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ink/ink214.xml" ContentType="application/inkml+xml"/>
  <Override PartName="/ppt/ink/ink215.xml" ContentType="application/inkml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ink/ink223.xml" ContentType="application/inkml+xml"/>
  <Override PartName="/ppt/ink/ink224.xml" ContentType="application/inkml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ink/ink231.xml" ContentType="application/inkml+xml"/>
  <Override PartName="/ppt/ink/ink232.xml" ContentType="application/inkml+xml"/>
  <Override PartName="/ppt/ink/ink233.xml" ContentType="application/inkml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ink/ink266.xml" ContentType="application/inkml+xml"/>
  <Override PartName="/ppt/ink/ink267.xml" ContentType="application/inkml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ink/ink278.xml" ContentType="application/inkml+xml"/>
  <Override PartName="/ppt/ink/ink279.xml" ContentType="application/inkml+xml"/>
  <Override PartName="/ppt/ink/ink280.xml" ContentType="application/inkml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ink/ink357.xml" ContentType="application/inkml+xml"/>
  <Override PartName="/ppt/ink/ink358.xml" ContentType="application/inkml+xml"/>
  <Override PartName="/ppt/ink/ink359.xml" ContentType="application/inkml+xml"/>
  <Override PartName="/ppt/ink/ink360.xml" ContentType="application/inkml+xml"/>
  <Override PartName="/ppt/ink/ink361.xml" ContentType="application/inkml+xml"/>
  <Override PartName="/ppt/ink/ink362.xml" ContentType="application/inkml+xml"/>
  <Override PartName="/ppt/ink/ink363.xml" ContentType="application/inkml+xml"/>
  <Override PartName="/ppt/ink/ink364.xml" ContentType="application/inkml+xml"/>
  <Override PartName="/ppt/ink/ink365.xml" ContentType="application/inkml+xml"/>
  <Override PartName="/ppt/ink/ink366.xml" ContentType="application/inkml+xml"/>
  <Override PartName="/ppt/ink/ink367.xml" ContentType="application/inkml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ink/ink372.xml" ContentType="application/inkml+xml"/>
  <Override PartName="/ppt/ink/ink373.xml" ContentType="application/inkml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ink/ink393.xml" ContentType="application/inkml+xml"/>
  <Override PartName="/ppt/ink/ink394.xml" ContentType="application/inkml+xml"/>
  <Override PartName="/ppt/ink/ink395.xml" ContentType="application/inkml+xml"/>
  <Override PartName="/ppt/ink/ink396.xml" ContentType="application/inkml+xml"/>
  <Override PartName="/ppt/ink/ink397.xml" ContentType="application/inkml+xml"/>
  <Override PartName="/ppt/ink/ink398.xml" ContentType="application/inkml+xml"/>
  <Override PartName="/ppt/ink/ink399.xml" ContentType="application/inkml+xml"/>
  <Override PartName="/ppt/ink/ink400.xml" ContentType="application/inkml+xml"/>
  <Override PartName="/ppt/ink/ink401.xml" ContentType="application/inkml+xml"/>
  <Override PartName="/ppt/ink/ink402.xml" ContentType="application/inkml+xml"/>
  <Override PartName="/ppt/ink/ink403.xml" ContentType="application/inkml+xml"/>
  <Override PartName="/ppt/ink/ink404.xml" ContentType="application/inkml+xml"/>
  <Override PartName="/ppt/ink/ink405.xml" ContentType="application/inkml+xml"/>
  <Override PartName="/ppt/ink/ink406.xml" ContentType="application/inkml+xml"/>
  <Override PartName="/ppt/ink/ink407.xml" ContentType="application/inkml+xml"/>
  <Override PartName="/ppt/ink/ink408.xml" ContentType="application/inkml+xml"/>
  <Override PartName="/ppt/ink/ink409.xml" ContentType="application/inkml+xml"/>
  <Override PartName="/ppt/ink/ink410.xml" ContentType="application/inkml+xml"/>
  <Override PartName="/ppt/ink/ink411.xml" ContentType="application/inkml+xml"/>
  <Override PartName="/ppt/ink/ink412.xml" ContentType="application/inkml+xml"/>
  <Override PartName="/ppt/ink/ink413.xml" ContentType="application/inkml+xml"/>
  <Override PartName="/ppt/ink/ink414.xml" ContentType="application/inkml+xml"/>
  <Override PartName="/ppt/ink/ink415.xml" ContentType="application/inkml+xml"/>
  <Override PartName="/ppt/ink/ink416.xml" ContentType="application/inkml+xml"/>
  <Override PartName="/ppt/ink/ink417.xml" ContentType="application/inkml+xml"/>
  <Override PartName="/ppt/ink/ink418.xml" ContentType="application/inkml+xml"/>
  <Override PartName="/ppt/ink/ink419.xml" ContentType="application/inkml+xml"/>
  <Override PartName="/ppt/ink/ink420.xml" ContentType="application/inkml+xml"/>
  <Override PartName="/ppt/ink/ink421.xml" ContentType="application/inkml+xml"/>
  <Override PartName="/ppt/ink/ink422.xml" ContentType="application/inkml+xml"/>
  <Override PartName="/ppt/ink/ink423.xml" ContentType="application/inkml+xml"/>
  <Override PartName="/ppt/ink/ink424.xml" ContentType="application/inkml+xml"/>
  <Override PartName="/ppt/ink/ink425.xml" ContentType="application/inkml+xml"/>
  <Override PartName="/ppt/ink/ink426.xml" ContentType="application/inkml+xml"/>
  <Override PartName="/ppt/ink/ink427.xml" ContentType="application/inkml+xml"/>
  <Override PartName="/ppt/ink/ink428.xml" ContentType="application/inkml+xml"/>
  <Override PartName="/ppt/ink/ink429.xml" ContentType="application/inkml+xml"/>
  <Override PartName="/ppt/ink/ink430.xml" ContentType="application/inkml+xml"/>
  <Override PartName="/ppt/ink/ink431.xml" ContentType="application/inkml+xml"/>
  <Override PartName="/ppt/ink/ink432.xml" ContentType="application/inkml+xml"/>
  <Override PartName="/ppt/ink/ink433.xml" ContentType="application/inkml+xml"/>
  <Override PartName="/ppt/ink/ink434.xml" ContentType="application/inkml+xml"/>
  <Override PartName="/ppt/ink/ink435.xml" ContentType="application/inkml+xml"/>
  <Override PartName="/ppt/ink/ink436.xml" ContentType="application/inkml+xml"/>
  <Override PartName="/ppt/ink/ink437.xml" ContentType="application/inkml+xml"/>
  <Override PartName="/ppt/ink/ink438.xml" ContentType="application/inkml+xml"/>
  <Override PartName="/ppt/ink/ink439.xml" ContentType="application/inkml+xml"/>
  <Override PartName="/ppt/ink/ink440.xml" ContentType="application/inkml+xml"/>
  <Override PartName="/ppt/ink/ink441.xml" ContentType="application/inkml+xml"/>
  <Override PartName="/ppt/ink/ink442.xml" ContentType="application/inkml+xml"/>
  <Override PartName="/ppt/ink/ink443.xml" ContentType="application/inkml+xml"/>
  <Override PartName="/ppt/ink/ink444.xml" ContentType="application/inkml+xml"/>
  <Override PartName="/ppt/ink/ink445.xml" ContentType="application/inkml+xml"/>
  <Override PartName="/ppt/ink/ink446.xml" ContentType="application/inkml+xml"/>
  <Override PartName="/ppt/ink/ink447.xml" ContentType="application/inkml+xml"/>
  <Override PartName="/ppt/ink/ink448.xml" ContentType="application/inkml+xml"/>
  <Override PartName="/ppt/ink/ink449.xml" ContentType="application/inkml+xml"/>
  <Override PartName="/ppt/ink/ink450.xml" ContentType="application/inkml+xml"/>
  <Override PartName="/ppt/ink/ink451.xml" ContentType="application/inkml+xml"/>
  <Override PartName="/ppt/ink/ink452.xml" ContentType="application/inkml+xml"/>
  <Override PartName="/ppt/ink/ink453.xml" ContentType="application/inkml+xml"/>
  <Override PartName="/ppt/ink/ink454.xml" ContentType="application/inkml+xml"/>
  <Override PartName="/ppt/ink/ink455.xml" ContentType="application/inkml+xml"/>
  <Override PartName="/ppt/ink/ink456.xml" ContentType="application/inkml+xml"/>
  <Override PartName="/ppt/ink/ink457.xml" ContentType="application/inkml+xml"/>
  <Override PartName="/ppt/ink/ink458.xml" ContentType="application/inkml+xml"/>
  <Override PartName="/ppt/ink/ink459.xml" ContentType="application/inkml+xml"/>
  <Override PartName="/ppt/ink/ink460.xml" ContentType="application/inkml+xml"/>
  <Override PartName="/ppt/ink/ink461.xml" ContentType="application/inkml+xml"/>
  <Override PartName="/ppt/ink/ink462.xml" ContentType="application/inkml+xml"/>
  <Override PartName="/ppt/ink/ink463.xml" ContentType="application/inkml+xml"/>
  <Override PartName="/ppt/ink/ink464.xml" ContentType="application/inkml+xml"/>
  <Override PartName="/ppt/ink/ink465.xml" ContentType="application/inkml+xml"/>
  <Override PartName="/ppt/ink/ink466.xml" ContentType="application/inkml+xml"/>
  <Override PartName="/ppt/ink/ink467.xml" ContentType="application/inkml+xml"/>
  <Override PartName="/ppt/ink/ink468.xml" ContentType="application/inkml+xml"/>
  <Override PartName="/ppt/ink/ink469.xml" ContentType="application/inkml+xml"/>
  <Override PartName="/ppt/ink/ink470.xml" ContentType="application/inkml+xml"/>
  <Override PartName="/ppt/ink/ink471.xml" ContentType="application/inkml+xml"/>
  <Override PartName="/ppt/ink/ink472.xml" ContentType="application/inkml+xml"/>
  <Override PartName="/ppt/ink/ink473.xml" ContentType="application/inkml+xml"/>
  <Override PartName="/ppt/ink/ink474.xml" ContentType="application/inkml+xml"/>
  <Override PartName="/ppt/ink/ink475.xml" ContentType="application/inkml+xml"/>
  <Override PartName="/ppt/ink/ink476.xml" ContentType="application/inkml+xml"/>
  <Override PartName="/ppt/ink/ink477.xml" ContentType="application/inkml+xml"/>
  <Override PartName="/ppt/ink/ink478.xml" ContentType="application/inkml+xml"/>
  <Override PartName="/ppt/ink/ink479.xml" ContentType="application/inkml+xml"/>
  <Override PartName="/ppt/ink/ink480.xml" ContentType="application/inkml+xml"/>
  <Override PartName="/ppt/ink/ink481.xml" ContentType="application/inkml+xml"/>
  <Override PartName="/ppt/ink/ink482.xml" ContentType="application/inkml+xml"/>
  <Override PartName="/ppt/ink/ink483.xml" ContentType="application/inkml+xml"/>
  <Override PartName="/ppt/ink/ink484.xml" ContentType="application/inkml+xml"/>
  <Override PartName="/ppt/ink/ink485.xml" ContentType="application/inkml+xml"/>
  <Override PartName="/ppt/ink/ink486.xml" ContentType="application/inkml+xml"/>
  <Override PartName="/ppt/ink/ink487.xml" ContentType="application/inkml+xml"/>
  <Override PartName="/ppt/ink/ink488.xml" ContentType="application/inkml+xml"/>
  <Override PartName="/ppt/ink/ink489.xml" ContentType="application/inkml+xml"/>
  <Override PartName="/ppt/ink/ink490.xml" ContentType="application/inkml+xml"/>
  <Override PartName="/ppt/ink/ink491.xml" ContentType="application/inkml+xml"/>
  <Override PartName="/ppt/ink/ink492.xml" ContentType="application/inkml+xml"/>
  <Override PartName="/ppt/ink/ink493.xml" ContentType="application/inkml+xml"/>
  <Override PartName="/ppt/ink/ink494.xml" ContentType="application/inkml+xml"/>
  <Override PartName="/ppt/ink/ink495.xml" ContentType="application/inkml+xml"/>
  <Override PartName="/ppt/ink/ink496.xml" ContentType="application/inkml+xml"/>
  <Override PartName="/ppt/ink/ink497.xml" ContentType="application/inkml+xml"/>
  <Override PartName="/ppt/ink/ink498.xml" ContentType="application/inkml+xml"/>
  <Override PartName="/ppt/ink/ink499.xml" ContentType="application/inkml+xml"/>
  <Override PartName="/ppt/ink/ink500.xml" ContentType="application/inkml+xml"/>
  <Override PartName="/ppt/ink/ink501.xml" ContentType="application/inkml+xml"/>
  <Override PartName="/ppt/ink/ink502.xml" ContentType="application/inkml+xml"/>
  <Override PartName="/ppt/ink/ink503.xml" ContentType="application/inkml+xml"/>
  <Override PartName="/ppt/ink/ink504.xml" ContentType="application/inkml+xml"/>
  <Override PartName="/ppt/ink/ink505.xml" ContentType="application/inkml+xml"/>
  <Override PartName="/ppt/ink/ink506.xml" ContentType="application/inkml+xml"/>
  <Override PartName="/ppt/ink/ink507.xml" ContentType="application/inkml+xml"/>
  <Override PartName="/ppt/ink/ink508.xml" ContentType="application/inkml+xml"/>
  <Override PartName="/ppt/ink/ink509.xml" ContentType="application/inkml+xml"/>
  <Override PartName="/ppt/ink/ink510.xml" ContentType="application/inkml+xml"/>
  <Override PartName="/ppt/ink/ink511.xml" ContentType="application/inkml+xml"/>
  <Override PartName="/ppt/ink/ink512.xml" ContentType="application/inkml+xml"/>
  <Override PartName="/ppt/ink/ink513.xml" ContentType="application/inkml+xml"/>
  <Override PartName="/ppt/ink/ink514.xml" ContentType="application/inkml+xml"/>
  <Override PartName="/ppt/ink/ink515.xml" ContentType="application/inkml+xml"/>
  <Override PartName="/ppt/ink/ink516.xml" ContentType="application/inkml+xml"/>
  <Override PartName="/ppt/ink/ink517.xml" ContentType="application/inkml+xml"/>
  <Override PartName="/ppt/ink/ink518.xml" ContentType="application/inkml+xml"/>
  <Override PartName="/ppt/ink/ink519.xml" ContentType="application/inkml+xml"/>
  <Override PartName="/ppt/ink/ink520.xml" ContentType="application/inkml+xml"/>
  <Override PartName="/ppt/ink/ink521.xml" ContentType="application/inkml+xml"/>
  <Override PartName="/ppt/ink/ink522.xml" ContentType="application/inkml+xml"/>
  <Override PartName="/ppt/ink/ink523.xml" ContentType="application/inkml+xml"/>
  <Override PartName="/ppt/ink/ink524.xml" ContentType="application/inkml+xml"/>
  <Override PartName="/ppt/ink/ink525.xml" ContentType="application/inkml+xml"/>
  <Override PartName="/ppt/ink/ink526.xml" ContentType="application/inkml+xml"/>
  <Override PartName="/ppt/ink/ink527.xml" ContentType="application/inkml+xml"/>
  <Override PartName="/ppt/ink/ink528.xml" ContentType="application/inkml+xml"/>
  <Override PartName="/ppt/ink/ink529.xml" ContentType="application/inkml+xml"/>
  <Override PartName="/ppt/ink/ink530.xml" ContentType="application/inkml+xml"/>
  <Override PartName="/ppt/ink/ink531.xml" ContentType="application/inkml+xml"/>
  <Override PartName="/ppt/ink/ink532.xml" ContentType="application/inkml+xml"/>
  <Override PartName="/ppt/ink/ink533.xml" ContentType="application/inkml+xml"/>
  <Override PartName="/ppt/ink/ink534.xml" ContentType="application/inkml+xml"/>
  <Override PartName="/ppt/ink/ink535.xml" ContentType="application/inkml+xml"/>
  <Override PartName="/ppt/ink/ink536.xml" ContentType="application/inkml+xml"/>
  <Override PartName="/ppt/ink/ink537.xml" ContentType="application/inkml+xml"/>
  <Override PartName="/ppt/ink/ink538.xml" ContentType="application/inkml+xml"/>
  <Override PartName="/ppt/ink/ink539.xml" ContentType="application/inkml+xml"/>
  <Override PartName="/ppt/ink/ink540.xml" ContentType="application/inkml+xml"/>
  <Override PartName="/ppt/ink/ink541.xml" ContentType="application/inkml+xml"/>
  <Override PartName="/ppt/ink/ink542.xml" ContentType="application/inkml+xml"/>
  <Override PartName="/ppt/ink/ink543.xml" ContentType="application/inkml+xml"/>
  <Override PartName="/ppt/ink/ink544.xml" ContentType="application/inkml+xml"/>
  <Override PartName="/ppt/ink/ink545.xml" ContentType="application/inkml+xml"/>
  <Override PartName="/ppt/ink/ink546.xml" ContentType="application/inkml+xml"/>
  <Override PartName="/ppt/ink/ink547.xml" ContentType="application/inkml+xml"/>
  <Override PartName="/ppt/ink/ink548.xml" ContentType="application/inkml+xml"/>
  <Override PartName="/ppt/ink/ink549.xml" ContentType="application/inkml+xml"/>
  <Override PartName="/ppt/ink/ink550.xml" ContentType="application/inkml+xml"/>
  <Override PartName="/ppt/ink/ink551.xml" ContentType="application/inkml+xml"/>
  <Override PartName="/ppt/ink/ink552.xml" ContentType="application/inkml+xml"/>
  <Override PartName="/ppt/ink/ink553.xml" ContentType="application/inkml+xml"/>
  <Override PartName="/ppt/ink/ink554.xml" ContentType="application/inkml+xml"/>
  <Override PartName="/ppt/ink/ink555.xml" ContentType="application/inkml+xml"/>
  <Override PartName="/ppt/ink/ink556.xml" ContentType="application/inkml+xml"/>
  <Override PartName="/ppt/ink/ink557.xml" ContentType="application/inkml+xml"/>
  <Override PartName="/ppt/ink/ink558.xml" ContentType="application/inkml+xml"/>
  <Override PartName="/ppt/ink/ink559.xml" ContentType="application/inkml+xml"/>
  <Override PartName="/ppt/ink/ink560.xml" ContentType="application/inkml+xml"/>
  <Override PartName="/ppt/ink/ink561.xml" ContentType="application/inkml+xml"/>
  <Override PartName="/ppt/ink/ink562.xml" ContentType="application/inkml+xml"/>
  <Override PartName="/ppt/ink/ink563.xml" ContentType="application/inkml+xml"/>
  <Override PartName="/ppt/ink/ink564.xml" ContentType="application/inkml+xml"/>
  <Override PartName="/ppt/ink/ink565.xml" ContentType="application/inkml+xml"/>
  <Override PartName="/ppt/ink/ink566.xml" ContentType="application/inkml+xml"/>
  <Override PartName="/ppt/ink/ink567.xml" ContentType="application/inkml+xml"/>
  <Override PartName="/ppt/ink/ink568.xml" ContentType="application/inkml+xml"/>
  <Override PartName="/ppt/ink/ink569.xml" ContentType="application/inkml+xml"/>
  <Override PartName="/ppt/ink/ink570.xml" ContentType="application/inkml+xml"/>
  <Override PartName="/ppt/ink/ink571.xml" ContentType="application/inkml+xml"/>
  <Override PartName="/ppt/ink/ink572.xml" ContentType="application/inkml+xml"/>
  <Override PartName="/ppt/ink/ink573.xml" ContentType="application/inkml+xml"/>
  <Override PartName="/ppt/ink/ink574.xml" ContentType="application/inkml+xml"/>
  <Override PartName="/ppt/ink/ink575.xml" ContentType="application/inkml+xml"/>
  <Override PartName="/ppt/ink/ink576.xml" ContentType="application/inkml+xml"/>
  <Override PartName="/ppt/ink/ink577.xml" ContentType="application/inkml+xml"/>
  <Override PartName="/ppt/ink/ink578.xml" ContentType="application/inkml+xml"/>
  <Override PartName="/ppt/ink/ink579.xml" ContentType="application/inkml+xml"/>
  <Override PartName="/ppt/ink/ink580.xml" ContentType="application/inkml+xml"/>
  <Override PartName="/ppt/ink/ink581.xml" ContentType="application/inkml+xml"/>
  <Override PartName="/ppt/ink/ink582.xml" ContentType="application/inkml+xml"/>
  <Override PartName="/ppt/ink/ink583.xml" ContentType="application/inkml+xml"/>
  <Override PartName="/ppt/ink/ink584.xml" ContentType="application/inkml+xml"/>
  <Override PartName="/ppt/ink/ink585.xml" ContentType="application/inkml+xml"/>
  <Override PartName="/ppt/ink/ink586.xml" ContentType="application/inkml+xml"/>
  <Override PartName="/ppt/ink/ink587.xml" ContentType="application/inkml+xml"/>
  <Override PartName="/ppt/ink/ink588.xml" ContentType="application/inkml+xml"/>
  <Override PartName="/ppt/ink/ink589.xml" ContentType="application/inkml+xml"/>
  <Override PartName="/ppt/ink/ink590.xml" ContentType="application/inkml+xml"/>
  <Override PartName="/ppt/ink/ink591.xml" ContentType="application/inkml+xml"/>
  <Override PartName="/ppt/ink/ink592.xml" ContentType="application/inkml+xml"/>
  <Override PartName="/ppt/ink/ink593.xml" ContentType="application/inkml+xml"/>
  <Override PartName="/ppt/ink/ink594.xml" ContentType="application/inkml+xml"/>
  <Override PartName="/ppt/ink/ink595.xml" ContentType="application/inkml+xml"/>
  <Override PartName="/ppt/ink/ink596.xml" ContentType="application/inkml+xml"/>
  <Override PartName="/ppt/ink/ink597.xml" ContentType="application/inkml+xml"/>
  <Override PartName="/ppt/ink/ink598.xml" ContentType="application/inkml+xml"/>
  <Override PartName="/ppt/ink/ink599.xml" ContentType="application/inkml+xml"/>
  <Override PartName="/ppt/ink/ink600.xml" ContentType="application/inkml+xml"/>
  <Override PartName="/ppt/ink/ink601.xml" ContentType="application/inkml+xml"/>
  <Override PartName="/ppt/ink/ink602.xml" ContentType="application/inkml+xml"/>
  <Override PartName="/ppt/ink/ink603.xml" ContentType="application/inkml+xml"/>
  <Override PartName="/ppt/ink/ink604.xml" ContentType="application/inkml+xml"/>
  <Override PartName="/ppt/ink/ink605.xml" ContentType="application/inkml+xml"/>
  <Override PartName="/ppt/ink/ink606.xml" ContentType="application/inkml+xml"/>
  <Override PartName="/ppt/ink/ink607.xml" ContentType="application/inkml+xml"/>
  <Override PartName="/ppt/ink/ink608.xml" ContentType="application/inkml+xml"/>
  <Override PartName="/ppt/ink/ink609.xml" ContentType="application/inkml+xml"/>
  <Override PartName="/ppt/ink/ink610.xml" ContentType="application/inkml+xml"/>
  <Override PartName="/ppt/ink/ink611.xml" ContentType="application/inkml+xml"/>
  <Override PartName="/ppt/ink/ink612.xml" ContentType="application/inkml+xml"/>
  <Override PartName="/ppt/ink/ink613.xml" ContentType="application/inkml+xml"/>
  <Override PartName="/ppt/ink/ink614.xml" ContentType="application/inkml+xml"/>
  <Override PartName="/ppt/ink/ink615.xml" ContentType="application/inkml+xml"/>
  <Override PartName="/ppt/ink/ink616.xml" ContentType="application/inkml+xml"/>
  <Override PartName="/ppt/ink/ink617.xml" ContentType="application/inkml+xml"/>
  <Override PartName="/ppt/ink/ink618.xml" ContentType="application/inkml+xml"/>
  <Override PartName="/ppt/ink/ink619.xml" ContentType="application/inkml+xml"/>
  <Override PartName="/ppt/ink/ink620.xml" ContentType="application/inkml+xml"/>
  <Override PartName="/ppt/ink/ink621.xml" ContentType="application/inkml+xml"/>
  <Override PartName="/ppt/ink/ink622.xml" ContentType="application/inkml+xml"/>
  <Override PartName="/ppt/ink/ink623.xml" ContentType="application/inkml+xml"/>
  <Override PartName="/ppt/ink/ink624.xml" ContentType="application/inkml+xml"/>
  <Override PartName="/ppt/ink/ink625.xml" ContentType="application/inkml+xml"/>
  <Override PartName="/ppt/ink/ink626.xml" ContentType="application/inkml+xml"/>
  <Override PartName="/ppt/ink/ink627.xml" ContentType="application/inkml+xml"/>
  <Override PartName="/ppt/ink/ink628.xml" ContentType="application/inkml+xml"/>
  <Override PartName="/ppt/ink/ink629.xml" ContentType="application/inkml+xml"/>
  <Override PartName="/ppt/ink/ink630.xml" ContentType="application/inkml+xml"/>
  <Override PartName="/ppt/ink/ink631.xml" ContentType="application/inkml+xml"/>
  <Override PartName="/ppt/ink/ink632.xml" ContentType="application/inkml+xml"/>
  <Override PartName="/ppt/ink/ink633.xml" ContentType="application/inkml+xml"/>
  <Override PartName="/ppt/ink/ink634.xml" ContentType="application/inkml+xml"/>
  <Override PartName="/ppt/ink/ink635.xml" ContentType="application/inkml+xml"/>
  <Override PartName="/ppt/ink/ink636.xml" ContentType="application/inkml+xml"/>
  <Override PartName="/ppt/ink/ink637.xml" ContentType="application/inkml+xml"/>
  <Override PartName="/ppt/ink/ink638.xml" ContentType="application/inkml+xml"/>
  <Override PartName="/ppt/ink/ink639.xml" ContentType="application/inkml+xml"/>
  <Override PartName="/ppt/ink/ink640.xml" ContentType="application/inkml+xml"/>
  <Override PartName="/ppt/ink/ink641.xml" ContentType="application/inkml+xml"/>
  <Override PartName="/ppt/ink/ink642.xml" ContentType="application/inkml+xml"/>
  <Override PartName="/ppt/ink/ink643.xml" ContentType="application/inkml+xml"/>
  <Override PartName="/ppt/ink/ink644.xml" ContentType="application/inkml+xml"/>
  <Override PartName="/ppt/ink/ink645.xml" ContentType="application/inkml+xml"/>
  <Override PartName="/ppt/ink/ink646.xml" ContentType="application/inkml+xml"/>
  <Override PartName="/ppt/ink/ink647.xml" ContentType="application/inkml+xml"/>
  <Override PartName="/ppt/ink/ink648.xml" ContentType="application/inkml+xml"/>
  <Override PartName="/ppt/ink/ink649.xml" ContentType="application/inkml+xml"/>
  <Override PartName="/ppt/ink/ink650.xml" ContentType="application/inkml+xml"/>
  <Override PartName="/ppt/ink/ink651.xml" ContentType="application/inkml+xml"/>
  <Override PartName="/ppt/ink/ink652.xml" ContentType="application/inkml+xml"/>
  <Override PartName="/ppt/ink/ink653.xml" ContentType="application/inkml+xml"/>
  <Override PartName="/ppt/ink/ink654.xml" ContentType="application/inkml+xml"/>
  <Override PartName="/ppt/ink/ink655.xml" ContentType="application/inkml+xml"/>
  <Override PartName="/ppt/ink/ink656.xml" ContentType="application/inkml+xml"/>
  <Override PartName="/ppt/ink/ink657.xml" ContentType="application/inkml+xml"/>
  <Override PartName="/ppt/ink/ink658.xml" ContentType="application/inkml+xml"/>
  <Override PartName="/ppt/ink/ink659.xml" ContentType="application/inkml+xml"/>
  <Override PartName="/ppt/ink/ink660.xml" ContentType="application/inkml+xml"/>
  <Override PartName="/ppt/ink/ink661.xml" ContentType="application/inkml+xml"/>
  <Override PartName="/ppt/ink/ink662.xml" ContentType="application/inkml+xml"/>
  <Override PartName="/ppt/ink/ink663.xml" ContentType="application/inkml+xml"/>
  <Override PartName="/ppt/ink/ink664.xml" ContentType="application/inkml+xml"/>
  <Override PartName="/ppt/ink/ink665.xml" ContentType="application/inkml+xml"/>
  <Override PartName="/ppt/ink/ink666.xml" ContentType="application/inkml+xml"/>
  <Override PartName="/ppt/ink/ink667.xml" ContentType="application/inkml+xml"/>
  <Override PartName="/ppt/ink/ink668.xml" ContentType="application/inkml+xml"/>
  <Override PartName="/ppt/ink/ink669.xml" ContentType="application/inkml+xml"/>
  <Override PartName="/ppt/ink/ink670.xml" ContentType="application/inkml+xml"/>
  <Override PartName="/ppt/ink/ink671.xml" ContentType="application/inkml+xml"/>
  <Override PartName="/ppt/ink/ink672.xml" ContentType="application/inkml+xml"/>
  <Override PartName="/ppt/ink/ink673.xml" ContentType="application/inkml+xml"/>
  <Override PartName="/ppt/ink/ink674.xml" ContentType="application/inkml+xml"/>
  <Override PartName="/ppt/ink/ink675.xml" ContentType="application/inkml+xml"/>
  <Override PartName="/ppt/ink/ink676.xml" ContentType="application/inkml+xml"/>
  <Override PartName="/ppt/ink/ink677.xml" ContentType="application/inkml+xml"/>
  <Override PartName="/ppt/ink/ink678.xml" ContentType="application/inkml+xml"/>
  <Override PartName="/ppt/ink/ink679.xml" ContentType="application/inkml+xml"/>
  <Override PartName="/ppt/ink/ink680.xml" ContentType="application/inkml+xml"/>
  <Override PartName="/ppt/ink/ink681.xml" ContentType="application/inkml+xml"/>
  <Override PartName="/ppt/ink/ink682.xml" ContentType="application/inkml+xml"/>
  <Override PartName="/ppt/ink/ink683.xml" ContentType="application/inkml+xml"/>
  <Override PartName="/ppt/ink/ink684.xml" ContentType="application/inkml+xml"/>
  <Override PartName="/ppt/ink/ink685.xml" ContentType="application/inkml+xml"/>
  <Override PartName="/ppt/ink/ink686.xml" ContentType="application/inkml+xml"/>
  <Override PartName="/ppt/ink/ink687.xml" ContentType="application/inkml+xml"/>
  <Override PartName="/ppt/ink/ink688.xml" ContentType="application/inkml+xml"/>
  <Override PartName="/ppt/ink/ink689.xml" ContentType="application/inkml+xml"/>
  <Override PartName="/ppt/ink/ink690.xml" ContentType="application/inkml+xml"/>
  <Override PartName="/ppt/ink/ink691.xml" ContentType="application/inkml+xml"/>
  <Override PartName="/ppt/ink/ink692.xml" ContentType="application/inkml+xml"/>
  <Override PartName="/ppt/ink/ink693.xml" ContentType="application/inkml+xml"/>
  <Override PartName="/ppt/ink/ink694.xml" ContentType="application/inkml+xml"/>
  <Override PartName="/ppt/ink/ink695.xml" ContentType="application/inkml+xml"/>
  <Override PartName="/ppt/ink/ink696.xml" ContentType="application/inkml+xml"/>
  <Override PartName="/ppt/ink/ink697.xml" ContentType="application/inkml+xml"/>
  <Override PartName="/ppt/ink/ink698.xml" ContentType="application/inkml+xml"/>
  <Override PartName="/ppt/ink/ink699.xml" ContentType="application/inkml+xml"/>
  <Override PartName="/ppt/ink/ink700.xml" ContentType="application/inkml+xml"/>
  <Override PartName="/ppt/ink/ink701.xml" ContentType="application/inkml+xml"/>
  <Override PartName="/ppt/ink/ink702.xml" ContentType="application/inkml+xml"/>
  <Override PartName="/ppt/ink/ink703.xml" ContentType="application/inkml+xml"/>
  <Override PartName="/ppt/ink/ink704.xml" ContentType="application/inkml+xml"/>
  <Override PartName="/ppt/ink/ink705.xml" ContentType="application/inkml+xml"/>
  <Override PartName="/ppt/ink/ink706.xml" ContentType="application/inkml+xml"/>
  <Override PartName="/ppt/ink/ink707.xml" ContentType="application/inkml+xml"/>
  <Override PartName="/ppt/ink/ink708.xml" ContentType="application/inkml+xml"/>
  <Override PartName="/ppt/ink/ink709.xml" ContentType="application/inkml+xml"/>
  <Override PartName="/ppt/ink/ink710.xml" ContentType="application/inkml+xml"/>
  <Override PartName="/ppt/ink/ink711.xml" ContentType="application/inkml+xml"/>
  <Override PartName="/ppt/ink/ink712.xml" ContentType="application/inkml+xml"/>
  <Override PartName="/ppt/ink/ink713.xml" ContentType="application/inkml+xml"/>
  <Override PartName="/ppt/ink/ink714.xml" ContentType="application/inkml+xml"/>
  <Override PartName="/ppt/ink/ink715.xml" ContentType="application/inkml+xml"/>
  <Override PartName="/ppt/ink/ink716.xml" ContentType="application/inkml+xml"/>
  <Override PartName="/ppt/ink/ink717.xml" ContentType="application/inkml+xml"/>
  <Override PartName="/ppt/ink/ink718.xml" ContentType="application/inkml+xml"/>
  <Override PartName="/ppt/ink/ink719.xml" ContentType="application/inkml+xml"/>
  <Override PartName="/ppt/ink/ink720.xml" ContentType="application/inkml+xml"/>
  <Override PartName="/ppt/ink/ink721.xml" ContentType="application/inkml+xml"/>
  <Override PartName="/ppt/ink/ink722.xml" ContentType="application/inkml+xml"/>
  <Override PartName="/ppt/ink/ink723.xml" ContentType="application/inkml+xml"/>
  <Override PartName="/ppt/ink/ink724.xml" ContentType="application/inkml+xml"/>
  <Override PartName="/ppt/ink/ink725.xml" ContentType="application/inkml+xml"/>
  <Override PartName="/ppt/ink/ink726.xml" ContentType="application/inkml+xml"/>
  <Override PartName="/ppt/ink/ink727.xml" ContentType="application/inkml+xml"/>
  <Override PartName="/ppt/ink/ink728.xml" ContentType="application/inkml+xml"/>
  <Override PartName="/ppt/ink/ink729.xml" ContentType="application/inkml+xml"/>
  <Override PartName="/ppt/ink/ink730.xml" ContentType="application/inkml+xml"/>
  <Override PartName="/ppt/ink/ink731.xml" ContentType="application/inkml+xml"/>
  <Override PartName="/ppt/ink/ink732.xml" ContentType="application/inkml+xml"/>
  <Override PartName="/ppt/ink/ink733.xml" ContentType="application/inkml+xml"/>
  <Override PartName="/ppt/ink/ink734.xml" ContentType="application/inkml+xml"/>
  <Override PartName="/ppt/ink/ink735.xml" ContentType="application/inkml+xml"/>
  <Override PartName="/ppt/ink/ink736.xml" ContentType="application/inkml+xml"/>
  <Override PartName="/ppt/ink/ink737.xml" ContentType="application/inkml+xml"/>
  <Override PartName="/ppt/ink/ink738.xml" ContentType="application/inkml+xml"/>
  <Override PartName="/ppt/ink/ink739.xml" ContentType="application/inkml+xml"/>
  <Override PartName="/ppt/ink/ink740.xml" ContentType="application/inkml+xml"/>
  <Override PartName="/ppt/ink/ink741.xml" ContentType="application/inkml+xml"/>
  <Override PartName="/ppt/ink/ink742.xml" ContentType="application/inkml+xml"/>
  <Override PartName="/ppt/ink/ink743.xml" ContentType="application/inkml+xml"/>
  <Override PartName="/ppt/ink/ink744.xml" ContentType="application/inkml+xml"/>
  <Override PartName="/ppt/ink/ink745.xml" ContentType="application/inkml+xml"/>
  <Override PartName="/ppt/ink/ink746.xml" ContentType="application/inkml+xml"/>
  <Override PartName="/ppt/ink/ink747.xml" ContentType="application/inkml+xml"/>
  <Override PartName="/ppt/ink/ink748.xml" ContentType="application/inkml+xml"/>
  <Override PartName="/ppt/ink/ink749.xml" ContentType="application/inkml+xml"/>
  <Override PartName="/ppt/ink/ink750.xml" ContentType="application/inkml+xml"/>
  <Override PartName="/ppt/ink/ink751.xml" ContentType="application/inkml+xml"/>
  <Override PartName="/ppt/ink/ink752.xml" ContentType="application/inkml+xml"/>
  <Override PartName="/ppt/ink/ink753.xml" ContentType="application/inkml+xml"/>
  <Override PartName="/ppt/ink/ink754.xml" ContentType="application/inkml+xml"/>
  <Override PartName="/ppt/ink/ink755.xml" ContentType="application/inkml+xml"/>
  <Override PartName="/ppt/ink/ink756.xml" ContentType="application/inkml+xml"/>
  <Override PartName="/ppt/ink/ink757.xml" ContentType="application/inkml+xml"/>
  <Override PartName="/ppt/ink/ink758.xml" ContentType="application/inkml+xml"/>
  <Override PartName="/ppt/ink/ink759.xml" ContentType="application/inkml+xml"/>
  <Override PartName="/ppt/ink/ink760.xml" ContentType="application/inkml+xml"/>
  <Override PartName="/ppt/ink/ink761.xml" ContentType="application/inkml+xml"/>
  <Override PartName="/ppt/ink/ink762.xml" ContentType="application/inkml+xml"/>
  <Override PartName="/ppt/ink/ink763.xml" ContentType="application/inkml+xml"/>
  <Override PartName="/ppt/ink/ink764.xml" ContentType="application/inkml+xml"/>
  <Override PartName="/ppt/ink/ink765.xml" ContentType="application/inkml+xml"/>
  <Override PartName="/ppt/ink/ink766.xml" ContentType="application/inkml+xml"/>
  <Override PartName="/ppt/ink/ink767.xml" ContentType="application/inkml+xml"/>
  <Override PartName="/ppt/ink/ink768.xml" ContentType="application/inkml+xml"/>
  <Override PartName="/ppt/ink/ink769.xml" ContentType="application/inkml+xml"/>
  <Override PartName="/ppt/ink/ink770.xml" ContentType="application/inkml+xml"/>
  <Override PartName="/ppt/ink/ink771.xml" ContentType="application/inkml+xml"/>
  <Override PartName="/ppt/ink/ink772.xml" ContentType="application/inkml+xml"/>
  <Override PartName="/ppt/ink/ink773.xml" ContentType="application/inkml+xml"/>
  <Override PartName="/ppt/ink/ink774.xml" ContentType="application/inkml+xml"/>
  <Override PartName="/ppt/ink/ink775.xml" ContentType="application/inkml+xml"/>
  <Override PartName="/ppt/ink/ink776.xml" ContentType="application/inkml+xml"/>
  <Override PartName="/ppt/ink/ink777.xml" ContentType="application/inkml+xml"/>
  <Override PartName="/ppt/ink/ink778.xml" ContentType="application/inkml+xml"/>
  <Override PartName="/ppt/ink/ink779.xml" ContentType="application/inkml+xml"/>
  <Override PartName="/ppt/ink/ink780.xml" ContentType="application/inkml+xml"/>
  <Override PartName="/ppt/ink/ink781.xml" ContentType="application/inkml+xml"/>
  <Override PartName="/ppt/ink/ink782.xml" ContentType="application/inkml+xml"/>
  <Override PartName="/ppt/ink/ink783.xml" ContentType="application/inkml+xml"/>
  <Override PartName="/ppt/ink/ink784.xml" ContentType="application/inkml+xml"/>
  <Override PartName="/ppt/ink/ink785.xml" ContentType="application/inkml+xml"/>
  <Override PartName="/ppt/ink/ink786.xml" ContentType="application/inkml+xml"/>
  <Override PartName="/ppt/ink/ink787.xml" ContentType="application/inkml+xml"/>
  <Override PartName="/ppt/ink/ink788.xml" ContentType="application/inkml+xml"/>
  <Override PartName="/ppt/ink/ink789.xml" ContentType="application/inkml+xml"/>
  <Override PartName="/ppt/ink/ink790.xml" ContentType="application/inkml+xml"/>
  <Override PartName="/ppt/ink/ink791.xml" ContentType="application/inkml+xml"/>
  <Override PartName="/ppt/ink/ink792.xml" ContentType="application/inkml+xml"/>
  <Override PartName="/ppt/ink/ink793.xml" ContentType="application/inkml+xml"/>
  <Override PartName="/ppt/ink/ink794.xml" ContentType="application/inkml+xml"/>
  <Override PartName="/ppt/ink/ink795.xml" ContentType="application/inkml+xml"/>
  <Override PartName="/ppt/ink/ink796.xml" ContentType="application/inkml+xml"/>
  <Override PartName="/ppt/ink/ink797.xml" ContentType="application/inkml+xml"/>
  <Override PartName="/ppt/ink/ink798.xml" ContentType="application/inkml+xml"/>
  <Override PartName="/ppt/ink/ink799.xml" ContentType="application/inkml+xml"/>
  <Override PartName="/ppt/ink/ink800.xml" ContentType="application/inkml+xml"/>
  <Override PartName="/ppt/ink/ink801.xml" ContentType="application/inkml+xml"/>
  <Override PartName="/ppt/ink/ink802.xml" ContentType="application/inkml+xml"/>
  <Override PartName="/ppt/ink/ink803.xml" ContentType="application/inkml+xml"/>
  <Override PartName="/ppt/ink/ink804.xml" ContentType="application/inkml+xml"/>
  <Override PartName="/ppt/ink/ink805.xml" ContentType="application/inkml+xml"/>
  <Override PartName="/ppt/ink/ink806.xml" ContentType="application/inkml+xml"/>
  <Override PartName="/ppt/ink/ink807.xml" ContentType="application/inkml+xml"/>
  <Override PartName="/ppt/ink/ink808.xml" ContentType="application/inkml+xml"/>
  <Override PartName="/ppt/ink/ink809.xml" ContentType="application/inkml+xml"/>
  <Override PartName="/ppt/ink/ink810.xml" ContentType="application/inkml+xml"/>
  <Override PartName="/ppt/ink/ink811.xml" ContentType="application/inkml+xml"/>
  <Override PartName="/ppt/ink/ink812.xml" ContentType="application/inkml+xml"/>
  <Override PartName="/ppt/ink/ink813.xml" ContentType="application/inkml+xml"/>
  <Override PartName="/ppt/ink/ink814.xml" ContentType="application/inkml+xml"/>
  <Override PartName="/ppt/ink/ink815.xml" ContentType="application/inkml+xml"/>
  <Override PartName="/ppt/ink/ink816.xml" ContentType="application/inkml+xml"/>
  <Override PartName="/ppt/ink/ink817.xml" ContentType="application/inkml+xml"/>
  <Override PartName="/ppt/ink/ink818.xml" ContentType="application/inkml+xml"/>
  <Override PartName="/ppt/ink/ink819.xml" ContentType="application/inkml+xml"/>
  <Override PartName="/ppt/ink/ink820.xml" ContentType="application/inkml+xml"/>
  <Override PartName="/ppt/ink/ink821.xml" ContentType="application/inkml+xml"/>
  <Override PartName="/ppt/ink/ink822.xml" ContentType="application/inkml+xml"/>
  <Override PartName="/ppt/ink/ink823.xml" ContentType="application/inkml+xml"/>
  <Override PartName="/ppt/ink/ink824.xml" ContentType="application/inkml+xml"/>
  <Override PartName="/ppt/ink/ink825.xml" ContentType="application/inkml+xml"/>
  <Override PartName="/ppt/ink/ink826.xml" ContentType="application/inkml+xml"/>
  <Override PartName="/ppt/ink/ink827.xml" ContentType="application/inkml+xml"/>
  <Override PartName="/ppt/ink/ink828.xml" ContentType="application/inkml+xml"/>
  <Override PartName="/ppt/ink/ink829.xml" ContentType="application/inkml+xml"/>
  <Override PartName="/ppt/ink/ink830.xml" ContentType="application/inkml+xml"/>
  <Override PartName="/ppt/ink/ink831.xml" ContentType="application/inkml+xml"/>
  <Override PartName="/ppt/ink/ink832.xml" ContentType="application/inkml+xml"/>
  <Override PartName="/ppt/ink/ink833.xml" ContentType="application/inkml+xml"/>
  <Override PartName="/ppt/ink/ink834.xml" ContentType="application/inkml+xml"/>
  <Override PartName="/ppt/ink/ink835.xml" ContentType="application/inkml+xml"/>
  <Override PartName="/ppt/ink/ink836.xml" ContentType="application/inkml+xml"/>
  <Override PartName="/ppt/ink/ink837.xml" ContentType="application/inkml+xml"/>
  <Override PartName="/ppt/ink/ink838.xml" ContentType="application/inkml+xml"/>
  <Override PartName="/ppt/ink/ink839.xml" ContentType="application/inkml+xml"/>
  <Override PartName="/ppt/ink/ink840.xml" ContentType="application/inkml+xml"/>
  <Override PartName="/ppt/ink/ink841.xml" ContentType="application/inkml+xml"/>
  <Override PartName="/ppt/ink/ink842.xml" ContentType="application/inkml+xml"/>
  <Override PartName="/ppt/ink/ink843.xml" ContentType="application/inkml+xml"/>
  <Override PartName="/ppt/ink/ink844.xml" ContentType="application/inkml+xml"/>
  <Override PartName="/ppt/ink/ink845.xml" ContentType="application/inkml+xml"/>
  <Override PartName="/ppt/ink/ink846.xml" ContentType="application/inkml+xml"/>
  <Override PartName="/ppt/ink/ink847.xml" ContentType="application/inkml+xml"/>
  <Override PartName="/ppt/ink/ink848.xml" ContentType="application/inkml+xml"/>
  <Override PartName="/ppt/ink/ink849.xml" ContentType="application/inkml+xml"/>
  <Override PartName="/ppt/ink/ink850.xml" ContentType="application/inkml+xml"/>
  <Override PartName="/ppt/ink/ink851.xml" ContentType="application/inkml+xml"/>
  <Override PartName="/ppt/ink/ink852.xml" ContentType="application/inkml+xml"/>
  <Override PartName="/ppt/ink/ink853.xml" ContentType="application/inkml+xml"/>
  <Override PartName="/ppt/ink/ink854.xml" ContentType="application/inkml+xml"/>
  <Override PartName="/ppt/ink/ink855.xml" ContentType="application/inkml+xml"/>
  <Override PartName="/ppt/ink/ink856.xml" ContentType="application/inkml+xml"/>
  <Override PartName="/ppt/ink/ink857.xml" ContentType="application/inkml+xml"/>
  <Override PartName="/ppt/ink/ink858.xml" ContentType="application/inkml+xml"/>
  <Override PartName="/ppt/ink/ink859.xml" ContentType="application/inkml+xml"/>
  <Override PartName="/ppt/ink/ink860.xml" ContentType="application/inkml+xml"/>
  <Override PartName="/ppt/ink/ink861.xml" ContentType="application/inkml+xml"/>
  <Override PartName="/ppt/ink/ink862.xml" ContentType="application/inkml+xml"/>
  <Override PartName="/ppt/ink/ink863.xml" ContentType="application/inkml+xml"/>
  <Override PartName="/ppt/ink/ink864.xml" ContentType="application/inkml+xml"/>
  <Override PartName="/ppt/ink/ink865.xml" ContentType="application/inkml+xml"/>
  <Override PartName="/ppt/ink/ink866.xml" ContentType="application/inkml+xml"/>
  <Override PartName="/ppt/ink/ink867.xml" ContentType="application/inkml+xml"/>
  <Override PartName="/ppt/ink/ink868.xml" ContentType="application/inkml+xml"/>
  <Override PartName="/ppt/ink/ink869.xml" ContentType="application/inkml+xml"/>
  <Override PartName="/ppt/ink/ink870.xml" ContentType="application/inkml+xml"/>
  <Override PartName="/ppt/ink/ink871.xml" ContentType="application/inkml+xml"/>
  <Override PartName="/ppt/ink/ink872.xml" ContentType="application/inkml+xml"/>
  <Override PartName="/ppt/ink/ink873.xml" ContentType="application/inkml+xml"/>
  <Override PartName="/ppt/ink/ink874.xml" ContentType="application/inkml+xml"/>
  <Override PartName="/ppt/ink/ink875.xml" ContentType="application/inkml+xml"/>
  <Override PartName="/ppt/ink/ink876.xml" ContentType="application/inkml+xml"/>
  <Override PartName="/ppt/ink/ink877.xml" ContentType="application/inkml+xml"/>
  <Override PartName="/ppt/ink/ink878.xml" ContentType="application/inkml+xml"/>
  <Override PartName="/ppt/ink/ink879.xml" ContentType="application/inkml+xml"/>
  <Override PartName="/ppt/ink/ink880.xml" ContentType="application/inkml+xml"/>
  <Override PartName="/ppt/ink/ink881.xml" ContentType="application/inkml+xml"/>
  <Override PartName="/ppt/ink/ink882.xml" ContentType="application/inkml+xml"/>
  <Override PartName="/ppt/ink/ink883.xml" ContentType="application/inkml+xml"/>
  <Override PartName="/ppt/ink/ink884.xml" ContentType="application/inkml+xml"/>
  <Override PartName="/ppt/ink/ink885.xml" ContentType="application/inkml+xml"/>
  <Override PartName="/ppt/ink/ink886.xml" ContentType="application/inkml+xml"/>
  <Override PartName="/ppt/ink/ink887.xml" ContentType="application/inkml+xml"/>
  <Override PartName="/ppt/ink/ink888.xml" ContentType="application/inkml+xml"/>
  <Override PartName="/ppt/ink/ink889.xml" ContentType="application/inkml+xml"/>
  <Override PartName="/ppt/ink/ink890.xml" ContentType="application/inkml+xml"/>
  <Override PartName="/ppt/ink/ink891.xml" ContentType="application/inkml+xml"/>
  <Override PartName="/ppt/ink/ink892.xml" ContentType="application/inkml+xml"/>
  <Override PartName="/ppt/ink/ink893.xml" ContentType="application/inkml+xml"/>
  <Override PartName="/ppt/ink/ink894.xml" ContentType="application/inkml+xml"/>
  <Override PartName="/ppt/ink/ink895.xml" ContentType="application/inkml+xml"/>
  <Override PartName="/ppt/ink/ink896.xml" ContentType="application/inkml+xml"/>
  <Override PartName="/ppt/ink/ink897.xml" ContentType="application/inkml+xml"/>
  <Override PartName="/ppt/ink/ink898.xml" ContentType="application/inkml+xml"/>
  <Override PartName="/ppt/ink/ink899.xml" ContentType="application/inkml+xml"/>
  <Override PartName="/ppt/ink/ink900.xml" ContentType="application/inkml+xml"/>
  <Override PartName="/ppt/ink/ink901.xml" ContentType="application/inkml+xml"/>
  <Override PartName="/ppt/ink/ink902.xml" ContentType="application/inkml+xml"/>
  <Override PartName="/ppt/ink/ink903.xml" ContentType="application/inkml+xml"/>
  <Override PartName="/ppt/ink/ink904.xml" ContentType="application/inkml+xml"/>
  <Override PartName="/ppt/ink/ink905.xml" ContentType="application/inkml+xml"/>
  <Override PartName="/ppt/ink/ink906.xml" ContentType="application/inkml+xml"/>
  <Override PartName="/ppt/ink/ink907.xml" ContentType="application/inkml+xml"/>
  <Override PartName="/ppt/ink/ink908.xml" ContentType="application/inkml+xml"/>
  <Override PartName="/ppt/ink/ink909.xml" ContentType="application/inkml+xml"/>
  <Override PartName="/ppt/ink/ink910.xml" ContentType="application/inkml+xml"/>
  <Override PartName="/ppt/ink/ink911.xml" ContentType="application/inkml+xml"/>
  <Override PartName="/ppt/ink/ink912.xml" ContentType="application/inkml+xml"/>
  <Override PartName="/ppt/ink/ink913.xml" ContentType="application/inkml+xml"/>
  <Override PartName="/ppt/ink/ink914.xml" ContentType="application/inkml+xml"/>
  <Override PartName="/ppt/ink/ink915.xml" ContentType="application/inkml+xml"/>
  <Override PartName="/ppt/ink/ink916.xml" ContentType="application/inkml+xml"/>
  <Override PartName="/ppt/ink/ink917.xml" ContentType="application/inkml+xml"/>
  <Override PartName="/ppt/ink/ink918.xml" ContentType="application/inkml+xml"/>
  <Override PartName="/ppt/ink/ink919.xml" ContentType="application/inkml+xml"/>
  <Override PartName="/ppt/ink/ink920.xml" ContentType="application/inkml+xml"/>
  <Override PartName="/ppt/ink/ink921.xml" ContentType="application/inkml+xml"/>
  <Override PartName="/ppt/ink/ink922.xml" ContentType="application/inkml+xml"/>
  <Override PartName="/ppt/ink/ink923.xml" ContentType="application/inkml+xml"/>
  <Override PartName="/ppt/ink/ink924.xml" ContentType="application/inkml+xml"/>
  <Override PartName="/ppt/ink/ink925.xml" ContentType="application/inkml+xml"/>
  <Override PartName="/ppt/ink/ink926.xml" ContentType="application/inkml+xml"/>
  <Override PartName="/ppt/ink/ink927.xml" ContentType="application/inkml+xml"/>
  <Override PartName="/ppt/ink/ink928.xml" ContentType="application/inkml+xml"/>
  <Override PartName="/ppt/ink/ink929.xml" ContentType="application/inkml+xml"/>
  <Override PartName="/ppt/ink/ink930.xml" ContentType="application/inkml+xml"/>
  <Override PartName="/ppt/ink/ink931.xml" ContentType="application/inkml+xml"/>
  <Override PartName="/ppt/ink/ink932.xml" ContentType="application/inkml+xml"/>
  <Override PartName="/ppt/ink/ink933.xml" ContentType="application/inkml+xml"/>
  <Override PartName="/ppt/ink/ink934.xml" ContentType="application/inkml+xml"/>
  <Override PartName="/ppt/ink/ink935.xml" ContentType="application/inkml+xml"/>
  <Override PartName="/ppt/ink/ink936.xml" ContentType="application/inkml+xml"/>
  <Override PartName="/ppt/ink/ink937.xml" ContentType="application/inkml+xml"/>
  <Override PartName="/ppt/ink/ink938.xml" ContentType="application/inkml+xml"/>
  <Override PartName="/ppt/ink/ink939.xml" ContentType="application/inkml+xml"/>
  <Override PartName="/ppt/ink/ink940.xml" ContentType="application/inkml+xml"/>
  <Override PartName="/ppt/ink/ink941.xml" ContentType="application/inkml+xml"/>
  <Override PartName="/ppt/ink/ink942.xml" ContentType="application/inkml+xml"/>
  <Override PartName="/ppt/ink/ink943.xml" ContentType="application/inkml+xml"/>
  <Override PartName="/ppt/ink/ink944.xml" ContentType="application/inkml+xml"/>
  <Override PartName="/ppt/ink/ink945.xml" ContentType="application/inkml+xml"/>
  <Override PartName="/ppt/ink/ink946.xml" ContentType="application/inkml+xml"/>
  <Override PartName="/ppt/ink/ink947.xml" ContentType="application/inkml+xml"/>
  <Override PartName="/ppt/ink/ink948.xml" ContentType="application/inkml+xml"/>
  <Override PartName="/ppt/ink/ink949.xml" ContentType="application/inkml+xml"/>
  <Override PartName="/ppt/ink/ink950.xml" ContentType="application/inkml+xml"/>
  <Override PartName="/ppt/ink/ink951.xml" ContentType="application/inkml+xml"/>
  <Override PartName="/ppt/ink/ink952.xml" ContentType="application/inkml+xml"/>
  <Override PartName="/ppt/ink/ink953.xml" ContentType="application/inkml+xml"/>
  <Override PartName="/ppt/ink/ink954.xml" ContentType="application/inkml+xml"/>
  <Override PartName="/ppt/ink/ink955.xml" ContentType="application/inkml+xml"/>
  <Override PartName="/ppt/ink/ink956.xml" ContentType="application/inkml+xml"/>
  <Override PartName="/ppt/ink/ink957.xml" ContentType="application/inkml+xml"/>
  <Override PartName="/ppt/ink/ink958.xml" ContentType="application/inkml+xml"/>
  <Override PartName="/ppt/ink/ink959.xml" ContentType="application/inkml+xml"/>
  <Override PartName="/ppt/ink/ink960.xml" ContentType="application/inkml+xml"/>
  <Override PartName="/ppt/ink/ink961.xml" ContentType="application/inkml+xml"/>
  <Override PartName="/ppt/ink/ink962.xml" ContentType="application/inkml+xml"/>
  <Override PartName="/ppt/ink/ink963.xml" ContentType="application/inkml+xml"/>
  <Override PartName="/ppt/ink/ink964.xml" ContentType="application/inkml+xml"/>
  <Override PartName="/ppt/ink/ink965.xml" ContentType="application/inkml+xml"/>
  <Override PartName="/ppt/ink/ink966.xml" ContentType="application/inkml+xml"/>
  <Override PartName="/ppt/ink/ink967.xml" ContentType="application/inkml+xml"/>
  <Override PartName="/ppt/ink/ink968.xml" ContentType="application/inkml+xml"/>
  <Override PartName="/ppt/ink/ink969.xml" ContentType="application/inkml+xml"/>
  <Override PartName="/ppt/ink/ink970.xml" ContentType="application/inkml+xml"/>
  <Override PartName="/ppt/ink/ink971.xml" ContentType="application/inkml+xml"/>
  <Override PartName="/ppt/ink/ink972.xml" ContentType="application/inkml+xml"/>
  <Override PartName="/ppt/ink/ink973.xml" ContentType="application/inkml+xml"/>
  <Override PartName="/ppt/ink/ink974.xml" ContentType="application/inkml+xml"/>
  <Override PartName="/ppt/ink/ink975.xml" ContentType="application/inkml+xml"/>
  <Override PartName="/ppt/ink/ink976.xml" ContentType="application/inkml+xml"/>
  <Override PartName="/ppt/ink/ink977.xml" ContentType="application/inkml+xml"/>
  <Override PartName="/ppt/ink/ink978.xml" ContentType="application/inkml+xml"/>
  <Override PartName="/ppt/ink/ink979.xml" ContentType="application/inkml+xml"/>
  <Override PartName="/ppt/ink/ink980.xml" ContentType="application/inkml+xml"/>
  <Override PartName="/ppt/ink/ink981.xml" ContentType="application/inkml+xml"/>
  <Override PartName="/ppt/ink/ink982.xml" ContentType="application/inkml+xml"/>
  <Override PartName="/ppt/ink/ink983.xml" ContentType="application/inkml+xml"/>
  <Override PartName="/ppt/ink/ink984.xml" ContentType="application/inkml+xml"/>
  <Override PartName="/ppt/ink/ink985.xml" ContentType="application/inkml+xml"/>
  <Override PartName="/ppt/ink/ink986.xml" ContentType="application/inkml+xml"/>
  <Override PartName="/ppt/ink/ink987.xml" ContentType="application/inkml+xml"/>
  <Override PartName="/ppt/ink/ink988.xml" ContentType="application/inkml+xml"/>
  <Override PartName="/ppt/ink/ink989.xml" ContentType="application/inkml+xml"/>
  <Override PartName="/ppt/ink/ink990.xml" ContentType="application/inkml+xml"/>
  <Override PartName="/ppt/ink/ink991.xml" ContentType="application/inkml+xml"/>
  <Override PartName="/ppt/ink/ink992.xml" ContentType="application/inkml+xml"/>
  <Override PartName="/ppt/ink/ink993.xml" ContentType="application/inkml+xml"/>
  <Override PartName="/ppt/ink/ink994.xml" ContentType="application/inkml+xml"/>
  <Override PartName="/ppt/ink/ink995.xml" ContentType="application/inkml+xml"/>
  <Override PartName="/ppt/ink/ink996.xml" ContentType="application/inkml+xml"/>
  <Override PartName="/ppt/ink/ink997.xml" ContentType="application/inkml+xml"/>
  <Override PartName="/ppt/ink/ink998.xml" ContentType="application/inkml+xml"/>
  <Override PartName="/ppt/ink/ink999.xml" ContentType="application/inkml+xml"/>
  <Override PartName="/ppt/ink/ink1000.xml" ContentType="application/inkml+xml"/>
  <Override PartName="/ppt/ink/ink1001.xml" ContentType="application/inkml+xml"/>
  <Override PartName="/ppt/ink/ink1002.xml" ContentType="application/inkml+xml"/>
  <Override PartName="/ppt/ink/ink1003.xml" ContentType="application/inkml+xml"/>
  <Override PartName="/ppt/ink/ink1004.xml" ContentType="application/inkml+xml"/>
  <Override PartName="/ppt/ink/ink1005.xml" ContentType="application/inkml+xml"/>
  <Override PartName="/ppt/ink/ink1006.xml" ContentType="application/inkml+xml"/>
  <Override PartName="/ppt/ink/ink1007.xml" ContentType="application/inkml+xml"/>
  <Override PartName="/ppt/ink/ink1008.xml" ContentType="application/inkml+xml"/>
  <Override PartName="/ppt/ink/ink1009.xml" ContentType="application/inkml+xml"/>
  <Override PartName="/ppt/ink/ink1010.xml" ContentType="application/inkml+xml"/>
  <Override PartName="/ppt/ink/ink1011.xml" ContentType="application/inkml+xml"/>
  <Override PartName="/ppt/ink/ink1012.xml" ContentType="application/inkml+xml"/>
  <Override PartName="/ppt/ink/ink1013.xml" ContentType="application/inkml+xml"/>
  <Override PartName="/ppt/ink/ink1014.xml" ContentType="application/inkml+xml"/>
  <Override PartName="/ppt/ink/ink1015.xml" ContentType="application/inkml+xml"/>
  <Override PartName="/ppt/ink/ink1016.xml" ContentType="application/inkml+xml"/>
  <Override PartName="/ppt/ink/ink1017.xml" ContentType="application/inkml+xml"/>
  <Override PartName="/ppt/ink/ink1018.xml" ContentType="application/inkml+xml"/>
  <Override PartName="/ppt/ink/ink1019.xml" ContentType="application/inkml+xml"/>
  <Override PartName="/ppt/ink/ink1020.xml" ContentType="application/inkml+xml"/>
  <Override PartName="/ppt/ink/ink1021.xml" ContentType="application/inkml+xml"/>
  <Override PartName="/ppt/ink/ink1022.xml" ContentType="application/inkml+xml"/>
  <Override PartName="/ppt/ink/ink1023.xml" ContentType="application/inkml+xml"/>
  <Override PartName="/ppt/ink/ink1024.xml" ContentType="application/inkml+xml"/>
  <Override PartName="/ppt/ink/ink1025.xml" ContentType="application/inkml+xml"/>
  <Override PartName="/ppt/ink/ink1026.xml" ContentType="application/inkml+xml"/>
  <Override PartName="/ppt/ink/ink1027.xml" ContentType="application/inkml+xml"/>
  <Override PartName="/ppt/ink/ink1028.xml" ContentType="application/inkml+xml"/>
  <Override PartName="/ppt/ink/ink1029.xml" ContentType="application/inkml+xml"/>
  <Override PartName="/ppt/ink/ink1030.xml" ContentType="application/inkml+xml"/>
  <Override PartName="/ppt/ink/ink1031.xml" ContentType="application/inkml+xml"/>
  <Override PartName="/ppt/ink/ink1032.xml" ContentType="application/inkml+xml"/>
  <Override PartName="/ppt/ink/ink1033.xml" ContentType="application/inkml+xml"/>
  <Override PartName="/ppt/ink/ink1034.xml" ContentType="application/inkml+xml"/>
  <Override PartName="/ppt/ink/ink1035.xml" ContentType="application/inkml+xml"/>
  <Override PartName="/ppt/ink/ink1036.xml" ContentType="application/inkml+xml"/>
  <Override PartName="/ppt/ink/ink1037.xml" ContentType="application/inkml+xml"/>
  <Override PartName="/ppt/ink/ink1038.xml" ContentType="application/inkml+xml"/>
  <Override PartName="/ppt/ink/ink1039.xml" ContentType="application/inkml+xml"/>
  <Override PartName="/ppt/ink/ink1040.xml" ContentType="application/inkml+xml"/>
  <Override PartName="/ppt/ink/ink1041.xml" ContentType="application/inkml+xml"/>
  <Override PartName="/ppt/ink/ink1042.xml" ContentType="application/inkml+xml"/>
  <Override PartName="/ppt/ink/ink1043.xml" ContentType="application/inkml+xml"/>
  <Override PartName="/ppt/ink/ink1044.xml" ContentType="application/inkml+xml"/>
  <Override PartName="/ppt/ink/ink1045.xml" ContentType="application/inkml+xml"/>
  <Override PartName="/ppt/ink/ink1046.xml" ContentType="application/inkml+xml"/>
  <Override PartName="/ppt/ink/ink1047.xml" ContentType="application/inkml+xml"/>
  <Override PartName="/ppt/ink/ink1048.xml" ContentType="application/inkml+xml"/>
  <Override PartName="/ppt/ink/ink1049.xml" ContentType="application/inkml+xml"/>
  <Override PartName="/ppt/ink/ink1050.xml" ContentType="application/inkml+xml"/>
  <Override PartName="/ppt/ink/ink1051.xml" ContentType="application/inkml+xml"/>
  <Override PartName="/ppt/ink/ink1052.xml" ContentType="application/inkml+xml"/>
  <Override PartName="/ppt/ink/ink1053.xml" ContentType="application/inkml+xml"/>
  <Override PartName="/ppt/ink/ink1054.xml" ContentType="application/inkml+xml"/>
  <Override PartName="/ppt/ink/ink1055.xml" ContentType="application/inkml+xml"/>
  <Override PartName="/ppt/ink/ink1056.xml" ContentType="application/inkml+xml"/>
  <Override PartName="/ppt/ink/ink1057.xml" ContentType="application/inkml+xml"/>
  <Override PartName="/ppt/ink/ink1058.xml" ContentType="application/inkml+xml"/>
  <Override PartName="/ppt/ink/ink1059.xml" ContentType="application/inkml+xml"/>
  <Override PartName="/ppt/ink/ink1060.xml" ContentType="application/inkml+xml"/>
  <Override PartName="/ppt/ink/ink1061.xml" ContentType="application/inkml+xml"/>
  <Override PartName="/ppt/ink/ink1062.xml" ContentType="application/inkml+xml"/>
  <Override PartName="/ppt/ink/ink1063.xml" ContentType="application/inkml+xml"/>
  <Override PartName="/ppt/ink/ink1064.xml" ContentType="application/inkml+xml"/>
  <Override PartName="/ppt/ink/ink1065.xml" ContentType="application/inkml+xml"/>
  <Override PartName="/ppt/ink/ink1066.xml" ContentType="application/inkml+xml"/>
  <Override PartName="/ppt/ink/ink1067.xml" ContentType="application/inkml+xml"/>
  <Override PartName="/ppt/ink/ink1068.xml" ContentType="application/inkml+xml"/>
  <Override PartName="/ppt/ink/ink1069.xml" ContentType="application/inkml+xml"/>
  <Override PartName="/ppt/ink/ink1070.xml" ContentType="application/inkml+xml"/>
  <Override PartName="/ppt/ink/ink1071.xml" ContentType="application/inkml+xml"/>
  <Override PartName="/ppt/ink/ink1072.xml" ContentType="application/inkml+xml"/>
  <Override PartName="/ppt/ink/ink1073.xml" ContentType="application/inkml+xml"/>
  <Override PartName="/ppt/ink/ink1074.xml" ContentType="application/inkml+xml"/>
  <Override PartName="/ppt/ink/ink1075.xml" ContentType="application/inkml+xml"/>
  <Override PartName="/ppt/ink/ink1076.xml" ContentType="application/inkml+xml"/>
  <Override PartName="/ppt/ink/ink1077.xml" ContentType="application/inkml+xml"/>
  <Override PartName="/ppt/ink/ink1078.xml" ContentType="application/inkml+xml"/>
  <Override PartName="/ppt/ink/ink1079.xml" ContentType="application/inkml+xml"/>
  <Override PartName="/ppt/ink/ink1080.xml" ContentType="application/inkml+xml"/>
  <Override PartName="/ppt/ink/ink1081.xml" ContentType="application/inkml+xml"/>
  <Override PartName="/ppt/ink/ink1082.xml" ContentType="application/inkml+xml"/>
  <Override PartName="/ppt/ink/ink1083.xml" ContentType="application/inkml+xml"/>
  <Override PartName="/ppt/ink/ink1084.xml" ContentType="application/inkml+xml"/>
  <Override PartName="/ppt/ink/ink1085.xml" ContentType="application/inkml+xml"/>
  <Override PartName="/ppt/ink/ink1086.xml" ContentType="application/inkml+xml"/>
  <Override PartName="/ppt/ink/ink1087.xml" ContentType="application/inkml+xml"/>
  <Override PartName="/ppt/ink/ink1088.xml" ContentType="application/inkml+xml"/>
  <Override PartName="/ppt/ink/ink1089.xml" ContentType="application/inkml+xml"/>
  <Override PartName="/ppt/ink/ink1090.xml" ContentType="application/inkml+xml"/>
  <Override PartName="/ppt/ink/ink1091.xml" ContentType="application/inkml+xml"/>
  <Override PartName="/ppt/ink/ink1092.xml" ContentType="application/inkml+xml"/>
  <Override PartName="/ppt/ink/ink1093.xml" ContentType="application/inkml+xml"/>
  <Override PartName="/ppt/ink/ink1094.xml" ContentType="application/inkml+xml"/>
  <Override PartName="/ppt/ink/ink1095.xml" ContentType="application/inkml+xml"/>
  <Override PartName="/ppt/ink/ink1096.xml" ContentType="application/inkml+xml"/>
  <Override PartName="/ppt/ink/ink1097.xml" ContentType="application/inkml+xml"/>
  <Override PartName="/ppt/ink/ink1098.xml" ContentType="application/inkml+xml"/>
  <Override PartName="/ppt/ink/ink1099.xml" ContentType="application/inkml+xml"/>
  <Override PartName="/ppt/ink/ink1100.xml" ContentType="application/inkml+xml"/>
  <Override PartName="/ppt/ink/ink1101.xml" ContentType="application/inkml+xml"/>
  <Override PartName="/ppt/ink/ink1102.xml" ContentType="application/inkml+xml"/>
  <Override PartName="/ppt/ink/ink1103.xml" ContentType="application/inkml+xml"/>
  <Override PartName="/ppt/ink/ink1104.xml" ContentType="application/inkml+xml"/>
  <Override PartName="/ppt/ink/ink1105.xml" ContentType="application/inkml+xml"/>
  <Override PartName="/ppt/ink/ink1106.xml" ContentType="application/inkml+xml"/>
  <Override PartName="/ppt/ink/ink1107.xml" ContentType="application/inkml+xml"/>
  <Override PartName="/ppt/ink/ink1108.xml" ContentType="application/inkml+xml"/>
  <Override PartName="/ppt/ink/ink1109.xml" ContentType="application/inkml+xml"/>
  <Override PartName="/ppt/ink/ink1110.xml" ContentType="application/inkml+xml"/>
  <Override PartName="/ppt/ink/ink1111.xml" ContentType="application/inkml+xml"/>
  <Override PartName="/ppt/ink/ink1112.xml" ContentType="application/inkml+xml"/>
  <Override PartName="/ppt/ink/ink1113.xml" ContentType="application/inkml+xml"/>
  <Override PartName="/ppt/ink/ink1114.xml" ContentType="application/inkml+xml"/>
  <Override PartName="/ppt/ink/ink1115.xml" ContentType="application/inkml+xml"/>
  <Override PartName="/ppt/ink/ink1116.xml" ContentType="application/inkml+xml"/>
  <Override PartName="/ppt/ink/ink1117.xml" ContentType="application/inkml+xml"/>
  <Override PartName="/ppt/ink/ink1118.xml" ContentType="application/inkml+xml"/>
  <Override PartName="/ppt/ink/ink1119.xml" ContentType="application/inkml+xml"/>
  <Override PartName="/ppt/ink/ink1120.xml" ContentType="application/inkml+xml"/>
  <Override PartName="/ppt/ink/ink1121.xml" ContentType="application/inkml+xml"/>
  <Override PartName="/ppt/ink/ink1122.xml" ContentType="application/inkml+xml"/>
  <Override PartName="/ppt/ink/ink1123.xml" ContentType="application/inkml+xml"/>
  <Override PartName="/ppt/ink/ink1124.xml" ContentType="application/inkml+xml"/>
  <Override PartName="/ppt/ink/ink1125.xml" ContentType="application/inkml+xml"/>
  <Override PartName="/ppt/ink/ink1126.xml" ContentType="application/inkml+xml"/>
  <Override PartName="/ppt/ink/ink1127.xml" ContentType="application/inkml+xml"/>
  <Override PartName="/ppt/ink/ink1128.xml" ContentType="application/inkml+xml"/>
  <Override PartName="/ppt/ink/ink1129.xml" ContentType="application/inkml+xml"/>
  <Override PartName="/ppt/ink/ink1130.xml" ContentType="application/inkml+xml"/>
  <Override PartName="/ppt/ink/ink1131.xml" ContentType="application/inkml+xml"/>
  <Override PartName="/ppt/ink/ink1132.xml" ContentType="application/inkml+xml"/>
  <Override PartName="/ppt/ink/ink1133.xml" ContentType="application/inkml+xml"/>
  <Override PartName="/ppt/ink/ink1134.xml" ContentType="application/inkml+xml"/>
  <Override PartName="/ppt/ink/ink1135.xml" ContentType="application/inkml+xml"/>
  <Override PartName="/ppt/ink/ink1136.xml" ContentType="application/inkml+xml"/>
  <Override PartName="/ppt/ink/ink1137.xml" ContentType="application/inkml+xml"/>
  <Override PartName="/ppt/ink/ink1138.xml" ContentType="application/inkml+xml"/>
  <Override PartName="/ppt/ink/ink1139.xml" ContentType="application/inkml+xml"/>
  <Override PartName="/ppt/ink/ink1140.xml" ContentType="application/inkml+xml"/>
  <Override PartName="/ppt/ink/ink1141.xml" ContentType="application/inkml+xml"/>
  <Override PartName="/ppt/ink/ink1142.xml" ContentType="application/inkml+xml"/>
  <Override PartName="/ppt/ink/ink1143.xml" ContentType="application/inkml+xml"/>
  <Override PartName="/ppt/ink/ink1144.xml" ContentType="application/inkml+xml"/>
  <Override PartName="/ppt/ink/ink1145.xml" ContentType="application/inkml+xml"/>
  <Override PartName="/ppt/ink/ink1146.xml" ContentType="application/inkml+xml"/>
  <Override PartName="/ppt/ink/ink1147.xml" ContentType="application/inkml+xml"/>
  <Override PartName="/ppt/ink/ink1148.xml" ContentType="application/inkml+xml"/>
  <Override PartName="/ppt/ink/ink1149.xml" ContentType="application/inkml+xml"/>
  <Override PartName="/ppt/ink/ink1150.xml" ContentType="application/inkml+xml"/>
  <Override PartName="/ppt/ink/ink1151.xml" ContentType="application/inkml+xml"/>
  <Override PartName="/ppt/ink/ink1152.xml" ContentType="application/inkml+xml"/>
  <Override PartName="/ppt/ink/ink1153.xml" ContentType="application/inkml+xml"/>
  <Override PartName="/ppt/ink/ink1154.xml" ContentType="application/inkml+xml"/>
  <Override PartName="/ppt/ink/ink1155.xml" ContentType="application/inkml+xml"/>
  <Override PartName="/ppt/ink/ink1156.xml" ContentType="application/inkml+xml"/>
  <Override PartName="/ppt/ink/ink1157.xml" ContentType="application/inkml+xml"/>
  <Override PartName="/ppt/ink/ink1158.xml" ContentType="application/inkml+xml"/>
  <Override PartName="/ppt/ink/ink1159.xml" ContentType="application/inkml+xml"/>
  <Override PartName="/ppt/ink/ink1160.xml" ContentType="application/inkml+xml"/>
  <Override PartName="/ppt/ink/ink1161.xml" ContentType="application/inkml+xml"/>
  <Override PartName="/ppt/ink/ink1162.xml" ContentType="application/inkml+xml"/>
  <Override PartName="/ppt/ink/ink1163.xml" ContentType="application/inkml+xml"/>
  <Override PartName="/ppt/ink/ink1164.xml" ContentType="application/inkml+xml"/>
  <Override PartName="/ppt/ink/ink1165.xml" ContentType="application/inkml+xml"/>
  <Override PartName="/ppt/ink/ink1166.xml" ContentType="application/inkml+xml"/>
  <Override PartName="/ppt/ink/ink1167.xml" ContentType="application/inkml+xml"/>
  <Override PartName="/ppt/ink/ink1168.xml" ContentType="application/inkml+xml"/>
  <Override PartName="/ppt/ink/ink1169.xml" ContentType="application/inkml+xml"/>
  <Override PartName="/ppt/ink/ink1170.xml" ContentType="application/inkml+xml"/>
  <Override PartName="/ppt/ink/ink1171.xml" ContentType="application/inkml+xml"/>
  <Override PartName="/ppt/ink/ink1172.xml" ContentType="application/inkml+xml"/>
  <Override PartName="/ppt/ink/ink1173.xml" ContentType="application/inkml+xml"/>
  <Override PartName="/ppt/ink/ink1174.xml" ContentType="application/inkml+xml"/>
  <Override PartName="/ppt/ink/ink1175.xml" ContentType="application/inkml+xml"/>
  <Override PartName="/ppt/ink/ink1176.xml" ContentType="application/inkml+xml"/>
  <Override PartName="/ppt/ink/ink1177.xml" ContentType="application/inkml+xml"/>
  <Override PartName="/ppt/ink/ink1178.xml" ContentType="application/inkml+xml"/>
  <Override PartName="/ppt/ink/ink1179.xml" ContentType="application/inkml+xml"/>
  <Override PartName="/ppt/ink/ink1180.xml" ContentType="application/inkml+xml"/>
  <Override PartName="/ppt/ink/ink1181.xml" ContentType="application/inkml+xml"/>
  <Override PartName="/ppt/ink/ink1182.xml" ContentType="application/inkml+xml"/>
  <Override PartName="/ppt/ink/ink1183.xml" ContentType="application/inkml+xml"/>
  <Override PartName="/ppt/ink/ink1184.xml" ContentType="application/inkml+xml"/>
  <Override PartName="/ppt/ink/ink1185.xml" ContentType="application/inkml+xml"/>
  <Override PartName="/ppt/ink/ink1186.xml" ContentType="application/inkml+xml"/>
  <Override PartName="/ppt/ink/ink1187.xml" ContentType="application/inkml+xml"/>
  <Override PartName="/ppt/ink/ink1188.xml" ContentType="application/inkml+xml"/>
  <Override PartName="/ppt/ink/ink1189.xml" ContentType="application/inkml+xml"/>
  <Override PartName="/ppt/ink/ink1190.xml" ContentType="application/inkml+xml"/>
  <Override PartName="/ppt/ink/ink1191.xml" ContentType="application/inkml+xml"/>
  <Override PartName="/ppt/ink/ink1192.xml" ContentType="application/inkml+xml"/>
  <Override PartName="/ppt/ink/ink1193.xml" ContentType="application/inkml+xml"/>
  <Override PartName="/ppt/ink/ink1194.xml" ContentType="application/inkml+xml"/>
  <Override PartName="/ppt/ink/ink1195.xml" ContentType="application/inkml+xml"/>
  <Override PartName="/ppt/ink/ink1196.xml" ContentType="application/inkml+xml"/>
  <Override PartName="/ppt/ink/ink1197.xml" ContentType="application/inkml+xml"/>
  <Override PartName="/ppt/ink/ink1198.xml" ContentType="application/inkml+xml"/>
  <Override PartName="/ppt/ink/ink1199.xml" ContentType="application/inkml+xml"/>
  <Override PartName="/ppt/ink/ink1200.xml" ContentType="application/inkml+xml"/>
  <Override PartName="/ppt/ink/ink1201.xml" ContentType="application/inkml+xml"/>
  <Override PartName="/ppt/ink/ink1202.xml" ContentType="application/inkml+xml"/>
  <Override PartName="/ppt/ink/ink1203.xml" ContentType="application/inkml+xml"/>
  <Override PartName="/ppt/ink/ink1204.xml" ContentType="application/inkml+xml"/>
  <Override PartName="/ppt/ink/ink1205.xml" ContentType="application/inkml+xml"/>
  <Override PartName="/ppt/ink/ink1206.xml" ContentType="application/inkml+xml"/>
  <Override PartName="/ppt/ink/ink1207.xml" ContentType="application/inkml+xml"/>
  <Override PartName="/ppt/ink/ink1208.xml" ContentType="application/inkml+xml"/>
  <Override PartName="/ppt/ink/ink1209.xml" ContentType="application/inkml+xml"/>
  <Override PartName="/ppt/ink/ink1210.xml" ContentType="application/inkml+xml"/>
  <Override PartName="/ppt/ink/ink1211.xml" ContentType="application/inkml+xml"/>
  <Override PartName="/ppt/ink/ink1212.xml" ContentType="application/inkml+xml"/>
  <Override PartName="/ppt/ink/ink1213.xml" ContentType="application/inkml+xml"/>
  <Override PartName="/ppt/ink/ink1214.xml" ContentType="application/inkml+xml"/>
  <Override PartName="/ppt/ink/ink1215.xml" ContentType="application/inkml+xml"/>
  <Override PartName="/ppt/ink/ink1216.xml" ContentType="application/inkml+xml"/>
  <Override PartName="/ppt/ink/ink1217.xml" ContentType="application/inkml+xml"/>
  <Override PartName="/ppt/ink/ink1218.xml" ContentType="application/inkml+xml"/>
  <Override PartName="/ppt/ink/ink1219.xml" ContentType="application/inkml+xml"/>
  <Override PartName="/ppt/ink/ink1220.xml" ContentType="application/inkml+xml"/>
  <Override PartName="/ppt/ink/ink1221.xml" ContentType="application/inkml+xml"/>
  <Override PartName="/ppt/ink/ink1222.xml" ContentType="application/inkml+xml"/>
  <Override PartName="/ppt/ink/ink1223.xml" ContentType="application/inkml+xml"/>
  <Override PartName="/ppt/ink/ink1224.xml" ContentType="application/inkml+xml"/>
  <Override PartName="/ppt/ink/ink1225.xml" ContentType="application/inkml+xml"/>
  <Override PartName="/ppt/ink/ink1226.xml" ContentType="application/inkml+xml"/>
  <Override PartName="/ppt/ink/ink1227.xml" ContentType="application/inkml+xml"/>
  <Override PartName="/ppt/ink/ink1228.xml" ContentType="application/inkml+xml"/>
  <Override PartName="/ppt/ink/ink1229.xml" ContentType="application/inkml+xml"/>
  <Override PartName="/ppt/ink/ink1230.xml" ContentType="application/inkml+xml"/>
  <Override PartName="/ppt/ink/ink1231.xml" ContentType="application/inkml+xml"/>
  <Override PartName="/ppt/ink/ink1232.xml" ContentType="application/inkml+xml"/>
  <Override PartName="/ppt/ink/ink1233.xml" ContentType="application/inkml+xml"/>
  <Override PartName="/ppt/ink/ink1234.xml" ContentType="application/inkml+xml"/>
  <Override PartName="/ppt/ink/ink1235.xml" ContentType="application/inkml+xml"/>
  <Override PartName="/ppt/ink/ink1236.xml" ContentType="application/inkml+xml"/>
  <Override PartName="/ppt/ink/ink1237.xml" ContentType="application/inkml+xml"/>
  <Override PartName="/ppt/ink/ink1238.xml" ContentType="application/inkml+xml"/>
  <Override PartName="/ppt/ink/ink1239.xml" ContentType="application/inkml+xml"/>
  <Override PartName="/ppt/ink/ink1240.xml" ContentType="application/inkml+xml"/>
  <Override PartName="/ppt/ink/ink1241.xml" ContentType="application/inkml+xml"/>
  <Override PartName="/ppt/ink/ink1242.xml" ContentType="application/inkml+xml"/>
  <Override PartName="/ppt/ink/ink1243.xml" ContentType="application/inkml+xml"/>
  <Override PartName="/ppt/ink/ink1244.xml" ContentType="application/inkml+xml"/>
  <Override PartName="/ppt/ink/ink1245.xml" ContentType="application/inkml+xml"/>
  <Override PartName="/ppt/ink/ink1246.xml" ContentType="application/inkml+xml"/>
  <Override PartName="/ppt/ink/ink1247.xml" ContentType="application/inkml+xml"/>
  <Override PartName="/ppt/ink/ink1248.xml" ContentType="application/inkml+xml"/>
  <Override PartName="/ppt/ink/ink1249.xml" ContentType="application/inkml+xml"/>
  <Override PartName="/ppt/ink/ink1250.xml" ContentType="application/inkml+xml"/>
  <Override PartName="/ppt/ink/ink1251.xml" ContentType="application/inkml+xml"/>
  <Override PartName="/ppt/ink/ink1252.xml" ContentType="application/inkml+xml"/>
  <Override PartName="/ppt/ink/ink1253.xml" ContentType="application/inkml+xml"/>
  <Override PartName="/ppt/ink/ink1254.xml" ContentType="application/inkml+xml"/>
  <Override PartName="/ppt/ink/ink1255.xml" ContentType="application/inkml+xml"/>
  <Override PartName="/ppt/ink/ink1256.xml" ContentType="application/inkml+xml"/>
  <Override PartName="/ppt/ink/ink1257.xml" ContentType="application/inkml+xml"/>
  <Override PartName="/ppt/ink/ink1258.xml" ContentType="application/inkml+xml"/>
  <Override PartName="/ppt/ink/ink1259.xml" ContentType="application/inkml+xml"/>
  <Override PartName="/ppt/ink/ink1260.xml" ContentType="application/inkml+xml"/>
  <Override PartName="/ppt/ink/ink1261.xml" ContentType="application/inkml+xml"/>
  <Override PartName="/ppt/ink/ink1262.xml" ContentType="application/inkml+xml"/>
  <Override PartName="/ppt/ink/ink1263.xml" ContentType="application/inkml+xml"/>
  <Override PartName="/ppt/ink/ink1264.xml" ContentType="application/inkml+xml"/>
  <Override PartName="/ppt/ink/ink1265.xml" ContentType="application/inkml+xml"/>
  <Override PartName="/ppt/ink/ink1266.xml" ContentType="application/inkml+xml"/>
  <Override PartName="/ppt/ink/ink1267.xml" ContentType="application/inkml+xml"/>
  <Override PartName="/ppt/ink/ink1268.xml" ContentType="application/inkml+xml"/>
  <Override PartName="/ppt/ink/ink1269.xml" ContentType="application/inkml+xml"/>
  <Override PartName="/ppt/ink/ink1270.xml" ContentType="application/inkml+xml"/>
  <Override PartName="/ppt/ink/ink1271.xml" ContentType="application/inkml+xml"/>
  <Override PartName="/ppt/ink/ink1272.xml" ContentType="application/inkml+xml"/>
  <Override PartName="/ppt/ink/ink1273.xml" ContentType="application/inkml+xml"/>
  <Override PartName="/ppt/ink/ink1274.xml" ContentType="application/inkml+xml"/>
  <Override PartName="/ppt/ink/ink1275.xml" ContentType="application/inkml+xml"/>
  <Override PartName="/ppt/ink/ink1276.xml" ContentType="application/inkml+xml"/>
  <Override PartName="/ppt/ink/ink1277.xml" ContentType="application/inkml+xml"/>
  <Override PartName="/ppt/ink/ink1278.xml" ContentType="application/inkml+xml"/>
  <Override PartName="/ppt/ink/ink1279.xml" ContentType="application/inkml+xml"/>
  <Override PartName="/ppt/ink/ink1280.xml" ContentType="application/inkml+xml"/>
  <Override PartName="/ppt/ink/ink1281.xml" ContentType="application/inkml+xml"/>
  <Override PartName="/ppt/ink/ink1282.xml" ContentType="application/inkml+xml"/>
  <Override PartName="/ppt/ink/ink1283.xml" ContentType="application/inkml+xml"/>
  <Override PartName="/ppt/ink/ink1284.xml" ContentType="application/inkml+xml"/>
  <Override PartName="/ppt/ink/ink1285.xml" ContentType="application/inkml+xml"/>
  <Override PartName="/ppt/ink/ink1286.xml" ContentType="application/inkml+xml"/>
  <Override PartName="/ppt/ink/ink1287.xml" ContentType="application/inkml+xml"/>
  <Override PartName="/ppt/ink/ink1288.xml" ContentType="application/inkml+xml"/>
  <Override PartName="/ppt/ink/ink1289.xml" ContentType="application/inkml+xml"/>
  <Override PartName="/ppt/ink/ink1290.xml" ContentType="application/inkml+xml"/>
  <Override PartName="/ppt/ink/ink1291.xml" ContentType="application/inkml+xml"/>
  <Override PartName="/ppt/ink/ink1292.xml" ContentType="application/inkml+xml"/>
  <Override PartName="/ppt/ink/ink1293.xml" ContentType="application/inkml+xml"/>
  <Override PartName="/ppt/ink/ink1294.xml" ContentType="application/inkml+xml"/>
  <Override PartName="/ppt/ink/ink1295.xml" ContentType="application/inkml+xml"/>
  <Override PartName="/ppt/ink/ink1296.xml" ContentType="application/inkml+xml"/>
  <Override PartName="/ppt/ink/ink1297.xml" ContentType="application/inkml+xml"/>
  <Override PartName="/ppt/ink/ink1298.xml" ContentType="application/inkml+xml"/>
  <Override PartName="/ppt/ink/ink1299.xml" ContentType="application/inkml+xml"/>
  <Override PartName="/ppt/ink/ink1300.xml" ContentType="application/inkml+xml"/>
  <Override PartName="/ppt/ink/ink1301.xml" ContentType="application/inkml+xml"/>
  <Override PartName="/ppt/ink/ink1302.xml" ContentType="application/inkml+xml"/>
  <Override PartName="/ppt/ink/ink1303.xml" ContentType="application/inkml+xml"/>
  <Override PartName="/ppt/ink/ink1304.xml" ContentType="application/inkml+xml"/>
  <Override PartName="/ppt/ink/ink1305.xml" ContentType="application/inkml+xml"/>
  <Override PartName="/ppt/ink/ink1306.xml" ContentType="application/inkml+xml"/>
  <Override PartName="/ppt/ink/ink1307.xml" ContentType="application/inkml+xml"/>
  <Override PartName="/ppt/ink/ink1308.xml" ContentType="application/inkml+xml"/>
  <Override PartName="/ppt/ink/ink1309.xml" ContentType="application/inkml+xml"/>
  <Override PartName="/ppt/ink/ink1310.xml" ContentType="application/inkml+xml"/>
  <Override PartName="/ppt/ink/ink1311.xml" ContentType="application/inkml+xml"/>
  <Override PartName="/ppt/ink/ink1312.xml" ContentType="application/inkml+xml"/>
  <Override PartName="/ppt/ink/ink1313.xml" ContentType="application/inkml+xml"/>
  <Override PartName="/ppt/ink/ink1314.xml" ContentType="application/inkml+xml"/>
  <Override PartName="/ppt/ink/ink1315.xml" ContentType="application/inkml+xml"/>
  <Override PartName="/ppt/ink/ink1316.xml" ContentType="application/inkml+xml"/>
  <Override PartName="/ppt/ink/ink1317.xml" ContentType="application/inkml+xml"/>
  <Override PartName="/ppt/ink/ink1318.xml" ContentType="application/inkml+xml"/>
  <Override PartName="/ppt/ink/ink1319.xml" ContentType="application/inkml+xml"/>
  <Override PartName="/ppt/ink/ink1320.xml" ContentType="application/inkml+xml"/>
  <Override PartName="/ppt/ink/ink1321.xml" ContentType="application/inkml+xml"/>
  <Override PartName="/ppt/ink/ink1322.xml" ContentType="application/inkml+xml"/>
  <Override PartName="/ppt/ink/ink1323.xml" ContentType="application/inkml+xml"/>
  <Override PartName="/ppt/ink/ink1324.xml" ContentType="application/inkml+xml"/>
  <Override PartName="/ppt/ink/ink1325.xml" ContentType="application/inkml+xml"/>
  <Override PartName="/ppt/ink/ink1326.xml" ContentType="application/inkml+xml"/>
  <Override PartName="/ppt/ink/ink1327.xml" ContentType="application/inkml+xml"/>
  <Override PartName="/ppt/ink/ink1328.xml" ContentType="application/inkml+xml"/>
  <Override PartName="/ppt/ink/ink1329.xml" ContentType="application/inkml+xml"/>
  <Override PartName="/ppt/ink/ink1330.xml" ContentType="application/inkml+xml"/>
  <Override PartName="/ppt/ink/ink1331.xml" ContentType="application/inkml+xml"/>
  <Override PartName="/ppt/ink/ink1332.xml" ContentType="application/inkml+xml"/>
  <Override PartName="/ppt/ink/ink1333.xml" ContentType="application/inkml+xml"/>
  <Override PartName="/ppt/ink/ink1334.xml" ContentType="application/inkml+xml"/>
  <Override PartName="/ppt/ink/ink1335.xml" ContentType="application/inkml+xml"/>
  <Override PartName="/ppt/ink/ink1336.xml" ContentType="application/inkml+xml"/>
  <Override PartName="/ppt/ink/ink1337.xml" ContentType="application/inkml+xml"/>
  <Override PartName="/ppt/ink/ink1338.xml" ContentType="application/inkml+xml"/>
  <Override PartName="/ppt/ink/ink1339.xml" ContentType="application/inkml+xml"/>
  <Override PartName="/ppt/ink/ink1340.xml" ContentType="application/inkml+xml"/>
  <Override PartName="/ppt/ink/ink1341.xml" ContentType="application/inkml+xml"/>
  <Override PartName="/ppt/ink/ink1342.xml" ContentType="application/inkml+xml"/>
  <Override PartName="/ppt/ink/ink1343.xml" ContentType="application/inkml+xml"/>
  <Override PartName="/ppt/ink/ink1344.xml" ContentType="application/inkml+xml"/>
  <Override PartName="/ppt/ink/ink1345.xml" ContentType="application/inkml+xml"/>
  <Override PartName="/ppt/ink/ink1346.xml" ContentType="application/inkml+xml"/>
  <Override PartName="/ppt/ink/ink1347.xml" ContentType="application/inkml+xml"/>
  <Override PartName="/ppt/ink/ink1348.xml" ContentType="application/inkml+xml"/>
  <Override PartName="/ppt/ink/ink1349.xml" ContentType="application/inkml+xml"/>
  <Override PartName="/ppt/ink/ink1350.xml" ContentType="application/inkml+xml"/>
  <Override PartName="/ppt/ink/ink1351.xml" ContentType="application/inkml+xml"/>
  <Override PartName="/ppt/ink/ink1352.xml" ContentType="application/inkml+xml"/>
  <Override PartName="/ppt/ink/ink1353.xml" ContentType="application/inkml+xml"/>
  <Override PartName="/ppt/ink/ink1354.xml" ContentType="application/inkml+xml"/>
  <Override PartName="/ppt/ink/ink1355.xml" ContentType="application/inkml+xml"/>
  <Override PartName="/ppt/ink/ink1356.xml" ContentType="application/inkml+xml"/>
  <Override PartName="/ppt/ink/ink1357.xml" ContentType="application/inkml+xml"/>
  <Override PartName="/ppt/ink/ink1358.xml" ContentType="application/inkml+xml"/>
  <Override PartName="/ppt/ink/ink1359.xml" ContentType="application/inkml+xml"/>
  <Override PartName="/ppt/ink/ink1360.xml" ContentType="application/inkml+xml"/>
  <Override PartName="/ppt/ink/ink1361.xml" ContentType="application/inkml+xml"/>
  <Override PartName="/ppt/ink/ink1362.xml" ContentType="application/inkml+xml"/>
  <Override PartName="/ppt/ink/ink1363.xml" ContentType="application/inkml+xml"/>
  <Override PartName="/ppt/ink/ink1364.xml" ContentType="application/inkml+xml"/>
  <Override PartName="/ppt/ink/ink1365.xml" ContentType="application/inkml+xml"/>
  <Override PartName="/ppt/ink/ink1366.xml" ContentType="application/inkml+xml"/>
  <Override PartName="/ppt/ink/ink1367.xml" ContentType="application/inkml+xml"/>
  <Override PartName="/ppt/ink/ink1368.xml" ContentType="application/inkml+xml"/>
  <Override PartName="/ppt/ink/ink1369.xml" ContentType="application/inkml+xml"/>
  <Override PartName="/ppt/ink/ink1370.xml" ContentType="application/inkml+xml"/>
  <Override PartName="/ppt/ink/ink1371.xml" ContentType="application/inkml+xml"/>
  <Override PartName="/ppt/ink/ink1372.xml" ContentType="application/inkml+xml"/>
  <Override PartName="/ppt/ink/ink1373.xml" ContentType="application/inkml+xml"/>
  <Override PartName="/ppt/ink/ink1374.xml" ContentType="application/inkml+xml"/>
  <Override PartName="/ppt/ink/ink1375.xml" ContentType="application/inkml+xml"/>
  <Override PartName="/ppt/ink/ink1376.xml" ContentType="application/inkml+xml"/>
  <Override PartName="/ppt/ink/ink1377.xml" ContentType="application/inkml+xml"/>
  <Override PartName="/ppt/ink/ink1378.xml" ContentType="application/inkml+xml"/>
  <Override PartName="/ppt/ink/ink1379.xml" ContentType="application/inkml+xml"/>
  <Override PartName="/ppt/ink/ink1380.xml" ContentType="application/inkml+xml"/>
  <Override PartName="/ppt/ink/ink1381.xml" ContentType="application/inkml+xml"/>
  <Override PartName="/ppt/ink/ink1382.xml" ContentType="application/inkml+xml"/>
  <Override PartName="/ppt/ink/ink1383.xml" ContentType="application/inkml+xml"/>
  <Override PartName="/ppt/ink/ink1384.xml" ContentType="application/inkml+xml"/>
  <Override PartName="/ppt/ink/ink1385.xml" ContentType="application/inkml+xml"/>
  <Override PartName="/ppt/ink/ink1386.xml" ContentType="application/inkml+xml"/>
  <Override PartName="/ppt/ink/ink1387.xml" ContentType="application/inkml+xml"/>
  <Override PartName="/ppt/ink/ink1388.xml" ContentType="application/inkml+xml"/>
  <Override PartName="/ppt/ink/ink1389.xml" ContentType="application/inkml+xml"/>
  <Override PartName="/ppt/ink/ink1390.xml" ContentType="application/inkml+xml"/>
  <Override PartName="/ppt/ink/ink1391.xml" ContentType="application/inkml+xml"/>
  <Override PartName="/ppt/ink/ink1392.xml" ContentType="application/inkml+xml"/>
  <Override PartName="/ppt/ink/ink1393.xml" ContentType="application/inkml+xml"/>
  <Override PartName="/ppt/ink/ink1394.xml" ContentType="application/inkml+xml"/>
  <Override PartName="/ppt/ink/ink1395.xml" ContentType="application/inkml+xml"/>
  <Override PartName="/ppt/ink/ink1396.xml" ContentType="application/inkml+xml"/>
  <Override PartName="/ppt/ink/ink1397.xml" ContentType="application/inkml+xml"/>
  <Override PartName="/ppt/ink/ink1398.xml" ContentType="application/inkml+xml"/>
  <Override PartName="/ppt/ink/ink1399.xml" ContentType="application/inkml+xml"/>
  <Override PartName="/ppt/ink/ink1400.xml" ContentType="application/inkml+xml"/>
  <Override PartName="/ppt/ink/ink1401.xml" ContentType="application/inkml+xml"/>
  <Override PartName="/ppt/ink/ink1402.xml" ContentType="application/inkml+xml"/>
  <Override PartName="/ppt/ink/ink1403.xml" ContentType="application/inkml+xml"/>
  <Override PartName="/ppt/ink/ink1404.xml" ContentType="application/inkml+xml"/>
  <Override PartName="/ppt/ink/ink1405.xml" ContentType="application/inkml+xml"/>
  <Override PartName="/ppt/ink/ink1406.xml" ContentType="application/inkml+xml"/>
  <Override PartName="/ppt/ink/ink1407.xml" ContentType="application/inkml+xml"/>
  <Override PartName="/ppt/ink/ink1408.xml" ContentType="application/inkml+xml"/>
  <Override PartName="/ppt/ink/ink1409.xml" ContentType="application/inkml+xml"/>
  <Override PartName="/ppt/ink/ink1410.xml" ContentType="application/inkml+xml"/>
  <Override PartName="/ppt/ink/ink1411.xml" ContentType="application/inkml+xml"/>
  <Override PartName="/ppt/ink/ink1412.xml" ContentType="application/inkml+xml"/>
  <Override PartName="/ppt/ink/ink1413.xml" ContentType="application/inkml+xml"/>
  <Override PartName="/ppt/ink/ink1414.xml" ContentType="application/inkml+xml"/>
  <Override PartName="/ppt/ink/ink1415.xml" ContentType="application/inkml+xml"/>
  <Override PartName="/ppt/ink/ink1416.xml" ContentType="application/inkml+xml"/>
  <Override PartName="/ppt/ink/ink1417.xml" ContentType="application/inkml+xml"/>
  <Override PartName="/ppt/ink/ink1418.xml" ContentType="application/inkml+xml"/>
  <Override PartName="/ppt/ink/ink1419.xml" ContentType="application/inkml+xml"/>
  <Override PartName="/ppt/ink/ink1420.xml" ContentType="application/inkml+xml"/>
  <Override PartName="/ppt/ink/ink1421.xml" ContentType="application/inkml+xml"/>
  <Override PartName="/ppt/ink/ink1422.xml" ContentType="application/inkml+xml"/>
  <Override PartName="/ppt/ink/ink1423.xml" ContentType="application/inkml+xml"/>
  <Override PartName="/ppt/ink/ink1424.xml" ContentType="application/inkml+xml"/>
  <Override PartName="/ppt/ink/ink1425.xml" ContentType="application/inkml+xml"/>
  <Override PartName="/ppt/ink/ink1426.xml" ContentType="application/inkml+xml"/>
  <Override PartName="/ppt/ink/ink1427.xml" ContentType="application/inkml+xml"/>
  <Override PartName="/ppt/ink/ink1428.xml" ContentType="application/inkml+xml"/>
  <Override PartName="/ppt/ink/ink1429.xml" ContentType="application/inkml+xml"/>
  <Override PartName="/ppt/ink/ink1430.xml" ContentType="application/inkml+xml"/>
  <Override PartName="/ppt/ink/ink1431.xml" ContentType="application/inkml+xml"/>
  <Override PartName="/ppt/ink/ink1432.xml" ContentType="application/inkml+xml"/>
  <Override PartName="/ppt/ink/ink1433.xml" ContentType="application/inkml+xml"/>
  <Override PartName="/ppt/ink/ink1434.xml" ContentType="application/inkml+xml"/>
  <Override PartName="/ppt/ink/ink1435.xml" ContentType="application/inkml+xml"/>
  <Override PartName="/ppt/ink/ink1436.xml" ContentType="application/inkml+xml"/>
  <Override PartName="/ppt/ink/ink1437.xml" ContentType="application/inkml+xml"/>
  <Override PartName="/ppt/ink/ink1438.xml" ContentType="application/inkml+xml"/>
  <Override PartName="/ppt/ink/ink1439.xml" ContentType="application/inkml+xml"/>
  <Override PartName="/ppt/ink/ink1440.xml" ContentType="application/inkml+xml"/>
  <Override PartName="/ppt/ink/ink1441.xml" ContentType="application/inkml+xml"/>
  <Override PartName="/ppt/ink/ink1442.xml" ContentType="application/inkml+xml"/>
  <Override PartName="/ppt/ink/ink1443.xml" ContentType="application/inkml+xml"/>
  <Override PartName="/ppt/ink/ink1444.xml" ContentType="application/inkml+xml"/>
  <Override PartName="/ppt/ink/ink1445.xml" ContentType="application/inkml+xml"/>
  <Override PartName="/ppt/ink/ink1446.xml" ContentType="application/inkml+xml"/>
  <Override PartName="/ppt/ink/ink1447.xml" ContentType="application/inkml+xml"/>
  <Override PartName="/ppt/ink/ink1448.xml" ContentType="application/inkml+xml"/>
  <Override PartName="/ppt/ink/ink1449.xml" ContentType="application/inkml+xml"/>
  <Override PartName="/ppt/ink/ink1450.xml" ContentType="application/inkml+xml"/>
  <Override PartName="/ppt/ink/ink1451.xml" ContentType="application/inkml+xml"/>
  <Override PartName="/ppt/ink/ink1452.xml" ContentType="application/inkml+xml"/>
  <Override PartName="/ppt/ink/ink1453.xml" ContentType="application/inkml+xml"/>
  <Override PartName="/ppt/ink/ink1454.xml" ContentType="application/inkml+xml"/>
  <Override PartName="/ppt/ink/ink1455.xml" ContentType="application/inkml+xml"/>
  <Override PartName="/ppt/ink/ink1456.xml" ContentType="application/inkml+xml"/>
  <Override PartName="/ppt/ink/ink1457.xml" ContentType="application/inkml+xml"/>
  <Override PartName="/ppt/ink/ink1458.xml" ContentType="application/inkml+xml"/>
  <Override PartName="/ppt/ink/ink1459.xml" ContentType="application/inkml+xml"/>
  <Override PartName="/ppt/ink/ink1460.xml" ContentType="application/inkml+xml"/>
  <Override PartName="/ppt/ink/ink1461.xml" ContentType="application/inkml+xml"/>
  <Override PartName="/ppt/ink/ink1462.xml" ContentType="application/inkml+xml"/>
  <Override PartName="/ppt/ink/ink1463.xml" ContentType="application/inkml+xml"/>
  <Override PartName="/ppt/ink/ink1464.xml" ContentType="application/inkml+xml"/>
  <Override PartName="/ppt/ink/ink1465.xml" ContentType="application/inkml+xml"/>
  <Override PartName="/ppt/ink/ink1466.xml" ContentType="application/inkml+xml"/>
  <Override PartName="/ppt/ink/ink1467.xml" ContentType="application/inkml+xml"/>
  <Override PartName="/ppt/ink/ink1468.xml" ContentType="application/inkml+xml"/>
  <Override PartName="/ppt/ink/ink1469.xml" ContentType="application/inkml+xml"/>
  <Override PartName="/ppt/ink/ink1470.xml" ContentType="application/inkml+xml"/>
  <Override PartName="/ppt/ink/ink1471.xml" ContentType="application/inkml+xml"/>
  <Override PartName="/ppt/ink/ink1472.xml" ContentType="application/inkml+xml"/>
  <Override PartName="/ppt/ink/ink1473.xml" ContentType="application/inkml+xml"/>
  <Override PartName="/ppt/ink/ink1474.xml" ContentType="application/inkml+xml"/>
  <Override PartName="/ppt/ink/ink1475.xml" ContentType="application/inkml+xml"/>
  <Override PartName="/ppt/ink/ink1476.xml" ContentType="application/inkml+xml"/>
  <Override PartName="/ppt/ink/ink1477.xml" ContentType="application/inkml+xml"/>
  <Override PartName="/ppt/ink/ink1478.xml" ContentType="application/inkml+xml"/>
  <Override PartName="/ppt/ink/ink1479.xml" ContentType="application/inkml+xml"/>
  <Override PartName="/ppt/ink/ink1480.xml" ContentType="application/inkml+xml"/>
  <Override PartName="/ppt/ink/ink1481.xml" ContentType="application/inkml+xml"/>
  <Override PartName="/ppt/ink/ink1482.xml" ContentType="application/inkml+xml"/>
  <Override PartName="/ppt/ink/ink1483.xml" ContentType="application/inkml+xml"/>
  <Override PartName="/ppt/ink/ink1484.xml" ContentType="application/inkml+xml"/>
  <Override PartName="/ppt/ink/ink1485.xml" ContentType="application/inkml+xml"/>
  <Override PartName="/ppt/ink/ink1486.xml" ContentType="application/inkml+xml"/>
  <Override PartName="/ppt/ink/ink1487.xml" ContentType="application/inkml+xml"/>
  <Override PartName="/ppt/ink/ink1488.xml" ContentType="application/inkml+xml"/>
  <Override PartName="/ppt/ink/ink1489.xml" ContentType="application/inkml+xml"/>
  <Override PartName="/ppt/ink/ink1490.xml" ContentType="application/inkml+xml"/>
  <Override PartName="/ppt/ink/ink1491.xml" ContentType="application/inkml+xml"/>
  <Override PartName="/ppt/ink/ink1492.xml" ContentType="application/inkml+xml"/>
  <Override PartName="/ppt/ink/ink1493.xml" ContentType="application/inkml+xml"/>
  <Override PartName="/ppt/ink/ink1494.xml" ContentType="application/inkml+xml"/>
  <Override PartName="/ppt/ink/ink1495.xml" ContentType="application/inkml+xml"/>
  <Override PartName="/ppt/ink/ink1496.xml" ContentType="application/inkml+xml"/>
  <Override PartName="/ppt/ink/ink1497.xml" ContentType="application/inkml+xml"/>
  <Override PartName="/ppt/ink/ink1498.xml" ContentType="application/inkml+xml"/>
  <Override PartName="/ppt/ink/ink1499.xml" ContentType="application/inkml+xml"/>
  <Override PartName="/ppt/ink/ink1500.xml" ContentType="application/inkml+xml"/>
  <Override PartName="/ppt/ink/ink1501.xml" ContentType="application/inkml+xml"/>
  <Override PartName="/ppt/ink/ink1502.xml" ContentType="application/inkml+xml"/>
  <Override PartName="/ppt/ink/ink1503.xml" ContentType="application/inkml+xml"/>
  <Override PartName="/ppt/ink/ink1504.xml" ContentType="application/inkml+xml"/>
  <Override PartName="/ppt/ink/ink1505.xml" ContentType="application/inkml+xml"/>
  <Override PartName="/ppt/ink/ink1506.xml" ContentType="application/inkml+xml"/>
  <Override PartName="/ppt/ink/ink1507.xml" ContentType="application/inkml+xml"/>
  <Override PartName="/ppt/ink/ink1508.xml" ContentType="application/inkml+xml"/>
  <Override PartName="/ppt/ink/ink1509.xml" ContentType="application/inkml+xml"/>
  <Override PartName="/ppt/ink/ink1510.xml" ContentType="application/inkml+xml"/>
  <Override PartName="/ppt/ink/ink1511.xml" ContentType="application/inkml+xml"/>
  <Override PartName="/ppt/ink/ink1512.xml" ContentType="application/inkml+xml"/>
  <Override PartName="/ppt/ink/ink1513.xml" ContentType="application/inkml+xml"/>
  <Override PartName="/ppt/ink/ink1514.xml" ContentType="application/inkml+xml"/>
  <Override PartName="/ppt/ink/ink1515.xml" ContentType="application/inkml+xml"/>
  <Override PartName="/ppt/ink/ink1516.xml" ContentType="application/inkml+xml"/>
  <Override PartName="/ppt/ink/ink1517.xml" ContentType="application/inkml+xml"/>
  <Override PartName="/ppt/ink/ink1518.xml" ContentType="application/inkml+xml"/>
  <Override PartName="/ppt/ink/ink1519.xml" ContentType="application/inkml+xml"/>
  <Override PartName="/ppt/ink/ink1520.xml" ContentType="application/inkml+xml"/>
  <Override PartName="/ppt/ink/ink1521.xml" ContentType="application/inkml+xml"/>
  <Override PartName="/ppt/ink/ink1522.xml" ContentType="application/inkml+xml"/>
  <Override PartName="/ppt/ink/ink1523.xml" ContentType="application/inkml+xml"/>
  <Override PartName="/ppt/ink/ink1524.xml" ContentType="application/inkml+xml"/>
  <Override PartName="/ppt/ink/ink1525.xml" ContentType="application/inkml+xml"/>
  <Override PartName="/ppt/ink/ink1526.xml" ContentType="application/inkml+xml"/>
  <Override PartName="/ppt/ink/ink1527.xml" ContentType="application/inkml+xml"/>
  <Override PartName="/ppt/ink/ink1528.xml" ContentType="application/inkml+xml"/>
  <Override PartName="/ppt/ink/ink1529.xml" ContentType="application/inkml+xml"/>
  <Override PartName="/ppt/ink/ink1530.xml" ContentType="application/inkml+xml"/>
  <Override PartName="/ppt/ink/ink1531.xml" ContentType="application/inkml+xml"/>
  <Override PartName="/ppt/ink/ink1532.xml" ContentType="application/inkml+xml"/>
  <Override PartName="/ppt/ink/ink1533.xml" ContentType="application/inkml+xml"/>
  <Override PartName="/ppt/ink/ink1534.xml" ContentType="application/inkml+xml"/>
  <Override PartName="/ppt/ink/ink1535.xml" ContentType="application/inkml+xml"/>
  <Override PartName="/ppt/ink/ink1536.xml" ContentType="application/inkml+xml"/>
  <Override PartName="/ppt/ink/ink1537.xml" ContentType="application/inkml+xml"/>
  <Override PartName="/ppt/ink/ink1538.xml" ContentType="application/inkml+xml"/>
  <Override PartName="/ppt/ink/ink1539.xml" ContentType="application/inkml+xml"/>
  <Override PartName="/ppt/ink/ink1540.xml" ContentType="application/inkml+xml"/>
  <Override PartName="/ppt/ink/ink1541.xml" ContentType="application/inkml+xml"/>
  <Override PartName="/ppt/ink/ink1542.xml" ContentType="application/inkml+xml"/>
  <Override PartName="/ppt/ink/ink1543.xml" ContentType="application/inkml+xml"/>
  <Override PartName="/ppt/ink/ink1544.xml" ContentType="application/inkml+xml"/>
  <Override PartName="/ppt/ink/ink1545.xml" ContentType="application/inkml+xml"/>
  <Override PartName="/ppt/ink/ink1546.xml" ContentType="application/inkml+xml"/>
  <Override PartName="/ppt/ink/ink1547.xml" ContentType="application/inkml+xml"/>
  <Override PartName="/ppt/ink/ink1548.xml" ContentType="application/inkml+xml"/>
  <Override PartName="/ppt/ink/ink1549.xml" ContentType="application/inkml+xml"/>
  <Override PartName="/ppt/ink/ink1550.xml" ContentType="application/inkml+xml"/>
  <Override PartName="/ppt/ink/ink1551.xml" ContentType="application/inkml+xml"/>
  <Override PartName="/ppt/ink/ink1552.xml" ContentType="application/inkml+xml"/>
  <Override PartName="/ppt/ink/ink1553.xml" ContentType="application/inkml+xml"/>
  <Override PartName="/ppt/ink/ink1554.xml" ContentType="application/inkml+xml"/>
  <Override PartName="/ppt/ink/ink1555.xml" ContentType="application/inkml+xml"/>
  <Override PartName="/ppt/ink/ink1556.xml" ContentType="application/inkml+xml"/>
  <Override PartName="/ppt/ink/ink1557.xml" ContentType="application/inkml+xml"/>
  <Override PartName="/ppt/ink/ink1558.xml" ContentType="application/inkml+xml"/>
  <Override PartName="/ppt/ink/ink1559.xml" ContentType="application/inkml+xml"/>
  <Override PartName="/ppt/ink/ink1560.xml" ContentType="application/inkml+xml"/>
  <Override PartName="/ppt/ink/ink1561.xml" ContentType="application/inkml+xml"/>
  <Override PartName="/ppt/ink/ink1562.xml" ContentType="application/inkml+xml"/>
  <Override PartName="/ppt/ink/ink1563.xml" ContentType="application/inkml+xml"/>
  <Override PartName="/ppt/ink/ink1564.xml" ContentType="application/inkml+xml"/>
  <Override PartName="/ppt/ink/ink1565.xml" ContentType="application/inkml+xml"/>
  <Override PartName="/ppt/ink/ink1566.xml" ContentType="application/inkml+xml"/>
  <Override PartName="/ppt/ink/ink1567.xml" ContentType="application/inkml+xml"/>
  <Override PartName="/ppt/ink/ink1568.xml" ContentType="application/inkml+xml"/>
  <Override PartName="/ppt/ink/ink1569.xml" ContentType="application/inkml+xml"/>
  <Override PartName="/ppt/ink/ink1570.xml" ContentType="application/inkml+xml"/>
  <Override PartName="/ppt/ink/ink1571.xml" ContentType="application/inkml+xml"/>
  <Override PartName="/ppt/ink/ink1572.xml" ContentType="application/inkml+xml"/>
  <Override PartName="/ppt/ink/ink1573.xml" ContentType="application/inkml+xml"/>
  <Override PartName="/ppt/ink/ink1574.xml" ContentType="application/inkml+xml"/>
  <Override PartName="/ppt/ink/ink1575.xml" ContentType="application/inkml+xml"/>
  <Override PartName="/ppt/ink/ink1576.xml" ContentType="application/inkml+xml"/>
  <Override PartName="/ppt/ink/ink1577.xml" ContentType="application/inkml+xml"/>
  <Override PartName="/ppt/ink/ink1578.xml" ContentType="application/inkml+xml"/>
  <Override PartName="/ppt/ink/ink1579.xml" ContentType="application/inkml+xml"/>
  <Override PartName="/ppt/ink/ink1580.xml" ContentType="application/inkml+xml"/>
  <Override PartName="/ppt/ink/ink1581.xml" ContentType="application/inkml+xml"/>
  <Override PartName="/ppt/ink/ink1582.xml" ContentType="application/inkml+xml"/>
  <Override PartName="/ppt/ink/ink1583.xml" ContentType="application/inkml+xml"/>
  <Override PartName="/ppt/ink/ink1584.xml" ContentType="application/inkml+xml"/>
  <Override PartName="/ppt/ink/ink1585.xml" ContentType="application/inkml+xml"/>
  <Override PartName="/ppt/ink/ink1586.xml" ContentType="application/inkml+xml"/>
  <Override PartName="/ppt/ink/ink1587.xml" ContentType="application/inkml+xml"/>
  <Override PartName="/ppt/ink/ink1588.xml" ContentType="application/inkml+xml"/>
  <Override PartName="/ppt/ink/ink1589.xml" ContentType="application/inkml+xml"/>
  <Override PartName="/ppt/ink/ink1590.xml" ContentType="application/inkml+xml"/>
  <Override PartName="/ppt/ink/ink1591.xml" ContentType="application/inkml+xml"/>
  <Override PartName="/ppt/ink/ink1592.xml" ContentType="application/inkml+xml"/>
  <Override PartName="/ppt/ink/ink1593.xml" ContentType="application/inkml+xml"/>
  <Override PartName="/ppt/ink/ink1594.xml" ContentType="application/inkml+xml"/>
  <Override PartName="/ppt/ink/ink1595.xml" ContentType="application/inkml+xml"/>
  <Override PartName="/ppt/ink/ink1596.xml" ContentType="application/inkml+xml"/>
  <Override PartName="/ppt/ink/ink1597.xml" ContentType="application/inkml+xml"/>
  <Override PartName="/ppt/ink/ink1598.xml" ContentType="application/inkml+xml"/>
  <Override PartName="/ppt/ink/ink1599.xml" ContentType="application/inkml+xml"/>
  <Override PartName="/ppt/ink/ink1600.xml" ContentType="application/inkml+xml"/>
  <Override PartName="/ppt/ink/ink1601.xml" ContentType="application/inkml+xml"/>
  <Override PartName="/ppt/ink/ink1602.xml" ContentType="application/inkml+xml"/>
  <Override PartName="/ppt/ink/ink1603.xml" ContentType="application/inkml+xml"/>
  <Override PartName="/ppt/ink/ink1604.xml" ContentType="application/inkml+xml"/>
  <Override PartName="/ppt/ink/ink1605.xml" ContentType="application/inkml+xml"/>
  <Override PartName="/ppt/ink/ink1606.xml" ContentType="application/inkml+xml"/>
  <Override PartName="/ppt/ink/ink1607.xml" ContentType="application/inkml+xml"/>
  <Override PartName="/ppt/ink/ink1608.xml" ContentType="application/inkml+xml"/>
  <Override PartName="/ppt/ink/ink1609.xml" ContentType="application/inkml+xml"/>
  <Override PartName="/ppt/ink/ink1610.xml" ContentType="application/inkml+xml"/>
  <Override PartName="/ppt/ink/ink1611.xml" ContentType="application/inkml+xml"/>
  <Override PartName="/ppt/ink/ink1612.xml" ContentType="application/inkml+xml"/>
  <Override PartName="/ppt/ink/ink1613.xml" ContentType="application/inkml+xml"/>
  <Override PartName="/ppt/ink/ink1614.xml" ContentType="application/inkml+xml"/>
  <Override PartName="/ppt/ink/ink1615.xml" ContentType="application/inkml+xml"/>
  <Override PartName="/ppt/ink/ink1616.xml" ContentType="application/inkml+xml"/>
  <Override PartName="/ppt/ink/ink1617.xml" ContentType="application/inkml+xml"/>
  <Override PartName="/ppt/ink/ink1618.xml" ContentType="application/inkml+xml"/>
  <Override PartName="/ppt/ink/ink1619.xml" ContentType="application/inkml+xml"/>
  <Override PartName="/ppt/ink/ink1620.xml" ContentType="application/inkml+xml"/>
  <Override PartName="/ppt/ink/ink1621.xml" ContentType="application/inkml+xml"/>
  <Override PartName="/ppt/ink/ink1622.xml" ContentType="application/inkml+xml"/>
  <Override PartName="/ppt/ink/ink1623.xml" ContentType="application/inkml+xml"/>
  <Override PartName="/ppt/ink/ink1624.xml" ContentType="application/inkml+xml"/>
  <Override PartName="/ppt/ink/ink1625.xml" ContentType="application/inkml+xml"/>
  <Override PartName="/ppt/ink/ink1626.xml" ContentType="application/inkml+xml"/>
  <Override PartName="/ppt/ink/ink1627.xml" ContentType="application/inkml+xml"/>
  <Override PartName="/ppt/ink/ink1628.xml" ContentType="application/inkml+xml"/>
  <Override PartName="/ppt/ink/ink1629.xml" ContentType="application/inkml+xml"/>
  <Override PartName="/ppt/ink/ink1630.xml" ContentType="application/inkml+xml"/>
  <Override PartName="/ppt/ink/ink1631.xml" ContentType="application/inkml+xml"/>
  <Override PartName="/ppt/ink/ink1632.xml" ContentType="application/inkml+xml"/>
  <Override PartName="/ppt/ink/ink1633.xml" ContentType="application/inkml+xml"/>
  <Override PartName="/ppt/ink/ink1634.xml" ContentType="application/inkml+xml"/>
  <Override PartName="/ppt/ink/ink1635.xml" ContentType="application/inkml+xml"/>
  <Override PartName="/ppt/ink/ink1636.xml" ContentType="application/inkml+xml"/>
  <Override PartName="/ppt/ink/ink1637.xml" ContentType="application/inkml+xml"/>
  <Override PartName="/ppt/ink/ink1638.xml" ContentType="application/inkml+xml"/>
  <Override PartName="/ppt/ink/ink1639.xml" ContentType="application/inkml+xml"/>
  <Override PartName="/ppt/ink/ink1640.xml" ContentType="application/inkml+xml"/>
  <Override PartName="/ppt/ink/ink1641.xml" ContentType="application/inkml+xml"/>
  <Override PartName="/ppt/ink/ink1642.xml" ContentType="application/inkml+xml"/>
  <Override PartName="/ppt/ink/ink1643.xml" ContentType="application/inkml+xml"/>
  <Override PartName="/ppt/ink/ink1644.xml" ContentType="application/inkml+xml"/>
  <Override PartName="/ppt/ink/ink1645.xml" ContentType="application/inkml+xml"/>
  <Override PartName="/ppt/ink/ink1646.xml" ContentType="application/inkml+xml"/>
  <Override PartName="/ppt/ink/ink1647.xml" ContentType="application/inkml+xml"/>
  <Override PartName="/ppt/ink/ink1648.xml" ContentType="application/inkml+xml"/>
  <Override PartName="/ppt/ink/ink1649.xml" ContentType="application/inkml+xml"/>
  <Override PartName="/ppt/ink/ink1650.xml" ContentType="application/inkml+xml"/>
  <Override PartName="/ppt/ink/ink1651.xml" ContentType="application/inkml+xml"/>
  <Override PartName="/ppt/ink/ink1652.xml" ContentType="application/inkml+xml"/>
  <Override PartName="/ppt/ink/ink1653.xml" ContentType="application/inkml+xml"/>
  <Override PartName="/ppt/ink/ink1654.xml" ContentType="application/inkml+xml"/>
  <Override PartName="/ppt/ink/ink1655.xml" ContentType="application/inkml+xml"/>
  <Override PartName="/ppt/ink/ink1656.xml" ContentType="application/inkml+xml"/>
  <Override PartName="/ppt/ink/ink1657.xml" ContentType="application/inkml+xml"/>
  <Override PartName="/ppt/ink/ink1658.xml" ContentType="application/inkml+xml"/>
  <Override PartName="/ppt/ink/ink1659.xml" ContentType="application/inkml+xml"/>
  <Override PartName="/ppt/ink/ink1660.xml" ContentType="application/inkml+xml"/>
  <Override PartName="/ppt/ink/ink1661.xml" ContentType="application/inkml+xml"/>
  <Override PartName="/ppt/ink/ink1662.xml" ContentType="application/inkml+xml"/>
  <Override PartName="/ppt/ink/ink1663.xml" ContentType="application/inkml+xml"/>
  <Override PartName="/ppt/ink/ink1664.xml" ContentType="application/inkml+xml"/>
  <Override PartName="/ppt/ink/ink1665.xml" ContentType="application/inkml+xml"/>
  <Override PartName="/ppt/ink/ink1666.xml" ContentType="application/inkml+xml"/>
  <Override PartName="/ppt/ink/ink1667.xml" ContentType="application/inkml+xml"/>
  <Override PartName="/ppt/ink/ink1668.xml" ContentType="application/inkml+xml"/>
  <Override PartName="/ppt/ink/ink1669.xml" ContentType="application/inkml+xml"/>
  <Override PartName="/ppt/ink/ink1670.xml" ContentType="application/inkml+xml"/>
  <Override PartName="/ppt/ink/ink1671.xml" ContentType="application/inkml+xml"/>
  <Override PartName="/ppt/ink/ink1672.xml" ContentType="application/inkml+xml"/>
  <Override PartName="/ppt/ink/ink1673.xml" ContentType="application/inkml+xml"/>
  <Override PartName="/ppt/ink/ink1674.xml" ContentType="application/inkml+xml"/>
  <Override PartName="/ppt/ink/ink1675.xml" ContentType="application/inkml+xml"/>
  <Override PartName="/ppt/ink/ink1676.xml" ContentType="application/inkml+xml"/>
  <Override PartName="/ppt/ink/ink1677.xml" ContentType="application/inkml+xml"/>
  <Override PartName="/ppt/ink/ink1678.xml" ContentType="application/inkml+xml"/>
  <Override PartName="/ppt/ink/ink1679.xml" ContentType="application/inkml+xml"/>
  <Override PartName="/ppt/ink/ink1680.xml" ContentType="application/inkml+xml"/>
  <Override PartName="/ppt/ink/ink1681.xml" ContentType="application/inkml+xml"/>
  <Override PartName="/ppt/ink/ink1682.xml" ContentType="application/inkml+xml"/>
  <Override PartName="/ppt/ink/ink1683.xml" ContentType="application/inkml+xml"/>
  <Override PartName="/ppt/ink/ink1684.xml" ContentType="application/inkml+xml"/>
  <Override PartName="/ppt/ink/ink1685.xml" ContentType="application/inkml+xml"/>
  <Override PartName="/ppt/ink/ink1686.xml" ContentType="application/inkml+xml"/>
  <Override PartName="/ppt/ink/ink1687.xml" ContentType="application/inkml+xml"/>
  <Override PartName="/ppt/ink/ink1688.xml" ContentType="application/inkml+xml"/>
  <Override PartName="/ppt/ink/ink1689.xml" ContentType="application/inkml+xml"/>
  <Override PartName="/ppt/ink/ink1690.xml" ContentType="application/inkml+xml"/>
  <Override PartName="/ppt/ink/ink1691.xml" ContentType="application/inkml+xml"/>
  <Override PartName="/ppt/ink/ink1692.xml" ContentType="application/inkml+xml"/>
  <Override PartName="/ppt/ink/ink1693.xml" ContentType="application/inkml+xml"/>
  <Override PartName="/ppt/ink/ink1694.xml" ContentType="application/inkml+xml"/>
  <Override PartName="/ppt/ink/ink1695.xml" ContentType="application/inkml+xml"/>
  <Override PartName="/ppt/ink/ink1696.xml" ContentType="application/inkml+xml"/>
  <Override PartName="/ppt/ink/ink1697.xml" ContentType="application/inkml+xml"/>
  <Override PartName="/ppt/ink/ink1698.xml" ContentType="application/inkml+xml"/>
  <Override PartName="/ppt/ink/ink1699.xml" ContentType="application/inkml+xml"/>
  <Override PartName="/ppt/ink/ink1700.xml" ContentType="application/inkml+xml"/>
  <Override PartName="/ppt/ink/ink1701.xml" ContentType="application/inkml+xml"/>
  <Override PartName="/ppt/ink/ink1702.xml" ContentType="application/inkml+xml"/>
  <Override PartName="/ppt/ink/ink1703.xml" ContentType="application/inkml+xml"/>
  <Override PartName="/ppt/ink/ink1704.xml" ContentType="application/inkml+xml"/>
  <Override PartName="/ppt/ink/ink1705.xml" ContentType="application/inkml+xml"/>
  <Override PartName="/ppt/ink/ink1706.xml" ContentType="application/inkml+xml"/>
  <Override PartName="/ppt/ink/ink1707.xml" ContentType="application/inkml+xml"/>
  <Override PartName="/ppt/ink/ink1708.xml" ContentType="application/inkml+xml"/>
  <Override PartName="/ppt/ink/ink1709.xml" ContentType="application/inkml+xml"/>
  <Override PartName="/ppt/ink/ink1710.xml" ContentType="application/inkml+xml"/>
  <Override PartName="/ppt/ink/ink1711.xml" ContentType="application/inkml+xml"/>
  <Override PartName="/ppt/ink/ink1712.xml" ContentType="application/inkml+xml"/>
  <Override PartName="/ppt/ink/ink1713.xml" ContentType="application/inkml+xml"/>
  <Override PartName="/ppt/ink/ink1714.xml" ContentType="application/inkml+xml"/>
  <Override PartName="/ppt/ink/ink1715.xml" ContentType="application/inkml+xml"/>
  <Override PartName="/ppt/ink/ink1716.xml" ContentType="application/inkml+xml"/>
  <Override PartName="/ppt/ink/ink1717.xml" ContentType="application/inkml+xml"/>
  <Override PartName="/ppt/ink/ink1718.xml" ContentType="application/inkml+xml"/>
  <Override PartName="/ppt/ink/ink1719.xml" ContentType="application/inkml+xml"/>
  <Override PartName="/ppt/ink/ink1720.xml" ContentType="application/inkml+xml"/>
  <Override PartName="/ppt/ink/ink1721.xml" ContentType="application/inkml+xml"/>
  <Override PartName="/ppt/ink/ink1722.xml" ContentType="application/inkml+xml"/>
  <Override PartName="/ppt/ink/ink1723.xml" ContentType="application/inkml+xml"/>
  <Override PartName="/ppt/ink/ink1724.xml" ContentType="application/inkml+xml"/>
  <Override PartName="/ppt/ink/ink1725.xml" ContentType="application/inkml+xml"/>
  <Override PartName="/ppt/ink/ink1726.xml" ContentType="application/inkml+xml"/>
  <Override PartName="/ppt/ink/ink1727.xml" ContentType="application/inkml+xml"/>
  <Override PartName="/ppt/ink/ink1728.xml" ContentType="application/inkml+xml"/>
  <Override PartName="/ppt/ink/ink1729.xml" ContentType="application/inkml+xml"/>
  <Override PartName="/ppt/ink/ink1730.xml" ContentType="application/inkml+xml"/>
  <Override PartName="/ppt/ink/ink1731.xml" ContentType="application/inkml+xml"/>
  <Override PartName="/ppt/ink/ink1732.xml" ContentType="application/inkml+xml"/>
  <Override PartName="/ppt/ink/ink1733.xml" ContentType="application/inkml+xml"/>
  <Override PartName="/ppt/ink/ink1734.xml" ContentType="application/inkml+xml"/>
  <Override PartName="/ppt/ink/ink1735.xml" ContentType="application/inkml+xml"/>
  <Override PartName="/ppt/ink/ink1736.xml" ContentType="application/inkml+xml"/>
  <Override PartName="/ppt/ink/ink1737.xml" ContentType="application/inkml+xml"/>
  <Override PartName="/ppt/ink/ink1738.xml" ContentType="application/inkml+xml"/>
  <Override PartName="/ppt/ink/ink1739.xml" ContentType="application/inkml+xml"/>
  <Override PartName="/ppt/ink/ink1740.xml" ContentType="application/inkml+xml"/>
  <Override PartName="/ppt/ink/ink1741.xml" ContentType="application/inkml+xml"/>
  <Override PartName="/ppt/ink/ink1742.xml" ContentType="application/inkml+xml"/>
  <Override PartName="/ppt/ink/ink1743.xml" ContentType="application/inkml+xml"/>
  <Override PartName="/ppt/ink/ink1744.xml" ContentType="application/inkml+xml"/>
  <Override PartName="/ppt/ink/ink1745.xml" ContentType="application/inkml+xml"/>
  <Override PartName="/ppt/ink/ink1746.xml" ContentType="application/inkml+xml"/>
  <Override PartName="/ppt/ink/ink1747.xml" ContentType="application/inkml+xml"/>
  <Override PartName="/ppt/ink/ink1748.xml" ContentType="application/inkml+xml"/>
  <Override PartName="/ppt/ink/ink1749.xml" ContentType="application/inkml+xml"/>
  <Override PartName="/ppt/ink/ink1750.xml" ContentType="application/inkml+xml"/>
  <Override PartName="/ppt/ink/ink1751.xml" ContentType="application/inkml+xml"/>
  <Override PartName="/ppt/ink/ink1752.xml" ContentType="application/inkml+xml"/>
  <Override PartName="/ppt/ink/ink1753.xml" ContentType="application/inkml+xml"/>
  <Override PartName="/ppt/ink/ink1754.xml" ContentType="application/inkml+xml"/>
  <Override PartName="/ppt/ink/ink1755.xml" ContentType="application/inkml+xml"/>
  <Override PartName="/ppt/ink/ink1756.xml" ContentType="application/inkml+xml"/>
  <Override PartName="/ppt/ink/ink1757.xml" ContentType="application/inkml+xml"/>
  <Override PartName="/ppt/ink/ink1758.xml" ContentType="application/inkml+xml"/>
  <Override PartName="/ppt/ink/ink1759.xml" ContentType="application/inkml+xml"/>
  <Override PartName="/ppt/ink/ink1760.xml" ContentType="application/inkml+xml"/>
  <Override PartName="/ppt/ink/ink1761.xml" ContentType="application/inkml+xml"/>
  <Override PartName="/ppt/ink/ink1762.xml" ContentType="application/inkml+xml"/>
  <Override PartName="/ppt/ink/ink1763.xml" ContentType="application/inkml+xml"/>
  <Override PartName="/ppt/ink/ink1764.xml" ContentType="application/inkml+xml"/>
  <Override PartName="/ppt/ink/ink1765.xml" ContentType="application/inkml+xml"/>
  <Override PartName="/ppt/ink/ink1766.xml" ContentType="application/inkml+xml"/>
  <Override PartName="/ppt/ink/ink1767.xml" ContentType="application/inkml+xml"/>
  <Override PartName="/ppt/ink/ink1768.xml" ContentType="application/inkml+xml"/>
  <Override PartName="/ppt/ink/ink1769.xml" ContentType="application/inkml+xml"/>
  <Override PartName="/ppt/ink/ink1770.xml" ContentType="application/inkml+xml"/>
  <Override PartName="/ppt/ink/ink1771.xml" ContentType="application/inkml+xml"/>
  <Override PartName="/ppt/ink/ink1772.xml" ContentType="application/inkml+xml"/>
  <Override PartName="/ppt/ink/ink1773.xml" ContentType="application/inkml+xml"/>
  <Override PartName="/ppt/ink/ink1774.xml" ContentType="application/inkml+xml"/>
  <Override PartName="/ppt/ink/ink1775.xml" ContentType="application/inkml+xml"/>
  <Override PartName="/ppt/ink/ink1776.xml" ContentType="application/inkml+xml"/>
  <Override PartName="/ppt/ink/ink1777.xml" ContentType="application/inkml+xml"/>
  <Override PartName="/ppt/ink/ink1778.xml" ContentType="application/inkml+xml"/>
  <Override PartName="/ppt/ink/ink1779.xml" ContentType="application/inkml+xml"/>
  <Override PartName="/ppt/ink/ink1780.xml" ContentType="application/inkml+xml"/>
  <Override PartName="/ppt/ink/ink1781.xml" ContentType="application/inkml+xml"/>
  <Override PartName="/ppt/ink/ink1782.xml" ContentType="application/inkml+xml"/>
  <Override PartName="/ppt/ink/ink1783.xml" ContentType="application/inkml+xml"/>
  <Override PartName="/ppt/ink/ink1784.xml" ContentType="application/inkml+xml"/>
  <Override PartName="/ppt/ink/ink1785.xml" ContentType="application/inkml+xml"/>
  <Override PartName="/ppt/ink/ink1786.xml" ContentType="application/inkml+xml"/>
  <Override PartName="/ppt/ink/ink1787.xml" ContentType="application/inkml+xml"/>
  <Override PartName="/ppt/ink/ink1788.xml" ContentType="application/inkml+xml"/>
  <Override PartName="/ppt/ink/ink1789.xml" ContentType="application/inkml+xml"/>
  <Override PartName="/ppt/ink/ink1790.xml" ContentType="application/inkml+xml"/>
  <Override PartName="/ppt/ink/ink1791.xml" ContentType="application/inkml+xml"/>
  <Override PartName="/ppt/ink/ink1792.xml" ContentType="application/inkml+xml"/>
  <Override PartName="/ppt/ink/ink1793.xml" ContentType="application/inkml+xml"/>
  <Override PartName="/ppt/ink/ink1794.xml" ContentType="application/inkml+xml"/>
  <Override PartName="/ppt/ink/ink1795.xml" ContentType="application/inkml+xml"/>
  <Override PartName="/ppt/ink/ink1796.xml" ContentType="application/inkml+xml"/>
  <Override PartName="/ppt/ink/ink1797.xml" ContentType="application/inkml+xml"/>
  <Override PartName="/ppt/ink/ink1798.xml" ContentType="application/inkml+xml"/>
  <Override PartName="/ppt/ink/ink1799.xml" ContentType="application/inkml+xml"/>
  <Override PartName="/ppt/ink/ink1800.xml" ContentType="application/inkml+xml"/>
  <Override PartName="/ppt/ink/ink1801.xml" ContentType="application/inkml+xml"/>
  <Override PartName="/ppt/ink/ink1802.xml" ContentType="application/inkml+xml"/>
  <Override PartName="/ppt/ink/ink1803.xml" ContentType="application/inkml+xml"/>
  <Override PartName="/ppt/ink/ink1804.xml" ContentType="application/inkml+xml"/>
  <Override PartName="/ppt/ink/ink1805.xml" ContentType="application/inkml+xml"/>
  <Override PartName="/ppt/ink/ink1806.xml" ContentType="application/inkml+xml"/>
  <Override PartName="/ppt/ink/ink1807.xml" ContentType="application/inkml+xml"/>
  <Override PartName="/ppt/ink/ink1808.xml" ContentType="application/inkml+xml"/>
  <Override PartName="/ppt/ink/ink1809.xml" ContentType="application/inkml+xml"/>
  <Override PartName="/ppt/ink/ink1810.xml" ContentType="application/inkml+xml"/>
  <Override PartName="/ppt/ink/ink1811.xml" ContentType="application/inkml+xml"/>
  <Override PartName="/ppt/ink/ink1812.xml" ContentType="application/inkml+xml"/>
  <Override PartName="/ppt/ink/ink1813.xml" ContentType="application/inkml+xml"/>
  <Override PartName="/ppt/ink/ink1814.xml" ContentType="application/inkml+xml"/>
  <Override PartName="/ppt/ink/ink1815.xml" ContentType="application/inkml+xml"/>
  <Override PartName="/ppt/ink/ink1816.xml" ContentType="application/inkml+xml"/>
  <Override PartName="/ppt/ink/ink1817.xml" ContentType="application/inkml+xml"/>
  <Override PartName="/ppt/ink/ink1818.xml" ContentType="application/inkml+xml"/>
  <Override PartName="/ppt/ink/ink1819.xml" ContentType="application/inkml+xml"/>
  <Override PartName="/ppt/ink/ink1820.xml" ContentType="application/inkml+xml"/>
  <Override PartName="/ppt/ink/ink1821.xml" ContentType="application/inkml+xml"/>
  <Override PartName="/ppt/ink/ink1822.xml" ContentType="application/inkml+xml"/>
  <Override PartName="/ppt/ink/ink1823.xml" ContentType="application/inkml+xml"/>
  <Override PartName="/ppt/ink/ink1824.xml" ContentType="application/inkml+xml"/>
  <Override PartName="/ppt/ink/ink1825.xml" ContentType="application/inkml+xml"/>
  <Override PartName="/ppt/ink/ink1826.xml" ContentType="application/inkml+xml"/>
  <Override PartName="/ppt/ink/ink1827.xml" ContentType="application/inkml+xml"/>
  <Override PartName="/ppt/ink/ink1828.xml" ContentType="application/inkml+xml"/>
  <Override PartName="/ppt/ink/ink1829.xml" ContentType="application/inkml+xml"/>
  <Override PartName="/ppt/ink/ink1830.xml" ContentType="application/inkml+xml"/>
  <Override PartName="/ppt/ink/ink1831.xml" ContentType="application/inkml+xml"/>
  <Override PartName="/ppt/ink/ink1832.xml" ContentType="application/inkml+xml"/>
  <Override PartName="/ppt/ink/ink1833.xml" ContentType="application/inkml+xml"/>
  <Override PartName="/ppt/ink/ink1834.xml" ContentType="application/inkml+xml"/>
  <Override PartName="/ppt/ink/ink1835.xml" ContentType="application/inkml+xml"/>
  <Override PartName="/ppt/ink/ink1836.xml" ContentType="application/inkml+xml"/>
  <Override PartName="/ppt/ink/ink1837.xml" ContentType="application/inkml+xml"/>
  <Override PartName="/ppt/ink/ink1838.xml" ContentType="application/inkml+xml"/>
  <Override PartName="/ppt/ink/ink1839.xml" ContentType="application/inkml+xml"/>
  <Override PartName="/ppt/ink/ink1840.xml" ContentType="application/inkml+xml"/>
  <Override PartName="/ppt/ink/ink1841.xml" ContentType="application/inkml+xml"/>
  <Override PartName="/ppt/ink/ink1842.xml" ContentType="application/inkml+xml"/>
  <Override PartName="/ppt/ink/ink1843.xml" ContentType="application/inkml+xml"/>
  <Override PartName="/ppt/ink/ink1844.xml" ContentType="application/inkml+xml"/>
  <Override PartName="/ppt/ink/ink1845.xml" ContentType="application/inkml+xml"/>
  <Override PartName="/ppt/ink/ink1846.xml" ContentType="application/inkml+xml"/>
  <Override PartName="/ppt/ink/ink1847.xml" ContentType="application/inkml+xml"/>
  <Override PartName="/ppt/ink/ink1848.xml" ContentType="application/inkml+xml"/>
  <Override PartName="/ppt/ink/ink1849.xml" ContentType="application/inkml+xml"/>
  <Override PartName="/ppt/ink/ink1850.xml" ContentType="application/inkml+xml"/>
  <Override PartName="/ppt/ink/ink1851.xml" ContentType="application/inkml+xml"/>
  <Override PartName="/ppt/ink/ink1852.xml" ContentType="application/inkml+xml"/>
  <Override PartName="/ppt/ink/ink1853.xml" ContentType="application/inkml+xml"/>
  <Override PartName="/ppt/ink/ink1854.xml" ContentType="application/inkml+xml"/>
  <Override PartName="/ppt/ink/ink1855.xml" ContentType="application/inkml+xml"/>
  <Override PartName="/ppt/ink/ink1856.xml" ContentType="application/inkml+xml"/>
  <Override PartName="/ppt/ink/ink1857.xml" ContentType="application/inkml+xml"/>
  <Override PartName="/ppt/ink/ink1858.xml" ContentType="application/inkml+xml"/>
  <Override PartName="/ppt/ink/ink1859.xml" ContentType="application/inkml+xml"/>
  <Override PartName="/ppt/ink/ink1860.xml" ContentType="application/inkml+xml"/>
  <Override PartName="/ppt/ink/ink1861.xml" ContentType="application/inkml+xml"/>
  <Override PartName="/ppt/ink/ink1862.xml" ContentType="application/inkml+xml"/>
  <Override PartName="/ppt/ink/ink1863.xml" ContentType="application/inkml+xml"/>
  <Override PartName="/ppt/ink/ink1864.xml" ContentType="application/inkml+xml"/>
  <Override PartName="/ppt/ink/ink1865.xml" ContentType="application/inkml+xml"/>
  <Override PartName="/ppt/ink/ink1866.xml" ContentType="application/inkml+xml"/>
  <Override PartName="/ppt/ink/ink1867.xml" ContentType="application/inkml+xml"/>
  <Override PartName="/ppt/ink/ink1868.xml" ContentType="application/inkml+xml"/>
  <Override PartName="/ppt/ink/ink1869.xml" ContentType="application/inkml+xml"/>
  <Override PartName="/ppt/ink/ink1870.xml" ContentType="application/inkml+xml"/>
  <Override PartName="/ppt/ink/ink1871.xml" ContentType="application/inkml+xml"/>
  <Override PartName="/ppt/ink/ink1872.xml" ContentType="application/inkml+xml"/>
  <Override PartName="/ppt/ink/ink1873.xml" ContentType="application/inkml+xml"/>
  <Override PartName="/ppt/ink/ink1874.xml" ContentType="application/inkml+xml"/>
  <Override PartName="/ppt/ink/ink1875.xml" ContentType="application/inkml+xml"/>
  <Override PartName="/ppt/ink/ink1876.xml" ContentType="application/inkml+xml"/>
  <Override PartName="/ppt/ink/ink1877.xml" ContentType="application/inkml+xml"/>
  <Override PartName="/ppt/ink/ink1878.xml" ContentType="application/inkml+xml"/>
  <Override PartName="/ppt/ink/ink1879.xml" ContentType="application/inkml+xml"/>
  <Override PartName="/ppt/ink/ink1880.xml" ContentType="application/inkml+xml"/>
  <Override PartName="/ppt/ink/ink1881.xml" ContentType="application/inkml+xml"/>
  <Override PartName="/ppt/ink/ink1882.xml" ContentType="application/inkml+xml"/>
  <Override PartName="/ppt/ink/ink1883.xml" ContentType="application/inkml+xml"/>
  <Override PartName="/ppt/ink/ink1884.xml" ContentType="application/inkml+xml"/>
  <Override PartName="/ppt/ink/ink1885.xml" ContentType="application/inkml+xml"/>
  <Override PartName="/ppt/ink/ink1886.xml" ContentType="application/inkml+xml"/>
  <Override PartName="/ppt/ink/ink1887.xml" ContentType="application/inkml+xml"/>
  <Override PartName="/ppt/ink/ink1888.xml" ContentType="application/inkml+xml"/>
  <Override PartName="/ppt/ink/ink1889.xml" ContentType="application/inkml+xml"/>
  <Override PartName="/ppt/ink/ink1890.xml" ContentType="application/inkml+xml"/>
  <Override PartName="/ppt/ink/ink1891.xml" ContentType="application/inkml+xml"/>
  <Override PartName="/ppt/ink/ink1892.xml" ContentType="application/inkml+xml"/>
  <Override PartName="/ppt/ink/ink1893.xml" ContentType="application/inkml+xml"/>
  <Override PartName="/ppt/ink/ink1894.xml" ContentType="application/inkml+xml"/>
  <Override PartName="/ppt/ink/ink1895.xml" ContentType="application/inkml+xml"/>
  <Override PartName="/ppt/ink/ink1896.xml" ContentType="application/inkml+xml"/>
  <Override PartName="/ppt/ink/ink1897.xml" ContentType="application/inkml+xml"/>
  <Override PartName="/ppt/ink/ink1898.xml" ContentType="application/inkml+xml"/>
  <Override PartName="/ppt/ink/ink1899.xml" ContentType="application/inkml+xml"/>
  <Override PartName="/ppt/ink/ink1900.xml" ContentType="application/inkml+xml"/>
  <Override PartName="/ppt/ink/ink1901.xml" ContentType="application/inkml+xml"/>
  <Override PartName="/ppt/ink/ink1902.xml" ContentType="application/inkml+xml"/>
  <Override PartName="/ppt/ink/ink1903.xml" ContentType="application/inkml+xml"/>
  <Override PartName="/ppt/ink/ink1904.xml" ContentType="application/inkml+xml"/>
  <Override PartName="/ppt/ink/ink1905.xml" ContentType="application/inkml+xml"/>
  <Override PartName="/ppt/ink/ink1906.xml" ContentType="application/inkml+xml"/>
  <Override PartName="/ppt/ink/ink1907.xml" ContentType="application/inkml+xml"/>
  <Override PartName="/ppt/ink/ink1908.xml" ContentType="application/inkml+xml"/>
  <Override PartName="/ppt/ink/ink1909.xml" ContentType="application/inkml+xml"/>
  <Override PartName="/ppt/ink/ink1910.xml" ContentType="application/inkml+xml"/>
  <Override PartName="/ppt/ink/ink1911.xml" ContentType="application/inkml+xml"/>
  <Override PartName="/ppt/ink/ink1912.xml" ContentType="application/inkml+xml"/>
  <Override PartName="/ppt/ink/ink1913.xml" ContentType="application/inkml+xml"/>
  <Override PartName="/ppt/ink/ink1914.xml" ContentType="application/inkml+xml"/>
  <Override PartName="/ppt/ink/ink1915.xml" ContentType="application/inkml+xml"/>
  <Override PartName="/ppt/ink/ink1916.xml" ContentType="application/inkml+xml"/>
  <Override PartName="/ppt/ink/ink1917.xml" ContentType="application/inkml+xml"/>
  <Override PartName="/ppt/ink/ink1918.xml" ContentType="application/inkml+xml"/>
  <Override PartName="/ppt/ink/ink1919.xml" ContentType="application/inkml+xml"/>
  <Override PartName="/ppt/ink/ink1920.xml" ContentType="application/inkml+xml"/>
  <Override PartName="/ppt/ink/ink1921.xml" ContentType="application/inkml+xml"/>
  <Override PartName="/ppt/ink/ink1922.xml" ContentType="application/inkml+xml"/>
  <Override PartName="/ppt/ink/ink1923.xml" ContentType="application/inkml+xml"/>
  <Override PartName="/ppt/ink/ink1924.xml" ContentType="application/inkml+xml"/>
  <Override PartName="/ppt/ink/ink1925.xml" ContentType="application/inkml+xml"/>
  <Override PartName="/ppt/ink/ink1926.xml" ContentType="application/inkml+xml"/>
  <Override PartName="/ppt/ink/ink1927.xml" ContentType="application/inkml+xml"/>
  <Override PartName="/ppt/ink/ink1928.xml" ContentType="application/inkml+xml"/>
  <Override PartName="/ppt/ink/ink1929.xml" ContentType="application/inkml+xml"/>
  <Override PartName="/ppt/ink/ink1930.xml" ContentType="application/inkml+xml"/>
  <Override PartName="/ppt/ink/ink1931.xml" ContentType="application/inkml+xml"/>
  <Override PartName="/ppt/ink/ink1932.xml" ContentType="application/inkml+xml"/>
  <Override PartName="/ppt/ink/ink1933.xml" ContentType="application/inkml+xml"/>
  <Override PartName="/ppt/ink/ink1934.xml" ContentType="application/inkml+xml"/>
  <Override PartName="/ppt/ink/ink1935.xml" ContentType="application/inkml+xml"/>
  <Override PartName="/ppt/ink/ink1936.xml" ContentType="application/inkml+xml"/>
  <Override PartName="/ppt/ink/ink1937.xml" ContentType="application/inkml+xml"/>
  <Override PartName="/ppt/ink/ink1938.xml" ContentType="application/inkml+xml"/>
  <Override PartName="/ppt/ink/ink1939.xml" ContentType="application/inkml+xml"/>
  <Override PartName="/ppt/ink/ink1940.xml" ContentType="application/inkml+xml"/>
  <Override PartName="/ppt/ink/ink1941.xml" ContentType="application/inkml+xml"/>
  <Override PartName="/ppt/ink/ink1942.xml" ContentType="application/inkml+xml"/>
  <Override PartName="/ppt/ink/ink1943.xml" ContentType="application/inkml+xml"/>
  <Override PartName="/ppt/ink/ink1944.xml" ContentType="application/inkml+xml"/>
  <Override PartName="/ppt/ink/ink1945.xml" ContentType="application/inkml+xml"/>
  <Override PartName="/ppt/ink/ink1946.xml" ContentType="application/inkml+xml"/>
  <Override PartName="/ppt/ink/ink1947.xml" ContentType="application/inkml+xml"/>
  <Override PartName="/ppt/ink/ink1948.xml" ContentType="application/inkml+xml"/>
  <Override PartName="/ppt/ink/ink1949.xml" ContentType="application/inkml+xml"/>
  <Override PartName="/ppt/ink/ink1950.xml" ContentType="application/inkml+xml"/>
  <Override PartName="/ppt/ink/ink1951.xml" ContentType="application/inkml+xml"/>
  <Override PartName="/ppt/ink/ink1952.xml" ContentType="application/inkml+xml"/>
  <Override PartName="/ppt/ink/ink1953.xml" ContentType="application/inkml+xml"/>
  <Override PartName="/ppt/ink/ink1954.xml" ContentType="application/inkml+xml"/>
  <Override PartName="/ppt/ink/ink1955.xml" ContentType="application/inkml+xml"/>
  <Override PartName="/ppt/ink/ink1956.xml" ContentType="application/inkml+xml"/>
  <Override PartName="/ppt/ink/ink1957.xml" ContentType="application/inkml+xml"/>
  <Override PartName="/ppt/ink/ink1958.xml" ContentType="application/inkml+xml"/>
  <Override PartName="/ppt/ink/ink1959.xml" ContentType="application/inkml+xml"/>
  <Override PartName="/ppt/ink/ink1960.xml" ContentType="application/inkml+xml"/>
  <Override PartName="/ppt/ink/ink1961.xml" ContentType="application/inkml+xml"/>
  <Override PartName="/ppt/ink/ink1962.xml" ContentType="application/inkml+xml"/>
  <Override PartName="/ppt/ink/ink1963.xml" ContentType="application/inkml+xml"/>
  <Override PartName="/ppt/ink/ink1964.xml" ContentType="application/inkml+xml"/>
  <Override PartName="/ppt/ink/ink1965.xml" ContentType="application/inkml+xml"/>
  <Override PartName="/ppt/ink/ink1966.xml" ContentType="application/inkml+xml"/>
  <Override PartName="/ppt/ink/ink1967.xml" ContentType="application/inkml+xml"/>
  <Override PartName="/ppt/ink/ink1968.xml" ContentType="application/inkml+xml"/>
  <Override PartName="/ppt/ink/ink1969.xml" ContentType="application/inkml+xml"/>
  <Override PartName="/ppt/ink/ink1970.xml" ContentType="application/inkml+xml"/>
  <Override PartName="/ppt/ink/ink1971.xml" ContentType="application/inkml+xml"/>
  <Override PartName="/ppt/ink/ink1972.xml" ContentType="application/inkml+xml"/>
  <Override PartName="/ppt/ink/ink1973.xml" ContentType="application/inkml+xml"/>
  <Override PartName="/ppt/ink/ink1974.xml" ContentType="application/inkml+xml"/>
  <Override PartName="/ppt/ink/ink1975.xml" ContentType="application/inkml+xml"/>
  <Override PartName="/ppt/ink/ink1976.xml" ContentType="application/inkml+xml"/>
  <Override PartName="/ppt/ink/ink1977.xml" ContentType="application/inkml+xml"/>
  <Override PartName="/ppt/ink/ink1978.xml" ContentType="application/inkml+xml"/>
  <Override PartName="/ppt/ink/ink1979.xml" ContentType="application/inkml+xml"/>
  <Override PartName="/ppt/ink/ink1980.xml" ContentType="application/inkml+xml"/>
  <Override PartName="/ppt/ink/ink1981.xml" ContentType="application/inkml+xml"/>
  <Override PartName="/ppt/ink/ink1982.xml" ContentType="application/inkml+xml"/>
  <Override PartName="/ppt/ink/ink1983.xml" ContentType="application/inkml+xml"/>
  <Override PartName="/ppt/ink/ink1984.xml" ContentType="application/inkml+xml"/>
  <Override PartName="/ppt/ink/ink1985.xml" ContentType="application/inkml+xml"/>
  <Override PartName="/ppt/ink/ink1986.xml" ContentType="application/inkml+xml"/>
  <Override PartName="/ppt/ink/ink1987.xml" ContentType="application/inkml+xml"/>
  <Override PartName="/ppt/ink/ink1988.xml" ContentType="application/inkml+xml"/>
  <Override PartName="/ppt/ink/ink1989.xml" ContentType="application/inkml+xml"/>
  <Override PartName="/ppt/ink/ink1990.xml" ContentType="application/inkml+xml"/>
  <Override PartName="/ppt/ink/ink1991.xml" ContentType="application/inkml+xml"/>
  <Override PartName="/ppt/ink/ink1992.xml" ContentType="application/inkml+xml"/>
  <Override PartName="/ppt/ink/ink1993.xml" ContentType="application/inkml+xml"/>
  <Override PartName="/ppt/ink/ink1994.xml" ContentType="application/inkml+xml"/>
  <Override PartName="/ppt/ink/ink1995.xml" ContentType="application/inkml+xml"/>
  <Override PartName="/ppt/ink/ink1996.xml" ContentType="application/inkml+xml"/>
  <Override PartName="/ppt/ink/ink1997.xml" ContentType="application/inkml+xml"/>
  <Override PartName="/ppt/ink/ink1998.xml" ContentType="application/inkml+xml"/>
  <Override PartName="/ppt/ink/ink1999.xml" ContentType="application/inkml+xml"/>
  <Override PartName="/ppt/ink/ink2000.xml" ContentType="application/inkml+xml"/>
  <Override PartName="/ppt/ink/ink2001.xml" ContentType="application/inkml+xml"/>
  <Override PartName="/ppt/ink/ink2002.xml" ContentType="application/inkml+xml"/>
  <Override PartName="/ppt/ink/ink2003.xml" ContentType="application/inkml+xml"/>
  <Override PartName="/ppt/ink/ink2004.xml" ContentType="application/inkml+xml"/>
  <Override PartName="/ppt/ink/ink2005.xml" ContentType="application/inkml+xml"/>
  <Override PartName="/ppt/ink/ink2006.xml" ContentType="application/inkml+xml"/>
  <Override PartName="/ppt/ink/ink2007.xml" ContentType="application/inkml+xml"/>
  <Override PartName="/ppt/ink/ink2008.xml" ContentType="application/inkml+xml"/>
  <Override PartName="/ppt/ink/ink2009.xml" ContentType="application/inkml+xml"/>
  <Override PartName="/ppt/ink/ink2010.xml" ContentType="application/inkml+xml"/>
  <Override PartName="/ppt/ink/ink2011.xml" ContentType="application/inkml+xml"/>
  <Override PartName="/ppt/ink/ink2012.xml" ContentType="application/inkml+xml"/>
  <Override PartName="/ppt/ink/ink2013.xml" ContentType="application/inkml+xml"/>
  <Override PartName="/ppt/ink/ink2014.xml" ContentType="application/inkml+xml"/>
  <Override PartName="/ppt/ink/ink2015.xml" ContentType="application/inkml+xml"/>
  <Override PartName="/ppt/ink/ink2016.xml" ContentType="application/inkml+xml"/>
  <Override PartName="/ppt/ink/ink2017.xml" ContentType="application/inkml+xml"/>
  <Override PartName="/ppt/ink/ink2018.xml" ContentType="application/inkml+xml"/>
  <Override PartName="/ppt/ink/ink2019.xml" ContentType="application/inkml+xml"/>
  <Override PartName="/ppt/ink/ink2020.xml" ContentType="application/inkml+xml"/>
  <Override PartName="/ppt/ink/ink2021.xml" ContentType="application/inkml+xml"/>
  <Override PartName="/ppt/ink/ink2022.xml" ContentType="application/inkml+xml"/>
  <Override PartName="/ppt/ink/ink2023.xml" ContentType="application/inkml+xml"/>
  <Override PartName="/ppt/ink/ink2024.xml" ContentType="application/inkml+xml"/>
  <Override PartName="/ppt/ink/ink2025.xml" ContentType="application/inkml+xml"/>
  <Override PartName="/ppt/ink/ink2026.xml" ContentType="application/inkml+xml"/>
  <Override PartName="/ppt/ink/ink2027.xml" ContentType="application/inkml+xml"/>
  <Override PartName="/ppt/ink/ink2028.xml" ContentType="application/inkml+xml"/>
  <Override PartName="/ppt/ink/ink2029.xml" ContentType="application/inkml+xml"/>
  <Override PartName="/ppt/ink/ink2030.xml" ContentType="application/inkml+xml"/>
  <Override PartName="/ppt/ink/ink2031.xml" ContentType="application/inkml+xml"/>
  <Override PartName="/ppt/ink/ink2032.xml" ContentType="application/inkml+xml"/>
  <Override PartName="/ppt/ink/ink2033.xml" ContentType="application/inkml+xml"/>
  <Override PartName="/ppt/ink/ink2034.xml" ContentType="application/inkml+xml"/>
  <Override PartName="/ppt/ink/ink2035.xml" ContentType="application/inkml+xml"/>
  <Override PartName="/ppt/ink/ink2036.xml" ContentType="application/inkml+xml"/>
  <Override PartName="/ppt/ink/ink2037.xml" ContentType="application/inkml+xml"/>
  <Override PartName="/ppt/ink/ink2038.xml" ContentType="application/inkml+xml"/>
  <Override PartName="/ppt/ink/ink2039.xml" ContentType="application/inkml+xml"/>
  <Override PartName="/ppt/ink/ink2040.xml" ContentType="application/inkml+xml"/>
  <Override PartName="/ppt/ink/ink2041.xml" ContentType="application/inkml+xml"/>
  <Override PartName="/ppt/ink/ink2042.xml" ContentType="application/inkml+xml"/>
  <Override PartName="/ppt/ink/ink2043.xml" ContentType="application/inkml+xml"/>
  <Override PartName="/ppt/ink/ink2044.xml" ContentType="application/inkml+xml"/>
  <Override PartName="/ppt/ink/ink2045.xml" ContentType="application/inkml+xml"/>
  <Override PartName="/ppt/ink/ink2046.xml" ContentType="application/inkml+xml"/>
  <Override PartName="/ppt/ink/ink2047.xml" ContentType="application/inkml+xml"/>
  <Override PartName="/ppt/ink/ink2048.xml" ContentType="application/inkml+xml"/>
  <Override PartName="/ppt/ink/ink2049.xml" ContentType="application/inkml+xml"/>
  <Override PartName="/ppt/ink/ink2050.xml" ContentType="application/inkml+xml"/>
  <Override PartName="/ppt/ink/ink2051.xml" ContentType="application/inkml+xml"/>
  <Override PartName="/ppt/ink/ink2052.xml" ContentType="application/inkml+xml"/>
  <Override PartName="/ppt/ink/ink2053.xml" ContentType="application/inkml+xml"/>
  <Override PartName="/ppt/ink/ink2054.xml" ContentType="application/inkml+xml"/>
  <Override PartName="/ppt/ink/ink2055.xml" ContentType="application/inkml+xml"/>
  <Override PartName="/ppt/ink/ink2056.xml" ContentType="application/inkml+xml"/>
  <Override PartName="/ppt/ink/ink2057.xml" ContentType="application/inkml+xml"/>
  <Override PartName="/ppt/ink/ink2058.xml" ContentType="application/inkml+xml"/>
  <Override PartName="/ppt/ink/ink2059.xml" ContentType="application/inkml+xml"/>
  <Override PartName="/ppt/ink/ink2060.xml" ContentType="application/inkml+xml"/>
  <Override PartName="/ppt/ink/ink2061.xml" ContentType="application/inkml+xml"/>
  <Override PartName="/ppt/ink/ink2062.xml" ContentType="application/inkml+xml"/>
  <Override PartName="/ppt/ink/ink2063.xml" ContentType="application/inkml+xml"/>
  <Override PartName="/ppt/ink/ink2064.xml" ContentType="application/inkml+xml"/>
  <Override PartName="/ppt/ink/ink2065.xml" ContentType="application/inkml+xml"/>
  <Override PartName="/ppt/ink/ink2066.xml" ContentType="application/inkml+xml"/>
  <Override PartName="/ppt/ink/ink2067.xml" ContentType="application/inkml+xml"/>
  <Override PartName="/ppt/ink/ink2068.xml" ContentType="application/inkml+xml"/>
  <Override PartName="/ppt/ink/ink2069.xml" ContentType="application/inkml+xml"/>
  <Override PartName="/ppt/ink/ink2070.xml" ContentType="application/inkml+xml"/>
  <Override PartName="/ppt/ink/ink2071.xml" ContentType="application/inkml+xml"/>
  <Override PartName="/ppt/ink/ink2072.xml" ContentType="application/inkml+xml"/>
  <Override PartName="/ppt/ink/ink2073.xml" ContentType="application/inkml+xml"/>
  <Override PartName="/ppt/ink/ink2074.xml" ContentType="application/inkml+xml"/>
  <Override PartName="/ppt/ink/ink2075.xml" ContentType="application/inkml+xml"/>
  <Override PartName="/ppt/ink/ink2076.xml" ContentType="application/inkml+xml"/>
  <Override PartName="/ppt/ink/ink2077.xml" ContentType="application/inkml+xml"/>
  <Override PartName="/ppt/ink/ink2078.xml" ContentType="application/inkml+xml"/>
  <Override PartName="/ppt/ink/ink2079.xml" ContentType="application/inkml+xml"/>
  <Override PartName="/ppt/ink/ink2080.xml" ContentType="application/inkml+xml"/>
  <Override PartName="/ppt/ink/ink2081.xml" ContentType="application/inkml+xml"/>
  <Override PartName="/ppt/ink/ink2082.xml" ContentType="application/inkml+xml"/>
  <Override PartName="/ppt/ink/ink2083.xml" ContentType="application/inkml+xml"/>
  <Override PartName="/ppt/ink/ink2084.xml" ContentType="application/inkml+xml"/>
  <Override PartName="/ppt/ink/ink2085.xml" ContentType="application/inkml+xml"/>
  <Override PartName="/ppt/ink/ink2086.xml" ContentType="application/inkml+xml"/>
  <Override PartName="/ppt/ink/ink2087.xml" ContentType="application/inkml+xml"/>
  <Override PartName="/ppt/ink/ink2088.xml" ContentType="application/inkml+xml"/>
  <Override PartName="/ppt/ink/ink2089.xml" ContentType="application/inkml+xml"/>
  <Override PartName="/ppt/ink/ink2090.xml" ContentType="application/inkml+xml"/>
  <Override PartName="/ppt/ink/ink2091.xml" ContentType="application/inkml+xml"/>
  <Override PartName="/ppt/ink/ink2092.xml" ContentType="application/inkml+xml"/>
  <Override PartName="/ppt/ink/ink2093.xml" ContentType="application/inkml+xml"/>
  <Override PartName="/ppt/ink/ink2094.xml" ContentType="application/inkml+xml"/>
  <Override PartName="/ppt/ink/ink2095.xml" ContentType="application/inkml+xml"/>
  <Override PartName="/ppt/ink/ink2096.xml" ContentType="application/inkml+xml"/>
  <Override PartName="/ppt/ink/ink2097.xml" ContentType="application/inkml+xml"/>
  <Override PartName="/ppt/ink/ink2098.xml" ContentType="application/inkml+xml"/>
  <Override PartName="/ppt/ink/ink2099.xml" ContentType="application/inkml+xml"/>
  <Override PartName="/ppt/ink/ink2100.xml" ContentType="application/inkml+xml"/>
  <Override PartName="/ppt/ink/ink2101.xml" ContentType="application/inkml+xml"/>
  <Override PartName="/ppt/ink/ink2102.xml" ContentType="application/inkml+xml"/>
  <Override PartName="/ppt/ink/ink2103.xml" ContentType="application/inkml+xml"/>
  <Override PartName="/ppt/ink/ink2104.xml" ContentType="application/inkml+xml"/>
  <Override PartName="/ppt/ink/ink2105.xml" ContentType="application/inkml+xml"/>
  <Override PartName="/ppt/ink/ink2106.xml" ContentType="application/inkml+xml"/>
  <Override PartName="/ppt/ink/ink2107.xml" ContentType="application/inkml+xml"/>
  <Override PartName="/ppt/ink/ink2108.xml" ContentType="application/inkml+xml"/>
  <Override PartName="/ppt/ink/ink2109.xml" ContentType="application/inkml+xml"/>
  <Override PartName="/ppt/ink/ink2110.xml" ContentType="application/inkml+xml"/>
  <Override PartName="/ppt/ink/ink2111.xml" ContentType="application/inkml+xml"/>
  <Override PartName="/ppt/ink/ink2112.xml" ContentType="application/inkml+xml"/>
  <Override PartName="/ppt/ink/ink2113.xml" ContentType="application/inkml+xml"/>
  <Override PartName="/ppt/ink/ink2114.xml" ContentType="application/inkml+xml"/>
  <Override PartName="/ppt/ink/ink2115.xml" ContentType="application/inkml+xml"/>
  <Override PartName="/ppt/ink/ink2116.xml" ContentType="application/inkml+xml"/>
  <Override PartName="/ppt/ink/ink2117.xml" ContentType="application/inkml+xml"/>
  <Override PartName="/ppt/ink/ink2118.xml" ContentType="application/inkml+xml"/>
  <Override PartName="/ppt/ink/ink2119.xml" ContentType="application/inkml+xml"/>
  <Override PartName="/ppt/ink/ink2120.xml" ContentType="application/inkml+xml"/>
  <Override PartName="/ppt/ink/ink2121.xml" ContentType="application/inkml+xml"/>
  <Override PartName="/ppt/ink/ink2122.xml" ContentType="application/inkml+xml"/>
  <Override PartName="/ppt/ink/ink2123.xml" ContentType="application/inkml+xml"/>
  <Override PartName="/ppt/ink/ink2124.xml" ContentType="application/inkml+xml"/>
  <Override PartName="/ppt/ink/ink2125.xml" ContentType="application/inkml+xml"/>
  <Override PartName="/ppt/ink/ink2126.xml" ContentType="application/inkml+xml"/>
  <Override PartName="/ppt/ink/ink2127.xml" ContentType="application/inkml+xml"/>
  <Override PartName="/ppt/ink/ink2128.xml" ContentType="application/inkml+xml"/>
  <Override PartName="/ppt/ink/ink2129.xml" ContentType="application/inkml+xml"/>
  <Override PartName="/ppt/ink/ink2130.xml" ContentType="application/inkml+xml"/>
  <Override PartName="/ppt/ink/ink2131.xml" ContentType="application/inkml+xml"/>
  <Override PartName="/ppt/ink/ink2132.xml" ContentType="application/inkml+xml"/>
  <Override PartName="/ppt/ink/ink2133.xml" ContentType="application/inkml+xml"/>
  <Override PartName="/ppt/ink/ink2134.xml" ContentType="application/inkml+xml"/>
  <Override PartName="/ppt/ink/ink2135.xml" ContentType="application/inkml+xml"/>
  <Override PartName="/ppt/ink/ink2136.xml" ContentType="application/inkml+xml"/>
  <Override PartName="/ppt/ink/ink2137.xml" ContentType="application/inkml+xml"/>
  <Override PartName="/ppt/ink/ink2138.xml" ContentType="application/inkml+xml"/>
  <Override PartName="/ppt/ink/ink2139.xml" ContentType="application/inkml+xml"/>
  <Override PartName="/ppt/ink/ink2140.xml" ContentType="application/inkml+xml"/>
  <Override PartName="/ppt/ink/ink2141.xml" ContentType="application/inkml+xml"/>
  <Override PartName="/ppt/ink/ink2142.xml" ContentType="application/inkml+xml"/>
  <Override PartName="/ppt/ink/ink2143.xml" ContentType="application/inkml+xml"/>
  <Override PartName="/ppt/ink/ink2144.xml" ContentType="application/inkml+xml"/>
  <Override PartName="/ppt/ink/ink2145.xml" ContentType="application/inkml+xml"/>
  <Override PartName="/ppt/ink/ink2146.xml" ContentType="application/inkml+xml"/>
  <Override PartName="/ppt/ink/ink2147.xml" ContentType="application/inkml+xml"/>
  <Override PartName="/ppt/ink/ink2148.xml" ContentType="application/inkml+xml"/>
  <Override PartName="/ppt/ink/ink2149.xml" ContentType="application/inkml+xml"/>
  <Override PartName="/ppt/ink/ink2150.xml" ContentType="application/inkml+xml"/>
  <Override PartName="/ppt/ink/ink2151.xml" ContentType="application/inkml+xml"/>
  <Override PartName="/ppt/ink/ink2152.xml" ContentType="application/inkml+xml"/>
  <Override PartName="/ppt/ink/ink2153.xml" ContentType="application/inkml+xml"/>
  <Override PartName="/ppt/ink/ink2154.xml" ContentType="application/inkml+xml"/>
  <Override PartName="/ppt/ink/ink2155.xml" ContentType="application/inkml+xml"/>
  <Override PartName="/ppt/ink/ink2156.xml" ContentType="application/inkml+xml"/>
  <Override PartName="/ppt/ink/ink2157.xml" ContentType="application/inkml+xml"/>
  <Override PartName="/ppt/ink/ink2158.xml" ContentType="application/inkml+xml"/>
  <Override PartName="/ppt/ink/ink2159.xml" ContentType="application/inkml+xml"/>
  <Override PartName="/ppt/ink/ink2160.xml" ContentType="application/inkml+xml"/>
  <Override PartName="/ppt/ink/ink2161.xml" ContentType="application/inkml+xml"/>
  <Override PartName="/ppt/ink/ink2162.xml" ContentType="application/inkml+xml"/>
  <Override PartName="/ppt/ink/ink2163.xml" ContentType="application/inkml+xml"/>
  <Override PartName="/ppt/ink/ink2164.xml" ContentType="application/inkml+xml"/>
  <Override PartName="/ppt/ink/ink2165.xml" ContentType="application/inkml+xml"/>
  <Override PartName="/ppt/ink/ink2166.xml" ContentType="application/inkml+xml"/>
  <Override PartName="/ppt/ink/ink2167.xml" ContentType="application/inkml+xml"/>
  <Override PartName="/ppt/ink/ink2168.xml" ContentType="application/inkml+xml"/>
  <Override PartName="/ppt/ink/ink2169.xml" ContentType="application/inkml+xml"/>
  <Override PartName="/ppt/ink/ink2170.xml" ContentType="application/inkml+xml"/>
  <Override PartName="/ppt/ink/ink2171.xml" ContentType="application/inkml+xml"/>
  <Override PartName="/ppt/ink/ink2172.xml" ContentType="application/inkml+xml"/>
  <Override PartName="/ppt/ink/ink2173.xml" ContentType="application/inkml+xml"/>
  <Override PartName="/ppt/ink/ink2174.xml" ContentType="application/inkml+xml"/>
  <Override PartName="/ppt/ink/ink2175.xml" ContentType="application/inkml+xml"/>
  <Override PartName="/ppt/ink/ink2176.xml" ContentType="application/inkml+xml"/>
  <Override PartName="/ppt/ink/ink2177.xml" ContentType="application/inkml+xml"/>
  <Override PartName="/ppt/ink/ink2178.xml" ContentType="application/inkml+xml"/>
  <Override PartName="/ppt/ink/ink2179.xml" ContentType="application/inkml+xml"/>
  <Override PartName="/ppt/ink/ink2180.xml" ContentType="application/inkml+xml"/>
  <Override PartName="/ppt/ink/ink2181.xml" ContentType="application/inkml+xml"/>
  <Override PartName="/ppt/ink/ink2182.xml" ContentType="application/inkml+xml"/>
  <Override PartName="/ppt/ink/ink2183.xml" ContentType="application/inkml+xml"/>
  <Override PartName="/ppt/ink/ink2184.xml" ContentType="application/inkml+xml"/>
  <Override PartName="/ppt/ink/ink2185.xml" ContentType="application/inkml+xml"/>
  <Override PartName="/ppt/ink/ink2186.xml" ContentType="application/inkml+xml"/>
  <Override PartName="/ppt/ink/ink2187.xml" ContentType="application/inkml+xml"/>
  <Override PartName="/ppt/ink/ink2188.xml" ContentType="application/inkml+xml"/>
  <Override PartName="/ppt/ink/ink2189.xml" ContentType="application/inkml+xml"/>
  <Override PartName="/ppt/ink/ink2190.xml" ContentType="application/inkml+xml"/>
  <Override PartName="/ppt/ink/ink2191.xml" ContentType="application/inkml+xml"/>
  <Override PartName="/ppt/ink/ink2192.xml" ContentType="application/inkml+xml"/>
  <Override PartName="/ppt/ink/ink2193.xml" ContentType="application/inkml+xml"/>
  <Override PartName="/ppt/ink/ink2194.xml" ContentType="application/inkml+xml"/>
  <Override PartName="/ppt/ink/ink2195.xml" ContentType="application/inkml+xml"/>
  <Override PartName="/ppt/ink/ink2196.xml" ContentType="application/inkml+xml"/>
  <Override PartName="/ppt/ink/ink2197.xml" ContentType="application/inkml+xml"/>
  <Override PartName="/ppt/ink/ink2198.xml" ContentType="application/inkml+xml"/>
  <Override PartName="/ppt/ink/ink2199.xml" ContentType="application/inkml+xml"/>
  <Override PartName="/ppt/ink/ink2200.xml" ContentType="application/inkml+xml"/>
  <Override PartName="/ppt/ink/ink2201.xml" ContentType="application/inkml+xml"/>
  <Override PartName="/ppt/ink/ink2202.xml" ContentType="application/inkml+xml"/>
  <Override PartName="/ppt/ink/ink2203.xml" ContentType="application/inkml+xml"/>
  <Override PartName="/ppt/ink/ink2204.xml" ContentType="application/inkml+xml"/>
  <Override PartName="/ppt/ink/ink2205.xml" ContentType="application/inkml+xml"/>
  <Override PartName="/ppt/ink/ink2206.xml" ContentType="application/inkml+xml"/>
  <Override PartName="/ppt/ink/ink2207.xml" ContentType="application/inkml+xml"/>
  <Override PartName="/ppt/ink/ink2208.xml" ContentType="application/inkml+xml"/>
  <Override PartName="/ppt/ink/ink2209.xml" ContentType="application/inkml+xml"/>
  <Override PartName="/ppt/ink/ink2210.xml" ContentType="application/inkml+xml"/>
  <Override PartName="/ppt/ink/ink2211.xml" ContentType="application/inkml+xml"/>
  <Override PartName="/ppt/ink/ink2212.xml" ContentType="application/inkml+xml"/>
  <Override PartName="/ppt/ink/ink2213.xml" ContentType="application/inkml+xml"/>
  <Override PartName="/ppt/ink/ink2214.xml" ContentType="application/inkml+xml"/>
  <Override PartName="/ppt/ink/ink2215.xml" ContentType="application/inkml+xml"/>
  <Override PartName="/ppt/ink/ink2216.xml" ContentType="application/inkml+xml"/>
  <Override PartName="/ppt/ink/ink2217.xml" ContentType="application/inkml+xml"/>
  <Override PartName="/ppt/ink/ink2218.xml" ContentType="application/inkml+xml"/>
  <Override PartName="/ppt/ink/ink2219.xml" ContentType="application/inkml+xml"/>
  <Override PartName="/ppt/ink/ink2220.xml" ContentType="application/inkml+xml"/>
  <Override PartName="/ppt/ink/ink2221.xml" ContentType="application/inkml+xml"/>
  <Override PartName="/ppt/ink/ink2222.xml" ContentType="application/inkml+xml"/>
  <Override PartName="/ppt/ink/ink2223.xml" ContentType="application/inkml+xml"/>
  <Override PartName="/ppt/ink/ink2224.xml" ContentType="application/inkml+xml"/>
  <Override PartName="/ppt/ink/ink2225.xml" ContentType="application/inkml+xml"/>
  <Override PartName="/ppt/ink/ink2226.xml" ContentType="application/inkml+xml"/>
  <Override PartName="/ppt/ink/ink2227.xml" ContentType="application/inkml+xml"/>
  <Override PartName="/ppt/ink/ink2228.xml" ContentType="application/inkml+xml"/>
  <Override PartName="/ppt/ink/ink2229.xml" ContentType="application/inkml+xml"/>
  <Override PartName="/ppt/ink/ink2230.xml" ContentType="application/inkml+xml"/>
  <Override PartName="/ppt/ink/ink2231.xml" ContentType="application/inkml+xml"/>
  <Override PartName="/ppt/ink/ink2232.xml" ContentType="application/inkml+xml"/>
  <Override PartName="/ppt/ink/ink2233.xml" ContentType="application/inkml+xml"/>
  <Override PartName="/ppt/ink/ink2234.xml" ContentType="application/inkml+xml"/>
  <Override PartName="/ppt/ink/ink2235.xml" ContentType="application/inkml+xml"/>
  <Override PartName="/ppt/ink/ink2236.xml" ContentType="application/inkml+xml"/>
  <Override PartName="/ppt/ink/ink2237.xml" ContentType="application/inkml+xml"/>
  <Override PartName="/ppt/ink/ink2238.xml" ContentType="application/inkml+xml"/>
  <Override PartName="/ppt/ink/ink2239.xml" ContentType="application/inkml+xml"/>
  <Override PartName="/ppt/ink/ink2240.xml" ContentType="application/inkml+xml"/>
  <Override PartName="/ppt/ink/ink2241.xml" ContentType="application/inkml+xml"/>
  <Override PartName="/ppt/ink/ink2242.xml" ContentType="application/inkml+xml"/>
  <Override PartName="/ppt/ink/ink2243.xml" ContentType="application/inkml+xml"/>
  <Override PartName="/ppt/ink/ink2244.xml" ContentType="application/inkml+xml"/>
  <Override PartName="/ppt/ink/ink2245.xml" ContentType="application/inkml+xml"/>
  <Override PartName="/ppt/ink/ink2246.xml" ContentType="application/inkml+xml"/>
  <Override PartName="/ppt/ink/ink2247.xml" ContentType="application/inkml+xml"/>
  <Override PartName="/ppt/ink/ink2248.xml" ContentType="application/inkml+xml"/>
  <Override PartName="/ppt/ink/ink2249.xml" ContentType="application/inkml+xml"/>
  <Override PartName="/ppt/ink/ink2250.xml" ContentType="application/inkml+xml"/>
  <Override PartName="/ppt/ink/ink2251.xml" ContentType="application/inkml+xml"/>
  <Override PartName="/ppt/ink/ink2252.xml" ContentType="application/inkml+xml"/>
  <Override PartName="/ppt/ink/ink2253.xml" ContentType="application/inkml+xml"/>
  <Override PartName="/ppt/ink/ink2254.xml" ContentType="application/inkml+xml"/>
  <Override PartName="/ppt/ink/ink2255.xml" ContentType="application/inkml+xml"/>
  <Override PartName="/ppt/ink/ink2256.xml" ContentType="application/inkml+xml"/>
  <Override PartName="/ppt/ink/ink2257.xml" ContentType="application/inkml+xml"/>
  <Override PartName="/ppt/ink/ink2258.xml" ContentType="application/inkml+xml"/>
  <Override PartName="/ppt/ink/ink2259.xml" ContentType="application/inkml+xml"/>
  <Override PartName="/ppt/ink/ink2260.xml" ContentType="application/inkml+xml"/>
  <Override PartName="/ppt/ink/ink2261.xml" ContentType="application/inkml+xml"/>
  <Override PartName="/ppt/ink/ink2262.xml" ContentType="application/inkml+xml"/>
  <Override PartName="/ppt/ink/ink2263.xml" ContentType="application/inkml+xml"/>
  <Override PartName="/ppt/ink/ink2264.xml" ContentType="application/inkml+xml"/>
  <Override PartName="/ppt/ink/ink2265.xml" ContentType="application/inkml+xml"/>
  <Override PartName="/ppt/ink/ink2266.xml" ContentType="application/inkml+xml"/>
  <Override PartName="/ppt/ink/ink2267.xml" ContentType="application/inkml+xml"/>
  <Override PartName="/ppt/ink/ink2268.xml" ContentType="application/inkml+xml"/>
  <Override PartName="/ppt/ink/ink2269.xml" ContentType="application/inkml+xml"/>
  <Override PartName="/ppt/ink/ink2270.xml" ContentType="application/inkml+xml"/>
  <Override PartName="/ppt/ink/ink2271.xml" ContentType="application/inkml+xml"/>
  <Override PartName="/ppt/ink/ink2272.xml" ContentType="application/inkml+xml"/>
  <Override PartName="/ppt/ink/ink2273.xml" ContentType="application/inkml+xml"/>
  <Override PartName="/ppt/ink/ink2274.xml" ContentType="application/inkml+xml"/>
  <Override PartName="/ppt/ink/ink2275.xml" ContentType="application/inkml+xml"/>
  <Override PartName="/ppt/ink/ink2276.xml" ContentType="application/inkml+xml"/>
  <Override PartName="/ppt/ink/ink2277.xml" ContentType="application/inkml+xml"/>
  <Override PartName="/ppt/ink/ink2278.xml" ContentType="application/inkml+xml"/>
  <Override PartName="/ppt/ink/ink2279.xml" ContentType="application/inkml+xml"/>
  <Override PartName="/ppt/ink/ink2280.xml" ContentType="application/inkml+xml"/>
  <Override PartName="/ppt/ink/ink2281.xml" ContentType="application/inkml+xml"/>
  <Override PartName="/ppt/ink/ink2282.xml" ContentType="application/inkml+xml"/>
  <Override PartName="/ppt/ink/ink2283.xml" ContentType="application/inkml+xml"/>
  <Override PartName="/ppt/ink/ink2284.xml" ContentType="application/inkml+xml"/>
  <Override PartName="/ppt/ink/ink2285.xml" ContentType="application/inkml+xml"/>
  <Override PartName="/ppt/ink/ink2286.xml" ContentType="application/inkml+xml"/>
  <Override PartName="/ppt/ink/ink2287.xml" ContentType="application/inkml+xml"/>
  <Override PartName="/ppt/ink/ink2288.xml" ContentType="application/inkml+xml"/>
  <Override PartName="/ppt/ink/ink2289.xml" ContentType="application/inkml+xml"/>
  <Override PartName="/ppt/ink/ink2290.xml" ContentType="application/inkml+xml"/>
  <Override PartName="/ppt/ink/ink2291.xml" ContentType="application/inkml+xml"/>
  <Override PartName="/ppt/ink/ink2292.xml" ContentType="application/inkml+xml"/>
  <Override PartName="/ppt/ink/ink2293.xml" ContentType="application/inkml+xml"/>
  <Override PartName="/ppt/ink/ink2294.xml" ContentType="application/inkml+xml"/>
  <Override PartName="/ppt/ink/ink2295.xml" ContentType="application/inkml+xml"/>
  <Override PartName="/ppt/ink/ink2296.xml" ContentType="application/inkml+xml"/>
  <Override PartName="/ppt/ink/ink2297.xml" ContentType="application/inkml+xml"/>
  <Override PartName="/ppt/ink/ink2298.xml" ContentType="application/inkml+xml"/>
  <Override PartName="/ppt/ink/ink2299.xml" ContentType="application/inkml+xml"/>
  <Override PartName="/ppt/ink/ink2300.xml" ContentType="application/inkml+xml"/>
  <Override PartName="/ppt/ink/ink2301.xml" ContentType="application/inkml+xml"/>
  <Override PartName="/ppt/ink/ink2302.xml" ContentType="application/inkml+xml"/>
  <Override PartName="/ppt/ink/ink2303.xml" ContentType="application/inkml+xml"/>
  <Override PartName="/ppt/ink/ink2304.xml" ContentType="application/inkml+xml"/>
  <Override PartName="/ppt/ink/ink2305.xml" ContentType="application/inkml+xml"/>
  <Override PartName="/ppt/ink/ink2306.xml" ContentType="application/inkml+xml"/>
  <Override PartName="/ppt/ink/ink2307.xml" ContentType="application/inkml+xml"/>
  <Override PartName="/ppt/ink/ink2308.xml" ContentType="application/inkml+xml"/>
  <Override PartName="/ppt/ink/ink2309.xml" ContentType="application/inkml+xml"/>
  <Override PartName="/ppt/ink/ink2310.xml" ContentType="application/inkml+xml"/>
  <Override PartName="/ppt/ink/ink2311.xml" ContentType="application/inkml+xml"/>
  <Override PartName="/ppt/ink/ink2312.xml" ContentType="application/inkml+xml"/>
  <Override PartName="/ppt/ink/ink2313.xml" ContentType="application/inkml+xml"/>
  <Override PartName="/ppt/ink/ink2314.xml" ContentType="application/inkml+xml"/>
  <Override PartName="/ppt/ink/ink2315.xml" ContentType="application/inkml+xml"/>
  <Override PartName="/ppt/ink/ink2316.xml" ContentType="application/inkml+xml"/>
  <Override PartName="/ppt/ink/ink2317.xml" ContentType="application/inkml+xml"/>
  <Override PartName="/ppt/ink/ink2318.xml" ContentType="application/inkml+xml"/>
  <Override PartName="/ppt/ink/ink2319.xml" ContentType="application/inkml+xml"/>
  <Override PartName="/ppt/ink/ink2320.xml" ContentType="application/inkml+xml"/>
  <Override PartName="/ppt/ink/ink2321.xml" ContentType="application/inkml+xml"/>
  <Override PartName="/ppt/ink/ink2322.xml" ContentType="application/inkml+xml"/>
  <Override PartName="/ppt/ink/ink2323.xml" ContentType="application/inkml+xml"/>
  <Override PartName="/ppt/ink/ink2324.xml" ContentType="application/inkml+xml"/>
  <Override PartName="/ppt/ink/ink2325.xml" ContentType="application/inkml+xml"/>
  <Override PartName="/ppt/ink/ink2326.xml" ContentType="application/inkml+xml"/>
  <Override PartName="/ppt/ink/ink2327.xml" ContentType="application/inkml+xml"/>
  <Override PartName="/ppt/ink/ink2328.xml" ContentType="application/inkml+xml"/>
  <Override PartName="/ppt/ink/ink2329.xml" ContentType="application/inkml+xml"/>
  <Override PartName="/ppt/ink/ink2330.xml" ContentType="application/inkml+xml"/>
  <Override PartName="/ppt/ink/ink2331.xml" ContentType="application/inkml+xml"/>
  <Override PartName="/ppt/ink/ink2332.xml" ContentType="application/inkml+xml"/>
  <Override PartName="/ppt/ink/ink2333.xml" ContentType="application/inkml+xml"/>
  <Override PartName="/ppt/ink/ink2334.xml" ContentType="application/inkml+xml"/>
  <Override PartName="/ppt/ink/ink2335.xml" ContentType="application/inkml+xml"/>
  <Override PartName="/ppt/ink/ink2336.xml" ContentType="application/inkml+xml"/>
  <Override PartName="/ppt/ink/ink2337.xml" ContentType="application/inkml+xml"/>
  <Override PartName="/ppt/ink/ink2338.xml" ContentType="application/inkml+xml"/>
  <Override PartName="/ppt/ink/ink2339.xml" ContentType="application/inkml+xml"/>
  <Override PartName="/ppt/ink/ink2340.xml" ContentType="application/inkml+xml"/>
  <Override PartName="/ppt/ink/ink2341.xml" ContentType="application/inkml+xml"/>
  <Override PartName="/ppt/ink/ink2342.xml" ContentType="application/inkml+xml"/>
  <Override PartName="/ppt/ink/ink2343.xml" ContentType="application/inkml+xml"/>
  <Override PartName="/ppt/ink/ink2344.xml" ContentType="application/inkml+xml"/>
  <Override PartName="/ppt/ink/ink2345.xml" ContentType="application/inkml+xml"/>
  <Override PartName="/ppt/ink/ink2346.xml" ContentType="application/inkml+xml"/>
  <Override PartName="/ppt/ink/ink2347.xml" ContentType="application/inkml+xml"/>
  <Override PartName="/ppt/ink/ink2348.xml" ContentType="application/inkml+xml"/>
  <Override PartName="/ppt/ink/ink2349.xml" ContentType="application/inkml+xml"/>
  <Override PartName="/ppt/ink/ink2350.xml" ContentType="application/inkml+xml"/>
  <Override PartName="/ppt/ink/ink2351.xml" ContentType="application/inkml+xml"/>
  <Override PartName="/ppt/ink/ink2352.xml" ContentType="application/inkml+xml"/>
  <Override PartName="/ppt/ink/ink2353.xml" ContentType="application/inkml+xml"/>
  <Override PartName="/ppt/ink/ink2354.xml" ContentType="application/inkml+xml"/>
  <Override PartName="/ppt/ink/ink2355.xml" ContentType="application/inkml+xml"/>
  <Override PartName="/ppt/ink/ink2356.xml" ContentType="application/inkml+xml"/>
  <Override PartName="/ppt/ink/ink2357.xml" ContentType="application/inkml+xml"/>
  <Override PartName="/ppt/ink/ink2358.xml" ContentType="application/inkml+xml"/>
  <Override PartName="/ppt/ink/ink2359.xml" ContentType="application/inkml+xml"/>
  <Override PartName="/ppt/ink/ink2360.xml" ContentType="application/inkml+xml"/>
  <Override PartName="/ppt/ink/ink2361.xml" ContentType="application/inkml+xml"/>
  <Override PartName="/ppt/ink/ink2362.xml" ContentType="application/inkml+xml"/>
  <Override PartName="/ppt/ink/ink2363.xml" ContentType="application/inkml+xml"/>
  <Override PartName="/ppt/ink/ink2364.xml" ContentType="application/inkml+xml"/>
  <Override PartName="/ppt/ink/ink2365.xml" ContentType="application/inkml+xml"/>
  <Override PartName="/ppt/ink/ink2366.xml" ContentType="application/inkml+xml"/>
  <Override PartName="/ppt/ink/ink2367.xml" ContentType="application/inkml+xml"/>
  <Override PartName="/ppt/ink/ink2368.xml" ContentType="application/inkml+xml"/>
  <Override PartName="/ppt/ink/ink2369.xml" ContentType="application/inkml+xml"/>
  <Override PartName="/ppt/ink/ink2370.xml" ContentType="application/inkml+xml"/>
  <Override PartName="/ppt/ink/ink2371.xml" ContentType="application/inkml+xml"/>
  <Override PartName="/ppt/ink/ink2372.xml" ContentType="application/inkml+xml"/>
  <Override PartName="/ppt/ink/ink2373.xml" ContentType="application/inkml+xml"/>
  <Override PartName="/ppt/ink/ink2374.xml" ContentType="application/inkml+xml"/>
  <Override PartName="/ppt/ink/ink2375.xml" ContentType="application/inkml+xml"/>
  <Override PartName="/ppt/ink/ink2376.xml" ContentType="application/inkml+xml"/>
  <Override PartName="/ppt/ink/ink2377.xml" ContentType="application/inkml+xml"/>
  <Override PartName="/ppt/ink/ink2378.xml" ContentType="application/inkml+xml"/>
  <Override PartName="/ppt/ink/ink2379.xml" ContentType="application/inkml+xml"/>
  <Override PartName="/ppt/ink/ink2380.xml" ContentType="application/inkml+xml"/>
  <Override PartName="/ppt/ink/ink2381.xml" ContentType="application/inkml+xml"/>
  <Override PartName="/ppt/ink/ink2382.xml" ContentType="application/inkml+xml"/>
  <Override PartName="/ppt/ink/ink2383.xml" ContentType="application/inkml+xml"/>
  <Override PartName="/ppt/ink/ink2384.xml" ContentType="application/inkml+xml"/>
  <Override PartName="/ppt/ink/ink2385.xml" ContentType="application/inkml+xml"/>
  <Override PartName="/ppt/ink/ink2386.xml" ContentType="application/inkml+xml"/>
  <Override PartName="/ppt/ink/ink2387.xml" ContentType="application/inkml+xml"/>
  <Override PartName="/ppt/ink/ink2388.xml" ContentType="application/inkml+xml"/>
  <Override PartName="/ppt/ink/ink2389.xml" ContentType="application/inkml+xml"/>
  <Override PartName="/ppt/ink/ink2390.xml" ContentType="application/inkml+xml"/>
  <Override PartName="/ppt/ink/ink2391.xml" ContentType="application/inkml+xml"/>
  <Override PartName="/ppt/ink/ink2392.xml" ContentType="application/inkml+xml"/>
  <Override PartName="/ppt/ink/ink2393.xml" ContentType="application/inkml+xml"/>
  <Override PartName="/ppt/ink/ink2394.xml" ContentType="application/inkml+xml"/>
  <Override PartName="/ppt/ink/ink2395.xml" ContentType="application/inkml+xml"/>
  <Override PartName="/ppt/ink/ink2396.xml" ContentType="application/inkml+xml"/>
  <Override PartName="/ppt/ink/ink2397.xml" ContentType="application/inkml+xml"/>
  <Override PartName="/ppt/ink/ink2398.xml" ContentType="application/inkml+xml"/>
  <Override PartName="/ppt/ink/ink2399.xml" ContentType="application/inkml+xml"/>
  <Override PartName="/ppt/ink/ink2400.xml" ContentType="application/inkml+xml"/>
  <Override PartName="/ppt/ink/ink2401.xml" ContentType="application/inkml+xml"/>
  <Override PartName="/ppt/ink/ink2402.xml" ContentType="application/inkml+xml"/>
  <Override PartName="/ppt/ink/ink2403.xml" ContentType="application/inkml+xml"/>
  <Override PartName="/ppt/ink/ink2404.xml" ContentType="application/inkml+xml"/>
  <Override PartName="/ppt/ink/ink2405.xml" ContentType="application/inkml+xml"/>
  <Override PartName="/ppt/ink/ink2406.xml" ContentType="application/inkml+xml"/>
  <Override PartName="/ppt/ink/ink2407.xml" ContentType="application/inkml+xml"/>
  <Override PartName="/ppt/ink/ink2408.xml" ContentType="application/inkml+xml"/>
  <Override PartName="/ppt/ink/ink2409.xml" ContentType="application/inkml+xml"/>
  <Override PartName="/ppt/ink/ink2410.xml" ContentType="application/inkml+xml"/>
  <Override PartName="/ppt/ink/ink2411.xml" ContentType="application/inkml+xml"/>
  <Override PartName="/ppt/ink/ink2412.xml" ContentType="application/inkml+xml"/>
  <Override PartName="/ppt/ink/ink2413.xml" ContentType="application/inkml+xml"/>
  <Override PartName="/ppt/ink/ink2414.xml" ContentType="application/inkml+xml"/>
  <Override PartName="/ppt/ink/ink2415.xml" ContentType="application/inkml+xml"/>
  <Override PartName="/ppt/ink/ink2416.xml" ContentType="application/inkml+xml"/>
  <Override PartName="/ppt/ink/ink2417.xml" ContentType="application/inkml+xml"/>
  <Override PartName="/ppt/ink/ink2418.xml" ContentType="application/inkml+xml"/>
  <Override PartName="/ppt/ink/ink2419.xml" ContentType="application/inkml+xml"/>
  <Override PartName="/ppt/ink/ink2420.xml" ContentType="application/inkml+xml"/>
  <Override PartName="/ppt/ink/ink2421.xml" ContentType="application/inkml+xml"/>
  <Override PartName="/ppt/ink/ink2422.xml" ContentType="application/inkml+xml"/>
  <Override PartName="/ppt/ink/ink2423.xml" ContentType="application/inkml+xml"/>
  <Override PartName="/ppt/ink/ink2424.xml" ContentType="application/inkml+xml"/>
  <Override PartName="/ppt/ink/ink2425.xml" ContentType="application/inkml+xml"/>
  <Override PartName="/ppt/ink/ink2426.xml" ContentType="application/inkml+xml"/>
  <Override PartName="/ppt/ink/ink2427.xml" ContentType="application/inkml+xml"/>
  <Override PartName="/ppt/ink/ink2428.xml" ContentType="application/inkml+xml"/>
  <Override PartName="/ppt/ink/ink2429.xml" ContentType="application/inkml+xml"/>
  <Override PartName="/ppt/ink/ink2430.xml" ContentType="application/inkml+xml"/>
  <Override PartName="/ppt/ink/ink2431.xml" ContentType="application/inkml+xml"/>
  <Override PartName="/ppt/ink/ink2432.xml" ContentType="application/inkml+xml"/>
  <Override PartName="/ppt/ink/ink2433.xml" ContentType="application/inkml+xml"/>
  <Override PartName="/ppt/ink/ink2434.xml" ContentType="application/inkml+xml"/>
  <Override PartName="/ppt/ink/ink2435.xml" ContentType="application/inkml+xml"/>
  <Override PartName="/ppt/ink/ink2436.xml" ContentType="application/inkml+xml"/>
  <Override PartName="/ppt/ink/ink2437.xml" ContentType="application/inkml+xml"/>
  <Override PartName="/ppt/ink/ink2438.xml" ContentType="application/inkml+xml"/>
  <Override PartName="/ppt/ink/ink2439.xml" ContentType="application/inkml+xml"/>
  <Override PartName="/ppt/ink/ink2440.xml" ContentType="application/inkml+xml"/>
  <Override PartName="/ppt/ink/ink2441.xml" ContentType="application/inkml+xml"/>
  <Override PartName="/ppt/ink/ink2442.xml" ContentType="application/inkml+xml"/>
  <Override PartName="/ppt/ink/ink2443.xml" ContentType="application/inkml+xml"/>
  <Override PartName="/ppt/ink/ink2444.xml" ContentType="application/inkml+xml"/>
  <Override PartName="/ppt/ink/ink2445.xml" ContentType="application/inkml+xml"/>
  <Override PartName="/ppt/ink/ink2446.xml" ContentType="application/inkml+xml"/>
  <Override PartName="/ppt/ink/ink2447.xml" ContentType="application/inkml+xml"/>
  <Override PartName="/ppt/ink/ink2448.xml" ContentType="application/inkml+xml"/>
  <Override PartName="/ppt/ink/ink2449.xml" ContentType="application/inkml+xml"/>
  <Override PartName="/ppt/ink/ink2450.xml" ContentType="application/inkml+xml"/>
  <Override PartName="/ppt/ink/ink2451.xml" ContentType="application/inkml+xml"/>
  <Override PartName="/ppt/ink/ink2452.xml" ContentType="application/inkml+xml"/>
  <Override PartName="/ppt/ink/ink2453.xml" ContentType="application/inkml+xml"/>
  <Override PartName="/ppt/ink/ink2454.xml" ContentType="application/inkml+xml"/>
  <Override PartName="/ppt/ink/ink2455.xml" ContentType="application/inkml+xml"/>
  <Override PartName="/ppt/ink/ink2456.xml" ContentType="application/inkml+xml"/>
  <Override PartName="/ppt/ink/ink2457.xml" ContentType="application/inkml+xml"/>
  <Override PartName="/ppt/ink/ink2458.xml" ContentType="application/inkml+xml"/>
  <Override PartName="/ppt/ink/ink2459.xml" ContentType="application/inkml+xml"/>
  <Override PartName="/ppt/ink/ink2460.xml" ContentType="application/inkml+xml"/>
  <Override PartName="/ppt/ink/ink2461.xml" ContentType="application/inkml+xml"/>
  <Override PartName="/ppt/ink/ink2462.xml" ContentType="application/inkml+xml"/>
  <Override PartName="/ppt/ink/ink2463.xml" ContentType="application/inkml+xml"/>
  <Override PartName="/ppt/ink/ink2464.xml" ContentType="application/inkml+xml"/>
  <Override PartName="/ppt/ink/ink2465.xml" ContentType="application/inkml+xml"/>
  <Override PartName="/ppt/ink/ink2466.xml" ContentType="application/inkml+xml"/>
  <Override PartName="/ppt/ink/ink2467.xml" ContentType="application/inkml+xml"/>
  <Override PartName="/ppt/ink/ink2468.xml" ContentType="application/inkml+xml"/>
  <Override PartName="/ppt/ink/ink2469.xml" ContentType="application/inkml+xml"/>
  <Override PartName="/ppt/ink/ink2470.xml" ContentType="application/inkml+xml"/>
  <Override PartName="/ppt/ink/ink2471.xml" ContentType="application/inkml+xml"/>
  <Override PartName="/ppt/ink/ink2472.xml" ContentType="application/inkml+xml"/>
  <Override PartName="/ppt/ink/ink2473.xml" ContentType="application/inkml+xml"/>
  <Override PartName="/ppt/ink/ink2474.xml" ContentType="application/inkml+xml"/>
  <Override PartName="/ppt/ink/ink2475.xml" ContentType="application/inkml+xml"/>
  <Override PartName="/ppt/ink/ink2476.xml" ContentType="application/inkml+xml"/>
  <Override PartName="/ppt/ink/ink2477.xml" ContentType="application/inkml+xml"/>
  <Override PartName="/ppt/ink/ink2478.xml" ContentType="application/inkml+xml"/>
  <Override PartName="/ppt/ink/ink2479.xml" ContentType="application/inkml+xml"/>
  <Override PartName="/ppt/ink/ink2480.xml" ContentType="application/inkml+xml"/>
  <Override PartName="/ppt/ink/ink2481.xml" ContentType="application/inkml+xml"/>
  <Override PartName="/ppt/ink/ink2482.xml" ContentType="application/inkml+xml"/>
  <Override PartName="/ppt/ink/ink2483.xml" ContentType="application/inkml+xml"/>
  <Override PartName="/ppt/ink/ink2484.xml" ContentType="application/inkml+xml"/>
  <Override PartName="/ppt/ink/ink2485.xml" ContentType="application/inkml+xml"/>
  <Override PartName="/ppt/ink/ink2486.xml" ContentType="application/inkml+xml"/>
  <Override PartName="/ppt/ink/ink2487.xml" ContentType="application/inkml+xml"/>
  <Override PartName="/ppt/ink/ink2488.xml" ContentType="application/inkml+xml"/>
  <Override PartName="/ppt/ink/ink2489.xml" ContentType="application/inkml+xml"/>
  <Override PartName="/ppt/ink/ink2490.xml" ContentType="application/inkml+xml"/>
  <Override PartName="/ppt/ink/ink2491.xml" ContentType="application/inkml+xml"/>
  <Override PartName="/ppt/ink/ink2492.xml" ContentType="application/inkml+xml"/>
  <Override PartName="/ppt/ink/ink2493.xml" ContentType="application/inkml+xml"/>
  <Override PartName="/ppt/ink/ink2494.xml" ContentType="application/inkml+xml"/>
  <Override PartName="/ppt/ink/ink2495.xml" ContentType="application/inkml+xml"/>
  <Override PartName="/ppt/ink/ink2496.xml" ContentType="application/inkml+xml"/>
  <Override PartName="/ppt/ink/ink2497.xml" ContentType="application/inkml+xml"/>
  <Override PartName="/ppt/ink/ink2498.xml" ContentType="application/inkml+xml"/>
  <Override PartName="/ppt/ink/ink2499.xml" ContentType="application/inkml+xml"/>
  <Override PartName="/ppt/ink/ink2500.xml" ContentType="application/inkml+xml"/>
  <Override PartName="/ppt/ink/ink2501.xml" ContentType="application/inkml+xml"/>
  <Override PartName="/ppt/ink/ink2502.xml" ContentType="application/inkml+xml"/>
  <Override PartName="/ppt/ink/ink2503.xml" ContentType="application/inkml+xml"/>
  <Override PartName="/ppt/ink/ink2504.xml" ContentType="application/inkml+xml"/>
  <Override PartName="/ppt/ink/ink2505.xml" ContentType="application/inkml+xml"/>
  <Override PartName="/ppt/ink/ink2506.xml" ContentType="application/inkml+xml"/>
  <Override PartName="/ppt/ink/ink2507.xml" ContentType="application/inkml+xml"/>
  <Override PartName="/ppt/ink/ink2508.xml" ContentType="application/inkml+xml"/>
  <Override PartName="/ppt/ink/ink2509.xml" ContentType="application/inkml+xml"/>
  <Override PartName="/ppt/ink/ink2510.xml" ContentType="application/inkml+xml"/>
  <Override PartName="/ppt/ink/ink2511.xml" ContentType="application/inkml+xml"/>
  <Override PartName="/ppt/ink/ink2512.xml" ContentType="application/inkml+xml"/>
  <Override PartName="/ppt/ink/ink2513.xml" ContentType="application/inkml+xml"/>
  <Override PartName="/ppt/ink/ink2514.xml" ContentType="application/inkml+xml"/>
  <Override PartName="/ppt/ink/ink2515.xml" ContentType="application/inkml+xml"/>
  <Override PartName="/ppt/ink/ink2516.xml" ContentType="application/inkml+xml"/>
  <Override PartName="/ppt/ink/ink2517.xml" ContentType="application/inkml+xml"/>
  <Override PartName="/ppt/ink/ink2518.xml" ContentType="application/inkml+xml"/>
  <Override PartName="/ppt/ink/ink2519.xml" ContentType="application/inkml+xml"/>
  <Override PartName="/ppt/ink/ink2520.xml" ContentType="application/inkml+xml"/>
  <Override PartName="/ppt/ink/ink2521.xml" ContentType="application/inkml+xml"/>
  <Override PartName="/ppt/ink/ink2522.xml" ContentType="application/inkml+xml"/>
  <Override PartName="/ppt/ink/ink2523.xml" ContentType="application/inkml+xml"/>
  <Override PartName="/ppt/ink/ink2524.xml" ContentType="application/inkml+xml"/>
  <Override PartName="/ppt/ink/ink2525.xml" ContentType="application/inkml+xml"/>
  <Override PartName="/ppt/ink/ink2526.xml" ContentType="application/inkml+xml"/>
  <Override PartName="/ppt/ink/ink2527.xml" ContentType="application/inkml+xml"/>
  <Override PartName="/ppt/ink/ink2528.xml" ContentType="application/inkml+xml"/>
  <Override PartName="/ppt/ink/ink2529.xml" ContentType="application/inkml+xml"/>
  <Override PartName="/ppt/ink/ink2530.xml" ContentType="application/inkml+xml"/>
  <Override PartName="/ppt/ink/ink2531.xml" ContentType="application/inkml+xml"/>
  <Override PartName="/ppt/ink/ink2532.xml" ContentType="application/inkml+xml"/>
  <Override PartName="/ppt/ink/ink2533.xml" ContentType="application/inkml+xml"/>
  <Override PartName="/ppt/ink/ink2534.xml" ContentType="application/inkml+xml"/>
  <Override PartName="/ppt/ink/ink2535.xml" ContentType="application/inkml+xml"/>
  <Override PartName="/ppt/ink/ink2536.xml" ContentType="application/inkml+xml"/>
  <Override PartName="/ppt/ink/ink2537.xml" ContentType="application/inkml+xml"/>
  <Override PartName="/ppt/ink/ink2538.xml" ContentType="application/inkml+xml"/>
  <Override PartName="/ppt/ink/ink2539.xml" ContentType="application/inkml+xml"/>
  <Override PartName="/ppt/ink/ink2540.xml" ContentType="application/inkml+xml"/>
  <Override PartName="/ppt/ink/ink2541.xml" ContentType="application/inkml+xml"/>
  <Override PartName="/ppt/ink/ink2542.xml" ContentType="application/inkml+xml"/>
  <Override PartName="/ppt/ink/ink2543.xml" ContentType="application/inkml+xml"/>
  <Override PartName="/ppt/ink/ink2544.xml" ContentType="application/inkml+xml"/>
  <Override PartName="/ppt/ink/ink2545.xml" ContentType="application/inkml+xml"/>
  <Override PartName="/ppt/ink/ink2546.xml" ContentType="application/inkml+xml"/>
  <Override PartName="/ppt/ink/ink2547.xml" ContentType="application/inkml+xml"/>
  <Override PartName="/ppt/ink/ink2548.xml" ContentType="application/inkml+xml"/>
  <Override PartName="/ppt/ink/ink2549.xml" ContentType="application/inkml+xml"/>
  <Override PartName="/ppt/ink/ink2550.xml" ContentType="application/inkml+xml"/>
  <Override PartName="/ppt/ink/ink2551.xml" ContentType="application/inkml+xml"/>
  <Override PartName="/ppt/ink/ink2552.xml" ContentType="application/inkml+xml"/>
  <Override PartName="/ppt/ink/ink2553.xml" ContentType="application/inkml+xml"/>
  <Override PartName="/ppt/ink/ink2554.xml" ContentType="application/inkml+xml"/>
  <Override PartName="/ppt/ink/ink2555.xml" ContentType="application/inkml+xml"/>
  <Override PartName="/ppt/ink/ink2556.xml" ContentType="application/inkml+xml"/>
  <Override PartName="/ppt/ink/ink2557.xml" ContentType="application/inkml+xml"/>
  <Override PartName="/ppt/ink/ink2558.xml" ContentType="application/inkml+xml"/>
  <Override PartName="/ppt/ink/ink2559.xml" ContentType="application/inkml+xml"/>
  <Override PartName="/ppt/ink/ink2560.xml" ContentType="application/inkml+xml"/>
  <Override PartName="/ppt/ink/ink2561.xml" ContentType="application/inkml+xml"/>
  <Override PartName="/ppt/ink/ink2562.xml" ContentType="application/inkml+xml"/>
  <Override PartName="/ppt/ink/ink2563.xml" ContentType="application/inkml+xml"/>
  <Override PartName="/ppt/ink/ink2564.xml" ContentType="application/inkml+xml"/>
  <Override PartName="/ppt/ink/ink2565.xml" ContentType="application/inkml+xml"/>
  <Override PartName="/ppt/ink/ink2566.xml" ContentType="application/inkml+xml"/>
  <Override PartName="/ppt/ink/ink2567.xml" ContentType="application/inkml+xml"/>
  <Override PartName="/ppt/ink/ink2568.xml" ContentType="application/inkml+xml"/>
  <Override PartName="/ppt/ink/ink2569.xml" ContentType="application/inkml+xml"/>
  <Override PartName="/ppt/ink/ink2570.xml" ContentType="application/inkml+xml"/>
  <Override PartName="/ppt/ink/ink2571.xml" ContentType="application/inkml+xml"/>
  <Override PartName="/ppt/ink/ink2572.xml" ContentType="application/inkml+xml"/>
  <Override PartName="/ppt/ink/ink2573.xml" ContentType="application/inkml+xml"/>
  <Override PartName="/ppt/ink/ink2574.xml" ContentType="application/inkml+xml"/>
  <Override PartName="/ppt/ink/ink2575.xml" ContentType="application/inkml+xml"/>
  <Override PartName="/ppt/ink/ink2576.xml" ContentType="application/inkml+xml"/>
  <Override PartName="/ppt/ink/ink2577.xml" ContentType="application/inkml+xml"/>
  <Override PartName="/ppt/ink/ink2578.xml" ContentType="application/inkml+xml"/>
  <Override PartName="/ppt/ink/ink2579.xml" ContentType="application/inkml+xml"/>
  <Override PartName="/ppt/ink/ink2580.xml" ContentType="application/inkml+xml"/>
  <Override PartName="/ppt/ink/ink2581.xml" ContentType="application/inkml+xml"/>
  <Override PartName="/ppt/ink/ink2582.xml" ContentType="application/inkml+xml"/>
  <Override PartName="/ppt/ink/ink2583.xml" ContentType="application/inkml+xml"/>
  <Override PartName="/ppt/ink/ink2584.xml" ContentType="application/inkml+xml"/>
  <Override PartName="/ppt/ink/ink2585.xml" ContentType="application/inkml+xml"/>
  <Override PartName="/ppt/ink/ink2586.xml" ContentType="application/inkml+xml"/>
  <Override PartName="/ppt/ink/ink2587.xml" ContentType="application/inkml+xml"/>
  <Override PartName="/ppt/ink/ink2588.xml" ContentType="application/inkml+xml"/>
  <Override PartName="/ppt/ink/ink2589.xml" ContentType="application/inkml+xml"/>
  <Override PartName="/ppt/ink/ink2590.xml" ContentType="application/inkml+xml"/>
  <Override PartName="/ppt/ink/ink2591.xml" ContentType="application/inkml+xml"/>
  <Override PartName="/ppt/ink/ink2592.xml" ContentType="application/inkml+xml"/>
  <Override PartName="/ppt/ink/ink2593.xml" ContentType="application/inkml+xml"/>
  <Override PartName="/ppt/ink/ink2594.xml" ContentType="application/inkml+xml"/>
  <Override PartName="/ppt/ink/ink2595.xml" ContentType="application/inkml+xml"/>
  <Override PartName="/ppt/ink/ink2596.xml" ContentType="application/inkml+xml"/>
  <Override PartName="/ppt/ink/ink2597.xml" ContentType="application/inkml+xml"/>
  <Override PartName="/ppt/ink/ink2598.xml" ContentType="application/inkml+xml"/>
  <Override PartName="/ppt/ink/ink2599.xml" ContentType="application/inkml+xml"/>
  <Override PartName="/ppt/ink/ink2600.xml" ContentType="application/inkml+xml"/>
  <Override PartName="/ppt/ink/ink2601.xml" ContentType="application/inkml+xml"/>
  <Override PartName="/ppt/ink/ink2602.xml" ContentType="application/inkml+xml"/>
  <Override PartName="/ppt/ink/ink2603.xml" ContentType="application/inkml+xml"/>
  <Override PartName="/ppt/ink/ink2604.xml" ContentType="application/inkml+xml"/>
  <Override PartName="/ppt/ink/ink2605.xml" ContentType="application/inkml+xml"/>
  <Override PartName="/ppt/ink/ink2606.xml" ContentType="application/inkml+xml"/>
  <Override PartName="/ppt/ink/ink2607.xml" ContentType="application/inkml+xml"/>
  <Override PartName="/ppt/ink/ink2608.xml" ContentType="application/inkml+xml"/>
  <Override PartName="/ppt/ink/ink2609.xml" ContentType="application/inkml+xml"/>
  <Override PartName="/ppt/ink/ink2610.xml" ContentType="application/inkml+xml"/>
  <Override PartName="/ppt/ink/ink2611.xml" ContentType="application/inkml+xml"/>
  <Override PartName="/ppt/ink/ink2612.xml" ContentType="application/inkml+xml"/>
  <Override PartName="/ppt/ink/ink2613.xml" ContentType="application/inkml+xml"/>
  <Override PartName="/ppt/ink/ink2614.xml" ContentType="application/inkml+xml"/>
  <Override PartName="/ppt/ink/ink2615.xml" ContentType="application/inkml+xml"/>
  <Override PartName="/ppt/ink/ink2616.xml" ContentType="application/inkml+xml"/>
  <Override PartName="/ppt/ink/ink2617.xml" ContentType="application/inkml+xml"/>
  <Override PartName="/ppt/ink/ink2618.xml" ContentType="application/inkml+xml"/>
  <Override PartName="/ppt/ink/ink2619.xml" ContentType="application/inkml+xml"/>
  <Override PartName="/ppt/ink/ink2620.xml" ContentType="application/inkml+xml"/>
  <Override PartName="/ppt/ink/ink2621.xml" ContentType="application/inkml+xml"/>
  <Override PartName="/ppt/ink/ink2622.xml" ContentType="application/inkml+xml"/>
  <Override PartName="/ppt/ink/ink2623.xml" ContentType="application/inkml+xml"/>
  <Override PartName="/ppt/ink/ink2624.xml" ContentType="application/inkml+xml"/>
  <Override PartName="/ppt/ink/ink2625.xml" ContentType="application/inkml+xml"/>
  <Override PartName="/ppt/ink/ink2626.xml" ContentType="application/inkml+xml"/>
  <Override PartName="/ppt/ink/ink2627.xml" ContentType="application/inkml+xml"/>
  <Override PartName="/ppt/ink/ink2628.xml" ContentType="application/inkml+xml"/>
  <Override PartName="/ppt/ink/ink2629.xml" ContentType="application/inkml+xml"/>
  <Override PartName="/ppt/ink/ink2630.xml" ContentType="application/inkml+xml"/>
  <Override PartName="/ppt/ink/ink2631.xml" ContentType="application/inkml+xml"/>
  <Override PartName="/ppt/ink/ink2632.xml" ContentType="application/inkml+xml"/>
  <Override PartName="/ppt/ink/ink2633.xml" ContentType="application/inkml+xml"/>
  <Override PartName="/ppt/ink/ink2634.xml" ContentType="application/inkml+xml"/>
  <Override PartName="/ppt/ink/ink2635.xml" ContentType="application/inkml+xml"/>
  <Override PartName="/ppt/ink/ink2636.xml" ContentType="application/inkml+xml"/>
  <Override PartName="/ppt/ink/ink2637.xml" ContentType="application/inkml+xml"/>
  <Override PartName="/ppt/ink/ink2638.xml" ContentType="application/inkml+xml"/>
  <Override PartName="/ppt/ink/ink2639.xml" ContentType="application/inkml+xml"/>
  <Override PartName="/ppt/ink/ink2640.xml" ContentType="application/inkml+xml"/>
  <Override PartName="/ppt/ink/ink2641.xml" ContentType="application/inkml+xml"/>
  <Override PartName="/ppt/ink/ink2642.xml" ContentType="application/inkml+xml"/>
  <Override PartName="/ppt/ink/ink2643.xml" ContentType="application/inkml+xml"/>
  <Override PartName="/ppt/ink/ink2644.xml" ContentType="application/inkml+xml"/>
  <Override PartName="/ppt/ink/ink2645.xml" ContentType="application/inkml+xml"/>
  <Override PartName="/ppt/ink/ink2646.xml" ContentType="application/inkml+xml"/>
  <Override PartName="/ppt/ink/ink2647.xml" ContentType="application/inkml+xml"/>
  <Override PartName="/ppt/ink/ink2648.xml" ContentType="application/inkml+xml"/>
  <Override PartName="/ppt/ink/ink2649.xml" ContentType="application/inkml+xml"/>
  <Override PartName="/ppt/ink/ink2650.xml" ContentType="application/inkml+xml"/>
  <Override PartName="/ppt/ink/ink2651.xml" ContentType="application/inkml+xml"/>
  <Override PartName="/ppt/ink/ink2652.xml" ContentType="application/inkml+xml"/>
  <Override PartName="/ppt/ink/ink2653.xml" ContentType="application/inkml+xml"/>
  <Override PartName="/ppt/ink/ink2654.xml" ContentType="application/inkml+xml"/>
  <Override PartName="/ppt/ink/ink2655.xml" ContentType="application/inkml+xml"/>
  <Override PartName="/ppt/ink/ink2656.xml" ContentType="application/inkml+xml"/>
  <Override PartName="/ppt/ink/ink2657.xml" ContentType="application/inkml+xml"/>
  <Override PartName="/ppt/ink/ink2658.xml" ContentType="application/inkml+xml"/>
  <Override PartName="/ppt/ink/ink2659.xml" ContentType="application/inkml+xml"/>
  <Override PartName="/ppt/ink/ink2660.xml" ContentType="application/inkml+xml"/>
  <Override PartName="/ppt/ink/ink2661.xml" ContentType="application/inkml+xml"/>
  <Override PartName="/ppt/ink/ink2662.xml" ContentType="application/inkml+xml"/>
  <Override PartName="/ppt/ink/ink2663.xml" ContentType="application/inkml+xml"/>
  <Override PartName="/ppt/ink/ink2664.xml" ContentType="application/inkml+xml"/>
  <Override PartName="/ppt/ink/ink2665.xml" ContentType="application/inkml+xml"/>
  <Override PartName="/ppt/ink/ink2666.xml" ContentType="application/inkml+xml"/>
  <Override PartName="/ppt/ink/ink2667.xml" ContentType="application/inkml+xml"/>
  <Override PartName="/ppt/ink/ink2668.xml" ContentType="application/inkml+xml"/>
  <Override PartName="/ppt/ink/ink2669.xml" ContentType="application/inkml+xml"/>
  <Override PartName="/ppt/ink/ink2670.xml" ContentType="application/inkml+xml"/>
  <Override PartName="/ppt/ink/ink2671.xml" ContentType="application/inkml+xml"/>
  <Override PartName="/ppt/ink/ink2672.xml" ContentType="application/inkml+xml"/>
  <Override PartName="/ppt/ink/ink2673.xml" ContentType="application/inkml+xml"/>
  <Override PartName="/ppt/ink/ink2674.xml" ContentType="application/inkml+xml"/>
  <Override PartName="/ppt/ink/ink2675.xml" ContentType="application/inkml+xml"/>
  <Override PartName="/ppt/ink/ink2676.xml" ContentType="application/inkml+xml"/>
  <Override PartName="/ppt/ink/ink2677.xml" ContentType="application/inkml+xml"/>
  <Override PartName="/ppt/ink/ink2678.xml" ContentType="application/inkml+xml"/>
  <Override PartName="/ppt/ink/ink2679.xml" ContentType="application/inkml+xml"/>
  <Override PartName="/ppt/ink/ink2680.xml" ContentType="application/inkml+xml"/>
  <Override PartName="/ppt/ink/ink2681.xml" ContentType="application/inkml+xml"/>
  <Override PartName="/ppt/ink/ink2682.xml" ContentType="application/inkml+xml"/>
  <Override PartName="/ppt/ink/ink2683.xml" ContentType="application/inkml+xml"/>
  <Override PartName="/ppt/ink/ink2684.xml" ContentType="application/inkml+xml"/>
  <Override PartName="/ppt/ink/ink2685.xml" ContentType="application/inkml+xml"/>
  <Override PartName="/ppt/ink/ink2686.xml" ContentType="application/inkml+xml"/>
  <Override PartName="/ppt/ink/ink2687.xml" ContentType="application/inkml+xml"/>
  <Override PartName="/ppt/ink/ink2688.xml" ContentType="application/inkml+xml"/>
  <Override PartName="/ppt/ink/ink2689.xml" ContentType="application/inkml+xml"/>
  <Override PartName="/ppt/ink/ink2690.xml" ContentType="application/inkml+xml"/>
  <Override PartName="/ppt/ink/ink2691.xml" ContentType="application/inkml+xml"/>
  <Override PartName="/ppt/ink/ink2692.xml" ContentType="application/inkml+xml"/>
  <Override PartName="/ppt/ink/ink2693.xml" ContentType="application/inkml+xml"/>
  <Override PartName="/ppt/ink/ink2694.xml" ContentType="application/inkml+xml"/>
  <Override PartName="/ppt/ink/ink2695.xml" ContentType="application/inkml+xml"/>
  <Override PartName="/ppt/ink/ink2696.xml" ContentType="application/inkml+xml"/>
  <Override PartName="/ppt/ink/ink2697.xml" ContentType="application/inkml+xml"/>
  <Override PartName="/ppt/ink/ink2698.xml" ContentType="application/inkml+xml"/>
  <Override PartName="/ppt/ink/ink2699.xml" ContentType="application/inkml+xml"/>
  <Override PartName="/ppt/ink/ink2700.xml" ContentType="application/inkml+xml"/>
  <Override PartName="/ppt/ink/ink2701.xml" ContentType="application/inkml+xml"/>
  <Override PartName="/ppt/ink/ink2702.xml" ContentType="application/inkml+xml"/>
  <Override PartName="/ppt/ink/ink2703.xml" ContentType="application/inkml+xml"/>
  <Override PartName="/ppt/ink/ink2704.xml" ContentType="application/inkml+xml"/>
  <Override PartName="/ppt/ink/ink2705.xml" ContentType="application/inkml+xml"/>
  <Override PartName="/ppt/ink/ink2706.xml" ContentType="application/inkml+xml"/>
  <Override PartName="/ppt/ink/ink2707.xml" ContentType="application/inkml+xml"/>
  <Override PartName="/ppt/ink/ink2708.xml" ContentType="application/inkml+xml"/>
  <Override PartName="/ppt/ink/ink2709.xml" ContentType="application/inkml+xml"/>
  <Override PartName="/ppt/ink/ink2710.xml" ContentType="application/inkml+xml"/>
  <Override PartName="/ppt/ink/ink2711.xml" ContentType="application/inkml+xml"/>
  <Override PartName="/ppt/ink/ink2712.xml" ContentType="application/inkml+xml"/>
  <Override PartName="/ppt/ink/ink2713.xml" ContentType="application/inkml+xml"/>
  <Override PartName="/ppt/ink/ink2714.xml" ContentType="application/inkml+xml"/>
  <Override PartName="/ppt/ink/ink2715.xml" ContentType="application/inkml+xml"/>
  <Override PartName="/ppt/ink/ink2716.xml" ContentType="application/inkml+xml"/>
  <Override PartName="/ppt/ink/ink2717.xml" ContentType="application/inkml+xml"/>
  <Override PartName="/ppt/ink/ink2718.xml" ContentType="application/inkml+xml"/>
  <Override PartName="/ppt/ink/ink2719.xml" ContentType="application/inkml+xml"/>
  <Override PartName="/ppt/ink/ink2720.xml" ContentType="application/inkml+xml"/>
  <Override PartName="/ppt/ink/ink2721.xml" ContentType="application/inkml+xml"/>
  <Override PartName="/ppt/ink/ink2722.xml" ContentType="application/inkml+xml"/>
  <Override PartName="/ppt/ink/ink2723.xml" ContentType="application/inkml+xml"/>
  <Override PartName="/ppt/ink/ink2724.xml" ContentType="application/inkml+xml"/>
  <Override PartName="/ppt/ink/ink2725.xml" ContentType="application/inkml+xml"/>
  <Override PartName="/ppt/ink/ink2726.xml" ContentType="application/inkml+xml"/>
  <Override PartName="/ppt/ink/ink2727.xml" ContentType="application/inkml+xml"/>
  <Override PartName="/ppt/ink/ink2728.xml" ContentType="application/inkml+xml"/>
  <Override PartName="/ppt/ink/ink2729.xml" ContentType="application/inkml+xml"/>
  <Override PartName="/ppt/ink/ink2730.xml" ContentType="application/inkml+xml"/>
  <Override PartName="/ppt/ink/ink2731.xml" ContentType="application/inkml+xml"/>
  <Override PartName="/ppt/ink/ink2732.xml" ContentType="application/inkml+xml"/>
  <Override PartName="/ppt/ink/ink2733.xml" ContentType="application/inkml+xml"/>
  <Override PartName="/ppt/ink/ink2734.xml" ContentType="application/inkml+xml"/>
  <Override PartName="/ppt/ink/ink2735.xml" ContentType="application/inkml+xml"/>
  <Override PartName="/ppt/ink/ink2736.xml" ContentType="application/inkml+xml"/>
  <Override PartName="/ppt/ink/ink2737.xml" ContentType="application/inkml+xml"/>
  <Override PartName="/ppt/ink/ink2738.xml" ContentType="application/inkml+xml"/>
  <Override PartName="/ppt/ink/ink2739.xml" ContentType="application/inkml+xml"/>
  <Override PartName="/ppt/ink/ink2740.xml" ContentType="application/inkml+xml"/>
  <Override PartName="/ppt/ink/ink2741.xml" ContentType="application/inkml+xml"/>
  <Override PartName="/ppt/ink/ink2742.xml" ContentType="application/inkml+xml"/>
  <Override PartName="/ppt/ink/ink2743.xml" ContentType="application/inkml+xml"/>
  <Override PartName="/ppt/ink/ink2744.xml" ContentType="application/inkml+xml"/>
  <Override PartName="/ppt/ink/ink2745.xml" ContentType="application/inkml+xml"/>
  <Override PartName="/ppt/ink/ink2746.xml" ContentType="application/inkml+xml"/>
  <Override PartName="/ppt/ink/ink2747.xml" ContentType="application/inkml+xml"/>
  <Override PartName="/ppt/ink/ink2748.xml" ContentType="application/inkml+xml"/>
  <Override PartName="/ppt/ink/ink2749.xml" ContentType="application/inkml+xml"/>
  <Override PartName="/ppt/ink/ink2750.xml" ContentType="application/inkml+xml"/>
  <Override PartName="/ppt/ink/ink2751.xml" ContentType="application/inkml+xml"/>
  <Override PartName="/ppt/ink/ink2752.xml" ContentType="application/inkml+xml"/>
  <Override PartName="/ppt/ink/ink2753.xml" ContentType="application/inkml+xml"/>
  <Override PartName="/ppt/ink/ink2754.xml" ContentType="application/inkml+xml"/>
  <Override PartName="/ppt/ink/ink2755.xml" ContentType="application/inkml+xml"/>
  <Override PartName="/ppt/ink/ink2756.xml" ContentType="application/inkml+xml"/>
  <Override PartName="/ppt/ink/ink2757.xml" ContentType="application/inkml+xml"/>
  <Override PartName="/ppt/ink/ink2758.xml" ContentType="application/inkml+xml"/>
  <Override PartName="/ppt/ink/ink2759.xml" ContentType="application/inkml+xml"/>
  <Override PartName="/ppt/ink/ink2760.xml" ContentType="application/inkml+xml"/>
  <Override PartName="/ppt/ink/ink2761.xml" ContentType="application/inkml+xml"/>
  <Override PartName="/ppt/ink/ink2762.xml" ContentType="application/inkml+xml"/>
  <Override PartName="/ppt/ink/ink2763.xml" ContentType="application/inkml+xml"/>
  <Override PartName="/ppt/ink/ink2764.xml" ContentType="application/inkml+xml"/>
  <Override PartName="/ppt/ink/ink2765.xml" ContentType="application/inkml+xml"/>
  <Override PartName="/ppt/ink/ink2766.xml" ContentType="application/inkml+xml"/>
  <Override PartName="/ppt/ink/ink2767.xml" ContentType="application/inkml+xml"/>
  <Override PartName="/ppt/ink/ink2768.xml" ContentType="application/inkml+xml"/>
  <Override PartName="/ppt/ink/ink2769.xml" ContentType="application/inkml+xml"/>
  <Override PartName="/ppt/ink/ink2770.xml" ContentType="application/inkml+xml"/>
  <Override PartName="/ppt/ink/ink2771.xml" ContentType="application/inkml+xml"/>
  <Override PartName="/ppt/ink/ink2772.xml" ContentType="application/inkml+xml"/>
  <Override PartName="/ppt/ink/ink2773.xml" ContentType="application/inkml+xml"/>
  <Override PartName="/ppt/ink/ink2774.xml" ContentType="application/inkml+xml"/>
  <Override PartName="/ppt/ink/ink2775.xml" ContentType="application/inkml+xml"/>
  <Override PartName="/ppt/ink/ink2776.xml" ContentType="application/inkml+xml"/>
  <Override PartName="/ppt/ink/ink2777.xml" ContentType="application/inkml+xml"/>
  <Override PartName="/ppt/ink/ink2778.xml" ContentType="application/inkml+xml"/>
  <Override PartName="/ppt/ink/ink2779.xml" ContentType="application/inkml+xml"/>
  <Override PartName="/ppt/ink/ink2780.xml" ContentType="application/inkml+xml"/>
  <Override PartName="/ppt/ink/ink2781.xml" ContentType="application/inkml+xml"/>
  <Override PartName="/ppt/ink/ink2782.xml" ContentType="application/inkml+xml"/>
  <Override PartName="/ppt/ink/ink2783.xml" ContentType="application/inkml+xml"/>
  <Override PartName="/ppt/ink/ink2784.xml" ContentType="application/inkml+xml"/>
  <Override PartName="/ppt/ink/ink2785.xml" ContentType="application/inkml+xml"/>
  <Override PartName="/ppt/ink/ink2786.xml" ContentType="application/inkml+xml"/>
  <Override PartName="/ppt/ink/ink2787.xml" ContentType="application/inkml+xml"/>
  <Override PartName="/ppt/ink/ink2788.xml" ContentType="application/inkml+xml"/>
  <Override PartName="/ppt/ink/ink2789.xml" ContentType="application/inkml+xml"/>
  <Override PartName="/ppt/ink/ink2790.xml" ContentType="application/inkml+xml"/>
  <Override PartName="/ppt/ink/ink2791.xml" ContentType="application/inkml+xml"/>
  <Override PartName="/ppt/ink/ink2792.xml" ContentType="application/inkml+xml"/>
  <Override PartName="/ppt/ink/ink2793.xml" ContentType="application/inkml+xml"/>
  <Override PartName="/ppt/ink/ink2794.xml" ContentType="application/inkml+xml"/>
  <Override PartName="/ppt/ink/ink2795.xml" ContentType="application/inkml+xml"/>
  <Override PartName="/ppt/ink/ink2796.xml" ContentType="application/inkml+xml"/>
  <Override PartName="/ppt/ink/ink2797.xml" ContentType="application/inkml+xml"/>
  <Override PartName="/ppt/ink/ink2798.xml" ContentType="application/inkml+xml"/>
  <Override PartName="/ppt/ink/ink2799.xml" ContentType="application/inkml+xml"/>
  <Override PartName="/ppt/ink/ink2800.xml" ContentType="application/inkml+xml"/>
  <Override PartName="/ppt/ink/ink2801.xml" ContentType="application/inkml+xml"/>
  <Override PartName="/ppt/ink/ink2802.xml" ContentType="application/inkml+xml"/>
  <Override PartName="/ppt/ink/ink2803.xml" ContentType="application/inkml+xml"/>
  <Override PartName="/ppt/ink/ink2804.xml" ContentType="application/inkml+xml"/>
  <Override PartName="/ppt/ink/ink2805.xml" ContentType="application/inkml+xml"/>
  <Override PartName="/ppt/ink/ink2806.xml" ContentType="application/inkml+xml"/>
  <Override PartName="/ppt/ink/ink2807.xml" ContentType="application/inkml+xml"/>
  <Override PartName="/ppt/ink/ink2808.xml" ContentType="application/inkml+xml"/>
  <Override PartName="/ppt/ink/ink2809.xml" ContentType="application/inkml+xml"/>
  <Override PartName="/ppt/ink/ink2810.xml" ContentType="application/inkml+xml"/>
  <Override PartName="/ppt/ink/ink2811.xml" ContentType="application/inkml+xml"/>
  <Override PartName="/ppt/ink/ink2812.xml" ContentType="application/inkml+xml"/>
  <Override PartName="/ppt/ink/ink2813.xml" ContentType="application/inkml+xml"/>
  <Override PartName="/ppt/ink/ink2814.xml" ContentType="application/inkml+xml"/>
  <Override PartName="/ppt/ink/ink2815.xml" ContentType="application/inkml+xml"/>
  <Override PartName="/ppt/ink/ink2816.xml" ContentType="application/inkml+xml"/>
  <Override PartName="/ppt/ink/ink2817.xml" ContentType="application/inkml+xml"/>
  <Override PartName="/ppt/ink/ink2818.xml" ContentType="application/inkml+xml"/>
  <Override PartName="/ppt/ink/ink2819.xml" ContentType="application/inkml+xml"/>
  <Override PartName="/ppt/ink/ink2820.xml" ContentType="application/inkml+xml"/>
  <Override PartName="/ppt/ink/ink2821.xml" ContentType="application/inkml+xml"/>
  <Override PartName="/ppt/ink/ink2822.xml" ContentType="application/inkml+xml"/>
  <Override PartName="/ppt/ink/ink2823.xml" ContentType="application/inkml+xml"/>
  <Override PartName="/ppt/ink/ink2824.xml" ContentType="application/inkml+xml"/>
  <Override PartName="/ppt/ink/ink2825.xml" ContentType="application/inkml+xml"/>
  <Override PartName="/ppt/ink/ink2826.xml" ContentType="application/inkml+xml"/>
  <Override PartName="/ppt/ink/ink2827.xml" ContentType="application/inkml+xml"/>
  <Override PartName="/ppt/ink/ink2828.xml" ContentType="application/inkml+xml"/>
  <Override PartName="/ppt/ink/ink2829.xml" ContentType="application/inkml+xml"/>
  <Override PartName="/ppt/ink/ink2830.xml" ContentType="application/inkml+xml"/>
  <Override PartName="/ppt/ink/ink2831.xml" ContentType="application/inkml+xml"/>
  <Override PartName="/ppt/ink/ink2832.xml" ContentType="application/inkml+xml"/>
  <Override PartName="/ppt/ink/ink2833.xml" ContentType="application/inkml+xml"/>
  <Override PartName="/ppt/ink/ink2834.xml" ContentType="application/inkml+xml"/>
  <Override PartName="/ppt/ink/ink2835.xml" ContentType="application/inkml+xml"/>
  <Override PartName="/ppt/ink/ink2836.xml" ContentType="application/inkml+xml"/>
  <Override PartName="/ppt/ink/ink2837.xml" ContentType="application/inkml+xml"/>
  <Override PartName="/ppt/ink/ink2838.xml" ContentType="application/inkml+xml"/>
  <Override PartName="/ppt/ink/ink2839.xml" ContentType="application/inkml+xml"/>
  <Override PartName="/ppt/ink/ink2840.xml" ContentType="application/inkml+xml"/>
  <Override PartName="/ppt/ink/ink2841.xml" ContentType="application/inkml+xml"/>
  <Override PartName="/ppt/ink/ink2842.xml" ContentType="application/inkml+xml"/>
  <Override PartName="/ppt/ink/ink2843.xml" ContentType="application/inkml+xml"/>
  <Override PartName="/ppt/ink/ink2844.xml" ContentType="application/inkml+xml"/>
  <Override PartName="/ppt/ink/ink2845.xml" ContentType="application/inkml+xml"/>
  <Override PartName="/ppt/ink/ink2846.xml" ContentType="application/inkml+xml"/>
  <Override PartName="/ppt/ink/ink2847.xml" ContentType="application/inkml+xml"/>
  <Override PartName="/ppt/ink/ink2848.xml" ContentType="application/inkml+xml"/>
  <Override PartName="/ppt/ink/ink2849.xml" ContentType="application/inkml+xml"/>
  <Override PartName="/ppt/ink/ink2850.xml" ContentType="application/inkml+xml"/>
  <Override PartName="/ppt/ink/ink2851.xml" ContentType="application/inkml+xml"/>
  <Override PartName="/ppt/ink/ink2852.xml" ContentType="application/inkml+xml"/>
  <Override PartName="/ppt/ink/ink2853.xml" ContentType="application/inkml+xml"/>
  <Override PartName="/ppt/ink/ink2854.xml" ContentType="application/inkml+xml"/>
  <Override PartName="/ppt/ink/ink2855.xml" ContentType="application/inkml+xml"/>
  <Override PartName="/ppt/ink/ink2856.xml" ContentType="application/inkml+xml"/>
  <Override PartName="/ppt/ink/ink2857.xml" ContentType="application/inkml+xml"/>
  <Override PartName="/ppt/ink/ink2858.xml" ContentType="application/inkml+xml"/>
  <Override PartName="/ppt/ink/ink2859.xml" ContentType="application/inkml+xml"/>
  <Override PartName="/ppt/ink/ink2860.xml" ContentType="application/inkml+xml"/>
  <Override PartName="/ppt/ink/ink2861.xml" ContentType="application/inkml+xml"/>
  <Override PartName="/ppt/ink/ink2862.xml" ContentType="application/inkml+xml"/>
  <Override PartName="/ppt/ink/ink2863.xml" ContentType="application/inkml+xml"/>
  <Override PartName="/ppt/ink/ink2864.xml" ContentType="application/inkml+xml"/>
  <Override PartName="/ppt/ink/ink2865.xml" ContentType="application/inkml+xml"/>
  <Override PartName="/ppt/ink/ink2866.xml" ContentType="application/inkml+xml"/>
  <Override PartName="/ppt/ink/ink2867.xml" ContentType="application/inkml+xml"/>
  <Override PartName="/ppt/ink/ink2868.xml" ContentType="application/inkml+xml"/>
  <Override PartName="/ppt/ink/ink2869.xml" ContentType="application/inkml+xml"/>
  <Override PartName="/ppt/ink/ink2870.xml" ContentType="application/inkml+xml"/>
  <Override PartName="/ppt/ink/ink2871.xml" ContentType="application/inkml+xml"/>
  <Override PartName="/ppt/ink/ink2872.xml" ContentType="application/inkml+xml"/>
  <Override PartName="/ppt/ink/ink2873.xml" ContentType="application/inkml+xml"/>
  <Override PartName="/ppt/ink/ink2874.xml" ContentType="application/inkml+xml"/>
  <Override PartName="/ppt/ink/ink2875.xml" ContentType="application/inkml+xml"/>
  <Override PartName="/ppt/ink/ink2876.xml" ContentType="application/inkml+xml"/>
  <Override PartName="/ppt/ink/ink2877.xml" ContentType="application/inkml+xml"/>
  <Override PartName="/ppt/ink/ink2878.xml" ContentType="application/inkml+xml"/>
  <Override PartName="/ppt/ink/ink2879.xml" ContentType="application/inkml+xml"/>
  <Override PartName="/ppt/ink/ink2880.xml" ContentType="application/inkml+xml"/>
  <Override PartName="/ppt/ink/ink2881.xml" ContentType="application/inkml+xml"/>
  <Override PartName="/ppt/ink/ink2882.xml" ContentType="application/inkml+xml"/>
  <Override PartName="/ppt/ink/ink2883.xml" ContentType="application/inkml+xml"/>
  <Override PartName="/ppt/ink/ink2884.xml" ContentType="application/inkml+xml"/>
  <Override PartName="/ppt/ink/ink2885.xml" ContentType="application/inkml+xml"/>
  <Override PartName="/ppt/ink/ink2886.xml" ContentType="application/inkml+xml"/>
  <Override PartName="/ppt/ink/ink2887.xml" ContentType="application/inkml+xml"/>
  <Override PartName="/ppt/ink/ink2888.xml" ContentType="application/inkml+xml"/>
  <Override PartName="/ppt/ink/ink2889.xml" ContentType="application/inkml+xml"/>
  <Override PartName="/ppt/ink/ink2890.xml" ContentType="application/inkml+xml"/>
  <Override PartName="/ppt/ink/ink2891.xml" ContentType="application/inkml+xml"/>
  <Override PartName="/ppt/ink/ink2892.xml" ContentType="application/inkml+xml"/>
  <Override PartName="/ppt/ink/ink2893.xml" ContentType="application/inkml+xml"/>
  <Override PartName="/ppt/ink/ink2894.xml" ContentType="application/inkml+xml"/>
  <Override PartName="/ppt/ink/ink2895.xml" ContentType="application/inkml+xml"/>
  <Override PartName="/ppt/ink/ink2896.xml" ContentType="application/inkml+xml"/>
  <Override PartName="/ppt/ink/ink2897.xml" ContentType="application/inkml+xml"/>
  <Override PartName="/ppt/ink/ink2898.xml" ContentType="application/inkml+xml"/>
  <Override PartName="/ppt/ink/ink2899.xml" ContentType="application/inkml+xml"/>
  <Override PartName="/ppt/ink/ink2900.xml" ContentType="application/inkml+xml"/>
  <Override PartName="/ppt/ink/ink2901.xml" ContentType="application/inkml+xml"/>
  <Override PartName="/ppt/ink/ink2902.xml" ContentType="application/inkml+xml"/>
  <Override PartName="/ppt/ink/ink2903.xml" ContentType="application/inkml+xml"/>
  <Override PartName="/ppt/ink/ink2904.xml" ContentType="application/inkml+xml"/>
  <Override PartName="/ppt/ink/ink2905.xml" ContentType="application/inkml+xml"/>
  <Override PartName="/ppt/ink/ink2906.xml" ContentType="application/inkml+xml"/>
  <Override PartName="/ppt/ink/ink2907.xml" ContentType="application/inkml+xml"/>
  <Override PartName="/ppt/ink/ink2908.xml" ContentType="application/inkml+xml"/>
  <Override PartName="/ppt/ink/ink2909.xml" ContentType="application/inkml+xml"/>
  <Override PartName="/ppt/ink/ink2910.xml" ContentType="application/inkml+xml"/>
  <Override PartName="/ppt/ink/ink2911.xml" ContentType="application/inkml+xml"/>
  <Override PartName="/ppt/ink/ink2912.xml" ContentType="application/inkml+xml"/>
  <Override PartName="/ppt/ink/ink2913.xml" ContentType="application/inkml+xml"/>
  <Override PartName="/ppt/ink/ink2914.xml" ContentType="application/inkml+xml"/>
  <Override PartName="/ppt/ink/ink2915.xml" ContentType="application/inkml+xml"/>
  <Override PartName="/ppt/ink/ink2916.xml" ContentType="application/inkml+xml"/>
  <Override PartName="/ppt/ink/ink2917.xml" ContentType="application/inkml+xml"/>
  <Override PartName="/ppt/ink/ink2918.xml" ContentType="application/inkml+xml"/>
  <Override PartName="/ppt/ink/ink2919.xml" ContentType="application/inkml+xml"/>
  <Override PartName="/ppt/ink/ink2920.xml" ContentType="application/inkml+xml"/>
  <Override PartName="/ppt/ink/ink2921.xml" ContentType="application/inkml+xml"/>
  <Override PartName="/ppt/ink/ink2922.xml" ContentType="application/inkml+xml"/>
  <Override PartName="/ppt/ink/ink2923.xml" ContentType="application/inkml+xml"/>
  <Override PartName="/ppt/ink/ink2924.xml" ContentType="application/inkml+xml"/>
  <Override PartName="/ppt/ink/ink2925.xml" ContentType="application/inkml+xml"/>
  <Override PartName="/ppt/ink/ink2926.xml" ContentType="application/inkml+xml"/>
  <Override PartName="/ppt/ink/ink2927.xml" ContentType="application/inkml+xml"/>
  <Override PartName="/ppt/ink/ink2928.xml" ContentType="application/inkml+xml"/>
  <Override PartName="/ppt/ink/ink2929.xml" ContentType="application/inkml+xml"/>
  <Override PartName="/ppt/ink/ink2930.xml" ContentType="application/inkml+xml"/>
  <Override PartName="/ppt/ink/ink2931.xml" ContentType="application/inkml+xml"/>
  <Override PartName="/ppt/ink/ink2932.xml" ContentType="application/inkml+xml"/>
  <Override PartName="/ppt/ink/ink2933.xml" ContentType="application/inkml+xml"/>
  <Override PartName="/ppt/ink/ink2934.xml" ContentType="application/inkml+xml"/>
  <Override PartName="/ppt/ink/ink2935.xml" ContentType="application/inkml+xml"/>
  <Override PartName="/ppt/ink/ink2936.xml" ContentType="application/inkml+xml"/>
  <Override PartName="/ppt/ink/ink2937.xml" ContentType="application/inkml+xml"/>
  <Override PartName="/ppt/ink/ink2938.xml" ContentType="application/inkml+xml"/>
  <Override PartName="/ppt/ink/ink2939.xml" ContentType="application/inkml+xml"/>
  <Override PartName="/ppt/ink/ink2940.xml" ContentType="application/inkml+xml"/>
  <Override PartName="/ppt/ink/ink2941.xml" ContentType="application/inkml+xml"/>
  <Override PartName="/ppt/ink/ink2942.xml" ContentType="application/inkml+xml"/>
  <Override PartName="/ppt/ink/ink2943.xml" ContentType="application/inkml+xml"/>
  <Override PartName="/ppt/ink/ink2944.xml" ContentType="application/inkml+xml"/>
  <Override PartName="/ppt/ink/ink2945.xml" ContentType="application/inkml+xml"/>
  <Override PartName="/ppt/ink/ink2946.xml" ContentType="application/inkml+xml"/>
  <Override PartName="/ppt/ink/ink2947.xml" ContentType="application/inkml+xml"/>
  <Override PartName="/ppt/ink/ink2948.xml" ContentType="application/inkml+xml"/>
  <Override PartName="/ppt/ink/ink2949.xml" ContentType="application/inkml+xml"/>
  <Override PartName="/ppt/ink/ink2950.xml" ContentType="application/inkml+xml"/>
  <Override PartName="/ppt/ink/ink2951.xml" ContentType="application/inkml+xml"/>
  <Override PartName="/ppt/ink/ink2952.xml" ContentType="application/inkml+xml"/>
  <Override PartName="/ppt/ink/ink2953.xml" ContentType="application/inkml+xml"/>
  <Override PartName="/ppt/ink/ink2954.xml" ContentType="application/inkml+xml"/>
  <Override PartName="/ppt/ink/ink2955.xml" ContentType="application/inkml+xml"/>
  <Override PartName="/ppt/ink/ink2956.xml" ContentType="application/inkml+xml"/>
  <Override PartName="/ppt/ink/ink2957.xml" ContentType="application/inkml+xml"/>
  <Override PartName="/ppt/ink/ink2958.xml" ContentType="application/inkml+xml"/>
  <Override PartName="/ppt/ink/ink2959.xml" ContentType="application/inkml+xml"/>
  <Override PartName="/ppt/ink/ink2960.xml" ContentType="application/inkml+xml"/>
  <Override PartName="/ppt/ink/ink2961.xml" ContentType="application/inkml+xml"/>
  <Override PartName="/ppt/ink/ink2962.xml" ContentType="application/inkml+xml"/>
  <Override PartName="/ppt/ink/ink2963.xml" ContentType="application/inkml+xml"/>
  <Override PartName="/ppt/ink/ink2964.xml" ContentType="application/inkml+xml"/>
  <Override PartName="/ppt/ink/ink2965.xml" ContentType="application/inkml+xml"/>
  <Override PartName="/ppt/ink/ink2966.xml" ContentType="application/inkml+xml"/>
  <Override PartName="/ppt/ink/ink2967.xml" ContentType="application/inkml+xml"/>
  <Override PartName="/ppt/ink/ink2968.xml" ContentType="application/inkml+xml"/>
  <Override PartName="/ppt/ink/ink2969.xml" ContentType="application/inkml+xml"/>
  <Override PartName="/ppt/ink/ink2970.xml" ContentType="application/inkml+xml"/>
  <Override PartName="/ppt/ink/ink2971.xml" ContentType="application/inkml+xml"/>
  <Override PartName="/ppt/ink/ink2972.xml" ContentType="application/inkml+xml"/>
  <Override PartName="/ppt/ink/ink2973.xml" ContentType="application/inkml+xml"/>
  <Override PartName="/ppt/ink/ink2974.xml" ContentType="application/inkml+xml"/>
  <Override PartName="/ppt/ink/ink2975.xml" ContentType="application/inkml+xml"/>
  <Override PartName="/ppt/ink/ink2976.xml" ContentType="application/inkml+xml"/>
  <Override PartName="/ppt/ink/ink2977.xml" ContentType="application/inkml+xml"/>
  <Override PartName="/ppt/ink/ink2978.xml" ContentType="application/inkml+xml"/>
  <Override PartName="/ppt/ink/ink2979.xml" ContentType="application/inkml+xml"/>
  <Override PartName="/ppt/ink/ink2980.xml" ContentType="application/inkml+xml"/>
  <Override PartName="/ppt/ink/ink2981.xml" ContentType="application/inkml+xml"/>
  <Override PartName="/ppt/ink/ink2982.xml" ContentType="application/inkml+xml"/>
  <Override PartName="/ppt/ink/ink2983.xml" ContentType="application/inkml+xml"/>
  <Override PartName="/ppt/ink/ink2984.xml" ContentType="application/inkml+xml"/>
  <Override PartName="/ppt/ink/ink2985.xml" ContentType="application/inkml+xml"/>
  <Override PartName="/ppt/ink/ink2986.xml" ContentType="application/inkml+xml"/>
  <Override PartName="/ppt/ink/ink2987.xml" ContentType="application/inkml+xml"/>
  <Override PartName="/ppt/ink/ink2988.xml" ContentType="application/inkml+xml"/>
  <Override PartName="/ppt/ink/ink2989.xml" ContentType="application/inkml+xml"/>
  <Override PartName="/ppt/ink/ink2990.xml" ContentType="application/inkml+xml"/>
  <Override PartName="/ppt/ink/ink2991.xml" ContentType="application/inkml+xml"/>
  <Override PartName="/ppt/ink/ink2992.xml" ContentType="application/inkml+xml"/>
  <Override PartName="/ppt/ink/ink2993.xml" ContentType="application/inkml+xml"/>
  <Override PartName="/ppt/ink/ink2994.xml" ContentType="application/inkml+xml"/>
  <Override PartName="/ppt/ink/ink2995.xml" ContentType="application/inkml+xml"/>
  <Override PartName="/ppt/ink/ink2996.xml" ContentType="application/inkml+xml"/>
  <Override PartName="/ppt/ink/ink2997.xml" ContentType="application/inkml+xml"/>
  <Override PartName="/ppt/ink/ink2998.xml" ContentType="application/inkml+xml"/>
  <Override PartName="/ppt/ink/ink2999.xml" ContentType="application/inkml+xml"/>
  <Override PartName="/ppt/ink/ink3000.xml" ContentType="application/inkml+xml"/>
  <Override PartName="/ppt/ink/ink3001.xml" ContentType="application/inkml+xml"/>
  <Override PartName="/ppt/ink/ink3002.xml" ContentType="application/inkml+xml"/>
  <Override PartName="/ppt/ink/ink3003.xml" ContentType="application/inkml+xml"/>
  <Override PartName="/ppt/ink/ink3004.xml" ContentType="application/inkml+xml"/>
  <Override PartName="/ppt/ink/ink3005.xml" ContentType="application/inkml+xml"/>
  <Override PartName="/ppt/ink/ink3006.xml" ContentType="application/inkml+xml"/>
  <Override PartName="/ppt/ink/ink3007.xml" ContentType="application/inkml+xml"/>
  <Override PartName="/ppt/ink/ink3008.xml" ContentType="application/inkml+xml"/>
  <Override PartName="/ppt/ink/ink3009.xml" ContentType="application/inkml+xml"/>
  <Override PartName="/ppt/ink/ink3010.xml" ContentType="application/inkml+xml"/>
  <Override PartName="/ppt/ink/ink3011.xml" ContentType="application/inkml+xml"/>
  <Override PartName="/ppt/ink/ink3012.xml" ContentType="application/inkml+xml"/>
  <Override PartName="/ppt/ink/ink3013.xml" ContentType="application/inkml+xml"/>
  <Override PartName="/ppt/ink/ink3014.xml" ContentType="application/inkml+xml"/>
  <Override PartName="/ppt/ink/ink3015.xml" ContentType="application/inkml+xml"/>
  <Override PartName="/ppt/ink/ink3016.xml" ContentType="application/inkml+xml"/>
  <Override PartName="/ppt/ink/ink3017.xml" ContentType="application/inkml+xml"/>
  <Override PartName="/ppt/ink/ink3018.xml" ContentType="application/inkml+xml"/>
  <Override PartName="/ppt/ink/ink3019.xml" ContentType="application/inkml+xml"/>
  <Override PartName="/ppt/ink/ink3020.xml" ContentType="application/inkml+xml"/>
  <Override PartName="/ppt/ink/ink3021.xml" ContentType="application/inkml+xml"/>
  <Override PartName="/ppt/ink/ink3022.xml" ContentType="application/inkml+xml"/>
  <Override PartName="/ppt/ink/ink3023.xml" ContentType="application/inkml+xml"/>
  <Override PartName="/ppt/ink/ink3024.xml" ContentType="application/inkml+xml"/>
  <Override PartName="/ppt/ink/ink3025.xml" ContentType="application/inkml+xml"/>
  <Override PartName="/ppt/ink/ink3026.xml" ContentType="application/inkml+xml"/>
  <Override PartName="/ppt/ink/ink3027.xml" ContentType="application/inkml+xml"/>
  <Override PartName="/ppt/ink/ink3028.xml" ContentType="application/inkml+xml"/>
  <Override PartName="/ppt/ink/ink3029.xml" ContentType="application/inkml+xml"/>
  <Override PartName="/ppt/ink/ink3030.xml" ContentType="application/inkml+xml"/>
  <Override PartName="/ppt/ink/ink3031.xml" ContentType="application/inkml+xml"/>
  <Override PartName="/ppt/ink/ink3032.xml" ContentType="application/inkml+xml"/>
  <Override PartName="/ppt/ink/ink3033.xml" ContentType="application/inkml+xml"/>
  <Override PartName="/ppt/ink/ink3034.xml" ContentType="application/inkml+xml"/>
  <Override PartName="/ppt/ink/ink3035.xml" ContentType="application/inkml+xml"/>
  <Override PartName="/ppt/ink/ink3036.xml" ContentType="application/inkml+xml"/>
  <Override PartName="/ppt/ink/ink3037.xml" ContentType="application/inkml+xml"/>
  <Override PartName="/ppt/ink/ink3038.xml" ContentType="application/inkml+xml"/>
  <Override PartName="/ppt/ink/ink3039.xml" ContentType="application/inkml+xml"/>
  <Override PartName="/ppt/ink/ink3040.xml" ContentType="application/inkml+xml"/>
  <Override PartName="/ppt/ink/ink3041.xml" ContentType="application/inkml+xml"/>
  <Override PartName="/ppt/ink/ink3042.xml" ContentType="application/inkml+xml"/>
  <Override PartName="/ppt/ink/ink3043.xml" ContentType="application/inkml+xml"/>
  <Override PartName="/ppt/ink/ink3044.xml" ContentType="application/inkml+xml"/>
  <Override PartName="/ppt/ink/ink3045.xml" ContentType="application/inkml+xml"/>
  <Override PartName="/ppt/ink/ink3046.xml" ContentType="application/inkml+xml"/>
  <Override PartName="/ppt/ink/ink3047.xml" ContentType="application/inkml+xml"/>
  <Override PartName="/ppt/ink/ink3048.xml" ContentType="application/inkml+xml"/>
  <Override PartName="/ppt/ink/ink3049.xml" ContentType="application/inkml+xml"/>
  <Override PartName="/ppt/ink/ink3050.xml" ContentType="application/inkml+xml"/>
  <Override PartName="/ppt/ink/ink3051.xml" ContentType="application/inkml+xml"/>
  <Override PartName="/ppt/ink/ink3052.xml" ContentType="application/inkml+xml"/>
  <Override PartName="/ppt/ink/ink3053.xml" ContentType="application/inkml+xml"/>
  <Override PartName="/ppt/ink/ink3054.xml" ContentType="application/inkml+xml"/>
  <Override PartName="/ppt/ink/ink3055.xml" ContentType="application/inkml+xml"/>
  <Override PartName="/ppt/ink/ink3056.xml" ContentType="application/inkml+xml"/>
  <Override PartName="/ppt/ink/ink3057.xml" ContentType="application/inkml+xml"/>
  <Override PartName="/ppt/ink/ink3058.xml" ContentType="application/inkml+xml"/>
  <Override PartName="/ppt/ink/ink3059.xml" ContentType="application/inkml+xml"/>
  <Override PartName="/ppt/ink/ink3060.xml" ContentType="application/inkml+xml"/>
  <Override PartName="/ppt/ink/ink3061.xml" ContentType="application/inkml+xml"/>
  <Override PartName="/ppt/ink/ink3062.xml" ContentType="application/inkml+xml"/>
  <Override PartName="/ppt/ink/ink3063.xml" ContentType="application/inkml+xml"/>
  <Override PartName="/ppt/ink/ink3064.xml" ContentType="application/inkml+xml"/>
  <Override PartName="/ppt/ink/ink3065.xml" ContentType="application/inkml+xml"/>
  <Override PartName="/ppt/ink/ink3066.xml" ContentType="application/inkml+xml"/>
  <Override PartName="/ppt/ink/ink3067.xml" ContentType="application/inkml+xml"/>
  <Override PartName="/ppt/ink/ink3068.xml" ContentType="application/inkml+xml"/>
  <Override PartName="/ppt/ink/ink3069.xml" ContentType="application/inkml+xml"/>
  <Override PartName="/ppt/ink/ink3070.xml" ContentType="application/inkml+xml"/>
  <Override PartName="/ppt/ink/ink3071.xml" ContentType="application/inkml+xml"/>
  <Override PartName="/ppt/ink/ink3072.xml" ContentType="application/inkml+xml"/>
  <Override PartName="/ppt/ink/ink3073.xml" ContentType="application/inkml+xml"/>
  <Override PartName="/ppt/ink/ink3074.xml" ContentType="application/inkml+xml"/>
  <Override PartName="/ppt/ink/ink3075.xml" ContentType="application/inkml+xml"/>
  <Override PartName="/ppt/ink/ink3076.xml" ContentType="application/inkml+xml"/>
  <Override PartName="/ppt/ink/ink3077.xml" ContentType="application/inkml+xml"/>
  <Override PartName="/ppt/ink/ink3078.xml" ContentType="application/inkml+xml"/>
  <Override PartName="/ppt/ink/ink3079.xml" ContentType="application/inkml+xml"/>
  <Override PartName="/ppt/ink/ink3080.xml" ContentType="application/inkml+xml"/>
  <Override PartName="/ppt/ink/ink3081.xml" ContentType="application/inkml+xml"/>
  <Override PartName="/ppt/ink/ink3082.xml" ContentType="application/inkml+xml"/>
  <Override PartName="/ppt/ink/ink3083.xml" ContentType="application/inkml+xml"/>
  <Override PartName="/ppt/ink/ink3084.xml" ContentType="application/inkml+xml"/>
  <Override PartName="/ppt/ink/ink3085.xml" ContentType="application/inkml+xml"/>
  <Override PartName="/ppt/ink/ink3086.xml" ContentType="application/inkml+xml"/>
  <Override PartName="/ppt/ink/ink3087.xml" ContentType="application/inkml+xml"/>
  <Override PartName="/ppt/ink/ink3088.xml" ContentType="application/inkml+xml"/>
  <Override PartName="/ppt/ink/ink3089.xml" ContentType="application/inkml+xml"/>
  <Override PartName="/ppt/ink/ink3090.xml" ContentType="application/inkml+xml"/>
  <Override PartName="/ppt/ink/ink3091.xml" ContentType="application/inkml+xml"/>
  <Override PartName="/ppt/ink/ink3092.xml" ContentType="application/inkml+xml"/>
  <Override PartName="/ppt/ink/ink3093.xml" ContentType="application/inkml+xml"/>
  <Override PartName="/ppt/ink/ink3094.xml" ContentType="application/inkml+xml"/>
  <Override PartName="/ppt/ink/ink3095.xml" ContentType="application/inkml+xml"/>
  <Override PartName="/ppt/ink/ink3096.xml" ContentType="application/inkml+xml"/>
  <Override PartName="/ppt/ink/ink3097.xml" ContentType="application/inkml+xml"/>
  <Override PartName="/ppt/ink/ink3098.xml" ContentType="application/inkml+xml"/>
  <Override PartName="/ppt/ink/ink3099.xml" ContentType="application/inkml+xml"/>
  <Override PartName="/ppt/ink/ink3100.xml" ContentType="application/inkml+xml"/>
  <Override PartName="/ppt/ink/ink3101.xml" ContentType="application/inkml+xml"/>
  <Override PartName="/ppt/ink/ink3102.xml" ContentType="application/inkml+xml"/>
  <Override PartName="/ppt/ink/ink3103.xml" ContentType="application/inkml+xml"/>
  <Override PartName="/ppt/ink/ink3104.xml" ContentType="application/inkml+xml"/>
  <Override PartName="/ppt/ink/ink3105.xml" ContentType="application/inkml+xml"/>
  <Override PartName="/ppt/ink/ink3106.xml" ContentType="application/inkml+xml"/>
  <Override PartName="/ppt/ink/ink3107.xml" ContentType="application/inkml+xml"/>
  <Override PartName="/ppt/ink/ink3108.xml" ContentType="application/inkml+xml"/>
  <Override PartName="/ppt/ink/ink3109.xml" ContentType="application/inkml+xml"/>
  <Override PartName="/ppt/ink/ink3110.xml" ContentType="application/inkml+xml"/>
  <Override PartName="/ppt/ink/ink3111.xml" ContentType="application/inkml+xml"/>
  <Override PartName="/ppt/ink/ink3112.xml" ContentType="application/inkml+xml"/>
  <Override PartName="/ppt/ink/ink3113.xml" ContentType="application/inkml+xml"/>
  <Override PartName="/ppt/ink/ink3114.xml" ContentType="application/inkml+xml"/>
  <Override PartName="/ppt/ink/ink3115.xml" ContentType="application/inkml+xml"/>
  <Override PartName="/ppt/ink/ink3116.xml" ContentType="application/inkml+xml"/>
  <Override PartName="/ppt/ink/ink3117.xml" ContentType="application/inkml+xml"/>
  <Override PartName="/ppt/ink/ink3118.xml" ContentType="application/inkml+xml"/>
  <Override PartName="/ppt/ink/ink3119.xml" ContentType="application/inkml+xml"/>
  <Override PartName="/ppt/ink/ink3120.xml" ContentType="application/inkml+xml"/>
  <Override PartName="/ppt/ink/ink3121.xml" ContentType="application/inkml+xml"/>
  <Override PartName="/ppt/ink/ink3122.xml" ContentType="application/inkml+xml"/>
  <Override PartName="/ppt/ink/ink3123.xml" ContentType="application/inkml+xml"/>
  <Override PartName="/ppt/ink/ink3124.xml" ContentType="application/inkml+xml"/>
  <Override PartName="/ppt/ink/ink3125.xml" ContentType="application/inkml+xml"/>
  <Override PartName="/ppt/ink/ink3126.xml" ContentType="application/inkml+xml"/>
  <Override PartName="/ppt/ink/ink3127.xml" ContentType="application/inkml+xml"/>
  <Override PartName="/ppt/ink/ink3128.xml" ContentType="application/inkml+xml"/>
  <Override PartName="/ppt/ink/ink3129.xml" ContentType="application/inkml+xml"/>
  <Override PartName="/ppt/ink/ink3130.xml" ContentType="application/inkml+xml"/>
  <Override PartName="/ppt/ink/ink3131.xml" ContentType="application/inkml+xml"/>
  <Override PartName="/ppt/ink/ink3132.xml" ContentType="application/inkml+xml"/>
  <Override PartName="/ppt/ink/ink3133.xml" ContentType="application/inkml+xml"/>
  <Override PartName="/ppt/ink/ink3134.xml" ContentType="application/inkml+xml"/>
  <Override PartName="/ppt/ink/ink3135.xml" ContentType="application/inkml+xml"/>
  <Override PartName="/ppt/ink/ink3136.xml" ContentType="application/inkml+xml"/>
  <Override PartName="/ppt/ink/ink3137.xml" ContentType="application/inkml+xml"/>
  <Override PartName="/ppt/ink/ink3138.xml" ContentType="application/inkml+xml"/>
  <Override PartName="/ppt/ink/ink3139.xml" ContentType="application/inkml+xml"/>
  <Override PartName="/ppt/ink/ink3140.xml" ContentType="application/inkml+xml"/>
  <Override PartName="/ppt/ink/ink3141.xml" ContentType="application/inkml+xml"/>
  <Override PartName="/ppt/ink/ink3142.xml" ContentType="application/inkml+xml"/>
  <Override PartName="/ppt/ink/ink3143.xml" ContentType="application/inkml+xml"/>
  <Override PartName="/ppt/ink/ink3144.xml" ContentType="application/inkml+xml"/>
  <Override PartName="/ppt/ink/ink3145.xml" ContentType="application/inkml+xml"/>
  <Override PartName="/ppt/ink/ink3146.xml" ContentType="application/inkml+xml"/>
  <Override PartName="/ppt/ink/ink3147.xml" ContentType="application/inkml+xml"/>
  <Override PartName="/ppt/ink/ink3148.xml" ContentType="application/inkml+xml"/>
  <Override PartName="/ppt/ink/ink3149.xml" ContentType="application/inkml+xml"/>
  <Override PartName="/ppt/ink/ink3150.xml" ContentType="application/inkml+xml"/>
  <Override PartName="/ppt/ink/ink3151.xml" ContentType="application/inkml+xml"/>
  <Override PartName="/ppt/ink/ink3152.xml" ContentType="application/inkml+xml"/>
  <Override PartName="/ppt/ink/ink3153.xml" ContentType="application/inkml+xml"/>
  <Override PartName="/ppt/ink/ink3154.xml" ContentType="application/inkml+xml"/>
  <Override PartName="/ppt/ink/ink3155.xml" ContentType="application/inkml+xml"/>
  <Override PartName="/ppt/ink/ink3156.xml" ContentType="application/inkml+xml"/>
  <Override PartName="/ppt/ink/ink3157.xml" ContentType="application/inkml+xml"/>
  <Override PartName="/ppt/ink/ink3158.xml" ContentType="application/inkml+xml"/>
  <Override PartName="/ppt/ink/ink3159.xml" ContentType="application/inkml+xml"/>
  <Override PartName="/ppt/ink/ink3160.xml" ContentType="application/inkml+xml"/>
  <Override PartName="/ppt/ink/ink3161.xml" ContentType="application/inkml+xml"/>
  <Override PartName="/ppt/ink/ink3162.xml" ContentType="application/inkml+xml"/>
  <Override PartName="/ppt/ink/ink3163.xml" ContentType="application/inkml+xml"/>
  <Override PartName="/ppt/ink/ink3164.xml" ContentType="application/inkml+xml"/>
  <Override PartName="/ppt/ink/ink3165.xml" ContentType="application/inkml+xml"/>
  <Override PartName="/ppt/ink/ink3166.xml" ContentType="application/inkml+xml"/>
  <Override PartName="/ppt/ink/ink3167.xml" ContentType="application/inkml+xml"/>
  <Override PartName="/ppt/ink/ink3168.xml" ContentType="application/inkml+xml"/>
  <Override PartName="/ppt/ink/ink3169.xml" ContentType="application/inkml+xml"/>
  <Override PartName="/ppt/ink/ink3170.xml" ContentType="application/inkml+xml"/>
  <Override PartName="/ppt/ink/ink3171.xml" ContentType="application/inkml+xml"/>
  <Override PartName="/ppt/ink/ink3172.xml" ContentType="application/inkml+xml"/>
  <Override PartName="/ppt/ink/ink3173.xml" ContentType="application/inkml+xml"/>
  <Override PartName="/ppt/ink/ink3174.xml" ContentType="application/inkml+xml"/>
  <Override PartName="/ppt/ink/ink3175.xml" ContentType="application/inkml+xml"/>
  <Override PartName="/ppt/ink/ink3176.xml" ContentType="application/inkml+xml"/>
  <Override PartName="/ppt/ink/ink3177.xml" ContentType="application/inkml+xml"/>
  <Override PartName="/ppt/ink/ink3178.xml" ContentType="application/inkml+xml"/>
  <Override PartName="/ppt/ink/ink3179.xml" ContentType="application/inkml+xml"/>
  <Override PartName="/ppt/ink/ink3180.xml" ContentType="application/inkml+xml"/>
  <Override PartName="/ppt/ink/ink3181.xml" ContentType="application/inkml+xml"/>
  <Override PartName="/ppt/ink/ink3182.xml" ContentType="application/inkml+xml"/>
  <Override PartName="/ppt/ink/ink3183.xml" ContentType="application/inkml+xml"/>
  <Override PartName="/ppt/ink/ink3184.xml" ContentType="application/inkml+xml"/>
  <Override PartName="/ppt/ink/ink3185.xml" ContentType="application/inkml+xml"/>
  <Override PartName="/ppt/ink/ink3186.xml" ContentType="application/inkml+xml"/>
  <Override PartName="/ppt/ink/ink3187.xml" ContentType="application/inkml+xml"/>
  <Override PartName="/ppt/ink/ink3188.xml" ContentType="application/inkml+xml"/>
  <Override PartName="/ppt/ink/ink3189.xml" ContentType="application/inkml+xml"/>
  <Override PartName="/ppt/ink/ink3190.xml" ContentType="application/inkml+xml"/>
  <Override PartName="/ppt/ink/ink3191.xml" ContentType="application/inkml+xml"/>
  <Override PartName="/ppt/ink/ink3192.xml" ContentType="application/inkml+xml"/>
  <Override PartName="/ppt/ink/ink3193.xml" ContentType="application/inkml+xml"/>
  <Override PartName="/ppt/ink/ink3194.xml" ContentType="application/inkml+xml"/>
  <Override PartName="/ppt/ink/ink3195.xml" ContentType="application/inkml+xml"/>
  <Override PartName="/ppt/ink/ink3196.xml" ContentType="application/inkml+xml"/>
  <Override PartName="/ppt/ink/ink3197.xml" ContentType="application/inkml+xml"/>
  <Override PartName="/ppt/ink/ink3198.xml" ContentType="application/inkml+xml"/>
  <Override PartName="/ppt/ink/ink3199.xml" ContentType="application/inkml+xml"/>
  <Override PartName="/ppt/ink/ink3200.xml" ContentType="application/inkml+xml"/>
  <Override PartName="/ppt/ink/ink3201.xml" ContentType="application/inkml+xml"/>
  <Override PartName="/ppt/ink/ink3202.xml" ContentType="application/inkml+xml"/>
  <Override PartName="/ppt/ink/ink3203.xml" ContentType="application/inkml+xml"/>
  <Override PartName="/ppt/ink/ink3204.xml" ContentType="application/inkml+xml"/>
  <Override PartName="/ppt/ink/ink3205.xml" ContentType="application/inkml+xml"/>
  <Override PartName="/ppt/ink/ink3206.xml" ContentType="application/inkml+xml"/>
  <Override PartName="/ppt/ink/ink3207.xml" ContentType="application/inkml+xml"/>
  <Override PartName="/ppt/ink/ink3208.xml" ContentType="application/inkml+xml"/>
  <Override PartName="/ppt/ink/ink3209.xml" ContentType="application/inkml+xml"/>
  <Override PartName="/ppt/ink/ink3210.xml" ContentType="application/inkml+xml"/>
  <Override PartName="/ppt/ink/ink3211.xml" ContentType="application/inkml+xml"/>
  <Override PartName="/ppt/ink/ink3212.xml" ContentType="application/inkml+xml"/>
  <Override PartName="/ppt/ink/ink3213.xml" ContentType="application/inkml+xml"/>
  <Override PartName="/ppt/ink/ink3214.xml" ContentType="application/inkml+xml"/>
  <Override PartName="/ppt/ink/ink3215.xml" ContentType="application/inkml+xml"/>
  <Override PartName="/ppt/ink/ink3216.xml" ContentType="application/inkml+xml"/>
  <Override PartName="/ppt/ink/ink3217.xml" ContentType="application/inkml+xml"/>
  <Override PartName="/ppt/ink/ink3218.xml" ContentType="application/inkml+xml"/>
  <Override PartName="/ppt/ink/ink3219.xml" ContentType="application/inkml+xml"/>
  <Override PartName="/ppt/ink/ink3220.xml" ContentType="application/inkml+xml"/>
  <Override PartName="/ppt/ink/ink3221.xml" ContentType="application/inkml+xml"/>
  <Override PartName="/ppt/ink/ink3222.xml" ContentType="application/inkml+xml"/>
  <Override PartName="/ppt/ink/ink3223.xml" ContentType="application/inkml+xml"/>
  <Override PartName="/ppt/ink/ink3224.xml" ContentType="application/inkml+xml"/>
  <Override PartName="/ppt/ink/ink3225.xml" ContentType="application/inkml+xml"/>
  <Override PartName="/ppt/ink/ink3226.xml" ContentType="application/inkml+xml"/>
  <Override PartName="/ppt/ink/ink3227.xml" ContentType="application/inkml+xml"/>
  <Override PartName="/ppt/ink/ink3228.xml" ContentType="application/inkml+xml"/>
  <Override PartName="/ppt/ink/ink3229.xml" ContentType="application/inkml+xml"/>
  <Override PartName="/ppt/ink/ink3230.xml" ContentType="application/inkml+xml"/>
  <Override PartName="/ppt/ink/ink3231.xml" ContentType="application/inkml+xml"/>
  <Override PartName="/ppt/ink/ink3232.xml" ContentType="application/inkml+xml"/>
  <Override PartName="/ppt/ink/ink3233.xml" ContentType="application/inkml+xml"/>
  <Override PartName="/ppt/ink/ink3234.xml" ContentType="application/inkml+xml"/>
  <Override PartName="/ppt/ink/ink3235.xml" ContentType="application/inkml+xml"/>
  <Override PartName="/ppt/ink/ink3236.xml" ContentType="application/inkml+xml"/>
  <Override PartName="/ppt/ink/ink3237.xml" ContentType="application/inkml+xml"/>
  <Override PartName="/ppt/ink/ink3238.xml" ContentType="application/inkml+xml"/>
  <Override PartName="/ppt/ink/ink3239.xml" ContentType="application/inkml+xml"/>
  <Override PartName="/ppt/ink/ink3240.xml" ContentType="application/inkml+xml"/>
  <Override PartName="/ppt/ink/ink3241.xml" ContentType="application/inkml+xml"/>
  <Override PartName="/ppt/ink/ink3242.xml" ContentType="application/inkml+xml"/>
  <Override PartName="/ppt/ink/ink3243.xml" ContentType="application/inkml+xml"/>
  <Override PartName="/ppt/ink/ink3244.xml" ContentType="application/inkml+xml"/>
  <Override PartName="/ppt/ink/ink3245.xml" ContentType="application/inkml+xml"/>
  <Override PartName="/ppt/ink/ink3246.xml" ContentType="application/inkml+xml"/>
  <Override PartName="/ppt/ink/ink3247.xml" ContentType="application/inkml+xml"/>
  <Override PartName="/ppt/ink/ink3248.xml" ContentType="application/inkml+xml"/>
  <Override PartName="/ppt/ink/ink3249.xml" ContentType="application/inkml+xml"/>
  <Override PartName="/ppt/ink/ink3250.xml" ContentType="application/inkml+xml"/>
  <Override PartName="/ppt/ink/ink3251.xml" ContentType="application/inkml+xml"/>
  <Override PartName="/ppt/ink/ink3252.xml" ContentType="application/inkml+xml"/>
  <Override PartName="/ppt/ink/ink3253.xml" ContentType="application/inkml+xml"/>
  <Override PartName="/ppt/ink/ink3254.xml" ContentType="application/inkml+xml"/>
  <Override PartName="/ppt/ink/ink3255.xml" ContentType="application/inkml+xml"/>
  <Override PartName="/ppt/ink/ink3256.xml" ContentType="application/inkml+xml"/>
  <Override PartName="/ppt/ink/ink3257.xml" ContentType="application/inkml+xml"/>
  <Override PartName="/ppt/ink/ink3258.xml" ContentType="application/inkml+xml"/>
  <Override PartName="/ppt/ink/ink3259.xml" ContentType="application/inkml+xml"/>
  <Override PartName="/ppt/ink/ink3260.xml" ContentType="application/inkml+xml"/>
  <Override PartName="/ppt/ink/ink3261.xml" ContentType="application/inkml+xml"/>
  <Override PartName="/ppt/ink/ink3262.xml" ContentType="application/inkml+xml"/>
  <Override PartName="/ppt/ink/ink3263.xml" ContentType="application/inkml+xml"/>
  <Override PartName="/ppt/ink/ink3264.xml" ContentType="application/inkml+xml"/>
  <Override PartName="/ppt/ink/ink3265.xml" ContentType="application/inkml+xml"/>
  <Override PartName="/ppt/ink/ink3266.xml" ContentType="application/inkml+xml"/>
  <Override PartName="/ppt/ink/ink3267.xml" ContentType="application/inkml+xml"/>
  <Override PartName="/ppt/ink/ink3268.xml" ContentType="application/inkml+xml"/>
  <Override PartName="/ppt/ink/ink3269.xml" ContentType="application/inkml+xml"/>
  <Override PartName="/ppt/ink/ink3270.xml" ContentType="application/inkml+xml"/>
  <Override PartName="/ppt/ink/ink3271.xml" ContentType="application/inkml+xml"/>
  <Override PartName="/ppt/ink/ink3272.xml" ContentType="application/inkml+xml"/>
  <Override PartName="/ppt/ink/ink3273.xml" ContentType="application/inkml+xml"/>
  <Override PartName="/ppt/ink/ink3274.xml" ContentType="application/inkml+xml"/>
  <Override PartName="/ppt/ink/ink3275.xml" ContentType="application/inkml+xml"/>
  <Override PartName="/ppt/ink/ink3276.xml" ContentType="application/inkml+xml"/>
  <Override PartName="/ppt/ink/ink3277.xml" ContentType="application/inkml+xml"/>
  <Override PartName="/ppt/ink/ink3278.xml" ContentType="application/inkml+xml"/>
  <Override PartName="/ppt/ink/ink3279.xml" ContentType="application/inkml+xml"/>
  <Override PartName="/ppt/ink/ink3280.xml" ContentType="application/inkml+xml"/>
  <Override PartName="/ppt/ink/ink3281.xml" ContentType="application/inkml+xml"/>
  <Override PartName="/ppt/ink/ink3282.xml" ContentType="application/inkml+xml"/>
  <Override PartName="/ppt/ink/ink3283.xml" ContentType="application/inkml+xml"/>
  <Override PartName="/ppt/ink/ink3284.xml" ContentType="application/inkml+xml"/>
  <Override PartName="/ppt/ink/ink3285.xml" ContentType="application/inkml+xml"/>
  <Override PartName="/ppt/ink/ink3286.xml" ContentType="application/inkml+xml"/>
  <Override PartName="/ppt/ink/ink3287.xml" ContentType="application/inkml+xml"/>
  <Override PartName="/ppt/ink/ink3288.xml" ContentType="application/inkml+xml"/>
  <Override PartName="/ppt/ink/ink3289.xml" ContentType="application/inkml+xml"/>
  <Override PartName="/ppt/ink/ink3290.xml" ContentType="application/inkml+xml"/>
  <Override PartName="/ppt/ink/ink3291.xml" ContentType="application/inkml+xml"/>
  <Override PartName="/ppt/ink/ink3292.xml" ContentType="application/inkml+xml"/>
  <Override PartName="/ppt/ink/ink3293.xml" ContentType="application/inkml+xml"/>
  <Override PartName="/ppt/ink/ink3294.xml" ContentType="application/inkml+xml"/>
  <Override PartName="/ppt/ink/ink3295.xml" ContentType="application/inkml+xml"/>
  <Override PartName="/ppt/ink/ink3296.xml" ContentType="application/inkml+xml"/>
  <Override PartName="/ppt/ink/ink3297.xml" ContentType="application/inkml+xml"/>
  <Override PartName="/ppt/ink/ink3298.xml" ContentType="application/inkml+xml"/>
  <Override PartName="/ppt/ink/ink3299.xml" ContentType="application/inkml+xml"/>
  <Override PartName="/ppt/ink/ink3300.xml" ContentType="application/inkml+xml"/>
  <Override PartName="/ppt/ink/ink3301.xml" ContentType="application/inkml+xml"/>
  <Override PartName="/ppt/ink/ink3302.xml" ContentType="application/inkml+xml"/>
  <Override PartName="/ppt/ink/ink3303.xml" ContentType="application/inkml+xml"/>
  <Override PartName="/ppt/ink/ink3304.xml" ContentType="application/inkml+xml"/>
  <Override PartName="/ppt/ink/ink3305.xml" ContentType="application/inkml+xml"/>
  <Override PartName="/ppt/ink/ink3306.xml" ContentType="application/inkml+xml"/>
  <Override PartName="/ppt/ink/ink3307.xml" ContentType="application/inkml+xml"/>
  <Override PartName="/ppt/ink/ink3308.xml" ContentType="application/inkml+xml"/>
  <Override PartName="/ppt/ink/ink3309.xml" ContentType="application/inkml+xml"/>
  <Override PartName="/ppt/ink/ink3310.xml" ContentType="application/inkml+xml"/>
  <Override PartName="/ppt/ink/ink3311.xml" ContentType="application/inkml+xml"/>
  <Override PartName="/ppt/ink/ink3312.xml" ContentType="application/inkml+xml"/>
  <Override PartName="/ppt/ink/ink3313.xml" ContentType="application/inkml+xml"/>
  <Override PartName="/ppt/ink/ink3314.xml" ContentType="application/inkml+xml"/>
  <Override PartName="/ppt/ink/ink3315.xml" ContentType="application/inkml+xml"/>
  <Override PartName="/ppt/ink/ink3316.xml" ContentType="application/inkml+xml"/>
  <Override PartName="/ppt/ink/ink3317.xml" ContentType="application/inkml+xml"/>
  <Override PartName="/ppt/ink/ink3318.xml" ContentType="application/inkml+xml"/>
  <Override PartName="/ppt/ink/ink3319.xml" ContentType="application/inkml+xml"/>
  <Override PartName="/ppt/ink/ink3320.xml" ContentType="application/inkml+xml"/>
  <Override PartName="/ppt/ink/ink3321.xml" ContentType="application/inkml+xml"/>
  <Override PartName="/ppt/ink/ink3322.xml" ContentType="application/inkml+xml"/>
  <Override PartName="/ppt/ink/ink3323.xml" ContentType="application/inkml+xml"/>
  <Override PartName="/ppt/ink/ink3324.xml" ContentType="application/inkml+xml"/>
  <Override PartName="/ppt/ink/ink3325.xml" ContentType="application/inkml+xml"/>
  <Override PartName="/ppt/ink/ink3326.xml" ContentType="application/inkml+xml"/>
  <Override PartName="/ppt/ink/ink3327.xml" ContentType="application/inkml+xml"/>
  <Override PartName="/ppt/ink/ink3328.xml" ContentType="application/inkml+xml"/>
  <Override PartName="/ppt/ink/ink3329.xml" ContentType="application/inkml+xml"/>
  <Override PartName="/ppt/ink/ink3330.xml" ContentType="application/inkml+xml"/>
  <Override PartName="/ppt/ink/ink3331.xml" ContentType="application/inkml+xml"/>
  <Override PartName="/ppt/ink/ink3332.xml" ContentType="application/inkml+xml"/>
  <Override PartName="/ppt/ink/ink3333.xml" ContentType="application/inkml+xml"/>
  <Override PartName="/ppt/ink/ink3334.xml" ContentType="application/inkml+xml"/>
  <Override PartName="/ppt/ink/ink3335.xml" ContentType="application/inkml+xml"/>
  <Override PartName="/ppt/ink/ink3336.xml" ContentType="application/inkml+xml"/>
  <Override PartName="/ppt/ink/ink3337.xml" ContentType="application/inkml+xml"/>
  <Override PartName="/ppt/ink/ink3338.xml" ContentType="application/inkml+xml"/>
  <Override PartName="/ppt/ink/ink3339.xml" ContentType="application/inkml+xml"/>
  <Override PartName="/ppt/ink/ink3340.xml" ContentType="application/inkml+xml"/>
  <Override PartName="/ppt/ink/ink3341.xml" ContentType="application/inkml+xml"/>
  <Override PartName="/ppt/ink/ink3342.xml" ContentType="application/inkml+xml"/>
  <Override PartName="/ppt/ink/ink3343.xml" ContentType="application/inkml+xml"/>
  <Override PartName="/ppt/ink/ink3344.xml" ContentType="application/inkml+xml"/>
  <Override PartName="/ppt/ink/ink3345.xml" ContentType="application/inkml+xml"/>
  <Override PartName="/ppt/ink/ink3346.xml" ContentType="application/inkml+xml"/>
  <Override PartName="/ppt/ink/ink3347.xml" ContentType="application/inkml+xml"/>
  <Override PartName="/ppt/ink/ink3348.xml" ContentType="application/inkml+xml"/>
  <Override PartName="/ppt/ink/ink3349.xml" ContentType="application/inkml+xml"/>
  <Override PartName="/ppt/ink/ink3350.xml" ContentType="application/inkml+xml"/>
  <Override PartName="/ppt/ink/ink3351.xml" ContentType="application/inkml+xml"/>
  <Override PartName="/ppt/ink/ink3352.xml" ContentType="application/inkml+xml"/>
  <Override PartName="/ppt/ink/ink3353.xml" ContentType="application/inkml+xml"/>
  <Override PartName="/ppt/ink/ink3354.xml" ContentType="application/inkml+xml"/>
  <Override PartName="/ppt/ink/ink3355.xml" ContentType="application/inkml+xml"/>
  <Override PartName="/ppt/ink/ink3356.xml" ContentType="application/inkml+xml"/>
  <Override PartName="/ppt/ink/ink3357.xml" ContentType="application/inkml+xml"/>
  <Override PartName="/ppt/ink/ink3358.xml" ContentType="application/inkml+xml"/>
  <Override PartName="/ppt/ink/ink3359.xml" ContentType="application/inkml+xml"/>
  <Override PartName="/ppt/ink/ink3360.xml" ContentType="application/inkml+xml"/>
  <Override PartName="/ppt/ink/ink3361.xml" ContentType="application/inkml+xml"/>
  <Override PartName="/ppt/ink/ink3362.xml" ContentType="application/inkml+xml"/>
  <Override PartName="/ppt/ink/ink3363.xml" ContentType="application/inkml+xml"/>
  <Override PartName="/ppt/ink/ink3364.xml" ContentType="application/inkml+xml"/>
  <Override PartName="/ppt/ink/ink3365.xml" ContentType="application/inkml+xml"/>
  <Override PartName="/ppt/ink/ink3366.xml" ContentType="application/inkml+xml"/>
  <Override PartName="/ppt/ink/ink3367.xml" ContentType="application/inkml+xml"/>
  <Override PartName="/ppt/ink/ink3368.xml" ContentType="application/inkml+xml"/>
  <Override PartName="/ppt/ink/ink3369.xml" ContentType="application/inkml+xml"/>
  <Override PartName="/ppt/ink/ink3370.xml" ContentType="application/inkml+xml"/>
  <Override PartName="/ppt/ink/ink3371.xml" ContentType="application/inkml+xml"/>
  <Override PartName="/ppt/ink/ink3372.xml" ContentType="application/inkml+xml"/>
  <Override PartName="/ppt/ink/ink3373.xml" ContentType="application/inkml+xml"/>
  <Override PartName="/ppt/ink/ink3374.xml" ContentType="application/inkml+xml"/>
  <Override PartName="/ppt/ink/ink3375.xml" ContentType="application/inkml+xml"/>
  <Override PartName="/ppt/ink/ink3376.xml" ContentType="application/inkml+xml"/>
  <Override PartName="/ppt/ink/ink3377.xml" ContentType="application/inkml+xml"/>
  <Override PartName="/ppt/ink/ink3378.xml" ContentType="application/inkml+xml"/>
  <Override PartName="/ppt/ink/ink3379.xml" ContentType="application/inkml+xml"/>
  <Override PartName="/ppt/ink/ink3380.xml" ContentType="application/inkml+xml"/>
  <Override PartName="/ppt/ink/ink3381.xml" ContentType="application/inkml+xml"/>
  <Override PartName="/ppt/ink/ink3382.xml" ContentType="application/inkml+xml"/>
  <Override PartName="/ppt/ink/ink3383.xml" ContentType="application/inkml+xml"/>
  <Override PartName="/ppt/ink/ink3384.xml" ContentType="application/inkml+xml"/>
  <Override PartName="/ppt/ink/ink3385.xml" ContentType="application/inkml+xml"/>
  <Override PartName="/ppt/ink/ink3386.xml" ContentType="application/inkml+xml"/>
  <Override PartName="/ppt/ink/ink3387.xml" ContentType="application/inkml+xml"/>
  <Override PartName="/ppt/ink/ink3388.xml" ContentType="application/inkml+xml"/>
  <Override PartName="/ppt/ink/ink3389.xml" ContentType="application/inkml+xml"/>
  <Override PartName="/ppt/ink/ink3390.xml" ContentType="application/inkml+xml"/>
  <Override PartName="/ppt/ink/ink3391.xml" ContentType="application/inkml+xml"/>
  <Override PartName="/ppt/ink/ink3392.xml" ContentType="application/inkml+xml"/>
  <Override PartName="/ppt/ink/ink3393.xml" ContentType="application/inkml+xml"/>
  <Override PartName="/ppt/ink/ink3394.xml" ContentType="application/inkml+xml"/>
  <Override PartName="/ppt/ink/ink3395.xml" ContentType="application/inkml+xml"/>
  <Override PartName="/ppt/ink/ink3396.xml" ContentType="application/inkml+xml"/>
  <Override PartName="/ppt/ink/ink3397.xml" ContentType="application/inkml+xml"/>
  <Override PartName="/ppt/ink/ink3398.xml" ContentType="application/inkml+xml"/>
  <Override PartName="/ppt/ink/ink3399.xml" ContentType="application/inkml+xml"/>
  <Override PartName="/ppt/ink/ink3400.xml" ContentType="application/inkml+xml"/>
  <Override PartName="/ppt/ink/ink3401.xml" ContentType="application/inkml+xml"/>
  <Override PartName="/ppt/ink/ink3402.xml" ContentType="application/inkml+xml"/>
  <Override PartName="/ppt/ink/ink3403.xml" ContentType="application/inkml+xml"/>
  <Override PartName="/ppt/ink/ink3404.xml" ContentType="application/inkml+xml"/>
  <Override PartName="/ppt/ink/ink3405.xml" ContentType="application/inkml+xml"/>
  <Override PartName="/ppt/ink/ink3406.xml" ContentType="application/inkml+xml"/>
  <Override PartName="/ppt/ink/ink3407.xml" ContentType="application/inkml+xml"/>
  <Override PartName="/ppt/ink/ink3408.xml" ContentType="application/inkml+xml"/>
  <Override PartName="/ppt/ink/ink3409.xml" ContentType="application/inkml+xml"/>
  <Override PartName="/ppt/ink/ink3410.xml" ContentType="application/inkml+xml"/>
  <Override PartName="/ppt/ink/ink3411.xml" ContentType="application/inkml+xml"/>
  <Override PartName="/ppt/ink/ink3412.xml" ContentType="application/inkml+xml"/>
  <Override PartName="/ppt/ink/ink3413.xml" ContentType="application/inkml+xml"/>
  <Override PartName="/ppt/ink/ink3414.xml" ContentType="application/inkml+xml"/>
  <Override PartName="/ppt/ink/ink3415.xml" ContentType="application/inkml+xml"/>
  <Override PartName="/ppt/ink/ink3416.xml" ContentType="application/inkml+xml"/>
  <Override PartName="/ppt/ink/ink3417.xml" ContentType="application/inkml+xml"/>
  <Override PartName="/ppt/ink/ink3418.xml" ContentType="application/inkml+xml"/>
  <Override PartName="/ppt/ink/ink3419.xml" ContentType="application/inkml+xml"/>
  <Override PartName="/ppt/ink/ink3420.xml" ContentType="application/inkml+xml"/>
  <Override PartName="/ppt/ink/ink3421.xml" ContentType="application/inkml+xml"/>
  <Override PartName="/ppt/ink/ink3422.xml" ContentType="application/inkml+xml"/>
  <Override PartName="/ppt/ink/ink3423.xml" ContentType="application/inkml+xml"/>
  <Override PartName="/ppt/ink/ink3424.xml" ContentType="application/inkml+xml"/>
  <Override PartName="/ppt/ink/ink3425.xml" ContentType="application/inkml+xml"/>
  <Override PartName="/ppt/ink/ink3426.xml" ContentType="application/inkml+xml"/>
  <Override PartName="/ppt/ink/ink3427.xml" ContentType="application/inkml+xml"/>
  <Override PartName="/ppt/ink/ink3428.xml" ContentType="application/inkml+xml"/>
  <Override PartName="/ppt/ink/ink3429.xml" ContentType="application/inkml+xml"/>
  <Override PartName="/ppt/ink/ink3430.xml" ContentType="application/inkml+xml"/>
  <Override PartName="/ppt/ink/ink3431.xml" ContentType="application/inkml+xml"/>
  <Override PartName="/ppt/ink/ink3432.xml" ContentType="application/inkml+xml"/>
  <Override PartName="/ppt/ink/ink3433.xml" ContentType="application/inkml+xml"/>
  <Override PartName="/ppt/ink/ink3434.xml" ContentType="application/inkml+xml"/>
  <Override PartName="/ppt/ink/ink3435.xml" ContentType="application/inkml+xml"/>
  <Override PartName="/ppt/ink/ink3436.xml" ContentType="application/inkml+xml"/>
  <Override PartName="/ppt/ink/ink3437.xml" ContentType="application/inkml+xml"/>
  <Override PartName="/ppt/ink/ink3438.xml" ContentType="application/inkml+xml"/>
  <Override PartName="/ppt/ink/ink3439.xml" ContentType="application/inkml+xml"/>
  <Override PartName="/ppt/ink/ink3440.xml" ContentType="application/inkml+xml"/>
  <Override PartName="/ppt/ink/ink3441.xml" ContentType="application/inkml+xml"/>
  <Override PartName="/ppt/ink/ink3442.xml" ContentType="application/inkml+xml"/>
  <Override PartName="/ppt/ink/ink3443.xml" ContentType="application/inkml+xml"/>
  <Override PartName="/ppt/ink/ink3444.xml" ContentType="application/inkml+xml"/>
  <Override PartName="/ppt/ink/ink3445.xml" ContentType="application/inkml+xml"/>
  <Override PartName="/ppt/ink/ink3446.xml" ContentType="application/inkml+xml"/>
  <Override PartName="/ppt/ink/ink3447.xml" ContentType="application/inkml+xml"/>
  <Override PartName="/ppt/ink/ink3448.xml" ContentType="application/inkml+xml"/>
  <Override PartName="/ppt/ink/ink3449.xml" ContentType="application/inkml+xml"/>
  <Override PartName="/ppt/ink/ink3450.xml" ContentType="application/inkml+xml"/>
  <Override PartName="/ppt/ink/ink3451.xml" ContentType="application/inkml+xml"/>
  <Override PartName="/ppt/ink/ink3452.xml" ContentType="application/inkml+xml"/>
  <Override PartName="/ppt/ink/ink3453.xml" ContentType="application/inkml+xml"/>
  <Override PartName="/ppt/ink/ink3454.xml" ContentType="application/inkml+xml"/>
  <Override PartName="/ppt/ink/ink3455.xml" ContentType="application/inkml+xml"/>
  <Override PartName="/ppt/ink/ink3456.xml" ContentType="application/inkml+xml"/>
  <Override PartName="/ppt/ink/ink3457.xml" ContentType="application/inkml+xml"/>
  <Override PartName="/ppt/ink/ink3458.xml" ContentType="application/inkml+xml"/>
  <Override PartName="/ppt/ink/ink3459.xml" ContentType="application/inkml+xml"/>
  <Override PartName="/ppt/ink/ink3460.xml" ContentType="application/inkml+xml"/>
  <Override PartName="/ppt/ink/ink3461.xml" ContentType="application/inkml+xml"/>
  <Override PartName="/ppt/ink/ink3462.xml" ContentType="application/inkml+xml"/>
  <Override PartName="/ppt/ink/ink3463.xml" ContentType="application/inkml+xml"/>
  <Override PartName="/ppt/ink/ink3464.xml" ContentType="application/inkml+xml"/>
  <Override PartName="/ppt/ink/ink3465.xml" ContentType="application/inkml+xml"/>
  <Override PartName="/ppt/ink/ink3466.xml" ContentType="application/inkml+xml"/>
  <Override PartName="/ppt/ink/ink3467.xml" ContentType="application/inkml+xml"/>
  <Override PartName="/ppt/ink/ink3468.xml" ContentType="application/inkml+xml"/>
  <Override PartName="/ppt/ink/ink3469.xml" ContentType="application/inkml+xml"/>
  <Override PartName="/ppt/ink/ink3470.xml" ContentType="application/inkml+xml"/>
  <Override PartName="/ppt/ink/ink3471.xml" ContentType="application/inkml+xml"/>
  <Override PartName="/ppt/ink/ink3472.xml" ContentType="application/inkml+xml"/>
  <Override PartName="/ppt/ink/ink3473.xml" ContentType="application/inkml+xml"/>
  <Override PartName="/ppt/ink/ink3474.xml" ContentType="application/inkml+xml"/>
  <Override PartName="/ppt/ink/ink3475.xml" ContentType="application/inkml+xml"/>
  <Override PartName="/ppt/ink/ink3476.xml" ContentType="application/inkml+xml"/>
  <Override PartName="/ppt/ink/ink3477.xml" ContentType="application/inkml+xml"/>
  <Override PartName="/ppt/ink/ink3478.xml" ContentType="application/inkml+xml"/>
  <Override PartName="/ppt/ink/ink3479.xml" ContentType="application/inkml+xml"/>
  <Override PartName="/ppt/ink/ink3480.xml" ContentType="application/inkml+xml"/>
  <Override PartName="/ppt/ink/ink3481.xml" ContentType="application/inkml+xml"/>
  <Override PartName="/ppt/ink/ink3482.xml" ContentType="application/inkml+xml"/>
  <Override PartName="/ppt/ink/ink3483.xml" ContentType="application/inkml+xml"/>
  <Override PartName="/ppt/ink/ink3484.xml" ContentType="application/inkml+xml"/>
  <Override PartName="/ppt/ink/ink3485.xml" ContentType="application/inkml+xml"/>
  <Override PartName="/ppt/ink/ink3486.xml" ContentType="application/inkml+xml"/>
  <Override PartName="/ppt/ink/ink3487.xml" ContentType="application/inkml+xml"/>
  <Override PartName="/ppt/ink/ink3488.xml" ContentType="application/inkml+xml"/>
  <Override PartName="/ppt/ink/ink3489.xml" ContentType="application/inkml+xml"/>
  <Override PartName="/ppt/ink/ink3490.xml" ContentType="application/inkml+xml"/>
  <Override PartName="/ppt/ink/ink3491.xml" ContentType="application/inkml+xml"/>
  <Override PartName="/ppt/ink/ink3492.xml" ContentType="application/inkml+xml"/>
  <Override PartName="/ppt/ink/ink3493.xml" ContentType="application/inkml+xml"/>
  <Override PartName="/ppt/ink/ink3494.xml" ContentType="application/inkml+xml"/>
  <Override PartName="/ppt/ink/ink3495.xml" ContentType="application/inkml+xml"/>
  <Override PartName="/ppt/ink/ink3496.xml" ContentType="application/inkml+xml"/>
  <Override PartName="/ppt/ink/ink3497.xml" ContentType="application/inkml+xml"/>
  <Override PartName="/ppt/ink/ink3498.xml" ContentType="application/inkml+xml"/>
  <Override PartName="/ppt/ink/ink3499.xml" ContentType="application/inkml+xml"/>
  <Override PartName="/ppt/ink/ink3500.xml" ContentType="application/inkml+xml"/>
  <Override PartName="/ppt/ink/ink3501.xml" ContentType="application/inkml+xml"/>
  <Override PartName="/ppt/ink/ink3502.xml" ContentType="application/inkml+xml"/>
  <Override PartName="/ppt/ink/ink3503.xml" ContentType="application/inkml+xml"/>
  <Override PartName="/ppt/ink/ink3504.xml" ContentType="application/inkml+xml"/>
  <Override PartName="/ppt/ink/ink3505.xml" ContentType="application/inkml+xml"/>
  <Override PartName="/ppt/ink/ink3506.xml" ContentType="application/inkml+xml"/>
  <Override PartName="/ppt/ink/ink3507.xml" ContentType="application/inkml+xml"/>
  <Override PartName="/ppt/ink/ink3508.xml" ContentType="application/inkml+xml"/>
  <Override PartName="/ppt/ink/ink3509.xml" ContentType="application/inkml+xml"/>
  <Override PartName="/ppt/ink/ink3510.xml" ContentType="application/inkml+xml"/>
  <Override PartName="/ppt/ink/ink3511.xml" ContentType="application/inkml+xml"/>
  <Override PartName="/ppt/ink/ink3512.xml" ContentType="application/inkml+xml"/>
  <Override PartName="/ppt/ink/ink3513.xml" ContentType="application/inkml+xml"/>
  <Override PartName="/ppt/ink/ink3514.xml" ContentType="application/inkml+xml"/>
  <Override PartName="/ppt/ink/ink3515.xml" ContentType="application/inkml+xml"/>
  <Override PartName="/ppt/ink/ink3516.xml" ContentType="application/inkml+xml"/>
  <Override PartName="/ppt/ink/ink3517.xml" ContentType="application/inkml+xml"/>
  <Override PartName="/ppt/ink/ink3518.xml" ContentType="application/inkml+xml"/>
  <Override PartName="/ppt/ink/ink3519.xml" ContentType="application/inkml+xml"/>
  <Override PartName="/ppt/ink/ink3520.xml" ContentType="application/inkml+xml"/>
  <Override PartName="/ppt/ink/ink3521.xml" ContentType="application/inkml+xml"/>
  <Override PartName="/ppt/ink/ink3522.xml" ContentType="application/inkml+xml"/>
  <Override PartName="/ppt/ink/ink3523.xml" ContentType="application/inkml+xml"/>
  <Override PartName="/ppt/ink/ink3524.xml" ContentType="application/inkml+xml"/>
  <Override PartName="/ppt/ink/ink3525.xml" ContentType="application/inkml+xml"/>
  <Override PartName="/ppt/ink/ink3526.xml" ContentType="application/inkml+xml"/>
  <Override PartName="/ppt/ink/ink3527.xml" ContentType="application/inkml+xml"/>
  <Override PartName="/ppt/ink/ink3528.xml" ContentType="application/inkml+xml"/>
  <Override PartName="/ppt/ink/ink3529.xml" ContentType="application/inkml+xml"/>
  <Override PartName="/ppt/ink/ink3530.xml" ContentType="application/inkml+xml"/>
  <Override PartName="/ppt/ink/ink3531.xml" ContentType="application/inkml+xml"/>
  <Override PartName="/ppt/ink/ink3532.xml" ContentType="application/inkml+xml"/>
  <Override PartName="/ppt/ink/ink3533.xml" ContentType="application/inkml+xml"/>
  <Override PartName="/ppt/ink/ink3534.xml" ContentType="application/inkml+xml"/>
  <Override PartName="/ppt/ink/ink3535.xml" ContentType="application/inkml+xml"/>
  <Override PartName="/ppt/ink/ink3536.xml" ContentType="application/inkml+xml"/>
  <Override PartName="/ppt/ink/ink3537.xml" ContentType="application/inkml+xml"/>
  <Override PartName="/ppt/ink/ink3538.xml" ContentType="application/inkml+xml"/>
  <Override PartName="/ppt/ink/ink3539.xml" ContentType="application/inkml+xml"/>
  <Override PartName="/ppt/ink/ink3540.xml" ContentType="application/inkml+xml"/>
  <Override PartName="/ppt/ink/ink3541.xml" ContentType="application/inkml+xml"/>
  <Override PartName="/ppt/ink/ink3542.xml" ContentType="application/inkml+xml"/>
  <Override PartName="/ppt/ink/ink3543.xml" ContentType="application/inkml+xml"/>
  <Override PartName="/ppt/ink/ink3544.xml" ContentType="application/inkml+xml"/>
  <Override PartName="/ppt/ink/ink3545.xml" ContentType="application/inkml+xml"/>
  <Override PartName="/ppt/ink/ink3546.xml" ContentType="application/inkml+xml"/>
  <Override PartName="/ppt/ink/ink3547.xml" ContentType="application/inkml+xml"/>
  <Override PartName="/ppt/ink/ink3548.xml" ContentType="application/inkml+xml"/>
  <Override PartName="/ppt/ink/ink3549.xml" ContentType="application/inkml+xml"/>
  <Override PartName="/ppt/ink/ink3550.xml" ContentType="application/inkml+xml"/>
  <Override PartName="/ppt/ink/ink3551.xml" ContentType="application/inkml+xml"/>
  <Override PartName="/ppt/ink/ink3552.xml" ContentType="application/inkml+xml"/>
  <Override PartName="/ppt/ink/ink3553.xml" ContentType="application/inkml+xml"/>
  <Override PartName="/ppt/ink/ink3554.xml" ContentType="application/inkml+xml"/>
  <Override PartName="/ppt/ink/ink3555.xml" ContentType="application/inkml+xml"/>
  <Override PartName="/ppt/ink/ink3556.xml" ContentType="application/inkml+xml"/>
  <Override PartName="/ppt/ink/ink3557.xml" ContentType="application/inkml+xml"/>
  <Override PartName="/ppt/ink/ink3558.xml" ContentType="application/inkml+xml"/>
  <Override PartName="/ppt/ink/ink3559.xml" ContentType="application/inkml+xml"/>
  <Override PartName="/ppt/ink/ink3560.xml" ContentType="application/inkml+xml"/>
  <Override PartName="/ppt/ink/ink3561.xml" ContentType="application/inkml+xml"/>
  <Override PartName="/ppt/ink/ink3562.xml" ContentType="application/inkml+xml"/>
  <Override PartName="/ppt/ink/ink3563.xml" ContentType="application/inkml+xml"/>
  <Override PartName="/ppt/ink/ink3564.xml" ContentType="application/inkml+xml"/>
  <Override PartName="/ppt/ink/ink3565.xml" ContentType="application/inkml+xml"/>
  <Override PartName="/ppt/ink/ink3566.xml" ContentType="application/inkml+xml"/>
  <Override PartName="/ppt/ink/ink3567.xml" ContentType="application/inkml+xml"/>
  <Override PartName="/ppt/ink/ink3568.xml" ContentType="application/inkml+xml"/>
  <Override PartName="/ppt/ink/ink3569.xml" ContentType="application/inkml+xml"/>
  <Override PartName="/ppt/ink/ink3570.xml" ContentType="application/inkml+xml"/>
  <Override PartName="/ppt/ink/ink3571.xml" ContentType="application/inkml+xml"/>
  <Override PartName="/ppt/ink/ink3572.xml" ContentType="application/inkml+xml"/>
  <Override PartName="/ppt/ink/ink3573.xml" ContentType="application/inkml+xml"/>
  <Override PartName="/ppt/ink/ink3574.xml" ContentType="application/inkml+xml"/>
  <Override PartName="/ppt/ink/ink3575.xml" ContentType="application/inkml+xml"/>
  <Override PartName="/ppt/ink/ink3576.xml" ContentType="application/inkml+xml"/>
  <Override PartName="/ppt/ink/ink3577.xml" ContentType="application/inkml+xml"/>
  <Override PartName="/ppt/ink/ink3578.xml" ContentType="application/inkml+xml"/>
  <Override PartName="/ppt/ink/ink3579.xml" ContentType="application/inkml+xml"/>
  <Override PartName="/ppt/ink/ink3580.xml" ContentType="application/inkml+xml"/>
  <Override PartName="/ppt/ink/ink3581.xml" ContentType="application/inkml+xml"/>
  <Override PartName="/ppt/ink/ink3582.xml" ContentType="application/inkml+xml"/>
  <Override PartName="/ppt/ink/ink3583.xml" ContentType="application/inkml+xml"/>
  <Override PartName="/ppt/ink/ink3584.xml" ContentType="application/inkml+xml"/>
  <Override PartName="/ppt/ink/ink3585.xml" ContentType="application/inkml+xml"/>
  <Override PartName="/ppt/ink/ink3586.xml" ContentType="application/inkml+xml"/>
  <Override PartName="/ppt/ink/ink3587.xml" ContentType="application/inkml+xml"/>
  <Override PartName="/ppt/ink/ink3588.xml" ContentType="application/inkml+xml"/>
  <Override PartName="/ppt/ink/ink3589.xml" ContentType="application/inkml+xml"/>
  <Override PartName="/ppt/ink/ink3590.xml" ContentType="application/inkml+xml"/>
  <Override PartName="/ppt/ink/ink3591.xml" ContentType="application/inkml+xml"/>
  <Override PartName="/ppt/ink/ink3592.xml" ContentType="application/inkml+xml"/>
  <Override PartName="/ppt/ink/ink3593.xml" ContentType="application/inkml+xml"/>
  <Override PartName="/ppt/ink/ink3594.xml" ContentType="application/inkml+xml"/>
  <Override PartName="/ppt/ink/ink3595.xml" ContentType="application/inkml+xml"/>
  <Override PartName="/ppt/ink/ink3596.xml" ContentType="application/inkml+xml"/>
  <Override PartName="/ppt/ink/ink3597.xml" ContentType="application/inkml+xml"/>
  <Override PartName="/ppt/ink/ink3598.xml" ContentType="application/inkml+xml"/>
  <Override PartName="/ppt/ink/ink3599.xml" ContentType="application/inkml+xml"/>
  <Override PartName="/ppt/ink/ink3600.xml" ContentType="application/inkml+xml"/>
  <Override PartName="/ppt/ink/ink3601.xml" ContentType="application/inkml+xml"/>
  <Override PartName="/ppt/ink/ink3602.xml" ContentType="application/inkml+xml"/>
  <Override PartName="/ppt/ink/ink3603.xml" ContentType="application/inkml+xml"/>
  <Override PartName="/ppt/ink/ink3604.xml" ContentType="application/inkml+xml"/>
  <Override PartName="/ppt/ink/ink3605.xml" ContentType="application/inkml+xml"/>
  <Override PartName="/ppt/ink/ink3606.xml" ContentType="application/inkml+xml"/>
  <Override PartName="/ppt/ink/ink3607.xml" ContentType="application/inkml+xml"/>
  <Override PartName="/ppt/ink/ink3608.xml" ContentType="application/inkml+xml"/>
  <Override PartName="/ppt/ink/ink3609.xml" ContentType="application/inkml+xml"/>
  <Override PartName="/ppt/ink/ink3610.xml" ContentType="application/inkml+xml"/>
  <Override PartName="/ppt/ink/ink3611.xml" ContentType="application/inkml+xml"/>
  <Override PartName="/ppt/ink/ink3612.xml" ContentType="application/inkml+xml"/>
  <Override PartName="/ppt/ink/ink3613.xml" ContentType="application/inkml+xml"/>
  <Override PartName="/ppt/ink/ink3614.xml" ContentType="application/inkml+xml"/>
  <Override PartName="/ppt/ink/ink3615.xml" ContentType="application/inkml+xml"/>
  <Override PartName="/ppt/ink/ink3616.xml" ContentType="application/inkml+xml"/>
  <Override PartName="/ppt/ink/ink3617.xml" ContentType="application/inkml+xml"/>
  <Override PartName="/ppt/ink/ink3618.xml" ContentType="application/inkml+xml"/>
  <Override PartName="/ppt/ink/ink3619.xml" ContentType="application/inkml+xml"/>
  <Override PartName="/ppt/ink/ink3620.xml" ContentType="application/inkml+xml"/>
  <Override PartName="/ppt/ink/ink3621.xml" ContentType="application/inkml+xml"/>
  <Override PartName="/ppt/ink/ink3622.xml" ContentType="application/inkml+xml"/>
  <Override PartName="/ppt/ink/ink3623.xml" ContentType="application/inkml+xml"/>
  <Override PartName="/ppt/ink/ink3624.xml" ContentType="application/inkml+xml"/>
  <Override PartName="/ppt/ink/ink3625.xml" ContentType="application/inkml+xml"/>
  <Override PartName="/ppt/ink/ink3626.xml" ContentType="application/inkml+xml"/>
  <Override PartName="/ppt/ink/ink3627.xml" ContentType="application/inkml+xml"/>
  <Override PartName="/ppt/ink/ink3628.xml" ContentType="application/inkml+xml"/>
  <Override PartName="/ppt/ink/ink3629.xml" ContentType="application/inkml+xml"/>
  <Override PartName="/ppt/ink/ink3630.xml" ContentType="application/inkml+xml"/>
  <Override PartName="/ppt/ink/ink3631.xml" ContentType="application/inkml+xml"/>
  <Override PartName="/ppt/ink/ink3632.xml" ContentType="application/inkml+xml"/>
  <Override PartName="/ppt/ink/ink3633.xml" ContentType="application/inkml+xml"/>
  <Override PartName="/ppt/ink/ink3634.xml" ContentType="application/inkml+xml"/>
  <Override PartName="/ppt/ink/ink3635.xml" ContentType="application/inkml+xml"/>
  <Override PartName="/ppt/ink/ink3636.xml" ContentType="application/inkml+xml"/>
  <Override PartName="/ppt/ink/ink3637.xml" ContentType="application/inkml+xml"/>
  <Override PartName="/ppt/ink/ink3638.xml" ContentType="application/inkml+xml"/>
  <Override PartName="/ppt/ink/ink3639.xml" ContentType="application/inkml+xml"/>
  <Override PartName="/ppt/ink/ink3640.xml" ContentType="application/inkml+xml"/>
  <Override PartName="/ppt/ink/ink3641.xml" ContentType="application/inkml+xml"/>
  <Override PartName="/ppt/ink/ink3642.xml" ContentType="application/inkml+xml"/>
  <Override PartName="/ppt/ink/ink3643.xml" ContentType="application/inkml+xml"/>
  <Override PartName="/ppt/ink/ink3644.xml" ContentType="application/inkml+xml"/>
  <Override PartName="/ppt/ink/ink3645.xml" ContentType="application/inkml+xml"/>
  <Override PartName="/ppt/ink/ink3646.xml" ContentType="application/inkml+xml"/>
  <Override PartName="/ppt/ink/ink3647.xml" ContentType="application/inkml+xml"/>
  <Override PartName="/ppt/ink/ink3648.xml" ContentType="application/inkml+xml"/>
  <Override PartName="/ppt/ink/ink3649.xml" ContentType="application/inkml+xml"/>
  <Override PartName="/ppt/ink/ink3650.xml" ContentType="application/inkml+xml"/>
  <Override PartName="/ppt/ink/ink3651.xml" ContentType="application/inkml+xml"/>
  <Override PartName="/ppt/ink/ink3652.xml" ContentType="application/inkml+xml"/>
  <Override PartName="/ppt/ink/ink3653.xml" ContentType="application/inkml+xml"/>
  <Override PartName="/ppt/ink/ink3654.xml" ContentType="application/inkml+xml"/>
  <Override PartName="/ppt/ink/ink3655.xml" ContentType="application/inkml+xml"/>
  <Override PartName="/ppt/ink/ink3656.xml" ContentType="application/inkml+xml"/>
  <Override PartName="/ppt/ink/ink3657.xml" ContentType="application/inkml+xml"/>
  <Override PartName="/ppt/ink/ink3658.xml" ContentType="application/inkml+xml"/>
  <Override PartName="/ppt/ink/ink3659.xml" ContentType="application/inkml+xml"/>
  <Override PartName="/ppt/ink/ink3660.xml" ContentType="application/inkml+xml"/>
  <Override PartName="/ppt/ink/ink3661.xml" ContentType="application/inkml+xml"/>
  <Override PartName="/ppt/ink/ink3662.xml" ContentType="application/inkml+xml"/>
  <Override PartName="/ppt/ink/ink3663.xml" ContentType="application/inkml+xml"/>
  <Override PartName="/ppt/ink/ink3664.xml" ContentType="application/inkml+xml"/>
  <Override PartName="/ppt/ink/ink3665.xml" ContentType="application/inkml+xml"/>
  <Override PartName="/ppt/ink/ink3666.xml" ContentType="application/inkml+xml"/>
  <Override PartName="/ppt/ink/ink3667.xml" ContentType="application/inkml+xml"/>
  <Override PartName="/ppt/ink/ink3668.xml" ContentType="application/inkml+xml"/>
  <Override PartName="/ppt/ink/ink3669.xml" ContentType="application/inkml+xml"/>
  <Override PartName="/ppt/ink/ink3670.xml" ContentType="application/inkml+xml"/>
  <Override PartName="/ppt/ink/ink3671.xml" ContentType="application/inkml+xml"/>
  <Override PartName="/ppt/ink/ink3672.xml" ContentType="application/inkml+xml"/>
  <Override PartName="/ppt/ink/ink3673.xml" ContentType="application/inkml+xml"/>
  <Override PartName="/ppt/ink/ink3674.xml" ContentType="application/inkml+xml"/>
  <Override PartName="/ppt/ink/ink3675.xml" ContentType="application/inkml+xml"/>
  <Override PartName="/ppt/ink/ink3676.xml" ContentType="application/inkml+xml"/>
  <Override PartName="/ppt/ink/ink3677.xml" ContentType="application/inkml+xml"/>
  <Override PartName="/ppt/ink/ink3678.xml" ContentType="application/inkml+xml"/>
  <Override PartName="/ppt/ink/ink3679.xml" ContentType="application/inkml+xml"/>
  <Override PartName="/ppt/ink/ink3680.xml" ContentType="application/inkml+xml"/>
  <Override PartName="/ppt/ink/ink3681.xml" ContentType="application/inkml+xml"/>
  <Override PartName="/ppt/ink/ink3682.xml" ContentType="application/inkml+xml"/>
  <Override PartName="/ppt/ink/ink3683.xml" ContentType="application/inkml+xml"/>
  <Override PartName="/ppt/ink/ink3684.xml" ContentType="application/inkml+xml"/>
  <Override PartName="/ppt/ink/ink3685.xml" ContentType="application/inkml+xml"/>
  <Override PartName="/ppt/ink/ink3686.xml" ContentType="application/inkml+xml"/>
  <Override PartName="/ppt/ink/ink3687.xml" ContentType="application/inkml+xml"/>
  <Override PartName="/ppt/ink/ink3688.xml" ContentType="application/inkml+xml"/>
  <Override PartName="/ppt/ink/ink3689.xml" ContentType="application/inkml+xml"/>
  <Override PartName="/ppt/ink/ink3690.xml" ContentType="application/inkml+xml"/>
  <Override PartName="/ppt/ink/ink3691.xml" ContentType="application/inkml+xml"/>
  <Override PartName="/ppt/ink/ink3692.xml" ContentType="application/inkml+xml"/>
  <Override PartName="/ppt/ink/ink3693.xml" ContentType="application/inkml+xml"/>
  <Override PartName="/ppt/ink/ink3694.xml" ContentType="application/inkml+xml"/>
  <Override PartName="/ppt/ink/ink3695.xml" ContentType="application/inkml+xml"/>
  <Override PartName="/ppt/ink/ink3696.xml" ContentType="application/inkml+xml"/>
  <Override PartName="/ppt/ink/ink3697.xml" ContentType="application/inkml+xml"/>
  <Override PartName="/ppt/ink/ink3698.xml" ContentType="application/inkml+xml"/>
  <Override PartName="/ppt/ink/ink3699.xml" ContentType="application/inkml+xml"/>
  <Override PartName="/ppt/ink/ink3700.xml" ContentType="application/inkml+xml"/>
  <Override PartName="/ppt/ink/ink3701.xml" ContentType="application/inkml+xml"/>
  <Override PartName="/ppt/ink/ink3702.xml" ContentType="application/inkml+xml"/>
  <Override PartName="/ppt/ink/ink3703.xml" ContentType="application/inkml+xml"/>
  <Override PartName="/ppt/ink/ink3704.xml" ContentType="application/inkml+xml"/>
  <Override PartName="/ppt/ink/ink3705.xml" ContentType="application/inkml+xml"/>
  <Override PartName="/ppt/ink/ink3706.xml" ContentType="application/inkml+xml"/>
  <Override PartName="/ppt/ink/ink3707.xml" ContentType="application/inkml+xml"/>
  <Override PartName="/ppt/ink/ink3708.xml" ContentType="application/inkml+xml"/>
  <Override PartName="/ppt/ink/ink3709.xml" ContentType="application/inkml+xml"/>
  <Override PartName="/ppt/ink/ink3710.xml" ContentType="application/inkml+xml"/>
  <Override PartName="/ppt/ink/ink3711.xml" ContentType="application/inkml+xml"/>
  <Override PartName="/ppt/ink/ink3712.xml" ContentType="application/inkml+xml"/>
  <Override PartName="/ppt/ink/ink3713.xml" ContentType="application/inkml+xml"/>
  <Override PartName="/ppt/ink/ink3714.xml" ContentType="application/inkml+xml"/>
  <Override PartName="/ppt/ink/ink3715.xml" ContentType="application/inkml+xml"/>
  <Override PartName="/ppt/ink/ink3716.xml" ContentType="application/inkml+xml"/>
  <Override PartName="/ppt/ink/ink3717.xml" ContentType="application/inkml+xml"/>
  <Override PartName="/ppt/ink/ink3718.xml" ContentType="application/inkml+xml"/>
  <Override PartName="/ppt/ink/ink3719.xml" ContentType="application/inkml+xml"/>
  <Override PartName="/ppt/ink/ink3720.xml" ContentType="application/inkml+xml"/>
  <Override PartName="/ppt/ink/ink3721.xml" ContentType="application/inkml+xml"/>
  <Override PartName="/ppt/ink/ink3722.xml" ContentType="application/inkml+xml"/>
  <Override PartName="/ppt/ink/ink3723.xml" ContentType="application/inkml+xml"/>
  <Override PartName="/ppt/ink/ink3724.xml" ContentType="application/inkml+xml"/>
  <Override PartName="/ppt/ink/ink3725.xml" ContentType="application/inkml+xml"/>
  <Override PartName="/ppt/ink/ink3726.xml" ContentType="application/inkml+xml"/>
  <Override PartName="/ppt/ink/ink3727.xml" ContentType="application/inkml+xml"/>
  <Override PartName="/ppt/ink/ink3728.xml" ContentType="application/inkml+xml"/>
  <Override PartName="/ppt/ink/ink3729.xml" ContentType="application/inkml+xml"/>
  <Override PartName="/ppt/ink/ink3730.xml" ContentType="application/inkml+xml"/>
  <Override PartName="/ppt/ink/ink3731.xml" ContentType="application/inkml+xml"/>
  <Override PartName="/ppt/ink/ink3732.xml" ContentType="application/inkml+xml"/>
  <Override PartName="/ppt/ink/ink3733.xml" ContentType="application/inkml+xml"/>
  <Override PartName="/ppt/ink/ink3734.xml" ContentType="application/inkml+xml"/>
  <Override PartName="/ppt/ink/ink3735.xml" ContentType="application/inkml+xml"/>
  <Override PartName="/ppt/ink/ink3736.xml" ContentType="application/inkml+xml"/>
  <Override PartName="/ppt/ink/ink3737.xml" ContentType="application/inkml+xml"/>
  <Override PartName="/ppt/ink/ink3738.xml" ContentType="application/inkml+xml"/>
  <Override PartName="/ppt/ink/ink3739.xml" ContentType="application/inkml+xml"/>
  <Override PartName="/ppt/ink/ink3740.xml" ContentType="application/inkml+xml"/>
  <Override PartName="/ppt/ink/ink3741.xml" ContentType="application/inkml+xml"/>
  <Override PartName="/ppt/ink/ink3742.xml" ContentType="application/inkml+xml"/>
  <Override PartName="/ppt/ink/ink3743.xml" ContentType="application/inkml+xml"/>
  <Override PartName="/ppt/ink/ink3744.xml" ContentType="application/inkml+xml"/>
  <Override PartName="/ppt/ink/ink3745.xml" ContentType="application/inkml+xml"/>
  <Override PartName="/ppt/ink/ink3746.xml" ContentType="application/inkml+xml"/>
  <Override PartName="/ppt/ink/ink3747.xml" ContentType="application/inkml+xml"/>
  <Override PartName="/ppt/ink/ink3748.xml" ContentType="application/inkml+xml"/>
  <Override PartName="/ppt/ink/ink3749.xml" ContentType="application/inkml+xml"/>
  <Override PartName="/ppt/ink/ink3750.xml" ContentType="application/inkml+xml"/>
  <Override PartName="/ppt/ink/ink3751.xml" ContentType="application/inkml+xml"/>
  <Override PartName="/ppt/ink/ink3752.xml" ContentType="application/inkml+xml"/>
  <Override PartName="/ppt/ink/ink3753.xml" ContentType="application/inkml+xml"/>
  <Override PartName="/ppt/ink/ink3754.xml" ContentType="application/inkml+xml"/>
  <Override PartName="/ppt/ink/ink3755.xml" ContentType="application/inkml+xml"/>
  <Override PartName="/ppt/ink/ink3756.xml" ContentType="application/inkml+xml"/>
  <Override PartName="/ppt/ink/ink3757.xml" ContentType="application/inkml+xml"/>
  <Override PartName="/ppt/ink/ink3758.xml" ContentType="application/inkml+xml"/>
  <Override PartName="/ppt/ink/ink3759.xml" ContentType="application/inkml+xml"/>
  <Override PartName="/ppt/ink/ink3760.xml" ContentType="application/inkml+xml"/>
  <Override PartName="/ppt/ink/ink3761.xml" ContentType="application/inkml+xml"/>
  <Override PartName="/ppt/ink/ink3762.xml" ContentType="application/inkml+xml"/>
  <Override PartName="/ppt/ink/ink3763.xml" ContentType="application/inkml+xml"/>
  <Override PartName="/ppt/ink/ink3764.xml" ContentType="application/inkml+xml"/>
  <Override PartName="/ppt/ink/ink3765.xml" ContentType="application/inkml+xml"/>
  <Override PartName="/ppt/ink/ink3766.xml" ContentType="application/inkml+xml"/>
  <Override PartName="/ppt/ink/ink3767.xml" ContentType="application/inkml+xml"/>
  <Override PartName="/ppt/ink/ink3768.xml" ContentType="application/inkml+xml"/>
  <Override PartName="/ppt/ink/ink3769.xml" ContentType="application/inkml+xml"/>
  <Override PartName="/ppt/ink/ink3770.xml" ContentType="application/inkml+xml"/>
  <Override PartName="/ppt/ink/ink3771.xml" ContentType="application/inkml+xml"/>
  <Override PartName="/ppt/ink/ink3772.xml" ContentType="application/inkml+xml"/>
  <Override PartName="/ppt/ink/ink3773.xml" ContentType="application/inkml+xml"/>
  <Override PartName="/ppt/ink/ink3774.xml" ContentType="application/inkml+xml"/>
  <Override PartName="/ppt/ink/ink3775.xml" ContentType="application/inkml+xml"/>
  <Override PartName="/ppt/ink/ink3776.xml" ContentType="application/inkml+xml"/>
  <Override PartName="/ppt/ink/ink3777.xml" ContentType="application/inkml+xml"/>
  <Override PartName="/ppt/ink/ink3778.xml" ContentType="application/inkml+xml"/>
  <Override PartName="/ppt/ink/ink3779.xml" ContentType="application/inkml+xml"/>
  <Override PartName="/ppt/ink/ink3780.xml" ContentType="application/inkml+xml"/>
  <Override PartName="/ppt/ink/ink3781.xml" ContentType="application/inkml+xml"/>
  <Override PartName="/ppt/ink/ink3782.xml" ContentType="application/inkml+xml"/>
  <Override PartName="/ppt/ink/ink3783.xml" ContentType="application/inkml+xml"/>
  <Override PartName="/ppt/ink/ink3784.xml" ContentType="application/inkml+xml"/>
  <Override PartName="/ppt/ink/ink3785.xml" ContentType="application/inkml+xml"/>
  <Override PartName="/ppt/ink/ink3786.xml" ContentType="application/inkml+xml"/>
  <Override PartName="/ppt/ink/ink3787.xml" ContentType="application/inkml+xml"/>
  <Override PartName="/ppt/ink/ink3788.xml" ContentType="application/inkml+xml"/>
  <Override PartName="/ppt/ink/ink3789.xml" ContentType="application/inkml+xml"/>
  <Override PartName="/ppt/ink/ink3790.xml" ContentType="application/inkml+xml"/>
  <Override PartName="/ppt/ink/ink3791.xml" ContentType="application/inkml+xml"/>
  <Override PartName="/ppt/ink/ink3792.xml" ContentType="application/inkml+xml"/>
  <Override PartName="/ppt/ink/ink3793.xml" ContentType="application/inkml+xml"/>
  <Override PartName="/ppt/ink/ink3794.xml" ContentType="application/inkml+xml"/>
  <Override PartName="/ppt/ink/ink3795.xml" ContentType="application/inkml+xml"/>
  <Override PartName="/ppt/ink/ink3796.xml" ContentType="application/inkml+xml"/>
  <Override PartName="/ppt/ink/ink3797.xml" ContentType="application/inkml+xml"/>
  <Override PartName="/ppt/ink/ink3798.xml" ContentType="application/inkml+xml"/>
  <Override PartName="/ppt/ink/ink3799.xml" ContentType="application/inkml+xml"/>
  <Override PartName="/ppt/ink/ink3800.xml" ContentType="application/inkml+xml"/>
  <Override PartName="/ppt/ink/ink3801.xml" ContentType="application/inkml+xml"/>
  <Override PartName="/ppt/ink/ink3802.xml" ContentType="application/inkml+xml"/>
  <Override PartName="/ppt/ink/ink3803.xml" ContentType="application/inkml+xml"/>
  <Override PartName="/ppt/ink/ink3804.xml" ContentType="application/inkml+xml"/>
  <Override PartName="/ppt/ink/ink3805.xml" ContentType="application/inkml+xml"/>
  <Override PartName="/ppt/ink/ink3806.xml" ContentType="application/inkml+xml"/>
  <Override PartName="/ppt/ink/ink3807.xml" ContentType="application/inkml+xml"/>
  <Override PartName="/ppt/ink/ink3808.xml" ContentType="application/inkml+xml"/>
  <Override PartName="/ppt/ink/ink3809.xml" ContentType="application/inkml+xml"/>
  <Override PartName="/ppt/ink/ink3810.xml" ContentType="application/inkml+xml"/>
  <Override PartName="/ppt/ink/ink3811.xml" ContentType="application/inkml+xml"/>
  <Override PartName="/ppt/ink/ink3812.xml" ContentType="application/inkml+xml"/>
  <Override PartName="/ppt/ink/ink3813.xml" ContentType="application/inkml+xml"/>
  <Override PartName="/ppt/ink/ink3814.xml" ContentType="application/inkml+xml"/>
  <Override PartName="/ppt/ink/ink3815.xml" ContentType="application/inkml+xml"/>
  <Override PartName="/ppt/ink/ink3816.xml" ContentType="application/inkml+xml"/>
  <Override PartName="/ppt/ink/ink3817.xml" ContentType="application/inkml+xml"/>
  <Override PartName="/ppt/ink/ink3818.xml" ContentType="application/inkml+xml"/>
  <Override PartName="/ppt/ink/ink3819.xml" ContentType="application/inkml+xml"/>
  <Override PartName="/ppt/ink/ink3820.xml" ContentType="application/inkml+xml"/>
  <Override PartName="/ppt/ink/ink3821.xml" ContentType="application/inkml+xml"/>
  <Override PartName="/ppt/ink/ink3822.xml" ContentType="application/inkml+xml"/>
  <Override PartName="/ppt/ink/ink3823.xml" ContentType="application/inkml+xml"/>
  <Override PartName="/ppt/ink/ink3824.xml" ContentType="application/inkml+xml"/>
  <Override PartName="/ppt/ink/ink3825.xml" ContentType="application/inkml+xml"/>
  <Override PartName="/ppt/ink/ink3826.xml" ContentType="application/inkml+xml"/>
  <Override PartName="/ppt/ink/ink3827.xml" ContentType="application/inkml+xml"/>
  <Override PartName="/ppt/ink/ink3828.xml" ContentType="application/inkml+xml"/>
  <Override PartName="/ppt/ink/ink3829.xml" ContentType="application/inkml+xml"/>
  <Override PartName="/ppt/ink/ink3830.xml" ContentType="application/inkml+xml"/>
  <Override PartName="/ppt/ink/ink3831.xml" ContentType="application/inkml+xml"/>
  <Override PartName="/ppt/ink/ink3832.xml" ContentType="application/inkml+xml"/>
  <Override PartName="/ppt/ink/ink3833.xml" ContentType="application/inkml+xml"/>
  <Override PartName="/ppt/ink/ink3834.xml" ContentType="application/inkml+xml"/>
  <Override PartName="/ppt/ink/ink3835.xml" ContentType="application/inkml+xml"/>
  <Override PartName="/ppt/ink/ink3836.xml" ContentType="application/inkml+xml"/>
  <Override PartName="/ppt/ink/ink3837.xml" ContentType="application/inkml+xml"/>
  <Override PartName="/ppt/ink/ink3838.xml" ContentType="application/inkml+xml"/>
  <Override PartName="/ppt/ink/ink3839.xml" ContentType="application/inkml+xml"/>
  <Override PartName="/ppt/ink/ink3840.xml" ContentType="application/inkml+xml"/>
  <Override PartName="/ppt/ink/ink3841.xml" ContentType="application/inkml+xml"/>
  <Override PartName="/ppt/ink/ink3842.xml" ContentType="application/inkml+xml"/>
  <Override PartName="/ppt/ink/ink3843.xml" ContentType="application/inkml+xml"/>
  <Override PartName="/ppt/ink/ink3844.xml" ContentType="application/inkml+xml"/>
  <Override PartName="/ppt/ink/ink3845.xml" ContentType="application/inkml+xml"/>
  <Override PartName="/ppt/ink/ink3846.xml" ContentType="application/inkml+xml"/>
  <Override PartName="/ppt/ink/ink3847.xml" ContentType="application/inkml+xml"/>
  <Override PartName="/ppt/ink/ink3848.xml" ContentType="application/inkml+xml"/>
  <Override PartName="/ppt/ink/ink3849.xml" ContentType="application/inkml+xml"/>
  <Override PartName="/ppt/ink/ink3850.xml" ContentType="application/inkml+xml"/>
  <Override PartName="/ppt/ink/ink3851.xml" ContentType="application/inkml+xml"/>
  <Override PartName="/ppt/ink/ink3852.xml" ContentType="application/inkml+xml"/>
  <Override PartName="/ppt/ink/ink3853.xml" ContentType="application/inkml+xml"/>
  <Override PartName="/ppt/ink/ink3854.xml" ContentType="application/inkml+xml"/>
  <Override PartName="/ppt/ink/ink3855.xml" ContentType="application/inkml+xml"/>
  <Override PartName="/ppt/ink/ink3856.xml" ContentType="application/inkml+xml"/>
  <Override PartName="/ppt/ink/ink3857.xml" ContentType="application/inkml+xml"/>
  <Override PartName="/ppt/ink/ink3858.xml" ContentType="application/inkml+xml"/>
  <Override PartName="/ppt/ink/ink3859.xml" ContentType="application/inkml+xml"/>
  <Override PartName="/ppt/ink/ink3860.xml" ContentType="application/inkml+xml"/>
  <Override PartName="/ppt/ink/ink3861.xml" ContentType="application/inkml+xml"/>
  <Override PartName="/ppt/ink/ink3862.xml" ContentType="application/inkml+xml"/>
  <Override PartName="/ppt/ink/ink3863.xml" ContentType="application/inkml+xml"/>
  <Override PartName="/ppt/ink/ink3864.xml" ContentType="application/inkml+xml"/>
  <Override PartName="/ppt/ink/ink3865.xml" ContentType="application/inkml+xml"/>
  <Override PartName="/ppt/ink/ink3866.xml" ContentType="application/inkml+xml"/>
  <Override PartName="/ppt/ink/ink3867.xml" ContentType="application/inkml+xml"/>
  <Override PartName="/ppt/ink/ink3868.xml" ContentType="application/inkml+xml"/>
  <Override PartName="/ppt/ink/ink3869.xml" ContentType="application/inkml+xml"/>
  <Override PartName="/ppt/ink/ink3870.xml" ContentType="application/inkml+xml"/>
  <Override PartName="/ppt/ink/ink3871.xml" ContentType="application/inkml+xml"/>
  <Override PartName="/ppt/ink/ink3872.xml" ContentType="application/inkml+xml"/>
  <Override PartName="/ppt/ink/ink3873.xml" ContentType="application/inkml+xml"/>
  <Override PartName="/ppt/ink/ink3874.xml" ContentType="application/inkml+xml"/>
  <Override PartName="/ppt/ink/ink3875.xml" ContentType="application/inkml+xml"/>
  <Override PartName="/ppt/ink/ink3876.xml" ContentType="application/inkml+xml"/>
  <Override PartName="/ppt/ink/ink3877.xml" ContentType="application/inkml+xml"/>
  <Override PartName="/ppt/ink/ink3878.xml" ContentType="application/inkml+xml"/>
  <Override PartName="/ppt/ink/ink3879.xml" ContentType="application/inkml+xml"/>
  <Override PartName="/ppt/ink/ink3880.xml" ContentType="application/inkml+xml"/>
  <Override PartName="/ppt/ink/ink3881.xml" ContentType="application/inkml+xml"/>
  <Override PartName="/ppt/ink/ink3882.xml" ContentType="application/inkml+xml"/>
  <Override PartName="/ppt/ink/ink3883.xml" ContentType="application/inkml+xml"/>
  <Override PartName="/ppt/ink/ink3884.xml" ContentType="application/inkml+xml"/>
  <Override PartName="/ppt/ink/ink3885.xml" ContentType="application/inkml+xml"/>
  <Override PartName="/ppt/ink/ink3886.xml" ContentType="application/inkml+xml"/>
  <Override PartName="/ppt/ink/ink3887.xml" ContentType="application/inkml+xml"/>
  <Override PartName="/ppt/ink/ink3888.xml" ContentType="application/inkml+xml"/>
  <Override PartName="/ppt/ink/ink3889.xml" ContentType="application/inkml+xml"/>
  <Override PartName="/ppt/ink/ink3890.xml" ContentType="application/inkml+xml"/>
  <Override PartName="/ppt/ink/ink3891.xml" ContentType="application/inkml+xml"/>
  <Override PartName="/ppt/ink/ink3892.xml" ContentType="application/inkml+xml"/>
  <Override PartName="/ppt/ink/ink3893.xml" ContentType="application/inkml+xml"/>
  <Override PartName="/ppt/ink/ink3894.xml" ContentType="application/inkml+xml"/>
  <Override PartName="/ppt/ink/ink3895.xml" ContentType="application/inkml+xml"/>
  <Override PartName="/ppt/ink/ink3896.xml" ContentType="application/inkml+xml"/>
  <Override PartName="/ppt/ink/ink3897.xml" ContentType="application/inkml+xml"/>
  <Override PartName="/ppt/ink/ink3898.xml" ContentType="application/inkml+xml"/>
  <Override PartName="/ppt/ink/ink3899.xml" ContentType="application/inkml+xml"/>
  <Override PartName="/ppt/ink/ink3900.xml" ContentType="application/inkml+xml"/>
  <Override PartName="/ppt/ink/ink3901.xml" ContentType="application/inkml+xml"/>
  <Override PartName="/ppt/ink/ink3902.xml" ContentType="application/inkml+xml"/>
  <Override PartName="/ppt/ink/ink3903.xml" ContentType="application/inkml+xml"/>
  <Override PartName="/ppt/ink/ink3904.xml" ContentType="application/inkml+xml"/>
  <Override PartName="/ppt/ink/ink3905.xml" ContentType="application/inkml+xml"/>
  <Override PartName="/ppt/ink/ink3906.xml" ContentType="application/inkml+xml"/>
  <Override PartName="/ppt/ink/ink3907.xml" ContentType="application/inkml+xml"/>
  <Override PartName="/ppt/ink/ink3908.xml" ContentType="application/inkml+xml"/>
  <Override PartName="/ppt/ink/ink3909.xml" ContentType="application/inkml+xml"/>
  <Override PartName="/ppt/ink/ink3910.xml" ContentType="application/inkml+xml"/>
  <Override PartName="/ppt/ink/ink3911.xml" ContentType="application/inkml+xml"/>
  <Override PartName="/ppt/ink/ink3912.xml" ContentType="application/inkml+xml"/>
  <Override PartName="/ppt/ink/ink3913.xml" ContentType="application/inkml+xml"/>
  <Override PartName="/ppt/ink/ink3914.xml" ContentType="application/inkml+xml"/>
  <Override PartName="/ppt/ink/ink3915.xml" ContentType="application/inkml+xml"/>
  <Override PartName="/ppt/ink/ink3916.xml" ContentType="application/inkml+xml"/>
  <Override PartName="/ppt/ink/ink3917.xml" ContentType="application/inkml+xml"/>
  <Override PartName="/ppt/ink/ink3918.xml" ContentType="application/inkml+xml"/>
  <Override PartName="/ppt/ink/ink3919.xml" ContentType="application/inkml+xml"/>
  <Override PartName="/ppt/ink/ink3920.xml" ContentType="application/inkml+xml"/>
  <Override PartName="/ppt/ink/ink3921.xml" ContentType="application/inkml+xml"/>
  <Override PartName="/ppt/ink/ink3922.xml" ContentType="application/inkml+xml"/>
  <Override PartName="/ppt/ink/ink3923.xml" ContentType="application/inkml+xml"/>
  <Override PartName="/ppt/ink/ink3924.xml" ContentType="application/inkml+xml"/>
  <Override PartName="/ppt/ink/ink3925.xml" ContentType="application/inkml+xml"/>
  <Override PartName="/ppt/ink/ink3926.xml" ContentType="application/inkml+xml"/>
  <Override PartName="/ppt/ink/ink3927.xml" ContentType="application/inkml+xml"/>
  <Override PartName="/ppt/ink/ink3928.xml" ContentType="application/inkml+xml"/>
  <Override PartName="/ppt/ink/ink3929.xml" ContentType="application/inkml+xml"/>
  <Override PartName="/ppt/ink/ink3930.xml" ContentType="application/inkml+xml"/>
  <Override PartName="/ppt/ink/ink3931.xml" ContentType="application/inkml+xml"/>
  <Override PartName="/ppt/ink/ink3932.xml" ContentType="application/inkml+xml"/>
  <Override PartName="/ppt/ink/ink3933.xml" ContentType="application/inkml+xml"/>
  <Override PartName="/ppt/ink/ink3934.xml" ContentType="application/inkml+xml"/>
  <Override PartName="/ppt/ink/ink3935.xml" ContentType="application/inkml+xml"/>
  <Override PartName="/ppt/ink/ink3936.xml" ContentType="application/inkml+xml"/>
  <Override PartName="/ppt/ink/ink3937.xml" ContentType="application/inkml+xml"/>
  <Override PartName="/ppt/ink/ink3938.xml" ContentType="application/inkml+xml"/>
  <Override PartName="/ppt/ink/ink3939.xml" ContentType="application/inkml+xml"/>
  <Override PartName="/ppt/ink/ink3940.xml" ContentType="application/inkml+xml"/>
  <Override PartName="/ppt/ink/ink3941.xml" ContentType="application/inkml+xml"/>
  <Override PartName="/ppt/ink/ink3942.xml" ContentType="application/inkml+xml"/>
  <Override PartName="/ppt/ink/ink3943.xml" ContentType="application/inkml+xml"/>
  <Override PartName="/ppt/ink/ink3944.xml" ContentType="application/inkml+xml"/>
  <Override PartName="/ppt/ink/ink3945.xml" ContentType="application/inkml+xml"/>
  <Override PartName="/ppt/ink/ink3946.xml" ContentType="application/inkml+xml"/>
  <Override PartName="/ppt/ink/ink3947.xml" ContentType="application/inkml+xml"/>
  <Override PartName="/ppt/ink/ink3948.xml" ContentType="application/inkml+xml"/>
  <Override PartName="/ppt/ink/ink3949.xml" ContentType="application/inkml+xml"/>
  <Override PartName="/ppt/ink/ink3950.xml" ContentType="application/inkml+xml"/>
  <Override PartName="/ppt/ink/ink3951.xml" ContentType="application/inkml+xml"/>
  <Override PartName="/ppt/ink/ink3952.xml" ContentType="application/inkml+xml"/>
  <Override PartName="/ppt/ink/ink3953.xml" ContentType="application/inkml+xml"/>
  <Override PartName="/ppt/ink/ink3954.xml" ContentType="application/inkml+xml"/>
  <Override PartName="/ppt/ink/ink3955.xml" ContentType="application/inkml+xml"/>
  <Override PartName="/ppt/ink/ink3956.xml" ContentType="application/inkml+xml"/>
  <Override PartName="/ppt/ink/ink3957.xml" ContentType="application/inkml+xml"/>
  <Override PartName="/ppt/ink/ink3958.xml" ContentType="application/inkml+xml"/>
  <Override PartName="/ppt/ink/ink3959.xml" ContentType="application/inkml+xml"/>
  <Override PartName="/ppt/ink/ink3960.xml" ContentType="application/inkml+xml"/>
  <Override PartName="/ppt/ink/ink3961.xml" ContentType="application/inkml+xml"/>
  <Override PartName="/ppt/ink/ink3962.xml" ContentType="application/inkml+xml"/>
  <Override PartName="/ppt/ink/ink3963.xml" ContentType="application/inkml+xml"/>
  <Override PartName="/ppt/ink/ink3964.xml" ContentType="application/inkml+xml"/>
  <Override PartName="/ppt/ink/ink3965.xml" ContentType="application/inkml+xml"/>
  <Override PartName="/ppt/ink/ink3966.xml" ContentType="application/inkml+xml"/>
  <Override PartName="/ppt/ink/ink3967.xml" ContentType="application/inkml+xml"/>
  <Override PartName="/ppt/ink/ink3968.xml" ContentType="application/inkml+xml"/>
  <Override PartName="/ppt/ink/ink3969.xml" ContentType="application/inkml+xml"/>
  <Override PartName="/ppt/ink/ink3970.xml" ContentType="application/inkml+xml"/>
  <Override PartName="/ppt/ink/ink3971.xml" ContentType="application/inkml+xml"/>
  <Override PartName="/ppt/ink/ink3972.xml" ContentType="application/inkml+xml"/>
  <Override PartName="/ppt/ink/ink3973.xml" ContentType="application/inkml+xml"/>
  <Override PartName="/ppt/ink/ink3974.xml" ContentType="application/inkml+xml"/>
  <Override PartName="/ppt/ink/ink3975.xml" ContentType="application/inkml+xml"/>
  <Override PartName="/ppt/ink/ink3976.xml" ContentType="application/inkml+xml"/>
  <Override PartName="/ppt/ink/ink3977.xml" ContentType="application/inkml+xml"/>
  <Override PartName="/ppt/ink/ink3978.xml" ContentType="application/inkml+xml"/>
  <Override PartName="/ppt/ink/ink3979.xml" ContentType="application/inkml+xml"/>
  <Override PartName="/ppt/ink/ink3980.xml" ContentType="application/inkml+xml"/>
  <Override PartName="/ppt/ink/ink3981.xml" ContentType="application/inkml+xml"/>
  <Override PartName="/ppt/ink/ink3982.xml" ContentType="application/inkml+xml"/>
  <Override PartName="/ppt/ink/ink3983.xml" ContentType="application/inkml+xml"/>
  <Override PartName="/ppt/ink/ink3984.xml" ContentType="application/inkml+xml"/>
  <Override PartName="/ppt/ink/ink3985.xml" ContentType="application/inkml+xml"/>
  <Override PartName="/ppt/ink/ink3986.xml" ContentType="application/inkml+xml"/>
  <Override PartName="/ppt/ink/ink3987.xml" ContentType="application/inkml+xml"/>
  <Override PartName="/ppt/ink/ink3988.xml" ContentType="application/inkml+xml"/>
  <Override PartName="/ppt/ink/ink3989.xml" ContentType="application/inkml+xml"/>
  <Override PartName="/ppt/ink/ink3990.xml" ContentType="application/inkml+xml"/>
  <Override PartName="/ppt/ink/ink3991.xml" ContentType="application/inkml+xml"/>
  <Override PartName="/ppt/ink/ink3992.xml" ContentType="application/inkml+xml"/>
  <Override PartName="/ppt/ink/ink3993.xml" ContentType="application/inkml+xml"/>
  <Override PartName="/ppt/ink/ink3994.xml" ContentType="application/inkml+xml"/>
  <Override PartName="/ppt/ink/ink3995.xml" ContentType="application/inkml+xml"/>
  <Override PartName="/ppt/ink/ink3996.xml" ContentType="application/inkml+xml"/>
  <Override PartName="/ppt/ink/ink3997.xml" ContentType="application/inkml+xml"/>
  <Override PartName="/ppt/ink/ink3998.xml" ContentType="application/inkml+xml"/>
  <Override PartName="/ppt/ink/ink3999.xml" ContentType="application/inkml+xml"/>
  <Override PartName="/ppt/ink/ink4000.xml" ContentType="application/inkml+xml"/>
  <Override PartName="/ppt/ink/ink4001.xml" ContentType="application/inkml+xml"/>
  <Override PartName="/ppt/ink/ink4002.xml" ContentType="application/inkml+xml"/>
  <Override PartName="/ppt/ink/ink4003.xml" ContentType="application/inkml+xml"/>
  <Override PartName="/ppt/ink/ink4004.xml" ContentType="application/inkml+xml"/>
  <Override PartName="/ppt/ink/ink4005.xml" ContentType="application/inkml+xml"/>
  <Override PartName="/ppt/ink/ink4006.xml" ContentType="application/inkml+xml"/>
  <Override PartName="/ppt/ink/ink4007.xml" ContentType="application/inkml+xml"/>
  <Override PartName="/ppt/ink/ink4008.xml" ContentType="application/inkml+xml"/>
  <Override PartName="/ppt/ink/ink4009.xml" ContentType="application/inkml+xml"/>
  <Override PartName="/ppt/ink/ink4010.xml" ContentType="application/inkml+xml"/>
  <Override PartName="/ppt/ink/ink4011.xml" ContentType="application/inkml+xml"/>
  <Override PartName="/ppt/ink/ink4012.xml" ContentType="application/inkml+xml"/>
  <Override PartName="/ppt/ink/ink4013.xml" ContentType="application/inkml+xml"/>
  <Override PartName="/ppt/ink/ink4014.xml" ContentType="application/inkml+xml"/>
  <Override PartName="/ppt/ink/ink4015.xml" ContentType="application/inkml+xml"/>
  <Override PartName="/ppt/ink/ink4016.xml" ContentType="application/inkml+xml"/>
  <Override PartName="/ppt/ink/ink4017.xml" ContentType="application/inkml+xml"/>
  <Override PartName="/ppt/ink/ink4018.xml" ContentType="application/inkml+xml"/>
  <Override PartName="/ppt/ink/ink4019.xml" ContentType="application/inkml+xml"/>
  <Override PartName="/ppt/ink/ink4020.xml" ContentType="application/inkml+xml"/>
  <Override PartName="/ppt/ink/ink4021.xml" ContentType="application/inkml+xml"/>
  <Override PartName="/ppt/ink/ink4022.xml" ContentType="application/inkml+xml"/>
  <Override PartName="/ppt/ink/ink4023.xml" ContentType="application/inkml+xml"/>
  <Override PartName="/ppt/ink/ink4024.xml" ContentType="application/inkml+xml"/>
  <Override PartName="/ppt/ink/ink4025.xml" ContentType="application/inkml+xml"/>
  <Override PartName="/ppt/ink/ink4026.xml" ContentType="application/inkml+xml"/>
  <Override PartName="/ppt/ink/ink4027.xml" ContentType="application/inkml+xml"/>
  <Override PartName="/ppt/ink/ink4028.xml" ContentType="application/inkml+xml"/>
  <Override PartName="/ppt/ink/ink4029.xml" ContentType="application/inkml+xml"/>
  <Override PartName="/ppt/ink/ink4030.xml" ContentType="application/inkml+xml"/>
  <Override PartName="/ppt/ink/ink4031.xml" ContentType="application/inkml+xml"/>
  <Override PartName="/ppt/ink/ink4032.xml" ContentType="application/inkml+xml"/>
  <Override PartName="/ppt/ink/ink4033.xml" ContentType="application/inkml+xml"/>
  <Override PartName="/ppt/ink/ink4034.xml" ContentType="application/inkml+xml"/>
  <Override PartName="/ppt/ink/ink4035.xml" ContentType="application/inkml+xml"/>
  <Override PartName="/ppt/ink/ink4036.xml" ContentType="application/inkml+xml"/>
  <Override PartName="/ppt/ink/ink4037.xml" ContentType="application/inkml+xml"/>
  <Override PartName="/ppt/ink/ink4038.xml" ContentType="application/inkml+xml"/>
  <Override PartName="/ppt/ink/ink4039.xml" ContentType="application/inkml+xml"/>
  <Override PartName="/ppt/ink/ink4040.xml" ContentType="application/inkml+xml"/>
  <Override PartName="/ppt/ink/ink4041.xml" ContentType="application/inkml+xml"/>
  <Override PartName="/ppt/ink/ink4042.xml" ContentType="application/inkml+xml"/>
  <Override PartName="/ppt/ink/ink4043.xml" ContentType="application/inkml+xml"/>
  <Override PartName="/ppt/ink/ink4044.xml" ContentType="application/inkml+xml"/>
  <Override PartName="/ppt/ink/ink4045.xml" ContentType="application/inkml+xml"/>
  <Override PartName="/ppt/ink/ink4046.xml" ContentType="application/inkml+xml"/>
  <Override PartName="/ppt/ink/ink4047.xml" ContentType="application/inkml+xml"/>
  <Override PartName="/ppt/ink/ink4048.xml" ContentType="application/inkml+xml"/>
  <Override PartName="/ppt/ink/ink4049.xml" ContentType="application/inkml+xml"/>
  <Override PartName="/ppt/ink/ink4050.xml" ContentType="application/inkml+xml"/>
  <Override PartName="/ppt/ink/ink4051.xml" ContentType="application/inkml+xml"/>
  <Override PartName="/ppt/ink/ink4052.xml" ContentType="application/inkml+xml"/>
  <Override PartName="/ppt/ink/ink4053.xml" ContentType="application/inkml+xml"/>
  <Override PartName="/ppt/ink/ink4054.xml" ContentType="application/inkml+xml"/>
  <Override PartName="/ppt/ink/ink4055.xml" ContentType="application/inkml+xml"/>
  <Override PartName="/ppt/ink/ink4056.xml" ContentType="application/inkml+xml"/>
  <Override PartName="/ppt/ink/ink4057.xml" ContentType="application/inkml+xml"/>
  <Override PartName="/ppt/ink/ink4058.xml" ContentType="application/inkml+xml"/>
  <Override PartName="/ppt/ink/ink4059.xml" ContentType="application/inkml+xml"/>
  <Override PartName="/ppt/ink/ink4060.xml" ContentType="application/inkml+xml"/>
  <Override PartName="/ppt/ink/ink4061.xml" ContentType="application/inkml+xml"/>
  <Override PartName="/ppt/ink/ink4062.xml" ContentType="application/inkml+xml"/>
  <Override PartName="/ppt/ink/ink4063.xml" ContentType="application/inkml+xml"/>
  <Override PartName="/ppt/ink/ink4064.xml" ContentType="application/inkml+xml"/>
  <Override PartName="/ppt/ink/ink4065.xml" ContentType="application/inkml+xml"/>
  <Override PartName="/ppt/ink/ink4066.xml" ContentType="application/inkml+xml"/>
  <Override PartName="/ppt/ink/ink4067.xml" ContentType="application/inkml+xml"/>
  <Override PartName="/ppt/ink/ink4068.xml" ContentType="application/inkml+xml"/>
  <Override PartName="/ppt/ink/ink4069.xml" ContentType="application/inkml+xml"/>
  <Override PartName="/ppt/ink/ink4070.xml" ContentType="application/inkml+xml"/>
  <Override PartName="/ppt/ink/ink4071.xml" ContentType="application/inkml+xml"/>
  <Override PartName="/ppt/ink/ink4072.xml" ContentType="application/inkml+xml"/>
  <Override PartName="/ppt/ink/ink4073.xml" ContentType="application/inkml+xml"/>
  <Override PartName="/ppt/ink/ink4074.xml" ContentType="application/inkml+xml"/>
  <Override PartName="/ppt/ink/ink4075.xml" ContentType="application/inkml+xml"/>
  <Override PartName="/ppt/ink/ink4076.xml" ContentType="application/inkml+xml"/>
  <Override PartName="/ppt/ink/ink4077.xml" ContentType="application/inkml+xml"/>
  <Override PartName="/ppt/ink/ink4078.xml" ContentType="application/inkml+xml"/>
  <Override PartName="/ppt/ink/ink4079.xml" ContentType="application/inkml+xml"/>
  <Override PartName="/ppt/ink/ink4080.xml" ContentType="application/inkml+xml"/>
  <Override PartName="/ppt/ink/ink4081.xml" ContentType="application/inkml+xml"/>
  <Override PartName="/ppt/ink/ink4082.xml" ContentType="application/inkml+xml"/>
  <Override PartName="/ppt/ink/ink4083.xml" ContentType="application/inkml+xml"/>
  <Override PartName="/ppt/ink/ink4084.xml" ContentType="application/inkml+xml"/>
  <Override PartName="/ppt/ink/ink4085.xml" ContentType="application/inkml+xml"/>
  <Override PartName="/ppt/ink/ink4086.xml" ContentType="application/inkml+xml"/>
  <Override PartName="/ppt/ink/ink4087.xml" ContentType="application/inkml+xml"/>
  <Override PartName="/ppt/ink/ink4088.xml" ContentType="application/inkml+xml"/>
  <Override PartName="/ppt/ink/ink4089.xml" ContentType="application/inkml+xml"/>
  <Override PartName="/ppt/ink/ink4090.xml" ContentType="application/inkml+xml"/>
  <Override PartName="/ppt/ink/ink4091.xml" ContentType="application/inkml+xml"/>
  <Override PartName="/ppt/ink/ink4092.xml" ContentType="application/inkml+xml"/>
  <Override PartName="/ppt/ink/ink4093.xml" ContentType="application/inkml+xml"/>
  <Override PartName="/ppt/ink/ink4094.xml" ContentType="application/inkml+xml"/>
  <Override PartName="/ppt/ink/ink4095.xml" ContentType="application/inkml+xml"/>
  <Override PartName="/ppt/ink/ink4096.xml" ContentType="application/inkml+xml"/>
  <Override PartName="/ppt/ink/ink4097.xml" ContentType="application/inkml+xml"/>
  <Override PartName="/ppt/ink/ink4098.xml" ContentType="application/inkml+xml"/>
  <Override PartName="/ppt/ink/ink4099.xml" ContentType="application/inkml+xml"/>
  <Override PartName="/ppt/ink/ink4100.xml" ContentType="application/inkml+xml"/>
  <Override PartName="/ppt/ink/ink4101.xml" ContentType="application/inkml+xml"/>
  <Override PartName="/ppt/ink/ink4102.xml" ContentType="application/inkml+xml"/>
  <Override PartName="/ppt/ink/ink4103.xml" ContentType="application/inkml+xml"/>
  <Override PartName="/ppt/ink/ink4104.xml" ContentType="application/inkml+xml"/>
  <Override PartName="/ppt/ink/ink4105.xml" ContentType="application/inkml+xml"/>
  <Override PartName="/ppt/ink/ink4106.xml" ContentType="application/inkml+xml"/>
  <Override PartName="/ppt/ink/ink4107.xml" ContentType="application/inkml+xml"/>
  <Override PartName="/ppt/ink/ink4108.xml" ContentType="application/inkml+xml"/>
  <Override PartName="/ppt/ink/ink4109.xml" ContentType="application/inkml+xml"/>
  <Override PartName="/ppt/ink/ink4110.xml" ContentType="application/inkml+xml"/>
  <Override PartName="/ppt/ink/ink4111.xml" ContentType="application/inkml+xml"/>
  <Override PartName="/ppt/ink/ink4112.xml" ContentType="application/inkml+xml"/>
  <Override PartName="/ppt/ink/ink4113.xml" ContentType="application/inkml+xml"/>
  <Override PartName="/ppt/ink/ink4114.xml" ContentType="application/inkml+xml"/>
  <Override PartName="/ppt/ink/ink4115.xml" ContentType="application/inkml+xml"/>
  <Override PartName="/ppt/ink/ink4116.xml" ContentType="application/inkml+xml"/>
  <Override PartName="/ppt/ink/ink4117.xml" ContentType="application/inkml+xml"/>
  <Override PartName="/ppt/ink/ink4118.xml" ContentType="application/inkml+xml"/>
  <Override PartName="/ppt/ink/ink4119.xml" ContentType="application/inkml+xml"/>
  <Override PartName="/ppt/ink/ink4120.xml" ContentType="application/inkml+xml"/>
  <Override PartName="/ppt/ink/ink4121.xml" ContentType="application/inkml+xml"/>
  <Override PartName="/ppt/ink/ink4122.xml" ContentType="application/inkml+xml"/>
  <Override PartName="/ppt/ink/ink4123.xml" ContentType="application/inkml+xml"/>
  <Override PartName="/ppt/ink/ink4124.xml" ContentType="application/inkml+xml"/>
  <Override PartName="/ppt/ink/ink4125.xml" ContentType="application/inkml+xml"/>
  <Override PartName="/ppt/ink/ink4126.xml" ContentType="application/inkml+xml"/>
  <Override PartName="/ppt/ink/ink4127.xml" ContentType="application/inkml+xml"/>
  <Override PartName="/ppt/ink/ink4128.xml" ContentType="application/inkml+xml"/>
  <Override PartName="/ppt/ink/ink4129.xml" ContentType="application/inkml+xml"/>
  <Override PartName="/ppt/ink/ink4130.xml" ContentType="application/inkml+xml"/>
  <Override PartName="/ppt/ink/ink4131.xml" ContentType="application/inkml+xml"/>
  <Override PartName="/ppt/ink/ink4132.xml" ContentType="application/inkml+xml"/>
  <Override PartName="/ppt/ink/ink4133.xml" ContentType="application/inkml+xml"/>
  <Override PartName="/ppt/ink/ink4134.xml" ContentType="application/inkml+xml"/>
  <Override PartName="/ppt/ink/ink4135.xml" ContentType="application/inkml+xml"/>
  <Override PartName="/ppt/ink/ink4136.xml" ContentType="application/inkml+xml"/>
  <Override PartName="/ppt/ink/ink4137.xml" ContentType="application/inkml+xml"/>
  <Override PartName="/ppt/ink/ink4138.xml" ContentType="application/inkml+xml"/>
  <Override PartName="/ppt/ink/ink4139.xml" ContentType="application/inkml+xml"/>
  <Override PartName="/ppt/ink/ink4140.xml" ContentType="application/inkml+xml"/>
  <Override PartName="/ppt/ink/ink4141.xml" ContentType="application/inkml+xml"/>
  <Override PartName="/ppt/ink/ink4142.xml" ContentType="application/inkml+xml"/>
  <Override PartName="/ppt/ink/ink4143.xml" ContentType="application/inkml+xml"/>
  <Override PartName="/ppt/ink/ink4144.xml" ContentType="application/inkml+xml"/>
  <Override PartName="/ppt/ink/ink4145.xml" ContentType="application/inkml+xml"/>
  <Override PartName="/ppt/ink/ink4146.xml" ContentType="application/inkml+xml"/>
  <Override PartName="/ppt/ink/ink4147.xml" ContentType="application/inkml+xml"/>
  <Override PartName="/ppt/ink/ink4148.xml" ContentType="application/inkml+xml"/>
  <Override PartName="/ppt/ink/ink4149.xml" ContentType="application/inkml+xml"/>
  <Override PartName="/ppt/ink/ink4150.xml" ContentType="application/inkml+xml"/>
  <Override PartName="/ppt/ink/ink4151.xml" ContentType="application/inkml+xml"/>
  <Override PartName="/ppt/ink/ink4152.xml" ContentType="application/inkml+xml"/>
  <Override PartName="/ppt/ink/ink4153.xml" ContentType="application/inkml+xml"/>
  <Override PartName="/ppt/ink/ink4154.xml" ContentType="application/inkml+xml"/>
  <Override PartName="/ppt/ink/ink4155.xml" ContentType="application/inkml+xml"/>
  <Override PartName="/ppt/ink/ink4156.xml" ContentType="application/inkml+xml"/>
  <Override PartName="/ppt/ink/ink4157.xml" ContentType="application/inkml+xml"/>
  <Override PartName="/ppt/ink/ink4158.xml" ContentType="application/inkml+xml"/>
  <Override PartName="/ppt/ink/ink4159.xml" ContentType="application/inkml+xml"/>
  <Override PartName="/ppt/ink/ink4160.xml" ContentType="application/inkml+xml"/>
  <Override PartName="/ppt/ink/ink4161.xml" ContentType="application/inkml+xml"/>
  <Override PartName="/ppt/ink/ink4162.xml" ContentType="application/inkml+xml"/>
  <Override PartName="/ppt/ink/ink4163.xml" ContentType="application/inkml+xml"/>
  <Override PartName="/ppt/ink/ink4164.xml" ContentType="application/inkml+xml"/>
  <Override PartName="/ppt/ink/ink4165.xml" ContentType="application/inkml+xml"/>
  <Override PartName="/ppt/ink/ink4166.xml" ContentType="application/inkml+xml"/>
  <Override PartName="/ppt/ink/ink4167.xml" ContentType="application/inkml+xml"/>
  <Override PartName="/ppt/ink/ink4168.xml" ContentType="application/inkml+xml"/>
  <Override PartName="/ppt/ink/ink4169.xml" ContentType="application/inkml+xml"/>
  <Override PartName="/ppt/ink/ink4170.xml" ContentType="application/inkml+xml"/>
  <Override PartName="/ppt/ink/ink4171.xml" ContentType="application/inkml+xml"/>
  <Override PartName="/ppt/ink/ink4172.xml" ContentType="application/inkml+xml"/>
  <Override PartName="/ppt/ink/ink4173.xml" ContentType="application/inkml+xml"/>
  <Override PartName="/ppt/ink/ink4174.xml" ContentType="application/inkml+xml"/>
  <Override PartName="/ppt/ink/ink4175.xml" ContentType="application/inkml+xml"/>
  <Override PartName="/ppt/ink/ink4176.xml" ContentType="application/inkml+xml"/>
  <Override PartName="/ppt/ink/ink4177.xml" ContentType="application/inkml+xml"/>
  <Override PartName="/ppt/ink/ink4178.xml" ContentType="application/inkml+xml"/>
  <Override PartName="/ppt/ink/ink4179.xml" ContentType="application/inkml+xml"/>
  <Override PartName="/ppt/ink/ink4180.xml" ContentType="application/inkml+xml"/>
  <Override PartName="/ppt/ink/ink4181.xml" ContentType="application/inkml+xml"/>
  <Override PartName="/ppt/ink/ink4182.xml" ContentType="application/inkml+xml"/>
  <Override PartName="/ppt/ink/ink4183.xml" ContentType="application/inkml+xml"/>
  <Override PartName="/ppt/ink/ink4184.xml" ContentType="application/inkml+xml"/>
  <Override PartName="/ppt/ink/ink4185.xml" ContentType="application/inkml+xml"/>
  <Override PartName="/ppt/ink/ink4186.xml" ContentType="application/inkml+xml"/>
  <Override PartName="/ppt/ink/ink4187.xml" ContentType="application/inkml+xml"/>
  <Override PartName="/ppt/ink/ink4188.xml" ContentType="application/inkml+xml"/>
  <Override PartName="/ppt/ink/ink4189.xml" ContentType="application/inkml+xml"/>
  <Override PartName="/ppt/ink/ink4190.xml" ContentType="application/inkml+xml"/>
  <Override PartName="/ppt/ink/ink4191.xml" ContentType="application/inkml+xml"/>
  <Override PartName="/ppt/ink/ink4192.xml" ContentType="application/inkml+xml"/>
  <Override PartName="/ppt/ink/ink4193.xml" ContentType="application/inkml+xml"/>
  <Override PartName="/ppt/ink/ink4194.xml" ContentType="application/inkml+xml"/>
  <Override PartName="/ppt/ink/ink4195.xml" ContentType="application/inkml+xml"/>
  <Override PartName="/ppt/ink/ink4196.xml" ContentType="application/inkml+xml"/>
  <Override PartName="/ppt/ink/ink4197.xml" ContentType="application/inkml+xml"/>
  <Override PartName="/ppt/ink/ink4198.xml" ContentType="application/inkml+xml"/>
  <Override PartName="/ppt/ink/ink4199.xml" ContentType="application/inkml+xml"/>
  <Override PartName="/ppt/ink/ink4200.xml" ContentType="application/inkml+xml"/>
  <Override PartName="/ppt/ink/ink4201.xml" ContentType="application/inkml+xml"/>
  <Override PartName="/ppt/ink/ink4202.xml" ContentType="application/inkml+xml"/>
  <Override PartName="/ppt/ink/ink4203.xml" ContentType="application/inkml+xml"/>
  <Override PartName="/ppt/ink/ink4204.xml" ContentType="application/inkml+xml"/>
  <Override PartName="/ppt/ink/ink4205.xml" ContentType="application/inkml+xml"/>
  <Override PartName="/ppt/ink/ink4206.xml" ContentType="application/inkml+xml"/>
  <Override PartName="/ppt/ink/ink4207.xml" ContentType="application/inkml+xml"/>
  <Override PartName="/ppt/ink/ink4208.xml" ContentType="application/inkml+xml"/>
  <Override PartName="/ppt/ink/ink4209.xml" ContentType="application/inkml+xml"/>
  <Override PartName="/ppt/ink/ink4210.xml" ContentType="application/inkml+xml"/>
  <Override PartName="/ppt/ink/ink4211.xml" ContentType="application/inkml+xml"/>
  <Override PartName="/ppt/ink/ink4212.xml" ContentType="application/inkml+xml"/>
  <Override PartName="/ppt/ink/ink4213.xml" ContentType="application/inkml+xml"/>
  <Override PartName="/ppt/ink/ink4214.xml" ContentType="application/inkml+xml"/>
  <Override PartName="/ppt/ink/ink4215.xml" ContentType="application/inkml+xml"/>
  <Override PartName="/ppt/ink/ink4216.xml" ContentType="application/inkml+xml"/>
  <Override PartName="/ppt/ink/ink4217.xml" ContentType="application/inkml+xml"/>
  <Override PartName="/ppt/ink/ink4218.xml" ContentType="application/inkml+xml"/>
  <Override PartName="/ppt/ink/ink4219.xml" ContentType="application/inkml+xml"/>
  <Override PartName="/ppt/ink/ink4220.xml" ContentType="application/inkml+xml"/>
  <Override PartName="/ppt/ink/ink4221.xml" ContentType="application/inkml+xml"/>
  <Override PartName="/ppt/ink/ink4222.xml" ContentType="application/inkml+xml"/>
  <Override PartName="/ppt/ink/ink4223.xml" ContentType="application/inkml+xml"/>
  <Override PartName="/ppt/ink/ink4224.xml" ContentType="application/inkml+xml"/>
  <Override PartName="/ppt/ink/ink4225.xml" ContentType="application/inkml+xml"/>
  <Override PartName="/ppt/ink/ink4226.xml" ContentType="application/inkml+xml"/>
  <Override PartName="/ppt/ink/ink4227.xml" ContentType="application/inkml+xml"/>
  <Override PartName="/ppt/ink/ink4228.xml" ContentType="application/inkml+xml"/>
  <Override PartName="/ppt/ink/ink4229.xml" ContentType="application/inkml+xml"/>
  <Override PartName="/ppt/ink/ink4230.xml" ContentType="application/inkml+xml"/>
  <Override PartName="/ppt/ink/ink4231.xml" ContentType="application/inkml+xml"/>
  <Override PartName="/ppt/ink/ink4232.xml" ContentType="application/inkml+xml"/>
  <Override PartName="/ppt/ink/ink4233.xml" ContentType="application/inkml+xml"/>
  <Override PartName="/ppt/ink/ink4234.xml" ContentType="application/inkml+xml"/>
  <Override PartName="/ppt/ink/ink4235.xml" ContentType="application/inkml+xml"/>
  <Override PartName="/ppt/ink/ink4236.xml" ContentType="application/inkml+xml"/>
  <Override PartName="/ppt/ink/ink4237.xml" ContentType="application/inkml+xml"/>
  <Override PartName="/ppt/ink/ink4238.xml" ContentType="application/inkml+xml"/>
  <Override PartName="/ppt/ink/ink4239.xml" ContentType="application/inkml+xml"/>
  <Override PartName="/ppt/ink/ink4240.xml" ContentType="application/inkml+xml"/>
  <Override PartName="/ppt/ink/ink4241.xml" ContentType="application/inkml+xml"/>
  <Override PartName="/ppt/ink/ink4242.xml" ContentType="application/inkml+xml"/>
  <Override PartName="/ppt/ink/ink4243.xml" ContentType="application/inkml+xml"/>
  <Override PartName="/ppt/ink/ink4244.xml" ContentType="application/inkml+xml"/>
  <Override PartName="/ppt/ink/ink4245.xml" ContentType="application/inkml+xml"/>
  <Override PartName="/ppt/ink/ink4246.xml" ContentType="application/inkml+xml"/>
  <Override PartName="/ppt/ink/ink4247.xml" ContentType="application/inkml+xml"/>
  <Override PartName="/ppt/ink/ink4248.xml" ContentType="application/inkml+xml"/>
  <Override PartName="/ppt/ink/ink4249.xml" ContentType="application/inkml+xml"/>
  <Override PartName="/ppt/ink/ink4250.xml" ContentType="application/inkml+xml"/>
  <Override PartName="/ppt/ink/ink4251.xml" ContentType="application/inkml+xml"/>
  <Override PartName="/ppt/ink/ink4252.xml" ContentType="application/inkml+xml"/>
  <Override PartName="/ppt/ink/ink4253.xml" ContentType="application/inkml+xml"/>
  <Override PartName="/ppt/ink/ink4254.xml" ContentType="application/inkml+xml"/>
  <Override PartName="/ppt/ink/ink4255.xml" ContentType="application/inkml+xml"/>
  <Override PartName="/ppt/ink/ink4256.xml" ContentType="application/inkml+xml"/>
  <Override PartName="/ppt/ink/ink4257.xml" ContentType="application/inkml+xml"/>
  <Override PartName="/ppt/ink/ink4258.xml" ContentType="application/inkml+xml"/>
  <Override PartName="/ppt/ink/ink4259.xml" ContentType="application/inkml+xml"/>
  <Override PartName="/ppt/ink/ink4260.xml" ContentType="application/inkml+xml"/>
  <Override PartName="/ppt/ink/ink4261.xml" ContentType="application/inkml+xml"/>
  <Override PartName="/ppt/ink/ink4262.xml" ContentType="application/inkml+xml"/>
  <Override PartName="/ppt/ink/ink4263.xml" ContentType="application/inkml+xml"/>
  <Override PartName="/ppt/ink/ink4264.xml" ContentType="application/inkml+xml"/>
  <Override PartName="/ppt/ink/ink4265.xml" ContentType="application/inkml+xml"/>
  <Override PartName="/ppt/ink/ink4266.xml" ContentType="application/inkml+xml"/>
  <Override PartName="/ppt/ink/ink4267.xml" ContentType="application/inkml+xml"/>
  <Override PartName="/ppt/ink/ink4268.xml" ContentType="application/inkml+xml"/>
  <Override PartName="/ppt/ink/ink4269.xml" ContentType="application/inkml+xml"/>
  <Override PartName="/ppt/ink/ink4270.xml" ContentType="application/inkml+xml"/>
  <Override PartName="/ppt/ink/ink4271.xml" ContentType="application/inkml+xml"/>
  <Override PartName="/ppt/ink/ink4272.xml" ContentType="application/inkml+xml"/>
  <Override PartName="/ppt/ink/ink4273.xml" ContentType="application/inkml+xml"/>
  <Override PartName="/ppt/ink/ink4274.xml" ContentType="application/inkml+xml"/>
  <Override PartName="/ppt/ink/ink4275.xml" ContentType="application/inkml+xml"/>
  <Override PartName="/ppt/ink/ink4276.xml" ContentType="application/inkml+xml"/>
  <Override PartName="/ppt/ink/ink4277.xml" ContentType="application/inkml+xml"/>
  <Override PartName="/ppt/ink/ink4278.xml" ContentType="application/inkml+xml"/>
  <Override PartName="/ppt/ink/ink4279.xml" ContentType="application/inkml+xml"/>
  <Override PartName="/ppt/ink/ink4280.xml" ContentType="application/inkml+xml"/>
  <Override PartName="/ppt/ink/ink4281.xml" ContentType="application/inkml+xml"/>
  <Override PartName="/ppt/ink/ink4282.xml" ContentType="application/inkml+xml"/>
  <Override PartName="/ppt/ink/ink4283.xml" ContentType="application/inkml+xml"/>
  <Override PartName="/ppt/ink/ink4284.xml" ContentType="application/inkml+xml"/>
  <Override PartName="/ppt/ink/ink4285.xml" ContentType="application/inkml+xml"/>
  <Override PartName="/ppt/ink/ink4286.xml" ContentType="application/inkml+xml"/>
  <Override PartName="/ppt/ink/ink4287.xml" ContentType="application/inkml+xml"/>
  <Override PartName="/ppt/ink/ink4288.xml" ContentType="application/inkml+xml"/>
  <Override PartName="/ppt/ink/ink4289.xml" ContentType="application/inkml+xml"/>
  <Override PartName="/ppt/ink/ink4290.xml" ContentType="application/inkml+xml"/>
  <Override PartName="/ppt/ink/ink4291.xml" ContentType="application/inkml+xml"/>
  <Override PartName="/ppt/ink/ink4292.xml" ContentType="application/inkml+xml"/>
  <Override PartName="/ppt/ink/ink4293.xml" ContentType="application/inkml+xml"/>
  <Override PartName="/ppt/ink/ink4294.xml" ContentType="application/inkml+xml"/>
  <Override PartName="/ppt/ink/ink4295.xml" ContentType="application/inkml+xml"/>
  <Override PartName="/ppt/ink/ink4296.xml" ContentType="application/inkml+xml"/>
  <Override PartName="/ppt/ink/ink4297.xml" ContentType="application/inkml+xml"/>
  <Override PartName="/ppt/ink/ink4298.xml" ContentType="application/inkml+xml"/>
  <Override PartName="/ppt/ink/ink4299.xml" ContentType="application/inkml+xml"/>
  <Override PartName="/ppt/ink/ink4300.xml" ContentType="application/inkml+xml"/>
  <Override PartName="/ppt/ink/ink4301.xml" ContentType="application/inkml+xml"/>
  <Override PartName="/ppt/ink/ink4302.xml" ContentType="application/inkml+xml"/>
  <Override PartName="/ppt/ink/ink4303.xml" ContentType="application/inkml+xml"/>
  <Override PartName="/ppt/ink/ink4304.xml" ContentType="application/inkml+xml"/>
  <Override PartName="/ppt/ink/ink4305.xml" ContentType="application/inkml+xml"/>
  <Override PartName="/ppt/ink/ink4306.xml" ContentType="application/inkml+xml"/>
  <Override PartName="/ppt/ink/ink4307.xml" ContentType="application/inkml+xml"/>
  <Override PartName="/ppt/ink/ink4308.xml" ContentType="application/inkml+xml"/>
  <Override PartName="/ppt/ink/ink4309.xml" ContentType="application/inkml+xml"/>
  <Override PartName="/ppt/ink/ink4310.xml" ContentType="application/inkml+xml"/>
  <Override PartName="/ppt/ink/ink4311.xml" ContentType="application/inkml+xml"/>
  <Override PartName="/ppt/ink/ink4312.xml" ContentType="application/inkml+xml"/>
  <Override PartName="/ppt/ink/ink4313.xml" ContentType="application/inkml+xml"/>
  <Override PartName="/ppt/ink/ink4314.xml" ContentType="application/inkml+xml"/>
  <Override PartName="/ppt/ink/ink4315.xml" ContentType="application/inkml+xml"/>
  <Override PartName="/ppt/ink/ink4316.xml" ContentType="application/inkml+xml"/>
  <Override PartName="/ppt/ink/ink4317.xml" ContentType="application/inkml+xml"/>
  <Override PartName="/ppt/ink/ink4318.xml" ContentType="application/inkml+xml"/>
  <Override PartName="/ppt/ink/ink4319.xml" ContentType="application/inkml+xml"/>
  <Override PartName="/ppt/ink/ink4320.xml" ContentType="application/inkml+xml"/>
  <Override PartName="/ppt/ink/ink4321.xml" ContentType="application/inkml+xml"/>
  <Override PartName="/ppt/ink/ink4322.xml" ContentType="application/inkml+xml"/>
  <Override PartName="/ppt/ink/ink4323.xml" ContentType="application/inkml+xml"/>
  <Override PartName="/ppt/ink/ink4324.xml" ContentType="application/inkml+xml"/>
  <Override PartName="/ppt/ink/ink4325.xml" ContentType="application/inkml+xml"/>
  <Override PartName="/ppt/ink/ink4326.xml" ContentType="application/inkml+xml"/>
  <Override PartName="/ppt/ink/ink4327.xml" ContentType="application/inkml+xml"/>
  <Override PartName="/ppt/ink/ink4328.xml" ContentType="application/inkml+xml"/>
  <Override PartName="/ppt/ink/ink4329.xml" ContentType="application/inkml+xml"/>
  <Override PartName="/ppt/ink/ink4330.xml" ContentType="application/inkml+xml"/>
  <Override PartName="/ppt/ink/ink4331.xml" ContentType="application/inkml+xml"/>
  <Override PartName="/ppt/ink/ink4332.xml" ContentType="application/inkml+xml"/>
  <Override PartName="/ppt/ink/ink4333.xml" ContentType="application/inkml+xml"/>
  <Override PartName="/ppt/ink/ink4334.xml" ContentType="application/inkml+xml"/>
  <Override PartName="/ppt/ink/ink4335.xml" ContentType="application/inkml+xml"/>
  <Override PartName="/ppt/ink/ink4336.xml" ContentType="application/inkml+xml"/>
  <Override PartName="/ppt/ink/ink4337.xml" ContentType="application/inkml+xml"/>
  <Override PartName="/ppt/ink/ink4338.xml" ContentType="application/inkml+xml"/>
  <Override PartName="/ppt/ink/ink4339.xml" ContentType="application/inkml+xml"/>
  <Override PartName="/ppt/ink/ink4340.xml" ContentType="application/inkml+xml"/>
  <Override PartName="/ppt/ink/ink4341.xml" ContentType="application/inkml+xml"/>
  <Override PartName="/ppt/ink/ink4342.xml" ContentType="application/inkml+xml"/>
  <Override PartName="/ppt/ink/ink4343.xml" ContentType="application/inkml+xml"/>
  <Override PartName="/ppt/ink/ink4344.xml" ContentType="application/inkml+xml"/>
  <Override PartName="/ppt/ink/ink4345.xml" ContentType="application/inkml+xml"/>
  <Override PartName="/ppt/ink/ink4346.xml" ContentType="application/inkml+xml"/>
  <Override PartName="/ppt/ink/ink4347.xml" ContentType="application/inkml+xml"/>
  <Override PartName="/ppt/ink/ink4348.xml" ContentType="application/inkml+xml"/>
  <Override PartName="/ppt/ink/ink4349.xml" ContentType="application/inkml+xml"/>
  <Override PartName="/ppt/ink/ink4350.xml" ContentType="application/inkml+xml"/>
  <Override PartName="/ppt/ink/ink4351.xml" ContentType="application/inkml+xml"/>
  <Override PartName="/ppt/ink/ink4352.xml" ContentType="application/inkml+xml"/>
  <Override PartName="/ppt/ink/ink4353.xml" ContentType="application/inkml+xml"/>
  <Override PartName="/ppt/ink/ink4354.xml" ContentType="application/inkml+xml"/>
  <Override PartName="/ppt/ink/ink4355.xml" ContentType="application/inkml+xml"/>
  <Override PartName="/ppt/ink/ink4356.xml" ContentType="application/inkml+xml"/>
  <Override PartName="/ppt/ink/ink4357.xml" ContentType="application/inkml+xml"/>
  <Override PartName="/ppt/ink/ink4358.xml" ContentType="application/inkml+xml"/>
  <Override PartName="/ppt/ink/ink4359.xml" ContentType="application/inkml+xml"/>
  <Override PartName="/ppt/ink/ink4360.xml" ContentType="application/inkml+xml"/>
  <Override PartName="/ppt/ink/ink4361.xml" ContentType="application/inkml+xml"/>
  <Override PartName="/ppt/ink/ink4362.xml" ContentType="application/inkml+xml"/>
  <Override PartName="/ppt/ink/ink4363.xml" ContentType="application/inkml+xml"/>
  <Override PartName="/ppt/ink/ink4364.xml" ContentType="application/inkml+xml"/>
  <Override PartName="/ppt/ink/ink4365.xml" ContentType="application/inkml+xml"/>
  <Override PartName="/ppt/ink/ink4366.xml" ContentType="application/inkml+xml"/>
  <Override PartName="/ppt/ink/ink4367.xml" ContentType="application/inkml+xml"/>
  <Override PartName="/ppt/ink/ink4368.xml" ContentType="application/inkml+xml"/>
  <Override PartName="/ppt/ink/ink4369.xml" ContentType="application/inkml+xml"/>
  <Override PartName="/ppt/ink/ink4370.xml" ContentType="application/inkml+xml"/>
  <Override PartName="/ppt/ink/ink4371.xml" ContentType="application/inkml+xml"/>
  <Override PartName="/ppt/ink/ink4372.xml" ContentType="application/inkml+xml"/>
  <Override PartName="/ppt/ink/ink4373.xml" ContentType="application/inkml+xml"/>
  <Override PartName="/ppt/ink/ink4374.xml" ContentType="application/inkml+xml"/>
  <Override PartName="/ppt/ink/ink4375.xml" ContentType="application/inkml+xml"/>
  <Override PartName="/ppt/ink/ink4376.xml" ContentType="application/inkml+xml"/>
  <Override PartName="/ppt/ink/ink4377.xml" ContentType="application/inkml+xml"/>
  <Override PartName="/ppt/ink/ink4378.xml" ContentType="application/inkml+xml"/>
  <Override PartName="/ppt/ink/ink4379.xml" ContentType="application/inkml+xml"/>
  <Override PartName="/ppt/ink/ink4380.xml" ContentType="application/inkml+xml"/>
  <Override PartName="/ppt/ink/ink4381.xml" ContentType="application/inkml+xml"/>
  <Override PartName="/ppt/ink/ink4382.xml" ContentType="application/inkml+xml"/>
  <Override PartName="/ppt/ink/ink4383.xml" ContentType="application/inkml+xml"/>
  <Override PartName="/ppt/ink/ink4384.xml" ContentType="application/inkml+xml"/>
  <Override PartName="/ppt/ink/ink4385.xml" ContentType="application/inkml+xml"/>
  <Override PartName="/ppt/ink/ink4386.xml" ContentType="application/inkml+xml"/>
  <Override PartName="/ppt/ink/ink4387.xml" ContentType="application/inkml+xml"/>
  <Override PartName="/ppt/ink/ink4388.xml" ContentType="application/inkml+xml"/>
  <Override PartName="/ppt/ink/ink4389.xml" ContentType="application/inkml+xml"/>
  <Override PartName="/ppt/ink/ink4390.xml" ContentType="application/inkml+xml"/>
  <Override PartName="/ppt/ink/ink4391.xml" ContentType="application/inkml+xml"/>
  <Override PartName="/ppt/ink/ink4392.xml" ContentType="application/inkml+xml"/>
  <Override PartName="/ppt/ink/ink4393.xml" ContentType="application/inkml+xml"/>
  <Override PartName="/ppt/ink/ink4394.xml" ContentType="application/inkml+xml"/>
  <Override PartName="/ppt/ink/ink4395.xml" ContentType="application/inkml+xml"/>
  <Override PartName="/ppt/ink/ink4396.xml" ContentType="application/inkml+xml"/>
  <Override PartName="/ppt/ink/ink4397.xml" ContentType="application/inkml+xml"/>
  <Override PartName="/ppt/ink/ink4398.xml" ContentType="application/inkml+xml"/>
  <Override PartName="/ppt/ink/ink4399.xml" ContentType="application/inkml+xml"/>
  <Override PartName="/ppt/ink/ink4400.xml" ContentType="application/inkml+xml"/>
  <Override PartName="/ppt/ink/ink4401.xml" ContentType="application/inkml+xml"/>
  <Override PartName="/ppt/ink/ink4402.xml" ContentType="application/inkml+xml"/>
  <Override PartName="/ppt/ink/ink4403.xml" ContentType="application/inkml+xml"/>
  <Override PartName="/ppt/ink/ink4404.xml" ContentType="application/inkml+xml"/>
  <Override PartName="/ppt/ink/ink4405.xml" ContentType="application/inkml+xml"/>
  <Override PartName="/ppt/ink/ink4406.xml" ContentType="application/inkml+xml"/>
  <Override PartName="/ppt/ink/ink4407.xml" ContentType="application/inkml+xml"/>
  <Override PartName="/ppt/ink/ink4408.xml" ContentType="application/inkml+xml"/>
  <Override PartName="/ppt/ink/ink4409.xml" ContentType="application/inkml+xml"/>
  <Override PartName="/ppt/ink/ink4410.xml" ContentType="application/inkml+xml"/>
  <Override PartName="/ppt/ink/ink4411.xml" ContentType="application/inkml+xml"/>
  <Override PartName="/ppt/ink/ink4412.xml" ContentType="application/inkml+xml"/>
  <Override PartName="/ppt/ink/ink4413.xml" ContentType="application/inkml+xml"/>
  <Override PartName="/ppt/ink/ink4414.xml" ContentType="application/inkml+xml"/>
  <Override PartName="/ppt/ink/ink4415.xml" ContentType="application/inkml+xml"/>
  <Override PartName="/ppt/ink/ink4416.xml" ContentType="application/inkml+xml"/>
  <Override PartName="/ppt/ink/ink4417.xml" ContentType="application/inkml+xml"/>
  <Override PartName="/ppt/ink/ink4418.xml" ContentType="application/inkml+xml"/>
  <Override PartName="/ppt/ink/ink4419.xml" ContentType="application/inkml+xml"/>
  <Override PartName="/ppt/ink/ink4420.xml" ContentType="application/inkml+xml"/>
  <Override PartName="/ppt/ink/ink4421.xml" ContentType="application/inkml+xml"/>
  <Override PartName="/ppt/ink/ink4422.xml" ContentType="application/inkml+xml"/>
  <Override PartName="/ppt/ink/ink4423.xml" ContentType="application/inkml+xml"/>
  <Override PartName="/ppt/ink/ink4424.xml" ContentType="application/inkml+xml"/>
  <Override PartName="/ppt/ink/ink4425.xml" ContentType="application/inkml+xml"/>
  <Override PartName="/ppt/ink/ink4426.xml" ContentType="application/inkml+xml"/>
  <Override PartName="/ppt/ink/ink4427.xml" ContentType="application/inkml+xml"/>
  <Override PartName="/ppt/ink/ink4428.xml" ContentType="application/inkml+xml"/>
  <Override PartName="/ppt/ink/ink4429.xml" ContentType="application/inkml+xml"/>
  <Override PartName="/ppt/ink/ink4430.xml" ContentType="application/inkml+xml"/>
  <Override PartName="/ppt/ink/ink4431.xml" ContentType="application/inkml+xml"/>
  <Override PartName="/ppt/ink/ink4432.xml" ContentType="application/inkml+xml"/>
  <Override PartName="/ppt/ink/ink4433.xml" ContentType="application/inkml+xml"/>
  <Override PartName="/ppt/ink/ink4434.xml" ContentType="application/inkml+xml"/>
  <Override PartName="/ppt/ink/ink4435.xml" ContentType="application/inkml+xml"/>
  <Override PartName="/ppt/ink/ink4436.xml" ContentType="application/inkml+xml"/>
  <Override PartName="/ppt/ink/ink4437.xml" ContentType="application/inkml+xml"/>
  <Override PartName="/ppt/ink/ink4438.xml" ContentType="application/inkml+xml"/>
  <Override PartName="/ppt/ink/ink4439.xml" ContentType="application/inkml+xml"/>
  <Override PartName="/ppt/ink/ink4440.xml" ContentType="application/inkml+xml"/>
  <Override PartName="/ppt/ink/ink4441.xml" ContentType="application/inkml+xml"/>
  <Override PartName="/ppt/ink/ink4442.xml" ContentType="application/inkml+xml"/>
  <Override PartName="/ppt/ink/ink4443.xml" ContentType="application/inkml+xml"/>
  <Override PartName="/ppt/ink/ink4444.xml" ContentType="application/inkml+xml"/>
  <Override PartName="/ppt/ink/ink4445.xml" ContentType="application/inkml+xml"/>
  <Override PartName="/ppt/ink/ink4446.xml" ContentType="application/inkml+xml"/>
  <Override PartName="/ppt/ink/ink4447.xml" ContentType="application/inkml+xml"/>
  <Override PartName="/ppt/ink/ink4448.xml" ContentType="application/inkml+xml"/>
  <Override PartName="/ppt/ink/ink4449.xml" ContentType="application/inkml+xml"/>
  <Override PartName="/ppt/ink/ink4450.xml" ContentType="application/inkml+xml"/>
  <Override PartName="/ppt/ink/ink4451.xml" ContentType="application/inkml+xml"/>
  <Override PartName="/ppt/ink/ink4452.xml" ContentType="application/inkml+xml"/>
  <Override PartName="/ppt/ink/ink4453.xml" ContentType="application/inkml+xml"/>
  <Override PartName="/ppt/ink/ink4454.xml" ContentType="application/inkml+xml"/>
  <Override PartName="/ppt/ink/ink4455.xml" ContentType="application/inkml+xml"/>
  <Override PartName="/ppt/ink/ink4456.xml" ContentType="application/inkml+xml"/>
  <Override PartName="/ppt/ink/ink4457.xml" ContentType="application/inkml+xml"/>
  <Override PartName="/ppt/ink/ink4458.xml" ContentType="application/inkml+xml"/>
  <Override PartName="/ppt/ink/ink4459.xml" ContentType="application/inkml+xml"/>
  <Override PartName="/ppt/ink/ink4460.xml" ContentType="application/inkml+xml"/>
  <Override PartName="/ppt/ink/ink4461.xml" ContentType="application/inkml+xml"/>
  <Override PartName="/ppt/ink/ink4462.xml" ContentType="application/inkml+xml"/>
  <Override PartName="/ppt/ink/ink4463.xml" ContentType="application/inkml+xml"/>
  <Override PartName="/ppt/ink/ink4464.xml" ContentType="application/inkml+xml"/>
  <Override PartName="/ppt/ink/ink4465.xml" ContentType="application/inkml+xml"/>
  <Override PartName="/ppt/ink/ink4466.xml" ContentType="application/inkml+xml"/>
  <Override PartName="/ppt/ink/ink4467.xml" ContentType="application/inkml+xml"/>
  <Override PartName="/ppt/ink/ink4468.xml" ContentType="application/inkml+xml"/>
  <Override PartName="/ppt/ink/ink4469.xml" ContentType="application/inkml+xml"/>
  <Override PartName="/ppt/ink/ink4470.xml" ContentType="application/inkml+xml"/>
  <Override PartName="/ppt/ink/ink4471.xml" ContentType="application/inkml+xml"/>
  <Override PartName="/ppt/ink/ink4472.xml" ContentType="application/inkml+xml"/>
  <Override PartName="/ppt/ink/ink4473.xml" ContentType="application/inkml+xml"/>
  <Override PartName="/ppt/ink/ink4474.xml" ContentType="application/inkml+xml"/>
  <Override PartName="/ppt/ink/ink4475.xml" ContentType="application/inkml+xml"/>
  <Override PartName="/ppt/ink/ink4476.xml" ContentType="application/inkml+xml"/>
  <Override PartName="/ppt/ink/ink4477.xml" ContentType="application/inkml+xml"/>
  <Override PartName="/ppt/ink/ink4478.xml" ContentType="application/inkml+xml"/>
  <Override PartName="/ppt/ink/ink4479.xml" ContentType="application/inkml+xml"/>
  <Override PartName="/ppt/ink/ink4480.xml" ContentType="application/inkml+xml"/>
  <Override PartName="/ppt/ink/ink4481.xml" ContentType="application/inkml+xml"/>
  <Override PartName="/ppt/ink/ink4482.xml" ContentType="application/inkml+xml"/>
  <Override PartName="/ppt/ink/ink4483.xml" ContentType="application/inkml+xml"/>
  <Override PartName="/ppt/ink/ink4484.xml" ContentType="application/inkml+xml"/>
  <Override PartName="/ppt/ink/ink4485.xml" ContentType="application/inkml+xml"/>
  <Override PartName="/ppt/ink/ink4486.xml" ContentType="application/inkml+xml"/>
  <Override PartName="/ppt/ink/ink4487.xml" ContentType="application/inkml+xml"/>
  <Override PartName="/ppt/ink/ink4488.xml" ContentType="application/inkml+xml"/>
  <Override PartName="/ppt/ink/ink4489.xml" ContentType="application/inkml+xml"/>
  <Override PartName="/ppt/ink/ink4490.xml" ContentType="application/inkml+xml"/>
  <Override PartName="/ppt/ink/ink4491.xml" ContentType="application/inkml+xml"/>
  <Override PartName="/ppt/ink/ink4492.xml" ContentType="application/inkml+xml"/>
  <Override PartName="/ppt/ink/ink4493.xml" ContentType="application/inkml+xml"/>
  <Override PartName="/ppt/ink/ink4494.xml" ContentType="application/inkml+xml"/>
  <Override PartName="/ppt/ink/ink4495.xml" ContentType="application/inkml+xml"/>
  <Override PartName="/ppt/ink/ink4496.xml" ContentType="application/inkml+xml"/>
  <Override PartName="/ppt/ink/ink4497.xml" ContentType="application/inkml+xml"/>
  <Override PartName="/ppt/ink/ink4498.xml" ContentType="application/inkml+xml"/>
  <Override PartName="/ppt/ink/ink4499.xml" ContentType="application/inkml+xml"/>
  <Override PartName="/ppt/ink/ink4500.xml" ContentType="application/inkml+xml"/>
  <Override PartName="/ppt/ink/ink4501.xml" ContentType="application/inkml+xml"/>
  <Override PartName="/ppt/ink/ink4502.xml" ContentType="application/inkml+xml"/>
  <Override PartName="/ppt/ink/ink4503.xml" ContentType="application/inkml+xml"/>
  <Override PartName="/ppt/ink/ink4504.xml" ContentType="application/inkml+xml"/>
  <Override PartName="/ppt/ink/ink4505.xml" ContentType="application/inkml+xml"/>
  <Override PartName="/ppt/ink/ink4506.xml" ContentType="application/inkml+xml"/>
  <Override PartName="/ppt/ink/ink4507.xml" ContentType="application/inkml+xml"/>
  <Override PartName="/ppt/ink/ink4508.xml" ContentType="application/inkml+xml"/>
  <Override PartName="/ppt/ink/ink4509.xml" ContentType="application/inkml+xml"/>
  <Override PartName="/ppt/ink/ink4510.xml" ContentType="application/inkml+xml"/>
  <Override PartName="/ppt/ink/ink4511.xml" ContentType="application/inkml+xml"/>
  <Override PartName="/ppt/ink/ink4512.xml" ContentType="application/inkml+xml"/>
  <Override PartName="/ppt/ink/ink4513.xml" ContentType="application/inkml+xml"/>
  <Override PartName="/ppt/ink/ink4514.xml" ContentType="application/inkml+xml"/>
  <Override PartName="/ppt/ink/ink4515.xml" ContentType="application/inkml+xml"/>
  <Override PartName="/ppt/ink/ink4516.xml" ContentType="application/inkml+xml"/>
  <Override PartName="/ppt/ink/ink4517.xml" ContentType="application/inkml+xml"/>
  <Override PartName="/ppt/ink/ink4518.xml" ContentType="application/inkml+xml"/>
  <Override PartName="/ppt/ink/ink4519.xml" ContentType="application/inkml+xml"/>
  <Override PartName="/ppt/ink/ink4520.xml" ContentType="application/inkml+xml"/>
  <Override PartName="/ppt/ink/ink4521.xml" ContentType="application/inkml+xml"/>
  <Override PartName="/ppt/ink/ink4522.xml" ContentType="application/inkml+xml"/>
  <Override PartName="/ppt/ink/ink4523.xml" ContentType="application/inkml+xml"/>
  <Override PartName="/ppt/ink/ink4524.xml" ContentType="application/inkml+xml"/>
  <Override PartName="/ppt/ink/ink4525.xml" ContentType="application/inkml+xml"/>
  <Override PartName="/ppt/ink/ink4526.xml" ContentType="application/inkml+xml"/>
  <Override PartName="/ppt/ink/ink4527.xml" ContentType="application/inkml+xml"/>
  <Override PartName="/ppt/ink/ink4528.xml" ContentType="application/inkml+xml"/>
  <Override PartName="/ppt/ink/ink4529.xml" ContentType="application/inkml+xml"/>
  <Override PartName="/ppt/ink/ink4530.xml" ContentType="application/inkml+xml"/>
  <Override PartName="/ppt/ink/ink4531.xml" ContentType="application/inkml+xml"/>
  <Override PartName="/ppt/ink/ink4532.xml" ContentType="application/inkml+xml"/>
  <Override PartName="/ppt/ink/ink4533.xml" ContentType="application/inkml+xml"/>
  <Override PartName="/ppt/ink/ink4534.xml" ContentType="application/inkml+xml"/>
  <Override PartName="/ppt/ink/ink4535.xml" ContentType="application/inkml+xml"/>
  <Override PartName="/ppt/ink/ink4536.xml" ContentType="application/inkml+xml"/>
  <Override PartName="/ppt/ink/ink4537.xml" ContentType="application/inkml+xml"/>
  <Override PartName="/ppt/ink/ink4538.xml" ContentType="application/inkml+xml"/>
  <Override PartName="/ppt/ink/ink4539.xml" ContentType="application/inkml+xml"/>
  <Override PartName="/ppt/ink/ink4540.xml" ContentType="application/inkml+xml"/>
  <Override PartName="/ppt/ink/ink4541.xml" ContentType="application/inkml+xml"/>
  <Override PartName="/ppt/ink/ink4542.xml" ContentType="application/inkml+xml"/>
  <Override PartName="/ppt/ink/ink4543.xml" ContentType="application/inkml+xml"/>
  <Override PartName="/ppt/ink/ink4544.xml" ContentType="application/inkml+xml"/>
  <Override PartName="/ppt/ink/ink4545.xml" ContentType="application/inkml+xml"/>
  <Override PartName="/ppt/ink/ink4546.xml" ContentType="application/inkml+xml"/>
  <Override PartName="/ppt/ink/ink4547.xml" ContentType="application/inkml+xml"/>
  <Override PartName="/ppt/ink/ink4548.xml" ContentType="application/inkml+xml"/>
  <Override PartName="/ppt/ink/ink4549.xml" ContentType="application/inkml+xml"/>
  <Override PartName="/ppt/ink/ink4550.xml" ContentType="application/inkml+xml"/>
  <Override PartName="/ppt/ink/ink4551.xml" ContentType="application/inkml+xml"/>
  <Override PartName="/ppt/ink/ink4552.xml" ContentType="application/inkml+xml"/>
  <Override PartName="/ppt/ink/ink4553.xml" ContentType="application/inkml+xml"/>
  <Override PartName="/ppt/ink/ink4554.xml" ContentType="application/inkml+xml"/>
  <Override PartName="/ppt/ink/ink4555.xml" ContentType="application/inkml+xml"/>
  <Override PartName="/ppt/ink/ink4556.xml" ContentType="application/inkml+xml"/>
  <Override PartName="/ppt/ink/ink4557.xml" ContentType="application/inkml+xml"/>
  <Override PartName="/ppt/ink/ink4558.xml" ContentType="application/inkml+xml"/>
  <Override PartName="/ppt/ink/ink4559.xml" ContentType="application/inkml+xml"/>
  <Override PartName="/ppt/ink/ink4560.xml" ContentType="application/inkml+xml"/>
  <Override PartName="/ppt/ink/ink4561.xml" ContentType="application/inkml+xml"/>
  <Override PartName="/ppt/ink/ink4562.xml" ContentType="application/inkml+xml"/>
  <Override PartName="/ppt/ink/ink4563.xml" ContentType="application/inkml+xml"/>
  <Override PartName="/ppt/ink/ink4564.xml" ContentType="application/inkml+xml"/>
  <Override PartName="/ppt/ink/ink4565.xml" ContentType="application/inkml+xml"/>
  <Override PartName="/ppt/ink/ink4566.xml" ContentType="application/inkml+xml"/>
  <Override PartName="/ppt/ink/ink4567.xml" ContentType="application/inkml+xml"/>
  <Override PartName="/ppt/ink/ink4568.xml" ContentType="application/inkml+xml"/>
  <Override PartName="/ppt/ink/ink4569.xml" ContentType="application/inkml+xml"/>
  <Override PartName="/ppt/ink/ink4570.xml" ContentType="application/inkml+xml"/>
  <Override PartName="/ppt/ink/ink4571.xml" ContentType="application/inkml+xml"/>
  <Override PartName="/ppt/ink/ink4572.xml" ContentType="application/inkml+xml"/>
  <Override PartName="/ppt/ink/ink4573.xml" ContentType="application/inkml+xml"/>
  <Override PartName="/ppt/ink/ink4574.xml" ContentType="application/inkml+xml"/>
  <Override PartName="/ppt/ink/ink4575.xml" ContentType="application/inkml+xml"/>
  <Override PartName="/ppt/ink/ink4576.xml" ContentType="application/inkml+xml"/>
  <Override PartName="/ppt/ink/ink4577.xml" ContentType="application/inkml+xml"/>
  <Override PartName="/ppt/ink/ink4578.xml" ContentType="application/inkml+xml"/>
  <Override PartName="/ppt/ink/ink4579.xml" ContentType="application/inkml+xml"/>
  <Override PartName="/ppt/ink/ink4580.xml" ContentType="application/inkml+xml"/>
  <Override PartName="/ppt/ink/ink4581.xml" ContentType="application/inkml+xml"/>
  <Override PartName="/ppt/ink/ink4582.xml" ContentType="application/inkml+xml"/>
  <Override PartName="/ppt/ink/ink4583.xml" ContentType="application/inkml+xml"/>
  <Override PartName="/ppt/ink/ink4584.xml" ContentType="application/inkml+xml"/>
  <Override PartName="/ppt/ink/ink4585.xml" ContentType="application/inkml+xml"/>
  <Override PartName="/ppt/ink/ink4586.xml" ContentType="application/inkml+xml"/>
  <Override PartName="/ppt/ink/ink4587.xml" ContentType="application/inkml+xml"/>
  <Override PartName="/ppt/ink/ink4588.xml" ContentType="application/inkml+xml"/>
  <Override PartName="/ppt/ink/ink4589.xml" ContentType="application/inkml+xml"/>
  <Override PartName="/ppt/ink/ink4590.xml" ContentType="application/inkml+xml"/>
  <Override PartName="/ppt/ink/ink4591.xml" ContentType="application/inkml+xml"/>
  <Override PartName="/ppt/ink/ink4592.xml" ContentType="application/inkml+xml"/>
  <Override PartName="/ppt/ink/ink4593.xml" ContentType="application/inkml+xml"/>
  <Override PartName="/ppt/ink/ink4594.xml" ContentType="application/inkml+xml"/>
  <Override PartName="/ppt/ink/ink4595.xml" ContentType="application/inkml+xml"/>
  <Override PartName="/ppt/ink/ink4596.xml" ContentType="application/inkml+xml"/>
  <Override PartName="/ppt/ink/ink4597.xml" ContentType="application/inkml+xml"/>
  <Override PartName="/ppt/ink/ink4598.xml" ContentType="application/inkml+xml"/>
  <Override PartName="/ppt/ink/ink4599.xml" ContentType="application/inkml+xml"/>
  <Override PartName="/ppt/ink/ink4600.xml" ContentType="application/inkml+xml"/>
  <Override PartName="/ppt/ink/ink4601.xml" ContentType="application/inkml+xml"/>
  <Override PartName="/ppt/ink/ink4602.xml" ContentType="application/inkml+xml"/>
  <Override PartName="/ppt/ink/ink4603.xml" ContentType="application/inkml+xml"/>
  <Override PartName="/ppt/ink/ink4604.xml" ContentType="application/inkml+xml"/>
  <Override PartName="/ppt/ink/ink4605.xml" ContentType="application/inkml+xml"/>
  <Override PartName="/ppt/ink/ink4606.xml" ContentType="application/inkml+xml"/>
  <Override PartName="/ppt/ink/ink4607.xml" ContentType="application/inkml+xml"/>
  <Override PartName="/ppt/ink/ink4608.xml" ContentType="application/inkml+xml"/>
  <Override PartName="/ppt/ink/ink4609.xml" ContentType="application/inkml+xml"/>
  <Override PartName="/ppt/ink/ink4610.xml" ContentType="application/inkml+xml"/>
  <Override PartName="/ppt/ink/ink4611.xml" ContentType="application/inkml+xml"/>
  <Override PartName="/ppt/ink/ink4612.xml" ContentType="application/inkml+xml"/>
  <Override PartName="/ppt/ink/ink4613.xml" ContentType="application/inkml+xml"/>
  <Override PartName="/ppt/ink/ink4614.xml" ContentType="application/inkml+xml"/>
  <Override PartName="/ppt/ink/ink4615.xml" ContentType="application/inkml+xml"/>
  <Override PartName="/ppt/ink/ink4616.xml" ContentType="application/inkml+xml"/>
  <Override PartName="/ppt/ink/ink4617.xml" ContentType="application/inkml+xml"/>
  <Override PartName="/ppt/ink/ink4618.xml" ContentType="application/inkml+xml"/>
  <Override PartName="/ppt/ink/ink4619.xml" ContentType="application/inkml+xml"/>
  <Override PartName="/ppt/ink/ink4620.xml" ContentType="application/inkml+xml"/>
  <Override PartName="/ppt/ink/ink4621.xml" ContentType="application/inkml+xml"/>
  <Override PartName="/ppt/ink/ink4622.xml" ContentType="application/inkml+xml"/>
  <Override PartName="/ppt/ink/ink4623.xml" ContentType="application/inkml+xml"/>
  <Override PartName="/ppt/ink/ink4624.xml" ContentType="application/inkml+xml"/>
  <Override PartName="/ppt/ink/ink4625.xml" ContentType="application/inkml+xml"/>
  <Override PartName="/ppt/ink/ink4626.xml" ContentType="application/inkml+xml"/>
  <Override PartName="/ppt/ink/ink4627.xml" ContentType="application/inkml+xml"/>
  <Override PartName="/ppt/ink/ink4628.xml" ContentType="application/inkml+xml"/>
  <Override PartName="/ppt/ink/ink4629.xml" ContentType="application/inkml+xml"/>
  <Override PartName="/ppt/ink/ink4630.xml" ContentType="application/inkml+xml"/>
  <Override PartName="/ppt/ink/ink4631.xml" ContentType="application/inkml+xml"/>
  <Override PartName="/ppt/ink/ink4632.xml" ContentType="application/inkml+xml"/>
  <Override PartName="/ppt/ink/ink4633.xml" ContentType="application/inkml+xml"/>
  <Override PartName="/ppt/ink/ink4634.xml" ContentType="application/inkml+xml"/>
  <Override PartName="/ppt/ink/ink4635.xml" ContentType="application/inkml+xml"/>
  <Override PartName="/ppt/ink/ink4636.xml" ContentType="application/inkml+xml"/>
  <Override PartName="/ppt/ink/ink4637.xml" ContentType="application/inkml+xml"/>
  <Override PartName="/ppt/ink/ink4638.xml" ContentType="application/inkml+xml"/>
  <Override PartName="/ppt/ink/ink4639.xml" ContentType="application/inkml+xml"/>
  <Override PartName="/ppt/ink/ink4640.xml" ContentType="application/inkml+xml"/>
  <Override PartName="/ppt/ink/ink4641.xml" ContentType="application/inkml+xml"/>
  <Override PartName="/ppt/ink/ink4642.xml" ContentType="application/inkml+xml"/>
  <Override PartName="/ppt/ink/ink4643.xml" ContentType="application/inkml+xml"/>
  <Override PartName="/ppt/ink/ink4644.xml" ContentType="application/inkml+xml"/>
  <Override PartName="/ppt/ink/ink4645.xml" ContentType="application/inkml+xml"/>
  <Override PartName="/ppt/ink/ink4646.xml" ContentType="application/inkml+xml"/>
  <Override PartName="/ppt/ink/ink4647.xml" ContentType="application/inkml+xml"/>
  <Override PartName="/ppt/ink/ink4648.xml" ContentType="application/inkml+xml"/>
  <Override PartName="/ppt/ink/ink4649.xml" ContentType="application/inkml+xml"/>
  <Override PartName="/ppt/ink/ink4650.xml" ContentType="application/inkml+xml"/>
  <Override PartName="/ppt/ink/ink4651.xml" ContentType="application/inkml+xml"/>
  <Override PartName="/ppt/ink/ink4652.xml" ContentType="application/inkml+xml"/>
  <Override PartName="/ppt/ink/ink4653.xml" ContentType="application/inkml+xml"/>
  <Override PartName="/ppt/ink/ink4654.xml" ContentType="application/inkml+xml"/>
  <Override PartName="/ppt/ink/ink4655.xml" ContentType="application/inkml+xml"/>
  <Override PartName="/ppt/ink/ink4656.xml" ContentType="application/inkml+xml"/>
  <Override PartName="/ppt/ink/ink4657.xml" ContentType="application/inkml+xml"/>
  <Override PartName="/ppt/ink/ink4658.xml" ContentType="application/inkml+xml"/>
  <Override PartName="/ppt/ink/ink4659.xml" ContentType="application/inkml+xml"/>
  <Override PartName="/ppt/ink/ink4660.xml" ContentType="application/inkml+xml"/>
  <Override PartName="/ppt/ink/ink4661.xml" ContentType="application/inkml+xml"/>
  <Override PartName="/ppt/ink/ink4662.xml" ContentType="application/inkml+xml"/>
  <Override PartName="/ppt/ink/ink4663.xml" ContentType="application/inkml+xml"/>
  <Override PartName="/ppt/ink/ink4664.xml" ContentType="application/inkml+xml"/>
  <Override PartName="/ppt/ink/ink4665.xml" ContentType="application/inkml+xml"/>
  <Override PartName="/ppt/ink/ink4666.xml" ContentType="application/inkml+xml"/>
  <Override PartName="/ppt/ink/ink4667.xml" ContentType="application/inkml+xml"/>
  <Override PartName="/ppt/ink/ink4668.xml" ContentType="application/inkml+xml"/>
  <Override PartName="/ppt/ink/ink4669.xml" ContentType="application/inkml+xml"/>
  <Override PartName="/ppt/ink/ink4670.xml" ContentType="application/inkml+xml"/>
  <Override PartName="/ppt/ink/ink4671.xml" ContentType="application/inkml+xml"/>
  <Override PartName="/ppt/ink/ink4672.xml" ContentType="application/inkml+xml"/>
  <Override PartName="/ppt/ink/ink4673.xml" ContentType="application/inkml+xml"/>
  <Override PartName="/ppt/ink/ink4674.xml" ContentType="application/inkml+xml"/>
  <Override PartName="/ppt/ink/ink4675.xml" ContentType="application/inkml+xml"/>
  <Override PartName="/ppt/ink/ink4676.xml" ContentType="application/inkml+xml"/>
  <Override PartName="/ppt/ink/ink4677.xml" ContentType="application/inkml+xml"/>
  <Override PartName="/ppt/ink/ink4678.xml" ContentType="application/inkml+xml"/>
  <Override PartName="/ppt/ink/ink4679.xml" ContentType="application/inkml+xml"/>
  <Override PartName="/ppt/ink/ink4680.xml" ContentType="application/inkml+xml"/>
  <Override PartName="/ppt/ink/ink4681.xml" ContentType="application/inkml+xml"/>
  <Override PartName="/ppt/ink/ink4682.xml" ContentType="application/inkml+xml"/>
  <Override PartName="/ppt/ink/ink4683.xml" ContentType="application/inkml+xml"/>
  <Override PartName="/ppt/ink/ink4684.xml" ContentType="application/inkml+xml"/>
  <Override PartName="/ppt/ink/ink4685.xml" ContentType="application/inkml+xml"/>
  <Override PartName="/ppt/ink/ink4686.xml" ContentType="application/inkml+xml"/>
  <Override PartName="/ppt/ink/ink4687.xml" ContentType="application/inkml+xml"/>
  <Override PartName="/ppt/ink/ink4688.xml" ContentType="application/inkml+xml"/>
  <Override PartName="/ppt/ink/ink4689.xml" ContentType="application/inkml+xml"/>
  <Override PartName="/ppt/ink/ink4690.xml" ContentType="application/inkml+xml"/>
  <Override PartName="/ppt/ink/ink4691.xml" ContentType="application/inkml+xml"/>
  <Override PartName="/ppt/ink/ink4692.xml" ContentType="application/inkml+xml"/>
  <Override PartName="/ppt/ink/ink4693.xml" ContentType="application/inkml+xml"/>
  <Override PartName="/ppt/ink/ink4694.xml" ContentType="application/inkml+xml"/>
  <Override PartName="/ppt/ink/ink4695.xml" ContentType="application/inkml+xml"/>
  <Override PartName="/ppt/ink/ink4696.xml" ContentType="application/inkml+xml"/>
  <Override PartName="/ppt/ink/ink4697.xml" ContentType="application/inkml+xml"/>
  <Override PartName="/ppt/ink/ink4698.xml" ContentType="application/inkml+xml"/>
  <Override PartName="/ppt/ink/ink4699.xml" ContentType="application/inkml+xml"/>
  <Override PartName="/ppt/ink/ink4700.xml" ContentType="application/inkml+xml"/>
  <Override PartName="/ppt/ink/ink4701.xml" ContentType="application/inkml+xml"/>
  <Override PartName="/ppt/ink/ink4702.xml" ContentType="application/inkml+xml"/>
  <Override PartName="/ppt/ink/ink4703.xml" ContentType="application/inkml+xml"/>
  <Override PartName="/ppt/ink/ink4704.xml" ContentType="application/inkml+xml"/>
  <Override PartName="/ppt/ink/ink4705.xml" ContentType="application/inkml+xml"/>
  <Override PartName="/ppt/ink/ink4706.xml" ContentType="application/inkml+xml"/>
  <Override PartName="/ppt/ink/ink4707.xml" ContentType="application/inkml+xml"/>
  <Override PartName="/ppt/ink/ink4708.xml" ContentType="application/inkml+xml"/>
  <Override PartName="/ppt/ink/ink4709.xml" ContentType="application/inkml+xml"/>
  <Override PartName="/ppt/ink/ink4710.xml" ContentType="application/inkml+xml"/>
  <Override PartName="/ppt/ink/ink4711.xml" ContentType="application/inkml+xml"/>
  <Override PartName="/ppt/ink/ink4712.xml" ContentType="application/inkml+xml"/>
  <Override PartName="/ppt/ink/ink4713.xml" ContentType="application/inkml+xml"/>
  <Override PartName="/ppt/ink/ink4714.xml" ContentType="application/inkml+xml"/>
  <Override PartName="/ppt/ink/ink4715.xml" ContentType="application/inkml+xml"/>
  <Override PartName="/ppt/ink/ink4716.xml" ContentType="application/inkml+xml"/>
  <Override PartName="/ppt/ink/ink4717.xml" ContentType="application/inkml+xml"/>
  <Override PartName="/ppt/ink/ink4718.xml" ContentType="application/inkml+xml"/>
  <Override PartName="/ppt/ink/ink4719.xml" ContentType="application/inkml+xml"/>
  <Override PartName="/ppt/ink/ink4720.xml" ContentType="application/inkml+xml"/>
  <Override PartName="/ppt/ink/ink4721.xml" ContentType="application/inkml+xml"/>
  <Override PartName="/ppt/ink/ink4722.xml" ContentType="application/inkml+xml"/>
  <Override PartName="/ppt/ink/ink4723.xml" ContentType="application/inkml+xml"/>
  <Override PartName="/ppt/ink/ink4724.xml" ContentType="application/inkml+xml"/>
  <Override PartName="/ppt/ink/ink4725.xml" ContentType="application/inkml+xml"/>
  <Override PartName="/ppt/ink/ink4726.xml" ContentType="application/inkml+xml"/>
  <Override PartName="/ppt/ink/ink4727.xml" ContentType="application/inkml+xml"/>
  <Override PartName="/ppt/ink/ink4728.xml" ContentType="application/inkml+xml"/>
  <Override PartName="/ppt/ink/ink4729.xml" ContentType="application/inkml+xml"/>
  <Override PartName="/ppt/ink/ink4730.xml" ContentType="application/inkml+xml"/>
  <Override PartName="/ppt/ink/ink4731.xml" ContentType="application/inkml+xml"/>
  <Override PartName="/ppt/ink/ink4732.xml" ContentType="application/inkml+xml"/>
  <Override PartName="/ppt/ink/ink4733.xml" ContentType="application/inkml+xml"/>
  <Override PartName="/ppt/ink/ink4734.xml" ContentType="application/inkml+xml"/>
  <Override PartName="/ppt/ink/ink4735.xml" ContentType="application/inkml+xml"/>
  <Override PartName="/ppt/ink/ink4736.xml" ContentType="application/inkml+xml"/>
  <Override PartName="/ppt/ink/ink4737.xml" ContentType="application/inkml+xml"/>
  <Override PartName="/ppt/ink/ink4738.xml" ContentType="application/inkml+xml"/>
  <Override PartName="/ppt/ink/ink4739.xml" ContentType="application/inkml+xml"/>
  <Override PartName="/ppt/ink/ink4740.xml" ContentType="application/inkml+xml"/>
  <Override PartName="/ppt/ink/ink4741.xml" ContentType="application/inkml+xml"/>
  <Override PartName="/ppt/ink/ink4742.xml" ContentType="application/inkml+xml"/>
  <Override PartName="/ppt/ink/ink4743.xml" ContentType="application/inkml+xml"/>
  <Override PartName="/ppt/ink/ink4744.xml" ContentType="application/inkml+xml"/>
  <Override PartName="/ppt/ink/ink4745.xml" ContentType="application/inkml+xml"/>
  <Override PartName="/ppt/ink/ink4746.xml" ContentType="application/inkml+xml"/>
  <Override PartName="/ppt/ink/ink4747.xml" ContentType="application/inkml+xml"/>
  <Override PartName="/ppt/ink/ink4748.xml" ContentType="application/inkml+xml"/>
  <Override PartName="/ppt/ink/ink4749.xml" ContentType="application/inkml+xml"/>
  <Override PartName="/ppt/ink/ink4750.xml" ContentType="application/inkml+xml"/>
  <Override PartName="/ppt/ink/ink4751.xml" ContentType="application/inkml+xml"/>
  <Override PartName="/ppt/ink/ink4752.xml" ContentType="application/inkml+xml"/>
  <Override PartName="/ppt/ink/ink4753.xml" ContentType="application/inkml+xml"/>
  <Override PartName="/ppt/ink/ink4754.xml" ContentType="application/inkml+xml"/>
  <Override PartName="/ppt/ink/ink4755.xml" ContentType="application/inkml+xml"/>
  <Override PartName="/ppt/ink/ink4756.xml" ContentType="application/inkml+xml"/>
  <Override PartName="/ppt/ink/ink4757.xml" ContentType="application/inkml+xml"/>
  <Override PartName="/ppt/ink/ink4758.xml" ContentType="application/inkml+xml"/>
  <Override PartName="/ppt/ink/ink4759.xml" ContentType="application/inkml+xml"/>
  <Override PartName="/ppt/ink/ink4760.xml" ContentType="application/inkml+xml"/>
  <Override PartName="/ppt/ink/ink4761.xml" ContentType="application/inkml+xml"/>
  <Override PartName="/ppt/ink/ink4762.xml" ContentType="application/inkml+xml"/>
  <Override PartName="/ppt/ink/ink4763.xml" ContentType="application/inkml+xml"/>
  <Override PartName="/ppt/ink/ink4764.xml" ContentType="application/inkml+xml"/>
  <Override PartName="/ppt/ink/ink4765.xml" ContentType="application/inkml+xml"/>
  <Override PartName="/ppt/ink/ink4766.xml" ContentType="application/inkml+xml"/>
  <Override PartName="/ppt/ink/ink4767.xml" ContentType="application/inkml+xml"/>
  <Override PartName="/ppt/ink/ink4768.xml" ContentType="application/inkml+xml"/>
  <Override PartName="/ppt/ink/ink4769.xml" ContentType="application/inkml+xml"/>
  <Override PartName="/ppt/ink/ink4770.xml" ContentType="application/inkml+xml"/>
  <Override PartName="/ppt/ink/ink4771.xml" ContentType="application/inkml+xml"/>
  <Override PartName="/ppt/ink/ink4772.xml" ContentType="application/inkml+xml"/>
  <Override PartName="/ppt/ink/ink4773.xml" ContentType="application/inkml+xml"/>
  <Override PartName="/ppt/ink/ink4774.xml" ContentType="application/inkml+xml"/>
  <Override PartName="/ppt/ink/ink4775.xml" ContentType="application/inkml+xml"/>
  <Override PartName="/ppt/ink/ink4776.xml" ContentType="application/inkml+xml"/>
  <Override PartName="/ppt/ink/ink4777.xml" ContentType="application/inkml+xml"/>
  <Override PartName="/ppt/ink/ink4778.xml" ContentType="application/inkml+xml"/>
  <Override PartName="/ppt/ink/ink4779.xml" ContentType="application/inkml+xml"/>
  <Override PartName="/ppt/ink/ink4780.xml" ContentType="application/inkml+xml"/>
  <Override PartName="/ppt/ink/ink4781.xml" ContentType="application/inkml+xml"/>
  <Override PartName="/ppt/ink/ink4782.xml" ContentType="application/inkml+xml"/>
  <Override PartName="/ppt/ink/ink4783.xml" ContentType="application/inkml+xml"/>
  <Override PartName="/ppt/ink/ink4784.xml" ContentType="application/inkml+xml"/>
  <Override PartName="/ppt/ink/ink4785.xml" ContentType="application/inkml+xml"/>
  <Override PartName="/ppt/ink/ink4786.xml" ContentType="application/inkml+xml"/>
  <Override PartName="/ppt/ink/ink4787.xml" ContentType="application/inkml+xml"/>
  <Override PartName="/ppt/ink/ink4788.xml" ContentType="application/inkml+xml"/>
  <Override PartName="/ppt/ink/ink4789.xml" ContentType="application/inkml+xml"/>
  <Override PartName="/ppt/ink/ink4790.xml" ContentType="application/inkml+xml"/>
  <Override PartName="/ppt/ink/ink4791.xml" ContentType="application/inkml+xml"/>
  <Override PartName="/ppt/ink/ink4792.xml" ContentType="application/inkml+xml"/>
  <Override PartName="/ppt/ink/ink4793.xml" ContentType="application/inkml+xml"/>
  <Override PartName="/ppt/ink/ink4794.xml" ContentType="application/inkml+xml"/>
  <Override PartName="/ppt/ink/ink4795.xml" ContentType="application/inkml+xml"/>
  <Override PartName="/ppt/ink/ink4796.xml" ContentType="application/inkml+xml"/>
  <Override PartName="/ppt/ink/ink4797.xml" ContentType="application/inkml+xml"/>
  <Override PartName="/ppt/ink/ink4798.xml" ContentType="application/inkml+xml"/>
  <Override PartName="/ppt/ink/ink4799.xml" ContentType="application/inkml+xml"/>
  <Override PartName="/ppt/ink/ink4800.xml" ContentType="application/inkml+xml"/>
  <Override PartName="/ppt/ink/ink4801.xml" ContentType="application/inkml+xml"/>
  <Override PartName="/ppt/ink/ink4802.xml" ContentType="application/inkml+xml"/>
  <Override PartName="/ppt/ink/ink4803.xml" ContentType="application/inkml+xml"/>
  <Override PartName="/ppt/ink/ink4804.xml" ContentType="application/inkml+xml"/>
  <Override PartName="/ppt/ink/ink4805.xml" ContentType="application/inkml+xml"/>
  <Override PartName="/ppt/ink/ink4806.xml" ContentType="application/inkml+xml"/>
  <Override PartName="/ppt/ink/ink4807.xml" ContentType="application/inkml+xml"/>
  <Override PartName="/ppt/ink/ink4808.xml" ContentType="application/inkml+xml"/>
  <Override PartName="/ppt/ink/ink4809.xml" ContentType="application/inkml+xml"/>
  <Override PartName="/ppt/ink/ink4810.xml" ContentType="application/inkml+xml"/>
  <Override PartName="/ppt/ink/ink4811.xml" ContentType="application/inkml+xml"/>
  <Override PartName="/ppt/ink/ink4812.xml" ContentType="application/inkml+xml"/>
  <Override PartName="/ppt/ink/ink4813.xml" ContentType="application/inkml+xml"/>
  <Override PartName="/ppt/ink/ink4814.xml" ContentType="application/inkml+xml"/>
  <Override PartName="/ppt/ink/ink4815.xml" ContentType="application/inkml+xml"/>
  <Override PartName="/ppt/ink/ink4816.xml" ContentType="application/inkml+xml"/>
  <Override PartName="/ppt/ink/ink4817.xml" ContentType="application/inkml+xml"/>
  <Override PartName="/ppt/ink/ink4818.xml" ContentType="application/inkml+xml"/>
  <Override PartName="/ppt/ink/ink4819.xml" ContentType="application/inkml+xml"/>
  <Override PartName="/ppt/ink/ink4820.xml" ContentType="application/inkml+xml"/>
  <Override PartName="/ppt/ink/ink4821.xml" ContentType="application/inkml+xml"/>
  <Override PartName="/ppt/ink/ink4822.xml" ContentType="application/inkml+xml"/>
  <Override PartName="/ppt/ink/ink4823.xml" ContentType="application/inkml+xml"/>
  <Override PartName="/ppt/ink/ink4824.xml" ContentType="application/inkml+xml"/>
  <Override PartName="/ppt/ink/ink4825.xml" ContentType="application/inkml+xml"/>
  <Override PartName="/ppt/ink/ink4826.xml" ContentType="application/inkml+xml"/>
  <Override PartName="/ppt/ink/ink4827.xml" ContentType="application/inkml+xml"/>
  <Override PartName="/ppt/ink/ink4828.xml" ContentType="application/inkml+xml"/>
  <Override PartName="/ppt/ink/ink4829.xml" ContentType="application/inkml+xml"/>
  <Override PartName="/ppt/ink/ink4830.xml" ContentType="application/inkml+xml"/>
  <Override PartName="/ppt/ink/ink4831.xml" ContentType="application/inkml+xml"/>
  <Override PartName="/ppt/ink/ink4832.xml" ContentType="application/inkml+xml"/>
  <Override PartName="/ppt/ink/ink4833.xml" ContentType="application/inkml+xml"/>
  <Override PartName="/ppt/ink/ink4834.xml" ContentType="application/inkml+xml"/>
  <Override PartName="/ppt/ink/ink4835.xml" ContentType="application/inkml+xml"/>
  <Override PartName="/ppt/ink/ink4836.xml" ContentType="application/inkml+xml"/>
  <Override PartName="/ppt/ink/ink4837.xml" ContentType="application/inkml+xml"/>
  <Override PartName="/ppt/ink/ink4838.xml" ContentType="application/inkml+xml"/>
  <Override PartName="/ppt/ink/ink4839.xml" ContentType="application/inkml+xml"/>
  <Override PartName="/ppt/ink/ink4840.xml" ContentType="application/inkml+xml"/>
  <Override PartName="/ppt/ink/ink4841.xml" ContentType="application/inkml+xml"/>
  <Override PartName="/ppt/ink/ink4842.xml" ContentType="application/inkml+xml"/>
  <Override PartName="/ppt/ink/ink4843.xml" ContentType="application/inkml+xml"/>
  <Override PartName="/ppt/ink/ink4844.xml" ContentType="application/inkml+xml"/>
  <Override PartName="/ppt/ink/ink4845.xml" ContentType="application/inkml+xml"/>
  <Override PartName="/ppt/ink/ink4846.xml" ContentType="application/inkml+xml"/>
  <Override PartName="/ppt/ink/ink4847.xml" ContentType="application/inkml+xml"/>
  <Override PartName="/ppt/ink/ink4848.xml" ContentType="application/inkml+xml"/>
  <Override PartName="/ppt/ink/ink4849.xml" ContentType="application/inkml+xml"/>
  <Override PartName="/ppt/ink/ink4850.xml" ContentType="application/inkml+xml"/>
  <Override PartName="/ppt/ink/ink4851.xml" ContentType="application/inkml+xml"/>
  <Override PartName="/ppt/ink/ink4852.xml" ContentType="application/inkml+xml"/>
  <Override PartName="/ppt/ink/ink4853.xml" ContentType="application/inkml+xml"/>
  <Override PartName="/ppt/ink/ink4854.xml" ContentType="application/inkml+xml"/>
  <Override PartName="/ppt/ink/ink4855.xml" ContentType="application/inkml+xml"/>
  <Override PartName="/ppt/ink/ink4856.xml" ContentType="application/inkml+xml"/>
  <Override PartName="/ppt/ink/ink4857.xml" ContentType="application/inkml+xml"/>
  <Override PartName="/ppt/ink/ink4858.xml" ContentType="application/inkml+xml"/>
  <Override PartName="/ppt/ink/ink4859.xml" ContentType="application/inkml+xml"/>
  <Override PartName="/ppt/ink/ink4860.xml" ContentType="application/inkml+xml"/>
  <Override PartName="/ppt/ink/ink4861.xml" ContentType="application/inkml+xml"/>
  <Override PartName="/ppt/ink/ink4862.xml" ContentType="application/inkml+xml"/>
  <Override PartName="/ppt/ink/ink4863.xml" ContentType="application/inkml+xml"/>
  <Override PartName="/ppt/ink/ink4864.xml" ContentType="application/inkml+xml"/>
  <Override PartName="/ppt/ink/ink4865.xml" ContentType="application/inkml+xml"/>
  <Override PartName="/ppt/ink/ink4866.xml" ContentType="application/inkml+xml"/>
  <Override PartName="/ppt/ink/ink4867.xml" ContentType="application/inkml+xml"/>
  <Override PartName="/ppt/ink/ink4868.xml" ContentType="application/inkml+xml"/>
  <Override PartName="/ppt/ink/ink4869.xml" ContentType="application/inkml+xml"/>
  <Override PartName="/ppt/ink/ink4870.xml" ContentType="application/inkml+xml"/>
  <Override PartName="/ppt/ink/ink4871.xml" ContentType="application/inkml+xml"/>
  <Override PartName="/ppt/ink/ink4872.xml" ContentType="application/inkml+xml"/>
  <Override PartName="/ppt/ink/ink4873.xml" ContentType="application/inkml+xml"/>
  <Override PartName="/ppt/ink/ink4874.xml" ContentType="application/inkml+xml"/>
  <Override PartName="/ppt/ink/ink4875.xml" ContentType="application/inkml+xml"/>
  <Override PartName="/ppt/ink/ink4876.xml" ContentType="application/inkml+xml"/>
  <Override PartName="/ppt/ink/ink4877.xml" ContentType="application/inkml+xml"/>
  <Override PartName="/ppt/ink/ink4878.xml" ContentType="application/inkml+xml"/>
  <Override PartName="/ppt/ink/ink4879.xml" ContentType="application/inkml+xml"/>
  <Override PartName="/ppt/ink/ink4880.xml" ContentType="application/inkml+xml"/>
  <Override PartName="/ppt/ink/ink4881.xml" ContentType="application/inkml+xml"/>
  <Override PartName="/ppt/ink/ink4882.xml" ContentType="application/inkml+xml"/>
  <Override PartName="/ppt/ink/ink4883.xml" ContentType="application/inkml+xml"/>
  <Override PartName="/ppt/ink/ink4884.xml" ContentType="application/inkml+xml"/>
  <Override PartName="/ppt/ink/ink4885.xml" ContentType="application/inkml+xml"/>
  <Override PartName="/ppt/ink/ink4886.xml" ContentType="application/inkml+xml"/>
  <Override PartName="/ppt/ink/ink4887.xml" ContentType="application/inkml+xml"/>
  <Override PartName="/ppt/ink/ink4888.xml" ContentType="application/inkml+xml"/>
  <Override PartName="/ppt/ink/ink4889.xml" ContentType="application/inkml+xml"/>
  <Override PartName="/ppt/ink/ink4890.xml" ContentType="application/inkml+xml"/>
  <Override PartName="/ppt/ink/ink4891.xml" ContentType="application/inkml+xml"/>
  <Override PartName="/ppt/ink/ink4892.xml" ContentType="application/inkml+xml"/>
  <Override PartName="/ppt/ink/ink4893.xml" ContentType="application/inkml+xml"/>
  <Override PartName="/ppt/ink/ink4894.xml" ContentType="application/inkml+xml"/>
  <Override PartName="/ppt/ink/ink4895.xml" ContentType="application/inkml+xml"/>
  <Override PartName="/ppt/ink/ink4896.xml" ContentType="application/inkml+xml"/>
  <Override PartName="/ppt/ink/ink4897.xml" ContentType="application/inkml+xml"/>
  <Override PartName="/ppt/ink/ink4898.xml" ContentType="application/inkml+xml"/>
  <Override PartName="/ppt/ink/ink4899.xml" ContentType="application/inkml+xml"/>
  <Override PartName="/ppt/ink/ink4900.xml" ContentType="application/inkml+xml"/>
  <Override PartName="/ppt/ink/ink4901.xml" ContentType="application/inkml+xml"/>
  <Override PartName="/ppt/ink/ink4902.xml" ContentType="application/inkml+xml"/>
  <Override PartName="/ppt/ink/ink4903.xml" ContentType="application/inkml+xml"/>
  <Override PartName="/ppt/ink/ink4904.xml" ContentType="application/inkml+xml"/>
  <Override PartName="/ppt/ink/ink4905.xml" ContentType="application/inkml+xml"/>
  <Override PartName="/ppt/ink/ink4906.xml" ContentType="application/inkml+xml"/>
  <Override PartName="/ppt/ink/ink4907.xml" ContentType="application/inkml+xml"/>
  <Override PartName="/ppt/ink/ink4908.xml" ContentType="application/inkml+xml"/>
  <Override PartName="/ppt/ink/ink4909.xml" ContentType="application/inkml+xml"/>
  <Override PartName="/ppt/ink/ink4910.xml" ContentType="application/inkml+xml"/>
  <Override PartName="/ppt/ink/ink4911.xml" ContentType="application/inkml+xml"/>
  <Override PartName="/ppt/ink/ink4912.xml" ContentType="application/inkml+xml"/>
  <Override PartName="/ppt/ink/ink4913.xml" ContentType="application/inkml+xml"/>
  <Override PartName="/ppt/ink/ink4914.xml" ContentType="application/inkml+xml"/>
  <Override PartName="/ppt/ink/ink4915.xml" ContentType="application/inkml+xml"/>
  <Override PartName="/ppt/ink/ink4916.xml" ContentType="application/inkml+xml"/>
  <Override PartName="/ppt/ink/ink4917.xml" ContentType="application/inkml+xml"/>
  <Override PartName="/ppt/ink/ink4918.xml" ContentType="application/inkml+xml"/>
  <Override PartName="/ppt/ink/ink4919.xml" ContentType="application/inkml+xml"/>
  <Override PartName="/ppt/ink/ink4920.xml" ContentType="application/inkml+xml"/>
  <Override PartName="/ppt/ink/ink4921.xml" ContentType="application/inkml+xml"/>
  <Override PartName="/ppt/ink/ink4922.xml" ContentType="application/inkml+xml"/>
  <Override PartName="/ppt/ink/ink4923.xml" ContentType="application/inkml+xml"/>
  <Override PartName="/ppt/ink/ink4924.xml" ContentType="application/inkml+xml"/>
  <Override PartName="/ppt/ink/ink4925.xml" ContentType="application/inkml+xml"/>
  <Override PartName="/ppt/ink/ink4926.xml" ContentType="application/inkml+xml"/>
  <Override PartName="/ppt/ink/ink4927.xml" ContentType="application/inkml+xml"/>
  <Override PartName="/ppt/ink/ink4928.xml" ContentType="application/inkml+xml"/>
  <Override PartName="/ppt/ink/ink4929.xml" ContentType="application/inkml+xml"/>
  <Override PartName="/ppt/ink/ink4930.xml" ContentType="application/inkml+xml"/>
  <Override PartName="/ppt/ink/ink4931.xml" ContentType="application/inkml+xml"/>
  <Override PartName="/ppt/ink/ink4932.xml" ContentType="application/inkml+xml"/>
  <Override PartName="/ppt/ink/ink4933.xml" ContentType="application/inkml+xml"/>
  <Override PartName="/ppt/ink/ink4934.xml" ContentType="application/inkml+xml"/>
  <Override PartName="/ppt/ink/ink4935.xml" ContentType="application/inkml+xml"/>
  <Override PartName="/ppt/ink/ink4936.xml" ContentType="application/inkml+xml"/>
  <Override PartName="/ppt/ink/ink4937.xml" ContentType="application/inkml+xml"/>
  <Override PartName="/ppt/ink/ink4938.xml" ContentType="application/inkml+xml"/>
  <Override PartName="/ppt/ink/ink4939.xml" ContentType="application/inkml+xml"/>
  <Override PartName="/ppt/ink/ink4940.xml" ContentType="application/inkml+xml"/>
  <Override PartName="/ppt/ink/ink4941.xml" ContentType="application/inkml+xml"/>
  <Override PartName="/ppt/ink/ink4942.xml" ContentType="application/inkml+xml"/>
  <Override PartName="/ppt/ink/ink4943.xml" ContentType="application/inkml+xml"/>
  <Override PartName="/ppt/ink/ink4944.xml" ContentType="application/inkml+xml"/>
  <Override PartName="/ppt/ink/ink4945.xml" ContentType="application/inkml+xml"/>
  <Override PartName="/ppt/ink/ink4946.xml" ContentType="application/inkml+xml"/>
  <Override PartName="/ppt/ink/ink4947.xml" ContentType="application/inkml+xml"/>
  <Override PartName="/ppt/ink/ink4948.xml" ContentType="application/inkml+xml"/>
  <Override PartName="/ppt/ink/ink4949.xml" ContentType="application/inkml+xml"/>
  <Override PartName="/ppt/ink/ink4950.xml" ContentType="application/inkml+xml"/>
  <Override PartName="/ppt/ink/ink4951.xml" ContentType="application/inkml+xml"/>
  <Override PartName="/ppt/ink/ink4952.xml" ContentType="application/inkml+xml"/>
  <Override PartName="/ppt/ink/ink4953.xml" ContentType="application/inkml+xml"/>
  <Override PartName="/ppt/ink/ink4954.xml" ContentType="application/inkml+xml"/>
  <Override PartName="/ppt/ink/ink4955.xml" ContentType="application/inkml+xml"/>
  <Override PartName="/ppt/ink/ink4956.xml" ContentType="application/inkml+xml"/>
  <Override PartName="/ppt/ink/ink4957.xml" ContentType="application/inkml+xml"/>
  <Override PartName="/ppt/ink/ink4958.xml" ContentType="application/inkml+xml"/>
  <Override PartName="/ppt/ink/ink4959.xml" ContentType="application/inkml+xml"/>
  <Override PartName="/ppt/ink/ink4960.xml" ContentType="application/inkml+xml"/>
  <Override PartName="/ppt/ink/ink4961.xml" ContentType="application/inkml+xml"/>
  <Override PartName="/ppt/ink/ink4962.xml" ContentType="application/inkml+xml"/>
  <Override PartName="/ppt/ink/ink4963.xml" ContentType="application/inkml+xml"/>
  <Override PartName="/ppt/ink/ink4964.xml" ContentType="application/inkml+xml"/>
  <Override PartName="/ppt/ink/ink4965.xml" ContentType="application/inkml+xml"/>
  <Override PartName="/ppt/ink/ink4966.xml" ContentType="application/inkml+xml"/>
  <Override PartName="/ppt/ink/ink4967.xml" ContentType="application/inkml+xml"/>
  <Override PartName="/ppt/ink/ink4968.xml" ContentType="application/inkml+xml"/>
  <Override PartName="/ppt/ink/ink4969.xml" ContentType="application/inkml+xml"/>
  <Override PartName="/ppt/ink/ink4970.xml" ContentType="application/inkml+xml"/>
  <Override PartName="/ppt/ink/ink4971.xml" ContentType="application/inkml+xml"/>
  <Override PartName="/ppt/ink/ink4972.xml" ContentType="application/inkml+xml"/>
  <Override PartName="/ppt/ink/ink4973.xml" ContentType="application/inkml+xml"/>
  <Override PartName="/ppt/ink/ink4974.xml" ContentType="application/inkml+xml"/>
  <Override PartName="/ppt/ink/ink4975.xml" ContentType="application/inkml+xml"/>
  <Override PartName="/ppt/ink/ink4976.xml" ContentType="application/inkml+xml"/>
  <Override PartName="/ppt/ink/ink4977.xml" ContentType="application/inkml+xml"/>
  <Override PartName="/ppt/ink/ink4978.xml" ContentType="application/inkml+xml"/>
  <Override PartName="/ppt/ink/ink4979.xml" ContentType="application/inkml+xml"/>
  <Override PartName="/ppt/ink/ink4980.xml" ContentType="application/inkml+xml"/>
  <Override PartName="/ppt/ink/ink4981.xml" ContentType="application/inkml+xml"/>
  <Override PartName="/ppt/ink/ink4982.xml" ContentType="application/inkml+xml"/>
  <Override PartName="/ppt/ink/ink4983.xml" ContentType="application/inkml+xml"/>
  <Override PartName="/ppt/ink/ink4984.xml" ContentType="application/inkml+xml"/>
  <Override PartName="/ppt/ink/ink4985.xml" ContentType="application/inkml+xml"/>
  <Override PartName="/ppt/ink/ink4986.xml" ContentType="application/inkml+xml"/>
  <Override PartName="/ppt/ink/ink4987.xml" ContentType="application/inkml+xml"/>
  <Override PartName="/ppt/ink/ink4988.xml" ContentType="application/inkml+xml"/>
  <Override PartName="/ppt/ink/ink4989.xml" ContentType="application/inkml+xml"/>
  <Override PartName="/ppt/ink/ink4990.xml" ContentType="application/inkml+xml"/>
  <Override PartName="/ppt/ink/ink4991.xml" ContentType="application/inkml+xml"/>
  <Override PartName="/ppt/ink/ink4992.xml" ContentType="application/inkml+xml"/>
  <Override PartName="/ppt/ink/ink4993.xml" ContentType="application/inkml+xml"/>
  <Override PartName="/ppt/ink/ink4994.xml" ContentType="application/inkml+xml"/>
  <Override PartName="/ppt/ink/ink4995.xml" ContentType="application/inkml+xml"/>
  <Override PartName="/ppt/ink/ink4996.xml" ContentType="application/inkml+xml"/>
  <Override PartName="/ppt/ink/ink4997.xml" ContentType="application/inkml+xml"/>
  <Override PartName="/ppt/ink/ink4998.xml" ContentType="application/inkml+xml"/>
  <Override PartName="/ppt/ink/ink4999.xml" ContentType="application/inkml+xml"/>
  <Override PartName="/ppt/ink/ink5000.xml" ContentType="application/inkml+xml"/>
  <Override PartName="/ppt/ink/ink5001.xml" ContentType="application/inkml+xml"/>
  <Override PartName="/ppt/ink/ink5002.xml" ContentType="application/inkml+xml"/>
  <Override PartName="/ppt/ink/ink5003.xml" ContentType="application/inkml+xml"/>
  <Override PartName="/ppt/ink/ink5004.xml" ContentType="application/inkml+xml"/>
  <Override PartName="/ppt/ink/ink5005.xml" ContentType="application/inkml+xml"/>
  <Override PartName="/ppt/ink/ink5006.xml" ContentType="application/inkml+xml"/>
  <Override PartName="/ppt/ink/ink5007.xml" ContentType="application/inkml+xml"/>
  <Override PartName="/ppt/ink/ink5008.xml" ContentType="application/inkml+xml"/>
  <Override PartName="/ppt/ink/ink5009.xml" ContentType="application/inkml+xml"/>
  <Override PartName="/ppt/ink/ink5010.xml" ContentType="application/inkml+xml"/>
  <Override PartName="/ppt/ink/ink5011.xml" ContentType="application/inkml+xml"/>
  <Override PartName="/ppt/ink/ink5012.xml" ContentType="application/inkml+xml"/>
  <Override PartName="/ppt/ink/ink5013.xml" ContentType="application/inkml+xml"/>
  <Override PartName="/ppt/ink/ink5014.xml" ContentType="application/inkml+xml"/>
  <Override PartName="/ppt/ink/ink5015.xml" ContentType="application/inkml+xml"/>
  <Override PartName="/ppt/ink/ink5016.xml" ContentType="application/inkml+xml"/>
  <Override PartName="/ppt/ink/ink5017.xml" ContentType="application/inkml+xml"/>
  <Override PartName="/ppt/ink/ink5018.xml" ContentType="application/inkml+xml"/>
  <Override PartName="/ppt/ink/ink5019.xml" ContentType="application/inkml+xml"/>
  <Override PartName="/ppt/ink/ink5020.xml" ContentType="application/inkml+xml"/>
  <Override PartName="/ppt/ink/ink5021.xml" ContentType="application/inkml+xml"/>
  <Override PartName="/ppt/ink/ink5022.xml" ContentType="application/inkml+xml"/>
  <Override PartName="/ppt/ink/ink5023.xml" ContentType="application/inkml+xml"/>
  <Override PartName="/ppt/ink/ink5024.xml" ContentType="application/inkml+xml"/>
  <Override PartName="/ppt/ink/ink5025.xml" ContentType="application/inkml+xml"/>
  <Override PartName="/ppt/ink/ink5026.xml" ContentType="application/inkml+xml"/>
  <Override PartName="/ppt/ink/ink5027.xml" ContentType="application/inkml+xml"/>
  <Override PartName="/ppt/ink/ink5028.xml" ContentType="application/inkml+xml"/>
  <Override PartName="/ppt/ink/ink5029.xml" ContentType="application/inkml+xml"/>
  <Override PartName="/ppt/ink/ink5030.xml" ContentType="application/inkml+xml"/>
  <Override PartName="/ppt/ink/ink5031.xml" ContentType="application/inkml+xml"/>
  <Override PartName="/ppt/ink/ink5032.xml" ContentType="application/inkml+xml"/>
  <Override PartName="/ppt/ink/ink5033.xml" ContentType="application/inkml+xml"/>
  <Override PartName="/ppt/ink/ink5034.xml" ContentType="application/inkml+xml"/>
  <Override PartName="/ppt/ink/ink5035.xml" ContentType="application/inkml+xml"/>
  <Override PartName="/ppt/ink/ink5036.xml" ContentType="application/inkml+xml"/>
  <Override PartName="/ppt/ink/ink5037.xml" ContentType="application/inkml+xml"/>
  <Override PartName="/ppt/ink/ink5038.xml" ContentType="application/inkml+xml"/>
  <Override PartName="/ppt/ink/ink5039.xml" ContentType="application/inkml+xml"/>
  <Override PartName="/ppt/ink/ink5040.xml" ContentType="application/inkml+xml"/>
  <Override PartName="/ppt/ink/ink5041.xml" ContentType="application/inkml+xml"/>
  <Override PartName="/ppt/ink/ink5042.xml" ContentType="application/inkml+xml"/>
  <Override PartName="/ppt/ink/ink5043.xml" ContentType="application/inkml+xml"/>
  <Override PartName="/ppt/ink/ink5044.xml" ContentType="application/inkml+xml"/>
  <Override PartName="/ppt/ink/ink5045.xml" ContentType="application/inkml+xml"/>
  <Override PartName="/ppt/ink/ink5046.xml" ContentType="application/inkml+xml"/>
  <Override PartName="/ppt/ink/ink5047.xml" ContentType="application/inkml+xml"/>
  <Override PartName="/ppt/ink/ink5048.xml" ContentType="application/inkml+xml"/>
  <Override PartName="/ppt/ink/ink5049.xml" ContentType="application/inkml+xml"/>
  <Override PartName="/ppt/ink/ink5050.xml" ContentType="application/inkml+xml"/>
  <Override PartName="/ppt/ink/ink5051.xml" ContentType="application/inkml+xml"/>
  <Override PartName="/ppt/ink/ink5052.xml" ContentType="application/inkml+xml"/>
  <Override PartName="/ppt/ink/ink5053.xml" ContentType="application/inkml+xml"/>
  <Override PartName="/ppt/ink/ink5054.xml" ContentType="application/inkml+xml"/>
  <Override PartName="/ppt/ink/ink5055.xml" ContentType="application/inkml+xml"/>
  <Override PartName="/ppt/ink/ink5056.xml" ContentType="application/inkml+xml"/>
  <Override PartName="/ppt/ink/ink5057.xml" ContentType="application/inkml+xml"/>
  <Override PartName="/ppt/ink/ink5058.xml" ContentType="application/inkml+xml"/>
  <Override PartName="/ppt/ink/ink5059.xml" ContentType="application/inkml+xml"/>
  <Override PartName="/ppt/ink/ink5060.xml" ContentType="application/inkml+xml"/>
  <Override PartName="/ppt/ink/ink5061.xml" ContentType="application/inkml+xml"/>
  <Override PartName="/ppt/ink/ink5062.xml" ContentType="application/inkml+xml"/>
  <Override PartName="/ppt/ink/ink5063.xml" ContentType="application/inkml+xml"/>
  <Override PartName="/ppt/ink/ink5064.xml" ContentType="application/inkml+xml"/>
  <Override PartName="/ppt/ink/ink5065.xml" ContentType="application/inkml+xml"/>
  <Override PartName="/ppt/ink/ink5066.xml" ContentType="application/inkml+xml"/>
  <Override PartName="/ppt/ink/ink5067.xml" ContentType="application/inkml+xml"/>
  <Override PartName="/ppt/ink/ink5068.xml" ContentType="application/inkml+xml"/>
  <Override PartName="/ppt/ink/ink5069.xml" ContentType="application/inkml+xml"/>
  <Override PartName="/ppt/ink/ink5070.xml" ContentType="application/inkml+xml"/>
  <Override PartName="/ppt/ink/ink5071.xml" ContentType="application/inkml+xml"/>
  <Override PartName="/ppt/ink/ink5072.xml" ContentType="application/inkml+xml"/>
  <Override PartName="/ppt/ink/ink5073.xml" ContentType="application/inkml+xml"/>
  <Override PartName="/ppt/ink/ink5074.xml" ContentType="application/inkml+xml"/>
  <Override PartName="/ppt/ink/ink5075.xml" ContentType="application/inkml+xml"/>
  <Override PartName="/ppt/ink/ink5076.xml" ContentType="application/inkml+xml"/>
  <Override PartName="/ppt/ink/ink5077.xml" ContentType="application/inkml+xml"/>
  <Override PartName="/ppt/ink/ink5078.xml" ContentType="application/inkml+xml"/>
  <Override PartName="/ppt/ink/ink5079.xml" ContentType="application/inkml+xml"/>
  <Override PartName="/ppt/ink/ink5080.xml" ContentType="application/inkml+xml"/>
  <Override PartName="/ppt/ink/ink5081.xml" ContentType="application/inkml+xml"/>
  <Override PartName="/ppt/ink/ink5082.xml" ContentType="application/inkml+xml"/>
  <Override PartName="/ppt/ink/ink5083.xml" ContentType="application/inkml+xml"/>
  <Override PartName="/ppt/ink/ink5084.xml" ContentType="application/inkml+xml"/>
  <Override PartName="/ppt/ink/ink5085.xml" ContentType="application/inkml+xml"/>
  <Override PartName="/ppt/ink/ink5086.xml" ContentType="application/inkml+xml"/>
  <Override PartName="/ppt/ink/ink5087.xml" ContentType="application/inkml+xml"/>
  <Override PartName="/ppt/ink/ink5088.xml" ContentType="application/inkml+xml"/>
  <Override PartName="/ppt/ink/ink5089.xml" ContentType="application/inkml+xml"/>
  <Override PartName="/ppt/ink/ink5090.xml" ContentType="application/inkml+xml"/>
  <Override PartName="/ppt/ink/ink5091.xml" ContentType="application/inkml+xml"/>
  <Override PartName="/ppt/ink/ink5092.xml" ContentType="application/inkml+xml"/>
  <Override PartName="/ppt/ink/ink5093.xml" ContentType="application/inkml+xml"/>
  <Override PartName="/ppt/ink/ink5094.xml" ContentType="application/inkml+xml"/>
  <Override PartName="/ppt/ink/ink5095.xml" ContentType="application/inkml+xml"/>
  <Override PartName="/ppt/ink/ink5096.xml" ContentType="application/inkml+xml"/>
  <Override PartName="/ppt/ink/ink5097.xml" ContentType="application/inkml+xml"/>
  <Override PartName="/ppt/ink/ink5098.xml" ContentType="application/inkml+xml"/>
  <Override PartName="/ppt/ink/ink5099.xml" ContentType="application/inkml+xml"/>
  <Override PartName="/ppt/ink/ink5100.xml" ContentType="application/inkml+xml"/>
  <Override PartName="/ppt/ink/ink5101.xml" ContentType="application/inkml+xml"/>
  <Override PartName="/ppt/ink/ink5102.xml" ContentType="application/inkml+xml"/>
  <Override PartName="/ppt/ink/ink5103.xml" ContentType="application/inkml+xml"/>
  <Override PartName="/ppt/ink/ink5104.xml" ContentType="application/inkml+xml"/>
  <Override PartName="/ppt/ink/ink5105.xml" ContentType="application/inkml+xml"/>
  <Override PartName="/ppt/ink/ink5106.xml" ContentType="application/inkml+xml"/>
  <Override PartName="/ppt/ink/ink5107.xml" ContentType="application/inkml+xml"/>
  <Override PartName="/ppt/ink/ink5108.xml" ContentType="application/inkml+xml"/>
  <Override PartName="/ppt/ink/ink5109.xml" ContentType="application/inkml+xml"/>
  <Override PartName="/ppt/ink/ink5110.xml" ContentType="application/inkml+xml"/>
  <Override PartName="/ppt/ink/ink5111.xml" ContentType="application/inkml+xml"/>
  <Override PartName="/ppt/ink/ink5112.xml" ContentType="application/inkml+xml"/>
  <Override PartName="/ppt/ink/ink5113.xml" ContentType="application/inkml+xml"/>
  <Override PartName="/ppt/ink/ink5114.xml" ContentType="application/inkml+xml"/>
  <Override PartName="/ppt/ink/ink5115.xml" ContentType="application/inkml+xml"/>
  <Override PartName="/ppt/ink/ink5116.xml" ContentType="application/inkml+xml"/>
  <Override PartName="/ppt/ink/ink5117.xml" ContentType="application/inkml+xml"/>
  <Override PartName="/ppt/ink/ink5118.xml" ContentType="application/inkml+xml"/>
  <Override PartName="/ppt/ink/ink5119.xml" ContentType="application/inkml+xml"/>
  <Override PartName="/ppt/ink/ink5120.xml" ContentType="application/inkml+xml"/>
  <Override PartName="/ppt/ink/ink5121.xml" ContentType="application/inkml+xml"/>
  <Override PartName="/ppt/ink/ink5122.xml" ContentType="application/inkml+xml"/>
  <Override PartName="/ppt/ink/ink5123.xml" ContentType="application/inkml+xml"/>
  <Override PartName="/ppt/ink/ink5124.xml" ContentType="application/inkml+xml"/>
  <Override PartName="/ppt/ink/ink5125.xml" ContentType="application/inkml+xml"/>
  <Override PartName="/ppt/ink/ink5126.xml" ContentType="application/inkml+xml"/>
  <Override PartName="/ppt/ink/ink5127.xml" ContentType="application/inkml+xml"/>
  <Override PartName="/ppt/ink/ink5128.xml" ContentType="application/inkml+xml"/>
  <Override PartName="/ppt/ink/ink5129.xml" ContentType="application/inkml+xml"/>
  <Override PartName="/ppt/ink/ink5130.xml" ContentType="application/inkml+xml"/>
  <Override PartName="/ppt/ink/ink5131.xml" ContentType="application/inkml+xml"/>
  <Override PartName="/ppt/ink/ink5132.xml" ContentType="application/inkml+xml"/>
  <Override PartName="/ppt/ink/ink5133.xml" ContentType="application/inkml+xml"/>
  <Override PartName="/ppt/ink/ink5134.xml" ContentType="application/inkml+xml"/>
  <Override PartName="/ppt/ink/ink5135.xml" ContentType="application/inkml+xml"/>
  <Override PartName="/ppt/ink/ink5136.xml" ContentType="application/inkml+xml"/>
  <Override PartName="/ppt/ink/ink5137.xml" ContentType="application/inkml+xml"/>
  <Override PartName="/ppt/ink/ink5138.xml" ContentType="application/inkml+xml"/>
  <Override PartName="/ppt/ink/ink5139.xml" ContentType="application/inkml+xml"/>
  <Override PartName="/ppt/ink/ink5140.xml" ContentType="application/inkml+xml"/>
  <Override PartName="/ppt/ink/ink5141.xml" ContentType="application/inkml+xml"/>
  <Override PartName="/ppt/ink/ink5142.xml" ContentType="application/inkml+xml"/>
  <Override PartName="/ppt/ink/ink5143.xml" ContentType="application/inkml+xml"/>
  <Override PartName="/ppt/ink/ink5144.xml" ContentType="application/inkml+xml"/>
  <Override PartName="/ppt/ink/ink5145.xml" ContentType="application/inkml+xml"/>
  <Override PartName="/ppt/ink/ink5146.xml" ContentType="application/inkml+xml"/>
  <Override PartName="/ppt/ink/ink5147.xml" ContentType="application/inkml+xml"/>
  <Override PartName="/ppt/ink/ink5148.xml" ContentType="application/inkml+xml"/>
  <Override PartName="/ppt/ink/ink5149.xml" ContentType="application/inkml+xml"/>
  <Override PartName="/ppt/ink/ink5150.xml" ContentType="application/inkml+xml"/>
  <Override PartName="/ppt/ink/ink5151.xml" ContentType="application/inkml+xml"/>
  <Override PartName="/ppt/ink/ink5152.xml" ContentType="application/inkml+xml"/>
  <Override PartName="/ppt/ink/ink5153.xml" ContentType="application/inkml+xml"/>
  <Override PartName="/ppt/ink/ink5154.xml" ContentType="application/inkml+xml"/>
  <Override PartName="/ppt/ink/ink5155.xml" ContentType="application/inkml+xml"/>
  <Override PartName="/ppt/ink/ink5156.xml" ContentType="application/inkml+xml"/>
  <Override PartName="/ppt/ink/ink5157.xml" ContentType="application/inkml+xml"/>
  <Override PartName="/ppt/ink/ink5158.xml" ContentType="application/inkml+xml"/>
  <Override PartName="/ppt/ink/ink5159.xml" ContentType="application/inkml+xml"/>
  <Override PartName="/ppt/ink/ink5160.xml" ContentType="application/inkml+xml"/>
  <Override PartName="/ppt/ink/ink5161.xml" ContentType="application/inkml+xml"/>
  <Override PartName="/ppt/ink/ink5162.xml" ContentType="application/inkml+xml"/>
  <Override PartName="/ppt/ink/ink5163.xml" ContentType="application/inkml+xml"/>
  <Override PartName="/ppt/ink/ink5164.xml" ContentType="application/inkml+xml"/>
  <Override PartName="/ppt/ink/ink5165.xml" ContentType="application/inkml+xml"/>
  <Override PartName="/ppt/ink/ink5166.xml" ContentType="application/inkml+xml"/>
  <Override PartName="/ppt/ink/ink5167.xml" ContentType="application/inkml+xml"/>
  <Override PartName="/ppt/ink/ink5168.xml" ContentType="application/inkml+xml"/>
  <Override PartName="/ppt/ink/ink5169.xml" ContentType="application/inkml+xml"/>
  <Override PartName="/ppt/ink/ink5170.xml" ContentType="application/inkml+xml"/>
  <Override PartName="/ppt/ink/ink5171.xml" ContentType="application/inkml+xml"/>
  <Override PartName="/ppt/ink/ink5172.xml" ContentType="application/inkml+xml"/>
  <Override PartName="/ppt/ink/ink5173.xml" ContentType="application/inkml+xml"/>
  <Override PartName="/ppt/ink/ink5174.xml" ContentType="application/inkml+xml"/>
  <Override PartName="/ppt/ink/ink5175.xml" ContentType="application/inkml+xml"/>
  <Override PartName="/ppt/ink/ink5176.xml" ContentType="application/inkml+xml"/>
  <Override PartName="/ppt/ink/ink5177.xml" ContentType="application/inkml+xml"/>
  <Override PartName="/ppt/ink/ink5178.xml" ContentType="application/inkml+xml"/>
  <Override PartName="/ppt/ink/ink5179.xml" ContentType="application/inkml+xml"/>
  <Override PartName="/ppt/ink/ink5180.xml" ContentType="application/inkml+xml"/>
  <Override PartName="/ppt/ink/ink5181.xml" ContentType="application/inkml+xml"/>
  <Override PartName="/ppt/ink/ink5182.xml" ContentType="application/inkml+xml"/>
  <Override PartName="/ppt/ink/ink5183.xml" ContentType="application/inkml+xml"/>
  <Override PartName="/ppt/ink/ink5184.xml" ContentType="application/inkml+xml"/>
  <Override PartName="/ppt/ink/ink5185.xml" ContentType="application/inkml+xml"/>
  <Override PartName="/ppt/ink/ink5186.xml" ContentType="application/inkml+xml"/>
  <Override PartName="/ppt/ink/ink5187.xml" ContentType="application/inkml+xml"/>
  <Override PartName="/ppt/ink/ink5188.xml" ContentType="application/inkml+xml"/>
  <Override PartName="/ppt/ink/ink5189.xml" ContentType="application/inkml+xml"/>
  <Override PartName="/ppt/ink/ink5190.xml" ContentType="application/inkml+xml"/>
  <Override PartName="/ppt/ink/ink5191.xml" ContentType="application/inkml+xml"/>
  <Override PartName="/ppt/ink/ink5192.xml" ContentType="application/inkml+xml"/>
  <Override PartName="/ppt/ink/ink5193.xml" ContentType="application/inkml+xml"/>
  <Override PartName="/ppt/ink/ink5194.xml" ContentType="application/inkml+xml"/>
  <Override PartName="/ppt/ink/ink5195.xml" ContentType="application/inkml+xml"/>
  <Override PartName="/ppt/ink/ink5196.xml" ContentType="application/inkml+xml"/>
  <Override PartName="/ppt/ink/ink5197.xml" ContentType="application/inkml+xml"/>
  <Override PartName="/ppt/ink/ink5198.xml" ContentType="application/inkml+xml"/>
  <Override PartName="/ppt/ink/ink5199.xml" ContentType="application/inkml+xml"/>
  <Override PartName="/ppt/ink/ink5200.xml" ContentType="application/inkml+xml"/>
  <Override PartName="/ppt/ink/ink5201.xml" ContentType="application/inkml+xml"/>
  <Override PartName="/ppt/ink/ink5202.xml" ContentType="application/inkml+xml"/>
  <Override PartName="/ppt/ink/ink5203.xml" ContentType="application/inkml+xml"/>
  <Override PartName="/ppt/ink/ink5204.xml" ContentType="application/inkml+xml"/>
  <Override PartName="/ppt/ink/ink5205.xml" ContentType="application/inkml+xml"/>
  <Override PartName="/ppt/ink/ink5206.xml" ContentType="application/inkml+xml"/>
  <Override PartName="/ppt/ink/ink5207.xml" ContentType="application/inkml+xml"/>
  <Override PartName="/ppt/ink/ink5208.xml" ContentType="application/inkml+xml"/>
  <Override PartName="/ppt/ink/ink5209.xml" ContentType="application/inkml+xml"/>
  <Override PartName="/ppt/ink/ink5210.xml" ContentType="application/inkml+xml"/>
  <Override PartName="/ppt/ink/ink5211.xml" ContentType="application/inkml+xml"/>
  <Override PartName="/ppt/ink/ink5212.xml" ContentType="application/inkml+xml"/>
  <Override PartName="/ppt/ink/ink5213.xml" ContentType="application/inkml+xml"/>
  <Override PartName="/ppt/ink/ink5214.xml" ContentType="application/inkml+xml"/>
  <Override PartName="/ppt/ink/ink5215.xml" ContentType="application/inkml+xml"/>
  <Override PartName="/ppt/ink/ink5216.xml" ContentType="application/inkml+xml"/>
  <Override PartName="/ppt/ink/ink5217.xml" ContentType="application/inkml+xml"/>
  <Override PartName="/ppt/ink/ink5218.xml" ContentType="application/inkml+xml"/>
  <Override PartName="/ppt/ink/ink5219.xml" ContentType="application/inkml+xml"/>
  <Override PartName="/ppt/ink/ink5220.xml" ContentType="application/inkml+xml"/>
  <Override PartName="/ppt/ink/ink5221.xml" ContentType="application/inkml+xml"/>
  <Override PartName="/ppt/ink/ink5222.xml" ContentType="application/inkml+xml"/>
  <Override PartName="/ppt/ink/ink5223.xml" ContentType="application/inkml+xml"/>
  <Override PartName="/ppt/ink/ink5224.xml" ContentType="application/inkml+xml"/>
  <Override PartName="/ppt/ink/ink5225.xml" ContentType="application/inkml+xml"/>
  <Override PartName="/ppt/ink/ink5226.xml" ContentType="application/inkml+xml"/>
  <Override PartName="/ppt/ink/ink5227.xml" ContentType="application/inkml+xml"/>
  <Override PartName="/ppt/ink/ink5228.xml" ContentType="application/inkml+xml"/>
  <Override PartName="/ppt/ink/ink5229.xml" ContentType="application/inkml+xml"/>
  <Override PartName="/ppt/ink/ink5230.xml" ContentType="application/inkml+xml"/>
  <Override PartName="/ppt/ink/ink5231.xml" ContentType="application/inkml+xml"/>
  <Override PartName="/ppt/ink/ink5232.xml" ContentType="application/inkml+xml"/>
  <Override PartName="/ppt/ink/ink5233.xml" ContentType="application/inkml+xml"/>
  <Override PartName="/ppt/ink/ink5234.xml" ContentType="application/inkml+xml"/>
  <Override PartName="/ppt/ink/ink5235.xml" ContentType="application/inkml+xml"/>
  <Override PartName="/ppt/ink/ink5236.xml" ContentType="application/inkml+xml"/>
  <Override PartName="/ppt/ink/ink5237.xml" ContentType="application/inkml+xml"/>
  <Override PartName="/ppt/ink/ink5238.xml" ContentType="application/inkml+xml"/>
  <Override PartName="/ppt/ink/ink5239.xml" ContentType="application/inkml+xml"/>
  <Override PartName="/ppt/ink/ink5240.xml" ContentType="application/inkml+xml"/>
  <Override PartName="/ppt/ink/ink5241.xml" ContentType="application/inkml+xml"/>
  <Override PartName="/ppt/ink/ink5242.xml" ContentType="application/inkml+xml"/>
  <Override PartName="/ppt/ink/ink5243.xml" ContentType="application/inkml+xml"/>
  <Override PartName="/ppt/ink/ink5244.xml" ContentType="application/inkml+xml"/>
  <Override PartName="/ppt/ink/ink5245.xml" ContentType="application/inkml+xml"/>
  <Override PartName="/ppt/ink/ink5246.xml" ContentType="application/inkml+xml"/>
  <Override PartName="/ppt/ink/ink5247.xml" ContentType="application/inkml+xml"/>
  <Override PartName="/ppt/ink/ink5248.xml" ContentType="application/inkml+xml"/>
  <Override PartName="/ppt/ink/ink5249.xml" ContentType="application/inkml+xml"/>
  <Override PartName="/ppt/ink/ink5250.xml" ContentType="application/inkml+xml"/>
  <Override PartName="/ppt/ink/ink5251.xml" ContentType="application/inkml+xml"/>
  <Override PartName="/ppt/ink/ink5252.xml" ContentType="application/inkml+xml"/>
  <Override PartName="/ppt/ink/ink5253.xml" ContentType="application/inkml+xml"/>
  <Override PartName="/ppt/ink/ink5254.xml" ContentType="application/inkml+xml"/>
  <Override PartName="/ppt/ink/ink5255.xml" ContentType="application/inkml+xml"/>
  <Override PartName="/ppt/ink/ink5256.xml" ContentType="application/inkml+xml"/>
  <Override PartName="/ppt/ink/ink5257.xml" ContentType="application/inkml+xml"/>
  <Override PartName="/ppt/ink/ink5258.xml" ContentType="application/inkml+xml"/>
  <Override PartName="/ppt/ink/ink5259.xml" ContentType="application/inkml+xml"/>
  <Override PartName="/ppt/ink/ink5260.xml" ContentType="application/inkml+xml"/>
  <Override PartName="/ppt/ink/ink5261.xml" ContentType="application/inkml+xml"/>
  <Override PartName="/ppt/ink/ink5262.xml" ContentType="application/inkml+xml"/>
  <Override PartName="/ppt/ink/ink5263.xml" ContentType="application/inkml+xml"/>
  <Override PartName="/ppt/ink/ink5264.xml" ContentType="application/inkml+xml"/>
  <Override PartName="/ppt/ink/ink5265.xml" ContentType="application/inkml+xml"/>
  <Override PartName="/ppt/ink/ink5266.xml" ContentType="application/inkml+xml"/>
  <Override PartName="/ppt/ink/ink5267.xml" ContentType="application/inkml+xml"/>
  <Override PartName="/ppt/ink/ink5268.xml" ContentType="application/inkml+xml"/>
  <Override PartName="/ppt/ink/ink5269.xml" ContentType="application/inkml+xml"/>
  <Override PartName="/ppt/ink/ink5270.xml" ContentType="application/inkml+xml"/>
  <Override PartName="/ppt/ink/ink5271.xml" ContentType="application/inkml+xml"/>
  <Override PartName="/ppt/ink/ink5272.xml" ContentType="application/inkml+xml"/>
  <Override PartName="/ppt/ink/ink5273.xml" ContentType="application/inkml+xml"/>
  <Override PartName="/ppt/ink/ink5274.xml" ContentType="application/inkml+xml"/>
  <Override PartName="/ppt/ink/ink5275.xml" ContentType="application/inkml+xml"/>
  <Override PartName="/ppt/ink/ink5276.xml" ContentType="application/inkml+xml"/>
  <Override PartName="/ppt/ink/ink5277.xml" ContentType="application/inkml+xml"/>
  <Override PartName="/ppt/ink/ink5278.xml" ContentType="application/inkml+xml"/>
  <Override PartName="/ppt/ink/ink5279.xml" ContentType="application/inkml+xml"/>
  <Override PartName="/ppt/ink/ink5280.xml" ContentType="application/inkml+xml"/>
  <Override PartName="/ppt/ink/ink5281.xml" ContentType="application/inkml+xml"/>
  <Override PartName="/ppt/ink/ink5282.xml" ContentType="application/inkml+xml"/>
  <Override PartName="/ppt/ink/ink5283.xml" ContentType="application/inkml+xml"/>
  <Override PartName="/ppt/ink/ink5284.xml" ContentType="application/inkml+xml"/>
  <Override PartName="/ppt/ink/ink5285.xml" ContentType="application/inkml+xml"/>
  <Override PartName="/ppt/ink/ink5286.xml" ContentType="application/inkml+xml"/>
  <Override PartName="/ppt/ink/ink5287.xml" ContentType="application/inkml+xml"/>
  <Override PartName="/ppt/ink/ink5288.xml" ContentType="application/inkml+xml"/>
  <Override PartName="/ppt/ink/ink5289.xml" ContentType="application/inkml+xml"/>
  <Override PartName="/ppt/ink/ink5290.xml" ContentType="application/inkml+xml"/>
  <Override PartName="/ppt/ink/ink5291.xml" ContentType="application/inkml+xml"/>
  <Override PartName="/ppt/ink/ink5292.xml" ContentType="application/inkml+xml"/>
  <Override PartName="/ppt/ink/ink5293.xml" ContentType="application/inkml+xml"/>
  <Override PartName="/ppt/ink/ink5294.xml" ContentType="application/inkml+xml"/>
  <Override PartName="/ppt/ink/ink5295.xml" ContentType="application/inkml+xml"/>
  <Override PartName="/ppt/ink/ink5296.xml" ContentType="application/inkml+xml"/>
  <Override PartName="/ppt/ink/ink5297.xml" ContentType="application/inkml+xml"/>
  <Override PartName="/ppt/ink/ink5298.xml" ContentType="application/inkml+xml"/>
  <Override PartName="/ppt/ink/ink5299.xml" ContentType="application/inkml+xml"/>
  <Override PartName="/ppt/ink/ink5300.xml" ContentType="application/inkml+xml"/>
  <Override PartName="/ppt/ink/ink5301.xml" ContentType="application/inkml+xml"/>
  <Override PartName="/ppt/ink/ink5302.xml" ContentType="application/inkml+xml"/>
  <Override PartName="/ppt/ink/ink5303.xml" ContentType="application/inkml+xml"/>
  <Override PartName="/ppt/ink/ink5304.xml" ContentType="application/inkml+xml"/>
  <Override PartName="/ppt/ink/ink5305.xml" ContentType="application/inkml+xml"/>
  <Override PartName="/ppt/ink/ink5306.xml" ContentType="application/inkml+xml"/>
  <Override PartName="/ppt/ink/ink5307.xml" ContentType="application/inkml+xml"/>
  <Override PartName="/ppt/ink/ink5308.xml" ContentType="application/inkml+xml"/>
  <Override PartName="/ppt/ink/ink5309.xml" ContentType="application/inkml+xml"/>
  <Override PartName="/ppt/ink/ink5310.xml" ContentType="application/inkml+xml"/>
  <Override PartName="/ppt/ink/ink5311.xml" ContentType="application/inkml+xml"/>
  <Override PartName="/ppt/ink/ink5312.xml" ContentType="application/inkml+xml"/>
  <Override PartName="/ppt/ink/ink5313.xml" ContentType="application/inkml+xml"/>
  <Override PartName="/ppt/ink/ink5314.xml" ContentType="application/inkml+xml"/>
  <Override PartName="/ppt/ink/ink5315.xml" ContentType="application/inkml+xml"/>
  <Override PartName="/ppt/ink/ink5316.xml" ContentType="application/inkml+xml"/>
  <Override PartName="/ppt/ink/ink5317.xml" ContentType="application/inkml+xml"/>
  <Override PartName="/ppt/ink/ink5318.xml" ContentType="application/inkml+xml"/>
  <Override PartName="/ppt/ink/ink5319.xml" ContentType="application/inkml+xml"/>
  <Override PartName="/ppt/ink/ink5320.xml" ContentType="application/inkml+xml"/>
  <Override PartName="/ppt/ink/ink5321.xml" ContentType="application/inkml+xml"/>
  <Override PartName="/ppt/ink/ink5322.xml" ContentType="application/inkml+xml"/>
  <Override PartName="/ppt/ink/ink5323.xml" ContentType="application/inkml+xml"/>
  <Override PartName="/ppt/ink/ink5324.xml" ContentType="application/inkml+xml"/>
  <Override PartName="/ppt/ink/ink5325.xml" ContentType="application/inkml+xml"/>
  <Override PartName="/ppt/ink/ink5326.xml" ContentType="application/inkml+xml"/>
  <Override PartName="/ppt/ink/ink5327.xml" ContentType="application/inkml+xml"/>
  <Override PartName="/ppt/ink/ink5328.xml" ContentType="application/inkml+xml"/>
  <Override PartName="/ppt/ink/ink5329.xml" ContentType="application/inkml+xml"/>
  <Override PartName="/ppt/ink/ink5330.xml" ContentType="application/inkml+xml"/>
  <Override PartName="/ppt/ink/ink5331.xml" ContentType="application/inkml+xml"/>
  <Override PartName="/ppt/ink/ink5332.xml" ContentType="application/inkml+xml"/>
  <Override PartName="/ppt/ink/ink5333.xml" ContentType="application/inkml+xml"/>
  <Override PartName="/ppt/ink/ink5334.xml" ContentType="application/inkml+xml"/>
  <Override PartName="/ppt/ink/ink5335.xml" ContentType="application/inkml+xml"/>
  <Override PartName="/ppt/ink/ink5336.xml" ContentType="application/inkml+xml"/>
  <Override PartName="/ppt/ink/ink5337.xml" ContentType="application/inkml+xml"/>
  <Override PartName="/ppt/ink/ink5338.xml" ContentType="application/inkml+xml"/>
  <Override PartName="/ppt/ink/ink5339.xml" ContentType="application/inkml+xml"/>
  <Override PartName="/ppt/ink/ink5340.xml" ContentType="application/inkml+xml"/>
  <Override PartName="/ppt/ink/ink5341.xml" ContentType="application/inkml+xml"/>
  <Override PartName="/ppt/ink/ink5342.xml" ContentType="application/inkml+xml"/>
  <Override PartName="/ppt/ink/ink5343.xml" ContentType="application/inkml+xml"/>
  <Override PartName="/ppt/ink/ink5344.xml" ContentType="application/inkml+xml"/>
  <Override PartName="/ppt/ink/ink5345.xml" ContentType="application/inkml+xml"/>
  <Override PartName="/ppt/ink/ink5346.xml" ContentType="application/inkml+xml"/>
  <Override PartName="/ppt/ink/ink5347.xml" ContentType="application/inkml+xml"/>
  <Override PartName="/ppt/ink/ink5348.xml" ContentType="application/inkml+xml"/>
  <Override PartName="/ppt/ink/ink5349.xml" ContentType="application/inkml+xml"/>
  <Override PartName="/ppt/ink/ink5350.xml" ContentType="application/inkml+xml"/>
  <Override PartName="/ppt/ink/ink5351.xml" ContentType="application/inkml+xml"/>
  <Override PartName="/ppt/ink/ink5352.xml" ContentType="application/inkml+xml"/>
  <Override PartName="/ppt/ink/ink5353.xml" ContentType="application/inkml+xml"/>
  <Override PartName="/ppt/ink/ink5354.xml" ContentType="application/inkml+xml"/>
  <Override PartName="/ppt/ink/ink5355.xml" ContentType="application/inkml+xml"/>
  <Override PartName="/ppt/ink/ink5356.xml" ContentType="application/inkml+xml"/>
  <Override PartName="/ppt/ink/ink5357.xml" ContentType="application/inkml+xml"/>
  <Override PartName="/ppt/ink/ink5358.xml" ContentType="application/inkml+xml"/>
  <Override PartName="/ppt/ink/ink5359.xml" ContentType="application/inkml+xml"/>
  <Override PartName="/ppt/ink/ink5360.xml" ContentType="application/inkml+xml"/>
  <Override PartName="/ppt/ink/ink5361.xml" ContentType="application/inkml+xml"/>
  <Override PartName="/ppt/ink/ink5362.xml" ContentType="application/inkml+xml"/>
  <Override PartName="/ppt/ink/ink5363.xml" ContentType="application/inkml+xml"/>
  <Override PartName="/ppt/ink/ink5364.xml" ContentType="application/inkml+xml"/>
  <Override PartName="/ppt/ink/ink5365.xml" ContentType="application/inkml+xml"/>
  <Override PartName="/ppt/ink/ink5366.xml" ContentType="application/inkml+xml"/>
  <Override PartName="/ppt/ink/ink5367.xml" ContentType="application/inkml+xml"/>
  <Override PartName="/ppt/ink/ink5368.xml" ContentType="application/inkml+xml"/>
  <Override PartName="/ppt/ink/ink5369.xml" ContentType="application/inkml+xml"/>
  <Override PartName="/ppt/ink/ink5370.xml" ContentType="application/inkml+xml"/>
  <Override PartName="/ppt/ink/ink5371.xml" ContentType="application/inkml+xml"/>
  <Override PartName="/ppt/ink/ink5372.xml" ContentType="application/inkml+xml"/>
  <Override PartName="/ppt/ink/ink5373.xml" ContentType="application/inkml+xml"/>
  <Override PartName="/ppt/ink/ink5374.xml" ContentType="application/inkml+xml"/>
  <Override PartName="/ppt/ink/ink5375.xml" ContentType="application/inkml+xml"/>
  <Override PartName="/ppt/ink/ink5376.xml" ContentType="application/inkml+xml"/>
  <Override PartName="/ppt/ink/ink5377.xml" ContentType="application/inkml+xml"/>
  <Override PartName="/ppt/ink/ink5378.xml" ContentType="application/inkml+xml"/>
  <Override PartName="/ppt/ink/ink5379.xml" ContentType="application/inkml+xml"/>
  <Override PartName="/ppt/ink/ink5380.xml" ContentType="application/inkml+xml"/>
  <Override PartName="/ppt/ink/ink5381.xml" ContentType="application/inkml+xml"/>
  <Override PartName="/ppt/ink/ink5382.xml" ContentType="application/inkml+xml"/>
  <Override PartName="/ppt/ink/ink5383.xml" ContentType="application/inkml+xml"/>
  <Override PartName="/ppt/ink/ink5384.xml" ContentType="application/inkml+xml"/>
  <Override PartName="/ppt/ink/ink5385.xml" ContentType="application/inkml+xml"/>
  <Override PartName="/ppt/ink/ink5386.xml" ContentType="application/inkml+xml"/>
  <Override PartName="/ppt/ink/ink5387.xml" ContentType="application/inkml+xml"/>
  <Override PartName="/ppt/ink/ink5388.xml" ContentType="application/inkml+xml"/>
  <Override PartName="/ppt/ink/ink5389.xml" ContentType="application/inkml+xml"/>
  <Override PartName="/ppt/ink/ink5390.xml" ContentType="application/inkml+xml"/>
  <Override PartName="/ppt/ink/ink5391.xml" ContentType="application/inkml+xml"/>
  <Override PartName="/ppt/ink/ink5392.xml" ContentType="application/inkml+xml"/>
  <Override PartName="/ppt/ink/ink5393.xml" ContentType="application/inkml+xml"/>
  <Override PartName="/ppt/ink/ink5394.xml" ContentType="application/inkml+xml"/>
  <Override PartName="/ppt/ink/ink5395.xml" ContentType="application/inkml+xml"/>
  <Override PartName="/ppt/ink/ink5396.xml" ContentType="application/inkml+xml"/>
  <Override PartName="/ppt/ink/ink5397.xml" ContentType="application/inkml+xml"/>
  <Override PartName="/ppt/ink/ink5398.xml" ContentType="application/inkml+xml"/>
  <Override PartName="/ppt/ink/ink5399.xml" ContentType="application/inkml+xml"/>
  <Override PartName="/ppt/ink/ink5400.xml" ContentType="application/inkml+xml"/>
  <Override PartName="/ppt/ink/ink5401.xml" ContentType="application/inkml+xml"/>
  <Override PartName="/ppt/ink/ink5402.xml" ContentType="application/inkml+xml"/>
  <Override PartName="/ppt/ink/ink5403.xml" ContentType="application/inkml+xml"/>
  <Override PartName="/ppt/ink/ink5404.xml" ContentType="application/inkml+xml"/>
  <Override PartName="/ppt/ink/ink5405.xml" ContentType="application/inkml+xml"/>
  <Override PartName="/ppt/ink/ink5406.xml" ContentType="application/inkml+xml"/>
  <Override PartName="/ppt/ink/ink5407.xml" ContentType="application/inkml+xml"/>
  <Override PartName="/ppt/ink/ink5408.xml" ContentType="application/inkml+xml"/>
  <Override PartName="/ppt/ink/ink5409.xml" ContentType="application/inkml+xml"/>
  <Override PartName="/ppt/ink/ink5410.xml" ContentType="application/inkml+xml"/>
  <Override PartName="/ppt/ink/ink5411.xml" ContentType="application/inkml+xml"/>
  <Override PartName="/ppt/ink/ink5412.xml" ContentType="application/inkml+xml"/>
  <Override PartName="/ppt/ink/ink5413.xml" ContentType="application/inkml+xml"/>
  <Override PartName="/ppt/ink/ink5414.xml" ContentType="application/inkml+xml"/>
  <Override PartName="/ppt/ink/ink5415.xml" ContentType="application/inkml+xml"/>
  <Override PartName="/ppt/ink/ink5416.xml" ContentType="application/inkml+xml"/>
  <Override PartName="/ppt/ink/ink5417.xml" ContentType="application/inkml+xml"/>
  <Override PartName="/ppt/ink/ink5418.xml" ContentType="application/inkml+xml"/>
  <Override PartName="/ppt/ink/ink5419.xml" ContentType="application/inkml+xml"/>
  <Override PartName="/ppt/ink/ink5420.xml" ContentType="application/inkml+xml"/>
  <Override PartName="/ppt/ink/ink5421.xml" ContentType="application/inkml+xml"/>
  <Override PartName="/ppt/ink/ink5422.xml" ContentType="application/inkml+xml"/>
  <Override PartName="/ppt/ink/ink5423.xml" ContentType="application/inkml+xml"/>
  <Override PartName="/ppt/ink/ink5424.xml" ContentType="application/inkml+xml"/>
  <Override PartName="/ppt/ink/ink5425.xml" ContentType="application/inkml+xml"/>
  <Override PartName="/ppt/ink/ink5426.xml" ContentType="application/inkml+xml"/>
  <Override PartName="/ppt/ink/ink5427.xml" ContentType="application/inkml+xml"/>
  <Override PartName="/ppt/ink/ink5428.xml" ContentType="application/inkml+xml"/>
  <Override PartName="/ppt/ink/ink5429.xml" ContentType="application/inkml+xml"/>
  <Override PartName="/ppt/ink/ink5430.xml" ContentType="application/inkml+xml"/>
  <Override PartName="/ppt/ink/ink5431.xml" ContentType="application/inkml+xml"/>
  <Override PartName="/ppt/ink/ink5432.xml" ContentType="application/inkml+xml"/>
  <Override PartName="/ppt/ink/ink5433.xml" ContentType="application/inkml+xml"/>
  <Override PartName="/ppt/ink/ink5434.xml" ContentType="application/inkml+xml"/>
  <Override PartName="/ppt/ink/ink5435.xml" ContentType="application/inkml+xml"/>
  <Override PartName="/ppt/ink/ink5436.xml" ContentType="application/inkml+xml"/>
  <Override PartName="/ppt/ink/ink5437.xml" ContentType="application/inkml+xml"/>
  <Override PartName="/ppt/ink/ink5438.xml" ContentType="application/inkml+xml"/>
  <Override PartName="/ppt/ink/ink5439.xml" ContentType="application/inkml+xml"/>
  <Override PartName="/ppt/ink/ink5440.xml" ContentType="application/inkml+xml"/>
  <Override PartName="/ppt/ink/ink5441.xml" ContentType="application/inkml+xml"/>
  <Override PartName="/ppt/ink/ink5442.xml" ContentType="application/inkml+xml"/>
  <Override PartName="/ppt/ink/ink5443.xml" ContentType="application/inkml+xml"/>
  <Override PartName="/ppt/ink/ink5444.xml" ContentType="application/inkml+xml"/>
  <Override PartName="/ppt/ink/ink5445.xml" ContentType="application/inkml+xml"/>
  <Override PartName="/ppt/ink/ink5446.xml" ContentType="application/inkml+xml"/>
  <Override PartName="/ppt/ink/ink5447.xml" ContentType="application/inkml+xml"/>
  <Override PartName="/ppt/ink/ink5448.xml" ContentType="application/inkml+xml"/>
  <Override PartName="/ppt/ink/ink5449.xml" ContentType="application/inkml+xml"/>
  <Override PartName="/ppt/ink/ink5450.xml" ContentType="application/inkml+xml"/>
  <Override PartName="/ppt/ink/ink5451.xml" ContentType="application/inkml+xml"/>
  <Override PartName="/ppt/ink/ink5452.xml" ContentType="application/inkml+xml"/>
  <Override PartName="/ppt/ink/ink5453.xml" ContentType="application/inkml+xml"/>
  <Override PartName="/ppt/ink/ink5454.xml" ContentType="application/inkml+xml"/>
  <Override PartName="/ppt/ink/ink5455.xml" ContentType="application/inkml+xml"/>
  <Override PartName="/ppt/ink/ink5456.xml" ContentType="application/inkml+xml"/>
  <Override PartName="/ppt/ink/ink5457.xml" ContentType="application/inkml+xml"/>
  <Override PartName="/ppt/ink/ink5458.xml" ContentType="application/inkml+xml"/>
  <Override PartName="/ppt/ink/ink5459.xml" ContentType="application/inkml+xml"/>
  <Override PartName="/ppt/ink/ink5460.xml" ContentType="application/inkml+xml"/>
  <Override PartName="/ppt/ink/ink5461.xml" ContentType="application/inkml+xml"/>
  <Override PartName="/ppt/ink/ink5462.xml" ContentType="application/inkml+xml"/>
  <Override PartName="/ppt/ink/ink5463.xml" ContentType="application/inkml+xml"/>
  <Override PartName="/ppt/ink/ink5464.xml" ContentType="application/inkml+xml"/>
  <Override PartName="/ppt/ink/ink5465.xml" ContentType="application/inkml+xml"/>
  <Override PartName="/ppt/ink/ink5466.xml" ContentType="application/inkml+xml"/>
  <Override PartName="/ppt/ink/ink5467.xml" ContentType="application/inkml+xml"/>
  <Override PartName="/ppt/ink/ink5468.xml" ContentType="application/inkml+xml"/>
  <Override PartName="/ppt/ink/ink5469.xml" ContentType="application/inkml+xml"/>
  <Override PartName="/ppt/ink/ink5470.xml" ContentType="application/inkml+xml"/>
  <Override PartName="/ppt/ink/ink5471.xml" ContentType="application/inkml+xml"/>
  <Override PartName="/ppt/ink/ink5472.xml" ContentType="application/inkml+xml"/>
  <Override PartName="/ppt/ink/ink5473.xml" ContentType="application/inkml+xml"/>
  <Override PartName="/ppt/ink/ink5474.xml" ContentType="application/inkml+xml"/>
  <Override PartName="/ppt/ink/ink5475.xml" ContentType="application/inkml+xml"/>
  <Override PartName="/ppt/ink/ink5476.xml" ContentType="application/inkml+xml"/>
  <Override PartName="/ppt/ink/ink5477.xml" ContentType="application/inkml+xml"/>
  <Override PartName="/ppt/ink/ink5478.xml" ContentType="application/inkml+xml"/>
  <Override PartName="/ppt/ink/ink5479.xml" ContentType="application/inkml+xml"/>
  <Override PartName="/ppt/ink/ink5480.xml" ContentType="application/inkml+xml"/>
  <Override PartName="/ppt/ink/ink5481.xml" ContentType="application/inkml+xml"/>
  <Override PartName="/ppt/ink/ink5482.xml" ContentType="application/inkml+xml"/>
  <Override PartName="/ppt/ink/ink5483.xml" ContentType="application/inkml+xml"/>
  <Override PartName="/ppt/ink/ink5484.xml" ContentType="application/inkml+xml"/>
  <Override PartName="/ppt/ink/ink5485.xml" ContentType="application/inkml+xml"/>
  <Override PartName="/ppt/ink/ink5486.xml" ContentType="application/inkml+xml"/>
  <Override PartName="/ppt/ink/ink5487.xml" ContentType="application/inkml+xml"/>
  <Override PartName="/ppt/ink/ink5488.xml" ContentType="application/inkml+xml"/>
  <Override PartName="/ppt/ink/ink5489.xml" ContentType="application/inkml+xml"/>
  <Override PartName="/ppt/ink/ink5490.xml" ContentType="application/inkml+xml"/>
  <Override PartName="/ppt/ink/ink5491.xml" ContentType="application/inkml+xml"/>
  <Override PartName="/ppt/ink/ink5492.xml" ContentType="application/inkml+xml"/>
  <Override PartName="/ppt/ink/ink5493.xml" ContentType="application/inkml+xml"/>
  <Override PartName="/ppt/ink/ink5494.xml" ContentType="application/inkml+xml"/>
  <Override PartName="/ppt/ink/ink5495.xml" ContentType="application/inkml+xml"/>
  <Override PartName="/ppt/ink/ink5496.xml" ContentType="application/inkml+xml"/>
  <Override PartName="/ppt/ink/ink5497.xml" ContentType="application/inkml+xml"/>
  <Override PartName="/ppt/ink/ink5498.xml" ContentType="application/inkml+xml"/>
  <Override PartName="/ppt/ink/ink5499.xml" ContentType="application/inkml+xml"/>
  <Override PartName="/ppt/ink/ink5500.xml" ContentType="application/inkml+xml"/>
  <Override PartName="/ppt/ink/ink5501.xml" ContentType="application/inkml+xml"/>
  <Override PartName="/ppt/ink/ink5502.xml" ContentType="application/inkml+xml"/>
  <Override PartName="/ppt/ink/ink5503.xml" ContentType="application/inkml+xml"/>
  <Override PartName="/ppt/ink/ink5504.xml" ContentType="application/inkml+xml"/>
  <Override PartName="/ppt/ink/ink5505.xml" ContentType="application/inkml+xml"/>
  <Override PartName="/ppt/ink/ink5506.xml" ContentType="application/inkml+xml"/>
  <Override PartName="/ppt/ink/ink5507.xml" ContentType="application/inkml+xml"/>
  <Override PartName="/ppt/ink/ink5508.xml" ContentType="application/inkml+xml"/>
  <Override PartName="/ppt/ink/ink5509.xml" ContentType="application/inkml+xml"/>
  <Override PartName="/ppt/ink/ink5510.xml" ContentType="application/inkml+xml"/>
  <Override PartName="/ppt/ink/ink5511.xml" ContentType="application/inkml+xml"/>
  <Override PartName="/ppt/ink/ink5512.xml" ContentType="application/inkml+xml"/>
  <Override PartName="/ppt/ink/ink5513.xml" ContentType="application/inkml+xml"/>
  <Override PartName="/ppt/ink/ink5514.xml" ContentType="application/inkml+xml"/>
  <Override PartName="/ppt/ink/ink5515.xml" ContentType="application/inkml+xml"/>
  <Override PartName="/ppt/ink/ink5516.xml" ContentType="application/inkml+xml"/>
  <Override PartName="/ppt/ink/ink5517.xml" ContentType="application/inkml+xml"/>
  <Override PartName="/ppt/ink/ink5518.xml" ContentType="application/inkml+xml"/>
  <Override PartName="/ppt/ink/ink5519.xml" ContentType="application/inkml+xml"/>
  <Override PartName="/ppt/ink/ink5520.xml" ContentType="application/inkml+xml"/>
  <Override PartName="/ppt/ink/ink5521.xml" ContentType="application/inkml+xml"/>
  <Override PartName="/ppt/ink/ink5522.xml" ContentType="application/inkml+xml"/>
  <Override PartName="/ppt/ink/ink5523.xml" ContentType="application/inkml+xml"/>
  <Override PartName="/ppt/ink/ink5524.xml" ContentType="application/inkml+xml"/>
  <Override PartName="/ppt/ink/ink5525.xml" ContentType="application/inkml+xml"/>
  <Override PartName="/ppt/ink/ink5526.xml" ContentType="application/inkml+xml"/>
  <Override PartName="/ppt/ink/ink5527.xml" ContentType="application/inkml+xml"/>
  <Override PartName="/ppt/ink/ink5528.xml" ContentType="application/inkml+xml"/>
  <Override PartName="/ppt/ink/ink5529.xml" ContentType="application/inkml+xml"/>
  <Override PartName="/ppt/ink/ink5530.xml" ContentType="application/inkml+xml"/>
  <Override PartName="/ppt/ink/ink5531.xml" ContentType="application/inkml+xml"/>
  <Override PartName="/ppt/ink/ink5532.xml" ContentType="application/inkml+xml"/>
  <Override PartName="/ppt/ink/ink5533.xml" ContentType="application/inkml+xml"/>
  <Override PartName="/ppt/ink/ink5534.xml" ContentType="application/inkml+xml"/>
  <Override PartName="/ppt/ink/ink5535.xml" ContentType="application/inkml+xml"/>
  <Override PartName="/ppt/ink/ink5536.xml" ContentType="application/inkml+xml"/>
  <Override PartName="/ppt/ink/ink5537.xml" ContentType="application/inkml+xml"/>
  <Override PartName="/ppt/ink/ink5538.xml" ContentType="application/inkml+xml"/>
  <Override PartName="/ppt/ink/ink5539.xml" ContentType="application/inkml+xml"/>
  <Override PartName="/ppt/ink/ink5540.xml" ContentType="application/inkml+xml"/>
  <Override PartName="/ppt/ink/ink5541.xml" ContentType="application/inkml+xml"/>
  <Override PartName="/ppt/ink/ink5542.xml" ContentType="application/inkml+xml"/>
  <Override PartName="/ppt/ink/ink5543.xml" ContentType="application/inkml+xml"/>
  <Override PartName="/ppt/ink/ink5544.xml" ContentType="application/inkml+xml"/>
  <Override PartName="/ppt/ink/ink5545.xml" ContentType="application/inkml+xml"/>
  <Override PartName="/ppt/ink/ink5546.xml" ContentType="application/inkml+xml"/>
  <Override PartName="/ppt/ink/ink5547.xml" ContentType="application/inkml+xml"/>
  <Override PartName="/ppt/ink/ink5548.xml" ContentType="application/inkml+xml"/>
  <Override PartName="/ppt/ink/ink5549.xml" ContentType="application/inkml+xml"/>
  <Override PartName="/ppt/ink/ink5550.xml" ContentType="application/inkml+xml"/>
  <Override PartName="/ppt/ink/ink5551.xml" ContentType="application/inkml+xml"/>
  <Override PartName="/ppt/ink/ink5552.xml" ContentType="application/inkml+xml"/>
  <Override PartName="/ppt/ink/ink5553.xml" ContentType="application/inkml+xml"/>
  <Override PartName="/ppt/ink/ink5554.xml" ContentType="application/inkml+xml"/>
  <Override PartName="/ppt/ink/ink5555.xml" ContentType="application/inkml+xml"/>
  <Override PartName="/ppt/ink/ink5556.xml" ContentType="application/inkml+xml"/>
  <Override PartName="/ppt/ink/ink5557.xml" ContentType="application/inkml+xml"/>
  <Override PartName="/ppt/ink/ink5558.xml" ContentType="application/inkml+xml"/>
  <Override PartName="/ppt/ink/ink5559.xml" ContentType="application/inkml+xml"/>
  <Override PartName="/ppt/ink/ink5560.xml" ContentType="application/inkml+xml"/>
  <Override PartName="/ppt/ink/ink5561.xml" ContentType="application/inkml+xml"/>
  <Override PartName="/ppt/ink/ink5562.xml" ContentType="application/inkml+xml"/>
  <Override PartName="/ppt/ink/ink5563.xml" ContentType="application/inkml+xml"/>
  <Override PartName="/ppt/ink/ink5564.xml" ContentType="application/inkml+xml"/>
  <Override PartName="/ppt/ink/ink5565.xml" ContentType="application/inkml+xml"/>
  <Override PartName="/ppt/ink/ink5566.xml" ContentType="application/inkml+xml"/>
  <Override PartName="/ppt/ink/ink5567.xml" ContentType="application/inkml+xml"/>
  <Override PartName="/ppt/ink/ink5568.xml" ContentType="application/inkml+xml"/>
  <Override PartName="/ppt/ink/ink5569.xml" ContentType="application/inkml+xml"/>
  <Override PartName="/ppt/ink/ink5570.xml" ContentType="application/inkml+xml"/>
  <Override PartName="/ppt/ink/ink5571.xml" ContentType="application/inkml+xml"/>
  <Override PartName="/ppt/ink/ink5572.xml" ContentType="application/inkml+xml"/>
  <Override PartName="/ppt/ink/ink5573.xml" ContentType="application/inkml+xml"/>
  <Override PartName="/ppt/ink/ink5574.xml" ContentType="application/inkml+xml"/>
  <Override PartName="/ppt/ink/ink5575.xml" ContentType="application/inkml+xml"/>
  <Override PartName="/ppt/ink/ink5576.xml" ContentType="application/inkml+xml"/>
  <Override PartName="/ppt/ink/ink5577.xml" ContentType="application/inkml+xml"/>
  <Override PartName="/ppt/ink/ink5578.xml" ContentType="application/inkml+xml"/>
  <Override PartName="/ppt/ink/ink5579.xml" ContentType="application/inkml+xml"/>
  <Override PartName="/ppt/ink/ink5580.xml" ContentType="application/inkml+xml"/>
  <Override PartName="/ppt/ink/ink5581.xml" ContentType="application/inkml+xml"/>
  <Override PartName="/ppt/ink/ink5582.xml" ContentType="application/inkml+xml"/>
  <Override PartName="/ppt/ink/ink5583.xml" ContentType="application/inkml+xml"/>
  <Override PartName="/ppt/ink/ink5584.xml" ContentType="application/inkml+xml"/>
  <Override PartName="/ppt/ink/ink5585.xml" ContentType="application/inkml+xml"/>
  <Override PartName="/ppt/ink/ink5586.xml" ContentType="application/inkml+xml"/>
  <Override PartName="/ppt/ink/ink5587.xml" ContentType="application/inkml+xml"/>
  <Override PartName="/ppt/ink/ink5588.xml" ContentType="application/inkml+xml"/>
  <Override PartName="/ppt/ink/ink5589.xml" ContentType="application/inkml+xml"/>
  <Override PartName="/ppt/ink/ink5590.xml" ContentType="application/inkml+xml"/>
  <Override PartName="/ppt/ink/ink5591.xml" ContentType="application/inkml+xml"/>
  <Override PartName="/ppt/ink/ink5592.xml" ContentType="application/inkml+xml"/>
  <Override PartName="/ppt/ink/ink5593.xml" ContentType="application/inkml+xml"/>
  <Override PartName="/ppt/ink/ink5594.xml" ContentType="application/inkml+xml"/>
  <Override PartName="/ppt/ink/ink5595.xml" ContentType="application/inkml+xml"/>
  <Override PartName="/ppt/ink/ink5596.xml" ContentType="application/inkml+xml"/>
  <Override PartName="/ppt/ink/ink5597.xml" ContentType="application/inkml+xml"/>
  <Override PartName="/ppt/ink/ink5598.xml" ContentType="application/inkml+xml"/>
  <Override PartName="/ppt/ink/ink5599.xml" ContentType="application/inkml+xml"/>
  <Override PartName="/ppt/ink/ink5600.xml" ContentType="application/inkml+xml"/>
  <Override PartName="/ppt/ink/ink5601.xml" ContentType="application/inkml+xml"/>
  <Override PartName="/ppt/ink/ink5602.xml" ContentType="application/inkml+xml"/>
  <Override PartName="/ppt/ink/ink5603.xml" ContentType="application/inkml+xml"/>
  <Override PartName="/ppt/ink/ink5604.xml" ContentType="application/inkml+xml"/>
  <Override PartName="/ppt/ink/ink5605.xml" ContentType="application/inkml+xml"/>
  <Override PartName="/ppt/ink/ink5606.xml" ContentType="application/inkml+xml"/>
  <Override PartName="/ppt/ink/ink5607.xml" ContentType="application/inkml+xml"/>
  <Override PartName="/ppt/ink/ink5608.xml" ContentType="application/inkml+xml"/>
  <Override PartName="/ppt/ink/ink5609.xml" ContentType="application/inkml+xml"/>
  <Override PartName="/ppt/ink/ink5610.xml" ContentType="application/inkml+xml"/>
  <Override PartName="/ppt/ink/ink5611.xml" ContentType="application/inkml+xml"/>
  <Override PartName="/ppt/ink/ink5612.xml" ContentType="application/inkml+xml"/>
  <Override PartName="/ppt/ink/ink5613.xml" ContentType="application/inkml+xml"/>
  <Override PartName="/ppt/ink/ink5614.xml" ContentType="application/inkml+xml"/>
  <Override PartName="/ppt/ink/ink5615.xml" ContentType="application/inkml+xml"/>
  <Override PartName="/ppt/ink/ink5616.xml" ContentType="application/inkml+xml"/>
  <Override PartName="/ppt/ink/ink5617.xml" ContentType="application/inkml+xml"/>
  <Override PartName="/ppt/ink/ink5618.xml" ContentType="application/inkml+xml"/>
  <Override PartName="/ppt/ink/ink5619.xml" ContentType="application/inkml+xml"/>
  <Override PartName="/ppt/ink/ink5620.xml" ContentType="application/inkml+xml"/>
  <Override PartName="/ppt/ink/ink5621.xml" ContentType="application/inkml+xml"/>
  <Override PartName="/ppt/ink/ink5622.xml" ContentType="application/inkml+xml"/>
  <Override PartName="/ppt/ink/ink5623.xml" ContentType="application/inkml+xml"/>
  <Override PartName="/ppt/ink/ink5624.xml" ContentType="application/inkml+xml"/>
  <Override PartName="/ppt/ink/ink5625.xml" ContentType="application/inkml+xml"/>
  <Override PartName="/ppt/ink/ink5626.xml" ContentType="application/inkml+xml"/>
  <Override PartName="/ppt/ink/ink5627.xml" ContentType="application/inkml+xml"/>
  <Override PartName="/ppt/ink/ink5628.xml" ContentType="application/inkml+xml"/>
  <Override PartName="/ppt/ink/ink5629.xml" ContentType="application/inkml+xml"/>
  <Override PartName="/ppt/ink/ink5630.xml" ContentType="application/inkml+xml"/>
  <Override PartName="/ppt/ink/ink5631.xml" ContentType="application/inkml+xml"/>
  <Override PartName="/ppt/ink/ink5632.xml" ContentType="application/inkml+xml"/>
  <Override PartName="/ppt/ink/ink5633.xml" ContentType="application/inkml+xml"/>
  <Override PartName="/ppt/ink/ink5634.xml" ContentType="application/inkml+xml"/>
  <Override PartName="/ppt/ink/ink5635.xml" ContentType="application/inkml+xml"/>
  <Override PartName="/ppt/ink/ink5636.xml" ContentType="application/inkml+xml"/>
  <Override PartName="/ppt/ink/ink5637.xml" ContentType="application/inkml+xml"/>
  <Override PartName="/ppt/ink/ink5638.xml" ContentType="application/inkml+xml"/>
  <Override PartName="/ppt/ink/ink5639.xml" ContentType="application/inkml+xml"/>
  <Override PartName="/ppt/ink/ink5640.xml" ContentType="application/inkml+xml"/>
  <Override PartName="/ppt/ink/ink5641.xml" ContentType="application/inkml+xml"/>
  <Override PartName="/ppt/ink/ink5642.xml" ContentType="application/inkml+xml"/>
  <Override PartName="/ppt/ink/ink5643.xml" ContentType="application/inkml+xml"/>
  <Override PartName="/ppt/ink/ink5644.xml" ContentType="application/inkml+xml"/>
  <Override PartName="/ppt/ink/ink5645.xml" ContentType="application/inkml+xml"/>
  <Override PartName="/ppt/ink/ink5646.xml" ContentType="application/inkml+xml"/>
  <Override PartName="/ppt/ink/ink5647.xml" ContentType="application/inkml+xml"/>
  <Override PartName="/ppt/ink/ink5648.xml" ContentType="application/inkml+xml"/>
  <Override PartName="/ppt/ink/ink5649.xml" ContentType="application/inkml+xml"/>
  <Override PartName="/ppt/ink/ink5650.xml" ContentType="application/inkml+xml"/>
  <Override PartName="/ppt/ink/ink5651.xml" ContentType="application/inkml+xml"/>
  <Override PartName="/ppt/ink/ink5652.xml" ContentType="application/inkml+xml"/>
  <Override PartName="/ppt/ink/ink5653.xml" ContentType="application/inkml+xml"/>
  <Override PartName="/ppt/ink/ink5654.xml" ContentType="application/inkml+xml"/>
  <Override PartName="/ppt/ink/ink5655.xml" ContentType="application/inkml+xml"/>
  <Override PartName="/ppt/ink/ink5656.xml" ContentType="application/inkml+xml"/>
  <Override PartName="/ppt/ink/ink5657.xml" ContentType="application/inkml+xml"/>
  <Override PartName="/ppt/ink/ink5658.xml" ContentType="application/inkml+xml"/>
  <Override PartName="/ppt/ink/ink5659.xml" ContentType="application/inkml+xml"/>
  <Override PartName="/ppt/ink/ink5660.xml" ContentType="application/inkml+xml"/>
  <Override PartName="/ppt/ink/ink5661.xml" ContentType="application/inkml+xml"/>
  <Override PartName="/ppt/ink/ink5662.xml" ContentType="application/inkml+xml"/>
  <Override PartName="/ppt/ink/ink5663.xml" ContentType="application/inkml+xml"/>
  <Override PartName="/ppt/ink/ink5664.xml" ContentType="application/inkml+xml"/>
  <Override PartName="/ppt/ink/ink5665.xml" ContentType="application/inkml+xml"/>
  <Override PartName="/ppt/ink/ink5666.xml" ContentType="application/inkml+xml"/>
  <Override PartName="/ppt/ink/ink5667.xml" ContentType="application/inkml+xml"/>
  <Override PartName="/ppt/ink/ink5668.xml" ContentType="application/inkml+xml"/>
  <Override PartName="/ppt/ink/ink5669.xml" ContentType="application/inkml+xml"/>
  <Override PartName="/ppt/ink/ink5670.xml" ContentType="application/inkml+xml"/>
  <Override PartName="/ppt/ink/ink5671.xml" ContentType="application/inkml+xml"/>
  <Override PartName="/ppt/ink/ink5672.xml" ContentType="application/inkml+xml"/>
  <Override PartName="/ppt/ink/ink5673.xml" ContentType="application/inkml+xml"/>
  <Override PartName="/ppt/ink/ink5674.xml" ContentType="application/inkml+xml"/>
  <Override PartName="/ppt/ink/ink5675.xml" ContentType="application/inkml+xml"/>
  <Override PartName="/ppt/ink/ink5676.xml" ContentType="application/inkml+xml"/>
  <Override PartName="/ppt/ink/ink5677.xml" ContentType="application/inkml+xml"/>
  <Override PartName="/ppt/ink/ink5678.xml" ContentType="application/inkml+xml"/>
  <Override PartName="/ppt/ink/ink5679.xml" ContentType="application/inkml+xml"/>
  <Override PartName="/ppt/ink/ink5680.xml" ContentType="application/inkml+xml"/>
  <Override PartName="/ppt/ink/ink5681.xml" ContentType="application/inkml+xml"/>
  <Override PartName="/ppt/ink/ink5682.xml" ContentType="application/inkml+xml"/>
  <Override PartName="/ppt/ink/ink5683.xml" ContentType="application/inkml+xml"/>
  <Override PartName="/ppt/ink/ink5684.xml" ContentType="application/inkml+xml"/>
  <Override PartName="/ppt/ink/ink5685.xml" ContentType="application/inkml+xml"/>
  <Override PartName="/ppt/ink/ink5686.xml" ContentType="application/inkml+xml"/>
  <Override PartName="/ppt/ink/ink5687.xml" ContentType="application/inkml+xml"/>
  <Override PartName="/ppt/ink/ink5688.xml" ContentType="application/inkml+xml"/>
  <Override PartName="/ppt/ink/ink5689.xml" ContentType="application/inkml+xml"/>
  <Override PartName="/ppt/ink/ink5690.xml" ContentType="application/inkml+xml"/>
  <Override PartName="/ppt/ink/ink5691.xml" ContentType="application/inkml+xml"/>
  <Override PartName="/ppt/ink/ink5692.xml" ContentType="application/inkml+xml"/>
  <Override PartName="/ppt/ink/ink5693.xml" ContentType="application/inkml+xml"/>
  <Override PartName="/ppt/ink/ink5694.xml" ContentType="application/inkml+xml"/>
  <Override PartName="/ppt/ink/ink5695.xml" ContentType="application/inkml+xml"/>
  <Override PartName="/ppt/ink/ink5696.xml" ContentType="application/inkml+xml"/>
  <Override PartName="/ppt/ink/ink5697.xml" ContentType="application/inkml+xml"/>
  <Override PartName="/ppt/ink/ink5698.xml" ContentType="application/inkml+xml"/>
  <Override PartName="/ppt/ink/ink5699.xml" ContentType="application/inkml+xml"/>
  <Override PartName="/ppt/ink/ink5700.xml" ContentType="application/inkml+xml"/>
  <Override PartName="/ppt/ink/ink5701.xml" ContentType="application/inkml+xml"/>
  <Override PartName="/ppt/ink/ink5702.xml" ContentType="application/inkml+xml"/>
  <Override PartName="/ppt/ink/ink5703.xml" ContentType="application/inkml+xml"/>
  <Override PartName="/ppt/ink/ink5704.xml" ContentType="application/inkml+xml"/>
  <Override PartName="/ppt/ink/ink5705.xml" ContentType="application/inkml+xml"/>
  <Override PartName="/ppt/ink/ink5706.xml" ContentType="application/inkml+xml"/>
  <Override PartName="/ppt/ink/ink5707.xml" ContentType="application/inkml+xml"/>
  <Override PartName="/ppt/ink/ink5708.xml" ContentType="application/inkml+xml"/>
  <Override PartName="/ppt/ink/ink5709.xml" ContentType="application/inkml+xml"/>
  <Override PartName="/ppt/ink/ink5710.xml" ContentType="application/inkml+xml"/>
  <Override PartName="/ppt/ink/ink5711.xml" ContentType="application/inkml+xml"/>
  <Override PartName="/ppt/ink/ink5712.xml" ContentType="application/inkml+xml"/>
  <Override PartName="/ppt/ink/ink5713.xml" ContentType="application/inkml+xml"/>
  <Override PartName="/ppt/ink/ink5714.xml" ContentType="application/inkml+xml"/>
  <Override PartName="/ppt/ink/ink5715.xml" ContentType="application/inkml+xml"/>
  <Override PartName="/ppt/ink/ink5716.xml" ContentType="application/inkml+xml"/>
  <Override PartName="/ppt/ink/ink5717.xml" ContentType="application/inkml+xml"/>
  <Override PartName="/ppt/ink/ink5718.xml" ContentType="application/inkml+xml"/>
  <Override PartName="/ppt/ink/ink5719.xml" ContentType="application/inkml+xml"/>
  <Override PartName="/ppt/ink/ink5720.xml" ContentType="application/inkml+xml"/>
  <Override PartName="/ppt/ink/ink5721.xml" ContentType="application/inkml+xml"/>
  <Override PartName="/ppt/ink/ink5722.xml" ContentType="application/inkml+xml"/>
  <Override PartName="/ppt/ink/ink5723.xml" ContentType="application/inkml+xml"/>
  <Override PartName="/ppt/ink/ink5724.xml" ContentType="application/inkml+xml"/>
  <Override PartName="/ppt/ink/ink5725.xml" ContentType="application/inkml+xml"/>
  <Override PartName="/ppt/ink/ink5726.xml" ContentType="application/inkml+xml"/>
  <Override PartName="/ppt/ink/ink5727.xml" ContentType="application/inkml+xml"/>
  <Override PartName="/ppt/ink/ink5728.xml" ContentType="application/inkml+xml"/>
  <Override PartName="/ppt/ink/ink5729.xml" ContentType="application/inkml+xml"/>
  <Override PartName="/ppt/ink/ink5730.xml" ContentType="application/inkml+xml"/>
  <Override PartName="/ppt/ink/ink5731.xml" ContentType="application/inkml+xml"/>
  <Override PartName="/ppt/ink/ink5732.xml" ContentType="application/inkml+xml"/>
  <Override PartName="/ppt/ink/ink5733.xml" ContentType="application/inkml+xml"/>
  <Override PartName="/ppt/ink/ink5734.xml" ContentType="application/inkml+xml"/>
  <Override PartName="/ppt/ink/ink5735.xml" ContentType="application/inkml+xml"/>
  <Override PartName="/ppt/ink/ink5736.xml" ContentType="application/inkml+xml"/>
  <Override PartName="/ppt/ink/ink5737.xml" ContentType="application/inkml+xml"/>
  <Override PartName="/ppt/ink/ink5738.xml" ContentType="application/inkml+xml"/>
  <Override PartName="/ppt/ink/ink5739.xml" ContentType="application/inkml+xml"/>
  <Override PartName="/ppt/ink/ink5740.xml" ContentType="application/inkml+xml"/>
  <Override PartName="/ppt/ink/ink5741.xml" ContentType="application/inkml+xml"/>
  <Override PartName="/ppt/ink/ink5742.xml" ContentType="application/inkml+xml"/>
  <Override PartName="/ppt/ink/ink5743.xml" ContentType="application/inkml+xml"/>
  <Override PartName="/ppt/ink/ink5744.xml" ContentType="application/inkml+xml"/>
  <Override PartName="/ppt/ink/ink5745.xml" ContentType="application/inkml+xml"/>
  <Override PartName="/ppt/ink/ink5746.xml" ContentType="application/inkml+xml"/>
  <Override PartName="/ppt/ink/ink5747.xml" ContentType="application/inkml+xml"/>
  <Override PartName="/ppt/ink/ink5748.xml" ContentType="application/inkml+xml"/>
  <Override PartName="/ppt/ink/ink5749.xml" ContentType="application/inkml+xml"/>
  <Override PartName="/ppt/ink/ink5750.xml" ContentType="application/inkml+xml"/>
  <Override PartName="/ppt/ink/ink5751.xml" ContentType="application/inkml+xml"/>
  <Override PartName="/ppt/ink/ink5752.xml" ContentType="application/inkml+xml"/>
  <Override PartName="/ppt/ink/ink5753.xml" ContentType="application/inkml+xml"/>
  <Override PartName="/ppt/ink/ink5754.xml" ContentType="application/inkml+xml"/>
  <Override PartName="/ppt/ink/ink5755.xml" ContentType="application/inkml+xml"/>
  <Override PartName="/ppt/ink/ink5756.xml" ContentType="application/inkml+xml"/>
  <Override PartName="/ppt/ink/ink5757.xml" ContentType="application/inkml+xml"/>
  <Override PartName="/ppt/ink/ink5758.xml" ContentType="application/inkml+xml"/>
  <Override PartName="/ppt/ink/ink5759.xml" ContentType="application/inkml+xml"/>
  <Override PartName="/ppt/ink/ink5760.xml" ContentType="application/inkml+xml"/>
  <Override PartName="/ppt/ink/ink5761.xml" ContentType="application/inkml+xml"/>
  <Override PartName="/ppt/ink/ink5762.xml" ContentType="application/inkml+xml"/>
  <Override PartName="/ppt/ink/ink5763.xml" ContentType="application/inkml+xml"/>
  <Override PartName="/ppt/ink/ink5764.xml" ContentType="application/inkml+xml"/>
  <Override PartName="/ppt/ink/ink5765.xml" ContentType="application/inkml+xml"/>
  <Override PartName="/ppt/ink/ink5766.xml" ContentType="application/inkml+xml"/>
  <Override PartName="/ppt/ink/ink5767.xml" ContentType="application/inkml+xml"/>
  <Override PartName="/ppt/ink/ink5768.xml" ContentType="application/inkml+xml"/>
  <Override PartName="/ppt/ink/ink5769.xml" ContentType="application/inkml+xml"/>
  <Override PartName="/ppt/ink/ink5770.xml" ContentType="application/inkml+xml"/>
  <Override PartName="/ppt/ink/ink5771.xml" ContentType="application/inkml+xml"/>
  <Override PartName="/ppt/ink/ink5772.xml" ContentType="application/inkml+xml"/>
  <Override PartName="/ppt/ink/ink5773.xml" ContentType="application/inkml+xml"/>
  <Override PartName="/ppt/ink/ink5774.xml" ContentType="application/inkml+xml"/>
  <Override PartName="/ppt/ink/ink5775.xml" ContentType="application/inkml+xml"/>
  <Override PartName="/ppt/ink/ink5776.xml" ContentType="application/inkml+xml"/>
  <Override PartName="/ppt/ink/ink5777.xml" ContentType="application/inkml+xml"/>
  <Override PartName="/ppt/ink/ink5778.xml" ContentType="application/inkml+xml"/>
  <Override PartName="/ppt/ink/ink5779.xml" ContentType="application/inkml+xml"/>
  <Override PartName="/ppt/ink/ink5780.xml" ContentType="application/inkml+xml"/>
  <Override PartName="/ppt/ink/ink5781.xml" ContentType="application/inkml+xml"/>
  <Override PartName="/ppt/ink/ink5782.xml" ContentType="application/inkml+xml"/>
  <Override PartName="/ppt/ink/ink5783.xml" ContentType="application/inkml+xml"/>
  <Override PartName="/ppt/ink/ink5784.xml" ContentType="application/inkml+xml"/>
  <Override PartName="/ppt/ink/ink5785.xml" ContentType="application/inkml+xml"/>
  <Override PartName="/ppt/ink/ink5786.xml" ContentType="application/inkml+xml"/>
  <Override PartName="/ppt/ink/ink5787.xml" ContentType="application/inkml+xml"/>
  <Override PartName="/ppt/ink/ink5788.xml" ContentType="application/inkml+xml"/>
  <Override PartName="/ppt/ink/ink5789.xml" ContentType="application/inkml+xml"/>
  <Override PartName="/ppt/ink/ink5790.xml" ContentType="application/inkml+xml"/>
  <Override PartName="/ppt/ink/ink5791.xml" ContentType="application/inkml+xml"/>
  <Override PartName="/ppt/ink/ink5792.xml" ContentType="application/inkml+xml"/>
  <Override PartName="/ppt/ink/ink5793.xml" ContentType="application/inkml+xml"/>
  <Override PartName="/ppt/ink/ink5794.xml" ContentType="application/inkml+xml"/>
  <Override PartName="/ppt/ink/ink5795.xml" ContentType="application/inkml+xml"/>
  <Override PartName="/ppt/ink/ink5796.xml" ContentType="application/inkml+xml"/>
  <Override PartName="/ppt/ink/ink5797.xml" ContentType="application/inkml+xml"/>
  <Override PartName="/ppt/ink/ink5798.xml" ContentType="application/inkml+xml"/>
  <Override PartName="/ppt/ink/ink5799.xml" ContentType="application/inkml+xml"/>
  <Override PartName="/ppt/ink/ink5800.xml" ContentType="application/inkml+xml"/>
  <Override PartName="/ppt/ink/ink5801.xml" ContentType="application/inkml+xml"/>
  <Override PartName="/ppt/ink/ink5802.xml" ContentType="application/inkml+xml"/>
  <Override PartName="/ppt/ink/ink5803.xml" ContentType="application/inkml+xml"/>
  <Override PartName="/ppt/ink/ink5804.xml" ContentType="application/inkml+xml"/>
  <Override PartName="/ppt/ink/ink5805.xml" ContentType="application/inkml+xml"/>
  <Override PartName="/ppt/ink/ink5806.xml" ContentType="application/inkml+xml"/>
  <Override PartName="/ppt/ink/ink5807.xml" ContentType="application/inkml+xml"/>
  <Override PartName="/ppt/ink/ink5808.xml" ContentType="application/inkml+xml"/>
  <Override PartName="/ppt/ink/ink5809.xml" ContentType="application/inkml+xml"/>
  <Override PartName="/ppt/ink/ink5810.xml" ContentType="application/inkml+xml"/>
  <Override PartName="/ppt/ink/ink5811.xml" ContentType="application/inkml+xml"/>
  <Override PartName="/ppt/ink/ink5812.xml" ContentType="application/inkml+xml"/>
  <Override PartName="/ppt/ink/ink5813.xml" ContentType="application/inkml+xml"/>
  <Override PartName="/ppt/ink/ink5814.xml" ContentType="application/inkml+xml"/>
  <Override PartName="/ppt/ink/ink5815.xml" ContentType="application/inkml+xml"/>
  <Override PartName="/ppt/ink/ink5816.xml" ContentType="application/inkml+xml"/>
  <Override PartName="/ppt/ink/ink5817.xml" ContentType="application/inkml+xml"/>
  <Override PartName="/ppt/ink/ink5818.xml" ContentType="application/inkml+xml"/>
  <Override PartName="/ppt/ink/ink5819.xml" ContentType="application/inkml+xml"/>
  <Override PartName="/ppt/ink/ink5820.xml" ContentType="application/inkml+xml"/>
  <Override PartName="/ppt/ink/ink5821.xml" ContentType="application/inkml+xml"/>
  <Override PartName="/ppt/ink/ink5822.xml" ContentType="application/inkml+xml"/>
  <Override PartName="/ppt/ink/ink5823.xml" ContentType="application/inkml+xml"/>
  <Override PartName="/ppt/ink/ink5824.xml" ContentType="application/inkml+xml"/>
  <Override PartName="/ppt/ink/ink5825.xml" ContentType="application/inkml+xml"/>
  <Override PartName="/ppt/ink/ink5826.xml" ContentType="application/inkml+xml"/>
  <Override PartName="/ppt/ink/ink5827.xml" ContentType="application/inkml+xml"/>
  <Override PartName="/ppt/ink/ink5828.xml" ContentType="application/inkml+xml"/>
  <Override PartName="/ppt/ink/ink5829.xml" ContentType="application/inkml+xml"/>
  <Override PartName="/ppt/ink/ink5830.xml" ContentType="application/inkml+xml"/>
  <Override PartName="/ppt/ink/ink5831.xml" ContentType="application/inkml+xml"/>
  <Override PartName="/ppt/ink/ink5832.xml" ContentType="application/inkml+xml"/>
  <Override PartName="/ppt/ink/ink5833.xml" ContentType="application/inkml+xml"/>
  <Override PartName="/ppt/ink/ink5834.xml" ContentType="application/inkml+xml"/>
  <Override PartName="/ppt/ink/ink5835.xml" ContentType="application/inkml+xml"/>
  <Override PartName="/ppt/ink/ink5836.xml" ContentType="application/inkml+xml"/>
  <Override PartName="/ppt/ink/ink5837.xml" ContentType="application/inkml+xml"/>
  <Override PartName="/ppt/ink/ink5838.xml" ContentType="application/inkml+xml"/>
  <Override PartName="/ppt/ink/ink5839.xml" ContentType="application/inkml+xml"/>
  <Override PartName="/ppt/ink/ink5840.xml" ContentType="application/inkml+xml"/>
  <Override PartName="/ppt/ink/ink5841.xml" ContentType="application/inkml+xml"/>
  <Override PartName="/ppt/ink/ink5842.xml" ContentType="application/inkml+xml"/>
  <Override PartName="/ppt/ink/ink5843.xml" ContentType="application/inkml+xml"/>
  <Override PartName="/ppt/ink/ink5844.xml" ContentType="application/inkml+xml"/>
  <Override PartName="/ppt/ink/ink5845.xml" ContentType="application/inkml+xml"/>
  <Override PartName="/ppt/ink/ink5846.xml" ContentType="application/inkml+xml"/>
  <Override PartName="/ppt/ink/ink5847.xml" ContentType="application/inkml+xml"/>
  <Override PartName="/ppt/ink/ink5848.xml" ContentType="application/inkml+xml"/>
  <Override PartName="/ppt/ink/ink5849.xml" ContentType="application/inkml+xml"/>
  <Override PartName="/ppt/ink/ink5850.xml" ContentType="application/inkml+xml"/>
  <Override PartName="/ppt/ink/ink5851.xml" ContentType="application/inkml+xml"/>
  <Override PartName="/ppt/ink/ink5852.xml" ContentType="application/inkml+xml"/>
  <Override PartName="/ppt/ink/ink5853.xml" ContentType="application/inkml+xml"/>
  <Override PartName="/ppt/ink/ink5854.xml" ContentType="application/inkml+xml"/>
  <Override PartName="/ppt/ink/ink5855.xml" ContentType="application/inkml+xml"/>
  <Override PartName="/ppt/ink/ink5856.xml" ContentType="application/inkml+xml"/>
  <Override PartName="/ppt/ink/ink5857.xml" ContentType="application/inkml+xml"/>
  <Override PartName="/ppt/ink/ink5858.xml" ContentType="application/inkml+xml"/>
  <Override PartName="/ppt/ink/ink5859.xml" ContentType="application/inkml+xml"/>
  <Override PartName="/ppt/ink/ink5860.xml" ContentType="application/inkml+xml"/>
  <Override PartName="/ppt/ink/ink5861.xml" ContentType="application/inkml+xml"/>
  <Override PartName="/ppt/ink/ink5862.xml" ContentType="application/inkml+xml"/>
  <Override PartName="/ppt/ink/ink5863.xml" ContentType="application/inkml+xml"/>
  <Override PartName="/ppt/ink/ink5864.xml" ContentType="application/inkml+xml"/>
  <Override PartName="/ppt/ink/ink5865.xml" ContentType="application/inkml+xml"/>
  <Override PartName="/ppt/ink/ink5866.xml" ContentType="application/inkml+xml"/>
  <Override PartName="/ppt/ink/ink5867.xml" ContentType="application/inkml+xml"/>
  <Override PartName="/ppt/ink/ink5868.xml" ContentType="application/inkml+xml"/>
  <Override PartName="/ppt/ink/ink5869.xml" ContentType="application/inkml+xml"/>
  <Override PartName="/ppt/ink/ink5870.xml" ContentType="application/inkml+xml"/>
  <Override PartName="/ppt/ink/ink5871.xml" ContentType="application/inkml+xml"/>
  <Override PartName="/ppt/ink/ink5872.xml" ContentType="application/inkml+xml"/>
  <Override PartName="/ppt/ink/ink5873.xml" ContentType="application/inkml+xml"/>
  <Override PartName="/ppt/ink/ink5874.xml" ContentType="application/inkml+xml"/>
  <Override PartName="/ppt/ink/ink5875.xml" ContentType="application/inkml+xml"/>
  <Override PartName="/ppt/ink/ink5876.xml" ContentType="application/inkml+xml"/>
  <Override PartName="/ppt/ink/ink5877.xml" ContentType="application/inkml+xml"/>
  <Override PartName="/ppt/ink/ink5878.xml" ContentType="application/inkml+xml"/>
  <Override PartName="/ppt/ink/ink5879.xml" ContentType="application/inkml+xml"/>
  <Override PartName="/ppt/ink/ink5880.xml" ContentType="application/inkml+xml"/>
  <Override PartName="/ppt/ink/ink5881.xml" ContentType="application/inkml+xml"/>
  <Override PartName="/ppt/ink/ink5882.xml" ContentType="application/inkml+xml"/>
  <Override PartName="/ppt/ink/ink5883.xml" ContentType="application/inkml+xml"/>
  <Override PartName="/ppt/ink/ink5884.xml" ContentType="application/inkml+xml"/>
  <Override PartName="/ppt/ink/ink5885.xml" ContentType="application/inkml+xml"/>
  <Override PartName="/ppt/ink/ink5886.xml" ContentType="application/inkml+xml"/>
  <Override PartName="/ppt/ink/ink5887.xml" ContentType="application/inkml+xml"/>
  <Override PartName="/ppt/ink/ink5888.xml" ContentType="application/inkml+xml"/>
  <Override PartName="/ppt/ink/ink5889.xml" ContentType="application/inkml+xml"/>
  <Override PartName="/ppt/ink/ink5890.xml" ContentType="application/inkml+xml"/>
  <Override PartName="/ppt/ink/ink5891.xml" ContentType="application/inkml+xml"/>
  <Override PartName="/ppt/ink/ink5892.xml" ContentType="application/inkml+xml"/>
  <Override PartName="/ppt/ink/ink5893.xml" ContentType="application/inkml+xml"/>
  <Override PartName="/ppt/ink/ink5894.xml" ContentType="application/inkml+xml"/>
  <Override PartName="/ppt/ink/ink5895.xml" ContentType="application/inkml+xml"/>
  <Override PartName="/ppt/ink/ink5896.xml" ContentType="application/inkml+xml"/>
  <Override PartName="/ppt/ink/ink5897.xml" ContentType="application/inkml+xml"/>
  <Override PartName="/ppt/ink/ink5898.xml" ContentType="application/inkml+xml"/>
  <Override PartName="/ppt/ink/ink5899.xml" ContentType="application/inkml+xml"/>
  <Override PartName="/ppt/ink/ink5900.xml" ContentType="application/inkml+xml"/>
  <Override PartName="/ppt/ink/ink5901.xml" ContentType="application/inkml+xml"/>
  <Override PartName="/ppt/ink/ink5902.xml" ContentType="application/inkml+xml"/>
  <Override PartName="/ppt/ink/ink5903.xml" ContentType="application/inkml+xml"/>
  <Override PartName="/ppt/ink/ink5904.xml" ContentType="application/inkml+xml"/>
  <Override PartName="/ppt/ink/ink5905.xml" ContentType="application/inkml+xml"/>
  <Override PartName="/ppt/ink/ink5906.xml" ContentType="application/inkml+xml"/>
  <Override PartName="/ppt/ink/ink5907.xml" ContentType="application/inkml+xml"/>
  <Override PartName="/ppt/ink/ink5908.xml" ContentType="application/inkml+xml"/>
  <Override PartName="/ppt/ink/ink5909.xml" ContentType="application/inkml+xml"/>
  <Override PartName="/ppt/ink/ink5910.xml" ContentType="application/inkml+xml"/>
  <Override PartName="/ppt/ink/ink5911.xml" ContentType="application/inkml+xml"/>
  <Override PartName="/ppt/ink/ink5912.xml" ContentType="application/inkml+xml"/>
  <Override PartName="/ppt/ink/ink5913.xml" ContentType="application/inkml+xml"/>
  <Override PartName="/ppt/ink/ink5914.xml" ContentType="application/inkml+xml"/>
  <Override PartName="/ppt/ink/ink5915.xml" ContentType="application/inkml+xml"/>
  <Override PartName="/ppt/ink/ink5916.xml" ContentType="application/inkml+xml"/>
  <Override PartName="/ppt/ink/ink5917.xml" ContentType="application/inkml+xml"/>
  <Override PartName="/ppt/ink/ink5918.xml" ContentType="application/inkml+xml"/>
  <Override PartName="/ppt/ink/ink5919.xml" ContentType="application/inkml+xml"/>
  <Override PartName="/ppt/ink/ink5920.xml" ContentType="application/inkml+xml"/>
  <Override PartName="/ppt/ink/ink5921.xml" ContentType="application/inkml+xml"/>
  <Override PartName="/ppt/ink/ink5922.xml" ContentType="application/inkml+xml"/>
  <Override PartName="/ppt/ink/ink5923.xml" ContentType="application/inkml+xml"/>
  <Override PartName="/ppt/ink/ink5924.xml" ContentType="application/inkml+xml"/>
  <Override PartName="/ppt/ink/ink5925.xml" ContentType="application/inkml+xml"/>
  <Override PartName="/ppt/ink/ink5926.xml" ContentType="application/inkml+xml"/>
  <Override PartName="/ppt/ink/ink5927.xml" ContentType="application/inkml+xml"/>
  <Override PartName="/ppt/ink/ink5928.xml" ContentType="application/inkml+xml"/>
  <Override PartName="/ppt/ink/ink5929.xml" ContentType="application/inkml+xml"/>
  <Override PartName="/ppt/ink/ink5930.xml" ContentType="application/inkml+xml"/>
  <Override PartName="/ppt/ink/ink5931.xml" ContentType="application/inkml+xml"/>
  <Override PartName="/ppt/ink/ink5932.xml" ContentType="application/inkml+xml"/>
  <Override PartName="/ppt/ink/ink5933.xml" ContentType="application/inkml+xml"/>
  <Override PartName="/ppt/ink/ink5934.xml" ContentType="application/inkml+xml"/>
  <Override PartName="/ppt/ink/ink5935.xml" ContentType="application/inkml+xml"/>
  <Override PartName="/ppt/ink/ink5936.xml" ContentType="application/inkml+xml"/>
  <Override PartName="/ppt/ink/ink5937.xml" ContentType="application/inkml+xml"/>
  <Override PartName="/ppt/ink/ink5938.xml" ContentType="application/inkml+xml"/>
  <Override PartName="/ppt/ink/ink5939.xml" ContentType="application/inkml+xml"/>
  <Override PartName="/ppt/ink/ink5940.xml" ContentType="application/inkml+xml"/>
  <Override PartName="/ppt/ink/ink5941.xml" ContentType="application/inkml+xml"/>
  <Override PartName="/ppt/ink/ink5942.xml" ContentType="application/inkml+xml"/>
  <Override PartName="/ppt/ink/ink5943.xml" ContentType="application/inkml+xml"/>
  <Override PartName="/ppt/ink/ink5944.xml" ContentType="application/inkml+xml"/>
  <Override PartName="/ppt/ink/ink5945.xml" ContentType="application/inkml+xml"/>
  <Override PartName="/ppt/ink/ink5946.xml" ContentType="application/inkml+xml"/>
  <Override PartName="/ppt/ink/ink5947.xml" ContentType="application/inkml+xml"/>
  <Override PartName="/ppt/ink/ink5948.xml" ContentType="application/inkml+xml"/>
  <Override PartName="/ppt/ink/ink5949.xml" ContentType="application/inkml+xml"/>
  <Override PartName="/ppt/ink/ink5950.xml" ContentType="application/inkml+xml"/>
  <Override PartName="/ppt/ink/ink5951.xml" ContentType="application/inkml+xml"/>
  <Override PartName="/ppt/ink/ink5952.xml" ContentType="application/inkml+xml"/>
  <Override PartName="/ppt/ink/ink5953.xml" ContentType="application/inkml+xml"/>
  <Override PartName="/ppt/ink/ink5954.xml" ContentType="application/inkml+xml"/>
  <Override PartName="/ppt/ink/ink5955.xml" ContentType="application/inkml+xml"/>
  <Override PartName="/ppt/ink/ink5956.xml" ContentType="application/inkml+xml"/>
  <Override PartName="/ppt/ink/ink5957.xml" ContentType="application/inkml+xml"/>
  <Override PartName="/ppt/ink/ink5958.xml" ContentType="application/inkml+xml"/>
  <Override PartName="/ppt/ink/ink5959.xml" ContentType="application/inkml+xml"/>
  <Override PartName="/ppt/ink/ink5960.xml" ContentType="application/inkml+xml"/>
  <Override PartName="/ppt/ink/ink5961.xml" ContentType="application/inkml+xml"/>
  <Override PartName="/ppt/ink/ink5962.xml" ContentType="application/inkml+xml"/>
  <Override PartName="/ppt/ink/ink5963.xml" ContentType="application/inkml+xml"/>
  <Override PartName="/ppt/ink/ink5964.xml" ContentType="application/inkml+xml"/>
  <Override PartName="/ppt/ink/ink5965.xml" ContentType="application/inkml+xml"/>
  <Override PartName="/ppt/ink/ink5966.xml" ContentType="application/inkml+xml"/>
  <Override PartName="/ppt/ink/ink5967.xml" ContentType="application/inkml+xml"/>
  <Override PartName="/ppt/ink/ink5968.xml" ContentType="application/inkml+xml"/>
  <Override PartName="/ppt/ink/ink5969.xml" ContentType="application/inkml+xml"/>
  <Override PartName="/ppt/ink/ink5970.xml" ContentType="application/inkml+xml"/>
  <Override PartName="/ppt/ink/ink5971.xml" ContentType="application/inkml+xml"/>
  <Override PartName="/ppt/ink/ink5972.xml" ContentType="application/inkml+xml"/>
  <Override PartName="/ppt/ink/ink5973.xml" ContentType="application/inkml+xml"/>
  <Override PartName="/ppt/ink/ink5974.xml" ContentType="application/inkml+xml"/>
  <Override PartName="/ppt/ink/ink5975.xml" ContentType="application/inkml+xml"/>
  <Override PartName="/ppt/ink/ink5976.xml" ContentType="application/inkml+xml"/>
  <Override PartName="/ppt/ink/ink5977.xml" ContentType="application/inkml+xml"/>
  <Override PartName="/ppt/ink/ink5978.xml" ContentType="application/inkml+xml"/>
  <Override PartName="/ppt/ink/ink5979.xml" ContentType="application/inkml+xml"/>
  <Override PartName="/ppt/ink/ink5980.xml" ContentType="application/inkml+xml"/>
  <Override PartName="/ppt/ink/ink5981.xml" ContentType="application/inkml+xml"/>
  <Override PartName="/ppt/ink/ink5982.xml" ContentType="application/inkml+xml"/>
  <Override PartName="/ppt/ink/ink5983.xml" ContentType="application/inkml+xml"/>
  <Override PartName="/ppt/ink/ink5984.xml" ContentType="application/inkml+xml"/>
  <Override PartName="/ppt/ink/ink5985.xml" ContentType="application/inkml+xml"/>
  <Override PartName="/ppt/ink/ink5986.xml" ContentType="application/inkml+xml"/>
  <Override PartName="/ppt/ink/ink5987.xml" ContentType="application/inkml+xml"/>
  <Override PartName="/ppt/ink/ink5988.xml" ContentType="application/inkml+xml"/>
  <Override PartName="/ppt/ink/ink5989.xml" ContentType="application/inkml+xml"/>
  <Override PartName="/ppt/ink/ink5990.xml" ContentType="application/inkml+xml"/>
  <Override PartName="/ppt/ink/ink5991.xml" ContentType="application/inkml+xml"/>
  <Override PartName="/ppt/ink/ink5992.xml" ContentType="application/inkml+xml"/>
  <Override PartName="/ppt/ink/ink5993.xml" ContentType="application/inkml+xml"/>
  <Override PartName="/ppt/ink/ink5994.xml" ContentType="application/inkml+xml"/>
  <Override PartName="/ppt/ink/ink5995.xml" ContentType="application/inkml+xml"/>
  <Override PartName="/ppt/ink/ink5996.xml" ContentType="application/inkml+xml"/>
  <Override PartName="/ppt/ink/ink5997.xml" ContentType="application/inkml+xml"/>
  <Override PartName="/ppt/ink/ink5998.xml" ContentType="application/inkml+xml"/>
  <Override PartName="/ppt/ink/ink5999.xml" ContentType="application/inkml+xml"/>
  <Override PartName="/ppt/ink/ink6000.xml" ContentType="application/inkml+xml"/>
  <Override PartName="/ppt/ink/ink6001.xml" ContentType="application/inkml+xml"/>
  <Override PartName="/ppt/ink/ink6002.xml" ContentType="application/inkml+xml"/>
  <Override PartName="/ppt/ink/ink6003.xml" ContentType="application/inkml+xml"/>
  <Override PartName="/ppt/ink/ink6004.xml" ContentType="application/inkml+xml"/>
  <Override PartName="/ppt/ink/ink6005.xml" ContentType="application/inkml+xml"/>
  <Override PartName="/ppt/ink/ink6006.xml" ContentType="application/inkml+xml"/>
  <Override PartName="/ppt/ink/ink6007.xml" ContentType="application/inkml+xml"/>
  <Override PartName="/ppt/ink/ink6008.xml" ContentType="application/inkml+xml"/>
  <Override PartName="/ppt/ink/ink6009.xml" ContentType="application/inkml+xml"/>
  <Override PartName="/ppt/ink/ink6010.xml" ContentType="application/inkml+xml"/>
  <Override PartName="/ppt/ink/ink6011.xml" ContentType="application/inkml+xml"/>
  <Override PartName="/ppt/ink/ink6012.xml" ContentType="application/inkml+xml"/>
  <Override PartName="/ppt/ink/ink6013.xml" ContentType="application/inkml+xml"/>
  <Override PartName="/ppt/ink/ink6014.xml" ContentType="application/inkml+xml"/>
  <Override PartName="/ppt/ink/ink6015.xml" ContentType="application/inkml+xml"/>
  <Override PartName="/ppt/ink/ink6016.xml" ContentType="application/inkml+xml"/>
  <Override PartName="/ppt/ink/ink6017.xml" ContentType="application/inkml+xml"/>
  <Override PartName="/ppt/ink/ink6018.xml" ContentType="application/inkml+xml"/>
  <Override PartName="/ppt/ink/ink6019.xml" ContentType="application/inkml+xml"/>
  <Override PartName="/ppt/ink/ink6020.xml" ContentType="application/inkml+xml"/>
  <Override PartName="/ppt/ink/ink6021.xml" ContentType="application/inkml+xml"/>
  <Override PartName="/ppt/ink/ink6022.xml" ContentType="application/inkml+xml"/>
  <Override PartName="/ppt/ink/ink6023.xml" ContentType="application/inkml+xml"/>
  <Override PartName="/ppt/ink/ink6024.xml" ContentType="application/inkml+xml"/>
  <Override PartName="/ppt/ink/ink6025.xml" ContentType="application/inkml+xml"/>
  <Override PartName="/ppt/ink/ink6026.xml" ContentType="application/inkml+xml"/>
  <Override PartName="/ppt/ink/ink6027.xml" ContentType="application/inkml+xml"/>
  <Override PartName="/ppt/ink/ink6028.xml" ContentType="application/inkml+xml"/>
  <Override PartName="/ppt/ink/ink6029.xml" ContentType="application/inkml+xml"/>
  <Override PartName="/ppt/ink/ink6030.xml" ContentType="application/inkml+xml"/>
  <Override PartName="/ppt/ink/ink6031.xml" ContentType="application/inkml+xml"/>
  <Override PartName="/ppt/ink/ink6032.xml" ContentType="application/inkml+xml"/>
  <Override PartName="/ppt/ink/ink6033.xml" ContentType="application/inkml+xml"/>
  <Override PartName="/ppt/ink/ink6034.xml" ContentType="application/inkml+xml"/>
  <Override PartName="/ppt/ink/ink6035.xml" ContentType="application/inkml+xml"/>
  <Override PartName="/ppt/ink/ink6036.xml" ContentType="application/inkml+xml"/>
  <Override PartName="/ppt/ink/ink6037.xml" ContentType="application/inkml+xml"/>
  <Override PartName="/ppt/ink/ink6038.xml" ContentType="application/inkml+xml"/>
  <Override PartName="/ppt/ink/ink6039.xml" ContentType="application/inkml+xml"/>
  <Override PartName="/ppt/ink/ink6040.xml" ContentType="application/inkml+xml"/>
  <Override PartName="/ppt/ink/ink6041.xml" ContentType="application/inkml+xml"/>
  <Override PartName="/ppt/ink/ink6042.xml" ContentType="application/inkml+xml"/>
  <Override PartName="/ppt/ink/ink6043.xml" ContentType="application/inkml+xml"/>
  <Override PartName="/ppt/ink/ink6044.xml" ContentType="application/inkml+xml"/>
  <Override PartName="/ppt/ink/ink6045.xml" ContentType="application/inkml+xml"/>
  <Override PartName="/ppt/ink/ink6046.xml" ContentType="application/inkml+xml"/>
  <Override PartName="/ppt/ink/ink6047.xml" ContentType="application/inkml+xml"/>
  <Override PartName="/ppt/ink/ink6048.xml" ContentType="application/inkml+xml"/>
  <Override PartName="/ppt/ink/ink6049.xml" ContentType="application/inkml+xml"/>
  <Override PartName="/ppt/ink/ink6050.xml" ContentType="application/inkml+xml"/>
  <Override PartName="/ppt/ink/ink6051.xml" ContentType="application/inkml+xml"/>
  <Override PartName="/ppt/ink/ink6052.xml" ContentType="application/inkml+xml"/>
  <Override PartName="/ppt/ink/ink6053.xml" ContentType="application/inkml+xml"/>
  <Override PartName="/ppt/ink/ink6054.xml" ContentType="application/inkml+xml"/>
  <Override PartName="/ppt/ink/ink6055.xml" ContentType="application/inkml+xml"/>
  <Override PartName="/ppt/ink/ink6056.xml" ContentType="application/inkml+xml"/>
  <Override PartName="/ppt/ink/ink6057.xml" ContentType="application/inkml+xml"/>
  <Override PartName="/ppt/ink/ink6058.xml" ContentType="application/inkml+xml"/>
  <Override PartName="/ppt/ink/ink6059.xml" ContentType="application/inkml+xml"/>
  <Override PartName="/ppt/ink/ink6060.xml" ContentType="application/inkml+xml"/>
  <Override PartName="/ppt/ink/ink6061.xml" ContentType="application/inkml+xml"/>
  <Override PartName="/ppt/ink/ink6062.xml" ContentType="application/inkml+xml"/>
  <Override PartName="/ppt/ink/ink6063.xml" ContentType="application/inkml+xml"/>
  <Override PartName="/ppt/ink/ink6064.xml" ContentType="application/inkml+xml"/>
  <Override PartName="/ppt/ink/ink6065.xml" ContentType="application/inkml+xml"/>
  <Override PartName="/ppt/ink/ink6066.xml" ContentType="application/inkml+xml"/>
  <Override PartName="/ppt/ink/ink6067.xml" ContentType="application/inkml+xml"/>
  <Override PartName="/ppt/ink/ink6068.xml" ContentType="application/inkml+xml"/>
  <Override PartName="/ppt/ink/ink6069.xml" ContentType="application/inkml+xml"/>
  <Override PartName="/ppt/ink/ink6070.xml" ContentType="application/inkml+xml"/>
  <Override PartName="/ppt/ink/ink6071.xml" ContentType="application/inkml+xml"/>
  <Override PartName="/ppt/ink/ink6072.xml" ContentType="application/inkml+xml"/>
  <Override PartName="/ppt/ink/ink6073.xml" ContentType="application/inkml+xml"/>
  <Override PartName="/ppt/ink/ink6074.xml" ContentType="application/inkml+xml"/>
  <Override PartName="/ppt/ink/ink6075.xml" ContentType="application/inkml+xml"/>
  <Override PartName="/ppt/ink/ink6076.xml" ContentType="application/inkml+xml"/>
  <Override PartName="/ppt/ink/ink6077.xml" ContentType="application/inkml+xml"/>
  <Override PartName="/ppt/ink/ink6078.xml" ContentType="application/inkml+xml"/>
  <Override PartName="/ppt/ink/ink6079.xml" ContentType="application/inkml+xml"/>
  <Override PartName="/ppt/ink/ink6080.xml" ContentType="application/inkml+xml"/>
  <Override PartName="/ppt/ink/ink6081.xml" ContentType="application/inkml+xml"/>
  <Override PartName="/ppt/ink/ink6082.xml" ContentType="application/inkml+xml"/>
  <Override PartName="/ppt/ink/ink6083.xml" ContentType="application/inkml+xml"/>
  <Override PartName="/ppt/ink/ink6084.xml" ContentType="application/inkml+xml"/>
  <Override PartName="/ppt/ink/ink6085.xml" ContentType="application/inkml+xml"/>
  <Override PartName="/ppt/ink/ink6086.xml" ContentType="application/inkml+xml"/>
  <Override PartName="/ppt/ink/ink6087.xml" ContentType="application/inkml+xml"/>
  <Override PartName="/ppt/ink/ink6088.xml" ContentType="application/inkml+xml"/>
  <Override PartName="/ppt/ink/ink6089.xml" ContentType="application/inkml+xml"/>
  <Override PartName="/ppt/ink/ink6090.xml" ContentType="application/inkml+xml"/>
  <Override PartName="/ppt/ink/ink6091.xml" ContentType="application/inkml+xml"/>
  <Override PartName="/ppt/ink/ink6092.xml" ContentType="application/inkml+xml"/>
  <Override PartName="/ppt/ink/ink6093.xml" ContentType="application/inkml+xml"/>
  <Override PartName="/ppt/ink/ink6094.xml" ContentType="application/inkml+xml"/>
  <Override PartName="/ppt/ink/ink6095.xml" ContentType="application/inkml+xml"/>
  <Override PartName="/ppt/ink/ink6096.xml" ContentType="application/inkml+xml"/>
  <Override PartName="/ppt/ink/ink6097.xml" ContentType="application/inkml+xml"/>
  <Override PartName="/ppt/ink/ink6098.xml" ContentType="application/inkml+xml"/>
  <Override PartName="/ppt/ink/ink6099.xml" ContentType="application/inkml+xml"/>
  <Override PartName="/ppt/ink/ink6100.xml" ContentType="application/inkml+xml"/>
  <Override PartName="/ppt/ink/ink6101.xml" ContentType="application/inkml+xml"/>
  <Override PartName="/ppt/ink/ink6102.xml" ContentType="application/inkml+xml"/>
  <Override PartName="/ppt/ink/ink6103.xml" ContentType="application/inkml+xml"/>
  <Override PartName="/ppt/ink/ink6104.xml" ContentType="application/inkml+xml"/>
  <Override PartName="/ppt/ink/ink6105.xml" ContentType="application/inkml+xml"/>
  <Override PartName="/ppt/ink/ink6106.xml" ContentType="application/inkml+xml"/>
  <Override PartName="/ppt/ink/ink6107.xml" ContentType="application/inkml+xml"/>
  <Override PartName="/ppt/ink/ink6108.xml" ContentType="application/inkml+xml"/>
  <Override PartName="/ppt/ink/ink6109.xml" ContentType="application/inkml+xml"/>
  <Override PartName="/ppt/ink/ink6110.xml" ContentType="application/inkml+xml"/>
  <Override PartName="/ppt/ink/ink6111.xml" ContentType="application/inkml+xml"/>
  <Override PartName="/ppt/ink/ink6112.xml" ContentType="application/inkml+xml"/>
  <Override PartName="/ppt/ink/ink6113.xml" ContentType="application/inkml+xml"/>
  <Override PartName="/ppt/ink/ink6114.xml" ContentType="application/inkml+xml"/>
  <Override PartName="/ppt/ink/ink6115.xml" ContentType="application/inkml+xml"/>
  <Override PartName="/ppt/ink/ink6116.xml" ContentType="application/inkml+xml"/>
  <Override PartName="/ppt/ink/ink6117.xml" ContentType="application/inkml+xml"/>
  <Override PartName="/ppt/ink/ink6118.xml" ContentType="application/inkml+xml"/>
  <Override PartName="/ppt/ink/ink6119.xml" ContentType="application/inkml+xml"/>
  <Override PartName="/ppt/ink/ink6120.xml" ContentType="application/inkml+xml"/>
  <Override PartName="/ppt/ink/ink6121.xml" ContentType="application/inkml+xml"/>
  <Override PartName="/ppt/ink/ink6122.xml" ContentType="application/inkml+xml"/>
  <Override PartName="/ppt/ink/ink6123.xml" ContentType="application/inkml+xml"/>
  <Override PartName="/ppt/ink/ink6124.xml" ContentType="application/inkml+xml"/>
  <Override PartName="/ppt/ink/ink6125.xml" ContentType="application/inkml+xml"/>
  <Override PartName="/ppt/ink/ink6126.xml" ContentType="application/inkml+xml"/>
  <Override PartName="/ppt/ink/ink6127.xml" ContentType="application/inkml+xml"/>
  <Override PartName="/ppt/ink/ink6128.xml" ContentType="application/inkml+xml"/>
  <Override PartName="/ppt/ink/ink6129.xml" ContentType="application/inkml+xml"/>
  <Override PartName="/ppt/ink/ink6130.xml" ContentType="application/inkml+xml"/>
  <Override PartName="/ppt/ink/ink6131.xml" ContentType="application/inkml+xml"/>
  <Override PartName="/ppt/ink/ink6132.xml" ContentType="application/inkml+xml"/>
  <Override PartName="/ppt/ink/ink6133.xml" ContentType="application/inkml+xml"/>
  <Override PartName="/ppt/ink/ink6134.xml" ContentType="application/inkml+xml"/>
  <Override PartName="/ppt/ink/ink6135.xml" ContentType="application/inkml+xml"/>
  <Override PartName="/ppt/ink/ink6136.xml" ContentType="application/inkml+xml"/>
  <Override PartName="/ppt/ink/ink6137.xml" ContentType="application/inkml+xml"/>
  <Override PartName="/ppt/ink/ink6138.xml" ContentType="application/inkml+xml"/>
  <Override PartName="/ppt/ink/ink6139.xml" ContentType="application/inkml+xml"/>
  <Override PartName="/ppt/ink/ink6140.xml" ContentType="application/inkml+xml"/>
  <Override PartName="/ppt/ink/ink6141.xml" ContentType="application/inkml+xml"/>
  <Override PartName="/ppt/ink/ink6142.xml" ContentType="application/inkml+xml"/>
  <Override PartName="/ppt/ink/ink6143.xml" ContentType="application/inkml+xml"/>
  <Override PartName="/ppt/ink/ink6144.xml" ContentType="application/inkml+xml"/>
  <Override PartName="/ppt/ink/ink6145.xml" ContentType="application/inkml+xml"/>
  <Override PartName="/ppt/ink/ink6146.xml" ContentType="application/inkml+xml"/>
  <Override PartName="/ppt/ink/ink6147.xml" ContentType="application/inkml+xml"/>
  <Override PartName="/ppt/ink/ink6148.xml" ContentType="application/inkml+xml"/>
  <Override PartName="/ppt/ink/ink6149.xml" ContentType="application/inkml+xml"/>
  <Override PartName="/ppt/ink/ink6150.xml" ContentType="application/inkml+xml"/>
  <Override PartName="/ppt/ink/ink6151.xml" ContentType="application/inkml+xml"/>
  <Override PartName="/ppt/ink/ink6152.xml" ContentType="application/inkml+xml"/>
  <Override PartName="/ppt/ink/ink6153.xml" ContentType="application/inkml+xml"/>
  <Override PartName="/ppt/ink/ink6154.xml" ContentType="application/inkml+xml"/>
  <Override PartName="/ppt/ink/ink6155.xml" ContentType="application/inkml+xml"/>
  <Override PartName="/ppt/ink/ink6156.xml" ContentType="application/inkml+xml"/>
  <Override PartName="/ppt/ink/ink6157.xml" ContentType="application/inkml+xml"/>
  <Override PartName="/ppt/ink/ink6158.xml" ContentType="application/inkml+xml"/>
  <Override PartName="/ppt/ink/ink6159.xml" ContentType="application/inkml+xml"/>
  <Override PartName="/ppt/ink/ink6160.xml" ContentType="application/inkml+xml"/>
  <Override PartName="/ppt/ink/ink6161.xml" ContentType="application/inkml+xml"/>
  <Override PartName="/ppt/ink/ink6162.xml" ContentType="application/inkml+xml"/>
  <Override PartName="/ppt/ink/ink6163.xml" ContentType="application/inkml+xml"/>
  <Override PartName="/ppt/ink/ink6164.xml" ContentType="application/inkml+xml"/>
  <Override PartName="/ppt/ink/ink6165.xml" ContentType="application/inkml+xml"/>
  <Override PartName="/ppt/ink/ink6166.xml" ContentType="application/inkml+xml"/>
  <Override PartName="/ppt/ink/ink6167.xml" ContentType="application/inkml+xml"/>
  <Override PartName="/ppt/ink/ink6168.xml" ContentType="application/inkml+xml"/>
  <Override PartName="/ppt/ink/ink6169.xml" ContentType="application/inkml+xml"/>
  <Override PartName="/ppt/ink/ink6170.xml" ContentType="application/inkml+xml"/>
  <Override PartName="/ppt/ink/ink6171.xml" ContentType="application/inkml+xml"/>
  <Override PartName="/ppt/ink/ink6172.xml" ContentType="application/inkml+xml"/>
  <Override PartName="/ppt/ink/ink6173.xml" ContentType="application/inkml+xml"/>
  <Override PartName="/ppt/ink/ink6174.xml" ContentType="application/inkml+xml"/>
  <Override PartName="/ppt/ink/ink6175.xml" ContentType="application/inkml+xml"/>
  <Override PartName="/ppt/ink/ink6176.xml" ContentType="application/inkml+xml"/>
  <Override PartName="/ppt/ink/ink6177.xml" ContentType="application/inkml+xml"/>
  <Override PartName="/ppt/ink/ink6178.xml" ContentType="application/inkml+xml"/>
  <Override PartName="/ppt/ink/ink6179.xml" ContentType="application/inkml+xml"/>
  <Override PartName="/ppt/ink/ink6180.xml" ContentType="application/inkml+xml"/>
  <Override PartName="/ppt/ink/ink6181.xml" ContentType="application/inkml+xml"/>
  <Override PartName="/ppt/ink/ink6182.xml" ContentType="application/inkml+xml"/>
  <Override PartName="/ppt/ink/ink6183.xml" ContentType="application/inkml+xml"/>
  <Override PartName="/ppt/ink/ink6184.xml" ContentType="application/inkml+xml"/>
  <Override PartName="/ppt/ink/ink6185.xml" ContentType="application/inkml+xml"/>
  <Override PartName="/ppt/ink/ink6186.xml" ContentType="application/inkml+xml"/>
  <Override PartName="/ppt/ink/ink6187.xml" ContentType="application/inkml+xml"/>
  <Override PartName="/ppt/ink/ink6188.xml" ContentType="application/inkml+xml"/>
  <Override PartName="/ppt/ink/ink6189.xml" ContentType="application/inkml+xml"/>
  <Override PartName="/ppt/ink/ink6190.xml" ContentType="application/inkml+xml"/>
  <Override PartName="/ppt/ink/ink6191.xml" ContentType="application/inkml+xml"/>
  <Override PartName="/ppt/ink/ink6192.xml" ContentType="application/inkml+xml"/>
  <Override PartName="/ppt/ink/ink6193.xml" ContentType="application/inkml+xml"/>
  <Override PartName="/ppt/ink/ink6194.xml" ContentType="application/inkml+xml"/>
  <Override PartName="/ppt/ink/ink6195.xml" ContentType="application/inkml+xml"/>
  <Override PartName="/ppt/ink/ink6196.xml" ContentType="application/inkml+xml"/>
  <Override PartName="/ppt/ink/ink6197.xml" ContentType="application/inkml+xml"/>
  <Override PartName="/ppt/ink/ink6198.xml" ContentType="application/inkml+xml"/>
  <Override PartName="/ppt/ink/ink6199.xml" ContentType="application/inkml+xml"/>
  <Override PartName="/ppt/ink/ink6200.xml" ContentType="application/inkml+xml"/>
  <Override PartName="/ppt/ink/ink6201.xml" ContentType="application/inkml+xml"/>
  <Override PartName="/ppt/ink/ink6202.xml" ContentType="application/inkml+xml"/>
  <Override PartName="/ppt/ink/ink6203.xml" ContentType="application/inkml+xml"/>
  <Override PartName="/ppt/ink/ink6204.xml" ContentType="application/inkml+xml"/>
  <Override PartName="/ppt/ink/ink6205.xml" ContentType="application/inkml+xml"/>
  <Override PartName="/ppt/ink/ink6206.xml" ContentType="application/inkml+xml"/>
  <Override PartName="/ppt/ink/ink6207.xml" ContentType="application/inkml+xml"/>
  <Override PartName="/ppt/ink/ink6208.xml" ContentType="application/inkml+xml"/>
  <Override PartName="/ppt/ink/ink6209.xml" ContentType="application/inkml+xml"/>
  <Override PartName="/ppt/ink/ink6210.xml" ContentType="application/inkml+xml"/>
  <Override PartName="/ppt/ink/ink6211.xml" ContentType="application/inkml+xml"/>
  <Override PartName="/ppt/ink/ink6212.xml" ContentType="application/inkml+xml"/>
  <Override PartName="/ppt/ink/ink6213.xml" ContentType="application/inkml+xml"/>
  <Override PartName="/ppt/ink/ink6214.xml" ContentType="application/inkml+xml"/>
  <Override PartName="/ppt/ink/ink6215.xml" ContentType="application/inkml+xml"/>
  <Override PartName="/ppt/ink/ink6216.xml" ContentType="application/inkml+xml"/>
  <Override PartName="/ppt/ink/ink6217.xml" ContentType="application/inkml+xml"/>
  <Override PartName="/ppt/ink/ink6218.xml" ContentType="application/inkml+xml"/>
  <Override PartName="/ppt/ink/ink6219.xml" ContentType="application/inkml+xml"/>
  <Override PartName="/ppt/ink/ink6220.xml" ContentType="application/inkml+xml"/>
  <Override PartName="/ppt/ink/ink6221.xml" ContentType="application/inkml+xml"/>
  <Override PartName="/ppt/ink/ink6222.xml" ContentType="application/inkml+xml"/>
  <Override PartName="/ppt/ink/ink6223.xml" ContentType="application/inkml+xml"/>
  <Override PartName="/ppt/ink/ink6224.xml" ContentType="application/inkml+xml"/>
  <Override PartName="/ppt/ink/ink6225.xml" ContentType="application/inkml+xml"/>
  <Override PartName="/ppt/ink/ink6226.xml" ContentType="application/inkml+xml"/>
  <Override PartName="/ppt/ink/ink6227.xml" ContentType="application/inkml+xml"/>
  <Override PartName="/ppt/ink/ink6228.xml" ContentType="application/inkml+xml"/>
  <Override PartName="/ppt/ink/ink6229.xml" ContentType="application/inkml+xml"/>
  <Override PartName="/ppt/ink/ink6230.xml" ContentType="application/inkml+xml"/>
  <Override PartName="/ppt/ink/ink6231.xml" ContentType="application/inkml+xml"/>
  <Override PartName="/ppt/ink/ink6232.xml" ContentType="application/inkml+xml"/>
  <Override PartName="/ppt/ink/ink6233.xml" ContentType="application/inkml+xml"/>
  <Override PartName="/ppt/ink/ink6234.xml" ContentType="application/inkml+xml"/>
  <Override PartName="/ppt/ink/ink6235.xml" ContentType="application/inkml+xml"/>
  <Override PartName="/ppt/ink/ink6236.xml" ContentType="application/inkml+xml"/>
  <Override PartName="/ppt/ink/ink6237.xml" ContentType="application/inkml+xml"/>
  <Override PartName="/ppt/ink/ink6238.xml" ContentType="application/inkml+xml"/>
  <Override PartName="/ppt/ink/ink6239.xml" ContentType="application/inkml+xml"/>
  <Override PartName="/ppt/ink/ink6240.xml" ContentType="application/inkml+xml"/>
  <Override PartName="/ppt/ink/ink6241.xml" ContentType="application/inkml+xml"/>
  <Override PartName="/ppt/ink/ink6242.xml" ContentType="application/inkml+xml"/>
  <Override PartName="/ppt/ink/ink6243.xml" ContentType="application/inkml+xml"/>
  <Override PartName="/ppt/ink/ink6244.xml" ContentType="application/inkml+xml"/>
  <Override PartName="/ppt/ink/ink6245.xml" ContentType="application/inkml+xml"/>
  <Override PartName="/ppt/ink/ink6246.xml" ContentType="application/inkml+xml"/>
  <Override PartName="/ppt/ink/ink6247.xml" ContentType="application/inkml+xml"/>
  <Override PartName="/ppt/ink/ink6248.xml" ContentType="application/inkml+xml"/>
  <Override PartName="/ppt/ink/ink6249.xml" ContentType="application/inkml+xml"/>
  <Override PartName="/ppt/ink/ink6250.xml" ContentType="application/inkml+xml"/>
  <Override PartName="/ppt/ink/ink6251.xml" ContentType="application/inkml+xml"/>
  <Override PartName="/ppt/ink/ink6252.xml" ContentType="application/inkml+xml"/>
  <Override PartName="/ppt/ink/ink6253.xml" ContentType="application/inkml+xml"/>
  <Override PartName="/ppt/ink/ink6254.xml" ContentType="application/inkml+xml"/>
  <Override PartName="/ppt/ink/ink6255.xml" ContentType="application/inkml+xml"/>
  <Override PartName="/ppt/ink/ink6256.xml" ContentType="application/inkml+xml"/>
  <Override PartName="/ppt/ink/ink6257.xml" ContentType="application/inkml+xml"/>
  <Override PartName="/ppt/ink/ink6258.xml" ContentType="application/inkml+xml"/>
  <Override PartName="/ppt/ink/ink6259.xml" ContentType="application/inkml+xml"/>
  <Override PartName="/ppt/ink/ink6260.xml" ContentType="application/inkml+xml"/>
  <Override PartName="/ppt/ink/ink6261.xml" ContentType="application/inkml+xml"/>
  <Override PartName="/ppt/ink/ink6262.xml" ContentType="application/inkml+xml"/>
  <Override PartName="/ppt/ink/ink6263.xml" ContentType="application/inkml+xml"/>
  <Override PartName="/ppt/ink/ink6264.xml" ContentType="application/inkml+xml"/>
  <Override PartName="/ppt/ink/ink6265.xml" ContentType="application/inkml+xml"/>
  <Override PartName="/ppt/ink/ink6266.xml" ContentType="application/inkml+xml"/>
  <Override PartName="/ppt/ink/ink6267.xml" ContentType="application/inkml+xml"/>
  <Override PartName="/ppt/ink/ink6268.xml" ContentType="application/inkml+xml"/>
  <Override PartName="/ppt/ink/ink6269.xml" ContentType="application/inkml+xml"/>
  <Override PartName="/ppt/ink/ink6270.xml" ContentType="application/inkml+xml"/>
  <Override PartName="/ppt/ink/ink6271.xml" ContentType="application/inkml+xml"/>
  <Override PartName="/ppt/ink/ink6272.xml" ContentType="application/inkml+xml"/>
  <Override PartName="/ppt/ink/ink6273.xml" ContentType="application/inkml+xml"/>
  <Override PartName="/ppt/ink/ink6274.xml" ContentType="application/inkml+xml"/>
  <Override PartName="/ppt/ink/ink6275.xml" ContentType="application/inkml+xml"/>
  <Override PartName="/ppt/ink/ink6276.xml" ContentType="application/inkml+xml"/>
  <Override PartName="/ppt/ink/ink6277.xml" ContentType="application/inkml+xml"/>
  <Override PartName="/ppt/ink/ink6278.xml" ContentType="application/inkml+xml"/>
  <Override PartName="/ppt/ink/ink6279.xml" ContentType="application/inkml+xml"/>
  <Override PartName="/ppt/ink/ink6280.xml" ContentType="application/inkml+xml"/>
  <Override PartName="/ppt/ink/ink6281.xml" ContentType="application/inkml+xml"/>
  <Override PartName="/ppt/ink/ink6282.xml" ContentType="application/inkml+xml"/>
  <Override PartName="/ppt/ink/ink6283.xml" ContentType="application/inkml+xml"/>
  <Override PartName="/ppt/ink/ink6284.xml" ContentType="application/inkml+xml"/>
  <Override PartName="/ppt/ink/ink6285.xml" ContentType="application/inkml+xml"/>
  <Override PartName="/ppt/ink/ink6286.xml" ContentType="application/inkml+xml"/>
  <Override PartName="/ppt/ink/ink6287.xml" ContentType="application/inkml+xml"/>
  <Override PartName="/ppt/ink/ink6288.xml" ContentType="application/inkml+xml"/>
  <Override PartName="/ppt/ink/ink6289.xml" ContentType="application/inkml+xml"/>
  <Override PartName="/ppt/ink/ink6290.xml" ContentType="application/inkml+xml"/>
  <Override PartName="/ppt/ink/ink6291.xml" ContentType="application/inkml+xml"/>
  <Override PartName="/ppt/ink/ink6292.xml" ContentType="application/inkml+xml"/>
  <Override PartName="/ppt/ink/ink6293.xml" ContentType="application/inkml+xml"/>
  <Override PartName="/ppt/ink/ink6294.xml" ContentType="application/inkml+xml"/>
  <Override PartName="/ppt/ink/ink6295.xml" ContentType="application/inkml+xml"/>
  <Override PartName="/ppt/ink/ink6296.xml" ContentType="application/inkml+xml"/>
  <Override PartName="/ppt/ink/ink6297.xml" ContentType="application/inkml+xml"/>
  <Override PartName="/ppt/ink/ink6298.xml" ContentType="application/inkml+xml"/>
  <Override PartName="/ppt/ink/ink6299.xml" ContentType="application/inkml+xml"/>
  <Override PartName="/ppt/ink/ink6300.xml" ContentType="application/inkml+xml"/>
  <Override PartName="/ppt/ink/ink6301.xml" ContentType="application/inkml+xml"/>
  <Override PartName="/ppt/ink/ink6302.xml" ContentType="application/inkml+xml"/>
  <Override PartName="/ppt/ink/ink6303.xml" ContentType="application/inkml+xml"/>
  <Override PartName="/ppt/ink/ink6304.xml" ContentType="application/inkml+xml"/>
  <Override PartName="/ppt/ink/ink6305.xml" ContentType="application/inkml+xml"/>
  <Override PartName="/ppt/ink/ink6306.xml" ContentType="application/inkml+xml"/>
  <Override PartName="/ppt/ink/ink6307.xml" ContentType="application/inkml+xml"/>
  <Override PartName="/ppt/ink/ink6308.xml" ContentType="application/inkml+xml"/>
  <Override PartName="/ppt/ink/ink6309.xml" ContentType="application/inkml+xml"/>
  <Override PartName="/ppt/ink/ink6310.xml" ContentType="application/inkml+xml"/>
  <Override PartName="/ppt/ink/ink6311.xml" ContentType="application/inkml+xml"/>
  <Override PartName="/ppt/ink/ink6312.xml" ContentType="application/inkml+xml"/>
  <Override PartName="/ppt/ink/ink6313.xml" ContentType="application/inkml+xml"/>
  <Override PartName="/ppt/ink/ink6314.xml" ContentType="application/inkml+xml"/>
  <Override PartName="/ppt/ink/ink6315.xml" ContentType="application/inkml+xml"/>
  <Override PartName="/ppt/ink/ink6316.xml" ContentType="application/inkml+xml"/>
  <Override PartName="/ppt/ink/ink6317.xml" ContentType="application/inkml+xml"/>
  <Override PartName="/ppt/ink/ink6318.xml" ContentType="application/inkml+xml"/>
  <Override PartName="/ppt/ink/ink6319.xml" ContentType="application/inkml+xml"/>
  <Override PartName="/ppt/ink/ink6320.xml" ContentType="application/inkml+xml"/>
  <Override PartName="/ppt/ink/ink6321.xml" ContentType="application/inkml+xml"/>
  <Override PartName="/ppt/ink/ink6322.xml" ContentType="application/inkml+xml"/>
  <Override PartName="/ppt/ink/ink6323.xml" ContentType="application/inkml+xml"/>
  <Override PartName="/ppt/ink/ink6324.xml" ContentType="application/inkml+xml"/>
  <Override PartName="/ppt/ink/ink6325.xml" ContentType="application/inkml+xml"/>
  <Override PartName="/ppt/ink/ink6326.xml" ContentType="application/inkml+xml"/>
  <Override PartName="/ppt/ink/ink6327.xml" ContentType="application/inkml+xml"/>
  <Override PartName="/ppt/ink/ink6328.xml" ContentType="application/inkml+xml"/>
  <Override PartName="/ppt/ink/ink6329.xml" ContentType="application/inkml+xml"/>
  <Override PartName="/ppt/ink/ink6330.xml" ContentType="application/inkml+xml"/>
  <Override PartName="/ppt/ink/ink6331.xml" ContentType="application/inkml+xml"/>
  <Override PartName="/ppt/ink/ink6332.xml" ContentType="application/inkml+xml"/>
  <Override PartName="/ppt/ink/ink6333.xml" ContentType="application/inkml+xml"/>
  <Override PartName="/ppt/ink/ink6334.xml" ContentType="application/inkml+xml"/>
  <Override PartName="/ppt/ink/ink6335.xml" ContentType="application/inkml+xml"/>
  <Override PartName="/ppt/ink/ink6336.xml" ContentType="application/inkml+xml"/>
  <Override PartName="/ppt/ink/ink6337.xml" ContentType="application/inkml+xml"/>
  <Override PartName="/ppt/ink/ink6338.xml" ContentType="application/inkml+xml"/>
  <Override PartName="/ppt/ink/ink6339.xml" ContentType="application/inkml+xml"/>
  <Override PartName="/ppt/ink/ink6340.xml" ContentType="application/inkml+xml"/>
  <Override PartName="/ppt/ink/ink6341.xml" ContentType="application/inkml+xml"/>
  <Override PartName="/ppt/ink/ink6342.xml" ContentType="application/inkml+xml"/>
  <Override PartName="/ppt/ink/ink6343.xml" ContentType="application/inkml+xml"/>
  <Override PartName="/ppt/ink/ink6344.xml" ContentType="application/inkml+xml"/>
  <Override PartName="/ppt/ink/ink6345.xml" ContentType="application/inkml+xml"/>
  <Override PartName="/ppt/ink/ink6346.xml" ContentType="application/inkml+xml"/>
  <Override PartName="/ppt/ink/ink6347.xml" ContentType="application/inkml+xml"/>
  <Override PartName="/ppt/ink/ink6348.xml" ContentType="application/inkml+xml"/>
  <Override PartName="/ppt/ink/ink6349.xml" ContentType="application/inkml+xml"/>
  <Override PartName="/ppt/ink/ink6350.xml" ContentType="application/inkml+xml"/>
  <Override PartName="/ppt/ink/ink6351.xml" ContentType="application/inkml+xml"/>
  <Override PartName="/ppt/ink/ink6352.xml" ContentType="application/inkml+xml"/>
  <Override PartName="/ppt/ink/ink6353.xml" ContentType="application/inkml+xml"/>
  <Override PartName="/ppt/ink/ink6354.xml" ContentType="application/inkml+xml"/>
  <Override PartName="/ppt/ink/ink6355.xml" ContentType="application/inkml+xml"/>
  <Override PartName="/ppt/ink/ink6356.xml" ContentType="application/inkml+xml"/>
  <Override PartName="/ppt/ink/ink6357.xml" ContentType="application/inkml+xml"/>
  <Override PartName="/ppt/ink/ink6358.xml" ContentType="application/inkml+xml"/>
  <Override PartName="/ppt/ink/ink6359.xml" ContentType="application/inkml+xml"/>
  <Override PartName="/ppt/ink/ink6360.xml" ContentType="application/inkml+xml"/>
  <Override PartName="/ppt/ink/ink6361.xml" ContentType="application/inkml+xml"/>
  <Override PartName="/ppt/ink/ink6362.xml" ContentType="application/inkml+xml"/>
  <Override PartName="/ppt/ink/ink6363.xml" ContentType="application/inkml+xml"/>
  <Override PartName="/ppt/ink/ink6364.xml" ContentType="application/inkml+xml"/>
  <Override PartName="/ppt/ink/ink6365.xml" ContentType="application/inkml+xml"/>
  <Override PartName="/ppt/ink/ink6366.xml" ContentType="application/inkml+xml"/>
  <Override PartName="/ppt/ink/ink6367.xml" ContentType="application/inkml+xml"/>
  <Override PartName="/ppt/ink/ink6368.xml" ContentType="application/inkml+xml"/>
  <Override PartName="/ppt/ink/ink6369.xml" ContentType="application/inkml+xml"/>
  <Override PartName="/ppt/ink/ink6370.xml" ContentType="application/inkml+xml"/>
  <Override PartName="/ppt/ink/ink6371.xml" ContentType="application/inkml+xml"/>
  <Override PartName="/ppt/ink/ink6372.xml" ContentType="application/inkml+xml"/>
  <Override PartName="/ppt/ink/ink6373.xml" ContentType="application/inkml+xml"/>
  <Override PartName="/ppt/ink/ink6374.xml" ContentType="application/inkml+xml"/>
  <Override PartName="/ppt/ink/ink6375.xml" ContentType="application/inkml+xml"/>
  <Override PartName="/ppt/ink/ink6376.xml" ContentType="application/inkml+xml"/>
  <Override PartName="/ppt/ink/ink6377.xml" ContentType="application/inkml+xml"/>
  <Override PartName="/ppt/ink/ink6378.xml" ContentType="application/inkml+xml"/>
  <Override PartName="/ppt/ink/ink6379.xml" ContentType="application/inkml+xml"/>
  <Override PartName="/ppt/ink/ink6380.xml" ContentType="application/inkml+xml"/>
  <Override PartName="/ppt/ink/ink6381.xml" ContentType="application/inkml+xml"/>
  <Override PartName="/ppt/ink/ink6382.xml" ContentType="application/inkml+xml"/>
  <Override PartName="/ppt/ink/ink6383.xml" ContentType="application/inkml+xml"/>
  <Override PartName="/ppt/ink/ink6384.xml" ContentType="application/inkml+xml"/>
  <Override PartName="/ppt/ink/ink6385.xml" ContentType="application/inkml+xml"/>
  <Override PartName="/ppt/ink/ink6386.xml" ContentType="application/inkml+xml"/>
  <Override PartName="/ppt/ink/ink6387.xml" ContentType="application/inkml+xml"/>
  <Override PartName="/ppt/ink/ink6388.xml" ContentType="application/inkml+xml"/>
  <Override PartName="/ppt/ink/ink6389.xml" ContentType="application/inkml+xml"/>
  <Override PartName="/ppt/ink/ink6390.xml" ContentType="application/inkml+xml"/>
  <Override PartName="/ppt/ink/ink6391.xml" ContentType="application/inkml+xml"/>
  <Override PartName="/ppt/ink/ink6392.xml" ContentType="application/inkml+xml"/>
  <Override PartName="/ppt/ink/ink6393.xml" ContentType="application/inkml+xml"/>
  <Override PartName="/ppt/ink/ink6394.xml" ContentType="application/inkml+xml"/>
  <Override PartName="/ppt/ink/ink6395.xml" ContentType="application/inkml+xml"/>
  <Override PartName="/ppt/ink/ink6396.xml" ContentType="application/inkml+xml"/>
  <Override PartName="/ppt/ink/ink6397.xml" ContentType="application/inkml+xml"/>
  <Override PartName="/ppt/ink/ink6398.xml" ContentType="application/inkml+xml"/>
  <Override PartName="/ppt/ink/ink6399.xml" ContentType="application/inkml+xml"/>
  <Override PartName="/ppt/ink/ink6400.xml" ContentType="application/inkml+xml"/>
  <Override PartName="/ppt/ink/ink6401.xml" ContentType="application/inkml+xml"/>
  <Override PartName="/ppt/ink/ink6402.xml" ContentType="application/inkml+xml"/>
  <Override PartName="/ppt/ink/ink6403.xml" ContentType="application/inkml+xml"/>
  <Override PartName="/ppt/ink/ink6404.xml" ContentType="application/inkml+xml"/>
  <Override PartName="/ppt/ink/ink6405.xml" ContentType="application/inkml+xml"/>
  <Override PartName="/ppt/ink/ink6406.xml" ContentType="application/inkml+xml"/>
  <Override PartName="/ppt/ink/ink6407.xml" ContentType="application/inkml+xml"/>
  <Override PartName="/ppt/ink/ink6408.xml" ContentType="application/inkml+xml"/>
  <Override PartName="/ppt/ink/ink6409.xml" ContentType="application/inkml+xml"/>
  <Override PartName="/ppt/ink/ink6410.xml" ContentType="application/inkml+xml"/>
  <Override PartName="/ppt/ink/ink6411.xml" ContentType="application/inkml+xml"/>
  <Override PartName="/ppt/ink/ink6412.xml" ContentType="application/inkml+xml"/>
  <Override PartName="/ppt/ink/ink6413.xml" ContentType="application/inkml+xml"/>
  <Override PartName="/ppt/ink/ink6414.xml" ContentType="application/inkml+xml"/>
  <Override PartName="/ppt/ink/ink6415.xml" ContentType="application/inkml+xml"/>
  <Override PartName="/ppt/ink/ink6416.xml" ContentType="application/inkml+xml"/>
  <Override PartName="/ppt/ink/ink6417.xml" ContentType="application/inkml+xml"/>
  <Override PartName="/ppt/ink/ink6418.xml" ContentType="application/inkml+xml"/>
  <Override PartName="/ppt/ink/ink6419.xml" ContentType="application/inkml+xml"/>
  <Override PartName="/ppt/ink/ink6420.xml" ContentType="application/inkml+xml"/>
  <Override PartName="/ppt/ink/ink6421.xml" ContentType="application/inkml+xml"/>
  <Override PartName="/ppt/ink/ink6422.xml" ContentType="application/inkml+xml"/>
  <Override PartName="/ppt/ink/ink6423.xml" ContentType="application/inkml+xml"/>
  <Override PartName="/ppt/ink/ink6424.xml" ContentType="application/inkml+xml"/>
  <Override PartName="/ppt/ink/ink6425.xml" ContentType="application/inkml+xml"/>
  <Override PartName="/ppt/ink/ink6426.xml" ContentType="application/inkml+xml"/>
  <Override PartName="/ppt/ink/ink6427.xml" ContentType="application/inkml+xml"/>
  <Override PartName="/ppt/ink/ink6428.xml" ContentType="application/inkml+xml"/>
  <Override PartName="/ppt/ink/ink6429.xml" ContentType="application/inkml+xml"/>
  <Override PartName="/ppt/ink/ink6430.xml" ContentType="application/inkml+xml"/>
  <Override PartName="/ppt/ink/ink6431.xml" ContentType="application/inkml+xml"/>
  <Override PartName="/ppt/ink/ink6432.xml" ContentType="application/inkml+xml"/>
  <Override PartName="/ppt/ink/ink6433.xml" ContentType="application/inkml+xml"/>
  <Override PartName="/ppt/ink/ink6434.xml" ContentType="application/inkml+xml"/>
  <Override PartName="/ppt/ink/ink6435.xml" ContentType="application/inkml+xml"/>
  <Override PartName="/ppt/ink/ink6436.xml" ContentType="application/inkml+xml"/>
  <Override PartName="/ppt/ink/ink6437.xml" ContentType="application/inkml+xml"/>
  <Override PartName="/ppt/ink/ink6438.xml" ContentType="application/inkml+xml"/>
  <Override PartName="/ppt/ink/ink6439.xml" ContentType="application/inkml+xml"/>
  <Override PartName="/ppt/ink/ink6440.xml" ContentType="application/inkml+xml"/>
  <Override PartName="/ppt/ink/ink6441.xml" ContentType="application/inkml+xml"/>
  <Override PartName="/ppt/ink/ink6442.xml" ContentType="application/inkml+xml"/>
  <Override PartName="/ppt/ink/ink6443.xml" ContentType="application/inkml+xml"/>
  <Override PartName="/ppt/ink/ink6444.xml" ContentType="application/inkml+xml"/>
  <Override PartName="/ppt/ink/ink6445.xml" ContentType="application/inkml+xml"/>
  <Override PartName="/ppt/ink/ink6446.xml" ContentType="application/inkml+xml"/>
  <Override PartName="/ppt/ink/ink6447.xml" ContentType="application/inkml+xml"/>
  <Override PartName="/ppt/ink/ink6448.xml" ContentType="application/inkml+xml"/>
  <Override PartName="/ppt/ink/ink6449.xml" ContentType="application/inkml+xml"/>
  <Override PartName="/ppt/ink/ink6450.xml" ContentType="application/inkml+xml"/>
  <Override PartName="/ppt/ink/ink6451.xml" ContentType="application/inkml+xml"/>
  <Override PartName="/ppt/ink/ink6452.xml" ContentType="application/inkml+xml"/>
  <Override PartName="/ppt/ink/ink6453.xml" ContentType="application/inkml+xml"/>
  <Override PartName="/ppt/ink/ink6454.xml" ContentType="application/inkml+xml"/>
  <Override PartName="/ppt/ink/ink6455.xml" ContentType="application/inkml+xml"/>
  <Override PartName="/ppt/ink/ink6456.xml" ContentType="application/inkml+xml"/>
  <Override PartName="/ppt/ink/ink6457.xml" ContentType="application/inkml+xml"/>
  <Override PartName="/ppt/ink/ink6458.xml" ContentType="application/inkml+xml"/>
  <Override PartName="/ppt/ink/ink6459.xml" ContentType="application/inkml+xml"/>
  <Override PartName="/ppt/ink/ink6460.xml" ContentType="application/inkml+xml"/>
  <Override PartName="/ppt/ink/ink6461.xml" ContentType="application/inkml+xml"/>
  <Override PartName="/ppt/ink/ink6462.xml" ContentType="application/inkml+xml"/>
  <Override PartName="/ppt/ink/ink6463.xml" ContentType="application/inkml+xml"/>
  <Override PartName="/ppt/ink/ink6464.xml" ContentType="application/inkml+xml"/>
  <Override PartName="/ppt/ink/ink6465.xml" ContentType="application/inkml+xml"/>
  <Override PartName="/ppt/ink/ink6466.xml" ContentType="application/inkml+xml"/>
  <Override PartName="/ppt/ink/ink6467.xml" ContentType="application/inkml+xml"/>
  <Override PartName="/ppt/ink/ink6468.xml" ContentType="application/inkml+xml"/>
  <Override PartName="/ppt/ink/ink6469.xml" ContentType="application/inkml+xml"/>
  <Override PartName="/ppt/ink/ink6470.xml" ContentType="application/inkml+xml"/>
  <Override PartName="/ppt/ink/ink6471.xml" ContentType="application/inkml+xml"/>
  <Override PartName="/ppt/ink/ink6472.xml" ContentType="application/inkml+xml"/>
  <Override PartName="/ppt/ink/ink6473.xml" ContentType="application/inkml+xml"/>
  <Override PartName="/ppt/ink/ink6474.xml" ContentType="application/inkml+xml"/>
  <Override PartName="/ppt/ink/ink6475.xml" ContentType="application/inkml+xml"/>
  <Override PartName="/ppt/ink/ink6476.xml" ContentType="application/inkml+xml"/>
  <Override PartName="/ppt/ink/ink6477.xml" ContentType="application/inkml+xml"/>
  <Override PartName="/ppt/ink/ink6478.xml" ContentType="application/inkml+xml"/>
  <Override PartName="/ppt/ink/ink6479.xml" ContentType="application/inkml+xml"/>
  <Override PartName="/ppt/ink/ink6480.xml" ContentType="application/inkml+xml"/>
  <Override PartName="/ppt/ink/ink6481.xml" ContentType="application/inkml+xml"/>
  <Override PartName="/ppt/ink/ink6482.xml" ContentType="application/inkml+xml"/>
  <Override PartName="/ppt/ink/ink6483.xml" ContentType="application/inkml+xml"/>
  <Override PartName="/ppt/ink/ink6484.xml" ContentType="application/inkml+xml"/>
  <Override PartName="/ppt/ink/ink6485.xml" ContentType="application/inkml+xml"/>
  <Override PartName="/ppt/ink/ink6486.xml" ContentType="application/inkml+xml"/>
  <Override PartName="/ppt/ink/ink6487.xml" ContentType="application/inkml+xml"/>
  <Override PartName="/ppt/ink/ink6488.xml" ContentType="application/inkml+xml"/>
  <Override PartName="/ppt/ink/ink6489.xml" ContentType="application/inkml+xml"/>
  <Override PartName="/ppt/ink/ink6490.xml" ContentType="application/inkml+xml"/>
  <Override PartName="/ppt/ink/ink6491.xml" ContentType="application/inkml+xml"/>
  <Override PartName="/ppt/ink/ink6492.xml" ContentType="application/inkml+xml"/>
  <Override PartName="/ppt/ink/ink6493.xml" ContentType="application/inkml+xml"/>
  <Override PartName="/ppt/ink/ink6494.xml" ContentType="application/inkml+xml"/>
  <Override PartName="/ppt/ink/ink6495.xml" ContentType="application/inkml+xml"/>
  <Override PartName="/ppt/ink/ink6496.xml" ContentType="application/inkml+xml"/>
  <Override PartName="/ppt/ink/ink6497.xml" ContentType="application/inkml+xml"/>
  <Override PartName="/ppt/ink/ink6498.xml" ContentType="application/inkml+xml"/>
  <Override PartName="/ppt/ink/ink6499.xml" ContentType="application/inkml+xml"/>
  <Override PartName="/ppt/ink/ink6500.xml" ContentType="application/inkml+xml"/>
  <Override PartName="/ppt/ink/ink6501.xml" ContentType="application/inkml+xml"/>
  <Override PartName="/ppt/ink/ink6502.xml" ContentType="application/inkml+xml"/>
  <Override PartName="/ppt/ink/ink6503.xml" ContentType="application/inkml+xml"/>
  <Override PartName="/ppt/ink/ink6504.xml" ContentType="application/inkml+xml"/>
  <Override PartName="/ppt/ink/ink6505.xml" ContentType="application/inkml+xml"/>
  <Override PartName="/ppt/ink/ink6506.xml" ContentType="application/inkml+xml"/>
  <Override PartName="/ppt/ink/ink6507.xml" ContentType="application/inkml+xml"/>
  <Override PartName="/ppt/ink/ink6508.xml" ContentType="application/inkml+xml"/>
  <Override PartName="/ppt/ink/ink6509.xml" ContentType="application/inkml+xml"/>
  <Override PartName="/ppt/ink/ink6510.xml" ContentType="application/inkml+xml"/>
  <Override PartName="/ppt/ink/ink6511.xml" ContentType="application/inkml+xml"/>
  <Override PartName="/ppt/ink/ink6512.xml" ContentType="application/inkml+xml"/>
  <Override PartName="/ppt/ink/ink6513.xml" ContentType="application/inkml+xml"/>
  <Override PartName="/ppt/ink/ink6514.xml" ContentType="application/inkml+xml"/>
  <Override PartName="/ppt/ink/ink6515.xml" ContentType="application/inkml+xml"/>
  <Override PartName="/ppt/ink/ink6516.xml" ContentType="application/inkml+xml"/>
  <Override PartName="/ppt/ink/ink6517.xml" ContentType="application/inkml+xml"/>
  <Override PartName="/ppt/ink/ink6518.xml" ContentType="application/inkml+xml"/>
  <Override PartName="/ppt/ink/ink6519.xml" ContentType="application/inkml+xml"/>
  <Override PartName="/ppt/ink/ink6520.xml" ContentType="application/inkml+xml"/>
  <Override PartName="/ppt/ink/ink6521.xml" ContentType="application/inkml+xml"/>
  <Override PartName="/ppt/ink/ink6522.xml" ContentType="application/inkml+xml"/>
  <Override PartName="/ppt/ink/ink6523.xml" ContentType="application/inkml+xml"/>
  <Override PartName="/ppt/ink/ink6524.xml" ContentType="application/inkml+xml"/>
  <Override PartName="/ppt/ink/ink6525.xml" ContentType="application/inkml+xml"/>
  <Override PartName="/ppt/ink/ink6526.xml" ContentType="application/inkml+xml"/>
  <Override PartName="/ppt/ink/ink6527.xml" ContentType="application/inkml+xml"/>
  <Override PartName="/ppt/ink/ink6528.xml" ContentType="application/inkml+xml"/>
  <Override PartName="/ppt/ink/ink6529.xml" ContentType="application/inkml+xml"/>
  <Override PartName="/ppt/ink/ink6530.xml" ContentType="application/inkml+xml"/>
  <Override PartName="/ppt/ink/ink6531.xml" ContentType="application/inkml+xml"/>
  <Override PartName="/ppt/ink/ink6532.xml" ContentType="application/inkml+xml"/>
  <Override PartName="/ppt/ink/ink6533.xml" ContentType="application/inkml+xml"/>
  <Override PartName="/ppt/ink/ink6534.xml" ContentType="application/inkml+xml"/>
  <Override PartName="/ppt/ink/ink6535.xml" ContentType="application/inkml+xml"/>
  <Override PartName="/ppt/ink/ink6536.xml" ContentType="application/inkml+xml"/>
  <Override PartName="/ppt/ink/ink6537.xml" ContentType="application/inkml+xml"/>
  <Override PartName="/ppt/ink/ink6538.xml" ContentType="application/inkml+xml"/>
  <Override PartName="/ppt/ink/ink6539.xml" ContentType="application/inkml+xml"/>
  <Override PartName="/ppt/ink/ink6540.xml" ContentType="application/inkml+xml"/>
  <Override PartName="/ppt/ink/ink6541.xml" ContentType="application/inkml+xml"/>
  <Override PartName="/ppt/ink/ink6542.xml" ContentType="application/inkml+xml"/>
  <Override PartName="/ppt/ink/ink6543.xml" ContentType="application/inkml+xml"/>
  <Override PartName="/ppt/ink/ink6544.xml" ContentType="application/inkml+xml"/>
  <Override PartName="/ppt/ink/ink6545.xml" ContentType="application/inkml+xml"/>
  <Override PartName="/ppt/ink/ink6546.xml" ContentType="application/inkml+xml"/>
  <Override PartName="/ppt/ink/ink6547.xml" ContentType="application/inkml+xml"/>
  <Override PartName="/ppt/ink/ink6548.xml" ContentType="application/inkml+xml"/>
  <Override PartName="/ppt/ink/ink6549.xml" ContentType="application/inkml+xml"/>
  <Override PartName="/ppt/ink/ink6550.xml" ContentType="application/inkml+xml"/>
  <Override PartName="/ppt/ink/ink6551.xml" ContentType="application/inkml+xml"/>
  <Override PartName="/ppt/ink/ink6552.xml" ContentType="application/inkml+xml"/>
  <Override PartName="/ppt/ink/ink6553.xml" ContentType="application/inkml+xml"/>
  <Override PartName="/ppt/ink/ink6554.xml" ContentType="application/inkml+xml"/>
  <Override PartName="/ppt/ink/ink6555.xml" ContentType="application/inkml+xml"/>
  <Override PartName="/ppt/ink/ink6556.xml" ContentType="application/inkml+xml"/>
  <Override PartName="/ppt/ink/ink6557.xml" ContentType="application/inkml+xml"/>
  <Override PartName="/ppt/ink/ink6558.xml" ContentType="application/inkml+xml"/>
  <Override PartName="/ppt/ink/ink6559.xml" ContentType="application/inkml+xml"/>
  <Override PartName="/ppt/ink/ink6560.xml" ContentType="application/inkml+xml"/>
  <Override PartName="/ppt/ink/ink6561.xml" ContentType="application/inkml+xml"/>
  <Override PartName="/ppt/ink/ink6562.xml" ContentType="application/inkml+xml"/>
  <Override PartName="/ppt/ink/ink6563.xml" ContentType="application/inkml+xml"/>
  <Override PartName="/ppt/ink/ink6564.xml" ContentType="application/inkml+xml"/>
  <Override PartName="/ppt/ink/ink6565.xml" ContentType="application/inkml+xml"/>
  <Override PartName="/ppt/ink/ink6566.xml" ContentType="application/inkml+xml"/>
  <Override PartName="/ppt/ink/ink6567.xml" ContentType="application/inkml+xml"/>
  <Override PartName="/ppt/ink/ink6568.xml" ContentType="application/inkml+xml"/>
  <Override PartName="/ppt/ink/ink6569.xml" ContentType="application/inkml+xml"/>
  <Override PartName="/ppt/ink/ink6570.xml" ContentType="application/inkml+xml"/>
  <Override PartName="/ppt/ink/ink6571.xml" ContentType="application/inkml+xml"/>
  <Override PartName="/ppt/ink/ink6572.xml" ContentType="application/inkml+xml"/>
  <Override PartName="/ppt/ink/ink6573.xml" ContentType="application/inkml+xml"/>
  <Override PartName="/ppt/ink/ink6574.xml" ContentType="application/inkml+xml"/>
  <Override PartName="/ppt/ink/ink6575.xml" ContentType="application/inkml+xml"/>
  <Override PartName="/ppt/ink/ink6576.xml" ContentType="application/inkml+xml"/>
  <Override PartName="/ppt/ink/ink6577.xml" ContentType="application/inkml+xml"/>
  <Override PartName="/ppt/ink/ink6578.xml" ContentType="application/inkml+xml"/>
  <Override PartName="/ppt/ink/ink6579.xml" ContentType="application/inkml+xml"/>
  <Override PartName="/ppt/ink/ink6580.xml" ContentType="application/inkml+xml"/>
  <Override PartName="/ppt/ink/ink6581.xml" ContentType="application/inkml+xml"/>
  <Override PartName="/ppt/ink/ink6582.xml" ContentType="application/inkml+xml"/>
  <Override PartName="/ppt/ink/ink6583.xml" ContentType="application/inkml+xml"/>
  <Override PartName="/ppt/ink/ink6584.xml" ContentType="application/inkml+xml"/>
  <Override PartName="/ppt/ink/ink6585.xml" ContentType="application/inkml+xml"/>
  <Override PartName="/ppt/ink/ink6586.xml" ContentType="application/inkml+xml"/>
  <Override PartName="/ppt/ink/ink6587.xml" ContentType="application/inkml+xml"/>
  <Override PartName="/ppt/ink/ink6588.xml" ContentType="application/inkml+xml"/>
  <Override PartName="/ppt/ink/ink6589.xml" ContentType="application/inkml+xml"/>
  <Override PartName="/ppt/ink/ink6590.xml" ContentType="application/inkml+xml"/>
  <Override PartName="/ppt/ink/ink6591.xml" ContentType="application/inkml+xml"/>
  <Override PartName="/ppt/ink/ink6592.xml" ContentType="application/inkml+xml"/>
  <Override PartName="/ppt/ink/ink6593.xml" ContentType="application/inkml+xml"/>
  <Override PartName="/ppt/ink/ink6594.xml" ContentType="application/inkml+xml"/>
  <Override PartName="/ppt/ink/ink6595.xml" ContentType="application/inkml+xml"/>
  <Override PartName="/ppt/ink/ink6596.xml" ContentType="application/inkml+xml"/>
  <Override PartName="/ppt/ink/ink6597.xml" ContentType="application/inkml+xml"/>
  <Override PartName="/ppt/ink/ink6598.xml" ContentType="application/inkml+xml"/>
  <Override PartName="/ppt/ink/ink6599.xml" ContentType="application/inkml+xml"/>
  <Override PartName="/ppt/ink/ink6600.xml" ContentType="application/inkml+xml"/>
  <Override PartName="/ppt/ink/ink6601.xml" ContentType="application/inkml+xml"/>
  <Override PartName="/ppt/ink/ink6602.xml" ContentType="application/inkml+xml"/>
  <Override PartName="/ppt/ink/ink6603.xml" ContentType="application/inkml+xml"/>
  <Override PartName="/ppt/ink/ink6604.xml" ContentType="application/inkml+xml"/>
  <Override PartName="/ppt/ink/ink6605.xml" ContentType="application/inkml+xml"/>
  <Override PartName="/ppt/ink/ink6606.xml" ContentType="application/inkml+xml"/>
  <Override PartName="/ppt/ink/ink6607.xml" ContentType="application/inkml+xml"/>
  <Override PartName="/ppt/ink/ink6608.xml" ContentType="application/inkml+xml"/>
  <Override PartName="/ppt/ink/ink6609.xml" ContentType="application/inkml+xml"/>
  <Override PartName="/ppt/ink/ink6610.xml" ContentType="application/inkml+xml"/>
  <Override PartName="/ppt/ink/ink6611.xml" ContentType="application/inkml+xml"/>
  <Override PartName="/ppt/ink/ink6612.xml" ContentType="application/inkml+xml"/>
  <Override PartName="/ppt/ink/ink6613.xml" ContentType="application/inkml+xml"/>
  <Override PartName="/ppt/ink/ink6614.xml" ContentType="application/inkml+xml"/>
  <Override PartName="/ppt/ink/ink6615.xml" ContentType="application/inkml+xml"/>
  <Override PartName="/ppt/ink/ink6616.xml" ContentType="application/inkml+xml"/>
  <Override PartName="/ppt/ink/ink6617.xml" ContentType="application/inkml+xml"/>
  <Override PartName="/ppt/ink/ink6618.xml" ContentType="application/inkml+xml"/>
  <Override PartName="/ppt/ink/ink6619.xml" ContentType="application/inkml+xml"/>
  <Override PartName="/ppt/ink/ink6620.xml" ContentType="application/inkml+xml"/>
  <Override PartName="/ppt/ink/ink6621.xml" ContentType="application/inkml+xml"/>
  <Override PartName="/ppt/ink/ink6622.xml" ContentType="application/inkml+xml"/>
  <Override PartName="/ppt/ink/ink6623.xml" ContentType="application/inkml+xml"/>
  <Override PartName="/ppt/ink/ink6624.xml" ContentType="application/inkml+xml"/>
  <Override PartName="/ppt/ink/ink6625.xml" ContentType="application/inkml+xml"/>
  <Override PartName="/ppt/ink/ink6626.xml" ContentType="application/inkml+xml"/>
  <Override PartName="/ppt/ink/ink6627.xml" ContentType="application/inkml+xml"/>
  <Override PartName="/ppt/ink/ink6628.xml" ContentType="application/inkml+xml"/>
  <Override PartName="/ppt/ink/ink6629.xml" ContentType="application/inkml+xml"/>
  <Override PartName="/ppt/ink/ink6630.xml" ContentType="application/inkml+xml"/>
  <Override PartName="/ppt/ink/ink6631.xml" ContentType="application/inkml+xml"/>
  <Override PartName="/ppt/ink/ink6632.xml" ContentType="application/inkml+xml"/>
  <Override PartName="/ppt/ink/ink6633.xml" ContentType="application/inkml+xml"/>
  <Override PartName="/ppt/ink/ink6634.xml" ContentType="application/inkml+xml"/>
  <Override PartName="/ppt/ink/ink6635.xml" ContentType="application/inkml+xml"/>
  <Override PartName="/ppt/ink/ink6636.xml" ContentType="application/inkml+xml"/>
  <Override PartName="/ppt/ink/ink6637.xml" ContentType="application/inkml+xml"/>
  <Override PartName="/ppt/ink/ink6638.xml" ContentType="application/inkml+xml"/>
  <Override PartName="/ppt/ink/ink6639.xml" ContentType="application/inkml+xml"/>
  <Override PartName="/ppt/ink/ink6640.xml" ContentType="application/inkml+xml"/>
  <Override PartName="/ppt/ink/ink6641.xml" ContentType="application/inkml+xml"/>
  <Override PartName="/ppt/ink/ink6642.xml" ContentType="application/inkml+xml"/>
  <Override PartName="/ppt/ink/ink6643.xml" ContentType="application/inkml+xml"/>
  <Override PartName="/ppt/ink/ink6644.xml" ContentType="application/inkml+xml"/>
  <Override PartName="/ppt/ink/ink6645.xml" ContentType="application/inkml+xml"/>
  <Override PartName="/ppt/ink/ink6646.xml" ContentType="application/inkml+xml"/>
  <Override PartName="/ppt/ink/ink6647.xml" ContentType="application/inkml+xml"/>
  <Override PartName="/ppt/ink/ink6648.xml" ContentType="application/inkml+xml"/>
  <Override PartName="/ppt/ink/ink6649.xml" ContentType="application/inkml+xml"/>
  <Override PartName="/ppt/ink/ink6650.xml" ContentType="application/inkml+xml"/>
  <Override PartName="/ppt/ink/ink6651.xml" ContentType="application/inkml+xml"/>
  <Override PartName="/ppt/ink/ink6652.xml" ContentType="application/inkml+xml"/>
  <Override PartName="/ppt/ink/ink6653.xml" ContentType="application/inkml+xml"/>
  <Override PartName="/ppt/ink/ink6654.xml" ContentType="application/inkml+xml"/>
  <Override PartName="/ppt/ink/ink6655.xml" ContentType="application/inkml+xml"/>
  <Override PartName="/ppt/ink/ink6656.xml" ContentType="application/inkml+xml"/>
  <Override PartName="/ppt/ink/ink6657.xml" ContentType="application/inkml+xml"/>
  <Override PartName="/ppt/ink/ink6658.xml" ContentType="application/inkml+xml"/>
  <Override PartName="/ppt/ink/ink6659.xml" ContentType="application/inkml+xml"/>
  <Override PartName="/ppt/ink/ink6660.xml" ContentType="application/inkml+xml"/>
  <Override PartName="/ppt/ink/ink6661.xml" ContentType="application/inkml+xml"/>
  <Override PartName="/ppt/ink/ink6662.xml" ContentType="application/inkml+xml"/>
  <Override PartName="/ppt/ink/ink6663.xml" ContentType="application/inkml+xml"/>
  <Override PartName="/ppt/ink/ink6664.xml" ContentType="application/inkml+xml"/>
  <Override PartName="/ppt/ink/ink6665.xml" ContentType="application/inkml+xml"/>
  <Override PartName="/ppt/ink/ink6666.xml" ContentType="application/inkml+xml"/>
  <Override PartName="/ppt/ink/ink6667.xml" ContentType="application/inkml+xml"/>
  <Override PartName="/ppt/ink/ink6668.xml" ContentType="application/inkml+xml"/>
  <Override PartName="/ppt/ink/ink6669.xml" ContentType="application/inkml+xml"/>
  <Override PartName="/ppt/ink/ink6670.xml" ContentType="application/inkml+xml"/>
  <Override PartName="/ppt/ink/ink6671.xml" ContentType="application/inkml+xml"/>
  <Override PartName="/ppt/ink/ink6672.xml" ContentType="application/inkml+xml"/>
  <Override PartName="/ppt/ink/ink6673.xml" ContentType="application/inkml+xml"/>
  <Override PartName="/ppt/ink/ink6674.xml" ContentType="application/inkml+xml"/>
  <Override PartName="/ppt/ink/ink6675.xml" ContentType="application/inkml+xml"/>
  <Override PartName="/ppt/ink/ink6676.xml" ContentType="application/inkml+xml"/>
  <Override PartName="/ppt/ink/ink6677.xml" ContentType="application/inkml+xml"/>
  <Override PartName="/ppt/ink/ink6678.xml" ContentType="application/inkml+xml"/>
  <Override PartName="/ppt/ink/ink6679.xml" ContentType="application/inkml+xml"/>
  <Override PartName="/ppt/ink/ink6680.xml" ContentType="application/inkml+xml"/>
  <Override PartName="/ppt/ink/ink6681.xml" ContentType="application/inkml+xml"/>
  <Override PartName="/ppt/ink/ink6682.xml" ContentType="application/inkml+xml"/>
  <Override PartName="/ppt/ink/ink6683.xml" ContentType="application/inkml+xml"/>
  <Override PartName="/ppt/ink/ink6684.xml" ContentType="application/inkml+xml"/>
  <Override PartName="/ppt/ink/ink6685.xml" ContentType="application/inkml+xml"/>
  <Override PartName="/ppt/ink/ink6686.xml" ContentType="application/inkml+xml"/>
  <Override PartName="/ppt/ink/ink6687.xml" ContentType="application/inkml+xml"/>
  <Override PartName="/ppt/ink/ink6688.xml" ContentType="application/inkml+xml"/>
  <Override PartName="/ppt/ink/ink6689.xml" ContentType="application/inkml+xml"/>
  <Override PartName="/ppt/ink/ink6690.xml" ContentType="application/inkml+xml"/>
  <Override PartName="/ppt/ink/ink6691.xml" ContentType="application/inkml+xml"/>
  <Override PartName="/ppt/ink/ink6692.xml" ContentType="application/inkml+xml"/>
  <Override PartName="/ppt/ink/ink6693.xml" ContentType="application/inkml+xml"/>
  <Override PartName="/ppt/ink/ink6694.xml" ContentType="application/inkml+xml"/>
  <Override PartName="/ppt/ink/ink6695.xml" ContentType="application/inkml+xml"/>
  <Override PartName="/ppt/ink/ink6696.xml" ContentType="application/inkml+xml"/>
  <Override PartName="/ppt/ink/ink6697.xml" ContentType="application/inkml+xml"/>
  <Override PartName="/ppt/ink/ink6698.xml" ContentType="application/inkml+xml"/>
  <Override PartName="/ppt/ink/ink6699.xml" ContentType="application/inkml+xml"/>
  <Override PartName="/ppt/ink/ink6700.xml" ContentType="application/inkml+xml"/>
  <Override PartName="/ppt/ink/ink6701.xml" ContentType="application/inkml+xml"/>
  <Override PartName="/ppt/ink/ink6702.xml" ContentType="application/inkml+xml"/>
  <Override PartName="/ppt/ink/ink6703.xml" ContentType="application/inkml+xml"/>
  <Override PartName="/ppt/ink/ink6704.xml" ContentType="application/inkml+xml"/>
  <Override PartName="/ppt/ink/ink6705.xml" ContentType="application/inkml+xml"/>
  <Override PartName="/ppt/ink/ink6706.xml" ContentType="application/inkml+xml"/>
  <Override PartName="/ppt/ink/ink6707.xml" ContentType="application/inkml+xml"/>
  <Override PartName="/ppt/ink/ink6708.xml" ContentType="application/inkml+xml"/>
  <Override PartName="/ppt/ink/ink6709.xml" ContentType="application/inkml+xml"/>
  <Override PartName="/ppt/ink/ink6710.xml" ContentType="application/inkml+xml"/>
  <Override PartName="/ppt/ink/ink6711.xml" ContentType="application/inkml+xml"/>
  <Override PartName="/ppt/ink/ink6712.xml" ContentType="application/inkml+xml"/>
  <Override PartName="/ppt/ink/ink6713.xml" ContentType="application/inkml+xml"/>
  <Override PartName="/ppt/ink/ink6714.xml" ContentType="application/inkml+xml"/>
  <Override PartName="/ppt/ink/ink6715.xml" ContentType="application/inkml+xml"/>
  <Override PartName="/ppt/ink/ink6716.xml" ContentType="application/inkml+xml"/>
  <Override PartName="/ppt/ink/ink6717.xml" ContentType="application/inkml+xml"/>
  <Override PartName="/ppt/ink/ink6718.xml" ContentType="application/inkml+xml"/>
  <Override PartName="/ppt/ink/ink6719.xml" ContentType="application/inkml+xml"/>
  <Override PartName="/ppt/ink/ink6720.xml" ContentType="application/inkml+xml"/>
  <Override PartName="/ppt/ink/ink6721.xml" ContentType="application/inkml+xml"/>
  <Override PartName="/ppt/ink/ink6722.xml" ContentType="application/inkml+xml"/>
  <Override PartName="/ppt/ink/ink6723.xml" ContentType="application/inkml+xml"/>
  <Override PartName="/ppt/ink/ink6724.xml" ContentType="application/inkml+xml"/>
  <Override PartName="/ppt/ink/ink6725.xml" ContentType="application/inkml+xml"/>
  <Override PartName="/ppt/ink/ink6726.xml" ContentType="application/inkml+xml"/>
  <Override PartName="/ppt/ink/ink6727.xml" ContentType="application/inkml+xml"/>
  <Override PartName="/ppt/ink/ink6728.xml" ContentType="application/inkml+xml"/>
  <Override PartName="/ppt/ink/ink6729.xml" ContentType="application/inkml+xml"/>
  <Override PartName="/ppt/ink/ink6730.xml" ContentType="application/inkml+xml"/>
  <Override PartName="/ppt/ink/ink6731.xml" ContentType="application/inkml+xml"/>
  <Override PartName="/ppt/ink/ink6732.xml" ContentType="application/inkml+xml"/>
  <Override PartName="/ppt/ink/ink6733.xml" ContentType="application/inkml+xml"/>
  <Override PartName="/ppt/ink/ink6734.xml" ContentType="application/inkml+xml"/>
  <Override PartName="/ppt/ink/ink6735.xml" ContentType="application/inkml+xml"/>
  <Override PartName="/ppt/ink/ink6736.xml" ContentType="application/inkml+xml"/>
  <Override PartName="/ppt/ink/ink6737.xml" ContentType="application/inkml+xml"/>
  <Override PartName="/ppt/ink/ink6738.xml" ContentType="application/inkml+xml"/>
  <Override PartName="/ppt/ink/ink6739.xml" ContentType="application/inkml+xml"/>
  <Override PartName="/ppt/ink/ink6740.xml" ContentType="application/inkml+xml"/>
  <Override PartName="/ppt/ink/ink6741.xml" ContentType="application/inkml+xml"/>
  <Override PartName="/ppt/ink/ink6742.xml" ContentType="application/inkml+xml"/>
  <Override PartName="/ppt/ink/ink6743.xml" ContentType="application/inkml+xml"/>
  <Override PartName="/ppt/ink/ink6744.xml" ContentType="application/inkml+xml"/>
  <Override PartName="/ppt/ink/ink6745.xml" ContentType="application/inkml+xml"/>
  <Override PartName="/ppt/ink/ink6746.xml" ContentType="application/inkml+xml"/>
  <Override PartName="/ppt/ink/ink6747.xml" ContentType="application/inkml+xml"/>
  <Override PartName="/ppt/ink/ink6748.xml" ContentType="application/inkml+xml"/>
  <Override PartName="/ppt/ink/ink6749.xml" ContentType="application/inkml+xml"/>
  <Override PartName="/ppt/ink/ink6750.xml" ContentType="application/inkml+xml"/>
  <Override PartName="/ppt/ink/ink6751.xml" ContentType="application/inkml+xml"/>
  <Override PartName="/ppt/ink/ink6752.xml" ContentType="application/inkml+xml"/>
  <Override PartName="/ppt/ink/ink6753.xml" ContentType="application/inkml+xml"/>
  <Override PartName="/ppt/ink/ink6754.xml" ContentType="application/inkml+xml"/>
  <Override PartName="/ppt/ink/ink6755.xml" ContentType="application/inkml+xml"/>
  <Override PartName="/ppt/ink/ink6756.xml" ContentType="application/inkml+xml"/>
  <Override PartName="/ppt/ink/ink6757.xml" ContentType="application/inkml+xml"/>
  <Override PartName="/ppt/ink/ink6758.xml" ContentType="application/inkml+xml"/>
  <Override PartName="/ppt/ink/ink6759.xml" ContentType="application/inkml+xml"/>
  <Override PartName="/ppt/ink/ink6760.xml" ContentType="application/inkml+xml"/>
  <Override PartName="/ppt/ink/ink6761.xml" ContentType="application/inkml+xml"/>
  <Override PartName="/ppt/ink/ink6762.xml" ContentType="application/inkml+xml"/>
  <Override PartName="/ppt/ink/ink6763.xml" ContentType="application/inkml+xml"/>
  <Override PartName="/ppt/ink/ink6764.xml" ContentType="application/inkml+xml"/>
  <Override PartName="/ppt/ink/ink6765.xml" ContentType="application/inkml+xml"/>
  <Override PartName="/ppt/ink/ink6766.xml" ContentType="application/inkml+xml"/>
  <Override PartName="/ppt/ink/ink6767.xml" ContentType="application/inkml+xml"/>
  <Override PartName="/ppt/ink/ink6768.xml" ContentType="application/inkml+xml"/>
  <Override PartName="/ppt/ink/ink6769.xml" ContentType="application/inkml+xml"/>
  <Override PartName="/ppt/ink/ink6770.xml" ContentType="application/inkml+xml"/>
  <Override PartName="/ppt/ink/ink6771.xml" ContentType="application/inkml+xml"/>
  <Override PartName="/ppt/ink/ink6772.xml" ContentType="application/inkml+xml"/>
  <Override PartName="/ppt/ink/ink6773.xml" ContentType="application/inkml+xml"/>
  <Override PartName="/ppt/ink/ink6774.xml" ContentType="application/inkml+xml"/>
  <Override PartName="/ppt/ink/ink6775.xml" ContentType="application/inkml+xml"/>
  <Override PartName="/ppt/ink/ink6776.xml" ContentType="application/inkml+xml"/>
  <Override PartName="/ppt/ink/ink6777.xml" ContentType="application/inkml+xml"/>
  <Override PartName="/ppt/ink/ink6778.xml" ContentType="application/inkml+xml"/>
  <Override PartName="/ppt/ink/ink6779.xml" ContentType="application/inkml+xml"/>
  <Override PartName="/ppt/ink/ink6780.xml" ContentType="application/inkml+xml"/>
  <Override PartName="/ppt/ink/ink6781.xml" ContentType="application/inkml+xml"/>
  <Override PartName="/ppt/ink/ink6782.xml" ContentType="application/inkml+xml"/>
  <Override PartName="/ppt/ink/ink6783.xml" ContentType="application/inkml+xml"/>
  <Override PartName="/ppt/ink/ink6784.xml" ContentType="application/inkml+xml"/>
  <Override PartName="/ppt/ink/ink6785.xml" ContentType="application/inkml+xml"/>
  <Override PartName="/ppt/ink/ink6786.xml" ContentType="application/inkml+xml"/>
  <Override PartName="/ppt/ink/ink6787.xml" ContentType="application/inkml+xml"/>
  <Override PartName="/ppt/ink/ink6788.xml" ContentType="application/inkml+xml"/>
  <Override PartName="/ppt/ink/ink6789.xml" ContentType="application/inkml+xml"/>
  <Override PartName="/ppt/ink/ink6790.xml" ContentType="application/inkml+xml"/>
  <Override PartName="/ppt/ink/ink6791.xml" ContentType="application/inkml+xml"/>
  <Override PartName="/ppt/ink/ink6792.xml" ContentType="application/inkml+xml"/>
  <Override PartName="/ppt/ink/ink6793.xml" ContentType="application/inkml+xml"/>
  <Override PartName="/ppt/ink/ink6794.xml" ContentType="application/inkml+xml"/>
  <Override PartName="/ppt/ink/ink6795.xml" ContentType="application/inkml+xml"/>
  <Override PartName="/ppt/ink/ink6796.xml" ContentType="application/inkml+xml"/>
  <Override PartName="/ppt/ink/ink6797.xml" ContentType="application/inkml+xml"/>
  <Override PartName="/ppt/ink/ink6798.xml" ContentType="application/inkml+xml"/>
  <Override PartName="/ppt/ink/ink6799.xml" ContentType="application/inkml+xml"/>
  <Override PartName="/ppt/ink/ink6800.xml" ContentType="application/inkml+xml"/>
  <Override PartName="/ppt/ink/ink6801.xml" ContentType="application/inkml+xml"/>
  <Override PartName="/ppt/ink/ink6802.xml" ContentType="application/inkml+xml"/>
  <Override PartName="/ppt/ink/ink6803.xml" ContentType="application/inkml+xml"/>
  <Override PartName="/ppt/ink/ink6804.xml" ContentType="application/inkml+xml"/>
  <Override PartName="/ppt/ink/ink6805.xml" ContentType="application/inkml+xml"/>
  <Override PartName="/ppt/ink/ink6806.xml" ContentType="application/inkml+xml"/>
  <Override PartName="/ppt/ink/ink6807.xml" ContentType="application/inkml+xml"/>
  <Override PartName="/ppt/ink/ink6808.xml" ContentType="application/inkml+xml"/>
  <Override PartName="/ppt/ink/ink6809.xml" ContentType="application/inkml+xml"/>
  <Override PartName="/ppt/ink/ink6810.xml" ContentType="application/inkml+xml"/>
  <Override PartName="/ppt/ink/ink6811.xml" ContentType="application/inkml+xml"/>
  <Override PartName="/ppt/ink/ink6812.xml" ContentType="application/inkml+xml"/>
  <Override PartName="/ppt/ink/ink6813.xml" ContentType="application/inkml+xml"/>
  <Override PartName="/ppt/ink/ink6814.xml" ContentType="application/inkml+xml"/>
  <Override PartName="/ppt/ink/ink6815.xml" ContentType="application/inkml+xml"/>
  <Override PartName="/ppt/ink/ink6816.xml" ContentType="application/inkml+xml"/>
  <Override PartName="/ppt/ink/ink6817.xml" ContentType="application/inkml+xml"/>
  <Override PartName="/ppt/ink/ink6818.xml" ContentType="application/inkml+xml"/>
  <Override PartName="/ppt/ink/ink6819.xml" ContentType="application/inkml+xml"/>
  <Override PartName="/ppt/ink/ink6820.xml" ContentType="application/inkml+xml"/>
  <Override PartName="/ppt/ink/ink6821.xml" ContentType="application/inkml+xml"/>
  <Override PartName="/ppt/ink/ink6822.xml" ContentType="application/inkml+xml"/>
  <Override PartName="/ppt/ink/ink6823.xml" ContentType="application/inkml+xml"/>
  <Override PartName="/ppt/ink/ink6824.xml" ContentType="application/inkml+xml"/>
  <Override PartName="/ppt/ink/ink6825.xml" ContentType="application/inkml+xml"/>
  <Override PartName="/ppt/ink/ink6826.xml" ContentType="application/inkml+xml"/>
  <Override PartName="/ppt/ink/ink6827.xml" ContentType="application/inkml+xml"/>
  <Override PartName="/ppt/ink/ink6828.xml" ContentType="application/inkml+xml"/>
  <Override PartName="/ppt/ink/ink6829.xml" ContentType="application/inkml+xml"/>
  <Override PartName="/ppt/ink/ink6830.xml" ContentType="application/inkml+xml"/>
  <Override PartName="/ppt/ink/ink6831.xml" ContentType="application/inkml+xml"/>
  <Override PartName="/ppt/ink/ink6832.xml" ContentType="application/inkml+xml"/>
  <Override PartName="/ppt/ink/ink6833.xml" ContentType="application/inkml+xml"/>
  <Override PartName="/ppt/ink/ink6834.xml" ContentType="application/inkml+xml"/>
  <Override PartName="/ppt/ink/ink6835.xml" ContentType="application/inkml+xml"/>
  <Override PartName="/ppt/ink/ink6836.xml" ContentType="application/inkml+xml"/>
  <Override PartName="/ppt/ink/ink6837.xml" ContentType="application/inkml+xml"/>
  <Override PartName="/ppt/ink/ink6838.xml" ContentType="application/inkml+xml"/>
  <Override PartName="/ppt/ink/ink6839.xml" ContentType="application/inkml+xml"/>
  <Override PartName="/ppt/ink/ink6840.xml" ContentType="application/inkml+xml"/>
  <Override PartName="/ppt/ink/ink6841.xml" ContentType="application/inkml+xml"/>
  <Override PartName="/ppt/ink/ink6842.xml" ContentType="application/inkml+xml"/>
  <Override PartName="/ppt/ink/ink6843.xml" ContentType="application/inkml+xml"/>
  <Override PartName="/ppt/ink/ink6844.xml" ContentType="application/inkml+xml"/>
  <Override PartName="/ppt/ink/ink6845.xml" ContentType="application/inkml+xml"/>
  <Override PartName="/ppt/ink/ink6846.xml" ContentType="application/inkml+xml"/>
  <Override PartName="/ppt/ink/ink6847.xml" ContentType="application/inkml+xml"/>
  <Override PartName="/ppt/ink/ink6848.xml" ContentType="application/inkml+xml"/>
  <Override PartName="/ppt/ink/ink6849.xml" ContentType="application/inkml+xml"/>
  <Override PartName="/ppt/ink/ink6850.xml" ContentType="application/inkml+xml"/>
  <Override PartName="/ppt/ink/ink6851.xml" ContentType="application/inkml+xml"/>
  <Override PartName="/ppt/ink/ink6852.xml" ContentType="application/inkml+xml"/>
  <Override PartName="/ppt/ink/ink6853.xml" ContentType="application/inkml+xml"/>
  <Override PartName="/ppt/ink/ink6854.xml" ContentType="application/inkml+xml"/>
  <Override PartName="/ppt/ink/ink6855.xml" ContentType="application/inkml+xml"/>
  <Override PartName="/ppt/ink/ink6856.xml" ContentType="application/inkml+xml"/>
  <Override PartName="/ppt/ink/ink6857.xml" ContentType="application/inkml+xml"/>
  <Override PartName="/ppt/ink/ink6858.xml" ContentType="application/inkml+xml"/>
  <Override PartName="/ppt/ink/ink6859.xml" ContentType="application/inkml+xml"/>
  <Override PartName="/ppt/ink/ink6860.xml" ContentType="application/inkml+xml"/>
  <Override PartName="/ppt/ink/ink6861.xml" ContentType="application/inkml+xml"/>
  <Override PartName="/ppt/ink/ink6862.xml" ContentType="application/inkml+xml"/>
  <Override PartName="/ppt/ink/ink6863.xml" ContentType="application/inkml+xml"/>
  <Override PartName="/ppt/ink/ink6864.xml" ContentType="application/inkml+xml"/>
  <Override PartName="/ppt/ink/ink6865.xml" ContentType="application/inkml+xml"/>
  <Override PartName="/ppt/ink/ink6866.xml" ContentType="application/inkml+xml"/>
  <Override PartName="/ppt/ink/ink6867.xml" ContentType="application/inkml+xml"/>
  <Override PartName="/ppt/ink/ink6868.xml" ContentType="application/inkml+xml"/>
  <Override PartName="/ppt/ink/ink6869.xml" ContentType="application/inkml+xml"/>
  <Override PartName="/ppt/ink/ink6870.xml" ContentType="application/inkml+xml"/>
  <Override PartName="/ppt/ink/ink6871.xml" ContentType="application/inkml+xml"/>
  <Override PartName="/ppt/ink/ink6872.xml" ContentType="application/inkml+xml"/>
  <Override PartName="/ppt/ink/ink6873.xml" ContentType="application/inkml+xml"/>
  <Override PartName="/ppt/ink/ink6874.xml" ContentType="application/inkml+xml"/>
  <Override PartName="/ppt/ink/ink6875.xml" ContentType="application/inkml+xml"/>
  <Override PartName="/ppt/ink/ink6876.xml" ContentType="application/inkml+xml"/>
  <Override PartName="/ppt/ink/ink6877.xml" ContentType="application/inkml+xml"/>
  <Override PartName="/ppt/ink/ink6878.xml" ContentType="application/inkml+xml"/>
  <Override PartName="/ppt/ink/ink6879.xml" ContentType="application/inkml+xml"/>
  <Override PartName="/ppt/ink/ink6880.xml" ContentType="application/inkml+xml"/>
  <Override PartName="/ppt/ink/ink6881.xml" ContentType="application/inkml+xml"/>
  <Override PartName="/ppt/ink/ink6882.xml" ContentType="application/inkml+xml"/>
  <Override PartName="/ppt/ink/ink6883.xml" ContentType="application/inkml+xml"/>
  <Override PartName="/ppt/ink/ink6884.xml" ContentType="application/inkml+xml"/>
  <Override PartName="/ppt/ink/ink6885.xml" ContentType="application/inkml+xml"/>
  <Override PartName="/ppt/ink/ink6886.xml" ContentType="application/inkml+xml"/>
  <Override PartName="/ppt/ink/ink6887.xml" ContentType="application/inkml+xml"/>
  <Override PartName="/ppt/ink/ink6888.xml" ContentType="application/inkml+xml"/>
  <Override PartName="/ppt/ink/ink6889.xml" ContentType="application/inkml+xml"/>
  <Override PartName="/ppt/ink/ink6890.xml" ContentType="application/inkml+xml"/>
  <Override PartName="/ppt/ink/ink6891.xml" ContentType="application/inkml+xml"/>
  <Override PartName="/ppt/ink/ink6892.xml" ContentType="application/inkml+xml"/>
  <Override PartName="/ppt/ink/ink6893.xml" ContentType="application/inkml+xml"/>
  <Override PartName="/ppt/ink/ink6894.xml" ContentType="application/inkml+xml"/>
  <Override PartName="/ppt/ink/ink6895.xml" ContentType="application/inkml+xml"/>
  <Override PartName="/ppt/ink/ink6896.xml" ContentType="application/inkml+xml"/>
  <Override PartName="/ppt/ink/ink6897.xml" ContentType="application/inkml+xml"/>
  <Override PartName="/ppt/ink/ink6898.xml" ContentType="application/inkml+xml"/>
  <Override PartName="/ppt/ink/ink6899.xml" ContentType="application/inkml+xml"/>
  <Override PartName="/ppt/ink/ink6900.xml" ContentType="application/inkml+xml"/>
  <Override PartName="/ppt/ink/ink6901.xml" ContentType="application/inkml+xml"/>
  <Override PartName="/ppt/ink/ink6902.xml" ContentType="application/inkml+xml"/>
  <Override PartName="/ppt/ink/ink6903.xml" ContentType="application/inkml+xml"/>
  <Override PartName="/ppt/ink/ink6904.xml" ContentType="application/inkml+xml"/>
  <Override PartName="/ppt/ink/ink6905.xml" ContentType="application/inkml+xml"/>
  <Override PartName="/ppt/ink/ink6906.xml" ContentType="application/inkml+xml"/>
  <Override PartName="/ppt/ink/ink6907.xml" ContentType="application/inkml+xml"/>
  <Override PartName="/ppt/ink/ink6908.xml" ContentType="application/inkml+xml"/>
  <Override PartName="/ppt/ink/ink6909.xml" ContentType="application/inkml+xml"/>
  <Override PartName="/ppt/ink/ink6910.xml" ContentType="application/inkml+xml"/>
  <Override PartName="/ppt/ink/ink6911.xml" ContentType="application/inkml+xml"/>
  <Override PartName="/ppt/ink/ink6912.xml" ContentType="application/inkml+xml"/>
  <Override PartName="/ppt/ink/ink6913.xml" ContentType="application/inkml+xml"/>
  <Override PartName="/ppt/ink/ink6914.xml" ContentType="application/inkml+xml"/>
  <Override PartName="/ppt/ink/ink6915.xml" ContentType="application/inkml+xml"/>
  <Override PartName="/ppt/ink/ink6916.xml" ContentType="application/inkml+xml"/>
  <Override PartName="/ppt/ink/ink6917.xml" ContentType="application/inkml+xml"/>
  <Override PartName="/ppt/ink/ink6918.xml" ContentType="application/inkml+xml"/>
  <Override PartName="/ppt/ink/ink6919.xml" ContentType="application/inkml+xml"/>
  <Override PartName="/ppt/ink/ink6920.xml" ContentType="application/inkml+xml"/>
  <Override PartName="/ppt/ink/ink6921.xml" ContentType="application/inkml+xml"/>
  <Override PartName="/ppt/ink/ink6922.xml" ContentType="application/inkml+xml"/>
  <Override PartName="/ppt/ink/ink6923.xml" ContentType="application/inkml+xml"/>
  <Override PartName="/ppt/ink/ink6924.xml" ContentType="application/inkml+xml"/>
  <Override PartName="/ppt/ink/ink6925.xml" ContentType="application/inkml+xml"/>
  <Override PartName="/ppt/ink/ink6926.xml" ContentType="application/inkml+xml"/>
  <Override PartName="/ppt/ink/ink6927.xml" ContentType="application/inkml+xml"/>
  <Override PartName="/ppt/ink/ink6928.xml" ContentType="application/inkml+xml"/>
  <Override PartName="/ppt/ink/ink6929.xml" ContentType="application/inkml+xml"/>
  <Override PartName="/ppt/ink/ink6930.xml" ContentType="application/inkml+xml"/>
  <Override PartName="/ppt/ink/ink6931.xml" ContentType="application/inkml+xml"/>
  <Override PartName="/ppt/ink/ink6932.xml" ContentType="application/inkml+xml"/>
  <Override PartName="/ppt/ink/ink6933.xml" ContentType="application/inkml+xml"/>
  <Override PartName="/ppt/ink/ink6934.xml" ContentType="application/inkml+xml"/>
  <Override PartName="/ppt/ink/ink6935.xml" ContentType="application/inkml+xml"/>
  <Override PartName="/ppt/ink/ink6936.xml" ContentType="application/inkml+xml"/>
  <Override PartName="/ppt/ink/ink6937.xml" ContentType="application/inkml+xml"/>
  <Override PartName="/ppt/ink/ink6938.xml" ContentType="application/inkml+xml"/>
  <Override PartName="/ppt/ink/ink6939.xml" ContentType="application/inkml+xml"/>
  <Override PartName="/ppt/ink/ink6940.xml" ContentType="application/inkml+xml"/>
  <Override PartName="/ppt/ink/ink6941.xml" ContentType="application/inkml+xml"/>
  <Override PartName="/ppt/ink/ink6942.xml" ContentType="application/inkml+xml"/>
  <Override PartName="/ppt/ink/ink6943.xml" ContentType="application/inkml+xml"/>
  <Override PartName="/ppt/ink/ink6944.xml" ContentType="application/inkml+xml"/>
  <Override PartName="/ppt/ink/ink6945.xml" ContentType="application/inkml+xml"/>
  <Override PartName="/ppt/ink/ink6946.xml" ContentType="application/inkml+xml"/>
  <Override PartName="/ppt/ink/ink6947.xml" ContentType="application/inkml+xml"/>
  <Override PartName="/ppt/ink/ink6948.xml" ContentType="application/inkml+xml"/>
  <Override PartName="/ppt/ink/ink6949.xml" ContentType="application/inkml+xml"/>
  <Override PartName="/ppt/ink/ink6950.xml" ContentType="application/inkml+xml"/>
  <Override PartName="/ppt/ink/ink6951.xml" ContentType="application/inkml+xml"/>
  <Override PartName="/ppt/ink/ink6952.xml" ContentType="application/inkml+xml"/>
  <Override PartName="/ppt/ink/ink6953.xml" ContentType="application/inkml+xml"/>
  <Override PartName="/ppt/ink/ink6954.xml" ContentType="application/inkml+xml"/>
  <Override PartName="/ppt/ink/ink6955.xml" ContentType="application/inkml+xml"/>
  <Override PartName="/ppt/ink/ink6956.xml" ContentType="application/inkml+xml"/>
  <Override PartName="/ppt/ink/ink6957.xml" ContentType="application/inkml+xml"/>
  <Override PartName="/ppt/ink/ink6958.xml" ContentType="application/inkml+xml"/>
  <Override PartName="/ppt/ink/ink6959.xml" ContentType="application/inkml+xml"/>
  <Override PartName="/ppt/ink/ink6960.xml" ContentType="application/inkml+xml"/>
  <Override PartName="/ppt/ink/ink6961.xml" ContentType="application/inkml+xml"/>
  <Override PartName="/ppt/ink/ink6962.xml" ContentType="application/inkml+xml"/>
  <Override PartName="/ppt/ink/ink6963.xml" ContentType="application/inkml+xml"/>
  <Override PartName="/ppt/ink/ink6964.xml" ContentType="application/inkml+xml"/>
  <Override PartName="/ppt/ink/ink6965.xml" ContentType="application/inkml+xml"/>
  <Override PartName="/ppt/ink/ink6966.xml" ContentType="application/inkml+xml"/>
  <Override PartName="/ppt/ink/ink6967.xml" ContentType="application/inkml+xml"/>
  <Override PartName="/ppt/ink/ink6968.xml" ContentType="application/inkml+xml"/>
  <Override PartName="/ppt/ink/ink6969.xml" ContentType="application/inkml+xml"/>
  <Override PartName="/ppt/ink/ink6970.xml" ContentType="application/inkml+xml"/>
  <Override PartName="/ppt/ink/ink6971.xml" ContentType="application/inkml+xml"/>
  <Override PartName="/ppt/ink/ink6972.xml" ContentType="application/inkml+xml"/>
  <Override PartName="/ppt/ink/ink6973.xml" ContentType="application/inkml+xml"/>
  <Override PartName="/ppt/ink/ink6974.xml" ContentType="application/inkml+xml"/>
  <Override PartName="/ppt/ink/ink6975.xml" ContentType="application/inkml+xml"/>
  <Override PartName="/ppt/ink/ink6976.xml" ContentType="application/inkml+xml"/>
  <Override PartName="/ppt/ink/ink6977.xml" ContentType="application/inkml+xml"/>
  <Override PartName="/ppt/ink/ink6978.xml" ContentType="application/inkml+xml"/>
  <Override PartName="/ppt/ink/ink6979.xml" ContentType="application/inkml+xml"/>
  <Override PartName="/ppt/ink/ink6980.xml" ContentType="application/inkml+xml"/>
  <Override PartName="/ppt/ink/ink6981.xml" ContentType="application/inkml+xml"/>
  <Override PartName="/ppt/ink/ink6982.xml" ContentType="application/inkml+xml"/>
  <Override PartName="/ppt/ink/ink6983.xml" ContentType="application/inkml+xml"/>
  <Override PartName="/ppt/ink/ink6984.xml" ContentType="application/inkml+xml"/>
  <Override PartName="/ppt/ink/ink6985.xml" ContentType="application/inkml+xml"/>
  <Override PartName="/ppt/ink/ink6986.xml" ContentType="application/inkml+xml"/>
  <Override PartName="/ppt/ink/ink6987.xml" ContentType="application/inkml+xml"/>
  <Override PartName="/ppt/ink/ink6988.xml" ContentType="application/inkml+xml"/>
  <Override PartName="/ppt/ink/ink6989.xml" ContentType="application/inkml+xml"/>
  <Override PartName="/ppt/ink/ink6990.xml" ContentType="application/inkml+xml"/>
  <Override PartName="/ppt/ink/ink6991.xml" ContentType="application/inkml+xml"/>
  <Override PartName="/ppt/ink/ink6992.xml" ContentType="application/inkml+xml"/>
  <Override PartName="/ppt/ink/ink6993.xml" ContentType="application/inkml+xml"/>
  <Override PartName="/ppt/ink/ink6994.xml" ContentType="application/inkml+xml"/>
  <Override PartName="/ppt/ink/ink6995.xml" ContentType="application/inkml+xml"/>
  <Override PartName="/ppt/ink/ink6996.xml" ContentType="application/inkml+xml"/>
  <Override PartName="/ppt/ink/ink6997.xml" ContentType="application/inkml+xml"/>
  <Override PartName="/ppt/ink/ink6998.xml" ContentType="application/inkml+xml"/>
  <Override PartName="/ppt/ink/ink6999.xml" ContentType="application/inkml+xml"/>
  <Override PartName="/ppt/ink/ink7000.xml" ContentType="application/inkml+xml"/>
  <Override PartName="/ppt/ink/ink7001.xml" ContentType="application/inkml+xml"/>
  <Override PartName="/ppt/ink/ink7002.xml" ContentType="application/inkml+xml"/>
  <Override PartName="/ppt/ink/ink7003.xml" ContentType="application/inkml+xml"/>
  <Override PartName="/ppt/ink/ink7004.xml" ContentType="application/inkml+xml"/>
  <Override PartName="/ppt/ink/ink7005.xml" ContentType="application/inkml+xml"/>
  <Override PartName="/ppt/ink/ink7006.xml" ContentType="application/inkml+xml"/>
  <Override PartName="/ppt/ink/ink7007.xml" ContentType="application/inkml+xml"/>
  <Override PartName="/ppt/ink/ink7008.xml" ContentType="application/inkml+xml"/>
  <Override PartName="/ppt/ink/ink7009.xml" ContentType="application/inkml+xml"/>
  <Override PartName="/ppt/ink/ink7010.xml" ContentType="application/inkml+xml"/>
  <Override PartName="/ppt/ink/ink7011.xml" ContentType="application/inkml+xml"/>
  <Override PartName="/ppt/ink/ink7012.xml" ContentType="application/inkml+xml"/>
  <Override PartName="/ppt/ink/ink7013.xml" ContentType="application/inkml+xml"/>
  <Override PartName="/ppt/ink/ink7014.xml" ContentType="application/inkml+xml"/>
  <Override PartName="/ppt/ink/ink7015.xml" ContentType="application/inkml+xml"/>
  <Override PartName="/ppt/ink/ink7016.xml" ContentType="application/inkml+xml"/>
  <Override PartName="/ppt/ink/ink7017.xml" ContentType="application/inkml+xml"/>
  <Override PartName="/ppt/ink/ink7018.xml" ContentType="application/inkml+xml"/>
  <Override PartName="/ppt/ink/ink7019.xml" ContentType="application/inkml+xml"/>
  <Override PartName="/ppt/ink/ink7020.xml" ContentType="application/inkml+xml"/>
  <Override PartName="/ppt/ink/ink7021.xml" ContentType="application/inkml+xml"/>
  <Override PartName="/ppt/ink/ink7022.xml" ContentType="application/inkml+xml"/>
  <Override PartName="/ppt/ink/ink7023.xml" ContentType="application/inkml+xml"/>
  <Override PartName="/ppt/ink/ink7024.xml" ContentType="application/inkml+xml"/>
  <Override PartName="/ppt/ink/ink7025.xml" ContentType="application/inkml+xml"/>
  <Override PartName="/ppt/ink/ink7026.xml" ContentType="application/inkml+xml"/>
  <Override PartName="/ppt/ink/ink7027.xml" ContentType="application/inkml+xml"/>
  <Override PartName="/ppt/ink/ink7028.xml" ContentType="application/inkml+xml"/>
  <Override PartName="/ppt/ink/ink7029.xml" ContentType="application/inkml+xml"/>
  <Override PartName="/ppt/ink/ink7030.xml" ContentType="application/inkml+xml"/>
  <Override PartName="/ppt/ink/ink7031.xml" ContentType="application/inkml+xml"/>
  <Override PartName="/ppt/ink/ink7032.xml" ContentType="application/inkml+xml"/>
  <Override PartName="/ppt/ink/ink7033.xml" ContentType="application/inkml+xml"/>
  <Override PartName="/ppt/ink/ink7034.xml" ContentType="application/inkml+xml"/>
  <Override PartName="/ppt/ink/ink7035.xml" ContentType="application/inkml+xml"/>
  <Override PartName="/ppt/ink/ink7036.xml" ContentType="application/inkml+xml"/>
  <Override PartName="/ppt/ink/ink7037.xml" ContentType="application/inkml+xml"/>
  <Override PartName="/ppt/ink/ink7038.xml" ContentType="application/inkml+xml"/>
  <Override PartName="/ppt/ink/ink7039.xml" ContentType="application/inkml+xml"/>
  <Override PartName="/ppt/ink/ink7040.xml" ContentType="application/inkml+xml"/>
  <Override PartName="/ppt/ink/ink7041.xml" ContentType="application/inkml+xml"/>
  <Override PartName="/ppt/ink/ink7042.xml" ContentType="application/inkml+xml"/>
  <Override PartName="/ppt/ink/ink7043.xml" ContentType="application/inkml+xml"/>
  <Override PartName="/ppt/ink/ink7044.xml" ContentType="application/inkml+xml"/>
  <Override PartName="/ppt/ink/ink7045.xml" ContentType="application/inkml+xml"/>
  <Override PartName="/ppt/ink/ink7046.xml" ContentType="application/inkml+xml"/>
  <Override PartName="/ppt/ink/ink7047.xml" ContentType="application/inkml+xml"/>
  <Override PartName="/ppt/ink/ink7048.xml" ContentType="application/inkml+xml"/>
  <Override PartName="/ppt/ink/ink7049.xml" ContentType="application/inkml+xml"/>
  <Override PartName="/ppt/ink/ink7050.xml" ContentType="application/inkml+xml"/>
  <Override PartName="/ppt/ink/ink7051.xml" ContentType="application/inkml+xml"/>
  <Override PartName="/ppt/ink/ink7052.xml" ContentType="application/inkml+xml"/>
  <Override PartName="/ppt/ink/ink7053.xml" ContentType="application/inkml+xml"/>
  <Override PartName="/ppt/ink/ink7054.xml" ContentType="application/inkml+xml"/>
  <Override PartName="/ppt/ink/ink7055.xml" ContentType="application/inkml+xml"/>
  <Override PartName="/ppt/ink/ink7056.xml" ContentType="application/inkml+xml"/>
  <Override PartName="/ppt/ink/ink7057.xml" ContentType="application/inkml+xml"/>
  <Override PartName="/ppt/ink/ink7058.xml" ContentType="application/inkml+xml"/>
  <Override PartName="/ppt/ink/ink7059.xml" ContentType="application/inkml+xml"/>
  <Override PartName="/ppt/ink/ink7060.xml" ContentType="application/inkml+xml"/>
  <Override PartName="/ppt/ink/ink7061.xml" ContentType="application/inkml+xml"/>
  <Override PartName="/ppt/ink/ink7062.xml" ContentType="application/inkml+xml"/>
  <Override PartName="/ppt/ink/ink7063.xml" ContentType="application/inkml+xml"/>
  <Override PartName="/ppt/ink/ink7064.xml" ContentType="application/inkml+xml"/>
  <Override PartName="/ppt/ink/ink7065.xml" ContentType="application/inkml+xml"/>
  <Override PartName="/ppt/ink/ink7066.xml" ContentType="application/inkml+xml"/>
  <Override PartName="/ppt/ink/ink7067.xml" ContentType="application/inkml+xml"/>
  <Override PartName="/ppt/ink/ink7068.xml" ContentType="application/inkml+xml"/>
  <Override PartName="/ppt/ink/ink7069.xml" ContentType="application/inkml+xml"/>
  <Override PartName="/ppt/ink/ink7070.xml" ContentType="application/inkml+xml"/>
  <Override PartName="/ppt/ink/ink7071.xml" ContentType="application/inkml+xml"/>
  <Override PartName="/ppt/ink/ink7072.xml" ContentType="application/inkml+xml"/>
  <Override PartName="/ppt/ink/ink7073.xml" ContentType="application/inkml+xml"/>
  <Override PartName="/ppt/ink/ink7074.xml" ContentType="application/inkml+xml"/>
  <Override PartName="/ppt/ink/ink7075.xml" ContentType="application/inkml+xml"/>
  <Override PartName="/ppt/ink/ink7076.xml" ContentType="application/inkml+xml"/>
  <Override PartName="/ppt/ink/ink7077.xml" ContentType="application/inkml+xml"/>
  <Override PartName="/ppt/ink/ink7078.xml" ContentType="application/inkml+xml"/>
  <Override PartName="/ppt/ink/ink7079.xml" ContentType="application/inkml+xml"/>
  <Override PartName="/ppt/ink/ink7080.xml" ContentType="application/inkml+xml"/>
  <Override PartName="/ppt/ink/ink7081.xml" ContentType="application/inkml+xml"/>
  <Override PartName="/ppt/ink/ink7082.xml" ContentType="application/inkml+xml"/>
  <Override PartName="/ppt/ink/ink7083.xml" ContentType="application/inkml+xml"/>
  <Override PartName="/ppt/ink/ink7084.xml" ContentType="application/inkml+xml"/>
  <Override PartName="/ppt/ink/ink7085.xml" ContentType="application/inkml+xml"/>
  <Override PartName="/ppt/ink/ink7086.xml" ContentType="application/inkml+xml"/>
  <Override PartName="/ppt/ink/ink7087.xml" ContentType="application/inkml+xml"/>
  <Override PartName="/ppt/ink/ink7088.xml" ContentType="application/inkml+xml"/>
  <Override PartName="/ppt/ink/ink7089.xml" ContentType="application/inkml+xml"/>
  <Override PartName="/ppt/ink/ink7090.xml" ContentType="application/inkml+xml"/>
  <Override PartName="/ppt/ink/ink7091.xml" ContentType="application/inkml+xml"/>
  <Override PartName="/ppt/ink/ink7092.xml" ContentType="application/inkml+xml"/>
  <Override PartName="/ppt/ink/ink7093.xml" ContentType="application/inkml+xml"/>
  <Override PartName="/ppt/ink/ink7094.xml" ContentType="application/inkml+xml"/>
  <Override PartName="/ppt/ink/ink7095.xml" ContentType="application/inkml+xml"/>
  <Override PartName="/ppt/ink/ink7096.xml" ContentType="application/inkml+xml"/>
  <Override PartName="/ppt/ink/ink7097.xml" ContentType="application/inkml+xml"/>
  <Override PartName="/ppt/ink/ink7098.xml" ContentType="application/inkml+xml"/>
  <Override PartName="/ppt/ink/ink7099.xml" ContentType="application/inkml+xml"/>
  <Override PartName="/ppt/ink/ink7100.xml" ContentType="application/inkml+xml"/>
  <Override PartName="/ppt/ink/ink7101.xml" ContentType="application/inkml+xml"/>
  <Override PartName="/ppt/ink/ink7102.xml" ContentType="application/inkml+xml"/>
  <Override PartName="/ppt/ink/ink7103.xml" ContentType="application/inkml+xml"/>
  <Override PartName="/ppt/ink/ink7104.xml" ContentType="application/inkml+xml"/>
  <Override PartName="/ppt/ink/ink7105.xml" ContentType="application/inkml+xml"/>
  <Override PartName="/ppt/ink/ink7106.xml" ContentType="application/inkml+xml"/>
  <Override PartName="/ppt/ink/ink7107.xml" ContentType="application/inkml+xml"/>
  <Override PartName="/ppt/ink/ink7108.xml" ContentType="application/inkml+xml"/>
  <Override PartName="/ppt/ink/ink7109.xml" ContentType="application/inkml+xml"/>
  <Override PartName="/ppt/ink/ink7110.xml" ContentType="application/inkml+xml"/>
  <Override PartName="/ppt/ink/ink7111.xml" ContentType="application/inkml+xml"/>
  <Override PartName="/ppt/ink/ink7112.xml" ContentType="application/inkml+xml"/>
  <Override PartName="/ppt/ink/ink7113.xml" ContentType="application/inkml+xml"/>
  <Override PartName="/ppt/ink/ink7114.xml" ContentType="application/inkml+xml"/>
  <Override PartName="/ppt/ink/ink7115.xml" ContentType="application/inkml+xml"/>
  <Override PartName="/ppt/ink/ink7116.xml" ContentType="application/inkml+xml"/>
  <Override PartName="/ppt/ink/ink7117.xml" ContentType="application/inkml+xml"/>
  <Override PartName="/ppt/ink/ink7118.xml" ContentType="application/inkml+xml"/>
  <Override PartName="/ppt/ink/ink7119.xml" ContentType="application/inkml+xml"/>
  <Override PartName="/ppt/ink/ink7120.xml" ContentType="application/inkml+xml"/>
  <Override PartName="/ppt/ink/ink7121.xml" ContentType="application/inkml+xml"/>
  <Override PartName="/ppt/ink/ink7122.xml" ContentType="application/inkml+xml"/>
  <Override PartName="/ppt/ink/ink7123.xml" ContentType="application/inkml+xml"/>
  <Override PartName="/ppt/ink/ink7124.xml" ContentType="application/inkml+xml"/>
  <Override PartName="/ppt/ink/ink7125.xml" ContentType="application/inkml+xml"/>
  <Override PartName="/ppt/ink/ink7126.xml" ContentType="application/inkml+xml"/>
  <Override PartName="/ppt/ink/ink7127.xml" ContentType="application/inkml+xml"/>
  <Override PartName="/ppt/ink/ink7128.xml" ContentType="application/inkml+xml"/>
  <Override PartName="/ppt/ink/ink7129.xml" ContentType="application/inkml+xml"/>
  <Override PartName="/ppt/ink/ink7130.xml" ContentType="application/inkml+xml"/>
  <Override PartName="/ppt/ink/ink7131.xml" ContentType="application/inkml+xml"/>
  <Override PartName="/ppt/ink/ink7132.xml" ContentType="application/inkml+xml"/>
  <Override PartName="/ppt/ink/ink7133.xml" ContentType="application/inkml+xml"/>
  <Override PartName="/ppt/ink/ink7134.xml" ContentType="application/inkml+xml"/>
  <Override PartName="/ppt/ink/ink7135.xml" ContentType="application/inkml+xml"/>
  <Override PartName="/ppt/ink/ink7136.xml" ContentType="application/inkml+xml"/>
  <Override PartName="/ppt/ink/ink7137.xml" ContentType="application/inkml+xml"/>
  <Override PartName="/ppt/ink/ink7138.xml" ContentType="application/inkml+xml"/>
  <Override PartName="/ppt/ink/ink7139.xml" ContentType="application/inkml+xml"/>
  <Override PartName="/ppt/ink/ink7140.xml" ContentType="application/inkml+xml"/>
  <Override PartName="/ppt/ink/ink7141.xml" ContentType="application/inkml+xml"/>
  <Override PartName="/ppt/ink/ink7142.xml" ContentType="application/inkml+xml"/>
  <Override PartName="/ppt/ink/ink7143.xml" ContentType="application/inkml+xml"/>
  <Override PartName="/ppt/ink/ink7144.xml" ContentType="application/inkml+xml"/>
  <Override PartName="/ppt/ink/ink7145.xml" ContentType="application/inkml+xml"/>
  <Override PartName="/ppt/ink/ink7146.xml" ContentType="application/inkml+xml"/>
  <Override PartName="/ppt/ink/ink7147.xml" ContentType="application/inkml+xml"/>
  <Override PartName="/ppt/ink/ink7148.xml" ContentType="application/inkml+xml"/>
  <Override PartName="/ppt/ink/ink7149.xml" ContentType="application/inkml+xml"/>
  <Override PartName="/ppt/ink/ink7150.xml" ContentType="application/inkml+xml"/>
  <Override PartName="/ppt/ink/ink7151.xml" ContentType="application/inkml+xml"/>
  <Override PartName="/ppt/ink/ink7152.xml" ContentType="application/inkml+xml"/>
  <Override PartName="/ppt/ink/ink7153.xml" ContentType="application/inkml+xml"/>
  <Override PartName="/ppt/ink/ink7154.xml" ContentType="application/inkml+xml"/>
  <Override PartName="/ppt/ink/ink7155.xml" ContentType="application/inkml+xml"/>
  <Override PartName="/ppt/ink/ink7156.xml" ContentType="application/inkml+xml"/>
  <Override PartName="/ppt/ink/ink7157.xml" ContentType="application/inkml+xml"/>
  <Override PartName="/ppt/ink/ink7158.xml" ContentType="application/inkml+xml"/>
  <Override PartName="/ppt/ink/ink7159.xml" ContentType="application/inkml+xml"/>
  <Override PartName="/ppt/ink/ink7160.xml" ContentType="application/inkml+xml"/>
  <Override PartName="/ppt/ink/ink7161.xml" ContentType="application/inkml+xml"/>
  <Override PartName="/ppt/ink/ink7162.xml" ContentType="application/inkml+xml"/>
  <Override PartName="/ppt/ink/ink7163.xml" ContentType="application/inkml+xml"/>
  <Override PartName="/ppt/ink/ink7164.xml" ContentType="application/inkml+xml"/>
  <Override PartName="/ppt/ink/ink7165.xml" ContentType="application/inkml+xml"/>
  <Override PartName="/ppt/ink/ink7166.xml" ContentType="application/inkml+xml"/>
  <Override PartName="/ppt/ink/ink7167.xml" ContentType="application/inkml+xml"/>
  <Override PartName="/ppt/ink/ink7168.xml" ContentType="application/inkml+xml"/>
  <Override PartName="/ppt/ink/ink7169.xml" ContentType="application/inkml+xml"/>
  <Override PartName="/ppt/ink/ink7170.xml" ContentType="application/inkml+xml"/>
  <Override PartName="/ppt/ink/ink7171.xml" ContentType="application/inkml+xml"/>
  <Override PartName="/ppt/ink/ink7172.xml" ContentType="application/inkml+xml"/>
  <Override PartName="/ppt/ink/ink7173.xml" ContentType="application/inkml+xml"/>
  <Override PartName="/ppt/ink/ink7174.xml" ContentType="application/inkml+xml"/>
  <Override PartName="/ppt/ink/ink7175.xml" ContentType="application/inkml+xml"/>
  <Override PartName="/ppt/ink/ink7176.xml" ContentType="application/inkml+xml"/>
  <Override PartName="/ppt/ink/ink7177.xml" ContentType="application/inkml+xml"/>
  <Override PartName="/ppt/ink/ink7178.xml" ContentType="application/inkml+xml"/>
  <Override PartName="/ppt/ink/ink7179.xml" ContentType="application/inkml+xml"/>
  <Override PartName="/ppt/ink/ink7180.xml" ContentType="application/inkml+xml"/>
  <Override PartName="/ppt/ink/ink7181.xml" ContentType="application/inkml+xml"/>
  <Override PartName="/ppt/ink/ink7182.xml" ContentType="application/inkml+xml"/>
  <Override PartName="/ppt/ink/ink7183.xml" ContentType="application/inkml+xml"/>
  <Override PartName="/ppt/ink/ink7184.xml" ContentType="application/inkml+xml"/>
  <Override PartName="/ppt/ink/ink7185.xml" ContentType="application/inkml+xml"/>
  <Override PartName="/ppt/ink/ink7186.xml" ContentType="application/inkml+xml"/>
  <Override PartName="/ppt/ink/ink7187.xml" ContentType="application/inkml+xml"/>
  <Override PartName="/ppt/ink/ink7188.xml" ContentType="application/inkml+xml"/>
  <Override PartName="/ppt/ink/ink7189.xml" ContentType="application/inkml+xml"/>
  <Override PartName="/ppt/ink/ink7190.xml" ContentType="application/inkml+xml"/>
  <Override PartName="/ppt/ink/ink7191.xml" ContentType="application/inkml+xml"/>
  <Override PartName="/ppt/ink/ink7192.xml" ContentType="application/inkml+xml"/>
  <Override PartName="/ppt/ink/ink7193.xml" ContentType="application/inkml+xml"/>
  <Override PartName="/ppt/ink/ink7194.xml" ContentType="application/inkml+xml"/>
  <Override PartName="/ppt/ink/ink7195.xml" ContentType="application/inkml+xml"/>
  <Override PartName="/ppt/ink/ink7196.xml" ContentType="application/inkml+xml"/>
  <Override PartName="/ppt/ink/ink7197.xml" ContentType="application/inkml+xml"/>
  <Override PartName="/ppt/ink/ink7198.xml" ContentType="application/inkml+xml"/>
  <Override PartName="/ppt/ink/ink7199.xml" ContentType="application/inkml+xml"/>
  <Override PartName="/ppt/ink/ink7200.xml" ContentType="application/inkml+xml"/>
  <Override PartName="/ppt/ink/ink7201.xml" ContentType="application/inkml+xml"/>
  <Override PartName="/ppt/ink/ink7202.xml" ContentType="application/inkml+xml"/>
  <Override PartName="/ppt/ink/ink7203.xml" ContentType="application/inkml+xml"/>
  <Override PartName="/ppt/ink/ink7204.xml" ContentType="application/inkml+xml"/>
  <Override PartName="/ppt/ink/ink7205.xml" ContentType="application/inkml+xml"/>
  <Override PartName="/ppt/ink/ink7206.xml" ContentType="application/inkml+xml"/>
  <Override PartName="/ppt/ink/ink7207.xml" ContentType="application/inkml+xml"/>
  <Override PartName="/ppt/ink/ink7208.xml" ContentType="application/inkml+xml"/>
  <Override PartName="/ppt/ink/ink7209.xml" ContentType="application/inkml+xml"/>
  <Override PartName="/ppt/ink/ink7210.xml" ContentType="application/inkml+xml"/>
  <Override PartName="/ppt/ink/ink7211.xml" ContentType="application/inkml+xml"/>
  <Override PartName="/ppt/ink/ink7212.xml" ContentType="application/inkml+xml"/>
  <Override PartName="/ppt/ink/ink7213.xml" ContentType="application/inkml+xml"/>
  <Override PartName="/ppt/ink/ink7214.xml" ContentType="application/inkml+xml"/>
  <Override PartName="/ppt/ink/ink7215.xml" ContentType="application/inkml+xml"/>
  <Override PartName="/ppt/ink/ink7216.xml" ContentType="application/inkml+xml"/>
  <Override PartName="/ppt/ink/ink7217.xml" ContentType="application/inkml+xml"/>
  <Override PartName="/ppt/ink/ink7218.xml" ContentType="application/inkml+xml"/>
  <Override PartName="/ppt/ink/ink7219.xml" ContentType="application/inkml+xml"/>
  <Override PartName="/ppt/ink/ink7220.xml" ContentType="application/inkml+xml"/>
  <Override PartName="/ppt/ink/ink7221.xml" ContentType="application/inkml+xml"/>
  <Override PartName="/ppt/ink/ink7222.xml" ContentType="application/inkml+xml"/>
  <Override PartName="/ppt/ink/ink7223.xml" ContentType="application/inkml+xml"/>
  <Override PartName="/ppt/ink/ink7224.xml" ContentType="application/inkml+xml"/>
  <Override PartName="/ppt/ink/ink7225.xml" ContentType="application/inkml+xml"/>
  <Override PartName="/ppt/ink/ink7226.xml" ContentType="application/inkml+xml"/>
  <Override PartName="/ppt/ink/ink7227.xml" ContentType="application/inkml+xml"/>
  <Override PartName="/ppt/ink/ink7228.xml" ContentType="application/inkml+xml"/>
  <Override PartName="/ppt/ink/ink7229.xml" ContentType="application/inkml+xml"/>
  <Override PartName="/ppt/ink/ink7230.xml" ContentType="application/inkml+xml"/>
  <Override PartName="/ppt/ink/ink7231.xml" ContentType="application/inkml+xml"/>
  <Override PartName="/ppt/ink/ink7232.xml" ContentType="application/inkml+xml"/>
  <Override PartName="/ppt/ink/ink7233.xml" ContentType="application/inkml+xml"/>
  <Override PartName="/ppt/ink/ink7234.xml" ContentType="application/inkml+xml"/>
  <Override PartName="/ppt/ink/ink7235.xml" ContentType="application/inkml+xml"/>
  <Override PartName="/ppt/ink/ink7236.xml" ContentType="application/inkml+xml"/>
  <Override PartName="/ppt/ink/ink7237.xml" ContentType="application/inkml+xml"/>
  <Override PartName="/ppt/ink/ink7238.xml" ContentType="application/inkml+xml"/>
  <Override PartName="/ppt/ink/ink7239.xml" ContentType="application/inkml+xml"/>
  <Override PartName="/ppt/ink/ink7240.xml" ContentType="application/inkml+xml"/>
  <Override PartName="/ppt/ink/ink7241.xml" ContentType="application/inkml+xml"/>
  <Override PartName="/ppt/ink/ink7242.xml" ContentType="application/inkml+xml"/>
  <Override PartName="/ppt/ink/ink7243.xml" ContentType="application/inkml+xml"/>
  <Override PartName="/ppt/ink/ink7244.xml" ContentType="application/inkml+xml"/>
  <Override PartName="/ppt/ink/ink7245.xml" ContentType="application/inkml+xml"/>
  <Override PartName="/ppt/ink/ink7246.xml" ContentType="application/inkml+xml"/>
  <Override PartName="/ppt/ink/ink7247.xml" ContentType="application/inkml+xml"/>
  <Override PartName="/ppt/ink/ink7248.xml" ContentType="application/inkml+xml"/>
  <Override PartName="/ppt/ink/ink7249.xml" ContentType="application/inkml+xml"/>
  <Override PartName="/ppt/ink/ink7250.xml" ContentType="application/inkml+xml"/>
  <Override PartName="/ppt/ink/ink7251.xml" ContentType="application/inkml+xml"/>
  <Override PartName="/ppt/ink/ink7252.xml" ContentType="application/inkml+xml"/>
  <Override PartName="/ppt/ink/ink7253.xml" ContentType="application/inkml+xml"/>
  <Override PartName="/ppt/ink/ink7254.xml" ContentType="application/inkml+xml"/>
  <Override PartName="/ppt/ink/ink7255.xml" ContentType="application/inkml+xml"/>
  <Override PartName="/ppt/ink/ink7256.xml" ContentType="application/inkml+xml"/>
  <Override PartName="/ppt/ink/ink7257.xml" ContentType="application/inkml+xml"/>
  <Override PartName="/ppt/ink/ink7258.xml" ContentType="application/inkml+xml"/>
  <Override PartName="/ppt/ink/ink7259.xml" ContentType="application/inkml+xml"/>
  <Override PartName="/ppt/ink/ink7260.xml" ContentType="application/inkml+xml"/>
  <Override PartName="/ppt/ink/ink7261.xml" ContentType="application/inkml+xml"/>
  <Override PartName="/ppt/ink/ink7262.xml" ContentType="application/inkml+xml"/>
  <Override PartName="/ppt/ink/ink7263.xml" ContentType="application/inkml+xml"/>
  <Override PartName="/ppt/ink/ink7264.xml" ContentType="application/inkml+xml"/>
  <Override PartName="/ppt/ink/ink7265.xml" ContentType="application/inkml+xml"/>
  <Override PartName="/ppt/ink/ink7266.xml" ContentType="application/inkml+xml"/>
  <Override PartName="/ppt/ink/ink7267.xml" ContentType="application/inkml+xml"/>
  <Override PartName="/ppt/ink/ink7268.xml" ContentType="application/inkml+xml"/>
  <Override PartName="/ppt/ink/ink7269.xml" ContentType="application/inkml+xml"/>
  <Override PartName="/ppt/ink/ink7270.xml" ContentType="application/inkml+xml"/>
  <Override PartName="/ppt/ink/ink7271.xml" ContentType="application/inkml+xml"/>
  <Override PartName="/ppt/ink/ink7272.xml" ContentType="application/inkml+xml"/>
  <Override PartName="/ppt/ink/ink7273.xml" ContentType="application/inkml+xml"/>
  <Override PartName="/ppt/ink/ink7274.xml" ContentType="application/inkml+xml"/>
  <Override PartName="/ppt/ink/ink7275.xml" ContentType="application/inkml+xml"/>
  <Override PartName="/ppt/ink/ink7276.xml" ContentType="application/inkml+xml"/>
  <Override PartName="/ppt/ink/ink7277.xml" ContentType="application/inkml+xml"/>
  <Override PartName="/ppt/ink/ink7278.xml" ContentType="application/inkml+xml"/>
  <Override PartName="/ppt/ink/ink7279.xml" ContentType="application/inkml+xml"/>
  <Override PartName="/ppt/ink/ink7280.xml" ContentType="application/inkml+xml"/>
  <Override PartName="/ppt/ink/ink7281.xml" ContentType="application/inkml+xml"/>
  <Override PartName="/ppt/ink/ink7282.xml" ContentType="application/inkml+xml"/>
  <Override PartName="/ppt/ink/ink7283.xml" ContentType="application/inkml+xml"/>
  <Override PartName="/ppt/ink/ink7284.xml" ContentType="application/inkml+xml"/>
  <Override PartName="/ppt/ink/ink7285.xml" ContentType="application/inkml+xml"/>
  <Override PartName="/ppt/ink/ink7286.xml" ContentType="application/inkml+xml"/>
  <Override PartName="/ppt/ink/ink7287.xml" ContentType="application/inkml+xml"/>
  <Override PartName="/ppt/ink/ink7288.xml" ContentType="application/inkml+xml"/>
  <Override PartName="/ppt/ink/ink7289.xml" ContentType="application/inkml+xml"/>
  <Override PartName="/ppt/ink/ink7290.xml" ContentType="application/inkml+xml"/>
  <Override PartName="/ppt/ink/ink7291.xml" ContentType="application/inkml+xml"/>
  <Override PartName="/ppt/ink/ink7292.xml" ContentType="application/inkml+xml"/>
  <Override PartName="/ppt/ink/ink7293.xml" ContentType="application/inkml+xml"/>
  <Override PartName="/ppt/ink/ink7294.xml" ContentType="application/inkml+xml"/>
  <Override PartName="/ppt/ink/ink7295.xml" ContentType="application/inkml+xml"/>
  <Override PartName="/ppt/ink/ink7296.xml" ContentType="application/inkml+xml"/>
  <Override PartName="/ppt/ink/ink7297.xml" ContentType="application/inkml+xml"/>
  <Override PartName="/ppt/ink/ink7298.xml" ContentType="application/inkml+xml"/>
  <Override PartName="/ppt/ink/ink7299.xml" ContentType="application/inkml+xml"/>
  <Override PartName="/ppt/ink/ink7300.xml" ContentType="application/inkml+xml"/>
  <Override PartName="/ppt/ink/ink7301.xml" ContentType="application/inkml+xml"/>
  <Override PartName="/ppt/ink/ink7302.xml" ContentType="application/inkml+xml"/>
  <Override PartName="/ppt/ink/ink7303.xml" ContentType="application/inkml+xml"/>
  <Override PartName="/ppt/ink/ink7304.xml" ContentType="application/inkml+xml"/>
  <Override PartName="/ppt/ink/ink7305.xml" ContentType="application/inkml+xml"/>
  <Override PartName="/ppt/ink/ink7306.xml" ContentType="application/inkml+xml"/>
  <Override PartName="/ppt/ink/ink7307.xml" ContentType="application/inkml+xml"/>
  <Override PartName="/ppt/ink/ink7308.xml" ContentType="application/inkml+xml"/>
  <Override PartName="/ppt/ink/ink7309.xml" ContentType="application/inkml+xml"/>
  <Override PartName="/ppt/ink/ink7310.xml" ContentType="application/inkml+xml"/>
  <Override PartName="/ppt/ink/ink7311.xml" ContentType="application/inkml+xml"/>
  <Override PartName="/ppt/ink/ink7312.xml" ContentType="application/inkml+xml"/>
  <Override PartName="/ppt/ink/ink7313.xml" ContentType="application/inkml+xml"/>
  <Override PartName="/ppt/ink/ink7314.xml" ContentType="application/inkml+xml"/>
  <Override PartName="/ppt/ink/ink7315.xml" ContentType="application/inkml+xml"/>
  <Override PartName="/ppt/ink/ink7316.xml" ContentType="application/inkml+xml"/>
  <Override PartName="/ppt/ink/ink7317.xml" ContentType="application/inkml+xml"/>
  <Override PartName="/ppt/ink/ink7318.xml" ContentType="application/inkml+xml"/>
  <Override PartName="/ppt/ink/ink7319.xml" ContentType="application/inkml+xml"/>
  <Override PartName="/ppt/ink/ink7320.xml" ContentType="application/inkml+xml"/>
  <Override PartName="/ppt/ink/ink7321.xml" ContentType="application/inkml+xml"/>
  <Override PartName="/ppt/ink/ink7322.xml" ContentType="application/inkml+xml"/>
  <Override PartName="/ppt/ink/ink7323.xml" ContentType="application/inkml+xml"/>
  <Override PartName="/ppt/ink/ink7324.xml" ContentType="application/inkml+xml"/>
  <Override PartName="/ppt/ink/ink7325.xml" ContentType="application/inkml+xml"/>
  <Override PartName="/ppt/ink/ink7326.xml" ContentType="application/inkml+xml"/>
  <Override PartName="/ppt/ink/ink7327.xml" ContentType="application/inkml+xml"/>
  <Override PartName="/ppt/ink/ink7328.xml" ContentType="application/inkml+xml"/>
  <Override PartName="/ppt/ink/ink7329.xml" ContentType="application/inkml+xml"/>
  <Override PartName="/ppt/ink/ink7330.xml" ContentType="application/inkml+xml"/>
  <Override PartName="/ppt/ink/ink7331.xml" ContentType="application/inkml+xml"/>
  <Override PartName="/ppt/ink/ink7332.xml" ContentType="application/inkml+xml"/>
  <Override PartName="/ppt/ink/ink7333.xml" ContentType="application/inkml+xml"/>
  <Override PartName="/ppt/ink/ink7334.xml" ContentType="application/inkml+xml"/>
  <Override PartName="/ppt/ink/ink7335.xml" ContentType="application/inkml+xml"/>
  <Override PartName="/ppt/ink/ink7336.xml" ContentType="application/inkml+xml"/>
  <Override PartName="/ppt/ink/ink7337.xml" ContentType="application/inkml+xml"/>
  <Override PartName="/ppt/ink/ink7338.xml" ContentType="application/inkml+xml"/>
  <Override PartName="/ppt/ink/ink7339.xml" ContentType="application/inkml+xml"/>
  <Override PartName="/ppt/ink/ink7340.xml" ContentType="application/inkml+xml"/>
  <Override PartName="/ppt/ink/ink7341.xml" ContentType="application/inkml+xml"/>
  <Override PartName="/ppt/ink/ink7342.xml" ContentType="application/inkml+xml"/>
  <Override PartName="/ppt/ink/ink7343.xml" ContentType="application/inkml+xml"/>
  <Override PartName="/ppt/ink/ink7344.xml" ContentType="application/inkml+xml"/>
  <Override PartName="/ppt/ink/ink7345.xml" ContentType="application/inkml+xml"/>
  <Override PartName="/ppt/ink/ink7346.xml" ContentType="application/inkml+xml"/>
  <Override PartName="/ppt/ink/ink7347.xml" ContentType="application/inkml+xml"/>
  <Override PartName="/ppt/ink/ink7348.xml" ContentType="application/inkml+xml"/>
  <Override PartName="/ppt/ink/ink7349.xml" ContentType="application/inkml+xml"/>
  <Override PartName="/ppt/ink/ink7350.xml" ContentType="application/inkml+xml"/>
  <Override PartName="/ppt/ink/ink7351.xml" ContentType="application/inkml+xml"/>
  <Override PartName="/ppt/ink/ink7352.xml" ContentType="application/inkml+xml"/>
  <Override PartName="/ppt/ink/ink7353.xml" ContentType="application/inkml+xml"/>
  <Override PartName="/ppt/ink/ink7354.xml" ContentType="application/inkml+xml"/>
  <Override PartName="/ppt/ink/ink7355.xml" ContentType="application/inkml+xml"/>
  <Override PartName="/ppt/ink/ink7356.xml" ContentType="application/inkml+xml"/>
  <Override PartName="/ppt/ink/ink7357.xml" ContentType="application/inkml+xml"/>
  <Override PartName="/ppt/ink/ink7358.xml" ContentType="application/inkml+xml"/>
  <Override PartName="/ppt/ink/ink7359.xml" ContentType="application/inkml+xml"/>
  <Override PartName="/ppt/ink/ink7360.xml" ContentType="application/inkml+xml"/>
  <Override PartName="/ppt/ink/ink7361.xml" ContentType="application/inkml+xml"/>
  <Override PartName="/ppt/ink/ink7362.xml" ContentType="application/inkml+xml"/>
  <Override PartName="/ppt/ink/ink7363.xml" ContentType="application/inkml+xml"/>
  <Override PartName="/ppt/ink/ink7364.xml" ContentType="application/inkml+xml"/>
  <Override PartName="/ppt/ink/ink7365.xml" ContentType="application/inkml+xml"/>
  <Override PartName="/ppt/ink/ink7366.xml" ContentType="application/inkml+xml"/>
  <Override PartName="/ppt/ink/ink7367.xml" ContentType="application/inkml+xml"/>
  <Override PartName="/ppt/ink/ink7368.xml" ContentType="application/inkml+xml"/>
  <Override PartName="/ppt/ink/ink7369.xml" ContentType="application/inkml+xml"/>
  <Override PartName="/ppt/ink/ink7370.xml" ContentType="application/inkml+xml"/>
  <Override PartName="/ppt/ink/ink7371.xml" ContentType="application/inkml+xml"/>
  <Override PartName="/ppt/ink/ink7372.xml" ContentType="application/inkml+xml"/>
  <Override PartName="/ppt/ink/ink7373.xml" ContentType="application/inkml+xml"/>
  <Override PartName="/ppt/ink/ink7374.xml" ContentType="application/inkml+xml"/>
  <Override PartName="/ppt/ink/ink7375.xml" ContentType="application/inkml+xml"/>
  <Override PartName="/ppt/ink/ink7376.xml" ContentType="application/inkml+xml"/>
  <Override PartName="/ppt/ink/ink7377.xml" ContentType="application/inkml+xml"/>
  <Override PartName="/ppt/ink/ink7378.xml" ContentType="application/inkml+xml"/>
  <Override PartName="/ppt/ink/ink7379.xml" ContentType="application/inkml+xml"/>
  <Override PartName="/ppt/ink/ink7380.xml" ContentType="application/inkml+xml"/>
  <Override PartName="/ppt/ink/ink7381.xml" ContentType="application/inkml+xml"/>
  <Override PartName="/ppt/ink/ink7382.xml" ContentType="application/inkml+xml"/>
  <Override PartName="/ppt/ink/ink7383.xml" ContentType="application/inkml+xml"/>
  <Override PartName="/ppt/ink/ink7384.xml" ContentType="application/inkml+xml"/>
  <Override PartName="/ppt/ink/ink7385.xml" ContentType="application/inkml+xml"/>
  <Override PartName="/ppt/ink/ink7386.xml" ContentType="application/inkml+xml"/>
  <Override PartName="/ppt/ink/ink7387.xml" ContentType="application/inkml+xml"/>
  <Override PartName="/ppt/ink/ink7388.xml" ContentType="application/inkml+xml"/>
  <Override PartName="/ppt/ink/ink7389.xml" ContentType="application/inkml+xml"/>
  <Override PartName="/ppt/ink/ink7390.xml" ContentType="application/inkml+xml"/>
  <Override PartName="/ppt/ink/ink7391.xml" ContentType="application/inkml+xml"/>
  <Override PartName="/ppt/ink/ink7392.xml" ContentType="application/inkml+xml"/>
  <Override PartName="/ppt/ink/ink7393.xml" ContentType="application/inkml+xml"/>
  <Override PartName="/ppt/ink/ink7394.xml" ContentType="application/inkml+xml"/>
  <Override PartName="/ppt/ink/ink7395.xml" ContentType="application/inkml+xml"/>
  <Override PartName="/ppt/ink/ink7396.xml" ContentType="application/inkml+xml"/>
  <Override PartName="/ppt/ink/ink7397.xml" ContentType="application/inkml+xml"/>
  <Override PartName="/ppt/ink/ink7398.xml" ContentType="application/inkml+xml"/>
  <Override PartName="/ppt/ink/ink7399.xml" ContentType="application/inkml+xml"/>
  <Override PartName="/ppt/ink/ink7400.xml" ContentType="application/inkml+xml"/>
  <Override PartName="/ppt/ink/ink7401.xml" ContentType="application/inkml+xml"/>
  <Override PartName="/ppt/ink/ink7402.xml" ContentType="application/inkml+xml"/>
  <Override PartName="/ppt/ink/ink7403.xml" ContentType="application/inkml+xml"/>
  <Override PartName="/ppt/ink/ink7404.xml" ContentType="application/inkml+xml"/>
  <Override PartName="/ppt/ink/ink7405.xml" ContentType="application/inkml+xml"/>
  <Override PartName="/ppt/ink/ink7406.xml" ContentType="application/inkml+xml"/>
  <Override PartName="/ppt/ink/ink7407.xml" ContentType="application/inkml+xml"/>
  <Override PartName="/ppt/ink/ink7408.xml" ContentType="application/inkml+xml"/>
  <Override PartName="/ppt/ink/ink7409.xml" ContentType="application/inkml+xml"/>
  <Override PartName="/ppt/ink/ink7410.xml" ContentType="application/inkml+xml"/>
  <Override PartName="/ppt/ink/ink7411.xml" ContentType="application/inkml+xml"/>
  <Override PartName="/ppt/ink/ink7412.xml" ContentType="application/inkml+xml"/>
  <Override PartName="/ppt/ink/ink7413.xml" ContentType="application/inkml+xml"/>
  <Override PartName="/ppt/ink/ink7414.xml" ContentType="application/inkml+xml"/>
  <Override PartName="/ppt/ink/ink7415.xml" ContentType="application/inkml+xml"/>
  <Override PartName="/ppt/ink/ink7416.xml" ContentType="application/inkml+xml"/>
  <Override PartName="/ppt/ink/ink7417.xml" ContentType="application/inkml+xml"/>
  <Override PartName="/ppt/ink/ink7418.xml" ContentType="application/inkml+xml"/>
  <Override PartName="/ppt/ink/ink7419.xml" ContentType="application/inkml+xml"/>
  <Override PartName="/ppt/ink/ink7420.xml" ContentType="application/inkml+xml"/>
  <Override PartName="/ppt/ink/ink7421.xml" ContentType="application/inkml+xml"/>
  <Override PartName="/ppt/ink/ink7422.xml" ContentType="application/inkml+xml"/>
  <Override PartName="/ppt/ink/ink7423.xml" ContentType="application/inkml+xml"/>
  <Override PartName="/ppt/ink/ink7424.xml" ContentType="application/inkml+xml"/>
  <Override PartName="/ppt/ink/ink7425.xml" ContentType="application/inkml+xml"/>
  <Override PartName="/ppt/ink/ink7426.xml" ContentType="application/inkml+xml"/>
  <Override PartName="/ppt/ink/ink7427.xml" ContentType="application/inkml+xml"/>
  <Override PartName="/ppt/ink/ink7428.xml" ContentType="application/inkml+xml"/>
  <Override PartName="/ppt/ink/ink7429.xml" ContentType="application/inkml+xml"/>
  <Override PartName="/ppt/ink/ink7430.xml" ContentType="application/inkml+xml"/>
  <Override PartName="/ppt/ink/ink7431.xml" ContentType="application/inkml+xml"/>
  <Override PartName="/ppt/ink/ink7432.xml" ContentType="application/inkml+xml"/>
  <Override PartName="/ppt/ink/ink7433.xml" ContentType="application/inkml+xml"/>
  <Override PartName="/ppt/ink/ink7434.xml" ContentType="application/inkml+xml"/>
  <Override PartName="/ppt/ink/ink7435.xml" ContentType="application/inkml+xml"/>
  <Override PartName="/ppt/ink/ink7436.xml" ContentType="application/inkml+xml"/>
  <Override PartName="/ppt/ink/ink7437.xml" ContentType="application/inkml+xml"/>
  <Override PartName="/ppt/ink/ink7438.xml" ContentType="application/inkml+xml"/>
  <Override PartName="/ppt/ink/ink7439.xml" ContentType="application/inkml+xml"/>
  <Override PartName="/ppt/ink/ink7440.xml" ContentType="application/inkml+xml"/>
  <Override PartName="/ppt/ink/ink7441.xml" ContentType="application/inkml+xml"/>
  <Override PartName="/ppt/ink/ink7442.xml" ContentType="application/inkml+xml"/>
  <Override PartName="/ppt/ink/ink7443.xml" ContentType="application/inkml+xml"/>
  <Override PartName="/ppt/ink/ink7444.xml" ContentType="application/inkml+xml"/>
  <Override PartName="/ppt/ink/ink7445.xml" ContentType="application/inkml+xml"/>
  <Override PartName="/ppt/ink/ink7446.xml" ContentType="application/inkml+xml"/>
  <Override PartName="/ppt/ink/ink7447.xml" ContentType="application/inkml+xml"/>
  <Override PartName="/ppt/ink/ink7448.xml" ContentType="application/inkml+xml"/>
  <Override PartName="/ppt/ink/ink7449.xml" ContentType="application/inkml+xml"/>
  <Override PartName="/ppt/ink/ink7450.xml" ContentType="application/inkml+xml"/>
  <Override PartName="/ppt/ink/ink7451.xml" ContentType="application/inkml+xml"/>
  <Override PartName="/ppt/ink/ink7452.xml" ContentType="application/inkml+xml"/>
  <Override PartName="/ppt/ink/ink7453.xml" ContentType="application/inkml+xml"/>
  <Override PartName="/ppt/ink/ink7454.xml" ContentType="application/inkml+xml"/>
  <Override PartName="/ppt/ink/ink7455.xml" ContentType="application/inkml+xml"/>
  <Override PartName="/ppt/ink/ink7456.xml" ContentType="application/inkml+xml"/>
  <Override PartName="/ppt/ink/ink7457.xml" ContentType="application/inkml+xml"/>
  <Override PartName="/ppt/ink/ink7458.xml" ContentType="application/inkml+xml"/>
  <Override PartName="/ppt/ink/ink7459.xml" ContentType="application/inkml+xml"/>
  <Override PartName="/ppt/ink/ink7460.xml" ContentType="application/inkml+xml"/>
  <Override PartName="/ppt/ink/ink7461.xml" ContentType="application/inkml+xml"/>
  <Override PartName="/ppt/ink/ink7462.xml" ContentType="application/inkml+xml"/>
  <Override PartName="/ppt/ink/ink7463.xml" ContentType="application/inkml+xml"/>
  <Override PartName="/ppt/ink/ink7464.xml" ContentType="application/inkml+xml"/>
  <Override PartName="/ppt/ink/ink7465.xml" ContentType="application/inkml+xml"/>
  <Override PartName="/ppt/ink/ink7466.xml" ContentType="application/inkml+xml"/>
  <Override PartName="/ppt/ink/ink7467.xml" ContentType="application/inkml+xml"/>
  <Override PartName="/ppt/ink/ink7468.xml" ContentType="application/inkml+xml"/>
  <Override PartName="/ppt/ink/ink7469.xml" ContentType="application/inkml+xml"/>
  <Override PartName="/ppt/ink/ink7470.xml" ContentType="application/inkml+xml"/>
  <Override PartName="/ppt/ink/ink7471.xml" ContentType="application/inkml+xml"/>
  <Override PartName="/ppt/ink/ink7472.xml" ContentType="application/inkml+xml"/>
  <Override PartName="/ppt/ink/ink7473.xml" ContentType="application/inkml+xml"/>
  <Override PartName="/ppt/ink/ink7474.xml" ContentType="application/inkml+xml"/>
  <Override PartName="/ppt/ink/ink7475.xml" ContentType="application/inkml+xml"/>
  <Override PartName="/ppt/ink/ink7476.xml" ContentType="application/inkml+xml"/>
  <Override PartName="/ppt/ink/ink7477.xml" ContentType="application/inkml+xml"/>
  <Override PartName="/ppt/ink/ink7478.xml" ContentType="application/inkml+xml"/>
  <Override PartName="/ppt/ink/ink7479.xml" ContentType="application/inkml+xml"/>
  <Override PartName="/ppt/ink/ink7480.xml" ContentType="application/inkml+xml"/>
  <Override PartName="/ppt/ink/ink7481.xml" ContentType="application/inkml+xml"/>
  <Override PartName="/ppt/ink/ink7482.xml" ContentType="application/inkml+xml"/>
  <Override PartName="/ppt/ink/ink7483.xml" ContentType="application/inkml+xml"/>
  <Override PartName="/ppt/ink/ink7484.xml" ContentType="application/inkml+xml"/>
  <Override PartName="/ppt/ink/ink7485.xml" ContentType="application/inkml+xml"/>
  <Override PartName="/ppt/ink/ink7486.xml" ContentType="application/inkml+xml"/>
  <Override PartName="/ppt/ink/ink7487.xml" ContentType="application/inkml+xml"/>
  <Override PartName="/ppt/ink/ink7488.xml" ContentType="application/inkml+xml"/>
  <Override PartName="/ppt/ink/ink7489.xml" ContentType="application/inkml+xml"/>
  <Override PartName="/ppt/ink/ink7490.xml" ContentType="application/inkml+xml"/>
  <Override PartName="/ppt/ink/ink7491.xml" ContentType="application/inkml+xml"/>
  <Override PartName="/ppt/ink/ink7492.xml" ContentType="application/inkml+xml"/>
  <Override PartName="/ppt/ink/ink7493.xml" ContentType="application/inkml+xml"/>
  <Override PartName="/ppt/ink/ink7494.xml" ContentType="application/inkml+xml"/>
  <Override PartName="/ppt/ink/ink7495.xml" ContentType="application/inkml+xml"/>
  <Override PartName="/ppt/ink/ink7496.xml" ContentType="application/inkml+xml"/>
  <Override PartName="/ppt/ink/ink7497.xml" ContentType="application/inkml+xml"/>
  <Override PartName="/ppt/ink/ink7498.xml" ContentType="application/inkml+xml"/>
  <Override PartName="/ppt/ink/ink7499.xml" ContentType="application/inkml+xml"/>
  <Override PartName="/ppt/ink/ink7500.xml" ContentType="application/inkml+xml"/>
  <Override PartName="/ppt/ink/ink7501.xml" ContentType="application/inkml+xml"/>
  <Override PartName="/ppt/ink/ink7502.xml" ContentType="application/inkml+xml"/>
  <Override PartName="/ppt/ink/ink7503.xml" ContentType="application/inkml+xml"/>
  <Override PartName="/ppt/ink/ink7504.xml" ContentType="application/inkml+xml"/>
  <Override PartName="/ppt/ink/ink7505.xml" ContentType="application/inkml+xml"/>
  <Override PartName="/ppt/ink/ink7506.xml" ContentType="application/inkml+xml"/>
  <Override PartName="/ppt/ink/ink7507.xml" ContentType="application/inkml+xml"/>
  <Override PartName="/ppt/ink/ink7508.xml" ContentType="application/inkml+xml"/>
  <Override PartName="/ppt/ink/ink7509.xml" ContentType="application/inkml+xml"/>
  <Override PartName="/ppt/ink/ink7510.xml" ContentType="application/inkml+xml"/>
  <Override PartName="/ppt/ink/ink7511.xml" ContentType="application/inkml+xml"/>
  <Override PartName="/ppt/ink/ink7512.xml" ContentType="application/inkml+xml"/>
  <Override PartName="/ppt/ink/ink7513.xml" ContentType="application/inkml+xml"/>
  <Override PartName="/ppt/ink/ink7514.xml" ContentType="application/inkml+xml"/>
  <Override PartName="/ppt/ink/ink7515.xml" ContentType="application/inkml+xml"/>
  <Override PartName="/ppt/ink/ink7516.xml" ContentType="application/inkml+xml"/>
  <Override PartName="/ppt/ink/ink7517.xml" ContentType="application/inkml+xml"/>
  <Override PartName="/ppt/ink/ink7518.xml" ContentType="application/inkml+xml"/>
  <Override PartName="/ppt/ink/ink7519.xml" ContentType="application/inkml+xml"/>
  <Override PartName="/ppt/ink/ink7520.xml" ContentType="application/inkml+xml"/>
  <Override PartName="/ppt/ink/ink7521.xml" ContentType="application/inkml+xml"/>
  <Override PartName="/ppt/ink/ink7522.xml" ContentType="application/inkml+xml"/>
  <Override PartName="/ppt/ink/ink7523.xml" ContentType="application/inkml+xml"/>
  <Override PartName="/ppt/ink/ink7524.xml" ContentType="application/inkml+xml"/>
  <Override PartName="/ppt/ink/ink7525.xml" ContentType="application/inkml+xml"/>
  <Override PartName="/ppt/ink/ink7526.xml" ContentType="application/inkml+xml"/>
  <Override PartName="/ppt/ink/ink7527.xml" ContentType="application/inkml+xml"/>
  <Override PartName="/ppt/ink/ink7528.xml" ContentType="application/inkml+xml"/>
  <Override PartName="/ppt/ink/ink7529.xml" ContentType="application/inkml+xml"/>
  <Override PartName="/ppt/ink/ink7530.xml" ContentType="application/inkml+xml"/>
  <Override PartName="/ppt/ink/ink7531.xml" ContentType="application/inkml+xml"/>
  <Override PartName="/ppt/ink/ink7532.xml" ContentType="application/inkml+xml"/>
  <Override PartName="/ppt/ink/ink7533.xml" ContentType="application/inkml+xml"/>
  <Override PartName="/ppt/ink/ink7534.xml" ContentType="application/inkml+xml"/>
  <Override PartName="/ppt/ink/ink7535.xml" ContentType="application/inkml+xml"/>
  <Override PartName="/ppt/ink/ink7536.xml" ContentType="application/inkml+xml"/>
  <Override PartName="/ppt/ink/ink7537.xml" ContentType="application/inkml+xml"/>
  <Override PartName="/ppt/ink/ink7538.xml" ContentType="application/inkml+xml"/>
  <Override PartName="/ppt/ink/ink7539.xml" ContentType="application/inkml+xml"/>
  <Override PartName="/ppt/ink/ink7540.xml" ContentType="application/inkml+xml"/>
  <Override PartName="/ppt/ink/ink7541.xml" ContentType="application/inkml+xml"/>
  <Override PartName="/ppt/ink/ink7542.xml" ContentType="application/inkml+xml"/>
  <Override PartName="/ppt/ink/ink7543.xml" ContentType="application/inkml+xml"/>
  <Override PartName="/ppt/ink/ink7544.xml" ContentType="application/inkml+xml"/>
  <Override PartName="/ppt/ink/ink7545.xml" ContentType="application/inkml+xml"/>
  <Override PartName="/ppt/ink/ink7546.xml" ContentType="application/inkml+xml"/>
  <Override PartName="/ppt/ink/ink7547.xml" ContentType="application/inkml+xml"/>
  <Override PartName="/ppt/ink/ink7548.xml" ContentType="application/inkml+xml"/>
  <Override PartName="/ppt/ink/ink7549.xml" ContentType="application/inkml+xml"/>
  <Override PartName="/ppt/ink/ink7550.xml" ContentType="application/inkml+xml"/>
  <Override PartName="/ppt/ink/ink7551.xml" ContentType="application/inkml+xml"/>
  <Override PartName="/ppt/ink/ink7552.xml" ContentType="application/inkml+xml"/>
  <Override PartName="/ppt/ink/ink7553.xml" ContentType="application/inkml+xml"/>
  <Override PartName="/ppt/ink/ink7554.xml" ContentType="application/inkml+xml"/>
  <Override PartName="/ppt/ink/ink7555.xml" ContentType="application/inkml+xml"/>
  <Override PartName="/ppt/ink/ink7556.xml" ContentType="application/inkml+xml"/>
  <Override PartName="/ppt/ink/ink7557.xml" ContentType="application/inkml+xml"/>
  <Override PartName="/ppt/ink/ink7558.xml" ContentType="application/inkml+xml"/>
  <Override PartName="/ppt/ink/ink7559.xml" ContentType="application/inkml+xml"/>
  <Override PartName="/ppt/ink/ink7560.xml" ContentType="application/inkml+xml"/>
  <Override PartName="/ppt/ink/ink7561.xml" ContentType="application/inkml+xml"/>
  <Override PartName="/ppt/ink/ink7562.xml" ContentType="application/inkml+xml"/>
  <Override PartName="/ppt/ink/ink7563.xml" ContentType="application/inkml+xml"/>
  <Override PartName="/ppt/ink/ink7564.xml" ContentType="application/inkml+xml"/>
  <Override PartName="/ppt/ink/ink7565.xml" ContentType="application/inkml+xml"/>
  <Override PartName="/ppt/ink/ink7566.xml" ContentType="application/inkml+xml"/>
  <Override PartName="/ppt/ink/ink7567.xml" ContentType="application/inkml+xml"/>
  <Override PartName="/ppt/ink/ink7568.xml" ContentType="application/inkml+xml"/>
  <Override PartName="/ppt/ink/ink7569.xml" ContentType="application/inkml+xml"/>
  <Override PartName="/ppt/ink/ink7570.xml" ContentType="application/inkml+xml"/>
  <Override PartName="/ppt/ink/ink7571.xml" ContentType="application/inkml+xml"/>
  <Override PartName="/ppt/ink/ink7572.xml" ContentType="application/inkml+xml"/>
  <Override PartName="/ppt/ink/ink7573.xml" ContentType="application/inkml+xml"/>
  <Override PartName="/ppt/ink/ink7574.xml" ContentType="application/inkml+xml"/>
  <Override PartName="/ppt/ink/ink7575.xml" ContentType="application/inkml+xml"/>
  <Override PartName="/ppt/ink/ink7576.xml" ContentType="application/inkml+xml"/>
  <Override PartName="/ppt/ink/ink7577.xml" ContentType="application/inkml+xml"/>
  <Override PartName="/ppt/ink/ink7578.xml" ContentType="application/inkml+xml"/>
  <Override PartName="/ppt/ink/ink7579.xml" ContentType="application/inkml+xml"/>
  <Override PartName="/ppt/ink/ink7580.xml" ContentType="application/inkml+xml"/>
  <Override PartName="/ppt/ink/ink7581.xml" ContentType="application/inkml+xml"/>
  <Override PartName="/ppt/ink/ink7582.xml" ContentType="application/inkml+xml"/>
  <Override PartName="/ppt/ink/ink7583.xml" ContentType="application/inkml+xml"/>
  <Override PartName="/ppt/ink/ink7584.xml" ContentType="application/inkml+xml"/>
  <Override PartName="/ppt/ink/ink7585.xml" ContentType="application/inkml+xml"/>
  <Override PartName="/ppt/ink/ink7586.xml" ContentType="application/inkml+xml"/>
  <Override PartName="/ppt/ink/ink7587.xml" ContentType="application/inkml+xml"/>
  <Override PartName="/ppt/ink/ink7588.xml" ContentType="application/inkml+xml"/>
  <Override PartName="/ppt/ink/ink7589.xml" ContentType="application/inkml+xml"/>
  <Override PartName="/ppt/ink/ink7590.xml" ContentType="application/inkml+xml"/>
  <Override PartName="/ppt/ink/ink7591.xml" ContentType="application/inkml+xml"/>
  <Override PartName="/ppt/ink/ink7592.xml" ContentType="application/inkml+xml"/>
  <Override PartName="/ppt/ink/ink7593.xml" ContentType="application/inkml+xml"/>
  <Override PartName="/ppt/ink/ink7594.xml" ContentType="application/inkml+xml"/>
  <Override PartName="/ppt/ink/ink7595.xml" ContentType="application/inkml+xml"/>
  <Override PartName="/ppt/ink/ink7596.xml" ContentType="application/inkml+xml"/>
  <Override PartName="/ppt/ink/ink7597.xml" ContentType="application/inkml+xml"/>
  <Override PartName="/ppt/ink/ink7598.xml" ContentType="application/inkml+xml"/>
  <Override PartName="/ppt/ink/ink7599.xml" ContentType="application/inkml+xml"/>
  <Override PartName="/ppt/ink/ink7600.xml" ContentType="application/inkml+xml"/>
  <Override PartName="/ppt/ink/ink7601.xml" ContentType="application/inkml+xml"/>
  <Override PartName="/ppt/ink/ink7602.xml" ContentType="application/inkml+xml"/>
  <Override PartName="/ppt/ink/ink7603.xml" ContentType="application/inkml+xml"/>
  <Override PartName="/ppt/ink/ink7604.xml" ContentType="application/inkml+xml"/>
  <Override PartName="/ppt/ink/ink7605.xml" ContentType="application/inkml+xml"/>
  <Override PartName="/ppt/ink/ink7606.xml" ContentType="application/inkml+xml"/>
  <Override PartName="/ppt/ink/ink7607.xml" ContentType="application/inkml+xml"/>
  <Override PartName="/ppt/ink/ink7608.xml" ContentType="application/inkml+xml"/>
  <Override PartName="/ppt/ink/ink7609.xml" ContentType="application/inkml+xml"/>
  <Override PartName="/ppt/ink/ink7610.xml" ContentType="application/inkml+xml"/>
  <Override PartName="/ppt/ink/ink7611.xml" ContentType="application/inkml+xml"/>
  <Override PartName="/ppt/ink/ink7612.xml" ContentType="application/inkml+xml"/>
  <Override PartName="/ppt/ink/ink7613.xml" ContentType="application/inkml+xml"/>
  <Override PartName="/ppt/ink/ink7614.xml" ContentType="application/inkml+xml"/>
  <Override PartName="/ppt/ink/ink7615.xml" ContentType="application/inkml+xml"/>
  <Override PartName="/ppt/ink/ink7616.xml" ContentType="application/inkml+xml"/>
  <Override PartName="/ppt/ink/ink7617.xml" ContentType="application/inkml+xml"/>
  <Override PartName="/ppt/ink/ink7618.xml" ContentType="application/inkml+xml"/>
  <Override PartName="/ppt/ink/ink7619.xml" ContentType="application/inkml+xml"/>
  <Override PartName="/ppt/ink/ink7620.xml" ContentType="application/inkml+xml"/>
  <Override PartName="/ppt/ink/ink7621.xml" ContentType="application/inkml+xml"/>
  <Override PartName="/ppt/ink/ink7622.xml" ContentType="application/inkml+xml"/>
  <Override PartName="/ppt/ink/ink7623.xml" ContentType="application/inkml+xml"/>
  <Override PartName="/ppt/ink/ink7624.xml" ContentType="application/inkml+xml"/>
  <Override PartName="/ppt/ink/ink7625.xml" ContentType="application/inkml+xml"/>
  <Override PartName="/ppt/ink/ink7626.xml" ContentType="application/inkml+xml"/>
  <Override PartName="/ppt/ink/ink7627.xml" ContentType="application/inkml+xml"/>
  <Override PartName="/ppt/ink/ink7628.xml" ContentType="application/inkml+xml"/>
  <Override PartName="/ppt/ink/ink7629.xml" ContentType="application/inkml+xml"/>
  <Override PartName="/ppt/ink/ink7630.xml" ContentType="application/inkml+xml"/>
  <Override PartName="/ppt/ink/ink7631.xml" ContentType="application/inkml+xml"/>
  <Override PartName="/ppt/ink/ink7632.xml" ContentType="application/inkml+xml"/>
  <Override PartName="/ppt/ink/ink7633.xml" ContentType="application/inkml+xml"/>
  <Override PartName="/ppt/ink/ink7634.xml" ContentType="application/inkml+xml"/>
  <Override PartName="/ppt/ink/ink7635.xml" ContentType="application/inkml+xml"/>
  <Override PartName="/ppt/ink/ink7636.xml" ContentType="application/inkml+xml"/>
  <Override PartName="/ppt/ink/ink7637.xml" ContentType="application/inkml+xml"/>
  <Override PartName="/ppt/ink/ink7638.xml" ContentType="application/inkml+xml"/>
  <Override PartName="/ppt/ink/ink7639.xml" ContentType="application/inkml+xml"/>
  <Override PartName="/ppt/ink/ink7640.xml" ContentType="application/inkml+xml"/>
  <Override PartName="/ppt/ink/ink7641.xml" ContentType="application/inkml+xml"/>
  <Override PartName="/ppt/ink/ink7642.xml" ContentType="application/inkml+xml"/>
  <Override PartName="/ppt/ink/ink7643.xml" ContentType="application/inkml+xml"/>
  <Override PartName="/ppt/ink/ink7644.xml" ContentType="application/inkml+xml"/>
  <Override PartName="/ppt/ink/ink7645.xml" ContentType="application/inkml+xml"/>
  <Override PartName="/ppt/ink/ink7646.xml" ContentType="application/inkml+xml"/>
  <Override PartName="/ppt/ink/ink7647.xml" ContentType="application/inkml+xml"/>
  <Override PartName="/ppt/ink/ink7648.xml" ContentType="application/inkml+xml"/>
  <Override PartName="/ppt/ink/ink7649.xml" ContentType="application/inkml+xml"/>
  <Override PartName="/ppt/ink/ink7650.xml" ContentType="application/inkml+xml"/>
  <Override PartName="/ppt/ink/ink7651.xml" ContentType="application/inkml+xml"/>
  <Override PartName="/ppt/ink/ink7652.xml" ContentType="application/inkml+xml"/>
  <Override PartName="/ppt/ink/ink7653.xml" ContentType="application/inkml+xml"/>
  <Override PartName="/ppt/ink/ink7654.xml" ContentType="application/inkml+xml"/>
  <Override PartName="/ppt/ink/ink7655.xml" ContentType="application/inkml+xml"/>
  <Override PartName="/ppt/ink/ink7656.xml" ContentType="application/inkml+xml"/>
  <Override PartName="/ppt/ink/ink7657.xml" ContentType="application/inkml+xml"/>
  <Override PartName="/ppt/ink/ink7658.xml" ContentType="application/inkml+xml"/>
  <Override PartName="/ppt/ink/ink7659.xml" ContentType="application/inkml+xml"/>
  <Override PartName="/ppt/ink/ink7660.xml" ContentType="application/inkml+xml"/>
  <Override PartName="/ppt/ink/ink7661.xml" ContentType="application/inkml+xml"/>
  <Override PartName="/ppt/ink/ink7662.xml" ContentType="application/inkml+xml"/>
  <Override PartName="/ppt/ink/ink7663.xml" ContentType="application/inkml+xml"/>
  <Override PartName="/ppt/ink/ink7664.xml" ContentType="application/inkml+xml"/>
  <Override PartName="/ppt/ink/ink7665.xml" ContentType="application/inkml+xml"/>
  <Override PartName="/ppt/ink/ink7666.xml" ContentType="application/inkml+xml"/>
  <Override PartName="/ppt/ink/ink7667.xml" ContentType="application/inkml+xml"/>
  <Override PartName="/ppt/ink/ink7668.xml" ContentType="application/inkml+xml"/>
  <Override PartName="/ppt/ink/ink7669.xml" ContentType="application/inkml+xml"/>
  <Override PartName="/ppt/ink/ink7670.xml" ContentType="application/inkml+xml"/>
  <Override PartName="/ppt/ink/ink7671.xml" ContentType="application/inkml+xml"/>
  <Override PartName="/ppt/ink/ink7672.xml" ContentType="application/inkml+xml"/>
  <Override PartName="/ppt/ink/ink7673.xml" ContentType="application/inkml+xml"/>
  <Override PartName="/ppt/ink/ink7674.xml" ContentType="application/inkml+xml"/>
  <Override PartName="/ppt/ink/ink7675.xml" ContentType="application/inkml+xml"/>
  <Override PartName="/ppt/ink/ink7676.xml" ContentType="application/inkml+xml"/>
  <Override PartName="/ppt/ink/ink7677.xml" ContentType="application/inkml+xml"/>
  <Override PartName="/ppt/ink/ink7678.xml" ContentType="application/inkml+xml"/>
  <Override PartName="/ppt/ink/ink7679.xml" ContentType="application/inkml+xml"/>
  <Override PartName="/ppt/ink/ink7680.xml" ContentType="application/inkml+xml"/>
  <Override PartName="/ppt/ink/ink7681.xml" ContentType="application/inkml+xml"/>
  <Override PartName="/ppt/ink/ink7682.xml" ContentType="application/inkml+xml"/>
  <Override PartName="/ppt/ink/ink7683.xml" ContentType="application/inkml+xml"/>
  <Override PartName="/ppt/ink/ink7684.xml" ContentType="application/inkml+xml"/>
  <Override PartName="/ppt/ink/ink7685.xml" ContentType="application/inkml+xml"/>
  <Override PartName="/ppt/ink/ink7686.xml" ContentType="application/inkml+xml"/>
  <Override PartName="/ppt/ink/ink7687.xml" ContentType="application/inkml+xml"/>
  <Override PartName="/ppt/ink/ink7688.xml" ContentType="application/inkml+xml"/>
  <Override PartName="/ppt/ink/ink7689.xml" ContentType="application/inkml+xml"/>
  <Override PartName="/ppt/ink/ink7690.xml" ContentType="application/inkml+xml"/>
  <Override PartName="/ppt/ink/ink7691.xml" ContentType="application/inkml+xml"/>
  <Override PartName="/ppt/ink/ink7692.xml" ContentType="application/inkml+xml"/>
  <Override PartName="/ppt/ink/ink7693.xml" ContentType="application/inkml+xml"/>
  <Override PartName="/ppt/ink/ink7694.xml" ContentType="application/inkml+xml"/>
  <Override PartName="/ppt/ink/ink7695.xml" ContentType="application/inkml+xml"/>
  <Override PartName="/ppt/ink/ink7696.xml" ContentType="application/inkml+xml"/>
  <Override PartName="/ppt/ink/ink7697.xml" ContentType="application/inkml+xml"/>
  <Override PartName="/ppt/ink/ink7698.xml" ContentType="application/inkml+xml"/>
  <Override PartName="/ppt/ink/ink7699.xml" ContentType="application/inkml+xml"/>
  <Override PartName="/ppt/ink/ink7700.xml" ContentType="application/inkml+xml"/>
  <Override PartName="/ppt/ink/ink7701.xml" ContentType="application/inkml+xml"/>
  <Override PartName="/ppt/ink/ink7702.xml" ContentType="application/inkml+xml"/>
  <Override PartName="/ppt/ink/ink7703.xml" ContentType="application/inkml+xml"/>
  <Override PartName="/ppt/ink/ink7704.xml" ContentType="application/inkml+xml"/>
  <Override PartName="/ppt/ink/ink7705.xml" ContentType="application/inkml+xml"/>
  <Override PartName="/ppt/ink/ink7706.xml" ContentType="application/inkml+xml"/>
  <Override PartName="/ppt/ink/ink7707.xml" ContentType="application/inkml+xml"/>
  <Override PartName="/ppt/ink/ink7708.xml" ContentType="application/inkml+xml"/>
  <Override PartName="/ppt/ink/ink7709.xml" ContentType="application/inkml+xml"/>
  <Override PartName="/ppt/ink/ink7710.xml" ContentType="application/inkml+xml"/>
  <Override PartName="/ppt/ink/ink7711.xml" ContentType="application/inkml+xml"/>
  <Override PartName="/ppt/ink/ink7712.xml" ContentType="application/inkml+xml"/>
  <Override PartName="/ppt/ink/ink7713.xml" ContentType="application/inkml+xml"/>
  <Override PartName="/ppt/ink/ink7714.xml" ContentType="application/inkml+xml"/>
  <Override PartName="/ppt/ink/ink7715.xml" ContentType="application/inkml+xml"/>
  <Override PartName="/ppt/ink/ink7716.xml" ContentType="application/inkml+xml"/>
  <Override PartName="/ppt/ink/ink7717.xml" ContentType="application/inkml+xml"/>
  <Override PartName="/ppt/ink/ink7718.xml" ContentType="application/inkml+xml"/>
  <Override PartName="/ppt/ink/ink7719.xml" ContentType="application/inkml+xml"/>
  <Override PartName="/ppt/ink/ink7720.xml" ContentType="application/inkml+xml"/>
  <Override PartName="/ppt/ink/ink7721.xml" ContentType="application/inkml+xml"/>
  <Override PartName="/ppt/ink/ink7722.xml" ContentType="application/inkml+xml"/>
  <Override PartName="/ppt/ink/ink7723.xml" ContentType="application/inkml+xml"/>
  <Override PartName="/ppt/ink/ink7724.xml" ContentType="application/inkml+xml"/>
  <Override PartName="/ppt/ink/ink7725.xml" ContentType="application/inkml+xml"/>
  <Override PartName="/ppt/ink/ink7726.xml" ContentType="application/inkml+xml"/>
  <Override PartName="/ppt/ink/ink7727.xml" ContentType="application/inkml+xml"/>
  <Override PartName="/ppt/ink/ink7728.xml" ContentType="application/inkml+xml"/>
  <Override PartName="/ppt/ink/ink7729.xml" ContentType="application/inkml+xml"/>
  <Override PartName="/ppt/ink/ink7730.xml" ContentType="application/inkml+xml"/>
  <Override PartName="/ppt/ink/ink7731.xml" ContentType="application/inkml+xml"/>
  <Override PartName="/ppt/ink/ink7732.xml" ContentType="application/inkml+xml"/>
  <Override PartName="/ppt/ink/ink7733.xml" ContentType="application/inkml+xml"/>
  <Override PartName="/ppt/ink/ink7734.xml" ContentType="application/inkml+xml"/>
  <Override PartName="/ppt/ink/ink7735.xml" ContentType="application/inkml+xml"/>
  <Override PartName="/ppt/ink/ink7736.xml" ContentType="application/inkml+xml"/>
  <Override PartName="/ppt/ink/ink7737.xml" ContentType="application/inkml+xml"/>
  <Override PartName="/ppt/ink/ink7738.xml" ContentType="application/inkml+xml"/>
  <Override PartName="/ppt/ink/ink7739.xml" ContentType="application/inkml+xml"/>
  <Override PartName="/ppt/ink/ink7740.xml" ContentType="application/inkml+xml"/>
  <Override PartName="/ppt/ink/ink7741.xml" ContentType="application/inkml+xml"/>
  <Override PartName="/ppt/ink/ink7742.xml" ContentType="application/inkml+xml"/>
  <Override PartName="/ppt/ink/ink7743.xml" ContentType="application/inkml+xml"/>
  <Override PartName="/ppt/ink/ink7744.xml" ContentType="application/inkml+xml"/>
  <Override PartName="/ppt/ink/ink7745.xml" ContentType="application/inkml+xml"/>
  <Override PartName="/ppt/ink/ink7746.xml" ContentType="application/inkml+xml"/>
  <Override PartName="/ppt/ink/ink7747.xml" ContentType="application/inkml+xml"/>
  <Override PartName="/ppt/ink/ink7748.xml" ContentType="application/inkml+xml"/>
  <Override PartName="/ppt/ink/ink7749.xml" ContentType="application/inkml+xml"/>
  <Override PartName="/ppt/ink/ink7750.xml" ContentType="application/inkml+xml"/>
  <Override PartName="/ppt/ink/ink7751.xml" ContentType="application/inkml+xml"/>
  <Override PartName="/ppt/ink/ink7752.xml" ContentType="application/inkml+xml"/>
  <Override PartName="/ppt/ink/ink7753.xml" ContentType="application/inkml+xml"/>
  <Override PartName="/ppt/ink/ink7754.xml" ContentType="application/inkml+xml"/>
  <Override PartName="/ppt/ink/ink7755.xml" ContentType="application/inkml+xml"/>
  <Override PartName="/ppt/ink/ink7756.xml" ContentType="application/inkml+xml"/>
  <Override PartName="/ppt/ink/ink7757.xml" ContentType="application/inkml+xml"/>
  <Override PartName="/ppt/ink/ink7758.xml" ContentType="application/inkml+xml"/>
  <Override PartName="/ppt/ink/ink7759.xml" ContentType="application/inkml+xml"/>
  <Override PartName="/ppt/ink/ink7760.xml" ContentType="application/inkml+xml"/>
  <Override PartName="/ppt/ink/ink7761.xml" ContentType="application/inkml+xml"/>
  <Override PartName="/ppt/ink/ink7762.xml" ContentType="application/inkml+xml"/>
  <Override PartName="/ppt/ink/ink7763.xml" ContentType="application/inkml+xml"/>
  <Override PartName="/ppt/ink/ink7764.xml" ContentType="application/inkml+xml"/>
  <Override PartName="/ppt/ink/ink7765.xml" ContentType="application/inkml+xml"/>
  <Override PartName="/ppt/ink/ink7766.xml" ContentType="application/inkml+xml"/>
  <Override PartName="/ppt/ink/ink7767.xml" ContentType="application/inkml+xml"/>
  <Override PartName="/ppt/ink/ink7768.xml" ContentType="application/inkml+xml"/>
  <Override PartName="/ppt/ink/ink7769.xml" ContentType="application/inkml+xml"/>
  <Override PartName="/ppt/ink/ink7770.xml" ContentType="application/inkml+xml"/>
  <Override PartName="/ppt/ink/ink7771.xml" ContentType="application/inkml+xml"/>
  <Override PartName="/ppt/ink/ink7772.xml" ContentType="application/inkml+xml"/>
  <Override PartName="/ppt/ink/ink7773.xml" ContentType="application/inkml+xml"/>
  <Override PartName="/ppt/ink/ink7774.xml" ContentType="application/inkml+xml"/>
  <Override PartName="/ppt/ink/ink7775.xml" ContentType="application/inkml+xml"/>
  <Override PartName="/ppt/ink/ink7776.xml" ContentType="application/inkml+xml"/>
  <Override PartName="/ppt/ink/ink7777.xml" ContentType="application/inkml+xml"/>
  <Override PartName="/ppt/ink/ink7778.xml" ContentType="application/inkml+xml"/>
  <Override PartName="/ppt/ink/ink7779.xml" ContentType="application/inkml+xml"/>
  <Override PartName="/ppt/ink/ink7780.xml" ContentType="application/inkml+xml"/>
  <Override PartName="/ppt/ink/ink7781.xml" ContentType="application/inkml+xml"/>
  <Override PartName="/ppt/ink/ink7782.xml" ContentType="application/inkml+xml"/>
  <Override PartName="/ppt/ink/ink7783.xml" ContentType="application/inkml+xml"/>
  <Override PartName="/ppt/ink/ink7784.xml" ContentType="application/inkml+xml"/>
  <Override PartName="/ppt/ink/ink7785.xml" ContentType="application/inkml+xml"/>
  <Override PartName="/ppt/ink/ink7786.xml" ContentType="application/inkml+xml"/>
  <Override PartName="/ppt/ink/ink7787.xml" ContentType="application/inkml+xml"/>
  <Override PartName="/ppt/ink/ink7788.xml" ContentType="application/inkml+xml"/>
  <Override PartName="/ppt/ink/ink7789.xml" ContentType="application/inkml+xml"/>
  <Override PartName="/ppt/ink/ink7790.xml" ContentType="application/inkml+xml"/>
  <Override PartName="/ppt/ink/ink7791.xml" ContentType="application/inkml+xml"/>
  <Override PartName="/ppt/ink/ink7792.xml" ContentType="application/inkml+xml"/>
  <Override PartName="/ppt/ink/ink7793.xml" ContentType="application/inkml+xml"/>
  <Override PartName="/ppt/ink/ink7794.xml" ContentType="application/inkml+xml"/>
  <Override PartName="/ppt/ink/ink7795.xml" ContentType="application/inkml+xml"/>
  <Override PartName="/ppt/ink/ink7796.xml" ContentType="application/inkml+xml"/>
  <Override PartName="/ppt/ink/ink7797.xml" ContentType="application/inkml+xml"/>
  <Override PartName="/ppt/ink/ink7798.xml" ContentType="application/inkml+xml"/>
  <Override PartName="/ppt/ink/ink7799.xml" ContentType="application/inkml+xml"/>
  <Override PartName="/ppt/ink/ink7800.xml" ContentType="application/inkml+xml"/>
  <Override PartName="/ppt/ink/ink7801.xml" ContentType="application/inkml+xml"/>
  <Override PartName="/ppt/ink/ink7802.xml" ContentType="application/inkml+xml"/>
  <Override PartName="/ppt/ink/ink7803.xml" ContentType="application/inkml+xml"/>
  <Override PartName="/ppt/ink/ink7804.xml" ContentType="application/inkml+xml"/>
  <Override PartName="/ppt/ink/ink7805.xml" ContentType="application/inkml+xml"/>
  <Override PartName="/ppt/ink/ink7806.xml" ContentType="application/inkml+xml"/>
  <Override PartName="/ppt/ink/ink7807.xml" ContentType="application/inkml+xml"/>
  <Override PartName="/ppt/ink/ink7808.xml" ContentType="application/inkml+xml"/>
  <Override PartName="/ppt/ink/ink7809.xml" ContentType="application/inkml+xml"/>
  <Override PartName="/ppt/ink/ink7810.xml" ContentType="application/inkml+xml"/>
  <Override PartName="/ppt/ink/ink7811.xml" ContentType="application/inkml+xml"/>
  <Override PartName="/ppt/ink/ink7812.xml" ContentType="application/inkml+xml"/>
  <Override PartName="/ppt/ink/ink7813.xml" ContentType="application/inkml+xml"/>
  <Override PartName="/ppt/ink/ink7814.xml" ContentType="application/inkml+xml"/>
  <Override PartName="/ppt/ink/ink7815.xml" ContentType="application/inkml+xml"/>
  <Override PartName="/ppt/ink/ink7816.xml" ContentType="application/inkml+xml"/>
  <Override PartName="/ppt/ink/ink7817.xml" ContentType="application/inkml+xml"/>
  <Override PartName="/ppt/ink/ink7818.xml" ContentType="application/inkml+xml"/>
  <Override PartName="/ppt/ink/ink7819.xml" ContentType="application/inkml+xml"/>
  <Override PartName="/ppt/ink/ink7820.xml" ContentType="application/inkml+xml"/>
  <Override PartName="/ppt/ink/ink7821.xml" ContentType="application/inkml+xml"/>
  <Override PartName="/ppt/ink/ink7822.xml" ContentType="application/inkml+xml"/>
  <Override PartName="/ppt/ink/ink7823.xml" ContentType="application/inkml+xml"/>
  <Override PartName="/ppt/ink/ink7824.xml" ContentType="application/inkml+xml"/>
  <Override PartName="/ppt/ink/ink7825.xml" ContentType="application/inkml+xml"/>
  <Override PartName="/ppt/ink/ink7826.xml" ContentType="application/inkml+xml"/>
  <Override PartName="/ppt/ink/ink7827.xml" ContentType="application/inkml+xml"/>
  <Override PartName="/ppt/ink/ink7828.xml" ContentType="application/inkml+xml"/>
  <Override PartName="/ppt/ink/ink7829.xml" ContentType="application/inkml+xml"/>
  <Override PartName="/ppt/ink/ink7830.xml" ContentType="application/inkml+xml"/>
  <Override PartName="/ppt/ink/ink7831.xml" ContentType="application/inkml+xml"/>
  <Override PartName="/ppt/ink/ink7832.xml" ContentType="application/inkml+xml"/>
  <Override PartName="/ppt/ink/ink7833.xml" ContentType="application/inkml+xml"/>
  <Override PartName="/ppt/ink/ink7834.xml" ContentType="application/inkml+xml"/>
  <Override PartName="/ppt/ink/ink7835.xml" ContentType="application/inkml+xml"/>
  <Override PartName="/ppt/ink/ink7836.xml" ContentType="application/inkml+xml"/>
  <Override PartName="/ppt/ink/ink7837.xml" ContentType="application/inkml+xml"/>
  <Override PartName="/ppt/ink/ink7838.xml" ContentType="application/inkml+xml"/>
  <Override PartName="/ppt/ink/ink7839.xml" ContentType="application/inkml+xml"/>
  <Override PartName="/ppt/ink/ink7840.xml" ContentType="application/inkml+xml"/>
  <Override PartName="/ppt/ink/ink7841.xml" ContentType="application/inkml+xml"/>
  <Override PartName="/ppt/ink/ink7842.xml" ContentType="application/inkml+xml"/>
  <Override PartName="/ppt/ink/ink7843.xml" ContentType="application/inkml+xml"/>
  <Override PartName="/ppt/ink/ink7844.xml" ContentType="application/inkml+xml"/>
  <Override PartName="/ppt/ink/ink7845.xml" ContentType="application/inkml+xml"/>
  <Override PartName="/ppt/ink/ink7846.xml" ContentType="application/inkml+xml"/>
  <Override PartName="/ppt/ink/ink7847.xml" ContentType="application/inkml+xml"/>
  <Override PartName="/ppt/ink/ink7848.xml" ContentType="application/inkml+xml"/>
  <Override PartName="/ppt/ink/ink7849.xml" ContentType="application/inkml+xml"/>
  <Override PartName="/ppt/ink/ink7850.xml" ContentType="application/inkml+xml"/>
  <Override PartName="/ppt/ink/ink7851.xml" ContentType="application/inkml+xml"/>
  <Override PartName="/ppt/ink/ink7852.xml" ContentType="application/inkml+xml"/>
  <Override PartName="/ppt/ink/ink7853.xml" ContentType="application/inkml+xml"/>
  <Override PartName="/ppt/ink/ink7854.xml" ContentType="application/inkml+xml"/>
  <Override PartName="/ppt/ink/ink7855.xml" ContentType="application/inkml+xml"/>
  <Override PartName="/ppt/ink/ink7856.xml" ContentType="application/inkml+xml"/>
  <Override PartName="/ppt/ink/ink7857.xml" ContentType="application/inkml+xml"/>
  <Override PartName="/ppt/ink/ink7858.xml" ContentType="application/inkml+xml"/>
  <Override PartName="/ppt/ink/ink7859.xml" ContentType="application/inkml+xml"/>
  <Override PartName="/ppt/ink/ink7860.xml" ContentType="application/inkml+xml"/>
  <Override PartName="/ppt/ink/ink7861.xml" ContentType="application/inkml+xml"/>
  <Override PartName="/ppt/ink/ink7862.xml" ContentType="application/inkml+xml"/>
  <Override PartName="/ppt/ink/ink7863.xml" ContentType="application/inkml+xml"/>
  <Override PartName="/ppt/ink/ink7864.xml" ContentType="application/inkml+xml"/>
  <Override PartName="/ppt/ink/ink7865.xml" ContentType="application/inkml+xml"/>
  <Override PartName="/ppt/ink/ink7866.xml" ContentType="application/inkml+xml"/>
  <Override PartName="/ppt/ink/ink7867.xml" ContentType="application/inkml+xml"/>
  <Override PartName="/ppt/ink/ink7868.xml" ContentType="application/inkml+xml"/>
  <Override PartName="/ppt/ink/ink7869.xml" ContentType="application/inkml+xml"/>
  <Override PartName="/ppt/ink/ink7870.xml" ContentType="application/inkml+xml"/>
  <Override PartName="/ppt/ink/ink7871.xml" ContentType="application/inkml+xml"/>
  <Override PartName="/ppt/ink/ink7872.xml" ContentType="application/inkml+xml"/>
  <Override PartName="/ppt/ink/ink7873.xml" ContentType="application/inkml+xml"/>
  <Override PartName="/ppt/ink/ink7874.xml" ContentType="application/inkml+xml"/>
  <Override PartName="/ppt/ink/ink7875.xml" ContentType="application/inkml+xml"/>
  <Override PartName="/ppt/ink/ink7876.xml" ContentType="application/inkml+xml"/>
  <Override PartName="/ppt/ink/ink7877.xml" ContentType="application/inkml+xml"/>
  <Override PartName="/ppt/ink/ink7878.xml" ContentType="application/inkml+xml"/>
  <Override PartName="/ppt/ink/ink7879.xml" ContentType="application/inkml+xml"/>
  <Override PartName="/ppt/ink/ink7880.xml" ContentType="application/inkml+xml"/>
  <Override PartName="/ppt/ink/ink7881.xml" ContentType="application/inkml+xml"/>
  <Override PartName="/ppt/ink/ink7882.xml" ContentType="application/inkml+xml"/>
  <Override PartName="/ppt/ink/ink7883.xml" ContentType="application/inkml+xml"/>
  <Override PartName="/ppt/ink/ink7884.xml" ContentType="application/inkml+xml"/>
  <Override PartName="/ppt/ink/ink7885.xml" ContentType="application/inkml+xml"/>
  <Override PartName="/ppt/ink/ink7886.xml" ContentType="application/inkml+xml"/>
  <Override PartName="/ppt/ink/ink7887.xml" ContentType="application/inkml+xml"/>
  <Override PartName="/ppt/ink/ink7888.xml" ContentType="application/inkml+xml"/>
  <Override PartName="/ppt/ink/ink7889.xml" ContentType="application/inkml+xml"/>
  <Override PartName="/ppt/ink/ink7890.xml" ContentType="application/inkml+xml"/>
  <Override PartName="/ppt/ink/ink7891.xml" ContentType="application/inkml+xml"/>
  <Override PartName="/ppt/ink/ink7892.xml" ContentType="application/inkml+xml"/>
  <Override PartName="/ppt/ink/ink7893.xml" ContentType="application/inkml+xml"/>
  <Override PartName="/ppt/ink/ink7894.xml" ContentType="application/inkml+xml"/>
  <Override PartName="/ppt/ink/ink7895.xml" ContentType="application/inkml+xml"/>
  <Override PartName="/ppt/ink/ink7896.xml" ContentType="application/inkml+xml"/>
  <Override PartName="/ppt/ink/ink7897.xml" ContentType="application/inkml+xml"/>
  <Override PartName="/ppt/ink/ink7898.xml" ContentType="application/inkml+xml"/>
  <Override PartName="/ppt/ink/ink7899.xml" ContentType="application/inkml+xml"/>
  <Override PartName="/ppt/ink/ink7900.xml" ContentType="application/inkml+xml"/>
  <Override PartName="/ppt/ink/ink7901.xml" ContentType="application/inkml+xml"/>
  <Override PartName="/ppt/ink/ink7902.xml" ContentType="application/inkml+xml"/>
  <Override PartName="/ppt/ink/ink7903.xml" ContentType="application/inkml+xml"/>
  <Override PartName="/ppt/ink/ink7904.xml" ContentType="application/inkml+xml"/>
  <Override PartName="/ppt/ink/ink7905.xml" ContentType="application/inkml+xml"/>
  <Override PartName="/ppt/ink/ink7906.xml" ContentType="application/inkml+xml"/>
  <Override PartName="/ppt/ink/ink7907.xml" ContentType="application/inkml+xml"/>
  <Override PartName="/ppt/ink/ink7908.xml" ContentType="application/inkml+xml"/>
  <Override PartName="/ppt/ink/ink7909.xml" ContentType="application/inkml+xml"/>
  <Override PartName="/ppt/ink/ink7910.xml" ContentType="application/inkml+xml"/>
  <Override PartName="/ppt/ink/ink7911.xml" ContentType="application/inkml+xml"/>
  <Override PartName="/ppt/ink/ink7912.xml" ContentType="application/inkml+xml"/>
  <Override PartName="/ppt/ink/ink7913.xml" ContentType="application/inkml+xml"/>
  <Override PartName="/ppt/ink/ink7914.xml" ContentType="application/inkml+xml"/>
  <Override PartName="/ppt/ink/ink7915.xml" ContentType="application/inkml+xml"/>
  <Override PartName="/ppt/ink/ink7916.xml" ContentType="application/inkml+xml"/>
  <Override PartName="/ppt/ink/ink7917.xml" ContentType="application/inkml+xml"/>
  <Override PartName="/ppt/ink/ink7918.xml" ContentType="application/inkml+xml"/>
  <Override PartName="/ppt/ink/ink7919.xml" ContentType="application/inkml+xml"/>
  <Override PartName="/ppt/ink/ink7920.xml" ContentType="application/inkml+xml"/>
  <Override PartName="/ppt/ink/ink7921.xml" ContentType="application/inkml+xml"/>
  <Override PartName="/ppt/ink/ink7922.xml" ContentType="application/inkml+xml"/>
  <Override PartName="/ppt/ink/ink7923.xml" ContentType="application/inkml+xml"/>
  <Override PartName="/ppt/ink/ink7924.xml" ContentType="application/inkml+xml"/>
  <Override PartName="/ppt/ink/ink7925.xml" ContentType="application/inkml+xml"/>
  <Override PartName="/ppt/ink/ink7926.xml" ContentType="application/inkml+xml"/>
  <Override PartName="/ppt/ink/ink7927.xml" ContentType="application/inkml+xml"/>
  <Override PartName="/ppt/ink/ink7928.xml" ContentType="application/inkml+xml"/>
  <Override PartName="/ppt/ink/ink7929.xml" ContentType="application/inkml+xml"/>
  <Override PartName="/ppt/ink/ink7930.xml" ContentType="application/inkml+xml"/>
  <Override PartName="/ppt/ink/ink7931.xml" ContentType="application/inkml+xml"/>
  <Override PartName="/ppt/ink/ink7932.xml" ContentType="application/inkml+xml"/>
  <Override PartName="/ppt/ink/ink7933.xml" ContentType="application/inkml+xml"/>
  <Override PartName="/ppt/ink/ink7934.xml" ContentType="application/inkml+xml"/>
  <Override PartName="/ppt/ink/ink7935.xml" ContentType="application/inkml+xml"/>
  <Override PartName="/ppt/ink/ink7936.xml" ContentType="application/inkml+xml"/>
  <Override PartName="/ppt/ink/ink7937.xml" ContentType="application/inkml+xml"/>
  <Override PartName="/ppt/ink/ink7938.xml" ContentType="application/inkml+xml"/>
  <Override PartName="/ppt/ink/ink7939.xml" ContentType="application/inkml+xml"/>
  <Override PartName="/ppt/ink/ink7940.xml" ContentType="application/inkml+xml"/>
  <Override PartName="/ppt/ink/ink7941.xml" ContentType="application/inkml+xml"/>
  <Override PartName="/ppt/ink/ink7942.xml" ContentType="application/inkml+xml"/>
  <Override PartName="/ppt/ink/ink7943.xml" ContentType="application/inkml+xml"/>
  <Override PartName="/ppt/ink/ink7944.xml" ContentType="application/inkml+xml"/>
  <Override PartName="/ppt/ink/ink7945.xml" ContentType="application/inkml+xml"/>
  <Override PartName="/ppt/ink/ink7946.xml" ContentType="application/inkml+xml"/>
  <Override PartName="/ppt/ink/ink7947.xml" ContentType="application/inkml+xml"/>
  <Override PartName="/ppt/ink/ink7948.xml" ContentType="application/inkml+xml"/>
  <Override PartName="/ppt/ink/ink7949.xml" ContentType="application/inkml+xml"/>
  <Override PartName="/ppt/ink/ink7950.xml" ContentType="application/inkml+xml"/>
  <Override PartName="/ppt/ink/ink7951.xml" ContentType="application/inkml+xml"/>
  <Override PartName="/ppt/ink/ink7952.xml" ContentType="application/inkml+xml"/>
  <Override PartName="/ppt/ink/ink7953.xml" ContentType="application/inkml+xml"/>
  <Override PartName="/ppt/ink/ink7954.xml" ContentType="application/inkml+xml"/>
  <Override PartName="/ppt/ink/ink7955.xml" ContentType="application/inkml+xml"/>
  <Override PartName="/ppt/ink/ink7956.xml" ContentType="application/inkml+xml"/>
  <Override PartName="/ppt/ink/ink7957.xml" ContentType="application/inkml+xml"/>
  <Override PartName="/ppt/ink/ink7958.xml" ContentType="application/inkml+xml"/>
  <Override PartName="/ppt/ink/ink7959.xml" ContentType="application/inkml+xml"/>
  <Override PartName="/ppt/ink/ink7960.xml" ContentType="application/inkml+xml"/>
  <Override PartName="/ppt/ink/ink7961.xml" ContentType="application/inkml+xml"/>
  <Override PartName="/ppt/ink/ink7962.xml" ContentType="application/inkml+xml"/>
  <Override PartName="/ppt/ink/ink7963.xml" ContentType="application/inkml+xml"/>
  <Override PartName="/ppt/ink/ink7964.xml" ContentType="application/inkml+xml"/>
  <Override PartName="/ppt/ink/ink7965.xml" ContentType="application/inkml+xml"/>
  <Override PartName="/ppt/ink/ink7966.xml" ContentType="application/inkml+xml"/>
  <Override PartName="/ppt/ink/ink7967.xml" ContentType="application/inkml+xml"/>
  <Override PartName="/ppt/ink/ink7968.xml" ContentType="application/inkml+xml"/>
  <Override PartName="/ppt/ink/ink7969.xml" ContentType="application/inkml+xml"/>
  <Override PartName="/ppt/ink/ink7970.xml" ContentType="application/inkml+xml"/>
  <Override PartName="/ppt/ink/ink7971.xml" ContentType="application/inkml+xml"/>
  <Override PartName="/ppt/ink/ink7972.xml" ContentType="application/inkml+xml"/>
  <Override PartName="/ppt/ink/ink7973.xml" ContentType="application/inkml+xml"/>
  <Override PartName="/ppt/ink/ink7974.xml" ContentType="application/inkml+xml"/>
  <Override PartName="/ppt/ink/ink7975.xml" ContentType="application/inkml+xml"/>
  <Override PartName="/ppt/ink/ink7976.xml" ContentType="application/inkml+xml"/>
  <Override PartName="/ppt/ink/ink7977.xml" ContentType="application/inkml+xml"/>
  <Override PartName="/ppt/ink/ink7978.xml" ContentType="application/inkml+xml"/>
  <Override PartName="/ppt/ink/ink7979.xml" ContentType="application/inkml+xml"/>
  <Override PartName="/ppt/ink/ink7980.xml" ContentType="application/inkml+xml"/>
  <Override PartName="/ppt/ink/ink7981.xml" ContentType="application/inkml+xml"/>
  <Override PartName="/ppt/ink/ink7982.xml" ContentType="application/inkml+xml"/>
  <Override PartName="/ppt/ink/ink7983.xml" ContentType="application/inkml+xml"/>
  <Override PartName="/ppt/ink/ink7984.xml" ContentType="application/inkml+xml"/>
  <Override PartName="/ppt/ink/ink7985.xml" ContentType="application/inkml+xml"/>
  <Override PartName="/ppt/ink/ink7986.xml" ContentType="application/inkml+xml"/>
  <Override PartName="/ppt/ink/ink7987.xml" ContentType="application/inkml+xml"/>
  <Override PartName="/ppt/ink/ink7988.xml" ContentType="application/inkml+xml"/>
  <Override PartName="/ppt/ink/ink7989.xml" ContentType="application/inkml+xml"/>
  <Override PartName="/ppt/ink/ink7990.xml" ContentType="application/inkml+xml"/>
  <Override PartName="/ppt/ink/ink7991.xml" ContentType="application/inkml+xml"/>
  <Override PartName="/ppt/ink/ink7992.xml" ContentType="application/inkml+xml"/>
  <Override PartName="/ppt/ink/ink7993.xml" ContentType="application/inkml+xml"/>
  <Override PartName="/ppt/ink/ink7994.xml" ContentType="application/inkml+xml"/>
  <Override PartName="/ppt/ink/ink7995.xml" ContentType="application/inkml+xml"/>
  <Override PartName="/ppt/ink/ink7996.xml" ContentType="application/inkml+xml"/>
  <Override PartName="/ppt/ink/ink7997.xml" ContentType="application/inkml+xml"/>
  <Override PartName="/ppt/ink/ink7998.xml" ContentType="application/inkml+xml"/>
  <Override PartName="/ppt/ink/ink7999.xml" ContentType="application/inkml+xml"/>
  <Override PartName="/ppt/ink/ink8000.xml" ContentType="application/inkml+xml"/>
  <Override PartName="/ppt/ink/ink8001.xml" ContentType="application/inkml+xml"/>
  <Override PartName="/ppt/ink/ink8002.xml" ContentType="application/inkml+xml"/>
  <Override PartName="/ppt/ink/ink8003.xml" ContentType="application/inkml+xml"/>
  <Override PartName="/ppt/ink/ink8004.xml" ContentType="application/inkml+xml"/>
  <Override PartName="/ppt/ink/ink8005.xml" ContentType="application/inkml+xml"/>
  <Override PartName="/ppt/ink/ink8006.xml" ContentType="application/inkml+xml"/>
  <Override PartName="/ppt/ink/ink8007.xml" ContentType="application/inkml+xml"/>
  <Override PartName="/ppt/ink/ink8008.xml" ContentType="application/inkml+xml"/>
  <Override PartName="/ppt/ink/ink8009.xml" ContentType="application/inkml+xml"/>
  <Override PartName="/ppt/ink/ink8010.xml" ContentType="application/inkml+xml"/>
  <Override PartName="/ppt/ink/ink8011.xml" ContentType="application/inkml+xml"/>
  <Override PartName="/ppt/ink/ink8012.xml" ContentType="application/inkml+xml"/>
  <Override PartName="/ppt/ink/ink8013.xml" ContentType="application/inkml+xml"/>
  <Override PartName="/ppt/ink/ink8014.xml" ContentType="application/inkml+xml"/>
  <Override PartName="/ppt/ink/ink8015.xml" ContentType="application/inkml+xml"/>
  <Override PartName="/ppt/ink/ink8016.xml" ContentType="application/inkml+xml"/>
  <Override PartName="/ppt/ink/ink8017.xml" ContentType="application/inkml+xml"/>
  <Override PartName="/ppt/ink/ink8018.xml" ContentType="application/inkml+xml"/>
  <Override PartName="/ppt/ink/ink8019.xml" ContentType="application/inkml+xml"/>
  <Override PartName="/ppt/ink/ink8020.xml" ContentType="application/inkml+xml"/>
  <Override PartName="/ppt/ink/ink8021.xml" ContentType="application/inkml+xml"/>
  <Override PartName="/ppt/ink/ink8022.xml" ContentType="application/inkml+xml"/>
  <Override PartName="/ppt/ink/ink8023.xml" ContentType="application/inkml+xml"/>
  <Override PartName="/ppt/ink/ink8024.xml" ContentType="application/inkml+xml"/>
  <Override PartName="/ppt/ink/ink8025.xml" ContentType="application/inkml+xml"/>
  <Override PartName="/ppt/ink/ink8026.xml" ContentType="application/inkml+xml"/>
  <Override PartName="/ppt/ink/ink8027.xml" ContentType="application/inkml+xml"/>
  <Override PartName="/ppt/ink/ink8028.xml" ContentType="application/inkml+xml"/>
  <Override PartName="/ppt/ink/ink8029.xml" ContentType="application/inkml+xml"/>
  <Override PartName="/ppt/ink/ink8030.xml" ContentType="application/inkml+xml"/>
  <Override PartName="/ppt/ink/ink8031.xml" ContentType="application/inkml+xml"/>
  <Override PartName="/ppt/ink/ink8032.xml" ContentType="application/inkml+xml"/>
  <Override PartName="/ppt/ink/ink8033.xml" ContentType="application/inkml+xml"/>
  <Override PartName="/ppt/ink/ink8034.xml" ContentType="application/inkml+xml"/>
  <Override PartName="/ppt/ink/ink8035.xml" ContentType="application/inkml+xml"/>
  <Override PartName="/ppt/ink/ink8036.xml" ContentType="application/inkml+xml"/>
  <Override PartName="/ppt/ink/ink8037.xml" ContentType="application/inkml+xml"/>
  <Override PartName="/ppt/ink/ink8038.xml" ContentType="application/inkml+xml"/>
  <Override PartName="/ppt/ink/ink8039.xml" ContentType="application/inkml+xml"/>
  <Override PartName="/ppt/ink/ink8040.xml" ContentType="application/inkml+xml"/>
  <Override PartName="/ppt/ink/ink8041.xml" ContentType="application/inkml+xml"/>
  <Override PartName="/ppt/ink/ink8042.xml" ContentType="application/inkml+xml"/>
  <Override PartName="/ppt/ink/ink8043.xml" ContentType="application/inkml+xml"/>
  <Override PartName="/ppt/ink/ink8044.xml" ContentType="application/inkml+xml"/>
  <Override PartName="/ppt/ink/ink8045.xml" ContentType="application/inkml+xml"/>
  <Override PartName="/ppt/ink/ink8046.xml" ContentType="application/inkml+xml"/>
  <Override PartName="/ppt/ink/ink8047.xml" ContentType="application/inkml+xml"/>
  <Override PartName="/ppt/ink/ink8048.xml" ContentType="application/inkml+xml"/>
  <Override PartName="/ppt/ink/ink8049.xml" ContentType="application/inkml+xml"/>
  <Override PartName="/ppt/ink/ink8050.xml" ContentType="application/inkml+xml"/>
  <Override PartName="/ppt/ink/ink8051.xml" ContentType="application/inkml+xml"/>
  <Override PartName="/ppt/ink/ink8052.xml" ContentType="application/inkml+xml"/>
  <Override PartName="/ppt/ink/ink8053.xml" ContentType="application/inkml+xml"/>
  <Override PartName="/ppt/ink/ink8054.xml" ContentType="application/inkml+xml"/>
  <Override PartName="/ppt/ink/ink8055.xml" ContentType="application/inkml+xml"/>
  <Override PartName="/ppt/ink/ink8056.xml" ContentType="application/inkml+xml"/>
  <Override PartName="/ppt/ink/ink8057.xml" ContentType="application/inkml+xml"/>
  <Override PartName="/ppt/ink/ink8058.xml" ContentType="application/inkml+xml"/>
  <Override PartName="/ppt/ink/ink8059.xml" ContentType="application/inkml+xml"/>
  <Override PartName="/ppt/ink/ink8060.xml" ContentType="application/inkml+xml"/>
  <Override PartName="/ppt/ink/ink8061.xml" ContentType="application/inkml+xml"/>
  <Override PartName="/ppt/ink/ink8062.xml" ContentType="application/inkml+xml"/>
  <Override PartName="/ppt/ink/ink8063.xml" ContentType="application/inkml+xml"/>
  <Override PartName="/ppt/ink/ink8064.xml" ContentType="application/inkml+xml"/>
  <Override PartName="/ppt/ink/ink8065.xml" ContentType="application/inkml+xml"/>
  <Override PartName="/ppt/ink/ink8066.xml" ContentType="application/inkml+xml"/>
  <Override PartName="/ppt/ink/ink8067.xml" ContentType="application/inkml+xml"/>
  <Override PartName="/ppt/ink/ink8068.xml" ContentType="application/inkml+xml"/>
  <Override PartName="/ppt/ink/ink8069.xml" ContentType="application/inkml+xml"/>
  <Override PartName="/ppt/ink/ink8070.xml" ContentType="application/inkml+xml"/>
  <Override PartName="/ppt/ink/ink8071.xml" ContentType="application/inkml+xml"/>
  <Override PartName="/ppt/ink/ink8072.xml" ContentType="application/inkml+xml"/>
  <Override PartName="/ppt/ink/ink8073.xml" ContentType="application/inkml+xml"/>
  <Override PartName="/ppt/ink/ink8074.xml" ContentType="application/inkml+xml"/>
  <Override PartName="/ppt/ink/ink8075.xml" ContentType="application/inkml+xml"/>
  <Override PartName="/ppt/ink/ink8076.xml" ContentType="application/inkml+xml"/>
  <Override PartName="/ppt/ink/ink8077.xml" ContentType="application/inkml+xml"/>
  <Override PartName="/ppt/ink/ink8078.xml" ContentType="application/inkml+xml"/>
  <Override PartName="/ppt/ink/ink8079.xml" ContentType="application/inkml+xml"/>
  <Override PartName="/ppt/ink/ink8080.xml" ContentType="application/inkml+xml"/>
  <Override PartName="/ppt/ink/ink8081.xml" ContentType="application/inkml+xml"/>
  <Override PartName="/ppt/ink/ink8082.xml" ContentType="application/inkml+xml"/>
  <Override PartName="/ppt/ink/ink8083.xml" ContentType="application/inkml+xml"/>
  <Override PartName="/ppt/ink/ink8084.xml" ContentType="application/inkml+xml"/>
  <Override PartName="/ppt/ink/ink8085.xml" ContentType="application/inkml+xml"/>
  <Override PartName="/ppt/ink/ink8086.xml" ContentType="application/inkml+xml"/>
  <Override PartName="/ppt/ink/ink8087.xml" ContentType="application/inkml+xml"/>
  <Override PartName="/ppt/ink/ink8088.xml" ContentType="application/inkml+xml"/>
  <Override PartName="/ppt/ink/ink8089.xml" ContentType="application/inkml+xml"/>
  <Override PartName="/ppt/ink/ink8090.xml" ContentType="application/inkml+xml"/>
  <Override PartName="/ppt/ink/ink8091.xml" ContentType="application/inkml+xml"/>
  <Override PartName="/ppt/ink/ink8092.xml" ContentType="application/inkml+xml"/>
  <Override PartName="/ppt/ink/ink8093.xml" ContentType="application/inkml+xml"/>
  <Override PartName="/ppt/ink/ink8094.xml" ContentType="application/inkml+xml"/>
  <Override PartName="/ppt/ink/ink8095.xml" ContentType="application/inkml+xml"/>
  <Override PartName="/ppt/ink/ink8096.xml" ContentType="application/inkml+xml"/>
  <Override PartName="/ppt/ink/ink8097.xml" ContentType="application/inkml+xml"/>
  <Override PartName="/ppt/ink/ink8098.xml" ContentType="application/inkml+xml"/>
  <Override PartName="/ppt/ink/ink8099.xml" ContentType="application/inkml+xml"/>
  <Override PartName="/ppt/ink/ink8100.xml" ContentType="application/inkml+xml"/>
  <Override PartName="/ppt/ink/ink8101.xml" ContentType="application/inkml+xml"/>
  <Override PartName="/ppt/ink/ink8102.xml" ContentType="application/inkml+xml"/>
  <Override PartName="/ppt/ink/ink8103.xml" ContentType="application/inkml+xml"/>
  <Override PartName="/ppt/ink/ink8104.xml" ContentType="application/inkml+xml"/>
  <Override PartName="/ppt/ink/ink8105.xml" ContentType="application/inkml+xml"/>
  <Override PartName="/ppt/ink/ink8106.xml" ContentType="application/inkml+xml"/>
  <Override PartName="/ppt/ink/ink8107.xml" ContentType="application/inkml+xml"/>
  <Override PartName="/ppt/ink/ink8108.xml" ContentType="application/inkml+xml"/>
  <Override PartName="/ppt/ink/ink8109.xml" ContentType="application/inkml+xml"/>
  <Override PartName="/ppt/ink/ink8110.xml" ContentType="application/inkml+xml"/>
  <Override PartName="/ppt/ink/ink8111.xml" ContentType="application/inkml+xml"/>
  <Override PartName="/ppt/ink/ink8112.xml" ContentType="application/inkml+xml"/>
  <Override PartName="/ppt/ink/ink8113.xml" ContentType="application/inkml+xml"/>
  <Override PartName="/ppt/ink/ink8114.xml" ContentType="application/inkml+xml"/>
  <Override PartName="/ppt/ink/ink8115.xml" ContentType="application/inkml+xml"/>
  <Override PartName="/ppt/ink/ink8116.xml" ContentType="application/inkml+xml"/>
  <Override PartName="/ppt/ink/ink8117.xml" ContentType="application/inkml+xml"/>
  <Override PartName="/ppt/ink/ink8118.xml" ContentType="application/inkml+xml"/>
  <Override PartName="/ppt/ink/ink8119.xml" ContentType="application/inkml+xml"/>
  <Override PartName="/ppt/ink/ink8120.xml" ContentType="application/inkml+xml"/>
  <Override PartName="/ppt/ink/ink8121.xml" ContentType="application/inkml+xml"/>
  <Override PartName="/ppt/ink/ink8122.xml" ContentType="application/inkml+xml"/>
  <Override PartName="/ppt/ink/ink8123.xml" ContentType="application/inkml+xml"/>
  <Override PartName="/ppt/ink/ink8124.xml" ContentType="application/inkml+xml"/>
  <Override PartName="/ppt/ink/ink8125.xml" ContentType="application/inkml+xml"/>
  <Override PartName="/ppt/ink/ink8126.xml" ContentType="application/inkml+xml"/>
  <Override PartName="/ppt/ink/ink8127.xml" ContentType="application/inkml+xml"/>
  <Override PartName="/ppt/ink/ink8128.xml" ContentType="application/inkml+xml"/>
  <Override PartName="/ppt/ink/ink8129.xml" ContentType="application/inkml+xml"/>
  <Override PartName="/ppt/ink/ink8130.xml" ContentType="application/inkml+xml"/>
  <Override PartName="/ppt/ink/ink8131.xml" ContentType="application/inkml+xml"/>
  <Override PartName="/ppt/ink/ink8132.xml" ContentType="application/inkml+xml"/>
  <Override PartName="/ppt/ink/ink8133.xml" ContentType="application/inkml+xml"/>
  <Override PartName="/ppt/ink/ink8134.xml" ContentType="application/inkml+xml"/>
  <Override PartName="/ppt/ink/ink8135.xml" ContentType="application/inkml+xml"/>
  <Override PartName="/ppt/ink/ink8136.xml" ContentType="application/inkml+xml"/>
  <Override PartName="/ppt/ink/ink8137.xml" ContentType="application/inkml+xml"/>
  <Override PartName="/ppt/ink/ink8138.xml" ContentType="application/inkml+xml"/>
  <Override PartName="/ppt/ink/ink8139.xml" ContentType="application/inkml+xml"/>
  <Override PartName="/ppt/ink/ink8140.xml" ContentType="application/inkml+xml"/>
  <Override PartName="/ppt/ink/ink8141.xml" ContentType="application/inkml+xml"/>
  <Override PartName="/ppt/ink/ink8142.xml" ContentType="application/inkml+xml"/>
  <Override PartName="/ppt/ink/ink8143.xml" ContentType="application/inkml+xml"/>
  <Override PartName="/ppt/ink/ink8144.xml" ContentType="application/inkml+xml"/>
  <Override PartName="/ppt/ink/ink8145.xml" ContentType="application/inkml+xml"/>
  <Override PartName="/ppt/ink/ink8146.xml" ContentType="application/inkml+xml"/>
  <Override PartName="/ppt/ink/ink8147.xml" ContentType="application/inkml+xml"/>
  <Override PartName="/ppt/ink/ink8148.xml" ContentType="application/inkml+xml"/>
  <Override PartName="/ppt/ink/ink8149.xml" ContentType="application/inkml+xml"/>
  <Override PartName="/ppt/ink/ink8150.xml" ContentType="application/inkml+xml"/>
  <Override PartName="/ppt/ink/ink8151.xml" ContentType="application/inkml+xml"/>
  <Override PartName="/ppt/ink/ink8152.xml" ContentType="application/inkml+xml"/>
  <Override PartName="/ppt/ink/ink8153.xml" ContentType="application/inkml+xml"/>
  <Override PartName="/ppt/ink/ink8154.xml" ContentType="application/inkml+xml"/>
  <Override PartName="/ppt/ink/ink8155.xml" ContentType="application/inkml+xml"/>
  <Override PartName="/ppt/ink/ink8156.xml" ContentType="application/inkml+xml"/>
  <Override PartName="/ppt/ink/ink8157.xml" ContentType="application/inkml+xml"/>
  <Override PartName="/ppt/ink/ink8158.xml" ContentType="application/inkml+xml"/>
  <Override PartName="/ppt/ink/ink8159.xml" ContentType="application/inkml+xml"/>
  <Override PartName="/ppt/ink/ink8160.xml" ContentType="application/inkml+xml"/>
  <Override PartName="/ppt/ink/ink8161.xml" ContentType="application/inkml+xml"/>
  <Override PartName="/ppt/ink/ink8162.xml" ContentType="application/inkml+xml"/>
  <Override PartName="/ppt/ink/ink8163.xml" ContentType="application/inkml+xml"/>
  <Override PartName="/ppt/ink/ink8164.xml" ContentType="application/inkml+xml"/>
  <Override PartName="/ppt/ink/ink8165.xml" ContentType="application/inkml+xml"/>
  <Override PartName="/ppt/ink/ink8166.xml" ContentType="application/inkml+xml"/>
  <Override PartName="/ppt/ink/ink8167.xml" ContentType="application/inkml+xml"/>
  <Override PartName="/ppt/ink/ink8168.xml" ContentType="application/inkml+xml"/>
  <Override PartName="/ppt/ink/ink8169.xml" ContentType="application/inkml+xml"/>
  <Override PartName="/ppt/ink/ink8170.xml" ContentType="application/inkml+xml"/>
  <Override PartName="/ppt/ink/ink8171.xml" ContentType="application/inkml+xml"/>
  <Override PartName="/ppt/ink/ink8172.xml" ContentType="application/inkml+xml"/>
  <Override PartName="/ppt/ink/ink8173.xml" ContentType="application/inkml+xml"/>
  <Override PartName="/ppt/ink/ink8174.xml" ContentType="application/inkml+xml"/>
  <Override PartName="/ppt/ink/ink8175.xml" ContentType="application/inkml+xml"/>
  <Override PartName="/ppt/ink/ink8176.xml" ContentType="application/inkml+xml"/>
  <Override PartName="/ppt/ink/ink8177.xml" ContentType="application/inkml+xml"/>
  <Override PartName="/ppt/ink/ink8178.xml" ContentType="application/inkml+xml"/>
  <Override PartName="/ppt/ink/ink8179.xml" ContentType="application/inkml+xml"/>
  <Override PartName="/ppt/ink/ink8180.xml" ContentType="application/inkml+xml"/>
  <Override PartName="/ppt/ink/ink8181.xml" ContentType="application/inkml+xml"/>
  <Override PartName="/ppt/ink/ink8182.xml" ContentType="application/inkml+xml"/>
  <Override PartName="/ppt/ink/ink8183.xml" ContentType="application/inkml+xml"/>
  <Override PartName="/ppt/ink/ink8184.xml" ContentType="application/inkml+xml"/>
  <Override PartName="/ppt/ink/ink8185.xml" ContentType="application/inkml+xml"/>
  <Override PartName="/ppt/ink/ink8186.xml" ContentType="application/inkml+xml"/>
  <Override PartName="/ppt/ink/ink8187.xml" ContentType="application/inkml+xml"/>
  <Override PartName="/ppt/ink/ink8188.xml" ContentType="application/inkml+xml"/>
  <Override PartName="/ppt/ink/ink8189.xml" ContentType="application/inkml+xml"/>
  <Override PartName="/ppt/ink/ink8190.xml" ContentType="application/inkml+xml"/>
  <Override PartName="/ppt/ink/ink8191.xml" ContentType="application/inkml+xml"/>
  <Override PartName="/ppt/ink/ink8192.xml" ContentType="application/inkml+xml"/>
  <Override PartName="/ppt/ink/ink8193.xml" ContentType="application/inkml+xml"/>
  <Override PartName="/ppt/ink/ink8194.xml" ContentType="application/inkml+xml"/>
  <Override PartName="/ppt/ink/ink8195.xml" ContentType="application/inkml+xml"/>
  <Override PartName="/ppt/ink/ink8196.xml" ContentType="application/inkml+xml"/>
  <Override PartName="/ppt/ink/ink8197.xml" ContentType="application/inkml+xml"/>
  <Override PartName="/ppt/ink/ink8198.xml" ContentType="application/inkml+xml"/>
  <Override PartName="/ppt/ink/ink8199.xml" ContentType="application/inkml+xml"/>
  <Override PartName="/ppt/ink/ink8200.xml" ContentType="application/inkml+xml"/>
  <Override PartName="/ppt/ink/ink8201.xml" ContentType="application/inkml+xml"/>
  <Override PartName="/ppt/ink/ink8202.xml" ContentType="application/inkml+xml"/>
  <Override PartName="/ppt/ink/ink8203.xml" ContentType="application/inkml+xml"/>
  <Override PartName="/ppt/ink/ink8204.xml" ContentType="application/inkml+xml"/>
  <Override PartName="/ppt/ink/ink8205.xml" ContentType="application/inkml+xml"/>
  <Override PartName="/ppt/ink/ink8206.xml" ContentType="application/inkml+xml"/>
  <Override PartName="/ppt/ink/ink8207.xml" ContentType="application/inkml+xml"/>
  <Override PartName="/ppt/ink/ink8208.xml" ContentType="application/inkml+xml"/>
  <Override PartName="/ppt/ink/ink8209.xml" ContentType="application/inkml+xml"/>
  <Override PartName="/ppt/ink/ink8210.xml" ContentType="application/inkml+xml"/>
  <Override PartName="/ppt/ink/ink8211.xml" ContentType="application/inkml+xml"/>
  <Override PartName="/ppt/ink/ink8212.xml" ContentType="application/inkml+xml"/>
  <Override PartName="/ppt/ink/ink8213.xml" ContentType="application/inkml+xml"/>
  <Override PartName="/ppt/ink/ink8214.xml" ContentType="application/inkml+xml"/>
  <Override PartName="/ppt/ink/ink8215.xml" ContentType="application/inkml+xml"/>
  <Override PartName="/ppt/ink/ink8216.xml" ContentType="application/inkml+xml"/>
  <Override PartName="/ppt/ink/ink8217.xml" ContentType="application/inkml+xml"/>
  <Override PartName="/ppt/ink/ink8218.xml" ContentType="application/inkml+xml"/>
  <Override PartName="/ppt/ink/ink8219.xml" ContentType="application/inkml+xml"/>
  <Override PartName="/ppt/ink/ink8220.xml" ContentType="application/inkml+xml"/>
  <Override PartName="/ppt/ink/ink8221.xml" ContentType="application/inkml+xml"/>
  <Override PartName="/ppt/ink/ink8222.xml" ContentType="application/inkml+xml"/>
  <Override PartName="/ppt/ink/ink8223.xml" ContentType="application/inkml+xml"/>
  <Override PartName="/ppt/ink/ink8224.xml" ContentType="application/inkml+xml"/>
  <Override PartName="/ppt/ink/ink8225.xml" ContentType="application/inkml+xml"/>
  <Override PartName="/ppt/ink/ink8226.xml" ContentType="application/inkml+xml"/>
  <Override PartName="/ppt/ink/ink8227.xml" ContentType="application/inkml+xml"/>
  <Override PartName="/ppt/ink/ink8228.xml" ContentType="application/inkml+xml"/>
  <Override PartName="/ppt/ink/ink8229.xml" ContentType="application/inkml+xml"/>
  <Override PartName="/ppt/ink/ink8230.xml" ContentType="application/inkml+xml"/>
  <Override PartName="/ppt/ink/ink8231.xml" ContentType="application/inkml+xml"/>
  <Override PartName="/ppt/ink/ink8232.xml" ContentType="application/inkml+xml"/>
  <Override PartName="/ppt/ink/ink8233.xml" ContentType="application/inkml+xml"/>
  <Override PartName="/ppt/ink/ink8234.xml" ContentType="application/inkml+xml"/>
  <Override PartName="/ppt/ink/ink8235.xml" ContentType="application/inkml+xml"/>
  <Override PartName="/ppt/ink/ink8236.xml" ContentType="application/inkml+xml"/>
  <Override PartName="/ppt/ink/ink8237.xml" ContentType="application/inkml+xml"/>
  <Override PartName="/ppt/ink/ink8238.xml" ContentType="application/inkml+xml"/>
  <Override PartName="/ppt/ink/ink8239.xml" ContentType="application/inkml+xml"/>
  <Override PartName="/ppt/ink/ink8240.xml" ContentType="application/inkml+xml"/>
  <Override PartName="/ppt/ink/ink8241.xml" ContentType="application/inkml+xml"/>
  <Override PartName="/ppt/ink/ink8242.xml" ContentType="application/inkml+xml"/>
  <Override PartName="/ppt/ink/ink8243.xml" ContentType="application/inkml+xml"/>
  <Override PartName="/ppt/ink/ink8244.xml" ContentType="application/inkml+xml"/>
  <Override PartName="/ppt/ink/ink8245.xml" ContentType="application/inkml+xml"/>
  <Override PartName="/ppt/ink/ink8246.xml" ContentType="application/inkml+xml"/>
  <Override PartName="/ppt/ink/ink8247.xml" ContentType="application/inkml+xml"/>
  <Override PartName="/ppt/ink/ink8248.xml" ContentType="application/inkml+xml"/>
  <Override PartName="/ppt/ink/ink8249.xml" ContentType="application/inkml+xml"/>
  <Override PartName="/ppt/ink/ink8250.xml" ContentType="application/inkml+xml"/>
  <Override PartName="/ppt/ink/ink8251.xml" ContentType="application/inkml+xml"/>
  <Override PartName="/ppt/ink/ink8252.xml" ContentType="application/inkml+xml"/>
  <Override PartName="/ppt/ink/ink8253.xml" ContentType="application/inkml+xml"/>
  <Override PartName="/ppt/ink/ink8254.xml" ContentType="application/inkml+xml"/>
  <Override PartName="/ppt/ink/ink8255.xml" ContentType="application/inkml+xml"/>
  <Override PartName="/ppt/ink/ink8256.xml" ContentType="application/inkml+xml"/>
  <Override PartName="/ppt/ink/ink8257.xml" ContentType="application/inkml+xml"/>
  <Override PartName="/ppt/ink/ink8258.xml" ContentType="application/inkml+xml"/>
  <Override PartName="/ppt/ink/ink8259.xml" ContentType="application/inkml+xml"/>
  <Override PartName="/ppt/ink/ink8260.xml" ContentType="application/inkml+xml"/>
  <Override PartName="/ppt/ink/ink8261.xml" ContentType="application/inkml+xml"/>
  <Override PartName="/ppt/ink/ink8262.xml" ContentType="application/inkml+xml"/>
  <Override PartName="/ppt/ink/ink8263.xml" ContentType="application/inkml+xml"/>
  <Override PartName="/ppt/ink/ink8264.xml" ContentType="application/inkml+xml"/>
  <Override PartName="/ppt/ink/ink8265.xml" ContentType="application/inkml+xml"/>
  <Override PartName="/ppt/ink/ink8266.xml" ContentType="application/inkml+xml"/>
  <Override PartName="/ppt/ink/ink8267.xml" ContentType="application/inkml+xml"/>
  <Override PartName="/ppt/ink/ink8268.xml" ContentType="application/inkml+xml"/>
  <Override PartName="/ppt/ink/ink8269.xml" ContentType="application/inkml+xml"/>
  <Override PartName="/ppt/ink/ink8270.xml" ContentType="application/inkml+xml"/>
  <Override PartName="/ppt/ink/ink8271.xml" ContentType="application/inkml+xml"/>
  <Override PartName="/ppt/ink/ink8272.xml" ContentType="application/inkml+xml"/>
  <Override PartName="/ppt/ink/ink8273.xml" ContentType="application/inkml+xml"/>
  <Override PartName="/ppt/ink/ink8274.xml" ContentType="application/inkml+xml"/>
  <Override PartName="/ppt/ink/ink8275.xml" ContentType="application/inkml+xml"/>
  <Override PartName="/ppt/ink/ink8276.xml" ContentType="application/inkml+xml"/>
  <Override PartName="/ppt/ink/ink8277.xml" ContentType="application/inkml+xml"/>
  <Override PartName="/ppt/ink/ink8278.xml" ContentType="application/inkml+xml"/>
  <Override PartName="/ppt/ink/ink8279.xml" ContentType="application/inkml+xml"/>
  <Override PartName="/ppt/ink/ink8280.xml" ContentType="application/inkml+xml"/>
  <Override PartName="/ppt/ink/ink8281.xml" ContentType="application/inkml+xml"/>
  <Override PartName="/ppt/ink/ink8282.xml" ContentType="application/inkml+xml"/>
  <Override PartName="/ppt/ink/ink8283.xml" ContentType="application/inkml+xml"/>
  <Override PartName="/ppt/ink/ink8284.xml" ContentType="application/inkml+xml"/>
  <Override PartName="/ppt/ink/ink8285.xml" ContentType="application/inkml+xml"/>
  <Override PartName="/ppt/ink/ink8286.xml" ContentType="application/inkml+xml"/>
  <Override PartName="/ppt/ink/ink8287.xml" ContentType="application/inkml+xml"/>
  <Override PartName="/ppt/ink/ink8288.xml" ContentType="application/inkml+xml"/>
  <Override PartName="/ppt/ink/ink8289.xml" ContentType="application/inkml+xml"/>
  <Override PartName="/ppt/ink/ink8290.xml" ContentType="application/inkml+xml"/>
  <Override PartName="/ppt/ink/ink8291.xml" ContentType="application/inkml+xml"/>
  <Override PartName="/ppt/ink/ink8292.xml" ContentType="application/inkml+xml"/>
  <Override PartName="/ppt/ink/ink8293.xml" ContentType="application/inkml+xml"/>
  <Override PartName="/ppt/ink/ink8294.xml" ContentType="application/inkml+xml"/>
  <Override PartName="/ppt/ink/ink8295.xml" ContentType="application/inkml+xml"/>
  <Override PartName="/ppt/ink/ink8296.xml" ContentType="application/inkml+xml"/>
  <Override PartName="/ppt/ink/ink8297.xml" ContentType="application/inkml+xml"/>
  <Override PartName="/ppt/ink/ink8298.xml" ContentType="application/inkml+xml"/>
  <Override PartName="/ppt/ink/ink8299.xml" ContentType="application/inkml+xml"/>
  <Override PartName="/ppt/ink/ink8300.xml" ContentType="application/inkml+xml"/>
  <Override PartName="/ppt/ink/ink8301.xml" ContentType="application/inkml+xml"/>
  <Override PartName="/ppt/ink/ink8302.xml" ContentType="application/inkml+xml"/>
  <Override PartName="/ppt/ink/ink8303.xml" ContentType="application/inkml+xml"/>
  <Override PartName="/ppt/ink/ink8304.xml" ContentType="application/inkml+xml"/>
  <Override PartName="/ppt/ink/ink8305.xml" ContentType="application/inkml+xml"/>
  <Override PartName="/ppt/ink/ink8306.xml" ContentType="application/inkml+xml"/>
  <Override PartName="/ppt/ink/ink8307.xml" ContentType="application/inkml+xml"/>
  <Override PartName="/ppt/ink/ink8308.xml" ContentType="application/inkml+xml"/>
  <Override PartName="/ppt/ink/ink8309.xml" ContentType="application/inkml+xml"/>
  <Override PartName="/ppt/ink/ink8310.xml" ContentType="application/inkml+xml"/>
  <Override PartName="/ppt/ink/ink8311.xml" ContentType="application/inkml+xml"/>
  <Override PartName="/ppt/ink/ink8312.xml" ContentType="application/inkml+xml"/>
  <Override PartName="/ppt/ink/ink8313.xml" ContentType="application/inkml+xml"/>
  <Override PartName="/ppt/ink/ink8314.xml" ContentType="application/inkml+xml"/>
  <Override PartName="/ppt/ink/ink8315.xml" ContentType="application/inkml+xml"/>
  <Override PartName="/ppt/ink/ink8316.xml" ContentType="application/inkml+xml"/>
  <Override PartName="/ppt/ink/ink8317.xml" ContentType="application/inkml+xml"/>
  <Override PartName="/ppt/ink/ink8318.xml" ContentType="application/inkml+xml"/>
  <Override PartName="/ppt/ink/ink8319.xml" ContentType="application/inkml+xml"/>
  <Override PartName="/ppt/ink/ink8320.xml" ContentType="application/inkml+xml"/>
  <Override PartName="/ppt/ink/ink8321.xml" ContentType="application/inkml+xml"/>
  <Override PartName="/ppt/ink/ink8322.xml" ContentType="application/inkml+xml"/>
  <Override PartName="/ppt/ink/ink8323.xml" ContentType="application/inkml+xml"/>
  <Override PartName="/ppt/ink/ink8324.xml" ContentType="application/inkml+xml"/>
  <Override PartName="/ppt/ink/ink8325.xml" ContentType="application/inkml+xml"/>
  <Override PartName="/ppt/ink/ink8326.xml" ContentType="application/inkml+xml"/>
  <Override PartName="/ppt/ink/ink8327.xml" ContentType="application/inkml+xml"/>
  <Override PartName="/ppt/ink/ink8328.xml" ContentType="application/inkml+xml"/>
  <Override PartName="/ppt/ink/ink8329.xml" ContentType="application/inkml+xml"/>
  <Override PartName="/ppt/ink/ink8330.xml" ContentType="application/inkml+xml"/>
  <Override PartName="/ppt/ink/ink8331.xml" ContentType="application/inkml+xml"/>
  <Override PartName="/ppt/ink/ink8332.xml" ContentType="application/inkml+xml"/>
  <Override PartName="/ppt/ink/ink8333.xml" ContentType="application/inkml+xml"/>
  <Override PartName="/ppt/ink/ink8334.xml" ContentType="application/inkml+xml"/>
  <Override PartName="/ppt/ink/ink8335.xml" ContentType="application/inkml+xml"/>
  <Override PartName="/ppt/ink/ink8336.xml" ContentType="application/inkml+xml"/>
  <Override PartName="/ppt/ink/ink8337.xml" ContentType="application/inkml+xml"/>
  <Override PartName="/ppt/ink/ink8338.xml" ContentType="application/inkml+xml"/>
  <Override PartName="/ppt/ink/ink8339.xml" ContentType="application/inkml+xml"/>
  <Override PartName="/ppt/ink/ink8340.xml" ContentType="application/inkml+xml"/>
  <Override PartName="/ppt/ink/ink8341.xml" ContentType="application/inkml+xml"/>
  <Override PartName="/ppt/ink/ink8342.xml" ContentType="application/inkml+xml"/>
  <Override PartName="/ppt/ink/ink8343.xml" ContentType="application/inkml+xml"/>
  <Override PartName="/ppt/ink/ink8344.xml" ContentType="application/inkml+xml"/>
  <Override PartName="/ppt/ink/ink8345.xml" ContentType="application/inkml+xml"/>
  <Override PartName="/ppt/ink/ink8346.xml" ContentType="application/inkml+xml"/>
  <Override PartName="/ppt/ink/ink8347.xml" ContentType="application/inkml+xml"/>
  <Override PartName="/ppt/ink/ink8348.xml" ContentType="application/inkml+xml"/>
  <Override PartName="/ppt/ink/ink8349.xml" ContentType="application/inkml+xml"/>
  <Override PartName="/ppt/ink/ink8350.xml" ContentType="application/inkml+xml"/>
  <Override PartName="/ppt/ink/ink8351.xml" ContentType="application/inkml+xml"/>
  <Override PartName="/ppt/ink/ink8352.xml" ContentType="application/inkml+xml"/>
  <Override PartName="/ppt/ink/ink8353.xml" ContentType="application/inkml+xml"/>
  <Override PartName="/ppt/ink/ink8354.xml" ContentType="application/inkml+xml"/>
  <Override PartName="/ppt/ink/ink8355.xml" ContentType="application/inkml+xml"/>
  <Override PartName="/ppt/ink/ink8356.xml" ContentType="application/inkml+xml"/>
  <Override PartName="/ppt/ink/ink8357.xml" ContentType="application/inkml+xml"/>
  <Override PartName="/ppt/ink/ink8358.xml" ContentType="application/inkml+xml"/>
  <Override PartName="/ppt/ink/ink8359.xml" ContentType="application/inkml+xml"/>
  <Override PartName="/ppt/ink/ink8360.xml" ContentType="application/inkml+xml"/>
  <Override PartName="/ppt/ink/ink8361.xml" ContentType="application/inkml+xml"/>
  <Override PartName="/ppt/ink/ink8362.xml" ContentType="application/inkml+xml"/>
  <Override PartName="/ppt/ink/ink8363.xml" ContentType="application/inkml+xml"/>
  <Override PartName="/ppt/ink/ink8364.xml" ContentType="application/inkml+xml"/>
  <Override PartName="/ppt/ink/ink8365.xml" ContentType="application/inkml+xml"/>
  <Override PartName="/ppt/ink/ink8366.xml" ContentType="application/inkml+xml"/>
  <Override PartName="/ppt/ink/ink8367.xml" ContentType="application/inkml+xml"/>
  <Override PartName="/ppt/ink/ink8368.xml" ContentType="application/inkml+xml"/>
  <Override PartName="/ppt/ink/ink8369.xml" ContentType="application/inkml+xml"/>
  <Override PartName="/ppt/ink/ink8370.xml" ContentType="application/inkml+xml"/>
  <Override PartName="/ppt/ink/ink8371.xml" ContentType="application/inkml+xml"/>
  <Override PartName="/ppt/ink/ink8372.xml" ContentType="application/inkml+xml"/>
  <Override PartName="/ppt/ink/ink8373.xml" ContentType="application/inkml+xml"/>
  <Override PartName="/ppt/ink/ink8374.xml" ContentType="application/inkml+xml"/>
  <Override PartName="/ppt/ink/ink8375.xml" ContentType="application/inkml+xml"/>
  <Override PartName="/ppt/ink/ink8376.xml" ContentType="application/inkml+xml"/>
  <Override PartName="/ppt/ink/ink8377.xml" ContentType="application/inkml+xml"/>
  <Override PartName="/ppt/ink/ink8378.xml" ContentType="application/inkml+xml"/>
  <Override PartName="/ppt/ink/ink8379.xml" ContentType="application/inkml+xml"/>
  <Override PartName="/ppt/ink/ink8380.xml" ContentType="application/inkml+xml"/>
  <Override PartName="/ppt/ink/ink8381.xml" ContentType="application/inkml+xml"/>
  <Override PartName="/ppt/ink/ink8382.xml" ContentType="application/inkml+xml"/>
  <Override PartName="/ppt/ink/ink8383.xml" ContentType="application/inkml+xml"/>
  <Override PartName="/ppt/ink/ink8384.xml" ContentType="application/inkml+xml"/>
  <Override PartName="/ppt/ink/ink8385.xml" ContentType="application/inkml+xml"/>
  <Override PartName="/ppt/ink/ink8386.xml" ContentType="application/inkml+xml"/>
  <Override PartName="/ppt/ink/ink8387.xml" ContentType="application/inkml+xml"/>
  <Override PartName="/ppt/ink/ink8388.xml" ContentType="application/inkml+xml"/>
  <Override PartName="/ppt/ink/ink8389.xml" ContentType="application/inkml+xml"/>
  <Override PartName="/ppt/ink/ink8390.xml" ContentType="application/inkml+xml"/>
  <Override PartName="/ppt/ink/ink8391.xml" ContentType="application/inkml+xml"/>
  <Override PartName="/ppt/ink/ink8392.xml" ContentType="application/inkml+xml"/>
  <Override PartName="/ppt/ink/ink8393.xml" ContentType="application/inkml+xml"/>
  <Override PartName="/ppt/ink/ink8394.xml" ContentType="application/inkml+xml"/>
  <Override PartName="/ppt/ink/ink8395.xml" ContentType="application/inkml+xml"/>
  <Override PartName="/ppt/ink/ink8396.xml" ContentType="application/inkml+xml"/>
  <Override PartName="/ppt/ink/ink8397.xml" ContentType="application/inkml+xml"/>
  <Override PartName="/ppt/ink/ink8398.xml" ContentType="application/inkml+xml"/>
  <Override PartName="/ppt/ink/ink8399.xml" ContentType="application/inkml+xml"/>
  <Override PartName="/ppt/ink/ink8400.xml" ContentType="application/inkml+xml"/>
  <Override PartName="/ppt/ink/ink8401.xml" ContentType="application/inkml+xml"/>
  <Override PartName="/ppt/ink/ink8402.xml" ContentType="application/inkml+xml"/>
  <Override PartName="/ppt/ink/ink8403.xml" ContentType="application/inkml+xml"/>
  <Override PartName="/ppt/ink/ink8404.xml" ContentType="application/inkml+xml"/>
  <Override PartName="/ppt/ink/ink8405.xml" ContentType="application/inkml+xml"/>
  <Override PartName="/ppt/ink/ink8406.xml" ContentType="application/inkml+xml"/>
  <Override PartName="/ppt/ink/ink8407.xml" ContentType="application/inkml+xml"/>
  <Override PartName="/ppt/ink/ink8408.xml" ContentType="application/inkml+xml"/>
  <Override PartName="/ppt/ink/ink8409.xml" ContentType="application/inkml+xml"/>
  <Override PartName="/ppt/ink/ink8410.xml" ContentType="application/inkml+xml"/>
  <Override PartName="/ppt/ink/ink8411.xml" ContentType="application/inkml+xml"/>
  <Override PartName="/ppt/ink/ink8412.xml" ContentType="application/inkml+xml"/>
  <Override PartName="/ppt/ink/ink8413.xml" ContentType="application/inkml+xml"/>
  <Override PartName="/ppt/ink/ink8414.xml" ContentType="application/inkml+xml"/>
  <Override PartName="/ppt/ink/ink8415.xml" ContentType="application/inkml+xml"/>
  <Override PartName="/ppt/ink/ink8416.xml" ContentType="application/inkml+xml"/>
  <Override PartName="/ppt/ink/ink8417.xml" ContentType="application/inkml+xml"/>
  <Override PartName="/ppt/ink/ink8418.xml" ContentType="application/inkml+xml"/>
  <Override PartName="/ppt/ink/ink8419.xml" ContentType="application/inkml+xml"/>
  <Override PartName="/ppt/ink/ink8420.xml" ContentType="application/inkml+xml"/>
  <Override PartName="/ppt/ink/ink8421.xml" ContentType="application/inkml+xml"/>
  <Override PartName="/ppt/ink/ink8422.xml" ContentType="application/inkml+xml"/>
  <Override PartName="/ppt/ink/ink8423.xml" ContentType="application/inkml+xml"/>
  <Override PartName="/ppt/ink/ink8424.xml" ContentType="application/inkml+xml"/>
  <Override PartName="/ppt/ink/ink8425.xml" ContentType="application/inkml+xml"/>
  <Override PartName="/ppt/ink/ink8426.xml" ContentType="application/inkml+xml"/>
  <Override PartName="/ppt/ink/ink8427.xml" ContentType="application/inkml+xml"/>
  <Override PartName="/ppt/ink/ink8428.xml" ContentType="application/inkml+xml"/>
  <Override PartName="/ppt/ink/ink8429.xml" ContentType="application/inkml+xml"/>
  <Override PartName="/ppt/ink/ink8430.xml" ContentType="application/inkml+xml"/>
  <Override PartName="/ppt/ink/ink8431.xml" ContentType="application/inkml+xml"/>
  <Override PartName="/ppt/ink/ink8432.xml" ContentType="application/inkml+xml"/>
  <Override PartName="/ppt/ink/ink8433.xml" ContentType="application/inkml+xml"/>
  <Override PartName="/ppt/ink/ink8434.xml" ContentType="application/inkml+xml"/>
  <Override PartName="/ppt/ink/ink8435.xml" ContentType="application/inkml+xml"/>
  <Override PartName="/ppt/ink/ink8436.xml" ContentType="application/inkml+xml"/>
  <Override PartName="/ppt/ink/ink8437.xml" ContentType="application/inkml+xml"/>
  <Override PartName="/ppt/ink/ink8438.xml" ContentType="application/inkml+xml"/>
  <Override PartName="/ppt/ink/ink8439.xml" ContentType="application/inkml+xml"/>
  <Override PartName="/ppt/ink/ink8440.xml" ContentType="application/inkml+xml"/>
  <Override PartName="/ppt/ink/ink8441.xml" ContentType="application/inkml+xml"/>
  <Override PartName="/ppt/ink/ink8442.xml" ContentType="application/inkml+xml"/>
  <Override PartName="/ppt/ink/ink8443.xml" ContentType="application/inkml+xml"/>
  <Override PartName="/ppt/ink/ink8444.xml" ContentType="application/inkml+xml"/>
  <Override PartName="/ppt/ink/ink8445.xml" ContentType="application/inkml+xml"/>
  <Override PartName="/ppt/ink/ink8446.xml" ContentType="application/inkml+xml"/>
  <Override PartName="/ppt/ink/ink8447.xml" ContentType="application/inkml+xml"/>
  <Override PartName="/ppt/ink/ink8448.xml" ContentType="application/inkml+xml"/>
  <Override PartName="/ppt/ink/ink8449.xml" ContentType="application/inkml+xml"/>
  <Override PartName="/ppt/ink/ink8450.xml" ContentType="application/inkml+xml"/>
  <Override PartName="/ppt/ink/ink8451.xml" ContentType="application/inkml+xml"/>
  <Override PartName="/ppt/ink/ink8452.xml" ContentType="application/inkml+xml"/>
  <Override PartName="/ppt/ink/ink8453.xml" ContentType="application/inkml+xml"/>
  <Override PartName="/ppt/ink/ink8454.xml" ContentType="application/inkml+xml"/>
  <Override PartName="/ppt/ink/ink8455.xml" ContentType="application/inkml+xml"/>
  <Override PartName="/ppt/ink/ink8456.xml" ContentType="application/inkml+xml"/>
  <Override PartName="/ppt/ink/ink8457.xml" ContentType="application/inkml+xml"/>
  <Override PartName="/ppt/ink/ink8458.xml" ContentType="application/inkml+xml"/>
  <Override PartName="/ppt/ink/ink8459.xml" ContentType="application/inkml+xml"/>
  <Override PartName="/ppt/ink/ink8460.xml" ContentType="application/inkml+xml"/>
  <Override PartName="/ppt/ink/ink8461.xml" ContentType="application/inkml+xml"/>
  <Override PartName="/ppt/ink/ink8462.xml" ContentType="application/inkml+xml"/>
  <Override PartName="/ppt/ink/ink8463.xml" ContentType="application/inkml+xml"/>
  <Override PartName="/ppt/ink/ink8464.xml" ContentType="application/inkml+xml"/>
  <Override PartName="/ppt/ink/ink8465.xml" ContentType="application/inkml+xml"/>
  <Override PartName="/ppt/ink/ink8466.xml" ContentType="application/inkml+xml"/>
  <Override PartName="/ppt/ink/ink8467.xml" ContentType="application/inkml+xml"/>
  <Override PartName="/ppt/ink/ink8468.xml" ContentType="application/inkml+xml"/>
  <Override PartName="/ppt/ink/ink8469.xml" ContentType="application/inkml+xml"/>
  <Override PartName="/ppt/ink/ink8470.xml" ContentType="application/inkml+xml"/>
  <Override PartName="/ppt/ink/ink8471.xml" ContentType="application/inkml+xml"/>
  <Override PartName="/ppt/ink/ink8472.xml" ContentType="application/inkml+xml"/>
  <Override PartName="/ppt/ink/ink8473.xml" ContentType="application/inkml+xml"/>
  <Override PartName="/ppt/ink/ink8474.xml" ContentType="application/inkml+xml"/>
  <Override PartName="/ppt/ink/ink8475.xml" ContentType="application/inkml+xml"/>
  <Override PartName="/ppt/ink/ink8476.xml" ContentType="application/inkml+xml"/>
  <Override PartName="/ppt/ink/ink8477.xml" ContentType="application/inkml+xml"/>
  <Override PartName="/ppt/ink/ink8478.xml" ContentType="application/inkml+xml"/>
  <Override PartName="/ppt/ink/ink8479.xml" ContentType="application/inkml+xml"/>
  <Override PartName="/ppt/ink/ink8480.xml" ContentType="application/inkml+xml"/>
  <Override PartName="/ppt/ink/ink8481.xml" ContentType="application/inkml+xml"/>
  <Override PartName="/ppt/ink/ink8482.xml" ContentType="application/inkml+xml"/>
  <Override PartName="/ppt/ink/ink8483.xml" ContentType="application/inkml+xml"/>
  <Override PartName="/ppt/ink/ink8484.xml" ContentType="application/inkml+xml"/>
  <Override PartName="/ppt/ink/ink8485.xml" ContentType="application/inkml+xml"/>
  <Override PartName="/ppt/ink/ink8486.xml" ContentType="application/inkml+xml"/>
  <Override PartName="/ppt/ink/ink8487.xml" ContentType="application/inkml+xml"/>
  <Override PartName="/ppt/ink/ink8488.xml" ContentType="application/inkml+xml"/>
  <Override PartName="/ppt/ink/ink8489.xml" ContentType="application/inkml+xml"/>
  <Override PartName="/ppt/ink/ink8490.xml" ContentType="application/inkml+xml"/>
  <Override PartName="/ppt/ink/ink8491.xml" ContentType="application/inkml+xml"/>
  <Override PartName="/ppt/ink/ink8492.xml" ContentType="application/inkml+xml"/>
  <Override PartName="/ppt/ink/ink8493.xml" ContentType="application/inkml+xml"/>
  <Override PartName="/ppt/ink/ink8494.xml" ContentType="application/inkml+xml"/>
  <Override PartName="/ppt/ink/ink8495.xml" ContentType="application/inkml+xml"/>
  <Override PartName="/ppt/ink/ink8496.xml" ContentType="application/inkml+xml"/>
  <Override PartName="/ppt/ink/ink8497.xml" ContentType="application/inkml+xml"/>
  <Override PartName="/ppt/ink/ink8498.xml" ContentType="application/inkml+xml"/>
  <Override PartName="/ppt/ink/ink8499.xml" ContentType="application/inkml+xml"/>
  <Override PartName="/ppt/ink/ink8500.xml" ContentType="application/inkml+xml"/>
  <Override PartName="/ppt/ink/ink8501.xml" ContentType="application/inkml+xml"/>
  <Override PartName="/ppt/ink/ink8502.xml" ContentType="application/inkml+xml"/>
  <Override PartName="/ppt/ink/ink8503.xml" ContentType="application/inkml+xml"/>
  <Override PartName="/ppt/ink/ink8504.xml" ContentType="application/inkml+xml"/>
  <Override PartName="/ppt/ink/ink8505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189"/>
  </p:notesMasterIdLst>
  <p:sldIdLst>
    <p:sldId id="382" r:id="rId3"/>
    <p:sldId id="384" r:id="rId4"/>
    <p:sldId id="394" r:id="rId5"/>
    <p:sldId id="395" r:id="rId6"/>
    <p:sldId id="396" r:id="rId7"/>
    <p:sldId id="397" r:id="rId8"/>
    <p:sldId id="398" r:id="rId9"/>
    <p:sldId id="399" r:id="rId10"/>
    <p:sldId id="400" r:id="rId11"/>
    <p:sldId id="401" r:id="rId12"/>
    <p:sldId id="402" r:id="rId13"/>
    <p:sldId id="385" r:id="rId14"/>
    <p:sldId id="403" r:id="rId15"/>
    <p:sldId id="404" r:id="rId16"/>
    <p:sldId id="405" r:id="rId17"/>
    <p:sldId id="406" r:id="rId18"/>
    <p:sldId id="407" r:id="rId19"/>
    <p:sldId id="408" r:id="rId20"/>
    <p:sldId id="409" r:id="rId21"/>
    <p:sldId id="411" r:id="rId22"/>
    <p:sldId id="412" r:id="rId23"/>
    <p:sldId id="413" r:id="rId24"/>
    <p:sldId id="414" r:id="rId25"/>
    <p:sldId id="415" r:id="rId26"/>
    <p:sldId id="416" r:id="rId27"/>
    <p:sldId id="417" r:id="rId28"/>
    <p:sldId id="418" r:id="rId29"/>
    <p:sldId id="419" r:id="rId30"/>
    <p:sldId id="420" r:id="rId31"/>
    <p:sldId id="421" r:id="rId32"/>
    <p:sldId id="422" r:id="rId33"/>
    <p:sldId id="423" r:id="rId34"/>
    <p:sldId id="424" r:id="rId35"/>
    <p:sldId id="425" r:id="rId36"/>
    <p:sldId id="426" r:id="rId37"/>
    <p:sldId id="427" r:id="rId38"/>
    <p:sldId id="386" r:id="rId39"/>
    <p:sldId id="428" r:id="rId40"/>
    <p:sldId id="429" r:id="rId41"/>
    <p:sldId id="430" r:id="rId42"/>
    <p:sldId id="431" r:id="rId43"/>
    <p:sldId id="432" r:id="rId44"/>
    <p:sldId id="433" r:id="rId45"/>
    <p:sldId id="434" r:id="rId46"/>
    <p:sldId id="435" r:id="rId47"/>
    <p:sldId id="436" r:id="rId48"/>
    <p:sldId id="437" r:id="rId49"/>
    <p:sldId id="438" r:id="rId50"/>
    <p:sldId id="439" r:id="rId51"/>
    <p:sldId id="440" r:id="rId52"/>
    <p:sldId id="441" r:id="rId53"/>
    <p:sldId id="442" r:id="rId54"/>
    <p:sldId id="443" r:id="rId55"/>
    <p:sldId id="444" r:id="rId56"/>
    <p:sldId id="445" r:id="rId57"/>
    <p:sldId id="446" r:id="rId58"/>
    <p:sldId id="447" r:id="rId59"/>
    <p:sldId id="448" r:id="rId60"/>
    <p:sldId id="449" r:id="rId61"/>
    <p:sldId id="450" r:id="rId62"/>
    <p:sldId id="451" r:id="rId63"/>
    <p:sldId id="452" r:id="rId64"/>
    <p:sldId id="453" r:id="rId65"/>
    <p:sldId id="454" r:id="rId66"/>
    <p:sldId id="455" r:id="rId67"/>
    <p:sldId id="456" r:id="rId68"/>
    <p:sldId id="388" r:id="rId69"/>
    <p:sldId id="457" r:id="rId70"/>
    <p:sldId id="458" r:id="rId71"/>
    <p:sldId id="459" r:id="rId72"/>
    <p:sldId id="460" r:id="rId73"/>
    <p:sldId id="461" r:id="rId74"/>
    <p:sldId id="462" r:id="rId75"/>
    <p:sldId id="463" r:id="rId76"/>
    <p:sldId id="389" r:id="rId77"/>
    <p:sldId id="464" r:id="rId78"/>
    <p:sldId id="465" r:id="rId79"/>
    <p:sldId id="466" r:id="rId80"/>
    <p:sldId id="467" r:id="rId81"/>
    <p:sldId id="468" r:id="rId82"/>
    <p:sldId id="469" r:id="rId83"/>
    <p:sldId id="470" r:id="rId84"/>
    <p:sldId id="471" r:id="rId85"/>
    <p:sldId id="472" r:id="rId86"/>
    <p:sldId id="473" r:id="rId87"/>
    <p:sldId id="474" r:id="rId88"/>
    <p:sldId id="390" r:id="rId89"/>
    <p:sldId id="475" r:id="rId90"/>
    <p:sldId id="476" r:id="rId91"/>
    <p:sldId id="477" r:id="rId92"/>
    <p:sldId id="478" r:id="rId93"/>
    <p:sldId id="479" r:id="rId94"/>
    <p:sldId id="480" r:id="rId95"/>
    <p:sldId id="481" r:id="rId96"/>
    <p:sldId id="482" r:id="rId97"/>
    <p:sldId id="483" r:id="rId98"/>
    <p:sldId id="484" r:id="rId99"/>
    <p:sldId id="485" r:id="rId100"/>
    <p:sldId id="486" r:id="rId101"/>
    <p:sldId id="487" r:id="rId102"/>
    <p:sldId id="488" r:id="rId103"/>
    <p:sldId id="489" r:id="rId104"/>
    <p:sldId id="490" r:id="rId105"/>
    <p:sldId id="491" r:id="rId106"/>
    <p:sldId id="492" r:id="rId107"/>
    <p:sldId id="493" r:id="rId108"/>
    <p:sldId id="494" r:id="rId109"/>
    <p:sldId id="495" r:id="rId110"/>
    <p:sldId id="496" r:id="rId111"/>
    <p:sldId id="391" r:id="rId112"/>
    <p:sldId id="502" r:id="rId113"/>
    <p:sldId id="503" r:id="rId114"/>
    <p:sldId id="504" r:id="rId115"/>
    <p:sldId id="505" r:id="rId116"/>
    <p:sldId id="506" r:id="rId117"/>
    <p:sldId id="507" r:id="rId118"/>
    <p:sldId id="508" r:id="rId119"/>
    <p:sldId id="509" r:id="rId120"/>
    <p:sldId id="510" r:id="rId121"/>
    <p:sldId id="511" r:id="rId122"/>
    <p:sldId id="512" r:id="rId123"/>
    <p:sldId id="513" r:id="rId124"/>
    <p:sldId id="514" r:id="rId125"/>
    <p:sldId id="515" r:id="rId126"/>
    <p:sldId id="516" r:id="rId127"/>
    <p:sldId id="517" r:id="rId128"/>
    <p:sldId id="497" r:id="rId129"/>
    <p:sldId id="518" r:id="rId130"/>
    <p:sldId id="519" r:id="rId131"/>
    <p:sldId id="520" r:id="rId132"/>
    <p:sldId id="521" r:id="rId133"/>
    <p:sldId id="522" r:id="rId134"/>
    <p:sldId id="523" r:id="rId135"/>
    <p:sldId id="524" r:id="rId136"/>
    <p:sldId id="525" r:id="rId137"/>
    <p:sldId id="526" r:id="rId138"/>
    <p:sldId id="527" r:id="rId139"/>
    <p:sldId id="528" r:id="rId140"/>
    <p:sldId id="529" r:id="rId141"/>
    <p:sldId id="530" r:id="rId142"/>
    <p:sldId id="531" r:id="rId143"/>
    <p:sldId id="532" r:id="rId144"/>
    <p:sldId id="498" r:id="rId145"/>
    <p:sldId id="533" r:id="rId146"/>
    <p:sldId id="534" r:id="rId147"/>
    <p:sldId id="535" r:id="rId148"/>
    <p:sldId id="536" r:id="rId149"/>
    <p:sldId id="537" r:id="rId150"/>
    <p:sldId id="538" r:id="rId151"/>
    <p:sldId id="539" r:id="rId152"/>
    <p:sldId id="540" r:id="rId153"/>
    <p:sldId id="541" r:id="rId154"/>
    <p:sldId id="542" r:id="rId155"/>
    <p:sldId id="543" r:id="rId156"/>
    <p:sldId id="544" r:id="rId157"/>
    <p:sldId id="545" r:id="rId158"/>
    <p:sldId id="546" r:id="rId159"/>
    <p:sldId id="547" r:id="rId160"/>
    <p:sldId id="548" r:id="rId161"/>
    <p:sldId id="549" r:id="rId162"/>
    <p:sldId id="550" r:id="rId163"/>
    <p:sldId id="551" r:id="rId164"/>
    <p:sldId id="552" r:id="rId165"/>
    <p:sldId id="553" r:id="rId166"/>
    <p:sldId id="554" r:id="rId167"/>
    <p:sldId id="555" r:id="rId168"/>
    <p:sldId id="556" r:id="rId169"/>
    <p:sldId id="557" r:id="rId170"/>
    <p:sldId id="558" r:id="rId171"/>
    <p:sldId id="559" r:id="rId172"/>
    <p:sldId id="499" r:id="rId173"/>
    <p:sldId id="560" r:id="rId174"/>
    <p:sldId id="561" r:id="rId175"/>
    <p:sldId id="562" r:id="rId176"/>
    <p:sldId id="563" r:id="rId177"/>
    <p:sldId id="500" r:id="rId178"/>
    <p:sldId id="564" r:id="rId179"/>
    <p:sldId id="565" r:id="rId180"/>
    <p:sldId id="566" r:id="rId181"/>
    <p:sldId id="567" r:id="rId182"/>
    <p:sldId id="568" r:id="rId183"/>
    <p:sldId id="569" r:id="rId184"/>
    <p:sldId id="570" r:id="rId185"/>
    <p:sldId id="571" r:id="rId186"/>
    <p:sldId id="501" r:id="rId187"/>
    <p:sldId id="392" r:id="rId188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333FF"/>
    <a:srgbClr val="31FB57"/>
    <a:srgbClr val="FB3211"/>
    <a:srgbClr val="9966FF"/>
    <a:srgbClr val="FF66FF"/>
    <a:srgbClr val="FDF36F"/>
    <a:srgbClr val="E5422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5922" autoAdjust="0"/>
  </p:normalViewPr>
  <p:slideViewPr>
    <p:cSldViewPr>
      <p:cViewPr varScale="1">
        <p:scale>
          <a:sx n="110" d="100"/>
          <a:sy n="110" d="100"/>
        </p:scale>
        <p:origin x="1644" y="96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63" Type="http://schemas.openxmlformats.org/officeDocument/2006/relationships/slide" Target="slides/slide61.xml"/><Relationship Id="rId84" Type="http://schemas.openxmlformats.org/officeDocument/2006/relationships/slide" Target="slides/slide82.xml"/><Relationship Id="rId138" Type="http://schemas.openxmlformats.org/officeDocument/2006/relationships/slide" Target="slides/slide136.xml"/><Relationship Id="rId159" Type="http://schemas.openxmlformats.org/officeDocument/2006/relationships/slide" Target="slides/slide157.xml"/><Relationship Id="rId170" Type="http://schemas.openxmlformats.org/officeDocument/2006/relationships/slide" Target="slides/slide168.xml"/><Relationship Id="rId191" Type="http://schemas.openxmlformats.org/officeDocument/2006/relationships/viewProps" Target="viewProps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53" Type="http://schemas.openxmlformats.org/officeDocument/2006/relationships/slide" Target="slides/slide51.xml"/><Relationship Id="rId74" Type="http://schemas.openxmlformats.org/officeDocument/2006/relationships/slide" Target="slides/slide72.xml"/><Relationship Id="rId128" Type="http://schemas.openxmlformats.org/officeDocument/2006/relationships/slide" Target="slides/slide126.xml"/><Relationship Id="rId149" Type="http://schemas.openxmlformats.org/officeDocument/2006/relationships/slide" Target="slides/slide147.xml"/><Relationship Id="rId5" Type="http://schemas.openxmlformats.org/officeDocument/2006/relationships/slide" Target="slides/slide3.xml"/><Relationship Id="rId95" Type="http://schemas.openxmlformats.org/officeDocument/2006/relationships/slide" Target="slides/slide93.xml"/><Relationship Id="rId160" Type="http://schemas.openxmlformats.org/officeDocument/2006/relationships/slide" Target="slides/slide158.xml"/><Relationship Id="rId181" Type="http://schemas.openxmlformats.org/officeDocument/2006/relationships/slide" Target="slides/slide179.xml"/><Relationship Id="rId22" Type="http://schemas.openxmlformats.org/officeDocument/2006/relationships/slide" Target="slides/slide20.xml"/><Relationship Id="rId43" Type="http://schemas.openxmlformats.org/officeDocument/2006/relationships/slide" Target="slides/slide41.xml"/><Relationship Id="rId64" Type="http://schemas.openxmlformats.org/officeDocument/2006/relationships/slide" Target="slides/slide62.xml"/><Relationship Id="rId118" Type="http://schemas.openxmlformats.org/officeDocument/2006/relationships/slide" Target="slides/slide116.xml"/><Relationship Id="rId139" Type="http://schemas.openxmlformats.org/officeDocument/2006/relationships/slide" Target="slides/slide137.xml"/><Relationship Id="rId85" Type="http://schemas.openxmlformats.org/officeDocument/2006/relationships/slide" Target="slides/slide83.xml"/><Relationship Id="rId150" Type="http://schemas.openxmlformats.org/officeDocument/2006/relationships/slide" Target="slides/slide148.xml"/><Relationship Id="rId171" Type="http://schemas.openxmlformats.org/officeDocument/2006/relationships/slide" Target="slides/slide169.xml"/><Relationship Id="rId192" Type="http://schemas.openxmlformats.org/officeDocument/2006/relationships/theme" Target="theme/theme1.xml"/><Relationship Id="rId12" Type="http://schemas.openxmlformats.org/officeDocument/2006/relationships/slide" Target="slides/slide10.xml"/><Relationship Id="rId33" Type="http://schemas.openxmlformats.org/officeDocument/2006/relationships/slide" Target="slides/slide31.xml"/><Relationship Id="rId108" Type="http://schemas.openxmlformats.org/officeDocument/2006/relationships/slide" Target="slides/slide106.xml"/><Relationship Id="rId129" Type="http://schemas.openxmlformats.org/officeDocument/2006/relationships/slide" Target="slides/slide127.xml"/><Relationship Id="rId54" Type="http://schemas.openxmlformats.org/officeDocument/2006/relationships/slide" Target="slides/slide52.xml"/><Relationship Id="rId75" Type="http://schemas.openxmlformats.org/officeDocument/2006/relationships/slide" Target="slides/slide73.xml"/><Relationship Id="rId96" Type="http://schemas.openxmlformats.org/officeDocument/2006/relationships/slide" Target="slides/slide94.xml"/><Relationship Id="rId140" Type="http://schemas.openxmlformats.org/officeDocument/2006/relationships/slide" Target="slides/slide138.xml"/><Relationship Id="rId161" Type="http://schemas.openxmlformats.org/officeDocument/2006/relationships/slide" Target="slides/slide159.xml"/><Relationship Id="rId182" Type="http://schemas.openxmlformats.org/officeDocument/2006/relationships/slide" Target="slides/slide180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5" Type="http://schemas.openxmlformats.org/officeDocument/2006/relationships/slide" Target="slides/slide63.xml"/><Relationship Id="rId86" Type="http://schemas.openxmlformats.org/officeDocument/2006/relationships/slide" Target="slides/slide84.xml"/><Relationship Id="rId130" Type="http://schemas.openxmlformats.org/officeDocument/2006/relationships/slide" Target="slides/slide128.xml"/><Relationship Id="rId151" Type="http://schemas.openxmlformats.org/officeDocument/2006/relationships/slide" Target="slides/slide149.xml"/><Relationship Id="rId172" Type="http://schemas.openxmlformats.org/officeDocument/2006/relationships/slide" Target="slides/slide170.xml"/><Relationship Id="rId193" Type="http://schemas.openxmlformats.org/officeDocument/2006/relationships/tableStyles" Target="tableStyles.xml"/><Relationship Id="rId13" Type="http://schemas.openxmlformats.org/officeDocument/2006/relationships/slide" Target="slides/slide11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slide" Target="slides/slide123.xml"/><Relationship Id="rId141" Type="http://schemas.openxmlformats.org/officeDocument/2006/relationships/slide" Target="slides/slide139.xml"/><Relationship Id="rId146" Type="http://schemas.openxmlformats.org/officeDocument/2006/relationships/slide" Target="slides/slide144.xml"/><Relationship Id="rId167" Type="http://schemas.openxmlformats.org/officeDocument/2006/relationships/slide" Target="slides/slide165.xml"/><Relationship Id="rId188" Type="http://schemas.openxmlformats.org/officeDocument/2006/relationships/slide" Target="slides/slide186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162" Type="http://schemas.openxmlformats.org/officeDocument/2006/relationships/slide" Target="slides/slide160.xml"/><Relationship Id="rId183" Type="http://schemas.openxmlformats.org/officeDocument/2006/relationships/slide" Target="slides/slide181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131" Type="http://schemas.openxmlformats.org/officeDocument/2006/relationships/slide" Target="slides/slide129.xml"/><Relationship Id="rId136" Type="http://schemas.openxmlformats.org/officeDocument/2006/relationships/slide" Target="slides/slide134.xml"/><Relationship Id="rId157" Type="http://schemas.openxmlformats.org/officeDocument/2006/relationships/slide" Target="slides/slide155.xml"/><Relationship Id="rId178" Type="http://schemas.openxmlformats.org/officeDocument/2006/relationships/slide" Target="slides/slide176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52" Type="http://schemas.openxmlformats.org/officeDocument/2006/relationships/slide" Target="slides/slide150.xml"/><Relationship Id="rId173" Type="http://schemas.openxmlformats.org/officeDocument/2006/relationships/slide" Target="slides/slide171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slide" Target="slides/slide124.xml"/><Relationship Id="rId147" Type="http://schemas.openxmlformats.org/officeDocument/2006/relationships/slide" Target="slides/slide145.xml"/><Relationship Id="rId168" Type="http://schemas.openxmlformats.org/officeDocument/2006/relationships/slide" Target="slides/slide166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142" Type="http://schemas.openxmlformats.org/officeDocument/2006/relationships/slide" Target="slides/slide140.xml"/><Relationship Id="rId163" Type="http://schemas.openxmlformats.org/officeDocument/2006/relationships/slide" Target="slides/slide161.xml"/><Relationship Id="rId184" Type="http://schemas.openxmlformats.org/officeDocument/2006/relationships/slide" Target="slides/slide182.xml"/><Relationship Id="rId189" Type="http://schemas.openxmlformats.org/officeDocument/2006/relationships/notesMaster" Target="notesMasters/notesMaster1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137" Type="http://schemas.openxmlformats.org/officeDocument/2006/relationships/slide" Target="slides/slide135.xml"/><Relationship Id="rId158" Type="http://schemas.openxmlformats.org/officeDocument/2006/relationships/slide" Target="slides/slide156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32" Type="http://schemas.openxmlformats.org/officeDocument/2006/relationships/slide" Target="slides/slide130.xml"/><Relationship Id="rId153" Type="http://schemas.openxmlformats.org/officeDocument/2006/relationships/slide" Target="slides/slide151.xml"/><Relationship Id="rId174" Type="http://schemas.openxmlformats.org/officeDocument/2006/relationships/slide" Target="slides/slide172.xml"/><Relationship Id="rId179" Type="http://schemas.openxmlformats.org/officeDocument/2006/relationships/slide" Target="slides/slide177.xml"/><Relationship Id="rId190" Type="http://schemas.openxmlformats.org/officeDocument/2006/relationships/presProps" Target="presProps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27" Type="http://schemas.openxmlformats.org/officeDocument/2006/relationships/slide" Target="slides/slide12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143" Type="http://schemas.openxmlformats.org/officeDocument/2006/relationships/slide" Target="slides/slide141.xml"/><Relationship Id="rId148" Type="http://schemas.openxmlformats.org/officeDocument/2006/relationships/slide" Target="slides/slide146.xml"/><Relationship Id="rId164" Type="http://schemas.openxmlformats.org/officeDocument/2006/relationships/slide" Target="slides/slide162.xml"/><Relationship Id="rId169" Type="http://schemas.openxmlformats.org/officeDocument/2006/relationships/slide" Target="slides/slide167.xml"/><Relationship Id="rId185" Type="http://schemas.openxmlformats.org/officeDocument/2006/relationships/slide" Target="slides/slide183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80" Type="http://schemas.openxmlformats.org/officeDocument/2006/relationships/slide" Target="slides/slide178.xml"/><Relationship Id="rId26" Type="http://schemas.openxmlformats.org/officeDocument/2006/relationships/slide" Target="slides/slide24.xml"/><Relationship Id="rId47" Type="http://schemas.openxmlformats.org/officeDocument/2006/relationships/slide" Target="slides/slide45.xml"/><Relationship Id="rId68" Type="http://schemas.openxmlformats.org/officeDocument/2006/relationships/slide" Target="slides/slide66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33" Type="http://schemas.openxmlformats.org/officeDocument/2006/relationships/slide" Target="slides/slide131.xml"/><Relationship Id="rId154" Type="http://schemas.openxmlformats.org/officeDocument/2006/relationships/slide" Target="slides/slide152.xml"/><Relationship Id="rId175" Type="http://schemas.openxmlformats.org/officeDocument/2006/relationships/slide" Target="slides/slide173.xml"/><Relationship Id="rId16" Type="http://schemas.openxmlformats.org/officeDocument/2006/relationships/slide" Target="slides/slide14.xml"/><Relationship Id="rId37" Type="http://schemas.openxmlformats.org/officeDocument/2006/relationships/slide" Target="slides/slide35.xml"/><Relationship Id="rId58" Type="http://schemas.openxmlformats.org/officeDocument/2006/relationships/slide" Target="slides/slide56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44" Type="http://schemas.openxmlformats.org/officeDocument/2006/relationships/slide" Target="slides/slide142.xml"/><Relationship Id="rId90" Type="http://schemas.openxmlformats.org/officeDocument/2006/relationships/slide" Target="slides/slide88.xml"/><Relationship Id="rId165" Type="http://schemas.openxmlformats.org/officeDocument/2006/relationships/slide" Target="slides/slide163.xml"/><Relationship Id="rId186" Type="http://schemas.openxmlformats.org/officeDocument/2006/relationships/slide" Target="slides/slide184.xml"/><Relationship Id="rId27" Type="http://schemas.openxmlformats.org/officeDocument/2006/relationships/slide" Target="slides/slide25.xml"/><Relationship Id="rId48" Type="http://schemas.openxmlformats.org/officeDocument/2006/relationships/slide" Target="slides/slide46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34" Type="http://schemas.openxmlformats.org/officeDocument/2006/relationships/slide" Target="slides/slide132.xml"/><Relationship Id="rId80" Type="http://schemas.openxmlformats.org/officeDocument/2006/relationships/slide" Target="slides/slide78.xml"/><Relationship Id="rId155" Type="http://schemas.openxmlformats.org/officeDocument/2006/relationships/slide" Target="slides/slide153.xml"/><Relationship Id="rId176" Type="http://schemas.openxmlformats.org/officeDocument/2006/relationships/slide" Target="slides/slide174.xml"/><Relationship Id="rId17" Type="http://schemas.openxmlformats.org/officeDocument/2006/relationships/slide" Target="slides/slide15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24" Type="http://schemas.openxmlformats.org/officeDocument/2006/relationships/slide" Target="slides/slide122.xml"/><Relationship Id="rId70" Type="http://schemas.openxmlformats.org/officeDocument/2006/relationships/slide" Target="slides/slide68.xml"/><Relationship Id="rId91" Type="http://schemas.openxmlformats.org/officeDocument/2006/relationships/slide" Target="slides/slide89.xml"/><Relationship Id="rId145" Type="http://schemas.openxmlformats.org/officeDocument/2006/relationships/slide" Target="slides/slide143.xml"/><Relationship Id="rId166" Type="http://schemas.openxmlformats.org/officeDocument/2006/relationships/slide" Target="slides/slide164.xml"/><Relationship Id="rId187" Type="http://schemas.openxmlformats.org/officeDocument/2006/relationships/slide" Target="slides/slide185.xml"/><Relationship Id="rId1" Type="http://schemas.openxmlformats.org/officeDocument/2006/relationships/slideMaster" Target="slideMasters/slideMaster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60" Type="http://schemas.openxmlformats.org/officeDocument/2006/relationships/slide" Target="slides/slide58.xml"/><Relationship Id="rId81" Type="http://schemas.openxmlformats.org/officeDocument/2006/relationships/slide" Target="slides/slide79.xml"/><Relationship Id="rId135" Type="http://schemas.openxmlformats.org/officeDocument/2006/relationships/slide" Target="slides/slide133.xml"/><Relationship Id="rId156" Type="http://schemas.openxmlformats.org/officeDocument/2006/relationships/slide" Target="slides/slide154.xml"/><Relationship Id="rId177" Type="http://schemas.openxmlformats.org/officeDocument/2006/relationships/slide" Target="slides/slide175.xml"/><Relationship Id="rId18" Type="http://schemas.openxmlformats.org/officeDocument/2006/relationships/slide" Target="slides/slide16.xml"/><Relationship Id="rId39" Type="http://schemas.openxmlformats.org/officeDocument/2006/relationships/slide" Target="slides/slide37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4:03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417 234 12283 0 0,'0'0'585'0'0,"0"0"-313"0"0,0 0-197 0 0,0 0-7 0 0,0 0 212 0 0,0 0 289 0 0,0 0 170 0 0,0 0 71 0 0,0 0-22 0 0,0 0-117 0 0,0 0-138 0 0,1 29-106 0 0,6 97-59 0 0,42 440 964 0 0,-44-467-1815 0 0,-5-32-3139 0 0,-8-44-1834 0 0,-6-14-2887 0 0,7-8 6447 0 0</inkml:trace>
  <inkml:trace contextRef="#ctx0" brushRef="#br0" timeOffset="250.018">1 304 12595 0 0,'0'0'533'0'0,"0"0"-270"0"0,0 0-163 0 0,0 0 173 0 0,0 0 261 0 0,0 0 146 0 0,0 0 35 0 0,0 0-66 0 0,36-7-86 0 0,121-21-103 0 0,129-29 666 0 0,-27 9-1310 0 0,-86 26-3752 0 0,-82 17-4576 0 0,-64 2 2653 0 0</inkml:trace>
  <inkml:trace contextRef="#ctx0" brushRef="#br0" timeOffset="549.403">1210 462 11226 0 0,'0'0'665'0'0,"0"0"-133"0"0,0 0-11 0 0,0 0 191 0 0,0 0 218 0 0,0 0 7 0 0,0 0-167 0 0,0 0-222 0 0,0 0-203 0 0,0 0-149 0 0,-33 33-86 0 0,-98 105-53 0 0,128-135-56 0 0,-1 0 1 0 0,1 0-1 0 0,0 0 1 0 0,-1 0-1 0 0,1 0 1 0 0,1 1-1 0 0,-1 0 0 0 0,1-1 1 0 0,-1 1-1 0 0,1 0 1 0 0,0 0-1 0 0,0 0 0 0 0,1 1 1 0 0,-1-1-1 0 0,1 0 1 0 0,0 1-1 0 0,0-1 1 0 0,1 1-1 0 0,-1 1-1 0 0,1 6 2 0 0,0-4 64 0 0,0 0-1 0 0,1 0 1 0 0,0-1-1 0 0,1 1 1 0 0,0 0-1 0 0,0-1 1 0 0,0 0-1 0 0,1 1 1 0 0,0-1-1 0 0,1 0 1 0 0,-1 0-1 0 0,1-1 1 0 0,1 1-1 0 0,-1-1 1 0 0,1 0-1 0 0,0 0 1 0 0,0 0-1 0 0,1-1 1 0 0,0 1-1 0 0,0-2 1 0 0,0 1-1 0 0,1-1 1 0 0,-1 1-1 0 0,1-2 1 0 0,0 1-1 0 0,0-1 1 0 0,0 0-1 0 0,1-1 1 0 0,-1 1-1 0 0,1-1 1 0 0,-1-1-1 0 0,1 0 1 0 0,0 0-1 0 0,0 0 1 0 0,-1-1-1 0 0,1 0 1 0 0,0-1-1 0 0,0 1 1 0 0,-1-1 0 0 0,1-1-1 0 0,0 0 1 0 0,-1 0-1 0 0,2-1-65 0 0,-1-1 129 0 0,0 0 0 0 0,-1-1 0 0 0,0 1-1 0 0,0-2 1 0 0,0 1 0 0 0,0-1 0 0 0,-1 0 0 0 0,0 0 0 0 0,0-1-1 0 0,-1 0 1 0 0,0 0 0 0 0,0 0 0 0 0,-1 0 0 0 0,1-1 0 0 0,-2 0 0 0 0,1 0-1 0 0,-1 0 1 0 0,0 0 0 0 0,-1 0 0 0 0,0-1 0 0 0,0 1 0 0 0,-1-1-1 0 0,0 0 1 0 0,0 1 0 0 0,-1-1 0 0 0,0 0 0 0 0,-1 1 0 0 0,0-1 0 0 0,0 0-1 0 0,-1 1 1 0 0,-1-2-129 0 0,0 3-93 0 0,0 1-1 0 0,0 0 1 0 0,-1 0-1 0 0,0 1 0 0 0,0-1 1 0 0,0 1-1 0 0,-1 0 1 0 0,0 0-1 0 0,0 1 1 0 0,0-1-1 0 0,-1 1 1 0 0,1 0-1 0 0,-1 0 0 0 0,0 1 1 0 0,0 0-1 0 0,0 0 1 0 0,-6-2 93 0 0,-30-9-3663 0 0,2 7-4587 0 0,26 6-2636 0 0</inkml:trace>
  <inkml:trace contextRef="#ctx0" brushRef="#br0" timeOffset="5462.22">1891 646 0 0 0,'0'0'389'0'0,"0"0"377"0"0,0 0 105 0 0,0 0 6 0 0,0 0-1 0 0,0 0 11 0 0,-2-6 3 0 0,-7-23 637 0 0,5 2 7588 0 0,-25 26-5669 0 0,23 3-3486 0 0,0 0 0 0 0,0 1 0 0 0,0-1 0 0 0,0 1 0 0 0,0 0 0 0 0,0 1-1 0 0,1 0 1 0 0,-1-1 0 0 0,1 2 0 0 0,0-1 0 0 0,1 0 0 0 0,-1 1 0 0 0,1 0 0 0 0,-2 3 40 0 0,-62 127-107 0 0,54 5 32 0 0,14-115 34 0 0,0-21 28 0 0,0 0 0 0 0,0 0 0 0 0,0 0 0 0 0,0 0 0 0 0,1 0 0 0 0,0-1 0 0 0,0 1 0 0 0,0 0 1 0 0,0-1-1 0 0,0 1 0 0 0,1 0 0 0 0,0-1 0 0 0,-1 0 0 0 0,1 1 0 0 0,1-1 0 0 0,-1 0 0 0 0,0 0 0 0 0,1 0 0 0 0,-1 0 0 0 0,1-1 0 0 0,0 1 0 0 0,0-1 0 0 0,0 1 0 0 0,0-1 0 0 0,1 0 0 0 0,-1 0 1 0 0,0 0-1 0 0,1-1 0 0 0,0 1 0 0 0,-1-1 0 0 0,1 0 0 0 0,0 0 0 0 0,-1 0 0 0 0,1-1 0 0 0,0 1 0 0 0,0-1 0 0 0,0 0 0 0 0,0 0 0 0 0,-1 0 0 0 0,1-1 0 0 0,4 0 13 0 0,-2-2 109 0 0,0-1 0 0 0,0 0 0 0 0,0 0 0 0 0,-1 0 0 0 0,1 0 0 0 0,-1-1 0 0 0,0 0 0 0 0,0 0 0 0 0,-1-1 0 0 0,0 1 0 0 0,0-1 0 0 0,3-4-109 0 0,8-10 254 0 0,44-56 62 0 0,-2-1 0 0 0,-4-4 0 0 0,23-49-316 0 0,-58 94-92 0 0,-1-1 0 0 0,-2 0 0 0 0,-2-1 0 0 0,-1-1 1 0 0,-2 0-1 0 0,-2 0 0 0 0,-1-1 0 0 0,-2 0 0 0 0,-1-37 92 0 0,-3 71-43 0 0,1 0-1 0 0,-1 0 1 0 0,-1 0-1 0 0,1 0 1 0 0,-1 0-1 0 0,0 0 1 0 0,-1 0-1 0 0,1 0 1 0 0,-1 0-1 0 0,0 1 1 0 0,-1-1-1 0 0,0 0 1 0 0,1 0-1 0 0,-2 1 1 0 0,1-1-1 0 0,-1 1 1 0 0,0 0-1 0 0,0 0 1 0 0,0 0-1 0 0,0 0 1 0 0,-1 0-1 0 0,0 1 1 0 0,0-1-1 0 0,-1 1 1 0 0,1 0-1 0 0,-1 0 1 0 0,0 1-1 0 0,0 0 1 0 0,0-1-1 0 0,0 2 1 0 0,-5-3 43 0 0,2 4-209 0 0,1 1-1 0 0,-1 0 1 0 0,1 0 0 0 0,-1 1-1 0 0,1 0 1 0 0,-1 0 0 0 0,1 1-1 0 0,0 0 1 0 0,0 0 0 0 0,0 1-1 0 0,0 0 1 0 0,0 0 0 0 0,1 0 0 0 0,-1 1-1 0 0,1 0 1 0 0,0 1 0 0 0,0-1-1 0 0,0 1 1 0 0,1 0 0 0 0,-1 0-1 0 0,1 1 1 0 0,1 0 0 0 0,-4 4 209 0 0,-9 9 21 0 0,1 1 0 0 0,2 0 0 0 0,0 1 0 0 0,1 1 0 0 0,1 0 0 0 0,1 1 0 0 0,1 0 0 0 0,1 0 0 0 0,1 1-1 0 0,1 0 1 0 0,1 1 0 0 0,1-1 0 0 0,1 1 0 0 0,1 0 0 0 0,2 0 0 0 0,0 0 0 0 0,2 1 0 0 0,1-1 0 0 0,3 19-21 0 0,1-28 71 0 0,1 1-1 0 0,0-1 1 0 0,2 0-1 0 0,-1-1 1 0 0,2 0 0 0 0,0-1-1 0 0,1 0 1 0 0,0 0-1 0 0,1-1 1 0 0,0 0-1 0 0,1-1 1 0 0,1-1-1 0 0,0 0 1 0 0,0-1-1 0 0,1 0 1 0 0,0-1-1 0 0,1-1 1 0 0,0 0-1 0 0,0-2 1 0 0,1 1-1 0 0,0-2 1 0 0,0 0 0 0 0,0-1-1 0 0,1-1 1 0 0,-1-1-1 0 0,14 0-70 0 0,-2 2 6 0 0,-21-2-24 0 0,0 0-1 0 0,0-1 1 0 0,0 0 0 0 0,1-1 0 0 0,-1 1 0 0 0,0-2 0 0 0,1 1 0 0 0,-1-1-1 0 0,0-1 1 0 0,1 1 0 0 0,-1-1 0 0 0,2-2 18 0 0,-1-15-2224 0 0,-9-7-3835 0 0,-1 17 2384 0 0,1 4-237 0 0</inkml:trace>
  <inkml:trace contextRef="#ctx0" brushRef="#br0" timeOffset="6614.223">2696 488 3065 0 0,'0'0'1173'0'0,"0"0"-245"0"0,0 0 93 0 0,0 0 370 0 0,0 0 309 0 0,0 0 60 0 0,0 0-225 0 0,0 0-334 0 0,0 0-292 0 0,0 0-259 0 0,0 0-164 0 0,0 0-140 0 0,-23-3-125 0 0,-69-5-69 0 0,44 17 11 0 0,42-4-128 0 0,-4 3-64 0 0,1 0 0 0 0,0 0 0 0 0,1 0 0 0 0,0 1 0 0 0,1 1 1 0 0,-1-1-1 0 0,2 1 0 0 0,-1 0 0 0 0,2 1 0 0 0,-1-1 1 0 0,1 1-1 0 0,1 1 0 0 0,0-1 0 0 0,1 0 0 0 0,0 1 0 0 0,0 0 1 0 0,1-1-1 0 0,1 1 0 0 0,0 0 0 0 0,1 0 0 0 0,0 0 1 0 0,1 0-1 0 0,0 1 29 0 0,0-7-33 0 0,0-1 1 0 0,0 0-1 0 0,0 0 0 0 0,1 0 1 0 0,-1 1-1 0 0,1-1 1 0 0,1-1-1 0 0,-1 1 0 0 0,1 0 1 0 0,-1-1-1 0 0,1 1 1 0 0,1-1-1 0 0,-1 0 0 0 0,1 0 1 0 0,-1 0-1 0 0,1 0 1 0 0,0-1-1 0 0,1 0 0 0 0,-1 1 1 0 0,0-1-1 0 0,1-1 1 0 0,0 1-1 0 0,0-1 0 0 0,0 0 1 0 0,0 0-1 0 0,0 0 1 0 0,0-1-1 0 0,0 0 1 0 0,0 0-1 0 0,1 0 0 0 0,-1 0 1 0 0,0-1-1 0 0,1 0 1 0 0,0 0 32 0 0,4-4 198 0 0,-1 1 1 0 0,1-2-1 0 0,-1 1 1 0 0,1-1 0 0 0,-2-1-1 0 0,1 1 1 0 0,-1-1 0 0 0,1-1-1 0 0,-2 0 1 0 0,1 0 0 0 0,-1-1-1 0 0,0 1 1 0 0,0-2-1 0 0,-1 1 1 0 0,0-1 0 0 0,-1 0-1 0 0,0 0 1 0 0,0 0 0 0 0,-1-2-199 0 0,142-233 270 0 0,-137 224-432 0 0,-11 29-2854 0 0,-5 32 2912 0 0,1 0 0 0 0,2 0 0 0 0,2 0 0 0 0,3 26 104 0 0,-1-61 25 0 0,1 1-1 0 0,0-1 1 0 0,0 1-1 0 0,1-1 0 0 0,0 0 1 0 0,0 1-1 0 0,0-1 1 0 0,1 0-1 0 0,0-1 0 0 0,0 1 1 0 0,1 0-1 0 0,-1-1 1 0 0,1 0-1 0 0,1 0 0 0 0,-1 0 1 0 0,0 0-1 0 0,1-1 1 0 0,0 1-1 0 0,0-1 1 0 0,1 0-1 0 0,-1-1 0 0 0,1 1 1 0 0,5 1-25 0 0,-7-3 59 0 0,1-1 1 0 0,-1 0 0 0 0,1 0-1 0 0,0 0 1 0 0,0 0 0 0 0,-1-1-1 0 0,1 0 1 0 0,0 0 0 0 0,0 0-1 0 0,0-1 1 0 0,-1 1-1 0 0,1-1 1 0 0,0 0 0 0 0,-1 0-1 0 0,1-1 1 0 0,0 0 0 0 0,-1 0-1 0 0,0 0 1 0 0,1 0 0 0 0,-1 0-1 0 0,0-1 1 0 0,0 0-1 0 0,-1 0 1 0 0,1 0 0 0 0,1-1-60 0 0,102-140 1115 0 0,7-50-897 0 0,-114 193-123 0 0,0 1-23 0 0,0 0-69 0 0,0 0-119 0 0,-7 23-1577 0 0,-21 104 898 0 0,26-110 678 0 0,1-1 0 0 0,1 0 0 0 0,0 1-1 0 0,1-1 1 0 0,1 0 0 0 0,0 0 0 0 0,5 14 117 0 0,-6-25-25 0 0,1 1 1 0 0,0 0 0 0 0,0-1 0 0 0,0 1 0 0 0,1-1 0 0 0,0 0 0 0 0,0 0 0 0 0,0 0 0 0 0,1 0 0 0 0,-1 0 0 0 0,1-1-1 0 0,0 0 1 0 0,1 0 0 0 0,-1 0 0 0 0,1 0 0 0 0,0 0 0 0 0,0-1 0 0 0,0 0 0 0 0,0 0 0 0 0,0-1 0 0 0,1 1 0 0 0,-1-1 0 0 0,2 0 24 0 0,-3-1 52 0 0,0 0 0 0 0,0-1 0 0 0,-1 1 0 0 0,1-1 0 0 0,0 0 0 0 0,0 0 1 0 0,0 0-1 0 0,0 0 0 0 0,0-1 0 0 0,0 0 0 0 0,0 0 0 0 0,0 0 0 0 0,0 0 1 0 0,-1-1-1 0 0,1 1 0 0 0,0-1 0 0 0,-1 0 0 0 0,1 0 0 0 0,-1 0 0 0 0,0 0 1 0 0,0-1-1 0 0,0 0 0 0 0,0 1 0 0 0,0-1 0 0 0,0 0 0 0 0,0-2-52 0 0,59-95 1108 0 0,-50 76-1111 0 0,109-211 56 0 0,-83 176-106 0 0,-32 82-1842 0 0,71 530-3457 0 0,-70-516 5435 0 0,-2 0-1 0 0,-1 0 1 0 0,-2 0 0 0 0,-1 1-1 0 0,-2-1 1 0 0,-2 0-1 0 0,-1 0 1 0 0,-2 0-1 0 0,-1 0 1 0 0,-3-1 0 0 0,0 0-1 0 0,-3-1 1 0 0,-15 33-83 0 0,23-60 223 0 0,-1 1 0 0 0,0-1-1 0 0,0 0 1 0 0,-1 0 0 0 0,0-1 0 0 0,0 0 0 0 0,-1 0 0 0 0,0 0 0 0 0,0-1 0 0 0,0 0 0 0 0,-1-1 0 0 0,0 0-1 0 0,0-1 1 0 0,0 1 0 0 0,-1-2 0 0 0,1 1 0 0 0,-1-1 0 0 0,0-1 0 0 0,0 0 0 0 0,0 0 0 0 0,0-1-1 0 0,-7 0-222 0 0,12 0 17 0 0,0-1-1 0 0,0 1 1 0 0,0-1-1 0 0,1 0 1 0 0,-1-1-1 0 0,0 1 0 0 0,0-1 1 0 0,0 0-1 0 0,1 0 1 0 0,-1-1-1 0 0,0 1 1 0 0,1-1-1 0 0,-1 0 1 0 0,1 0-1 0 0,0 0 0 0 0,0-1 1 0 0,0 0-1 0 0,0 0 1 0 0,0 0-1 0 0,0 0 1 0 0,1 0-1 0 0,0-1 0 0 0,-1 1 1 0 0,1-1-1 0 0,1 0 1 0 0,-1 0-1 0 0,0 0 1 0 0,1 0-1 0 0,0-1 0 0 0,0 1 1 0 0,-1-3-17 0 0,1-3-30 0 0,0-1 0 0 0,0 1 0 0 0,1 0 0 0 0,0-1 0 0 0,1 1 0 0 0,0-1 0 0 0,1 1 0 0 0,0 0 0 0 0,1-1 0 0 0,0 1 0 0 0,0 0 0 0 0,1 0 0 0 0,1 0 0 0 0,-1 0 0 0 0,2 1 0 0 0,2-6 30 0 0,96-137-460 0 0,-76 117 348 0 0,2 1 1 0 0,1 1-1 0 0,2 1 1 0 0,1 2-1 0 0,1 2 1 0 0,1 1-1 0 0,2 1 1 0 0,0 2-1 0 0,2 2 1 0 0,1 1-1 0 0,0 3 1 0 0,1 1-1 0 0,31-8 112 0 0,-37 16 5 0 0,0 2 0 0 0,1 2 0 0 0,0 1 0 0 0,0 2-1 0 0,2 1-4 0 0,52 10-5141 0 0,-73-6-2133 0 0</inkml:trace>
  <inkml:trace contextRef="#ctx0" brushRef="#br0" timeOffset="7416.611">133 1596 7290 0 0,'0'0'305'0'0,"0"0"-630"0"0,0 0-206 0 0,0 0 325 0 0,0 0 620 0 0,0 0 401 0 0,0 0 136 0 0,0 0 51 0 0,31 0 59 0 0,101-1 72 0 0,-10-4 1288 0 0,0-6-1 0 0,20-8-2420 0 0,-2 0 892 0 0,1367-188 2600 0 0,-941 152-3397 0 0,258 18-95 0 0,-6 29-2662 0 0,-643-4-785 0 0,-60-1-5112 0 0,-93 10 1998 0 0</inkml:trace>
  <inkml:trace contextRef="#ctx0" brushRef="#br0" timeOffset="8368.076">5411 425 4265 0 0,'0'0'992'0'0,"0"0"-194"0"0,0 0-30 0 0,0 0 163 0 0,0 0 242 0 0,0 0 116 0 0,0 0-104 0 0,0 0-262 0 0,0 0-259 0 0,0 0-137 0 0,0 0-11 0 0,0 0 72 0 0,0 0 110 0 0,8 21 22 0 0,26 73-29 0 0,-19 25 458 0 0,-2 526-1098 0 0,5-538-792 0 0,-7-48-3506 0 0,-11-59-4552 0 0,0-7 4658 0 0</inkml:trace>
  <inkml:trace contextRef="#ctx0" brushRef="#br0" timeOffset="13337.972">5236 675 1936 0 0,'0'0'629'0'0,"0"0"-140"0"0,0 0 32 0 0,0 0 240 0 0,0 0 251 0 0,0 0 119 0 0,0 0-31 0 0,0 0-195 0 0,0 0-212 0 0,0 0-153 0 0,0 0-75 0 0,5-8 7 0 0,16-28 28 0 0,-18 34-409 0 0,-1-1 1 0 0,1 1-1 0 0,-1-1 0 0 0,1 1 0 0 0,0 0 0 0 0,0 0 0 0 0,0 0 0 0 0,0 0 0 0 0,0 1 0 0 0,0-1 0 0 0,0 1 0 0 0,0 0 1 0 0,1 0-1 0 0,-1 0 0 0 0,1 0 0 0 0,-1 1 0 0 0,0-1 0 0 0,3 1-91 0 0,13-4 390 0 0,323-84 1591 0 0,-327 85-1957 0 0,20-2 1 0 0,0 0 0 0 0,0 2-1 0 0,0 2 1 0 0,1 1 0 0 0,15 3-25 0 0,-48-3-34 0 0,0 0 0 0 0,0 0 0 0 0,0 1 0 0 0,0-1-1 0 0,0 1 1 0 0,0-1 0 0 0,1 1 0 0 0,-1 0 0 0 0,-1 0 0 0 0,1 0 0 0 0,0 1 0 0 0,0-1 0 0 0,0 1 0 0 0,-1-1 0 0 0,1 1 0 0 0,0 0 0 0 0,-1 0 0 0 0,0 0 0 0 0,0 1 0 0 0,1-1 0 0 0,-1 0 0 0 0,0 1 0 0 0,-1-1 0 0 0,1 1 0 0 0,0 0 0 0 0,-1 0 0 0 0,0 0 0 0 0,1-1 0 0 0,-1 1 0 0 0,0 0 0 0 0,-1 0 0 0 0,1 1 0 0 0,0-1 0 0 0,-1 0 0 0 0,0 0 0 0 0,0 0 0 0 0,0 0 0 0 0,0 0 0 0 0,0 1 0 0 0,0-1 0 0 0,-1 0 0 0 0,0 0 0 0 0,0 0 0 0 0,0 0 0 0 0,0 0 0 0 0,0 0 0 0 0,-1 2 34 0 0,-14 19-8 0 0,-1-1 0 0 0,-1-1 0 0 0,-1 0 0 0 0,0-1 1 0 0,-2-1-1 0 0,0-1 0 0 0,-2-1 0 0 0,0-1 1 0 0,0-1-1 0 0,-20 9 8 0 0,21-10-89 0 0,-205 131 128 0 0,126-83 967 0 0,101-62-1028 0 0,28 3-450 0 0,51 2 1539 0 0,131 23 347 0 0,-197-26-1362 0 0,0 1-1 0 0,0 0 0 0 0,-1 1 1 0 0,1 0-1 0 0,-1 1 0 0 0,-1 1 1 0 0,1 0-1 0 0,-1 0 1 0 0,0 1-1 0 0,0 0 0 0 0,-1 1 1 0 0,0 1-1 0 0,-1-1 0 0 0,2 4-51 0 0,-5-3 81 0 0,0 0 0 0 0,-1 0-1 0 0,0 1 1 0 0,-1 0 0 0 0,0 0-1 0 0,0 0 1 0 0,-2 1-1 0 0,1-1 1 0 0,0 7-81 0 0,5 21 151 0 0,-8-38-172 0 0,1 1 1 0 0,0-1-1 0 0,-1 1 0 0 0,1-1 1 0 0,0 1-1 0 0,0-1 1 0 0,0 0-1 0 0,0 1 1 0 0,0-1-1 0 0,0 0 1 0 0,0 0-1 0 0,0 0 1 0 0,1 0-1 0 0,-1 0 1 0 0,0 0-1 0 0,1 0 1 0 0,-1 0-1 0 0,0 0 1 0 0,1-1-1 0 0,-1 1 1 0 0,1-1-1 0 0,-1 1 1 0 0,1-1-1 0 0,0 1 0 0 0,-1-1 1 0 0,1 0-1 0 0,-1 0 1 0 0,1 0-1 0 0,0 0 1 0 0,-1 0-1 0 0,1 0 1 0 0,0 0-1 0 0,-1 0 1 0 0,1-1-1 0 0,-1 1 1 0 0,1-1-1 0 0,-1 1 1 0 0,1-1-1 0 0,-1 0 1 0 0,2 0 20 0 0,63-30-2463 0 0,-65 30 2339 0 0,72-46-9519 0 0,-56 39 4519 0 0</inkml:trace>
  <inkml:trace contextRef="#ctx0" brushRef="#br0" timeOffset="14338.39">6188 1279 3793 0 0,'0'0'412'0'0,"0"0"-33"0"0,0 0 251 0 0,0 0 437 0 0,0 0 288 0 0,0 0 79 0 0,0 0-56 0 0,0 0-102 0 0,0 0-87 0 0,0 0-56 0 0,0 0-46 0 0,0 0-83 0 0,29-5-107 0 0,92-17-114 0 0,-59-6 90 0 0,-49 18-615 0 0,-5 5-202 0 0,-1 1-1 0 0,1-1 1 0 0,-1 0 0 0 0,0-1-1 0 0,0 1 1 0 0,-1-1 0 0 0,0-1-1 0 0,0 1 1 0 0,0-1 0 0 0,-1 0 0 0 0,0-1-1 0 0,0 1 1 0 0,-1-1 0 0 0,0 0-1 0 0,0 0 1 0 0,-1 0 0 0 0,0-1-1 0 0,0 1 1 0 0,-1-1 0 0 0,0 1-1 0 0,-1-1 1 0 0,0 0 0 0 0,0 0-1 0 0,-1-5-55 0 0,-1 11-206 0 0,0 0-1 0 0,0 0 0 0 0,-1 1 0 0 0,1-1 0 0 0,-1 0 0 0 0,0 0 1 0 0,0 1-1 0 0,0-1 0 0 0,0 1 0 0 0,-1-1 0 0 0,1 1 0 0 0,0 0 1 0 0,-1 0-1 0 0,0 0 0 0 0,1 1 0 0 0,-1-1 0 0 0,0 0 0 0 0,0 1 1 0 0,0 0-1 0 0,0 0 0 0 0,0 0 0 0 0,0 0 0 0 0,-1 0 1 0 0,1 1-1 0 0,0-1 0 0 0,0 1 0 0 0,0 0 0 0 0,-1 0 0 0 0,1 0 1 0 0,0 0-1 0 0,0 0 0 0 0,-1 1 0 0 0,1 0 0 0 0,0 0 0 0 0,-1 0 207 0 0,-8 4-856 0 0,0 0 0 0 0,0 1 0 0 0,0 0 0 0 0,1 1 0 0 0,0 0 0 0 0,1 1 0 0 0,-1 0 0 0 0,2 0 0 0 0,-3 4 856 0 0,2-5 136 0 0,0 0-1 0 0,1 1 1 0 0,0 0-1 0 0,1 1 1 0 0,-1 0-1 0 0,2 0 1 0 0,-1 1-1 0 0,1 0 0 0 0,1 0 1 0 0,0 1-1 0 0,0-1 1 0 0,1 1-1 0 0,1 1 1 0 0,-1-1-1 0 0,2 1 1 0 0,0 0-1 0 0,0-1 1 0 0,1 1-1 0 0,1 0 1 0 0,0 1-1 0 0,0-1 1 0 0,1 4-136 0 0,3-10 154 0 0,0 1 0 0 0,0-1 1 0 0,0 0-1 0 0,1 0 0 0 0,0-1 1 0 0,0 1-1 0 0,0-1 0 0 0,1 0 1 0 0,-1 0-1 0 0,1 0 0 0 0,1 0 1 0 0,-1-1-1 0 0,1 0 0 0 0,-1 0 0 0 0,1-1 1 0 0,0 1-1 0 0,1-1 0 0 0,-1-1 1 0 0,0 1-1 0 0,1-1 0 0 0,0 0 1 0 0,-1-1-1 0 0,1 1 0 0 0,0-1 1 0 0,0-1-1 0 0,0 1 0 0 0,0-1 1 0 0,-1 0-1 0 0,1-1 0 0 0,0 0 0 0 0,1 0-154 0 0,10 0 418 0 0,0-1 0 0 0,0 0 0 0 0,-1-2 0 0 0,1 0 0 0 0,-1-1 0 0 0,0 0 0 0 0,-1-2 0 0 0,1 0 0 0 0,-1-1 0 0 0,-1 0 0 0 0,1-1 0 0 0,-1-1 0 0 0,6-6-418 0 0,2-2 255 0 0,-1-1 1 0 0,0-1-1 0 0,-2-1 1 0 0,0-1-1 0 0,-1 0 1 0 0,-2-2-1 0 0,13-21-255 0 0,43-91 201 0 0,-87 188-3582 0 0,3 42 3131 0 0,11-82 258 0 0,-1-7-13 0 0,1 1 1 0 0,0-1 0 0 0,0 1 0 0 0,1-1 0 0 0,-1 1 0 0 0,1-1-1 0 0,0 1 1 0 0,0-1 0 0 0,1 0 0 0 0,0 1 0 0 0,0-1 0 0 0,0 0-1 0 0,1 0 1 0 0,0 0 4 0 0,0-1 5 0 0,1 4 10 0 0,0 0 1 0 0,1-1 0 0 0,0 0 0 0 0,0 0 0 0 0,1 0-1 0 0,0-1 1 0 0,0 0 0 0 0,1 0 0 0 0,0 0 0 0 0,0-1-1 0 0,0 0 1 0 0,0 0 0 0 0,1-1 0 0 0,0 0 0 0 0,0 0-1 0 0,0-1 1 0 0,0 0 0 0 0,0 0 0 0 0,1-1 0 0 0,-1 0 0 0 0,1-1-1 0 0,2 0-15 0 0,19-7 1187 0 0,-2-28 633 0 0,-26 30-1783 0 0,143-312 2144 0 0,-132 286-3067 0 0,-12 30 59 0 0,-1 0-691 0 0,-4 12-9630 0 0,2-5 3104 0 0</inkml:trace>
  <inkml:trace contextRef="#ctx0" brushRef="#br0" timeOffset="14580.029">7482 1033 14907 0 0,'0'0'1064'0'0,"0"0"-591"0"0,0 0-145 0 0,0 0 80 0 0,0 0-16 0 0,0 0-104 0 0,0 0-160 0 0,0 0-144 0 0,0 0-88 0 0,0 0-144 0 0,0 0-304 0 0,0 0-553 0 0,-31 202-895 0 0,31-184-1321 0 0,0-7-728 0 0,0-3-2544 0 0</inkml:trace>
  <inkml:trace contextRef="#ctx0" brushRef="#br0" timeOffset="14815.462">7469 775 13707 0 0,'0'0'3921'0'0,"0"0"-3025"0"0,0 0 120 0 0,0 0-136 0 0,0 0-135 0 0,0 0-297 0 0,0 0-272 0 0,0 0-296 0 0,0 0-408 0 0,0 0-881 0 0,0 0-1375 0 0,0 0-1865 0 0,0 0-7330 0 0</inkml:trace>
  <inkml:trace contextRef="#ctx0" brushRef="#br0" timeOffset="15074.052">7719 1121 1832 0 0,'0'0'830'0'0,"0"0"290"0"0,0 0 271 0 0,0 0 159 0 0,0 0 13 0 0,0 0-94 0 0,0 0-96 0 0,0 0-114 0 0,0 0-143 0 0,0 0-155 0 0,32-11-111 0 0,95-32-67 0 0,-84 19 255 0 0,-40 17-713 0 0,1 1-168 0 0,-1-1 0 0 0,-1 1-1 0 0,1-1 1 0 0,-1 1 0 0 0,-1-1 0 0 0,1 0 0 0 0,-1 0 0 0 0,0 0 0 0 0,-1 0 0 0 0,1 0 0 0 0,-1 0-1 0 0,-1 0 1 0 0,1 0 0 0 0,-2-3-157 0 0,1 8 6 0 0,-1 0 0 0 0,1 0 1 0 0,-1 0-1 0 0,0 0 0 0 0,0 0 0 0 0,0 0 0 0 0,0 1 0 0 0,0-1 0 0 0,0 0 0 0 0,-1 1 0 0 0,1 0 0 0 0,0 0 1 0 0,-1-1-1 0 0,1 1 0 0 0,-1 1 0 0 0,1-1 0 0 0,-1 0 0 0 0,1 1 0 0 0,-1-1 0 0 0,0 1 0 0 0,1 0 0 0 0,-1 0 1 0 0,0 0-1 0 0,1 0 0 0 0,-1 0 0 0 0,-1 1-6 0 0,-2-1-115 0 0,0 0 0 0 0,1 0-1 0 0,-1 1 1 0 0,0 0 0 0 0,0 0 0 0 0,1 0 0 0 0,-1 1-1 0 0,0 0 1 0 0,1 0 0 0 0,0 0 0 0 0,-1 1 0 0 0,1 0 0 0 0,0 0-1 0 0,0 0 1 0 0,1 1 0 0 0,-1-1 0 0 0,1 1 0 0 0,0 0-1 0 0,-2 2 116 0 0,-5 4-144 0 0,1 0 0 0 0,0 0-1 0 0,1 1 1 0 0,0 0-1 0 0,0 1 1 0 0,1 0-1 0 0,1 0 1 0 0,0 1 0 0 0,1 0-1 0 0,0 0 1 0 0,1 0-1 0 0,1 1 1 0 0,0 0-1 0 0,0 0 1 0 0,2 0 0 0 0,-1 0-1 0 0,2 0 1 0 0,0 1-1 0 0,1-1 1 0 0,0 1 144 0 0,2-10-74 0 0,-1 1 0 0 0,1 0 0 0 0,0-1 0 0 0,1 1 0 0 0,-1-1 0 0 0,1 0 0 0 0,0 0 0 0 0,1 0 0 0 0,-1 0 0 0 0,1 0 0 0 0,0-1 0 0 0,0 0-1 0 0,0 1 1 0 0,1-2 0 0 0,-1 1 0 0 0,1 0 0 0 0,0-1 0 0 0,0 0 0 0 0,0 0 0 0 0,1 0 0 0 0,-1-1 0 0 0,0 0 0 0 0,1 0 0 0 0,0 0 0 0 0,3 0 74 0 0,10 2-702 0 0,-1 0 0 0 0,1-1-1 0 0,0-1 1 0 0,0-1 0 0 0,0 0-1 0 0,0-2 1 0 0,10-1 702 0 0,74-26-7452 0 0,-81 17 6933 0 0</inkml:trace>
  <inkml:trace contextRef="#ctx0" brushRef="#br0" timeOffset="15453.162">8378 915 1664 0 0,'0'0'857'0'0,"0"0"-621"0"0,0 0 1 0 0,0 0 438 0 0,0 0 510 0 0,0 0 330 0 0,0 0-24 0 0,0 0-282 0 0,-17 33-353 0 0,-53 105-312 0 0,52-83-72 0 0,20-49-395 0 0,1-2 28 0 0,0 0-1 0 0,1-1 1 0 0,-1 1-1 0 0,1-1 0 0 0,0 1 1 0 0,0-1-1 0 0,0 0 1 0 0,0-1-1 0 0,1 1 0 0 0,-1-1 1 0 0,1 1-1 0 0,-1-2 1 0 0,1 1-1 0 0,0 0 0 0 0,0-1 1 0 0,0 0-1 0 0,0 0 1 0 0,0 0-1 0 0,0-1 1 0 0,0 0-1 0 0,0 0 0 0 0,0 0 1 0 0,0 0-1 0 0,0-1 1 0 0,0 0-1 0 0,0 0 0 0 0,0 0 1 0 0,0-1-1 0 0,0 1 1 0 0,0-1-1 0 0,3-3-104 0 0,152-83 4195 0 0,9-4-3376 0 0,-167 91-857 0 0,-1 1 0 0 0,0-1-1 0 0,0 1 1 0 0,1-1 0 0 0,-1 1-1 0 0,0 0 1 0 0,1-1 0 0 0,-1 1-1 0 0,1 0 1 0 0,-1 0 0 0 0,0 0-1 0 0,1 0 1 0 0,-1 0 0 0 0,0 0-1 0 0,1 0 1 0 0,-1 1 0 0 0,1-1-1 0 0,-1 1 1 0 0,0-1 0 0 0,0 1-1 0 0,1-1 1 0 0,-1 1 0 0 0,0-1-1 0 0,0 1 1 0 0,0 0 0 0 0,1 0-1 0 0,-1 0 1 0 0,0 0 0 0 0,0 0-1 0 0,0 0 1 0 0,-1 0 0 0 0,1 0-1 0 0,0 0 1 0 0,0 0 0 0 0,0 0-1 0 0,-1 0 1 0 0,1 1 0 0 0,-1-1-1 0 0,1 0 1 0 0,-1 1 0 0 0,1-1-1 0 0,-1 0 1 0 0,0 1 0 0 0,0-1-1 0 0,1 0 1 0 0,-1 1 0 0 0,0-1-1 0 0,0 0 1 0 0,-1 1 0 0 0,1-1-1 0 0,0 1 1 0 0,0-1 0 0 0,-1 1 38 0 0,6 23-72 0 0,-3-19 83 0 0,-1 0 1 0 0,1 0-1 0 0,0 0 0 0 0,1 0 0 0 0,-1 0 0 0 0,1-1 0 0 0,0 1 0 0 0,1-1 0 0 0,-1 1 0 0 0,1-1 0 0 0,0-1 0 0 0,0 1 1 0 0,1 0-1 0 0,-1-1 0 0 0,1 0 0 0 0,0 0 0 0 0,0 0 0 0 0,0-1 0 0 0,1 0 0 0 0,0 0 0 0 0,-1 0 0 0 0,1-1 1 0 0,0 1-1 0 0,0-1 0 0 0,4 0-11 0 0,0 0 271 0 0,0-1 1 0 0,1 0 0 0 0,-1-1 0 0 0,1 0-1 0 0,-1 0 1 0 0,0-1 0 0 0,1-1 0 0 0,-1 1-1 0 0,0-2 1 0 0,0 0 0 0 0,0 0-1 0 0,0 0 1 0 0,-1-1 0 0 0,1-1 0 0 0,-1 0-1 0 0,3-2-271 0 0,16-11 478 0 0,0-2 0 0 0,-2-1 0 0 0,0-1 0 0 0,-1-1 0 0 0,-2-1 0 0 0,16-21-478 0 0,23-63-725 0 0,-51 59-5979 0 0,-11 40-2172 0 0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7:56.7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803 86 1136 0 0,'0'0'1486'0'0,"0"0"-351"0"0,0 0-123 0 0,0 0 210 0 0,0 0 350 0 0,0 0 194 0 0,0 0-51 0 0,0 0-275 0 0,0 0-414 0 0,0 0-342 0 0,0 0-278 0 0,1-7-160 0 0,2-12 86 0 0,-30 82 81 0 0,-81 180 374 0 0,-105 209-403 0 0,-83 30-322 0 0,248-401-1085 0 0,48-80 296 0 0,0-1-243 0 0,15-16-2852 0 0,138-191-5777 0 0,-134 179 8916 0 0</inkml:trace>
  <inkml:trace contextRef="#ctx0" brushRef="#br0" timeOffset="571.079">735 1 5817 0 0,'0'0'1659'0'0,"0"0"-253"0"0,0 0-90 0 0,0 0 7 0 0,0 0-35 0 0,0 0-190 0 0,0 0-314 0 0,0 0-325 0 0,0 0-252 0 0,0 0-101 0 0,0 0 24 0 0,0 0 106 0 0,3 9 98 0 0,26 133 1488 0 0,37 152 140 0 0,2 177-1285 0 0,-46-210-583 0 0,-39-230 602 0 0,-59-171 233 0 0,56 113-970 0 0,-2 1 0 0 0,0 1 0 0 0,-2 1 0 0 0,-1 1 0 0 0,0 1 0 0 0,-2 2-1 0 0,-1 0 1 0 0,0 2 0 0 0,-1 1 0 0 0,-1 1 0 0 0,0 2 0 0 0,-1 1 0 0 0,-32-9 41 0 0,32 10-155 0 0,0 2 1 0 0,-1 1 0 0 0,0 1 0 0 0,0 2 0 0 0,-1 1-1 0 0,0 2 1 0 0,0 1 0 0 0,-26 2 154 0 0,-22 26-2529 0 0,54 20-5219 0 0,26-31 3150 0 0,0-3-1102 0 0</inkml:trace>
  <inkml:trace contextRef="#ctx0" brushRef="#br0" timeOffset="1601.058">1311 781 0 0 0,'0'0'1152'0'0,"0"0"297"0"0,0 0 232 0 0,0 0 77 0 0,0 0-28 0 0,0 0-165 0 0,0 0-215 0 0,0 0-247 0 0,0 0-199 0 0,-5 0-170 0 0,1-1-649 0 0,3 1-40 0 0,-1 0-1 0 0,1-1 1 0 0,0 1-1 0 0,0 0 0 0 0,0 0 1 0 0,0 0-1 0 0,-1 0 0 0 0,1 0 1 0 0,0 0-1 0 0,0 0 0 0 0,0 1 1 0 0,0-1-1 0 0,-1 0 0 0 0,1 0 1 0 0,0 1-1 0 0,0-1 0 0 0,0 1 1 0 0,0-1-1 0 0,0 1 0 0 0,0 0 1 0 0,0-1-1 0 0,0 1 0 0 0,0 0 1 0 0,0 0-1 0 0,1 0 0 0 0,-1-1 1 0 0,0 1-1 0 0,0 0 0 0 0,1 0 1 0 0,-1 0-1 0 0,1 0 1 0 0,-1 0-1 0 0,1 0 0 0 0,-1 1-44 0 0,-78 186 2109 0 0,73-171-2072 0 0,-24 66 58 0 0,-3-2 1 0 0,-4 0 0 0 0,-16 20-96 0 0,194-349 2216 0 0,6-39-2216 0 0,-114 212 1038 0 0,-32 74-926 0 0,-1 14-200 0 0,-8 94 353 0 0,5-87-246 0 0,0 1 0 0 0,1-1-1 0 0,2 1 1 0 0,0 0 0 0 0,1-1-1 0 0,0 1 1 0 0,2 0 0 0 0,1-1-1 0 0,0 0 1 0 0,8 19-19 0 0,-9-34 17 0 0,0 1 0 0 0,1-1-1 0 0,0 0 1 0 0,0 0 0 0 0,0 0 0 0 0,0-1 0 0 0,1 1 0 0 0,0-1-1 0 0,0 0 1 0 0,0 0 0 0 0,1-1 0 0 0,-1 1 0 0 0,1-1 0 0 0,0-1-1 0 0,0 1 1 0 0,0-1 0 0 0,0 0 0 0 0,0 0 0 0 0,0-1-1 0 0,1 1 1 0 0,-1-1 0 0 0,0-1 0 0 0,1 1 0 0 0,-1-1 0 0 0,1-1-1 0 0,-1 1 1 0 0,0-1 0 0 0,1 0 0 0 0,-1 0-17 0 0,1-2 131 0 0,0-1-1 0 0,-1 1 1 0 0,0-1-1 0 0,0 0 1 0 0,0 0-1 0 0,0-1 1 0 0,-1 0-1 0 0,0 0 1 0 0,0 0 0 0 0,0-1-1 0 0,0 0 1 0 0,-1 1-1 0 0,0-2 1 0 0,-1 1-1 0 0,1 0 1 0 0,-1-1 0 0 0,0 0-1 0 0,0 1 1 0 0,-1-1-1 0 0,0 0 1 0 0,-1 0-1 0 0,1-1-130 0 0,0 3 15 0 0,8-27 113 0 0,-1 0 1 0 0,-1-1-1 0 0,-1 0 0 0 0,-3 0 0 0 0,0 0 1 0 0,-2-1-1 0 0,-2-9-128 0 0,-15-37-303 0 0,15 80 182 0 0,1 0 0 0 0,-1 1 0 0 0,0-1 0 0 0,0 0-1 0 0,0 1 1 0 0,0-1 0 0 0,1 0 0 0 0,-1 0 0 0 0,0 1 0 0 0,0-1 0 0 0,0 0 0 0 0,0 1-1 0 0,0-1 1 0 0,0 0 0 0 0,0 1 0 0 0,0-1 0 0 0,0 0 0 0 0,0 1 0 0 0,0-1 0 0 0,0 0-1 0 0,0 1 1 0 0,0-1 0 0 0,0 0 0 0 0,0 1 0 0 0,0-1 0 0 0,0 0 0 0 0,-1 0-1 0 0,1 1 1 0 0,0-1 0 0 0,0 0 0 0 0,0 1 0 0 0,0-1 0 0 0,-1 0 0 0 0,1 0 0 0 0,0 0-1 0 0,0 1 1 0 0,-1-1 0 0 0,1 0 0 0 0,0 0 0 0 0,0 0 0 0 0,-1 1 0 0 0,1-1 0 0 0,0 0-1 0 0,-1 0 1 0 0,1 0 0 0 0,0 0 0 0 0,-1 0 0 0 0,1 0 0 0 0,0 0 0 0 0,0 0 0 0 0,-1 1-1 0 0,1-1 1 0 0,0 0 0 0 0,-1 0 0 0 0,1-1 0 0 0,0 1 0 0 0,-1 0 0 0 0,1 0 0 0 0,0 0-1 0 0,-1 0 1 0 0,1 0 0 0 0,0 0 0 0 0,-1 0 121 0 0,2 34-9445 0 0,0-22 1369 0 0</inkml:trace>
  <inkml:trace contextRef="#ctx0" brushRef="#br0" timeOffset="2272.607">2134 873 432 0 0,'0'0'1084'0'0,"0"0"183"0"0,0 0 363 0 0,0 0 304 0 0,0 0 125 0 0,0 0-136 0 0,0 0-253 0 0,0 0-205 0 0,0 0-217 0 0,0 0-135 0 0,0 0-117 0 0,0 0-123 0 0,-10-14-102 0 0,-33-45-135 0 0,42 57-598 0 0,-1 1 0 0 0,0 0-1 0 0,0-1 1 0 0,0 1 0 0 0,1 0-1 0 0,-1 0 1 0 0,-1 0-1 0 0,1 0 1 0 0,0 0 0 0 0,0 1-1 0 0,0-1 1 0 0,0 1-1 0 0,0-1 1 0 0,-1 1 0 0 0,1 0-1 0 0,0 0 1 0 0,0 0 0 0 0,-1 0-1 0 0,1 0 1 0 0,0 0-1 0 0,0 1 1 0 0,0-1 0 0 0,0 1-1 0 0,-1 0 1 0 0,1-1-1 0 0,0 1 1 0 0,0 0 0 0 0,0 0-1 0 0,0 0 1 0 0,0 0 0 0 0,0 1-38 0 0,-7 2 142 0 0,-7 3-143 0 0,0 1 0 0 0,1 0-1 0 0,0 1 1 0 0,0 1 0 0 0,1 0 0 0 0,0 1 0 0 0,1 0 0 0 0,0 1 0 0 0,1 1 0 0 0,1 0 0 0 0,0 0 0 0 0,0 1 0 0 0,2 1 0 0 0,-1-1 0 0 0,2 2-1 0 0,0-1 1 0 0,1 1 0 0 0,1 0 0 0 0,0 1 0 0 0,1-1 0 0 0,1 1 0 0 0,0 0 0 0 0,1 0 0 0 0,1 1 0 0 0,1-1 0 0 0,1 11 1 0 0,-1-25-17 0 0,1 0 1 0 0,0 0-1 0 0,0-1 1 0 0,1 1 0 0 0,-1 0-1 0 0,0-1 1 0 0,1 1-1 0 0,0 0 1 0 0,-1-1-1 0 0,1 1 1 0 0,0-1 0 0 0,0 1-1 0 0,1-1 1 0 0,-1 0-1 0 0,0 1 1 0 0,1-1-1 0 0,0 0 1 0 0,-1 0 0 0 0,1 0-1 0 0,0 0 1 0 0,0 0-1 0 0,0 0 1 0 0,0-1-1 0 0,0 1 1 0 0,1 0 0 0 0,-1-1-1 0 0,0 0 1 0 0,1 0-1 0 0,-1 0 1 0 0,1 0-1 0 0,-1 0 1 0 0,1 0 0 0 0,0 0-1 0 0,-1-1 1 0 0,1 0-1 0 0,0 1 1 0 0,-1-1-1 0 0,1 0 1 0 0,1 0 16 0 0,5-1 112 0 0,-1 1 0 0 0,1-1 0 0 0,0-1 0 0 0,-1 0 0 0 0,1 0 0 0 0,-1 0 1 0 0,0-1-1 0 0,0-1 0 0 0,0 1 0 0 0,0-1 0 0 0,6-5-112 0 0,15-12 298 0 0,-1-1 0 0 0,-1-2 0 0 0,-2-1 0 0 0,0-1-1 0 0,11-17-297 0 0,80-82 285 0 0,-85 106-291 0 0,-24 42-310 0 0,0 147 609 0 0,-8-123-275 0 0,-14 456-162 0 0,13-470 148 0 0,-1 0 0 0 0,-1 0 0 0 0,-2-1 0 0 0,-1 0 0 0 0,-2 0 0 0 0,-1-1 0 0 0,-1 0 0 0 0,-5 7-4 0 0,12-31-8 0 0,-1-1 0 0 0,0 1-1 0 0,0-1 1 0 0,0 0 0 0 0,-1-1 0 0 0,1 1 0 0 0,-1-1 0 0 0,-1 0-1 0 0,1 0 1 0 0,-1-1 0 0 0,0 0 0 0 0,0 0 0 0 0,0-1 0 0 0,0 0-1 0 0,-1 0 1 0 0,-1 0 8 0 0,5-1 0 0 0,0-1 1 0 0,0 0-1 0 0,0 0 0 0 0,0-1 0 0 0,0 1 0 0 0,0-1 0 0 0,0 0 1 0 0,0 0-1 0 0,-1 0 0 0 0,1-1 0 0 0,0 1 0 0 0,0-1 0 0 0,0 0 1 0 0,0 0-1 0 0,1-1 0 0 0,-1 1 0 0 0,0-1 0 0 0,0 0 0 0 0,1 0 1 0 0,-1 0-1 0 0,1 0 0 0 0,0 0 0 0 0,-1-1 0 0 0,1 0 0 0 0,0 0 0 0 0,1 0 1 0 0,-1 0-1 0 0,0 0 0 0 0,1 0 0 0 0,0-1 0 0 0,0 1 0 0 0,-1-1 0 0 0,-3-12-11 0 0,1 0-1 0 0,1 1 0 0 0,0-2 1 0 0,1 1-1 0 0,0 0 0 0 0,2-1 1 0 0,0 1-1 0 0,0-1 0 0 0,2 0 1 0 0,0 1-1 0 0,1-1 0 0 0,2-7 12 0 0,2-7-298 0 0,1 1 1 0 0,1 0-1 0 0,2 1 0 0 0,0-1 0 0 0,3 2 0 0 0,3-7 298 0 0,19-30-4177 0 0,2 2-4819 0 0,-29 50 1597 0 0</inkml:trace>
  <inkml:trace contextRef="#ctx0" brushRef="#br0" timeOffset="5907.118">2313 1120 0 0 0,'83'-107'0'0'0,"-76"100"228"0"0,0-1 1 0 0,-1 0-1 0 0,1-1 0 0 0,-2 0 1 0 0,1 0-1 0 0,-1 0 0 0 0,-1 0 1 0 0,0-1-1 0 0,0 0 0 0 0,1-4-228 0 0,-3-49 1411 0 0,-12 54 2305 0 0,5 7 6766 0 0,-1 117-10789 0 0,2-83 349 0 0,2 0 1 0 0,1 0 0 0 0,1 0 0 0 0,2 0-1 0 0,4 17-42 0 0,-6-45-2 0 0,1 1 0 0 0,0-1-1 0 0,0 0 1 0 0,0 1 0 0 0,1-1-1 0 0,-1 0 1 0 0,1 0 0 0 0,0 0-1 0 0,0 0 1 0 0,0 0 0 0 0,1 0-1 0 0,0 0 1 0 0,-1-1 0 0 0,1 0-1 0 0,0 1 1 0 0,1-1 0 0 0,-1 0-1 0 0,0 0 1 0 0,1-1 0 0 0,0 1-1 0 0,0-1 1 0 0,0 0 0 0 0,0 0-1 0 0,0 0 1 0 0,0 0 0 0 0,0-1-1 0 0,1 1 1 0 0,-1-1 2 0 0,4-3 73 0 0,1 0-1 0 0,-1-1 1 0 0,0 1-1 0 0,0-2 1 0 0,-1 1 0 0 0,1-1-1 0 0,-1 0 1 0 0,0-1-1 0 0,0 1 1 0 0,0-1-1 0 0,0-1 1 0 0,-1 1 0 0 0,0-1-1 0 0,0 0 1 0 0,-1-1-73 0 0,11-8 102 0 0,11-14 45 0 0,-2-1 0 0 0,-1-2 0 0 0,-1 0 0 0 0,-1-1 0 0 0,-3-2 0 0 0,5-12-147 0 0,3-44 710 0 0,-27 90-721 0 0,0 1 0 0 0,-1-1 0 0 0,1 1-1 0 0,0-1 1 0 0,-1 1 0 0 0,1-1-1 0 0,-1 1 1 0 0,1-1 0 0 0,-1 1-1 0 0,1-1 1 0 0,-1 1 0 0 0,1 0 0 0 0,-1-1-1 0 0,1 1 1 0 0,-1 0 0 0 0,1 0-1 0 0,-1-1 1 0 0,1 1 0 0 0,-1 0 0 0 0,0 0-1 0 0,1 0 1 0 0,-1-1 0 0 0,0 1-1 0 0,1 0 1 0 0,-1 0 0 0 0,1 0 0 0 0,-1 0-1 0 0,0 0 1 0 0,1 0 0 0 0,-1 1-1 0 0,0-1 1 0 0,1 0 0 0 0,-1 0 0 0 0,1 0-1 0 0,-1 1 1 0 0,0-1 0 0 0,1 0-1 0 0,-1 0 1 0 0,1 1 0 0 0,-1-1-1 0 0,1 0 1 0 0,-1 1 0 0 0,1-1 0 0 0,-1 1-1 0 0,1-1 1 0 0,0 1 0 0 0,-1-1-1 0 0,1 1 1 0 0,-1-1 0 0 0,1 1 0 0 0,0-1-1 0 0,0 1 1 0 0,-1 0 0 0 0,1-1-1 0 0,0 1 1 0 0,0-1 0 0 0,0 1 0 0 0,0 0 11 0 0,-4 120-343 0 0,28 4-107 0 0,-22-121 433 0 0,0 0 1 0 0,0 0-1 0 0,0 0 1 0 0,0 0-1 0 0,1-1 1 0 0,-1 1-1 0 0,1-1 1 0 0,0 1-1 0 0,0-1 1 0 0,0 0-1 0 0,0 0 0 0 0,1-1 1 0 0,-1 1-1 0 0,1-1 1 0 0,0 1-1 0 0,0-1 1 0 0,0 0-1 0 0,0-1 1 0 0,0 1-1 0 0,0-1 1 0 0,0 1-1 0 0,0-1 1 0 0,1 0-1 0 0,-1-1 1 0 0,0 1-1 0 0,1-1 1 0 0,1 0 16 0 0,4-3 26 0 0,0 0 0 0 0,-1 0 0 0 0,0-1 0 0 0,1 0 0 0 0,-2-1 0 0 0,1 0 0 0 0,0 0-1 0 0,-1-1 1 0 0,0 0 0 0 0,0 0 0 0 0,-1-1 0 0 0,0 0 0 0 0,0 0 0 0 0,0-1 0 0 0,-1 0 0 0 0,0 0 0 0 0,-1-1-26 0 0,-3 6 3 0 0,56-69 75 0 0,-3-2 0 0 0,-4-3 0 0 0,-3-1 0 0 0,5-21-78 0 0,-32 57-68 0 0,-1-2 1 0 0,-3 0 0 0 0,-2-1 0 0 0,-2-1-1 0 0,-2 0 1 0 0,-1 0 0 0 0,-3-1 0 0 0,-2 0-1 0 0,-2-2 68 0 0,-2 43-11 0 0,0-1 0 0 0,0 1 0 0 0,-1 0 1 0 0,1 0-1 0 0,-2 0 0 0 0,1 0 0 0 0,-1 0 0 0 0,0 0 0 0 0,0 0 0 0 0,0 0 0 0 0,-1 0 0 0 0,0 0 0 0 0,0 0 0 0 0,0 1 0 0 0,-1-1 0 0 0,0 1 0 0 0,0 0 0 0 0,-1-1 0 0 0,1 2 0 0 0,-1-1 0 0 0,0 0 0 0 0,0 1 0 0 0,-1-1 0 0 0,1 1 0 0 0,-1 0 0 0 0,0 1 0 0 0,0-1 0 0 0,0 1 0 0 0,-1 0 1 0 0,1 0-1 0 0,-1 1 0 0 0,-1-1 11 0 0,3 3-48 0 0,0-1 0 0 0,0 1 0 0 0,0 0 0 0 0,0 0 0 0 0,0 0 0 0 0,0 0 0 0 0,0 1 0 0 0,0 0 0 0 0,0 0 0 0 0,0 0 0 0 0,0 0 0 0 0,0 1 0 0 0,0-1 0 0 0,0 1 0 0 0,1 0 0 0 0,-1 0 0 0 0,1 0 0 0 0,-1 1 0 0 0,1-1 0 0 0,0 1 0 0 0,0 0 0 0 0,0 0 0 0 0,0 0 0 0 0,1 0 1 0 0,-1 1-1 0 0,1-1 0 0 0,0 1 0 0 0,-1 0 48 0 0,-16 26 58 0 0,1 0 0 0 0,2 1 0 0 0,1 1 1 0 0,1 0-1 0 0,2 1 0 0 0,1 0 1 0 0,2 1-1 0 0,1 0 0 0 0,1 1 0 0 0,2 0 1 0 0,2 0-1 0 0,1 0 0 0 0,3 27-58 0 0,-3-36 41 0 0,2 0 0 0 0,1 0 0 0 0,1 0 0 0 0,1 0 0 0 0,2 0 0 0 0,0-1 0 0 0,1 0 0 0 0,2 0 0 0 0,1 0 0 0 0,0-1 0 0 0,2 0 0 0 0,1-1 0 0 0,1 0 0 0 0,1-1 0 0 0,0-1-41 0 0,-10-16-21 0 0,1-1 0 0 0,-1 0 0 0 0,1 0 0 0 0,-1-1 0 0 0,1 1 0 0 0,0-1 0 0 0,0 0 0 0 0,1 0 0 0 0,-1-1 0 0 0,1 0 0 0 0,-1 0 0 0 0,1 0 0 0 0,0 0 0 0 0,0-1 0 0 0,0 0 0 0 0,0 0 21 0 0,27-46-7420 0 0,-19 21 367 0 0,-10 19 3410 0 0</inkml:trace>
  <inkml:trace contextRef="#ctx0" brushRef="#br0" timeOffset="6593.131">3953 564 7418 0 0,'0'0'2472'0'0,"0"0"-335"0"0,0 0-284 0 0,0 0-162 0 0,0 0-250 0 0,0 0-384 0 0,0 0-317 0 0,0 0-192 0 0,0 0-165 0 0,0 0-108 0 0,-34 20-84 0 0,-109 63-74 0 0,60-15 13 0 0,71-52-113 0 0,-8 6-79 0 0,2 0 0 0 0,1 1 1 0 0,0 1-1 0 0,2 1 0 0 0,1 0 1 0 0,0 0-1 0 0,2 2 0 0 0,-6 20 62 0 0,16-44-32 0 0,1 0 0 0 0,-1 0 0 0 0,1 1 0 0 0,-1-1-1 0 0,1 1 1 0 0,0-1 0 0 0,1 1 0 0 0,-1-1 0 0 0,0 1 0 0 0,1-1-1 0 0,0 1 1 0 0,0 0 0 0 0,0-1 0 0 0,0 1 0 0 0,1-1 0 0 0,-1 1 0 0 0,1 0-1 0 0,0-1 1 0 0,0 1 0 0 0,0-1 0 0 0,1 0 0 0 0,-1 1 0 0 0,1-1-1 0 0,0 0 1 0 0,0 0 0 0 0,0 0 0 0 0,0 0 0 0 0,0 0 0 0 0,1-1-1 0 0,-1 1 1 0 0,1-1 0 0 0,0 1 0 0 0,0-1 0 0 0,-1 0 0 0 0,2 0-1 0 0,-1 0 1 0 0,0 0 0 0 0,0-1 0 0 0,0 1 0 0 0,1-1 0 0 0,-1 0 0 0 0,1 0-1 0 0,0 0 33 0 0,7-3 53 0 0,1 0 0 0 0,-1-1-1 0 0,0 0 1 0 0,0-1-1 0 0,0-1 1 0 0,0 1 0 0 0,0-2-1 0 0,-1 1 1 0 0,0-1 0 0 0,-1-1-1 0 0,1 0 1 0 0,-1 0 0 0 0,0-1-1 0 0,-1 0 1 0 0,0-1-1 0 0,0 1 1 0 0,1-5-53 0 0,1 3 36 0 0,28-29 110 0 0,-3-2-1 0 0,-2-1 0 0 0,23-38-145 0 0,18-30-156 0 0,-88 153-2588 0 0,5-21 2623 0 0,0 0 1 0 0,2 0 0 0 0,0 1 0 0 0,2 0 0 0 0,0 0-1 0 0,2 0 1 0 0,0 0 0 0 0,2 1 120 0 0,1-20-12 0 0,0-1 1 0 0,1 0-1 0 0,-1 0 0 0 0,1 1 1 0 0,0-1-1 0 0,0 0 1 0 0,0 0-1 0 0,0 0 0 0 0,1 0 1 0 0,-1 0-1 0 0,1 0 0 0 0,-1-1 1 0 0,1 1-1 0 0,0 0 0 0 0,0-1 1 0 0,1 1-1 0 0,-1-1 0 0 0,0 0 1 0 0,1 0-1 0 0,-1 0 0 0 0,1 0 1 0 0,0 0-1 0 0,0-1 0 0 0,0 1 1 0 0,0-1-1 0 0,0 1 0 0 0,0-1 1 0 0,0 0-1 0 0,0 0 0 0 0,0-1 1 0 0,0 1-1 0 0,1-1 12 0 0,5 2 40 0 0,0-1 0 0 0,1 0 0 0 0,-1 0 0 0 0,0-1 0 0 0,0 0 0 0 0,0-1 0 0 0,0 0 0 0 0,0-1 0 0 0,0 1 0 0 0,0-2 0 0 0,1 0-40 0 0,15-9 177 0 0,-1-1 1 0 0,0-1-1 0 0,-1-1 1 0 0,-1-1-1 0 0,0-1 1 0 0,-1-1-1 0 0,-1-1 1 0 0,-1-1-1 0 0,10-13-177 0 0,-10 9 106 0 0,0 0 0 0 0,-2-1 0 0 0,-1-1 0 0 0,-1-1 0 0 0,-1 0 0 0 0,-2-1 0 0 0,8-25-106 0 0,-6-68 44 0 0,-14 119-42 0 0,0 0 1 0 0,0 1-1 0 0,0-1 1 0 0,-1 1-1 0 0,1-1 1 0 0,0 0-1 0 0,-1 1 1 0 0,1-1-1 0 0,-1 1 1 0 0,0-1-1 0 0,1 1 1 0 0,-1-1-1 0 0,0 1 1 0 0,0 0-1 0 0,0-1 0 0 0,0 1 1 0 0,0 0-1 0 0,0 0 1 0 0,0 0-1 0 0,0-1 1 0 0,-1 1-1 0 0,1 0 1 0 0,0 1-1 0 0,-1-1 1 0 0,1 0-1 0 0,-1 0 1 0 0,1 1-1 0 0,-1-1 1 0 0,1 0-1 0 0,-1 1 0 0 0,1 0 1 0 0,-1-1-1 0 0,0 1 1 0 0,1 0-1 0 0,-1 0 1 0 0,0 0-1 0 0,1 0 1 0 0,-1 0-1 0 0,1 0 1 0 0,-1 0-1 0 0,0 1 1 0 0,1-1-3 0 0,-66 27-803 0 0,54-18 758 0 0,1 1-1 0 0,0 0 1 0 0,1 1-1 0 0,0 1 1 0 0,1 0 0 0 0,0 0-1 0 0,1 1 1 0 0,0 0-1 0 0,1 1 1 0 0,0-1 0 0 0,1 2-1 0 0,1-1 1 0 0,0 1-1 0 0,1 0 1 0 0,1 0 0 0 0,0 0-1 0 0,1 1 1 0 0,1-1-1 0 0,0 11 46 0 0,3-20 7 0 0,1 1-1 0 0,1 0 0 0 0,0 0 0 0 0,0-1 0 0 0,0 1 1 0 0,1-1-1 0 0,-1 0 0 0 0,1 0 0 0 0,1-1 0 0 0,-1 1 1 0 0,1-1-1 0 0,0 0 0 0 0,0 0 0 0 0,1 0 1 0 0,0-1-1 0 0,-1 0 0 0 0,2 0 0 0 0,-1 0 0 0 0,0-1 1 0 0,1 0-1 0 0,-1 0 0 0 0,5 1-6 0 0,14 9 91 0 0,11 7 104 0 0,-28-17-52 0 0,0 0 1 0 0,-1 1-1 0 0,1 0 1 0 0,-1 1-1 0 0,0 0 1 0 0,0 0-1 0 0,-1 0 1 0 0,0 1-1 0 0,0 0 1 0 0,0 0-1 0 0,0 0 1 0 0,3 6-144 0 0,-4 0 61 0 0,-1-1 1 0 0,1 1-1 0 0,-2 0 1 0 0,0 0-1 0 0,0 1 1 0 0,-1-1-1 0 0,-1 0 1 0 0,0 1-1 0 0,0-1 1 0 0,-2 1-1 0 0,1 0 1 0 0,-2-1-1 0 0,0 3-61 0 0,0 42-4616 0 0,2-55 3515 0 0,0 2-600 0 0,2-2-4064 0 0,1 1-982 0 0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9.6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263 194 3969 0 0,'0'0'1389'0'0,"0"0"-284"0"0,0 0 19 0 0,0 0 220 0 0,0 0 213 0 0,0 0 18 0 0,0 0-222 0 0,0 0-293 0 0,0 0-274 0 0,0 0-219 0 0,-32 33-138 0 0,-99 104-67 0 0,73-57 219 0 0,52-71-581 0 0,1 0 0 0 0,0 0 1 0 0,1 1-1 0 0,-1-1 0 0 0,2 1 0 0 0,0 0 0 0 0,0 0 1 0 0,1 0-1 0 0,0 1 0 0 0,0-1 0 0 0,1 0 0 0 0,1 1 0 0 0,0-1 1 0 0,1 7-1 0 0,-1-16-13 0 0,1 1 1 0 0,-1-1 0 0 0,1 1-1 0 0,-1-1 1 0 0,1 1 0 0 0,0-1-1 0 0,0 1 1 0 0,0-1 0 0 0,0 0-1 0 0,0 1 1 0 0,0-1 0 0 0,0 0-1 0 0,0 0 1 0 0,0 0 0 0 0,0 0-1 0 0,1 0 1 0 0,-1 0 0 0 0,0 0-1 0 0,1 0 1 0 0,-1 0 0 0 0,1-1-1 0 0,-1 1 1 0 0,1-1 0 0 0,-1 1-1 0 0,1-1 1 0 0,0 1 0 0 0,-1-1-1 0 0,1 0 1 0 0,-1 0 0 0 0,1 0-1 0 0,0 0 1 0 0,-1 0 0 0 0,1 0-1 0 0,0 0 1 0 0,-1-1 0 0 0,1 1-1 0 0,-1 0 1 0 0,2-1 12 0 0,57-26 733 0 0,-43 11-505 0 0,0-1 0 0 0,-1-1 1 0 0,-1-1-1 0 0,0 0 1 0 0,-2-1-1 0 0,1-2-228 0 0,39-53 249 0 0,-13 25-300 0 0,-35 89-765 0 0,-17 29 893 0 0,9-56-105 0 0,0 0-1 0 0,0 0 1 0 0,2 0-1 0 0,-1 0 1 0 0,2 0 0 0 0,-1 0-1 0 0,2 0 1 0 0,0 1-1 0 0,0 2 29 0 0,0-11-12 0 0,1-1 0 0 0,-1 0 0 0 0,0 1-1 0 0,1-1 1 0 0,-1 0 0 0 0,1 0 0 0 0,0 0 0 0 0,0 0-1 0 0,0 0 1 0 0,1-1 0 0 0,-1 1 0 0 0,1 0 0 0 0,-1-1 0 0 0,1 0-1 0 0,0 0 1 0 0,0 0 0 0 0,0 0 0 0 0,0 0 0 0 0,0 0-1 0 0,1-1 1 0 0,-1 0 0 0 0,0 1 0 0 0,1-1 0 0 0,-1 0-1 0 0,1-1 1 0 0,-1 1 0 0 0,1-1 0 0 0,-1 1 0 0 0,1-1 0 0 0,-1 0-1 0 0,3-1 13 0 0,4 1 80 0 0,1 0 0 0 0,-1-2 0 0 0,0 1 0 0 0,0-1-1 0 0,0 0 1 0 0,0-1 0 0 0,0-1 0 0 0,-1 1-1 0 0,1-1 1 0 0,6-5-80 0 0,15-13 296 0 0,-1-1 0 0 0,0-2-1 0 0,-2-1 1 0 0,-1-1 0 0 0,-2-1-1 0 0,9-14-295 0 0,-23 30 68 0 0,3-5-58 0 0,0-1 1 0 0,-1-1-1 0 0,-1-1 0 0 0,-1 0 0 0 0,-1 0 1 0 0,0-1-1 0 0,-2 0 0 0 0,0 0 1 0 0,-2-1-1 0 0,0 0 0 0 0,-1-1 0 0 0,-1 1 1 0 0,-2-1-1 0 0,1-14-10 0 0,-3 34-30 0 0,0 0 0 0 0,-1 0 1 0 0,1-1-1 0 0,-1 1 0 0 0,1 0 0 0 0,-1 0 0 0 0,0 0 1 0 0,0 0-1 0 0,0 0 0 0 0,-1 0 0 0 0,1 1 1 0 0,-1-1-1 0 0,0 0 0 0 0,1 1 0 0 0,-1-1 0 0 0,0 1 1 0 0,0-1-1 0 0,-1 1 0 0 0,1 0 0 0 0,0 0 0 0 0,-1 0 1 0 0,0 0-1 0 0,1 0 0 0 0,-1 1 0 0 0,0-1 0 0 0,0 1 1 0 0,0 0-1 0 0,0 0 0 0 0,0 0 0 0 0,0 0 0 0 0,0 0 1 0 0,0 1-1 0 0,0-1 0 0 0,0 1 0 0 0,0 0 1 0 0,0 0-1 0 0,-1 0 0 0 0,1 0 0 0 0,0 1 0 0 0,0-1 1 0 0,0 1-1 0 0,0 0 0 0 0,0 0 0 0 0,0 0 0 0 0,0 0 1 0 0,0 0-1 0 0,0 1 0 0 0,1 0 0 0 0,-1-1 0 0 0,0 2 30 0 0,-5 0-34 0 0,0 1 0 0 0,1 0-1 0 0,0 1 1 0 0,0 0-1 0 0,0 0 1 0 0,0 0-1 0 0,1 1 1 0 0,0 0-1 0 0,0 1 1 0 0,0-1 0 0 0,1 1-1 0 0,0 0 1 0 0,1 0-1 0 0,-1 0 1 0 0,1 1-1 0 0,1 0 1 0 0,-1 0-1 0 0,2 0 1 0 0,-1 0 0 0 0,1 0-1 0 0,0 0 1 0 0,0 1-1 0 0,0 6 35 0 0,4-10-5 0 0,0 0-1 0 0,1 0 1 0 0,-1 0-1 0 0,1 0 1 0 0,0 0-1 0 0,0-1 1 0 0,1 1-1 0 0,-1-1 1 0 0,1 0-1 0 0,0 0 1 0 0,0 0-1 0 0,0 0 1 0 0,1-1-1 0 0,-1 0 1 0 0,1 0-1 0 0,0 0 1 0 0,0 0-1 0 0,0-1 1 0 0,0 0-1 0 0,3 1 6 0 0,30 20 78 0 0,-28-16 46 0 0,-1 0-1 0 0,0 0 0 0 0,0 1 1 0 0,-1 1-1 0 0,0 0 0 0 0,-1 0 0 0 0,0 0 1 0 0,0 1-1 0 0,-1 0 0 0 0,0 0 1 0 0,0 1-1 0 0,-2 0 0 0 0,1-1 1 0 0,-1 2-1 0 0,-1-1 0 0 0,0 0 1 0 0,0 1-1 0 0,-1 0 0 0 0,0 9-123 0 0,-2 145-84 0 0,11-148-1819 0 0,2-13-3491 0 0,-6-2 115 0 0,-3 0-2537 0 0</inkml:trace>
</inkml:ink>
</file>

<file path=ppt/ink/ink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4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 54 0 0 0,'0'0'623'0'0,"0"0"77"0"0,-2-5 91 0 0,-13-19 1795 0 0,-15 17 4735 0 0,-13 35-5147 0 0,38-22-2054 0 0,0 0 1 0 0,0 0-1 0 0,0 0 1 0 0,1 1-1 0 0,0 0 1 0 0,0 0-1 0 0,1 0 0 0 0,0 0 1 0 0,0 0-1 0 0,1 1 1 0 0,0-1-1 0 0,0 1 0 0 0,0-1 1 0 0,1 1-1 0 0,1 0 1 0 0,-1 0-1 0 0,1 5-120 0 0,2-10 148 0 0,0 0 0 0 0,1-1 0 0 0,-1 1 0 0 0,1 0 0 0 0,-1-1 0 0 0,1 0 0 0 0,0 0 0 0 0,0 1 0 0 0,0-2 0 0 0,0 1 0 0 0,0 0 0 0 0,0-1 0 0 0,1 1 0 0 0,-1-1 0 0 0,1 0 0 0 0,-1 0-1 0 0,1 0 1 0 0,-1 0 0 0 0,1-1-148 0 0,3 0 130 0 0,0 1-1 0 0,0-2 0 0 0,0 1 0 0 0,0-1 0 0 0,-1 0 0 0 0,1 0 0 0 0,0-1 0 0 0,0 0 1 0 0,-1 0-1 0 0,1-1 0 0 0,-1 0 0 0 0,0 0 0 0 0,1 0 0 0 0,-1-1 0 0 0,-1 0 0 0 0,1 0 1 0 0,-1 0-1 0 0,1-1 0 0 0,-1 0 0 0 0,-1 0 0 0 0,1 0 0 0 0,-1 0 0 0 0,0-1 0 0 0,0 0 1 0 0,0 0-1 0 0,-1 0 0 0 0,0 0 0 0 0,0-1 0 0 0,0 1 0 0 0,-1-1 0 0 0,0 1 0 0 0,-1-1 1 0 0,1 0-1 0 0,-1 0 0 0 0,0 0 0 0 0,-1 0 0 0 0,0 0 0 0 0,0 0 0 0 0,-1 0 0 0 0,0-2-128 0 0,0 7-22 0 0,-1 0 1 0 0,0 0-1 0 0,1 0 1 0 0,-1 1-1 0 0,0-1 1 0 0,0 1-1 0 0,0 0 1 0 0,0-1 0 0 0,-1 1-1 0 0,1 0 1 0 0,0 0-1 0 0,0 0 1 0 0,-1 1-1 0 0,1-1 1 0 0,0 0 0 0 0,-1 1-1 0 0,1 0 1 0 0,-1-1-1 0 0,1 1 1 0 0,0 0-1 0 0,-1 0 1 0 0,1 1 0 0 0,-1-1-1 0 0,1 0 1 0 0,-1 1-1 0 0,-1 0 21 0 0,-5-1-118 0 0,1 2 71 0 0,1-1 0 0 0,-1 1-1 0 0,0 1 1 0 0,1-1 0 0 0,-1 2 0 0 0,1-1-1 0 0,0 1 1 0 0,0 0 0 0 0,0 0 0 0 0,1 1-1 0 0,-1-1 1 0 0,1 2 0 0 0,0-1 0 0 0,0 1 47 0 0,4-4 6 0 0,0-1 1 0 0,1 1 0 0 0,-1 0 0 0 0,1 0 0 0 0,-1-1 0 0 0,1 1 0 0 0,0 0 0 0 0,0 0 0 0 0,0 0-1 0 0,0 0 1 0 0,0 1 0 0 0,0-1 0 0 0,1 0 0 0 0,-1 0 0 0 0,1 0 0 0 0,-1 1 0 0 0,1-1 0 0 0,0 0-1 0 0,0 1 1 0 0,0-1 0 0 0,0 0 0 0 0,0 1 0 0 0,0-1 0 0 0,1 0 0 0 0,-1 0 0 0 0,1 1 0 0 0,0-1-1 0 0,0 0 1 0 0,0 0 0 0 0,0 0 0 0 0,0 0 0 0 0,0 0 0 0 0,0 0 0 0 0,0 0 0 0 0,1 0 0 0 0,-1-1 0 0 0,1 1-1 0 0,0 0 1 0 0,-1-1 0 0 0,1 1 0 0 0,0-1 0 0 0,0 0 0 0 0,0 0 0 0 0,0 1 0 0 0,0-1 0 0 0,0 0-1 0 0,0-1 1 0 0,0 1 0 0 0,1 0 0 0 0,-1-1 0 0 0,0 1 0 0 0,0-1 0 0 0,1 0 0 0 0,-1 1 0 0 0,0-1-1 0 0,0 0 1 0 0,1-1 0 0 0,-1 1 0 0 0,0 0 0 0 0,1-1-7 0 0,20 2 266 0 0,-16 0-197 0 0,0-1-1 0 0,0 0 1 0 0,0 0-1 0 0,0 0 0 0 0,1-1 1 0 0,-1 0-1 0 0,0 0 1 0 0,0-1-1 0 0,0 0 1 0 0,0 0-1 0 0,-1-1 0 0 0,1 1 1 0 0,-1-2-1 0 0,5-2-68 0 0,24-27 531 0 0,-34 31-539 0 0,1 1 1 0 0,-1-1-1 0 0,0 0 0 0 0,0 0 1 0 0,0 0-1 0 0,0 0 1 0 0,0-1-1 0 0,0 1 0 0 0,-1 0 1 0 0,1 0-1 0 0,-1 0 0 0 0,1-1 1 0 0,-1 1-1 0 0,0 0 0 0 0,0 0 1 0 0,0-1-1 0 0,0 1 0 0 0,0 0 1 0 0,-1-1-1 0 0,1 1 0 0 0,-1 0 1 0 0,1 0-1 0 0,-1 0 1 0 0,0 0-1 0 0,0-1 0 0 0,0 1 1 0 0,0 0-1 0 0,0 0 0 0 0,0 1 1 0 0,-1-1-1 0 0,1 0 0 0 0,-1 0 1 0 0,1 1-1 0 0,-1-1 0 0 0,0 1 1 0 0,1-1-1 0 0,-1 1 0 0 0,0 0 1 0 0,0-1-1 0 0,0 1 1 0 0,0 0-1 0 0,0 0 0 0 0,0 0 1 0 0,-1 1-1 0 0,1-1 8 0 0,-12-4-178 0 0,-1 1 1 0 0,1 0-1 0 0,-1 1 0 0 0,0 1 1 0 0,0 1-1 0 0,0 0 0 0 0,0 0 1 0 0,0 2-1 0 0,-11 1 178 0 0,24-3-32 0 0,0 1 0 0 0,1 0 0 0 0,-1 0 0 0 0,0 0 0 0 0,0 0 1 0 0,1 1-1 0 0,-1-1 0 0 0,0 0 0 0 0,1 1 0 0 0,-1-1 0 0 0,0 1 0 0 0,1-1 0 0 0,-1 1 0 0 0,1 0 1 0 0,-1 0-1 0 0,1 0 0 0 0,-1 0 0 0 0,1 0 0 0 0,-1 0 0 0 0,1 0 0 0 0,0 0 0 0 0,0 1 0 0 0,0-1 0 0 0,0 0 1 0 0,0 1-1 0 0,0-1 0 0 0,0 1 0 0 0,0-1 0 0 0,0 1 0 0 0,0-1 0 0 0,1 1 0 0 0,-1 0 0 0 0,1-1 1 0 0,-1 1-1 0 0,1 0 0 0 0,0 0 0 0 0,0-1 0 0 0,0 1 0 0 0,0 0 0 0 0,0 0 0 0 0,0-1 0 0 0,0 1 1 0 0,0 0-1 0 0,1-1 0 0 0,-1 1 0 0 0,1 0 0 0 0,0 0 32 0 0,42 22-2853 0 0,-10-15-4514 0 0,-30-9 6058 0 0,10 4-8796 0 0</inkml:trace>
</inkml:ink>
</file>

<file path=ppt/ink/ink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56 0 0 0,'0'0'964'0'0,"0"0"74"0"0,0 0-14 0 0,0 0-50 0 0,0 0-90 0 0,0 0-71 0 0,0 0-14 0 0,0 0-12 0 0,2-3-26 0 0,-1 1-996 0 0,-2-29 6878 0 0,-1 29-6408 0 0,0 0 0 0 0,-1 0 0 0 0,1 1 0 0 0,-1-1 1 0 0,1 0-1 0 0,-1 1 0 0 0,0 0 0 0 0,1 0 0 0 0,-1 0 0 0 0,0 0 0 0 0,0 0 0 0 0,0 0 0 0 0,0 1 0 0 0,0-1 0 0 0,0 1 0 0 0,0 0 0 0 0,0 0 0 0 0,0 0 0 0 0,0 0 0 0 0,0 1 0 0 0,0-1 0 0 0,0 1 0 0 0,0 0-235 0 0,-6 1 81 0 0,1 2 1 0 0,-1-1-1 0 0,1 1 1 0 0,0 0-1 0 0,0 1 1 0 0,0 0-1 0 0,0 0 0 0 0,1 1 1 0 0,0-1-1 0 0,0 2 1 0 0,-3 3-82 0 0,2-1 56 0 0,0-1 0 0 0,0 1 0 0 0,1 1 0 0 0,0 0 1 0 0,1-1-1 0 0,0 2 0 0 0,1-1 0 0 0,0 1 0 0 0,0 0 1 0 0,1 0-1 0 0,1 0 0 0 0,0 1 0 0 0,0-1 0 0 0,1 1 0 0 0,0-1 1 0 0,1 3-57 0 0,1 3 75 0 0,-1-13-39 0 0,1 1 0 0 0,-1 0 0 0 0,1 0 0 0 0,0-1 0 0 0,0 1 0 0 0,1 0 0 0 0,-1 0 0 0 0,1-1 0 0 0,0 1 0 0 0,0 0 0 0 0,1-1 0 0 0,-1 1 0 0 0,1-1 0 0 0,0 1 0 0 0,0-1 0 0 0,1 0 1 0 0,-1 0-1 0 0,1 0 0 0 0,0 0 0 0 0,0-1 0 0 0,0 1 0 0 0,1-1 0 0 0,0 2-36 0 0,6 0 197 0 0,-1-1 0 0 0,1 1 0 0 0,0-1 1 0 0,1-1-1 0 0,-1 0 0 0 0,0-1 0 0 0,1 0 0 0 0,0 0 1 0 0,-1-1-1 0 0,1 0 0 0 0,0-1 0 0 0,0 0 0 0 0,10-2-197 0 0,9 1 255 0 0,52-17 188 0 0,-82 16-845 0 0,1-4-3832 0 0,1 3-6974 0 0,-1 3 1234 0 0</inkml:trace>
</inkml:ink>
</file>

<file path=ppt/ink/ink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22.71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1562 276 0 0 0,'63'25'0'0'0,"-24"-13"-52"0"0,-28-12 2997 0 0,-7 0-1353 0 0,-3 0-969 0 0,-5-10 6037 0 0,-7 9-3718 0 0,1 1-2438 0 0,-350 11 4625 0 0,241-7-4206 0 0,-14 7-191 0 0,-65-11 251 0 0,69 7-687 0 0,35 1 28 0 0,-141-8-55 0 0,187 7-173 0 0,-28 8-37 0 0,-3-4 2 0 0,18-4 89 0 0,18 1-29 0 0,10-1-5 0 0,38-11 1024 0 0,43-99-803 0 0,27-81-293 0 0,-54 78 12 0 0,-21 105-52 0 0,0 1-7 0 0,0 0-44 0 0,0 0-25 0 0,0 0-42 0 0,0 0-32 0 0,0 0-22 0 0,8 19-315 0 0,48 70 402 0 0,89 90 8 0 0,-138-165 68 0 0,-1 1 0 0 0,-1-1 0 0 0,0 1 1 0 0,-1-1-1 0 0,0 1 0 0 0,-2 1 1 0 0,1-1-1 0 0,-2 0 0 0 0,0 1 0 0 0,-1-1 1 0 0,0 0-1 0 0,-2 4 5 0 0,2 8 247 0 0,-26-30-89 0 0,-77-36 100 0 0,4 7-283 0 0,73 27-160 0 0,-69-9-794 0 0,34 30-6333 0 0,37-5-4073 0 0,18-4 5798 0 0</inkml:trace>
  <inkml:trace contextRef="#ctx0" brushRef="#br0" timeOffset="8095.012">684 777 0 0 0,'0'0'696'0'0,"0"0"598"0"0,0 0 405 0 0,0 0 320 0 0,0 0 212 0 0,0 0-57 0 0,0 0-242 0 0,0 0-346 0 0,0 0-351 0 0,0 0-286 0 0,-5-2-176 0 0,4 2-704 0 0,1-1 0 0 0,-1 1 0 0 0,1-1 0 0 0,-1 1 0 0 0,0-1 0 0 0,1 1 0 0 0,-1-1 0 0 0,0 1 0 0 0,1 0 0 0 0,-1-1 0 0 0,0 1 0 0 0,0 0 0 0 0,1 0 0 0 0,-1-1 0 0 0,0 1 1 0 0,0 0-1 0 0,0 0 0 0 0,1 0 0 0 0,-1 0 0 0 0,0 0 0 0 0,0 0 0 0 0,0 0 0 0 0,1 0 0 0 0,-1 1 0 0 0,0-1 0 0 0,0 0 0 0 0,1 0 0 0 0,-1 1 0 0 0,0-1 0 0 0,1 0 0 0 0,-1 1 0 0 0,0-1 1 0 0,1 1-1 0 0,-1-1 0 0 0,0 1 0 0 0,1-1 0 0 0,-1 1 0 0 0,1-1 0 0 0,-1 1 0 0 0,1 0 0 0 0,-1-1 0 0 0,1 1 0 0 0,-1 0 0 0 0,1-1 0 0 0,0 1 0 0 0,-1 0 0 0 0,1-1 0 0 0,0 1 1 0 0,0 0-1 0 0,-1 0 0 0 0,1 0 0 0 0,0-1 0 0 0,0 1 0 0 0,0 0 0 0 0,0 0 0 0 0,0-1 0 0 0,0 1 0 0 0,0 0 0 0 0,0 0 0 0 0,1 0 0 0 0,-1-1 0 0 0,0 1 0 0 0,0 0 0 0 0,1 0 0 0 0,-1 0-68 0 0,39 57 1359 0 0,58 170-748 0 0,-74-194 257 0 0,-22-34-642 0 0,18-103 1603 0 0,56-62-1687 0 0,-27 76-210 0 0,-34 60-1816 0 0,-14 28 849 0 0,0 1-494 0 0,0 0-92 0 0,-1 0-1430 0 0,0 1-4185 0 0,0 2-2466 0 0</inkml:trace>
  <inkml:trace contextRef="#ctx0" brushRef="#br0" timeOffset="8763.002">1107 946 0 0 0,'0'0'835'0'0,"0"0"646"0"0,0 0 437 0 0,0 0 277 0 0,0 0 86 0 0,0 0-221 0 0,0 0-354 0 0,0 0-339 0 0,0 0-325 0 0,0 0-277 0 0,0 0-204 0 0,0 0-143 0 0,0 0 491 0 0,11 154 2671 0 0,-4-92-5895 0 0,-5-9-9120 0 0,-2-64 4655 0 0,0 8 6192 0 0</inkml:trace>
  <inkml:trace contextRef="#ctx0" brushRef="#br0" timeOffset="9284.939">1076 980 160 0 0,'0'0'1614'0'0,"0"0"10"0"0,0 0 131 0 0,0 0 240 0 0,0 0 134 0 0,0 0-120 0 0,0 0-335 0 0,0 0-418 0 0,0 0-338 0 0,0 0-194 0 0,0 0-96 0 0,0 0-9 0 0,0 0-15 0 0,11-12-40 0 0,37-36-56 0 0,-44 44-396 0 0,0 1-1 0 0,0 0 1 0 0,1 0-1 0 0,-1 0 1 0 0,1 0-1 0 0,0 0 1 0 0,-1 1-1 0 0,1 0 0 0 0,0 0 1 0 0,1 0-1 0 0,-1 1 1 0 0,0 0-1 0 0,0 0 1 0 0,1 0-1 0 0,-1 0 1 0 0,1 1-112 0 0,-1 0 102 0 0,7-2 102 0 0,-11 1-193 0 0,1 0-1 0 0,0 0 1 0 0,-1 1 0 0 0,1-1-1 0 0,0 0 1 0 0,0 1-1 0 0,-1-1 1 0 0,1 1-1 0 0,0 0 1 0 0,0 0 0 0 0,0-1-1 0 0,0 1 1 0 0,-1 0-1 0 0,1 1 1 0 0,0-1-1 0 0,0 0 1 0 0,0 0 0 0 0,-1 1-1 0 0,1-1 1 0 0,0 1-1 0 0,0 0 1 0 0,-1-1-1 0 0,1 1 1 0 0,0 0 0 0 0,-1 0-1 0 0,1 0 1 0 0,-1 0-1 0 0,1 0 1 0 0,-1 1-1 0 0,0-1 1 0 0,1 0 0 0 0,-1 1-1 0 0,0-1 1 0 0,0 1-1 0 0,0-1 1 0 0,0 1-1 0 0,0-1 1 0 0,0 1 0 0 0,-1 0-1 0 0,1-1 1 0 0,0 1-1 0 0,-1 0 1 0 0,1 0-11 0 0,-2 4 15 0 0,0 0 0 0 0,-1 0 0 0 0,1 0 0 0 0,-1 0 0 0 0,0-1 0 0 0,0 1 0 0 0,-1-1 0 0 0,0 1-1 0 0,0-1 1 0 0,0 0 0 0 0,-1 0 0 0 0,1 0 0 0 0,-1 0 0 0 0,0-1 0 0 0,-1 0 0 0 0,1 0 0 0 0,-2 1-15 0 0,-32 41 43 0 0,37-45-51 0 0,0 0 0 0 0,0 1 0 0 0,0-1 0 0 0,1 0 0 0 0,-1 1 0 0 0,1-1 0 0 0,-1 1 0 0 0,1-1-1 0 0,-1 1 1 0 0,1-1 0 0 0,0 1 0 0 0,0-1 0 0 0,0 1 0 0 0,0-1 0 0 0,0 1 0 0 0,0 0 0 0 0,0-1 0 0 0,1 1 0 0 0,-1-1-1 0 0,0 1 1 0 0,1-1 0 0 0,-1 1 0 0 0,1-1 0 0 0,0 0 0 0 0,-1 1 0 0 0,1-1 0 0 0,0 0 0 0 0,0 1 0 0 0,0-1 0 0 0,0 0 0 0 0,0 0-1 0 0,0 0 1 0 0,0 0 0 0 0,0 0 0 0 0,1 0 0 0 0,-1 0 0 0 0,0 0 0 0 0,1 0 8 0 0,58 27-93 0 0,-48-24 125 0 0,-1 0-2 0 0,-6-3-17 0 0,0 0 0 0 0,0 0 0 0 0,0 0 0 0 0,0 1 0 0 0,0-1 0 0 0,0 1 0 0 0,0 1 0 0 0,0-1 0 0 0,-1 1 0 0 0,1-1 0 0 0,-1 1 0 0 0,0 0 0 0 0,1 1 0 0 0,-2-1 0 0 0,1 1 0 0 0,0 0 0 0 0,-1 0 0 0 0,1 0 0 0 0,-1 0 0 0 0,0 1 0 0 0,-1-1 0 0 0,1 1 0 0 0,-1-1 0 0 0,0 1 0 0 0,0 0 0 0 0,0 0 0 0 0,-1 0 0 0 0,0 0 0 0 0,1 3-13 0 0,-4-4 40 0 0,-1 0 0 0 0,1-1 0 0 0,-1 1 0 0 0,0-1 0 0 0,1 1 0 0 0,-1-1 1 0 0,-1 0-1 0 0,1 0 0 0 0,0 0 0 0 0,-1-1 0 0 0,0 1 0 0 0,1-1 0 0 0,-1 0 0 0 0,0 0 0 0 0,0 0 0 0 0,0 0 0 0 0,0-1 0 0 0,-4 1-40 0 0,1 1 36 0 0,-4 2-51 0 0,-1-1-1 0 0,1 0 1 0 0,-1-1-1 0 0,0-1 1 0 0,0 1-1 0 0,0-2 1 0 0,0 0-1 0 0,-1 0 1 0 0,1-1-1 0 0,0-1 1 0 0,-2 0 15 0 0,-15-12-2064 0 0,22 6-1574 0 0,0-1-3971 0 0,4 7-1329 0 0</inkml:trace>
  <inkml:trace contextRef="#ctx0" brushRef="#br0" timeOffset="10665.974">597 670 0 0 0,'0'0'603'0'0,"0"0"344"0"0,-9-4 7258 0 0,23-9-167 0 0,28 6-8321 0 0,-34 6 1021 0 0,117-9 617 0 0,-38 4-658 0 0,55-8 1997 0 0,-207-15-2410 0 0,59 25-435 0 0,0 0-1 0 0,1 0 0 0 0,-1 0 1 0 0,1-1-1 0 0,0 1 1 0 0,1-1-1 0 0,-1 0 0 0 0,1-1 1 0 0,0 1-1 0 0,0-1 0 0 0,0 0 1 0 0,1 0-1 0 0,-2-4 152 0 0,3 7-1087 0 0,-1 0-903 0 0,3 1-4279 0 0,0-1-1907 0 0</inkml:trace>
</inkml:ink>
</file>

<file path=ppt/ink/ink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5.4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0,'0'0'1820'0'0,"0"0"5"0"0,0 0 87 0 0,0 0 97 0 0,0 0 131 0 0,0 0 13 0 0,0 0-250 0 0,0 0-376 0 0,0 0-403 0 0,0 0-395 0 0,0 0-281 0 0,0 0-177 0 0,0 0-93 0 0,2 5 534 0 0,25 56 82 0 0,-3 0 0 0 0,-3 2 1 0 0,13 64-795 0 0,-2 16 147 0 0,-24-114-74 0 0,-1-73 1099 0 0,78-245-882 0 0,-72 254-393 0 0,1 1 0 0 0,1 1 0 0 0,2 0 1 0 0,19-28 102 0 0,12-1-3392 0 0,-48 61 1875 0 0,0 1-666 0 0,0 0-966 0 0,0 0-1603 0 0,0 0-2660 0 0</inkml:trace>
  <inkml:trace contextRef="#ctx0" brushRef="#br0" timeOffset="383.534">380 340 7570 0 0,'0'0'1628'0'0,"0"0"-553"0"0,0 0-315 0 0,0 0 150 0 0,0 0 259 0 0,0 0 77 0 0,0 0-158 0 0,0 0-277 0 0,0 0-216 0 0,0 0-139 0 0,0 0-60 0 0,0 0-33 0 0,2 13-38 0 0,14 106 791 0 0,-12 73-710 0 0,-6-174 8 0 0,2-13-2349 0 0,0-10-6061 0 0,12-13-934 0 0,-9 10 7463 0 0</inkml:trace>
  <inkml:trace contextRef="#ctx0" brushRef="#br0" timeOffset="887.848">380 306 0 0 0,'0'0'607'0'0,"0"0"688"0"0,0 0 290 0 0,0 0 213 0 0,0 0 188 0 0,0 0 18 0 0,0 0-210 0 0,0 0-354 0 0,0 0-390 0 0,0 0-313 0 0,0 0-215 0 0,0 0-131 0 0,0 0 1 0 0,2-1 34 0 0,128-27 2803 0 0,-45 21-2795 0 0,-84 8-423 0 0,0 1 0 0 0,1 0 1 0 0,-1 0-1 0 0,0-1 1 0 0,-1 1-1 0 0,1 0 0 0 0,0 0 1 0 0,0 0-1 0 0,-1 0 1 0 0,1 0-1 0 0,-1 0 0 0 0,0 0 1 0 0,1 0-1 0 0,-1 1 1 0 0,0-1-1 0 0,0 0 1 0 0,-1 0-1 0 0,1 0 0 0 0,0 0 1 0 0,-1 0-1 0 0,1 0 1 0 0,-1 0-1 0 0,1 0 0 0 0,-1 0 1 0 0,0 0-1 0 0,0 0 1 0 0,-1 1-12 0 0,-67 111 196 0 0,69-112-205 0 0,0 1 0 0 0,-1 0 0 0 0,1-1 1 0 0,0 1-1 0 0,1-1 0 0 0,-1 1 1 0 0,0 0-1 0 0,1-1 0 0 0,-1 1 0 0 0,1-1 1 0 0,0 1-1 0 0,0-1 0 0 0,0 1 0 0 0,0-1 1 0 0,0 0-1 0 0,1 1 0 0 0,-1-1 0 0 0,1 0 1 0 0,-1 0-1 0 0,1 0 0 0 0,0 0 0 0 0,0 0 1 0 0,0 0-1 0 0,0-1 0 0 0,0 1 1 0 0,0-1-1 0 0,0 1 0 0 0,1-1 0 0 0,-1 0 1 0 0,1 0-1 0 0,-1 0 0 0 0,1 0 0 0 0,-1 0 1 0 0,1-1-1 0 0,-1 1 0 0 0,1-1 0 0 0,-1 1 1 0 0,2-1 8 0 0,31 16-68 0 0,-32-13 94 0 0,0 0 1 0 0,0 0 0 0 0,0 1 0 0 0,0-1-1 0 0,-1 1 1 0 0,1-1 0 0 0,-1 1 0 0 0,0 0 0 0 0,0 0-1 0 0,-1 0 1 0 0,1 0 0 0 0,-1 0 0 0 0,1 0-1 0 0,-1 0 1 0 0,-1 0 0 0 0,1 1 0 0 0,-1-1 0 0 0,1 0-1 0 0,-1 0 1 0 0,0 1 0 0 0,-1-1 0 0 0,1 0-1 0 0,-1 1 1 0 0,0-1 0 0 0,0 1-27 0 0,-4 3 33 0 0,1-1 0 0 0,-1-1-1 0 0,0 1 1 0 0,-1-1 0 0 0,0 0 0 0 0,0 0-1 0 0,0-1 1 0 0,-1 0 0 0 0,1 0 0 0 0,-1 0-1 0 0,-1-1 1 0 0,1 0 0 0 0,0 0-1 0 0,-1-1 1 0 0,0 0 0 0 0,0 0 0 0 0,0-1-1 0 0,-6 1-31 0 0,-86 14-1578 0 0,79-16-2293 0 0,0 0-3357 0 0,20-1 2705 0 0,1 0 665 0 0</inkml:trace>
  <inkml:trace contextRef="#ctx0" brushRef="#br0" timeOffset="1169.885">928 303 1344 0 0,'0'0'1678'0'0,"0"0"-659"0"0,0 0-135 0 0,0 0 302 0 0,0 0 377 0 0,0 0 212 0 0,0 0-87 0 0,0 0-298 0 0,0 0-303 0 0,0 0-230 0 0,0 0-163 0 0,0 0-101 0 0,-20 34-85 0 0,-65 104-96 0 0,-21 44 490 0 0,75-122-947 0 0,-8 16-690 0 0,4-32-3000 0 0,22-29-3969 0 0,11-12 4796 0 0,0 1 455 0 0</inkml:trace>
  <inkml:trace contextRef="#ctx0" brushRef="#br0" timeOffset="2003.286">1050 446 0 0 0,'0'0'824'0'0,"0"0"146"0"0,0 0 129 0 0,0 0 154 0 0,0 0 104 0 0,0 0-107 0 0,0 0-157 0 0,0 0-208 0 0,0 0-207 0 0,0 0-126 0 0,0 0-95 0 0,0 0-51 0 0,-12 23-32 0 0,-74 138 272 0 0,-63 64-872 0 0,139-216-132 0 0,24-33 240 0 0,132-156 348 0 0,1 33-374 0 0,-146 146 132 0 0,-1 0-1 0 0,1-1 1 0 0,0 1 0 0 0,0 0 0 0 0,0-1-1 0 0,1 1 1 0 0,-1 0 0 0 0,0 0 0 0 0,0 0 0 0 0,1 0-1 0 0,-1 0 1 0 0,0 1 0 0 0,1-1 0 0 0,-1 0 0 0 0,1 1-1 0 0,-1-1 1 0 0,1 0 0 0 0,-1 1 0 0 0,1 0 0 0 0,-1-1-1 0 0,1 1 1 0 0,0 0 0 0 0,-1 0 0 0 0,1 0-1 0 0,0 0 1 0 0,-1 0 0 0 0,1 0 0 0 0,-1 1 0 0 0,1-1-1 0 0,-1 0 1 0 0,1 1 0 0 0,0-1 0 0 0,-1 1 0 0 0,0 0-1 0 0,1-1 1 0 0,-1 1 0 0 0,1 0 0 0 0,-1 0 0 0 0,0 0-1 0 0,1 0 1 0 0,-1 0 0 0 0,0 0 0 0 0,0 0 0 0 0,0 1-1 0 0,0-1 13 0 0,4 30 600 0 0,-1 0-1 0 0,-1 0 0 0 0,-2 0 1 0 0,-1 1-1 0 0,-2 6-599 0 0,0 29 763 0 0,3-66-675 0 0,-1 1 1 0 0,0-1-1 0 0,0 0 0 0 0,1 0 1 0 0,-1 0-1 0 0,0 0 0 0 0,0 1 1 0 0,0-1-1 0 0,0 0 1 0 0,0 0-1 0 0,-1 0 0 0 0,1 0 1 0 0,0 0-1 0 0,0 1 1 0 0,-1-1-1 0 0,1 0 0 0 0,-1 0 1 0 0,1 0-1 0 0,-1 0 1 0 0,1 0-1 0 0,-1 0 0 0 0,0 0 1 0 0,1 0-1 0 0,-1 0 0 0 0,0-1 1 0 0,0 1-1 0 0,0 0 1 0 0,0 0-1 0 0,0-1 0 0 0,0 1 1 0 0,0 0-1 0 0,0-1 1 0 0,0 1-1 0 0,0-1 0 0 0,0 1 1 0 0,0-1-1 0 0,0 0 1 0 0,0 1-1 0 0,0-1 0 0 0,0 0 1 0 0,-1 0-1 0 0,1 0 1 0 0,0 0-1 0 0,0 0 0 0 0,0 0 1 0 0,0 0-1 0 0,-1 0 0 0 0,1-1 1 0 0,0 1-1 0 0,0 0 1 0 0,0-1-1 0 0,0 1 0 0 0,0 0 1 0 0,0-1-89 0 0,-4-2-19 0 0,0 0 0 0 0,1 0 1 0 0,-1-1-1 0 0,1 1 0 0 0,0-1 0 0 0,0 0 1 0 0,1 0-1 0 0,-1 0 0 0 0,1-1 1 0 0,0 1-1 0 0,0-1 0 0 0,0 0 0 0 0,1 0 1 0 0,-1-1 18 0 0,-11-17-1050 0 0,-8-13-3702 0 0,11 11-3119 0 0,7 13 2595 0 0</inkml:trace>
</inkml:ink>
</file>

<file path=ppt/ink/ink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3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16 156 0 0 0,'0'0'263'0'0,"0"0"540"0"0,0 0 175 0 0,0 0 219 0 0,0 0 366 0 0,0 0 253 0 0,0 0 51 0 0,0 0-190 0 0,0 0-344 0 0,0 0-339 0 0,0 0-277 0 0,-3-1-170 0 0,1 1-623 0 0,-8-2 1070 0 0,25 1 1882 0 0,36 3 1014 0 0,70-7-2380 0 0,22-17-1071 0 0,-93 21-347 0 0,-50 1-111 0 0,0 0-41 0 0,0 0-31 0 0,0 0-34 0 0,0 0-30 0 0,0 0-33 0 0,0 0-32 0 0,0 0-68 0 0,0 0-55 0 0,-3 12-4319 0 0,0 2-4195 0 0,3-7 2284 0 0,0-6 4674 0 0</inkml:trace>
  <inkml:trace contextRef="#ctx0" brushRef="#br0" timeOffset="662.215">5 425 1920 0 0,'0'0'1881'0'0,"0"0"-30"0"0,0 0 4 0 0,0 0 4 0 0,0 0-68 0 0,0 0-293 0 0,0 0-405 0 0,0 0-281 0 0,0 0-115 0 0,0 0 17 0 0,0 0 65 0 0,0 0-17 0 0,0 0-70 0 0,17 1-89 0 0,114 4 801 0 0,27-14-269 0 0,-90 8-6339 0 0,-65-9-7736 0 0,-2 9 9738 0 0</inkml:trace>
  <inkml:trace contextRef="#ctx0" brushRef="#br0" timeOffset="1216.43">217 5 1544 0 0,'0'0'1375'0'0,"0"0"14"0"0,0 0 116 0 0,0 0 234 0 0,0 0 200 0 0,0 0-21 0 0,0 0-334 0 0,0 0-425 0 0,0 0-396 0 0,0 0-315 0 0,0 0-169 0 0,0 0-99 0 0,0 0-32 0 0,-5-5 275 0 0,29 25 1056 0 0,132 78 671 0 0,-154-96-2143 0 0,14 10-6 0 0,0 1 0 0 0,-2 1 0 0 0,1 0 0 0 0,-2 1-1 0 0,0 1 1 0 0,-1 0 0 0 0,-1 0 0 0 0,3 7-1 0 0,-13-19-4 0 0,0 0 0 0 0,0 0 0 0 0,-1 0 0 0 0,0 1 0 0 0,0-1-1 0 0,0 0 1 0 0,0 0 0 0 0,-1 0 0 0 0,0 0 0 0 0,1 1 0 0 0,-2-1 0 0 0,1 0 0 0 0,0 0-1 0 0,-1-1 1 0 0,0 1 0 0 0,1 0 0 0 0,-2 0 0 0 0,1-1 0 0 0,0 0 0 0 0,-1 1-1 0 0,1-1 1 0 0,-1 0 0 0 0,-2 2 4 0 0,-11 19-18 0 0,-69 97 90 0 0,-26-11 41 0 0,57-58-609 0 0,53-51 232 0 0,1-1 0 0 0,0 1 0 0 0,0-1 0 0 0,0 1 0 0 0,0-1-1 0 0,0 1 1 0 0,0-1 0 0 0,1 1 0 0 0,-1-1 0 0 0,0 1 0 0 0,0-1 0 0 0,0 1 0 0 0,0-1-1 0 0,1 1 1 0 0,-1-1 0 0 0,0 1 0 0 0,0-1 0 0 0,1 1 0 0 0,-1-1 0 0 0,0 1 0 0 0,1-1-1 0 0,-1 0 1 0 0,0 1 0 0 0,1-1 0 0 0,-1 0 0 0 0,1 1 0 0 0,-1-1 0 0 0,0 0 0 0 0,1 0-1 0 0,-1 1 1 0 0,1-1 0 0 0,-1 0 0 0 0,1 0 0 0 0,-1 0 0 0 0,1 0 0 0 0,-1 1 0 0 0,1-1-1 0 0,-1 0 1 0 0,1 0 0 0 0,-1 0 0 0 0,1 0 0 0 0,-1 0 0 0 0,1 0 0 0 0,-1-1 0 0 0,1 1-1 0 0,0 0 1 0 0,-1 0 0 0 0,0 0 0 0 0,1 0 0 0 0,-1-1 0 0 0,1 1 0 0 0,-1 0 0 0 0,1 0-1 0 0,-1-1 1 0 0,1 1 0 0 0,-1 0 0 0 0,0-1 0 0 0,1 1 264 0 0,5-3-4293 0 0</inkml:trace>
</inkml:ink>
</file>

<file path=ppt/ink/ink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8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0 0 0,'0'0'175'0'0,"0"0"480"0"0,0 0 311 0 0,0 0 303 0 0,0 0 304 0 0,0 0 152 0 0,0 0-126 0 0,0 0-348 0 0,0 0-387 0 0,0 0-268 0 0,0 0-103 0 0,0 0 44 0 0,2-2 63 0 0,6-2-311 0 0,0 2 0 0 0,-1-1 1 0 0,1 1-1 0 0,0 0 0 0 0,1 0 1 0 0,-1 1-1 0 0,0 0 1 0 0,0 1-1 0 0,0 0 0 0 0,0 0 1 0 0,1 1-1 0 0,-1 0 0 0 0,0 0-289 0 0,26 0 444 0 0,240-1 1285 0 0,-209-7-1531 0 0,-65 7-170 0 0,-1-1 1 0 0,1 1 0 0 0,0 0 0 0 0,0-1 0 0 0,0 1 0 0 0,0 0 0 0 0,0-1-1 0 0,-1 1 1 0 0,1 0 0 0 0,0-1 0 0 0,0 1 0 0 0,0 0 0 0 0,0-1-1 0 0,0 1 1 0 0,0-1 0 0 0,0 1 0 0 0,0 0 0 0 0,0-1 0 0 0,0 1-1 0 0,1 0 1 0 0,-1-1 0 0 0,0 1 0 0 0,0 0 0 0 0,0-1 0 0 0,0 1 0 0 0,0 0-1 0 0,1-1 1 0 0,-1 1 0 0 0,0 0 0 0 0,0-1 0 0 0,1 1 0 0 0,-1 0-1 0 0,0 0 1 0 0,0-1 0 0 0,1 1 0 0 0,-1 0 0 0 0,0 0 0 0 0,1 0-1 0 0,-1-1 1 0 0,0 1 0 0 0,1 0 0 0 0,-1 0 0 0 0,0 0 0 0 0,1 0 0 0 0,-1 0-1 0 0,1 0 1 0 0,-1 0 0 0 0,0 0 0 0 0,1-1 0 0 0,-1 1 0 0 0,0 1-1 0 0,1-1 1 0 0,-1 0 0 0 0,1 0 0 0 0,-1 0 0 0 0,0 0 0 0 0,1 0-1 0 0,-1 0 1 0 0,0 0-29 0 0,-33-21 1263 0 0,22 15-1361 0 0,2 0 84 0 0,-1 0 1 0 0,1-1-1 0 0,0 0 1 0 0,0 0-1 0 0,1-1 1 0 0,0 0-1 0 0,1-1 1 0 0,-1 1-1 0 0,2-1 1 0 0,-1-1 0 0 0,-4-8 13 0 0,31 10-13259 0 0,-16 8 5365 0 0</inkml:trace>
</inkml:ink>
</file>

<file path=ppt/ink/ink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6817 0 0,'0'0'1367'0'0,"0"0"-386"0"0,0 0-53 0 0,0 0 164 0 0,0 0 115 0 0,0 0-61 0 0,0 0-210 0 0,0 0-192 0 0,0 0-116 0 0,0 0-70 0 0,0 0-26 0 0,0 0-50 0 0,0 0-15 0 0,19 0 4 0 0,118 3 895 0 0,-75-2-1084 0 0,0-3 0 0 0,-1-3 1 0 0,1-2-1 0 0,28-9-282 0 0,-78 13-1038 0 0,-1-1-1998 0 0,-3 3-7516 0 0,-7 1 4327 0 0</inkml:trace>
</inkml:ink>
</file>

<file path=ppt/ink/ink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9386 0 0,'0'0'1456'0'0,"0"0"-602"0"0,0 0-199 0 0,0 0 235 0 0,0 0 300 0 0,0 0 138 0 0,0 0-127 0 0,0 0-233 0 0,0 0-185 0 0,0 0-165 0 0,0 0-108 0 0,0 0-51 0 0,0 0-51 0 0,23 11-24 0 0,72 36-15 0 0,-26-35 293 0 0,-35-15-723 0 0,0-1 0 0 0,-1-1 0 0 0,1-2 0 0 0,-1-1 1 0 0,10-5 60 0 0,41-10-9292 0 0,-70 19-1193 0 0</inkml:trace>
</inkml:ink>
</file>

<file path=ppt/ink/ink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59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86 80 0 0,'0'0'393'0'0,"0"0"-51"0"0,0 0 177 0 0,0 0 263 0 0,0 0 235 0 0,0 0 68 0 0,0 0-111 0 0,0 0-191 0 0,0 35-202 0 0,3 113-168 0 0,-3-25 358 0 0,-2 59 1306 0 0,2-171-2644 0 0,0-1 3889 0 0,-2-22 1792 0 0,-8-96-3142 0 0,9 85-1863 0 0,2 0 0 0 0,1 0 1 0 0,0 0-1 0 0,2 0 0 0 0,1 0 1 0 0,0 0-1 0 0,2 1 0 0 0,1 0 1 0 0,0 0-1 0 0,12-18-109 0 0,-10 21 27 0 0,0 1 0 0 0,2 0 0 0 0,0 0 0 0 0,1 2 0 0 0,1 0 0 0 0,0 0 0 0 0,2 1-1 0 0,-1 1 1 0 0,2 0 0 0 0,0 1 0 0 0,16-9-27 0 0,-30 21 2 0 0,-1-1-1 0 0,1 1 1 0 0,-1 0 0 0 0,1 0-1 0 0,-1 0 1 0 0,1 1-1 0 0,0-1 1 0 0,-1 1-1 0 0,1-1 1 0 0,0 1 0 0 0,0 0-1 0 0,-1 0 1 0 0,1 0-1 0 0,0 0 1 0 0,0 1 0 0 0,-1-1-1 0 0,1 1 1 0 0,0 0-1 0 0,-1 0 1 0 0,1-1 0 0 0,1 3-2 0 0,0 7 45 0 0,-1 1 1 0 0,-1 0 0 0 0,0 1 0 0 0,-1-1-1 0 0,0 0 1 0 0,-1 0 0 0 0,0 1 0 0 0,-1-1 0 0 0,0 0-1 0 0,-1 0 1 0 0,0 0 0 0 0,0 0 0 0 0,-4 8-46 0 0,4-11 6 0 0,-27 134-2313 0 0,43-133-6711 0 0,-12-9 6367 0 0,2 0-5055 0 0</inkml:trace>
</inkml:ink>
</file>

<file path=ppt/ink/ink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0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0 568 4657 0 0,'0'0'1490'0'0,"0"0"-575"0"0,0 0-223 0 0,0 0 236 0 0,0 0 267 0 0,0 0 102 0 0,0 0-99 0 0,0 0-204 0 0,0 0-162 0 0,0 0-63 0 0,0 0-57 0 0,0 0-25 0 0,0 0-3 0 0,22-4-40 0 0,67-13-38 0 0,-29-13 526 0 0,-46 17-845 0 0,10-5-140 0 0,0-2 0 0 0,-1-1 1 0 0,-2-1-1 0 0,0-1 0 0 0,-1 0 1 0 0,-2-2-1 0 0,0 0 0 0 0,-1-1 1 0 0,-2-1-1 0 0,-1 0 0 0 0,5-16-147 0 0,-3-56-953 0 0,-17 98 845 0 0,-1-1 0 0 0,1 1 0 0 0,0-1 0 0 0,0 1 0 0 0,0 0 1 0 0,-1 0-1 0 0,1 0 0 0 0,-1 0 0 0 0,1 0 0 0 0,-1 0 0 0 0,1 0 1 0 0,-1 0-1 0 0,1 1 0 0 0,-1-1 0 0 0,0 1 0 0 0,1-1 0 0 0,-1 1 0 0 0,0 0 1 0 0,1-1-1 0 0,-1 1 0 0 0,0 0 0 0 0,0 0 0 0 0,1 0 0 0 0,-1 0 0 0 0,0 1 1 0 0,0-1-1 0 0,1 0 0 0 0,-1 1 0 0 0,0-1 0 0 0,1 1 0 0 0,-1-1 1 0 0,0 1-1 0 0,1 0 0 0 0,-1 0 0 0 0,1 0 0 0 0,-1 0 0 0 0,1 0 0 0 0,-1 1 108 0 0,-9 7-24 0 0,1 1 0 0 0,0 1 0 0 0,0 0 0 0 0,1 1 0 0 0,1-1 0 0 0,0 2 0 0 0,0-1 0 0 0,1 1 0 0 0,1 0 0 0 0,0 0 0 0 0,1 1 0 0 0,0 0 0 0 0,1 0 0 0 0,1 0-1 0 0,0 0 1 0 0,1 1 0 0 0,1-1 0 0 0,0 1 0 0 0,1 0 0 0 0,0-1 0 0 0,2 8 24 0 0,-1-17 59 0 0,0 1 0 0 0,0-1 1 0 0,1 0-1 0 0,0 1 0 0 0,0-1 0 0 0,1 0 0 0 0,-1 0 1 0 0,1-1-1 0 0,0 1 0 0 0,0-1 0 0 0,1 1 0 0 0,-1-1 1 0 0,1 0-1 0 0,0 0 0 0 0,0 0 0 0 0,0-1 0 0 0,1 1 1 0 0,-1-1-1 0 0,1 0 0 0 0,0-1 0 0 0,0 1 0 0 0,0-1 1 0 0,0 0-1 0 0,0 0 0 0 0,0 0 0 0 0,1-1 0 0 0,-1 0 1 0 0,1 0-1 0 0,-1 0 0 0 0,1-1 0 0 0,0 1-59 0 0,3-1 117 0 0,0 0 0 0 0,-1-1 0 0 0,1 0-1 0 0,0 0 1 0 0,-1 0 0 0 0,1-1 0 0 0,-1-1 0 0 0,1 0 0 0 0,-1 0-1 0 0,0 0 1 0 0,0-1 0 0 0,-1 0 0 0 0,1-1 0 0 0,-1 1-1 0 0,2-2-116 0 0,7-7 11 0 0,-1 0 0 0 0,0-1 0 0 0,-1-1-1 0 0,-1 0 1 0 0,0-1 0 0 0,11-17-11 0 0,29-60-782 0 0,-53 93 718 0 0,-1 0 0 0 0,1 0 0 0 0,-1 0 0 0 0,1 1 0 0 0,-1-1 0 0 0,1 0 0 0 0,-1 0 0 0 0,1 0 0 0 0,-1 0 0 0 0,1 0 0 0 0,-1 0 0 0 0,1-1 0 0 0,-1 1 0 0 0,1 0 0 0 0,-1 0 0 0 0,1 0 0 0 0,-1 0 0 0 0,1 0 0 0 0,0-1 0 0 0,-1 1 0 0 0,1 0 0 0 0,-1 0 0 0 0,1-1 0 0 0,-1 1 0 0 0,1 0 0 0 0,0-1 0 0 0,-1 1 0 0 0,1 0 0 0 0,0-1 0 0 0,0 1 0 0 0,-1-1 0 0 0,1 1 64 0 0,-4 7-26 0 0,0 0 1 0 0,1 1-1 0 0,-1-1 1 0 0,2 1-1 0 0,-1 0 1 0 0,1 0-1 0 0,0 0 1 0 0,1 0-1 0 0,0 0 1 0 0,0 0 0 0 0,1 1-1 0 0,0 4 26 0 0,2-9 39 0 0,0 0 1 0 0,0 0-1 0 0,1 0 0 0 0,0-1 0 0 0,0 1 1 0 0,0-1-1 0 0,0 0 0 0 0,0 1 0 0 0,1-1 1 0 0,0-1-1 0 0,-1 1 0 0 0,1 0 0 0 0,0-1 1 0 0,0 0-1 0 0,0 0 0 0 0,1 0 0 0 0,-1 0 0 0 0,0-1 1 0 0,1 0-1 0 0,-1 0 0 0 0,1 0 0 0 0,-1 0 1 0 0,1-1-1 0 0,0 0 0 0 0,-1 0 0 0 0,1 0 1 0 0,-1 0-1 0 0,1-1 0 0 0,-1 1 0 0 0,1-1 1 0 0,1-1-40 0 0,2 2 119 0 0,9-3 63 0 0,-1-1-1 0 0,1 0 0 0 0,0-1 0 0 0,-1-1 0 0 0,0-1 0 0 0,0 0 0 0 0,-1-1 0 0 0,0-1 1 0 0,0 0-1 0 0,-1-1 0 0 0,0-1 0 0 0,-1 0 0 0 0,0 0 0 0 0,-1-2 0 0 0,0 1 0 0 0,8-13-181 0 0,-13 17 7 0 0,0 0 0 0 0,0 0 0 0 0,-1-1-1 0 0,0 0 1 0 0,-1 0 0 0 0,1-1 0 0 0,-2 1-1 0 0,0-1 1 0 0,0 0 0 0 0,0 0 0 0 0,-1 0-1 0 0,-1-1 1 0 0,0 1 0 0 0,0-1-1 0 0,-1 1 1 0 0,-1-1 0 0 0,1 0 0 0 0,-2 1-1 0 0,0-8-6 0 0,0 16-58 0 0,-1-1 0 0 0,1 0 0 0 0,-1 0-1 0 0,0 1 1 0 0,0-1 0 0 0,0 0 0 0 0,0 1 0 0 0,0 0-1 0 0,0 0 1 0 0,-1-1 0 0 0,1 1 0 0 0,-1 1-1 0 0,1-1 1 0 0,-1 0 0 0 0,0 1 0 0 0,0-1-1 0 0,0 1 1 0 0,0 0 0 0 0,0 0 0 0 0,0 0-1 0 0,0 0 1 0 0,0 1 0 0 0,0-1 0 0 0,0 1 0 0 0,0 0-1 0 0,-1-1 1 0 0,1 2 0 0 0,0-1 0 0 0,0 0-1 0 0,0 1 1 0 0,0-1 0 0 0,0 1 0 0 0,0 0-1 0 0,0 0 1 0 0,0 0 0 0 0,0 0 0 0 0,0 1 0 0 0,0-1-1 0 0,0 1 1 0 0,1 0 0 0 0,-1 0 0 0 0,1 0-1 0 0,-1 0 1 0 0,1 0 0 0 0,-1 1 58 0 0,-5 6-29 0 0,1 1-1 0 0,0 0 1 0 0,0 0 0 0 0,1 1 0 0 0,0-1-1 0 0,1 1 1 0 0,0 1 0 0 0,1-1-1 0 0,0 1 1 0 0,1 0 0 0 0,1 0 0 0 0,-1 0-1 0 0,2 0 1 0 0,0 0 0 0 0,0 0 0 0 0,1 1-1 0 0,1-1 1 0 0,1 11 29 0 0,1-13 3 0 0,1 1-1 0 0,1-1 1 0 0,0-1-1 0 0,0 1 1 0 0,0-1-1 0 0,1 0 1 0 0,1 0-1 0 0,0 0 1 0 0,0-1-1 0 0,0 0 1 0 0,1 0-1 0 0,1-1 1 0 0,-1 0-1 0 0,1-1 1 0 0,0 0 0 0 0,0 0-1 0 0,1-1 1 0 0,0 0-1 0 0,1 0-2 0 0,70 18-1138 0 0,-46-19-2091 0 0,-1 0-4300 0 0,-23-1 1864 0 0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04.4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491 773 656 0 0,'0'0'1223'0'0,"0"0"-171"0"0,0 0-35 0 0,0 0 128 0 0,0 0 153 0 0,0 0 67 0 0,0 0-70 0 0,0 0-165 0 0,0 0-181 0 0,0 0-179 0 0,0 0-141 0 0,-11-4-101 0 0,-35-10-54 0 0,37 12-327 0 0,1 1-1 0 0,-1 1 1 0 0,0-1 0 0 0,0 2 0 0 0,1-1-1 0 0,-1 1 1 0 0,0 0 0 0 0,1 1 0 0 0,-1 0-1 0 0,1 0 1 0 0,-1 1 0 0 0,1 0 0 0 0,0 1-1 0 0,0 0 1 0 0,0 0 0 0 0,1 0 0 0 0,0 1-1 0 0,0 0 1 0 0,-6 6-147 0 0,11-10 38 0 0,-24 18 52 0 0,1 1-1 0 0,1 2 1 0 0,1 0 0 0 0,1 1 0 0 0,1 1-1 0 0,1 1 1 0 0,1 1 0 0 0,2 1 0 0 0,0 0-1 0 0,-1 8-89 0 0,13-25-15 0 0,0 0 0 0 0,1 0 0 0 0,1 0 1 0 0,0 0-1 0 0,0 0 0 0 0,1 1 0 0 0,0 0 0 0 0,1-1 0 0 0,0 1 0 0 0,1 0 0 0 0,0-1 0 0 0,0 1 0 0 0,1 0 0 0 0,3 9 15 0 0,-3-17 14 0 0,0 0 1 0 0,0-1-1 0 0,1 1 1 0 0,-1 0-1 0 0,1-1 1 0 0,-1 1-1 0 0,1-1 1 0 0,0 1-1 0 0,0-1 1 0 0,0 0-1 0 0,0 0 1 0 0,1 0-1 0 0,-1 0 1 0 0,1 0-1 0 0,-1-1 1 0 0,1 1-1 0 0,-1-1 1 0 0,1 1-1 0 0,0-1 1 0 0,0 0-1 0 0,0 0 0 0 0,-1 0 1 0 0,1 0-1 0 0,0-1 1 0 0,0 1-1 0 0,0-1 1 0 0,0 0-1 0 0,0 0 1 0 0,2 0-15 0 0,88-19 1698 0 0,-66 4-1465 0 0,-1-2 0 0 0,0 0 0 0 0,-2-2 1 0 0,0-1-1 0 0,-1-1 0 0 0,-1-1 0 0 0,9-11-233 0 0,28-27 173 0 0,181-197-259 0 0,-225 238-123 0 0,-22 27-1256 0 0,-3 11 1359 0 0,0 0 0 0 0,1 1 0 0 0,1 0 0 0 0,1 1 0 0 0,1-1 0 0 0,-2 15 106 0 0,5-25-41 0 0,0 1 1 0 0,0-1-1 0 0,1 1 0 0 0,1-1 1 0 0,0 1-1 0 0,0 0 0 0 0,1-1 1 0 0,1 1-1 0 0,-1 0 0 0 0,2 0 1 0 0,-1-1-1 0 0,2 1 0 0 0,-1-1 1 0 0,1 0-1 0 0,1 0 0 0 0,0 0 1 0 0,0 0-1 0 0,2 2 41 0 0,63 61-1991 0 0,-3-55-7167 0 0,-36-18 3471 0 0,-18 0 4683 0 0</inkml:trace>
  <inkml:trace contextRef="#ctx0" brushRef="#br0" timeOffset="238.577">1264 769 1800 0 0,'0'0'3134'0'0,"0"0"-564"0"0,0 0-481 0 0,0 0-382 0 0,0 0-307 0 0,0 0-290 0 0,0 0-166 0 0,0 0-79 0 0,-31 13-90 0 0,-99 40-103 0 0,55-3 217 0 0,65-40-728 0 0,0-2-104 0 0,1 1 1 0 0,-1 0 0 0 0,1 1-1 0 0,1-1 1 0 0,0 2-1 0 0,0-1 1 0 0,1 1-1 0 0,1 0 1 0 0,0 1-1 0 0,0 0 1 0 0,1-1-1 0 0,0 2 1 0 0,1-1 0 0 0,1 1-1 0 0,0-1 1 0 0,1 1-1 0 0,0 0 1 0 0,1 0-1 0 0,0 0 1 0 0,1 3-58 0 0,4-8-51 0 0,0-1 0 0 0,0 1 0 0 0,1-1 0 0 0,0-1 0 0 0,0 1 0 0 0,1-1 0 0 0,0 1-1 0 0,0-2 1 0 0,0 1 0 0 0,1-1 0 0 0,0 0 0 0 0,0 0 0 0 0,0-1 0 0 0,1 0 0 0 0,-1 0 0 0 0,1-1 0 0 0,0 1 0 0 0,0-2 0 0 0,0 1 0 0 0,1-1 0 0 0,-1-1 0 0 0,0 0 0 0 0,1 0 0 0 0,-1 0 0 0 0,1-1 0 0 0,6-1 51 0 0,179-10-4713 0 0,-72-32-5405 0 0,-100 32 7009 0 0</inkml:trace>
  <inkml:trace contextRef="#ctx0" brushRef="#br0" timeOffset="516.616">1754 696 4241 0 0,'0'0'2552'0'0,"0"0"-616"0"0,0 0-185 0 0,0 0 8 0 0,0 0-44 0 0,0 0-199 0 0,0 0-325 0 0,0 0-282 0 0,0 0-199 0 0,0 0-121 0 0,0 0-58 0 0,0 0-56 0 0,-23 12-24 0 0,-72 39-43 0 0,88-47-352 0 0,0-1 0 0 0,1 1 1 0 0,0 0-1 0 0,0 0 0 0 0,0 1 1 0 0,1 0-1 0 0,-1 0 0 0 0,1 0 1 0 0,0 1-1 0 0,1-1 0 0 0,-1 1 1 0 0,1 0-1 0 0,-3 6-56 0 0,-6 9 52 0 0,7-15-82 0 0,0 1 0 0 0,1 0 0 0 0,0 0 1 0 0,0 1-1 0 0,0-1 0 0 0,1 1 0 0 0,0 0 0 0 0,1 0 0 0 0,0 1 1 0 0,0-1-1 0 0,0 0 0 0 0,1 1 0 0 0,1 0 0 0 0,-1 0 0 0 0,2-1 1 0 0,-1 1-1 0 0,1 0 0 0 0,0 0 0 0 0,1 0 0 0 0,0 0 1 0 0,0-1-1 0 0,1 1 0 0 0,0 0 0 0 0,1-1 0 0 0,0 0 0 0 0,0 1 1 0 0,1-1-1 0 0,0 0 0 0 0,0-1 0 0 0,1 2 30 0 0,7 3-22 0 0,1-1 1 0 0,0-1-1 0 0,1 0 1 0 0,-1-1-1 0 0,2 0 0 0 0,-1-1 1 0 0,1-1-1 0 0,1 0 0 0 0,-1-1 1 0 0,1-1-1 0 0,0 0 0 0 0,0-1 1 0 0,1-1-1 0 0,-1-1 1 0 0,1 0-1 0 0,0-1 0 0 0,-1-1 1 0 0,10-1 21 0 0,52-8-918 0 0,-37-21-4699 0 0,-33 19 258 0 0,-2 6-2981 0 0</inkml:trace>
  <inkml:trace contextRef="#ctx0" brushRef="#br0" timeOffset="1409.543">2092 1056 0 0 0,'0'0'471'0'0,"0"0"408"0"0,0 0 388 0 0,0 0 305 0 0,0 0 115 0 0,0 0-103 0 0,0 0-206 0 0,0 0-210 0 0,0 0-162 0 0,0 0-90 0 0,0 0-28 0 0,0 0-8 0 0,10 18 24 0 0,31 53 25 0 0,-40-69-879 0 0,0-1 0 0 0,0 1 0 0 0,0-1-1 0 0,0 0 1 0 0,0 1 0 0 0,0-1 0 0 0,1 0 0 0 0,-1 0 0 0 0,0 0 0 0 0,1 0 0 0 0,-1 0 0 0 0,0 0 0 0 0,1 0 0 0 0,-1-1 0 0 0,1 1 0 0 0,0 0 0 0 0,-1-1 0 0 0,1 1 0 0 0,-1-1 0 0 0,1 0 0 0 0,0 0 0 0 0,-1 1 0 0 0,1-1 0 0 0,0 0 0 0 0,-1 0-1 0 0,1 0 1 0 0,0-1 0 0 0,-1 1 0 0 0,1 0 0 0 0,0-1 0 0 0,-1 1 0 0 0,2-1-50 0 0,3-1 206 0 0,113-53 2150 0 0,-91 38-2059 0 0,220-149 838 0 0,-223 148-1070 0 0,-1-2 0 0 0,0-1 1 0 0,-2 0-1 0 0,0-2 0 0 0,-1 0 1 0 0,-2-2-1 0 0,14-22-65 0 0,-30 44-46 0 0,-1 0 0 0 0,0 0 0 0 0,0 0 0 0 0,0 0 0 0 0,0-1 0 0 0,0 1 0 0 0,-1-1 0 0 0,1 1 0 0 0,-1-1 0 0 0,0 1 0 0 0,0-1 0 0 0,-1 0 0 0 0,1 0 0 0 0,-1 1-1 0 0,1-1 1 0 0,-1 0 0 0 0,-1 0 0 0 0,1 0 0 0 0,0 1 0 0 0,-1-1 0 0 0,0 0 0 0 0,0 0 0 0 0,0 1 0 0 0,0-1 0 0 0,0 1 0 0 0,-1-1 0 0 0,0 1 0 0 0,0 0 0 0 0,0-1 0 0 0,0 1 0 0 0,0 0 0 0 0,-1 0 0 0 0,-2-2 46 0 0,-3 3-259 0 0,0 0 0 0 0,-1 0 0 0 0,0 1 0 0 0,1 1 0 0 0,-1-1 0 0 0,0 1-1 0 0,1 1 1 0 0,-1 0 0 0 0,1 0 0 0 0,-1 0 0 0 0,1 1 0 0 0,-1 1 0 0 0,1-1 0 0 0,0 1 0 0 0,0 1 0 0 0,0-1 0 0 0,0 1 0 0 0,-4 4 259 0 0,-121 102-2205 0 0,120-97 2147 0 0,1 0-1 0 0,0 1 1 0 0,1 0 0 0 0,1 1 0 0 0,0 0 0 0 0,1 0-1 0 0,1 1 1 0 0,0 0 0 0 0,1 1 0 0 0,1 0 0 0 0,1 0-1 0 0,0 0 1 0 0,1 1 0 0 0,1-1 0 0 0,0 1-1 0 0,2 0 1 0 0,0 9 58 0 0,2-20 78 0 0,0 0 0 0 0,0-1 1 0 0,1 1-1 0 0,0 0 0 0 0,0-1 0 0 0,0 0 0 0 0,1 0 0 0 0,0 0 0 0 0,1 0 0 0 0,-1 0 0 0 0,1 0 0 0 0,0-1 1 0 0,0 0-1 0 0,1 0 0 0 0,0 0 0 0 0,0 0 0 0 0,0-1 0 0 0,0 0 0 0 0,1 0 0 0 0,-1 0 0 0 0,1 0 0 0 0,0-1 1 0 0,0 0-1 0 0,0-1 0 0 0,5 2-78 0 0,5 2 304 0 0,0-2 1 0 0,0 0 0 0 0,0 0 0 0 0,0-2-1 0 0,0 0 1 0 0,1 0 0 0 0,-1-2 0 0 0,1 0-1 0 0,-1-1 1 0 0,3-1-305 0 0,4-4 352 0 0,-1-1 0 0 0,0 0 0 0 0,-1-2 0 0 0,1-1 0 0 0,-2 0 0 0 0,0-2 0 0 0,0 0 0 0 0,-1-1 0 0 0,0-1 0 0 0,2-4-352 0 0,-7 8 181 0 0,42-32 86 0 0,-3-3 0 0 0,-1-1 0 0 0,-2-3 0 0 0,-3-2 1 0 0,-2-2-1 0 0,-2-2 0 0 0,-3-2 0 0 0,-2-1 0 0 0,20-45-267 0 0,-45 76-234 0 0,0 0-1 0 0,-2-1 1 0 0,0-1-1 0 0,-3 0 1 0 0,0 0-1 0 0,-2-1 1 0 0,-1 0-1 0 0,-1 0 1 0 0,-1 0-1 0 0,-2 0 1 0 0,-1-1-1 0 0,-2 0 235 0 0,2 25-46 0 0,-1 1 0 0 0,0-1 1 0 0,0 1-1 0 0,0-1 0 0 0,0 1 0 0 0,-1 0 0 0 0,0 0 0 0 0,0 0 0 0 0,-1 0 0 0 0,1 0 0 0 0,-1 0 0 0 0,0 0 0 0 0,0 1 0 0 0,-1 0 0 0 0,1 0 0 0 0,-1-1 0 0 0,0 2 0 0 0,0-1 0 0 0,0 0 0 0 0,-1 1 0 0 0,1 0 0 0 0,-1 0 0 0 0,0 0 0 0 0,1 1 0 0 0,-1 0 0 0 0,-1 0 1 0 0,1 0-1 0 0,0 0 0 0 0,0 1 0 0 0,-1 0 0 0 0,1 0 0 0 0,-1 0 0 0 0,1 1 0 0 0,-1 0 0 0 0,1 0 0 0 0,-1 0 0 0 0,1 0 0 0 0,0 1 0 0 0,-2 0 46 0 0,-10 6-66 0 0,1 1 0 0 0,0 0 0 0 0,1 1 0 0 0,0 1-1 0 0,0 0 1 0 0,1 1 0 0 0,-12 12 66 0 0,1-1 108 0 0,1 1 0 0 0,2 0-1 0 0,0 2 1 0 0,1 1-1 0 0,2 0 1 0 0,1 2 0 0 0,1 0-1 0 0,1 0 1 0 0,1 2 0 0 0,2 0-1 0 0,1 1 1 0 0,1 0 0 0 0,2 0-1 0 0,1 1 1 0 0,2 0-1 0 0,1 1 1 0 0,1 0 0 0 0,2-1-1 0 0,1 1 1 0 0,2 0 0 0 0,1 4-108 0 0,3-15 97 0 0,1 0 0 0 0,1 0 0 0 0,1-1 0 0 0,1 1 0 0 0,1-2 0 0 0,1 1 0 0 0,0-2 0 0 0,2 1 0 0 0,0-2 0 0 0,1 1 0 0 0,1-2 0 0 0,0 0 0 0 0,2-1 0 0 0,0-1 0 0 0,0 0 0 0 0,1-1 0 0 0,15 8-97 0 0,-29-18-12 0 0,1-1 0 0 0,-1 1-1 0 0,1-1 1 0 0,0 0 0 0 0,0 0-1 0 0,0 0 1 0 0,0-1 0 0 0,0 0-1 0 0,0 0 1 0 0,1 0 0 0 0,-1-1-1 0 0,1 1 1 0 0,0-1 0 0 0,-1-1-1 0 0,1 1 1 0 0,0-1-1 0 0,-1 0 1 0 0,1 0 0 0 0,0-1-1 0 0,-1 0 1 0 0,1 0 0 0 0,0 0-1 0 0,-1 0 1 0 0,0-1 0 0 0,1 0-1 0 0,-1 0 1 0 0,0-1 0 0 0,0 1-1 0 0,0-1 1 0 0,0 0 0 0 0,4-4 12 0 0,20-41-4069 0 0,-16 25-3522 0 0,-8 14-2514 0 0</inkml:trace>
  <inkml:trace contextRef="#ctx0" brushRef="#br0" timeOffset="2074.979">3462 1005 1024 0 0,'0'0'1906'0'0,"0"0"180"0"0,0 0 98 0 0,0 0-23 0 0,0 0-182 0 0,0 0-260 0 0,0 0-235 0 0,0 0-188 0 0,0 0-198 0 0,0 0-163 0 0,35 0-134 0 0,107-3-135 0 0,-69-16 218 0 0,-62 11-689 0 0,3 1-135 0 0,-1 0 0 0 0,0-1 1 0 0,-1 0-1 0 0,0-1 1 0 0,0-1-1 0 0,-1 1 0 0 0,0-2 1 0 0,0 0-1 0 0,-2 0 1 0 0,1-1-1 0 0,-1 0 0 0 0,-1 0 1 0 0,0-1-1 0 0,-1 0 1 0 0,0-1-1 0 0,-1 0 0 0 0,-1 0 1 0 0,0 0-1 0 0,-1 0 1 0 0,0-1-1 0 0,1-12-60 0 0,-5 24-80 0 0,-1 0 0 0 0,1 0 0 0 0,0 0 0 0 0,-1 0 0 0 0,0 0 0 0 0,0 0-1 0 0,0 1 1 0 0,0-1 0 0 0,0 0 0 0 0,0 0 0 0 0,-1 1 0 0 0,1-1 0 0 0,-1 1 0 0 0,0-1 0 0 0,0 1 0 0 0,0-1 0 0 0,0 1 0 0 0,0 0 0 0 0,0 0-1 0 0,-1 0 1 0 0,1 0 0 0 0,-1 1 0 0 0,1-1 0 0 0,-1 1 0 0 0,0-1 0 0 0,1 1 0 0 0,-1 0 0 0 0,0 0 0 0 0,0 0 0 0 0,0 1 0 0 0,0-1 0 0 0,0 1 0 0 0,0-1-1 0 0,0 1 1 0 0,0 0 0 0 0,0 0 0 0 0,0 0 80 0 0,-6 0-268 0 0,-1 0 0 0 0,1 0 0 0 0,0 1 0 0 0,-1 1 0 0 0,1-1 0 0 0,0 1-1 0 0,0 1 1 0 0,0 0 0 0 0,0 0 0 0 0,1 1 0 0 0,-8 3 268 0 0,-1 3-185 0 0,0 0 1 0 0,0 2-1 0 0,1-1 1 0 0,1 2-1 0 0,0 0 1 0 0,1 1-1 0 0,0 0 1 0 0,1 1-1 0 0,1 1 1 0 0,1 0-1 0 0,0 0 0 0 0,0 1 1 0 0,2 1-1 0 0,0 0 1 0 0,2 0-1 0 0,-1 0 1 0 0,2 1-1 0 0,1 0 1 0 0,0 1-1 0 0,2-1 1 0 0,-1 8 184 0 0,5-19 104 0 0,1 0 1 0 0,0-1-1 0 0,0 1 1 0 0,1 0 0 0 0,0-1-1 0 0,1 1 1 0 0,-1-1 0 0 0,1 0-1 0 0,1 0 1 0 0,-1-1 0 0 0,1 1-1 0 0,0-1 1 0 0,1 0 0 0 0,0 0-1 0 0,-1-1 1 0 0,2 1 0 0 0,-1-1-1 0 0,1-1 1 0 0,-1 1-1 0 0,1-1 1 0 0,1 0 0 0 0,-1-1-1 0 0,0 0 1 0 0,1 0 0 0 0,0-1-1 0 0,0 1 1 0 0,0-2 0 0 0,0 1-1 0 0,0-1 1 0 0,0 0 0 0 0,0-1-1 0 0,5 0-104 0 0,22-5 429 0 0,0-2 0 0 0,-1-1-1 0 0,0-1 1 0 0,0-2 0 0 0,-1-2-1 0 0,0-1 1 0 0,-1-1 0 0 0,-1-2-1 0 0,0-1 1 0 0,-1-1 0 0 0,-1-2-1 0 0,-1-1 1 0 0,-1-1 0 0 0,2-4-429 0 0,-4 7 15 0 0,0-2 1 0 0,-1 0 0 0 0,-2-2 0 0 0,0-1 0 0 0,-1 0 0 0 0,-2-1 0 0 0,-1-2 0 0 0,-1 0-1 0 0,-1 0 1 0 0,0-4-16 0 0,-14 30-20 0 0,-1-1-1 0 0,1 0 1 0 0,-1 0 0 0 0,1 0-1 0 0,-1 0 1 0 0,0 0-1 0 0,0 0 1 0 0,0 0 0 0 0,0-1-1 0 0,-1 1 1 0 0,1 0-1 0 0,-1 0 1 0 0,0-1 0 0 0,0 1-1 0 0,0 0 1 0 0,-1 0-1 0 0,1-1 1 0 0,-1 1-1 0 0,1 0 1 0 0,-1 0 0 0 0,0 0-1 0 0,0 0 1 0 0,-1 0-1 0 0,1 0 1 0 0,0 0 0 0 0,-1 0-1 0 0,0 0 1 0 0,0 1-1 0 0,0-1 1 0 0,0 0 0 0 0,0 1-1 0 0,0 0 1 0 0,-1 0-1 0 0,1 0 1 0 0,-1 0 0 0 0,0 0-1 0 0,0 0 1 0 0,1 0-1 0 0,-1 1 1 0 0,0-1 0 0 0,0 1-1 0 0,0 0 1 0 0,-2 0 20 0 0,-7 2-105 0 0,0 0 0 0 0,0 1 0 0 0,1 0 1 0 0,-1 1-1 0 0,1 1 0 0 0,0 0 0 0 0,0 0 0 0 0,0 1 1 0 0,0 0-1 0 0,1 1 0 0 0,0 0 0 0 0,0 1 0 0 0,1 0 1 0 0,-1 1-1 0 0,2 0 0 0 0,-1 0 0 0 0,1 1 0 0 0,0 0 1 0 0,0 1 104 0 0,5-8-15 0 0,1 0 0 0 0,-1 1 0 0 0,0-1 1 0 0,1 0-1 0 0,0 1 0 0 0,-1 0 0 0 0,1 0 0 0 0,0 0 1 0 0,0 0-1 0 0,1 0 0 0 0,-1 0 0 0 0,1 0 1 0 0,-1 1-1 0 0,1-1 0 0 0,0 0 0 0 0,0 1 1 0 0,0-1-1 0 0,1 1 0 0 0,-1-1 0 0 0,1 1 0 0 0,0-1 1 0 0,0 1-1 0 0,0-1 0 0 0,1 1 0 0 0,-1-1 1 0 0,1 1-1 0 0,0-1 0 0 0,0 1 0 0 0,0-1 1 0 0,0 1-1 0 0,0-1 0 0 0,1 0 0 0 0,0 0 0 0 0,0 0 1 0 0,-1 0-1 0 0,2 0 0 0 0,-1 0 0 0 0,0-1 1 0 0,1 1-1 0 0,2 2 15 0 0,160 47 27 0 0,-141-48-4 0 0,1 2 1 0 0,-1 0 0 0 0,-1 2-1 0 0,1 1 1 0 0,-2 0-1 0 0,1 2 1 0 0,2 2-24 0 0,-18-9 47 0 0,-1 0 0 0 0,0 0 0 0 0,1 0 0 0 0,-1 1 0 0 0,-1 0 1 0 0,1 0-1 0 0,-1 0 0 0 0,0 1 0 0 0,0 0 0 0 0,0 0 0 0 0,-1 0 0 0 0,0 0 0 0 0,0 1 1 0 0,-1 0-1 0 0,0-1 0 0 0,0 2 0 0 0,0-1 0 0 0,-1 0 0 0 0,0 0 0 0 0,-1 1 0 0 0,1-1 1 0 0,-1 1-1 0 0,-1-1 0 0 0,0 1 0 0 0,0-1 0 0 0,0 1 0 0 0,-1 1-47 0 0,-38 95 516 0 0,11-68-3232 0 0,25-31-950 0 0,2 0-3576 0 0,1-4 938 0 0</inkml:trace>
  <inkml:trace contextRef="#ctx0" brushRef="#br0" timeOffset="3024.122">5161 850 1720 0 0,'0'0'1426'0'0,"0"0"22"0"0,0 0 98 0 0,0 0 130 0 0,0 0 50 0 0,0 0-52 0 0,0 0-223 0 0,0 0-290 0 0,-36 9-319 0 0,-113 29-297 0 0,66 2 7 0 0,68-27-417 0 0,3-7-67 0 0,1 1 0 0 0,0 0-1 0 0,0 1 1 0 0,1 1 0 0 0,0-1 0 0 0,0 2 0 0 0,1-1-1 0 0,1 1 1 0 0,-1 0 0 0 0,2 1 0 0 0,-1 0 0 0 0,1 1 0 0 0,1-1-1 0 0,0 1 1 0 0,1 0 0 0 0,0 1 0 0 0,1-1 0 0 0,0 1-1 0 0,0 4-67 0 0,4-14 4 0 0,1-1 0 0 0,-1 1 0 0 0,1-1 0 0 0,-1 0 0 0 0,1 1 0 0 0,0-1 0 0 0,0 0-1 0 0,0 1 1 0 0,0-1 0 0 0,0 0 0 0 0,0 0 0 0 0,1 0 0 0 0,-1 0 0 0 0,1 0 0 0 0,-1 0 0 0 0,1 0 0 0 0,0-1-1 0 0,0 1 1 0 0,0-1 0 0 0,0 1 0 0 0,0-1 0 0 0,0 0 0 0 0,0 1 0 0 0,0-1 0 0 0,1 0 0 0 0,-1 0-1 0 0,0-1 1 0 0,1 1 0 0 0,-1 0 0 0 0,0-1 0 0 0,1 0 0 0 0,-1 1 0 0 0,1-1 0 0 0,-1 0 0 0 0,2 0-4 0 0,88-10 705 0 0,-48-9-508 0 0,-1-1 0 0 0,-1-2 0 0 0,-1-2 0 0 0,-1-2 0 0 0,-1-1-1 0 0,7-10-196 0 0,66-57 18 0 0,-107 123-1217 0 0,-19 113 931 0 0,14-136 267 0 0,-1-1-7 0 0,0 0-1 0 0,0 0 1 0 0,1 0 0 0 0,-1 0 0 0 0,1 0-1 0 0,0 0 1 0 0,1 0 0 0 0,0 0 0 0 0,-1 0-1 0 0,1 0 1 0 0,1 0 0 0 0,-1 0 0 0 0,1 0-1 0 0,0-1 1 0 0,0 1 0 0 0,0-1 0 0 0,1 1-1 0 0,0-1 1 0 0,-1 0 0 0 0,2 0 0 0 0,-1 0-1 0 0,0 0 1 0 0,1-1 0 0 0,0 1 0 0 0,-1-1-1 0 0,1 0 1 0 0,1 0 0 0 0,-1 0 0 0 0,1 0 8 0 0,2 0 68 0 0,-1-1 0 0 0,1 0 0 0 0,0 0 0 0 0,0-1 0 0 0,0 0 0 0 0,0 0 0 0 0,0-1 0 0 0,0 0 0 0 0,0 0 0 0 0,0 0 0 0 0,0-1 0 0 0,0 0 0 0 0,0 0 0 0 0,0-1 0 0 0,0 0 0 0 0,0 0 0 0 0,-1-1 0 0 0,1 0 0 0 0,-1 0 0 0 0,0 0 0 0 0,0-1 0 0 0,4-3-68 0 0,112-114 1937 0 0,-101 96-1748 0 0,15-22-109 0 0,-2-2 0 0 0,-1-1 0 0 0,-3-2 0 0 0,-3-1 1 0 0,-1 0-1 0 0,-3-2 0 0 0,-3-1 0 0 0,-1-1 0 0 0,-4-1 0 0 0,-1-5-80 0 0,-2 16-247 0 0,0 3 79 0 0,-2 0 0 0 0,-2-1-1 0 0,-1 0 1 0 0,-3-1 0 0 0,-2 1 0 0 0,-2-26 168 0 0,0 70-3 0 0,1-1 0 0 0,-1 0 0 0 0,0 1-1 0 0,0-1 1 0 0,0 0 0 0 0,0 1 0 0 0,0-1 0 0 0,-1 0 0 0 0,1 1 0 0 0,0-1-1 0 0,-1 0 1 0 0,1 1 0 0 0,-1-1 0 0 0,0 1 0 0 0,1-1 0 0 0,-1 1 0 0 0,0-1-1 0 0,0 1 1 0 0,0 0 0 0 0,0-1 0 0 0,0 1 0 0 0,0 0 0 0 0,0 0-1 0 0,-1-1 1 0 0,1 1 0 0 0,0 0 0 0 0,-1 1 0 0 0,1-1 0 0 0,-1 0 0 0 0,1 0-1 0 0,-1 0 1 0 0,1 1 0 0 0,-1-1 0 0 0,1 1 0 0 0,-1-1 0 0 0,0 1-1 0 0,1 0 1 0 0,-1 0 0 0 0,0-1 0 0 0,1 1 0 0 0,-1 0 0 0 0,0 1 0 0 0,1-1-1 0 0,-1 0 1 0 0,0 0 0 0 0,1 1 0 0 0,-1-1 0 0 0,0 1 0 0 0,1-1-1 0 0,-1 1 1 0 0,1 0 0 0 0,-1-1 0 0 0,1 1 0 0 0,0 0 0 0 0,-2 1 3 0 0,-15 32 43 0 0,2 0 0 0 0,2 1 0 0 0,1 0 0 0 0,2 1 0 0 0,1 1 0 0 0,2 0 1 0 0,1 0-1 0 0,2 0 0 0 0,0 38-43 0 0,-5 77 602 0 0,6-1 0 0 0,8 24-602 0 0,25 137 179 0 0,-29-313-260 0 0,0 1 0 0 0,-1-1 0 0 0,1 0 0 0 0,0 0 0 0 0,-1 1 0 0 0,1-1 0 0 0,-1 0 0 0 0,1 1 0 0 0,-1-1 0 0 0,0 1 0 0 0,1-1 0 0 0,-1 1 0 0 0,0-1 0 0 0,1 1 0 0 0,-1-1 0 0 0,0 1 0 0 0,1-1 0 0 0,-1 1 0 0 0,0 0 0 0 0,0 0 0 0 0,1-1 1 0 0,-1 1-1 0 0,0 0 0 0 0,0 0 0 0 0,0 0 0 0 0,0 0 0 0 0,1 0 0 0 0,-1 0 0 0 0,0 0 0 0 0,0 0 0 0 0,0 0 0 0 0,1 0 0 0 0,-1 0 0 0 0,0 1 0 0 0,0-1 0 0 0,0 0 0 0 0,1 1 0 0 0,-1-1 0 0 0,0 0 0 0 0,1 1 0 0 0,-1-1 0 0 0,0 1 0 0 0,1-1 0 0 0,-1 1 0 0 0,0-1 0 0 0,1 1 0 0 0,-1 0 0 0 0,1-1 0 0 0,-1 1 0 0 0,1 0 0 0 0,-1-1 1 0 0,1 1-1 0 0,0 0 0 0 0,-1 0 0 0 0,1-1 0 0 0,0 1 0 0 0,0 0 0 0 0,-1 0 0 0 0,1 0 0 0 0,0-1 0 0 0,0 1 0 0 0,0 0 0 0 0,0 0 0 0 0,0 0 0 0 0,0-1 0 0 0,0 1 0 0 0,0 0 0 0 0,0 0 0 0 0,1 0 0 0 0,-1 0 81 0 0,-2-2-173 0 0,-47-32-11857 0 0,41 26 7612 0 0</inkml:trace>
  <inkml:trace contextRef="#ctx0" brushRef="#br0" timeOffset="3268.729">5452 802 7362 0 0,'0'0'2649'0'0,"0"0"-665"0"0,0 0-289 0 0,0 0-52 0 0,0 0-98 0 0,0 0-196 0 0,33-5-200 0 0,104-18-159 0 0,51 4 1824 0 0,-151 17-2654 0 0,0 1 1 0 0,0 2 0 0 0,1 2 0 0 0,-2 1 0 0 0,1 2-1 0 0,0 2 1 0 0,16 6-161 0 0,-48-13-150 0 0,55 26-704 0 0,-33 7-6404 0 0,-27-29 2329 0 0,0 1-2792 0 0</inkml:trace>
  <inkml:trace contextRef="#ctx0" brushRef="#br0" timeOffset="3512.969">6345 1031 3009 0 0,'0'0'2656'0'0,"0"0"-1424"0"0,0 0-287 0 0,0 0-65 0 0,0 0-56 0 0,0 0-152 0 0,-41 191-216 0 0,41-176-264 0 0,0 0-192 0 0,0-4-160 0 0,4-4-216 0 0,0-3-384 0 0,-1-1-808 0 0,7-3-809 0 0,-7 0-743 0 0,-1 0 615 0 0</inkml:trace>
  <inkml:trace contextRef="#ctx0" brushRef="#br0" timeOffset="3673.578">6468 512 5913 0 0,'0'0'3897'0'0,"0"0"-2033"0"0,0 0-519 0 0,0 0-537 0 0,0 0-312 0 0,0 0-424 0 0,0 0-1304 0 0,0 0-1593 0 0,0 0-1416 0 0,0 0-1856 0 0</inkml:trace>
  <inkml:trace contextRef="#ctx0" brushRef="#br0" timeOffset="3888.944">6722 788 11634 0 0,'0'0'1729'0'0,"0"0"-474"0"0,0 0-378 0 0,0 0-262 0 0,0 0-188 0 0,0 0-158 0 0,0 0-121 0 0,0 0-65 0 0,0 0-42 0 0,-23 33-38 0 0,-70 104-50 0 0,90-134 41 0 0,1 0 1 0 0,-1 0-1 0 0,1 0 0 0 0,0 0 0 0 0,0 1 0 0 0,0-1 0 0 0,0 0 0 0 0,1 1 0 0 0,0-1 1 0 0,-1 1-1 0 0,1 0 0 0 0,0 0 0 0 0,1-1 0 0 0,-1 1 0 0 0,1 0 0 0 0,0 0 0 0 0,0-1 0 0 0,0 1 1 0 0,0 2 5 0 0,2 6-46 0 0,-1-5 47 0 0,0-1 0 0 0,1 1 0 0 0,0-1-1 0 0,1 1 1 0 0,0-1 0 0 0,-1 0 0 0 0,2 0 0 0 0,-1 0 0 0 0,1 0 0 0 0,0 0-1 0 0,0-1 1 0 0,1 0 0 0 0,-1 1 0 0 0,1-2 0 0 0,0 1 0 0 0,1-1 0 0 0,-1 0-1 0 0,1 0 1 0 0,0 0 0 0 0,0-1 0 0 0,0 1 0 0 0,0-2 0 0 0,0 1 0 0 0,1-1-1 0 0,-1 0 1 0 0,1 0 0 0 0,0 0 0 0 0,0-1 0 0 0,-1-1 0 0 0,1 1 0 0 0,3-1-1 0 0,-1 0 238 0 0,0-1 0 0 0,0-1 0 0 0,-1 0 1 0 0,1 0-1 0 0,-1-1 0 0 0,0 1 1 0 0,0-2-1 0 0,0 1 0 0 0,0-1 0 0 0,0-1 1 0 0,-1 1-1 0 0,0-1 0 0 0,0-1 0 0 0,0 1 1 0 0,0-1-1 0 0,-1 0 0 0 0,0-1 0 0 0,0 1 1 0 0,3-6-239 0 0,3-5 308 0 0,0-1 1 0 0,-1 1-1 0 0,-1-2 1 0 0,-1 1-1 0 0,0-2 1 0 0,-2 1-1 0 0,5-18-308 0 0,-9 29 13 0 0,-1-1 1 0 0,-1 1-1 0 0,1-1 0 0 0,-2 0 0 0 0,1 1 0 0 0,-1-1 0 0 0,0 0 0 0 0,-1 0 0 0 0,0 1 0 0 0,0-1 0 0 0,-1 1 0 0 0,-3-8-13 0 0,-28-27-1656 0 0,-28 29-3847 0 0,15 24-4784 0 0,30-2 3986 0 0</inkml:trace>
  <inkml:trace contextRef="#ctx0" brushRef="#br0" timeOffset="4251.918">7043 1185 12011 0 0,'0'0'1796'0'0,"0"0"-133"0"0,0 0-31 0 0,0 0-186 0 0,0 0-266 0 0,0 0-238 0 0,0 0-249 0 0,0 0-171 0 0,0 0-148 0 0,32-33-136 0 0,105-102-83 0 0,-55 65 25 0 0,-63 56-164 0 0,-14 9-41 0 0,0 0 1 0 0,1 1-1 0 0,-1-1 1 0 0,1 1-1 0 0,0 1 1 0 0,0-1-1 0 0,1 1 1 0 0,-1 0 0 0 0,1 0-1 0 0,-1 1 1 0 0,1 0-1 0 0,5-1 25 0 0,-9 30-1464 0 0,-6 28 768 0 0,0-49 679 0 0,2 1 0 0 0,-1 0-1 0 0,1 0 1 0 0,0 0 0 0 0,0-1-1 0 0,1 1 1 0 0,0 0 0 0 0,0 0 0 0 0,1 0-1 0 0,0 0 1 0 0,0 0 0 0 0,0 0-1 0 0,1-1 1 0 0,0 1 0 0 0,0-1-1 0 0,1 1 1 0 0,0-1 0 0 0,0 0-1 0 0,0 0 1 0 0,1 0 0 0 0,0 0-1 0 0,0-1 1 0 0,1 1 0 0 0,-1-1 0 0 0,1 0-1 0 0,0 0 1 0 0,1-1 0 0 0,-1 0-1 0 0,5 3 18 0 0,-4-4 132 0 0,-1 0-1 0 0,1-1 1 0 0,0 1-1 0 0,-1-2 0 0 0,1 1 1 0 0,0 0-1 0 0,0-1 1 0 0,0 0-1 0 0,0-1 1 0 0,1 1-1 0 0,-1-1 0 0 0,0 0 1 0 0,0-1-1 0 0,0 0 1 0 0,0 1-1 0 0,0-2 1 0 0,0 1-1 0 0,0-1 0 0 0,0 0 1 0 0,-1 0-1 0 0,1-1 1 0 0,0 1-1 0 0,-1-1 1 0 0,0-1-1 0 0,0 1 0 0 0,0-1 1 0 0,0 0-1 0 0,-1 0 1 0 0,3-3-132 0 0,147-163 967 0 0,-112 105-3980 0 0,-7-3-4782 0 0,-27 48-3635 0 0</inkml:trace>
</inkml:ink>
</file>

<file path=ppt/ink/ink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220 273 1888 0 0,'0'0'1305'0'0,"0"0"-64"0"0,0 0 152 0 0,0 0 222 0 0,0 0 130 0 0,0 0-50 0 0,0 0-242 0 0,0 0-261 0 0,0 0-212 0 0,0 0-144 0 0,0 0-72 0 0,0 0-17 0 0,-27 35-29 0 0,-79 111-46 0 0,59-59 263 0 0,43-70-747 0 0,-7 26 130 0 0,2 0 0 0 0,3 1 0 0 0,1 1 0 0 0,1-1-1 0 0,3 19-317 0 0,3-49 8 0 0,0 0 0 0 0,1 0 0 0 0,1 0 0 0 0,0-1 0 0 0,1 0 0 0 0,0 1 0 0 0,1-1 0 0 0,0-1 0 0 0,1 1 0 0 0,1-1 0 0 0,0-1 0 0 0,0 1 0 0 0,1-1 0 0 0,1-1 0 0 0,0 0 0 0 0,0 0 0 0 0,1-1 0 0 0,0 0 0 0 0,0-1 0 0 0,1 0-1 0 0,1-1 1 0 0,-1 0 0 0 0,1-1 0 0 0,0 0 0 0 0,0-1 0 0 0,5 0-8 0 0,13-1-1956 0 0,-18-4-1887 0 0,-2 0-3743 0 0,-9 0-192 0 0</inkml:trace>
  <inkml:trace contextRef="#ctx0" brushRef="#br0" timeOffset="304.561">315 778 7274 0 0,'0'0'2052'0'0,"0"0"-501"0"0,0 0-267 0 0,0 0-42 0 0,0 0-7 0 0,0 0-44 0 0,0 0-118 0 0,0 0-129 0 0,0 0-127 0 0,0 0-132 0 0,0 0-123 0 0,0 0-64 0 0,0 0-66 0 0,25 4-70 0 0,77 13-62 0 0,-6-17 276 0 0,-64-6-464 0 0,79-17-1414 0 0,-65 9-7734 0 0,-37 10 2741 0 0,-4 0 738 0 0</inkml:trace>
  <inkml:trace contextRef="#ctx0" brushRef="#br0" timeOffset="7886.837">1226 483 520 0 0,'0'0'1324'0'0,"0"0"-111"0"0,0 0 135 0 0,0 0 231 0 0,0 0 113 0 0,0 0-121 0 0,0 0-317 0 0,0 0-350 0 0,0 0-269 0 0,0 0-162 0 0,0 0-55 0 0,0 3 37 0 0,-1 5-176 0 0,0-1 0 0 0,-1 0 0 0 0,0 0 1 0 0,0 0-1 0 0,-1 0 0 0 0,0 0 1 0 0,0-1-1 0 0,-1 1 0 0 0,0-1 1 0 0,0 0-1 0 0,0 0 0 0 0,-5 5-279 0 0,-18 31 532 0 0,-124 171 439 0 0,99-147-962 0 0,-12 19-181 0 0,64-85 76 0 0,0 0 0 0 0,0 0 1 0 0,1 0-1 0 0,-1 0 0 0 0,0 0 0 0 0,0 0 0 0 0,0 0 0 0 0,1 0 0 0 0,-1 0 1 0 0,0 0-1 0 0,0 0 0 0 0,1 0 0 0 0,-1 0 0 0 0,0 0 0 0 0,0 0 0 0 0,0 0 1 0 0,1 0-1 0 0,-1 0 0 0 0,0 1 0 0 0,0-1 0 0 0,0 0 0 0 0,1 0 0 0 0,-1 0 1 0 0,0 0-1 0 0,0 0 0 0 0,0 1 0 0 0,0-1 0 0 0,1 0 0 0 0,-1 0 0 0 0,0 0 1 0 0,0 1-1 0 0,0-1 0 0 0,0 0 0 0 0,0 0 0 0 0,0 0 0 0 0,0 1 0 0 0,0-1 1 0 0,0 0-1 0 0,0 0 0 0 0,1 1 0 0 0,-1-1 0 0 0,0 0 96 0 0,22-18-5618 0 0,-21 16 4388 0 0,6-4-2620 0 0,0 1 497 0 0</inkml:trace>
  <inkml:trace contextRef="#ctx0" brushRef="#br0" timeOffset="13403.928">761 487 0 0 0,'0'0'324'0'0,"0"0"382"0"0,0 0 172 0 0,0 0 149 0 0,0 0 151 0 0,-3-1 163 0 0,0-1-800 0 0,-4-1-14 0 0,0 2 2566 0 0,7 1-1886 0 0,0 0-116 0 0,0 0-76 0 0,0 0-103 0 0,0 0-113 0 0,26 3 4054 0 0,-9 8-4429 0 0,0 1 0 0 0,0 0-1 0 0,-1 2 1 0 0,0 0 0 0 0,-1 0-1 0 0,-1 1 1 0 0,5 7-424 0 0,-10-13 79 0 0,0 0 0 0 0,0-1-1 0 0,1 0 1 0 0,1-1 0 0 0,-1 0 0 0 0,1-1 0 0 0,1 0-1 0 0,-1-1 1 0 0,1 0 0 0 0,10 3-79 0 0,46 22 307 0 0,7 20-68 0 0,-46-16-83 0 0,1 2-68 0 0,7-2 38 0 0,-20-16-96 0 0,-1-7-26 0 0,-16-11-75 0 0,0 0-26 0 0,0 0-81 0 0,0 0-79 0 0,0 0-111 0 0,0 0-145 0 0,0 0-252 0 0,0 0-314 0 0,-8-7-12770 0 0,5 3 6830 0 0</inkml:trace>
  <inkml:trace contextRef="#ctx0" brushRef="#br0" timeOffset="14219.725">718 222 0 0 0,'0'0'571'0'0,"0"0"408"0"0,0 0 169 0 0,0 0 75 0 0,0 0-27 0 0,0 0-62 0 0,0 0-39 0 0,0 0-14 0 0,0 0-33 0 0,0 0-51 0 0,-1 1 3155 0 0,49 26 1769 0 0,-42-27-5762 0 0,-1 1 0 0 0,0-1 0 0 0,1 0-1 0 0,-1 0 1 0 0,0-1 0 0 0,1 1 0 0 0,-1-1 0 0 0,0-1 0 0 0,0 1-1 0 0,0-1 1 0 0,0 1 0 0 0,0-1 0 0 0,0-1 0 0 0,0 1 0 0 0,0-1-159 0 0,27-17 318 0 0,-1 0 0 0 0,-1-3 0 0 0,-1 0 0 0 0,-2-2 1 0 0,10-11-319 0 0,15-48 816 0 0,-51 83-772 0 0,7 34-126 0 0,34 27 163 0 0,-19-17-18 0 0,58 93-2112 0 0,-70-127-2826 0 0,-4-7-3711 0 0,-5-2-1345 0 0</inkml:trace>
  <inkml:trace contextRef="#ctx0" brushRef="#br0" timeOffset="14775.588">1447 19 0 0 0,'0'0'891'0'0,"0"0"225"0"0,0 0 442 0 0,0 0 352 0 0,0 0 127 0 0,0 0-171 0 0,0 0-338 0 0,0 0-289 0 0,0 0-201 0 0,0 0-131 0 0,0 0-94 0 0,0 0-31 0 0,2-1 9 0 0,-1 0-720 0 0,-1 1 0 0 0,1 0 1 0 0,-1-1-1 0 0,0 1 1 0 0,1 0-1 0 0,-1-1 1 0 0,1 1-1 0 0,-1 0 1 0 0,1 0-1 0 0,-1 0 1 0 0,1-1-1 0 0,0 1 1 0 0,-1 0-1 0 0,1 0 1 0 0,-1 0-1 0 0,1 0 1 0 0,-1 0-1 0 0,1 0 1 0 0,-1 0-1 0 0,1 0 1 0 0,-1 0-1 0 0,1 0 1 0 0,0 1-1 0 0,-1-1 0 0 0,1 0 1 0 0,-1 0-1 0 0,1 0 1 0 0,-1 1-1 0 0,1-1 1 0 0,-1 0-1 0 0,0 1 1 0 0,1-1-1 0 0,-1 0 1 0 0,1 1-1 0 0,-1-1 1 0 0,0 0-1 0 0,1 1 1 0 0,-1-1-1 0 0,0 1 1 0 0,1-1-1 0 0,-1 1 1 0 0,0-1-1 0 0,1 1 1 0 0,-1-1-1 0 0,0 1 1 0 0,0-1-1 0 0,0 1 0 0 0,0-1 1 0 0,0 1-1 0 0,0-1 1 0 0,1 1-1 0 0,-1 0 1 0 0,0-1-72 0 0,8 14 889 0 0,21 26 40 0 0,-2 2 1 0 0,-2 0-1 0 0,-2 2 1 0 0,11 32-930 0 0,-13-22 120 0 0,-2 1 1 0 0,-3 0 0 0 0,-2 2 0 0 0,-2 0 0 0 0,2 50-121 0 0,-10-83-3 0 0,-2 0 0 0 0,-1 0 0 0 0,-1-1 0 0 0,-1 1-1 0 0,-1 0 1 0 0,0 0 0 0 0,-2-1 0 0 0,-1 1 0 0 0,-2-1 0 0 0,-2 6 3 0 0,3-13-70 0 0,-1 0 1 0 0,0 0-1 0 0,-1-1 0 0 0,-1 0 0 0 0,-1 0 1 0 0,0-1-1 0 0,-11 12 70 0 0,12-16-317 0 0,0 0 0 0 0,0-1 0 0 0,-1 0 1 0 0,0 0-1 0 0,0-1 0 0 0,-1 0 0 0 0,0-1 0 0 0,0-1 0 0 0,-1 1 0 0 0,0-2 0 0 0,0 1 1 0 0,-1-2-1 0 0,1 0 0 0 0,-1 0 0 0 0,-11 1 317 0 0,12-4-1118 0 0,-14 1-1886 0 0,9-5-7148 0 0,13 2 4223 0 0</inkml:trace>
</inkml:ink>
</file>

<file path=ppt/ink/ink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6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66 363 184 0 0,'0'0'1308'0'0,"0"0"-5"0"0,0 0 71 0 0,0 0 176 0 0,0 0 174 0 0,0 0-38 0 0,0 0-275 0 0,0 0-386 0 0,0 0-299 0 0,0 0-114 0 0,0 0 19 0 0,0 0 83 0 0,0 0 28 0 0,6 10-67 0 0,86 139 1643 0 0,-73-119-2197 0 0,-2 1 0 0 0,-1 1 1 0 0,-1 1-1 0 0,-2 0 0 0 0,-1 0 1 0 0,0 6-122 0 0,16 57 174 0 0,-24-117 2838 0 0,4-24-2716 0 0,1-27 53 0 0,5 1 1 0 0,2 1-1 0 0,3 0 0 0 0,24-56-349 0 0,3 1-749 0 0,-46 125 233 0 0,0 0-284 0 0,0 0-305 0 0,-6 47-11920 0 0,3-35 5630 0 0</inkml:trace>
  <inkml:trace contextRef="#ctx0" brushRef="#br0" timeOffset="313.808">541 727 10018 0 0,'0'0'1658'0'0,"0"0"-765"0"0,0 0-393 0 0,0 0 169 0 0,0 0 325 0 0,0 0 191 0 0,0 0-28 0 0,0 0-187 0 0,0 0-266 0 0,0 0-236 0 0,0 0-168 0 0,-1 32-102 0 0,-2 100-62 0 0,0 1 348 0 0,3-95-5313 0 0,18-117-9752 0 0,-16 70 13657 0 0</inkml:trace>
  <inkml:trace contextRef="#ctx0" brushRef="#br0" timeOffset="800.425">523 606 0 0 0,'0'0'551'0'0,"0"0"549"0"0,0 0 346 0 0,0 0 275 0 0,0 0 208 0 0,0 0-22 0 0,0 0-203 0 0,0 0-307 0 0,0 0-361 0 0,0 0-304 0 0,0 0-193 0 0,0 0-78 0 0,-6 1 1254 0 0,14 3-1324 0 0,-1-1 0 0 0,1 0 0 0 0,0-1 0 0 0,0 1 1 0 0,0-1-1 0 0,0-1 0 0 0,0 0 0 0 0,0 0 0 0 0,1 0 0 0 0,-1-1 0 0 0,0 0 0 0 0,4-1-391 0 0,-3 0 69 0 0,1 1-1 0 0,-1 0 0 0 0,0 0 1 0 0,1 1-1 0 0,-1 1 1 0 0,0 0-1 0 0,1 0 0 0 0,-1 0 1 0 0,0 1-1 0 0,3 2-68 0 0,-9-2 18 0 0,0 0 1 0 0,0 0-1 0 0,-1 0 0 0 0,1 0 0 0 0,-1 1 0 0 0,0-1 0 0 0,0 1 1 0 0,0-1-1 0 0,-1 1 0 0 0,1 0 0 0 0,-1 0 0 0 0,0 0 0 0 0,0 0 0 0 0,0 0 1 0 0,0 0-1 0 0,-1 0 0 0 0,1 0 0 0 0,-1 0 0 0 0,0 0 0 0 0,-1 0 1 0 0,1 0-1 0 0,-1 0 0 0 0,1 0 0 0 0,-1 0 0 0 0,0 0 0 0 0,-1 0 0 0 0,1 0 1 0 0,-1-1-1 0 0,0 1 0 0 0,1 0 0 0 0,-3 1-18 0 0,-35 54 151 0 0,38-57-160 0 0,0-1 1 0 0,0 1-1 0 0,0-1 1 0 0,1 1-1 0 0,-1 0 1 0 0,0-1-1 0 0,1 1 0 0 0,-1 0 1 0 0,1 0-1 0 0,0-1 1 0 0,-1 1-1 0 0,1 0 1 0 0,0 0-1 0 0,0 0 1 0 0,0 0-1 0 0,1-1 1 0 0,-1 1-1 0 0,0 0 1 0 0,1 0-1 0 0,-1 0 1 0 0,1-1-1 0 0,-1 1 0 0 0,1 0 1 0 0,0-1-1 0 0,0 1 1 0 0,0-1-1 0 0,0 1 1 0 0,0-1-1 0 0,0 1 1 0 0,0-1-1 0 0,0 1 1 0 0,0-1-1 0 0,1 0 1 0 0,-1 0-1 0 0,2 1 9 0 0,41 20-93 0 0,36 30 35 0 0,-78-49 75 0 0,0 0 0 0 0,0 0-1 0 0,-1 1 1 0 0,1-1 0 0 0,-1 1 0 0 0,0-1-1 0 0,0 1 1 0 0,0 0 0 0 0,-1-1 0 0 0,1 1-1 0 0,-1 0 1 0 0,0 0 0 0 0,0-1-1 0 0,0 1 1 0 0,-1 0 0 0 0,1 0 0 0 0,-1-1-1 0 0,0 1 1 0 0,0 0 0 0 0,0-1-1 0 0,0 1 1 0 0,-1-1 0 0 0,1 0 0 0 0,-1 1-1 0 0,0-1 1 0 0,0 0 0 0 0,0 0-1 0 0,0 0 1 0 0,-1 0 0 0 0,1 0 0 0 0,-1-1-1 0 0,0 1 1 0 0,0-1 0 0 0,0 0-1 0 0,0 1 1 0 0,0-1 0 0 0,0-1 0 0 0,-1 1-1 0 0,1 0 1 0 0,-1-1 0 0 0,-1 1-17 0 0,-4 3-69 0 0,-1-1 1 0 0,1 0 0 0 0,0-1-1 0 0,-1 0 1 0 0,0 0 0 0 0,0-1-1 0 0,0 0 1 0 0,0-1-1 0 0,0 0 1 0 0,0 0 0 0 0,0-1-1 0 0,-7-1 69 0 0,-11-6-4092 0 0,1-7-3698 0 0,24 10-1280 0 0</inkml:trace>
  <inkml:trace contextRef="#ctx0" brushRef="#br0" timeOffset="1583.713">0 157 0 0 0,'0'0'883'0'0,"0"0"693"0"0,0 0 327 0 0,0 0-34 0 0,0 0-282 0 0,0 0-404 0 0,0 0-365 0 0,0 0-204 0 0,0 0-97 0 0,0 0 11 0 0,14-1 1864 0 0,119-9 1180 0 0,0 2-2534 0 0,-87-6 266 0 0,-46 13-956 0 0,-6-24 1223 0 0,-75-38-957 0 0,45 41-609 0 0,28 15-508 0 0,11 2-5479 0 0,21 7-4637 0 0,-16 1 5401 0 0</inkml:trace>
  <inkml:trace contextRef="#ctx0" brushRef="#br0" timeOffset="2011.992">972 514 2873 0 0,'0'0'1619'0'0,"0"0"-88"0"0,0 0 12 0 0,0 0 206 0 0,0 0 144 0 0,0 0-182 0 0,0 0-412 0 0,0 0-430 0 0,0 0-337 0 0,0 0-162 0 0,0 0-46 0 0,0 0 17 0 0,0 0 23 0 0,8-3 27 0 0,82-9 973 0 0,200 6 29 0 0,-254 2-1566 0 0,14-3-916 0 0,-18-1-3937 0 0,-29 7 3060 0 0,-2 1-7076 0 0,-1 0 6172 0 0</inkml:trace>
  <inkml:trace contextRef="#ctx0" brushRef="#br0" timeOffset="2250.01">1059 665 3673 0 0,'0'0'2352'0'0,"0"0"-963"0"0,0 0-427 0 0,0 0 289 0 0,0 0 400 0 0,0 0 192 0 0,0 0-130 0 0,0 0-353 0 0,0 0-381 0 0,0 0-322 0 0,0 0-228 0 0,0 0-152 0 0,34 6-85 0 0,110 21-69 0 0,-57-20-89 0 0,-10-12-1545 0 0,-51 1-1591 0 0,-1-2-3343 0 0,-12 3-1382 0 0</inkml:trace>
</inkml:ink>
</file>

<file path=ppt/ink/ink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4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80 295 0 0 0,'0'0'525'0'0,"0"0"576"0"0,0 0 312 0 0,0 0 84 0 0,0 0-76 0 0,0 0-132 0 0,0 0-192 0 0,0 0-155 0 0,-6 0 519 0 0,5 0 3339 0 0,79-19-34 0 0,215-25-2093 0 0,-189 33-4288 0 0,-139 25-4538 0 0,14-6-3101 0 0,12-4 3291 0 0</inkml:trace>
  <inkml:trace contextRef="#ctx0" brushRef="#br0" timeOffset="282.138">0 494 3145 0 0,'0'0'2562'0'0,"0"0"-999"0"0,0 0-646 0 0,0 0-21 0 0,0 0 253 0 0,0 0 243 0 0,0 0 73 0 0,0 0-111 0 0,0 0-158 0 0,0 0-199 0 0,0 0-180 0 0,0 0-113 0 0,0 0-108 0 0,23 2-42 0 0,71 7-59 0 0,21-21 595 0 0,-65 2-895 0 0,1 5-276 0 0,25-3-457 0 0,-30-5-4603 0 0,-33 7-2456 0 0,-10 4 3779 0 0,0-1-94 0 0</inkml:trace>
  <inkml:trace contextRef="#ctx0" brushRef="#br0" timeOffset="766.488">293 0 0 0 0,'0'0'693'0'0,"0"0"373"0"0,0 0 241 0 0,0 0 169 0 0,0 0 21 0 0,0 0-174 0 0,0 0-235 0 0,0 0-223 0 0,0 0-138 0 0,0 0-52 0 0,0 0 6 0 0,0 0 25 0 0,0 13 34 0 0,0 37 36 0 0,21-21 690 0 0,10-7-774 0 0,2-2 0 0 0,0-1 0 0 0,1-1-1 0 0,1-3 1 0 0,6 2-692 0 0,53 46 495 0 0,-93-60-480 0 0,0 0 1 0 0,0 0-1 0 0,0 0 0 0 0,0 0 1 0 0,0 1-1 0 0,-1-1 0 0 0,0 0 1 0 0,1 0-1 0 0,-1 1 0 0 0,-1-1 1 0 0,1 0-1 0 0,0 0 0 0 0,-1 0 1 0 0,1 1-1 0 0,-1-1 0 0 0,0 0 1 0 0,0 0-1 0 0,0 0 1 0 0,-1 0-1 0 0,1 0 0 0 0,-1 0 1 0 0,0-1-1 0 0,1 1 0 0 0,-1 0 1 0 0,0-1-1 0 0,-1 0 0 0 0,0 2-15 0 0,-6 10 39 0 0,-11 18 41 0 0,-1-2-1 0 0,-2 0 0 0 0,-1-1 1 0 0,-1-2-1 0 0,-1 0 0 0 0,-2-2 0 0 0,-10 7-79 0 0,-127 89-803 0 0,148-103-1543 0 0,16-3-7446 0 0,3-15 2685 0 0</inkml:trace>
</inkml:ink>
</file>

<file path=ppt/ink/ink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41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200 748 0 0 0,'0'0'736'0'0,"0"0"211"0"0,0 0 175 0 0,0 0 294 0 0,0 0 362 0 0,0 0 198 0 0,0 0-94 0 0,0 0-326 0 0,0 0-428 0 0,0 0-361 0 0,0 0-231 0 0,-1-3-113 0 0,0-7 136 0 0,8 25 545 0 0,1 4-476 0 0,62 196 1598 0 0,-6 45-1737 0 0,-49-223-218 0 0,-8-48 1528 0 0,17-85-1210 0 0,4 1 1 0 0,28-60-590 0 0,14-42-125 0 0,-10 49-1680 0 0,-54 134 880 0 0,0 9-4222 0 0,-6 5 1584 0 0,0 0-1222 0 0,0 0-1387 0 0</inkml:trace>
  <inkml:trace contextRef="#ctx0" brushRef="#br0" timeOffset="370.287">606 1097 2224 0 0,'0'0'1629'0'0,"0"0"-261"0"0,0 0-112 0 0,0 0 113 0 0,0 0 95 0 0,0 0-73 0 0,0 0-237 0 0,0 0-254 0 0,0 0-189 0 0,0 0-114 0 0,0 0-76 0 0,0 0-56 0 0,0 0-25 0 0,-1 26-19 0 0,-3 125 283 0 0,4 58-541 0 0,0-208-662 0 0,0-1-345 0 0,-6-6-13148 0 0,6 5 13167 0 0,0-3 208 0 0</inkml:trace>
  <inkml:trace contextRef="#ctx0" brushRef="#br0" timeOffset="874.413">516 1105 2801 0 0,'0'0'1215'0'0,"0"0"-31"0"0,0 0 172 0 0,0 0 186 0 0,0 0 25 0 0,0 0-210 0 0,0 0-292 0 0,0 0-253 0 0,0 0-148 0 0,0 0-68 0 0,0 0-57 0 0,0 0-22 0 0,0 0-27 0 0,23-3-56 0 0,111-16 257 0 0,-58 11-61 0 0,-73 41-225 0 0,-13 14-118 0 0,8-44-284 0 0,1-1 0 0 0,0 1 0 0 0,-1 0 0 0 0,1 0 0 0 0,0 0-1 0 0,0 0 1 0 0,1 0 0 0 0,-1 0 0 0 0,1 0 0 0 0,-1 0 0 0 0,1 0 0 0 0,0 1 0 0 0,0-1-1 0 0,1 0 1 0 0,-1 0 0 0 0,1 0 0 0 0,-1 0 0 0 0,1 0 0 0 0,0 0 0 0 0,0 0 0 0 0,0 0 0 0 0,0 0-1 0 0,1 0 1 0 0,-1-1 0 0 0,1 1 0 0 0,0 0 0 0 0,0-1 0 0 0,0 0 0 0 0,0 1 0 0 0,1 0-3 0 0,3 0 16 0 0,-1 0 0 0 0,0 1 1 0 0,0-1-1 0 0,-1 1 0 0 0,1 0 0 0 0,-1 0 1 0 0,0 1-1 0 0,0-1 0 0 0,0 1 1 0 0,-1 0-1 0 0,1 0 0 0 0,-1 0 1 0 0,0 0-1 0 0,-1 1 0 0 0,1-1 1 0 0,-1 1-1 0 0,0-1 0 0 0,0 1 1 0 0,-1 0-1 0 0,0 0 0 0 0,0 2-16 0 0,-1-3 76 0 0,0 1 0 0 0,-1-1 1 0 0,0 0-1 0 0,0 0 0 0 0,-1 0 0 0 0,1 0 0 0 0,-1 0 0 0 0,0 0 0 0 0,-1 0 0 0 0,1 0 0 0 0,-1-1 0 0 0,0 1 0 0 0,0-1 0 0 0,0 0 1 0 0,-1 0-1 0 0,1 0 0 0 0,-1 0 0 0 0,0-1 0 0 0,0 1 0 0 0,0-1-76 0 0,-11 9-45 0 0,0 0 0 0 0,0-2 1 0 0,-1 0-1 0 0,-1 0 0 0 0,0-2 0 0 0,0 0 0 0 0,0-1 0 0 0,-1 0 1 0 0,0-2-1 0 0,-8 2 45 0 0,-13-1-2092 0 0,25-5-1509 0 0,1-1-3980 0 0,9 0 1200 0 0</inkml:trace>
  <inkml:trace contextRef="#ctx0" brushRef="#br0" timeOffset="1183.961">1205 1134 2377 0 0,'0'0'1512'0'0,"0"0"-191"0"0,0 0 148 0 0,0 0 346 0 0,0 0 191 0 0,0 0-134 0 0,0 0-412 0 0,0 0-422 0 0,0 0-281 0 0,0 0-157 0 0,0 0-93 0 0,0 0-48 0 0,-16 22-60 0 0,-48 70-70 0 0,30-30 121 0 0,-44 60-2 0 0,-70 62-542 0 0,111-146-123 0 0,-43 34-3832 0 0,63-59 127 0 0,3-3-3266 0 0,10-6 3839 0 0</inkml:trace>
  <inkml:trace contextRef="#ctx0" brushRef="#br0" timeOffset="1804.93">1203 1440 600 0 0,'0'0'1020'0'0,"0"0"-71"0"0,0 0 208 0 0,0 0 389 0 0,0 0 226 0 0,0 0-38 0 0,0 0-308 0 0,0 0-436 0 0,0 0-377 0 0,0 0-269 0 0,-34 34-166 0 0,-105 104-67 0 0,55-48 272 0 0,17-6 469 0 0,65-77-853 0 0,2-7-19 0 0,7-7 717 0 0,123-107 1398 0 0,11 0-1937 0 0,-28 33-134 0 0,-112 81-40 0 0,0-1 1 0 0,-1 0 0 0 0,1 1 0 0 0,0-1 0 0 0,0 1 0 0 0,-1-1 0 0 0,1 1 0 0 0,0 0 0 0 0,0-1-1 0 0,0 1 1 0 0,0 0 0 0 0,-1-1 0 0 0,1 1 0 0 0,0 0 0 0 0,0 0 0 0 0,0 0 0 0 0,0 0 0 0 0,0 0-1 0 0,0 0 1 0 0,-1 0 0 0 0,1 0 0 0 0,0 0 0 0 0,0 0 0 0 0,0 1 0 0 0,0-1 0 0 0,0 0 0 0 0,-1 1-1 0 0,1-1 1 0 0,0 0 0 0 0,0 1 0 0 0,0-1 0 0 0,-1 1 0 0 0,1-1 0 0 0,0 1 0 0 0,-1-1-1 0 0,1 1 1 0 0,0 0 0 0 0,-1-1 0 0 0,1 1 0 0 0,-1 0 0 0 0,1 0 0 0 0,-1-1 0 0 0,1 1 0 0 0,-1 0-1 0 0,0 0 1 0 0,1 0 0 0 0,-1-1 0 0 0,0 1 0 0 0,0 0 0 0 0,0 0 0 0 0,1 0 0 0 0,-1 0 0 0 0,0 0-1 0 0,0 0 16 0 0,2 5 56 0 0,82 248 30 0 0,-84-252-31 0 0,0 0 1 0 0,-1 0 0 0 0,1 1-1 0 0,-1-1 1 0 0,0 0-1 0 0,1 0 1 0 0,-1 0 0 0 0,0 0-1 0 0,0-1 1 0 0,0 1 0 0 0,0 0-1 0 0,0 0 1 0 0,-1 0-1 0 0,1-1 1 0 0,-1 1 0 0 0,1-1-1 0 0,-1 1 1 0 0,1-1-1 0 0,-1 0 1 0 0,0 1 0 0 0,0-1-1 0 0,1 0 1 0 0,-1 0 0 0 0,0 0-1 0 0,0 0 1 0 0,0-1-1 0 0,0 1 1 0 0,0 0 0 0 0,0-1-1 0 0,-1 0 1 0 0,1 1-1 0 0,0-1 1 0 0,0 0 0 0 0,0 0-1 0 0,0 0 1 0 0,0 0 0 0 0,0-1-1 0 0,-1 1 1 0 0,1 0-1 0 0,0-1 1 0 0,0 0 0 0 0,0 1-1 0 0,0-1 1 0 0,0 0 0 0 0,0 0-1 0 0,0-1-55 0 0,-14 2 232 0 0,-105-36 161 0 0,100 27-434 0 0,-35-24-1022 0 0,40 17-2283 0 0,3-1-4232 0 0,9 10 470 0 0</inkml:trace>
  <inkml:trace contextRef="#ctx0" brushRef="#br0" timeOffset="2667.881">1 346 0 0 0,'0'0'432'0'0,"0"0"474"0"0,0 0 374 0 0,0 0 203 0 0,0 0-84 0 0,0 0-243 0 0,0 0-230 0 0,0 0-114 0 0,0 0 20 0 0,0 0 35 0 0,0 0-32 0 0,0 0-98 0 0,19 0-105 0 0,127-3 825 0 0,166 2 830 0 0,-235-13-1602 0 0,-77 14-626 0 0,1 0-1 0 0,-1-1 0 0 0,1 1 0 0 0,-1-1 1 0 0,1 0-1 0 0,-1 1 0 0 0,1-1 0 0 0,-1 1 1 0 0,0-1-1 0 0,1 0 0 0 0,-1 1 1 0 0,0-1-1 0 0,0 0 0 0 0,1 1 0 0 0,-1-1 1 0 0,0 0-1 0 0,0 1 0 0 0,0-1 0 0 0,0 0 1 0 0,0 1-1 0 0,0-1 0 0 0,0 0 1 0 0,0 0-1 0 0,0 1 0 0 0,0-1 0 0 0,-1 0 1 0 0,1 1-1 0 0,0-1 0 0 0,0 0 0 0 0,-1 1 1 0 0,1-1-1 0 0,0 1 0 0 0,-1-1 1 0 0,1 0-1 0 0,0 1 0 0 0,-1-1 0 0 0,1 1 1 0 0,-1-1-1 0 0,1 1 0 0 0,-1-1 0 0 0,1 1 1 0 0,-1-1-1 0 0,0 1 0 0 0,1 0 1 0 0,-1-1-1 0 0,1 1 0 0 0,-1 0 0 0 0,0 0 1 0 0,1-1-1 0 0,-1 1 0 0 0,0 0 0 0 0,0 0 1 0 0,0 0-59 0 0,-40-24 331 0 0,-104-38-71 0 0,144 61-348 0 0,-1 0-14 0 0,0 1-1 0 0,0-1 0 0 0,0 0 0 0 0,0 0 0 0 0,0 0 0 0 0,0 0 0 0 0,0 0 0 0 0,0 0 0 0 0,0-1 0 0 0,1 1 0 0 0,-1-1 1 0 0,1 1-1 0 0,-1-1 0 0 0,1 1 0 0 0,-1-1 0 0 0,1 0 0 0 0,0 0 0 0 0,0 0 0 0 0,0 0 0 0 0,0 0 0 0 0,0 0 1 0 0,0 0 102 0 0,52-1-13802 0 0,-40 3 9549 0 0</inkml:trace>
  <inkml:trace contextRef="#ctx0" brushRef="#br0" timeOffset="3083.987">1339 924 6009 0 0,'0'0'1119'0'0,"0"0"-427"0"0,0 0-61 0 0,0 0 312 0 0,0 0 313 0 0,0 0 133 0 0,0 0-106 0 0,0 0-257 0 0,0 0-231 0 0,0 0-180 0 0,0 0-154 0 0,0 0-64 0 0,0 0-32 0 0,30 7-26 0 0,93 20 1 0 0,-7-20 393 0 0,14-14-430 0 0,-45-8-3468 0 0,-68 8-354 0 0,-6 2-2369 0 0,-7 2-236 0 0</inkml:trace>
  <inkml:trace contextRef="#ctx0" brushRef="#br0" timeOffset="3331.055">1628 663 9506 0 0,'0'0'555'0'0,"0"0"-251"0"0,0 0 99 0 0,0 0 325 0 0,0 0 292 0 0,-4 31 99 0 0,-11 98-135 0 0,10 68 150 0 0,21-43-2207 0 0,-4-104-1870 0 0,4-1-3738 0 0,-10-37 1625 0 0</inkml:trace>
  <inkml:trace contextRef="#ctx0" brushRef="#br0" timeOffset="3733.372">2005 670 5257 0 0,'0'0'270'0'0,"0"0"-488"0"0,0 0-178 0 0,0 0 265 0 0,0 0 523 0 0,0 0 397 0 0,0 0 123 0 0,0 0-63 0 0,0 0-129 0 0,0 0-163 0 0,0 0-149 0 0,3 32-102 0 0,9 97-50 0 0,34 156 757 0 0,-12-154-480 0 0,-15-102 683 0 0,-5-39 3225 0 0,42-215-697 0 0,-39 144-3739 0 0,4 1 0 0 0,3 0 0 0 0,3 2 0 0 0,4 1-5 0 0,39-41-1295 0 0,-10 52-6818 0 0,-47 55 3123 0 0,-7 3-1550 0 0</inkml:trace>
  <inkml:trace contextRef="#ctx0" brushRef="#br0" timeOffset="4397.981">2456 1038 9234 0 0,'0'0'1555'0'0,"0"0"-702"0"0,0 0-552 0 0,0 0-39 0 0,0 0 106 0 0,0 0 94 0 0,0 0-2 0 0,0 0-100 0 0,0 0-117 0 0,0 0-103 0 0,0 0-79 0 0,-13 32-44 0 0,-40 100-3 0 0,18-34 4 0 0,-8 5 50 0 0,160-282 3176 0 0,-52 89-3182 0 0,-65 89-62 0 0,21-32-18 0 0,2 2 0 0 0,0 0-1 0 0,2 1 1 0 0,2 2-1 0 0,13-12 19 0 0,-40 40-15 0 0,0 1 0 0 0,0-1 0 0 0,0 1 0 0 0,0-1 0 0 0,1 1 0 0 0,-1-1 0 0 0,0 1 0 0 0,0-1 0 0 0,0 1 0 0 0,0-1 0 0 0,0 1 0 0 0,1-1 0 0 0,-1 1 0 0 0,0-1 0 0 0,0 1 0 0 0,1-1 0 0 0,-1 1 0 0 0,0-1 0 0 0,1 0 0 0 0,-1 1 0 0 0,1-1 0 0 0,-1 0 0 0 0,0 1 0 0 0,1-1 0 0 0,-1 0-1 0 0,1 1 1 0 0,-1-1 0 0 0,1 0 0 0 0,-1 0 0 0 0,1 0 0 0 0,-1 1 0 0 0,1-1 0 0 0,-1 0 0 0 0,1 0 0 0 0,-1 0 0 0 0,1 0 0 0 0,-1 0 0 0 0,1 0 0 0 0,-1 0 0 0 0,1 0 0 0 0,-1 0 0 0 0,1 0 0 0 0,-1 0 0 0 0,1 0 0 0 0,-1-1 0 0 0,1 1 0 0 0,-1 0 0 0 0,1 0 0 0 0,-1 0 0 0 0,1-1 0 0 0,-1 1 0 0 0,1 0-1 0 0,-1-1 1 0 0,0 1 0 0 0,1 0 0 0 0,-1-1 0 0 0,1 1 0 0 0,-1 0 0 0 0,0-1 0 0 0,1 1 0 0 0,-1-1 0 0 0,0 1 0 0 0,0-1 0 0 0,1 1 0 0 0,-1-1 0 0 0,0 1 0 0 0,0-1 0 0 0,0 1 0 0 0,0-1 15 0 0,-44 254-424 0 0,42-229 339 0 0,0-17 86 0 0,1 1 0 0 0,-1 0-1 0 0,2 0 1 0 0,-1 0 0 0 0,1 0 0 0 0,0 0 0 0 0,0 0 0 0 0,1 0 0 0 0,0 0 0 0 0,1 0 0 0 0,0-1-1 0 0,0 1 1 0 0,0 0 0 0 0,1-1 0 0 0,0 0 0 0 0,1 1 0 0 0,0-1 0 0 0,0 0 0 0 0,3 4-1 0 0,1-3 99 0 0,9 3 2486 0 0,-18-27-300 0 0,-70-56-1371 0 0,52 57-909 0 0,-65-46-47 0 0,19 16-3907 0 0,26 12-6218 0 0,29 24 2336 0 0</inkml:trace>
  <inkml:trace contextRef="#ctx0" brushRef="#br0" timeOffset="4986.167">1930 184 0 0 0,'0'0'831'0'0,"0"0"723"0"0,0 0 271 0 0,0 0 14 0 0,0 0-93 0 0,0 0-167 0 0,0 0-164 0 0,0 0-141 0 0,0 0-145 0 0,15 3-85 0 0,87 15 1522 0 0,13-17 67 0 0,133-16-1890 0 0,-248 15-736 0 0,1 1 0 0 0,-1-1 0 0 0,1 0 0 0 0,0 1 0 0 0,-1-1 0 0 0,1 0 0 0 0,-1 0 0 0 0,1 0 0 0 0,0 1 0 0 0,-1-1 0 0 0,1 0 0 0 0,0 0 0 0 0,-1 0 0 0 0,1 0 0 0 0,-1 0 0 0 0,1 0 0 0 0,0 0 0 0 0,-1 0 0 0 0,1 0 0 0 0,0-1 0 0 0,-1 1 1 0 0,1 0-1 0 0,-1 0 0 0 0,1-1 0 0 0,0 1 0 0 0,-1 0 0 0 0,1 0 0 0 0,-1-1 0 0 0,1 1 0 0 0,-1-1 0 0 0,1 1 0 0 0,-1-1 0 0 0,1 1 0 0 0,-1 0 0 0 0,0-1 0 0 0,1 1 0 0 0,-1-1 0 0 0,0 0 0 0 0,1 1 0 0 0,-1-1 0 0 0,0 1 0 0 0,0-1 0 0 0,1 0 0 0 0,-1 1 0 0 0,0-1 0 0 0,0 1 0 0 0,0-1 1 0 0,0 0-1 0 0,0 1 0 0 0,0-1 0 0 0,0 0 0 0 0,0 1 0 0 0,0-1 0 0 0,0 1 0 0 0,0-1 0 0 0,0 0 0 0 0,-1 1 0 0 0,1-1 0 0 0,0 1 0 0 0,0-1-7 0 0,-35-24 569 0 0,28 21-528 0 0,-223-110 230 0 0,212 95-2119 0 0,17 14-3521 0 0,2 0-4730 0 0,1 4 5934 0 0</inkml:trace>
</inkml:ink>
</file>

<file path=ppt/ink/ink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07.2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 1565 0 0 0,'0'0'607'0'0,"0"0"473"0"0,0 0 256 0 0,0 0 107 0 0,0 0-68 0 0,0 0-161 0 0,0 0-141 0 0,0 0-162 0 0,-2 0-85 0 0,1 0-767 0 0,0-1 0 0 0,1 1 1 0 0,-1 0-1 0 0,0-1 0 0 0,1 1 1 0 0,-1 0-1 0 0,0-1 0 0 0,1 1 1 0 0,-1-1-1 0 0,1 1 0 0 0,-1-1 1 0 0,1 0-1 0 0,-1 1 0 0 0,1-1 1 0 0,-1 1-1 0 0,1-1 0 0 0,0 0 1 0 0,-1 1-1 0 0,1-1 0 0 0,0 0 1 0 0,-1 1-1 0 0,1-1 0 0 0,0 0 1 0 0,0 0-1 0 0,0 1 0 0 0,0-1 1 0 0,0 0-1 0 0,0 0 0 0 0,0 1 1 0 0,0-1-1 0 0,0 0 0 0 0,0 0 1 0 0,0 1-1 0 0,0-1 1 0 0,1 0-1 0 0,-1 0 0 0 0,0 1 1 0 0,0-1-1 0 0,1 0 0 0 0,-1 1 1 0 0,0-1-1 0 0,1 0 0 0 0,-1 1 1 0 0,1-1-1 0 0,-1 1 0 0 0,1-1 1 0 0,-1 1-1 0 0,1-1 0 0 0,0 1 1 0 0,-1-1-1 0 0,1 1 0 0 0,0-1 1 0 0,-1 1-1 0 0,1 0 0 0 0,0-1 1 0 0,-1 1-1 0 0,1 0 0 0 0,0 0 1 0 0,-1 0-1 0 0,1-1 0 0 0,1 1-59 0 0,154-165 3492 0 0,275-206-744 0 0,-126 128-2346 0 0,-50 43-234 0 0,-175 119 234 0 0,-63 70-455 0 0,-16 11 73 0 0,-1 0 8 0 0,0 0-4 0 0,0 0-5 0 0,0 0 7 0 0,0 0 12 0 0,0 0-21 0 0,0 0 6 0 0,0 0 5 0 0,0 0-7 0 0,0 0 8 0 0,0 0-1 0 0,-16 4-125 0 0,-85 29-370 0 0,56-19 453 0 0,-1-2 0 0 0,-1-2 0 0 0,0-3 0 0 0,-19 1 14 0 0,11-4 246 0 0,54-4-194 0 0,1 0-27 0 0,0 0-30 0 0,0 0-26 0 0,0 0-44 0 0,0 0-25 0 0,19 12-142 0 0,78 36 425 0 0,-67-36-181 0 0,-1 2 0 0 0,0 2 0 0 0,-1 0 0 0 0,-1 2-1 0 0,-1 0 1 0 0,24 23-2 0 0,15 11 31 0 0,-45-76 1731 0 0,2-103-491 0 0,-22 117-1327 0 0,1 0 0 0 0,-2-1 0 0 0,0 1 0 0 0,0 0 0 0 0,0 0 1 0 0,-1 0-1 0 0,-1 0 0 0 0,0 0 0 0 0,0 0 0 0 0,-1 1 0 0 0,0-1 1 0 0,-1 1-1 0 0,0 0 0 0 0,-5-6 56 0 0,-27-22-4580 0 0,-14 14-6275 0 0,39 19 3620 0 0</inkml:trace>
  <inkml:trace contextRef="#ctx0" brushRef="#br0" timeOffset="3417.665">1816 96 56 0 0,'0'0'2898'0'0,"0"0"-1774"0"0,0 0-617 0 0,0 0 62 0 0,0 0 252 0 0,0 0 209 0 0,0 0 72 0 0,0 0-90 0 0,0 0-222 0 0,-35 9-222 0 0,-106 32-181 0 0,137-41-369 0 0,0 1 1 0 0,0 0-1 0 0,0 0 1 0 0,0 1-1 0 0,0-1 0 0 0,0 1 1 0 0,0 0-1 0 0,0 0 1 0 0,0 0-1 0 0,1 1 1 0 0,-1-1-1 0 0,1 1 1 0 0,0 0-1 0 0,0 0 1 0 0,0 0-1 0 0,0 0 1 0 0,0 1-1 0 0,-1 2-18 0 0,-3 4 44 0 0,-6 8-7 0 0,0 1 0 0 0,2 0 0 0 0,0 1 0 0 0,1 0 0 0 0,1 1 0 0 0,1 0 0 0 0,1 0 0 0 0,0 1 1 0 0,2 0-1 0 0,1 0 0 0 0,0 0 0 0 0,2 1 0 0 0,1-1 0 0 0,0 1 0 0 0,2-1 0 0 0,0 4-37 0 0,1-20 21 0 0,0 0 1 0 0,0 0-1 0 0,0 0 0 0 0,0 0 0 0 0,1 0 1 0 0,0 0-1 0 0,0-1 0 0 0,1 1 0 0 0,-1-1 1 0 0,1 0-1 0 0,0 0 0 0 0,1 0 0 0 0,-1-1 1 0 0,1 1-1 0 0,0-1 0 0 0,0 0 0 0 0,0-1 1 0 0,1 1-1 0 0,-1-1 0 0 0,1 0 0 0 0,0 0 1 0 0,0-1-1 0 0,0 0 0 0 0,0 0 0 0 0,1 0-21 0 0,15 4 538 0 0,1-1-1 0 0,0 0 0 0 0,1-2 0 0 0,-1-1 0 0 0,1 0 0 0 0,5-2-537 0 0,7-4 525 0 0,-1 0 0 0 0,0-3 0 0 0,0-1 0 0 0,-1-1 0 0 0,0-2 0 0 0,-1-1 0 0 0,0-2 0 0 0,-1-1 0 0 0,0-2 0 0 0,-2-1 0 0 0,0-1 0 0 0,0-2-525 0 0,-10 7 133 0 0,-1 0-1 0 0,0-2 1 0 0,-1 0-1 0 0,-1-1 1 0 0,-1 0-1 0 0,0-1 1 0 0,-2-1-1 0 0,3-5-132 0 0,-12 16-16 0 0,0 0-1 0 0,0 0 0 0 0,-1-1 1 0 0,0 0-1 0 0,-1 0 1 0 0,0 0-1 0 0,0 0 1 0 0,-1-1-1 0 0,0 1 1 0 0,-1-1-1 0 0,0 1 0 0 0,0-1 1 0 0,-1 1-1 0 0,0-1 1 0 0,-1 0-1 0 0,0 1 1 0 0,0-1-1 0 0,-1 1 1 0 0,-1 0-1 0 0,1-1 1 0 0,-4-6 15 0 0,0 5-126 0 0,1 1-1 0 0,-2 0 1 0 0,1 0-1 0 0,-1 0 1 0 0,-1 1-1 0 0,0 0 1 0 0,0 1-1 0 0,0-1 1 0 0,-1 2-1 0 0,-1-1 1 0 0,1 1-1 0 0,-1 1 1 0 0,0 0-1 0 0,-1 0 1 0 0,1 1-1 0 0,-1 0 1 0 0,0 1-1 0 0,-6-2 128 0 0,-10-2-415 0 0,0 1 0 0 0,0 2 0 0 0,-1 0 0 0 0,1 2 0 0 0,-1 1-1 0 0,0 1 1 0 0,-12 2 415 0 0,-95 18-3230 0 0,47 5-2808 0 0,43-9-2092 0 0</inkml:trace>
  <inkml:trace contextRef="#ctx0" brushRef="#br0" timeOffset="3754.681">1179 210 5049 0 0,'0'0'1696'0'0,"0"0"-409"0"0,0 0-321 0 0,0 0-38 0 0,0 0 183 0 0,0 0 216 0 0,0 0 59 0 0,0 0-110 0 0,0 0-191 0 0,0 0-190 0 0,35 4-97 0 0,115 12-51 0 0,505 49 2307 0 0,-130-18-3322 0 0,-355-34-1655 0 0,-59-8-6347 0 0,-78-4-2514 0 0</inkml:trace>
</inkml:ink>
</file>

<file path=ppt/ink/ink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18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6 303 0 0 0,'0'0'207'0'0,"0"0"645"0"0,0 0 192 0 0,0 0-54 0 0,0 0-154 0 0,0 0-179 0 0,0 0-139 0 0,0 0-93 0 0,0 0-6 0 0,2 0 70 0 0,41 0 3015 0 0,102-1 2375 0 0,73-20-4030 0 0,-78-1-1550 0 0,-127 19-2511 0 0,-24 4-3609 0 0,-2 1 3946 0 0,-13 5-4226 0 0,17-3 4142 0 0</inkml:trace>
  <inkml:trace contextRef="#ctx0" brushRef="#br0" timeOffset="278.57">0 439 456 0 0,'0'0'1162'0'0,"0"0"-209"0"0,0 0 65 0 0,0 0 395 0 0,0 0 418 0 0,0 0 111 0 0,0 0-172 0 0,0 0-283 0 0,0 0-284 0 0,0 0-208 0 0,0 0-175 0 0,0 0-147 0 0,36 1-106 0 0,114 1-101 0 0,113-9 475 0 0,-177 1-2664 0 0,-58 1-2470 0 0,-1-1-4763 0 0,-22 5 6131 0 0</inkml:trace>
  <inkml:trace contextRef="#ctx0" brushRef="#br0" timeOffset="753.9">350 1 0 0 0,'0'0'951'0'0,"0"0"154"0"0,0 0 192 0 0,0 0 168 0 0,0 0 28 0 0,0 0-198 0 0,0 0-227 0 0,0 0-219 0 0,0 0-134 0 0,0 0-49 0 0,0 0-37 0 0,0 0 30 0 0,-4 10-2 0 0,-9 30-6 0 0,27-18 395 0 0,-9-20-842 0 0,217 101 3221 0 0,-219-102-3424 0 0,5 1-4 0 0,-1 0 0 0 0,1 1 0 0 0,-1 0 0 0 0,1 0-1 0 0,-1 1 1 0 0,0 0 0 0 0,0 0 0 0 0,0 1 0 0 0,-1-1-1 0 0,0 2 1 0 0,0-1 0 0 0,0 1 0 0 0,0-1 0 0 0,-1 2-1 0 0,0-1 1 0 0,0 0 0 0 0,-1 1 0 0 0,0 0 0 0 0,0 0-1 0 0,0 1 1 0 0,-1-1 0 0 0,0 1 0 0 0,-1-1 0 0 0,0 1-1 0 0,0 0 1 0 0,0 3 3 0 0,-2-4-11 0 0,-1 0 0 0 0,0 0-1 0 0,0 0 1 0 0,0 0 0 0 0,-1-1-1 0 0,0 1 1 0 0,-1-1 0 0 0,1 1 0 0 0,-1-1-1 0 0,-1 0 1 0 0,1 0 0 0 0,-1 0-1 0 0,0 0 1 0 0,0-1 0 0 0,-1 1-1 0 0,1-1 1 0 0,-1 0 0 0 0,0-1 0 0 0,-4 3 11 0 0,-119 72 101 0 0,77-52-123 0 0,-123 71-315 0 0,162-92-263 0 0,-16 12-981 0 0,20-1-8749 0 0,8-13 5220 0 0</inkml:trace>
</inkml:ink>
</file>

<file path=ppt/ink/ink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1.6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0 195 0 0 0,'0'0'477'0'0,"0"0"137"0"0,0 0 43 0 0,0 0 280 0 0,0 0 308 0 0,0 0 217 0 0,0 0-10 0 0,0 0-214 0 0,0 0-214 0 0,0 0-221 0 0,0 0-174 0 0,0 0-99 0 0,0 0-44 0 0,29 0-7 0 0,135-3 440 0 0,-128 3-182 0 0,5-1 35 0 0,-12 2 3502 0 0,-24-30-2517 0 0,-5 23-1628 0 0,1 0-1 0 0,-2 0 1 0 0,1 0-1 0 0,-1 0 1 0 0,1 0-1 0 0,-2 0 0 0 0,1 0 1 0 0,-1 0-1 0 0,0 0 1 0 0,0 0-1 0 0,0 1 1 0 0,-1-1-1 0 0,0 1 1 0 0,0 0-1 0 0,0 0 0 0 0,-3-3-128 0 0,-54-46-34 0 0,29 45-2908 0 0,31 30-12100 0 0,3-20 10513 0 0</inkml:trace>
</inkml:ink>
</file>

<file path=ppt/ink/ink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0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 3145 0 0,'0'0'693'0'0,"0"0"-171"0"0,0 0 28 0 0,0 0 409 0 0,0 0 508 0 0,0 0 212 0 0,0 0-58 0 0,0 0-257 0 0,0 0-327 0 0,0 0-267 0 0,0 0-174 0 0,10 22-90 0 0,61 137 983 0 0,-56-121-1043 0 0,-2 1 1 0 0,-1 1-1 0 0,-2 0 0 0 0,-2 0 0 0 0,2 30-446 0 0,23 104 383 0 0,-24-159-215 0 0,-9-15-79 0 0,17-22 1880 0 0,49-130-387 0 0,3-9-865 0 0,37-136-717 0 0,-82 204-817 0 0,-23 97-6483 0 0,0 10-218 0 0,-1-6-384 0 0</inkml:trace>
  <inkml:trace contextRef="#ctx0" brushRef="#br0" timeOffset="331.162">573 471 5241 0 0,'0'0'2582'0'0,"0"0"-823"0"0,0 0-488 0 0,0 0-53 0 0,0 0 45 0 0,0 0-45 0 0,0 0-191 0 0,0 0-265 0 0,0 0-230 0 0,0 0-161 0 0,0 0-109 0 0,0 0-86 0 0,0 0-25 0 0,-3 24-17 0 0,-16 114 58 0 0,8 20-754 0 0,4-134-459 0 0,3-12-1880 0 0,2 0-5285 0 0,2-12 4941 0 0,0 0 1001 0 0</inkml:trace>
  <inkml:trace contextRef="#ctx0" brushRef="#br0" timeOffset="851.758">445 445 1920 0 0,'0'0'2285'0'0,"0"0"-382"0"0,0 0-261 0 0,0 0-23 0 0,0 0 17 0 0,0 0-100 0 0,0 0-278 0 0,0 0-298 0 0,0 0-221 0 0,0 0-144 0 0,0 0-58 0 0,0 0-38 0 0,0 0-51 0 0,19-2-30 0 0,128-18 640 0 0,39 2-41 0 0,-185 18-1020 0 0,0-1 1 0 0,0 1-1 0 0,0 0 1 0 0,0 0-1 0 0,0 0 1 0 0,0 0-1 0 0,0 0 1 0 0,0 0-1 0 0,0 0 1 0 0,0 1-1 0 0,-1-1 0 0 0,1 0 1 0 0,0 0-1 0 0,0 1 1 0 0,0-1-1 0 0,0 0 1 0 0,0 1-1 0 0,0-1 1 0 0,-1 1-1 0 0,1 0 1 0 0,0-1-1 0 0,0 1 1 0 0,-1-1-1 0 0,1 1 1 0 0,0 0-1 0 0,-1 0 1 0 0,1-1-1 0 0,-1 1 1 0 0,1 0-1 0 0,-1 0 1 0 0,1 0-1 0 0,-1 0 1 0 0,1-1-1 0 0,-1 1 1 0 0,0 0-1 0 0,0 0 1 0 0,1 0-1 0 0,-1 0 1 0 0,0 0-1 0 0,0 0 1 0 0,0 0-1 0 0,0 0 1 0 0,0 0-1 0 0,0 0 1 0 0,0 0-1 0 0,-1 0 1 0 0,1 0-1 0 0,0 0 1 0 0,0 0-1 0 0,-1 0 3 0 0,-24 43 62 0 0,-111 88 39 0 0,135-128-130 0 0,0 1 0 0 0,1-1-1 0 0,-1 1 1 0 0,1-1 0 0 0,0 1 0 0 0,0-1 0 0 0,0 1-1 0 0,0-1 1 0 0,1 1 0 0 0,0-1 0 0 0,0 1 0 0 0,0-1-1 0 0,1 0 1 0 0,-1 0 0 0 0,1 0 0 0 0,0 1 0 0 0,0-1-1 0 0,0-1 1 0 0,1 1 0 0 0,0 0 0 0 0,-1-1 0 0 0,1 1-1 0 0,0-1 1 0 0,1 0 0 0 0,-1 0 0 0 0,1 0 0 0 0,-1 0-1 0 0,1-1 1 0 0,0 1 0 0 0,0-1 0 0 0,0 0 0 0 0,0 0-1 0 0,1 0 30 0 0,17 16-180 0 0,-16-14 190 0 0,-1-1 1 0 0,-1 1 0 0 0,1 1-1 0 0,-1-1 1 0 0,1 1 0 0 0,-1-1-1 0 0,0 1 1 0 0,-1 0 0 0 0,1 1-1 0 0,-1-1 1 0 0,0 1 0 0 0,-1-1-1 0 0,1 1 1 0 0,-1 0 0 0 0,0 0-1 0 0,-1 0 1 0 0,1 0 0 0 0,-1 0-1 0 0,0 0 1 0 0,-1 1 0 0 0,1 4-11 0 0,-4-7 39 0 0,0 0 1 0 0,-1 0-1 0 0,1-1 1 0 0,0 0-1 0 0,-1 0 1 0 0,0 0-1 0 0,0 0 1 0 0,0 0-1 0 0,0-1 1 0 0,0 0-1 0 0,0 0 1 0 0,-1 0-1 0 0,1 0 1 0 0,-1-1-1 0 0,1 1 1 0 0,-1-1-1 0 0,0 0 1 0 0,1-1-1 0 0,-1 1 1 0 0,0-1-1 0 0,-4 0-39 0 0,-108-2-2254 0 0,78-3-1317 0 0,1-3-3430 0 0,24 4-189 0 0</inkml:trace>
</inkml:ink>
</file>

<file path=ppt/ink/ink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2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0 656 128 0 0,'0'0'2002'0'0,"0"0"-519"0"0,0 0-131 0 0,0 0 200 0 0,0 0 206 0 0,0 0 66 0 0,0 0-204 0 0,0 0-364 0 0,0 0-307 0 0,0 0-183 0 0,0 0-62 0 0,0 0 4 0 0,0 0-60 0 0,11 0-81 0 0,108 9 1103 0 0,127 4-1354 0 0,-177-22-2143 0 0,-27-3-3725 0 0,-22 11-2509 0 0,-15 1 4198 0 0</inkml:trace>
  <inkml:trace contextRef="#ctx0" brushRef="#br0" timeOffset="201.158">54 855 6305 0 0,'0'0'1541'0'0,"0"0"-578"0"0,0 0-279 0 0,0 0 204 0 0,0 0 275 0 0,0 0 106 0 0,0 0-150 0 0,0 0-295 0 0,0 0-275 0 0,0 0-208 0 0,0 0-137 0 0,0 0-100 0 0,0 0-68 0 0,37 10-81 0 0,118 32-115 0 0,-148-40 96 0 0,-1 0 1 0 0,1-1 0 0 0,0 1 0 0 0,-1-1-1 0 0,1 0 1 0 0,0-1 0 0 0,0 0-1 0 0,0 0 1 0 0,0 0 0 0 0,-1-1-1 0 0,1 0 1 0 0,0 0 0 0 0,2-2 63 0 0,7-1-412 0 0,25-5-1403 0 0,33-7-6074 0 0,-52 8 3043 0 0</inkml:trace>
  <inkml:trace contextRef="#ctx0" brushRef="#br0" timeOffset="1793.072">803 608 0 0 0,'0'0'424'0'0,"0"0"508"0"0,0 0 93 0 0,0 0-109 0 0,-1 34-143 0 0,-4 105-155 0 0,-3 96 3465 0 0,-10-222 1734 0 0,-14-36-2985 0 0,28 10-2684 0 0,0-1 0 0 0,2 1 1 0 0,0-1-1 0 0,0 0 0 0 0,1 1 0 0 0,1-1 1 0 0,0 0-1 0 0,1 0 0 0 0,1 0 1 0 0,0 1-1 0 0,0-1 0 0 0,2 1 0 0 0,0-1 1 0 0,0 1-1 0 0,1 0 0 0 0,3-4-148 0 0,8-24 111 0 0,1 0 0 0 0,2 2 0 0 0,2 0 0 0 0,2 1 0 0 0,24-30-111 0 0,-37 55 26 0 0,1 1 0 0 0,1 0 0 0 0,0 0 0 0 0,1 2 1 0 0,0-1-1 0 0,0 2 0 0 0,15-8-26 0 0,-27 16-5 0 0,0 0 1 0 0,0 0 0 0 0,0 0-1 0 0,0 0 1 0 0,1 0-1 0 0,-1 1 1 0 0,0-1 0 0 0,0 1-1 0 0,1-1 1 0 0,-1 1-1 0 0,0-1 1 0 0,1 1 0 0 0,-1 0-1 0 0,1-1 1 0 0,-1 1-1 0 0,0 0 1 0 0,1 0 0 0 0,-1 0-1 0 0,1 0 1 0 0,-1 1-1 0 0,1-1 1 0 0,-1 0 0 0 0,0 0-1 0 0,1 1 1 0 0,-1-1-1 0 0,0 1 1 0 0,1-1 0 0 0,-1 1-1 0 0,0 0 1 0 0,0-1-1 0 0,1 1 1 0 0,-1 0 0 0 0,0 0-1 0 0,0 0 1 0 0,0 0-1 0 0,0 0 1 0 0,0 0 0 0 0,0 0-1 0 0,-1 0 1 0 0,1 1-1 0 0,0-1 1 0 0,0 0 0 0 0,-1 0-1 0 0,1 1 1 0 0,-1-1-1 0 0,1 0 1 0 0,-1 1 0 0 0,0-1-1 0 0,1 0 1 0 0,-1 1-1 0 0,0-1 1 0 0,0 1 0 0 0,0-1-1 0 0,0 1 1 0 0,0-1-1 0 0,0 0 1 0 0,0 1 0 0 0,-1-1-1 0 0,1 1 1 0 0,-1-1 4 0 0,-4 193-738 0 0,18-171-3064 0 0,5-19-3510 0 0,-12-4 282 0 0</inkml:trace>
  <inkml:trace contextRef="#ctx0" brushRef="#br0" timeOffset="2585.962">1123 1002 952 0 0,'0'0'1002'0'0,"0"0"142"0"0,0 0 355 0 0,0 0 268 0 0,0 0 99 0 0,0 0-115 0 0,0 0-259 0 0,0 0-182 0 0,0 0-163 0 0,0 0-148 0 0,0 0-131 0 0,34-10-159 0 0,107-32-110 0 0,-58-2 383 0 0,-61 27-629 0 0,-6 6-150 0 0,1-1 0 0 0,-1-1 0 0 0,-1 0-1 0 0,-1-1 1 0 0,0-1 0 0 0,0 0 0 0 0,-2-1 0 0 0,0-1 0 0 0,0 0-1 0 0,4-10-202 0 0,-8-46 585 0 0,-10 71-629 0 0,0 0 0 0 0,1 0 1 0 0,-1 1-1 0 0,0-1 0 0 0,0 1 1 0 0,0-1-1 0 0,0 1 1 0 0,0 0-1 0 0,0 0 0 0 0,0 0 1 0 0,0 0-1 0 0,0 0 0 0 0,-1 0 1 0 0,1 0-1 0 0,0 1 1 0 0,0-1-1 0 0,-1 1 0 0 0,1 0 1 0 0,-1 0-1 0 0,1 0 0 0 0,0 0 1 0 0,-1 0-1 0 0,1 0 1 0 0,-1 0-1 0 0,1 1 0 0 0,0 0 1 0 0,0-1-1 0 0,-1 1 0 0 0,1 0 1 0 0,0 0-1 0 0,-2 1 44 0 0,-6 3-102 0 0,-1 1-1 0 0,1 0 0 0 0,0 1 1 0 0,0 0-1 0 0,1 0 0 0 0,0 1 1 0 0,1 1-1 0 0,-1-1 1 0 0,2 1-1 0 0,-1 1 0 0 0,1-1 1 0 0,1 1-1 0 0,-1 1 0 0 0,2-1 1 0 0,0 1-1 0 0,0 0 1 0 0,1 0-1 0 0,0 0 0 0 0,0 1 1 0 0,2-1-1 0 0,-1 5 103 0 0,3-13 9 0 0,0 0 0 0 0,0 1 0 0 0,0-1 0 0 0,1 0 0 0 0,0 0 0 0 0,-1 1-1 0 0,1-1 1 0 0,0 0 0 0 0,1 0 0 0 0,-1 0 0 0 0,0 0 0 0 0,1 0 0 0 0,0 0 0 0 0,0 0 0 0 0,0-1 0 0 0,0 1 0 0 0,0-1 0 0 0,0 1-1 0 0,1-1 1 0 0,-1 0 0 0 0,1 0 0 0 0,-1 0 0 0 0,1 0 0 0 0,0 0 0 0 0,0-1 0 0 0,0 1 0 0 0,0-1 0 0 0,0 0 0 0 0,0 1-1 0 0,1-1-8 0 0,101 20 683 0 0,-79-22-493 0 0,0-1 0 0 0,0-1 0 0 0,0-1 0 0 0,0-2 0 0 0,-1-1 0 0 0,0 0 0 0 0,0-2 0 0 0,-1-1 0 0 0,0-1 0 0 0,-1-1 0 0 0,0-1-1 0 0,-1-1 1 0 0,18-15-190 0 0,-22 17 34 0 0,-1 0-1 0 0,0-1 0 0 0,-1-2 0 0 0,-1 1 0 0 0,0-2 1 0 0,-1 0-1 0 0,-1 0 0 0 0,0-2-33 0 0,-3-26-81 0 0,-51 45-1170 0 0,-50 77-125 0 0,79-65 1218 0 0,3-4 69 0 0,0-1 0 0 0,1 2 0 0 0,0-1 0 0 0,0 1 0 0 0,1 0 0 0 0,0 1 0 0 0,1 0 0 0 0,1 0 0 0 0,-1 0 0 0 0,2 1 0 0 0,-1-1 0 0 0,2 1 0 0 0,0 0 0 0 0,0 0 0 0 0,1 2 89 0 0,2-11 6 0 0,1 0-1 0 0,-1 0 1 0 0,1 0 0 0 0,0 0-1 0 0,0 0 1 0 0,0 0 0 0 0,1 0-1 0 0,-1 0 1 0 0,1 0 0 0 0,-1 0 0 0 0,1-1-1 0 0,0 1 1 0 0,0-1 0 0 0,0 1-1 0 0,1-1 1 0 0,-1 0 0 0 0,0 0-1 0 0,1 0 1 0 0,-1 0 0 0 0,1 0-1 0 0,0-1 1 0 0,0 1 0 0 0,0-1-1 0 0,0 1 1 0 0,0-1 0 0 0,0 0 0 0 0,0 0-6 0 0,89 16 773 0 0,-65-20-520 0 0,0-1 0 0 0,0-1 1 0 0,-1-1-1 0 0,1-1 0 0 0,-1-2 1 0 0,-1 0-1 0 0,0-2 0 0 0,0-1 0 0 0,-1-1 1 0 0,0-1-1 0 0,-1-1 0 0 0,-1-1 1 0 0,18-16-254 0 0,-17 12 36 0 0,-1-2 1 0 0,0-1 0 0 0,-2 0-1 0 0,0-2 1 0 0,4-8-37 0 0,-10 14 10 0 0,27-64-23 0 0,-56 83-314 0 0,6 8 275 0 0,0 0 0 0 0,0 0 0 0 0,0 0 0 0 0,1 1 1 0 0,1 0-1 0 0,-1 1 0 0 0,2 0 0 0 0,-1 0 0 0 0,-3 9 52 0 0,2-8-50 0 0,1 0 1 0 0,0 1-1 0 0,1 0 0 0 0,1 0 0 0 0,0 0 0 0 0,0 0 1 0 0,1 1-1 0 0,1 0 0 0 0,0 0 0 0 0,1 0 0 0 0,0 0 1 0 0,1 0-1 0 0,0 1 0 0 0,1-1 0 0 0,1 5 50 0 0,2-12-141 0 0,1 0-1 0 0,0 0 1 0 0,0 0 0 0 0,0 0-1 0 0,1-1 1 0 0,0 0-1 0 0,0 0 1 0 0,0 0-1 0 0,1-1 1 0 0,-1 1 0 0 0,1-1-1 0 0,0-1 1 0 0,0 1-1 0 0,1-1 1 0 0,-1 0-1 0 0,1-1 1 0 0,-1 1 0 0 0,1-1-1 0 0,0 0 1 0 0,0-1-1 0 0,0 0 1 0 0,6 0 141 0 0,53 3-7188 0 0,-49-4 2371 0 0,-3 0 45 0 0</inkml:trace>
  <inkml:trace contextRef="#ctx0" brushRef="#br0" timeOffset="3165.995">3077 306 0 0 0,'0'0'878'0'0,"0"0"443"0"0,0 0 290 0 0,0 0 191 0 0,0 0 109 0 0,0 0 8 0 0,0 0-101 0 0,0 0-217 0 0,0 0-258 0 0,0 0-224 0 0,0 0-156 0 0,-27 29-124 0 0,-83 90-94 0 0,58-38 247 0 0,46-63-773 0 0,-4 4-97 0 0,1 1 0 0 0,1-1 0 0 0,1 2 0 0 0,1-1 0 0 0,1 1 0 0 0,2-1 0 0 0,0 1 0 0 0,1 1-1 0 0,1-1 1 0 0,2 7-122 0 0,0-23-29 0 0,0 0 0 0 0,1-1 0 0 0,0 1-1 0 0,1-1 1 0 0,-1 0 0 0 0,1 1 0 0 0,1-1 0 0 0,-1 0-1 0 0,1-1 1 0 0,0 1 0 0 0,1-1 0 0 0,0 0 0 0 0,0 0-1 0 0,0 0 1 0 0,1 0 0 0 0,-1-1 0 0 0,1 0-1 0 0,1 0 1 0 0,-1-1 0 0 0,1 0 0 0 0,-1 0 0 0 0,1 0-1 0 0,0-1 1 0 0,1 0 0 0 0,-1-1 0 0 0,0 1 0 0 0,1-1-1 0 0,0-1 1 0 0,-1 1 0 0 0,1-1 0 0 0,0-1-1 0 0,6 1 30 0 0,74-14-3425 0 0,-33-11-6099 0 0,-45 16 3108 0 0</inkml:trace>
  <inkml:trace contextRef="#ctx0" brushRef="#br0" timeOffset="3440.676">3158 704 6161 0 0,'0'0'3728'0'0,"0"0"-2133"0"0,0 0-1035 0 0,0 0 48 0 0,0 0 299 0 0,0 0 197 0 0,0 0-18 0 0,0 0-203 0 0,0 0-254 0 0,0 0-224 0 0,0 0-157 0 0,0 0-103 0 0,33 1-64 0 0,104 4-46 0 0,-24-19-541 0 0,-45-1-4030 0 0,-42 9-2264 0 0,-11 2 467 0 0</inkml:trace>
  <inkml:trace contextRef="#ctx0" brushRef="#br0" timeOffset="3740.998">4017 483 9874 0 0,'0'0'1282'0'0,"0"0"-429"0"0,0 0 3 0 0,0 0 290 0 0,0 0 278 0 0,0 0-9 0 0,0 0-310 0 0,0 0-307 0 0,0 0-246 0 0,0 0-166 0 0,0 0-102 0 0,0 0-52 0 0,-13 31-65 0 0,-42 99-46 0 0,-7-15 22 0 0,-38 17-2154 0 0,56-102-3033 0 0,13-16-7425 0 0,27-13 11355 0 0</inkml:trace>
  <inkml:trace contextRef="#ctx0" brushRef="#br0" timeOffset="4014.463">3677 546 8386 0 0,'0'0'1874'0'0,"0"0"-492"0"0,0 0-168 0 0,0 0 29 0 0,0 0-45 0 0,0 0-162 0 0,0 0-241 0 0,0 0-169 0 0,0 0-73 0 0,0 0-61 0 0,0 0-66 0 0,0 0-24 0 0,13 18-14 0 0,41 59-28 0 0,-41-58-245 0 0,1-1 0 0 0,0-1 0 0 0,2 0 0 0 0,-1-1 0 0 0,2-1 0 0 0,0 0 0 0 0,1-1 0 0 0,0-1 0 0 0,1-1 0 0 0,19 9-115 0 0,-35-19-53 0 0,79 35-366 0 0,-44-32-2790 0 0,-31-22-7768 0 0,-8 12 5722 0 0,1 2 3643 0 0</inkml:trace>
  <inkml:trace contextRef="#ctx0" brushRef="#br0" timeOffset="4432.91">3568 321 8282 0 0,'0'0'1359'0'0,"0"0"-460"0"0,0 0 34 0 0,0 0 277 0 0,0 0 177 0 0,0 0-46 0 0,0 0-279 0 0,0 0-297 0 0,0 0-225 0 0,0 0-151 0 0,0 0-88 0 0,0 0-48 0 0,0 0-21 0 0,21-21-17 0 0,65-65-23 0 0,-31 20 166 0 0,20-37 75 0 0,-74 103-448 0 0,1 1 0 0 0,-1-1 0 0 0,0 1-1 0 0,0-1 1 0 0,1 1 0 0 0,-1-1 0 0 0,0 1 0 0 0,0 0 0 0 0,0 0 0 0 0,0 0-1 0 0,0-1 1 0 0,0 1 0 0 0,0 0 0 0 0,0 0 0 0 0,-1 0 0 0 0,1 0 0 0 0,0 1-1 0 0,0-1 1 0 0,-1 0 0 0 0,1 0 0 0 0,-1 0 0 0 0,1 0 0 0 0,-1 1 0 0 0,0-1 0 0 0,1 0-1 0 0,-1 1 1 0 0,0-1 0 0 0,0 0 0 0 0,0 1 0 0 0,0-1 0 0 0,0 0 0 0 0,0 0-1 0 0,0 1 1 0 0,0-1 0 0 0,0 0 0 0 0,-1 1 15 0 0,4 12-7 0 0,5 2 47 0 0,0 0 0 0 0,1 0 0 0 0,1-1 0 0 0,0 0 0 0 0,1-1 0 0 0,1 0 0 0 0,0-1 0 0 0,1 0 0 0 0,4 2-40 0 0,-11-8-33 0 0,28 17-1993 0 0,-22-18-1769 0 0,0 0-3591 0 0,-10-5 667 0 0</inkml:trace>
  <inkml:trace contextRef="#ctx0" brushRef="#br0" timeOffset="4688.201">4271 1 7858 0 0,'0'0'1819'0'0,"0"0"-590"0"0,0 0-28 0 0,0 0 392 0 0,0 0 212 0 0,0 0-76 0 0,0 0-326 0 0,0 0-321 0 0,0 0-230 0 0,23 31-161 0 0,71 101-130 0 0,-52-40 151 0 0,-39-70-562 0 0,11 52 68 0 0,-3 2 0 0 0,-3 0 0 0 0,-4 0 0 0 0,-5 58-218 0 0,0-112-195 0 0,-1-1-1 0 0,0 1 1 0 0,-2-1-1 0 0,-1 1 1 0 0,-1-1-1 0 0,-1 0 1 0 0,0-1 0 0 0,-1 0-1 0 0,-2 0 1 0 0,0-1-1 0 0,-1 0 1 0 0,-3 2 195 0 0,-24 27-4902 0 0,-6-4-4010 0 0,32-36 1514 0 0</inkml:trace>
</inkml:ink>
</file>

<file path=ppt/ink/ink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2:51.00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39 1705 9490 0 0,'0'0'2845'0'0,"0"0"-1573"0"0,0 0-611 0 0,0 0-126 0 0,0 0 72 0 0,0 0 153 0 0,0 0 80 0 0,0 0-50 0 0,0 0-158 0 0,0 0-201 0 0,0 0-159 0 0,-8 11-54 0 0,2-3-174 0 0,4-6-29 0 0,-1 0 1 0 0,1 1-1 0 0,0 0 0 0 0,0-1 1 0 0,0 1-1 0 0,1 0 0 0 0,-1 0 1 0 0,1 0-1 0 0,-1 0 0 0 0,1 0 1 0 0,0 0-1 0 0,0 1 0 0 0,0-1 1 0 0,1 0-1 0 0,-1 0 0 0 0,1 1 1 0 0,0-1-1 0 0,0 0 0 0 0,0 1 1 0 0,0-1-1 0 0,1 0 0 0 0,-1 1 1 0 0,1-1-1 0 0,0 0 0 0 0,0 2-15 0 0,69 159 1061 0 0,8-3 0 0 0,85 131-1061 0 0,-100-218 407 0 0,-62-73-377 0 0,0-1-1 0 0,0 0 1 0 0,0 1 0 0 0,0-1 0 0 0,0 0 0 0 0,0 0-1 0 0,0 0 1 0 0,0 0 0 0 0,0 0 0 0 0,0 0-1 0 0,0 0 1 0 0,1-1 0 0 0,-1 1 0 0 0,0 0 0 0 0,0-1-1 0 0,0 1 1 0 0,0 0 0 0 0,0-1 0 0 0,0 1 0 0 0,-1-1-1 0 0,1 1 1 0 0,0-1 0 0 0,0 0 0 0 0,0 1-1 0 0,0-1 1 0 0,-1 0 0 0 0,1 0 0 0 0,0 0 0 0 0,-1 1-1 0 0,1-1 1 0 0,0 0 0 0 0,-1 0 0 0 0,1 0 0 0 0,-1 0-1 0 0,0 0 1 0 0,1 0 0 0 0,-1 0 0 0 0,0 0 0 0 0,0 0-1 0 0,1 0 1 0 0,-1 0 0 0 0,0-1 0 0 0,0 1-1 0 0,0 0 1 0 0,0 0 0 0 0,0 0 0 0 0,0 0 0 0 0,-1 0-1 0 0,1 0 1 0 0,0 0-30 0 0,2-7 40 0 0,61-276 506 0 0,-7-10-754 0 0,-56 294 198 0 0,0-1 0 0 0,-1 1 0 0 0,1-1 0 0 0,0 1-1 0 0,0-1 1 0 0,0 1 0 0 0,0-1 0 0 0,0 1 0 0 0,-1-1 0 0 0,1 1 0 0 0,0-1 0 0 0,0 1 0 0 0,0-1 0 0 0,0 1 0 0 0,1-1 0 0 0,-1 0 0 0 0,0 1 0 0 0,0-1-1 0 0,0 1 1 0 0,0-1 0 0 0,0 1 0 0 0,1-1 0 0 0,-1 1 0 0 0,0-1 0 0 0,0 1 0 0 0,1 0 0 0 0,-1-1 0 0 0,0 1 0 0 0,1-1 0 0 0,-1 1 0 0 0,1 0 0 0 0,-1-1-1 0 0,0 1 1 0 0,1 0 0 0 0,-1-1 0 0 0,1 1 0 0 0,-1 0 0 0 0,1 0 0 0 0,-1-1 0 0 0,1 1 0 0 0,-1 0 0 0 0,1 0 0 0 0,-1 0 0 0 0,1 0 0 0 0,-1 0 0 0 0,1 0-1 0 0,0 0 1 0 0,-1 0 0 0 0,1 0 0 0 0,-1 0 0 0 0,1 0 0 0 0,-1 0 0 0 0,1 0 0 0 0,-1 0 0 0 0,1 0 0 0 0,-1 0 0 0 0,1 1 0 0 0,-1-1 0 0 0,1 0 0 0 0,0 1 10 0 0,17 31-504 0 0,-13-22 621 0 0,46 114-57 0 0,-39-89-40 0 0,2-1-1 0 0,1-1 1 0 0,2 0 0 0 0,15 22-20 0 0,-28-48 5 0 0,0 0 0 0 0,1 0 1 0 0,0-1-1 0 0,0 1 0 0 0,1-1 1 0 0,0 0-1 0 0,0-1 0 0 0,0 1 1 0 0,1-1-1 0 0,0 0 0 0 0,0-1 1 0 0,0 0-1 0 0,6 3-5 0 0,-11-5 39 0 0,0-1 0 0 0,1 1 0 0 0,-1-1 0 0 0,1 1 0 0 0,-1-1 0 0 0,1 0 0 0 0,0 0 0 0 0,-1 0 1 0 0,1 0-1 0 0,0-1 0 0 0,0 1 0 0 0,0-1 0 0 0,-1 0 0 0 0,1 0 0 0 0,0 0 0 0 0,0 0 0 0 0,0 0 0 0 0,0 0 0 0 0,0-1 0 0 0,-1 1 0 0 0,1-1 0 0 0,0 0 0 0 0,-1 0 0 0 0,1 0 1 0 0,0 0-1 0 0,-1-1 0 0 0,1 1 0 0 0,-1 0 0 0 0,0-1 0 0 0,1 0 0 0 0,-1 0 0 0 0,0 0 0 0 0,0 0 0 0 0,0 0 0 0 0,0 0 0 0 0,0 0 0 0 0,-1 0 0 0 0,2-3-39 0 0,4-13 185 0 0,0-2 1 0 0,-1 1-1 0 0,-1-1 0 0 0,0 0 0 0 0,-2 0 0 0 0,0 0 0 0 0,-2-1 0 0 0,0 1 1 0 0,-2-12-186 0 0,3-16 127 0 0,3-106-372 0 0,-8 0 0 0 0,-7-15 245 0 0,-7 12-3898 0 0,-7 3-5357 0 0,20 130 3274 0 0,3 8-1066 0 0</inkml:trace>
  <inkml:trace contextRef="#ctx0" brushRef="#br0" timeOffset="527.064">1012 976 5977 0 0,'0'0'3557'0'0,"0"0"-2013"0"0,0 0-807 0 0,0 0-124 0 0,0 0 158 0 0,0 0 218 0 0,0 0 72 0 0,0 0-63 0 0,0 0-145 0 0,0 0-143 0 0,0 35-107 0 0,2 112-88 0 0,18-37 327 0 0,10-19-313 0 0,5-1 0 0 0,3-1 1 0 0,13 16-530 0 0,-11-16 126 0 0,-30-63-83 0 0,1 0-1 0 0,1-1 1 0 0,1-1-1 0 0,1 1 1 0 0,1-2-1 0 0,1 0 1 0 0,14 13-43 0 0,-30-35 18 0 0,1 0 0 0 0,0 0 0 0 0,-1 0-1 0 0,1 0 1 0 0,0 0 0 0 0,0 0 0 0 0,0-1 0 0 0,0 1 0 0 0,0 0 0 0 0,0-1-1 0 0,0 1 1 0 0,0-1 0 0 0,0 1 0 0 0,0-1 0 0 0,0 1 0 0 0,0-1 0 0 0,0 0-1 0 0,0 1 1 0 0,1-1 0 0 0,-1 0 0 0 0,0 0 0 0 0,0 0 0 0 0,0 0 0 0 0,0 0-1 0 0,1 0 1 0 0,-1 0 0 0 0,0-1 0 0 0,0 1 0 0 0,0 0 0 0 0,0-1 0 0 0,0 1-1 0 0,0 0 1 0 0,1-1 0 0 0,-1 0 0 0 0,0 1 0 0 0,0-1 0 0 0,-1 1 0 0 0,1-1-1 0 0,0 0 1 0 0,0 0 0 0 0,0 0 0 0 0,0 1 0 0 0,-1-1 0 0 0,1 0 0 0 0,0 0-1 0 0,-1 0 1 0 0,1-1-18 0 0,25-58 873 0 0,-22 46-894 0 0,8-23 80 0 0,2 1 0 0 0,1 1 0 0 0,2 0 1 0 0,1 1-1 0 0,2 1 0 0 0,1 0-59 0 0,-20 32 0 0 0,0 0-1 0 0,-1-1 1 0 0,1 1 0 0 0,0 0 0 0 0,0-1 0 0 0,0 1-1 0 0,0 0 1 0 0,0 0 0 0 0,0 0 0 0 0,0 0 0 0 0,1 0-1 0 0,-1 0 1 0 0,0 0 0 0 0,1 1 0 0 0,-1-1 0 0 0,0 0-1 0 0,1 1 1 0 0,-1-1 0 0 0,1 1 0 0 0,-1-1 0 0 0,1 1 0 0 0,-1 0-1 0 0,1-1 1 0 0,-1 1 0 0 0,1 0 0 0 0,-1 0 0 0 0,1 0-1 0 0,-1 0 1 0 0,1 1 0 0 0,-1-1 0 0 0,1 0 0 0 0,-1 1-1 0 0,1-1 1 0 0,-1 1 0 0 0,1-1 0 0 0,-1 1 0 0 0,0-1-1 0 0,1 1 1 0 0,-1 0 0 0 0,0 0 0 0 0,1 0 0 0 0,-1 0-1 0 0,0 0 1 0 0,0 0 0 0 0,0 0 0 0 0,0 0 0 0 0,0 1-1 0 0,0-1 1 0 0,0 0 0 0 0,-1 0 0 0 0,1 1 0 0 0,0-1 0 0 0,-1 1-1 0 0,1-1 1 0 0,0 1 0 0 0,34 86 167 0 0,19 28-725 0 0,-53-115 432 0 0,-1 0 0 0 0,1 0 0 0 0,0 0-1 0 0,0 0 1 0 0,0 0 0 0 0,0 0-1 0 0,0 0 1 0 0,1 0 0 0 0,-1 0 0 0 0,0-1-1 0 0,0 1 1 0 0,0 0 0 0 0,1-1 0 0 0,-1 1-1 0 0,0-1 1 0 0,1 1 0 0 0,-1-1-1 0 0,0 0 1 0 0,1 0 0 0 0,-1 0 0 0 0,1 0-1 0 0,-1 0 1 0 0,0 0 0 0 0,1 0 0 0 0,-1 0-1 0 0,1 0 1 0 0,-1 0 0 0 0,0-1 0 0 0,1 1-1 0 0,-1-1 1 0 0,0 1 0 0 0,1-1-1 0 0,-1 1 1 0 0,0-1 0 0 0,0 0 0 0 0,0 0-1 0 0,0 1 1 0 0,1-1 0 0 0,-1 0 0 0 0,0-1 126 0 0,40-46-8102 0 0,-35 40 6368 0 0,19-28-5340 0 0,-17 22 5608 0 0</inkml:trace>
  <inkml:trace contextRef="#ctx0" brushRef="#br0" timeOffset="1107.929">2040 1352 3009 0 0,'0'0'1541'0'0,"0"0"-348"0"0,0 0 27 0 0,0 0 331 0 0,0 0 307 0 0,0 0 63 0 0,0 0-304 0 0,0 0-448 0 0,-21 31-431 0 0,-62 99-306 0 0,40-41 21 0 0,38-77-394 0 0,1 0 0 0 0,0 0 0 0 0,1 0 0 0 0,1 1 0 0 0,0-1 0 0 0,0 1 0 0 0,1 0 0 0 0,1 0 0 0 0,1 12-59 0 0,1-23 15 0 0,-1 1-1 0 0,1 0 1 0 0,0 0-1 0 0,1-1 1 0 0,-1 1 0 0 0,0-1-1 0 0,1 0 1 0 0,-1 0-1 0 0,1 0 1 0 0,0 0 0 0 0,0 0-1 0 0,0 0 1 0 0,0-1-1 0 0,0 1 1 0 0,0-1 0 0 0,0 0-1 0 0,0 0 1 0 0,1 0-1 0 0,-1 0 1 0 0,0-1 0 0 0,1 1-1 0 0,-1-1 1 0 0,0 0-1 0 0,1 0 1 0 0,-1 0 0 0 0,0-1-1 0 0,1 1 1 0 0,-1-1-1 0 0,0 1 1 0 0,1-1 0 0 0,-1 0-1 0 0,0-1 1 0 0,0 1-1 0 0,0 0 1 0 0,0-1 0 0 0,0 0-1 0 0,0 0 1 0 0,-1 1-1 0 0,2-3-14 0 0,14-15 157 0 0,-1 0 0 0 0,-1-2 0 0 0,-1 0 0 0 0,-1 0 0 0 0,-1-2 0 0 0,-1 0 0 0 0,-1 0 0 0 0,-1-1 0 0 0,-1 0 0 0 0,-1-1 0 0 0,-1 0 0 0 0,1-8-157 0 0,20-57-52 0 0,-27 87 115 0 0,7-16-468 0 0,-4 37-531 0 0,-3-11 908 0 0,-3 2 16 0 0,2 0 0 0 0,-1 0 0 0 0,2 1 0 0 0,-1-1 0 0 0,1 0 0 0 0,0 0 0 0 0,1 0 1 0 0,0 0-1 0 0,0-1 0 0 0,1 1 0 0 0,0-1 0 0 0,1 1 0 0 0,0-1 0 0 0,0 0 0 0 0,1 0 1 0 0,0 0-1 0 0,0-1 0 0 0,1 0 0 0 0,0 0 0 0 0,0 0 0 0 0,0-1 0 0 0,1 0 0 0 0,0 0 1 0 0,3 1 11 0 0,-6-5 46 0 0,0-1 1 0 0,-1 0 0 0 0,1 0 0 0 0,0 0 0 0 0,0-1 0 0 0,0 1 0 0 0,0-1-1 0 0,0 0 1 0 0,0 0 0 0 0,0 0 0 0 0,0-1 0 0 0,0 1 0 0 0,0-1 0 0 0,0 0-1 0 0,0 0 1 0 0,0-1 0 0 0,0 1 0 0 0,-1-1 0 0 0,1 0 0 0 0,0 0-1 0 0,-1 0 1 0 0,0 0 0 0 0,1 0 0 0 0,-1-1 0 0 0,0 0 0 0 0,0 1 0 0 0,-1-1-1 0 0,1 0 1 0 0,-1-1 0 0 0,1 1 0 0 0,0-2-47 0 0,55-115 1323 0 0,-36 56-1181 0 0,-3 0 0 0 0,-3-1 1 0 0,-3-1-1 0 0,-3 0 0 0 0,-3-1 0 0 0,-1-55-142 0 0,-6 93-82 0 0,-2 1-1 0 0,0 0 0 0 0,-2 0 1 0 0,-1 0-1 0 0,-2 0 0 0 0,0 1 1 0 0,-2 0-1 0 0,-1 0 0 0 0,-1 1 0 0 0,-9-14 83 0 0,-15-1 111 0 0,34 40-117 0 0,0 1-1 0 0,0-1 1 0 0,0 1-1 0 0,0-1 0 0 0,0 1 1 0 0,0 0-1 0 0,0-1 1 0 0,0 1-1 0 0,0 0 0 0 0,0 0 1 0 0,0 0-1 0 0,0 0 0 0 0,0 0 1 0 0,-1 0-1 0 0,1 0 1 0 0,0 0-1 0 0,0 0 0 0 0,0 0 1 0 0,0 1-1 0 0,0-1 0 0 0,0 0 1 0 0,0 1-1 0 0,0-1 1 0 0,0 0-1 0 0,0 1 0 0 0,0 0 1 0 0,0-1-1 0 0,1 1 0 0 0,-1-1 1 0 0,0 1-1 0 0,0 0 1 0 0,0 0-1 0 0,1 0 0 0 0,-1-1 1 0 0,0 1-1 0 0,1 0 1 0 0,-1 0-1 0 0,1 0 0 0 0,-1 0 1 0 0,1 0-1 0 0,-1 0 0 0 0,1 0 1 0 0,0 0-1 0 0,0 0 1 0 0,-1 0-1 0 0,1 0 0 0 0,0 0 1 0 0,0 1 6 0 0,-6 19 26 0 0,2 1 0 0 0,0 0 0 0 0,1 0 1 0 0,1 0-1 0 0,1 0 0 0 0,1 0 0 0 0,1 0 1 0 0,1 1-1 0 0,2 1-26 0 0,2 3 41 0 0,2 0 1 0 0,1-1-1 0 0,1 0 1 0 0,1-1-1 0 0,2 0 1 0 0,0-1-1 0 0,1 0 1 0 0,2-1-1 0 0,0-1 1 0 0,2 0-1 0 0,0-1 0 0 0,1-1 1 0 0,1-1-1 0 0,1-1 1 0 0,1 0-1 0 0,0-2 1 0 0,1-1-1 0 0,1 0 1 0 0,0-2-1 0 0,16 6-41 0 0,-30-15-136 0 0,1 0-1 0 0,-1 0 1 0 0,1-1-1 0 0,0-1 1 0 0,0 0-1 0 0,0 0 1 0 0,0-1 0 0 0,0 0-1 0 0,10-1 137 0 0,-14-20-4358 0 0,-13 6-2944 0 0,-1 3-1513 0 0</inkml:trace>
  <inkml:trace contextRef="#ctx0" brushRef="#br0" timeOffset="1401.918">2102 1094 13411 0 0,'0'0'384'0'0,"0"0"-8"0"0,0 0 104 0 0,0 0 96 0 0,190-73 104 0 0,-141 54 17 0 0,3-7-89 0 0,1 1-80 0 0,8-1-120 0 0,2-4-176 0 0,3-3-240 0 0,2 4-520 0 0,-2-1-1329 0 0,-16 5-2768 0 0,-17 10-6737 0 0</inkml:trace>
  <inkml:trace contextRef="#ctx0" brushRef="#br0" timeOffset="2988.427">2476 2239 424 0 0,'0'0'1896'0'0,"0"0"-482"0"0,0 0-98 0 0,0 0 181 0 0,0 0 252 0 0,0 0 115 0 0,0 0-135 0 0,0 0-275 0 0,0 0-303 0 0,0 0-268 0 0,0 0-210 0 0,-33 17-151 0 0,-100 55-108 0 0,128-70-381 0 0,0 1 0 0 0,0 0 0 0 0,0 0 0 0 0,1 0-1 0 0,-1 0 1 0 0,1 1 0 0 0,0 0 0 0 0,0 0 0 0 0,0 0-1 0 0,1 0 1 0 0,0 1 0 0 0,-1-1 0 0 0,1 1 0 0 0,1 0-1 0 0,-3 4-32 0 0,-3 7 107 0 0,-5 10-8 0 0,1 0 0 0 0,1 2 0 0 0,2-1 0 0 0,0 1 0 0 0,2 1 0 0 0,1-1-1 0 0,1 1 1 0 0,2 0 0 0 0,1 0 0 0 0,1 0 0 0 0,1 1 0 0 0,3 14-99 0 0,-3-40 11 0 0,-1-1 0 0 0,1 1 0 0 0,1-1 0 0 0,-1 1 1 0 0,0 0-1 0 0,1-1 0 0 0,0 1 0 0 0,0-1 0 0 0,0 1 0 0 0,0-1 0 0 0,0 1 0 0 0,1-1 0 0 0,-1 0 1 0 0,1 0-1 0 0,0 0 0 0 0,0 0 0 0 0,0 0 0 0 0,1 0 0 0 0,-1 0 0 0 0,1-1 0 0 0,-1 1 0 0 0,1-1 1 0 0,0 1-1 0 0,0-1 0 0 0,0 0 0 0 0,0-1 0 0 0,0 1 0 0 0,0 0 0 0 0,1-1 0 0 0,-1 0 1 0 0,1 1-1 0 0,-1-1 0 0 0,1-1 0 0 0,-1 1 0 0 0,1 0 0 0 0,-1-1 0 0 0,1 0 0 0 0,0 0 0 0 0,-1 0 1 0 0,1 0-1 0 0,0-1 0 0 0,-1 1 0 0 0,1-1 0 0 0,-1 0 0 0 0,1 0 0 0 0,-1 0 0 0 0,1-1 0 0 0,1 0-11 0 0,10-15 176 0 0,1-1-1 0 0,-2 0 0 0 0,0-1 0 0 0,-2-1 0 0 0,0 0 0 0 0,-1-1 0 0 0,-1 0 0 0 0,-1 0 0 0 0,-1-1 0 0 0,0 0 0 0 0,3-22-175 0 0,-4 22 51 0 0,5-18-67 0 0,-2-1 0 0 0,-1 0 1 0 0,-2-1-1 0 0,-2 1 0 0 0,-2-1 0 0 0,-1-6 16 0 0,-3 48-37 0 0,1 1 0 0 0,0-1 0 0 0,0 0 0 0 0,-1 1 0 0 0,1-1 0 0 0,0 0 0 0 0,-1 0 0 0 0,1 1 0 0 0,0-1 0 0 0,-1 0-1 0 0,1 0 1 0 0,0 0 0 0 0,-1 0 0 0 0,1 1 0 0 0,0-1 0 0 0,-1 0 0 0 0,1 0 0 0 0,-1 0 0 0 0,1 0 0 0 0,0 0 0 0 0,-1 0 0 0 0,1 0 0 0 0,-1 0 0 0 0,1 0 0 0 0,0 0-1 0 0,-1 0 1 0 0,1 0 0 0 0,-1-1 0 0 0,1 1 0 0 0,0 0 0 0 0,-1 0 0 0 0,1 0 0 0 0,0 0 0 0 0,-1-1 0 0 0,1 1 0 0 0,0 0 0 0 0,-1 0 0 0 0,1-1 0 0 0,0 1 0 0 0,-1 0 0 0 0,1 0-1 0 0,0-1 1 0 0,0 1 0 0 0,-1 0 0 0 0,1-1 0 0 0,0 1 0 0 0,0 0 0 0 0,0-1 0 0 0,0 1 0 0 0,-1-1 0 0 0,1 1 0 0 0,0 0 0 0 0,0-1 37 0 0,-16 206-1234 0 0,17-200 1230 0 0,0 1-1 0 0,0-1 1 0 0,1 1 0 0 0,0-1-1 0 0,0 0 1 0 0,1 0-1 0 0,-1 0 1 0 0,1 0 0 0 0,0 0-1 0 0,0-1 1 0 0,1 1-1 0 0,-1-1 1 0 0,1 0 0 0 0,0 0-1 0 0,0 0 1 0 0,0 0 0 0 0,1-1-1 0 0,-1 0 1 0 0,1 0-1 0 0,0 0 1 0 0,0 0 0 0 0,0-1-1 0 0,0 0 1 0 0,4 2 4 0 0,-5-4 14 0 0,-1 1 1 0 0,0-1-1 0 0,0 0 1 0 0,1 0-1 0 0,-1 0 1 0 0,0 0-1 0 0,1 0 1 0 0,-1-1-1 0 0,0 0 1 0 0,0 1-1 0 0,0-1 1 0 0,1 0-1 0 0,-1 0 1 0 0,0-1-1 0 0,0 1 1 0 0,-1-1-1 0 0,1 0 1 0 0,0 1-1 0 0,0-1 1 0 0,-1 0-1 0 0,1-1 0 0 0,-1 1 1 0 0,0 0-1 0 0,0-1 1 0 0,0 1-1 0 0,0-1 1 0 0,0 0-1 0 0,0 1 1 0 0,-1-1-1 0 0,1 0 1 0 0,-1 0-1 0 0,0 0 1 0 0,1 0-1 0 0,-2-1 1 0 0,1 1-1 0 0,0-1-14 0 0,13-78 43 0 0,-4-2 0 0 0,-3 1 0 0 0,-4-9-43 0 0,-1 28 27 0 0,0 44 48 0 0,-1 0 1 0 0,-1-1-1 0 0,-1 1 0 0 0,-1 0 0 0 0,-1-1 0 0 0,-1 1 1 0 0,0 1-1 0 0,-4-8-75 0 0,6-99 423 0 0,3 88-318 0 0,1 29-86 0 0,-1 0 1 0 0,-1 0 0 0 0,1 0 0 0 0,-2 0 0 0 0,1 0-1 0 0,-1 0 1 0 0,0 0 0 0 0,-1 0 0 0 0,0 0 0 0 0,-1 0-1 0 0,0 1 1 0 0,-2-5-20 0 0,-19-13 495 0 0,24 26-472 0 0,0 0-35 0 0,-15 30-420 0 0,8 3 479 0 0,1 0 1 0 0,1 1-1 0 0,2 0 1 0 0,1 0-1 0 0,2 0 1 0 0,1 0-1 0 0,2-1 1 0 0,1 4-48 0 0,7 48 26 0 0,3 0 0 0 0,4-1 0 0 0,12 25-26 0 0,-29-101 3 0 0,1 0 0 0 0,0 0-1 0 0,1 0 1 0 0,0 0 0 0 0,0-1-1 0 0,1 0 1 0 0,0 1-1 0 0,0-1 1 0 0,0-1 0 0 0,1 1-1 0 0,0-1 1 0 0,1 1 0 0 0,-1-2-1 0 0,1 1 1 0 0,0 0-1 0 0,1-1 1 0 0,-1 0 0 0 0,1-1-1 0 0,0 0 1 0 0,0 0 0 0 0,1 0-1 0 0,-1-1 1 0 0,1 0-1 0 0,-1 0 1 0 0,1-1 0 0 0,0 0-1 0 0,0 0 1 0 0,0-1 0 0 0,0 0-1 0 0,0-1 1 0 0,1 1-1 0 0,-1-1 1 0 0,5-2-3 0 0,-2-1 73 0 0,0-2 1 0 0,0 0-1 0 0,-1 0 1 0 0,0-1-1 0 0,0 0 0 0 0,-1 0 1 0 0,0-1-1 0 0,0-1 1 0 0,0 1-1 0 0,-1-2 0 0 0,0 1 1 0 0,0-1-1 0 0,-1 0 1 0 0,-1 0-1 0 0,1-1 0 0 0,-2 0 1 0 0,1 0-1 0 0,-1-1 1 0 0,-1 1-1 0 0,0-1 0 0 0,0 0 1 0 0,-1 0-1 0 0,0-1 1 0 0,-1 1-1 0 0,-1 0 0 0 0,0-1 1 0 0,0-4-74 0 0,0 9 7 0 0,-1 0 0 0 0,0 1 0 0 0,0-1 1 0 0,0 0-1 0 0,-1 0 0 0 0,0 1 0 0 0,0-1 0 0 0,-1 0 1 0 0,0 1-1 0 0,0-1 0 0 0,-1 1 0 0 0,1 0 0 0 0,-1 0 0 0 0,-1 0 1 0 0,1 0-1 0 0,-1 0 0 0 0,0 1 0 0 0,0 0 0 0 0,-1 0 1 0 0,1 0-1 0 0,-1 0 0 0 0,0 1 0 0 0,-1-1 0 0 0,1 1 1 0 0,-1 1-1 0 0,0-1 0 0 0,0 1 0 0 0,-2-1-7 0 0,0-1-236 0 0,-1 1 1 0 0,0 1-1 0 0,-1-1 0 0 0,1 1 1 0 0,0 1-1 0 0,-1 0 0 0 0,0 0 0 0 0,1 1 1 0 0,-1 0-1 0 0,0 1 0 0 0,0 0 0 0 0,1 0 1 0 0,-1 1-1 0 0,0 0 0 0 0,0 1 0 0 0,1 0 1 0 0,-1 1-1 0 0,1 0 0 0 0,0 0 1 0 0,0 1-1 0 0,-1 0 236 0 0,-23 19-3472 0 0,13-6-1754 0 0,4-2-3856 0 0</inkml:trace>
  <inkml:trace contextRef="#ctx0" brushRef="#br0" timeOffset="3359.987">3168 1915 4137 0 0,'0'0'2740'0'0,"0"0"-688"0"0,0 0-296 0 0,0 0-41 0 0,0 0-117 0 0,0 0-265 0 0,0 0-341 0 0,0 0-250 0 0,0 0-177 0 0,0 0-164 0 0,-20 33-135 0 0,-58 104-111 0 0,75-134-150 0 0,1 0 0 0 0,0 0 0 0 0,0 0 1 0 0,0 0-1 0 0,0 0 0 0 0,1 1 0 0 0,-1-1 0 0 0,1 0 0 0 0,0 1 0 0 0,0 0 1 0 0,0-1-1 0 0,0 1 0 0 0,1-1 0 0 0,-1 1 0 0 0,1 0 0 0 0,0-1 1 0 0,0 1-1 0 0,1 0 0 0 0,0 3-5 0 0,1 2 15 0 0,-1-2 38 0 0,0 0 0 0 0,1 0-1 0 0,0-1 1 0 0,0 1 0 0 0,1 0-1 0 0,0-1 1 0 0,0 1 0 0 0,0-1 0 0 0,1 0-1 0 0,0 0 1 0 0,0-1 0 0 0,1 1-1 0 0,0-1 1 0 0,0 0 0 0 0,0 0-1 0 0,0 0 1 0 0,1-1 0 0 0,-1 1-1 0 0,1-1 1 0 0,0-1 0 0 0,1 1 0 0 0,-1-1-1 0 0,1 0 1 0 0,-1-1 0 0 0,1 0-1 0 0,0 0 1 0 0,0 0 0 0 0,0-1-1 0 0,0 0 1 0 0,0 0 0 0 0,0 0 0 0 0,0-1-1 0 0,0-1 1 0 0,0 1 0 0 0,0-1-1 0 0,0 0 1 0 0,0 0 0 0 0,0-1-1 0 0,0 0 1 0 0,0 0 0 0 0,-1-1-1 0 0,1 0 1 0 0,0-1-53 0 0,1-1 123 0 0,-2 0 0 0 0,1-1 1 0 0,-1 0-1 0 0,0 0 0 0 0,0-1 0 0 0,0 1 0 0 0,-1-1 0 0 0,0 0 1 0 0,-1-1-1 0 0,1 1 0 0 0,-1-1 0 0 0,-1 0 0 0 0,0 0 0 0 0,0 0 0 0 0,0-1 1 0 0,-1 1-1 0 0,0-1 0 0 0,-1 1 0 0 0,0-1 0 0 0,0 1 0 0 0,-1-1 1 0 0,0 0-1 0 0,0 1 0 0 0,-1-1 0 0 0,0 0 0 0 0,-1 1-123 0 0,0-1-54 0 0,0 0 0 0 0,-1 0 0 0 0,0 1 1 0 0,-1 0-1 0 0,1-1 0 0 0,-2 1 0 0 0,1 0 0 0 0,-1 1 0 0 0,0-1 0 0 0,-1 1 0 0 0,1 0 0 0 0,-2 1 1 0 0,1-1-1 0 0,-1 1 0 0 0,-4-3 54 0 0,6 5-322 0 0,-1 0 1 0 0,1 0-1 0 0,-1 1 1 0 0,0 0-1 0 0,1 0 1 0 0,-1 0-1 0 0,-1 1 1 0 0,1 0-1 0 0,0 0 1 0 0,0 1-1 0 0,-1 0 1 0 0,1 0-1 0 0,-7 0 322 0 0,-19 4-4866 0 0,6 12-4784 0 0,21-8 5121 0 0</inkml:trace>
  <inkml:trace contextRef="#ctx0" brushRef="#br0" timeOffset="4229.012">3332 1823 0 0 0,'0'0'556'0'0,"0"0"988"0"0,0 0 558 0 0,0 0 165 0 0,0 0-71 0 0,0 0-269 0 0,0 0-323 0 0,0 0-253 0 0,0 0-223 0 0,0 0-162 0 0,0 0-165 0 0,2-3-177 0 0,-1 1-586 0 0,-1 2-15 0 0,0 0 0 0 0,0 1 0 0 0,0-1 0 0 0,1 1 0 0 0,-1-1 0 0 0,0 0 0 0 0,0 1-1 0 0,0-1 1 0 0,0 0 0 0 0,1 1 0 0 0,-1-1 0 0 0,0 0 0 0 0,0 1 0 0 0,1-1 0 0 0,-1 0 0 0 0,0 0-1 0 0,1 1 1 0 0,-1-1 0 0 0,0 0 0 0 0,1 0 0 0 0,-1 0 0 0 0,0 1 0 0 0,1-1 0 0 0,-1 0 0 0 0,0 0-1 0 0,1 0 1 0 0,-1 0 0 0 0,0 0 0 0 0,1 0 0 0 0,-1 0 0 0 0,1 0 0 0 0,-1 0 0 0 0,0 0 0 0 0,1 0-1 0 0,-1 0 1 0 0,1 0 0 0 0,-1 0 0 0 0,0 0 0 0 0,1 0 0 0 0,-1 0 0 0 0,0 0 0 0 0,1 0 0 0 0,-1-1 0 0 0,0 1-1 0 0,1 0 1 0 0,-1 0 0 0 0,0 0 0 0 0,1-1 0 0 0,-1 1 0 0 0,0 0 0 0 0,1 0 0 0 0,-1-1 0 0 0,0 1-1 0 0,0 0 1 0 0,1-1 0 0 0,-1 1 0 0 0,0 0 0 0 0,0-1-23 0 0,13 51 905 0 0,-11-35-845 0 0,2 1 1 0 0,0-1-1 0 0,1 0 0 0 0,0 0 0 0 0,1 0 0 0 0,1-1 1 0 0,0 0-1 0 0,1 0 0 0 0,2 1-60 0 0,-8-11 43 0 0,0-1-1 0 0,0 0 1 0 0,1 0-1 0 0,-1 0 1 0 0,1 0 0 0 0,0 0-1 0 0,0-1 1 0 0,0 1 0 0 0,0-1-1 0 0,0 0 1 0 0,0 0 0 0 0,1 0-1 0 0,-1 0 1 0 0,1-1 0 0 0,0 1-1 0 0,-1-1 1 0 0,1 0-1 0 0,0 0 1 0 0,0 0 0 0 0,-1 0-1 0 0,1-1 1 0 0,0 0 0 0 0,0 0-1 0 0,0 0 1 0 0,0 0 0 0 0,0 0-1 0 0,0-1 1 0 0,-1 0 0 0 0,1 1-1 0 0,0-1 1 0 0,0-1-1 0 0,-1 1 1 0 0,1-1 0 0 0,-1 1-1 0 0,1-1 1 0 0,-1 0 0 0 0,0 0-1 0 0,0-1 1 0 0,1 1 0 0 0,0-2-43 0 0,7-16 32 0 0,-2-1 1 0 0,0-1-1 0 0,0 1 1 0 0,-2-2 0 0 0,-1 1-1 0 0,-1-1 1 0 0,-1 0 0 0 0,-1 0-1 0 0,-1 0 1 0 0,-1 0-1 0 0,-1-19-32 0 0,0-12-3762 0 0,-16 62-3674 0 0,9 58 4933 0 0,7-62 2684 0 0,0 1 0 0 0,1 0 0 0 0,-1 0 0 0 0,1 0 0 0 0,0-1 0 0 0,1 1 0 0 0,-1 0 0 0 0,1-1 0 0 0,0 1 0 0 0,0-1 0 0 0,0 1 0 0 0,0-1 0 0 0,1 0 0 0 0,0 0 0 0 0,0 0 0 0 0,0-1 0 0 0,0 1 0 0 0,1-1 0 0 0,1 2-181 0 0,3 2 397 0 0,1 0 0 0 0,-1-1 0 0 0,1 0 0 0 0,1 0 0 0 0,-1-1 0 0 0,1-1-1 0 0,0 1 1 0 0,0-2 0 0 0,0 1 0 0 0,1-1 0 0 0,-1-1 0 0 0,1 0 0 0 0,0 0 0 0 0,-1-1 0 0 0,1-1 0 0 0,0 1-1 0 0,0-2 1 0 0,3 0-397 0 0,-7-2 198 0 0,-1 0-1 0 0,1-1 0 0 0,0 0 0 0 0,-1 0 0 0 0,0-1 0 0 0,0 1 1 0 0,0-2-1 0 0,0 1 0 0 0,-1 0 0 0 0,0-1 0 0 0,0 0 0 0 0,0 0 1 0 0,-1-1-1 0 0,0 1 0 0 0,0-1 0 0 0,-1 0 0 0 0,0 0 1 0 0,0 0-1 0 0,-1 0 0 0 0,1-2-197 0 0,80-278 1750 0 0,-71 247-1790 0 0,-3 0 0 0 0,-1-1 0 0 0,-2 0 0 0 0,-1-1 0 0 0,-3 1 0 0 0,-1-1 0 0 0,-2 1 0 0 0,-2-1-1 0 0,-2 1 1 0 0,-1 0 0 0 0,-3 0 0 0 0,-1 1 0 0 0,-6-14 40 0 0,15 49-7 0 0,0 0-1 0 0,0 1 0 0 0,-1-1 0 0 0,1 1 0 0 0,-1-1 0 0 0,0 1 0 0 0,0 0 1 0 0,-1 0-1 0 0,1-1 0 0 0,-1 2 0 0 0,0-1 0 0 0,0 0 0 0 0,0 0 0 0 0,0 1 1 0 0,-1 0-1 0 0,1 0 0 0 0,-1 0 0 0 0,0 0 0 0 0,0 0 0 0 0,0 1 0 0 0,0 0 1 0 0,-1 0-1 0 0,1 0 0 0 0,-1 0 0 0 0,1 1 0 0 0,-1-1 0 0 0,1 1 0 0 0,-3 0 8 0 0,3 5-29 0 0,-1-1-1 0 0,1 1 1 0 0,0 0 0 0 0,0 0-1 0 0,0 1 1 0 0,1-1-1 0 0,-1 1 1 0 0,1 0-1 0 0,0 0 1 0 0,0 0-1 0 0,1 0 1 0 0,0 0-1 0 0,0 1 1 0 0,0-1-1 0 0,0 1 1 0 0,1-1-1 0 0,0 1 1 0 0,0 0-1 0 0,1-1 1 0 0,-1 5 29 0 0,-3 14-49 0 0,2 0 1 0 0,0 0-1 0 0,2 0 0 0 0,0 0 1 0 0,2 0-1 0 0,1 0 0 0 0,0-1 1 0 0,2 1-1 0 0,1-1 0 0 0,0 0 1 0 0,2 0-1 0 0,1 0 1 0 0,1-1-1 0 0,0-1 0 0 0,2 0 1 0 0,0 0-1 0 0,2-1 0 0 0,0-1 1 0 0,1 0-1 0 0,1-1 0 0 0,0-1 1 0 0,2 0-1 0 0,4 3 49 0 0,74 42-1542 0 0,-27-36-6905 0 0,-61-22 750 0 0,-7-4 3313 0 0</inkml:trace>
  <inkml:trace contextRef="#ctx0" brushRef="#br0" timeOffset="4491.94">3695 1352 14363 0 0,'0'0'686'0'0,"0"0"-224"0"0,0 0 152 0 0,0 0 225 0 0,0 0 103 0 0,0 0-25 0 0,0 0-182 0 0,35-18-178 0 0,114-59-121 0 0,57-18 260 0 0,-59 30-1602 0 0,-98 45-2153 0 0,0 1-3761 0 0,-20 7-3642 0 0</inkml:trace>
  <inkml:trace contextRef="#ctx0" brushRef="#br0" timeOffset="5278.942">4878 1300 5793 0 0,'0'0'1047'0'0,"0"0"-416"0"0,0 0-164 0 0,0 0 196 0 0,0 0 321 0 0,0 0 168 0 0,0 0-85 0 0,0 0-240 0 0,0 0-221 0 0,0 0-171 0 0,0 0-113 0 0,21 35-68 0 0,66 108-51 0 0,-43-51 172 0 0,-37-72-89 0 0,0 0 0 0 0,-2 0 0 0 0,-1 1 0 0 0,0-1 0 0 0,-2 1 0 0 0,0 0 0 0 0,-1 0 0 0 0,-2-1 0 0 0,0 8-286 0 0,0-27 61 0 0,1 0 0 0 0,-1 1 0 0 0,0-1 1 0 0,0 0-1 0 0,0 0 0 0 0,0 0 0 0 0,0 0 0 0 0,0 0 1 0 0,0 0-1 0 0,0 0 0 0 0,0 0 0 0 0,-1 0 1 0 0,1 0-1 0 0,0 0 0 0 0,-1-1 0 0 0,1 1 0 0 0,0-1 1 0 0,-1 1-1 0 0,1-1 0 0 0,-1 1 0 0 0,1-1 0 0 0,-1 0 1 0 0,1 0-1 0 0,-1 1 0 0 0,1-1 0 0 0,-1 0 1 0 0,1 0-1 0 0,-1-1 0 0 0,1 1 0 0 0,-1 0 0 0 0,1 0 1 0 0,-1-1-1 0 0,1 1 0 0 0,0-1 0 0 0,-1 1 0 0 0,1-1 1 0 0,0 0-1 0 0,-1 0 0 0 0,1 1 0 0 0,0-1 1 0 0,0 0-1 0 0,0 0 0 0 0,-1 0 0 0 0,1 0 0 0 0,0 0 1 0 0,0-1-1 0 0,1 1 0 0 0,-1 0 0 0 0,0 0 0 0 0,0-1 1 0 0,0 1-62 0 0,-5-13 19 0 0,0 1 0 0 0,1-1 0 0 0,0 1 0 0 0,2-2 0 0 0,-1 1 0 0 0,1 0 0 0 0,1 0 0 0 0,1-1 0 0 0,0 1 0 0 0,1-1 0 0 0,0 0 0 0 0,1 1 0 0 0,1-1 0 0 0,1 1 0 0 0,0 0 0 0 0,2-6-19 0 0,10-38 22 0 0,2 0 1 0 0,3 1 0 0 0,3 1-1 0 0,2 1 1 0 0,3 1 0 0 0,22-33-23 0 0,-43 73 7 0 0,0-1 0 0 0,1 1 0 0 0,1 1-1 0 0,0 0 1 0 0,1 0 0 0 0,1 1 0 0 0,0 0 0 0 0,0 1 0 0 0,1 0 0 0 0,0 1 0 0 0,1 0 0 0 0,1 1 0 0 0,-1 0 0 0 0,1 1 0 0 0,0 1-1 0 0,9-3-5 0 0,-21 9 7 0 0,0 1 0 0 0,0 0 0 0 0,0 0 0 0 0,1-1 0 0 0,-1 1 0 0 0,0 1 0 0 0,0-1 0 0 0,1 0 0 0 0,-1 1 0 0 0,0-1 0 0 0,0 1 0 0 0,0-1 0 0 0,0 1 0 0 0,0 0 0 0 0,0 0 0 0 0,0 0 0 0 0,0 0 0 0 0,0 0 0 0 0,0 1 0 0 0,-1-1 0 0 0,1 1 0 0 0,0-1 0 0 0,-1 1 0 0 0,1-1 0 0 0,-1 1 0 0 0,0 0 0 0 0,1 0 0 0 0,-1-1 0 0 0,0 1 0 0 0,0 0 0 0 0,0 0 0 0 0,0 0 0 0 0,-1 1 0 0 0,1-1 0 0 0,0 0 0 0 0,-1 0 0 0 0,1 1-8 0 0,7 86 381 0 0,-8-86-361 0 0,-2 23 16 0 0,-2 0-1 0 0,0 0 1 0 0,-2-1-1 0 0,-1 1 1 0 0,-1-2 0 0 0,-1 1-1 0 0,-1-1 1 0 0,-2-1 0 0 0,0 1-1 0 0,-1-2 1 0 0,-1 0-1 0 0,-1-1 1 0 0,-1 0 0 0 0,-7 5-36 0 0,-11-8-1158 0 0,32-18 986 0 0,1 0 0 0 0,0 0 0 0 0,0-1 0 0 0,0 1 0 0 0,0 0 0 0 0,0-1 0 0 0,0 1 0 0 0,0-1 0 0 0,-1 1 0 0 0,1-1 0 0 0,0 1 0 0 0,1-1 0 0 0,-1 0 0 0 0,0 1 0 0 0,0-1 0 0 0,0 0 0 0 0,0 0 0 0 0,0 0 0 0 0,1 0-1 0 0,-1 0 1 0 0,0 1 0 0 0,1-1 0 0 0,-1-1 0 0 0,1 1 0 0 0,-1 0 0 0 0,1 0 0 0 0,-1 0 0 0 0,1 0 0 0 0,0 0 0 0 0,0 0 0 0 0,-1 0 0 0 0,1-1 0 0 0,0 1 172 0 0,-2-64-13049 0 0,4 49 10664 0 0</inkml:trace>
  <inkml:trace contextRef="#ctx0" brushRef="#br0" timeOffset="5652.166">5760 811 3305 0 0,'0'0'1713'0'0,"0"0"-327"0"0,0 0 42 0 0,0 0 266 0 0,0 0 149 0 0,0 0-108 0 0,0 0-344 0 0,0 0-348 0 0,0 0-262 0 0,0 0-208 0 0,0 0-156 0 0,-22 35-138 0 0,-67 108-127 0 0,64-77-31 0 0,27-56-104 0 0,-1-4 3 0 0,0-1 0 0 0,0 1 0 0 0,0-1 0 0 0,1 1-1 0 0,0-1 1 0 0,0 0 0 0 0,0 0 0 0 0,1 0-1 0 0,-1 0 1 0 0,1 0 0 0 0,0-1 0 0 0,1 1 0 0 0,-1-1-1 0 0,1 0 1 0 0,0 0 0 0 0,0 0 0 0 0,0 0-1 0 0,1-1 1 0 0,-1 0 0 0 0,1 0 0 0 0,0 0-1 0 0,0 0 1 0 0,0-1 0 0 0,0 0 0 0 0,0 0 0 0 0,0 0-1 0 0,1 0 1 0 0,-1-1 0 0 0,1 0 0 0 0,-1 0-1 0 0,1-1 1 0 0,-1 0 0 0 0,1 0 0 0 0,0 0 0 0 0,-1 0-1 0 0,1-1 1 0 0,-1 0 0 0 0,1 0 0 0 0,-1 0-1 0 0,0-1 1 0 0,1 0 0 0 0,-1 0 0 0 0,0 0-1 0 0,0-1 1 0 0,0 0 0 0 0,2-2-20 0 0,1 1 144 0 0,0-1-1 0 0,0-1 1 0 0,-1 1 0 0 0,1-1 0 0 0,-1-1-1 0 0,-1 1 1 0 0,1-1 0 0 0,-1-1-1 0 0,-1 1 1 0 0,1-1 0 0 0,-1 0-1 0 0,-1 0 1 0 0,1 0 0 0 0,-1-1 0 0 0,-1 1-1 0 0,1-1 1 0 0,-2 0 0 0 0,1 0-1 0 0,-1 0 1 0 0,-1-1 0 0 0,1 1 0 0 0,-2 0-1 0 0,1-1 1 0 0,-1 1 0 0 0,-1 0-1 0 0,1-1 1 0 0,-2 1 0 0 0,1 0 0 0 0,-1 0-1 0 0,-1-1 1 0 0,0 1 0 0 0,0 1-1 0 0,-3-6-143 0 0,-1 0-74 0 0,0 1 0 0 0,-2-1 0 0 0,1 2 0 0 0,-2-1 0 0 0,0 1-1 0 0,0 1 1 0 0,-1-1 0 0 0,-1 2 0 0 0,-9-8 74 0 0,-27-10-3399 0 0,-3 13-4751 0 0,39 14 533 0 0</inkml:trace>
  <inkml:trace contextRef="#ctx0" brushRef="#br0" timeOffset="5892.089">6235 781 4825 0 0,'0'0'2691'0'0,"0"0"-1636"0"0,0 0-245 0 0,0 0 453 0 0,0 0 265 0 0,0 0-21 0 0,0 0-362 0 0,0 0-478 0 0,0 0-300 0 0,0 0-131 0 0,-1 32-89 0 0,-2 135-110 0 0,3-139-605 0 0,0-15-8665 0 0,0-13 2756 0 0</inkml:trace>
  <inkml:trace contextRef="#ctx0" brushRef="#br0" timeOffset="6043.032">5977 244 6385 0 0,'0'0'825'0'0,"0"0"-985"0"0,0 0-449 0 0,0 0-55 0 0,0 0 240 0 0,0 0 160 0 0,0 0-432 0 0,0 0-800 0 0,0 0-1401 0 0</inkml:trace>
  <inkml:trace contextRef="#ctx0" brushRef="#br0" timeOffset="6420.534">6426 789 11402 0 0,'0'0'1239'0'0,"0"0"-380"0"0,0 0 251 0 0,0 0 383 0 0,0 0 145 0 0,0 0-210 0 0,0 0-421 0 0,0 0-297 0 0,0 0-78 0 0,0 0-11 0 0,0 0-55 0 0,0 0-113 0 0,3-31-121 0 0,10-97-88 0 0,5-51 168 0 0,-18 177-443 0 0,0 0-1 0 0,0 0 0 0 0,0 0 0 0 0,0 0 1 0 0,1 0-1 0 0,-1 0 0 0 0,1 0 0 0 0,-1 0 1 0 0,1 0-1 0 0,0 0 0 0 0,0 0 0 0 0,0 1 1 0 0,0-1-1 0 0,0 0 0 0 0,0 1 0 0 0,0-1 1 0 0,1 1-1 0 0,-1-1 0 0 0,0 1 0 0 0,1-1 1 0 0,-1 1-1 0 0,1 0 0 0 0,0 0 0 0 0,-1 0 0 0 0,1 0 1 0 0,0 0-1 0 0,1 0 32 0 0,15 44-1078 0 0,-15-30 918 0 0,0 8-71 0 0,1-1-1 0 0,1 0 1 0 0,1 0-1 0 0,1-1 1 0 0,0 0-1 0 0,2 0 1 0 0,0-1-1 0 0,1 1 1 0 0,1-2-1 0 0,2 3 232 0 0,-11-18 18 0 0,-1 0 0 0 0,1-1 0 0 0,-1 1 0 0 0,1 0 0 0 0,0-1 0 0 0,-1 1 0 0 0,1-1 0 0 0,0 1 0 0 0,0-1 0 0 0,0 0 0 0 0,0 0 0 0 0,0 0 0 0 0,1 0 0 0 0,-1 0 0 0 0,0-1 0 0 0,0 1 0 0 0,0 0 0 0 0,1-1 0 0 0,-1 0 0 0 0,0 0 0 0 0,1 1 0 0 0,-1-1 0 0 0,0-1 0 0 0,1 1 0 0 0,-1 0 1 0 0,0-1-1 0 0,1 1 0 0 0,-1-1 0 0 0,0 1 0 0 0,0-1 0 0 0,1 0 0 0 0,-1 0 0 0 0,0 0 0 0 0,0 0 0 0 0,0-1 0 0 0,0 1 0 0 0,-1 0 0 0 0,1-1 0 0 0,0 0 0 0 0,0 1 0 0 0,-1-1 0 0 0,1 0 0 0 0,0-1-18 0 0,49-93 1872 0 0,-14-118-845 0 0,-27 133-3477 0 0,3 4-4583 0 0,-7 53 730 0 0,-4 5-1321 0 0</inkml:trace>
  <inkml:trace contextRef="#ctx0" brushRef="#br0" timeOffset="6596.217">6898 1 11618 0 0,'0'0'1127'0'0,"0"0"-105"0"0,0 0 238 0 0,0 0 219 0 0,0 0-1 0 0,0 0-207 0 0,0 0-324 0 0,13 31-241 0 0,41 100-92 0 0,53 102 1216 0 0,-20-110-3800 0 0,-65-103 419 0 0,-2-3-2947 0 0,-11-5-5254 0 0,-8-9 4171 0 0</inkml:trace>
  <inkml:trace contextRef="#ctx0" brushRef="#br0" timeOffset="6856.01">6800 325 10202 0 0,'0'0'4430'0'0,"0"0"-2721"0"0,0 0-1117 0 0,0 0-45 0 0,0 0 164 0 0,0 0 66 0 0,0 0-77 0 0,0 0-209 0 0,0 0-203 0 0,0 0-97 0 0,0 0-54 0 0,34-17-62 0 0,105-54-38 0 0,-39 33-378 0 0,-41 17-1731 0 0,-24 9-4441 0 0,-17 5-4440 0 0</inkml:trace>
  <inkml:trace contextRef="#ctx0" brushRef="#br0" timeOffset="7711.05">5981 277 184 0 0,'0'0'1774'0'0,"0"0"-483"0"0,0 0-60 0 0,0 0 168 0 0,0 0 198 0 0,0 0 94 0 0,0 0-97 0 0,0 0-216 0 0,0 0-207 0 0,0 0-210 0 0,0 0-171 0 0,0 0-140 0 0,0 0-110 0 0,-13 1 1876 0 0,-1 17-1688 0 0,24-25-2164 0 0,-6 5 452 0 0,0 0-1563 0 0,-2 1-4486 0 0,-1 1-362 0 0</inkml:trace>
  <inkml:trace contextRef="#ctx0" brushRef="#br0" timeOffset="10645.218">4768 2457 0 0 0,'0'0'523'0'0,"0"0"276"0"0,0 0 126 0 0,0 0 113 0 0,-1-7 74 0 0,-2-18 30 0 0,3 24-842 0 0,0 0 1 0 0,0 0-1 0 0,-1 1 1 0 0,1-1-1 0 0,-1 0 1 0 0,1 0-1 0 0,-1 0 1 0 0,1 0 0 0 0,-1 1-1 0 0,1-1 1 0 0,-1 0-1 0 0,0 0 1 0 0,1 1-1 0 0,-1-1 1 0 0,0 1-1 0 0,0-1 1 0 0,1 0 0 0 0,-1 1-1 0 0,0-1 1 0 0,0 1-1 0 0,0 0 1 0 0,0-1-1 0 0,0 1 1 0 0,0 0-1 0 0,0 0 1 0 0,0-1 0 0 0,0 1-1 0 0,0 0 1 0 0,1 0-1 0 0,-1 0 1 0 0,0 0-1 0 0,0 0 1 0 0,0 0 0 0 0,0 0-1 0 0,0 1-300 0 0,-7 1 213 0 0,0 1 0 0 0,0 1 0 0 0,1-1-1 0 0,0 1 1 0 0,-1 1 0 0 0,2-1 0 0 0,-1 1 0 0 0,0 1 0 0 0,1-1-1 0 0,0 1 1 0 0,0 0 0 0 0,1 0 0 0 0,0 1 0 0 0,0-1 0 0 0,0 1-1 0 0,1 0 1 0 0,-2 3-213 0 0,-8 10 89 0 0,1 1-1 0 0,0 0 1 0 0,1 1-1 0 0,2 0 1 0 0,0 1-1 0 0,1 0 1 0 0,1 1-1 0 0,2 0 1 0 0,0 0-1 0 0,1 0 1 0 0,2 1-1 0 0,1-1 1 0 0,0 1-1 0 0,2 16-88 0 0,2-34 50 0 0,0 0-1 0 0,0-1 1 0 0,1 1-1 0 0,-1-1 1 0 0,2 1-1 0 0,-1-1 1 0 0,1 0-1 0 0,-1-1 1 0 0,2 1-1 0 0,-1 0 1 0 0,1-1-1 0 0,-1 0 1 0 0,1 0-1 0 0,1-1 1 0 0,-1 1-1 0 0,1-1 1 0 0,0 0-1 0 0,-1-1 1 0 0,2 1-1 0 0,-1-1 1 0 0,0-1-1 0 0,1 1 1 0 0,-1-1-1 0 0,1 0 1 0 0,0 0-1 0 0,0-1 1 0 0,0 0-1 0 0,0 0 1 0 0,-1 0-1 0 0,1-1 1 0 0,0 0-1 0 0,0-1 1 0 0,0 0-1 0 0,5-1-49 0 0,17 1 169 0 0,0-2 1 0 0,-1-2-1 0 0,1 0 0 0 0,-1-2 0 0 0,0-1 0 0 0,0-1 0 0 0,-1-1 1 0 0,-1-2-1 0 0,1 0 0 0 0,-2-2 0 0 0,0-1 0 0 0,-1-1 0 0 0,0-1 1 0 0,1-3-170 0 0,32-46-1133 0 0,-42 43-2314 0 0,-1-1-4199 0 0,-9 15-4007 0 0</inkml:trace>
  <inkml:trace contextRef="#ctx0" brushRef="#br0" timeOffset="13219.027">5951 2173 416 0 0,'0'0'1168'0'0,"0"0"-159"0"0,0 0-147 0 0,0 0 52 0 0,0 0 118 0 0,0 0 52 0 0,0 0-41 0 0,0 0-164 0 0,0 0-164 0 0,0 0-151 0 0,-19 34-149 0 0,-59 108-95 0 0,51-73 38 0 0,27-59-291 0 0,-2 12 113 0 0,1-16-105 0 0,0 0 0 0 0,0 0 1 0 0,0 0-1 0 0,1 0 0 0 0,-1 0 0 0 0,2 0 1 0 0,-1 0-1 0 0,1 0 0 0 0,0 0 0 0 0,0 0 1 0 0,0 0-1 0 0,1 0 0 0 0,0-1 0 0 0,0 1 0 0 0,0 0 1 0 0,1-1-1 0 0,0 0 0 0 0,0 0 0 0 0,1 1 1 0 0,2 2-76 0 0,-2-8 148 0 0,0 1 1 0 0,0-1-1 0 0,0 0 1 0 0,0-1-1 0 0,0 1 0 0 0,-1-1 1 0 0,1 1-1 0 0,0-1 1 0 0,0 0-1 0 0,0-1 1 0 0,0 1-1 0 0,-1-1 1 0 0,1 1-1 0 0,-1-1 1 0 0,1 0-1 0 0,-1 0 1 0 0,0-1-1 0 0,0 1 0 0 0,0-1 1 0 0,0 1-1 0 0,0-1 1 0 0,0 0-1 0 0,-1 0 1 0 0,1-1-1 0 0,-1 1 1 0 0,0 0-1 0 0,0-1 1 0 0,0 1-1 0 0,-1-1 1 0 0,1 0-1 0 0,-1 0-148 0 0,30-48 460 0 0,-3-1 0 0 0,-2-2 0 0 0,-3 0 0 0 0,-2-1 0 0 0,-3-2-460 0 0,28-57 327 0 0,-38 133-639 0 0,4 26 161 0 0,-10-28 105 0 0,2 0 0 0 0,0 0 1 0 0,1-1-1 0 0,1 0 0 0 0,0 0 1 0 0,1 0-1 0 0,1 0 0 0 0,0-1 1 0 0,1-1-1 0 0,1 1 46 0 0,-9-12 1 0 0,1 0 1 0 0,-1 0-1 0 0,1 0 1 0 0,0 0-1 0 0,0-1 0 0 0,0 1 1 0 0,0-1-1 0 0,0 1 0 0 0,0-1 1 0 0,0 0-1 0 0,0 0 1 0 0,0 0-1 0 0,0 0 0 0 0,1 0 1 0 0,-1 0-1 0 0,0-1 1 0 0,1 1-1 0 0,-1-1 0 0 0,1 0 1 0 0,-1 1-1 0 0,1-1 0 0 0,-1 0 1 0 0,1-1-1 0 0,-1 1 1 0 0,0 0-1 0 0,1-1 0 0 0,-1 1 1 0 0,1-1-1 0 0,-1 0 0 0 0,0 0 1 0 0,0 0-1 0 0,1 0 1 0 0,-1 0-1 0 0,0 0 0 0 0,0 0 1 0 0,1-1-2 0 0,51-72 877 0 0,23-199 927 0 0,-69 234-1722 0 0,-1-1 0 0 0,-1 0 0 0 0,-3-1 0 0 0,-1 1 0 0 0,-2-1-1 0 0,-1 0 1 0 0,-3 1 0 0 0,-6-26-82 0 0,4 36 18 0 0,-3 1 0 0 0,0 0 0 0 0,-2 0 0 0 0,-1 1 0 0 0,-1 0 0 0 0,-8-10-18 0 0,20 35 6 0 0,-1 0-1 0 0,1 0 1 0 0,-1 0-1 0 0,0 0 1 0 0,0 0-1 0 0,0 0 1 0 0,0 1-1 0 0,0-1 1 0 0,-1 1-1 0 0,1 0 1 0 0,-1-1-1 0 0,0 1 1 0 0,0 0-1 0 0,1 1 1 0 0,-1-1-1 0 0,0 0 1 0 0,-1 1-1 0 0,1 0 1 0 0,0-1-1 0 0,0 1 1 0 0,-1 1-1 0 0,-1-2-5 0 0,-3 29-446 0 0,7-10 406 0 0,1-1 1 0 0,1 1-1 0 0,0-1 1 0 0,1 0 0 0 0,1 0-1 0 0,0 0 1 0 0,1 0-1 0 0,1 0 1 0 0,1-1 0 0 0,0 0-1 0 0,1 0 40 0 0,8 13-41 0 0,2-2 0 0 0,1 0 0 0 0,1-1 0 0 0,1-1 0 0 0,2-1 0 0 0,0-1-1 0 0,1-1 1 0 0,1-1 0 0 0,1 0 0 0 0,0-2 0 0 0,2-2 0 0 0,11 6 41 0 0,10 4-1927 0 0,-46-25 959 0 0,-6 1-12019 0 0,1-2 11305 0 0,-2 0-1836 0 0</inkml:trace>
  <inkml:trace contextRef="#ctx0" brushRef="#br0" timeOffset="13393.99">6088 1838 11698 0 0,'0'0'1435'0'0,"0"0"-497"0"0,0 0-295 0 0,0 0 233 0 0,0 0 375 0 0,0 0 129 0 0,0 0-157 0 0,0 0-303 0 0,0 0-270 0 0,0 0-149 0 0,36-16-73 0 0,115-52-69 0 0,6-26 383 0 0,-107 58-589 0 0,0 2-531 0 0,90-62 446 0 0,-52 28-8495 0 0,-75 57-1304 0 0</inkml:trace>
  <inkml:trace contextRef="#ctx0" brushRef="#br0" timeOffset="14327.969">7218 965 4553 0 0,'0'0'1923'0'0,"0"0"-45"0"0,0 0 46 0 0,0 0 131 0 0,0 0 23 0 0,0 0-264 0 0,0 0-443 0 0,0 0-395 0 0,0 0-328 0 0,0 0-229 0 0,0 0-103 0 0,-1 3-41 0 0,1 2-156 0 0,0 1 1 0 0,0-1-1 0 0,0 1 1 0 0,1-1 0 0 0,0 1-1 0 0,0-1 1 0 0,0 1-1 0 0,1-1 1 0 0,0 0 0 0 0,0 0-1 0 0,0 0 1 0 0,0 0-1 0 0,1 0 1 0 0,0 0-120 0 0,9 21 338 0 0,91 220 1037 0 0,-18-11-1598 0 0,-81-226 1657 0 0,1-5-6215 0 0,-7-12-9896 0 0,-3 3 9307 0 0</inkml:trace>
  <inkml:trace contextRef="#ctx0" brushRef="#br0" timeOffset="14571.062">7115 1334 7290 0 0,'0'0'1549'0'0,"0"0"-510"0"0,0 0-257 0 0,0 0 281 0 0,0 0 358 0 0,0 0 53 0 0,0 0-221 0 0,0 0-316 0 0,0 0-228 0 0,0 0-143 0 0,0 0-98 0 0,36 0-52 0 0,116 0-67 0 0,-146 0-319 0 0,-1 0 0 0 0,1 0 0 0 0,0-1 0 0 0,-1 1 0 0 0,1-1 0 0 0,-1 0 0 0 0,0-1 0 0 0,1 1 0 0 0,-1-1-1 0 0,0 0 1 0 0,0-1 0 0 0,0 1 0 0 0,0-1 0 0 0,0 0 0 0 0,1-1-30 0 0,7-5 98 0 0,142-109 360 0 0,-92 61-3593 0 0,-4 5-5977 0 0,-45 40 1038 0 0</inkml:trace>
  <inkml:trace contextRef="#ctx0" brushRef="#br0" timeOffset="14812.984">7743 987 2937 0 0,'0'0'1452'0'0,"0"0"-313"0"0,0 0-86 0 0,0 0 116 0 0,0 0 56 0 0,0 0-103 0 0,0 0-230 0 0,-3 34-236 0 0,-8 101-101 0 0,10-133-523 0 0,0 0-1 0 0,1 0 1 0 0,-1 0 0 0 0,1 0-1 0 0,-1 0 1 0 0,1 0 0 0 0,0 0-1 0 0,0 1 1 0 0,0-1 0 0 0,0 0 0 0 0,0 0-1 0 0,0 0 1 0 0,1 0 0 0 0,-1 0-1 0 0,1 0 1 0 0,-1 1 0 0 0,1-1-1 0 0,0 0 1 0 0,0-1 0 0 0,0 1-1 0 0,0 0 1 0 0,0 0 0 0 0,1 0-1 0 0,-1 0 1 0 0,0-1 0 0 0,1 1 0 0 0,-1-1-32 0 0,4 3 173 0 0,-1 0 21 0 0,-1-1-1 0 0,1 0 0 0 0,0 0 1 0 0,0 0-1 0 0,0-1 0 0 0,0 1 0 0 0,0-1 1 0 0,0 0-1 0 0,1 0 0 0 0,-1 0 1 0 0,1-1-1 0 0,-1 0 0 0 0,1 0 0 0 0,-1 0 1 0 0,1 0-1 0 0,0-1 0 0 0,0 1 0 0 0,-1-1 1 0 0,1 0-1 0 0,0-1 0 0 0,0 1 1 0 0,-1-1-1 0 0,1 0 0 0 0,0 0 0 0 0,-1-1 1 0 0,1 1-1 0 0,-1-1 0 0 0,1 0 0 0 0,-1 0 1 0 0,0-1-1 0 0,0 1 0 0 0,0-1 1 0 0,0 0-1 0 0,-1 0 0 0 0,1 0 0 0 0,-1 0 1 0 0,1-1-1 0 0,-1 1 0 0 0,0-1 0 0 0,1-2-193 0 0,0 0 70 0 0,0-2 0 0 0,-1 1 0 0 0,0 0 0 0 0,0-1 0 0 0,0 1 0 0 0,-1-1 0 0 0,0 0 0 0 0,-1 0 0 0 0,1 0 0 0 0,-2 0 0 0 0,1 0-1 0 0,-1 0 1 0 0,0 0 0 0 0,-1 0 0 0 0,0 0 0 0 0,0 0 0 0 0,-1 0 0 0 0,0 1 0 0 0,0-1 0 0 0,0 0 0 0 0,-1 1 0 0 0,-1 0-1 0 0,1-1 1 0 0,-1 1 0 0 0,0 0 0 0 0,-1 1 0 0 0,0-1 0 0 0,0 1 0 0 0,0 0 0 0 0,-1 0 0 0 0,1 1 0 0 0,-2 0 0 0 0,0-2-70 0 0,-57-14-2438 0 0,19 21-3354 0 0,32 7 75 0 0,7 0-3604 0 0</inkml:trace>
  <inkml:trace contextRef="#ctx0" brushRef="#br0" timeOffset="15232.014">8087 1017 0 0 0,'0'0'1059'0'0,"0"0"-178"0"0,0 0-132 0 0,0 0 41 0 0,0 0 40 0 0,0 0-42 0 0,0 0-158 0 0,0 0-162 0 0,0 0-126 0 0,18 31-51 0 0,54 99 8 0 0,-46-56 748 0 0,-25-59-392 0 0,0 37 5415 0 0,-2-52-5985 0 0,1 1 0 0 0,0-1 0 0 0,-1 1 0 0 0,1-1 0 0 0,-1 1 1 0 0,1-1-1 0 0,0 1 0 0 0,-1-1 0 0 0,1 0 0 0 0,-1 1 0 0 0,1-1 0 0 0,-1 0 0 0 0,0 1 0 0 0,1-1 0 0 0,-1 0 0 0 0,1 0 0 0 0,-1 0 0 0 0,1 1 0 0 0,-1-1 0 0 0,0 0 0 0 0,1 0 1 0 0,-1 0-1 0 0,1 0 0 0 0,-1 0 0 0 0,0 0 0 0 0,1 0 0 0 0,-1 0 0 0 0,1 0 0 0 0,-1-1 0 0 0,0 1 0 0 0,1 0 0 0 0,-1 0 0 0 0,1 0 0 0 0,-1-1 0 0 0,1 1 0 0 0,-1 0 0 0 0,0-1 0 0 0,1 1 1 0 0,0 0-1 0 0,-1-1 0 0 0,1 1 0 0 0,-1-1 0 0 0,1 1 0 0 0,-1-1 0 0 0,1 1 0 0 0,0-1 0 0 0,-1 1 0 0 0,1-1 0 0 0,0 1 0 0 0,0-1 0 0 0,-1 1 0 0 0,1-1 0 0 0,0 0 0 0 0,0 1 0 0 0,0-1-84 0 0,-7-15 287 0 0,1 0 0 0 0,0 0 0 0 0,1-1 0 0 0,1 0 0 0 0,1 1 0 0 0,0-1 0 0 0,1-16-288 0 0,0 16 156 0 0,-2-11-43 0 0,2 0-1 0 0,1 1 1 0 0,2-1 0 0 0,0 0-1 0 0,2 0 1 0 0,1 1-1 0 0,1-1 1 0 0,2 1 0 0 0,0 0-1 0 0,2 1 1 0 0,3-6-113 0 0,-6 15 18 0 0,1-1 1 0 0,1 2-1 0 0,0-1 1 0 0,1 1-1 0 0,1 0 1 0 0,0 1-1 0 0,1 0 1 0 0,1 1-1 0 0,1 0 0 0 0,0 1 1 0 0,0 0-1 0 0,14-9-18 0 0,-25 21 5 0 0,1-1-1 0 0,0 1 0 0 0,0-1 0 0 0,0 1 1 0 0,0 0-1 0 0,0 0 0 0 0,0 0 0 0 0,0 0 1 0 0,0 0-1 0 0,0 1 0 0 0,1 0 0 0 0,-1-1 0 0 0,0 1 1 0 0,0 1-1 0 0,1-1 0 0 0,-1 0 0 0 0,0 1 1 0 0,0-1-1 0 0,0 1 0 0 0,0 0 0 0 0,0 0 1 0 0,0 0-1 0 0,0 1 0 0 0,0-1 0 0 0,0 1 1 0 0,0-1-1 0 0,0 1 0 0 0,-1 0 0 0 0,1 0 1 0 0,-1 0-1 0 0,0 0 0 0 0,1 1 0 0 0,-1-1 1 0 0,0 1-1 0 0,0-1 0 0 0,-1 1 0 0 0,1 0 1 0 0,0 1-5 0 0,4 6 13 0 0,-1 0 1 0 0,0 1 0 0 0,-1 0 0 0 0,0-1-1 0 0,-1 1 1 0 0,0 1 0 0 0,0-1 0 0 0,-1 0-1 0 0,-1 1 1 0 0,0 3-14 0 0,-23 100-2522 0 0,18-106 2009 0 0,1-1 1 0 0,-1 0-1 0 0,-1 0 0 0 0,0-1 0 0 0,0 1 0 0 0,0-1 1 0 0,-1 0-1 0 0,0 0 0 0 0,0-1 0 0 0,0 0 1 0 0,-1 0-1 0 0,0 0 0 0 0,-1-1 0 0 0,1 0 1 0 0,-1-1-1 0 0,0 0 0 0 0,0 0 0 0 0,-7 3 513 0 0,4-4-10853 0 0</inkml:trace>
  <inkml:trace contextRef="#ctx0" brushRef="#br0" timeOffset="16546.51">6380 3082 4241 0 0,'0'0'1200'0'0,"0"0"-334"0"0,0 0-99 0 0,0 0 186 0 0,0 0 213 0 0,0 0 26 0 0,0 0-197 0 0,0 0-235 0 0,0 0-220 0 0,0 0-156 0 0,0 0-81 0 0,1 31-59 0 0,1 96-8 0 0,14-55 307 0 0,-8-57-326 0 0,38 48 892 0 0,-45-61-1037 0 0,1-1-1 0 0,-1 1 0 0 0,0-1 1 0 0,1 0-1 0 0,-1 0 1 0 0,1 0-1 0 0,0 0 0 0 0,-1 0 1 0 0,1 0-1 0 0,0 0 0 0 0,0-1 1 0 0,0 1-1 0 0,-1-1 1 0 0,1 1-1 0 0,0-1 0 0 0,0 0 1 0 0,0 1-1 0 0,0-1 0 0 0,0 0 1 0 0,0 0-1 0 0,0-1 1 0 0,-1 1-1 0 0,1 0 0 0 0,0-1 1 0 0,0 1-1 0 0,0-1 0 0 0,0 1 1 0 0,-1-1-1 0 0,1 0 1 0 0,0 0-1 0 0,0 0 0 0 0,-1 0 1 0 0,1 0-1 0 0,-1 0 0 0 0,1 0 1 0 0,-1 0-1 0 0,1-1 1 0 0,-1 1-1 0 0,1-2-71 0 0,7-8 188 0 0,-2-1 0 0 0,1-1 0 0 0,-2 1 0 0 0,1-1 0 0 0,-2 0 0 0 0,0 0 0 0 0,0-1 0 0 0,-1 1 0 0 0,-1-1-1 0 0,0 0 1 0 0,-1 0 0 0 0,-1-1 0 0 0,0 1 0 0 0,-1 0 0 0 0,0-5-188 0 0,-1 11-22 0 0,1 1 0 0 0,-1-1 0 0 0,0 0 0 0 0,-1 1-1 0 0,0-1 1 0 0,0 1 0 0 0,-1-1 0 0 0,0 1 0 0 0,0 0 0 0 0,0 0 0 0 0,-1 1-1 0 0,0-1 1 0 0,-1 1 0 0 0,1-1 0 0 0,-1 1 0 0 0,0 1 0 0 0,-2-2 22 0 0,4 4-221 0 0,0 1 0 0 0,0-1 0 0 0,-1 1 0 0 0,1 0 0 0 0,-1 0 1 0 0,0 0-1 0 0,1 0 0 0 0,-1 0 0 0 0,0 1 0 0 0,0 0 0 0 0,0 0 0 0 0,0 0 1 0 0,0 0-1 0 0,0 1 0 0 0,0 0 0 0 0,0-1 0 0 0,0 1 0 0 0,-1 1 0 0 0,1-1 1 0 0,0 1-1 0 0,-3 0 221 0 0,4 1-304 0 0,0-1 0 0 0,0 1 0 0 0,0 0 0 0 0,0 1-1 0 0,0-1 1 0 0,0 0 0 0 0,0 1 0 0 0,1-1 0 0 0,-1 1 0 0 0,1 0 0 0 0,0 0 0 0 0,0 0 0 0 0,0 0 0 0 0,0 0 0 0 0,1 1 0 0 0,-1-1 0 0 0,1 0 0 0 0,0 1 0 0 0,0-1 0 0 0,0 1-1 0 0,0-1 1 0 0,1 1 0 0 0,-1 0 0 0 0,1-1 0 0 0,0 1 0 0 0,0 3 304 0 0,40-3 215 0 0,-28-7 214 0 0,1 0-1 0 0,-1-1 1 0 0,0 0 0 0 0,0-1-1 0 0,0-1 1 0 0,0 1 0 0 0,-1-2-1 0 0,0 0 1 0 0,-1 0 0 0 0,1-1-1 0 0,-1 0 1 0 0,-1-1 0 0 0,6-7-429 0 0,-6 9 388 0 0,5-6 6 0 0,0-1 0 0 0,-1-1 0 0 0,-1 0 1 0 0,0 0-1 0 0,-1-1 0 0 0,-1-1 0 0 0,0 0 0 0 0,-1 0 0 0 0,-1-1 0 0 0,0-3-394 0 0,5-17 162 0 0,-3 0-1 0 0,-1 0 1 0 0,-2-1-1 0 0,-1 0 1 0 0,-2 0-1 0 0,-2 0 1 0 0,-2-14-162 0 0,0 45 0 0 0,0 0 0 0 0,0 0 1 0 0,0 0-1 0 0,-1 1 0 0 0,0-1 0 0 0,-1 0 0 0 0,0 0 1 0 0,0 1-1 0 0,-1-1 0 0 0,0 1 0 0 0,0-1 1 0 0,-4-5-1 0 0,5 32-1547 0 0,50 102 864 0 0,11-11-308 0 0,6-3 0 0 0,23 25 991 0 0,-18-22-636 0 0,-5 3 0 0 0,9 32 636 0 0,-66-131 163 0 0,-1 1 1 0 0,-1 0-1 0 0,0 0 1 0 0,0 0 0 0 0,-2 1-1 0 0,0 0 1 0 0,-1-1-1 0 0,0 2 1 0 0,-1-1 0 0 0,-1 0-1 0 0,-1 0 1 0 0,0 1-164 0 0,-1-14 84 0 0,0 0 0 0 0,-1 0 0 0 0,1 0 0 0 0,-1 0 0 0 0,1-1 0 0 0,-1 1 0 0 0,0 0 0 0 0,0-1 0 0 0,0 1 0 0 0,0-1 0 0 0,-1 1 0 0 0,1-1 0 0 0,0 0 0 0 0,-1 0 0 0 0,0 0 0 0 0,1-1 0 0 0,-1 1 0 0 0,0 0 0 0 0,0-1 0 0 0,0 0 0 0 0,0 0 0 0 0,0 0 0 0 0,0 0 0 0 0,-1 0 0 0 0,1-1 0 0 0,0 1 0 0 0,0-1 0 0 0,0 0 0 0 0,-1 0 0 0 0,1 0 0 0 0,0 0 0 0 0,0-1 0 0 0,-1 1 0 0 0,1-1 0 0 0,0 0 0 0 0,0 0 0 0 0,0 0 0 0 0,0 0 0 0 0,0-1 0 0 0,0 1 0 0 0,0-1 0 0 0,1 0 1 0 0,-1 0-1 0 0,0 0-84 0 0,-9-13 42 0 0,1 0 1 0 0,0-1-1 0 0,1 0 1 0 0,1 0 0 0 0,1-1-1 0 0,0-1 1 0 0,1 1-1 0 0,1-1 1 0 0,1 0 0 0 0,0-1-1 0 0,1 1 1 0 0,2-1-1 0 0,-1 0 1 0 0,2 0 0 0 0,1 1-1 0 0,0-1 1 0 0,1 0-1 0 0,1 0 1 0 0,2-3-43 0 0,36-154-804 0 0,-18 120-2473 0 0,3 3-4508 0 0,-16 36-984 0 0</inkml:trace>
  <inkml:trace contextRef="#ctx0" brushRef="#br0" timeOffset="17428.242">7892 2523 3289 0 0,'0'0'1067'0'0,"0"0"-475"0"0,0 0-232 0 0,0 0 83 0 0,0 0 97 0 0,0 0 69 0 0,0 0-62 0 0,0 0-134 0 0,0 0-97 0 0,0 0-94 0 0,-10 32-72 0 0,-31 100-32 0 0,32-54 58 0 0,9-72-110 0 0,0-1 1 0 0,0 0-1 0 0,1 1 1 0 0,0-1-1 0 0,0 0 1 0 0,0 0-1 0 0,1 1 1 0 0,-1-1-1 0 0,1 0 0 0 0,0 0 1 0 0,1-1-1 0 0,-1 1 1 0 0,1 0-1 0 0,0-1 1 0 0,0 0-1 0 0,1 1 1 0 0,-1-1-1 0 0,1 0 1 0 0,0-1-1 0 0,0 1 1 0 0,0-1-1 0 0,0 0 0 0 0,1 0 1 0 0,0 0-1 0 0,-1 0 1 0 0,1-1-1 0 0,0 0 1 0 0,0 0-1 0 0,0 0 1 0 0,0-1-1 0 0,0 1 1 0 0,1-1-1 0 0,-1 0 0 0 0,0-1 1 0 0,1 0-1 0 0,4 0-66 0 0,-4-3 323 0 0,0-1 0 0 0,1 0 0 0 0,-1-1 0 0 0,-1 0 0 0 0,1 0 0 0 0,-1 0 0 0 0,1-1-1 0 0,-2 1 1 0 0,1-1 0 0 0,-1 0 0 0 0,1-1 0 0 0,-2 1 0 0 0,1-1 0 0 0,-1 1 0 0 0,0-1 0 0 0,0 0-1 0 0,-1-1 1 0 0,1-3-323 0 0,14-56 754 0 0,-2 0 0 0 0,-4-1 0 0 0,-2 0 0 0 0,-4 0 0 0 0,-2-1-1 0 0,-5-46-753 0 0,1 78 112 0 0,1 17-92 0 0,-1-1 0 0 0,-1 1 1 0 0,0 0-1 0 0,-2 0 0 0 0,0 0 1 0 0,-2 1-1 0 0,0-1 0 0 0,-1 1 1 0 0,-1 1-1 0 0,-1-1 0 0 0,0 1 1 0 0,-1 1-1 0 0,-1 0 0 0 0,-1 0 1 0 0,-1 1-1 0 0,0 1-20 0 0,12 13 3 0 0,0 0 0 0 0,0 1 1 0 0,0-1-1 0 0,0 0 0 0 0,-1 1 0 0 0,1 0 1 0 0,0-1-1 0 0,-1 1 0 0 0,1 0 0 0 0,-1-1 1 0 0,0 1-1 0 0,1 0 0 0 0,-1 0 0 0 0,0 0 0 0 0,0 0 1 0 0,0 1-1 0 0,0-1 0 0 0,1 0 0 0 0,-1 1 1 0 0,0 0-1 0 0,0-1 0 0 0,0 1 0 0 0,0 0 1 0 0,0 0-1 0 0,0 0 0 0 0,0 0 0 0 0,0 0 0 0 0,0 0 1 0 0,0 1-1 0 0,0-1 0 0 0,0 1 0 0 0,0-1 1 0 0,0 1-1 0 0,0 0 0 0 0,0 0 0 0 0,1 0 1 0 0,-1 0-1 0 0,0 0 0 0 0,1 0 0 0 0,-1 0 0 0 0,0 1 1 0 0,1-1-1 0 0,0 0 0 0 0,-1 1 0 0 0,1 0-3 0 0,-6 14-19 0 0,1 2-1 0 0,1-1 0 0 0,1 1 1 0 0,0 0-1 0 0,1 0 0 0 0,1 0 1 0 0,1 0-1 0 0,1 0 0 0 0,0 7 20 0 0,0-23 0 0 0,-1 17 14 0 0,1 0 0 0 0,0 1 1 0 0,2-1-1 0 0,0 0 0 0 0,1 0 0 0 0,1 0 0 0 0,0-1 1 0 0,2 1-1 0 0,0-1 0 0 0,1-1 0 0 0,1 1 0 0 0,0-1 0 0 0,2 0 1 0 0,0-1-1 0 0,0 0 0 0 0,2 0 0 0 0,0-1 0 0 0,1-1 1 0 0,0 0-1 0 0,1-1 0 0 0,0 0 0 0 0,1-2 0 0 0,1 1 1 0 0,0-2-1 0 0,10 5-14 0 0,-9-8 169 0 0,1-1 0 0 0,0-1 0 0 0,0 0 0 0 0,0-1 0 0 0,1-2 1 0 0,0 0-1 0 0,-1 0 0 0 0,1-2 0 0 0,0 0 0 0 0,-1-2 0 0 0,16-2-169 0 0,51-37 479 0 0,-82 18-3599 0 0,-18 17-9139 0 0,11 6 2970 0 0</inkml:trace>
  <inkml:trace contextRef="#ctx0" brushRef="#br0" timeOffset="17660.983">8554 2228 10506 0 0,'0'0'1271'0'0,"0"0"-355"0"0,0 0-50 0 0,0 0 123 0 0,0 0 38 0 0,0 0-142 0 0,0 0-235 0 0,0 0-242 0 0,0 0-145 0 0,0 0-96 0 0,0 0-79 0 0,0 0-23 0 0,15 28-35 0 0,44 83-53 0 0,-38-81-383 0 0,-13-34-1054 0 0,-7-21-2923 0 0,-1 0-3186 0 0,0 17 3279 0 0</inkml:trace>
  <inkml:trace contextRef="#ctx0" brushRef="#br0" timeOffset="17836.155">8330 1937 8058 0 0,'0'0'2736'0'0,"0"0"-999"0"0,0 0-593 0 0,0 0-408 0 0,0 0-224 0 0,0 0-280 0 0,0 0-464 0 0,0 0-312 0 0,0 0-200 0 0,0 0-288 0 0,0 0-393 0 0,0 0-991 0 0,0 0-1521 0 0,0 0-888 0 0</inkml:trace>
  <inkml:trace contextRef="#ctx0" brushRef="#br0" timeOffset="18145.625">8786 1845 9434 0 0,'0'0'2078'0'0,"0"0"-553"0"0,0 0-235 0 0,0 0-6 0 0,0 0-125 0 0,0 0-244 0 0,0 0-289 0 0,0 0-186 0 0,0 0-96 0 0,0 0-74 0 0,0 0-55 0 0,0 0-79 0 0,-15 28-53 0 0,-44 84-36 0 0,49-67-24 0 0,13-42-18 0 0,1 0-7 0 0,1 0 0 0 0,0 0 1 0 0,0 0-1 0 0,1 0 0 0 0,-1-1 1 0 0,0 0-1 0 0,1 0 0 0 0,0-1 1 0 0,-1 1-1 0 0,1-1 0 0 0,0 0 1 0 0,0-1-1 0 0,0 1 0 0 0,-1-1 1 0 0,1 0-1 0 0,0-1 0 0 0,0 1 1 0 0,0-1-1 0 0,1-1 2 0 0,18 1 6 0 0,72 1 68 0 0,-94 1-19 0 0,1 1 0 0 0,-1-1 0 0 0,0 1 0 0 0,1 0 0 0 0,-1 0-1 0 0,0 0 1 0 0,0 0 0 0 0,0 0 0 0 0,0 1 0 0 0,0-1 0 0 0,-1 1 0 0 0,1 0 0 0 0,-1 0 0 0 0,0 0 0 0 0,0 0 0 0 0,0 0 0 0 0,0 0 0 0 0,0 1 0 0 0,-1-1 0 0 0,1 1 0 0 0,-1-1 0 0 0,0 1 0 0 0,0 0 0 0 0,-1-1 0 0 0,1 1 0 0 0,-1 0 0 0 0,1-1 0 0 0,-1 1 0 0 0,0 0 0 0 0,-1 0 0 0 0,1-1 0 0 0,-1 1 0 0 0,1 0 0 0 0,-1-1 0 0 0,-1 3-55 0 0,1 0-11 0 0,0 0-1 0 0,-1 0 1 0 0,0 0 0 0 0,0 0-1 0 0,0-1 1 0 0,-1 1 0 0 0,0-1-1 0 0,0 1 1 0 0,0-1-1 0 0,-1 0 1 0 0,0 0 0 0 0,0 0-1 0 0,0-1 1 0 0,0 1 0 0 0,-1-1-1 0 0,1 0 1 0 0,-1-1 0 0 0,0 1-1 0 0,-2 0 12 0 0,-41 11-7702 0 0,38-22-805 0 0,9 3 3086 0 0</inkml:trace>
  <inkml:trace contextRef="#ctx0" brushRef="#br0" timeOffset="22216.078">8891 1448 0 0 0,'0'0'1228'0'0,"0"0"-133"0"0,0 0 49 0 0,0 0 227 0 0,0 0 247 0 0,0 0 122 0 0,0 0-67 0 0,0 0-201 0 0,0 0-218 0 0,0 0-194 0 0,0 0-164 0 0,-7 0 2758 0 0,55 41 342 0 0,66 94-2639 0 0,-96-114-1304 0 0,0 0-1 0 0,-2 0 1 0 0,0 2-1 0 0,-2 0 1 0 0,0 1-1 0 0,-2 0 1 0 0,0 1-1 0 0,3 14-52 0 0,6 32-32 0 0,-23-72-4898 0 0,-17-93-11783 0 0,18 85 14410 0 0</inkml:trace>
  <inkml:trace contextRef="#ctx0" brushRef="#br0" timeOffset="22632.99">9151 1363 2657 0 0,'0'0'1496'0'0,"0"0"-62"0"0,0 0 19 0 0,0 0 142 0 0,0 0 71 0 0,0 0-162 0 0,0 0-328 0 0,0 0-302 0 0,0 0-182 0 0,0 0-109 0 0,0 0-99 0 0,0 0-87 0 0,-15 31-90 0 0,-46 98-67 0 0,26-50 538 0 0,34-77-735 0 0,0-1 0 0 0,0 0 1 0 0,0 0-1 0 0,0 1 0 0 0,0-1 0 0 0,0 1 1 0 0,1-1-1 0 0,-1 1 0 0 0,0-1 0 0 0,1 1 1 0 0,-1-1-1 0 0,1 1 0 0 0,-1 0 1 0 0,1-1-1 0 0,0 1 0 0 0,0-1 0 0 0,0 1 1 0 0,0 0-1 0 0,0-1 0 0 0,0 1 1 0 0,0 0-1 0 0,1-1 0 0 0,-1 1 0 0 0,0 0 1 0 0,1-1-1 0 0,0 1 0 0 0,-1-1 0 0 0,1 1 1 0 0,0-1-1 0 0,0 1 0 0 0,0-1 1 0 0,-1 0-1 0 0,2 1 0 0 0,-1-1 0 0 0,0 0 1 0 0,0 0-1 0 0,0 0 0 0 0,0 0 0 0 0,1 0 1 0 0,0 1-44 0 0,109 8 1983 0 0,95-20-60 0 0,-203 11-1876 0 0,0 0 0 0 0,0 0 0 0 0,0 1-1 0 0,-1-1 1 0 0,1 1 0 0 0,0 0 0 0 0,-1 0 0 0 0,1-1 0 0 0,-1 2 0 0 0,1-1 0 0 0,-1 0-1 0 0,0 0 1 0 0,0 1 0 0 0,0-1 0 0 0,0 1 0 0 0,-1 0 0 0 0,1 0 0 0 0,-1-1 0 0 0,1 4-47 0 0,33 31 69 0 0,-32-36-419 0 0,30 7-631 0 0,-21-7-3259 0 0,2-1-5404 0 0,-9 0 926 0 0</inkml:trace>
  <inkml:trace contextRef="#ctx0" brushRef="#br0" timeOffset="25515.03">9427 965 1392 0 0,'0'0'2078'0'0,"0"0"-338"0"0,0 0-73 0 0,0 0 181 0 0,0 0 217 0 0,0 0 53 0 0,0 0-230 0 0,0 0-438 0 0,0 0-343 0 0,0 0-244 0 0,0 0-124 0 0,3-14-40 0 0,12-48-73 0 0,27 1 938 0 0,-28 47-1247 0 0,-4 4-194 0 0,0-1 1 0 0,0 1-1 0 0,1 0 1 0 0,0 1-1 0 0,1 1 1 0 0,0 0-1 0 0,0 0 1 0 0,1 1-1 0 0,0 0 1 0 0,0 2 0 0 0,1-1-1 0 0,0 2 1 0 0,0 0-1 0 0,0 0 1 0 0,0 1-1 0 0,11 0-123 0 0,-22 3 8 0 0,0 1-1 0 0,-1-1 1 0 0,1 1 0 0 0,0 0-1 0 0,-1 0 1 0 0,1 0 0 0 0,-1 0-1 0 0,1 0 1 0 0,-1 1 0 0 0,0-1-1 0 0,0 1 1 0 0,1-1 0 0 0,-1 1-1 0 0,0 0 1 0 0,0 0 0 0 0,-1 0-1 0 0,1 0 1 0 0,0 0 0 0 0,-1 1-1 0 0,1-1 1 0 0,-1 0-1 0 0,0 1 1 0 0,0-1 0 0 0,0 1-1 0 0,0-1 1 0 0,0 1 0 0 0,0 0-1 0 0,-1-1 1 0 0,1 2-8 0 0,10 81 208 0 0,-12-33-208 0 0,-3 1 0 0 0,-2-1 1 0 0,-2 0-1 0 0,-3 0 1 0 0,-4 8-1 0 0,4-15-133 0 0,7 34-983 0 0,36-66-2202 0 0,-2-13-2323 0 0,-19-1-70 0 0,-3 1-2939 0 0</inkml:trace>
  <inkml:trace contextRef="#ctx0" brushRef="#br0" timeOffset="25798.009">10081 1496 12379 0 0,'0'0'1871'0'0,"0"0"-530"0"0,0 0-274 0 0,0 0 51 0 0,0 0 27 0 0,0 0-75 0 0,0 0-201 0 0,0 0-222 0 0,0 0-157 0 0,0 0-98 0 0,0 0-57 0 0,0 0-45 0 0,0 0-20 0 0,1 32-77 0 0,4 101-52 0 0,-6-11-51 0 0,-39-41-4553 0 0,26-61-459 0 0,2 0-3570 0 0,10-16 2661 0 0</inkml:trace>
  <inkml:trace contextRef="#ctx0" brushRef="#br0" timeOffset="26037.689">9860 1621 7690 0 0,'0'0'1617'0'0,"0"0"-366"0"0,0 0-114 0 0,0 0 220 0 0,0 0 159 0 0,0 0-133 0 0,0 0-317 0 0,0 0-285 0 0,0 0-143 0 0,0 0-62 0 0,0 0-41 0 0,0 0-26 0 0,0 0-66 0 0,26 17-95 0 0,81 53-86 0 0,-41-42 6 0 0,42-12-1370 0 0,-63-15-8109 0 0,-38-1-1613 0 0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10.0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60 3849 0 0,'0'0'1907'0'0,"0"0"-191"0"0,0 0-81 0 0,0 0-28 0 0,0 0-162 0 0,0 0-355 0 0,0 0-328 0 0,0 0-191 0 0,0 0-47 0 0,0 0 33 0 0,0 0 58 0 0,0 0 17 0 0,0 0-22 0 0,26 0-29 0 0,158-1 893 0 0,174-28-1109 0 0,-312 15-3611 0 0,-20-1-6205 0 0,-24 15 5986 0 0,0 0-313 0 0</inkml:trace>
  <inkml:trace contextRef="#ctx0" brushRef="#br0" timeOffset="270.167">84 262 4841 0 0,'0'0'2533'0'0,"0"0"-541"0"0,0 0-294 0 0,0 0-41 0 0,0 0-116 0 0,0 0-312 0 0,0 0-421 0 0,0 0-285 0 0,0 0-92 0 0,0 0 34 0 0,0 0 57 0 0,0 0 27 0 0,0 0-3 0 0,27 4-62 0 0,85 10-60 0 0,-4-21 285 0 0,-77 0-543 0 0,217-27-248 0 0,-213 27-185 0 0,-9 2-4302 0 0,-9 3-8198 0 0,-17 2 9334 0 0</inkml:trace>
  <inkml:trace contextRef="#ctx0" brushRef="#br0" timeOffset="538.065">1 516 7930 0 0,'0'0'1528'0'0,"0"0"-600"0"0,0 0-162 0 0,0 0 339 0 0,0 0 309 0 0,0 0 66 0 0,0 0-179 0 0,0 0-260 0 0,0 0-199 0 0,31 0-173 0 0,100 0-142 0 0,20-15 440 0 0,94-22-2673 0 0,-204 31-1317 0 0,-15 2-2417 0 0,-5 0-4889 0 0</inkml:trace>
  <inkml:trace contextRef="#ctx0" brushRef="#br0" timeOffset="4574.294">1923 78 1112 0 0,'0'0'1064'0'0,"0"0"-318"0"0,0 0-37 0 0,0 0 208 0 0,0 0 272 0 0,0 0 160 0 0,0 0-81 0 0,0 0-187 0 0,0 0-219 0 0,0 0-190 0 0,0 0-113 0 0,0-3 1499 0 0,-38 44 626 0 0,-1-2-2464 0 0,-2-2 0 0 0,-1-2 0 0 0,-41 26-220 0 0,-81 56 158 0 0,110-90 79 0 0,-2-3 1 0 0,0-2 0 0 0,-1-3 0 0 0,-37 7-238 0 0,-12-19 1464 0 0,102-10-1433 0 0,0 0-1 0 0,1 0 1 0 0,-1 0 0 0 0,1-1-1 0 0,0 0 1 0 0,0 0 0 0 0,0 0 0 0 0,1 0-1 0 0,-1 0 1 0 0,1 0 0 0 0,0-1-1 0 0,0 1 1 0 0,0-1 0 0 0,1 1 0 0 0,0-1-1 0 0,-1 0 1 0 0,2 1 0 0 0,-1-1-1 0 0,1 0 1 0 0,-1 0 0 0 0,1 0 0 0 0,1 0-1 0 0,-1 0 1 0 0,1 1 0 0 0,-1-1-1 0 0,1 0 1 0 0,1 0 0 0 0,-1 1 0 0 0,1-1-1 0 0,0 1 1 0 0,0-2-31 0 0,2-10-16 0 0,1-1-1 0 0,0 1 1 0 0,1 0 0 0 0,1 0-1 0 0,0 0 1 0 0,1 1 0 0 0,1 1-1 0 0,7-10 17 0 0,82-80-142 0 0,-95 103 142 0 0,0-1 0 0 0,1 0 0 0 0,-1 1 0 0 0,1-1 1 0 0,0 1-1 0 0,0 0 0 0 0,-1 1 0 0 0,1-1 0 0 0,0 0 1 0 0,0 1-1 0 0,0 0 0 0 0,-1 0 0 0 0,1 0 0 0 0,0 1 1 0 0,0-1-1 0 0,0 1 0 0 0,-1 0 0 0 0,1 0 0 0 0,0 0 1 0 0,-1 0-1 0 0,1 1 0 0 0,-1-1 0 0 0,1 1 0 0 0,-1 0 1 0 0,1 1-1 0 0,80 65 252 0 0,-70-51-112 0 0,0 0 1 0 0,-2 2-1 0 0,1-1 1 0 0,-2 2-1 0 0,-1-1 0 0 0,0 2 1 0 0,2 9-141 0 0,-9-23 40 0 0,61 111 629 0 0,-53-100-533 0 0,0 0-1 0 0,2-1 0 0 0,0 0 1 0 0,0-2-1 0 0,2 1 0 0 0,0-1 1 0 0,0-1-1 0 0,2-1 0 0 0,0 0 1 0 0,0-2-1 0 0,1 0 0 0 0,0 0 1 0 0,1-2-1 0 0,0 0 0 0 0,1-1 1 0 0,-1-1-1 0 0,15 3-135 0 0,-4-8-507 0 0,-24-3-4281 0 0,-2 0-4688 0 0,0-3-185 0 0</inkml:trace>
</inkml:ink>
</file>

<file path=ppt/ink/ink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1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5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9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7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9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4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8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3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4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35.3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668 474 0 0 0,'0'0'603'0'0,"0"0"60"0"0,0 0-57 0 0,0 0-91 0 0,0 0-71 0 0,-26-11 5722 0 0,-23-7-2389 0 0,-37 14-3340 0 0,69 4-314 0 0,-188 34 338 0 0,179-30-399 0 0,1 1 0 0 0,-1 1 0 0 0,1 1 1 0 0,1 1-1 0 0,-1 2 0 0 0,1 0 0 0 0,1 2 0 0 0,0 0 0 0 0,1 2 0 0 0,0 0-62 0 0,20-13-11 0 0,1 1 0 0 0,-1-1 0 0 0,1 0 0 0 0,-1 1 0 0 0,1-1 0 0 0,0 1 0 0 0,-1 0 0 0 0,1-1-1 0 0,0 1 1 0 0,0 0 0 0 0,0 0 0 0 0,1-1 0 0 0,-1 1 0 0 0,0 0 0 0 0,1 0 0 0 0,-1 0 0 0 0,1 0 0 0 0,-1 0-1 0 0,1 0 1 0 0,0 0 0 0 0,0 0 0 0 0,0 0 0 0 0,0 0 0 0 0,0 0 0 0 0,1 0 0 0 0,-1 0 0 0 0,1 0-1 0 0,-1 0 1 0 0,1 0 0 0 0,0 0 0 0 0,-1-1 0 0 0,1 1 0 0 0,0 0 0 0 0,0 0 0 0 0,0-1 0 0 0,1 1-1 0 0,-1 0 1 0 0,0-1 0 0 0,0 1 0 0 0,1-1 0 0 0,0 1 11 0 0,69 49 9 0 0,133 15 543 0 0,-120-43 124 0 0,-84-22-631 0 0,0 0 1 0 0,1 0-1 0 0,-1 0 1 0 0,0 0-1 0 0,0 0 1 0 0,0 0 0 0 0,0 0-1 0 0,0 0 1 0 0,0-1-1 0 0,0 1 1 0 0,0 0-1 0 0,-1 0 1 0 0,1 0-1 0 0,0 0 1 0 0,0 0-1 0 0,-1 0 1 0 0,1-1-1 0 0,-1 1 1 0 0,1 0-1 0 0,-1 0 1 0 0,1-1-1 0 0,-1 1 1 0 0,1 0-1 0 0,-1 0 1 0 0,0-1-1 0 0,1 1 1 0 0,-1-1-1 0 0,0 1 1 0 0,1-1-1 0 0,-1 1 1 0 0,0-1-1 0 0,0 1 1 0 0,0-1-1 0 0,1 0 1 0 0,-1 1-1 0 0,0-1 1 0 0,0 0 0 0 0,0 0-1 0 0,0 1 1 0 0,0-1-1 0 0,0 0 1 0 0,0 0-1 0 0,1 0 1 0 0,-2 0-46 0 0,-1 2 4 0 0,-87 68 373 0 0,64-53-368 0 0,1 1-1 0 0,0 1 1 0 0,2 1-1 0 0,0 1 1 0 0,2 1-1 0 0,0 1 1 0 0,1 1-1 0 0,-2 6-8 0 0,16-20-16 0 0,0 0 0 0 0,1 1 0 0 0,0 0 0 0 0,0 0 0 0 0,2 0-1 0 0,-1 1 1 0 0,1-1 0 0 0,1 1 0 0 0,0 0 0 0 0,1-1 0 0 0,0 1-1 0 0,1 6 17 0 0,0-12-1 0 0,0-1-1 0 0,1 0 0 0 0,-1 1 0 0 0,1-1 0 0 0,1 0 0 0 0,-1 0 0 0 0,1 0 0 0 0,0 0 0 0 0,0 0 1 0 0,0 0-1 0 0,1-1 0 0 0,0 1 0 0 0,0-1 0 0 0,0 1 0 0 0,0-1 0 0 0,1 0 0 0 0,-1 0 1 0 0,1-1-1 0 0,0 1 0 0 0,0-1 0 0 0,1 0 0 0 0,-1 0 0 0 0,1 0 0 0 0,-1-1 0 0 0,1 1 0 0 0,0-1 1 0 0,0 0-1 0 0,4 1 2 0 0,105 7 82 0 0,-77-24-2024 0 0,29-73-11213 0 0,-52 64 11297 0 0,-3 5 1360 0 0,-5 6 465 0 0</inkml:trace>
  <inkml:trace contextRef="#ctx0" brushRef="#br0" timeOffset="614.977">215 10 2136 0 0,'0'0'1509'0'0,"0"0"-813"0"0,0 0-279 0 0,0 0 147 0 0,0 0 338 0 0,0 0 420 0 0,0 0 285 0 0,0 0 77 0 0,0 0-153 0 0,0 0-285 0 0,0 0-312 0 0,0 0-265 0 0,0 0-168 0 0,1-3-90 0 0,0-4 504 0 0,-3 18-4 0 0,-9 59 842 0 0,0 145 950 0 0,12 99-2703 0 0,1-103 395 0 0,-5-48-249 0 0,-7 1 0 0 0,-8-2 0 0 0,-17 55-146 0 0,20-137 64 0 0,3 0 0 0 0,4 1 0 0 0,3 32-64 0 0,7-72 57 0 0,-1-46-338 0 0,-17-15-2564 0 0,12 12-1332 0 0,1-2-4747 0 0,2 4 1658 0 0</inkml:trace>
  <inkml:trace contextRef="#ctx0" brushRef="#br0" timeOffset="3299.576">1616 588 1120 0 0,'0'0'1076'0'0,"0"0"1"0"0,0 0 88 0 0,0 0 161 0 0,0 0 129 0 0,0 0-35 0 0,0 0-196 0 0,0 0-294 0 0,0 0-319 0 0,0 0-227 0 0,0 0-96 0 0,0 0-4 0 0,0 0 29 0 0,-8 14 27 0 0,-45 96 509 0 0,39-73-740 0 0,-2 0 0 0 0,-1-1 0 0 0,-2-1 1 0 0,-2 0-1 0 0,-1-2 0 0 0,-1 0 0 0 0,-2-2 0 0 0,-1-1 1 0 0,-1 0-1 0 0,-28 21-109 0 0,19-20 28 0 0,-2-1 0 0 0,0-2-1 0 0,-2-2 1 0 0,-1-2 0 0 0,-1-1 0 0 0,-1-2 0 0 0,0-2 0 0 0,-2-2 0 0 0,-7 0-28 0 0,-46-10 538 0 0,95-10-517 0 0,-1 1 0 0 0,2-1 0 0 0,-1 1 0 0 0,0-1 0 0 0,1 0 0 0 0,-1 0 0 0 0,1 0 0 0 0,0 0 0 0 0,0 0 0 0 0,0 0 0 0 0,0-1 0 0 0,0 1 0 0 0,1-1 0 0 0,0 1 0 0 0,0-1 0 0 0,0 0 0 0 0,0 0 0 0 0,0 1 0 0 0,1-1 0 0 0,0 0 0 0 0,-1 0 0 0 0,1 0 0 0 0,1 1-1 0 0,-1-1 1 0 0,1 0 0 0 0,-1 0 0 0 0,1 1 0 0 0,0-1 0 0 0,0 0 0 0 0,1 1 0 0 0,-1-1 0 0 0,2-2-21 0 0,9-22-5 0 0,1 1 1 0 0,1 0-1 0 0,2 0 0 0 0,0 1 0 0 0,2 2 0 0 0,1-1 0 0 0,0 2 1 0 0,22-19 4 0 0,61-35 118 0 0,-97 75-87 0 0,1 1-1 0 0,0 0 0 0 0,0 0 0 0 0,0 1 1 0 0,0-1-1 0 0,0 1 0 0 0,0 1 1 0 0,0-1-1 0 0,-1 1 0 0 0,1 0 1 0 0,0 0-1 0 0,0 1 0 0 0,-1-1 1 0 0,1 1-1 0 0,0 1 0 0 0,-1-1 1 0 0,0 1-1 0 0,0 0 0 0 0,0 0 1 0 0,0 0-1 0 0,0 1 0 0 0,0 0 1 0 0,-1 0-1 0 0,0 0 0 0 0,0 0 1 0 0,0 1-1 0 0,0-1 0 0 0,-1 1 1 0 0,1 2-31 0 0,28 23 320 0 0,117 113 1257 0 0,-16-6-520 0 0,-77-96-742 0 0,-53-40-498 0 0,22 8 533 0 0,-17-19-5525 0 0,-8 2-3341 0 0,0 5 1397 0 0</inkml:trace>
  <inkml:trace contextRef="#ctx0" brushRef="#br0" timeOffset="3644.515">1927 879 8226 0 0,'0'0'1393'0'0,"0"0"-264"0"0,0 0-93 0 0,0 0 105 0 0,0 0 6 0 0,0 0-189 0 0,0 0-290 0 0,0 0-225 0 0,0 0-55 0 0,0 0 49 0 0,0 0 34 0 0,0 0 36 0 0,0 0-12 0 0,20 3-26 0 0,63 10-16 0 0,-55-11-165 0 0,1 0-1 0 0,0-2 0 0 0,0-1 1 0 0,-1-2-1 0 0,17-3-287 0 0,67-4-76 0 0,-83 8 125 0 0,-13 1-2245 0 0,0 1-7313 0 0,-14 0 2171 0 0</inkml:trace>
  <inkml:trace contextRef="#ctx0" brushRef="#br0" timeOffset="3880.488">1910 1126 14499 0 0,'0'0'882'0'0,"0"0"-454"0"0,0 0-96 0 0,0 0 272 0 0,0 0 279 0 0,0 0 65 0 0,0 0-112 0 0,0 0-216 0 0,0 0-202 0 0,0 0-128 0 0,36 3-92 0 0,114 9-67 0 0,48-17-634 0 0,-147-1-746 0 0,17-4-3755 0 0,-39 5-426 0 0,-8 1-3453 0 0</inkml:trace>
  <inkml:trace contextRef="#ctx0" brushRef="#br0" timeOffset="4700.133">3046 581 424 0 0,'0'0'1162'0'0,"0"0"37"0"0,0 0 154 0 0,0 0 149 0 0,0 0 61 0 0,0 0-120 0 0,0 0-240 0 0,0 0-247 0 0,0 0-216 0 0,0 0-148 0 0,0 0-72 0 0,0 0-57 0 0,-31 4-60 0 0,-100 16-54 0 0,62 7 84 0 0,60-19-359 0 0,-5 2-72 0 0,2 1 0 0 0,-1 0-1 0 0,1 0 1 0 0,1 1 0 0 0,0 0 0 0 0,1 1 0 0 0,0 1-1 0 0,1-1 1 0 0,0 1 0 0 0,1 1 0 0 0,1 0 0 0 0,1 0-1 0 0,0 0 1 0 0,0 1 0 0 0,2 0 0 0 0,0 0 0 0 0,1 0-1 0 0,0 0 1 0 0,2 0 0 0 0,-1 17-2 0 0,2-30-8 0 0,1 0 0 0 0,-1 0 0 0 0,1-1 0 0 0,0 1 0 0 0,-1 0 1 0 0,1 0-1 0 0,1 0 0 0 0,-1-1 0 0 0,0 1 0 0 0,1 0 0 0 0,-1-1 0 0 0,1 1 0 0 0,0-1 0 0 0,0 0 0 0 0,0 0 0 0 0,0 1 0 0 0,0-1 0 0 0,0 0 1 0 0,0-1-1 0 0,1 1 0 0 0,-1 0 0 0 0,1-1 0 0 0,-1 1 0 0 0,1-1 0 0 0,0 0 0 0 0,0 0 0 0 0,-1 0 0 0 0,1 0 0 0 0,0-1 0 0 0,0 1 1 0 0,0-1-1 0 0,2 1 8 0 0,102-4 865 0 0,-82-4-568 0 0,0-1-1 0 0,-1-2 1 0 0,0 0-1 0 0,0-1 1 0 0,-1-2-1 0 0,-1 0 1 0 0,0-2 0 0 0,0 0-1 0 0,-2-1 1 0 0,0-1-1 0 0,-1-1 1 0 0,-1-1-1 0 0,5-7-296 0 0,24-19 459 0 0,-9 10-246 0 0,-2-1-1 0 0,-2-2 1 0 0,-1-1-1 0 0,4-12-212 0 0,-28 39-127 0 0,-1 0-1 0 0,0-1 1 0 0,-1 0 0 0 0,-1-1-1 0 0,0 0 1 0 0,0 0-1 0 0,-2 0 1 0 0,0 0 0 0 0,0-1-1 0 0,-2 0 1 0 0,1 0 0 0 0,-2 1-1 0 0,0-1 1 0 0,-1 0 0 0 0,0 0-1 0 0,-3-10 128 0 0,1 16-185 0 0,0 0 0 0 0,-1 1 0 0 0,0-1 0 0 0,0 1-1 0 0,-1-1 1 0 0,0 1 0 0 0,-1 0 0 0 0,0 0 0 0 0,0 1-1 0 0,0 0 1 0 0,-1 0 0 0 0,0 0 0 0 0,-1 0 0 0 0,1 1 0 0 0,-1 0-1 0 0,-1 1 1 0 0,1-1 0 0 0,-1 1 0 0 0,0 1 0 0 0,0-1 0 0 0,0 1-1 0 0,0 1 1 0 0,-1 0 0 0 0,0 0 0 0 0,-7-1 185 0 0,2 0-20 0 0,1 2 0 0 0,-1-1 0 0 0,1 2 0 0 0,-1 0 0 0 0,0 1 0 0 0,0 0 0 0 0,1 1 0 0 0,-1 0 0 0 0,1 1 0 0 0,-1 1 0 0 0,1 0 0 0 0,0 1 0 0 0,0 0 0 0 0,0 1 0 0 0,0 0 0 0 0,1 1 0 0 0,-1 1 20 0 0,2 0 68 0 0,-1 1 0 0 0,1-1-1 0 0,0 2 1 0 0,1 0 0 0 0,0 0-1 0 0,0 1 1 0 0,1 0 0 0 0,0 0 0 0 0,1 1-1 0 0,0 1 1 0 0,1-1 0 0 0,0 1-1 0 0,1 0 1 0 0,0 1 0 0 0,1-1-1 0 0,0 1 1 0 0,1 0 0 0 0,1 1 0 0 0,0-1-1 0 0,0 1 1 0 0,2-1 0 0 0,0 1-1 0 0,0 0 1 0 0,1-1 0 0 0,1 1 0 0 0,1 5-68 0 0,4-5 92 0 0,1 1 1 0 0,0-1 0 0 0,1 0 0 0 0,1-1 0 0 0,0 0 0 0 0,1 0 0 0 0,1-1 0 0 0,0 0 0 0 0,0-1 0 0 0,1 0 0 0 0,0-1 0 0 0,1 0 0 0 0,0-1 0 0 0,14 7-93 0 0,95 49-223 0 0,-77-49-2222 0 0,-15-13-5769 0 0,-24-3 2850 0 0</inkml:trace>
  <inkml:trace contextRef="#ctx0" brushRef="#br0" timeOffset="5467.119">3309 839 640 0 0,'0'0'3105'0'0,"0"0"-938"0"0,0 0-139 0 0,0 0 42 0 0,0 0-127 0 0,0 0-241 0 0,0 0-291 0 0,0 0-250 0 0,0 0-200 0 0,0 0-188 0 0,32-11-158 0 0,99-32-126 0 0,-64 8 193 0 0,-1-18-120 0 0,-46 39-574 0 0,0 0-1 0 0,-2-1 1 0 0,0-1 0 0 0,0-1 0 0 0,-2-1 0 0 0,0 0-1 0 0,-1-1 1 0 0,-1 0 0 0 0,1-5 12 0 0,-13 22-93 0 0,-1 1 0 0 0,0 0-1 0 0,0-1 1 0 0,0 1 0 0 0,0-1 0 0 0,0 1 0 0 0,0-1 0 0 0,0 1-1 0 0,-1-1 1 0 0,1 0 0 0 0,-1 0 0 0 0,1 1 0 0 0,-1-1-1 0 0,1 0 1 0 0,-1 0 0 0 0,0 1 0 0 0,0-1 0 0 0,0 0 0 0 0,0 0-1 0 0,0 0 1 0 0,0 1 0 0 0,-1-1 0 0 0,1 0 0 0 0,-1 0-1 0 0,1 1 1 0 0,-1-1 0 0 0,0 0 0 0 0,1 1 0 0 0,-1-1 0 0 0,0 1-1 0 0,0-1 1 0 0,0 1 0 0 0,0-1 0 0 0,0 1 0 0 0,-1 0-1 0 0,1-1 1 0 0,0 1 0 0 0,0 0 0 0 0,-1 0 0 0 0,1 0 0 0 0,-1 0-1 0 0,1 0 1 0 0,-1 0 0 0 0,0 0 0 0 0,1 1 0 0 0,-1-1-1 0 0,0 1 1 0 0,1-1 0 0 0,-1 1 0 0 0,0 0 0 0 0,0-1 0 0 0,0 1-1 0 0,1 0 1 0 0,-2 0 93 0 0,-4 2-201 0 0,-1 0 0 0 0,0 1 0 0 0,1 0-1 0 0,-1 0 1 0 0,1 1 0 0 0,0 0 0 0 0,0 0 0 0 0,1 1-1 0 0,-1 0 1 0 0,1 0 0 0 0,0 0 0 0 0,0 1 0 0 0,0 0-1 0 0,1 0 1 0 0,0 0 0 0 0,-1 4 201 0 0,1-5-59 0 0,-5 7 57 0 0,0 0 1 0 0,1 0-1 0 0,1 0 0 0 0,0 1 1 0 0,1 1-1 0 0,0-1 0 0 0,1 1 0 0 0,1 1 1 0 0,-1 2 1 0 0,4-12 77 0 0,1 0 1 0 0,-1 1 0 0 0,1-1-1 0 0,1 1 1 0 0,-1 0-1 0 0,1-1 1 0 0,0 1 0 0 0,0-1-1 0 0,1 1 1 0 0,-1 0 0 0 0,1-1-1 0 0,1 1 1 0 0,-1-1 0 0 0,1 1-1 0 0,0-1 1 0 0,0 0 0 0 0,0 0-1 0 0,1 0 1 0 0,-1 0-1 0 0,1 0 1 0 0,1-1 0 0 0,-1 1-1 0 0,1-1 1 0 0,0 0 0 0 0,-1 0-1 0 0,3 1-77 0 0,1 0 300 0 0,1 0-1 0 0,0 0 1 0 0,0-1-1 0 0,1 0 0 0 0,-1-1 1 0 0,1 0-1 0 0,-1 0 1 0 0,1-1-1 0 0,0 0 1 0 0,0-1-1 0 0,0 0 1 0 0,0 0-1 0 0,0-1 0 0 0,0 0 1 0 0,1 0-1 0 0,-1-1 1 0 0,1-1-300 0 0,2-1 147 0 0,0-1 1 0 0,0 0-1 0 0,0-1 1 0 0,-1 0-1 0 0,0-1 1 0 0,0 0-1 0 0,-1-1 1 0 0,1 0-1 0 0,-1-1 1 0 0,-1 0-1 0 0,0 0 1 0 0,0-1-1 0 0,7-9-147 0 0,51-71-290 0 0,-67 90 220 0 0,-1-1-1 0 0,1 0 1 0 0,0 0 0 0 0,-1 1 0 0 0,1-1-1 0 0,-1 0 1 0 0,1 0 0 0 0,-1 0 0 0 0,1 0 0 0 0,-1 1-1 0 0,1-1 1 0 0,-1 0 0 0 0,1 0 0 0 0,-1 0 0 0 0,1 0-1 0 0,0 0 1 0 0,-1 0 0 0 0,1 0 0 0 0,-1 0 0 0 0,1-1-1 0 0,-1 1 1 0 0,1 0 0 0 0,-1 0 0 0 0,1 0 0 0 0,-1 0-1 0 0,1-1 1 0 0,0 1 0 0 0,-1 0 0 0 0,1 0-1 0 0,-1-1 1 0 0,1 1 0 0 0,0 0 0 0 0,-1-1 0 0 0,1 1-1 0 0,0 0 1 0 0,-1-1 0 0 0,1 1 0 0 0,0-1 0 0 0,0 1-1 0 0,-1 0 1 0 0,1-1 0 0 0,0 1 0 0 0,0-1 0 0 0,0 1-1 0 0,0-1 1 0 0,-1 1 0 0 0,1-1 0 0 0,0 1 70 0 0,-19 22-556 0 0,14-17 497 0 0,0 0 0 0 0,0 0-1 0 0,0 1 1 0 0,0 0 0 0 0,1 0 0 0 0,0 0-1 0 0,0 0 1 0 0,1 0 0 0 0,0 1-1 0 0,0 0 1 0 0,0 0 0 0 0,1 0-1 0 0,0 0 1 0 0,1 0 0 0 0,-1 0-1 0 0,1 7 60 0 0,0-11 26 0 0,1-1 0 0 0,0 1-1 0 0,0-1 1 0 0,1 1-1 0 0,-1-1 1 0 0,0 1 0 0 0,1-1-1 0 0,-1 0 1 0 0,1 1-1 0 0,0-1 1 0 0,0 1-1 0 0,0-1 1 0 0,0 0 0 0 0,0 0-1 0 0,1 0 1 0 0,-1 0-1 0 0,1 0 1 0 0,-1 0 0 0 0,1 0-1 0 0,0 0 1 0 0,0 0-1 0 0,-1-1 1 0 0,1 1 0 0 0,1-1-1 0 0,-1 1 1 0 0,0-1-1 0 0,0 0 1 0 0,0 0 0 0 0,1 0-1 0 0,-1 0 1 0 0,0 0-1 0 0,1-1 1 0 0,-1 1-1 0 0,1-1 1 0 0,-1 1 0 0 0,1-1-1 0 0,1 0-25 0 0,8 1 220 0 0,0 0 0 0 0,0 0 1 0 0,0-1-1 0 0,1-1 0 0 0,-1 0 0 0 0,0-1 0 0 0,-1 0 0 0 0,1-1 0 0 0,0 0 0 0 0,-1-1 1 0 0,1 0-1 0 0,-1-1 0 0 0,0 0 0 0 0,-1-1 0 0 0,2-1-220 0 0,148-109 823 0 0,-150 107-904 0 0,0 0 0 0 0,0-1 0 0 0,-1 0 0 0 0,0 0 0 0 0,-1-1 0 0 0,0 0 0 0 0,-1-1 0 0 0,0 1 0 0 0,-1-1 0 0 0,0-1 0 0 0,-1 1 0 0 0,0-1 0 0 0,-1 0 0 0 0,-1 0 0 0 0,0 0 0 0 0,-1 0 0 0 0,0-1 0 0 0,-1 1 0 0 0,0-4 81 0 0,-2 14-58 0 0,-1-1 1 0 0,1 1-1 0 0,-1-1 0 0 0,0 1 0 0 0,0 0 1 0 0,0-1-1 0 0,-1 1 0 0 0,1 0 0 0 0,-1 1 1 0 0,0-1-1 0 0,1 0 0 0 0,-1 1 0 0 0,-1-1 1 0 0,1 1-1 0 0,0 0 0 0 0,0 0 0 0 0,-1 0 1 0 0,1 1-1 0 0,-1-1 0 0 0,1 1 0 0 0,-1 0 1 0 0,0 0-1 0 0,0 0 0 0 0,1 0 0 0 0,-1 1 1 0 0,0-1-1 0 0,0 1 0 0 0,0 0 0 0 0,0 0 1 0 0,0 1-1 0 0,1-1 0 0 0,-1 1 0 0 0,0 0 1 0 0,0 0-1 0 0,0 0 0 0 0,1 0 0 0 0,-1 0 1 0 0,1 1-1 0 0,-1 0 0 0 0,1 0 0 0 0,0 0 1 0 0,0 0-1 0 0,-2 2 58 0 0,-5 1-11 0 0,-1 1 1 0 0,1 0-1 0 0,1 1 1 0 0,-1 1-1 0 0,1-1 1 0 0,1 1-1 0 0,-1 1 0 0 0,1-1 1 0 0,1 2-1 0 0,0-1 1 0 0,0 1-1 0 0,0 0 1 0 0,2 0-1 0 0,-1 1 0 0 0,1-1 1 0 0,1 1-1 0 0,0 1 1 0 0,0-1-1 0 0,1 0 1 0 0,1 1-1 0 0,0 0 1 0 0,0-1-1 0 0,1 1 0 0 0,1 0 1 0 0,0 2 10 0 0,2-8-340 0 0,1 0 1 0 0,0 0-1 0 0,0 0 1 0 0,0 0-1 0 0,1-1 1 0 0,0 1 0 0 0,0-1-1 0 0,1 0 1 0 0,-1 0-1 0 0,1-1 1 0 0,0 1-1 0 0,0-1 1 0 0,1 0-1 0 0,4 3 340 0 0,14 12-5557 0 0,-16-12 2156 0 0,-2-2 591 0 0</inkml:trace>
  <inkml:trace contextRef="#ctx0" brushRef="#br0" timeOffset="5745.549">2917 1122 6697 0 0,'0'0'2421'0'0,"0"0"-518"0"0,37 0-331 0 0,122 0-74 0 0,240-22 3955 0 0,57 9-2174 0 0,-342 12-4743 0 0,9 1-4313 0 0,-1-1-6066 0 0,-116 1 8104 0 0</inkml:trace>
  <inkml:trace contextRef="#ctx0" brushRef="#br0" timeOffset="6315.518">3090 1409 3713 0 0,'0'0'1483'0'0,"0"0"-175"0"0,0 0 3 0 0,0 0 89 0 0,0 0-23 0 0,0 0-185 0 0,0 0-252 0 0,0 0-268 0 0,0 0-221 0 0,-31 24-136 0 0,-97 76-99 0 0,125-99-204 0 0,0 1 0 0 0,0-1 0 0 0,1 1 0 0 0,-1 0 0 0 0,0 0 1 0 0,1 0-1 0 0,-1 0 0 0 0,1 1 0 0 0,0-1 0 0 0,0 1 0 0 0,0-1 0 0 0,0 1 0 0 0,0 0 1 0 0,1 0-1 0 0,-1 0 0 0 0,1 0 0 0 0,-1 0 0 0 0,1 0 0 0 0,0 0 0 0 0,1 0 1 0 0,-1 1-13 0 0,0 6 66 0 0,-2-4-17 0 0,1 0 0 0 0,1 1 1 0 0,-1-1-1 0 0,1 1 0 0 0,0-1 0 0 0,0 1 0 0 0,1 0 0 0 0,0-1 1 0 0,0 1-1 0 0,1 0 0 0 0,0-1 0 0 0,0 1 0 0 0,0-1 0 0 0,1 1 1 0 0,0-1-1 0 0,0 1 0 0 0,1-1 0 0 0,-1 0 0 0 0,2 0 0 0 0,-1 0 0 0 0,0-1 1 0 0,1 1-1 0 0,0-1 0 0 0,1 0 0 0 0,-1 0 0 0 0,1 0 0 0 0,0-1 1 0 0,0 1-1 0 0,2 0-49 0 0,6 1 219 0 0,0 0 1 0 0,0-1-1 0 0,1 0 1 0 0,-1-1-1 0 0,1-1 1 0 0,0 0-1 0 0,0-1 1 0 0,1-1-1 0 0,-1 0 1 0 0,0-1-1 0 0,0 0 1 0 0,0-1-1 0 0,1-1 1 0 0,-1 0-1 0 0,0-1 1 0 0,-1 0-1 0 0,1-1 1 0 0,0-1 0 0 0,-1 0-1 0 0,0-1 1 0 0,0 0-1 0 0,-1-1 1 0 0,0-1-1 0 0,0 0 1 0 0,1-2-220 0 0,15-9 93 0 0,-2-1 0 0 0,0-2 0 0 0,-1-1 0 0 0,-2 0 0 0 0,0-2 0 0 0,-1-1 1 0 0,-2-1-1 0 0,-1 0 0 0 0,-1-2 0 0 0,-1 0 0 0 0,-1-1 0 0 0,8-23-93 0 0,-19 39-213 0 0,-1-1 0 0 0,0 1 0 0 0,-1-1 0 0 0,-1 0 0 0 0,0 0 0 0 0,-1 0-1 0 0,0-1 1 0 0,-1 1 0 0 0,-1 0 0 0 0,0 0 0 0 0,-2 0 0 0 0,1 0 213 0 0,0 8-117 0 0,1 0-1 0 0,-1 1 1 0 0,-1-1-1 0 0,1 1 1 0 0,-1-1-1 0 0,0 1 1 0 0,0 0-1 0 0,-1 0 1 0 0,0 1-1 0 0,0-1 1 0 0,0 1-1 0 0,-1 0 1 0 0,1 0-1 0 0,-1 0 1 0 0,-1 1-1 0 0,1-1 1 0 0,-1 1-1 0 0,1 0 1 0 0,-1 1-1 0 0,0 0 1 0 0,0 0-1 0 0,-1 0 1 0 0,1 0-1 0 0,-1 1 1 0 0,1 0-1 0 0,-1 1 1 0 0,-3-1 117 0 0,-2 0-65 0 0,1 2 1 0 0,-1-1-1 0 0,0 1 1 0 0,0 1-1 0 0,1 0 1 0 0,-1 1-1 0 0,0 0 0 0 0,1 1 1 0 0,0 0-1 0 0,-1 1 1 0 0,1 0-1 0 0,1 0 1 0 0,-1 2-1 0 0,1-1 1 0 0,0 1-1 0 0,0 1 0 0 0,0 0 1 0 0,1 0-1 0 0,0 0 1 0 0,0 2-1 0 0,1-1 1 0 0,-1 3 64 0 0,-1-1 13 0 0,1 1 0 0 0,0 1 0 0 0,1 0 0 0 0,0 0 0 0 0,1 1 0 0 0,1-1 1 0 0,0 1-1 0 0,0 1 0 0 0,1-1 0 0 0,1 1 0 0 0,0 0 0 0 0,1 0 0 0 0,1 0 0 0 0,0 1 1 0 0,1-1-1 0 0,0 0 0 0 0,2 1 0 0 0,-1-1 0 0 0,3 13-13 0 0,4-8 113 0 0,0 0 0 0 0,1-1 0 0 0,1 0 0 0 0,0 0 0 0 0,1-1 0 0 0,1 0 0 0 0,1-1 0 0 0,1 0 0 0 0,0-1 0 0 0,1 0 0 0 0,0-1 0 0 0,1-1-1 0 0,1 0 1 0 0,0-1 0 0 0,1-1 0 0 0,0 0 0 0 0,0-1 0 0 0,1-1 0 0 0,1-1 0 0 0,12 4-113 0 0,47 7-1697 0 0,-53-23-2234 0 0,-1-7-4105 0 0,-18 7 3611 0 0</inkml:trace>
  <inkml:trace contextRef="#ctx0" brushRef="#br0" timeOffset="6650.644">3895 1130 13427 0 0,'0'0'613'0'0,"0"0"-355"0"0,0 0 106 0 0,0 0 276 0 0,0 0 204 0 0,0 0 68 0 0,0 0-121 0 0,-15 33-193 0 0,-48 108-181 0 0,8-9 34 0 0,50-120-447 0 0,0 0 0 0 0,1 1 0 0 0,0-1 1 0 0,1 1-1 0 0,0 0 0 0 0,1 0 0 0 0,1 1 1 0 0,0-1-1 0 0,1 0 0 0 0,0 0 0 0 0,1 0 0 0 0,0 1 1 0 0,1-1-1 0 0,1 0 0 0 0,0 0 0 0 0,1-1 1 0 0,0 1-1 0 0,4 8-4 0 0,-3-13 81 0 0,1 0-1 0 0,-1 0 1 0 0,1 0 0 0 0,1-1 0 0 0,-1 0 0 0 0,1 0-1 0 0,0-1 1 0 0,1 0 0 0 0,-1 0 0 0 0,1-1 0 0 0,1 0-1 0 0,-1 0 1 0 0,1-1 0 0 0,-1 0 0 0 0,1 0 0 0 0,0-1-1 0 0,1-1 1 0 0,-1 1 0 0 0,0-1 0 0 0,1-1-1 0 0,-1 0 1 0 0,1 0 0 0 0,0-1 0 0 0,7 0-81 0 0,-9 0-19 0 0,0 0 0 0 0,-1 0 0 0 0,1-1 0 0 0,0 0 0 0 0,-1 0 0 0 0,1-1 0 0 0,-1 1 0 0 0,0-2 0 0 0,0 1 0 0 0,0-1 0 0 0,0 0 0 0 0,0-1 0 0 0,0 0 0 0 0,-1 0 0 0 0,4-3 19 0 0,4-14-3566 0 0,-8-6-3279 0 0,-6 19 1750 0 0,0 0-444 0 0</inkml:trace>
  <inkml:trace contextRef="#ctx0" brushRef="#br0" timeOffset="6830.518">3630 1498 10674 0 0,'0'0'1289'0'0,"0"0"-273"0"0,0 0 144 0 0,0 0 32 0 0,0 0 1 0 0,0 0-89 0 0,211-19-192 0 0,-170 16-176 0 0,7-1-184 0 0,2 0-200 0 0,5 1-184 0 0,-4 3-96 0 0,1-4-128 0 0,-4 0-240 0 0,1 4-496 0 0,-1-3-1224 0 0,-13-5-3113 0 0,-9 8-6874 0 0</inkml:trace>
</inkml:ink>
</file>

<file path=ppt/ink/ink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4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7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0:13.482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2898 1433 0 0 0,'0'0'875'0'0,"0"0"362"0"0,0 0 96 0 0,0 0-28 0 0,0 0-199 0 0,0 0-181 0 0,-6-6-71 0 0,-21-19-94 0 0,-46-13 6248 0 0,-8 23-4080 0 0,-205 11 450 0 0,106 39-2912 0 0,108-15-282 0 0,23-6 61 0 0,0 2 0 0 0,1 2 0 0 0,1 3 0 0 0,1 1 0 0 0,-30 20-245 0 0,-66 87 424 0 0,-17 32 184 0 0,113-113-458 0 0,1-4 133 0 0,3 2-1 0 0,1 2 0 0 0,-23 38-282 0 0,42-47 127 0 0,1 2-1 0 0,2 0 0 0 0,1 0 1 0 0,3 2-1 0 0,1 0 0 0 0,2 1 1 0 0,-3 29-127 0 0,-17 141 361 0 0,22 19-42 0 0,11-157-251 0 0,19 127 152 0 0,24-41 28 0 0,-13-67-111 0 0,-15-59-75 0 0,1-1 0 0 0,2 0-1 0 0,1-1 1 0 0,18 21-62 0 0,-18-31 39 0 0,1-1 0 0 0,1-2 1 0 0,1 0-1 0 0,1-1 0 0 0,1-2 0 0 0,1 0 1 0 0,21 10-40 0 0,126 47 201 0 0,-85-39-129 0 0,49 1-59 0 0,129 3 214 0 0,-44-25-129 0 0,-41-16 68 0 0,-67-13-52 0 0,41-8-18 0 0,-52 0-26 0 0,52-19 54 0 0,-59-3-14 0 0,41-37 67 0 0,-13-7-18 0 0,-16-8 33 0 0,13-33-59 0 0,-57 34 2 0 0,-20 18 10 0 0,10-23-62 0 0,-20 12 48 0 0,14-79-33 0 0,-18 43-34 0 0,-12 13-22 0 0,-13 77-46 0 0,-2 19 11 0 0,0-1-1 0 0,0 0 0 0 0,-2 0 1 0 0,0 0-1 0 0,-1 0 1 0 0,0 0-1 0 0,-1 0 0 0 0,-1 0 1 0 0,-1 0-1 0 0,0 0 0 0 0,-3-4-6 0 0,-44-108 50 0 0,2 21 0 0 0,24 41-64 0 0,-43-59-77 0 0,-2-3 136 0 0,-29-2 26 0 0,0 41-71 0 0,-6 5-76 0 0,16 33 68 0 0,-6-1 25 0 0,28 22-114 0 0,-30-14 70 0 0,-43-11-35 0 0,-27 44-1040 0 0,68-6-2301 0 0,68 5-2397 0 0,-1-3-6696 0 0,26 11 4350 0 0</inkml:trace>
  <inkml:trace contextRef="#ctx0" brushRef="#br0" timeOffset="2726.165">2550 2700 0 0 0,'0'0'552'0'0,"3"0"30"0"0,5 3 13020 0 0,-8 48-9845 0 0,0-50-3685 0 0,0-1 32 0 0,0 0 23 0 0,0 0 40 0 0,0 0 41 0 0,0 0 40 0 0,0 0 27 0 0,0 0-15 0 0,0 0 2 0 0,0 0-44 0 0,6-27 826 0 0,10 13-5273 0 0,-7 3-5634 0 0,-7 8 2477 0 0</inkml:trace>
  <inkml:trace contextRef="#ctx0" brushRef="#br0" timeOffset="7516.371">3184 2431 0 0 0,'0'0'151'0'0,"0"0"485"0"0,0 0 25 0 0,0 0-101 0 0,0 0-75 0 0,0 0 9 0 0,0 0 60 0 0,-5 5 67 0 0,-14 20 178 0 0,1 1-1 0 0,2 1 1 0 0,0 1 0 0 0,2 0-1 0 0,1 1 1 0 0,2 0-1 0 0,-4 13-798 0 0,-23 53 786 0 0,-65 156-540 0 0,89-203-117 0 0,14-48-130 0 0,0 0 21 0 0,0 0 14 0 0,0 0 22 0 0,0 0 26 0 0,0 0 32 0 0,9-15 1172 0 0,48-99 41 0 0,-9 0-1336 0 0,103-169-66 0 0,-149 280 81 0 0,2-4 14 0 0,0-1-1 0 0,1 1 1 0 0,0 0-1 0 0,1 1 1 0 0,-1-1-1 0 0,1 1 1 0 0,1 0-1 0 0,-1 0 1 0 0,1 1-1 0 0,0 0 1 0 0,0 0-1 0 0,0 1 1 0 0,4-2-20 0 0,-8 7 32 0 0,-1 1 1 0 0,0 0-1 0 0,1 0 1 0 0,-1-1-1 0 0,0 1 1 0 0,0 1-1 0 0,0-1 1 0 0,0 0-1 0 0,-1 0 1 0 0,1 1-1 0 0,-1-1 0 0 0,1 1 1 0 0,-1-1-1 0 0,0 1 1 0 0,0 0-1 0 0,0-1 1 0 0,0 1-1 0 0,0 0 1 0 0,-1 0-1 0 0,1 0 0 0 0,-1-1 1 0 0,0 1-1 0 0,0 0 1 0 0,0 0-1 0 0,0 0 1 0 0,-1 2-33 0 0,1-3 12 0 0,1 14 29 0 0,1 1 1 0 0,0 0-1 0 0,1-1 0 0 0,1 0 0 0 0,0 0 0 0 0,1 0 0 0 0,1 0 0 0 0,0-1 1 0 0,2 0-1 0 0,-1 0 0 0 0,2-1 0 0 0,0 0 0 0 0,0 0 0 0 0,2-1 1 0 0,3 4-42 0 0,-2-6 29 0 0,-3-3 3 0 0,0 0 0 0 0,-1 0-1 0 0,0 1 1 0 0,0 0 0 0 0,-1 1-1 0 0,0 0 1 0 0,0 0 0 0 0,-1 0-1 0 0,-1 1 1 0 0,0-1-1 0 0,0 2 1 0 0,0 1-32 0 0,-5-11 65 0 0,-1-1 0 0 0,1 1 0 0 0,0-1 0 0 0,0 1 1 0 0,-1-1-1 0 0,1 0 0 0 0,-1 1 0 0 0,0-1 0 0 0,1 0 0 0 0,-1 1 0 0 0,0-1 0 0 0,0 0 0 0 0,0 0 0 0 0,0 0 0 0 0,0 0 0 0 0,0 0 1 0 0,0 0-1 0 0,0 0 0 0 0,0 0 0 0 0,0 0 0 0 0,0 0 0 0 0,-1 0 0 0 0,1-1 0 0 0,0 1 0 0 0,-1-1 0 0 0,1 1 0 0 0,0-1 1 0 0,-1 1-1 0 0,1-1 0 0 0,-1 0 0 0 0,1 0 0 0 0,-1 1 0 0 0,1-1 0 0 0,-1 0 0 0 0,1 0 0 0 0,0-1 0 0 0,-1 1 0 0 0,1 0 0 0 0,-1 0 1 0 0,1-1-1 0 0,-1 1 0 0 0,1-1 0 0 0,0 1 0 0 0,-1-1 0 0 0,1 0 0 0 0,0 1 0 0 0,0-1 0 0 0,-1 0 0 0 0,1 0 0 0 0,0 0-65 0 0,-1 1-37 0 0,-46-11 63 0 0,0-2 1 0 0,0-2 0 0 0,2-2-1 0 0,0-2 1 0 0,-15-10-27 0 0,-4-9-1422 0 0,59 28-1826 0 0,5 3-5945 0 0,1 3 3816 0 0</inkml:trace>
  <inkml:trace contextRef="#ctx0" brushRef="#br1" timeOffset="17425.254">196 903 0 0 0,'-17'0'112'0'0,"14"0"511"0"0,3 0 380 0 0,0 0 134 0 0,0 0 24 0 0,0 0-48 0 0,0 0-153 0 0,5 19 2024 0 0,9 98 1589 0 0,0 46-247 0 0,-7 116-4326 0 0,-1-10 1219 0 0,42 180 389 0 0,-28-178-696 0 0,-22 68 423 0 0,-2-250-966 0 0,-1-6-178 0 0,3 1 1 0 0,4-1-1 0 0,12 73-191 0 0,8 127 451 0 0,2-81-172 0 0,-11 45 177 0 0,-9-77-64 0 0,-22-8-85 0 0,17 72 126 0 0,-26-97-210 0 0,23-67-217 0 0,4-40-4676 0 0,8-41-9164 0 0,-7 7 5782 0 0</inkml:trace>
  <inkml:trace contextRef="#ctx0" brushRef="#br1" timeOffset="24848.877">361 4809 0 0 0,'-2'0'245'0'0,"-5"-4"7242"0"0,-50-3-2730 0 0,57 8-4523 0 0,0-1-1 0 0,1 0 1 0 0,-1 0-1 0 0,0 1 1 0 0,0-1-1 0 0,0 0 1 0 0,0 1-1 0 0,0-1 1 0 0,0 0-1 0 0,0 1 1 0 0,0-1-1 0 0,0 0 1 0 0,0 1-1 0 0,0-1 1 0 0,0 0 0 0 0,0 1-1 0 0,0-1 1 0 0,0 0-1 0 0,0 1 1 0 0,-1-1-1 0 0,1 1-233 0 0,238 8 4585 0 0,1 0-3774 0 0,-7 2-264 0 0,762-7 1057 0 0,-729-15-1272 0 0,290 4 131 0 0,-227 0-50 0 0,-103-12-107 0 0,-76 12-177 0 0,15-4-70 0 0,-14-1-79 0 0,-3 5 106 0 0,-59 3-51 0 0,70-3 34 0 0,-9-1 5 0 0,-68 1 0 0 0,87-8 92 0 0,-33 12-90 0 0,-62-1-4 0 0,-5 0-60 0 0,4 1 68 0 0,-68 0 699 0 0,-3-4-3393 0 0,-3 1-3759 0 0,-5 3-4122 0 0,5 3 1832 0 0</inkml:trace>
  <inkml:trace contextRef="#ctx0" brushRef="#br1" timeOffset="27819.157">5742 4412 0 0 0,'0'0'1130'0'0,"0"0"205"0"0,0 0 73 0 0,0 0-27 0 0,0 0 1 0 0,0 0 81 0 0,7-5 72 0 0,19-15 68 0 0,-20 15-27 0 0,-6 5-118 0 0,0 0-167 0 0,0 0-188 0 0,0 0-164 0 0,0 0-134 0 0,0 0-82 0 0,0 0-92 0 0,-14 23 1707 0 0,-217 290-954 0 0,190-258-1342 0 0,2 2 0 0 0,2 1-1 0 0,-8 25-41 0 0,18-39-329 0 0,18-80-6499 0 0,21-56-5256 0 0,4 26 7715 0 0,-15 58 4369 0 0</inkml:trace>
  <inkml:trace contextRef="#ctx0" brushRef="#br1" timeOffset="28286.128">5374 4537 0 0 0,'0'0'1282'0'0,"0"0"183"0"0,0 0-23 0 0,0 0-108 0 0,0 0-92 0 0,0 0-53 0 0,0 0 27 0 0,0 0 38 0 0,0 0-20 0 0,1-23-84 0 0,1-68-111 0 0,3 74 6676 0 0,7 34-8115 0 0,-11-14 1112 0 0,83 78 782 0 0,58 114-427 0 0,-17-37-579 0 0,-77-111-191 0 0,-44-48-4998 0 0,2-8-7544 0 0,-3 6 3971 0 0</inkml:trace>
  <inkml:trace contextRef="#ctx0" brushRef="#br1" timeOffset="29627.068">41 104 248 0 0,'0'0'760'0'0,"0"0"108"0"0,0 0 247 0 0,0 0 332 0 0,0 0 364 0 0,0 0 187 0 0,0 0-55 0 0,0 0-248 0 0,0 0-341 0 0,0 0-326 0 0,0 0-308 0 0,-3-4-205 0 0,-8-14-130 0 0,-4 55 1256 0 0,10-5-1396 0 0,1 0-1 0 0,2 0 1 0 0,2 0 0 0 0,1 0 0 0 0,1 0 0 0 0,2 0 0 0 0,1 0 0 0 0,1 0-1 0 0,2-1 1 0 0,2 3-245 0 0,-10-31 42 0 0,1 0-1 0 0,0 0 0 0 0,0 0 1 0 0,0 0-1 0 0,0 0 0 0 0,0-1 0 0 0,1 1 1 0 0,-1 0-1 0 0,1-1 0 0 0,-1 1 1 0 0,1-1-1 0 0,0 1 0 0 0,0-1 1 0 0,1 0-1 0 0,-1 0 0 0 0,0 0 1 0 0,1 0-1 0 0,-1 0 0 0 0,1 0 0 0 0,-1-1 1 0 0,1 0-1 0 0,0 1 0 0 0,0-1 1 0 0,-1 0-1 0 0,1 0 0 0 0,0 0 1 0 0,0-1-1 0 0,0 1 0 0 0,0-1 1 0 0,0 1-1 0 0,0-1 0 0 0,1 0 1 0 0,-1 0-1 0 0,0-1 0 0 0,0 1 0 0 0,0-1 1 0 0,0 1-1 0 0,0-1 0 0 0,0 0 1 0 0,-1 0-1 0 0,1 0 0 0 0,2-1-41 0 0,77-98 1268 0 0,-73 84-1194 0 0,18-32 78 0 0,-3-2 0 0 0,-2-1 0 0 0,-2 0 0 0 0,-3-2 0 0 0,2-15-152 0 0,-9-18 644 0 0,-10 86-497 0 0,0 0-43 0 0,0 0-60 0 0,0 0-83 0 0,0 27-454 0 0,27 123 496 0 0,40 86 83 0 0,15 84-86 0 0,-78-299 14 0 0,-1 0 0 0 0,0 1 0 0 0,-2-1 0 0 0,0 1 0 0 0,-2 0 0 0 0,0-1 0 0 0,-1 1 0 0 0,-5 18-14 0 0,5-37 9 0 0,1 0 0 0 0,-1 0 0 0 0,1-1 0 0 0,-1 1 0 0 0,0 0 0 0 0,0-1-1 0 0,0 0 1 0 0,0 1 0 0 0,0-1 0 0 0,0 0 0 0 0,-1 0 0 0 0,1-1 0 0 0,-1 1 0 0 0,1 0 0 0 0,-1-1-1 0 0,0 1 1 0 0,0-1 0 0 0,0 0 0 0 0,0 0 0 0 0,0 0 0 0 0,0 0 0 0 0,0-1 0 0 0,0 1 0 0 0,0-1-1 0 0,0 0 1 0 0,0 0 0 0 0,0 0 0 0 0,0 0 0 0 0,0 0 0 0 0,0-1 0 0 0,0 1 0 0 0,0-1 0 0 0,0 0-1 0 0,0 0 1 0 0,0 0 0 0 0,0 0 0 0 0,0-1 0 0 0,1 1 0 0 0,-1-1 0 0 0,0 1 0 0 0,1-1 0 0 0,-1 0 0 0 0,1 0-1 0 0,0 0 1 0 0,0 0 0 0 0,0-1 0 0 0,0 1 0 0 0,0-1 0 0 0,0 1 0 0 0,1-1 0 0 0,-1 0 0 0 0,1 1-1 0 0,-1-1 1 0 0,1-2-9 0 0,-3-8-10 0 0,2 0-1 0 0,0 0 1 0 0,0-1 0 0 0,1 1-1 0 0,1-1 1 0 0,0 1-1 0 0,1 0 1 0 0,0-1-1 0 0,1 1 1 0 0,0 0 0 0 0,1 0-1 0 0,1 0 1 0 0,0 0-1 0 0,1 0 1 0 0,0 1 0 0 0,1 0-1 0 0,1 0 1 0 0,0 1-1 0 0,0-1 1 0 0,1 1-1 0 0,0 1 1 0 0,2-1 10 0 0,11-17-372 0 0,2 1-1 0 0,1 1 1 0 0,1 2-1 0 0,0 0 1 0 0,2 1-1 0 0,26-15 373 0 0,-2 8-4829 0 0,1 7-4072 0 0,-35 15 194 0 0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46.2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111 756 0 0 0,'0'0'751'0'0,"0"0"93"0"0,0 0 75 0 0,0 0 208 0 0,0 0 218 0 0,0 0 85 0 0,0 0-123 0 0,0 0-216 0 0,0 0-206 0 0,0 0-140 0 0,0 0-88 0 0,6-1-35 0 0,50 9 2083 0 0,-38-4-2046 0 0,-1-1 0 0 0,1-1-1 0 0,-1-1 1 0 0,1 0 0 0 0,0-2-1 0 0,0 0 1 0 0,5-1-659 0 0,179-28 833 0 0,-172 27-1526 0 0,-29 3 254 0 0,-1 0-186 0 0,0 0-228 0 0,0 0-363 0 0,-17 8-7663 0 0,12-5 1712 0 0</inkml:trace>
  <inkml:trace contextRef="#ctx0" brushRef="#br0" timeOffset="298.67">0 1061 184 0 0,'0'0'1062'0'0,"0"0"-137"0"0,0 0 169 0 0,0 0 379 0 0,0 0 318 0 0,0 0 78 0 0,0 0-217 0 0,0 0-306 0 0,0 0-241 0 0,0 0-167 0 0,0 0-89 0 0,32-4-63 0 0,98-14-59 0 0,34 0 1246 0 0,-118 18-3288 0 0,-28 0-5605 0 0,-15 0-1467 0 0</inkml:trace>
  <inkml:trace contextRef="#ctx0" brushRef="#br0" timeOffset="1333.831">1274 483 4329 0 0,'0'0'2087'0'0,"0"0"-843"0"0,0 0-330 0 0,0 0 63 0 0,0 0 117 0 0,0 0 38 0 0,0 0-137 0 0,0 0-257 0 0,0 0-262 0 0,0 0-199 0 0,-32-1-128 0 0,-99-1-85 0 0,127 2-63 0 0,1 0 0 0 0,0 0 0 0 0,-1 0 0 0 0,1 0 0 0 0,-1 0 0 0 0,1 1 0 0 0,0 0 0 0 0,-1-1 0 0 0,1 1 0 0 0,0 0-1 0 0,0 1 1 0 0,0-1 0 0 0,0 1 0 0 0,0-1 0 0 0,0 1 0 0 0,0 0 0 0 0,0 0 0 0 0,0 0 0 0 0,1 0 0 0 0,-1 1-1 0 0,-7 7-3 0 0,-8 4-4 0 0,0 1 0 0 0,2 1 0 0 0,0 0 0 0 0,1 1 0 0 0,0 1 0 0 0,2 0 0 0 0,0 1 0 0 0,1 1-1 0 0,0 0 1 0 0,2 0 0 0 0,1 1 0 0 0,0 0 0 0 0,2 1 0 0 0,0 0 0 0 0,-2 20 7 0 0,8-38 7 0 0,0 0 1 0 0,0 0-1 0 0,1 0 0 0 0,0 1 1 0 0,0-1-1 0 0,0 0 1 0 0,0 0-1 0 0,1 0 1 0 0,0 1-1 0 0,0-1 0 0 0,0 0 1 0 0,0 0-1 0 0,1 0 1 0 0,-1 0-1 0 0,1 0 0 0 0,0-1 1 0 0,0 1-1 0 0,0 0 1 0 0,1-1-1 0 0,-1 0 1 0 0,1 1-1 0 0,0-1 0 0 0,0 0 1 0 0,0 0-1 0 0,0-1 1 0 0,1 1-1 0 0,-1-1 1 0 0,1 1-1 0 0,-1-1 0 0 0,1 0 1 0 0,0-1-1 0 0,0 1 1 0 0,0-1-1 0 0,0 1 0 0 0,0-1 1 0 0,0 0-1 0 0,0-1 1 0 0,0 1-1 0 0,2-1-7 0 0,16 0 230 0 0,-1-1 0 0 0,1-2 0 0 0,-1 0 0 0 0,0-1 0 0 0,0-1 0 0 0,0-1-1 0 0,0-1 1 0 0,-1-1 0 0 0,0-1 0 0 0,-1 0 0 0 0,0-2 0 0 0,0 0 0 0 0,-1-1 0 0 0,0-1 0 0 0,-2 0 0 0 0,1-2-1 0 0,-2 0 1 0 0,4-5-230 0 0,2 2-19 0 0,-1-2-1 0 0,-2 0 0 0 0,0-1 0 0 0,-1-1 0 0 0,-1 0 1 0 0,-1-1-1 0 0,-1-1 0 0 0,-1-1 0 0 0,-1 0 0 0 0,-2 0 1 0 0,0-1-1 0 0,-2 0 0 0 0,0-1 0 0 0,-2 0 0 0 0,-1 0 1 0 0,-2 0-1 0 0,0 0 0 0 0,-2-1 0 0 0,-2-27 20 0 0,1 49-81 0 0,0 0-1 0 0,0-1 1 0 0,-1 1-1 0 0,0-1 0 0 0,-1 1 1 0 0,1 0-1 0 0,-1 0 1 0 0,-1 0-1 0 0,1 0 0 0 0,-1 0 1 0 0,0 0-1 0 0,0 1 1 0 0,0-1-1 0 0,-1 1 0 0 0,0 0 1 0 0,0 0-1 0 0,0 0 1 0 0,-1 1-1 0 0,0 0 1 0 0,0-1-1 0 0,0 1 0 0 0,0 1 1 0 0,0-1-1 0 0,-1 1 1 0 0,0 0-1 0 0,1 0 0 0 0,-1 1 1 0 0,0 0-1 0 0,-1 0 1 0 0,1 0-1 0 0,0 1 1 0 0,0 0-1 0 0,-1 0 0 0 0,-3 0 82 0 0,2 4-31 0 0,1 0 0 0 0,-1 0 0 0 0,1 1-1 0 0,0 0 1 0 0,1 0 0 0 0,-1 1 0 0 0,1-1-1 0 0,0 1 1 0 0,0 1 0 0 0,0-1 0 0 0,1 1-1 0 0,-1 0 1 0 0,2 1 0 0 0,-1-1 0 0 0,1 1-1 0 0,0 0 1 0 0,0 0 0 0 0,0 0 0 0 0,1 0-1 0 0,1 1 1 0 0,-1 0 0 0 0,1-1 0 0 0,-1 6 31 0 0,-1 1 86 0 0,1-1 0 0 0,1 0 0 0 0,0 1 0 0 0,0-1 0 0 0,1 1 0 0 0,1 0 0 0 0,1-1 0 0 0,0 1 0 0 0,0 0 0 0 0,1-1 0 0 0,1 0 0 0 0,0 1 0 0 0,1-1 0 0 0,1 0 0 0 0,4 10-86 0 0,11 16 242 0 0,1 0 0 0 0,2-1 1 0 0,2-1-1 0 0,7 6-242 0 0,16 34-1706 0 0,-47-77 260 0 0,-1 0-745 0 0,0 0-799 0 0,0 0-665 0 0,0 0 34 0 0,0 0 2026 0 0</inkml:trace>
  <inkml:trace contextRef="#ctx0" brushRef="#br0" timeOffset="1712.329">1611 1 632 0 0,'0'0'619'0'0,"0"0"53"0"0,0 0 371 0 0,0 0 433 0 0,0 0 266 0 0,0 0-31 0 0,0 0-219 0 0,0 0-234 0 0,0 0-211 0 0,0 0-154 0 0,0 0-147 0 0,0 0-137 0 0,0 0-97 0 0,32 0-89 0 0,141 0 163 0 0,-117 7-186 0 0,-59 30 209 0 0,-43 14 141 0 0,36-41-635 0 0,1-1-1 0 0,-1 1 0 0 0,2 0 0 0 0,0 1 0 0 0,0 0 0 0 0,1 1 0 0 0,0-1 0 0 0,-5 12-114 0 0,12-21 10 0 0,-1 0-1 0 0,1-1 0 0 0,-1 1 1 0 0,1 0-1 0 0,-1-1 0 0 0,1 1 1 0 0,0 0-1 0 0,0 0 0 0 0,0-1 1 0 0,0 1-1 0 0,0 0 0 0 0,0 0 1 0 0,1-1-1 0 0,-1 1 0 0 0,0 0 1 0 0,1-1-1 0 0,-1 1 0 0 0,1 0 1 0 0,0-1-1 0 0,0 1 1 0 0,-1-1-1 0 0,1 1 0 0 0,0-1 1 0 0,0 1-1 0 0,1-1 0 0 0,-1 0 1 0 0,0 0-1 0 0,0 1 0 0 0,1-1 1 0 0,-1 0-1 0 0,0 0 0 0 0,1 0 1 0 0,-1 0-1 0 0,1-1 0 0 0,-1 1 1 0 0,1 0-1 0 0,0-1 0 0 0,-1 1 1 0 0,1-1-1 0 0,0 1 0 0 0,-1-1 1 0 0,2 1-10 0 0,81 5-543 0 0,-72-6 73 0 0,32-5-5296 0 0,-34 3 1982 0 0,-2 2-4179 0 0</inkml:trace>
  <inkml:trace contextRef="#ctx0" brushRef="#br0" timeOffset="5046.179">2246 505 0 0 0,'0'0'607'0'0,"0"0"-91"0"0,0 0 63 0 0,0 0 236 0 0,0 0 242 0 0,0 0 130 0 0,0 0-17 0 0,0 0-188 0 0,0 0-179 0 0,0 0-104 0 0,0 0-75 0 0,-18 0 51 0 0,-57-1 85 0 0,30 17 1198 0 0,38-9-1426 0 0,-7 6-186 0 0,0 0 0 0 0,1 1-1 0 0,1 1 1 0 0,0 0 0 0 0,1 0 0 0 0,0 1 0 0 0,2 1-1 0 0,0 0 1 0 0,0 0 0 0 0,2 1 0 0 0,0-1 0 0 0,1 2-1 0 0,1-1 1 0 0,1 1-346 0 0,-7 124 583 0 0,13-135-540 0 0,1-1 0 0 0,-1 0 0 0 0,2 0 1 0 0,-1-1-1 0 0,1 1 0 0 0,0-1 0 0 0,0 1 0 0 0,1-1 0 0 0,0-1 1 0 0,0 1-1 0 0,0-1 0 0 0,0 0 0 0 0,1 0 0 0 0,0 0 0 0 0,0-1 1 0 0,1 0-1 0 0,-1 0 0 0 0,1 0 0 0 0,0-1 0 0 0,0 0 0 0 0,0 0 1 0 0,0-1-1 0 0,0 0 0 0 0,1 0 0 0 0,-1-1 0 0 0,1 0 0 0 0,-1 0 1 0 0,1-1-1 0 0,-1 0 0 0 0,2 0-43 0 0,8-1 214 0 0,-1-1-1 0 0,1 0 1 0 0,-1-1 0 0 0,1-1 0 0 0,-1 0-1 0 0,0-2 1 0 0,0 0 0 0 0,-1 0-1 0 0,0-1 1 0 0,0-1 0 0 0,-1-1 0 0 0,0 0-1 0 0,0-1 1 0 0,-1 0 0 0 0,0-1 0 0 0,-1 0-1 0 0,0-1 1 0 0,-1-1 0 0 0,6-8-214 0 0,-10 13 8 0 0,-1 0 1 0 0,0 0 0 0 0,0-1-1 0 0,-1 1 1 0 0,0-1 0 0 0,-1 0-1 0 0,0-1 1 0 0,0 1 0 0 0,-1-1-1 0 0,0 0 1 0 0,-1 0 0 0 0,0 0-1 0 0,-1 0 1 0 0,0 0 0 0 0,0 0-1 0 0,-1 0 1 0 0,-1 0 0 0 0,1-1-1 0 0,-2 1 1 0 0,1 0 0 0 0,-1 0-1 0 0,-1 1 1 0 0,0-1 0 0 0,0 0-1 0 0,-1 1 1 0 0,0-1 0 0 0,-1 1-1 0 0,0 1 1 0 0,0-1 0 0 0,-3-2-9 0 0,1 2-227 0 0,-1-1 0 0 0,0 2 1 0 0,0-1-1 0 0,-1 1 0 0 0,0 0 0 0 0,0 1 0 0 0,-1 0 1 0 0,0 1-1 0 0,-1 0 0 0 0,1 0 0 0 0,-1 1 1 0 0,0 1-1 0 0,0-1 0 0 0,0 2 0 0 0,-2-1 227 0 0,5 3-461 0 0,0-1-1 0 0,-1 2 1 0 0,1-1-1 0 0,-1 1 1 0 0,0 0-1 0 0,1 0 1 0 0,-1 1 0 0 0,1 1-1 0 0,0-1 1 0 0,-1 1-1 0 0,1 1 1 0 0,0-1-1 0 0,0 1 1 0 0,-1 1 461 0 0,-57 35-9941 0 0,47-24 5740 0 0</inkml:trace>
  <inkml:trace contextRef="#ctx0" brushRef="#br0" timeOffset="5510.826">1889 815 2585 0 0,'0'0'1979'0'0,"0"0"-252"0"0,0 0-68 0 0,0 0 77 0 0,0 0 3 0 0,0 0-189 0 0,0 0-306 0 0,0 0-205 0 0,0 0-110 0 0,0 0-54 0 0,0 0-43 0 0,0 0-78 0 0,0 0-119 0 0,35-7-148 0 0,105-20-151 0 0,-41 20 284 0 0,-97 7-605 0 0,0 0 0 0 0,-1 0 0 0 0,1 0-1 0 0,0 0 1 0 0,0 0 0 0 0,0 0 0 0 0,0 1 0 0 0,-1-1 0 0 0,1 1 0 0 0,0-1 0 0 0,0 1 0 0 0,-1 0 0 0 0,1 0 0 0 0,0-1 0 0 0,-1 1 0 0 0,1 0 0 0 0,-1 0 0 0 0,1 1-1 0 0,-1-1 1 0 0,0 0 0 0 0,1 0 0 0 0,-1 1 0 0 0,0-1 0 0 0,0 1 0 0 0,0-1 0 0 0,0 1 0 0 0,1 1-15 0 0,4 6 30 0 0,59 6 224 0 0,-43-15-240 0 0,-6 1-107 0 0,0-1 0 0 0,0 0 0 0 0,1-2 0 0 0,-1 0-1 0 0,0 0 1 0 0,0-2 0 0 0,8-2 93 0 0,-20 0-1803 0 0,-4 5-5339 0 0,0 1 7125 0 0,0 0-9964 0 0</inkml:trace>
  <inkml:trace contextRef="#ctx0" brushRef="#br0" timeOffset="6179.839">751 1183 1736 0 0,'0'0'843'0'0,"0"0"211"0"0,0 0 415 0 0,0 0 469 0 0,0 0 143 0 0,0 0-200 0 0,0 0-306 0 0,35 0-246 0 0,112 0-170 0 0,451 7 3770 0 0,-39-31-3444 0 0,-190-25-1467 0 0,-326 42-251 0 0,21-4-773 0 0,-24 0-3086 0 0,-35 10 2238 0 0,-5 1-3765 0 0,0 0-2026 0 0</inkml:trace>
  <inkml:trace contextRef="#ctx0" brushRef="#br0" timeOffset="6829.868">1486 1488 2905 0 0,'0'0'1085'0'0,"0"0"115"0"0,0 0 318 0 0,0 0 310 0 0,0 0 68 0 0,0 0-257 0 0,0 0-382 0 0,0 0-345 0 0,0 0-253 0 0,0 0-148 0 0,0 0-70 0 0,0 0-43 0 0,0 0-21 0 0,-22 8-17 0 0,-73 27-46 0 0,89-32-275 0 0,0-1 0 0 0,0 1 0 0 0,0 0 0 0 0,1 0 0 0 0,-1 0 0 0 0,1 1 0 0 0,0 0 0 0 0,-1 0 0 0 0,2 0 0 0 0,-1 1 0 0 0,0 0 0 0 0,1 0 0 0 0,-2 3-39 0 0,-10 11 99 0 0,3-5-84 0 0,1-1-1 0 0,1 2 1 0 0,0 0-1 0 0,1 0 1 0 0,0 1-1 0 0,2 0 1 0 0,-1 0-1 0 0,2 1 1 0 0,1 0-1 0 0,0 1 1 0 0,1-1-1 0 0,0 1 1 0 0,2 0-1 0 0,0 3-14 0 0,2-17 10 0 0,1 0-1 0 0,1 0 1 0 0,-1-1-1 0 0,0 1 0 0 0,1 0 1 0 0,0 0-1 0 0,0-1 1 0 0,0 1-1 0 0,0-1 1 0 0,0 1-1 0 0,1-1 0 0 0,0 1 1 0 0,0-1-1 0 0,0 0 1 0 0,0 0-1 0 0,0 0 1 0 0,0 0-1 0 0,1 0 1 0 0,0 0-1 0 0,-1-1 0 0 0,1 1 1 0 0,0-1-1 0 0,0 0 1 0 0,1 1-1 0 0,-1-2 1 0 0,0 1-1 0 0,1 0 0 0 0,-1-1 1 0 0,1 1-1 0 0,-1-1 1 0 0,1 0-1 0 0,0 0 1 0 0,-1-1-1 0 0,1 1 1 0 0,0-1-1 0 0,0 0 0 0 0,-1 0 1 0 0,1 0-1 0 0,0 0-9 0 0,13 0 181 0 0,0-1-1 0 0,0-1 0 0 0,0 0 0 0 0,-1-1 1 0 0,1-1-1 0 0,-1-1 0 0 0,0 0 1 0 0,0-1-1 0 0,0 0 0 0 0,-1-2 0 0 0,11-6-180 0 0,7-7 241 0 0,-1 0-1 0 0,-1-2 1 0 0,-1-1 0 0 0,-2-1-1 0 0,0-2 1 0 0,-2-1-1 0 0,0-1 1 0 0,14-23-241 0 0,-32 41-58 0 0,0 0-1 0 0,-1 0 1 0 0,0-1 0 0 0,0 0 0 0 0,-2 0-1 0 0,1-1 1 0 0,-2 1 0 0 0,1-1 0 0 0,-2 0 0 0 0,0 0-1 0 0,0-1 1 0 0,-1 1 0 0 0,-1 0 0 0 0,0-1 0 0 0,-1 1-1 0 0,-1-1 1 0 0,0 0 0 0 0,-1 1 0 0 0,0 0-1 0 0,-1 0 1 0 0,0-1 0 0 0,-1 1 0 0 0,-1-1 58 0 0,2 10-69 0 0,-1-1 0 0 0,0 1 0 0 0,0 0 0 0 0,0 0 0 0 0,-1 0 0 0 0,1 0 0 0 0,-1 1 0 0 0,0-1-1 0 0,0 1 1 0 0,0 1 0 0 0,0-1 0 0 0,0 1 0 0 0,-1 0 0 0 0,1 0 0 0 0,-1 0 0 0 0,0 1 0 0 0,1 0 0 0 0,-1 0 0 0 0,0 0 0 0 0,0 1 0 0 0,1 0 0 0 0,-1 0 0 0 0,0 0 0 0 0,0 1 0 0 0,0 0 0 0 0,1 0 0 0 0,-1 0 0 0 0,0 1 0 0 0,1 0 0 0 0,0 0 0 0 0,-1 0 0 0 0,1 1-1 0 0,0 0 1 0 0,0 0 0 0 0,0 0 0 0 0,0 1 0 0 0,1-1 0 0 0,0 1 0 0 0,-2 1 69 0 0,-5 10 92 0 0,1 0 0 0 0,0 1-1 0 0,1 0 1 0 0,1 0 0 0 0,0 1 0 0 0,1 0-1 0 0,1 0 1 0 0,1 0 0 0 0,1 1-1 0 0,0 0 1 0 0,1 0 0 0 0,1 0 0 0 0,0 1-1 0 0,2-1 1 0 0,0 0 0 0 0,1 0 0 0 0,1 1-1 0 0,2 11-91 0 0,2-2 134 0 0,1-1 0 0 0,1 0-1 0 0,2 0 1 0 0,0 0 0 0 0,2-1-1 0 0,14 23-133 0 0,-14-25 72 0 0,-9-17-148 0 0,0 0 0 0 0,1 1-1 0 0,0-1 1 0 0,0-1 0 0 0,0 1 0 0 0,1-1 0 0 0,0 0 0 0 0,1 0 0 0 0,-1 0 0 0 0,1 0-1 0 0,0-1 1 0 0,3 2 76 0 0,-7-7-387 0 0,-1 0 1 0 0,1-1-1 0 0,-1 1 0 0 0,0 0 0 0 0,1 0 1 0 0,-1-1-1 0 0,0 1 0 0 0,1-1 0 0 0,-1 0 1 0 0,0 1-1 0 0,0-1 0 0 0,1 0 0 0 0,-1 1 0 0 0,0-1 1 0 0,0 0-1 0 0,0 0 0 0 0,0 0 0 0 0,0 0 1 0 0,0 0-1 0 0,0 0 0 0 0,-1-1 0 0 0,1 1 1 0 0,0 0-1 0 0,0 0 0 0 0,-1-1 0 0 0,1 1 0 0 0,-1 0 1 0 0,1-2 386 0 0,3-3-3689 0 0,0 1-1757 0 0</inkml:trace>
  <inkml:trace contextRef="#ctx0" brushRef="#br0" timeOffset="7160.038">2068 1430 8194 0 0,'0'0'2299'0'0,"0"0"-816"0"0,0 0-271 0 0,0 0 107 0 0,0 0 7 0 0,0 0-170 0 0,0 0-327 0 0,0 0-284 0 0,0 0-176 0 0,-21 31-129 0 0,-64 98-61 0 0,-4 31 159 0 0,83-151-355 0 0,2 1-1 0 0,-1-1 0 0 0,2 1 0 0 0,-1 0 0 0 0,1 0 0 0 0,1 1 0 0 0,-1-1 0 0 0,2 0 0 0 0,0 1 0 0 0,0 0 0 0 0,1-1 1 0 0,0 1-1 0 0,0-1 0 0 0,2 6 18 0 0,2-12 11 0 0,0 0 0 0 0,-1 0 0 0 0,2 0 0 0 0,-1-1 0 0 0,0 1 0 0 0,1-1 0 0 0,0 0 0 0 0,-1 0 0 0 0,1 0 0 0 0,0-1 0 0 0,1 0 1 0 0,-1 0-1 0 0,0 0 0 0 0,1-1 0 0 0,-1 1 0 0 0,1-1 0 0 0,-1-1 0 0 0,1 1 0 0 0,-1-1 0 0 0,1 0 0 0 0,-1 0 0 0 0,1 0 0 0 0,0-1 0 0 0,-1 0 0 0 0,2 0-11 0 0,8 0 88 0 0,4 0-23 0 0,0-1 0 0 0,0-2-1 0 0,0 0 1 0 0,-1 0 0 0 0,1-2 0 0 0,-1 0 0 0 0,-1-1 0 0 0,5-3-65 0 0,-16 7-118 0 0,-1 1 0 0 0,0-1 1 0 0,0 0-1 0 0,0 0 0 0 0,0 0 1 0 0,-1-1-1 0 0,1 0 1 0 0,-1 0-1 0 0,0 0 0 0 0,0 0 1 0 0,0-1-1 0 0,-1 1 0 0 0,0-1 1 0 0,1-2 117 0 0,2-10-4086 0 0,-4-4-3406 0 0,-2 14 595 0 0</inkml:trace>
  <inkml:trace contextRef="#ctx0" brushRef="#br0" timeOffset="7399.716">1810 1621 3777 0 0,'0'0'2720'0'0,"0"0"-975"0"0,0 0-265 0 0,0 0 24 0 0,0 0-95 0 0,0 0-217 0 0,203-4-368 0 0,-167 1-280 0 0,1-1-232 0 0,4 0-192 0 0,-5 1-152 0 0,-2-1-256 0 0,-1-3-424 0 0,-6 3-808 0 0,-5 0-1337 0 0,-5 0-1272 0 0,-6 1-1960 0 0</inkml:trace>
  <inkml:trace contextRef="#ctx0" brushRef="#br0" timeOffset="7696.969">2408 1371 4817 0 0,'0'0'2433'0'0,"0"0"-725"0"0,0 0-209 0 0,0 0 171 0 0,0 0 29 0 0,0 0-174 0 0,0 0-243 0 0,0 0-206 0 0,0 0-140 0 0,0 0-114 0 0,0 0-178 0 0,0 0-176 0 0,34-2-161 0 0,104-6-153 0 0,-86 7-1 0 0,-51 0-152 0 0,0 1 1 0 0,-1 0-1 0 0,1 0 1 0 0,0 0 0 0 0,0 0-1 0 0,-1 0 1 0 0,1 0 0 0 0,0 0-1 0 0,0 0 1 0 0,0 1 0 0 0,-1-1-1 0 0,1 0 1 0 0,0 0 0 0 0,0 1-1 0 0,-1-1 1 0 0,1 0 0 0 0,0 1-1 0 0,-1-1 1 0 0,1 1 0 0 0,0-1-1 0 0,-1 1 1 0 0,1-1 0 0 0,-1 1-1 0 0,1-1 1 0 0,-1 1 0 0 0,1-1-1 0 0,-1 1 1 0 0,1 0 0 0 0,-1-1-1 0 0,0 1 1 0 0,1 0-1 0 0,-1 0 1 0 0,0-1 0 0 0,1 1-1 0 0,-1 0 1 0 0,0 0 0 0 0,0-1-1 0 0,0 1 1 0 0,0 0 0 0 0,0 0-1 0 0,0 0 1 0 0,0-1 0 0 0,0 1-1 0 0,0 0 1 0 0,0 0 0 0 0,0 0-1 0 0,0-1 1 0 0,-1 1 0 0 0,1 0-1 0 0,0 0 1 0 0,-1-1 0 0 0,1 1-1 0 0,0 0 1 0 0,-1-1 0 0 0,1 1-1 0 0,-1 0 1 0 0,1-1-1 0 0,-1 1 1 0 0,1-1 0 0 0,-1 1-2 0 0,-27 38 61 0 0,-73 60-41 0 0,100-98-30 0 0,0 0 0 0 0,-1 0 0 0 0,1 0 1 0 0,0 0-1 0 0,0 1 0 0 0,0-1 1 0 0,-1 0-1 0 0,2 1 0 0 0,-1-1 1 0 0,0 1-1 0 0,0-1 0 0 0,0 1 1 0 0,1-1-1 0 0,-1 1 0 0 0,0 0 0 0 0,1-1 1 0 0,0 1-1 0 0,-1 0 0 0 0,1-1 1 0 0,0 1-1 0 0,0 0 0 0 0,0 0 1 0 0,0-1-1 0 0,0 1 0 0 0,0 0 0 0 0,1-1 1 0 0,-1 1-1 0 0,0 0 0 0 0,1-1 1 0 0,0 1-1 0 0,-1 0 0 0 0,1-1 1 0 0,0 1-1 0 0,0-1 0 0 0,0 1 0 0 0,0-1 1 0 0,0 0-1 0 0,0 1 0 0 0,0-1 1 0 0,0 0-1 0 0,0 0 0 0 0,1 0 1 0 0,-1 0-1 0 0,0 0 0 0 0,1 0 1 0 0,-1 0-1 0 0,1 0 0 0 0,1 0 10 0 0,12 2-13 0 0,0 0 1 0 0,0-1-1 0 0,0-1 0 0 0,0 0 1 0 0,1-1-1 0 0,-1-1 0 0 0,0-1 1 0 0,0 0-1 0 0,8-2 13 0 0,44-10-3451 0 0,-43 9 728 0 0,-2-1-3318 0 0,-6 1-2537 0 0</inkml:trace>
</inkml:ink>
</file>

<file path=ppt/ink/ink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04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463 258 0 0 0,'0'0'225'0'0,"0"0"10"0"0,0 0 24 0 0,5 7 4921 0 0,72 5 1602 0 0,-19-2-5087 0 0,26-5 705 0 0,1-3 0 0 0,78-9-2400 0 0,271-29 2105 0 0,-252 32-1736 0 0,-175 5-79 0 0,-2 0-3007 0 0,-5 0-2416 0 0,-6 0-3402 0 0,1-1 2980 0 0</inkml:trace>
  <inkml:trace contextRef="#ctx0" brushRef="#br0" timeOffset="1419.968">2 1624 0 0 0,'-1'0'25'0'0,"1"0"167"0"0,0 0 294 0 0,0 0 103 0 0,0 0 53 0 0,0 0-5 0 0,0 0-23 0 0,0 0-12 0 0,37-7 4153 0 0,127 6 1111 0 0,337 5-1730 0 0,-182-11-3126 0 0,224 11-558 0 0,-477-1-399 0 0,-27 1-16 0 0,-39-4-54 0 0,0 0-30 0 0,0 0-65 0 0,0 0-89 0 0,0 0-181 0 0,0 0-326 0 0,0 0-599 0 0,-5-7-11002 0 0,3 7 7296 0 0</inkml:trace>
  <inkml:trace contextRef="#ctx0" brushRef="#br0" timeOffset="2301.718">833 63 0 0 0,'0'0'320'0'0,"0"0"87"0"0,0 0 176 0 0,0 0 375 0 0,0 0 436 0 0,0 0 309 0 0,0 0-33 0 0,0 0-257 0 0,0 0-318 0 0,0 0-254 0 0,0 0-157 0 0,0 0-48 0 0,0 0 19 0 0,3 15 22 0 0,31 96 1724 0 0,-21-70-1821 0 0,-2 1-1 0 0,-2 0 1 0 0,-2 0 0 0 0,-1 1 0 0 0,-3 0 0 0 0,-1 0 0 0 0,-2 0 0 0 0,-3 11-580 0 0,2 9 376 0 0,-23 432 633 0 0,28 117-872 0 0,12-501-117 0 0,-4-38 9 0 0,-31-68-1154 0 0,11-9-3204 0 0,5-4-5364 0 0,3 5 3193 0 0</inkml:trace>
  <inkml:trace contextRef="#ctx0" brushRef="#br0" timeOffset="2705.653">1160 1142 0 0 0,'0'0'568'0'0,"0"0"234"0"0,0 0 259 0 0,0 0 258 0 0,0 0 132 0 0,0 0-144 0 0,0 0-245 0 0,0 0-185 0 0,0 0-65 0 0,0 0 43 0 0,0 0 73 0 0,0 0 9 0 0,-6 21-48 0 0,-47 128 1006 0 0,26-99-1592 0 0,-3-1 0 0 0,-1-2 0 0 0,-3 0 0 0 0,-4 1-303 0 0,-215 206-93 0 0,247-247-10 0 0,1-1 0 0 0,0 1 0 0 0,1 0 0 0 0,0 0 0 0 0,0 0 0 0 0,0 0 0 0 0,1 1 0 0 0,0-1-1 0 0,1 1 1 0 0,-1 0 0 0 0,2 0 0 0 0,-2 8 103 0 0,0 8-4519 0 0,3 0-4204 0 0,0-23 7320 0 0</inkml:trace>
  <inkml:trace contextRef="#ctx0" brushRef="#br0" timeOffset="3454.317">1205 0 0 0 0,'0'0'904'0'0,"0"0"159"0"0,0 0 31 0 0,0 0-43 0 0,0 0-121 0 0,0 0-93 0 0,0 0-59 0 0,0 0-9 0 0,0 0 1 0 0,0 0 20 0 0,-27 27 33 0 0,-81 87-11 0 0,3 7 1059 0 0,-112 154 224 0 0,181-234-2168 0 0,2-2-1065 0 0,16-11-3641 0 0,18-22-1758 0 0,0-5 4477 0 0</inkml:trace>
  <inkml:trace contextRef="#ctx0" brushRef="#br0" timeOffset="6395.896">1563 652 288 0 0,'0'0'1046'0'0,"0"0"-22"0"0,0 0 121 0 0,0 0 260 0 0,0 0 256 0 0,0 0 58 0 0,0 0-153 0 0,0 0-327 0 0,0 0-347 0 0,0 0-258 0 0,0 0-177 0 0,-2-2-61 0 0,-7-1 507 0 0,14 19 730 0 0,1 7-1028 0 0,29 280 1593 0 0,-33-191-1581 0 0,-2-112-522 0 0,0 0 45 0 0,0 0 68 0 0,0 0 89 0 0,0 0 38 0 0,0 0 4 0 0,0-26 705 0 0,-2 10-984 0 0,1-1 1 0 0,0 0-1 0 0,1 1 1 0 0,1-1-1 0 0,0 0 1 0 0,2 1-1 0 0,0 0 1 0 0,0-1-1 0 0,5-10-60 0 0,1 0 26 0 0,2 0 0 0 0,0 0 0 0 0,2 1 1 0 0,0 1-1 0 0,2 0 0 0 0,1 1 0 0 0,5-5-26 0 0,-11 16 7 0 0,1 0 1 0 0,1 0-1 0 0,0 1 1 0 0,0 1-1 0 0,1 0 1 0 0,1 1-1 0 0,0 0 1 0 0,3 0-8 0 0,-17 9 5 0 0,1 1 1 0 0,0 0-1 0 0,0 0 1 0 0,0 0-1 0 0,0 0 0 0 0,-1 0 1 0 0,1 0-1 0 0,0 0 1 0 0,0 0-1 0 0,0 0 1 0 0,0 0-1 0 0,0 0 0 0 0,-1 0 1 0 0,1 0-1 0 0,0 1 1 0 0,0-1-1 0 0,0 0 1 0 0,-1 1-1 0 0,1-1 0 0 0,0 1 1 0 0,0-1-1 0 0,-1 0 1 0 0,1 1-1 0 0,0 0 1 0 0,-1-1-1 0 0,1 1 0 0 0,-1-1 1 0 0,1 1-1 0 0,-1 0 1 0 0,1-1-1 0 0,-1 1 1 0 0,1 0-1 0 0,-1 0 0 0 0,0-1 1 0 0,1 1-1 0 0,-1 0 1 0 0,0 0-1 0 0,0 0 1 0 0,1 0-1 0 0,-1-1 0 0 0,0 1 1 0 0,0 0-1 0 0,0 0 1 0 0,0 0-1 0 0,0 0 1 0 0,0-1-1 0 0,0 1 0 0 0,-1 0 1 0 0,1 0-1 0 0,0 0 1 0 0,0 0-1 0 0,-1-1 1 0 0,1 1-1 0 0,0 0 0 0 0,-1 0 1 0 0,1-1-1 0 0,-1 1 1 0 0,1 0-6 0 0,1 16 100 0 0,26 108 298 0 0,-9-95-898 0 0,-17-30 115 0 0,-1 0-257 0 0,0 0-334 0 0,0 0-504 0 0,0-7-10849 0 0,0 3 5155 0 0</inkml:trace>
</inkml:ink>
</file>

<file path=ppt/ink/ink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19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1 171 0 0 0,'0'0'1250'0'0,"0"0"322"0"0,0 0 43 0 0,0 0-145 0 0,0 0-167 0 0,0 0-114 0 0,1-8-103 0 0,0-2-664 0 0,2-6-29 0 0,-3-1 4384 0 0,24 95-2633 0 0,-3 9-1195 0 0,11 54-224 0 0,12 60-308 0 0,-26-160-301 0 0,-6-59 2147 0 0,6-60-1993 0 0,103-231-117 0 0,-107 273-158 0 0,34-123-238 0 0,-43 119-1243 0 0,-14 45-5336 0 0,2 12-1156 0 0,1-10 2398 0 0</inkml:trace>
  <inkml:trace contextRef="#ctx0" brushRef="#br0" timeOffset="1275.596">474 462 0 0 0,'0'0'211'0'0,"0"0"469"0"0,0 0 17 0 0,0 0-129 0 0,0 0-145 0 0,0 0-84 0 0,0 0-26 0 0,0 0-10 0 0,-16 12 619 0 0,-73 160 959 0 0,14-47-1447 0 0,56-88-374 0 0,19-37-15 0 0,0 0 16 0 0,0 0 11 0 0,0 0 43 0 0,0 0 69 0 0,11-8 1506 0 0,54-79-20 0 0,100-134-894 0 0,-107 159-790 0 0,-57 61-55 0 0,-1 1-42 0 0,0 0 1 0 0,2 22 268 0 0,14 60 567 0 0,-8-66-621 0 0,-2 0 0 0 0,0 1 0 0 0,0 0 0 0 0,-2 0 0 0 0,0 1 0 0 0,-1-1 0 0 0,-1 1 0 0 0,-1-1 0 0 0,0 1 0 0 0,-1 1-104 0 0,0-18 21 0 0,0-1-4 0 0,0 0-14 0 0,-31-4 2283 0 0,-56-55-2007 0 0,23 26-603 0 0,20 15-2666 0 0,29 17-1846 0 0,10 1-1164 0 0,4 0 4481 0 0</inkml:trace>
  <inkml:trace contextRef="#ctx0" brushRef="#br0" timeOffset="5279.804">1022 326 0 0 0,'0'0'1387'0'0,"0"0"337"0"0,0 0 218 0 0,0 0-82 0 0,0 0-366 0 0,0 0-382 0 0,0 0-251 0 0,0 0-100 0 0,0 0 6 0 0,7 1 45 0 0,134 1 5116 0 0,81-25-2945 0 0,-120 10-2441 0 0,-35 13-317 0 0,-62 0-3372 0 0,-11 0-3391 0 0,-10 0-1295 0 0,10 4 2953 0 0</inkml:trace>
  <inkml:trace contextRef="#ctx0" brushRef="#br0" timeOffset="5596.004">997 606 1104 0 0,'0'0'1361'0'0,"0"0"-1"0"0,0 0 180 0 0,0 0 293 0 0,0 0 98 0 0,0 0-203 0 0,0 0-321 0 0,0 0-285 0 0,0 0-158 0 0,0 0-55 0 0,0 0-47 0 0,0 0-49 0 0,0 0-14 0 0,31 0-65 0 0,99 0-60 0 0,-52-1 324 0 0,0-3 0 0 0,0-4-1 0 0,34-9-997 0 0,-66 12-120 0 0,9-3-898 0 0,-20-1-3664 0 0,-25 6-719 0 0,-4-1-5288 0 0</inkml:trace>
  <inkml:trace contextRef="#ctx0" brushRef="#br0" timeOffset="6297.471">2578 6 192 0 0,'0'0'1172'0'0,"0"0"193"0"0,0 0 270 0 0,0 0 224 0 0,0 0 37 0 0,0 0-150 0 0,0 0-283 0 0,0 0-326 0 0,0 0-250 0 0,0 0-163 0 0,-33-2-89 0 0,-102 0-40 0 0,131 1-549 0 0,0 1-1 0 0,0 0 1 0 0,0 0-1 0 0,0 0 1 0 0,0 1 0 0 0,0-1-1 0 0,0 1 1 0 0,0 0-1 0 0,1 0 1 0 0,-1 0 0 0 0,0 0-1 0 0,0 1 1 0 0,1-1-1 0 0,-1 1 1 0 0,1 0-1 0 0,0 0 1 0 0,-1 1 0 0 0,1-1-1 0 0,0 1-45 0 0,-7 5 173 0 0,-9 6-79 0 0,1 1 1 0 0,0 1-1 0 0,0 0 0 0 0,2 2 1 0 0,0-1-1 0 0,1 2 1 0 0,1 0-1 0 0,1 1 0 0 0,0 1 1 0 0,2-1-1 0 0,0 2 1 0 0,2 0-1 0 0,0 0 1 0 0,1 0-1 0 0,2 1 0 0 0,0 1 1 0 0,1-1-1 0 0,2 1 1 0 0,-1 17-95 0 0,3-33 10 0 0,1 0 0 0 0,0 0 0 0 0,0 0 0 0 0,1 0 1 0 0,0 0-1 0 0,1 0 0 0 0,-1-1 0 0 0,1 1 1 0 0,1 0-1 0 0,0-1 0 0 0,0 0 0 0 0,0 1 0 0 0,1-1 1 0 0,0 0-1 0 0,0-1 0 0 0,1 1 0 0 0,0-1 1 0 0,0 0-1 0 0,0 0 0 0 0,1 0 0 0 0,0-1 0 0 0,0 0 1 0 0,0 0-1 0 0,3 1-10 0 0,4 1 235 0 0,1 0 0 0 0,0-1-1 0 0,0-1 1 0 0,0 0 0 0 0,1 0 0 0 0,0-2 0 0 0,-1 0-1 0 0,1-1 1 0 0,1 0 0 0 0,-1-1 0 0 0,0-1 0 0 0,0 0 0 0 0,0-1-1 0 0,0-1 1 0 0,0 0 0 0 0,13-4-235 0 0,-2-1 412 0 0,0-2 0 0 0,0 0 0 0 0,0-2 0 0 0,-1 0 0 0 0,-1-2 0 0 0,0-1 0 0 0,-1 0 0 0 0,18-16-412 0 0,-27 18 94 0 0,0 1-1 0 0,-1-1 1 0 0,-1-1-1 0 0,0 0 1 0 0,-1-1-1 0 0,0-1 1 0 0,-1 1-1 0 0,-1-2 1 0 0,0 1-1 0 0,5-13-93 0 0,-11 19-93 0 0,0 1 0 0 0,0-1-1 0 0,0 1 1 0 0,-2-1 0 0 0,1 0 0 0 0,-1 0-1 0 0,0 0 1 0 0,-1 0 0 0 0,0 0 0 0 0,0 0 0 0 0,-1 0-1 0 0,0 0 1 0 0,0 0 0 0 0,-1 1 0 0 0,-1-1-1 0 0,1 0 1 0 0,-1 1 0 0 0,-1 0 0 0 0,0-1 0 0 0,0 1-1 0 0,0 1 1 0 0,-1-1 93 0 0,-3-3-405 0 0,0 0 0 0 0,-1 1 0 0 0,0 0 0 0 0,-1 1-1 0 0,0 0 1 0 0,0 1 0 0 0,-1 0 0 0 0,0 0 0 0 0,0 1-1 0 0,-1 0 1 0 0,0 1 0 0 0,0 1 0 0 0,-1 0 0 0 0,1 0 0 0 0,-1 2-1 0 0,-5-2 406 0 0,-135-12-10331 0 0,115 17 2824 0 0</inkml:trace>
  <inkml:trace contextRef="#ctx0" brushRef="#br0" timeOffset="6630.011">1803 319 0 0 0,'0'0'543'0'0,"0"0"514"0"0,0 0 314 0 0,0 0 188 0 0,0 0 47 0 0,0 0-112 0 0,0 0-127 0 0,0 0-112 0 0,0 0-55 0 0,0 0-40 0 0,0 0-52 0 0,0 0-108 0 0,2-6-139 0 0,7-16-100 0 0,17 16 1977 0 0,197 29 1735 0 0,630 6-2661 0 0,-475-48-2330 0 0,-264-4-1292 0 0,-77 10-1820 0 0,-3-2-4421 0 0,-20 8-3009 0 0</inkml:trace>
</inkml:ink>
</file>

<file path=ppt/ink/ink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02.77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46 972 0 0 0,'-15'22'0'0'0,"11"-15"0"0"0,3-6 0 0 0,1 1 0 0 0,-2-1 0 0 0,-8-2 837 0 0,1-1 8521 0 0,5 1-6698 0 0,3 1-1916 0 0,1 0-115 0 0,0 0-86 0 0,0 0-49 0 0,0 0-30 0 0,1-26 2602 0 0,55-154-708 0 0,44-23-834 0 0,-82 168-1390 0 0,1 1 0 0 0,2 2 0 0 0,2 0 1 0 0,1 1-1 0 0,1 1 0 0 0,1 1 0 0 0,2 1 0 0 0,12-8-134 0 0,-32 30 23 0 0,13-13 24 0 0,1 2 0 0 0,1 0 0 0 0,0 2 0 0 0,2 0 0 0 0,-1 2 0 0 0,2 0 0 0 0,17-5-47 0 0,121-37 74 0 0,-43 23-62 0 0,-85 28 35 0 0,-36 4-22 0 0,0 0 4 0 0,0 0 17 0 0,0 0 10 0 0,0 0 5 0 0,0 0-1 0 0,0 0 8 0 0,0 0-4 0 0,0 0-3 0 0,0 0 11 0 0,0 0-12 0 0,0 0-2 0 0,0 0 2 0 0,0 0-14 0 0,0 0-14 0 0,0 0 10 0 0,0 0-9 0 0,0 0-4 0 0,0 0 13 0 0,0 0-9 0 0,0 0-5 0 0,0 0 8 0 0,0 0-4 0 0,0 0-7 0 0,0 0 1 0 0,-28 0 204 0 0,13-2-219 0 0,1 1-1 0 0,0-2 0 0 0,0 0 1 0 0,0-1-1 0 0,0 0 0 0 0,0-1 0 0 0,1 0 1 0 0,0-2-1 0 0,0 1 0 0 0,-7-6-10 0 0,-62-17 12 0 0,80 30-23 0 0,1 0 0 0 0,-1 0 0 0 0,0 1-1 0 0,1-1 1 0 0,-1 0 0 0 0,1 0 0 0 0,0 1 0 0 0,-1-1-1 0 0,1 1 1 0 0,0 0 0 0 0,0-1 0 0 0,0 1 0 0 0,0 0-1 0 0,0-1 1 0 0,0 1 0 0 0,1 0 0 0 0,-1 0 0 0 0,0 0 0 0 0,1 0-1 0 0,0 0 1 0 0,-1 0 0 0 0,1 0 0 0 0,0 0 0 0 0,0 0-1 0 0,0-1 1 0 0,0 1 0 0 0,0 0 0 0 0,1 0 0 0 0,-1 0-1 0 0,1 0 1 0 0,-1 0 0 0 0,1 0 0 0 0,-1 0 0 0 0,1 0-1 0 0,1 1 12 0 0,-2 11-13 0 0,-7 312-497 0 0,9-214 422 0 0,-2-112 89 0 0,0 0 0 0 0,0 1 0 0 0,0-1-1 0 0,1 1 1 0 0,-1-1 0 0 0,0 1 0 0 0,0-1 0 0 0,1 1-1 0 0,-1-1 1 0 0,0 0 0 0 0,0 1 0 0 0,1-1 0 0 0,-1 0-1 0 0,0 1 1 0 0,1-1 0 0 0,-1 0 0 0 0,1 1-1 0 0,-1-1 1 0 0,0 0 0 0 0,1 0 0 0 0,-1 1 0 0 0,1-1-1 0 0,-1 0 1 0 0,1 0 0 0 0,-1 0 0 0 0,1 0 0 0 0,-1 0-1 0 0,0 0 1 0 0,1 1 0 0 0,-1-1 0 0 0,1 0-1 0 0,-1 0 1 0 0,1-1 0 0 0,-1 1 0 0 0,1 0 0 0 0,-1 0-1 0 0,1 0 1 0 0,-1 0 0 0 0,1 0 0 0 0,-1 0 0 0 0,1-1-1 0 0,-1 1 1 0 0,0 0 0 0 0,1 0 0 0 0,-1-1-1 0 0,1 1 1 0 0,-1 0 0 0 0,0 0 0 0 0,1-1 0 0 0,-1 1-1 0 0,0 0 1 0 0,1-1 0 0 0,-1 1 0 0 0,0-1 0 0 0,0 1-1 0 0,1-1 1 0 0,-1 1 0 0 0,0 0 0 0 0,0-1 0 0 0,0 1-1 0 0,1-1 1 0 0,-1 1-1 0 0,19-30 167 0 0,-19 29-164 0 0,72-123 348 0 0,80-107-351 0 0,-92 160 78 0 0,-32 42-3250 0 0,-24 36-8711 0 0,-2-3 1589 0 0</inkml:trace>
</inkml:ink>
</file>

<file path=ppt/ink/ink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12.11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0 544 0 0 0,'0'0'168'0'0,"0"0"490"0"0,0 0 304 0 0,0 0 143 0 0,0 0-42 0 0,0 0-102 0 0,0 0-55 0 0,0 0-88 0 0,0 0-51 0 0,16-5-12 0 0,46-12 11 0 0,41-39 5394 0 0,-26-10-3705 0 0,78-122-1127 0 0,-151 183-1317 0 0,-1-1-1 0 0,1 0 1 0 0,-2 0 0 0 0,1 0-1 0 0,0 0 1 0 0,-1-1 0 0 0,-1 1-1 0 0,1-1 1 0 0,-1 1 0 0 0,0-1-1 0 0,0 0 1 0 0,-1-5-11 0 0,-1 10-57 0 0,0 0 0 0 0,0 0-1 0 0,0 1 1 0 0,-1-1 0 0 0,1 0 0 0 0,-1 1 0 0 0,1-1-1 0 0,-1 1 1 0 0,0 0 0 0 0,1 0 0 0 0,-1-1 0 0 0,0 1-1 0 0,0 0 1 0 0,0 1 0 0 0,0-1 0 0 0,0 0 0 0 0,0 0 0 0 0,0 1-1 0 0,0-1 1 0 0,0 1 0 0 0,0 0 0 0 0,0 0 0 0 0,-1 0-1 0 0,1 0 1 0 0,0 0 0 0 0,0 0 0 0 0,0 0 0 0 0,0 1-1 0 0,0-1 1 0 0,0 1 0 0 0,0-1 0 0 0,0 1 0 0 0,0 0-1 0 0,0 0 1 0 0,0 0 0 0 0,0 0 57 0 0,-3 1-42 0 0,-1 0 0 0 0,1 1-1 0 0,0-1 1 0 0,-1 1 0 0 0,2 0 0 0 0,-1 1 0 0 0,0-1-1 0 0,1 1 1 0 0,-1 0 0 0 0,1 0 0 0 0,0 0 0 0 0,0 1-1 0 0,1 0 1 0 0,-1-1 0 0 0,1 1 0 0 0,0 0 0 0 0,1 1 0 0 0,-1-1-1 0 0,1 0 1 0 0,0 1 0 0 0,0-1 0 0 0,1 1 0 0 0,-1 0-1 0 0,1 0 1 0 0,0-1 0 0 0,1 1 0 0 0,0 0 0 0 0,0 0-1 0 0,0 0 1 0 0,0 0 0 0 0,1-1 0 0 0,0 1 0 0 0,2 5 42 0 0,1 1 69 0 0,0-1 0 0 0,2 0 0 0 0,-1 0 1 0 0,1 0-1 0 0,1-1 0 0 0,-1 0 0 0 0,2 0 0 0 0,0-1 1 0 0,0 0-1 0 0,0 0 0 0 0,1-1 0 0 0,0 0 1 0 0,1 0-1 0 0,0-1 0 0 0,0-1 0 0 0,1 1 0 0 0,-1-2 1 0 0,1 1-1 0 0,1-2 0 0 0,-1 1 0 0 0,4-1-69 0 0,0-2 127 0 0,-7 0-39 0 0,0-1-1 0 0,0 0 1 0 0,-1 0-1 0 0,1-1 1 0 0,0 0-1 0 0,0 0 1 0 0,0-1-1 0 0,-1 0 1 0 0,1-1-1 0 0,0 1 1 0 0,-1-2-1 0 0,1 1 1 0 0,5-3-88 0 0,11-9 52 0 0,0-1 1 0 0,-1-2 0 0 0,-1 0 0 0 0,0-1-1 0 0,-1-1 1 0 0,-1-1 0 0 0,-2 0-1 0 0,1-2 1 0 0,-2 0 0 0 0,-1-1 0 0 0,6-13-53 0 0,-18 31-8 0 0,-1 0 1 0 0,0 0-1 0 0,0-1 1 0 0,0 1-1 0 0,-1-1 1 0 0,0 1-1 0 0,0-1 1 0 0,-1 0-1 0 0,1 0 1 0 0,-1 0-1 0 0,0 0 1 0 0,-1 0-1 0 0,1 0 1 0 0,-1 0-1 0 0,-1 0 1 0 0,1-2 7 0 0,-2 6-51 0 0,1 1 0 0 0,-1 0 1 0 0,0 0-1 0 0,1-1 0 0 0,-1 1 1 0 0,0 0-1 0 0,0 0 0 0 0,0 1 1 0 0,0-1-1 0 0,0 0 0 0 0,0 1 1 0 0,0-1-1 0 0,0 1 0 0 0,0-1 0 0 0,0 1 1 0 0,0 0-1 0 0,0 0 0 0 0,0 0 1 0 0,0 0-1 0 0,0 0 0 0 0,0 1 1 0 0,0-1-1 0 0,0 0 0 0 0,0 1 1 0 0,0 0-1 0 0,0-1 0 0 0,0 1 1 0 0,0 0-1 0 0,0 0 0 0 0,0 0 1 0 0,1 0-1 0 0,-1 1 0 0 0,0-1 1 0 0,1 0-1 0 0,-1 1 0 0 0,1-1 1 0 0,-1 2 50 0 0,-8 4-42 0 0,1 1 1 0 0,1 1 0 0 0,-1 0 0 0 0,1 0-1 0 0,1 0 1 0 0,0 1 0 0 0,0 0 0 0 0,1 1-1 0 0,-4 7 42 0 0,8-14 17 0 0,0 1 0 0 0,0 0 0 0 0,0-1 0 0 0,0 1 0 0 0,1 0 0 0 0,0 0 0 0 0,0 0 0 0 0,0 0 0 0 0,0 0-1 0 0,1 0 1 0 0,0 0 0 0 0,0 0 0 0 0,0 0 0 0 0,1 0 0 0 0,0 0 0 0 0,-1 0 0 0 0,2 0 0 0 0,-1-1 0 0 0,1 1 0 0 0,-1 0 0 0 0,1 0-1 0 0,1-1 1 0 0,-1 0 0 0 0,1 2-17 0 0,6 1 100 0 0,0 0-1 0 0,1 0 1 0 0,-1-1-1 0 0,1 0 1 0 0,1-1-1 0 0,-1 0 1 0 0,1 0-1 0 0,0-1 1 0 0,0-1-1 0 0,0 0 1 0 0,0 0 0 0 0,0-1-1 0 0,1-1 1 0 0,-1 0-1 0 0,1 0 1 0 0,-1-1-1 0 0,1-1 1 0 0,0 0-1 0 0,-1 0 1 0 0,0-1-1 0 0,1-1 1 0 0,-1 0-1 0 0,0 0 1 0 0,2-2-100 0 0,13-4 138 0 0,-1-2 1 0 0,0 0 0 0 0,0-2 0 0 0,-1-1-1 0 0,-1 0 1 0 0,-1-2 0 0 0,0-1-1 0 0,0-1 1 0 0,8-10-139 0 0,-22 21-5 0 0,0 0 1 0 0,0-1-1 0 0,-1 0 1 0 0,0 0-1 0 0,0-1 1 0 0,-1 0-1 0 0,0 0 1 0 0,-1 0-1 0 0,0-1 0 0 0,-1 1 1 0 0,1-1-1 0 0,-2 0 1 0 0,0-1-1 0 0,0 1 1 0 0,0-1-1 0 0,-2 1 0 0 0,1-1 1 0 0,-1 0-1 0 0,-1 1 5 0 0,0 8-29 0 0,0 0 0 0 0,0 1 0 0 0,-1-1 0 0 0,1 1 0 0 0,-1-1 0 0 0,1 0-1 0 0,-1 1 1 0 0,0-1 0 0 0,1 1 0 0 0,-1 0 0 0 0,0-1 0 0 0,0 1 0 0 0,0 0-1 0 0,0-1 1 0 0,0 1 0 0 0,0 0 0 0 0,-1 0 0 0 0,1 0 0 0 0,0 0 0 0 0,-1 0-1 0 0,1 0 1 0 0,0 0 0 0 0,-1 0 0 0 0,1 1 0 0 0,-1-1 0 0 0,1 1 0 0 0,-1-1-1 0 0,1 1 1 0 0,-1-1 0 0 0,0 1 0 0 0,1 0 0 0 0,-1 0 0 0 0,0 0 0 0 0,1 0-1 0 0,-1 0 1 0 0,0 0 0 0 0,1 0 0 0 0,-1 0 0 0 0,1 1 0 0 0,-1-1 0 0 0,0 1-1 0 0,1-1 1 0 0,-1 1 29 0 0,-62 40-1099 0 0,55-28 1102 0 0,0 1 0 0 0,1-1 0 0 0,1 2 0 0 0,0-1 1 0 0,1 1-1 0 0,0 0 0 0 0,2 0 0 0 0,-1 1 0 0 0,2 0 0 0 0,0-1 0 0 0,1 1 1 0 0,1 0-1 0 0,0 0 0 0 0,1 0 0 0 0,0 1 0 0 0,2-1 0 0 0,1 6-3 0 0,0-12 25 0 0,1-1 0 0 0,0 1 0 0 0,1-1 0 0 0,0 0-1 0 0,0 0 1 0 0,1-1 0 0 0,0 0 0 0 0,1 0 0 0 0,0 0-1 0 0,0-1 1 0 0,0 0 0 0 0,1 0 0 0 0,0-1 0 0 0,0 0 0 0 0,1 0-1 0 0,0-1 1 0 0,0 0 0 0 0,0-1 0 0 0,0 0 0 0 0,1 0 0 0 0,0-1-1 0 0,0 0 1 0 0,0-1 0 0 0,0 0 0 0 0,0 0 0 0 0,0-1-1 0 0,0-1 1 0 0,0 0 0 0 0,1 0 0 0 0,-1-1 0 0 0,5-1-25 0 0,8-5-1990 0 0,-9-4-4265 0 0,-5 4-2607 0 0</inkml:trace>
</inkml:ink>
</file>

<file path=ppt/ink/ink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54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680 768 0 0 0,'13'0'1073'0'0,"-6"-27"9452"0"0,-7 25-10390 0 0,0 2 539 0 0,-6-12 3305 0 0,2 10-3766 0 0,0 0-1 0 0,0 1 0 0 0,0-1 1 0 0,0 1-1 0 0,0 0 0 0 0,0 0 1 0 0,-1 0-1 0 0,1 1 1 0 0,0-1-1 0 0,-1 1 0 0 0,1 0 1 0 0,0 1-1 0 0,-1-1 0 0 0,1 1 1 0 0,0-1-1 0 0,0 1 1 0 0,-1 1-1 0 0,1-1 0 0 0,0 0 1 0 0,0 1-1 0 0,0 0 0 0 0,1 0 1 0 0,-1 0-1 0 0,-3 3-212 0 0,5-3 10 0 0,-1 0 41 0 0,0 1 0 0 0,0 0 0 0 0,0 0 0 0 0,0 0 0 0 0,1 0 0 0 0,0 0 0 0 0,-1 1 0 0 0,1-1 0 0 0,0 1 0 0 0,0-1 0 0 0,1 1 0 0 0,-1 0 0 0 0,1 0 0 0 0,0 0 0 0 0,0 0 0 0 0,0 2-51 0 0,0 0 23 0 0,0-1 1 0 0,0 1 0 0 0,0 0-1 0 0,1 0 1 0 0,0 0-1 0 0,1-1 1 0 0,-1 1 0 0 0,1 0-1 0 0,0 0 1 0 0,1-1 0 0 0,-1 1-1 0 0,1-1 1 0 0,0 1-1 0 0,0-1 1 0 0,1 0 0 0 0,-1 0-1 0 0,2 1-23 0 0,-2-4 34 0 0,0 1-1 0 0,0-1 1 0 0,0 1-1 0 0,1-1 1 0 0,-1 0-1 0 0,1 0 0 0 0,0 0 1 0 0,-1 0-1 0 0,1 0 1 0 0,0 0-1 0 0,0-1 1 0 0,0 0-1 0 0,0 1 1 0 0,1-1-1 0 0,-1 0 1 0 0,0-1-1 0 0,0 1 1 0 0,1 0-1 0 0,-1-1 1 0 0,0 0-1 0 0,1 0 1 0 0,-1 0-1 0 0,0 0 0 0 0,1 0 1 0 0,-1-1-1 0 0,0 0 1 0 0,1 1-1 0 0,-1-1 1 0 0,2-1-34 0 0,85-52 1003 0 0,-80 45-870 0 0,-1 0 0 0 0,-1-1 1 0 0,0-1-1 0 0,0 1 0 0 0,-1-1 0 0 0,0 0 1 0 0,-1-1-1 0 0,0 0 0 0 0,-1 0 0 0 0,1-2-133 0 0,-6 12 26 0 0,1 0 1 0 0,0 0-1 0 0,-1 0 0 0 0,1 1 0 0 0,-1-1 0 0 0,0 0 1 0 0,0 0-1 0 0,1 0 0 0 0,-1 0 0 0 0,0 0 0 0 0,-1 0 1 0 0,1 0-1 0 0,0 0 0 0 0,-1 0 0 0 0,1 0 0 0 0,-1 0 1 0 0,1 1-1 0 0,-1-1 0 0 0,0 0 0 0 0,0 0 0 0 0,0 1 1 0 0,0-1-1 0 0,0 0 0 0 0,0 1 0 0 0,0-1 0 0 0,-1 1 0 0 0,1-1 1 0 0,0 1-1 0 0,-1 0 0 0 0,1 0 0 0 0,-1 0 0 0 0,0 0 1 0 0,1 0-1 0 0,-2-1-26 0 0,-69-5-237 0 0,61 9 204 0 0,1 0 0 0 0,-1 1 1 0 0,1 1-1 0 0,-1-1 0 0 0,1 2 1 0 0,0-1-1 0 0,1 2 0 0 0,-1-1 1 0 0,1 1-1 0 0,0 0 0 0 0,0 1 1 0 0,1 0-1 0 0,0 1 0 0 0,-1 0 33 0 0,8-5 0 0 0,-1 0 0 0 0,1 0-1 0 0,-1 0 1 0 0,1 1 0 0 0,0-1 0 0 0,0 0-1 0 0,1 1 1 0 0,-1-1 0 0 0,1 0 0 0 0,-1 1-1 0 0,1-1 1 0 0,0 1 0 0 0,0-1-1 0 0,1 0 1 0 0,-1 1 0 0 0,1-1 0 0 0,0 1-1 0 0,0-1 1 0 0,0 0 0 0 0,0 0 0 0 0,0 0-1 0 0,1 0 1 0 0,-1 0 0 0 0,1 0-1 0 0,0 0 1 0 0,0 0 0 0 0,0 0 0 0 0,0-1-1 0 0,0 1 1 0 0,1-1 0 0 0,-1 1 0 0 0,1-1-1 0 0,0 0 1 0 0,0 0 0 0 0,0 0-1 0 0,-1-1 1 0 0,2 1 0 0 0,-1-1 0 0 0,0 0-1 0 0,0 1 1 0 0,0-1 0 0 0,1-1 0 0 0,-1 1-1 0 0,3 0 1 0 0,12 2 142 0 0,-9-6-2981 0 0,-6-3-2512 0 0,-7-6-3583 0 0,1 5-284 0 0</inkml:trace>
  <inkml:trace contextRef="#ctx0" brushRef="#br0" timeOffset="804.33">80 128 2393 0 0,'0'0'1837'0'0,"0"0"-230"0"0,0 0 2 0 0,0 0 220 0 0,0 0 210 0 0,0 0-19 0 0,0 0-327 0 0,0 0-439 0 0,0 0-353 0 0,0 0-223 0 0,0 0-109 0 0,0 0-42 0 0,0 0-16 0 0,-3 0-38 0 0,1 3-350 0 0,0 0 0 0 0,0 1 0 0 0,1 0-1 0 0,-1-1 1 0 0,1 1 0 0 0,0 0 0 0 0,0 0 0 0 0,0 0-1 0 0,0 0 1 0 0,1 0 0 0 0,-1 0 0 0 0,1 0 0 0 0,0 0-1 0 0,0 0 1 0 0,1 0 0 0 0,-1 0 0 0 0,1 0-1 0 0,0 0 1 0 0,0-1 0 0 0,0 1 0 0 0,1 1-123 0 0,-1 6 206 0 0,29 309 1410 0 0,-13-233-1562 0 0,-12-80-1366 0 0,-3-31-1399 0 0,-2 19 2338 0 0,3-38-5758 0 0,-2 13-2629 0 0,-1 19 3652 0 0</inkml:trace>
  <inkml:trace contextRef="#ctx0" brushRef="#br0" timeOffset="5573.486">148 76 0 0 0,'-58'18'0'0'0,"11"-7"1471"0"0,5-3 1390 0 0,42-8-2255 0 0,0 0 8 0 0,0 0-50 0 0,0 0-72 0 0,0 0-61 0 0,0 0-51 0 0,0 0-3 0 0,0 0 10 0 0,0 0-8 0 0,0 0 2 0 0,0 0 30 0 0,18-4 6064 0 0,20-23-3100 0 0,69-31-1727 0 0,-83 48-1490 0 0,-21 9-153 0 0,0-1-1 0 0,0 0 0 0 0,0 1 1 0 0,0-1-1 0 0,0 1 0 0 0,0 0 1 0 0,0 0-1 0 0,1 0 0 0 0,-1 1 1 0 0,0-1-1 0 0,0 1 0 0 0,1 0 1 0 0,-1-1-1 0 0,0 2 0 0 0,1-1 1 0 0,-1 0-1 0 0,0 1 1 0 0,4 0-5 0 0,9 79 24 0 0,-15-77-14 0 0,0 0 1 0 0,0 0 0 0 0,0 1 0 0 0,-1-1-1 0 0,1 0 1 0 0,-1 0 0 0 0,0 0 0 0 0,0 0-1 0 0,0 1 1 0 0,0-1 0 0 0,0 0 0 0 0,-1 0-1 0 0,0 0 1 0 0,1 0 0 0 0,-1 0 0 0 0,0 0-1 0 0,0 0 1 0 0,-1 0 0 0 0,1 0 0 0 0,-1 0-1 0 0,1 0 1 0 0,-1-1 0 0 0,0 1 0 0 0,0-1-1 0 0,0 1 1 0 0,0-1 0 0 0,-1 0 0 0 0,1 0-1 0 0,-1 0 1 0 0,1 0 0 0 0,-1 0 0 0 0,-1 0-11 0 0,3-1-3 0 0,0 0 1 0 0,1-1 0 0 0,-1 1-1 0 0,0 0 1 0 0,1-1-1 0 0,-1 1 1 0 0,0 0 0 0 0,1 0-1 0 0,-1-1 1 0 0,1 1 0 0 0,-1 0-1 0 0,1 0 1 0 0,0 0 0 0 0,-1 0-1 0 0,1 0 1 0 0,0 0-1 0 0,0 0 1 0 0,-1 0 0 0 0,1 0-1 0 0,0 0 1 0 0,0 0 0 0 0,0 0-1 0 0,0 0 1 0 0,0 0 0 0 0,0 0-1 0 0,1 0 1 0 0,-1-1 0 0 0,0 1-1 0 0,0 0 1 0 0,1 0-1 0 0,-1 0 1 0 0,1 0 0 0 0,-1 0-1 0 0,0 0 1 0 0,1 0 0 0 0,0-1-1 0 0,-1 1 1 0 0,1 0 0 0 0,-1 0-1 0 0,1-1 1 0 0,0 1-1 0 0,0 0 1 0 0,-1-1 0 0 0,1 1-1 0 0,1 0 3 0 0,35 27-64 0 0,32 16 33 0 0,-66-41 52 0 0,1 0 0 0 0,-1 0-1 0 0,1 0 1 0 0,-1 0 0 0 0,0 0-1 0 0,0 1 1 0 0,0-1 0 0 0,-1 1 0 0 0,1 0-1 0 0,-1 0 1 0 0,0 0 0 0 0,0 0-1 0 0,0 0 1 0 0,-1 0 0 0 0,1 0 0 0 0,-1 1-1 0 0,0-1 1 0 0,0 1 0 0 0,-1-1-1 0 0,1 1 1 0 0,-1-1 0 0 0,0 1 0 0 0,0-1-1 0 0,-1 1 1 0 0,1-1 0 0 0,-1 1-1 0 0,0-1 1 0 0,0 0 0 0 0,-1 1 0 0 0,1-1-1 0 0,-1 0 1 0 0,0 0 0 0 0,0 0-1 0 0,-2 3-20 0 0,-7 5 118 0 0,0-1-1 0 0,-1 0 0 0 0,0-1 1 0 0,0 0-1 0 0,-1-1 0 0 0,0-1 1 0 0,-1 0-1 0 0,0 0 0 0 0,0-2 1 0 0,-1 0-1 0 0,0 0 1 0 0,-9 1-118 0 0,-20 10 194 0 0,-64 5 5 0 0,107-22-262 0 0,1 0-55 0 0,0 0-78 0 0,0 0-164 0 0,14-4-2090 0 0,11-10-1133 0 0,1 0-6098 0 0,-15 10 2371 0 0</inkml:trace>
</inkml:ink>
</file>

<file path=ppt/ink/ink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4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 54 0 0 0,'0'0'623'0'0,"0"0"77"0"0,-2-5 91 0 0,-13-19 1795 0 0,-15 17 4735 0 0,-13 35-5147 0 0,38-22-2054 0 0,0 0 1 0 0,0 0-1 0 0,0 0 1 0 0,1 1-1 0 0,0 0 1 0 0,0 0-1 0 0,1 0 0 0 0,0 0 1 0 0,0 0-1 0 0,1 1 1 0 0,0-1-1 0 0,0 1 0 0 0,0-1 1 0 0,1 1-1 0 0,1 0 1 0 0,-1 0-1 0 0,1 5-120 0 0,2-10 148 0 0,0 0 0 0 0,1-1 0 0 0,-1 1 0 0 0,1 0 0 0 0,-1-1 0 0 0,1 0 0 0 0,0 0 0 0 0,0 1 0 0 0,0-2 0 0 0,0 1 0 0 0,0 0 0 0 0,0-1 0 0 0,1 1 0 0 0,-1-1 0 0 0,1 0 0 0 0,-1 0-1 0 0,1 0 1 0 0,-1 0 0 0 0,1-1-148 0 0,3 0 130 0 0,0 1-1 0 0,0-2 0 0 0,0 1 0 0 0,0-1 0 0 0,-1 0 0 0 0,1 0 0 0 0,0-1 0 0 0,0 0 1 0 0,-1 0-1 0 0,1-1 0 0 0,-1 0 0 0 0,0 0 0 0 0,1 0 0 0 0,-1-1 0 0 0,-1 0 0 0 0,1 0 1 0 0,-1 0-1 0 0,1-1 0 0 0,-1 0 0 0 0,-1 0 0 0 0,1 0 0 0 0,-1 0 0 0 0,0-1 0 0 0,0 0 1 0 0,0 0-1 0 0,-1 0 0 0 0,0 0 0 0 0,0-1 0 0 0,0 1 0 0 0,-1-1 0 0 0,0 1 0 0 0,-1-1 1 0 0,1 0-1 0 0,-1 0 0 0 0,0 0 0 0 0,-1 0 0 0 0,0 0 0 0 0,0 0 0 0 0,-1 0 0 0 0,0-2-128 0 0,0 7-22 0 0,-1 0 1 0 0,0 0-1 0 0,1 0 1 0 0,-1 1-1 0 0,0-1 1 0 0,0 1-1 0 0,0 0 1 0 0,0-1 0 0 0,-1 1-1 0 0,1 0 1 0 0,0 0-1 0 0,0 0 1 0 0,-1 1-1 0 0,1-1 1 0 0,0 0 0 0 0,-1 1-1 0 0,1 0 1 0 0,-1-1-1 0 0,1 1 1 0 0,0 0-1 0 0,-1 0 1 0 0,1 1 0 0 0,-1-1-1 0 0,1 0 1 0 0,-1 1-1 0 0,-1 0 21 0 0,-5-1-118 0 0,1 2 71 0 0,1-1 0 0 0,-1 1-1 0 0,0 1 1 0 0,1-1 0 0 0,-1 2 0 0 0,1-1-1 0 0,0 1 1 0 0,0 0 0 0 0,0 0 0 0 0,1 1-1 0 0,-1-1 1 0 0,1 2 0 0 0,0-1 0 0 0,0 1 47 0 0,4-4 6 0 0,0-1 1 0 0,1 1 0 0 0,-1 0 0 0 0,1 0 0 0 0,-1-1 0 0 0,1 1 0 0 0,0 0 0 0 0,0 0 0 0 0,0 0-1 0 0,0 0 1 0 0,0 1 0 0 0,0-1 0 0 0,1 0 0 0 0,-1 0 0 0 0,1 0 0 0 0,-1 1 0 0 0,1-1 0 0 0,0 0-1 0 0,0 1 1 0 0,0-1 0 0 0,0 0 0 0 0,0 1 0 0 0,0-1 0 0 0,1 0 0 0 0,-1 0 0 0 0,1 1 0 0 0,0-1-1 0 0,0 0 1 0 0,0 0 0 0 0,0 0 0 0 0,0 0 0 0 0,0 0 0 0 0,0 0 0 0 0,0 0 0 0 0,1 0 0 0 0,-1-1 0 0 0,1 1-1 0 0,0 0 1 0 0,-1-1 0 0 0,1 1 0 0 0,0-1 0 0 0,0 0 0 0 0,0 0 0 0 0,0 1 0 0 0,0-1 0 0 0,0 0-1 0 0,0-1 1 0 0,0 1 0 0 0,1 0 0 0 0,-1-1 0 0 0,0 1 0 0 0,0-1 0 0 0,1 0 0 0 0,-1 1 0 0 0,0-1-1 0 0,0 0 1 0 0,1-1 0 0 0,-1 1 0 0 0,0 0 0 0 0,1-1-7 0 0,20 2 266 0 0,-16 0-197 0 0,0-1-1 0 0,0 0 1 0 0,0 0-1 0 0,0 0 0 0 0,1-1 1 0 0,-1 0-1 0 0,0 0 1 0 0,0-1-1 0 0,0 0 1 0 0,0 0-1 0 0,-1-1 0 0 0,1 1 1 0 0,-1-2-1 0 0,5-2-68 0 0,24-27 531 0 0,-34 31-539 0 0,1 1 1 0 0,-1-1-1 0 0,0 0 0 0 0,0 0 1 0 0,0 0-1 0 0,0 0 1 0 0,0-1-1 0 0,0 1 0 0 0,-1 0 1 0 0,1 0-1 0 0,-1 0 0 0 0,1-1 1 0 0,-1 1-1 0 0,0 0 0 0 0,0 0 1 0 0,0-1-1 0 0,0 1 0 0 0,0 0 1 0 0,-1-1-1 0 0,1 1 0 0 0,-1 0 1 0 0,1 0-1 0 0,-1 0 1 0 0,0 0-1 0 0,0-1 0 0 0,0 1 1 0 0,0 0-1 0 0,0 0 0 0 0,0 1 1 0 0,-1-1-1 0 0,1 0 0 0 0,-1 0 1 0 0,1 1-1 0 0,-1-1 0 0 0,0 1 1 0 0,1-1-1 0 0,-1 1 0 0 0,0 0 1 0 0,0-1-1 0 0,0 1 1 0 0,0 0-1 0 0,0 0 0 0 0,0 0 1 0 0,-1 1-1 0 0,1-1 8 0 0,-12-4-178 0 0,-1 1 1 0 0,1 0-1 0 0,-1 1 0 0 0,0 1 1 0 0,0 1-1 0 0,0 0 0 0 0,0 0 1 0 0,0 2-1 0 0,-11 1 178 0 0,24-3-32 0 0,0 1 0 0 0,1 0 0 0 0,-1 0 0 0 0,0 0 0 0 0,0 0 1 0 0,1 1-1 0 0,-1-1 0 0 0,0 0 0 0 0,1 1 0 0 0,-1-1 0 0 0,0 1 0 0 0,1-1 0 0 0,-1 1 0 0 0,1 0 1 0 0,-1 0-1 0 0,1 0 0 0 0,-1 0 0 0 0,1 0 0 0 0,-1 0 0 0 0,1 0 0 0 0,0 0 0 0 0,0 1 0 0 0,0-1 0 0 0,0 0 1 0 0,0 1-1 0 0,0-1 0 0 0,0 1 0 0 0,0-1 0 0 0,0 1 0 0 0,0-1 0 0 0,1 1 0 0 0,-1 0 0 0 0,1-1 1 0 0,-1 1-1 0 0,1 0 0 0 0,0 0 0 0 0,0-1 0 0 0,0 1 0 0 0,0 0 0 0 0,0 0 0 0 0,0-1 0 0 0,0 1 1 0 0,0 0-1 0 0,1-1 0 0 0,-1 1 0 0 0,1 0 0 0 0,0 0 32 0 0,42 22-2853 0 0,-10-15-4514 0 0,-30-9 6058 0 0,10 4-8796 0 0</inkml:trace>
</inkml:ink>
</file>

<file path=ppt/ink/ink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56 0 0 0,'0'0'964'0'0,"0"0"74"0"0,0 0-14 0 0,0 0-50 0 0,0 0-90 0 0,0 0-71 0 0,0 0-14 0 0,0 0-12 0 0,2-3-26 0 0,-1 1-996 0 0,-2-29 6878 0 0,-1 29-6408 0 0,0 0 0 0 0,-1 0 0 0 0,1 1 0 0 0,-1-1 1 0 0,1 0-1 0 0,-1 1 0 0 0,0 0 0 0 0,1 0 0 0 0,-1 0 0 0 0,0 0 0 0 0,0 0 0 0 0,0 0 0 0 0,0 1 0 0 0,0-1 0 0 0,0 1 0 0 0,0 0 0 0 0,0 0 0 0 0,0 0 0 0 0,0 0 0 0 0,0 1 0 0 0,0-1 0 0 0,0 1 0 0 0,0 0-235 0 0,-6 1 81 0 0,1 2 1 0 0,-1-1-1 0 0,1 1 1 0 0,0 0-1 0 0,0 1 1 0 0,0 0-1 0 0,0 0 0 0 0,1 1 1 0 0,0-1-1 0 0,0 2 1 0 0,-3 3-82 0 0,2-1 56 0 0,0-1 0 0 0,0 1 0 0 0,1 1 0 0 0,0 0 1 0 0,1-1-1 0 0,0 2 0 0 0,1-1 0 0 0,0 1 0 0 0,0 0 1 0 0,1 0-1 0 0,1 0 0 0 0,0 1 0 0 0,0-1 0 0 0,1 1 0 0 0,0-1 1 0 0,1 3-57 0 0,1 3 75 0 0,-1-13-39 0 0,1 1 0 0 0,-1 0 0 0 0,1 0 0 0 0,0-1 0 0 0,0 1 0 0 0,1 0 0 0 0,-1 0 0 0 0,1-1 0 0 0,0 1 0 0 0,0 0 0 0 0,1-1 0 0 0,-1 1 0 0 0,1-1 0 0 0,0 1 0 0 0,0-1 0 0 0,1 0 1 0 0,-1 0-1 0 0,1 0 0 0 0,0 0 0 0 0,0-1 0 0 0,0 1 0 0 0,1-1 0 0 0,0 2-36 0 0,6 0 197 0 0,-1-1 0 0 0,1 1 0 0 0,0-1 1 0 0,1-1-1 0 0,-1 0 0 0 0,0-1 0 0 0,1 0 0 0 0,0 0 1 0 0,-1-1-1 0 0,1 0 0 0 0,0-1 0 0 0,0 0 0 0 0,10-2-197 0 0,9 1 255 0 0,52-17 188 0 0,-82 16-845 0 0,1-4-3832 0 0,1 3-6974 0 0,-1 3 1234 0 0</inkml:trace>
</inkml:ink>
</file>

<file path=ppt/ink/ink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22.71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1562 276 0 0 0,'63'25'0'0'0,"-24"-13"-52"0"0,-28-12 2997 0 0,-7 0-1353 0 0,-3 0-969 0 0,-5-10 6037 0 0,-7 9-3718 0 0,1 1-2438 0 0,-350 11 4625 0 0,241-7-4206 0 0,-14 7-191 0 0,-65-11 251 0 0,69 7-687 0 0,35 1 28 0 0,-141-8-55 0 0,187 7-173 0 0,-28 8-37 0 0,-3-4 2 0 0,18-4 89 0 0,18 1-29 0 0,10-1-5 0 0,38-11 1024 0 0,43-99-803 0 0,27-81-293 0 0,-54 78 12 0 0,-21 105-52 0 0,0 1-7 0 0,0 0-44 0 0,0 0-25 0 0,0 0-42 0 0,0 0-32 0 0,0 0-22 0 0,8 19-315 0 0,48 70 402 0 0,89 90 8 0 0,-138-165 68 0 0,-1 1 0 0 0,-1-1 0 0 0,0 1 1 0 0,-1-1-1 0 0,0 1 0 0 0,-2 1 1 0 0,1-1-1 0 0,-2 0 0 0 0,0 1 0 0 0,-1-1 1 0 0,0 0-1 0 0,-2 4 5 0 0,2 8 247 0 0,-26-30-89 0 0,-77-36 100 0 0,4 7-283 0 0,73 27-160 0 0,-69-9-794 0 0,34 30-6333 0 0,37-5-4073 0 0,18-4 5798 0 0</inkml:trace>
  <inkml:trace contextRef="#ctx0" brushRef="#br0" timeOffset="8095.012">684 777 0 0 0,'0'0'696'0'0,"0"0"598"0"0,0 0 405 0 0,0 0 320 0 0,0 0 212 0 0,0 0-57 0 0,0 0-242 0 0,0 0-346 0 0,0 0-351 0 0,0 0-286 0 0,-5-2-176 0 0,4 2-704 0 0,1-1 0 0 0,-1 1 0 0 0,1-1 0 0 0,-1 1 0 0 0,0-1 0 0 0,1 1 0 0 0,-1-1 0 0 0,0 1 0 0 0,1 0 0 0 0,-1-1 0 0 0,0 1 0 0 0,0 0 0 0 0,1 0 0 0 0,-1-1 0 0 0,0 1 1 0 0,0 0-1 0 0,0 0 0 0 0,1 0 0 0 0,-1 0 0 0 0,0 0 0 0 0,0 0 0 0 0,0 0 0 0 0,1 0 0 0 0,-1 1 0 0 0,0-1 0 0 0,0 0 0 0 0,1 0 0 0 0,-1 1 0 0 0,0-1 0 0 0,1 0 0 0 0,-1 1 0 0 0,0-1 1 0 0,1 1-1 0 0,-1-1 0 0 0,0 1 0 0 0,1-1 0 0 0,-1 1 0 0 0,1-1 0 0 0,-1 1 0 0 0,1 0 0 0 0,-1-1 0 0 0,1 1 0 0 0,-1 0 0 0 0,1-1 0 0 0,0 1 0 0 0,-1 0 0 0 0,1-1 0 0 0,0 1 1 0 0,0 0-1 0 0,-1 0 0 0 0,1 0 0 0 0,0-1 0 0 0,0 1 0 0 0,0 0 0 0 0,0 0 0 0 0,0-1 0 0 0,0 1 0 0 0,0 0 0 0 0,0 0 0 0 0,1 0 0 0 0,-1-1 0 0 0,0 1 0 0 0,0 0 0 0 0,1 0 0 0 0,-1 0-68 0 0,39 57 1359 0 0,58 170-748 0 0,-74-194 257 0 0,-22-34-642 0 0,18-103 1603 0 0,56-62-1687 0 0,-27 76-210 0 0,-34 60-1816 0 0,-14 28 849 0 0,0 1-494 0 0,0 0-92 0 0,-1 0-1430 0 0,0 1-4185 0 0,0 2-2466 0 0</inkml:trace>
  <inkml:trace contextRef="#ctx0" brushRef="#br0" timeOffset="8763.002">1107 946 0 0 0,'0'0'835'0'0,"0"0"646"0"0,0 0 437 0 0,0 0 277 0 0,0 0 86 0 0,0 0-221 0 0,0 0-354 0 0,0 0-339 0 0,0 0-325 0 0,0 0-277 0 0,0 0-204 0 0,0 0-143 0 0,0 0 491 0 0,11 154 2671 0 0,-4-92-5895 0 0,-5-9-9120 0 0,-2-64 4655 0 0,0 8 6192 0 0</inkml:trace>
  <inkml:trace contextRef="#ctx0" brushRef="#br0" timeOffset="9284.939">1076 980 160 0 0,'0'0'1614'0'0,"0"0"10"0"0,0 0 131 0 0,0 0 240 0 0,0 0 134 0 0,0 0-120 0 0,0 0-335 0 0,0 0-418 0 0,0 0-338 0 0,0 0-194 0 0,0 0-96 0 0,0 0-9 0 0,0 0-15 0 0,11-12-40 0 0,37-36-56 0 0,-44 44-396 0 0,0 1-1 0 0,0 0 1 0 0,1 0-1 0 0,-1 0 1 0 0,1 0-1 0 0,0 0 1 0 0,-1 1-1 0 0,1 0 0 0 0,0 0 1 0 0,1 0-1 0 0,-1 1 1 0 0,0 0-1 0 0,0 0 1 0 0,1 0-1 0 0,-1 0 1 0 0,1 1-112 0 0,-1 0 102 0 0,7-2 102 0 0,-11 1-193 0 0,1 0-1 0 0,0 0 1 0 0,-1 1 0 0 0,1-1-1 0 0,0 0 1 0 0,0 1-1 0 0,-1-1 1 0 0,1 1-1 0 0,0 0 1 0 0,0 0 0 0 0,0-1-1 0 0,0 1 1 0 0,-1 0-1 0 0,1 1 1 0 0,0-1-1 0 0,0 0 1 0 0,0 0 0 0 0,-1 1-1 0 0,1-1 1 0 0,0 1-1 0 0,0 0 1 0 0,-1-1-1 0 0,1 1 1 0 0,0 0 0 0 0,-1 0-1 0 0,1 0 1 0 0,-1 0-1 0 0,1 0 1 0 0,-1 1-1 0 0,0-1 1 0 0,1 0 0 0 0,-1 1-1 0 0,0-1 1 0 0,0 1-1 0 0,0-1 1 0 0,0 1-1 0 0,0-1 1 0 0,0 1 0 0 0,-1 0-1 0 0,1-1 1 0 0,0 1-1 0 0,-1 0 1 0 0,1 0-11 0 0,-2 4 15 0 0,0 0 0 0 0,-1 0 0 0 0,1 0 0 0 0,-1 0 0 0 0,0-1 0 0 0,0 1 0 0 0,-1-1 0 0 0,0 1-1 0 0,0-1 1 0 0,0 0 0 0 0,-1 0 0 0 0,1 0 0 0 0,-1 0 0 0 0,0-1 0 0 0,-1 0 0 0 0,1 0 0 0 0,-2 1-15 0 0,-32 41 43 0 0,37-45-51 0 0,0 0 0 0 0,0 1 0 0 0,0-1 0 0 0,1 0 0 0 0,-1 1 0 0 0,1-1 0 0 0,-1 1 0 0 0,1-1-1 0 0,-1 1 1 0 0,1-1 0 0 0,0 1 0 0 0,0-1 0 0 0,0 1 0 0 0,0-1 0 0 0,0 1 0 0 0,0 0 0 0 0,0-1 0 0 0,1 1 0 0 0,-1-1-1 0 0,0 1 1 0 0,1-1 0 0 0,-1 1 0 0 0,1-1 0 0 0,0 0 0 0 0,-1 1 0 0 0,1-1 0 0 0,0 0 0 0 0,0 1 0 0 0,0-1 0 0 0,0 0 0 0 0,0 0-1 0 0,0 0 1 0 0,0 0 0 0 0,0 0 0 0 0,1 0 0 0 0,-1 0 0 0 0,0 0 0 0 0,1 0 8 0 0,58 27-93 0 0,-48-24 125 0 0,-1 0-2 0 0,-6-3-17 0 0,0 0 0 0 0,0 0 0 0 0,0 0 0 0 0,0 1 0 0 0,0-1 0 0 0,0 1 0 0 0,0 1 0 0 0,0-1 0 0 0,-1 1 0 0 0,1-1 0 0 0,-1 1 0 0 0,0 0 0 0 0,1 1 0 0 0,-2-1 0 0 0,1 1 0 0 0,0 0 0 0 0,-1 0 0 0 0,1 0 0 0 0,-1 0 0 0 0,0 1 0 0 0,-1-1 0 0 0,1 1 0 0 0,-1-1 0 0 0,0 1 0 0 0,0 0 0 0 0,0 0 0 0 0,-1 0 0 0 0,0 0 0 0 0,1 3-13 0 0,-4-4 40 0 0,-1 0 0 0 0,1-1 0 0 0,-1 1 0 0 0,0-1 0 0 0,1 1 0 0 0,-1-1 1 0 0,-1 0-1 0 0,1 0 0 0 0,0 0 0 0 0,-1-1 0 0 0,0 1 0 0 0,1-1 0 0 0,-1 0 0 0 0,0 0 0 0 0,0 0 0 0 0,0 0 0 0 0,0-1 0 0 0,-4 1-40 0 0,1 1 36 0 0,-4 2-51 0 0,-1-1-1 0 0,1 0 1 0 0,-1-1-1 0 0,0-1 1 0 0,0 1-1 0 0,0-2 1 0 0,0 0-1 0 0,-1 0 1 0 0,1-1-1 0 0,0-1 1 0 0,-2 0 15 0 0,-15-12-2064 0 0,22 6-1574 0 0,0-1-3971 0 0,4 7-1329 0 0</inkml:trace>
  <inkml:trace contextRef="#ctx0" brushRef="#br0" timeOffset="10665.974">597 670 0 0 0,'0'0'603'0'0,"0"0"344"0"0,-9-4 7258 0 0,23-9-167 0 0,28 6-8321 0 0,-34 6 1021 0 0,117-9 617 0 0,-38 4-658 0 0,55-8 1997 0 0,-207-15-2410 0 0,59 25-435 0 0,0 0-1 0 0,1 0 0 0 0,-1 0 1 0 0,1-1-1 0 0,0 1 1 0 0,1-1-1 0 0,-1 0 0 0 0,1-1 1 0 0,0 1-1 0 0,0-1 0 0 0,0 0 1 0 0,1 0-1 0 0,-2-4 152 0 0,3 7-1087 0 0,-1 0-903 0 0,3 1-4279 0 0,0-1-1907 0 0</inkml:trace>
</inkml:ink>
</file>

<file path=ppt/ink/ink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5.4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0,'0'0'1820'0'0,"0"0"5"0"0,0 0 87 0 0,0 0 97 0 0,0 0 131 0 0,0 0 13 0 0,0 0-250 0 0,0 0-376 0 0,0 0-403 0 0,0 0-395 0 0,0 0-281 0 0,0 0-177 0 0,0 0-93 0 0,2 5 534 0 0,25 56 82 0 0,-3 0 0 0 0,-3 2 1 0 0,13 64-795 0 0,-2 16 147 0 0,-24-114-74 0 0,-1-73 1099 0 0,78-245-882 0 0,-72 254-393 0 0,1 1 0 0 0,1 1 0 0 0,2 0 1 0 0,19-28 102 0 0,12-1-3392 0 0,-48 61 1875 0 0,0 1-666 0 0,0 0-966 0 0,0 0-1603 0 0,0 0-2660 0 0</inkml:trace>
  <inkml:trace contextRef="#ctx0" brushRef="#br0" timeOffset="383.534">380 340 7570 0 0,'0'0'1628'0'0,"0"0"-553"0"0,0 0-315 0 0,0 0 150 0 0,0 0 259 0 0,0 0 77 0 0,0 0-158 0 0,0 0-277 0 0,0 0-216 0 0,0 0-139 0 0,0 0-60 0 0,0 0-33 0 0,2 13-38 0 0,14 106 791 0 0,-12 73-710 0 0,-6-174 8 0 0,2-13-2349 0 0,0-10-6061 0 0,12-13-934 0 0,-9 10 7463 0 0</inkml:trace>
  <inkml:trace contextRef="#ctx0" brushRef="#br0" timeOffset="887.848">380 306 0 0 0,'0'0'607'0'0,"0"0"688"0"0,0 0 290 0 0,0 0 213 0 0,0 0 188 0 0,0 0 18 0 0,0 0-210 0 0,0 0-354 0 0,0 0-390 0 0,0 0-313 0 0,0 0-215 0 0,0 0-131 0 0,0 0 1 0 0,2-1 34 0 0,128-27 2803 0 0,-45 21-2795 0 0,-84 8-423 0 0,0 1 0 0 0,1 0 1 0 0,-1 0-1 0 0,0-1 1 0 0,-1 1-1 0 0,1 0 0 0 0,0 0 1 0 0,0 0-1 0 0,-1 0 1 0 0,1 0-1 0 0,-1 0 0 0 0,0 0 1 0 0,1 0-1 0 0,-1 1 1 0 0,0-1-1 0 0,0 0 1 0 0,-1 0-1 0 0,1 0 0 0 0,0 0 1 0 0,-1 0-1 0 0,1 0 1 0 0,-1 0-1 0 0,1 0 0 0 0,-1 0 1 0 0,0 0-1 0 0,0 0 1 0 0,-1 1-12 0 0,-67 111 196 0 0,69-112-205 0 0,0 1 0 0 0,-1 0 0 0 0,1-1 1 0 0,0 1-1 0 0,1-1 0 0 0,-1 1 1 0 0,0 0-1 0 0,1-1 0 0 0,-1 1 0 0 0,1-1 1 0 0,0 1-1 0 0,0-1 0 0 0,0 1 0 0 0,0-1 1 0 0,0 0-1 0 0,1 1 0 0 0,-1-1 0 0 0,1 0 1 0 0,-1 0-1 0 0,1 0 0 0 0,0 0 0 0 0,0 0 1 0 0,0 0-1 0 0,0-1 0 0 0,0 1 1 0 0,0-1-1 0 0,0 1 0 0 0,1-1 0 0 0,-1 0 1 0 0,1 0-1 0 0,-1 0 0 0 0,1 0 0 0 0,-1 0 1 0 0,1-1-1 0 0,-1 1 0 0 0,1-1 0 0 0,-1 1 1 0 0,2-1 8 0 0,31 16-68 0 0,-32-13 94 0 0,0 0 1 0 0,0 0 0 0 0,0 1 0 0 0,0-1-1 0 0,-1 1 1 0 0,1-1 0 0 0,-1 1 0 0 0,0 0 0 0 0,0 0-1 0 0,-1 0 1 0 0,1 0 0 0 0,-1 0 0 0 0,1 0-1 0 0,-1 0 1 0 0,-1 0 0 0 0,1 1 0 0 0,-1-1 0 0 0,1 0-1 0 0,-1 0 1 0 0,0 1 0 0 0,-1-1 0 0 0,1 0-1 0 0,-1 1 1 0 0,0-1 0 0 0,0 1-27 0 0,-4 3 33 0 0,1-1 0 0 0,-1-1-1 0 0,0 1 1 0 0,-1-1 0 0 0,0 0 0 0 0,0 0-1 0 0,0-1 1 0 0,-1 0 0 0 0,1 0 0 0 0,-1 0-1 0 0,-1-1 1 0 0,1 0 0 0 0,0 0-1 0 0,-1-1 1 0 0,0 0 0 0 0,0 0 0 0 0,0-1-1 0 0,-6 1-31 0 0,-86 14-1578 0 0,79-16-2293 0 0,0 0-3357 0 0,20-1 2705 0 0,1 0 665 0 0</inkml:trace>
  <inkml:trace contextRef="#ctx0" brushRef="#br0" timeOffset="1169.885">928 303 1344 0 0,'0'0'1678'0'0,"0"0"-659"0"0,0 0-135 0 0,0 0 302 0 0,0 0 377 0 0,0 0 212 0 0,0 0-87 0 0,0 0-298 0 0,0 0-303 0 0,0 0-230 0 0,0 0-163 0 0,0 0-101 0 0,-20 34-85 0 0,-65 104-96 0 0,-21 44 490 0 0,75-122-947 0 0,-8 16-690 0 0,4-32-3000 0 0,22-29-3969 0 0,11-12 4796 0 0,0 1 455 0 0</inkml:trace>
  <inkml:trace contextRef="#ctx0" brushRef="#br0" timeOffset="2003.286">1050 446 0 0 0,'0'0'824'0'0,"0"0"146"0"0,0 0 129 0 0,0 0 154 0 0,0 0 104 0 0,0 0-107 0 0,0 0-157 0 0,0 0-208 0 0,0 0-207 0 0,0 0-126 0 0,0 0-95 0 0,0 0-51 0 0,-12 23-32 0 0,-74 138 272 0 0,-63 64-872 0 0,139-216-132 0 0,24-33 240 0 0,132-156 348 0 0,1 33-374 0 0,-146 146 132 0 0,-1 0-1 0 0,1-1 1 0 0,0 1 0 0 0,0 0 0 0 0,0-1-1 0 0,1 1 1 0 0,-1 0 0 0 0,0 0 0 0 0,0 0 0 0 0,1 0-1 0 0,-1 0 1 0 0,0 1 0 0 0,1-1 0 0 0,-1 0 0 0 0,1 1-1 0 0,-1-1 1 0 0,1 0 0 0 0,-1 1 0 0 0,1 0 0 0 0,-1-1-1 0 0,1 1 1 0 0,0 0 0 0 0,-1 0 0 0 0,1 0-1 0 0,0 0 1 0 0,-1 0 0 0 0,1 0 0 0 0,-1 1 0 0 0,1-1-1 0 0,-1 0 1 0 0,1 1 0 0 0,0-1 0 0 0,-1 1 0 0 0,0 0-1 0 0,1-1 1 0 0,-1 1 0 0 0,1 0 0 0 0,-1 0 0 0 0,0 0-1 0 0,1 0 1 0 0,-1 0 0 0 0,0 0 0 0 0,0 0 0 0 0,0 1-1 0 0,0-1 13 0 0,4 30 600 0 0,-1 0-1 0 0,-1 0 0 0 0,-2 0 1 0 0,-1 1-1 0 0,-2 6-599 0 0,0 29 763 0 0,3-66-675 0 0,-1 1 1 0 0,0-1-1 0 0,0 0 0 0 0,1 0 1 0 0,-1 0-1 0 0,0 0 0 0 0,0 1 1 0 0,0-1-1 0 0,0 0 1 0 0,0 0-1 0 0,-1 0 0 0 0,1 0 1 0 0,0 0-1 0 0,0 1 1 0 0,-1-1-1 0 0,1 0 0 0 0,-1 0 1 0 0,1 0-1 0 0,-1 0 1 0 0,1 0-1 0 0,-1 0 0 0 0,0 0 1 0 0,1 0-1 0 0,-1 0 0 0 0,0-1 1 0 0,0 1-1 0 0,0 0 1 0 0,0 0-1 0 0,0-1 0 0 0,0 1 1 0 0,0 0-1 0 0,0-1 1 0 0,0 1-1 0 0,0-1 0 0 0,0 1 1 0 0,0-1-1 0 0,0 0 1 0 0,0 1-1 0 0,0-1 0 0 0,0 0 1 0 0,-1 0-1 0 0,1 0 1 0 0,0 0-1 0 0,0 0 0 0 0,0 0 1 0 0,0 0-1 0 0,-1 0 0 0 0,1-1 1 0 0,0 1-1 0 0,0 0 1 0 0,0-1-1 0 0,0 1 0 0 0,0 0 1 0 0,0-1-89 0 0,-4-2-19 0 0,0 0 0 0 0,1 0 1 0 0,-1-1-1 0 0,1 1 0 0 0,0-1 0 0 0,0 0 1 0 0,1 0-1 0 0,-1 0 0 0 0,1-1 1 0 0,0 1-1 0 0,0-1 0 0 0,0 0 0 0 0,1 0 1 0 0,-1-1 18 0 0,-11-17-1050 0 0,-8-13-3702 0 0,11 11-3119 0 0,7 13 2595 0 0</inkml:trace>
</inkml:ink>
</file>

<file path=ppt/ink/ink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3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16 156 0 0 0,'0'0'263'0'0,"0"0"540"0"0,0 0 175 0 0,0 0 219 0 0,0 0 366 0 0,0 0 253 0 0,0 0 51 0 0,0 0-190 0 0,0 0-344 0 0,0 0-339 0 0,0 0-277 0 0,-3-1-170 0 0,1 1-623 0 0,-8-2 1070 0 0,25 1 1882 0 0,36 3 1014 0 0,70-7-2380 0 0,22-17-1071 0 0,-93 21-347 0 0,-50 1-111 0 0,0 0-41 0 0,0 0-31 0 0,0 0-34 0 0,0 0-30 0 0,0 0-33 0 0,0 0-32 0 0,0 0-68 0 0,0 0-55 0 0,-3 12-4319 0 0,0 2-4195 0 0,3-7 2284 0 0,0-6 4674 0 0</inkml:trace>
  <inkml:trace contextRef="#ctx0" brushRef="#br0" timeOffset="662.215">5 425 1920 0 0,'0'0'1881'0'0,"0"0"-30"0"0,0 0 4 0 0,0 0 4 0 0,0 0-68 0 0,0 0-293 0 0,0 0-405 0 0,0 0-281 0 0,0 0-115 0 0,0 0 17 0 0,0 0 65 0 0,0 0-17 0 0,0 0-70 0 0,17 1-89 0 0,114 4 801 0 0,27-14-269 0 0,-90 8-6339 0 0,-65-9-7736 0 0,-2 9 9738 0 0</inkml:trace>
  <inkml:trace contextRef="#ctx0" brushRef="#br0" timeOffset="1216.43">217 5 1544 0 0,'0'0'1375'0'0,"0"0"14"0"0,0 0 116 0 0,0 0 234 0 0,0 0 200 0 0,0 0-21 0 0,0 0-334 0 0,0 0-425 0 0,0 0-396 0 0,0 0-315 0 0,0 0-169 0 0,0 0-99 0 0,0 0-32 0 0,-5-5 275 0 0,29 25 1056 0 0,132 78 671 0 0,-154-96-2143 0 0,14 10-6 0 0,0 1 0 0 0,-2 1 0 0 0,1 0 0 0 0,-2 1-1 0 0,0 1 1 0 0,-1 0 0 0 0,-1 0 0 0 0,3 7-1 0 0,-13-19-4 0 0,0 0 0 0 0,0 0 0 0 0,-1 0 0 0 0,0 1 0 0 0,0-1-1 0 0,0 0 1 0 0,0 0 0 0 0,-1 0 0 0 0,0 0 0 0 0,1 1 0 0 0,-2-1 0 0 0,1 0 0 0 0,0 0-1 0 0,-1-1 1 0 0,0 1 0 0 0,1 0 0 0 0,-2 0 0 0 0,1-1 0 0 0,0 0 0 0 0,-1 1-1 0 0,1-1 1 0 0,-1 0 0 0 0,-2 2 4 0 0,-11 19-18 0 0,-69 97 90 0 0,-26-11 41 0 0,57-58-609 0 0,53-51 232 0 0,1-1 0 0 0,0 1 0 0 0,0-1 0 0 0,0 1 0 0 0,0-1-1 0 0,0 1 1 0 0,0-1 0 0 0,1 1 0 0 0,-1-1 0 0 0,0 1 0 0 0,0-1 0 0 0,0 1 0 0 0,0-1-1 0 0,1 1 1 0 0,-1-1 0 0 0,0 1 0 0 0,0-1 0 0 0,1 1 0 0 0,-1-1 0 0 0,0 1 0 0 0,1-1-1 0 0,-1 0 1 0 0,0 1 0 0 0,1-1 0 0 0,-1 0 0 0 0,1 1 0 0 0,-1-1 0 0 0,0 0 0 0 0,1 0-1 0 0,-1 1 1 0 0,1-1 0 0 0,-1 0 0 0 0,1 0 0 0 0,-1 0 0 0 0,1 0 0 0 0,-1 1 0 0 0,1-1-1 0 0,-1 0 1 0 0,1 0 0 0 0,-1 0 0 0 0,1 0 0 0 0,-1 0 0 0 0,1 0 0 0 0,-1-1 0 0 0,1 1-1 0 0,0 0 1 0 0,-1 0 0 0 0,0 0 0 0 0,1 0 0 0 0,-1-1 0 0 0,1 1 0 0 0,-1 0 0 0 0,1 0-1 0 0,-1-1 1 0 0,1 1 0 0 0,-1 0 0 0 0,0-1 0 0 0,1 1 264 0 0,5-3-4293 0 0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0:01.0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1178 632 0 0,'0'0'907'0'0,"0"0"-182"0"0,0 0 1 0 0,0 0 261 0 0,0 0 418 0 0,0 0 292 0 0,0 0 5 0 0,0 0-215 0 0,0 0-335 0 0,18-38-277 0 0,60-123-182 0 0,9 18 423 0 0,155-176 1033 0 0,-117 168-1731 0 0,88-125-7 0 0,-175 187 76 0 0,-38 88-362 0 0,0 1-95 0 0,-6 16-1222 0 0,-50 219 495 0 0,41-123 768 0 0,5 1-1 0 0,6 0 0 0 0,3 1 1 0 0,10 44-71 0 0,-9-131 11 0 0,2-1 1 0 0,1 1 0 0 0,1-1-1 0 0,1 0 1 0 0,1 0-1 0 0,2-1 1 0 0,0 1 0 0 0,2-2-1 0 0,0 1 1 0 0,12 18-12 0 0,-22-43 73 0 0,0-1 1 0 0,-1 1-1 0 0,1 0 1 0 0,0 0-1 0 0,0-1 1 0 0,-1 1-1 0 0,1 0 1 0 0,0 0-1 0 0,0-1 1 0 0,0 1-1 0 0,-1 0 1 0 0,1-1-1 0 0,0 1 1 0 0,0 0 0 0 0,0 0-1 0 0,0-1 1 0 0,0 1-1 0 0,0 0 1 0 0,-1-1-1 0 0,1 1 1 0 0,0 0-1 0 0,0-1 1 0 0,0 1-1 0 0,0-1 1 0 0,0 1-1 0 0,0 0 1 0 0,0-1-1 0 0,1 1 1 0 0,-1 0-1 0 0,0-1 1 0 0,0 1-1 0 0,0 0 1 0 0,0-1-1 0 0,0 1 1 0 0,0 0-1 0 0,1 0 1 0 0,-1-1-1 0 0,0 1 1 0 0,0 0-1 0 0,0-1 1 0 0,1 1-1 0 0,-1 0 1 0 0,0 0-1 0 0,0 0 1 0 0,1-1-1 0 0,-1 1 1 0 0,0 0-1 0 0,1 0 1 0 0,-1 0-1 0 0,0 0 1 0 0,1-1-1 0 0,-1 1 1 0 0,0 0 0 0 0,1 0-1 0 0,-1 0 1 0 0,0 0-1 0 0,1 0-73 0 0,-11-19 164 0 0,0 0 0 0 0,-1 1 0 0 0,0 0 0 0 0,-2 1 0 0 0,0 0 0 0 0,-1 1 0 0 0,0 1 1 0 0,-6-4-165 0 0,7 6 46 0 0,-39-39-182 0 0,-3 3-1 0 0,-2 3 1 0 0,-49-31 136 0 0,-31 0-638 0 0,36 62-3343 0 0,100 16 3516 0 0,-1 0 0 0 0,1 0 0 0 0,0 0 0 0 0,-1 0 0 0 0,1 0 0 0 0,0 0 0 0 0,0 1 0 0 0,0-1 0 0 0,0 0 0 0 0,0 1 0 0 0,0-1 0 0 0,0 1 0 0 0,0-1 0 0 0,1 1 0 0 0,-1-1 0 0 0,1 1-1 0 0,-1 0 1 0 0,1-1 0 0 0,0 1 0 0 0,-1 0 0 0 0,1-1 0 0 0,0 1 0 0 0,0 0 0 0 0,0-1 0 0 0,0 1 0 0 0,0 0 0 0 0,1-1 0 0 0,-1 1 0 0 0,1 0 0 0 0,-1-1 0 0 0,1 1 0 0 0,0 1 465 0 0,-1-2-339 0 0,3 13-1195 0 0</inkml:trace>
  <inkml:trace contextRef="#ctx0" brushRef="#br0" timeOffset="1114.707">998 1027 1056 0 0,'0'0'638'0'0,"0"0"149"0"0,0 0 481 0 0,0 0 466 0 0,0 0 207 0 0,0 0-54 0 0,0 0-246 0 0,0 0-210 0 0,0 0-134 0 0,32-11-110 0 0,102-37-100 0 0,-42-7 757 0 0,-54 26-1417 0 0,-1-1-1 0 0,-1-1 0 0 0,-2-2 1 0 0,-1-2-1 0 0,-2-1 0 0 0,-1-1 0 0 0,-2-2 1 0 0,7-15-427 0 0,-26 37-23 0 0,0 0 1 0 0,-2-1 0 0 0,0 1 0 0 0,-1-2 0 0 0,-1 1 0 0 0,0-1 0 0 0,-2 0 0 0 0,0 0-1 0 0,-1 0 1 0 0,-1 0 0 0 0,-1 0 0 0 0,-1-3 22 0 0,1 18-88 0 0,0-1 1 0 0,-1 0-1 0 0,0 0 0 0 0,0 0 1 0 0,0 1-1 0 0,0-1 0 0 0,-1 1 1 0 0,1-1-1 0 0,-1 1 0 0 0,-1-1 1 0 0,1 1-1 0 0,-1 0 0 0 0,1 0 0 0 0,-1 0 1 0 0,0 0-1 0 0,0 1 0 0 0,-1-1 1 0 0,1 1-1 0 0,-1 0 0 0 0,0 0 1 0 0,0 0-1 0 0,0 0 0 0 0,0 1 1 0 0,0-1-1 0 0,0 1 0 0 0,-1 0 0 0 0,1 1 1 0 0,-1-1-1 0 0,0 1 0 0 0,1 0 1 0 0,-1 0-1 0 0,0 0 0 0 0,0 1 1 0 0,0-1-1 0 0,1 1 0 0 0,-1 0 1 0 0,0 1-1 0 0,0-1 0 0 0,0 1 0 0 0,1 0 1 0 0,-1 0-1 0 0,0 1 0 0 0,1-1 1 0 0,-1 1-1 0 0,1 0 0 0 0,0 0 1 0 0,-1 0-1 0 0,1 1 0 0 0,-1 0 88 0 0,-11 14-17 0 0,1 0-1 0 0,1 0 0 0 0,1 2 1 0 0,0-1-1 0 0,1 2 0 0 0,1-1 1 0 0,1 2-1 0 0,1 0 1 0 0,0 0-1 0 0,2 0 0 0 0,0 1 1 0 0,2 0-1 0 0,0 0 0 0 0,2 0 1 0 0,0 1-1 0 0,2 0 0 0 0,0-1 1 0 0,2 12 17 0 0,-2-21 33 0 0,1 1-1 0 0,1-1 1 0 0,0 1 0 0 0,1-1 0 0 0,1 1 0 0 0,0-1 0 0 0,0 0-1 0 0,1 0 1 0 0,1 0 0 0 0,0-1 0 0 0,1 1 0 0 0,0-1 0 0 0,1 0-1 0 0,0-1 1 0 0,1 0 0 0 0,0 0 0 0 0,1-1 0 0 0,8 8-33 0 0,-10-11 108 0 0,0 0 1 0 0,1-1-1 0 0,0 1 0 0 0,0-2 1 0 0,1 1-1 0 0,-1-1 1 0 0,1 0-1 0 0,0-1 1 0 0,1 0-1 0 0,-1 0 1 0 0,1-1-1 0 0,0 0 1 0 0,0-1-1 0 0,0 0 1 0 0,0-1-1 0 0,0 0 1 0 0,0 0-1 0 0,0-1 0 0 0,0 0 1 0 0,0-1-1 0 0,0-1 1 0 0,0 1-1 0 0,0-1 1 0 0,0-1-1 0 0,0 0 1 0 0,-1 0-1 0 0,7-4-108 0 0,316-237 1550 0 0,-329 241-1571 0 0,0 0 0 0 0,0 1 1 0 0,0-1-1 0 0,0 1 0 0 0,0 0 0 0 0,0-1 1 0 0,0 1-1 0 0,1 1 0 0 0,-1-1 0 0 0,1 1 1 0 0,-1-1-1 0 0,1 1 0 0 0,0 0 0 0 0,0 0 0 0 0,-1 0 1 0 0,1 1-1 0 0,0 0 0 0 0,0-1 0 0 0,0 1 1 0 0,0 0-1 0 0,-1 1 0 0 0,1-1 0 0 0,0 1 1 0 0,0 0-1 0 0,0 0 0 0 0,-1 0 0 0 0,1 0 1 0 0,-1 1-1 0 0,1-1 0 0 0,-1 1 0 0 0,1 0 1 0 0,-1 0-1 0 0,0 0 0 0 0,0 1 0 0 0,0-1 1 0 0,0 1-1 0 0,2 2 21 0 0,0 10 20 0 0,0 0 0 0 0,-1 0 0 0 0,-1 1 0 0 0,-1 0 1 0 0,0 0-1 0 0,0-1 0 0 0,-2 1 0 0 0,0 0 0 0 0,-3 16-20 0 0,2-24-29 0 0,0 0 0 0 0,-1 0-1 0 0,0 0 1 0 0,0 0 0 0 0,-1 0 0 0 0,0-1 0 0 0,0 1-1 0 0,-1-1 1 0 0,0 0 0 0 0,0 0 0 0 0,-1 0 0 0 0,0-1-1 0 0,0 1 1 0 0,0-1 0 0 0,-1 0 0 0 0,0-1-1 0 0,0 1 1 0 0,-1-1 0 0 0,1-1 0 0 0,-1 1 0 0 0,0-1-1 0 0,0 0 1 0 0,-1 0 0 0 0,1-1 0 0 0,-1 0 0 0 0,1-1-1 0 0,-1 0 1 0 0,0 0 0 0 0,0 0 0 0 0,0-1-1 0 0,-1 0 1 0 0,-3-1 29 0 0,11 1-54 0 0,1-1 0 0 0,-1 0 0 0 0,0 0-1 0 0,0 1 1 0 0,0-1 0 0 0,0 0 0 0 0,0 0 0 0 0,0 0-1 0 0,0 0 1 0 0,-1 0 0 0 0,1 0 0 0 0,1-1 0 0 0,-1 1-1 0 0,0 0 1 0 0,0 0 0 0 0,0-1 0 0 0,0 1 0 0 0,0-1-1 0 0,0 1 1 0 0,0-1 0 0 0,0 1 0 0 0,0-1-1 0 0,1 1 1 0 0,-1-1 0 0 0,0 0 0 0 0,0 1 0 0 0,1-1-1 0 0,-1 0 1 0 0,0 0 0 0 0,1 0 0 0 0,-1 1 0 0 0,1-1-1 0 0,-1 0 1 0 0,1 0 0 0 0,0 0 0 0 0,-1 0 0 0 0,1 0-1 0 0,0 0 1 0 0,-1 0 0 0 0,1 0 0 0 0,0 0 0 0 0,0 0-1 0 0,0 0 1 0 0,0 0 0 0 0,0 0 0 0 0,0 0 0 0 0,0 0-1 0 0,1 0 1 0 0,-1 0 0 0 0,0 0 0 0 0,0 0-1 0 0,1 0 1 0 0,-1 0 0 0 0,1 0 0 0 0,-1 0 0 0 0,1 0-1 0 0,-1 1 1 0 0,1-1 0 0 0,-1 0 0 0 0,1 0 0 0 0,0 0-1 0 0,-1 1 1 0 0,1-1 0 0 0,0 0 0 0 0,1 0 54 0 0,124-64-920 0 0,-113 61 950 0 0,0 2 0 0 0,0 0 1 0 0,1 0-1 0 0,-1 2 1 0 0,0-1-1 0 0,1 2 1 0 0,-1-1-1 0 0,0 2 0 0 0,1 0 1 0 0,-1 1-1 0 0,0 0 1 0 0,3 2-31 0 0,-11-4 9 0 0,122 7 1765 0 0,-17-63 359 0 0,-102 49-2059 0 0,15-7 146 0 0,-1-2 0 0 0,0 0-1 0 0,-2-2 1 0 0,0 0-1 0 0,0-1 1 0 0,9-13-220 0 0,-18 17 155 0 0,28-57 805 0 0,-40 70-966 0 0,0 0-1 0 0,-1-1 1 0 0,1 1 0 0 0,0 0 0 0 0,-1 0 0 0 0,1 1 0 0 0,-1-1-1 0 0,1 0 1 0 0,-1 0 0 0 0,1 1 0 0 0,-1-1 0 0 0,1 1 0 0 0,-1-1 0 0 0,0 1-1 0 0,1 0 1 0 0,-1 0 0 0 0,0-1 0 0 0,1 1 0 0 0,-1 0 0 0 0,0 1-1 0 0,0-1 1 0 0,1 0 0 0 0,-1 0 0 0 0,1 1 0 0 0,-1-1 0 0 0,-1 1 6 0 0,-8 4-118 0 0,0 1 1 0 0,-1 0-1 0 0,2 1 1 0 0,-1 0-1 0 0,1 1 1 0 0,0 0 0 0 0,1 1-1 0 0,0-1 1 0 0,0 2-1 0 0,1-1 1 0 0,0 1-1 0 0,0 1 1 0 0,2-1-1 0 0,-1 1 1 0 0,-2 6 117 0 0,6-11-19 0 0,-1-1 1 0 0,1 1-1 0 0,0-1 0 0 0,1 1 1 0 0,-1 0-1 0 0,1 0 0 0 0,0 0 1 0 0,1 0-1 0 0,-1 1 0 0 0,1-1 1 0 0,1 0-1 0 0,-1 1 0 0 0,1-1 1 0 0,0 0-1 0 0,0 1 0 0 0,1-1 1 0 0,0 0-1 0 0,0 1 0 0 0,0-1 1 0 0,1 0-1 0 0,0 0 0 0 0,0 0 1 0 0,1 0-1 0 0,0-1 0 0 0,0 1 1 0 0,0 0-1 0 0,0-1 0 0 0,1 0 19 0 0,8 4 82 0 0,1-1 0 0 0,-1-1-1 0 0,1 0 1 0 0,0-1 0 0 0,1 0 0 0 0,-1-1-1 0 0,1-1 1 0 0,0 0 0 0 0,0-1 0 0 0,1-1-1 0 0,-1 0 1 0 0,0 0 0 0 0,1-2 0 0 0,-1 0-1 0 0,1 0 1 0 0,-1-1 0 0 0,4-2-82 0 0,-3-1 140 0 0,-1 0 1 0 0,0-2 0 0 0,0 1-1 0 0,-1-2 1 0 0,0 0 0 0 0,0 0-1 0 0,0-1 1 0 0,-1-1 0 0 0,0 0-1 0 0,-1-1 1 0 0,0 0-1 0 0,0-1 1 0 0,-1 0 0 0 0,-1 0-1 0 0,0-1 1 0 0,0 0 0 0 0,-2-1-1 0 0,1 0 1 0 0,-1 0-1 0 0,-1-2-140 0 0,-3 9-42 0 0,0 1 0 0 0,-1-1 0 0 0,0 1 0 0 0,0-1-1 0 0,-1 0 1 0 0,1 0 0 0 0,-1 0 0 0 0,-1 0 0 0 0,1 0-1 0 0,-1 0 1 0 0,0 0 0 0 0,0 0 0 0 0,-1 0 0 0 0,0 0-1 0 0,0 0 1 0 0,0 0 0 0 0,-1 0 0 0 0,0 1 0 0 0,0-1 0 0 0,0 1-1 0 0,-1-1 1 0 0,1 1 0 0 0,-1 0 0 0 0,-1-1 0 0 0,1 2-1 0 0,-1-1 1 0 0,0 0 0 0 0,0 1 0 0 0,0 0 0 0 0,-1 0-1 0 0,1 0 1 0 0,-1 0 0 0 0,0 1 0 0 0,0-1 0 0 0,0 1-1 0 0,-1 1 1 0 0,1-1 0 0 0,-1 1 0 0 0,-4-2 42 0 0,-88-4-3850 0 0,96 9 3388 0 0,-1 0 1 0 0,0 0-1 0 0,0 0 1 0 0,1 0 0 0 0,-1 1-1 0 0,0-1 1 0 0,1 1-1 0 0,-1-1 1 0 0,1 1-1 0 0,0 0 1 0 0,0 0-1 0 0,0 0 1 0 0,0 0 0 0 0,0 1-1 0 0,0-1 1 0 0,0 0-1 0 0,0 1 1 0 0,1-1-1 0 0,0 1 1 0 0,-2 2 461 0 0,-2 6-4269 0 0,-1-3-716 0 0</inkml:trace>
</inkml:ink>
</file>

<file path=ppt/ink/ink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8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0 0 0,'0'0'175'0'0,"0"0"480"0"0,0 0 311 0 0,0 0 303 0 0,0 0 304 0 0,0 0 152 0 0,0 0-126 0 0,0 0-348 0 0,0 0-387 0 0,0 0-268 0 0,0 0-103 0 0,0 0 44 0 0,2-2 63 0 0,6-2-311 0 0,0 2 0 0 0,-1-1 1 0 0,1 1-1 0 0,0 0 0 0 0,1 0 1 0 0,-1 1-1 0 0,0 0 1 0 0,0 1-1 0 0,0 0 0 0 0,0 0 1 0 0,1 1-1 0 0,-1 0 0 0 0,0 0-289 0 0,26 0 444 0 0,240-1 1285 0 0,-209-7-1531 0 0,-65 7-170 0 0,-1-1 1 0 0,1 1 0 0 0,0 0 0 0 0,0-1 0 0 0,0 1 0 0 0,0 0 0 0 0,0-1-1 0 0,-1 1 1 0 0,1 0 0 0 0,0-1 0 0 0,0 1 0 0 0,0 0 0 0 0,0-1-1 0 0,0 1 1 0 0,0-1 0 0 0,0 1 0 0 0,0 0 0 0 0,0-1 0 0 0,0 1-1 0 0,1 0 1 0 0,-1-1 0 0 0,0 1 0 0 0,0 0 0 0 0,0-1 0 0 0,0 1 0 0 0,0 0-1 0 0,1-1 1 0 0,-1 1 0 0 0,0 0 0 0 0,0-1 0 0 0,1 1 0 0 0,-1 0-1 0 0,0 0 1 0 0,0-1 0 0 0,1 1 0 0 0,-1 0 0 0 0,0 0 0 0 0,1 0-1 0 0,-1-1 1 0 0,0 1 0 0 0,1 0 0 0 0,-1 0 0 0 0,0 0 0 0 0,1 0 0 0 0,-1 0-1 0 0,1 0 1 0 0,-1 0 0 0 0,0 0 0 0 0,1-1 0 0 0,-1 1 0 0 0,0 1-1 0 0,1-1 1 0 0,-1 0 0 0 0,1 0 0 0 0,-1 0 0 0 0,0 0 0 0 0,1 0-1 0 0,-1 0 1 0 0,0 0-29 0 0,-33-21 1263 0 0,22 15-1361 0 0,2 0 84 0 0,-1 0 1 0 0,1-1-1 0 0,0 0 1 0 0,0 0-1 0 0,1-1 1 0 0,0 0-1 0 0,1-1 1 0 0,-1 1-1 0 0,2-1 1 0 0,-1-1 0 0 0,-4-8 13 0 0,31 10-13259 0 0,-16 8 5365 0 0</inkml:trace>
</inkml:ink>
</file>

<file path=ppt/ink/ink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6817 0 0,'0'0'1367'0'0,"0"0"-386"0"0,0 0-53 0 0,0 0 164 0 0,0 0 115 0 0,0 0-61 0 0,0 0-210 0 0,0 0-192 0 0,0 0-116 0 0,0 0-70 0 0,0 0-26 0 0,0 0-50 0 0,0 0-15 0 0,19 0 4 0 0,118 3 895 0 0,-75-2-1084 0 0,0-3 0 0 0,-1-3 1 0 0,1-2-1 0 0,28-9-282 0 0,-78 13-1038 0 0,-1-1-1998 0 0,-3 3-7516 0 0,-7 1 4327 0 0</inkml:trace>
</inkml:ink>
</file>

<file path=ppt/ink/ink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9386 0 0,'0'0'1456'0'0,"0"0"-602"0"0,0 0-199 0 0,0 0 235 0 0,0 0 300 0 0,0 0 138 0 0,0 0-127 0 0,0 0-233 0 0,0 0-185 0 0,0 0-165 0 0,0 0-108 0 0,0 0-51 0 0,0 0-51 0 0,23 11-24 0 0,72 36-15 0 0,-26-35 293 0 0,-35-15-723 0 0,0-1 0 0 0,-1-1 0 0 0,1-2 0 0 0,-1-1 1 0 0,10-5 60 0 0,41-10-9292 0 0,-70 19-1193 0 0</inkml:trace>
</inkml:ink>
</file>

<file path=ppt/ink/ink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59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86 80 0 0,'0'0'393'0'0,"0"0"-51"0"0,0 0 177 0 0,0 0 263 0 0,0 0 235 0 0,0 0 68 0 0,0 0-111 0 0,0 0-191 0 0,0 35-202 0 0,3 113-168 0 0,-3-25 358 0 0,-2 59 1306 0 0,2-171-2644 0 0,0-1 3889 0 0,-2-22 1792 0 0,-8-96-3142 0 0,9 85-1863 0 0,2 0 0 0 0,1 0 1 0 0,0 0-1 0 0,2 0 0 0 0,1 0 1 0 0,0 0-1 0 0,2 1 0 0 0,1 0 1 0 0,0 0-1 0 0,12-18-109 0 0,-10 21 27 0 0,0 1 0 0 0,2 0 0 0 0,0 0 0 0 0,1 2 0 0 0,1 0 0 0 0,0 0 0 0 0,2 1-1 0 0,-1 1 1 0 0,2 0 0 0 0,0 1 0 0 0,16-9-27 0 0,-30 21 2 0 0,-1-1-1 0 0,1 1 1 0 0,-1 0 0 0 0,1 0-1 0 0,-1 0 1 0 0,1 1-1 0 0,0-1 1 0 0,-1 1-1 0 0,1-1 1 0 0,0 1 0 0 0,0 0-1 0 0,-1 0 1 0 0,1 0-1 0 0,0 0 1 0 0,0 1 0 0 0,-1-1-1 0 0,1 1 1 0 0,0 0-1 0 0,-1 0 1 0 0,1-1 0 0 0,1 3-2 0 0,0 7 45 0 0,-1 1 1 0 0,-1 0 0 0 0,0 1 0 0 0,-1-1-1 0 0,0 0 1 0 0,-1 0 0 0 0,0 1 0 0 0,-1-1 0 0 0,0 0-1 0 0,-1 0 1 0 0,0 0 0 0 0,0 0 0 0 0,-4 8-46 0 0,4-11 6 0 0,-27 134-2313 0 0,43-133-6711 0 0,-12-9 6367 0 0,2 0-5055 0 0</inkml:trace>
</inkml:ink>
</file>

<file path=ppt/ink/ink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0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0 568 4657 0 0,'0'0'1490'0'0,"0"0"-575"0"0,0 0-223 0 0,0 0 236 0 0,0 0 267 0 0,0 0 102 0 0,0 0-99 0 0,0 0-204 0 0,0 0-162 0 0,0 0-63 0 0,0 0-57 0 0,0 0-25 0 0,0 0-3 0 0,22-4-40 0 0,67-13-38 0 0,-29-13 526 0 0,-46 17-845 0 0,10-5-140 0 0,0-2 0 0 0,-1-1 1 0 0,-2-1-1 0 0,0-1 0 0 0,-1 0 1 0 0,-2-2-1 0 0,0 0 0 0 0,-1-1 1 0 0,-2-1-1 0 0,-1 0 0 0 0,5-16-147 0 0,-3-56-953 0 0,-17 98 845 0 0,-1-1 0 0 0,1 1 0 0 0,0-1 0 0 0,0 1 0 0 0,0 0 1 0 0,-1 0-1 0 0,1 0 0 0 0,-1 0 0 0 0,1 0 0 0 0,-1 0 0 0 0,1 0 1 0 0,-1 0-1 0 0,1 1 0 0 0,-1-1 0 0 0,0 1 0 0 0,1-1 0 0 0,-1 1 0 0 0,0 0 1 0 0,1-1-1 0 0,-1 1 0 0 0,0 0 0 0 0,0 0 0 0 0,1 0 0 0 0,-1 0 0 0 0,0 1 1 0 0,0-1-1 0 0,1 0 0 0 0,-1 1 0 0 0,0-1 0 0 0,1 1 0 0 0,-1-1 1 0 0,0 1-1 0 0,1 0 0 0 0,-1 0 0 0 0,1 0 0 0 0,-1 0 0 0 0,1 0 0 0 0,-1 1 108 0 0,-9 7-24 0 0,1 1 0 0 0,0 1 0 0 0,0 0 0 0 0,1 1 0 0 0,1-1 0 0 0,0 2 0 0 0,0-1 0 0 0,1 1 0 0 0,1 0 0 0 0,0 0 0 0 0,1 1 0 0 0,0 0 0 0 0,1 0 0 0 0,1 0-1 0 0,0 0 1 0 0,1 1 0 0 0,1-1 0 0 0,0 1 0 0 0,1 0 0 0 0,0-1 0 0 0,2 8 24 0 0,-1-17 59 0 0,0 1 0 0 0,0-1 1 0 0,1 0-1 0 0,0 1 0 0 0,0-1 0 0 0,1 0 0 0 0,-1 0 1 0 0,1-1-1 0 0,0 1 0 0 0,0-1 0 0 0,1 1 0 0 0,-1-1 1 0 0,1 0-1 0 0,0 0 0 0 0,0 0 0 0 0,0-1 0 0 0,1 1 1 0 0,-1-1-1 0 0,1 0 0 0 0,0-1 0 0 0,0 1 0 0 0,0-1 1 0 0,0 0-1 0 0,0 0 0 0 0,0 0 0 0 0,1-1 0 0 0,-1 0 1 0 0,1 0-1 0 0,-1 0 0 0 0,1-1 0 0 0,0 1-59 0 0,3-1 117 0 0,0 0 0 0 0,-1-1 0 0 0,1 0-1 0 0,0 0 1 0 0,-1 0 0 0 0,1-1 0 0 0,-1-1 0 0 0,1 0 0 0 0,-1 0-1 0 0,0 0 1 0 0,0-1 0 0 0,-1 0 0 0 0,1-1 0 0 0,-1 1-1 0 0,2-2-116 0 0,7-7 11 0 0,-1 0 0 0 0,0-1 0 0 0,-1-1-1 0 0,-1 0 1 0 0,0-1 0 0 0,11-17-11 0 0,29-60-782 0 0,-53 93 718 0 0,-1 0 0 0 0,1 0 0 0 0,-1 0 0 0 0,1 1 0 0 0,-1-1 0 0 0,1 0 0 0 0,-1 0 0 0 0,1 0 0 0 0,-1 0 0 0 0,1 0 0 0 0,-1 0 0 0 0,1-1 0 0 0,-1 1 0 0 0,1 0 0 0 0,-1 0 0 0 0,1 0 0 0 0,-1 0 0 0 0,1 0 0 0 0,0-1 0 0 0,-1 1 0 0 0,1 0 0 0 0,-1 0 0 0 0,1-1 0 0 0,-1 1 0 0 0,1 0 0 0 0,0-1 0 0 0,-1 1 0 0 0,1 0 0 0 0,0-1 0 0 0,0 1 0 0 0,-1-1 0 0 0,1 1 64 0 0,-4 7-26 0 0,0 0 1 0 0,1 1-1 0 0,-1-1 1 0 0,2 1-1 0 0,-1 0 1 0 0,1 0-1 0 0,0 0 1 0 0,1 0-1 0 0,0 0 1 0 0,0 0 0 0 0,1 1-1 0 0,0 4 26 0 0,2-9 39 0 0,0 0 1 0 0,0 0-1 0 0,1 0 0 0 0,0-1 0 0 0,0 1 1 0 0,0-1-1 0 0,0 0 0 0 0,0 1 0 0 0,1-1 1 0 0,0-1-1 0 0,-1 1 0 0 0,1 0 0 0 0,0-1 1 0 0,0 0-1 0 0,0 0 0 0 0,1 0 0 0 0,-1 0 0 0 0,0-1 1 0 0,1 0-1 0 0,-1 0 0 0 0,1 0 0 0 0,-1 0 1 0 0,1-1-1 0 0,0 0 0 0 0,-1 0 0 0 0,1 0 1 0 0,-1 0-1 0 0,1-1 0 0 0,-1 1 0 0 0,1-1 1 0 0,1-1-40 0 0,2 2 119 0 0,9-3 63 0 0,-1-1-1 0 0,1 0 0 0 0,0-1 0 0 0,-1-1 0 0 0,0-1 0 0 0,0 0 0 0 0,-1-1 0 0 0,0-1 1 0 0,0 0-1 0 0,-1-1 0 0 0,0-1 0 0 0,-1 0 0 0 0,0 0 0 0 0,-1-2 0 0 0,0 1 0 0 0,8-13-181 0 0,-13 17 7 0 0,0 0 0 0 0,0 0 0 0 0,-1-1-1 0 0,0 0 1 0 0,-1 0 0 0 0,1-1 0 0 0,-2 1-1 0 0,0-1 1 0 0,0 0 0 0 0,0 0 0 0 0,-1 0-1 0 0,-1-1 1 0 0,0 1 0 0 0,0-1-1 0 0,-1 1 1 0 0,-1-1 0 0 0,1 0 0 0 0,-2 1-1 0 0,0-8-6 0 0,0 16-58 0 0,-1-1 0 0 0,1 0 0 0 0,-1 0-1 0 0,0 1 1 0 0,0-1 0 0 0,0 0 0 0 0,0 1 0 0 0,0 0-1 0 0,0 0 1 0 0,-1-1 0 0 0,1 1 0 0 0,-1 1-1 0 0,1-1 1 0 0,-1 0 0 0 0,0 1 0 0 0,0-1-1 0 0,0 1 1 0 0,0 0 0 0 0,0 0 0 0 0,0 0-1 0 0,0 0 1 0 0,0 1 0 0 0,0-1 0 0 0,0 1 0 0 0,0 0-1 0 0,-1-1 1 0 0,1 2 0 0 0,0-1 0 0 0,0 0-1 0 0,0 1 1 0 0,0-1 0 0 0,0 1 0 0 0,0 0-1 0 0,0 0 1 0 0,0 0 0 0 0,0 0 0 0 0,0 1 0 0 0,0-1-1 0 0,0 1 1 0 0,1 0 0 0 0,-1 0 0 0 0,1 0-1 0 0,-1 0 1 0 0,1 0 0 0 0,-1 1 58 0 0,-5 6-29 0 0,1 1-1 0 0,0 0 1 0 0,0 0 0 0 0,1 1 0 0 0,0-1-1 0 0,1 1 1 0 0,0 1 0 0 0,1-1-1 0 0,0 1 1 0 0,1 0 0 0 0,1 0 0 0 0,-1 0-1 0 0,2 0 1 0 0,0 0 0 0 0,0 0 0 0 0,1 1-1 0 0,1-1 1 0 0,1 11 29 0 0,1-13 3 0 0,1 1-1 0 0,1-1 1 0 0,0-1-1 0 0,0 1 1 0 0,0-1-1 0 0,1 0 1 0 0,1 0-1 0 0,0 0 1 0 0,0-1-1 0 0,0 0 1 0 0,1 0-1 0 0,1-1 1 0 0,-1 0-1 0 0,1-1 1 0 0,0 0 0 0 0,0 0-1 0 0,1-1 1 0 0,0 0-1 0 0,1 0-2 0 0,70 18-1138 0 0,-46-19-2091 0 0,-1 0-4300 0 0,-23-1 1864 0 0</inkml:trace>
</inkml:ink>
</file>

<file path=ppt/ink/ink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220 273 1888 0 0,'0'0'1305'0'0,"0"0"-64"0"0,0 0 152 0 0,0 0 222 0 0,0 0 130 0 0,0 0-50 0 0,0 0-242 0 0,0 0-261 0 0,0 0-212 0 0,0 0-144 0 0,0 0-72 0 0,0 0-17 0 0,-27 35-29 0 0,-79 111-46 0 0,59-59 263 0 0,43-70-747 0 0,-7 26 130 0 0,2 0 0 0 0,3 1 0 0 0,1 1 0 0 0,1-1-1 0 0,3 19-317 0 0,3-49 8 0 0,0 0 0 0 0,1 0 0 0 0,1 0 0 0 0,0-1 0 0 0,1 0 0 0 0,0 1 0 0 0,1-1 0 0 0,0-1 0 0 0,1 1 0 0 0,1-1 0 0 0,0-1 0 0 0,0 1 0 0 0,1-1 0 0 0,1-1 0 0 0,0 0 0 0 0,0 0 0 0 0,1-1 0 0 0,0 0 0 0 0,0-1 0 0 0,1 0-1 0 0,1-1 1 0 0,-1 0 0 0 0,1-1 0 0 0,0 0 0 0 0,0-1 0 0 0,5 0-8 0 0,13-1-1956 0 0,-18-4-1887 0 0,-2 0-3743 0 0,-9 0-192 0 0</inkml:trace>
  <inkml:trace contextRef="#ctx0" brushRef="#br0" timeOffset="304.561">315 778 7274 0 0,'0'0'2052'0'0,"0"0"-501"0"0,0 0-267 0 0,0 0-42 0 0,0 0-7 0 0,0 0-44 0 0,0 0-118 0 0,0 0-129 0 0,0 0-127 0 0,0 0-132 0 0,0 0-123 0 0,0 0-64 0 0,0 0-66 0 0,25 4-70 0 0,77 13-62 0 0,-6-17 276 0 0,-64-6-464 0 0,79-17-1414 0 0,-65 9-7734 0 0,-37 10 2741 0 0,-4 0 738 0 0</inkml:trace>
  <inkml:trace contextRef="#ctx0" brushRef="#br0" timeOffset="7886.837">1226 483 520 0 0,'0'0'1324'0'0,"0"0"-111"0"0,0 0 135 0 0,0 0 231 0 0,0 0 113 0 0,0 0-121 0 0,0 0-317 0 0,0 0-350 0 0,0 0-269 0 0,0 0-162 0 0,0 0-55 0 0,0 3 37 0 0,-1 5-176 0 0,0-1 0 0 0,-1 0 0 0 0,0 0 1 0 0,0 0-1 0 0,-1 0 0 0 0,0 0 1 0 0,0-1-1 0 0,-1 1 0 0 0,0-1 1 0 0,0 0-1 0 0,0 0 0 0 0,-5 5-279 0 0,-18 31 532 0 0,-124 171 439 0 0,99-147-962 0 0,-12 19-181 0 0,64-85 76 0 0,0 0 0 0 0,0 0 1 0 0,1 0-1 0 0,-1 0 0 0 0,0 0 0 0 0,0 0 0 0 0,0 0 0 0 0,1 0 0 0 0,-1 0 1 0 0,0 0-1 0 0,0 0 0 0 0,1 0 0 0 0,-1 0 0 0 0,0 0 0 0 0,0 0 0 0 0,0 0 1 0 0,1 0-1 0 0,-1 0 0 0 0,0 1 0 0 0,0-1 0 0 0,0 0 0 0 0,1 0 0 0 0,-1 0 1 0 0,0 0-1 0 0,0 0 0 0 0,0 1 0 0 0,0-1 0 0 0,1 0 0 0 0,-1 0 0 0 0,0 0 1 0 0,0 1-1 0 0,0-1 0 0 0,0 0 0 0 0,0 0 0 0 0,0 0 0 0 0,0 1 0 0 0,0-1 1 0 0,0 0-1 0 0,0 0 0 0 0,1 1 0 0 0,-1-1 0 0 0,0 0 96 0 0,22-18-5618 0 0,-21 16 4388 0 0,6-4-2620 0 0,0 1 497 0 0</inkml:trace>
  <inkml:trace contextRef="#ctx0" brushRef="#br0" timeOffset="13403.928">761 487 0 0 0,'0'0'324'0'0,"0"0"382"0"0,0 0 172 0 0,0 0 149 0 0,0 0 151 0 0,-3-1 163 0 0,0-1-800 0 0,-4-1-14 0 0,0 2 2566 0 0,7 1-1886 0 0,0 0-116 0 0,0 0-76 0 0,0 0-103 0 0,0 0-113 0 0,26 3 4054 0 0,-9 8-4429 0 0,0 1 0 0 0,0 0-1 0 0,-1 2 1 0 0,0 0 0 0 0,-1 0-1 0 0,-1 1 1 0 0,5 7-424 0 0,-10-13 79 0 0,0 0 0 0 0,0-1-1 0 0,1 0 1 0 0,1-1 0 0 0,-1 0 0 0 0,1-1 0 0 0,1 0-1 0 0,-1-1 1 0 0,1 0 0 0 0,10 3-79 0 0,46 22 307 0 0,7 20-68 0 0,-46-16-83 0 0,1 2-68 0 0,7-2 38 0 0,-20-16-96 0 0,-1-7-26 0 0,-16-11-75 0 0,0 0-26 0 0,0 0-81 0 0,0 0-79 0 0,0 0-111 0 0,0 0-145 0 0,0 0-252 0 0,0 0-314 0 0,-8-7-12770 0 0,5 3 6830 0 0</inkml:trace>
  <inkml:trace contextRef="#ctx0" brushRef="#br0" timeOffset="14219.725">718 222 0 0 0,'0'0'571'0'0,"0"0"408"0"0,0 0 169 0 0,0 0 75 0 0,0 0-27 0 0,0 0-62 0 0,0 0-39 0 0,0 0-14 0 0,0 0-33 0 0,0 0-51 0 0,-1 1 3155 0 0,49 26 1769 0 0,-42-27-5762 0 0,-1 1 0 0 0,0-1 0 0 0,1 0-1 0 0,-1 0 1 0 0,0-1 0 0 0,1 1 0 0 0,-1-1 0 0 0,0-1 0 0 0,0 1-1 0 0,0-1 1 0 0,0 1 0 0 0,0-1 0 0 0,0-1 0 0 0,0 1 0 0 0,0-1-159 0 0,27-17 318 0 0,-1 0 0 0 0,-1-3 0 0 0,-1 0 0 0 0,-2-2 1 0 0,10-11-319 0 0,15-48 816 0 0,-51 83-772 0 0,7 34-126 0 0,34 27 163 0 0,-19-17-18 0 0,58 93-2112 0 0,-70-127-2826 0 0,-4-7-3711 0 0,-5-2-1345 0 0</inkml:trace>
  <inkml:trace contextRef="#ctx0" brushRef="#br0" timeOffset="14775.588">1447 19 0 0 0,'0'0'891'0'0,"0"0"225"0"0,0 0 442 0 0,0 0 352 0 0,0 0 127 0 0,0 0-171 0 0,0 0-338 0 0,0 0-289 0 0,0 0-201 0 0,0 0-131 0 0,0 0-94 0 0,0 0-31 0 0,2-1 9 0 0,-1 0-720 0 0,-1 1 0 0 0,1 0 1 0 0,-1-1-1 0 0,0 1 1 0 0,1 0-1 0 0,-1-1 1 0 0,1 1-1 0 0,-1 0 1 0 0,1 0-1 0 0,-1 0 1 0 0,1-1-1 0 0,0 1 1 0 0,-1 0-1 0 0,1 0 1 0 0,-1 0-1 0 0,1 0 1 0 0,-1 0-1 0 0,1 0 1 0 0,-1 0-1 0 0,1 0 1 0 0,-1 0-1 0 0,1 0 1 0 0,0 1-1 0 0,-1-1 0 0 0,1 0 1 0 0,-1 0-1 0 0,1 0 1 0 0,-1 1-1 0 0,1-1 1 0 0,-1 0-1 0 0,0 1 1 0 0,1-1-1 0 0,-1 0 1 0 0,1 1-1 0 0,-1-1 1 0 0,0 0-1 0 0,1 1 1 0 0,-1-1-1 0 0,0 1 1 0 0,1-1-1 0 0,-1 1 1 0 0,0-1-1 0 0,1 1 1 0 0,-1-1-1 0 0,0 1 1 0 0,0-1-1 0 0,0 1 0 0 0,0-1 1 0 0,0 1-1 0 0,0-1 1 0 0,1 1-1 0 0,-1 0 1 0 0,0-1-72 0 0,8 14 889 0 0,21 26 40 0 0,-2 2 1 0 0,-2 0-1 0 0,-2 2 1 0 0,11 32-930 0 0,-13-22 120 0 0,-2 1 1 0 0,-3 0 0 0 0,-2 2 0 0 0,-2 0 0 0 0,2 50-121 0 0,-10-83-3 0 0,-2 0 0 0 0,-1 0 0 0 0,-1-1 0 0 0,-1 1-1 0 0,-1 0 1 0 0,0 0 0 0 0,-2-1 0 0 0,-1 1 0 0 0,-2-1 0 0 0,-2 6 3 0 0,3-13-70 0 0,-1 0 1 0 0,0 0-1 0 0,-1-1 0 0 0,-1 0 0 0 0,-1 0 1 0 0,0-1-1 0 0,-11 12 70 0 0,12-16-317 0 0,0 0 0 0 0,0-1 0 0 0,-1 0 1 0 0,0 0-1 0 0,0-1 0 0 0,-1 0 0 0 0,0-1 0 0 0,0-1 0 0 0,-1 1 0 0 0,0-2 0 0 0,0 1 1 0 0,-1-2-1 0 0,1 0 0 0 0,-1 0 0 0 0,-11 1 317 0 0,12-4-1118 0 0,-14 1-1886 0 0,9-5-7148 0 0,13 2 4223 0 0</inkml:trace>
</inkml:ink>
</file>

<file path=ppt/ink/ink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6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66 363 184 0 0,'0'0'1308'0'0,"0"0"-5"0"0,0 0 71 0 0,0 0 176 0 0,0 0 174 0 0,0 0-38 0 0,0 0-275 0 0,0 0-386 0 0,0 0-299 0 0,0 0-114 0 0,0 0 19 0 0,0 0 83 0 0,0 0 28 0 0,6 10-67 0 0,86 139 1643 0 0,-73-119-2197 0 0,-2 1 0 0 0,-1 1 1 0 0,-1 1-1 0 0,-2 0 0 0 0,-1 0 1 0 0,0 6-122 0 0,16 57 174 0 0,-24-117 2838 0 0,4-24-2716 0 0,1-27 53 0 0,5 1 1 0 0,2 1-1 0 0,3 0 0 0 0,24-56-349 0 0,3 1-749 0 0,-46 125 233 0 0,0 0-284 0 0,0 0-305 0 0,-6 47-11920 0 0,3-35 5630 0 0</inkml:trace>
  <inkml:trace contextRef="#ctx0" brushRef="#br0" timeOffset="313.808">541 727 10018 0 0,'0'0'1658'0'0,"0"0"-765"0"0,0 0-393 0 0,0 0 169 0 0,0 0 325 0 0,0 0 191 0 0,0 0-28 0 0,0 0-187 0 0,0 0-266 0 0,0 0-236 0 0,0 0-168 0 0,-1 32-102 0 0,-2 100-62 0 0,0 1 348 0 0,3-95-5313 0 0,18-117-9752 0 0,-16 70 13657 0 0</inkml:trace>
  <inkml:trace contextRef="#ctx0" brushRef="#br0" timeOffset="800.425">523 606 0 0 0,'0'0'551'0'0,"0"0"549"0"0,0 0 346 0 0,0 0 275 0 0,0 0 208 0 0,0 0-22 0 0,0 0-203 0 0,0 0-307 0 0,0 0-361 0 0,0 0-304 0 0,0 0-193 0 0,0 0-78 0 0,-6 1 1254 0 0,14 3-1324 0 0,-1-1 0 0 0,1 0 0 0 0,0-1 0 0 0,0 1 1 0 0,0-1-1 0 0,0-1 0 0 0,0 0 0 0 0,0 0 0 0 0,1 0 0 0 0,-1-1 0 0 0,0 0 0 0 0,4-1-391 0 0,-3 0 69 0 0,1 1-1 0 0,-1 0 0 0 0,0 0 1 0 0,1 1-1 0 0,-1 1 1 0 0,0 0-1 0 0,1 0 0 0 0,-1 0 1 0 0,0 1-1 0 0,3 2-68 0 0,-9-2 18 0 0,0 0 1 0 0,0 0-1 0 0,-1 0 0 0 0,1 0 0 0 0,-1 1 0 0 0,0-1 0 0 0,0 1 1 0 0,0-1-1 0 0,-1 1 0 0 0,1 0 0 0 0,-1 0 0 0 0,0 0 0 0 0,0 0 0 0 0,0 0 1 0 0,0 0-1 0 0,-1 0 0 0 0,1 0 0 0 0,-1 0 0 0 0,0 0 0 0 0,-1 0 1 0 0,1 0-1 0 0,-1 0 0 0 0,1 0 0 0 0,-1 0 0 0 0,0 0 0 0 0,-1 0 0 0 0,1 0 1 0 0,-1-1-1 0 0,0 1 0 0 0,1 0 0 0 0,-3 1-18 0 0,-35 54 151 0 0,38-57-160 0 0,0-1 1 0 0,0 1-1 0 0,0-1 1 0 0,1 1-1 0 0,-1 0 1 0 0,0-1-1 0 0,1 1 0 0 0,-1 0 1 0 0,1 0-1 0 0,0-1 1 0 0,-1 1-1 0 0,1 0 1 0 0,0 0-1 0 0,0 0 1 0 0,0 0-1 0 0,1-1 1 0 0,-1 1-1 0 0,0 0 1 0 0,1 0-1 0 0,-1 0 1 0 0,1-1-1 0 0,-1 1 0 0 0,1 0 1 0 0,0-1-1 0 0,0 1 1 0 0,0-1-1 0 0,0 1 1 0 0,0-1-1 0 0,0 1 1 0 0,0-1-1 0 0,0 1 1 0 0,0-1-1 0 0,1 0 1 0 0,-1 0-1 0 0,2 1 9 0 0,41 20-93 0 0,36 30 35 0 0,-78-49 75 0 0,0 0 0 0 0,0 0-1 0 0,-1 1 1 0 0,1-1 0 0 0,-1 1 0 0 0,0-1-1 0 0,0 1 1 0 0,0 0 0 0 0,-1-1 0 0 0,1 1-1 0 0,-1 0 1 0 0,0 0 0 0 0,0-1-1 0 0,0 1 1 0 0,-1 0 0 0 0,1 0 0 0 0,-1-1-1 0 0,0 1 1 0 0,0 0 0 0 0,0-1-1 0 0,0 1 1 0 0,-1-1 0 0 0,1 0 0 0 0,-1 1-1 0 0,0-1 1 0 0,0 0 0 0 0,0 0-1 0 0,0 0 1 0 0,-1 0 0 0 0,1 0 0 0 0,-1-1-1 0 0,0 1 1 0 0,0-1 0 0 0,0 0-1 0 0,0 1 1 0 0,0-1 0 0 0,0-1 0 0 0,-1 1-1 0 0,1 0 1 0 0,-1-1 0 0 0,-1 1-17 0 0,-4 3-69 0 0,-1-1 1 0 0,1 0 0 0 0,0-1-1 0 0,-1 0 1 0 0,0 0 0 0 0,0-1-1 0 0,0 0 1 0 0,0-1-1 0 0,0 0 1 0 0,0 0 0 0 0,0-1-1 0 0,-7-1 69 0 0,-11-6-4092 0 0,1-7-3698 0 0,24 10-1280 0 0</inkml:trace>
  <inkml:trace contextRef="#ctx0" brushRef="#br0" timeOffset="1583.713">0 157 0 0 0,'0'0'883'0'0,"0"0"693"0"0,0 0 327 0 0,0 0-34 0 0,0 0-282 0 0,0 0-404 0 0,0 0-365 0 0,0 0-204 0 0,0 0-97 0 0,0 0 11 0 0,14-1 1864 0 0,119-9 1180 0 0,0 2-2534 0 0,-87-6 266 0 0,-46 13-956 0 0,-6-24 1223 0 0,-75-38-957 0 0,45 41-609 0 0,28 15-508 0 0,11 2-5479 0 0,21 7-4637 0 0,-16 1 5401 0 0</inkml:trace>
  <inkml:trace contextRef="#ctx0" brushRef="#br0" timeOffset="2011.992">972 514 2873 0 0,'0'0'1619'0'0,"0"0"-88"0"0,0 0 12 0 0,0 0 206 0 0,0 0 144 0 0,0 0-182 0 0,0 0-412 0 0,0 0-430 0 0,0 0-337 0 0,0 0-162 0 0,0 0-46 0 0,0 0 17 0 0,0 0 23 0 0,8-3 27 0 0,82-9 973 0 0,200 6 29 0 0,-254 2-1566 0 0,14-3-916 0 0,-18-1-3937 0 0,-29 7 3060 0 0,-2 1-7076 0 0,-1 0 6172 0 0</inkml:trace>
  <inkml:trace contextRef="#ctx0" brushRef="#br0" timeOffset="2250.01">1059 665 3673 0 0,'0'0'2352'0'0,"0"0"-963"0"0,0 0-427 0 0,0 0 289 0 0,0 0 400 0 0,0 0 192 0 0,0 0-130 0 0,0 0-353 0 0,0 0-381 0 0,0 0-322 0 0,0 0-228 0 0,0 0-152 0 0,34 6-85 0 0,110 21-69 0 0,-57-20-89 0 0,-10-12-1545 0 0,-51 1-1591 0 0,-1-2-3343 0 0,-12 3-1382 0 0</inkml:trace>
</inkml:ink>
</file>

<file path=ppt/ink/ink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4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80 295 0 0 0,'0'0'525'0'0,"0"0"576"0"0,0 0 312 0 0,0 0 84 0 0,0 0-76 0 0,0 0-132 0 0,0 0-192 0 0,0 0-155 0 0,-6 0 519 0 0,5 0 3339 0 0,79-19-34 0 0,215-25-2093 0 0,-189 33-4288 0 0,-139 25-4538 0 0,14-6-3101 0 0,12-4 3291 0 0</inkml:trace>
  <inkml:trace contextRef="#ctx0" brushRef="#br0" timeOffset="282.138">0 494 3145 0 0,'0'0'2562'0'0,"0"0"-999"0"0,0 0-646 0 0,0 0-21 0 0,0 0 253 0 0,0 0 243 0 0,0 0 73 0 0,0 0-111 0 0,0 0-158 0 0,0 0-199 0 0,0 0-180 0 0,0 0-113 0 0,0 0-108 0 0,23 2-42 0 0,71 7-59 0 0,21-21 595 0 0,-65 2-895 0 0,1 5-276 0 0,25-3-457 0 0,-30-5-4603 0 0,-33 7-2456 0 0,-10 4 3779 0 0,0-1-94 0 0</inkml:trace>
  <inkml:trace contextRef="#ctx0" brushRef="#br0" timeOffset="766.488">293 0 0 0 0,'0'0'693'0'0,"0"0"373"0"0,0 0 241 0 0,0 0 169 0 0,0 0 21 0 0,0 0-174 0 0,0 0-235 0 0,0 0-223 0 0,0 0-138 0 0,0 0-52 0 0,0 0 6 0 0,0 0 25 0 0,0 13 34 0 0,0 37 36 0 0,21-21 690 0 0,10-7-774 0 0,2-2 0 0 0,0-1 0 0 0,1-1-1 0 0,1-3 1 0 0,6 2-692 0 0,53 46 495 0 0,-93-60-480 0 0,0 0 1 0 0,0 0-1 0 0,0 0 0 0 0,0 0 1 0 0,0 1-1 0 0,-1-1 0 0 0,0 0 1 0 0,1 0-1 0 0,-1 1 0 0 0,-1-1 1 0 0,1 0-1 0 0,0 0 0 0 0,-1 0 1 0 0,1 1-1 0 0,-1-1 0 0 0,0 0 1 0 0,0 0-1 0 0,0 0 1 0 0,-1 0-1 0 0,1 0 0 0 0,-1 0 1 0 0,0-1-1 0 0,1 1 0 0 0,-1 0 1 0 0,0-1-1 0 0,-1 0 0 0 0,0 2-15 0 0,-6 10 39 0 0,-11 18 41 0 0,-1-2-1 0 0,-2 0 0 0 0,-1-1 1 0 0,-1-2-1 0 0,-1 0 0 0 0,-2-2 0 0 0,-10 7-79 0 0,-127 89-803 0 0,148-103-1543 0 0,16-3-7446 0 0,3-15 2685 0 0</inkml:trace>
</inkml:ink>
</file>

<file path=ppt/ink/ink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41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200 748 0 0 0,'0'0'736'0'0,"0"0"211"0"0,0 0 175 0 0,0 0 294 0 0,0 0 362 0 0,0 0 198 0 0,0 0-94 0 0,0 0-326 0 0,0 0-428 0 0,0 0-361 0 0,0 0-231 0 0,-1-3-113 0 0,0-7 136 0 0,8 25 545 0 0,1 4-476 0 0,62 196 1598 0 0,-6 45-1737 0 0,-49-223-218 0 0,-8-48 1528 0 0,17-85-1210 0 0,4 1 1 0 0,28-60-590 0 0,14-42-125 0 0,-10 49-1680 0 0,-54 134 880 0 0,0 9-4222 0 0,-6 5 1584 0 0,0 0-1222 0 0,0 0-1387 0 0</inkml:trace>
  <inkml:trace contextRef="#ctx0" brushRef="#br0" timeOffset="370.287">606 1097 2224 0 0,'0'0'1629'0'0,"0"0"-261"0"0,0 0-112 0 0,0 0 113 0 0,0 0 95 0 0,0 0-73 0 0,0 0-237 0 0,0 0-254 0 0,0 0-189 0 0,0 0-114 0 0,0 0-76 0 0,0 0-56 0 0,0 0-25 0 0,-1 26-19 0 0,-3 125 283 0 0,4 58-541 0 0,0-208-662 0 0,0-1-345 0 0,-6-6-13148 0 0,6 5 13167 0 0,0-3 208 0 0</inkml:trace>
  <inkml:trace contextRef="#ctx0" brushRef="#br0" timeOffset="874.413">516 1105 2801 0 0,'0'0'1215'0'0,"0"0"-31"0"0,0 0 172 0 0,0 0 186 0 0,0 0 25 0 0,0 0-210 0 0,0 0-292 0 0,0 0-253 0 0,0 0-148 0 0,0 0-68 0 0,0 0-57 0 0,0 0-22 0 0,0 0-27 0 0,23-3-56 0 0,111-16 257 0 0,-58 11-61 0 0,-73 41-225 0 0,-13 14-118 0 0,8-44-284 0 0,1-1 0 0 0,0 1 0 0 0,-1 0 0 0 0,1 0 0 0 0,0 0-1 0 0,0 0 1 0 0,1 0 0 0 0,-1 0 0 0 0,1 0 0 0 0,-1 0 0 0 0,1 0 0 0 0,0 1 0 0 0,0-1-1 0 0,1 0 1 0 0,-1 0 0 0 0,1 0 0 0 0,-1 0 0 0 0,1 0 0 0 0,0 0 0 0 0,0 0 0 0 0,0 0 0 0 0,0 0-1 0 0,1 0 1 0 0,-1-1 0 0 0,1 1 0 0 0,0 0 0 0 0,0-1 0 0 0,0 0 0 0 0,0 1 0 0 0,1 0-3 0 0,3 0 16 0 0,-1 0 0 0 0,0 1 1 0 0,0-1-1 0 0,-1 1 0 0 0,1 0 0 0 0,-1 0 1 0 0,0 1-1 0 0,0-1 0 0 0,0 1 1 0 0,-1 0-1 0 0,1 0 0 0 0,-1 0 1 0 0,0 0-1 0 0,-1 1 0 0 0,1-1 1 0 0,-1 1-1 0 0,0-1 0 0 0,0 1 1 0 0,-1 0-1 0 0,0 0 0 0 0,0 2-16 0 0,-1-3 76 0 0,0 1 0 0 0,-1-1 1 0 0,0 0-1 0 0,0 0 0 0 0,-1 0 0 0 0,1 0 0 0 0,-1 0 0 0 0,0 0 0 0 0,-1 0 0 0 0,1 0 0 0 0,-1-1 0 0 0,0 1 0 0 0,0-1 0 0 0,0 0 1 0 0,-1 0-1 0 0,1 0 0 0 0,-1 0 0 0 0,0-1 0 0 0,0 1 0 0 0,0-1-76 0 0,-11 9-45 0 0,0 0 0 0 0,0-2 1 0 0,-1 0-1 0 0,-1 0 0 0 0,0-2 0 0 0,0 0 0 0 0,0-1 0 0 0,-1 0 1 0 0,0-2-1 0 0,-8 2 45 0 0,-13-1-2092 0 0,25-5-1509 0 0,1-1-3980 0 0,9 0 1200 0 0</inkml:trace>
  <inkml:trace contextRef="#ctx0" brushRef="#br0" timeOffset="1183.961">1205 1134 2377 0 0,'0'0'1512'0'0,"0"0"-191"0"0,0 0 148 0 0,0 0 346 0 0,0 0 191 0 0,0 0-134 0 0,0 0-412 0 0,0 0-422 0 0,0 0-281 0 0,0 0-157 0 0,0 0-93 0 0,0 0-48 0 0,-16 22-60 0 0,-48 70-70 0 0,30-30 121 0 0,-44 60-2 0 0,-70 62-542 0 0,111-146-123 0 0,-43 34-3832 0 0,63-59 127 0 0,3-3-3266 0 0,10-6 3839 0 0</inkml:trace>
  <inkml:trace contextRef="#ctx0" brushRef="#br0" timeOffset="1804.93">1203 1440 600 0 0,'0'0'1020'0'0,"0"0"-71"0"0,0 0 208 0 0,0 0 389 0 0,0 0 226 0 0,0 0-38 0 0,0 0-308 0 0,0 0-436 0 0,0 0-377 0 0,0 0-269 0 0,-34 34-166 0 0,-105 104-67 0 0,55-48 272 0 0,17-6 469 0 0,65-77-853 0 0,2-7-19 0 0,7-7 717 0 0,123-107 1398 0 0,11 0-1937 0 0,-28 33-134 0 0,-112 81-40 0 0,0-1 1 0 0,-1 0 0 0 0,1 1 0 0 0,0-1 0 0 0,0 1 0 0 0,-1-1 0 0 0,1 1 0 0 0,0 0 0 0 0,0-1-1 0 0,0 1 1 0 0,0 0 0 0 0,-1-1 0 0 0,1 1 0 0 0,0 0 0 0 0,0 0 0 0 0,0 0 0 0 0,0 0 0 0 0,0 0-1 0 0,0 0 1 0 0,-1 0 0 0 0,1 0 0 0 0,0 0 0 0 0,0 0 0 0 0,0 1 0 0 0,0-1 0 0 0,0 0 0 0 0,-1 1-1 0 0,1-1 1 0 0,0 0 0 0 0,0 1 0 0 0,0-1 0 0 0,-1 1 0 0 0,1-1 0 0 0,0 1 0 0 0,-1-1-1 0 0,1 1 1 0 0,0 0 0 0 0,-1-1 0 0 0,1 1 0 0 0,-1 0 0 0 0,1 0 0 0 0,-1-1 0 0 0,1 1 0 0 0,-1 0-1 0 0,0 0 1 0 0,1 0 0 0 0,-1-1 0 0 0,0 1 0 0 0,0 0 0 0 0,0 0 0 0 0,1 0 0 0 0,-1 0 0 0 0,0 0-1 0 0,0 0 16 0 0,2 5 56 0 0,82 248 30 0 0,-84-252-31 0 0,0 0 1 0 0,-1 0 0 0 0,1 1-1 0 0,-1-1 1 0 0,0 0-1 0 0,1 0 1 0 0,-1 0 0 0 0,0 0-1 0 0,0-1 1 0 0,0 1 0 0 0,0 0-1 0 0,0 0 1 0 0,-1 0-1 0 0,1-1 1 0 0,-1 1 0 0 0,1-1-1 0 0,-1 1 1 0 0,1-1-1 0 0,-1 0 1 0 0,0 1 0 0 0,0-1-1 0 0,1 0 1 0 0,-1 0 0 0 0,0 0-1 0 0,0 0 1 0 0,0-1-1 0 0,0 1 1 0 0,0 0 0 0 0,0-1-1 0 0,-1 0 1 0 0,1 1-1 0 0,0-1 1 0 0,0 0 0 0 0,0 0-1 0 0,0 0 1 0 0,0 0 0 0 0,0-1-1 0 0,-1 1 1 0 0,1 0-1 0 0,0-1 1 0 0,0 0 0 0 0,0 1-1 0 0,0-1 1 0 0,0 0 0 0 0,0 0-1 0 0,0-1-55 0 0,-14 2 232 0 0,-105-36 161 0 0,100 27-434 0 0,-35-24-1022 0 0,40 17-2283 0 0,3-1-4232 0 0,9 10 470 0 0</inkml:trace>
  <inkml:trace contextRef="#ctx0" brushRef="#br0" timeOffset="2667.881">1 346 0 0 0,'0'0'432'0'0,"0"0"474"0"0,0 0 374 0 0,0 0 203 0 0,0 0-84 0 0,0 0-243 0 0,0 0-230 0 0,0 0-114 0 0,0 0 20 0 0,0 0 35 0 0,0 0-32 0 0,0 0-98 0 0,19 0-105 0 0,127-3 825 0 0,166 2 830 0 0,-235-13-1602 0 0,-77 14-626 0 0,1 0-1 0 0,-1-1 0 0 0,1 1 0 0 0,-1-1 1 0 0,1 0-1 0 0,-1 1 0 0 0,1-1 0 0 0,-1 1 1 0 0,0-1-1 0 0,1 0 0 0 0,-1 1 1 0 0,0-1-1 0 0,0 0 0 0 0,1 1 0 0 0,-1-1 1 0 0,0 0-1 0 0,0 1 0 0 0,0-1 0 0 0,0 0 1 0 0,0 1-1 0 0,0-1 0 0 0,0 0 1 0 0,0 0-1 0 0,0 1 0 0 0,0-1 0 0 0,-1 0 1 0 0,1 1-1 0 0,0-1 0 0 0,0 0 0 0 0,-1 1 1 0 0,1-1-1 0 0,0 1 0 0 0,-1-1 1 0 0,1 0-1 0 0,0 1 0 0 0,-1-1 0 0 0,1 1 1 0 0,-1-1-1 0 0,1 1 0 0 0,-1-1 0 0 0,1 1 1 0 0,-1-1-1 0 0,0 1 0 0 0,1 0 1 0 0,-1-1-1 0 0,1 1 0 0 0,-1 0 0 0 0,0 0 1 0 0,1-1-1 0 0,-1 1 0 0 0,0 0 0 0 0,0 0 1 0 0,0 0-59 0 0,-40-24 331 0 0,-104-38-71 0 0,144 61-348 0 0,-1 0-14 0 0,0 1-1 0 0,0-1 0 0 0,0 0 0 0 0,0 0 0 0 0,0 0 0 0 0,0 0 0 0 0,0 0 0 0 0,0 0 0 0 0,0-1 0 0 0,1 1 0 0 0,-1-1 1 0 0,1 1-1 0 0,-1-1 0 0 0,1 1 0 0 0,-1-1 0 0 0,1 0 0 0 0,0 0 0 0 0,0 0 0 0 0,0 0 0 0 0,0 0 0 0 0,0 0 1 0 0,0 0 102 0 0,52-1-13802 0 0,-40 3 9549 0 0</inkml:trace>
  <inkml:trace contextRef="#ctx0" brushRef="#br0" timeOffset="3083.987">1339 924 6009 0 0,'0'0'1119'0'0,"0"0"-427"0"0,0 0-61 0 0,0 0 312 0 0,0 0 313 0 0,0 0 133 0 0,0 0-106 0 0,0 0-257 0 0,0 0-231 0 0,0 0-180 0 0,0 0-154 0 0,0 0-64 0 0,0 0-32 0 0,30 7-26 0 0,93 20 1 0 0,-7-20 393 0 0,14-14-430 0 0,-45-8-3468 0 0,-68 8-354 0 0,-6 2-2369 0 0,-7 2-236 0 0</inkml:trace>
  <inkml:trace contextRef="#ctx0" brushRef="#br0" timeOffset="3331.055">1628 663 9506 0 0,'0'0'555'0'0,"0"0"-251"0"0,0 0 99 0 0,0 0 325 0 0,0 0 292 0 0,-4 31 99 0 0,-11 98-135 0 0,10 68 150 0 0,21-43-2207 0 0,-4-104-1870 0 0,4-1-3738 0 0,-10-37 1625 0 0</inkml:trace>
  <inkml:trace contextRef="#ctx0" brushRef="#br0" timeOffset="3733.372">2005 670 5257 0 0,'0'0'270'0'0,"0"0"-488"0"0,0 0-178 0 0,0 0 265 0 0,0 0 523 0 0,0 0 397 0 0,0 0 123 0 0,0 0-63 0 0,0 0-129 0 0,0 0-163 0 0,0 0-149 0 0,3 32-102 0 0,9 97-50 0 0,34 156 757 0 0,-12-154-480 0 0,-15-102 683 0 0,-5-39 3225 0 0,42-215-697 0 0,-39 144-3739 0 0,4 1 0 0 0,3 0 0 0 0,3 2 0 0 0,4 1-5 0 0,39-41-1295 0 0,-10 52-6818 0 0,-47 55 3123 0 0,-7 3-1550 0 0</inkml:trace>
  <inkml:trace contextRef="#ctx0" brushRef="#br0" timeOffset="4397.981">2456 1038 9234 0 0,'0'0'1555'0'0,"0"0"-702"0"0,0 0-552 0 0,0 0-39 0 0,0 0 106 0 0,0 0 94 0 0,0 0-2 0 0,0 0-100 0 0,0 0-117 0 0,0 0-103 0 0,0 0-79 0 0,-13 32-44 0 0,-40 100-3 0 0,18-34 4 0 0,-8 5 50 0 0,160-282 3176 0 0,-52 89-3182 0 0,-65 89-62 0 0,21-32-18 0 0,2 2 0 0 0,0 0-1 0 0,2 1 1 0 0,2 2-1 0 0,13-12 19 0 0,-40 40-15 0 0,0 1 0 0 0,0-1 0 0 0,0 1 0 0 0,0-1 0 0 0,1 1 0 0 0,-1-1 0 0 0,0 1 0 0 0,0-1 0 0 0,0 1 0 0 0,0-1 0 0 0,0 1 0 0 0,1-1 0 0 0,-1 1 0 0 0,0-1 0 0 0,0 1 0 0 0,1-1 0 0 0,-1 1 0 0 0,0-1 0 0 0,1 0 0 0 0,-1 1 0 0 0,1-1 0 0 0,-1 0 0 0 0,0 1 0 0 0,1-1 0 0 0,-1 0-1 0 0,1 1 1 0 0,-1-1 0 0 0,1 0 0 0 0,-1 0 0 0 0,1 0 0 0 0,-1 1 0 0 0,1-1 0 0 0,-1 0 0 0 0,1 0 0 0 0,-1 0 0 0 0,1 0 0 0 0,-1 0 0 0 0,1 0 0 0 0,-1 0 0 0 0,1 0 0 0 0,-1 0 0 0 0,1 0 0 0 0,-1 0 0 0 0,1 0 0 0 0,-1-1 0 0 0,1 1 0 0 0,-1 0 0 0 0,1 0 0 0 0,-1 0 0 0 0,1-1 0 0 0,-1 1 0 0 0,1 0-1 0 0,-1-1 1 0 0,0 1 0 0 0,1 0 0 0 0,-1-1 0 0 0,1 1 0 0 0,-1 0 0 0 0,0-1 0 0 0,1 1 0 0 0,-1-1 0 0 0,0 1 0 0 0,0-1 0 0 0,1 1 0 0 0,-1-1 0 0 0,0 1 0 0 0,0-1 0 0 0,0 1 0 0 0,0-1 15 0 0,-44 254-424 0 0,42-229 339 0 0,0-17 86 0 0,1 1 0 0 0,-1 0-1 0 0,2 0 1 0 0,-1 0 0 0 0,1 0 0 0 0,0 0 0 0 0,0 0 0 0 0,1 0 0 0 0,0 0 0 0 0,1 0 0 0 0,0-1-1 0 0,0 1 1 0 0,0 0 0 0 0,1-1 0 0 0,0 0 0 0 0,1 1 0 0 0,0-1 0 0 0,0 0 0 0 0,3 4-1 0 0,1-3 99 0 0,9 3 2486 0 0,-18-27-300 0 0,-70-56-1371 0 0,52 57-909 0 0,-65-46-47 0 0,19 16-3907 0 0,26 12-6218 0 0,29 24 2336 0 0</inkml:trace>
  <inkml:trace contextRef="#ctx0" brushRef="#br0" timeOffset="4986.167">1930 184 0 0 0,'0'0'831'0'0,"0"0"723"0"0,0 0 271 0 0,0 0 14 0 0,0 0-93 0 0,0 0-167 0 0,0 0-164 0 0,0 0-141 0 0,0 0-145 0 0,15 3-85 0 0,87 15 1522 0 0,13-17 67 0 0,133-16-1890 0 0,-248 15-736 0 0,1 1 0 0 0,-1-1 0 0 0,1 0 0 0 0,0 1 0 0 0,-1-1 0 0 0,1 0 0 0 0,-1 0 0 0 0,1 0 0 0 0,0 1 0 0 0,-1-1 0 0 0,1 0 0 0 0,0 0 0 0 0,-1 0 0 0 0,1 0 0 0 0,-1 0 0 0 0,1 0 0 0 0,0 0 0 0 0,-1 0 0 0 0,1 0 0 0 0,0-1 0 0 0,-1 1 1 0 0,1 0-1 0 0,-1 0 0 0 0,1-1 0 0 0,0 1 0 0 0,-1 0 0 0 0,1 0 0 0 0,-1-1 0 0 0,1 1 0 0 0,-1-1 0 0 0,1 1 0 0 0,-1-1 0 0 0,1 1 0 0 0,-1 0 0 0 0,0-1 0 0 0,1 1 0 0 0,-1-1 0 0 0,0 0 0 0 0,1 1 0 0 0,-1-1 0 0 0,0 1 0 0 0,0-1 0 0 0,1 0 0 0 0,-1 1 0 0 0,0-1 0 0 0,0 1 0 0 0,0-1 1 0 0,0 0-1 0 0,0 1 0 0 0,0-1 0 0 0,0 0 0 0 0,0 1 0 0 0,0-1 0 0 0,0 1 0 0 0,0-1 0 0 0,0 0 0 0 0,-1 1 0 0 0,1-1 0 0 0,0 1 0 0 0,0-1-7 0 0,-35-24 569 0 0,28 21-528 0 0,-223-110 230 0 0,212 95-2119 0 0,17 14-3521 0 0,2 0-4730 0 0,1 4 5934 0 0</inkml:trace>
</inkml:ink>
</file>

<file path=ppt/ink/ink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07.2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 1565 0 0 0,'0'0'607'0'0,"0"0"473"0"0,0 0 256 0 0,0 0 107 0 0,0 0-68 0 0,0 0-161 0 0,0 0-141 0 0,0 0-162 0 0,-2 0-85 0 0,1 0-767 0 0,0-1 0 0 0,1 1 1 0 0,-1 0-1 0 0,0-1 0 0 0,1 1 1 0 0,-1 0-1 0 0,0-1 0 0 0,1 1 1 0 0,-1-1-1 0 0,1 1 0 0 0,-1-1 1 0 0,1 0-1 0 0,-1 1 0 0 0,1-1 1 0 0,-1 1-1 0 0,1-1 0 0 0,0 0 1 0 0,-1 1-1 0 0,1-1 0 0 0,0 0 1 0 0,-1 1-1 0 0,1-1 0 0 0,0 0 1 0 0,0 0-1 0 0,0 1 0 0 0,0-1 1 0 0,0 0-1 0 0,0 0 0 0 0,0 1 1 0 0,0-1-1 0 0,0 0 0 0 0,0 0 1 0 0,0 1-1 0 0,0-1 1 0 0,1 0-1 0 0,-1 0 0 0 0,0 1 1 0 0,0-1-1 0 0,1 0 0 0 0,-1 1 1 0 0,0-1-1 0 0,1 0 0 0 0,-1 1 1 0 0,1-1-1 0 0,-1 1 0 0 0,1-1 1 0 0,-1 1-1 0 0,1-1 0 0 0,0 1 1 0 0,-1-1-1 0 0,1 1 0 0 0,0-1 1 0 0,-1 1-1 0 0,1 0 0 0 0,0-1 1 0 0,-1 1-1 0 0,1 0 0 0 0,0 0 1 0 0,-1 0-1 0 0,1-1 0 0 0,1 1-59 0 0,154-165 3492 0 0,275-206-744 0 0,-126 128-2346 0 0,-50 43-234 0 0,-175 119 234 0 0,-63 70-455 0 0,-16 11 73 0 0,-1 0 8 0 0,0 0-4 0 0,0 0-5 0 0,0 0 7 0 0,0 0 12 0 0,0 0-21 0 0,0 0 6 0 0,0 0 5 0 0,0 0-7 0 0,0 0 8 0 0,0 0-1 0 0,-16 4-125 0 0,-85 29-370 0 0,56-19 453 0 0,-1-2 0 0 0,-1-2 0 0 0,0-3 0 0 0,-19 1 14 0 0,11-4 246 0 0,54-4-194 0 0,1 0-27 0 0,0 0-30 0 0,0 0-26 0 0,0 0-44 0 0,0 0-25 0 0,19 12-142 0 0,78 36 425 0 0,-67-36-181 0 0,-1 2 0 0 0,0 2 0 0 0,-1 0 0 0 0,-1 2-1 0 0,-1 0 1 0 0,24 23-2 0 0,15 11 31 0 0,-45-76 1731 0 0,2-103-491 0 0,-22 117-1327 0 0,1 0 0 0 0,-2-1 0 0 0,0 1 0 0 0,0 0 0 0 0,0 0 1 0 0,-1 0-1 0 0,-1 0 0 0 0,0 0 0 0 0,0 0 0 0 0,-1 1 0 0 0,0-1 1 0 0,-1 1-1 0 0,0 0 0 0 0,-5-6 56 0 0,-27-22-4580 0 0,-14 14-6275 0 0,39 19 3620 0 0</inkml:trace>
  <inkml:trace contextRef="#ctx0" brushRef="#br0" timeOffset="3417.665">1816 96 56 0 0,'0'0'2898'0'0,"0"0"-1774"0"0,0 0-617 0 0,0 0 62 0 0,0 0 252 0 0,0 0 209 0 0,0 0 72 0 0,0 0-90 0 0,0 0-222 0 0,-35 9-222 0 0,-106 32-181 0 0,137-41-369 0 0,0 1 1 0 0,0 0-1 0 0,0 0 1 0 0,0 1-1 0 0,0-1 0 0 0,0 1 1 0 0,0 0-1 0 0,0 0 1 0 0,0 0-1 0 0,1 1 1 0 0,-1-1-1 0 0,1 1 1 0 0,0 0-1 0 0,0 0 1 0 0,0 0-1 0 0,0 0 1 0 0,0 1-1 0 0,-1 2-18 0 0,-3 4 44 0 0,-6 8-7 0 0,0 1 0 0 0,2 0 0 0 0,0 1 0 0 0,1 0 0 0 0,1 1 0 0 0,1 0 0 0 0,1 0 0 0 0,0 1 1 0 0,2 0-1 0 0,1 0 0 0 0,0 0 0 0 0,2 1 0 0 0,1-1 0 0 0,0 1 0 0 0,2-1 0 0 0,0 4-37 0 0,1-20 21 0 0,0 0 1 0 0,0 0-1 0 0,0 0 0 0 0,0 0 0 0 0,1 0 1 0 0,0 0-1 0 0,0-1 0 0 0,1 1 0 0 0,-1-1 1 0 0,1 0-1 0 0,0 0 0 0 0,1 0 0 0 0,-1-1 1 0 0,1 1-1 0 0,0-1 0 0 0,0 0 0 0 0,0-1 1 0 0,1 1-1 0 0,-1-1 0 0 0,1 0 0 0 0,0 0 1 0 0,0-1-1 0 0,0 0 0 0 0,0 0 0 0 0,1 0-21 0 0,15 4 538 0 0,1-1-1 0 0,0 0 0 0 0,1-2 0 0 0,-1-1 0 0 0,1 0 0 0 0,5-2-537 0 0,7-4 525 0 0,-1 0 0 0 0,0-3 0 0 0,0-1 0 0 0,-1-1 0 0 0,0-2 0 0 0,-1-1 0 0 0,0-2 0 0 0,-1-1 0 0 0,0-2 0 0 0,-2-1 0 0 0,0-1 0 0 0,0-2-525 0 0,-10 7 133 0 0,-1 0-1 0 0,0-2 1 0 0,-1 0-1 0 0,-1-1 1 0 0,-1 0-1 0 0,0-1 1 0 0,-2-1-1 0 0,3-5-132 0 0,-12 16-16 0 0,0 0-1 0 0,0 0 0 0 0,-1-1 1 0 0,0 0-1 0 0,-1 0 1 0 0,0 0-1 0 0,0 0 1 0 0,-1-1-1 0 0,0 1 1 0 0,-1-1-1 0 0,0 1 0 0 0,0-1 1 0 0,-1 1-1 0 0,0-1 1 0 0,-1 0-1 0 0,0 1 1 0 0,0-1-1 0 0,-1 1 1 0 0,-1 0-1 0 0,1-1 1 0 0,-4-6 15 0 0,0 5-126 0 0,1 1-1 0 0,-2 0 1 0 0,1 0-1 0 0,-1 0 1 0 0,-1 1-1 0 0,0 0 1 0 0,0 1-1 0 0,0-1 1 0 0,-1 2-1 0 0,-1-1 1 0 0,1 1-1 0 0,-1 1 1 0 0,0 0-1 0 0,-1 0 1 0 0,1 1-1 0 0,-1 0 1 0 0,0 1-1 0 0,-6-2 128 0 0,-10-2-415 0 0,0 1 0 0 0,0 2 0 0 0,-1 0 0 0 0,1 2 0 0 0,-1 1-1 0 0,0 1 1 0 0,-12 2 415 0 0,-95 18-3230 0 0,47 5-2808 0 0,43-9-2092 0 0</inkml:trace>
  <inkml:trace contextRef="#ctx0" brushRef="#br0" timeOffset="3754.681">1179 210 5049 0 0,'0'0'1696'0'0,"0"0"-409"0"0,0 0-321 0 0,0 0-38 0 0,0 0 183 0 0,0 0 216 0 0,0 0 59 0 0,0 0-110 0 0,0 0-191 0 0,0 0-190 0 0,35 4-97 0 0,115 12-51 0 0,505 49 2307 0 0,-130-18-3322 0 0,-355-34-1655 0 0,-59-8-6347 0 0,-78-4-2514 0 0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0:04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894 812 6185 0 0,'0'0'1575'0'0,"0"0"-312"0"0,0 0-128 0 0,0 0 83 0 0,0 0 101 0 0,0 0-42 0 0,0 0-236 0 0,0 0-272 0 0,0 0-234 0 0,0 0-212 0 0,0 0-133 0 0,0 0-84 0 0,0 0-60 0 0,-19 8-4 0 0,-65 27-17 0 0,-29 51-12 0 0,45-34-236 0 0,-2-4 0 0 0,-2-2 0 0 0,-2-4 0 0 0,-2-2 0 0 0,-1-4-1 0 0,-14 0 224 0 0,82-32 96 0 0,1-1-1 0 0,-1 0 0 0 0,-1-1 1 0 0,1 0-1 0 0,0-1 0 0 0,0 0 1 0 0,-1 0-1 0 0,1-1 1 0 0,0 0-1 0 0,-1 0 0 0 0,1-1 1 0 0,-1 0-96 0 0,7-3 19 0 0,0 1 0 0 0,1-1 0 0 0,-1 1 0 0 0,1-1 0 0 0,-1 0 1 0 0,1 0-1 0 0,0 0 0 0 0,0 0 0 0 0,1-1 0 0 0,-1 1 0 0 0,1 0 1 0 0,0-1-1 0 0,0 1 0 0 0,1 0 0 0 0,-1-1 0 0 0,1 1 0 0 0,0-1 0 0 0,0 1 1 0 0,0-1-1 0 0,1 1 0 0 0,0-1 0 0 0,0 1 0 0 0,0-1 0 0 0,0 1 1 0 0,1 0-1 0 0,-1 0 0 0 0,1-1 0 0 0,0 1 0 0 0,0 0 0 0 0,2-2-19 0 0,14-24 52 0 0,0 0-1 0 0,2 2 1 0 0,1 0-1 0 0,1 1 1 0 0,10-8-52 0 0,-18 19 20 0 0,127-108 493 0 0,-136 119-460 0 0,1 0 0 0 0,0 0 0 0 0,0 1 0 0 0,0-1 0 0 0,0 1 0 0 0,1 0 0 0 0,0 1 0 0 0,0 0 0 0 0,0 0 0 0 0,0 0 0 0 0,0 1 0 0 0,0 0 0 0 0,1 1 0 0 0,-1-1 0 0 0,0 1 0 0 0,1 1 0 0 0,0-1 0 0 0,-1 1 0 0 0,1 1 0 0 0,-1 0 0 0 0,1 0 0 0 0,-1 0 0 0 0,0 1 0 0 0,1 0 0 0 0,-1 0 0 0 0,0 0 0 0 0,0 1 0 0 0,0 1 0 0 0,0-1 0 0 0,0 1-53 0 0,116 147 916 0 0,-119-146-885 0 0,15 17 161 0 0,0 0 0 0 0,1-1 0 0 0,1-1 1 0 0,1-2-1 0 0,1 0 0 0 0,1-1 0 0 0,22 13-192 0 0,74 16 508 0 0,-93-42-4699 0 0,1-3-4502 0 0,-24-1-1046 0 0</inkml:trace>
  <inkml:trace contextRef="#ctx0" brushRef="#br0" timeOffset="351.008">1544 897 7922 0 0,'0'0'1631'0'0,"0"0"-482"0"0,0 0-173 0 0,0 0 223 0 0,0 0 218 0 0,0 0-22 0 0,0 0-220 0 0,0 0-247 0 0,0 0-173 0 0,0 0-110 0 0,0 0-69 0 0,0 0-36 0 0,33 3-36 0 0,105 12-18 0 0,-18-12 567 0 0,76-31-991 0 0,-188 26-519 0 0,0 0-957 0 0,-6 2-3181 0 0,0-1-3506 0 0,-2 1 255 0 0</inkml:trace>
  <inkml:trace contextRef="#ctx0" brushRef="#br0" timeOffset="608.865">1581 1121 12355 0 0,'0'0'2606'0'0,"0"0"-1554"0"0,0 0-612 0 0,0 0 160 0 0,0 0 324 0 0,0 0 142 0 0,0 0-55 0 0,0 0-199 0 0,0 0-201 0 0,31 6-158 0 0,100 19-140 0 0,0-19 138 0 0,-69-5-549 0 0,20 1-1457 0 0,-31-6-7039 0 0,-38 1-2501 0 0</inkml:trace>
  <inkml:trace contextRef="#ctx0" brushRef="#br0" timeOffset="1854.602">2439 1320 0 0 0,'0'0'403'0'0,"0"0"220"0"0,0 0 327 0 0,0 0 471 0 0,0 0 390 0 0,0 0 168 0 0,0 0-108 0 0,0 0-256 0 0,0 0-247 0 0,0 0-205 0 0,0 0-177 0 0,35-8-134 0 0,112-26-113 0 0,-61-1 223 0 0,-74 26-803 0 0,30-19 91 0 0,-2-1 0 0 0,-2-2 0 0 0,0-2 0 0 0,-3-1 0 0 0,0-2 0 0 0,-3-2-1 0 0,-1 0 1 0 0,-1-3-250 0 0,-26 33-7 0 0,1 0 0 0 0,-2-1-1 0 0,1 1 1 0 0,-1-1-1 0 0,-1 0 1 0 0,0 0 0 0 0,0 0-1 0 0,0 0 1 0 0,-1 0-1 0 0,-1 0 1 0 0,1-4 7 0 0,-3 10-91 0 0,1 1-1 0 0,-1-1 1 0 0,0 1-1 0 0,1-1 1 0 0,-1 1 0 0 0,0 0-1 0 0,0 0 1 0 0,-1 0 0 0 0,1 0-1 0 0,0 0 1 0 0,-1 0-1 0 0,1 1 1 0 0,-1-1 0 0 0,1 1-1 0 0,-1-1 1 0 0,0 1-1 0 0,0 0 1 0 0,0 0 0 0 0,1 0-1 0 0,-1 1 1 0 0,0-1-1 0 0,0 1 1 0 0,0 0 0 0 0,0 0-1 0 0,0 0 1 0 0,0 0 0 0 0,0 0-1 0 0,0 0 1 0 0,0 1-1 0 0,0-1 1 0 0,0 1 0 0 0,0 0-1 0 0,1 0 1 0 0,-1 0-1 0 0,0 0 1 0 0,1 1 0 0 0,-1-1-1 0 0,-2 3 92 0 0,-12 7-237 0 0,1 0-1 0 0,0 2 0 0 0,1 0 0 0 0,0 1 1 0 0,1 0-1 0 0,1 1 0 0 0,0 1 1 0 0,1 0-1 0 0,1 0 0 0 0,0 1 0 0 0,1 1 1 0 0,1 1 237 0 0,4-8 28 0 0,0 0 0 0 0,0 0 1 0 0,2 1-1 0 0,-1-1 1 0 0,2 1-1 0 0,-1 0 0 0 0,1 0 1 0 0,1 0-1 0 0,1 0 0 0 0,-1 0 1 0 0,2 10-29 0 0,0-17 66 0 0,0-1 1 0 0,0 0-1 0 0,0 0 1 0 0,0 0 0 0 0,1 1-1 0 0,0-1 1 0 0,-1-1-1 0 0,2 1 1 0 0,-1 0-1 0 0,0 0 1 0 0,1-1-1 0 0,-1 1 1 0 0,1-1 0 0 0,0 0-1 0 0,0 0 1 0 0,1 0-1 0 0,-1 0 1 0 0,0 0-1 0 0,1-1 1 0 0,0 0 0 0 0,0 0-1 0 0,0 0 1 0 0,-1 0-1 0 0,2 0 1 0 0,-1-1-1 0 0,0 1 1 0 0,0-1-1 0 0,0 0 1 0 0,4 0-67 0 0,130 7 2479 0 0,-101-14-2094 0 0,0-1 1 0 0,-1-2-1 0 0,0-2 0 0 0,-1-1 1 0 0,0-1-1 0 0,-1-2 1 0 0,-1-2-1 0 0,7-5-385 0 0,6-1 303 0 0,2-2-64 0 0,-1-1 1 0 0,-2-3 0 0 0,-1-1 0 0 0,1-4-240 0 0,-40 30 4 0 0,-1 1 1 0 0,1-1-1 0 0,-1 0 0 0 0,0 0 1 0 0,0 0-1 0 0,0 0 1 0 0,-1-1-1 0 0,0 0 1 0 0,1 1-1 0 0,-2-1 1 0 0,1 0-1 0 0,0-1 1 0 0,-1 1-1 0 0,0 0 1 0 0,0-1-1 0 0,-1 1 1 0 0,1-2-5 0 0,-4 6-77 0 0,1 0 0 0 0,0 0 0 0 0,-1-1 0 0 0,1 2 0 0 0,0-1 1 0 0,-1 0-1 0 0,0 0 0 0 0,1 0 0 0 0,-1 0 0 0 0,1 1 0 0 0,-1-1 1 0 0,0 1-1 0 0,1 0 0 0 0,-1-1 0 0 0,0 1 0 0 0,1 0 0 0 0,-1 0 1 0 0,0 0-1 0 0,0 0 0 0 0,1 0 0 0 0,-1 0 0 0 0,0 0 0 0 0,0 1 0 0 0,1-1 1 0 0,-1 1-1 0 0,1-1 0 0 0,-1 1 0 0 0,0 0 0 0 0,1 0 0 0 0,-1-1 1 0 0,1 1-1 0 0,-1 0 0 0 0,1 0 0 0 0,0 1 77 0 0,-14 5-165 0 0,0 1 1 0 0,0 1-1 0 0,1 0 0 0 0,1 1 1 0 0,-1 1-1 0 0,2 0 0 0 0,0 0 1 0 0,0 1-1 0 0,1 1 0 0 0,0 0 1 0 0,1 1-1 0 0,1 0 1 0 0,0 0-1 0 0,1 1 0 0 0,-4 11 165 0 0,9-22 19 0 0,1 1 0 0 0,0 0 0 0 0,1 0 0 0 0,-1 1 0 0 0,1-1 0 0 0,0 0 0 0 0,1 0 0 0 0,-1 1-1 0 0,1-1 1 0 0,0 0 0 0 0,0 1 0 0 0,1-1 0 0 0,-1 0 0 0 0,1 1 0 0 0,0-1 0 0 0,1 0 0 0 0,-1 0 0 0 0,1 0 0 0 0,0 0 0 0 0,0 0 0 0 0,1 0-1 0 0,-1-1 1 0 0,1 1 0 0 0,0-1 0 0 0,1 0 0 0 0,-1 0 0 0 0,1 0 0 0 0,-1 0 0 0 0,1 0 0 0 0,0-1 0 0 0,1 0 0 0 0,3 3-19 0 0,9-1 179 0 0,1 0 0 0 0,0-2 0 0 0,0 0 0 0 0,0 0 0 0 0,1-2 0 0 0,-1-1 1 0 0,0 0-1 0 0,1-1 0 0 0,-1-1 0 0 0,0 0 0 0 0,0-2 0 0 0,0 0 0 0 0,0-1 0 0 0,-1-1 1 0 0,0 0-1 0 0,0-1 0 0 0,0-1 0 0 0,-1-1 0 0 0,0 0 0 0 0,-1-2 0 0 0,0 1 1 0 0,2-4-180 0 0,-16 14 2 0 0,36-24 94 0 0,-1 0 0 0 0,-1-3-1 0 0,-2-1 1 0 0,-1-1 0 0 0,0-2-1 0 0,-3-1 1 0 0,0-1 0 0 0,7-14-96 0 0,-10-37-382 0 0,-26 83 359 0 0,0 0 0 0 0,0 1 1 0 0,0-1-1 0 0,0 0 0 0 0,-1 0 0 0 0,1 0 0 0 0,0 0 0 0 0,0 1 0 0 0,-1-1 0 0 0,1 0 0 0 0,-1 0 0 0 0,1 1 1 0 0,-1-1-1 0 0,1 0 0 0 0,-1 1 0 0 0,1-1 0 0 0,-1 1 0 0 0,1-1 0 0 0,-1 1 0 0 0,0-1 0 0 0,1 1 1 0 0,-1-1-1 0 0,0 1 0 0 0,0-1 0 0 0,1 1 0 0 0,-1 0 0 0 0,0-1 0 0 0,0 1 0 0 0,0 0 0 0 0,1 0 0 0 0,-1 0 1 0 0,0-1-1 0 0,0 1 0 0 0,0 0 0 0 0,0 0 0 0 0,1 0 0 0 0,-1 1 0 0 0,0-1 0 0 0,0 0 0 0 0,0 0 0 0 0,1 0 1 0 0,-1 0-1 0 0,0 1 0 0 0,0-1 0 0 0,0 0 0 0 0,1 1 0 0 0,-1-1 0 0 0,0 1 0 0 0,0-1 23 0 0,-40 23-910 0 0,30-11 911 0 0,-1 1 1 0 0,2 0 0 0 0,0 1-1 0 0,0 0 1 0 0,2 0 0 0 0,-1 1-1 0 0,2 0 1 0 0,0 1-1 0 0,1 0 1 0 0,0 0 0 0 0,2 0-1 0 0,0 0 1 0 0,0 1-1 0 0,0 10-1 0 0,4-21 13 0 0,1-1-1 0 0,-1 1 0 0 0,1 0 0 0 0,0-1 0 0 0,0 1 0 0 0,0-1 0 0 0,1 1 0 0 0,0-1 1 0 0,0 1-1 0 0,0-1 0 0 0,1 0 0 0 0,0 0 0 0 0,0 0 0 0 0,0 0 0 0 0,1-1 0 0 0,-1 1 0 0 0,1-1 1 0 0,0 0-1 0 0,0 0 0 0 0,1 0 0 0 0,-1-1 0 0 0,1 1 0 0 0,0-1 0 0 0,0 0 0 0 0,0-1 0 0 0,0 1 1 0 0,0-1-1 0 0,1 0 0 0 0,4 1-12 0 0,6 2-337 0 0,1-1-1 0 0,-1 0 1 0 0,1-1 0 0 0,0-1 0 0 0,1 0 0 0 0,-1-2 0 0 0,0 0-1 0 0,0-1 1 0 0,9-1 337 0 0,19-7-3959 0 0,-14 0-2628 0 0,-14 5 339 0 0</inkml:trace>
  <inkml:trace contextRef="#ctx0" brushRef="#br0" timeOffset="2420.961">4895 639 2000 0 0,'0'0'1529'0'0,"0"0"92"0"0,0 0 153 0 0,0 0 99 0 0,0 0-32 0 0,0 0-166 0 0,0 0-274 0 0,0 0-292 0 0,0 0-270 0 0,0 0-258 0 0,0 0-198 0 0,0 0-141 0 0,0 0-66 0 0,-17 2-44 0 0,-55 11-26 0 0,68-12-93 0 0,-1 0-1 0 0,1 0 1 0 0,0 1 0 0 0,-1 0-1 0 0,1 0 1 0 0,0 0-1 0 0,0 0 1 0 0,1 1-1 0 0,-1 0 1 0 0,0-1-1 0 0,1 1 1 0 0,-1 1 0 0 0,1-1-1 0 0,0 0 1 0 0,0 1-1 0 0,0 1-12 0 0,-1 0 14 0 0,-3 2-29 0 0,1 0-1 0 0,0 0 1 0 0,1 1-1 0 0,0 0 1 0 0,0 0 0 0 0,1 0-1 0 0,0 1 1 0 0,0-1-1 0 0,1 1 1 0 0,0 0 0 0 0,1 0-1 0 0,0 0 1 0 0,0 1-1 0 0,1-1 1 0 0,0 0 0 0 0,1 0-1 0 0,-1 1 1 0 0,2-1-1 0 0,0 0 1 0 0,0 3 15 0 0,3-6 25 0 0,0-1 0 0 0,0 0 0 0 0,0-1 0 0 0,0 1 0 0 0,1-1 0 0 0,0 0 0 0 0,0 0 0 0 0,0-1 0 0 0,0 1 1 0 0,0-1-1 0 0,1 0 0 0 0,0 0 0 0 0,0-1 0 0 0,-1 0 0 0 0,1 0 0 0 0,0 0 0 0 0,1-1 0 0 0,-1 0 0 0 0,0 0 0 0 0,0 0 0 0 0,1-1 0 0 0,-1 0 0 0 0,0 0 0 0 0,0 0 0 0 0,1-1 0 0 0,-1 0 0 0 0,0-1 1 0 0,5-1-27 0 0,6-2 237 0 0,0-2 0 0 0,0 1 0 0 0,-1-2-1 0 0,0 0 1 0 0,0-2 0 0 0,-1 1-1 0 0,0-2 1 0 0,-1 0 0 0 0,0 0-1 0 0,-1-1 1 0 0,8-10-236 0 0,-17 18 64 0 0,65-61 378 0 0,-3-3 1 0 0,-3-3-1 0 0,0-8-442 0 0,-47 62-99 0 0,-2-2 0 0 0,0 0 0 0 0,-1-1 1 0 0,-1 0-1 0 0,0-1 0 0 0,-2 0 0 0 0,0 0 0 0 0,-2-2 0 0 0,0 1 1 0 0,-2-1-1 0 0,0 0 0 0 0,-2 0 0 0 0,0 0 0 0 0,-2 0 0 0 0,-1-1 0 0 0,0 0 1 0 0,-2-3 98 0 0,-1 19-50 0 0,-1 0 1 0 0,0 0-1 0 0,-1 0 0 0 0,0 0 1 0 0,0 1-1 0 0,-1 0 1 0 0,0 0-1 0 0,0 0 1 0 0,0 0-1 0 0,-1 1 1 0 0,0 0-1 0 0,0 0 1 0 0,-1 0-1 0 0,0 1 0 0 0,0 0 1 0 0,0 0-1 0 0,0 1 1 0 0,-1 0-1 0 0,1 0 1 0 0,-1 1-1 0 0,0 0 1 0 0,-1 0-1 0 0,1 1 0 0 0,0 0 1 0 0,-1 1-1 0 0,1-1 1 0 0,-1 2-1 0 0,1-1 1 0 0,-1 1-1 0 0,1 0 1 0 0,-1 1-1 0 0,1 0 1 0 0,-1 1-1 0 0,1-1 0 0 0,0 2 1 0 0,-1-1-1 0 0,1 1 1 0 0,0 0-1 0 0,-3 2 50 0 0,-3 3 60 0 0,0 0 0 0 0,1 0 0 0 0,0 1 0 0 0,0 1 0 0 0,1 0 0 0 0,0 1 0 0 0,1 0-1 0 0,0 1 1 0 0,1 0 0 0 0,0 1 0 0 0,1 0 0 0 0,0 0 0 0 0,2 1 0 0 0,-1 0 0 0 0,1 0 0 0 0,1 1-1 0 0,1 0 1 0 0,0 0 0 0 0,1 1 0 0 0,0-1 0 0 0,2 1 0 0 0,0-1 0 0 0,-1 16-60 0 0,3-7 121 0 0,1-1 0 0 0,1 1 0 0 0,1-1 0 0 0,1 0 1 0 0,1 0-1 0 0,1-1 0 0 0,1 1 0 0 0,1-1 0 0 0,0 0 0 0 0,2-1 0 0 0,1 0 1 0 0,10 14-122 0 0,-8-16 16 0 0,1-1 1 0 0,2 0 0 0 0,-1-1-1 0 0,2-1 1 0 0,0-1 0 0 0,1 0 0 0 0,1-1-1 0 0,0-1 1 0 0,0-1 0 0 0,1 0-1 0 0,1-2 1 0 0,0 0 0 0 0,1-1 0 0 0,0-2-1 0 0,7 2-16 0 0,10-4-902 0 0,-22-5-2446 0 0,-2-1-4556 0 0,-8 1-1285 0 0</inkml:trace>
  <inkml:trace contextRef="#ctx0" brushRef="#br0" timeOffset="7553.06">5511 849 0 0 0,'0'0'384'0'0,"0"0"640"0"0,0 0 275 0 0,0 0-12 0 0,0 0-119 0 0,0 0-139 0 0,0 0-144 0 0,0 0-85 0 0,25-4-39 0 0,75-12-33 0 0,-51-1 605 0 0,-24 1-656 0 0,-1-1-1 0 0,-1-1 1 0 0,-1-1 0 0 0,0-1-1 0 0,15-19-676 0 0,-12 14 250 0 0,-14 14-238 0 0,0 0 1 0 0,-1-1-1 0 0,-1 0 0 0 0,0 0 0 0 0,0-1 1 0 0,-1 0-1 0 0,-1 0 0 0 0,0-1 0 0 0,-1 0 1 0 0,-1-1-1 0 0,4-11-12 0 0,-8 25-88 0 0,-1 0 0 0 0,1 0-1 0 0,-1 0 1 0 0,1 0 0 0 0,-1 0 0 0 0,1 0 0 0 0,-1 0 0 0 0,1 0 0 0 0,-1 0 0 0 0,0 0 0 0 0,1 0 0 0 0,-1 0 0 0 0,0 0 0 0 0,0 0-1 0 0,0 0 1 0 0,0 0 0 0 0,0 0 0 0 0,0 0 0 0 0,0 0 0 0 0,0 0 0 0 0,-1 0 0 0 0,1 0 0 0 0,0 0 0 0 0,0 0 0 0 0,-1 0-1 0 0,1 0 1 0 0,-1 0 0 0 0,1 0 0 0 0,-1 0 0 0 0,0 0 0 0 0,1 0 0 0 0,-1 1 0 0 0,0-1 0 0 0,1 0 0 0 0,-1 0 0 0 0,0 1-1 0 0,0-1 1 0 0,0 0 0 0 0,1 1 0 0 0,-1-1 0 0 0,0 1 0 0 0,0-1 0 0 0,0 1 0 0 0,0-1 0 0 0,0 1 0 0 0,0 0 0 0 0,0 0 0 0 0,0-1-1 0 0,0 1 1 0 0,0 0 0 0 0,0 0 0 0 0,-1 0 0 0 0,1 0 0 0 0,0 0 0 0 0,0 0 0 0 0,0 1 0 0 0,0-1 0 0 0,-1 0 88 0 0,-91 54-2557 0 0,81-46 2706 0 0,1 1-1 0 0,0 0 1 0 0,0 0-1 0 0,1 1 1 0 0,0 0 0 0 0,1 1-1 0 0,0 0 1 0 0,0 1-1 0 0,1 0 1 0 0,1 0-1 0 0,0 0 1 0 0,1 1-1 0 0,0 0 1 0 0,1 1 0 0 0,1-1-1 0 0,0 1 1 0 0,1 0-1 0 0,0 0 1 0 0,1 0-1 0 0,-1 13-148 0 0,5-23 60 0 0,0 0-1 0 0,1 0 0 0 0,-1-1 0 0 0,0 1 1 0 0,1 0-1 0 0,0-1 0 0 0,0 0 0 0 0,0 0 0 0 0,0 0 1 0 0,0 0-1 0 0,1 0 0 0 0,0-1 0 0 0,-1 1 1 0 0,1-1-1 0 0,0 0 0 0 0,0 0 0 0 0,0-1 1 0 0,0 1-1 0 0,0-1 0 0 0,0 0 0 0 0,1 0 0 0 0,-1 0 1 0 0,0 0-1 0 0,1-1 0 0 0,-1 0 0 0 0,1 0 1 0 0,-1 0-1 0 0,0 0 0 0 0,3-1-59 0 0,20 0 424 0 0,0-1-1 0 0,0-1 0 0 0,0-1 1 0 0,0-1-1 0 0,-1-2 1 0 0,0 0-1 0 0,0-2 1 0 0,-1-1-1 0 0,0-1 0 0 0,22-14-423 0 0,-20 12 314 0 0,-1 0 0 0 0,0-2 1 0 0,-1-1-1 0 0,0-1 0 0 0,-2-1 0 0 0,0-2 0 0 0,-1 0 0 0 0,-1-1 0 0 0,-1-1 0 0 0,-1 0 0 0 0,-1-2 0 0 0,5-9-314 0 0,-22 32-18 0 0,0 0-1 0 0,0 0 0 0 0,0-1 1 0 0,0 1-1 0 0,0-1 0 0 0,0 1 1 0 0,0-1-1 0 0,0 1 0 0 0,0-1 1 0 0,-1 0-1 0 0,1 1 0 0 0,-1-1 1 0 0,1 0-1 0 0,-1 0 0 0 0,0 1 1 0 0,1-1-1 0 0,-1 0 1 0 0,0 0-1 0 0,0 1 0 0 0,0-1 1 0 0,-1 0-1 0 0,1 0 0 0 0,0 1 1 0 0,-1-1-1 0 0,1 0 0 0 0,-1 1 1 0 0,1-1-1 0 0,-1 0 0 0 0,0 1 1 0 0,0-1-1 0 0,0 1 0 0 0,0-1 1 0 0,0 1-1 0 0,0-1 1 0 0,0 1-1 0 0,0 0 0 0 0,-1-1 1 0 0,1 1-1 0 0,0 0 0 0 0,-1 0 1 0 0,1 0-1 0 0,-1 0 0 0 0,1 0 1 0 0,-1 1-1 0 0,1-1 0 0 0,-1 0 1 0 0,0 1-1 0 0,0-1 1 0 0,1 1-1 0 0,-1-1 0 0 0,0 1 1 0 0,0 0-1 0 0,1 0 0 0 0,-1 0 1 0 0,-1 0 18 0 0,-3 0-131 0 0,0 1 0 0 0,0 0 0 0 0,0 0 0 0 0,0 0 0 0 0,0 1 0 0 0,0-1 0 0 0,1 2 0 0 0,-1-1 0 0 0,1 0 0 0 0,0 1 0 0 0,0 0 0 0 0,0 1 0 0 0,0-1 0 0 0,0 1 0 0 0,0 0 0 0 0,-3 3 131 0 0,6-5-8 0 0,-5 4-13 0 0,0 0 0 0 0,1 0 0 0 0,0 1 0 0 0,0 0 0 0 0,0 0 0 0 0,1 0 0 0 0,0 1 0 0 0,0 0 0 0 0,1 0 0 0 0,0 0-1 0 0,0 1 1 0 0,-1 5 21 0 0,4-11 5 0 0,0 0-1 0 0,1 0 1 0 0,-1 1-1 0 0,1-1 1 0 0,0 0-1 0 0,0 1 1 0 0,0-1-1 0 0,0 1 0 0 0,0-1 1 0 0,1 0-1 0 0,-1 1 1 0 0,1-1-1 0 0,0 0 1 0 0,0 0-1 0 0,0 0 1 0 0,0 0-1 0 0,1 1 1 0 0,0-2-1 0 0,-1 1 0 0 0,1 0 1 0 0,0 0-1 0 0,0 0 1 0 0,0-1-1 0 0,1 1 1 0 0,-1-1-1 0 0,1 0 1 0 0,-1 0-1 0 0,1 0 0 0 0,0 0 1 0 0,0 0-1 0 0,0 0 1 0 0,0-1-1 0 0,0 1 1 0 0,0-1-1 0 0,1 0-4 0 0,12 5 155 0 0,0-2 1 0 0,0 0-1 0 0,1-1 0 0 0,-1 0 0 0 0,1-1 0 0 0,0-1 0 0 0,-1-1 1 0 0,1 0-1 0 0,0-2 0 0 0,0 0 0 0 0,-1 0 0 0 0,0-1 1 0 0,1-2-1 0 0,-1 1 0 0 0,0-2 0 0 0,-1 0 0 0 0,0-1 1 0 0,0 0-1 0 0,13-9-155 0 0,-2-3 189 0 0,-1-1-1 0 0,0-1 1 0 0,-2 0 0 0 0,-1-2 0 0 0,0-1-1 0 0,-2-1 1 0 0,-1-1 0 0 0,-1 0 0 0 0,10-21-189 0 0,-24 40 24 0 0,0 1 0 0 0,-1-1 1 0 0,0 0-1 0 0,0 0 0 0 0,-1 0 1 0 0,1 0-1 0 0,-2 0 1 0 0,1 0-1 0 0,-1-1 0 0 0,0 1 1 0 0,0-1-1 0 0,-1-3-24 0 0,-2 10-2 0 0,1 0 1 0 0,0 0-1 0 0,-1 0 1 0 0,1 0-1 0 0,-1 0 1 0 0,0 0-1 0 0,1 1 1 0 0,-1-1-1 0 0,0 0 1 0 0,1 1-1 0 0,-1-1 0 0 0,0 1 1 0 0,0 0-1 0 0,1 0 1 0 0,-1 0-1 0 0,0 0 1 0 0,0 0-1 0 0,0 0 1 0 0,1 0-1 0 0,-1 0 1 0 0,0 1-1 0 0,0-1 1 0 0,1 1-1 0 0,-1-1 1 0 0,0 1-1 0 0,1 0 0 0 0,-1 0 1 0 0,1 0-1 0 0,-1-1 1 0 0,1 2-1 0 0,-1-1 1 0 0,1 0-1 0 0,0 0 1 0 0,-1 0-1 0 0,1 1 1 0 0,0-1-1 0 0,0 0 1 0 0,0 1-1 0 0,0-1 1 0 0,0 1 1 0 0,-12 9-48 0 0,0 1 1 0 0,1 1-1 0 0,0 0 1 0 0,1 0-1 0 0,1 1 1 0 0,0 0 0 0 0,1 1-1 0 0,0 0 1 0 0,1 1-1 0 0,1 0 1 0 0,0 0 0 0 0,2 0-1 0 0,0 1 1 0 0,0 0-1 0 0,2 0 1 0 0,0 0-1 0 0,1 0 1 0 0,0 15 47 0 0,3-29-122 0 0,-1 1 0 0 0,1 0 1 0 0,1 0-1 0 0,-1-1 0 0 0,1 1 0 0 0,-1-1 0 0 0,1 1 0 0 0,0-1 1 0 0,0 0-1 0 0,0 0 0 0 0,1 0 0 0 0,-1 0 0 0 0,1 0 0 0 0,0 0 1 0 0,0-1-1 0 0,0 1 0 0 0,0-1 0 0 0,0 0 0 0 0,0 0 1 0 0,1 0-1 0 0,-1 0 0 0 0,1 0 0 0 0,-1-1 0 0 0,1 0 0 0 0,0 1 1 0 0,-1-2-1 0 0,1 1 0 0 0,4 0 122 0 0,67 7-10200 0 0,-64-8 3520 0 0</inkml:trace>
  <inkml:trace contextRef="#ctx0" brushRef="#br0" timeOffset="10988.067">4788 1095 0 0 0,'0'0'139'0'0,"0"0"289"0"0,0 0 205 0 0,0 0 259 0 0,0 0 237 0 0,0 0 68 0 0,0 0-107 0 0,0 0-161 0 0,0 0-118 0 0,0 0-60 0 0,0 0-23 0 0,11 0-8 0 0,185-3 4471 0 0,28-8-2559 0 0,-1-10 1 0 0,166-39-2633 0 0,90-10 744 0 0,-329 52-679 0 0,37-4-785 0 0,140 3 720 0 0,-327 18-103 0 0,1 1-1 0 0,0 0 0 0 0,-1 0 0 0 0,1-1 0 0 0,-1 1 1 0 0,1 0-1 0 0,-1 0 0 0 0,1 0 0 0 0,0 0 1 0 0,-1 0-1 0 0,1 0 0 0 0,-1 0 0 0 0,1 0 1 0 0,0 0-1 0 0,-1 0 0 0 0,1 0 0 0 0,-1 0 1 0 0,1 0-1 0 0,-1 0 0 0 0,1 1 0 0 0,0-1 0 0 0,-1 0 1 0 0,1 0-1 0 0,-1 1 0 0 0,1-1 0 0 0,-1 0 1 0 0,1 1-1 0 0,-1-1 0 0 0,1 0 0 0 0,-1 1 1 0 0,0-1-1 0 0,1 1 0 0 0,-1-1 0 0 0,1 1 1 0 0,-1-1-1 0 0,0 1 0 0 0,0-1 0 0 0,1 1 1 0 0,-1-1-1 0 0,0 1 0 0 0,0-1 0 0 0,1 1 0 0 0,-1 0 1 0 0,0-1-1 0 0,0 1 0 0 0,0-1 0 0 0,0 1 1 0 0,0-1-1 0 0,0 1 0 0 0,0 0 0 0 0,0-1 1 0 0,0 1-1 0 0,0-1 0 0 0,-1 1 0 0 0,1 0 1 0 0,0-1-1 0 0,0 1 0 0 0,-1 0 104 0 0,-22 27-11505 0 0,22-27 10999 0 0,-4 3-1457 0 0</inkml:trace>
  <inkml:trace contextRef="#ctx0" brushRef="#br0" timeOffset="11811.223">5694 1342 0 0 0,'0'0'663'0'0,"0"0"336"0"0,0 0 196 0 0,0 0 152 0 0,0 0 29 0 0,0 0-80 0 0,0 0-180 0 0,0 0-261 0 0,0 0-219 0 0,0 0-185 0 0,0 0-144 0 0,0 0-42 0 0,-19 0-35 0 0,-60 2-16 0 0,76-2-192 0 0,0 0 0 0 0,0 0 0 0 0,0 1 0 0 0,0-1 0 0 0,0 1 0 0 0,0 0-1 0 0,1 0 1 0 0,-1 0 0 0 0,0 0 0 0 0,0 0 0 0 0,1 0 0 0 0,-1 1 0 0 0,1 0 0 0 0,-1-1-1 0 0,1 1 1 0 0,0 0 0 0 0,0 0 0 0 0,-1 0 0 0 0,1 0 0 0 0,-1 2-22 0 0,-8 8 109 0 0,-1-2-20 0 0,1 2 0 0 0,0 0 0 0 0,0 0 0 0 0,1 1 0 0 0,0 0 0 0 0,1 0 1 0 0,1 1-1 0 0,0 1 0 0 0,1-1 0 0 0,1 1 0 0 0,0 1 0 0 0,1-1 0 0 0,1 1 0 0 0,0-1 0 0 0,1 1 0 0 0,1 0 0 0 0,0 1 0 0 0,1 0-89 0 0,2-12 82 0 0,1 0 0 0 0,-1-1 0 0 0,1 1 0 0 0,0 0 0 0 0,0-1 0 0 0,0 0 0 0 0,1 0 0 0 0,0 1 0 0 0,-1-2 0 0 0,1 1 0 0 0,1 0 0 0 0,-1 0 0 0 0,1-1 0 0 0,-1 0 0 0 0,1 0 0 0 0,0 0 0 0 0,0 0 0 0 0,0 0 0 0 0,0-1 0 0 0,1 0 0 0 0,-1 0 0 0 0,1 0 0 0 0,0-1-1 0 0,-1 1 1 0 0,1-1 0 0 0,0 0 0 0 0,0 0 0 0 0,-1-1 0 0 0,1 1 0 0 0,5-1-82 0 0,7-2 305 0 0,1 0 0 0 0,-1-1-1 0 0,1-1 1 0 0,-1 0 0 0 0,0-2-1 0 0,0 0 1 0 0,-1 0-1 0 0,0-2 1 0 0,0 0 0 0 0,-1-1-1 0 0,0 0 1 0 0,0-1 0 0 0,-1-1-1 0 0,8-7-304 0 0,9-5 243 0 0,5-3-128 0 0,0-3 0 0 0,-2 0 1 0 0,-1-3-1 0 0,-1 0 0 0 0,-2-3 0 0 0,-2 0 0 0 0,-1-1 0 0 0,0-4-115 0 0,-19 26-102 0 0,-1 0-1 0 0,0-1 0 0 0,-1 0 0 0 0,0 0 0 0 0,-1-1 0 0 0,-1 1 1 0 0,0-1-1 0 0,-2 0 0 0 0,1 0 0 0 0,-2 0 0 0 0,0-8 103 0 0,-1 18-100 0 0,0 0 0 0 0,0 0-1 0 0,-1-1 1 0 0,0 1 0 0 0,0 0-1 0 0,0 0 1 0 0,-1 0 0 0 0,0 0-1 0 0,0 1 1 0 0,0-1 0 0 0,-1 0 0 0 0,0 1-1 0 0,0 0 1 0 0,0-1 0 0 0,-1 1-1 0 0,0 1 1 0 0,0-1 0 0 0,0 0-1 0 0,0 1 1 0 0,-1 0 0 0 0,0 0-1 0 0,0 0 1 0 0,0 1 0 0 0,0 0-1 0 0,0 0 1 0 0,-1 0 0 0 0,1 0 0 0 0,-1 1-1 0 0,0 0 1 0 0,0 0 0 0 0,0 0 100 0 0,-4 1-86 0 0,0-1 1 0 0,-1 1-1 0 0,1 1 1 0 0,-1 0-1 0 0,1 0 1 0 0,-1 1 0 0 0,1 0-1 0 0,0 1 1 0 0,-1 0-1 0 0,1 1 1 0 0,0 0-1 0 0,1 0 1 0 0,-1 1 0 0 0,0 1-1 0 0,1-1 1 0 0,0 2-1 0 0,0-1 1 0 0,1 1-1 0 0,-1 0 1 0 0,1 1 0 0 0,0 0-1 0 0,0 1 86 0 0,-5 5 132 0 0,0 1-1 0 0,1 0 1 0 0,0 0 0 0 0,1 1-1 0 0,0 1 1 0 0,2 0-1 0 0,0 0 1 0 0,0 1 0 0 0,2 0-1 0 0,0 0 1 0 0,1 1 0 0 0,1 1-132 0 0,2-9 88 0 0,0 1 1 0 0,1 0 0 0 0,0-1 0 0 0,1 1 0 0 0,0 0 0 0 0,1 0 0 0 0,0 0 0 0 0,1 0 0 0 0,0 0 0 0 0,1 0 0 0 0,0-1 0 0 0,1 1 0 0 0,0 0-1 0 0,0-1 1 0 0,1 0 0 0 0,1 0 0 0 0,-1 0 0 0 0,2 0 0 0 0,-1-1 0 0 0,1 0 0 0 0,1 0 0 0 0,0-1 0 0 0,0 1 0 0 0,0-1 0 0 0,1-1 0 0 0,1 0-1 0 0,-1 0 1 0 0,5 2-89 0 0,11 5 153 0 0,2-1 0 0 0,0-1-1 0 0,0-1 1 0 0,1-2-1 0 0,0-1 1 0 0,1 0 0 0 0,25 2-153 0 0,17-3-337 0 0,-26-13-3849 0 0,-28-5-4845 0 0,-13 7 2579 0 0</inkml:trace>
  <inkml:trace contextRef="#ctx0" brushRef="#br0" timeOffset="12357.341">6684 1117 1112 0 0,'0'0'1655'0'0,"0"0"-1"0"0,0 0 17 0 0,0 0 0 0 0,0 0-67 0 0,0 0-81 0 0,0 0-146 0 0,0 0-212 0 0,0 0-181 0 0,0 0-189 0 0,0 0-143 0 0,0 0-85 0 0,-31 21-75 0 0,-97 63-62 0 0,72-30 116 0 0,51-43-448 0 0,-6 9-25 0 0,2 0 0 0 0,0 1 0 0 0,1 0 0 0 0,1 0 0 0 0,1 1 0 0 0,1 0 0 0 0,1 0 0 0 0,0 14-73 0 0,3-29 20 0 0,0-1 0 0 0,1 1 0 0 0,0 0 0 0 0,1-1 1 0 0,-1 1-1 0 0,1 0 0 0 0,1-1 0 0 0,-1 1 1 0 0,1-1-1 0 0,0 1 0 0 0,1-1 0 0 0,-1 0 1 0 0,1 0-1 0 0,0 0 0 0 0,1 0 0 0 0,0 0 1 0 0,0-1-1 0 0,0 0 0 0 0,0 1 0 0 0,1-2 1 0 0,0 1-1 0 0,0 0 0 0 0,0-1 0 0 0,0 0 1 0 0,1 0-1 0 0,0-1 0 0 0,-1 1 0 0 0,1-1 1 0 0,1-1-1 0 0,1 2-20 0 0,7 0 201 0 0,1 0 1 0 0,-1-1 0 0 0,1-1-1 0 0,-1 0 1 0 0,1-1 0 0 0,0 0-1 0 0,-1-2 1 0 0,1 1 0 0 0,0-2-1 0 0,-1 0 1 0 0,1-1-1 0 0,-1-1 1 0 0,0 0 0 0 0,0-1-1 0 0,-1-1 1 0 0,1 0 0 0 0,-1-1-1 0 0,0-1 1 0 0,-1 0 0 0 0,8-6-202 0 0,-9 6 87 0 0,0-1 1 0 0,-1 0 0 0 0,0-1 0 0 0,-1 0 0 0 0,0-1 0 0 0,0 0-1 0 0,-1 0 1 0 0,-1-1 0 0 0,0 0 0 0 0,0-1 0 0 0,-2 0 0 0 0,1 0-1 0 0,-2 0 1 0 0,1-1 0 0 0,-2 0 0 0 0,0 0 0 0 0,-1 0 0 0 0,0 0-1 0 0,-1 0 1 0 0,-1-1 0 0 0,0-13-88 0 0,-3 18-194 0 0,-1 0 0 0 0,0 0 0 0 0,0 1 0 0 0,-1-1-1 0 0,0 1 1 0 0,-1 0 0 0 0,0 0 0 0 0,-1 0 0 0 0,0 1 0 0 0,0 0 0 0 0,-1 0 0 0 0,0 0 0 0 0,0 1-1 0 0,-1 0 1 0 0,0 1 0 0 0,0-1 0 0 0,0 1 0 0 0,-1 1 0 0 0,0 0 0 0 0,0 0 0 0 0,0 1-1 0 0,-1 0 1 0 0,1 0 0 0 0,-1 1 0 0 0,0 1 0 0 0,0-1 0 0 0,-9 0 194 0 0,-89 7-6431 0 0,6 32-4455 0 0,77-25 8380 0 0</inkml:trace>
  <inkml:trace contextRef="#ctx0" brushRef="#br0" timeOffset="12651.588">6325 1478 0 0 0,'0'0'1751'0'0,"0"0"498"0"0,0 0 192 0 0,0 0-69 0 0,0 0-172 0 0,0 0-224 0 0,0 0-261 0 0,0 0-258 0 0,0 0-256 0 0,0 0-236 0 0,0 0-187 0 0,34-14-157 0 0,105-47-140 0 0,-56 34 367 0 0,-74 25-811 0 0,0 0-1 0 0,1 1 1 0 0,-1 0 0 0 0,0 1-1 0 0,1 0 1 0 0,-1 0 0 0 0,0 1-1 0 0,0 0 1 0 0,0 1 0 0 0,0 0-1 0 0,0 1 1 0 0,0-1-1 0 0,0 2 1 0 0,0-1 0 0 0,-1 1-1 0 0,0 1 1 0 0,0-1 0 0 0,0 1-1 0 0,5 5-36 0 0,-6-1 62 0 0,1 0-1 0 0,1 0 1 0 0,-1-1 0 0 0,1 0-1 0 0,0-1 1 0 0,1 0-1 0 0,0 0 1 0 0,0-1-1 0 0,1 0 1 0 0,-1-1-1 0 0,1 0 1 0 0,0-1 0 0 0,1 0-1 0 0,-1-1 1 0 0,1 0-1 0 0,0-1 1 0 0,-1 0-1 0 0,1 0 1 0 0,5-2-62 0 0,78-14-228 0 0,-90 9-1430 0 0,-3 0-6571 0 0,-1 4 5350 0 0,-1 1-7048 0 0</inkml:trace>
</inkml:ink>
</file>

<file path=ppt/ink/ink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18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6 303 0 0 0,'0'0'207'0'0,"0"0"645"0"0,0 0 192 0 0,0 0-54 0 0,0 0-154 0 0,0 0-179 0 0,0 0-139 0 0,0 0-93 0 0,0 0-6 0 0,2 0 70 0 0,41 0 3015 0 0,102-1 2375 0 0,73-20-4030 0 0,-78-1-1550 0 0,-127 19-2511 0 0,-24 4-3609 0 0,-2 1 3946 0 0,-13 5-4226 0 0,17-3 4142 0 0</inkml:trace>
  <inkml:trace contextRef="#ctx0" brushRef="#br0" timeOffset="278.57">0 439 456 0 0,'0'0'1162'0'0,"0"0"-209"0"0,0 0 65 0 0,0 0 395 0 0,0 0 418 0 0,0 0 111 0 0,0 0-172 0 0,0 0-283 0 0,0 0-284 0 0,0 0-208 0 0,0 0-175 0 0,0 0-147 0 0,36 1-106 0 0,114 1-101 0 0,113-9 475 0 0,-177 1-2664 0 0,-58 1-2470 0 0,-1-1-4763 0 0,-22 5 6131 0 0</inkml:trace>
  <inkml:trace contextRef="#ctx0" brushRef="#br0" timeOffset="753.9">350 1 0 0 0,'0'0'951'0'0,"0"0"154"0"0,0 0 192 0 0,0 0 168 0 0,0 0 28 0 0,0 0-198 0 0,0 0-227 0 0,0 0-219 0 0,0 0-134 0 0,0 0-49 0 0,0 0-37 0 0,0 0 30 0 0,-4 10-2 0 0,-9 30-6 0 0,27-18 395 0 0,-9-20-842 0 0,217 101 3221 0 0,-219-102-3424 0 0,5 1-4 0 0,-1 0 0 0 0,1 1 0 0 0,-1 0 0 0 0,1 0-1 0 0,-1 1 1 0 0,0 0 0 0 0,0 0 0 0 0,0 1 0 0 0,-1-1-1 0 0,0 2 1 0 0,0-1 0 0 0,0 1 0 0 0,0-1 0 0 0,-1 2-1 0 0,0-1 1 0 0,0 0 0 0 0,-1 1 0 0 0,0 0 0 0 0,0 0-1 0 0,0 1 1 0 0,-1-1 0 0 0,0 1 0 0 0,-1-1 0 0 0,0 1-1 0 0,0 0 1 0 0,0 3 3 0 0,-2-4-11 0 0,-1 0 0 0 0,0 0-1 0 0,0 0 1 0 0,0 0 0 0 0,-1-1-1 0 0,0 1 1 0 0,-1-1 0 0 0,1 1 0 0 0,-1-1-1 0 0,-1 0 1 0 0,1 0 0 0 0,-1 0-1 0 0,0 0 1 0 0,0-1 0 0 0,-1 1-1 0 0,1-1 1 0 0,-1 0 0 0 0,0-1 0 0 0,-4 3 11 0 0,-119 72 101 0 0,77-52-123 0 0,-123 71-315 0 0,162-92-263 0 0,-16 12-981 0 0,20-1-8749 0 0,8-13 5220 0 0</inkml:trace>
</inkml:ink>
</file>

<file path=ppt/ink/ink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1.6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0 195 0 0 0,'0'0'477'0'0,"0"0"137"0"0,0 0 43 0 0,0 0 280 0 0,0 0 308 0 0,0 0 217 0 0,0 0-10 0 0,0 0-214 0 0,0 0-214 0 0,0 0-221 0 0,0 0-174 0 0,0 0-99 0 0,0 0-44 0 0,29 0-7 0 0,135-3 440 0 0,-128 3-182 0 0,5-1 35 0 0,-12 2 3502 0 0,-24-30-2517 0 0,-5 23-1628 0 0,1 0-1 0 0,-2 0 1 0 0,1 0-1 0 0,-1 0 1 0 0,1 0-1 0 0,-2 0 0 0 0,1 0 1 0 0,-1 0-1 0 0,0 0 1 0 0,0 0-1 0 0,0 1 1 0 0,-1-1-1 0 0,0 1 1 0 0,0 0-1 0 0,0 0 0 0 0,-3-3-128 0 0,-54-46-34 0 0,29 45-2908 0 0,31 30-12100 0 0,3-20 10513 0 0</inkml:trace>
</inkml:ink>
</file>

<file path=ppt/ink/ink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0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 3145 0 0,'0'0'693'0'0,"0"0"-171"0"0,0 0 28 0 0,0 0 409 0 0,0 0 508 0 0,0 0 212 0 0,0 0-58 0 0,0 0-257 0 0,0 0-327 0 0,0 0-267 0 0,0 0-174 0 0,10 22-90 0 0,61 137 983 0 0,-56-121-1043 0 0,-2 1 1 0 0,-1 1-1 0 0,-2 0 0 0 0,-2 0 0 0 0,2 30-446 0 0,23 104 383 0 0,-24-159-215 0 0,-9-15-79 0 0,17-22 1880 0 0,49-130-387 0 0,3-9-865 0 0,37-136-717 0 0,-82 204-817 0 0,-23 97-6483 0 0,0 10-218 0 0,-1-6-384 0 0</inkml:trace>
  <inkml:trace contextRef="#ctx0" brushRef="#br0" timeOffset="331.162">573 471 5241 0 0,'0'0'2582'0'0,"0"0"-823"0"0,0 0-488 0 0,0 0-53 0 0,0 0 45 0 0,0 0-45 0 0,0 0-191 0 0,0 0-265 0 0,0 0-230 0 0,0 0-161 0 0,0 0-109 0 0,0 0-86 0 0,0 0-25 0 0,-3 24-17 0 0,-16 114 58 0 0,8 20-754 0 0,4-134-459 0 0,3-12-1880 0 0,2 0-5285 0 0,2-12 4941 0 0,0 0 1001 0 0</inkml:trace>
  <inkml:trace contextRef="#ctx0" brushRef="#br0" timeOffset="851.758">445 445 1920 0 0,'0'0'2285'0'0,"0"0"-382"0"0,0 0-261 0 0,0 0-23 0 0,0 0 17 0 0,0 0-100 0 0,0 0-278 0 0,0 0-298 0 0,0 0-221 0 0,0 0-144 0 0,0 0-58 0 0,0 0-38 0 0,0 0-51 0 0,19-2-30 0 0,128-18 640 0 0,39 2-41 0 0,-185 18-1020 0 0,0-1 1 0 0,0 1-1 0 0,0 0 1 0 0,0 0-1 0 0,0 0 1 0 0,0 0-1 0 0,0 0 1 0 0,0 0-1 0 0,0 0 1 0 0,0 1-1 0 0,-1-1 0 0 0,1 0 1 0 0,0 0-1 0 0,0 1 1 0 0,0-1-1 0 0,0 0 1 0 0,0 1-1 0 0,0-1 1 0 0,-1 1-1 0 0,1 0 1 0 0,0-1-1 0 0,0 1 1 0 0,-1-1-1 0 0,1 1 1 0 0,0 0-1 0 0,-1 0 1 0 0,1-1-1 0 0,-1 1 1 0 0,1 0-1 0 0,-1 0 1 0 0,1 0-1 0 0,-1 0 1 0 0,1-1-1 0 0,-1 1 1 0 0,0 0-1 0 0,0 0 1 0 0,1 0-1 0 0,-1 0 1 0 0,0 0-1 0 0,0 0 1 0 0,0 0-1 0 0,0 0 1 0 0,0 0-1 0 0,0 0 1 0 0,0 0-1 0 0,-1 0 1 0 0,1 0-1 0 0,0 0 1 0 0,0 0-1 0 0,-1 0 3 0 0,-24 43 62 0 0,-111 88 39 0 0,135-128-130 0 0,0 1 0 0 0,1-1-1 0 0,-1 1 1 0 0,1-1 0 0 0,0 1 0 0 0,0-1 0 0 0,0 1-1 0 0,0-1 1 0 0,1 1 0 0 0,0-1 0 0 0,0 1 0 0 0,0-1-1 0 0,1 0 1 0 0,-1 0 0 0 0,1 0 0 0 0,0 1 0 0 0,0-1-1 0 0,0-1 1 0 0,1 1 0 0 0,0 0 0 0 0,-1-1 0 0 0,1 1-1 0 0,0-1 1 0 0,1 0 0 0 0,-1 0 0 0 0,1 0 0 0 0,-1 0-1 0 0,1-1 1 0 0,0 1 0 0 0,0-1 0 0 0,0 0 0 0 0,0 0-1 0 0,1 0 30 0 0,17 16-180 0 0,-16-14 190 0 0,-1-1 1 0 0,-1 1 0 0 0,1 1-1 0 0,-1-1 1 0 0,1 1 0 0 0,-1-1-1 0 0,0 1 1 0 0,-1 0 0 0 0,1 1-1 0 0,-1-1 1 0 0,0 1 0 0 0,-1-1-1 0 0,1 1 1 0 0,-1 0 0 0 0,0 0-1 0 0,-1 0 1 0 0,1 0 0 0 0,-1 0-1 0 0,0 0 1 0 0,-1 1 0 0 0,1 4-11 0 0,-4-7 39 0 0,0 0 1 0 0,-1 0-1 0 0,1-1 1 0 0,0 0-1 0 0,-1 0 1 0 0,0 0-1 0 0,0 0 1 0 0,0 0-1 0 0,0-1 1 0 0,0 0-1 0 0,0 0 1 0 0,-1 0-1 0 0,1 0 1 0 0,-1-1-1 0 0,1 1 1 0 0,-1-1-1 0 0,0 0 1 0 0,1-1-1 0 0,-1 1 1 0 0,0-1-1 0 0,-4 0-39 0 0,-108-2-2254 0 0,78-3-1317 0 0,1-3-3430 0 0,24 4-189 0 0</inkml:trace>
</inkml:ink>
</file>

<file path=ppt/ink/ink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2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0 656 128 0 0,'0'0'2002'0'0,"0"0"-519"0"0,0 0-131 0 0,0 0 200 0 0,0 0 206 0 0,0 0 66 0 0,0 0-204 0 0,0 0-364 0 0,0 0-307 0 0,0 0-183 0 0,0 0-62 0 0,0 0 4 0 0,0 0-60 0 0,11 0-81 0 0,108 9 1103 0 0,127 4-1354 0 0,-177-22-2143 0 0,-27-3-3725 0 0,-22 11-2509 0 0,-15 1 4198 0 0</inkml:trace>
  <inkml:trace contextRef="#ctx0" brushRef="#br0" timeOffset="201.158">54 855 6305 0 0,'0'0'1541'0'0,"0"0"-578"0"0,0 0-279 0 0,0 0 204 0 0,0 0 275 0 0,0 0 106 0 0,0 0-150 0 0,0 0-295 0 0,0 0-275 0 0,0 0-208 0 0,0 0-137 0 0,0 0-100 0 0,0 0-68 0 0,37 10-81 0 0,118 32-115 0 0,-148-40 96 0 0,-1 0 1 0 0,1-1 0 0 0,0 1 0 0 0,-1-1-1 0 0,1 0 1 0 0,0-1 0 0 0,0 0-1 0 0,0 0 1 0 0,0 0 0 0 0,-1-1-1 0 0,1 0 1 0 0,0 0 0 0 0,2-2 63 0 0,7-1-412 0 0,25-5-1403 0 0,33-7-6074 0 0,-52 8 3043 0 0</inkml:trace>
  <inkml:trace contextRef="#ctx0" brushRef="#br0" timeOffset="1793.072">803 608 0 0 0,'0'0'424'0'0,"0"0"508"0"0,0 0 93 0 0,0 0-109 0 0,-1 34-143 0 0,-4 105-155 0 0,-3 96 3465 0 0,-10-222 1734 0 0,-14-36-2985 0 0,28 10-2684 0 0,0-1 0 0 0,2 1 1 0 0,0-1-1 0 0,0 0 0 0 0,1 1 0 0 0,1-1 1 0 0,0 0-1 0 0,1 0 0 0 0,1 0 1 0 0,0 1-1 0 0,0-1 0 0 0,2 1 0 0 0,0-1 1 0 0,0 1-1 0 0,1 0 0 0 0,3-4-148 0 0,8-24 111 0 0,1 0 0 0 0,2 2 0 0 0,2 0 0 0 0,2 1 0 0 0,24-30-111 0 0,-37 55 26 0 0,1 1 0 0 0,1 0 0 0 0,0 0 0 0 0,1 2 1 0 0,0-1-1 0 0,0 2 0 0 0,15-8-26 0 0,-27 16-5 0 0,0 0 1 0 0,0 0 0 0 0,0 0-1 0 0,0 0 1 0 0,1 0-1 0 0,-1 1 1 0 0,0-1 0 0 0,0 1-1 0 0,1-1 1 0 0,-1 1-1 0 0,0-1 1 0 0,1 1 0 0 0,-1 0-1 0 0,1-1 1 0 0,-1 1-1 0 0,0 0 1 0 0,1 0 0 0 0,-1 0-1 0 0,1 0 1 0 0,-1 1-1 0 0,1-1 1 0 0,-1 0 0 0 0,0 0-1 0 0,1 1 1 0 0,-1-1-1 0 0,0 1 1 0 0,1-1 0 0 0,-1 1-1 0 0,0 0 1 0 0,0-1-1 0 0,1 1 1 0 0,-1 0 0 0 0,0 0-1 0 0,0 0 1 0 0,0 0-1 0 0,0 0 1 0 0,0 0 0 0 0,0 0-1 0 0,-1 0 1 0 0,1 1-1 0 0,0-1 1 0 0,0 0 0 0 0,-1 0-1 0 0,1 1 1 0 0,-1-1-1 0 0,1 0 1 0 0,-1 1 0 0 0,0-1-1 0 0,1 0 1 0 0,-1 1-1 0 0,0-1 1 0 0,0 1 0 0 0,0-1-1 0 0,0 1 1 0 0,0-1-1 0 0,0 0 1 0 0,0 1 0 0 0,-1-1-1 0 0,1 1 1 0 0,-1-1 4 0 0,-4 193-738 0 0,18-171-3064 0 0,5-19-3510 0 0,-12-4 282 0 0</inkml:trace>
  <inkml:trace contextRef="#ctx0" brushRef="#br0" timeOffset="2585.962">1123 1002 952 0 0,'0'0'1002'0'0,"0"0"142"0"0,0 0 355 0 0,0 0 268 0 0,0 0 99 0 0,0 0-115 0 0,0 0-259 0 0,0 0-182 0 0,0 0-163 0 0,0 0-148 0 0,0 0-131 0 0,34-10-159 0 0,107-32-110 0 0,-58-2 383 0 0,-61 27-629 0 0,-6 6-150 0 0,1-1 0 0 0,-1-1 0 0 0,-1 0-1 0 0,-1-1 1 0 0,0-1 0 0 0,0 0 0 0 0,-2-1 0 0 0,0-1 0 0 0,0 0-1 0 0,4-10-202 0 0,-8-46 585 0 0,-10 71-629 0 0,0 0 0 0 0,1 0 1 0 0,-1 1-1 0 0,0-1 0 0 0,0 1 1 0 0,0-1-1 0 0,0 1 1 0 0,0 0-1 0 0,0 0 0 0 0,0 0 1 0 0,0 0-1 0 0,0 0 0 0 0,-1 0 1 0 0,1 0-1 0 0,0 1 1 0 0,0-1-1 0 0,-1 1 0 0 0,1 0 1 0 0,-1 0-1 0 0,1 0 0 0 0,0 0 1 0 0,-1 0-1 0 0,1 0 1 0 0,-1 0-1 0 0,1 1 0 0 0,0 0 1 0 0,0-1-1 0 0,-1 1 0 0 0,1 0 1 0 0,0 0-1 0 0,-2 1 44 0 0,-6 3-102 0 0,-1 1-1 0 0,1 0 0 0 0,0 1 1 0 0,0 0-1 0 0,1 0 0 0 0,0 1 1 0 0,1 1-1 0 0,-1-1 1 0 0,2 1-1 0 0,-1 1 0 0 0,1-1 1 0 0,1 1-1 0 0,-1 1 0 0 0,2-1 1 0 0,0 1-1 0 0,0 0 1 0 0,1 0-1 0 0,0 0 0 0 0,0 1 1 0 0,2-1-1 0 0,-1 5 103 0 0,3-13 9 0 0,0 0 0 0 0,0 1 0 0 0,0-1 0 0 0,1 0 0 0 0,0 0 0 0 0,-1 1-1 0 0,1-1 1 0 0,0 0 0 0 0,1 0 0 0 0,-1 0 0 0 0,0 0 0 0 0,1 0 0 0 0,0 0 0 0 0,0 0 0 0 0,0-1 0 0 0,0 1 0 0 0,0-1 0 0 0,0 1-1 0 0,1-1 1 0 0,-1 0 0 0 0,1 0 0 0 0,-1 0 0 0 0,1 0 0 0 0,0 0 0 0 0,0-1 0 0 0,0 1 0 0 0,0-1 0 0 0,0 0 0 0 0,0 1-1 0 0,1-1-8 0 0,101 20 683 0 0,-79-22-493 0 0,0-1 0 0 0,0-1 0 0 0,0-1 0 0 0,0-2 0 0 0,-1-1 0 0 0,0 0 0 0 0,0-2 0 0 0,-1-1 0 0 0,0-1 0 0 0,-1-1 0 0 0,0-1-1 0 0,-1-1 1 0 0,18-15-190 0 0,-22 17 34 0 0,-1 0-1 0 0,0-1 0 0 0,-1-2 0 0 0,-1 1 0 0 0,0-2 1 0 0,-1 0-1 0 0,-1 0 0 0 0,0-2-33 0 0,-3-26-81 0 0,-51 45-1170 0 0,-50 77-125 0 0,79-65 1218 0 0,3-4 69 0 0,0-1 0 0 0,1 2 0 0 0,0-1 0 0 0,0 1 0 0 0,1 0 0 0 0,0 1 0 0 0,1 0 0 0 0,1 0 0 0 0,-1 0 0 0 0,2 1 0 0 0,-1-1 0 0 0,2 1 0 0 0,0 0 0 0 0,0 0 0 0 0,1 2 89 0 0,2-11 6 0 0,1 0-1 0 0,-1 0 1 0 0,1 0 0 0 0,0 0-1 0 0,0 0 1 0 0,0 0 0 0 0,1 0-1 0 0,-1 0 1 0 0,1 0 0 0 0,-1 0 0 0 0,1-1-1 0 0,0 1 1 0 0,0-1 0 0 0,0 1-1 0 0,1-1 1 0 0,-1 0 0 0 0,0 0-1 0 0,1 0 1 0 0,-1 0 0 0 0,1 0-1 0 0,0-1 1 0 0,0 1 0 0 0,0-1-1 0 0,0 1 1 0 0,0-1 0 0 0,0 0 0 0 0,0 0-6 0 0,89 16 773 0 0,-65-20-520 0 0,0-1 0 0 0,0-1 1 0 0,-1-1-1 0 0,1-1 0 0 0,-1-2 1 0 0,-1 0-1 0 0,0-2 0 0 0,0-1 0 0 0,-1-1 1 0 0,0-1-1 0 0,-1-1 0 0 0,-1-1 1 0 0,18-16-254 0 0,-17 12 36 0 0,-1-2 1 0 0,0-1 0 0 0,-2 0-1 0 0,0-2 1 0 0,4-8-37 0 0,-10 14 10 0 0,27-64-23 0 0,-56 83-314 0 0,6 8 275 0 0,0 0 0 0 0,0 0 0 0 0,0 0 0 0 0,1 1 1 0 0,1 0-1 0 0,-1 1 0 0 0,2 0 0 0 0,-1 0 0 0 0,-3 9 52 0 0,2-8-50 0 0,1 0 1 0 0,0 1-1 0 0,1 0 0 0 0,1 0 0 0 0,0 0 0 0 0,0 0 1 0 0,1 1-1 0 0,1 0 0 0 0,0 0 0 0 0,1 0 0 0 0,0 0 1 0 0,1 0-1 0 0,0 1 0 0 0,1-1 0 0 0,1 5 50 0 0,2-12-141 0 0,1 0-1 0 0,0 0 1 0 0,0 0 0 0 0,0 0-1 0 0,1-1 1 0 0,0 0-1 0 0,0 0 1 0 0,0 0-1 0 0,1-1 1 0 0,-1 1 0 0 0,1-1-1 0 0,0-1 1 0 0,0 1-1 0 0,1-1 1 0 0,-1 0-1 0 0,1-1 1 0 0,-1 1 0 0 0,1-1-1 0 0,0 0 1 0 0,0-1-1 0 0,0 0 1 0 0,6 0 141 0 0,53 3-7188 0 0,-49-4 2371 0 0,-3 0 45 0 0</inkml:trace>
  <inkml:trace contextRef="#ctx0" brushRef="#br0" timeOffset="3165.995">3077 306 0 0 0,'0'0'878'0'0,"0"0"443"0"0,0 0 290 0 0,0 0 191 0 0,0 0 109 0 0,0 0 8 0 0,0 0-101 0 0,0 0-217 0 0,0 0-258 0 0,0 0-224 0 0,0 0-156 0 0,-27 29-124 0 0,-83 90-94 0 0,58-38 247 0 0,46-63-773 0 0,-4 4-97 0 0,1 1 0 0 0,1-1 0 0 0,1 2 0 0 0,1-1 0 0 0,1 1 0 0 0,2-1 0 0 0,0 1 0 0 0,1 1-1 0 0,1-1 1 0 0,2 7-122 0 0,0-23-29 0 0,0 0 0 0 0,1-1 0 0 0,0 1-1 0 0,1-1 1 0 0,-1 0 0 0 0,1 1 0 0 0,1-1 0 0 0,-1 0-1 0 0,1-1 1 0 0,0 1 0 0 0,1-1 0 0 0,0 0 0 0 0,0 0-1 0 0,0 0 1 0 0,1 0 0 0 0,-1-1 0 0 0,1 0-1 0 0,1 0 1 0 0,-1-1 0 0 0,1 0 0 0 0,-1 0 0 0 0,1 0-1 0 0,0-1 1 0 0,1 0 0 0 0,-1-1 0 0 0,0 1 0 0 0,1-1-1 0 0,0-1 1 0 0,-1 1 0 0 0,1-1 0 0 0,0-1-1 0 0,6 1 30 0 0,74-14-3425 0 0,-33-11-6099 0 0,-45 16 3108 0 0</inkml:trace>
  <inkml:trace contextRef="#ctx0" brushRef="#br0" timeOffset="3440.676">3158 704 6161 0 0,'0'0'3728'0'0,"0"0"-2133"0"0,0 0-1035 0 0,0 0 48 0 0,0 0 299 0 0,0 0 197 0 0,0 0-18 0 0,0 0-203 0 0,0 0-254 0 0,0 0-224 0 0,0 0-157 0 0,0 0-103 0 0,33 1-64 0 0,104 4-46 0 0,-24-19-541 0 0,-45-1-4030 0 0,-42 9-2264 0 0,-11 2 467 0 0</inkml:trace>
  <inkml:trace contextRef="#ctx0" brushRef="#br0" timeOffset="3740.998">4017 483 9874 0 0,'0'0'1282'0'0,"0"0"-429"0"0,0 0 3 0 0,0 0 290 0 0,0 0 278 0 0,0 0-9 0 0,0 0-310 0 0,0 0-307 0 0,0 0-246 0 0,0 0-166 0 0,0 0-102 0 0,0 0-52 0 0,-13 31-65 0 0,-42 99-46 0 0,-7-15 22 0 0,-38 17-2154 0 0,56-102-3033 0 0,13-16-7425 0 0,27-13 11355 0 0</inkml:trace>
  <inkml:trace contextRef="#ctx0" brushRef="#br0" timeOffset="4014.463">3677 546 8386 0 0,'0'0'1874'0'0,"0"0"-492"0"0,0 0-168 0 0,0 0 29 0 0,0 0-45 0 0,0 0-162 0 0,0 0-241 0 0,0 0-169 0 0,0 0-73 0 0,0 0-61 0 0,0 0-66 0 0,0 0-24 0 0,13 18-14 0 0,41 59-28 0 0,-41-58-245 0 0,1-1 0 0 0,0-1 0 0 0,2 0 0 0 0,-1-1 0 0 0,2-1 0 0 0,0 0 0 0 0,1-1 0 0 0,0-1 0 0 0,1-1 0 0 0,19 9-115 0 0,-35-19-53 0 0,79 35-366 0 0,-44-32-2790 0 0,-31-22-7768 0 0,-8 12 5722 0 0,1 2 3643 0 0</inkml:trace>
  <inkml:trace contextRef="#ctx0" brushRef="#br0" timeOffset="4432.91">3568 321 8282 0 0,'0'0'1359'0'0,"0"0"-460"0"0,0 0 34 0 0,0 0 277 0 0,0 0 177 0 0,0 0-46 0 0,0 0-279 0 0,0 0-297 0 0,0 0-225 0 0,0 0-151 0 0,0 0-88 0 0,0 0-48 0 0,0 0-21 0 0,21-21-17 0 0,65-65-23 0 0,-31 20 166 0 0,20-37 75 0 0,-74 103-448 0 0,1 1 0 0 0,-1-1 0 0 0,0 1-1 0 0,0-1 1 0 0,1 1 0 0 0,-1-1 0 0 0,0 1 0 0 0,0 0 0 0 0,0 0 0 0 0,0 0-1 0 0,0-1 1 0 0,0 1 0 0 0,0 0 0 0 0,0 0 0 0 0,-1 0 0 0 0,1 0 0 0 0,0 1-1 0 0,0-1 1 0 0,-1 0 0 0 0,1 0 0 0 0,-1 0 0 0 0,1 0 0 0 0,-1 1 0 0 0,0-1 0 0 0,1 0-1 0 0,-1 1 1 0 0,0-1 0 0 0,0 0 0 0 0,0 1 0 0 0,0-1 0 0 0,0 0 0 0 0,0 0-1 0 0,0 1 1 0 0,0-1 0 0 0,0 0 0 0 0,-1 1 15 0 0,4 12-7 0 0,5 2 47 0 0,0 0 0 0 0,1 0 0 0 0,1-1 0 0 0,0 0 0 0 0,1-1 0 0 0,1 0 0 0 0,0-1 0 0 0,1 0 0 0 0,4 2-40 0 0,-11-8-33 0 0,28 17-1993 0 0,-22-18-1769 0 0,0 0-3591 0 0,-10-5 667 0 0</inkml:trace>
  <inkml:trace contextRef="#ctx0" brushRef="#br0" timeOffset="4688.201">4271 1 7858 0 0,'0'0'1819'0'0,"0"0"-590"0"0,0 0-28 0 0,0 0 392 0 0,0 0 212 0 0,0 0-76 0 0,0 0-326 0 0,0 0-321 0 0,0 0-230 0 0,23 31-161 0 0,71 101-130 0 0,-52-40 151 0 0,-39-70-562 0 0,11 52 68 0 0,-3 2 0 0 0,-3 0 0 0 0,-4 0 0 0 0,-5 58-218 0 0,0-112-195 0 0,-1-1-1 0 0,0 1 1 0 0,-2-1-1 0 0,-1 1 1 0 0,-1-1-1 0 0,-1 0 1 0 0,0-1 0 0 0,-1 0-1 0 0,-2 0 1 0 0,0-1-1 0 0,-1 0 1 0 0,-3 2 195 0 0,-24 27-4902 0 0,-6-4-4010 0 0,32-36 1514 0 0</inkml:trace>
</inkml:ink>
</file>

<file path=ppt/ink/ink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36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884 318 6409 0 0,'0'0'1338'0'0,"0"0"-320"0"0,0 0-194 0 0,0 0 132 0 0,0 0 326 0 0,0 0 233 0 0,0 0-97 0 0,0 0-328 0 0,0 0-400 0 0,0 0-297 0 0,0 0-173 0 0,0 7-36 0 0,-26 298 1747 0 0,15-255-2130 0 0,-2 0-1 0 0,-3 0 1 0 0,-1-2 0 0 0,-11 19 199 0 0,19-45-483 0 0,-6 3-483 0 0,0-1-1717 0 0,11-10-2855 0 0,4-13 3158 0 0,0-1-127 0 0,0 0 99 0 0,0 0 902 0 0</inkml:trace>
  <inkml:trace contextRef="#ctx0" brushRef="#br0" timeOffset="308.253">336 469 0 0 0,'0'0'3094'0'0,"0"0"-1975"0"0,0 0-503 0 0,0 0 192 0 0,0 0 336 0 0,0 0 302 0 0,0 0 18 0 0,0 0-237 0 0,0 0-292 0 0,0 0-212 0 0,0 0-66 0 0,0 0 62 0 0,0 0 69 0 0,22-14 19 0 0,73-45-15 0 0,23 15 729 0 0,-79 36-1126 0 0,91-22-159 0 0,1 7 1 0 0,1 5-1 0 0,1 6 1 0 0,0 6-1 0 0,10 6-236 0 0,-86 8-3967 0 0,-55 10-8701 0 0,-7-14 9866 0 0</inkml:trace>
  <inkml:trace contextRef="#ctx0" brushRef="#br0" timeOffset="6806.981">210 1135 0 0 0,'0'0'273'0'0,"0"0"896"0"0,0 0 434 0 0,0 0-4 0 0,0 0-248 0 0,0 0-343 0 0,0 0-272 0 0,0 0-145 0 0,24 4 2656 0 0,146-41 2710 0 0,257-66-3291 0 0,2-3-1803 0 0,-315 83-659 0 0,-114 23-182 0 0,0 0 16 0 0,-28 4-270 0 0,-17-6-1090 0 0,16-4-2660 0 0,23 0-3190 0 0,5 5 473 0 0</inkml:trace>
  <inkml:trace contextRef="#ctx0" brushRef="#br0" timeOffset="7942.363">1705 299 0 0 0,'0'0'1039'0'0,"0"0"363"0"0,0 0 119 0 0,0 0-141 0 0,0 0-198 0 0,0 0-156 0 0,0 0-36 0 0,0 0 47 0 0,0 0 50 0 0,27-3 62 0 0,83-13 19 0 0,-82 12-415 0 0,1-1 0 0 0,-1-2 0 0 0,0-1 0 0 0,0-1 0 0 0,-1-1 0 0 0,0-2 0 0 0,16-9-753 0 0,-26 13 148 0 0,122-88 984 0 0,-135 93-1056 0 0,-1 1 0 0 0,0-1 1 0 0,0 0-1 0 0,-1 0 0 0 0,1 0 0 0 0,-1 0 0 0 0,1-1 0 0 0,-1 1 0 0 0,0-1 1 0 0,0 1-1 0 0,0-1 0 0 0,-1 0 0 0 0,0 0 0 0 0,1 0 0 0 0,-1 0 0 0 0,0 0 0 0 0,-1 0 1 0 0,1 0-1 0 0,-1 0 0 0 0,0 0 0 0 0,0 0 0 0 0,0 0 0 0 0,0-1-76 0 0,-2 3 1 0 0,0 1 1 0 0,1 0-1 0 0,-1 0 0 0 0,1 0 1 0 0,-1 0-1 0 0,0 0 0 0 0,0 0 0 0 0,0 0 1 0 0,0 0-1 0 0,0 1 0 0 0,1-1 0 0 0,-1 1 1 0 0,0 0-1 0 0,0-1 0 0 0,0 1 0 0 0,0 0 1 0 0,0 0-1 0 0,0 0 0 0 0,0 0 0 0 0,0 1 1 0 0,0-1-1 0 0,0 0 0 0 0,0 1 0 0 0,0 0 1 0 0,0-1-1 0 0,0 1 0 0 0,0 0 0 0 0,0 0 1 0 0,1 0-1 0 0,-1 0 0 0 0,0 0 1 0 0,1 0-1 0 0,-1 1 0 0 0,1-1 0 0 0,-1 0 1 0 0,0 2-2 0 0,-14 18-15 0 0,1 0 1 0 0,1 1-1 0 0,1 0 0 0 0,1 2 1 0 0,1-1-1 0 0,1 1 1 0 0,1 1-1 0 0,1-1 1 0 0,1 1-1 0 0,2 1 1 0 0,-3 19 14 0 0,-1 43-1 0 0,4 1-1 0 0,5 71 2 0 0,0-75-20 0 0,1-37-12 0 0,1-14-25 0 0,0 0-1 0 0,-2 0 0 0 0,-2 0 1 0 0,0 1-1 0 0,-3-2 0 0 0,-1 1 0 0 0,-1 0 1 0 0,-2-1-1 0 0,-1-1 0 0 0,-2 0 0 0 0,-1 0 1 0 0,-8 12 57 0 0,17-39-164 0 0,1 0 0 0 0,-1 0 0 0 0,0 0 1 0 0,0-1-1 0 0,-1 0 0 0 0,1 0 0 0 0,-1 0 1 0 0,0 0-1 0 0,0-1 0 0 0,0 1 0 0 0,-1-1 1 0 0,1-1-1 0 0,-6 3 164 0 0,-49-10-6497 0 0,6-31-2302 0 0,42 28 5802 0 0</inkml:trace>
  <inkml:trace contextRef="#ctx0" brushRef="#br0" timeOffset="8277.484">1668 819 16 0 0,'0'0'788'0'0,"0"0"132"0"0,0 0 270 0 0,0 0 237 0 0,0 0 107 0 0,0 0-73 0 0,0 0-164 0 0,36-5-123 0 0,112-16-101 0 0,53-26 3017 0 0,-186 42-3817 0 0,183-95 2170 0 0,-95 2-1253 0 0,-99 93-828 0 0,-3 6 22 0 0,-1 7-506 0 0,3 219 1385 0 0,6-146-2622 0 0,2-70-7099 0 0,-7-11-256 0 0</inkml:trace>
  <inkml:trace contextRef="#ctx0" brushRef="#br0" timeOffset="8872.994">72 1474 880 0 0,'0'0'791'0'0,"0"0"105"0"0,0 0 260 0 0,0 0 298 0 0,0 0 77 0 0,0 0-232 0 0,0 0-351 0 0,0 0-232 0 0,0 0-67 0 0,0 0 67 0 0,0 0 120 0 0,0 0 60 0 0,0 0 62 0 0,22-5 20 0 0,149-27 1808 0 0,236-30 1109 0 0,307-30-2651 0 0,-292 44-1167 0 0,-312 33-141 0 0,12-3-643 0 0,0 6 1 0 0,23 5 706 0 0,-84 4-1179 0 0,-46 2-2451 0 0,-90 8-7981 0 0,60-6 6802 0 0</inkml:trace>
  <inkml:trace contextRef="#ctx0" brushRef="#br0" timeOffset="13275.026">1 1783 0 0 0,'0'0'199'0'0,"0"0"428"0"0,0 0 25 0 0,0 0-138 0 0,0 0-104 0 0,0 0-79 0 0,4-3-31 0 0,22-15 1141 0 0,3 13 7800 0 0,58-1-5990 0 0,-25-1-2181 0 0,99-8 545 0 0,83-9-520 0 0,104-38-342 0 0,23 22-735 0 0,-91 21 44 0 0,-140 4 106 0 0,-45-10-4 0 0,-12 14-53 0 0,-22 7-63 0 0,95-7 101 0 0,-73-8 101 0 0,-40 12-929 0 0,-43 5-326 0 0,-1-5-2456 0 0,-1 5-3852 0 0,1 2-2698 0 0</inkml:trace>
</inkml:ink>
</file>

<file path=ppt/ink/ink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3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270 777 1432 0 0,'0'0'796'0'0,"0"0"-230"0"0,0 0-107 0 0,0 0 187 0 0,0 0 375 0 0,0 0 372 0 0,0 0 148 0 0,0 0-120 0 0,0 0-335 0 0,0 0-367 0 0,0 0-257 0 0,-25 7-128 0 0,-77 27-47 0 0,99-34-264 0 0,0 1 1 0 0,0 0-1 0 0,0 0 1 0 0,0 1-1 0 0,0-1 1 0 0,1 1 0 0 0,-1-1-1 0 0,0 1 1 0 0,1 0-1 0 0,-1 0 1 0 0,1 0 0 0 0,0 0-1 0 0,0 0 1 0 0,0 1-1 0 0,0-1 1 0 0,0 1-1 0 0,0-1 1 0 0,0 1 0 0 0,1 0-1 0 0,-1 1-23 0 0,-3 7 118 0 0,-7 6 7 0 0,1 1 1 0 0,2 0-1 0 0,0 1 1 0 0,0 0-1 0 0,2 0 0 0 0,0 1 1 0 0,2 0-1 0 0,0 0 0 0 0,1 1 1 0 0,1-1-1 0 0,1 4-125 0 0,0-19 29 0 0,1 1 1 0 0,1 0-1 0 0,-1 0 0 0 0,1 0 1 0 0,0 0-1 0 0,0-1 0 0 0,0 1 1 0 0,1 0-1 0 0,0 0 0 0 0,0 0 1 0 0,1-1-1 0 0,0 1 0 0 0,0-1 1 0 0,0 1-1 0 0,0-1 0 0 0,1 0 1 0 0,0 0-1 0 0,0 0 0 0 0,0 0 1 0 0,1 0-1 0 0,0-1 0 0 0,0 1 1 0 0,0-1-1 0 0,0 0 1 0 0,1 0-1 0 0,-1-1 0 0 0,1 1 1 0 0,0-1-1 0 0,0 0 0 0 0,0 0 1 0 0,0-1-1 0 0,1 0 0 0 0,5 2-29 0 0,-2-3 183 0 0,0 0 1 0 0,1 0-1 0 0,-1-1 0 0 0,0 0 0 0 0,1-1 0 0 0,-1 0 0 0 0,0 0 1 0 0,0-1-1 0 0,0 0 0 0 0,0-1 0 0 0,0 0 0 0 0,0-1 1 0 0,-1 1-1 0 0,0-2 0 0 0,1 1 0 0 0,-1-1 0 0 0,2-2-183 0 0,120-106 1873 0 0,-91 75-1774 0 0,-2-2 1 0 0,-2-1-1 0 0,-2-2 1 0 0,-2-1-1 0 0,-1-2 1 0 0,-3 0-1 0 0,-2-2 1 0 0,-2-1 0 0 0,-2-1-1 0 0,-2-1 1 0 0,-2-1-1 0 0,-3 0 1 0 0,-2-1-1 0 0,-2 0 1 0 0,-3-1-1 0 0,-2 0 1 0 0,-2-36-100 0 0,-29-46-163 0 0,24 132 154 0 0,0-1 0 0 0,0 1 0 0 0,0 0 0 0 0,-1-1 0 0 0,1 1-1 0 0,-1 0 1 0 0,0 0 0 0 0,0 1 0 0 0,0-1 0 0 0,-1 1 0 0 0,1 0 0 0 0,-1-1-1 0 0,0 2 1 0 0,0-1 0 0 0,0 0 0 0 0,0 1 0 0 0,0 0 0 0 0,-1-1 0 0 0,1 2 0 0 0,-1-1-1 0 0,0 1 1 0 0,1-1 0 0 0,-1 1 0 0 0,0 0 0 0 0,1 1 0 0 0,-1-1 0 0 0,-1 1 9 0 0,-1 2-17 0 0,1 1 1 0 0,-1 0-1 0 0,0 0 1 0 0,1 0-1 0 0,0 0 1 0 0,0 1 0 0 0,0 0-1 0 0,0 1 1 0 0,1-1-1 0 0,0 1 1 0 0,0 0-1 0 0,0 1 1 0 0,0-1-1 0 0,1 1 1 0 0,0 0 0 0 0,0 0-1 0 0,0 0 1 0 0,1 0-1 0 0,0 1 1 0 0,0-1-1 0 0,-1 7 17 0 0,1-8 6 0 0,-8 19 22 0 0,0 1 1 0 0,2 0 0 0 0,1 1 0 0 0,1 0 0 0 0,1 0 0 0 0,1 1 0 0 0,1 0 0 0 0,2 0 0 0 0,1 0 0 0 0,0 0 0 0 0,3 0 0 0 0,0 0-1 0 0,1 0 1 0 0,2-1 0 0 0,1 1 0 0 0,0-1 0 0 0,2 0 0 0 0,2-1 0 0 0,10 23-29 0 0,6 0 127 0 0,1 0 0 0 0,2-2 0 0 0,3-1 0 0 0,8 7-127 0 0,86 89 220 0 0,-107-116-621 0 0,-6-31-16476 0 0,-11 2 11849 0 0</inkml:trace>
  <inkml:trace contextRef="#ctx0" brushRef="#br0" timeOffset="235.388">1159 748 7274 0 0,'0'0'1584'0'0,"0"0"-264"0"0,0 0 72 0 0,0 0 253 0 0,0 0 163 0 0,-11 33-145 0 0,-31 104-384 0 0,20-42 344 0 0,21-93-1648 0 0,1 0-1 0 0,-1-1 1 0 0,0 1-1 0 0,1 0 1 0 0,0 0-1 0 0,-1 1 0 0 0,1-1 1 0 0,0 0-1 0 0,0 0 1 0 0,0 0-1 0 0,0 0 1 0 0,1 0-1 0 0,-1 0 1 0 0,0 0-1 0 0,1 0 1 0 0,-1 0-1 0 0,1 0 1 0 0,0 0-1 0 0,0 0 1 0 0,0-1-1 0 0,0 1 1 0 0,0 0-1 0 0,0 0 1 0 0,0-1-1 0 0,1 1 0 0 0,-1-1 1 0 0,0 1-1 0 0,1-1 1 0 0,0 0-1 0 0,-1 1 1 0 0,1-1-1 0 0,0 0 1 0 0,-1 0-1 0 0,1 0 1 0 0,1 0 25 0 0,20-31-5986 0 0,-18 20 1163 0 0,0-1-3063 0 0</inkml:trace>
  <inkml:trace contextRef="#ctx0" brushRef="#br0" timeOffset="483.138">1063 251 11010 0 0,'0'0'520'0'0,"0"0"-800"0"0,0 0-368 0 0,0 0-72 0 0,0 0 128 0 0,0 0-24 0 0,0 0-824 0 0,0 0-1569 0 0,0 0-1216 0 0</inkml:trace>
  <inkml:trace contextRef="#ctx0" brushRef="#br0" timeOffset="770.026">1516 571 5081 0 0,'0'0'3422'0'0,"0"0"-1404"0"0,0 0-402 0 0,0 0 62 0 0,0 0 77 0 0,0 0-111 0 0,0 0-334 0 0,0 0-398 0 0,0 0-294 0 0,0 0-188 0 0,0 0-102 0 0,0 0-55 0 0,0 0-52 0 0,-2 0-58 0 0,-4 2-144 0 0,0 1-1 0 0,0 0 1 0 0,1 0 0 0 0,-1 1 0 0 0,1 0 0 0 0,0-1 0 0 0,0 2 0 0 0,0-1 0 0 0,1 1 0 0 0,0-1 0 0 0,-1 1 0 0 0,2 0 0 0 0,-1 1 0 0 0,1-1-1 0 0,-1 1 1 0 0,1-1 0 0 0,1 1 0 0 0,-1 0 0 0 0,1 0 0 0 0,0 0 0 0 0,1 1-19 0 0,-1-2-5 0 0,1 0 0 0 0,0 0 0 0 0,1 0 0 0 0,-1 0 0 0 0,1 0 0 0 0,0 0 0 0 0,0 0 0 0 0,1 0 1 0 0,0 0-1 0 0,-1 0 0 0 0,2 0 0 0 0,-1 0 0 0 0,0 0 0 0 0,1 0 0 0 0,0-1 0 0 0,0 1 0 0 0,1-1 0 0 0,-1 1 0 0 0,1-1 0 0 0,0 0 0 0 0,0 0 0 0 0,0 0 0 0 0,1 0 0 0 0,-1 0 1 0 0,1-1-1 0 0,0 0 0 0 0,0 0 5 0 0,57 51 30 0 0,-55-49 11 0 0,1-1 0 0 0,-2 1 0 0 0,1 0 0 0 0,0 1-1 0 0,-1-1 1 0 0,0 1 0 0 0,0 0 0 0 0,-1 0 0 0 0,1 1 0 0 0,-1 0-1 0 0,-1-1 1 0 0,1 1 0 0 0,-1 0 0 0 0,-1 1 0 0 0,1-1 0 0 0,-1 0 0 0 0,0 1-1 0 0,-1-1 1 0 0,0 1 0 0 0,0 0 0 0 0,0 5-41 0 0,-4-7 53 0 0,0 1 0 0 0,0-1 1 0 0,-1 0-1 0 0,1 0 0 0 0,-1 0 1 0 0,-1-1-1 0 0,1 1 0 0 0,-1-1 0 0 0,0 0 1 0 0,0 0-1 0 0,-1-1 0 0 0,1 1 0 0 0,-1-1 1 0 0,0 0-1 0 0,0-1 0 0 0,0 0 1 0 0,0 0-1 0 0,-1 0 0 0 0,0 0 0 0 0,1-1 1 0 0,-3 0-54 0 0,-3 3-106 0 0,-1 0 1 0 0,0-1 0 0 0,1-1-1 0 0,-1 0 1 0 0,-1-1 0 0 0,1 0-1 0 0,0-1 1 0 0,-9 0 105 0 0,21-1-130 0 0,0 0 0 0 0,0 0 0 0 0,0 0 0 0 0,0 0-1 0 0,0 0 1 0 0,0 0 0 0 0,0 0 0 0 0,0-1 0 0 0,0 1 0 0 0,-1 0 0 0 0,1 0 0 0 0,0-1 0 0 0,0 1 0 0 0,1-1-1 0 0,-1 1 1 0 0,0-1 0 0 0,0 1 0 0 0,0-1 0 0 0,0 0 0 0 0,0 0 0 0 0,0 1 0 0 0,1-1 0 0 0,-1 0 0 0 0,0 0-1 0 0,1 0 1 0 0,-1 0 0 0 0,1 1 0 0 0,-1-1 0 0 0,1 0 0 0 0,-1 0 0 0 0,1 0 0 0 0,-1 0 0 0 0,1 0 0 0 0,0-1-1 0 0,0 1 1 0 0,0 0 0 0 0,-1 0 0 0 0,1 0 0 0 0,0 0 0 0 0,0 0 0 0 0,1 0 0 0 0,-1 0 0 0 0,0 0 0 0 0,0 0 0 0 0,0 0-1 0 0,1 0 1 0 0,-1-1 130 0 0,22-48-11444 0 0,-16 38 6106 0 0</inkml:trace>
  <inkml:trace contextRef="#ctx0" brushRef="#br0" timeOffset="1112.918">2017 59 10450 0 0,'0'0'1437'0'0,"0"0"-325"0"0,0 0-24 0 0,0 0 92 0 0,0 0 147 0 0,0 0 11 0 0,0 0-234 0 0,0 0-269 0 0,0 0-188 0 0,0 0-139 0 0,0 0-108 0 0,0 0-61 0 0,0 0-13 0 0,-7 34-3 0 0,-22 106 4 0 0,28-41 240 0 0,9-46-321 0 0,8 47-54 0 0,-5 1-1 0 0,-2 54-191 0 0,-9-119-4 0 0,1-2-119 0 0,-1 0-1 0 0,-2 0 1 0 0,-1 0 0 0 0,-2-1 0 0 0,-3 11 123 0 0,-12 4-2450 0 0,12-46 488 0 0,0-14-11534 0 0,8 8 8087 0 0</inkml:trace>
  <inkml:trace contextRef="#ctx0" brushRef="#br0" timeOffset="1423.956">2343 350 7434 0 0,'0'0'829'0'0,"0"0"46"0"0,0 0 288 0 0,0 0 353 0 0,0 0 166 0 0,0 0-138 0 0,-33 29-369 0 0,-101 89-335 0 0,43-34 942 0 0,91-82-1766 0 0,-1-1 1 0 0,0 1-1 0 0,0 0 0 0 0,1-1 0 0 0,-1 1 1 0 0,1 0-1 0 0,0 0 0 0 0,-1-1 1 0 0,1 1-1 0 0,0 0 0 0 0,0 0 1 0 0,0-1-1 0 0,0 1 0 0 0,0 0 0 0 0,1 0 1 0 0,-1-1-1 0 0,0 1 0 0 0,1 0 1 0 0,-1 0-1 0 0,1-1 0 0 0,0 1 0 0 0,-1-1 1 0 0,1 1-1 0 0,0 0 0 0 0,0-1 1 0 0,0 0-1 0 0,0 1 0 0 0,1-1 0 0 0,-1 0 1 0 0,0 1-1 0 0,0-1 0 0 0,1 0 1 0 0,-1 0-1 0 0,1 0 0 0 0,-1 0 0 0 0,1 0 1 0 0,-1 0-1 0 0,1-1 0 0 0,0 1 1 0 0,-1 0-1 0 0,1-1 0 0 0,0 1 1 0 0,-1-1-1 0 0,1 0 0 0 0,0 0 0 0 0,0 0 1 0 0,0 1-1 0 0,-1-2 0 0 0,1 1 1 0 0,0 0-1 0 0,0 0 0 0 0,-1 0 0 0 0,2-1-16 0 0,10 4 96 0 0,8 4 42 0 0,-11-5-59 0 0,0 0 0 0 0,-1 1 1 0 0,1 0-1 0 0,-1 0 0 0 0,1 1 0 0 0,-1 1 0 0 0,0-1 1 0 0,-1 1-1 0 0,1 1 0 0 0,-1 0 0 0 0,0 0 0 0 0,0 1 0 0 0,-1-1 1 0 0,0 2-1 0 0,0-1 0 0 0,-1 1 0 0 0,3 4-79 0 0,-2 1 287 0 0,0 0 0 0 0,0 1 0 0 0,-2 0 0 0 0,0 0 1 0 0,0 1-1 0 0,-2-1 0 0 0,1 1 0 0 0,-1 5-287 0 0,19 46 386 0 0,-21-65-597 0 0,0 1 0 0 0,0-1 0 0 0,1 0 0 0 0,-1 0 0 0 0,0 0 1 0 0,1 0-1 0 0,-1-1 0 0 0,1 1 0 0 0,-1 0 0 0 0,1 0 0 0 0,-1-1 1 0 0,1 1-1 0 0,-1-1 0 0 0,1 0 0 0 0,0 1 0 0 0,-1-1 0 0 0,1 0 1 0 0,0 0-1 0 0,-1 0 0 0 0,1 0 0 0 0,0 0 0 0 0,-1 0 1 0 0,1-1-1 0 0,0 1 0 0 0,-1 0 0 0 0,1-1 0 0 0,0 0 211 0 0,13-5-5659 0 0,-6 2-312 0 0,-1 1-672 0 0</inkml:trace>
</inkml:ink>
</file>

<file path=ppt/ink/ink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67 0 0 0,'0'0'463'0'0,"0"0"798"0"0,0 0 345 0 0,0 0 56 0 0,0 0-90 0 0,0 0-146 0 0,0 0-98 0 0,0 0-104 0 0,0 0-82 0 0,0 0-99 0 0,-2-6-156 0 0,-7-17 1250 0 0,1 76-1218 0 0,2 1-1 0 0,3 0 0 0 0,2 1 0 0 0,3 11-918 0 0,-2-60 30 0 0,0-1 1 0 0,0 0-1 0 0,0 0 0 0 0,1 1 1 0 0,0-1-1 0 0,0 0 0 0 0,1 0 0 0 0,-1 0 1 0 0,1 0-1 0 0,0 0 0 0 0,0 0 1 0 0,1 0-1 0 0,-1-1 0 0 0,1 1 0 0 0,0-1 1 0 0,1 0-1 0 0,-1 0 0 0 0,1 0 1 0 0,-1 0-1 0 0,1 0 0 0 0,0-1 0 0 0,1 0 1 0 0,-1 0-1 0 0,0 0 0 0 0,1 0 1 0 0,0-1-1 0 0,0 0 0 0 0,-1 0 1 0 0,1 0-1 0 0,1 0 0 0 0,-1-1 0 0 0,0 0 1 0 0,0 0-1 0 0,0 0 0 0 0,1-1 1 0 0,-1 1-1 0 0,0-1 0 0 0,1-1 0 0 0,-1 1 1 0 0,0-1-1 0 0,0 0 0 0 0,1 0 1 0 0,-1 0-1 0 0,0-1 0 0 0,0 0-30 0 0,21-13 197 0 0,0-1 0 0 0,0-1 0 0 0,-2-2 1 0 0,0 0-1 0 0,9-12-197 0 0,105-115 309 0 0,1-31 99 0 0,-137 177-403 0 0,0-1 0 0 0,0 1 1 0 0,0 0-1 0 0,0 0 0 0 0,0 0 0 0 0,1 0 0 0 0,-1 0 0 0 0,0 1 0 0 0,-1-1 1 0 0,1 1-1 0 0,0-1 0 0 0,0 1 0 0 0,0 0 0 0 0,0-1 0 0 0,0 1 1 0 0,0 0-1 0 0,-1 0 0 0 0,1 0 0 0 0,0 1 0 0 0,-1-1 0 0 0,1 0 0 0 0,-1 1 1 0 0,1-1-1 0 0,-1 1 0 0 0,0-1 0 0 0,0 1 0 0 0,0-1 0 0 0,0 1 0 0 0,0 0 1 0 0,0 0-1 0 0,0 0 0 0 0,0-1 0 0 0,-1 1 0 0 0,1 0 0 0 0,0 0 0 0 0,-1 0 1 0 0,0 1-6 0 0,7 9 24 0 0,6 11 81 0 0,-1 1 0 0 0,-1 0 0 0 0,-2 1 1 0 0,0 0-1 0 0,-2 1 0 0 0,0 0 0 0 0,-2 0 1 0 0,-1 0-1 0 0,0 20-105 0 0,-10 66 480 0 0,5-109-468 0 0,0 1 0 0 0,0-1 0 0 0,-1 0 0 0 0,1 0-1 0 0,-1 0 1 0 0,0 0 0 0 0,0 0 0 0 0,0 0-1 0 0,0 0 1 0 0,-1-1 0 0 0,1 1 0 0 0,-1-1-1 0 0,0 0 1 0 0,1 1 0 0 0,-1-1 0 0 0,0-1-1 0 0,0 1 1 0 0,0 0 0 0 0,-1-1 0 0 0,1 1-1 0 0,0-1 1 0 0,0 0 0 0 0,-1 0 0 0 0,1 0-1 0 0,-1-1 1 0 0,1 1 0 0 0,-1-1 0 0 0,1 0-1 0 0,-1 0 1 0 0,-1 0-12 0 0,1 0-38 0 0,0 1 1 0 0,0-1-1 0 0,0 0 0 0 0,0-1 0 0 0,0 1 0 0 0,0-1 0 0 0,0 1 0 0 0,0-1 1 0 0,0-1-1 0 0,0 1 0 0 0,0 0 0 0 0,0-1 0 0 0,1 0 0 0 0,-1 0 0 0 0,0 0 1 0 0,1 0-1 0 0,0-1 0 0 0,-1 1 0 0 0,1-1 0 0 0,0 0 0 0 0,1 0 0 0 0,-1 0 1 0 0,0 0-1 0 0,1 0 0 0 0,0-1 0 0 0,-2-1 38 0 0,7-39-3881 0 0,15 20-5931 0 0,-14 19 6344 0 0,0 1-2872 0 0</inkml:trace>
</inkml:ink>
</file>

<file path=ppt/ink/ink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7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 9914 0 0,'0'0'1304'0'0,"0"0"-423"0"0,0 0-225 0 0,0 0 96 0 0,0 0 160 0 0,0 0 72 0 0,0 0-272 0 0,0 0-439 0 0,0 0-394 0 0,0 0-311 0 0,0 0-200 0 0,0 0-312 0 0,0 0-656 0 0,9-11-1545 0 0,-3 11-1576 0 0,-4 0-72 0 0</inkml:trace>
</inkml:ink>
</file>

<file path=ppt/ink/ink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9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1041 0 0 0,'0'0'1268'0'0,"0"0"315"0"0,0 0 87 0 0,0 0-144 0 0,0 0-159 0 0,0 0-122 0 0,0 0-86 0 0,0 0-63 0 0,32-6-85 0 0,99-22-84 0 0,-127 27-846 0 0,1 1 0 0 0,-1-2-1 0 0,0 1 1 0 0,1 0 0 0 0,-1-1-1 0 0,0 1 1 0 0,0-1 0 0 0,0-1 0 0 0,0 1-1 0 0,0 0 1 0 0,-1-1 0 0 0,1 0 0 0 0,-1 0-1 0 0,1 0 1 0 0,-1 0 0 0 0,3-4-81 0 0,4-5 316 0 0,22-19 53 0 0,-2-1-1 0 0,-2-1 0 0 0,0-2 1 0 0,-3-1-1 0 0,-1-1 0 0 0,-1-1 0 0 0,-3 0 1 0 0,-1-2-1 0 0,-1-1 0 0 0,-3 0 1 0 0,-1-1-1 0 0,-2 0 0 0 0,3-27-368 0 0,-16-3 150 0 0,1 71-165 0 0,0-1 1 0 0,0 1 0 0 0,-1-1 0 0 0,1 1-1 0 0,0-1 1 0 0,-1 1 0 0 0,1 0 0 0 0,-1-1-1 0 0,1 1 1 0 0,-1-1 0 0 0,0 1-1 0 0,0 0 1 0 0,1 0 0 0 0,-1-1 0 0 0,0 1-1 0 0,0 0 1 0 0,0 0 0 0 0,0 0 0 0 0,0 0-1 0 0,-1 0 1 0 0,1 0 0 0 0,0 1 0 0 0,0-1-1 0 0,-1 0 1 0 0,1 0 0 0 0,0 1-1 0 0,-1-1 1 0 0,1 1 0 0 0,0-1 0 0 0,-1 1-1 0 0,1 0 1 0 0,-1 0 0 0 0,1-1 0 0 0,-1 1-1 0 0,1 0 1 0 0,-1 0 0 0 0,1 0-1 0 0,-1 1 1 0 0,1-1 0 0 0,-1 0 0 0 0,1 0-1 0 0,0 1 1 0 0,-1-1 0 0 0,1 1 0 0 0,-1-1-1 0 0,0 1 15 0 0,-5 5-72 0 0,-1-1-1 0 0,1 1 0 0 0,0 0 1 0 0,0 0-1 0 0,0 1 1 0 0,1-1-1 0 0,0 2 0 0 0,0-1 1 0 0,1 1-1 0 0,-2 3 73 0 0,2-4-4 0 0,2-4 10 0 0,-1 1 0 0 0,1-1 0 0 0,0 1 0 0 0,0-1 0 0 0,1 1 0 0 0,-1 0 0 0 0,1 0 0 0 0,0 0 0 0 0,0 0 0 0 0,0 0 0 0 0,0 1 0 0 0,1-1 0 0 0,0 0 0 0 0,0 1 0 0 0,0-1 0 0 0,0 1 1 0 0,1 0-1 0 0,0-1 0 0 0,0 1 0 0 0,0-1 0 0 0,0 1 0 0 0,1-1 0 0 0,-1 1 0 0 0,1 0 0 0 0,1-1 0 0 0,-1 0 0 0 0,1 1 0 0 0,-1-1 0 0 0,1 0 0 0 0,0 0 0 0 0,1 0 0 0 0,-1 0 0 0 0,1 0 1 0 0,-1 0-1 0 0,3 1-6 0 0,8 0 67 0 0,0 0 1 0 0,1-1-1 0 0,0 0 0 0 0,0-1 1 0 0,0-1-1 0 0,0 0 1 0 0,0-1-1 0 0,0 0 1 0 0,0-2-1 0 0,0 1 1 0 0,1-2-1 0 0,-1 0 1 0 0,0 0-68 0 0,60-3 296 0 0,-67 43 796 0 0,-41 126-325 0 0,34-157-777 0 0,0 1 0 0 0,0 0 1 0 0,1-1-1 0 0,0 1 0 0 0,0-1 0 0 0,1 1 0 0 0,0-1 0 0 0,0 0 0 0 0,1 0 0 0 0,0 0 0 0 0,0 0 1 0 0,3 5 9 0 0,0-1-223 0 0,9 7-2441 0 0,6-14-2533 0 0,22-8-4597 0 0,-16-7 6702 0 0,-17 4 2925 0 0</inkml:trace>
  <inkml:trace contextRef="#ctx0" brushRef="#br0" timeOffset="821.055">1245 449 0 0 0,'0'0'830'0'0,"0"0"266"0"0,0 0 169 0 0,0 0 146 0 0,0 0 159 0 0,0 0 1 0 0,-28 33-216 0 0,-87 108-291 0 0,107-133-917 0 0,0 0 0 0 0,1 1 0 0 0,0 0 0 0 0,0 0 0 0 0,1 1 0 0 0,1 0-1 0 0,-1 0 1 0 0,2 0 0 0 0,-1 1 0 0 0,0 4-147 0 0,-1 6 184 0 0,3-17-123 0 0,0 1 1 0 0,0 0 0 0 0,1-1 0 0 0,0 1 0 0 0,0 0 0 0 0,1 0 0 0 0,-1 0 0 0 0,1 0 0 0 0,0 1 0 0 0,0-1 0 0 0,0 0 0 0 0,1 0 0 0 0,0 1 0 0 0,0-1 0 0 0,1 0 0 0 0,-1 0-1 0 0,1 1 1 0 0,0-1 0 0 0,0 0 0 0 0,1 0 0 0 0,0 0 0 0 0,0 0 0 0 0,0 0 0 0 0,0-1 0 0 0,1 1 0 0 0,-1 0 0 0 0,1-1 0 0 0,1 0 0 0 0,-1 0 0 0 0,0 0 0 0 0,1 0 0 0 0,0 0 0 0 0,0-1-1 0 0,0 1 1 0 0,0-1 0 0 0,3 1-62 0 0,2-1 151 0 0,-1-1 0 0 0,1 0 0 0 0,0 0 0 0 0,0-1 0 0 0,-1 0 0 0 0,1 0 0 0 0,0-1 0 0 0,0-1-1 0 0,0 1 1 0 0,0-1 0 0 0,0-1 0 0 0,0 0 0 0 0,-1 0 0 0 0,1 0 0 0 0,-1-1 0 0 0,1-1 0 0 0,-1 1 0 0 0,0-1 0 0 0,0-1-1 0 0,-1 1 1 0 0,1-2 0 0 0,-1 1 0 0 0,0-1 0 0 0,1-1-151 0 0,4-4 168 0 0,-1 1 0 0 0,0-2-1 0 0,0 0 1 0 0,-1 0 0 0 0,-1 0 0 0 0,0-2-1 0 0,-1 1 1 0 0,0-1 0 0 0,-1 0 0 0 0,-1 0-1 0 0,0-1 1 0 0,-1 0 0 0 0,1-6-168 0 0,-3 13 8 0 0,-1 1 0 0 0,-1 0-1 0 0,0 0 1 0 0,0-1 0 0 0,0 1 0 0 0,0-1 0 0 0,-1 1-1 0 0,-1-1 1 0 0,1 1 0 0 0,-1-1 0 0 0,-1 1 0 0 0,1 0-1 0 0,-1 0 1 0 0,0-1 0 0 0,-1 1 0 0 0,0 0 0 0 0,0 1-1 0 0,0-1 1 0 0,-1 1 0 0 0,0-1 0 0 0,0 1 0 0 0,-1 0-1 0 0,0 0 1 0 0,0 1 0 0 0,0 0 0 0 0,0-1 0 0 0,-2 1-8 0 0,5 4-52 0 0,0-1 0 0 0,-1 1 0 0 0,1 0 1 0 0,-1 0-1 0 0,1 0 0 0 0,-1 0 1 0 0,1 0-1 0 0,-1 1 0 0 0,1-1 0 0 0,-1 1 1 0 0,0-1-1 0 0,1 1 0 0 0,-1 0 0 0 0,0 0 1 0 0,1 0-1 0 0,-1 1 0 0 0,0-1 1 0 0,1 1-1 0 0,-1-1 0 0 0,1 1 0 0 0,-1 0 1 0 0,1 0-1 0 0,-1 0 0 0 0,1 0 1 0 0,0 1-1 0 0,-1-1 0 0 0,1 0 0 0 0,0 1 1 0 0,0 0-1 0 0,0-1 0 0 0,0 1 0 0 0,0 0 1 0 0,0 0-1 0 0,1 0 0 0 0,-1 1 1 0 0,1-1-1 0 0,-1 0 0 0 0,1 0 0 0 0,0 1 1 0 0,0 0 51 0 0,-28 103-1838 0 0,29-103 1798 0 0,1 0-1 0 0,-1 0 0 0 0,1 0 1 0 0,0 0-1 0 0,0 0 0 0 0,0 0 0 0 0,0-1 1 0 0,0 1-1 0 0,1 0 0 0 0,-1 0 0 0 0,1-1 1 0 0,0 1-1 0 0,0-1 0 0 0,0 0 1 0 0,0 1-1 0 0,0-1 0 0 0,0 0 0 0 0,1 0 1 0 0,-1 0-1 0 0,1-1 0 0 0,-1 1 0 0 0,1 0 1 0 0,0-1-1 0 0,0 0 0 0 0,-1 0 0 0 0,1 0 1 0 0,0 0-1 0 0,0 0 0 0 0,0 0 1 0 0,0-1-1 0 0,1 1 41 0 0,99 8-193 0 0,-102-9 192 0 0,16 0 115 0 0,-1 0 1 0 0,1-1-1 0 0,0-1 0 0 0,0-1 1 0 0,-1 0-1 0 0,1-1 0 0 0,-1-1 1 0 0,0 0-1 0 0,0-1 0 0 0,-1-1 1 0 0,0-1-1 0 0,0 0 0 0 0,-1-1 1 0 0,1 0-1 0 0,0-3-114 0 0,18-12 147 0 0,0-3-1 0 0,-2 0 0 0 0,-1-2 1 0 0,-2-1-1 0 0,0-2 1 0 0,-3 0-1 0 0,0-2 0 0 0,-2-1 1 0 0,-2-1-1 0 0,-1 0 1 0 0,-2-2-1 0 0,-1 0 1 0 0,-3-1-1 0 0,7-24-146 0 0,-18 0 3 0 0,-4 62-18 0 0,0 0 0 0 0,0-1 0 0 0,0 1 0 0 0,0 0 1 0 0,0 0-1 0 0,0 0 0 0 0,0 1 0 0 0,0-1 1 0 0,-1 0-1 0 0,1 0 0 0 0,0 1 0 0 0,0-1 0 0 0,-1 1 1 0 0,1-1-1 0 0,0 1 0 0 0,-1-1 0 0 0,1 1 0 0 0,-1 0 1 0 0,1 0-1 0 0,0-1 0 0 0,-1 1 0 0 0,1 0 1 0 0,-1 0-1 0 0,1 1 0 0 0,-1-1 0 0 0,1 0 0 0 0,0 0 1 0 0,-1 1-1 0 0,1-1 0 0 0,0 1 0 0 0,-1-1 0 0 0,1 1 1 0 0,0-1-1 0 0,-1 1 0 0 0,1 0 0 0 0,0 0 1 0 0,0 0-1 0 0,0 0 0 0 0,0 0 0 0 0,0 0 0 0 0,0 0 1 0 0,0 0-1 0 0,0 0 0 0 0,0 0 0 0 0,0 0 0 0 0,1 1 15 0 0,-23 20-95 0 0,1 2-1 0 0,1 1 1 0 0,2 0-1 0 0,0 1 1 0 0,2 1-1 0 0,1 1 1 0 0,1 0-1 0 0,-11 30 96 0 0,26-57-4 0 0,-14 27-123 0 0,2 0-1 0 0,1 0 0 0 0,2 1 1 0 0,0 0-1 0 0,2 1 1 0 0,2 0-1 0 0,0 0 0 0 0,2 0 1 0 0,1 0-1 0 0,2 31 128 0 0,2-52 41 0 0,1-1-1 0 0,0 0 1 0 0,0 1-1 0 0,0-1 1 0 0,1 0-1 0 0,0-1 1 0 0,0 1-1 0 0,1-1 1 0 0,0 0-1 0 0,1 0 1 0 0,-1 0-1 0 0,1-1 1 0 0,1 0-1 0 0,-1 0 1 0 0,1 0-1 0 0,0-1 1 0 0,0 0-1 0 0,0-1 1 0 0,1 1 0 0 0,0-1-1 0 0,0-1 1 0 0,0 0-1 0 0,0 0 1 0 0,1 0-1 0 0,-1-1 1 0 0,1 0-1 0 0,-1-1 1 0 0,1 0-1 0 0,0 0 1 0 0,-1-1-1 0 0,4 0-40 0 0,7 1 232 0 0,0-1-1 0 0,1-1 1 0 0,-1-1-1 0 0,0-1 1 0 0,0 0-1 0 0,0-1 1 0 0,2-2-232 0 0,15-11 189 0 0,0-1 0 0 0,-1-1 0 0 0,0-3 0 0 0,-2 0 0 0 0,-1-2 0 0 0,-1-2 0 0 0,-1 0 0 0 0,-1-2 0 0 0,-1-2 0 0 0,-2 0 0 0 0,-1-2 0 0 0,-2 0 1 0 0,15-28-190 0 0,7-4 49 0 0,-28 44-97 0 0,-1-1 0 0 0,-1-1 0 0 0,0 0 0 0 0,-2-1 0 0 0,-1-1 0 0 0,0 0 0 0 0,-2 0 0 0 0,-1-1 0 0 0,-1 0 0 0 0,-1-1 0 0 0,-1 0 0 0 0,-1-3 48 0 0,-5 28 1 0 0,0-1 0 0 0,0 0 0 0 0,0 1 0 0 0,0-1 0 0 0,0 0 0 0 0,0 1 0 0 0,-1-1 0 0 0,1 0-1 0 0,0 1 1 0 0,-1-1 0 0 0,1 0 0 0 0,-1 1 0 0 0,0-1 0 0 0,0 1 0 0 0,1-1 0 0 0,-1 1 0 0 0,0-1 0 0 0,0 1 0 0 0,0 0 0 0 0,-1 0 0 0 0,1-1 0 0 0,0 1 0 0 0,0 0 0 0 0,-1 0 0 0 0,1 0 0 0 0,-1 0 0 0 0,1 0 0 0 0,-1 1 0 0 0,1-1 0 0 0,-1 0 0 0 0,1 1 0 0 0,-1-1 0 0 0,0 1 0 0 0,1-1 0 0 0,-1 1 0 0 0,0 0 0 0 0,1 0 0 0 0,-1 0 0 0 0,0 0 0 0 0,1 0 0 0 0,-1 0 0 0 0,0 0 0 0 0,1 0 0 0 0,-1 1-1 0 0,0-1 1 0 0,1 1 0 0 0,-1-1 0 0 0,0 1-1 0 0,-9 3-26 0 0,-1 0 1 0 0,1 1-1 0 0,0 0 0 0 0,1 1 0 0 0,0 0 0 0 0,0 1 0 0 0,0 0 0 0 0,0 1 0 0 0,1-1 0 0 0,1 2 0 0 0,-1 0 26 0 0,-15 15 5 0 0,1 1 0 0 0,1 1 0 0 0,1 1 0 0 0,2 0 0 0 0,0 2 0 0 0,2 0 0 0 0,2 1 1 0 0,0 1-1 0 0,2 1 0 0 0,-6 22-5 0 0,15-44 0 0 0,1 0 0 0 0,0 0 0 0 0,1 0 1 0 0,0 0-1 0 0,0 1 0 0 0,1-1 0 0 0,1 0 0 0 0,-1 1 1 0 0,2-1-1 0 0,-1 0 0 0 0,2 1 0 0 0,-1-1 1 0 0,1 0-1 0 0,1 0 0 0 0,0 0 0 0 0,0 0 0 0 0,1-1 1 0 0,0 1-1 0 0,1-1 0 0 0,0 0 0 0 0,1 0 1 0 0,-1 0-1 0 0,2-1 0 0 0,1 2 0 0 0,4-1-144 0 0,0 0 0 0 0,1 0 1 0 0,0-1-1 0 0,0-1 0 0 0,1 0 0 0 0,0-1 1 0 0,0-1-1 0 0,1 0 0 0 0,-1-1 0 0 0,1 0 0 0 0,6 0 144 0 0,19 3-4111 0 0,0-2-3488 0 0,-25-5 528 0 0</inkml:trace>
  <inkml:trace contextRef="#ctx0" brushRef="#br0" timeOffset="1286.527">2843 511 3321 0 0,'0'0'2608'0'0,"0"0"-1141"0"0,0 0-432 0 0,0 0 228 0 0,0 0 368 0 0,0 0 219 0 0,0 0-111 0 0,0 0-374 0 0,0 0-354 0 0,0 0-249 0 0,0 0-157 0 0,0 0-118 0 0,-6 35-117 0 0,-16 106-109 0 0,15-25 120 0 0,6-107-801 0 0,5 30 677 0 0,18-33-7514 0 0,-18-9 2185 0 0,0-1-2592 0 0</inkml:trace>
  <inkml:trace contextRef="#ctx0" brushRef="#br0" timeOffset="1552.995">2874 165 13051 0 0,'0'0'1744'0'0,"0"0"-296"0"0,0 0-279 0 0,0 0 15 0 0,0 0-200 0 0,0 0-368 0 0,0 0-448 0 0,0 0-384 0 0,0 0-88 0 0,0 0-56 0 0,0 0-32 0 0,0 0-152 0 0,0 0-576 0 0,0 0-1097 0 0,26 74-2264 0 0,-21-63-6249 0 0</inkml:trace>
  <inkml:trace contextRef="#ctx0" brushRef="#br0" timeOffset="1938.188">3064 784 3497 0 0,'0'0'2146'0'0,"0"0"-105"0"0,0 0-103 0 0,0 0-163 0 0,0 0-224 0 0,0 0-275 0 0,0 0-287 0 0,0 0-228 0 0,0 0-133 0 0,0 0-65 0 0,0 0-42 0 0,0 0-26 0 0,3-16-21 0 0,12-48-96 0 0,27-12 324 0 0,19-14-586 0 0,-12 38-119 0 0,-7 26-718 0 0,-41 63 143 0 0,-4 14 821 0 0,2-43-221 0 0,-1 0 0 0 0,1 0 0 0 0,1 0 0 0 0,-1 0 0 0 0,2 0 0 0 0,-1 0 0 0 0,1 0 0 0 0,0 0 0 0 0,0 0 0 0 0,1 0 0 0 0,0 0 0 0 0,1-1 0 0 0,0 1 0 0 0,0-1 0 0 0,0 1 0 0 0,1-1 0 0 0,0 0 0 0 0,4 4-22 0 0,-6-7 87 0 0,1 0-1 0 0,0 0 1 0 0,0-1 0 0 0,1 1-1 0 0,-1-1 1 0 0,1 0-1 0 0,0 0 1 0 0,0 0 0 0 0,0-1-1 0 0,0 1 1 0 0,0-1-1 0 0,0 0 1 0 0,1 0 0 0 0,-1 0-1 0 0,1-1 1 0 0,0 1 0 0 0,-1-1-1 0 0,1 0 1 0 0,0-1-1 0 0,-1 1 1 0 0,1-1 0 0 0,0 0-1 0 0,0 0 1 0 0,0 0-1 0 0,0-1 1 0 0,-1 0 0 0 0,1 0-1 0 0,0 0 1 0 0,-1 0-1 0 0,1-1 1 0 0,-1 0 0 0 0,1 0-1 0 0,-1 0 1 0 0,0 0 0 0 0,0-1-1 0 0,0 1 1 0 0,1-2-87 0 0,6-11 156 0 0,0 0 0 0 0,-1-1 0 0 0,-1 0-1 0 0,0-1 1 0 0,-2 0 0 0 0,1 0 0 0 0,-2-1 0 0 0,-1 1 0 0 0,0-1 0 0 0,-1-1 0 0 0,1-9-156 0 0,3-11-337 0 0,0 3-1273 0 0,-4 12-2199 0 0,-3 16-5561 0 0,-1 7 388 0 0</inkml:trace>
  <inkml:trace contextRef="#ctx0" brushRef="#br0" timeOffset="2537.045">3848 467 5017 0 0,'0'0'2483'0'0,"0"0"-224"0"0,0 0-117 0 0,0 0-140 0 0,0 0-259 0 0,0 0-364 0 0,0 0-409 0 0,0 0-296 0 0,0 0-152 0 0,0 0-95 0 0,0 0-103 0 0,0 0-90 0 0,0 0-72 0 0,-7 14-60 0 0,-56 93 26 0 0,53-91-173 0 0,0 0 0 0 0,1 0 0 0 0,0 1 0 0 0,1 0 0 0 0,1 0-1 0 0,1 1 1 0 0,1 0 0 0 0,-3 13 45 0 0,8-30 1 0 0,-1 0-1 0 0,0 0 1 0 0,0 1 0 0 0,1-1-1 0 0,-1 0 1 0 0,1 0 0 0 0,-1 1-1 0 0,1-1 1 0 0,-1 0 0 0 0,1 0-1 0 0,0 1 1 0 0,0-1 0 0 0,0 0-1 0 0,-1 1 1 0 0,1-1 0 0 0,0 0 0 0 0,1 1-1 0 0,-1-1 1 0 0,0 0 0 0 0,0 1-1 0 0,1-1 1 0 0,-1 0 0 0 0,0 1-1 0 0,1-1 1 0 0,-1 0 0 0 0,1 0-1 0 0,0 1 1 0 0,-1-1 0 0 0,1 0-1 0 0,0 0 1 0 0,0 0 0 0 0,0 0-1 0 0,0 0 1 0 0,0 0 0 0 0,0 0-1 0 0,0-1 1 0 0,0 1 0 0 0,0 0-1 0 0,0 0 1 0 0,0-1 0 0 0,1 1 0 0 0,-1-1-1 0 0,0 1 1 0 0,0-1 0 0 0,1 1-1 0 0,-1-1 1 0 0,0 0 0 0 0,1 0-1 0 0,-1 1 1 0 0,0-1 0 0 0,1 0-1 0 0,-1 0 1 0 0,1-1-1 0 0,106-82 1644 0 0,-37 12-1258 0 0,-60 58-330 0 0,0 1 1 0 0,1 0-1 0 0,0 1 1 0 0,0 0-1 0 0,2 0 1 0 0,-1 2-1 0 0,1-1 1 0 0,9-3-57 0 0,-22 13-2 0 0,0-1 0 0 0,0 1 1 0 0,0 0-1 0 0,0 0 0 0 0,0-1 0 0 0,0 1 0 0 0,0 0 1 0 0,0 0-1 0 0,0 0 0 0 0,0 0 0 0 0,0 0 0 0 0,0 0 1 0 0,0 1-1 0 0,-1-1 0 0 0,1 0 0 0 0,0 0 1 0 0,0 1-1 0 0,0-1 0 0 0,0 1 0 0 0,0-1 0 0 0,0 0 1 0 0,-1 1-1 0 0,1 0 0 0 0,0-1 0 0 0,0 1 1 0 0,-1-1-1 0 0,1 1 0 0 0,0 0 0 0 0,-1 0 0 0 0,1-1 1 0 0,0 1-1 0 0,-1 0 0 0 0,1 0 0 0 0,-1 0 0 0 0,0-1 1 0 0,1 1-1 0 0,-1 0 0 0 0,0 0 0 0 0,1 0 1 0 0,-1 0-1 0 0,0 0 0 0 0,0 0 0 0 0,0 0 0 0 0,0 0 2 0 0,6 49 57 0 0,-6-46-50 0 0,-12 510-880 0 0,13-451 728 0 0,-2 0 1 0 0,-4 0 0 0 0,-2-1-1 0 0,-2 0 1 0 0,-4 0 0 0 0,-2-1-1 0 0,-2-1 1 0 0,-4 0 0 0 0,-23 47 144 0 0,41-101 41 0 0,1 0 1 0 0,-1-1-1 0 0,-1 1 1 0 0,1-1-1 0 0,-1 0 1 0 0,0 0-1 0 0,0-1 1 0 0,0 1-1 0 0,-1-1 1 0 0,0 1-1 0 0,0-2 1 0 0,0 1-1 0 0,0 0 1 0 0,0-1-1 0 0,-1 0 1 0 0,0 0-1 0 0,1-1 1 0 0,-1 1-1 0 0,0-1 1 0 0,0-1-1 0 0,0 1 1 0 0,0-1-1 0 0,-1 0 1 0 0,1 0-1 0 0,-2-1-41 0 0,3 0 12 0 0,1 0 0 0 0,-1 0 0 0 0,0 0-1 0 0,0-1 1 0 0,1 0 0 0 0,-1 0 0 0 0,0 0 0 0 0,1 0-1 0 0,-1-1 1 0 0,1 0 0 0 0,0 0 0 0 0,-1 0 0 0 0,1 0-1 0 0,0-1 1 0 0,0 1 0 0 0,0-1 0 0 0,1 0 0 0 0,-1-1-1 0 0,1 1 1 0 0,0 0 0 0 0,0-1 0 0 0,0 0 0 0 0,0 0-1 0 0,0 0 1 0 0,1 0 0 0 0,-2-4-12 0 0,-5-9-17 0 0,0 0 1 0 0,1-1-1 0 0,1 0 0 0 0,1 0 0 0 0,1-1 1 0 0,0 0-1 0 0,2 0 0 0 0,0 0 1 0 0,1-1-1 0 0,0 1 0 0 0,2 0 1 0 0,1-1-1 0 0,0 1 0 0 0,1 0 0 0 0,1-1 1 0 0,1 1-1 0 0,1 0 0 0 0,0 1 1 0 0,3-4 16 0 0,-1 5-130 0 0,0 0 0 0 0,2 1 0 0 0,0 0 0 0 0,1 0 0 0 0,0 1 1 0 0,2 0-1 0 0,-1 1 0 0 0,2 0 0 0 0,0 1 0 0 0,0 1 0 0 0,10-7 130 0 0,67-38-3927 0 0,-25 30-5331 0 0,-49 23 2307 0 0</inkml:trace>
</inkml:ink>
</file>

<file path=ppt/ink/ink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04.7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10 752 0 0 0,'0'0'519'0'0,"0"0"1038"0"0,0 0 459 0 0,0 0 20 0 0,0 0-222 0 0,0 0-334 0 0,0 0-298 0 0,0 0-185 0 0,0 0-62 0 0,0 0 15 0 0,5-14 12 0 0,13-43-21 0 0,-13 43-87 0 0,-5 14-139 0 0,0 0-167 0 0,0 0-150 0 0,0 0-117 0 0,-1 20 430 0 0,-33 203 301 0 0,33-219-1005 0 0,1 0-1 0 0,-1-1 0 0 0,1 1 1 0 0,0 0-1 0 0,0 0 0 0 0,0 0 1 0 0,0-1-1 0 0,1 1 1 0 0,-1 0-1 0 0,1 0 0 0 0,0-1 1 0 0,0 1-1 0 0,1 0 0 0 0,-1-1 1 0 0,1 1-1 0 0,0-1 1 0 0,-1 0-1 0 0,2 0 0 0 0,-1 1 1 0 0,0-1-1 0 0,1-1 0 0 0,-1 1 1 0 0,1 0-1 0 0,0 0 1 0 0,0-1-1 0 0,0 0 0 0 0,0 0 1 0 0,0 1-1 0 0,0-2 0 0 0,1 1 1 0 0,-1 0-1 0 0,1-1 0 0 0,-1 1 1 0 0,1-1-1 0 0,0 0 1 0 0,1 0-7 0 0,4-3 70 0 0,0 1 1 0 0,0-2 0 0 0,0 1 0 0 0,0-1 0 0 0,-1-1 0 0 0,1 1-1 0 0,-1-2 1 0 0,0 1 0 0 0,0-1 0 0 0,0 0 0 0 0,-1-1 0 0 0,0 1-1 0 0,0-1 1 0 0,0-1 0 0 0,-1 0 0 0 0,4-4-71 0 0,20-17 158 0 0,-14 13-79 0 0,-1-1 1 0 0,-1-1-1 0 0,-1 0 1 0 0,0-1 0 0 0,-1 0-1 0 0,-1-1 1 0 0,3-8-80 0 0,-3 68-377 0 0,-7-26 388 0 0,1-1 1 0 0,1 1-1 0 0,0-1 0 0 0,1-1 1 0 0,0 1-1 0 0,1-1 1 0 0,0 0-1 0 0,9 9-11 0 0,-14-18 61 0 0,0 0-1 0 0,1-1 0 0 0,-1 1 0 0 0,1-1 0 0 0,-1 0 1 0 0,1 0-1 0 0,0 0 0 0 0,0-1 0 0 0,0 1 0 0 0,0-1 1 0 0,1 0-1 0 0,-1 0 0 0 0,1 0 0 0 0,-1-1 0 0 0,1 0 1 0 0,-1 0-1 0 0,1 0 0 0 0,0 0 0 0 0,0-1 0 0 0,-1 0 1 0 0,1 0-1 0 0,0 0 0 0 0,0 0 0 0 0,-1-1 0 0 0,1 0 1 0 0,0 0-1 0 0,0 0 0 0 0,-1 0 0 0 0,1-1 0 0 0,1 0-60 0 0,7-5 105 0 0,-1 0-1 0 0,1-1 0 0 0,-2 0 0 0 0,1-1 0 0 0,-1 0 1 0 0,0-1-1 0 0,-1 0 0 0 0,0-1 0 0 0,0 0 0 0 0,-2-1 1 0 0,1 1-1 0 0,-1-2 0 0 0,-1 1 0 0 0,2-6-104 0 0,10-87-3280 0 0,-27 88-1684 0 0,1 15-4269 0 0,3 2 1745 0 0</inkml:trace>
  <inkml:trace contextRef="#ctx0" brushRef="#br0" timeOffset="250.005">923 847 2729 0 0,'0'0'1580'0'0,"0"0"-13"0"0,0 0 160 0 0,0 0 172 0 0,0 0 5 0 0,0 0-263 0 0,0 0-482 0 0,0 0-416 0 0,0 0-283 0 0,0 0-159 0 0,0 0-57 0 0,0 0-52 0 0,4 27-49 0 0,11 79-32 0 0,-11-67-130 0 0,-4-38-195 0 0,0 2-628 0 0,0-2-8394 0 0,0-5 3147 0 0</inkml:trace>
  <inkml:trace contextRef="#ctx0" brushRef="#br0" timeOffset="496.27">859 402 6089 0 0,'0'0'8'0'0,"0"0"-440"0"0,0 0-464 0 0,0 0-632 0 0,0 0-617 0 0,0 0 1049 0 0</inkml:trace>
  <inkml:trace contextRef="#ctx0" brushRef="#br0" timeOffset="769.818">1233 188 3177 0 0,'0'0'1968'0'0,"0"0"-881"0"0,0 0-93 0 0,0 0 358 0 0,0 0 324 0 0,0 0 107 0 0,0 0-296 0 0,0 0-433 0 0,0 0-350 0 0,0 0-235 0 0,0 0-91 0 0,0 0-25 0 0,4 33-3 0 0,14 101 11 0 0,-16-116-190 0 0,13 89 762 0 0,-4 0-1 0 0,-4 53-932 0 0,-7-124 16 0 0,-1 0-1 0 0,-2 0 1 0 0,-2-1-1 0 0,-1 1 1 0 0,-4 10-16 0 0,-9 2-903 0 0,19-48 487 0 0,0 0-147 0 0,-1-2-7566 0 0,0-7 669 0 0,1 6 5624 0 0</inkml:trace>
  <inkml:trace contextRef="#ctx0" brushRef="#br0" timeOffset="1021.949">1052 623 3977 0 0,'0'0'1432'0'0,"0"0"-90"0"0,0 0 143 0 0,0 0 150 0 0,0 0 27 0 0,0 0-130 0 0,35-8-266 0 0,109-22-286 0 0,-19-2 529 0 0,-22-4-1904 0 0,-83 25-3582 0 0,0-1-3798 0 0,-16 8 3102 0 0</inkml:trace>
  <inkml:trace contextRef="#ctx0" brushRef="#br0" timeOffset="1475.566">1562 141 5025 0 0,'0'0'1086'0'0,"0"0"-73"0"0,0 0 306 0 0,0 0 396 0 0,0 0 202 0 0,0 0-108 0 0,-4 31-398 0 0,-12 101-400 0 0,-1 165 1538 0 0,17-243-2373 0 0,-1-5-61 0 0,1 0 1 0 0,3-1-1 0 0,2 1 0 0 0,1-1 0 0 0,5 8-115 0 0,-10-52 19 0 0,-1-1-8 0 0,1 1 0 0 0,0 0 0 0 0,-1-1 0 0 0,1 1 0 0 0,0 0 0 0 0,1-1 0 0 0,-1 1 0 0 0,0-1 0 0 0,1 0 0 0 0,0 1 0 0 0,0-1 0 0 0,0 0 0 0 0,0 0 0 0 0,1 0 0 0 0,-1 0 0 0 0,1-1 0 0 0,-1 1 0 0 0,1-1 0 0 0,0 1 0 0 0,0-1 0 0 0,0 0 0 0 0,1 0-11 0 0,54-54 1293 0 0,108-120-363 0 0,-165 171-923 0 0,0 0 0 0 0,-1 0 0 0 0,1 0 0 0 0,0 0 0 0 0,0 0 0 0 0,0 0 0 0 0,0 1 0 0 0,0-1 0 0 0,0 0 0 0 0,0 1 0 0 0,0-1 0 0 0,0 1 0 0 0,0-1 0 0 0,1 1 0 0 0,-1-1 0 0 0,0 1 0 0 0,0 0 0 0 0,0-1 0 0 0,1 1 0 0 0,-1 0 0 0 0,0 0 0 0 0,0 0 0 0 0,1 0 0 0 0,-1 0 0 0 0,0 0 0 0 0,0 1 0 0 0,1-1 0 0 0,-1 0 0 0 0,0 1 0 0 0,0-1 0 0 0,0 0 0 0 0,0 1 0 0 0,1 0 0 0 0,-1-1 0 0 0,0 1 0 0 0,0 0 0 0 0,0-1 0 0 0,0 1 0 0 0,0 0 0 0 0,-1 0 0 0 0,1 0 0 0 0,0 0 0 0 0,0 0 0 0 0,0 0 0 0 0,-1 0 0 0 0,1 0 0 0 0,-1 0 0 0 0,1 0 0 0 0,-1 0-1 0 0,1 0 1 0 0,-1 0 0 0 0,1 1 0 0 0,-1-1 0 0 0,0 0 0 0 0,0 0-7 0 0,12 74 316 0 0,-12-71-302 0 0,14 85-2745 0 0,-7-86-608 0 0,-1-3-2124 0 0,-3 0 855 0 0,-1 0-2056 0 0</inkml:trace>
  <inkml:trace contextRef="#ctx0" brushRef="#br0" timeOffset="1735.831">2172 693 5089 0 0,'0'0'1654'0'0,"0"0"-70"0"0,0 0 132 0 0,0 0 50 0 0,0 0-152 0 0,0 0-349 0 0,0 0-442 0 0,0 0-317 0 0,0 0-172 0 0,0 0-80 0 0,0 0-46 0 0,0 0-36 0 0,-30 33-24 0 0,-88 103-35 0 0,83-72-2 0 0,36-55-96 0 0,-2-6-9 0 0,0 0 1 0 0,1 0-1 0 0,0 0 0 0 0,-1 0 1 0 0,1 0-1 0 0,0 0 1 0 0,1-1-1 0 0,-1 1 1 0 0,0 0-1 0 0,1 0 1 0 0,0 0-1 0 0,-1 0 0 0 0,1 0 1 0 0,0-1-1 0 0,1 1 1 0 0,-1 0-1 0 0,0-1 1 0 0,1 1-1 0 0,-1-1 0 0 0,1 1 1 0 0,0-1-1 0 0,0 0 1 0 0,0 0-1 0 0,0 0 1 0 0,0 0-1 0 0,1 0 0 0 0,-1 0 1 0 0,0-1-1 0 0,1 1 1 0 0,-1-1-1 0 0,1 1 1 0 0,0-1-1 0 0,-1 0 1 0 0,1 0-1 0 0,0 0 0 0 0,0-1 1 0 0,0 1-1 0 0,0-1 1 0 0,0 1-1 0 0,0-1-6 0 0,5 0 115 0 0,0 0 0 0 0,0-1 0 0 0,0 0 0 0 0,0-1 0 0 0,-1 1 0 0 0,1-1 0 0 0,0-1 0 0 0,-1 0 0 0 0,0 0 0 0 0,1 0 0 0 0,-1-1 0 0 0,-1 0 0 0 0,1 0 0 0 0,0-1-1 0 0,-1 1 1 0 0,0-1 0 0 0,0-1 0 0 0,-1 1 0 0 0,1-1 0 0 0,-1 0 0 0 0,0-1 0 0 0,-1 1 0 0 0,0-1 0 0 0,0 0 0 0 0,0 0 0 0 0,-1 0 0 0 0,0 0 0 0 0,0-1 0 0 0,-1 1 0 0 0,0-1 0 0 0,0 0 0 0 0,0 0 0 0 0,-1 0 0 0 0,-1 1 0 0 0,1-7-115 0 0,-1 8-83 0 0,1-1 1 0 0,-1 0 0 0 0,-1 0-1 0 0,1 0 1 0 0,-1 0-1 0 0,0 0 1 0 0,-1 1 0 0 0,1-1-1 0 0,-1 0 1 0 0,-1 1 0 0 0,1-1-1 0 0,-3-2 83 0 0,-14-12-3418 0 0,-10 5-4289 0 0,20 15-1832 0 0</inkml:trace>
  <inkml:trace contextRef="#ctx0" brushRef="#br0" timeOffset="2467.999">2409 777 9154 0 0,'0'0'1546'0'0,"0"0"-242"0"0,0 0-40 0 0,0 0-78 0 0,0 0-178 0 0,0 0-252 0 0,0 0-222 0 0,0 0-94 0 0,0 0-38 0 0,0 0-51 0 0,0 0-68 0 0,0 0-88 0 0,0 0-78 0 0,4 22-53 0 0,10 67-41 0 0,-9-54-1 0 0,-6-32-18 0 0,1-1-1 0 0,-1 1 1 0 0,1-1-1 0 0,0 1 1 0 0,0-1-1 0 0,0 1 1 0 0,0-1-1 0 0,1 0 1 0 0,-1 1-1 0 0,0-1 1 0 0,1 1-1 0 0,0-1 1 0 0,-1 0-1 0 0,1 1 1 0 0,0-1-1 0 0,0 0 0 0 0,1 0 1 0 0,-1 0-1 0 0,0 0 1 0 0,1 0-1 0 0,-1 0 1 0 0,1 0-1 0 0,0 0 1 0 0,-1 0-1 0 0,1-1 1 0 0,0 1-1 0 0,0-1 1 0 0,0 1-1 0 0,0-1 1 0 0,1 0-1 0 0,-1 0 1 0 0,0 0-1 0 0,0 0 0 0 0,1 0 1 0 0,-1 0-1 0 0,0-1 1 0 0,1 1-1 0 0,1-1-3 0 0,5 0 161 0 0,1-1 0 0 0,-1-1-1 0 0,0 1 1 0 0,1-2-1 0 0,-1 1 1 0 0,0-1 0 0 0,0-1-1 0 0,0 1 1 0 0,-1-1 0 0 0,1-1-1 0 0,-1 0 1 0 0,0 0 0 0 0,0-1-1 0 0,-1 1 1 0 0,1-2-1 0 0,-1 1 1 0 0,-1-1 0 0 0,1 0-1 0 0,-1-1 1 0 0,-1 1 0 0 0,3-5-161 0 0,16-14 136 0 0,85-91 91 0 0,-82 84-294 0 0,-26 33-39 0 0,-1 0-78 0 0,-3 15-772 0 0,0-2 826 0 0,0-1 0 0 0,0 1 0 0 0,1-1 0 0 0,1 1 0 0 0,0 0 0 0 0,0 0 1 0 0,2 0-1 0 0,0 10 130 0 0,0-20-14 0 0,0 0 1 0 0,0 0-1 0 0,1 0 1 0 0,-1 0-1 0 0,1 0 1 0 0,-1 0 0 0 0,1 0-1 0 0,0 0 1 0 0,0-1-1 0 0,0 1 1 0 0,0-1-1 0 0,1 1 1 0 0,-1-1-1 0 0,1 0 1 0 0,-1 0 0 0 0,1 0-1 0 0,0 0 1 0 0,-1-1-1 0 0,1 1 1 0 0,0-1-1 0 0,0 1 1 0 0,1-1-1 0 0,-1 0 1 0 0,0 0 0 0 0,0-1-1 0 0,0 1 1 0 0,1-1-1 0 0,-1 1 1 0 0,0-1-1 0 0,1 0 14 0 0,4 0 32 0 0,0 1 0 0 0,1-1 0 0 0,-1-1 0 0 0,0 1-1 0 0,0-1 1 0 0,1-1 0 0 0,-1 0 0 0 0,0 0 0 0 0,0 0-1 0 0,-1-1 1 0 0,6-3-32 0 0,1 0 134 0 0,-2-2 0 0 0,1 1-1 0 0,-1-2 1 0 0,0 1 0 0 0,-1-2-1 0 0,0 0 1 0 0,0 0 0 0 0,-1-1-1 0 0,-1 0 1 0 0,0 0 0 0 0,0-1-1 0 0,-1-1 1 0 0,2-5-134 0 0,148-299 587 0 0,-142 286-784 0 0,-2 0 0 0 0,-2-1 0 0 0,-1 0 0 0 0,-1-1 0 0 0,-1 0 0 0 0,-3-1 0 0 0,0 0 0 0 0,-2 0 0 0 0,-1-27 197 0 0,-2 58 0 0 0,-1 0-1 0 0,1 1 0 0 0,-1-1 0 0 0,0 1 0 0 0,0-1 1 0 0,0 0-1 0 0,0 1 0 0 0,0-1 0 0 0,0 0 0 0 0,-1 1 1 0 0,1-1-1 0 0,-1 1 0 0 0,0-1 0 0 0,0 1 0 0 0,0-1 1 0 0,0 1-1 0 0,0-1 0 0 0,0 1 0 0 0,-1 0 1 0 0,1 0-1 0 0,-1-1 0 0 0,0 1 0 0 0,1 0 0 0 0,-1 1 1 0 0,0-1-1 0 0,0 0 0 0 0,0 0 0 0 0,0 1 0 0 0,-1-1 1 0 0,1 1-1 0 0,0 0 0 0 0,-1 0 0 0 0,1 0 0 0 0,-1 0 1 0 0,1 0-1 0 0,-1 0 0 0 0,1 1 0 0 0,-1-1 0 0 0,0 1 1 0 0,1 0-1 0 0,-1 0 0 0 0,0 0 0 0 0,1 0 0 0 0,-1 0 1 0 0,1 0-1 0 0,-1 1 0 0 0,0-1 1 0 0,-5 6 8 0 0,1 0-1 0 0,-1 0 1 0 0,2 1-1 0 0,-1 0 1 0 0,1 0 0 0 0,0 0-1 0 0,0 1 1 0 0,1 0-1 0 0,0 0 1 0 0,0 0 0 0 0,1 0-1 0 0,0 1 1 0 0,1 0-1 0 0,0 0 1 0 0,0 0 0 0 0,1 0-1 0 0,0 2-7 0 0,-2 0 24 0 0,-7 32 49 0 0,3 0 1 0 0,1 1-1 0 0,2-1 0 0 0,1 1 0 0 0,3 0 0 0 0,3 23-73 0 0,-2-23 38 0 0,2-9-32 0 0,0 0 1 0 0,3 0-1 0 0,1-1 1 0 0,1 1-1 0 0,2-1 1 0 0,2 0-1 0 0,0-1 1 0 0,10 15-7 0 0,38 37-638 0 0,-58-86 266 0 0,0 0 0 0 0,1 0 0 0 0,-1-1 0 0 0,0 1-1 0 0,0 0 1 0 0,0-1 0 0 0,0 1 0 0 0,0-1 0 0 0,0 1 0 0 0,-1-1 0 0 0,1 1 0 0 0,0-1-1 0 0,-1 0 1 0 0,1 1 0 0 0,-1-1 0 0 0,0 0 0 0 0,1 0 0 0 0,-1 1 0 0 0,0-1 0 0 0,0 0 0 0 0,0 0-1 0 0,0 1 1 0 0,-1-1 0 0 0,1 0 0 0 0,0 1 0 0 0,-1-1 0 0 0,1 0 0 0 0,-1 1 0 0 0,0-1-1 0 0,1 0 1 0 0,-1 0 372 0 0,-12-26-7789 0 0,10 19 6443 0 0</inkml:trace>
  <inkml:trace contextRef="#ctx0" brushRef="#br0" timeOffset="8533.574">3002 395 0 0 0,'0'0'579'0'0,"0"0"160"0"0,0 0 122 0 0,0 0 39 0 0,0 0 42 0 0,-2-3 59 0 0,-1-3-82 0 0,22 0 11242 0 0,-9 6-13569 0 0,188-30 4678 0 0,-86 8-2863 0 0,-14 12-1751 0 0,-77 10-3412 0 0,1-1-4230 0 0,-17 1 3701 0 0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1:07.9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277 0 5537 0 0,'0'0'1927'0'0,"0"0"-304"0"0,0 0-97 0 0,0 0 78 0 0,0 0 43 0 0,0 0-178 0 0,0 0-308 0 0,0 0-317 0 0,0 0-273 0 0,0 0-163 0 0,0 0-128 0 0,-32 3-88 0 0,-97 10-44 0 0,126-13-139 0 0,0 0 0 0 0,1 1 0 0 0,-1-1 0 0 0,0 0 0 0 0,0 1 0 0 0,1 0 0 0 0,-1-1 0 0 0,0 1 0 0 0,1 0 0 0 0,-1 0 0 0 0,1 1 0 0 0,-1-1 0 0 0,1 0 0 0 0,-1 1 0 0 0,1 0-1 0 0,0-1 1 0 0,0 1 0 0 0,0 0 0 0 0,0 0 0 0 0,0 0 0 0 0,0 1 0 0 0,1-1 0 0 0,-1 0 0 0 0,1 1 0 0 0,-1 0-9 0 0,-3 5 47 0 0,-2 5-2 0 0,0 1 0 0 0,0-1 1 0 0,2 1-1 0 0,0 0 0 0 0,0 0 0 0 0,1 0 0 0 0,1 1 0 0 0,0-1 1 0 0,0 12-46 0 0,2-20 6 0 0,1 1 1 0 0,-1 0-1 0 0,1 0 1 0 0,0 0-1 0 0,1 0 1 0 0,0-1-1 0 0,0 1 1 0 0,0 0-1 0 0,1-1 1 0 0,0 1-1 0 0,0-1 1 0 0,1 1-1 0 0,0-1 1 0 0,0 0-1 0 0,0 0 1 0 0,1 0-1 0 0,0-1 1 0 0,0 1-1 0 0,0-1 1 0 0,1 0-1 0 0,0 0 1 0 0,0 0-7 0 0,3-1 119 0 0,0-1 1 0 0,1 1 0 0 0,-1-1-1 0 0,1-1 1 0 0,0 1 0 0 0,0-2 0 0 0,0 1-1 0 0,0-1 1 0 0,0 0 0 0 0,0-1-1 0 0,0 0 1 0 0,0-1 0 0 0,0 0 0 0 0,0 0-1 0 0,0-1 1 0 0,0 0 0 0 0,0 0-1 0 0,-1-1 1 0 0,1-1 0 0 0,-1 1 0 0 0,0-1-1 0 0,1-1 1 0 0,-2 1 0 0 0,1-1-1 0 0,-1-1 1 0 0,1 0-120 0 0,34-24 452 0 0,-2-2 0 0 0,-1-1 0 0 0,-1-2-1 0 0,4-9-451 0 0,13-10 210 0 0,-31 27-146 0 0,54-38 101 0 0,-78 66-178 0 0,1-1 1 0 0,0 0-1 0 0,0 0 1 0 0,0 1-1 0 0,0-1 0 0 0,0 1 1 0 0,0-1-1 0 0,0 1 1 0 0,-1-1-1 0 0,1 1 0 0 0,0-1 1 0 0,0 1-1 0 0,-1 0 1 0 0,1 0-1 0 0,0-1 0 0 0,-1 1 1 0 0,1 0-1 0 0,-1 0 1 0 0,1 0-1 0 0,-1-1 0 0 0,1 1 1 0 0,-1 0-1 0 0,1 0 1 0 0,-1 0-1 0 0,0 0 0 0 0,0 0 1 0 0,0 0-1 0 0,1 0 0 0 0,-1 0 1 0 0,0 0-1 0 0,0 0 1 0 0,0 0-1 0 0,0 0 0 0 0,0 0 1 0 0,-1 0-1 0 0,1 1 13 0 0,1 6-49 0 0,11 52-556 0 0,26 78-2284 0 0,25-65-6549 0 0,-44-62 4004 0 0,-6-3-813 0 0</inkml:trace>
</inkml:ink>
</file>

<file path=ppt/ink/ink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14.8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0 733 0 0 0,'0'0'525'0'0,"0"0"756"0"0,0 0 162 0 0,0 0-94 0 0,0 0-143 0 0,0 0-101 0 0,0 0 33 0 0,0 0 38 0 0,0 0 23 0 0,21 5-27 0 0,63 11-86 0 0,-21-23 1527 0 0,-50 1-2213 0 0,0 0 1 0 0,-1-2-1 0 0,1 1 1 0 0,-2-2 0 0 0,1 0-1 0 0,-1 0 1 0 0,-1-1-1 0 0,1 0 1 0 0,5-9-401 0 0,4-1 223 0 0,204-237 1286 0 0,-223 255-1501 0 0,1-1 0 0 0,-1 1 0 0 0,1 0 0 0 0,-1 0 0 0 0,1 0 0 0 0,0 0 0 0 0,0 0 0 0 0,0 0 0 0 0,0 0 0 0 0,0 0 0 0 0,0 1 0 0 0,1-1 0 0 0,-1 1 0 0 0,1 0 0 0 0,-1-1 0 0 0,1 1 0 0 0,-1 0 0 0 0,1 1 0 0 0,-1-1 0 0 0,1 0 0 0 0,0 1 0 0 0,0-1 0 0 0,-1 1 0 0 0,1 0 0 0 0,0 0 0 0 0,0 0 0 0 0,-1 0 0 0 0,1 1 0 0 0,0-1 0 0 0,-1 1 0 0 0,1-1 0 0 0,0 1 0 0 0,-1 0 0 0 0,1 0 0 0 0,-1 0 0 0 0,3 2-8 0 0,1 7 40 0 0,0 1-1 0 0,-1 0 1 0 0,0 0 0 0 0,-1 0-1 0 0,0 0 1 0 0,-1 1 0 0 0,-1 0 0 0 0,1 0-1 0 0,-2-1 1 0 0,0 1 0 0 0,0 0-1 0 0,-1 0 1 0 0,0 0 0 0 0,-3 11-40 0 0,3 7 155 0 0,0-20-130 0 0,0 1 1 0 0,-1-1-1 0 0,0 1 1 0 0,-1-1-1 0 0,0 0 1 0 0,0 0-1 0 0,-1 0 0 0 0,-1 0 1 0 0,0 0-1 0 0,0 0 1 0 0,-1-1-1 0 0,0 0 1 0 0,0 0-1 0 0,-1 0 1 0 0,-1-1-1 0 0,1 0 1 0 0,-1 0-1 0 0,-1-1 1 0 0,1 1-1 0 0,-1-2 1 0 0,0 1-1 0 0,-1-1 1 0 0,0 0-1 0 0,0-1 1 0 0,0 0-1 0 0,0 0 1 0 0,-1-1-1 0 0,-3 0-25 0 0,-7 4-260 0 0,0-2-1 0 0,-1 0 1 0 0,0-2-1 0 0,0 0 1 0 0,0-1-1 0 0,-19 0 261 0 0,39-3-100 0 0,0-1 0 0 0,0 1 0 0 0,1 0 0 0 0,-1 0 0 0 0,0 0 0 0 0,0-1 0 0 0,1 1 1 0 0,-1 0-1 0 0,0-1 0 0 0,1 1 0 0 0,-1-1 0 0 0,0 1 0 0 0,1-1 0 0 0,-1 1 0 0 0,1-1 0 0 0,-1 1 0 0 0,1-1 0 0 0,-1 0 0 0 0,1 1 0 0 0,-1-1 0 0 0,1 0 0 0 0,0 1 0 0 0,-1-1 0 0 0,1 0 0 0 0,0 1 0 0 0,-1-1 0 0 0,1 0 1 0 0,0 0-1 0 0,0 1 0 0 0,0-1 0 0 0,0 0 0 0 0,0 0 0 0 0,0 0 0 0 0,0 1 0 0 0,0-1 0 0 0,0 0 0 0 0,0 0 0 0 0,0 1 0 0 0,0-1 0 0 0,1 0 0 0 0,-1 0 100 0 0,11-33-10025 0 0,-4 26 3369 0 0</inkml:trace>
  <inkml:trace contextRef="#ctx0" brushRef="#br0" timeOffset="4956.826">727 921 0 0 0,'0'0'952'0'0,"0"0"298"0"0,0 0 91 0 0,0 0-92 0 0,0 0-170 0 0,0 0-119 0 0,0 0-65 0 0,3-1-22 0 0,82-60 6010 0 0,-68 45-6364 0 0,33-31 40 0 0,-2-2-1 0 0,-2-3 1 0 0,-3-1 0 0 0,-2-2 0 0 0,-2-2-1 0 0,14-31-558 0 0,-42 67 47 0 0,0 0-1 0 0,-2-1 0 0 0,-1 0 1 0 0,0-1-1 0 0,-2 0 0 0 0,0 0 1 0 0,-2 0-1 0 0,0-1 0 0 0,-2 1 1 0 0,-1-1-1 0 0,0-2-46 0 0,-1 14 17 0 0,0 0 1 0 0,-1 0-1 0 0,0 1 0 0 0,-1-1 1 0 0,0 0-1 0 0,0 1 0 0 0,-2-1 1 0 0,1 1-1 0 0,-1 0 0 0 0,-5-9-17 0 0,7 18-30 0 0,0 0 1 0 0,0 0-1 0 0,-1 0 0 0 0,1 1 0 0 0,0-1 0 0 0,-1 1 0 0 0,1-1 0 0 0,-1 1 0 0 0,1 0 1 0 0,-1 0-1 0 0,1 0 0 0 0,-1 0 0 0 0,0 0 0 0 0,0 1 0 0 0,1-1 0 0 0,-1 1 0 0 0,0 0 1 0 0,0 0-1 0 0,0 0 0 0 0,1 0 0 0 0,-1 0 0 0 0,0 0 0 0 0,0 1 0 0 0,0 0 0 0 0,1-1 1 0 0,-1 1-1 0 0,0 0 0 0 0,1 0 0 0 0,-1 1 0 0 0,1-1 0 0 0,-1 0 0 0 0,1 1 1 0 0,0 0-1 0 0,-1-1 0 0 0,1 1 0 0 0,0 0 0 0 0,0 0 0 0 0,0 0 0 0 0,0 0 0 0 0,1 1 1 0 0,-1-1-1 0 0,1 0 0 0 0,-1 1 0 0 0,1-1 0 0 0,0 1 0 0 0,0-1 0 0 0,0 1 0 0 0,0 0 1 0 0,0 0-1 0 0,0 1 30 0 0,-12 29-5 0 0,1 0-1 0 0,1 0 1 0 0,2 1 0 0 0,1 1 0 0 0,1-1 0 0 0,3 1 0 0 0,0 0 0 0 0,3 0 0 0 0,2 35 5 0 0,-3-16-6 0 0,2 103-62 0 0,1-152 78 0 0,0 1 0 0 0,0-1 0 0 0,1 1 0 0 0,-1-1 0 0 0,2 1 0 0 0,-1-1 0 0 0,0 0 0 0 0,1 0 1 0 0,0 0-1 0 0,0 0 0 0 0,1 0 0 0 0,-1-1 0 0 0,1 0 0 0 0,0 1 0 0 0,0-1 0 0 0,0-1 0 0 0,1 1 0 0 0,-1-1 1 0 0,1 1-1 0 0,0-1 0 0 0,0-1 0 0 0,0 1 0 0 0,0-1 0 0 0,1 0 0 0 0,-1 0 0 0 0,1 0 0 0 0,-1-1 0 0 0,1 0 1 0 0,-1 0-1 0 0,1 0 0 0 0,0-1 0 0 0,-1 1 0 0 0,3-2-10 0 0,9 0 42 0 0,-1-1 0 0 0,0-1 0 0 0,0 0 0 0 0,0-1 0 0 0,0-1 0 0 0,-1-1 0 0 0,0 0 0 0 0,0-1 0 0 0,0 0 0 0 0,-1-1 0 0 0,0-1 0 0 0,-1-1 1 0 0,0 1-1 0 0,0-2 0 0 0,-1 0 0 0 0,0 0 0 0 0,-1-1 0 0 0,0-1 0 0 0,-1 0 0 0 0,-1 0 0 0 0,7-13-42 0 0,-6-41 67 0 0,-26 60-610 0 0,13 16 532 0 0,1 0 0 0 0,0-1 0 0 0,0 1 1 0 0,1 0-1 0 0,0 0 0 0 0,0-1 0 0 0,1 1 0 0 0,0 0 1 0 0,1 0-1 0 0,0 0 0 0 0,0 0 0 0 0,1-1 0 0 0,0 1 1 0 0,1 0-1 0 0,0-1 0 0 0,0 0 0 0 0,1 0 0 0 0,0 0 1 0 0,0 0-1 0 0,3 4 11 0 0,-4-7 15 0 0,0 0 1 0 0,1 0 0 0 0,-1-1-1 0 0,1 1 1 0 0,-1-1-1 0 0,1 0 1 0 0,1 0 0 0 0,-1 0-1 0 0,0-1 1 0 0,1 0-1 0 0,0 1 1 0 0,0-2 0 0 0,0 1-1 0 0,0 0 1 0 0,0-1 0 0 0,1 0-1 0 0,-1 0 1 0 0,1-1-1 0 0,-1 1 1 0 0,1-1 0 0 0,0-1-1 0 0,-1 1 1 0 0,1-1-1 0 0,0 0-15 0 0,5 0 74 0 0,0 0-1 0 0,1-2 1 0 0,-1 1-1 0 0,-1-1 0 0 0,1-1 1 0 0,0 0-1 0 0,0 0 0 0 0,-1-1 1 0 0,0-1-1 0 0,0 1 0 0 0,0-2 1 0 0,0 1-1 0 0,3-5-73 0 0,104-93 387 0 0,-108 94-369 0 0,-1-1 1 0 0,0 0 0 0 0,-1 0-1 0 0,0-1 1 0 0,0 0 0 0 0,-1 0-1 0 0,0 0 1 0 0,-1-1 0 0 0,-1 0-1 0 0,0 0 1 0 0,1-4-19 0 0,-5 3-317 0 0,0 14 207 0 0,2 14-62 0 0,15 55 354 0 0,-1 67-21 0 0,-15-72-146 0 0,1-28-14 0 0,-2 0 0 0 0,-1-1 0 0 0,-2 1-1 0 0,-1 0 1 0 0,-2-1 0 0 0,-7 23-1 0 0,-23-6 311 0 0,35-53-300 0 0,0 1 1 0 0,0-1-1 0 0,0 0 0 0 0,0 1 1 0 0,0-1-1 0 0,0 0 1 0 0,0 0-1 0 0,1 0 0 0 0,-1 1 1 0 0,0-1-1 0 0,0 0 1 0 0,0 0-1 0 0,0 0 1 0 0,0-1-1 0 0,0 1 0 0 0,0 0 1 0 0,0 0-1 0 0,0 0 1 0 0,0-1-1 0 0,0 1 0 0 0,0 0 1 0 0,0-1-1 0 0,1 1 1 0 0,-1-1-1 0 0,0 1 0 0 0,0-1 1 0 0,0 0-1 0 0,1 1 1 0 0,-1-1-1 0 0,0 0 1 0 0,1 1-1 0 0,-1-1 0 0 0,0 0 1 0 0,1 0-1 0 0,-1 1 1 0 0,1-1-1 0 0,-1 0 0 0 0,1 0 1 0 0,0 0-1 0 0,-1 0 1 0 0,1 0-1 0 0,0 0 0 0 0,0 0 1 0 0,0 0-1 0 0,-1 0 1 0 0,1 0-1 0 0,0 1 0 0 0,0-1 1 0 0,0 0-1 0 0,1 0 1 0 0,-1 0-1 0 0,0 0 1 0 0,0 0-1 0 0,0 0 0 0 0,1 0 1 0 0,-1 0-1 0 0,0 0 1 0 0,1 0-1 0 0,-1 0 0 0 0,1 1 1 0 0,-1-1-1 0 0,1 0 1 0 0,0 0-12 0 0,2-25 3 0 0,2-1 1 0 0,1 1-1 0 0,1 1 1 0 0,1-1-1 0 0,2 1 0 0 0,0 1 1 0 0,1 0-1 0 0,2 0 1 0 0,0 1-1 0 0,2 1 1 0 0,0 0-1 0 0,2 1 1 0 0,4-4-4 0 0,-15 17-16 0 0,15-22 4 0 0,2 0-1 0 0,1 2 1 0 0,1 1 0 0 0,1 1 0 0 0,1 1-1 0 0,2 1 1 0 0,0 2 0 0 0,1 1 0 0 0,1 1-1 0 0,17-7 13 0 0,-36 22-6 0 0,1 0 0 0 0,0 1 0 0 0,0 0-1 0 0,0 1 1 0 0,1 1 0 0 0,-1 0 0 0 0,1 1-1 0 0,-1 0 1 0 0,3 1 6 0 0,-14 2 9 0 0,0 0-1 0 0,0 0 0 0 0,-1 1 0 0 0,1-1 1 0 0,0 0-1 0 0,-1 1 0 0 0,0-1 0 0 0,1 1 0 0 0,-1 0 1 0 0,0-1-1 0 0,-1 1 0 0 0,1 0 0 0 0,0-1 1 0 0,-1 1-1 0 0,1 0 0 0 0,-1 0 0 0 0,0 0 1 0 0,0 0-1 0 0,0-1 0 0 0,0 1 0 0 0,-1 0 1 0 0,1 0-1 0 0,-1 0 0 0 0,0-1 0 0 0,1 1 1 0 0,-1 0-1 0 0,-1 0-8 0 0,-5 17 51 0 0,-1 0-1 0 0,-1 0 1 0 0,0-1-1 0 0,-2-1 1 0 0,0 0-1 0 0,-1 0 1 0 0,-1-1-1 0 0,0-1 1 0 0,-2 0 0 0 0,1-1-1 0 0,-7 4-50 0 0,12-10-10 0 0,1-1-1 0 0,-1-1 0 0 0,-1 1 1 0 0,1-2-1 0 0,-1 1 1 0 0,0-1-1 0 0,-1-1 1 0 0,0 0-1 0 0,1 0 1 0 0,-2-1-1 0 0,0 0 11 0 0,10-3-51 0 0,1 0-1 0 0,0-1 1 0 0,-1 1-1 0 0,1-1 1 0 0,0 1-1 0 0,-1-1 1 0 0,1 1-1 0 0,-1-1 1 0 0,1 0-1 0 0,-1 0 1 0 0,1 0-1 0 0,-1 0 1 0 0,1 0-1 0 0,-1 0 1 0 0,1 0 0 0 0,-1 0-1 0 0,1 0 1 0 0,-1-1-1 0 0,1 1 1 0 0,0-1-1 0 0,-1 1 1 0 0,1-1-1 0 0,0 1 1 0 0,-1-1-1 0 0,1 0 1 0 0,0 0-1 0 0,0 0 1 0 0,-1 1-1 0 0,1-1 1 0 0,0-1-1 0 0,0 1 1 0 0,0 0-1 0 0,0 0 1 0 0,0 0 0 0 0,0 0-1 0 0,1-1 1 0 0,-1 1-1 0 0,0 0 1 0 0,1-1-1 0 0,-1 1 1 0 0,1 0-1 0 0,-1-1 1 0 0,1 1-1 0 0,0-1 1 0 0,-1 1-1 0 0,1-1 1 0 0,0 1-1 0 0,0-1 1 0 0,0 1-1 0 0,0-1 1 0 0,0 1-1 0 0,1-2 52 0 0,4-4-90 0 0,1-1-1 0 0,1 1 1 0 0,-1 0-1 0 0,1 1 1 0 0,0 0-1 0 0,1 0 0 0 0,-1 0 1 0 0,1 1-1 0 0,0 0 1 0 0,1 0-1 0 0,-1 1 0 0 0,1 0 1 0 0,0 1-1 0 0,7-2 91 0 0,-6 1-20 0 0,1 1 1 0 0,-1 0-1 0 0,1 1 0 0 0,-1 0 1 0 0,1 1-1 0 0,0 0 0 0 0,0 0 0 0 0,0 1 1 0 0,0 1-1 0 0,2 0 20 0 0,42 35 93 0 0,-49-33-45 0 0,0 0 1 0 0,0 0-1 0 0,0 0 0 0 0,1 0 0 0 0,-1-1 1 0 0,1 0-1 0 0,0-1 0 0 0,0 1 0 0 0,-1-1 1 0 0,1-1-1 0 0,0 1 0 0 0,0-1 0 0 0,0-1 1 0 0,0 1-1 0 0,0-1 0 0 0,0 0 0 0 0,-1 0 1 0 0,1-1-1 0 0,0 0 0 0 0,-1 0 0 0 0,1-1 1 0 0,-1 0-1 0 0,4-2-48 0 0,2-1 92 0 0,0-2 0 0 0,0 1 1 0 0,0-2-1 0 0,-1 1 0 0 0,0-1 0 0 0,-1-1 1 0 0,0 0-1 0 0,0-1 0 0 0,-1 0 0 0 0,-1 0 1 0 0,2-3-93 0 0,78-135 500 0 0,-83 141-489 0 0,-5 15-356 0 0,-1 9 243 0 0,14 86 328 0 0,-7-79-199 0 0,-1 1 0 0 0,-1 0-1 0 0,-1 0 1 0 0,-2 0-1 0 0,0 1 1 0 0,-1-1-1 0 0,-2 0 1 0 0,0 0 0 0 0,-2 1-1 0 0,0-2 1 0 0,-2 1-1 0 0,0-1 1 0 0,-4 5-27 0 0,-2 2 6 0 0,3-2 2 0 0,-1-1 0 0 0,-2-1 0 0 0,-1 1 0 0 0,-1-2 0 0 0,-1 0 0 0 0,-1-1 0 0 0,-1-1 0 0 0,-6 6-8 0 0,22-29 3 0 0,1 1 0 0 0,0-1 0 0 0,-1 1 0 0 0,1-1 0 0 0,0 0 0 0 0,-1 1 0 0 0,1-1 0 0 0,-1 0 0 0 0,1 1 0 0 0,-1-1 0 0 0,1 0 0 0 0,-1 0 0 0 0,1 1-1 0 0,-1-1 1 0 0,1 0 0 0 0,-1 0 0 0 0,1 0 0 0 0,-1 0 0 0 0,1 0 0 0 0,-1 0 0 0 0,1 0 0 0 0,-1 0 0 0 0,1 0 0 0 0,-1 0 0 0 0,0 0 0 0 0,1 0-1 0 0,-1 0 1 0 0,1 0 0 0 0,-1 0 0 0 0,1 0 0 0 0,-1-1 0 0 0,1 1 0 0 0,-1 0 0 0 0,1 0 0 0 0,-1-1 0 0 0,1 1 0 0 0,0 0 0 0 0,-1-1 0 0 0,1 1 0 0 0,-1 0-1 0 0,1-1 1 0 0,0 1 0 0 0,-1-1 0 0 0,1 1 0 0 0,0 0 0 0 0,-1-1 0 0 0,1 1 0 0 0,0-1 0 0 0,0 1 0 0 0,-1-1 0 0 0,1 1 0 0 0,0-1 0 0 0,0 1-1 0 0,0-1 1 0 0,0 0 0 0 0,0 1 0 0 0,0-1 0 0 0,0 1 0 0 0,0-1 0 0 0,0 1 0 0 0,0-1 0 0 0,0 1 0 0 0,0-1 0 0 0,0 1 0 0 0,0-1 0 0 0,1 1 0 0 0,-1-1-1 0 0,0 1 1 0 0,0-1 0 0 0,1 0-3 0 0,0-49 39 0 0,0 48-22 0 0,3-19 18 0 0,1 1 1 0 0,1 1 0 0 0,1-1 0 0 0,1 1 0 0 0,0 0 0 0 0,2 1 0 0 0,3-6-36 0 0,-6 11 9 0 0,2-3-4 0 0,12-32-43 0 0,3 1-1 0 0,2 1 0 0 0,2 1 0 0 0,2 1 1 0 0,2 2-1 0 0,1 1 0 0 0,3 2 1 0 0,1 1-1 0 0,21-15 39 0 0,-28 31 11 0 0,1 1-1 0 0,1 2 1 0 0,1 1 0 0 0,0 2-1 0 0,1 1 1 0 0,15-3-11 0 0,-47 17 6 0 0,-1 0 0 0 0,1 0 1 0 0,0 0-1 0 0,-1 0 0 0 0,1 0 1 0 0,0 0-1 0 0,0 0 0 0 0,0 1 0 0 0,0-1 1 0 0,0 1-1 0 0,0-1 0 0 0,0 1 0 0 0,0 0 1 0 0,0 0-1 0 0,0 0 0 0 0,0 0 1 0 0,0 0-1 0 0,0 0 0 0 0,0 0 0 0 0,0 1 1 0 0,0-1-1 0 0,0 1 0 0 0,0-1 1 0 0,-1 1-1 0 0,1 0 0 0 0,0 0 0 0 0,0 0 1 0 0,0 0-1 0 0,-1 0 0 0 0,1 0 0 0 0,-1 0 1 0 0,1 1-1 0 0,-1-1 0 0 0,1 1 1 0 0,-1-1-1 0 0,0 1 0 0 0,1-1 0 0 0,-1 1 1 0 0,0 0-1 0 0,0-1 0 0 0,0 3-6 0 0,-2 15 57 0 0,-1 0 0 0 0,-1-1 1 0 0,-1 1-1 0 0,-1-1 0 0 0,0 0 0 0 0,-1 0 0 0 0,-1 0 0 0 0,-1-1 0 0 0,-1 0 0 0 0,0 0 0 0 0,-1-1 0 0 0,0-1 1 0 0,-2 1-1 0 0,0-2 0 0 0,0 0 0 0 0,-7 6-57 0 0,2-1 13 0 0,1-1 1 0 0,-2 0 0 0 0,-1-2-1 0 0,0 0 1 0 0,-1-1 0 0 0,0 0-1 0 0,-2-2 1 0 0,-8 4-14 0 0,28-16-19 0 0,1 0 1 0 0,0 0-1 0 0,-1 1 0 0 0,1-2 1 0 0,-1 1-1 0 0,1 0 0 0 0,-1 0 1 0 0,0 0-1 0 0,1-1 0 0 0,-1 1 1 0 0,0-1-1 0 0,1 1 0 0 0,-1-1 1 0 0,0 0-1 0 0,0 0 0 0 0,0 1 1 0 0,1-1-1 0 0,-1-1 0 0 0,0 1 1 0 0,0 0-1 0 0,1 0 0 0 0,-1-1 1 0 0,0 1-1 0 0,0-1 0 0 0,1 1 1 0 0,-1-1-1 0 0,1 0 0 0 0,-1 1 1 0 0,0-1-1 0 0,1 0 0 0 0,-1 0 1 0 0,1 0-1 0 0,0 0 0 0 0,-1-1 1 0 0,1 1-1 0 0,0 0 0 0 0,0 0 1 0 0,0-1-1 0 0,0 1 0 0 0,0-1 1 0 0,0 1-1 0 0,0-1 0 0 0,0 0 1 0 0,0 1-1 0 0,1-1 0 0 0,-1 0 1 0 0,1 1-1 0 0,-1-1 0 0 0,1 0 1 0 0,0 1-1 0 0,0-1 0 0 0,0 0 1 0 0,0 0-1 0 0,0 0 0 0 0,0 1 1 0 0,0-2 18 0 0,0-4-67 0 0,1-1 0 0 0,0 1 1 0 0,0 0-1 0 0,1 0 0 0 0,-1 0 1 0 0,1 0-1 0 0,1 0 0 0 0,0 0 0 0 0,0 0 1 0 0,0 1-1 0 0,0-1 0 0 0,1 1 1 0 0,0 0-1 0 0,1 0 0 0 0,0 0 67 0 0,30-32-8429 0 0,-34 37 3405 0 0,0 1-1955 0 0</inkml:trace>
  <inkml:trace contextRef="#ctx0" brushRef="#br0" timeOffset="5247.678">3577 442 9074 0 0,'0'0'4101'0'0,"0"0"-2439"0"0,0 0-878 0 0,0 0 180 0 0,0 0 220 0 0,0 0 36 0 0,0 0-273 0 0,0 0-368 0 0,0 0-254 0 0,0 0-130 0 0,0 0-64 0 0,0 0-40 0 0,0 0-30 0 0,-3 31-34 0 0,-13 137-83 0 0,9-138-930 0 0,2-20-3532 0 0,5-9 664 0 0,0-1-1562 0 0,0 0-1099 0 0</inkml:trace>
  <inkml:trace contextRef="#ctx0" brushRef="#br0" timeOffset="5476.319">3678 8 3569 0 0,'0'0'-248'0'0,"0"0"-857"0"0,0 0-391 0 0,0 0 776 0 0,0 0 720 0 0</inkml:trace>
  <inkml:trace contextRef="#ctx0" brushRef="#br0" timeOffset="5879.308">3776 601 784 0 0,'0'0'1526'0'0,"0"0"281"0"0,0 0 496 0 0,0 0 270 0 0,0 0-180 0 0,0 0-524 0 0,0 0-593 0 0,0 0-382 0 0,0 0-146 0 0,0 0-56 0 0,0 0-63 0 0,0 0-79 0 0,10-17-89 0 0,62-103 489 0 0,4 17-515 0 0,-64 89-472 0 0,-9 11-28 0 0,-1 0 0 0 0,1 0-1 0 0,0 0 1 0 0,0 0 0 0 0,0 0 0 0 0,0 0 0 0 0,0 1 0 0 0,1-1 0 0 0,-1 1 0 0 0,1 0 0 0 0,-1 0 0 0 0,1 0 0 0 0,0 1-1 0 0,0 0 1 0 0,0-1 0 0 0,0 1 0 0 0,0 0 0 0 0,0 1 0 0 0,1-1 65 0 0,7 35-172 0 0,-12-29 341 0 0,1 1 0 0 0,-1-1-1 0 0,1 1 1 0 0,0-1 0 0 0,1 1 0 0 0,-1-1 0 0 0,1 0-1 0 0,0 0 1 0 0,0 0 0 0 0,1 0 0 0 0,-1 0 0 0 0,1 0-1 0 0,0-1 1 0 0,1 1 0 0 0,-1-1 0 0 0,1 0 0 0 0,0 0 0 0 0,0 0-1 0 0,0-1 1 0 0,0 1 0 0 0,1-1 0 0 0,-1 0 0 0 0,1 0-1 0 0,0 0 1 0 0,0-1 0 0 0,0 0 0 0 0,0 0 0 0 0,0 0-1 0 0,1-1 1 0 0,-1 1 0 0 0,6-1-169 0 0,-1-2 168 0 0,0-2 0 0 0,0 1 0 0 0,-1-2 0 0 0,1 1 0 0 0,-1-1-1 0 0,1-1 1 0 0,-1 1 0 0 0,0-2 0 0 0,-1 1 0 0 0,1-1 0 0 0,-1 0 0 0 0,0-1 0 0 0,-1 0 0 0 0,0 0 0 0 0,0-1 0 0 0,0 0-168 0 0,11-9 31 0 0,18-20-536 0 0,-6 5-2543 0 0,-10 14-3320 0 0,-15 16 470 0 0,0-1-4294 0 0</inkml:trace>
  <inkml:trace contextRef="#ctx0" brushRef="#br0" timeOffset="6410.276">4628 251 4505 0 0,'0'0'2218'0'0,"0"0"-482"0"0,0 0 21 0 0,0 0 206 0 0,0 0-3 0 0,0 0-286 0 0,0 0-501 0 0,0 0-430 0 0,0 0-273 0 0,0 0-185 0 0,0 0-144 0 0,0 0-105 0 0,0 0-44 0 0,-8 7 0 0 0,3-2 9 0 0,-8 5-41 0 0,0 1-1 0 0,0 1 1 0 0,2 0 0 0 0,-1 0-1 0 0,2 1 1 0 0,-1 1-1 0 0,2 0 1 0 0,0 0-1 0 0,1 1 1 0 0,0 0-1 0 0,-3 11 41 0 0,10-23-17 0 0,0 78-655 0 0,4-79 761 0 0,1-1 0 0 0,-1 1 0 0 0,0-1 0 0 0,1 0 1 0 0,-1 0-1 0 0,1-1 0 0 0,-1 1 0 0 0,1-1 0 0 0,0 1 1 0 0,-1-1-1 0 0,1 0 0 0 0,-1-1 0 0 0,1 1 0 0 0,-1-1 0 0 0,1 1 1 0 0,-1-1-1 0 0,1 0 0 0 0,-1 0 0 0 0,1-1 0 0 0,-1 1 1 0 0,0-1-1 0 0,0 1 0 0 0,1-1-89 0 0,106-69 1781 0 0,90-45-405 0 0,-79 82-860 0 0,-119 36-487 0 0,0-1 0 0 0,-1 0 0 0 0,1 1 0 0 0,-1-1 1 0 0,1 1-1 0 0,-1 0 0 0 0,1-1 0 0 0,-1 1 0 0 0,0 0 1 0 0,0 0-1 0 0,0 0 0 0 0,0 0 0 0 0,0 0 0 0 0,-1 0 1 0 0,1 0-1 0 0,0 0 0 0 0,-1 0 0 0 0,0 0 0 0 0,1 0 1 0 0,-1 0-1 0 0,0 0 0 0 0,0 0 0 0 0,0 3-29 0 0,1 1 73 0 0,2 26 42 0 0,-2 0 0 0 0,0 0 0 0 0,-2 0 0 0 0,-2 0 0 0 0,-5 28-115 0 0,-12 64-27 0 0,-4-1 1 0 0,-6-2 0 0 0,-38 95 26 0 0,56-183-4 0 0,-1 0 1 0 0,-1-2 0 0 0,-2 1-1 0 0,-1-2 1 0 0,-2 0-1 0 0,0-1 1 0 0,-22 23 3 0 0,38-49 11 0 0,1 0 0 0 0,-1-1 0 0 0,0 0 0 0 0,0 1 0 0 0,0-1 0 0 0,0 0 0 0 0,-1 0-1 0 0,1 0 1 0 0,0-1 0 0 0,-1 1 0 0 0,1-1 0 0 0,-1 0 0 0 0,0 0 0 0 0,1 0 0 0 0,-1 0 0 0 0,0-1 0 0 0,1 0 0 0 0,-1 1 0 0 0,-4-2-11 0 0,6 0-4 0 0,0-1-1 0 0,0 0 1 0 0,0 0 0 0 0,0 0-1 0 0,0 0 1 0 0,1-1 0 0 0,-1 1-1 0 0,1 0 1 0 0,-1-1 0 0 0,1 1-1 0 0,0-1 1 0 0,0 0 0 0 0,0 1-1 0 0,0-1 1 0 0,0 0 0 0 0,1 1-1 0 0,-1-1 1 0 0,1 0 0 0 0,0 0-1 0 0,0 0 1 0 0,0 1 0 0 0,0-1-1 0 0,0 0 1 0 0,1-1 4 0 0,-1 4 0 0 0,2-30-16 0 0,1 0-1 0 0,1 0 1 0 0,2 1 0 0 0,1 0-1 0 0,2 0 1 0 0,0 1 0 0 0,2 0-1 0 0,1 1 1 0 0,1 0 0 0 0,2 0-1 0 0,0 2 1 0 0,2 0 0 0 0,9-10 16 0 0,-13 16-185 0 0,1 2 1 0 0,0 0-1 0 0,2 0 1 0 0,0 1 0 0 0,0 1-1 0 0,2 1 1 0 0,0 0-1 0 0,0 1 1 0 0,1 1-1 0 0,9-3 185 0 0,77-9-8625 0 0,-95 24 3262 0 0,-3 0-3148 0 0</inkml:trace>
  <inkml:trace contextRef="#ctx0" brushRef="#br0" timeOffset="7057.288">1589 236 11050 0 0,'0'0'809'0'0,"0"0"-545"0"0,0 0 24 0 0,0 0 416 0 0,0 0 336 0 0,0 0 120 0 0,0 0-240 0 0,0 0-383 0 0,0 0-273 0 0,0 0-136 0 0,0 0-104 0 0,0 0-128 0 0,0 0-320 0 0,0 0-745 0 0,120 70-1823 0 0,-113-66-2337 0 0,-5-1-1841 0 0</inkml:trace>
  <inkml:trace contextRef="#ctx0" brushRef="#br0" timeOffset="8495.356">3728 1 752 0 0,'0'0'1300'0'0,"0"0"-5"0"0,0 0 207 0 0,0 0 262 0 0,0 0 133 0 0,0 0-147 0 0,0 0-342 0 0,0 0-356 0 0,0 0-256 0 0,0 0-136 0 0,0 0-30 0 0,0 0 3 0 0,0 0-10 0 0,-1 3-1 0 0,-6 9-41 0 0,6-9-54 0 0,1-3-34 0 0,0 0-35 0 0,0 0-30 0 0,0 0-15 0 0,0 0-23 0 0,0 0-38 0 0,0 0-38 0 0,0 0-39 0 0,0 0-76 0 0,0 0-39 0 0,0 0-57 0 0,5 0-2594 0 0,-1-1-5843 0 0,-4-2-2218 0 0</inkml:trace>
</inkml:ink>
</file>

<file path=ppt/ink/ink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1:44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796 37 15771 0 0,'0'0'1265'0'0,"0"0"-225"0"0,0 0 200 0 0,0 0 8 0 0,0 0-183 0 0,0 0-513 0 0,0 0-392 0 0,0 0-360 0 0,0 0-232 0 0,0 0-168 0 0,0 0-313 0 0,0 0-559 0 0,0 0-1497 0 0,0 0-2960 0 0,29 0-3897 0 0</inkml:trace>
</inkml:ink>
</file>

<file path=ppt/ink/ink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2:51.00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39 1705 9490 0 0,'0'0'2845'0'0,"0"0"-1573"0"0,0 0-611 0 0,0 0-126 0 0,0 0 72 0 0,0 0 153 0 0,0 0 80 0 0,0 0-50 0 0,0 0-158 0 0,0 0-201 0 0,0 0-159 0 0,-8 11-54 0 0,2-3-174 0 0,4-6-29 0 0,-1 0 1 0 0,1 1-1 0 0,0 0 0 0 0,0-1 1 0 0,0 1-1 0 0,1 0 0 0 0,-1 0 1 0 0,1 0-1 0 0,-1 0 0 0 0,1 0 1 0 0,0 0-1 0 0,0 1 0 0 0,0-1 1 0 0,1 0-1 0 0,-1 0 0 0 0,1 1 1 0 0,0-1-1 0 0,0 0 0 0 0,0 1 1 0 0,0-1-1 0 0,1 0 0 0 0,-1 1 1 0 0,1-1-1 0 0,0 0 0 0 0,0 2-15 0 0,69 159 1061 0 0,8-3 0 0 0,85 131-1061 0 0,-100-218 407 0 0,-62-73-377 0 0,0-1-1 0 0,0 0 1 0 0,0 1 0 0 0,0-1 0 0 0,0 0 0 0 0,0 0-1 0 0,0 0 1 0 0,0 0 0 0 0,0 0 0 0 0,0 0-1 0 0,0 0 1 0 0,1-1 0 0 0,-1 1 0 0 0,0 0 0 0 0,0-1-1 0 0,0 1 1 0 0,0 0 0 0 0,0-1 0 0 0,0 1 0 0 0,-1-1-1 0 0,1 1 1 0 0,0-1 0 0 0,0 0 0 0 0,0 1-1 0 0,0-1 1 0 0,-1 0 0 0 0,1 0 0 0 0,0 0 0 0 0,-1 1-1 0 0,1-1 1 0 0,0 0 0 0 0,-1 0 0 0 0,1 0 0 0 0,-1 0-1 0 0,0 0 1 0 0,1 0 0 0 0,-1 0 0 0 0,0 0 0 0 0,0 0-1 0 0,1 0 1 0 0,-1 0 0 0 0,0-1 0 0 0,0 1-1 0 0,0 0 1 0 0,0 0 0 0 0,0 0 0 0 0,0 0 0 0 0,-1 0-1 0 0,1 0 1 0 0,0 0-30 0 0,2-7 40 0 0,61-276 506 0 0,-7-10-754 0 0,-56 294 198 0 0,0-1 0 0 0,-1 1 0 0 0,1-1 0 0 0,0 1-1 0 0,0-1 1 0 0,0 1 0 0 0,0-1 0 0 0,0 1 0 0 0,-1-1 0 0 0,1 1 0 0 0,0-1 0 0 0,0 1 0 0 0,0-1 0 0 0,0 1 0 0 0,1-1 0 0 0,-1 0 0 0 0,0 1 0 0 0,0-1-1 0 0,0 1 1 0 0,0-1 0 0 0,0 1 0 0 0,1-1 0 0 0,-1 1 0 0 0,0-1 0 0 0,0 1 0 0 0,1 0 0 0 0,-1-1 0 0 0,0 1 0 0 0,1-1 0 0 0,-1 1 0 0 0,1 0 0 0 0,-1-1-1 0 0,0 1 1 0 0,1 0 0 0 0,-1-1 0 0 0,1 1 0 0 0,-1 0 0 0 0,1 0 0 0 0,-1-1 0 0 0,1 1 0 0 0,-1 0 0 0 0,1 0 0 0 0,-1 0 0 0 0,1 0 0 0 0,-1 0 0 0 0,1 0-1 0 0,0 0 1 0 0,-1 0 0 0 0,1 0 0 0 0,-1 0 0 0 0,1 0 0 0 0,-1 0 0 0 0,1 0 0 0 0,-1 0 0 0 0,1 0 0 0 0,-1 0 0 0 0,1 1 0 0 0,-1-1 0 0 0,1 0 0 0 0,0 1 10 0 0,17 31-504 0 0,-13-22 621 0 0,46 114-57 0 0,-39-89-40 0 0,2-1-1 0 0,1-1 1 0 0,2 0 0 0 0,15 22-20 0 0,-28-48 5 0 0,0 0 0 0 0,1 0 1 0 0,0-1-1 0 0,0 1 0 0 0,1-1 1 0 0,0 0-1 0 0,0-1 0 0 0,0 1 1 0 0,1-1-1 0 0,0 0 0 0 0,0-1 1 0 0,0 0-1 0 0,6 3-5 0 0,-11-5 39 0 0,0-1 0 0 0,1 1 0 0 0,-1-1 0 0 0,1 1 0 0 0,-1-1 0 0 0,1 0 0 0 0,0 0 0 0 0,-1 0 1 0 0,1 0-1 0 0,0-1 0 0 0,0 1 0 0 0,0-1 0 0 0,-1 0 0 0 0,1 0 0 0 0,0 0 0 0 0,0 0 0 0 0,0 0 0 0 0,0 0 0 0 0,0-1 0 0 0,-1 1 0 0 0,1-1 0 0 0,0 0 0 0 0,-1 0 0 0 0,1 0 1 0 0,0 0-1 0 0,-1-1 0 0 0,1 1 0 0 0,-1 0 0 0 0,0-1 0 0 0,1 0 0 0 0,-1 0 0 0 0,0 0 0 0 0,0 0 0 0 0,0 0 0 0 0,0 0 0 0 0,0 0 0 0 0,-1 0 0 0 0,2-3-39 0 0,4-13 185 0 0,0-2 1 0 0,-1 1-1 0 0,-1-1 0 0 0,0 0 0 0 0,-2 0 0 0 0,0 0 0 0 0,-2-1 0 0 0,0 1 1 0 0,-2-12-186 0 0,3-16 127 0 0,3-106-372 0 0,-8 0 0 0 0,-7-15 245 0 0,-7 12-3898 0 0,-7 3-5357 0 0,20 130 3274 0 0,3 8-1066 0 0</inkml:trace>
  <inkml:trace contextRef="#ctx0" brushRef="#br0" timeOffset="527.064">1012 976 5977 0 0,'0'0'3557'0'0,"0"0"-2013"0"0,0 0-807 0 0,0 0-124 0 0,0 0 158 0 0,0 0 218 0 0,0 0 72 0 0,0 0-63 0 0,0 0-145 0 0,0 0-143 0 0,0 35-107 0 0,2 112-88 0 0,18-37 327 0 0,10-19-313 0 0,5-1 0 0 0,3-1 1 0 0,13 16-530 0 0,-11-16 126 0 0,-30-63-83 0 0,1 0-1 0 0,1-1 1 0 0,1-1-1 0 0,1 1 1 0 0,1-2-1 0 0,1 0 1 0 0,14 13-43 0 0,-30-35 18 0 0,1 0 0 0 0,0 0 0 0 0,-1 0-1 0 0,1 0 1 0 0,0 0 0 0 0,0 0 0 0 0,0-1 0 0 0,0 1 0 0 0,0 0 0 0 0,0-1-1 0 0,0 1 1 0 0,0-1 0 0 0,0 1 0 0 0,0-1 0 0 0,0 1 0 0 0,0-1 0 0 0,0 0-1 0 0,0 1 1 0 0,1-1 0 0 0,-1 0 0 0 0,0 0 0 0 0,0 0 0 0 0,0 0 0 0 0,0 0-1 0 0,1 0 1 0 0,-1 0 0 0 0,0-1 0 0 0,0 1 0 0 0,0 0 0 0 0,0-1 0 0 0,0 1-1 0 0,0 0 1 0 0,1-1 0 0 0,-1 0 0 0 0,0 1 0 0 0,0-1 0 0 0,-1 1 0 0 0,1-1-1 0 0,0 0 1 0 0,0 0 0 0 0,0 0 0 0 0,0 1 0 0 0,-1-1 0 0 0,1 0 0 0 0,0 0-1 0 0,-1 0 1 0 0,1-1-18 0 0,25-58 873 0 0,-22 46-894 0 0,8-23 80 0 0,2 1 0 0 0,1 1 0 0 0,2 0 1 0 0,1 1-1 0 0,2 1 0 0 0,1 0-59 0 0,-20 32 0 0 0,0 0-1 0 0,-1-1 1 0 0,1 1 0 0 0,0 0 0 0 0,0-1 0 0 0,0 1-1 0 0,0 0 1 0 0,0 0 0 0 0,0 0 0 0 0,0 0 0 0 0,1 0-1 0 0,-1 0 1 0 0,0 0 0 0 0,1 1 0 0 0,-1-1 0 0 0,0 0-1 0 0,1 1 1 0 0,-1-1 0 0 0,1 1 0 0 0,-1-1 0 0 0,1 1 0 0 0,-1 0-1 0 0,1-1 1 0 0,-1 1 0 0 0,1 0 0 0 0,-1 0 0 0 0,1 0-1 0 0,-1 0 1 0 0,1 1 0 0 0,-1-1 0 0 0,1 0 0 0 0,-1 1-1 0 0,1-1 1 0 0,-1 1 0 0 0,1-1 0 0 0,-1 1 0 0 0,0-1-1 0 0,1 1 1 0 0,-1 0 0 0 0,0 0 0 0 0,1 0 0 0 0,-1 0-1 0 0,0 0 1 0 0,0 0 0 0 0,0 0 0 0 0,0 0 0 0 0,0 1-1 0 0,0-1 1 0 0,0 0 0 0 0,-1 0 0 0 0,1 1 0 0 0,0-1 0 0 0,-1 1-1 0 0,1-1 1 0 0,0 1 0 0 0,34 86 167 0 0,19 28-725 0 0,-53-115 432 0 0,-1 0 0 0 0,1 0 0 0 0,0 0-1 0 0,0 0 1 0 0,0 0 0 0 0,0 0-1 0 0,0 0 1 0 0,1 0 0 0 0,-1 0 0 0 0,0-1-1 0 0,0 1 1 0 0,0 0 0 0 0,1-1 0 0 0,-1 1-1 0 0,0-1 1 0 0,1 1 0 0 0,-1-1-1 0 0,0 0 1 0 0,1 0 0 0 0,-1 0 0 0 0,1 0-1 0 0,-1 0 1 0 0,0 0 0 0 0,1 0 0 0 0,-1 0-1 0 0,1 0 1 0 0,-1 0 0 0 0,0-1 0 0 0,1 1-1 0 0,-1-1 1 0 0,0 1 0 0 0,1-1-1 0 0,-1 1 1 0 0,0-1 0 0 0,0 0 0 0 0,0 0-1 0 0,0 1 1 0 0,1-1 0 0 0,-1 0 0 0 0,0-1 126 0 0,40-46-8102 0 0,-35 40 6368 0 0,19-28-5340 0 0,-17 22 5608 0 0</inkml:trace>
  <inkml:trace contextRef="#ctx0" brushRef="#br0" timeOffset="1107.929">2040 1352 3009 0 0,'0'0'1541'0'0,"0"0"-348"0"0,0 0 27 0 0,0 0 331 0 0,0 0 307 0 0,0 0 63 0 0,0 0-304 0 0,0 0-448 0 0,-21 31-431 0 0,-62 99-306 0 0,40-41 21 0 0,38-77-394 0 0,1 0 0 0 0,0 0 0 0 0,1 0 0 0 0,1 1 0 0 0,0-1 0 0 0,0 1 0 0 0,1 0 0 0 0,1 0 0 0 0,1 12-59 0 0,1-23 15 0 0,-1 1-1 0 0,1 0 1 0 0,0 0-1 0 0,1-1 1 0 0,-1 1 0 0 0,0-1-1 0 0,1 0 1 0 0,-1 0-1 0 0,1 0 1 0 0,0 0 0 0 0,0 0-1 0 0,0 0 1 0 0,0-1-1 0 0,0 1 1 0 0,0-1 0 0 0,0 0-1 0 0,0 0 1 0 0,1 0-1 0 0,-1 0 1 0 0,0-1 0 0 0,1 1-1 0 0,-1-1 1 0 0,0 0-1 0 0,1 0 1 0 0,-1 0 0 0 0,0-1-1 0 0,1 1 1 0 0,-1-1-1 0 0,0 1 1 0 0,1-1 0 0 0,-1 0-1 0 0,0-1 1 0 0,0 1-1 0 0,0 0 1 0 0,0-1 0 0 0,0 0-1 0 0,0 0 1 0 0,-1 1-1 0 0,2-3-14 0 0,14-15 157 0 0,-1 0 0 0 0,-1-2 0 0 0,-1 0 0 0 0,-1 0 0 0 0,-1-2 0 0 0,-1 0 0 0 0,-1 0 0 0 0,-1-1 0 0 0,-1 0 0 0 0,-1-1 0 0 0,-1 0 0 0 0,1-8-157 0 0,20-57-52 0 0,-27 87 115 0 0,7-16-468 0 0,-4 37-531 0 0,-3-11 908 0 0,-3 2 16 0 0,2 0 0 0 0,-1 0 0 0 0,2 1 0 0 0,-1-1 0 0 0,1 0 0 0 0,0 0 0 0 0,1 0 1 0 0,0 0-1 0 0,0-1 0 0 0,1 1 0 0 0,0-1 0 0 0,1 1 0 0 0,0-1 0 0 0,0 0 0 0 0,1 0 1 0 0,0 0-1 0 0,0-1 0 0 0,1 0 0 0 0,0 0 0 0 0,0 0 0 0 0,0-1 0 0 0,1 0 0 0 0,0 0 1 0 0,3 1 11 0 0,-6-5 46 0 0,0-1 1 0 0,-1 0 0 0 0,1 0 0 0 0,0 0 0 0 0,0-1 0 0 0,0 1 0 0 0,0-1-1 0 0,0 0 1 0 0,0 0 0 0 0,0 0 0 0 0,0-1 0 0 0,0 1 0 0 0,0-1 0 0 0,0 0-1 0 0,0 0 1 0 0,0-1 0 0 0,0 1 0 0 0,-1-1 0 0 0,1 0 0 0 0,0 0-1 0 0,-1 0 1 0 0,0 0 0 0 0,1 0 0 0 0,-1-1 0 0 0,0 0 0 0 0,0 1 0 0 0,-1-1-1 0 0,1 0 1 0 0,-1-1 0 0 0,1 1 0 0 0,0-2-47 0 0,55-115 1323 0 0,-36 56-1181 0 0,-3 0 0 0 0,-3-1 1 0 0,-3-1-1 0 0,-3 0 0 0 0,-3-1 0 0 0,-1-55-142 0 0,-6 93-82 0 0,-2 1-1 0 0,0 0 0 0 0,-2 0 1 0 0,-1 0-1 0 0,-2 0 0 0 0,0 1 1 0 0,-2 0-1 0 0,-1 0 0 0 0,-1 1 0 0 0,-9-14 83 0 0,-15-1 111 0 0,34 40-117 0 0,0 1-1 0 0,0-1 1 0 0,0 1-1 0 0,0-1 0 0 0,0 1 1 0 0,0 0-1 0 0,0-1 1 0 0,0 1-1 0 0,0 0 0 0 0,0 0 1 0 0,0 0-1 0 0,0 0 0 0 0,0 0 1 0 0,-1 0-1 0 0,1 0 1 0 0,0 0-1 0 0,0 0 0 0 0,0 0 1 0 0,0 1-1 0 0,0-1 0 0 0,0 0 1 0 0,0 1-1 0 0,0-1 1 0 0,0 0-1 0 0,0 1 0 0 0,0 0 1 0 0,0-1-1 0 0,1 1 0 0 0,-1-1 1 0 0,0 1-1 0 0,0 0 1 0 0,0 0-1 0 0,1 0 0 0 0,-1-1 1 0 0,0 1-1 0 0,1 0 1 0 0,-1 0-1 0 0,1 0 0 0 0,-1 0 1 0 0,1 0-1 0 0,-1 0 0 0 0,1 0 1 0 0,0 0-1 0 0,0 0 1 0 0,-1 0-1 0 0,1 0 0 0 0,0 0 1 0 0,0 1 6 0 0,-6 19 26 0 0,2 1 0 0 0,0 0 0 0 0,1 0 1 0 0,1 0-1 0 0,1 0 0 0 0,1 0 0 0 0,1 0 1 0 0,1 1-1 0 0,2 1-26 0 0,2 3 41 0 0,2 0 1 0 0,1-1-1 0 0,1 0 1 0 0,1-1-1 0 0,2 0 1 0 0,0-1-1 0 0,1 0 1 0 0,2-1-1 0 0,0-1 1 0 0,2 0-1 0 0,0-1 0 0 0,1-1 1 0 0,1-1-1 0 0,1-1 1 0 0,1 0-1 0 0,0-2 1 0 0,1-1-1 0 0,1 0 1 0 0,0-2-1 0 0,16 6-41 0 0,-30-15-136 0 0,1 0-1 0 0,-1 0 1 0 0,1-1-1 0 0,0-1 1 0 0,0 0-1 0 0,0 0 1 0 0,0-1 0 0 0,0 0-1 0 0,10-1 137 0 0,-14-20-4358 0 0,-13 6-2944 0 0,-1 3-1513 0 0</inkml:trace>
  <inkml:trace contextRef="#ctx0" brushRef="#br0" timeOffset="1401.918">2102 1094 13411 0 0,'0'0'384'0'0,"0"0"-8"0"0,0 0 104 0 0,0 0 96 0 0,190-73 104 0 0,-141 54 17 0 0,3-7-89 0 0,1 1-80 0 0,8-1-120 0 0,2-4-176 0 0,3-3-240 0 0,2 4-520 0 0,-2-1-1329 0 0,-16 5-2768 0 0,-17 10-6737 0 0</inkml:trace>
  <inkml:trace contextRef="#ctx0" brushRef="#br0" timeOffset="2988.427">2476 2239 424 0 0,'0'0'1896'0'0,"0"0"-482"0"0,0 0-98 0 0,0 0 181 0 0,0 0 252 0 0,0 0 115 0 0,0 0-135 0 0,0 0-275 0 0,0 0-303 0 0,0 0-268 0 0,0 0-210 0 0,-33 17-151 0 0,-100 55-108 0 0,128-70-381 0 0,0 1 0 0 0,0 0 0 0 0,0 0 0 0 0,1 0-1 0 0,-1 0 1 0 0,1 1 0 0 0,0 0 0 0 0,0 0 0 0 0,0 0-1 0 0,1 0 1 0 0,0 1 0 0 0,-1-1 0 0 0,1 1 0 0 0,1 0-1 0 0,-3 4-32 0 0,-3 7 107 0 0,-5 10-8 0 0,1 0 0 0 0,1 2 0 0 0,2-1 0 0 0,0 1 0 0 0,2 1 0 0 0,1-1-1 0 0,1 1 1 0 0,2 0 0 0 0,1 0 0 0 0,1 0 0 0 0,1 1 0 0 0,3 14-99 0 0,-3-40 11 0 0,-1-1 0 0 0,1 1 0 0 0,1-1 0 0 0,-1 1 1 0 0,0 0-1 0 0,1-1 0 0 0,0 1 0 0 0,0-1 0 0 0,0 1 0 0 0,0-1 0 0 0,0 1 0 0 0,1-1 0 0 0,-1 0 1 0 0,1 0-1 0 0,0 0 0 0 0,0 0 0 0 0,0 0 0 0 0,1 0 0 0 0,-1 0 0 0 0,1-1 0 0 0,-1 1 0 0 0,1-1 1 0 0,0 1-1 0 0,0-1 0 0 0,0 0 0 0 0,0-1 0 0 0,0 1 0 0 0,0 0 0 0 0,1-1 0 0 0,-1 0 1 0 0,1 1-1 0 0,-1-1 0 0 0,1-1 0 0 0,-1 1 0 0 0,1 0 0 0 0,-1-1 0 0 0,1 0 0 0 0,0 0 0 0 0,-1 0 1 0 0,1 0-1 0 0,0-1 0 0 0,-1 1 0 0 0,1-1 0 0 0,-1 0 0 0 0,1 0 0 0 0,-1 0 0 0 0,1-1 0 0 0,1 0-11 0 0,10-15 176 0 0,1-1-1 0 0,-2 0 0 0 0,0-1 0 0 0,-2-1 0 0 0,0 0 0 0 0,-1-1 0 0 0,-1 0 0 0 0,-1 0 0 0 0,-1-1 0 0 0,0 0 0 0 0,3-22-175 0 0,-4 22 51 0 0,5-18-67 0 0,-2-1 0 0 0,-1 0 1 0 0,-2-1-1 0 0,-2 1 0 0 0,-2-1 0 0 0,-1-6 16 0 0,-3 48-37 0 0,1 1 0 0 0,0-1 0 0 0,0 0 0 0 0,-1 1 0 0 0,1-1 0 0 0,0 0 0 0 0,-1 0 0 0 0,1 1 0 0 0,0-1 0 0 0,-1 0-1 0 0,1 0 1 0 0,0 0 0 0 0,-1 0 0 0 0,1 1 0 0 0,0-1 0 0 0,-1 0 0 0 0,1 0 0 0 0,-1 0 0 0 0,1 0 0 0 0,0 0 0 0 0,-1 0 0 0 0,1 0 0 0 0,-1 0 0 0 0,1 0 0 0 0,0 0-1 0 0,-1 0 1 0 0,1 0 0 0 0,-1-1 0 0 0,1 1 0 0 0,0 0 0 0 0,-1 0 0 0 0,1 0 0 0 0,0 0 0 0 0,-1-1 0 0 0,1 1 0 0 0,0 0 0 0 0,-1 0 0 0 0,1-1 0 0 0,0 1 0 0 0,-1 0 0 0 0,1 0-1 0 0,0-1 1 0 0,0 1 0 0 0,-1 0 0 0 0,1-1 0 0 0,0 1 0 0 0,0 0 0 0 0,0-1 0 0 0,0 1 0 0 0,-1-1 0 0 0,1 1 0 0 0,0 0 0 0 0,0-1 37 0 0,-16 206-1234 0 0,17-200 1230 0 0,0 1-1 0 0,0-1 1 0 0,1 1 0 0 0,0-1-1 0 0,0 0 1 0 0,1 0-1 0 0,-1 0 1 0 0,1 0 0 0 0,0 0-1 0 0,0-1 1 0 0,1 1-1 0 0,-1-1 1 0 0,1 0 0 0 0,0 0-1 0 0,0 0 1 0 0,0 0 0 0 0,1-1-1 0 0,-1 0 1 0 0,1 0-1 0 0,0 0 1 0 0,0 0 0 0 0,0-1-1 0 0,0 0 1 0 0,4 2 4 0 0,-5-4 14 0 0,-1 1 1 0 0,0-1-1 0 0,0 0 1 0 0,1 0-1 0 0,-1 0 1 0 0,0 0-1 0 0,1 0 1 0 0,-1-1-1 0 0,0 0 1 0 0,0 1-1 0 0,0-1 1 0 0,1 0-1 0 0,-1 0 1 0 0,0-1-1 0 0,0 1 1 0 0,-1-1-1 0 0,1 0 1 0 0,0 1-1 0 0,0-1 1 0 0,-1 0-1 0 0,1-1 0 0 0,-1 1 1 0 0,0 0-1 0 0,0-1 1 0 0,0 1-1 0 0,0-1 1 0 0,0 0-1 0 0,0 1 1 0 0,-1-1-1 0 0,1 0 1 0 0,-1 0-1 0 0,0 0 1 0 0,1 0-1 0 0,-2-1 1 0 0,1 1-1 0 0,0-1-14 0 0,13-78 43 0 0,-4-2 0 0 0,-3 1 0 0 0,-4-9-43 0 0,-1 28 27 0 0,0 44 48 0 0,-1 0 1 0 0,-1-1-1 0 0,-1 1 0 0 0,-1 0 0 0 0,-1-1 0 0 0,-1 1 1 0 0,0 1-1 0 0,-4-8-75 0 0,6-99 423 0 0,3 88-318 0 0,1 29-86 0 0,-1 0 1 0 0,-1 0 0 0 0,1 0 0 0 0,-2 0 0 0 0,1 0-1 0 0,-1 0 1 0 0,0 0 0 0 0,-1 0 0 0 0,0 0 0 0 0,-1 0-1 0 0,0 1 1 0 0,-2-5-20 0 0,-19-13 495 0 0,24 26-472 0 0,0 0-35 0 0,-15 30-420 0 0,8 3 479 0 0,1 0 1 0 0,1 1-1 0 0,2 0 1 0 0,1 0-1 0 0,2 0 1 0 0,1 0-1 0 0,2-1 1 0 0,1 4-48 0 0,7 48 26 0 0,3 0 0 0 0,4-1 0 0 0,12 25-26 0 0,-29-101 3 0 0,1 0 0 0 0,0 0-1 0 0,1 0 1 0 0,0 0 0 0 0,0-1-1 0 0,1 0 1 0 0,0 1-1 0 0,0-1 1 0 0,0-1 0 0 0,1 1-1 0 0,0-1 1 0 0,1 1 0 0 0,-1-2-1 0 0,1 1 1 0 0,0 0-1 0 0,1-1 1 0 0,-1 0 0 0 0,1-1-1 0 0,0 0 1 0 0,0 0 0 0 0,1 0-1 0 0,-1-1 1 0 0,1 0-1 0 0,-1 0 1 0 0,1-1 0 0 0,0 0-1 0 0,0 0 1 0 0,0-1 0 0 0,0 0-1 0 0,0-1 1 0 0,1 1-1 0 0,-1-1 1 0 0,5-2-3 0 0,-2-1 73 0 0,0-2 1 0 0,0 0-1 0 0,-1 0 1 0 0,0-1-1 0 0,0 0 0 0 0,-1 0 1 0 0,0-1-1 0 0,0-1 1 0 0,0 1-1 0 0,-1-2 0 0 0,0 1 1 0 0,0-1-1 0 0,-1 0 1 0 0,-1 0-1 0 0,1-1 0 0 0,-2 0 1 0 0,1 0-1 0 0,-1-1 1 0 0,-1 1-1 0 0,0-1 0 0 0,0 0 1 0 0,-1 0-1 0 0,0-1 1 0 0,-1 1-1 0 0,-1 0 0 0 0,0-1 1 0 0,0-4-74 0 0,0 9 7 0 0,-1 0 0 0 0,0 1 0 0 0,0-1 1 0 0,0 0-1 0 0,-1 0 0 0 0,0 1 0 0 0,0-1 0 0 0,-1 0 1 0 0,0 1-1 0 0,0-1 0 0 0,-1 1 0 0 0,1 0 0 0 0,-1 0 0 0 0,-1 0 1 0 0,1 0-1 0 0,-1 0 0 0 0,0 1 0 0 0,0 0 0 0 0,-1 0 1 0 0,1 0-1 0 0,-1 0 0 0 0,0 1 0 0 0,-1-1 0 0 0,1 1 1 0 0,-1 1-1 0 0,0-1 0 0 0,0 1 0 0 0,-2-1-7 0 0,0-1-236 0 0,-1 1 1 0 0,0 1-1 0 0,-1-1 0 0 0,1 1 1 0 0,0 1-1 0 0,-1 0 0 0 0,0 0 0 0 0,1 1 1 0 0,-1 0-1 0 0,0 1 0 0 0,0 0 0 0 0,1 0 1 0 0,-1 1-1 0 0,0 0 0 0 0,0 1 0 0 0,1 0 1 0 0,-1 1-1 0 0,1 0 0 0 0,0 0 1 0 0,0 1-1 0 0,-1 0 236 0 0,-23 19-3472 0 0,13-6-1754 0 0,4-2-3856 0 0</inkml:trace>
  <inkml:trace contextRef="#ctx0" brushRef="#br0" timeOffset="3359.987">3168 1915 4137 0 0,'0'0'2740'0'0,"0"0"-688"0"0,0 0-296 0 0,0 0-41 0 0,0 0-117 0 0,0 0-265 0 0,0 0-341 0 0,0 0-250 0 0,0 0-177 0 0,0 0-164 0 0,-20 33-135 0 0,-58 104-111 0 0,75-134-150 0 0,1 0 0 0 0,0 0 0 0 0,0 0 1 0 0,0 0-1 0 0,0 0 0 0 0,1 1 0 0 0,-1-1 0 0 0,1 0 0 0 0,0 1 0 0 0,0 0 1 0 0,0-1-1 0 0,0 1 0 0 0,1-1 0 0 0,-1 1 0 0 0,1 0 0 0 0,0-1 1 0 0,0 1-1 0 0,1 0 0 0 0,0 3-5 0 0,1 2 15 0 0,-1-2 38 0 0,0 0 0 0 0,1 0-1 0 0,0-1 1 0 0,0 1 0 0 0,1 0-1 0 0,0-1 1 0 0,0 1 0 0 0,0-1 0 0 0,1 0-1 0 0,0 0 1 0 0,0-1 0 0 0,1 1-1 0 0,0-1 1 0 0,0 0 0 0 0,0 0-1 0 0,0 0 1 0 0,1-1 0 0 0,-1 1-1 0 0,1-1 1 0 0,0-1 0 0 0,1 1 0 0 0,-1-1-1 0 0,1 0 1 0 0,-1-1 0 0 0,1 0-1 0 0,0 0 1 0 0,0 0 0 0 0,0-1-1 0 0,0 0 1 0 0,0 0 0 0 0,0 0 0 0 0,0-1-1 0 0,0-1 1 0 0,0 1 0 0 0,0-1-1 0 0,0 0 1 0 0,0 0 0 0 0,0-1-1 0 0,0 0 1 0 0,0 0 0 0 0,-1-1-1 0 0,1 0 1 0 0,0-1-53 0 0,1-1 123 0 0,-2 0 0 0 0,1-1 1 0 0,-1 0-1 0 0,0 0 0 0 0,0-1 0 0 0,0 1 0 0 0,-1-1 0 0 0,0 0 1 0 0,-1-1-1 0 0,1 1 0 0 0,-1-1 0 0 0,-1 0 0 0 0,0 0 0 0 0,0 0 0 0 0,0-1 1 0 0,-1 1-1 0 0,0-1 0 0 0,-1 1 0 0 0,0-1 0 0 0,0 1 0 0 0,-1-1 1 0 0,0 0-1 0 0,0 1 0 0 0,-1-1 0 0 0,0 0 0 0 0,-1 1-123 0 0,0-1-54 0 0,0 0 0 0 0,-1 0 0 0 0,0 1 1 0 0,-1 0-1 0 0,1-1 0 0 0,-2 1 0 0 0,1 0 0 0 0,-1 1 0 0 0,0-1 0 0 0,-1 1 0 0 0,1 0 0 0 0,-2 1 1 0 0,1-1-1 0 0,-1 1 0 0 0,-4-3 54 0 0,6 5-322 0 0,-1 0 1 0 0,1 0-1 0 0,-1 1 1 0 0,0 0-1 0 0,1 0 1 0 0,-1 0-1 0 0,-1 1 1 0 0,1 0-1 0 0,0 0 1 0 0,0 1-1 0 0,-1 0 1 0 0,1 0-1 0 0,-7 0 322 0 0,-19 4-4866 0 0,6 12-4784 0 0,21-8 5121 0 0</inkml:trace>
  <inkml:trace contextRef="#ctx0" brushRef="#br0" timeOffset="4229.012">3332 1823 0 0 0,'0'0'556'0'0,"0"0"988"0"0,0 0 558 0 0,0 0 165 0 0,0 0-71 0 0,0 0-269 0 0,0 0-323 0 0,0 0-253 0 0,0 0-223 0 0,0 0-162 0 0,0 0-165 0 0,2-3-177 0 0,-1 1-586 0 0,-1 2-15 0 0,0 0 0 0 0,0 1 0 0 0,0-1 0 0 0,1 1 0 0 0,-1-1 0 0 0,0 0 0 0 0,0 1-1 0 0,0-1 1 0 0,0 0 0 0 0,1 1 0 0 0,-1-1 0 0 0,0 0 0 0 0,0 1 0 0 0,1-1 0 0 0,-1 0 0 0 0,0 0-1 0 0,1 1 1 0 0,-1-1 0 0 0,0 0 0 0 0,1 0 0 0 0,-1 0 0 0 0,0 1 0 0 0,1-1 0 0 0,-1 0 0 0 0,0 0-1 0 0,1 0 1 0 0,-1 0 0 0 0,0 0 0 0 0,1 0 0 0 0,-1 0 0 0 0,1 0 0 0 0,-1 0 0 0 0,0 0 0 0 0,1 0-1 0 0,-1 0 1 0 0,1 0 0 0 0,-1 0 0 0 0,0 0 0 0 0,1 0 0 0 0,-1 0 0 0 0,0 0 0 0 0,1 0 0 0 0,-1-1 0 0 0,0 1-1 0 0,1 0 1 0 0,-1 0 0 0 0,0 0 0 0 0,1-1 0 0 0,-1 1 0 0 0,0 0 0 0 0,1 0 0 0 0,-1-1 0 0 0,0 1-1 0 0,0 0 1 0 0,1-1 0 0 0,-1 1 0 0 0,0 0 0 0 0,0-1-23 0 0,13 51 905 0 0,-11-35-845 0 0,2 1 1 0 0,0-1-1 0 0,1 0 0 0 0,0 0 0 0 0,1 0 0 0 0,1-1 1 0 0,0 0-1 0 0,1 0 0 0 0,2 1-60 0 0,-8-11 43 0 0,0-1-1 0 0,0 0 1 0 0,1 0-1 0 0,-1 0 1 0 0,1 0 0 0 0,0 0-1 0 0,0-1 1 0 0,0 1 0 0 0,0-1-1 0 0,0 0 1 0 0,0 0 0 0 0,1 0-1 0 0,-1 0 1 0 0,1-1 0 0 0,0 1-1 0 0,-1-1 1 0 0,1 0-1 0 0,0 0 1 0 0,0 0 0 0 0,-1 0-1 0 0,1-1 1 0 0,0 0 0 0 0,0 0-1 0 0,0 0 1 0 0,0 0 0 0 0,0 0-1 0 0,0-1 1 0 0,-1 0 0 0 0,1 1-1 0 0,0-1 1 0 0,0-1-1 0 0,-1 1 1 0 0,1-1 0 0 0,-1 1-1 0 0,1-1 1 0 0,-1 0 0 0 0,0 0-1 0 0,0-1 1 0 0,1 1 0 0 0,0-2-43 0 0,7-16 32 0 0,-2-1 1 0 0,0-1-1 0 0,0 1 1 0 0,-2-2 0 0 0,-1 1-1 0 0,-1-1 1 0 0,-1 0 0 0 0,-1 0-1 0 0,-1 0 1 0 0,-1 0-1 0 0,-1-19-32 0 0,0-12-3762 0 0,-16 62-3674 0 0,9 58 4933 0 0,7-62 2684 0 0,0 1 0 0 0,1 0 0 0 0,-1 0 0 0 0,1 0 0 0 0,0-1 0 0 0,1 1 0 0 0,-1 0 0 0 0,1-1 0 0 0,0 1 0 0 0,0-1 0 0 0,0 1 0 0 0,0-1 0 0 0,1 0 0 0 0,0 0 0 0 0,0 0 0 0 0,0-1 0 0 0,0 1 0 0 0,1-1 0 0 0,1 2-181 0 0,3 2 397 0 0,1 0 0 0 0,-1-1 0 0 0,1 0 0 0 0,1 0 0 0 0,-1-1 0 0 0,1-1-1 0 0,0 1 1 0 0,0-2 0 0 0,0 1 0 0 0,1-1 0 0 0,-1-1 0 0 0,1 0 0 0 0,0 0 0 0 0,-1-1 0 0 0,1-1 0 0 0,0 1-1 0 0,0-2 1 0 0,3 0-397 0 0,-7-2 198 0 0,-1 0-1 0 0,1-1 0 0 0,0 0 0 0 0,-1 0 0 0 0,0-1 0 0 0,0 1 1 0 0,0-2-1 0 0,0 1 0 0 0,-1 0 0 0 0,0-1 0 0 0,0 0 0 0 0,0 0 1 0 0,-1-1-1 0 0,0 1 0 0 0,0-1 0 0 0,-1 0 0 0 0,0 0 1 0 0,0 0-1 0 0,-1 0 0 0 0,1-2-197 0 0,80-278 1750 0 0,-71 247-1790 0 0,-3 0 0 0 0,-1-1 0 0 0,-2 0 0 0 0,-1-1 0 0 0,-3 1 0 0 0,-1-1 0 0 0,-2 1 0 0 0,-2-1-1 0 0,-2 1 1 0 0,-1 0 0 0 0,-3 0 0 0 0,-1 1 0 0 0,-6-14 40 0 0,15 49-7 0 0,0 0-1 0 0,0 1 0 0 0,-1-1 0 0 0,1 1 0 0 0,-1-1 0 0 0,0 1 0 0 0,0 0 1 0 0,-1 0-1 0 0,1-1 0 0 0,-1 2 0 0 0,0-1 0 0 0,0 0 0 0 0,0 0 0 0 0,0 1 1 0 0,-1 0-1 0 0,1 0 0 0 0,-1 0 0 0 0,0 0 0 0 0,0 0 0 0 0,0 1 0 0 0,0 0 1 0 0,-1 0-1 0 0,1 0 0 0 0,-1 0 0 0 0,1 1 0 0 0,-1-1 0 0 0,1 1 0 0 0,-3 0 8 0 0,3 5-29 0 0,-1-1-1 0 0,1 1 1 0 0,0 0 0 0 0,0 0-1 0 0,0 1 1 0 0,1-1-1 0 0,-1 1 1 0 0,1 0-1 0 0,0 0 1 0 0,0 0-1 0 0,1 0 1 0 0,0 0-1 0 0,0 1 1 0 0,0-1-1 0 0,0 1 1 0 0,1-1-1 0 0,0 1 1 0 0,0 0-1 0 0,1-1 1 0 0,-1 5 29 0 0,-3 14-49 0 0,2 0 1 0 0,0 0-1 0 0,2 0 0 0 0,0 0 1 0 0,2 0-1 0 0,1 0 0 0 0,0-1 1 0 0,2 1-1 0 0,1-1 0 0 0,0 0 1 0 0,2 0-1 0 0,1 0 1 0 0,1-1-1 0 0,0-1 0 0 0,2 0 1 0 0,0 0-1 0 0,2-1 0 0 0,0-1 1 0 0,1 0-1 0 0,1-1 0 0 0,0-1 1 0 0,2 0-1 0 0,4 3 49 0 0,74 42-1542 0 0,-27-36-6905 0 0,-61-22 750 0 0,-7-4 3313 0 0</inkml:trace>
  <inkml:trace contextRef="#ctx0" brushRef="#br0" timeOffset="4491.94">3695 1352 14363 0 0,'0'0'686'0'0,"0"0"-224"0"0,0 0 152 0 0,0 0 225 0 0,0 0 103 0 0,0 0-25 0 0,0 0-182 0 0,35-18-178 0 0,114-59-121 0 0,57-18 260 0 0,-59 30-1602 0 0,-98 45-2153 0 0,0 1-3761 0 0,-20 7-3642 0 0</inkml:trace>
  <inkml:trace contextRef="#ctx0" brushRef="#br0" timeOffset="5278.942">4878 1300 5793 0 0,'0'0'1047'0'0,"0"0"-416"0"0,0 0-164 0 0,0 0 196 0 0,0 0 321 0 0,0 0 168 0 0,0 0-85 0 0,0 0-240 0 0,0 0-221 0 0,0 0-171 0 0,0 0-113 0 0,21 35-68 0 0,66 108-51 0 0,-43-51 172 0 0,-37-72-89 0 0,0 0 0 0 0,-2 0 0 0 0,-1 1 0 0 0,0-1 0 0 0,-2 1 0 0 0,0 0 0 0 0,-1 0 0 0 0,-2-1 0 0 0,0 8-286 0 0,0-27 61 0 0,1 0 0 0 0,-1 1 0 0 0,0-1 1 0 0,0 0-1 0 0,0 0 0 0 0,0 0 0 0 0,0 0 0 0 0,0 0 1 0 0,0 0-1 0 0,0 0 0 0 0,0 0 0 0 0,-1 0 1 0 0,1 0-1 0 0,0 0 0 0 0,-1-1 0 0 0,1 1 0 0 0,0-1 1 0 0,-1 1-1 0 0,1-1 0 0 0,-1 1 0 0 0,1-1 0 0 0,-1 0 1 0 0,1 0-1 0 0,-1 1 0 0 0,1-1 0 0 0,-1 0 1 0 0,1 0-1 0 0,-1-1 0 0 0,1 1 0 0 0,-1 0 0 0 0,1 0 1 0 0,-1-1-1 0 0,1 1 0 0 0,0-1 0 0 0,-1 1 0 0 0,1-1 1 0 0,0 0-1 0 0,-1 0 0 0 0,1 1 0 0 0,0-1 1 0 0,0 0-1 0 0,0 0 0 0 0,-1 0 0 0 0,1 0 0 0 0,0 0 1 0 0,0-1-1 0 0,1 1 0 0 0,-1 0 0 0 0,0 0 0 0 0,0-1 1 0 0,0 1-62 0 0,-5-13 19 0 0,0 1 0 0 0,1-1 0 0 0,0 1 0 0 0,2-2 0 0 0,-1 1 0 0 0,1 0 0 0 0,1 0 0 0 0,1-1 0 0 0,0 1 0 0 0,1-1 0 0 0,0 0 0 0 0,1 1 0 0 0,1-1 0 0 0,1 1 0 0 0,0 0 0 0 0,2-6-19 0 0,10-38 22 0 0,2 0 1 0 0,3 1 0 0 0,3 1-1 0 0,2 1 1 0 0,3 1 0 0 0,22-33-23 0 0,-43 73 7 0 0,0-1 0 0 0,1 1 0 0 0,1 1-1 0 0,0 0 1 0 0,1 0 0 0 0,1 1 0 0 0,0 0 0 0 0,0 1 0 0 0,1 0 0 0 0,0 1 0 0 0,1 0 0 0 0,1 1 0 0 0,-1 0 0 0 0,1 1 0 0 0,0 1-1 0 0,9-3-5 0 0,-21 9 7 0 0,0 1 0 0 0,0 0 0 0 0,0 0 0 0 0,1-1 0 0 0,-1 1 0 0 0,0 1 0 0 0,0-1 0 0 0,1 0 0 0 0,-1 1 0 0 0,0-1 0 0 0,0 1 0 0 0,0-1 0 0 0,0 1 0 0 0,0 0 0 0 0,0 0 0 0 0,0 0 0 0 0,0 0 0 0 0,0 0 0 0 0,0 1 0 0 0,-1-1 0 0 0,1 1 0 0 0,0-1 0 0 0,-1 1 0 0 0,1-1 0 0 0,-1 1 0 0 0,0 0 0 0 0,1 0 0 0 0,-1-1 0 0 0,0 1 0 0 0,0 0 0 0 0,0 0 0 0 0,0 0 0 0 0,-1 1 0 0 0,1-1 0 0 0,0 0 0 0 0,-1 0 0 0 0,1 1-8 0 0,7 86 381 0 0,-8-86-361 0 0,-2 23 16 0 0,-2 0-1 0 0,0 0 1 0 0,-2-1-1 0 0,-1 1 1 0 0,-1-2 0 0 0,-1 1-1 0 0,-1-1 1 0 0,-2-1 0 0 0,0 1-1 0 0,-1-2 1 0 0,-1 0-1 0 0,-1-1 1 0 0,-1 0 0 0 0,-7 5-36 0 0,-11-8-1158 0 0,32-18 986 0 0,1 0 0 0 0,0 0 0 0 0,0-1 0 0 0,0 1 0 0 0,0 0 0 0 0,0-1 0 0 0,0 1 0 0 0,0-1 0 0 0,-1 1 0 0 0,1-1 0 0 0,0 1 0 0 0,1-1 0 0 0,-1 0 0 0 0,0 1 0 0 0,0-1 0 0 0,0 0 0 0 0,0 0 0 0 0,0 0 0 0 0,1 0-1 0 0,-1 0 1 0 0,0 1 0 0 0,1-1 0 0 0,-1-1 0 0 0,1 1 0 0 0,-1 0 0 0 0,1 0 0 0 0,-1 0 0 0 0,1 0 0 0 0,0 0 0 0 0,0 0 0 0 0,-1 0 0 0 0,1-1 0 0 0,0 1 172 0 0,-2-64-13049 0 0,4 49 10664 0 0</inkml:trace>
  <inkml:trace contextRef="#ctx0" brushRef="#br0" timeOffset="5652.166">5760 811 3305 0 0,'0'0'1713'0'0,"0"0"-327"0"0,0 0 42 0 0,0 0 266 0 0,0 0 149 0 0,0 0-108 0 0,0 0-344 0 0,0 0-348 0 0,0 0-262 0 0,0 0-208 0 0,0 0-156 0 0,-22 35-138 0 0,-67 108-127 0 0,64-77-31 0 0,27-56-104 0 0,-1-4 3 0 0,0-1 0 0 0,0 1 0 0 0,0-1 0 0 0,1 1-1 0 0,0-1 1 0 0,0 0 0 0 0,0 0 0 0 0,1 0-1 0 0,-1 0 1 0 0,1 0 0 0 0,0-1 0 0 0,1 1 0 0 0,-1-1-1 0 0,1 0 1 0 0,0 0 0 0 0,0 0 0 0 0,0 0-1 0 0,1-1 1 0 0,-1 0 0 0 0,1 0 0 0 0,0 0-1 0 0,0 0 1 0 0,0-1 0 0 0,0 0 0 0 0,0 0 0 0 0,0 0-1 0 0,1 0 1 0 0,-1-1 0 0 0,1 0 0 0 0,-1 0-1 0 0,1-1 1 0 0,-1 0 0 0 0,1 0 0 0 0,0 0 0 0 0,-1 0-1 0 0,1-1 1 0 0,-1 0 0 0 0,1 0 0 0 0,-1 0-1 0 0,0-1 1 0 0,1 0 0 0 0,-1 0 0 0 0,0 0-1 0 0,0-1 1 0 0,0 0 0 0 0,2-2-20 0 0,1 1 144 0 0,0-1-1 0 0,0-1 1 0 0,-1 1 0 0 0,1-1 0 0 0,-1-1-1 0 0,-1 1 1 0 0,1-1 0 0 0,-1-1-1 0 0,-1 1 1 0 0,1-1 0 0 0,-1 0-1 0 0,-1 0 1 0 0,1 0 0 0 0,-1-1 0 0 0,-1 1-1 0 0,1-1 1 0 0,-2 0 0 0 0,1 0-1 0 0,-1 0 1 0 0,-1-1 0 0 0,1 1 0 0 0,-2 0-1 0 0,1-1 1 0 0,-1 1 0 0 0,-1 0-1 0 0,1-1 1 0 0,-2 1 0 0 0,1 0 0 0 0,-1 0-1 0 0,-1-1 1 0 0,0 1 0 0 0,0 1-1 0 0,-3-6-143 0 0,-1 0-74 0 0,0 1 0 0 0,-2-1 0 0 0,1 2 0 0 0,-2-1 0 0 0,0 1-1 0 0,0 1 1 0 0,-1-1 0 0 0,-1 2 0 0 0,-9-8 74 0 0,-27-10-3399 0 0,-3 13-4751 0 0,39 14 533 0 0</inkml:trace>
  <inkml:trace contextRef="#ctx0" brushRef="#br0" timeOffset="5892.089">6235 781 4825 0 0,'0'0'2691'0'0,"0"0"-1636"0"0,0 0-245 0 0,0 0 453 0 0,0 0 265 0 0,0 0-21 0 0,0 0-362 0 0,0 0-478 0 0,0 0-300 0 0,0 0-131 0 0,-1 32-89 0 0,-2 135-110 0 0,3-139-605 0 0,0-15-8665 0 0,0-13 2756 0 0</inkml:trace>
  <inkml:trace contextRef="#ctx0" brushRef="#br0" timeOffset="6043.032">5977 244 6385 0 0,'0'0'825'0'0,"0"0"-985"0"0,0 0-449 0 0,0 0-55 0 0,0 0 240 0 0,0 0 160 0 0,0 0-432 0 0,0 0-800 0 0,0 0-1401 0 0</inkml:trace>
  <inkml:trace contextRef="#ctx0" brushRef="#br0" timeOffset="6420.534">6426 789 11402 0 0,'0'0'1239'0'0,"0"0"-380"0"0,0 0 251 0 0,0 0 383 0 0,0 0 145 0 0,0 0-210 0 0,0 0-421 0 0,0 0-297 0 0,0 0-78 0 0,0 0-11 0 0,0 0-55 0 0,0 0-113 0 0,3-31-121 0 0,10-97-88 0 0,5-51 168 0 0,-18 177-443 0 0,0 0-1 0 0,0 0 0 0 0,0 0 0 0 0,0 0 1 0 0,1 0-1 0 0,-1 0 0 0 0,1 0 0 0 0,-1 0 1 0 0,1 0-1 0 0,0 0 0 0 0,0 0 0 0 0,0 1 1 0 0,0-1-1 0 0,0 0 0 0 0,0 1 0 0 0,0-1 1 0 0,1 1-1 0 0,-1-1 0 0 0,0 1 0 0 0,1-1 1 0 0,-1 1-1 0 0,1 0 0 0 0,0 0 0 0 0,-1 0 0 0 0,1 0 1 0 0,0 0-1 0 0,1 0 32 0 0,15 44-1078 0 0,-15-30 918 0 0,0 8-71 0 0,1-1-1 0 0,1 0 1 0 0,1 0-1 0 0,1-1 1 0 0,0 0-1 0 0,2 0 1 0 0,0-1-1 0 0,1 1 1 0 0,1-2-1 0 0,2 3 232 0 0,-11-18 18 0 0,-1 0 0 0 0,1-1 0 0 0,-1 1 0 0 0,1 0 0 0 0,0-1 0 0 0,-1 1 0 0 0,1-1 0 0 0,0 1 0 0 0,0-1 0 0 0,0 0 0 0 0,0 0 0 0 0,0 0 0 0 0,1 0 0 0 0,-1 0 0 0 0,0-1 0 0 0,0 1 0 0 0,0 0 0 0 0,1-1 0 0 0,-1 0 0 0 0,0 0 0 0 0,1 1 0 0 0,-1-1 0 0 0,0-1 0 0 0,1 1 0 0 0,-1 0 1 0 0,0-1-1 0 0,1 1 0 0 0,-1-1 0 0 0,0 1 0 0 0,0-1 0 0 0,1 0 0 0 0,-1 0 0 0 0,0 0 0 0 0,0 0 0 0 0,0-1 0 0 0,0 1 0 0 0,-1 0 0 0 0,1-1 0 0 0,0 0 0 0 0,0 1 0 0 0,-1-1 0 0 0,1 0 0 0 0,0-1-18 0 0,49-93 1872 0 0,-14-118-845 0 0,-27 133-3477 0 0,3 4-4583 0 0,-7 53 730 0 0,-4 5-1321 0 0</inkml:trace>
  <inkml:trace contextRef="#ctx0" brushRef="#br0" timeOffset="6596.217">6898 1 11618 0 0,'0'0'1127'0'0,"0"0"-105"0"0,0 0 238 0 0,0 0 219 0 0,0 0-1 0 0,0 0-207 0 0,0 0-324 0 0,13 31-241 0 0,41 100-92 0 0,53 102 1216 0 0,-20-110-3800 0 0,-65-103 419 0 0,-2-3-2947 0 0,-11-5-5254 0 0,-8-9 4171 0 0</inkml:trace>
  <inkml:trace contextRef="#ctx0" brushRef="#br0" timeOffset="6856.01">6800 325 10202 0 0,'0'0'4430'0'0,"0"0"-2721"0"0,0 0-1117 0 0,0 0-45 0 0,0 0 164 0 0,0 0 66 0 0,0 0-77 0 0,0 0-209 0 0,0 0-203 0 0,0 0-97 0 0,0 0-54 0 0,34-17-62 0 0,105-54-38 0 0,-39 33-378 0 0,-41 17-1731 0 0,-24 9-4441 0 0,-17 5-4440 0 0</inkml:trace>
  <inkml:trace contextRef="#ctx0" brushRef="#br0" timeOffset="7711.05">5981 277 184 0 0,'0'0'1774'0'0,"0"0"-483"0"0,0 0-60 0 0,0 0 168 0 0,0 0 198 0 0,0 0 94 0 0,0 0-97 0 0,0 0-216 0 0,0 0-207 0 0,0 0-210 0 0,0 0-171 0 0,0 0-140 0 0,0 0-110 0 0,-13 1 1876 0 0,-1 17-1688 0 0,24-25-2164 0 0,-6 5 452 0 0,0 0-1563 0 0,-2 1-4486 0 0,-1 1-362 0 0</inkml:trace>
  <inkml:trace contextRef="#ctx0" brushRef="#br0" timeOffset="10645.218">4768 2457 0 0 0,'0'0'523'0'0,"0"0"276"0"0,0 0 126 0 0,0 0 113 0 0,-1-7 74 0 0,-2-18 30 0 0,3 24-842 0 0,0 0 1 0 0,0 0-1 0 0,-1 1 1 0 0,1-1-1 0 0,-1 0 1 0 0,1 0-1 0 0,-1 0 1 0 0,1 0 0 0 0,-1 1-1 0 0,1-1 1 0 0,-1 0-1 0 0,0 0 1 0 0,1 1-1 0 0,-1-1 1 0 0,0 1-1 0 0,0-1 1 0 0,1 0 0 0 0,-1 1-1 0 0,0-1 1 0 0,0 1-1 0 0,0 0 1 0 0,0-1-1 0 0,0 1 1 0 0,0 0-1 0 0,0 0 1 0 0,0-1 0 0 0,0 1-1 0 0,0 0 1 0 0,1 0-1 0 0,-1 0 1 0 0,0 0-1 0 0,0 0 1 0 0,0 0 0 0 0,0 0-1 0 0,0 1-300 0 0,-7 1 213 0 0,0 1 0 0 0,0 1 0 0 0,1-1-1 0 0,0 1 1 0 0,-1 1 0 0 0,2-1 0 0 0,-1 1 0 0 0,0 1 0 0 0,1-1-1 0 0,0 1 1 0 0,0 0 0 0 0,1 0 0 0 0,0 1 0 0 0,0-1 0 0 0,0 1-1 0 0,1 0 1 0 0,-2 3-213 0 0,-8 10 89 0 0,1 1-1 0 0,0 0 1 0 0,1 1-1 0 0,2 0 1 0 0,0 1-1 0 0,1 0 1 0 0,1 1-1 0 0,2 0 1 0 0,0 0-1 0 0,1 0 1 0 0,2 1-1 0 0,1-1 1 0 0,0 1-1 0 0,2 16-88 0 0,2-34 50 0 0,0 0-1 0 0,0-1 1 0 0,1 1-1 0 0,-1-1 1 0 0,2 1-1 0 0,-1-1 1 0 0,1 0-1 0 0,-1-1 1 0 0,2 1-1 0 0,-1 0 1 0 0,1-1-1 0 0,-1 0 1 0 0,1 0-1 0 0,1-1 1 0 0,-1 1-1 0 0,1-1 1 0 0,0 0-1 0 0,-1-1 1 0 0,2 1-1 0 0,-1-1 1 0 0,0-1-1 0 0,1 1 1 0 0,-1-1-1 0 0,1 0 1 0 0,0 0-1 0 0,0-1 1 0 0,0 0-1 0 0,0 0 1 0 0,-1 0-1 0 0,1-1 1 0 0,0 0-1 0 0,0-1 1 0 0,0 0-1 0 0,5-1-49 0 0,17 1 169 0 0,0-2 1 0 0,-1-2-1 0 0,1 0 0 0 0,-1-2 0 0 0,0-1 0 0 0,0-1 0 0 0,-1-1 1 0 0,-1-2-1 0 0,1 0 0 0 0,-2-2 0 0 0,0-1 0 0 0,-1-1 0 0 0,0-1 1 0 0,1-3-170 0 0,32-46-1133 0 0,-42 43-2314 0 0,-1-1-4199 0 0,-9 15-4007 0 0</inkml:trace>
  <inkml:trace contextRef="#ctx0" brushRef="#br0" timeOffset="13219.027">5951 2173 416 0 0,'0'0'1168'0'0,"0"0"-159"0"0,0 0-147 0 0,0 0 52 0 0,0 0 118 0 0,0 0 52 0 0,0 0-41 0 0,0 0-164 0 0,0 0-164 0 0,0 0-151 0 0,-19 34-149 0 0,-59 108-95 0 0,51-73 38 0 0,27-59-291 0 0,-2 12 113 0 0,1-16-105 0 0,0 0 0 0 0,0 0 1 0 0,0 0-1 0 0,1 0 0 0 0,-1 0 0 0 0,2 0 1 0 0,-1 0-1 0 0,1 0 0 0 0,0 0 0 0 0,0 0 1 0 0,0 0-1 0 0,1 0 0 0 0,0-1 0 0 0,0 1 0 0 0,0 0 1 0 0,1-1-1 0 0,0 0 0 0 0,0 0 0 0 0,1 1 1 0 0,2 2-76 0 0,-2-8 148 0 0,0 1 1 0 0,0-1-1 0 0,0 0 1 0 0,0-1-1 0 0,0 1 0 0 0,-1-1 1 0 0,1 1-1 0 0,0-1 1 0 0,0 0-1 0 0,0-1 1 0 0,0 1-1 0 0,-1-1 1 0 0,1 1-1 0 0,-1-1 1 0 0,1 0-1 0 0,-1 0 1 0 0,0-1-1 0 0,0 1 0 0 0,0-1 1 0 0,0 1-1 0 0,0-1 1 0 0,0 0-1 0 0,-1 0 1 0 0,1-1-1 0 0,-1 1 1 0 0,0 0-1 0 0,0-1 1 0 0,0 1-1 0 0,-1-1 1 0 0,1 0-1 0 0,-1 0-148 0 0,30-48 460 0 0,-3-1 0 0 0,-2-2 0 0 0,-3 0 0 0 0,-2-1 0 0 0,-3-2-460 0 0,28-57 327 0 0,-38 133-639 0 0,4 26 161 0 0,-10-28 105 0 0,2 0 0 0 0,0 0 1 0 0,1-1-1 0 0,1 0 0 0 0,0 0 1 0 0,1 0-1 0 0,1 0 0 0 0,0-1 1 0 0,1-1-1 0 0,1 1 46 0 0,-9-12 1 0 0,1 0 1 0 0,-1 0-1 0 0,1 0 1 0 0,0 0-1 0 0,0-1 0 0 0,0 1 1 0 0,0-1-1 0 0,0 1 0 0 0,0-1 1 0 0,0 0-1 0 0,0 0 1 0 0,0 0-1 0 0,0 0 0 0 0,1 0 1 0 0,-1 0-1 0 0,0-1 1 0 0,1 1-1 0 0,-1-1 0 0 0,1 0 1 0 0,-1 1-1 0 0,1-1 0 0 0,-1 0 1 0 0,1-1-1 0 0,-1 1 1 0 0,0 0-1 0 0,1-1 0 0 0,-1 1 1 0 0,1-1-1 0 0,-1 0 0 0 0,0 0 1 0 0,0 0-1 0 0,1 0 1 0 0,-1 0-1 0 0,0 0 0 0 0,0 0 1 0 0,1-1-2 0 0,51-72 877 0 0,23-199 927 0 0,-69 234-1722 0 0,-1-1 0 0 0,-1 0 0 0 0,-3-1 0 0 0,-1 1 0 0 0,-2-1-1 0 0,-1 0 1 0 0,-3 1 0 0 0,-6-26-82 0 0,4 36 18 0 0,-3 1 0 0 0,0 0 0 0 0,-2 0 0 0 0,-1 1 0 0 0,-1 0 0 0 0,-8-10-18 0 0,20 35 6 0 0,-1 0-1 0 0,1 0 1 0 0,-1 0-1 0 0,0 0 1 0 0,0 0-1 0 0,0 0 1 0 0,0 1-1 0 0,0-1 1 0 0,-1 1-1 0 0,1 0 1 0 0,-1-1-1 0 0,0 1 1 0 0,0 0-1 0 0,1 1 1 0 0,-1-1-1 0 0,0 0 1 0 0,-1 1-1 0 0,1 0 1 0 0,0-1-1 0 0,0 1 1 0 0,-1 1-1 0 0,-1-2-5 0 0,-3 29-446 0 0,7-10 406 0 0,1-1 1 0 0,1 1-1 0 0,0-1 1 0 0,1 0 0 0 0,1 0-1 0 0,0 0 1 0 0,1 0-1 0 0,1 0 1 0 0,1-1 0 0 0,0 0-1 0 0,1 0 40 0 0,8 13-41 0 0,2-2 0 0 0,1 0 0 0 0,1-1 0 0 0,1-1 0 0 0,2-1 0 0 0,0-1-1 0 0,1-1 1 0 0,1-1 0 0 0,1 0 0 0 0,0-2 0 0 0,2-2 0 0 0,11 6 41 0 0,10 4-1927 0 0,-46-25 959 0 0,-6 1-12019 0 0,1-2 11305 0 0,-2 0-1836 0 0</inkml:trace>
  <inkml:trace contextRef="#ctx0" brushRef="#br0" timeOffset="13393.99">6088 1838 11698 0 0,'0'0'1435'0'0,"0"0"-497"0"0,0 0-295 0 0,0 0 233 0 0,0 0 375 0 0,0 0 129 0 0,0 0-157 0 0,0 0-303 0 0,0 0-270 0 0,0 0-149 0 0,36-16-73 0 0,115-52-69 0 0,6-26 383 0 0,-107 58-589 0 0,0 2-531 0 0,90-62 446 0 0,-52 28-8495 0 0,-75 57-1304 0 0</inkml:trace>
  <inkml:trace contextRef="#ctx0" brushRef="#br0" timeOffset="14327.969">7218 965 4553 0 0,'0'0'1923'0'0,"0"0"-45"0"0,0 0 46 0 0,0 0 131 0 0,0 0 23 0 0,0 0-264 0 0,0 0-443 0 0,0 0-395 0 0,0 0-328 0 0,0 0-229 0 0,0 0-103 0 0,-1 3-41 0 0,1 2-156 0 0,0 1 1 0 0,0-1-1 0 0,0 1 1 0 0,1-1 0 0 0,0 1-1 0 0,0-1 1 0 0,0 1-1 0 0,1-1 1 0 0,0 0 0 0 0,0 0-1 0 0,0 0 1 0 0,0 0-1 0 0,1 0 1 0 0,0 0-120 0 0,9 21 338 0 0,91 220 1037 0 0,-18-11-1598 0 0,-81-226 1657 0 0,1-5-6215 0 0,-7-12-9896 0 0,-3 3 9307 0 0</inkml:trace>
  <inkml:trace contextRef="#ctx0" brushRef="#br0" timeOffset="14571.062">7115 1334 7290 0 0,'0'0'1549'0'0,"0"0"-510"0"0,0 0-257 0 0,0 0 281 0 0,0 0 358 0 0,0 0 53 0 0,0 0-221 0 0,0 0-316 0 0,0 0-228 0 0,0 0-143 0 0,0 0-98 0 0,36 0-52 0 0,116 0-67 0 0,-146 0-319 0 0,-1 0 0 0 0,1 0 0 0 0,0-1 0 0 0,-1 1 0 0 0,1-1 0 0 0,-1 0 0 0 0,0-1 0 0 0,1 1 0 0 0,-1-1-1 0 0,0 0 1 0 0,0-1 0 0 0,0 1 0 0 0,0-1 0 0 0,0 0 0 0 0,1-1-30 0 0,7-5 98 0 0,142-109 360 0 0,-92 61-3593 0 0,-4 5-5977 0 0,-45 40 1038 0 0</inkml:trace>
  <inkml:trace contextRef="#ctx0" brushRef="#br0" timeOffset="14812.984">7743 987 2937 0 0,'0'0'1452'0'0,"0"0"-313"0"0,0 0-86 0 0,0 0 116 0 0,0 0 56 0 0,0 0-103 0 0,0 0-230 0 0,-3 34-236 0 0,-8 101-101 0 0,10-133-523 0 0,0 0-1 0 0,1 0 1 0 0,-1 0 0 0 0,1 0-1 0 0,-1 0 1 0 0,1 0 0 0 0,0 0-1 0 0,0 1 1 0 0,0-1 0 0 0,0 0 0 0 0,0 0-1 0 0,0 0 1 0 0,1 0 0 0 0,-1 0-1 0 0,1 0 1 0 0,-1 1 0 0 0,1-1-1 0 0,0 0 1 0 0,0-1 0 0 0,0 1-1 0 0,0 0 1 0 0,0 0 0 0 0,1 0-1 0 0,-1 0 1 0 0,0-1 0 0 0,1 1 0 0 0,-1-1-32 0 0,4 3 173 0 0,-1 0 21 0 0,-1-1-1 0 0,1 0 0 0 0,0 0 1 0 0,0 0-1 0 0,0-1 0 0 0,0 1 0 0 0,0-1 1 0 0,0 0-1 0 0,1 0 0 0 0,-1 0 1 0 0,1-1-1 0 0,-1 0 0 0 0,1 0 0 0 0,-1 0 1 0 0,1 0-1 0 0,0-1 0 0 0,0 1 0 0 0,-1-1 1 0 0,1 0-1 0 0,0-1 0 0 0,0 1 1 0 0,-1-1-1 0 0,1 0 0 0 0,0 0 0 0 0,-1-1 1 0 0,1 1-1 0 0,-1-1 0 0 0,1 0 0 0 0,-1 0 1 0 0,0-1-1 0 0,0 1 0 0 0,0-1 1 0 0,0 0-1 0 0,-1 0 0 0 0,1 0 0 0 0,-1 0 1 0 0,1-1-1 0 0,-1 1 0 0 0,0-1 0 0 0,1-2-193 0 0,0 0 70 0 0,0-2 0 0 0,-1 1 0 0 0,0 0 0 0 0,0-1 0 0 0,0 1 0 0 0,-1-1 0 0 0,0 0 0 0 0,-1 0 0 0 0,1 0 0 0 0,-2 0 0 0 0,1 0-1 0 0,-1 0 1 0 0,0 0 0 0 0,-1 0 0 0 0,0 0 0 0 0,0 0 0 0 0,-1 0 0 0 0,0 1 0 0 0,0-1 0 0 0,0 0 0 0 0,-1 1 0 0 0,-1 0-1 0 0,1-1 1 0 0,-1 1 0 0 0,0 0 0 0 0,-1 1 0 0 0,0-1 0 0 0,0 1 0 0 0,0 0 0 0 0,-1 0 0 0 0,1 1 0 0 0,-2 0 0 0 0,0-2-70 0 0,-57-14-2438 0 0,19 21-3354 0 0,32 7 75 0 0,7 0-3604 0 0</inkml:trace>
  <inkml:trace contextRef="#ctx0" brushRef="#br0" timeOffset="15232.014">8087 1017 0 0 0,'0'0'1059'0'0,"0"0"-178"0"0,0 0-132 0 0,0 0 41 0 0,0 0 40 0 0,0 0-42 0 0,0 0-158 0 0,0 0-162 0 0,0 0-126 0 0,18 31-51 0 0,54 99 8 0 0,-46-56 748 0 0,-25-59-392 0 0,0 37 5415 0 0,-2-52-5985 0 0,1 1 0 0 0,0-1 0 0 0,-1 1 0 0 0,1-1 0 0 0,-1 1 1 0 0,1-1-1 0 0,0 1 0 0 0,-1-1 0 0 0,1 0 0 0 0,-1 1 0 0 0,1-1 0 0 0,-1 0 0 0 0,0 1 0 0 0,1-1 0 0 0,-1 0 0 0 0,1 0 0 0 0,-1 0 0 0 0,1 1 0 0 0,-1-1 0 0 0,0 0 0 0 0,1 0 1 0 0,-1 0-1 0 0,1 0 0 0 0,-1 0 0 0 0,0 0 0 0 0,1 0 0 0 0,-1 0 0 0 0,1 0 0 0 0,-1-1 0 0 0,0 1 0 0 0,1 0 0 0 0,-1 0 0 0 0,1 0 0 0 0,-1-1 0 0 0,1 1 0 0 0,-1 0 0 0 0,0-1 0 0 0,1 1 1 0 0,0 0-1 0 0,-1-1 0 0 0,1 1 0 0 0,-1-1 0 0 0,1 1 0 0 0,-1-1 0 0 0,1 1 0 0 0,0-1 0 0 0,-1 1 0 0 0,1-1 0 0 0,0 1 0 0 0,0-1 0 0 0,-1 1 0 0 0,1-1 0 0 0,0 0 0 0 0,0 1 0 0 0,0-1-84 0 0,-7-15 287 0 0,1 0 0 0 0,0 0 0 0 0,1-1 0 0 0,1 0 0 0 0,1 1 0 0 0,0-1 0 0 0,1-16-288 0 0,0 16 156 0 0,-2-11-43 0 0,2 0-1 0 0,1 1 1 0 0,2-1 0 0 0,0 0-1 0 0,2 0 1 0 0,1 1-1 0 0,1-1 1 0 0,2 1 0 0 0,0 0-1 0 0,2 1 1 0 0,3-6-113 0 0,-6 15 18 0 0,1-1 1 0 0,1 2-1 0 0,0-1 1 0 0,1 1-1 0 0,1 0 1 0 0,0 1-1 0 0,1 0 1 0 0,1 1-1 0 0,1 0 0 0 0,0 1 1 0 0,0 0-1 0 0,14-9-18 0 0,-25 21 5 0 0,1-1-1 0 0,0 1 0 0 0,0-1 0 0 0,0 1 1 0 0,0 0-1 0 0,0 0 0 0 0,0 0 0 0 0,0 0 1 0 0,0 0-1 0 0,0 1 0 0 0,1 0 0 0 0,-1-1 0 0 0,0 1 1 0 0,0 1-1 0 0,1-1 0 0 0,-1 0 0 0 0,0 1 1 0 0,0-1-1 0 0,0 1 0 0 0,0 0 0 0 0,0 0 1 0 0,0 0-1 0 0,0 1 0 0 0,0-1 0 0 0,0 1 1 0 0,0-1-1 0 0,0 1 0 0 0,-1 0 0 0 0,1 0 1 0 0,-1 0-1 0 0,0 0 0 0 0,1 1 0 0 0,-1-1 1 0 0,0 1-1 0 0,0-1 0 0 0,-1 1 0 0 0,1 0 1 0 0,0 1-5 0 0,4 6 13 0 0,-1 0 1 0 0,0 1 0 0 0,-1 0 0 0 0,0-1-1 0 0,-1 1 1 0 0,0 1 0 0 0,0-1 0 0 0,-1 0-1 0 0,-1 1 1 0 0,0 3-14 0 0,-23 100-2522 0 0,18-106 2009 0 0,1-1 1 0 0,-1 0-1 0 0,-1 0 0 0 0,0-1 0 0 0,0 1 0 0 0,0-1 1 0 0,-1 0-1 0 0,0 0 0 0 0,0-1 0 0 0,0 0 1 0 0,-1 0-1 0 0,0 0 0 0 0,-1-1 0 0 0,1 0 1 0 0,-1-1-1 0 0,0 0 0 0 0,0 0 0 0 0,-7 3 513 0 0,4-4-10853 0 0</inkml:trace>
  <inkml:trace contextRef="#ctx0" brushRef="#br0" timeOffset="16546.51">6380 3082 4241 0 0,'0'0'1200'0'0,"0"0"-334"0"0,0 0-99 0 0,0 0 186 0 0,0 0 213 0 0,0 0 26 0 0,0 0-197 0 0,0 0-235 0 0,0 0-220 0 0,0 0-156 0 0,0 0-81 0 0,1 31-59 0 0,1 96-8 0 0,14-55 307 0 0,-8-57-326 0 0,38 48 892 0 0,-45-61-1037 0 0,1-1-1 0 0,-1 1 0 0 0,0-1 1 0 0,1 0-1 0 0,-1 0 1 0 0,1 0-1 0 0,0 0 0 0 0,-1 0 1 0 0,1 0-1 0 0,0 0 0 0 0,0-1 1 0 0,0 1-1 0 0,-1-1 1 0 0,1 1-1 0 0,0-1 0 0 0,0 0 1 0 0,0 1-1 0 0,0-1 0 0 0,0 0 1 0 0,0 0-1 0 0,0-1 1 0 0,-1 1-1 0 0,1 0 0 0 0,0-1 1 0 0,0 1-1 0 0,0-1 0 0 0,0 1 1 0 0,-1-1-1 0 0,1 0 1 0 0,0 0-1 0 0,0 0 0 0 0,-1 0 1 0 0,1 0-1 0 0,-1 0 0 0 0,1 0 1 0 0,-1 0-1 0 0,1-1 1 0 0,-1 1-1 0 0,1-2-71 0 0,7-8 188 0 0,-2-1 0 0 0,1-1 0 0 0,-2 1 0 0 0,1-1 0 0 0,-2 0 0 0 0,0 0 0 0 0,0-1 0 0 0,-1 1 0 0 0,-1-1-1 0 0,0 0 1 0 0,-1 0 0 0 0,-1-1 0 0 0,0 1 0 0 0,-1 0 0 0 0,0-5-188 0 0,-1 11-22 0 0,1 1 0 0 0,-1-1 0 0 0,0 0 0 0 0,-1 1-1 0 0,0-1 1 0 0,0 1 0 0 0,-1-1 0 0 0,0 1 0 0 0,0 0 0 0 0,0 0 0 0 0,-1 1-1 0 0,0-1 1 0 0,-1 1 0 0 0,1-1 0 0 0,-1 1 0 0 0,0 1 0 0 0,-2-2 22 0 0,4 4-221 0 0,0 1 0 0 0,0-1 0 0 0,-1 1 0 0 0,1 0 0 0 0,-1 0 1 0 0,0 0-1 0 0,1 0 0 0 0,-1 0 0 0 0,0 1 0 0 0,0 0 0 0 0,0 0 0 0 0,0 0 1 0 0,0 0-1 0 0,0 1 0 0 0,0 0 0 0 0,0-1 0 0 0,0 1 0 0 0,-1 1 0 0 0,1-1 1 0 0,0 1-1 0 0,-3 0 221 0 0,4 1-304 0 0,0-1 0 0 0,0 1 0 0 0,0 0 0 0 0,0 1-1 0 0,0-1 1 0 0,0 0 0 0 0,0 1 0 0 0,1-1 0 0 0,-1 1 0 0 0,1 0 0 0 0,0 0 0 0 0,0 0 0 0 0,0 0 0 0 0,0 0 0 0 0,1 1 0 0 0,-1-1 0 0 0,1 0 0 0 0,0 1 0 0 0,0-1 0 0 0,0 1-1 0 0,0-1 1 0 0,1 1 0 0 0,-1 0 0 0 0,1-1 0 0 0,0 1 0 0 0,0 3 304 0 0,40-3 215 0 0,-28-7 214 0 0,1 0-1 0 0,-1-1 1 0 0,0 0 0 0 0,0-1-1 0 0,0-1 1 0 0,0 1 0 0 0,-1-2-1 0 0,0 0 1 0 0,-1 0 0 0 0,1-1-1 0 0,-1 0 1 0 0,-1-1 0 0 0,6-7-429 0 0,-6 9 388 0 0,5-6 6 0 0,0-1 0 0 0,-1-1 0 0 0,-1 0 1 0 0,0 0-1 0 0,-1-1 0 0 0,-1-1 0 0 0,0 0 0 0 0,-1 0 0 0 0,-1-1 0 0 0,0-3-394 0 0,5-17 162 0 0,-3 0-1 0 0,-1 0 1 0 0,-2-1-1 0 0,-1 0 1 0 0,-2 0-1 0 0,-2 0 1 0 0,-2-14-162 0 0,0 45 0 0 0,0 0 0 0 0,0 0 1 0 0,0 0-1 0 0,-1 1 0 0 0,0-1 0 0 0,-1 0 0 0 0,0 0 1 0 0,0 1-1 0 0,-1-1 0 0 0,0 1 0 0 0,0-1 1 0 0,-4-5-1 0 0,5 32-1547 0 0,50 102 864 0 0,11-11-308 0 0,6-3 0 0 0,23 25 991 0 0,-18-22-636 0 0,-5 3 0 0 0,9 32 636 0 0,-66-131 163 0 0,-1 1 1 0 0,-1 0-1 0 0,0 0 1 0 0,0 0 0 0 0,-2 1-1 0 0,0 0 1 0 0,-1-1-1 0 0,0 2 1 0 0,-1-1 0 0 0,-1 0-1 0 0,-1 0 1 0 0,0 1-164 0 0,-1-14 84 0 0,0 0 0 0 0,-1 0 0 0 0,1 0 0 0 0,-1 0 0 0 0,1-1 0 0 0,-1 1 0 0 0,0 0 0 0 0,0-1 0 0 0,0 1 0 0 0,0-1 0 0 0,-1 1 0 0 0,1-1 0 0 0,0 0 0 0 0,-1 0 0 0 0,0 0 0 0 0,1-1 0 0 0,-1 1 0 0 0,0 0 0 0 0,0-1 0 0 0,0 0 0 0 0,0 0 0 0 0,0 0 0 0 0,0 0 0 0 0,-1 0 0 0 0,1-1 0 0 0,0 1 0 0 0,0-1 0 0 0,0 0 0 0 0,-1 0 0 0 0,1 0 0 0 0,0 0 0 0 0,0-1 0 0 0,-1 1 0 0 0,1-1 0 0 0,0 0 0 0 0,0 0 0 0 0,0 0 0 0 0,0 0 0 0 0,0-1 0 0 0,0 1 0 0 0,0-1 0 0 0,1 0 1 0 0,-1 0-1 0 0,0 0-84 0 0,-9-13 42 0 0,1 0 1 0 0,0-1-1 0 0,1 0 1 0 0,1 0 0 0 0,1-1-1 0 0,0-1 1 0 0,1 1-1 0 0,1-1 1 0 0,1 0 0 0 0,0-1-1 0 0,1 1 1 0 0,2-1-1 0 0,-1 0 1 0 0,2 0 0 0 0,1 1-1 0 0,0-1 1 0 0,1 0-1 0 0,1 0 1 0 0,2-3-43 0 0,36-154-804 0 0,-18 120-2473 0 0,3 3-4508 0 0,-16 36-984 0 0</inkml:trace>
  <inkml:trace contextRef="#ctx0" brushRef="#br0" timeOffset="17428.242">7892 2523 3289 0 0,'0'0'1067'0'0,"0"0"-475"0"0,0 0-232 0 0,0 0 83 0 0,0 0 97 0 0,0 0 69 0 0,0 0-62 0 0,0 0-134 0 0,0 0-97 0 0,0 0-94 0 0,-10 32-72 0 0,-31 100-32 0 0,32-54 58 0 0,9-72-110 0 0,0-1 1 0 0,0 0-1 0 0,1 1 1 0 0,0-1-1 0 0,0 0 1 0 0,0 0-1 0 0,1 1 1 0 0,-1-1-1 0 0,1 0 0 0 0,0 0 1 0 0,1-1-1 0 0,-1 1 1 0 0,1 0-1 0 0,0-1 1 0 0,0 0-1 0 0,1 1 1 0 0,-1-1-1 0 0,1 0 1 0 0,0-1-1 0 0,0 1 1 0 0,0-1-1 0 0,0 0 0 0 0,1 0 1 0 0,0 0-1 0 0,-1 0 1 0 0,1-1-1 0 0,0 0 1 0 0,0 0-1 0 0,0 0 1 0 0,0-1-1 0 0,0 1 1 0 0,1-1-1 0 0,-1 0 0 0 0,0-1 1 0 0,1 0-1 0 0,4 0-66 0 0,-4-3 323 0 0,0-1 0 0 0,1 0 0 0 0,-1-1 0 0 0,-1 0 0 0 0,1 0 0 0 0,-1 0 0 0 0,1-1-1 0 0,-2 1 1 0 0,1-1 0 0 0,-1 0 0 0 0,1-1 0 0 0,-2 1 0 0 0,1-1 0 0 0,-1 1 0 0 0,0-1 0 0 0,0 0-1 0 0,-1-1 1 0 0,1-3-323 0 0,14-56 754 0 0,-2 0 0 0 0,-4-1 0 0 0,-2 0 0 0 0,-4 0 0 0 0,-2-1-1 0 0,-5-46-753 0 0,1 78 112 0 0,1 17-92 0 0,-1-1 0 0 0,-1 1 1 0 0,0 0-1 0 0,-2 0 0 0 0,0 0 1 0 0,-2 1-1 0 0,0-1 0 0 0,-1 1 1 0 0,-1 1-1 0 0,-1-1 0 0 0,0 1 1 0 0,-1 1-1 0 0,-1 0 0 0 0,-1 0 1 0 0,-1 1-1 0 0,0 1-20 0 0,12 13 3 0 0,0 0 0 0 0,0 1 1 0 0,0-1-1 0 0,0 0 0 0 0,-1 1 0 0 0,1 0 1 0 0,0-1-1 0 0,-1 1 0 0 0,1 0 0 0 0,-1-1 1 0 0,0 1-1 0 0,1 0 0 0 0,-1 0 0 0 0,0 0 0 0 0,0 0 1 0 0,0 1-1 0 0,0-1 0 0 0,1 0 0 0 0,-1 1 1 0 0,0 0-1 0 0,0-1 0 0 0,0 1 0 0 0,0 0 1 0 0,0 0-1 0 0,0 0 0 0 0,0 0 0 0 0,0 0 0 0 0,0 0 1 0 0,0 1-1 0 0,0-1 0 0 0,0 1 0 0 0,0-1 1 0 0,0 1-1 0 0,0 0 0 0 0,0 0 0 0 0,1 0 1 0 0,-1 0-1 0 0,0 0 0 0 0,1 0 0 0 0,-1 0 0 0 0,0 1 1 0 0,1-1-1 0 0,0 0 0 0 0,-1 1 0 0 0,1 0-3 0 0,-6 14-19 0 0,1 2-1 0 0,1-1 0 0 0,1 1 1 0 0,0 0-1 0 0,1 0 0 0 0,1 0 1 0 0,1 0-1 0 0,1 0 0 0 0,0 7 20 0 0,0-23 0 0 0,-1 17 14 0 0,1 0 0 0 0,0 1 1 0 0,2-1-1 0 0,0 0 0 0 0,1 0 0 0 0,1 0 0 0 0,0-1 1 0 0,2 1-1 0 0,0-1 0 0 0,1-1 0 0 0,1 1 0 0 0,0-1 0 0 0,2 0 1 0 0,0-1-1 0 0,0 0 0 0 0,2 0 0 0 0,0-1 0 0 0,1-1 1 0 0,0 0-1 0 0,1-1 0 0 0,0 0 0 0 0,1-2 0 0 0,1 1 1 0 0,0-2-1 0 0,10 5-14 0 0,-9-8 169 0 0,1-1 0 0 0,0-1 0 0 0,0 0 0 0 0,0-1 0 0 0,1-2 1 0 0,0 0-1 0 0,-1 0 0 0 0,1-2 0 0 0,0 0 0 0 0,-1-2 0 0 0,16-2-169 0 0,51-37 479 0 0,-82 18-3599 0 0,-18 17-9139 0 0,11 6 2970 0 0</inkml:trace>
  <inkml:trace contextRef="#ctx0" brushRef="#br0" timeOffset="17660.983">8554 2228 10506 0 0,'0'0'1271'0'0,"0"0"-355"0"0,0 0-50 0 0,0 0 123 0 0,0 0 38 0 0,0 0-142 0 0,0 0-235 0 0,0 0-242 0 0,0 0-145 0 0,0 0-96 0 0,0 0-79 0 0,0 0-23 0 0,15 28-35 0 0,44 83-53 0 0,-38-81-383 0 0,-13-34-1054 0 0,-7-21-2923 0 0,-1 0-3186 0 0,0 17 3279 0 0</inkml:trace>
  <inkml:trace contextRef="#ctx0" brushRef="#br0" timeOffset="17836.155">8330 1937 8058 0 0,'0'0'2736'0'0,"0"0"-999"0"0,0 0-593 0 0,0 0-408 0 0,0 0-224 0 0,0 0-280 0 0,0 0-464 0 0,0 0-312 0 0,0 0-200 0 0,0 0-288 0 0,0 0-393 0 0,0 0-991 0 0,0 0-1521 0 0,0 0-888 0 0</inkml:trace>
  <inkml:trace contextRef="#ctx0" brushRef="#br0" timeOffset="18145.625">8786 1845 9434 0 0,'0'0'2078'0'0,"0"0"-553"0"0,0 0-235 0 0,0 0-6 0 0,0 0-125 0 0,0 0-244 0 0,0 0-289 0 0,0 0-186 0 0,0 0-96 0 0,0 0-74 0 0,0 0-55 0 0,0 0-79 0 0,-15 28-53 0 0,-44 84-36 0 0,49-67-24 0 0,13-42-18 0 0,1 0-7 0 0,1 0 0 0 0,0 0 1 0 0,0 0-1 0 0,1 0 0 0 0,-1-1 1 0 0,0 0-1 0 0,1 0 0 0 0,0-1 1 0 0,-1 1-1 0 0,1-1 0 0 0,0 0 1 0 0,0-1-1 0 0,0 1 0 0 0,-1-1 1 0 0,1 0-1 0 0,0-1 0 0 0,0 1 1 0 0,0-1-1 0 0,1-1 2 0 0,18 1 6 0 0,72 1 68 0 0,-94 1-19 0 0,1 1 0 0 0,-1-1 0 0 0,0 1 0 0 0,1 0 0 0 0,-1 0-1 0 0,0 0 1 0 0,0 0 0 0 0,0 0 0 0 0,0 1 0 0 0,0-1 0 0 0,-1 1 0 0 0,1 0 0 0 0,-1 0 0 0 0,0 0 0 0 0,0 0 0 0 0,0 0 0 0 0,0 0 0 0 0,0 1 0 0 0,-1-1 0 0 0,1 1 0 0 0,-1-1 0 0 0,0 1 0 0 0,0 0 0 0 0,-1-1 0 0 0,1 1 0 0 0,-1 0 0 0 0,1-1 0 0 0,-1 1 0 0 0,0 0 0 0 0,-1 0 0 0 0,1-1 0 0 0,-1 1 0 0 0,1 0 0 0 0,-1-1 0 0 0,-1 3-55 0 0,1 0-11 0 0,0 0-1 0 0,-1 0 1 0 0,0 0 0 0 0,0 0-1 0 0,0-1 1 0 0,-1 1 0 0 0,0-1-1 0 0,0 1 1 0 0,0-1-1 0 0,-1 0 1 0 0,0 0 0 0 0,0 0-1 0 0,0-1 1 0 0,0 1 0 0 0,-1-1-1 0 0,1 0 1 0 0,-1-1 0 0 0,0 1-1 0 0,-2 0 12 0 0,-41 11-7702 0 0,38-22-805 0 0,9 3 3086 0 0</inkml:trace>
  <inkml:trace contextRef="#ctx0" brushRef="#br0" timeOffset="22216.078">8891 1448 0 0 0,'0'0'1228'0'0,"0"0"-133"0"0,0 0 49 0 0,0 0 227 0 0,0 0 247 0 0,0 0 122 0 0,0 0-67 0 0,0 0-201 0 0,0 0-218 0 0,0 0-194 0 0,0 0-164 0 0,-7 0 2758 0 0,55 41 342 0 0,66 94-2639 0 0,-96-114-1304 0 0,0 0-1 0 0,-2 0 1 0 0,0 2-1 0 0,-2 0 1 0 0,0 1-1 0 0,-2 0 1 0 0,0 1-1 0 0,3 14-52 0 0,6 32-32 0 0,-23-72-4898 0 0,-17-93-11783 0 0,18 85 14410 0 0</inkml:trace>
  <inkml:trace contextRef="#ctx0" brushRef="#br0" timeOffset="22632.99">9151 1363 2657 0 0,'0'0'1496'0'0,"0"0"-62"0"0,0 0 19 0 0,0 0 142 0 0,0 0 71 0 0,0 0-162 0 0,0 0-328 0 0,0 0-302 0 0,0 0-182 0 0,0 0-109 0 0,0 0-99 0 0,0 0-87 0 0,-15 31-90 0 0,-46 98-67 0 0,26-50 538 0 0,34-77-735 0 0,0-1 0 0 0,0 0 1 0 0,0 0-1 0 0,0 1 0 0 0,0-1 0 0 0,0 1 1 0 0,1-1-1 0 0,-1 1 0 0 0,0-1 0 0 0,1 1 1 0 0,-1-1-1 0 0,1 1 0 0 0,-1 0 1 0 0,1-1-1 0 0,0 1 0 0 0,0-1 0 0 0,0 1 1 0 0,0 0-1 0 0,0-1 0 0 0,0 1 1 0 0,0 0-1 0 0,1-1 0 0 0,-1 1 0 0 0,0 0 1 0 0,1-1-1 0 0,0 1 0 0 0,-1-1 0 0 0,1 1 1 0 0,0-1-1 0 0,0 1 0 0 0,0-1 1 0 0,-1 0-1 0 0,2 1 0 0 0,-1-1 0 0 0,0 0 1 0 0,0 0-1 0 0,0 0 0 0 0,0 0 0 0 0,1 0 1 0 0,0 1-44 0 0,109 8 1983 0 0,95-20-60 0 0,-203 11-1876 0 0,0 0 0 0 0,0 0 0 0 0,0 1-1 0 0,-1-1 1 0 0,1 1 0 0 0,0 0 0 0 0,-1 0 0 0 0,1-1 0 0 0,-1 2 0 0 0,1-1 0 0 0,-1 0-1 0 0,0 0 1 0 0,0 1 0 0 0,0-1 0 0 0,0 1 0 0 0,-1 0 0 0 0,1 0 0 0 0,-1-1 0 0 0,1 4-47 0 0,33 31 69 0 0,-32-36-419 0 0,30 7-631 0 0,-21-7-3259 0 0,2-1-5404 0 0,-9 0 926 0 0</inkml:trace>
  <inkml:trace contextRef="#ctx0" brushRef="#br0" timeOffset="25515.03">9427 965 1392 0 0,'0'0'2078'0'0,"0"0"-338"0"0,0 0-73 0 0,0 0 181 0 0,0 0 217 0 0,0 0 53 0 0,0 0-230 0 0,0 0-438 0 0,0 0-343 0 0,0 0-244 0 0,0 0-124 0 0,3-14-40 0 0,12-48-73 0 0,27 1 938 0 0,-28 47-1247 0 0,-4 4-194 0 0,0-1 1 0 0,0 1-1 0 0,1 0 1 0 0,0 1-1 0 0,1 1 1 0 0,0 0-1 0 0,0 0 1 0 0,1 1-1 0 0,0 0 1 0 0,0 2 0 0 0,1-1-1 0 0,0 2 1 0 0,0 0-1 0 0,0 0 1 0 0,0 1-1 0 0,11 0-123 0 0,-22 3 8 0 0,0 1-1 0 0,-1-1 1 0 0,1 1 0 0 0,0 0-1 0 0,-1 0 1 0 0,1 0 0 0 0,-1 0-1 0 0,1 0 1 0 0,-1 1 0 0 0,0-1-1 0 0,0 1 1 0 0,1-1 0 0 0,-1 1-1 0 0,0 0 1 0 0,0 0 0 0 0,-1 0-1 0 0,1 0 1 0 0,0 0 0 0 0,-1 1-1 0 0,1-1 1 0 0,-1 0-1 0 0,0 1 1 0 0,0-1 0 0 0,0 1-1 0 0,0-1 1 0 0,0 1 0 0 0,0 0-1 0 0,-1-1 1 0 0,1 2-8 0 0,10 81 208 0 0,-12-33-208 0 0,-3 1 0 0 0,-2-1 1 0 0,-2 0-1 0 0,-3 0 1 0 0,-4 8-1 0 0,4-15-133 0 0,7 34-983 0 0,36-66-2202 0 0,-2-13-2323 0 0,-19-1-70 0 0,-3 1-2939 0 0</inkml:trace>
  <inkml:trace contextRef="#ctx0" brushRef="#br0" timeOffset="25798.009">10081 1496 12379 0 0,'0'0'1871'0'0,"0"0"-530"0"0,0 0-274 0 0,0 0 51 0 0,0 0 27 0 0,0 0-75 0 0,0 0-201 0 0,0 0-222 0 0,0 0-157 0 0,0 0-98 0 0,0 0-57 0 0,0 0-45 0 0,0 0-20 0 0,1 32-77 0 0,4 101-52 0 0,-6-11-51 0 0,-39-41-4553 0 0,26-61-459 0 0,2 0-3570 0 0,10-16 2661 0 0</inkml:trace>
  <inkml:trace contextRef="#ctx0" brushRef="#br0" timeOffset="26037.689">9860 1621 7690 0 0,'0'0'1617'0'0,"0"0"-366"0"0,0 0-114 0 0,0 0 220 0 0,0 0 159 0 0,0 0-133 0 0,0 0-317 0 0,0 0-285 0 0,0 0-143 0 0,0 0-62 0 0,0 0-41 0 0,0 0-26 0 0,0 0-66 0 0,26 17-95 0 0,81 53-86 0 0,-41-42 6 0 0,42-12-1370 0 0,-63-15-8109 0 0,-38-1-1613 0 0</inkml:trace>
</inkml:ink>
</file>

<file path=ppt/ink/ink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3:56.9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 5857 0 0,'0'0'1205'0'0,"0"0"-177"0"0,0 0-12 0 0,0 0 198 0 0,0 0 341 0 0,0 0 170 0 0,0 0-136 0 0,0 0-362 0 0,0 0-454 0 0,0 0-340 0 0,0 0-221 0 0,3-6-97 0 0,0 2-87 0 0,-3 5-19 0 0,0-1-1 0 0,0 0 0 0 0,1 1 0 0 0,-1-1 0 0 0,0 1 0 0 0,0-1 0 0 0,1 1 0 0 0,-1-1 1 0 0,0 1-1 0 0,1-1 0 0 0,-1 0 0 0 0,0 1 0 0 0,1-1 0 0 0,-1 0 0 0 0,1 1 0 0 0,-1-1 0 0 0,1 0 1 0 0,-1 0-1 0 0,1 1 0 0 0,-1-1 0 0 0,0 0 0 0 0,1 0 0 0 0,-1 0 0 0 0,1 0 0 0 0,-1 1 1 0 0,1-1-1 0 0,0 0 0 0 0,-1 0 0 0 0,1 0 0 0 0,-1 0 0 0 0,1 0 0 0 0,-1 0 0 0 0,1-1 1 0 0,-1 1-1 0 0,1 0 0 0 0,-1 0 0 0 0,1 0 0 0 0,-1 0 0 0 0,1-1 0 0 0,-1 1 0 0 0,1 0 0 0 0,-1 0 1 0 0,0-1-1 0 0,1 1 0 0 0,-1 0 0 0 0,1-1 0 0 0,-1 1 0 0 0,0 0 0 0 0,1-1 0 0 0,-1 1 1 0 0,0-1-1 0 0,1 1 0 0 0,-1-1 0 0 0,0 1 0 0 0,0 0 0 0 0,0-1 0 0 0,1 1 0 0 0,-1-1 0 0 0,0 1 1 0 0,0-1-1 0 0,0 1 0 0 0,0-1 0 0 0,0 1 0 0 0,0-1 0 0 0,0 0 0 0 0,0 1-8 0 0,50 129 1290 0 0,67 260-637 0 0,-45-150-575 0 0,-69-233-73 0 0,-2-1 2 0 0,0-1-1 0 0,0 0 1 0 0,1 1 0 0 0,0-1 0 0 0,0 0-1 0 0,0 0 1 0 0,1 0 0 0 0,-1 0 0 0 0,1 0 0 0 0,0 0-1 0 0,0-1 1 0 0,0 1 0 0 0,1-1 0 0 0,-1 0-1 0 0,4 2-6 0 0,-4-6 77 0 0,-1 0-1 0 0,1 0 0 0 0,0 0 1 0 0,-1 0-1 0 0,1-1 0 0 0,-1 1 1 0 0,0-1-1 0 0,0 1 0 0 0,1-1 0 0 0,-1 0 1 0 0,0 0-1 0 0,0 0 0 0 0,-1 0 1 0 0,1 0-1 0 0,0-1 0 0 0,-1 1 1 0 0,1 0-1 0 0,-1-1 0 0 0,0 1 1 0 0,0-1-1 0 0,0 0 0 0 0,0 1 0 0 0,0-1 1 0 0,0 0-1 0 0,-1 1 0 0 0,1-1 1 0 0,-1 0-1 0 0,0 0 0 0 0,0-2-76 0 0,3-4 132 0 0,57-201-22 0 0,-8-3 0 0 0,1-65-110 0 0,-45 175-2806 0 0,-5 103-995 0 0,3 13 749 0 0,-3-1-1940 0 0,0 2-3562 0 0</inkml:trace>
  <inkml:trace contextRef="#ctx0" brushRef="#br0" timeOffset="388.662">926 692 3257 0 0,'0'0'1679'0'0,"0"0"-250"0"0,0 0 32 0 0,0 0 260 0 0,0 0 276 0 0,0 0-9 0 0,0 0-293 0 0,0 0-409 0 0,0 0-386 0 0,0 0-288 0 0,0 0-205 0 0,0 0-124 0 0,-11-3-57 0 0,-35-5-4 0 0,43 9-193 0 0,0-1-1 0 0,1 1 1 0 0,-1-1 0 0 0,0 1-1 0 0,0 0 1 0 0,0 0 0 0 0,1 0 0 0 0,-1 1-1 0 0,0-1 1 0 0,1 0 0 0 0,-1 1 0 0 0,1 0-1 0 0,0 0 1 0 0,-1 0 0 0 0,1 0 0 0 0,0 0-1 0 0,0 0 1 0 0,0 0 0 0 0,1 1 0 0 0,-1-1-1 0 0,0 0 1 0 0,0 3-29 0 0,-6 5 129 0 0,0-1-95 0 0,-1 1 0 0 0,1 0 0 0 0,1 0 0 0 0,-1 1 0 0 0,2 0 0 0 0,0 0-1 0 0,0 1 1 0 0,1 0 0 0 0,0 0 0 0 0,1 0 0 0 0,1 0 0 0 0,0 1 0 0 0,0 0-1 0 0,1-1 1 0 0,1 1 0 0 0,0 0 0 0 0,1 0 0 0 0,0 0 0 0 0,1 0 0 0 0,1 5-34 0 0,2-13 2 0 0,0 1 1 0 0,0-1-1 0 0,0 0 0 0 0,1 0 1 0 0,0 0-1 0 0,0 0 0 0 0,0-1 1 0 0,0 0-1 0 0,1 0 1 0 0,0-1-1 0 0,0 1 0 0 0,0-1 1 0 0,0 0-1 0 0,0-1 1 0 0,0 0-1 0 0,1 0 0 0 0,-1 0 1 0 0,1 0-1 0 0,0-1 1 0 0,-1 0-1 0 0,1-1 0 0 0,0 0 1 0 0,0 0-1 0 0,0 0 0 0 0,-1-1 1 0 0,1 0-1 0 0,0 0 1 0 0,-1 0-1 0 0,4-2-2 0 0,2 1-87 0 0,-1-1 0 0 0,1 0 0 0 0,-1-1 0 0 0,1 0 0 0 0,-1-1 1 0 0,-1 0-1 0 0,1 0 0 0 0,-1-2 0 0 0,0 1 0 0 0,3-3 87 0 0,34-26-7081 0 0,-35 25 3427 0 0,-1 2-5413 0 0</inkml:trace>
</inkml:ink>
</file>

<file path=ppt/ink/ink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3:58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0 0 0,'0'0'367'0'0,"0"0"560"0"0,0 0 377 0 0,0 0 199 0 0,0 0-28 0 0,0 0-244 0 0,0 0-239 0 0,0 0-117 0 0,0 0-3 0 0,0 0 66 0 0,0 0 16 0 0,0 0-19 0 0,14 0-33 0 0,161-11 3093 0 0,65-25-2310 0 0,-198 35-4393 0 0,-41 1 1643 0 0,-1 0-222 0 0,0 0-233 0 0,-3 1-3824 0 0,-9 8 587 0 0,8-4 2483 0 0</inkml:trace>
</inkml:ink>
</file>

<file path=ppt/ink/ink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3:59.0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49 432 0 0,'0'0'950'0'0,"0"0"-34"0"0,0 0 223 0 0,0 0 397 0 0,0 0 296 0 0,0 0 77 0 0,0 0-131 0 0,0 0-255 0 0,0 0-262 0 0,0 0-230 0 0,0 0-196 0 0,35 3-166 0 0,111 8-110 0 0,-46-22 243 0 0,-19-5-376 0 0,9-2-1977 0 0,-32 5-6765 0 0,-44 9 585 0 0</inkml:trace>
</inkml:ink>
</file>

<file path=ppt/ink/ink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05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27 288 0 0 0,'0'0'147'0'0,"0"0"526"0"0,0 0 161 0 0,0 0 70 0 0,-5-3 68 0 0,-12-10 30 0 0,13 10 31 0 0,4 3-53 0 0,0 0-83 0 0,0 0-61 0 0,0 0-60 0 0,0 0-39 0 0,0 0-58 0 0,0 0-73 0 0,32-8 2492 0 0,172-9 485 0 0,249 9-1594 0 0,-452 8-1759 0 0,-1 0 82 0 0,0 0 70 0 0,0 0 46 0 0,-12-8 807 0 0,-143-71-675 0 0,47-7-391 0 0,92 45-1191 0 0,24 27-5837 0 0,2 10 1541 0 0,-4 1-4545 0 0</inkml:trace>
</inkml:ink>
</file>

<file path=ppt/ink/ink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07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0 129 1568 0 0,'0'0'1195'0'0,"0"0"-221"0"0,0 0-61 0 0,0 0 128 0 0,0 0 157 0 0,0 0 12 0 0,0 0-123 0 0,0 0-163 0 0,0 0-84 0 0,0 0-34 0 0,0 0-37 0 0,0 0-39 0 0,6 20-58 0 0,46 137 1120 0 0,108 178 477 0 0,-127-266-2150 0 0,-33-69-75 0 0,0 0 0 0 0,0-1 1 0 0,0 1-1 0 0,0 0 0 0 0,0 0 1 0 0,0-1-1 0 0,0 1 0 0 0,1 0 1 0 0,-1 0-1 0 0,0-1 0 0 0,0 1 1 0 0,0 0-1 0 0,1 0 0 0 0,-1 0 1 0 0,0-1-1 0 0,0 1 0 0 0,1 0 1 0 0,-1 0-1 0 0,0 0 1 0 0,0 0-1 0 0,1 0 0 0 0,-1 0 1 0 0,0-1-1 0 0,0 1 0 0 0,1 0 1 0 0,-1 0-1 0 0,0 0 0 0 0,1 0 1 0 0,-1 0-1 0 0,0 0 0 0 0,0 0 1 0 0,1 0-1 0 0,-1 0 0 0 0,0 0 1 0 0,1 0-1 0 0,-1 1 0 0 0,0-1 1 0 0,0 0-1 0 0,1 0 1 0 0,-1 0-1 0 0,0 0 0 0 0,0 0 1 0 0,1 0-1 0 0,-1 1 0 0 0,0-1 1 0 0,0 0-1 0 0,1 0 0 0 0,-1 0 1 0 0,0 1-45 0 0,6-34 730 0 0,-6 32-764 0 0,56-250 1188 0 0,38-102-1146 0 0,-85 284-801 0 0,-9 68 292 0 0,0 1-321 0 0,0 0-377 0 0,0 22-4409 0 0,0 7-2378 0 0,0-17 2757 0 0</inkml:trace>
  <inkml:trace contextRef="#ctx0" brushRef="#br0" timeOffset="669.51">694 516 3985 0 0,'0'0'2330'0'0,"0"0"-958"0"0,0 0-365 0 0,0 0 4 0 0,0 0 89 0 0,0 0-37 0 0,0 0-210 0 0,0 0-274 0 0,0 0-235 0 0,0 0-177 0 0,0 0-102 0 0,0 0-47 0 0,-17 33-25 0 0,-54 103 6 0 0,36-45-89 0 0,8-20 149 0 0,34-112 2756 0 0,14 1-2726 0 0,1 0 0 0 0,2 2-1 0 0,2 0 1 0 0,1 2 0 0 0,2 1-1 0 0,12-9-88 0 0,87-66 42 0 0,-66 90-298 0 0,-60 21 247 0 0,-1 1 1 0 0,1-1 0 0 0,-1 0-1 0 0,1 1 1 0 0,-1-1 0 0 0,0 1-1 0 0,0-1 1 0 0,0 1 0 0 0,0-1 0 0 0,0 1-1 0 0,0 0 1 0 0,0 0 0 0 0,0 0-1 0 0,-1-1 1 0 0,1 1 0 0 0,-1 0-1 0 0,1 0 1 0 0,-1 0 0 0 0,0 0 0 0 0,0 0-1 0 0,0 0 1 0 0,0 0 0 0 0,0 0-1 0 0,0 0 9 0 0,0 2 5 0 0,14 219 198 0 0,16-99-58 0 0,-33-122-23 0 0,-1 1 0 0 0,1-1 0 0 0,-1 0 1 0 0,1-1-1 0 0,-1 1 0 0 0,0-1 0 0 0,1 0 0 0 0,-1 1 0 0 0,0-2 0 0 0,0 1 1 0 0,0 0-1 0 0,0-1 0 0 0,0 0 0 0 0,0 0 0 0 0,0 0 0 0 0,0 0 0 0 0,0 0 1 0 0,0-1-1 0 0,0 0 0 0 0,1 0 0 0 0,-1 0 0 0 0,-4-2-122 0 0,-70-20 251 0 0,58 17-558 0 0,0-1 0 0 0,1-1-1 0 0,-1-1 1 0 0,2-1 0 0 0,-1-1 0 0 0,-14-11 307 0 0,-1-7-4105 0 0,23 19-876 0 0,4 5-4169 0 0</inkml:trace>
</inkml:ink>
</file>

<file path=ppt/ink/ink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3:59.8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4745 0 0,'0'0'1059'0'0,"0"0"-304"0"0,0 0-146 0 0,0 0 158 0 0,0 0 316 0 0,0 0 207 0 0,0 0-76 0 0,0 0-284 0 0,0 0-270 0 0,0 0-157 0 0,0 0-28 0 0,0 0 46 0 0,8 13-27 0 0,52 106 672 0 0,37 161 192 0 0,-17-111-1074 0 0,-46-118-82 0 0,-19-83 2445 0 0,15-66-2288 0 0,4 1 0 0 0,29-54-359 0 0,-25 62-27 0 0,-25 55-60 0 0,12-28-390 0 0,3 1 0 0 0,2 1 0 0 0,22-31 477 0 0,-49 86-603 0 0,16-17-727 0 0,-12 20-2679 0 0,2 4-4149 0 0,-6-2 2323 0 0</inkml:trace>
  <inkml:trace contextRef="#ctx0" brushRef="#br0" timeOffset="2887.319">770 684 0 0 0,'0'0'806'0'0,"0"0"62"0"0,0 0 65 0 0,0 0 58 0 0,0 0-27 0 0,0-4-10 0 0,0 3-862 0 0,0 0 0 0 0,0 0 1 0 0,0 0-1 0 0,0 0 0 0 0,0 0 0 0 0,0 0 1 0 0,0 0-1 0 0,-1 0 0 0 0,1 0 0 0 0,0 0 1 0 0,-1 0-1 0 0,1 0 0 0 0,0 0 0 0 0,-1 0 1 0 0,1 0-1 0 0,-1 0 0 0 0,0 1 0 0 0,1-1 1 0 0,-1 0-1 0 0,0 0 0 0 0,1 0 0 0 0,-1 1 1 0 0,0-1-1 0 0,0 1 0 0 0,0-1 0 0 0,0 0 1 0 0,1 1-1 0 0,-1-1 0 0 0,0 1 0 0 0,0 0 0 0 0,0-1 1 0 0,0 1-1 0 0,0 0 0 0 0,0-1 0 0 0,0 1 1 0 0,0 0-1 0 0,0 0 0 0 0,0 0 0 0 0,0 0 1 0 0,0 0-1 0 0,0 0 0 0 0,0 0 0 0 0,0 1 1 0 0,0-1-1 0 0,0 0 0 0 0,0 0 0 0 0,-1 1-92 0 0,-7 1 151 0 0,0 0-1 0 0,0 1 0 0 0,-1 0 0 0 0,2 1 1 0 0,-1-1-1 0 0,0 2 0 0 0,1-1 0 0 0,0 1 1 0 0,0 1-1 0 0,0-1 0 0 0,1 1 0 0 0,0 1 1 0 0,0-1-1 0 0,0 1 0 0 0,-3 5-150 0 0,6-7 56 0 0,0-1 0 0 0,1 1 0 0 0,-1-1-1 0 0,1 1 1 0 0,0 0 0 0 0,1 0 0 0 0,-1 1-1 0 0,1-1 1 0 0,0 1 0 0 0,0-1 0 0 0,0 1-1 0 0,1-1 1 0 0,0 1 0 0 0,0 0 0 0 0,1 0-1 0 0,-1 0 1 0 0,1-1 0 0 0,0 1 0 0 0,1 0-1 0 0,0 0 1 0 0,0 0-56 0 0,1-1 31 0 0,1 0-1 0 0,0 0 1 0 0,0 0 0 0 0,0 0-1 0 0,1 0 1 0 0,0-1 0 0 0,0 0-1 0 0,0 1 1 0 0,0-2-1 0 0,1 1 1 0 0,-1 0 0 0 0,1-1-1 0 0,0 0 1 0 0,0 0 0 0 0,0 0-1 0 0,1-1 1 0 0,-1 1-1 0 0,1-2 1 0 0,-1 1 0 0 0,1 0-1 0 0,0-1 1 0 0,0 0 0 0 0,-1 0-1 0 0,1-1 1 0 0,0 0-1 0 0,0 0 1 0 0,0 0 0 0 0,0 0-1 0 0,3-2-30 0 0,62-4-2219 0 0,-28-13-6989 0 0,-37 15 6471 0 0</inkml:trace>
  <inkml:trace contextRef="#ctx0" brushRef="#br0" timeOffset="3170.535">1206 622 0 0 0,'0'0'871'0'0,"0"0"72"0"0,0 0 109 0 0,0 0 232 0 0,0 0 271 0 0,0 0 98 0 0,0 0-122 0 0,0 0-306 0 0,0 0-315 0 0,0 0-234 0 0,0 0-212 0 0,0 0-147 0 0,-18 31-106 0 0,-58 99-83 0 0,12-22-33 0 0,-82 61-2789 0 0,98-114-3641 0 0,41-45 2972 0 0,6-9 2840 0 0</inkml:trace>
  <inkml:trace contextRef="#ctx0" brushRef="#br0" timeOffset="3868.778">1394 747 0 0 0,'0'0'1550'0'0,"0"0"233"0"0,0 0-39 0 0,0 0-277 0 0,0 0-335 0 0,-27 31-304 0 0,-84 98-210 0 0,58-64 210 0 0,-40 70-261 0 0,75-116-660 0 0,18-19 33 0 0,0 0-39 0 0,0 0-51 0 0,0 0-30 0 0,11-15 211 0 0,273-278 1271 0 0,-193 205-966 0 0,-90 88-328 0 0,0 0 0 0 0,1 0 1 0 0,-1 0-1 0 0,0 1 1 0 0,0-1-1 0 0,1 0 0 0 0,-1 1 1 0 0,0-1-1 0 0,0 1 0 0 0,0 0 1 0 0,0-1-1 0 0,0 1 0 0 0,0 0 1 0 0,0-1-1 0 0,0 1 0 0 0,0 0 1 0 0,0 0-1 0 0,0 0 0 0 0,0 0 1 0 0,-1 0-1 0 0,1 0 0 0 0,0 0 1 0 0,-1 0-1 0 0,1 0 0 0 0,-1 1 1 0 0,1-1-1 0 0,-1 0 0 0 0,1 0 1 0 0,-1 0-1 0 0,0 1 0 0 0,0-1 1 0 0,0 0-1 0 0,1 0 0 0 0,-1 1 1 0 0,0-1-1 0 0,-1 0 0 0 0,1 0 1 0 0,0 1-1 0 0,0-1 0 0 0,0 0 1 0 0,-1 0-1 0 0,1 0 0 0 0,-1 1 1 0 0,1-1-1 0 0,-1 0 0 0 0,1 0 1 0 0,-1 0-1 0 0,0 0 0 0 0,1 0-8 0 0,-1 7 25 0 0,2 154 153 0 0,1-152-188 0 0,1 1 0 0 0,1-1 0 0 0,0 0 0 0 0,0 0 0 0 0,1 0 1 0 0,0 0-1 0 0,0-1 0 0 0,1 0 0 0 0,1 0 0 0 0,-1 0 0 0 0,3 1 10 0 0,3 5-11 0 0,3 18 164 0 0,-15-33-72 0 0,0 0 45 0 0,0 0 64 0 0,0 0 70 0 0,0 0 88 0 0,0 0 109 0 0,0 0 105 0 0,0 0 69 0 0,0 0-11 0 0,-10-8 882 0 0,-88-69 1369 0 0,82 67-3038 0 0,0 0 0 0 0,0 1 0 0 0,-1 0 0 0 0,0 1 0 0 0,0 1 0 0 0,-1 1 0 0 0,1 1 0 0 0,-2 0 0 0 0,-1 1 167 0 0,2 1-838 0 0,-21-3-3149 0 0,15 4-3924 0 0,18 2 2254 0 0</inkml:trace>
  <inkml:trace contextRef="#ctx0" brushRef="#br0" timeOffset="6207.281">1770 235 1624 0 0,'0'0'933'0'0,"0"0"36"0"0,0 0 254 0 0,0 0 255 0 0,0 0 122 0 0,0 0-106 0 0,0 0-215 0 0,0 0-174 0 0,0 0-149 0 0,0 0-125 0 0,0 0-96 0 0,0 0-84 0 0,33 3-43 0 0,106 10-39 0 0,35-10 1380 0 0,-30-14-1645 0 0,-123 1-2517 0 0,-21 3-1505 0 0,-3-2-3319 0 0,1 5 1697 0 0</inkml:trace>
  <inkml:trace contextRef="#ctx0" brushRef="#br0" timeOffset="6449.977">2033 3 0 0 0,'0'0'220'0'0,"0"0"516"0"0,0 0 527 0 0,0 0 486 0 0,0 0 375 0 0,0 0 60 0 0,0 0-256 0 0,0 0-328 0 0,0 0-323 0 0,0 0-286 0 0,0 0-208 0 0,-6 33-131 0 0,-17 105-90 0 0,20-127-392 0 0,1 0 0 0 0,0 1 1 0 0,1-1-1 0 0,1 0 0 0 0,0 1 0 0 0,0-1 1 0 0,1 1-1 0 0,0-1 0 0 0,1 0 0 0 0,1 4-170 0 0,0-1 177 0 0,53 151 1083 0 0,-18-75-2038 0 0,-17-55-7174 0 0,-17-31 3197 0 0,-2-3-968 0 0</inkml:trace>
</inkml:ink>
</file>

<file path=ppt/ink/ink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08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1 307 888 0 0,'0'0'1003'0'0,"0"0"-16"0"0,0 0 167 0 0,0 0 215 0 0,0 0 270 0 0,0 0 59 0 0,0 0-272 0 0,0 0-380 0 0,0 0-400 0 0,0 0-291 0 0,0 0-109 0 0,0 0 25 0 0,6-3 81 0 0,24-5 464 0 0,0 1 0 0 0,0 2 0 0 0,1 1 0 0 0,0 1 0 0 0,28 2-816 0 0,-14-1 321 0 0,216 1 715 0 0,-273 1 1922 0 0,-210-151-1992 0 0,213 143-1185 0 0,-44-44 306 0 0,33 14-4091 0 0,19 22-6505 0 0,1 9 2713 0 0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1:36.2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378 22 0 0 0,'0'0'289'0'0,"0"0"210"0"0,-5-3 121 0 0,3 2-420 0 0,-18-12 646 0 0,2 8 2609 0 0,-85 13 478 0 0,83-1-3582 0 0,1 0 0 0 0,1 1 0 0 0,-1 1-1 0 0,1 0 1 0 0,1 2 0 0 0,-1 0 0 0 0,-14 13-351 0 0,26-19 92 0 0,0 1 1 0 0,1-1 0 0 0,-1 1 0 0 0,1 1 0 0 0,0-1-1 0 0,0 1 1 0 0,1-1 0 0 0,0 1 0 0 0,0 0-1 0 0,1 1 1 0 0,0-1 0 0 0,0 1 0 0 0,1-1-1 0 0,0 1 1 0 0,0 0 0 0 0,0 0 0 0 0,1 0-1 0 0,1 0 1 0 0,-1 0 0 0 0,1 0 0 0 0,1 4-93 0 0,-1-9 35 0 0,1 0 0 0 0,0 0 0 0 0,0 1 0 0 0,0-1 0 0 0,0 0 0 0 0,0 0 0 0 0,1 0 0 0 0,-1 0 0 0 0,1 0 1 0 0,0-1-1 0 0,0 1 0 0 0,0 0 0 0 0,0-1 0 0 0,0 1 0 0 0,0-1 0 0 0,1 0 0 0 0,-1 0 0 0 0,1 0 0 0 0,0 0 0 0 0,0 0 0 0 0,0 0 1 0 0,0-1-1 0 0,0 1 0 0 0,0-1 0 0 0,0 0 0 0 0,0 0 0 0 0,0 0 0 0 0,0-1 0 0 0,3 1-35 0 0,99 2 1175 0 0,-91-7-1055 0 0,-1 0 0 0 0,1-1-1 0 0,-1 0 1 0 0,0-1 0 0 0,-1-1 0 0 0,0 0-1 0 0,0 0 1 0 0,0-1 0 0 0,-1-1 0 0 0,0 0-1 0 0,-1-1 1 0 0,0 0 0 0 0,7-8-120 0 0,22-19 292 0 0,65-61 450 0 0,-102 98-732 0 0,-1 0-1 0 0,1 0 0 0 0,-1 0 1 0 0,0 1-1 0 0,1-1 0 0 0,-1 1 0 0 0,1-1 1 0 0,-1 1-1 0 0,0 0 0 0 0,0-1 0 0 0,1 1 1 0 0,-1 0-1 0 0,0 0 0 0 0,0 0 1 0 0,0 0-1 0 0,0 0 0 0 0,0 0 0 0 0,0 0 1 0 0,0 0-1 0 0,0 0 0 0 0,0 0 1 0 0,0 1-1 0 0,-1-1 0 0 0,1 0 0 0 0,-1 1 1 0 0,1-1-1 0 0,-1 0 0 0 0,1 1 1 0 0,-1-1-1 0 0,0 1 0 0 0,1-1 0 0 0,-1 0 1 0 0,0 1-1 0 0,0-1 0 0 0,0 1 1 0 0,0-1-1 0 0,0 1-9 0 0,2 6 35 0 0,5 13-75 0 0,-5-12-73 0 0,0-1 1 0 0,0 1 0 0 0,1-1 0 0 0,0 0 0 0 0,0 0-1 0 0,1 0 1 0 0,0 0 0 0 0,1 0 0 0 0,0-1-1 0 0,0 0 1 0 0,0 0 0 0 0,1 0 0 0 0,0-1-1 0 0,1 0 1 0 0,-1 0 0 0 0,1 0 0 0 0,4 1 112 0 0,29-2-6714 0 0,-29-5 2413 0 0,-1 0-2144 0 0</inkml:trace>
</inkml:ink>
</file>

<file path=ppt/ink/ink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1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5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9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7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9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4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8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3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4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1:37.2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152 321 856 0 0,'0'0'890'0'0,"0"0"-105"0"0,0 0 87 0 0,0 0 234 0 0,0 0 229 0 0,0 0 43 0 0,0 0-230 0 0,0 0-337 0 0,0 0-221 0 0,0 0-44 0 0,0 0 105 0 0,0 0 185 0 0,0 0 107 0 0,2 14 5 0 0,13 97 1327 0 0,-10 187 1128 0 0,-5-270-3329 0 0,-3 1-1 0 0,0-1 0 0 0,-1 0 0 0 0,-2 0 0 0 0,-1 0 0 0 0,-1-1 0 0 0,-1 0 0 0 0,-2 0 0 0 0,0-1 0 0 0,-6 7-73 0 0,15-30 52 0 0,1 0 0 0 0,-1 1 0 0 0,0-1 0 0 0,-1 0 0 0 0,1 0 0 0 0,0 0 0 0 0,-1 0 0 0 0,1-1 0 0 0,-1 1 0 0 0,0-1 0 0 0,0 1 0 0 0,0-1 0 0 0,0 0 0 0 0,-1 0 0 0 0,1 0 0 0 0,0-1 0 0 0,-1 1 0 0 0,1-1 0 0 0,-1 0 1 0 0,0 0-1 0 0,1 0 0 0 0,-1 0 0 0 0,0-1 0 0 0,0 1 0 0 0,1-1-52 0 0,1-3 9 0 0,0 1 1 0 0,0 0 0 0 0,0-1 0 0 0,1 0 0 0 0,0 1-1 0 0,-1-1 1 0 0,1 0 0 0 0,0 0 0 0 0,0 0 0 0 0,0 1 0 0 0,1-1-1 0 0,-1 0 1 0 0,1 0 0 0 0,0 0 0 0 0,0 0 0 0 0,0 0-1 0 0,0 0 1 0 0,0 0 0 0 0,0 0 0 0 0,1 0 0 0 0,0-1-10 0 0,-1-7 20 0 0,3-11-2 0 0,0 0 0 0 0,2 0 1 0 0,0 0-1 0 0,1 1 0 0 0,2 0 0 0 0,0 0 0 0 0,1 1 0 0 0,1-1-18 0 0,2-5 14 0 0,14-41-23 0 0,4 1 0 0 0,2 2 0 0 0,3 1 0 0 0,2 2 0 0 0,4 1 0 0 0,2 2 0 0 0,2 2 0 0 0,42-39 9 0 0,-78 86 13 0 0,0 0 0 0 0,1 1 0 0 0,0 0 0 0 0,1 0 0 0 0,-1 1 0 0 0,1 1 1 0 0,1 0-1 0 0,-1 0 0 0 0,1 1 0 0 0,0 1 0 0 0,0 0 0 0 0,1 0 0 0 0,-1 1 0 0 0,1 1 0 0 0,0 0 0 0 0,11 0-13 0 0,-21 3 4 0 0,-1-1 0 0 0,1 1 0 0 0,0 0-1 0 0,-1 0 1 0 0,0 0 0 0 0,1 0 0 0 0,-1 1-1 0 0,0-1 1 0 0,1 0 0 0 0,-1 1 0 0 0,0 0-1 0 0,0-1 1 0 0,0 1 0 0 0,-1 0 0 0 0,1 0-1 0 0,0 0 1 0 0,-1 0 0 0 0,1 1 0 0 0,-1-1-1 0 0,1 0 1 0 0,-1 0 0 0 0,0 1 0 0 0,0-1-1 0 0,0 1 1 0 0,-1-1 0 0 0,1 1-1 0 0,-1 0 1 0 0,1-1 0 0 0,-1 1 0 0 0,0 0-4 0 0,2 82 161 0 0,-6-69-127 0 0,0-1-1 0 0,-1 1 1 0 0,0-1 0 0 0,-2 0 0 0 0,1 0 0 0 0,-2-1 0 0 0,0 0 0 0 0,0 0-1 0 0,-2-1 1 0 0,0 0 0 0 0,0-1 0 0 0,-1 0 0 0 0,-8 7-34 0 0,2-2-28 0 0,-1-2 0 0 0,0 0 0 0 0,-2-1 0 0 0,1-1 0 0 0,-1 0 0 0 0,-1-2 0 0 0,0-1 0 0 0,-4 1 28 0 0,-63 6-2586 0 0,66-26-1994 0 0,16-16-7512 0 0,6 15 8933 0 0</inkml:trace>
  <inkml:trace contextRef="#ctx0" brushRef="#br0" timeOffset="1258.197">798 174 576 0 0,'0'0'672'0'0,"0"0"-150"0"0,0 0 179 0 0,0 0 326 0 0,0 0 203 0 0,0 0 31 0 0,0 0-150 0 0,0 0-244 0 0,0 0-200 0 0,0 0-107 0 0,0 0-37 0 0,0 0 44 0 0,0 0 50 0 0,3-3 22 0 0,16-13 2088 0 0,-19 16-1945 0 0,0 0 0 0 0,0 0 7 0 0,0 0-40 0 0,0 0-55 0 0,0 0-54 0 0,-4 57 2995 0 0,-11 28-2608 0 0,-3 24-1030 0 0,15-84 9 0 0,5 60-52 0 0,1-82 53 0 0,0-1 0 0 0,1 0 0 0 0,-1 0 0 0 0,1 0-1 0 0,-1 0 1 0 0,1-1 0 0 0,0 1 0 0 0,-1-1 0 0 0,1 0 0 0 0,0 0-1 0 0,0-1 1 0 0,0 1 0 0 0,0-1 0 0 0,0 0 0 0 0,0 0-1 0 0,0 0 1 0 0,0 0 0 0 0,0-1 0 0 0,0 1 0 0 0,0-1 0 0 0,0 0-1 0 0,-1 0 1 0 0,1-1 0 0 0,0 1 0 0 0,-1-1 0 0 0,3-1-7 0 0,6-2 20 0 0,0-1 1 0 0,0 0-1 0 0,-1-1 1 0 0,0 0-1 0 0,-1 0 1 0 0,1-1-1 0 0,-1 0 1 0 0,-1-1-1 0 0,0-1 1 0 0,0 1-1 0 0,-1-1 1 0 0,0-1-1 0 0,-1 1 1 0 0,0-1-1 0 0,0 0 1 0 0,2-9-21 0 0,72-171-187 0 0,-72 154 43 0 0,-9 37 37 0 0,0 0-70 0 0,0 0-51 0 0,-13 22-459 0 0,2 0 684 0 0,1 0 0 0 0,1 1 0 0 0,1 0 0 0 0,1 1 0 0 0,1-1 0 0 0,1 1 0 0 0,1 1 0 0 0,0 9 3 0 0,4 67-104 0 0,1-99 96 0 0,-1 0-1 0 0,1 1 1 0 0,-1-1 0 0 0,1 0-1 0 0,0 0 1 0 0,0 0 0 0 0,0 0-1 0 0,1 0 1 0 0,-1 0 0 0 0,0 0-1 0 0,1 0 1 0 0,-1 0 0 0 0,1-1 0 0 0,0 1-1 0 0,-1 0 1 0 0,1-1 0 0 0,0 1-1 0 0,0-1 1 0 0,0 0 0 0 0,0 0-1 0 0,0 0 1 0 0,0 0 0 0 0,0 0-1 0 0,1 0 1 0 0,-1-1 0 0 0,0 1-1 0 0,0-1 1 0 0,1 1 0 0 0,-1-1-1 0 0,0 0 1 0 0,1 0 0 0 0,1 0 8 0 0,79-12 73 0 0,-63 0-43 0 0,-1-1 1 0 0,-1 0 0 0 0,0-1 0 0 0,-1-1 0 0 0,-1-1-1 0 0,0-1 1 0 0,-1 0 0 0 0,0-1 0 0 0,-2 0-1 0 0,0-1 1 0 0,-1 0 0 0 0,-1-1 0 0 0,-1-1-1 0 0,7-19-30 0 0,-7 15-133 0 0,0-1 0 0 0,-2 1 1 0 0,0-1-1 0 0,-2-1 0 0 0,-1 0 0 0 0,-1 1 0 0 0,0-27 133 0 0,-5 52-60 0 0,-1 0 0 0 0,1 0 0 0 0,0 0 0 0 0,-1 0 0 0 0,1 1 1 0 0,0-1-1 0 0,-1 1 0 0 0,1-1 0 0 0,-1 1 0 0 0,0-1 0 0 0,1 1 1 0 0,-1 0-1 0 0,1-1 0 0 0,-1 1 0 0 0,1 0 0 0 0,-1 0 0 0 0,0 0 0 0 0,1 1 1 0 0,-1-1-1 0 0,1 0 0 0 0,-1 1 0 0 0,1-1 0 0 0,-1 1 0 0 0,1-1 1 0 0,-1 1-1 0 0,1-1 0 0 0,-1 1 0 0 0,1 0 0 0 0,0 0 0 0 0,-1 0 1 0 0,0 0 59 0 0,-5 5-174 0 0,0-2 146 0 0,1 0-1 0 0,-1 1 1 0 0,0-1 0 0 0,1 1 0 0 0,0 1 0 0 0,0-1 0 0 0,1 1-1 0 0,0 0 1 0 0,0 0 0 0 0,0 1 0 0 0,1-1 0 0 0,-1 1 0 0 0,2 0-1 0 0,-1 0 1 0 0,1 1 0 0 0,0-1 0 0 0,1 1 0 0 0,-1-1 0 0 0,1 1-1 0 0,1 0 1 0 0,0 0 0 0 0,0 0 28 0 0,3-5 2 0 0,1 0 0 0 0,-1-1 0 0 0,1 1 0 0 0,0-1 0 0 0,0 0 0 0 0,0 0 0 0 0,0 0-1 0 0,0 0 1 0 0,0-1 0 0 0,1 1 0 0 0,-1-1 0 0 0,1 0 0 0 0,-1 1 0 0 0,1-2 0 0 0,-1 1 0 0 0,1 0 0 0 0,-1-1 0 0 0,1 0 0 0 0,0 1 0 0 0,2-2-2 0 0,136 2 117 0 0,-139 0-108 0 0,0 1 1 0 0,-1 0-1 0 0,1-1 1 0 0,0 1-1 0 0,-1 0 1 0 0,0 0-1 0 0,1 1 0 0 0,-1-1 1 0 0,0 0-1 0 0,0 1 1 0 0,0-1-1 0 0,0 1 1 0 0,-1 0-1 0 0,1 0 0 0 0,-1 0 1 0 0,0-1-1 0 0,0 1 1 0 0,0 0-1 0 0,0 1 0 0 0,0-1 1 0 0,0 0-1 0 0,-1 0 1 0 0,0 0-1 0 0,1 0 1 0 0,-1 0-1 0 0,0 1 0 0 0,-1-1 1 0 0,1 0-1 0 0,-1 0 1 0 0,1 0-1 0 0,-1 0 1 0 0,0 0-1 0 0,0 0 0 0 0,0 0 1 0 0,0 0-1 0 0,-1 0 1 0 0,1 0-1 0 0,-1 0 1 0 0,-2 2-11 0 0,-3 23 6 0 0,6-24-18 0 0,0-1-1 0 0,0 1 0 0 0,0-1 1 0 0,1 1-1 0 0,-1-1 0 0 0,1 1 1 0 0,-1 0-1 0 0,1-1 0 0 0,0 1 1 0 0,1 0-1 0 0,-1-1 0 0 0,1 1 1 0 0,0 0-1 0 0,-1-1 1 0 0,2 1-1 0 0,-1-1 0 0 0,0 0 1 0 0,1 1-1 0 0,-1-1 0 0 0,1 0 1 0 0,0 0-1 0 0,0 0 0 0 0,0 0 1 0 0,1 0-1 0 0,-1 0 0 0 0,1-1 1 0 0,-1 1-1 0 0,1-1 1 0 0,0 1-1 0 0,0-1 0 0 0,0 0 1 0 0,0 0-1 0 0,0-1 0 0 0,1 1 1 0 0,1 0 13 0 0,100 2 232 0 0,-90-6-100 0 0,-1-1 0 0 0,0-1 0 0 0,0 0 1 0 0,0-1-1 0 0,0 0 0 0 0,-1-1 0 0 0,0-1 1 0 0,0 0-1 0 0,-1 0 0 0 0,0-2 0 0 0,0 1 1 0 0,-1-2-1 0 0,0 1 0 0 0,-1-1 0 0 0,0-1 1 0 0,6-8-133 0 0,9-6 248 0 0,-11 12-181 0 0,0-2-1 0 0,-2 0 1 0 0,0 0 0 0 0,-1-1-1 0 0,0-1 1 0 0,-1 1-1 0 0,-1-2 1 0 0,-1 1-1 0 0,0-1 1 0 0,-2-1 0 0 0,0 1-1 0 0,-1-1 1 0 0,2-11-67 0 0,-7 29-5 0 0,0-1 1 0 0,0 1-1 0 0,0-1 1 0 0,0 1-1 0 0,0-1 1 0 0,0 1-1 0 0,-1-1 1 0 0,1 1-1 0 0,-1-1 1 0 0,1 1-1 0 0,-1 0 1 0 0,1-1-1 0 0,-1 1 1 0 0,0-1-1 0 0,1 1 0 0 0,-1 0 1 0 0,0 0-1 0 0,0 0 1 0 0,0-1-1 0 0,0 1 1 0 0,0 0-1 0 0,0 0 1 0 0,0 0-1 0 0,-1 0 1 0 0,1 1-1 0 0,0-1 1 0 0,-1 0-1 0 0,1 0 1 0 0,0 1-1 0 0,-1-1 1 0 0,1 1-1 0 0,-1-1 1 0 0,1 1-1 0 0,0 0 1 0 0,-1-1-1 0 0,1 1 1 0 0,-1 0-1 0 0,0 0 1 0 0,1 0-1 0 0,-1 0 0 0 0,1 0 1 0 0,-1 1-1 0 0,1-1 1 0 0,0 0-1 0 0,-1 1 1 0 0,1-1-1 0 0,-1 1 1 0 0,1-1-1 0 0,0 1 1 0 0,-1 0-1 0 0,1-1 1 0 0,0 1-1 0 0,-1 0 1 0 0,1 1 4 0 0,-22 12-6 0 0,1 1 0 0 0,1 1-1 0 0,1 1 1 0 0,0 1 0 0 0,1 0 0 0 0,1 2 0 0 0,1 0 0 0 0,1 1 0 0 0,-10 16 6 0 0,16-23 19 0 0,0 0-1 0 0,1 1 1 0 0,1 0-1 0 0,1 1 1 0 0,0 0-1 0 0,0 0 1 0 0,2 0-1 0 0,0 1 1 0 0,0 2-19 0 0,4-11 17 0 0,0-1-1 0 0,0 1 1 0 0,0-1 0 0 0,1 1-1 0 0,0-1 1 0 0,1 1-1 0 0,-1 0 1 0 0,1-1 0 0 0,1 1-1 0 0,0-1 1 0 0,0 0 0 0 0,0 0-1 0 0,1 0 1 0 0,0 0-1 0 0,0 0 1 0 0,1 0 0 0 0,-1-1-1 0 0,2 1 1 0 0,-1-1 0 0 0,1 0-1 0 0,5 5-16 0 0,4 2-22 0 0,1-1 0 0 0,0-1-1 0 0,1-1 1 0 0,1 0 0 0 0,-1-1 0 0 0,1 0-1 0 0,1-2 1 0 0,0 0 0 0 0,0-1 0 0 0,0-1-1 0 0,0 0 1 0 0,1-1 0 0 0,0-2 0 0 0,0 0 0 0 0,12 0 22 0 0,37-1-4842 0 0,-1-4-4746 0 0,-49 2 1793 0 0</inkml:trace>
</inkml:ink>
</file>

<file path=ppt/ink/ink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4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7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0:13.482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2898 1433 0 0 0,'0'0'875'0'0,"0"0"362"0"0,0 0 96 0 0,0 0-28 0 0,0 0-199 0 0,0 0-181 0 0,-6-6-71 0 0,-21-19-94 0 0,-46-13 6248 0 0,-8 23-4080 0 0,-205 11 450 0 0,106 39-2912 0 0,108-15-282 0 0,23-6 61 0 0,0 2 0 0 0,1 2 0 0 0,1 3 0 0 0,1 1 0 0 0,-30 20-245 0 0,-66 87 424 0 0,-17 32 184 0 0,113-113-458 0 0,1-4 133 0 0,3 2-1 0 0,1 2 0 0 0,-23 38-282 0 0,42-47 127 0 0,1 2-1 0 0,2 0 0 0 0,1 0 1 0 0,3 2-1 0 0,1 0 0 0 0,2 1 1 0 0,-3 29-127 0 0,-17 141 361 0 0,22 19-42 0 0,11-157-251 0 0,19 127 152 0 0,24-41 28 0 0,-13-67-111 0 0,-15-59-75 0 0,1-1 0 0 0,2 0-1 0 0,1-1 1 0 0,18 21-62 0 0,-18-31 39 0 0,1-1 0 0 0,1-2 1 0 0,1 0-1 0 0,1-1 0 0 0,1-2 0 0 0,1 0 1 0 0,21 10-40 0 0,126 47 201 0 0,-85-39-129 0 0,49 1-59 0 0,129 3 214 0 0,-44-25-129 0 0,-41-16 68 0 0,-67-13-52 0 0,41-8-18 0 0,-52 0-26 0 0,52-19 54 0 0,-59-3-14 0 0,41-37 67 0 0,-13-7-18 0 0,-16-8 33 0 0,13-33-59 0 0,-57 34 2 0 0,-20 18 10 0 0,10-23-62 0 0,-20 12 48 0 0,14-79-33 0 0,-18 43-34 0 0,-12 13-22 0 0,-13 77-46 0 0,-2 19 11 0 0,0-1-1 0 0,0 0 0 0 0,-2 0 1 0 0,0 0-1 0 0,-1 0 1 0 0,0 0-1 0 0,-1 0 0 0 0,-1 0 1 0 0,-1 0-1 0 0,0 0 0 0 0,-3-4-6 0 0,-44-108 50 0 0,2 21 0 0 0,24 41-64 0 0,-43-59-77 0 0,-2-3 136 0 0,-29-2 26 0 0,0 41-71 0 0,-6 5-76 0 0,16 33 68 0 0,-6-1 25 0 0,28 22-114 0 0,-30-14 70 0 0,-43-11-35 0 0,-27 44-1040 0 0,68-6-2301 0 0,68 5-2397 0 0,-1-3-6696 0 0,26 11 4350 0 0</inkml:trace>
  <inkml:trace contextRef="#ctx0" brushRef="#br0" timeOffset="2726.165">2550 2700 0 0 0,'0'0'552'0'0,"3"0"30"0"0,5 3 13020 0 0,-8 48-9845 0 0,0-50-3685 0 0,0-1 32 0 0,0 0 23 0 0,0 0 40 0 0,0 0 41 0 0,0 0 40 0 0,0 0 27 0 0,0 0-15 0 0,0 0 2 0 0,0 0-44 0 0,6-27 826 0 0,10 13-5273 0 0,-7 3-5634 0 0,-7 8 2477 0 0</inkml:trace>
  <inkml:trace contextRef="#ctx0" brushRef="#br0" timeOffset="7516.371">3184 2431 0 0 0,'0'0'151'0'0,"0"0"485"0"0,0 0 25 0 0,0 0-101 0 0,0 0-75 0 0,0 0 9 0 0,0 0 60 0 0,-5 5 67 0 0,-14 20 178 0 0,1 1-1 0 0,2 1 1 0 0,0 1 0 0 0,2 0-1 0 0,1 1 1 0 0,2 0-1 0 0,-4 13-798 0 0,-23 53 786 0 0,-65 156-540 0 0,89-203-117 0 0,14-48-130 0 0,0 0 21 0 0,0 0 14 0 0,0 0 22 0 0,0 0 26 0 0,0 0 32 0 0,9-15 1172 0 0,48-99 41 0 0,-9 0-1336 0 0,103-169-66 0 0,-149 280 81 0 0,2-4 14 0 0,0-1-1 0 0,1 1 1 0 0,0 0-1 0 0,1 1 1 0 0,-1-1-1 0 0,1 1 1 0 0,1 0-1 0 0,-1 0 1 0 0,1 1-1 0 0,0 0 1 0 0,0 0-1 0 0,0 1 1 0 0,4-2-20 0 0,-8 7 32 0 0,-1 1 1 0 0,0 0-1 0 0,1 0 1 0 0,-1-1-1 0 0,0 1 1 0 0,0 1-1 0 0,0-1 1 0 0,0 0-1 0 0,-1 0 1 0 0,1 1-1 0 0,-1-1 0 0 0,1 1 1 0 0,-1-1-1 0 0,0 1 1 0 0,0 0-1 0 0,0-1 1 0 0,0 1-1 0 0,0 0 1 0 0,-1 0-1 0 0,1 0 0 0 0,-1-1 1 0 0,0 1-1 0 0,0 0 1 0 0,0 0-1 0 0,0 0 1 0 0,-1 2-33 0 0,1-3 12 0 0,1 14 29 0 0,1 1 1 0 0,0 0-1 0 0,1-1 0 0 0,1 0 0 0 0,0 0 0 0 0,1 0 0 0 0,1 0 0 0 0,0-1 1 0 0,2 0-1 0 0,-1 0 0 0 0,2-1 0 0 0,0 0 0 0 0,0 0 0 0 0,2-1 1 0 0,3 4-42 0 0,-2-6 29 0 0,-3-3 3 0 0,0 0 0 0 0,-1 0-1 0 0,0 1 1 0 0,0 0 0 0 0,-1 1-1 0 0,0 0 1 0 0,0 0 0 0 0,-1 0-1 0 0,-1 1 1 0 0,0-1-1 0 0,0 2 1 0 0,0 1-32 0 0,-5-11 65 0 0,-1-1 0 0 0,1 1 0 0 0,0-1 0 0 0,0 1 1 0 0,-1-1-1 0 0,1 0 0 0 0,-1 1 0 0 0,0-1 0 0 0,1 0 0 0 0,-1 1 0 0 0,0-1 0 0 0,0 0 0 0 0,0 0 0 0 0,0 0 0 0 0,0 0 0 0 0,0 0 1 0 0,0 0-1 0 0,0 0 0 0 0,0 0 0 0 0,0 0 0 0 0,0 0 0 0 0,-1 0 0 0 0,1-1 0 0 0,0 1 0 0 0,-1-1 0 0 0,1 1 0 0 0,0-1 1 0 0,-1 1-1 0 0,1-1 0 0 0,-1 0 0 0 0,1 0 0 0 0,-1 1 0 0 0,1-1 0 0 0,-1 0 0 0 0,1 0 0 0 0,0-1 0 0 0,-1 1 0 0 0,1 0 0 0 0,-1 0 1 0 0,1-1-1 0 0,-1 1 0 0 0,1-1 0 0 0,0 1 0 0 0,-1-1 0 0 0,1 0 0 0 0,0 1 0 0 0,0-1 0 0 0,-1 0 0 0 0,1 0 0 0 0,0 0-65 0 0,-1 1-37 0 0,-46-11 63 0 0,0-2 1 0 0,0-2 0 0 0,2-2-1 0 0,0-2 1 0 0,-15-10-27 0 0,-4-9-1422 0 0,59 28-1826 0 0,5 3-5945 0 0,1 3 3816 0 0</inkml:trace>
  <inkml:trace contextRef="#ctx0" brushRef="#br1" timeOffset="17425.254">196 903 0 0 0,'-17'0'112'0'0,"14"0"511"0"0,3 0 380 0 0,0 0 134 0 0,0 0 24 0 0,0 0-48 0 0,0 0-153 0 0,5 19 2024 0 0,9 98 1589 0 0,0 46-247 0 0,-7 116-4326 0 0,-1-10 1219 0 0,42 180 389 0 0,-28-178-696 0 0,-22 68 423 0 0,-2-250-966 0 0,-1-6-178 0 0,3 1 1 0 0,4-1-1 0 0,12 73-191 0 0,8 127 451 0 0,2-81-172 0 0,-11 45 177 0 0,-9-77-64 0 0,-22-8-85 0 0,17 72 126 0 0,-26-97-210 0 0,23-67-217 0 0,4-40-4676 0 0,8-41-9164 0 0,-7 7 5782 0 0</inkml:trace>
  <inkml:trace contextRef="#ctx0" brushRef="#br1" timeOffset="24848.877">361 4809 0 0 0,'-2'0'245'0'0,"-5"-4"7242"0"0,-50-3-2730 0 0,57 8-4523 0 0,0-1-1 0 0,1 0 1 0 0,-1 0-1 0 0,0 1 1 0 0,0-1-1 0 0,0 0 1 0 0,0 1-1 0 0,0-1 1 0 0,0 0-1 0 0,0 1 1 0 0,0-1-1 0 0,0 0 1 0 0,0 1-1 0 0,0-1 1 0 0,0 0 0 0 0,0 1-1 0 0,0-1 1 0 0,0 0-1 0 0,0 1 1 0 0,-1-1-1 0 0,1 1-233 0 0,238 8 4585 0 0,1 0-3774 0 0,-7 2-264 0 0,762-7 1057 0 0,-729-15-1272 0 0,290 4 131 0 0,-227 0-50 0 0,-103-12-107 0 0,-76 12-177 0 0,15-4-70 0 0,-14-1-79 0 0,-3 5 106 0 0,-59 3-51 0 0,70-3 34 0 0,-9-1 5 0 0,-68 1 0 0 0,87-8 92 0 0,-33 12-90 0 0,-62-1-4 0 0,-5 0-60 0 0,4 1 68 0 0,-68 0 699 0 0,-3-4-3393 0 0,-3 1-3759 0 0,-5 3-4122 0 0,5 3 1832 0 0</inkml:trace>
  <inkml:trace contextRef="#ctx0" brushRef="#br1" timeOffset="27819.157">5742 4412 0 0 0,'0'0'1130'0'0,"0"0"205"0"0,0 0 73 0 0,0 0-27 0 0,0 0 1 0 0,0 0 81 0 0,7-5 72 0 0,19-15 68 0 0,-20 15-27 0 0,-6 5-118 0 0,0 0-167 0 0,0 0-188 0 0,0 0-164 0 0,0 0-134 0 0,0 0-82 0 0,0 0-92 0 0,-14 23 1707 0 0,-217 290-954 0 0,190-258-1342 0 0,2 2 0 0 0,2 1-1 0 0,-8 25-41 0 0,18-39-329 0 0,18-80-6499 0 0,21-56-5256 0 0,4 26 7715 0 0,-15 58 4369 0 0</inkml:trace>
  <inkml:trace contextRef="#ctx0" brushRef="#br1" timeOffset="28286.128">5374 4537 0 0 0,'0'0'1282'0'0,"0"0"183"0"0,0 0-23 0 0,0 0-108 0 0,0 0-92 0 0,0 0-53 0 0,0 0 27 0 0,0 0 38 0 0,0 0-20 0 0,1-23-84 0 0,1-68-111 0 0,3 74 6676 0 0,7 34-8115 0 0,-11-14 1112 0 0,83 78 782 0 0,58 114-427 0 0,-17-37-579 0 0,-77-111-191 0 0,-44-48-4998 0 0,2-8-7544 0 0,-3 6 3971 0 0</inkml:trace>
  <inkml:trace contextRef="#ctx0" brushRef="#br1" timeOffset="29627.068">41 104 248 0 0,'0'0'760'0'0,"0"0"108"0"0,0 0 247 0 0,0 0 332 0 0,0 0 364 0 0,0 0 187 0 0,0 0-55 0 0,0 0-248 0 0,0 0-341 0 0,0 0-326 0 0,0 0-308 0 0,-3-4-205 0 0,-8-14-130 0 0,-4 55 1256 0 0,10-5-1396 0 0,1 0-1 0 0,2 0 1 0 0,2 0 0 0 0,1 0 0 0 0,1 0 0 0 0,2 0 0 0 0,1 0 0 0 0,1 0-1 0 0,2-1 1 0 0,2 3-245 0 0,-10-31 42 0 0,1 0-1 0 0,0 0 0 0 0,0 0 1 0 0,0 0-1 0 0,0 0 0 0 0,0-1 0 0 0,1 1 1 0 0,-1 0-1 0 0,1-1 0 0 0,-1 1 1 0 0,1-1-1 0 0,0 1 0 0 0,0-1 1 0 0,1 0-1 0 0,-1 0 0 0 0,0 0 1 0 0,1 0-1 0 0,-1 0 0 0 0,1 0 0 0 0,-1-1 1 0 0,1 0-1 0 0,0 1 0 0 0,0-1 1 0 0,-1 0-1 0 0,1 0 0 0 0,0 0 1 0 0,0-1-1 0 0,0 1 0 0 0,0-1 1 0 0,0 1-1 0 0,0-1 0 0 0,1 0 1 0 0,-1 0-1 0 0,0-1 0 0 0,0 1 0 0 0,0-1 1 0 0,0 1-1 0 0,0-1 0 0 0,0 0 1 0 0,-1 0-1 0 0,1 0 0 0 0,2-1-41 0 0,77-98 1268 0 0,-73 84-1194 0 0,18-32 78 0 0,-3-2 0 0 0,-2-1 0 0 0,-2 0 0 0 0,-3-2 0 0 0,2-15-152 0 0,-9-18 644 0 0,-10 86-497 0 0,0 0-43 0 0,0 0-60 0 0,0 0-83 0 0,0 27-454 0 0,27 123 496 0 0,40 86 83 0 0,15 84-86 0 0,-78-299 14 0 0,-1 0 0 0 0,0 1 0 0 0,-2-1 0 0 0,0 1 0 0 0,-2 0 0 0 0,0-1 0 0 0,-1 1 0 0 0,-5 18-14 0 0,5-37 9 0 0,1 0 0 0 0,-1 0 0 0 0,1-1 0 0 0,-1 1 0 0 0,0 0 0 0 0,0-1-1 0 0,0 0 1 0 0,0 1 0 0 0,0-1 0 0 0,0 0 0 0 0,-1 0 0 0 0,1-1 0 0 0,-1 1 0 0 0,1 0 0 0 0,-1-1-1 0 0,0 1 1 0 0,0-1 0 0 0,0 0 0 0 0,0 0 0 0 0,0 0 0 0 0,0 0 0 0 0,0-1 0 0 0,0 1 0 0 0,0-1-1 0 0,0 0 1 0 0,0 0 0 0 0,0 0 0 0 0,0 0 0 0 0,0 0 0 0 0,0-1 0 0 0,0 1 0 0 0,0-1 0 0 0,0 0-1 0 0,0 0 1 0 0,0 0 0 0 0,0 0 0 0 0,0-1 0 0 0,1 1 0 0 0,-1-1 0 0 0,0 1 0 0 0,1-1 0 0 0,-1 0 0 0 0,1 0-1 0 0,0 0 1 0 0,0 0 0 0 0,0-1 0 0 0,0 1 0 0 0,0-1 0 0 0,0 1 0 0 0,1-1 0 0 0,-1 0 0 0 0,1 1-1 0 0,-1-1 1 0 0,1-2-9 0 0,-3-8-10 0 0,2 0-1 0 0,0 0 1 0 0,0-1 0 0 0,1 1-1 0 0,1-1 1 0 0,0 1-1 0 0,1 0 1 0 0,0-1-1 0 0,1 1 1 0 0,0 0 0 0 0,1 0-1 0 0,1 0 1 0 0,0 0-1 0 0,1 0 1 0 0,0 1 0 0 0,1 0-1 0 0,1 0 1 0 0,0 1-1 0 0,0-1 1 0 0,1 1-1 0 0,0 1 1 0 0,2-1 10 0 0,11-17-372 0 0,2 1-1 0 0,1 1 1 0 0,1 2-1 0 0,0 0 1 0 0,2 1-1 0 0,26-15 373 0 0,-2 8-4829 0 0,1 7-4072 0 0,-35 15 194 0 0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04.1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0 537 5809 0 0,'0'0'1334'0'0,"0"0"-289"0"0,0 0-139 0 0,0 0 49 0 0,0 0 105 0 0,0 0 8 0 0,0 0-126 0 0,0 0-151 0 0,0 0-98 0 0,0 0-90 0 0,0 0-84 0 0,0 0-87 0 0,0 0-84 0 0,11 38-65 0 0,33 119-53 0 0,-12 5 141 0 0,-25-121-348 0 0,-3-15-9 0 0,0 0 0 0 0,2 0 0 0 0,0-1 0 0 0,2 1 0 0 0,1-2 0 0 0,1 1 0 0 0,1-1 0 0 0,2 1-14 0 0,-13-24 22 0 0,0-1 0 0 0,1 1 0 0 0,-1 0 0 0 0,1 0 1 0 0,-1-1-1 0 0,1 1 0 0 0,-1 0 0 0 0,1-1 0 0 0,-1 1 0 0 0,1-1 1 0 0,0 1-1 0 0,-1-1 0 0 0,1 1 0 0 0,0-1 0 0 0,-1 1 0 0 0,1-1 1 0 0,0 1-1 0 0,0-1 0 0 0,-1 0 0 0 0,1 0 0 0 0,0 1 0 0 0,0-1 1 0 0,0 0-1 0 0,0 0 0 0 0,-1 0 0 0 0,1 0 0 0 0,0 0 0 0 0,0 0 1 0 0,0 0-1 0 0,0 0 0 0 0,-1 0 0 0 0,1 0 0 0 0,0 0 0 0 0,0-1 1 0 0,0 1-1 0 0,0 0 0 0 0,-1-1 0 0 0,1 1 0 0 0,0 0 0 0 0,-1-1 1 0 0,1 1-1 0 0,0-1 0 0 0,0 1 0 0 0,-1-1 0 0 0,1 0 0 0 0,-1 1 1 0 0,1-1-1 0 0,-1 0 0 0 0,1 1 0 0 0,-1-1-22 0 0,25-40 1542 0 0,-22 35-1424 0 0,64-137 817 0 0,-7-3-1 0 0,13-60-934 0 0,-43 77-1046 0 0,-30 128-266 0 0,0 2-3564 0 0,0 8-552 0 0,0-4-2327 0 0</inkml:trace>
  <inkml:trace contextRef="#ctx0" brushRef="#br0" timeOffset="579.168">634 938 0 0 0,'0'0'1748'0'0,"0"0"91"0"0,0 0 69 0 0,0 0 17 0 0,0 0-74 0 0,0 0-160 0 0,0 0-226 0 0,0 0-234 0 0,0 0-203 0 0,0 0-180 0 0,0 0-169 0 0,31-12-134 0 0,98-43-86 0 0,-76 17 145 0 0,-48 29-462 0 0,1 1-92 0 0,-1-1 1 0 0,0 1 0 0 0,0-1 0 0 0,-1 0 0 0 0,0 0 0 0 0,0 0-1 0 0,-1-1 1 0 0,-1 1 0 0 0,0-1 0 0 0,0 1 0 0 0,0-1 0 0 0,-1 0-1 0 0,-1 0 1 0 0,0 0 0 0 0,0 0 0 0 0,-2-6-51 0 0,0 13-207 0 0,0 0 0 0 0,-1 0-1 0 0,1 0 1 0 0,-1 0 0 0 0,0 0 0 0 0,0 1 0 0 0,0-1 0 0 0,0 1-1 0 0,-1 0 1 0 0,1-1 0 0 0,-1 2 0 0 0,1-1 0 0 0,-1 0 0 0 0,0 1-1 0 0,1 0 1 0 0,-1 0 0 0 0,0 0 0 0 0,0 0 0 0 0,0 0-1 0 0,0 1 1 0 0,0 0 0 0 0,0 0 0 0 0,0 0 0 0 0,0 0 0 0 0,0 0-1 0 0,0 1 1 0 0,0 0 0 0 0,1 0 0 0 0,-1 0 0 0 0,0 0 0 0 0,0 1-1 0 0,1-1 1 0 0,-1 1 0 0 0,1 0 0 0 0,-1 0 0 0 0,1 0-1 0 0,0 1 1 0 0,0-1 0 0 0,0 1 0 0 0,0 0 207 0 0,-9 6-499 0 0,0 1 0 0 0,1 0 0 0 0,1 1 0 0 0,0 0 0 0 0,0 1 0 0 0,1 0 0 0 0,1 0 0 0 0,-5 9 499 0 0,5-5-174 0 0,0 1 1 0 0,1 0-1 0 0,0 1 0 0 0,2-1 0 0 0,0 1 1 0 0,1 0-1 0 0,0 0 0 0 0,2 1 0 0 0,0-1 1 0 0,1 13 173 0 0,1-25 126 0 0,1 1 1 0 0,-1 0 0 0 0,1-1 0 0 0,1 1 0 0 0,-1-1-1 0 0,1 0 1 0 0,0 1 0 0 0,1-1 0 0 0,-1 0-1 0 0,1 0 1 0 0,1-1 0 0 0,-1 1 0 0 0,1-1-1 0 0,0 1 1 0 0,0-1 0 0 0,0 0 0 0 0,1 0 0 0 0,-1-1-1 0 0,1 0 1 0 0,1 1 0 0 0,-1-2 0 0 0,0 1-1 0 0,1-1 1 0 0,0 1 0 0 0,0-2 0 0 0,0 1 0 0 0,0-1-1 0 0,0 1 1 0 0,1-2 0 0 0,-1 1 0 0 0,0-1-1 0 0,1 0 1 0 0,-1 0 0 0 0,1-1-127 0 0,8 1 513 0 0,1 0-1 0 0,-1-1 1 0 0,1-1 0 0 0,-1-1-1 0 0,0 0 1 0 0,0-1 0 0 0,0-1-1 0 0,0 0 1 0 0,0-1 0 0 0,-1 0-1 0 0,0-1 1 0 0,0-1 0 0 0,0 0-1 0 0,-1-1 1 0 0,0-1 0 0 0,-1 0-1 0 0,4-3-512 0 0,25-23 554 0 0,-2-2-1 0 0,-1-1 1 0 0,-2-2-1 0 0,8-14-553 0 0,-8 9 24 0 0,-1-1-1 0 0,-3-2 1 0 0,-2-1-1 0 0,-1-2 1 0 0,-3-1 0 0 0,5-19-24 0 0,-18 35-866 0 0,-1-1 1 0 0,-2 0 0 0 0,-2 0 0 0 0,-2-1 0 0 0,-1 0 0 0 0,0-16 865 0 0,-4 31-911 0 0,1 17 695 0 0,-1-1-1 0 0,0 0 0 0 0,0 0 1 0 0,0 0-1 0 0,-1 0 1 0 0,0 1-1 0 0,0-1 1 0 0,-1 0-1 0 0,0 0 0 0 0,0 0 1 0 0,-1 0-1 0 0,0 1 1 0 0,0-1-1 0 0,0 1 1 0 0,-1-1-1 0 0,0 1 0 0 0,0 0 1 0 0,0 0-1 0 0,-1 0 1 0 0,0 1-1 0 0,0-1 1 0 0,-1 1-1 0 0,0-1 217 0 0,1 5 28 0 0,0-1 1 0 0,1 1-1 0 0,-1 0 1 0 0,0 0-1 0 0,0 0 1 0 0,1 1-1 0 0,-1 0 0 0 0,0-1 1 0 0,0 1-1 0 0,0 0 1 0 0,0 1-1 0 0,0-1 1 0 0,1 1-1 0 0,-1 0 1 0 0,0 0-1 0 0,0 0 0 0 0,1 0 1 0 0,-1 1-1 0 0,1-1 1 0 0,-1 1-1 0 0,1 0 1 0 0,-1 0-1 0 0,1 0 1 0 0,0 0-1 0 0,0 1 0 0 0,0 0 1 0 0,0 0-29 0 0,-72 80 1171 0 0,52-49-824 0 0,1 1 1 0 0,2 1-1 0 0,2 2 0 0 0,1-1 1 0 0,2 2-1 0 0,2 0 1 0 0,1 1-1 0 0,2 0 0 0 0,2 0 1 0 0,2 1-1 0 0,1 0 0 0 0,2 0 1 0 0,3 1-1 0 0,0-1 0 0 0,5 17-347 0 0,-1-40 69 0 0,0-1-1 0 0,2 1 0 0 0,0-1 1 0 0,1 0-1 0 0,0-1 0 0 0,2 0 0 0 0,0 0 1 0 0,1 0-1 0 0,0-1 0 0 0,1-1 0 0 0,1 0 1 0 0,0-1-1 0 0,1 0 0 0 0,0 0 0 0 0,1-2 1 0 0,5 3-69 0 0,26 5-1131 0 0,-13-18-4013 0 0,-19-2 1106 0 0,-5 1-2949 0 0</inkml:trace>
  <inkml:trace contextRef="#ctx0" brushRef="#br0" timeOffset="929.949">1733 574 6209 0 0,'0'0'2199'0'0,"0"0"-382"0"0,0 0-219 0 0,0 0-168 0 0,0 0-204 0 0,0 0-320 0 0,0 0-293 0 0,0 0-194 0 0,0 0-148 0 0,0 0-89 0 0,-26 34-78 0 0,-82 107-78 0 0,50-42-173 0 0,54-86 99 0 0,-2 5-162 0 0,0 1 1 0 0,2-1-1 0 0,0 1 1 0 0,1 0-1 0 0,1 0 1 0 0,1 0-1 0 0,1 0 1 0 0,0 1-1 0 0,2 4 210 0 0,-1-19-12 0 0,0 0-1 0 0,1 0 1 0 0,-1-1-1 0 0,1 1 1 0 0,0 0-1 0 0,0-1 1 0 0,0 1-1 0 0,1-1 0 0 0,-1 0 1 0 0,1 0-1 0 0,0 0 1 0 0,1 0-1 0 0,-1 0 1 0 0,1-1-1 0 0,-1 1 1 0 0,1-1-1 0 0,0 0 1 0 0,0 0-1 0 0,1 0 1 0 0,-1-1-1 0 0,0 0 1 0 0,1 0-1 0 0,0 0 1 0 0,-1 0-1 0 0,1-1 1 0 0,0 1-1 0 0,0-1 1 0 0,5 0 12 0 0,-1 1 132 0 0,0-1 0 0 0,1-1 0 0 0,-1 0 1 0 0,1 0-1 0 0,-1 0 0 0 0,1-1 1 0 0,-1-1-1 0 0,0 0 0 0 0,0 0 1 0 0,1-1-1 0 0,-2 0 0 0 0,1 0 1 0 0,0-1-1 0 0,7-4-132 0 0,-5-1 146 0 0,-1 1 1 0 0,1-1-1 0 0,-2-1 1 0 0,1 0-1 0 0,-1 0 1 0 0,-1-1-1 0 0,0 0 0 0 0,0 0 1 0 0,-1-1-1 0 0,-1 0 1 0 0,0 0-1 0 0,-1-1 1 0 0,0 0-1 0 0,-1 0 1 0 0,0 0-1 0 0,-1 0 0 0 0,0-1 1 0 0,-1 1-1 0 0,-1-1 1 0 0,0 1-1 0 0,-1-11-146 0 0,-17-103-1389 0 0,-16 47-3128 0 0,-12 16-4587 0 0,29 47 4618 0 0</inkml:trace>
  <inkml:trace contextRef="#ctx0" brushRef="#br0" timeOffset="1743.232">2202 633 0 0 0,'0'0'152'0'0,"0"0"355"0"0,0 0 128 0 0,0 0 153 0 0,0 0 167 0 0,0 0 38 0 0,0 0-61 0 0,0 0-123 0 0,-31 9-121 0 0,-94 30-35 0 0,68-10 864 0 0,52-24-1310 0 0,0 1 0 0 0,1 0 0 0 0,0 0 1 0 0,0 0-1 0 0,0 0 0 0 0,1 0 0 0 0,0 1 1 0 0,0-1-1 0 0,1 1 0 0 0,0 0 0 0 0,0 0 1 0 0,0 0-1 0 0,1 0 0 0 0,0 0 0 0 0,1 0 1 0 0,-1 1-1 0 0,1-1 0 0 0,1 0 0 0 0,-1 0 1 0 0,1 0-1 0 0,1 0 0 0 0,-1 0 1 0 0,1 0-1 0 0,0 0 0 0 0,1 0 0 0 0,-1-1 1 0 0,1 1-1 0 0,1-1 0 0 0,2 4-207 0 0,-2 1 64 0 0,2-1-1 0 0,-1 0 0 0 0,1 0 1 0 0,1-1-1 0 0,-1 1 1 0 0,2-1-1 0 0,-1-1 0 0 0,1 0 1 0 0,1 0-1 0 0,-1 0 1 0 0,1-1-1 0 0,1 0 1 0 0,-1-1-1 0 0,1 0 0 0 0,0 0 1 0 0,0-1-1 0 0,1-1 1 0 0,0 0-1 0 0,0 0 0 0 0,4 0-63 0 0,94 4 1625 0 0,-66-49-1663 0 0,-8-10-2327 0 0,-14 15-3344 0 0,-13 21 1233 0 0,-1 7-468 0 0</inkml:trace>
  <inkml:trace contextRef="#ctx0" brushRef="#br0" timeOffset="1988.966">2583 832 1968 0 0,'0'0'2358'0'0,"0"0"-605"0"0,0 0-356 0 0,0 0-119 0 0,0 0-106 0 0,-4 31-176 0 0,-12 97-266 0 0,12-30 85 0 0,9-67-2231 0 0,5-25-8624 0 0,-10-6 9029 0 0</inkml:trace>
  <inkml:trace contextRef="#ctx0" brushRef="#br0" timeOffset="2231.696">2524 364 10306 0 0,'0'0'752'0'0,"0"0"-392"0"0,0 0-360 0 0,0 0-160 0 0,0 0-496 0 0,0 0-1248 0 0,0 0-1129 0 0,0 0-2632 0 0</inkml:trace>
  <inkml:trace contextRef="#ctx0" brushRef="#br0" timeOffset="2470.156">3014 103 6345 0 0,'0'0'3114'0'0,"0"0"-1723"0"0,0 0-660 0 0,0 0-1 0 0,0 0 103 0 0,0 0 57 0 0,0 0-87 0 0,0 0-158 0 0,0 0-101 0 0,0 0-30 0 0,0 0-41 0 0,0 0-41 0 0,0 0-37 0 0,3 24-23 0 0,8 79-11 0 0,-16 134 1021 0 0,-6 271-1727 0 0,11-506 212 0 0,-12 77-807 0 0,-2-58-2177 0 0,-7-8-4125 0 0,16-11 2886 0 0,2-1 534 0 0</inkml:trace>
  <inkml:trace contextRef="#ctx0" brushRef="#br0" timeOffset="2630.294">2688 688 5305 0 0,'0'0'2474'0'0,"0"0"-996"0"0,0 0-274 0 0,0 0 24 0 0,0 0-48 0 0,0 0-121 0 0,0 0-148 0 0,32 0-135 0 0,100 1-154 0 0,38 2 579 0 0,-41 0-2441 0 0,-39-3-4105 0 0,-67 0 936 0 0,-10 0-2035 0 0</inkml:trace>
  <inkml:trace contextRef="#ctx0" brushRef="#br0" timeOffset="3416.094">3349 721 4097 0 0,'0'0'1244'0'0,"0"0"-498"0"0,0 0-250 0 0,0 0-20 0 0,0 0-36 0 0,0 0-97 0 0,-12 32-175 0 0,-36 99-162 0 0,37-70-31 0 0,14-54 28 0 0,-1-4 110 0 0,-1 0 0 0 0,1 0 0 0 0,0 0 1 0 0,-1 0-1 0 0,1 0 0 0 0,0 0 0 0 0,1 0 0 0 0,-1-1 1 0 0,1 1-1 0 0,-1-1 0 0 0,1 0 0 0 0,-1 1 0 0 0,1-1 1 0 0,0-1-1 0 0,0 1 0 0 0,0 0 0 0 0,1-1 1 0 0,-1 1-1 0 0,0-1 0 0 0,0 0 0 0 0,1 0 0 0 0,-1 0 1 0 0,1-1-1 0 0,-1 1 0 0 0,0-1 0 0 0,1 0 0 0 0,-1 0 1 0 0,1 0-1 0 0,-1 0 0 0 0,1-1 0 0 0,-1 1 1 0 0,1-1-1 0 0,-1 0 0 0 0,0 0 0 0 0,1 0 0 0 0,-1 0 1 0 0,0-1-1 0 0,0 0 0 0 0,0 1 0 0 0,0-1 0 0 0,0 0 1 0 0,0 0-1 0 0,-1 0 0 0 0,1-1 0 0 0,0 1 0 0 0,0-2-113 0 0,25-19 1131 0 0,-1-2-1 0 0,0-1 0 0 0,-2-1 0 0 0,-2-2 0 0 0,15-21-1130 0 0,43-27 460 0 0,-40 54-603 0 0,-40 23 49 0 0,-1 0-42 0 0,0 0-14 0 0,0 0 4 0 0,0 0 6 0 0,5 85 4725 0 0,0-18-4588 0 0,2-1 1 0 0,3 0-1 0 0,3 0 1 0 0,3-2-1 0 0,10 24 3 0 0,38 173-6 0 0,-60-236 12 0 0,-1 1-1 0 0,-1-1 1 0 0,-1 1-1 0 0,-2 0 1 0 0,0 0 0 0 0,-2-1-1 0 0,-1 1 1 0 0,0-1-1 0 0,-9 24-5 0 0,9-36 1 0 0,-1 0 1 0 0,0-1-1 0 0,-1 0 0 0 0,-1 0 0 0 0,1 0 0 0 0,-2-1 0 0 0,0 0 0 0 0,0 0 0 0 0,-1-1 0 0 0,0 0 0 0 0,0-1 0 0 0,-1 0 0 0 0,-1 0 0 0 0,0-1 0 0 0,0 0 0 0 0,0-1 0 0 0,-1 0 1 0 0,0-1-1 0 0,-10 3-1 0 0,9-4-7 0 0,0 0 0 0 0,0-2 0 0 0,-1 1 0 0 0,1-2 0 0 0,-1 0 1 0 0,0 0-1 0 0,0-2 0 0 0,-5 1 7 0 0,14-1-11 0 0,1-1 0 0 0,0 1 1 0 0,-1 0-1 0 0,1-1 0 0 0,0 0 0 0 0,0 0 1 0 0,0 0-1 0 0,-1-1 0 0 0,1 0 0 0 0,1 1 0 0 0,-1-1 1 0 0,0-1-1 0 0,0 1 0 0 0,1 0 0 0 0,-1-1 1 0 0,1 0-1 0 0,0 0 0 0 0,0 0 0 0 0,0 0 1 0 0,0 0-1 0 0,0-1 0 0 0,1 1 0 0 0,-1-1 1 0 0,1 0-1 0 0,0 1 0 0 0,0-1 0 0 0,1 0 1 0 0,-1-1 10 0 0,0-4-22 0 0,0 0 0 0 0,0 0 1 0 0,1 0-1 0 0,0 0 1 0 0,1 0-1 0 0,0 0 0 0 0,1 0 1 0 0,-1 0-1 0 0,2 0 1 0 0,-1 0-1 0 0,1 0 0 0 0,1 0 1 0 0,0 0-1 0 0,0 1 1 0 0,0-1-1 0 0,1 1 0 0 0,1 0 1 0 0,-1 0-1 0 0,5-5 22 0 0,117-134-271 0 0,-121 143 258 0 0,41-40-266 0 0,2 2 0 0 0,1 2 0 0 0,3 2 0 0 0,1 3 0 0 0,2 2 0 0 0,20-8 279 0 0,-27 18-1453 0 0,1 2 1 0 0,1 3-1 0 0,1 1 0 0 0,43-7 1453 0 0,-88 23-542 0 0,38-5-7343 0 0,-29 6 1708 0 0</inkml:trace>
  <inkml:trace contextRef="#ctx0" brushRef="#br0" timeOffset="4344.956">2196 625 0 0 0,'0'0'316'0'0,"0"0"375"0"0,0 0-27 0 0,0 0-163 0 0,0 0-190 0 0,0 0-131 0 0,0 0-66 0 0,0 0-37 0 0,0 0 30 0 0,0 0 85 0 0,-5 0 104 0 0,-23 0 836 0 0,3 0 4901 0 0,1 15-2653 0 0,-38 23-1280 0 0,-1 35-3444 0 0,62-64-47 0 0,1-3-7903 0 0,0-3 5229 0 0</inkml:trace>
  <inkml:trace contextRef="#ctx0" brushRef="#br0" timeOffset="5395.472">4474 585 0 0 0,'0'0'1182'0'0,"0"0"459"0"0,0 0 216 0 0,0 0 67 0 0,0 0-69 0 0,0 0-164 0 0,0 0-171 0 0,0 0-170 0 0,-1-4-179 0 0,0-10-167 0 0,1 10-158 0 0,0 4-194 0 0,249-15 3362 0 0,30-44-3100 0 0,-154 22-1404 0 0,-127 36-7099 0 0,-16 5-1459 0 0,11 1 4554 0 0</inkml:trace>
  <inkml:trace contextRef="#ctx0" brushRef="#br0" timeOffset="5684.252">4459 835 1600 0 0,'0'0'1185'0'0,"0"0"188"0"0,0 0 326 0 0,0 0 260 0 0,0 0 31 0 0,0 0-220 0 0,0 0-297 0 0,0 0-283 0 0,32-5-212 0 0,101-18-134 0 0,44 0 1495 0 0,-114 21-2036 0 0,-33 1-440 0 0,-1 0 0 0 0,0-2 0 0 0,0-1 0 0 0,0-1 1 0 0,11-5 136 0 0,35-19-4937 0 0,-29 4-6721 0 0,-42 24 10234 0 0</inkml:trace>
  <inkml:trace contextRef="#ctx0" brushRef="#br0" timeOffset="5998.361">4442 1152 9218 0 0,'0'0'1215'0'0,"0"0"-451"0"0,0 0-158 0 0,0 0 280 0 0,0 0 300 0 0,0 0 81 0 0,0 0-182 0 0,0 0-258 0 0,0 0-188 0 0,0 0-128 0 0,0 0-60 0 0,0 0-41 0 0,34-1-50 0 0,103-2-34 0 0,19-19 394 0 0,-31-11-2454 0 0,-84 21-1781 0 0,-1-1-3569 0 0,-24 9-1054 0 0</inkml:trace>
  <inkml:trace contextRef="#ctx0" brushRef="#br0" timeOffset="7200.257">5352 1222 0 0 0,'0'0'705'0'0,"0"0"298"0"0,0 0 375 0 0,0 0 277 0 0,0 0 164 0 0,0 0 36 0 0,0 0-93 0 0,0 0-158 0 0,0 0-214 0 0,32-6-233 0 0,104-22-212 0 0,-40-12 440 0 0,-55 17-988 0 0,0-2-1 0 0,-2-1 0 0 0,-1-3 0 0 0,-2 0 1 0 0,-1-3-1 0 0,-1 0 0 0 0,2-7-396 0 0,-10 11 83 0 0,-13 16-120 0 0,0 0 0 0 0,-1-2-1 0 0,0 1 1 0 0,-1-1 0 0 0,0-1-1 0 0,-1 0 1 0 0,-1-1 0 0 0,-1 1 0 0 0,0-2-1 0 0,-1 1 1 0 0,0-1 0 0 0,-2 0 0 0 0,0 0-1 0 0,-1-1 1 0 0,2-14 37 0 0,-6 31-98 0 0,0-1 0 0 0,-1 0 0 0 0,1 0 0 0 0,0 1-1 0 0,0-1 1 0 0,-1 0 0 0 0,1 1 0 0 0,-1-1 0 0 0,0 0 0 0 0,1 1 0 0 0,-1-1 0 0 0,0 1-1 0 0,0-1 1 0 0,0 1 0 0 0,0-1 0 0 0,0 1 0 0 0,0 0 0 0 0,0 0 0 0 0,-1-1-1 0 0,1 1 1 0 0,0 0 0 0 0,-1 0 0 0 0,1 0 0 0 0,-1 0 0 0 0,1 0 0 0 0,-1 1 0 0 0,1-1-1 0 0,-1 0 1 0 0,0 1 0 0 0,1-1 0 0 0,-1 1 0 0 0,0 0 0 0 0,0-1 0 0 0,1 1 0 0 0,-1 0-1 0 0,0 0 1 0 0,0 0 0 0 0,1 0 0 0 0,-2 1 98 0 0,-69 17-3856 0 0,53-5 3732 0 0,1 0 0 0 0,0 1-1 0 0,0 1 1 0 0,2 0 0 0 0,0 1 0 0 0,0 1 0 0 0,2 1-1 0 0,0 0 1 0 0,1 0 0 0 0,1 2 0 0 0,1-1 0 0 0,0 2-1 0 0,2-1 1 0 0,0 1 0 0 0,-4 20 124 0 0,10-35 58 0 0,1 1 1 0 0,0 0-1 0 0,0 0 1 0 0,1 0-1 0 0,0 0 1 0 0,0 0-1 0 0,1 0 0 0 0,0 0 1 0 0,0 0-1 0 0,0 1 1 0 0,1-1-1 0 0,0 0 1 0 0,1 0-1 0 0,-1 0 0 0 0,1 0 1 0 0,1-1-1 0 0,-1 1 1 0 0,1-1-1 0 0,1 1 0 0 0,-1-1 1 0 0,1 0-1 0 0,0 0 1 0 0,0 0-1 0 0,0-1 1 0 0,1 1-1 0 0,5 3-58 0 0,4 1 286 0 0,0-2 1 0 0,1 0-1 0 0,0 0 1 0 0,0-2-1 0 0,1 0 1 0 0,0 0-1 0 0,0-2 0 0 0,0 0 1 0 0,0-1-1 0 0,1 0 1 0 0,-1-2-1 0 0,1 0 0 0 0,0 0 1 0 0,-1-2-1 0 0,1 0 1 0 0,0-1-1 0 0,4-1-286 0 0,11-3 489 0 0,0-2 0 0 0,-1-1 0 0 0,0-1 0 0 0,-1-2 0 0 0,0-1 0 0 0,-1-1 0 0 0,0-1 0 0 0,13-11-489 0 0,10-13 443 0 0,-2-2 1 0 0,-1-2-1 0 0,27-33-443 0 0,-69 69 9 0 0,3-2-66 0 0,0 0 1 0 0,0-1 0 0 0,-1-1-1 0 0,-1 1 1 0 0,1-1 0 0 0,-2-1-1 0 0,0 0 1 0 0,0 0 0 0 0,-1 0-1 0 0,0-1 1 0 0,-1 1 0 0 0,-1-2-1 0 0,0 1 1 0 0,-1 0 0 0 0,0-1-1 0 0,-1 1 1 0 0,0-9 56 0 0,-2 20-61 0 0,0 0 1 0 0,0 1-1 0 0,0-1 0 0 0,0 1 1 0 0,-1-1-1 0 0,1 0 1 0 0,-1 1-1 0 0,1-1 0 0 0,-1 1 1 0 0,1-1-1 0 0,-1 1 0 0 0,0 0 1 0 0,0-1-1 0 0,0 1 0 0 0,0 0 1 0 0,0-1-1 0 0,0 1 1 0 0,0 0-1 0 0,0 0 0 0 0,0 0 1 0 0,0 0-1 0 0,-1 0 0 0 0,1 0 1 0 0,-1 0-1 0 0,1 0 1 0 0,0 1-1 0 0,-1-1 0 0 0,1 0 1 0 0,-1 1-1 0 0,1 0 0 0 0,-1-1 1 0 0,0 1-1 0 0,1 0 0 0 0,-1-1 1 0 0,1 1-1 0 0,-1 0 1 0 0,0 0-1 0 0,1 0 0 0 0,-1 1 1 0 0,-1-1 60 0 0,-62 19-2300 0 0,48-8 2141 0 0,0 1 0 0 0,1 1 0 0 0,0 1 0 0 0,1 0 0 0 0,0 1 0 0 0,2 1 0 0 0,-1 0 0 0 0,2 1 0 0 0,0 0 0 0 0,2 1 0 0 0,-1 0 1 0 0,2 1-1 0 0,1 0 0 0 0,0 0 0 0 0,1 1 0 0 0,-3 19 159 0 0,8-30-12 0 0,1 0 0 0 0,0 1 0 0 0,0-1 0 0 0,1 1 1 0 0,1-1-1 0 0,-1 1 0 0 0,2-1 0 0 0,-1 1 0 0 0,1-1 0 0 0,1 0 1 0 0,0 0-1 0 0,0 0 0 0 0,0 0 0 0 0,1 0 0 0 0,1-1 1 0 0,0 0-1 0 0,0 0 0 0 0,0 0 0 0 0,1 0 0 0 0,0-1 0 0 0,0 0 1 0 0,1 0-1 0 0,0-1 0 0 0,0 0 0 0 0,1 0 0 0 0,0 0 0 0 0,0-1 1 0 0,0 0-1 0 0,0-1 0 0 0,3 1 12 0 0,4 2 328 0 0,-1-1-1 0 0,1-1 1 0 0,0 0 0 0 0,1-1-1 0 0,-1-1 1 0 0,1 0 0 0 0,0-1-1 0 0,-1-1 1 0 0,1 0-1 0 0,0-1 1 0 0,0-1 0 0 0,-1-1-1 0 0,1 0 1 0 0,0-1 0 0 0,-1 0-1 0 0,0-1 1 0 0,0-1 0 0 0,0-1-1 0 0,3-1-327 0 0,15-9 229 0 0,-1-1 0 0 0,0-2 0 0 0,-1 0 0 0 0,-1-3 0 0 0,-2 0 0 0 0,0-2 0 0 0,-1-1 0 0 0,-1-1 0 0 0,-2-1 1 0 0,0-1-1 0 0,4-11-229 0 0,-15 22-1 0 0,-1 4-271 0 0,-1 0 1 0 0,0-1-1 0 0,-1 0 1 0 0,0-1-1 0 0,-1 0 1 0 0,-1-1 0 0 0,0 0-1 0 0,-1 0 1 0 0,-1 0-1 0 0,-1-1 1 0 0,0 0-1 0 0,-1 0 1 0 0,-1-1-1 0 0,0 1 1 0 0,-1-7 271 0 0,-2 22-60 0 0,0-1 0 0 0,-1 0 1 0 0,1 1-1 0 0,-1-1 1 0 0,1 0-1 0 0,-1 1 1 0 0,0-1-1 0 0,0 1 0 0 0,0-1 1 0 0,0 1-1 0 0,0-1 1 0 0,-1 1-1 0 0,1 0 0 0 0,-1 0 1 0 0,1-1-1 0 0,-1 1 1 0 0,0 0-1 0 0,0 0 0 0 0,0 1 1 0 0,0-1-1 0 0,0 0 1 0 0,-1 1-1 0 0,1-1 0 0 0,0 1 1 0 0,-1 0-1 0 0,1 0 1 0 0,-1 0-1 0 0,1 0 0 0 0,-1 0 1 0 0,1 0-1 0 0,-1 1 1 0 0,0-1-1 0 0,0 1 0 0 0,1 0 1 0 0,-2 0 59 0 0,-3 0-65 0 0,0 0 0 0 0,0 0 1 0 0,0 1-1 0 0,1 0 0 0 0,-1 0 0 0 0,0 1 1 0 0,0 0-1 0 0,0 0 0 0 0,1 0 1 0 0,0 1-1 0 0,-1 0 0 0 0,1 0 0 0 0,-2 2 65 0 0,-5 4-14 0 0,1 1-1 0 0,-1 1 1 0 0,2 0 0 0 0,-1 0-1 0 0,2 1 1 0 0,-1 1-1 0 0,2 0 1 0 0,0 0-1 0 0,0 0 1 0 0,1 1-1 0 0,1 1 1 0 0,0-1-1 0 0,1 1 1 0 0,1 1-1 0 0,0-1 1 0 0,1 1 0 0 0,1-1-1 0 0,0 1 1 0 0,2 0-1 0 0,-1 0 1 0 0,2 0-1 0 0,0 0 1 0 0,1 0-1 0 0,0 0 1 0 0,2 0-1 0 0,0 0 1 0 0,0 0 0 0 0,2-1-1 0 0,0 1 1 0 0,0-1-1 0 0,2-1 1 0 0,0 1-1 0 0,0-1 1 0 0,1 0-1 0 0,1-1 1 0 0,0 1-1 0 0,1-2 1 0 0,1 1 14 0 0,85 58-1277 0 0,-26-38-6352 0 0,-52-26 2872 0 0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0:51.5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2347 192 0 0 0,'0'0'305'0'0,"0"0"454"0"0,0 0 423 0 0,0 0 382 0 0,0 0 223 0 0,0 0-49 0 0,0 0-232 0 0,0 0-286 0 0,0 0-267 0 0,-1-7-200 0 0,-5-20-101 0 0,4 20-86 0 0,2 7-52 0 0,0 0-27 0 0,6 35 1449 0 0,15 139-252 0 0,22 103-1177 0 0,-42-274-505 0 0,2 16 2 0 0,1-1-1 0 0,1 1 1 0 0,0-1-1 0 0,1 0 0 0 0,1 0 1 0 0,1-1-1 0 0,1 0 1 0 0,0 0-1 0 0,1-1 1 0 0,1-1-1 0 0,0 1 0 0 0,1-2 1 0 0,0 1-1 0 0,2-2 1 0 0,6 6-4 0 0,-16-17 17 0 0,-1 0 0 0 0,1 0 0 0 0,-1 0 0 0 0,1-1 0 0 0,0 1 1 0 0,0-1-1 0 0,0 0 0 0 0,0-1 0 0 0,0 1 0 0 0,0 0 0 0 0,0-1 1 0 0,0 0-1 0 0,0 0 0 0 0,0 0 0 0 0,0-1 0 0 0,0 1 1 0 0,0-1-1 0 0,0 0 0 0 0,0 0 0 0 0,-1-1 0 0 0,1 1 0 0 0,0-1 1 0 0,0 1-1 0 0,-1-1 0 0 0,1 0 0 0 0,-1-1 0 0 0,0 1 0 0 0,0 0 1 0 0,0-1-1 0 0,0 0 0 0 0,0 0 0 0 0,0 0 0 0 0,0-1-17 0 0,109-144 375 0 0,-55 62-402 0 0,-57 86 15 0 0,1-1 0 0 0,-1 1 0 0 0,0-1 0 0 0,0 1 0 0 0,0-1 0 0 0,0 1 0 0 0,1-1 0 0 0,-1 1 0 0 0,0-1 0 0 0,0 1 0 0 0,1-1 0 0 0,-1 1 0 0 0,0-1 0 0 0,1 1 0 0 0,-1 0 0 0 0,0-1-1 0 0,1 1 1 0 0,-1-1 0 0 0,1 1 0 0 0,-1 0 0 0 0,1 0 0 0 0,-1-1 0 0 0,1 1 0 0 0,-1 0 0 0 0,1 0 0 0 0,-1-1 0 0 0,1 1 0 0 0,-1 0 0 0 0,1 0 0 0 0,-1 0 0 0 0,1 0 0 0 0,-1 0 0 0 0,1 0 0 0 0,-1 0 0 0 0,1 0-1 0 0,0 0 1 0 0,-1 0 0 0 0,1 0 0 0 0,-1 0 0 0 0,1 0 0 0 0,-1 1 0 0 0,1-1 0 0 0,-1 0 0 0 0,1 0 0 0 0,-1 1 0 0 0,1-1 0 0 0,-1 0 0 0 0,0 0 0 0 0,1 1 0 0 0,-1-1 0 0 0,1 1 0 0 0,-1-1 0 0 0,0 0-1 0 0,1 1 1 0 0,-1-1 0 0 0,0 1 0 0 0,1-1 0 0 0,-1 1 0 0 0,0-1 0 0 0,1 1 12 0 0,8 37-270 0 0,-7-25 318 0 0,3 12-46 0 0,2 0 0 0 0,0 0 0 0 0,2 0 1 0 0,1-1-1 0 0,1-1 0 0 0,12 21-2 0 0,-19-37 8 0 0,1 0-1 0 0,0 0 1 0 0,0-1 0 0 0,1 0-1 0 0,0 0 1 0 0,0 0-1 0 0,0 0 1 0 0,1-1 0 0 0,0 0-1 0 0,0 0 1 0 0,0-1-1 0 0,1 0 1 0 0,-1 0 0 0 0,1-1-1 0 0,0 0 1 0 0,0 0-1 0 0,0-1 1 0 0,0 0 0 0 0,1-1-1 0 0,-1 1 1 0 0,1-1-1 0 0,-1-1 1 0 0,1 0-8 0 0,3-3 117 0 0,-1-1-1 0 0,0 0 1 0 0,0-1 0 0 0,0 0-1 0 0,-1-1 1 0 0,0 0 0 0 0,0-1-1 0 0,0 0 1 0 0,-1 0 0 0 0,0-1 0 0 0,0-1-1 0 0,-1 1 1 0 0,0-1 0 0 0,-1 0-1 0 0,0-1 1 0 0,0 0 0 0 0,-1 0-1 0 0,0 0 1 0 0,-1-1 0 0 0,0-1-117 0 0,20-28 143 0 0,-2-1 0 0 0,-2-2 1 0 0,-1 0-1 0 0,-3 0 0 0 0,-1-2 1 0 0,-3 0-1 0 0,-1-1 0 0 0,-2 0 0 0 0,-3-1 1 0 0,-1 0-1 0 0,-2-24-143 0 0,-3 51-71 0 0,0 14-20 0 0,-1 0 0 0 0,1 0 0 0 0,-1 0 1 0 0,0 0-1 0 0,-1 0 0 0 0,1 0 1 0 0,-1 0-1 0 0,-1 0 0 0 0,1 0 0 0 0,-1 0 1 0 0,0 1-1 0 0,0-1 0 0 0,0 1 1 0 0,-1-1-1 0 0,0 1 0 0 0,0 0 0 0 0,-2-2 91 0 0,5 7-251 0 0,-1-1-1 0 0,0 1 0 0 0,0-1 1 0 0,0 1-1 0 0,0 0 0 0 0,0-1 1 0 0,0 1-1 0 0,0 0 0 0 0,0 0 1 0 0,0 0-1 0 0,0 0 0 0 0,0 0 1 0 0,0 0-1 0 0,0 0 0 0 0,0 0 0 0 0,0 0 1 0 0,0 0-1 0 0,0 0 0 0 0,0 1 1 0 0,1-1-1 0 0,-1 0 0 0 0,0 1 1 0 0,0-1-1 0 0,0 0 0 0 0,0 1 1 0 0,0-1-1 0 0,0 1 0 0 0,1 0 1 0 0,-1-1-1 0 0,0 1 0 0 0,1 0 1 0 0,-1-1-1 0 0,0 1 0 0 0,1 0 1 0 0,-1 0-1 0 0,1 0 0 0 0,-1 0 0 0 0,1-1 1 0 0,-1 1-1 0 0,1 0 0 0 0,0 0 1 0 0,-1 0-1 0 0,1 0 0 0 0,0 0 1 0 0,0 0-1 0 0,0 0 0 0 0,-1 0 1 0 0,1 0-1 0 0,0 0 0 0 0,0 0 252 0 0,0 2-1113 0 0,-3 5-5810 0 0</inkml:trace>
  <inkml:trace contextRef="#ctx0" brushRef="#br0" timeOffset="382.219">3804 832 2136 0 0,'0'0'1427'0'0,"0"0"-20"0"0,0 0 22 0 0,0 0 99 0 0,0 0 71 0 0,0 0-36 0 0,0 0-179 0 0,0 0-245 0 0,0 0-272 0 0,24-30-252 0 0,77-97-174 0 0,-69 62 110 0 0,-32 56-411 0 0,1 4-108 0 0,-1 0 1 0 0,0 0-1 0 0,0 0 0 0 0,0 0 0 0 0,-1 0 0 0 0,0 0 1 0 0,0 0-1 0 0,0 0 0 0 0,-1 1 0 0 0,1-1 1 0 0,-1 0-1 0 0,0 1 0 0 0,0 0 0 0 0,-1-1 0 0 0,1 1 1 0 0,-1 0-1 0 0,0 0 0 0 0,0 0 0 0 0,0 1 1 0 0,-1-1-1 0 0,0 1 0 0 0,1-1 0 0 0,-1 1 1 0 0,0 0-1 0 0,0 1 0 0 0,-1-1 0 0 0,1 1 0 0 0,0 0 1 0 0,-1 0-1 0 0,0 0 0 0 0,1 1 0 0 0,-1-1 1 0 0,0 1-1 0 0,0 0 0 0 0,0 0 0 0 0,1 1 0 0 0,-1 0 1 0 0,0 0-1 0 0,0 0 0 0 0,0 0 0 0 0,0 1 1 0 0,0 0-1 0 0,-2 0-32 0 0,-3 3-40 0 0,0 1-1 0 0,0 0 1 0 0,1 1 0 0 0,-1 0-1 0 0,2 0 1 0 0,-1 1 0 0 0,1 0 0 0 0,0 0-1 0 0,0 1 1 0 0,1 0 0 0 0,0 1 0 0 0,0-1-1 0 0,1 2 1 0 0,0-1 0 0 0,1 0 0 0 0,0 1 40 0 0,-2 2 13 0 0,0-1 1 0 0,1 1 0 0 0,1 1-1 0 0,0-1 1 0 0,1 1-1 0 0,0-1 1 0 0,1 1 0 0 0,0 1-1 0 0,1-1 1 0 0,1 0 0 0 0,0 0-1 0 0,1 1 1 0 0,0-1-1 0 0,1 1 1 0 0,0-1 0 0 0,1 0-1 0 0,1 0 1 0 0,0 0 0 0 0,1 0-1 0 0,0 0 1 0 0,1-1 0 0 0,1 0-1 0 0,0 0 1 0 0,0 0-1 0 0,1-1 1 0 0,0 0 0 0 0,2 1-14 0 0,3-1 56 0 0,0-2 0 0 0,0 0 1 0 0,1 0-1 0 0,0-1 0 0 0,1 0 1 0 0,0-2-1 0 0,0 1 0 0 0,0-2 1 0 0,1 0-1 0 0,0 0 0 0 0,0-2 1 0 0,0 0-1 0 0,0 0 0 0 0,1-1 1 0 0,-1-1-1 0 0,1-1 0 0 0,-1 0 1 0 0,1-1-1 0 0,-1-1 0 0 0,0 0 1 0 0,3-2-57 0 0,65-19-1948 0 0,33-37-5634 0 0,-100 48-1407 0 0</inkml:trace>
  <inkml:trace contextRef="#ctx0" brushRef="#br0" timeOffset="3743.712">9208 332 7146 0 0,'0'0'1064'0'0,"0"0"-504"0"0,0 0-392 0 0,0 0-168 0 0,0 0-368 0 0,0 0-680 0 0,0 0-1153 0 0,0 0-1072 0 0,0 0 1225 0 0</inkml:trace>
  <inkml:trace contextRef="#ctx0" brushRef="#br0" timeOffset="6015.318">9221 306 48 0 0,'0'0'1375'0'0,"0"0"331"0"0,0 0 422 0 0,0 0 237 0 0,0 0-36 0 0,0 0-312 0 0,0 0-409 0 0,0 0-314 0 0,0 0-234 0 0,0 0-196 0 0,0 0-152 0 0,0 0-115 0 0,0 0-113 0 0,-3 1-67 0 0,-23 13 603 0 0,26-14-920 0 0,0 0-28 0 0,0 0-74 0 0,0 0-72 0 0,0 0-80 0 0,0 0-118 0 0,0 0-97 0 0,15 0-2111 0 0,-10 0 1663 0 0,11-2-6002 0 0,-8-4-2390 0 0</inkml:trace>
  <inkml:trace contextRef="#ctx0" brushRef="#br0" timeOffset="3035.342">7785 626 264 0 0,'0'0'1318'0'0,"0"0"155"0"0,0 0 244 0 0,0 0 315 0 0,0 0 206 0 0,0 0-104 0 0,0 0-289 0 0,0 0-355 0 0,0 0-342 0 0,0 0-249 0 0,0 0-175 0 0,0 0-114 0 0,0 0-89 0 0,-3 5-54 0 0,-5 12-282 0 0,0 0 0 0 0,1 1 0 0 0,1 0 1 0 0,0 0-1 0 0,2 0 0 0 0,0 1 0 0 0,1-1 0 0 0,1 1 0 0 0,1 0 1 0 0,0 0-1 0 0,1 0 0 0 0,2 10-185 0 0,-2-25 8 0 0,1-1 0 0 0,-1 1 0 0 0,0 0 0 0 0,1-1 0 0 0,0 1 0 0 0,0-1 0 0 0,0 1 1 0 0,0-1-1 0 0,1 0 0 0 0,-1 1 0 0 0,1-1 0 0 0,0 0 0 0 0,0 0 0 0 0,0 0 0 0 0,0 0 0 0 0,0-1 0 0 0,1 1 0 0 0,-1 0 0 0 0,1-1 1 0 0,0 0-1 0 0,0 1 0 0 0,0-1 0 0 0,0 0 0 0 0,0-1 0 0 0,0 1 0 0 0,0-1 0 0 0,1 1 0 0 0,-1-1 0 0 0,1 0 0 0 0,-1 0 1 0 0,1 0-1 0 0,-1-1 0 0 0,1 1 0 0 0,-1-1 0 0 0,1 0 0 0 0,0 0 0 0 0,-1 0 0 0 0,1 0 0 0 0,-1-1 0 0 0,1 1 0 0 0,-1-1 0 0 0,1 0 1 0 0,-1 0-1 0 0,1-1 0 0 0,-1 1 0 0 0,0-1 0 0 0,1 1 0 0 0,1-2-8 0 0,34-21 217 0 0,0-1 0 0 0,-1-2 0 0 0,-2-2 0 0 0,-1-1 0 0 0,23-26-217 0 0,-2 5 42 0 0,-48 70-612 0 0,-4 31 553 0 0,-5-44 18 0 0,0 0-1 0 0,1 0 0 0 0,0-1 1 0 0,-1 1-1 0 0,2 0 0 0 0,-1 0 1 0 0,1 0-1 0 0,0 0 0 0 0,0 0 1 0 0,1-1-1 0 0,-1 1 0 0 0,1 0 1 0 0,1-1-1 0 0,-1 1 0 0 0,1-1 1 0 0,0 0-1 0 0,0 0 0 0 0,0 0 0 0 0,1 0 1 0 0,-1-1-1 0 0,1 1 0 0 0,1-1 1 0 0,-1 0-1 0 0,0 0 0 0 0,1-1 1 0 0,0 1-1 0 0,0-1 0 0 0,1 0 0 0 0,0-2 76 0 0,-1-1 0 0 0,1 1-1 0 0,0-2 1 0 0,0 1-1 0 0,0-1 1 0 0,-1 1 0 0 0,1-2-1 0 0,0 1 1 0 0,-1-1-1 0 0,1 1 1 0 0,-1-2 0 0 0,1 1-1 0 0,-1 0 1 0 0,0-1 0 0 0,0 0-1 0 0,0 0 1 0 0,0-1-1 0 0,-1 0 1 0 0,1 1 0 0 0,-1-1-1 0 0,0-1 1 0 0,0 1-1 0 0,-1 0 1 0 0,1-1 0 0 0,-1 0-1 0 0,0 0-75 0 0,15-14 184 0 0,-6 5-192 0 0,0 0 0 0 0,-1 0 0 0 0,-1-1 0 0 0,0 0 0 0 0,-1-1 0 0 0,-1 0 0 0 0,-1 0 0 0 0,0-1 0 0 0,-1 0 0 0 0,0 0 0 0 0,-2 0 0 0 0,0-1 0 0 0,-1 0 0 0 0,0 0 0 0 0,-2 0 0 0 0,0-8 8 0 0,-9 12-4437 0 0,-5 23-8466 0 0,10-4 6182 0 0</inkml:trace>
  <inkml:trace contextRef="#ctx0" brushRef="#br0" timeOffset="3397.836">8816 1006 4809 0 0,'0'0'1279'0'0,"0"0"-161"0"0,0 0 286 0 0,0 0 379 0 0,0 0 124 0 0,0 0-213 0 0,0 0-423 0 0,0 0-341 0 0,0 0-165 0 0,0 0-83 0 0,0 0-59 0 0,0 0-51 0 0,-8 3-1 0 0,-27 9 13 0 0,33-12-514 0 0,1 0-1 0 0,0 0 1 0 0,-1 0 0 0 0,1 0-1 0 0,0 0 1 0 0,0-1-1 0 0,-1 1 1 0 0,1 0-1 0 0,0-1 1 0 0,0 1-1 0 0,-1-1 1 0 0,1 1 0 0 0,0-1-1 0 0,0 0 1 0 0,0 0-1 0 0,0 1 1 0 0,0-1-1 0 0,0 0 1 0 0,0 0 0 0 0,0 0-1 0 0,0 0 1 0 0,0 0-1 0 0,1 0 1 0 0,-1 0-1 0 0,0 0 1 0 0,1 0-1 0 0,-1 0 1 0 0,0-1 0 0 0,1 1-1 0 0,0 0 1 0 0,-1 0-1 0 0,1-1 1 0 0,0 1-1 0 0,-1 0 1 0 0,1 0 0 0 0,0-1-1 0 0,0 1 1 0 0,0 0-1 0 0,0-1 1 0 0,1 1-1 0 0,-1 0 1 0 0,0-1-1 0 0,0 1-69 0 0,0-7 197 0 0,-1-7-155 0 0,1-1 0 0 0,0 0 1 0 0,2 0-1 0 0,-1 1 0 0 0,2-1 0 0 0,0 1 1 0 0,1 0-1 0 0,1-1 0 0 0,0 2 1 0 0,1-1-1 0 0,1 1 0 0 0,0 0 1 0 0,1 0-1 0 0,0 1 0 0 0,1 0 1 0 0,1 0-1 0 0,0 1 0 0 0,1 0 1 0 0,0 1-1 0 0,0 0 0 0 0,1 1 0 0 0,10-6-42 0 0,-17 11-124 0 0,0 0-1 0 0,1 0 0 0 0,0 1 1 0 0,-1 0-1 0 0,2 0 0 0 0,-1 1 1 0 0,0-1-1 0 0,1 2 0 0 0,-1-1 1 0 0,1 0-1 0 0,0 1 0 0 0,0 1 0 0 0,0-1 1 0 0,6 0 124 0 0,-11 4-346 0 0,-1 0 0 0 0,1 0 0 0 0,-1-1 0 0 0,1 1 0 0 0,-1 0 0 0 0,0 0 0 0 0,0 1 0 0 0,0-1 0 0 0,0 0 0 0 0,0 0 0 0 0,0 1 0 0 0,0-1 0 0 0,-1 0 0 0 0,0 1 0 0 0,1-1 0 0 0,-1 0 0 0 0,0 1 0 0 0,0-1 0 0 0,0 1 0 0 0,0-1 0 0 0,-1 0 0 0 0,1 1-1 0 0,0-1 1 0 0,-1 1 346 0 0,1 4-2599 0 0,0 11-5660 0 0,0-14 5057 0 0</inkml:trace>
  <inkml:trace contextRef="#ctx0" brushRef="#br0" timeOffset="3595.376">9218 755 2601 0 0,'0'0'2559'0'0,"0"0"-617"0"0,0 0-159 0 0,0 0 26 0 0,0 0-87 0 0,0 0-292 0 0,0 0-437 0 0,0 0-430 0 0,0 0-296 0 0,0 0-157 0 0,0 0-100 0 0,0 0-101 0 0,0 0-144 0 0,2 27-187 0 0,9 81-305 0 0,2-82-3700 0 0,-7-39-1124 0 0,-3 9 1215 0 0</inkml:trace>
  <inkml:trace contextRef="#ctx0" brushRef="#br0" timeOffset="5417.62">9230 748 0 0 0,'0'0'228'0'0,"0"0"115"0"0,0 0 32 0 0,0 0-27 0 0,0 0-24 0 0,0 0-26 0 0,0-4 26 0 0,-1-11 65 0 0,1 12-9 0 0,-2-1-1518 0 0,-11 3 16993 0 0,11 9-13670 0 0,-6 102-1582 0 0,6-84-755 0 0,-2 36 542 0 0,3-20-3412 0 0,7-43-8075 0 0,-4-2 4464 0 0</inkml:trace>
  <inkml:trace contextRef="#ctx0" brushRef="#br0" timeOffset="1221.651">5354 656 0 0 0,'0'0'1212'0'0,"0"0"245"0"0,0 0 74 0 0,0 0-4 0 0,0 0-34 0 0,0 0-99 0 0,0 0-82 0 0,-4-8-73 0 0,-10-21-68 0 0,-31 22 2791 0 0,34 7-3674 0 0,-1 1 0 0 0,0 1 0 0 0,1 0 0 0 0,0 0 0 0 0,-1 1 0 0 0,1 1 0 0 0,0 0-1 0 0,0 0 1 0 0,1 1 0 0 0,-1 0 0 0 0,-1 2-288 0 0,-10 8 56 0 0,0 2-1 0 0,0 0 0 0 0,2 0 1 0 0,0 2-1 0 0,1 1 1 0 0,-15 20-56 0 0,28-33-19 0 0,1 2 1 0 0,-1-1 0 0 0,1 0 0 0 0,0 1 0 0 0,1 0 0 0 0,0 0 0 0 0,1 0 0 0 0,0 1 0 0 0,0-1 0 0 0,1 1 0 0 0,0 0 0 0 0,1-1 0 0 0,0 1 0 0 0,0 0 0 0 0,1 3 18 0 0,1-8-34 0 0,-1 0 1 0 0,1 0 0 0 0,-1-1 0 0 0,1 1-1 0 0,0 0 1 0 0,1-1 0 0 0,-1 1 0 0 0,1-1-1 0 0,0 1 1 0 0,0-1 0 0 0,1 0 0 0 0,-1 0-1 0 0,1 0 1 0 0,0 0 0 0 0,0-1 0 0 0,0 1-1 0 0,0-1 1 0 0,1 1 0 0 0,0-1 0 0 0,-1 0-1 0 0,1 0 1 0 0,0-1 0 0 0,0 1 0 0 0,1-1-1 0 0,-1 0 1 0 0,0 0 0 0 0,1-1 0 0 0,-1 1-1 0 0,1-1 1 0 0,0 0 0 0 0,-1 0 0 0 0,1 0 33 0 0,16 1-277 0 0,-1-1 0 0 0,0 0 0 0 0,1-1 1 0 0,-1-2-1 0 0,0 0 0 0 0,0-1 0 0 0,0-1 1 0 0,0-1-1 0 0,0 0 0 0 0,-1-2 0 0 0,0 0 1 0 0,1-2 276 0 0,142-69-5953 0 0,-128 60 4023 0 0,103-58-5100 0 0,-110 60 6801 0 0</inkml:trace>
  <inkml:trace contextRef="#ctx0" brushRef="#br0" timeOffset="1596.527">5968 634 0 0 0,'0'0'803'0'0,"0"0"492"0"0,0 0 420 0 0,0 0 287 0 0,0 0 94 0 0,0 0-61 0 0,0 0-185 0 0,0 0-251 0 0,-31 14-210 0 0,-99 45-196 0 0,59-22 726 0 0,60-32-1848 0 0,-1 1 0 0 0,1 0-1 0 0,0 0 1 0 0,1 1 0 0 0,-1 1 0 0 0,1 0 0 0 0,1 0 0 0 0,-1 1 0 0 0,2 0 0 0 0,-1 0 0 0 0,1 1-1 0 0,1 0 1 0 0,-1 1 0 0 0,2 0 0 0 0,0 0 0 0 0,0 0 0 0 0,1 1 0 0 0,0-1 0 0 0,1 1 0 0 0,0 1-1 0 0,1-1 1 0 0,0 0 0 0 0,1 1 0 0 0,1-1 0 0 0,0 1 0 0 0,1 0-71 0 0,0-10-17 0 0,0-1 0 0 0,1 0 0 0 0,0 0 0 0 0,-1 0 1 0 0,1 0-1 0 0,0 1 0 0 0,0-1 0 0 0,0 0 0 0 0,0 0 0 0 0,1-1 0 0 0,-1 1 0 0 0,1 0 1 0 0,-1 0-1 0 0,1-1 0 0 0,-1 1 0 0 0,1-1 0 0 0,0 1 0 0 0,0-1 0 0 0,0 1 1 0 0,0-1-1 0 0,0 0 0 0 0,0 0 0 0 0,0 0 0 0 0,0-1 0 0 0,0 1 0 0 0,0 0 0 0 0,0-1 1 0 0,1 1-1 0 0,-1-1 0 0 0,0 0 0 0 0,0 1 0 0 0,1-1 0 0 0,0-1 17 0 0,75-11 191 0 0,-34-13 51 0 0,-1-3-1 0 0,-1-1 0 0 0,-2-2 0 0 0,-1-2 0 0 0,-1-2 0 0 0,7-10-241 0 0,-33 33 38 0 0,111-75 261 0 0,-122 86-297 0 0,0 0 1 0 0,-1 1 0 0 0,1-1-1 0 0,0 1 1 0 0,-1-1 0 0 0,1 1-1 0 0,0-1 1 0 0,0 1 0 0 0,0-1-1 0 0,-1 1 1 0 0,1 0 0 0 0,0-1-1 0 0,0 1 1 0 0,0 0 0 0 0,0 0-1 0 0,0 0 1 0 0,-1 0 0 0 0,1-1-1 0 0,0 1 1 0 0,0 0 0 0 0,0 1-1 0 0,0-1 1 0 0,0 0 0 0 0,0 0-1 0 0,-1 0 1 0 0,1 0 0 0 0,0 1-1 0 0,0-1 1 0 0,0 0 0 0 0,0 1-1 0 0,-1-1 1 0 0,1 1 0 0 0,0-1-1 0 0,0 1 1 0 0,-1-1 0 0 0,1 1-1 0 0,0 0 1 0 0,-1-1 0 0 0,1 1-1 0 0,-1 0 1 0 0,1-1 0 0 0,-1 1-1 0 0,1 0 1 0 0,-1 0 0 0 0,1-1-1 0 0,-1 1 1 0 0,0 0 0 0 0,0 0-1 0 0,1 0 1 0 0,-1 0 0 0 0,0 0-1 0 0,0-1 1 0 0,0 1 0 0 0,0 1-3 0 0,1 203-1009 0 0,-1-200 743 0 0,1 1 0 0 0,0-1 0 0 0,0 0 1 0 0,0 1-1 0 0,0-1 0 0 0,1 0 0 0 0,0 0 0 0 0,0 0 0 0 0,1 0 0 0 0,-1 0 0 0 0,1-1 0 0 0,0 1 0 0 0,0-1 0 0 0,0 1 0 0 0,1-1 0 0 0,2 2 266 0 0,20 11-4473 0 0,5-11-3346 0 0,-21-6 4074 0 0</inkml:trace>
  <inkml:trace contextRef="#ctx0" brushRef="#br0" timeOffset="2033.62">6353 991 6401 0 0,'0'0'1827'0'0,"0"0"-282"0"0,0 0-78 0 0,0 0 58 0 0,0 0 37 0 0,0 0-112 0 0,0 0-226 0 0,0 0-210 0 0,0 0-162 0 0,0 0-79 0 0,0 0-67 0 0,0 0-70 0 0,0 0-93 0 0,25-25-130 0 0,76-79-113 0 0,-17 15 179 0 0,13-36-347 0 0,-87 93-340 0 0,-10 31 41 0 0,0 1-105 0 0,-10 18-947 0 0,0-1 909 0 0,4-8 259 0 0,0 0-1 0 0,1 1 1 0 0,0 0 0 0 0,0 0-1 0 0,1 0 1 0 0,1 0-1 0 0,0 1 1 0 0,0-1 0 0 0,1 1-1 0 0,0 0 1 0 0,0 0-1 0 0,2 2 52 0 0,0-8 2 0 0,0 0 0 0 0,1-1 0 0 0,-1 1 0 0 0,1 0 0 0 0,0-1 0 0 0,1 1 0 0 0,-1-1 0 0 0,1 1 0 0 0,0-1 0 0 0,0 0 0 0 0,0 1 0 0 0,1-1 0 0 0,0 0 0 0 0,-1-1 0 0 0,1 1 0 0 0,0 0 0 0 0,1-1 0 0 0,-1 0 0 0 0,1 1 0 0 0,0-2 0 0 0,-1 1 0 0 0,1 0 0 0 0,0-1 0 0 0,1 1 0 0 0,0-1-2 0 0,7 3 145 0 0,0-1 0 0 0,1 0 0 0 0,0-1 0 0 0,0 0 0 0 0,0-1 0 0 0,0-1 1 0 0,0 0-1 0 0,0 0 0 0 0,0-1 0 0 0,0-1 0 0 0,0-1 0 0 0,0 1 0 0 0,0-2 1 0 0,0 0-1 0 0,0-1 0 0 0,-1 0 0 0 0,0 0 0 0 0,0-2-145 0 0,9-3 22 0 0,-1-2-1 0 0,-1 0 1 0 0,0-1-1 0 0,-1-1 1 0 0,0-1-1 0 0,-1-1 1 0 0,0 0-1 0 0,-2-1 1 0 0,3-4-22 0 0,-18 20-10 0 0,48-56-2504 0 0,-22 13-7066 0 0,-20 24-1228 0 0</inkml:trace>
  <inkml:trace contextRef="#ctx0" brushRef="#br0" timeOffset="3997.603">9790 173 12611 0 0,'0'0'1864'0'0,"0"0"-917"0"0,0 0-272 0 0,0 0 152 0 0,0 0 145 0 0,0 0 21 0 0,0 0-234 0 0,0 0-248 0 0,0 0-146 0 0,0 0-98 0 0,3 33-79 0 0,10 103-58 0 0,5 30 52 0 0,-6 95-236 0 0,-16-99-2535 0 0,-4-149-2235 0 0,0-10-6964 0 0,6-3 9752 0 0</inkml:trace>
  <inkml:trace contextRef="#ctx0" brushRef="#br0" timeOffset="4250.333">9531 645 4921 0 0,'0'0'2333'0'0,"0"0"-1071"0"0,0 0-351 0 0,0 0 92 0 0,0 0 100 0 0,0 0-48 0 0,0 0-229 0 0,0 0-224 0 0,0 0-167 0 0,32-2-139 0 0,102-5-104 0 0,81 13-1028 0 0,-121 2-3234 0 0,-2 9-5185 0 0,-78-14 8477 0 0</inkml:trace>
  <inkml:trace contextRef="#ctx0" brushRef="#br0" timeOffset="4497.174">10256 715 0 0 0,'0'0'1610'0'0,"0"0"398"0"0,0 0 122 0 0,0 0-70 0 0,0 0-165 0 0,0 0-266 0 0,0 0-248 0 0,0 0-227 0 0,0 0-155 0 0,0 0-110 0 0,0 0-99 0 0,0 0-109 0 0,22-11-101 0 0,70-33-82 0 0,-49 4 492 0 0,-39 31-718 0 0,-3 6-244 0 0,0 0 0 0 0,0 1 0 0 0,0-1 0 0 0,-1 0 0 0 0,1 0 0 0 0,-1 0 0 0 0,0 0 0 0 0,0 0 0 0 0,0 0 0 0 0,0 0 0 0 0,0 0 0 0 0,-1 0 0 0 0,1 0 0 0 0,-1 1 0 0 0,0-1 0 0 0,0 0 1 0 0,0 0-1 0 0,0 0 0 0 0,0 1 0 0 0,-1-1 0 0 0,1 1 0 0 0,-1-1 0 0 0,1 1 0 0 0,-1-1 0 0 0,0 1 0 0 0,0 0 0 0 0,0 0 0 0 0,-1 0 0 0 0,1 0 0 0 0,0 0 0 0 0,-1 1 0 0 0,1-1 0 0 0,-1 1 1 0 0,1-1-1 0 0,-1 1 0 0 0,0 0 0 0 0,0 0 0 0 0,0 0 0 0 0,1 1 0 0 0,-1-1 0 0 0,0 1 0 0 0,0-1 0 0 0,0 1 0 0 0,0 0 0 0 0,0 0 0 0 0,0 0 0 0 0,0 0 0 0 0,0 1 0 0 0,0-1 0 0 0,-1 2-28 0 0,-4-3-32 0 0,0 1-1 0 0,-1 1 1 0 0,1-1-1 0 0,0 2 1 0 0,0-1-1 0 0,0 1 1 0 0,0 0-1 0 0,0 1 0 0 0,1-1 1 0 0,-1 2-1 0 0,1-1 1 0 0,-1 1-1 0 0,1 0 1 0 0,0 0-1 0 0,1 1 0 0 0,-1 0 1 0 0,1 1-1 0 0,0-1 1 0 0,0 1 32 0 0,-1 1-1 0 0,1-1 1 0 0,0 1 0 0 0,0 0 0 0 0,0 0 0 0 0,1 0-1 0 0,0 1 1 0 0,1 0 0 0 0,0 0 0 0 0,0 0-1 0 0,0 0 1 0 0,1 1 0 0 0,1-1 0 0 0,-1 1-1 0 0,1 0 1 0 0,1 0 0 0 0,0 0 0 0 0,0 0 0 0 0,1 0-1 0 0,0 0 1 0 0,0 0 0 0 0,1 0 0 0 0,0 0-1 0 0,1 0 1 0 0,0 0 0 0 0,0-1 0 0 0,1 1-1 0 0,0-1 1 0 0,0 1 0 0 0,5 5 0 0 0,5 2-92 0 0,2-2 1 0 0,-1 0-1 0 0,2-1 1 0 0,0 0-1 0 0,1-1 1 0 0,0-1-1 0 0,0-1 1 0 0,1 0-1 0 0,1-1 1 0 0,-1-1-1 0 0,1-1 1 0 0,1-1-1 0 0,-1 0 1 0 0,1-2-1 0 0,0 0 0 0 0,0-1 1 0 0,1-1-1 0 0,-1-1 1 0 0,1-1-1 0 0,-1-1 1 0 0,0 0-1 0 0,6-2 92 0 0,16-8-5989 0 0,-35 9 3642 0 0,8-3-7646 0 0</inkml:trace>
  <inkml:trace contextRef="#ctx0" brushRef="#br0" timeOffset="12185.629">17040 59 9178 0 0,'0'0'2322'0'0,"0"0"-1393"0"0,0 0-247 0 0,0 0 257 0 0,0 0 76 0 0,0 0-87 0 0,-2 36-268 0 0,-6 114-293 0 0,-12 328-413 0 0,23-302-1311 0 0,5-59-3947 0 0,-7-112 4502 0 0,0 2-6382 0 0,-1-7 4857 0 0</inkml:trace>
  <inkml:trace contextRef="#ctx0" brushRef="#br0" timeOffset="12799.664">16793 593 1168 0 0,'0'0'1549'0'0,"0"0"-968"0"0,0 0-328 0 0,0 0-26 0 0,0 0 3 0 0,0 0-6 0 0,31 6-12 0 0,103 19-40 0 0,-64-14-311 0 0,2-3 0 0 0,-1-3 1 0 0,58-4 138 0 0,-69-2-353 0 0,-54 2 223 0 0,-1-1-1 0 0,0 0 0 0 0,0 0 1 0 0,0-1-1 0 0,0 0 0 0 0,0 1 1 0 0,0-2-1 0 0,0 1 0 0 0,0-1 1 0 0,-1 1-1 0 0,1-1 0 0 0,0 0 0 0 0,-1-1 1 0 0,1 1-1 0 0,-1-1 0 0 0,0 0 1 0 0,0 0-1 0 0,0-1 0 0 0,0 0 131 0 0,-3 4 93 0 0,-1-1-1 0 0,0 1 0 0 0,1-1 1 0 0,-1 1-1 0 0,0-1 1 0 0,0 1-1 0 0,0-1 0 0 0,1 1 1 0 0,-1-1-1 0 0,0 1 0 0 0,0-1 1 0 0,0 1-1 0 0,0-1 0 0 0,0 1 1 0 0,0-1-1 0 0,0 1 1 0 0,0-1-1 0 0,0 1 0 0 0,0-1 1 0 0,0 1-1 0 0,0-1 0 0 0,-1 0 1 0 0,1 1-1 0 0,0-1 1 0 0,0 1-1 0 0,-1 0 0 0 0,1-1 1 0 0,0 1-1 0 0,0-1 0 0 0,-1 1 1 0 0,1-1-1 0 0,0 1 1 0 0,-1 0-1 0 0,1-1 0 0 0,-1 1 1 0 0,1-1-1 0 0,-1 1 0 0 0,1 0 1 0 0,0 0-1 0 0,-1-1 1 0 0,1 1-1 0 0,-1 0 0 0 0,1 0 1 0 0,-1 0-1 0 0,1-1 0 0 0,-1 1 1 0 0,0 0-1 0 0,1 0 0 0 0,-1 0 1 0 0,1 0-1 0 0,-1 0 1 0 0,1 0-1 0 0,-1 0 0 0 0,1 0 1 0 0,-1 0-1 0 0,1 0 0 0 0,-1 1 1 0 0,1-1-1 0 0,-1 0 1 0 0,1 0-93 0 0,-38 2 3923 0 0,-4 29-827 0 0,39-29-3109 0 0,1 0 1 0 0,0 0-1 0 0,0 0 0 0 0,1 1 1 0 0,-1-1-1 0 0,0 1 0 0 0,1-1 1 0 0,-1 1-1 0 0,1 0 0 0 0,0-1 1 0 0,0 1-1 0 0,0 0 0 0 0,1 0 0 0 0,-1 0 1 0 0,0 0-1 0 0,1 0 0 0 0,0 0 1 0 0,0 0-1 0 0,0 0 0 0 0,0 0 1 0 0,0 0-1 0 0,1 0 0 0 0,-1 0 1 0 0,1 0-1 0 0,0 0 0 0 0,0-1 1 0 0,0 1-1 0 0,0 0 0 0 0,0 0 1 0 0,1-1-1 0 0,-1 1 0 0 0,1-1 1 0 0,0 1-1 0 0,-1-1 0 0 0,1 0 1 0 0,0 1-1 0 0,1-1 0 0 0,-1 0 1 0 0,0 0-1 0 0,3 1 13 0 0,7 1 275 0 0,1 0 0 0 0,0-1-1 0 0,0 0 1 0 0,0-1 0 0 0,0-1 0 0 0,0 0 0 0 0,0-1 0 0 0,1 0 0 0 0,-1-1 0 0 0,0 0-1 0 0,0-1 1 0 0,0-1 0 0 0,0 0 0 0 0,0-1 0 0 0,-1 0 0 0 0,1-1 0 0 0,-1 0 0 0 0,0-1-1 0 0,-1 0 1 0 0,1-1 0 0 0,-1 0 0 0 0,-1-1 0 0 0,1 0 0 0 0,-1-1 0 0 0,-1 0 0 0 0,0-1-1 0 0,5-6-274 0 0,-10 12 97 0 0,-1 0-1 0 0,1 0 0 0 0,0 1 0 0 0,-1-1 1 0 0,2 1-1 0 0,-1 0 0 0 0,0 0 0 0 0,1 0 0 0 0,-1 0 1 0 0,1 1-1 0 0,0 0 0 0 0,0 0 0 0 0,0 0 1 0 0,0 1-1 0 0,0 0 0 0 0,0 0 0 0 0,0 0 0 0 0,1 0 1 0 0,-1 1-1 0 0,1 0-96 0 0,42 48-35 0 0,-25-8-75 0 0,-1 0 0 0 0,-2 1 0 0 0,-2 2 0 0 0,-2 0-1 0 0,7 29 111 0 0,-3-13-273 0 0,-4-1-1 0 0,-2 2 1 0 0,-2 0-1 0 0,-3 1 1 0 0,-3-1-1 0 0,-2 1 0 0 0,-4 43 274 0 0,0-96 52 0 0,0 0-1 0 0,0 0 1 0 0,0 0-1 0 0,-1 0 0 0 0,0-1 1 0 0,-1 1-1 0 0,0 0 1 0 0,0-1-1 0 0,0 1 0 0 0,-1-1 1 0 0,0 0-1 0 0,-1 1 1 0 0,1-2-1 0 0,-2 1 0 0 0,1 0 1 0 0,-1-1-1 0 0,1 0 1 0 0,-2 0-1 0 0,1 0 0 0 0,-1-1 1 0 0,0 1-1 0 0,0-1 1 0 0,0-1-1 0 0,-1 1 0 0 0,1-1 1 0 0,-1 0-1 0 0,0-1 0 0 0,0 0 1 0 0,-1 0-1 0 0,1 0 1 0 0,-1-1-1 0 0,1 0 0 0 0,-1 0 1 0 0,0-1-1 0 0,0 0 1 0 0,0-1-1 0 0,-7 0-51 0 0,10-1 49 0 0,0 0 0 0 0,-1-1 0 0 0,1 1-1 0 0,0-1 1 0 0,0 0 0 0 0,1-1 0 0 0,-1 1 0 0 0,0-1 0 0 0,1 0-1 0 0,-1 0 1 0 0,1-1 0 0 0,0 1 0 0 0,0-1 0 0 0,0 0 0 0 0,1 0-1 0 0,0 0 1 0 0,-1-1 0 0 0,1 1 0 0 0,1-1 0 0 0,-1 1 0 0 0,1-1-1 0 0,-1 0 1 0 0,1 0 0 0 0,1 0 0 0 0,-1-1 0 0 0,1 1 0 0 0,0 0-1 0 0,0 0 1 0 0,1-1 0 0 0,-1 1 0 0 0,1-5-49 0 0,-1-8-25 0 0,1 0-1 0 0,1 0 1 0 0,1 0-1 0 0,0 0 1 0 0,2 0 0 0 0,0 1-1 0 0,0-1 1 0 0,2 1 0 0 0,1-2 25 0 0,6-10-251 0 0,2 1 0 0 0,1 1 0 0 0,1 0 0 0 0,1 1 0 0 0,1 1 0 0 0,2 1 0 0 0,0 0 0 0 0,1 2-1 0 0,10-6 252 0 0,137-107-8705 0 0,-131 109 3425 0 0,-9 10-1927 0 0</inkml:trace>
  <inkml:trace contextRef="#ctx0" brushRef="#br0" timeOffset="10397.551">13822 715 5209 0 0,'0'0'711'0'0,"0"0"-219"0"0,0 0 52 0 0,0 0 347 0 0,0 0 357 0 0,0 0 90 0 0,0 0-174 0 0,0 0-296 0 0,0 0-276 0 0,0 0-173 0 0,0 0-129 0 0,12 31-78 0 0,38 99-27 0 0,-31-78-6 0 0,43 73 792 0 0,-61-124-895 0 0,-1 0 1 0 0,1 0 0 0 0,-1 0 0 0 0,1-1-1 0 0,-1 1 1 0 0,1 0 0 0 0,-1-1 0 0 0,1 1-1 0 0,0 0 1 0 0,0-1 0 0 0,-1 1 0 0 0,1-1-1 0 0,0 1 1 0 0,0-1 0 0 0,0 1 0 0 0,-1-1-1 0 0,1 0 1 0 0,0 1 0 0 0,0-1 0 0 0,0 0 0 0 0,0 0-1 0 0,0 1 1 0 0,0-1 0 0 0,0 0 0 0 0,0 0-1 0 0,-1 0 1 0 0,1 0 0 0 0,0 0 0 0 0,0-1-1 0 0,0 1 1 0 0,0 0 0 0 0,0 0 0 0 0,0-1-1 0 0,0 1 1 0 0,0 0 0 0 0,-1-1 0 0 0,1 1-1 0 0,0-1 1 0 0,0 1 0 0 0,0-1 0 0 0,-1 1-1 0 0,1-1 1 0 0,0 0 0 0 0,-1 1 0 0 0,1-1-1 0 0,-1 0 1 0 0,1 1 0 0 0,0-1 0 0 0,-1 0-1 0 0,1 0-76 0 0,25-49 2179 0 0,-21 40-2127 0 0,16-38-135 0 0,2 1 0 0 0,3 1 1 0 0,1 1-1 0 0,2 1 0 0 0,2 2 0 0 0,8-5 83 0 0,-20 30-2519 0 0,-12 12-880 0 0,-1 1-3364 0 0,-4 3-1440 0 0</inkml:trace>
  <inkml:trace contextRef="#ctx0" brushRef="#br0" timeOffset="10935.666">14293 943 2993 0 0,'0'0'969'0'0,"0"0"114"0"0,0 0 233 0 0,0 0 219 0 0,0 0 84 0 0,0 0-94 0 0,32-6-252 0 0,98-18-212 0 0,-62-3 193 0 0,-55 18-961 0 0,-1 1-89 0 0,0 0 0 0 0,0-1 1 0 0,-1 0-1 0 0,0-1 1 0 0,-1-1-1 0 0,0 1 0 0 0,-1-2 1 0 0,0 1-1 0 0,0-1 1 0 0,-1 0-1 0 0,4-11-204 0 0,-10 21-2 0 0,-1 0 0 0 0,1 0 0 0 0,-1-1 1 0 0,0 1-1 0 0,0 0 0 0 0,0 0 0 0 0,0-1 0 0 0,0 1 0 0 0,-1-1 1 0 0,1 1-1 0 0,-1-1 0 0 0,1 1 0 0 0,-1 0 0 0 0,0-1 0 0 0,0 1 1 0 0,0-1-1 0 0,0 1 0 0 0,-1-1 0 0 0,1 1 0 0 0,-1-1 0 0 0,1 1 1 0 0,-1-1-1 0 0,0 1 0 0 0,0 0 0 0 0,0-1 0 0 0,0 1 0 0 0,0 0 0 0 0,-1 0 1 0 0,1 0-1 0 0,-1 0 0 0 0,1 0 0 0 0,-1 0 0 0 0,0 0 0 0 0,0 1 1 0 0,1-1-1 0 0,-1 0 0 0 0,0 1 0 0 0,-1 0 0 0 0,1-1 0 0 0,0 1 1 0 0,0 0-1 0 0,-1 0 0 0 0,1 0 0 0 0,0 1 0 0 0,-1-1 0 0 0,1 0 1 0 0,-1 1-1 0 0,1 0 0 0 0,-1 0 0 0 0,0-1 2 0 0,-4 1-109 0 0,1 1-1 0 0,-1-1 1 0 0,1 1-1 0 0,-1 0 1 0 0,1 0-1 0 0,0 1 1 0 0,0 0 0 0 0,-1 0-1 0 0,1 0 1 0 0,0 1-1 0 0,1 0 1 0 0,-1 0-1 0 0,1 1 1 0 0,-1-1 0 0 0,1 1-1 0 0,0 0 1 0 0,0 1-1 0 0,1-1 110 0 0,-5 4-77 0 0,2 1 0 0 0,-1 0 0 0 0,1 0 0 0 0,0 1 0 0 0,1 0 0 0 0,1 0 0 0 0,-1 0 0 0 0,1 1 0 0 0,1-1 0 0 0,0 1 0 0 0,1 0 0 0 0,0 1 0 0 0,0-1 0 0 0,1 5 77 0 0,1-10 35 0 0,0 0-1 0 0,1 1 1 0 0,0-1-1 0 0,0 0 1 0 0,0 0-1 0 0,1 1 1 0 0,0-1-1 0 0,1 0 1 0 0,-1 0-1 0 0,1 0 1 0 0,0 0-1 0 0,1 0 1 0 0,-1 0-1 0 0,1 0 1 0 0,0-1-1 0 0,0 0 1 0 0,1 1-1 0 0,0-1 0 0 0,0-1 1 0 0,0 1-1 0 0,1 0 1 0 0,-1-1-1 0 0,1 0 1 0 0,0 0-1 0 0,0 0 1 0 0,4 1-35 0 0,3 2 190 0 0,0-2 0 0 0,0 1 0 0 0,0-1 0 0 0,1-1-1 0 0,0 0 1 0 0,0-1 0 0 0,0-1 0 0 0,0 0 0 0 0,0 0 0 0 0,0-1 0 0 0,1-1 0 0 0,-1 0 0 0 0,0-1 0 0 0,0-1 0 0 0,1 0-1 0 0,-1 0 1 0 0,0-2-190 0 0,15-4 268 0 0,-1-1 0 0 0,0-1-1 0 0,-1-2 1 0 0,0-1 0 0 0,-1 0 0 0 0,-1-2-1 0 0,10-8-267 0 0,5-2 10 0 0,-1-1 0 0 0,-1-2-1 0 0,-2-2 1 0 0,0-2-1 0 0,-2 0 1 0 0,-2-3 0 0 0,-1 0-1 0 0,-2-2 1 0 0,-1-1 0 0 0,-2-1-1 0 0,-2-1 1 0 0,-1-1 0 0 0,5-19-10 0 0,-21 41-444 0 0,-1-1 1 0 0,0 0-1 0 0,-2 1 1 0 0,-1-1-1 0 0,0-1 1 0 0,-1 1-1 0 0,-1 0 1 0 0,-1 0-1 0 0,-2-4 444 0 0,3 18-89 0 0,-1 0-1 0 0,0 0 0 0 0,0 0 0 0 0,-1 0 0 0 0,1 0 0 0 0,-1 0 0 0 0,-1 0 0 0 0,1 1 0 0 0,-1-1 0 0 0,0 1 0 0 0,0-1 0 0 0,-1 1 0 0 0,1 0 1 0 0,-1 0-1 0 0,0 1 0 0 0,-1-1 0 0 0,1 1 0 0 0,-1 0 0 0 0,0 0 0 0 0,0 0 0 0 0,0 1 0 0 0,0 0 0 0 0,-1 0 0 0 0,1 0 0 0 0,-1 1 0 0 0,0-1 1 0 0,0 1-1 0 0,0 1 0 0 0,0-1 0 0 0,0 1 0 0 0,-2 0 90 0 0,1 1 21 0 0,0 0 1 0 0,-1 0-1 0 0,1 1 0 0 0,0 0 1 0 0,0 1-1 0 0,0-1 0 0 0,-1 1 1 0 0,2 1-1 0 0,-1-1 0 0 0,0 1 1 0 0,1 0-1 0 0,-1 1 1 0 0,1 0-1 0 0,0 0 0 0 0,0 0 1 0 0,0 1-1 0 0,1-1 0 0 0,-1 1 1 0 0,1 1-1 0 0,-1 1-21 0 0,-82 122 1005 0 0,77-102-914 0 0,1 0 0 0 0,1 1 0 0 0,1 0-1 0 0,1 0 1 0 0,2 1 0 0 0,1 0 0 0 0,1 0 0 0 0,1 0-1 0 0,2 0 1 0 0,1 0 0 0 0,1 0 0 0 0,3 8-91 0 0,-1-15 87 0 0,2-1 1 0 0,1 0-1 0 0,0 0 1 0 0,1 0-1 0 0,2-1 1 0 0,0 0-1 0 0,1-1 1 0 0,0 0 0 0 0,2-1-1 0 0,0-1 1 0 0,15 15-88 0 0,58 34-46 0 0,-16-50-3493 0 0,-45-17-3512 0 0,-15-2 827 0 0</inkml:trace>
  <inkml:trace contextRef="#ctx0" brushRef="#br0" timeOffset="11264.041">15725 608 272 0 0,'0'0'3636'0'0,"0"0"-1848"0"0,0 0-572 0 0,0 0 32 0 0,0 0 27 0 0,0 0-76 0 0,0 0-147 0 0,0 0-197 0 0,0 0-183 0 0,0 0-167 0 0,0 0-148 0 0,-31 20-162 0 0,-93 61-90 0 0,72-33-36 0 0,49-39-67 0 0,-1-2-9 0 0,1-1 1 0 0,0 1-1 0 0,1-1 1 0 0,-1 1-1 0 0,1 0 1 0 0,1 0 0 0 0,-1 0-1 0 0,1 0 1 0 0,1 0-1 0 0,-1 1 1 0 0,1-1-1 0 0,0 0 1 0 0,1 0-1 0 0,0 0 1 0 0,0 1-1 0 0,0-1 1 0 0,1 0-1 0 0,0-1 1 0 0,0 1 0 0 0,1 0-1 0 0,0 0 1 0 0,0-1-1 0 0,1 0 1 0 0,-1 0-1 0 0,1 0 1 0 0,1 1 6 0 0,0-2 109 0 0,0-1 0 0 0,-1 1 0 0 0,2-1 0 0 0,-1 0 1 0 0,0 0-1 0 0,1 0 0 0 0,0-1 0 0 0,0 0 0 0 0,0 0 0 0 0,0-1 1 0 0,1 0-1 0 0,-1 0 0 0 0,0 0 0 0 0,1 0 0 0 0,0-1 0 0 0,-1 0 1 0 0,1-1-1 0 0,0 0 0 0 0,-1 0 0 0 0,1 0 0 0 0,0-1 0 0 0,-1 0 1 0 0,1 0-1 0 0,0 0 0 0 0,-1-1 0 0 0,0 0 0 0 0,1 0 0 0 0,2-2-109 0 0,1-4 53 0 0,0 1 0 0 0,0-1 0 0 0,0-1 0 0 0,-1 0 0 0 0,-1 0-1 0 0,1-1 1 0 0,-2 0 0 0 0,1 0 0 0 0,-1-1 0 0 0,-1 0 0 0 0,0 0-1 0 0,-1 0 1 0 0,0-1 0 0 0,0 0 0 0 0,-1 0 0 0 0,-1 0 0 0 0,0-1-1 0 0,-1 1 1 0 0,0-1 0 0 0,-1 1 0 0 0,0-1 0 0 0,-1 0 0 0 0,-1 1-1 0 0,0-1 1 0 0,0 0 0 0 0,-2-2-53 0 0,2 9-317 0 0,-1 0-1 0 0,0 0 1 0 0,0 0 0 0 0,-1 0-1 0 0,0 1 1 0 0,0-1 0 0 0,0 1-1 0 0,0-1 1 0 0,-1 1 0 0 0,0 0-1 0 0,0 0 1 0 0,0 1 0 0 0,-1-1 317 0 0,-45-23-9690 0 0,40 24 4797 0 0</inkml:trace>
  <inkml:trace contextRef="#ctx0" brushRef="#br0" timeOffset="11603.592">16193 656 2665 0 0,'0'0'2259'0'0,"0"0"-864"0"0,0 0-191 0 0,0 0 295 0 0,0 0 253 0 0,0 0 57 0 0,0 0-202 0 0,0 0-386 0 0,-32 13-411 0 0,-96 41-329 0 0,70-15-130 0 0,52-31-307 0 0,2-4-31 0 0,1 0 0 0 0,0 0-1 0 0,0 0 1 0 0,0 1 0 0 0,0-1 0 0 0,1 1-1 0 0,0-1 1 0 0,0 1 0 0 0,0 0 0 0 0,0 0 0 0 0,1 0-1 0 0,0 0 1 0 0,0 1 0 0 0,0-1 0 0 0,1 0-1 0 0,-1 0 1 0 0,1 0 0 0 0,1 1 0 0 0,-1-1 0 0 0,1 0-1 0 0,0 0 1 0 0,0 0 0 0 0,0 0 0 0 0,1 0 0 0 0,-1 0-1 0 0,1 0 1 0 0,1 0 0 0 0,-1-1 0 0 0,1 1-1 0 0,-1-1 1 0 0,1 1 0 0 0,1-1 0 0 0,-1 0 0 0 0,0 0-1 0 0,1-1 1 0 0,4 4-13 0 0,1-1-55 0 0,1 0 0 0 0,0 0 0 0 0,0-1 0 0 0,1-1 0 0 0,-1 1 1 0 0,1-2-1 0 0,0 1 0 0 0,0-2 0 0 0,1 0 0 0 0,-1 0 0 0 0,0-1 0 0 0,1 0 0 0 0,-1-1 0 0 0,1 0 0 0 0,-1-1 0 0 0,11-1 55 0 0,30-24-3767 0 0,-10-12-6550 0 0,-34 29 7723 0 0</inkml:trace>
  <inkml:trace contextRef="#ctx0" brushRef="#br0" timeOffset="11850.893">16502 696 8994 0 0,'0'0'1600'0'0,"0"0"-290"0"0,0 0 54 0 0,0 0 79 0 0,0 0-117 0 0,0 0-322 0 0,0 0-429 0 0,0 0-285 0 0,-9 32-165 0 0,-26 96-127 0 0,26-45-646 0 0,9-81 332 0 0,2 19-992 0 0,7-11-7039 0 0,-6-10 937 0 0</inkml:trace>
  <inkml:trace contextRef="#ctx0" brushRef="#br0" timeOffset="12000.795">16473 394 8930 0 0,'0'0'2384'0'0,"0"0"-1207"0"0,0 0-577 0 0,0 0-144 0 0,0 0-144 0 0,0 0-152 0 0,0 0-312 0 0,0 0-448 0 0,0 0-848 0 0,0 0-1657 0 0,0 0-1216 0 0,0 0-72 0 0</inkml:trace>
  <inkml:trace contextRef="#ctx0" brushRef="#br0" timeOffset="8635.17">11765 240 0 0 0,'0'0'1026'0'0,"0"0"-18"0"0,0 0 203 0 0,0 0 325 0 0,0 0 394 0 0,0 0 198 0 0,0 0-119 0 0,0 0-302 0 0,0 0-400 0 0,0 0-361 0 0,0 0-264 0 0,0-3-198 0 0,2 88 2237 0 0,-7 231-1229 0 0,-37 79-1541 0 0,38-343-636 0 0,4-29-2342 0 0,0-22 1686 0 0,0-1-386 0 0,0 0-451 0 0,0-2-3019 0 0,3-7 1608 0 0,-1 5 1195 0 0</inkml:trace>
  <inkml:trace contextRef="#ctx0" brushRef="#br0" timeOffset="8881.507">11351 759 2841 0 0,'0'0'2073'0'0,"0"0"-994"0"0,0 0-208 0 0,0 0 343 0 0,0 0 375 0 0,0 0 166 0 0,0 0-160 0 0,0 0-274 0 0,31-7-249 0 0,101-21-200 0 0,-21 5 58 0 0,-2-5 1 0 0,95-37-931 0 0,-204 65-7 0 0,60-25-2321 0 0,-25 3-6677 0 0,-30 17 2202 0 0</inkml:trace>
  <inkml:trace contextRef="#ctx0" brushRef="#br0" timeOffset="9297.721">12146 207 7786 0 0,'0'0'917'0'0,"0"0"-153"0"0,0 0 94 0 0,0 0 334 0 0,0 0 279 0 0,0 0 43 0 0,-10 36-238 0 0,-33 119-362 0 0,22-37 23 0 0,15 132-418 0 0,6-235-511 0 0,1 0-1 0 0,1 1 1 0 0,0-1 0 0 0,1 0 0 0 0,0 0 0 0 0,2 0-1 0 0,0-1 1 0 0,0 0 0 0 0,1 1 0 0 0,1-2-1 0 0,0 1 1 0 0,5 5-8 0 0,-10-17 11 0 0,-1 0 0 0 0,1 0 0 0 0,-1-1 0 0 0,1 1 0 0 0,0 0 0 0 0,0-1 0 0 0,-1 0 0 0 0,1 1 0 0 0,0-1 0 0 0,0 0 0 0 0,0 0 0 0 0,1 0 0 0 0,-1 0 0 0 0,0 0 0 0 0,0-1 0 0 0,0 1 0 0 0,1-1 0 0 0,-1 1 0 0 0,0-1 0 0 0,1 0 0 0 0,-1 0 0 0 0,0 0 0 0 0,1 0 0 0 0,-1 0 0 0 0,0-1 0 0 0,0 1 0 0 0,1-1 0 0 0,-1 1 1 0 0,0-1-1 0 0,0 0 0 0 0,0 0 0 0 0,1 0-11 0 0,62-49 521 0 0,-45 32-447 0 0,113-85 8 0 0,-132 102-85 0 0,0 0 0 0 0,0 0 1 0 0,0 0-1 0 0,0 0 0 0 0,1 0 1 0 0,-1 0-1 0 0,0 1 0 0 0,0-1 1 0 0,1 0-1 0 0,-1 1 0 0 0,0-1 1 0 0,1 1-1 0 0,-1-1 0 0 0,1 1 1 0 0,-1 0-1 0 0,1-1 0 0 0,-1 1 1 0 0,1 0-1 0 0,-1 0 0 0 0,1 0 1 0 0,-1 0-1 0 0,1 0 0 0 0,-1 1 1 0 0,0-1-1 0 0,1 0 0 0 0,-1 1 1 0 0,1-1-1 0 0,-1 1 0 0 0,1-1 1 0 0,-1 1-1 0 0,0 0 0 0 0,0-1 1 0 0,1 1-1 0 0,-1 0 0 0 0,0 0 1 0 0,0 0-1 0 0,0 0 0 0 0,0 0 1 0 0,0 0-1 0 0,0 0 0 0 0,0 1 1 0 0,0-1-1 0 0,0 0 0 0 0,-1 0 1 0 0,1 1-1 0 0,0-1 0 0 0,-1 1 1 0 0,1-1-1 0 0,-1 0 0 0 0,0 1 1 0 0,1-1-1 0 0,-1 1 0 0 0,0-1 1 0 0,0 1-1 0 0,0-1 0 0 0,0 1 1 0 0,0-1-1 0 0,0 1 0 0 0,0-1 1 0 0,-1 1 2 0 0,4 151 350 0 0,-3-151-369 0 0,1 0 0 0 0,0 0 0 0 0,-1 0-1 0 0,1 0 1 0 0,0 0 0 0 0,0 0-1 0 0,0 0 1 0 0,1 0 0 0 0,-1-1 0 0 0,0 1-1 0 0,1 0 1 0 0,-1-1 0 0 0,1 1-1 0 0,-1-1 1 0 0,1 0 0 0 0,0 1-1 0 0,-1-1 1 0 0,1 0 0 0 0,0 0 0 0 0,0 0-1 0 0,0 0 1 0 0,0 0 0 0 0,0-1-1 0 0,0 1 1 0 0,0-1 0 0 0,0 1 0 0 0,0-1-1 0 0,0 0 1 0 0,0 1 0 0 0,1-1-1 0 0,-1 0 1 0 0,1-1 19 0 0,41-15-4866 0 0,-28-1-3037 0 0,-14 13 1828 0 0</inkml:trace>
  <inkml:trace contextRef="#ctx0" brushRef="#br0" timeOffset="9646.268">12752 877 0 0 0,'0'0'1450'0'0,"0"0"395"0"0,0 0 237 0 0,0 0-11 0 0,0 0-112 0 0,0 0-212 0 0,0 0-308 0 0,0 0-302 0 0,0 0-280 0 0,0 0-195 0 0,0 0-118 0 0,0 0-64 0 0,28-16-28 0 0,86-47-43 0 0,-78 26 103 0 0,-36 31-404 0 0,2 3-116 0 0,-1-1-1 0 0,0 0 0 0 0,0 0 0 0 0,0 0 0 0 0,-1 1 0 0 0,1-1 0 0 0,-1 0 0 0 0,0 0 0 0 0,0 0 0 0 0,-1 0 0 0 0,1 0 0 0 0,-1 0 0 0 0,1 1 0 0 0,-1-1 0 0 0,0 0 0 0 0,-1 0 0 0 0,1 1 0 0 0,-1-1 0 0 0,0 1 0 0 0,1-1 1 0 0,-2 1-1 0 0,1 0 0 0 0,0 0 0 0 0,-1 0 0 0 0,1 0 0 0 0,-1 0 0 0 0,0 0 0 0 0,0 1 0 0 0,0-1 0 0 0,0 1 0 0 0,0 0 0 0 0,0 0 0 0 0,-1 0 0 0 0,1 0 0 0 0,-1 1 0 0 0,0-1 0 0 0,1 1 0 0 0,-2 0 9 0 0,-2 0-68 0 0,0 1-1 0 0,1 0 0 0 0,-1 1 1 0 0,0 0-1 0 0,0 0 0 0 0,1 0 1 0 0,-1 1-1 0 0,1-1 0 0 0,-1 2 1 0 0,1-1-1 0 0,0 1 0 0 0,0 0 1 0 0,0 0-1 0 0,0 1 0 0 0,0-1 1 0 0,1 1-1 0 0,-1 1 0 0 0,1-1 1 0 0,0 1-1 0 0,1 0 0 0 0,-1 0 69 0 0,-8 9-24 0 0,2-1 0 0 0,-1 2 0 0 0,2 0 1 0 0,0 0-1 0 0,1 1 0 0 0,0 0 0 0 0,-2 7 24 0 0,8-17 27 0 0,-1 0 0 0 0,0 1 0 0 0,1-1 0 0 0,0 1 0 0 0,1 0 0 0 0,0 0-1 0 0,0 0 1 0 0,0 0 0 0 0,1 0 0 0 0,0 0 0 0 0,0 0 0 0 0,1 1 0 0 0,0-1 0 0 0,0 0 0 0 0,0 0 0 0 0,1 1 0 0 0,1-1 0 0 0,-1 0 0 0 0,1 0 0 0 0,0 0 0 0 0,0 0 0 0 0,1-1 0 0 0,0 1 0 0 0,0-1 0 0 0,1 1 0 0 0,0-1 0 0 0,0 0 0 0 0,0 0 0 0 0,1-1 0 0 0,0 1 0 0 0,0-1 0 0 0,3 2-27 0 0,13 2-161 0 0,0-2 1 0 0,0 0 0 0 0,0-2 0 0 0,1 0 0 0 0,0-1 0 0 0,0-1-1 0 0,0-2 1 0 0,0 0 0 0 0,0-1 0 0 0,0-1 0 0 0,8-2 160 0 0,5 0-4121 0 0,-11-1-4520 0 0</inkml:trace>
  <inkml:trace contextRef="#ctx0" brushRef="#br0" timeOffset="15670.673">19118 637 0 0 0,'0'0'451'0'0,"0"0"60"0"0,0 0 109 0 0,0 0 173 0 0,0 0 193 0 0,0 0 54 0 0,0 0-96 0 0,0 0-200 0 0,0 0-158 0 0,0 0-122 0 0,0 0-43 0 0,0 0 27 0 0,0 0 42 0 0,-14 3 31 0 0,-41 11-30 0 0,50-13-426 0 0,1 1 0 0 0,0-1 0 0 0,0 1 0 0 0,0 0 0 0 0,0 0 0 0 0,1 0 0 0 0,-1 1 0 0 0,0-1 0 0 0,1 1 0 0 0,0 0 0 0 0,0 0 0 0 0,-1 0 0 0 0,2 0 0 0 0,-1 1 0 0 0,0-1 0 0 0,1 1 0 0 0,-1 0-65 0 0,-4 6 70 0 0,1 0-43 0 0,-1-1-1 0 0,1 2 1 0 0,1-1 0 0 0,0 1-1 0 0,0-1 1 0 0,1 1 0 0 0,0 1-1 0 0,1-1 1 0 0,0 0 0 0 0,1 1-1 0 0,1 0 1 0 0,-1-1 0 0 0,2 1-1 0 0,0 4-26 0 0,2-10 104 0 0,0-1-1 0 0,0 0 1 0 0,1 0-1 0 0,-1 0 1 0 0,1 0-1 0 0,0-1 0 0 0,1 1 1 0 0,-1-1-1 0 0,1 0 1 0 0,0 0-1 0 0,0 0 1 0 0,0 0-1 0 0,1-1 0 0 0,-1 1 1 0 0,1-1-1 0 0,0-1 1 0 0,0 1-1 0 0,0 0 1 0 0,0-1-1 0 0,0 0 1 0 0,0 0-1 0 0,1-1 0 0 0,-1 0 1 0 0,1 0-1 0 0,4 1-103 0 0,-3 0 105 0 0,0-1 0 0 0,0 1 0 0 0,0-1 0 0 0,0 0 0 0 0,0-1 0 0 0,0 1 0 0 0,0-2 0 0 0,0 1 0 0 0,0-1 0 0 0,0 0 0 0 0,0 0 0 0 0,0-1 0 0 0,0 0 0 0 0,-1 0 0 0 0,1 0 0 0 0,-1-1 0 0 0,1 0 0 0 0,-1-1 0 0 0,0 1 0 0 0,0-1 0 0 0,-1 0 0 0 0,1-1 0 0 0,-1 1 0 0 0,0-1 0 0 0,0 0 0 0 0,0 0 0 0 0,-1-1 0 0 0,2-2-105 0 0,1-2-52 0 0,-2 0 0 0 0,1 0 0 0 0,-2-1 0 0 0,1 0 1 0 0,-1 0-1 0 0,-1 0 0 0 0,0 0 0 0 0,0-1 0 0 0,-1 1 0 0 0,-1-1 1 0 0,0 0-1 0 0,-1 1 0 0 0,0-1 0 0 0,0 0 0 0 0,-2 1 1 0 0,0-4 51 0 0,-1-3-602 0 0,-2 0 0 0 0,0 0 0 0 0,-2 0 0 0 0,1 1 1 0 0,-2-1-1 0 0,-1 2 0 0 0,0-1 0 0 0,-1 1 0 0 0,-9-11 602 0 0,-80-94-1552 0 0,98 117 1622 0 0,-1-1 0 0 0,1 1 1 0 0,1 0-1 0 0,-1-1 0 0 0,0 1 1 0 0,1-1-1 0 0,0 1 0 0 0,0-1 1 0 0,0 1-1 0 0,1-1 0 0 0,0 1 0 0 0,0-1 1 0 0,0 1-1 0 0,0 0 0 0 0,0 0 1 0 0,1-1-1 0 0,0 1 0 0 0,0 0 1 0 0,0 0-1 0 0,0 0 0 0 0,1 1 0 0 0,0-1 1 0 0,-1 1-1 0 0,1-1 0 0 0,0 1 1 0 0,1 0-1 0 0,-1 0 0 0 0,1 0 0 0 0,-1 0 1 0 0,1 1-1 0 0,0 0 0 0 0,0 0 1 0 0,0 0-1 0 0,1-1-70 0 0,11-10 294 0 0,193-185 3521 0 0,-136 132-2463 0 0,-72 66-1323 0 0,0 0-1 0 0,0 0 1 0 0,0 0 0 0 0,0 0 0 0 0,0 0 0 0 0,-1 1-1 0 0,1-1 1 0 0,0 0 0 0 0,0 0 0 0 0,0 1 0 0 0,0-1-1 0 0,0 1 1 0 0,0-1 0 0 0,0 1 0 0 0,0-1 0 0 0,-1 1-1 0 0,1-1 1 0 0,0 1 0 0 0,0 0 0 0 0,-1 0-1 0 0,1-1 1 0 0,-1 1 0 0 0,1 0 0 0 0,0 0 0 0 0,-1 0-1 0 0,1-1 1 0 0,-1 1 0 0 0,0 0 0 0 0,1 0 0 0 0,-1 0-1 0 0,0 0 1 0 0,0 0 0 0 0,1 0 0 0 0,-1 0 0 0 0,0 0-1 0 0,0 0 1 0 0,0 0 0 0 0,0 0 0 0 0,0 0-1 0 0,0 0 1 0 0,-1 1-29 0 0,2-1 59 0 0,73 395 802 0 0,-58-283-939 0 0,3 2-133 0 0,3 7-383 0 0,-6 1 0 0 0,-4 0 0 0 0,-6 0-1 0 0,-8 76 595 0 0,0-172 21 0 0,-2-1 0 0 0,-1 1 0 0 0,-1-1 0 0 0,-1 0 0 0 0,-2 0 0 0 0,0-1 0 0 0,-2 0 0 0 0,-7 13-21 0 0,14-30 86 0 0,-1-1 0 0 0,0 1-1 0 0,0-1 1 0 0,-1 1-1 0 0,0-2 1 0 0,0 1-1 0 0,-1-1 1 0 0,1 0-1 0 0,-1 0 1 0 0,-1-1-1 0 0,1 1 1 0 0,-1-2 0 0 0,0 1-1 0 0,0-1 1 0 0,0 0-1 0 0,-1-1 1 0 0,1 0-1 0 0,-1-1 1 0 0,0 1-1 0 0,1-1 1 0 0,-5-1-86 0 0,9 0 60 0 0,0-1 0 0 0,1 0 1 0 0,-1-1-1 0 0,0 1 0 0 0,0-1 0 0 0,0 0 1 0 0,0 0-1 0 0,0 0 0 0 0,1 0 0 0 0,-1-1 1 0 0,0 1-1 0 0,1-1 0 0 0,-1 0 0 0 0,1 0 1 0 0,0 0-1 0 0,0-1 0 0 0,0 1 0 0 0,0-1 1 0 0,0 0-1 0 0,0 1 0 0 0,1-1 0 0 0,-1-1 1 0 0,1 1-1 0 0,0 0 0 0 0,0 0 0 0 0,0-1 1 0 0,0 1-1 0 0,0-4-60 0 0,-5-8 52 0 0,1 0-1 0 0,1 0 1 0 0,1-1-1 0 0,0 0 1 0 0,1 0 0 0 0,1 0-1 0 0,0-1 1 0 0,1 1 0 0 0,1 0-1 0 0,0-1 1 0 0,1 1 0 0 0,1 0-1 0 0,1 0 1 0 0,0 0 0 0 0,1 0-1 0 0,1 0 1 0 0,0 1-1 0 0,5-10-51 0 0,72-117-1972 0 0,26 30-6977 0 0,-88 96-270 0 0</inkml:trace>
  <inkml:trace contextRef="#ctx0" brushRef="#br0" timeOffset="31102.952">9663 1595 8746 0 0,'0'0'1548'0'0,"0"0"-149"0"0,0 0-60 0 0,0 0-5 0 0,0 0 1 0 0,0 0-214 0 0,0 0-358 0 0,0 0-273 0 0,0 0-194 0 0,0 0-99 0 0,0 0 0 0 0,0 0 5 0 0,0 0-13 0 0,-3 22 23 0 0,-8 75-13 0 0,21-7 185 0 0,11 315 339 0 0,-22-404-729 0 0,1 0 1 0 0,-1 0 0 0 0,1 0-1 0 0,0 1 1 0 0,-1-1 0 0 0,1 0-1 0 0,0 0 1 0 0,0 0 0 0 0,0 1-1 0 0,0-1 1 0 0,0 0 0 0 0,0 0-1 0 0,0 1 1 0 0,0-1 0 0 0,1 0-1 0 0,-1 0 1 0 0,0 0 0 0 0,1 0-1 0 0,-1 1 1 0 0,1-1 0 0 0,-1 0-1 0 0,1 0 1 0 0,0 0 0 0 0,-1 0-1 0 0,1 0 1 0 0,0 0 0 0 0,0 0-1 0 0,0 0 1 0 0,-1-1 0 0 0,1 1-1 0 0,0 0 1 0 0,0 0 0 0 0,0-1-1 0 0,0 1 1 0 0,1-1 0 0 0,-1 1-1 0 0,0-1 1 0 0,0 1 0 0 0,0-1-1 0 0,0 1 1 0 0,1-1 0 0 0,-1 0-1 0 0,0 0 1 0 0,0 0 0 0 0,0 0-1 0 0,1 0 1 0 0,-1 0 0 0 0,0 0-1 0 0,1 0 6 0 0,139-79 304 0 0,-132 74-297 0 0,21-12-9 0 0,1 1 0 0 0,1 1 0 0 0,0 2 0 0 0,1 1 0 0 0,0 2 0 0 0,0 1-1 0 0,1 2 1 0 0,1 1 0 0 0,7 1 2 0 0,-38 4 1 0 0,0 0-1 0 0,0 1 0 0 0,1 0 0 0 0,-1 0 0 0 0,0 0 1 0 0,0 0-1 0 0,1 1 0 0 0,-1-1 0 0 0,0 1 1 0 0,0 0-1 0 0,0 1 0 0 0,1-1 0 0 0,-1 1 0 0 0,-1-1 1 0 0,1 1-1 0 0,0 1 0 0 0,0-1 0 0 0,-1 0 0 0 0,1 1 1 0 0,-1 0-1 0 0,0-1 0 0 0,0 1 0 0 0,0 1 0 0 0,0-1 1 0 0,0 0-1 0 0,-1 1 0 0 0,1-1 0 0 0,-1 1 0 0 0,0 0 1 0 0,0 0-1 0 0,-1 0 0 0 0,2 2 0 0 0,-2 1 31 0 0,1 0-1 0 0,-1 0 1 0 0,0-1-1 0 0,-1 1 1 0 0,1 0-1 0 0,-2 0 1 0 0,1 0-1 0 0,-1 0 1 0 0,0 0-1 0 0,0 0 0 0 0,0 0 1 0 0,-1-1-1 0 0,0 1 1 0 0,-1-1-1 0 0,0 1 1 0 0,0-1-1 0 0,0 0 1 0 0,0 0-1 0 0,-1 0 1 0 0,0 0-1 0 0,-1-1 1 0 0,1 0-1 0 0,-4 3-30 0 0,-127 99 297 0 0,134-107-297 0 0,-15 10-34 0 0,0-1 0 0 0,-1-1-1 0 0,0 0 1 0 0,-1-2 0 0 0,1 1 0 0 0,-1-2 0 0 0,-1-1 0 0 0,1 0 0 0 0,-1-1 0 0 0,1-1 0 0 0,-14-1 34 0 0,29 0-98 0 0,0-1 0 0 0,0 0 0 0 0,-1-1 0 0 0,1 1 0 0 0,0-1 0 0 0,-1 1 0 0 0,1-1 0 0 0,0 0 0 0 0,0 0 0 0 0,0 0 0 0 0,0-1 0 0 0,0 1 0 0 0,0-1 0 0 0,0 1 0 0 0,0-1 0 0 0,1 0 0 0 0,-1 0 0 0 0,0-1 0 0 0,1 1 0 0 0,0 0 0 0 0,0-1 0 0 0,0 1 0 0 0,0-1 0 0 0,0 0 0 0 0,-1-3 98 0 0,-9-51-5943 0 0,14 20-2693 0 0,1 25 4331 0 0</inkml:trace>
  <inkml:trace contextRef="#ctx0" brushRef="#br0" timeOffset="31449.102">10681 1996 3913 0 0,'0'0'2795'0'0,"0"0"-1349"0"0,0 0-371 0 0,0 0 134 0 0,0 0 196 0 0,0 0-37 0 0,0 0-256 0 0,-30 35-328 0 0,-91 110-305 0 0,117-142-454 0 0,1 0-1 0 0,-1 0 1 0 0,1 1-1 0 0,0-1 1 0 0,-1 1 0 0 0,2 0-1 0 0,-1 0 1 0 0,0 0-1 0 0,1 1 1 0 0,0-1 0 0 0,0 0-1 0 0,0 1 1 0 0,0 0-1 0 0,1-1 1 0 0,0 1 0 0 0,0 0-1 0 0,0 3-24 0 0,1 3 43 0 0,-1-6-30 0 0,0-1-1 0 0,0 1 0 0 0,1-1 0 0 0,0 1 0 0 0,0-1 0 0 0,0 1 1 0 0,1 0-1 0 0,-1-1 0 0 0,1 1 0 0 0,0-1 0 0 0,1 1 1 0 0,-1-1-1 0 0,1 0 0 0 0,-1 0 0 0 0,1 1 0 0 0,1-1 0 0 0,-1 0 1 0 0,0-1-1 0 0,1 1 0 0 0,0 0 0 0 0,0-1 0 0 0,0 1 0 0 0,0-1 1 0 0,1 0-1 0 0,-1 0 0 0 0,1-1 0 0 0,0 1 0 0 0,0-1 0 0 0,0 1 1 0 0,0-1-1 0 0,0 0 0 0 0,0-1 0 0 0,1 1 0 0 0,-1-1 1 0 0,1 0-1 0 0,-1 0 0 0 0,1 0 0 0 0,-1 0 0 0 0,2-1-12 0 0,4 1 119 0 0,0-1 0 0 0,0-1 0 0 0,0 1 0 0 0,0-2 1 0 0,0 1-1 0 0,0-1 0 0 0,0-1 0 0 0,-1 0 0 0 0,1 0 0 0 0,-1-1 0 0 0,0 0 0 0 0,0 0 0 0 0,0-1 0 0 0,-1-1 0 0 0,0 1 0 0 0,0-1 0 0 0,0-1 1 0 0,0 1-1 0 0,-1-1 0 0 0,0 0 0 0 0,-1-1 0 0 0,0 0 0 0 0,0 0 0 0 0,0 0 0 0 0,-1-1 0 0 0,-1 0 0 0 0,1 0 0 0 0,-1 0 0 0 0,-1 0 0 0 0,0-1 0 0 0,0 0 1 0 0,-1 1-1 0 0,0-1 0 0 0,0 0 0 0 0,-1-2-119 0 0,0 5-62 0 0,0 0 0 0 0,-1 1 0 0 0,0-1 0 0 0,0 0 0 0 0,-1 0 0 0 0,1 0 0 0 0,-1 0 0 0 0,-1 1 0 0 0,1-1 0 0 0,-1 1 0 0 0,-1-1 0 0 0,1 1 0 0 0,-1-1 0 0 0,0 1 0 0 0,0 0 0 0 0,-1 0 0 0 0,0 1 0 0 0,0-1 0 0 0,0 1 0 0 0,-1 0 0 0 0,1 0 0 0 0,-1 0 0 0 0,-4-2 62 0 0,-52-28-3505 0 0,17 22-6251 0 0,34 12 3753 0 0</inkml:trace>
  <inkml:trace contextRef="#ctx0" brushRef="#br0" timeOffset="31932.703">11092 2088 7001 0 0,'0'0'1417'0'0,"0"0"-289"0"0,0 0-65 0 0,0 0 20 0 0,0 0-64 0 0,0 0-223 0 0,0 0-229 0 0,0 0-165 0 0,0 0-136 0 0,0 0-125 0 0,-17 31-98 0 0,-50 98-79 0 0,47-68-128 0 0,21-51 104 0 0,-2-7 53 0 0,1-1 0 0 0,0 1 0 0 0,0-1 0 0 0,0 1 0 0 0,0-1 0 0 0,0 0 0 0 0,0 1 0 0 0,1-1 0 0 0,-1 1 0 0 0,1-1-1 0 0,0 0 1 0 0,-1 1 0 0 0,1-1 0 0 0,0 0 0 0 0,1 0 0 0 0,-1 1 0 0 0,0-1 0 0 0,1 0 0 0 0,-1 0 0 0 0,1-1 0 0 0,-1 1 0 0 0,1 0 0 0 0,0 0 0 0 0,0-1 0 0 0,0 1 0 0 0,0-1 0 0 0,0 0 0 0 0,0 1 0 0 0,0-1 0 0 0,0 0 0 0 0,1 0 0 0 0,-1 0 0 0 0,0-1 0 0 0,1 1 0 0 0,-1-1 0 0 0,1 1 0 0 0,0-1 7 0 0,10 0 228 0 0,0-1 1 0 0,0 0 0 0 0,0-1-1 0 0,0 0 1 0 0,0-1-1 0 0,-1-1 1 0 0,1 0 0 0 0,-1-1-1 0 0,0 0 1 0 0,0-1-1 0 0,-1 0 1 0 0,1-1 0 0 0,-1 0-1 0 0,-1-1 1 0 0,1 0 0 0 0,-1 0-1 0 0,-1-1 1 0 0,0-1-1 0 0,7-9-228 0 0,20-19 484 0 0,-3-2-1 0 0,-1-1 0 0 0,-2-2 1 0 0,-2 0-1 0 0,10-24-483 0 0,-27 47-77 0 0,-1 0 1 0 0,0-1-1 0 0,-2 0 1 0 0,0-1-1 0 0,-2 0 0 0 0,0 0 1 0 0,-1 0-1 0 0,-2-1 1 0 0,0 0-1 0 0,-1 1 0 0 0,-2-1 1 0 0,0 0-1 0 0,-1 0 1 0 0,-2-1 76 0 0,3 18-61 0 0,-1 0 0 0 0,0 0 0 0 0,0-1 0 0 0,-1 1 0 0 0,0 0 1 0 0,0 0-1 0 0,0 0 0 0 0,-1 1 0 0 0,0-1 0 0 0,0 1 0 0 0,0-1 1 0 0,-1 1-1 0 0,1 0 0 0 0,-1 0 0 0 0,-1 1 0 0 0,1-1 1 0 0,-1 1-1 0 0,0 0 0 0 0,1 0 0 0 0,-2 0 0 0 0,1 1 0 0 0,0 0 1 0 0,-1 0-1 0 0,0 0 0 0 0,1 0 0 0 0,-1 1 0 0 0,0 0 0 0 0,0 1 1 0 0,0-1-1 0 0,-1 1 0 0 0,1 0 0 0 0,0 1 0 0 0,0-1 0 0 0,-1 1 1 0 0,1 1-1 0 0,0-1 0 0 0,-1 1 0 0 0,1 0 0 0 0,0 0 0 0 0,0 1 1 0 0,0 0-1 0 0,0 0 0 0 0,0 0 0 0 0,-1 1 61 0 0,-6 9 23 0 0,0 0 1 0 0,0 1-1 0 0,1 0 1 0 0,1 1-1 0 0,0 0 0 0 0,1 0 1 0 0,1 1-1 0 0,0 1 0 0 0,1 0 1 0 0,1 0-1 0 0,0 0 1 0 0,1 1-1 0 0,1 0 0 0 0,1 0 1 0 0,0 0-1 0 0,1 1 0 0 0,1 0 1 0 0,1-1-1 0 0,0 1 0 0 0,1 0 1 0 0,2 14-24 0 0,-3-15 26 0 0,1-1 0 0 0,1 1 1 0 0,0 0-1 0 0,1 0 0 0 0,1-1 1 0 0,0 1-1 0 0,1-1 0 0 0,1 0 1 0 0,0 0-1 0 0,2-1 0 0 0,-1 1 1 0 0,2-1-1 0 0,0-1 0 0 0,1 0 1 0 0,6 8-27 0 0,-9-13-95 0 0,1 0 1 0 0,1-1-1 0 0,-1 1 1 0 0,1-2-1 0 0,0 1 1 0 0,1-1-1 0 0,0 0 1 0 0,0-1-1 0 0,1 0 1 0 0,0 0-1 0 0,0-1 1 0 0,0 0 0 0 0,0-1-1 0 0,1 0 1 0 0,0-1-1 0 0,-1 0 1 0 0,1-1-1 0 0,11 1 95 0 0,35-8-4246 0 0,-3-15-5104 0 0,-42 12 6344 0 0</inkml:trace>
  <inkml:trace contextRef="#ctx0" brushRef="#br0" timeOffset="32736.707">11725 1978 768 0 0,'0'0'1626'0'0,"0"0"-410"0"0,0 0 74 0 0,0 0 249 0 0,0 0 94 0 0,0 0-86 0 0,0 0-322 0 0,0 0-346 0 0,0 0-210 0 0,0 0-116 0 0,0 0-56 0 0,0 0-19 0 0,-3 31-19 0 0,-8 99-42 0 0,21-84 140 0 0,-5-44-448 0 0,2 2 67 0 0,1-1-1 0 0,-1 1 1 0 0,1-2-1 0 0,0 1 1 0 0,0-1-1 0 0,0-1 1 0 0,0 1-1 0 0,0-1 1 0 0,0-1 0 0 0,0 1-1 0 0,0-2 1 0 0,1 1-1 0 0,-1-1 1 0 0,0 0-1 0 0,0 0 1 0 0,0-1 0 0 0,0-1-1 0 0,0 1 1 0 0,-1-1-1 0 0,1 0 1 0 0,-1-1-1 0 0,0 0 1 0 0,0 0 0 0 0,0 0-1 0 0,0-1 1 0 0,-1 0-1 0 0,1 0 1 0 0,-1-1-1 0 0,-1 0 1 0 0,1 0-1 0 0,3-6-175 0 0,136-219 1627 0 0,-132 212-1530 0 0,-13 19-85 0 0,0 0-46 0 0,0 0-17 0 0,0 0-49 0 0,0 0-64 0 0,0 0-14 0 0,4 30-69 0 0,9 62 2789 0 0,-4-41-2543 0 0,22 174-340 0 0,-11 0 0 0 0,-8 83 341 0 0,-12-292 3 0 0,-1-1-1 0 0,0 1 1 0 0,-1 0-1 0 0,0 0 1 0 0,-1-1-1 0 0,-1 1 1 0 0,-1-1-1 0 0,0 0 1 0 0,-1 0-1 0 0,-2 3-2 0 0,5-13-9 0 0,1-1-1 0 0,-1 1 0 0 0,0-1 0 0 0,0 1 0 0 0,-1-1 1 0 0,1 0-1 0 0,-1 0 0 0 0,0 0 0 0 0,0-1 0 0 0,0 1 1 0 0,0-1-1 0 0,-1 0 0 0 0,1 0 0 0 0,-1-1 0 0 0,0 1 1 0 0,0-1-1 0 0,0 0 0 0 0,0 0 0 0 0,0-1 0 0 0,0 1 1 0 0,0-1-1 0 0,-1 0 0 0 0,1-1 0 0 0,0 1 0 0 0,-1-1 1 0 0,1 0-1 0 0,0-1 0 0 0,-1 1 0 0 0,1-1 0 0 0,0 0 1 0 0,-1 0-1 0 0,1-1 0 0 0,0 1 0 0 0,0-1 0 0 0,0-1 1 0 0,0 1-1 0 0,1 0 0 0 0,-1-1 0 0 0,0 0 0 0 0,1 0 1 0 0,0-1-1 0 0,0 1 0 0 0,-3-4 10 0 0,1-2-16 0 0,2 1 0 0 0,-1-1-1 0 0,1 0 1 0 0,0 0 0 0 0,1-1 0 0 0,0 1-1 0 0,0-1 1 0 0,1 0 0 0 0,1 0 0 0 0,0 0 0 0 0,0 0-1 0 0,1 1 1 0 0,0-1 0 0 0,0 0 0 0 0,1 0-1 0 0,1 0 1 0 0,-1 0 0 0 0,2 0 0 0 0,-1 1 0 0 0,1-1-1 0 0,1 1 1 0 0,0 0 0 0 0,0 0 0 0 0,2-2 16 0 0,12-22-46 0 0,2 1 0 0 0,1 1 0 0 0,2 1 0 0 0,1 0 0 0 0,23-21 46 0 0,-4 7-317 0 0,1 1 0 0 0,3 3 0 0 0,1 1-1 0 0,2 3 1 0 0,2 1 0 0 0,1 3 0 0 0,12-3 317 0 0,-49 27-990 0 0,12-7-2170 0 0,-8 9-6205 0 0,-12 5 2390 0 0</inkml:trace>
  <inkml:trace contextRef="#ctx0" brushRef="#br0" timeOffset="35724.686">13185 2070 0 0 0,'0'0'1546'0'0,"0"0"-618"0"0,0 0-188 0 0,0 0 123 0 0,0 0 288 0 0,0 0 290 0 0,0 0 42 0 0,0 0-177 0 0,0 0-272 0 0,0 0-262 0 0,0 0-169 0 0,-12 13-97 0 0,-35 44-39 0 0,45-55-417 0 0,0 1 0 0 0,0-1 0 0 0,1 1 1 0 0,-1-1-1 0 0,1 1 0 0 0,-1 0 0 0 0,1 0 0 0 0,0-1 0 0 0,0 1 0 0 0,0 0 0 0 0,1 0 0 0 0,-1 0 1 0 0,1 0-1 0 0,-1 0 0 0 0,1 0 0 0 0,0 0 0 0 0,0 0 0 0 0,0 0 0 0 0,1 0 0 0 0,0 2-50 0 0,0 11 330 0 0,-1-3-142 0 0,1 0 0 0 0,0 0 0 0 0,1 0-1 0 0,1 0 1 0 0,0-1 0 0 0,0 1 0 0 0,1-1-1 0 0,1 0 1 0 0,0 0 0 0 0,1 0 0 0 0,6 10-188 0 0,-8-16 89 0 0,-1-1 1 0 0,1 0 0 0 0,0 0 0 0 0,1 0 0 0 0,-1-1-1 0 0,1 1 1 0 0,0-1 0 0 0,0 0 0 0 0,0-1 0 0 0,1 1 0 0 0,-1-1-1 0 0,1 0 1 0 0,0 0 0 0 0,-1-1 0 0 0,1 1 0 0 0,1-1 0 0 0,-1-1-1 0 0,0 1 1 0 0,0-1 0 0 0,1 0 0 0 0,-1-1 0 0 0,0 1-1 0 0,1-1 1 0 0,5-1-90 0 0,-4-2 145 0 0,0 0 0 0 0,0 0 0 0 0,0-1 0 0 0,0 0-1 0 0,0 0 1 0 0,-1-1 0 0 0,0 0 0 0 0,0-1 0 0 0,-1 0-1 0 0,1 1 1 0 0,-1-2 0 0 0,0 1 0 0 0,-1-1 0 0 0,0 0-1 0 0,4-6-144 0 0,0 2 147 0 0,6-7 7 0 0,0 0 0 0 0,-1 0 0 0 0,-1-1-1 0 0,-1-1 1 0 0,-1 0 0 0 0,-1-1 0 0 0,0 0 0 0 0,-2-1-1 0 0,0 1 1 0 0,0-9-154 0 0,11-150-707 0 0,-28 154-1495 0 0,-2 27-5751 0 0,9 2 2742 0 0,2 0-966 0 0</inkml:trace>
  <inkml:trace contextRef="#ctx0" brushRef="#br0" timeOffset="36245.159">13667 2519 2497 0 0,'0'0'1755'0'0,"0"0"-355"0"0,0 0-99 0 0,0 0 177 0 0,0 0 169 0 0,0 0 38 0 0,0 0-184 0 0,0 0-215 0 0,0 0-213 0 0,0 0-182 0 0,0 0-185 0 0,0 0-144 0 0,26-35-92 0 0,81-106-82 0 0,-60 66 271 0 0,-41 61-471 0 0,0 0 0 0 0,-1-1 0 0 0,-1 0 0 0 0,0 0 0 0 0,-1 0 0 0 0,0 0 0 0 0,-2-1 0 0 0,0 1 0 0 0,0-5-188 0 0,-11 20-2043 0 0,11 9 2063 0 0,-1-1 0 0 0,1 1 0 0 0,1-1 0 0 0,0 0 1 0 0,0 0-1 0 0,0 0 0 0 0,1 0 0 0 0,0 0 0 0 0,1 0 0 0 0,0-1 0 0 0,0 1 0 0 0,1-1 0 0 0,-1 0 0 0 0,5 4-20 0 0,74 77 687 0 0,-81-86-631 0 0,1 0-1 0 0,0 0 1 0 0,-1 0 0 0 0,1 0-1 0 0,0 0 1 0 0,0 0 0 0 0,0-1-1 0 0,0 1 1 0 0,0-1-1 0 0,1 0 1 0 0,-1 0 0 0 0,0 0-1 0 0,1-1 1 0 0,-1 1-1 0 0,0-1 1 0 0,1 0 0 0 0,-1 1-1 0 0,0-2 1 0 0,1 1-1 0 0,-1 0 1 0 0,1-1 0 0 0,-1 1-1 0 0,0-1 1 0 0,1 0 0 0 0,-1 0-1 0 0,0 0 1 0 0,0-1-1 0 0,0 1 1 0 0,0-1 0 0 0,1-1-56 0 0,11-19 144 0 0,-1-2 1 0 0,-1 0 0 0 0,-1 0-1 0 0,-1-1 1 0 0,-2-1 0 0 0,0 0-1 0 0,-2 0 1 0 0,2-14-145 0 0,-3 18 36 0 0,12-163-319 0 0,-26 174-2038 0 0,-6 15-9136 0 0,10 3 2740 0 0</inkml:trace>
  <inkml:trace contextRef="#ctx0" brushRef="#br0" timeOffset="37407.706">14729 2025 2401 0 0,'0'0'1817'0'0,"0"0"-278"0"0,0 0-33 0 0,0 0 106 0 0,0 0 81 0 0,0 0-84 0 0,0 0-290 0 0,0 0-299 0 0,0 0-241 0 0,0 0-209 0 0,0 0-158 0 0,0 0-92 0 0,0 0-45 0 0,-25 7-22 0 0,-81 21-5 0 0,103-27-230 0 0,-1-1 0 0 0,0 2 0 0 0,1-1 1 0 0,0 0-1 0 0,-1 1 0 0 0,1-1 0 0 0,0 1 0 0 0,0 0 0 0 0,0 0 0 0 0,0 1 1 0 0,0-1-1 0 0,0 0 0 0 0,0 1 0 0 0,1 0 0 0 0,-1-1 0 0 0,1 1 0 0 0,0 0 1 0 0,-1 2-19 0 0,-4 5 60 0 0,0-1-40 0 0,-1 1-1 0 0,1 0 1 0 0,1 0 0 0 0,0 0 0 0 0,1 1-1 0 0,-1 0 1 0 0,2 0 0 0 0,0 1 0 0 0,0-1-1 0 0,1 1 1 0 0,1 0 0 0 0,0 0 0 0 0,0-1-1 0 0,1 1 1 0 0,0 1 0 0 0,2 2-20 0 0,-1-11 14 0 0,1 0-1 0 0,0 1 1 0 0,1-1 0 0 0,-1 0-1 0 0,1 0 1 0 0,-1 1 0 0 0,1-1-1 0 0,1-1 1 0 0,-1 1 0 0 0,0 0 0 0 0,1 0-1 0 0,0-1 1 0 0,0 0 0 0 0,0 1-1 0 0,0-1 1 0 0,1 0 0 0 0,-1 0 0 0 0,1-1-1 0 0,-1 1 1 0 0,1-1 0 0 0,0 0-1 0 0,0 0 1 0 0,0 0 0 0 0,1-1-1 0 0,-1 1 1 0 0,0-1 0 0 0,0 0 0 0 0,2 0-14 0 0,5 2 109 0 0,0-1 1 0 0,1 0-1 0 0,-1-1 1 0 0,0 0-1 0 0,0-1 1 0 0,1-1-1 0 0,-1 1 1 0 0,0-2-1 0 0,0 1 1 0 0,11-4-110 0 0,2-5 155 0 0,-1 0 0 0 0,0-2 0 0 0,-1-1 0 0 0,0 0 0 0 0,0-2-1 0 0,-2 0 1 0 0,0-1 0 0 0,-1-1 0 0 0,0-1 0 0 0,-2-1 0 0 0,8-10-155 0 0,-9 9 58 0 0,-2 0 1 0 0,0 0-1 0 0,-1-1 0 0 0,-1-1 0 0 0,-1 0 0 0 0,-2 0 0 0 0,0-1 1 0 0,-1-1-1 0 0,0 0-58 0 0,-5 13-21 0 0,0-1 1 0 0,-1 1-1 0 0,0 0 1 0 0,-1-1-1 0 0,0 1 1 0 0,-1-1-1 0 0,0 1 1 0 0,-1-1-1 0 0,0 1 1 0 0,-1 0-1 0 0,0-1 1 0 0,-1 1-1 0 0,0 0 1 0 0,-1 0-1 0 0,0 1 1 0 0,-1-1-1 0 0,0 1 1 0 0,0 0-1 0 0,-1 0 1 0 0,-2-1 20 0 0,3 4-66 0 0,-1 1 1 0 0,0 0 0 0 0,0 1-1 0 0,-1-1 1 0 0,0 1-1 0 0,0 1 1 0 0,0-1 0 0 0,0 1-1 0 0,-1 0 1 0 0,1 1 0 0 0,-1 0-1 0 0,0 0 1 0 0,0 0 0 0 0,0 1-1 0 0,0 1 1 0 0,-1-1 0 0 0,1 1-1 0 0,0 1 1 0 0,-1-1 0 0 0,1 2-1 0 0,-1-1 1 0 0,1 1 0 0 0,0 0-1 0 0,-1 1 1 0 0,1 0 0 0 0,0 0-1 0 0,0 0 1 0 0,0 1-1 0 0,0 1 1 0 0,1-1 0 0 0,-1 1-1 0 0,-2 3 66 0 0,-2 1 3 0 0,1 0-1 0 0,1 0 1 0 0,0 1-1 0 0,0 0 1 0 0,1 1-1 0 0,0 0 0 0 0,0 1 1 0 0,1 0-1 0 0,1 0 1 0 0,0 1-1 0 0,0 0 1 0 0,1 0-1 0 0,1 0 0 0 0,0 1 1 0 0,1 0-1 0 0,0 0 1 0 0,1 0-1 0 0,0 0 1 0 0,1 0-1 0 0,1 1 0 0 0,0-1 1 0 0,0 1-1 0 0,2-1 1 0 0,0 1-1 0 0,0-1 1 0 0,1 1-1 0 0,1-1 0 0 0,0 0 1 0 0,1 0-1 0 0,0 0 1 0 0,1 0-1 0 0,1-1 1 0 0,5 9-4 0 0,2-2 80 0 0,2-2 0 0 0,0 0 0 0 0,1-1-1 0 0,0 0 1 0 0,1-1 0 0 0,1-1 0 0 0,1-1-1 0 0,0 0 1 0 0,0-1 0 0 0,1-2 0 0 0,1 0-1 0 0,0-1 1 0 0,0-1 0 0 0,0-1 0 0 0,1 0-1 0 0,0-2 1 0 0,1-1 0 0 0,-1 0 0 0 0,1-2-1 0 0,0-1 1 0 0,-1-1 0 0 0,3 0-79 0 0,-11 0 69 0 0,-1-1 1 0 0,1 0-1 0 0,-1 0 1 0 0,0-1-1 0 0,0-1 1 0 0,0-1-1 0 0,0 0 1 0 0,0 0-1 0 0,-1-1 1 0 0,1-1-1 0 0,-1 0 1 0 0,-1 0-1 0 0,1-1 1 0 0,-1-1-1 0 0,0 0 1 0 0,-1-1-1 0 0,0 0 1 0 0,0 0-1 0 0,3-5-69 0 0,-1 1-12 0 0,0-1 0 0 0,-1 0 0 0 0,0-1 0 0 0,-1 0 0 0 0,-1-1 0 0 0,-1 0 0 0 0,0 0-1 0 0,0-1 1 0 0,-2 1 0 0 0,0-2 0 0 0,-1 1 0 0 0,-1-1 0 0 0,-1 0 0 0 0,0 0 0 0 0,-1 0 0 0 0,-1 0 0 0 0,-1-2 12 0 0,-2 18-44 0 0,0 0-1 0 0,0 1 1 0 0,0-1 0 0 0,-1 1 0 0 0,1-1 0 0 0,0 1 0 0 0,-1 0 0 0 0,1 0 0 0 0,0 0-1 0 0,-1 0 1 0 0,0 0 0 0 0,1 0 0 0 0,-1 1 0 0 0,1 0 0 0 0,-1-1 0 0 0,0 1-1 0 0,1 0 1 0 0,-1 0 0 0 0,0 0 0 0 0,1 1 0 0 0,-1-1 0 0 0,0 0 0 0 0,1 1 0 0 0,-1 0-1 0 0,1 0 1 0 0,-1 0 0 0 0,1 0 0 0 0,-1 0 0 0 0,1 0 0 0 0,0 1 0 0 0,0-1-1 0 0,-1 1 45 0 0,-10 6-17 0 0,0 0 0 0 0,1 1 0 0 0,0 1 0 0 0,1-1 0 0 0,0 2 0 0 0,1 0 0 0 0,0 0 0 0 0,0 1 0 0 0,1 0 0 0 0,1 0 0 0 0,0 1-1 0 0,1 1 1 0 0,0-1 0 0 0,1 1 0 0 0,0 0 0 0 0,2 0 0 0 0,-1 1 0 0 0,2-1 0 0 0,0 1 0 0 0,0 0 0 0 0,1 3 17 0 0,3-12 16 0 0,-1 0 0 0 0,1 0 1 0 0,0-1-1 0 0,1 1 1 0 0,-1-1-1 0 0,1 1 0 0 0,0-1 1 0 0,0 0-1 0 0,1 0 1 0 0,-1 0-1 0 0,1 0 0 0 0,0 0 1 0 0,1 0-1 0 0,-1-1 0 0 0,1 0 1 0 0,0 1-1 0 0,0-1 1 0 0,0-1-1 0 0,1 1 0 0 0,-1-1 1 0 0,1 1-1 0 0,0-1 0 0 0,0-1 1 0 0,0 1-1 0 0,0-1 1 0 0,5 2-17 0 0,4 2 66 0 0,1-1 1 0 0,0-1-1 0 0,1 0 1 0 0,-1-1-1 0 0,1-1 0 0 0,-1 0 1 0 0,1-1-1 0 0,0 0 1 0 0,3-2-67 0 0,4-3 95 0 0,0-1-1 0 0,-1-2 1 0 0,0 0 0 0 0,0-1-1 0 0,0-1 1 0 0,-1-1 0 0 0,-1-1-1 0 0,0-1 1 0 0,0-1 0 0 0,-1-1-1 0 0,-1 0 1 0 0,0-1 0 0 0,12-14-95 0 0,1 0 57 0 0,-2-2 1 0 0,-1-1-1 0 0,-1-1 0 0 0,-1-1 1 0 0,7-17-58 0 0,-24 39-33 0 0,-1-1 0 0 0,-1 1 1 0 0,0-1-1 0 0,-1-1 1 0 0,0 0-1 0 0,-1 1 1 0 0,-1-1-1 0 0,0-1 1 0 0,-1 1-1 0 0,0-1 0 0 0,-2 1 1 0 0,1-10 32 0 0,-2 22-16 0 0,0 1 0 0 0,0-1 1 0 0,0 1-1 0 0,-1-1 0 0 0,1 1 1 0 0,-1-1-1 0 0,1 1 0 0 0,-1-1 1 0 0,1 1-1 0 0,-1 0 0 0 0,0-1 1 0 0,0 1-1 0 0,0 0 0 0 0,1 0 1 0 0,-1-1-1 0 0,0 1 0 0 0,-1 0 0 0 0,1 0 1 0 0,0 0-1 0 0,0 0 0 0 0,0 0 1 0 0,-1 1-1 0 0,1-1 0 0 0,0 0 1 0 0,-1 1-1 0 0,1-1 0 0 0,0 0 1 0 0,-1 1-1 0 0,1 0 0 0 0,-1-1 1 0 0,1 1-1 0 0,-1 0 0 0 0,1 0 1 0 0,-1 0-1 0 0,1 0 0 0 0,-1 0 0 0 0,1 0 1 0 0,-1 0-1 0 0,-1 0 16 0 0,-60 20-628 0 0,52-13 615 0 0,1 1 1 0 0,0 0 0 0 0,0 0 0 0 0,0 1-1 0 0,1 0 1 0 0,1 1 0 0 0,-1-1 0 0 0,2 2 0 0 0,-1-1-1 0 0,1 1 1 0 0,1 1 0 0 0,-2 3 12 0 0,6-10 3 0 0,0-1 0 0 0,1 0 0 0 0,0 0 0 0 0,-1 1 1 0 0,2-1-1 0 0,-1 1 0 0 0,0-1 0 0 0,1 1 0 0 0,0 0 0 0 0,0-1 1 0 0,0 1-1 0 0,0-1 0 0 0,1 1 0 0 0,0-1 0 0 0,0 1 0 0 0,0-1 0 0 0,0 1 1 0 0,1-1-1 0 0,0 0 0 0 0,0 0 0 0 0,0 0 0 0 0,0 0 0 0 0,1 0 1 0 0,0 0-1 0 0,-1 0 0 0 0,1-1 0 0 0,0 0 0 0 0,4 4-3 0 0,115 67 123 0 0,-84-56-82 0 0,-31-15-16 0 0,-1-1-1 0 0,0 1 1 0 0,0 1 0 0 0,0-1 0 0 0,0 1 0 0 0,0 0-1 0 0,-1 0 1 0 0,1 1 0 0 0,-1 0 0 0 0,0 0 0 0 0,-1 0-1 0 0,1 0 1 0 0,-1 1 0 0 0,0 0 0 0 0,0 0-1 0 0,-1 0 1 0 0,0 0 0 0 0,0 0 0 0 0,0 1 0 0 0,-1-1-1 0 0,0 1 1 0 0,0 0 0 0 0,-1 0 0 0 0,0 0-25 0 0,-1 81 546 0 0,48-69-1760 0 0,-23-15-2474 0 0,-13-2-946 0 0,-2-1-3683 0 0,-7-1 3575 0 0</inkml:trace>
  <inkml:trace contextRef="#ctx0" brushRef="#br0" timeOffset="38307.182">16548 2025 3633 0 0,'0'0'1935'0'0,"0"0"-272"0"0,0 0-232 0 0,0 0-63 0 0,0 0-44 0 0,0 0-142 0 0,0 0-232 0 0,0 0-226 0 0,0 0-196 0 0,-33 5-156 0 0,-102 14-128 0 0,70 8-34 0 0,56-19-171 0 0,0 1-38 0 0,1-1-1 0 0,-1 2 1 0 0,1-1-1 0 0,1 1 1 0 0,0 0-1 0 0,0 1 1 0 0,1-1-1 0 0,1 1 1 0 0,-1 1 0 0 0,2-1-1 0 0,0 1 1 0 0,0-1-1 0 0,1 1 1 0 0,0 0-1 0 0,1 1 1 0 0,1-1-1 0 0,0 0 1 0 0,0 3-1 0 0,0-11 0 0 0,1-1 1 0 0,0 1-1 0 0,-1 0 0 0 0,1 0 1 0 0,0-1-1 0 0,1 1 1 0 0,-1 0-1 0 0,1-1 0 0 0,-1 1 1 0 0,1 0-1 0 0,0-1 1 0 0,1 1-1 0 0,-1-1 1 0 0,1 0-1 0 0,-1 1 0 0 0,1-1 1 0 0,0 0-1 0 0,0 0 1 0 0,0 0-1 0 0,1 0 0 0 0,-1 0 1 0 0,1 0-1 0 0,-1-1 1 0 0,1 0-1 0 0,0 1 1 0 0,0-1-1 0 0,0 0 0 0 0,0 0 1 0 0,1 0-1 0 0,-1-1 1 0 0,0 1-1 0 0,4 0 0 0 0,4-1 127 0 0,0-1 1 0 0,0 0-1 0 0,0-1 1 0 0,0 0-1 0 0,0-1 1 0 0,0 0-1 0 0,-1-1 1 0 0,1 0-1 0 0,-1 0 1 0 0,1-1-1 0 0,-1-1 1 0 0,0 1-1 0 0,0-2 1 0 0,-1 1-1 0 0,0-2 0 0 0,0 1 1 0 0,0-1-128 0 0,-7 5 19 0 0,74-50 711 0 0,-3-4 1 0 0,53-53-731 0 0,-118 101 32 0 0,89-74 578 0 0,-94 100-318 0 0,-37 133 379 0 0,22-63-652 0 0,3 0-1 0 0,4 0 1 0 0,4 3-19 0 0,-10 143-182 0 0,9-212 152 0 0,1 11-14 0 0,-1 0 0 0 0,-3 0 0 0 0,0-1 1 0 0,-2 0-1 0 0,-1 0 0 0 0,-2 0 0 0 0,-1-1 0 0 0,-1-1 0 0 0,-5 6 44 0 0,7-18 10 0 0,7-11 10 0 0,0 0-1 0 0,0-1 1 0 0,0 1-1 0 0,-1-1 1 0 0,0 1-1 0 0,0-1 1 0 0,-1 0-1 0 0,1-1 0 0 0,-1 1 1 0 0,-1-1-1 0 0,1 0 1 0 0,-1 0-1 0 0,0-1 1 0 0,0 0-1 0 0,0 0 1 0 0,0 0-1 0 0,-1-1 1 0 0,1 1-1 0 0,-1-2 1 0 0,0 1-1 0 0,0-1 1 0 0,-3 1-20 0 0,7-4 10 0 0,1 1 0 0 0,0-1 1 0 0,0 1-1 0 0,0-1 0 0 0,1 0 1 0 0,-1 0-1 0 0,0 0 0 0 0,0 0 1 0 0,0 0-1 0 0,0 0 0 0 0,1-1 1 0 0,-1 1-1 0 0,1 0 0 0 0,-1-1 1 0 0,1 1-1 0 0,-1-1 0 0 0,1 0 1 0 0,0 0-1 0 0,0 1 0 0 0,0-1 0 0 0,0 0 1 0 0,0 0-1 0 0,0 0 0 0 0,1 0 1 0 0,-1 0-1 0 0,0 0 0 0 0,1 0 1 0 0,0 0-1 0 0,-1 0 0 0 0,1 0 1 0 0,0 0-11 0 0,-5-71 22 0 0,5 71-17 0 0,3-31 4 0 0,2 1 0 0 0,2-1 1 0 0,0 1-1 0 0,3 1 0 0 0,0 0 1 0 0,2 0-1 0 0,1 1 0 0 0,2 0 1 0 0,7-10-10 0 0,85-134-849 0 0,-58 103-2300 0 0,-3 4-4481 0 0,-30 43-1939 0 0</inkml:trace>
  <inkml:trace contextRef="#ctx0" brushRef="#br0" timeOffset="38630.692">17249 2099 12923 0 0,'0'0'964'0'0,"0"0"-216"0"0,0 0 71 0 0,0 0 185 0 0,0 0 111 0 0,0 0-104 0 0,0 0-327 0 0,0 0-248 0 0,0 0-137 0 0,0 0-102 0 0,0 0-70 0 0,0 0-47 0 0,0 0-57 0 0,-26 29-14 0 0,-81 91-26 0 0,67-55-59 0 0,38-55 58 0 0,0-6 7 0 0,1 0-1 0 0,0 0 1 0 0,0 0-1 0 0,0 1 1 0 0,1-1-1 0 0,-1 0 1 0 0,1 0-1 0 0,0 1 1 0 0,0-1 0 0 0,1 0-1 0 0,-1 0 1 0 0,1 1-1 0 0,0-1 1 0 0,0 0-1 0 0,0 0 1 0 0,1 0-1 0 0,-1 0 1 0 0,1 0-1 0 0,0 0 1 0 0,0-1-1 0 0,1 1 1 0 0,-1 0-1 0 0,1-1 1 0 0,-1 0-1 0 0,1 0 1 0 0,0 0-1 0 0,0 0 1 0 0,1 0-1 0 0,-1 0 1 0 0,1-1-1 0 0,-1 0 1 0 0,1 1-1 0 0,0-1 1 0 0,0-1-1 0 0,0 1 1 0 0,0 0 0 0 0,0-1-1 0 0,0 0 1 0 0,0 0-1 0 0,0 0 1 0 0,1-1 11 0 0,1 2 44 0 0,1-1 1 0 0,-1 0 0 0 0,1 0 0 0 0,-1 0 0 0 0,1-1 0 0 0,0 0-1 0 0,0 0 1 0 0,-1-1 0 0 0,1 0 0 0 0,-1 0 0 0 0,1 0 0 0 0,-1-1 0 0 0,1 0-1 0 0,-1 0 1 0 0,0-1 0 0 0,0 0 0 0 0,0 0 0 0 0,0 0 0 0 0,0-1-1 0 0,-1 0 1 0 0,0 0 0 0 0,0 0 0 0 0,0-1 0 0 0,4-3-45 0 0,-1-2 36 0 0,-1 1 1 0 0,0-1 0 0 0,0-1 0 0 0,-1 1-1 0 0,0-1 1 0 0,-1 0 0 0 0,0 0-1 0 0,0-1 1 0 0,-2 0 0 0 0,1 1-1 0 0,-2-1 1 0 0,1 0 0 0 0,-2-1-1 0 0,1 1 1 0 0,-2 0 0 0 0,0 0-1 0 0,0-1 1 0 0,-1 1 0 0 0,-1 0-1 0 0,0-1-36 0 0,-47-54-2897 0 0,0 45-7226 0 0,37 22 1476 0 0</inkml:trace>
  <inkml:trace contextRef="#ctx0" brushRef="#br0" timeOffset="38872.644">17719 2147 9306 0 0,'0'0'940'0'0,"0"0"-28"0"0,0 0 345 0 0,0 0 234 0 0,0 0 10 0 0,0 0-276 0 0,0 0-397 0 0,0 0-264 0 0,0 0-172 0 0,-7 31-124 0 0,-23 99-97 0 0,9-50 64 0 0,9-36-1074 0 0,10-9-3892 0 0,2-35 1372 0 0,0 0-1263 0 0,0 0-917 0 0</inkml:trace>
  <inkml:trace contextRef="#ctx0" brushRef="#br0" timeOffset="39045.524">17706 1841 0 0 0,'0'0'0'0'0,"0"0"0"0"0</inkml:trace>
  <inkml:trace contextRef="#ctx0" brushRef="#br0" timeOffset="39406.628">17809 2346 8162 0 0,'0'0'676'0'0,"0"0"-87"0"0,0 0 380 0 0,0 0 376 0 0,0 0 163 0 0,0 0-63 0 0,0 0-269 0 0,0 0-254 0 0,0 0-154 0 0,0 0-155 0 0,0 0-137 0 0,0 0-106 0 0,0 0-66 0 0,21-12-49 0 0,64-37-27 0 0,-26-4 159 0 0,-40 30-329 0 0,68-61-245 0 0,-87 83 131 0 0,1 1-1 0 0,-1-1 1 0 0,1 1 0 0 0,-1-1-1 0 0,1 1 1 0 0,-1 0-1 0 0,1-1 1 0 0,0 1 0 0 0,-1 0-1 0 0,1-1 1 0 0,0 1-1 0 0,-1 0 1 0 0,1 0 0 0 0,0 0-1 0 0,-1-1 1 0 0,1 1-1 0 0,0 0 1 0 0,-1 0 0 0 0,1 0-1 0 0,0 0 1 0 0,0 0-1 0 0,-1 0 1 0 0,1 1 0 0 0,0-1-1 0 0,-1 0 1 0 0,1 0-1 0 0,0 0 1 0 0,-1 1 0 0 0,1-1-1 0 0,0 0 1 0 0,-1 1-1 0 0,1-1 1 0 0,-1 0 0 0 0,1 1-1 0 0,-1-1 1 0 0,1 1-1 0 0,-1-1 1 0 0,1 1 0 0 0,-1-1-1 0 0,1 1 1 0 0,-1-1-1 0 0,1 1 1 0 0,-1 0-1 0 0,0-1 1 0 0,1 1 0 0 0,-1-1-1 0 0,0 1 1 0 0,0 0-1 0 0,1-1 1 0 0,-1 1 0 0 0,0 0-1 0 0,0 0 1 0 0,0-1-1 0 0,0 1 1 0 0,0 0 0 0 0,0-1-1 0 0,0 1 1 0 0,0 0-1 0 0,0-1 1 0 0,0 1 0 0 0,-1 0 56 0 0,1 23-207 0 0,-1-17 270 0 0,0 0 0 0 0,0 0-1 0 0,1 0 1 0 0,0 0 0 0 0,1 0 0 0 0,-1 0 0 0 0,1-1 0 0 0,1 1 0 0 0,-1 0 0 0 0,1 0 0 0 0,0-1 0 0 0,1 1 0 0 0,-1-1-1 0 0,1 0 1 0 0,1 1 0 0 0,-1-1 0 0 0,1-1 0 0 0,4 6-63 0 0,-3-9 252 0 0,1-1 1 0 0,-1 1-1 0 0,1-1 1 0 0,-1-1-1 0 0,1 1 0 0 0,-1-1 1 0 0,1 0-1 0 0,0 0 1 0 0,-1 0-1 0 0,1-1 0 0 0,-1 0 1 0 0,1 0-1 0 0,-1 0 0 0 0,0-1 1 0 0,1 0-1 0 0,-1 0 1 0 0,0 0-1 0 0,0-1 0 0 0,0 1 1 0 0,0-1-1 0 0,-1-1 1 0 0,1 1-1 0 0,-1 0 0 0 0,0-1 1 0 0,0 0-1 0 0,0 0 1 0 0,0 0-1 0 0,1-4-252 0 0,83-99 791 0 0,-69 78-1367 0 0,2-1-2972 0 0,-5 12-7812 0 0,-12 14 1437 0 0</inkml:trace>
  <inkml:trace contextRef="#ctx0" brushRef="#br0" timeOffset="39948.426">18807 2070 12339 0 0,'0'0'1964'0'0,"0"0"-398"0"0,0 0-110 0 0,0 0-96 0 0,0 0-219 0 0,0 0-295 0 0,0 0-287 0 0,0 0-193 0 0,0 0-144 0 0,0 0-102 0 0,0 0-65 0 0,0 0-54 0 0,0 0-19 0 0,-27 6-24 0 0,-85 22-27 0 0,107-27 55 0 0,0 0 0 0 0,0 1 0 0 0,1 0 0 0 0,-1-1 0 0 0,1 2 0 0 0,-1-1 0 0 0,1 0 0 0 0,0 1 0 0 0,0 0 0 0 0,0 0 0 0 0,0 0-1 0 0,1 0 1 0 0,-1 1 0 0 0,1 0 0 0 0,0-1 0 0 0,0 1 0 0 0,0 0 0 0 0,-1 3 14 0 0,-5 7-83 0 0,2-7-7 0 0,1 0-1 0 0,0 1 1 0 0,1 0 0 0 0,0-1-1 0 0,0 2 1 0 0,1-1 0 0 0,0 0 0 0 0,0 1-1 0 0,1 0 1 0 0,0 0 0 0 0,1 0-1 0 0,0 0 1 0 0,0 0 0 0 0,1 1 0 0 0,0-1-1 0 0,0 0 1 0 0,2 8 90 0 0,1-14 0 0 0,1 0-1 0 0,0-1 1 0 0,1 1-1 0 0,-1-1 1 0 0,0 1-1 0 0,1-1 1 0 0,-1 0 0 0 0,1-1-1 0 0,0 1 1 0 0,-1-1-1 0 0,1 1 1 0 0,0-1 0 0 0,0 0-1 0 0,0 0 1 0 0,0-1-1 0 0,0 1 1 0 0,0-1-1 0 0,0 0 1 0 0,0 0 0 0 0,0 0-1 0 0,0-1 1 0 0,0 1-1 0 0,0-1 1 0 0,0 0 0 0 0,0 0-1 0 0,0-1 1 0 0,-1 1-1 0 0,1-1 1 0 0,0 0 0 0 0,17-6 196 0 0,-2-1 1 0 0,1-1-1 0 0,-1-1 0 0 0,-1-1 0 0 0,0 0 1 0 0,-1-1-1 0 0,11-11-196 0 0,-18 14 104 0 0,1 0 0 0 0,0 0 0 0 0,1 1 1 0 0,0 0-1 0 0,0 1 0 0 0,0 1 0 0 0,1 0 0 0 0,1 1 0 0 0,-1 0 1 0 0,1 1-1 0 0,0 0 0 0 0,0 1 0 0 0,0 1 0 0 0,1 0 0 0 0,-1 1 0 0 0,1 1 1 0 0,11 0-105 0 0,-21 3 21 0 0,0 0 1 0 0,0 1-1 0 0,0 0 1 0 0,0 0-1 0 0,-1 1 1 0 0,1-1 0 0 0,-1 1-1 0 0,0 0 1 0 0,0 0-1 0 0,0 1 1 0 0,-1-1-1 0 0,0 1 1 0 0,1 0 0 0 0,-2-1-1 0 0,1 1 1 0 0,0 1-1 0 0,-1-1 1 0 0,0 0-1 0 0,0 1 1 0 0,-1-1 0 0 0,0 1-1 0 0,0-1 1 0 0,1 3-22 0 0,5 42 9 0 0,-2 1 0 0 0,-2-1 0 0 0,-2 1 0 0 0,-3-1 0 0 0,-1 1 0 0 0,-3-1 0 0 0,-11 42-9 0 0,-2 44-290 0 0,14-93 240 0 0,2-3 44 0 0,-1 0 0 0 0,-3 0 0 0 0,-1-1 0 0 0,-2 0-1 0 0,-2-1 1 0 0,-7 15 6 0 0,17-47 13 0 0,-1 0 0 0 0,0-1 0 0 0,0 1 0 0 0,0-1 0 0 0,-1 1 0 0 0,1-1 0 0 0,-1 0 0 0 0,0-1 0 0 0,-1 1 0 0 0,1-1 0 0 0,-1 1 0 0 0,0-1 0 0 0,0-1 0 0 0,-1 1 0 0 0,1-1 0 0 0,-1 0 0 0 0,1 0 0 0 0,-1 0 0 0 0,0-1 0 0 0,0 0 0 0 0,0 0-1 0 0,0-1 1 0 0,-1 1 0 0 0,1-1 0 0 0,-2-1-13 0 0,3 1 12 0 0,0-1-1 0 0,0 0 1 0 0,0 0-1 0 0,0-1 0 0 0,0 0 1 0 0,0 0-1 0 0,0 0 1 0 0,0 0-1 0 0,0-1 0 0 0,0 0 1 0 0,0 0-1 0 0,1 0 0 0 0,-1 0 1 0 0,1-1-1 0 0,0 0 1 0 0,0 0-1 0 0,0 0 0 0 0,0 0 1 0 0,0-1-1 0 0,0 0 1 0 0,1 1-1 0 0,0-1 0 0 0,0 0 1 0 0,-2-4-12 0 0,-3-9 17 0 0,1 0 0 0 0,1 0 0 0 0,0 0-1 0 0,1-1 1 0 0,1 0 0 0 0,1 0 0 0 0,0 0 0 0 0,2 0 0 0 0,0-1 0 0 0,1 1 0 0 0,0-1 0 0 0,2 1 0 0 0,0 0-17 0 0,39-179-608 0 0,5 70-3242 0 0,-33 90 210 0 0,-7 18-1522 0 0,0 6-4426 0 0</inkml:trace>
  <inkml:trace contextRef="#ctx0" brushRef="#br0" timeOffset="40444.664">17610 1874 4041 0 0,'0'0'3026'0'0,"0"0"-502"0"0,0 0-226 0 0,0 0-65 0 0,0 0-201 0 0,0 0-380 0 0,0 0-477 0 0,0 0-418 0 0,0 0-292 0 0,0 0-130 0 0,0 0-70 0 0,0 0-52 0 0,4 4-26 0 0,36 30 296 0 0,-29-27 77 0 0,-3-1-2538 0 0,1-5-8765 0 0,-7-1 1218 0 0</inkml:trace>
  <inkml:trace contextRef="#ctx0" brushRef="#br0" timeOffset="17753.2">381 1941 5745 0 0,'0'0'807'0'0,"0"0"-336"0"0,0 0-232 0 0,0 0 46 0 0,0 0 222 0 0,0 0 217 0 0,0 0 21 0 0,0 0-119 0 0,0 0-173 0 0,0 0-159 0 0,0 0-40 0 0,2 11 13 0 0,27 169 981 0 0,-16 64-908 0 0,-14-235-340 0 0,0 1-1 0 0,0-1 0 0 0,-1 1 1 0 0,0-1-1 0 0,-1 0 0 0 0,0 0 0 0 0,0 0 1 0 0,-1 0-1 0 0,0 0 0 0 0,-1-1 1 0 0,1 0-1 0 0,-2 0 0 0 0,1 0 0 0 0,-1 0 1 0 0,-7 6 0 0 0,13-14 5 0 0,-1 1 0 0 0,1-1 0 0 0,-1 1 0 0 0,1-1 1 0 0,-1 0-1 0 0,0 1 0 0 0,1-1 0 0 0,-1 0 0 0 0,1 1 1 0 0,-1-1-1 0 0,0 0 0 0 0,1 0 0 0 0,-1 1 0 0 0,1-1 0 0 0,-1 0 1 0 0,0 0-1 0 0,1 0 0 0 0,-1 0 0 0 0,0 0 0 0 0,1 0 1 0 0,-1 0-1 0 0,0 0 0 0 0,1 0 0 0 0,-1 0 0 0 0,0 0 0 0 0,1-1 1 0 0,-1 1-1 0 0,0 0 0 0 0,1 0 0 0 0,-1-1 0 0 0,1 1 0 0 0,-1 0 1 0 0,0-1-1 0 0,1 1 0 0 0,-1-1 0 0 0,1 1 0 0 0,-1-1 1 0 0,1 1-1 0 0,0-1 0 0 0,-1 1 0 0 0,1-1 0 0 0,-1 1 0 0 0,1-1 1 0 0,0 1-1 0 0,-1-1 0 0 0,1 0 0 0 0,0 1 0 0 0,0-1 0 0 0,0 1 1 0 0,-1-1-1 0 0,1 0 0 0 0,0 1 0 0 0,0-1 0 0 0,0 0 1 0 0,0 1-1 0 0,0-1 0 0 0,0 0 0 0 0,0 1 0 0 0,0-1 0 0 0,1 0-5 0 0,1-48-589 0 0,-2 46 581 0 0,5-17-93 0 0,0-1 0 0 0,1 1 0 0 0,1 0-1 0 0,1 1 1 0 0,1 0 0 0 0,7-10 101 0 0,-15 25-13 0 0,27-48-17 0 0,2 2 1 0 0,2 1-1 0 0,2 1 1 0 0,2 2-1 0 0,2 2 1 0 0,2 1-1 0 0,26-20 30 0 0,-63 61 9 0 0,7-9 104 0 0,0 1 1 0 0,1 1 0 0 0,0-1 0 0 0,0 2-1 0 0,1 0 1 0 0,0 0 0 0 0,0 1-1 0 0,1 1 1 0 0,0 0 0 0 0,0 0-1 0 0,1 2 1 0 0,-1-1 0 0 0,1 2 0 0 0,11-2-114 0 0,-22 7 60 0 0,0-1 1 0 0,-1 1 0 0 0,1 0 0 0 0,-1 1-1 0 0,0-1 1 0 0,0 0 0 0 0,1 1 0 0 0,-1-1-1 0 0,-1 1 1 0 0,1 0 0 0 0,0 0 0 0 0,-1-1 0 0 0,1 1-1 0 0,-1 0 1 0 0,0 0 0 0 0,0 1 0 0 0,0-1-1 0 0,-1 0 1 0 0,1 0 0 0 0,-1 0 0 0 0,1 0-1 0 0,-1 1 1 0 0,0-1 0 0 0,0 0 0 0 0,-1 0-1 0 0,1 1 1 0 0,-1-1 0 0 0,1 0 0 0 0,-1 0 0 0 0,0 0-1 0 0,0 1-60 0 0,0 8 280 0 0,-2 5-61 0 0,0 0 1 0 0,-1 0 0 0 0,-1 0-1 0 0,-1 0 1 0 0,0-1-1 0 0,-1 0 1 0 0,-1 0 0 0 0,0-1-1 0 0,-1 0 1 0 0,-1 0 0 0 0,-1-1-1 0 0,1 0 1 0 0,-11 8-220 0 0,12-12-25 0 0,0-1 1 0 0,-1 0-1 0 0,0 0 1 0 0,0-1-1 0 0,-1-1 1 0 0,-1 0-1 0 0,1 0 1 0 0,-1-1-1 0 0,0-1 1 0 0,0 1-1 0 0,-1-2 0 0 0,1 0 1 0 0,-1-1-1 0 0,0 0 1 0 0,-2 0 24 0 0,-83 3-4048 0 0,97-6 3788 0 0,0-1-1 0 0,1 1 1 0 0,-1-1-1 0 0,0 1 1 0 0,1-1-1 0 0,-1 1 1 0 0,1-1-1 0 0,-1 1 1 0 0,1-1-1 0 0,-1 0 1 0 0,1 1-1 0 0,-1-1 1 0 0,1 0-1 0 0,0 0 1 0 0,-1 1-1 0 0,1-1 1 0 0,0 0-1 0 0,0 0 1 0 0,0 1-1 0 0,-1-1 1 0 0,1 0-1 0 0,0 0 1 0 0,0 0-1 0 0,0 1 1 0 0,0-1-1 0 0,0 0 1 0 0,1 0-1 0 0,-1 0 1 0 0,0 1-1 0 0,0-1 1 0 0,0 0-1 0 0,1 0 1 0 0,-1 1-1 0 0,0-1 1 0 0,1 0-1 0 0,-1 0 1 0 0,1 1-1 0 0,-1-1 1 0 0,1 0-1 0 0,-1 1 1 0 0,1-1-1 0 0,-1 1 1 0 0,1-1-1 0 0,-1 1 1 0 0,1-1-1 0 0,0 1 1 0 0,-1-1-1 0 0,1 1 261 0 0,6-8-1580 0 0</inkml:trace>
  <inkml:trace contextRef="#ctx0" brushRef="#br0" timeOffset="18084.236">1287 1900 80 0 0,'0'0'1870'0'0,"0"0"-398"0"0,0 0 26 0 0,0 0 69 0 0,0 0-76 0 0,0 0-138 0 0,0 0-268 0 0,0 0-217 0 0,0 0-149 0 0,0 0-146 0 0,0 0-158 0 0,-26 33-151 0 0,-77 100-88 0 0,101-132-169 0 0,0 1 0 0 0,0 0 1 0 0,0-1-1 0 0,0 1 0 0 0,0 0 1 0 0,1 0-1 0 0,-1 0 0 0 0,0 0 0 0 0,1 0 1 0 0,0 0-1 0 0,-1 1 0 0 0,1-1 1 0 0,0 0-1 0 0,0 1 0 0 0,0-1 1 0 0,1 1-1 0 0,-1-1 0 0 0,0 1 0 0 0,1 0 1 0 0,0-1-1 0 0,0 1 0 0 0,0-1 1 0 0,0 1-1 0 0,0 0 0 0 0,0 1-7 0 0,3 2 45 0 0,0-1 32 0 0,0 1 0 0 0,0-1 1 0 0,1 0-1 0 0,0-1 1 0 0,0 1-1 0 0,0-1 0 0 0,0 0 1 0 0,1 0-1 0 0,0 0 0 0 0,0 0 1 0 0,0-1-1 0 0,0 0 1 0 0,0 0-1 0 0,1 0 0 0 0,-1-1 1 0 0,1 0-1 0 0,0 0 1 0 0,-1 0-1 0 0,1-1 0 0 0,0 0 1 0 0,0 0-1 0 0,0 0 0 0 0,0-1 1 0 0,0 0-1 0 0,1 0 1 0 0,-1 0-1 0 0,0-1 0 0 0,0 0 1 0 0,0 0-1 0 0,-1-1 1 0 0,1 1-1 0 0,0-1 0 0 0,0 0 1 0 0,-1-1-1 0 0,1 0 1 0 0,1-1-78 0 0,3-2 144 0 0,0-1 0 0 0,0 0 1 0 0,0-1-1 0 0,-1 0 0 0 0,-1-1 1 0 0,1 0-1 0 0,-2 0 0 0 0,1 0 1 0 0,-1-1-1 0 0,0-1 0 0 0,-1 1 1 0 0,0-1-1 0 0,-1 0 0 0 0,0 0 1 0 0,-1 0-1 0 0,0-1 0 0 0,-1 1 1 0 0,0-1-1 0 0,-1 0 0 0 0,0 0 1 0 0,-1 0-1 0 0,0-11-144 0 0,-1 19-15 0 0,1-1 0 0 0,-1 1 1 0 0,0 0-1 0 0,0-1 0 0 0,0 1 1 0 0,-1 0-1 0 0,0-1 0 0 0,0 1 0 0 0,0 0 1 0 0,0 0-1 0 0,0 0 0 0 0,-1 0 1 0 0,0 0-1 0 0,0 0 0 0 0,0 0 0 0 0,0 0 1 0 0,0 1-1 0 0,-1-1 0 0 0,0 1 0 0 0,0 0 1 0 0,0-1-1 0 0,0 1 0 0 0,0 1 1 0 0,-1-1-1 0 0,1 0 0 0 0,-1 1 0 0 0,1 0 1 0 0,-4-2 14 0 0,2 2-274 0 0,0 0 0 0 0,1 1 0 0 0,-1-1 0 0 0,0 1 0 0 0,0 0 0 0 0,0 0 0 0 0,0 1 0 0 0,0-1 0 0 0,-1 1-1 0 0,1 0 1 0 0,0 1 0 0 0,0-1 0 0 0,0 1 0 0 0,0 0 0 0 0,0 0 0 0 0,0 0 0 0 0,1 1 0 0 0,-6 2 274 0 0,-44 36-8938 0 0,45-29 3602 0 0</inkml:trace>
  <inkml:trace contextRef="#ctx0" brushRef="#br0" timeOffset="21589.638">1650 1908 0 0 0,'0'0'1059'0'0,"0"0"463"0"0,0 0 407 0 0,0 0 190 0 0,0 0-126 0 0,0 0-298 0 0,0 0-339 0 0,0 0-249 0 0,0 0-143 0 0,0 0-80 0 0,3-3-81 0 0,11-10-79 0 0,-11 10-99 0 0,0 84 3317 0 0,-1 4-3860 0 0,1 84-18 0 0,9-147-1620 0 0,-12-44-1417 0 0,0-51-9052 0 0,0 58 7711 0 0</inkml:trace>
  <inkml:trace contextRef="#ctx0" brushRef="#br0" timeOffset="21840.63">1626 1635 7106 0 0,'0'0'1968'0'0,"0"0"-192"0"0,0 0-95 0 0,0 0-169 0 0,0 0-216 0 0,0 0-448 0 0,0 0-447 0 0,0 0-241 0 0,0 0-168 0 0,0 0-144 0 0,0 0-113 0 0,0 0-199 0 0,0 0-192 0 0,0 0-312 0 0,-19 15-808 0 0,19-11-1833 0 0,2-1-5241 0 0</inkml:trace>
  <inkml:trace contextRef="#ctx0" brushRef="#br0" timeOffset="22361.54">2038 1834 1168 0 0,'0'0'619'0'0,"0"0"-244"0"0,0 0-2 0 0,0 0 265 0 0,0 0 237 0 0,0 0 46 0 0,0 0-139 0 0,0 0-258 0 0,0 0-194 0 0,-8 35-120 0 0,-26 110-72 0 0,-3 38 192 0 0,24-90 305 0 0,31-127 2165 0 0,123-265-227 0 0,-112 216-2389 0 0,-18 40 71 0 0,-11 42-261 0 0,0 28-713 0 0,1 141 1070 0 0,-1-160-295 0 0,1 0 1 0 0,1 0-1 0 0,-1 0 0 0 0,1 0 1 0 0,1-1-1 0 0,0 1 0 0 0,0-1 1 0 0,0 0-1 0 0,1 0 0 0 0,0 0 0 0 0,0 0 1 0 0,1 0-1 0 0,-1-1 0 0 0,2 0 1 0 0,-1 0-1 0 0,1 0 0 0 0,-1-1 1 0 0,2 0-1 0 0,-1 0 0 0 0,0 0 0 0 0,1-1 1 0 0,0 0-1 0 0,0 0 0 0 0,0-1 1 0 0,1 0-1 0 0,-1 0 0 0 0,1-1 1 0 0,0 0-1 0 0,-1 0 0 0 0,1-1 0 0 0,0 0 1 0 0,0 0-1 0 0,0-1 0 0 0,0 0 1 0 0,0 0-1 0 0,0-1 0 0 0,1 0-56 0 0,1-5 284 0 0,0 0 0 0 0,-1-1 0 0 0,1-1 0 0 0,-1 1-1 0 0,0-1 1 0 0,-1-1 0 0 0,0 0 0 0 0,-1 0 0 0 0,1 0 0 0 0,-2-1 0 0 0,1 0-1 0 0,-2-1 1 0 0,1 1 0 0 0,-1-1 0 0 0,-1 0 0 0 0,0 0 0 0 0,0-1-1 0 0,-1 0-283 0 0,16-99-698 0 0,-15 78-2786 0 0,-1 17-2034 0 0,-1 10 1702 0 0,0-1-3216 0 0</inkml:trace>
  <inkml:trace contextRef="#ctx0" brushRef="#br0" timeOffset="22729.285">2826 1514 0 0 0,'0'0'3061'0'0,"0"0"-1202"0"0,0 0-276 0 0,0 0 145 0 0,0 0 143 0 0,0 0-45 0 0,0 0-315 0 0,0 0-416 0 0,0 0-315 0 0,0 0-156 0 0,0 0-16 0 0,0 0 62 0 0,0 0 19 0 0,6 2-50 0 0,-2 0-540 0 0,-3-2-62 0 0,1 0 0 0 0,-1 1-1 0 0,0-1 1 0 0,0 1 0 0 0,1-1 0 0 0,-1 1 0 0 0,0-1 0 0 0,0 1 0 0 0,0 0 0 0 0,0-1 0 0 0,0 1 0 0 0,0 0 0 0 0,0 0 0 0 0,0 0 0 0 0,0 0 0 0 0,0 0 0 0 0,-1 0 0 0 0,1 0-1 0 0,0 0 1 0 0,0 0 0 0 0,-1 1 0 0 0,1-1 0 0 0,-1 0 0 0 0,1 0 0 0 0,-1 0 0 0 0,0 1 0 0 0,0-1 0 0 0,1 0 0 0 0,-1 1 0 0 0,0-1 0 0 0,0 0 0 0 0,0 1 0 0 0,0 0-37 0 0,-3 28 257 0 0,2 1 1 0 0,2-1 0 0 0,0 1 0 0 0,2-1 0 0 0,6 25-258 0 0,0-1 86 0 0,-3-1-1 0 0,-2 1 1 0 0,-3 0-1 0 0,-3 24-85 0 0,2-1-44 0 0,-8-40-1210 0 0,-6-59-8898 0 0,10 1 3111 0 0,2 16 4039 0 0</inkml:trace>
  <inkml:trace contextRef="#ctx0" brushRef="#br0" timeOffset="22972.535">2535 1808 4969 0 0,'0'0'2098'0'0,"0"0"-72"0"0,0 0 29 0 0,0 0-123 0 0,0 0-278 0 0,31-2-309 0 0,101-6-266 0 0,222-37 2091 0 0,-252 35-3022 0 0,6 0-2400 0 0,-37 8-6897 0 0,-53 2 74 0 0</inkml:trace>
  <inkml:trace contextRef="#ctx0" brushRef="#br0" timeOffset="26647.678">3988 1948 0 0 0,'0'0'475'0'0,"0"0"393"0"0,0 0 267 0 0,0 0 282 0 0,0 0 211 0 0,0 0 3 0 0,0 0-217 0 0,0 0-325 0 0,0 0-329 0 0,0 0-244 0 0,0 0-133 0 0,-20 1-46 0 0,-60 6 10 0 0,77-7-300 0 0,1 0 1 0 0,0 1-1 0 0,0-1 0 0 0,0 1 1 0 0,0-1-1 0 0,0 1 1 0 0,0 0-1 0 0,0 0 0 0 0,0 0 1 0 0,0 0-1 0 0,0 0 1 0 0,0 0-1 0 0,0 1 0 0 0,1-1 1 0 0,-1 0-1 0 0,0 1 0 0 0,1 0 1 0 0,-1-1-1 0 0,1 1 1 0 0,0 0-1 0 0,0 0 0 0 0,-1-1 1 0 0,1 1-1 0 0,0 0 1 0 0,1 0-1 0 0,-1 0 0 0 0,0 0 1 0 0,1 1-1 0 0,-1-1 1 0 0,0 2-48 0 0,0 2 134 0 0,-4 7 7 0 0,2 1 0 0 0,0-1-1 0 0,0 1 1 0 0,1-1 0 0 0,1 1-1 0 0,0 0 1 0 0,1 0-1 0 0,1-1 1 0 0,0 1 0 0 0,0 0-1 0 0,2-1 1 0 0,0 3-141 0 0,-1-10 43 0 0,-1 0 0 0 0,2 0 0 0 0,-1 0 0 0 0,1 0 0 0 0,0 0-1 0 0,0 0 1 0 0,0-1 0 0 0,1 0 0 0 0,0 1 0 0 0,0-1 0 0 0,0-1 0 0 0,1 1 0 0 0,-1-1 0 0 0,1 1 0 0 0,0-1-1 0 0,1-1 1 0 0,-1 1 0 0 0,1-1 0 0 0,-1 0 0 0 0,1 0 0 0 0,0 0 0 0 0,0-1 0 0 0,1 0 0 0 0,-1 0 0 0 0,0-1-1 0 0,3 1-42 0 0,-1-1 107 0 0,-1 0-1 0 0,1-1 0 0 0,0 0 0 0 0,0-1 0 0 0,0 1 0 0 0,-1-1 0 0 0,1-1 0 0 0,0 1 0 0 0,-1-1 0 0 0,1-1 0 0 0,-1 1 0 0 0,0-1 0 0 0,0-1 0 0 0,0 1 0 0 0,0-1 0 0 0,0 0 0 0 0,-1-1 0 0 0,0 0 0 0 0,0 0 0 0 0,0 0 1 0 0,-1-1-1 0 0,1 1 0 0 0,-1-1 0 0 0,-1-1 0 0 0,1 1-106 0 0,3-5 98 0 0,0 0 1 0 0,-1 0-1 0 0,0 0 1 0 0,-1-1 0 0 0,-1 0-1 0 0,0 0 1 0 0,0-1-1 0 0,-1 0 1 0 0,-1 1 0 0 0,0-1-1 0 0,-1-1 1 0 0,0 1-1 0 0,0-10-98 0 0,-24-67-933 0 0,18 85 584 0 0,1-1 0 0 0,-1 1-1 0 0,-1 0 1 0 0,1 0-1 0 0,-1 0 1 0 0,0 1-1 0 0,0-1 1 0 0,0 1-1 0 0,0 0 1 0 0,-1 1-1 0 0,0-1 1 0 0,0 1 0 0 0,0 0-1 0 0,0 0 350 0 0,-68-11-11021 0 0,61 14 7575 0 0</inkml:trace>
  <inkml:trace contextRef="#ctx0" brushRef="#br0" timeOffset="27120.694">4352 2368 1520 0 0,'0'0'1486'0'0,"0"0"-419"0"0,0 0 109 0 0,0 0 348 0 0,0 0 275 0 0,0 0 13 0 0,0 0-256 0 0,0 0-308 0 0,0 0-233 0 0,11-33-165 0 0,37-100-169 0 0,14 15 925 0 0,-4 23-762 0 0,-63 125-1682 0 0,-1 72 792 0 0,8-96 83 0 0,1 0 0 0 0,0 0 1 0 0,1 0-1 0 0,-1 0 0 0 0,1-1 1 0 0,0 0-1 0 0,0 0 0 0 0,1 0 1 0 0,-1 0-1 0 0,1 0 0 0 0,0-1 1 0 0,0 0-1 0 0,1 0 0 0 0,-1-1 1 0 0,1 1-1 0 0,0-1 0 0 0,0 0 1 0 0,0-1-1 0 0,0 0 1 0 0,1 0-1 0 0,-1 0 0 0 0,0 0 1 0 0,1-1-1 0 0,0 0 0 0 0,-1-1 1 0 0,1 1-1 0 0,-1-1 0 0 0,1-1 1 0 0,0 1-1 0 0,1-1-37 0 0,4-1 205 0 0,0 0 1 0 0,0-1-1 0 0,0-1 1 0 0,0 0-1 0 0,0 0 1 0 0,-1-1-1 0 0,0-1 1 0 0,0 0-1 0 0,0 0 1 0 0,-1-1-1 0 0,0-1 1 0 0,0 1-1 0 0,-1-2 0 0 0,0 1 1 0 0,5-7-206 0 0,-4 4 67 0 0,0 0 0 0 0,-1 0 1 0 0,0-2-1 0 0,-1 1 0 0 0,0-1 0 0 0,-1 0 0 0 0,0 0 1 0 0,-1-1-1 0 0,-1 0 0 0 0,0 0-67 0 0,2-20-3370 0 0,-4-2-3449 0 0,-3 28-4270 0 0</inkml:trace>
  <inkml:trace contextRef="#ctx0" brushRef="#br0" timeOffset="28110.049">5394 2430 0 0 0,'0'0'612'0'0,"0"0"395"0"0,0 0 361 0 0,0 0 231 0 0,0 0 22 0 0,0 0-126 0 0,0 0-118 0 0,0 0-82 0 0,0 0-92 0 0,0 0-29 0 0,0 0-30 0 0,30 4-56 0 0,97 8-46 0 0,-124-11-968 0 0,1-1 0 0 0,-1 1 1 0 0,1-1-1 0 0,-1 0 0 0 0,1 0 1 0 0,-1 0-1 0 0,1-1 0 0 0,0 1 1 0 0,-1-1-1 0 0,1 0 0 0 0,-1 0 1 0 0,0 0-1 0 0,1-1 1 0 0,-1 1-1 0 0,0-1 0 0 0,0 0 1 0 0,0 0-1 0 0,0 0 0 0 0,2-2-74 0 0,7-5 332 0 0,16-7-106 0 0,-1-1 0 0 0,-1-1 0 0 0,-1-2 0 0 0,-1 0 0 0 0,0-2 0 0 0,-2 0 0 0 0,0-2-1 0 0,-2 0 1 0 0,0-2 0 0 0,-2 0 0 0 0,-1-1 0 0 0,-1-1 0 0 0,-2 0 0 0 0,0-1 0 0 0,4-17-226 0 0,-15 41-40 0 0,-1-1 0 0 0,-1 0 0 0 0,1 0 0 0 0,-1 1 0 0 0,0-1 0 0 0,0 0 0 0 0,0 0 0 0 0,-1 0 0 0 0,0 0 0 0 0,0 0 0 0 0,-1 0 0 0 0,1 0 0 0 0,-1 0 0 0 0,-1 0 0 0 0,1 1 0 0 0,-1-1 0 0 0,0 0 0 0 0,0 1 0 0 0,-1-1 0 0 0,0 1 0 0 0,1 0 0 0 0,-2 0 0 0 0,1 0 0 0 0,-1 0 0 0 0,1 1 0 0 0,-2-1 0 0 0,1 1 0 0 0,0 0 0 0 0,-1 0 0 0 0,1 0 0 0 0,-1 1 0 0 0,0 0 40 0 0,0 2-53 0 0,0 1 0 0 0,0 0 1 0 0,1 1-1 0 0,-1-1 1 0 0,1 1-1 0 0,-1 0 0 0 0,0 0 1 0 0,1 0-1 0 0,-1 1 1 0 0,1 0-1 0 0,0 0 0 0 0,0 0 1 0 0,0 0-1 0 0,0 0 1 0 0,0 1-1 0 0,0 0 0 0 0,0 0 1 0 0,1 0-1 0 0,-1 0 1 0 0,1 1-1 0 0,0-1 1 0 0,0 1-1 0 0,1 0 0 0 0,-1 0 1 0 0,1 0-1 0 0,-1 0 1 0 0,1 0-1 0 0,0 0 0 0 0,1 1 1 0 0,-1-1-1 0 0,1 1 1 0 0,-1 2 52 0 0,4-4 23 0 0,-1-1 1 0 0,1 1-1 0 0,0 0 1 0 0,0-1 0 0 0,0 1-1 0 0,0-1 1 0 0,0 1-1 0 0,1-1 1 0 0,-1 0 0 0 0,1 0-1 0 0,-1 0 1 0 0,1-1-1 0 0,0 1 1 0 0,0 0 0 0 0,-1-1-1 0 0,1 0 1 0 0,0 0-1 0 0,0 0 1 0 0,1 0 0 0 0,-1 0-1 0 0,0 0 1 0 0,0-1 0 0 0,0 0-1 0 0,0 1 1 0 0,1-1-1 0 0,-1-1 1 0 0,0 1 0 0 0,0 0-1 0 0,0-1 1 0 0,1 1-1 0 0,-1-1 1 0 0,0 0 0 0 0,0 0-24 0 0,7 1 55 0 0,183-23 375 0 0,-191 23-418 0 0,0 0 0 0 0,0-1 0 0 0,1 1 1 0 0,-1 0-1 0 0,0 0 0 0 0,0 0 0 0 0,1 0 0 0 0,-1 1 1 0 0,0-1-1 0 0,1 0 0 0 0,-1 1 0 0 0,0 0 0 0 0,0 0 1 0 0,0-1-1 0 0,0 1 0 0 0,0 1 0 0 0,0-1 0 0 0,0 0 1 0 0,0 0-1 0 0,0 1 0 0 0,0-1 0 0 0,-1 1 0 0 0,1-1 1 0 0,0 1-1 0 0,-1 0 0 0 0,0 0 0 0 0,1-1 0 0 0,-1 1 1 0 0,0 0-1 0 0,0 0 0 0 0,0 1 0 0 0,0-1 0 0 0,0 0 1 0 0,0 0-1 0 0,-1 0 0 0 0,1 0 0 0 0,-1 1 0 0 0,0-1 1 0 0,0 0-1 0 0,1 1 0 0 0,-1-1-12 0 0,-2 23 131 0 0,-1 0 1 0 0,-1 0-1 0 0,-1 0 1 0 0,-1 0 0 0 0,-1-1-1 0 0,-1 0 1 0 0,-1-1-1 0 0,-1 0 1 0 0,-2 0-1 0 0,-9 14-131 0 0,12-19 71 0 0,6-14-67 0 0,1 0 0 0 0,0 0 1 0 0,-1 0-1 0 0,1 1 1 0 0,0-1-1 0 0,1 1 1 0 0,-1-1-1 0 0,1 1 1 0 0,0-1-1 0 0,0 1 0 0 0,1 0 1 0 0,-1-1-1 0 0,1 1 1 0 0,0 0-1 0 0,0 0 1 0 0,1-1-1 0 0,-1 1 1 0 0,1 0-1 0 0,0-1 0 0 0,0 1 1 0 0,1-1-1 0 0,-1 1 1 0 0,1-1-1 0 0,0 1 1 0 0,0-1-1 0 0,1 0 1 0 0,2 3-5 0 0,0-3-41 0 0,0-1 0 0 0,0 0 1 0 0,0-1-1 0 0,0 1 1 0 0,1-1-1 0 0,-1 0 0 0 0,1-1 1 0 0,0 1-1 0 0,-1-1 1 0 0,1 0-1 0 0,0-1 0 0 0,0 1 1 0 0,-1-1-1 0 0,1 0 1 0 0,0-1-1 0 0,0 1 0 0 0,0-1 1 0 0,-1 0-1 0 0,1-1 1 0 0,0 1-1 0 0,0-1 41 0 0,41-24-9247 0 0,-41 21 4279 0 0,-1 2-1429 0 0</inkml:trace>
  <inkml:trace contextRef="#ctx0" brushRef="#br0" timeOffset="28318.738">6517 2176 5945 0 0,'0'0'1713'0'0,"0"0"-113"0"0,0 0 160 0 0,0 0 9 0 0,0 0-161 0 0,0 0-456 0 0,0 0-528 0 0,0 0-343 0 0,0 0-209 0 0,0 0-104 0 0,0 0-97 0 0,0 0-135 0 0,0 0-240 0 0,-9 188-552 0 0,14-181-912 0 0,-1-3-1561 0 0,-2 0-1128 0 0,0-4 272 0 0</inkml:trace>
  <inkml:trace contextRef="#ctx0" brushRef="#br0" timeOffset="28470.735">6497 1801 9346 0 0,'0'0'1096'0'0,"0"0"-248"0"0,0 0-271 0 0,0 0-161 0 0,0 0-192 0 0,0 0-584 0 0,0 0-601 0 0,0 0-399 0 0,0 0-704 0 0,0 0-985 0 0,0 0-1664 0 0</inkml:trace>
  <inkml:trace contextRef="#ctx0" brushRef="#br0" timeOffset="29964.809">6990 2070 3049 0 0,'0'0'1492'0'0,"0"0"-157"0"0,0 0 43 0 0,0 0 65 0 0,0 0-23 0 0,0 0-160 0 0,0 0-228 0 0,0 0-196 0 0,0 0-141 0 0,0 0-137 0 0,0 0-137 0 0,0 0-91 0 0,0 0-90 0 0,-28-3-39 0 0,-90-8-48 0 0,116 10-147 0 0,0 1 1 0 0,0-1-1 0 0,0 1 0 0 0,-1 0 0 0 0,1-1 0 0 0,0 1 0 0 0,0 0 0 0 0,0 0 0 0 0,-1 1 0 0 0,1-1 1 0 0,0 0-1 0 0,0 1 0 0 0,0-1 0 0 0,0 1 0 0 0,0 0 0 0 0,0-1 0 0 0,0 1 0 0 0,0 0 0 0 0,0 0 0 0 0,0 1 1 0 0,0-1-1 0 0,0 0 0 0 0,1 1 0 0 0,-1-1 0 0 0,0 1 0 0 0,1-1 0 0 0,-1 2-6 0 0,-4 4 31 0 0,-2 0-36 0 0,1 0-1 0 0,-1 1 0 0 0,1-1 0 0 0,1 2 0 0 0,0-1 0 0 0,0 1 0 0 0,0 0 0 0 0,1 0 1 0 0,0 0-1 0 0,1 1 0 0 0,0-1 0 0 0,1 1 0 0 0,0 0 0 0 0,0 0 0 0 0,1 1 1 0 0,1-1-1 0 0,-1 0 0 0 0,2 1 0 0 0,-1-1 0 0 0,2 10 6 0 0,1-16 54 0 0,-1 1 1 0 0,1-1-1 0 0,0 0 0 0 0,0 0 0 0 0,1 0 1 0 0,-1 0-1 0 0,1 0 0 0 0,0-1 0 0 0,0 1 1 0 0,0-1-1 0 0,0 0 0 0 0,1 0 0 0 0,-1 0 0 0 0,1 0 1 0 0,0 0-1 0 0,0-1 0 0 0,0 0 0 0 0,0 0 1 0 0,0 0-1 0 0,0 0 0 0 0,1-1 0 0 0,-1 1 1 0 0,1-1-1 0 0,-1 0 0 0 0,1-1 0 0 0,-1 1 1 0 0,1-1-1 0 0,-1 0 0 0 0,1 0 0 0 0,0 0 1 0 0,-1-1-1 0 0,1 1 0 0 0,-1-1 0 0 0,1 0 1 0 0,-1 0-1 0 0,0-1 0 0 0,1 0 0 0 0,-1 1 1 0 0,0-1-1 0 0,0-1 0 0 0,0 1 0 0 0,0 0 1 0 0,3-4-55 0 0,23-15 451 0 0,-1-2 0 0 0,-1-1 0 0 0,0-1 0 0 0,19-26-451 0 0,62-54 215 0 0,-108 103-220 0 0,0 0 1 0 0,0 1-1 0 0,0-1 1 0 0,0 1-1 0 0,0-1 1 0 0,0 1-1 0 0,1-1 1 0 0,-1 1-1 0 0,0 0 1 0 0,1-1-1 0 0,-1 1 0 0 0,1 0 1 0 0,0 0-1 0 0,-1 0 1 0 0,1 0-1 0 0,0 0 1 0 0,-1 1-1 0 0,1-1 1 0 0,0 1-1 0 0,0-1 1 0 0,0 1-1 0 0,0-1 1 0 0,-1 1-1 0 0,1 0 1 0 0,0 0-1 0 0,0 0 1 0 0,0 0-1 0 0,0 0 1 0 0,0 0-1 0 0,0 1 1 0 0,-1-1-1 0 0,1 1 1 0 0,0-1-1 0 0,0 1 1 0 0,0 0-1 0 0,-1-1 1 0 0,1 1-1 0 0,0 0 1 0 0,-1 0-1 0 0,1 0 1 0 0,-1 0-1 0 0,1 1 1 0 0,-1-1-1 0 0,1 0 1 0 0,-1 1-1 0 0,0-1 1 0 0,0 1-1 0 0,0-1 0 0 0,0 1 1 0 0,0 0-1 0 0,0-1 1 0 0,0 2 4 0 0,6 18-17 0 0,-1 0-1 0 0,-2 1 1 0 0,0 0 0 0 0,-1 0 0 0 0,-1 0-1 0 0,-1 0 1 0 0,-1 13 17 0 0,0-15-15 0 0,2 54-39 0 0,-4-1 1 0 0,-2 1-1 0 0,-4 0 0 0 0,-3-1 1 0 0,-10 28 53 0 0,14-67 31 0 0,-2 0 0 0 0,-2-1-1 0 0,-1 0 1 0 0,-1-1 0 0 0,-2-1 0 0 0,-1 0 0 0 0,-1-1 0 0 0,-14 17-31 0 0,30-45 8 0 0,-1 0 0 0 0,1 1 0 0 0,-1-1 0 0 0,0-1 0 0 0,1 1 0 0 0,-1 0 0 0 0,0 0 0 0 0,0-1 0 0 0,0 1 0 0 0,-1-1 0 0 0,1 1 0 0 0,0-1 0 0 0,0 0 0 0 0,-1 0 0 0 0,1 0 0 0 0,-1 0 0 0 0,1-1 0 0 0,-1 1 0 0 0,1 0 0 0 0,-1-1 0 0 0,1 0 0 0 0,-1 0 0 0 0,1 0 0 0 0,-1 0 0 0 0,0 0 0 0 0,1 0 0 0 0,-1-1 0 0 0,1 1 0 0 0,-1-1 0 0 0,1 0 0 0 0,-1 1 0 0 0,1-1 0 0 0,0 0 0 0 0,-1-1 0 0 0,1 1 0 0 0,0 0 0 0 0,0-1 0 0 0,0 1 0 0 0,0-1 0 0 0,0 0 0 0 0,0 1 0 0 0,0-1 0 0 0,0 0 0 0 0,1 0 0 0 0,-1 0 0 0 0,1-1 0 0 0,-1 1 0 0 0,1 0 0 0 0,0-2-8 0 0,-4-8-14 0 0,2 0 1 0 0,-1 0 0 0 0,2 0-1 0 0,0-1 1 0 0,0 1 0 0 0,1-1-1 0 0,0 0 1 0 0,1 1 0 0 0,1-1-1 0 0,0 0 1 0 0,1 1 0 0 0,0-1-1 0 0,1 1 1 0 0,0 0 0 0 0,1 0-1 0 0,1 0 1 0 0,0 0 0 0 0,0 1-1 0 0,1 0 1 0 0,4-6 13 0 0,37-55-44 0 0,4 3 1 0 0,3 1-1 0 0,2 3 1 0 0,4 3-1 0 0,2 2 1 0 0,7-1 43 0 0,-63 57 7 0 0,0 0 1 0 0,0-1-1 0 0,-1 0 1 0 0,1 0 0 0 0,-1-1-1 0 0,0 1 1 0 0,0-1 0 0 0,-1 0-1 0 0,0 0 1 0 0,0-1-1 0 0,0 1 1 0 0,-1-1 0 0 0,0 0-1 0 0,0 0 1 0 0,-1 0-1 0 0,0 0 1 0 0,0-1 0 0 0,-1 1-1 0 0,0 0 1 0 0,0-1 0 0 0,0-5-8 0 0,-3 13-2 0 0,1-1 0 0 0,-1 1 0 0 0,1 0 0 0 0,0-1 0 0 0,-1 1 0 0 0,1 0 0 0 0,-1 0 0 0 0,1 0 0 0 0,-1 0 0 0 0,1 0 0 0 0,-1 0 0 0 0,1 0 0 0 0,-1 0 0 0 0,1 1 0 0 0,-1-1 0 0 0,1 1 0 0 0,0-1 0 0 0,-1 1 0 0 0,1-1 0 0 0,0 1 0 0 0,-1 0 0 0 0,1 0 0 0 0,0 0 0 0 0,0-1 0 0 0,0 1 0 0 0,0 0 0 0 0,0 1 0 0 0,0-1 0 0 0,-1 0 2 0 0,-1 4 1 0 0,1 0 0 0 0,0 0 0 0 0,0 0 0 0 0,0 0 0 0 0,0 0 0 0 0,1 0 0 0 0,0 0 0 0 0,0 1 0 0 0,0-1 0 0 0,1 0 0 0 0,0 1 0 0 0,0-1 0 0 0,0 0 0 0 0,1 1 0 0 0,-1-1 0 0 0,1 0 0 0 0,1 0 0 0 0,-1 1 0 0 0,1-1 0 0 0,-1 0 0 0 0,2 0 1 0 0,-1 0-1 0 0,0-1 0 0 0,1 1 0 0 0,0-1 0 0 0,0 1 0 0 0,0-1 0 0 0,1 0 0 0 0,3 3-1 0 0,-3-1 20 0 0,0-1 1 0 0,1 0 0 0 0,0 1-1 0 0,0-2 1 0 0,0 1 0 0 0,1-1-1 0 0,-1 0 1 0 0,1 0 0 0 0,0 0-1 0 0,0-1 1 0 0,1 0 0 0 0,-1 0-1 0 0,1 0 1 0 0,-1-1 0 0 0,1 0-1 0 0,0 0 1 0 0,0-1 0 0 0,0 0-1 0 0,0 0 1 0 0,0-1 0 0 0,0 0-1 0 0,0 0 1 0 0,0 0 0 0 0,0-1-1 0 0,-1 0 1 0 0,1 0 0 0 0,0-1-1 0 0,0 0 1 0 0,0 0 0 0 0,2-2-21 0 0,55-34 409 0 0,-2-2-1 0 0,-2-3 1 0 0,25-25-409 0 0,-73 58 30 0 0,139-99 127 0 0,-151 108-159 0 0,0 1-1 0 0,0-1 1 0 0,1 1-1 0 0,-1 0 1 0 0,0-1-1 0 0,0 1 1 0 0,0-1-1 0 0,1 1 1 0 0,-1 0-1 0 0,0-1 1 0 0,1 1-1 0 0,-1 0 1 0 0,0-1-1 0 0,1 1 1 0 0,-1 0-1 0 0,0 0 1 0 0,1-1-1 0 0,-1 1 1 0 0,1 0 0 0 0,-1 0-1 0 0,0 0 1 0 0,1 0-1 0 0,-1-1 1 0 0,1 1-1 0 0,-1 0 1 0 0,1 0-1 0 0,-1 0 1 0 0,0 0-1 0 0,1 0 1 0 0,-1 0-1 0 0,1 0 1 0 0,-1 0-1 0 0,1 0 1 0 0,-1 0-1 0 0,1 1 1 0 0,-1-1-1 0 0,0 0 1 0 0,1 0-1 0 0,-1 0 1 0 0,1 0-1 0 0,-1 1 1 0 0,0-1-1 0 0,1 0 1 0 0,-1 0-1 0 0,1 1 1 0 0,-1-1-1 0 0,0 0 1 0 0,0 1-1 0 0,1-1 1 0 0,-1 0-1 0 0,0 1 1 0 0,1-1-1 0 0,-1 0 1 0 0,0 1-1 0 0,0-1 1 0 0,0 1-1 0 0,0-1 1 0 0,1 1-1 0 0,-1-1 1 0 0,0 0-1 0 0,0 1 1 0 0,0-1-1 0 0,0 1 1 0 0,0-1-1 0 0,0 1 1 0 0,0-1-1 0 0,0 1 1 0 0,0-1 2 0 0,11 20-1 0 0,31 7-69 0 0,-21-21 1696 0 0,-52-7-1156 0 0,23 1-470 0 0,-1-1 0 0 0,1 1 0 0 0,-1 0 0 0 0,1 0 0 0 0,0 1 0 0 0,-1 0 0 0 0,1 1 0 0 0,0 0-1 0 0,0 0 1 0 0,0 1 0 0 0,0 0 0 0 0,-7 4 0 0 0,7-3-35 0 0,-1 0-1 0 0,1 1 0 0 0,0 0 0 0 0,0 1 0 0 0,0 0 0 0 0,1 0 0 0 0,0 0 0 0 0,0 1 0 0 0,1 0 1 0 0,0 1-1 0 0,0-1 0 0 0,1 1 0 0 0,-1 0 0 0 0,2 1 0 0 0,-1-1 0 0 0,1 1 0 0 0,1 0 1 0 0,0 0-1 0 0,0 0 0 0 0,0 0 0 0 0,1 4 36 0 0,0-7-29 0 0,1-1-1 0 0,0 0 1 0 0,1 0 0 0 0,-1 1 0 0 0,1-1 0 0 0,0 0-1 0 0,0 1 1 0 0,1-1 0 0 0,0 0 0 0 0,0 1-1 0 0,0-1 1 0 0,0 0 0 0 0,1 0 0 0 0,0 0-1 0 0,0 0 1 0 0,0 0 0 0 0,1-1 0 0 0,-1 1-1 0 0,1-1 1 0 0,0 1 0 0 0,1-1 0 0 0,-1 0 0 0 0,1 0-1 0 0,0 0 1 0 0,2 2 29 0 0,1-2 10 0 0,0-1 0 0 0,0 1-1 0 0,0-1 1 0 0,0 0 0 0 0,0-1 0 0 0,1 0 0 0 0,-1 0-1 0 0,1 0 1 0 0,-1-1 0 0 0,1 0 0 0 0,0-1-1 0 0,0 0 1 0 0,-1 0 0 0 0,1 0 0 0 0,0-1 0 0 0,-1 0-1 0 0,1-1 1 0 0,0 1 0 0 0,-1-2 0 0 0,0 1-1 0 0,1-1-9 0 0,30-20 262 0 0,-2-2-1 0 0,-1-1 0 0 0,-2-1 0 0 0,0-2 0 0 0,-2-1 0 0 0,-1-2 0 0 0,-1-1 0 0 0,6-12-261 0 0,3-4 88 0 0,-2-2 1 0 0,-3-1-1 0 0,-2-2 0 0 0,6-18-88 0 0,-28 54-121 0 0,-1 0-1 0 0,-1-1 1 0 0,0 0-1 0 0,-2 0 1 0 0,0 0 0 0 0,-1-1-1 0 0,-1 0 1 0 0,-1 0-1 0 0,-1 0 1 0 0,0 0-1 0 0,-2 0 1 0 0,0-1 121 0 0,-1 15-50 0 0,1 1 0 0 0,0-1 0 0 0,-1 1 1 0 0,0-1-1 0 0,-1 1 0 0 0,1 0 0 0 0,-1-1 1 0 0,0 1-1 0 0,0 1 0 0 0,0-1 0 0 0,-1 0 0 0 0,0 1 1 0 0,0 0-1 0 0,0 0 0 0 0,0 0 0 0 0,-1 0 1 0 0,1 1-1 0 0,-1-1 0 0 0,0 1 0 0 0,0 1 1 0 0,0-1-1 0 0,0 1 0 0 0,-1-1 0 0 0,1 2 1 0 0,-1-1-1 0 0,1 0 0 0 0,-1 1 0 0 0,0 0 0 0 0,1 1 1 0 0,-1-1-1 0 0,0 1 0 0 0,0 0 0 0 0,0 0 1 0 0,1 1-1 0 0,-1 0 0 0 0,0 0 0 0 0,1 0 1 0 0,-1 1-1 0 0,1 0 0 0 0,-1 0 0 0 0,0 0 50 0 0,-8 2-19 0 0,0 1 0 0 0,0 1-1 0 0,1 0 1 0 0,0 1 0 0 0,0 0 0 0 0,0 1-1 0 0,1 0 1 0 0,0 1 0 0 0,1 0-1 0 0,0 1 1 0 0,0 0 0 0 0,1 1 0 0 0,0 0-1 0 0,1 1 1 0 0,1 0 0 0 0,0 1-1 0 0,0-1 1 0 0,1 1 0 0 0,1 1 0 0 0,0-1-1 0 0,1 1 1 0 0,0 0 0 0 0,1 0-1 0 0,1 1 1 0 0,0-1 0 0 0,0 7 19 0 0,1-8 11 0 0,1-1-1 0 0,0 0 1 0 0,1 1 0 0 0,1-1 0 0 0,0 1 0 0 0,0-1-1 0 0,1 1 1 0 0,1-1 0 0 0,0 0 0 0 0,0 0 0 0 0,1 0-1 0 0,1-1 1 0 0,0 1 0 0 0,1-1 0 0 0,0 0-1 0 0,0-1 1 0 0,1 0 0 0 0,1 0 0 0 0,0 0 0 0 0,0-1-1 0 0,1 0 1 0 0,2 2-11 0 0,19 11 59 0 0,1-1 0 0 0,1-1 1 0 0,0-1-1 0 0,2-2 0 0 0,0-2 0 0 0,1-1 0 0 0,0-1 0 0 0,1-3 0 0 0,20 4-59 0 0,125 5-983 0 0,-181-19 323 0 0,-29-10-14651 0 0,20 9 10566 0 0</inkml:trace>
  <inkml:trace contextRef="#ctx0" brushRef="#br0" timeOffset="30236.697">7369 1712 8898 0 0,'0'0'1987'0'0,"0"0"-488"0"0,0 0-181 0 0,0 0 30 0 0,0 0 18 0 0,0 0-138 0 0,0 0-345 0 0,0 0-383 0 0,0 0-247 0 0,0 0-100 0 0,0 0-60 0 0,0 0-40 0 0,3 4-21 0 0,18 19-1379 0 0,-17-19-1358 0 0,-2-2-1389 0 0,0-1-6371 0 0</inkml:trace>
  <inkml:trace contextRef="#ctx0" brushRef="#br0" timeOffset="48231.042">0 4117 0 0 0,'0'0'719'0'0,"0"0"300"0"0,0 0 272 0 0,0 0 77 0 0,0 0-92 0 0,0 0-140 0 0,0 0-129 0 0,0 0-66 0 0,0 0-39 0 0,13-18-44 0 0,41-53-70 0 0,37-7 1342 0 0,33-31-1025 0 0,-4-4-1 0 0,-5-6 1 0 0,17-32-1105 0 0,-112 130 3 0 0,-1-1 0 0 0,-2-1 0 0 0,0-1 0 0 0,-1 0 0 0 0,-2-1 0 0 0,0-1 0 0 0,-2 0 0 0 0,6-19-3 0 0,-17 42-25 0 0,1 1 1 0 0,-1-1-1 0 0,0 0 1 0 0,0 0-1 0 0,0 0 1 0 0,0 0-1 0 0,0 0 1 0 0,-1 0-1 0 0,1 0 1 0 0,-1 0-1 0 0,0 0 1 0 0,0 0-1 0 0,0 0 1 0 0,-1 0-1 0 0,1 0 1 0 0,0 0-1 0 0,-1 0 1 0 0,0 0-1 0 0,0 0 1 0 0,0 0-1 0 0,0 1 1 0 0,0-1-1 0 0,-1 0 0 0 0,1 0 1 0 0,-1 1-1 0 0,0-1 1 0 0,0 1-1 0 0,1 0 1 0 0,-2-1-1 0 0,1 1 1 0 0,0 0-1 0 0,0 0 1 0 0,-1 0-1 0 0,1 1 1 0 0,-1-1-1 0 0,1 0 1 0 0,-1 1-1 0 0,0 0 1 0 0,-1-1 24 0 0,-4 1-118 0 0,0 1 0 0 0,0 0 0 0 0,0 0 0 0 0,0 1 1 0 0,0 0-1 0 0,0 0 0 0 0,1 1 0 0 0,-1 0 0 0 0,0 0 0 0 0,1 1 0 0 0,-1 0 1 0 0,1 0-1 0 0,0 1 0 0 0,0-1 0 0 0,0 2 0 0 0,1-1 0 0 0,-1 1 1 0 0,-4 5 117 0 0,-98 105-651 0 0,103-109 646 0 0,1-1 0 0 0,0 1 0 0 0,0 0 0 0 0,0 0 0 0 0,1 0 0 0 0,0 1 0 0 0,0 0 0 0 0,1 0 0 0 0,0 0 0 0 0,0 0 0 0 0,0 0 0 0 0,1 0 0 0 0,0 1 0 0 0,1-1 0 0 0,-1 1 0 0 0,2 0 0 0 0,-1-1-1 0 0,1 1 1 0 0,0 7 5 0 0,3-12-8 0 0,0 1-1 0 0,1-2 0 0 0,-1 1 0 0 0,1 0 0 0 0,-1-1 0 0 0,1 1 0 0 0,0-1 0 0 0,0 0 0 0 0,0 0 1 0 0,0 0-1 0 0,0-1 0 0 0,0 0 0 0 0,0 1 0 0 0,1-2 0 0 0,-1 1 0 0 0,0 0 0 0 0,1-1 0 0 0,-1 0 1 0 0,1 0-1 0 0,-1 0 0 0 0,1 0 0 0 0,-1-1 0 0 0,0 0 0 0 0,1 0 0 0 0,1-1 9 0 0,0 2-11 0 0,17-4-16 0 0,0-1 1 0 0,-1-1-1 0 0,0 0 1 0 0,0-2-1 0 0,-1-1 1 0 0,14-7 26 0 0,-18 8-22 0 0,62-21 218 0 0,-73 66 1324 0 0,-34 90 303 0 0,10-67-1396 0 0,7-16-505 0 0,3 1 0 0 0,2-1 0 0 0,1 1 0 0 0,2 26 78 0 0,21-10-2435 0 0,-3-48-1374 0 0,6-8-3591 0 0,-12-5 4855 0 0</inkml:trace>
  <inkml:trace contextRef="#ctx0" brushRef="#br0" timeOffset="48502.064">1287 3391 1504 0 0,'0'0'1021'0'0,"0"0"-433"0"0,0 0-59 0 0,0 0 269 0 0,0 0 385 0 0,0 0 286 0 0,0 0 29 0 0,0 0-199 0 0,-27 37-324 0 0,-80 117-331 0 0,104-151-609 0 0,-1 1 0 0 0,1 0 0 0 0,0 0 1 0 0,1 1-1 0 0,-1-1 0 0 0,1 1 0 0 0,0-1 0 0 0,0 1 1 0 0,0 0-1 0 0,1-1 0 0 0,-1 1 0 0 0,1 0 0 0 0,0 0 1 0 0,1 0-1 0 0,-1 0 0 0 0,1 5-35 0 0,1 4 113 0 0,-2-10-70 0 0,0 1 0 0 0,1-1 1 0 0,-1 0-1 0 0,1 1 0 0 0,0-1 0 0 0,0 0 1 0 0,1 1-1 0 0,-1-1 0 0 0,1 0 0 0 0,0 1 1 0 0,0-1-1 0 0,1 0 0 0 0,-1 0 0 0 0,1 0 1 0 0,0 0-1 0 0,0 0 0 0 0,0 0 1 0 0,1-1-1 0 0,-1 1 0 0 0,1-1 0 0 0,0 1 1 0 0,0-1-1 0 0,0 0 0 0 0,0 0 0 0 0,1 0 1 0 0,-1-1-1 0 0,1 1 0 0 0,0-1 0 0 0,-1 0 1 0 0,4 2-44 0 0,2-2 143 0 0,-1 1 1 0 0,0-1 0 0 0,1-1 0 0 0,0 0 0 0 0,-1 0 0 0 0,1-1-1 0 0,0 1 1 0 0,-1-2 0 0 0,1 0 0 0 0,0 0 0 0 0,-1 0 0 0 0,1-1-1 0 0,-1 0 1 0 0,0-1 0 0 0,1 0 0 0 0,-1 0 0 0 0,-1-1 0 0 0,1 0 0 0 0,0 0-1 0 0,-1 0 1 0 0,0-1 0 0 0,0-1 0 0 0,0 1 0 0 0,-1-1 0 0 0,0 0-1 0 0,0-1 1 0 0,0 1 0 0 0,-1-1 0 0 0,0 0 0 0 0,0 0 0 0 0,-1-1-1 0 0,0 0 1 0 0,0 0 0 0 0,-1 0 0 0 0,2-5-144 0 0,1 4-30 0 0,0 0 0 0 0,-1-1 0 0 0,0 1 0 0 0,0-1 0 0 0,-2 0 0 0 0,1 0-1 0 0,-1 0 1 0 0,0-1 0 0 0,-1 1 0 0 0,0-1 0 0 0,-1 0 0 0 0,0 1 0 0 0,-1-1 0 0 0,0 0 0 0 0,-1 0 0 0 0,0 1 0 0 0,0-1 0 0 0,-1 1 0 0 0,-1-1 0 0 0,0 1 0 0 0,0 0-1 0 0,-4-8 31 0 0,-44-9-4533 0 0,11 24-3818 0 0,25 3 3381 0 0</inkml:trace>
  <inkml:trace contextRef="#ctx0" brushRef="#br0" timeOffset="48898.638">2145 2931 13547 0 0,'0'0'1339'0'0,"0"0"-294"0"0,0 0-134 0 0,0 0-20 0 0,0 0-16 0 0,0 0-127 0 0,0 0-233 0 0,0 0-140 0 0,0 0-55 0 0,0 0-26 0 0,0 0 17 0 0,0 0-36 0 0,0 0-39 0 0,-12 36-32 0 0,-38 115-60 0 0,29-47 91 0 0,-2 187 79 0 0,13-64-293 0 0,10-129-2767 0 0,0-92 2447 0 0,-11-14-4315 0 0,-10-34-8859 0 0,14 37 12005 0 0</inkml:trace>
  <inkml:trace contextRef="#ctx0" brushRef="#br0" timeOffset="49097.331">1701 3454 8210 0 0,'0'0'1861'0'0,"0"0"-823"0"0,0 0-192 0 0,0 0 276 0 0,0 0 209 0 0,0 0 12 0 0,0 0-217 0 0,0 0-270 0 0,36-5-226 0 0,111-15-166 0 0,-104 14-473 0 0,182-21 1091 0 0,-86 22-5737 0 0,-117 6-825 0 0,-6 2-4285 0 0</inkml:trace>
  <inkml:trace contextRef="#ctx0" brushRef="#br0" timeOffset="50169.755">2791 3520 600 0 0,'0'0'1958'0'0,"0"0"-476"0"0,0 0-181 0 0,0 0 3 0 0,0 0 18 0 0,0 0-19 0 0,0 0-73 0 0,-32 15-129 0 0,-103 47-147 0 0,54-10 433 0 0,-1 41-136 0 0,81-92-1230 0 0,0 1 0 0 0,1-1 1 0 0,-1 0-1 0 0,0 1 0 0 0,0 0 1 0 0,1-1-1 0 0,-1 1 0 0 0,1-1 1 0 0,0 1-1 0 0,-1 0 0 0 0,1-1 1 0 0,0 1-1 0 0,0 0 0 0 0,0-1 1 0 0,0 1-1 0 0,0 0 1 0 0,0-1-1 0 0,1 1 0 0 0,-1 0 1 0 0,0-1-1 0 0,1 1 0 0 0,-1-1 1 0 0,1 1-1 0 0,0-1 0 0 0,-1 1 1 0 0,1-1-1 0 0,0 1 0 0 0,0-1 1 0 0,0 0-1 0 0,0 1 0 0 0,0-1 1 0 0,1 0-1 0 0,-1 0 0 0 0,0 0 1 0 0,0 0-1 0 0,1 0 0 0 0,-1 0 1 0 0,1 0-1 0 0,-1 0 1 0 0,1 0-1 0 0,-1-1 0 0 0,1 1 1 0 0,-1-1-1 0 0,1 1 0 0 0,0-1 1 0 0,-1 0-1 0 0,1 1-21 0 0,84 7 1168 0 0,-81-8-1090 0 0,15-3 91 0 0,-1-1-1 0 0,1-1 1 0 0,-1 0-1 0 0,0-2 1 0 0,-1 0-1 0 0,0-1 1 0 0,0-1-1 0 0,-1 0 1 0 0,0-1-1 0 0,0-2 0 0 0,-1 1 1 0 0,-1-2-1 0 0,11-10-168 0 0,26-16 34 0 0,19 2-375 0 0,-63 66-25 0 0,-4-7 402 0 0,-4-18-20 0 0,-1 0-1 0 0,1-1 1 0 0,0 1 0 0 0,1 0-1 0 0,-1 0 1 0 0,1-1-1 0 0,-1 1 1 0 0,1 0-1 0 0,0-1 1 0 0,1 1 0 0 0,-1-1-1 0 0,1 1 1 0 0,-1-1-1 0 0,1 0 1 0 0,0 0 0 0 0,0 0-1 0 0,0 0 1 0 0,1 0-1 0 0,-1 0 1 0 0,1 0-1 0 0,0-1 1 0 0,-1 1 0 0 0,1-1-1 0 0,0 0 1 0 0,0 0-1 0 0,1 0 1 0 0,-1 0 0 0 0,0 0-1 0 0,1-1 1 0 0,-1 1-1 0 0,1-1 1 0 0,-1 0-1 0 0,4 0-14 0 0,6-1 98 0 0,-1 0 1 0 0,0-2 0 0 0,0 1-1 0 0,0-1 1 0 0,0-1 0 0 0,0 0-1 0 0,0-1 1 0 0,-1 0 0 0 0,1-1-1 0 0,-1 0 1 0 0,0-1 0 0 0,-1 0-1 0 0,1-1 1 0 0,-1 0 0 0 0,-1-1 0 0 0,1 0-1 0 0,1-2-99 0 0,9-5 110 0 0,33-27 181 0 0,-2-2 0 0 0,-1-2 0 0 0,39-49-291 0 0,-69 72-27 0 0,0-2-1 0 0,-2-1 0 0 0,-1 0 0 0 0,-1-1 0 0 0,-1-1 0 0 0,-1 0 0 0 0,-2-1 1 0 0,-1 0-1 0 0,-1-1 0 0 0,-1 0 0 0 0,-2-1 0 0 0,-1 0 0 0 0,-2 0 1 0 0,-1 0-1 0 0,-1-1 0 0 0,-2 1 0 0 0,-1-3 28 0 0,0 24-38 0 0,0 0 0 0 0,0 1 0 0 0,-1-1-1 0 0,-1 1 1 0 0,0 0 0 0 0,0-1 0 0 0,0 1 0 0 0,-1 1 0 0 0,-1-1 0 0 0,1 0-1 0 0,-2 1 1 0 0,1 0 0 0 0,-1 0 0 0 0,0 1 0 0 0,-1 0 0 0 0,1 0 0 0 0,-1 0-1 0 0,-1 1 1 0 0,1 0 0 0 0,-9-5 38 0 0,14 10-22 0 0,1 0 0 0 0,-1 1-1 0 0,0-1 1 0 0,0 0 0 0 0,1 1 0 0 0,-1 0 0 0 0,0-1-1 0 0,0 1 1 0 0,0 0 0 0 0,0 0 0 0 0,1 0-1 0 0,-1 0 1 0 0,0 0 0 0 0,0 0 0 0 0,0 1-1 0 0,1-1 1 0 0,-1 1 0 0 0,0-1 0 0 0,0 1-1 0 0,1-1 1 0 0,-1 1 0 0 0,0 0 0 0 0,1 0 0 0 0,-1 0-1 0 0,1 0 1 0 0,-1 0 0 0 0,1 0 0 0 0,-1 1-1 0 0,1-1 1 0 0,0 0 0 0 0,0 1 0 0 0,0-1-1 0 0,0 1 1 0 0,0-1 0 0 0,0 1 0 0 0,0-1-1 0 0,0 1 23 0 0,-24 69-70 0 0,24-66 100 0 0,-8 44 112 0 0,3 0 0 0 0,1 1 0 0 0,3-1 0 0 0,4 49-142 0 0,-1-88 6 0 0,3 37 30 0 0,2-1-1 0 0,3 1 1 0 0,1-1 0 0 0,2-1 0 0 0,6 9-36 0 0,7 32 29 0 0,69 168-232 0 0,-87-241 283 0 0,-3-4-1941 0 0,-15-16-524 0 0,-55-59-13543 0 0,60 55 15355 0 0</inkml:trace>
  <inkml:trace contextRef="#ctx0" brushRef="#br0" timeOffset="50415.64">3174 3303 5217 0 0,'0'0'1272'0'0,"0"0"-373"0"0,0 0 24 0 0,0 0 375 0 0,0 0 297 0 0,0 0 14 0 0,0 0-216 0 0,0 0-233 0 0,0 0-213 0 0,0 0-162 0 0,32 6-118 0 0,101 16-115 0 0,106-5 1772 0 0,-180-18-2085 0 0,272-39-1077 0 0,-278 34-2026 0 0,-36 5-706 0 0,1 0-3379 0 0,-9 1 290 0 0</inkml:trace>
  <inkml:trace contextRef="#ctx0" brushRef="#br0" timeOffset="50660.094">4260 3399 5849 0 0,'0'0'2219'0'0,"0"0"-372"0"0,0 0-85 0 0,0 0-13 0 0,0 0-148 0 0,0 0-289 0 0,-3 35-403 0 0,-11 113-387 0 0,11-1-245 0 0,3-144-812 0 0,4 47 843 0 0,3-37-3872 0 0,4-8-5419 0 0,-11-5 3710 0 0</inkml:trace>
  <inkml:trace contextRef="#ctx0" brushRef="#br0" timeOffset="50914.844">4264 3163 9770 0 0,'0'0'1584'0'0,"0"0"-471"0"0,0 0-417 0 0,0 0-184 0 0,0 0-136 0 0,0 0-312 0 0,0 0-456 0 0,0 0-320 0 0,0 0-344 0 0,0 0-577 0 0,0 0-1191 0 0,0 0-1153 0 0,0 0 456 0 0</inkml:trace>
  <inkml:trace contextRef="#ctx0" brushRef="#br0" timeOffset="51164.809">4634 3413 9098 0 0,'0'0'1374'0'0,"0"0"-157"0"0,0 0 23 0 0,0 0 37 0 0,0 0-62 0 0,0 0-260 0 0,0 0-359 0 0,0 0-256 0 0,0 0-166 0 0,0 0-86 0 0,0 0-38 0 0,0 0-17 0 0,0 0 14 0 0,-17 13-11 0 0,-51 42-4 0 0,65-53-29 0 0,0 0 1 0 0,1 0 0 0 0,-1 0-1 0 0,1 1 1 0 0,-1-1-1 0 0,1 1 1 0 0,0 0-1 0 0,0 0 1 0 0,0-1-1 0 0,0 1 1 0 0,1 0 0 0 0,-1 1-1 0 0,1-1 1 0 0,0 0-1 0 0,0 0 1 0 0,0 1-1 0 0,0-1 1 0 0,0 3-4 0 0,-2 8 16 0 0,0-5-21 0 0,1-1 0 0 0,-1 1 0 0 0,2 0 1 0 0,-1 0-1 0 0,1 0 0 0 0,1 1 0 0 0,-1-1 0 0 0,2 0 1 0 0,-1 0-1 0 0,1 0 0 0 0,1 0 0 0 0,-1 0 0 0 0,1 0 0 0 0,1 0 1 0 0,0-1-1 0 0,0 1 0 0 0,1-1 0 0 0,0 1 0 0 0,0-1 1 0 0,1-1-1 0 0,0 1 0 0 0,1-1 0 0 0,-1 1 0 0 0,1-1 1 0 0,1-1-1 0 0,-1 0 0 0 0,1 1 0 0 0,4 1 5 0 0,-4-4 126 0 0,1 0 0 0 0,-1-1 0 0 0,1 0 0 0 0,0 0 0 0 0,0-1 0 0 0,0 1 0 0 0,0-2 0 0 0,0 1 0 0 0,0-1 0 0 0,0-1 0 0 0,1 0 0 0 0,-1 0 0 0 0,0 0 1 0 0,0-1-1 0 0,0 0 0 0 0,1-1 0 0 0,-1 0 0 0 0,0 0 0 0 0,-1 0 0 0 0,1-1 0 0 0,0-1 0 0 0,-1 1 0 0 0,1-1 0 0 0,-1 0 0 0 0,0-1 0 0 0,-1 0 0 0 0,1 0 0 0 0,-1 0 0 0 0,0-1 0 0 0,0 0 0 0 0,-1 0 0 0 0,1 0 0 0 0,-1-1 0 0 0,3-6-126 0 0,1 2 128 0 0,-1-1 1 0 0,0 1-1 0 0,-1-1 0 0 0,0-1 0 0 0,-1 1 1 0 0,-1-1-1 0 0,0 0 0 0 0,0-1 0 0 0,-1 1 1 0 0,-1-1-1 0 0,-1 0 0 0 0,0 1 0 0 0,0-1 1 0 0,-1 0-1 0 0,-1 0 0 0 0,-1 0 1 0 0,-1-11-129 0 0,-1 17-96 0 0,0 0 0 0 0,-1 0 1 0 0,0 0-1 0 0,-1 1 1 0 0,1-1-1 0 0,-1 1 1 0 0,-1 0-1 0 0,1 1 1 0 0,-1-1-1 0 0,-1 1 1 0 0,1 0-1 0 0,-1 1 1 0 0,0-1-1 0 0,0 1 1 0 0,0 1-1 0 0,-1-1 1 0 0,0 1-1 0 0,0 1 1 0 0,0-1-1 0 0,0 1 1 0 0,-1 1-1 0 0,1 0 1 0 0,-1 0-1 0 0,1 0 1 0 0,-1 1-1 0 0,0 1 1 0 0,1-1-1 0 0,-1 1 1 0 0,0 1-1 0 0,0 0 1 0 0,-6 1 95 0 0,8 0-358 0 0,-1 0 1 0 0,2 1 0 0 0,-1 0-1 0 0,0 0 1 0 0,0 0-1 0 0,1 1 1 0 0,0 0-1 0 0,0 0 1 0 0,0 1-1 0 0,0 0 1 0 0,1 0 0 0 0,-3 3 357 0 0,-35 42-9585 0 0,36-39 2237 0 0</inkml:trace>
  <inkml:trace contextRef="#ctx0" brushRef="#br0" timeOffset="51776.311">5085 3896 2937 0 0,'0'0'2209'0'0,"0"0"-203"0"0,0 0-132 0 0,0 0-96 0 0,0 0-105 0 0,0 0-178 0 0,0 0-257 0 0,0 0-238 0 0,0 0-158 0 0,0 0-104 0 0,0 0-79 0 0,0 0-69 0 0,9-33-83 0 0,32-105-103 0 0,39-56 624 0 0,-54 144-1016 0 0,11-17-170 0 0,-41 100-1738 0 0,1-22 1812 0 0,0 0 0 0 0,1 1 0 0 0,0-1 1 0 0,1 1-1 0 0,0-1 0 0 0,0 1 0 0 0,1-1 0 0 0,1 1 0 0 0,0-1 0 0 0,1 1 0 0 0,0-1 1 0 0,1 0-1 0 0,0 1 0 0 0,0-1 0 0 0,1-1 0 0 0,1 1 0 0 0,0-1 0 0 0,0 1 0 0 0,2 0 84 0 0,-1-5 84 0 0,-1 0 0 0 0,1-1 0 0 0,0 0 0 0 0,1 0 0 0 0,-1 0 0 0 0,1-1 1 0 0,0 0-1 0 0,0 0 0 0 0,0-1 0 0 0,0 0 0 0 0,1 0 0 0 0,-1-1 0 0 0,1 0 0 0 0,0 0 0 0 0,0-1 0 0 0,0 0 0 0 0,0 0 0 0 0,0-1 0 0 0,0 0 0 0 0,-1 0 0 0 0,1-1 0 0 0,0 0 0 0 0,5-1-84 0 0,-4-2 273 0 0,-1 0 1 0 0,0 0-1 0 0,0-1 0 0 0,-1 0 1 0 0,1 0-1 0 0,-1-1 1 0 0,-1 0-1 0 0,1 0 0 0 0,-1-1 1 0 0,0 0-1 0 0,0 0 0 0 0,4-7-273 0 0,3-3 342 0 0,-2 0-1 0 0,0-2 0 0 0,0 1 0 0 0,-2-1 0 0 0,0 0 0 0 0,-2-1 0 0 0,0 0 0 0 0,1-9-341 0 0,5-102-1978 0 0,-18 117-1177 0 0,-4 6-6429 0 0,9 8 9088 0 0,-6-4-9575 0 0</inkml:trace>
  <inkml:trace contextRef="#ctx0" brushRef="#br0" timeOffset="56413.418">6911 3583 0 0 0,'17'-28'0'0'0,"-11"18"-491"0"0,-5 10 753 0 0,0-1-1 0 0,-1 1 1 0 0,1-1 0 0 0,0 0 0 0 0,-1 1 0 0 0,1-1 0 0 0,-1 0 0 0 0,1 1 0 0 0,-1-1 0 0 0,1 0 0 0 0,-1 0 0 0 0,1 0 0 0 0,-1 0-1 0 0,0 1 1 0 0,1-1 0 0 0,-1 0 0 0 0,0 0 0 0 0,0 0 0 0 0,1 0 0 0 0,-1 0 0 0 0,0 0 0 0 0,0 0 0 0 0,0 0 0 0 0,0 0 0 0 0,-1 1 0 0 0,1-1 0 0 0,0 0 0 0 0,0 0 0 0 0,0 0 0 0 0,-1 0 0 0 0,1 0-1 0 0,0 0 1 0 0,-1 0 0 0 0,1 1 0 0 0,-1-1 0 0 0,1 0 0 0 0,-1 0 0 0 0,0 1 0 0 0,1-1 0 0 0,-1 0 0 0 0,1 1 0 0 0,-1-1 0 0 0,0 1 0 0 0,0-1 0 0 0,0 0-262 0 0,-62-14 4697 0 0,0 38-3719 0 0,-43 66-1247 0 0,95-79 274 0 0,0 0-1 0 0,0 1 1 0 0,1 1-1 0 0,0 0 1 0 0,1 0-1 0 0,1 1 1 0 0,0 0-1 0 0,0 1 0 0 0,1-1 1 0 0,1 2-1 0 0,0-1 1 0 0,2 0-1 0 0,-1 1 1 0 0,2 0-1 0 0,-1 0 1 0 0,2 0-1 0 0,0 7-4 0 0,2-18 7 0 0,0 0 1 0 0,1 0-1 0 0,-1-1 0 0 0,1 1 0 0 0,0 0 0 0 0,0 0 1 0 0,1-1-1 0 0,-1 1 0 0 0,1 0 0 0 0,0-1 0 0 0,-1 0 0 0 0,2 1 1 0 0,-1-1-1 0 0,0 0 0 0 0,1 0 0 0 0,-1 0 0 0 0,1 0 0 0 0,0-1 1 0 0,0 1-1 0 0,0-1 0 0 0,0 1 0 0 0,0-1 0 0 0,1 0 1 0 0,-1 0-1 0 0,1-1 0 0 0,-1 1 0 0 0,1-1 0 0 0,-1 0 0 0 0,1 0 1 0 0,0 0-1 0 0,0 0 0 0 0,2 0-7 0 0,5 1 75 0 0,-1-1 1 0 0,0 0-1 0 0,1-1 1 0 0,-1 0-1 0 0,1 0 0 0 0,-1-1 1 0 0,1 0-1 0 0,-1-1 0 0 0,0 0 1 0 0,0-1-1 0 0,8-3-75 0 0,10-8 82 0 0,-1 0-1 0 0,-1-1 0 0 0,-1-2 1 0 0,0-1-1 0 0,-1-1 1 0 0,-1-1-1 0 0,0 0 1 0 0,-2-2-1 0 0,-1-1 1 0 0,-1 0-1 0 0,0-2 0 0 0,-2 0 1 0 0,-1-1-1 0 0,-1 0 1 0 0,7-19-82 0 0,0-62 201 0 0,-43 112-777 0 0,16 3 591 0 0,-1 1 1 0 0,1 0-1 0 0,1 0 1 0 0,0 0-1 0 0,0 1 1 0 0,1 0-1 0 0,0 0 1 0 0,1-1-1 0 0,0 1 1 0 0,0 1-1 0 0,1-1 0 0 0,0 0 1 0 0,1 0-1 0 0,1 0 1 0 0,-1 1-1 0 0,1-1 1 0 0,2 7-16 0 0,1-5 21 0 0,1-1 1 0 0,0 0-1 0 0,0 0 1 0 0,1 0-1 0 0,0 0 0 0 0,1-1 1 0 0,0 0-1 0 0,1 0 1 0 0,0-1-1 0 0,1 0 1 0 0,2 2-22 0 0,-2-3 18 0 0,1 0 1 0 0,0-1 0 0 0,0 0-1 0 0,0-1 1 0 0,1 0 0 0 0,0 0-1 0 0,1-1 1 0 0,-1 0 0 0 0,1-1-1 0 0,0-1 1 0 0,0 0 0 0 0,0 0-1 0 0,0-1 1 0 0,0-1 0 0 0,1 0 0 0 0,-1-1-1 0 0,1 0 1 0 0,-1-1 0 0 0,8-1-19 0 0,-3-3 61 0 0,0-1 0 0 0,0-1 0 0 0,-1 0 0 0 0,1-1 0 0 0,-1-1 1 0 0,-1 0-1 0 0,0-2 0 0 0,-1 1 0 0 0,1-2 0 0 0,-2 0 0 0 0,0 0 1 0 0,0-2-1 0 0,-2 1 0 0 0,1-1 0 0 0,8-16-61 0 0,109-179 724 0 0,-129 208-721 0 0,0 0-1 0 0,1 1 1 0 0,-1-1 0 0 0,0 0-1 0 0,1 1 1 0 0,-1-1 0 0 0,1 0-1 0 0,-1 1 1 0 0,1-1-1 0 0,-1 1 1 0 0,1-1 0 0 0,-1 1-1 0 0,1-1 1 0 0,-1 1 0 0 0,1-1-1 0 0,0 1 1 0 0,-1 0-1 0 0,1-1 1 0 0,0 1 0 0 0,-1 0-1 0 0,1 0 1 0 0,0-1 0 0 0,0 1-1 0 0,-1 0 1 0 0,1 0-1 0 0,0 0 1 0 0,-1 0 0 0 0,1 0-1 0 0,0 0 1 0 0,0 0 0 0 0,-1 0-1 0 0,1 0 1 0 0,0 0 0 0 0,0 0-1 0 0,-1 1 1 0 0,1-1-1 0 0,0 0 1 0 0,-1 0 0 0 0,1 1-1 0 0,0-1 1 0 0,-1 0 0 0 0,1 1-1 0 0,0-1 1 0 0,-1 1-1 0 0,1-1 1 0 0,-1 1 0 0 0,1-1-1 0 0,-1 1 1 0 0,1-1 0 0 0,-1 1-1 0 0,0 0 1 0 0,1 0-3 0 0,24 36 35 0 0,-10 4 26 0 0,-2 0 0 0 0,-1 1 1 0 0,-3 0-1 0 0,2 21-61 0 0,-6-33 31 0 0,3 113 148 0 0,-8-139-187 0 0,0-1 0 0 0,-1 1-1 0 0,1-1 1 0 0,-1 1 0 0 0,0-1 0 0 0,0 1 0 0 0,0-1 0 0 0,-1 0-1 0 0,1 1 1 0 0,-1-1 0 0 0,0 0 0 0 0,0 0 0 0 0,0 0-1 0 0,0 0 1 0 0,-1-1 0 0 0,1 1 0 0 0,-1 0 0 0 0,1-1 0 0 0,-1 0-1 0 0,0 0 1 0 0,0 0 0 0 0,0 0 0 0 0,0 0 0 0 0,0 0 0 0 0,-1-1-1 0 0,1 1 1 0 0,0-1 0 0 0,-1 0 0 0 0,1 0 0 0 0,-1-1-1 0 0,1 1 1 0 0,-1-1 0 0 0,0 1 0 0 0,1-1 0 0 0,-1 0 0 0 0,0 0 8 0 0,-2 0-89 0 0,0 0 1 0 0,0 0 0 0 0,0-1 0 0 0,0 0 0 0 0,0 0 0 0 0,0 0 0 0 0,1-1 0 0 0,-1 1 0 0 0,0-2 0 0 0,1 1 0 0 0,-1 0 0 0 0,1-1 0 0 0,0 0 0 0 0,0 0 0 0 0,0-1 0 0 0,0 0 0 0 0,0 1 0 0 0,1-1 0 0 0,0-1 0 0 0,0 1 0 0 0,-1-2 88 0 0,4 4-29 0 0,1 0 0 0 0,0 0 0 0 0,0 1 0 0 0,0-1 0 0 0,0 0 0 0 0,1 0 0 0 0,-1 0 0 0 0,0 0-1 0 0,1 1 1 0 0,-1-1 0 0 0,1 0 0 0 0,0 0 0 0 0,0 1 0 0 0,-1-1 0 0 0,1 0 0 0 0,0 1 0 0 0,0-1 0 0 0,1 1 0 0 0,-1-1 0 0 0,0 1 0 0 0,0 0 0 0 0,1 0 0 0 0,-1-1 0 0 0,1 1 0 0 0,-1 0 0 0 0,1 0 0 0 0,-1 0 0 0 0,1 0 0 0 0,0 1 0 0 0,-1-1 0 0 0,1 0-1 0 0,0 1 1 0 0,0-1 0 0 0,-1 1 0 0 0,1 0 0 0 0,0-1 0 0 0,0 1 0 0 0,0 0 0 0 0,0 0 0 0 0,-1 0 0 0 0,1 0 0 0 0,1 1 29 0 0,8-5 10 0 0,301-68 53 0 0,-264 63-341 0 0,20-6-2251 0 0,-27-2-6452 0 0,-34 13 2253 0 0</inkml:trace>
  <inkml:trace contextRef="#ctx0" brushRef="#br0" timeOffset="59728.76">9551 3520 1888 0 0,'0'0'1547'0'0,"0"0"63"0"0,0 0 116 0 0,0 0 160 0 0,0 0 162 0 0,0 0-97 0 0,0 0-356 0 0,0 0-433 0 0,0 0-438 0 0,0 0-315 0 0,0 0-199 0 0,0 0-101 0 0,-3 1 126 0 0,23 25 124 0 0,-1 1 0 0 0,-1 1 0 0 0,-2 1 0 0 0,-1 1 1 0 0,-1 0-1 0 0,2 8-359 0 0,64 124 267 0 0,-2-3-153 0 0,-59-119-66 0 0,-18-39-25 0 0,-1-1-6 0 0,0 0-1 0 0,0-55 1893 0 0,18-86-1768 0 0,56-131 8 0 0,-63 238-133 0 0,37-68-22 0 0,-26 76-1929 0 0,-36 12-6132 0 0,4 6-830 0 0,6 5 5847 0 0</inkml:trace>
  <inkml:trace contextRef="#ctx0" brushRef="#br0" timeOffset="60298.494">9427 3237 0 0 0,'0'0'724'0'0,"0"0"-174"0"0,0 0 30 0 0,0 0 367 0 0,0 0 484 0 0,0 0 344 0 0,0 0 45 0 0,0 0-201 0 0,0 0-284 0 0,0 0-227 0 0,0 0-160 0 0,0 0-113 0 0,0 0-43 0 0,34-1-54 0 0,105-2-53 0 0,49-15 1569 0 0,82-8 115 0 0,-283 25-2314 0 0,-1 1 0 0 0,1-2 1 0 0,0 0-1 0 0,0-1 0 0 0,0 0 1 0 0,0-1-1 0 0,0 0 0 0 0,0-1 1 0 0,1-1-1 0 0,0 0 0 0 0,0 0 1 0 0,1-1-1 0 0,0-1 0 0 0,0 0 0 0 0,0 0 1 0 0,1-1-1 0 0,1 0 0 0 0,-1-1 1 0 0,2 0-1 0 0,-1-1 0 0 0,1 0 1 0 0,1 0-1 0 0,-4-8-55 0 0,4 8-502 0 0,-9-20-818 0 0,16 12-6081 0 0,3 18 2457 0 0,1 1-2671 0 0</inkml:trace>
  <inkml:trace contextRef="#ctx0" brushRef="#br0" timeOffset="61148.72">10436 3638 0 0 0,'0'0'519'0'0,"0"0"444"0"0,0 0 380 0 0,0 0 138 0 0,0 0-94 0 0,0 0-156 0 0,0 0-131 0 0,0 0-99 0 0,0 0-69 0 0,0 0-71 0 0,23 1-55 0 0,139-3 1281 0 0,95-8 111 0 0,-237 17-4189 0 0,-25 9-11223 0 0,1-13 12510 0 0</inkml:trace>
  <inkml:trace contextRef="#ctx0" brushRef="#br0" timeOffset="61380.784">10401 3841 3009 0 0,'0'0'904'0'0,"0"0"-240"0"0,0 0 71 0 0,0 0 377 0 0,0 0 406 0 0,0 0 126 0 0,0 0-156 0 0,0 0-262 0 0,0 0-231 0 0,0 0-174 0 0,0 0-138 0 0,0 0-127 0 0,36 1-136 0 0,114 4-114 0 0,-3-4 203 0 0,-30-3-203 0 0,-57 1-2276 0 0,-3 0-5624 0 0,-44 1 262 0 0</inkml:trace>
  <inkml:trace contextRef="#ctx0" brushRef="#br0" timeOffset="68532.844">11388 3988 0 0 0,'0'0'679'0'0,"0"0"390"0"0,0 0 137 0 0,0 0-35 0 0,0 0-108 0 0,0 0-123 0 0,0 0-105 0 0,13 3 3822 0 0,-10 1-4419 0 0,1-1 0 0 0,-1 0 0 0 0,1-1 0 0 0,0 1 0 0 0,0-1 1 0 0,0 0-1 0 0,0 0 0 0 0,0 0 0 0 0,0 0 0 0 0,1-1 0 0 0,-1 0 0 0 0,1 1 0 0 0,-1-2 0 0 0,1 1 1 0 0,-1 0-1 0 0,1-1 0 0 0,-1 0 0 0 0,1 0 0 0 0,-1 0 0 0 0,2-1-238 0 0,9-1 228 0 0,0-1 0 0 0,-1-1 0 0 0,1 0 1 0 0,-1-1-1 0 0,1-1 0 0 0,-2 0 0 0 0,1-1 0 0 0,-1 0 0 0 0,0-1 0 0 0,6-5-228 0 0,-11 8 61 0 0,31-18 59 0 0,-2-2-1 0 0,0-1 1 0 0,-2-2 0 0 0,-1-2-1 0 0,-2-1 1 0 0,0-1 0 0 0,-3-2 0 0 0,3-6-120 0 0,-29 37 16 0 0,0-1 0 0 0,0 0 1 0 0,-1 0-1 0 0,1 0 1 0 0,-1 0-1 0 0,0-1 0 0 0,0 1 1 0 0,-1-1-1 0 0,1 1 1 0 0,-1-1-1 0 0,0 1 0 0 0,0-1 1 0 0,-1 0-1 0 0,0 1 0 0 0,1-1 1 0 0,-1 0-1 0 0,-1-1-16 0 0,-1 4-52 0 0,0 0 0 0 0,0 1 0 0 0,-1-1 0 0 0,1 1 0 0 0,-1-1 0 0 0,1 1 0 0 0,-1 0 0 0 0,0 0 0 0 0,1 0 0 0 0,-1 0 0 0 0,0 1 0 0 0,0-1-1 0 0,1 1 1 0 0,-1-1 0 0 0,0 1 0 0 0,0 0 0 0 0,0 0 0 0 0,0 1 0 0 0,1-1 0 0 0,-1 0 52 0 0,0 0-83 0 0,-8 3 39 0 0,0-1 0 0 0,0 2-1 0 0,0-1 1 0 0,1 1 0 0 0,-1 1 0 0 0,1 0 0 0 0,1 0 0 0 0,-1 1-1 0 0,1 1 1 0 0,0-1 0 0 0,0 1 0 0 0,0 1 0 0 0,1 0-1 0 0,0 0 1 0 0,-4 7 44 0 0,5-9 33 0 0,1 0 0 0 0,0 1 0 0 0,0 0 1 0 0,1 0-1 0 0,0 1 0 0 0,0-1 0 0 0,1 1 0 0 0,0 0 0 0 0,0 1 0 0 0,1-1 0 0 0,0 1 0 0 0,1-1 0 0 0,-1 1 0 0 0,2 0 0 0 0,-2 8-33 0 0,6-8 57 0 0,0 1 1 0 0,0-1-1 0 0,1 0 0 0 0,0 0 0 0 0,1 0 0 0 0,0-1 0 0 0,0 1 1 0 0,1-1-1 0 0,0-1 0 0 0,0 1 0 0 0,1-1 0 0 0,0 0 0 0 0,0 0 0 0 0,0-1 1 0 0,1 0-1 0 0,0 0 0 0 0,1-1 0 0 0,-1 0 0 0 0,1-1 0 0 0,0 1 1 0 0,3-1-58 0 0,2 3 49 0 0,1-2 0 0 0,0 0 1 0 0,0-1-1 0 0,0 0 1 0 0,0-1-1 0 0,1-1 0 0 0,0 0 1 0 0,-1-2-1 0 0,1 1 1 0 0,-1-2-1 0 0,1 0 0 0 0,0-1 1 0 0,-1 0-1 0 0,0-2 1 0 0,1 1-1 0 0,-1-2 0 0 0,-1 0 1 0 0,1-1-1 0 0,-1 0 1 0 0,0-1-1 0 0,0-1 0 0 0,9-7-49 0 0,8-1 33 0 0,-2-1-1 0 0,1-1 0 0 0,-2-2 1 0 0,-1-1-1 0 0,0-1 0 0 0,-2-1 0 0 0,0-1 1 0 0,-2-2-1 0 0,-1 0 0 0 0,9-14-32 0 0,-28 35 1 0 0,0 0 0 0 0,-1 1 0 0 0,1-1 0 0 0,-1 0 0 0 0,0 0-1 0 0,0 0 1 0 0,-1 0 0 0 0,0-1 0 0 0,1 1 0 0 0,-2 0 0 0 0,1-1 0 0 0,-1 1-1 0 0,1 0 1 0 0,-2-5-1 0 0,-43 2-601 0 0,34 10 559 0 0,0 1 0 0 0,1 0 1 0 0,-1 1-1 0 0,1 0 0 0 0,0 0 1 0 0,0 1-1 0 0,0 0 0 0 0,1 1 0 0 0,0 0 1 0 0,0 0-1 0 0,0 1 0 0 0,1 0 1 0 0,0 0-1 0 0,0 1 0 0 0,1 0 0 0 0,0 0 1 0 0,0 0-1 0 0,1 1 0 0 0,0 0 1 0 0,0 0-1 0 0,1 0 0 0 0,-1 4 42 0 0,3-8 2 0 0,0-1 0 0 0,0 0 0 0 0,0 1 1 0 0,1-1-1 0 0,-1 1 0 0 0,1 0 0 0 0,0-1 0 0 0,1 1 0 0 0,-1 0 0 0 0,1 0 0 0 0,0-1 0 0 0,0 1 0 0 0,0 0 0 0 0,1 0 1 0 0,-1-1-1 0 0,1 1 0 0 0,1 0 0 0 0,-1-1 0 0 0,1 1 0 0 0,-1-1 0 0 0,1 0 0 0 0,0 1 0 0 0,1 0-2 0 0,9 4 55 0 0,0 0-1 0 0,1 0 0 0 0,0-1 1 0 0,0-1-1 0 0,1 0 1 0 0,0-1-1 0 0,0-1 0 0 0,0 0 1 0 0,1-1-1 0 0,-1 0 0 0 0,1-1 1 0 0,0-1-1 0 0,0 0 1 0 0,0-1-1 0 0,1-1 0 0 0,-1 0 1 0 0,0-1-1 0 0,4-2-54 0 0,13 0 84 0 0,1-2-1 0 0,-1-1 0 0 0,-1-2 1 0 0,1-1-1 0 0,-1-1 1 0 0,-1-2-1 0 0,0-1 1 0 0,-1-1-1 0 0,12-9-83 0 0,-19 11 32 0 0,-1 0 0 0 0,-1-1 0 0 0,0-2 0 0 0,-1 0 0 0 0,-1 0 0 0 0,0-2 0 0 0,-1 0 0 0 0,-1-1 0 0 0,-1-1 0 0 0,0 0 0 0 0,-1-1 0 0 0,7-16-32 0 0,-19 35-6 0 0,-1 0 1 0 0,0-1-1 0 0,0 1 1 0 0,0 0-1 0 0,0-1 0 0 0,0 1 1 0 0,0-1-1 0 0,0 1 0 0 0,0-1 1 0 0,0 0-1 0 0,-1 1 1 0 0,1-1-1 0 0,-1 0 0 0 0,1 1 1 0 0,-1-1-1 0 0,0 0 0 0 0,1 0 1 0 0,-1 1-1 0 0,0-1 1 0 0,0 0-1 0 0,0 0 0 0 0,0 1 1 0 0,-1-1-1 0 0,1 0 0 0 0,0 0 1 0 0,-1 1-1 0 0,0-1 1 0 0,1 0-1 0 0,-1 1 0 0 0,0-1 1 0 0,0 1-1 0 0,1-1 1 0 0,-1 1-1 0 0,0-1 0 0 0,-1 1 1 0 0,1-1-1 0 0,0 1 0 0 0,0 0 1 0 0,-1 0-1 0 0,1 0 1 0 0,0 0-1 0 0,-2-1 6 0 0,-1 2-32 0 0,0 0 1 0 0,0 0-1 0 0,1 0 1 0 0,-1 1-1 0 0,0 0 0 0 0,0 0 1 0 0,1 0-1 0 0,-1 0 1 0 0,1 1-1 0 0,-1-1 0 0 0,1 1 1 0 0,-1 0-1 0 0,1 0 1 0 0,0 0-1 0 0,0 0 0 0 0,0 1 1 0 0,0-1-1 0 0,0 1 1 0 0,1 0-1 0 0,-1 0 0 0 0,1 0 1 0 0,0 0-1 0 0,-1 0 32 0 0,-7 11 2 0 0,1 0 1 0 0,0 1-1 0 0,1 0 0 0 0,0 0 0 0 0,1 1 0 0 0,1 0 0 0 0,1 0 1 0 0,0 1-1 0 0,1-1 0 0 0,1 1 0 0 0,0 0 0 0 0,1 0 1 0 0,1 0-1 0 0,1 3-2 0 0,1-15 4 0 0,0 0-1 0 0,0 1 1 0 0,1-1 0 0 0,-1 0 0 0 0,1-1 0 0 0,0 1 0 0 0,0 0-1 0 0,1-1 1 0 0,0 1 0 0 0,0-1 0 0 0,0 1 0 0 0,0-1 0 0 0,0 0-1 0 0,1-1 1 0 0,0 1 0 0 0,0-1 0 0 0,0 1 0 0 0,0-1 0 0 0,0 0-1 0 0,1-1 1 0 0,-1 1 0 0 0,1-1 0 0 0,0 0 0 0 0,0 0-1 0 0,0 0 1 0 0,0-1 0 0 0,2 1-4 0 0,1 1-198 0 0,0-1 0 0 0,0 0 0 0 0,0 0 0 0 0,1-1 0 0 0,-1 0 0 0 0,1-1 0 0 0,-1 1 0 0 0,1-2 0 0 0,-1 1 0 0 0,0-1 0 0 0,1-1 0 0 0,-1 1 0 0 0,0-1 0 0 0,0-1 0 0 0,0 1 0 0 0,7-5 198 0 0,13-26-5276 0 0,-22-10-5611 0 0,-6 35 9113 0 0</inkml:trace>
  <inkml:trace contextRef="#ctx0" brushRef="#br0" timeOffset="69214.166">11834 3303 0 0 0,'0'0'1334'0'0,"0"0"117"0"0,0 0 21 0 0,0 0-45 0 0,0 0-81 0 0,0 0-117 0 0,0 0-133 0 0,0 0-135 0 0,0 0-133 0 0,-11 3-96 0 0,-30 9-16 0 0,116-9 4474 0 0,431-16 571 0 0,-263 4-5100 0 0,298-42-45 0 0,-483 51-521 0 0,-84 0 884 0 0,-97-41-294 0 0,104 32-597 0 0,0-1 1 0 0,1-1-1 0 0,0 0 0 0 0,0-2 0 0 0,2 0 1 0 0,-1 0-1 0 0,2-2 0 0 0,0 0 1 0 0,0-1-1 0 0,1-1-88 0 0,5 4-233 0 0,-9-9 395 0 0,3 16-4967 0 0,8 25-9060 0 0,2-12 5144 0 0</inkml:trace>
  <inkml:trace contextRef="#ctx0" brushRef="#br0" timeOffset="70016.776">14181 3483 0 0 0,'0'0'1939'0'0,"0"0"-423"0"0,0 0-146 0 0,0 0 118 0 0,0 0 214 0 0,0 0 146 0 0,0 0-59 0 0,0 0-249 0 0,0 0-294 0 0,0 0-269 0 0,0 0-205 0 0,-19 4-113 0 0,-58 12-63 0 0,23 13 1171 0 0,30-10-1379 0 0,1 1-1 0 0,1 1 0 0 0,0 1 1 0 0,2 1-1 0 0,1 0 0 0 0,-6 12-387 0 0,-67 73 224 0 0,77-92-280 0 0,0-1 0 0 0,-2-1 0 0 0,0 0 0 0 0,0-1 0 0 0,-1-1 0 0 0,-1-1 0 0 0,0 0 0 0 0,0-1 0 0 0,-5 0 56 0 0,-21-5-2619 0 0,22-25-7321 0 0,18 13 5532 0 0,3 3 122 0 0</inkml:trace>
  <inkml:trace contextRef="#ctx0" brushRef="#br0" timeOffset="70334.662">13658 3366 2345 0 0,'0'0'1530'0'0,"0"0"-521"0"0,0 0-306 0 0,0 0 138 0 0,0 0 465 0 0,0 0 403 0 0,0 0 82 0 0,0 0-181 0 0,0 0-338 0 0,0 0-307 0 0,0 0-177 0 0,0 0-89 0 0,0 0-31 0 0,7 14-2 0 0,24 47 9 0 0,32 22 2065 0 0,64 83-1141 0 0,-103-132-1537 0 0,1-1 1 0 0,1-1 0 0 0,1-1-1 0 0,2-2 1 0 0,2 0 0 0 0,11 7-63 0 0,-35-31-174 0 0,22 17 6 0 0,-14-16-2794 0 0,-12-6-140 0 0,-3 0-264 0 0,0 0-3561 0 0,0 0 334 0 0</inkml:trace>
  <inkml:trace contextRef="#ctx0" brushRef="#br0" timeOffset="71001.475">14674 3517 0 0 0,'0'0'460'0'0,"0"0"60"0"0,0 0 114 0 0,0 0 289 0 0,0 0 354 0 0,0 0 257 0 0,0 0 69 0 0,0 0-84 0 0,0 0-122 0 0,0 0-140 0 0,0 0-165 0 0,0 0-123 0 0,0 0-108 0 0,6 15-124 0 0,19 49-125 0 0,-13 40 825 0 0,-13-78-1228 0 0,1 0-76 0 0,-1 0 1 0 0,-2 0-1 0 0,-1 0 0 0 0,0-1 1 0 0,-2 1-1 0 0,-1-1 1 0 0,-10 24-134 0 0,12-36-119 0 0,2-5 1847 0 0,2-23-159 0 0,4-28-1422 0 0,2-1 1 0 0,1 1-1 0 0,3 0 1 0 0,1 0 0 0 0,3 1-1 0 0,1 1 1 0 0,5-8-148 0 0,-13 33-3 0 0,0 0-1 0 0,1 0 0 0 0,0 1 1 0 0,2 0-1 0 0,-1 0 1 0 0,2 1-1 0 0,0 0 1 0 0,1 1-1 0 0,0 0 1 0 0,1 1-1 0 0,0 0 0 0 0,1 1 1 0 0,0 0-1 0 0,1 1 1 0 0,13-7 3 0 0,-24 15 0 0 0,0 0 0 0 0,-1 1-1 0 0,1 0 1 0 0,0 0 0 0 0,0 0 0 0 0,0 0 0 0 0,0 0 0 0 0,-1 0 0 0 0,1 1 0 0 0,1-1 0 0 0,-1 1-1 0 0,0 0 1 0 0,0 0 0 0 0,0 0 0 0 0,0 0 0 0 0,0 1 0 0 0,0-1 0 0 0,0 1 0 0 0,0 0 0 0 0,-1 0 0 0 0,1 0-1 0 0,0 0 1 0 0,0 0 0 0 0,0 1 0 0 0,-1-1 0 0 0,1 1 0 0 0,-1 0 0 0 0,1-1 0 0 0,-1 1 0 0 0,0 0 0 0 0,0 1-1 0 0,0-1 1 0 0,0 0 0 0 0,0 1 0 0 0,0-1 0 0 0,0 1 0 0 0,-1-1 0 0 0,0 1 0 0 0,1 1 0 0 0,2 9 36 0 0,0 0 1 0 0,-1 0 0 0 0,-1 0 0 0 0,-1 1-1 0 0,0-1 1 0 0,0 0 0 0 0,-1 1 0 0 0,-2 8-37 0 0,2 12-950 0 0,0-34 224 0 0,-2-1-11418 0 0,2-1 10357 0 0,0 2-5029 0 0</inkml:trace>
  <inkml:trace contextRef="#ctx0" brushRef="#br0" timeOffset="71566.741">14508 3255 2312 0 0,'0'0'1346'0'0,"0"0"-88"0"0,0 0 166 0 0,0 0 314 0 0,0 0 235 0 0,0 0 0 0 0,0 0-249 0 0,0 0-275 0 0,0 0-237 0 0,0 0-197 0 0,0 0-136 0 0,0 0-121 0 0,0 0-95 0 0,34 1-95 0 0,108 4-94 0 0,-56-4 320 0 0,0-4 0 0 0,73-13-794 0 0,-27 2 163 0 0,-73 7-56 0 0,-59 7-75 0 0,0 0 46 0 0,0 0 21 0 0,0 0 17 0 0,0 0-1 0 0,0 0-22 0 0,0 0-8 0 0,0 0-11 0 0,0 0-16 0 0,0 0-26 0 0,0 0-4 0 0,0 0-6 0 0,0 0 3 0 0,0 0-13 0 0,0 0-8 0 0,0 0-9 0 0,0 0 23 0 0,0 0 14 0 0,0 0 11 0 0,0 0 20 0 0,0 0 19 0 0,0 0 26 0 0,0 0 8 0 0,0 0-9 0 0,-25-15 617 0 0,6 2-595 0 0,1 3-210 0 0,1-1 1 0 0,1 0-1 0 0,0-1 1 0 0,0-1-1 0 0,1-1 1 0 0,1 0 0 0 0,0-1-1 0 0,1-1 1 0 0,1 0-1 0 0,-3-4 81 0 0,1-6-1501 0 0,3 8-1165 0 0,2 1-4205 0 0,6 11-4400 0 0</inkml:trace>
  <inkml:trace contextRef="#ctx0" brushRef="#br0" timeOffset="105414.34">15396 3984 2072 0 0,'0'0'1542'0'0,"0"0"-247"0"0,0 0-91 0 0,0 0 97 0 0,0 0 207 0 0,0 0 80 0 0,0 0-139 0 0,0 0-248 0 0,0 0-249 0 0,0 0-201 0 0,0 0-121 0 0,7 12 1695 0 0,-9-2-2004 0 0,0 0-1 0 0,-1 0 0 0 0,0 0 0 0 0,0-1 1 0 0,-1 1-1 0 0,0-1 0 0 0,-1 0 0 0 0,0 0 0 0 0,0 0 1 0 0,-1-1-1 0 0,0 0 0 0 0,-1 0 0 0 0,-3 3-320 0 0,0 2 221 0 0,-132 133 589 0 0,145-162-4653 0 0,10 1 563 0 0,-3 2-2452 0 0,-1-1-4425 0 0</inkml:trace>
</inkml:ink>
</file>

<file path=ppt/ink/ink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04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463 258 0 0 0,'0'0'225'0'0,"0"0"10"0"0,0 0 24 0 0,5 7 4921 0 0,72 5 1602 0 0,-19-2-5087 0 0,26-5 705 0 0,1-3 0 0 0,78-9-2400 0 0,271-29 2105 0 0,-252 32-1736 0 0,-175 5-79 0 0,-2 0-3007 0 0,-5 0-2416 0 0,-6 0-3402 0 0,1-1 2980 0 0</inkml:trace>
  <inkml:trace contextRef="#ctx0" brushRef="#br0" timeOffset="1419.968">2 1624 0 0 0,'-1'0'25'0'0,"1"0"167"0"0,0 0 294 0 0,0 0 103 0 0,0 0 53 0 0,0 0-5 0 0,0 0-23 0 0,0 0-12 0 0,37-7 4153 0 0,127 6 1111 0 0,337 5-1730 0 0,-182-11-3126 0 0,224 11-558 0 0,-477-1-399 0 0,-27 1-16 0 0,-39-4-54 0 0,0 0-30 0 0,0 0-65 0 0,0 0-89 0 0,0 0-181 0 0,0 0-326 0 0,0 0-599 0 0,-5-7-11002 0 0,3 7 7296 0 0</inkml:trace>
  <inkml:trace contextRef="#ctx0" brushRef="#br0" timeOffset="2301.718">833 63 0 0 0,'0'0'320'0'0,"0"0"87"0"0,0 0 176 0 0,0 0 375 0 0,0 0 436 0 0,0 0 309 0 0,0 0-33 0 0,0 0-257 0 0,0 0-318 0 0,0 0-254 0 0,0 0-157 0 0,0 0-48 0 0,0 0 19 0 0,3 15 22 0 0,31 96 1724 0 0,-21-70-1821 0 0,-2 1-1 0 0,-2 0 1 0 0,-2 0 0 0 0,-1 1 0 0 0,-3 0 0 0 0,-1 0 0 0 0,-2 0 0 0 0,-3 11-580 0 0,2 9 376 0 0,-23 432 633 0 0,28 117-872 0 0,12-501-117 0 0,-4-38 9 0 0,-31-68-1154 0 0,11-9-3204 0 0,5-4-5364 0 0,3 5 3193 0 0</inkml:trace>
  <inkml:trace contextRef="#ctx0" brushRef="#br0" timeOffset="2705.653">1160 1142 0 0 0,'0'0'568'0'0,"0"0"234"0"0,0 0 259 0 0,0 0 258 0 0,0 0 132 0 0,0 0-144 0 0,0 0-245 0 0,0 0-185 0 0,0 0-65 0 0,0 0 43 0 0,0 0 73 0 0,0 0 9 0 0,-6 21-48 0 0,-47 128 1006 0 0,26-99-1592 0 0,-3-1 0 0 0,-1-2 0 0 0,-3 0 0 0 0,-4 1-303 0 0,-215 206-93 0 0,247-247-10 0 0,1-1 0 0 0,0 1 0 0 0,1 0 0 0 0,0 0 0 0 0,0 0 0 0 0,0 0 0 0 0,1 1 0 0 0,0-1-1 0 0,1 1 1 0 0,-1 0 0 0 0,2 0 0 0 0,-2 8 103 0 0,0 8-4519 0 0,3 0-4204 0 0,0-23 7320 0 0</inkml:trace>
  <inkml:trace contextRef="#ctx0" brushRef="#br0" timeOffset="3454.317">1205 0 0 0 0,'0'0'904'0'0,"0"0"159"0"0,0 0 31 0 0,0 0-43 0 0,0 0-121 0 0,0 0-93 0 0,0 0-59 0 0,0 0-9 0 0,0 0 1 0 0,0 0 20 0 0,-27 27 33 0 0,-81 87-11 0 0,3 7 1059 0 0,-112 154 224 0 0,181-234-2168 0 0,2-2-1065 0 0,16-11-3641 0 0,18-22-1758 0 0,0-5 4477 0 0</inkml:trace>
  <inkml:trace contextRef="#ctx0" brushRef="#br0" timeOffset="6395.896">1563 652 288 0 0,'0'0'1046'0'0,"0"0"-22"0"0,0 0 121 0 0,0 0 260 0 0,0 0 256 0 0,0 0 58 0 0,0 0-153 0 0,0 0-327 0 0,0 0-347 0 0,0 0-258 0 0,0 0-177 0 0,-2-2-61 0 0,-7-1 507 0 0,14 19 730 0 0,1 7-1028 0 0,29 280 1593 0 0,-33-191-1581 0 0,-2-112-522 0 0,0 0 45 0 0,0 0 68 0 0,0 0 89 0 0,0 0 38 0 0,0 0 4 0 0,0-26 705 0 0,-2 10-984 0 0,1-1 1 0 0,0 0-1 0 0,1 1 1 0 0,1-1-1 0 0,0 0 1 0 0,2 1-1 0 0,0 0 1 0 0,0-1-1 0 0,5-10-60 0 0,1 0 26 0 0,2 0 0 0 0,0 0 0 0 0,2 1 1 0 0,0 1-1 0 0,2 0 0 0 0,1 1 0 0 0,5-5-26 0 0,-11 16 7 0 0,1 0 1 0 0,1 0-1 0 0,0 1 1 0 0,0 1-1 0 0,1 0 1 0 0,1 1-1 0 0,0 0 1 0 0,3 0-8 0 0,-17 9 5 0 0,1 1 1 0 0,0 0-1 0 0,0 0 1 0 0,0 0-1 0 0,0 0 0 0 0,-1 0 1 0 0,1 0-1 0 0,0 0 1 0 0,0 0-1 0 0,0 0 1 0 0,0 0-1 0 0,0 0 0 0 0,-1 0 1 0 0,1 0-1 0 0,0 1 1 0 0,0-1-1 0 0,0 0 1 0 0,-1 1-1 0 0,1-1 0 0 0,0 1 1 0 0,0-1-1 0 0,-1 0 1 0 0,1 1-1 0 0,0 0 1 0 0,-1-1-1 0 0,1 1 0 0 0,-1-1 1 0 0,1 1-1 0 0,-1 0 1 0 0,1-1-1 0 0,-1 1 1 0 0,1 0-1 0 0,-1 0 0 0 0,0-1 1 0 0,1 1-1 0 0,-1 0 1 0 0,0 0-1 0 0,0 0 1 0 0,1 0-1 0 0,-1-1 0 0 0,0 1 1 0 0,0 0-1 0 0,0 0 1 0 0,0 0-1 0 0,0 0 1 0 0,0-1-1 0 0,0 1 0 0 0,-1 0 1 0 0,1 0-1 0 0,0 0 1 0 0,0 0-1 0 0,-1-1 1 0 0,1 1-1 0 0,0 0 0 0 0,-1 0 1 0 0,1-1-1 0 0,-1 1 1 0 0,1 0-6 0 0,1 16 100 0 0,26 108 298 0 0,-9-95-898 0 0,-17-30 115 0 0,-1 0-257 0 0,0 0-334 0 0,0 0-504 0 0,0-7-10849 0 0,0 3 5155 0 0</inkml:trace>
</inkml:ink>
</file>

<file path=ppt/ink/ink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19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1 171 0 0 0,'0'0'1250'0'0,"0"0"322"0"0,0 0 43 0 0,0 0-145 0 0,0 0-167 0 0,0 0-114 0 0,1-8-103 0 0,0-2-664 0 0,2-6-29 0 0,-3-1 4384 0 0,24 95-2633 0 0,-3 9-1195 0 0,11 54-224 0 0,12 60-308 0 0,-26-160-301 0 0,-6-59 2147 0 0,6-60-1993 0 0,103-231-117 0 0,-107 273-158 0 0,34-123-238 0 0,-43 119-1243 0 0,-14 45-5336 0 0,2 12-1156 0 0,1-10 2398 0 0</inkml:trace>
  <inkml:trace contextRef="#ctx0" brushRef="#br0" timeOffset="1275.596">474 462 0 0 0,'0'0'211'0'0,"0"0"469"0"0,0 0 17 0 0,0 0-129 0 0,0 0-145 0 0,0 0-84 0 0,0 0-26 0 0,0 0-10 0 0,-16 12 619 0 0,-73 160 959 0 0,14-47-1447 0 0,56-88-374 0 0,19-37-15 0 0,0 0 16 0 0,0 0 11 0 0,0 0 43 0 0,0 0 69 0 0,11-8 1506 0 0,54-79-20 0 0,100-134-894 0 0,-107 159-790 0 0,-57 61-55 0 0,-1 1-42 0 0,0 0 1 0 0,2 22 268 0 0,14 60 567 0 0,-8-66-621 0 0,-2 0 0 0 0,0 1 0 0 0,0 0 0 0 0,-2 0 0 0 0,0 1 0 0 0,-1-1 0 0 0,-1 1 0 0 0,-1-1 0 0 0,0 1 0 0 0,-1 1-104 0 0,0-18 21 0 0,0-1-4 0 0,0 0-14 0 0,-31-4 2283 0 0,-56-55-2007 0 0,23 26-603 0 0,20 15-2666 0 0,29 17-1846 0 0,10 1-1164 0 0,4 0 4481 0 0</inkml:trace>
  <inkml:trace contextRef="#ctx0" brushRef="#br0" timeOffset="5279.804">1022 326 0 0 0,'0'0'1387'0'0,"0"0"337"0"0,0 0 218 0 0,0 0-82 0 0,0 0-366 0 0,0 0-382 0 0,0 0-251 0 0,0 0-100 0 0,0 0 6 0 0,7 1 45 0 0,134 1 5116 0 0,81-25-2945 0 0,-120 10-2441 0 0,-35 13-317 0 0,-62 0-3372 0 0,-11 0-3391 0 0,-10 0-1295 0 0,10 4 2953 0 0</inkml:trace>
  <inkml:trace contextRef="#ctx0" brushRef="#br0" timeOffset="5596.004">997 606 1104 0 0,'0'0'1361'0'0,"0"0"-1"0"0,0 0 180 0 0,0 0 293 0 0,0 0 98 0 0,0 0-203 0 0,0 0-321 0 0,0 0-285 0 0,0 0-158 0 0,0 0-55 0 0,0 0-47 0 0,0 0-49 0 0,0 0-14 0 0,31 0-65 0 0,99 0-60 0 0,-52-1 324 0 0,0-3 0 0 0,0-4-1 0 0,34-9-997 0 0,-66 12-120 0 0,9-3-898 0 0,-20-1-3664 0 0,-25 6-719 0 0,-4-1-5288 0 0</inkml:trace>
  <inkml:trace contextRef="#ctx0" brushRef="#br0" timeOffset="6297.471">2578 6 192 0 0,'0'0'1172'0'0,"0"0"193"0"0,0 0 270 0 0,0 0 224 0 0,0 0 37 0 0,0 0-150 0 0,0 0-283 0 0,0 0-326 0 0,0 0-250 0 0,0 0-163 0 0,-33-2-89 0 0,-102 0-40 0 0,131 1-549 0 0,0 1-1 0 0,0 0 1 0 0,0 0-1 0 0,0 0 1 0 0,0 1 0 0 0,0-1-1 0 0,0 1 1 0 0,0 0-1 0 0,1 0 1 0 0,-1 0 0 0 0,0 0-1 0 0,0 1 1 0 0,1-1-1 0 0,-1 1 1 0 0,1 0-1 0 0,0 0 1 0 0,-1 1 0 0 0,1-1-1 0 0,0 1-45 0 0,-7 5 173 0 0,-9 6-79 0 0,1 1 1 0 0,0 1-1 0 0,0 0 0 0 0,2 2 1 0 0,0-1-1 0 0,1 2 1 0 0,1 0-1 0 0,1 1 0 0 0,0 1 1 0 0,2-1-1 0 0,0 2 1 0 0,2 0-1 0 0,0 0 1 0 0,1 0-1 0 0,2 1 0 0 0,0 1 1 0 0,1-1-1 0 0,2 1 1 0 0,-1 17-95 0 0,3-33 10 0 0,1 0 0 0 0,0 0 0 0 0,0 0 0 0 0,1 0 1 0 0,0 0-1 0 0,1 0 0 0 0,-1-1 0 0 0,1 1 1 0 0,1 0-1 0 0,0-1 0 0 0,0 0 0 0 0,0 1 0 0 0,1-1 1 0 0,0 0-1 0 0,0-1 0 0 0,1 1 0 0 0,0-1 1 0 0,0 0-1 0 0,0 0 0 0 0,1 0 0 0 0,0-1 0 0 0,0 0 1 0 0,0 0-1 0 0,3 1-10 0 0,4 1 235 0 0,1 0 0 0 0,0-1-1 0 0,0-1 1 0 0,0 0 0 0 0,1 0 0 0 0,0-2 0 0 0,-1 0-1 0 0,1-1 1 0 0,1 0 0 0 0,-1-1 0 0 0,0-1 0 0 0,0 0 0 0 0,0-1-1 0 0,0-1 1 0 0,0 0 0 0 0,13-4-235 0 0,-2-1 412 0 0,0-2 0 0 0,0 0 0 0 0,0-2 0 0 0,-1 0 0 0 0,-1-2 0 0 0,0-1 0 0 0,-1 0 0 0 0,18-16-412 0 0,-27 18 94 0 0,0 1-1 0 0,-1-1 1 0 0,-1-1-1 0 0,0 0 1 0 0,-1-1-1 0 0,0-1 1 0 0,-1 1-1 0 0,-1-2 1 0 0,0 1-1 0 0,5-13-93 0 0,-11 19-93 0 0,0 1 0 0 0,0-1-1 0 0,0 1 1 0 0,-2-1 0 0 0,1 0 0 0 0,-1 0-1 0 0,0 0 1 0 0,-1 0 0 0 0,0 0 0 0 0,0 0 0 0 0,-1 0-1 0 0,0 0 1 0 0,0 0 0 0 0,-1 1 0 0 0,-1-1-1 0 0,1 0 1 0 0,-1 1 0 0 0,-1 0 0 0 0,0-1 0 0 0,0 1-1 0 0,0 1 1 0 0,-1-1 93 0 0,-3-3-405 0 0,0 0 0 0 0,-1 1 0 0 0,0 0 0 0 0,-1 1-1 0 0,0 0 1 0 0,0 1 0 0 0,-1 0 0 0 0,0 0 0 0 0,0 1-1 0 0,-1 0 1 0 0,0 1 0 0 0,0 1 0 0 0,-1 0 0 0 0,1 0 0 0 0,-1 2-1 0 0,-5-2 406 0 0,-135-12-10331 0 0,115 17 2824 0 0</inkml:trace>
  <inkml:trace contextRef="#ctx0" brushRef="#br0" timeOffset="6630.011">1803 319 0 0 0,'0'0'543'0'0,"0"0"514"0"0,0 0 314 0 0,0 0 188 0 0,0 0 47 0 0,0 0-112 0 0,0 0-127 0 0,0 0-112 0 0,0 0-55 0 0,0 0-40 0 0,0 0-52 0 0,0 0-108 0 0,2-6-139 0 0,7-16-100 0 0,17 16 1977 0 0,197 29 1735 0 0,630 6-2661 0 0,-475-48-2330 0 0,-264-4-1292 0 0,-77 10-1820 0 0,-3-2-4421 0 0,-20 8-3009 0 0</inkml:trace>
</inkml:ink>
</file>

<file path=ppt/ink/ink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02.77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46 972 0 0 0,'-15'22'0'0'0,"11"-15"0"0"0,3-6 0 0 0,1 1 0 0 0,-2-1 0 0 0,-8-2 837 0 0,1-1 8521 0 0,5 1-6698 0 0,3 1-1916 0 0,1 0-115 0 0,0 0-86 0 0,0 0-49 0 0,0 0-30 0 0,1-26 2602 0 0,55-154-708 0 0,44-23-834 0 0,-82 168-1390 0 0,1 1 0 0 0,2 2 0 0 0,2 0 1 0 0,1 1-1 0 0,1 1 0 0 0,1 1 0 0 0,2 1 0 0 0,12-8-134 0 0,-32 30 23 0 0,13-13 24 0 0,1 2 0 0 0,1 0 0 0 0,0 2 0 0 0,2 0 0 0 0,-1 2 0 0 0,2 0 0 0 0,17-5-47 0 0,121-37 74 0 0,-43 23-62 0 0,-85 28 35 0 0,-36 4-22 0 0,0 0 4 0 0,0 0 17 0 0,0 0 10 0 0,0 0 5 0 0,0 0-1 0 0,0 0 8 0 0,0 0-4 0 0,0 0-3 0 0,0 0 11 0 0,0 0-12 0 0,0 0-2 0 0,0 0 2 0 0,0 0-14 0 0,0 0-14 0 0,0 0 10 0 0,0 0-9 0 0,0 0-4 0 0,0 0 13 0 0,0 0-9 0 0,0 0-5 0 0,0 0 8 0 0,0 0-4 0 0,0 0-7 0 0,0 0 1 0 0,-28 0 204 0 0,13-2-219 0 0,1 1-1 0 0,0-2 0 0 0,0 0 1 0 0,0-1-1 0 0,0 0 0 0 0,0-1 0 0 0,1 0 1 0 0,0-2-1 0 0,0 1 0 0 0,-7-6-10 0 0,-62-17 12 0 0,80 30-23 0 0,1 0 0 0 0,-1 0 0 0 0,0 1-1 0 0,1-1 1 0 0,-1 0 0 0 0,1 0 0 0 0,0 1 0 0 0,-1-1-1 0 0,1 1 1 0 0,0 0 0 0 0,0-1 0 0 0,0 1 0 0 0,0 0-1 0 0,0-1 1 0 0,0 1 0 0 0,1 0 0 0 0,-1 0 0 0 0,0 0 0 0 0,1 0-1 0 0,0 0 1 0 0,-1 0 0 0 0,1 0 0 0 0,0 0 0 0 0,0 0-1 0 0,0-1 1 0 0,0 1 0 0 0,0 0 0 0 0,1 0 0 0 0,-1 0-1 0 0,1 0 1 0 0,-1 0 0 0 0,1 0 0 0 0,-1 0 0 0 0,1 0-1 0 0,1 1 12 0 0,-2 11-13 0 0,-7 312-497 0 0,9-214 422 0 0,-2-112 89 0 0,0 0 0 0 0,0 1 0 0 0,0-1-1 0 0,1 1 1 0 0,-1-1 0 0 0,0 1 0 0 0,0-1 0 0 0,1 1-1 0 0,-1-1 1 0 0,0 0 0 0 0,0 1 0 0 0,1-1 0 0 0,-1 0-1 0 0,0 1 1 0 0,1-1 0 0 0,-1 0 0 0 0,1 1-1 0 0,-1-1 1 0 0,0 0 0 0 0,1 0 0 0 0,-1 1 0 0 0,1-1-1 0 0,-1 0 1 0 0,1 0 0 0 0,-1 0 0 0 0,1 0 0 0 0,-1 0-1 0 0,0 0 1 0 0,1 1 0 0 0,-1-1 0 0 0,1 0-1 0 0,-1 0 1 0 0,1-1 0 0 0,-1 1 0 0 0,1 0 0 0 0,-1 0-1 0 0,1 0 1 0 0,-1 0 0 0 0,1 0 0 0 0,-1 0 0 0 0,1-1-1 0 0,-1 1 1 0 0,0 0 0 0 0,1 0 0 0 0,-1-1-1 0 0,1 1 1 0 0,-1 0 0 0 0,0 0 0 0 0,1-1 0 0 0,-1 1-1 0 0,0 0 1 0 0,1-1 0 0 0,-1 1 0 0 0,0-1 0 0 0,0 1-1 0 0,1-1 1 0 0,-1 1 0 0 0,0 0 0 0 0,0-1 0 0 0,0 1-1 0 0,1-1 1 0 0,-1 1-1 0 0,19-30 167 0 0,-19 29-164 0 0,72-123 348 0 0,80-107-351 0 0,-92 160 78 0 0,-32 42-3250 0 0,-24 36-8711 0 0,-2-3 1589 0 0</inkml:trace>
</inkml:ink>
</file>

<file path=ppt/ink/ink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12.11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0 544 0 0 0,'0'0'168'0'0,"0"0"490"0"0,0 0 304 0 0,0 0 143 0 0,0 0-42 0 0,0 0-102 0 0,0 0-55 0 0,0 0-88 0 0,0 0-51 0 0,16-5-12 0 0,46-12 11 0 0,41-39 5394 0 0,-26-10-3705 0 0,78-122-1127 0 0,-151 183-1317 0 0,-1-1-1 0 0,1 0 1 0 0,-2 0 0 0 0,1 0-1 0 0,0 0 1 0 0,-1-1 0 0 0,-1 1-1 0 0,1-1 1 0 0,-1 1 0 0 0,0-1-1 0 0,0 0 1 0 0,-1-5-11 0 0,-1 10-57 0 0,0 0 0 0 0,0 0-1 0 0,0 1 1 0 0,-1-1 0 0 0,1 0 0 0 0,-1 1 0 0 0,1-1-1 0 0,-1 1 1 0 0,0 0 0 0 0,1 0 0 0 0,-1-1 0 0 0,0 1-1 0 0,0 0 1 0 0,0 1 0 0 0,0-1 0 0 0,0 0 0 0 0,0 0 0 0 0,0 1-1 0 0,0-1 1 0 0,0 1 0 0 0,0 0 0 0 0,0 0 0 0 0,-1 0-1 0 0,1 0 1 0 0,0 0 0 0 0,0 0 0 0 0,0 0 0 0 0,0 1-1 0 0,0-1 1 0 0,0 1 0 0 0,0-1 0 0 0,0 1 0 0 0,0 0-1 0 0,0 0 1 0 0,0 0 0 0 0,0 0 57 0 0,-3 1-42 0 0,-1 0 0 0 0,1 1-1 0 0,0-1 1 0 0,-1 1 0 0 0,2 0 0 0 0,-1 1 0 0 0,0-1-1 0 0,1 1 1 0 0,-1 0 0 0 0,1 0 0 0 0,0 0 0 0 0,0 1-1 0 0,1 0 1 0 0,-1-1 0 0 0,1 1 0 0 0,0 0 0 0 0,1 1 0 0 0,-1-1-1 0 0,1 0 1 0 0,0 1 0 0 0,0-1 0 0 0,1 1 0 0 0,-1 0-1 0 0,1 0 1 0 0,0-1 0 0 0,1 1 0 0 0,0 0 0 0 0,0 0-1 0 0,0 0 1 0 0,0 0 0 0 0,1-1 0 0 0,0 1 0 0 0,2 5 42 0 0,1 1 69 0 0,0-1 0 0 0,2 0 0 0 0,-1 0 1 0 0,1 0-1 0 0,1-1 0 0 0,-1 0 0 0 0,2 0 0 0 0,0-1 1 0 0,0 0-1 0 0,0 0 0 0 0,1-1 0 0 0,0 0 1 0 0,1 0-1 0 0,0-1 0 0 0,0-1 0 0 0,1 1 0 0 0,-1-2 1 0 0,1 1-1 0 0,1-2 0 0 0,-1 1 0 0 0,4-1-69 0 0,0-2 127 0 0,-7 0-39 0 0,0-1-1 0 0,0 0 1 0 0,-1 0-1 0 0,1-1 1 0 0,0 0-1 0 0,0 0 1 0 0,0-1-1 0 0,-1 0 1 0 0,1-1-1 0 0,0 1 1 0 0,-1-2-1 0 0,1 1 1 0 0,5-3-88 0 0,11-9 52 0 0,0-1 1 0 0,-1-2 0 0 0,-1 0 0 0 0,0-1-1 0 0,-1-1 1 0 0,-1-1 0 0 0,-2 0-1 0 0,1-2 1 0 0,-2 0 0 0 0,-1-1 0 0 0,6-13-53 0 0,-18 31-8 0 0,-1 0 1 0 0,0 0-1 0 0,0-1 1 0 0,0 1-1 0 0,-1-1 1 0 0,0 1-1 0 0,0-1 1 0 0,-1 0-1 0 0,1 0 1 0 0,-1 0-1 0 0,0 0 1 0 0,-1 0-1 0 0,1 0 1 0 0,-1 0-1 0 0,-1 0 1 0 0,1-2 7 0 0,-2 6-51 0 0,1 1 0 0 0,-1 0 1 0 0,0 0-1 0 0,1-1 0 0 0,-1 1 1 0 0,0 0-1 0 0,0 0 0 0 0,0 1 1 0 0,0-1-1 0 0,0 0 0 0 0,0 1 1 0 0,0-1-1 0 0,0 1 0 0 0,0-1 0 0 0,0 1 1 0 0,0 0-1 0 0,0 0 0 0 0,0 0 1 0 0,0 0-1 0 0,0 0 0 0 0,0 1 1 0 0,0-1-1 0 0,0 0 0 0 0,0 1 1 0 0,0 0-1 0 0,0-1 0 0 0,0 1 1 0 0,0 0-1 0 0,0 0 0 0 0,0 0 1 0 0,1 0-1 0 0,-1 1 0 0 0,0-1 1 0 0,1 0-1 0 0,-1 1 0 0 0,1-1 1 0 0,-1 2 50 0 0,-8 4-42 0 0,1 1 1 0 0,1 1 0 0 0,-1 0 0 0 0,1 0-1 0 0,1 0 1 0 0,0 1 0 0 0,0 0 0 0 0,1 1-1 0 0,-4 7 42 0 0,8-14 17 0 0,0 1 0 0 0,0 0 0 0 0,0-1 0 0 0,0 1 0 0 0,1 0 0 0 0,0 0 0 0 0,0 0 0 0 0,0 0 0 0 0,0 0-1 0 0,1 0 1 0 0,0 0 0 0 0,0 0 0 0 0,0 0 0 0 0,1 0 0 0 0,0 0 0 0 0,-1 0 0 0 0,2 0 0 0 0,-1-1 0 0 0,1 1 0 0 0,-1 0 0 0 0,1 0-1 0 0,1-1 1 0 0,-1 0 0 0 0,1 2-17 0 0,6 1 100 0 0,0 0-1 0 0,1 0 1 0 0,-1-1-1 0 0,1 0 1 0 0,1-1-1 0 0,-1 0 1 0 0,1 0-1 0 0,0-1 1 0 0,0-1-1 0 0,0 0 1 0 0,0 0 0 0 0,0-1-1 0 0,1-1 1 0 0,-1 0-1 0 0,1 0 1 0 0,-1-1-1 0 0,1-1 1 0 0,0 0-1 0 0,-1 0 1 0 0,0-1-1 0 0,1-1 1 0 0,-1 0-1 0 0,0 0 1 0 0,2-2-100 0 0,13-4 138 0 0,-1-2 1 0 0,0 0 0 0 0,0-2 0 0 0,-1-1-1 0 0,-1 0 1 0 0,-1-2 0 0 0,0-1-1 0 0,0-1 1 0 0,8-10-139 0 0,-22 21-5 0 0,0 0 1 0 0,0-1-1 0 0,-1 0 1 0 0,0 0-1 0 0,0-1 1 0 0,-1 0-1 0 0,0 0 1 0 0,-1 0-1 0 0,0-1 0 0 0,-1 1 1 0 0,1-1-1 0 0,-2 0 1 0 0,0-1-1 0 0,0 1 1 0 0,0-1-1 0 0,-2 1 0 0 0,1-1 1 0 0,-1 0-1 0 0,-1 1 5 0 0,0 8-29 0 0,0 0 0 0 0,0 1 0 0 0,-1-1 0 0 0,1 1 0 0 0,-1-1 0 0 0,1 0-1 0 0,-1 1 1 0 0,0-1 0 0 0,1 1 0 0 0,-1 0 0 0 0,0-1 0 0 0,0 1 0 0 0,0 0-1 0 0,0-1 1 0 0,0 1 0 0 0,0 0 0 0 0,-1 0 0 0 0,1 0 0 0 0,0 0 0 0 0,-1 0-1 0 0,1 0 1 0 0,0 0 0 0 0,-1 0 0 0 0,1 1 0 0 0,-1-1 0 0 0,1 1 0 0 0,-1-1-1 0 0,1 1 1 0 0,-1-1 0 0 0,0 1 0 0 0,1 0 0 0 0,-1 0 0 0 0,0 0 0 0 0,1 0-1 0 0,-1 0 1 0 0,0 0 0 0 0,1 0 0 0 0,-1 0 0 0 0,1 1 0 0 0,-1-1 0 0 0,0 1-1 0 0,1-1 1 0 0,-1 1 29 0 0,-62 40-1099 0 0,55-28 1102 0 0,0 1 0 0 0,1-1 0 0 0,1 2 0 0 0,0-1 1 0 0,1 1-1 0 0,0 0 0 0 0,2 0 0 0 0,-1 1 0 0 0,2 0 0 0 0,0-1 0 0 0,1 1 1 0 0,1 0-1 0 0,0 0 0 0 0,1 0 0 0 0,0 1 0 0 0,2-1 0 0 0,1 6-3 0 0,0-12 25 0 0,1-1 0 0 0,0 1 0 0 0,1-1 0 0 0,0 0-1 0 0,0 0 1 0 0,1-1 0 0 0,0 0 0 0 0,1 0 0 0 0,0 0-1 0 0,0-1 1 0 0,0 0 0 0 0,1 0 0 0 0,0-1 0 0 0,0 0 0 0 0,1 0-1 0 0,0-1 1 0 0,0 0 0 0 0,0-1 0 0 0,0 0 0 0 0,1 0 0 0 0,0-1-1 0 0,0 0 1 0 0,0-1 0 0 0,0 0 0 0 0,0 0 0 0 0,0-1-1 0 0,0-1 1 0 0,0 0 0 0 0,1 0 0 0 0,-1-1 0 0 0,5-1-25 0 0,8-5-1990 0 0,-9-4-4265 0 0,-5 4-2607 0 0</inkml:trace>
</inkml:ink>
</file>

<file path=ppt/ink/ink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54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680 768 0 0 0,'13'0'1073'0'0,"-6"-27"9452"0"0,-7 25-10390 0 0,0 2 539 0 0,-6-12 3305 0 0,2 10-3766 0 0,0 0-1 0 0,0 1 0 0 0,0-1 1 0 0,0 1-1 0 0,0 0 0 0 0,0 0 1 0 0,-1 0-1 0 0,1 1 1 0 0,0-1-1 0 0,-1 1 0 0 0,1 0 1 0 0,0 1-1 0 0,-1-1 0 0 0,1 1 1 0 0,0-1-1 0 0,0 1 1 0 0,-1 1-1 0 0,1-1 0 0 0,0 0 1 0 0,0 1-1 0 0,0 0 0 0 0,1 0 1 0 0,-1 0-1 0 0,-3 3-212 0 0,5-3 10 0 0,-1 0 41 0 0,0 1 0 0 0,0 0 0 0 0,0 0 0 0 0,0 0 0 0 0,1 0 0 0 0,0 0 0 0 0,-1 1 0 0 0,1-1 0 0 0,0 1 0 0 0,0-1 0 0 0,1 1 0 0 0,-1 0 0 0 0,1 0 0 0 0,0 0 0 0 0,0 0 0 0 0,0 2-51 0 0,0 0 23 0 0,0-1 1 0 0,0 1 0 0 0,0 0-1 0 0,1 0 1 0 0,0 0-1 0 0,1-1 1 0 0,-1 1 0 0 0,1 0-1 0 0,0 0 1 0 0,1-1 0 0 0,-1 1-1 0 0,1-1 1 0 0,0 1-1 0 0,0-1 1 0 0,1 0 0 0 0,-1 0-1 0 0,2 1-23 0 0,-2-4 34 0 0,0 1-1 0 0,0-1 1 0 0,0 1-1 0 0,1-1 1 0 0,-1 0-1 0 0,1 0 0 0 0,0 0 1 0 0,-1 0-1 0 0,1 0 1 0 0,0 0-1 0 0,0-1 1 0 0,0 0-1 0 0,0 1 1 0 0,1-1-1 0 0,-1 0 1 0 0,0-1-1 0 0,0 1 1 0 0,1 0-1 0 0,-1-1 1 0 0,0 0-1 0 0,1 0 1 0 0,-1 0-1 0 0,0 0 0 0 0,1 0 1 0 0,-1-1-1 0 0,0 0 1 0 0,1 1-1 0 0,-1-1 1 0 0,2-1-34 0 0,85-52 1003 0 0,-80 45-870 0 0,-1 0 0 0 0,-1-1 1 0 0,0-1-1 0 0,0 1 0 0 0,-1-1 0 0 0,0 0 1 0 0,-1-1-1 0 0,0 0 0 0 0,-1 0 0 0 0,1-2-133 0 0,-6 12 26 0 0,1 0 1 0 0,0 0-1 0 0,-1 0 0 0 0,1 1 0 0 0,-1-1 0 0 0,0 0 1 0 0,0 0-1 0 0,1 0 0 0 0,-1 0 0 0 0,0 0 0 0 0,-1 0 1 0 0,1 0-1 0 0,0 0 0 0 0,-1 0 0 0 0,1 0 0 0 0,-1 0 1 0 0,1 1-1 0 0,-1-1 0 0 0,0 0 0 0 0,0 0 0 0 0,0 1 1 0 0,0-1-1 0 0,0 0 0 0 0,0 1 0 0 0,0-1 0 0 0,-1 1 0 0 0,1-1 1 0 0,0 1-1 0 0,-1 0 0 0 0,1 0 0 0 0,-1 0 0 0 0,0 0 1 0 0,1 0-1 0 0,-2-1-26 0 0,-69-5-237 0 0,61 9 204 0 0,1 0 0 0 0,-1 1 1 0 0,1 1-1 0 0,-1-1 0 0 0,1 2 1 0 0,0-1-1 0 0,1 2 0 0 0,-1-1 1 0 0,1 1-1 0 0,0 0 0 0 0,0 1 1 0 0,1 0-1 0 0,0 1 0 0 0,-1 0 33 0 0,8-5 0 0 0,-1 0 0 0 0,1 0-1 0 0,-1 0 1 0 0,1 1 0 0 0,0-1 0 0 0,0 0-1 0 0,1 1 1 0 0,-1-1 0 0 0,1 0 0 0 0,-1 1-1 0 0,1-1 1 0 0,0 1 0 0 0,0-1-1 0 0,1 0 1 0 0,-1 1 0 0 0,1-1 0 0 0,0 1-1 0 0,0-1 1 0 0,0 0 0 0 0,0 0 0 0 0,0 0-1 0 0,1 0 1 0 0,-1 0 0 0 0,1 0-1 0 0,0 0 1 0 0,0 0 0 0 0,0 0 0 0 0,0-1-1 0 0,0 1 1 0 0,1-1 0 0 0,-1 1 0 0 0,1-1-1 0 0,0 0 1 0 0,0 0 0 0 0,0 0-1 0 0,-1-1 1 0 0,2 1 0 0 0,-1-1 0 0 0,0 0-1 0 0,0 1 1 0 0,0-1 0 0 0,1-1 0 0 0,-1 1-1 0 0,3 0 1 0 0,12 2 142 0 0,-9-6-2981 0 0,-6-3-2512 0 0,-7-6-3583 0 0,1 5-284 0 0</inkml:trace>
  <inkml:trace contextRef="#ctx0" brushRef="#br0" timeOffset="804.33">80 128 2393 0 0,'0'0'1837'0'0,"0"0"-230"0"0,0 0 2 0 0,0 0 220 0 0,0 0 210 0 0,0 0-19 0 0,0 0-327 0 0,0 0-439 0 0,0 0-353 0 0,0 0-223 0 0,0 0-109 0 0,0 0-42 0 0,0 0-16 0 0,-3 0-38 0 0,1 3-350 0 0,0 0 0 0 0,0 1 0 0 0,1 0-1 0 0,-1-1 1 0 0,1 1 0 0 0,0 0 0 0 0,0 0 0 0 0,0 0-1 0 0,0 0 1 0 0,1 0 0 0 0,-1 0 0 0 0,1 0 0 0 0,0 0-1 0 0,0 0 1 0 0,1 0 0 0 0,-1 0 0 0 0,1 0-1 0 0,0 0 1 0 0,0-1 0 0 0,0 1 0 0 0,1 1-123 0 0,-1 6 206 0 0,29 309 1410 0 0,-13-233-1562 0 0,-12-80-1366 0 0,-3-31-1399 0 0,-2 19 2338 0 0,3-38-5758 0 0,-2 13-2629 0 0,-1 19 3652 0 0</inkml:trace>
  <inkml:trace contextRef="#ctx0" brushRef="#br0" timeOffset="5573.486">148 76 0 0 0,'-58'18'0'0'0,"11"-7"1471"0"0,5-3 1390 0 0,42-8-2255 0 0,0 0 8 0 0,0 0-50 0 0,0 0-72 0 0,0 0-61 0 0,0 0-51 0 0,0 0-3 0 0,0 0 10 0 0,0 0-8 0 0,0 0 2 0 0,0 0 30 0 0,18-4 6064 0 0,20-23-3100 0 0,69-31-1727 0 0,-83 48-1490 0 0,-21 9-153 0 0,0-1-1 0 0,0 0 0 0 0,0 1 1 0 0,0-1-1 0 0,0 1 0 0 0,0 0 1 0 0,0 0-1 0 0,1 0 0 0 0,-1 1 1 0 0,0-1-1 0 0,0 1 0 0 0,1 0 1 0 0,-1-1-1 0 0,0 2 0 0 0,1-1 1 0 0,-1 0-1 0 0,0 1 1 0 0,4 0-5 0 0,9 79 24 0 0,-15-77-14 0 0,0 0 1 0 0,0 0 0 0 0,0 1 0 0 0,-1-1-1 0 0,1 0 1 0 0,-1 0 0 0 0,0 0 0 0 0,0 0-1 0 0,0 1 1 0 0,0-1 0 0 0,0 0 0 0 0,-1 0-1 0 0,0 0 1 0 0,1 0 0 0 0,-1 0 0 0 0,0 0-1 0 0,0 0 1 0 0,-1 0 0 0 0,1 0 0 0 0,-1 0-1 0 0,1 0 1 0 0,-1-1 0 0 0,0 1 0 0 0,0-1-1 0 0,0 1 1 0 0,0-1 0 0 0,-1 0 0 0 0,1 0-1 0 0,-1 0 1 0 0,1 0 0 0 0,-1 0 0 0 0,-1 0-11 0 0,3-1-3 0 0,0 0 1 0 0,1-1 0 0 0,-1 1-1 0 0,0 0 1 0 0,1-1-1 0 0,-1 1 1 0 0,0 0 0 0 0,1 0-1 0 0,-1-1 1 0 0,1 1 0 0 0,-1 0-1 0 0,1 0 1 0 0,0 0 0 0 0,-1 0-1 0 0,1 0 1 0 0,0 0-1 0 0,0 0 1 0 0,-1 0 0 0 0,1 0-1 0 0,0 0 1 0 0,0 0 0 0 0,0 0-1 0 0,0 0 1 0 0,0 0 0 0 0,0 0-1 0 0,1 0 1 0 0,-1-1 0 0 0,0 1-1 0 0,0 0 1 0 0,1 0-1 0 0,-1 0 1 0 0,1 0 0 0 0,-1 0-1 0 0,0 0 1 0 0,1 0 0 0 0,0-1-1 0 0,-1 1 1 0 0,1 0 0 0 0,-1 0-1 0 0,1-1 1 0 0,0 1-1 0 0,0 0 1 0 0,-1-1 0 0 0,1 1-1 0 0,1 0 3 0 0,35 27-64 0 0,32 16 33 0 0,-66-41 52 0 0,1 0 0 0 0,-1 0-1 0 0,1 0 1 0 0,-1 0 0 0 0,0 0-1 0 0,0 1 1 0 0,0-1 0 0 0,-1 1 0 0 0,1 0-1 0 0,-1 0 1 0 0,0 0 0 0 0,0 0-1 0 0,0 0 1 0 0,-1 0 0 0 0,1 0 0 0 0,-1 1-1 0 0,0-1 1 0 0,0 1 0 0 0,-1-1-1 0 0,1 1 1 0 0,-1-1 0 0 0,0 1 0 0 0,0-1-1 0 0,-1 1 1 0 0,1-1 0 0 0,-1 1-1 0 0,0-1 1 0 0,0 0 0 0 0,-1 1 0 0 0,1-1-1 0 0,-1 0 1 0 0,0 0 0 0 0,0 0-1 0 0,-2 3-20 0 0,-7 5 118 0 0,0-1-1 0 0,-1 0 0 0 0,0-1 1 0 0,0 0-1 0 0,-1-1 0 0 0,0-1 1 0 0,-1 0-1 0 0,0 0 0 0 0,0-2 1 0 0,-1 0-1 0 0,0 0 1 0 0,-9 1-118 0 0,-20 10 194 0 0,-64 5 5 0 0,107-22-262 0 0,1 0-55 0 0,0 0-78 0 0,0 0-164 0 0,14-4-2090 0 0,11-10-1133 0 0,1 0-6098 0 0,-15 10 2371 0 0</inkml:trace>
</inkml:ink>
</file>

<file path=ppt/ink/ink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4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 54 0 0 0,'0'0'623'0'0,"0"0"77"0"0,-2-5 91 0 0,-13-19 1795 0 0,-15 17 4735 0 0,-13 35-5147 0 0,38-22-2054 0 0,0 0 1 0 0,0 0-1 0 0,0 0 1 0 0,1 1-1 0 0,0 0 1 0 0,0 0-1 0 0,1 0 0 0 0,0 0 1 0 0,0 0-1 0 0,1 1 1 0 0,0-1-1 0 0,0 1 0 0 0,0-1 1 0 0,1 1-1 0 0,1 0 1 0 0,-1 0-1 0 0,1 5-120 0 0,2-10 148 0 0,0 0 0 0 0,1-1 0 0 0,-1 1 0 0 0,1 0 0 0 0,-1-1 0 0 0,1 0 0 0 0,0 0 0 0 0,0 1 0 0 0,0-2 0 0 0,0 1 0 0 0,0 0 0 0 0,0-1 0 0 0,1 1 0 0 0,-1-1 0 0 0,1 0 0 0 0,-1 0-1 0 0,1 0 1 0 0,-1 0 0 0 0,1-1-148 0 0,3 0 130 0 0,0 1-1 0 0,0-2 0 0 0,0 1 0 0 0,0-1 0 0 0,-1 0 0 0 0,1 0 0 0 0,0-1 0 0 0,0 0 1 0 0,-1 0-1 0 0,1-1 0 0 0,-1 0 0 0 0,0 0 0 0 0,1 0 0 0 0,-1-1 0 0 0,-1 0 0 0 0,1 0 1 0 0,-1 0-1 0 0,1-1 0 0 0,-1 0 0 0 0,-1 0 0 0 0,1 0 0 0 0,-1 0 0 0 0,0-1 0 0 0,0 0 1 0 0,0 0-1 0 0,-1 0 0 0 0,0 0 0 0 0,0-1 0 0 0,0 1 0 0 0,-1-1 0 0 0,0 1 0 0 0,-1-1 1 0 0,1 0-1 0 0,-1 0 0 0 0,0 0 0 0 0,-1 0 0 0 0,0 0 0 0 0,0 0 0 0 0,-1 0 0 0 0,0-2-128 0 0,0 7-22 0 0,-1 0 1 0 0,0 0-1 0 0,1 0 1 0 0,-1 1-1 0 0,0-1 1 0 0,0 1-1 0 0,0 0 1 0 0,0-1 0 0 0,-1 1-1 0 0,1 0 1 0 0,0 0-1 0 0,0 0 1 0 0,-1 1-1 0 0,1-1 1 0 0,0 0 0 0 0,-1 1-1 0 0,1 0 1 0 0,-1-1-1 0 0,1 1 1 0 0,0 0-1 0 0,-1 0 1 0 0,1 1 0 0 0,-1-1-1 0 0,1 0 1 0 0,-1 1-1 0 0,-1 0 21 0 0,-5-1-118 0 0,1 2 71 0 0,1-1 0 0 0,-1 1-1 0 0,0 1 1 0 0,1-1 0 0 0,-1 2 0 0 0,1-1-1 0 0,0 1 1 0 0,0 0 0 0 0,0 0 0 0 0,1 1-1 0 0,-1-1 1 0 0,1 2 0 0 0,0-1 0 0 0,0 1 47 0 0,4-4 6 0 0,0-1 1 0 0,1 1 0 0 0,-1 0 0 0 0,1 0 0 0 0,-1-1 0 0 0,1 1 0 0 0,0 0 0 0 0,0 0 0 0 0,0 0-1 0 0,0 0 1 0 0,0 1 0 0 0,0-1 0 0 0,1 0 0 0 0,-1 0 0 0 0,1 0 0 0 0,-1 1 0 0 0,1-1 0 0 0,0 0-1 0 0,0 1 1 0 0,0-1 0 0 0,0 0 0 0 0,0 1 0 0 0,0-1 0 0 0,1 0 0 0 0,-1 0 0 0 0,1 1 0 0 0,0-1-1 0 0,0 0 1 0 0,0 0 0 0 0,0 0 0 0 0,0 0 0 0 0,0 0 0 0 0,0 0 0 0 0,0 0 0 0 0,1 0 0 0 0,-1-1 0 0 0,1 1-1 0 0,0 0 1 0 0,-1-1 0 0 0,1 1 0 0 0,0-1 0 0 0,0 0 0 0 0,0 0 0 0 0,0 1 0 0 0,0-1 0 0 0,0 0-1 0 0,0-1 1 0 0,0 1 0 0 0,1 0 0 0 0,-1-1 0 0 0,0 1 0 0 0,0-1 0 0 0,1 0 0 0 0,-1 1 0 0 0,0-1-1 0 0,0 0 1 0 0,1-1 0 0 0,-1 1 0 0 0,0 0 0 0 0,1-1-7 0 0,20 2 266 0 0,-16 0-197 0 0,0-1-1 0 0,0 0 1 0 0,0 0-1 0 0,0 0 0 0 0,1-1 1 0 0,-1 0-1 0 0,0 0 1 0 0,0-1-1 0 0,0 0 1 0 0,0 0-1 0 0,-1-1 0 0 0,1 1 1 0 0,-1-2-1 0 0,5-2-68 0 0,24-27 531 0 0,-34 31-539 0 0,1 1 1 0 0,-1-1-1 0 0,0 0 0 0 0,0 0 1 0 0,0 0-1 0 0,0 0 1 0 0,0-1-1 0 0,0 1 0 0 0,-1 0 1 0 0,1 0-1 0 0,-1 0 0 0 0,1-1 1 0 0,-1 1-1 0 0,0 0 0 0 0,0 0 1 0 0,0-1-1 0 0,0 1 0 0 0,0 0 1 0 0,-1-1-1 0 0,1 1 0 0 0,-1 0 1 0 0,1 0-1 0 0,-1 0 1 0 0,0 0-1 0 0,0-1 0 0 0,0 1 1 0 0,0 0-1 0 0,0 0 0 0 0,0 1 1 0 0,-1-1-1 0 0,1 0 0 0 0,-1 0 1 0 0,1 1-1 0 0,-1-1 0 0 0,0 1 1 0 0,1-1-1 0 0,-1 1 0 0 0,0 0 1 0 0,0-1-1 0 0,0 1 1 0 0,0 0-1 0 0,0 0 0 0 0,0 0 1 0 0,-1 1-1 0 0,1-1 8 0 0,-12-4-178 0 0,-1 1 1 0 0,1 0-1 0 0,-1 1 0 0 0,0 1 1 0 0,0 1-1 0 0,0 0 0 0 0,0 0 1 0 0,0 2-1 0 0,-11 1 178 0 0,24-3-32 0 0,0 1 0 0 0,1 0 0 0 0,-1 0 0 0 0,0 0 0 0 0,0 0 1 0 0,1 1-1 0 0,-1-1 0 0 0,0 0 0 0 0,1 1 0 0 0,-1-1 0 0 0,0 1 0 0 0,1-1 0 0 0,-1 1 0 0 0,1 0 1 0 0,-1 0-1 0 0,1 0 0 0 0,-1 0 0 0 0,1 0 0 0 0,-1 0 0 0 0,1 0 0 0 0,0 0 0 0 0,0 1 0 0 0,0-1 0 0 0,0 0 1 0 0,0 1-1 0 0,0-1 0 0 0,0 1 0 0 0,0-1 0 0 0,0 1 0 0 0,0-1 0 0 0,1 1 0 0 0,-1 0 0 0 0,1-1 1 0 0,-1 1-1 0 0,1 0 0 0 0,0 0 0 0 0,0-1 0 0 0,0 1 0 0 0,0 0 0 0 0,0 0 0 0 0,0-1 0 0 0,0 1 1 0 0,0 0-1 0 0,1-1 0 0 0,-1 1 0 0 0,1 0 0 0 0,0 0 32 0 0,42 22-2853 0 0,-10-15-4514 0 0,-30-9 6058 0 0,10 4-8796 0 0</inkml:trace>
</inkml:ink>
</file>

<file path=ppt/ink/ink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56 0 0 0,'0'0'964'0'0,"0"0"74"0"0,0 0-14 0 0,0 0-50 0 0,0 0-90 0 0,0 0-71 0 0,0 0-14 0 0,0 0-12 0 0,2-3-26 0 0,-1 1-996 0 0,-2-29 6878 0 0,-1 29-6408 0 0,0 0 0 0 0,-1 0 0 0 0,1 1 0 0 0,-1-1 1 0 0,1 0-1 0 0,-1 1 0 0 0,0 0 0 0 0,1 0 0 0 0,-1 0 0 0 0,0 0 0 0 0,0 0 0 0 0,0 0 0 0 0,0 1 0 0 0,0-1 0 0 0,0 1 0 0 0,0 0 0 0 0,0 0 0 0 0,0 0 0 0 0,0 0 0 0 0,0 1 0 0 0,0-1 0 0 0,0 1 0 0 0,0 0-235 0 0,-6 1 81 0 0,1 2 1 0 0,-1-1-1 0 0,1 1 1 0 0,0 0-1 0 0,0 1 1 0 0,0 0-1 0 0,0 0 0 0 0,1 1 1 0 0,0-1-1 0 0,0 2 1 0 0,-3 3-82 0 0,2-1 56 0 0,0-1 0 0 0,0 1 0 0 0,1 1 0 0 0,0 0 1 0 0,1-1-1 0 0,0 2 0 0 0,1-1 0 0 0,0 1 0 0 0,0 0 1 0 0,1 0-1 0 0,1 0 0 0 0,0 1 0 0 0,0-1 0 0 0,1 1 0 0 0,0-1 1 0 0,1 3-57 0 0,1 3 75 0 0,-1-13-39 0 0,1 1 0 0 0,-1 0 0 0 0,1 0 0 0 0,0-1 0 0 0,0 1 0 0 0,1 0 0 0 0,-1 0 0 0 0,1-1 0 0 0,0 1 0 0 0,0 0 0 0 0,1-1 0 0 0,-1 1 0 0 0,1-1 0 0 0,0 1 0 0 0,0-1 0 0 0,1 0 1 0 0,-1 0-1 0 0,1 0 0 0 0,0 0 0 0 0,0-1 0 0 0,0 1 0 0 0,1-1 0 0 0,0 2-36 0 0,6 0 197 0 0,-1-1 0 0 0,1 1 0 0 0,0-1 1 0 0,1-1-1 0 0,-1 0 0 0 0,0-1 0 0 0,1 0 0 0 0,0 0 1 0 0,-1-1-1 0 0,1 0 0 0 0,0-1 0 0 0,0 0 0 0 0,10-2-197 0 0,9 1 255 0 0,52-17 188 0 0,-82 16-845 0 0,1-4-3832 0 0,1 3-6974 0 0,-1 3 1234 0 0</inkml:trace>
</inkml:ink>
</file>

<file path=ppt/ink/ink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22.71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1562 276 0 0 0,'63'25'0'0'0,"-24"-13"-52"0"0,-28-12 2997 0 0,-7 0-1353 0 0,-3 0-969 0 0,-5-10 6037 0 0,-7 9-3718 0 0,1 1-2438 0 0,-350 11 4625 0 0,241-7-4206 0 0,-14 7-191 0 0,-65-11 251 0 0,69 7-687 0 0,35 1 28 0 0,-141-8-55 0 0,187 7-173 0 0,-28 8-37 0 0,-3-4 2 0 0,18-4 89 0 0,18 1-29 0 0,10-1-5 0 0,38-11 1024 0 0,43-99-803 0 0,27-81-293 0 0,-54 78 12 0 0,-21 105-52 0 0,0 1-7 0 0,0 0-44 0 0,0 0-25 0 0,0 0-42 0 0,0 0-32 0 0,0 0-22 0 0,8 19-315 0 0,48 70 402 0 0,89 90 8 0 0,-138-165 68 0 0,-1 1 0 0 0,-1-1 0 0 0,0 1 1 0 0,-1-1-1 0 0,0 1 0 0 0,-2 1 1 0 0,1-1-1 0 0,-2 0 0 0 0,0 1 0 0 0,-1-1 1 0 0,0 0-1 0 0,-2 4 5 0 0,2 8 247 0 0,-26-30-89 0 0,-77-36 100 0 0,4 7-283 0 0,73 27-160 0 0,-69-9-794 0 0,34 30-6333 0 0,37-5-4073 0 0,18-4 5798 0 0</inkml:trace>
  <inkml:trace contextRef="#ctx0" brushRef="#br0" timeOffset="8095.012">684 777 0 0 0,'0'0'696'0'0,"0"0"598"0"0,0 0 405 0 0,0 0 320 0 0,0 0 212 0 0,0 0-57 0 0,0 0-242 0 0,0 0-346 0 0,0 0-351 0 0,0 0-286 0 0,-5-2-176 0 0,4 2-704 0 0,1-1 0 0 0,-1 1 0 0 0,1-1 0 0 0,-1 1 0 0 0,0-1 0 0 0,1 1 0 0 0,-1-1 0 0 0,0 1 0 0 0,1 0 0 0 0,-1-1 0 0 0,0 1 0 0 0,0 0 0 0 0,1 0 0 0 0,-1-1 0 0 0,0 1 1 0 0,0 0-1 0 0,0 0 0 0 0,1 0 0 0 0,-1 0 0 0 0,0 0 0 0 0,0 0 0 0 0,0 0 0 0 0,1 0 0 0 0,-1 1 0 0 0,0-1 0 0 0,0 0 0 0 0,1 0 0 0 0,-1 1 0 0 0,0-1 0 0 0,1 0 0 0 0,-1 1 0 0 0,0-1 1 0 0,1 1-1 0 0,-1-1 0 0 0,0 1 0 0 0,1-1 0 0 0,-1 1 0 0 0,1-1 0 0 0,-1 1 0 0 0,1 0 0 0 0,-1-1 0 0 0,1 1 0 0 0,-1 0 0 0 0,1-1 0 0 0,0 1 0 0 0,-1 0 0 0 0,1-1 0 0 0,0 1 1 0 0,0 0-1 0 0,-1 0 0 0 0,1 0 0 0 0,0-1 0 0 0,0 1 0 0 0,0 0 0 0 0,0 0 0 0 0,0-1 0 0 0,0 1 0 0 0,0 0 0 0 0,0 0 0 0 0,1 0 0 0 0,-1-1 0 0 0,0 1 0 0 0,0 0 0 0 0,1 0 0 0 0,-1 0-68 0 0,39 57 1359 0 0,58 170-748 0 0,-74-194 257 0 0,-22-34-642 0 0,18-103 1603 0 0,56-62-1687 0 0,-27 76-210 0 0,-34 60-1816 0 0,-14 28 849 0 0,0 1-494 0 0,0 0-92 0 0,-1 0-1430 0 0,0 1-4185 0 0,0 2-2466 0 0</inkml:trace>
  <inkml:trace contextRef="#ctx0" brushRef="#br0" timeOffset="8763.002">1107 946 0 0 0,'0'0'835'0'0,"0"0"646"0"0,0 0 437 0 0,0 0 277 0 0,0 0 86 0 0,0 0-221 0 0,0 0-354 0 0,0 0-339 0 0,0 0-325 0 0,0 0-277 0 0,0 0-204 0 0,0 0-143 0 0,0 0 491 0 0,11 154 2671 0 0,-4-92-5895 0 0,-5-9-9120 0 0,-2-64 4655 0 0,0 8 6192 0 0</inkml:trace>
  <inkml:trace contextRef="#ctx0" brushRef="#br0" timeOffset="9284.939">1076 980 160 0 0,'0'0'1614'0'0,"0"0"10"0"0,0 0 131 0 0,0 0 240 0 0,0 0 134 0 0,0 0-120 0 0,0 0-335 0 0,0 0-418 0 0,0 0-338 0 0,0 0-194 0 0,0 0-96 0 0,0 0-9 0 0,0 0-15 0 0,11-12-40 0 0,37-36-56 0 0,-44 44-396 0 0,0 1-1 0 0,0 0 1 0 0,1 0-1 0 0,-1 0 1 0 0,1 0-1 0 0,0 0 1 0 0,-1 1-1 0 0,1 0 0 0 0,0 0 1 0 0,1 0-1 0 0,-1 1 1 0 0,0 0-1 0 0,0 0 1 0 0,1 0-1 0 0,-1 0 1 0 0,1 1-112 0 0,-1 0 102 0 0,7-2 102 0 0,-11 1-193 0 0,1 0-1 0 0,0 0 1 0 0,-1 1 0 0 0,1-1-1 0 0,0 0 1 0 0,0 1-1 0 0,-1-1 1 0 0,1 1-1 0 0,0 0 1 0 0,0 0 0 0 0,0-1-1 0 0,0 1 1 0 0,-1 0-1 0 0,1 1 1 0 0,0-1-1 0 0,0 0 1 0 0,0 0 0 0 0,-1 1-1 0 0,1-1 1 0 0,0 1-1 0 0,0 0 1 0 0,-1-1-1 0 0,1 1 1 0 0,0 0 0 0 0,-1 0-1 0 0,1 0 1 0 0,-1 0-1 0 0,1 0 1 0 0,-1 1-1 0 0,0-1 1 0 0,1 0 0 0 0,-1 1-1 0 0,0-1 1 0 0,0 1-1 0 0,0-1 1 0 0,0 1-1 0 0,0-1 1 0 0,0 1 0 0 0,-1 0-1 0 0,1-1 1 0 0,0 1-1 0 0,-1 0 1 0 0,1 0-11 0 0,-2 4 15 0 0,0 0 0 0 0,-1 0 0 0 0,1 0 0 0 0,-1 0 0 0 0,0-1 0 0 0,0 1 0 0 0,-1-1 0 0 0,0 1-1 0 0,0-1 1 0 0,0 0 0 0 0,-1 0 0 0 0,1 0 0 0 0,-1 0 0 0 0,0-1 0 0 0,-1 0 0 0 0,1 0 0 0 0,-2 1-15 0 0,-32 41 43 0 0,37-45-51 0 0,0 0 0 0 0,0 1 0 0 0,0-1 0 0 0,1 0 0 0 0,-1 1 0 0 0,1-1 0 0 0,-1 1 0 0 0,1-1-1 0 0,-1 1 1 0 0,1-1 0 0 0,0 1 0 0 0,0-1 0 0 0,0 1 0 0 0,0-1 0 0 0,0 1 0 0 0,0 0 0 0 0,0-1 0 0 0,1 1 0 0 0,-1-1-1 0 0,0 1 1 0 0,1-1 0 0 0,-1 1 0 0 0,1-1 0 0 0,0 0 0 0 0,-1 1 0 0 0,1-1 0 0 0,0 0 0 0 0,0 1 0 0 0,0-1 0 0 0,0 0 0 0 0,0 0-1 0 0,0 0 1 0 0,0 0 0 0 0,0 0 0 0 0,1 0 0 0 0,-1 0 0 0 0,0 0 0 0 0,1 0 8 0 0,58 27-93 0 0,-48-24 125 0 0,-1 0-2 0 0,-6-3-17 0 0,0 0 0 0 0,0 0 0 0 0,0 0 0 0 0,0 1 0 0 0,0-1 0 0 0,0 1 0 0 0,0 1 0 0 0,0-1 0 0 0,-1 1 0 0 0,1-1 0 0 0,-1 1 0 0 0,0 0 0 0 0,1 1 0 0 0,-2-1 0 0 0,1 1 0 0 0,0 0 0 0 0,-1 0 0 0 0,1 0 0 0 0,-1 0 0 0 0,0 1 0 0 0,-1-1 0 0 0,1 1 0 0 0,-1-1 0 0 0,0 1 0 0 0,0 0 0 0 0,0 0 0 0 0,-1 0 0 0 0,0 0 0 0 0,1 3-13 0 0,-4-4 40 0 0,-1 0 0 0 0,1-1 0 0 0,-1 1 0 0 0,0-1 0 0 0,1 1 0 0 0,-1-1 1 0 0,-1 0-1 0 0,1 0 0 0 0,0 0 0 0 0,-1-1 0 0 0,0 1 0 0 0,1-1 0 0 0,-1 0 0 0 0,0 0 0 0 0,0 0 0 0 0,0 0 0 0 0,0-1 0 0 0,-4 1-40 0 0,1 1 36 0 0,-4 2-51 0 0,-1-1-1 0 0,1 0 1 0 0,-1-1-1 0 0,0-1 1 0 0,0 1-1 0 0,0-2 1 0 0,0 0-1 0 0,-1 0 1 0 0,1-1-1 0 0,0-1 1 0 0,-2 0 15 0 0,-15-12-2064 0 0,22 6-1574 0 0,0-1-3971 0 0,4 7-1329 0 0</inkml:trace>
  <inkml:trace contextRef="#ctx0" brushRef="#br0" timeOffset="10665.974">597 670 0 0 0,'0'0'603'0'0,"0"0"344"0"0,-9-4 7258 0 0,23-9-167 0 0,28 6-8321 0 0,-34 6 1021 0 0,117-9 617 0 0,-38 4-658 0 0,55-8 1997 0 0,-207-15-2410 0 0,59 25-435 0 0,0 0-1 0 0,1 0 0 0 0,-1 0 1 0 0,1-1-1 0 0,0 1 1 0 0,1-1-1 0 0,-1 0 0 0 0,1-1 1 0 0,0 1-1 0 0,0-1 0 0 0,0 0 1 0 0,1 0-1 0 0,-2-4 152 0 0,3 7-1087 0 0,-1 0-903 0 0,3 1-4279 0 0,0-1-1907 0 0</inkml:trace>
</inkml:ink>
</file>

<file path=ppt/ink/ink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5.4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0,'0'0'1820'0'0,"0"0"5"0"0,0 0 87 0 0,0 0 97 0 0,0 0 131 0 0,0 0 13 0 0,0 0-250 0 0,0 0-376 0 0,0 0-403 0 0,0 0-395 0 0,0 0-281 0 0,0 0-177 0 0,0 0-93 0 0,2 5 534 0 0,25 56 82 0 0,-3 0 0 0 0,-3 2 1 0 0,13 64-795 0 0,-2 16 147 0 0,-24-114-74 0 0,-1-73 1099 0 0,78-245-882 0 0,-72 254-393 0 0,1 1 0 0 0,1 1 0 0 0,2 0 1 0 0,19-28 102 0 0,12-1-3392 0 0,-48 61 1875 0 0,0 1-666 0 0,0 0-966 0 0,0 0-1603 0 0,0 0-2660 0 0</inkml:trace>
  <inkml:trace contextRef="#ctx0" brushRef="#br0" timeOffset="383.534">380 340 7570 0 0,'0'0'1628'0'0,"0"0"-553"0"0,0 0-315 0 0,0 0 150 0 0,0 0 259 0 0,0 0 77 0 0,0 0-158 0 0,0 0-277 0 0,0 0-216 0 0,0 0-139 0 0,0 0-60 0 0,0 0-33 0 0,2 13-38 0 0,14 106 791 0 0,-12 73-710 0 0,-6-174 8 0 0,2-13-2349 0 0,0-10-6061 0 0,12-13-934 0 0,-9 10 7463 0 0</inkml:trace>
  <inkml:trace contextRef="#ctx0" brushRef="#br0" timeOffset="887.848">380 306 0 0 0,'0'0'607'0'0,"0"0"688"0"0,0 0 290 0 0,0 0 213 0 0,0 0 188 0 0,0 0 18 0 0,0 0-210 0 0,0 0-354 0 0,0 0-390 0 0,0 0-313 0 0,0 0-215 0 0,0 0-131 0 0,0 0 1 0 0,2-1 34 0 0,128-27 2803 0 0,-45 21-2795 0 0,-84 8-423 0 0,0 1 0 0 0,1 0 1 0 0,-1 0-1 0 0,0-1 1 0 0,-1 1-1 0 0,1 0 0 0 0,0 0 1 0 0,0 0-1 0 0,-1 0 1 0 0,1 0-1 0 0,-1 0 0 0 0,0 0 1 0 0,1 0-1 0 0,-1 1 1 0 0,0-1-1 0 0,0 0 1 0 0,-1 0-1 0 0,1 0 0 0 0,0 0 1 0 0,-1 0-1 0 0,1 0 1 0 0,-1 0-1 0 0,1 0 0 0 0,-1 0 1 0 0,0 0-1 0 0,0 0 1 0 0,-1 1-12 0 0,-67 111 196 0 0,69-112-205 0 0,0 1 0 0 0,-1 0 0 0 0,1-1 1 0 0,0 1-1 0 0,1-1 0 0 0,-1 1 1 0 0,0 0-1 0 0,1-1 0 0 0,-1 1 0 0 0,1-1 1 0 0,0 1-1 0 0,0-1 0 0 0,0 1 0 0 0,0-1 1 0 0,0 0-1 0 0,1 1 0 0 0,-1-1 0 0 0,1 0 1 0 0,-1 0-1 0 0,1 0 0 0 0,0 0 0 0 0,0 0 1 0 0,0 0-1 0 0,0-1 0 0 0,0 1 1 0 0,0-1-1 0 0,0 1 0 0 0,1-1 0 0 0,-1 0 1 0 0,1 0-1 0 0,-1 0 0 0 0,1 0 0 0 0,-1 0 1 0 0,1-1-1 0 0,-1 1 0 0 0,1-1 0 0 0,-1 1 1 0 0,2-1 8 0 0,31 16-68 0 0,-32-13 94 0 0,0 0 1 0 0,0 0 0 0 0,0 1 0 0 0,0-1-1 0 0,-1 1 1 0 0,1-1 0 0 0,-1 1 0 0 0,0 0 0 0 0,0 0-1 0 0,-1 0 1 0 0,1 0 0 0 0,-1 0 0 0 0,1 0-1 0 0,-1 0 1 0 0,-1 0 0 0 0,1 1 0 0 0,-1-1 0 0 0,1 0-1 0 0,-1 0 1 0 0,0 1 0 0 0,-1-1 0 0 0,1 0-1 0 0,-1 1 1 0 0,0-1 0 0 0,0 1-27 0 0,-4 3 33 0 0,1-1 0 0 0,-1-1-1 0 0,0 1 1 0 0,-1-1 0 0 0,0 0 0 0 0,0 0-1 0 0,0-1 1 0 0,-1 0 0 0 0,1 0 0 0 0,-1 0-1 0 0,-1-1 1 0 0,1 0 0 0 0,0 0-1 0 0,-1-1 1 0 0,0 0 0 0 0,0 0 0 0 0,0-1-1 0 0,-6 1-31 0 0,-86 14-1578 0 0,79-16-2293 0 0,0 0-3357 0 0,20-1 2705 0 0,1 0 665 0 0</inkml:trace>
  <inkml:trace contextRef="#ctx0" brushRef="#br0" timeOffset="1169.885">928 303 1344 0 0,'0'0'1678'0'0,"0"0"-659"0"0,0 0-135 0 0,0 0 302 0 0,0 0 377 0 0,0 0 212 0 0,0 0-87 0 0,0 0-298 0 0,0 0-303 0 0,0 0-230 0 0,0 0-163 0 0,0 0-101 0 0,-20 34-85 0 0,-65 104-96 0 0,-21 44 490 0 0,75-122-947 0 0,-8 16-690 0 0,4-32-3000 0 0,22-29-3969 0 0,11-12 4796 0 0,0 1 455 0 0</inkml:trace>
  <inkml:trace contextRef="#ctx0" brushRef="#br0" timeOffset="2003.286">1050 446 0 0 0,'0'0'824'0'0,"0"0"146"0"0,0 0 129 0 0,0 0 154 0 0,0 0 104 0 0,0 0-107 0 0,0 0-157 0 0,0 0-208 0 0,0 0-207 0 0,0 0-126 0 0,0 0-95 0 0,0 0-51 0 0,-12 23-32 0 0,-74 138 272 0 0,-63 64-872 0 0,139-216-132 0 0,24-33 240 0 0,132-156 348 0 0,1 33-374 0 0,-146 146 132 0 0,-1 0-1 0 0,1-1 1 0 0,0 1 0 0 0,0 0 0 0 0,0-1-1 0 0,1 1 1 0 0,-1 0 0 0 0,0 0 0 0 0,0 0 0 0 0,1 0-1 0 0,-1 0 1 0 0,0 1 0 0 0,1-1 0 0 0,-1 0 0 0 0,1 1-1 0 0,-1-1 1 0 0,1 0 0 0 0,-1 1 0 0 0,1 0 0 0 0,-1-1-1 0 0,1 1 1 0 0,0 0 0 0 0,-1 0 0 0 0,1 0-1 0 0,0 0 1 0 0,-1 0 0 0 0,1 0 0 0 0,-1 1 0 0 0,1-1-1 0 0,-1 0 1 0 0,1 1 0 0 0,0-1 0 0 0,-1 1 0 0 0,0 0-1 0 0,1-1 1 0 0,-1 1 0 0 0,1 0 0 0 0,-1 0 0 0 0,0 0-1 0 0,1 0 1 0 0,-1 0 0 0 0,0 0 0 0 0,0 0 0 0 0,0 1-1 0 0,0-1 13 0 0,4 30 600 0 0,-1 0-1 0 0,-1 0 0 0 0,-2 0 1 0 0,-1 1-1 0 0,-2 6-599 0 0,0 29 763 0 0,3-66-675 0 0,-1 1 1 0 0,0-1-1 0 0,0 0 0 0 0,1 0 1 0 0,-1 0-1 0 0,0 0 0 0 0,0 1 1 0 0,0-1-1 0 0,0 0 1 0 0,0 0-1 0 0,-1 0 0 0 0,1 0 1 0 0,0 0-1 0 0,0 1 1 0 0,-1-1-1 0 0,1 0 0 0 0,-1 0 1 0 0,1 0-1 0 0,-1 0 1 0 0,1 0-1 0 0,-1 0 0 0 0,0 0 1 0 0,1 0-1 0 0,-1 0 0 0 0,0-1 1 0 0,0 1-1 0 0,0 0 1 0 0,0 0-1 0 0,0-1 0 0 0,0 1 1 0 0,0 0-1 0 0,0-1 1 0 0,0 1-1 0 0,0-1 0 0 0,0 1 1 0 0,0-1-1 0 0,0 0 1 0 0,0 1-1 0 0,0-1 0 0 0,0 0 1 0 0,-1 0-1 0 0,1 0 1 0 0,0 0-1 0 0,0 0 0 0 0,0 0 1 0 0,0 0-1 0 0,-1 0 0 0 0,1-1 1 0 0,0 1-1 0 0,0 0 1 0 0,0-1-1 0 0,0 1 0 0 0,0 0 1 0 0,0-1-89 0 0,-4-2-19 0 0,0 0 0 0 0,1 0 1 0 0,-1-1-1 0 0,1 1 0 0 0,0-1 0 0 0,0 0 1 0 0,1 0-1 0 0,-1 0 0 0 0,1-1 1 0 0,0 1-1 0 0,0-1 0 0 0,0 0 0 0 0,1 0 1 0 0,-1-1 18 0 0,-11-17-1050 0 0,-8-13-3702 0 0,11 11-3119 0 0,7 13 2595 0 0</inkml:trace>
</inkml:ink>
</file>

<file path=ppt/ink/ink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3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16 156 0 0 0,'0'0'263'0'0,"0"0"540"0"0,0 0 175 0 0,0 0 219 0 0,0 0 366 0 0,0 0 253 0 0,0 0 51 0 0,0 0-190 0 0,0 0-344 0 0,0 0-339 0 0,0 0-277 0 0,-3-1-170 0 0,1 1-623 0 0,-8-2 1070 0 0,25 1 1882 0 0,36 3 1014 0 0,70-7-2380 0 0,22-17-1071 0 0,-93 21-347 0 0,-50 1-111 0 0,0 0-41 0 0,0 0-31 0 0,0 0-34 0 0,0 0-30 0 0,0 0-33 0 0,0 0-32 0 0,0 0-68 0 0,0 0-55 0 0,-3 12-4319 0 0,0 2-4195 0 0,3-7 2284 0 0,0-6 4674 0 0</inkml:trace>
  <inkml:trace contextRef="#ctx0" brushRef="#br0" timeOffset="662.215">5 425 1920 0 0,'0'0'1881'0'0,"0"0"-30"0"0,0 0 4 0 0,0 0 4 0 0,0 0-68 0 0,0 0-293 0 0,0 0-405 0 0,0 0-281 0 0,0 0-115 0 0,0 0 17 0 0,0 0 65 0 0,0 0-17 0 0,0 0-70 0 0,17 1-89 0 0,114 4 801 0 0,27-14-269 0 0,-90 8-6339 0 0,-65-9-7736 0 0,-2 9 9738 0 0</inkml:trace>
  <inkml:trace contextRef="#ctx0" brushRef="#br0" timeOffset="1216.43">217 5 1544 0 0,'0'0'1375'0'0,"0"0"14"0"0,0 0 116 0 0,0 0 234 0 0,0 0 200 0 0,0 0-21 0 0,0 0-334 0 0,0 0-425 0 0,0 0-396 0 0,0 0-315 0 0,0 0-169 0 0,0 0-99 0 0,0 0-32 0 0,-5-5 275 0 0,29 25 1056 0 0,132 78 671 0 0,-154-96-2143 0 0,14 10-6 0 0,0 1 0 0 0,-2 1 0 0 0,1 0 0 0 0,-2 1-1 0 0,0 1 1 0 0,-1 0 0 0 0,-1 0 0 0 0,3 7-1 0 0,-13-19-4 0 0,0 0 0 0 0,0 0 0 0 0,-1 0 0 0 0,0 1 0 0 0,0-1-1 0 0,0 0 1 0 0,0 0 0 0 0,-1 0 0 0 0,0 0 0 0 0,1 1 0 0 0,-2-1 0 0 0,1 0 0 0 0,0 0-1 0 0,-1-1 1 0 0,0 1 0 0 0,1 0 0 0 0,-2 0 0 0 0,1-1 0 0 0,0 0 0 0 0,-1 1-1 0 0,1-1 1 0 0,-1 0 0 0 0,-2 2 4 0 0,-11 19-18 0 0,-69 97 90 0 0,-26-11 41 0 0,57-58-609 0 0,53-51 232 0 0,1-1 0 0 0,0 1 0 0 0,0-1 0 0 0,0 1 0 0 0,0-1-1 0 0,0 1 1 0 0,0-1 0 0 0,1 1 0 0 0,-1-1 0 0 0,0 1 0 0 0,0-1 0 0 0,0 1 0 0 0,0-1-1 0 0,1 1 1 0 0,-1-1 0 0 0,0 1 0 0 0,0-1 0 0 0,1 1 0 0 0,-1-1 0 0 0,0 1 0 0 0,1-1-1 0 0,-1 0 1 0 0,0 1 0 0 0,1-1 0 0 0,-1 0 0 0 0,1 1 0 0 0,-1-1 0 0 0,0 0 0 0 0,1 0-1 0 0,-1 1 1 0 0,1-1 0 0 0,-1 0 0 0 0,1 0 0 0 0,-1 0 0 0 0,1 0 0 0 0,-1 1 0 0 0,1-1-1 0 0,-1 0 1 0 0,1 0 0 0 0,-1 0 0 0 0,1 0 0 0 0,-1 0 0 0 0,1 0 0 0 0,-1-1 0 0 0,1 1-1 0 0,0 0 1 0 0,-1 0 0 0 0,0 0 0 0 0,1 0 0 0 0,-1-1 0 0 0,1 1 0 0 0,-1 0 0 0 0,1 0-1 0 0,-1-1 1 0 0,1 1 0 0 0,-1 0 0 0 0,0-1 0 0 0,1 1 264 0 0,5-3-4293 0 0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2:41.3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25 741 0 0 0,'0'0'213'0'0,"0"0"530"0"0,0 0 419 0 0,0 0 333 0 0,0 0 168 0 0,0 0-19 0 0,0 0-133 0 0,0 0-156 0 0,0 0-140 0 0,0 0-103 0 0,-1-14-69 0 0,-2-40-80 0 0,2 41-80 0 0,1 13-103 0 0,0 0-120 0 0,0 0-106 0 0,0 0-101 0 0,-6 15 539 0 0,2 5-873 0 0,0 0 1 0 0,1 0-1 0 0,2 1 0 0 0,0-1 0 0 0,1 0 0 0 0,0 1 0 0 0,2-1 0 0 0,1 0 1 0 0,2 7-120 0 0,-4-23 36 0 0,0 0 1 0 0,0 0-1 0 0,1-1 1 0 0,-1 1-1 0 0,1 0 1 0 0,0-1-1 0 0,0 0 1 0 0,1 1 0 0 0,-1-1-1 0 0,1 0 1 0 0,-1 0-1 0 0,1 0 1 0 0,0-1-1 0 0,0 1 1 0 0,0-1-1 0 0,1 1 1 0 0,-1-1 0 0 0,1 0-1 0 0,-1 0 1 0 0,1-1-1 0 0,-1 1 1 0 0,1-1-1 0 0,0 0 1 0 0,0 0 0 0 0,0 0-1 0 0,0 0 1 0 0,0-1-1 0 0,0 1 1 0 0,0-1-1 0 0,0 0 1 0 0,0 0-1 0 0,0-1 1 0 0,0 1 0 0 0,-1-1-1 0 0,1 0 1 0 0,0 0-1 0 0,0 0 1 0 0,0 0-1 0 0,-1-1 1 0 0,1 1 0 0 0,0-1-38 0 0,24-20 252 0 0,-1 0-1 0 0,0-2 0 0 0,-2-1 1 0 0,-1-1-1 0 0,-1-1 0 0 0,11-18-250 0 0,-13 16 93 0 0,-21 28-80 0 0,0 1-76 0 0,7 21-260 0 0,4 46 281 0 0,-10-57 47 0 0,-1 1 0 0 0,2 0 0 0 0,0-1 0 0 0,0 0 0 0 0,0 1 0 0 0,2-1 0 0 0,-1 0 0 0 0,1 0 0 0 0,1 0 0 0 0,-1-1 0 0 0,6 7-5 0 0,-8-13 26 0 0,0-1 0 0 0,1 0 0 0 0,-1 0 0 0 0,0 0 0 0 0,1 0 0 0 0,0-1 0 0 0,-1 1 0 0 0,1-1 0 0 0,0 0 0 0 0,0 1 0 0 0,0-1 0 0 0,0 0-1 0 0,0-1 1 0 0,0 1 0 0 0,0 0 0 0 0,0-1 0 0 0,0 0 0 0 0,0 0 0 0 0,0 0 0 0 0,0 0 0 0 0,0 0 0 0 0,0 0 0 0 0,0-1 0 0 0,0 0 0 0 0,0 1 0 0 0,0-1-1 0 0,0 0 1 0 0,0-1 0 0 0,0 1 0 0 0,-1 0 0 0 0,1-1 0 0 0,0 0 0 0 0,-1 1 0 0 0,3-3-26 0 0,20-24 286 0 0,-1-1 1 0 0,-1-1-1 0 0,-2-1 1 0 0,-1-1-1 0 0,-1-1 1 0 0,-1-3-287 0 0,14-59-320 0 0,-28 62-2279 0 0,-3 0-3533 0 0,0 22-191 0 0,0 3-3151 0 0</inkml:trace>
  <inkml:trace contextRef="#ctx0" brushRef="#br0" timeOffset="3946.311">1034 1 0 0 0,'0'0'807'0'0,"0"0"144"0"0,0 0-28 0 0,0 0-127 0 0,0 0-119 0 0,0 0-77 0 0,0 17-2 0 0,2 128 1764 0 0,-16 149 2060 0 0,-51 111-3818 0 0,63-337-575 0 0,2-66-18 0 0,0-1-1 0 0,0 1 1 0 0,0-1 0 0 0,0 0 0 0 0,0 1-1 0 0,1-1 1 0 0,-1 1 0 0 0,1-1 0 0 0,-1 0 0 0 0,1 1-1 0 0,-1-1 1 0 0,1 0 0 0 0,0 1 0 0 0,-1-1-1 0 0,1 0 1 0 0,0 0 0 0 0,0 0 0 0 0,0 0 0 0 0,0 1-1 0 0,0-1 1 0 0,0-1 0 0 0,0 1 0 0 0,0 0-1 0 0,1 0 1 0 0,-1 0 0 0 0,0-1 0 0 0,0 1 0 0 0,1 0-1 0 0,-1-1 1 0 0,1 1 0 0 0,-1-1 0 0 0,0 0-1 0 0,1 0 1 0 0,-1 1 0 0 0,1-1 0 0 0,-1 0 0 0 0,1 0-1 0 0,-1 0 1 0 0,0 0 0 0 0,1 0 0 0 0,-1-1-1 0 0,2 1-10 0 0,57-59 1195 0 0,-7-9-757 0 0,89-91-322 0 0,-141 157-133 0 0,0 1 0 0 0,0 0 1 0 0,1 0-1 0 0,-1 0 0 0 0,0-1 0 0 0,1 1 1 0 0,-1 1-1 0 0,1-1 0 0 0,-1 0 0 0 0,1 0 1 0 0,0 0-1 0 0,-1 1 0 0 0,1-1 0 0 0,0 1 0 0 0,-1-1 1 0 0,1 1-1 0 0,0 0 0 0 0,0 0 0 0 0,-1 0 1 0 0,1 0-1 0 0,0 0 0 0 0,0 0 0 0 0,-1 0 1 0 0,1 0-1 0 0,0 1 0 0 0,-1-1 0 0 0,1 1 1 0 0,0-1-1 0 0,-1 1 0 0 0,1 0 0 0 0,-1 0 1 0 0,1-1-1 0 0,-1 1 0 0 0,1 0 0 0 0,-1 0 1 0 0,1 1-1 0 0,-1-1 0 0 0,0 0 0 0 0,0 0 1 0 0,0 1-1 0 0,0-1 0 0 0,0 0 0 0 0,0 1 1 0 0,0-1-1 0 0,0 1 0 0 0,0-1 0 0 0,0 1 0 0 0,-1 0 1 0 0,1-1-1 0 0,-1 1 0 0 0,1 0 0 0 0,-1 0 1 0 0,0 0 16 0 0,22 219 1959 0 0,-1-155-2141 0 0,-20-65-170 0 0,1-1 0 0 0,-1 1 0 0 0,0-1 0 0 0,1 0 0 0 0,-1 0 0 0 0,1 0 0 0 0,-1 0 0 0 0,1 0 0 0 0,-1 0 0 0 0,0 0 0 0 0,1 0 0 0 0,-1-1 0 0 0,1 1 0 0 0,-1-1 0 0 0,0 1 0 0 0,1-1 0 0 0,-1 1 0 0 0,0-1 0 0 0,1 0-1 0 0,-1 1 1 0 0,0-1 0 0 0,0 0 0 0 0,0 0 0 0 0,0 0 0 0 0,0 0 0 0 0,0 0 0 0 0,0 0 0 0 0,0 0 0 0 0,0 0 0 0 0,0-1 0 0 0,0 1 0 0 0,-1 0 0 0 0,1-1 0 0 0,-1 1 0 0 0,1-1 352 0 0,3-2-2204 0 0,3-4 870 0 0</inkml:trace>
  <inkml:trace contextRef="#ctx0" brushRef="#br0" timeOffset="4754.136">1649 884 1224 0 0,'0'0'1865'0'0,"0"0"-644"0"0,0 0-107 0 0,0 0 294 0 0,0 0 268 0 0,0 0 92 0 0,0 0-156 0 0,0 0-269 0 0,0 0-227 0 0,0 0-181 0 0,0 0-119 0 0,0 0-101 0 0,0 0-86 0 0,32-6-63 0 0,98-24-67 0 0,-79 3 154 0 0,-47 20-500 0 0,1 1-63 0 0,0 0-1 0 0,-1 0 0 0 0,0 0 0 0 0,0-1 1 0 0,-1 0-1 0 0,1 1 0 0 0,-2-1 0 0 0,1-1 0 0 0,-1 1 1 0 0,0 0-1 0 0,0 0 0 0 0,-1-1 0 0 0,0 1 0 0 0,0-1 1 0 0,-1 1-1 0 0,0-1 0 0 0,0 1 0 0 0,-1-1 0 0 0,0-2-89 0 0,0 7-23 0 0,0 1 0 0 0,0-1 0 0 0,0 1-1 0 0,-1-1 1 0 0,1 1 0 0 0,-1-1-1 0 0,1 1 1 0 0,-1 0 0 0 0,0 0 0 0 0,0 0-1 0 0,0 0 1 0 0,0 0 0 0 0,0 1-1 0 0,0-1 1 0 0,-1 0 0 0 0,1 1 0 0 0,-1 0-1 0 0,1 0 1 0 0,-1-1 0 0 0,1 1-1 0 0,-1 1 1 0 0,0-1 0 0 0,1 0-1 0 0,-1 1 1 0 0,0-1 0 0 0,0 1 0 0 0,1 0-1 0 0,-1 0 1 0 0,0 0 0 0 0,0 0-1 0 0,1 0 1 0 0,-1 1 0 0 0,0-1 0 0 0,0 1 23 0 0,-91 35-1150 0 0,81-30 1109 0 0,0 1-1 0 0,1 0 1 0 0,-1 1 0 0 0,2 1 0 0 0,-1 0-1 0 0,1 1 1 0 0,1 0 0 0 0,0 0 0 0 0,0 1 0 0 0,1 0-1 0 0,0 1 1 0 0,1 0 0 0 0,0 0 0 0 0,1 1 0 0 0,1 0-1 0 0,0 0 1 0 0,1 1 0 0 0,0-1 0 0 0,1 1-1 0 0,0 1 1 0 0,-1 12 41 0 0,5-23 14 0 0,1 0 0 0 0,0 0 0 0 0,-1-1 0 0 0,2 1 0 0 0,-1 0 0 0 0,0 0 0 0 0,1-1 0 0 0,-1 1-1 0 0,1-1 1 0 0,0 0 0 0 0,0 1 0 0 0,0-1 0 0 0,1 0 0 0 0,-1 0 0 0 0,1 0 0 0 0,0 0 0 0 0,-1-1 0 0 0,1 1 0 0 0,1-1-1 0 0,-1 0 1 0 0,0 0 0 0 0,0 0 0 0 0,1 0 0 0 0,-1 0 0 0 0,1-1 0 0 0,0 0 0 0 0,-1 1 0 0 0,1-1 0 0 0,0-1 0 0 0,2 1-14 0 0,121 13 529 0 0,-94-14-222 0 0,0-2-1 0 0,0-1 0 0 0,0-1 1 0 0,0-2-1 0 0,15-6-306 0 0,-8 2 163 0 0,0-3-1 0 0,-1-1 0 0 0,-1-2 0 0 0,0-1 0 0 0,-2-3 0 0 0,0 0 0 0 0,14-13-162 0 0,-38 24 10 0 0,0 0 0 0 0,0-2 0 0 0,0 1 0 0 0,-2-1 0 0 0,1-1 0 0 0,-1 0 0 0 0,-1-1 0 0 0,0 0 0 0 0,-1 0 0 0 0,0 0 0 0 0,-1-1 0 0 0,-1-1 0 0 0,0 1 0 0 0,-1-1 0 0 0,-1 0 0 0 0,0 0 0 0 0,-1 0 0 0 0,0-1 0 0 0,-1 1 0 0 0,-1-11-10 0 0,0 23-41 0 0,0 0-1 0 0,-1-1 0 0 0,1 1 1 0 0,-1 0-1 0 0,0-1 1 0 0,0 1-1 0 0,0 0 0 0 0,0 0 1 0 0,0-1-1 0 0,-1 1 0 0 0,0 0 1 0 0,1 0-1 0 0,-1-1 1 0 0,-1 1-1 0 0,1 0 0 0 0,0 0 1 0 0,-1 0-1 0 0,1 1 0 0 0,-1-1 1 0 0,0 0-1 0 0,0 0 0 0 0,0 1 1 0 0,0-1-1 0 0,0 1 1 0 0,-1 0-1 0 0,1 0 0 0 0,-1 0 1 0 0,0 0-1 0 0,1 0 0 0 0,-1 0 1 0 0,0 1-1 0 0,0-1 1 0 0,0 1-1 0 0,0 0 0 0 0,0 0 1 0 0,-1 0-1 0 0,1 0 42 0 0,-4 1-45 0 0,1 0-1 0 0,-1 1 1 0 0,0 0 0 0 0,1 0-1 0 0,-1 0 1 0 0,0 1-1 0 0,1 0 1 0 0,0 0 0 0 0,-1 0-1 0 0,1 1 1 0 0,0 0 0 0 0,0 0-1 0 0,1 1 1 0 0,-1 0-1 0 0,1 0 1 0 0,-1 0 0 0 0,1 0-1 0 0,1 1 1 0 0,-1 0-1 0 0,0 0 1 0 0,1 0 0 0 0,0 1-1 0 0,1-1 1 0 0,-1 1 0 0 0,1 0-1 0 0,0 0 1 0 0,0 0-1 0 0,1 1 1 0 0,0-1 0 0 0,0 1-1 0 0,0-1 1 0 0,1 1 0 0 0,0-1-1 0 0,1 1 1 0 0,-1 0-1 0 0,1 0 1 0 0,0-1 0 0 0,1 5 45 0 0,3-6 8 0 0,0 0 1 0 0,0 0-1 0 0,1-1 0 0 0,-1 0 1 0 0,1 0-1 0 0,0 0 1 0 0,0 0-1 0 0,0-1 1 0 0,1 0-1 0 0,-1 0 0 0 0,1 0 1 0 0,0-1-1 0 0,0 1 1 0 0,0-2-1 0 0,0 1 0 0 0,0-1 1 0 0,0 1-1 0 0,0-2 1 0 0,0 1-1 0 0,1-1 1 0 0,-1 0-1 0 0,6 0-8 0 0,185 0 315 0 0,-195 1-306 0 0,0-1 0 0 0,0 1 0 0 0,-1 0 0 0 0,1 0 0 0 0,0 0 0 0 0,0 0 0 0 0,-1 0 1 0 0,1 0-1 0 0,0 0 0 0 0,-1 0 0 0 0,1 1 0 0 0,-1-1 0 0 0,0 1 0 0 0,1-1 0 0 0,-1 1 0 0 0,0-1 0 0 0,0 1 1 0 0,0 0-1 0 0,0 0 0 0 0,0-1 0 0 0,0 1 0 0 0,-1 0 0 0 0,1 0 0 0 0,-1 0 0 0 0,1 0 0 0 0,-1 0 0 0 0,0 0 0 0 0,1 0 1 0 0,-1 0-1 0 0,0 0 0 0 0,0 0 0 0 0,-1 0 0 0 0,1 2-9 0 0,-11 66 189 0 0,10-68-190 0 0,-1 4-50 0 0,0 1 1 0 0,0-1-1 0 0,0 1 1 0 0,1 0-1 0 0,0 0 1 0 0,1-1-1 0 0,-1 1 1 0 0,1 0 0 0 0,0 0-1 0 0,1 0 1 0 0,0 0-1 0 0,0 0 1 0 0,0-1 50 0 0,3-3-137 0 0,-1 0 1 0 0,1-1-1 0 0,0 0 1 0 0,0 0-1 0 0,0 0 1 0 0,0-1-1 0 0,0 1 1 0 0,0-1-1 0 0,0 0 1 0 0,1 0 0 0 0,-1 0-1 0 0,0-1 1 0 0,1 0-1 0 0,-1 0 1 0 0,1 0-1 0 0,-1 0 1 0 0,0 0-1 0 0,1-1 1 0 0,-1 0-1 0 0,0 0 1 0 0,4-1 136 0 0,37-17-10052 0 0,-37 15 6621 0 0,-3 0 697 0 0</inkml:trace>
  <inkml:trace contextRef="#ctx0" brushRef="#br0" timeOffset="5182.194">2842 840 0 0 0,'0'0'1180'0'0,"0"0"435"0"0,0 0 287 0 0,0 0 242 0 0,0 0 98 0 0,0 0-83 0 0,0 0-228 0 0,0 0-296 0 0,0 0-260 0 0,32-5-221 0 0,99-19-208 0 0,-55-2 438 0 0,-66 22-1277 0 0,1 0 0 0 0,0-1 0 0 0,-1 0 0 0 0,0-1 1 0 0,0 0-1 0 0,0 0 0 0 0,-1-1 0 0 0,0-1 0 0 0,-1 1 0 0 0,1-1 1 0 0,-1-1-1 0 0,-1 0 0 0 0,0 0 0 0 0,0 0 0 0 0,-1-1 0 0 0,0 0 0 0 0,0 0 1 0 0,-1 0-1 0 0,-1-1 0 0 0,0 0 0 0 0,0 0 0 0 0,-1 0 0 0 0,0 0 0 0 0,-1-1 1 0 0,0 1-1 0 0,-1-1-107 0 0,-4 8-45 0 0,1 0 0 0 0,-1 1 0 0 0,0-1 0 0 0,0 1 1 0 0,0-1-1 0 0,-1 1 0 0 0,1 0 0 0 0,-1 0 0 0 0,0 1 0 0 0,0-1 1 0 0,0 1-1 0 0,0 0 0 0 0,0 0 0 0 0,0 0 0 0 0,-1 0 0 0 0,1 1 1 0 0,-1 0-1 0 0,1 0 0 0 0,-1 0 0 0 0,1 0 0 0 0,-1 1 0 0 0,0-1 1 0 0,1 1-1 0 0,-1 1 0 0 0,1-1 0 0 0,-1 1 0 0 0,0-1 0 0 0,1 1 1 0 0,-3 1 44 0 0,-10 3-136 0 0,1 0 1 0 0,0 2-1 0 0,1-1 1 0 0,-1 2 0 0 0,1 0-1 0 0,1 1 1 0 0,0 0-1 0 0,0 1 1 0 0,0 1 0 0 0,2 0-1 0 0,-1 1 1 0 0,1 0-1 0 0,1 1 1 0 0,0 0 0 0 0,1 1-1 0 0,1 0 1 0 0,-5 10 135 0 0,9-19-5 0 0,0 1 1 0 0,1 1-1 0 0,0-1 0 0 0,0 1 1 0 0,0 0-1 0 0,1 0 1 0 0,0 0-1 0 0,0 0 0 0 0,0 0 1 0 0,1 1-1 0 0,1-1 1 0 0,-1 1-1 0 0,1-1 1 0 0,0 1-1 0 0,1 0 0 0 0,0-1 1 0 0,0 1-1 0 0,1 0 1 0 0,0 0-1 0 0,0-1 1 0 0,0 1-1 0 0,1-1 0 0 0,1 1 1 0 0,-1-1-1 0 0,1 0 1 0 0,0 0-1 0 0,1 0 1 0 0,-1 0-1 0 0,1-1 0 0 0,3 4 5 0 0,10 1 106 0 0,1-1 0 0 0,0 0 0 0 0,1-1-1 0 0,0-1 1 0 0,1-1 0 0 0,-1-1 0 0 0,1 0 0 0 0,0-1-1 0 0,1-2 1 0 0,-1 0 0 0 0,1-1 0 0 0,-1-1 0 0 0,1-1-1 0 0,0 0 1 0 0,13-4-106 0 0,-19 4 42 0 0,130-5-105 0 0,-53-11-3591 0 0,-61 9-2403 0 0,-10 2-4511 0 0</inkml:trace>
</inkml:ink>
</file>

<file path=ppt/ink/ink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8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0 0 0,'0'0'175'0'0,"0"0"480"0"0,0 0 311 0 0,0 0 303 0 0,0 0 304 0 0,0 0 152 0 0,0 0-126 0 0,0 0-348 0 0,0 0-387 0 0,0 0-268 0 0,0 0-103 0 0,0 0 44 0 0,2-2 63 0 0,6-2-311 0 0,0 2 0 0 0,-1-1 1 0 0,1 1-1 0 0,0 0 0 0 0,1 0 1 0 0,-1 1-1 0 0,0 0 1 0 0,0 1-1 0 0,0 0 0 0 0,0 0 1 0 0,1 1-1 0 0,-1 0 0 0 0,0 0-289 0 0,26 0 444 0 0,240-1 1285 0 0,-209-7-1531 0 0,-65 7-170 0 0,-1-1 1 0 0,1 1 0 0 0,0 0 0 0 0,0-1 0 0 0,0 1 0 0 0,0 0 0 0 0,0-1-1 0 0,-1 1 1 0 0,1 0 0 0 0,0-1 0 0 0,0 1 0 0 0,0 0 0 0 0,0-1-1 0 0,0 1 1 0 0,0-1 0 0 0,0 1 0 0 0,0 0 0 0 0,0-1 0 0 0,0 1-1 0 0,1 0 1 0 0,-1-1 0 0 0,0 1 0 0 0,0 0 0 0 0,0-1 0 0 0,0 1 0 0 0,0 0-1 0 0,1-1 1 0 0,-1 1 0 0 0,0 0 0 0 0,0-1 0 0 0,1 1 0 0 0,-1 0-1 0 0,0 0 1 0 0,0-1 0 0 0,1 1 0 0 0,-1 0 0 0 0,0 0 0 0 0,1 0-1 0 0,-1-1 1 0 0,0 1 0 0 0,1 0 0 0 0,-1 0 0 0 0,0 0 0 0 0,1 0 0 0 0,-1 0-1 0 0,1 0 1 0 0,-1 0 0 0 0,0 0 0 0 0,1-1 0 0 0,-1 1 0 0 0,0 1-1 0 0,1-1 1 0 0,-1 0 0 0 0,1 0 0 0 0,-1 0 0 0 0,0 0 0 0 0,1 0-1 0 0,-1 0 1 0 0,0 0-29 0 0,-33-21 1263 0 0,22 15-1361 0 0,2 0 84 0 0,-1 0 1 0 0,1-1-1 0 0,0 0 1 0 0,0 0-1 0 0,1-1 1 0 0,0 0-1 0 0,1-1 1 0 0,-1 1-1 0 0,2-1 1 0 0,-1-1 0 0 0,-4-8 13 0 0,31 10-13259 0 0,-16 8 5365 0 0</inkml:trace>
</inkml:ink>
</file>

<file path=ppt/ink/ink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6817 0 0,'0'0'1367'0'0,"0"0"-386"0"0,0 0-53 0 0,0 0 164 0 0,0 0 115 0 0,0 0-61 0 0,0 0-210 0 0,0 0-192 0 0,0 0-116 0 0,0 0-70 0 0,0 0-26 0 0,0 0-50 0 0,0 0-15 0 0,19 0 4 0 0,118 3 895 0 0,-75-2-1084 0 0,0-3 0 0 0,-1-3 1 0 0,1-2-1 0 0,28-9-282 0 0,-78 13-1038 0 0,-1-1-1998 0 0,-3 3-7516 0 0,-7 1 4327 0 0</inkml:trace>
</inkml:ink>
</file>

<file path=ppt/ink/ink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9386 0 0,'0'0'1456'0'0,"0"0"-602"0"0,0 0-199 0 0,0 0 235 0 0,0 0 300 0 0,0 0 138 0 0,0 0-127 0 0,0 0-233 0 0,0 0-185 0 0,0 0-165 0 0,0 0-108 0 0,0 0-51 0 0,0 0-51 0 0,23 11-24 0 0,72 36-15 0 0,-26-35 293 0 0,-35-15-723 0 0,0-1 0 0 0,-1-1 0 0 0,1-2 0 0 0,-1-1 1 0 0,10-5 60 0 0,41-10-9292 0 0,-70 19-1193 0 0</inkml:trace>
</inkml:ink>
</file>

<file path=ppt/ink/ink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59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86 80 0 0,'0'0'393'0'0,"0"0"-51"0"0,0 0 177 0 0,0 0 263 0 0,0 0 235 0 0,0 0 68 0 0,0 0-111 0 0,0 0-191 0 0,0 35-202 0 0,3 113-168 0 0,-3-25 358 0 0,-2 59 1306 0 0,2-171-2644 0 0,0-1 3889 0 0,-2-22 1792 0 0,-8-96-3142 0 0,9 85-1863 0 0,2 0 0 0 0,1 0 1 0 0,0 0-1 0 0,2 0 0 0 0,1 0 1 0 0,0 0-1 0 0,2 1 0 0 0,1 0 1 0 0,0 0-1 0 0,12-18-109 0 0,-10 21 27 0 0,0 1 0 0 0,2 0 0 0 0,0 0 0 0 0,1 2 0 0 0,1 0 0 0 0,0 0 0 0 0,2 1-1 0 0,-1 1 1 0 0,2 0 0 0 0,0 1 0 0 0,16-9-27 0 0,-30 21 2 0 0,-1-1-1 0 0,1 1 1 0 0,-1 0 0 0 0,1 0-1 0 0,-1 0 1 0 0,1 1-1 0 0,0-1 1 0 0,-1 1-1 0 0,1-1 1 0 0,0 1 0 0 0,0 0-1 0 0,-1 0 1 0 0,1 0-1 0 0,0 0 1 0 0,0 1 0 0 0,-1-1-1 0 0,1 1 1 0 0,0 0-1 0 0,-1 0 1 0 0,1-1 0 0 0,1 3-2 0 0,0 7 45 0 0,-1 1 1 0 0,-1 0 0 0 0,0 1 0 0 0,-1-1-1 0 0,0 0 1 0 0,-1 0 0 0 0,0 1 0 0 0,-1-1 0 0 0,0 0-1 0 0,-1 0 1 0 0,0 0 0 0 0,0 0 0 0 0,-4 8-46 0 0,4-11 6 0 0,-27 134-2313 0 0,43-133-6711 0 0,-12-9 6367 0 0,2 0-5055 0 0</inkml:trace>
</inkml:ink>
</file>

<file path=ppt/ink/ink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0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0 568 4657 0 0,'0'0'1490'0'0,"0"0"-575"0"0,0 0-223 0 0,0 0 236 0 0,0 0 267 0 0,0 0 102 0 0,0 0-99 0 0,0 0-204 0 0,0 0-162 0 0,0 0-63 0 0,0 0-57 0 0,0 0-25 0 0,0 0-3 0 0,22-4-40 0 0,67-13-38 0 0,-29-13 526 0 0,-46 17-845 0 0,10-5-140 0 0,0-2 0 0 0,-1-1 1 0 0,-2-1-1 0 0,0-1 0 0 0,-1 0 1 0 0,-2-2-1 0 0,0 0 0 0 0,-1-1 1 0 0,-2-1-1 0 0,-1 0 0 0 0,5-16-147 0 0,-3-56-953 0 0,-17 98 845 0 0,-1-1 0 0 0,1 1 0 0 0,0-1 0 0 0,0 1 0 0 0,0 0 1 0 0,-1 0-1 0 0,1 0 0 0 0,-1 0 0 0 0,1 0 0 0 0,-1 0 0 0 0,1 0 1 0 0,-1 0-1 0 0,1 1 0 0 0,-1-1 0 0 0,0 1 0 0 0,1-1 0 0 0,-1 1 0 0 0,0 0 1 0 0,1-1-1 0 0,-1 1 0 0 0,0 0 0 0 0,0 0 0 0 0,1 0 0 0 0,-1 0 0 0 0,0 1 1 0 0,0-1-1 0 0,1 0 0 0 0,-1 1 0 0 0,0-1 0 0 0,1 1 0 0 0,-1-1 1 0 0,0 1-1 0 0,1 0 0 0 0,-1 0 0 0 0,1 0 0 0 0,-1 0 0 0 0,1 0 0 0 0,-1 1 108 0 0,-9 7-24 0 0,1 1 0 0 0,0 1 0 0 0,0 0 0 0 0,1 1 0 0 0,1-1 0 0 0,0 2 0 0 0,0-1 0 0 0,1 1 0 0 0,1 0 0 0 0,0 0 0 0 0,1 1 0 0 0,0 0 0 0 0,1 0 0 0 0,1 0-1 0 0,0 0 1 0 0,1 1 0 0 0,1-1 0 0 0,0 1 0 0 0,1 0 0 0 0,0-1 0 0 0,2 8 24 0 0,-1-17 59 0 0,0 1 0 0 0,0-1 1 0 0,1 0-1 0 0,0 1 0 0 0,0-1 0 0 0,1 0 0 0 0,-1 0 1 0 0,1-1-1 0 0,0 1 0 0 0,0-1 0 0 0,1 1 0 0 0,-1-1 1 0 0,1 0-1 0 0,0 0 0 0 0,0 0 0 0 0,0-1 0 0 0,1 1 1 0 0,-1-1-1 0 0,1 0 0 0 0,0-1 0 0 0,0 1 0 0 0,0-1 1 0 0,0 0-1 0 0,0 0 0 0 0,0 0 0 0 0,1-1 0 0 0,-1 0 1 0 0,1 0-1 0 0,-1 0 0 0 0,1-1 0 0 0,0 1-59 0 0,3-1 117 0 0,0 0 0 0 0,-1-1 0 0 0,1 0-1 0 0,0 0 1 0 0,-1 0 0 0 0,1-1 0 0 0,-1-1 0 0 0,1 0 0 0 0,-1 0-1 0 0,0 0 1 0 0,0-1 0 0 0,-1 0 0 0 0,1-1 0 0 0,-1 1-1 0 0,2-2-116 0 0,7-7 11 0 0,-1 0 0 0 0,0-1 0 0 0,-1-1-1 0 0,-1 0 1 0 0,0-1 0 0 0,11-17-11 0 0,29-60-782 0 0,-53 93 718 0 0,-1 0 0 0 0,1 0 0 0 0,-1 0 0 0 0,1 1 0 0 0,-1-1 0 0 0,1 0 0 0 0,-1 0 0 0 0,1 0 0 0 0,-1 0 0 0 0,1 0 0 0 0,-1 0 0 0 0,1-1 0 0 0,-1 1 0 0 0,1 0 0 0 0,-1 0 0 0 0,1 0 0 0 0,-1 0 0 0 0,1 0 0 0 0,0-1 0 0 0,-1 1 0 0 0,1 0 0 0 0,-1 0 0 0 0,1-1 0 0 0,-1 1 0 0 0,1 0 0 0 0,0-1 0 0 0,-1 1 0 0 0,1 0 0 0 0,0-1 0 0 0,0 1 0 0 0,-1-1 0 0 0,1 1 64 0 0,-4 7-26 0 0,0 0 1 0 0,1 1-1 0 0,-1-1 1 0 0,2 1-1 0 0,-1 0 1 0 0,1 0-1 0 0,0 0 1 0 0,1 0-1 0 0,0 0 1 0 0,0 0 0 0 0,1 1-1 0 0,0 4 26 0 0,2-9 39 0 0,0 0 1 0 0,0 0-1 0 0,1 0 0 0 0,0-1 0 0 0,0 1 1 0 0,0-1-1 0 0,0 0 0 0 0,0 1 0 0 0,1-1 1 0 0,0-1-1 0 0,-1 1 0 0 0,1 0 0 0 0,0-1 1 0 0,0 0-1 0 0,0 0 0 0 0,1 0 0 0 0,-1 0 0 0 0,0-1 1 0 0,1 0-1 0 0,-1 0 0 0 0,1 0 0 0 0,-1 0 1 0 0,1-1-1 0 0,0 0 0 0 0,-1 0 0 0 0,1 0 1 0 0,-1 0-1 0 0,1-1 0 0 0,-1 1 0 0 0,1-1 1 0 0,1-1-40 0 0,2 2 119 0 0,9-3 63 0 0,-1-1-1 0 0,1 0 0 0 0,0-1 0 0 0,-1-1 0 0 0,0-1 0 0 0,0 0 0 0 0,-1-1 0 0 0,0-1 1 0 0,0 0-1 0 0,-1-1 0 0 0,0-1 0 0 0,-1 0 0 0 0,0 0 0 0 0,-1-2 0 0 0,0 1 0 0 0,8-13-181 0 0,-13 17 7 0 0,0 0 0 0 0,0 0 0 0 0,-1-1-1 0 0,0 0 1 0 0,-1 0 0 0 0,1-1 0 0 0,-2 1-1 0 0,0-1 1 0 0,0 0 0 0 0,0 0 0 0 0,-1 0-1 0 0,-1-1 1 0 0,0 1 0 0 0,0-1-1 0 0,-1 1 1 0 0,-1-1 0 0 0,1 0 0 0 0,-2 1-1 0 0,0-8-6 0 0,0 16-58 0 0,-1-1 0 0 0,1 0 0 0 0,-1 0-1 0 0,0 1 1 0 0,0-1 0 0 0,0 0 0 0 0,0 1 0 0 0,0 0-1 0 0,0 0 1 0 0,-1-1 0 0 0,1 1 0 0 0,-1 1-1 0 0,1-1 1 0 0,-1 0 0 0 0,0 1 0 0 0,0-1-1 0 0,0 1 1 0 0,0 0 0 0 0,0 0 0 0 0,0 0-1 0 0,0 0 1 0 0,0 1 0 0 0,0-1 0 0 0,0 1 0 0 0,0 0-1 0 0,-1-1 1 0 0,1 2 0 0 0,0-1 0 0 0,0 0-1 0 0,0 1 1 0 0,0-1 0 0 0,0 1 0 0 0,0 0-1 0 0,0 0 1 0 0,0 0 0 0 0,0 0 0 0 0,0 1 0 0 0,0-1-1 0 0,0 1 1 0 0,1 0 0 0 0,-1 0 0 0 0,1 0-1 0 0,-1 0 1 0 0,1 0 0 0 0,-1 1 58 0 0,-5 6-29 0 0,1 1-1 0 0,0 0 1 0 0,0 0 0 0 0,1 1 0 0 0,0-1-1 0 0,1 1 1 0 0,0 1 0 0 0,1-1-1 0 0,0 1 1 0 0,1 0 0 0 0,1 0 0 0 0,-1 0-1 0 0,2 0 1 0 0,0 0 0 0 0,0 0 0 0 0,1 1-1 0 0,1-1 1 0 0,1 11 29 0 0,1-13 3 0 0,1 1-1 0 0,1-1 1 0 0,0-1-1 0 0,0 1 1 0 0,0-1-1 0 0,1 0 1 0 0,1 0-1 0 0,0 0 1 0 0,0-1-1 0 0,0 0 1 0 0,1 0-1 0 0,1-1 1 0 0,-1 0-1 0 0,1-1 1 0 0,0 0 0 0 0,0 0-1 0 0,1-1 1 0 0,0 0-1 0 0,1 0-2 0 0,70 18-1138 0 0,-46-19-2091 0 0,-1 0-4300 0 0,-23-1 1864 0 0</inkml:trace>
</inkml:ink>
</file>

<file path=ppt/ink/ink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220 273 1888 0 0,'0'0'1305'0'0,"0"0"-64"0"0,0 0 152 0 0,0 0 222 0 0,0 0 130 0 0,0 0-50 0 0,0 0-242 0 0,0 0-261 0 0,0 0-212 0 0,0 0-144 0 0,0 0-72 0 0,0 0-17 0 0,-27 35-29 0 0,-79 111-46 0 0,59-59 263 0 0,43-70-747 0 0,-7 26 130 0 0,2 0 0 0 0,3 1 0 0 0,1 1 0 0 0,1-1-1 0 0,3 19-317 0 0,3-49 8 0 0,0 0 0 0 0,1 0 0 0 0,1 0 0 0 0,0-1 0 0 0,1 0 0 0 0,0 1 0 0 0,1-1 0 0 0,0-1 0 0 0,1 1 0 0 0,1-1 0 0 0,0-1 0 0 0,0 1 0 0 0,1-1 0 0 0,1-1 0 0 0,0 0 0 0 0,0 0 0 0 0,1-1 0 0 0,0 0 0 0 0,0-1 0 0 0,1 0-1 0 0,1-1 1 0 0,-1 0 0 0 0,1-1 0 0 0,0 0 0 0 0,0-1 0 0 0,5 0-8 0 0,13-1-1956 0 0,-18-4-1887 0 0,-2 0-3743 0 0,-9 0-192 0 0</inkml:trace>
  <inkml:trace contextRef="#ctx0" brushRef="#br0" timeOffset="304.561">315 778 7274 0 0,'0'0'2052'0'0,"0"0"-501"0"0,0 0-267 0 0,0 0-42 0 0,0 0-7 0 0,0 0-44 0 0,0 0-118 0 0,0 0-129 0 0,0 0-127 0 0,0 0-132 0 0,0 0-123 0 0,0 0-64 0 0,0 0-66 0 0,25 4-70 0 0,77 13-62 0 0,-6-17 276 0 0,-64-6-464 0 0,79-17-1414 0 0,-65 9-7734 0 0,-37 10 2741 0 0,-4 0 738 0 0</inkml:trace>
  <inkml:trace contextRef="#ctx0" brushRef="#br0" timeOffset="7886.837">1226 483 520 0 0,'0'0'1324'0'0,"0"0"-111"0"0,0 0 135 0 0,0 0 231 0 0,0 0 113 0 0,0 0-121 0 0,0 0-317 0 0,0 0-350 0 0,0 0-269 0 0,0 0-162 0 0,0 0-55 0 0,0 3 37 0 0,-1 5-176 0 0,0-1 0 0 0,-1 0 0 0 0,0 0 1 0 0,0 0-1 0 0,-1 0 0 0 0,0 0 1 0 0,0-1-1 0 0,-1 1 0 0 0,0-1 1 0 0,0 0-1 0 0,0 0 0 0 0,-5 5-279 0 0,-18 31 532 0 0,-124 171 439 0 0,99-147-962 0 0,-12 19-181 0 0,64-85 76 0 0,0 0 0 0 0,0 0 1 0 0,1 0-1 0 0,-1 0 0 0 0,0 0 0 0 0,0 0 0 0 0,0 0 0 0 0,1 0 0 0 0,-1 0 1 0 0,0 0-1 0 0,0 0 0 0 0,1 0 0 0 0,-1 0 0 0 0,0 0 0 0 0,0 0 0 0 0,0 0 1 0 0,1 0-1 0 0,-1 0 0 0 0,0 1 0 0 0,0-1 0 0 0,0 0 0 0 0,1 0 0 0 0,-1 0 1 0 0,0 0-1 0 0,0 0 0 0 0,0 1 0 0 0,0-1 0 0 0,1 0 0 0 0,-1 0 0 0 0,0 0 1 0 0,0 1-1 0 0,0-1 0 0 0,0 0 0 0 0,0 0 0 0 0,0 0 0 0 0,0 1 0 0 0,0-1 1 0 0,0 0-1 0 0,0 0 0 0 0,1 1 0 0 0,-1-1 0 0 0,0 0 96 0 0,22-18-5618 0 0,-21 16 4388 0 0,6-4-2620 0 0,0 1 497 0 0</inkml:trace>
  <inkml:trace contextRef="#ctx0" brushRef="#br0" timeOffset="13403.928">761 487 0 0 0,'0'0'324'0'0,"0"0"382"0"0,0 0 172 0 0,0 0 149 0 0,0 0 151 0 0,-3-1 163 0 0,0-1-800 0 0,-4-1-14 0 0,0 2 2566 0 0,7 1-1886 0 0,0 0-116 0 0,0 0-76 0 0,0 0-103 0 0,0 0-113 0 0,26 3 4054 0 0,-9 8-4429 0 0,0 1 0 0 0,0 0-1 0 0,-1 2 1 0 0,0 0 0 0 0,-1 0-1 0 0,-1 1 1 0 0,5 7-424 0 0,-10-13 79 0 0,0 0 0 0 0,0-1-1 0 0,1 0 1 0 0,1-1 0 0 0,-1 0 0 0 0,1-1 0 0 0,1 0-1 0 0,-1-1 1 0 0,1 0 0 0 0,10 3-79 0 0,46 22 307 0 0,7 20-68 0 0,-46-16-83 0 0,1 2-68 0 0,7-2 38 0 0,-20-16-96 0 0,-1-7-26 0 0,-16-11-75 0 0,0 0-26 0 0,0 0-81 0 0,0 0-79 0 0,0 0-111 0 0,0 0-145 0 0,0 0-252 0 0,0 0-314 0 0,-8-7-12770 0 0,5 3 6830 0 0</inkml:trace>
  <inkml:trace contextRef="#ctx0" brushRef="#br0" timeOffset="14219.725">718 222 0 0 0,'0'0'571'0'0,"0"0"408"0"0,0 0 169 0 0,0 0 75 0 0,0 0-27 0 0,0 0-62 0 0,0 0-39 0 0,0 0-14 0 0,0 0-33 0 0,0 0-51 0 0,-1 1 3155 0 0,49 26 1769 0 0,-42-27-5762 0 0,-1 1 0 0 0,0-1 0 0 0,1 0-1 0 0,-1 0 1 0 0,0-1 0 0 0,1 1 0 0 0,-1-1 0 0 0,0-1 0 0 0,0 1-1 0 0,0-1 1 0 0,0 1 0 0 0,0-1 0 0 0,0-1 0 0 0,0 1 0 0 0,0-1-159 0 0,27-17 318 0 0,-1 0 0 0 0,-1-3 0 0 0,-1 0 0 0 0,-2-2 1 0 0,10-11-319 0 0,15-48 816 0 0,-51 83-772 0 0,7 34-126 0 0,34 27 163 0 0,-19-17-18 0 0,58 93-2112 0 0,-70-127-2826 0 0,-4-7-3711 0 0,-5-2-1345 0 0</inkml:trace>
  <inkml:trace contextRef="#ctx0" brushRef="#br0" timeOffset="14775.588">1447 19 0 0 0,'0'0'891'0'0,"0"0"225"0"0,0 0 442 0 0,0 0 352 0 0,0 0 127 0 0,0 0-171 0 0,0 0-338 0 0,0 0-289 0 0,0 0-201 0 0,0 0-131 0 0,0 0-94 0 0,0 0-31 0 0,2-1 9 0 0,-1 0-720 0 0,-1 1 0 0 0,1 0 1 0 0,-1-1-1 0 0,0 1 1 0 0,1 0-1 0 0,-1-1 1 0 0,1 1-1 0 0,-1 0 1 0 0,1 0-1 0 0,-1 0 1 0 0,1-1-1 0 0,0 1 1 0 0,-1 0-1 0 0,1 0 1 0 0,-1 0-1 0 0,1 0 1 0 0,-1 0-1 0 0,1 0 1 0 0,-1 0-1 0 0,1 0 1 0 0,-1 0-1 0 0,1 0 1 0 0,0 1-1 0 0,-1-1 0 0 0,1 0 1 0 0,-1 0-1 0 0,1 0 1 0 0,-1 1-1 0 0,1-1 1 0 0,-1 0-1 0 0,0 1 1 0 0,1-1-1 0 0,-1 0 1 0 0,1 1-1 0 0,-1-1 1 0 0,0 0-1 0 0,1 1 1 0 0,-1-1-1 0 0,0 1 1 0 0,1-1-1 0 0,-1 1 1 0 0,0-1-1 0 0,1 1 1 0 0,-1-1-1 0 0,0 1 1 0 0,0-1-1 0 0,0 1 0 0 0,0-1 1 0 0,0 1-1 0 0,0-1 1 0 0,1 1-1 0 0,-1 0 1 0 0,0-1-72 0 0,8 14 889 0 0,21 26 40 0 0,-2 2 1 0 0,-2 0-1 0 0,-2 2 1 0 0,11 32-930 0 0,-13-22 120 0 0,-2 1 1 0 0,-3 0 0 0 0,-2 2 0 0 0,-2 0 0 0 0,2 50-121 0 0,-10-83-3 0 0,-2 0 0 0 0,-1 0 0 0 0,-1-1 0 0 0,-1 1-1 0 0,-1 0 1 0 0,0 0 0 0 0,-2-1 0 0 0,-1 1 0 0 0,-2-1 0 0 0,-2 6 3 0 0,3-13-70 0 0,-1 0 1 0 0,0 0-1 0 0,-1-1 0 0 0,-1 0 0 0 0,-1 0 1 0 0,0-1-1 0 0,-11 12 70 0 0,12-16-317 0 0,0 0 0 0 0,0-1 0 0 0,-1 0 1 0 0,0 0-1 0 0,0-1 0 0 0,-1 0 0 0 0,0-1 0 0 0,0-1 0 0 0,-1 1 0 0 0,0-2 0 0 0,0 1 1 0 0,-1-2-1 0 0,1 0 0 0 0,-1 0 0 0 0,-11 1 317 0 0,12-4-1118 0 0,-14 1-1886 0 0,9-5-7148 0 0,13 2 4223 0 0</inkml:trace>
</inkml:ink>
</file>

<file path=ppt/ink/ink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6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66 363 184 0 0,'0'0'1308'0'0,"0"0"-5"0"0,0 0 71 0 0,0 0 176 0 0,0 0 174 0 0,0 0-38 0 0,0 0-275 0 0,0 0-386 0 0,0 0-299 0 0,0 0-114 0 0,0 0 19 0 0,0 0 83 0 0,0 0 28 0 0,6 10-67 0 0,86 139 1643 0 0,-73-119-2197 0 0,-2 1 0 0 0,-1 1 1 0 0,-1 1-1 0 0,-2 0 0 0 0,-1 0 1 0 0,0 6-122 0 0,16 57 174 0 0,-24-117 2838 0 0,4-24-2716 0 0,1-27 53 0 0,5 1 1 0 0,2 1-1 0 0,3 0 0 0 0,24-56-349 0 0,3 1-749 0 0,-46 125 233 0 0,0 0-284 0 0,0 0-305 0 0,-6 47-11920 0 0,3-35 5630 0 0</inkml:trace>
  <inkml:trace contextRef="#ctx0" brushRef="#br0" timeOffset="313.808">541 727 10018 0 0,'0'0'1658'0'0,"0"0"-765"0"0,0 0-393 0 0,0 0 169 0 0,0 0 325 0 0,0 0 191 0 0,0 0-28 0 0,0 0-187 0 0,0 0-266 0 0,0 0-236 0 0,0 0-168 0 0,-1 32-102 0 0,-2 100-62 0 0,0 1 348 0 0,3-95-5313 0 0,18-117-9752 0 0,-16 70 13657 0 0</inkml:trace>
  <inkml:trace contextRef="#ctx0" brushRef="#br0" timeOffset="800.425">523 606 0 0 0,'0'0'551'0'0,"0"0"549"0"0,0 0 346 0 0,0 0 275 0 0,0 0 208 0 0,0 0-22 0 0,0 0-203 0 0,0 0-307 0 0,0 0-361 0 0,0 0-304 0 0,0 0-193 0 0,0 0-78 0 0,-6 1 1254 0 0,14 3-1324 0 0,-1-1 0 0 0,1 0 0 0 0,0-1 0 0 0,0 1 1 0 0,0-1-1 0 0,0-1 0 0 0,0 0 0 0 0,0 0 0 0 0,1 0 0 0 0,-1-1 0 0 0,0 0 0 0 0,4-1-391 0 0,-3 0 69 0 0,1 1-1 0 0,-1 0 0 0 0,0 0 1 0 0,1 1-1 0 0,-1 1 1 0 0,0 0-1 0 0,1 0 0 0 0,-1 0 1 0 0,0 1-1 0 0,3 2-68 0 0,-9-2 18 0 0,0 0 1 0 0,0 0-1 0 0,-1 0 0 0 0,1 0 0 0 0,-1 1 0 0 0,0-1 0 0 0,0 1 1 0 0,0-1-1 0 0,-1 1 0 0 0,1 0 0 0 0,-1 0 0 0 0,0 0 0 0 0,0 0 0 0 0,0 0 1 0 0,0 0-1 0 0,-1 0 0 0 0,1 0 0 0 0,-1 0 0 0 0,0 0 0 0 0,-1 0 1 0 0,1 0-1 0 0,-1 0 0 0 0,1 0 0 0 0,-1 0 0 0 0,0 0 0 0 0,-1 0 0 0 0,1 0 1 0 0,-1-1-1 0 0,0 1 0 0 0,1 0 0 0 0,-3 1-18 0 0,-35 54 151 0 0,38-57-160 0 0,0-1 1 0 0,0 1-1 0 0,0-1 1 0 0,1 1-1 0 0,-1 0 1 0 0,0-1-1 0 0,1 1 0 0 0,-1 0 1 0 0,1 0-1 0 0,0-1 1 0 0,-1 1-1 0 0,1 0 1 0 0,0 0-1 0 0,0 0 1 0 0,0 0-1 0 0,1-1 1 0 0,-1 1-1 0 0,0 0 1 0 0,1 0-1 0 0,-1 0 1 0 0,1-1-1 0 0,-1 1 0 0 0,1 0 1 0 0,0-1-1 0 0,0 1 1 0 0,0-1-1 0 0,0 1 1 0 0,0-1-1 0 0,0 1 1 0 0,0-1-1 0 0,0 1 1 0 0,0-1-1 0 0,1 0 1 0 0,-1 0-1 0 0,2 1 9 0 0,41 20-93 0 0,36 30 35 0 0,-78-49 75 0 0,0 0 0 0 0,0 0-1 0 0,-1 1 1 0 0,1-1 0 0 0,-1 1 0 0 0,0-1-1 0 0,0 1 1 0 0,0 0 0 0 0,-1-1 0 0 0,1 1-1 0 0,-1 0 1 0 0,0 0 0 0 0,0-1-1 0 0,0 1 1 0 0,-1 0 0 0 0,1 0 0 0 0,-1-1-1 0 0,0 1 1 0 0,0 0 0 0 0,0-1-1 0 0,0 1 1 0 0,-1-1 0 0 0,1 0 0 0 0,-1 1-1 0 0,0-1 1 0 0,0 0 0 0 0,0 0-1 0 0,0 0 1 0 0,-1 0 0 0 0,1 0 0 0 0,-1-1-1 0 0,0 1 1 0 0,0-1 0 0 0,0 0-1 0 0,0 1 1 0 0,0-1 0 0 0,0-1 0 0 0,-1 1-1 0 0,1 0 1 0 0,-1-1 0 0 0,-1 1-17 0 0,-4 3-69 0 0,-1-1 1 0 0,1 0 0 0 0,0-1-1 0 0,-1 0 1 0 0,0 0 0 0 0,0-1-1 0 0,0 0 1 0 0,0-1-1 0 0,0 0 1 0 0,0 0 0 0 0,0-1-1 0 0,-7-1 69 0 0,-11-6-4092 0 0,1-7-3698 0 0,24 10-1280 0 0</inkml:trace>
  <inkml:trace contextRef="#ctx0" brushRef="#br0" timeOffset="1583.713">0 157 0 0 0,'0'0'883'0'0,"0"0"693"0"0,0 0 327 0 0,0 0-34 0 0,0 0-282 0 0,0 0-404 0 0,0 0-365 0 0,0 0-204 0 0,0 0-97 0 0,0 0 11 0 0,14-1 1864 0 0,119-9 1180 0 0,0 2-2534 0 0,-87-6 266 0 0,-46 13-956 0 0,-6-24 1223 0 0,-75-38-957 0 0,45 41-609 0 0,28 15-508 0 0,11 2-5479 0 0,21 7-4637 0 0,-16 1 5401 0 0</inkml:trace>
  <inkml:trace contextRef="#ctx0" brushRef="#br0" timeOffset="2011.992">972 514 2873 0 0,'0'0'1619'0'0,"0"0"-88"0"0,0 0 12 0 0,0 0 206 0 0,0 0 144 0 0,0 0-182 0 0,0 0-412 0 0,0 0-430 0 0,0 0-337 0 0,0 0-162 0 0,0 0-46 0 0,0 0 17 0 0,0 0 23 0 0,8-3 27 0 0,82-9 973 0 0,200 6 29 0 0,-254 2-1566 0 0,14-3-916 0 0,-18-1-3937 0 0,-29 7 3060 0 0,-2 1-7076 0 0,-1 0 6172 0 0</inkml:trace>
  <inkml:trace contextRef="#ctx0" brushRef="#br0" timeOffset="2250.01">1059 665 3673 0 0,'0'0'2352'0'0,"0"0"-963"0"0,0 0-427 0 0,0 0 289 0 0,0 0 400 0 0,0 0 192 0 0,0 0-130 0 0,0 0-353 0 0,0 0-381 0 0,0 0-322 0 0,0 0-228 0 0,0 0-152 0 0,34 6-85 0 0,110 21-69 0 0,-57-20-89 0 0,-10-12-1545 0 0,-51 1-1591 0 0,-1-2-3343 0 0,-12 3-1382 0 0</inkml:trace>
</inkml:ink>
</file>

<file path=ppt/ink/ink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4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80 295 0 0 0,'0'0'525'0'0,"0"0"576"0"0,0 0 312 0 0,0 0 84 0 0,0 0-76 0 0,0 0-132 0 0,0 0-192 0 0,0 0-155 0 0,-6 0 519 0 0,5 0 3339 0 0,79-19-34 0 0,215-25-2093 0 0,-189 33-4288 0 0,-139 25-4538 0 0,14-6-3101 0 0,12-4 3291 0 0</inkml:trace>
  <inkml:trace contextRef="#ctx0" brushRef="#br0" timeOffset="282.138">0 494 3145 0 0,'0'0'2562'0'0,"0"0"-999"0"0,0 0-646 0 0,0 0-21 0 0,0 0 253 0 0,0 0 243 0 0,0 0 73 0 0,0 0-111 0 0,0 0-158 0 0,0 0-199 0 0,0 0-180 0 0,0 0-113 0 0,0 0-108 0 0,23 2-42 0 0,71 7-59 0 0,21-21 595 0 0,-65 2-895 0 0,1 5-276 0 0,25-3-457 0 0,-30-5-4603 0 0,-33 7-2456 0 0,-10 4 3779 0 0,0-1-94 0 0</inkml:trace>
  <inkml:trace contextRef="#ctx0" brushRef="#br0" timeOffset="766.488">293 0 0 0 0,'0'0'693'0'0,"0"0"373"0"0,0 0 241 0 0,0 0 169 0 0,0 0 21 0 0,0 0-174 0 0,0 0-235 0 0,0 0-223 0 0,0 0-138 0 0,0 0-52 0 0,0 0 6 0 0,0 0 25 0 0,0 13 34 0 0,0 37 36 0 0,21-21 690 0 0,10-7-774 0 0,2-2 0 0 0,0-1 0 0 0,1-1-1 0 0,1-3 1 0 0,6 2-692 0 0,53 46 495 0 0,-93-60-480 0 0,0 0 1 0 0,0 0-1 0 0,0 0 0 0 0,0 0 1 0 0,0 1-1 0 0,-1-1 0 0 0,0 0 1 0 0,1 0-1 0 0,-1 1 0 0 0,-1-1 1 0 0,1 0-1 0 0,0 0 0 0 0,-1 0 1 0 0,1 1-1 0 0,-1-1 0 0 0,0 0 1 0 0,0 0-1 0 0,0 0 1 0 0,-1 0-1 0 0,1 0 0 0 0,-1 0 1 0 0,0-1-1 0 0,1 1 0 0 0,-1 0 1 0 0,0-1-1 0 0,-1 0 0 0 0,0 2-15 0 0,-6 10 39 0 0,-11 18 41 0 0,-1-2-1 0 0,-2 0 0 0 0,-1-1 1 0 0,-1-2-1 0 0,-1 0 0 0 0,-2-2 0 0 0,-10 7-79 0 0,-127 89-803 0 0,148-103-1543 0 0,16-3-7446 0 0,3-15 2685 0 0</inkml:trace>
</inkml:ink>
</file>

<file path=ppt/ink/ink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41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200 748 0 0 0,'0'0'736'0'0,"0"0"211"0"0,0 0 175 0 0,0 0 294 0 0,0 0 362 0 0,0 0 198 0 0,0 0-94 0 0,0 0-326 0 0,0 0-428 0 0,0 0-361 0 0,0 0-231 0 0,-1-3-113 0 0,0-7 136 0 0,8 25 545 0 0,1 4-476 0 0,62 196 1598 0 0,-6 45-1737 0 0,-49-223-218 0 0,-8-48 1528 0 0,17-85-1210 0 0,4 1 1 0 0,28-60-590 0 0,14-42-125 0 0,-10 49-1680 0 0,-54 134 880 0 0,0 9-4222 0 0,-6 5 1584 0 0,0 0-1222 0 0,0 0-1387 0 0</inkml:trace>
  <inkml:trace contextRef="#ctx0" brushRef="#br0" timeOffset="370.287">606 1097 2224 0 0,'0'0'1629'0'0,"0"0"-261"0"0,0 0-112 0 0,0 0 113 0 0,0 0 95 0 0,0 0-73 0 0,0 0-237 0 0,0 0-254 0 0,0 0-189 0 0,0 0-114 0 0,0 0-76 0 0,0 0-56 0 0,0 0-25 0 0,-1 26-19 0 0,-3 125 283 0 0,4 58-541 0 0,0-208-662 0 0,0-1-345 0 0,-6-6-13148 0 0,6 5 13167 0 0,0-3 208 0 0</inkml:trace>
  <inkml:trace contextRef="#ctx0" brushRef="#br0" timeOffset="874.413">516 1105 2801 0 0,'0'0'1215'0'0,"0"0"-31"0"0,0 0 172 0 0,0 0 186 0 0,0 0 25 0 0,0 0-210 0 0,0 0-292 0 0,0 0-253 0 0,0 0-148 0 0,0 0-68 0 0,0 0-57 0 0,0 0-22 0 0,0 0-27 0 0,23-3-56 0 0,111-16 257 0 0,-58 11-61 0 0,-73 41-225 0 0,-13 14-118 0 0,8-44-284 0 0,1-1 0 0 0,0 1 0 0 0,-1 0 0 0 0,1 0 0 0 0,0 0-1 0 0,0 0 1 0 0,1 0 0 0 0,-1 0 0 0 0,1 0 0 0 0,-1 0 0 0 0,1 0 0 0 0,0 1 0 0 0,0-1-1 0 0,1 0 1 0 0,-1 0 0 0 0,1 0 0 0 0,-1 0 0 0 0,1 0 0 0 0,0 0 0 0 0,0 0 0 0 0,0 0 0 0 0,0 0-1 0 0,1 0 1 0 0,-1-1 0 0 0,1 1 0 0 0,0 0 0 0 0,0-1 0 0 0,0 0 0 0 0,0 1 0 0 0,1 0-3 0 0,3 0 16 0 0,-1 0 0 0 0,0 1 1 0 0,0-1-1 0 0,-1 1 0 0 0,1 0 0 0 0,-1 0 1 0 0,0 1-1 0 0,0-1 0 0 0,0 1 1 0 0,-1 0-1 0 0,1 0 0 0 0,-1 0 1 0 0,0 0-1 0 0,-1 1 0 0 0,1-1 1 0 0,-1 1-1 0 0,0-1 0 0 0,0 1 1 0 0,-1 0-1 0 0,0 0 0 0 0,0 2-16 0 0,-1-3 76 0 0,0 1 0 0 0,-1-1 1 0 0,0 0-1 0 0,0 0 0 0 0,-1 0 0 0 0,1 0 0 0 0,-1 0 0 0 0,0 0 0 0 0,-1 0 0 0 0,1 0 0 0 0,-1-1 0 0 0,0 1 0 0 0,0-1 0 0 0,0 0 1 0 0,-1 0-1 0 0,1 0 0 0 0,-1 0 0 0 0,0-1 0 0 0,0 1 0 0 0,0-1-76 0 0,-11 9-45 0 0,0 0 0 0 0,0-2 1 0 0,-1 0-1 0 0,-1 0 0 0 0,0-2 0 0 0,0 0 0 0 0,0-1 0 0 0,-1 0 1 0 0,0-2-1 0 0,-8 2 45 0 0,-13-1-2092 0 0,25-5-1509 0 0,1-1-3980 0 0,9 0 1200 0 0</inkml:trace>
  <inkml:trace contextRef="#ctx0" brushRef="#br0" timeOffset="1183.961">1205 1134 2377 0 0,'0'0'1512'0'0,"0"0"-191"0"0,0 0 148 0 0,0 0 346 0 0,0 0 191 0 0,0 0-134 0 0,0 0-412 0 0,0 0-422 0 0,0 0-281 0 0,0 0-157 0 0,0 0-93 0 0,0 0-48 0 0,-16 22-60 0 0,-48 70-70 0 0,30-30 121 0 0,-44 60-2 0 0,-70 62-542 0 0,111-146-123 0 0,-43 34-3832 0 0,63-59 127 0 0,3-3-3266 0 0,10-6 3839 0 0</inkml:trace>
  <inkml:trace contextRef="#ctx0" brushRef="#br0" timeOffset="1804.93">1203 1440 600 0 0,'0'0'1020'0'0,"0"0"-71"0"0,0 0 208 0 0,0 0 389 0 0,0 0 226 0 0,0 0-38 0 0,0 0-308 0 0,0 0-436 0 0,0 0-377 0 0,0 0-269 0 0,-34 34-166 0 0,-105 104-67 0 0,55-48 272 0 0,17-6 469 0 0,65-77-853 0 0,2-7-19 0 0,7-7 717 0 0,123-107 1398 0 0,11 0-1937 0 0,-28 33-134 0 0,-112 81-40 0 0,0-1 1 0 0,-1 0 0 0 0,1 1 0 0 0,0-1 0 0 0,0 1 0 0 0,-1-1 0 0 0,1 1 0 0 0,0 0 0 0 0,0-1-1 0 0,0 1 1 0 0,0 0 0 0 0,-1-1 0 0 0,1 1 0 0 0,0 0 0 0 0,0 0 0 0 0,0 0 0 0 0,0 0 0 0 0,0 0-1 0 0,0 0 1 0 0,-1 0 0 0 0,1 0 0 0 0,0 0 0 0 0,0 0 0 0 0,0 1 0 0 0,0-1 0 0 0,0 0 0 0 0,-1 1-1 0 0,1-1 1 0 0,0 0 0 0 0,0 1 0 0 0,0-1 0 0 0,-1 1 0 0 0,1-1 0 0 0,0 1 0 0 0,-1-1-1 0 0,1 1 1 0 0,0 0 0 0 0,-1-1 0 0 0,1 1 0 0 0,-1 0 0 0 0,1 0 0 0 0,-1-1 0 0 0,1 1 0 0 0,-1 0-1 0 0,0 0 1 0 0,1 0 0 0 0,-1-1 0 0 0,0 1 0 0 0,0 0 0 0 0,0 0 0 0 0,1 0 0 0 0,-1 0 0 0 0,0 0-1 0 0,0 0 16 0 0,2 5 56 0 0,82 248 30 0 0,-84-252-31 0 0,0 0 1 0 0,-1 0 0 0 0,1 1-1 0 0,-1-1 1 0 0,0 0-1 0 0,1 0 1 0 0,-1 0 0 0 0,0 0-1 0 0,0-1 1 0 0,0 1 0 0 0,0 0-1 0 0,0 0 1 0 0,-1 0-1 0 0,1-1 1 0 0,-1 1 0 0 0,1-1-1 0 0,-1 1 1 0 0,1-1-1 0 0,-1 0 1 0 0,0 1 0 0 0,0-1-1 0 0,1 0 1 0 0,-1 0 0 0 0,0 0-1 0 0,0 0 1 0 0,0-1-1 0 0,0 1 1 0 0,0 0 0 0 0,0-1-1 0 0,-1 0 1 0 0,1 1-1 0 0,0-1 1 0 0,0 0 0 0 0,0 0-1 0 0,0 0 1 0 0,0 0 0 0 0,0-1-1 0 0,-1 1 1 0 0,1 0-1 0 0,0-1 1 0 0,0 0 0 0 0,0 1-1 0 0,0-1 1 0 0,0 0 0 0 0,0 0-1 0 0,0-1-55 0 0,-14 2 232 0 0,-105-36 161 0 0,100 27-434 0 0,-35-24-1022 0 0,40 17-2283 0 0,3-1-4232 0 0,9 10 470 0 0</inkml:trace>
  <inkml:trace contextRef="#ctx0" brushRef="#br0" timeOffset="2667.881">1 346 0 0 0,'0'0'432'0'0,"0"0"474"0"0,0 0 374 0 0,0 0 203 0 0,0 0-84 0 0,0 0-243 0 0,0 0-230 0 0,0 0-114 0 0,0 0 20 0 0,0 0 35 0 0,0 0-32 0 0,0 0-98 0 0,19 0-105 0 0,127-3 825 0 0,166 2 830 0 0,-235-13-1602 0 0,-77 14-626 0 0,1 0-1 0 0,-1-1 0 0 0,1 1 0 0 0,-1-1 1 0 0,1 0-1 0 0,-1 1 0 0 0,1-1 0 0 0,-1 1 1 0 0,0-1-1 0 0,1 0 0 0 0,-1 1 1 0 0,0-1-1 0 0,0 0 0 0 0,1 1 0 0 0,-1-1 1 0 0,0 0-1 0 0,0 1 0 0 0,0-1 0 0 0,0 0 1 0 0,0 1-1 0 0,0-1 0 0 0,0 0 1 0 0,0 0-1 0 0,0 1 0 0 0,0-1 0 0 0,-1 0 1 0 0,1 1-1 0 0,0-1 0 0 0,0 0 0 0 0,-1 1 1 0 0,1-1-1 0 0,0 1 0 0 0,-1-1 1 0 0,1 0-1 0 0,0 1 0 0 0,-1-1 0 0 0,1 1 1 0 0,-1-1-1 0 0,1 1 0 0 0,-1-1 0 0 0,1 1 1 0 0,-1-1-1 0 0,0 1 0 0 0,1 0 1 0 0,-1-1-1 0 0,1 1 0 0 0,-1 0 0 0 0,0 0 1 0 0,1-1-1 0 0,-1 1 0 0 0,0 0 0 0 0,0 0 1 0 0,0 0-59 0 0,-40-24 331 0 0,-104-38-71 0 0,144 61-348 0 0,-1 0-14 0 0,0 1-1 0 0,0-1 0 0 0,0 0 0 0 0,0 0 0 0 0,0 0 0 0 0,0 0 0 0 0,0 0 0 0 0,0 0 0 0 0,0-1 0 0 0,1 1 0 0 0,-1-1 1 0 0,1 1-1 0 0,-1-1 0 0 0,1 1 0 0 0,-1-1 0 0 0,1 0 0 0 0,0 0 0 0 0,0 0 0 0 0,0 0 0 0 0,0 0 0 0 0,0 0 1 0 0,0 0 102 0 0,52-1-13802 0 0,-40 3 9549 0 0</inkml:trace>
  <inkml:trace contextRef="#ctx0" brushRef="#br0" timeOffset="3083.987">1339 924 6009 0 0,'0'0'1119'0'0,"0"0"-427"0"0,0 0-61 0 0,0 0 312 0 0,0 0 313 0 0,0 0 133 0 0,0 0-106 0 0,0 0-257 0 0,0 0-231 0 0,0 0-180 0 0,0 0-154 0 0,0 0-64 0 0,0 0-32 0 0,30 7-26 0 0,93 20 1 0 0,-7-20 393 0 0,14-14-430 0 0,-45-8-3468 0 0,-68 8-354 0 0,-6 2-2369 0 0,-7 2-236 0 0</inkml:trace>
  <inkml:trace contextRef="#ctx0" brushRef="#br0" timeOffset="3331.055">1628 663 9506 0 0,'0'0'555'0'0,"0"0"-251"0"0,0 0 99 0 0,0 0 325 0 0,0 0 292 0 0,-4 31 99 0 0,-11 98-135 0 0,10 68 150 0 0,21-43-2207 0 0,-4-104-1870 0 0,4-1-3738 0 0,-10-37 1625 0 0</inkml:trace>
  <inkml:trace contextRef="#ctx0" brushRef="#br0" timeOffset="3733.372">2005 670 5257 0 0,'0'0'270'0'0,"0"0"-488"0"0,0 0-178 0 0,0 0 265 0 0,0 0 523 0 0,0 0 397 0 0,0 0 123 0 0,0 0-63 0 0,0 0-129 0 0,0 0-163 0 0,0 0-149 0 0,3 32-102 0 0,9 97-50 0 0,34 156 757 0 0,-12-154-480 0 0,-15-102 683 0 0,-5-39 3225 0 0,42-215-697 0 0,-39 144-3739 0 0,4 1 0 0 0,3 0 0 0 0,3 2 0 0 0,4 1-5 0 0,39-41-1295 0 0,-10 52-6818 0 0,-47 55 3123 0 0,-7 3-1550 0 0</inkml:trace>
  <inkml:trace contextRef="#ctx0" brushRef="#br0" timeOffset="4397.981">2456 1038 9234 0 0,'0'0'1555'0'0,"0"0"-702"0"0,0 0-552 0 0,0 0-39 0 0,0 0 106 0 0,0 0 94 0 0,0 0-2 0 0,0 0-100 0 0,0 0-117 0 0,0 0-103 0 0,0 0-79 0 0,-13 32-44 0 0,-40 100-3 0 0,18-34 4 0 0,-8 5 50 0 0,160-282 3176 0 0,-52 89-3182 0 0,-65 89-62 0 0,21-32-18 0 0,2 2 0 0 0,0 0-1 0 0,2 1 1 0 0,2 2-1 0 0,13-12 19 0 0,-40 40-15 0 0,0 1 0 0 0,0-1 0 0 0,0 1 0 0 0,0-1 0 0 0,1 1 0 0 0,-1-1 0 0 0,0 1 0 0 0,0-1 0 0 0,0 1 0 0 0,0-1 0 0 0,0 1 0 0 0,1-1 0 0 0,-1 1 0 0 0,0-1 0 0 0,0 1 0 0 0,1-1 0 0 0,-1 1 0 0 0,0-1 0 0 0,1 0 0 0 0,-1 1 0 0 0,1-1 0 0 0,-1 0 0 0 0,0 1 0 0 0,1-1 0 0 0,-1 0-1 0 0,1 1 1 0 0,-1-1 0 0 0,1 0 0 0 0,-1 0 0 0 0,1 0 0 0 0,-1 1 0 0 0,1-1 0 0 0,-1 0 0 0 0,1 0 0 0 0,-1 0 0 0 0,1 0 0 0 0,-1 0 0 0 0,1 0 0 0 0,-1 0 0 0 0,1 0 0 0 0,-1 0 0 0 0,1 0 0 0 0,-1 0 0 0 0,1 0 0 0 0,-1-1 0 0 0,1 1 0 0 0,-1 0 0 0 0,1 0 0 0 0,-1 0 0 0 0,1-1 0 0 0,-1 1 0 0 0,1 0-1 0 0,-1-1 1 0 0,0 1 0 0 0,1 0 0 0 0,-1-1 0 0 0,1 1 0 0 0,-1 0 0 0 0,0-1 0 0 0,1 1 0 0 0,-1-1 0 0 0,0 1 0 0 0,0-1 0 0 0,1 1 0 0 0,-1-1 0 0 0,0 1 0 0 0,0-1 0 0 0,0 1 0 0 0,0-1 15 0 0,-44 254-424 0 0,42-229 339 0 0,0-17 86 0 0,1 1 0 0 0,-1 0-1 0 0,2 0 1 0 0,-1 0 0 0 0,1 0 0 0 0,0 0 0 0 0,0 0 0 0 0,1 0 0 0 0,0 0 0 0 0,1 0 0 0 0,0-1-1 0 0,0 1 1 0 0,0 0 0 0 0,1-1 0 0 0,0 0 0 0 0,1 1 0 0 0,0-1 0 0 0,0 0 0 0 0,3 4-1 0 0,1-3 99 0 0,9 3 2486 0 0,-18-27-300 0 0,-70-56-1371 0 0,52 57-909 0 0,-65-46-47 0 0,19 16-3907 0 0,26 12-6218 0 0,29 24 2336 0 0</inkml:trace>
  <inkml:trace contextRef="#ctx0" brushRef="#br0" timeOffset="4986.167">1930 184 0 0 0,'0'0'831'0'0,"0"0"723"0"0,0 0 271 0 0,0 0 14 0 0,0 0-93 0 0,0 0-167 0 0,0 0-164 0 0,0 0-141 0 0,0 0-145 0 0,15 3-85 0 0,87 15 1522 0 0,13-17 67 0 0,133-16-1890 0 0,-248 15-736 0 0,1 1 0 0 0,-1-1 0 0 0,1 0 0 0 0,0 1 0 0 0,-1-1 0 0 0,1 0 0 0 0,-1 0 0 0 0,1 0 0 0 0,0 1 0 0 0,-1-1 0 0 0,1 0 0 0 0,0 0 0 0 0,-1 0 0 0 0,1 0 0 0 0,-1 0 0 0 0,1 0 0 0 0,0 0 0 0 0,-1 0 0 0 0,1 0 0 0 0,0-1 0 0 0,-1 1 1 0 0,1 0-1 0 0,-1 0 0 0 0,1-1 0 0 0,0 1 0 0 0,-1 0 0 0 0,1 0 0 0 0,-1-1 0 0 0,1 1 0 0 0,-1-1 0 0 0,1 1 0 0 0,-1-1 0 0 0,1 1 0 0 0,-1 0 0 0 0,0-1 0 0 0,1 1 0 0 0,-1-1 0 0 0,0 0 0 0 0,1 1 0 0 0,-1-1 0 0 0,0 1 0 0 0,0-1 0 0 0,1 0 0 0 0,-1 1 0 0 0,0-1 0 0 0,0 1 0 0 0,0-1 1 0 0,0 0-1 0 0,0 1 0 0 0,0-1 0 0 0,0 0 0 0 0,0 1 0 0 0,0-1 0 0 0,0 1 0 0 0,0-1 0 0 0,0 0 0 0 0,-1 1 0 0 0,1-1 0 0 0,0 1 0 0 0,0-1-7 0 0,-35-24 569 0 0,28 21-528 0 0,-223-110 230 0 0,212 95-2119 0 0,17 14-3521 0 0,2 0-4730 0 0,1 4 5934 0 0</inkml:trace>
</inkml:ink>
</file>

<file path=ppt/ink/ink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07.2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 1565 0 0 0,'0'0'607'0'0,"0"0"473"0"0,0 0 256 0 0,0 0 107 0 0,0 0-68 0 0,0 0-161 0 0,0 0-141 0 0,0 0-162 0 0,-2 0-85 0 0,1 0-767 0 0,0-1 0 0 0,1 1 1 0 0,-1 0-1 0 0,0-1 0 0 0,1 1 1 0 0,-1 0-1 0 0,0-1 0 0 0,1 1 1 0 0,-1-1-1 0 0,1 1 0 0 0,-1-1 1 0 0,1 0-1 0 0,-1 1 0 0 0,1-1 1 0 0,-1 1-1 0 0,1-1 0 0 0,0 0 1 0 0,-1 1-1 0 0,1-1 0 0 0,0 0 1 0 0,-1 1-1 0 0,1-1 0 0 0,0 0 1 0 0,0 0-1 0 0,0 1 0 0 0,0-1 1 0 0,0 0-1 0 0,0 0 0 0 0,0 1 1 0 0,0-1-1 0 0,0 0 0 0 0,0 0 1 0 0,0 1-1 0 0,0-1 1 0 0,1 0-1 0 0,-1 0 0 0 0,0 1 1 0 0,0-1-1 0 0,1 0 0 0 0,-1 1 1 0 0,0-1-1 0 0,1 0 0 0 0,-1 1 1 0 0,1-1-1 0 0,-1 1 0 0 0,1-1 1 0 0,-1 1-1 0 0,1-1 0 0 0,0 1 1 0 0,-1-1-1 0 0,1 1 0 0 0,0-1 1 0 0,-1 1-1 0 0,1 0 0 0 0,0-1 1 0 0,-1 1-1 0 0,1 0 0 0 0,0 0 1 0 0,-1 0-1 0 0,1-1 0 0 0,1 1-59 0 0,154-165 3492 0 0,275-206-744 0 0,-126 128-2346 0 0,-50 43-234 0 0,-175 119 234 0 0,-63 70-455 0 0,-16 11 73 0 0,-1 0 8 0 0,0 0-4 0 0,0 0-5 0 0,0 0 7 0 0,0 0 12 0 0,0 0-21 0 0,0 0 6 0 0,0 0 5 0 0,0 0-7 0 0,0 0 8 0 0,0 0-1 0 0,-16 4-125 0 0,-85 29-370 0 0,56-19 453 0 0,-1-2 0 0 0,-1-2 0 0 0,0-3 0 0 0,-19 1 14 0 0,11-4 246 0 0,54-4-194 0 0,1 0-27 0 0,0 0-30 0 0,0 0-26 0 0,0 0-44 0 0,0 0-25 0 0,19 12-142 0 0,78 36 425 0 0,-67-36-181 0 0,-1 2 0 0 0,0 2 0 0 0,-1 0 0 0 0,-1 2-1 0 0,-1 0 1 0 0,24 23-2 0 0,15 11 31 0 0,-45-76 1731 0 0,2-103-491 0 0,-22 117-1327 0 0,1 0 0 0 0,-2-1 0 0 0,0 1 0 0 0,0 0 0 0 0,0 0 1 0 0,-1 0-1 0 0,-1 0 0 0 0,0 0 0 0 0,0 0 0 0 0,-1 1 0 0 0,0-1 1 0 0,-1 1-1 0 0,0 0 0 0 0,-5-6 56 0 0,-27-22-4580 0 0,-14 14-6275 0 0,39 19 3620 0 0</inkml:trace>
  <inkml:trace contextRef="#ctx0" brushRef="#br0" timeOffset="3417.665">1816 96 56 0 0,'0'0'2898'0'0,"0"0"-1774"0"0,0 0-617 0 0,0 0 62 0 0,0 0 252 0 0,0 0 209 0 0,0 0 72 0 0,0 0-90 0 0,0 0-222 0 0,-35 9-222 0 0,-106 32-181 0 0,137-41-369 0 0,0 1 1 0 0,0 0-1 0 0,0 0 1 0 0,0 1-1 0 0,0-1 0 0 0,0 1 1 0 0,0 0-1 0 0,0 0 1 0 0,0 0-1 0 0,1 1 1 0 0,-1-1-1 0 0,1 1 1 0 0,0 0-1 0 0,0 0 1 0 0,0 0-1 0 0,0 0 1 0 0,0 1-1 0 0,-1 2-18 0 0,-3 4 44 0 0,-6 8-7 0 0,0 1 0 0 0,2 0 0 0 0,0 1 0 0 0,1 0 0 0 0,1 1 0 0 0,1 0 0 0 0,1 0 0 0 0,0 1 1 0 0,2 0-1 0 0,1 0 0 0 0,0 0 0 0 0,2 1 0 0 0,1-1 0 0 0,0 1 0 0 0,2-1 0 0 0,0 4-37 0 0,1-20 21 0 0,0 0 1 0 0,0 0-1 0 0,0 0 0 0 0,0 0 0 0 0,1 0 1 0 0,0 0-1 0 0,0-1 0 0 0,1 1 0 0 0,-1-1 1 0 0,1 0-1 0 0,0 0 0 0 0,1 0 0 0 0,-1-1 1 0 0,1 1-1 0 0,0-1 0 0 0,0 0 0 0 0,0-1 1 0 0,1 1-1 0 0,-1-1 0 0 0,1 0 0 0 0,0 0 1 0 0,0-1-1 0 0,0 0 0 0 0,0 0 0 0 0,1 0-21 0 0,15 4 538 0 0,1-1-1 0 0,0 0 0 0 0,1-2 0 0 0,-1-1 0 0 0,1 0 0 0 0,5-2-537 0 0,7-4 525 0 0,-1 0 0 0 0,0-3 0 0 0,0-1 0 0 0,-1-1 0 0 0,0-2 0 0 0,-1-1 0 0 0,0-2 0 0 0,-1-1 0 0 0,0-2 0 0 0,-2-1 0 0 0,0-1 0 0 0,0-2-525 0 0,-10 7 133 0 0,-1 0-1 0 0,0-2 1 0 0,-1 0-1 0 0,-1-1 1 0 0,-1 0-1 0 0,0-1 1 0 0,-2-1-1 0 0,3-5-132 0 0,-12 16-16 0 0,0 0-1 0 0,0 0 0 0 0,-1-1 1 0 0,0 0-1 0 0,-1 0 1 0 0,0 0-1 0 0,0 0 1 0 0,-1-1-1 0 0,0 1 1 0 0,-1-1-1 0 0,0 1 0 0 0,0-1 1 0 0,-1 1-1 0 0,0-1 1 0 0,-1 0-1 0 0,0 1 1 0 0,0-1-1 0 0,-1 1 1 0 0,-1 0-1 0 0,1-1 1 0 0,-4-6 15 0 0,0 5-126 0 0,1 1-1 0 0,-2 0 1 0 0,1 0-1 0 0,-1 0 1 0 0,-1 1-1 0 0,0 0 1 0 0,0 1-1 0 0,0-1 1 0 0,-1 2-1 0 0,-1-1 1 0 0,1 1-1 0 0,-1 1 1 0 0,0 0-1 0 0,-1 0 1 0 0,1 1-1 0 0,-1 0 1 0 0,0 1-1 0 0,-6-2 128 0 0,-10-2-415 0 0,0 1 0 0 0,0 2 0 0 0,-1 0 0 0 0,1 2 0 0 0,-1 1-1 0 0,0 1 1 0 0,-12 2 415 0 0,-95 18-3230 0 0,47 5-2808 0 0,43-9-2092 0 0</inkml:trace>
  <inkml:trace contextRef="#ctx0" brushRef="#br0" timeOffset="3754.681">1179 210 5049 0 0,'0'0'1696'0'0,"0"0"-409"0"0,0 0-321 0 0,0 0-38 0 0,0 0 183 0 0,0 0 216 0 0,0 0 59 0 0,0 0-110 0 0,0 0-191 0 0,0 0-190 0 0,35 4-97 0 0,115 12-51 0 0,505 49 2307 0 0,-130-18-3322 0 0,-355-34-1655 0 0,-59-8-6347 0 0,-78-4-2514 0 0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2:51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109 627 0 0 0,'0'0'891'0'0,"0"0"193"0"0,0 0 56 0 0,0 0 211 0 0,0 0 279 0 0,0 0 202 0 0,0 0-10 0 0,0 0-242 0 0,0 0-357 0 0,0 0-326 0 0,0 0-211 0 0,0-3-106 0 0,5 93 3757 0 0,12 91-4495 0 0,-15-162 392 0 0,7 98 34 0 0,-9-116-228 0 0,0-1 12 0 0,0 0 31 0 0,4-34 2298 0 0,0-3-2336 0 0,1-1 1 0 0,2 1 0 0 0,1 0 0 0 0,3 1-1 0 0,0 0 1 0 0,3 1 0 0 0,10-21-46 0 0,-3 5 25 0 0,-16 37-18 0 0,1 0 1 0 0,0 0-1 0 0,2 1 0 0 0,-1-1 1 0 0,2 2-1 0 0,-1-1 0 0 0,2 1 1 0 0,0 0-8 0 0,-9 10-2 0 0,0 1 0 0 0,0-1-1 0 0,0 1 1 0 0,0 0 0 0 0,0-1 0 0 0,0 1 0 0 0,0 0 0 0 0,1 0 0 0 0,-1 0 0 0 0,0 0 0 0 0,1 0-1 0 0,-1 0 1 0 0,1 0 0 0 0,-1 0 0 0 0,1 1 0 0 0,-1-1 0 0 0,1 0 0 0 0,-1 1 0 0 0,1 0 0 0 0,0-1-1 0 0,-1 1 1 0 0,1 0 0 0 0,0 0 0 0 0,-1 0 0 0 0,1 0 0 0 0,0 0 0 0 0,0 0 0 0 0,-1 0 0 0 0,1 0-1 0 0,0 1 1 0 0,-1-1 0 0 0,1 1 0 0 0,-1-1 0 0 0,1 1 0 0 0,-1 0 0 0 0,1 0 0 0 0,-1 0 0 0 0,1-1-1 0 0,-1 1 1 0 0,0 0 0 0 0,1 1 0 0 0,-1-1 0 0 0,0 0 0 0 0,0 0 0 0 0,0 1 0 0 0,0-1 0 0 0,0 0-1 0 0,1 2 3 0 0,33 81 167 0 0,-18-73-2907 0 0,-5-28-10231 0 0,-12 13 6260 0 0</inkml:trace>
  <inkml:trace contextRef="#ctx0" brushRef="#br0" timeOffset="555.396">1 347 4745 0 0,'0'0'1638'0'0,"0"0"-178"0"0,0 0-29 0 0,0 0 167 0 0,0 0 67 0 0,0 0-166 0 0,0 0-401 0 0,0 0-354 0 0,0 0-181 0 0,0 0-28 0 0,0 0 51 0 0,0 0 41 0 0,15-6 7 0 0,99-32 1011 0 0,91 34-190 0 0,-183 8-1468 0 0,-21-4 28 0 0,-1 0 39 0 0,0 0 45 0 0,0 0 58 0 0,0 0 71 0 0,0 0 17 0 0,-21-15 339 0 0,-18-10-363 0 0,31 20-179 0 0,0 1 0 0 0,0-1 0 0 0,1 0 1 0 0,-1-1-1 0 0,1 0 0 0 0,1 0 0 0 0,-1-1 0 0 0,1 0 0 0 0,0 0 0 0 0,0 0 0 0 0,1-1 0 0 0,-1-2-42 0 0,-33-98-394 0 0,34 58-3130 0 0,7 42 1102 0 0,3 2-3668 0 0,-1 2 1744 0 0,-2 1-2896 0 0</inkml:trace>
</inkml:ink>
</file>

<file path=ppt/ink/ink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18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6 303 0 0 0,'0'0'207'0'0,"0"0"645"0"0,0 0 192 0 0,0 0-54 0 0,0 0-154 0 0,0 0-179 0 0,0 0-139 0 0,0 0-93 0 0,0 0-6 0 0,2 0 70 0 0,41 0 3015 0 0,102-1 2375 0 0,73-20-4030 0 0,-78-1-1550 0 0,-127 19-2511 0 0,-24 4-3609 0 0,-2 1 3946 0 0,-13 5-4226 0 0,17-3 4142 0 0</inkml:trace>
  <inkml:trace contextRef="#ctx0" brushRef="#br0" timeOffset="278.57">0 439 456 0 0,'0'0'1162'0'0,"0"0"-209"0"0,0 0 65 0 0,0 0 395 0 0,0 0 418 0 0,0 0 111 0 0,0 0-172 0 0,0 0-283 0 0,0 0-284 0 0,0 0-208 0 0,0 0-175 0 0,0 0-147 0 0,36 1-106 0 0,114 1-101 0 0,113-9 475 0 0,-177 1-2664 0 0,-58 1-2470 0 0,-1-1-4763 0 0,-22 5 6131 0 0</inkml:trace>
  <inkml:trace contextRef="#ctx0" brushRef="#br0" timeOffset="753.9">350 1 0 0 0,'0'0'951'0'0,"0"0"154"0"0,0 0 192 0 0,0 0 168 0 0,0 0 28 0 0,0 0-198 0 0,0 0-227 0 0,0 0-219 0 0,0 0-134 0 0,0 0-49 0 0,0 0-37 0 0,0 0 30 0 0,-4 10-2 0 0,-9 30-6 0 0,27-18 395 0 0,-9-20-842 0 0,217 101 3221 0 0,-219-102-3424 0 0,5 1-4 0 0,-1 0 0 0 0,1 1 0 0 0,-1 0 0 0 0,1 0-1 0 0,-1 1 1 0 0,0 0 0 0 0,0 0 0 0 0,0 1 0 0 0,-1-1-1 0 0,0 2 1 0 0,0-1 0 0 0,0 1 0 0 0,0-1 0 0 0,-1 2-1 0 0,0-1 1 0 0,0 0 0 0 0,-1 1 0 0 0,0 0 0 0 0,0 0-1 0 0,0 1 1 0 0,-1-1 0 0 0,0 1 0 0 0,-1-1 0 0 0,0 1-1 0 0,0 0 1 0 0,0 3 3 0 0,-2-4-11 0 0,-1 0 0 0 0,0 0-1 0 0,0 0 1 0 0,0 0 0 0 0,-1-1-1 0 0,0 1 1 0 0,-1-1 0 0 0,1 1 0 0 0,-1-1-1 0 0,-1 0 1 0 0,1 0 0 0 0,-1 0-1 0 0,0 0 1 0 0,0-1 0 0 0,-1 1-1 0 0,1-1 1 0 0,-1 0 0 0 0,0-1 0 0 0,-4 3 11 0 0,-119 72 101 0 0,77-52-123 0 0,-123 71-315 0 0,162-92-263 0 0,-16 12-981 0 0,20-1-8749 0 0,8-13 5220 0 0</inkml:trace>
</inkml:ink>
</file>

<file path=ppt/ink/ink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1.6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0 195 0 0 0,'0'0'477'0'0,"0"0"137"0"0,0 0 43 0 0,0 0 280 0 0,0 0 308 0 0,0 0 217 0 0,0 0-10 0 0,0 0-214 0 0,0 0-214 0 0,0 0-221 0 0,0 0-174 0 0,0 0-99 0 0,0 0-44 0 0,29 0-7 0 0,135-3 440 0 0,-128 3-182 0 0,5-1 35 0 0,-12 2 3502 0 0,-24-30-2517 0 0,-5 23-1628 0 0,1 0-1 0 0,-2 0 1 0 0,1 0-1 0 0,-1 0 1 0 0,1 0-1 0 0,-2 0 0 0 0,1 0 1 0 0,-1 0-1 0 0,0 0 1 0 0,0 0-1 0 0,0 1 1 0 0,-1-1-1 0 0,0 1 1 0 0,0 0-1 0 0,0 0 0 0 0,-3-3-128 0 0,-54-46-34 0 0,29 45-2908 0 0,31 30-12100 0 0,3-20 10513 0 0</inkml:trace>
</inkml:ink>
</file>

<file path=ppt/ink/ink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0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 3145 0 0,'0'0'693'0'0,"0"0"-171"0"0,0 0 28 0 0,0 0 409 0 0,0 0 508 0 0,0 0 212 0 0,0 0-58 0 0,0 0-257 0 0,0 0-327 0 0,0 0-267 0 0,0 0-174 0 0,10 22-90 0 0,61 137 983 0 0,-56-121-1043 0 0,-2 1 1 0 0,-1 1-1 0 0,-2 0 0 0 0,-2 0 0 0 0,2 30-446 0 0,23 104 383 0 0,-24-159-215 0 0,-9-15-79 0 0,17-22 1880 0 0,49-130-387 0 0,3-9-865 0 0,37-136-717 0 0,-82 204-817 0 0,-23 97-6483 0 0,0 10-218 0 0,-1-6-384 0 0</inkml:trace>
  <inkml:trace contextRef="#ctx0" brushRef="#br0" timeOffset="331.162">573 471 5241 0 0,'0'0'2582'0'0,"0"0"-823"0"0,0 0-488 0 0,0 0-53 0 0,0 0 45 0 0,0 0-45 0 0,0 0-191 0 0,0 0-265 0 0,0 0-230 0 0,0 0-161 0 0,0 0-109 0 0,0 0-86 0 0,0 0-25 0 0,-3 24-17 0 0,-16 114 58 0 0,8 20-754 0 0,4-134-459 0 0,3-12-1880 0 0,2 0-5285 0 0,2-12 4941 0 0,0 0 1001 0 0</inkml:trace>
  <inkml:trace contextRef="#ctx0" brushRef="#br0" timeOffset="851.758">445 445 1920 0 0,'0'0'2285'0'0,"0"0"-382"0"0,0 0-261 0 0,0 0-23 0 0,0 0 17 0 0,0 0-100 0 0,0 0-278 0 0,0 0-298 0 0,0 0-221 0 0,0 0-144 0 0,0 0-58 0 0,0 0-38 0 0,0 0-51 0 0,19-2-30 0 0,128-18 640 0 0,39 2-41 0 0,-185 18-1020 0 0,0-1 1 0 0,0 1-1 0 0,0 0 1 0 0,0 0-1 0 0,0 0 1 0 0,0 0-1 0 0,0 0 1 0 0,0 0-1 0 0,0 0 1 0 0,0 1-1 0 0,-1-1 0 0 0,1 0 1 0 0,0 0-1 0 0,0 1 1 0 0,0-1-1 0 0,0 0 1 0 0,0 1-1 0 0,0-1 1 0 0,-1 1-1 0 0,1 0 1 0 0,0-1-1 0 0,0 1 1 0 0,-1-1-1 0 0,1 1 1 0 0,0 0-1 0 0,-1 0 1 0 0,1-1-1 0 0,-1 1 1 0 0,1 0-1 0 0,-1 0 1 0 0,1 0-1 0 0,-1 0 1 0 0,1-1-1 0 0,-1 1 1 0 0,0 0-1 0 0,0 0 1 0 0,1 0-1 0 0,-1 0 1 0 0,0 0-1 0 0,0 0 1 0 0,0 0-1 0 0,0 0 1 0 0,0 0-1 0 0,0 0 1 0 0,0 0-1 0 0,-1 0 1 0 0,1 0-1 0 0,0 0 1 0 0,0 0-1 0 0,-1 0 3 0 0,-24 43 62 0 0,-111 88 39 0 0,135-128-130 0 0,0 1 0 0 0,1-1-1 0 0,-1 1 1 0 0,1-1 0 0 0,0 1 0 0 0,0-1 0 0 0,0 1-1 0 0,0-1 1 0 0,1 1 0 0 0,0-1 0 0 0,0 1 0 0 0,0-1-1 0 0,1 0 1 0 0,-1 0 0 0 0,1 0 0 0 0,0 1 0 0 0,0-1-1 0 0,0-1 1 0 0,1 1 0 0 0,0 0 0 0 0,-1-1 0 0 0,1 1-1 0 0,0-1 1 0 0,1 0 0 0 0,-1 0 0 0 0,1 0 0 0 0,-1 0-1 0 0,1-1 1 0 0,0 1 0 0 0,0-1 0 0 0,0 0 0 0 0,0 0-1 0 0,1 0 30 0 0,17 16-180 0 0,-16-14 190 0 0,-1-1 1 0 0,-1 1 0 0 0,1 1-1 0 0,-1-1 1 0 0,1 1 0 0 0,-1-1-1 0 0,0 1 1 0 0,-1 0 0 0 0,1 1-1 0 0,-1-1 1 0 0,0 1 0 0 0,-1-1-1 0 0,1 1 1 0 0,-1 0 0 0 0,0 0-1 0 0,-1 0 1 0 0,1 0 0 0 0,-1 0-1 0 0,0 0 1 0 0,-1 1 0 0 0,1 4-11 0 0,-4-7 39 0 0,0 0 1 0 0,-1 0-1 0 0,1-1 1 0 0,0 0-1 0 0,-1 0 1 0 0,0 0-1 0 0,0 0 1 0 0,0 0-1 0 0,0-1 1 0 0,0 0-1 0 0,0 0 1 0 0,-1 0-1 0 0,1 0 1 0 0,-1-1-1 0 0,1 1 1 0 0,-1-1-1 0 0,0 0 1 0 0,1-1-1 0 0,-1 1 1 0 0,0-1-1 0 0,-4 0-39 0 0,-108-2-2254 0 0,78-3-1317 0 0,1-3-3430 0 0,24 4-189 0 0</inkml:trace>
</inkml:ink>
</file>

<file path=ppt/ink/ink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2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0 656 128 0 0,'0'0'2002'0'0,"0"0"-519"0"0,0 0-131 0 0,0 0 200 0 0,0 0 206 0 0,0 0 66 0 0,0 0-204 0 0,0 0-364 0 0,0 0-307 0 0,0 0-183 0 0,0 0-62 0 0,0 0 4 0 0,0 0-60 0 0,11 0-81 0 0,108 9 1103 0 0,127 4-1354 0 0,-177-22-2143 0 0,-27-3-3725 0 0,-22 11-2509 0 0,-15 1 4198 0 0</inkml:trace>
  <inkml:trace contextRef="#ctx0" brushRef="#br0" timeOffset="201.158">54 855 6305 0 0,'0'0'1541'0'0,"0"0"-578"0"0,0 0-279 0 0,0 0 204 0 0,0 0 275 0 0,0 0 106 0 0,0 0-150 0 0,0 0-295 0 0,0 0-275 0 0,0 0-208 0 0,0 0-137 0 0,0 0-100 0 0,0 0-68 0 0,37 10-81 0 0,118 32-115 0 0,-148-40 96 0 0,-1 0 1 0 0,1-1 0 0 0,0 1 0 0 0,-1-1-1 0 0,1 0 1 0 0,0-1 0 0 0,0 0-1 0 0,0 0 1 0 0,0 0 0 0 0,-1-1-1 0 0,1 0 1 0 0,0 0 0 0 0,2-2 63 0 0,7-1-412 0 0,25-5-1403 0 0,33-7-6074 0 0,-52 8 3043 0 0</inkml:trace>
  <inkml:trace contextRef="#ctx0" brushRef="#br0" timeOffset="1793.072">803 608 0 0 0,'0'0'424'0'0,"0"0"508"0"0,0 0 93 0 0,0 0-109 0 0,-1 34-143 0 0,-4 105-155 0 0,-3 96 3465 0 0,-10-222 1734 0 0,-14-36-2985 0 0,28 10-2684 0 0,0-1 0 0 0,2 1 1 0 0,0-1-1 0 0,0 0 0 0 0,1 1 0 0 0,1-1 1 0 0,0 0-1 0 0,1 0 0 0 0,1 0 1 0 0,0 1-1 0 0,0-1 0 0 0,2 1 0 0 0,0-1 1 0 0,0 1-1 0 0,1 0 0 0 0,3-4-148 0 0,8-24 111 0 0,1 0 0 0 0,2 2 0 0 0,2 0 0 0 0,2 1 0 0 0,24-30-111 0 0,-37 55 26 0 0,1 1 0 0 0,1 0 0 0 0,0 0 0 0 0,1 2 1 0 0,0-1-1 0 0,0 2 0 0 0,15-8-26 0 0,-27 16-5 0 0,0 0 1 0 0,0 0 0 0 0,0 0-1 0 0,0 0 1 0 0,1 0-1 0 0,-1 1 1 0 0,0-1 0 0 0,0 1-1 0 0,1-1 1 0 0,-1 1-1 0 0,0-1 1 0 0,1 1 0 0 0,-1 0-1 0 0,1-1 1 0 0,-1 1-1 0 0,0 0 1 0 0,1 0 0 0 0,-1 0-1 0 0,1 0 1 0 0,-1 1-1 0 0,1-1 1 0 0,-1 0 0 0 0,0 0-1 0 0,1 1 1 0 0,-1-1-1 0 0,0 1 1 0 0,1-1 0 0 0,-1 1-1 0 0,0 0 1 0 0,0-1-1 0 0,1 1 1 0 0,-1 0 0 0 0,0 0-1 0 0,0 0 1 0 0,0 0-1 0 0,0 0 1 0 0,0 0 0 0 0,0 0-1 0 0,-1 0 1 0 0,1 1-1 0 0,0-1 1 0 0,0 0 0 0 0,-1 0-1 0 0,1 1 1 0 0,-1-1-1 0 0,1 0 1 0 0,-1 1 0 0 0,0-1-1 0 0,1 0 1 0 0,-1 1-1 0 0,0-1 1 0 0,0 1 0 0 0,0-1-1 0 0,0 1 1 0 0,0-1-1 0 0,0 0 1 0 0,0 1 0 0 0,-1-1-1 0 0,1 1 1 0 0,-1-1 4 0 0,-4 193-738 0 0,18-171-3064 0 0,5-19-3510 0 0,-12-4 282 0 0</inkml:trace>
  <inkml:trace contextRef="#ctx0" brushRef="#br0" timeOffset="2585.962">1123 1002 952 0 0,'0'0'1002'0'0,"0"0"142"0"0,0 0 355 0 0,0 0 268 0 0,0 0 99 0 0,0 0-115 0 0,0 0-259 0 0,0 0-182 0 0,0 0-163 0 0,0 0-148 0 0,0 0-131 0 0,34-10-159 0 0,107-32-110 0 0,-58-2 383 0 0,-61 27-629 0 0,-6 6-150 0 0,1-1 0 0 0,-1-1 0 0 0,-1 0-1 0 0,-1-1 1 0 0,0-1 0 0 0,0 0 0 0 0,-2-1 0 0 0,0-1 0 0 0,0 0-1 0 0,4-10-202 0 0,-8-46 585 0 0,-10 71-629 0 0,0 0 0 0 0,1 0 1 0 0,-1 1-1 0 0,0-1 0 0 0,0 1 1 0 0,0-1-1 0 0,0 1 1 0 0,0 0-1 0 0,0 0 0 0 0,0 0 1 0 0,0 0-1 0 0,0 0 0 0 0,-1 0 1 0 0,1 0-1 0 0,0 1 1 0 0,0-1-1 0 0,-1 1 0 0 0,1 0 1 0 0,-1 0-1 0 0,1 0 0 0 0,0 0 1 0 0,-1 0-1 0 0,1 0 1 0 0,-1 0-1 0 0,1 1 0 0 0,0 0 1 0 0,0-1-1 0 0,-1 1 0 0 0,1 0 1 0 0,0 0-1 0 0,-2 1 44 0 0,-6 3-102 0 0,-1 1-1 0 0,1 0 0 0 0,0 1 1 0 0,0 0-1 0 0,1 0 0 0 0,0 1 1 0 0,1 1-1 0 0,-1-1 1 0 0,2 1-1 0 0,-1 1 0 0 0,1-1 1 0 0,1 1-1 0 0,-1 1 0 0 0,2-1 1 0 0,0 1-1 0 0,0 0 1 0 0,1 0-1 0 0,0 0 0 0 0,0 1 1 0 0,2-1-1 0 0,-1 5 103 0 0,3-13 9 0 0,0 0 0 0 0,0 1 0 0 0,0-1 0 0 0,1 0 0 0 0,0 0 0 0 0,-1 1-1 0 0,1-1 1 0 0,0 0 0 0 0,1 0 0 0 0,-1 0 0 0 0,0 0 0 0 0,1 0 0 0 0,0 0 0 0 0,0 0 0 0 0,0-1 0 0 0,0 1 0 0 0,0-1 0 0 0,0 1-1 0 0,1-1 1 0 0,-1 0 0 0 0,1 0 0 0 0,-1 0 0 0 0,1 0 0 0 0,0 0 0 0 0,0-1 0 0 0,0 1 0 0 0,0-1 0 0 0,0 0 0 0 0,0 1-1 0 0,1-1-8 0 0,101 20 683 0 0,-79-22-493 0 0,0-1 0 0 0,0-1 0 0 0,0-1 0 0 0,0-2 0 0 0,-1-1 0 0 0,0 0 0 0 0,0-2 0 0 0,-1-1 0 0 0,0-1 0 0 0,-1-1 0 0 0,0-1-1 0 0,-1-1 1 0 0,18-15-190 0 0,-22 17 34 0 0,-1 0-1 0 0,0-1 0 0 0,-1-2 0 0 0,-1 1 0 0 0,0-2 1 0 0,-1 0-1 0 0,-1 0 0 0 0,0-2-33 0 0,-3-26-81 0 0,-51 45-1170 0 0,-50 77-125 0 0,79-65 1218 0 0,3-4 69 0 0,0-1 0 0 0,1 2 0 0 0,0-1 0 0 0,0 1 0 0 0,1 0 0 0 0,0 1 0 0 0,1 0 0 0 0,1 0 0 0 0,-1 0 0 0 0,2 1 0 0 0,-1-1 0 0 0,2 1 0 0 0,0 0 0 0 0,0 0 0 0 0,1 2 89 0 0,2-11 6 0 0,1 0-1 0 0,-1 0 1 0 0,1 0 0 0 0,0 0-1 0 0,0 0 1 0 0,0 0 0 0 0,1 0-1 0 0,-1 0 1 0 0,1 0 0 0 0,-1 0 0 0 0,1-1-1 0 0,0 1 1 0 0,0-1 0 0 0,0 1-1 0 0,1-1 1 0 0,-1 0 0 0 0,0 0-1 0 0,1 0 1 0 0,-1 0 0 0 0,1 0-1 0 0,0-1 1 0 0,0 1 0 0 0,0-1-1 0 0,0 1 1 0 0,0-1 0 0 0,0 0 0 0 0,0 0-6 0 0,89 16 773 0 0,-65-20-520 0 0,0-1 0 0 0,0-1 1 0 0,-1-1-1 0 0,1-1 0 0 0,-1-2 1 0 0,-1 0-1 0 0,0-2 0 0 0,0-1 0 0 0,-1-1 1 0 0,0-1-1 0 0,-1-1 0 0 0,-1-1 1 0 0,18-16-254 0 0,-17 12 36 0 0,-1-2 1 0 0,0-1 0 0 0,-2 0-1 0 0,0-2 1 0 0,4-8-37 0 0,-10 14 10 0 0,27-64-23 0 0,-56 83-314 0 0,6 8 275 0 0,0 0 0 0 0,0 0 0 0 0,0 0 0 0 0,1 1 1 0 0,1 0-1 0 0,-1 1 0 0 0,2 0 0 0 0,-1 0 0 0 0,-3 9 52 0 0,2-8-50 0 0,1 0 1 0 0,0 1-1 0 0,1 0 0 0 0,1 0 0 0 0,0 0 0 0 0,0 0 1 0 0,1 1-1 0 0,1 0 0 0 0,0 0 0 0 0,1 0 0 0 0,0 0 1 0 0,1 0-1 0 0,0 1 0 0 0,1-1 0 0 0,1 5 50 0 0,2-12-141 0 0,1 0-1 0 0,0 0 1 0 0,0 0 0 0 0,0 0-1 0 0,1-1 1 0 0,0 0-1 0 0,0 0 1 0 0,0 0-1 0 0,1-1 1 0 0,-1 1 0 0 0,1-1-1 0 0,0-1 1 0 0,0 1-1 0 0,1-1 1 0 0,-1 0-1 0 0,1-1 1 0 0,-1 1 0 0 0,1-1-1 0 0,0 0 1 0 0,0-1-1 0 0,0 0 1 0 0,6 0 141 0 0,53 3-7188 0 0,-49-4 2371 0 0,-3 0 45 0 0</inkml:trace>
  <inkml:trace contextRef="#ctx0" brushRef="#br0" timeOffset="3165.995">3077 306 0 0 0,'0'0'878'0'0,"0"0"443"0"0,0 0 290 0 0,0 0 191 0 0,0 0 109 0 0,0 0 8 0 0,0 0-101 0 0,0 0-217 0 0,0 0-258 0 0,0 0-224 0 0,0 0-156 0 0,-27 29-124 0 0,-83 90-94 0 0,58-38 247 0 0,46-63-773 0 0,-4 4-97 0 0,1 1 0 0 0,1-1 0 0 0,1 2 0 0 0,1-1 0 0 0,1 1 0 0 0,2-1 0 0 0,0 1 0 0 0,1 1-1 0 0,1-1 1 0 0,2 7-122 0 0,0-23-29 0 0,0 0 0 0 0,1-1 0 0 0,0 1-1 0 0,1-1 1 0 0,-1 0 0 0 0,1 1 0 0 0,1-1 0 0 0,-1 0-1 0 0,1-1 1 0 0,0 1 0 0 0,1-1 0 0 0,0 0 0 0 0,0 0-1 0 0,0 0 1 0 0,1 0 0 0 0,-1-1 0 0 0,1 0-1 0 0,1 0 1 0 0,-1-1 0 0 0,1 0 0 0 0,-1 0 0 0 0,1 0-1 0 0,0-1 1 0 0,1 0 0 0 0,-1-1 0 0 0,0 1 0 0 0,1-1-1 0 0,0-1 1 0 0,-1 1 0 0 0,1-1 0 0 0,0-1-1 0 0,6 1 30 0 0,74-14-3425 0 0,-33-11-6099 0 0,-45 16 3108 0 0</inkml:trace>
  <inkml:trace contextRef="#ctx0" brushRef="#br0" timeOffset="3440.676">3158 704 6161 0 0,'0'0'3728'0'0,"0"0"-2133"0"0,0 0-1035 0 0,0 0 48 0 0,0 0 299 0 0,0 0 197 0 0,0 0-18 0 0,0 0-203 0 0,0 0-254 0 0,0 0-224 0 0,0 0-157 0 0,0 0-103 0 0,33 1-64 0 0,104 4-46 0 0,-24-19-541 0 0,-45-1-4030 0 0,-42 9-2264 0 0,-11 2 467 0 0</inkml:trace>
  <inkml:trace contextRef="#ctx0" brushRef="#br0" timeOffset="3740.998">4017 483 9874 0 0,'0'0'1282'0'0,"0"0"-429"0"0,0 0 3 0 0,0 0 290 0 0,0 0 278 0 0,0 0-9 0 0,0 0-310 0 0,0 0-307 0 0,0 0-246 0 0,0 0-166 0 0,0 0-102 0 0,0 0-52 0 0,-13 31-65 0 0,-42 99-46 0 0,-7-15 22 0 0,-38 17-2154 0 0,56-102-3033 0 0,13-16-7425 0 0,27-13 11355 0 0</inkml:trace>
  <inkml:trace contextRef="#ctx0" brushRef="#br0" timeOffset="4014.463">3677 546 8386 0 0,'0'0'1874'0'0,"0"0"-492"0"0,0 0-168 0 0,0 0 29 0 0,0 0-45 0 0,0 0-162 0 0,0 0-241 0 0,0 0-169 0 0,0 0-73 0 0,0 0-61 0 0,0 0-66 0 0,0 0-24 0 0,13 18-14 0 0,41 59-28 0 0,-41-58-245 0 0,1-1 0 0 0,0-1 0 0 0,2 0 0 0 0,-1-1 0 0 0,2-1 0 0 0,0 0 0 0 0,1-1 0 0 0,0-1 0 0 0,1-1 0 0 0,19 9-115 0 0,-35-19-53 0 0,79 35-366 0 0,-44-32-2790 0 0,-31-22-7768 0 0,-8 12 5722 0 0,1 2 3643 0 0</inkml:trace>
  <inkml:trace contextRef="#ctx0" brushRef="#br0" timeOffset="4432.91">3568 321 8282 0 0,'0'0'1359'0'0,"0"0"-460"0"0,0 0 34 0 0,0 0 277 0 0,0 0 177 0 0,0 0-46 0 0,0 0-279 0 0,0 0-297 0 0,0 0-225 0 0,0 0-151 0 0,0 0-88 0 0,0 0-48 0 0,0 0-21 0 0,21-21-17 0 0,65-65-23 0 0,-31 20 166 0 0,20-37 75 0 0,-74 103-448 0 0,1 1 0 0 0,-1-1 0 0 0,0 1-1 0 0,0-1 1 0 0,1 1 0 0 0,-1-1 0 0 0,0 1 0 0 0,0 0 0 0 0,0 0 0 0 0,0 0-1 0 0,0-1 1 0 0,0 1 0 0 0,0 0 0 0 0,0 0 0 0 0,-1 0 0 0 0,1 0 0 0 0,0 1-1 0 0,0-1 1 0 0,-1 0 0 0 0,1 0 0 0 0,-1 0 0 0 0,1 0 0 0 0,-1 1 0 0 0,0-1 0 0 0,1 0-1 0 0,-1 1 1 0 0,0-1 0 0 0,0 0 0 0 0,0 1 0 0 0,0-1 0 0 0,0 0 0 0 0,0 0-1 0 0,0 1 1 0 0,0-1 0 0 0,0 0 0 0 0,-1 1 15 0 0,4 12-7 0 0,5 2 47 0 0,0 0 0 0 0,1 0 0 0 0,1-1 0 0 0,0 0 0 0 0,1-1 0 0 0,1 0 0 0 0,0-1 0 0 0,1 0 0 0 0,4 2-40 0 0,-11-8-33 0 0,28 17-1993 0 0,-22-18-1769 0 0,0 0-3591 0 0,-10-5 667 0 0</inkml:trace>
  <inkml:trace contextRef="#ctx0" brushRef="#br0" timeOffset="4688.201">4271 1 7858 0 0,'0'0'1819'0'0,"0"0"-590"0"0,0 0-28 0 0,0 0 392 0 0,0 0 212 0 0,0 0-76 0 0,0 0-326 0 0,0 0-321 0 0,0 0-230 0 0,23 31-161 0 0,71 101-130 0 0,-52-40 151 0 0,-39-70-562 0 0,11 52 68 0 0,-3 2 0 0 0,-3 0 0 0 0,-4 0 0 0 0,-5 58-218 0 0,0-112-195 0 0,-1-1-1 0 0,0 1 1 0 0,-2-1-1 0 0,-1 1 1 0 0,-1-1-1 0 0,-1 0 1 0 0,0-1 0 0 0,-1 0-1 0 0,-2 0 1 0 0,0-1-1 0 0,-1 0 1 0 0,-3 2 195 0 0,-24 27-4902 0 0,-6-4-4010 0 0,32-36 1514 0 0</inkml:trace>
</inkml:ink>
</file>

<file path=ppt/ink/ink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36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884 318 6409 0 0,'0'0'1338'0'0,"0"0"-320"0"0,0 0-194 0 0,0 0 132 0 0,0 0 326 0 0,0 0 233 0 0,0 0-97 0 0,0 0-328 0 0,0 0-400 0 0,0 0-297 0 0,0 0-173 0 0,0 7-36 0 0,-26 298 1747 0 0,15-255-2130 0 0,-2 0-1 0 0,-3 0 1 0 0,-1-2 0 0 0,-11 19 199 0 0,19-45-483 0 0,-6 3-483 0 0,0-1-1717 0 0,11-10-2855 0 0,4-13 3158 0 0,0-1-127 0 0,0 0 99 0 0,0 0 902 0 0</inkml:trace>
  <inkml:trace contextRef="#ctx0" brushRef="#br0" timeOffset="308.253">336 469 0 0 0,'0'0'3094'0'0,"0"0"-1975"0"0,0 0-503 0 0,0 0 192 0 0,0 0 336 0 0,0 0 302 0 0,0 0 18 0 0,0 0-237 0 0,0 0-292 0 0,0 0-212 0 0,0 0-66 0 0,0 0 62 0 0,0 0 69 0 0,22-14 19 0 0,73-45-15 0 0,23 15 729 0 0,-79 36-1126 0 0,91-22-159 0 0,1 7 1 0 0,1 5-1 0 0,1 6 1 0 0,0 6-1 0 0,10 6-236 0 0,-86 8-3967 0 0,-55 10-8701 0 0,-7-14 9866 0 0</inkml:trace>
  <inkml:trace contextRef="#ctx0" brushRef="#br0" timeOffset="6806.981">210 1135 0 0 0,'0'0'273'0'0,"0"0"896"0"0,0 0 434 0 0,0 0-4 0 0,0 0-248 0 0,0 0-343 0 0,0 0-272 0 0,0 0-145 0 0,24 4 2656 0 0,146-41 2710 0 0,257-66-3291 0 0,2-3-1803 0 0,-315 83-659 0 0,-114 23-182 0 0,0 0 16 0 0,-28 4-270 0 0,-17-6-1090 0 0,16-4-2660 0 0,23 0-3190 0 0,5 5 473 0 0</inkml:trace>
  <inkml:trace contextRef="#ctx0" brushRef="#br0" timeOffset="7942.363">1705 299 0 0 0,'0'0'1039'0'0,"0"0"363"0"0,0 0 119 0 0,0 0-141 0 0,0 0-198 0 0,0 0-156 0 0,0 0-36 0 0,0 0 47 0 0,0 0 50 0 0,27-3 62 0 0,83-13 19 0 0,-82 12-415 0 0,1-1 0 0 0,-1-2 0 0 0,0-1 0 0 0,0-1 0 0 0,-1-1 0 0 0,0-2 0 0 0,16-9-753 0 0,-26 13 148 0 0,122-88 984 0 0,-135 93-1056 0 0,-1 1 0 0 0,0-1 1 0 0,0 0-1 0 0,-1 0 0 0 0,1 0 0 0 0,-1 0 0 0 0,1-1 0 0 0,-1 1 0 0 0,0-1 1 0 0,0 1-1 0 0,0-1 0 0 0,-1 0 0 0 0,0 0 0 0 0,1 0 0 0 0,-1 0 0 0 0,0 0 0 0 0,-1 0 1 0 0,1 0-1 0 0,-1 0 0 0 0,0 0 0 0 0,0 0 0 0 0,0 0 0 0 0,0-1-76 0 0,-2 3 1 0 0,0 1 1 0 0,1 0-1 0 0,-1 0 0 0 0,1 0 1 0 0,-1 0-1 0 0,0 0 0 0 0,0 0 0 0 0,0 0 1 0 0,0 0-1 0 0,0 1 0 0 0,1-1 0 0 0,-1 1 1 0 0,0 0-1 0 0,0-1 0 0 0,0 1 0 0 0,0 0 1 0 0,0 0-1 0 0,0 0 0 0 0,0 0 0 0 0,0 1 1 0 0,0-1-1 0 0,0 0 0 0 0,0 1 0 0 0,0 0 1 0 0,0-1-1 0 0,0 1 0 0 0,0 0 0 0 0,0 0 1 0 0,1 0-1 0 0,-1 0 0 0 0,0 0 1 0 0,1 0-1 0 0,-1 1 0 0 0,1-1 0 0 0,-1 0 1 0 0,0 2-2 0 0,-14 18-15 0 0,1 0 1 0 0,1 1-1 0 0,1 0 0 0 0,1 2 1 0 0,1-1-1 0 0,1 1 1 0 0,1 1-1 0 0,1-1 1 0 0,1 1-1 0 0,2 1 1 0 0,-3 19 14 0 0,-1 43-1 0 0,4 1-1 0 0,5 71 2 0 0,0-75-20 0 0,1-37-12 0 0,1-14-25 0 0,0 0-1 0 0,-2 0 0 0 0,-2 0 1 0 0,0 1-1 0 0,-3-2 0 0 0,-1 1 0 0 0,-1 0 1 0 0,-2-1-1 0 0,-1-1 0 0 0,-2 0 0 0 0,-1 0 1 0 0,-8 12 57 0 0,17-39-164 0 0,1 0 0 0 0,-1 0 0 0 0,0 0 1 0 0,0-1-1 0 0,-1 0 0 0 0,1 0 0 0 0,-1 0 1 0 0,0 0-1 0 0,0-1 0 0 0,0 1 0 0 0,-1-1 1 0 0,1-1-1 0 0,-6 3 164 0 0,-49-10-6497 0 0,6-31-2302 0 0,42 28 5802 0 0</inkml:trace>
  <inkml:trace contextRef="#ctx0" brushRef="#br0" timeOffset="8277.484">1668 819 16 0 0,'0'0'788'0'0,"0"0"132"0"0,0 0 270 0 0,0 0 237 0 0,0 0 107 0 0,0 0-73 0 0,0 0-164 0 0,36-5-123 0 0,112-16-101 0 0,53-26 3017 0 0,-186 42-3817 0 0,183-95 2170 0 0,-95 2-1253 0 0,-99 93-828 0 0,-3 6 22 0 0,-1 7-506 0 0,3 219 1385 0 0,6-146-2622 0 0,2-70-7099 0 0,-7-11-256 0 0</inkml:trace>
  <inkml:trace contextRef="#ctx0" brushRef="#br0" timeOffset="8872.994">72 1474 880 0 0,'0'0'791'0'0,"0"0"105"0"0,0 0 260 0 0,0 0 298 0 0,0 0 77 0 0,0 0-232 0 0,0 0-351 0 0,0 0-232 0 0,0 0-67 0 0,0 0 67 0 0,0 0 120 0 0,0 0 60 0 0,0 0 62 0 0,22-5 20 0 0,149-27 1808 0 0,236-30 1109 0 0,307-30-2651 0 0,-292 44-1167 0 0,-312 33-141 0 0,12-3-643 0 0,0 6 1 0 0,23 5 706 0 0,-84 4-1179 0 0,-46 2-2451 0 0,-90 8-7981 0 0,60-6 6802 0 0</inkml:trace>
  <inkml:trace contextRef="#ctx0" brushRef="#br0" timeOffset="13275.026">1 1783 0 0 0,'0'0'199'0'0,"0"0"428"0"0,0 0 25 0 0,0 0-138 0 0,0 0-104 0 0,0 0-79 0 0,4-3-31 0 0,22-15 1141 0 0,3 13 7800 0 0,58-1-5990 0 0,-25-1-2181 0 0,99-8 545 0 0,83-9-520 0 0,104-38-342 0 0,23 22-735 0 0,-91 21 44 0 0,-140 4 106 0 0,-45-10-4 0 0,-12 14-53 0 0,-22 7-63 0 0,95-7 101 0 0,-73-8 101 0 0,-40 12-929 0 0,-43 5-326 0 0,-1-5-2456 0 0,-1 5-3852 0 0,1 2-2698 0 0</inkml:trace>
</inkml:ink>
</file>

<file path=ppt/ink/ink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3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270 777 1432 0 0,'0'0'796'0'0,"0"0"-230"0"0,0 0-107 0 0,0 0 187 0 0,0 0 375 0 0,0 0 372 0 0,0 0 148 0 0,0 0-120 0 0,0 0-335 0 0,0 0-367 0 0,0 0-257 0 0,-25 7-128 0 0,-77 27-47 0 0,99-34-264 0 0,0 1 1 0 0,0 0-1 0 0,0 0 1 0 0,0 1-1 0 0,0-1 1 0 0,1 1 0 0 0,-1-1-1 0 0,0 1 1 0 0,1 0-1 0 0,-1 0 1 0 0,1 0 0 0 0,0 0-1 0 0,0 0 1 0 0,0 1-1 0 0,0-1 1 0 0,0 1-1 0 0,0-1 1 0 0,0 1 0 0 0,1 0-1 0 0,-1 1-23 0 0,-3 7 118 0 0,-7 6 7 0 0,1 1 1 0 0,2 0-1 0 0,0 1 1 0 0,0 0-1 0 0,2 0 0 0 0,0 1 1 0 0,2 0-1 0 0,0 0 0 0 0,1 1 1 0 0,1-1-1 0 0,1 4-125 0 0,0-19 29 0 0,1 1 1 0 0,1 0-1 0 0,-1 0 0 0 0,1 0 1 0 0,0 0-1 0 0,0-1 0 0 0,0 1 1 0 0,1 0-1 0 0,0 0 0 0 0,0 0 1 0 0,1-1-1 0 0,0 1 0 0 0,0-1 1 0 0,0 1-1 0 0,0-1 0 0 0,1 0 1 0 0,0 0-1 0 0,0 0 0 0 0,0 0 1 0 0,1 0-1 0 0,0-1 0 0 0,0 1 1 0 0,0-1-1 0 0,0 0 1 0 0,1 0-1 0 0,-1-1 0 0 0,1 1 1 0 0,0-1-1 0 0,0 0 0 0 0,0 0 1 0 0,0-1-1 0 0,1 0 0 0 0,5 2-29 0 0,-2-3 183 0 0,0 0 1 0 0,1 0-1 0 0,-1-1 0 0 0,0 0 0 0 0,1-1 0 0 0,-1 0 0 0 0,0 0 1 0 0,0-1-1 0 0,0 0 0 0 0,0-1 0 0 0,0 0 0 0 0,0-1 1 0 0,-1 1-1 0 0,0-2 0 0 0,1 1 0 0 0,-1-1 0 0 0,2-2-183 0 0,120-106 1873 0 0,-91 75-1774 0 0,-2-2 1 0 0,-2-1-1 0 0,-2-2 1 0 0,-2-1-1 0 0,-1-2 1 0 0,-3 0-1 0 0,-2-2 1 0 0,-2-1 0 0 0,-2-1-1 0 0,-2-1 1 0 0,-2-1-1 0 0,-3 0 1 0 0,-2-1-1 0 0,-2 0 1 0 0,-3-1-1 0 0,-2 0 1 0 0,-2-36-100 0 0,-29-46-163 0 0,24 132 154 0 0,0-1 0 0 0,0 1 0 0 0,0 0 0 0 0,-1-1 0 0 0,1 1-1 0 0,-1 0 1 0 0,0 0 0 0 0,0 1 0 0 0,0-1 0 0 0,-1 1 0 0 0,1 0 0 0 0,-1-1-1 0 0,0 2 1 0 0,0-1 0 0 0,0 0 0 0 0,0 1 0 0 0,0 0 0 0 0,-1-1 0 0 0,1 2 0 0 0,-1-1-1 0 0,0 1 1 0 0,1-1 0 0 0,-1 1 0 0 0,0 0 0 0 0,1 1 0 0 0,-1-1 0 0 0,-1 1 9 0 0,-1 2-17 0 0,1 1 1 0 0,-1 0-1 0 0,0 0 1 0 0,1 0-1 0 0,0 0 1 0 0,0 1 0 0 0,0 0-1 0 0,0 1 1 0 0,1-1-1 0 0,0 1 1 0 0,0 0-1 0 0,0 1 1 0 0,0-1-1 0 0,1 1 1 0 0,0 0 0 0 0,0 0-1 0 0,0 0 1 0 0,1 0-1 0 0,0 1 1 0 0,0-1-1 0 0,-1 7 17 0 0,1-8 6 0 0,-8 19 22 0 0,0 1 1 0 0,2 0 0 0 0,1 1 0 0 0,1 0 0 0 0,1 0 0 0 0,1 1 0 0 0,1 0 0 0 0,2 0 0 0 0,1 0 0 0 0,0 0 0 0 0,3 0 0 0 0,0 0-1 0 0,1 0 1 0 0,2-1 0 0 0,1 1 0 0 0,0-1 0 0 0,2 0 0 0 0,2-1 0 0 0,10 23-29 0 0,6 0 127 0 0,1 0 0 0 0,2-2 0 0 0,3-1 0 0 0,8 7-127 0 0,86 89 220 0 0,-107-116-621 0 0,-6-31-16476 0 0,-11 2 11849 0 0</inkml:trace>
  <inkml:trace contextRef="#ctx0" brushRef="#br0" timeOffset="235.388">1159 748 7274 0 0,'0'0'1584'0'0,"0"0"-264"0"0,0 0 72 0 0,0 0 253 0 0,0 0 163 0 0,-11 33-145 0 0,-31 104-384 0 0,20-42 344 0 0,21-93-1648 0 0,1 0-1 0 0,-1-1 1 0 0,0 1-1 0 0,1 0 1 0 0,0 0-1 0 0,-1 1 0 0 0,1-1 1 0 0,0 0-1 0 0,0 0 1 0 0,0 0-1 0 0,0 0 1 0 0,1 0-1 0 0,-1 0 1 0 0,0 0-1 0 0,1 0 1 0 0,-1 0-1 0 0,1 0 1 0 0,0 0-1 0 0,0 0 1 0 0,0-1-1 0 0,0 1 1 0 0,0 0-1 0 0,0 0 1 0 0,0-1-1 0 0,1 1 0 0 0,-1-1 1 0 0,0 1-1 0 0,1-1 1 0 0,0 0-1 0 0,-1 1 1 0 0,1-1-1 0 0,0 0 1 0 0,-1 0-1 0 0,1 0 1 0 0,1 0 25 0 0,20-31-5986 0 0,-18 20 1163 0 0,0-1-3063 0 0</inkml:trace>
  <inkml:trace contextRef="#ctx0" brushRef="#br0" timeOffset="483.138">1063 251 11010 0 0,'0'0'520'0'0,"0"0"-800"0"0,0 0-368 0 0,0 0-72 0 0,0 0 128 0 0,0 0-24 0 0,0 0-824 0 0,0 0-1569 0 0,0 0-1216 0 0</inkml:trace>
  <inkml:trace contextRef="#ctx0" brushRef="#br0" timeOffset="770.026">1516 571 5081 0 0,'0'0'3422'0'0,"0"0"-1404"0"0,0 0-402 0 0,0 0 62 0 0,0 0 77 0 0,0 0-111 0 0,0 0-334 0 0,0 0-398 0 0,0 0-294 0 0,0 0-188 0 0,0 0-102 0 0,0 0-55 0 0,0 0-52 0 0,-2 0-58 0 0,-4 2-144 0 0,0 1-1 0 0,0 0 1 0 0,1 0 0 0 0,-1 1 0 0 0,1 0 0 0 0,0-1 0 0 0,0 2 0 0 0,0-1 0 0 0,1 1 0 0 0,0-1 0 0 0,-1 1 0 0 0,2 0 0 0 0,-1 1 0 0 0,1-1-1 0 0,-1 1 1 0 0,1-1 0 0 0,1 1 0 0 0,-1 0 0 0 0,1 0 0 0 0,0 0 0 0 0,1 1-19 0 0,-1-2-5 0 0,1 0 0 0 0,0 0 0 0 0,1 0 0 0 0,-1 0 0 0 0,1 0 0 0 0,0 0 0 0 0,0 0 0 0 0,1 0 1 0 0,0 0-1 0 0,-1 0 0 0 0,2 0 0 0 0,-1 0 0 0 0,0 0 0 0 0,1 0 0 0 0,0-1 0 0 0,0 1 0 0 0,1-1 0 0 0,-1 1 0 0 0,1-1 0 0 0,0 0 0 0 0,0 0 0 0 0,0 0 0 0 0,1 0 0 0 0,-1 0 1 0 0,1-1-1 0 0,0 0 0 0 0,0 0 5 0 0,57 51 30 0 0,-55-49 11 0 0,1-1 0 0 0,-2 1 0 0 0,1 0 0 0 0,0 1-1 0 0,-1-1 1 0 0,0 1 0 0 0,0 0 0 0 0,-1 0 0 0 0,1 1 0 0 0,-1 0-1 0 0,-1-1 1 0 0,1 1 0 0 0,-1 0 0 0 0,-1 1 0 0 0,1-1 0 0 0,-1 0 0 0 0,0 1-1 0 0,-1-1 1 0 0,0 1 0 0 0,0 0 0 0 0,0 5-41 0 0,-4-7 53 0 0,0 1 0 0 0,0-1 1 0 0,-1 0-1 0 0,1 0 0 0 0,-1 0 1 0 0,-1-1-1 0 0,1 1 0 0 0,-1-1 0 0 0,0 0 1 0 0,0 0-1 0 0,-1-1 0 0 0,1 1 0 0 0,-1-1 1 0 0,0 0-1 0 0,0-1 0 0 0,0 0 1 0 0,0 0-1 0 0,-1 0 0 0 0,0 0 0 0 0,1-1 1 0 0,-3 0-54 0 0,-3 3-106 0 0,-1 0 1 0 0,0-1 0 0 0,1-1-1 0 0,-1 0 1 0 0,-1-1 0 0 0,1 0-1 0 0,0-1 1 0 0,-9 0 105 0 0,21-1-130 0 0,0 0 0 0 0,0 0 0 0 0,0 0 0 0 0,0 0-1 0 0,0 0 1 0 0,0 0 0 0 0,0 0 0 0 0,0-1 0 0 0,0 1 0 0 0,-1 0 0 0 0,1 0 0 0 0,0-1 0 0 0,0 1 0 0 0,1-1-1 0 0,-1 1 1 0 0,0-1 0 0 0,0 1 0 0 0,0-1 0 0 0,0 0 0 0 0,0 0 0 0 0,0 1 0 0 0,1-1 0 0 0,-1 0 0 0 0,0 0-1 0 0,1 0 1 0 0,-1 0 0 0 0,1 1 0 0 0,-1-1 0 0 0,1 0 0 0 0,-1 0 0 0 0,1 0 0 0 0,-1 0 0 0 0,1 0 0 0 0,0-1-1 0 0,0 1 1 0 0,0 0 0 0 0,-1 0 0 0 0,1 0 0 0 0,0 0 0 0 0,0 0 0 0 0,1 0 0 0 0,-1 0 0 0 0,0 0 0 0 0,0 0 0 0 0,0 0-1 0 0,1 0 1 0 0,-1-1 130 0 0,22-48-11444 0 0,-16 38 6106 0 0</inkml:trace>
  <inkml:trace contextRef="#ctx0" brushRef="#br0" timeOffset="1112.918">2017 59 10450 0 0,'0'0'1437'0'0,"0"0"-325"0"0,0 0-24 0 0,0 0 92 0 0,0 0 147 0 0,0 0 11 0 0,0 0-234 0 0,0 0-269 0 0,0 0-188 0 0,0 0-139 0 0,0 0-108 0 0,0 0-61 0 0,0 0-13 0 0,-7 34-3 0 0,-22 106 4 0 0,28-41 240 0 0,9-46-321 0 0,8 47-54 0 0,-5 1-1 0 0,-2 54-191 0 0,-9-119-4 0 0,1-2-119 0 0,-1 0-1 0 0,-2 0 1 0 0,-1 0 0 0 0,-2-1 0 0 0,-3 11 123 0 0,-12 4-2450 0 0,12-46 488 0 0,0-14-11534 0 0,8 8 8087 0 0</inkml:trace>
  <inkml:trace contextRef="#ctx0" brushRef="#br0" timeOffset="1423.956">2343 350 7434 0 0,'0'0'829'0'0,"0"0"46"0"0,0 0 288 0 0,0 0 353 0 0,0 0 166 0 0,0 0-138 0 0,-33 29-369 0 0,-101 89-335 0 0,43-34 942 0 0,91-82-1766 0 0,-1-1 1 0 0,0 1-1 0 0,0 0 0 0 0,1-1 0 0 0,-1 1 1 0 0,1 0-1 0 0,0 0 0 0 0,-1-1 1 0 0,1 1-1 0 0,0 0 0 0 0,0 0 1 0 0,0-1-1 0 0,0 1 0 0 0,0 0 0 0 0,1 0 1 0 0,-1-1-1 0 0,0 1 0 0 0,1 0 1 0 0,-1 0-1 0 0,1-1 0 0 0,0 1 0 0 0,-1-1 1 0 0,1 1-1 0 0,0 0 0 0 0,0-1 1 0 0,0 0-1 0 0,0 1 0 0 0,1-1 0 0 0,-1 0 1 0 0,0 1-1 0 0,0-1 0 0 0,1 0 1 0 0,-1 0-1 0 0,1 0 0 0 0,-1 0 0 0 0,1 0 1 0 0,-1 0-1 0 0,1-1 0 0 0,0 1 1 0 0,-1 0-1 0 0,1-1 0 0 0,0 1 1 0 0,-1-1-1 0 0,1 0 0 0 0,0 0 0 0 0,0 0 1 0 0,0 1-1 0 0,-1-2 0 0 0,1 1 1 0 0,0 0-1 0 0,0 0 0 0 0,-1 0 0 0 0,2-1-16 0 0,10 4 96 0 0,8 4 42 0 0,-11-5-59 0 0,0 0 0 0 0,-1 1 1 0 0,1 0-1 0 0,-1 0 0 0 0,1 1 0 0 0,-1 1 0 0 0,0-1 1 0 0,-1 1-1 0 0,1 1 0 0 0,-1 0 0 0 0,0 0 0 0 0,0 1 0 0 0,-1-1 1 0 0,0 2-1 0 0,0-1 0 0 0,-1 1 0 0 0,3 4-79 0 0,-2 1 287 0 0,0 0 0 0 0,0 1 0 0 0,-2 0 0 0 0,0 0 1 0 0,0 1-1 0 0,-2-1 0 0 0,1 1 0 0 0,-1 5-287 0 0,19 46 386 0 0,-21-65-597 0 0,0 1 0 0 0,0-1 0 0 0,1 0 0 0 0,-1 0 0 0 0,0 0 1 0 0,1 0-1 0 0,-1-1 0 0 0,1 1 0 0 0,-1 0 0 0 0,1 0 0 0 0,-1-1 1 0 0,1 1-1 0 0,-1-1 0 0 0,1 0 0 0 0,0 1 0 0 0,-1-1 0 0 0,1 0 1 0 0,0 0-1 0 0,-1 0 0 0 0,1 0 0 0 0,0 0 0 0 0,-1 0 1 0 0,1-1-1 0 0,0 1 0 0 0,-1 0 0 0 0,1-1 0 0 0,0 0 211 0 0,13-5-5659 0 0,-6 2-312 0 0,-1 1-672 0 0</inkml:trace>
</inkml:ink>
</file>

<file path=ppt/ink/ink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67 0 0 0,'0'0'463'0'0,"0"0"798"0"0,0 0 345 0 0,0 0 56 0 0,0 0-90 0 0,0 0-146 0 0,0 0-98 0 0,0 0-104 0 0,0 0-82 0 0,0 0-99 0 0,-2-6-156 0 0,-7-17 1250 0 0,1 76-1218 0 0,2 1-1 0 0,3 0 0 0 0,2 1 0 0 0,3 11-918 0 0,-2-60 30 0 0,0-1 1 0 0,0 0-1 0 0,0 0 0 0 0,1 1 1 0 0,0-1-1 0 0,0 0 0 0 0,1 0 0 0 0,-1 0 1 0 0,1 0-1 0 0,0 0 0 0 0,0 0 1 0 0,1 0-1 0 0,-1-1 0 0 0,1 1 0 0 0,0-1 1 0 0,1 0-1 0 0,-1 0 0 0 0,1 0 1 0 0,-1 0-1 0 0,1 0 0 0 0,0-1 0 0 0,1 0 1 0 0,-1 0-1 0 0,0 0 0 0 0,1 0 1 0 0,0-1-1 0 0,0 0 0 0 0,-1 0 1 0 0,1 0-1 0 0,1 0 0 0 0,-1-1 0 0 0,0 0 1 0 0,0 0-1 0 0,0 0 0 0 0,1-1 1 0 0,-1 1-1 0 0,0-1 0 0 0,1-1 0 0 0,-1 1 1 0 0,0-1-1 0 0,0 0 0 0 0,1 0 1 0 0,-1 0-1 0 0,0-1 0 0 0,0 0-30 0 0,21-13 197 0 0,0-1 0 0 0,0-1 0 0 0,-2-2 1 0 0,0 0-1 0 0,9-12-197 0 0,105-115 309 0 0,1-31 99 0 0,-137 177-403 0 0,0-1 0 0 0,0 1 1 0 0,0 0-1 0 0,0 0 0 0 0,0 0 0 0 0,1 0 0 0 0,-1 0 0 0 0,0 1 0 0 0,-1-1 1 0 0,1 1-1 0 0,0-1 0 0 0,0 1 0 0 0,0 0 0 0 0,0-1 0 0 0,0 1 1 0 0,0 0-1 0 0,-1 0 0 0 0,1 0 0 0 0,0 1 0 0 0,-1-1 0 0 0,1 0 0 0 0,-1 1 1 0 0,1-1-1 0 0,-1 1 0 0 0,0-1 0 0 0,0 1 0 0 0,0-1 0 0 0,0 1 0 0 0,0 0 1 0 0,0 0-1 0 0,0 0 0 0 0,0-1 0 0 0,-1 1 0 0 0,1 0 0 0 0,0 0 0 0 0,-1 0 1 0 0,0 1-6 0 0,7 9 24 0 0,6 11 81 0 0,-1 1 0 0 0,-1 0 0 0 0,-2 1 1 0 0,0 0-1 0 0,-2 1 0 0 0,0 0 0 0 0,-2 0 1 0 0,-1 0-1 0 0,0 20-105 0 0,-10 66 480 0 0,5-109-468 0 0,0 1 0 0 0,0-1 0 0 0,-1 0 0 0 0,1 0-1 0 0,-1 0 1 0 0,0 0 0 0 0,0 0 0 0 0,0 0-1 0 0,0 0 1 0 0,-1-1 0 0 0,1 1 0 0 0,-1-1-1 0 0,0 0 1 0 0,1 1 0 0 0,-1-1 0 0 0,0-1-1 0 0,0 1 1 0 0,0 0 0 0 0,-1-1 0 0 0,1 1-1 0 0,0-1 1 0 0,0 0 0 0 0,-1 0 0 0 0,1 0-1 0 0,-1-1 1 0 0,1 1 0 0 0,-1-1 0 0 0,1 0-1 0 0,-1 0 1 0 0,-1 0-12 0 0,1 0-38 0 0,0 1 1 0 0,0-1-1 0 0,0 0 0 0 0,0-1 0 0 0,0 1 0 0 0,0-1 0 0 0,0 1 0 0 0,0-1 1 0 0,0-1-1 0 0,0 1 0 0 0,0 0 0 0 0,0-1 0 0 0,1 0 0 0 0,-1 0 0 0 0,0 0 1 0 0,1 0-1 0 0,0-1 0 0 0,-1 1 0 0 0,1-1 0 0 0,0 0 0 0 0,1 0 0 0 0,-1 0 1 0 0,0 0-1 0 0,1 0 0 0 0,0-1 0 0 0,-2-1 38 0 0,7-39-3881 0 0,15 20-5931 0 0,-14 19 6344 0 0,0 1-2872 0 0</inkml:trace>
</inkml:ink>
</file>

<file path=ppt/ink/ink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7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 9914 0 0,'0'0'1304'0'0,"0"0"-423"0"0,0 0-225 0 0,0 0 96 0 0,0 0 160 0 0,0 0 72 0 0,0 0-272 0 0,0 0-439 0 0,0 0-394 0 0,0 0-311 0 0,0 0-200 0 0,0 0-312 0 0,0 0-656 0 0,9-11-1545 0 0,-3 11-1576 0 0,-4 0-72 0 0</inkml:trace>
</inkml:ink>
</file>

<file path=ppt/ink/ink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9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1041 0 0 0,'0'0'1268'0'0,"0"0"315"0"0,0 0 87 0 0,0 0-144 0 0,0 0-159 0 0,0 0-122 0 0,0 0-86 0 0,0 0-63 0 0,32-6-85 0 0,99-22-84 0 0,-127 27-846 0 0,1 1 0 0 0,-1-2-1 0 0,0 1 1 0 0,1 0 0 0 0,-1-1-1 0 0,0 1 1 0 0,0-1 0 0 0,0-1 0 0 0,0 1-1 0 0,0 0 1 0 0,-1-1 0 0 0,1 0 0 0 0,-1 0-1 0 0,1 0 1 0 0,-1 0 0 0 0,3-4-81 0 0,4-5 316 0 0,22-19 53 0 0,-2-1-1 0 0,-2-1 0 0 0,0-2 1 0 0,-3-1-1 0 0,-1-1 0 0 0,-1-1 0 0 0,-3 0 1 0 0,-1-2-1 0 0,-1-1 0 0 0,-3 0 1 0 0,-1-1-1 0 0,-2 0 0 0 0,3-27-368 0 0,-16-3 150 0 0,1 71-165 0 0,0-1 1 0 0,0 1 0 0 0,-1-1 0 0 0,1 1-1 0 0,0-1 1 0 0,-1 1 0 0 0,1 0 0 0 0,-1-1-1 0 0,1 1 1 0 0,-1-1 0 0 0,0 1-1 0 0,0 0 1 0 0,1 0 0 0 0,-1-1 0 0 0,0 1-1 0 0,0 0 1 0 0,0 0 0 0 0,0 0 0 0 0,0 0-1 0 0,-1 0 1 0 0,1 0 0 0 0,0 1 0 0 0,0-1-1 0 0,-1 0 1 0 0,1 0 0 0 0,0 1-1 0 0,-1-1 1 0 0,1 1 0 0 0,0-1 0 0 0,-1 1-1 0 0,1 0 1 0 0,-1 0 0 0 0,1-1 0 0 0,-1 1-1 0 0,1 0 1 0 0,-1 0 0 0 0,1 0-1 0 0,-1 1 1 0 0,1-1 0 0 0,-1 0 0 0 0,1 0-1 0 0,0 1 1 0 0,-1-1 0 0 0,1 1 0 0 0,-1-1-1 0 0,0 1 15 0 0,-5 5-72 0 0,-1-1-1 0 0,1 1 0 0 0,0 0 1 0 0,0 0-1 0 0,0 1 1 0 0,1-1-1 0 0,0 2 0 0 0,0-1 1 0 0,1 1-1 0 0,-2 3 73 0 0,2-4-4 0 0,2-4 10 0 0,-1 1 0 0 0,1-1 0 0 0,0 1 0 0 0,0-1 0 0 0,1 1 0 0 0,-1 0 0 0 0,1 0 0 0 0,0 0 0 0 0,0 0 0 0 0,0 0 0 0 0,0 1 0 0 0,1-1 0 0 0,0 0 0 0 0,0 1 0 0 0,0-1 0 0 0,0 1 1 0 0,1 0-1 0 0,0-1 0 0 0,0 1 0 0 0,0-1 0 0 0,0 1 0 0 0,1-1 0 0 0,-1 1 0 0 0,1 0 0 0 0,1-1 0 0 0,-1 0 0 0 0,1 1 0 0 0,-1-1 0 0 0,1 0 0 0 0,0 0 0 0 0,1 0 0 0 0,-1 0 0 0 0,1 0 1 0 0,-1 0-1 0 0,3 1-6 0 0,8 0 67 0 0,0 0 1 0 0,1-1-1 0 0,0 0 0 0 0,0-1 1 0 0,0-1-1 0 0,0 0 1 0 0,0-1-1 0 0,0 0 1 0 0,0-2-1 0 0,0 1 1 0 0,1-2-1 0 0,-1 0 1 0 0,0 0-68 0 0,60-3 296 0 0,-67 43 796 0 0,-41 126-325 0 0,34-157-777 0 0,0 1 0 0 0,0 0 1 0 0,1-1-1 0 0,0 1 0 0 0,0-1 0 0 0,1 1 0 0 0,0-1 0 0 0,0 0 0 0 0,1 0 0 0 0,0 0 0 0 0,0 0 1 0 0,3 5 9 0 0,0-1-223 0 0,9 7-2441 0 0,6-14-2533 0 0,22-8-4597 0 0,-16-7 6702 0 0,-17 4 2925 0 0</inkml:trace>
  <inkml:trace contextRef="#ctx0" brushRef="#br0" timeOffset="821.055">1245 449 0 0 0,'0'0'830'0'0,"0"0"266"0"0,0 0 169 0 0,0 0 146 0 0,0 0 159 0 0,0 0 1 0 0,-28 33-216 0 0,-87 108-291 0 0,107-133-917 0 0,0 0 0 0 0,1 1 0 0 0,0 0 0 0 0,0 0 0 0 0,1 1 0 0 0,1 0-1 0 0,-1 0 1 0 0,2 0 0 0 0,-1 1 0 0 0,0 4-147 0 0,-1 6 184 0 0,3-17-123 0 0,0 1 1 0 0,0 0 0 0 0,1-1 0 0 0,0 1 0 0 0,0 0 0 0 0,1 0 0 0 0,-1 0 0 0 0,1 0 0 0 0,0 1 0 0 0,0-1 0 0 0,0 0 0 0 0,1 0 0 0 0,0 1 0 0 0,0-1 0 0 0,1 0 0 0 0,-1 0-1 0 0,1 1 1 0 0,0-1 0 0 0,0 0 0 0 0,1 0 0 0 0,0 0 0 0 0,0 0 0 0 0,0 0 0 0 0,0-1 0 0 0,1 1 0 0 0,-1 0 0 0 0,1-1 0 0 0,1 0 0 0 0,-1 0 0 0 0,0 0 0 0 0,1 0 0 0 0,0 0 0 0 0,0-1-1 0 0,0 1 1 0 0,0-1 0 0 0,3 1-62 0 0,2-1 151 0 0,-1-1 0 0 0,1 0 0 0 0,0 0 0 0 0,0-1 0 0 0,-1 0 0 0 0,1 0 0 0 0,0-1 0 0 0,0-1-1 0 0,0 1 1 0 0,0-1 0 0 0,0-1 0 0 0,0 0 0 0 0,-1 0 0 0 0,1 0 0 0 0,-1-1 0 0 0,1-1 0 0 0,-1 1 0 0 0,0-1 0 0 0,0-1-1 0 0,-1 1 1 0 0,1-2 0 0 0,-1 1 0 0 0,0-1 0 0 0,1-1-151 0 0,4-4 168 0 0,-1 1 0 0 0,0-2-1 0 0,0 0 1 0 0,-1 0 0 0 0,-1 0 0 0 0,0-2-1 0 0,-1 1 1 0 0,0-1 0 0 0,-1 0 0 0 0,-1 0-1 0 0,0-1 1 0 0,-1 0 0 0 0,1-6-168 0 0,-3 13 8 0 0,-1 1 0 0 0,-1 0-1 0 0,0 0 1 0 0,0-1 0 0 0,0 1 0 0 0,0-1 0 0 0,-1 1-1 0 0,-1-1 1 0 0,1 1 0 0 0,-1-1 0 0 0,-1 1 0 0 0,1 0-1 0 0,-1 0 1 0 0,0-1 0 0 0,-1 1 0 0 0,0 0 0 0 0,0 1-1 0 0,0-1 1 0 0,-1 1 0 0 0,0-1 0 0 0,0 1 0 0 0,-1 0-1 0 0,0 0 1 0 0,0 1 0 0 0,0 0 0 0 0,0-1 0 0 0,-2 1-8 0 0,5 4-52 0 0,0-1 0 0 0,-1 1 0 0 0,1 0 1 0 0,-1 0-1 0 0,1 0 0 0 0,-1 0 1 0 0,1 0-1 0 0,-1 1 0 0 0,1-1 0 0 0,-1 1 1 0 0,0-1-1 0 0,1 1 0 0 0,-1 0 0 0 0,0 0 1 0 0,1 0-1 0 0,-1 1 0 0 0,0-1 1 0 0,1 1-1 0 0,-1-1 0 0 0,1 1 0 0 0,-1 0 1 0 0,1 0-1 0 0,-1 0 0 0 0,1 0 1 0 0,0 1-1 0 0,-1-1 0 0 0,1 0 0 0 0,0 1 1 0 0,0 0-1 0 0,0-1 0 0 0,0 1 0 0 0,0 0 1 0 0,0 0-1 0 0,1 0 0 0 0,-1 1 1 0 0,1-1-1 0 0,-1 0 0 0 0,1 0 0 0 0,0 1 1 0 0,0 0 51 0 0,-28 103-1838 0 0,29-103 1798 0 0,1 0-1 0 0,-1 0 0 0 0,1 0 1 0 0,0 0-1 0 0,0 0 0 0 0,0 0 0 0 0,0-1 1 0 0,0 1-1 0 0,1 0 0 0 0,-1 0 0 0 0,1-1 1 0 0,0 1-1 0 0,0-1 0 0 0,0 0 1 0 0,0 1-1 0 0,0-1 0 0 0,0 0 0 0 0,1 0 1 0 0,-1 0-1 0 0,1-1 0 0 0,-1 1 0 0 0,1 0 1 0 0,0-1-1 0 0,0 0 0 0 0,-1 0 0 0 0,1 0 1 0 0,0 0-1 0 0,0 0 0 0 0,0 0 1 0 0,0-1-1 0 0,1 1 41 0 0,99 8-193 0 0,-102-9 192 0 0,16 0 115 0 0,-1 0 1 0 0,1-1-1 0 0,0-1 0 0 0,0-1 1 0 0,-1 0-1 0 0,1-1 0 0 0,-1-1 1 0 0,0 0-1 0 0,0-1 0 0 0,-1-1 1 0 0,0-1-1 0 0,0 0 0 0 0,-1-1 1 0 0,1 0-1 0 0,0-3-114 0 0,18-12 147 0 0,0-3-1 0 0,-2 0 0 0 0,-1-2 1 0 0,-2-1-1 0 0,0-2 1 0 0,-3 0-1 0 0,0-2 0 0 0,-2-1 1 0 0,-2-1-1 0 0,-1 0 1 0 0,-2-2-1 0 0,-1 0 1 0 0,-3-1-1 0 0,7-24-146 0 0,-18 0 3 0 0,-4 62-18 0 0,0 0 0 0 0,0-1 0 0 0,0 1 0 0 0,0 0 1 0 0,0 0-1 0 0,0 0 0 0 0,0 1 0 0 0,0-1 1 0 0,-1 0-1 0 0,1 0 0 0 0,0 1 0 0 0,0-1 0 0 0,-1 1 1 0 0,1-1-1 0 0,0 1 0 0 0,-1-1 0 0 0,1 1 0 0 0,-1 0 1 0 0,1 0-1 0 0,0-1 0 0 0,-1 1 0 0 0,1 0 1 0 0,-1 0-1 0 0,1 1 0 0 0,-1-1 0 0 0,1 0 0 0 0,0 0 1 0 0,-1 1-1 0 0,1-1 0 0 0,0 1 0 0 0,-1-1 0 0 0,1 1 1 0 0,0-1-1 0 0,-1 1 0 0 0,1 0 0 0 0,0 0 1 0 0,0 0-1 0 0,0 0 0 0 0,0 0 0 0 0,0 0 0 0 0,0 0 1 0 0,0 0-1 0 0,0 0 0 0 0,0 0 0 0 0,0 0 0 0 0,1 1 15 0 0,-23 20-95 0 0,1 2-1 0 0,1 1 1 0 0,2 0-1 0 0,0 1 1 0 0,2 1-1 0 0,1 1 1 0 0,1 0-1 0 0,-11 30 96 0 0,26-57-4 0 0,-14 27-123 0 0,2 0-1 0 0,1 0 0 0 0,2 1 1 0 0,0 0-1 0 0,2 1 1 0 0,2 0-1 0 0,0 0 0 0 0,2 0 1 0 0,1 0-1 0 0,2 31 128 0 0,2-52 41 0 0,1-1-1 0 0,0 0 1 0 0,0 1-1 0 0,0-1 1 0 0,1 0-1 0 0,0-1 1 0 0,0 1-1 0 0,1-1 1 0 0,0 0-1 0 0,1 0 1 0 0,-1 0-1 0 0,1-1 1 0 0,1 0-1 0 0,-1 0 1 0 0,1 0-1 0 0,0-1 1 0 0,0 0-1 0 0,0-1 1 0 0,1 1 0 0 0,0-1-1 0 0,0-1 1 0 0,0 0-1 0 0,0 0 1 0 0,1 0-1 0 0,-1-1 1 0 0,1 0-1 0 0,-1-1 1 0 0,1 0-1 0 0,0 0 1 0 0,-1-1-1 0 0,4 0-40 0 0,7 1 232 0 0,0-1-1 0 0,1-1 1 0 0,-1-1-1 0 0,0-1 1 0 0,0 0-1 0 0,0-1 1 0 0,2-2-232 0 0,15-11 189 0 0,0-1 0 0 0,-1-1 0 0 0,0-3 0 0 0,-2 0 0 0 0,-1-2 0 0 0,-1-2 0 0 0,-1 0 0 0 0,-1-2 0 0 0,-1-2 0 0 0,-2 0 0 0 0,-1-2 0 0 0,-2 0 1 0 0,15-28-190 0 0,7-4 49 0 0,-28 44-97 0 0,-1-1 0 0 0,-1-1 0 0 0,0 0 0 0 0,-2-1 0 0 0,-1-1 0 0 0,0 0 0 0 0,-2 0 0 0 0,-1-1 0 0 0,-1 0 0 0 0,-1-1 0 0 0,-1 0 0 0 0,-1-3 48 0 0,-5 28 1 0 0,0-1 0 0 0,0 0 0 0 0,0 1 0 0 0,0-1 0 0 0,0 0 0 0 0,0 1 0 0 0,-1-1 0 0 0,1 0-1 0 0,0 1 1 0 0,-1-1 0 0 0,1 0 0 0 0,-1 1 0 0 0,0-1 0 0 0,0 1 0 0 0,1-1 0 0 0,-1 1 0 0 0,0-1 0 0 0,0 1 0 0 0,0 0 0 0 0,-1 0 0 0 0,1-1 0 0 0,0 1 0 0 0,0 0 0 0 0,-1 0 0 0 0,1 0 0 0 0,-1 0 0 0 0,1 0 0 0 0,-1 1 0 0 0,1-1 0 0 0,-1 0 0 0 0,1 1 0 0 0,-1-1 0 0 0,0 1 0 0 0,1-1 0 0 0,-1 1 0 0 0,0 0 0 0 0,1 0 0 0 0,-1 0 0 0 0,0 0 0 0 0,1 0 0 0 0,-1 0 0 0 0,0 0 0 0 0,1 0 0 0 0,-1 1-1 0 0,0-1 1 0 0,1 1 0 0 0,-1-1 0 0 0,0 1-1 0 0,-9 3-26 0 0,-1 0 1 0 0,1 1-1 0 0,0 0 0 0 0,1 1 0 0 0,0 0 0 0 0,0 1 0 0 0,0 0 0 0 0,0 1 0 0 0,1-1 0 0 0,1 2 0 0 0,-1 0 26 0 0,-15 15 5 0 0,1 1 0 0 0,1 1 0 0 0,1 1 0 0 0,2 0 0 0 0,0 2 0 0 0,2 0 0 0 0,2 1 1 0 0,0 1-1 0 0,2 1 0 0 0,-6 22-5 0 0,15-44 0 0 0,1 0 0 0 0,0 0 0 0 0,1 0 1 0 0,0 0-1 0 0,0 1 0 0 0,1-1 0 0 0,1 0 0 0 0,-1 1 1 0 0,2-1-1 0 0,-1 0 0 0 0,2 1 0 0 0,-1-1 1 0 0,1 0-1 0 0,1 0 0 0 0,0 0 0 0 0,0 0 0 0 0,1-1 1 0 0,0 1-1 0 0,1-1 0 0 0,0 0 0 0 0,1 0 1 0 0,-1 0-1 0 0,2-1 0 0 0,1 2 0 0 0,4-1-144 0 0,0 0 0 0 0,1 0 1 0 0,0-1-1 0 0,0-1 0 0 0,1 0 0 0 0,0-1 1 0 0,0-1-1 0 0,1 0 0 0 0,-1-1 0 0 0,1 0 0 0 0,6 0 144 0 0,19 3-4111 0 0,0-2-3488 0 0,-25-5 528 0 0</inkml:trace>
  <inkml:trace contextRef="#ctx0" brushRef="#br0" timeOffset="1286.527">2843 511 3321 0 0,'0'0'2608'0'0,"0"0"-1141"0"0,0 0-432 0 0,0 0 228 0 0,0 0 368 0 0,0 0 219 0 0,0 0-111 0 0,0 0-374 0 0,0 0-354 0 0,0 0-249 0 0,0 0-157 0 0,0 0-118 0 0,-6 35-117 0 0,-16 106-109 0 0,15-25 120 0 0,6-107-801 0 0,5 30 677 0 0,18-33-7514 0 0,-18-9 2185 0 0,0-1-2592 0 0</inkml:trace>
  <inkml:trace contextRef="#ctx0" brushRef="#br0" timeOffset="1552.995">2874 165 13051 0 0,'0'0'1744'0'0,"0"0"-296"0"0,0 0-279 0 0,0 0 15 0 0,0 0-200 0 0,0 0-368 0 0,0 0-448 0 0,0 0-384 0 0,0 0-88 0 0,0 0-56 0 0,0 0-32 0 0,0 0-152 0 0,0 0-576 0 0,0 0-1097 0 0,26 74-2264 0 0,-21-63-6249 0 0</inkml:trace>
  <inkml:trace contextRef="#ctx0" brushRef="#br0" timeOffset="1938.188">3064 784 3497 0 0,'0'0'2146'0'0,"0"0"-105"0"0,0 0-103 0 0,0 0-163 0 0,0 0-224 0 0,0 0-275 0 0,0 0-287 0 0,0 0-228 0 0,0 0-133 0 0,0 0-65 0 0,0 0-42 0 0,0 0-26 0 0,3-16-21 0 0,12-48-96 0 0,27-12 324 0 0,19-14-586 0 0,-12 38-119 0 0,-7 26-718 0 0,-41 63 143 0 0,-4 14 821 0 0,2-43-221 0 0,-1 0 0 0 0,1 0 0 0 0,1 0 0 0 0,-1 0 0 0 0,2 0 0 0 0,-1 0 0 0 0,1 0 0 0 0,0 0 0 0 0,0 0 0 0 0,1 0 0 0 0,0 0 0 0 0,1-1 0 0 0,0 1 0 0 0,0-1 0 0 0,0 1 0 0 0,1-1 0 0 0,0 0 0 0 0,4 4-22 0 0,-6-7 87 0 0,1 0-1 0 0,0 0 1 0 0,0-1 0 0 0,1 1-1 0 0,-1-1 1 0 0,1 0-1 0 0,0 0 1 0 0,0 0 0 0 0,0-1-1 0 0,0 1 1 0 0,0-1-1 0 0,0 0 1 0 0,1 0 0 0 0,-1 0-1 0 0,1-1 1 0 0,0 1 0 0 0,-1-1-1 0 0,1 0 1 0 0,0-1-1 0 0,-1 1 1 0 0,1-1 0 0 0,0 0-1 0 0,0 0 1 0 0,0 0-1 0 0,0-1 1 0 0,-1 0 0 0 0,1 0-1 0 0,0 0 1 0 0,-1 0-1 0 0,1-1 1 0 0,-1 0 0 0 0,1 0-1 0 0,-1 0 1 0 0,0 0 0 0 0,0-1-1 0 0,0 1 1 0 0,1-2-87 0 0,6-11 156 0 0,0 0 0 0 0,-1-1 0 0 0,-1 0-1 0 0,0-1 1 0 0,-2 0 0 0 0,1 0 0 0 0,-2-1 0 0 0,-1 1 0 0 0,0-1 0 0 0,-1-1 0 0 0,1-9-156 0 0,3-11-337 0 0,0 3-1273 0 0,-4 12-2199 0 0,-3 16-5561 0 0,-1 7 388 0 0</inkml:trace>
  <inkml:trace contextRef="#ctx0" brushRef="#br0" timeOffset="2537.045">3848 467 5017 0 0,'0'0'2483'0'0,"0"0"-224"0"0,0 0-117 0 0,0 0-140 0 0,0 0-259 0 0,0 0-364 0 0,0 0-409 0 0,0 0-296 0 0,0 0-152 0 0,0 0-95 0 0,0 0-103 0 0,0 0-90 0 0,0 0-72 0 0,-7 14-60 0 0,-56 93 26 0 0,53-91-173 0 0,0 0 0 0 0,1 0 0 0 0,0 1 0 0 0,1 0 0 0 0,1 0-1 0 0,1 1 1 0 0,1 0 0 0 0,-3 13 45 0 0,8-30 1 0 0,-1 0-1 0 0,0 0 1 0 0,0 1 0 0 0,1-1-1 0 0,-1 0 1 0 0,1 0 0 0 0,-1 1-1 0 0,1-1 1 0 0,-1 0 0 0 0,1 0-1 0 0,0 1 1 0 0,0-1 0 0 0,0 0-1 0 0,-1 1 1 0 0,1-1 0 0 0,0 0 0 0 0,1 1-1 0 0,-1-1 1 0 0,0 0 0 0 0,0 1-1 0 0,1-1 1 0 0,-1 0 0 0 0,0 1-1 0 0,1-1 1 0 0,-1 0 0 0 0,1 0-1 0 0,0 1 1 0 0,-1-1 0 0 0,1 0-1 0 0,0 0 1 0 0,0 0 0 0 0,0 0-1 0 0,0 0 1 0 0,0 0 0 0 0,0 0-1 0 0,0-1 1 0 0,0 1 0 0 0,0 0-1 0 0,0 0 1 0 0,0-1 0 0 0,1 1 0 0 0,-1-1-1 0 0,0 1 1 0 0,0-1 0 0 0,1 1-1 0 0,-1-1 1 0 0,0 0 0 0 0,1 0-1 0 0,-1 1 1 0 0,0-1 0 0 0,1 0-1 0 0,-1 0 1 0 0,1-1-1 0 0,106-82 1644 0 0,-37 12-1258 0 0,-60 58-330 0 0,0 1 1 0 0,1 0-1 0 0,0 1 1 0 0,0 0-1 0 0,2 0 1 0 0,-1 2-1 0 0,1-1 1 0 0,9-3-57 0 0,-22 13-2 0 0,0-1 0 0 0,0 1 1 0 0,0 0-1 0 0,0 0 0 0 0,0-1 0 0 0,0 1 0 0 0,0 0 1 0 0,0 0-1 0 0,0 0 0 0 0,0 0 0 0 0,0 0 0 0 0,0 0 1 0 0,0 1-1 0 0,-1-1 0 0 0,1 0 0 0 0,0 0 1 0 0,0 1-1 0 0,0-1 0 0 0,0 1 0 0 0,0-1 0 0 0,0 0 1 0 0,-1 1-1 0 0,1 0 0 0 0,0-1 0 0 0,0 1 1 0 0,-1-1-1 0 0,1 1 0 0 0,0 0 0 0 0,-1 0 0 0 0,1-1 1 0 0,0 1-1 0 0,-1 0 0 0 0,1 0 0 0 0,-1 0 0 0 0,0-1 1 0 0,1 1-1 0 0,-1 0 0 0 0,0 0 0 0 0,1 0 1 0 0,-1 0-1 0 0,0 0 0 0 0,0 0 0 0 0,0 0 0 0 0,0 0 2 0 0,6 49 57 0 0,-6-46-50 0 0,-12 510-880 0 0,13-451 728 0 0,-2 0 1 0 0,-4 0 0 0 0,-2-1-1 0 0,-2 0 1 0 0,-4 0 0 0 0,-2-1-1 0 0,-2-1 1 0 0,-4 0 0 0 0,-23 47 144 0 0,41-101 41 0 0,1 0 1 0 0,-1-1-1 0 0,-1 1 1 0 0,1-1-1 0 0,-1 0 1 0 0,0 0-1 0 0,0-1 1 0 0,0 1-1 0 0,-1-1 1 0 0,0 1-1 0 0,0-2 1 0 0,0 1-1 0 0,0 0 1 0 0,0-1-1 0 0,-1 0 1 0 0,0 0-1 0 0,1-1 1 0 0,-1 1-1 0 0,0-1 1 0 0,0-1-1 0 0,0 1 1 0 0,0-1-1 0 0,-1 0 1 0 0,1 0-1 0 0,-2-1-41 0 0,3 0 12 0 0,1 0 0 0 0,-1 0 0 0 0,0 0-1 0 0,0-1 1 0 0,1 0 0 0 0,-1 0 0 0 0,0 0 0 0 0,1 0-1 0 0,-1-1 1 0 0,1 0 0 0 0,0 0 0 0 0,-1 0 0 0 0,1 0-1 0 0,0-1 1 0 0,0 1 0 0 0,0-1 0 0 0,1 0 0 0 0,-1-1-1 0 0,1 1 1 0 0,0 0 0 0 0,0-1 0 0 0,0 0 0 0 0,0 0-1 0 0,0 0 1 0 0,1 0 0 0 0,-2-4-12 0 0,-5-9-17 0 0,0 0 1 0 0,1-1-1 0 0,1 0 0 0 0,1 0 0 0 0,1-1 1 0 0,0 0-1 0 0,2 0 0 0 0,0 0 1 0 0,1-1-1 0 0,0 1 0 0 0,2 0 1 0 0,1-1-1 0 0,0 1 0 0 0,1 0 0 0 0,1-1 1 0 0,1 1-1 0 0,1 0 0 0 0,0 1 1 0 0,3-4 16 0 0,-1 5-130 0 0,0 0 0 0 0,2 1 0 0 0,0 0 0 0 0,1 0 0 0 0,0 1 1 0 0,2 0-1 0 0,-1 1 0 0 0,2 0 0 0 0,0 1 0 0 0,0 1 0 0 0,10-7 130 0 0,67-38-3927 0 0,-25 30-5331 0 0,-49 23 2307 0 0</inkml:trace>
</inkml:ink>
</file>

<file path=ppt/ink/ink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04.7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10 752 0 0 0,'0'0'519'0'0,"0"0"1038"0"0,0 0 459 0 0,0 0 20 0 0,0 0-222 0 0,0 0-334 0 0,0 0-298 0 0,0 0-185 0 0,0 0-62 0 0,0 0 15 0 0,5-14 12 0 0,13-43-21 0 0,-13 43-87 0 0,-5 14-139 0 0,0 0-167 0 0,0 0-150 0 0,0 0-117 0 0,-1 20 430 0 0,-33 203 301 0 0,33-219-1005 0 0,1 0-1 0 0,-1-1 0 0 0,1 1 1 0 0,0 0-1 0 0,0 0 0 0 0,0 0 1 0 0,0-1-1 0 0,1 1 1 0 0,-1 0-1 0 0,1 0 0 0 0,0-1 1 0 0,0 1-1 0 0,1 0 0 0 0,-1-1 1 0 0,1 1-1 0 0,0-1 1 0 0,-1 0-1 0 0,2 0 0 0 0,-1 1 1 0 0,0-1-1 0 0,1-1 0 0 0,-1 1 1 0 0,1 0-1 0 0,0 0 1 0 0,0-1-1 0 0,0 0 0 0 0,0 0 1 0 0,0 1-1 0 0,0-2 0 0 0,1 1 1 0 0,-1 0-1 0 0,1-1 0 0 0,-1 1 1 0 0,1-1-1 0 0,0 0 1 0 0,1 0-7 0 0,4-3 70 0 0,0 1 1 0 0,0-2 0 0 0,0 1 0 0 0,0-1 0 0 0,-1-1 0 0 0,1 1-1 0 0,-1-2 1 0 0,0 1 0 0 0,0-1 0 0 0,0 0 0 0 0,-1-1 0 0 0,0 1-1 0 0,0-1 1 0 0,0-1 0 0 0,-1 0 0 0 0,4-4-71 0 0,20-17 158 0 0,-14 13-79 0 0,-1-1 1 0 0,-1-1-1 0 0,-1 0 1 0 0,0-1 0 0 0,-1 0-1 0 0,-1-1 1 0 0,3-8-80 0 0,-3 68-377 0 0,-7-26 388 0 0,1-1 1 0 0,1 1-1 0 0,0-1 0 0 0,1-1 1 0 0,0 1-1 0 0,1-1 1 0 0,0 0-1 0 0,9 9-11 0 0,-14-18 61 0 0,0 0-1 0 0,1-1 0 0 0,-1 1 0 0 0,1-1 0 0 0,-1 0 1 0 0,1 0-1 0 0,0 0 0 0 0,0-1 0 0 0,0 1 0 0 0,0-1 1 0 0,1 0-1 0 0,-1 0 0 0 0,1 0 0 0 0,-1-1 0 0 0,1 0 1 0 0,-1 0-1 0 0,1 0 0 0 0,0 0 0 0 0,0-1 0 0 0,-1 0 1 0 0,1 0-1 0 0,0 0 0 0 0,0 0 0 0 0,-1-1 0 0 0,1 0 1 0 0,0 0-1 0 0,0 0 0 0 0,-1 0 0 0 0,1-1 0 0 0,1 0-60 0 0,7-5 105 0 0,-1 0-1 0 0,1-1 0 0 0,-2 0 0 0 0,1-1 0 0 0,-1 0 1 0 0,0-1-1 0 0,-1 0 0 0 0,0-1 0 0 0,0 0 0 0 0,-2-1 1 0 0,1 1-1 0 0,-1-2 0 0 0,-1 1 0 0 0,2-6-104 0 0,10-87-3280 0 0,-27 88-1684 0 0,1 15-4269 0 0,3 2 1745 0 0</inkml:trace>
  <inkml:trace contextRef="#ctx0" brushRef="#br0" timeOffset="250.005">923 847 2729 0 0,'0'0'1580'0'0,"0"0"-13"0"0,0 0 160 0 0,0 0 172 0 0,0 0 5 0 0,0 0-263 0 0,0 0-482 0 0,0 0-416 0 0,0 0-283 0 0,0 0-159 0 0,0 0-57 0 0,0 0-52 0 0,4 27-49 0 0,11 79-32 0 0,-11-67-130 0 0,-4-38-195 0 0,0 2-628 0 0,0-2-8394 0 0,0-5 3147 0 0</inkml:trace>
  <inkml:trace contextRef="#ctx0" brushRef="#br0" timeOffset="496.27">859 402 6089 0 0,'0'0'8'0'0,"0"0"-440"0"0,0 0-464 0 0,0 0-632 0 0,0 0-617 0 0,0 0 1049 0 0</inkml:trace>
  <inkml:trace contextRef="#ctx0" brushRef="#br0" timeOffset="769.818">1233 188 3177 0 0,'0'0'1968'0'0,"0"0"-881"0"0,0 0-93 0 0,0 0 358 0 0,0 0 324 0 0,0 0 107 0 0,0 0-296 0 0,0 0-433 0 0,0 0-350 0 0,0 0-235 0 0,0 0-91 0 0,0 0-25 0 0,4 33-3 0 0,14 101 11 0 0,-16-116-190 0 0,13 89 762 0 0,-4 0-1 0 0,-4 53-932 0 0,-7-124 16 0 0,-1 0-1 0 0,-2 0 1 0 0,-2-1-1 0 0,-1 1 1 0 0,-4 10-16 0 0,-9 2-903 0 0,19-48 487 0 0,0 0-147 0 0,-1-2-7566 0 0,0-7 669 0 0,1 6 5624 0 0</inkml:trace>
  <inkml:trace contextRef="#ctx0" brushRef="#br0" timeOffset="1021.949">1052 623 3977 0 0,'0'0'1432'0'0,"0"0"-90"0"0,0 0 143 0 0,0 0 150 0 0,0 0 27 0 0,0 0-130 0 0,35-8-266 0 0,109-22-286 0 0,-19-2 529 0 0,-22-4-1904 0 0,-83 25-3582 0 0,0-1-3798 0 0,-16 8 3102 0 0</inkml:trace>
  <inkml:trace contextRef="#ctx0" brushRef="#br0" timeOffset="1475.566">1562 141 5025 0 0,'0'0'1086'0'0,"0"0"-73"0"0,0 0 306 0 0,0 0 396 0 0,0 0 202 0 0,0 0-108 0 0,-4 31-398 0 0,-12 101-400 0 0,-1 165 1538 0 0,17-243-2373 0 0,-1-5-61 0 0,1 0 1 0 0,3-1-1 0 0,2 1 0 0 0,1-1 0 0 0,5 8-115 0 0,-10-52 19 0 0,-1-1-8 0 0,1 1 0 0 0,0 0 0 0 0,-1-1 0 0 0,1 1 0 0 0,0 0 0 0 0,1-1 0 0 0,-1 1 0 0 0,0-1 0 0 0,1 0 0 0 0,0 1 0 0 0,0-1 0 0 0,0 0 0 0 0,0 0 0 0 0,1 0 0 0 0,-1 0 0 0 0,1-1 0 0 0,-1 1 0 0 0,1-1 0 0 0,0 1 0 0 0,0-1 0 0 0,0 0 0 0 0,1 0-11 0 0,54-54 1293 0 0,108-120-363 0 0,-165 171-923 0 0,0 0 0 0 0,-1 0 0 0 0,1 0 0 0 0,0 0 0 0 0,0 0 0 0 0,0 0 0 0 0,0 1 0 0 0,0-1 0 0 0,0 0 0 0 0,0 1 0 0 0,0-1 0 0 0,0 1 0 0 0,0-1 0 0 0,1 1 0 0 0,-1-1 0 0 0,0 1 0 0 0,0 0 0 0 0,0-1 0 0 0,1 1 0 0 0,-1 0 0 0 0,0 0 0 0 0,0 0 0 0 0,1 0 0 0 0,-1 0 0 0 0,0 0 0 0 0,0 1 0 0 0,1-1 0 0 0,-1 0 0 0 0,0 1 0 0 0,0-1 0 0 0,0 0 0 0 0,0 1 0 0 0,1 0 0 0 0,-1-1 0 0 0,0 1 0 0 0,0 0 0 0 0,0-1 0 0 0,0 1 0 0 0,0 0 0 0 0,-1 0 0 0 0,1 0 0 0 0,0 0 0 0 0,0 0 0 0 0,0 0 0 0 0,-1 0 0 0 0,1 0 0 0 0,-1 0 0 0 0,1 0 0 0 0,-1 0-1 0 0,1 0 1 0 0,-1 0 0 0 0,1 1 0 0 0,-1-1 0 0 0,0 0 0 0 0,0 0-7 0 0,12 74 316 0 0,-12-71-302 0 0,14 85-2745 0 0,-7-86-608 0 0,-1-3-2124 0 0,-3 0 855 0 0,-1 0-2056 0 0</inkml:trace>
  <inkml:trace contextRef="#ctx0" brushRef="#br0" timeOffset="1735.831">2172 693 5089 0 0,'0'0'1654'0'0,"0"0"-70"0"0,0 0 132 0 0,0 0 50 0 0,0 0-152 0 0,0 0-349 0 0,0 0-442 0 0,0 0-317 0 0,0 0-172 0 0,0 0-80 0 0,0 0-46 0 0,0 0-36 0 0,-30 33-24 0 0,-88 103-35 0 0,83-72-2 0 0,36-55-96 0 0,-2-6-9 0 0,0 0 1 0 0,1 0-1 0 0,0 0 0 0 0,-1 0 1 0 0,1 0-1 0 0,0 0 1 0 0,1-1-1 0 0,-1 1 1 0 0,0 0-1 0 0,1 0 1 0 0,0 0-1 0 0,-1 0 0 0 0,1 0 1 0 0,0-1-1 0 0,1 1 1 0 0,-1 0-1 0 0,0-1 1 0 0,1 1-1 0 0,-1-1 0 0 0,1 1 1 0 0,0-1-1 0 0,0 0 1 0 0,0 0-1 0 0,0 0 1 0 0,0 0-1 0 0,1 0 0 0 0,-1 0 1 0 0,0-1-1 0 0,1 1 1 0 0,-1-1-1 0 0,1 1 1 0 0,0-1-1 0 0,-1 0 1 0 0,1 0-1 0 0,0 0 0 0 0,0-1 1 0 0,0 1-1 0 0,0-1 1 0 0,0 1-1 0 0,0-1-6 0 0,5 0 115 0 0,0 0 0 0 0,0-1 0 0 0,0 0 0 0 0,0-1 0 0 0,-1 1 0 0 0,1-1 0 0 0,0-1 0 0 0,-1 0 0 0 0,0 0 0 0 0,1 0 0 0 0,-1-1 0 0 0,-1 0 0 0 0,1 0 0 0 0,0-1-1 0 0,-1 1 1 0 0,0-1 0 0 0,0-1 0 0 0,-1 1 0 0 0,1-1 0 0 0,-1 0 0 0 0,0-1 0 0 0,-1 1 0 0 0,0-1 0 0 0,0 0 0 0 0,0 0 0 0 0,-1 0 0 0 0,0 0 0 0 0,0-1 0 0 0,-1 1 0 0 0,0-1 0 0 0,0 0 0 0 0,0 0 0 0 0,-1 0 0 0 0,-1 1 0 0 0,1-7-115 0 0,-1 8-83 0 0,1-1 1 0 0,-1 0 0 0 0,-1 0-1 0 0,1 0 1 0 0,-1 0-1 0 0,0 0 1 0 0,-1 1 0 0 0,1-1-1 0 0,-1 0 1 0 0,-1 1 0 0 0,1-1-1 0 0,-3-2 83 0 0,-14-12-3418 0 0,-10 5-4289 0 0,20 15-1832 0 0</inkml:trace>
  <inkml:trace contextRef="#ctx0" brushRef="#br0" timeOffset="2467.999">2409 777 9154 0 0,'0'0'1546'0'0,"0"0"-242"0"0,0 0-40 0 0,0 0-78 0 0,0 0-178 0 0,0 0-252 0 0,0 0-222 0 0,0 0-94 0 0,0 0-38 0 0,0 0-51 0 0,0 0-68 0 0,0 0-88 0 0,0 0-78 0 0,4 22-53 0 0,10 67-41 0 0,-9-54-1 0 0,-6-32-18 0 0,1-1-1 0 0,-1 1 1 0 0,1-1-1 0 0,0 1 1 0 0,0-1-1 0 0,0 1 1 0 0,0-1-1 0 0,1 0 1 0 0,-1 1-1 0 0,0-1 1 0 0,1 1-1 0 0,0-1 1 0 0,-1 0-1 0 0,1 1 1 0 0,0-1-1 0 0,0 0 0 0 0,1 0 1 0 0,-1 0-1 0 0,0 0 1 0 0,1 0-1 0 0,-1 0 1 0 0,1 0-1 0 0,0 0 1 0 0,-1 0-1 0 0,1-1 1 0 0,0 1-1 0 0,0-1 1 0 0,0 1-1 0 0,0-1 1 0 0,1 0-1 0 0,-1 0 1 0 0,0 0-1 0 0,0 0 0 0 0,1 0 1 0 0,-1 0-1 0 0,0-1 1 0 0,1 1-1 0 0,1-1-3 0 0,5 0 161 0 0,1-1 0 0 0,-1-1-1 0 0,0 1 1 0 0,1-2-1 0 0,-1 1 1 0 0,0-1 0 0 0,0-1-1 0 0,0 1 1 0 0,-1-1 0 0 0,1-1-1 0 0,-1 0 1 0 0,0 0 0 0 0,0-1-1 0 0,-1 1 1 0 0,1-2-1 0 0,-1 1 1 0 0,-1-1 0 0 0,1 0-1 0 0,-1-1 1 0 0,-1 1 0 0 0,3-5-161 0 0,16-14 136 0 0,85-91 91 0 0,-82 84-294 0 0,-26 33-39 0 0,-1 0-78 0 0,-3 15-772 0 0,0-2 826 0 0,0-1 0 0 0,0 1 0 0 0,1-1 0 0 0,1 1 0 0 0,0 0 0 0 0,0 0 1 0 0,2 0-1 0 0,0 10 130 0 0,0-20-14 0 0,0 0 1 0 0,0 0-1 0 0,1 0 1 0 0,-1 0-1 0 0,1 0 1 0 0,-1 0 0 0 0,1 0-1 0 0,0 0 1 0 0,0-1-1 0 0,0 1 1 0 0,0-1-1 0 0,1 1 1 0 0,-1-1-1 0 0,1 0 1 0 0,-1 0 0 0 0,1 0-1 0 0,0 0 1 0 0,-1-1-1 0 0,1 1 1 0 0,0-1-1 0 0,0 1 1 0 0,1-1-1 0 0,-1 0 1 0 0,0 0 0 0 0,0-1-1 0 0,0 1 1 0 0,1-1-1 0 0,-1 1 1 0 0,0-1-1 0 0,1 0 14 0 0,4 0 32 0 0,0 1 0 0 0,1-1 0 0 0,-1-1 0 0 0,0 1-1 0 0,0-1 1 0 0,1-1 0 0 0,-1 0 0 0 0,0 0 0 0 0,0 0-1 0 0,-1-1 1 0 0,6-3-32 0 0,1 0 134 0 0,-2-2 0 0 0,1 1-1 0 0,-1-2 1 0 0,0 1 0 0 0,-1-2-1 0 0,0 0 1 0 0,0 0 0 0 0,-1-1-1 0 0,-1 0 1 0 0,0 0 0 0 0,0-1-1 0 0,-1-1 1 0 0,2-5-134 0 0,148-299 587 0 0,-142 286-784 0 0,-2 0 0 0 0,-2-1 0 0 0,-1 0 0 0 0,-1-1 0 0 0,-1 0 0 0 0,-3-1 0 0 0,0 0 0 0 0,-2 0 0 0 0,-1-27 197 0 0,-2 58 0 0 0,-1 0-1 0 0,1 1 0 0 0,-1-1 0 0 0,0 1 0 0 0,0-1 1 0 0,0 0-1 0 0,0 1 0 0 0,0-1 0 0 0,0 0 0 0 0,-1 1 1 0 0,1-1-1 0 0,-1 1 0 0 0,0-1 0 0 0,0 1 0 0 0,0-1 1 0 0,0 1-1 0 0,0-1 0 0 0,0 1 0 0 0,-1 0 1 0 0,1 0-1 0 0,-1-1 0 0 0,0 1 0 0 0,1 0 0 0 0,-1 1 1 0 0,0-1-1 0 0,0 0 0 0 0,0 0 0 0 0,0 1 0 0 0,-1-1 1 0 0,1 1-1 0 0,0 0 0 0 0,-1 0 0 0 0,1 0 0 0 0,-1 0 1 0 0,1 0-1 0 0,-1 0 0 0 0,1 1 0 0 0,-1-1 0 0 0,0 1 1 0 0,1 0-1 0 0,-1 0 0 0 0,0 0 0 0 0,1 0 0 0 0,-1 0 1 0 0,1 0-1 0 0,-1 1 0 0 0,0-1 1 0 0,-5 6 8 0 0,1 0-1 0 0,-1 0 1 0 0,2 1-1 0 0,-1 0 1 0 0,1 0 0 0 0,0 0-1 0 0,0 1 1 0 0,1 0-1 0 0,0 0 1 0 0,0 0 0 0 0,1 0-1 0 0,0 1 1 0 0,1 0-1 0 0,0 0 1 0 0,0 0 0 0 0,1 0-1 0 0,0 2-7 0 0,-2 0 24 0 0,-7 32 49 0 0,3 0 1 0 0,1 1-1 0 0,2-1 0 0 0,1 1 0 0 0,3 0 0 0 0,3 23-73 0 0,-2-23 38 0 0,2-9-32 0 0,0 0 1 0 0,3 0-1 0 0,1-1 1 0 0,1 1-1 0 0,2-1 1 0 0,2 0-1 0 0,0-1 1 0 0,10 15-7 0 0,38 37-638 0 0,-58-86 266 0 0,0 0 0 0 0,1 0 0 0 0,-1-1 0 0 0,0 1-1 0 0,0 0 1 0 0,0-1 0 0 0,0 1 0 0 0,0-1 0 0 0,0 1 0 0 0,-1-1 0 0 0,1 1 0 0 0,0-1-1 0 0,-1 0 1 0 0,1 1 0 0 0,-1-1 0 0 0,0 0 0 0 0,1 0 0 0 0,-1 1 0 0 0,0-1 0 0 0,0 0 0 0 0,0 0-1 0 0,0 1 1 0 0,-1-1 0 0 0,1 0 0 0 0,0 1 0 0 0,-1-1 0 0 0,1 0 0 0 0,-1 1 0 0 0,0-1-1 0 0,1 0 1 0 0,-1 0 372 0 0,-12-26-7789 0 0,10 19 6443 0 0</inkml:trace>
  <inkml:trace contextRef="#ctx0" brushRef="#br0" timeOffset="8533.574">3002 395 0 0 0,'0'0'579'0'0,"0"0"160"0"0,0 0 122 0 0,0 0 39 0 0,0 0 42 0 0,-2-3 59 0 0,-1-3-82 0 0,22 0 11242 0 0,-9 6-13569 0 0,188-30 4678 0 0,-86 8-2863 0 0,-14 12-1751 0 0,-77 10-3412 0 0,1-1-4230 0 0,-17 1 3701 0 0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2:52.7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4 2120 0 0,'0'0'1111'0'0,"0"0"-272"0"0,0 0 79 0 0,0 0 343 0 0,0 0 344 0 0,0 0 246 0 0,0 0-86 0 0,0 0-359 0 0,0 0-412 0 0,0 0-360 0 0,0 0-252 0 0,0 0-129 0 0,0 0-22 0 0,-2-2-3 0 0,1 1-211 0 0,1 1 0 0 0,-1 0 0 0 0,1 0-1 0 0,-1 0 1 0 0,1 0 0 0 0,-1-1 0 0 0,1 1 0 0 0,-1 0 0 0 0,1 0-1 0 0,-1 0 1 0 0,1 0 0 0 0,-1 0 0 0 0,1 0 0 0 0,-1 0 0 0 0,1 0-1 0 0,-1 0 1 0 0,1 1 0 0 0,-1-1 0 0 0,1 0 0 0 0,-1 0 0 0 0,1 0-1 0 0,-1 1 1 0 0,1-1 0 0 0,-1 0 0 0 0,1 0 0 0 0,0 1 0 0 0,-1-1-1 0 0,1 0 1 0 0,-1 1 0 0 0,1-1 0 0 0,0 1 0 0 0,-1-1 0 0 0,1 0-1 0 0,0 1 1 0 0,0-1 0 0 0,-1 1 0 0 0,1-1 0 0 0,0 1 0 0 0,0-1-1 0 0,-1 1 1 0 0,1-1 0 0 0,0 1 0 0 0,0-1 0 0 0,0 1 0 0 0,0-1-1 0 0,0 1 1 0 0,0-1 0 0 0,0 1 0 0 0,0-1 0 0 0,0 1 0 0 0,0-1-1 0 0,0 1 1 0 0,0-1 0 0 0,1 1 0 0 0,-1-1 0 0 0,0 1 0 0 0,0-1-1 0 0,0 1 1 0 0,1-1 0 0 0,-1 1 0 0 0,0-1 0 0 0,1 0 0 0 0,-1 1-1 0 0,0-1 1 0 0,1 1 0 0 0,-1-1 0 0 0,0 0 0 0 0,1 1 0 0 0,-1-1-17 0 0,1 12 118 0 0,2 164 1256 0 0,-9 202-679 0 0,-4-267-566 0 0,10-111-89 0 0,0 0 44 0 0,0 0 59 0 0,0 0 26 0 0,1-5 189 0 0,27-42-229 0 0,2 1 0 0 0,1 1 1 0 0,28-28-130 0 0,45-23-86 0 0,-102 95 76 0 0,-1 0-1 0 0,1 0 1 0 0,-1 0 0 0 0,1 0-1 0 0,0 0 1 0 0,-1 0-1 0 0,1 0 1 0 0,0 0-1 0 0,0 1 1 0 0,-1-1 0 0 0,1 1-1 0 0,0-1 1 0 0,0 1-1 0 0,0 0 1 0 0,0 0 0 0 0,-1 0-1 0 0,1 0 1 0 0,0 0-1 0 0,0 0 1 0 0,0 1-1 0 0,0-1 1 0 0,0 0 0 0 0,-1 1-1 0 0,1-1 1 0 0,0 1-1 0 0,0 0 1 0 0,-1 0-1 0 0,1 0 1 0 0,-1 0 0 0 0,1 0-1 0 0,0 0 1 0 0,-1 0-1 0 0,0 0 1 0 0,1 0-1 0 0,-1 1 1 0 0,0-1 0 0 0,0 1-1 0 0,1-1 1 0 0,-1 1-1 0 0,0-1 1 0 0,-1 1 0 0 0,1 0-1 0 0,0 0 11 0 0,21 81 16 0 0,-22-72 35 0 0,1-1-1 0 0,-2 0 0 0 0,1 0 1 0 0,-1 0-1 0 0,-1 0 0 0 0,0 0 1 0 0,0 0-1 0 0,-1-1 0 0 0,0 1 1 0 0,-1-1-1 0 0,0 1 0 0 0,0-1 1 0 0,-1-1-1 0 0,-1 1 0 0 0,1 0 1 0 0,-2-1-51 0 0,2 2-18 0 0,-1 0 1 0 0,0-1 0 0 0,0 0-1 0 0,-1 0 1 0 0,-1-1-1 0 0,1 0 1 0 0,-1 0-1 0 0,-1-1 1 0 0,1 0 0 0 0,-1 0-1 0 0,-1-1 1 0 0,1 0-1 0 0,-1 0 1 0 0,0-2 0 0 0,0 1-1 0 0,-1-1 1 0 0,1 0-1 0 0,-1-1 1 0 0,0 0 0 0 0,-8 0 17 0 0,-38-26-4498 0 0,28-5-4411 0 0,23 20 2118 0 0</inkml:trace>
  <inkml:trace contextRef="#ctx0" brushRef="#br0" timeOffset="258.418">606 467 0 0 0,'-81'22'0'0'0,"63"-18"0"0"0,16-4 0 0 0</inkml:trace>
  <inkml:trace contextRef="#ctx0" brushRef="#br0" timeOffset="656.413">606 467 0 0 0,'-83'16'183'0'0,"67"-13"790"0"0,16-3 430 0 0,0 0 58 0 0,5 50 5978 0 0,-5-45-7210 0 0,2 0 0 0 0,-1-1-1 0 0,0 1 1 0 0,1-1 0 0 0,0 0-1 0 0,0 1 1 0 0,0-1 0 0 0,0 0 0 0 0,1 0-1 0 0,0 0 1 0 0,0 0 0 0 0,0-1-1 0 0,0 1 1 0 0,0-1 0 0 0,1 0 0 0 0,0 0-1 0 0,-1 0 1 0 0,1 0 0 0 0,0-1-1 0 0,0 1 1 0 0,1-1 0 0 0,-1 0 0 0 0,3 0-229 0 0,0 1 131 0 0,0-1 1 0 0,0 0-1 0 0,0 0 1 0 0,0-1 0 0 0,0 0-1 0 0,0 0 1 0 0,1-1 0 0 0,-1 0-1 0 0,0 0 1 0 0,0-1-1 0 0,1 0 1 0 0,-1 0 0 0 0,0 0-1 0 0,0-1 1 0 0,0 0 0 0 0,0-1-1 0 0,-1 1 1 0 0,1-1-1 0 0,-1-1 1 0 0,1 1 0 0 0,-1-1-1 0 0,0 0 1 0 0,0-1 0 0 0,-1 1-1 0 0,1-1 1 0 0,-1 0-1 0 0,0-1 1 0 0,-1 1 0 0 0,1-1-1 0 0,-1 0 1 0 0,0 0 0 0 0,0 0-1 0 0,-1-1 1 0 0,0 1-1 0 0,0-1 1 0 0,-1 0 0 0 0,1 0-1 0 0,-1 0 1 0 0,-1 0 0 0 0,1 0-1 0 0,-1 0 1 0 0,-1 0-1 0 0,1-1-131 0 0,-1 4-18 0 0,0 0 0 0 0,0 0 0 0 0,0 0 0 0 0,0 1 0 0 0,0-1 0 0 0,-1 0 0 0 0,0 0 0 0 0,0 1 0 0 0,0-1 0 0 0,0 1 0 0 0,0-1 0 0 0,-1 1 0 0 0,0-1-1 0 0,0 1 1 0 0,1 0 0 0 0,-2-1 0 0 0,1 1 0 0 0,0 0 0 0 0,-1 1 0 0 0,1-1 0 0 0,-1 0 0 0 0,0 1 0 0 0,0-1 0 0 0,0 1 0 0 0,0 0 0 0 0,0 0 0 0 0,-1 0 0 0 0,1 1-1 0 0,-1-1 1 0 0,1 1 0 0 0,-1 0 18 0 0,-3-1-98 0 0,-1 0-1 0 0,0 1 0 0 0,1-1 1 0 0,-1 2-1 0 0,0-1 0 0 0,0 1 0 0 0,1 1 1 0 0,-1-1-1 0 0,0 1 0 0 0,1 1 1 0 0,-1-1-1 0 0,0 1 0 0 0,1 1 1 0 0,0-1-1 0 0,-1 1 0 0 0,1 1 0 0 0,1-1 1 0 0,-1 1-1 0 0,0 0 0 0 0,1 1 1 0 0,0-1-1 0 0,-4 5 99 0 0,-9 7-126 0 0,2 1 0 0 0,0 0 0 0 0,1 1 0 0 0,0 1 0 0 0,2 1 0 0 0,-8 12 126 0 0,17-24-33 0 0,0 0 0 0 0,0-1 0 0 0,1 2 0 0 0,0-1 0 0 0,0 0 0 0 0,1 1 0 0 0,0 0-1 0 0,0-1 1 0 0,1 1 0 0 0,1 0 0 0 0,-1 1 0 0 0,1-1 0 0 0,1 0 0 0 0,0 0 0 0 0,0 5 33 0 0,3-8 24 0 0,1-1 0 0 0,-1 1 1 0 0,1-1-1 0 0,0 0 0 0 0,1 0 0 0 0,-1 0 1 0 0,1-1-1 0 0,0 1 0 0 0,0-1 0 0 0,1 0 0 0 0,-1-1 1 0 0,1 1-1 0 0,-1-1 0 0 0,1 0 0 0 0,0-1 1 0 0,1 1-1 0 0,-1-1 0 0 0,0 0 0 0 0,0-1 0 0 0,1 1 1 0 0,-1-1-1 0 0,1-1 0 0 0,0 1 0 0 0,3-1-24 0 0,17 3 139 0 0,-1 0-1 0 0,1-2 0 0 0,0-1 0 0 0,0-1 0 0 0,-1-1 0 0 0,1-2 1 0 0,20-5-139 0 0,47-23-2081 0 0,-31-3-3474 0 0,-6-9-4964 0 0,-50 36 8729 0 0</inkml:trace>
  <inkml:trace contextRef="#ctx0" brushRef="#br0" timeOffset="1240.138">1199 339 1704 0 0,'0'0'2130'0'0,"0"0"-574"0"0,0 0-109 0 0,0 0 196 0 0,0 0 134 0 0,0 0-33 0 0,0 0-249 0 0,0 0-295 0 0,0 0-262 0 0,0 0-237 0 0,-34 16-176 0 0,-107 54-151 0 0,74-22-34 0 0,57-36-270 0 0,3-5-80 0 0,1-1-1 0 0,-1 1 1 0 0,1 1 0 0 0,0-1-1 0 0,1 1 1 0 0,-1 0 0 0 0,2 0 0 0 0,-1 0-1 0 0,1 1 1 0 0,0 0 0 0 0,1 0 0 0 0,0 0-1 0 0,1 0 1 0 0,0 0 0 0 0,0 0-1 0 0,1 1 1 0 0,0-1 0 0 0,0 1 0 0 0,1-1-1 0 0,1 4 11 0 0,2-9 5 0 0,0 0 0 0 0,0 0 0 0 0,1-1 0 0 0,-1 0 0 0 0,1 0 0 0 0,0 0 0 0 0,0 0 0 0 0,0 0-1 0 0,1-1 1 0 0,-1 0 0 0 0,1 1 0 0 0,-1-2 0 0 0,1 1 0 0 0,-1-1 0 0 0,1 1 0 0 0,0-1 0 0 0,0 0-1 0 0,0-1 1 0 0,0 1 0 0 0,0-1 0 0 0,0 0 0 0 0,-1-1 0 0 0,1 1 0 0 0,0-1 0 0 0,0 0 0 0 0,0 0-1 0 0,2-1-4 0 0,-5 2 22 0 0,17-3 105 0 0,-1-2 0 0 0,0 0 0 0 0,0-1 0 0 0,0-1 0 0 0,-1 0 1 0 0,0-1-1 0 0,0-1 0 0 0,-1-1 0 0 0,14-11-127 0 0,-8 4 139 0 0,0-1 1 0 0,-1-2-1 0 0,-1 0 1 0 0,-1-1-1 0 0,16-23-139 0 0,17-17 449 0 0,-52 61-437 0 0,0 0 1 0 0,0 1-1 0 0,0-1 1 0 0,1 0-1 0 0,-1 0 1 0 0,0 1 0 0 0,0-1-1 0 0,1 0 1 0 0,-1 0-1 0 0,0 0 1 0 0,1 1-1 0 0,-1-1 1 0 0,0 0 0 0 0,0 0-1 0 0,1 0 1 0 0,-1 0-1 0 0,0 0 1 0 0,1 0 0 0 0,-1 0-1 0 0,0 0 1 0 0,1 0-1 0 0,-1 0 1 0 0,1 0-1 0 0,-1 0 1 0 0,0 0 0 0 0,1 0-1 0 0,-1 0 1 0 0,0 0-1 0 0,1 0 1 0 0,-1 0-1 0 0,0 0 1 0 0,0 0 0 0 0,1 0-1 0 0,-1-1 1 0 0,0 1-1 0 0,1 0 1 0 0,-1 0-1 0 0,0 0 1 0 0,0-1 0 0 0,1 1-1 0 0,-1 0 1 0 0,0 0-1 0 0,0-1 1 0 0,1 1-1 0 0,-1 0 1 0 0,0 0 0 0 0,0-1-1 0 0,0 1 1 0 0,0 0-1 0 0,0-1 1 0 0,1 1 0 0 0,-1-1-13 0 0,-9 30 274 0 0,8-26-338 0 0,-22 60 140 0 0,-37 139-164 0 0,27 129-506 0 0,30-287 585 0 0,-2 0 1 0 0,-1 0-1 0 0,-3-1 0 0 0,-1 0 0 0 0,-3 0 0 0 0,-3 5 9 0 0,14-43 15 0 0,0-1-1 0 0,0 1 1 0 0,0-1-1 0 0,-1 1 1 0 0,0-1-1 0 0,1 0 1 0 0,-2 0 0 0 0,1 0-1 0 0,0-1 1 0 0,-1 1-1 0 0,0-1 1 0 0,1 1 0 0 0,-1-1-1 0 0,-1-1 1 0 0,1 1-1 0 0,0 0 1 0 0,-1-1 0 0 0,1 0-1 0 0,-1 0 1 0 0,0 0-1 0 0,1-1 1 0 0,-1 0-1 0 0,0 0 1 0 0,0 0 0 0 0,0 0-1 0 0,0-1 1 0 0,0 1-1 0 0,0-2 1 0 0,0 1 0 0 0,0 0-1 0 0,0-1 1 0 0,0 0-1 0 0,0 0 1 0 0,0 0 0 0 0,0-1-1 0 0,1 0 1 0 0,-1 1-1 0 0,0-2 1 0 0,1 1-1 0 0,0-1 1 0 0,-1 1 0 0 0,1-1-1 0 0,0 0 1 0 0,0 0-1 0 0,1-1 1 0 0,-1 1 0 0 0,1-1-1 0 0,0 0 1 0 0,-1-1-15 0 0,-1-5-298 0 0,0-1 1 0 0,0 0-1 0 0,1 0 1 0 0,1 0-1 0 0,0 0 1 0 0,0-1-1 0 0,1 0 1 0 0,1 1-1 0 0,0-1 1 0 0,0-10 297 0 0,2 9-661 0 0,0 0-1 0 0,0 0 1 0 0,2-1 0 0 0,-1 1-1 0 0,1 1 1 0 0,1-1 0 0 0,1 0-1 0 0,0 1 1 0 0,0 0 0 0 0,1 0-1 0 0,0 1 1 0 0,1-1 0 0 0,1 1 0 0 0,6-7 661 0 0,-4 6-8569 0 0</inkml:trace>
  <inkml:trace contextRef="#ctx0" brushRef="#br0" timeOffset="1456.189">1468 585 3281 0 0,'0'0'2179'0'0,"0"0"-273"0"0,0 0-29 0 0,0 0 84 0 0,0 0-144 0 0,0 0-436 0 0,0 0-574 0 0,0 0-442 0 0,0 0-240 0 0,0 0-106 0 0,0 0-42 0 0,0 0-27 0 0,2 32-42 0 0,7 94-78 0 0,-5-78-4136 0 0,-4-48 1388 0 0,0 0-615 0 0,0 0 130 0 0,0 0 2180 0 0</inkml:trace>
  <inkml:trace contextRef="#ctx0" brushRef="#br0" timeOffset="1620.918">1466 250 0 0 0,'0'0'1688'0'0,"0"0"-367"0"0,0 0 127 0 0,0 0 104 0 0,0 0-271 0 0,0 0-401 0 0,0 0-512 0 0,0-191-456 0 0,6 191-256 0 0,-3 0-192 0 0,1 0-65 0 0,-2 14-247 0 0,1-2-1016 0 0,1-1-2393 0 0</inkml:trace>
  <inkml:trace contextRef="#ctx0" brushRef="#br0" timeOffset="1990.592">1678 806 8370 0 0,'0'0'1196'0'0,"0"0"-125"0"0,0 0 321 0 0,0 0 262 0 0,0 0 12 0 0,0 0-314 0 0,0 0-379 0 0,0 0-226 0 0,0 0-139 0 0,0 0-97 0 0,13-31-92 0 0,39-96-83 0 0,0-38 404 0 0,-29 124-2292 0 0,-20 74-366 0 0,-3-14 1587 0 0,-2-12 318 0 0,1 0 0 0 0,0-1-1 0 0,0 1 1 0 0,1 0 0 0 0,0-1-1 0 0,0 1 1 0 0,0 0 0 0 0,1 0-1 0 0,0-1 1 0 0,0 1 0 0 0,1-1-1 0 0,0 1 1 0 0,0-1 0 0 0,1 1-1 0 0,-1-1 1 0 0,1 0 0 0 0,1 0-1 0 0,-1-1 1 0 0,1 1 0 0 0,0-1-1 0 0,0 1 1 0 0,0-1 0 0 0,1 0-1 0 0,0-1 1 0 0,0 1 0 0 0,0-1-1 0 0,1 0 1 0 0,2 1 13 0 0,-4-3 204 0 0,1-1 0 0 0,0 0 0 0 0,0 0 0 0 0,-1 0 0 0 0,1-1 0 0 0,0 0 0 0 0,0 0 0 0 0,0 0 0 0 0,0 0-1 0 0,-1-1 1 0 0,1 0 0 0 0,0 0 0 0 0,0 0 0 0 0,-1 0 0 0 0,1-1 0 0 0,-1 0 0 0 0,1 0 0 0 0,-1 0 0 0 0,0 0 0 0 0,1-1 0 0 0,-1 0 0 0 0,-1 0 0 0 0,1 0 0 0 0,0 0 0 0 0,-1 0 0 0 0,1-1 0 0 0,-1 0 0 0 0,0 0 0 0 0,0 1 0 0 0,-1-2-204 0 0,31-64-1347 0 0,-23-5-8393 0 0,-10 62-961 0 0</inkml:trace>
  <inkml:trace contextRef="#ctx0" brushRef="#br0" timeOffset="2361.504">2280 294 7418 0 0,'0'0'1207'0'0,"0"0"-282"0"0,0 0 274 0 0,0 0 317 0 0,0 0 43 0 0,0 0-242 0 0,0 0-401 0 0,0 0-260 0 0,0 0-84 0 0,0 0-17 0 0,0 0-60 0 0,0 0-77 0 0,-9 11-71 0 0,-25 35-83 0 0,1-10 203 0 0,31-35-462 0 0,0 1 0 0 0,0-1 1 0 0,0 1-1 0 0,0 0 0 0 0,0 0 0 0 0,0 0 0 0 0,0 0 0 0 0,0 1 0 0 0,1-1 0 0 0,-1 0 0 0 0,1 1 1 0 0,0-1-1 0 0,-1 1 0 0 0,1-1 0 0 0,1 1 0 0 0,-1 0 0 0 0,0-1 0 0 0,0 1 0 0 0,1 0 1 0 0,0 0-1 0 0,-1-1 0 0 0,1 1 0 0 0,0 0 0 0 0,1 0 0 0 0,-1 0 0 0 0,0 0-5 0 0,53 49 4 0 0,31 37 391 0 0,-82-86-322 0 0,0 0 0 0 0,0 0 0 0 0,0 1 1 0 0,0-1-1 0 0,-1 1 0 0 0,0-1 0 0 0,1 1 0 0 0,-1-1 0 0 0,0 1 0 0 0,0 0 0 0 0,-1 0 1 0 0,1-1-1 0 0,-1 1 0 0 0,0 0 0 0 0,0 0 0 0 0,0 0 0 0 0,-1-1 0 0 0,1 1 0 0 0,-1 0 1 0 0,0 0-1 0 0,0-1 0 0 0,0 1 0 0 0,-1-1 0 0 0,1 1 0 0 0,-1-1 0 0 0,0 1 0 0 0,1-1 1 0 0,-2 0-1 0 0,1 0 0 0 0,-1 1-73 0 0,-1 0 41 0 0,0 0 1 0 0,0 0-1 0 0,-1-1 1 0 0,1 0-1 0 0,-1 0 0 0 0,0 0 1 0 0,0 0-1 0 0,0-1 1 0 0,-1 1-1 0 0,1-2 0 0 0,0 1 1 0 0,-1 0-1 0 0,1-1 1 0 0,-1 0-1 0 0,0 0 1 0 0,1-1-1 0 0,-1 0 0 0 0,0 1 1 0 0,-2-2-42 0 0,-32-3-2303 0 0,5-6-3476 0 0,22 6-657 0 0,5 0-2390 0 0</inkml:trace>
</inkml:ink>
</file>

<file path=ppt/ink/ink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14.8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0 733 0 0 0,'0'0'525'0'0,"0"0"756"0"0,0 0 162 0 0,0 0-94 0 0,0 0-143 0 0,0 0-101 0 0,0 0 33 0 0,0 0 38 0 0,0 0 23 0 0,21 5-27 0 0,63 11-86 0 0,-21-23 1527 0 0,-50 1-2213 0 0,0 0 1 0 0,-1-2-1 0 0,1 1 1 0 0,-2-2 0 0 0,1 0-1 0 0,-1 0 1 0 0,-1-1-1 0 0,1 0 1 0 0,5-9-401 0 0,4-1 223 0 0,204-237 1286 0 0,-223 255-1501 0 0,1-1 0 0 0,-1 1 0 0 0,1 0 0 0 0,-1 0 0 0 0,1 0 0 0 0,0 0 0 0 0,0 0 0 0 0,0 0 0 0 0,0 0 0 0 0,0 0 0 0 0,0 1 0 0 0,1-1 0 0 0,-1 1 0 0 0,1 0 0 0 0,-1-1 0 0 0,1 1 0 0 0,-1 0 0 0 0,1 1 0 0 0,-1-1 0 0 0,1 0 0 0 0,0 1 0 0 0,0-1 0 0 0,-1 1 0 0 0,1 0 0 0 0,0 0 0 0 0,0 0 0 0 0,-1 0 0 0 0,1 1 0 0 0,0-1 0 0 0,-1 1 0 0 0,1-1 0 0 0,0 1 0 0 0,-1 0 0 0 0,1 0 0 0 0,-1 0 0 0 0,3 2-8 0 0,1 7 40 0 0,0 1-1 0 0,-1 0 1 0 0,0 0 0 0 0,-1 0-1 0 0,0 0 1 0 0,-1 1 0 0 0,-1 0 0 0 0,1 0-1 0 0,-2-1 1 0 0,0 1 0 0 0,0 0-1 0 0,-1 0 1 0 0,0 0 0 0 0,-3 11-40 0 0,3 7 155 0 0,0-20-130 0 0,0 1 1 0 0,-1-1-1 0 0,0 1 1 0 0,-1-1-1 0 0,0 0 1 0 0,0 0-1 0 0,-1 0 0 0 0,-1 0 1 0 0,0 0-1 0 0,0 0 1 0 0,-1-1-1 0 0,0 0 1 0 0,0 0-1 0 0,-1 0 1 0 0,-1-1-1 0 0,1 0 1 0 0,-1 0-1 0 0,-1-1 1 0 0,1 1-1 0 0,-1-2 1 0 0,0 1-1 0 0,-1-1 1 0 0,0 0-1 0 0,0-1 1 0 0,0 0-1 0 0,0 0 1 0 0,-1-1-1 0 0,-3 0-25 0 0,-7 4-260 0 0,0-2-1 0 0,-1 0 1 0 0,0-2-1 0 0,0 0 1 0 0,0-1-1 0 0,-19 0 261 0 0,39-3-100 0 0,0-1 0 0 0,0 1 0 0 0,1 0 0 0 0,-1 0 0 0 0,0 0 0 0 0,0-1 0 0 0,1 1 1 0 0,-1 0-1 0 0,0-1 0 0 0,1 1 0 0 0,-1-1 0 0 0,0 1 0 0 0,1-1 0 0 0,-1 1 0 0 0,1-1 0 0 0,-1 1 0 0 0,1-1 0 0 0,-1 0 0 0 0,1 1 0 0 0,-1-1 0 0 0,1 0 0 0 0,0 1 0 0 0,-1-1 0 0 0,1 0 0 0 0,0 1 0 0 0,-1-1 0 0 0,1 0 1 0 0,0 0-1 0 0,0 1 0 0 0,0-1 0 0 0,0 0 0 0 0,0 0 0 0 0,0 0 0 0 0,0 1 0 0 0,0-1 0 0 0,0 0 0 0 0,0 0 0 0 0,0 1 0 0 0,0-1 0 0 0,1 0 0 0 0,-1 0 100 0 0,11-33-10025 0 0,-4 26 3369 0 0</inkml:trace>
  <inkml:trace contextRef="#ctx0" brushRef="#br0" timeOffset="4956.826">727 921 0 0 0,'0'0'952'0'0,"0"0"298"0"0,0 0 91 0 0,0 0-92 0 0,0 0-170 0 0,0 0-119 0 0,0 0-65 0 0,3-1-22 0 0,82-60 6010 0 0,-68 45-6364 0 0,33-31 40 0 0,-2-2-1 0 0,-2-3 1 0 0,-3-1 0 0 0,-2-2 0 0 0,-2-2-1 0 0,14-31-558 0 0,-42 67 47 0 0,0 0-1 0 0,-2-1 0 0 0,-1 0 1 0 0,0-1-1 0 0,-2 0 0 0 0,0 0 1 0 0,-2 0-1 0 0,0-1 0 0 0,-2 1 1 0 0,-1-1-1 0 0,0-2-46 0 0,-1 14 17 0 0,0 0 1 0 0,-1 0-1 0 0,0 1 0 0 0,-1-1 1 0 0,0 0-1 0 0,0 1 0 0 0,-2-1 1 0 0,1 1-1 0 0,-1 0 0 0 0,-5-9-17 0 0,7 18-30 0 0,0 0 1 0 0,0 0-1 0 0,-1 0 0 0 0,1 1 0 0 0,0-1 0 0 0,-1 1 0 0 0,1-1 0 0 0,-1 1 0 0 0,1 0 1 0 0,-1 0-1 0 0,1 0 0 0 0,-1 0 0 0 0,0 0 0 0 0,0 1 0 0 0,1-1 0 0 0,-1 1 0 0 0,0 0 1 0 0,0 0-1 0 0,0 0 0 0 0,1 0 0 0 0,-1 0 0 0 0,0 0 0 0 0,0 1 0 0 0,0 0 0 0 0,1-1 1 0 0,-1 1-1 0 0,0 0 0 0 0,1 0 0 0 0,-1 1 0 0 0,1-1 0 0 0,-1 0 0 0 0,1 1 1 0 0,0 0-1 0 0,-1-1 0 0 0,1 1 0 0 0,0 0 0 0 0,0 0 0 0 0,0 0 0 0 0,0 0 0 0 0,1 1 1 0 0,-1-1-1 0 0,1 0 0 0 0,-1 1 0 0 0,1-1 0 0 0,0 1 0 0 0,0-1 0 0 0,0 1 0 0 0,0 0 1 0 0,0 0-1 0 0,0 1 30 0 0,-12 29-5 0 0,1 0-1 0 0,1 0 1 0 0,2 1 0 0 0,1 1 0 0 0,1-1 0 0 0,3 1 0 0 0,0 0 0 0 0,3 0 0 0 0,2 35 5 0 0,-3-16-6 0 0,2 103-62 0 0,1-152 78 0 0,0 1 0 0 0,0-1 0 0 0,1 1 0 0 0,-1-1 0 0 0,2 1 0 0 0,-1-1 0 0 0,0 0 0 0 0,1 0 1 0 0,0 0-1 0 0,0 0 0 0 0,1 0 0 0 0,-1-1 0 0 0,1 0 0 0 0,0 1 0 0 0,0-1 0 0 0,0-1 0 0 0,1 1 0 0 0,-1-1 1 0 0,1 1-1 0 0,0-1 0 0 0,0-1 0 0 0,0 1 0 0 0,0-1 0 0 0,1 0 0 0 0,-1 0 0 0 0,1 0 0 0 0,-1-1 0 0 0,1 0 1 0 0,-1 0-1 0 0,1 0 0 0 0,0-1 0 0 0,-1 1 0 0 0,3-2-10 0 0,9 0 42 0 0,-1-1 0 0 0,0-1 0 0 0,0 0 0 0 0,0-1 0 0 0,0-1 0 0 0,-1-1 0 0 0,0 0 0 0 0,0-1 0 0 0,0 0 0 0 0,-1-1 0 0 0,0-1 0 0 0,-1-1 1 0 0,0 1-1 0 0,0-2 0 0 0,-1 0 0 0 0,0 0 0 0 0,-1-1 0 0 0,0-1 0 0 0,-1 0 0 0 0,-1 0 0 0 0,7-13-42 0 0,-6-41 67 0 0,-26 60-610 0 0,13 16 532 0 0,1 0 0 0 0,0-1 0 0 0,0 1 1 0 0,1 0-1 0 0,0 0 0 0 0,0-1 0 0 0,1 1 0 0 0,0 0 1 0 0,1 0-1 0 0,0 0 0 0 0,0 0 0 0 0,1-1 0 0 0,0 1 1 0 0,1 0-1 0 0,0-1 0 0 0,0 0 0 0 0,1 0 0 0 0,0 0 1 0 0,0 0-1 0 0,3 4 11 0 0,-4-7 15 0 0,0 0 1 0 0,1 0 0 0 0,-1-1-1 0 0,1 1 1 0 0,-1-1-1 0 0,1 0 1 0 0,1 0 0 0 0,-1 0-1 0 0,0-1 1 0 0,1 0-1 0 0,0 1 1 0 0,0-2 0 0 0,0 1-1 0 0,0 0 1 0 0,0-1 0 0 0,1 0-1 0 0,-1 0 1 0 0,1-1-1 0 0,-1 1 1 0 0,1-1 0 0 0,0-1-1 0 0,-1 1 1 0 0,1-1-1 0 0,0 0-15 0 0,5 0 74 0 0,0 0-1 0 0,1-2 1 0 0,-1 1-1 0 0,-1-1 0 0 0,1-1 1 0 0,0 0-1 0 0,0 0 0 0 0,-1-1 1 0 0,0-1-1 0 0,0 1 0 0 0,0-2 1 0 0,0 1-1 0 0,3-5-73 0 0,104-93 387 0 0,-108 94-369 0 0,-1-1 1 0 0,0 0 0 0 0,-1 0-1 0 0,0-1 1 0 0,0 0 0 0 0,-1 0-1 0 0,0 0 1 0 0,-1-1 0 0 0,-1 0-1 0 0,0 0 1 0 0,1-4-19 0 0,-5 3-317 0 0,0 14 207 0 0,2 14-62 0 0,15 55 354 0 0,-1 67-21 0 0,-15-72-146 0 0,1-28-14 0 0,-2 0 0 0 0,-1-1 0 0 0,-2 1-1 0 0,-1 0 1 0 0,-2-1 0 0 0,-7 23-1 0 0,-23-6 311 0 0,35-53-300 0 0,0 1 1 0 0,0-1-1 0 0,0 0 0 0 0,0 1 1 0 0,0-1-1 0 0,0 0 1 0 0,0 0-1 0 0,1 0 0 0 0,-1 1 1 0 0,0-1-1 0 0,0 0 1 0 0,0 0-1 0 0,0 0 1 0 0,0-1-1 0 0,0 1 0 0 0,0 0 1 0 0,0 0-1 0 0,0 0 1 0 0,0-1-1 0 0,0 1 0 0 0,0 0 1 0 0,0-1-1 0 0,1 1 1 0 0,-1-1-1 0 0,0 1 0 0 0,0-1 1 0 0,0 0-1 0 0,1 1 1 0 0,-1-1-1 0 0,0 0 1 0 0,1 1-1 0 0,-1-1 0 0 0,0 0 1 0 0,1 0-1 0 0,-1 1 1 0 0,1-1-1 0 0,-1 0 0 0 0,1 0 1 0 0,0 0-1 0 0,-1 0 1 0 0,1 0-1 0 0,0 0 0 0 0,0 0 1 0 0,0 0-1 0 0,-1 0 1 0 0,1 0-1 0 0,0 1 0 0 0,0-1 1 0 0,0 0-1 0 0,1 0 1 0 0,-1 0-1 0 0,0 0 1 0 0,0 0-1 0 0,0 0 0 0 0,1 0 1 0 0,-1 0-1 0 0,0 0 1 0 0,1 0-1 0 0,-1 0 0 0 0,1 1 1 0 0,-1-1-1 0 0,1 0 1 0 0,0 0-12 0 0,2-25 3 0 0,2-1 1 0 0,1 1-1 0 0,1 1 1 0 0,1-1-1 0 0,2 1 0 0 0,0 1 1 0 0,1 0-1 0 0,2 0 1 0 0,0 1-1 0 0,2 1 1 0 0,0 0-1 0 0,2 1 1 0 0,4-4-4 0 0,-15 17-16 0 0,15-22 4 0 0,2 0-1 0 0,1 2 1 0 0,1 1 0 0 0,1 1 0 0 0,1 1-1 0 0,2 1 1 0 0,0 2 0 0 0,1 1 0 0 0,1 1-1 0 0,17-7 13 0 0,-36 22-6 0 0,1 0 0 0 0,0 1 0 0 0,0 0-1 0 0,0 1 1 0 0,1 1 0 0 0,-1 0 0 0 0,1 1-1 0 0,-1 0 1 0 0,3 1 6 0 0,-14 2 9 0 0,0 0-1 0 0,0 0 0 0 0,-1 1 0 0 0,1-1 1 0 0,0 0-1 0 0,-1 1 0 0 0,0-1 0 0 0,1 1 0 0 0,-1 0 1 0 0,0-1-1 0 0,-1 1 0 0 0,1 0 0 0 0,0-1 1 0 0,-1 1-1 0 0,1 0 0 0 0,-1 0 0 0 0,0 0 1 0 0,0 0-1 0 0,0-1 0 0 0,0 1 0 0 0,-1 0 1 0 0,1 0-1 0 0,-1 0 0 0 0,0-1 0 0 0,1 1 1 0 0,-1 0-1 0 0,-1 0-8 0 0,-5 17 51 0 0,-1 0-1 0 0,-1 0 1 0 0,0-1-1 0 0,-2-1 1 0 0,0 0-1 0 0,-1 0 1 0 0,-1-1-1 0 0,0-1 1 0 0,-2 0 0 0 0,1-1-1 0 0,-7 4-50 0 0,12-10-10 0 0,1-1-1 0 0,-1-1 0 0 0,-1 1 1 0 0,1-2-1 0 0,-1 1 1 0 0,0-1-1 0 0,-1-1 1 0 0,0 0-1 0 0,1 0 1 0 0,-2-1-1 0 0,0 0 11 0 0,10-3-51 0 0,1 0-1 0 0,0-1 1 0 0,-1 1-1 0 0,1-1 1 0 0,0 1-1 0 0,-1-1 1 0 0,1 1-1 0 0,-1-1 1 0 0,1 0-1 0 0,-1 0 1 0 0,1 0-1 0 0,-1 0 1 0 0,1 0-1 0 0,-1 0 1 0 0,1 0 0 0 0,-1 0-1 0 0,1 0 1 0 0,-1-1-1 0 0,1 1 1 0 0,0-1-1 0 0,-1 1 1 0 0,1-1-1 0 0,0 1 1 0 0,-1-1-1 0 0,1 0 1 0 0,0 0-1 0 0,0 0 1 0 0,-1 1-1 0 0,1-1 1 0 0,0-1-1 0 0,0 1 1 0 0,0 0-1 0 0,0 0 1 0 0,0 0 0 0 0,0 0-1 0 0,1-1 1 0 0,-1 1-1 0 0,0 0 1 0 0,1-1-1 0 0,-1 1 1 0 0,1 0-1 0 0,-1-1 1 0 0,1 1-1 0 0,0-1 1 0 0,-1 1-1 0 0,1-1 1 0 0,0 1-1 0 0,0-1 1 0 0,0 1-1 0 0,0-1 1 0 0,0 1-1 0 0,1-2 52 0 0,4-4-90 0 0,1-1-1 0 0,1 1 1 0 0,-1 0-1 0 0,1 1 1 0 0,0 0-1 0 0,1 0 0 0 0,-1 0 1 0 0,1 1-1 0 0,0 0 1 0 0,1 0-1 0 0,-1 1 0 0 0,1 0 1 0 0,0 1-1 0 0,7-2 91 0 0,-6 1-20 0 0,1 1 1 0 0,-1 0-1 0 0,1 1 0 0 0,-1 0 1 0 0,1 1-1 0 0,0 0 0 0 0,0 0 0 0 0,0 1 1 0 0,0 1-1 0 0,2 0 20 0 0,42 35 93 0 0,-49-33-45 0 0,0 0 1 0 0,0 0-1 0 0,0 0 0 0 0,1 0 0 0 0,-1-1 1 0 0,1 0-1 0 0,0-1 0 0 0,0 1 0 0 0,-1-1 1 0 0,1-1-1 0 0,0 1 0 0 0,0-1 0 0 0,0-1 1 0 0,0 1-1 0 0,0-1 0 0 0,0 0 0 0 0,-1 0 1 0 0,1-1-1 0 0,0 0 0 0 0,-1 0 0 0 0,1-1 1 0 0,-1 0-1 0 0,4-2-48 0 0,2-1 92 0 0,0-2 0 0 0,0 1 1 0 0,0-2-1 0 0,-1 1 0 0 0,0-1 0 0 0,-1-1 1 0 0,0 0-1 0 0,0-1 0 0 0,-1 0 0 0 0,-1 0 1 0 0,2-3-93 0 0,78-135 500 0 0,-83 141-489 0 0,-5 15-356 0 0,-1 9 243 0 0,14 86 328 0 0,-7-79-199 0 0,-1 1 0 0 0,-1 0-1 0 0,-1 0 1 0 0,-2 0-1 0 0,0 1 1 0 0,-1-1-1 0 0,-2 0 1 0 0,0 0 0 0 0,-2 1-1 0 0,0-2 1 0 0,-2 1-1 0 0,0-1 1 0 0,-4 5-27 0 0,-2 2 6 0 0,3-2 2 0 0,-1-1 0 0 0,-2-1 0 0 0,-1 1 0 0 0,-1-2 0 0 0,-1 0 0 0 0,-1-1 0 0 0,-1-1 0 0 0,-6 6-8 0 0,22-29 3 0 0,1 1 0 0 0,0-1 0 0 0,-1 1 0 0 0,1-1 0 0 0,0 0 0 0 0,-1 1 0 0 0,1-1 0 0 0,-1 0 0 0 0,1 1 0 0 0,-1-1 0 0 0,1 0 0 0 0,-1 0 0 0 0,1 1-1 0 0,-1-1 1 0 0,1 0 0 0 0,-1 0 0 0 0,1 0 0 0 0,-1 0 0 0 0,1 0 0 0 0,-1 0 0 0 0,1 0 0 0 0,-1 0 0 0 0,1 0 0 0 0,-1 0 0 0 0,0 0 0 0 0,1 0-1 0 0,-1 0 1 0 0,1 0 0 0 0,-1 0 0 0 0,1 0 0 0 0,-1-1 0 0 0,1 1 0 0 0,-1 0 0 0 0,1 0 0 0 0,-1-1 0 0 0,1 1 0 0 0,0 0 0 0 0,-1-1 0 0 0,1 1 0 0 0,-1 0-1 0 0,1-1 1 0 0,0 1 0 0 0,-1-1 0 0 0,1 1 0 0 0,0 0 0 0 0,-1-1 0 0 0,1 1 0 0 0,0-1 0 0 0,0 1 0 0 0,-1-1 0 0 0,1 1 0 0 0,0-1 0 0 0,0 1-1 0 0,0-1 1 0 0,0 0 0 0 0,0 1 0 0 0,0-1 0 0 0,0 1 0 0 0,0-1 0 0 0,0 1 0 0 0,0-1 0 0 0,0 1 0 0 0,0-1 0 0 0,0 1 0 0 0,0-1 0 0 0,1 1 0 0 0,-1-1-1 0 0,0 1 1 0 0,0-1 0 0 0,1 0-3 0 0,0-49 39 0 0,0 48-22 0 0,3-19 18 0 0,1 1 1 0 0,1 1 0 0 0,1-1 0 0 0,1 1 0 0 0,0 0 0 0 0,2 1 0 0 0,3-6-36 0 0,-6 11 9 0 0,2-3-4 0 0,12-32-43 0 0,3 1-1 0 0,2 1 0 0 0,2 1 0 0 0,2 1 1 0 0,2 2-1 0 0,1 1 0 0 0,3 2 1 0 0,1 1-1 0 0,21-15 39 0 0,-28 31 11 0 0,1 1-1 0 0,1 2 1 0 0,1 1 0 0 0,0 2-1 0 0,1 1 1 0 0,15-3-11 0 0,-47 17 6 0 0,-1 0 0 0 0,1 0 1 0 0,0 0-1 0 0,-1 0 0 0 0,1 0 1 0 0,0 0-1 0 0,0 0 0 0 0,0 1 0 0 0,0-1 1 0 0,0 1-1 0 0,0-1 0 0 0,0 1 0 0 0,0 0 1 0 0,0 0-1 0 0,0 0 0 0 0,0 0 1 0 0,0 0-1 0 0,0 0 0 0 0,0 0 0 0 0,0 1 1 0 0,0-1-1 0 0,0 1 0 0 0,0-1 1 0 0,-1 1-1 0 0,1 0 0 0 0,0 0 0 0 0,0 0 1 0 0,0 0-1 0 0,-1 0 0 0 0,1 0 0 0 0,-1 0 1 0 0,1 1-1 0 0,-1-1 0 0 0,1 1 1 0 0,-1-1-1 0 0,0 1 0 0 0,1-1 0 0 0,-1 1 1 0 0,0 0-1 0 0,0-1 0 0 0,0 3-6 0 0,-2 15 57 0 0,-1 0 0 0 0,-1-1 1 0 0,-1 1-1 0 0,-1-1 0 0 0,0 0 0 0 0,-1 0 0 0 0,-1 0 0 0 0,-1-1 0 0 0,-1 0 0 0 0,0 0 0 0 0,-1-1 0 0 0,0-1 1 0 0,-2 1-1 0 0,0-2 0 0 0,0 0 0 0 0,-7 6-57 0 0,2-1 13 0 0,1-1 1 0 0,-2 0 0 0 0,-1-2-1 0 0,0 0 1 0 0,-1-1 0 0 0,0 0-1 0 0,-2-2 1 0 0,-8 4-14 0 0,28-16-19 0 0,1 0 1 0 0,0 0-1 0 0,-1 1 0 0 0,1-2 1 0 0,-1 1-1 0 0,1 0 0 0 0,-1 0 1 0 0,0 0-1 0 0,1-1 0 0 0,-1 1 1 0 0,0-1-1 0 0,1 1 0 0 0,-1-1 1 0 0,0 0-1 0 0,0 0 0 0 0,0 1 1 0 0,1-1-1 0 0,-1-1 0 0 0,0 1 1 0 0,0 0-1 0 0,1 0 0 0 0,-1-1 1 0 0,0 1-1 0 0,0-1 0 0 0,1 1 1 0 0,-1-1-1 0 0,1 0 0 0 0,-1 1 1 0 0,0-1-1 0 0,1 0 0 0 0,-1 0 1 0 0,1 0-1 0 0,0 0 0 0 0,-1-1 1 0 0,1 1-1 0 0,0 0 0 0 0,0 0 1 0 0,0-1-1 0 0,0 1 0 0 0,0-1 1 0 0,0 1-1 0 0,0-1 0 0 0,0 0 1 0 0,0 1-1 0 0,1-1 0 0 0,-1 0 1 0 0,1 1-1 0 0,-1-1 0 0 0,1 0 1 0 0,0 1-1 0 0,0-1 0 0 0,0 0 1 0 0,0 0-1 0 0,0 0 0 0 0,0 1 1 0 0,0-2 18 0 0,0-4-67 0 0,1-1 0 0 0,0 1 1 0 0,0 0-1 0 0,1 0 0 0 0,-1 0 1 0 0,1 0-1 0 0,1 0 0 0 0,0 0 0 0 0,0 0 1 0 0,0 1-1 0 0,0-1 0 0 0,1 1 1 0 0,0 0-1 0 0,1 0 0 0 0,0 0 67 0 0,30-32-8429 0 0,-34 37 3405 0 0,0 1-1955 0 0</inkml:trace>
  <inkml:trace contextRef="#ctx0" brushRef="#br0" timeOffset="5247.678">3577 442 9074 0 0,'0'0'4101'0'0,"0"0"-2439"0"0,0 0-878 0 0,0 0 180 0 0,0 0 220 0 0,0 0 36 0 0,0 0-273 0 0,0 0-368 0 0,0 0-254 0 0,0 0-130 0 0,0 0-64 0 0,0 0-40 0 0,0 0-30 0 0,-3 31-34 0 0,-13 137-83 0 0,9-138-930 0 0,2-20-3532 0 0,5-9 664 0 0,0-1-1562 0 0,0 0-1099 0 0</inkml:trace>
  <inkml:trace contextRef="#ctx0" brushRef="#br0" timeOffset="5476.319">3678 8 3569 0 0,'0'0'-248'0'0,"0"0"-857"0"0,0 0-391 0 0,0 0 776 0 0,0 0 720 0 0</inkml:trace>
  <inkml:trace contextRef="#ctx0" brushRef="#br0" timeOffset="5879.308">3776 601 784 0 0,'0'0'1526'0'0,"0"0"281"0"0,0 0 496 0 0,0 0 270 0 0,0 0-180 0 0,0 0-524 0 0,0 0-593 0 0,0 0-382 0 0,0 0-146 0 0,0 0-56 0 0,0 0-63 0 0,0 0-79 0 0,10-17-89 0 0,62-103 489 0 0,4 17-515 0 0,-64 89-472 0 0,-9 11-28 0 0,-1 0 0 0 0,1 0-1 0 0,0 0 1 0 0,0 0 0 0 0,0 0 0 0 0,0 0 0 0 0,0 1 0 0 0,1-1 0 0 0,-1 1 0 0 0,1 0 0 0 0,-1 0 0 0 0,1 0 0 0 0,0 1-1 0 0,0 0 1 0 0,0-1 0 0 0,0 1 0 0 0,0 0 0 0 0,0 1 0 0 0,1-1 65 0 0,7 35-172 0 0,-12-29 341 0 0,1 1 0 0 0,-1-1-1 0 0,1 1 1 0 0,0-1 0 0 0,1 1 0 0 0,-1-1 0 0 0,1 0-1 0 0,0 0 1 0 0,0 0 0 0 0,1 0 0 0 0,-1 0 0 0 0,1 0-1 0 0,0-1 1 0 0,1 1 0 0 0,-1-1 0 0 0,1 0 0 0 0,0 0 0 0 0,0 0-1 0 0,0-1 1 0 0,0 1 0 0 0,1-1 0 0 0,-1 0 0 0 0,1 0-1 0 0,0 0 1 0 0,0-1 0 0 0,0 0 0 0 0,0 0 0 0 0,0 0-1 0 0,1-1 1 0 0,-1 1 0 0 0,6-1-169 0 0,-1-2 168 0 0,0-2 0 0 0,0 1 0 0 0,-1-2 0 0 0,1 1 0 0 0,-1-1-1 0 0,1-1 1 0 0,-1 1 0 0 0,0-2 0 0 0,-1 1 0 0 0,1-1 0 0 0,-1 0 0 0 0,0-1 0 0 0,-1 0 0 0 0,0 0 0 0 0,0-1 0 0 0,0 0-168 0 0,11-9 31 0 0,18-20-536 0 0,-6 5-2543 0 0,-10 14-3320 0 0,-15 16 470 0 0,0-1-4294 0 0</inkml:trace>
  <inkml:trace contextRef="#ctx0" brushRef="#br0" timeOffset="6410.276">4628 251 4505 0 0,'0'0'2218'0'0,"0"0"-482"0"0,0 0 21 0 0,0 0 206 0 0,0 0-3 0 0,0 0-286 0 0,0 0-501 0 0,0 0-430 0 0,0 0-273 0 0,0 0-185 0 0,0 0-144 0 0,0 0-105 0 0,0 0-44 0 0,-8 7 0 0 0,3-2 9 0 0,-8 5-41 0 0,0 1-1 0 0,0 1 1 0 0,2 0 0 0 0,-1 0-1 0 0,2 1 1 0 0,-1 1-1 0 0,2 0 1 0 0,0 0-1 0 0,1 1 1 0 0,0 0-1 0 0,-3 11 41 0 0,10-23-17 0 0,0 78-655 0 0,4-79 761 0 0,1-1 0 0 0,-1 1 0 0 0,0-1 0 0 0,1 0 1 0 0,-1 0-1 0 0,1-1 0 0 0,-1 1 0 0 0,1-1 0 0 0,0 1 1 0 0,-1-1-1 0 0,1 0 0 0 0,-1-1 0 0 0,1 1 0 0 0,-1-1 0 0 0,1 1 1 0 0,-1-1-1 0 0,1 0 0 0 0,-1 0 0 0 0,1-1 0 0 0,-1 1 1 0 0,0-1-1 0 0,0 1 0 0 0,1-1-89 0 0,106-69 1781 0 0,90-45-405 0 0,-79 82-860 0 0,-119 36-487 0 0,0-1 0 0 0,-1 0 0 0 0,1 1 0 0 0,-1-1 1 0 0,1 1-1 0 0,-1 0 0 0 0,1-1 0 0 0,-1 1 0 0 0,0 0 1 0 0,0 0-1 0 0,0 0 0 0 0,0 0 0 0 0,0 0 0 0 0,-1 0 1 0 0,1 0-1 0 0,0 0 0 0 0,-1 0 0 0 0,0 0 0 0 0,1 0 1 0 0,-1 0-1 0 0,0 0 0 0 0,0 0 0 0 0,0 3-29 0 0,1 1 73 0 0,2 26 42 0 0,-2 0 0 0 0,0 0 0 0 0,-2 0 0 0 0,-2 0 0 0 0,-5 28-115 0 0,-12 64-27 0 0,-4-1 1 0 0,-6-2 0 0 0,-38 95 26 0 0,56-183-4 0 0,-1 0 1 0 0,-1-2 0 0 0,-2 1-1 0 0,-1-2 1 0 0,-2 0-1 0 0,0-1 1 0 0,-22 23 3 0 0,38-49 11 0 0,1 0 0 0 0,-1-1 0 0 0,0 0 0 0 0,0 1 0 0 0,0-1 0 0 0,0 0 0 0 0,-1 0-1 0 0,1 0 1 0 0,0-1 0 0 0,-1 1 0 0 0,1-1 0 0 0,-1 0 0 0 0,0 0 0 0 0,1 0 0 0 0,-1 0 0 0 0,0-1 0 0 0,1 0 0 0 0,-1 1 0 0 0,-4-2-11 0 0,6 0-4 0 0,0-1-1 0 0,0 0 1 0 0,0 0 0 0 0,0 0-1 0 0,0 0 1 0 0,1-1 0 0 0,-1 1-1 0 0,1 0 1 0 0,-1-1 0 0 0,1 1-1 0 0,0-1 1 0 0,0 0 0 0 0,0 1-1 0 0,0-1 1 0 0,0 0 0 0 0,1 1-1 0 0,-1-1 1 0 0,1 0 0 0 0,0 0-1 0 0,0 0 1 0 0,0 1 0 0 0,0-1-1 0 0,0 0 1 0 0,1-1 4 0 0,-1 4 0 0 0,2-30-16 0 0,1 0-1 0 0,1 0 1 0 0,2 1 0 0 0,1 0-1 0 0,2 0 1 0 0,0 1 0 0 0,2 0-1 0 0,1 1 1 0 0,1 0 0 0 0,2 0-1 0 0,0 2 1 0 0,2 0 0 0 0,9-10 16 0 0,-13 16-185 0 0,1 2 1 0 0,0 0-1 0 0,2 0 1 0 0,0 1 0 0 0,0 1-1 0 0,2 1 1 0 0,0 0-1 0 0,0 1 1 0 0,1 1-1 0 0,9-3 185 0 0,77-9-8625 0 0,-95 24 3262 0 0,-3 0-3148 0 0</inkml:trace>
  <inkml:trace contextRef="#ctx0" brushRef="#br0" timeOffset="7057.288">1589 236 11050 0 0,'0'0'809'0'0,"0"0"-545"0"0,0 0 24 0 0,0 0 416 0 0,0 0 336 0 0,0 0 120 0 0,0 0-240 0 0,0 0-383 0 0,0 0-273 0 0,0 0-136 0 0,0 0-104 0 0,0 0-128 0 0,0 0-320 0 0,0 0-745 0 0,120 70-1823 0 0,-113-66-2337 0 0,-5-1-1841 0 0</inkml:trace>
  <inkml:trace contextRef="#ctx0" brushRef="#br0" timeOffset="8495.356">3728 1 752 0 0,'0'0'1300'0'0,"0"0"-5"0"0,0 0 207 0 0,0 0 262 0 0,0 0 133 0 0,0 0-147 0 0,0 0-342 0 0,0 0-356 0 0,0 0-256 0 0,0 0-136 0 0,0 0-30 0 0,0 0 3 0 0,0 0-10 0 0,-1 3-1 0 0,-6 9-41 0 0,6-9-54 0 0,1-3-34 0 0,0 0-35 0 0,0 0-30 0 0,0 0-15 0 0,0 0-23 0 0,0 0-38 0 0,0 0-38 0 0,0 0-39 0 0,0 0-76 0 0,0 0-39 0 0,0 0-57 0 0,5 0-2594 0 0,-1-1-5843 0 0,-4-2-2218 0 0</inkml:trace>
</inkml:ink>
</file>

<file path=ppt/ink/ink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1:44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796 37 15771 0 0,'0'0'1265'0'0,"0"0"-225"0"0,0 0 200 0 0,0 0 8 0 0,0 0-183 0 0,0 0-513 0 0,0 0-392 0 0,0 0-360 0 0,0 0-232 0 0,0 0-168 0 0,0 0-313 0 0,0 0-559 0 0,0 0-1497 0 0,0 0-2960 0 0,29 0-3897 0 0</inkml:trace>
</inkml:ink>
</file>

<file path=ppt/ink/ink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2:51.00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39 1705 9490 0 0,'0'0'2845'0'0,"0"0"-1573"0"0,0 0-611 0 0,0 0-126 0 0,0 0 72 0 0,0 0 153 0 0,0 0 80 0 0,0 0-50 0 0,0 0-158 0 0,0 0-201 0 0,0 0-159 0 0,-8 11-54 0 0,2-3-174 0 0,4-6-29 0 0,-1 0 1 0 0,1 1-1 0 0,0 0 0 0 0,0-1 1 0 0,0 1-1 0 0,1 0 0 0 0,-1 0 1 0 0,1 0-1 0 0,-1 0 0 0 0,1 0 1 0 0,0 0-1 0 0,0 1 0 0 0,0-1 1 0 0,1 0-1 0 0,-1 0 0 0 0,1 1 1 0 0,0-1-1 0 0,0 0 0 0 0,0 1 1 0 0,0-1-1 0 0,1 0 0 0 0,-1 1 1 0 0,1-1-1 0 0,0 0 0 0 0,0 2-15 0 0,69 159 1061 0 0,8-3 0 0 0,85 131-1061 0 0,-100-218 407 0 0,-62-73-377 0 0,0-1-1 0 0,0 0 1 0 0,0 1 0 0 0,0-1 0 0 0,0 0 0 0 0,0 0-1 0 0,0 0 1 0 0,0 0 0 0 0,0 0 0 0 0,0 0-1 0 0,0 0 1 0 0,1-1 0 0 0,-1 1 0 0 0,0 0 0 0 0,0-1-1 0 0,0 1 1 0 0,0 0 0 0 0,0-1 0 0 0,0 1 0 0 0,-1-1-1 0 0,1 1 1 0 0,0-1 0 0 0,0 0 0 0 0,0 1-1 0 0,0-1 1 0 0,-1 0 0 0 0,1 0 0 0 0,0 0 0 0 0,-1 1-1 0 0,1-1 1 0 0,0 0 0 0 0,-1 0 0 0 0,1 0 0 0 0,-1 0-1 0 0,0 0 1 0 0,1 0 0 0 0,-1 0 0 0 0,0 0 0 0 0,0 0-1 0 0,1 0 1 0 0,-1 0 0 0 0,0-1 0 0 0,0 1-1 0 0,0 0 1 0 0,0 0 0 0 0,0 0 0 0 0,0 0 0 0 0,-1 0-1 0 0,1 0 1 0 0,0 0-30 0 0,2-7 40 0 0,61-276 506 0 0,-7-10-754 0 0,-56 294 198 0 0,0-1 0 0 0,-1 1 0 0 0,1-1 0 0 0,0 1-1 0 0,0-1 1 0 0,0 1 0 0 0,0-1 0 0 0,0 1 0 0 0,-1-1 0 0 0,1 1 0 0 0,0-1 0 0 0,0 1 0 0 0,0-1 0 0 0,0 1 0 0 0,1-1 0 0 0,-1 0 0 0 0,0 1 0 0 0,0-1-1 0 0,0 1 1 0 0,0-1 0 0 0,0 1 0 0 0,1-1 0 0 0,-1 1 0 0 0,0-1 0 0 0,0 1 0 0 0,1 0 0 0 0,-1-1 0 0 0,0 1 0 0 0,1-1 0 0 0,-1 1 0 0 0,1 0 0 0 0,-1-1-1 0 0,0 1 1 0 0,1 0 0 0 0,-1-1 0 0 0,1 1 0 0 0,-1 0 0 0 0,1 0 0 0 0,-1-1 0 0 0,1 1 0 0 0,-1 0 0 0 0,1 0 0 0 0,-1 0 0 0 0,1 0 0 0 0,-1 0 0 0 0,1 0-1 0 0,0 0 1 0 0,-1 0 0 0 0,1 0 0 0 0,-1 0 0 0 0,1 0 0 0 0,-1 0 0 0 0,1 0 0 0 0,-1 0 0 0 0,1 0 0 0 0,-1 0 0 0 0,1 1 0 0 0,-1-1 0 0 0,1 0 0 0 0,0 1 10 0 0,17 31-504 0 0,-13-22 621 0 0,46 114-57 0 0,-39-89-40 0 0,2-1-1 0 0,1-1 1 0 0,2 0 0 0 0,15 22-20 0 0,-28-48 5 0 0,0 0 0 0 0,1 0 1 0 0,0-1-1 0 0,0 1 0 0 0,1-1 1 0 0,0 0-1 0 0,0-1 0 0 0,0 1 1 0 0,1-1-1 0 0,0 0 0 0 0,0-1 1 0 0,0 0-1 0 0,6 3-5 0 0,-11-5 39 0 0,0-1 0 0 0,1 1 0 0 0,-1-1 0 0 0,1 1 0 0 0,-1-1 0 0 0,1 0 0 0 0,0 0 0 0 0,-1 0 1 0 0,1 0-1 0 0,0-1 0 0 0,0 1 0 0 0,0-1 0 0 0,-1 0 0 0 0,1 0 0 0 0,0 0 0 0 0,0 0 0 0 0,0 0 0 0 0,0 0 0 0 0,0-1 0 0 0,-1 1 0 0 0,1-1 0 0 0,0 0 0 0 0,-1 0 0 0 0,1 0 1 0 0,0 0-1 0 0,-1-1 0 0 0,1 1 0 0 0,-1 0 0 0 0,0-1 0 0 0,1 0 0 0 0,-1 0 0 0 0,0 0 0 0 0,0 0 0 0 0,0 0 0 0 0,0 0 0 0 0,0 0 0 0 0,-1 0 0 0 0,2-3-39 0 0,4-13 185 0 0,0-2 1 0 0,-1 1-1 0 0,-1-1 0 0 0,0 0 0 0 0,-2 0 0 0 0,0 0 0 0 0,-2-1 0 0 0,0 1 1 0 0,-2-12-186 0 0,3-16 127 0 0,3-106-372 0 0,-8 0 0 0 0,-7-15 245 0 0,-7 12-3898 0 0,-7 3-5357 0 0,20 130 3274 0 0,3 8-1066 0 0</inkml:trace>
  <inkml:trace contextRef="#ctx0" brushRef="#br0" timeOffset="527.064">1012 976 5977 0 0,'0'0'3557'0'0,"0"0"-2013"0"0,0 0-807 0 0,0 0-124 0 0,0 0 158 0 0,0 0 218 0 0,0 0 72 0 0,0 0-63 0 0,0 0-145 0 0,0 0-143 0 0,0 35-107 0 0,2 112-88 0 0,18-37 327 0 0,10-19-313 0 0,5-1 0 0 0,3-1 1 0 0,13 16-530 0 0,-11-16 126 0 0,-30-63-83 0 0,1 0-1 0 0,1-1 1 0 0,1-1-1 0 0,1 1 1 0 0,1-2-1 0 0,1 0 1 0 0,14 13-43 0 0,-30-35 18 0 0,1 0 0 0 0,0 0 0 0 0,-1 0-1 0 0,1 0 1 0 0,0 0 0 0 0,0 0 0 0 0,0-1 0 0 0,0 1 0 0 0,0 0 0 0 0,0-1-1 0 0,0 1 1 0 0,0-1 0 0 0,0 1 0 0 0,0-1 0 0 0,0 1 0 0 0,0-1 0 0 0,0 0-1 0 0,0 1 1 0 0,1-1 0 0 0,-1 0 0 0 0,0 0 0 0 0,0 0 0 0 0,0 0 0 0 0,0 0-1 0 0,1 0 1 0 0,-1 0 0 0 0,0-1 0 0 0,0 1 0 0 0,0 0 0 0 0,0-1 0 0 0,0 1-1 0 0,0 0 1 0 0,1-1 0 0 0,-1 0 0 0 0,0 1 0 0 0,0-1 0 0 0,-1 1 0 0 0,1-1-1 0 0,0 0 1 0 0,0 0 0 0 0,0 0 0 0 0,0 1 0 0 0,-1-1 0 0 0,1 0 0 0 0,0 0-1 0 0,-1 0 1 0 0,1-1-18 0 0,25-58 873 0 0,-22 46-894 0 0,8-23 80 0 0,2 1 0 0 0,1 1 0 0 0,2 0 1 0 0,1 1-1 0 0,2 1 0 0 0,1 0-59 0 0,-20 32 0 0 0,0 0-1 0 0,-1-1 1 0 0,1 1 0 0 0,0 0 0 0 0,0-1 0 0 0,0 1-1 0 0,0 0 1 0 0,0 0 0 0 0,0 0 0 0 0,0 0 0 0 0,1 0-1 0 0,-1 0 1 0 0,0 0 0 0 0,1 1 0 0 0,-1-1 0 0 0,0 0-1 0 0,1 1 1 0 0,-1-1 0 0 0,1 1 0 0 0,-1-1 0 0 0,1 1 0 0 0,-1 0-1 0 0,1-1 1 0 0,-1 1 0 0 0,1 0 0 0 0,-1 0 0 0 0,1 0-1 0 0,-1 0 1 0 0,1 1 0 0 0,-1-1 0 0 0,1 0 0 0 0,-1 1-1 0 0,1-1 1 0 0,-1 1 0 0 0,1-1 0 0 0,-1 1 0 0 0,0-1-1 0 0,1 1 1 0 0,-1 0 0 0 0,0 0 0 0 0,1 0 0 0 0,-1 0-1 0 0,0 0 1 0 0,0 0 0 0 0,0 0 0 0 0,0 0 0 0 0,0 1-1 0 0,0-1 1 0 0,0 0 0 0 0,-1 0 0 0 0,1 1 0 0 0,0-1 0 0 0,-1 1-1 0 0,1-1 1 0 0,0 1 0 0 0,34 86 167 0 0,19 28-725 0 0,-53-115 432 0 0,-1 0 0 0 0,1 0 0 0 0,0 0-1 0 0,0 0 1 0 0,0 0 0 0 0,0 0-1 0 0,0 0 1 0 0,1 0 0 0 0,-1 0 0 0 0,0-1-1 0 0,0 1 1 0 0,0 0 0 0 0,1-1 0 0 0,-1 1-1 0 0,0-1 1 0 0,1 1 0 0 0,-1-1-1 0 0,0 0 1 0 0,1 0 0 0 0,-1 0 0 0 0,1 0-1 0 0,-1 0 1 0 0,0 0 0 0 0,1 0 0 0 0,-1 0-1 0 0,1 0 1 0 0,-1 0 0 0 0,0-1 0 0 0,1 1-1 0 0,-1-1 1 0 0,0 1 0 0 0,1-1-1 0 0,-1 1 1 0 0,0-1 0 0 0,0 0 0 0 0,0 0-1 0 0,0 1 1 0 0,1-1 0 0 0,-1 0 0 0 0,0-1 126 0 0,40-46-8102 0 0,-35 40 6368 0 0,19-28-5340 0 0,-17 22 5608 0 0</inkml:trace>
  <inkml:trace contextRef="#ctx0" brushRef="#br0" timeOffset="1107.929">2040 1352 3009 0 0,'0'0'1541'0'0,"0"0"-348"0"0,0 0 27 0 0,0 0 331 0 0,0 0 307 0 0,0 0 63 0 0,0 0-304 0 0,0 0-448 0 0,-21 31-431 0 0,-62 99-306 0 0,40-41 21 0 0,38-77-394 0 0,1 0 0 0 0,0 0 0 0 0,1 0 0 0 0,1 1 0 0 0,0-1 0 0 0,0 1 0 0 0,1 0 0 0 0,1 0 0 0 0,1 12-59 0 0,1-23 15 0 0,-1 1-1 0 0,1 0 1 0 0,0 0-1 0 0,1-1 1 0 0,-1 1 0 0 0,0-1-1 0 0,1 0 1 0 0,-1 0-1 0 0,1 0 1 0 0,0 0 0 0 0,0 0-1 0 0,0 0 1 0 0,0-1-1 0 0,0 1 1 0 0,0-1 0 0 0,0 0-1 0 0,0 0 1 0 0,1 0-1 0 0,-1 0 1 0 0,0-1 0 0 0,1 1-1 0 0,-1-1 1 0 0,0 0-1 0 0,1 0 1 0 0,-1 0 0 0 0,0-1-1 0 0,1 1 1 0 0,-1-1-1 0 0,0 1 1 0 0,1-1 0 0 0,-1 0-1 0 0,0-1 1 0 0,0 1-1 0 0,0 0 1 0 0,0-1 0 0 0,0 0-1 0 0,0 0 1 0 0,-1 1-1 0 0,2-3-14 0 0,14-15 157 0 0,-1 0 0 0 0,-1-2 0 0 0,-1 0 0 0 0,-1 0 0 0 0,-1-2 0 0 0,-1 0 0 0 0,-1 0 0 0 0,-1-1 0 0 0,-1 0 0 0 0,-1-1 0 0 0,-1 0 0 0 0,1-8-157 0 0,20-57-52 0 0,-27 87 115 0 0,7-16-468 0 0,-4 37-531 0 0,-3-11 908 0 0,-3 2 16 0 0,2 0 0 0 0,-1 0 0 0 0,2 1 0 0 0,-1-1 0 0 0,1 0 0 0 0,0 0 0 0 0,1 0 1 0 0,0 0-1 0 0,0-1 0 0 0,1 1 0 0 0,0-1 0 0 0,1 1 0 0 0,0-1 0 0 0,0 0 0 0 0,1 0 1 0 0,0 0-1 0 0,0-1 0 0 0,1 0 0 0 0,0 0 0 0 0,0 0 0 0 0,0-1 0 0 0,1 0 0 0 0,0 0 1 0 0,3 1 11 0 0,-6-5 46 0 0,0-1 1 0 0,-1 0 0 0 0,1 0 0 0 0,0 0 0 0 0,0-1 0 0 0,0 1 0 0 0,0-1-1 0 0,0 0 1 0 0,0 0 0 0 0,0 0 0 0 0,0-1 0 0 0,0 1 0 0 0,0-1 0 0 0,0 0-1 0 0,0 0 1 0 0,0-1 0 0 0,0 1 0 0 0,-1-1 0 0 0,1 0 0 0 0,0 0-1 0 0,-1 0 1 0 0,0 0 0 0 0,1 0 0 0 0,-1-1 0 0 0,0 0 0 0 0,0 1 0 0 0,-1-1-1 0 0,1 0 1 0 0,-1-1 0 0 0,1 1 0 0 0,0-2-47 0 0,55-115 1323 0 0,-36 56-1181 0 0,-3 0 0 0 0,-3-1 1 0 0,-3-1-1 0 0,-3 0 0 0 0,-3-1 0 0 0,-1-55-142 0 0,-6 93-82 0 0,-2 1-1 0 0,0 0 0 0 0,-2 0 1 0 0,-1 0-1 0 0,-2 0 0 0 0,0 1 1 0 0,-2 0-1 0 0,-1 0 0 0 0,-1 1 0 0 0,-9-14 83 0 0,-15-1 111 0 0,34 40-117 0 0,0 1-1 0 0,0-1 1 0 0,0 1-1 0 0,0-1 0 0 0,0 1 1 0 0,0 0-1 0 0,0-1 1 0 0,0 1-1 0 0,0 0 0 0 0,0 0 1 0 0,0 0-1 0 0,0 0 0 0 0,0 0 1 0 0,-1 0-1 0 0,1 0 1 0 0,0 0-1 0 0,0 0 0 0 0,0 0 1 0 0,0 1-1 0 0,0-1 0 0 0,0 0 1 0 0,0 1-1 0 0,0-1 1 0 0,0 0-1 0 0,0 1 0 0 0,0 0 1 0 0,0-1-1 0 0,1 1 0 0 0,-1-1 1 0 0,0 1-1 0 0,0 0 1 0 0,0 0-1 0 0,1 0 0 0 0,-1-1 1 0 0,0 1-1 0 0,1 0 1 0 0,-1 0-1 0 0,1 0 0 0 0,-1 0 1 0 0,1 0-1 0 0,-1 0 0 0 0,1 0 1 0 0,0 0-1 0 0,0 0 1 0 0,-1 0-1 0 0,1 0 0 0 0,0 0 1 0 0,0 1 6 0 0,-6 19 26 0 0,2 1 0 0 0,0 0 0 0 0,1 0 1 0 0,1 0-1 0 0,1 0 0 0 0,1 0 0 0 0,1 0 1 0 0,1 1-1 0 0,2 1-26 0 0,2 3 41 0 0,2 0 1 0 0,1-1-1 0 0,1 0 1 0 0,1-1-1 0 0,2 0 1 0 0,0-1-1 0 0,1 0 1 0 0,2-1-1 0 0,0-1 1 0 0,2 0-1 0 0,0-1 0 0 0,1-1 1 0 0,1-1-1 0 0,1-1 1 0 0,1 0-1 0 0,0-2 1 0 0,1-1-1 0 0,1 0 1 0 0,0-2-1 0 0,16 6-41 0 0,-30-15-136 0 0,1 0-1 0 0,-1 0 1 0 0,1-1-1 0 0,0-1 1 0 0,0 0-1 0 0,0 0 1 0 0,0-1 0 0 0,0 0-1 0 0,10-1 137 0 0,-14-20-4358 0 0,-13 6-2944 0 0,-1 3-1513 0 0</inkml:trace>
  <inkml:trace contextRef="#ctx0" brushRef="#br0" timeOffset="1401.918">2102 1094 13411 0 0,'0'0'384'0'0,"0"0"-8"0"0,0 0 104 0 0,0 0 96 0 0,190-73 104 0 0,-141 54 17 0 0,3-7-89 0 0,1 1-80 0 0,8-1-120 0 0,2-4-176 0 0,3-3-240 0 0,2 4-520 0 0,-2-1-1329 0 0,-16 5-2768 0 0,-17 10-6737 0 0</inkml:trace>
  <inkml:trace contextRef="#ctx0" brushRef="#br0" timeOffset="2988.427">2476 2239 424 0 0,'0'0'1896'0'0,"0"0"-482"0"0,0 0-98 0 0,0 0 181 0 0,0 0 252 0 0,0 0 115 0 0,0 0-135 0 0,0 0-275 0 0,0 0-303 0 0,0 0-268 0 0,0 0-210 0 0,-33 17-151 0 0,-100 55-108 0 0,128-70-381 0 0,0 1 0 0 0,0 0 0 0 0,0 0 0 0 0,1 0-1 0 0,-1 0 1 0 0,1 1 0 0 0,0 0 0 0 0,0 0 0 0 0,0 0-1 0 0,1 0 1 0 0,0 1 0 0 0,-1-1 0 0 0,1 1 0 0 0,1 0-1 0 0,-3 4-32 0 0,-3 7 107 0 0,-5 10-8 0 0,1 0 0 0 0,1 2 0 0 0,2-1 0 0 0,0 1 0 0 0,2 1 0 0 0,1-1-1 0 0,1 1 1 0 0,2 0 0 0 0,1 0 0 0 0,1 0 0 0 0,1 1 0 0 0,3 14-99 0 0,-3-40 11 0 0,-1-1 0 0 0,1 1 0 0 0,1-1 0 0 0,-1 1 1 0 0,0 0-1 0 0,1-1 0 0 0,0 1 0 0 0,0-1 0 0 0,0 1 0 0 0,0-1 0 0 0,0 1 0 0 0,1-1 0 0 0,-1 0 1 0 0,1 0-1 0 0,0 0 0 0 0,0 0 0 0 0,0 0 0 0 0,1 0 0 0 0,-1 0 0 0 0,1-1 0 0 0,-1 1 0 0 0,1-1 1 0 0,0 1-1 0 0,0-1 0 0 0,0 0 0 0 0,0-1 0 0 0,0 1 0 0 0,0 0 0 0 0,1-1 0 0 0,-1 0 1 0 0,1 1-1 0 0,-1-1 0 0 0,1-1 0 0 0,-1 1 0 0 0,1 0 0 0 0,-1-1 0 0 0,1 0 0 0 0,0 0 0 0 0,-1 0 1 0 0,1 0-1 0 0,0-1 0 0 0,-1 1 0 0 0,1-1 0 0 0,-1 0 0 0 0,1 0 0 0 0,-1 0 0 0 0,1-1 0 0 0,1 0-11 0 0,10-15 176 0 0,1-1-1 0 0,-2 0 0 0 0,0-1 0 0 0,-2-1 0 0 0,0 0 0 0 0,-1-1 0 0 0,-1 0 0 0 0,-1 0 0 0 0,-1-1 0 0 0,0 0 0 0 0,3-22-175 0 0,-4 22 51 0 0,5-18-67 0 0,-2-1 0 0 0,-1 0 1 0 0,-2-1-1 0 0,-2 1 0 0 0,-2-1 0 0 0,-1-6 16 0 0,-3 48-37 0 0,1 1 0 0 0,0-1 0 0 0,0 0 0 0 0,-1 1 0 0 0,1-1 0 0 0,0 0 0 0 0,-1 0 0 0 0,1 1 0 0 0,0-1 0 0 0,-1 0-1 0 0,1 0 1 0 0,0 0 0 0 0,-1 0 0 0 0,1 1 0 0 0,0-1 0 0 0,-1 0 0 0 0,1 0 0 0 0,-1 0 0 0 0,1 0 0 0 0,0 0 0 0 0,-1 0 0 0 0,1 0 0 0 0,-1 0 0 0 0,1 0 0 0 0,0 0-1 0 0,-1 0 1 0 0,1 0 0 0 0,-1-1 0 0 0,1 1 0 0 0,0 0 0 0 0,-1 0 0 0 0,1 0 0 0 0,0 0 0 0 0,-1-1 0 0 0,1 1 0 0 0,0 0 0 0 0,-1 0 0 0 0,1-1 0 0 0,0 1 0 0 0,-1 0 0 0 0,1 0-1 0 0,0-1 1 0 0,0 1 0 0 0,-1 0 0 0 0,1-1 0 0 0,0 1 0 0 0,0 0 0 0 0,0-1 0 0 0,0 1 0 0 0,-1-1 0 0 0,1 1 0 0 0,0 0 0 0 0,0-1 37 0 0,-16 206-1234 0 0,17-200 1230 0 0,0 1-1 0 0,0-1 1 0 0,1 1 0 0 0,0-1-1 0 0,0 0 1 0 0,1 0-1 0 0,-1 0 1 0 0,1 0 0 0 0,0 0-1 0 0,0-1 1 0 0,1 1-1 0 0,-1-1 1 0 0,1 0 0 0 0,0 0-1 0 0,0 0 1 0 0,0 0 0 0 0,1-1-1 0 0,-1 0 1 0 0,1 0-1 0 0,0 0 1 0 0,0 0 0 0 0,0-1-1 0 0,0 0 1 0 0,4 2 4 0 0,-5-4 14 0 0,-1 1 1 0 0,0-1-1 0 0,0 0 1 0 0,1 0-1 0 0,-1 0 1 0 0,0 0-1 0 0,1 0 1 0 0,-1-1-1 0 0,0 0 1 0 0,0 1-1 0 0,0-1 1 0 0,1 0-1 0 0,-1 0 1 0 0,0-1-1 0 0,0 1 1 0 0,-1-1-1 0 0,1 0 1 0 0,0 1-1 0 0,0-1 1 0 0,-1 0-1 0 0,1-1 0 0 0,-1 1 1 0 0,0 0-1 0 0,0-1 1 0 0,0 1-1 0 0,0-1 1 0 0,0 0-1 0 0,0 1 1 0 0,-1-1-1 0 0,1 0 1 0 0,-1 0-1 0 0,0 0 1 0 0,1 0-1 0 0,-2-1 1 0 0,1 1-1 0 0,0-1-14 0 0,13-78 43 0 0,-4-2 0 0 0,-3 1 0 0 0,-4-9-43 0 0,-1 28 27 0 0,0 44 48 0 0,-1 0 1 0 0,-1-1-1 0 0,-1 1 0 0 0,-1 0 0 0 0,-1-1 0 0 0,-1 1 1 0 0,0 1-1 0 0,-4-8-75 0 0,6-99 423 0 0,3 88-318 0 0,1 29-86 0 0,-1 0 1 0 0,-1 0 0 0 0,1 0 0 0 0,-2 0 0 0 0,1 0-1 0 0,-1 0 1 0 0,0 0 0 0 0,-1 0 0 0 0,0 0 0 0 0,-1 0-1 0 0,0 1 1 0 0,-2-5-20 0 0,-19-13 495 0 0,24 26-472 0 0,0 0-35 0 0,-15 30-420 0 0,8 3 479 0 0,1 0 1 0 0,1 1-1 0 0,2 0 1 0 0,1 0-1 0 0,2 0 1 0 0,1 0-1 0 0,2-1 1 0 0,1 4-48 0 0,7 48 26 0 0,3 0 0 0 0,4-1 0 0 0,12 25-26 0 0,-29-101 3 0 0,1 0 0 0 0,0 0-1 0 0,1 0 1 0 0,0 0 0 0 0,0-1-1 0 0,1 0 1 0 0,0 1-1 0 0,0-1 1 0 0,0-1 0 0 0,1 1-1 0 0,0-1 1 0 0,1 1 0 0 0,-1-2-1 0 0,1 1 1 0 0,0 0-1 0 0,1-1 1 0 0,-1 0 0 0 0,1-1-1 0 0,0 0 1 0 0,0 0 0 0 0,1 0-1 0 0,-1-1 1 0 0,1 0-1 0 0,-1 0 1 0 0,1-1 0 0 0,0 0-1 0 0,0 0 1 0 0,0-1 0 0 0,0 0-1 0 0,0-1 1 0 0,1 1-1 0 0,-1-1 1 0 0,5-2-3 0 0,-2-1 73 0 0,0-2 1 0 0,0 0-1 0 0,-1 0 1 0 0,0-1-1 0 0,0 0 0 0 0,-1 0 1 0 0,0-1-1 0 0,0-1 1 0 0,0 1-1 0 0,-1-2 0 0 0,0 1 1 0 0,0-1-1 0 0,-1 0 1 0 0,-1 0-1 0 0,1-1 0 0 0,-2 0 1 0 0,1 0-1 0 0,-1-1 1 0 0,-1 1-1 0 0,0-1 0 0 0,0 0 1 0 0,-1 0-1 0 0,0-1 1 0 0,-1 1-1 0 0,-1 0 0 0 0,0-1 1 0 0,0-4-74 0 0,0 9 7 0 0,-1 0 0 0 0,0 1 0 0 0,0-1 1 0 0,0 0-1 0 0,-1 0 0 0 0,0 1 0 0 0,0-1 0 0 0,-1 0 1 0 0,0 1-1 0 0,0-1 0 0 0,-1 1 0 0 0,1 0 0 0 0,-1 0 0 0 0,-1 0 1 0 0,1 0-1 0 0,-1 0 0 0 0,0 1 0 0 0,0 0 0 0 0,-1 0 1 0 0,1 0-1 0 0,-1 0 0 0 0,0 1 0 0 0,-1-1 0 0 0,1 1 1 0 0,-1 1-1 0 0,0-1 0 0 0,0 1 0 0 0,-2-1-7 0 0,0-1-236 0 0,-1 1 1 0 0,0 1-1 0 0,-1-1 0 0 0,1 1 1 0 0,0 1-1 0 0,-1 0 0 0 0,0 0 0 0 0,1 1 1 0 0,-1 0-1 0 0,0 1 0 0 0,0 0 0 0 0,1 0 1 0 0,-1 1-1 0 0,0 0 0 0 0,0 1 0 0 0,1 0 1 0 0,-1 1-1 0 0,1 0 0 0 0,0 0 1 0 0,0 1-1 0 0,-1 0 236 0 0,-23 19-3472 0 0,13-6-1754 0 0,4-2-3856 0 0</inkml:trace>
  <inkml:trace contextRef="#ctx0" brushRef="#br0" timeOffset="3359.987">3168 1915 4137 0 0,'0'0'2740'0'0,"0"0"-688"0"0,0 0-296 0 0,0 0-41 0 0,0 0-117 0 0,0 0-265 0 0,0 0-341 0 0,0 0-250 0 0,0 0-177 0 0,0 0-164 0 0,-20 33-135 0 0,-58 104-111 0 0,75-134-150 0 0,1 0 0 0 0,0 0 0 0 0,0 0 1 0 0,0 0-1 0 0,0 0 0 0 0,1 1 0 0 0,-1-1 0 0 0,1 0 0 0 0,0 1 0 0 0,0 0 1 0 0,0-1-1 0 0,0 1 0 0 0,1-1 0 0 0,-1 1 0 0 0,1 0 0 0 0,0-1 1 0 0,0 1-1 0 0,1 0 0 0 0,0 3-5 0 0,1 2 15 0 0,-1-2 38 0 0,0 0 0 0 0,1 0-1 0 0,0-1 1 0 0,0 1 0 0 0,1 0-1 0 0,0-1 1 0 0,0 1 0 0 0,0-1 0 0 0,1 0-1 0 0,0 0 1 0 0,0-1 0 0 0,1 1-1 0 0,0-1 1 0 0,0 0 0 0 0,0 0-1 0 0,0 0 1 0 0,1-1 0 0 0,-1 1-1 0 0,1-1 1 0 0,0-1 0 0 0,1 1 0 0 0,-1-1-1 0 0,1 0 1 0 0,-1-1 0 0 0,1 0-1 0 0,0 0 1 0 0,0 0 0 0 0,0-1-1 0 0,0 0 1 0 0,0 0 0 0 0,0 0 0 0 0,0-1-1 0 0,0-1 1 0 0,0 1 0 0 0,0-1-1 0 0,0 0 1 0 0,0 0 0 0 0,0-1-1 0 0,0 0 1 0 0,0 0 0 0 0,-1-1-1 0 0,1 0 1 0 0,0-1-53 0 0,1-1 123 0 0,-2 0 0 0 0,1-1 1 0 0,-1 0-1 0 0,0 0 0 0 0,0-1 0 0 0,0 1 0 0 0,-1-1 0 0 0,0 0 1 0 0,-1-1-1 0 0,1 1 0 0 0,-1-1 0 0 0,-1 0 0 0 0,0 0 0 0 0,0 0 0 0 0,0-1 1 0 0,-1 1-1 0 0,0-1 0 0 0,-1 1 0 0 0,0-1 0 0 0,0 1 0 0 0,-1-1 1 0 0,0 0-1 0 0,0 1 0 0 0,-1-1 0 0 0,0 0 0 0 0,-1 1-123 0 0,0-1-54 0 0,0 0 0 0 0,-1 0 0 0 0,0 1 1 0 0,-1 0-1 0 0,1-1 0 0 0,-2 1 0 0 0,1 0 0 0 0,-1 1 0 0 0,0-1 0 0 0,-1 1 0 0 0,1 0 0 0 0,-2 1 1 0 0,1-1-1 0 0,-1 1 0 0 0,-4-3 54 0 0,6 5-322 0 0,-1 0 1 0 0,1 0-1 0 0,-1 1 1 0 0,0 0-1 0 0,1 0 1 0 0,-1 0-1 0 0,-1 1 1 0 0,1 0-1 0 0,0 0 1 0 0,0 1-1 0 0,-1 0 1 0 0,1 0-1 0 0,-7 0 322 0 0,-19 4-4866 0 0,6 12-4784 0 0,21-8 5121 0 0</inkml:trace>
  <inkml:trace contextRef="#ctx0" brushRef="#br0" timeOffset="4229.012">3332 1823 0 0 0,'0'0'556'0'0,"0"0"988"0"0,0 0 558 0 0,0 0 165 0 0,0 0-71 0 0,0 0-269 0 0,0 0-323 0 0,0 0-253 0 0,0 0-223 0 0,0 0-162 0 0,0 0-165 0 0,2-3-177 0 0,-1 1-586 0 0,-1 2-15 0 0,0 0 0 0 0,0 1 0 0 0,0-1 0 0 0,1 1 0 0 0,-1-1 0 0 0,0 0 0 0 0,0 1-1 0 0,0-1 1 0 0,0 0 0 0 0,1 1 0 0 0,-1-1 0 0 0,0 0 0 0 0,0 1 0 0 0,1-1 0 0 0,-1 0 0 0 0,0 0-1 0 0,1 1 1 0 0,-1-1 0 0 0,0 0 0 0 0,1 0 0 0 0,-1 0 0 0 0,0 1 0 0 0,1-1 0 0 0,-1 0 0 0 0,0 0-1 0 0,1 0 1 0 0,-1 0 0 0 0,0 0 0 0 0,1 0 0 0 0,-1 0 0 0 0,1 0 0 0 0,-1 0 0 0 0,0 0 0 0 0,1 0-1 0 0,-1 0 1 0 0,1 0 0 0 0,-1 0 0 0 0,0 0 0 0 0,1 0 0 0 0,-1 0 0 0 0,0 0 0 0 0,1 0 0 0 0,-1-1 0 0 0,0 1-1 0 0,1 0 1 0 0,-1 0 0 0 0,0 0 0 0 0,1-1 0 0 0,-1 1 0 0 0,0 0 0 0 0,1 0 0 0 0,-1-1 0 0 0,0 1-1 0 0,0 0 1 0 0,1-1 0 0 0,-1 1 0 0 0,0 0 0 0 0,0-1-23 0 0,13 51 905 0 0,-11-35-845 0 0,2 1 1 0 0,0-1-1 0 0,1 0 0 0 0,0 0 0 0 0,1 0 0 0 0,1-1 1 0 0,0 0-1 0 0,1 0 0 0 0,2 1-60 0 0,-8-11 43 0 0,0-1-1 0 0,0 0 1 0 0,1 0-1 0 0,-1 0 1 0 0,1 0 0 0 0,0 0-1 0 0,0-1 1 0 0,0 1 0 0 0,0-1-1 0 0,0 0 1 0 0,0 0 0 0 0,1 0-1 0 0,-1 0 1 0 0,1-1 0 0 0,0 1-1 0 0,-1-1 1 0 0,1 0-1 0 0,0 0 1 0 0,0 0 0 0 0,-1 0-1 0 0,1-1 1 0 0,0 0 0 0 0,0 0-1 0 0,0 0 1 0 0,0 0 0 0 0,0 0-1 0 0,0-1 1 0 0,-1 0 0 0 0,1 1-1 0 0,0-1 1 0 0,0-1-1 0 0,-1 1 1 0 0,1-1 0 0 0,-1 1-1 0 0,1-1 1 0 0,-1 0 0 0 0,0 0-1 0 0,0-1 1 0 0,1 1 0 0 0,0-2-43 0 0,7-16 32 0 0,-2-1 1 0 0,0-1-1 0 0,0 1 1 0 0,-2-2 0 0 0,-1 1-1 0 0,-1-1 1 0 0,-1 0 0 0 0,-1 0-1 0 0,-1 0 1 0 0,-1 0-1 0 0,-1-19-32 0 0,0-12-3762 0 0,-16 62-3674 0 0,9 58 4933 0 0,7-62 2684 0 0,0 1 0 0 0,1 0 0 0 0,-1 0 0 0 0,1 0 0 0 0,0-1 0 0 0,1 1 0 0 0,-1 0 0 0 0,1-1 0 0 0,0 1 0 0 0,0-1 0 0 0,0 1 0 0 0,0-1 0 0 0,1 0 0 0 0,0 0 0 0 0,0 0 0 0 0,0-1 0 0 0,0 1 0 0 0,1-1 0 0 0,1 2-181 0 0,3 2 397 0 0,1 0 0 0 0,-1-1 0 0 0,1 0 0 0 0,1 0 0 0 0,-1-1 0 0 0,1-1-1 0 0,0 1 1 0 0,0-2 0 0 0,0 1 0 0 0,1-1 0 0 0,-1-1 0 0 0,1 0 0 0 0,0 0 0 0 0,-1-1 0 0 0,1-1 0 0 0,0 1-1 0 0,0-2 1 0 0,3 0-397 0 0,-7-2 198 0 0,-1 0-1 0 0,1-1 0 0 0,0 0 0 0 0,-1 0 0 0 0,0-1 0 0 0,0 1 1 0 0,0-2-1 0 0,0 1 0 0 0,-1 0 0 0 0,0-1 0 0 0,0 0 0 0 0,0 0 1 0 0,-1-1-1 0 0,0 1 0 0 0,0-1 0 0 0,-1 0 0 0 0,0 0 1 0 0,0 0-1 0 0,-1 0 0 0 0,1-2-197 0 0,80-278 1750 0 0,-71 247-1790 0 0,-3 0 0 0 0,-1-1 0 0 0,-2 0 0 0 0,-1-1 0 0 0,-3 1 0 0 0,-1-1 0 0 0,-2 1 0 0 0,-2-1-1 0 0,-2 1 1 0 0,-1 0 0 0 0,-3 0 0 0 0,-1 1 0 0 0,-6-14 40 0 0,15 49-7 0 0,0 0-1 0 0,0 1 0 0 0,-1-1 0 0 0,1 1 0 0 0,-1-1 0 0 0,0 1 0 0 0,0 0 1 0 0,-1 0-1 0 0,1-1 0 0 0,-1 2 0 0 0,0-1 0 0 0,0 0 0 0 0,0 0 0 0 0,0 1 1 0 0,-1 0-1 0 0,1 0 0 0 0,-1 0 0 0 0,0 0 0 0 0,0 0 0 0 0,0 1 0 0 0,0 0 1 0 0,-1 0-1 0 0,1 0 0 0 0,-1 0 0 0 0,1 1 0 0 0,-1-1 0 0 0,1 1 0 0 0,-3 0 8 0 0,3 5-29 0 0,-1-1-1 0 0,1 1 1 0 0,0 0 0 0 0,0 0-1 0 0,0 1 1 0 0,1-1-1 0 0,-1 1 1 0 0,1 0-1 0 0,0 0 1 0 0,0 0-1 0 0,1 0 1 0 0,0 0-1 0 0,0 1 1 0 0,0-1-1 0 0,0 1 1 0 0,1-1-1 0 0,0 1 1 0 0,0 0-1 0 0,1-1 1 0 0,-1 5 29 0 0,-3 14-49 0 0,2 0 1 0 0,0 0-1 0 0,2 0 0 0 0,0 0 1 0 0,2 0-1 0 0,1 0 0 0 0,0-1 1 0 0,2 1-1 0 0,1-1 0 0 0,0 0 1 0 0,2 0-1 0 0,1 0 1 0 0,1-1-1 0 0,0-1 0 0 0,2 0 1 0 0,0 0-1 0 0,2-1 0 0 0,0-1 1 0 0,1 0-1 0 0,1-1 0 0 0,0-1 1 0 0,2 0-1 0 0,4 3 49 0 0,74 42-1542 0 0,-27-36-6905 0 0,-61-22 750 0 0,-7-4 3313 0 0</inkml:trace>
  <inkml:trace contextRef="#ctx0" brushRef="#br0" timeOffset="4491.94">3695 1352 14363 0 0,'0'0'686'0'0,"0"0"-224"0"0,0 0 152 0 0,0 0 225 0 0,0 0 103 0 0,0 0-25 0 0,0 0-182 0 0,35-18-178 0 0,114-59-121 0 0,57-18 260 0 0,-59 30-1602 0 0,-98 45-2153 0 0,0 1-3761 0 0,-20 7-3642 0 0</inkml:trace>
  <inkml:trace contextRef="#ctx0" brushRef="#br0" timeOffset="5278.942">4878 1300 5793 0 0,'0'0'1047'0'0,"0"0"-416"0"0,0 0-164 0 0,0 0 196 0 0,0 0 321 0 0,0 0 168 0 0,0 0-85 0 0,0 0-240 0 0,0 0-221 0 0,0 0-171 0 0,0 0-113 0 0,21 35-68 0 0,66 108-51 0 0,-43-51 172 0 0,-37-72-89 0 0,0 0 0 0 0,-2 0 0 0 0,-1 1 0 0 0,0-1 0 0 0,-2 1 0 0 0,0 0 0 0 0,-1 0 0 0 0,-2-1 0 0 0,0 8-286 0 0,0-27 61 0 0,1 0 0 0 0,-1 1 0 0 0,0-1 1 0 0,0 0-1 0 0,0 0 0 0 0,0 0 0 0 0,0 0 0 0 0,0 0 1 0 0,0 0-1 0 0,0 0 0 0 0,0 0 0 0 0,-1 0 1 0 0,1 0-1 0 0,0 0 0 0 0,-1-1 0 0 0,1 1 0 0 0,0-1 1 0 0,-1 1-1 0 0,1-1 0 0 0,-1 1 0 0 0,1-1 0 0 0,-1 0 1 0 0,1 0-1 0 0,-1 1 0 0 0,1-1 0 0 0,-1 0 1 0 0,1 0-1 0 0,-1-1 0 0 0,1 1 0 0 0,-1 0 0 0 0,1 0 1 0 0,-1-1-1 0 0,1 1 0 0 0,0-1 0 0 0,-1 1 0 0 0,1-1 1 0 0,0 0-1 0 0,-1 0 0 0 0,1 1 0 0 0,0-1 1 0 0,0 0-1 0 0,0 0 0 0 0,-1 0 0 0 0,1 0 0 0 0,0 0 1 0 0,0-1-1 0 0,1 1 0 0 0,-1 0 0 0 0,0 0 0 0 0,0-1 1 0 0,0 1-62 0 0,-5-13 19 0 0,0 1 0 0 0,1-1 0 0 0,0 1 0 0 0,2-2 0 0 0,-1 1 0 0 0,1 0 0 0 0,1 0 0 0 0,1-1 0 0 0,0 1 0 0 0,1-1 0 0 0,0 0 0 0 0,1 1 0 0 0,1-1 0 0 0,1 1 0 0 0,0 0 0 0 0,2-6-19 0 0,10-38 22 0 0,2 0 1 0 0,3 1 0 0 0,3 1-1 0 0,2 1 1 0 0,3 1 0 0 0,22-33-23 0 0,-43 73 7 0 0,0-1 0 0 0,1 1 0 0 0,1 1-1 0 0,0 0 1 0 0,1 0 0 0 0,1 1 0 0 0,0 0 0 0 0,0 1 0 0 0,1 0 0 0 0,0 1 0 0 0,1 0 0 0 0,1 1 0 0 0,-1 0 0 0 0,1 1 0 0 0,0 1-1 0 0,9-3-5 0 0,-21 9 7 0 0,0 1 0 0 0,0 0 0 0 0,0 0 0 0 0,1-1 0 0 0,-1 1 0 0 0,0 1 0 0 0,0-1 0 0 0,1 0 0 0 0,-1 1 0 0 0,0-1 0 0 0,0 1 0 0 0,0-1 0 0 0,0 1 0 0 0,0 0 0 0 0,0 0 0 0 0,0 0 0 0 0,0 0 0 0 0,0 0 0 0 0,0 1 0 0 0,-1-1 0 0 0,1 1 0 0 0,0-1 0 0 0,-1 1 0 0 0,1-1 0 0 0,-1 1 0 0 0,0 0 0 0 0,1 0 0 0 0,-1-1 0 0 0,0 1 0 0 0,0 0 0 0 0,0 0 0 0 0,0 0 0 0 0,-1 1 0 0 0,1-1 0 0 0,0 0 0 0 0,-1 0 0 0 0,1 1-8 0 0,7 86 381 0 0,-8-86-361 0 0,-2 23 16 0 0,-2 0-1 0 0,0 0 1 0 0,-2-1-1 0 0,-1 1 1 0 0,-1-2 0 0 0,-1 1-1 0 0,-1-1 1 0 0,-2-1 0 0 0,0 1-1 0 0,-1-2 1 0 0,-1 0-1 0 0,-1-1 1 0 0,-1 0 0 0 0,-7 5-36 0 0,-11-8-1158 0 0,32-18 986 0 0,1 0 0 0 0,0 0 0 0 0,0-1 0 0 0,0 1 0 0 0,0 0 0 0 0,0-1 0 0 0,0 1 0 0 0,0-1 0 0 0,-1 1 0 0 0,1-1 0 0 0,0 1 0 0 0,1-1 0 0 0,-1 0 0 0 0,0 1 0 0 0,0-1 0 0 0,0 0 0 0 0,0 0 0 0 0,0 0 0 0 0,1 0-1 0 0,-1 0 1 0 0,0 1 0 0 0,1-1 0 0 0,-1-1 0 0 0,1 1 0 0 0,-1 0 0 0 0,1 0 0 0 0,-1 0 0 0 0,1 0 0 0 0,0 0 0 0 0,0 0 0 0 0,-1 0 0 0 0,1-1 0 0 0,0 1 172 0 0,-2-64-13049 0 0,4 49 10664 0 0</inkml:trace>
  <inkml:trace contextRef="#ctx0" brushRef="#br0" timeOffset="5652.166">5760 811 3305 0 0,'0'0'1713'0'0,"0"0"-327"0"0,0 0 42 0 0,0 0 266 0 0,0 0 149 0 0,0 0-108 0 0,0 0-344 0 0,0 0-348 0 0,0 0-262 0 0,0 0-208 0 0,0 0-156 0 0,-22 35-138 0 0,-67 108-127 0 0,64-77-31 0 0,27-56-104 0 0,-1-4 3 0 0,0-1 0 0 0,0 1 0 0 0,0-1 0 0 0,1 1-1 0 0,0-1 1 0 0,0 0 0 0 0,0 0 0 0 0,1 0-1 0 0,-1 0 1 0 0,1 0 0 0 0,0-1 0 0 0,1 1 0 0 0,-1-1-1 0 0,1 0 1 0 0,0 0 0 0 0,0 0 0 0 0,0 0-1 0 0,1-1 1 0 0,-1 0 0 0 0,1 0 0 0 0,0 0-1 0 0,0 0 1 0 0,0-1 0 0 0,0 0 0 0 0,0 0 0 0 0,0 0-1 0 0,1 0 1 0 0,-1-1 0 0 0,1 0 0 0 0,-1 0-1 0 0,1-1 1 0 0,-1 0 0 0 0,1 0 0 0 0,0 0 0 0 0,-1 0-1 0 0,1-1 1 0 0,-1 0 0 0 0,1 0 0 0 0,-1 0-1 0 0,0-1 1 0 0,1 0 0 0 0,-1 0 0 0 0,0 0-1 0 0,0-1 1 0 0,0 0 0 0 0,2-2-20 0 0,1 1 144 0 0,0-1-1 0 0,0-1 1 0 0,-1 1 0 0 0,1-1 0 0 0,-1-1-1 0 0,-1 1 1 0 0,1-1 0 0 0,-1-1-1 0 0,-1 1 1 0 0,1-1 0 0 0,-1 0-1 0 0,-1 0 1 0 0,1 0 0 0 0,-1-1 0 0 0,-1 1-1 0 0,1-1 1 0 0,-2 0 0 0 0,1 0-1 0 0,-1 0 1 0 0,-1-1 0 0 0,1 1 0 0 0,-2 0-1 0 0,1-1 1 0 0,-1 1 0 0 0,-1 0-1 0 0,1-1 1 0 0,-2 1 0 0 0,1 0 0 0 0,-1 0-1 0 0,-1-1 1 0 0,0 1 0 0 0,0 1-1 0 0,-3-6-143 0 0,-1 0-74 0 0,0 1 0 0 0,-2-1 0 0 0,1 2 0 0 0,-2-1 0 0 0,0 1-1 0 0,0 1 1 0 0,-1-1 0 0 0,-1 2 0 0 0,-9-8 74 0 0,-27-10-3399 0 0,-3 13-4751 0 0,39 14 533 0 0</inkml:trace>
  <inkml:trace contextRef="#ctx0" brushRef="#br0" timeOffset="5892.089">6235 781 4825 0 0,'0'0'2691'0'0,"0"0"-1636"0"0,0 0-245 0 0,0 0 453 0 0,0 0 265 0 0,0 0-21 0 0,0 0-362 0 0,0 0-478 0 0,0 0-300 0 0,0 0-131 0 0,-1 32-89 0 0,-2 135-110 0 0,3-139-605 0 0,0-15-8665 0 0,0-13 2756 0 0</inkml:trace>
  <inkml:trace contextRef="#ctx0" brushRef="#br0" timeOffset="6043.032">5977 244 6385 0 0,'0'0'825'0'0,"0"0"-985"0"0,0 0-449 0 0,0 0-55 0 0,0 0 240 0 0,0 0 160 0 0,0 0-432 0 0,0 0-800 0 0,0 0-1401 0 0</inkml:trace>
  <inkml:trace contextRef="#ctx0" brushRef="#br0" timeOffset="6420.534">6426 789 11402 0 0,'0'0'1239'0'0,"0"0"-380"0"0,0 0 251 0 0,0 0 383 0 0,0 0 145 0 0,0 0-210 0 0,0 0-421 0 0,0 0-297 0 0,0 0-78 0 0,0 0-11 0 0,0 0-55 0 0,0 0-113 0 0,3-31-121 0 0,10-97-88 0 0,5-51 168 0 0,-18 177-443 0 0,0 0-1 0 0,0 0 0 0 0,0 0 0 0 0,0 0 1 0 0,1 0-1 0 0,-1 0 0 0 0,1 0 0 0 0,-1 0 1 0 0,1 0-1 0 0,0 0 0 0 0,0 0 0 0 0,0 1 1 0 0,0-1-1 0 0,0 0 0 0 0,0 1 0 0 0,0-1 1 0 0,1 1-1 0 0,-1-1 0 0 0,0 1 0 0 0,1-1 1 0 0,-1 1-1 0 0,1 0 0 0 0,0 0 0 0 0,-1 0 0 0 0,1 0 1 0 0,0 0-1 0 0,1 0 32 0 0,15 44-1078 0 0,-15-30 918 0 0,0 8-71 0 0,1-1-1 0 0,1 0 1 0 0,1 0-1 0 0,1-1 1 0 0,0 0-1 0 0,2 0 1 0 0,0-1-1 0 0,1 1 1 0 0,1-2-1 0 0,2 3 232 0 0,-11-18 18 0 0,-1 0 0 0 0,1-1 0 0 0,-1 1 0 0 0,1 0 0 0 0,0-1 0 0 0,-1 1 0 0 0,1-1 0 0 0,0 1 0 0 0,0-1 0 0 0,0 0 0 0 0,0 0 0 0 0,0 0 0 0 0,1 0 0 0 0,-1 0 0 0 0,0-1 0 0 0,0 1 0 0 0,0 0 0 0 0,1-1 0 0 0,-1 0 0 0 0,0 0 0 0 0,1 1 0 0 0,-1-1 0 0 0,0-1 0 0 0,1 1 0 0 0,-1 0 1 0 0,0-1-1 0 0,1 1 0 0 0,-1-1 0 0 0,0 1 0 0 0,0-1 0 0 0,1 0 0 0 0,-1 0 0 0 0,0 0 0 0 0,0 0 0 0 0,0-1 0 0 0,0 1 0 0 0,-1 0 0 0 0,1-1 0 0 0,0 0 0 0 0,0 1 0 0 0,-1-1 0 0 0,1 0 0 0 0,0-1-18 0 0,49-93 1872 0 0,-14-118-845 0 0,-27 133-3477 0 0,3 4-4583 0 0,-7 53 730 0 0,-4 5-1321 0 0</inkml:trace>
  <inkml:trace contextRef="#ctx0" brushRef="#br0" timeOffset="6596.217">6898 1 11618 0 0,'0'0'1127'0'0,"0"0"-105"0"0,0 0 238 0 0,0 0 219 0 0,0 0-1 0 0,0 0-207 0 0,0 0-324 0 0,13 31-241 0 0,41 100-92 0 0,53 102 1216 0 0,-20-110-3800 0 0,-65-103 419 0 0,-2-3-2947 0 0,-11-5-5254 0 0,-8-9 4171 0 0</inkml:trace>
  <inkml:trace contextRef="#ctx0" brushRef="#br0" timeOffset="6856.01">6800 325 10202 0 0,'0'0'4430'0'0,"0"0"-2721"0"0,0 0-1117 0 0,0 0-45 0 0,0 0 164 0 0,0 0 66 0 0,0 0-77 0 0,0 0-209 0 0,0 0-203 0 0,0 0-97 0 0,0 0-54 0 0,34-17-62 0 0,105-54-38 0 0,-39 33-378 0 0,-41 17-1731 0 0,-24 9-4441 0 0,-17 5-4440 0 0</inkml:trace>
  <inkml:trace contextRef="#ctx0" brushRef="#br0" timeOffset="7711.05">5981 277 184 0 0,'0'0'1774'0'0,"0"0"-483"0"0,0 0-60 0 0,0 0 168 0 0,0 0 198 0 0,0 0 94 0 0,0 0-97 0 0,0 0-216 0 0,0 0-207 0 0,0 0-210 0 0,0 0-171 0 0,0 0-140 0 0,0 0-110 0 0,-13 1 1876 0 0,-1 17-1688 0 0,24-25-2164 0 0,-6 5 452 0 0,0 0-1563 0 0,-2 1-4486 0 0,-1 1-362 0 0</inkml:trace>
  <inkml:trace contextRef="#ctx0" brushRef="#br0" timeOffset="10645.218">4768 2457 0 0 0,'0'0'523'0'0,"0"0"276"0"0,0 0 126 0 0,0 0 113 0 0,-1-7 74 0 0,-2-18 30 0 0,3 24-842 0 0,0 0 1 0 0,0 0-1 0 0,-1 1 1 0 0,1-1-1 0 0,-1 0 1 0 0,1 0-1 0 0,-1 0 1 0 0,1 0 0 0 0,-1 1-1 0 0,1-1 1 0 0,-1 0-1 0 0,0 0 1 0 0,1 1-1 0 0,-1-1 1 0 0,0 1-1 0 0,0-1 1 0 0,1 0 0 0 0,-1 1-1 0 0,0-1 1 0 0,0 1-1 0 0,0 0 1 0 0,0-1-1 0 0,0 1 1 0 0,0 0-1 0 0,0 0 1 0 0,0-1 0 0 0,0 1-1 0 0,0 0 1 0 0,1 0-1 0 0,-1 0 1 0 0,0 0-1 0 0,0 0 1 0 0,0 0 0 0 0,0 0-1 0 0,0 1-300 0 0,-7 1 213 0 0,0 1 0 0 0,0 1 0 0 0,1-1-1 0 0,0 1 1 0 0,-1 1 0 0 0,2-1 0 0 0,-1 1 0 0 0,0 1 0 0 0,1-1-1 0 0,0 1 1 0 0,0 0 0 0 0,1 0 0 0 0,0 1 0 0 0,0-1 0 0 0,0 1-1 0 0,1 0 1 0 0,-2 3-213 0 0,-8 10 89 0 0,1 1-1 0 0,0 0 1 0 0,1 1-1 0 0,2 0 1 0 0,0 1-1 0 0,1 0 1 0 0,1 1-1 0 0,2 0 1 0 0,0 0-1 0 0,1 0 1 0 0,2 1-1 0 0,1-1 1 0 0,0 1-1 0 0,2 16-88 0 0,2-34 50 0 0,0 0-1 0 0,0-1 1 0 0,1 1-1 0 0,-1-1 1 0 0,2 1-1 0 0,-1-1 1 0 0,1 0-1 0 0,-1-1 1 0 0,2 1-1 0 0,-1 0 1 0 0,1-1-1 0 0,-1 0 1 0 0,1 0-1 0 0,1-1 1 0 0,-1 1-1 0 0,1-1 1 0 0,0 0-1 0 0,-1-1 1 0 0,2 1-1 0 0,-1-1 1 0 0,0-1-1 0 0,1 1 1 0 0,-1-1-1 0 0,1 0 1 0 0,0 0-1 0 0,0-1 1 0 0,0 0-1 0 0,0 0 1 0 0,-1 0-1 0 0,1-1 1 0 0,0 0-1 0 0,0-1 1 0 0,0 0-1 0 0,5-1-49 0 0,17 1 169 0 0,0-2 1 0 0,-1-2-1 0 0,1 0 0 0 0,-1-2 0 0 0,0-1 0 0 0,0-1 0 0 0,-1-1 1 0 0,-1-2-1 0 0,1 0 0 0 0,-2-2 0 0 0,0-1 0 0 0,-1-1 0 0 0,0-1 1 0 0,1-3-170 0 0,32-46-1133 0 0,-42 43-2314 0 0,-1-1-4199 0 0,-9 15-4007 0 0</inkml:trace>
  <inkml:trace contextRef="#ctx0" brushRef="#br0" timeOffset="13219.027">5951 2173 416 0 0,'0'0'1168'0'0,"0"0"-159"0"0,0 0-147 0 0,0 0 52 0 0,0 0 118 0 0,0 0 52 0 0,0 0-41 0 0,0 0-164 0 0,0 0-164 0 0,0 0-151 0 0,-19 34-149 0 0,-59 108-95 0 0,51-73 38 0 0,27-59-291 0 0,-2 12 113 0 0,1-16-105 0 0,0 0 0 0 0,0 0 1 0 0,0 0-1 0 0,1 0 0 0 0,-1 0 0 0 0,2 0 1 0 0,-1 0-1 0 0,1 0 0 0 0,0 0 0 0 0,0 0 1 0 0,0 0-1 0 0,1 0 0 0 0,0-1 0 0 0,0 1 0 0 0,0 0 1 0 0,1-1-1 0 0,0 0 0 0 0,0 0 0 0 0,1 1 1 0 0,2 2-76 0 0,-2-8 148 0 0,0 1 1 0 0,0-1-1 0 0,0 0 1 0 0,0-1-1 0 0,0 1 0 0 0,-1-1 1 0 0,1 1-1 0 0,0-1 1 0 0,0 0-1 0 0,0-1 1 0 0,0 1-1 0 0,-1-1 1 0 0,1 1-1 0 0,-1-1 1 0 0,1 0-1 0 0,-1 0 1 0 0,0-1-1 0 0,0 1 0 0 0,0-1 1 0 0,0 1-1 0 0,0-1 1 0 0,0 0-1 0 0,-1 0 1 0 0,1-1-1 0 0,-1 1 1 0 0,0 0-1 0 0,0-1 1 0 0,0 1-1 0 0,-1-1 1 0 0,1 0-1 0 0,-1 0-148 0 0,30-48 460 0 0,-3-1 0 0 0,-2-2 0 0 0,-3 0 0 0 0,-2-1 0 0 0,-3-2-460 0 0,28-57 327 0 0,-38 133-639 0 0,4 26 161 0 0,-10-28 105 0 0,2 0 0 0 0,0 0 1 0 0,1-1-1 0 0,1 0 0 0 0,0 0 1 0 0,1 0-1 0 0,1 0 0 0 0,0-1 1 0 0,1-1-1 0 0,1 1 46 0 0,-9-12 1 0 0,1 0 1 0 0,-1 0-1 0 0,1 0 1 0 0,0 0-1 0 0,0-1 0 0 0,0 1 1 0 0,0-1-1 0 0,0 1 0 0 0,0-1 1 0 0,0 0-1 0 0,0 0 1 0 0,0 0-1 0 0,0 0 0 0 0,1 0 1 0 0,-1 0-1 0 0,0-1 1 0 0,1 1-1 0 0,-1-1 0 0 0,1 0 1 0 0,-1 1-1 0 0,1-1 0 0 0,-1 0 1 0 0,1-1-1 0 0,-1 1 1 0 0,0 0-1 0 0,1-1 0 0 0,-1 1 1 0 0,1-1-1 0 0,-1 0 0 0 0,0 0 1 0 0,0 0-1 0 0,1 0 1 0 0,-1 0-1 0 0,0 0 0 0 0,0 0 1 0 0,1-1-2 0 0,51-72 877 0 0,23-199 927 0 0,-69 234-1722 0 0,-1-1 0 0 0,-1 0 0 0 0,-3-1 0 0 0,-1 1 0 0 0,-2-1-1 0 0,-1 0 1 0 0,-3 1 0 0 0,-6-26-82 0 0,4 36 18 0 0,-3 1 0 0 0,0 0 0 0 0,-2 0 0 0 0,-1 1 0 0 0,-1 0 0 0 0,-8-10-18 0 0,20 35 6 0 0,-1 0-1 0 0,1 0 1 0 0,-1 0-1 0 0,0 0 1 0 0,0 0-1 0 0,0 0 1 0 0,0 1-1 0 0,0-1 1 0 0,-1 1-1 0 0,1 0 1 0 0,-1-1-1 0 0,0 1 1 0 0,0 0-1 0 0,1 1 1 0 0,-1-1-1 0 0,0 0 1 0 0,-1 1-1 0 0,1 0 1 0 0,0-1-1 0 0,0 1 1 0 0,-1 1-1 0 0,-1-2-5 0 0,-3 29-446 0 0,7-10 406 0 0,1-1 1 0 0,1 1-1 0 0,0-1 1 0 0,1 0 0 0 0,1 0-1 0 0,0 0 1 0 0,1 0-1 0 0,1 0 1 0 0,1-1 0 0 0,0 0-1 0 0,1 0 40 0 0,8 13-41 0 0,2-2 0 0 0,1 0 0 0 0,1-1 0 0 0,1-1 0 0 0,2-1 0 0 0,0-1-1 0 0,1-1 1 0 0,1-1 0 0 0,1 0 0 0 0,0-2 0 0 0,2-2 0 0 0,11 6 41 0 0,10 4-1927 0 0,-46-25 959 0 0,-6 1-12019 0 0,1-2 11305 0 0,-2 0-1836 0 0</inkml:trace>
  <inkml:trace contextRef="#ctx0" brushRef="#br0" timeOffset="13393.99">6088 1838 11698 0 0,'0'0'1435'0'0,"0"0"-497"0"0,0 0-295 0 0,0 0 233 0 0,0 0 375 0 0,0 0 129 0 0,0 0-157 0 0,0 0-303 0 0,0 0-270 0 0,0 0-149 0 0,36-16-73 0 0,115-52-69 0 0,6-26 383 0 0,-107 58-589 0 0,0 2-531 0 0,90-62 446 0 0,-52 28-8495 0 0,-75 57-1304 0 0</inkml:trace>
  <inkml:trace contextRef="#ctx0" brushRef="#br0" timeOffset="14327.969">7218 965 4553 0 0,'0'0'1923'0'0,"0"0"-45"0"0,0 0 46 0 0,0 0 131 0 0,0 0 23 0 0,0 0-264 0 0,0 0-443 0 0,0 0-395 0 0,0 0-328 0 0,0 0-229 0 0,0 0-103 0 0,-1 3-41 0 0,1 2-156 0 0,0 1 1 0 0,0-1-1 0 0,0 1 1 0 0,1-1 0 0 0,0 1-1 0 0,0-1 1 0 0,0 1-1 0 0,1-1 1 0 0,0 0 0 0 0,0 0-1 0 0,0 0 1 0 0,0 0-1 0 0,1 0 1 0 0,0 0-120 0 0,9 21 338 0 0,91 220 1037 0 0,-18-11-1598 0 0,-81-226 1657 0 0,1-5-6215 0 0,-7-12-9896 0 0,-3 3 9307 0 0</inkml:trace>
  <inkml:trace contextRef="#ctx0" brushRef="#br0" timeOffset="14571.062">7115 1334 7290 0 0,'0'0'1549'0'0,"0"0"-510"0"0,0 0-257 0 0,0 0 281 0 0,0 0 358 0 0,0 0 53 0 0,0 0-221 0 0,0 0-316 0 0,0 0-228 0 0,0 0-143 0 0,0 0-98 0 0,36 0-52 0 0,116 0-67 0 0,-146 0-319 0 0,-1 0 0 0 0,1 0 0 0 0,0-1 0 0 0,-1 1 0 0 0,1-1 0 0 0,-1 0 0 0 0,0-1 0 0 0,1 1 0 0 0,-1-1-1 0 0,0 0 1 0 0,0-1 0 0 0,0 1 0 0 0,0-1 0 0 0,0 0 0 0 0,1-1-30 0 0,7-5 98 0 0,142-109 360 0 0,-92 61-3593 0 0,-4 5-5977 0 0,-45 40 1038 0 0</inkml:trace>
  <inkml:trace contextRef="#ctx0" brushRef="#br0" timeOffset="14812.984">7743 987 2937 0 0,'0'0'1452'0'0,"0"0"-313"0"0,0 0-86 0 0,0 0 116 0 0,0 0 56 0 0,0 0-103 0 0,0 0-230 0 0,-3 34-236 0 0,-8 101-101 0 0,10-133-523 0 0,0 0-1 0 0,1 0 1 0 0,-1 0 0 0 0,1 0-1 0 0,-1 0 1 0 0,1 0 0 0 0,0 0-1 0 0,0 1 1 0 0,0-1 0 0 0,0 0 0 0 0,0 0-1 0 0,0 0 1 0 0,1 0 0 0 0,-1 0-1 0 0,1 0 1 0 0,-1 1 0 0 0,1-1-1 0 0,0 0 1 0 0,0-1 0 0 0,0 1-1 0 0,0 0 1 0 0,0 0 0 0 0,1 0-1 0 0,-1 0 1 0 0,0-1 0 0 0,1 1 0 0 0,-1-1-32 0 0,4 3 173 0 0,-1 0 21 0 0,-1-1-1 0 0,1 0 0 0 0,0 0 1 0 0,0 0-1 0 0,0-1 0 0 0,0 1 0 0 0,0-1 1 0 0,0 0-1 0 0,1 0 0 0 0,-1 0 1 0 0,1-1-1 0 0,-1 0 0 0 0,1 0 0 0 0,-1 0 1 0 0,1 0-1 0 0,0-1 0 0 0,0 1 0 0 0,-1-1 1 0 0,1 0-1 0 0,0-1 0 0 0,0 1 1 0 0,-1-1-1 0 0,1 0 0 0 0,0 0 0 0 0,-1-1 1 0 0,1 1-1 0 0,-1-1 0 0 0,1 0 0 0 0,-1 0 1 0 0,0-1-1 0 0,0 1 0 0 0,0-1 1 0 0,0 0-1 0 0,-1 0 0 0 0,1 0 0 0 0,-1 0 1 0 0,1-1-1 0 0,-1 1 0 0 0,0-1 0 0 0,1-2-193 0 0,0 0 70 0 0,0-2 0 0 0,-1 1 0 0 0,0 0 0 0 0,0-1 0 0 0,0 1 0 0 0,-1-1 0 0 0,0 0 0 0 0,-1 0 0 0 0,1 0 0 0 0,-2 0 0 0 0,1 0-1 0 0,-1 0 1 0 0,0 0 0 0 0,-1 0 0 0 0,0 0 0 0 0,0 0 0 0 0,-1 0 0 0 0,0 1 0 0 0,0-1 0 0 0,0 0 0 0 0,-1 1 0 0 0,-1 0-1 0 0,1-1 1 0 0,-1 1 0 0 0,0 0 0 0 0,-1 1 0 0 0,0-1 0 0 0,0 1 0 0 0,0 0 0 0 0,-1 0 0 0 0,1 1 0 0 0,-2 0 0 0 0,0-2-70 0 0,-57-14-2438 0 0,19 21-3354 0 0,32 7 75 0 0,7 0-3604 0 0</inkml:trace>
  <inkml:trace contextRef="#ctx0" brushRef="#br0" timeOffset="15232.014">8087 1017 0 0 0,'0'0'1059'0'0,"0"0"-178"0"0,0 0-132 0 0,0 0 41 0 0,0 0 40 0 0,0 0-42 0 0,0 0-158 0 0,0 0-162 0 0,0 0-126 0 0,18 31-51 0 0,54 99 8 0 0,-46-56 748 0 0,-25-59-392 0 0,0 37 5415 0 0,-2-52-5985 0 0,1 1 0 0 0,0-1 0 0 0,-1 1 0 0 0,1-1 0 0 0,-1 1 1 0 0,1-1-1 0 0,0 1 0 0 0,-1-1 0 0 0,1 0 0 0 0,-1 1 0 0 0,1-1 0 0 0,-1 0 0 0 0,0 1 0 0 0,1-1 0 0 0,-1 0 0 0 0,1 0 0 0 0,-1 0 0 0 0,1 1 0 0 0,-1-1 0 0 0,0 0 0 0 0,1 0 1 0 0,-1 0-1 0 0,1 0 0 0 0,-1 0 0 0 0,0 0 0 0 0,1 0 0 0 0,-1 0 0 0 0,1 0 0 0 0,-1-1 0 0 0,0 1 0 0 0,1 0 0 0 0,-1 0 0 0 0,1 0 0 0 0,-1-1 0 0 0,1 1 0 0 0,-1 0 0 0 0,0-1 0 0 0,1 1 1 0 0,0 0-1 0 0,-1-1 0 0 0,1 1 0 0 0,-1-1 0 0 0,1 1 0 0 0,-1-1 0 0 0,1 1 0 0 0,0-1 0 0 0,-1 1 0 0 0,1-1 0 0 0,0 1 0 0 0,0-1 0 0 0,-1 1 0 0 0,1-1 0 0 0,0 0 0 0 0,0 1 0 0 0,0-1-84 0 0,-7-15 287 0 0,1 0 0 0 0,0 0 0 0 0,1-1 0 0 0,1 0 0 0 0,1 1 0 0 0,0-1 0 0 0,1-16-288 0 0,0 16 156 0 0,-2-11-43 0 0,2 0-1 0 0,1 1 1 0 0,2-1 0 0 0,0 0-1 0 0,2 0 1 0 0,1 1-1 0 0,1-1 1 0 0,2 1 0 0 0,0 0-1 0 0,2 1 1 0 0,3-6-113 0 0,-6 15 18 0 0,1-1 1 0 0,1 2-1 0 0,0-1 1 0 0,1 1-1 0 0,1 0 1 0 0,0 1-1 0 0,1 0 1 0 0,1 1-1 0 0,1 0 0 0 0,0 1 1 0 0,0 0-1 0 0,14-9-18 0 0,-25 21 5 0 0,1-1-1 0 0,0 1 0 0 0,0-1 0 0 0,0 1 1 0 0,0 0-1 0 0,0 0 0 0 0,0 0 0 0 0,0 0 1 0 0,0 0-1 0 0,0 1 0 0 0,1 0 0 0 0,-1-1 0 0 0,0 1 1 0 0,0 1-1 0 0,1-1 0 0 0,-1 0 0 0 0,0 1 1 0 0,0-1-1 0 0,0 1 0 0 0,0 0 0 0 0,0 0 1 0 0,0 0-1 0 0,0 1 0 0 0,0-1 0 0 0,0 1 1 0 0,0-1-1 0 0,0 1 0 0 0,-1 0 0 0 0,1 0 1 0 0,-1 0-1 0 0,0 0 0 0 0,1 1 0 0 0,-1-1 1 0 0,0 1-1 0 0,0-1 0 0 0,-1 1 0 0 0,1 0 1 0 0,0 1-5 0 0,4 6 13 0 0,-1 0 1 0 0,0 1 0 0 0,-1 0 0 0 0,0-1-1 0 0,-1 1 1 0 0,0 1 0 0 0,0-1 0 0 0,-1 0-1 0 0,-1 1 1 0 0,0 3-14 0 0,-23 100-2522 0 0,18-106 2009 0 0,1-1 1 0 0,-1 0-1 0 0,-1 0 0 0 0,0-1 0 0 0,0 1 0 0 0,0-1 1 0 0,-1 0-1 0 0,0 0 0 0 0,0-1 0 0 0,0 0 1 0 0,-1 0-1 0 0,0 0 0 0 0,-1-1 0 0 0,1 0 1 0 0,-1-1-1 0 0,0 0 0 0 0,0 0 0 0 0,-7 3 513 0 0,4-4-10853 0 0</inkml:trace>
  <inkml:trace contextRef="#ctx0" brushRef="#br0" timeOffset="16546.51">6380 3082 4241 0 0,'0'0'1200'0'0,"0"0"-334"0"0,0 0-99 0 0,0 0 186 0 0,0 0 213 0 0,0 0 26 0 0,0 0-197 0 0,0 0-235 0 0,0 0-220 0 0,0 0-156 0 0,0 0-81 0 0,1 31-59 0 0,1 96-8 0 0,14-55 307 0 0,-8-57-326 0 0,38 48 892 0 0,-45-61-1037 0 0,1-1-1 0 0,-1 1 0 0 0,0-1 1 0 0,1 0-1 0 0,-1 0 1 0 0,1 0-1 0 0,0 0 0 0 0,-1 0 1 0 0,1 0-1 0 0,0 0 0 0 0,0-1 1 0 0,0 1-1 0 0,-1-1 1 0 0,1 1-1 0 0,0-1 0 0 0,0 0 1 0 0,0 1-1 0 0,0-1 0 0 0,0 0 1 0 0,0 0-1 0 0,0-1 1 0 0,-1 1-1 0 0,1 0 0 0 0,0-1 1 0 0,0 1-1 0 0,0-1 0 0 0,0 1 1 0 0,-1-1-1 0 0,1 0 1 0 0,0 0-1 0 0,0 0 0 0 0,-1 0 1 0 0,1 0-1 0 0,-1 0 0 0 0,1 0 1 0 0,-1 0-1 0 0,1-1 1 0 0,-1 1-1 0 0,1-2-71 0 0,7-8 188 0 0,-2-1 0 0 0,1-1 0 0 0,-2 1 0 0 0,1-1 0 0 0,-2 0 0 0 0,0 0 0 0 0,0-1 0 0 0,-1 1 0 0 0,-1-1-1 0 0,0 0 1 0 0,-1 0 0 0 0,-1-1 0 0 0,0 1 0 0 0,-1 0 0 0 0,0-5-188 0 0,-1 11-22 0 0,1 1 0 0 0,-1-1 0 0 0,0 0 0 0 0,-1 1-1 0 0,0-1 1 0 0,0 1 0 0 0,-1-1 0 0 0,0 1 0 0 0,0 0 0 0 0,0 0 0 0 0,-1 1-1 0 0,0-1 1 0 0,-1 1 0 0 0,1-1 0 0 0,-1 1 0 0 0,0 1 0 0 0,-2-2 22 0 0,4 4-221 0 0,0 1 0 0 0,0-1 0 0 0,-1 1 0 0 0,1 0 0 0 0,-1 0 1 0 0,0 0-1 0 0,1 0 0 0 0,-1 0 0 0 0,0 1 0 0 0,0 0 0 0 0,0 0 0 0 0,0 0 1 0 0,0 0-1 0 0,0 1 0 0 0,0 0 0 0 0,0-1 0 0 0,0 1 0 0 0,-1 1 0 0 0,1-1 1 0 0,0 1-1 0 0,-3 0 221 0 0,4 1-304 0 0,0-1 0 0 0,0 1 0 0 0,0 0 0 0 0,0 1-1 0 0,0-1 1 0 0,0 0 0 0 0,0 1 0 0 0,1-1 0 0 0,-1 1 0 0 0,1 0 0 0 0,0 0 0 0 0,0 0 0 0 0,0 0 0 0 0,0 0 0 0 0,1 1 0 0 0,-1-1 0 0 0,1 0 0 0 0,0 1 0 0 0,0-1 0 0 0,0 1-1 0 0,0-1 1 0 0,1 1 0 0 0,-1 0 0 0 0,1-1 0 0 0,0 1 0 0 0,0 3 304 0 0,40-3 215 0 0,-28-7 214 0 0,1 0-1 0 0,-1-1 1 0 0,0 0 0 0 0,0-1-1 0 0,0-1 1 0 0,0 1 0 0 0,-1-2-1 0 0,0 0 1 0 0,-1 0 0 0 0,1-1-1 0 0,-1 0 1 0 0,-1-1 0 0 0,6-7-429 0 0,-6 9 388 0 0,5-6 6 0 0,0-1 0 0 0,-1-1 0 0 0,-1 0 1 0 0,0 0-1 0 0,-1-1 0 0 0,-1-1 0 0 0,0 0 0 0 0,-1 0 0 0 0,-1-1 0 0 0,0-3-394 0 0,5-17 162 0 0,-3 0-1 0 0,-1 0 1 0 0,-2-1-1 0 0,-1 0 1 0 0,-2 0-1 0 0,-2 0 1 0 0,-2-14-162 0 0,0 45 0 0 0,0 0 0 0 0,0 0 1 0 0,0 0-1 0 0,-1 1 0 0 0,0-1 0 0 0,-1 0 0 0 0,0 0 1 0 0,0 1-1 0 0,-1-1 0 0 0,0 1 0 0 0,0-1 1 0 0,-4-5-1 0 0,5 32-1547 0 0,50 102 864 0 0,11-11-308 0 0,6-3 0 0 0,23 25 991 0 0,-18-22-636 0 0,-5 3 0 0 0,9 32 636 0 0,-66-131 163 0 0,-1 1 1 0 0,-1 0-1 0 0,0 0 1 0 0,0 0 0 0 0,-2 1-1 0 0,0 0 1 0 0,-1-1-1 0 0,0 2 1 0 0,-1-1 0 0 0,-1 0-1 0 0,-1 0 1 0 0,0 1-164 0 0,-1-14 84 0 0,0 0 0 0 0,-1 0 0 0 0,1 0 0 0 0,-1 0 0 0 0,1-1 0 0 0,-1 1 0 0 0,0 0 0 0 0,0-1 0 0 0,0 1 0 0 0,0-1 0 0 0,-1 1 0 0 0,1-1 0 0 0,0 0 0 0 0,-1 0 0 0 0,0 0 0 0 0,1-1 0 0 0,-1 1 0 0 0,0 0 0 0 0,0-1 0 0 0,0 0 0 0 0,0 0 0 0 0,0 0 0 0 0,0 0 0 0 0,-1 0 0 0 0,1-1 0 0 0,0 1 0 0 0,0-1 0 0 0,0 0 0 0 0,-1 0 0 0 0,1 0 0 0 0,0 0 0 0 0,0-1 0 0 0,-1 1 0 0 0,1-1 0 0 0,0 0 0 0 0,0 0 0 0 0,0 0 0 0 0,0 0 0 0 0,0-1 0 0 0,0 1 0 0 0,0-1 0 0 0,1 0 1 0 0,-1 0-1 0 0,0 0-84 0 0,-9-13 42 0 0,1 0 1 0 0,0-1-1 0 0,1 0 1 0 0,1 0 0 0 0,1-1-1 0 0,0-1 1 0 0,1 1-1 0 0,1-1 1 0 0,1 0 0 0 0,0-1-1 0 0,1 1 1 0 0,2-1-1 0 0,-1 0 1 0 0,2 0 0 0 0,1 1-1 0 0,0-1 1 0 0,1 0-1 0 0,1 0 1 0 0,2-3-43 0 0,36-154-804 0 0,-18 120-2473 0 0,3 3-4508 0 0,-16 36-984 0 0</inkml:trace>
  <inkml:trace contextRef="#ctx0" brushRef="#br0" timeOffset="17428.242">7892 2523 3289 0 0,'0'0'1067'0'0,"0"0"-475"0"0,0 0-232 0 0,0 0 83 0 0,0 0 97 0 0,0 0 69 0 0,0 0-62 0 0,0 0-134 0 0,0 0-97 0 0,0 0-94 0 0,-10 32-72 0 0,-31 100-32 0 0,32-54 58 0 0,9-72-110 0 0,0-1 1 0 0,0 0-1 0 0,1 1 1 0 0,0-1-1 0 0,0 0 1 0 0,0 0-1 0 0,1 1 1 0 0,-1-1-1 0 0,1 0 0 0 0,0 0 1 0 0,1-1-1 0 0,-1 1 1 0 0,1 0-1 0 0,0-1 1 0 0,0 0-1 0 0,1 1 1 0 0,-1-1-1 0 0,1 0 1 0 0,0-1-1 0 0,0 1 1 0 0,0-1-1 0 0,0 0 0 0 0,1 0 1 0 0,0 0-1 0 0,-1 0 1 0 0,1-1-1 0 0,0 0 1 0 0,0 0-1 0 0,0 0 1 0 0,0-1-1 0 0,0 1 1 0 0,1-1-1 0 0,-1 0 0 0 0,0-1 1 0 0,1 0-1 0 0,4 0-66 0 0,-4-3 323 0 0,0-1 0 0 0,1 0 0 0 0,-1-1 0 0 0,-1 0 0 0 0,1 0 0 0 0,-1 0 0 0 0,1-1-1 0 0,-2 1 1 0 0,1-1 0 0 0,-1 0 0 0 0,1-1 0 0 0,-2 1 0 0 0,1-1 0 0 0,-1 1 0 0 0,0-1 0 0 0,0 0-1 0 0,-1-1 1 0 0,1-3-323 0 0,14-56 754 0 0,-2 0 0 0 0,-4-1 0 0 0,-2 0 0 0 0,-4 0 0 0 0,-2-1-1 0 0,-5-46-753 0 0,1 78 112 0 0,1 17-92 0 0,-1-1 0 0 0,-1 1 1 0 0,0 0-1 0 0,-2 0 0 0 0,0 0 1 0 0,-2 1-1 0 0,0-1 0 0 0,-1 1 1 0 0,-1 1-1 0 0,-1-1 0 0 0,0 1 1 0 0,-1 1-1 0 0,-1 0 0 0 0,-1 0 1 0 0,-1 1-1 0 0,0 1-20 0 0,12 13 3 0 0,0 0 0 0 0,0 1 1 0 0,0-1-1 0 0,0 0 0 0 0,-1 1 0 0 0,1 0 1 0 0,0-1-1 0 0,-1 1 0 0 0,1 0 0 0 0,-1-1 1 0 0,0 1-1 0 0,1 0 0 0 0,-1 0 0 0 0,0 0 0 0 0,0 0 1 0 0,0 1-1 0 0,0-1 0 0 0,1 0 0 0 0,-1 1 1 0 0,0 0-1 0 0,0-1 0 0 0,0 1 0 0 0,0 0 1 0 0,0 0-1 0 0,0 0 0 0 0,0 0 0 0 0,0 0 0 0 0,0 0 1 0 0,0 1-1 0 0,0-1 0 0 0,0 1 0 0 0,0-1 1 0 0,0 1-1 0 0,0 0 0 0 0,0 0 0 0 0,1 0 1 0 0,-1 0-1 0 0,0 0 0 0 0,1 0 0 0 0,-1 0 0 0 0,0 1 1 0 0,1-1-1 0 0,0 0 0 0 0,-1 1 0 0 0,1 0-3 0 0,-6 14-19 0 0,1 2-1 0 0,1-1 0 0 0,1 1 1 0 0,0 0-1 0 0,1 0 0 0 0,1 0 1 0 0,1 0-1 0 0,1 0 0 0 0,0 7 20 0 0,0-23 0 0 0,-1 17 14 0 0,1 0 0 0 0,0 1 1 0 0,2-1-1 0 0,0 0 0 0 0,1 0 0 0 0,1 0 0 0 0,0-1 1 0 0,2 1-1 0 0,0-1 0 0 0,1-1 0 0 0,1 1 0 0 0,0-1 0 0 0,2 0 1 0 0,0-1-1 0 0,0 0 0 0 0,2 0 0 0 0,0-1 0 0 0,1-1 1 0 0,0 0-1 0 0,1-1 0 0 0,0 0 0 0 0,1-2 0 0 0,1 1 1 0 0,0-2-1 0 0,10 5-14 0 0,-9-8 169 0 0,1-1 0 0 0,0-1 0 0 0,0 0 0 0 0,0-1 0 0 0,1-2 1 0 0,0 0-1 0 0,-1 0 0 0 0,1-2 0 0 0,0 0 0 0 0,-1-2 0 0 0,16-2-169 0 0,51-37 479 0 0,-82 18-3599 0 0,-18 17-9139 0 0,11 6 2970 0 0</inkml:trace>
  <inkml:trace contextRef="#ctx0" brushRef="#br0" timeOffset="17660.983">8554 2228 10506 0 0,'0'0'1271'0'0,"0"0"-355"0"0,0 0-50 0 0,0 0 123 0 0,0 0 38 0 0,0 0-142 0 0,0 0-235 0 0,0 0-242 0 0,0 0-145 0 0,0 0-96 0 0,0 0-79 0 0,0 0-23 0 0,15 28-35 0 0,44 83-53 0 0,-38-81-383 0 0,-13-34-1054 0 0,-7-21-2923 0 0,-1 0-3186 0 0,0 17 3279 0 0</inkml:trace>
  <inkml:trace contextRef="#ctx0" brushRef="#br0" timeOffset="17836.155">8330 1937 8058 0 0,'0'0'2736'0'0,"0"0"-999"0"0,0 0-593 0 0,0 0-408 0 0,0 0-224 0 0,0 0-280 0 0,0 0-464 0 0,0 0-312 0 0,0 0-200 0 0,0 0-288 0 0,0 0-393 0 0,0 0-991 0 0,0 0-1521 0 0,0 0-888 0 0</inkml:trace>
  <inkml:trace contextRef="#ctx0" brushRef="#br0" timeOffset="18145.625">8786 1845 9434 0 0,'0'0'2078'0'0,"0"0"-553"0"0,0 0-235 0 0,0 0-6 0 0,0 0-125 0 0,0 0-244 0 0,0 0-289 0 0,0 0-186 0 0,0 0-96 0 0,0 0-74 0 0,0 0-55 0 0,0 0-79 0 0,-15 28-53 0 0,-44 84-36 0 0,49-67-24 0 0,13-42-18 0 0,1 0-7 0 0,1 0 0 0 0,0 0 1 0 0,0 0-1 0 0,1 0 0 0 0,-1-1 1 0 0,0 0-1 0 0,1 0 0 0 0,0-1 1 0 0,-1 1-1 0 0,1-1 0 0 0,0 0 1 0 0,0-1-1 0 0,0 1 0 0 0,-1-1 1 0 0,1 0-1 0 0,0-1 0 0 0,0 1 1 0 0,0-1-1 0 0,1-1 2 0 0,18 1 6 0 0,72 1 68 0 0,-94 1-19 0 0,1 1 0 0 0,-1-1 0 0 0,0 1 0 0 0,1 0 0 0 0,-1 0-1 0 0,0 0 1 0 0,0 0 0 0 0,0 0 0 0 0,0 1 0 0 0,0-1 0 0 0,-1 1 0 0 0,1 0 0 0 0,-1 0 0 0 0,0 0 0 0 0,0 0 0 0 0,0 0 0 0 0,0 0 0 0 0,0 1 0 0 0,-1-1 0 0 0,1 1 0 0 0,-1-1 0 0 0,0 1 0 0 0,0 0 0 0 0,-1-1 0 0 0,1 1 0 0 0,-1 0 0 0 0,1-1 0 0 0,-1 1 0 0 0,0 0 0 0 0,-1 0 0 0 0,1-1 0 0 0,-1 1 0 0 0,1 0 0 0 0,-1-1 0 0 0,-1 3-55 0 0,1 0-11 0 0,0 0-1 0 0,-1 0 1 0 0,0 0 0 0 0,0 0-1 0 0,0-1 1 0 0,-1 1 0 0 0,0-1-1 0 0,0 1 1 0 0,0-1-1 0 0,-1 0 1 0 0,0 0 0 0 0,0 0-1 0 0,0-1 1 0 0,0 1 0 0 0,-1-1-1 0 0,1 0 1 0 0,-1-1 0 0 0,0 1-1 0 0,-2 0 12 0 0,-41 11-7702 0 0,38-22-805 0 0,9 3 3086 0 0</inkml:trace>
  <inkml:trace contextRef="#ctx0" brushRef="#br0" timeOffset="22216.078">8891 1448 0 0 0,'0'0'1228'0'0,"0"0"-133"0"0,0 0 49 0 0,0 0 227 0 0,0 0 247 0 0,0 0 122 0 0,0 0-67 0 0,0 0-201 0 0,0 0-218 0 0,0 0-194 0 0,0 0-164 0 0,-7 0 2758 0 0,55 41 342 0 0,66 94-2639 0 0,-96-114-1304 0 0,0 0-1 0 0,-2 0 1 0 0,0 2-1 0 0,-2 0 1 0 0,0 1-1 0 0,-2 0 1 0 0,0 1-1 0 0,3 14-52 0 0,6 32-32 0 0,-23-72-4898 0 0,-17-93-11783 0 0,18 85 14410 0 0</inkml:trace>
  <inkml:trace contextRef="#ctx0" brushRef="#br0" timeOffset="22632.99">9151 1363 2657 0 0,'0'0'1496'0'0,"0"0"-62"0"0,0 0 19 0 0,0 0 142 0 0,0 0 71 0 0,0 0-162 0 0,0 0-328 0 0,0 0-302 0 0,0 0-182 0 0,0 0-109 0 0,0 0-99 0 0,0 0-87 0 0,-15 31-90 0 0,-46 98-67 0 0,26-50 538 0 0,34-77-735 0 0,0-1 0 0 0,0 0 1 0 0,0 0-1 0 0,0 1 0 0 0,0-1 0 0 0,0 1 1 0 0,1-1-1 0 0,-1 1 0 0 0,0-1 0 0 0,1 1 1 0 0,-1-1-1 0 0,1 1 0 0 0,-1 0 1 0 0,1-1-1 0 0,0 1 0 0 0,0-1 0 0 0,0 1 1 0 0,0 0-1 0 0,0-1 0 0 0,0 1 1 0 0,0 0-1 0 0,1-1 0 0 0,-1 1 0 0 0,0 0 1 0 0,1-1-1 0 0,0 1 0 0 0,-1-1 0 0 0,1 1 1 0 0,0-1-1 0 0,0 1 0 0 0,0-1 1 0 0,-1 0-1 0 0,2 1 0 0 0,-1-1 0 0 0,0 0 1 0 0,0 0-1 0 0,0 0 0 0 0,0 0 0 0 0,1 0 1 0 0,0 1-44 0 0,109 8 1983 0 0,95-20-60 0 0,-203 11-1876 0 0,0 0 0 0 0,0 0 0 0 0,0 1-1 0 0,-1-1 1 0 0,1 1 0 0 0,0 0 0 0 0,-1 0 0 0 0,1-1 0 0 0,-1 2 0 0 0,1-1 0 0 0,-1 0-1 0 0,0 0 1 0 0,0 1 0 0 0,0-1 0 0 0,0 1 0 0 0,-1 0 0 0 0,1 0 0 0 0,-1-1 0 0 0,1 4-47 0 0,33 31 69 0 0,-32-36-419 0 0,30 7-631 0 0,-21-7-3259 0 0,2-1-5404 0 0,-9 0 926 0 0</inkml:trace>
  <inkml:trace contextRef="#ctx0" brushRef="#br0" timeOffset="25515.03">9427 965 1392 0 0,'0'0'2078'0'0,"0"0"-338"0"0,0 0-73 0 0,0 0 181 0 0,0 0 217 0 0,0 0 53 0 0,0 0-230 0 0,0 0-438 0 0,0 0-343 0 0,0 0-244 0 0,0 0-124 0 0,3-14-40 0 0,12-48-73 0 0,27 1 938 0 0,-28 47-1247 0 0,-4 4-194 0 0,0-1 1 0 0,0 1-1 0 0,1 0 1 0 0,0 1-1 0 0,1 1 1 0 0,0 0-1 0 0,0 0 1 0 0,1 1-1 0 0,0 0 1 0 0,0 2 0 0 0,1-1-1 0 0,0 2 1 0 0,0 0-1 0 0,0 0 1 0 0,0 1-1 0 0,11 0-123 0 0,-22 3 8 0 0,0 1-1 0 0,-1-1 1 0 0,1 1 0 0 0,0 0-1 0 0,-1 0 1 0 0,1 0 0 0 0,-1 0-1 0 0,1 0 1 0 0,-1 1 0 0 0,0-1-1 0 0,0 1 1 0 0,1-1 0 0 0,-1 1-1 0 0,0 0 1 0 0,0 0 0 0 0,-1 0-1 0 0,1 0 1 0 0,0 0 0 0 0,-1 1-1 0 0,1-1 1 0 0,-1 0-1 0 0,0 1 1 0 0,0-1 0 0 0,0 1-1 0 0,0-1 1 0 0,0 1 0 0 0,0 0-1 0 0,-1-1 1 0 0,1 2-8 0 0,10 81 208 0 0,-12-33-208 0 0,-3 1 0 0 0,-2-1 1 0 0,-2 0-1 0 0,-3 0 1 0 0,-4 8-1 0 0,4-15-133 0 0,7 34-983 0 0,36-66-2202 0 0,-2-13-2323 0 0,-19-1-70 0 0,-3 1-2939 0 0</inkml:trace>
  <inkml:trace contextRef="#ctx0" brushRef="#br0" timeOffset="25798.009">10081 1496 12379 0 0,'0'0'1871'0'0,"0"0"-530"0"0,0 0-274 0 0,0 0 51 0 0,0 0 27 0 0,0 0-75 0 0,0 0-201 0 0,0 0-222 0 0,0 0-157 0 0,0 0-98 0 0,0 0-57 0 0,0 0-45 0 0,0 0-20 0 0,1 32-77 0 0,4 101-52 0 0,-6-11-51 0 0,-39-41-4553 0 0,26-61-459 0 0,2 0-3570 0 0,10-16 2661 0 0</inkml:trace>
  <inkml:trace contextRef="#ctx0" brushRef="#br0" timeOffset="26037.689">9860 1621 7690 0 0,'0'0'1617'0'0,"0"0"-366"0"0,0 0-114 0 0,0 0 220 0 0,0 0 159 0 0,0 0-133 0 0,0 0-317 0 0,0 0-285 0 0,0 0-143 0 0,0 0-62 0 0,0 0-41 0 0,0 0-26 0 0,0 0-66 0 0,26 17-95 0 0,81 53-86 0 0,-41-42 6 0 0,42-12-1370 0 0,-63-15-8109 0 0,-38-1-1613 0 0</inkml:trace>
</inkml:ink>
</file>

<file path=ppt/ink/ink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3:56.9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 5857 0 0,'0'0'1205'0'0,"0"0"-177"0"0,0 0-12 0 0,0 0 198 0 0,0 0 341 0 0,0 0 170 0 0,0 0-136 0 0,0 0-362 0 0,0 0-454 0 0,0 0-340 0 0,0 0-221 0 0,3-6-97 0 0,0 2-87 0 0,-3 5-19 0 0,0-1-1 0 0,0 0 0 0 0,1 1 0 0 0,-1-1 0 0 0,0 1 0 0 0,0-1 0 0 0,1 1 0 0 0,-1-1 1 0 0,0 1-1 0 0,1-1 0 0 0,-1 0 0 0 0,0 1 0 0 0,1-1 0 0 0,-1 0 0 0 0,1 1 0 0 0,-1-1 0 0 0,1 0 1 0 0,-1 0-1 0 0,1 1 0 0 0,-1-1 0 0 0,0 0 0 0 0,1 0 0 0 0,-1 0 0 0 0,1 0 0 0 0,-1 1 1 0 0,1-1-1 0 0,0 0 0 0 0,-1 0 0 0 0,1 0 0 0 0,-1 0 0 0 0,1 0 0 0 0,-1 0 0 0 0,1-1 1 0 0,-1 1-1 0 0,1 0 0 0 0,-1 0 0 0 0,1 0 0 0 0,-1 0 0 0 0,1-1 0 0 0,-1 1 0 0 0,1 0 0 0 0,-1 0 1 0 0,0-1-1 0 0,1 1 0 0 0,-1 0 0 0 0,1-1 0 0 0,-1 1 0 0 0,0 0 0 0 0,1-1 0 0 0,-1 1 1 0 0,0-1-1 0 0,1 1 0 0 0,-1-1 0 0 0,0 1 0 0 0,0 0 0 0 0,0-1 0 0 0,1 1 0 0 0,-1-1 0 0 0,0 1 1 0 0,0-1-1 0 0,0 1 0 0 0,0-1 0 0 0,0 1 0 0 0,0-1 0 0 0,0 0 0 0 0,0 1-8 0 0,50 129 1290 0 0,67 260-637 0 0,-45-150-575 0 0,-69-233-73 0 0,-2-1 2 0 0,0-1-1 0 0,0 0 1 0 0,1 1 0 0 0,0-1 0 0 0,0 0-1 0 0,0 0 1 0 0,1 0 0 0 0,-1 0 0 0 0,1 0 0 0 0,0 0-1 0 0,0-1 1 0 0,0 1 0 0 0,1-1 0 0 0,-1 0-1 0 0,4 2-6 0 0,-4-6 77 0 0,-1 0-1 0 0,1 0 0 0 0,0 0 1 0 0,-1 0-1 0 0,1-1 0 0 0,-1 1 1 0 0,0-1-1 0 0,0 1 0 0 0,1-1 0 0 0,-1 0 1 0 0,0 0-1 0 0,0 0 0 0 0,-1 0 1 0 0,1 0-1 0 0,0-1 0 0 0,-1 1 1 0 0,1 0-1 0 0,-1-1 0 0 0,0 1 1 0 0,0-1-1 0 0,0 0 0 0 0,0 1 0 0 0,0-1 1 0 0,0 0-1 0 0,-1 1 0 0 0,1-1 1 0 0,-1 0-1 0 0,0 0 0 0 0,0-2-76 0 0,3-4 132 0 0,57-201-22 0 0,-8-3 0 0 0,1-65-110 0 0,-45 175-2806 0 0,-5 103-995 0 0,3 13 749 0 0,-3-1-1940 0 0,0 2-3562 0 0</inkml:trace>
  <inkml:trace contextRef="#ctx0" brushRef="#br0" timeOffset="388.662">926 692 3257 0 0,'0'0'1679'0'0,"0"0"-250"0"0,0 0 32 0 0,0 0 260 0 0,0 0 276 0 0,0 0-9 0 0,0 0-293 0 0,0 0-409 0 0,0 0-386 0 0,0 0-288 0 0,0 0-205 0 0,0 0-124 0 0,-11-3-57 0 0,-35-5-4 0 0,43 9-193 0 0,0-1-1 0 0,1 1 1 0 0,-1-1 0 0 0,0 1-1 0 0,0 0 1 0 0,0 0 0 0 0,1 0 0 0 0,-1 1-1 0 0,0-1 1 0 0,1 0 0 0 0,-1 1 0 0 0,1 0-1 0 0,0 0 1 0 0,-1 0 0 0 0,1 0 0 0 0,0 0-1 0 0,0 0 1 0 0,0 0 0 0 0,1 1 0 0 0,-1-1-1 0 0,0 0 1 0 0,0 3-29 0 0,-6 5 129 0 0,0-1-95 0 0,-1 1 0 0 0,1 0 0 0 0,1 0 0 0 0,-1 1 0 0 0,2 0 0 0 0,0 0-1 0 0,0 1 1 0 0,1 0 0 0 0,0 0 0 0 0,1 0 0 0 0,1 0 0 0 0,0 1 0 0 0,0 0-1 0 0,1-1 1 0 0,1 1 0 0 0,0 0 0 0 0,1 0 0 0 0,0 0 0 0 0,1 0 0 0 0,1 5-34 0 0,2-13 2 0 0,0 1 1 0 0,0-1-1 0 0,0 0 0 0 0,1 0 1 0 0,0 0-1 0 0,0 0 0 0 0,0-1 1 0 0,0 0-1 0 0,1 0 1 0 0,0-1-1 0 0,0 1 0 0 0,0-1 1 0 0,0 0-1 0 0,0-1 1 0 0,0 0-1 0 0,1 0 0 0 0,-1 0 1 0 0,1 0-1 0 0,0-1 1 0 0,-1 0-1 0 0,1-1 0 0 0,0 0 1 0 0,0 0-1 0 0,0 0 0 0 0,-1-1 1 0 0,1 0-1 0 0,0 0 1 0 0,-1 0-1 0 0,4-2-2 0 0,2 1-87 0 0,-1-1 0 0 0,1 0 0 0 0,-1-1 0 0 0,1 0 0 0 0,-1-1 1 0 0,-1 0-1 0 0,1 0 0 0 0,-1-2 0 0 0,0 1 0 0 0,3-3 87 0 0,34-26-7081 0 0,-35 25 3427 0 0,-1 2-5413 0 0</inkml:trace>
</inkml:ink>
</file>

<file path=ppt/ink/ink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3:58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0 0 0,'0'0'367'0'0,"0"0"560"0"0,0 0 377 0 0,0 0 199 0 0,0 0-28 0 0,0 0-244 0 0,0 0-239 0 0,0 0-117 0 0,0 0-3 0 0,0 0 66 0 0,0 0 16 0 0,0 0-19 0 0,14 0-33 0 0,161-11 3093 0 0,65-25-2310 0 0,-198 35-4393 0 0,-41 1 1643 0 0,-1 0-222 0 0,0 0-233 0 0,-3 1-3824 0 0,-9 8 587 0 0,8-4 2483 0 0</inkml:trace>
</inkml:ink>
</file>

<file path=ppt/ink/ink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3:59.0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49 432 0 0,'0'0'950'0'0,"0"0"-34"0"0,0 0 223 0 0,0 0 397 0 0,0 0 296 0 0,0 0 77 0 0,0 0-131 0 0,0 0-255 0 0,0 0-262 0 0,0 0-230 0 0,0 0-196 0 0,35 3-166 0 0,111 8-110 0 0,-46-22 243 0 0,-19-5-376 0 0,9-2-1977 0 0,-32 5-6765 0 0,-44 9 585 0 0</inkml:trace>
</inkml:ink>
</file>

<file path=ppt/ink/ink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05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27 288 0 0 0,'0'0'147'0'0,"0"0"526"0"0,0 0 161 0 0,0 0 70 0 0,-5-3 68 0 0,-12-10 30 0 0,13 10 31 0 0,4 3-53 0 0,0 0-83 0 0,0 0-61 0 0,0 0-60 0 0,0 0-39 0 0,0 0-58 0 0,0 0-73 0 0,32-8 2492 0 0,172-9 485 0 0,249 9-1594 0 0,-452 8-1759 0 0,-1 0 82 0 0,0 0 70 0 0,0 0 46 0 0,-12-8 807 0 0,-143-71-675 0 0,47-7-391 0 0,92 45-1191 0 0,24 27-5837 0 0,2 10 1541 0 0,-4 1-4545 0 0</inkml:trace>
</inkml:ink>
</file>

<file path=ppt/ink/ink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07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0 129 1568 0 0,'0'0'1195'0'0,"0"0"-221"0"0,0 0-61 0 0,0 0 128 0 0,0 0 157 0 0,0 0 12 0 0,0 0-123 0 0,0 0-163 0 0,0 0-84 0 0,0 0-34 0 0,0 0-37 0 0,0 0-39 0 0,6 20-58 0 0,46 137 1120 0 0,108 178 477 0 0,-127-266-2150 0 0,-33-69-75 0 0,0 0 0 0 0,0-1 1 0 0,0 1-1 0 0,0 0 0 0 0,0 0 1 0 0,0-1-1 0 0,0 1 0 0 0,1 0 1 0 0,-1 0-1 0 0,0-1 0 0 0,0 1 1 0 0,0 0-1 0 0,1 0 0 0 0,-1 0 1 0 0,0-1-1 0 0,0 1 0 0 0,1 0 1 0 0,-1 0-1 0 0,0 0 1 0 0,0 0-1 0 0,1 0 0 0 0,-1 0 1 0 0,0-1-1 0 0,0 1 0 0 0,1 0 1 0 0,-1 0-1 0 0,0 0 0 0 0,1 0 1 0 0,-1 0-1 0 0,0 0 0 0 0,0 0 1 0 0,1 0-1 0 0,-1 0 0 0 0,0 0 1 0 0,1 0-1 0 0,-1 1 0 0 0,0-1 1 0 0,0 0-1 0 0,1 0 1 0 0,-1 0-1 0 0,0 0 0 0 0,0 0 1 0 0,1 0-1 0 0,-1 1 0 0 0,0-1 1 0 0,0 0-1 0 0,1 0 0 0 0,-1 0 1 0 0,0 1-45 0 0,6-34 730 0 0,-6 32-764 0 0,56-250 1188 0 0,38-102-1146 0 0,-85 284-801 0 0,-9 68 292 0 0,0 1-321 0 0,0 0-377 0 0,0 22-4409 0 0,0 7-2378 0 0,0-17 2757 0 0</inkml:trace>
  <inkml:trace contextRef="#ctx0" brushRef="#br0" timeOffset="669.51">694 516 3985 0 0,'0'0'2330'0'0,"0"0"-958"0"0,0 0-365 0 0,0 0 4 0 0,0 0 89 0 0,0 0-37 0 0,0 0-210 0 0,0 0-274 0 0,0 0-235 0 0,0 0-177 0 0,0 0-102 0 0,0 0-47 0 0,-17 33-25 0 0,-54 103 6 0 0,36-45-89 0 0,8-20 149 0 0,34-112 2756 0 0,14 1-2726 0 0,1 0 0 0 0,2 2-1 0 0,2 0 1 0 0,1 2 0 0 0,2 1-1 0 0,12-9-88 0 0,87-66 42 0 0,-66 90-298 0 0,-60 21 247 0 0,-1 1 1 0 0,1-1 0 0 0,-1 0-1 0 0,1 1 1 0 0,-1-1 0 0 0,0 1-1 0 0,0-1 1 0 0,0 1 0 0 0,0-1 0 0 0,0 1-1 0 0,0 0 1 0 0,0 0 0 0 0,0 0-1 0 0,-1-1 1 0 0,1 1 0 0 0,-1 0-1 0 0,1 0 1 0 0,-1 0 0 0 0,0 0 0 0 0,0 0-1 0 0,0 0 1 0 0,0 0 0 0 0,0 0-1 0 0,0 0 9 0 0,0 2 5 0 0,14 219 198 0 0,16-99-58 0 0,-33-122-23 0 0,-1 1 0 0 0,1-1 0 0 0,-1 0 1 0 0,1-1-1 0 0,-1 1 0 0 0,0-1 0 0 0,1 0 0 0 0,-1 1 0 0 0,0-2 0 0 0,0 1 1 0 0,0 0-1 0 0,0-1 0 0 0,0 0 0 0 0,0 0 0 0 0,0 0 0 0 0,0 0 0 0 0,0 0 1 0 0,0-1-1 0 0,0 0 0 0 0,1 0 0 0 0,-1 0 0 0 0,-4-2-122 0 0,-70-20 251 0 0,58 17-558 0 0,0-1 0 0 0,1-1-1 0 0,-1-1 1 0 0,2-1 0 0 0,-1-1 0 0 0,-14-11 307 0 0,-1-7-4105 0 0,23 19-876 0 0,4 5-4169 0 0</inkml:trace>
</inkml:ink>
</file>

<file path=ppt/ink/ink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3:59.8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4745 0 0,'0'0'1059'0'0,"0"0"-304"0"0,0 0-146 0 0,0 0 158 0 0,0 0 316 0 0,0 0 207 0 0,0 0-76 0 0,0 0-284 0 0,0 0-270 0 0,0 0-157 0 0,0 0-28 0 0,0 0 46 0 0,8 13-27 0 0,52 106 672 0 0,37 161 192 0 0,-17-111-1074 0 0,-46-118-82 0 0,-19-83 2445 0 0,15-66-2288 0 0,4 1 0 0 0,29-54-359 0 0,-25 62-27 0 0,-25 55-60 0 0,12-28-390 0 0,3 1 0 0 0,2 1 0 0 0,22-31 477 0 0,-49 86-603 0 0,16-17-727 0 0,-12 20-2679 0 0,2 4-4149 0 0,-6-2 2323 0 0</inkml:trace>
  <inkml:trace contextRef="#ctx0" brushRef="#br0" timeOffset="2887.319">770 684 0 0 0,'0'0'806'0'0,"0"0"62"0"0,0 0 65 0 0,0 0 58 0 0,0 0-27 0 0,0-4-10 0 0,0 3-862 0 0,0 0 0 0 0,0 0 1 0 0,0 0-1 0 0,0 0 0 0 0,0 0 0 0 0,0 0 1 0 0,0 0-1 0 0,-1 0 0 0 0,1 0 0 0 0,0 0 1 0 0,-1 0-1 0 0,1 0 0 0 0,0 0 0 0 0,-1 0 1 0 0,1 0-1 0 0,-1 0 0 0 0,0 1 0 0 0,1-1 1 0 0,-1 0-1 0 0,0 0 0 0 0,1 0 0 0 0,-1 1 1 0 0,0-1-1 0 0,0 1 0 0 0,0-1 0 0 0,0 0 1 0 0,1 1-1 0 0,-1-1 0 0 0,0 1 0 0 0,0 0 0 0 0,0-1 1 0 0,0 1-1 0 0,0 0 0 0 0,0-1 0 0 0,0 1 1 0 0,0 0-1 0 0,0 0 0 0 0,0 0 0 0 0,0 0 1 0 0,0 0-1 0 0,0 0 0 0 0,0 0 0 0 0,0 1 1 0 0,0-1-1 0 0,0 0 0 0 0,0 0 0 0 0,-1 1-92 0 0,-7 1 151 0 0,0 0-1 0 0,0 1 0 0 0,-1 0 0 0 0,2 1 1 0 0,-1-1-1 0 0,0 2 0 0 0,1-1 0 0 0,0 1 1 0 0,0 1-1 0 0,0-1 0 0 0,1 1 0 0 0,0 1 1 0 0,0-1-1 0 0,0 1 0 0 0,-3 5-150 0 0,6-7 56 0 0,0-1 0 0 0,1 1 0 0 0,-1-1-1 0 0,1 1 1 0 0,0 0 0 0 0,1 0 0 0 0,-1 1-1 0 0,1-1 1 0 0,0 1 0 0 0,0-1 0 0 0,0 1-1 0 0,1-1 1 0 0,0 1 0 0 0,0 0 0 0 0,1 0-1 0 0,-1 0 1 0 0,1-1 0 0 0,0 1 0 0 0,1 0-1 0 0,0 0 1 0 0,0 0-56 0 0,1-1 31 0 0,1 0-1 0 0,0 0 1 0 0,0 0 0 0 0,0 0-1 0 0,1 0 1 0 0,0-1 0 0 0,0 0-1 0 0,0 1 1 0 0,0-2-1 0 0,1 1 1 0 0,-1 0 0 0 0,1-1-1 0 0,0 0 1 0 0,0 0 0 0 0,0 0-1 0 0,1-1 1 0 0,-1 1-1 0 0,1-2 1 0 0,-1 1 0 0 0,1 0-1 0 0,0-1 1 0 0,0 0 0 0 0,-1 0-1 0 0,1-1 1 0 0,0 0-1 0 0,0 0 1 0 0,0 0 0 0 0,0 0-1 0 0,3-2-30 0 0,62-4-2219 0 0,-28-13-6989 0 0,-37 15 6471 0 0</inkml:trace>
  <inkml:trace contextRef="#ctx0" brushRef="#br0" timeOffset="3170.535">1206 622 0 0 0,'0'0'871'0'0,"0"0"72"0"0,0 0 109 0 0,0 0 232 0 0,0 0 271 0 0,0 0 98 0 0,0 0-122 0 0,0 0-306 0 0,0 0-315 0 0,0 0-234 0 0,0 0-212 0 0,0 0-147 0 0,-18 31-106 0 0,-58 99-83 0 0,12-22-33 0 0,-82 61-2789 0 0,98-114-3641 0 0,41-45 2972 0 0,6-9 2840 0 0</inkml:trace>
  <inkml:trace contextRef="#ctx0" brushRef="#br0" timeOffset="3868.778">1394 747 0 0 0,'0'0'1550'0'0,"0"0"233"0"0,0 0-39 0 0,0 0-277 0 0,0 0-335 0 0,-27 31-304 0 0,-84 98-210 0 0,58-64 210 0 0,-40 70-261 0 0,75-116-660 0 0,18-19 33 0 0,0 0-39 0 0,0 0-51 0 0,0 0-30 0 0,11-15 211 0 0,273-278 1271 0 0,-193 205-966 0 0,-90 88-328 0 0,0 0 0 0 0,1 0 1 0 0,-1 0-1 0 0,0 1 1 0 0,0-1-1 0 0,1 0 0 0 0,-1 1 1 0 0,0-1-1 0 0,0 1 0 0 0,0 0 1 0 0,0-1-1 0 0,0 1 0 0 0,0 0 1 0 0,0-1-1 0 0,0 1 0 0 0,0 0 1 0 0,0 0-1 0 0,0 0 0 0 0,0 0 1 0 0,-1 0-1 0 0,1 0 0 0 0,0 0 1 0 0,-1 0-1 0 0,1 0 0 0 0,-1 1 1 0 0,1-1-1 0 0,-1 0 0 0 0,1 0 1 0 0,-1 0-1 0 0,0 1 0 0 0,0-1 1 0 0,0 0-1 0 0,1 0 0 0 0,-1 1 1 0 0,0-1-1 0 0,-1 0 0 0 0,1 0 1 0 0,0 1-1 0 0,0-1 0 0 0,0 0 1 0 0,-1 0-1 0 0,1 0 0 0 0,-1 1 1 0 0,1-1-1 0 0,-1 0 0 0 0,1 0 1 0 0,-1 0-1 0 0,0 0 0 0 0,1 0-8 0 0,-1 7 25 0 0,2 154 153 0 0,1-152-188 0 0,1 1 0 0 0,1-1 0 0 0,0 0 0 0 0,0 0 0 0 0,1 0 1 0 0,0 0-1 0 0,0-1 0 0 0,1 0 0 0 0,1 0 0 0 0,-1 0 0 0 0,3 1 10 0 0,3 5-11 0 0,3 18 164 0 0,-15-33-72 0 0,0 0 45 0 0,0 0 64 0 0,0 0 70 0 0,0 0 88 0 0,0 0 109 0 0,0 0 105 0 0,0 0 69 0 0,0 0-11 0 0,-10-8 882 0 0,-88-69 1369 0 0,82 67-3038 0 0,0 0 0 0 0,0 1 0 0 0,-1 0 0 0 0,0 1 0 0 0,0 1 0 0 0,-1 1 0 0 0,1 1 0 0 0,-2 0 0 0 0,-1 1 167 0 0,2 1-838 0 0,-21-3-3149 0 0,15 4-3924 0 0,18 2 2254 0 0</inkml:trace>
  <inkml:trace contextRef="#ctx0" brushRef="#br0" timeOffset="6207.281">1770 235 1624 0 0,'0'0'933'0'0,"0"0"36"0"0,0 0 254 0 0,0 0 255 0 0,0 0 122 0 0,0 0-106 0 0,0 0-215 0 0,0 0-174 0 0,0 0-149 0 0,0 0-125 0 0,0 0-96 0 0,0 0-84 0 0,33 3-43 0 0,106 10-39 0 0,35-10 1380 0 0,-30-14-1645 0 0,-123 1-2517 0 0,-21 3-1505 0 0,-3-2-3319 0 0,1 5 1697 0 0</inkml:trace>
  <inkml:trace contextRef="#ctx0" brushRef="#br0" timeOffset="6449.977">2033 3 0 0 0,'0'0'220'0'0,"0"0"516"0"0,0 0 527 0 0,0 0 486 0 0,0 0 375 0 0,0 0 60 0 0,0 0-256 0 0,0 0-328 0 0,0 0-323 0 0,0 0-286 0 0,0 0-208 0 0,-6 33-131 0 0,-17 105-90 0 0,20-127-392 0 0,1 0 0 0 0,0 1 1 0 0,1-1-1 0 0,1 0 0 0 0,0 1 0 0 0,0-1 1 0 0,1 1-1 0 0,0-1 0 0 0,1 0 0 0 0,1 4-170 0 0,0-1 177 0 0,53 151 1083 0 0,-18-75-2038 0 0,-17-55-7174 0 0,-17-31 3197 0 0,-2-3-968 0 0</inkml:trace>
</inkml:ink>
</file>

<file path=ppt/ink/ink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08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1 307 888 0 0,'0'0'1003'0'0,"0"0"-16"0"0,0 0 167 0 0,0 0 215 0 0,0 0 270 0 0,0 0 59 0 0,0 0-272 0 0,0 0-380 0 0,0 0-400 0 0,0 0-291 0 0,0 0-109 0 0,0 0 25 0 0,6-3 81 0 0,24-5 464 0 0,0 1 0 0 0,0 2 0 0 0,1 1 0 0 0,0 1 0 0 0,28 2-816 0 0,-14-1 321 0 0,216 1 715 0 0,-273 1 1922 0 0,-210-151-1992 0 0,213 143-1185 0 0,-44-44 306 0 0,33 14-4091 0 0,19 22-6505 0 0,1 9 2713 0 0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07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165 770 2008 0 0,'0'0'1187'0'0,"0"0"7"0"0,0 0 134 0 0,0 0 163 0 0,0 0 102 0 0,0 0-98 0 0,0 0-267 0 0,0 0-271 0 0,0 0-207 0 0,0 0-167 0 0,0 0-133 0 0,0 0-107 0 0,-27 30-72 0 0,-80 96-42 0 0,104-123-215 0 0,0-1 0 0 0,1 1-1 0 0,0 0 1 0 0,-1-1-1 0 0,1 1 1 0 0,0 0 0 0 0,0 1-1 0 0,0-1 1 0 0,1 0 0 0 0,-1 0-1 0 0,1 1 1 0 0,0-1 0 0 0,0 1-1 0 0,0-1 1 0 0,0 1 0 0 0,1 0-1 0 0,-1-1 1 0 0,1 1 0 0 0,0 0-1 0 0,0-1 1 0 0,0 3-14 0 0,2 7 73 0 0,-3-9-39 0 0,1 1 0 0 0,0-1 0 0 0,1 0 0 0 0,-1 1 0 0 0,1-1 0 0 0,-1 1 0 0 0,2-1 0 0 0,-1 0 0 0 0,0 0 0 0 0,1 1 0 0 0,-1-1 0 0 0,1 0 0 0 0,1 0 0 0 0,-1-1 0 0 0,0 1 0 0 0,1 0 0 0 0,0-1 0 0 0,0 0 0 0 0,0 1 0 0 0,0-1 0 0 0,0 0 0 0 0,1 0 0 0 0,-1-1 0 0 0,1 1-1 0 0,0-1 1 0 0,-1 0 0 0 0,1 0 0 0 0,0 0 0 0 0,1 0 0 0 0,-1-1 0 0 0,0 0 0 0 0,0 0 0 0 0,1 0 0 0 0,1 0-34 0 0,2-2 139 0 0,-1-1 1 0 0,1-1-1 0 0,-1 1 0 0 0,1-1 0 0 0,-1 0 0 0 0,0-1 0 0 0,0 0 1 0 0,-1 0-1 0 0,1 0 0 0 0,-1-1 0 0 0,0 0 0 0 0,0 0 1 0 0,-1 0-1 0 0,1-1 0 0 0,-1 0 0 0 0,0 0 0 0 0,-1 0 0 0 0,1-1 1 0 0,-1 0-1 0 0,-1 0 0 0 0,1 0 0 0 0,1-4-139 0 0,8-13-60 0 0,0 0 0 0 0,-2-1 0 0 0,-1 0 0 0 0,-1 0 0 0 0,0-1 0 0 0,0-10 60 0 0,-4-95-3898 0 0,-6 126 3648 0 0,0 0-1 0 0,0 0 1 0 0,-1 0 0 0 0,1 1 0 0 0,-1-1-1 0 0,0 1 1 0 0,0-1 0 0 0,0 1-1 0 0,-1 0 1 0 0,0 0 0 0 0,0 0-1 0 0,0 0 1 0 0,0 0 0 0 0,0 1 0 0 0,-1-1-1 0 0,1 1 1 0 0,-1 0 0 0 0,0 0-1 0 0,0 0 1 0 0,0 1 0 0 0,-1-1 0 0 0,1 1-1 0 0,-1 0 1 0 0,1 0 0 0 0,-1 1-1 0 0,0 0 1 0 0,1-1 0 0 0,-5 1 250 0 0,-59-2-606 0 0,68 3 968 0 0,8-8 1237 0 0,35-28 875 0 0,-1-1-1 0 0,-2-3 1 0 0,33-42-2474 0 0,-51 54 195 0 0,-1-1-1 0 0,-1-1 0 0 0,-2-1 0 0 0,-1 0 0 0 0,-2-2 1 0 0,0 0-1 0 0,-3 0 0 0 0,4-16-194 0 0,1-44 181 0 0,-17 93-223 0 0,0 0-128 0 0,0 8-484 0 0,-1 77 304 0 0,0 39 106 0 0,5-1 0 0 0,15 79 244 0 0,8-35-109 0 0,35 304-1418 0 0,-60-442 1426 0 0,2-7 130 0 0,-1 1-1 0 0,-2 0 1 0 0,0 0 0 0 0,-1 0 0 0 0,-1 0 0 0 0,-2 0 0 0 0,0 0-1 0 0,-1 0 1 0 0,-1-1 0 0 0,-2 0 0 0 0,0 0 0 0 0,-1 0 0 0 0,-1-1-1 0 0,-7 11-28 0 0,15-30 40 0 0,0 0 0 0 0,0 0 0 0 0,0 0 0 0 0,0-1 0 0 0,-1 1 0 0 0,1 0 0 0 0,-1-1 0 0 0,1 1 0 0 0,-1-1 0 0 0,1 0 0 0 0,-1 1 0 0 0,0-1 0 0 0,0 0 1 0 0,0 0-1 0 0,0 0 0 0 0,1 0 0 0 0,-1 0 0 0 0,0-1 0 0 0,-1 1 0 0 0,1 0 0 0 0,0-1 0 0 0,0 0 0 0 0,0 1 0 0 0,0-1 0 0 0,0 0 0 0 0,0 0 0 0 0,-1 0 0 0 0,1-1 0 0 0,0 1 0 0 0,0 0 0 0 0,0-1 0 0 0,0 1 0 0 0,0-1 0 0 0,0 0 0 0 0,0 0 0 0 0,0 0 0 0 0,0 0 0 0 0,0 0 0 0 0,0 0 0 0 0,1 0 0 0 0,-1 0 0 0 0,0-1 0 0 0,1 1 0 0 0,-1-1 0 0 0,1 1 0 0 0,0-1 0 0 0,-1 0 0 0 0,1 0 0 0 0,0 1 0 0 0,0-1 0 0 0,0 0 0 0 0,0 0 0 0 0,0 0 0 0 0,1 0 0 0 0,-1 0 0 0 0,0 0 0 0 0,1 0 0 0 0,-1-2-40 0 0,-5-22 238 0 0,0 0 0 0 0,1-1 0 0 0,2 0 0 0 0,1 0 0 0 0,1 0 0 0 0,1-1 0 0 0,1 1 0 0 0,3-8-238 0 0,0-1-56 0 0,3 1-1 0 0,0 0 0 0 0,2 0 0 0 0,2 1 0 0 0,1 0 1 0 0,2 1-1 0 0,1 1 0 0 0,16-26 57 0 0,52-64-8370 0 0,-67 103 2958 0 0,-6 7-468 0 0</inkml:trace>
</inkml:ink>
</file>

<file path=ppt/ink/ink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24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159 1 0 0 0,'0'0'818'0'0,"0"0"159"0"0,0 0-10 0 0,0 0-147 0 0,0 0-126 0 0,0 0-120 0 0,5 8 1589 0 0,-32 93 1067 0 0,-31-5-4114 0 0,31-55-263 0 0,8-18-459 0 0,-13 35-5000 0 0,32-54 6606 0 0</inkml:trace>
</inkml:ink>
</file>

<file path=ppt/ink/ink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28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0 0 0,'0'0'753'0'0,"0"0"318"0"0,0 0 207 0 0,0 0 205 0 0,0 0 179 0 0,0 0 55 0 0,0 0-159 0 0,0 0-304 0 0,0 0-310 0 0,0 0-280 0 0,0 0-159 0 0,0 0-26 0 0,4-4 36 0 0,21 0 672 0 0,-16 46 24 0 0,2 158 436 0 0,-10-133-1568 0 0,2-1 1 0 0,4 0 0 0 0,2-1 0 0 0,3 0 0 0 0,4 4-80 0 0,10 1 80 0 0,-25-69-31 0 0,0-1 1 0 0,0 0-1 0 0,0 0 1 0 0,0 0-1 0 0,0 0 1 0 0,0 0-1 0 0,0 0 1 0 0,0 0 0 0 0,0 0-1 0 0,0 0 1 0 0,0 0-1 0 0,0 0 1 0 0,0-1-1 0 0,0 1 1 0 0,0 0-1 0 0,0-1 1 0 0,-1 1 0 0 0,1-1-1 0 0,0 1 1 0 0,0-1-1 0 0,0 1 1 0 0,0-1-1 0 0,-1 0 1 0 0,1 1-1 0 0,0-1 1 0 0,-1 0-1 0 0,1 0 1 0 0,0 1 0 0 0,-1-1-1 0 0,1 0 1 0 0,-1 0-1 0 0,1 0 1 0 0,-1 0-1 0 0,0 0 1 0 0,1 0-1 0 0,-1 0 1 0 0,0 0 0 0 0,0 0-1 0 0,1 0 1 0 0,-1 0-1 0 0,0 0 1 0 0,0 0-1 0 0,0 0 1 0 0,0 0-1 0 0,-1 0-49 0 0,163-520 1685 0 0,-93 314-1972 0 0,-66 185-869 0 0,-3 21 77 0 0,0 3-409 0 0,0 40-8421 0 0,0-31 1507 0 0</inkml:trace>
  <inkml:trace contextRef="#ctx0" brushRef="#br0" timeOffset="330.95">805 449 4017 0 0,'0'0'1484'0'0,"0"0"-212"0"0,0 0-26 0 0,0 0 190 0 0,0 0 146 0 0,0 0-76 0 0,0 0-274 0 0,0 0-292 0 0,0 0-205 0 0,-33 19-152 0 0,-104 61-118 0 0,84-31 43 0 0,50-41-436 0 0,1-4-63 0 0,0 0-1 0 0,0 0 1 0 0,1 0-1 0 0,-1 0 1 0 0,1 0-1 0 0,0 1 1 0 0,0-1-1 0 0,0 0 1 0 0,1 1-1 0 0,0-1 1 0 0,0 0-1 0 0,0 1 1 0 0,0-1-1 0 0,0 0 1 0 0,1 1-1 0 0,0-1 1 0 0,0 0-1 0 0,0 1 1 0 0,0-1-1 0 0,1 0 1 0 0,0 0-1 0 0,0 0 0 0 0,0 0 1 0 0,0-1-1 0 0,0 1 1 0 0,1 0-1 0 0,0-1 1 0 0,-1 0-1 0 0,1 1 1 0 0,1-1-1 0 0,-1-1 1 0 0,0 1-1 0 0,3 2-8 0 0,2-1-125 0 0,1 0 0 0 0,-1-1 0 0 0,1 0 0 0 0,-1 0 0 0 0,1-1 0 0 0,0 0 0 0 0,0 0 0 0 0,0-1 0 0 0,0-1 0 0 0,0 1 0 0 0,1-1 0 0 0,-1-1 0 0 0,0 0 0 0 0,0 0 0 0 0,0 0 0 0 0,0-1 0 0 0,-1-1 0 0 0,1 0 0 0 0,0 0 0 0 0,-1 0 0 0 0,3-2 125 0 0,50-27-4920 0 0,-4-3-4112 0 0,-45 27 8251 0 0</inkml:trace>
  <inkml:trace contextRef="#ctx0" brushRef="#br0" timeOffset="585.26">1321 379 496 0 0,'0'0'1974'0'0,"0"0"-448"0"0,0 0-144 0 0,0 0 229 0 0,0 0 273 0 0,0 0 71 0 0,0 0-199 0 0,0 0-324 0 0,0 0-297 0 0,0 0-217 0 0,-27 34-154 0 0,-84 104-151 0 0,-96 132 616 0 0,38-75-2918 0 0,152-180 661 0 0,-16 17-2254 0 0,13-9-8276 0 0,18-19 10440 0 0</inkml:trace>
  <inkml:trace contextRef="#ctx0" brushRef="#br0" timeOffset="1165.86">1319 740 0 0 0,'0'0'453'0'0,"0"0"458"0"0,0 0 370 0 0,0 0 315 0 0,0 0 128 0 0,0 0-147 0 0,0 0-334 0 0,0 0-367 0 0,-32 29-272 0 0,-96 90-155 0 0,36-32 849 0 0,67-61-492 0 0,20-22-695 0 0,-1 1 0 0 0,1-1-1 0 0,1 1 1 0 0,-1 1 0 0 0,1-1 0 0 0,0 1-1 0 0,0-1 1 0 0,0 1 0 0 0,1 0 0 0 0,0 1-1 0 0,0-1 1 0 0,-1 6-111 0 0,3-11 14 0 0,1-1-1 0 0,0 1 1 0 0,0 0 0 0 0,0-1-1 0 0,0 1 1 0 0,0-1 0 0 0,0 1-1 0 0,0-1 1 0 0,0 1 0 0 0,0 0-1 0 0,0-1 1 0 0,0 1-1 0 0,0-1 1 0 0,0 1 0 0 0,1 0-1 0 0,-1-1 1 0 0,0 1 0 0 0,0-1-1 0 0,1 1 1 0 0,-1-1 0 0 0,0 1-1 0 0,0-1 1 0 0,1 1 0 0 0,-1-1-1 0 0,1 0 1 0 0,-1 1 0 0 0,0-1-1 0 0,1 1 1 0 0,-1-1 0 0 0,1 0-1 0 0,-1 1 1 0 0,1-1-1 0 0,-1 0 1 0 0,1 0 0 0 0,-1 1-1 0 0,1-1 1 0 0,0 0 0 0 0,-1 0-1 0 0,1 0 1 0 0,-1 0 0 0 0,1 1-1 0 0,0-1 1 0 0,-1 0 0 0 0,1 0-1 0 0,-1 0 1 0 0,1-1 0 0 0,-1 1-1 0 0,1 0 1 0 0,0 0 0 0 0,-1 0-1 0 0,1 0 1 0 0,-1 0-1 0 0,1-1 1 0 0,-1 1 0 0 0,1 0-1 0 0,-1 0 1 0 0,1-1 0 0 0,-1 1-1 0 0,1-1-13 0 0,35-17 1358 0 0,127-107 385 0 0,-55 29-1416 0 0,-78 66-278 0 0,2 1-1 0 0,1 2 1 0 0,2 1 0 0 0,0 1 0 0 0,5 0-49 0 0,-39 24-12 0 0,0 1 0 0 0,-1-1 1 0 0,1 0-1 0 0,0 0 0 0 0,0 1 0 0 0,0-1 1 0 0,0 0-1 0 0,0 1 0 0 0,0-1 0 0 0,0 1 1 0 0,1-1-1 0 0,-1 1 0 0 0,0 0 0 0 0,0-1 1 0 0,0 1-1 0 0,0 0 0 0 0,1 0 0 0 0,-1 0 1 0 0,0 0-1 0 0,0 0 0 0 0,0 0 0 0 0,1 0 1 0 0,-1 0-1 0 0,0 1 0 0 0,0-1 0 0 0,0 0 0 0 0,0 1 1 0 0,0-1-1 0 0,0 1 0 0 0,1-1 0 0 0,-1 1 1 0 0,0-1-1 0 0,0 1 0 0 0,-1 0 0 0 0,1 0 1 0 0,0-1-1 0 0,0 1 0 0 0,0 0 0 0 0,0 0 1 0 0,-1 0-1 0 0,1 0 0 0 0,0 0 0 0 0,-1 0 1 0 0,1 0-1 0 0,-1 0 0 0 0,1 0 0 0 0,-1 0 1 0 0,1 0-1 0 0,-1 1 0 0 0,0-1 0 0 0,0 0 0 0 0,1 0 1 0 0,-1 0-1 0 0,0 1 0 0 0,0-1 12 0 0,-1 137-383 0 0,1 7 314 0 0,3-102 365 0 0,-3-42-177 0 0,0-1 42 0 0,-23 3 1757 0 0,-15-13-2078 0 0,2-3 1 0 0,-1-1-1 0 0,2-1 1 0 0,0-2-1 0 0,-23-16 160 0 0,12 1-3937 0 0,25 17-1905 0 0,8 7-3600 0 0</inkml:trace>
</inkml:ink>
</file>

<file path=ppt/ink/ink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26.0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 0 0 0,'0'0'407'0'0,"0"0"345"0"0,0 0 77 0 0,0 0-4 0 0,0 0 91 0 0,0 0 225 0 0,0 0 122 0 0,0 0-53 0 0,0 0-178 0 0,0 0-305 0 0,0 0-256 0 0,0 0-145 0 0,0 0-68 0 0,2-6 34 0 0,6-16 48 0 0,-1 24 7024 0 0,13 32-7117 0 0,-7 8-39 0 0,-2 0 0 0 0,-3 0 1 0 0,-1 1-1 0 0,-2 0 0 0 0,-1 0 0 0 0,-3 1 1 0 0,-2 2-209 0 0,1 293 426 0 0,-11-277-258 0 0,11-61-144 0 0,0-1 0 0 0,0 0-1 0 0,0 0-3 0 0,0 0 9 0 0,0 0 5 0 0,0 0 8 0 0,0 0 20 0 0,0 0 15 0 0,0 0 34 0 0,0 0 27 0 0,0 0 9 0 0,0 0 9 0 0,6-18 455 0 0,22-31-511 0 0,68-51-88 0 0,-80 91-40 0 0,-6 1 3 0 0,1 1-1 0 0,-1 1 0 0 0,1 0 0 0 0,1 0 1 0 0,-1 1-1 0 0,1 1 0 0 0,-1 0 0 0 0,1 0 1 0 0,1 1-1 0 0,-1 1 0 0 0,0 0 0 0 0,1 0 1 0 0,-1 2-1 0 0,13 0 26 0 0,-22 0-12 0 0,1 1-1 0 0,-1 0 1 0 0,0 0 0 0 0,1 0-1 0 0,-1 1 1 0 0,0-1 0 0 0,0 1-1 0 0,0 0 1 0 0,0 0-1 0 0,-1 0 1 0 0,1 0 0 0 0,0 0-1 0 0,-1 1 1 0 0,1-1 0 0 0,-1 1-1 0 0,0 0 1 0 0,0-1 0 0 0,0 1-1 0 0,0 0 1 0 0,0 0 0 0 0,-1 0-1 0 0,0 1 1 0 0,1-1 0 0 0,-1 0-1 0 0,0 1 1 0 0,0-1 0 0 0,0 3 12 0 0,8 96 58 0 0,-9-98-52 0 0,-1 7-13 0 0,-1 1 0 0 0,0-1 0 0 0,-1 1 1 0 0,0-1-1 0 0,-1 0 0 0 0,0 0 0 0 0,0 0 1 0 0,-1 0-1 0 0,-1-1 0 0 0,0 0 0 0 0,0 0 0 0 0,-1-1 1 0 0,0 1-1 0 0,-1-1 0 0 0,0-1 0 0 0,0 0 1 0 0,-1 0-1 0 0,0 0 0 0 0,-1-1 0 0 0,1-1 1 0 0,-1 0-1 0 0,0 0 0 0 0,-1 0 0 0 0,0-2 1 0 0,1 1-1 0 0,-1-1 0 0 0,-1-1 0 0 0,1 0 1 0 0,-6 0 6 0 0,-77-4-1316 0 0,56-18-1248 0 0,20-23-4181 0 0,18 7-1086 0 0,0 23 5078 0 0</inkml:trace>
  <inkml:trace contextRef="#ctx0" brushRef="#br0" timeOffset="1047.309">757 679 0 0 0,'0'0'273'0'0,"0"0"480"0"0,0 0 225 0 0,2-5 83 0 0,5-17 26 0 0,-1 14 7162 0 0,-3 16-5312 0 0,-3 15-2472 0 0,0-22-242 0 0,15 120 1360 0 0,-14-117-1542 0 0,-1-1 0 0 0,1 1 0 0 0,0-1 0 0 0,0 0 0 0 0,0 1 0 0 0,0-1 0 0 0,0 0 0 0 0,1 0 0 0 0,-1 0 0 0 0,1 0 0 0 0,0 0 0 0 0,0 0 0 0 0,0 0 0 0 0,0 0 0 0 0,1-1 0 0 0,-1 1 0 0 0,1-1 0 0 0,0 0 0 0 0,-1 0 0 0 0,1 0-1 0 0,0 0 1 0 0,0 0 0 0 0,0-1 0 0 0,0 1 0 0 0,1-1 0 0 0,-1 0 0 0 0,0 0 0 0 0,1 0 0 0 0,-1 0 0 0 0,1-1 0 0 0,-1 1 0 0 0,0-1 0 0 0,1 0 0 0 0,-1 0 0 0 0,1 0 0 0 0,3-1-41 0 0,1-1 103 0 0,1-1-1 0 0,0 0 0 0 0,-1 0 1 0 0,0-1-1 0 0,0 0 1 0 0,0-1-1 0 0,0 1 1 0 0,-1-2-1 0 0,0 1 1 0 0,5-5-103 0 0,15-11 105 0 0,89-70 47 0 0,-107 81-50 0 0,-9 10-125 0 0,0 0 1 0 0,0 1 0 0 0,0-1 0 0 0,1 1 0 0 0,-1-1-1 0 0,0 0 1 0 0,0 1 0 0 0,0-1 0 0 0,1 0-1 0 0,-1 1 1 0 0,0-1 0 0 0,1 0 0 0 0,-1 0-1 0 0,0 1 1 0 0,1-1 0 0 0,-1 0 0 0 0,0 0 0 0 0,1 1-1 0 0,-1-1 1 0 0,0 0 0 0 0,1 0 0 0 0,-1 0-1 0 0,1 0 1 0 0,-1 0 0 0 0,0 0 0 0 0,1 0-1 0 0,-1 1 1 0 0,1-1 0 0 0,-1 0 0 0 0,0 0 0 0 0,1 0-1 0 0,-1-1 1 0 0,1 1 0 0 0,-1 0 0 0 0,0 0-1 0 0,1 0 1 0 0,-1 0 0 0 0,1 0 0 0 0,-1 0-1 0 0,0-1 1 0 0,1 1 0 0 0,-1 0 0 0 0,0 0 0 0 0,1 0-1 0 0,-1-1 1 0 0,0 1 0 0 0,1 0 0 0 0,-1-1-1 0 0,0 1 1 0 0,1 0 22 0 0,-1 2-15 0 0,-1 7-8 0 0,0 0 0 0 0,1 0 0 0 0,0 1 0 0 0,1-1 0 0 0,0 0 0 0 0,1 0 0 0 0,-1 0 0 0 0,2 0 0 0 0,-1 0 0 0 0,1 0 0 0 0,1-1 0 0 0,0 1 0 0 0,0-1 0 0 0,0 0 0 0 0,1 0 23 0 0,-1-3 13 0 0,-1 0-1 0 0,1-1 1 0 0,0 1-1 0 0,0-1 1 0 0,0 0-1 0 0,1 0 1 0 0,0 0 0 0 0,-1-1-1 0 0,1 1 1 0 0,1-1-1 0 0,-1 0 1 0 0,0-1 0 0 0,1 1-1 0 0,-1-1 1 0 0,1 0-1 0 0,0-1 1 0 0,-1 1-1 0 0,1-1 1 0 0,0 0 0 0 0,0-1-1 0 0,5 1-12 0 0,0-1 124 0 0,0-1 1 0 0,0 0-1 0 0,0-1 0 0 0,0 0 1 0 0,0-1-1 0 0,0 0 0 0 0,0-1 1 0 0,-1 0-1 0 0,0 0 0 0 0,1-1 1 0 0,-2 0-1 0 0,1-1 0 0 0,3-3-124 0 0,22-13 304 0 0,-1-1 0 0 0,-1-2-1 0 0,-1-1 1 0 0,-2-2 0 0 0,-1-1-1 0 0,-1-1 1 0 0,-1-1-1 0 0,-2-1 1 0 0,9-16-304 0 0,-25 31 37 0 0,-1-1 0 0 0,-1-1 0 0 0,0 0 0 0 0,-2 0 0 0 0,0 0 0 0 0,-1 0 0 0 0,0-1 0 0 0,-2 0 0 0 0,0 1 0 0 0,-2-1 0 0 0,0 0 0 0 0,-2-8-37 0 0,2 23-12 0 0,0 1 0 0 0,-1 0 0 0 0,0 0 0 0 0,0 0 0 0 0,0 0 0 0 0,0 0 0 0 0,0 0 0 0 0,-1 1 0 0 0,0-1 1 0 0,1 0-1 0 0,-1 1 0 0 0,-1-1 0 0 0,1 1 0 0 0,-1 0 0 0 0,1-1 0 0 0,-1 1 0 0 0,0 0 0 0 0,0 1 0 0 0,0-1 0 0 0,0 0 0 0 0,-1 1 0 0 0,1 0 0 0 0,-1 0 0 0 0,1 0 0 0 0,-1 0 0 0 0,0 1 0 0 0,0-1 0 0 0,0 1 0 0 0,0 0 0 0 0,0 0 0 0 0,0 0 0 0 0,-2 1 12 0 0,2 0-37 0 0,-1 0 0 0 0,0 1 0 0 0,1 0-1 0 0,-1 0 1 0 0,1 1 0 0 0,-1-1 0 0 0,1 1 0 0 0,0 0-1 0 0,0 0 1 0 0,0 0 0 0 0,0 1 0 0 0,0-1-1 0 0,0 1 1 0 0,1 0 0 0 0,-1 0 0 0 0,1 0 0 0 0,0 1-1 0 0,-1-1 1 0 0,2 1 0 0 0,-1 0 0 0 0,0-1-1 0 0,1 1 1 0 0,0 0 0 0 0,0 1 0 0 0,0-1-1 0 0,0 0 1 0 0,1 1 0 0 0,-1-1 0 0 0,1 1 0 0 0,0-1-1 0 0,1 1 1 0 0,-1 0 0 0 0,1-1 0 0 0,0 1-1 0 0,0 2 38 0 0,1 12-25 0 0,0 1-1 0 0,1-1 0 0 0,1 1 0 0 0,1-1 0 0 0,1 0 1 0 0,0 0-1 0 0,2-1 0 0 0,0 1 0 0 0,1-1 0 0 0,1-1 0 0 0,0 0 1 0 0,1 0-1 0 0,1 0 0 0 0,2 0 26 0 0,25 34-88 0 0,40 75-952 0 0,-73-100-544 0 0,-5-25 1446 0 0,0-1 0 0 0,1 1-1 0 0,-1-1 1 0 0,0 1-1 0 0,0-1 1 0 0,0 1 0 0 0,0-1-1 0 0,0 1 1 0 0,0-1 0 0 0,0 1-1 0 0,0-1 1 0 0,0 1 0 0 0,0-1-1 0 0,0 1 1 0 0,0-1 0 0 0,-1 1-1 0 0,1-1 1 0 0,0 1 0 0 0,0-1-1 0 0,0 1 1 0 0,-1-1 0 0 0,1 1-1 0 0,0-1 1 0 0,-1 0 0 0 0,1 1-1 0 0,0-1 1 0 0,-1 1 0 0 0,1-1-1 0 0,0 0 1 0 0,-1 1 0 0 0,1-1-1 0 0,-1 0 1 0 0,1 1 0 0 0,-1-1-1 0 0,1 0 1 0 0,-1 0 0 0 0,1 0-1 0 0,0 1 1 0 0,-1-1 0 0 0,0 0-1 0 0,1 0 1 0 0,-1 0 0 0 0,1 0-1 0 0,-1 0 1 0 0,1 0 0 0 0,-1 0-1 0 0,1 0 1 0 0,-1 0 0 0 0,1 0-1 0 0,-1 0 1 0 0,1 0 0 0 0,-1-1-1 0 0,1 1 1 0 0,-1 0 0 0 0,1 0-1 0 0,-1 0 1 0 0,1-1 0 0 0,-1 1-1 0 0,1 0 1 0 0,0-1-1 0 0,-1 1 1 0 0,1 0 0 0 0,-1-1-1 0 0,1 1 1 0 0,0 0 0 0 0,-1-1-1 0 0,1 1 1 0 0,0-1 0 0 0,-1 1 138 0 0,-31-28-7557 0 0,13 9 5473 0 0,17 17 2071 0 0,-5-4-82 0 0</inkml:trace>
  <inkml:trace contextRef="#ctx0" brushRef="#br0" timeOffset="1294.958">1355 425 3033 0 0,'0'0'1629'0'0,"0"0"-307"0"0,0 0-188 0 0,0 0 210 0 0,0 0 386 0 0,0 0 213 0 0,0 0-68 0 0,0 0-302 0 0,0 0-342 0 0,0 0-280 0 0,0 0-224 0 0,36 1-151 0 0,114 1-104 0 0,241-19 1255 0 0,-189 3-6632 0 0,-168 13-1019 0 0,-11 1-4514 0 0</inkml:trace>
</inkml:ink>
</file>

<file path=ppt/ink/ink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30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0 218 0 0 0,'0'0'939'0'0,"0"0"432"0"0,0 0 228 0 0,0 0-91 0 0,0 0-260 0 0,0 0-279 0 0,0 0-219 0 0,0 0-57 0 0,0 0 79 0 0,5-4 84 0 0,47-14 1750 0 0,176 16 2643 0 0,0 0-4043 0 0,-227 2-1086 0 0,-1 0 61 0 0,0 0 75 0 0,0 0 44 0 0,0 0 16 0 0,0 0-6 0 0,0 0-26 0 0,-11 0-114 0 0,1-2 0 0 0,-1 1 1 0 0,1-1-1 0 0,0-1 0 0 0,0 0 1 0 0,0-1-1 0 0,0 1 0 0 0,1-2 0 0 0,-1 1 1 0 0,1-2-1 0 0,0 1 0 0 0,0-1 1 0 0,-6-6-171 0 0,11 9 55 0 0,-56-56 122 0 0,37 12-3174 0 0,22 30-2784 0 0,2 12 953 0 0,-1 1-5545 0 0</inkml:trace>
</inkml:ink>
</file>

<file path=ppt/ink/ink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 0 0 0,'0'0'283'0'0,"0"0"22"0"0,0 0 249 0 0,0 0 435 0 0,0 0 439 0 0,0 0 163 0 0,0 0-209 0 0,0 0-374 0 0,0 0-292 0 0,0 0-67 0 0,3 0 104 0 0,144 3 7780 0 0,51-25-6828 0 0,-190 22-3085 0 0,12-3 3879 0 0,-8 0-6051 0 0,-6 2-2502 0 0,0 1-4056 0 0,-6 0 8811 0 0</inkml:trace>
</inkml:ink>
</file>

<file path=ppt/ink/ink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32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19 480 0 0,'0'0'3018'0'0,"0"0"-1590"0"0,0 0-566 0 0,0 0 217 0 0,0 0 385 0 0,0 0 254 0 0,0 0 53 0 0,0 0-216 0 0,0 0-256 0 0,0 0-214 0 0,0 0-199 0 0,0 0-147 0 0,25 5-119 0 0,80 17-101 0 0,-21-21 305 0 0,-62-7-659 0 0,60-6 48 0 0,-1-1-1565 0 0,-28 2-3259 0 0,-34 7-1152 0 0,-6 3-2236 0 0</inkml:trace>
</inkml:ink>
</file>

<file path=ppt/ink/ink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35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1 317 0 0 0,'0'0'1380'0'0,"0"0"-37"0"0,0 0 187 0 0,0 0 218 0 0,0 0 147 0 0,0 0-86 0 0,0 0-281 0 0,0 0-366 0 0,0 0-313 0 0,0 0-149 0 0,0 0-16 0 0,0 0 79 0 0,3-8 68 0 0,44-44 1635 0 0,-18 35-1893 0 0,-1-2 0 0 0,-1-1 0 0 0,-1-1 0 0 0,-1-1 1 0 0,-1-2-1 0 0,0 0 0 0 0,-2-1 0 0 0,14-22-573 0 0,-2 10 43 0 0,-14 62-801 0 0,-10 5 747 0 0,1-1 0 0 0,1 0 0 0 0,2-1 0 0 0,1 0 0 0 0,1-2-1 0 0,1 1 1 0 0,2-2 0 0 0,0 0 0 0 0,22 19 11 0 0,-12-19-953 0 0,-17-19-1790 0 0,0-1-3539 0 0,-6-4-4822 0 0</inkml:trace>
</inkml:ink>
</file>

<file path=ppt/ink/ink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33.6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56 111 1728 0 0,'0'0'516'0'0,"0"0"-283"0"0,0 0-68 0 0,0 0 263 0 0,0 0 414 0 0,0 0 316 0 0,0 0 113 0 0,0 0-138 0 0,0 0-264 0 0,0 0-250 0 0,-8 33-178 0 0,-26 105-63 0 0,21-18 671 0 0,27 152 921 0 0,-16-280 2613 0 0,-10-62-3502 0 0,12 37-915 0 0,2 0 0 0 0,2 0-1 0 0,1 1 1 0 0,1-1 0 0 0,2 1 0 0 0,9-22-166 0 0,-15 46 10 0 0,5-18 19 0 0,1 0 1 0 0,0 0-1 0 0,2 1 0 0 0,1 0 0 0 0,1 0 1 0 0,1 1-1 0 0,2 1 0 0 0,0 0 0 0 0,1 1 1 0 0,1 1-1 0 0,1 0 0 0 0,18-15-29 0 0,-35 35-8 0 0,0 0-1 0 0,0 0 0 0 0,-1 0 1 0 0,1 0-1 0 0,0 0 0 0 0,1 0 1 0 0,-1 0-1 0 0,0 0 1 0 0,0 0-1 0 0,0 1 0 0 0,1-1 1 0 0,-1 0-1 0 0,0 1 0 0 0,0-1 1 0 0,1 1-1 0 0,-1-1 1 0 0,1 1-1 0 0,-1 0 0 0 0,0 0 1 0 0,1-1-1 0 0,-1 1 0 0 0,1 0 1 0 0,-1 0-1 0 0,0 0 1 0 0,1 1-1 0 0,-1-1 0 0 0,1 0 1 0 0,-1 0-1 0 0,0 1 0 0 0,1-1 1 0 0,-1 1-1 0 0,0-1 1 0 0,1 1-1 0 0,-1 0 0 0 0,0-1 1 0 0,0 1-1 0 0,1 0 0 0 0,-1 0 1 0 0,0 0-1 0 0,0 0 1 0 0,0 0-1 0 0,0 0 0 0 0,0 0 1 0 0,-1 0-1 0 0,1 1 0 0 0,0-1 1 0 0,0 0 8 0 0,5 38-495 0 0,10 37-534 0 0,7-32-8168 0 0,-17-36 4611 0 0,-4-1 478 0 0</inkml:trace>
  <inkml:trace contextRef="#ctx0" brushRef="#br0" timeOffset="866.375">470 593 2088 0 0,'0'0'499'0'0,"0"0"-227"0"0,0 0 108 0 0,0 0 493 0 0,0 0 500 0 0,0 0 190 0 0,0 0-79 0 0,0 0-194 0 0,0 0-152 0 0,0 0-43 0 0,0 0-27 0 0,0 0-52 0 0,0 0-93 0 0,29-5-127 0 0,91-16-130 0 0,-50-8 456 0 0,-51 17-942 0 0,0-1-1 0 0,-1-1 0 0 0,-1-1 0 0 0,0 0 1 0 0,-1-1-1 0 0,-1-1 0 0 0,0 0 0 0 0,-1-1 0 0 0,-1-1 1 0 0,-1 0-1 0 0,-1-1 0 0 0,0 0 0 0 0,6-19-179 0 0,-15 34-18 0 0,0 1-1 0 0,-1-1 0 0 0,0 0 1 0 0,1 0-1 0 0,-2 0 0 0 0,1 0 1 0 0,-1 0-1 0 0,1 0 0 0 0,-2 0 1 0 0,1 0-1 0 0,0 0 0 0 0,-1 0 1 0 0,0 0-1 0 0,0 0 0 0 0,0 0 1 0 0,-1 1-1 0 0,0-1 0 0 0,0 0 1 0 0,0 1-1 0 0,-2-4 19 0 0,1 6-107 0 0,1 1 0 0 0,-1 0 0 0 0,0 1 0 0 0,1-1 0 0 0,-1 0 0 0 0,1 1 0 0 0,-1 0 1 0 0,0-1-1 0 0,0 1 0 0 0,1 0 0 0 0,-1 0 0 0 0,0 1 0 0 0,1-1 0 0 0,-1 1 0 0 0,0-1 0 0 0,1 1 0 0 0,-1 0 0 0 0,1 0 1 0 0,-1 0-1 0 0,1 0 0 0 0,-1 0 0 0 0,1 0 0 0 0,0 1 0 0 0,-2 0 107 0 0,-7 7-88 0 0,0 0 0 0 0,0 1 0 0 0,0 0-1 0 0,1 0 1 0 0,1 1 0 0 0,0 0 0 0 0,0 1 0 0 0,1 0 0 0 0,1 0 0 0 0,0 1-1 0 0,1 0 1 0 0,0 0 0 0 0,1 1 0 0 0,0 0 0 0 0,1-1 0 0 0,1 2-1 0 0,0-1 1 0 0,1 0 0 0 0,0 0 0 0 0,1 1 0 0 0,1 7 88 0 0,4-14 96 0 0,-1-1 0 0 0,2 1 0 0 0,-1-1 0 0 0,1 0-1 0 0,0 0 1 0 0,1 0 0 0 0,0-1 0 0 0,0 0 0 0 0,0 0 0 0 0,1-1 0 0 0,-1 1 0 0 0,1-1 0 0 0,0-1 0 0 0,1 0-1 0 0,-1 0 1 0 0,1 0 0 0 0,0-1 0 0 0,0 0 0 0 0,0 0 0 0 0,1-1 0 0 0,-1 0 0 0 0,7 1-96 0 0,0-1 145 0 0,-1 0-1 0 0,0 0 1 0 0,0-2 0 0 0,1 1 0 0 0,-1-2 0 0 0,0 0 0 0 0,0-1 0 0 0,0 0 0 0 0,0-1 0 0 0,0-1-1 0 0,0 0 1 0 0,0-1 0 0 0,-1 0 0 0 0,1-2-145 0 0,11-2 90 0 0,0-2 0 0 0,-1-1-1 0 0,-1 0 1 0 0,0-2 0 0 0,0-1 0 0 0,-2 0-1 0 0,0-2 1 0 0,0-1 0 0 0,-2 0 0 0 0,10-13-90 0 0,-26 28-3 0 0,1-1-4 0 0,0-1 0 0 0,0 1 0 0 0,0-1 0 0 0,0 0 0 0 0,-1 0 1 0 0,0 0-1 0 0,0 0 0 0 0,0-1 0 0 0,-1 1 0 0 0,0-1 0 0 0,0 0 0 0 0,0 0 0 0 0,-1 1 0 0 0,1-1 1 0 0,-2 0-1 0 0,1 0 0 0 0,-1 0 0 0 0,1-4 7 0 0,-3 9-57 0 0,1 0 1 0 0,0 0-1 0 0,-1-1 0 0 0,1 1 1 0 0,-1 0-1 0 0,1 0 0 0 0,-1 1 1 0 0,0-1-1 0 0,1 0 1 0 0,-1 0-1 0 0,0 1 0 0 0,1-1 1 0 0,-1 1-1 0 0,0 0 0 0 0,0-1 1 0 0,1 1-1 0 0,-1 0 0 0 0,0 0 1 0 0,0 0-1 0 0,0 0 1 0 0,1 1-1 0 0,-1-1 0 0 0,0 0 1 0 0,0 1-1 0 0,1-1 0 0 0,-1 1 1 0 0,0-1-1 0 0,0 1 0 0 0,1 0 1 0 0,-1 0-1 0 0,1 0 0 0 0,-1 0 1 0 0,1 0-1 0 0,-1 0 1 0 0,1 0-1 0 0,0 1 57 0 0,-6 3-55 0 0,1 2 0 0 0,0-1 0 0 0,0 0 0 0 0,0 1 0 0 0,1 0 1 0 0,0 1-1 0 0,1-1 0 0 0,-1 1 0 0 0,2 0 0 0 0,-1 0 0 0 0,1 0 0 0 0,0 0 0 0 0,1 1 1 0 0,-1-1-1 0 0,2 1 0 0 0,-1 0 0 0 0,1 0 0 0 0,1-1 0 0 0,0 1 0 0 0,0 5 55 0 0,1-9 6 0 0,0-1 1 0 0,0 1-1 0 0,1-1 0 0 0,0 0 0 0 0,-1 0 0 0 0,2 0 1 0 0,-1 0-1 0 0,0 0 0 0 0,1 0 0 0 0,-1 0 0 0 0,1-1 0 0 0,0 0 1 0 0,0 1-1 0 0,1-1 0 0 0,-1 0 0 0 0,1 0 0 0 0,-1-1 0 0 0,1 1 1 0 0,0-1-1 0 0,0 0 0 0 0,0 0 0 0 0,0 0 0 0 0,0 0 0 0 0,1-1-6 0 0,109 21 895 0 0,-95-21-739 0 0,0-2 0 0 0,1-1 0 0 0,-1 0-1 0 0,0-1 1 0 0,0-1 0 0 0,0-1 0 0 0,0-1 0 0 0,-1 0-1 0 0,0-1 1 0 0,0-1 0 0 0,-1-1 0 0 0,0-1 0 0 0,0 0-1 0 0,-1-1 1 0 0,-1-1 0 0 0,0 0 0 0 0,8-9-156 0 0,-14 13 1 0 0,0 0 0 0 0,-1 0 0 0 0,0 0 0 0 0,0-1 0 0 0,-1 0 0 0 0,0-1 0 0 0,-1 1 0 0 0,0-1 0 0 0,-1-1 0 0 0,0 1 0 0 0,0-1 0 0 0,-1 0 0 0 0,0 0 0 0 0,-1 0-1 0 0,-1 0 1 0 0,1-1 0 0 0,-2 1 0 0 0,0-1 0 0 0,0-7-1 0 0,-2 15-28 0 0,-1 1 0 0 0,1-1 1 0 0,-1 1-1 0 0,0-1 0 0 0,0 1 0 0 0,0 0 0 0 0,0 0 0 0 0,-1 0 0 0 0,1 0 0 0 0,-1 0 0 0 0,0 1 0 0 0,1-1 0 0 0,-1 1 0 0 0,-1 0 0 0 0,1-1 0 0 0,0 1 0 0 0,0 1 0 0 0,-1-1 0 0 0,1 0 0 0 0,-1 1 0 0 0,0 0 0 0 0,1 0 0 0 0,-1 0 0 0 0,0 0 0 0 0,0 1 0 0 0,1-1 0 0 0,-1 1 0 0 0,0 0 0 0 0,0 0 0 0 0,0 0 0 0 0,0 1 0 0 0,1-1 0 0 0,-1 1 0 0 0,0 0 0 0 0,1 0 0 0 0,-1 0 0 0 0,0 1 0 0 0,1-1 1 0 0,-1 1-1 0 0,0 0 28 0 0,-4 6-51 0 0,0-1 0 0 0,1 1 0 0 0,0 0 0 0 0,0 0 0 0 0,1 1 0 0 0,0 0 0 0 0,0 0 0 0 0,1 1 0 0 0,0-1 0 0 0,1 1 0 0 0,0 0 0 0 0,0 1 0 0 0,1-1 0 0 0,1 0 0 0 0,0 1 0 0 0,0 0 0 0 0,1-1 0 0 0,0 1 0 0 0,1 0 0 0 0,0 0 0 0 0,1 1 51 0 0,1-1 0 0 0,0-1 0 0 0,1-1 0 0 0,0 1 1 0 0,0 0-1 0 0,1-1 0 0 0,1 1 0 0 0,0-1 0 0 0,0 0 1 0 0,0-1-1 0 0,1 1 0 0 0,0-1 0 0 0,1 0 1 0 0,0-1-1 0 0,0 0 0 0 0,1 0 0 0 0,0 0 0 0 0,0-1 1 0 0,0 0-1 0 0,1-1 0 0 0,0 1 0 0 0,0-2 1 0 0,0 1-1 0 0,1-2 0 0 0,5 3 0 0 0,77 18-477 0 0,-27-19-2979 0 0,-23-5-4462 0 0,-30 0 1285 0 0</inkml:trace>
  <inkml:trace contextRef="#ctx0" brushRef="#br0" timeOffset="1156.138">2725 48 7338 0 0,'0'0'1859'0'0,"0"0"-204"0"0,0 0 29 0 0,0 0 187 0 0,0 0-21 0 0,0 0-287 0 0,0 0-432 0 0,0 0-366 0 0,0 0-247 0 0,-20 36-166 0 0,-64 111-112 0 0,13-31 195 0 0,-54 96-475 0 0,79-143-2136 0 0,27-51-2779 0 0,-2-1-5846 0 0,19-17 7512 0 0</inkml:trace>
  <inkml:trace contextRef="#ctx0" brushRef="#br0" timeOffset="1416.1">2302 93 9594 0 0,'0'0'1107'0'0,"0"0"-439"0"0,0 0-45 0 0,0 0 329 0 0,0 0 294 0 0,0 0 59 0 0,0 0-178 0 0,0 0-244 0 0,0 0-165 0 0,0 0-93 0 0,0 0-68 0 0,25 35-54 0 0,77 109-87 0 0,-16-36 292 0 0,1-20-450 0 0,2-4-613 0 0,-73-73-1805 0 0,-9-22-12139 0 0,-9 4 9823 0 0</inkml:trace>
</inkml:ink>
</file>

<file path=ppt/ink/ink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1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5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9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7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9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4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8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10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39 292 2593 0 0,'0'0'2707'0'0,"0"0"-929"0"0,0 0-378 0 0,0 0 29 0 0,0 0-36 0 0,0 0-196 0 0,0 0-351 0 0,0 0-337 0 0,0 0-191 0 0,0 0-61 0 0,0 0 34 0 0,0 0 68 0 0,4 31 94 0 0,9 95 96 0 0,1-91 620 0 0,-12-36-921 0 0,3 1 11 0 0,-1 0-1 0 0,1-1 1 0 0,-1 0 0 0 0,0 0 0 0 0,1 0-1 0 0,-1 0 1 0 0,0 0 0 0 0,0-1 0 0 0,0 0 0 0 0,0 0-1 0 0,0 0 1 0 0,0 0 0 0 0,-1-1 0 0 0,1 0 0 0 0,-1 1-1 0 0,1-1 1 0 0,-1 0 0 0 0,0-1 0 0 0,0 1 0 0 0,0-1-259 0 0,5-7 119 0 0,0 1 1 0 0,0-1-1 0 0,-1-1 1 0 0,-1 0 0 0 0,0 0-1 0 0,0 0 1 0 0,-1-1 0 0 0,-1 1-1 0 0,0-1 1 0 0,-1 0 0 0 0,0 0-1 0 0,-1-1 1 0 0,-1 1 0 0 0,0 0-1 0 0,-1-1 1 0 0,0 1 0 0 0,-1-1-1 0 0,0 1-119 0 0,0 8-113 0 0,0 1-1 0 0,0 0 0 0 0,0-1 1 0 0,-1 1-1 0 0,1 0 0 0 0,-1 0 0 0 0,0 0 1 0 0,0 0-1 0 0,-1 0 0 0 0,1 0 1 0 0,-1 0-1 0 0,1 1 0 0 0,-1 0 1 0 0,-1-1-1 0 0,1 1 0 0 0,0 0 1 0 0,-1 0-1 0 0,1 1 0 0 0,-1-1 0 0 0,0 1 1 0 0,0 0-1 0 0,0 0 0 0 0,0 0 1 0 0,0 0-1 0 0,0 1 0 0 0,-1-1 1 0 0,1 1-1 0 0,-5 0 114 0 0,-46 9-4941 0 0,18 6-2710 0 0,22-7-1399 0 0</inkml:trace>
  <inkml:trace contextRef="#ctx0" brushRef="#br0" timeOffset="520.335">454 439 808 0 0,'0'0'2599'0'0,"0"0"-986"0"0,0 0-293 0 0,0 0 139 0 0,0 0 133 0 0,0 0 58 0 0,0 0-92 0 0,0 0-186 0 0,0 0-157 0 0,0 0-148 0 0,0 0-143 0 0,0 0-149 0 0,0 0-127 0 0,-2-8-113 0 0,3-77 1417 0 0,97-128-698 0 0,-83 277-4575 0 0,-13-56 3339 0 0,0 0-1 0 0,0 1 1 0 0,1-1-1 0 0,-1-1 1 0 0,2 1-1 0 0,-1 0 1 0 0,1-1-1 0 0,1 0 1 0 0,-1 0-1 0 0,1 0 1 0 0,0 0-1 0 0,1-1 1 0 0,-1 0-1 0 0,1 0 1 0 0,1 0-1 0 0,-1-1 1 0 0,1 0-1 0 0,0 0 1 0 0,0-1-1 0 0,0 0 1 0 0,0 0 0 0 0,1 0-1 0 0,0-1 1 0 0,0 0-1 0 0,0-1 1 0 0,0 0-1 0 0,0 0 1 0 0,0-1-1 0 0,9 1-17 0 0,-10-2 272 0 0,1 1-1 0 0,0-2 1 0 0,-1 1-1 0 0,1-1 1 0 0,0 0 0 0 0,-1 0-1 0 0,1-1 1 0 0,-1 0-1 0 0,0-1 1 0 0,0 0-1 0 0,1 0 1 0 0,-2 0 0 0 0,1-1-1 0 0,0 0 1 0 0,-1 0-1 0 0,0 0 1 0 0,0-1-1 0 0,0 0 1 0 0,1-2-272 0 0,9-10 273 0 0,0-2 0 0 0,-1 0 0 0 0,-1 0 0 0 0,-1-2 0 0 0,-1 1 0 0 0,10-23-273 0 0,5-82-5802 0 0,-27 111 812 0 0,0 6-4111 0 0</inkml:trace>
  <inkml:trace contextRef="#ctx0" brushRef="#br0" timeOffset="1186.488">58 100 0 0 0,'-2'6'437'0'0,"-1"2"-162"0"0,-8 18 2668 0 0,-4-2 4707 0 0,-11 41-6078 0 0,45 20-2601 0 0,22-42-7604 0 0,-33-38 5418 0 0</inkml:trace>
</inkml:ink>
</file>

<file path=ppt/ink/ink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3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4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08.0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1053 2160 0 0,'0'0'831'0'0,"0"0"-177"0"0,0 0 111 0 0,0 0 432 0 0,0 0 462 0 0,0 0 225 0 0,0 0-94 0 0,0 0-281 0 0,0 0-251 0 0,0 0-193 0 0,0 0-132 0 0,0 0-78 0 0,0 0-73 0 0,32-21-79 0 0,101-70-81 0 0,-36 11 442 0 0,129-158 620 0 0,-225 237-1680 0 0,9-9 33 0 0,0-1 0 0 0,-1-1 0 0 0,0 1 0 0 0,-1-1-1 0 0,0 0 1 0 0,0-1 0 0 0,-2 0 0 0 0,1 0 0 0 0,-2-1-1 0 0,0 0 1 0 0,-1 0 0 0 0,0 0 0 0 0,-1 0 0 0 0,0-1-1 0 0,-1-6-36 0 0,-3 19-37 0 0,-1 0-1 0 0,1 0 0 0 0,-1 0 0 0 0,0 0 0 0 0,0 1 1 0 0,0-1-1 0 0,0 0 0 0 0,0 1 0 0 0,0 0 1 0 0,0 0-1 0 0,0-1 0 0 0,-1 1 0 0 0,1 0 0 0 0,0 1 1 0 0,-1-1-1 0 0,1 0 0 0 0,-1 1 0 0 0,1-1 0 0 0,-1 1 1 0 0,1 0-1 0 0,-1 0 0 0 0,1 0 0 0 0,-1 0 1 0 0,1 0-1 0 0,-1 1 0 0 0,1-1 0 0 0,-1 1 0 0 0,1-1 1 0 0,-1 1-1 0 0,1 0 0 0 0,0 0 0 0 0,-1 0 0 0 0,1 0 1 0 0,0 1-1 0 0,0-1 0 0 0,0 1 0 0 0,0-1 1 0 0,0 1-1 0 0,-1 1 38 0 0,-10 4-102 0 0,2 1 1 0 0,-1 1 0 0 0,1 0-1 0 0,0 0 1 0 0,1 1 0 0 0,0 0-1 0 0,1 1 1 0 0,-8 12 101 0 0,16-22-11 0 0,0-1 1 0 0,0 1 0 0 0,0 0-1 0 0,1 0 1 0 0,-1 0-1 0 0,1 0 1 0 0,-1 0 0 0 0,0 0-1 0 0,1 0 1 0 0,0 0-1 0 0,-1 0 1 0 0,1 0-1 0 0,0 0 1 0 0,-1 0 0 0 0,1 0-1 0 0,0 0 1 0 0,0 1-1 0 0,0-1 1 0 0,0 0-1 0 0,0 0 1 0 0,0 0 0 0 0,0 0-1 0 0,0 0 1 0 0,1 0-1 0 0,-1 0 1 0 0,0 1 0 0 0,1-1-1 0 0,-1 0 1 0 0,0 0-1 0 0,1 0 1 0 0,0 0-1 0 0,-1 0 1 0 0,1 0 0 0 0,-1-1-1 0 0,1 1 1 0 0,0 0-1 0 0,0 0 1 0 0,0 0 0 0 0,-1-1-1 0 0,1 1 1 0 0,0 0-1 0 0,0-1 1 0 0,0 1-1 0 0,0-1 1 0 0,0 1 0 0 0,0-1-1 0 0,0 1 1 0 0,0-1-1 0 0,1 0 1 0 0,-1 1-1 0 0,0-1 1 0 0,0 0 0 0 0,0 0-1 0 0,0 0 1 0 0,1 0 10 0 0,69 2 167 0 0,-69-3-147 0 0,172-38 458 0 0,-93 27-311 0 0,-66 50 431 0 0,-40 285 453 0 0,25-320-1050 0 0,0 0 1 0 0,1 1-1 0 0,0-1 0 0 0,-1 0 0 0 0,1 0 0 0 0,0 1 0 0 0,1-1 1 0 0,-1 0-1 0 0,0 0 0 0 0,1 0 0 0 0,0-1 0 0 0,0 1 0 0 0,0 0 1 0 0,0 0-1 0 0,0-1 0 0 0,0 0 0 0 0,1 1 0 0 0,-1-1 1 0 0,1 0-1 0 0,-1 0 0 0 0,1 0 0 0 0,0 0 0 0 0,0-1 0 0 0,0 1 1 0 0,2 0-2 0 0,31 6-2393 0 0,-9-9-2932 0 0,-2-7-4378 0 0,-19 4 5499 0 0</inkml:trace>
  <inkml:trace contextRef="#ctx0" brushRef="#br0" timeOffset="244.624">1137 597 1848 0 0,'0'0'954'0'0,"0"0"-94"0"0,0 0 155 0 0,0 0 341 0 0,0 0 225 0 0,0 0-22 0 0,0 0-242 0 0,0 0-310 0 0,-14 32-257 0 0,-43 102-204 0 0,44-62 263 0 0,14-68-679 0 0,1 0 0 0 0,0 0 0 0 0,1 0 0 0 0,-1 0 0 0 0,1 0 1 0 0,0 0-1 0 0,0-1 0 0 0,0 1 0 0 0,0-1 0 0 0,0 0 1 0 0,1 0-1 0 0,0 0 0 0 0,-1 0 0 0 0,1-1 0 0 0,0 0 0 0 0,0 1 1 0 0,0-1-1 0 0,1-1 0 0 0,-1 1 0 0 0,0-1 0 0 0,1 1 1 0 0,-1-1-1 0 0,1-1 0 0 0,0 1 0 0 0,-1-1 0 0 0,1 1 0 0 0,-1-1 1 0 0,1 0-1 0 0,0-1 0 0 0,-1 1 0 0 0,1-1 0 0 0,-1 0 1 0 0,1 0-1 0 0,-1-1 0 0 0,0 1 0 0 0,1-1 0 0 0,-1 0 0 0 0,0 0 1 0 0,0-1-131 0 0,3-1 96 0 0,0-1 1 0 0,-1-1 0 0 0,0 1 0 0 0,0-1 0 0 0,0 0 0 0 0,-1 0 0 0 0,1-1-1 0 0,-2 0 1 0 0,1 1 0 0 0,-1-2 0 0 0,0 1 0 0 0,0 0 0 0 0,-1-1-1 0 0,0 0 1 0 0,-1 0 0 0 0,1 0 0 0 0,-1 0 0 0 0,-1 0 0 0 0,0 0-1 0 0,0-1 1 0 0,-1 1 0 0 0,1 0 0 0 0,-2 0 0 0 0,1-1 0 0 0,-1 1 0 0 0,-1-4-97 0 0,0 6-204 0 0,1 0 1 0 0,-1-1 0 0 0,-1 1 0 0 0,1 0-1 0 0,-1 1 1 0 0,0-1 0 0 0,0 0 0 0 0,-1 1-1 0 0,1-1 1 0 0,-1 1 0 0 0,0 0 0 0 0,-1 0-1 0 0,1 1 1 0 0,-1-1 0 0 0,0 1 0 0 0,-1 0 203 0 0,-26-16-4192 0 0,-1 10-3276 0 0,21 9 1183 0 0</inkml:trace>
  <inkml:trace contextRef="#ctx0" brushRef="#br0" timeOffset="581.482">1689 181 9834 0 0,'0'0'1583'0'0,"0"0"-237"0"0,0 0-225 0 0,0 0-104 0 0,0 0-65 0 0,0 0-115 0 0,0 0-102 0 0,0 0-67 0 0,0 0-50 0 0,0 0-82 0 0,0 0-112 0 0,-10 34-88 0 0,-32 108-77 0 0,30-50 114 0 0,12-62-244 0 0,15 232 244 0 0,21-47-628 0 0,-36-170-2150 0 0,-19-49-6681 0 0,11-1 4373 0 0,2 4 31 0 0</inkml:trace>
  <inkml:trace contextRef="#ctx0" brushRef="#br0" timeOffset="777.683">1347 593 7186 0 0,'0'0'1226'0'0,"0"0"-465"0"0,0 0-76 0 0,0 0 146 0 0,0 0 81 0 0,0 0-56 0 0,0 0-178 0 0,0 0-193 0 0,0 0-113 0 0,34-1-105 0 0,108-4-90 0 0,32 11-114 0 0,-63-4-2152 0 0,-2 0-7911 0 0,-90-2 7590 0 0</inkml:trace>
  <inkml:trace contextRef="#ctx0" brushRef="#br0" timeOffset="1462.043">2227 578 6033 0 0,'0'0'2073'0'0,"0"0"-173"0"0,0 0-90 0 0,0 0-46 0 0,0 0-153 0 0,0 0-306 0 0,0 0-272 0 0,0 0-211 0 0,0 0-170 0 0,-32 17-125 0 0,-97 53-142 0 0,58-13 84 0 0,65-51-482 0 0,0 0-1 0 0,0 0 0 0 0,1 1 1 0 0,-1-1-1 0 0,1 2 0 0 0,1-1 0 0 0,0 0 1 0 0,0 1-1 0 0,0 0 0 0 0,1 0 1 0 0,0 0-1 0 0,0 0 0 0 0,1 0 0 0 0,0 1 1 0 0,1-1-1 0 0,0 1 0 0 0,0-1 1 0 0,1 7 13 0 0,2-13 9 0 0,0 0 0 0 0,0 0 1 0 0,0 0-1 0 0,1 0 0 0 0,-1-1 1 0 0,1 1-1 0 0,-1-1 0 0 0,1 1 1 0 0,0-1-1 0 0,0 0 0 0 0,-1 0 1 0 0,1 0-1 0 0,0-1 0 0 0,0 1 1 0 0,0-1-1 0 0,0 1 0 0 0,0-1 1 0 0,0 0-1 0 0,0 0 0 0 0,0 0 1 0 0,0-1-1 0 0,0 1 0 0 0,-1-1 1 0 0,1 0-1 0 0,0 1 0 0 0,0-1 1 0 0,0 0-1 0 0,-1-1 0 0 0,1 1 1 0 0,0 0-1 0 0,-1-1 0 0 0,2-1-9 0 0,205-154 503 0 0,-156 134-816 0 0,-39 75-62 0 0,-14-45 337 0 0,1 0 0 0 0,0 0 0 0 0,0 0 0 0 0,1 0 0 0 0,-1-1 0 0 0,1 1 0 0 0,1 0 0 0 0,-1-1 0 0 0,1 1 0 0 0,0-1 0 0 0,1 0 0 0 0,0 0 0 0 0,0 0 0 0 0,0-1 0 0 0,0 1 0 0 0,1-1 0 0 0,0 0 0 0 0,0 0 0 0 0,1-1 0 0 0,-1 1 0 0 0,1-1 0 0 0,0 0 0 0 0,0-1 0 0 0,0 0 0 0 0,0 0 0 0 0,1 0 0 0 0,-1 0 0 0 0,1-1 0 0 0,3 0 38 0 0,-2 0 36 0 0,0-1-1 0 0,0 0 0 0 0,0-1 0 0 0,0 0 0 0 0,-1 0 0 0 0,1-1 0 0 0,0 1 1 0 0,0-2-1 0 0,0 1 0 0 0,0-1 0 0 0,-1-1 0 0 0,1 1 0 0 0,-1-1 1 0 0,4-2-36 0 0,18-16 267 0 0,0 0 1 0 0,-2-2 0 0 0,-1-1 0 0 0,0-1 0 0 0,-2-2 0 0 0,-1 0 0 0 0,-2-1 0 0 0,19-31-268 0 0,-19 26-38 0 0,-2-1 1 0 0,-1 0-1 0 0,-1-2 0 0 0,-2 0 1 0 0,-2 0-1 0 0,-1-1 1 0 0,-2-1-1 0 0,-2 0 1 0 0,-1 0-1 0 0,-2-1 1 0 0,-1 0-1 0 0,-3 0 1 0 0,-1-9 37 0 0,1 44 2 0 0,-1 0 0 0 0,0 0 1 0 0,0 0-1 0 0,0-1 1 0 0,0 1-1 0 0,0 0 1 0 0,-1 0-1 0 0,0 0 1 0 0,0 0-1 0 0,0 0 1 0 0,-1 0-1 0 0,1 0 0 0 0,-1 0 1 0 0,0 0-1 0 0,0 1 1 0 0,0-1-1 0 0,-1 1 1 0 0,1-1-1 0 0,-1 1 1 0 0,0 0-1 0 0,1 0 0 0 0,-2 0 1 0 0,1 1-1 0 0,0-1 1 0 0,0 1-1 0 0,-1-1 1 0 0,1 1-1 0 0,-1 0 1 0 0,0 0-1 0 0,0 1 1 0 0,0-1-1 0 0,0 1 0 0 0,0 0 1 0 0,0 0-1 0 0,0 0 1 0 0,0 1-1 0 0,-1-1-2 0 0,-1 2-5 0 0,1-1 1 0 0,0 1-1 0 0,0 0 0 0 0,0 1 0 0 0,0-1 1 0 0,0 1-1 0 0,0 0 0 0 0,0 0 0 0 0,0 1 0 0 0,1-1 1 0 0,-1 1-1 0 0,1 0 0 0 0,0 0 0 0 0,0 1 1 0 0,0-1-1 0 0,0 1 0 0 0,0 0 0 0 0,1 0 1 0 0,0 0-1 0 0,0 1 0 0 0,0-1 0 0 0,0 1 0 0 0,-1 2 5 0 0,-39 118 142 0 0,37-88-68 0 0,2 0 0 0 0,1 0 0 0 0,2 0 0 0 0,2 0 0 0 0,1-1 0 0 0,2 1 0 0 0,2 0 0 0 0,1-1 0 0 0,2 0 0 0 0,1 0 0 0 0,2-1 0 0 0,12 25-74 0 0,103 185 207 0 0,-105-211-388 0 0,-22-34 69 0 0,2-20-1023 0 0,-25-70-3974 0 0,-22 6-6014 0 0,34 68 6269 0 0</inkml:trace>
  <inkml:trace contextRef="#ctx0" brushRef="#br0" timeOffset="1715">2420 431 2545 0 0,'0'0'2527'0'0,"0"0"-1075"0"0,0 0-550 0 0,0 0 8 0 0,0 0 299 0 0,0 0 355 0 0,0 0 107 0 0,0 0-172 0 0,0 0-228 0 0,0 0-259 0 0,0 0-233 0 0,0 0-152 0 0,0 0-112 0 0,28 8-66 0 0,89 27-50 0 0,12-16 485 0 0,196-19-153 0 0,-177-13-1111 0 0,-85 3-6059 0 0,-52 8 4376 0 0,-2 2-2967 0 0,-5 0-2004 0 0</inkml:trace>
  <inkml:trace contextRef="#ctx0" brushRef="#br0" timeOffset="1877.937">3344 571 2481 0 0,'0'0'3108'0'0,"0"0"-857"0"0,0 0-234 0 0,0 0 43 0 0,0 0-45 0 0,0 0-238 0 0,0 0-429 0 0,0 0-428 0 0,-2 33-317 0 0,-7 103-240 0 0,18-33-11 0 0,0-74-339 0 0,3 11-286 0 0,-1-21-3033 0 0,-10-18 95 0 0,1-1 1528 0 0,-2 0-4292 0 0,0 0 5965 0 0,0 0-4840 0 0</inkml:trace>
  <inkml:trace contextRef="#ctx0" brushRef="#br0" timeOffset="2048.036">3331 309 2280 0 0,'0'0'1193'0'0,"0"0"-545"0"0,0 0-408 0 0,0 0-448 0 0,0 0-272 0 0,0 0-232 0 0,0 0-473 0 0,0 0-575 0 0,0 0 1744 0 0</inkml:trace>
</inkml:ink>
</file>

<file path=ppt/ink/ink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4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7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0:13.482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2898 1433 0 0 0,'0'0'875'0'0,"0"0"362"0"0,0 0 96 0 0,0 0-28 0 0,0 0-199 0 0,0 0-181 0 0,-6-6-71 0 0,-21-19-94 0 0,-46-13 6248 0 0,-8 23-4080 0 0,-205 11 450 0 0,106 39-2912 0 0,108-15-282 0 0,23-6 61 0 0,0 2 0 0 0,1 2 0 0 0,1 3 0 0 0,1 1 0 0 0,-30 20-245 0 0,-66 87 424 0 0,-17 32 184 0 0,113-113-458 0 0,1-4 133 0 0,3 2-1 0 0,1 2 0 0 0,-23 38-282 0 0,42-47 127 0 0,1 2-1 0 0,2 0 0 0 0,1 0 1 0 0,3 2-1 0 0,1 0 0 0 0,2 1 1 0 0,-3 29-127 0 0,-17 141 361 0 0,22 19-42 0 0,11-157-251 0 0,19 127 152 0 0,24-41 28 0 0,-13-67-111 0 0,-15-59-75 0 0,1-1 0 0 0,2 0-1 0 0,1-1 1 0 0,18 21-62 0 0,-18-31 39 0 0,1-1 0 0 0,1-2 1 0 0,1 0-1 0 0,1-1 0 0 0,1-2 0 0 0,1 0 1 0 0,21 10-40 0 0,126 47 201 0 0,-85-39-129 0 0,49 1-59 0 0,129 3 214 0 0,-44-25-129 0 0,-41-16 68 0 0,-67-13-52 0 0,41-8-18 0 0,-52 0-26 0 0,52-19 54 0 0,-59-3-14 0 0,41-37 67 0 0,-13-7-18 0 0,-16-8 33 0 0,13-33-59 0 0,-57 34 2 0 0,-20 18 10 0 0,10-23-62 0 0,-20 12 48 0 0,14-79-33 0 0,-18 43-34 0 0,-12 13-22 0 0,-13 77-46 0 0,-2 19 11 0 0,0-1-1 0 0,0 0 0 0 0,-2 0 1 0 0,0 0-1 0 0,-1 0 1 0 0,0 0-1 0 0,-1 0 0 0 0,-1 0 1 0 0,-1 0-1 0 0,0 0 0 0 0,-3-4-6 0 0,-44-108 50 0 0,2 21 0 0 0,24 41-64 0 0,-43-59-77 0 0,-2-3 136 0 0,-29-2 26 0 0,0 41-71 0 0,-6 5-76 0 0,16 33 68 0 0,-6-1 25 0 0,28 22-114 0 0,-30-14 70 0 0,-43-11-35 0 0,-27 44-1040 0 0,68-6-2301 0 0,68 5-2397 0 0,-1-3-6696 0 0,26 11 4350 0 0</inkml:trace>
  <inkml:trace contextRef="#ctx0" brushRef="#br0" timeOffset="2726.165">2550 2700 0 0 0,'0'0'552'0'0,"3"0"30"0"0,5 3 13020 0 0,-8 48-9845 0 0,0-50-3685 0 0,0-1 32 0 0,0 0 23 0 0,0 0 40 0 0,0 0 41 0 0,0 0 40 0 0,0 0 27 0 0,0 0-15 0 0,0 0 2 0 0,0 0-44 0 0,6-27 826 0 0,10 13-5273 0 0,-7 3-5634 0 0,-7 8 2477 0 0</inkml:trace>
  <inkml:trace contextRef="#ctx0" brushRef="#br0" timeOffset="7516.371">3184 2431 0 0 0,'0'0'151'0'0,"0"0"485"0"0,0 0 25 0 0,0 0-101 0 0,0 0-75 0 0,0 0 9 0 0,0 0 60 0 0,-5 5 67 0 0,-14 20 178 0 0,1 1-1 0 0,2 1 1 0 0,0 1 0 0 0,2 0-1 0 0,1 1 1 0 0,2 0-1 0 0,-4 13-798 0 0,-23 53 786 0 0,-65 156-540 0 0,89-203-117 0 0,14-48-130 0 0,0 0 21 0 0,0 0 14 0 0,0 0 22 0 0,0 0 26 0 0,0 0 32 0 0,9-15 1172 0 0,48-99 41 0 0,-9 0-1336 0 0,103-169-66 0 0,-149 280 81 0 0,2-4 14 0 0,0-1-1 0 0,1 1 1 0 0,0 0-1 0 0,1 1 1 0 0,-1-1-1 0 0,1 1 1 0 0,1 0-1 0 0,-1 0 1 0 0,1 1-1 0 0,0 0 1 0 0,0 0-1 0 0,0 1 1 0 0,4-2-20 0 0,-8 7 32 0 0,-1 1 1 0 0,0 0-1 0 0,1 0 1 0 0,-1-1-1 0 0,0 1 1 0 0,0 1-1 0 0,0-1 1 0 0,0 0-1 0 0,-1 0 1 0 0,1 1-1 0 0,-1-1 0 0 0,1 1 1 0 0,-1-1-1 0 0,0 1 1 0 0,0 0-1 0 0,0-1 1 0 0,0 1-1 0 0,0 0 1 0 0,-1 0-1 0 0,1 0 0 0 0,-1-1 1 0 0,0 1-1 0 0,0 0 1 0 0,0 0-1 0 0,0 0 1 0 0,-1 2-33 0 0,1-3 12 0 0,1 14 29 0 0,1 1 1 0 0,0 0-1 0 0,1-1 0 0 0,1 0 0 0 0,0 0 0 0 0,1 0 0 0 0,1 0 0 0 0,0-1 1 0 0,2 0-1 0 0,-1 0 0 0 0,2-1 0 0 0,0 0 0 0 0,0 0 0 0 0,2-1 1 0 0,3 4-42 0 0,-2-6 29 0 0,-3-3 3 0 0,0 0 0 0 0,-1 0-1 0 0,0 1 1 0 0,0 0 0 0 0,-1 1-1 0 0,0 0 1 0 0,0 0 0 0 0,-1 0-1 0 0,-1 1 1 0 0,0-1-1 0 0,0 2 1 0 0,0 1-32 0 0,-5-11 65 0 0,-1-1 0 0 0,1 1 0 0 0,0-1 0 0 0,0 1 1 0 0,-1-1-1 0 0,1 0 0 0 0,-1 1 0 0 0,0-1 0 0 0,1 0 0 0 0,-1 1 0 0 0,0-1 0 0 0,0 0 0 0 0,0 0 0 0 0,0 0 0 0 0,0 0 0 0 0,0 0 1 0 0,0 0-1 0 0,0 0 0 0 0,0 0 0 0 0,0 0 0 0 0,0 0 0 0 0,-1 0 0 0 0,1-1 0 0 0,0 1 0 0 0,-1-1 0 0 0,1 1 0 0 0,0-1 1 0 0,-1 1-1 0 0,1-1 0 0 0,-1 0 0 0 0,1 0 0 0 0,-1 1 0 0 0,1-1 0 0 0,-1 0 0 0 0,1 0 0 0 0,0-1 0 0 0,-1 1 0 0 0,1 0 0 0 0,-1 0 1 0 0,1-1-1 0 0,-1 1 0 0 0,1-1 0 0 0,0 1 0 0 0,-1-1 0 0 0,1 0 0 0 0,0 1 0 0 0,0-1 0 0 0,-1 0 0 0 0,1 0 0 0 0,0 0-65 0 0,-1 1-37 0 0,-46-11 63 0 0,0-2 1 0 0,0-2 0 0 0,2-2-1 0 0,0-2 1 0 0,-15-10-27 0 0,-4-9-1422 0 0,59 28-1826 0 0,5 3-5945 0 0,1 3 3816 0 0</inkml:trace>
  <inkml:trace contextRef="#ctx0" brushRef="#br1" timeOffset="17425.254">196 903 0 0 0,'-17'0'112'0'0,"14"0"511"0"0,3 0 380 0 0,0 0 134 0 0,0 0 24 0 0,0 0-48 0 0,0 0-153 0 0,5 19 2024 0 0,9 98 1589 0 0,0 46-247 0 0,-7 116-4326 0 0,-1-10 1219 0 0,42 180 389 0 0,-28-178-696 0 0,-22 68 423 0 0,-2-250-966 0 0,-1-6-178 0 0,3 1 1 0 0,4-1-1 0 0,12 73-191 0 0,8 127 451 0 0,2-81-172 0 0,-11 45 177 0 0,-9-77-64 0 0,-22-8-85 0 0,17 72 126 0 0,-26-97-210 0 0,23-67-217 0 0,4-40-4676 0 0,8-41-9164 0 0,-7 7 5782 0 0</inkml:trace>
  <inkml:trace contextRef="#ctx0" brushRef="#br1" timeOffset="24848.877">361 4809 0 0 0,'-2'0'245'0'0,"-5"-4"7242"0"0,-50-3-2730 0 0,57 8-4523 0 0,0-1-1 0 0,1 0 1 0 0,-1 0-1 0 0,0 1 1 0 0,0-1-1 0 0,0 0 1 0 0,0 1-1 0 0,0-1 1 0 0,0 0-1 0 0,0 1 1 0 0,0-1-1 0 0,0 0 1 0 0,0 1-1 0 0,0-1 1 0 0,0 0 0 0 0,0 1-1 0 0,0-1 1 0 0,0 0-1 0 0,0 1 1 0 0,-1-1-1 0 0,1 1-233 0 0,238 8 4585 0 0,1 0-3774 0 0,-7 2-264 0 0,762-7 1057 0 0,-729-15-1272 0 0,290 4 131 0 0,-227 0-50 0 0,-103-12-107 0 0,-76 12-177 0 0,15-4-70 0 0,-14-1-79 0 0,-3 5 106 0 0,-59 3-51 0 0,70-3 34 0 0,-9-1 5 0 0,-68 1 0 0 0,87-8 92 0 0,-33 12-90 0 0,-62-1-4 0 0,-5 0-60 0 0,4 1 68 0 0,-68 0 699 0 0,-3-4-3393 0 0,-3 1-3759 0 0,-5 3-4122 0 0,5 3 1832 0 0</inkml:trace>
  <inkml:trace contextRef="#ctx0" brushRef="#br1" timeOffset="27819.157">5742 4412 0 0 0,'0'0'1130'0'0,"0"0"205"0"0,0 0 73 0 0,0 0-27 0 0,0 0 1 0 0,0 0 81 0 0,7-5 72 0 0,19-15 68 0 0,-20 15-27 0 0,-6 5-118 0 0,0 0-167 0 0,0 0-188 0 0,0 0-164 0 0,0 0-134 0 0,0 0-82 0 0,0 0-92 0 0,-14 23 1707 0 0,-217 290-954 0 0,190-258-1342 0 0,2 2 0 0 0,2 1-1 0 0,-8 25-41 0 0,18-39-329 0 0,18-80-6499 0 0,21-56-5256 0 0,4 26 7715 0 0,-15 58 4369 0 0</inkml:trace>
  <inkml:trace contextRef="#ctx0" brushRef="#br1" timeOffset="28286.128">5374 4537 0 0 0,'0'0'1282'0'0,"0"0"183"0"0,0 0-23 0 0,0 0-108 0 0,0 0-92 0 0,0 0-53 0 0,0 0 27 0 0,0 0 38 0 0,0 0-20 0 0,1-23-84 0 0,1-68-111 0 0,3 74 6676 0 0,7 34-8115 0 0,-11-14 1112 0 0,83 78 782 0 0,58 114-427 0 0,-17-37-579 0 0,-77-111-191 0 0,-44-48-4998 0 0,2-8-7544 0 0,-3 6 3971 0 0</inkml:trace>
  <inkml:trace contextRef="#ctx0" brushRef="#br1" timeOffset="29627.068">41 104 248 0 0,'0'0'760'0'0,"0"0"108"0"0,0 0 247 0 0,0 0 332 0 0,0 0 364 0 0,0 0 187 0 0,0 0-55 0 0,0 0-248 0 0,0 0-341 0 0,0 0-326 0 0,0 0-308 0 0,-3-4-205 0 0,-8-14-130 0 0,-4 55 1256 0 0,10-5-1396 0 0,1 0-1 0 0,2 0 1 0 0,2 0 0 0 0,1 0 0 0 0,1 0 0 0 0,2 0 0 0 0,1 0 0 0 0,1 0-1 0 0,2-1 1 0 0,2 3-245 0 0,-10-31 42 0 0,1 0-1 0 0,0 0 0 0 0,0 0 1 0 0,0 0-1 0 0,0 0 0 0 0,0-1 0 0 0,1 1 1 0 0,-1 0-1 0 0,1-1 0 0 0,-1 1 1 0 0,1-1-1 0 0,0 1 0 0 0,0-1 1 0 0,1 0-1 0 0,-1 0 0 0 0,0 0 1 0 0,1 0-1 0 0,-1 0 0 0 0,1 0 0 0 0,-1-1 1 0 0,1 0-1 0 0,0 1 0 0 0,0-1 1 0 0,-1 0-1 0 0,1 0 0 0 0,0 0 1 0 0,0-1-1 0 0,0 1 0 0 0,0-1 1 0 0,0 1-1 0 0,0-1 0 0 0,1 0 1 0 0,-1 0-1 0 0,0-1 0 0 0,0 1 0 0 0,0-1 1 0 0,0 1-1 0 0,0-1 0 0 0,0 0 1 0 0,-1 0-1 0 0,1 0 0 0 0,2-1-41 0 0,77-98 1268 0 0,-73 84-1194 0 0,18-32 78 0 0,-3-2 0 0 0,-2-1 0 0 0,-2 0 0 0 0,-3-2 0 0 0,2-15-152 0 0,-9-18 644 0 0,-10 86-497 0 0,0 0-43 0 0,0 0-60 0 0,0 0-83 0 0,0 27-454 0 0,27 123 496 0 0,40 86 83 0 0,15 84-86 0 0,-78-299 14 0 0,-1 0 0 0 0,0 1 0 0 0,-2-1 0 0 0,0 1 0 0 0,-2 0 0 0 0,0-1 0 0 0,-1 1 0 0 0,-5 18-14 0 0,5-37 9 0 0,1 0 0 0 0,-1 0 0 0 0,1-1 0 0 0,-1 1 0 0 0,0 0 0 0 0,0-1-1 0 0,0 0 1 0 0,0 1 0 0 0,0-1 0 0 0,0 0 0 0 0,-1 0 0 0 0,1-1 0 0 0,-1 1 0 0 0,1 0 0 0 0,-1-1-1 0 0,0 1 1 0 0,0-1 0 0 0,0 0 0 0 0,0 0 0 0 0,0 0 0 0 0,0 0 0 0 0,0-1 0 0 0,0 1 0 0 0,0-1-1 0 0,0 0 1 0 0,0 0 0 0 0,0 0 0 0 0,0 0 0 0 0,0 0 0 0 0,0-1 0 0 0,0 1 0 0 0,0-1 0 0 0,0 0-1 0 0,0 0 1 0 0,0 0 0 0 0,0 0 0 0 0,0-1 0 0 0,1 1 0 0 0,-1-1 0 0 0,0 1 0 0 0,1-1 0 0 0,-1 0 0 0 0,1 0-1 0 0,0 0 1 0 0,0 0 0 0 0,0-1 0 0 0,0 1 0 0 0,0-1 0 0 0,0 1 0 0 0,1-1 0 0 0,-1 0 0 0 0,1 1-1 0 0,-1-1 1 0 0,1-2-9 0 0,-3-8-10 0 0,2 0-1 0 0,0 0 1 0 0,0-1 0 0 0,1 1-1 0 0,1-1 1 0 0,0 1-1 0 0,1 0 1 0 0,0-1-1 0 0,1 1 1 0 0,0 0 0 0 0,1 0-1 0 0,1 0 1 0 0,0 0-1 0 0,1 0 1 0 0,0 1 0 0 0,1 0-1 0 0,1 0 1 0 0,0 1-1 0 0,0-1 1 0 0,1 1-1 0 0,0 1 1 0 0,2-1 10 0 0,11-17-372 0 0,2 1-1 0 0,1 1 1 0 0,1 2-1 0 0,0 0 1 0 0,2 1-1 0 0,26-15 373 0 0,-2 8-4829 0 0,1 7-4072 0 0,-35 15 194 0 0</inkml:trace>
</inkml:ink>
</file>

<file path=ppt/ink/ink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04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463 258 0 0 0,'0'0'225'0'0,"0"0"10"0"0,0 0 24 0 0,5 7 4921 0 0,72 5 1602 0 0,-19-2-5087 0 0,26-5 705 0 0,1-3 0 0 0,78-9-2400 0 0,271-29 2105 0 0,-252 32-1736 0 0,-175 5-79 0 0,-2 0-3007 0 0,-5 0-2416 0 0,-6 0-3402 0 0,1-1 2980 0 0</inkml:trace>
  <inkml:trace contextRef="#ctx0" brushRef="#br0" timeOffset="1419.968">2 1624 0 0 0,'-1'0'25'0'0,"1"0"167"0"0,0 0 294 0 0,0 0 103 0 0,0 0 53 0 0,0 0-5 0 0,0 0-23 0 0,0 0-12 0 0,37-7 4153 0 0,127 6 1111 0 0,337 5-1730 0 0,-182-11-3126 0 0,224 11-558 0 0,-477-1-399 0 0,-27 1-16 0 0,-39-4-54 0 0,0 0-30 0 0,0 0-65 0 0,0 0-89 0 0,0 0-181 0 0,0 0-326 0 0,0 0-599 0 0,-5-7-11002 0 0,3 7 7296 0 0</inkml:trace>
  <inkml:trace contextRef="#ctx0" brushRef="#br0" timeOffset="2301.718">833 63 0 0 0,'0'0'320'0'0,"0"0"87"0"0,0 0 176 0 0,0 0 375 0 0,0 0 436 0 0,0 0 309 0 0,0 0-33 0 0,0 0-257 0 0,0 0-318 0 0,0 0-254 0 0,0 0-157 0 0,0 0-48 0 0,0 0 19 0 0,3 15 22 0 0,31 96 1724 0 0,-21-70-1821 0 0,-2 1-1 0 0,-2 0 1 0 0,-2 0 0 0 0,-1 1 0 0 0,-3 0 0 0 0,-1 0 0 0 0,-2 0 0 0 0,-3 11-580 0 0,2 9 376 0 0,-23 432 633 0 0,28 117-872 0 0,12-501-117 0 0,-4-38 9 0 0,-31-68-1154 0 0,11-9-3204 0 0,5-4-5364 0 0,3 5 3193 0 0</inkml:trace>
  <inkml:trace contextRef="#ctx0" brushRef="#br0" timeOffset="2705.653">1160 1142 0 0 0,'0'0'568'0'0,"0"0"234"0"0,0 0 259 0 0,0 0 258 0 0,0 0 132 0 0,0 0-144 0 0,0 0-245 0 0,0 0-185 0 0,0 0-65 0 0,0 0 43 0 0,0 0 73 0 0,0 0 9 0 0,-6 21-48 0 0,-47 128 1006 0 0,26-99-1592 0 0,-3-1 0 0 0,-1-2 0 0 0,-3 0 0 0 0,-4 1-303 0 0,-215 206-93 0 0,247-247-10 0 0,1-1 0 0 0,0 1 0 0 0,1 0 0 0 0,0 0 0 0 0,0 0 0 0 0,0 0 0 0 0,1 1 0 0 0,0-1-1 0 0,1 1 1 0 0,-1 0 0 0 0,2 0 0 0 0,-2 8 103 0 0,0 8-4519 0 0,3 0-4204 0 0,0-23 7320 0 0</inkml:trace>
  <inkml:trace contextRef="#ctx0" brushRef="#br0" timeOffset="3454.317">1205 0 0 0 0,'0'0'904'0'0,"0"0"159"0"0,0 0 31 0 0,0 0-43 0 0,0 0-121 0 0,0 0-93 0 0,0 0-59 0 0,0 0-9 0 0,0 0 1 0 0,0 0 20 0 0,-27 27 33 0 0,-81 87-11 0 0,3 7 1059 0 0,-112 154 224 0 0,181-234-2168 0 0,2-2-1065 0 0,16-11-3641 0 0,18-22-1758 0 0,0-5 4477 0 0</inkml:trace>
  <inkml:trace contextRef="#ctx0" brushRef="#br0" timeOffset="6395.896">1563 652 288 0 0,'0'0'1046'0'0,"0"0"-22"0"0,0 0 121 0 0,0 0 260 0 0,0 0 256 0 0,0 0 58 0 0,0 0-153 0 0,0 0-327 0 0,0 0-347 0 0,0 0-258 0 0,0 0-177 0 0,-2-2-61 0 0,-7-1 507 0 0,14 19 730 0 0,1 7-1028 0 0,29 280 1593 0 0,-33-191-1581 0 0,-2-112-522 0 0,0 0 45 0 0,0 0 68 0 0,0 0 89 0 0,0 0 38 0 0,0 0 4 0 0,0-26 705 0 0,-2 10-984 0 0,1-1 1 0 0,0 0-1 0 0,1 1 1 0 0,1-1-1 0 0,0 0 1 0 0,2 1-1 0 0,0 0 1 0 0,0-1-1 0 0,5-10-60 0 0,1 0 26 0 0,2 0 0 0 0,0 0 0 0 0,2 1 1 0 0,0 1-1 0 0,2 0 0 0 0,1 1 0 0 0,5-5-26 0 0,-11 16 7 0 0,1 0 1 0 0,1 0-1 0 0,0 1 1 0 0,0 1-1 0 0,1 0 1 0 0,1 1-1 0 0,0 0 1 0 0,3 0-8 0 0,-17 9 5 0 0,1 1 1 0 0,0 0-1 0 0,0 0 1 0 0,0 0-1 0 0,0 0 0 0 0,-1 0 1 0 0,1 0-1 0 0,0 0 1 0 0,0 0-1 0 0,0 0 1 0 0,0 0-1 0 0,0 0 0 0 0,-1 0 1 0 0,1 0-1 0 0,0 1 1 0 0,0-1-1 0 0,0 0 1 0 0,-1 1-1 0 0,1-1 0 0 0,0 1 1 0 0,0-1-1 0 0,-1 0 1 0 0,1 1-1 0 0,0 0 1 0 0,-1-1-1 0 0,1 1 0 0 0,-1-1 1 0 0,1 1-1 0 0,-1 0 1 0 0,1-1-1 0 0,-1 1 1 0 0,1 0-1 0 0,-1 0 0 0 0,0-1 1 0 0,1 1-1 0 0,-1 0 1 0 0,0 0-1 0 0,0 0 1 0 0,1 0-1 0 0,-1-1 0 0 0,0 1 1 0 0,0 0-1 0 0,0 0 1 0 0,0 0-1 0 0,0 0 1 0 0,0-1-1 0 0,0 1 0 0 0,-1 0 1 0 0,1 0-1 0 0,0 0 1 0 0,0 0-1 0 0,-1-1 1 0 0,1 1-1 0 0,0 0 0 0 0,-1 0 1 0 0,1-1-1 0 0,-1 1 1 0 0,1 0-6 0 0,1 16 100 0 0,26 108 298 0 0,-9-95-898 0 0,-17-30 115 0 0,-1 0-257 0 0,0 0-334 0 0,0 0-504 0 0,0-7-10849 0 0,0 3 5155 0 0</inkml:trace>
</inkml:ink>
</file>

<file path=ppt/ink/ink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19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1 171 0 0 0,'0'0'1250'0'0,"0"0"322"0"0,0 0 43 0 0,0 0-145 0 0,0 0-167 0 0,0 0-114 0 0,1-8-103 0 0,0-2-664 0 0,2-6-29 0 0,-3-1 4384 0 0,24 95-2633 0 0,-3 9-1195 0 0,11 54-224 0 0,12 60-308 0 0,-26-160-301 0 0,-6-59 2147 0 0,6-60-1993 0 0,103-231-117 0 0,-107 273-158 0 0,34-123-238 0 0,-43 119-1243 0 0,-14 45-5336 0 0,2 12-1156 0 0,1-10 2398 0 0</inkml:trace>
  <inkml:trace contextRef="#ctx0" brushRef="#br0" timeOffset="1275.596">474 462 0 0 0,'0'0'211'0'0,"0"0"469"0"0,0 0 17 0 0,0 0-129 0 0,0 0-145 0 0,0 0-84 0 0,0 0-26 0 0,0 0-10 0 0,-16 12 619 0 0,-73 160 959 0 0,14-47-1447 0 0,56-88-374 0 0,19-37-15 0 0,0 0 16 0 0,0 0 11 0 0,0 0 43 0 0,0 0 69 0 0,11-8 1506 0 0,54-79-20 0 0,100-134-894 0 0,-107 159-790 0 0,-57 61-55 0 0,-1 1-42 0 0,0 0 1 0 0,2 22 268 0 0,14 60 567 0 0,-8-66-621 0 0,-2 0 0 0 0,0 1 0 0 0,0 0 0 0 0,-2 0 0 0 0,0 1 0 0 0,-1-1 0 0 0,-1 1 0 0 0,-1-1 0 0 0,0 1 0 0 0,-1 1-104 0 0,0-18 21 0 0,0-1-4 0 0,0 0-14 0 0,-31-4 2283 0 0,-56-55-2007 0 0,23 26-603 0 0,20 15-2666 0 0,29 17-1846 0 0,10 1-1164 0 0,4 0 4481 0 0</inkml:trace>
  <inkml:trace contextRef="#ctx0" brushRef="#br0" timeOffset="5279.804">1022 326 0 0 0,'0'0'1387'0'0,"0"0"337"0"0,0 0 218 0 0,0 0-82 0 0,0 0-366 0 0,0 0-382 0 0,0 0-251 0 0,0 0-100 0 0,0 0 6 0 0,7 1 45 0 0,134 1 5116 0 0,81-25-2945 0 0,-120 10-2441 0 0,-35 13-317 0 0,-62 0-3372 0 0,-11 0-3391 0 0,-10 0-1295 0 0,10 4 2953 0 0</inkml:trace>
  <inkml:trace contextRef="#ctx0" brushRef="#br0" timeOffset="5596.004">997 606 1104 0 0,'0'0'1361'0'0,"0"0"-1"0"0,0 0 180 0 0,0 0 293 0 0,0 0 98 0 0,0 0-203 0 0,0 0-321 0 0,0 0-285 0 0,0 0-158 0 0,0 0-55 0 0,0 0-47 0 0,0 0-49 0 0,0 0-14 0 0,31 0-65 0 0,99 0-60 0 0,-52-1 324 0 0,0-3 0 0 0,0-4-1 0 0,34-9-997 0 0,-66 12-120 0 0,9-3-898 0 0,-20-1-3664 0 0,-25 6-719 0 0,-4-1-5288 0 0</inkml:trace>
  <inkml:trace contextRef="#ctx0" brushRef="#br0" timeOffset="6297.471">2578 6 192 0 0,'0'0'1172'0'0,"0"0"193"0"0,0 0 270 0 0,0 0 224 0 0,0 0 37 0 0,0 0-150 0 0,0 0-283 0 0,0 0-326 0 0,0 0-250 0 0,0 0-163 0 0,-33-2-89 0 0,-102 0-40 0 0,131 1-549 0 0,0 1-1 0 0,0 0 1 0 0,0 0-1 0 0,0 0 1 0 0,0 1 0 0 0,0-1-1 0 0,0 1 1 0 0,0 0-1 0 0,1 0 1 0 0,-1 0 0 0 0,0 0-1 0 0,0 1 1 0 0,1-1-1 0 0,-1 1 1 0 0,1 0-1 0 0,0 0 1 0 0,-1 1 0 0 0,1-1-1 0 0,0 1-45 0 0,-7 5 173 0 0,-9 6-79 0 0,1 1 1 0 0,0 1-1 0 0,0 0 0 0 0,2 2 1 0 0,0-1-1 0 0,1 2 1 0 0,1 0-1 0 0,1 1 0 0 0,0 1 1 0 0,2-1-1 0 0,0 2 1 0 0,2 0-1 0 0,0 0 1 0 0,1 0-1 0 0,2 1 0 0 0,0 1 1 0 0,1-1-1 0 0,2 1 1 0 0,-1 17-95 0 0,3-33 10 0 0,1 0 0 0 0,0 0 0 0 0,0 0 0 0 0,1 0 1 0 0,0 0-1 0 0,1 0 0 0 0,-1-1 0 0 0,1 1 1 0 0,1 0-1 0 0,0-1 0 0 0,0 0 0 0 0,0 1 0 0 0,1-1 1 0 0,0 0-1 0 0,0-1 0 0 0,1 1 0 0 0,0-1 1 0 0,0 0-1 0 0,0 0 0 0 0,1 0 0 0 0,0-1 0 0 0,0 0 1 0 0,0 0-1 0 0,3 1-10 0 0,4 1 235 0 0,1 0 0 0 0,0-1-1 0 0,0-1 1 0 0,0 0 0 0 0,1 0 0 0 0,0-2 0 0 0,-1 0-1 0 0,1-1 1 0 0,1 0 0 0 0,-1-1 0 0 0,0-1 0 0 0,0 0 0 0 0,0-1-1 0 0,0-1 1 0 0,0 0 0 0 0,13-4-235 0 0,-2-1 412 0 0,0-2 0 0 0,0 0 0 0 0,0-2 0 0 0,-1 0 0 0 0,-1-2 0 0 0,0-1 0 0 0,-1 0 0 0 0,18-16-412 0 0,-27 18 94 0 0,0 1-1 0 0,-1-1 1 0 0,-1-1-1 0 0,0 0 1 0 0,-1-1-1 0 0,0-1 1 0 0,-1 1-1 0 0,-1-2 1 0 0,0 1-1 0 0,5-13-93 0 0,-11 19-93 0 0,0 1 0 0 0,0-1-1 0 0,0 1 1 0 0,-2-1 0 0 0,1 0 0 0 0,-1 0-1 0 0,0 0 1 0 0,-1 0 0 0 0,0 0 0 0 0,0 0 0 0 0,-1 0-1 0 0,0 0 1 0 0,0 0 0 0 0,-1 1 0 0 0,-1-1-1 0 0,1 0 1 0 0,-1 1 0 0 0,-1 0 0 0 0,0-1 0 0 0,0 1-1 0 0,0 1 1 0 0,-1-1 93 0 0,-3-3-405 0 0,0 0 0 0 0,-1 1 0 0 0,0 0 0 0 0,-1 1-1 0 0,0 0 1 0 0,0 1 0 0 0,-1 0 0 0 0,0 0 0 0 0,0 1-1 0 0,-1 0 1 0 0,0 1 0 0 0,0 1 0 0 0,-1 0 0 0 0,1 0 0 0 0,-1 2-1 0 0,-5-2 406 0 0,-135-12-10331 0 0,115 17 2824 0 0</inkml:trace>
  <inkml:trace contextRef="#ctx0" brushRef="#br0" timeOffset="6630.011">1803 319 0 0 0,'0'0'543'0'0,"0"0"514"0"0,0 0 314 0 0,0 0 188 0 0,0 0 47 0 0,0 0-112 0 0,0 0-127 0 0,0 0-112 0 0,0 0-55 0 0,0 0-40 0 0,0 0-52 0 0,0 0-108 0 0,2-6-139 0 0,7-16-100 0 0,17 16 1977 0 0,197 29 1735 0 0,630 6-2661 0 0,-475-48-2330 0 0,-264-4-1292 0 0,-77 10-1820 0 0,-3-2-4421 0 0,-20 8-3009 0 0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04.9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361 228 0 0 0,'0'0'548'0'0,"0"0"155"0"0,0 0 96 0 0,0 0 77 0 0,0 0 21 0 0,-3-3 64 0 0,2 2-785 0 0,0 0 0 0 0,-1 0 0 0 0,1 0 0 0 0,0-1 0 0 0,-1 1 0 0 0,1 0 0 0 0,0 0 0 0 0,-1 1 0 0 0,1-1 0 0 0,-1 0 1 0 0,1 0-1 0 0,-1 1 0 0 0,0-1 0 0 0,1 1 0 0 0,-1 0 0 0 0,0-1 0 0 0,1 1 0 0 0,-1 0 0 0 0,0 0 0 0 0,1 0 0 0 0,-1 0 0 0 0,0 0 1 0 0,0 0-1 0 0,1 1 0 0 0,-1-1 0 0 0,0 0 0 0 0,1 1 0 0 0,-1-1 0 0 0,1 1 0 0 0,-1 0 0 0 0,1 0 0 0 0,-1 0-176 0 0,-148 114 4548 0 0,138-107-4479 0 0,0 1 1 0 0,0 0-1 0 0,1 1 1 0 0,0 1-1 0 0,1-1 0 0 0,0 2 1 0 0,1-1-1 0 0,0 1 1 0 0,1 1-1 0 0,0 0 0 0 0,1 0 1 0 0,0 0-1 0 0,1 1 1 0 0,1 0-1 0 0,0 0 1 0 0,1 0-1 0 0,1 1 0 0 0,0 0 1 0 0,1 0-1 0 0,-1 8-69 0 0,5-20 44 0 0,1 1-1 0 0,-1 0 0 0 0,1-1 1 0 0,-1 0-1 0 0,1 0 1 0 0,0 0-1 0 0,0 0 1 0 0,0 0-1 0 0,0 0 0 0 0,1-1 1 0 0,-1 1-1 0 0,1-1 1 0 0,0 0-1 0 0,0 0 1 0 0,-1-1-1 0 0,1 1 1 0 0,0-1-1 0 0,0 0 0 0 0,1 0 1 0 0,-1 0-1 0 0,0 0 1 0 0,0-1-1 0 0,0 0 1 0 0,1 0-1 0 0,-1 0 0 0 0,0 0 1 0 0,0-1-1 0 0,0 1 1 0 0,0-1-1 0 0,4-1-43 0 0,12-5 186 0 0,1-1-1 0 0,-1-1 1 0 0,-1 0-1 0 0,0-2 1 0 0,0 0-1 0 0,-1-1 1 0 0,-1-1 0 0 0,0-1-1 0 0,0 0 1 0 0,-2-1-1 0 0,1-1 1 0 0,-2 0-1 0 0,-1-1 1 0 0,0-1-1 0 0,7-12-185 0 0,128-189 218 0 0,-148 217-188 0 0,0 2 10 0 0,0 0-24 0 0,-21 62-482 0 0,16-42 476 0 0,1 1 0 0 0,1-1 1 0 0,0 1-1 0 0,2-1 0 0 0,0 1 0 0 0,2 0 1 0 0,0 2-11 0 0,1-16 9 0 0,-1-1 0 0 0,1 1 0 0 0,1 0 0 0 0,0-1 0 0 0,-1 0 0 0 0,2 1 0 0 0,-1-1 0 0 0,1 0 0 0 0,0-1 0 0 0,0 1 0 0 0,1-1 0 0 0,-1 0 0 0 0,1 0 0 0 0,1 0 0 0 0,-1 0 0 0 0,0-1 0 0 0,1 0 0 0 0,0 0 0 0 0,0-1 0 0 0,0 0 0 0 0,1 0 0 0 0,-1 0 0 0 0,1-1 0 0 0,-1 0 0 0 0,1 0 0 0 0,0 0 0 0 0,0-1 0 0 0,6 1-9 0 0,-1-3 59 0 0,-1-1-1 0 0,1 1 1 0 0,-1-2 0 0 0,0 0 0 0 0,0 0 0 0 0,0-1 0 0 0,0 0-1 0 0,0-1 1 0 0,-1 0 0 0 0,0-1 0 0 0,0 0 0 0 0,0 0 0 0 0,-1-1 0 0 0,0 0-1 0 0,-1-1 1 0 0,6-6-59 0 0,9-10 74 0 0,-1-1 0 0 0,-2-1 0 0 0,0 0 0 0 0,-2-2 0 0 0,4-9-74 0 0,0-6 9 0 0,38-49-64 0 0,-57 90 34 0 0,0 0-1 0 0,1 0 1 0 0,-1 1-1 0 0,0 0 1 0 0,1 0-1 0 0,-1 0 1 0 0,0 0 0 0 0,1 0-1 0 0,-1 1 1 0 0,1-1-1 0 0,0 1 1 0 0,-1 0-1 0 0,1 0 1 0 0,-1 0-1 0 0,1 1 1 0 0,-1-1-1 0 0,1 1 1 0 0,-1 0-1 0 0,1 0 1 0 0,-1 0-1 0 0,0 0 1 0 0,1 1-1 0 0,-1-1 1 0 0,0 1-1 0 0,0 0 1 0 0,0 0 0 0 0,0 0-1 0 0,0 0 1 0 0,1 2 21 0 0,110 89 26 0 0,-20-39 36 0 0,-88-49-38 0 0,1 0 0 0 0,-1 0 1 0 0,0 1-1 0 0,0 0 1 0 0,-1 0-1 0 0,0 0 1 0 0,0 1-1 0 0,0 0 1 0 0,-1 0-1 0 0,0 0 0 0 0,0 0 1 0 0,0 2-25 0 0,32 48 0 0 0,-3-36-517 0 0,-17-34-3519 0 0,-7-21-9323 0 0,-8 27 9645 0 0</inkml:trace>
  <inkml:trace contextRef="#ctx0" brushRef="#br0" timeOffset="247.975">1497 96 3273 0 0,'0'0'1464'0'0,"0"0"-160"0"0,0 0 119 0 0,0 0 223 0 0,0 0 168 0 0,0 0-75 0 0,0 0-276 0 0,0 0-314 0 0,0 0-279 0 0,0 0-214 0 0,0 0-151 0 0,-34 28-69 0 0,-105 86-35 0 0,46-39 300 0 0,77-61-557 0 0,-35 29 200 0 0,2 2 0 0 0,2 3 0 0 0,-24 31-344 0 0,34-12-326 0 0,31-17-3162 0 0,30-46-9745 0 0,-17-4 10260 0 0</inkml:trace>
  <inkml:trace contextRef="#ctx0" brushRef="#br0" timeOffset="569.453">1765 287 6457 0 0,'0'0'2824'0'0,"0"0"-1413"0"0,0 0-557 0 0,0 0 107 0 0,0 0 211 0 0,0 0 102 0 0,0 0-121 0 0,0 0-323 0 0,0 0-264 0 0,0 0-142 0 0,0 0-86 0 0,0 0-74 0 0,0 0-64 0 0,0 32-40 0 0,-4 100-57 0 0,1 11 531 0 0,3-120-3742 0 0,0 2-3690 0 0,0-12 2104 0 0,0-12-331 0 0</inkml:trace>
  <inkml:trace contextRef="#ctx0" brushRef="#br0" timeOffset="719.964">1710 0 6801 0 0,'0'0'785'0'0,"0"0"-441"0"0,0 0-368 0 0,0 0-328 0 0,0 0-257 0 0,0 0-55 0 0,0 0-232 0 0,0 0-512 0 0,0 0-953 0 0,0 0 745 0 0</inkml:trace>
  <inkml:trace contextRef="#ctx0" brushRef="#br0" timeOffset="1144.082">2277 236 9698 0 0,'0'0'1395'0'0,"0"0"-297"0"0,0 0-7 0 0,0 0 117 0 0,0 0 64 0 0,0 0-101 0 0,0 0-247 0 0,0 0-253 0 0,0 0-216 0 0,0 0-175 0 0,0 0-128 0 0,0 0-79 0 0,0 0-30 0 0,-24 9-11 0 0,-77 30-8 0 0,42-6-55 0 0,57-32-5 0 0,0 0 0 0 0,1 0 0 0 0,0 0 0 0 0,-1 0-1 0 0,1 0 1 0 0,0 0 0 0 0,-1 0 0 0 0,1 0 0 0 0,0 1 0 0 0,0-1 0 0 0,0 1-1 0 0,0-1 1 0 0,0 1 0 0 0,0-1 0 0 0,1 1 0 0 0,-1-1 0 0 0,0 1 0 0 0,1 0-1 0 0,-1 0 1 0 0,1-1 0 0 0,0 1 0 0 0,-1 0 0 0 0,1-1 0 0 0,0 1 0 0 0,0 0 0 0 0,0 0-1 0 0,1-1 1 0 0,-1 1 0 0 0,0 0 0 0 0,0 0 0 0 0,1-1 0 0 0,-1 1 0 0 0,1 0-1 0 0,0-1 1 0 0,0 1 0 0 0,-1-1 0 0 0,1 1 0 0 0,0-1 0 0 0,0 1 0 0 0,1 0 36 0 0,76 39-679 0 0,-71-38 719 0 0,-1 0 1 0 0,1 0 0 0 0,0 0 0 0 0,-1 1-1 0 0,1 0 1 0 0,-1 1 0 0 0,0-1-1 0 0,-1 1 1 0 0,1 0 0 0 0,-1 1-1 0 0,0-1 1 0 0,0 1 0 0 0,-1 0 0 0 0,0 0-1 0 0,0 1 1 0 0,0-1 0 0 0,0 1-1 0 0,-1 0 1 0 0,-1 0 0 0 0,1 0-1 0 0,-1 0 1 0 0,0 0 0 0 0,-1 1 0 0 0,1-1-1 0 0,-1 2-40 0 0,-3-4 97 0 0,1-1-1 0 0,-1 1 0 0 0,0-1 0 0 0,0 1 1 0 0,-1-1-1 0 0,1 0 0 0 0,-1 0 0 0 0,0 0 1 0 0,0 0-1 0 0,0-1 0 0 0,-1 1 0 0 0,1-1 1 0 0,-1 0-1 0 0,0 0 0 0 0,0 0 0 0 0,0 0 1 0 0,0-1-1 0 0,-1 0 0 0 0,1 0 0 0 0,0 0 1 0 0,-1 0-1 0 0,0 0 0 0 0,1-1 0 0 0,-1 0 1 0 0,0 0-1 0 0,0-1 0 0 0,0 1 1 0 0,-4-1-97 0 0,-7 0-352 0 0,-72-6-186 0 0,61-4-3129 0 0,1-7-3975 0 0,19 10-1304 0 0</inkml:trace>
</inkml:ink>
</file>

<file path=ppt/ink/ink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02.77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46 972 0 0 0,'-15'22'0'0'0,"11"-15"0"0"0,3-6 0 0 0,1 1 0 0 0,-2-1 0 0 0,-8-2 837 0 0,1-1 8521 0 0,5 1-6698 0 0,3 1-1916 0 0,1 0-115 0 0,0 0-86 0 0,0 0-49 0 0,0 0-30 0 0,1-26 2602 0 0,55-154-708 0 0,44-23-834 0 0,-82 168-1390 0 0,1 1 0 0 0,2 2 0 0 0,2 0 1 0 0,1 1-1 0 0,1 1 0 0 0,1 1 0 0 0,2 1 0 0 0,12-8-134 0 0,-32 30 23 0 0,13-13 24 0 0,1 2 0 0 0,1 0 0 0 0,0 2 0 0 0,2 0 0 0 0,-1 2 0 0 0,2 0 0 0 0,17-5-47 0 0,121-37 74 0 0,-43 23-62 0 0,-85 28 35 0 0,-36 4-22 0 0,0 0 4 0 0,0 0 17 0 0,0 0 10 0 0,0 0 5 0 0,0 0-1 0 0,0 0 8 0 0,0 0-4 0 0,0 0-3 0 0,0 0 11 0 0,0 0-12 0 0,0 0-2 0 0,0 0 2 0 0,0 0-14 0 0,0 0-14 0 0,0 0 10 0 0,0 0-9 0 0,0 0-4 0 0,0 0 13 0 0,0 0-9 0 0,0 0-5 0 0,0 0 8 0 0,0 0-4 0 0,0 0-7 0 0,0 0 1 0 0,-28 0 204 0 0,13-2-219 0 0,1 1-1 0 0,0-2 0 0 0,0 0 1 0 0,0-1-1 0 0,0 0 0 0 0,0-1 0 0 0,1 0 1 0 0,0-2-1 0 0,0 1 0 0 0,-7-6-10 0 0,-62-17 12 0 0,80 30-23 0 0,1 0 0 0 0,-1 0 0 0 0,0 1-1 0 0,1-1 1 0 0,-1 0 0 0 0,1 0 0 0 0,0 1 0 0 0,-1-1-1 0 0,1 1 1 0 0,0 0 0 0 0,0-1 0 0 0,0 1 0 0 0,0 0-1 0 0,0-1 1 0 0,0 1 0 0 0,1 0 0 0 0,-1 0 0 0 0,0 0 0 0 0,1 0-1 0 0,0 0 1 0 0,-1 0 0 0 0,1 0 0 0 0,0 0 0 0 0,0 0-1 0 0,0-1 1 0 0,0 1 0 0 0,0 0 0 0 0,1 0 0 0 0,-1 0-1 0 0,1 0 1 0 0,-1 0 0 0 0,1 0 0 0 0,-1 0 0 0 0,1 0-1 0 0,1 1 12 0 0,-2 11-13 0 0,-7 312-497 0 0,9-214 422 0 0,-2-112 89 0 0,0 0 0 0 0,0 1 0 0 0,0-1-1 0 0,1 1 1 0 0,-1-1 0 0 0,0 1 0 0 0,0-1 0 0 0,1 1-1 0 0,-1-1 1 0 0,0 0 0 0 0,0 1 0 0 0,1-1 0 0 0,-1 0-1 0 0,0 1 1 0 0,1-1 0 0 0,-1 0 0 0 0,1 1-1 0 0,-1-1 1 0 0,0 0 0 0 0,1 0 0 0 0,-1 1 0 0 0,1-1-1 0 0,-1 0 1 0 0,1 0 0 0 0,-1 0 0 0 0,1 0 0 0 0,-1 0-1 0 0,0 0 1 0 0,1 1 0 0 0,-1-1 0 0 0,1 0-1 0 0,-1 0 1 0 0,1-1 0 0 0,-1 1 0 0 0,1 0 0 0 0,-1 0-1 0 0,1 0 1 0 0,-1 0 0 0 0,1 0 0 0 0,-1 0 0 0 0,1-1-1 0 0,-1 1 1 0 0,0 0 0 0 0,1 0 0 0 0,-1-1-1 0 0,1 1 1 0 0,-1 0 0 0 0,0 0 0 0 0,1-1 0 0 0,-1 1-1 0 0,0 0 1 0 0,1-1 0 0 0,-1 1 0 0 0,0-1 0 0 0,0 1-1 0 0,1-1 1 0 0,-1 1 0 0 0,0 0 0 0 0,0-1 0 0 0,0 1-1 0 0,1-1 1 0 0,-1 1-1 0 0,19-30 167 0 0,-19 29-164 0 0,72-123 348 0 0,80-107-351 0 0,-92 160 78 0 0,-32 42-3250 0 0,-24 36-8711 0 0,-2-3 1589 0 0</inkml:trace>
</inkml:ink>
</file>

<file path=ppt/ink/ink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12.11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0 544 0 0 0,'0'0'168'0'0,"0"0"490"0"0,0 0 304 0 0,0 0 143 0 0,0 0-42 0 0,0 0-102 0 0,0 0-55 0 0,0 0-88 0 0,0 0-51 0 0,16-5-12 0 0,46-12 11 0 0,41-39 5394 0 0,-26-10-3705 0 0,78-122-1127 0 0,-151 183-1317 0 0,-1-1-1 0 0,1 0 1 0 0,-2 0 0 0 0,1 0-1 0 0,0 0 1 0 0,-1-1 0 0 0,-1 1-1 0 0,1-1 1 0 0,-1 1 0 0 0,0-1-1 0 0,0 0 1 0 0,-1-5-11 0 0,-1 10-57 0 0,0 0 0 0 0,0 0-1 0 0,0 1 1 0 0,-1-1 0 0 0,1 0 0 0 0,-1 1 0 0 0,1-1-1 0 0,-1 1 1 0 0,0 0 0 0 0,1 0 0 0 0,-1-1 0 0 0,0 1-1 0 0,0 0 1 0 0,0 1 0 0 0,0-1 0 0 0,0 0 0 0 0,0 0 0 0 0,0 1-1 0 0,0-1 1 0 0,0 1 0 0 0,0 0 0 0 0,0 0 0 0 0,-1 0-1 0 0,1 0 1 0 0,0 0 0 0 0,0 0 0 0 0,0 0 0 0 0,0 1-1 0 0,0-1 1 0 0,0 1 0 0 0,0-1 0 0 0,0 1 0 0 0,0 0-1 0 0,0 0 1 0 0,0 0 0 0 0,0 0 57 0 0,-3 1-42 0 0,-1 0 0 0 0,1 1-1 0 0,0-1 1 0 0,-1 1 0 0 0,2 0 0 0 0,-1 1 0 0 0,0-1-1 0 0,1 1 1 0 0,-1 0 0 0 0,1 0 0 0 0,0 0 0 0 0,0 1-1 0 0,1 0 1 0 0,-1-1 0 0 0,1 1 0 0 0,0 0 0 0 0,1 1 0 0 0,-1-1-1 0 0,1 0 1 0 0,0 1 0 0 0,0-1 0 0 0,1 1 0 0 0,-1 0-1 0 0,1 0 1 0 0,0-1 0 0 0,1 1 0 0 0,0 0 0 0 0,0 0-1 0 0,0 0 1 0 0,0 0 0 0 0,1-1 0 0 0,0 1 0 0 0,2 5 42 0 0,1 1 69 0 0,0-1 0 0 0,2 0 0 0 0,-1 0 1 0 0,1 0-1 0 0,1-1 0 0 0,-1 0 0 0 0,2 0 0 0 0,0-1 1 0 0,0 0-1 0 0,0 0 0 0 0,1-1 0 0 0,0 0 1 0 0,1 0-1 0 0,0-1 0 0 0,0-1 0 0 0,1 1 0 0 0,-1-2 1 0 0,1 1-1 0 0,1-2 0 0 0,-1 1 0 0 0,4-1-69 0 0,0-2 127 0 0,-7 0-39 0 0,0-1-1 0 0,0 0 1 0 0,-1 0-1 0 0,1-1 1 0 0,0 0-1 0 0,0 0 1 0 0,0-1-1 0 0,-1 0 1 0 0,1-1-1 0 0,0 1 1 0 0,-1-2-1 0 0,1 1 1 0 0,5-3-88 0 0,11-9 52 0 0,0-1 1 0 0,-1-2 0 0 0,-1 0 0 0 0,0-1-1 0 0,-1-1 1 0 0,-1-1 0 0 0,-2 0-1 0 0,1-2 1 0 0,-2 0 0 0 0,-1-1 0 0 0,6-13-53 0 0,-18 31-8 0 0,-1 0 1 0 0,0 0-1 0 0,0-1 1 0 0,0 1-1 0 0,-1-1 1 0 0,0 1-1 0 0,0-1 1 0 0,-1 0-1 0 0,1 0 1 0 0,-1 0-1 0 0,0 0 1 0 0,-1 0-1 0 0,1 0 1 0 0,-1 0-1 0 0,-1 0 1 0 0,1-2 7 0 0,-2 6-51 0 0,1 1 0 0 0,-1 0 1 0 0,0 0-1 0 0,1-1 0 0 0,-1 1 1 0 0,0 0-1 0 0,0 0 0 0 0,0 1 1 0 0,0-1-1 0 0,0 0 0 0 0,0 1 1 0 0,0-1-1 0 0,0 1 0 0 0,0-1 0 0 0,0 1 1 0 0,0 0-1 0 0,0 0 0 0 0,0 0 1 0 0,0 0-1 0 0,0 0 0 0 0,0 1 1 0 0,0-1-1 0 0,0 0 0 0 0,0 1 1 0 0,0 0-1 0 0,0-1 0 0 0,0 1 1 0 0,0 0-1 0 0,0 0 0 0 0,0 0 1 0 0,1 0-1 0 0,-1 1 0 0 0,0-1 1 0 0,1 0-1 0 0,-1 1 0 0 0,1-1 1 0 0,-1 2 50 0 0,-8 4-42 0 0,1 1 1 0 0,1 1 0 0 0,-1 0 0 0 0,1 0-1 0 0,1 0 1 0 0,0 1 0 0 0,0 0 0 0 0,1 1-1 0 0,-4 7 42 0 0,8-14 17 0 0,0 1 0 0 0,0 0 0 0 0,0-1 0 0 0,0 1 0 0 0,1 0 0 0 0,0 0 0 0 0,0 0 0 0 0,0 0 0 0 0,0 0-1 0 0,1 0 1 0 0,0 0 0 0 0,0 0 0 0 0,0 0 0 0 0,1 0 0 0 0,0 0 0 0 0,-1 0 0 0 0,2 0 0 0 0,-1-1 0 0 0,1 1 0 0 0,-1 0 0 0 0,1 0-1 0 0,1-1 1 0 0,-1 0 0 0 0,1 2-17 0 0,6 1 100 0 0,0 0-1 0 0,1 0 1 0 0,-1-1-1 0 0,1 0 1 0 0,1-1-1 0 0,-1 0 1 0 0,1 0-1 0 0,0-1 1 0 0,0-1-1 0 0,0 0 1 0 0,0 0 0 0 0,0-1-1 0 0,1-1 1 0 0,-1 0-1 0 0,1 0 1 0 0,-1-1-1 0 0,1-1 1 0 0,0 0-1 0 0,-1 0 1 0 0,0-1-1 0 0,1-1 1 0 0,-1 0-1 0 0,0 0 1 0 0,2-2-100 0 0,13-4 138 0 0,-1-2 1 0 0,0 0 0 0 0,0-2 0 0 0,-1-1-1 0 0,-1 0 1 0 0,-1-2 0 0 0,0-1-1 0 0,0-1 1 0 0,8-10-139 0 0,-22 21-5 0 0,0 0 1 0 0,0-1-1 0 0,-1 0 1 0 0,0 0-1 0 0,0-1 1 0 0,-1 0-1 0 0,0 0 1 0 0,-1 0-1 0 0,0-1 0 0 0,-1 1 1 0 0,1-1-1 0 0,-2 0 1 0 0,0-1-1 0 0,0 1 1 0 0,0-1-1 0 0,-2 1 0 0 0,1-1 1 0 0,-1 0-1 0 0,-1 1 5 0 0,0 8-29 0 0,0 0 0 0 0,0 1 0 0 0,-1-1 0 0 0,1 1 0 0 0,-1-1 0 0 0,1 0-1 0 0,-1 1 1 0 0,0-1 0 0 0,1 1 0 0 0,-1 0 0 0 0,0-1 0 0 0,0 1 0 0 0,0 0-1 0 0,0-1 1 0 0,0 1 0 0 0,0 0 0 0 0,-1 0 0 0 0,1 0 0 0 0,0 0 0 0 0,-1 0-1 0 0,1 0 1 0 0,0 0 0 0 0,-1 0 0 0 0,1 1 0 0 0,-1-1 0 0 0,1 1 0 0 0,-1-1-1 0 0,1 1 1 0 0,-1-1 0 0 0,0 1 0 0 0,1 0 0 0 0,-1 0 0 0 0,0 0 0 0 0,1 0-1 0 0,-1 0 1 0 0,0 0 0 0 0,1 0 0 0 0,-1 0 0 0 0,1 1 0 0 0,-1-1 0 0 0,0 1-1 0 0,1-1 1 0 0,-1 1 29 0 0,-62 40-1099 0 0,55-28 1102 0 0,0 1 0 0 0,1-1 0 0 0,1 2 0 0 0,0-1 1 0 0,1 1-1 0 0,0 0 0 0 0,2 0 0 0 0,-1 1 0 0 0,2 0 0 0 0,0-1 0 0 0,1 1 1 0 0,1 0-1 0 0,0 0 0 0 0,1 0 0 0 0,0 1 0 0 0,2-1 0 0 0,1 6-3 0 0,0-12 25 0 0,1-1 0 0 0,0 1 0 0 0,1-1 0 0 0,0 0-1 0 0,0 0 1 0 0,1-1 0 0 0,0 0 0 0 0,1 0 0 0 0,0 0-1 0 0,0-1 1 0 0,0 0 0 0 0,1 0 0 0 0,0-1 0 0 0,0 0 0 0 0,1 0-1 0 0,0-1 1 0 0,0 0 0 0 0,0-1 0 0 0,0 0 0 0 0,1 0 0 0 0,0-1-1 0 0,0 0 1 0 0,0-1 0 0 0,0 0 0 0 0,0 0 0 0 0,0-1-1 0 0,0-1 1 0 0,0 0 0 0 0,1 0 0 0 0,-1-1 0 0 0,5-1-25 0 0,8-5-1990 0 0,-9-4-4265 0 0,-5 4-2607 0 0</inkml:trace>
</inkml:ink>
</file>

<file path=ppt/ink/ink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54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680 768 0 0 0,'13'0'1073'0'0,"-6"-27"9452"0"0,-7 25-10390 0 0,0 2 539 0 0,-6-12 3305 0 0,2 10-3766 0 0,0 0-1 0 0,0 1 0 0 0,0-1 1 0 0,0 1-1 0 0,0 0 0 0 0,0 0 1 0 0,-1 0-1 0 0,1 1 1 0 0,0-1-1 0 0,-1 1 0 0 0,1 0 1 0 0,0 1-1 0 0,-1-1 0 0 0,1 1 1 0 0,0-1-1 0 0,0 1 1 0 0,-1 1-1 0 0,1-1 0 0 0,0 0 1 0 0,0 1-1 0 0,0 0 0 0 0,1 0 1 0 0,-1 0-1 0 0,-3 3-212 0 0,5-3 10 0 0,-1 0 41 0 0,0 1 0 0 0,0 0 0 0 0,0 0 0 0 0,0 0 0 0 0,1 0 0 0 0,0 0 0 0 0,-1 1 0 0 0,1-1 0 0 0,0 1 0 0 0,0-1 0 0 0,1 1 0 0 0,-1 0 0 0 0,1 0 0 0 0,0 0 0 0 0,0 0 0 0 0,0 2-51 0 0,0 0 23 0 0,0-1 1 0 0,0 1 0 0 0,0 0-1 0 0,1 0 1 0 0,0 0-1 0 0,1-1 1 0 0,-1 1 0 0 0,1 0-1 0 0,0 0 1 0 0,1-1 0 0 0,-1 1-1 0 0,1-1 1 0 0,0 1-1 0 0,0-1 1 0 0,1 0 0 0 0,-1 0-1 0 0,2 1-23 0 0,-2-4 34 0 0,0 1-1 0 0,0-1 1 0 0,0 1-1 0 0,1-1 1 0 0,-1 0-1 0 0,1 0 0 0 0,0 0 1 0 0,-1 0-1 0 0,1 0 1 0 0,0 0-1 0 0,0-1 1 0 0,0 0-1 0 0,0 1 1 0 0,1-1-1 0 0,-1 0 1 0 0,0-1-1 0 0,0 1 1 0 0,1 0-1 0 0,-1-1 1 0 0,0 0-1 0 0,1 0 1 0 0,-1 0-1 0 0,0 0 0 0 0,1 0 1 0 0,-1-1-1 0 0,0 0 1 0 0,1 1-1 0 0,-1-1 1 0 0,2-1-34 0 0,85-52 1003 0 0,-80 45-870 0 0,-1 0 0 0 0,-1-1 1 0 0,0-1-1 0 0,0 1 0 0 0,-1-1 0 0 0,0 0 1 0 0,-1-1-1 0 0,0 0 0 0 0,-1 0 0 0 0,1-2-133 0 0,-6 12 26 0 0,1 0 1 0 0,0 0-1 0 0,-1 0 0 0 0,1 1 0 0 0,-1-1 0 0 0,0 0 1 0 0,0 0-1 0 0,1 0 0 0 0,-1 0 0 0 0,0 0 0 0 0,-1 0 1 0 0,1 0-1 0 0,0 0 0 0 0,-1 0 0 0 0,1 0 0 0 0,-1 0 1 0 0,1 1-1 0 0,-1-1 0 0 0,0 0 0 0 0,0 0 0 0 0,0 1 1 0 0,0-1-1 0 0,0 0 0 0 0,0 1 0 0 0,0-1 0 0 0,-1 1 0 0 0,1-1 1 0 0,0 1-1 0 0,-1 0 0 0 0,1 0 0 0 0,-1 0 0 0 0,0 0 1 0 0,1 0-1 0 0,-2-1-26 0 0,-69-5-237 0 0,61 9 204 0 0,1 0 0 0 0,-1 1 1 0 0,1 1-1 0 0,-1-1 0 0 0,1 2 1 0 0,0-1-1 0 0,1 2 0 0 0,-1-1 1 0 0,1 1-1 0 0,0 0 0 0 0,0 1 1 0 0,1 0-1 0 0,0 1 0 0 0,-1 0 33 0 0,8-5 0 0 0,-1 0 0 0 0,1 0-1 0 0,-1 0 1 0 0,1 1 0 0 0,0-1 0 0 0,0 0-1 0 0,1 1 1 0 0,-1-1 0 0 0,1 0 0 0 0,-1 1-1 0 0,1-1 1 0 0,0 1 0 0 0,0-1-1 0 0,1 0 1 0 0,-1 1 0 0 0,1-1 0 0 0,0 1-1 0 0,0-1 1 0 0,0 0 0 0 0,0 0 0 0 0,0 0-1 0 0,1 0 1 0 0,-1 0 0 0 0,1 0-1 0 0,0 0 1 0 0,0 0 0 0 0,0 0 0 0 0,0-1-1 0 0,0 1 1 0 0,1-1 0 0 0,-1 1 0 0 0,1-1-1 0 0,0 0 1 0 0,0 0 0 0 0,0 0-1 0 0,-1-1 1 0 0,2 1 0 0 0,-1-1 0 0 0,0 0-1 0 0,0 1 1 0 0,0-1 0 0 0,1-1 0 0 0,-1 1-1 0 0,3 0 1 0 0,12 2 142 0 0,-9-6-2981 0 0,-6-3-2512 0 0,-7-6-3583 0 0,1 5-284 0 0</inkml:trace>
  <inkml:trace contextRef="#ctx0" brushRef="#br0" timeOffset="804.33">80 128 2393 0 0,'0'0'1837'0'0,"0"0"-230"0"0,0 0 2 0 0,0 0 220 0 0,0 0 210 0 0,0 0-19 0 0,0 0-327 0 0,0 0-439 0 0,0 0-353 0 0,0 0-223 0 0,0 0-109 0 0,0 0-42 0 0,0 0-16 0 0,-3 0-38 0 0,1 3-350 0 0,0 0 0 0 0,0 1 0 0 0,1 0-1 0 0,-1-1 1 0 0,1 1 0 0 0,0 0 0 0 0,0 0 0 0 0,0 0-1 0 0,0 0 1 0 0,1 0 0 0 0,-1 0 0 0 0,1 0 0 0 0,0 0-1 0 0,0 0 1 0 0,1 0 0 0 0,-1 0 0 0 0,1 0-1 0 0,0 0 1 0 0,0-1 0 0 0,0 1 0 0 0,1 1-123 0 0,-1 6 206 0 0,29 309 1410 0 0,-13-233-1562 0 0,-12-80-1366 0 0,-3-31-1399 0 0,-2 19 2338 0 0,3-38-5758 0 0,-2 13-2629 0 0,-1 19 3652 0 0</inkml:trace>
  <inkml:trace contextRef="#ctx0" brushRef="#br0" timeOffset="5573.486">148 76 0 0 0,'-58'18'0'0'0,"11"-7"1471"0"0,5-3 1390 0 0,42-8-2255 0 0,0 0 8 0 0,0 0-50 0 0,0 0-72 0 0,0 0-61 0 0,0 0-51 0 0,0 0-3 0 0,0 0 10 0 0,0 0-8 0 0,0 0 2 0 0,0 0 30 0 0,18-4 6064 0 0,20-23-3100 0 0,69-31-1727 0 0,-83 48-1490 0 0,-21 9-153 0 0,0-1-1 0 0,0 0 0 0 0,0 1 1 0 0,0-1-1 0 0,0 1 0 0 0,0 0 1 0 0,0 0-1 0 0,1 0 0 0 0,-1 1 1 0 0,0-1-1 0 0,0 1 0 0 0,1 0 1 0 0,-1-1-1 0 0,0 2 0 0 0,1-1 1 0 0,-1 0-1 0 0,0 1 1 0 0,4 0-5 0 0,9 79 24 0 0,-15-77-14 0 0,0 0 1 0 0,0 0 0 0 0,0 1 0 0 0,-1-1-1 0 0,1 0 1 0 0,-1 0 0 0 0,0 0 0 0 0,0 0-1 0 0,0 1 1 0 0,0-1 0 0 0,0 0 0 0 0,-1 0-1 0 0,0 0 1 0 0,1 0 0 0 0,-1 0 0 0 0,0 0-1 0 0,0 0 1 0 0,-1 0 0 0 0,1 0 0 0 0,-1 0-1 0 0,1 0 1 0 0,-1-1 0 0 0,0 1 0 0 0,0-1-1 0 0,0 1 1 0 0,0-1 0 0 0,-1 0 0 0 0,1 0-1 0 0,-1 0 1 0 0,1 0 0 0 0,-1 0 0 0 0,-1 0-11 0 0,3-1-3 0 0,0 0 1 0 0,1-1 0 0 0,-1 1-1 0 0,0 0 1 0 0,1-1-1 0 0,-1 1 1 0 0,0 0 0 0 0,1 0-1 0 0,-1-1 1 0 0,1 1 0 0 0,-1 0-1 0 0,1 0 1 0 0,0 0 0 0 0,-1 0-1 0 0,1 0 1 0 0,0 0-1 0 0,0 0 1 0 0,-1 0 0 0 0,1 0-1 0 0,0 0 1 0 0,0 0 0 0 0,0 0-1 0 0,0 0 1 0 0,0 0 0 0 0,0 0-1 0 0,1 0 1 0 0,-1-1 0 0 0,0 1-1 0 0,0 0 1 0 0,1 0-1 0 0,-1 0 1 0 0,1 0 0 0 0,-1 0-1 0 0,0 0 1 0 0,1 0 0 0 0,0-1-1 0 0,-1 1 1 0 0,1 0 0 0 0,-1 0-1 0 0,1-1 1 0 0,0 1-1 0 0,0 0 1 0 0,-1-1 0 0 0,1 1-1 0 0,1 0 3 0 0,35 27-64 0 0,32 16 33 0 0,-66-41 52 0 0,1 0 0 0 0,-1 0-1 0 0,1 0 1 0 0,-1 0 0 0 0,0 0-1 0 0,0 1 1 0 0,0-1 0 0 0,-1 1 0 0 0,1 0-1 0 0,-1 0 1 0 0,0 0 0 0 0,0 0-1 0 0,0 0 1 0 0,-1 0 0 0 0,1 0 0 0 0,-1 1-1 0 0,0-1 1 0 0,0 1 0 0 0,-1-1-1 0 0,1 1 1 0 0,-1-1 0 0 0,0 1 0 0 0,0-1-1 0 0,-1 1 1 0 0,1-1 0 0 0,-1 1-1 0 0,0-1 1 0 0,0 0 0 0 0,-1 1 0 0 0,1-1-1 0 0,-1 0 1 0 0,0 0 0 0 0,0 0-1 0 0,-2 3-20 0 0,-7 5 118 0 0,0-1-1 0 0,-1 0 0 0 0,0-1 1 0 0,0 0-1 0 0,-1-1 0 0 0,0-1 1 0 0,-1 0-1 0 0,0 0 0 0 0,0-2 1 0 0,-1 0-1 0 0,0 0 1 0 0,-9 1-118 0 0,-20 10 194 0 0,-64 5 5 0 0,107-22-262 0 0,1 0-55 0 0,0 0-78 0 0,0 0-164 0 0,14-4-2090 0 0,11-10-1133 0 0,1 0-6098 0 0,-15 10 2371 0 0</inkml:trace>
</inkml:ink>
</file>

<file path=ppt/ink/ink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4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 54 0 0 0,'0'0'623'0'0,"0"0"77"0"0,-2-5 91 0 0,-13-19 1795 0 0,-15 17 4735 0 0,-13 35-5147 0 0,38-22-2054 0 0,0 0 1 0 0,0 0-1 0 0,0 0 1 0 0,1 1-1 0 0,0 0 1 0 0,0 0-1 0 0,1 0 0 0 0,0 0 1 0 0,0 0-1 0 0,1 1 1 0 0,0-1-1 0 0,0 1 0 0 0,0-1 1 0 0,1 1-1 0 0,1 0 1 0 0,-1 0-1 0 0,1 5-120 0 0,2-10 148 0 0,0 0 0 0 0,1-1 0 0 0,-1 1 0 0 0,1 0 0 0 0,-1-1 0 0 0,1 0 0 0 0,0 0 0 0 0,0 1 0 0 0,0-2 0 0 0,0 1 0 0 0,0 0 0 0 0,0-1 0 0 0,1 1 0 0 0,-1-1 0 0 0,1 0 0 0 0,-1 0-1 0 0,1 0 1 0 0,-1 0 0 0 0,1-1-148 0 0,3 0 130 0 0,0 1-1 0 0,0-2 0 0 0,0 1 0 0 0,0-1 0 0 0,-1 0 0 0 0,1 0 0 0 0,0-1 0 0 0,0 0 1 0 0,-1 0-1 0 0,1-1 0 0 0,-1 0 0 0 0,0 0 0 0 0,1 0 0 0 0,-1-1 0 0 0,-1 0 0 0 0,1 0 1 0 0,-1 0-1 0 0,1-1 0 0 0,-1 0 0 0 0,-1 0 0 0 0,1 0 0 0 0,-1 0 0 0 0,0-1 0 0 0,0 0 1 0 0,0 0-1 0 0,-1 0 0 0 0,0 0 0 0 0,0-1 0 0 0,0 1 0 0 0,-1-1 0 0 0,0 1 0 0 0,-1-1 1 0 0,1 0-1 0 0,-1 0 0 0 0,0 0 0 0 0,-1 0 0 0 0,0 0 0 0 0,0 0 0 0 0,-1 0 0 0 0,0-2-128 0 0,0 7-22 0 0,-1 0 1 0 0,0 0-1 0 0,1 0 1 0 0,-1 1-1 0 0,0-1 1 0 0,0 1-1 0 0,0 0 1 0 0,0-1 0 0 0,-1 1-1 0 0,1 0 1 0 0,0 0-1 0 0,0 0 1 0 0,-1 1-1 0 0,1-1 1 0 0,0 0 0 0 0,-1 1-1 0 0,1 0 1 0 0,-1-1-1 0 0,1 1 1 0 0,0 0-1 0 0,-1 0 1 0 0,1 1 0 0 0,-1-1-1 0 0,1 0 1 0 0,-1 1-1 0 0,-1 0 21 0 0,-5-1-118 0 0,1 2 71 0 0,1-1 0 0 0,-1 1-1 0 0,0 1 1 0 0,1-1 0 0 0,-1 2 0 0 0,1-1-1 0 0,0 1 1 0 0,0 0 0 0 0,0 0 0 0 0,1 1-1 0 0,-1-1 1 0 0,1 2 0 0 0,0-1 0 0 0,0 1 47 0 0,4-4 6 0 0,0-1 1 0 0,1 1 0 0 0,-1 0 0 0 0,1 0 0 0 0,-1-1 0 0 0,1 1 0 0 0,0 0 0 0 0,0 0 0 0 0,0 0-1 0 0,0 0 1 0 0,0 1 0 0 0,0-1 0 0 0,1 0 0 0 0,-1 0 0 0 0,1 0 0 0 0,-1 1 0 0 0,1-1 0 0 0,0 0-1 0 0,0 1 1 0 0,0-1 0 0 0,0 0 0 0 0,0 1 0 0 0,0-1 0 0 0,1 0 0 0 0,-1 0 0 0 0,1 1 0 0 0,0-1-1 0 0,0 0 1 0 0,0 0 0 0 0,0 0 0 0 0,0 0 0 0 0,0 0 0 0 0,0 0 0 0 0,0 0 0 0 0,1 0 0 0 0,-1-1 0 0 0,1 1-1 0 0,0 0 1 0 0,-1-1 0 0 0,1 1 0 0 0,0-1 0 0 0,0 0 0 0 0,0 0 0 0 0,0 1 0 0 0,0-1 0 0 0,0 0-1 0 0,0-1 1 0 0,0 1 0 0 0,1 0 0 0 0,-1-1 0 0 0,0 1 0 0 0,0-1 0 0 0,1 0 0 0 0,-1 1 0 0 0,0-1-1 0 0,0 0 1 0 0,1-1 0 0 0,-1 1 0 0 0,0 0 0 0 0,1-1-7 0 0,20 2 266 0 0,-16 0-197 0 0,0-1-1 0 0,0 0 1 0 0,0 0-1 0 0,0 0 0 0 0,1-1 1 0 0,-1 0-1 0 0,0 0 1 0 0,0-1-1 0 0,0 0 1 0 0,0 0-1 0 0,-1-1 0 0 0,1 1 1 0 0,-1-2-1 0 0,5-2-68 0 0,24-27 531 0 0,-34 31-539 0 0,1 1 1 0 0,-1-1-1 0 0,0 0 0 0 0,0 0 1 0 0,0 0-1 0 0,0 0 1 0 0,0-1-1 0 0,0 1 0 0 0,-1 0 1 0 0,1 0-1 0 0,-1 0 0 0 0,1-1 1 0 0,-1 1-1 0 0,0 0 0 0 0,0 0 1 0 0,0-1-1 0 0,0 1 0 0 0,0 0 1 0 0,-1-1-1 0 0,1 1 0 0 0,-1 0 1 0 0,1 0-1 0 0,-1 0 1 0 0,0 0-1 0 0,0-1 0 0 0,0 1 1 0 0,0 0-1 0 0,0 0 0 0 0,0 1 1 0 0,-1-1-1 0 0,1 0 0 0 0,-1 0 1 0 0,1 1-1 0 0,-1-1 0 0 0,0 1 1 0 0,1-1-1 0 0,-1 1 0 0 0,0 0 1 0 0,0-1-1 0 0,0 1 1 0 0,0 0-1 0 0,0 0 0 0 0,0 0 1 0 0,-1 1-1 0 0,1-1 8 0 0,-12-4-178 0 0,-1 1 1 0 0,1 0-1 0 0,-1 1 0 0 0,0 1 1 0 0,0 1-1 0 0,0 0 0 0 0,0 0 1 0 0,0 2-1 0 0,-11 1 178 0 0,24-3-32 0 0,0 1 0 0 0,1 0 0 0 0,-1 0 0 0 0,0 0 0 0 0,0 0 1 0 0,1 1-1 0 0,-1-1 0 0 0,0 0 0 0 0,1 1 0 0 0,-1-1 0 0 0,0 1 0 0 0,1-1 0 0 0,-1 1 0 0 0,1 0 1 0 0,-1 0-1 0 0,1 0 0 0 0,-1 0 0 0 0,1 0 0 0 0,-1 0 0 0 0,1 0 0 0 0,0 0 0 0 0,0 1 0 0 0,0-1 0 0 0,0 0 1 0 0,0 1-1 0 0,0-1 0 0 0,0 1 0 0 0,0-1 0 0 0,0 1 0 0 0,0-1 0 0 0,1 1 0 0 0,-1 0 0 0 0,1-1 1 0 0,-1 1-1 0 0,1 0 0 0 0,0 0 0 0 0,0-1 0 0 0,0 1 0 0 0,0 0 0 0 0,0 0 0 0 0,0-1 0 0 0,0 1 1 0 0,0 0-1 0 0,1-1 0 0 0,-1 1 0 0 0,1 0 0 0 0,0 0 32 0 0,42 22-2853 0 0,-10-15-4514 0 0,-30-9 6058 0 0,10 4-8796 0 0</inkml:trace>
</inkml:ink>
</file>

<file path=ppt/ink/ink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56 0 0 0,'0'0'964'0'0,"0"0"74"0"0,0 0-14 0 0,0 0-50 0 0,0 0-90 0 0,0 0-71 0 0,0 0-14 0 0,0 0-12 0 0,2-3-26 0 0,-1 1-996 0 0,-2-29 6878 0 0,-1 29-6408 0 0,0 0 0 0 0,-1 0 0 0 0,1 1 0 0 0,-1-1 1 0 0,1 0-1 0 0,-1 1 0 0 0,0 0 0 0 0,1 0 0 0 0,-1 0 0 0 0,0 0 0 0 0,0 0 0 0 0,0 0 0 0 0,0 1 0 0 0,0-1 0 0 0,0 1 0 0 0,0 0 0 0 0,0 0 0 0 0,0 0 0 0 0,0 0 0 0 0,0 1 0 0 0,0-1 0 0 0,0 1 0 0 0,0 0-235 0 0,-6 1 81 0 0,1 2 1 0 0,-1-1-1 0 0,1 1 1 0 0,0 0-1 0 0,0 1 1 0 0,0 0-1 0 0,0 0 0 0 0,1 1 1 0 0,0-1-1 0 0,0 2 1 0 0,-3 3-82 0 0,2-1 56 0 0,0-1 0 0 0,0 1 0 0 0,1 1 0 0 0,0 0 1 0 0,1-1-1 0 0,0 2 0 0 0,1-1 0 0 0,0 1 0 0 0,0 0 1 0 0,1 0-1 0 0,1 0 0 0 0,0 1 0 0 0,0-1 0 0 0,1 1 0 0 0,0-1 1 0 0,1 3-57 0 0,1 3 75 0 0,-1-13-39 0 0,1 1 0 0 0,-1 0 0 0 0,1 0 0 0 0,0-1 0 0 0,0 1 0 0 0,1 0 0 0 0,-1 0 0 0 0,1-1 0 0 0,0 1 0 0 0,0 0 0 0 0,1-1 0 0 0,-1 1 0 0 0,1-1 0 0 0,0 1 0 0 0,0-1 0 0 0,1 0 1 0 0,-1 0-1 0 0,1 0 0 0 0,0 0 0 0 0,0-1 0 0 0,0 1 0 0 0,1-1 0 0 0,0 2-36 0 0,6 0 197 0 0,-1-1 0 0 0,1 1 0 0 0,0-1 1 0 0,1-1-1 0 0,-1 0 0 0 0,0-1 0 0 0,1 0 0 0 0,0 0 1 0 0,-1-1-1 0 0,1 0 0 0 0,0-1 0 0 0,0 0 0 0 0,10-2-197 0 0,9 1 255 0 0,52-17 188 0 0,-82 16-845 0 0,1-4-3832 0 0,1 3-6974 0 0,-1 3 1234 0 0</inkml:trace>
</inkml:ink>
</file>

<file path=ppt/ink/ink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22.71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1562 276 0 0 0,'63'25'0'0'0,"-24"-13"-52"0"0,-28-12 2997 0 0,-7 0-1353 0 0,-3 0-969 0 0,-5-10 6037 0 0,-7 9-3718 0 0,1 1-2438 0 0,-350 11 4625 0 0,241-7-4206 0 0,-14 7-191 0 0,-65-11 251 0 0,69 7-687 0 0,35 1 28 0 0,-141-8-55 0 0,187 7-173 0 0,-28 8-37 0 0,-3-4 2 0 0,18-4 89 0 0,18 1-29 0 0,10-1-5 0 0,38-11 1024 0 0,43-99-803 0 0,27-81-293 0 0,-54 78 12 0 0,-21 105-52 0 0,0 1-7 0 0,0 0-44 0 0,0 0-25 0 0,0 0-42 0 0,0 0-32 0 0,0 0-22 0 0,8 19-315 0 0,48 70 402 0 0,89 90 8 0 0,-138-165 68 0 0,-1 1 0 0 0,-1-1 0 0 0,0 1 1 0 0,-1-1-1 0 0,0 1 0 0 0,-2 1 1 0 0,1-1-1 0 0,-2 0 0 0 0,0 1 0 0 0,-1-1 1 0 0,0 0-1 0 0,-2 4 5 0 0,2 8 247 0 0,-26-30-89 0 0,-77-36 100 0 0,4 7-283 0 0,73 27-160 0 0,-69-9-794 0 0,34 30-6333 0 0,37-5-4073 0 0,18-4 5798 0 0</inkml:trace>
  <inkml:trace contextRef="#ctx0" brushRef="#br0" timeOffset="8095.012">684 777 0 0 0,'0'0'696'0'0,"0"0"598"0"0,0 0 405 0 0,0 0 320 0 0,0 0 212 0 0,0 0-57 0 0,0 0-242 0 0,0 0-346 0 0,0 0-351 0 0,0 0-286 0 0,-5-2-176 0 0,4 2-704 0 0,1-1 0 0 0,-1 1 0 0 0,1-1 0 0 0,-1 1 0 0 0,0-1 0 0 0,1 1 0 0 0,-1-1 0 0 0,0 1 0 0 0,1 0 0 0 0,-1-1 0 0 0,0 1 0 0 0,0 0 0 0 0,1 0 0 0 0,-1-1 0 0 0,0 1 1 0 0,0 0-1 0 0,0 0 0 0 0,1 0 0 0 0,-1 0 0 0 0,0 0 0 0 0,0 0 0 0 0,0 0 0 0 0,1 0 0 0 0,-1 1 0 0 0,0-1 0 0 0,0 0 0 0 0,1 0 0 0 0,-1 1 0 0 0,0-1 0 0 0,1 0 0 0 0,-1 1 0 0 0,0-1 1 0 0,1 1-1 0 0,-1-1 0 0 0,0 1 0 0 0,1-1 0 0 0,-1 1 0 0 0,1-1 0 0 0,-1 1 0 0 0,1 0 0 0 0,-1-1 0 0 0,1 1 0 0 0,-1 0 0 0 0,1-1 0 0 0,0 1 0 0 0,-1 0 0 0 0,1-1 0 0 0,0 1 1 0 0,0 0-1 0 0,-1 0 0 0 0,1 0 0 0 0,0-1 0 0 0,0 1 0 0 0,0 0 0 0 0,0 0 0 0 0,0-1 0 0 0,0 1 0 0 0,0 0 0 0 0,0 0 0 0 0,1 0 0 0 0,-1-1 0 0 0,0 1 0 0 0,0 0 0 0 0,1 0 0 0 0,-1 0-68 0 0,39 57 1359 0 0,58 170-748 0 0,-74-194 257 0 0,-22-34-642 0 0,18-103 1603 0 0,56-62-1687 0 0,-27 76-210 0 0,-34 60-1816 0 0,-14 28 849 0 0,0 1-494 0 0,0 0-92 0 0,-1 0-1430 0 0,0 1-4185 0 0,0 2-2466 0 0</inkml:trace>
  <inkml:trace contextRef="#ctx0" brushRef="#br0" timeOffset="8763.002">1107 946 0 0 0,'0'0'835'0'0,"0"0"646"0"0,0 0 437 0 0,0 0 277 0 0,0 0 86 0 0,0 0-221 0 0,0 0-354 0 0,0 0-339 0 0,0 0-325 0 0,0 0-277 0 0,0 0-204 0 0,0 0-143 0 0,0 0 491 0 0,11 154 2671 0 0,-4-92-5895 0 0,-5-9-9120 0 0,-2-64 4655 0 0,0 8 6192 0 0</inkml:trace>
  <inkml:trace contextRef="#ctx0" brushRef="#br0" timeOffset="9284.939">1076 980 160 0 0,'0'0'1614'0'0,"0"0"10"0"0,0 0 131 0 0,0 0 240 0 0,0 0 134 0 0,0 0-120 0 0,0 0-335 0 0,0 0-418 0 0,0 0-338 0 0,0 0-194 0 0,0 0-96 0 0,0 0-9 0 0,0 0-15 0 0,11-12-40 0 0,37-36-56 0 0,-44 44-396 0 0,0 1-1 0 0,0 0 1 0 0,1 0-1 0 0,-1 0 1 0 0,1 0-1 0 0,0 0 1 0 0,-1 1-1 0 0,1 0 0 0 0,0 0 1 0 0,1 0-1 0 0,-1 1 1 0 0,0 0-1 0 0,0 0 1 0 0,1 0-1 0 0,-1 0 1 0 0,1 1-112 0 0,-1 0 102 0 0,7-2 102 0 0,-11 1-193 0 0,1 0-1 0 0,0 0 1 0 0,-1 1 0 0 0,1-1-1 0 0,0 0 1 0 0,0 1-1 0 0,-1-1 1 0 0,1 1-1 0 0,0 0 1 0 0,0 0 0 0 0,0-1-1 0 0,0 1 1 0 0,-1 0-1 0 0,1 1 1 0 0,0-1-1 0 0,0 0 1 0 0,0 0 0 0 0,-1 1-1 0 0,1-1 1 0 0,0 1-1 0 0,0 0 1 0 0,-1-1-1 0 0,1 1 1 0 0,0 0 0 0 0,-1 0-1 0 0,1 0 1 0 0,-1 0-1 0 0,1 0 1 0 0,-1 1-1 0 0,0-1 1 0 0,1 0 0 0 0,-1 1-1 0 0,0-1 1 0 0,0 1-1 0 0,0-1 1 0 0,0 1-1 0 0,0-1 1 0 0,0 1 0 0 0,-1 0-1 0 0,1-1 1 0 0,0 1-1 0 0,-1 0 1 0 0,1 0-11 0 0,-2 4 15 0 0,0 0 0 0 0,-1 0 0 0 0,1 0 0 0 0,-1 0 0 0 0,0-1 0 0 0,0 1 0 0 0,-1-1 0 0 0,0 1-1 0 0,0-1 1 0 0,0 0 0 0 0,-1 0 0 0 0,1 0 0 0 0,-1 0 0 0 0,0-1 0 0 0,-1 0 0 0 0,1 0 0 0 0,-2 1-15 0 0,-32 41 43 0 0,37-45-51 0 0,0 0 0 0 0,0 1 0 0 0,0-1 0 0 0,1 0 0 0 0,-1 1 0 0 0,1-1 0 0 0,-1 1 0 0 0,1-1-1 0 0,-1 1 1 0 0,1-1 0 0 0,0 1 0 0 0,0-1 0 0 0,0 1 0 0 0,0-1 0 0 0,0 1 0 0 0,0 0 0 0 0,0-1 0 0 0,1 1 0 0 0,-1-1-1 0 0,0 1 1 0 0,1-1 0 0 0,-1 1 0 0 0,1-1 0 0 0,0 0 0 0 0,-1 1 0 0 0,1-1 0 0 0,0 0 0 0 0,0 1 0 0 0,0-1 0 0 0,0 0 0 0 0,0 0-1 0 0,0 0 1 0 0,0 0 0 0 0,0 0 0 0 0,1 0 0 0 0,-1 0 0 0 0,0 0 0 0 0,1 0 8 0 0,58 27-93 0 0,-48-24 125 0 0,-1 0-2 0 0,-6-3-17 0 0,0 0 0 0 0,0 0 0 0 0,0 0 0 0 0,0 1 0 0 0,0-1 0 0 0,0 1 0 0 0,0 1 0 0 0,0-1 0 0 0,-1 1 0 0 0,1-1 0 0 0,-1 1 0 0 0,0 0 0 0 0,1 1 0 0 0,-2-1 0 0 0,1 1 0 0 0,0 0 0 0 0,-1 0 0 0 0,1 0 0 0 0,-1 0 0 0 0,0 1 0 0 0,-1-1 0 0 0,1 1 0 0 0,-1-1 0 0 0,0 1 0 0 0,0 0 0 0 0,0 0 0 0 0,-1 0 0 0 0,0 0 0 0 0,1 3-13 0 0,-4-4 40 0 0,-1 0 0 0 0,1-1 0 0 0,-1 1 0 0 0,0-1 0 0 0,1 1 0 0 0,-1-1 1 0 0,-1 0-1 0 0,1 0 0 0 0,0 0 0 0 0,-1-1 0 0 0,0 1 0 0 0,1-1 0 0 0,-1 0 0 0 0,0 0 0 0 0,0 0 0 0 0,0 0 0 0 0,0-1 0 0 0,-4 1-40 0 0,1 1 36 0 0,-4 2-51 0 0,-1-1-1 0 0,1 0 1 0 0,-1-1-1 0 0,0-1 1 0 0,0 1-1 0 0,0-2 1 0 0,0 0-1 0 0,-1 0 1 0 0,1-1-1 0 0,0-1 1 0 0,-2 0 15 0 0,-15-12-2064 0 0,22 6-1574 0 0,0-1-3971 0 0,4 7-1329 0 0</inkml:trace>
  <inkml:trace contextRef="#ctx0" brushRef="#br0" timeOffset="10665.974">597 670 0 0 0,'0'0'603'0'0,"0"0"344"0"0,-9-4 7258 0 0,23-9-167 0 0,28 6-8321 0 0,-34 6 1021 0 0,117-9 617 0 0,-38 4-658 0 0,55-8 1997 0 0,-207-15-2410 0 0,59 25-435 0 0,0 0-1 0 0,1 0 0 0 0,-1 0 1 0 0,1-1-1 0 0,0 1 1 0 0,1-1-1 0 0,-1 0 0 0 0,1-1 1 0 0,0 1-1 0 0,0-1 0 0 0,0 0 1 0 0,1 0-1 0 0,-2-4 152 0 0,3 7-1087 0 0,-1 0-903 0 0,3 1-4279 0 0,0-1-1907 0 0</inkml:trace>
</inkml:ink>
</file>

<file path=ppt/ink/ink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5.4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0,'0'0'1820'0'0,"0"0"5"0"0,0 0 87 0 0,0 0 97 0 0,0 0 131 0 0,0 0 13 0 0,0 0-250 0 0,0 0-376 0 0,0 0-403 0 0,0 0-395 0 0,0 0-281 0 0,0 0-177 0 0,0 0-93 0 0,2 5 534 0 0,25 56 82 0 0,-3 0 0 0 0,-3 2 1 0 0,13 64-795 0 0,-2 16 147 0 0,-24-114-74 0 0,-1-73 1099 0 0,78-245-882 0 0,-72 254-393 0 0,1 1 0 0 0,1 1 0 0 0,2 0 1 0 0,19-28 102 0 0,12-1-3392 0 0,-48 61 1875 0 0,0 1-666 0 0,0 0-966 0 0,0 0-1603 0 0,0 0-2660 0 0</inkml:trace>
  <inkml:trace contextRef="#ctx0" brushRef="#br0" timeOffset="383.534">380 340 7570 0 0,'0'0'1628'0'0,"0"0"-553"0"0,0 0-315 0 0,0 0 150 0 0,0 0 259 0 0,0 0 77 0 0,0 0-158 0 0,0 0-277 0 0,0 0-216 0 0,0 0-139 0 0,0 0-60 0 0,0 0-33 0 0,2 13-38 0 0,14 106 791 0 0,-12 73-710 0 0,-6-174 8 0 0,2-13-2349 0 0,0-10-6061 0 0,12-13-934 0 0,-9 10 7463 0 0</inkml:trace>
  <inkml:trace contextRef="#ctx0" brushRef="#br0" timeOffset="887.848">380 306 0 0 0,'0'0'607'0'0,"0"0"688"0"0,0 0 290 0 0,0 0 213 0 0,0 0 188 0 0,0 0 18 0 0,0 0-210 0 0,0 0-354 0 0,0 0-390 0 0,0 0-313 0 0,0 0-215 0 0,0 0-131 0 0,0 0 1 0 0,2-1 34 0 0,128-27 2803 0 0,-45 21-2795 0 0,-84 8-423 0 0,0 1 0 0 0,1 0 1 0 0,-1 0-1 0 0,0-1 1 0 0,-1 1-1 0 0,1 0 0 0 0,0 0 1 0 0,0 0-1 0 0,-1 0 1 0 0,1 0-1 0 0,-1 0 0 0 0,0 0 1 0 0,1 0-1 0 0,-1 1 1 0 0,0-1-1 0 0,0 0 1 0 0,-1 0-1 0 0,1 0 0 0 0,0 0 1 0 0,-1 0-1 0 0,1 0 1 0 0,-1 0-1 0 0,1 0 0 0 0,-1 0 1 0 0,0 0-1 0 0,0 0 1 0 0,-1 1-12 0 0,-67 111 196 0 0,69-112-205 0 0,0 1 0 0 0,-1 0 0 0 0,1-1 1 0 0,0 1-1 0 0,1-1 0 0 0,-1 1 1 0 0,0 0-1 0 0,1-1 0 0 0,-1 1 0 0 0,1-1 1 0 0,0 1-1 0 0,0-1 0 0 0,0 1 0 0 0,0-1 1 0 0,0 0-1 0 0,1 1 0 0 0,-1-1 0 0 0,1 0 1 0 0,-1 0-1 0 0,1 0 0 0 0,0 0 0 0 0,0 0 1 0 0,0 0-1 0 0,0-1 0 0 0,0 1 1 0 0,0-1-1 0 0,0 1 0 0 0,1-1 0 0 0,-1 0 1 0 0,1 0-1 0 0,-1 0 0 0 0,1 0 0 0 0,-1 0 1 0 0,1-1-1 0 0,-1 1 0 0 0,1-1 0 0 0,-1 1 1 0 0,2-1 8 0 0,31 16-68 0 0,-32-13 94 0 0,0 0 1 0 0,0 0 0 0 0,0 1 0 0 0,0-1-1 0 0,-1 1 1 0 0,1-1 0 0 0,-1 1 0 0 0,0 0 0 0 0,0 0-1 0 0,-1 0 1 0 0,1 0 0 0 0,-1 0 0 0 0,1 0-1 0 0,-1 0 1 0 0,-1 0 0 0 0,1 1 0 0 0,-1-1 0 0 0,1 0-1 0 0,-1 0 1 0 0,0 1 0 0 0,-1-1 0 0 0,1 0-1 0 0,-1 1 1 0 0,0-1 0 0 0,0 1-27 0 0,-4 3 33 0 0,1-1 0 0 0,-1-1-1 0 0,0 1 1 0 0,-1-1 0 0 0,0 0 0 0 0,0 0-1 0 0,0-1 1 0 0,-1 0 0 0 0,1 0 0 0 0,-1 0-1 0 0,-1-1 1 0 0,1 0 0 0 0,0 0-1 0 0,-1-1 1 0 0,0 0 0 0 0,0 0 0 0 0,0-1-1 0 0,-6 1-31 0 0,-86 14-1578 0 0,79-16-2293 0 0,0 0-3357 0 0,20-1 2705 0 0,1 0 665 0 0</inkml:trace>
  <inkml:trace contextRef="#ctx0" brushRef="#br0" timeOffset="1169.885">928 303 1344 0 0,'0'0'1678'0'0,"0"0"-659"0"0,0 0-135 0 0,0 0 302 0 0,0 0 377 0 0,0 0 212 0 0,0 0-87 0 0,0 0-298 0 0,0 0-303 0 0,0 0-230 0 0,0 0-163 0 0,0 0-101 0 0,-20 34-85 0 0,-65 104-96 0 0,-21 44 490 0 0,75-122-947 0 0,-8 16-690 0 0,4-32-3000 0 0,22-29-3969 0 0,11-12 4796 0 0,0 1 455 0 0</inkml:trace>
  <inkml:trace contextRef="#ctx0" brushRef="#br0" timeOffset="2003.286">1050 446 0 0 0,'0'0'824'0'0,"0"0"146"0"0,0 0 129 0 0,0 0 154 0 0,0 0 104 0 0,0 0-107 0 0,0 0-157 0 0,0 0-208 0 0,0 0-207 0 0,0 0-126 0 0,0 0-95 0 0,0 0-51 0 0,-12 23-32 0 0,-74 138 272 0 0,-63 64-872 0 0,139-216-132 0 0,24-33 240 0 0,132-156 348 0 0,1 33-374 0 0,-146 146 132 0 0,-1 0-1 0 0,1-1 1 0 0,0 1 0 0 0,0 0 0 0 0,0-1-1 0 0,1 1 1 0 0,-1 0 0 0 0,0 0 0 0 0,0 0 0 0 0,1 0-1 0 0,-1 0 1 0 0,0 1 0 0 0,1-1 0 0 0,-1 0 0 0 0,1 1-1 0 0,-1-1 1 0 0,1 0 0 0 0,-1 1 0 0 0,1 0 0 0 0,-1-1-1 0 0,1 1 1 0 0,0 0 0 0 0,-1 0 0 0 0,1 0-1 0 0,0 0 1 0 0,-1 0 0 0 0,1 0 0 0 0,-1 1 0 0 0,1-1-1 0 0,-1 0 1 0 0,1 1 0 0 0,0-1 0 0 0,-1 1 0 0 0,0 0-1 0 0,1-1 1 0 0,-1 1 0 0 0,1 0 0 0 0,-1 0 0 0 0,0 0-1 0 0,1 0 1 0 0,-1 0 0 0 0,0 0 0 0 0,0 0 0 0 0,0 1-1 0 0,0-1 13 0 0,4 30 600 0 0,-1 0-1 0 0,-1 0 0 0 0,-2 0 1 0 0,-1 1-1 0 0,-2 6-599 0 0,0 29 763 0 0,3-66-675 0 0,-1 1 1 0 0,0-1-1 0 0,0 0 0 0 0,1 0 1 0 0,-1 0-1 0 0,0 0 0 0 0,0 1 1 0 0,0-1-1 0 0,0 0 1 0 0,0 0-1 0 0,-1 0 0 0 0,1 0 1 0 0,0 0-1 0 0,0 1 1 0 0,-1-1-1 0 0,1 0 0 0 0,-1 0 1 0 0,1 0-1 0 0,-1 0 1 0 0,1 0-1 0 0,-1 0 0 0 0,0 0 1 0 0,1 0-1 0 0,-1 0 0 0 0,0-1 1 0 0,0 1-1 0 0,0 0 1 0 0,0 0-1 0 0,0-1 0 0 0,0 1 1 0 0,0 0-1 0 0,0-1 1 0 0,0 1-1 0 0,0-1 0 0 0,0 1 1 0 0,0-1-1 0 0,0 0 1 0 0,0 1-1 0 0,0-1 0 0 0,0 0 1 0 0,-1 0-1 0 0,1 0 1 0 0,0 0-1 0 0,0 0 0 0 0,0 0 1 0 0,0 0-1 0 0,-1 0 0 0 0,1-1 1 0 0,0 1-1 0 0,0 0 1 0 0,0-1-1 0 0,0 1 0 0 0,0 0 1 0 0,0-1-89 0 0,-4-2-19 0 0,0 0 0 0 0,1 0 1 0 0,-1-1-1 0 0,1 1 0 0 0,0-1 0 0 0,0 0 1 0 0,1 0-1 0 0,-1 0 0 0 0,1-1 1 0 0,0 1-1 0 0,0-1 0 0 0,0 0 0 0 0,1 0 1 0 0,-1-1 18 0 0,-11-17-1050 0 0,-8-13-3702 0 0,11 11-3119 0 0,7 13 2595 0 0</inkml:trace>
</inkml:ink>
</file>

<file path=ppt/ink/ink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3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16 156 0 0 0,'0'0'263'0'0,"0"0"540"0"0,0 0 175 0 0,0 0 219 0 0,0 0 366 0 0,0 0 253 0 0,0 0 51 0 0,0 0-190 0 0,0 0-344 0 0,0 0-339 0 0,0 0-277 0 0,-3-1-170 0 0,1 1-623 0 0,-8-2 1070 0 0,25 1 1882 0 0,36 3 1014 0 0,70-7-2380 0 0,22-17-1071 0 0,-93 21-347 0 0,-50 1-111 0 0,0 0-41 0 0,0 0-31 0 0,0 0-34 0 0,0 0-30 0 0,0 0-33 0 0,0 0-32 0 0,0 0-68 0 0,0 0-55 0 0,-3 12-4319 0 0,0 2-4195 0 0,3-7 2284 0 0,0-6 4674 0 0</inkml:trace>
  <inkml:trace contextRef="#ctx0" brushRef="#br0" timeOffset="662.215">5 425 1920 0 0,'0'0'1881'0'0,"0"0"-30"0"0,0 0 4 0 0,0 0 4 0 0,0 0-68 0 0,0 0-293 0 0,0 0-405 0 0,0 0-281 0 0,0 0-115 0 0,0 0 17 0 0,0 0 65 0 0,0 0-17 0 0,0 0-70 0 0,17 1-89 0 0,114 4 801 0 0,27-14-269 0 0,-90 8-6339 0 0,-65-9-7736 0 0,-2 9 9738 0 0</inkml:trace>
  <inkml:trace contextRef="#ctx0" brushRef="#br0" timeOffset="1216.43">217 5 1544 0 0,'0'0'1375'0'0,"0"0"14"0"0,0 0 116 0 0,0 0 234 0 0,0 0 200 0 0,0 0-21 0 0,0 0-334 0 0,0 0-425 0 0,0 0-396 0 0,0 0-315 0 0,0 0-169 0 0,0 0-99 0 0,0 0-32 0 0,-5-5 275 0 0,29 25 1056 0 0,132 78 671 0 0,-154-96-2143 0 0,14 10-6 0 0,0 1 0 0 0,-2 1 0 0 0,1 0 0 0 0,-2 1-1 0 0,0 1 1 0 0,-1 0 0 0 0,-1 0 0 0 0,3 7-1 0 0,-13-19-4 0 0,0 0 0 0 0,0 0 0 0 0,-1 0 0 0 0,0 1 0 0 0,0-1-1 0 0,0 0 1 0 0,0 0 0 0 0,-1 0 0 0 0,0 0 0 0 0,1 1 0 0 0,-2-1 0 0 0,1 0 0 0 0,0 0-1 0 0,-1-1 1 0 0,0 1 0 0 0,1 0 0 0 0,-2 0 0 0 0,1-1 0 0 0,0 0 0 0 0,-1 1-1 0 0,1-1 1 0 0,-1 0 0 0 0,-2 2 4 0 0,-11 19-18 0 0,-69 97 90 0 0,-26-11 41 0 0,57-58-609 0 0,53-51 232 0 0,1-1 0 0 0,0 1 0 0 0,0-1 0 0 0,0 1 0 0 0,0-1-1 0 0,0 1 1 0 0,0-1 0 0 0,1 1 0 0 0,-1-1 0 0 0,0 1 0 0 0,0-1 0 0 0,0 1 0 0 0,0-1-1 0 0,1 1 1 0 0,-1-1 0 0 0,0 1 0 0 0,0-1 0 0 0,1 1 0 0 0,-1-1 0 0 0,0 1 0 0 0,1-1-1 0 0,-1 0 1 0 0,0 1 0 0 0,1-1 0 0 0,-1 0 0 0 0,1 1 0 0 0,-1-1 0 0 0,0 0 0 0 0,1 0-1 0 0,-1 1 1 0 0,1-1 0 0 0,-1 0 0 0 0,1 0 0 0 0,-1 0 0 0 0,1 0 0 0 0,-1 1 0 0 0,1-1-1 0 0,-1 0 1 0 0,1 0 0 0 0,-1 0 0 0 0,1 0 0 0 0,-1 0 0 0 0,1 0 0 0 0,-1-1 0 0 0,1 1-1 0 0,0 0 1 0 0,-1 0 0 0 0,0 0 0 0 0,1 0 0 0 0,-1-1 0 0 0,1 1 0 0 0,-1 0 0 0 0,1 0-1 0 0,-1-1 1 0 0,1 1 0 0 0,-1 0 0 0 0,0-1 0 0 0,1 1 264 0 0,5-3-4293 0 0</inkml:trace>
</inkml:ink>
</file>

<file path=ppt/ink/ink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8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0 0 0,'0'0'175'0'0,"0"0"480"0"0,0 0 311 0 0,0 0 303 0 0,0 0 304 0 0,0 0 152 0 0,0 0-126 0 0,0 0-348 0 0,0 0-387 0 0,0 0-268 0 0,0 0-103 0 0,0 0 44 0 0,2-2 63 0 0,6-2-311 0 0,0 2 0 0 0,-1-1 1 0 0,1 1-1 0 0,0 0 0 0 0,1 0 1 0 0,-1 1-1 0 0,0 0 1 0 0,0 1-1 0 0,0 0 0 0 0,0 0 1 0 0,1 1-1 0 0,-1 0 0 0 0,0 0-289 0 0,26 0 444 0 0,240-1 1285 0 0,-209-7-1531 0 0,-65 7-170 0 0,-1-1 1 0 0,1 1 0 0 0,0 0 0 0 0,0-1 0 0 0,0 1 0 0 0,0 0 0 0 0,0-1-1 0 0,-1 1 1 0 0,1 0 0 0 0,0-1 0 0 0,0 1 0 0 0,0 0 0 0 0,0-1-1 0 0,0 1 1 0 0,0-1 0 0 0,0 1 0 0 0,0 0 0 0 0,0-1 0 0 0,0 1-1 0 0,1 0 1 0 0,-1-1 0 0 0,0 1 0 0 0,0 0 0 0 0,0-1 0 0 0,0 1 0 0 0,0 0-1 0 0,1-1 1 0 0,-1 1 0 0 0,0 0 0 0 0,0-1 0 0 0,1 1 0 0 0,-1 0-1 0 0,0 0 1 0 0,0-1 0 0 0,1 1 0 0 0,-1 0 0 0 0,0 0 0 0 0,1 0-1 0 0,-1-1 1 0 0,0 1 0 0 0,1 0 0 0 0,-1 0 0 0 0,0 0 0 0 0,1 0 0 0 0,-1 0-1 0 0,1 0 1 0 0,-1 0 0 0 0,0 0 0 0 0,1-1 0 0 0,-1 1 0 0 0,0 1-1 0 0,1-1 1 0 0,-1 0 0 0 0,1 0 0 0 0,-1 0 0 0 0,0 0 0 0 0,1 0-1 0 0,-1 0 1 0 0,0 0-29 0 0,-33-21 1263 0 0,22 15-1361 0 0,2 0 84 0 0,-1 0 1 0 0,1-1-1 0 0,0 0 1 0 0,0 0-1 0 0,1-1 1 0 0,0 0-1 0 0,1-1 1 0 0,-1 1-1 0 0,2-1 1 0 0,-1-1 0 0 0,-4-8 13 0 0,31 10-13259 0 0,-16 8 5365 0 0</inkml:trace>
</inkml:ink>
</file>

<file path=ppt/ink/ink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6817 0 0,'0'0'1367'0'0,"0"0"-386"0"0,0 0-53 0 0,0 0 164 0 0,0 0 115 0 0,0 0-61 0 0,0 0-210 0 0,0 0-192 0 0,0 0-116 0 0,0 0-70 0 0,0 0-26 0 0,0 0-50 0 0,0 0-15 0 0,19 0 4 0 0,118 3 895 0 0,-75-2-1084 0 0,0-3 0 0 0,-1-3 1 0 0,1-2-1 0 0,28-9-282 0 0,-78 13-1038 0 0,-1-1-1998 0 0,-3 3-7516 0 0,-7 1 4327 0 0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02.7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349 0 0 0 0,'0'0'1238'0'0,"0"0"-71"0"0,0 0 31 0 0,0 0 197 0 0,0 0 288 0 0,0 0 195 0 0,0 0-95 0 0,0 0-324 0 0,0 0-372 0 0,0 0-297 0 0,0 0-181 0 0,0 0-78 0 0,-3 8-12 0 0,-27 118 2533 0 0,21 371-595 0 0,10-318-2457 0 0,-1-177-104 0 0,0-1 1 0 0,0 0-1 0 0,0 1 0 0 0,0-1 1 0 0,-1 0-1 0 0,1 0 1 0 0,-1 0-1 0 0,1 1 0 0 0,-1-1 1 0 0,1 0-1 0 0,-1 0 1 0 0,0 0-1 0 0,1 0 0 0 0,-1 0 1 0 0,0 0-1 0 0,0 0 1 0 0,0 0-1 0 0,0 0 1 0 0,0 0-1 0 0,0-1 0 0 0,0 1 1 0 0,0 0-1 0 0,0-1 1 0 0,0 1-1 0 0,0-1 0 0 0,0 1 1 0 0,0-1-1 0 0,-1 1 1 0 0,1-1-1 0 0,0 0 0 0 0,-1 1 104 0 0,-12 0-4817 0 0,1-4-4118 0 0,10 2 5053 0 0</inkml:trace>
  <inkml:trace contextRef="#ctx0" brushRef="#br0" timeOffset="249.273">1 523 2088 0 0,'0'0'709'0'0,"0"0"-35"0"0,0 0 255 0 0,0 0 464 0 0,0 0 384 0 0,0 0 67 0 0,0 0-181 0 0,0 0-251 0 0,0 0-199 0 0,0 0-139 0 0,0 0-112 0 0,0 0-100 0 0,0 0-80 0 0,32-2-77 0 0,104-9-91 0 0,41-28 739 0 0,-148 32-1486 0 0,119-30 293 0 0,-54 4-4767 0 0,-74 21-824 0 0,-12 6-51 0 0,-2 2 921 0 0</inkml:trace>
  <inkml:trace contextRef="#ctx0" brushRef="#br0" timeOffset="651.984">691 59 4233 0 0,'0'0'2556'0'0,"0"0"-1602"0"0,0 0-407 0 0,0 0 325 0 0,0 0 479 0 0,0 0 343 0 0,0 0 30 0 0,0 0-244 0 0,0 33-329 0 0,0 104-321 0 0,1 226 1521 0 0,-2-354-2339 0 0,2-1 1 0 0,-1 1 0 0 0,1-1-1 0 0,1 0 1 0 0,-1 1-1 0 0,1-1 1 0 0,1 0-1 0 0,0 0 1 0 0,0 0 0 0 0,0 0-1 0 0,1-1 1 0 0,0 1-1 0 0,1-1 1 0 0,-1 0-1 0 0,1 0 1 0 0,1 0-1 0 0,-1-1 1 0 0,1 0 0 0 0,5 4-13 0 0,-6-8 32 0 0,1-1 0 0 0,-1 0 1 0 0,1 0-1 0 0,-1 0 0 0 0,1 0 1 0 0,-1-1-1 0 0,1 0 0 0 0,-1 0 1 0 0,1 0-1 0 0,-1-1 1 0 0,1 0-1 0 0,-1 0 0 0 0,1 0 1 0 0,-1-1-1 0 0,0 0 0 0 0,0 0 1 0 0,1 0-1 0 0,-1-1 0 0 0,-1 1 1 0 0,1-1-1 0 0,0 0 0 0 0,-1-1 1 0 0,4-3-33 0 0,185-105 540 0 0,-192 111-533 0 0,0 0 0 0 0,0 0 0 0 0,0 1 0 0 0,1-1 0 0 0,-1 1-1 0 0,0-1 1 0 0,0 1 0 0 0,1-1 0 0 0,-1 1 0 0 0,1 0 0 0 0,-1 0 0 0 0,0-1 0 0 0,1 1 0 0 0,-1 0 0 0 0,1 0 0 0 0,-1 1 0 0 0,0-1 0 0 0,1 0 0 0 0,-1 0-1 0 0,0 1 1 0 0,1-1 0 0 0,-1 1 0 0 0,0-1 0 0 0,1 1 0 0 0,-1-1 0 0 0,0 1 0 0 0,0 0 0 0 0,0 0 0 0 0,0 0 0 0 0,1-1 0 0 0,-1 1 0 0 0,0 0 0 0 0,-1 0-1 0 0,1 0 1 0 0,0 1 0 0 0,0-1 0 0 0,0 0 0 0 0,-1 0 0 0 0,1 0 0 0 0,0 1 0 0 0,-1-1 0 0 0,1 0 0 0 0,-1 1 0 0 0,0-1 0 0 0,1 0 0 0 0,-1 2-7 0 0,16 99 425 0 0,-16-100-487 0 0,0 0 1 0 0,0 1-1 0 0,1-1 1 0 0,-1 0-1 0 0,1 0 1 0 0,0 1-1 0 0,-1-1 1 0 0,1 0-1 0 0,0 0 1 0 0,0 0-1 0 0,1 0 0 0 0,-1 0 1 0 0,0 0-1 0 0,1 0 1 0 0,-1 0-1 0 0,1-1 1 0 0,-1 1-1 0 0,1 0 1 0 0,0-1-1 0 0,0 1 1 0 0,0-1-1 0 0,0 0 0 0 0,0 0 1 0 0,0 1-1 0 0,0-2 1 0 0,0 1-1 0 0,2 1 62 0 0,18-2-4288 0 0,1-9-4516 0 0,-16 5 1548 0 0</inkml:trace>
  <inkml:trace contextRef="#ctx0" brushRef="#br0" timeOffset="1033.58">1389 700 0 0 0,'0'0'313'0'0,"0"0"1120"0"0,0 0 527 0 0,0 0 195 0 0,0 0 19 0 0,0 0-163 0 0,0 0-253 0 0,0 0-274 0 0,0 0-244 0 0,0 0-178 0 0,0 0-166 0 0,0 0-124 0 0,0 0-81 0 0,23-5-115 0 0,72-17-98 0 0,-94 22-459 0 0,1 0 0 0 0,0 0 1 0 0,-1-1-1 0 0,1 1 0 0 0,0 0 1 0 0,-1-1-1 0 0,1 1 0 0 0,-1-1 1 0 0,1 0-1 0 0,-1 1 0 0 0,1-1 1 0 0,-1 0-1 0 0,0 0 0 0 0,1 0 1 0 0,-1 0-1 0 0,0 0 0 0 0,0 0 1 0 0,0 0-1 0 0,1-1 0 0 0,-1 1 1 0 0,0 0-1 0 0,-1-1 0 0 0,1 1 1 0 0,0 0-1 0 0,0-1 0 0 0,-1 1 1 0 0,1-1-1 0 0,0 1 1 0 0,-1-1-20 0 0,2-5 94 0 0,3-2-54 0 0,-1 0 1 0 0,0 0 0 0 0,-1-1 0 0 0,0 0 0 0 0,-1 1 0 0 0,0-1-1 0 0,0 0 1 0 0,-1 0 0 0 0,0 0 0 0 0,-1 0 0 0 0,0 0-1 0 0,0 0 1 0 0,-2-5-41 0 0,1 13-50 0 0,-1-1-1 0 0,0 1 0 0 0,0-1 0 0 0,0 1 0 0 0,-1 0 1 0 0,1 0-1 0 0,0-1 0 0 0,-1 2 0 0 0,0-1 1 0 0,1 0-1 0 0,-1 0 0 0 0,0 1 0 0 0,0 0 0 0 0,0-1 1 0 0,0 1-1 0 0,0 0 0 0 0,0 1 0 0 0,0-1 1 0 0,0 0-1 0 0,0 1 0 0 0,0 0 0 0 0,-1-1 0 0 0,1 1 1 0 0,0 1-1 0 0,0-1 0 0 0,0 0 0 0 0,0 1 1 0 0,0 0-1 0 0,-1-1 0 0 0,1 1 0 0 0,0 0 0 0 0,1 1 1 0 0,-1-1-1 0 0,0 1 0 0 0,0-1 0 0 0,0 1 1 0 0,1 0-1 0 0,-1 0 0 0 0,1 0 0 0 0,-1 0 1 0 0,-1 2 50 0 0,-6 6 13 0 0,-1 1 0 0 0,1 0 1 0 0,1 1-1 0 0,0 0 0 0 0,1 0 1 0 0,0 1-1 0 0,1 0 0 0 0,0 0 1 0 0,1 0-1 0 0,0 1 0 0 0,1 0 1 0 0,1 1-1 0 0,0-1 0 0 0,1 1 1 0 0,1-1-1 0 0,0 1 0 0 0,1 0 1 0 0,1 0-1 0 0,1 13-13 0 0,-1-22 40 0 0,2 0 0 0 0,-1 0 0 0 0,0 0 0 0 0,1 0 0 0 0,0 0 0 0 0,1-1 0 0 0,-1 1 1 0 0,1-1-1 0 0,0 1 0 0 0,0-1 0 0 0,1 0 0 0 0,0 0 0 0 0,-1-1 0 0 0,2 1 0 0 0,-1-1 0 0 0,0 0 0 0 0,1 0 0 0 0,0 0 0 0 0,0-1 0 0 0,0 1 0 0 0,0-1 1 0 0,1 0-1 0 0,2 0-40 0 0,5 4 26 0 0,1-2 1 0 0,0 0 0 0 0,0-1 0 0 0,1 0 0 0 0,-1-1-1 0 0,1-1 1 0 0,-1 0 0 0 0,1-1 0 0 0,4 0-27 0 0,-15-1-119 0 0,55-2-1385 0 0,-21-3-5470 0 0,-22 4-3680 0 0</inkml:trace>
</inkml:ink>
</file>

<file path=ppt/ink/ink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9386 0 0,'0'0'1456'0'0,"0"0"-602"0"0,0 0-199 0 0,0 0 235 0 0,0 0 300 0 0,0 0 138 0 0,0 0-127 0 0,0 0-233 0 0,0 0-185 0 0,0 0-165 0 0,0 0-108 0 0,0 0-51 0 0,0 0-51 0 0,23 11-24 0 0,72 36-15 0 0,-26-35 293 0 0,-35-15-723 0 0,0-1 0 0 0,-1-1 0 0 0,1-2 0 0 0,-1-1 1 0 0,10-5 60 0 0,41-10-9292 0 0,-70 19-1193 0 0</inkml:trace>
</inkml:ink>
</file>

<file path=ppt/ink/ink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59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86 80 0 0,'0'0'393'0'0,"0"0"-51"0"0,0 0 177 0 0,0 0 263 0 0,0 0 235 0 0,0 0 68 0 0,0 0-111 0 0,0 0-191 0 0,0 35-202 0 0,3 113-168 0 0,-3-25 358 0 0,-2 59 1306 0 0,2-171-2644 0 0,0-1 3889 0 0,-2-22 1792 0 0,-8-96-3142 0 0,9 85-1863 0 0,2 0 0 0 0,1 0 1 0 0,0 0-1 0 0,2 0 0 0 0,1 0 1 0 0,0 0-1 0 0,2 1 0 0 0,1 0 1 0 0,0 0-1 0 0,12-18-109 0 0,-10 21 27 0 0,0 1 0 0 0,2 0 0 0 0,0 0 0 0 0,1 2 0 0 0,1 0 0 0 0,0 0 0 0 0,2 1-1 0 0,-1 1 1 0 0,2 0 0 0 0,0 1 0 0 0,16-9-27 0 0,-30 21 2 0 0,-1-1-1 0 0,1 1 1 0 0,-1 0 0 0 0,1 0-1 0 0,-1 0 1 0 0,1 1-1 0 0,0-1 1 0 0,-1 1-1 0 0,1-1 1 0 0,0 1 0 0 0,0 0-1 0 0,-1 0 1 0 0,1 0-1 0 0,0 0 1 0 0,0 1 0 0 0,-1-1-1 0 0,1 1 1 0 0,0 0-1 0 0,-1 0 1 0 0,1-1 0 0 0,1 3-2 0 0,0 7 45 0 0,-1 1 1 0 0,-1 0 0 0 0,0 1 0 0 0,-1-1-1 0 0,0 0 1 0 0,-1 0 0 0 0,0 1 0 0 0,-1-1 0 0 0,0 0-1 0 0,-1 0 1 0 0,0 0 0 0 0,0 0 0 0 0,-4 8-46 0 0,4-11 6 0 0,-27 134-2313 0 0,43-133-6711 0 0,-12-9 6367 0 0,2 0-5055 0 0</inkml:trace>
</inkml:ink>
</file>

<file path=ppt/ink/ink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0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0 568 4657 0 0,'0'0'1490'0'0,"0"0"-575"0"0,0 0-223 0 0,0 0 236 0 0,0 0 267 0 0,0 0 102 0 0,0 0-99 0 0,0 0-204 0 0,0 0-162 0 0,0 0-63 0 0,0 0-57 0 0,0 0-25 0 0,0 0-3 0 0,22-4-40 0 0,67-13-38 0 0,-29-13 526 0 0,-46 17-845 0 0,10-5-140 0 0,0-2 0 0 0,-1-1 1 0 0,-2-1-1 0 0,0-1 0 0 0,-1 0 1 0 0,-2-2-1 0 0,0 0 0 0 0,-1-1 1 0 0,-2-1-1 0 0,-1 0 0 0 0,5-16-147 0 0,-3-56-953 0 0,-17 98 845 0 0,-1-1 0 0 0,1 1 0 0 0,0-1 0 0 0,0 1 0 0 0,0 0 1 0 0,-1 0-1 0 0,1 0 0 0 0,-1 0 0 0 0,1 0 0 0 0,-1 0 0 0 0,1 0 1 0 0,-1 0-1 0 0,1 1 0 0 0,-1-1 0 0 0,0 1 0 0 0,1-1 0 0 0,-1 1 0 0 0,0 0 1 0 0,1-1-1 0 0,-1 1 0 0 0,0 0 0 0 0,0 0 0 0 0,1 0 0 0 0,-1 0 0 0 0,0 1 1 0 0,0-1-1 0 0,1 0 0 0 0,-1 1 0 0 0,0-1 0 0 0,1 1 0 0 0,-1-1 1 0 0,0 1-1 0 0,1 0 0 0 0,-1 0 0 0 0,1 0 0 0 0,-1 0 0 0 0,1 0 0 0 0,-1 1 108 0 0,-9 7-24 0 0,1 1 0 0 0,0 1 0 0 0,0 0 0 0 0,1 1 0 0 0,1-1 0 0 0,0 2 0 0 0,0-1 0 0 0,1 1 0 0 0,1 0 0 0 0,0 0 0 0 0,1 1 0 0 0,0 0 0 0 0,1 0 0 0 0,1 0-1 0 0,0 0 1 0 0,1 1 0 0 0,1-1 0 0 0,0 1 0 0 0,1 0 0 0 0,0-1 0 0 0,2 8 24 0 0,-1-17 59 0 0,0 1 0 0 0,0-1 1 0 0,1 0-1 0 0,0 1 0 0 0,0-1 0 0 0,1 0 0 0 0,-1 0 1 0 0,1-1-1 0 0,0 1 0 0 0,0-1 0 0 0,1 1 0 0 0,-1-1 1 0 0,1 0-1 0 0,0 0 0 0 0,0 0 0 0 0,0-1 0 0 0,1 1 1 0 0,-1-1-1 0 0,1 0 0 0 0,0-1 0 0 0,0 1 0 0 0,0-1 1 0 0,0 0-1 0 0,0 0 0 0 0,0 0 0 0 0,1-1 0 0 0,-1 0 1 0 0,1 0-1 0 0,-1 0 0 0 0,1-1 0 0 0,0 1-59 0 0,3-1 117 0 0,0 0 0 0 0,-1-1 0 0 0,1 0-1 0 0,0 0 1 0 0,-1 0 0 0 0,1-1 0 0 0,-1-1 0 0 0,1 0 0 0 0,-1 0-1 0 0,0 0 1 0 0,0-1 0 0 0,-1 0 0 0 0,1-1 0 0 0,-1 1-1 0 0,2-2-116 0 0,7-7 11 0 0,-1 0 0 0 0,0-1 0 0 0,-1-1-1 0 0,-1 0 1 0 0,0-1 0 0 0,11-17-11 0 0,29-60-782 0 0,-53 93 718 0 0,-1 0 0 0 0,1 0 0 0 0,-1 0 0 0 0,1 1 0 0 0,-1-1 0 0 0,1 0 0 0 0,-1 0 0 0 0,1 0 0 0 0,-1 0 0 0 0,1 0 0 0 0,-1 0 0 0 0,1-1 0 0 0,-1 1 0 0 0,1 0 0 0 0,-1 0 0 0 0,1 0 0 0 0,-1 0 0 0 0,1 0 0 0 0,0-1 0 0 0,-1 1 0 0 0,1 0 0 0 0,-1 0 0 0 0,1-1 0 0 0,-1 1 0 0 0,1 0 0 0 0,0-1 0 0 0,-1 1 0 0 0,1 0 0 0 0,0-1 0 0 0,0 1 0 0 0,-1-1 0 0 0,1 1 64 0 0,-4 7-26 0 0,0 0 1 0 0,1 1-1 0 0,-1-1 1 0 0,2 1-1 0 0,-1 0 1 0 0,1 0-1 0 0,0 0 1 0 0,1 0-1 0 0,0 0 1 0 0,0 0 0 0 0,1 1-1 0 0,0 4 26 0 0,2-9 39 0 0,0 0 1 0 0,0 0-1 0 0,1 0 0 0 0,0-1 0 0 0,0 1 1 0 0,0-1-1 0 0,0 0 0 0 0,0 1 0 0 0,1-1 1 0 0,0-1-1 0 0,-1 1 0 0 0,1 0 0 0 0,0-1 1 0 0,0 0-1 0 0,0 0 0 0 0,1 0 0 0 0,-1 0 0 0 0,0-1 1 0 0,1 0-1 0 0,-1 0 0 0 0,1 0 0 0 0,-1 0 1 0 0,1-1-1 0 0,0 0 0 0 0,-1 0 0 0 0,1 0 1 0 0,-1 0-1 0 0,1-1 0 0 0,-1 1 0 0 0,1-1 1 0 0,1-1-40 0 0,2 2 119 0 0,9-3 63 0 0,-1-1-1 0 0,1 0 0 0 0,0-1 0 0 0,-1-1 0 0 0,0-1 0 0 0,0 0 0 0 0,-1-1 0 0 0,0-1 1 0 0,0 0-1 0 0,-1-1 0 0 0,0-1 0 0 0,-1 0 0 0 0,0 0 0 0 0,-1-2 0 0 0,0 1 0 0 0,8-13-181 0 0,-13 17 7 0 0,0 0 0 0 0,0 0 0 0 0,-1-1-1 0 0,0 0 1 0 0,-1 0 0 0 0,1-1 0 0 0,-2 1-1 0 0,0-1 1 0 0,0 0 0 0 0,0 0 0 0 0,-1 0-1 0 0,-1-1 1 0 0,0 1 0 0 0,0-1-1 0 0,-1 1 1 0 0,-1-1 0 0 0,1 0 0 0 0,-2 1-1 0 0,0-8-6 0 0,0 16-58 0 0,-1-1 0 0 0,1 0 0 0 0,-1 0-1 0 0,0 1 1 0 0,0-1 0 0 0,0 0 0 0 0,0 1 0 0 0,0 0-1 0 0,0 0 1 0 0,-1-1 0 0 0,1 1 0 0 0,-1 1-1 0 0,1-1 1 0 0,-1 0 0 0 0,0 1 0 0 0,0-1-1 0 0,0 1 1 0 0,0 0 0 0 0,0 0 0 0 0,0 0-1 0 0,0 0 1 0 0,0 1 0 0 0,0-1 0 0 0,0 1 0 0 0,0 0-1 0 0,-1-1 1 0 0,1 2 0 0 0,0-1 0 0 0,0 0-1 0 0,0 1 1 0 0,0-1 0 0 0,0 1 0 0 0,0 0-1 0 0,0 0 1 0 0,0 0 0 0 0,0 0 0 0 0,0 1 0 0 0,0-1-1 0 0,0 1 1 0 0,1 0 0 0 0,-1 0 0 0 0,1 0-1 0 0,-1 0 1 0 0,1 0 0 0 0,-1 1 58 0 0,-5 6-29 0 0,1 1-1 0 0,0 0 1 0 0,0 0 0 0 0,1 1 0 0 0,0-1-1 0 0,1 1 1 0 0,0 1 0 0 0,1-1-1 0 0,0 1 1 0 0,1 0 0 0 0,1 0 0 0 0,-1 0-1 0 0,2 0 1 0 0,0 0 0 0 0,0 0 0 0 0,1 1-1 0 0,1-1 1 0 0,1 11 29 0 0,1-13 3 0 0,1 1-1 0 0,1-1 1 0 0,0-1-1 0 0,0 1 1 0 0,0-1-1 0 0,1 0 1 0 0,1 0-1 0 0,0 0 1 0 0,0-1-1 0 0,0 0 1 0 0,1 0-1 0 0,1-1 1 0 0,-1 0-1 0 0,1-1 1 0 0,0 0 0 0 0,0 0-1 0 0,1-1 1 0 0,0 0-1 0 0,1 0-2 0 0,70 18-1138 0 0,-46-19-2091 0 0,-1 0-4300 0 0,-23-1 1864 0 0</inkml:trace>
</inkml:ink>
</file>

<file path=ppt/ink/ink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220 273 1888 0 0,'0'0'1305'0'0,"0"0"-64"0"0,0 0 152 0 0,0 0 222 0 0,0 0 130 0 0,0 0-50 0 0,0 0-242 0 0,0 0-261 0 0,0 0-212 0 0,0 0-144 0 0,0 0-72 0 0,0 0-17 0 0,-27 35-29 0 0,-79 111-46 0 0,59-59 263 0 0,43-70-747 0 0,-7 26 130 0 0,2 0 0 0 0,3 1 0 0 0,1 1 0 0 0,1-1-1 0 0,3 19-317 0 0,3-49 8 0 0,0 0 0 0 0,1 0 0 0 0,1 0 0 0 0,0-1 0 0 0,1 0 0 0 0,0 1 0 0 0,1-1 0 0 0,0-1 0 0 0,1 1 0 0 0,1-1 0 0 0,0-1 0 0 0,0 1 0 0 0,1-1 0 0 0,1-1 0 0 0,0 0 0 0 0,0 0 0 0 0,1-1 0 0 0,0 0 0 0 0,0-1 0 0 0,1 0-1 0 0,1-1 1 0 0,-1 0 0 0 0,1-1 0 0 0,0 0 0 0 0,0-1 0 0 0,5 0-8 0 0,13-1-1956 0 0,-18-4-1887 0 0,-2 0-3743 0 0,-9 0-192 0 0</inkml:trace>
  <inkml:trace contextRef="#ctx0" brushRef="#br0" timeOffset="304.561">315 778 7274 0 0,'0'0'2052'0'0,"0"0"-501"0"0,0 0-267 0 0,0 0-42 0 0,0 0-7 0 0,0 0-44 0 0,0 0-118 0 0,0 0-129 0 0,0 0-127 0 0,0 0-132 0 0,0 0-123 0 0,0 0-64 0 0,0 0-66 0 0,25 4-70 0 0,77 13-62 0 0,-6-17 276 0 0,-64-6-464 0 0,79-17-1414 0 0,-65 9-7734 0 0,-37 10 2741 0 0,-4 0 738 0 0</inkml:trace>
  <inkml:trace contextRef="#ctx0" brushRef="#br0" timeOffset="7886.837">1226 483 520 0 0,'0'0'1324'0'0,"0"0"-111"0"0,0 0 135 0 0,0 0 231 0 0,0 0 113 0 0,0 0-121 0 0,0 0-317 0 0,0 0-350 0 0,0 0-269 0 0,0 0-162 0 0,0 0-55 0 0,0 3 37 0 0,-1 5-176 0 0,0-1 0 0 0,-1 0 0 0 0,0 0 1 0 0,0 0-1 0 0,-1 0 0 0 0,0 0 1 0 0,0-1-1 0 0,-1 1 0 0 0,0-1 1 0 0,0 0-1 0 0,0 0 0 0 0,-5 5-279 0 0,-18 31 532 0 0,-124 171 439 0 0,99-147-962 0 0,-12 19-181 0 0,64-85 76 0 0,0 0 0 0 0,0 0 1 0 0,1 0-1 0 0,-1 0 0 0 0,0 0 0 0 0,0 0 0 0 0,0 0 0 0 0,1 0 0 0 0,-1 0 1 0 0,0 0-1 0 0,0 0 0 0 0,1 0 0 0 0,-1 0 0 0 0,0 0 0 0 0,0 0 0 0 0,0 0 1 0 0,1 0-1 0 0,-1 0 0 0 0,0 1 0 0 0,0-1 0 0 0,0 0 0 0 0,1 0 0 0 0,-1 0 1 0 0,0 0-1 0 0,0 0 0 0 0,0 1 0 0 0,0-1 0 0 0,1 0 0 0 0,-1 0 0 0 0,0 0 1 0 0,0 1-1 0 0,0-1 0 0 0,0 0 0 0 0,0 0 0 0 0,0 0 0 0 0,0 1 0 0 0,0-1 1 0 0,0 0-1 0 0,0 0 0 0 0,1 1 0 0 0,-1-1 0 0 0,0 0 96 0 0,22-18-5618 0 0,-21 16 4388 0 0,6-4-2620 0 0,0 1 497 0 0</inkml:trace>
  <inkml:trace contextRef="#ctx0" brushRef="#br0" timeOffset="13403.928">761 487 0 0 0,'0'0'324'0'0,"0"0"382"0"0,0 0 172 0 0,0 0 149 0 0,0 0 151 0 0,-3-1 163 0 0,0-1-800 0 0,-4-1-14 0 0,0 2 2566 0 0,7 1-1886 0 0,0 0-116 0 0,0 0-76 0 0,0 0-103 0 0,0 0-113 0 0,26 3 4054 0 0,-9 8-4429 0 0,0 1 0 0 0,0 0-1 0 0,-1 2 1 0 0,0 0 0 0 0,-1 0-1 0 0,-1 1 1 0 0,5 7-424 0 0,-10-13 79 0 0,0 0 0 0 0,0-1-1 0 0,1 0 1 0 0,1-1 0 0 0,-1 0 0 0 0,1-1 0 0 0,1 0-1 0 0,-1-1 1 0 0,1 0 0 0 0,10 3-79 0 0,46 22 307 0 0,7 20-68 0 0,-46-16-83 0 0,1 2-68 0 0,7-2 38 0 0,-20-16-96 0 0,-1-7-26 0 0,-16-11-75 0 0,0 0-26 0 0,0 0-81 0 0,0 0-79 0 0,0 0-111 0 0,0 0-145 0 0,0 0-252 0 0,0 0-314 0 0,-8-7-12770 0 0,5 3 6830 0 0</inkml:trace>
  <inkml:trace contextRef="#ctx0" brushRef="#br0" timeOffset="14219.725">718 222 0 0 0,'0'0'571'0'0,"0"0"408"0"0,0 0 169 0 0,0 0 75 0 0,0 0-27 0 0,0 0-62 0 0,0 0-39 0 0,0 0-14 0 0,0 0-33 0 0,0 0-51 0 0,-1 1 3155 0 0,49 26 1769 0 0,-42-27-5762 0 0,-1 1 0 0 0,0-1 0 0 0,1 0-1 0 0,-1 0 1 0 0,0-1 0 0 0,1 1 0 0 0,-1-1 0 0 0,0-1 0 0 0,0 1-1 0 0,0-1 1 0 0,0 1 0 0 0,0-1 0 0 0,0-1 0 0 0,0 1 0 0 0,0-1-159 0 0,27-17 318 0 0,-1 0 0 0 0,-1-3 0 0 0,-1 0 0 0 0,-2-2 1 0 0,10-11-319 0 0,15-48 816 0 0,-51 83-772 0 0,7 34-126 0 0,34 27 163 0 0,-19-17-18 0 0,58 93-2112 0 0,-70-127-2826 0 0,-4-7-3711 0 0,-5-2-1345 0 0</inkml:trace>
  <inkml:trace contextRef="#ctx0" brushRef="#br0" timeOffset="14775.588">1447 19 0 0 0,'0'0'891'0'0,"0"0"225"0"0,0 0 442 0 0,0 0 352 0 0,0 0 127 0 0,0 0-171 0 0,0 0-338 0 0,0 0-289 0 0,0 0-201 0 0,0 0-131 0 0,0 0-94 0 0,0 0-31 0 0,2-1 9 0 0,-1 0-720 0 0,-1 1 0 0 0,1 0 1 0 0,-1-1-1 0 0,0 1 1 0 0,1 0-1 0 0,-1-1 1 0 0,1 1-1 0 0,-1 0 1 0 0,1 0-1 0 0,-1 0 1 0 0,1-1-1 0 0,0 1 1 0 0,-1 0-1 0 0,1 0 1 0 0,-1 0-1 0 0,1 0 1 0 0,-1 0-1 0 0,1 0 1 0 0,-1 0-1 0 0,1 0 1 0 0,-1 0-1 0 0,1 0 1 0 0,0 1-1 0 0,-1-1 0 0 0,1 0 1 0 0,-1 0-1 0 0,1 0 1 0 0,-1 1-1 0 0,1-1 1 0 0,-1 0-1 0 0,0 1 1 0 0,1-1-1 0 0,-1 0 1 0 0,1 1-1 0 0,-1-1 1 0 0,0 0-1 0 0,1 1 1 0 0,-1-1-1 0 0,0 1 1 0 0,1-1-1 0 0,-1 1 1 0 0,0-1-1 0 0,1 1 1 0 0,-1-1-1 0 0,0 1 1 0 0,0-1-1 0 0,0 1 0 0 0,0-1 1 0 0,0 1-1 0 0,0-1 1 0 0,1 1-1 0 0,-1 0 1 0 0,0-1-72 0 0,8 14 889 0 0,21 26 40 0 0,-2 2 1 0 0,-2 0-1 0 0,-2 2 1 0 0,11 32-930 0 0,-13-22 120 0 0,-2 1 1 0 0,-3 0 0 0 0,-2 2 0 0 0,-2 0 0 0 0,2 50-121 0 0,-10-83-3 0 0,-2 0 0 0 0,-1 0 0 0 0,-1-1 0 0 0,-1 1-1 0 0,-1 0 1 0 0,0 0 0 0 0,-2-1 0 0 0,-1 1 0 0 0,-2-1 0 0 0,-2 6 3 0 0,3-13-70 0 0,-1 0 1 0 0,0 0-1 0 0,-1-1 0 0 0,-1 0 0 0 0,-1 0 1 0 0,0-1-1 0 0,-11 12 70 0 0,12-16-317 0 0,0 0 0 0 0,0-1 0 0 0,-1 0 1 0 0,0 0-1 0 0,0-1 0 0 0,-1 0 0 0 0,0-1 0 0 0,0-1 0 0 0,-1 1 0 0 0,0-2 0 0 0,0 1 1 0 0,-1-2-1 0 0,1 0 0 0 0,-1 0 0 0 0,-11 1 317 0 0,12-4-1118 0 0,-14 1-1886 0 0,9-5-7148 0 0,13 2 4223 0 0</inkml:trace>
</inkml:ink>
</file>

<file path=ppt/ink/ink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6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66 363 184 0 0,'0'0'1308'0'0,"0"0"-5"0"0,0 0 71 0 0,0 0 176 0 0,0 0 174 0 0,0 0-38 0 0,0 0-275 0 0,0 0-386 0 0,0 0-299 0 0,0 0-114 0 0,0 0 19 0 0,0 0 83 0 0,0 0 28 0 0,6 10-67 0 0,86 139 1643 0 0,-73-119-2197 0 0,-2 1 0 0 0,-1 1 1 0 0,-1 1-1 0 0,-2 0 0 0 0,-1 0 1 0 0,0 6-122 0 0,16 57 174 0 0,-24-117 2838 0 0,4-24-2716 0 0,1-27 53 0 0,5 1 1 0 0,2 1-1 0 0,3 0 0 0 0,24-56-349 0 0,3 1-749 0 0,-46 125 233 0 0,0 0-284 0 0,0 0-305 0 0,-6 47-11920 0 0,3-35 5630 0 0</inkml:trace>
  <inkml:trace contextRef="#ctx0" brushRef="#br0" timeOffset="313.808">541 727 10018 0 0,'0'0'1658'0'0,"0"0"-765"0"0,0 0-393 0 0,0 0 169 0 0,0 0 325 0 0,0 0 191 0 0,0 0-28 0 0,0 0-187 0 0,0 0-266 0 0,0 0-236 0 0,0 0-168 0 0,-1 32-102 0 0,-2 100-62 0 0,0 1 348 0 0,3-95-5313 0 0,18-117-9752 0 0,-16 70 13657 0 0</inkml:trace>
  <inkml:trace contextRef="#ctx0" brushRef="#br0" timeOffset="800.425">523 606 0 0 0,'0'0'551'0'0,"0"0"549"0"0,0 0 346 0 0,0 0 275 0 0,0 0 208 0 0,0 0-22 0 0,0 0-203 0 0,0 0-307 0 0,0 0-361 0 0,0 0-304 0 0,0 0-193 0 0,0 0-78 0 0,-6 1 1254 0 0,14 3-1324 0 0,-1-1 0 0 0,1 0 0 0 0,0-1 0 0 0,0 1 1 0 0,0-1-1 0 0,0-1 0 0 0,0 0 0 0 0,0 0 0 0 0,1 0 0 0 0,-1-1 0 0 0,0 0 0 0 0,4-1-391 0 0,-3 0 69 0 0,1 1-1 0 0,-1 0 0 0 0,0 0 1 0 0,1 1-1 0 0,-1 1 1 0 0,0 0-1 0 0,1 0 0 0 0,-1 0 1 0 0,0 1-1 0 0,3 2-68 0 0,-9-2 18 0 0,0 0 1 0 0,0 0-1 0 0,-1 0 0 0 0,1 0 0 0 0,-1 1 0 0 0,0-1 0 0 0,0 1 1 0 0,0-1-1 0 0,-1 1 0 0 0,1 0 0 0 0,-1 0 0 0 0,0 0 0 0 0,0 0 0 0 0,0 0 1 0 0,0 0-1 0 0,-1 0 0 0 0,1 0 0 0 0,-1 0 0 0 0,0 0 0 0 0,-1 0 1 0 0,1 0-1 0 0,-1 0 0 0 0,1 0 0 0 0,-1 0 0 0 0,0 0 0 0 0,-1 0 0 0 0,1 0 1 0 0,-1-1-1 0 0,0 1 0 0 0,1 0 0 0 0,-3 1-18 0 0,-35 54 151 0 0,38-57-160 0 0,0-1 1 0 0,0 1-1 0 0,0-1 1 0 0,1 1-1 0 0,-1 0 1 0 0,0-1-1 0 0,1 1 0 0 0,-1 0 1 0 0,1 0-1 0 0,0-1 1 0 0,-1 1-1 0 0,1 0 1 0 0,0 0-1 0 0,0 0 1 0 0,0 0-1 0 0,1-1 1 0 0,-1 1-1 0 0,0 0 1 0 0,1 0-1 0 0,-1 0 1 0 0,1-1-1 0 0,-1 1 0 0 0,1 0 1 0 0,0-1-1 0 0,0 1 1 0 0,0-1-1 0 0,0 1 1 0 0,0-1-1 0 0,0 1 1 0 0,0-1-1 0 0,0 1 1 0 0,0-1-1 0 0,1 0 1 0 0,-1 0-1 0 0,2 1 9 0 0,41 20-93 0 0,36 30 35 0 0,-78-49 75 0 0,0 0 0 0 0,0 0-1 0 0,-1 1 1 0 0,1-1 0 0 0,-1 1 0 0 0,0-1-1 0 0,0 1 1 0 0,0 0 0 0 0,-1-1 0 0 0,1 1-1 0 0,-1 0 1 0 0,0 0 0 0 0,0-1-1 0 0,0 1 1 0 0,-1 0 0 0 0,1 0 0 0 0,-1-1-1 0 0,0 1 1 0 0,0 0 0 0 0,0-1-1 0 0,0 1 1 0 0,-1-1 0 0 0,1 0 0 0 0,-1 1-1 0 0,0-1 1 0 0,0 0 0 0 0,0 0-1 0 0,0 0 1 0 0,-1 0 0 0 0,1 0 0 0 0,-1-1-1 0 0,0 1 1 0 0,0-1 0 0 0,0 0-1 0 0,0 1 1 0 0,0-1 0 0 0,0-1 0 0 0,-1 1-1 0 0,1 0 1 0 0,-1-1 0 0 0,-1 1-17 0 0,-4 3-69 0 0,-1-1 1 0 0,1 0 0 0 0,0-1-1 0 0,-1 0 1 0 0,0 0 0 0 0,0-1-1 0 0,0 0 1 0 0,0-1-1 0 0,0 0 1 0 0,0 0 0 0 0,0-1-1 0 0,-7-1 69 0 0,-11-6-4092 0 0,1-7-3698 0 0,24 10-1280 0 0</inkml:trace>
  <inkml:trace contextRef="#ctx0" brushRef="#br0" timeOffset="1583.713">0 157 0 0 0,'0'0'883'0'0,"0"0"693"0"0,0 0 327 0 0,0 0-34 0 0,0 0-282 0 0,0 0-404 0 0,0 0-365 0 0,0 0-204 0 0,0 0-97 0 0,0 0 11 0 0,14-1 1864 0 0,119-9 1180 0 0,0 2-2534 0 0,-87-6 266 0 0,-46 13-956 0 0,-6-24 1223 0 0,-75-38-957 0 0,45 41-609 0 0,28 15-508 0 0,11 2-5479 0 0,21 7-4637 0 0,-16 1 5401 0 0</inkml:trace>
  <inkml:trace contextRef="#ctx0" brushRef="#br0" timeOffset="2011.992">972 514 2873 0 0,'0'0'1619'0'0,"0"0"-88"0"0,0 0 12 0 0,0 0 206 0 0,0 0 144 0 0,0 0-182 0 0,0 0-412 0 0,0 0-430 0 0,0 0-337 0 0,0 0-162 0 0,0 0-46 0 0,0 0 17 0 0,0 0 23 0 0,8-3 27 0 0,82-9 973 0 0,200 6 29 0 0,-254 2-1566 0 0,14-3-916 0 0,-18-1-3937 0 0,-29 7 3060 0 0,-2 1-7076 0 0,-1 0 6172 0 0</inkml:trace>
  <inkml:trace contextRef="#ctx0" brushRef="#br0" timeOffset="2250.01">1059 665 3673 0 0,'0'0'2352'0'0,"0"0"-963"0"0,0 0-427 0 0,0 0 289 0 0,0 0 400 0 0,0 0 192 0 0,0 0-130 0 0,0 0-353 0 0,0 0-381 0 0,0 0-322 0 0,0 0-228 0 0,0 0-152 0 0,34 6-85 0 0,110 21-69 0 0,-57-20-89 0 0,-10-12-1545 0 0,-51 1-1591 0 0,-1-2-3343 0 0,-12 3-1382 0 0</inkml:trace>
</inkml:ink>
</file>

<file path=ppt/ink/ink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4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80 295 0 0 0,'0'0'525'0'0,"0"0"576"0"0,0 0 312 0 0,0 0 84 0 0,0 0-76 0 0,0 0-132 0 0,0 0-192 0 0,0 0-155 0 0,-6 0 519 0 0,5 0 3339 0 0,79-19-34 0 0,215-25-2093 0 0,-189 33-4288 0 0,-139 25-4538 0 0,14-6-3101 0 0,12-4 3291 0 0</inkml:trace>
  <inkml:trace contextRef="#ctx0" brushRef="#br0" timeOffset="282.138">0 494 3145 0 0,'0'0'2562'0'0,"0"0"-999"0"0,0 0-646 0 0,0 0-21 0 0,0 0 253 0 0,0 0 243 0 0,0 0 73 0 0,0 0-111 0 0,0 0-158 0 0,0 0-199 0 0,0 0-180 0 0,0 0-113 0 0,0 0-108 0 0,23 2-42 0 0,71 7-59 0 0,21-21 595 0 0,-65 2-895 0 0,1 5-276 0 0,25-3-457 0 0,-30-5-4603 0 0,-33 7-2456 0 0,-10 4 3779 0 0,0-1-94 0 0</inkml:trace>
  <inkml:trace contextRef="#ctx0" brushRef="#br0" timeOffset="766.488">293 0 0 0 0,'0'0'693'0'0,"0"0"373"0"0,0 0 241 0 0,0 0 169 0 0,0 0 21 0 0,0 0-174 0 0,0 0-235 0 0,0 0-223 0 0,0 0-138 0 0,0 0-52 0 0,0 0 6 0 0,0 0 25 0 0,0 13 34 0 0,0 37 36 0 0,21-21 690 0 0,10-7-774 0 0,2-2 0 0 0,0-1 0 0 0,1-1-1 0 0,1-3 1 0 0,6 2-692 0 0,53 46 495 0 0,-93-60-480 0 0,0 0 1 0 0,0 0-1 0 0,0 0 0 0 0,0 0 1 0 0,0 1-1 0 0,-1-1 0 0 0,0 0 1 0 0,1 0-1 0 0,-1 1 0 0 0,-1-1 1 0 0,1 0-1 0 0,0 0 0 0 0,-1 0 1 0 0,1 1-1 0 0,-1-1 0 0 0,0 0 1 0 0,0 0-1 0 0,0 0 1 0 0,-1 0-1 0 0,1 0 0 0 0,-1 0 1 0 0,0-1-1 0 0,1 1 0 0 0,-1 0 1 0 0,0-1-1 0 0,-1 0 0 0 0,0 2-15 0 0,-6 10 39 0 0,-11 18 41 0 0,-1-2-1 0 0,-2 0 0 0 0,-1-1 1 0 0,-1-2-1 0 0,-1 0 0 0 0,-2-2 0 0 0,-10 7-79 0 0,-127 89-803 0 0,148-103-1543 0 0,16-3-7446 0 0,3-15 2685 0 0</inkml:trace>
</inkml:ink>
</file>

<file path=ppt/ink/ink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41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200 748 0 0 0,'0'0'736'0'0,"0"0"211"0"0,0 0 175 0 0,0 0 294 0 0,0 0 362 0 0,0 0 198 0 0,0 0-94 0 0,0 0-326 0 0,0 0-428 0 0,0 0-361 0 0,0 0-231 0 0,-1-3-113 0 0,0-7 136 0 0,8 25 545 0 0,1 4-476 0 0,62 196 1598 0 0,-6 45-1737 0 0,-49-223-218 0 0,-8-48 1528 0 0,17-85-1210 0 0,4 1 1 0 0,28-60-590 0 0,14-42-125 0 0,-10 49-1680 0 0,-54 134 880 0 0,0 9-4222 0 0,-6 5 1584 0 0,0 0-1222 0 0,0 0-1387 0 0</inkml:trace>
  <inkml:trace contextRef="#ctx0" brushRef="#br0" timeOffset="370.287">606 1097 2224 0 0,'0'0'1629'0'0,"0"0"-261"0"0,0 0-112 0 0,0 0 113 0 0,0 0 95 0 0,0 0-73 0 0,0 0-237 0 0,0 0-254 0 0,0 0-189 0 0,0 0-114 0 0,0 0-76 0 0,0 0-56 0 0,0 0-25 0 0,-1 26-19 0 0,-3 125 283 0 0,4 58-541 0 0,0-208-662 0 0,0-1-345 0 0,-6-6-13148 0 0,6 5 13167 0 0,0-3 208 0 0</inkml:trace>
  <inkml:trace contextRef="#ctx0" brushRef="#br0" timeOffset="874.413">516 1105 2801 0 0,'0'0'1215'0'0,"0"0"-31"0"0,0 0 172 0 0,0 0 186 0 0,0 0 25 0 0,0 0-210 0 0,0 0-292 0 0,0 0-253 0 0,0 0-148 0 0,0 0-68 0 0,0 0-57 0 0,0 0-22 0 0,0 0-27 0 0,23-3-56 0 0,111-16 257 0 0,-58 11-61 0 0,-73 41-225 0 0,-13 14-118 0 0,8-44-284 0 0,1-1 0 0 0,0 1 0 0 0,-1 0 0 0 0,1 0 0 0 0,0 0-1 0 0,0 0 1 0 0,1 0 0 0 0,-1 0 0 0 0,1 0 0 0 0,-1 0 0 0 0,1 0 0 0 0,0 1 0 0 0,0-1-1 0 0,1 0 1 0 0,-1 0 0 0 0,1 0 0 0 0,-1 0 0 0 0,1 0 0 0 0,0 0 0 0 0,0 0 0 0 0,0 0 0 0 0,0 0-1 0 0,1 0 1 0 0,-1-1 0 0 0,1 1 0 0 0,0 0 0 0 0,0-1 0 0 0,0 0 0 0 0,0 1 0 0 0,1 0-3 0 0,3 0 16 0 0,-1 0 0 0 0,0 1 1 0 0,0-1-1 0 0,-1 1 0 0 0,1 0 0 0 0,-1 0 1 0 0,0 1-1 0 0,0-1 0 0 0,0 1 1 0 0,-1 0-1 0 0,1 0 0 0 0,-1 0 1 0 0,0 0-1 0 0,-1 1 0 0 0,1-1 1 0 0,-1 1-1 0 0,0-1 0 0 0,0 1 1 0 0,-1 0-1 0 0,0 0 0 0 0,0 2-16 0 0,-1-3 76 0 0,0 1 0 0 0,-1-1 1 0 0,0 0-1 0 0,0 0 0 0 0,-1 0 0 0 0,1 0 0 0 0,-1 0 0 0 0,0 0 0 0 0,-1 0 0 0 0,1 0 0 0 0,-1-1 0 0 0,0 1 0 0 0,0-1 0 0 0,0 0 1 0 0,-1 0-1 0 0,1 0 0 0 0,-1 0 0 0 0,0-1 0 0 0,0 1 0 0 0,0-1-76 0 0,-11 9-45 0 0,0 0 0 0 0,0-2 1 0 0,-1 0-1 0 0,-1 0 0 0 0,0-2 0 0 0,0 0 0 0 0,0-1 0 0 0,-1 0 1 0 0,0-2-1 0 0,-8 2 45 0 0,-13-1-2092 0 0,25-5-1509 0 0,1-1-3980 0 0,9 0 1200 0 0</inkml:trace>
  <inkml:trace contextRef="#ctx0" brushRef="#br0" timeOffset="1183.961">1205 1134 2377 0 0,'0'0'1512'0'0,"0"0"-191"0"0,0 0 148 0 0,0 0 346 0 0,0 0 191 0 0,0 0-134 0 0,0 0-412 0 0,0 0-422 0 0,0 0-281 0 0,0 0-157 0 0,0 0-93 0 0,0 0-48 0 0,-16 22-60 0 0,-48 70-70 0 0,30-30 121 0 0,-44 60-2 0 0,-70 62-542 0 0,111-146-123 0 0,-43 34-3832 0 0,63-59 127 0 0,3-3-3266 0 0,10-6 3839 0 0</inkml:trace>
  <inkml:trace contextRef="#ctx0" brushRef="#br0" timeOffset="1804.93">1203 1440 600 0 0,'0'0'1020'0'0,"0"0"-71"0"0,0 0 208 0 0,0 0 389 0 0,0 0 226 0 0,0 0-38 0 0,0 0-308 0 0,0 0-436 0 0,0 0-377 0 0,0 0-269 0 0,-34 34-166 0 0,-105 104-67 0 0,55-48 272 0 0,17-6 469 0 0,65-77-853 0 0,2-7-19 0 0,7-7 717 0 0,123-107 1398 0 0,11 0-1937 0 0,-28 33-134 0 0,-112 81-40 0 0,0-1 1 0 0,-1 0 0 0 0,1 1 0 0 0,0-1 0 0 0,0 1 0 0 0,-1-1 0 0 0,1 1 0 0 0,0 0 0 0 0,0-1-1 0 0,0 1 1 0 0,0 0 0 0 0,-1-1 0 0 0,1 1 0 0 0,0 0 0 0 0,0 0 0 0 0,0 0 0 0 0,0 0 0 0 0,0 0-1 0 0,0 0 1 0 0,-1 0 0 0 0,1 0 0 0 0,0 0 0 0 0,0 0 0 0 0,0 1 0 0 0,0-1 0 0 0,0 0 0 0 0,-1 1-1 0 0,1-1 1 0 0,0 0 0 0 0,0 1 0 0 0,0-1 0 0 0,-1 1 0 0 0,1-1 0 0 0,0 1 0 0 0,-1-1-1 0 0,1 1 1 0 0,0 0 0 0 0,-1-1 0 0 0,1 1 0 0 0,-1 0 0 0 0,1 0 0 0 0,-1-1 0 0 0,1 1 0 0 0,-1 0-1 0 0,0 0 1 0 0,1 0 0 0 0,-1-1 0 0 0,0 1 0 0 0,0 0 0 0 0,0 0 0 0 0,1 0 0 0 0,-1 0 0 0 0,0 0-1 0 0,0 0 16 0 0,2 5 56 0 0,82 248 30 0 0,-84-252-31 0 0,0 0 1 0 0,-1 0 0 0 0,1 1-1 0 0,-1-1 1 0 0,0 0-1 0 0,1 0 1 0 0,-1 0 0 0 0,0 0-1 0 0,0-1 1 0 0,0 1 0 0 0,0 0-1 0 0,0 0 1 0 0,-1 0-1 0 0,1-1 1 0 0,-1 1 0 0 0,1-1-1 0 0,-1 1 1 0 0,1-1-1 0 0,-1 0 1 0 0,0 1 0 0 0,0-1-1 0 0,1 0 1 0 0,-1 0 0 0 0,0 0-1 0 0,0 0 1 0 0,0-1-1 0 0,0 1 1 0 0,0 0 0 0 0,0-1-1 0 0,-1 0 1 0 0,1 1-1 0 0,0-1 1 0 0,0 0 0 0 0,0 0-1 0 0,0 0 1 0 0,0 0 0 0 0,0-1-1 0 0,-1 1 1 0 0,1 0-1 0 0,0-1 1 0 0,0 0 0 0 0,0 1-1 0 0,0-1 1 0 0,0 0 0 0 0,0 0-1 0 0,0-1-55 0 0,-14 2 232 0 0,-105-36 161 0 0,100 27-434 0 0,-35-24-1022 0 0,40 17-2283 0 0,3-1-4232 0 0,9 10 470 0 0</inkml:trace>
  <inkml:trace contextRef="#ctx0" brushRef="#br0" timeOffset="2667.881">1 346 0 0 0,'0'0'432'0'0,"0"0"474"0"0,0 0 374 0 0,0 0 203 0 0,0 0-84 0 0,0 0-243 0 0,0 0-230 0 0,0 0-114 0 0,0 0 20 0 0,0 0 35 0 0,0 0-32 0 0,0 0-98 0 0,19 0-105 0 0,127-3 825 0 0,166 2 830 0 0,-235-13-1602 0 0,-77 14-626 0 0,1 0-1 0 0,-1-1 0 0 0,1 1 0 0 0,-1-1 1 0 0,1 0-1 0 0,-1 1 0 0 0,1-1 0 0 0,-1 1 1 0 0,0-1-1 0 0,1 0 0 0 0,-1 1 1 0 0,0-1-1 0 0,0 0 0 0 0,1 1 0 0 0,-1-1 1 0 0,0 0-1 0 0,0 1 0 0 0,0-1 0 0 0,0 0 1 0 0,0 1-1 0 0,0-1 0 0 0,0 0 1 0 0,0 0-1 0 0,0 1 0 0 0,0-1 0 0 0,-1 0 1 0 0,1 1-1 0 0,0-1 0 0 0,0 0 0 0 0,-1 1 1 0 0,1-1-1 0 0,0 1 0 0 0,-1-1 1 0 0,1 0-1 0 0,0 1 0 0 0,-1-1 0 0 0,1 1 1 0 0,-1-1-1 0 0,1 1 0 0 0,-1-1 0 0 0,1 1 1 0 0,-1-1-1 0 0,0 1 0 0 0,1 0 1 0 0,-1-1-1 0 0,1 1 0 0 0,-1 0 0 0 0,0 0 1 0 0,1-1-1 0 0,-1 1 0 0 0,0 0 0 0 0,0 0 1 0 0,0 0-59 0 0,-40-24 331 0 0,-104-38-71 0 0,144 61-348 0 0,-1 0-14 0 0,0 1-1 0 0,0-1 0 0 0,0 0 0 0 0,0 0 0 0 0,0 0 0 0 0,0 0 0 0 0,0 0 0 0 0,0 0 0 0 0,0-1 0 0 0,1 1 0 0 0,-1-1 1 0 0,1 1-1 0 0,-1-1 0 0 0,1 1 0 0 0,-1-1 0 0 0,1 0 0 0 0,0 0 0 0 0,0 0 0 0 0,0 0 0 0 0,0 0 0 0 0,0 0 1 0 0,0 0 102 0 0,52-1-13802 0 0,-40 3 9549 0 0</inkml:trace>
  <inkml:trace contextRef="#ctx0" brushRef="#br0" timeOffset="3083.987">1339 924 6009 0 0,'0'0'1119'0'0,"0"0"-427"0"0,0 0-61 0 0,0 0 312 0 0,0 0 313 0 0,0 0 133 0 0,0 0-106 0 0,0 0-257 0 0,0 0-231 0 0,0 0-180 0 0,0 0-154 0 0,0 0-64 0 0,0 0-32 0 0,30 7-26 0 0,93 20 1 0 0,-7-20 393 0 0,14-14-430 0 0,-45-8-3468 0 0,-68 8-354 0 0,-6 2-2369 0 0,-7 2-236 0 0</inkml:trace>
  <inkml:trace contextRef="#ctx0" brushRef="#br0" timeOffset="3331.055">1628 663 9506 0 0,'0'0'555'0'0,"0"0"-251"0"0,0 0 99 0 0,0 0 325 0 0,0 0 292 0 0,-4 31 99 0 0,-11 98-135 0 0,10 68 150 0 0,21-43-2207 0 0,-4-104-1870 0 0,4-1-3738 0 0,-10-37 1625 0 0</inkml:trace>
  <inkml:trace contextRef="#ctx0" brushRef="#br0" timeOffset="3733.372">2005 670 5257 0 0,'0'0'270'0'0,"0"0"-488"0"0,0 0-178 0 0,0 0 265 0 0,0 0 523 0 0,0 0 397 0 0,0 0 123 0 0,0 0-63 0 0,0 0-129 0 0,0 0-163 0 0,0 0-149 0 0,3 32-102 0 0,9 97-50 0 0,34 156 757 0 0,-12-154-480 0 0,-15-102 683 0 0,-5-39 3225 0 0,42-215-697 0 0,-39 144-3739 0 0,4 1 0 0 0,3 0 0 0 0,3 2 0 0 0,4 1-5 0 0,39-41-1295 0 0,-10 52-6818 0 0,-47 55 3123 0 0,-7 3-1550 0 0</inkml:trace>
  <inkml:trace contextRef="#ctx0" brushRef="#br0" timeOffset="4397.981">2456 1038 9234 0 0,'0'0'1555'0'0,"0"0"-702"0"0,0 0-552 0 0,0 0-39 0 0,0 0 106 0 0,0 0 94 0 0,0 0-2 0 0,0 0-100 0 0,0 0-117 0 0,0 0-103 0 0,0 0-79 0 0,-13 32-44 0 0,-40 100-3 0 0,18-34 4 0 0,-8 5 50 0 0,160-282 3176 0 0,-52 89-3182 0 0,-65 89-62 0 0,21-32-18 0 0,2 2 0 0 0,0 0-1 0 0,2 1 1 0 0,2 2-1 0 0,13-12 19 0 0,-40 40-15 0 0,0 1 0 0 0,0-1 0 0 0,0 1 0 0 0,0-1 0 0 0,1 1 0 0 0,-1-1 0 0 0,0 1 0 0 0,0-1 0 0 0,0 1 0 0 0,0-1 0 0 0,0 1 0 0 0,1-1 0 0 0,-1 1 0 0 0,0-1 0 0 0,0 1 0 0 0,1-1 0 0 0,-1 1 0 0 0,0-1 0 0 0,1 0 0 0 0,-1 1 0 0 0,1-1 0 0 0,-1 0 0 0 0,0 1 0 0 0,1-1 0 0 0,-1 0-1 0 0,1 1 1 0 0,-1-1 0 0 0,1 0 0 0 0,-1 0 0 0 0,1 0 0 0 0,-1 1 0 0 0,1-1 0 0 0,-1 0 0 0 0,1 0 0 0 0,-1 0 0 0 0,1 0 0 0 0,-1 0 0 0 0,1 0 0 0 0,-1 0 0 0 0,1 0 0 0 0,-1 0 0 0 0,1 0 0 0 0,-1 0 0 0 0,1 0 0 0 0,-1-1 0 0 0,1 1 0 0 0,-1 0 0 0 0,1 0 0 0 0,-1 0 0 0 0,1-1 0 0 0,-1 1 0 0 0,1 0-1 0 0,-1-1 1 0 0,0 1 0 0 0,1 0 0 0 0,-1-1 0 0 0,1 1 0 0 0,-1 0 0 0 0,0-1 0 0 0,1 1 0 0 0,-1-1 0 0 0,0 1 0 0 0,0-1 0 0 0,1 1 0 0 0,-1-1 0 0 0,0 1 0 0 0,0-1 0 0 0,0 1 0 0 0,0-1 15 0 0,-44 254-424 0 0,42-229 339 0 0,0-17 86 0 0,1 1 0 0 0,-1 0-1 0 0,2 0 1 0 0,-1 0 0 0 0,1 0 0 0 0,0 0 0 0 0,0 0 0 0 0,1 0 0 0 0,0 0 0 0 0,1 0 0 0 0,0-1-1 0 0,0 1 1 0 0,0 0 0 0 0,1-1 0 0 0,0 0 0 0 0,1 1 0 0 0,0-1 0 0 0,0 0 0 0 0,3 4-1 0 0,1-3 99 0 0,9 3 2486 0 0,-18-27-300 0 0,-70-56-1371 0 0,52 57-909 0 0,-65-46-47 0 0,19 16-3907 0 0,26 12-6218 0 0,29 24 2336 0 0</inkml:trace>
  <inkml:trace contextRef="#ctx0" brushRef="#br0" timeOffset="4986.167">1930 184 0 0 0,'0'0'831'0'0,"0"0"723"0"0,0 0 271 0 0,0 0 14 0 0,0 0-93 0 0,0 0-167 0 0,0 0-164 0 0,0 0-141 0 0,0 0-145 0 0,15 3-85 0 0,87 15 1522 0 0,13-17 67 0 0,133-16-1890 0 0,-248 15-736 0 0,1 1 0 0 0,-1-1 0 0 0,1 0 0 0 0,0 1 0 0 0,-1-1 0 0 0,1 0 0 0 0,-1 0 0 0 0,1 0 0 0 0,0 1 0 0 0,-1-1 0 0 0,1 0 0 0 0,0 0 0 0 0,-1 0 0 0 0,1 0 0 0 0,-1 0 0 0 0,1 0 0 0 0,0 0 0 0 0,-1 0 0 0 0,1 0 0 0 0,0-1 0 0 0,-1 1 1 0 0,1 0-1 0 0,-1 0 0 0 0,1-1 0 0 0,0 1 0 0 0,-1 0 0 0 0,1 0 0 0 0,-1-1 0 0 0,1 1 0 0 0,-1-1 0 0 0,1 1 0 0 0,-1-1 0 0 0,1 1 0 0 0,-1 0 0 0 0,0-1 0 0 0,1 1 0 0 0,-1-1 0 0 0,0 0 0 0 0,1 1 0 0 0,-1-1 0 0 0,0 1 0 0 0,0-1 0 0 0,1 0 0 0 0,-1 1 0 0 0,0-1 0 0 0,0 1 0 0 0,0-1 1 0 0,0 0-1 0 0,0 1 0 0 0,0-1 0 0 0,0 0 0 0 0,0 1 0 0 0,0-1 0 0 0,0 1 0 0 0,0-1 0 0 0,0 0 0 0 0,-1 1 0 0 0,1-1 0 0 0,0 1 0 0 0,0-1-7 0 0,-35-24 569 0 0,28 21-528 0 0,-223-110 230 0 0,212 95-2119 0 0,17 14-3521 0 0,2 0-4730 0 0,1 4 5934 0 0</inkml:trace>
</inkml:ink>
</file>

<file path=ppt/ink/ink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07.2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 1565 0 0 0,'0'0'607'0'0,"0"0"473"0"0,0 0 256 0 0,0 0 107 0 0,0 0-68 0 0,0 0-161 0 0,0 0-141 0 0,0 0-162 0 0,-2 0-85 0 0,1 0-767 0 0,0-1 0 0 0,1 1 1 0 0,-1 0-1 0 0,0-1 0 0 0,1 1 1 0 0,-1 0-1 0 0,0-1 0 0 0,1 1 1 0 0,-1-1-1 0 0,1 1 0 0 0,-1-1 1 0 0,1 0-1 0 0,-1 1 0 0 0,1-1 1 0 0,-1 1-1 0 0,1-1 0 0 0,0 0 1 0 0,-1 1-1 0 0,1-1 0 0 0,0 0 1 0 0,-1 1-1 0 0,1-1 0 0 0,0 0 1 0 0,0 0-1 0 0,0 1 0 0 0,0-1 1 0 0,0 0-1 0 0,0 0 0 0 0,0 1 1 0 0,0-1-1 0 0,0 0 0 0 0,0 0 1 0 0,0 1-1 0 0,0-1 1 0 0,1 0-1 0 0,-1 0 0 0 0,0 1 1 0 0,0-1-1 0 0,1 0 0 0 0,-1 1 1 0 0,0-1-1 0 0,1 0 0 0 0,-1 1 1 0 0,1-1-1 0 0,-1 1 0 0 0,1-1 1 0 0,-1 1-1 0 0,1-1 0 0 0,0 1 1 0 0,-1-1-1 0 0,1 1 0 0 0,0-1 1 0 0,-1 1-1 0 0,1 0 0 0 0,0-1 1 0 0,-1 1-1 0 0,1 0 0 0 0,0 0 1 0 0,-1 0-1 0 0,1-1 0 0 0,1 1-59 0 0,154-165 3492 0 0,275-206-744 0 0,-126 128-2346 0 0,-50 43-234 0 0,-175 119 234 0 0,-63 70-455 0 0,-16 11 73 0 0,-1 0 8 0 0,0 0-4 0 0,0 0-5 0 0,0 0 7 0 0,0 0 12 0 0,0 0-21 0 0,0 0 6 0 0,0 0 5 0 0,0 0-7 0 0,0 0 8 0 0,0 0-1 0 0,-16 4-125 0 0,-85 29-370 0 0,56-19 453 0 0,-1-2 0 0 0,-1-2 0 0 0,0-3 0 0 0,-19 1 14 0 0,11-4 246 0 0,54-4-194 0 0,1 0-27 0 0,0 0-30 0 0,0 0-26 0 0,0 0-44 0 0,0 0-25 0 0,19 12-142 0 0,78 36 425 0 0,-67-36-181 0 0,-1 2 0 0 0,0 2 0 0 0,-1 0 0 0 0,-1 2-1 0 0,-1 0 1 0 0,24 23-2 0 0,15 11 31 0 0,-45-76 1731 0 0,2-103-491 0 0,-22 117-1327 0 0,1 0 0 0 0,-2-1 0 0 0,0 1 0 0 0,0 0 0 0 0,0 0 1 0 0,-1 0-1 0 0,-1 0 0 0 0,0 0 0 0 0,0 0 0 0 0,-1 1 0 0 0,0-1 1 0 0,-1 1-1 0 0,0 0 0 0 0,-5-6 56 0 0,-27-22-4580 0 0,-14 14-6275 0 0,39 19 3620 0 0</inkml:trace>
  <inkml:trace contextRef="#ctx0" brushRef="#br0" timeOffset="3417.665">1816 96 56 0 0,'0'0'2898'0'0,"0"0"-1774"0"0,0 0-617 0 0,0 0 62 0 0,0 0 252 0 0,0 0 209 0 0,0 0 72 0 0,0 0-90 0 0,0 0-222 0 0,-35 9-222 0 0,-106 32-181 0 0,137-41-369 0 0,0 1 1 0 0,0 0-1 0 0,0 0 1 0 0,0 1-1 0 0,0-1 0 0 0,0 1 1 0 0,0 0-1 0 0,0 0 1 0 0,0 0-1 0 0,1 1 1 0 0,-1-1-1 0 0,1 1 1 0 0,0 0-1 0 0,0 0 1 0 0,0 0-1 0 0,0 0 1 0 0,0 1-1 0 0,-1 2-18 0 0,-3 4 44 0 0,-6 8-7 0 0,0 1 0 0 0,2 0 0 0 0,0 1 0 0 0,1 0 0 0 0,1 1 0 0 0,1 0 0 0 0,1 0 0 0 0,0 1 1 0 0,2 0-1 0 0,1 0 0 0 0,0 0 0 0 0,2 1 0 0 0,1-1 0 0 0,0 1 0 0 0,2-1 0 0 0,0 4-37 0 0,1-20 21 0 0,0 0 1 0 0,0 0-1 0 0,0 0 0 0 0,0 0 0 0 0,1 0 1 0 0,0 0-1 0 0,0-1 0 0 0,1 1 0 0 0,-1-1 1 0 0,1 0-1 0 0,0 0 0 0 0,1 0 0 0 0,-1-1 1 0 0,1 1-1 0 0,0-1 0 0 0,0 0 0 0 0,0-1 1 0 0,1 1-1 0 0,-1-1 0 0 0,1 0 0 0 0,0 0 1 0 0,0-1-1 0 0,0 0 0 0 0,0 0 0 0 0,1 0-21 0 0,15 4 538 0 0,1-1-1 0 0,0 0 0 0 0,1-2 0 0 0,-1-1 0 0 0,1 0 0 0 0,5-2-537 0 0,7-4 525 0 0,-1 0 0 0 0,0-3 0 0 0,0-1 0 0 0,-1-1 0 0 0,0-2 0 0 0,-1-1 0 0 0,0-2 0 0 0,-1-1 0 0 0,0-2 0 0 0,-2-1 0 0 0,0-1 0 0 0,0-2-525 0 0,-10 7 133 0 0,-1 0-1 0 0,0-2 1 0 0,-1 0-1 0 0,-1-1 1 0 0,-1 0-1 0 0,0-1 1 0 0,-2-1-1 0 0,3-5-132 0 0,-12 16-16 0 0,0 0-1 0 0,0 0 0 0 0,-1-1 1 0 0,0 0-1 0 0,-1 0 1 0 0,0 0-1 0 0,0 0 1 0 0,-1-1-1 0 0,0 1 1 0 0,-1-1-1 0 0,0 1 0 0 0,0-1 1 0 0,-1 1-1 0 0,0-1 1 0 0,-1 0-1 0 0,0 1 1 0 0,0-1-1 0 0,-1 1 1 0 0,-1 0-1 0 0,1-1 1 0 0,-4-6 15 0 0,0 5-126 0 0,1 1-1 0 0,-2 0 1 0 0,1 0-1 0 0,-1 0 1 0 0,-1 1-1 0 0,0 0 1 0 0,0 1-1 0 0,0-1 1 0 0,-1 2-1 0 0,-1-1 1 0 0,1 1-1 0 0,-1 1 1 0 0,0 0-1 0 0,-1 0 1 0 0,1 1-1 0 0,-1 0 1 0 0,0 1-1 0 0,-6-2 128 0 0,-10-2-415 0 0,0 1 0 0 0,0 2 0 0 0,-1 0 0 0 0,1 2 0 0 0,-1 1-1 0 0,0 1 1 0 0,-12 2 415 0 0,-95 18-3230 0 0,47 5-2808 0 0,43-9-2092 0 0</inkml:trace>
  <inkml:trace contextRef="#ctx0" brushRef="#br0" timeOffset="3754.681">1179 210 5049 0 0,'0'0'1696'0'0,"0"0"-409"0"0,0 0-321 0 0,0 0-38 0 0,0 0 183 0 0,0 0 216 0 0,0 0 59 0 0,0 0-110 0 0,0 0-191 0 0,0 0-190 0 0,35 4-97 0 0,115 12-51 0 0,505 49 2307 0 0,-130-18-3322 0 0,-355-34-1655 0 0,-59-8-6347 0 0,-78-4-2514 0 0</inkml:trace>
</inkml:ink>
</file>

<file path=ppt/ink/ink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18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6 303 0 0 0,'0'0'207'0'0,"0"0"645"0"0,0 0 192 0 0,0 0-54 0 0,0 0-154 0 0,0 0-179 0 0,0 0-139 0 0,0 0-93 0 0,0 0-6 0 0,2 0 70 0 0,41 0 3015 0 0,102-1 2375 0 0,73-20-4030 0 0,-78-1-1550 0 0,-127 19-2511 0 0,-24 4-3609 0 0,-2 1 3946 0 0,-13 5-4226 0 0,17-3 4142 0 0</inkml:trace>
  <inkml:trace contextRef="#ctx0" brushRef="#br0" timeOffset="278.57">0 439 456 0 0,'0'0'1162'0'0,"0"0"-209"0"0,0 0 65 0 0,0 0 395 0 0,0 0 418 0 0,0 0 111 0 0,0 0-172 0 0,0 0-283 0 0,0 0-284 0 0,0 0-208 0 0,0 0-175 0 0,0 0-147 0 0,36 1-106 0 0,114 1-101 0 0,113-9 475 0 0,-177 1-2664 0 0,-58 1-2470 0 0,-1-1-4763 0 0,-22 5 6131 0 0</inkml:trace>
  <inkml:trace contextRef="#ctx0" brushRef="#br0" timeOffset="753.9">350 1 0 0 0,'0'0'951'0'0,"0"0"154"0"0,0 0 192 0 0,0 0 168 0 0,0 0 28 0 0,0 0-198 0 0,0 0-227 0 0,0 0-219 0 0,0 0-134 0 0,0 0-49 0 0,0 0-37 0 0,0 0 30 0 0,-4 10-2 0 0,-9 30-6 0 0,27-18 395 0 0,-9-20-842 0 0,217 101 3221 0 0,-219-102-3424 0 0,5 1-4 0 0,-1 0 0 0 0,1 1 0 0 0,-1 0 0 0 0,1 0-1 0 0,-1 1 1 0 0,0 0 0 0 0,0 0 0 0 0,0 1 0 0 0,-1-1-1 0 0,0 2 1 0 0,0-1 0 0 0,0 1 0 0 0,0-1 0 0 0,-1 2-1 0 0,0-1 1 0 0,0 0 0 0 0,-1 1 0 0 0,0 0 0 0 0,0 0-1 0 0,0 1 1 0 0,-1-1 0 0 0,0 1 0 0 0,-1-1 0 0 0,0 1-1 0 0,0 0 1 0 0,0 3 3 0 0,-2-4-11 0 0,-1 0 0 0 0,0 0-1 0 0,0 0 1 0 0,0 0 0 0 0,-1-1-1 0 0,0 1 1 0 0,-1-1 0 0 0,1 1 0 0 0,-1-1-1 0 0,-1 0 1 0 0,1 0 0 0 0,-1 0-1 0 0,0 0 1 0 0,0-1 0 0 0,-1 1-1 0 0,1-1 1 0 0,-1 0 0 0 0,0-1 0 0 0,-4 3 11 0 0,-119 72 101 0 0,77-52-123 0 0,-123 71-315 0 0,162-92-263 0 0,-16 12-981 0 0,20-1-8749 0 0,8-13 5220 0 0</inkml:trace>
</inkml:ink>
</file>

<file path=ppt/ink/ink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1.6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0 195 0 0 0,'0'0'477'0'0,"0"0"137"0"0,0 0 43 0 0,0 0 280 0 0,0 0 308 0 0,0 0 217 0 0,0 0-10 0 0,0 0-214 0 0,0 0-214 0 0,0 0-221 0 0,0 0-174 0 0,0 0-99 0 0,0 0-44 0 0,29 0-7 0 0,135-3 440 0 0,-128 3-182 0 0,5-1 35 0 0,-12 2 3502 0 0,-24-30-2517 0 0,-5 23-1628 0 0,1 0-1 0 0,-2 0 1 0 0,1 0-1 0 0,-1 0 1 0 0,1 0-1 0 0,-2 0 0 0 0,1 0 1 0 0,-1 0-1 0 0,0 0 1 0 0,0 0-1 0 0,0 1 1 0 0,-1-1-1 0 0,0 1 1 0 0,0 0-1 0 0,0 0 0 0 0,-3-3-128 0 0,-54-46-34 0 0,29 45-2908 0 0,31 30-12100 0 0,3-20 10513 0 0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01.4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286 106 0 0 0,'0'0'1054'0'0,"0"0"180"0"0,0 0 37 0 0,0 0-56 0 0,0 0-104 0 0,-8-12-103 0 0,-47-60 1978 0 0,19 59 1119 0 0,-20 30-2359 0 0,44-6-1713 0 0,0 1 0 0 0,1 0 0 0 0,0 1 0 0 0,1 1 0 0 0,0 0 0 0 0,1 0-1 0 0,0 1 1 0 0,2 0 0 0 0,0 0 0 0 0,0 1 0 0 0,1-1 0 0 0,1 2 0 0 0,1-1 0 0 0,0 0 0 0 0,1 1 0 0 0,1 0 0 0 0,1 0 0 0 0,0-1-1 0 0,2 17-32 0 0,-1-26 29 0 0,0 1 0 0 0,1-1 0 0 0,0 0-1 0 0,0 1 1 0 0,1-1 0 0 0,0 0-1 0 0,0 0 1 0 0,1 0 0 0 0,0-1-1 0 0,0 1 1 0 0,0 0 0 0 0,1-1-1 0 0,0 0 1 0 0,0 0 0 0 0,1 0 0 0 0,-1 0-1 0 0,1-1 1 0 0,1 0 0 0 0,-1 0-1 0 0,1 0 1 0 0,0-1 0 0 0,0 0-1 0 0,0 0 1 0 0,0 0 0 0 0,1-1-1 0 0,0 0 1 0 0,-1 0 0 0 0,1-1 0 0 0,0 1-1 0 0,0-2 1 0 0,1 1 0 0 0,-1-1-1 0 0,0 0 1 0 0,1 0 0 0 0,-1-1-1 0 0,0 0 1 0 0,6-1-29 0 0,7-2 137 0 0,-1 0 0 0 0,0-1-1 0 0,-1-1 1 0 0,1-1 0 0 0,-1 0-1 0 0,0-2 1 0 0,0 0 0 0 0,-1-1 0 0 0,0-1-1 0 0,-1 0 1 0 0,0-1 0 0 0,-1-1 0 0 0,0 0-1 0 0,0-1 1 0 0,-2-1 0 0 0,1 0-1 0 0,-2-1 1 0 0,0-1 0 0 0,5-8-137 0 0,-12 18 29 0 0,0 0-1 0 0,0 0 1 0 0,0 0 0 0 0,-1-1 0 0 0,0 0-1 0 0,0 1 1 0 0,0-2 0 0 0,-1 1 0 0 0,0 0-1 0 0,-1-1 1 0 0,1 1 0 0 0,-1-1 0 0 0,-1 0-1 0 0,0 1 1 0 0,0-1 0 0 0,0 0-1 0 0,-1 0 1 0 0,0 0 0 0 0,-1 0 0 0 0,0 0-1 0 0,0 0 1 0 0,0 1 0 0 0,-1-1 0 0 0,0 0-1 0 0,-1 1 1 0 0,0 0 0 0 0,0-1 0 0 0,0 1-1 0 0,-1 0 1 0 0,0 1 0 0 0,-5-7-29 0 0,-1 5-209 0 0,-1 0 0 0 0,0 1 1 0 0,0 0-1 0 0,-1 1 1 0 0,0 0-1 0 0,0 1 0 0 0,-1 0 1 0 0,1 1-1 0 0,-1 1 0 0 0,0 0 1 0 0,0 0-1 0 0,0 1 0 0 0,0 1 1 0 0,-1 0-1 0 0,-4 1 209 0 0,7 0-555 0 0,-1 1-1 0 0,0 0 1 0 0,1 1-1 0 0,0 0 1 0 0,-1 0 0 0 0,1 2-1 0 0,0-1 1 0 0,0 1-1 0 0,1 1 1 0 0,-1 0-1 0 0,-1 2 556 0 0,-39 32-7233 0 0,37-24 2800 0 0</inkml:trace>
  <inkml:trace contextRef="#ctx0" brushRef="#br0" timeOffset="484.309">619 577 7050 0 0,'0'0'1049'0'0,"0"0"-385"0"0,0 0-49 0 0,0 0 351 0 0,0 0 375 0 0,0 0 142 0 0,0 0-168 0 0,0 0-300 0 0,0 0-246 0 0,0 0-150 0 0,23-32-83 0 0,70-103-40 0 0,24-18 1042 0 0,-52 73-1056 0 0,-64 79-384 0 0,-1 1 6 0 0,0 0-21 0 0,-1 12-359 0 0,-4 24 57 0 0,3-29 231 0 0,0 0 0 0 0,1 0 0 0 0,0 0 1 0 0,0 0-1 0 0,1 0 0 0 0,-1 0 1 0 0,2 0-1 0 0,-1 0 0 0 0,1 1 1 0 0,0-1-1 0 0,0 0 0 0 0,1 0 0 0 0,0-1 1 0 0,1 1-1 0 0,-1 0 0 0 0,3 2-12 0 0,-2-3 83 0 0,1-1 0 0 0,0 1 0 0 0,0-1 0 0 0,1 0 0 0 0,0 0-1 0 0,0-1 1 0 0,0 0 0 0 0,0 1 0 0 0,1-2 0 0 0,-1 1 0 0 0,1-1 0 0 0,0 0-1 0 0,0 0 1 0 0,1 0 0 0 0,-1-1 0 0 0,0 0 0 0 0,1 0 0 0 0,-1-1 0 0 0,1 0-1 0 0,0 0 1 0 0,-1 0 0 0 0,1-1 0 0 0,5 0-83 0 0,-3 0 191 0 0,0-1 0 0 0,0-1-1 0 0,0 1 1 0 0,0-1 0 0 0,-1 0 0 0 0,1-1-1 0 0,-1 0 1 0 0,0-1 0 0 0,1 0 0 0 0,-2 0-1 0 0,1 0 1 0 0,0-1 0 0 0,-1 0 0 0 0,0-1-1 0 0,0 0 1 0 0,0 0 0 0 0,-1 0 0 0 0,0-1-1 0 0,0 0 1 0 0,-1 0 0 0 0,5-7-191 0 0,41-79-279 0 0,-13-2-3852 0 0,-33 79 1863 0 0,2-4-5730 0 0,0 8-3162 0 0</inkml:trace>
</inkml:ink>
</file>

<file path=ppt/ink/ink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0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 3145 0 0,'0'0'693'0'0,"0"0"-171"0"0,0 0 28 0 0,0 0 409 0 0,0 0 508 0 0,0 0 212 0 0,0 0-58 0 0,0 0-257 0 0,0 0-327 0 0,0 0-267 0 0,0 0-174 0 0,10 22-90 0 0,61 137 983 0 0,-56-121-1043 0 0,-2 1 1 0 0,-1 1-1 0 0,-2 0 0 0 0,-2 0 0 0 0,2 30-446 0 0,23 104 383 0 0,-24-159-215 0 0,-9-15-79 0 0,17-22 1880 0 0,49-130-387 0 0,3-9-865 0 0,37-136-717 0 0,-82 204-817 0 0,-23 97-6483 0 0,0 10-218 0 0,-1-6-384 0 0</inkml:trace>
  <inkml:trace contextRef="#ctx0" brushRef="#br0" timeOffset="331.162">573 471 5241 0 0,'0'0'2582'0'0,"0"0"-823"0"0,0 0-488 0 0,0 0-53 0 0,0 0 45 0 0,0 0-45 0 0,0 0-191 0 0,0 0-265 0 0,0 0-230 0 0,0 0-161 0 0,0 0-109 0 0,0 0-86 0 0,0 0-25 0 0,-3 24-17 0 0,-16 114 58 0 0,8 20-754 0 0,4-134-459 0 0,3-12-1880 0 0,2 0-5285 0 0,2-12 4941 0 0,0 0 1001 0 0</inkml:trace>
  <inkml:trace contextRef="#ctx0" brushRef="#br0" timeOffset="851.758">445 445 1920 0 0,'0'0'2285'0'0,"0"0"-382"0"0,0 0-261 0 0,0 0-23 0 0,0 0 17 0 0,0 0-100 0 0,0 0-278 0 0,0 0-298 0 0,0 0-221 0 0,0 0-144 0 0,0 0-58 0 0,0 0-38 0 0,0 0-51 0 0,19-2-30 0 0,128-18 640 0 0,39 2-41 0 0,-185 18-1020 0 0,0-1 1 0 0,0 1-1 0 0,0 0 1 0 0,0 0-1 0 0,0 0 1 0 0,0 0-1 0 0,0 0 1 0 0,0 0-1 0 0,0 0 1 0 0,0 1-1 0 0,-1-1 0 0 0,1 0 1 0 0,0 0-1 0 0,0 1 1 0 0,0-1-1 0 0,0 0 1 0 0,0 1-1 0 0,0-1 1 0 0,-1 1-1 0 0,1 0 1 0 0,0-1-1 0 0,0 1 1 0 0,-1-1-1 0 0,1 1 1 0 0,0 0-1 0 0,-1 0 1 0 0,1-1-1 0 0,-1 1 1 0 0,1 0-1 0 0,-1 0 1 0 0,1 0-1 0 0,-1 0 1 0 0,1-1-1 0 0,-1 1 1 0 0,0 0-1 0 0,0 0 1 0 0,1 0-1 0 0,-1 0 1 0 0,0 0-1 0 0,0 0 1 0 0,0 0-1 0 0,0 0 1 0 0,0 0-1 0 0,0 0 1 0 0,0 0-1 0 0,-1 0 1 0 0,1 0-1 0 0,0 0 1 0 0,0 0-1 0 0,-1 0 3 0 0,-24 43 62 0 0,-111 88 39 0 0,135-128-130 0 0,0 1 0 0 0,1-1-1 0 0,-1 1 1 0 0,1-1 0 0 0,0 1 0 0 0,0-1 0 0 0,0 1-1 0 0,0-1 1 0 0,1 1 0 0 0,0-1 0 0 0,0 1 0 0 0,0-1-1 0 0,1 0 1 0 0,-1 0 0 0 0,1 0 0 0 0,0 1 0 0 0,0-1-1 0 0,0-1 1 0 0,1 1 0 0 0,0 0 0 0 0,-1-1 0 0 0,1 1-1 0 0,0-1 1 0 0,1 0 0 0 0,-1 0 0 0 0,1 0 0 0 0,-1 0-1 0 0,1-1 1 0 0,0 1 0 0 0,0-1 0 0 0,0 0 0 0 0,0 0-1 0 0,1 0 30 0 0,17 16-180 0 0,-16-14 190 0 0,-1-1 1 0 0,-1 1 0 0 0,1 1-1 0 0,-1-1 1 0 0,1 1 0 0 0,-1-1-1 0 0,0 1 1 0 0,-1 0 0 0 0,1 1-1 0 0,-1-1 1 0 0,0 1 0 0 0,-1-1-1 0 0,1 1 1 0 0,-1 0 0 0 0,0 0-1 0 0,-1 0 1 0 0,1 0 0 0 0,-1 0-1 0 0,0 0 1 0 0,-1 1 0 0 0,1 4-11 0 0,-4-7 39 0 0,0 0 1 0 0,-1 0-1 0 0,1-1 1 0 0,0 0-1 0 0,-1 0 1 0 0,0 0-1 0 0,0 0 1 0 0,0 0-1 0 0,0-1 1 0 0,0 0-1 0 0,0 0 1 0 0,-1 0-1 0 0,1 0 1 0 0,-1-1-1 0 0,1 1 1 0 0,-1-1-1 0 0,0 0 1 0 0,1-1-1 0 0,-1 1 1 0 0,0-1-1 0 0,-4 0-39 0 0,-108-2-2254 0 0,78-3-1317 0 0,1-3-3430 0 0,24 4-189 0 0</inkml:trace>
</inkml:ink>
</file>

<file path=ppt/ink/ink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2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0 656 128 0 0,'0'0'2002'0'0,"0"0"-519"0"0,0 0-131 0 0,0 0 200 0 0,0 0 206 0 0,0 0 66 0 0,0 0-204 0 0,0 0-364 0 0,0 0-307 0 0,0 0-183 0 0,0 0-62 0 0,0 0 4 0 0,0 0-60 0 0,11 0-81 0 0,108 9 1103 0 0,127 4-1354 0 0,-177-22-2143 0 0,-27-3-3725 0 0,-22 11-2509 0 0,-15 1 4198 0 0</inkml:trace>
  <inkml:trace contextRef="#ctx0" brushRef="#br0" timeOffset="201.158">54 855 6305 0 0,'0'0'1541'0'0,"0"0"-578"0"0,0 0-279 0 0,0 0 204 0 0,0 0 275 0 0,0 0 106 0 0,0 0-150 0 0,0 0-295 0 0,0 0-275 0 0,0 0-208 0 0,0 0-137 0 0,0 0-100 0 0,0 0-68 0 0,37 10-81 0 0,118 32-115 0 0,-148-40 96 0 0,-1 0 1 0 0,1-1 0 0 0,0 1 0 0 0,-1-1-1 0 0,1 0 1 0 0,0-1 0 0 0,0 0-1 0 0,0 0 1 0 0,0 0 0 0 0,-1-1-1 0 0,1 0 1 0 0,0 0 0 0 0,2-2 63 0 0,7-1-412 0 0,25-5-1403 0 0,33-7-6074 0 0,-52 8 3043 0 0</inkml:trace>
  <inkml:trace contextRef="#ctx0" brushRef="#br0" timeOffset="1793.072">803 608 0 0 0,'0'0'424'0'0,"0"0"508"0"0,0 0 93 0 0,0 0-109 0 0,-1 34-143 0 0,-4 105-155 0 0,-3 96 3465 0 0,-10-222 1734 0 0,-14-36-2985 0 0,28 10-2684 0 0,0-1 0 0 0,2 1 1 0 0,0-1-1 0 0,0 0 0 0 0,1 1 0 0 0,1-1 1 0 0,0 0-1 0 0,1 0 0 0 0,1 0 1 0 0,0 1-1 0 0,0-1 0 0 0,2 1 0 0 0,0-1 1 0 0,0 1-1 0 0,1 0 0 0 0,3-4-148 0 0,8-24 111 0 0,1 0 0 0 0,2 2 0 0 0,2 0 0 0 0,2 1 0 0 0,24-30-111 0 0,-37 55 26 0 0,1 1 0 0 0,1 0 0 0 0,0 0 0 0 0,1 2 1 0 0,0-1-1 0 0,0 2 0 0 0,15-8-26 0 0,-27 16-5 0 0,0 0 1 0 0,0 0 0 0 0,0 0-1 0 0,0 0 1 0 0,1 0-1 0 0,-1 1 1 0 0,0-1 0 0 0,0 1-1 0 0,1-1 1 0 0,-1 1-1 0 0,0-1 1 0 0,1 1 0 0 0,-1 0-1 0 0,1-1 1 0 0,-1 1-1 0 0,0 0 1 0 0,1 0 0 0 0,-1 0-1 0 0,1 0 1 0 0,-1 1-1 0 0,1-1 1 0 0,-1 0 0 0 0,0 0-1 0 0,1 1 1 0 0,-1-1-1 0 0,0 1 1 0 0,1-1 0 0 0,-1 1-1 0 0,0 0 1 0 0,0-1-1 0 0,1 1 1 0 0,-1 0 0 0 0,0 0-1 0 0,0 0 1 0 0,0 0-1 0 0,0 0 1 0 0,0 0 0 0 0,0 0-1 0 0,-1 0 1 0 0,1 1-1 0 0,0-1 1 0 0,0 0 0 0 0,-1 0-1 0 0,1 1 1 0 0,-1-1-1 0 0,1 0 1 0 0,-1 1 0 0 0,0-1-1 0 0,1 0 1 0 0,-1 1-1 0 0,0-1 1 0 0,0 1 0 0 0,0-1-1 0 0,0 1 1 0 0,0-1-1 0 0,0 0 1 0 0,0 1 0 0 0,-1-1-1 0 0,1 1 1 0 0,-1-1 4 0 0,-4 193-738 0 0,18-171-3064 0 0,5-19-3510 0 0,-12-4 282 0 0</inkml:trace>
  <inkml:trace contextRef="#ctx0" brushRef="#br0" timeOffset="2585.962">1123 1002 952 0 0,'0'0'1002'0'0,"0"0"142"0"0,0 0 355 0 0,0 0 268 0 0,0 0 99 0 0,0 0-115 0 0,0 0-259 0 0,0 0-182 0 0,0 0-163 0 0,0 0-148 0 0,0 0-131 0 0,34-10-159 0 0,107-32-110 0 0,-58-2 383 0 0,-61 27-629 0 0,-6 6-150 0 0,1-1 0 0 0,-1-1 0 0 0,-1 0-1 0 0,-1-1 1 0 0,0-1 0 0 0,0 0 0 0 0,-2-1 0 0 0,0-1 0 0 0,0 0-1 0 0,4-10-202 0 0,-8-46 585 0 0,-10 71-629 0 0,0 0 0 0 0,1 0 1 0 0,-1 1-1 0 0,0-1 0 0 0,0 1 1 0 0,0-1-1 0 0,0 1 1 0 0,0 0-1 0 0,0 0 0 0 0,0 0 1 0 0,0 0-1 0 0,0 0 0 0 0,-1 0 1 0 0,1 0-1 0 0,0 1 1 0 0,0-1-1 0 0,-1 1 0 0 0,1 0 1 0 0,-1 0-1 0 0,1 0 0 0 0,0 0 1 0 0,-1 0-1 0 0,1 0 1 0 0,-1 0-1 0 0,1 1 0 0 0,0 0 1 0 0,0-1-1 0 0,-1 1 0 0 0,1 0 1 0 0,0 0-1 0 0,-2 1 44 0 0,-6 3-102 0 0,-1 1-1 0 0,1 0 0 0 0,0 1 1 0 0,0 0-1 0 0,1 0 0 0 0,0 1 1 0 0,1 1-1 0 0,-1-1 1 0 0,2 1-1 0 0,-1 1 0 0 0,1-1 1 0 0,1 1-1 0 0,-1 1 0 0 0,2-1 1 0 0,0 1-1 0 0,0 0 1 0 0,1 0-1 0 0,0 0 0 0 0,0 1 1 0 0,2-1-1 0 0,-1 5 103 0 0,3-13 9 0 0,0 0 0 0 0,0 1 0 0 0,0-1 0 0 0,1 0 0 0 0,0 0 0 0 0,-1 1-1 0 0,1-1 1 0 0,0 0 0 0 0,1 0 0 0 0,-1 0 0 0 0,0 0 0 0 0,1 0 0 0 0,0 0 0 0 0,0 0 0 0 0,0-1 0 0 0,0 1 0 0 0,0-1 0 0 0,0 1-1 0 0,1-1 1 0 0,-1 0 0 0 0,1 0 0 0 0,-1 0 0 0 0,1 0 0 0 0,0 0 0 0 0,0-1 0 0 0,0 1 0 0 0,0-1 0 0 0,0 0 0 0 0,0 1-1 0 0,1-1-8 0 0,101 20 683 0 0,-79-22-493 0 0,0-1 0 0 0,0-1 0 0 0,0-1 0 0 0,0-2 0 0 0,-1-1 0 0 0,0 0 0 0 0,0-2 0 0 0,-1-1 0 0 0,0-1 0 0 0,-1-1 0 0 0,0-1-1 0 0,-1-1 1 0 0,18-15-190 0 0,-22 17 34 0 0,-1 0-1 0 0,0-1 0 0 0,-1-2 0 0 0,-1 1 0 0 0,0-2 1 0 0,-1 0-1 0 0,-1 0 0 0 0,0-2-33 0 0,-3-26-81 0 0,-51 45-1170 0 0,-50 77-125 0 0,79-65 1218 0 0,3-4 69 0 0,0-1 0 0 0,1 2 0 0 0,0-1 0 0 0,0 1 0 0 0,1 0 0 0 0,0 1 0 0 0,1 0 0 0 0,1 0 0 0 0,-1 0 0 0 0,2 1 0 0 0,-1-1 0 0 0,2 1 0 0 0,0 0 0 0 0,0 0 0 0 0,1 2 89 0 0,2-11 6 0 0,1 0-1 0 0,-1 0 1 0 0,1 0 0 0 0,0 0-1 0 0,0 0 1 0 0,0 0 0 0 0,1 0-1 0 0,-1 0 1 0 0,1 0 0 0 0,-1 0 0 0 0,1-1-1 0 0,0 1 1 0 0,0-1 0 0 0,0 1-1 0 0,1-1 1 0 0,-1 0 0 0 0,0 0-1 0 0,1 0 1 0 0,-1 0 0 0 0,1 0-1 0 0,0-1 1 0 0,0 1 0 0 0,0-1-1 0 0,0 1 1 0 0,0-1 0 0 0,0 0 0 0 0,0 0-6 0 0,89 16 773 0 0,-65-20-520 0 0,0-1 0 0 0,0-1 1 0 0,-1-1-1 0 0,1-1 0 0 0,-1-2 1 0 0,-1 0-1 0 0,0-2 0 0 0,0-1 0 0 0,-1-1 1 0 0,0-1-1 0 0,-1-1 0 0 0,-1-1 1 0 0,18-16-254 0 0,-17 12 36 0 0,-1-2 1 0 0,0-1 0 0 0,-2 0-1 0 0,0-2 1 0 0,4-8-37 0 0,-10 14 10 0 0,27-64-23 0 0,-56 83-314 0 0,6 8 275 0 0,0 0 0 0 0,0 0 0 0 0,0 0 0 0 0,1 1 1 0 0,1 0-1 0 0,-1 1 0 0 0,2 0 0 0 0,-1 0 0 0 0,-3 9 52 0 0,2-8-50 0 0,1 0 1 0 0,0 1-1 0 0,1 0 0 0 0,1 0 0 0 0,0 0 0 0 0,0 0 1 0 0,1 1-1 0 0,1 0 0 0 0,0 0 0 0 0,1 0 0 0 0,0 0 1 0 0,1 0-1 0 0,0 1 0 0 0,1-1 0 0 0,1 5 50 0 0,2-12-141 0 0,1 0-1 0 0,0 0 1 0 0,0 0 0 0 0,0 0-1 0 0,1-1 1 0 0,0 0-1 0 0,0 0 1 0 0,0 0-1 0 0,1-1 1 0 0,-1 1 0 0 0,1-1-1 0 0,0-1 1 0 0,0 1-1 0 0,1-1 1 0 0,-1 0-1 0 0,1-1 1 0 0,-1 1 0 0 0,1-1-1 0 0,0 0 1 0 0,0-1-1 0 0,0 0 1 0 0,6 0 141 0 0,53 3-7188 0 0,-49-4 2371 0 0,-3 0 45 0 0</inkml:trace>
  <inkml:trace contextRef="#ctx0" brushRef="#br0" timeOffset="3165.995">3077 306 0 0 0,'0'0'878'0'0,"0"0"443"0"0,0 0 290 0 0,0 0 191 0 0,0 0 109 0 0,0 0 8 0 0,0 0-101 0 0,0 0-217 0 0,0 0-258 0 0,0 0-224 0 0,0 0-156 0 0,-27 29-124 0 0,-83 90-94 0 0,58-38 247 0 0,46-63-773 0 0,-4 4-97 0 0,1 1 0 0 0,1-1 0 0 0,1 2 0 0 0,1-1 0 0 0,1 1 0 0 0,2-1 0 0 0,0 1 0 0 0,1 1-1 0 0,1-1 1 0 0,2 7-122 0 0,0-23-29 0 0,0 0 0 0 0,1-1 0 0 0,0 1-1 0 0,1-1 1 0 0,-1 0 0 0 0,1 1 0 0 0,1-1 0 0 0,-1 0-1 0 0,1-1 1 0 0,0 1 0 0 0,1-1 0 0 0,0 0 0 0 0,0 0-1 0 0,0 0 1 0 0,1 0 0 0 0,-1-1 0 0 0,1 0-1 0 0,1 0 1 0 0,-1-1 0 0 0,1 0 0 0 0,-1 0 0 0 0,1 0-1 0 0,0-1 1 0 0,1 0 0 0 0,-1-1 0 0 0,0 1 0 0 0,1-1-1 0 0,0-1 1 0 0,-1 1 0 0 0,1-1 0 0 0,0-1-1 0 0,6 1 30 0 0,74-14-3425 0 0,-33-11-6099 0 0,-45 16 3108 0 0</inkml:trace>
  <inkml:trace contextRef="#ctx0" brushRef="#br0" timeOffset="3440.676">3158 704 6161 0 0,'0'0'3728'0'0,"0"0"-2133"0"0,0 0-1035 0 0,0 0 48 0 0,0 0 299 0 0,0 0 197 0 0,0 0-18 0 0,0 0-203 0 0,0 0-254 0 0,0 0-224 0 0,0 0-157 0 0,0 0-103 0 0,33 1-64 0 0,104 4-46 0 0,-24-19-541 0 0,-45-1-4030 0 0,-42 9-2264 0 0,-11 2 467 0 0</inkml:trace>
  <inkml:trace contextRef="#ctx0" brushRef="#br0" timeOffset="3740.998">4017 483 9874 0 0,'0'0'1282'0'0,"0"0"-429"0"0,0 0 3 0 0,0 0 290 0 0,0 0 278 0 0,0 0-9 0 0,0 0-310 0 0,0 0-307 0 0,0 0-246 0 0,0 0-166 0 0,0 0-102 0 0,0 0-52 0 0,-13 31-65 0 0,-42 99-46 0 0,-7-15 22 0 0,-38 17-2154 0 0,56-102-3033 0 0,13-16-7425 0 0,27-13 11355 0 0</inkml:trace>
  <inkml:trace contextRef="#ctx0" brushRef="#br0" timeOffset="4014.463">3677 546 8386 0 0,'0'0'1874'0'0,"0"0"-492"0"0,0 0-168 0 0,0 0 29 0 0,0 0-45 0 0,0 0-162 0 0,0 0-241 0 0,0 0-169 0 0,0 0-73 0 0,0 0-61 0 0,0 0-66 0 0,0 0-24 0 0,13 18-14 0 0,41 59-28 0 0,-41-58-245 0 0,1-1 0 0 0,0-1 0 0 0,2 0 0 0 0,-1-1 0 0 0,2-1 0 0 0,0 0 0 0 0,1-1 0 0 0,0-1 0 0 0,1-1 0 0 0,19 9-115 0 0,-35-19-53 0 0,79 35-366 0 0,-44-32-2790 0 0,-31-22-7768 0 0,-8 12 5722 0 0,1 2 3643 0 0</inkml:trace>
  <inkml:trace contextRef="#ctx0" brushRef="#br0" timeOffset="4432.91">3568 321 8282 0 0,'0'0'1359'0'0,"0"0"-460"0"0,0 0 34 0 0,0 0 277 0 0,0 0 177 0 0,0 0-46 0 0,0 0-279 0 0,0 0-297 0 0,0 0-225 0 0,0 0-151 0 0,0 0-88 0 0,0 0-48 0 0,0 0-21 0 0,21-21-17 0 0,65-65-23 0 0,-31 20 166 0 0,20-37 75 0 0,-74 103-448 0 0,1 1 0 0 0,-1-1 0 0 0,0 1-1 0 0,0-1 1 0 0,1 1 0 0 0,-1-1 0 0 0,0 1 0 0 0,0 0 0 0 0,0 0 0 0 0,0 0-1 0 0,0-1 1 0 0,0 1 0 0 0,0 0 0 0 0,0 0 0 0 0,-1 0 0 0 0,1 0 0 0 0,0 1-1 0 0,0-1 1 0 0,-1 0 0 0 0,1 0 0 0 0,-1 0 0 0 0,1 0 0 0 0,-1 1 0 0 0,0-1 0 0 0,1 0-1 0 0,-1 1 1 0 0,0-1 0 0 0,0 0 0 0 0,0 1 0 0 0,0-1 0 0 0,0 0 0 0 0,0 0-1 0 0,0 1 1 0 0,0-1 0 0 0,0 0 0 0 0,-1 1 15 0 0,4 12-7 0 0,5 2 47 0 0,0 0 0 0 0,1 0 0 0 0,1-1 0 0 0,0 0 0 0 0,1-1 0 0 0,1 0 0 0 0,0-1 0 0 0,1 0 0 0 0,4 2-40 0 0,-11-8-33 0 0,28 17-1993 0 0,-22-18-1769 0 0,0 0-3591 0 0,-10-5 667 0 0</inkml:trace>
  <inkml:trace contextRef="#ctx0" brushRef="#br0" timeOffset="4688.201">4271 1 7858 0 0,'0'0'1819'0'0,"0"0"-590"0"0,0 0-28 0 0,0 0 392 0 0,0 0 212 0 0,0 0-76 0 0,0 0-326 0 0,0 0-321 0 0,0 0-230 0 0,23 31-161 0 0,71 101-130 0 0,-52-40 151 0 0,-39-70-562 0 0,11 52 68 0 0,-3 2 0 0 0,-3 0 0 0 0,-4 0 0 0 0,-5 58-218 0 0,0-112-195 0 0,-1-1-1 0 0,0 1 1 0 0,-2-1-1 0 0,-1 1 1 0 0,-1-1-1 0 0,-1 0 1 0 0,0-1 0 0 0,-1 0-1 0 0,-2 0 1 0 0,0-1-1 0 0,-1 0 1 0 0,-3 2 195 0 0,-24 27-4902 0 0,-6-4-4010 0 0,32-36 1514 0 0</inkml:trace>
</inkml:ink>
</file>

<file path=ppt/ink/ink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36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884 318 6409 0 0,'0'0'1338'0'0,"0"0"-320"0"0,0 0-194 0 0,0 0 132 0 0,0 0 326 0 0,0 0 233 0 0,0 0-97 0 0,0 0-328 0 0,0 0-400 0 0,0 0-297 0 0,0 0-173 0 0,0 7-36 0 0,-26 298 1747 0 0,15-255-2130 0 0,-2 0-1 0 0,-3 0 1 0 0,-1-2 0 0 0,-11 19 199 0 0,19-45-483 0 0,-6 3-483 0 0,0-1-1717 0 0,11-10-2855 0 0,4-13 3158 0 0,0-1-127 0 0,0 0 99 0 0,0 0 902 0 0</inkml:trace>
  <inkml:trace contextRef="#ctx0" brushRef="#br0" timeOffset="308.253">336 469 0 0 0,'0'0'3094'0'0,"0"0"-1975"0"0,0 0-503 0 0,0 0 192 0 0,0 0 336 0 0,0 0 302 0 0,0 0 18 0 0,0 0-237 0 0,0 0-292 0 0,0 0-212 0 0,0 0-66 0 0,0 0 62 0 0,0 0 69 0 0,22-14 19 0 0,73-45-15 0 0,23 15 729 0 0,-79 36-1126 0 0,91-22-159 0 0,1 7 1 0 0,1 5-1 0 0,1 6 1 0 0,0 6-1 0 0,10 6-236 0 0,-86 8-3967 0 0,-55 10-8701 0 0,-7-14 9866 0 0</inkml:trace>
  <inkml:trace contextRef="#ctx0" brushRef="#br0" timeOffset="6806.981">210 1135 0 0 0,'0'0'273'0'0,"0"0"896"0"0,0 0 434 0 0,0 0-4 0 0,0 0-248 0 0,0 0-343 0 0,0 0-272 0 0,0 0-145 0 0,24 4 2656 0 0,146-41 2710 0 0,257-66-3291 0 0,2-3-1803 0 0,-315 83-659 0 0,-114 23-182 0 0,0 0 16 0 0,-28 4-270 0 0,-17-6-1090 0 0,16-4-2660 0 0,23 0-3190 0 0,5 5 473 0 0</inkml:trace>
  <inkml:trace contextRef="#ctx0" brushRef="#br0" timeOffset="7942.363">1705 299 0 0 0,'0'0'1039'0'0,"0"0"363"0"0,0 0 119 0 0,0 0-141 0 0,0 0-198 0 0,0 0-156 0 0,0 0-36 0 0,0 0 47 0 0,0 0 50 0 0,27-3 62 0 0,83-13 19 0 0,-82 12-415 0 0,1-1 0 0 0,-1-2 0 0 0,0-1 0 0 0,0-1 0 0 0,-1-1 0 0 0,0-2 0 0 0,16-9-753 0 0,-26 13 148 0 0,122-88 984 0 0,-135 93-1056 0 0,-1 1 0 0 0,0-1 1 0 0,0 0-1 0 0,-1 0 0 0 0,1 0 0 0 0,-1 0 0 0 0,1-1 0 0 0,-1 1 0 0 0,0-1 1 0 0,0 1-1 0 0,0-1 0 0 0,-1 0 0 0 0,0 0 0 0 0,1 0 0 0 0,-1 0 0 0 0,0 0 0 0 0,-1 0 1 0 0,1 0-1 0 0,-1 0 0 0 0,0 0 0 0 0,0 0 0 0 0,0 0 0 0 0,0-1-76 0 0,-2 3 1 0 0,0 1 1 0 0,1 0-1 0 0,-1 0 0 0 0,1 0 1 0 0,-1 0-1 0 0,0 0 0 0 0,0 0 0 0 0,0 0 1 0 0,0 0-1 0 0,0 1 0 0 0,1-1 0 0 0,-1 1 1 0 0,0 0-1 0 0,0-1 0 0 0,0 1 0 0 0,0 0 1 0 0,0 0-1 0 0,0 0 0 0 0,0 0 0 0 0,0 1 1 0 0,0-1-1 0 0,0 0 0 0 0,0 1 0 0 0,0 0 1 0 0,0-1-1 0 0,0 1 0 0 0,0 0 0 0 0,0 0 1 0 0,1 0-1 0 0,-1 0 0 0 0,0 0 1 0 0,1 0-1 0 0,-1 1 0 0 0,1-1 0 0 0,-1 0 1 0 0,0 2-2 0 0,-14 18-15 0 0,1 0 1 0 0,1 1-1 0 0,1 0 0 0 0,1 2 1 0 0,1-1-1 0 0,1 1 1 0 0,1 1-1 0 0,1-1 1 0 0,1 1-1 0 0,2 1 1 0 0,-3 19 14 0 0,-1 43-1 0 0,4 1-1 0 0,5 71 2 0 0,0-75-20 0 0,1-37-12 0 0,1-14-25 0 0,0 0-1 0 0,-2 0 0 0 0,-2 0 1 0 0,0 1-1 0 0,-3-2 0 0 0,-1 1 0 0 0,-1 0 1 0 0,-2-1-1 0 0,-1-1 0 0 0,-2 0 0 0 0,-1 0 1 0 0,-8 12 57 0 0,17-39-164 0 0,1 0 0 0 0,-1 0 0 0 0,0 0 1 0 0,0-1-1 0 0,-1 0 0 0 0,1 0 0 0 0,-1 0 1 0 0,0 0-1 0 0,0-1 0 0 0,0 1 0 0 0,-1-1 1 0 0,1-1-1 0 0,-6 3 164 0 0,-49-10-6497 0 0,6-31-2302 0 0,42 28 5802 0 0</inkml:trace>
  <inkml:trace contextRef="#ctx0" brushRef="#br0" timeOffset="8277.484">1668 819 16 0 0,'0'0'788'0'0,"0"0"132"0"0,0 0 270 0 0,0 0 237 0 0,0 0 107 0 0,0 0-73 0 0,0 0-164 0 0,36-5-123 0 0,112-16-101 0 0,53-26 3017 0 0,-186 42-3817 0 0,183-95 2170 0 0,-95 2-1253 0 0,-99 93-828 0 0,-3 6 22 0 0,-1 7-506 0 0,3 219 1385 0 0,6-146-2622 0 0,2-70-7099 0 0,-7-11-256 0 0</inkml:trace>
  <inkml:trace contextRef="#ctx0" brushRef="#br0" timeOffset="8872.994">72 1474 880 0 0,'0'0'791'0'0,"0"0"105"0"0,0 0 260 0 0,0 0 298 0 0,0 0 77 0 0,0 0-232 0 0,0 0-351 0 0,0 0-232 0 0,0 0-67 0 0,0 0 67 0 0,0 0 120 0 0,0 0 60 0 0,0 0 62 0 0,22-5 20 0 0,149-27 1808 0 0,236-30 1109 0 0,307-30-2651 0 0,-292 44-1167 0 0,-312 33-141 0 0,12-3-643 0 0,0 6 1 0 0,23 5 706 0 0,-84 4-1179 0 0,-46 2-2451 0 0,-90 8-7981 0 0,60-6 6802 0 0</inkml:trace>
  <inkml:trace contextRef="#ctx0" brushRef="#br0" timeOffset="13275.026">1 1783 0 0 0,'0'0'199'0'0,"0"0"428"0"0,0 0 25 0 0,0 0-138 0 0,0 0-104 0 0,0 0-79 0 0,4-3-31 0 0,22-15 1141 0 0,3 13 7800 0 0,58-1-5990 0 0,-25-1-2181 0 0,99-8 545 0 0,83-9-520 0 0,104-38-342 0 0,23 22-735 0 0,-91 21 44 0 0,-140 4 106 0 0,-45-10-4 0 0,-12 14-53 0 0,-22 7-63 0 0,95-7 101 0 0,-73-8 101 0 0,-40 12-929 0 0,-43 5-326 0 0,-1-5-2456 0 0,-1 5-3852 0 0,1 2-2698 0 0</inkml:trace>
</inkml:ink>
</file>

<file path=ppt/ink/ink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3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270 777 1432 0 0,'0'0'796'0'0,"0"0"-230"0"0,0 0-107 0 0,0 0 187 0 0,0 0 375 0 0,0 0 372 0 0,0 0 148 0 0,0 0-120 0 0,0 0-335 0 0,0 0-367 0 0,0 0-257 0 0,-25 7-128 0 0,-77 27-47 0 0,99-34-264 0 0,0 1 1 0 0,0 0-1 0 0,0 0 1 0 0,0 1-1 0 0,0-1 1 0 0,1 1 0 0 0,-1-1-1 0 0,0 1 1 0 0,1 0-1 0 0,-1 0 1 0 0,1 0 0 0 0,0 0-1 0 0,0 0 1 0 0,0 1-1 0 0,0-1 1 0 0,0 1-1 0 0,0-1 1 0 0,0 1 0 0 0,1 0-1 0 0,-1 1-23 0 0,-3 7 118 0 0,-7 6 7 0 0,1 1 1 0 0,2 0-1 0 0,0 1 1 0 0,0 0-1 0 0,2 0 0 0 0,0 1 1 0 0,2 0-1 0 0,0 0 0 0 0,1 1 1 0 0,1-1-1 0 0,1 4-125 0 0,0-19 29 0 0,1 1 1 0 0,1 0-1 0 0,-1 0 0 0 0,1 0 1 0 0,0 0-1 0 0,0-1 0 0 0,0 1 1 0 0,1 0-1 0 0,0 0 0 0 0,0 0 1 0 0,1-1-1 0 0,0 1 0 0 0,0-1 1 0 0,0 1-1 0 0,0-1 0 0 0,1 0 1 0 0,0 0-1 0 0,0 0 0 0 0,0 0 1 0 0,1 0-1 0 0,0-1 0 0 0,0 1 1 0 0,0-1-1 0 0,0 0 1 0 0,1 0-1 0 0,-1-1 0 0 0,1 1 1 0 0,0-1-1 0 0,0 0 0 0 0,0 0 1 0 0,0-1-1 0 0,1 0 0 0 0,5 2-29 0 0,-2-3 183 0 0,0 0 1 0 0,1 0-1 0 0,-1-1 0 0 0,0 0 0 0 0,1-1 0 0 0,-1 0 0 0 0,0 0 1 0 0,0-1-1 0 0,0 0 0 0 0,0-1 0 0 0,0 0 0 0 0,0-1 1 0 0,-1 1-1 0 0,0-2 0 0 0,1 1 0 0 0,-1-1 0 0 0,2-2-183 0 0,120-106 1873 0 0,-91 75-1774 0 0,-2-2 1 0 0,-2-1-1 0 0,-2-2 1 0 0,-2-1-1 0 0,-1-2 1 0 0,-3 0-1 0 0,-2-2 1 0 0,-2-1 0 0 0,-2-1-1 0 0,-2-1 1 0 0,-2-1-1 0 0,-3 0 1 0 0,-2-1-1 0 0,-2 0 1 0 0,-3-1-1 0 0,-2 0 1 0 0,-2-36-100 0 0,-29-46-163 0 0,24 132 154 0 0,0-1 0 0 0,0 1 0 0 0,0 0 0 0 0,-1-1 0 0 0,1 1-1 0 0,-1 0 1 0 0,0 0 0 0 0,0 1 0 0 0,0-1 0 0 0,-1 1 0 0 0,1 0 0 0 0,-1-1-1 0 0,0 2 1 0 0,0-1 0 0 0,0 0 0 0 0,0 1 0 0 0,0 0 0 0 0,-1-1 0 0 0,1 2 0 0 0,-1-1-1 0 0,0 1 1 0 0,1-1 0 0 0,-1 1 0 0 0,0 0 0 0 0,1 1 0 0 0,-1-1 0 0 0,-1 1 9 0 0,-1 2-17 0 0,1 1 1 0 0,-1 0-1 0 0,0 0 1 0 0,1 0-1 0 0,0 0 1 0 0,0 1 0 0 0,0 0-1 0 0,0 1 1 0 0,1-1-1 0 0,0 1 1 0 0,0 0-1 0 0,0 1 1 0 0,0-1-1 0 0,1 1 1 0 0,0 0 0 0 0,0 0-1 0 0,0 0 1 0 0,1 0-1 0 0,0 1 1 0 0,0-1-1 0 0,-1 7 17 0 0,1-8 6 0 0,-8 19 22 0 0,0 1 1 0 0,2 0 0 0 0,1 1 0 0 0,1 0 0 0 0,1 0 0 0 0,1 1 0 0 0,1 0 0 0 0,2 0 0 0 0,1 0 0 0 0,0 0 0 0 0,3 0 0 0 0,0 0-1 0 0,1 0 1 0 0,2-1 0 0 0,1 1 0 0 0,0-1 0 0 0,2 0 0 0 0,2-1 0 0 0,10 23-29 0 0,6 0 127 0 0,1 0 0 0 0,2-2 0 0 0,3-1 0 0 0,8 7-127 0 0,86 89 220 0 0,-107-116-621 0 0,-6-31-16476 0 0,-11 2 11849 0 0</inkml:trace>
  <inkml:trace contextRef="#ctx0" brushRef="#br0" timeOffset="235.388">1159 748 7274 0 0,'0'0'1584'0'0,"0"0"-264"0"0,0 0 72 0 0,0 0 253 0 0,0 0 163 0 0,-11 33-145 0 0,-31 104-384 0 0,20-42 344 0 0,21-93-1648 0 0,1 0-1 0 0,-1-1 1 0 0,0 1-1 0 0,1 0 1 0 0,0 0-1 0 0,-1 1 0 0 0,1-1 1 0 0,0 0-1 0 0,0 0 1 0 0,0 0-1 0 0,0 0 1 0 0,1 0-1 0 0,-1 0 1 0 0,0 0-1 0 0,1 0 1 0 0,-1 0-1 0 0,1 0 1 0 0,0 0-1 0 0,0 0 1 0 0,0-1-1 0 0,0 1 1 0 0,0 0-1 0 0,0 0 1 0 0,0-1-1 0 0,1 1 0 0 0,-1-1 1 0 0,0 1-1 0 0,1-1 1 0 0,0 0-1 0 0,-1 1 1 0 0,1-1-1 0 0,0 0 1 0 0,-1 0-1 0 0,1 0 1 0 0,1 0 25 0 0,20-31-5986 0 0,-18 20 1163 0 0,0-1-3063 0 0</inkml:trace>
  <inkml:trace contextRef="#ctx0" brushRef="#br0" timeOffset="483.138">1063 251 11010 0 0,'0'0'520'0'0,"0"0"-800"0"0,0 0-368 0 0,0 0-72 0 0,0 0 128 0 0,0 0-24 0 0,0 0-824 0 0,0 0-1569 0 0,0 0-1216 0 0</inkml:trace>
  <inkml:trace contextRef="#ctx0" brushRef="#br0" timeOffset="770.026">1516 571 5081 0 0,'0'0'3422'0'0,"0"0"-1404"0"0,0 0-402 0 0,0 0 62 0 0,0 0 77 0 0,0 0-111 0 0,0 0-334 0 0,0 0-398 0 0,0 0-294 0 0,0 0-188 0 0,0 0-102 0 0,0 0-55 0 0,0 0-52 0 0,-2 0-58 0 0,-4 2-144 0 0,0 1-1 0 0,0 0 1 0 0,1 0 0 0 0,-1 1 0 0 0,1 0 0 0 0,0-1 0 0 0,0 2 0 0 0,0-1 0 0 0,1 1 0 0 0,0-1 0 0 0,-1 1 0 0 0,2 0 0 0 0,-1 1 0 0 0,1-1-1 0 0,-1 1 1 0 0,1-1 0 0 0,1 1 0 0 0,-1 0 0 0 0,1 0 0 0 0,0 0 0 0 0,1 1-19 0 0,-1-2-5 0 0,1 0 0 0 0,0 0 0 0 0,1 0 0 0 0,-1 0 0 0 0,1 0 0 0 0,0 0 0 0 0,0 0 0 0 0,1 0 1 0 0,0 0-1 0 0,-1 0 0 0 0,2 0 0 0 0,-1 0 0 0 0,0 0 0 0 0,1 0 0 0 0,0-1 0 0 0,0 1 0 0 0,1-1 0 0 0,-1 1 0 0 0,1-1 0 0 0,0 0 0 0 0,0 0 0 0 0,0 0 0 0 0,1 0 0 0 0,-1 0 1 0 0,1-1-1 0 0,0 0 0 0 0,0 0 5 0 0,57 51 30 0 0,-55-49 11 0 0,1-1 0 0 0,-2 1 0 0 0,1 0 0 0 0,0 1-1 0 0,-1-1 1 0 0,0 1 0 0 0,0 0 0 0 0,-1 0 0 0 0,1 1 0 0 0,-1 0-1 0 0,-1-1 1 0 0,1 1 0 0 0,-1 0 0 0 0,-1 1 0 0 0,1-1 0 0 0,-1 0 0 0 0,0 1-1 0 0,-1-1 1 0 0,0 1 0 0 0,0 0 0 0 0,0 5-41 0 0,-4-7 53 0 0,0 1 0 0 0,0-1 1 0 0,-1 0-1 0 0,1 0 0 0 0,-1 0 1 0 0,-1-1-1 0 0,1 1 0 0 0,-1-1 0 0 0,0 0 1 0 0,0 0-1 0 0,-1-1 0 0 0,1 1 0 0 0,-1-1 1 0 0,0 0-1 0 0,0-1 0 0 0,0 0 1 0 0,0 0-1 0 0,-1 0 0 0 0,0 0 0 0 0,1-1 1 0 0,-3 0-54 0 0,-3 3-106 0 0,-1 0 1 0 0,0-1 0 0 0,1-1-1 0 0,-1 0 1 0 0,-1-1 0 0 0,1 0-1 0 0,0-1 1 0 0,-9 0 105 0 0,21-1-130 0 0,0 0 0 0 0,0 0 0 0 0,0 0 0 0 0,0 0-1 0 0,0 0 1 0 0,0 0 0 0 0,0 0 0 0 0,0-1 0 0 0,0 1 0 0 0,-1 0 0 0 0,1 0 0 0 0,0-1 0 0 0,0 1 0 0 0,1-1-1 0 0,-1 1 1 0 0,0-1 0 0 0,0 1 0 0 0,0-1 0 0 0,0 0 0 0 0,0 0 0 0 0,0 1 0 0 0,1-1 0 0 0,-1 0 0 0 0,0 0-1 0 0,1 0 1 0 0,-1 0 0 0 0,1 1 0 0 0,-1-1 0 0 0,1 0 0 0 0,-1 0 0 0 0,1 0 0 0 0,-1 0 0 0 0,1 0 0 0 0,0-1-1 0 0,0 1 1 0 0,0 0 0 0 0,-1 0 0 0 0,1 0 0 0 0,0 0 0 0 0,0 0 0 0 0,1 0 0 0 0,-1 0 0 0 0,0 0 0 0 0,0 0 0 0 0,0 0-1 0 0,1 0 1 0 0,-1-1 130 0 0,22-48-11444 0 0,-16 38 6106 0 0</inkml:trace>
  <inkml:trace contextRef="#ctx0" brushRef="#br0" timeOffset="1112.918">2017 59 10450 0 0,'0'0'1437'0'0,"0"0"-325"0"0,0 0-24 0 0,0 0 92 0 0,0 0 147 0 0,0 0 11 0 0,0 0-234 0 0,0 0-269 0 0,0 0-188 0 0,0 0-139 0 0,0 0-108 0 0,0 0-61 0 0,0 0-13 0 0,-7 34-3 0 0,-22 106 4 0 0,28-41 240 0 0,9-46-321 0 0,8 47-54 0 0,-5 1-1 0 0,-2 54-191 0 0,-9-119-4 0 0,1-2-119 0 0,-1 0-1 0 0,-2 0 1 0 0,-1 0 0 0 0,-2-1 0 0 0,-3 11 123 0 0,-12 4-2450 0 0,12-46 488 0 0,0-14-11534 0 0,8 8 8087 0 0</inkml:trace>
  <inkml:trace contextRef="#ctx0" brushRef="#br0" timeOffset="1423.956">2343 350 7434 0 0,'0'0'829'0'0,"0"0"46"0"0,0 0 288 0 0,0 0 353 0 0,0 0 166 0 0,0 0-138 0 0,-33 29-369 0 0,-101 89-335 0 0,43-34 942 0 0,91-82-1766 0 0,-1-1 1 0 0,0 1-1 0 0,0 0 0 0 0,1-1 0 0 0,-1 1 1 0 0,1 0-1 0 0,0 0 0 0 0,-1-1 1 0 0,1 1-1 0 0,0 0 0 0 0,0 0 1 0 0,0-1-1 0 0,0 1 0 0 0,0 0 0 0 0,1 0 1 0 0,-1-1-1 0 0,0 1 0 0 0,1 0 1 0 0,-1 0-1 0 0,1-1 0 0 0,0 1 0 0 0,-1-1 1 0 0,1 1-1 0 0,0 0 0 0 0,0-1 1 0 0,0 0-1 0 0,0 1 0 0 0,1-1 0 0 0,-1 0 1 0 0,0 1-1 0 0,0-1 0 0 0,1 0 1 0 0,-1 0-1 0 0,1 0 0 0 0,-1 0 0 0 0,1 0 1 0 0,-1 0-1 0 0,1-1 0 0 0,0 1 1 0 0,-1 0-1 0 0,1-1 0 0 0,0 1 1 0 0,-1-1-1 0 0,1 0 0 0 0,0 0 0 0 0,0 0 1 0 0,0 1-1 0 0,-1-2 0 0 0,1 1 1 0 0,0 0-1 0 0,0 0 0 0 0,-1 0 0 0 0,2-1-16 0 0,10 4 96 0 0,8 4 42 0 0,-11-5-59 0 0,0 0 0 0 0,-1 1 1 0 0,1 0-1 0 0,-1 0 0 0 0,1 1 0 0 0,-1 1 0 0 0,0-1 1 0 0,-1 1-1 0 0,1 1 0 0 0,-1 0 0 0 0,0 0 0 0 0,0 1 0 0 0,-1-1 1 0 0,0 2-1 0 0,0-1 0 0 0,-1 1 0 0 0,3 4-79 0 0,-2 1 287 0 0,0 0 0 0 0,0 1 0 0 0,-2 0 0 0 0,0 0 1 0 0,0 1-1 0 0,-2-1 0 0 0,1 1 0 0 0,-1 5-287 0 0,19 46 386 0 0,-21-65-597 0 0,0 1 0 0 0,0-1 0 0 0,1 0 0 0 0,-1 0 0 0 0,0 0 1 0 0,1 0-1 0 0,-1-1 0 0 0,1 1 0 0 0,-1 0 0 0 0,1 0 0 0 0,-1-1 1 0 0,1 1-1 0 0,-1-1 0 0 0,1 0 0 0 0,0 1 0 0 0,-1-1 0 0 0,1 0 1 0 0,0 0-1 0 0,-1 0 0 0 0,1 0 0 0 0,0 0 0 0 0,-1 0 1 0 0,1-1-1 0 0,0 1 0 0 0,-1 0 0 0 0,1-1 0 0 0,0 0 211 0 0,13-5-5659 0 0,-6 2-312 0 0,-1 1-672 0 0</inkml:trace>
</inkml:ink>
</file>

<file path=ppt/ink/ink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67 0 0 0,'0'0'463'0'0,"0"0"798"0"0,0 0 345 0 0,0 0 56 0 0,0 0-90 0 0,0 0-146 0 0,0 0-98 0 0,0 0-104 0 0,0 0-82 0 0,0 0-99 0 0,-2-6-156 0 0,-7-17 1250 0 0,1 76-1218 0 0,2 1-1 0 0,3 0 0 0 0,2 1 0 0 0,3 11-918 0 0,-2-60 30 0 0,0-1 1 0 0,0 0-1 0 0,0 0 0 0 0,1 1 1 0 0,0-1-1 0 0,0 0 0 0 0,1 0 0 0 0,-1 0 1 0 0,1 0-1 0 0,0 0 0 0 0,0 0 1 0 0,1 0-1 0 0,-1-1 0 0 0,1 1 0 0 0,0-1 1 0 0,1 0-1 0 0,-1 0 0 0 0,1 0 1 0 0,-1 0-1 0 0,1 0 0 0 0,0-1 0 0 0,1 0 1 0 0,-1 0-1 0 0,0 0 0 0 0,1 0 1 0 0,0-1-1 0 0,0 0 0 0 0,-1 0 1 0 0,1 0-1 0 0,1 0 0 0 0,-1-1 0 0 0,0 0 1 0 0,0 0-1 0 0,0 0 0 0 0,1-1 1 0 0,-1 1-1 0 0,0-1 0 0 0,1-1 0 0 0,-1 1 1 0 0,0-1-1 0 0,0 0 0 0 0,1 0 1 0 0,-1 0-1 0 0,0-1 0 0 0,0 0-30 0 0,21-13 197 0 0,0-1 0 0 0,0-1 0 0 0,-2-2 1 0 0,0 0-1 0 0,9-12-197 0 0,105-115 309 0 0,1-31 99 0 0,-137 177-403 0 0,0-1 0 0 0,0 1 1 0 0,0 0-1 0 0,0 0 0 0 0,0 0 0 0 0,1 0 0 0 0,-1 0 0 0 0,0 1 0 0 0,-1-1 1 0 0,1 1-1 0 0,0-1 0 0 0,0 1 0 0 0,0 0 0 0 0,0-1 0 0 0,0 1 1 0 0,0 0-1 0 0,-1 0 0 0 0,1 0 0 0 0,0 1 0 0 0,-1-1 0 0 0,1 0 0 0 0,-1 1 1 0 0,1-1-1 0 0,-1 1 0 0 0,0-1 0 0 0,0 1 0 0 0,0-1 0 0 0,0 1 0 0 0,0 0 1 0 0,0 0-1 0 0,0 0 0 0 0,0-1 0 0 0,-1 1 0 0 0,1 0 0 0 0,0 0 0 0 0,-1 0 1 0 0,0 1-6 0 0,7 9 24 0 0,6 11 81 0 0,-1 1 0 0 0,-1 0 0 0 0,-2 1 1 0 0,0 0-1 0 0,-2 1 0 0 0,0 0 0 0 0,-2 0 1 0 0,-1 0-1 0 0,0 20-105 0 0,-10 66 480 0 0,5-109-468 0 0,0 1 0 0 0,0-1 0 0 0,-1 0 0 0 0,1 0-1 0 0,-1 0 1 0 0,0 0 0 0 0,0 0 0 0 0,0 0-1 0 0,0 0 1 0 0,-1-1 0 0 0,1 1 0 0 0,-1-1-1 0 0,0 0 1 0 0,1 1 0 0 0,-1-1 0 0 0,0-1-1 0 0,0 1 1 0 0,0 0 0 0 0,-1-1 0 0 0,1 1-1 0 0,0-1 1 0 0,0 0 0 0 0,-1 0 0 0 0,1 0-1 0 0,-1-1 1 0 0,1 1 0 0 0,-1-1 0 0 0,1 0-1 0 0,-1 0 1 0 0,-1 0-12 0 0,1 0-38 0 0,0 1 1 0 0,0-1-1 0 0,0 0 0 0 0,0-1 0 0 0,0 1 0 0 0,0-1 0 0 0,0 1 0 0 0,0-1 1 0 0,0-1-1 0 0,0 1 0 0 0,0 0 0 0 0,0-1 0 0 0,1 0 0 0 0,-1 0 0 0 0,0 0 1 0 0,1 0-1 0 0,0-1 0 0 0,-1 1 0 0 0,1-1 0 0 0,0 0 0 0 0,1 0 0 0 0,-1 0 1 0 0,0 0-1 0 0,1 0 0 0 0,0-1 0 0 0,-2-1 38 0 0,7-39-3881 0 0,15 20-5931 0 0,-14 19 6344 0 0,0 1-2872 0 0</inkml:trace>
</inkml:ink>
</file>

<file path=ppt/ink/ink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7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 9914 0 0,'0'0'1304'0'0,"0"0"-423"0"0,0 0-225 0 0,0 0 96 0 0,0 0 160 0 0,0 0 72 0 0,0 0-272 0 0,0 0-439 0 0,0 0-394 0 0,0 0-311 0 0,0 0-200 0 0,0 0-312 0 0,0 0-656 0 0,9-11-1545 0 0,-3 11-1576 0 0,-4 0-72 0 0</inkml:trace>
</inkml:ink>
</file>

<file path=ppt/ink/ink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9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1041 0 0 0,'0'0'1268'0'0,"0"0"315"0"0,0 0 87 0 0,0 0-144 0 0,0 0-159 0 0,0 0-122 0 0,0 0-86 0 0,0 0-63 0 0,32-6-85 0 0,99-22-84 0 0,-127 27-846 0 0,1 1 0 0 0,-1-2-1 0 0,0 1 1 0 0,1 0 0 0 0,-1-1-1 0 0,0 1 1 0 0,0-1 0 0 0,0-1 0 0 0,0 1-1 0 0,0 0 1 0 0,-1-1 0 0 0,1 0 0 0 0,-1 0-1 0 0,1 0 1 0 0,-1 0 0 0 0,3-4-81 0 0,4-5 316 0 0,22-19 53 0 0,-2-1-1 0 0,-2-1 0 0 0,0-2 1 0 0,-3-1-1 0 0,-1-1 0 0 0,-1-1 0 0 0,-3 0 1 0 0,-1-2-1 0 0,-1-1 0 0 0,-3 0 1 0 0,-1-1-1 0 0,-2 0 0 0 0,3-27-368 0 0,-16-3 150 0 0,1 71-165 0 0,0-1 1 0 0,0 1 0 0 0,-1-1 0 0 0,1 1-1 0 0,0-1 1 0 0,-1 1 0 0 0,1 0 0 0 0,-1-1-1 0 0,1 1 1 0 0,-1-1 0 0 0,0 1-1 0 0,0 0 1 0 0,1 0 0 0 0,-1-1 0 0 0,0 1-1 0 0,0 0 1 0 0,0 0 0 0 0,0 0 0 0 0,0 0-1 0 0,-1 0 1 0 0,1 0 0 0 0,0 1 0 0 0,0-1-1 0 0,-1 0 1 0 0,1 0 0 0 0,0 1-1 0 0,-1-1 1 0 0,1 1 0 0 0,0-1 0 0 0,-1 1-1 0 0,1 0 1 0 0,-1 0 0 0 0,1-1 0 0 0,-1 1-1 0 0,1 0 1 0 0,-1 0 0 0 0,1 0-1 0 0,-1 1 1 0 0,1-1 0 0 0,-1 0 0 0 0,1 0-1 0 0,0 1 1 0 0,-1-1 0 0 0,1 1 0 0 0,-1-1-1 0 0,0 1 15 0 0,-5 5-72 0 0,-1-1-1 0 0,1 1 0 0 0,0 0 1 0 0,0 0-1 0 0,0 1 1 0 0,1-1-1 0 0,0 2 0 0 0,0-1 1 0 0,1 1-1 0 0,-2 3 73 0 0,2-4-4 0 0,2-4 10 0 0,-1 1 0 0 0,1-1 0 0 0,0 1 0 0 0,0-1 0 0 0,1 1 0 0 0,-1 0 0 0 0,1 0 0 0 0,0 0 0 0 0,0 0 0 0 0,0 0 0 0 0,0 1 0 0 0,1-1 0 0 0,0 0 0 0 0,0 1 0 0 0,0-1 0 0 0,0 1 1 0 0,1 0-1 0 0,0-1 0 0 0,0 1 0 0 0,0-1 0 0 0,0 1 0 0 0,1-1 0 0 0,-1 1 0 0 0,1 0 0 0 0,1-1 0 0 0,-1 0 0 0 0,1 1 0 0 0,-1-1 0 0 0,1 0 0 0 0,0 0 0 0 0,1 0 0 0 0,-1 0 0 0 0,1 0 1 0 0,-1 0-1 0 0,3 1-6 0 0,8 0 67 0 0,0 0 1 0 0,1-1-1 0 0,0 0 0 0 0,0-1 1 0 0,0-1-1 0 0,0 0 1 0 0,0-1-1 0 0,0 0 1 0 0,0-2-1 0 0,0 1 1 0 0,1-2-1 0 0,-1 0 1 0 0,0 0-68 0 0,60-3 296 0 0,-67 43 796 0 0,-41 126-325 0 0,34-157-777 0 0,0 1 0 0 0,0 0 1 0 0,1-1-1 0 0,0 1 0 0 0,0-1 0 0 0,1 1 0 0 0,0-1 0 0 0,0 0 0 0 0,1 0 0 0 0,0 0 0 0 0,0 0 1 0 0,3 5 9 0 0,0-1-223 0 0,9 7-2441 0 0,6-14-2533 0 0,22-8-4597 0 0,-16-7 6702 0 0,-17 4 2925 0 0</inkml:trace>
  <inkml:trace contextRef="#ctx0" brushRef="#br0" timeOffset="821.055">1245 449 0 0 0,'0'0'830'0'0,"0"0"266"0"0,0 0 169 0 0,0 0 146 0 0,0 0 159 0 0,0 0 1 0 0,-28 33-216 0 0,-87 108-291 0 0,107-133-917 0 0,0 0 0 0 0,1 1 0 0 0,0 0 0 0 0,0 0 0 0 0,1 1 0 0 0,1 0-1 0 0,-1 0 1 0 0,2 0 0 0 0,-1 1 0 0 0,0 4-147 0 0,-1 6 184 0 0,3-17-123 0 0,0 1 1 0 0,0 0 0 0 0,1-1 0 0 0,0 1 0 0 0,0 0 0 0 0,1 0 0 0 0,-1 0 0 0 0,1 0 0 0 0,0 1 0 0 0,0-1 0 0 0,0 0 0 0 0,1 0 0 0 0,0 1 0 0 0,0-1 0 0 0,1 0 0 0 0,-1 0-1 0 0,1 1 1 0 0,0-1 0 0 0,0 0 0 0 0,1 0 0 0 0,0 0 0 0 0,0 0 0 0 0,0 0 0 0 0,0-1 0 0 0,1 1 0 0 0,-1 0 0 0 0,1-1 0 0 0,1 0 0 0 0,-1 0 0 0 0,0 0 0 0 0,1 0 0 0 0,0 0 0 0 0,0-1-1 0 0,0 1 1 0 0,0-1 0 0 0,3 1-62 0 0,2-1 151 0 0,-1-1 0 0 0,1 0 0 0 0,0 0 0 0 0,0-1 0 0 0,-1 0 0 0 0,1 0 0 0 0,0-1 0 0 0,0-1-1 0 0,0 1 1 0 0,0-1 0 0 0,0-1 0 0 0,0 0 0 0 0,-1 0 0 0 0,1 0 0 0 0,-1-1 0 0 0,1-1 0 0 0,-1 1 0 0 0,0-1 0 0 0,0-1-1 0 0,-1 1 1 0 0,1-2 0 0 0,-1 1 0 0 0,0-1 0 0 0,1-1-151 0 0,4-4 168 0 0,-1 1 0 0 0,0-2-1 0 0,0 0 1 0 0,-1 0 0 0 0,-1 0 0 0 0,0-2-1 0 0,-1 1 1 0 0,0-1 0 0 0,-1 0 0 0 0,-1 0-1 0 0,0-1 1 0 0,-1 0 0 0 0,1-6-168 0 0,-3 13 8 0 0,-1 1 0 0 0,-1 0-1 0 0,0 0 1 0 0,0-1 0 0 0,0 1 0 0 0,0-1 0 0 0,-1 1-1 0 0,-1-1 1 0 0,1 1 0 0 0,-1-1 0 0 0,-1 1 0 0 0,1 0-1 0 0,-1 0 1 0 0,0-1 0 0 0,-1 1 0 0 0,0 0 0 0 0,0 1-1 0 0,0-1 1 0 0,-1 1 0 0 0,0-1 0 0 0,0 1 0 0 0,-1 0-1 0 0,0 0 1 0 0,0 1 0 0 0,0 0 0 0 0,0-1 0 0 0,-2 1-8 0 0,5 4-52 0 0,0-1 0 0 0,-1 1 0 0 0,1 0 1 0 0,-1 0-1 0 0,1 0 0 0 0,-1 0 1 0 0,1 0-1 0 0,-1 1 0 0 0,1-1 0 0 0,-1 1 1 0 0,0-1-1 0 0,1 1 0 0 0,-1 0 0 0 0,0 0 1 0 0,1 0-1 0 0,-1 1 0 0 0,0-1 1 0 0,1 1-1 0 0,-1-1 0 0 0,1 1 0 0 0,-1 0 1 0 0,1 0-1 0 0,-1 0 0 0 0,1 0 1 0 0,0 1-1 0 0,-1-1 0 0 0,1 0 0 0 0,0 1 1 0 0,0 0-1 0 0,0-1 0 0 0,0 1 0 0 0,0 0 1 0 0,0 0-1 0 0,1 0 0 0 0,-1 1 1 0 0,1-1-1 0 0,-1 0 0 0 0,1 0 0 0 0,0 1 1 0 0,0 0 51 0 0,-28 103-1838 0 0,29-103 1798 0 0,1 0-1 0 0,-1 0 0 0 0,1 0 1 0 0,0 0-1 0 0,0 0 0 0 0,0 0 0 0 0,0-1 1 0 0,0 1-1 0 0,1 0 0 0 0,-1 0 0 0 0,1-1 1 0 0,0 1-1 0 0,0-1 0 0 0,0 0 1 0 0,0 1-1 0 0,0-1 0 0 0,0 0 0 0 0,1 0 1 0 0,-1 0-1 0 0,1-1 0 0 0,-1 1 0 0 0,1 0 1 0 0,0-1-1 0 0,0 0 0 0 0,-1 0 0 0 0,1 0 1 0 0,0 0-1 0 0,0 0 0 0 0,0 0 1 0 0,0-1-1 0 0,1 1 41 0 0,99 8-193 0 0,-102-9 192 0 0,16 0 115 0 0,-1 0 1 0 0,1-1-1 0 0,0-1 0 0 0,0-1 1 0 0,-1 0-1 0 0,1-1 0 0 0,-1-1 1 0 0,0 0-1 0 0,0-1 0 0 0,-1-1 1 0 0,0-1-1 0 0,0 0 0 0 0,-1-1 1 0 0,1 0-1 0 0,0-3-114 0 0,18-12 147 0 0,0-3-1 0 0,-2 0 0 0 0,-1-2 1 0 0,-2-1-1 0 0,0-2 1 0 0,-3 0-1 0 0,0-2 0 0 0,-2-1 1 0 0,-2-1-1 0 0,-1 0 1 0 0,-2-2-1 0 0,-1 0 1 0 0,-3-1-1 0 0,7-24-146 0 0,-18 0 3 0 0,-4 62-18 0 0,0 0 0 0 0,0-1 0 0 0,0 1 0 0 0,0 0 1 0 0,0 0-1 0 0,0 0 0 0 0,0 1 0 0 0,0-1 1 0 0,-1 0-1 0 0,1 0 0 0 0,0 1 0 0 0,0-1 0 0 0,-1 1 1 0 0,1-1-1 0 0,0 1 0 0 0,-1-1 0 0 0,1 1 0 0 0,-1 0 1 0 0,1 0-1 0 0,0-1 0 0 0,-1 1 0 0 0,1 0 1 0 0,-1 0-1 0 0,1 1 0 0 0,-1-1 0 0 0,1 0 0 0 0,0 0 1 0 0,-1 1-1 0 0,1-1 0 0 0,0 1 0 0 0,-1-1 0 0 0,1 1 1 0 0,0-1-1 0 0,-1 1 0 0 0,1 0 0 0 0,0 0 1 0 0,0 0-1 0 0,0 0 0 0 0,0 0 0 0 0,0 0 0 0 0,0 0 1 0 0,0 0-1 0 0,0 0 0 0 0,0 0 0 0 0,0 0 0 0 0,1 1 15 0 0,-23 20-95 0 0,1 2-1 0 0,1 1 1 0 0,2 0-1 0 0,0 1 1 0 0,2 1-1 0 0,1 1 1 0 0,1 0-1 0 0,-11 30 96 0 0,26-57-4 0 0,-14 27-123 0 0,2 0-1 0 0,1 0 0 0 0,2 1 1 0 0,0 0-1 0 0,2 1 1 0 0,2 0-1 0 0,0 0 0 0 0,2 0 1 0 0,1 0-1 0 0,2 31 128 0 0,2-52 41 0 0,1-1-1 0 0,0 0 1 0 0,0 1-1 0 0,0-1 1 0 0,1 0-1 0 0,0-1 1 0 0,0 1-1 0 0,1-1 1 0 0,0 0-1 0 0,1 0 1 0 0,-1 0-1 0 0,1-1 1 0 0,1 0-1 0 0,-1 0 1 0 0,1 0-1 0 0,0-1 1 0 0,0 0-1 0 0,0-1 1 0 0,1 1 0 0 0,0-1-1 0 0,0-1 1 0 0,0 0-1 0 0,0 0 1 0 0,1 0-1 0 0,-1-1 1 0 0,1 0-1 0 0,-1-1 1 0 0,1 0-1 0 0,0 0 1 0 0,-1-1-1 0 0,4 0-40 0 0,7 1 232 0 0,0-1-1 0 0,1-1 1 0 0,-1-1-1 0 0,0-1 1 0 0,0 0-1 0 0,0-1 1 0 0,2-2-232 0 0,15-11 189 0 0,0-1 0 0 0,-1-1 0 0 0,0-3 0 0 0,-2 0 0 0 0,-1-2 0 0 0,-1-2 0 0 0,-1 0 0 0 0,-1-2 0 0 0,-1-2 0 0 0,-2 0 0 0 0,-1-2 0 0 0,-2 0 1 0 0,15-28-190 0 0,7-4 49 0 0,-28 44-97 0 0,-1-1 0 0 0,-1-1 0 0 0,0 0 0 0 0,-2-1 0 0 0,-1-1 0 0 0,0 0 0 0 0,-2 0 0 0 0,-1-1 0 0 0,-1 0 0 0 0,-1-1 0 0 0,-1 0 0 0 0,-1-3 48 0 0,-5 28 1 0 0,0-1 0 0 0,0 0 0 0 0,0 1 0 0 0,0-1 0 0 0,0 0 0 0 0,0 1 0 0 0,-1-1 0 0 0,1 0-1 0 0,0 1 1 0 0,-1-1 0 0 0,1 0 0 0 0,-1 1 0 0 0,0-1 0 0 0,0 1 0 0 0,1-1 0 0 0,-1 1 0 0 0,0-1 0 0 0,0 1 0 0 0,0 0 0 0 0,-1 0 0 0 0,1-1 0 0 0,0 1 0 0 0,0 0 0 0 0,-1 0 0 0 0,1 0 0 0 0,-1 0 0 0 0,1 0 0 0 0,-1 1 0 0 0,1-1 0 0 0,-1 0 0 0 0,1 1 0 0 0,-1-1 0 0 0,0 1 0 0 0,1-1 0 0 0,-1 1 0 0 0,0 0 0 0 0,1 0 0 0 0,-1 0 0 0 0,0 0 0 0 0,1 0 0 0 0,-1 0 0 0 0,0 0 0 0 0,1 0 0 0 0,-1 1-1 0 0,0-1 1 0 0,1 1 0 0 0,-1-1 0 0 0,0 1-1 0 0,-9 3-26 0 0,-1 0 1 0 0,1 1-1 0 0,0 0 0 0 0,1 1 0 0 0,0 0 0 0 0,0 1 0 0 0,0 0 0 0 0,0 1 0 0 0,1-1 0 0 0,1 2 0 0 0,-1 0 26 0 0,-15 15 5 0 0,1 1 0 0 0,1 1 0 0 0,1 1 0 0 0,2 0 0 0 0,0 2 0 0 0,2 0 0 0 0,2 1 1 0 0,0 1-1 0 0,2 1 0 0 0,-6 22-5 0 0,15-44 0 0 0,1 0 0 0 0,0 0 0 0 0,1 0 1 0 0,0 0-1 0 0,0 1 0 0 0,1-1 0 0 0,1 0 0 0 0,-1 1 1 0 0,2-1-1 0 0,-1 0 0 0 0,2 1 0 0 0,-1-1 1 0 0,1 0-1 0 0,1 0 0 0 0,0 0 0 0 0,0 0 0 0 0,1-1 1 0 0,0 1-1 0 0,1-1 0 0 0,0 0 0 0 0,1 0 1 0 0,-1 0-1 0 0,2-1 0 0 0,1 2 0 0 0,4-1-144 0 0,0 0 0 0 0,1 0 1 0 0,0-1-1 0 0,0-1 0 0 0,1 0 0 0 0,0-1 1 0 0,0-1-1 0 0,1 0 0 0 0,-1-1 0 0 0,1 0 0 0 0,6 0 144 0 0,19 3-4111 0 0,0-2-3488 0 0,-25-5 528 0 0</inkml:trace>
  <inkml:trace contextRef="#ctx0" brushRef="#br0" timeOffset="1286.527">2843 511 3321 0 0,'0'0'2608'0'0,"0"0"-1141"0"0,0 0-432 0 0,0 0 228 0 0,0 0 368 0 0,0 0 219 0 0,0 0-111 0 0,0 0-374 0 0,0 0-354 0 0,0 0-249 0 0,0 0-157 0 0,0 0-118 0 0,-6 35-117 0 0,-16 106-109 0 0,15-25 120 0 0,6-107-801 0 0,5 30 677 0 0,18-33-7514 0 0,-18-9 2185 0 0,0-1-2592 0 0</inkml:trace>
  <inkml:trace contextRef="#ctx0" brushRef="#br0" timeOffset="1552.995">2874 165 13051 0 0,'0'0'1744'0'0,"0"0"-296"0"0,0 0-279 0 0,0 0 15 0 0,0 0-200 0 0,0 0-368 0 0,0 0-448 0 0,0 0-384 0 0,0 0-88 0 0,0 0-56 0 0,0 0-32 0 0,0 0-152 0 0,0 0-576 0 0,0 0-1097 0 0,26 74-2264 0 0,-21-63-6249 0 0</inkml:trace>
  <inkml:trace contextRef="#ctx0" brushRef="#br0" timeOffset="1938.188">3064 784 3497 0 0,'0'0'2146'0'0,"0"0"-105"0"0,0 0-103 0 0,0 0-163 0 0,0 0-224 0 0,0 0-275 0 0,0 0-287 0 0,0 0-228 0 0,0 0-133 0 0,0 0-65 0 0,0 0-42 0 0,0 0-26 0 0,3-16-21 0 0,12-48-96 0 0,27-12 324 0 0,19-14-586 0 0,-12 38-119 0 0,-7 26-718 0 0,-41 63 143 0 0,-4 14 821 0 0,2-43-221 0 0,-1 0 0 0 0,1 0 0 0 0,1 0 0 0 0,-1 0 0 0 0,2 0 0 0 0,-1 0 0 0 0,1 0 0 0 0,0 0 0 0 0,0 0 0 0 0,1 0 0 0 0,0 0 0 0 0,1-1 0 0 0,0 1 0 0 0,0-1 0 0 0,0 1 0 0 0,1-1 0 0 0,0 0 0 0 0,4 4-22 0 0,-6-7 87 0 0,1 0-1 0 0,0 0 1 0 0,0-1 0 0 0,1 1-1 0 0,-1-1 1 0 0,1 0-1 0 0,0 0 1 0 0,0 0 0 0 0,0-1-1 0 0,0 1 1 0 0,0-1-1 0 0,0 0 1 0 0,1 0 0 0 0,-1 0-1 0 0,1-1 1 0 0,0 1 0 0 0,-1-1-1 0 0,1 0 1 0 0,0-1-1 0 0,-1 1 1 0 0,1-1 0 0 0,0 0-1 0 0,0 0 1 0 0,0 0-1 0 0,0-1 1 0 0,-1 0 0 0 0,1 0-1 0 0,0 0 1 0 0,-1 0-1 0 0,1-1 1 0 0,-1 0 0 0 0,1 0-1 0 0,-1 0 1 0 0,0 0 0 0 0,0-1-1 0 0,0 1 1 0 0,1-2-87 0 0,6-11 156 0 0,0 0 0 0 0,-1-1 0 0 0,-1 0-1 0 0,0-1 1 0 0,-2 0 0 0 0,1 0 0 0 0,-2-1 0 0 0,-1 1 0 0 0,0-1 0 0 0,-1-1 0 0 0,1-9-156 0 0,3-11-337 0 0,0 3-1273 0 0,-4 12-2199 0 0,-3 16-5561 0 0,-1 7 388 0 0</inkml:trace>
  <inkml:trace contextRef="#ctx0" brushRef="#br0" timeOffset="2537.045">3848 467 5017 0 0,'0'0'2483'0'0,"0"0"-224"0"0,0 0-117 0 0,0 0-140 0 0,0 0-259 0 0,0 0-364 0 0,0 0-409 0 0,0 0-296 0 0,0 0-152 0 0,0 0-95 0 0,0 0-103 0 0,0 0-90 0 0,0 0-72 0 0,-7 14-60 0 0,-56 93 26 0 0,53-91-173 0 0,0 0 0 0 0,1 0 0 0 0,0 1 0 0 0,1 0 0 0 0,1 0-1 0 0,1 1 1 0 0,1 0 0 0 0,-3 13 45 0 0,8-30 1 0 0,-1 0-1 0 0,0 0 1 0 0,0 1 0 0 0,1-1-1 0 0,-1 0 1 0 0,1 0 0 0 0,-1 1-1 0 0,1-1 1 0 0,-1 0 0 0 0,1 0-1 0 0,0 1 1 0 0,0-1 0 0 0,0 0-1 0 0,-1 1 1 0 0,1-1 0 0 0,0 0 0 0 0,1 1-1 0 0,-1-1 1 0 0,0 0 0 0 0,0 1-1 0 0,1-1 1 0 0,-1 0 0 0 0,0 1-1 0 0,1-1 1 0 0,-1 0 0 0 0,1 0-1 0 0,0 1 1 0 0,-1-1 0 0 0,1 0-1 0 0,0 0 1 0 0,0 0 0 0 0,0 0-1 0 0,0 0 1 0 0,0 0 0 0 0,0 0-1 0 0,0-1 1 0 0,0 1 0 0 0,0 0-1 0 0,0 0 1 0 0,0-1 0 0 0,1 1 0 0 0,-1-1-1 0 0,0 1 1 0 0,0-1 0 0 0,1 1-1 0 0,-1-1 1 0 0,0 0 0 0 0,1 0-1 0 0,-1 1 1 0 0,0-1 0 0 0,1 0-1 0 0,-1 0 1 0 0,1-1-1 0 0,106-82 1644 0 0,-37 12-1258 0 0,-60 58-330 0 0,0 1 1 0 0,1 0-1 0 0,0 1 1 0 0,0 0-1 0 0,2 0 1 0 0,-1 2-1 0 0,1-1 1 0 0,9-3-57 0 0,-22 13-2 0 0,0-1 0 0 0,0 1 1 0 0,0 0-1 0 0,0 0 0 0 0,0-1 0 0 0,0 1 0 0 0,0 0 1 0 0,0 0-1 0 0,0 0 0 0 0,0 0 0 0 0,0 0 0 0 0,0 0 1 0 0,0 1-1 0 0,-1-1 0 0 0,1 0 0 0 0,0 0 1 0 0,0 1-1 0 0,0-1 0 0 0,0 1 0 0 0,0-1 0 0 0,0 0 1 0 0,-1 1-1 0 0,1 0 0 0 0,0-1 0 0 0,0 1 1 0 0,-1-1-1 0 0,1 1 0 0 0,0 0 0 0 0,-1 0 0 0 0,1-1 1 0 0,0 1-1 0 0,-1 0 0 0 0,1 0 0 0 0,-1 0 0 0 0,0-1 1 0 0,1 1-1 0 0,-1 0 0 0 0,0 0 0 0 0,1 0 1 0 0,-1 0-1 0 0,0 0 0 0 0,0 0 0 0 0,0 0 0 0 0,0 0 2 0 0,6 49 57 0 0,-6-46-50 0 0,-12 510-880 0 0,13-451 728 0 0,-2 0 1 0 0,-4 0 0 0 0,-2-1-1 0 0,-2 0 1 0 0,-4 0 0 0 0,-2-1-1 0 0,-2-1 1 0 0,-4 0 0 0 0,-23 47 144 0 0,41-101 41 0 0,1 0 1 0 0,-1-1-1 0 0,-1 1 1 0 0,1-1-1 0 0,-1 0 1 0 0,0 0-1 0 0,0-1 1 0 0,0 1-1 0 0,-1-1 1 0 0,0 1-1 0 0,0-2 1 0 0,0 1-1 0 0,0 0 1 0 0,0-1-1 0 0,-1 0 1 0 0,0 0-1 0 0,1-1 1 0 0,-1 1-1 0 0,0-1 1 0 0,0-1-1 0 0,0 1 1 0 0,0-1-1 0 0,-1 0 1 0 0,1 0-1 0 0,-2-1-41 0 0,3 0 12 0 0,1 0 0 0 0,-1 0 0 0 0,0 0-1 0 0,0-1 1 0 0,1 0 0 0 0,-1 0 0 0 0,0 0 0 0 0,1 0-1 0 0,-1-1 1 0 0,1 0 0 0 0,0 0 0 0 0,-1 0 0 0 0,1 0-1 0 0,0-1 1 0 0,0 1 0 0 0,0-1 0 0 0,1 0 0 0 0,-1-1-1 0 0,1 1 1 0 0,0 0 0 0 0,0-1 0 0 0,0 0 0 0 0,0 0-1 0 0,0 0 1 0 0,1 0 0 0 0,-2-4-12 0 0,-5-9-17 0 0,0 0 1 0 0,1-1-1 0 0,1 0 0 0 0,1 0 0 0 0,1-1 1 0 0,0 0-1 0 0,2 0 0 0 0,0 0 1 0 0,1-1-1 0 0,0 1 0 0 0,2 0 1 0 0,1-1-1 0 0,0 1 0 0 0,1 0 0 0 0,1-1 1 0 0,1 1-1 0 0,1 0 0 0 0,0 1 1 0 0,3-4 16 0 0,-1 5-130 0 0,0 0 0 0 0,2 1 0 0 0,0 0 0 0 0,1 0 0 0 0,0 1 1 0 0,2 0-1 0 0,-1 1 0 0 0,2 0 0 0 0,0 1 0 0 0,0 1 0 0 0,10-7 130 0 0,67-38-3927 0 0,-25 30-5331 0 0,-49 23 2307 0 0</inkml:trace>
</inkml:ink>
</file>

<file path=ppt/ink/ink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04.7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10 752 0 0 0,'0'0'519'0'0,"0"0"1038"0"0,0 0 459 0 0,0 0 20 0 0,0 0-222 0 0,0 0-334 0 0,0 0-298 0 0,0 0-185 0 0,0 0-62 0 0,0 0 15 0 0,5-14 12 0 0,13-43-21 0 0,-13 43-87 0 0,-5 14-139 0 0,0 0-167 0 0,0 0-150 0 0,0 0-117 0 0,-1 20 430 0 0,-33 203 301 0 0,33-219-1005 0 0,1 0-1 0 0,-1-1 0 0 0,1 1 1 0 0,0 0-1 0 0,0 0 0 0 0,0 0 1 0 0,0-1-1 0 0,1 1 1 0 0,-1 0-1 0 0,1 0 0 0 0,0-1 1 0 0,0 1-1 0 0,1 0 0 0 0,-1-1 1 0 0,1 1-1 0 0,0-1 1 0 0,-1 0-1 0 0,2 0 0 0 0,-1 1 1 0 0,0-1-1 0 0,1-1 0 0 0,-1 1 1 0 0,1 0-1 0 0,0 0 1 0 0,0-1-1 0 0,0 0 0 0 0,0 0 1 0 0,0 1-1 0 0,0-2 0 0 0,1 1 1 0 0,-1 0-1 0 0,1-1 0 0 0,-1 1 1 0 0,1-1-1 0 0,0 0 1 0 0,1 0-7 0 0,4-3 70 0 0,0 1 1 0 0,0-2 0 0 0,0 1 0 0 0,0-1 0 0 0,-1-1 0 0 0,1 1-1 0 0,-1-2 1 0 0,0 1 0 0 0,0-1 0 0 0,0 0 0 0 0,-1-1 0 0 0,0 1-1 0 0,0-1 1 0 0,0-1 0 0 0,-1 0 0 0 0,4-4-71 0 0,20-17 158 0 0,-14 13-79 0 0,-1-1 1 0 0,-1-1-1 0 0,-1 0 1 0 0,0-1 0 0 0,-1 0-1 0 0,-1-1 1 0 0,3-8-80 0 0,-3 68-377 0 0,-7-26 388 0 0,1-1 1 0 0,1 1-1 0 0,0-1 0 0 0,1-1 1 0 0,0 1-1 0 0,1-1 1 0 0,0 0-1 0 0,9 9-11 0 0,-14-18 61 0 0,0 0-1 0 0,1-1 0 0 0,-1 1 0 0 0,1-1 0 0 0,-1 0 1 0 0,1 0-1 0 0,0 0 0 0 0,0-1 0 0 0,0 1 0 0 0,0-1 1 0 0,1 0-1 0 0,-1 0 0 0 0,1 0 0 0 0,-1-1 0 0 0,1 0 1 0 0,-1 0-1 0 0,1 0 0 0 0,0 0 0 0 0,0-1 0 0 0,-1 0 1 0 0,1 0-1 0 0,0 0 0 0 0,0 0 0 0 0,-1-1 0 0 0,1 0 1 0 0,0 0-1 0 0,0 0 0 0 0,-1 0 0 0 0,1-1 0 0 0,1 0-60 0 0,7-5 105 0 0,-1 0-1 0 0,1-1 0 0 0,-2 0 0 0 0,1-1 0 0 0,-1 0 1 0 0,0-1-1 0 0,-1 0 0 0 0,0-1 0 0 0,0 0 0 0 0,-2-1 1 0 0,1 1-1 0 0,-1-2 0 0 0,-1 1 0 0 0,2-6-104 0 0,10-87-3280 0 0,-27 88-1684 0 0,1 15-4269 0 0,3 2 1745 0 0</inkml:trace>
  <inkml:trace contextRef="#ctx0" brushRef="#br0" timeOffset="250.005">923 847 2729 0 0,'0'0'1580'0'0,"0"0"-13"0"0,0 0 160 0 0,0 0 172 0 0,0 0 5 0 0,0 0-263 0 0,0 0-482 0 0,0 0-416 0 0,0 0-283 0 0,0 0-159 0 0,0 0-57 0 0,0 0-52 0 0,4 27-49 0 0,11 79-32 0 0,-11-67-130 0 0,-4-38-195 0 0,0 2-628 0 0,0-2-8394 0 0,0-5 3147 0 0</inkml:trace>
  <inkml:trace contextRef="#ctx0" brushRef="#br0" timeOffset="496.27">859 402 6089 0 0,'0'0'8'0'0,"0"0"-440"0"0,0 0-464 0 0,0 0-632 0 0,0 0-617 0 0,0 0 1049 0 0</inkml:trace>
  <inkml:trace contextRef="#ctx0" brushRef="#br0" timeOffset="769.818">1233 188 3177 0 0,'0'0'1968'0'0,"0"0"-881"0"0,0 0-93 0 0,0 0 358 0 0,0 0 324 0 0,0 0 107 0 0,0 0-296 0 0,0 0-433 0 0,0 0-350 0 0,0 0-235 0 0,0 0-91 0 0,0 0-25 0 0,4 33-3 0 0,14 101 11 0 0,-16-116-190 0 0,13 89 762 0 0,-4 0-1 0 0,-4 53-932 0 0,-7-124 16 0 0,-1 0-1 0 0,-2 0 1 0 0,-2-1-1 0 0,-1 1 1 0 0,-4 10-16 0 0,-9 2-903 0 0,19-48 487 0 0,0 0-147 0 0,-1-2-7566 0 0,0-7 669 0 0,1 6 5624 0 0</inkml:trace>
  <inkml:trace contextRef="#ctx0" brushRef="#br0" timeOffset="1021.949">1052 623 3977 0 0,'0'0'1432'0'0,"0"0"-90"0"0,0 0 143 0 0,0 0 150 0 0,0 0 27 0 0,0 0-130 0 0,35-8-266 0 0,109-22-286 0 0,-19-2 529 0 0,-22-4-1904 0 0,-83 25-3582 0 0,0-1-3798 0 0,-16 8 3102 0 0</inkml:trace>
  <inkml:trace contextRef="#ctx0" brushRef="#br0" timeOffset="1475.566">1562 141 5025 0 0,'0'0'1086'0'0,"0"0"-73"0"0,0 0 306 0 0,0 0 396 0 0,0 0 202 0 0,0 0-108 0 0,-4 31-398 0 0,-12 101-400 0 0,-1 165 1538 0 0,17-243-2373 0 0,-1-5-61 0 0,1 0 1 0 0,3-1-1 0 0,2 1 0 0 0,1-1 0 0 0,5 8-115 0 0,-10-52 19 0 0,-1-1-8 0 0,1 1 0 0 0,0 0 0 0 0,-1-1 0 0 0,1 1 0 0 0,0 0 0 0 0,1-1 0 0 0,-1 1 0 0 0,0-1 0 0 0,1 0 0 0 0,0 1 0 0 0,0-1 0 0 0,0 0 0 0 0,0 0 0 0 0,1 0 0 0 0,-1 0 0 0 0,1-1 0 0 0,-1 1 0 0 0,1-1 0 0 0,0 1 0 0 0,0-1 0 0 0,0 0 0 0 0,1 0-11 0 0,54-54 1293 0 0,108-120-363 0 0,-165 171-923 0 0,0 0 0 0 0,-1 0 0 0 0,1 0 0 0 0,0 0 0 0 0,0 0 0 0 0,0 0 0 0 0,0 1 0 0 0,0-1 0 0 0,0 0 0 0 0,0 1 0 0 0,0-1 0 0 0,0 1 0 0 0,0-1 0 0 0,1 1 0 0 0,-1-1 0 0 0,0 1 0 0 0,0 0 0 0 0,0-1 0 0 0,1 1 0 0 0,-1 0 0 0 0,0 0 0 0 0,0 0 0 0 0,1 0 0 0 0,-1 0 0 0 0,0 0 0 0 0,0 1 0 0 0,1-1 0 0 0,-1 0 0 0 0,0 1 0 0 0,0-1 0 0 0,0 0 0 0 0,0 1 0 0 0,1 0 0 0 0,-1-1 0 0 0,0 1 0 0 0,0 0 0 0 0,0-1 0 0 0,0 1 0 0 0,0 0 0 0 0,-1 0 0 0 0,1 0 0 0 0,0 0 0 0 0,0 0 0 0 0,0 0 0 0 0,-1 0 0 0 0,1 0 0 0 0,-1 0 0 0 0,1 0 0 0 0,-1 0-1 0 0,1 0 1 0 0,-1 0 0 0 0,1 1 0 0 0,-1-1 0 0 0,0 0 0 0 0,0 0-7 0 0,12 74 316 0 0,-12-71-302 0 0,14 85-2745 0 0,-7-86-608 0 0,-1-3-2124 0 0,-3 0 855 0 0,-1 0-2056 0 0</inkml:trace>
  <inkml:trace contextRef="#ctx0" brushRef="#br0" timeOffset="1735.831">2172 693 5089 0 0,'0'0'1654'0'0,"0"0"-70"0"0,0 0 132 0 0,0 0 50 0 0,0 0-152 0 0,0 0-349 0 0,0 0-442 0 0,0 0-317 0 0,0 0-172 0 0,0 0-80 0 0,0 0-46 0 0,0 0-36 0 0,-30 33-24 0 0,-88 103-35 0 0,83-72-2 0 0,36-55-96 0 0,-2-6-9 0 0,0 0 1 0 0,1 0-1 0 0,0 0 0 0 0,-1 0 1 0 0,1 0-1 0 0,0 0 1 0 0,1-1-1 0 0,-1 1 1 0 0,0 0-1 0 0,1 0 1 0 0,0 0-1 0 0,-1 0 0 0 0,1 0 1 0 0,0-1-1 0 0,1 1 1 0 0,-1 0-1 0 0,0-1 1 0 0,1 1-1 0 0,-1-1 0 0 0,1 1 1 0 0,0-1-1 0 0,0 0 1 0 0,0 0-1 0 0,0 0 1 0 0,0 0-1 0 0,1 0 0 0 0,-1 0 1 0 0,0-1-1 0 0,1 1 1 0 0,-1-1-1 0 0,1 1 1 0 0,0-1-1 0 0,-1 0 1 0 0,1 0-1 0 0,0 0 0 0 0,0-1 1 0 0,0 1-1 0 0,0-1 1 0 0,0 1-1 0 0,0-1-6 0 0,5 0 115 0 0,0 0 0 0 0,0-1 0 0 0,0 0 0 0 0,0-1 0 0 0,-1 1 0 0 0,1-1 0 0 0,0-1 0 0 0,-1 0 0 0 0,0 0 0 0 0,1 0 0 0 0,-1-1 0 0 0,-1 0 0 0 0,1 0 0 0 0,0-1-1 0 0,-1 1 1 0 0,0-1 0 0 0,0-1 0 0 0,-1 1 0 0 0,1-1 0 0 0,-1 0 0 0 0,0-1 0 0 0,-1 1 0 0 0,0-1 0 0 0,0 0 0 0 0,0 0 0 0 0,-1 0 0 0 0,0 0 0 0 0,0-1 0 0 0,-1 1 0 0 0,0-1 0 0 0,0 0 0 0 0,0 0 0 0 0,-1 0 0 0 0,-1 1 0 0 0,1-7-115 0 0,-1 8-83 0 0,1-1 1 0 0,-1 0 0 0 0,-1 0-1 0 0,1 0 1 0 0,-1 0-1 0 0,0 0 1 0 0,-1 1 0 0 0,1-1-1 0 0,-1 0 1 0 0,-1 1 0 0 0,1-1-1 0 0,-3-2 83 0 0,-14-12-3418 0 0,-10 5-4289 0 0,20 15-1832 0 0</inkml:trace>
  <inkml:trace contextRef="#ctx0" brushRef="#br0" timeOffset="2467.999">2409 777 9154 0 0,'0'0'1546'0'0,"0"0"-242"0"0,0 0-40 0 0,0 0-78 0 0,0 0-178 0 0,0 0-252 0 0,0 0-222 0 0,0 0-94 0 0,0 0-38 0 0,0 0-51 0 0,0 0-68 0 0,0 0-88 0 0,0 0-78 0 0,4 22-53 0 0,10 67-41 0 0,-9-54-1 0 0,-6-32-18 0 0,1-1-1 0 0,-1 1 1 0 0,1-1-1 0 0,0 1 1 0 0,0-1-1 0 0,0 1 1 0 0,0-1-1 0 0,1 0 1 0 0,-1 1-1 0 0,0-1 1 0 0,1 1-1 0 0,0-1 1 0 0,-1 0-1 0 0,1 1 1 0 0,0-1-1 0 0,0 0 0 0 0,1 0 1 0 0,-1 0-1 0 0,0 0 1 0 0,1 0-1 0 0,-1 0 1 0 0,1 0-1 0 0,0 0 1 0 0,-1 0-1 0 0,1-1 1 0 0,0 1-1 0 0,0-1 1 0 0,0 1-1 0 0,0-1 1 0 0,1 0-1 0 0,-1 0 1 0 0,0 0-1 0 0,0 0 0 0 0,1 0 1 0 0,-1 0-1 0 0,0-1 1 0 0,1 1-1 0 0,1-1-3 0 0,5 0 161 0 0,1-1 0 0 0,-1-1-1 0 0,0 1 1 0 0,1-2-1 0 0,-1 1 1 0 0,0-1 0 0 0,0-1-1 0 0,0 1 1 0 0,-1-1 0 0 0,1-1-1 0 0,-1 0 1 0 0,0 0 0 0 0,0-1-1 0 0,-1 1 1 0 0,1-2-1 0 0,-1 1 1 0 0,-1-1 0 0 0,1 0-1 0 0,-1-1 1 0 0,-1 1 0 0 0,3-5-161 0 0,16-14 136 0 0,85-91 91 0 0,-82 84-294 0 0,-26 33-39 0 0,-1 0-78 0 0,-3 15-772 0 0,0-2 826 0 0,0-1 0 0 0,0 1 0 0 0,1-1 0 0 0,1 1 0 0 0,0 0 0 0 0,0 0 1 0 0,2 0-1 0 0,0 10 130 0 0,0-20-14 0 0,0 0 1 0 0,0 0-1 0 0,1 0 1 0 0,-1 0-1 0 0,1 0 1 0 0,-1 0 0 0 0,1 0-1 0 0,0 0 1 0 0,0-1-1 0 0,0 1 1 0 0,0-1-1 0 0,1 1 1 0 0,-1-1-1 0 0,1 0 1 0 0,-1 0 0 0 0,1 0-1 0 0,0 0 1 0 0,-1-1-1 0 0,1 1 1 0 0,0-1-1 0 0,0 1 1 0 0,1-1-1 0 0,-1 0 1 0 0,0 0 0 0 0,0-1-1 0 0,0 1 1 0 0,1-1-1 0 0,-1 1 1 0 0,0-1-1 0 0,1 0 14 0 0,4 0 32 0 0,0 1 0 0 0,1-1 0 0 0,-1-1 0 0 0,0 1-1 0 0,0-1 1 0 0,1-1 0 0 0,-1 0 0 0 0,0 0 0 0 0,0 0-1 0 0,-1-1 1 0 0,6-3-32 0 0,1 0 134 0 0,-2-2 0 0 0,1 1-1 0 0,-1-2 1 0 0,0 1 0 0 0,-1-2-1 0 0,0 0 1 0 0,0 0 0 0 0,-1-1-1 0 0,-1 0 1 0 0,0 0 0 0 0,0-1-1 0 0,-1-1 1 0 0,2-5-134 0 0,148-299 587 0 0,-142 286-784 0 0,-2 0 0 0 0,-2-1 0 0 0,-1 0 0 0 0,-1-1 0 0 0,-1 0 0 0 0,-3-1 0 0 0,0 0 0 0 0,-2 0 0 0 0,-1-27 197 0 0,-2 58 0 0 0,-1 0-1 0 0,1 1 0 0 0,-1-1 0 0 0,0 1 0 0 0,0-1 1 0 0,0 0-1 0 0,0 1 0 0 0,0-1 0 0 0,0 0 0 0 0,-1 1 1 0 0,1-1-1 0 0,-1 1 0 0 0,0-1 0 0 0,0 1 0 0 0,0-1 1 0 0,0 1-1 0 0,0-1 0 0 0,0 1 0 0 0,-1 0 1 0 0,1 0-1 0 0,-1-1 0 0 0,0 1 0 0 0,1 0 0 0 0,-1 1 1 0 0,0-1-1 0 0,0 0 0 0 0,0 0 0 0 0,0 1 0 0 0,-1-1 1 0 0,1 1-1 0 0,0 0 0 0 0,-1 0 0 0 0,1 0 0 0 0,-1 0 1 0 0,1 0-1 0 0,-1 0 0 0 0,1 1 0 0 0,-1-1 0 0 0,0 1 1 0 0,1 0-1 0 0,-1 0 0 0 0,0 0 0 0 0,1 0 0 0 0,-1 0 1 0 0,1 0-1 0 0,-1 1 0 0 0,0-1 1 0 0,-5 6 8 0 0,1 0-1 0 0,-1 0 1 0 0,2 1-1 0 0,-1 0 1 0 0,1 0 0 0 0,0 0-1 0 0,0 1 1 0 0,1 0-1 0 0,0 0 1 0 0,0 0 0 0 0,1 0-1 0 0,0 1 1 0 0,1 0-1 0 0,0 0 1 0 0,0 0 0 0 0,1 0-1 0 0,0 2-7 0 0,-2 0 24 0 0,-7 32 49 0 0,3 0 1 0 0,1 1-1 0 0,2-1 0 0 0,1 1 0 0 0,3 0 0 0 0,3 23-73 0 0,-2-23 38 0 0,2-9-32 0 0,0 0 1 0 0,3 0-1 0 0,1-1 1 0 0,1 1-1 0 0,2-1 1 0 0,2 0-1 0 0,0-1 1 0 0,10 15-7 0 0,38 37-638 0 0,-58-86 266 0 0,0 0 0 0 0,1 0 0 0 0,-1-1 0 0 0,0 1-1 0 0,0 0 1 0 0,0-1 0 0 0,0 1 0 0 0,0-1 0 0 0,0 1 0 0 0,-1-1 0 0 0,1 1 0 0 0,0-1-1 0 0,-1 0 1 0 0,1 1 0 0 0,-1-1 0 0 0,0 0 0 0 0,1 0 0 0 0,-1 1 0 0 0,0-1 0 0 0,0 0 0 0 0,0 0-1 0 0,0 1 1 0 0,-1-1 0 0 0,1 0 0 0 0,0 1 0 0 0,-1-1 0 0 0,1 0 0 0 0,-1 1 0 0 0,0-1-1 0 0,1 0 1 0 0,-1 0 372 0 0,-12-26-7789 0 0,10 19 6443 0 0</inkml:trace>
  <inkml:trace contextRef="#ctx0" brushRef="#br0" timeOffset="8533.574">3002 395 0 0 0,'0'0'579'0'0,"0"0"160"0"0,0 0 122 0 0,0 0 39 0 0,0 0 42 0 0,-2-3 59 0 0,-1-3-82 0 0,22 0 11242 0 0,-9 6-13569 0 0,188-30 4678 0 0,-86 8-2863 0 0,-14 12-1751 0 0,-77 10-3412 0 0,1-1-4230 0 0,-17 1 3701 0 0</inkml:trace>
</inkml:ink>
</file>

<file path=ppt/ink/ink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14.8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0 733 0 0 0,'0'0'525'0'0,"0"0"756"0"0,0 0 162 0 0,0 0-94 0 0,0 0-143 0 0,0 0-101 0 0,0 0 33 0 0,0 0 38 0 0,0 0 23 0 0,21 5-27 0 0,63 11-86 0 0,-21-23 1527 0 0,-50 1-2213 0 0,0 0 1 0 0,-1-2-1 0 0,1 1 1 0 0,-2-2 0 0 0,1 0-1 0 0,-1 0 1 0 0,-1-1-1 0 0,1 0 1 0 0,5-9-401 0 0,4-1 223 0 0,204-237 1286 0 0,-223 255-1501 0 0,1-1 0 0 0,-1 1 0 0 0,1 0 0 0 0,-1 0 0 0 0,1 0 0 0 0,0 0 0 0 0,0 0 0 0 0,0 0 0 0 0,0 0 0 0 0,0 0 0 0 0,0 1 0 0 0,1-1 0 0 0,-1 1 0 0 0,1 0 0 0 0,-1-1 0 0 0,1 1 0 0 0,-1 0 0 0 0,1 1 0 0 0,-1-1 0 0 0,1 0 0 0 0,0 1 0 0 0,0-1 0 0 0,-1 1 0 0 0,1 0 0 0 0,0 0 0 0 0,0 0 0 0 0,-1 0 0 0 0,1 1 0 0 0,0-1 0 0 0,-1 1 0 0 0,1-1 0 0 0,0 1 0 0 0,-1 0 0 0 0,1 0 0 0 0,-1 0 0 0 0,3 2-8 0 0,1 7 40 0 0,0 1-1 0 0,-1 0 1 0 0,0 0 0 0 0,-1 0-1 0 0,0 0 1 0 0,-1 1 0 0 0,-1 0 0 0 0,1 0-1 0 0,-2-1 1 0 0,0 1 0 0 0,0 0-1 0 0,-1 0 1 0 0,0 0 0 0 0,-3 11-40 0 0,3 7 155 0 0,0-20-130 0 0,0 1 1 0 0,-1-1-1 0 0,0 1 1 0 0,-1-1-1 0 0,0 0 1 0 0,0 0-1 0 0,-1 0 0 0 0,-1 0 1 0 0,0 0-1 0 0,0 0 1 0 0,-1-1-1 0 0,0 0 1 0 0,0 0-1 0 0,-1 0 1 0 0,-1-1-1 0 0,1 0 1 0 0,-1 0-1 0 0,-1-1 1 0 0,1 1-1 0 0,-1-2 1 0 0,0 1-1 0 0,-1-1 1 0 0,0 0-1 0 0,0-1 1 0 0,0 0-1 0 0,0 0 1 0 0,-1-1-1 0 0,-3 0-25 0 0,-7 4-260 0 0,0-2-1 0 0,-1 0 1 0 0,0-2-1 0 0,0 0 1 0 0,0-1-1 0 0,-19 0 261 0 0,39-3-100 0 0,0-1 0 0 0,0 1 0 0 0,1 0 0 0 0,-1 0 0 0 0,0 0 0 0 0,0-1 0 0 0,1 1 1 0 0,-1 0-1 0 0,0-1 0 0 0,1 1 0 0 0,-1-1 0 0 0,0 1 0 0 0,1-1 0 0 0,-1 1 0 0 0,1-1 0 0 0,-1 1 0 0 0,1-1 0 0 0,-1 0 0 0 0,1 1 0 0 0,-1-1 0 0 0,1 0 0 0 0,0 1 0 0 0,-1-1 0 0 0,1 0 0 0 0,0 1 0 0 0,-1-1 0 0 0,1 0 1 0 0,0 0-1 0 0,0 1 0 0 0,0-1 0 0 0,0 0 0 0 0,0 0 0 0 0,0 0 0 0 0,0 1 0 0 0,0-1 0 0 0,0 0 0 0 0,0 0 0 0 0,0 1 0 0 0,0-1 0 0 0,1 0 0 0 0,-1 0 100 0 0,11-33-10025 0 0,-4 26 3369 0 0</inkml:trace>
  <inkml:trace contextRef="#ctx0" brushRef="#br0" timeOffset="4956.826">727 921 0 0 0,'0'0'952'0'0,"0"0"298"0"0,0 0 91 0 0,0 0-92 0 0,0 0-170 0 0,0 0-119 0 0,0 0-65 0 0,3-1-22 0 0,82-60 6010 0 0,-68 45-6364 0 0,33-31 40 0 0,-2-2-1 0 0,-2-3 1 0 0,-3-1 0 0 0,-2-2 0 0 0,-2-2-1 0 0,14-31-558 0 0,-42 67 47 0 0,0 0-1 0 0,-2-1 0 0 0,-1 0 1 0 0,0-1-1 0 0,-2 0 0 0 0,0 0 1 0 0,-2 0-1 0 0,0-1 0 0 0,-2 1 1 0 0,-1-1-1 0 0,0-2-46 0 0,-1 14 17 0 0,0 0 1 0 0,-1 0-1 0 0,0 1 0 0 0,-1-1 1 0 0,0 0-1 0 0,0 1 0 0 0,-2-1 1 0 0,1 1-1 0 0,-1 0 0 0 0,-5-9-17 0 0,7 18-30 0 0,0 0 1 0 0,0 0-1 0 0,-1 0 0 0 0,1 1 0 0 0,0-1 0 0 0,-1 1 0 0 0,1-1 0 0 0,-1 1 0 0 0,1 0 1 0 0,-1 0-1 0 0,1 0 0 0 0,-1 0 0 0 0,0 0 0 0 0,0 1 0 0 0,1-1 0 0 0,-1 1 0 0 0,0 0 1 0 0,0 0-1 0 0,0 0 0 0 0,1 0 0 0 0,-1 0 0 0 0,0 0 0 0 0,0 1 0 0 0,0 0 0 0 0,1-1 1 0 0,-1 1-1 0 0,0 0 0 0 0,1 0 0 0 0,-1 1 0 0 0,1-1 0 0 0,-1 0 0 0 0,1 1 1 0 0,0 0-1 0 0,-1-1 0 0 0,1 1 0 0 0,0 0 0 0 0,0 0 0 0 0,0 0 0 0 0,0 0 0 0 0,1 1 1 0 0,-1-1-1 0 0,1 0 0 0 0,-1 1 0 0 0,1-1 0 0 0,0 1 0 0 0,0-1 0 0 0,0 1 0 0 0,0 0 1 0 0,0 0-1 0 0,0 1 30 0 0,-12 29-5 0 0,1 0-1 0 0,1 0 1 0 0,2 1 0 0 0,1 1 0 0 0,1-1 0 0 0,3 1 0 0 0,0 0 0 0 0,3 0 0 0 0,2 35 5 0 0,-3-16-6 0 0,2 103-62 0 0,1-152 78 0 0,0 1 0 0 0,0-1 0 0 0,1 1 0 0 0,-1-1 0 0 0,2 1 0 0 0,-1-1 0 0 0,0 0 0 0 0,1 0 1 0 0,0 0-1 0 0,0 0 0 0 0,1 0 0 0 0,-1-1 0 0 0,1 0 0 0 0,0 1 0 0 0,0-1 0 0 0,0-1 0 0 0,1 1 0 0 0,-1-1 1 0 0,1 1-1 0 0,0-1 0 0 0,0-1 0 0 0,0 1 0 0 0,0-1 0 0 0,1 0 0 0 0,-1 0 0 0 0,1 0 0 0 0,-1-1 0 0 0,1 0 1 0 0,-1 0-1 0 0,1 0 0 0 0,0-1 0 0 0,-1 1 0 0 0,3-2-10 0 0,9 0 42 0 0,-1-1 0 0 0,0-1 0 0 0,0 0 0 0 0,0-1 0 0 0,0-1 0 0 0,-1-1 0 0 0,0 0 0 0 0,0-1 0 0 0,0 0 0 0 0,-1-1 0 0 0,0-1 0 0 0,-1-1 1 0 0,0 1-1 0 0,0-2 0 0 0,-1 0 0 0 0,0 0 0 0 0,-1-1 0 0 0,0-1 0 0 0,-1 0 0 0 0,-1 0 0 0 0,7-13-42 0 0,-6-41 67 0 0,-26 60-610 0 0,13 16 532 0 0,1 0 0 0 0,0-1 0 0 0,0 1 1 0 0,1 0-1 0 0,0 0 0 0 0,0-1 0 0 0,1 1 0 0 0,0 0 1 0 0,1 0-1 0 0,0 0 0 0 0,0 0 0 0 0,1-1 0 0 0,0 1 1 0 0,1 0-1 0 0,0-1 0 0 0,0 0 0 0 0,1 0 0 0 0,0 0 1 0 0,0 0-1 0 0,3 4 11 0 0,-4-7 15 0 0,0 0 1 0 0,1 0 0 0 0,-1-1-1 0 0,1 1 1 0 0,-1-1-1 0 0,1 0 1 0 0,1 0 0 0 0,-1 0-1 0 0,0-1 1 0 0,1 0-1 0 0,0 1 1 0 0,0-2 0 0 0,0 1-1 0 0,0 0 1 0 0,0-1 0 0 0,1 0-1 0 0,-1 0 1 0 0,1-1-1 0 0,-1 1 1 0 0,1-1 0 0 0,0-1-1 0 0,-1 1 1 0 0,1-1-1 0 0,0 0-15 0 0,5 0 74 0 0,0 0-1 0 0,1-2 1 0 0,-1 1-1 0 0,-1-1 0 0 0,1-1 1 0 0,0 0-1 0 0,0 0 0 0 0,-1-1 1 0 0,0-1-1 0 0,0 1 0 0 0,0-2 1 0 0,0 1-1 0 0,3-5-73 0 0,104-93 387 0 0,-108 94-369 0 0,-1-1 1 0 0,0 0 0 0 0,-1 0-1 0 0,0-1 1 0 0,0 0 0 0 0,-1 0-1 0 0,0 0 1 0 0,-1-1 0 0 0,-1 0-1 0 0,0 0 1 0 0,1-4-19 0 0,-5 3-317 0 0,0 14 207 0 0,2 14-62 0 0,15 55 354 0 0,-1 67-21 0 0,-15-72-146 0 0,1-28-14 0 0,-2 0 0 0 0,-1-1 0 0 0,-2 1-1 0 0,-1 0 1 0 0,-2-1 0 0 0,-7 23-1 0 0,-23-6 311 0 0,35-53-300 0 0,0 1 1 0 0,0-1-1 0 0,0 0 0 0 0,0 1 1 0 0,0-1-1 0 0,0 0 1 0 0,0 0-1 0 0,1 0 0 0 0,-1 1 1 0 0,0-1-1 0 0,0 0 1 0 0,0 0-1 0 0,0 0 1 0 0,0-1-1 0 0,0 1 0 0 0,0 0 1 0 0,0 0-1 0 0,0 0 1 0 0,0-1-1 0 0,0 1 0 0 0,0 0 1 0 0,0-1-1 0 0,1 1 1 0 0,-1-1-1 0 0,0 1 0 0 0,0-1 1 0 0,0 0-1 0 0,1 1 1 0 0,-1-1-1 0 0,0 0 1 0 0,1 1-1 0 0,-1-1 0 0 0,0 0 1 0 0,1 0-1 0 0,-1 1 1 0 0,1-1-1 0 0,-1 0 0 0 0,1 0 1 0 0,0 0-1 0 0,-1 0 1 0 0,1 0-1 0 0,0 0 0 0 0,0 0 1 0 0,0 0-1 0 0,-1 0 1 0 0,1 0-1 0 0,0 1 0 0 0,0-1 1 0 0,0 0-1 0 0,1 0 1 0 0,-1 0-1 0 0,0 0 1 0 0,0 0-1 0 0,0 0 0 0 0,1 0 1 0 0,-1 0-1 0 0,0 0 1 0 0,1 0-1 0 0,-1 0 0 0 0,1 1 1 0 0,-1-1-1 0 0,1 0 1 0 0,0 0-12 0 0,2-25 3 0 0,2-1 1 0 0,1 1-1 0 0,1 1 1 0 0,1-1-1 0 0,2 1 0 0 0,0 1 1 0 0,1 0-1 0 0,2 0 1 0 0,0 1-1 0 0,2 1 1 0 0,0 0-1 0 0,2 1 1 0 0,4-4-4 0 0,-15 17-16 0 0,15-22 4 0 0,2 0-1 0 0,1 2 1 0 0,1 1 0 0 0,1 1 0 0 0,1 1-1 0 0,2 1 1 0 0,0 2 0 0 0,1 1 0 0 0,1 1-1 0 0,17-7 13 0 0,-36 22-6 0 0,1 0 0 0 0,0 1 0 0 0,0 0-1 0 0,0 1 1 0 0,1 1 0 0 0,-1 0 0 0 0,1 1-1 0 0,-1 0 1 0 0,3 1 6 0 0,-14 2 9 0 0,0 0-1 0 0,0 0 0 0 0,-1 1 0 0 0,1-1 1 0 0,0 0-1 0 0,-1 1 0 0 0,0-1 0 0 0,1 1 0 0 0,-1 0 1 0 0,0-1-1 0 0,-1 1 0 0 0,1 0 0 0 0,0-1 1 0 0,-1 1-1 0 0,1 0 0 0 0,-1 0 0 0 0,0 0 1 0 0,0 0-1 0 0,0-1 0 0 0,0 1 0 0 0,-1 0 1 0 0,1 0-1 0 0,-1 0 0 0 0,0-1 0 0 0,1 1 1 0 0,-1 0-1 0 0,-1 0-8 0 0,-5 17 51 0 0,-1 0-1 0 0,-1 0 1 0 0,0-1-1 0 0,-2-1 1 0 0,0 0-1 0 0,-1 0 1 0 0,-1-1-1 0 0,0-1 1 0 0,-2 0 0 0 0,1-1-1 0 0,-7 4-50 0 0,12-10-10 0 0,1-1-1 0 0,-1-1 0 0 0,-1 1 1 0 0,1-2-1 0 0,-1 1 1 0 0,0-1-1 0 0,-1-1 1 0 0,0 0-1 0 0,1 0 1 0 0,-2-1-1 0 0,0 0 11 0 0,10-3-51 0 0,1 0-1 0 0,0-1 1 0 0,-1 1-1 0 0,1-1 1 0 0,0 1-1 0 0,-1-1 1 0 0,1 1-1 0 0,-1-1 1 0 0,1 0-1 0 0,-1 0 1 0 0,1 0-1 0 0,-1 0 1 0 0,1 0-1 0 0,-1 0 1 0 0,1 0 0 0 0,-1 0-1 0 0,1 0 1 0 0,-1-1-1 0 0,1 1 1 0 0,0-1-1 0 0,-1 1 1 0 0,1-1-1 0 0,0 1 1 0 0,-1-1-1 0 0,1 0 1 0 0,0 0-1 0 0,0 0 1 0 0,-1 1-1 0 0,1-1 1 0 0,0-1-1 0 0,0 1 1 0 0,0 0-1 0 0,0 0 1 0 0,0 0 0 0 0,0 0-1 0 0,1-1 1 0 0,-1 1-1 0 0,0 0 1 0 0,1-1-1 0 0,-1 1 1 0 0,1 0-1 0 0,-1-1 1 0 0,1 1-1 0 0,0-1 1 0 0,-1 1-1 0 0,1-1 1 0 0,0 1-1 0 0,0-1 1 0 0,0 1-1 0 0,0-1 1 0 0,0 1-1 0 0,1-2 52 0 0,4-4-90 0 0,1-1-1 0 0,1 1 1 0 0,-1 0-1 0 0,1 1 1 0 0,0 0-1 0 0,1 0 0 0 0,-1 0 1 0 0,1 1-1 0 0,0 0 1 0 0,1 0-1 0 0,-1 1 0 0 0,1 0 1 0 0,0 1-1 0 0,7-2 91 0 0,-6 1-20 0 0,1 1 1 0 0,-1 0-1 0 0,1 1 0 0 0,-1 0 1 0 0,1 1-1 0 0,0 0 0 0 0,0 0 0 0 0,0 1 1 0 0,0 1-1 0 0,2 0 20 0 0,42 35 93 0 0,-49-33-45 0 0,0 0 1 0 0,0 0-1 0 0,0 0 0 0 0,1 0 0 0 0,-1-1 1 0 0,1 0-1 0 0,0-1 0 0 0,0 1 0 0 0,-1-1 1 0 0,1-1-1 0 0,0 1 0 0 0,0-1 0 0 0,0-1 1 0 0,0 1-1 0 0,0-1 0 0 0,0 0 0 0 0,-1 0 1 0 0,1-1-1 0 0,0 0 0 0 0,-1 0 0 0 0,1-1 1 0 0,-1 0-1 0 0,4-2-48 0 0,2-1 92 0 0,0-2 0 0 0,0 1 1 0 0,0-2-1 0 0,-1 1 0 0 0,0-1 0 0 0,-1-1 1 0 0,0 0-1 0 0,0-1 0 0 0,-1 0 0 0 0,-1 0 1 0 0,2-3-93 0 0,78-135 500 0 0,-83 141-489 0 0,-5 15-356 0 0,-1 9 243 0 0,14 86 328 0 0,-7-79-199 0 0,-1 1 0 0 0,-1 0-1 0 0,-1 0 1 0 0,-2 0-1 0 0,0 1 1 0 0,-1-1-1 0 0,-2 0 1 0 0,0 0 0 0 0,-2 1-1 0 0,0-2 1 0 0,-2 1-1 0 0,0-1 1 0 0,-4 5-27 0 0,-2 2 6 0 0,3-2 2 0 0,-1-1 0 0 0,-2-1 0 0 0,-1 1 0 0 0,-1-2 0 0 0,-1 0 0 0 0,-1-1 0 0 0,-1-1 0 0 0,-6 6-8 0 0,22-29 3 0 0,1 1 0 0 0,0-1 0 0 0,-1 1 0 0 0,1-1 0 0 0,0 0 0 0 0,-1 1 0 0 0,1-1 0 0 0,-1 0 0 0 0,1 1 0 0 0,-1-1 0 0 0,1 0 0 0 0,-1 0 0 0 0,1 1-1 0 0,-1-1 1 0 0,1 0 0 0 0,-1 0 0 0 0,1 0 0 0 0,-1 0 0 0 0,1 0 0 0 0,-1 0 0 0 0,1 0 0 0 0,-1 0 0 0 0,1 0 0 0 0,-1 0 0 0 0,0 0 0 0 0,1 0-1 0 0,-1 0 1 0 0,1 0 0 0 0,-1 0 0 0 0,1 0 0 0 0,-1-1 0 0 0,1 1 0 0 0,-1 0 0 0 0,1 0 0 0 0,-1-1 0 0 0,1 1 0 0 0,0 0 0 0 0,-1-1 0 0 0,1 1 0 0 0,-1 0-1 0 0,1-1 1 0 0,0 1 0 0 0,-1-1 0 0 0,1 1 0 0 0,0 0 0 0 0,-1-1 0 0 0,1 1 0 0 0,0-1 0 0 0,0 1 0 0 0,-1-1 0 0 0,1 1 0 0 0,0-1 0 0 0,0 1-1 0 0,0-1 1 0 0,0 0 0 0 0,0 1 0 0 0,0-1 0 0 0,0 1 0 0 0,0-1 0 0 0,0 1 0 0 0,0-1 0 0 0,0 1 0 0 0,0-1 0 0 0,0 1 0 0 0,0-1 0 0 0,1 1 0 0 0,-1-1-1 0 0,0 1 1 0 0,0-1 0 0 0,1 0-3 0 0,0-49 39 0 0,0 48-22 0 0,3-19 18 0 0,1 1 1 0 0,1 1 0 0 0,1-1 0 0 0,1 1 0 0 0,0 0 0 0 0,2 1 0 0 0,3-6-36 0 0,-6 11 9 0 0,2-3-4 0 0,12-32-43 0 0,3 1-1 0 0,2 1 0 0 0,2 1 0 0 0,2 1 1 0 0,2 2-1 0 0,1 1 0 0 0,3 2 1 0 0,1 1-1 0 0,21-15 39 0 0,-28 31 11 0 0,1 1-1 0 0,1 2 1 0 0,1 1 0 0 0,0 2-1 0 0,1 1 1 0 0,15-3-11 0 0,-47 17 6 0 0,-1 0 0 0 0,1 0 1 0 0,0 0-1 0 0,-1 0 0 0 0,1 0 1 0 0,0 0-1 0 0,0 0 0 0 0,0 1 0 0 0,0-1 1 0 0,0 1-1 0 0,0-1 0 0 0,0 1 0 0 0,0 0 1 0 0,0 0-1 0 0,0 0 0 0 0,0 0 1 0 0,0 0-1 0 0,0 0 0 0 0,0 0 0 0 0,0 1 1 0 0,0-1-1 0 0,0 1 0 0 0,0-1 1 0 0,-1 1-1 0 0,1 0 0 0 0,0 0 0 0 0,0 0 1 0 0,0 0-1 0 0,-1 0 0 0 0,1 0 0 0 0,-1 0 1 0 0,1 1-1 0 0,-1-1 0 0 0,1 1 1 0 0,-1-1-1 0 0,0 1 0 0 0,1-1 0 0 0,-1 1 1 0 0,0 0-1 0 0,0-1 0 0 0,0 3-6 0 0,-2 15 57 0 0,-1 0 0 0 0,-1-1 1 0 0,-1 1-1 0 0,-1-1 0 0 0,0 0 0 0 0,-1 0 0 0 0,-1 0 0 0 0,-1-1 0 0 0,-1 0 0 0 0,0 0 0 0 0,-1-1 0 0 0,0-1 1 0 0,-2 1-1 0 0,0-2 0 0 0,0 0 0 0 0,-7 6-57 0 0,2-1 13 0 0,1-1 1 0 0,-2 0 0 0 0,-1-2-1 0 0,0 0 1 0 0,-1-1 0 0 0,0 0-1 0 0,-2-2 1 0 0,-8 4-14 0 0,28-16-19 0 0,1 0 1 0 0,0 0-1 0 0,-1 1 0 0 0,1-2 1 0 0,-1 1-1 0 0,1 0 0 0 0,-1 0 1 0 0,0 0-1 0 0,1-1 0 0 0,-1 1 1 0 0,0-1-1 0 0,1 1 0 0 0,-1-1 1 0 0,0 0-1 0 0,0 0 0 0 0,0 1 1 0 0,1-1-1 0 0,-1-1 0 0 0,0 1 1 0 0,0 0-1 0 0,1 0 0 0 0,-1-1 1 0 0,0 1-1 0 0,0-1 0 0 0,1 1 1 0 0,-1-1-1 0 0,1 0 0 0 0,-1 1 1 0 0,0-1-1 0 0,1 0 0 0 0,-1 0 1 0 0,1 0-1 0 0,0 0 0 0 0,-1-1 1 0 0,1 1-1 0 0,0 0 0 0 0,0 0 1 0 0,0-1-1 0 0,0 1 0 0 0,0-1 1 0 0,0 1-1 0 0,0-1 0 0 0,0 0 1 0 0,0 1-1 0 0,1-1 0 0 0,-1 0 1 0 0,1 1-1 0 0,-1-1 0 0 0,1 0 1 0 0,0 1-1 0 0,0-1 0 0 0,0 0 1 0 0,0 0-1 0 0,0 0 0 0 0,0 1 1 0 0,0-2 18 0 0,0-4-67 0 0,1-1 0 0 0,0 1 1 0 0,0 0-1 0 0,1 0 0 0 0,-1 0 1 0 0,1 0-1 0 0,1 0 0 0 0,0 0 0 0 0,0 0 1 0 0,0 1-1 0 0,0-1 0 0 0,1 1 1 0 0,0 0-1 0 0,1 0 0 0 0,0 0 67 0 0,30-32-8429 0 0,-34 37 3405 0 0,0 1-1955 0 0</inkml:trace>
  <inkml:trace contextRef="#ctx0" brushRef="#br0" timeOffset="5247.678">3577 442 9074 0 0,'0'0'4101'0'0,"0"0"-2439"0"0,0 0-878 0 0,0 0 180 0 0,0 0 220 0 0,0 0 36 0 0,0 0-273 0 0,0 0-368 0 0,0 0-254 0 0,0 0-130 0 0,0 0-64 0 0,0 0-40 0 0,0 0-30 0 0,-3 31-34 0 0,-13 137-83 0 0,9-138-930 0 0,2-20-3532 0 0,5-9 664 0 0,0-1-1562 0 0,0 0-1099 0 0</inkml:trace>
  <inkml:trace contextRef="#ctx0" brushRef="#br0" timeOffset="5476.319">3678 8 3569 0 0,'0'0'-248'0'0,"0"0"-857"0"0,0 0-391 0 0,0 0 776 0 0,0 0 720 0 0</inkml:trace>
  <inkml:trace contextRef="#ctx0" brushRef="#br0" timeOffset="5879.308">3776 601 784 0 0,'0'0'1526'0'0,"0"0"281"0"0,0 0 496 0 0,0 0 270 0 0,0 0-180 0 0,0 0-524 0 0,0 0-593 0 0,0 0-382 0 0,0 0-146 0 0,0 0-56 0 0,0 0-63 0 0,0 0-79 0 0,10-17-89 0 0,62-103 489 0 0,4 17-515 0 0,-64 89-472 0 0,-9 11-28 0 0,-1 0 0 0 0,1 0-1 0 0,0 0 1 0 0,0 0 0 0 0,0 0 0 0 0,0 0 0 0 0,0 1 0 0 0,1-1 0 0 0,-1 1 0 0 0,1 0 0 0 0,-1 0 0 0 0,1 0 0 0 0,0 1-1 0 0,0 0 1 0 0,0-1 0 0 0,0 1 0 0 0,0 0 0 0 0,0 1 0 0 0,1-1 65 0 0,7 35-172 0 0,-12-29 341 0 0,1 1 0 0 0,-1-1-1 0 0,1 1 1 0 0,0-1 0 0 0,1 1 0 0 0,-1-1 0 0 0,1 0-1 0 0,0 0 1 0 0,0 0 0 0 0,1 0 0 0 0,-1 0 0 0 0,1 0-1 0 0,0-1 1 0 0,1 1 0 0 0,-1-1 0 0 0,1 0 0 0 0,0 0 0 0 0,0 0-1 0 0,0-1 1 0 0,0 1 0 0 0,1-1 0 0 0,-1 0 0 0 0,1 0-1 0 0,0 0 1 0 0,0-1 0 0 0,0 0 0 0 0,0 0 0 0 0,0 0-1 0 0,1-1 1 0 0,-1 1 0 0 0,6-1-169 0 0,-1-2 168 0 0,0-2 0 0 0,0 1 0 0 0,-1-2 0 0 0,1 1 0 0 0,-1-1-1 0 0,1-1 1 0 0,-1 1 0 0 0,0-2 0 0 0,-1 1 0 0 0,1-1 0 0 0,-1 0 0 0 0,0-1 0 0 0,-1 0 0 0 0,0 0 0 0 0,0-1 0 0 0,0 0-168 0 0,11-9 31 0 0,18-20-536 0 0,-6 5-2543 0 0,-10 14-3320 0 0,-15 16 470 0 0,0-1-4294 0 0</inkml:trace>
  <inkml:trace contextRef="#ctx0" brushRef="#br0" timeOffset="6410.276">4628 251 4505 0 0,'0'0'2218'0'0,"0"0"-482"0"0,0 0 21 0 0,0 0 206 0 0,0 0-3 0 0,0 0-286 0 0,0 0-501 0 0,0 0-430 0 0,0 0-273 0 0,0 0-185 0 0,0 0-144 0 0,0 0-105 0 0,0 0-44 0 0,-8 7 0 0 0,3-2 9 0 0,-8 5-41 0 0,0 1-1 0 0,0 1 1 0 0,2 0 0 0 0,-1 0-1 0 0,2 1 1 0 0,-1 1-1 0 0,2 0 1 0 0,0 0-1 0 0,1 1 1 0 0,0 0-1 0 0,-3 11 41 0 0,10-23-17 0 0,0 78-655 0 0,4-79 761 0 0,1-1 0 0 0,-1 1 0 0 0,0-1 0 0 0,1 0 1 0 0,-1 0-1 0 0,1-1 0 0 0,-1 1 0 0 0,1-1 0 0 0,0 1 1 0 0,-1-1-1 0 0,1 0 0 0 0,-1-1 0 0 0,1 1 0 0 0,-1-1 0 0 0,1 1 1 0 0,-1-1-1 0 0,1 0 0 0 0,-1 0 0 0 0,1-1 0 0 0,-1 1 1 0 0,0-1-1 0 0,0 1 0 0 0,1-1-89 0 0,106-69 1781 0 0,90-45-405 0 0,-79 82-860 0 0,-119 36-487 0 0,0-1 0 0 0,-1 0 0 0 0,1 1 0 0 0,-1-1 1 0 0,1 1-1 0 0,-1 0 0 0 0,1-1 0 0 0,-1 1 0 0 0,0 0 1 0 0,0 0-1 0 0,0 0 0 0 0,0 0 0 0 0,0 0 0 0 0,-1 0 1 0 0,1 0-1 0 0,0 0 0 0 0,-1 0 0 0 0,0 0 0 0 0,1 0 1 0 0,-1 0-1 0 0,0 0 0 0 0,0 0 0 0 0,0 3-29 0 0,1 1 73 0 0,2 26 42 0 0,-2 0 0 0 0,0 0 0 0 0,-2 0 0 0 0,-2 0 0 0 0,-5 28-115 0 0,-12 64-27 0 0,-4-1 1 0 0,-6-2 0 0 0,-38 95 26 0 0,56-183-4 0 0,-1 0 1 0 0,-1-2 0 0 0,-2 1-1 0 0,-1-2 1 0 0,-2 0-1 0 0,0-1 1 0 0,-22 23 3 0 0,38-49 11 0 0,1 0 0 0 0,-1-1 0 0 0,0 0 0 0 0,0 1 0 0 0,0-1 0 0 0,0 0 0 0 0,-1 0-1 0 0,1 0 1 0 0,0-1 0 0 0,-1 1 0 0 0,1-1 0 0 0,-1 0 0 0 0,0 0 0 0 0,1 0 0 0 0,-1 0 0 0 0,0-1 0 0 0,1 0 0 0 0,-1 1 0 0 0,-4-2-11 0 0,6 0-4 0 0,0-1-1 0 0,0 0 1 0 0,0 0 0 0 0,0 0-1 0 0,0 0 1 0 0,1-1 0 0 0,-1 1-1 0 0,1 0 1 0 0,-1-1 0 0 0,1 1-1 0 0,0-1 1 0 0,0 0 0 0 0,0 1-1 0 0,0-1 1 0 0,0 0 0 0 0,1 1-1 0 0,-1-1 1 0 0,1 0 0 0 0,0 0-1 0 0,0 0 1 0 0,0 1 0 0 0,0-1-1 0 0,0 0 1 0 0,1-1 4 0 0,-1 4 0 0 0,2-30-16 0 0,1 0-1 0 0,1 0 1 0 0,2 1 0 0 0,1 0-1 0 0,2 0 1 0 0,0 1 0 0 0,2 0-1 0 0,1 1 1 0 0,1 0 0 0 0,2 0-1 0 0,0 2 1 0 0,2 0 0 0 0,9-10 16 0 0,-13 16-185 0 0,1 2 1 0 0,0 0-1 0 0,2 0 1 0 0,0 1 0 0 0,0 1-1 0 0,2 1 1 0 0,0 0-1 0 0,0 1 1 0 0,1 1-1 0 0,9-3 185 0 0,77-9-8625 0 0,-95 24 3262 0 0,-3 0-3148 0 0</inkml:trace>
  <inkml:trace contextRef="#ctx0" brushRef="#br0" timeOffset="7057.288">1589 236 11050 0 0,'0'0'809'0'0,"0"0"-545"0"0,0 0 24 0 0,0 0 416 0 0,0 0 336 0 0,0 0 120 0 0,0 0-240 0 0,0 0-383 0 0,0 0-273 0 0,0 0-136 0 0,0 0-104 0 0,0 0-128 0 0,0 0-320 0 0,0 0-745 0 0,120 70-1823 0 0,-113-66-2337 0 0,-5-1-1841 0 0</inkml:trace>
  <inkml:trace contextRef="#ctx0" brushRef="#br0" timeOffset="8495.356">3728 1 752 0 0,'0'0'1300'0'0,"0"0"-5"0"0,0 0 207 0 0,0 0 262 0 0,0 0 133 0 0,0 0-147 0 0,0 0-342 0 0,0 0-356 0 0,0 0-256 0 0,0 0-136 0 0,0 0-30 0 0,0 0 3 0 0,0 0-10 0 0,-1 3-1 0 0,-6 9-41 0 0,6-9-54 0 0,1-3-34 0 0,0 0-35 0 0,0 0-30 0 0,0 0-15 0 0,0 0-23 0 0,0 0-38 0 0,0 0-38 0 0,0 0-39 0 0,0 0-76 0 0,0 0-39 0 0,0 0-57 0 0,5 0-2594 0 0,-1-1-5843 0 0,-4-2-2218 0 0</inkml:trace>
</inkml:ink>
</file>

<file path=ppt/ink/ink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1:44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796 37 15771 0 0,'0'0'1265'0'0,"0"0"-225"0"0,0 0 200 0 0,0 0 8 0 0,0 0-183 0 0,0 0-513 0 0,0 0-392 0 0,0 0-360 0 0,0 0-232 0 0,0 0-168 0 0,0 0-313 0 0,0 0-559 0 0,0 0-1497 0 0,0 0-2960 0 0,29 0-3897 0 0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17.5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518 405 2336 0 0,'0'0'1057'0'0,"0"0"-301"0"0,0 0-80 0 0,0 0 216 0 0,0 0 362 0 0,0 0 257 0 0,0 0-10 0 0,0 0-159 0 0,0 0-254 0 0,0 0-242 0 0,0 0-121 0 0,5-6-59 0 0,12-18-11 0 0,-15 5 3148 0 0,-28 11-3525 0 0,22 7-21 0 0,-19 0-233 0 0,0 1-1 0 0,0 1 1 0 0,0 2 0 0 0,0 0 0 0 0,1 1-1 0 0,0 1 1 0 0,0 1 0 0 0,0 1 0 0 0,0 1-1 0 0,1 1 1 0 0,-2 2-24 0 0,-49 16 123 0 0,-14 11 53 0 0,86-38-188 0 0,-1 0-1 0 0,0 1 1 0 0,1-1-1 0 0,-1 0 1 0 0,1 1-1 0 0,0-1 1 0 0,-1 0-1 0 0,1 1 1 0 0,-1-1-1 0 0,1 1 1 0 0,-1-1-1 0 0,1 1 1 0 0,0-1-1 0 0,-1 1 1 0 0,1-1 0 0 0,0 1-1 0 0,0-1 1 0 0,-1 1-1 0 0,1-1 1 0 0,0 1-1 0 0,0-1 1 0 0,0 1-1 0 0,0 0 1 0 0,-1-1-1 0 0,1 1 1 0 0,0-1-1 0 0,0 1 1 0 0,0 0-1 0 0,0-1 1 0 0,1 1 0 0 0,-1-1-1 0 0,0 1 1 0 0,0 0-1 0 0,0-1 1 0 0,0 1-1 0 0,1-1 1 0 0,-1 1-1 0 0,0-1 1 0 0,0 1-1 0 0,1-1 1 0 0,-1 1-1 0 0,0-1 1 0 0,1 1-1 0 0,-1-1 1 0 0,1 1 0 0 0,-1-1-1 0 0,1 0 1 0 0,-1 1-1 0 0,1-1 1 0 0,-1 0-1 0 0,1 1 1 0 0,-1-1-1 0 0,1 0 1 0 0,-1 0-1 0 0,1 1 1 0 0,-1-1-1 0 0,1 0 1 0 0,-1 0-1 0 0,1 0 1 0 0,0 0 0 0 0,-1 0-1 0 0,1 0 13 0 0,37 17-19 0 0,159 32 159 0 0,-196-49-137 0 0,0 0 0 0 0,1 0 0 0 0,-1 1 0 0 0,0-1 1 0 0,0 1-1 0 0,0-1 0 0 0,1 0 0 0 0,-1 1 0 0 0,0 0 0 0 0,0-1 1 0 0,0 1-1 0 0,0 0 0 0 0,0 0 0 0 0,0-1 0 0 0,0 1 0 0 0,0 0 0 0 0,0 0 1 0 0,0 0-1 0 0,-1 0 0 0 0,1 0 0 0 0,0 0 0 0 0,-1 0 0 0 0,1 1 1 0 0,-1-1-1 0 0,1 0 0 0 0,-1 0 0 0 0,1 0 0 0 0,-1 1 0 0 0,0-1 0 0 0,0 0 1 0 0,1 0-1 0 0,-1 1 0 0 0,0-1 0 0 0,0 0 0 0 0,0 0 0 0 0,-1 1 1 0 0,1-1-1 0 0,0 0 0 0 0,0 0 0 0 0,-1 1 0 0 0,1-1 0 0 0,0 0 0 0 0,-1 0 1 0 0,1 0-1 0 0,-1 1 0 0 0,0-1 0 0 0,1 0 0 0 0,-1 0-3 0 0,-45 55 189 0 0,37-47-180 0 0,-106 93 45 0 0,-44 52 40 0 0,157-152-95 0 0,0 0-1 0 0,1 1 0 0 0,-1-1 1 0 0,1 0-1 0 0,-1 1 0 0 0,1-1 1 0 0,0 1-1 0 0,0 0 0 0 0,0-1 1 0 0,0 1-1 0 0,1 0 0 0 0,-1-1 1 0 0,1 1-1 0 0,0 0 0 0 0,-1 0 1 0 0,1 0-1 0 0,0-1 0 0 0,1 1 1 0 0,-1 0-1 0 0,0 0 0 0 0,1-1 1 0 0,0 1-1 0 0,-1 0 0 0 0,1 0 1 0 0,0-1-1 0 0,1 1 0 0 0,-1-1 1 0 0,0 1-1 0 0,1-1 0 0 0,-1 0 1 0 0,1 1-1 0 0,0-1 0 0 0,0 0 1 0 0,0 0-1 0 0,0 0 0 0 0,0 0 1 0 0,0-1-1 0 0,0 1 0 0 0,0 0 1 0 0,1-1-1 0 0,-1 0 0 0 0,1 1 1 0 0,-1-1-1 0 0,1 0 0 0 0,0 0 1 0 0,-1-1-1 0 0,1 1 0 0 0,2 0 2 0 0,11 3 15 0 0,-1 0 0 0 0,1-1 0 0 0,0 0 0 0 0,-1-2 0 0 0,1 0-1 0 0,0 0 1 0 0,0-2 0 0 0,0 0 0 0 0,0 0 0 0 0,0-2 0 0 0,-1 0-1 0 0,1-1 1 0 0,-1 0 0 0 0,0-1 0 0 0,9-5-15 0 0,18-26-2895 0 0,-21 5-5350 0 0,-19 28 6726 0 0,2-8-5189 0 0</inkml:trace>
  <inkml:trace contextRef="#ctx0" brushRef="#br0" timeOffset="445.649">286 0 5353 0 0,'0'0'1412'0'0,"0"0"-1041"0"0,0 0-355 0 0,0 0 168 0 0,0 0 430 0 0,0 0 453 0 0,0 0 237 0 0,0 0 3 0 0,0 0-163 0 0,0 0-209 0 0,0 0-147 0 0,0 0-70 0 0,0 0-9 0 0,-4 21-10 0 0,-15 63-38 0 0,9 106 1881 0 0,-43 224-1417 0 0,30-286-1069 0 0,7 0 0 0 0,0 108-56 0 0,15-177 7 0 0,-2 1 0 0 0,-3-1 1 0 0,-2 0-1 0 0,-10 28-7 0 0,9-59 78 0 0,5-26-1813 0 0,3-18-3866 0 0,1 2-3145 0 0,0 10 3660 0 0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7:56.7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803 86 1136 0 0,'0'0'1486'0'0,"0"0"-351"0"0,0 0-123 0 0,0 0 210 0 0,0 0 350 0 0,0 0 194 0 0,0 0-51 0 0,0 0-275 0 0,0 0-414 0 0,0 0-342 0 0,0 0-278 0 0,1-7-160 0 0,2-12 86 0 0,-30 82 81 0 0,-81 180 374 0 0,-105 209-403 0 0,-83 30-322 0 0,248-401-1085 0 0,48-80 296 0 0,0-1-243 0 0,15-16-2852 0 0,138-191-5777 0 0,-134 179 8916 0 0</inkml:trace>
  <inkml:trace contextRef="#ctx0" brushRef="#br0" timeOffset="571.079">735 1 5817 0 0,'0'0'1659'0'0,"0"0"-253"0"0,0 0-90 0 0,0 0 7 0 0,0 0-35 0 0,0 0-190 0 0,0 0-314 0 0,0 0-325 0 0,0 0-252 0 0,0 0-101 0 0,0 0 24 0 0,0 0 106 0 0,3 9 98 0 0,26 133 1488 0 0,37 152 140 0 0,2 177-1285 0 0,-46-210-583 0 0,-39-230 602 0 0,-59-171 233 0 0,56 113-970 0 0,-2 1 0 0 0,0 1 0 0 0,-2 1 0 0 0,-1 1 0 0 0,0 1 0 0 0,-2 2-1 0 0,-1 0 1 0 0,0 2 0 0 0,-1 1 0 0 0,-1 1 0 0 0,0 2 0 0 0,-1 1 0 0 0,-32-9 41 0 0,32 10-155 0 0,0 2 1 0 0,-1 1 0 0 0,0 1 0 0 0,0 2 0 0 0,-1 1-1 0 0,0 2 1 0 0,0 1 0 0 0,-26 2 154 0 0,-22 26-2529 0 0,54 20-5219 0 0,26-31 3150 0 0,0-3-1102 0 0</inkml:trace>
  <inkml:trace contextRef="#ctx0" brushRef="#br0" timeOffset="1601.058">1311 781 0 0 0,'0'0'1152'0'0,"0"0"297"0"0,0 0 232 0 0,0 0 77 0 0,0 0-28 0 0,0 0-165 0 0,0 0-215 0 0,0 0-247 0 0,0 0-199 0 0,-5 0-170 0 0,1-1-649 0 0,3 1-40 0 0,-1 0-1 0 0,1-1 1 0 0,0 1-1 0 0,0 0 0 0 0,0 0 1 0 0,0 0-1 0 0,-1 0 0 0 0,1 0 1 0 0,0 0-1 0 0,0 0 0 0 0,0 1 1 0 0,0-1-1 0 0,-1 0 0 0 0,1 0 1 0 0,0 1-1 0 0,0-1 0 0 0,0 1 1 0 0,0-1-1 0 0,0 1 0 0 0,0 0 1 0 0,0-1-1 0 0,0 1 0 0 0,0 0 1 0 0,0 0-1 0 0,1 0 0 0 0,-1-1 1 0 0,0 1-1 0 0,0 0 0 0 0,1 0 1 0 0,-1 0-1 0 0,1 0 1 0 0,-1 0-1 0 0,1 0 0 0 0,-1 1-44 0 0,-78 186 2109 0 0,73-171-2072 0 0,-24 66 58 0 0,-3-2 1 0 0,-4 0 0 0 0,-16 20-96 0 0,194-349 2216 0 0,6-39-2216 0 0,-114 212 1038 0 0,-32 74-926 0 0,-1 14-200 0 0,-8 94 353 0 0,5-87-246 0 0,0 1 0 0 0,1-1-1 0 0,2 1 1 0 0,0 0 0 0 0,1-1-1 0 0,0 1 1 0 0,2 0 0 0 0,1-1-1 0 0,0 0 1 0 0,8 19-19 0 0,-9-34 17 0 0,0 1 0 0 0,1-1-1 0 0,0 0 1 0 0,0 0 0 0 0,0 0 0 0 0,0-1 0 0 0,1 1 0 0 0,0-1-1 0 0,0 0 1 0 0,0 0 0 0 0,1-1 0 0 0,-1 1 0 0 0,1-1 0 0 0,0-1-1 0 0,0 1 1 0 0,0-1 0 0 0,0 0 0 0 0,0 0 0 0 0,0-1-1 0 0,1 1 1 0 0,-1-1 0 0 0,0-1 0 0 0,1 1 0 0 0,-1-1 0 0 0,1-1-1 0 0,-1 1 1 0 0,0-1 0 0 0,1 0 0 0 0,-1 0-17 0 0,1-2 131 0 0,0-1-1 0 0,-1 1 1 0 0,0-1-1 0 0,0 0 1 0 0,0 0-1 0 0,0-1 1 0 0,-1 0-1 0 0,0 0 1 0 0,0 0 0 0 0,0-1-1 0 0,0 0 1 0 0,-1 1-1 0 0,0-2 1 0 0,-1 1-1 0 0,1 0 1 0 0,-1-1 0 0 0,0 0-1 0 0,0 1 1 0 0,-1-1-1 0 0,0 0 1 0 0,-1 0-1 0 0,1-1-130 0 0,0 3 15 0 0,8-27 113 0 0,-1 0 1 0 0,-1-1-1 0 0,-1 0 0 0 0,-3 0 0 0 0,0 0 1 0 0,-2-1-1 0 0,-2-9-128 0 0,-15-37-303 0 0,15 80 182 0 0,1 0 0 0 0,-1 1 0 0 0,0-1 0 0 0,0 0-1 0 0,0 1 1 0 0,0-1 0 0 0,1 0 0 0 0,-1 0 0 0 0,0 1 0 0 0,0-1 0 0 0,0 0 0 0 0,0 1-1 0 0,0-1 1 0 0,0 0 0 0 0,0 1 0 0 0,0-1 0 0 0,0 0 0 0 0,0 1 0 0 0,0-1 0 0 0,0 0-1 0 0,0 1 1 0 0,0-1 0 0 0,0 0 0 0 0,0 1 0 0 0,0-1 0 0 0,0 0 0 0 0,-1 0-1 0 0,1 1 1 0 0,0-1 0 0 0,0 0 0 0 0,0 1 0 0 0,0-1 0 0 0,-1 0 0 0 0,1 0 0 0 0,0 0-1 0 0,0 1 1 0 0,-1-1 0 0 0,1 0 0 0 0,0 0 0 0 0,0 0 0 0 0,-1 1 0 0 0,1-1 0 0 0,0 0-1 0 0,-1 0 1 0 0,1 0 0 0 0,0 0 0 0 0,-1 0 0 0 0,1 0 0 0 0,0 0 0 0 0,0 0 0 0 0,-1 1-1 0 0,1-1 1 0 0,0 0 0 0 0,-1 0 0 0 0,1-1 0 0 0,0 1 0 0 0,-1 0 0 0 0,1 0 0 0 0,0 0-1 0 0,-1 0 1 0 0,1 0 0 0 0,0 0 0 0 0,-1 0 121 0 0,2 34-9445 0 0,0-22 1369 0 0</inkml:trace>
  <inkml:trace contextRef="#ctx0" brushRef="#br0" timeOffset="2272.607">2134 873 432 0 0,'0'0'1084'0'0,"0"0"183"0"0,0 0 363 0 0,0 0 304 0 0,0 0 125 0 0,0 0-136 0 0,0 0-253 0 0,0 0-205 0 0,0 0-217 0 0,0 0-135 0 0,0 0-117 0 0,0 0-123 0 0,-10-14-102 0 0,-33-45-135 0 0,42 57-598 0 0,-1 1 0 0 0,0 0-1 0 0,0-1 1 0 0,0 1 0 0 0,1 0-1 0 0,-1 0 1 0 0,-1 0-1 0 0,1 0 1 0 0,0 0 0 0 0,0 1-1 0 0,0-1 1 0 0,0 1-1 0 0,0-1 1 0 0,-1 1 0 0 0,1 0-1 0 0,0 0 1 0 0,0 0 0 0 0,-1 0-1 0 0,1 0 1 0 0,0 0-1 0 0,0 1 1 0 0,0-1 0 0 0,0 1-1 0 0,-1 0 1 0 0,1-1-1 0 0,0 1 1 0 0,0 0 0 0 0,0 0-1 0 0,0 0 1 0 0,0 0 0 0 0,0 1-38 0 0,-7 2 142 0 0,-7 3-143 0 0,0 1 0 0 0,1 0-1 0 0,0 1 1 0 0,0 1 0 0 0,1 0 0 0 0,0 1 0 0 0,1 0 0 0 0,0 1 0 0 0,1 1 0 0 0,1 0 0 0 0,0 0 0 0 0,0 1 0 0 0,2 1 0 0 0,-1-1 0 0 0,2 2-1 0 0,0-1 1 0 0,1 1 0 0 0,1 0 0 0 0,0 1 0 0 0,1-1 0 0 0,1 1 0 0 0,0 0 0 0 0,1 0 0 0 0,1 1 0 0 0,1-1 0 0 0,1 11 1 0 0,-1-25-17 0 0,1 0 1 0 0,0 0-1 0 0,0-1 1 0 0,1 1 0 0 0,-1 0-1 0 0,0-1 1 0 0,1 1-1 0 0,0 0 1 0 0,-1-1-1 0 0,1 1 1 0 0,0-1 0 0 0,0 1-1 0 0,1-1 1 0 0,-1 0-1 0 0,0 1 1 0 0,1-1-1 0 0,0 0 1 0 0,-1 0 0 0 0,1 0-1 0 0,0 0 1 0 0,0 0-1 0 0,0 0 1 0 0,0-1-1 0 0,0 1 1 0 0,1 0 0 0 0,-1-1-1 0 0,0 0 1 0 0,1 0-1 0 0,-1 0 1 0 0,1 0-1 0 0,-1 0 1 0 0,1 0 0 0 0,0 0-1 0 0,-1-1 1 0 0,1 0-1 0 0,0 1 1 0 0,-1-1-1 0 0,1 0 1 0 0,1 0 16 0 0,5-1 112 0 0,-1 1 0 0 0,1-1 0 0 0,0-1 0 0 0,-1 0 0 0 0,1 0 0 0 0,-1 0 1 0 0,0-1-1 0 0,0-1 0 0 0,0 1 0 0 0,0-1 0 0 0,6-5-112 0 0,15-12 298 0 0,-1-1 0 0 0,-1-2 0 0 0,-2-1 0 0 0,0-1-1 0 0,11-17-297 0 0,80-82 285 0 0,-85 106-291 0 0,-24 42-310 0 0,0 147 609 0 0,-8-123-275 0 0,-14 456-162 0 0,13-470 148 0 0,-1 0 0 0 0,-1 0 0 0 0,-2-1 0 0 0,-1 0 0 0 0,-2 0 0 0 0,-1-1 0 0 0,-1 0 0 0 0,-5 7-4 0 0,12-31-8 0 0,-1-1 0 0 0,0 1-1 0 0,0-1 1 0 0,0 0 0 0 0,-1-1 0 0 0,1 1 0 0 0,-1-1 0 0 0,-1 0-1 0 0,1 0 1 0 0,-1-1 0 0 0,0 0 0 0 0,0 0 0 0 0,0-1 0 0 0,0 0-1 0 0,-1 0 1 0 0,-1 0 8 0 0,5-1 0 0 0,0-1 1 0 0,0 0-1 0 0,0 0 0 0 0,0-1 0 0 0,0 1 0 0 0,0-1 0 0 0,0 0 1 0 0,0 0-1 0 0,-1 0 0 0 0,1-1 0 0 0,0 1 0 0 0,0-1 0 0 0,0 0 1 0 0,0 0-1 0 0,1-1 0 0 0,-1 1 0 0 0,0-1 0 0 0,0 0 0 0 0,1 0 1 0 0,-1 0-1 0 0,1 0 0 0 0,0 0 0 0 0,-1-1 0 0 0,1 0 0 0 0,0 0 0 0 0,1 0 1 0 0,-1 0-1 0 0,0 0 0 0 0,1 0 0 0 0,0-1 0 0 0,0 1 0 0 0,-1-1 0 0 0,-3-12-11 0 0,1 0-1 0 0,1 1 0 0 0,0-2 1 0 0,1 1-1 0 0,0 0 0 0 0,2-1 1 0 0,0 1-1 0 0,0-1 0 0 0,2 0 1 0 0,0 1-1 0 0,1-1 0 0 0,2-7 12 0 0,2-7-298 0 0,1 1 1 0 0,1 0-1 0 0,2 1 0 0 0,0-1 0 0 0,3 2 0 0 0,3-7 298 0 0,19-30-4177 0 0,2 2-4819 0 0,-29 50 1597 0 0</inkml:trace>
  <inkml:trace contextRef="#ctx0" brushRef="#br0" timeOffset="5907.118">2313 1120 0 0 0,'83'-107'0'0'0,"-76"100"228"0"0,0-1 1 0 0,-1 0-1 0 0,1-1 0 0 0,-2 0 1 0 0,1 0-1 0 0,-1 0 0 0 0,-1 0 1 0 0,0-1-1 0 0,0 0 0 0 0,1-4-228 0 0,-3-49 1411 0 0,-12 54 2305 0 0,5 7 6766 0 0,-1 117-10789 0 0,2-83 349 0 0,2 0 1 0 0,1 0 0 0 0,1 0 0 0 0,2 0-1 0 0,4 17-42 0 0,-6-45-2 0 0,1 1 0 0 0,0-1-1 0 0,0 0 1 0 0,0 1 0 0 0,1-1-1 0 0,-1 0 1 0 0,1 0 0 0 0,0 0-1 0 0,0 0 1 0 0,0 0 0 0 0,1 0-1 0 0,0 0 1 0 0,-1-1 0 0 0,1 0-1 0 0,0 1 1 0 0,1-1 0 0 0,-1 0-1 0 0,0 0 1 0 0,1-1 0 0 0,0 1-1 0 0,0-1 1 0 0,0 0 0 0 0,0 0-1 0 0,0 0 1 0 0,0 0 0 0 0,0-1-1 0 0,1 1 1 0 0,-1-1 2 0 0,4-3 73 0 0,1 0-1 0 0,-1-1 1 0 0,0 1-1 0 0,0-2 1 0 0,-1 1 0 0 0,1-1-1 0 0,-1 0 1 0 0,0-1-1 0 0,0 1 1 0 0,0-1-1 0 0,0-1 1 0 0,-1 1 0 0 0,0-1-1 0 0,0 0 1 0 0,-1-1-73 0 0,11-8 102 0 0,11-14 45 0 0,-2-1 0 0 0,-1-2 0 0 0,-1 0 0 0 0,-1-1 0 0 0,-3-2 0 0 0,5-12-147 0 0,3-44 710 0 0,-27 90-721 0 0,0 1 0 0 0,-1-1 0 0 0,1 1-1 0 0,0-1 1 0 0,-1 1 0 0 0,1-1-1 0 0,-1 1 1 0 0,1-1 0 0 0,-1 1-1 0 0,1-1 1 0 0,-1 1 0 0 0,1 0 0 0 0,-1-1-1 0 0,1 1 1 0 0,-1 0 0 0 0,1 0-1 0 0,-1-1 1 0 0,1 1 0 0 0,-1 0 0 0 0,0 0-1 0 0,1 0 1 0 0,-1-1 0 0 0,0 1-1 0 0,1 0 1 0 0,-1 0 0 0 0,1 0 0 0 0,-1 0-1 0 0,0 0 1 0 0,1 0 0 0 0,-1 1-1 0 0,0-1 1 0 0,1 0 0 0 0,-1 0 0 0 0,1 0-1 0 0,-1 1 1 0 0,0-1 0 0 0,1 0-1 0 0,-1 0 1 0 0,1 1 0 0 0,-1-1-1 0 0,1 0 1 0 0,-1 1 0 0 0,1-1 0 0 0,-1 1-1 0 0,1-1 1 0 0,0 1 0 0 0,-1-1-1 0 0,1 1 1 0 0,-1-1 0 0 0,1 1 0 0 0,0-1-1 0 0,0 1 1 0 0,-1 0 0 0 0,1-1-1 0 0,0 1 1 0 0,0-1 0 0 0,0 1 0 0 0,0 0 11 0 0,-4 120-343 0 0,28 4-107 0 0,-22-121 433 0 0,0 0 1 0 0,0 0-1 0 0,0 0 1 0 0,0 0-1 0 0,1-1 1 0 0,-1 1-1 0 0,1-1 1 0 0,0 1-1 0 0,0-1 1 0 0,0 0-1 0 0,0 0 0 0 0,1-1 1 0 0,-1 1-1 0 0,1-1 1 0 0,0 1-1 0 0,0-1 1 0 0,0 0-1 0 0,0-1 1 0 0,0 1-1 0 0,0-1 1 0 0,0 1-1 0 0,0-1 1 0 0,1 0-1 0 0,-1-1 1 0 0,0 1-1 0 0,1-1 1 0 0,1 0 16 0 0,4-3 26 0 0,0 0 0 0 0,-1 0 0 0 0,0-1 0 0 0,1 0 0 0 0,-2-1 0 0 0,1 0 0 0 0,0 0-1 0 0,-1-1 1 0 0,0 0 0 0 0,0 0 0 0 0,-1-1 0 0 0,0 0 0 0 0,0 0 0 0 0,0-1 0 0 0,-1 0 0 0 0,0 0 0 0 0,-1-1-26 0 0,-3 6 3 0 0,56-69 75 0 0,-3-2 0 0 0,-4-3 0 0 0,-3-1 0 0 0,5-21-78 0 0,-32 57-68 0 0,-1-2 1 0 0,-3 0 0 0 0,-2-1 0 0 0,-2-1-1 0 0,-2 0 1 0 0,-1 0 0 0 0,-3-1 0 0 0,-2 0-1 0 0,-2-2 68 0 0,-2 43-11 0 0,0-1 0 0 0,0 1 0 0 0,-1 0 1 0 0,1 0-1 0 0,-2 0 0 0 0,1 0 0 0 0,-1 0 0 0 0,0 0 0 0 0,0 0 0 0 0,0 0 0 0 0,-1 0 0 0 0,0 0 0 0 0,0 0 0 0 0,0 1 0 0 0,-1-1 0 0 0,0 1 0 0 0,0 0 0 0 0,-1-1 0 0 0,1 2 0 0 0,-1-1 0 0 0,0 0 0 0 0,0 1 0 0 0,-1-1 0 0 0,1 1 0 0 0,-1 0 0 0 0,0 1 0 0 0,0-1 0 0 0,0 1 0 0 0,-1 0 1 0 0,1 0-1 0 0,-1 1 0 0 0,-1-1 11 0 0,3 3-48 0 0,0-1 0 0 0,0 1 0 0 0,0 0 0 0 0,0 0 0 0 0,0 0 0 0 0,0 0 0 0 0,0 1 0 0 0,0 0 0 0 0,0 0 0 0 0,0 0 0 0 0,0 0 0 0 0,0 1 0 0 0,0-1 0 0 0,0 1 0 0 0,1 0 0 0 0,-1 0 0 0 0,1 0 0 0 0,-1 1 0 0 0,1-1 0 0 0,0 1 0 0 0,0 0 0 0 0,0 0 0 0 0,0 0 0 0 0,1 0 1 0 0,-1 1-1 0 0,1-1 0 0 0,0 1 0 0 0,-1 0 48 0 0,-16 26 58 0 0,1 0 0 0 0,2 1 0 0 0,1 1 1 0 0,1 0-1 0 0,2 1 0 0 0,1 0 1 0 0,2 1-1 0 0,1 0 0 0 0,1 1 0 0 0,2 0 1 0 0,2 0-1 0 0,1 0 0 0 0,3 27-58 0 0,-3-36 41 0 0,2 0 0 0 0,1 0 0 0 0,1 0 0 0 0,1 0 0 0 0,2 0 0 0 0,0-1 0 0 0,1 0 0 0 0,2 0 0 0 0,1 0 0 0 0,0-1 0 0 0,2 0 0 0 0,1-1 0 0 0,1 0 0 0 0,1-1 0 0 0,0-1-41 0 0,-10-16-21 0 0,1-1 0 0 0,-1 0 0 0 0,1 0 0 0 0,-1-1 0 0 0,1 1 0 0 0,0-1 0 0 0,0 0 0 0 0,1 0 0 0 0,-1-1 0 0 0,1 0 0 0 0,-1 0 0 0 0,1 0 0 0 0,0 0 0 0 0,0-1 0 0 0,0 0 0 0 0,0 0 21 0 0,27-46-7420 0 0,-19 21 367 0 0,-10 19 3410 0 0</inkml:trace>
  <inkml:trace contextRef="#ctx0" brushRef="#br0" timeOffset="6593.131">3953 564 7418 0 0,'0'0'2472'0'0,"0"0"-335"0"0,0 0-284 0 0,0 0-162 0 0,0 0-250 0 0,0 0-384 0 0,0 0-317 0 0,0 0-192 0 0,0 0-165 0 0,0 0-108 0 0,-34 20-84 0 0,-109 63-74 0 0,60-15 13 0 0,71-52-113 0 0,-8 6-79 0 0,2 0 0 0 0,1 1 1 0 0,0 1-1 0 0,2 1 0 0 0,1 0 1 0 0,0 0-1 0 0,2 2 0 0 0,-6 20 62 0 0,16-44-32 0 0,1 0 0 0 0,-1 0 0 0 0,1 1 0 0 0,-1-1-1 0 0,1 1 1 0 0,0-1 0 0 0,1 1 0 0 0,-1-1 0 0 0,0 1 0 0 0,1-1-1 0 0,0 1 1 0 0,0 0 0 0 0,0-1 0 0 0,0 1 0 0 0,1-1 0 0 0,-1 1 0 0 0,1 0-1 0 0,0-1 1 0 0,0 1 0 0 0,0-1 0 0 0,1 0 0 0 0,-1 1 0 0 0,1-1-1 0 0,0 0 1 0 0,0 0 0 0 0,0 0 0 0 0,0 0 0 0 0,0 0 0 0 0,1-1-1 0 0,-1 1 1 0 0,1-1 0 0 0,0 1 0 0 0,0-1 0 0 0,-1 0 0 0 0,2 0-1 0 0,-1 0 1 0 0,0 0 0 0 0,0-1 0 0 0,0 1 0 0 0,1-1 0 0 0,-1 0 0 0 0,1 0-1 0 0,0 0 33 0 0,7-3 53 0 0,1 0 0 0 0,-1-1-1 0 0,0 0 1 0 0,0-1-1 0 0,0-1 1 0 0,0 1 0 0 0,0-2-1 0 0,-1 1 1 0 0,0-1 0 0 0,-1-1-1 0 0,1 0 1 0 0,-1 0 0 0 0,0-1-1 0 0,-1 0 1 0 0,0-1-1 0 0,0 1 1 0 0,1-5-53 0 0,1 3 36 0 0,28-29 110 0 0,-3-2-1 0 0,-2-1 0 0 0,23-38-145 0 0,18-30-156 0 0,-88 153-2588 0 0,5-21 2623 0 0,0 0 1 0 0,2 0 0 0 0,0 1 0 0 0,2 0 0 0 0,0 0-1 0 0,2 0 1 0 0,0 0 0 0 0,2 1 120 0 0,1-20-12 0 0,0-1 1 0 0,1 0-1 0 0,-1 0 0 0 0,1 1 1 0 0,0-1-1 0 0,0 0 1 0 0,0 0-1 0 0,0 0 0 0 0,1 0 1 0 0,-1 0-1 0 0,1 0 0 0 0,-1-1 1 0 0,1 1-1 0 0,0 0 0 0 0,0-1 1 0 0,1 1-1 0 0,-1-1 0 0 0,0 0 1 0 0,1 0-1 0 0,-1 0 0 0 0,1 0 1 0 0,0 0-1 0 0,0-1 0 0 0,0 1 1 0 0,0-1-1 0 0,0 1 0 0 0,0-1 1 0 0,0 0-1 0 0,0 0 0 0 0,0-1 1 0 0,0 1-1 0 0,1-1 12 0 0,5 2 40 0 0,0-1 0 0 0,1 0 0 0 0,-1 0 0 0 0,0-1 0 0 0,0 0 0 0 0,0-1 0 0 0,0 0 0 0 0,0-1 0 0 0,0 1 0 0 0,0-2 0 0 0,1 0-40 0 0,15-9 177 0 0,-1-1 1 0 0,0-1-1 0 0,-1-1 1 0 0,-1-1-1 0 0,0-1 1 0 0,-1-1-1 0 0,-1-1 1 0 0,-1-1-1 0 0,10-13-177 0 0,-10 9 106 0 0,0 0 0 0 0,-2-1 0 0 0,-1-1 0 0 0,-1-1 0 0 0,-1 0 0 0 0,-2-1 0 0 0,8-25-106 0 0,-6-68 44 0 0,-14 119-42 0 0,0 0 1 0 0,0 1-1 0 0,0-1 1 0 0,-1 1-1 0 0,1-1 1 0 0,0 0-1 0 0,-1 1 1 0 0,1-1-1 0 0,-1 1 1 0 0,0-1-1 0 0,1 1 1 0 0,-1-1-1 0 0,0 1 1 0 0,0 0-1 0 0,0-1 0 0 0,0 1 1 0 0,0 0-1 0 0,0 0 1 0 0,0 0-1 0 0,0-1 1 0 0,-1 1-1 0 0,1 0 1 0 0,0 1-1 0 0,-1-1 1 0 0,1 0-1 0 0,-1 0 1 0 0,1 1-1 0 0,-1-1 1 0 0,1 0-1 0 0,-1 1 0 0 0,1 0 1 0 0,-1-1-1 0 0,0 1 1 0 0,1 0-1 0 0,-1 0 1 0 0,0 0-1 0 0,1 0 1 0 0,-1 0-1 0 0,1 0 1 0 0,-1 0-1 0 0,0 1 1 0 0,1-1-3 0 0,-66 27-803 0 0,54-18 758 0 0,1 1-1 0 0,0 0 1 0 0,1 1-1 0 0,0 1 1 0 0,1 0 0 0 0,0 0-1 0 0,1 1 1 0 0,0 0-1 0 0,1 1 1 0 0,0-1 0 0 0,1 2-1 0 0,1-1 1 0 0,0 1-1 0 0,1 0 1 0 0,1 0 0 0 0,0 0-1 0 0,1 1 1 0 0,1-1-1 0 0,0 11 46 0 0,3-20 7 0 0,1 1-1 0 0,1 0 0 0 0,0 0 0 0 0,0-1 0 0 0,0 1 1 0 0,1-1-1 0 0,-1 0 0 0 0,1 0 0 0 0,1-1 0 0 0,-1 1 1 0 0,1-1-1 0 0,0 0 0 0 0,0 0 0 0 0,1 0 1 0 0,0-1-1 0 0,-1 0 0 0 0,2 0 0 0 0,-1 0 0 0 0,0-1 1 0 0,1 0-1 0 0,-1 0 0 0 0,5 1-6 0 0,14 9 91 0 0,11 7 104 0 0,-28-17-52 0 0,0 0 1 0 0,-1 1-1 0 0,1 0 1 0 0,-1 1-1 0 0,0 0 1 0 0,0 0-1 0 0,-1 0 1 0 0,0 1-1 0 0,0 0 1 0 0,0 0-1 0 0,0 0 1 0 0,3 6-144 0 0,-4 0 61 0 0,-1-1 1 0 0,1 1-1 0 0,-2 0 1 0 0,0 0-1 0 0,0 1 1 0 0,-1-1-1 0 0,-1 0 1 0 0,0 1-1 0 0,0-1 1 0 0,-2 1-1 0 0,1 0 1 0 0,-2-1-1 0 0,0 3-61 0 0,0 42-4616 0 0,2-55 3515 0 0,0 2-600 0 0,2-2-4064 0 0,1 1-982 0 0</inkml:trace>
</inkml:ink>
</file>

<file path=ppt/ink/ink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2:51.00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39 1705 9490 0 0,'0'0'2845'0'0,"0"0"-1573"0"0,0 0-611 0 0,0 0-126 0 0,0 0 72 0 0,0 0 153 0 0,0 0 80 0 0,0 0-50 0 0,0 0-158 0 0,0 0-201 0 0,0 0-159 0 0,-8 11-54 0 0,2-3-174 0 0,4-6-29 0 0,-1 0 1 0 0,1 1-1 0 0,0 0 0 0 0,0-1 1 0 0,0 1-1 0 0,1 0 0 0 0,-1 0 1 0 0,1 0-1 0 0,-1 0 0 0 0,1 0 1 0 0,0 0-1 0 0,0 1 0 0 0,0-1 1 0 0,1 0-1 0 0,-1 0 0 0 0,1 1 1 0 0,0-1-1 0 0,0 0 0 0 0,0 1 1 0 0,0-1-1 0 0,1 0 0 0 0,-1 1 1 0 0,1-1-1 0 0,0 0 0 0 0,0 2-15 0 0,69 159 1061 0 0,8-3 0 0 0,85 131-1061 0 0,-100-218 407 0 0,-62-73-377 0 0,0-1-1 0 0,0 0 1 0 0,0 1 0 0 0,0-1 0 0 0,0 0 0 0 0,0 0-1 0 0,0 0 1 0 0,0 0 0 0 0,0 0 0 0 0,0 0-1 0 0,0 0 1 0 0,1-1 0 0 0,-1 1 0 0 0,0 0 0 0 0,0-1-1 0 0,0 1 1 0 0,0 0 0 0 0,0-1 0 0 0,0 1 0 0 0,-1-1-1 0 0,1 1 1 0 0,0-1 0 0 0,0 0 0 0 0,0 1-1 0 0,0-1 1 0 0,-1 0 0 0 0,1 0 0 0 0,0 0 0 0 0,-1 1-1 0 0,1-1 1 0 0,0 0 0 0 0,-1 0 0 0 0,1 0 0 0 0,-1 0-1 0 0,0 0 1 0 0,1 0 0 0 0,-1 0 0 0 0,0 0 0 0 0,0 0-1 0 0,1 0 1 0 0,-1 0 0 0 0,0-1 0 0 0,0 1-1 0 0,0 0 1 0 0,0 0 0 0 0,0 0 0 0 0,0 0 0 0 0,-1 0-1 0 0,1 0 1 0 0,0 0-30 0 0,2-7 40 0 0,61-276 506 0 0,-7-10-754 0 0,-56 294 198 0 0,0-1 0 0 0,-1 1 0 0 0,1-1 0 0 0,0 1-1 0 0,0-1 1 0 0,0 1 0 0 0,0-1 0 0 0,0 1 0 0 0,-1-1 0 0 0,1 1 0 0 0,0-1 0 0 0,0 1 0 0 0,0-1 0 0 0,0 1 0 0 0,1-1 0 0 0,-1 0 0 0 0,0 1 0 0 0,0-1-1 0 0,0 1 1 0 0,0-1 0 0 0,0 1 0 0 0,1-1 0 0 0,-1 1 0 0 0,0-1 0 0 0,0 1 0 0 0,1 0 0 0 0,-1-1 0 0 0,0 1 0 0 0,1-1 0 0 0,-1 1 0 0 0,1 0 0 0 0,-1-1-1 0 0,0 1 1 0 0,1 0 0 0 0,-1-1 0 0 0,1 1 0 0 0,-1 0 0 0 0,1 0 0 0 0,-1-1 0 0 0,1 1 0 0 0,-1 0 0 0 0,1 0 0 0 0,-1 0 0 0 0,1 0 0 0 0,-1 0 0 0 0,1 0-1 0 0,0 0 1 0 0,-1 0 0 0 0,1 0 0 0 0,-1 0 0 0 0,1 0 0 0 0,-1 0 0 0 0,1 0 0 0 0,-1 0 0 0 0,1 0 0 0 0,-1 0 0 0 0,1 1 0 0 0,-1-1 0 0 0,1 0 0 0 0,0 1 10 0 0,17 31-504 0 0,-13-22 621 0 0,46 114-57 0 0,-39-89-40 0 0,2-1-1 0 0,1-1 1 0 0,2 0 0 0 0,15 22-20 0 0,-28-48 5 0 0,0 0 0 0 0,1 0 1 0 0,0-1-1 0 0,0 1 0 0 0,1-1 1 0 0,0 0-1 0 0,0-1 0 0 0,0 1 1 0 0,1-1-1 0 0,0 0 0 0 0,0-1 1 0 0,0 0-1 0 0,6 3-5 0 0,-11-5 39 0 0,0-1 0 0 0,1 1 0 0 0,-1-1 0 0 0,1 1 0 0 0,-1-1 0 0 0,1 0 0 0 0,0 0 0 0 0,-1 0 1 0 0,1 0-1 0 0,0-1 0 0 0,0 1 0 0 0,0-1 0 0 0,-1 0 0 0 0,1 0 0 0 0,0 0 0 0 0,0 0 0 0 0,0 0 0 0 0,0 0 0 0 0,0-1 0 0 0,-1 1 0 0 0,1-1 0 0 0,0 0 0 0 0,-1 0 0 0 0,1 0 1 0 0,0 0-1 0 0,-1-1 0 0 0,1 1 0 0 0,-1 0 0 0 0,0-1 0 0 0,1 0 0 0 0,-1 0 0 0 0,0 0 0 0 0,0 0 0 0 0,0 0 0 0 0,0 0 0 0 0,0 0 0 0 0,-1 0 0 0 0,2-3-39 0 0,4-13 185 0 0,0-2 1 0 0,-1 1-1 0 0,-1-1 0 0 0,0 0 0 0 0,-2 0 0 0 0,0 0 0 0 0,-2-1 0 0 0,0 1 1 0 0,-2-12-186 0 0,3-16 127 0 0,3-106-372 0 0,-8 0 0 0 0,-7-15 245 0 0,-7 12-3898 0 0,-7 3-5357 0 0,20 130 3274 0 0,3 8-1066 0 0</inkml:trace>
  <inkml:trace contextRef="#ctx0" brushRef="#br0" timeOffset="527.064">1012 976 5977 0 0,'0'0'3557'0'0,"0"0"-2013"0"0,0 0-807 0 0,0 0-124 0 0,0 0 158 0 0,0 0 218 0 0,0 0 72 0 0,0 0-63 0 0,0 0-145 0 0,0 0-143 0 0,0 35-107 0 0,2 112-88 0 0,18-37 327 0 0,10-19-313 0 0,5-1 0 0 0,3-1 1 0 0,13 16-530 0 0,-11-16 126 0 0,-30-63-83 0 0,1 0-1 0 0,1-1 1 0 0,1-1-1 0 0,1 1 1 0 0,1-2-1 0 0,1 0 1 0 0,14 13-43 0 0,-30-35 18 0 0,1 0 0 0 0,0 0 0 0 0,-1 0-1 0 0,1 0 1 0 0,0 0 0 0 0,0 0 0 0 0,0-1 0 0 0,0 1 0 0 0,0 0 0 0 0,0-1-1 0 0,0 1 1 0 0,0-1 0 0 0,0 1 0 0 0,0-1 0 0 0,0 1 0 0 0,0-1 0 0 0,0 0-1 0 0,0 1 1 0 0,1-1 0 0 0,-1 0 0 0 0,0 0 0 0 0,0 0 0 0 0,0 0 0 0 0,0 0-1 0 0,1 0 1 0 0,-1 0 0 0 0,0-1 0 0 0,0 1 0 0 0,0 0 0 0 0,0-1 0 0 0,0 1-1 0 0,0 0 1 0 0,1-1 0 0 0,-1 0 0 0 0,0 1 0 0 0,0-1 0 0 0,-1 1 0 0 0,1-1-1 0 0,0 0 1 0 0,0 0 0 0 0,0 0 0 0 0,0 1 0 0 0,-1-1 0 0 0,1 0 0 0 0,0 0-1 0 0,-1 0 1 0 0,1-1-18 0 0,25-58 873 0 0,-22 46-894 0 0,8-23 80 0 0,2 1 0 0 0,1 1 0 0 0,2 0 1 0 0,1 1-1 0 0,2 1 0 0 0,1 0-59 0 0,-20 32 0 0 0,0 0-1 0 0,-1-1 1 0 0,1 1 0 0 0,0 0 0 0 0,0-1 0 0 0,0 1-1 0 0,0 0 1 0 0,0 0 0 0 0,0 0 0 0 0,0 0 0 0 0,1 0-1 0 0,-1 0 1 0 0,0 0 0 0 0,1 1 0 0 0,-1-1 0 0 0,0 0-1 0 0,1 1 1 0 0,-1-1 0 0 0,1 1 0 0 0,-1-1 0 0 0,1 1 0 0 0,-1 0-1 0 0,1-1 1 0 0,-1 1 0 0 0,1 0 0 0 0,-1 0 0 0 0,1 0-1 0 0,-1 0 1 0 0,1 1 0 0 0,-1-1 0 0 0,1 0 0 0 0,-1 1-1 0 0,1-1 1 0 0,-1 1 0 0 0,1-1 0 0 0,-1 1 0 0 0,0-1-1 0 0,1 1 1 0 0,-1 0 0 0 0,0 0 0 0 0,1 0 0 0 0,-1 0-1 0 0,0 0 1 0 0,0 0 0 0 0,0 0 0 0 0,0 0 0 0 0,0 1-1 0 0,0-1 1 0 0,0 0 0 0 0,-1 0 0 0 0,1 1 0 0 0,0-1 0 0 0,-1 1-1 0 0,1-1 1 0 0,0 1 0 0 0,34 86 167 0 0,19 28-725 0 0,-53-115 432 0 0,-1 0 0 0 0,1 0 0 0 0,0 0-1 0 0,0 0 1 0 0,0 0 0 0 0,0 0-1 0 0,0 0 1 0 0,1 0 0 0 0,-1 0 0 0 0,0-1-1 0 0,0 1 1 0 0,0 0 0 0 0,1-1 0 0 0,-1 1-1 0 0,0-1 1 0 0,1 1 0 0 0,-1-1-1 0 0,0 0 1 0 0,1 0 0 0 0,-1 0 0 0 0,1 0-1 0 0,-1 0 1 0 0,0 0 0 0 0,1 0 0 0 0,-1 0-1 0 0,1 0 1 0 0,-1 0 0 0 0,0-1 0 0 0,1 1-1 0 0,-1-1 1 0 0,0 1 0 0 0,1-1-1 0 0,-1 1 1 0 0,0-1 0 0 0,0 0 0 0 0,0 0-1 0 0,0 1 1 0 0,1-1 0 0 0,-1 0 0 0 0,0-1 126 0 0,40-46-8102 0 0,-35 40 6368 0 0,19-28-5340 0 0,-17 22 5608 0 0</inkml:trace>
  <inkml:trace contextRef="#ctx0" brushRef="#br0" timeOffset="1107.929">2040 1352 3009 0 0,'0'0'1541'0'0,"0"0"-348"0"0,0 0 27 0 0,0 0 331 0 0,0 0 307 0 0,0 0 63 0 0,0 0-304 0 0,0 0-448 0 0,-21 31-431 0 0,-62 99-306 0 0,40-41 21 0 0,38-77-394 0 0,1 0 0 0 0,0 0 0 0 0,1 0 0 0 0,1 1 0 0 0,0-1 0 0 0,0 1 0 0 0,1 0 0 0 0,1 0 0 0 0,1 12-59 0 0,1-23 15 0 0,-1 1-1 0 0,1 0 1 0 0,0 0-1 0 0,1-1 1 0 0,-1 1 0 0 0,0-1-1 0 0,1 0 1 0 0,-1 0-1 0 0,1 0 1 0 0,0 0 0 0 0,0 0-1 0 0,0 0 1 0 0,0-1-1 0 0,0 1 1 0 0,0-1 0 0 0,0 0-1 0 0,0 0 1 0 0,1 0-1 0 0,-1 0 1 0 0,0-1 0 0 0,1 1-1 0 0,-1-1 1 0 0,0 0-1 0 0,1 0 1 0 0,-1 0 0 0 0,0-1-1 0 0,1 1 1 0 0,-1-1-1 0 0,0 1 1 0 0,1-1 0 0 0,-1 0-1 0 0,0-1 1 0 0,0 1-1 0 0,0 0 1 0 0,0-1 0 0 0,0 0-1 0 0,0 0 1 0 0,-1 1-1 0 0,2-3-14 0 0,14-15 157 0 0,-1 0 0 0 0,-1-2 0 0 0,-1 0 0 0 0,-1 0 0 0 0,-1-2 0 0 0,-1 0 0 0 0,-1 0 0 0 0,-1-1 0 0 0,-1 0 0 0 0,-1-1 0 0 0,-1 0 0 0 0,1-8-157 0 0,20-57-52 0 0,-27 87 115 0 0,7-16-468 0 0,-4 37-531 0 0,-3-11 908 0 0,-3 2 16 0 0,2 0 0 0 0,-1 0 0 0 0,2 1 0 0 0,-1-1 0 0 0,1 0 0 0 0,0 0 0 0 0,1 0 1 0 0,0 0-1 0 0,0-1 0 0 0,1 1 0 0 0,0-1 0 0 0,1 1 0 0 0,0-1 0 0 0,0 0 0 0 0,1 0 1 0 0,0 0-1 0 0,0-1 0 0 0,1 0 0 0 0,0 0 0 0 0,0 0 0 0 0,0-1 0 0 0,1 0 0 0 0,0 0 1 0 0,3 1 11 0 0,-6-5 46 0 0,0-1 1 0 0,-1 0 0 0 0,1 0 0 0 0,0 0 0 0 0,0-1 0 0 0,0 1 0 0 0,0-1-1 0 0,0 0 1 0 0,0 0 0 0 0,0 0 0 0 0,0-1 0 0 0,0 1 0 0 0,0-1 0 0 0,0 0-1 0 0,0 0 1 0 0,0-1 0 0 0,0 1 0 0 0,-1-1 0 0 0,1 0 0 0 0,0 0-1 0 0,-1 0 1 0 0,0 0 0 0 0,1 0 0 0 0,-1-1 0 0 0,0 0 0 0 0,0 1 0 0 0,-1-1-1 0 0,1 0 1 0 0,-1-1 0 0 0,1 1 0 0 0,0-2-47 0 0,55-115 1323 0 0,-36 56-1181 0 0,-3 0 0 0 0,-3-1 1 0 0,-3-1-1 0 0,-3 0 0 0 0,-3-1 0 0 0,-1-55-142 0 0,-6 93-82 0 0,-2 1-1 0 0,0 0 0 0 0,-2 0 1 0 0,-1 0-1 0 0,-2 0 0 0 0,0 1 1 0 0,-2 0-1 0 0,-1 0 0 0 0,-1 1 0 0 0,-9-14 83 0 0,-15-1 111 0 0,34 40-117 0 0,0 1-1 0 0,0-1 1 0 0,0 1-1 0 0,0-1 0 0 0,0 1 1 0 0,0 0-1 0 0,0-1 1 0 0,0 1-1 0 0,0 0 0 0 0,0 0 1 0 0,0 0-1 0 0,0 0 0 0 0,0 0 1 0 0,-1 0-1 0 0,1 0 1 0 0,0 0-1 0 0,0 0 0 0 0,0 0 1 0 0,0 1-1 0 0,0-1 0 0 0,0 0 1 0 0,0 1-1 0 0,0-1 1 0 0,0 0-1 0 0,0 1 0 0 0,0 0 1 0 0,0-1-1 0 0,1 1 0 0 0,-1-1 1 0 0,0 1-1 0 0,0 0 1 0 0,0 0-1 0 0,1 0 0 0 0,-1-1 1 0 0,0 1-1 0 0,1 0 1 0 0,-1 0-1 0 0,1 0 0 0 0,-1 0 1 0 0,1 0-1 0 0,-1 0 0 0 0,1 0 1 0 0,0 0-1 0 0,0 0 1 0 0,-1 0-1 0 0,1 0 0 0 0,0 0 1 0 0,0 1 6 0 0,-6 19 26 0 0,2 1 0 0 0,0 0 0 0 0,1 0 1 0 0,1 0-1 0 0,1 0 0 0 0,1 0 0 0 0,1 0 1 0 0,1 1-1 0 0,2 1-26 0 0,2 3 41 0 0,2 0 1 0 0,1-1-1 0 0,1 0 1 0 0,1-1-1 0 0,2 0 1 0 0,0-1-1 0 0,1 0 1 0 0,2-1-1 0 0,0-1 1 0 0,2 0-1 0 0,0-1 0 0 0,1-1 1 0 0,1-1-1 0 0,1-1 1 0 0,1 0-1 0 0,0-2 1 0 0,1-1-1 0 0,1 0 1 0 0,0-2-1 0 0,16 6-41 0 0,-30-15-136 0 0,1 0-1 0 0,-1 0 1 0 0,1-1-1 0 0,0-1 1 0 0,0 0-1 0 0,0 0 1 0 0,0-1 0 0 0,0 0-1 0 0,10-1 137 0 0,-14-20-4358 0 0,-13 6-2944 0 0,-1 3-1513 0 0</inkml:trace>
  <inkml:trace contextRef="#ctx0" brushRef="#br0" timeOffset="1401.918">2102 1094 13411 0 0,'0'0'384'0'0,"0"0"-8"0"0,0 0 104 0 0,0 0 96 0 0,190-73 104 0 0,-141 54 17 0 0,3-7-89 0 0,1 1-80 0 0,8-1-120 0 0,2-4-176 0 0,3-3-240 0 0,2 4-520 0 0,-2-1-1329 0 0,-16 5-2768 0 0,-17 10-6737 0 0</inkml:trace>
  <inkml:trace contextRef="#ctx0" brushRef="#br0" timeOffset="2988.427">2476 2239 424 0 0,'0'0'1896'0'0,"0"0"-482"0"0,0 0-98 0 0,0 0 181 0 0,0 0 252 0 0,0 0 115 0 0,0 0-135 0 0,0 0-275 0 0,0 0-303 0 0,0 0-268 0 0,0 0-210 0 0,-33 17-151 0 0,-100 55-108 0 0,128-70-381 0 0,0 1 0 0 0,0 0 0 0 0,0 0 0 0 0,1 0-1 0 0,-1 0 1 0 0,1 1 0 0 0,0 0 0 0 0,0 0 0 0 0,0 0-1 0 0,1 0 1 0 0,0 1 0 0 0,-1-1 0 0 0,1 1 0 0 0,1 0-1 0 0,-3 4-32 0 0,-3 7 107 0 0,-5 10-8 0 0,1 0 0 0 0,1 2 0 0 0,2-1 0 0 0,0 1 0 0 0,2 1 0 0 0,1-1-1 0 0,1 1 1 0 0,2 0 0 0 0,1 0 0 0 0,1 0 0 0 0,1 1 0 0 0,3 14-99 0 0,-3-40 11 0 0,-1-1 0 0 0,1 1 0 0 0,1-1 0 0 0,-1 1 1 0 0,0 0-1 0 0,1-1 0 0 0,0 1 0 0 0,0-1 0 0 0,0 1 0 0 0,0-1 0 0 0,0 1 0 0 0,1-1 0 0 0,-1 0 1 0 0,1 0-1 0 0,0 0 0 0 0,0 0 0 0 0,0 0 0 0 0,1 0 0 0 0,-1 0 0 0 0,1-1 0 0 0,-1 1 0 0 0,1-1 1 0 0,0 1-1 0 0,0-1 0 0 0,0 0 0 0 0,0-1 0 0 0,0 1 0 0 0,0 0 0 0 0,1-1 0 0 0,-1 0 1 0 0,1 1-1 0 0,-1-1 0 0 0,1-1 0 0 0,-1 1 0 0 0,1 0 0 0 0,-1-1 0 0 0,1 0 0 0 0,0 0 0 0 0,-1 0 1 0 0,1 0-1 0 0,0-1 0 0 0,-1 1 0 0 0,1-1 0 0 0,-1 0 0 0 0,1 0 0 0 0,-1 0 0 0 0,1-1 0 0 0,1 0-11 0 0,10-15 176 0 0,1-1-1 0 0,-2 0 0 0 0,0-1 0 0 0,-2-1 0 0 0,0 0 0 0 0,-1-1 0 0 0,-1 0 0 0 0,-1 0 0 0 0,-1-1 0 0 0,0 0 0 0 0,3-22-175 0 0,-4 22 51 0 0,5-18-67 0 0,-2-1 0 0 0,-1 0 1 0 0,-2-1-1 0 0,-2 1 0 0 0,-2-1 0 0 0,-1-6 16 0 0,-3 48-37 0 0,1 1 0 0 0,0-1 0 0 0,0 0 0 0 0,-1 1 0 0 0,1-1 0 0 0,0 0 0 0 0,-1 0 0 0 0,1 1 0 0 0,0-1 0 0 0,-1 0-1 0 0,1 0 1 0 0,0 0 0 0 0,-1 0 0 0 0,1 1 0 0 0,0-1 0 0 0,-1 0 0 0 0,1 0 0 0 0,-1 0 0 0 0,1 0 0 0 0,0 0 0 0 0,-1 0 0 0 0,1 0 0 0 0,-1 0 0 0 0,1 0 0 0 0,0 0-1 0 0,-1 0 1 0 0,1 0 0 0 0,-1-1 0 0 0,1 1 0 0 0,0 0 0 0 0,-1 0 0 0 0,1 0 0 0 0,0 0 0 0 0,-1-1 0 0 0,1 1 0 0 0,0 0 0 0 0,-1 0 0 0 0,1-1 0 0 0,0 1 0 0 0,-1 0 0 0 0,1 0-1 0 0,0-1 1 0 0,0 1 0 0 0,-1 0 0 0 0,1-1 0 0 0,0 1 0 0 0,0 0 0 0 0,0-1 0 0 0,0 1 0 0 0,-1-1 0 0 0,1 1 0 0 0,0 0 0 0 0,0-1 37 0 0,-16 206-1234 0 0,17-200 1230 0 0,0 1-1 0 0,0-1 1 0 0,1 1 0 0 0,0-1-1 0 0,0 0 1 0 0,1 0-1 0 0,-1 0 1 0 0,1 0 0 0 0,0 0-1 0 0,0-1 1 0 0,1 1-1 0 0,-1-1 1 0 0,1 0 0 0 0,0 0-1 0 0,0 0 1 0 0,0 0 0 0 0,1-1-1 0 0,-1 0 1 0 0,1 0-1 0 0,0 0 1 0 0,0 0 0 0 0,0-1-1 0 0,0 0 1 0 0,4 2 4 0 0,-5-4 14 0 0,-1 1 1 0 0,0-1-1 0 0,0 0 1 0 0,1 0-1 0 0,-1 0 1 0 0,0 0-1 0 0,1 0 1 0 0,-1-1-1 0 0,0 0 1 0 0,0 1-1 0 0,0-1 1 0 0,1 0-1 0 0,-1 0 1 0 0,0-1-1 0 0,0 1 1 0 0,-1-1-1 0 0,1 0 1 0 0,0 1-1 0 0,0-1 1 0 0,-1 0-1 0 0,1-1 0 0 0,-1 1 1 0 0,0 0-1 0 0,0-1 1 0 0,0 1-1 0 0,0-1 1 0 0,0 0-1 0 0,0 1 1 0 0,-1-1-1 0 0,1 0 1 0 0,-1 0-1 0 0,0 0 1 0 0,1 0-1 0 0,-2-1 1 0 0,1 1-1 0 0,0-1-14 0 0,13-78 43 0 0,-4-2 0 0 0,-3 1 0 0 0,-4-9-43 0 0,-1 28 27 0 0,0 44 48 0 0,-1 0 1 0 0,-1-1-1 0 0,-1 1 0 0 0,-1 0 0 0 0,-1-1 0 0 0,-1 1 1 0 0,0 1-1 0 0,-4-8-75 0 0,6-99 423 0 0,3 88-318 0 0,1 29-86 0 0,-1 0 1 0 0,-1 0 0 0 0,1 0 0 0 0,-2 0 0 0 0,1 0-1 0 0,-1 0 1 0 0,0 0 0 0 0,-1 0 0 0 0,0 0 0 0 0,-1 0-1 0 0,0 1 1 0 0,-2-5-20 0 0,-19-13 495 0 0,24 26-472 0 0,0 0-35 0 0,-15 30-420 0 0,8 3 479 0 0,1 0 1 0 0,1 1-1 0 0,2 0 1 0 0,1 0-1 0 0,2 0 1 0 0,1 0-1 0 0,2-1 1 0 0,1 4-48 0 0,7 48 26 0 0,3 0 0 0 0,4-1 0 0 0,12 25-26 0 0,-29-101 3 0 0,1 0 0 0 0,0 0-1 0 0,1 0 1 0 0,0 0 0 0 0,0-1-1 0 0,1 0 1 0 0,0 1-1 0 0,0-1 1 0 0,0-1 0 0 0,1 1-1 0 0,0-1 1 0 0,1 1 0 0 0,-1-2-1 0 0,1 1 1 0 0,0 0-1 0 0,1-1 1 0 0,-1 0 0 0 0,1-1-1 0 0,0 0 1 0 0,0 0 0 0 0,1 0-1 0 0,-1-1 1 0 0,1 0-1 0 0,-1 0 1 0 0,1-1 0 0 0,0 0-1 0 0,0 0 1 0 0,0-1 0 0 0,0 0-1 0 0,0-1 1 0 0,1 1-1 0 0,-1-1 1 0 0,5-2-3 0 0,-2-1 73 0 0,0-2 1 0 0,0 0-1 0 0,-1 0 1 0 0,0-1-1 0 0,0 0 0 0 0,-1 0 1 0 0,0-1-1 0 0,0-1 1 0 0,0 1-1 0 0,-1-2 0 0 0,0 1 1 0 0,0-1-1 0 0,-1 0 1 0 0,-1 0-1 0 0,1-1 0 0 0,-2 0 1 0 0,1 0-1 0 0,-1-1 1 0 0,-1 1-1 0 0,0-1 0 0 0,0 0 1 0 0,-1 0-1 0 0,0-1 1 0 0,-1 1-1 0 0,-1 0 0 0 0,0-1 1 0 0,0-4-74 0 0,0 9 7 0 0,-1 0 0 0 0,0 1 0 0 0,0-1 1 0 0,0 0-1 0 0,-1 0 0 0 0,0 1 0 0 0,0-1 0 0 0,-1 0 1 0 0,0 1-1 0 0,0-1 0 0 0,-1 1 0 0 0,1 0 0 0 0,-1 0 0 0 0,-1 0 1 0 0,1 0-1 0 0,-1 0 0 0 0,0 1 0 0 0,0 0 0 0 0,-1 0 1 0 0,1 0-1 0 0,-1 0 0 0 0,0 1 0 0 0,-1-1 0 0 0,1 1 1 0 0,-1 1-1 0 0,0-1 0 0 0,0 1 0 0 0,-2-1-7 0 0,0-1-236 0 0,-1 1 1 0 0,0 1-1 0 0,-1-1 0 0 0,1 1 1 0 0,0 1-1 0 0,-1 0 0 0 0,0 0 0 0 0,1 1 1 0 0,-1 0-1 0 0,0 1 0 0 0,0 0 0 0 0,1 0 1 0 0,-1 1-1 0 0,0 0 0 0 0,0 1 0 0 0,1 0 1 0 0,-1 1-1 0 0,1 0 0 0 0,0 0 1 0 0,0 1-1 0 0,-1 0 236 0 0,-23 19-3472 0 0,13-6-1754 0 0,4-2-3856 0 0</inkml:trace>
  <inkml:trace contextRef="#ctx0" brushRef="#br0" timeOffset="3359.987">3168 1915 4137 0 0,'0'0'2740'0'0,"0"0"-688"0"0,0 0-296 0 0,0 0-41 0 0,0 0-117 0 0,0 0-265 0 0,0 0-341 0 0,0 0-250 0 0,0 0-177 0 0,0 0-164 0 0,-20 33-135 0 0,-58 104-111 0 0,75-134-150 0 0,1 0 0 0 0,0 0 0 0 0,0 0 1 0 0,0 0-1 0 0,0 0 0 0 0,1 1 0 0 0,-1-1 0 0 0,1 0 0 0 0,0 1 0 0 0,0 0 1 0 0,0-1-1 0 0,0 1 0 0 0,1-1 0 0 0,-1 1 0 0 0,1 0 0 0 0,0-1 1 0 0,0 1-1 0 0,1 0 0 0 0,0 3-5 0 0,1 2 15 0 0,-1-2 38 0 0,0 0 0 0 0,1 0-1 0 0,0-1 1 0 0,0 1 0 0 0,1 0-1 0 0,0-1 1 0 0,0 1 0 0 0,0-1 0 0 0,1 0-1 0 0,0 0 1 0 0,0-1 0 0 0,1 1-1 0 0,0-1 1 0 0,0 0 0 0 0,0 0-1 0 0,0 0 1 0 0,1-1 0 0 0,-1 1-1 0 0,1-1 1 0 0,0-1 0 0 0,1 1 0 0 0,-1-1-1 0 0,1 0 1 0 0,-1-1 0 0 0,1 0-1 0 0,0 0 1 0 0,0 0 0 0 0,0-1-1 0 0,0 0 1 0 0,0 0 0 0 0,0 0 0 0 0,0-1-1 0 0,0-1 1 0 0,0 1 0 0 0,0-1-1 0 0,0 0 1 0 0,0 0 0 0 0,0-1-1 0 0,0 0 1 0 0,0 0 0 0 0,-1-1-1 0 0,1 0 1 0 0,0-1-53 0 0,1-1 123 0 0,-2 0 0 0 0,1-1 1 0 0,-1 0-1 0 0,0 0 0 0 0,0-1 0 0 0,0 1 0 0 0,-1-1 0 0 0,0 0 1 0 0,-1-1-1 0 0,1 1 0 0 0,-1-1 0 0 0,-1 0 0 0 0,0 0 0 0 0,0 0 0 0 0,0-1 1 0 0,-1 1-1 0 0,0-1 0 0 0,-1 1 0 0 0,0-1 0 0 0,0 1 0 0 0,-1-1 1 0 0,0 0-1 0 0,0 1 0 0 0,-1-1 0 0 0,0 0 0 0 0,-1 1-123 0 0,0-1-54 0 0,0 0 0 0 0,-1 0 0 0 0,0 1 1 0 0,-1 0-1 0 0,1-1 0 0 0,-2 1 0 0 0,1 0 0 0 0,-1 1 0 0 0,0-1 0 0 0,-1 1 0 0 0,1 0 0 0 0,-2 1 1 0 0,1-1-1 0 0,-1 1 0 0 0,-4-3 54 0 0,6 5-322 0 0,-1 0 1 0 0,1 0-1 0 0,-1 1 1 0 0,0 0-1 0 0,1 0 1 0 0,-1 0-1 0 0,-1 1 1 0 0,1 0-1 0 0,0 0 1 0 0,0 1-1 0 0,-1 0 1 0 0,1 0-1 0 0,-7 0 322 0 0,-19 4-4866 0 0,6 12-4784 0 0,21-8 5121 0 0</inkml:trace>
  <inkml:trace contextRef="#ctx0" brushRef="#br0" timeOffset="4229.012">3332 1823 0 0 0,'0'0'556'0'0,"0"0"988"0"0,0 0 558 0 0,0 0 165 0 0,0 0-71 0 0,0 0-269 0 0,0 0-323 0 0,0 0-253 0 0,0 0-223 0 0,0 0-162 0 0,0 0-165 0 0,2-3-177 0 0,-1 1-586 0 0,-1 2-15 0 0,0 0 0 0 0,0 1 0 0 0,0-1 0 0 0,1 1 0 0 0,-1-1 0 0 0,0 0 0 0 0,0 1-1 0 0,0-1 1 0 0,0 0 0 0 0,1 1 0 0 0,-1-1 0 0 0,0 0 0 0 0,0 1 0 0 0,1-1 0 0 0,-1 0 0 0 0,0 0-1 0 0,1 1 1 0 0,-1-1 0 0 0,0 0 0 0 0,1 0 0 0 0,-1 0 0 0 0,0 1 0 0 0,1-1 0 0 0,-1 0 0 0 0,0 0-1 0 0,1 0 1 0 0,-1 0 0 0 0,0 0 0 0 0,1 0 0 0 0,-1 0 0 0 0,1 0 0 0 0,-1 0 0 0 0,0 0 0 0 0,1 0-1 0 0,-1 0 1 0 0,1 0 0 0 0,-1 0 0 0 0,0 0 0 0 0,1 0 0 0 0,-1 0 0 0 0,0 0 0 0 0,1 0 0 0 0,-1-1 0 0 0,0 1-1 0 0,1 0 1 0 0,-1 0 0 0 0,0 0 0 0 0,1-1 0 0 0,-1 1 0 0 0,0 0 0 0 0,1 0 0 0 0,-1-1 0 0 0,0 1-1 0 0,0 0 1 0 0,1-1 0 0 0,-1 1 0 0 0,0 0 0 0 0,0-1-23 0 0,13 51 905 0 0,-11-35-845 0 0,2 1 1 0 0,0-1-1 0 0,1 0 0 0 0,0 0 0 0 0,1 0 0 0 0,1-1 1 0 0,0 0-1 0 0,1 0 0 0 0,2 1-60 0 0,-8-11 43 0 0,0-1-1 0 0,0 0 1 0 0,1 0-1 0 0,-1 0 1 0 0,1 0 0 0 0,0 0-1 0 0,0-1 1 0 0,0 1 0 0 0,0-1-1 0 0,0 0 1 0 0,0 0 0 0 0,1 0-1 0 0,-1 0 1 0 0,1-1 0 0 0,0 1-1 0 0,-1-1 1 0 0,1 0-1 0 0,0 0 1 0 0,0 0 0 0 0,-1 0-1 0 0,1-1 1 0 0,0 0 0 0 0,0 0-1 0 0,0 0 1 0 0,0 0 0 0 0,0 0-1 0 0,0-1 1 0 0,-1 0 0 0 0,1 1-1 0 0,0-1 1 0 0,0-1-1 0 0,-1 1 1 0 0,1-1 0 0 0,-1 1-1 0 0,1-1 1 0 0,-1 0 0 0 0,0 0-1 0 0,0-1 1 0 0,1 1 0 0 0,0-2-43 0 0,7-16 32 0 0,-2-1 1 0 0,0-1-1 0 0,0 1 1 0 0,-2-2 0 0 0,-1 1-1 0 0,-1-1 1 0 0,-1 0 0 0 0,-1 0-1 0 0,-1 0 1 0 0,-1 0-1 0 0,-1-19-32 0 0,0-12-3762 0 0,-16 62-3674 0 0,9 58 4933 0 0,7-62 2684 0 0,0 1 0 0 0,1 0 0 0 0,-1 0 0 0 0,1 0 0 0 0,0-1 0 0 0,1 1 0 0 0,-1 0 0 0 0,1-1 0 0 0,0 1 0 0 0,0-1 0 0 0,0 1 0 0 0,0-1 0 0 0,1 0 0 0 0,0 0 0 0 0,0 0 0 0 0,0-1 0 0 0,0 1 0 0 0,1-1 0 0 0,1 2-181 0 0,3 2 397 0 0,1 0 0 0 0,-1-1 0 0 0,1 0 0 0 0,1 0 0 0 0,-1-1 0 0 0,1-1-1 0 0,0 1 1 0 0,0-2 0 0 0,0 1 0 0 0,1-1 0 0 0,-1-1 0 0 0,1 0 0 0 0,0 0 0 0 0,-1-1 0 0 0,1-1 0 0 0,0 1-1 0 0,0-2 1 0 0,3 0-397 0 0,-7-2 198 0 0,-1 0-1 0 0,1-1 0 0 0,0 0 0 0 0,-1 0 0 0 0,0-1 0 0 0,0 1 1 0 0,0-2-1 0 0,0 1 0 0 0,-1 0 0 0 0,0-1 0 0 0,0 0 0 0 0,0 0 1 0 0,-1-1-1 0 0,0 1 0 0 0,0-1 0 0 0,-1 0 0 0 0,0 0 1 0 0,0 0-1 0 0,-1 0 0 0 0,1-2-197 0 0,80-278 1750 0 0,-71 247-1790 0 0,-3 0 0 0 0,-1-1 0 0 0,-2 0 0 0 0,-1-1 0 0 0,-3 1 0 0 0,-1-1 0 0 0,-2 1 0 0 0,-2-1-1 0 0,-2 1 1 0 0,-1 0 0 0 0,-3 0 0 0 0,-1 1 0 0 0,-6-14 40 0 0,15 49-7 0 0,0 0-1 0 0,0 1 0 0 0,-1-1 0 0 0,1 1 0 0 0,-1-1 0 0 0,0 1 0 0 0,0 0 1 0 0,-1 0-1 0 0,1-1 0 0 0,-1 2 0 0 0,0-1 0 0 0,0 0 0 0 0,0 0 0 0 0,0 1 1 0 0,-1 0-1 0 0,1 0 0 0 0,-1 0 0 0 0,0 0 0 0 0,0 0 0 0 0,0 1 0 0 0,0 0 1 0 0,-1 0-1 0 0,1 0 0 0 0,-1 0 0 0 0,1 1 0 0 0,-1-1 0 0 0,1 1 0 0 0,-3 0 8 0 0,3 5-29 0 0,-1-1-1 0 0,1 1 1 0 0,0 0 0 0 0,0 0-1 0 0,0 1 1 0 0,1-1-1 0 0,-1 1 1 0 0,1 0-1 0 0,0 0 1 0 0,0 0-1 0 0,1 0 1 0 0,0 0-1 0 0,0 1 1 0 0,0-1-1 0 0,0 1 1 0 0,1-1-1 0 0,0 1 1 0 0,0 0-1 0 0,1-1 1 0 0,-1 5 29 0 0,-3 14-49 0 0,2 0 1 0 0,0 0-1 0 0,2 0 0 0 0,0 0 1 0 0,2 0-1 0 0,1 0 0 0 0,0-1 1 0 0,2 1-1 0 0,1-1 0 0 0,0 0 1 0 0,2 0-1 0 0,1 0 1 0 0,1-1-1 0 0,0-1 0 0 0,2 0 1 0 0,0 0-1 0 0,2-1 0 0 0,0-1 1 0 0,1 0-1 0 0,1-1 0 0 0,0-1 1 0 0,2 0-1 0 0,4 3 49 0 0,74 42-1542 0 0,-27-36-6905 0 0,-61-22 750 0 0,-7-4 3313 0 0</inkml:trace>
  <inkml:trace contextRef="#ctx0" brushRef="#br0" timeOffset="4491.94">3695 1352 14363 0 0,'0'0'686'0'0,"0"0"-224"0"0,0 0 152 0 0,0 0 225 0 0,0 0 103 0 0,0 0-25 0 0,0 0-182 0 0,35-18-178 0 0,114-59-121 0 0,57-18 260 0 0,-59 30-1602 0 0,-98 45-2153 0 0,0 1-3761 0 0,-20 7-3642 0 0</inkml:trace>
  <inkml:trace contextRef="#ctx0" brushRef="#br0" timeOffset="5278.942">4878 1300 5793 0 0,'0'0'1047'0'0,"0"0"-416"0"0,0 0-164 0 0,0 0 196 0 0,0 0 321 0 0,0 0 168 0 0,0 0-85 0 0,0 0-240 0 0,0 0-221 0 0,0 0-171 0 0,0 0-113 0 0,21 35-68 0 0,66 108-51 0 0,-43-51 172 0 0,-37-72-89 0 0,0 0 0 0 0,-2 0 0 0 0,-1 1 0 0 0,0-1 0 0 0,-2 1 0 0 0,0 0 0 0 0,-1 0 0 0 0,-2-1 0 0 0,0 8-286 0 0,0-27 61 0 0,1 0 0 0 0,-1 1 0 0 0,0-1 1 0 0,0 0-1 0 0,0 0 0 0 0,0 0 0 0 0,0 0 0 0 0,0 0 1 0 0,0 0-1 0 0,0 0 0 0 0,0 0 0 0 0,-1 0 1 0 0,1 0-1 0 0,0 0 0 0 0,-1-1 0 0 0,1 1 0 0 0,0-1 1 0 0,-1 1-1 0 0,1-1 0 0 0,-1 1 0 0 0,1-1 0 0 0,-1 0 1 0 0,1 0-1 0 0,-1 1 0 0 0,1-1 0 0 0,-1 0 1 0 0,1 0-1 0 0,-1-1 0 0 0,1 1 0 0 0,-1 0 0 0 0,1 0 1 0 0,-1-1-1 0 0,1 1 0 0 0,0-1 0 0 0,-1 1 0 0 0,1-1 1 0 0,0 0-1 0 0,-1 0 0 0 0,1 1 0 0 0,0-1 1 0 0,0 0-1 0 0,0 0 0 0 0,-1 0 0 0 0,1 0 0 0 0,0 0 1 0 0,0-1-1 0 0,1 1 0 0 0,-1 0 0 0 0,0 0 0 0 0,0-1 1 0 0,0 1-62 0 0,-5-13 19 0 0,0 1 0 0 0,1-1 0 0 0,0 1 0 0 0,2-2 0 0 0,-1 1 0 0 0,1 0 0 0 0,1 0 0 0 0,1-1 0 0 0,0 1 0 0 0,1-1 0 0 0,0 0 0 0 0,1 1 0 0 0,1-1 0 0 0,1 1 0 0 0,0 0 0 0 0,2-6-19 0 0,10-38 22 0 0,2 0 1 0 0,3 1 0 0 0,3 1-1 0 0,2 1 1 0 0,3 1 0 0 0,22-33-23 0 0,-43 73 7 0 0,0-1 0 0 0,1 1 0 0 0,1 1-1 0 0,0 0 1 0 0,1 0 0 0 0,1 1 0 0 0,0 0 0 0 0,0 1 0 0 0,1 0 0 0 0,0 1 0 0 0,1 0 0 0 0,1 1 0 0 0,-1 0 0 0 0,1 1 0 0 0,0 1-1 0 0,9-3-5 0 0,-21 9 7 0 0,0 1 0 0 0,0 0 0 0 0,0 0 0 0 0,1-1 0 0 0,-1 1 0 0 0,0 1 0 0 0,0-1 0 0 0,1 0 0 0 0,-1 1 0 0 0,0-1 0 0 0,0 1 0 0 0,0-1 0 0 0,0 1 0 0 0,0 0 0 0 0,0 0 0 0 0,0 0 0 0 0,0 0 0 0 0,0 0 0 0 0,0 1 0 0 0,-1-1 0 0 0,1 1 0 0 0,0-1 0 0 0,-1 1 0 0 0,1-1 0 0 0,-1 1 0 0 0,0 0 0 0 0,1 0 0 0 0,-1-1 0 0 0,0 1 0 0 0,0 0 0 0 0,0 0 0 0 0,0 0 0 0 0,-1 1 0 0 0,1-1 0 0 0,0 0 0 0 0,-1 0 0 0 0,1 1-8 0 0,7 86 381 0 0,-8-86-361 0 0,-2 23 16 0 0,-2 0-1 0 0,0 0 1 0 0,-2-1-1 0 0,-1 1 1 0 0,-1-2 0 0 0,-1 1-1 0 0,-1-1 1 0 0,-2-1 0 0 0,0 1-1 0 0,-1-2 1 0 0,-1 0-1 0 0,-1-1 1 0 0,-1 0 0 0 0,-7 5-36 0 0,-11-8-1158 0 0,32-18 986 0 0,1 0 0 0 0,0 0 0 0 0,0-1 0 0 0,0 1 0 0 0,0 0 0 0 0,0-1 0 0 0,0 1 0 0 0,0-1 0 0 0,-1 1 0 0 0,1-1 0 0 0,0 1 0 0 0,1-1 0 0 0,-1 0 0 0 0,0 1 0 0 0,0-1 0 0 0,0 0 0 0 0,0 0 0 0 0,0 0 0 0 0,1 0-1 0 0,-1 0 1 0 0,0 1 0 0 0,1-1 0 0 0,-1-1 0 0 0,1 1 0 0 0,-1 0 0 0 0,1 0 0 0 0,-1 0 0 0 0,1 0 0 0 0,0 0 0 0 0,0 0 0 0 0,-1 0 0 0 0,1-1 0 0 0,0 1 172 0 0,-2-64-13049 0 0,4 49 10664 0 0</inkml:trace>
  <inkml:trace contextRef="#ctx0" brushRef="#br0" timeOffset="5652.166">5760 811 3305 0 0,'0'0'1713'0'0,"0"0"-327"0"0,0 0 42 0 0,0 0 266 0 0,0 0 149 0 0,0 0-108 0 0,0 0-344 0 0,0 0-348 0 0,0 0-262 0 0,0 0-208 0 0,0 0-156 0 0,-22 35-138 0 0,-67 108-127 0 0,64-77-31 0 0,27-56-104 0 0,-1-4 3 0 0,0-1 0 0 0,0 1 0 0 0,0-1 0 0 0,1 1-1 0 0,0-1 1 0 0,0 0 0 0 0,0 0 0 0 0,1 0-1 0 0,-1 0 1 0 0,1 0 0 0 0,0-1 0 0 0,1 1 0 0 0,-1-1-1 0 0,1 0 1 0 0,0 0 0 0 0,0 0 0 0 0,0 0-1 0 0,1-1 1 0 0,-1 0 0 0 0,1 0 0 0 0,0 0-1 0 0,0 0 1 0 0,0-1 0 0 0,0 0 0 0 0,0 0 0 0 0,0 0-1 0 0,1 0 1 0 0,-1-1 0 0 0,1 0 0 0 0,-1 0-1 0 0,1-1 1 0 0,-1 0 0 0 0,1 0 0 0 0,0 0 0 0 0,-1 0-1 0 0,1-1 1 0 0,-1 0 0 0 0,1 0 0 0 0,-1 0-1 0 0,0-1 1 0 0,1 0 0 0 0,-1 0 0 0 0,0 0-1 0 0,0-1 1 0 0,0 0 0 0 0,2-2-20 0 0,1 1 144 0 0,0-1-1 0 0,0-1 1 0 0,-1 1 0 0 0,1-1 0 0 0,-1-1-1 0 0,-1 1 1 0 0,1-1 0 0 0,-1-1-1 0 0,-1 1 1 0 0,1-1 0 0 0,-1 0-1 0 0,-1 0 1 0 0,1 0 0 0 0,-1-1 0 0 0,-1 1-1 0 0,1-1 1 0 0,-2 0 0 0 0,1 0-1 0 0,-1 0 1 0 0,-1-1 0 0 0,1 1 0 0 0,-2 0-1 0 0,1-1 1 0 0,-1 1 0 0 0,-1 0-1 0 0,1-1 1 0 0,-2 1 0 0 0,1 0 0 0 0,-1 0-1 0 0,-1-1 1 0 0,0 1 0 0 0,0 1-1 0 0,-3-6-143 0 0,-1 0-74 0 0,0 1 0 0 0,-2-1 0 0 0,1 2 0 0 0,-2-1 0 0 0,0 1-1 0 0,0 1 1 0 0,-1-1 0 0 0,-1 2 0 0 0,-9-8 74 0 0,-27-10-3399 0 0,-3 13-4751 0 0,39 14 533 0 0</inkml:trace>
  <inkml:trace contextRef="#ctx0" brushRef="#br0" timeOffset="5892.089">6235 781 4825 0 0,'0'0'2691'0'0,"0"0"-1636"0"0,0 0-245 0 0,0 0 453 0 0,0 0 265 0 0,0 0-21 0 0,0 0-362 0 0,0 0-478 0 0,0 0-300 0 0,0 0-131 0 0,-1 32-89 0 0,-2 135-110 0 0,3-139-605 0 0,0-15-8665 0 0,0-13 2756 0 0</inkml:trace>
  <inkml:trace contextRef="#ctx0" brushRef="#br0" timeOffset="6043.032">5977 244 6385 0 0,'0'0'825'0'0,"0"0"-985"0"0,0 0-449 0 0,0 0-55 0 0,0 0 240 0 0,0 0 160 0 0,0 0-432 0 0,0 0-800 0 0,0 0-1401 0 0</inkml:trace>
  <inkml:trace contextRef="#ctx0" brushRef="#br0" timeOffset="6420.534">6426 789 11402 0 0,'0'0'1239'0'0,"0"0"-380"0"0,0 0 251 0 0,0 0 383 0 0,0 0 145 0 0,0 0-210 0 0,0 0-421 0 0,0 0-297 0 0,0 0-78 0 0,0 0-11 0 0,0 0-55 0 0,0 0-113 0 0,3-31-121 0 0,10-97-88 0 0,5-51 168 0 0,-18 177-443 0 0,0 0-1 0 0,0 0 0 0 0,0 0 0 0 0,0 0 1 0 0,1 0-1 0 0,-1 0 0 0 0,1 0 0 0 0,-1 0 1 0 0,1 0-1 0 0,0 0 0 0 0,0 0 0 0 0,0 1 1 0 0,0-1-1 0 0,0 0 0 0 0,0 1 0 0 0,0-1 1 0 0,1 1-1 0 0,-1-1 0 0 0,0 1 0 0 0,1-1 1 0 0,-1 1-1 0 0,1 0 0 0 0,0 0 0 0 0,-1 0 0 0 0,1 0 1 0 0,0 0-1 0 0,1 0 32 0 0,15 44-1078 0 0,-15-30 918 0 0,0 8-71 0 0,1-1-1 0 0,1 0 1 0 0,1 0-1 0 0,1-1 1 0 0,0 0-1 0 0,2 0 1 0 0,0-1-1 0 0,1 1 1 0 0,1-2-1 0 0,2 3 232 0 0,-11-18 18 0 0,-1 0 0 0 0,1-1 0 0 0,-1 1 0 0 0,1 0 0 0 0,0-1 0 0 0,-1 1 0 0 0,1-1 0 0 0,0 1 0 0 0,0-1 0 0 0,0 0 0 0 0,0 0 0 0 0,0 0 0 0 0,1 0 0 0 0,-1 0 0 0 0,0-1 0 0 0,0 1 0 0 0,0 0 0 0 0,1-1 0 0 0,-1 0 0 0 0,0 0 0 0 0,1 1 0 0 0,-1-1 0 0 0,0-1 0 0 0,1 1 0 0 0,-1 0 1 0 0,0-1-1 0 0,1 1 0 0 0,-1-1 0 0 0,0 1 0 0 0,0-1 0 0 0,1 0 0 0 0,-1 0 0 0 0,0 0 0 0 0,0 0 0 0 0,0-1 0 0 0,0 1 0 0 0,-1 0 0 0 0,1-1 0 0 0,0 0 0 0 0,0 1 0 0 0,-1-1 0 0 0,1 0 0 0 0,0-1-18 0 0,49-93 1872 0 0,-14-118-845 0 0,-27 133-3477 0 0,3 4-4583 0 0,-7 53 730 0 0,-4 5-1321 0 0</inkml:trace>
  <inkml:trace contextRef="#ctx0" brushRef="#br0" timeOffset="6596.217">6898 1 11618 0 0,'0'0'1127'0'0,"0"0"-105"0"0,0 0 238 0 0,0 0 219 0 0,0 0-1 0 0,0 0-207 0 0,0 0-324 0 0,13 31-241 0 0,41 100-92 0 0,53 102 1216 0 0,-20-110-3800 0 0,-65-103 419 0 0,-2-3-2947 0 0,-11-5-5254 0 0,-8-9 4171 0 0</inkml:trace>
  <inkml:trace contextRef="#ctx0" brushRef="#br0" timeOffset="6856.01">6800 325 10202 0 0,'0'0'4430'0'0,"0"0"-2721"0"0,0 0-1117 0 0,0 0-45 0 0,0 0 164 0 0,0 0 66 0 0,0 0-77 0 0,0 0-209 0 0,0 0-203 0 0,0 0-97 0 0,0 0-54 0 0,34-17-62 0 0,105-54-38 0 0,-39 33-378 0 0,-41 17-1731 0 0,-24 9-4441 0 0,-17 5-4440 0 0</inkml:trace>
  <inkml:trace contextRef="#ctx0" brushRef="#br0" timeOffset="7711.05">5981 277 184 0 0,'0'0'1774'0'0,"0"0"-483"0"0,0 0-60 0 0,0 0 168 0 0,0 0 198 0 0,0 0 94 0 0,0 0-97 0 0,0 0-216 0 0,0 0-207 0 0,0 0-210 0 0,0 0-171 0 0,0 0-140 0 0,0 0-110 0 0,-13 1 1876 0 0,-1 17-1688 0 0,24-25-2164 0 0,-6 5 452 0 0,0 0-1563 0 0,-2 1-4486 0 0,-1 1-362 0 0</inkml:trace>
  <inkml:trace contextRef="#ctx0" brushRef="#br0" timeOffset="10645.218">4768 2457 0 0 0,'0'0'523'0'0,"0"0"276"0"0,0 0 126 0 0,0 0 113 0 0,-1-7 74 0 0,-2-18 30 0 0,3 24-842 0 0,0 0 1 0 0,0 0-1 0 0,-1 1 1 0 0,1-1-1 0 0,-1 0 1 0 0,1 0-1 0 0,-1 0 1 0 0,1 0 0 0 0,-1 1-1 0 0,1-1 1 0 0,-1 0-1 0 0,0 0 1 0 0,1 1-1 0 0,-1-1 1 0 0,0 1-1 0 0,0-1 1 0 0,1 0 0 0 0,-1 1-1 0 0,0-1 1 0 0,0 1-1 0 0,0 0 1 0 0,0-1-1 0 0,0 1 1 0 0,0 0-1 0 0,0 0 1 0 0,0-1 0 0 0,0 1-1 0 0,0 0 1 0 0,1 0-1 0 0,-1 0 1 0 0,0 0-1 0 0,0 0 1 0 0,0 0 0 0 0,0 0-1 0 0,0 1-300 0 0,-7 1 213 0 0,0 1 0 0 0,0 1 0 0 0,1-1-1 0 0,0 1 1 0 0,-1 1 0 0 0,2-1 0 0 0,-1 1 0 0 0,0 1 0 0 0,1-1-1 0 0,0 1 1 0 0,0 0 0 0 0,1 0 0 0 0,0 1 0 0 0,0-1 0 0 0,0 1-1 0 0,1 0 1 0 0,-2 3-213 0 0,-8 10 89 0 0,1 1-1 0 0,0 0 1 0 0,1 1-1 0 0,2 0 1 0 0,0 1-1 0 0,1 0 1 0 0,1 1-1 0 0,2 0 1 0 0,0 0-1 0 0,1 0 1 0 0,2 1-1 0 0,1-1 1 0 0,0 1-1 0 0,2 16-88 0 0,2-34 50 0 0,0 0-1 0 0,0-1 1 0 0,1 1-1 0 0,-1-1 1 0 0,2 1-1 0 0,-1-1 1 0 0,1 0-1 0 0,-1-1 1 0 0,2 1-1 0 0,-1 0 1 0 0,1-1-1 0 0,-1 0 1 0 0,1 0-1 0 0,1-1 1 0 0,-1 1-1 0 0,1-1 1 0 0,0 0-1 0 0,-1-1 1 0 0,2 1-1 0 0,-1-1 1 0 0,0-1-1 0 0,1 1 1 0 0,-1-1-1 0 0,1 0 1 0 0,0 0-1 0 0,0-1 1 0 0,0 0-1 0 0,0 0 1 0 0,-1 0-1 0 0,1-1 1 0 0,0 0-1 0 0,0-1 1 0 0,0 0-1 0 0,5-1-49 0 0,17 1 169 0 0,0-2 1 0 0,-1-2-1 0 0,1 0 0 0 0,-1-2 0 0 0,0-1 0 0 0,0-1 0 0 0,-1-1 1 0 0,-1-2-1 0 0,1 0 0 0 0,-2-2 0 0 0,0-1 0 0 0,-1-1 0 0 0,0-1 1 0 0,1-3-170 0 0,32-46-1133 0 0,-42 43-2314 0 0,-1-1-4199 0 0,-9 15-4007 0 0</inkml:trace>
  <inkml:trace contextRef="#ctx0" brushRef="#br0" timeOffset="13219.027">5951 2173 416 0 0,'0'0'1168'0'0,"0"0"-159"0"0,0 0-147 0 0,0 0 52 0 0,0 0 118 0 0,0 0 52 0 0,0 0-41 0 0,0 0-164 0 0,0 0-164 0 0,0 0-151 0 0,-19 34-149 0 0,-59 108-95 0 0,51-73 38 0 0,27-59-291 0 0,-2 12 113 0 0,1-16-105 0 0,0 0 0 0 0,0 0 1 0 0,0 0-1 0 0,1 0 0 0 0,-1 0 0 0 0,2 0 1 0 0,-1 0-1 0 0,1 0 0 0 0,0 0 0 0 0,0 0 1 0 0,0 0-1 0 0,1 0 0 0 0,0-1 0 0 0,0 1 0 0 0,0 0 1 0 0,1-1-1 0 0,0 0 0 0 0,0 0 0 0 0,1 1 1 0 0,2 2-76 0 0,-2-8 148 0 0,0 1 1 0 0,0-1-1 0 0,0 0 1 0 0,0-1-1 0 0,0 1 0 0 0,-1-1 1 0 0,1 1-1 0 0,0-1 1 0 0,0 0-1 0 0,0-1 1 0 0,0 1-1 0 0,-1-1 1 0 0,1 1-1 0 0,-1-1 1 0 0,1 0-1 0 0,-1 0 1 0 0,0-1-1 0 0,0 1 0 0 0,0-1 1 0 0,0 1-1 0 0,0-1 1 0 0,0 0-1 0 0,-1 0 1 0 0,1-1-1 0 0,-1 1 1 0 0,0 0-1 0 0,0-1 1 0 0,0 1-1 0 0,-1-1 1 0 0,1 0-1 0 0,-1 0-148 0 0,30-48 460 0 0,-3-1 0 0 0,-2-2 0 0 0,-3 0 0 0 0,-2-1 0 0 0,-3-2-460 0 0,28-57 327 0 0,-38 133-639 0 0,4 26 161 0 0,-10-28 105 0 0,2 0 0 0 0,0 0 1 0 0,1-1-1 0 0,1 0 0 0 0,0 0 1 0 0,1 0-1 0 0,1 0 0 0 0,0-1 1 0 0,1-1-1 0 0,1 1 46 0 0,-9-12 1 0 0,1 0 1 0 0,-1 0-1 0 0,1 0 1 0 0,0 0-1 0 0,0-1 0 0 0,0 1 1 0 0,0-1-1 0 0,0 1 0 0 0,0-1 1 0 0,0 0-1 0 0,0 0 1 0 0,0 0-1 0 0,0 0 0 0 0,1 0 1 0 0,-1 0-1 0 0,0-1 1 0 0,1 1-1 0 0,-1-1 0 0 0,1 0 1 0 0,-1 1-1 0 0,1-1 0 0 0,-1 0 1 0 0,1-1-1 0 0,-1 1 1 0 0,0 0-1 0 0,1-1 0 0 0,-1 1 1 0 0,1-1-1 0 0,-1 0 0 0 0,0 0 1 0 0,0 0-1 0 0,1 0 1 0 0,-1 0-1 0 0,0 0 0 0 0,0 0 1 0 0,1-1-2 0 0,51-72 877 0 0,23-199 927 0 0,-69 234-1722 0 0,-1-1 0 0 0,-1 0 0 0 0,-3-1 0 0 0,-1 1 0 0 0,-2-1-1 0 0,-1 0 1 0 0,-3 1 0 0 0,-6-26-82 0 0,4 36 18 0 0,-3 1 0 0 0,0 0 0 0 0,-2 0 0 0 0,-1 1 0 0 0,-1 0 0 0 0,-8-10-18 0 0,20 35 6 0 0,-1 0-1 0 0,1 0 1 0 0,-1 0-1 0 0,0 0 1 0 0,0 0-1 0 0,0 0 1 0 0,0 1-1 0 0,0-1 1 0 0,-1 1-1 0 0,1 0 1 0 0,-1-1-1 0 0,0 1 1 0 0,0 0-1 0 0,1 1 1 0 0,-1-1-1 0 0,0 0 1 0 0,-1 1-1 0 0,1 0 1 0 0,0-1-1 0 0,0 1 1 0 0,-1 1-1 0 0,-1-2-5 0 0,-3 29-446 0 0,7-10 406 0 0,1-1 1 0 0,1 1-1 0 0,0-1 1 0 0,1 0 0 0 0,1 0-1 0 0,0 0 1 0 0,1 0-1 0 0,1 0 1 0 0,1-1 0 0 0,0 0-1 0 0,1 0 40 0 0,8 13-41 0 0,2-2 0 0 0,1 0 0 0 0,1-1 0 0 0,1-1 0 0 0,2-1 0 0 0,0-1-1 0 0,1-1 1 0 0,1-1 0 0 0,1 0 0 0 0,0-2 0 0 0,2-2 0 0 0,11 6 41 0 0,10 4-1927 0 0,-46-25 959 0 0,-6 1-12019 0 0,1-2 11305 0 0,-2 0-1836 0 0</inkml:trace>
  <inkml:trace contextRef="#ctx0" brushRef="#br0" timeOffset="13393.99">6088 1838 11698 0 0,'0'0'1435'0'0,"0"0"-497"0"0,0 0-295 0 0,0 0 233 0 0,0 0 375 0 0,0 0 129 0 0,0 0-157 0 0,0 0-303 0 0,0 0-270 0 0,0 0-149 0 0,36-16-73 0 0,115-52-69 0 0,6-26 383 0 0,-107 58-589 0 0,0 2-531 0 0,90-62 446 0 0,-52 28-8495 0 0,-75 57-1304 0 0</inkml:trace>
  <inkml:trace contextRef="#ctx0" brushRef="#br0" timeOffset="14327.969">7218 965 4553 0 0,'0'0'1923'0'0,"0"0"-45"0"0,0 0 46 0 0,0 0 131 0 0,0 0 23 0 0,0 0-264 0 0,0 0-443 0 0,0 0-395 0 0,0 0-328 0 0,0 0-229 0 0,0 0-103 0 0,-1 3-41 0 0,1 2-156 0 0,0 1 1 0 0,0-1-1 0 0,0 1 1 0 0,1-1 0 0 0,0 1-1 0 0,0-1 1 0 0,0 1-1 0 0,1-1 1 0 0,0 0 0 0 0,0 0-1 0 0,0 0 1 0 0,0 0-1 0 0,1 0 1 0 0,0 0-120 0 0,9 21 338 0 0,91 220 1037 0 0,-18-11-1598 0 0,-81-226 1657 0 0,1-5-6215 0 0,-7-12-9896 0 0,-3 3 9307 0 0</inkml:trace>
  <inkml:trace contextRef="#ctx0" brushRef="#br0" timeOffset="14571.062">7115 1334 7290 0 0,'0'0'1549'0'0,"0"0"-510"0"0,0 0-257 0 0,0 0 281 0 0,0 0 358 0 0,0 0 53 0 0,0 0-221 0 0,0 0-316 0 0,0 0-228 0 0,0 0-143 0 0,0 0-98 0 0,36 0-52 0 0,116 0-67 0 0,-146 0-319 0 0,-1 0 0 0 0,1 0 0 0 0,0-1 0 0 0,-1 1 0 0 0,1-1 0 0 0,-1 0 0 0 0,0-1 0 0 0,1 1 0 0 0,-1-1-1 0 0,0 0 1 0 0,0-1 0 0 0,0 1 0 0 0,0-1 0 0 0,0 0 0 0 0,1-1-30 0 0,7-5 98 0 0,142-109 360 0 0,-92 61-3593 0 0,-4 5-5977 0 0,-45 40 1038 0 0</inkml:trace>
  <inkml:trace contextRef="#ctx0" brushRef="#br0" timeOffset="14812.984">7743 987 2937 0 0,'0'0'1452'0'0,"0"0"-313"0"0,0 0-86 0 0,0 0 116 0 0,0 0 56 0 0,0 0-103 0 0,0 0-230 0 0,-3 34-236 0 0,-8 101-101 0 0,10-133-523 0 0,0 0-1 0 0,1 0 1 0 0,-1 0 0 0 0,1 0-1 0 0,-1 0 1 0 0,1 0 0 0 0,0 0-1 0 0,0 1 1 0 0,0-1 0 0 0,0 0 0 0 0,0 0-1 0 0,0 0 1 0 0,1 0 0 0 0,-1 0-1 0 0,1 0 1 0 0,-1 1 0 0 0,1-1-1 0 0,0 0 1 0 0,0-1 0 0 0,0 1-1 0 0,0 0 1 0 0,0 0 0 0 0,1 0-1 0 0,-1 0 1 0 0,0-1 0 0 0,1 1 0 0 0,-1-1-32 0 0,4 3 173 0 0,-1 0 21 0 0,-1-1-1 0 0,1 0 0 0 0,0 0 1 0 0,0 0-1 0 0,0-1 0 0 0,0 1 0 0 0,0-1 1 0 0,0 0-1 0 0,1 0 0 0 0,-1 0 1 0 0,1-1-1 0 0,-1 0 0 0 0,1 0 0 0 0,-1 0 1 0 0,1 0-1 0 0,0-1 0 0 0,0 1 0 0 0,-1-1 1 0 0,1 0-1 0 0,0-1 0 0 0,0 1 1 0 0,-1-1-1 0 0,1 0 0 0 0,0 0 0 0 0,-1-1 1 0 0,1 1-1 0 0,-1-1 0 0 0,1 0 0 0 0,-1 0 1 0 0,0-1-1 0 0,0 1 0 0 0,0-1 1 0 0,0 0-1 0 0,-1 0 0 0 0,1 0 0 0 0,-1 0 1 0 0,1-1-1 0 0,-1 1 0 0 0,0-1 0 0 0,1-2-193 0 0,0 0 70 0 0,0-2 0 0 0,-1 1 0 0 0,0 0 0 0 0,0-1 0 0 0,0 1 0 0 0,-1-1 0 0 0,0 0 0 0 0,-1 0 0 0 0,1 0 0 0 0,-2 0 0 0 0,1 0-1 0 0,-1 0 1 0 0,0 0 0 0 0,-1 0 0 0 0,0 0 0 0 0,0 0 0 0 0,-1 0 0 0 0,0 1 0 0 0,0-1 0 0 0,0 0 0 0 0,-1 1 0 0 0,-1 0-1 0 0,1-1 1 0 0,-1 1 0 0 0,0 0 0 0 0,-1 1 0 0 0,0-1 0 0 0,0 1 0 0 0,0 0 0 0 0,-1 0 0 0 0,1 1 0 0 0,-2 0 0 0 0,0-2-70 0 0,-57-14-2438 0 0,19 21-3354 0 0,32 7 75 0 0,7 0-3604 0 0</inkml:trace>
  <inkml:trace contextRef="#ctx0" brushRef="#br0" timeOffset="15232.014">8087 1017 0 0 0,'0'0'1059'0'0,"0"0"-178"0"0,0 0-132 0 0,0 0 41 0 0,0 0 40 0 0,0 0-42 0 0,0 0-158 0 0,0 0-162 0 0,0 0-126 0 0,18 31-51 0 0,54 99 8 0 0,-46-56 748 0 0,-25-59-392 0 0,0 37 5415 0 0,-2-52-5985 0 0,1 1 0 0 0,0-1 0 0 0,-1 1 0 0 0,1-1 0 0 0,-1 1 1 0 0,1-1-1 0 0,0 1 0 0 0,-1-1 0 0 0,1 0 0 0 0,-1 1 0 0 0,1-1 0 0 0,-1 0 0 0 0,0 1 0 0 0,1-1 0 0 0,-1 0 0 0 0,1 0 0 0 0,-1 0 0 0 0,1 1 0 0 0,-1-1 0 0 0,0 0 0 0 0,1 0 1 0 0,-1 0-1 0 0,1 0 0 0 0,-1 0 0 0 0,0 0 0 0 0,1 0 0 0 0,-1 0 0 0 0,1 0 0 0 0,-1-1 0 0 0,0 1 0 0 0,1 0 0 0 0,-1 0 0 0 0,1 0 0 0 0,-1-1 0 0 0,1 1 0 0 0,-1 0 0 0 0,0-1 0 0 0,1 1 1 0 0,0 0-1 0 0,-1-1 0 0 0,1 1 0 0 0,-1-1 0 0 0,1 1 0 0 0,-1-1 0 0 0,1 1 0 0 0,0-1 0 0 0,-1 1 0 0 0,1-1 0 0 0,0 1 0 0 0,0-1 0 0 0,-1 1 0 0 0,1-1 0 0 0,0 0 0 0 0,0 1 0 0 0,0-1-84 0 0,-7-15 287 0 0,1 0 0 0 0,0 0 0 0 0,1-1 0 0 0,1 0 0 0 0,1 1 0 0 0,0-1 0 0 0,1-16-288 0 0,0 16 156 0 0,-2-11-43 0 0,2 0-1 0 0,1 1 1 0 0,2-1 0 0 0,0 0-1 0 0,2 0 1 0 0,1 1-1 0 0,1-1 1 0 0,2 1 0 0 0,0 0-1 0 0,2 1 1 0 0,3-6-113 0 0,-6 15 18 0 0,1-1 1 0 0,1 2-1 0 0,0-1 1 0 0,1 1-1 0 0,1 0 1 0 0,0 1-1 0 0,1 0 1 0 0,1 1-1 0 0,1 0 0 0 0,0 1 1 0 0,0 0-1 0 0,14-9-18 0 0,-25 21 5 0 0,1-1-1 0 0,0 1 0 0 0,0-1 0 0 0,0 1 1 0 0,0 0-1 0 0,0 0 0 0 0,0 0 0 0 0,0 0 1 0 0,0 0-1 0 0,0 1 0 0 0,1 0 0 0 0,-1-1 0 0 0,0 1 1 0 0,0 1-1 0 0,1-1 0 0 0,-1 0 0 0 0,0 1 1 0 0,0-1-1 0 0,0 1 0 0 0,0 0 0 0 0,0 0 1 0 0,0 0-1 0 0,0 1 0 0 0,0-1 0 0 0,0 1 1 0 0,0-1-1 0 0,0 1 0 0 0,-1 0 0 0 0,1 0 1 0 0,-1 0-1 0 0,0 0 0 0 0,1 1 0 0 0,-1-1 1 0 0,0 1-1 0 0,0-1 0 0 0,-1 1 0 0 0,1 0 1 0 0,0 1-5 0 0,4 6 13 0 0,-1 0 1 0 0,0 1 0 0 0,-1 0 0 0 0,0-1-1 0 0,-1 1 1 0 0,0 1 0 0 0,0-1 0 0 0,-1 0-1 0 0,-1 1 1 0 0,0 3-14 0 0,-23 100-2522 0 0,18-106 2009 0 0,1-1 1 0 0,-1 0-1 0 0,-1 0 0 0 0,0-1 0 0 0,0 1 0 0 0,0-1 1 0 0,-1 0-1 0 0,0 0 0 0 0,0-1 0 0 0,0 0 1 0 0,-1 0-1 0 0,0 0 0 0 0,-1-1 0 0 0,1 0 1 0 0,-1-1-1 0 0,0 0 0 0 0,0 0 0 0 0,-7 3 513 0 0,4-4-10853 0 0</inkml:trace>
  <inkml:trace contextRef="#ctx0" brushRef="#br0" timeOffset="16546.51">6380 3082 4241 0 0,'0'0'1200'0'0,"0"0"-334"0"0,0 0-99 0 0,0 0 186 0 0,0 0 213 0 0,0 0 26 0 0,0 0-197 0 0,0 0-235 0 0,0 0-220 0 0,0 0-156 0 0,0 0-81 0 0,1 31-59 0 0,1 96-8 0 0,14-55 307 0 0,-8-57-326 0 0,38 48 892 0 0,-45-61-1037 0 0,1-1-1 0 0,-1 1 0 0 0,0-1 1 0 0,1 0-1 0 0,-1 0 1 0 0,1 0-1 0 0,0 0 0 0 0,-1 0 1 0 0,1 0-1 0 0,0 0 0 0 0,0-1 1 0 0,0 1-1 0 0,-1-1 1 0 0,1 1-1 0 0,0-1 0 0 0,0 0 1 0 0,0 1-1 0 0,0-1 0 0 0,0 0 1 0 0,0 0-1 0 0,0-1 1 0 0,-1 1-1 0 0,1 0 0 0 0,0-1 1 0 0,0 1-1 0 0,0-1 0 0 0,0 1 1 0 0,-1-1-1 0 0,1 0 1 0 0,0 0-1 0 0,0 0 0 0 0,-1 0 1 0 0,1 0-1 0 0,-1 0 0 0 0,1 0 1 0 0,-1 0-1 0 0,1-1 1 0 0,-1 1-1 0 0,1-2-71 0 0,7-8 188 0 0,-2-1 0 0 0,1-1 0 0 0,-2 1 0 0 0,1-1 0 0 0,-2 0 0 0 0,0 0 0 0 0,0-1 0 0 0,-1 1 0 0 0,-1-1-1 0 0,0 0 1 0 0,-1 0 0 0 0,-1-1 0 0 0,0 1 0 0 0,-1 0 0 0 0,0-5-188 0 0,-1 11-22 0 0,1 1 0 0 0,-1-1 0 0 0,0 0 0 0 0,-1 1-1 0 0,0-1 1 0 0,0 1 0 0 0,-1-1 0 0 0,0 1 0 0 0,0 0 0 0 0,0 0 0 0 0,-1 1-1 0 0,0-1 1 0 0,-1 1 0 0 0,1-1 0 0 0,-1 1 0 0 0,0 1 0 0 0,-2-2 22 0 0,4 4-221 0 0,0 1 0 0 0,0-1 0 0 0,-1 1 0 0 0,1 0 0 0 0,-1 0 1 0 0,0 0-1 0 0,1 0 0 0 0,-1 0 0 0 0,0 1 0 0 0,0 0 0 0 0,0 0 0 0 0,0 0 1 0 0,0 0-1 0 0,0 1 0 0 0,0 0 0 0 0,0-1 0 0 0,0 1 0 0 0,-1 1 0 0 0,1-1 1 0 0,0 1-1 0 0,-3 0 221 0 0,4 1-304 0 0,0-1 0 0 0,0 1 0 0 0,0 0 0 0 0,0 1-1 0 0,0-1 1 0 0,0 0 0 0 0,0 1 0 0 0,1-1 0 0 0,-1 1 0 0 0,1 0 0 0 0,0 0 0 0 0,0 0 0 0 0,0 0 0 0 0,0 0 0 0 0,1 1 0 0 0,-1-1 0 0 0,1 0 0 0 0,0 1 0 0 0,0-1 0 0 0,0 1-1 0 0,0-1 1 0 0,1 1 0 0 0,-1 0 0 0 0,1-1 0 0 0,0 1 0 0 0,0 3 304 0 0,40-3 215 0 0,-28-7 214 0 0,1 0-1 0 0,-1-1 1 0 0,0 0 0 0 0,0-1-1 0 0,0-1 1 0 0,0 1 0 0 0,-1-2-1 0 0,0 0 1 0 0,-1 0 0 0 0,1-1-1 0 0,-1 0 1 0 0,-1-1 0 0 0,6-7-429 0 0,-6 9 388 0 0,5-6 6 0 0,0-1 0 0 0,-1-1 0 0 0,-1 0 1 0 0,0 0-1 0 0,-1-1 0 0 0,-1-1 0 0 0,0 0 0 0 0,-1 0 0 0 0,-1-1 0 0 0,0-3-394 0 0,5-17 162 0 0,-3 0-1 0 0,-1 0 1 0 0,-2-1-1 0 0,-1 0 1 0 0,-2 0-1 0 0,-2 0 1 0 0,-2-14-162 0 0,0 45 0 0 0,0 0 0 0 0,0 0 1 0 0,0 0-1 0 0,-1 1 0 0 0,0-1 0 0 0,-1 0 0 0 0,0 0 1 0 0,0 1-1 0 0,-1-1 0 0 0,0 1 0 0 0,0-1 1 0 0,-4-5-1 0 0,5 32-1547 0 0,50 102 864 0 0,11-11-308 0 0,6-3 0 0 0,23 25 991 0 0,-18-22-636 0 0,-5 3 0 0 0,9 32 636 0 0,-66-131 163 0 0,-1 1 1 0 0,-1 0-1 0 0,0 0 1 0 0,0 0 0 0 0,-2 1-1 0 0,0 0 1 0 0,-1-1-1 0 0,0 2 1 0 0,-1-1 0 0 0,-1 0-1 0 0,-1 0 1 0 0,0 1-164 0 0,-1-14 84 0 0,0 0 0 0 0,-1 0 0 0 0,1 0 0 0 0,-1 0 0 0 0,1-1 0 0 0,-1 1 0 0 0,0 0 0 0 0,0-1 0 0 0,0 1 0 0 0,0-1 0 0 0,-1 1 0 0 0,1-1 0 0 0,0 0 0 0 0,-1 0 0 0 0,0 0 0 0 0,1-1 0 0 0,-1 1 0 0 0,0 0 0 0 0,0-1 0 0 0,0 0 0 0 0,0 0 0 0 0,0 0 0 0 0,0 0 0 0 0,-1 0 0 0 0,1-1 0 0 0,0 1 0 0 0,0-1 0 0 0,0 0 0 0 0,-1 0 0 0 0,1 0 0 0 0,0 0 0 0 0,0-1 0 0 0,-1 1 0 0 0,1-1 0 0 0,0 0 0 0 0,0 0 0 0 0,0 0 0 0 0,0 0 0 0 0,0-1 0 0 0,0 1 0 0 0,0-1 0 0 0,1 0 1 0 0,-1 0-1 0 0,0 0-84 0 0,-9-13 42 0 0,1 0 1 0 0,0-1-1 0 0,1 0 1 0 0,1 0 0 0 0,1-1-1 0 0,0-1 1 0 0,1 1-1 0 0,1-1 1 0 0,1 0 0 0 0,0-1-1 0 0,1 1 1 0 0,2-1-1 0 0,-1 0 1 0 0,2 0 0 0 0,1 1-1 0 0,0-1 1 0 0,1 0-1 0 0,1 0 1 0 0,2-3-43 0 0,36-154-804 0 0,-18 120-2473 0 0,3 3-4508 0 0,-16 36-984 0 0</inkml:trace>
  <inkml:trace contextRef="#ctx0" brushRef="#br0" timeOffset="17428.242">7892 2523 3289 0 0,'0'0'1067'0'0,"0"0"-475"0"0,0 0-232 0 0,0 0 83 0 0,0 0 97 0 0,0 0 69 0 0,0 0-62 0 0,0 0-134 0 0,0 0-97 0 0,0 0-94 0 0,-10 32-72 0 0,-31 100-32 0 0,32-54 58 0 0,9-72-110 0 0,0-1 1 0 0,0 0-1 0 0,1 1 1 0 0,0-1-1 0 0,0 0 1 0 0,0 0-1 0 0,1 1 1 0 0,-1-1-1 0 0,1 0 0 0 0,0 0 1 0 0,1-1-1 0 0,-1 1 1 0 0,1 0-1 0 0,0-1 1 0 0,0 0-1 0 0,1 1 1 0 0,-1-1-1 0 0,1 0 1 0 0,0-1-1 0 0,0 1 1 0 0,0-1-1 0 0,0 0 0 0 0,1 0 1 0 0,0 0-1 0 0,-1 0 1 0 0,1-1-1 0 0,0 0 1 0 0,0 0-1 0 0,0 0 1 0 0,0-1-1 0 0,0 1 1 0 0,1-1-1 0 0,-1 0 0 0 0,0-1 1 0 0,1 0-1 0 0,4 0-66 0 0,-4-3 323 0 0,0-1 0 0 0,1 0 0 0 0,-1-1 0 0 0,-1 0 0 0 0,1 0 0 0 0,-1 0 0 0 0,1-1-1 0 0,-2 1 1 0 0,1-1 0 0 0,-1 0 0 0 0,1-1 0 0 0,-2 1 0 0 0,1-1 0 0 0,-1 1 0 0 0,0-1 0 0 0,0 0-1 0 0,-1-1 1 0 0,1-3-323 0 0,14-56 754 0 0,-2 0 0 0 0,-4-1 0 0 0,-2 0 0 0 0,-4 0 0 0 0,-2-1-1 0 0,-5-46-753 0 0,1 78 112 0 0,1 17-92 0 0,-1-1 0 0 0,-1 1 1 0 0,0 0-1 0 0,-2 0 0 0 0,0 0 1 0 0,-2 1-1 0 0,0-1 0 0 0,-1 1 1 0 0,-1 1-1 0 0,-1-1 0 0 0,0 1 1 0 0,-1 1-1 0 0,-1 0 0 0 0,-1 0 1 0 0,-1 1-1 0 0,0 1-20 0 0,12 13 3 0 0,0 0 0 0 0,0 1 1 0 0,0-1-1 0 0,0 0 0 0 0,-1 1 0 0 0,1 0 1 0 0,0-1-1 0 0,-1 1 0 0 0,1 0 0 0 0,-1-1 1 0 0,0 1-1 0 0,1 0 0 0 0,-1 0 0 0 0,0 0 0 0 0,0 0 1 0 0,0 1-1 0 0,0-1 0 0 0,1 0 0 0 0,-1 1 1 0 0,0 0-1 0 0,0-1 0 0 0,0 1 0 0 0,0 0 1 0 0,0 0-1 0 0,0 0 0 0 0,0 0 0 0 0,0 0 0 0 0,0 0 1 0 0,0 1-1 0 0,0-1 0 0 0,0 1 0 0 0,0-1 1 0 0,0 1-1 0 0,0 0 0 0 0,0 0 0 0 0,1 0 1 0 0,-1 0-1 0 0,0 0 0 0 0,1 0 0 0 0,-1 0 0 0 0,0 1 1 0 0,1-1-1 0 0,0 0 0 0 0,-1 1 0 0 0,1 0-3 0 0,-6 14-19 0 0,1 2-1 0 0,1-1 0 0 0,1 1 1 0 0,0 0-1 0 0,1 0 0 0 0,1 0 1 0 0,1 0-1 0 0,1 0 0 0 0,0 7 20 0 0,0-23 0 0 0,-1 17 14 0 0,1 0 0 0 0,0 1 1 0 0,2-1-1 0 0,0 0 0 0 0,1 0 0 0 0,1 0 0 0 0,0-1 1 0 0,2 1-1 0 0,0-1 0 0 0,1-1 0 0 0,1 1 0 0 0,0-1 0 0 0,2 0 1 0 0,0-1-1 0 0,0 0 0 0 0,2 0 0 0 0,0-1 0 0 0,1-1 1 0 0,0 0-1 0 0,1-1 0 0 0,0 0 0 0 0,1-2 0 0 0,1 1 1 0 0,0-2-1 0 0,10 5-14 0 0,-9-8 169 0 0,1-1 0 0 0,0-1 0 0 0,0 0 0 0 0,0-1 0 0 0,1-2 1 0 0,0 0-1 0 0,-1 0 0 0 0,1-2 0 0 0,0 0 0 0 0,-1-2 0 0 0,16-2-169 0 0,51-37 479 0 0,-82 18-3599 0 0,-18 17-9139 0 0,11 6 2970 0 0</inkml:trace>
  <inkml:trace contextRef="#ctx0" brushRef="#br0" timeOffset="17660.983">8554 2228 10506 0 0,'0'0'1271'0'0,"0"0"-355"0"0,0 0-50 0 0,0 0 123 0 0,0 0 38 0 0,0 0-142 0 0,0 0-235 0 0,0 0-242 0 0,0 0-145 0 0,0 0-96 0 0,0 0-79 0 0,0 0-23 0 0,15 28-35 0 0,44 83-53 0 0,-38-81-383 0 0,-13-34-1054 0 0,-7-21-2923 0 0,-1 0-3186 0 0,0 17 3279 0 0</inkml:trace>
  <inkml:trace contextRef="#ctx0" brushRef="#br0" timeOffset="17836.155">8330 1937 8058 0 0,'0'0'2736'0'0,"0"0"-999"0"0,0 0-593 0 0,0 0-408 0 0,0 0-224 0 0,0 0-280 0 0,0 0-464 0 0,0 0-312 0 0,0 0-200 0 0,0 0-288 0 0,0 0-393 0 0,0 0-991 0 0,0 0-1521 0 0,0 0-888 0 0</inkml:trace>
  <inkml:trace contextRef="#ctx0" brushRef="#br0" timeOffset="18145.625">8786 1845 9434 0 0,'0'0'2078'0'0,"0"0"-553"0"0,0 0-235 0 0,0 0-6 0 0,0 0-125 0 0,0 0-244 0 0,0 0-289 0 0,0 0-186 0 0,0 0-96 0 0,0 0-74 0 0,0 0-55 0 0,0 0-79 0 0,-15 28-53 0 0,-44 84-36 0 0,49-67-24 0 0,13-42-18 0 0,1 0-7 0 0,1 0 0 0 0,0 0 1 0 0,0 0-1 0 0,1 0 0 0 0,-1-1 1 0 0,0 0-1 0 0,1 0 0 0 0,0-1 1 0 0,-1 1-1 0 0,1-1 0 0 0,0 0 1 0 0,0-1-1 0 0,0 1 0 0 0,-1-1 1 0 0,1 0-1 0 0,0-1 0 0 0,0 1 1 0 0,0-1-1 0 0,1-1 2 0 0,18 1 6 0 0,72 1 68 0 0,-94 1-19 0 0,1 1 0 0 0,-1-1 0 0 0,0 1 0 0 0,1 0 0 0 0,-1 0-1 0 0,0 0 1 0 0,0 0 0 0 0,0 0 0 0 0,0 1 0 0 0,0-1 0 0 0,-1 1 0 0 0,1 0 0 0 0,-1 0 0 0 0,0 0 0 0 0,0 0 0 0 0,0 0 0 0 0,0 0 0 0 0,0 1 0 0 0,-1-1 0 0 0,1 1 0 0 0,-1-1 0 0 0,0 1 0 0 0,0 0 0 0 0,-1-1 0 0 0,1 1 0 0 0,-1 0 0 0 0,1-1 0 0 0,-1 1 0 0 0,0 0 0 0 0,-1 0 0 0 0,1-1 0 0 0,-1 1 0 0 0,1 0 0 0 0,-1-1 0 0 0,-1 3-55 0 0,1 0-11 0 0,0 0-1 0 0,-1 0 1 0 0,0 0 0 0 0,0 0-1 0 0,0-1 1 0 0,-1 1 0 0 0,0-1-1 0 0,0 1 1 0 0,0-1-1 0 0,-1 0 1 0 0,0 0 0 0 0,0 0-1 0 0,0-1 1 0 0,0 1 0 0 0,-1-1-1 0 0,1 0 1 0 0,-1-1 0 0 0,0 1-1 0 0,-2 0 12 0 0,-41 11-7702 0 0,38-22-805 0 0,9 3 3086 0 0</inkml:trace>
  <inkml:trace contextRef="#ctx0" brushRef="#br0" timeOffset="22216.078">8891 1448 0 0 0,'0'0'1228'0'0,"0"0"-133"0"0,0 0 49 0 0,0 0 227 0 0,0 0 247 0 0,0 0 122 0 0,0 0-67 0 0,0 0-201 0 0,0 0-218 0 0,0 0-194 0 0,0 0-164 0 0,-7 0 2758 0 0,55 41 342 0 0,66 94-2639 0 0,-96-114-1304 0 0,0 0-1 0 0,-2 0 1 0 0,0 2-1 0 0,-2 0 1 0 0,0 1-1 0 0,-2 0 1 0 0,0 1-1 0 0,3 14-52 0 0,6 32-32 0 0,-23-72-4898 0 0,-17-93-11783 0 0,18 85 14410 0 0</inkml:trace>
  <inkml:trace contextRef="#ctx0" brushRef="#br0" timeOffset="22632.99">9151 1363 2657 0 0,'0'0'1496'0'0,"0"0"-62"0"0,0 0 19 0 0,0 0 142 0 0,0 0 71 0 0,0 0-162 0 0,0 0-328 0 0,0 0-302 0 0,0 0-182 0 0,0 0-109 0 0,0 0-99 0 0,0 0-87 0 0,-15 31-90 0 0,-46 98-67 0 0,26-50 538 0 0,34-77-735 0 0,0-1 0 0 0,0 0 1 0 0,0 0-1 0 0,0 1 0 0 0,0-1 0 0 0,0 1 1 0 0,1-1-1 0 0,-1 1 0 0 0,0-1 0 0 0,1 1 1 0 0,-1-1-1 0 0,1 1 0 0 0,-1 0 1 0 0,1-1-1 0 0,0 1 0 0 0,0-1 0 0 0,0 1 1 0 0,0 0-1 0 0,0-1 0 0 0,0 1 1 0 0,0 0-1 0 0,1-1 0 0 0,-1 1 0 0 0,0 0 1 0 0,1-1-1 0 0,0 1 0 0 0,-1-1 0 0 0,1 1 1 0 0,0-1-1 0 0,0 1 0 0 0,0-1 1 0 0,-1 0-1 0 0,2 1 0 0 0,-1-1 0 0 0,0 0 1 0 0,0 0-1 0 0,0 0 0 0 0,0 0 0 0 0,1 0 1 0 0,0 1-44 0 0,109 8 1983 0 0,95-20-60 0 0,-203 11-1876 0 0,0 0 0 0 0,0 0 0 0 0,0 1-1 0 0,-1-1 1 0 0,1 1 0 0 0,0 0 0 0 0,-1 0 0 0 0,1-1 0 0 0,-1 2 0 0 0,1-1 0 0 0,-1 0-1 0 0,0 0 1 0 0,0 1 0 0 0,0-1 0 0 0,0 1 0 0 0,-1 0 0 0 0,1 0 0 0 0,-1-1 0 0 0,1 4-47 0 0,33 31 69 0 0,-32-36-419 0 0,30 7-631 0 0,-21-7-3259 0 0,2-1-5404 0 0,-9 0 926 0 0</inkml:trace>
  <inkml:trace contextRef="#ctx0" brushRef="#br0" timeOffset="25515.03">9427 965 1392 0 0,'0'0'2078'0'0,"0"0"-338"0"0,0 0-73 0 0,0 0 181 0 0,0 0 217 0 0,0 0 53 0 0,0 0-230 0 0,0 0-438 0 0,0 0-343 0 0,0 0-244 0 0,0 0-124 0 0,3-14-40 0 0,12-48-73 0 0,27 1 938 0 0,-28 47-1247 0 0,-4 4-194 0 0,0-1 1 0 0,0 1-1 0 0,1 0 1 0 0,0 1-1 0 0,1 1 1 0 0,0 0-1 0 0,0 0 1 0 0,1 1-1 0 0,0 0 1 0 0,0 2 0 0 0,1-1-1 0 0,0 2 1 0 0,0 0-1 0 0,0 0 1 0 0,0 1-1 0 0,11 0-123 0 0,-22 3 8 0 0,0 1-1 0 0,-1-1 1 0 0,1 1 0 0 0,0 0-1 0 0,-1 0 1 0 0,1 0 0 0 0,-1 0-1 0 0,1 0 1 0 0,-1 1 0 0 0,0-1-1 0 0,0 1 1 0 0,1-1 0 0 0,-1 1-1 0 0,0 0 1 0 0,0 0 0 0 0,-1 0-1 0 0,1 0 1 0 0,0 0 0 0 0,-1 1-1 0 0,1-1 1 0 0,-1 0-1 0 0,0 1 1 0 0,0-1 0 0 0,0 1-1 0 0,0-1 1 0 0,0 1 0 0 0,0 0-1 0 0,-1-1 1 0 0,1 2-8 0 0,10 81 208 0 0,-12-33-208 0 0,-3 1 0 0 0,-2-1 1 0 0,-2 0-1 0 0,-3 0 1 0 0,-4 8-1 0 0,4-15-133 0 0,7 34-983 0 0,36-66-2202 0 0,-2-13-2323 0 0,-19-1-70 0 0,-3 1-2939 0 0</inkml:trace>
  <inkml:trace contextRef="#ctx0" brushRef="#br0" timeOffset="25798.009">10081 1496 12379 0 0,'0'0'1871'0'0,"0"0"-530"0"0,0 0-274 0 0,0 0 51 0 0,0 0 27 0 0,0 0-75 0 0,0 0-201 0 0,0 0-222 0 0,0 0-157 0 0,0 0-98 0 0,0 0-57 0 0,0 0-45 0 0,0 0-20 0 0,1 32-77 0 0,4 101-52 0 0,-6-11-51 0 0,-39-41-4553 0 0,26-61-459 0 0,2 0-3570 0 0,10-16 2661 0 0</inkml:trace>
  <inkml:trace contextRef="#ctx0" brushRef="#br0" timeOffset="26037.689">9860 1621 7690 0 0,'0'0'1617'0'0,"0"0"-366"0"0,0 0-114 0 0,0 0 220 0 0,0 0 159 0 0,0 0-133 0 0,0 0-317 0 0,0 0-285 0 0,0 0-143 0 0,0 0-62 0 0,0 0-41 0 0,0 0-26 0 0,0 0-66 0 0,26 17-95 0 0,81 53-86 0 0,-41-42 6 0 0,42-12-1370 0 0,-63-15-8109 0 0,-38-1-1613 0 0</inkml:trace>
</inkml:ink>
</file>

<file path=ppt/ink/ink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3:56.9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 5857 0 0,'0'0'1205'0'0,"0"0"-177"0"0,0 0-12 0 0,0 0 198 0 0,0 0 341 0 0,0 0 170 0 0,0 0-136 0 0,0 0-362 0 0,0 0-454 0 0,0 0-340 0 0,0 0-221 0 0,3-6-97 0 0,0 2-87 0 0,-3 5-19 0 0,0-1-1 0 0,0 0 0 0 0,1 1 0 0 0,-1-1 0 0 0,0 1 0 0 0,0-1 0 0 0,1 1 0 0 0,-1-1 1 0 0,0 1-1 0 0,1-1 0 0 0,-1 0 0 0 0,0 1 0 0 0,1-1 0 0 0,-1 0 0 0 0,1 1 0 0 0,-1-1 0 0 0,1 0 1 0 0,-1 0-1 0 0,1 1 0 0 0,-1-1 0 0 0,0 0 0 0 0,1 0 0 0 0,-1 0 0 0 0,1 0 0 0 0,-1 1 1 0 0,1-1-1 0 0,0 0 0 0 0,-1 0 0 0 0,1 0 0 0 0,-1 0 0 0 0,1 0 0 0 0,-1 0 0 0 0,1-1 1 0 0,-1 1-1 0 0,1 0 0 0 0,-1 0 0 0 0,1 0 0 0 0,-1 0 0 0 0,1-1 0 0 0,-1 1 0 0 0,1 0 0 0 0,-1 0 1 0 0,0-1-1 0 0,1 1 0 0 0,-1 0 0 0 0,1-1 0 0 0,-1 1 0 0 0,0 0 0 0 0,1-1 0 0 0,-1 1 1 0 0,0-1-1 0 0,1 1 0 0 0,-1-1 0 0 0,0 1 0 0 0,0 0 0 0 0,0-1 0 0 0,1 1 0 0 0,-1-1 0 0 0,0 1 1 0 0,0-1-1 0 0,0 1 0 0 0,0-1 0 0 0,0 1 0 0 0,0-1 0 0 0,0 0 0 0 0,0 1-8 0 0,50 129 1290 0 0,67 260-637 0 0,-45-150-575 0 0,-69-233-73 0 0,-2-1 2 0 0,0-1-1 0 0,0 0 1 0 0,1 1 0 0 0,0-1 0 0 0,0 0-1 0 0,0 0 1 0 0,1 0 0 0 0,-1 0 0 0 0,1 0 0 0 0,0 0-1 0 0,0-1 1 0 0,0 1 0 0 0,1-1 0 0 0,-1 0-1 0 0,4 2-6 0 0,-4-6 77 0 0,-1 0-1 0 0,1 0 0 0 0,0 0 1 0 0,-1 0-1 0 0,1-1 0 0 0,-1 1 1 0 0,0-1-1 0 0,0 1 0 0 0,1-1 0 0 0,-1 0 1 0 0,0 0-1 0 0,0 0 0 0 0,-1 0 1 0 0,1 0-1 0 0,0-1 0 0 0,-1 1 1 0 0,1 0-1 0 0,-1-1 0 0 0,0 1 1 0 0,0-1-1 0 0,0 0 0 0 0,0 1 0 0 0,0-1 1 0 0,0 0-1 0 0,-1 1 0 0 0,1-1 1 0 0,-1 0-1 0 0,0 0 0 0 0,0-2-76 0 0,3-4 132 0 0,57-201-22 0 0,-8-3 0 0 0,1-65-110 0 0,-45 175-2806 0 0,-5 103-995 0 0,3 13 749 0 0,-3-1-1940 0 0,0 2-3562 0 0</inkml:trace>
  <inkml:trace contextRef="#ctx0" brushRef="#br0" timeOffset="388.662">926 692 3257 0 0,'0'0'1679'0'0,"0"0"-250"0"0,0 0 32 0 0,0 0 260 0 0,0 0 276 0 0,0 0-9 0 0,0 0-293 0 0,0 0-409 0 0,0 0-386 0 0,0 0-288 0 0,0 0-205 0 0,0 0-124 0 0,-11-3-57 0 0,-35-5-4 0 0,43 9-193 0 0,0-1-1 0 0,1 1 1 0 0,-1-1 0 0 0,0 1-1 0 0,0 0 1 0 0,0 0 0 0 0,1 0 0 0 0,-1 1-1 0 0,0-1 1 0 0,1 0 0 0 0,-1 1 0 0 0,1 0-1 0 0,0 0 1 0 0,-1 0 0 0 0,1 0 0 0 0,0 0-1 0 0,0 0 1 0 0,0 0 0 0 0,1 1 0 0 0,-1-1-1 0 0,0 0 1 0 0,0 3-29 0 0,-6 5 129 0 0,0-1-95 0 0,-1 1 0 0 0,1 0 0 0 0,1 0 0 0 0,-1 1 0 0 0,2 0 0 0 0,0 0-1 0 0,0 1 1 0 0,1 0 0 0 0,0 0 0 0 0,1 0 0 0 0,1 0 0 0 0,0 1 0 0 0,0 0-1 0 0,1-1 1 0 0,1 1 0 0 0,0 0 0 0 0,1 0 0 0 0,0 0 0 0 0,1 0 0 0 0,1 5-34 0 0,2-13 2 0 0,0 1 1 0 0,0-1-1 0 0,0 0 0 0 0,1 0 1 0 0,0 0-1 0 0,0 0 0 0 0,0-1 1 0 0,0 0-1 0 0,1 0 1 0 0,0-1-1 0 0,0 1 0 0 0,0-1 1 0 0,0 0-1 0 0,0-1 1 0 0,0 0-1 0 0,1 0 0 0 0,-1 0 1 0 0,1 0-1 0 0,0-1 1 0 0,-1 0-1 0 0,1-1 0 0 0,0 0 1 0 0,0 0-1 0 0,0 0 0 0 0,-1-1 1 0 0,1 0-1 0 0,0 0 1 0 0,-1 0-1 0 0,4-2-2 0 0,2 1-87 0 0,-1-1 0 0 0,1 0 0 0 0,-1-1 0 0 0,1 0 0 0 0,-1-1 1 0 0,-1 0-1 0 0,1 0 0 0 0,-1-2 0 0 0,0 1 0 0 0,3-3 87 0 0,34-26-7081 0 0,-35 25 3427 0 0,-1 2-5413 0 0</inkml:trace>
</inkml:ink>
</file>

<file path=ppt/ink/ink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3:58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0 0 0,'0'0'367'0'0,"0"0"560"0"0,0 0 377 0 0,0 0 199 0 0,0 0-28 0 0,0 0-244 0 0,0 0-239 0 0,0 0-117 0 0,0 0-3 0 0,0 0 66 0 0,0 0 16 0 0,0 0-19 0 0,14 0-33 0 0,161-11 3093 0 0,65-25-2310 0 0,-198 35-4393 0 0,-41 1 1643 0 0,-1 0-222 0 0,0 0-233 0 0,-3 1-3824 0 0,-9 8 587 0 0,8-4 2483 0 0</inkml:trace>
</inkml:ink>
</file>

<file path=ppt/ink/ink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3:59.0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49 432 0 0,'0'0'950'0'0,"0"0"-34"0"0,0 0 223 0 0,0 0 397 0 0,0 0 296 0 0,0 0 77 0 0,0 0-131 0 0,0 0-255 0 0,0 0-262 0 0,0 0-230 0 0,0 0-196 0 0,35 3-166 0 0,111 8-110 0 0,-46-22 243 0 0,-19-5-376 0 0,9-2-1977 0 0,-32 5-6765 0 0,-44 9 585 0 0</inkml:trace>
</inkml:ink>
</file>

<file path=ppt/ink/ink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05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27 288 0 0 0,'0'0'147'0'0,"0"0"526"0"0,0 0 161 0 0,0 0 70 0 0,-5-3 68 0 0,-12-10 30 0 0,13 10 31 0 0,4 3-53 0 0,0 0-83 0 0,0 0-61 0 0,0 0-60 0 0,0 0-39 0 0,0 0-58 0 0,0 0-73 0 0,32-8 2492 0 0,172-9 485 0 0,249 9-1594 0 0,-452 8-1759 0 0,-1 0 82 0 0,0 0 70 0 0,0 0 46 0 0,-12-8 807 0 0,-143-71-675 0 0,47-7-391 0 0,92 45-1191 0 0,24 27-5837 0 0,2 10 1541 0 0,-4 1-4545 0 0</inkml:trace>
</inkml:ink>
</file>

<file path=ppt/ink/ink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07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0 129 1568 0 0,'0'0'1195'0'0,"0"0"-221"0"0,0 0-61 0 0,0 0 128 0 0,0 0 157 0 0,0 0 12 0 0,0 0-123 0 0,0 0-163 0 0,0 0-84 0 0,0 0-34 0 0,0 0-37 0 0,0 0-39 0 0,6 20-58 0 0,46 137 1120 0 0,108 178 477 0 0,-127-266-2150 0 0,-33-69-75 0 0,0 0 0 0 0,0-1 1 0 0,0 1-1 0 0,0 0 0 0 0,0 0 1 0 0,0-1-1 0 0,0 1 0 0 0,1 0 1 0 0,-1 0-1 0 0,0-1 0 0 0,0 1 1 0 0,0 0-1 0 0,1 0 0 0 0,-1 0 1 0 0,0-1-1 0 0,0 1 0 0 0,1 0 1 0 0,-1 0-1 0 0,0 0 1 0 0,0 0-1 0 0,1 0 0 0 0,-1 0 1 0 0,0-1-1 0 0,0 1 0 0 0,1 0 1 0 0,-1 0-1 0 0,0 0 0 0 0,1 0 1 0 0,-1 0-1 0 0,0 0 0 0 0,0 0 1 0 0,1 0-1 0 0,-1 0 0 0 0,0 0 1 0 0,1 0-1 0 0,-1 1 0 0 0,0-1 1 0 0,0 0-1 0 0,1 0 1 0 0,-1 0-1 0 0,0 0 0 0 0,0 0 1 0 0,1 0-1 0 0,-1 1 0 0 0,0-1 1 0 0,0 0-1 0 0,1 0 0 0 0,-1 0 1 0 0,0 1-45 0 0,6-34 730 0 0,-6 32-764 0 0,56-250 1188 0 0,38-102-1146 0 0,-85 284-801 0 0,-9 68 292 0 0,0 1-321 0 0,0 0-377 0 0,0 22-4409 0 0,0 7-2378 0 0,0-17 2757 0 0</inkml:trace>
  <inkml:trace contextRef="#ctx0" brushRef="#br0" timeOffset="669.51">694 516 3985 0 0,'0'0'2330'0'0,"0"0"-958"0"0,0 0-365 0 0,0 0 4 0 0,0 0 89 0 0,0 0-37 0 0,0 0-210 0 0,0 0-274 0 0,0 0-235 0 0,0 0-177 0 0,0 0-102 0 0,0 0-47 0 0,-17 33-25 0 0,-54 103 6 0 0,36-45-89 0 0,8-20 149 0 0,34-112 2756 0 0,14 1-2726 0 0,1 0 0 0 0,2 2-1 0 0,2 0 1 0 0,1 2 0 0 0,2 1-1 0 0,12-9-88 0 0,87-66 42 0 0,-66 90-298 0 0,-60 21 247 0 0,-1 1 1 0 0,1-1 0 0 0,-1 0-1 0 0,1 1 1 0 0,-1-1 0 0 0,0 1-1 0 0,0-1 1 0 0,0 1 0 0 0,0-1 0 0 0,0 1-1 0 0,0 0 1 0 0,0 0 0 0 0,0 0-1 0 0,-1-1 1 0 0,1 1 0 0 0,-1 0-1 0 0,1 0 1 0 0,-1 0 0 0 0,0 0 0 0 0,0 0-1 0 0,0 0 1 0 0,0 0 0 0 0,0 0-1 0 0,0 0 9 0 0,0 2 5 0 0,14 219 198 0 0,16-99-58 0 0,-33-122-23 0 0,-1 1 0 0 0,1-1 0 0 0,-1 0 1 0 0,1-1-1 0 0,-1 1 0 0 0,0-1 0 0 0,1 0 0 0 0,-1 1 0 0 0,0-2 0 0 0,0 1 1 0 0,0 0-1 0 0,0-1 0 0 0,0 0 0 0 0,0 0 0 0 0,0 0 0 0 0,0 0 0 0 0,0 0 1 0 0,0-1-1 0 0,0 0 0 0 0,1 0 0 0 0,-1 0 0 0 0,-4-2-122 0 0,-70-20 251 0 0,58 17-558 0 0,0-1 0 0 0,1-1-1 0 0,-1-1 1 0 0,2-1 0 0 0,-1-1 0 0 0,-14-11 307 0 0,-1-7-4105 0 0,23 19-876 0 0,4 5-4169 0 0</inkml:trace>
</inkml:ink>
</file>

<file path=ppt/ink/ink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3:59.8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4745 0 0,'0'0'1059'0'0,"0"0"-304"0"0,0 0-146 0 0,0 0 158 0 0,0 0 316 0 0,0 0 207 0 0,0 0-76 0 0,0 0-284 0 0,0 0-270 0 0,0 0-157 0 0,0 0-28 0 0,0 0 46 0 0,8 13-27 0 0,52 106 672 0 0,37 161 192 0 0,-17-111-1074 0 0,-46-118-82 0 0,-19-83 2445 0 0,15-66-2288 0 0,4 1 0 0 0,29-54-359 0 0,-25 62-27 0 0,-25 55-60 0 0,12-28-390 0 0,3 1 0 0 0,2 1 0 0 0,22-31 477 0 0,-49 86-603 0 0,16-17-727 0 0,-12 20-2679 0 0,2 4-4149 0 0,-6-2 2323 0 0</inkml:trace>
  <inkml:trace contextRef="#ctx0" brushRef="#br0" timeOffset="2887.319">770 684 0 0 0,'0'0'806'0'0,"0"0"62"0"0,0 0 65 0 0,0 0 58 0 0,0 0-27 0 0,0-4-10 0 0,0 3-862 0 0,0 0 0 0 0,0 0 1 0 0,0 0-1 0 0,0 0 0 0 0,0 0 0 0 0,0 0 1 0 0,0 0-1 0 0,-1 0 0 0 0,1 0 0 0 0,0 0 1 0 0,-1 0-1 0 0,1 0 0 0 0,0 0 0 0 0,-1 0 1 0 0,1 0-1 0 0,-1 0 0 0 0,0 1 0 0 0,1-1 1 0 0,-1 0-1 0 0,0 0 0 0 0,1 0 0 0 0,-1 1 1 0 0,0-1-1 0 0,0 1 0 0 0,0-1 0 0 0,0 0 1 0 0,1 1-1 0 0,-1-1 0 0 0,0 1 0 0 0,0 0 0 0 0,0-1 1 0 0,0 1-1 0 0,0 0 0 0 0,0-1 0 0 0,0 1 1 0 0,0 0-1 0 0,0 0 0 0 0,0 0 0 0 0,0 0 1 0 0,0 0-1 0 0,0 0 0 0 0,0 0 0 0 0,0 1 1 0 0,0-1-1 0 0,0 0 0 0 0,0 0 0 0 0,-1 1-92 0 0,-7 1 151 0 0,0 0-1 0 0,0 1 0 0 0,-1 0 0 0 0,2 1 1 0 0,-1-1-1 0 0,0 2 0 0 0,1-1 0 0 0,0 1 1 0 0,0 1-1 0 0,0-1 0 0 0,1 1 0 0 0,0 1 1 0 0,0-1-1 0 0,0 1 0 0 0,-3 5-150 0 0,6-7 56 0 0,0-1 0 0 0,1 1 0 0 0,-1-1-1 0 0,1 1 1 0 0,0 0 0 0 0,1 0 0 0 0,-1 1-1 0 0,1-1 1 0 0,0 1 0 0 0,0-1 0 0 0,0 1-1 0 0,1-1 1 0 0,0 1 0 0 0,0 0 0 0 0,1 0-1 0 0,-1 0 1 0 0,1-1 0 0 0,0 1 0 0 0,1 0-1 0 0,0 0 1 0 0,0 0-56 0 0,1-1 31 0 0,1 0-1 0 0,0 0 1 0 0,0 0 0 0 0,0 0-1 0 0,1 0 1 0 0,0-1 0 0 0,0 0-1 0 0,0 1 1 0 0,0-2-1 0 0,1 1 1 0 0,-1 0 0 0 0,1-1-1 0 0,0 0 1 0 0,0 0 0 0 0,0 0-1 0 0,1-1 1 0 0,-1 1-1 0 0,1-2 1 0 0,-1 1 0 0 0,1 0-1 0 0,0-1 1 0 0,0 0 0 0 0,-1 0-1 0 0,1-1 1 0 0,0 0-1 0 0,0 0 1 0 0,0 0 0 0 0,0 0-1 0 0,3-2-30 0 0,62-4-2219 0 0,-28-13-6989 0 0,-37 15 6471 0 0</inkml:trace>
  <inkml:trace contextRef="#ctx0" brushRef="#br0" timeOffset="3170.535">1206 622 0 0 0,'0'0'871'0'0,"0"0"72"0"0,0 0 109 0 0,0 0 232 0 0,0 0 271 0 0,0 0 98 0 0,0 0-122 0 0,0 0-306 0 0,0 0-315 0 0,0 0-234 0 0,0 0-212 0 0,0 0-147 0 0,-18 31-106 0 0,-58 99-83 0 0,12-22-33 0 0,-82 61-2789 0 0,98-114-3641 0 0,41-45 2972 0 0,6-9 2840 0 0</inkml:trace>
  <inkml:trace contextRef="#ctx0" brushRef="#br0" timeOffset="3868.778">1394 747 0 0 0,'0'0'1550'0'0,"0"0"233"0"0,0 0-39 0 0,0 0-277 0 0,0 0-335 0 0,-27 31-304 0 0,-84 98-210 0 0,58-64 210 0 0,-40 70-261 0 0,75-116-660 0 0,18-19 33 0 0,0 0-39 0 0,0 0-51 0 0,0 0-30 0 0,11-15 211 0 0,273-278 1271 0 0,-193 205-966 0 0,-90 88-328 0 0,0 0 0 0 0,1 0 1 0 0,-1 0-1 0 0,0 1 1 0 0,0-1-1 0 0,1 0 0 0 0,-1 1 1 0 0,0-1-1 0 0,0 1 0 0 0,0 0 1 0 0,0-1-1 0 0,0 1 0 0 0,0 0 1 0 0,0-1-1 0 0,0 1 0 0 0,0 0 1 0 0,0 0-1 0 0,0 0 0 0 0,0 0 1 0 0,-1 0-1 0 0,1 0 0 0 0,0 0 1 0 0,-1 0-1 0 0,1 0 0 0 0,-1 1 1 0 0,1-1-1 0 0,-1 0 0 0 0,1 0 1 0 0,-1 0-1 0 0,0 1 0 0 0,0-1 1 0 0,0 0-1 0 0,1 0 0 0 0,-1 1 1 0 0,0-1-1 0 0,-1 0 0 0 0,1 0 1 0 0,0 1-1 0 0,0-1 0 0 0,0 0 1 0 0,-1 0-1 0 0,1 0 0 0 0,-1 1 1 0 0,1-1-1 0 0,-1 0 0 0 0,1 0 1 0 0,-1 0-1 0 0,0 0 0 0 0,1 0-8 0 0,-1 7 25 0 0,2 154 153 0 0,1-152-188 0 0,1 1 0 0 0,1-1 0 0 0,0 0 0 0 0,0 0 0 0 0,1 0 1 0 0,0 0-1 0 0,0-1 0 0 0,1 0 0 0 0,1 0 0 0 0,-1 0 0 0 0,3 1 10 0 0,3 5-11 0 0,3 18 164 0 0,-15-33-72 0 0,0 0 45 0 0,0 0 64 0 0,0 0 70 0 0,0 0 88 0 0,0 0 109 0 0,0 0 105 0 0,0 0 69 0 0,0 0-11 0 0,-10-8 882 0 0,-88-69 1369 0 0,82 67-3038 0 0,0 0 0 0 0,0 1 0 0 0,-1 0 0 0 0,0 1 0 0 0,0 1 0 0 0,-1 1 0 0 0,1 1 0 0 0,-2 0 0 0 0,-1 1 167 0 0,2 1-838 0 0,-21-3-3149 0 0,15 4-3924 0 0,18 2 2254 0 0</inkml:trace>
  <inkml:trace contextRef="#ctx0" brushRef="#br0" timeOffset="6207.281">1770 235 1624 0 0,'0'0'933'0'0,"0"0"36"0"0,0 0 254 0 0,0 0 255 0 0,0 0 122 0 0,0 0-106 0 0,0 0-215 0 0,0 0-174 0 0,0 0-149 0 0,0 0-125 0 0,0 0-96 0 0,0 0-84 0 0,33 3-43 0 0,106 10-39 0 0,35-10 1380 0 0,-30-14-1645 0 0,-123 1-2517 0 0,-21 3-1505 0 0,-3-2-3319 0 0,1 5 1697 0 0</inkml:trace>
  <inkml:trace contextRef="#ctx0" brushRef="#br0" timeOffset="6449.977">2033 3 0 0 0,'0'0'220'0'0,"0"0"516"0"0,0 0 527 0 0,0 0 486 0 0,0 0 375 0 0,0 0 60 0 0,0 0-256 0 0,0 0-328 0 0,0 0-323 0 0,0 0-286 0 0,0 0-208 0 0,-6 33-131 0 0,-17 105-90 0 0,20-127-392 0 0,1 0 0 0 0,0 1 1 0 0,1-1-1 0 0,1 0 0 0 0,0 1 0 0 0,0-1 1 0 0,1 1-1 0 0,0-1 0 0 0,1 0 0 0 0,1 4-170 0 0,0-1 177 0 0,53 151 1083 0 0,-18-75-2038 0 0,-17-55-7174 0 0,-17-31 3197 0 0,-2-3-968 0 0</inkml:trace>
</inkml:ink>
</file>

<file path=ppt/ink/ink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08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1 307 888 0 0,'0'0'1003'0'0,"0"0"-16"0"0,0 0 167 0 0,0 0 215 0 0,0 0 270 0 0,0 0 59 0 0,0 0-272 0 0,0 0-380 0 0,0 0-400 0 0,0 0-291 0 0,0 0-109 0 0,0 0 25 0 0,6-3 81 0 0,24-5 464 0 0,0 1 0 0 0,0 2 0 0 0,1 1 0 0 0,0 1 0 0 0,28 2-816 0 0,-14-1 321 0 0,216 1 715 0 0,-273 1 1922 0 0,-210-151-1992 0 0,213 143-1185 0 0,-44-44 306 0 0,33 14-4091 0 0,19 22-6505 0 0,1 9 2713 0 0</inkml:trace>
</inkml:ink>
</file>

<file path=ppt/ink/ink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24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159 1 0 0 0,'0'0'818'0'0,"0"0"159"0"0,0 0-10 0 0,0 0-147 0 0,0 0-126 0 0,0 0-120 0 0,5 8 1589 0 0,-32 93 1067 0 0,-31-5-4114 0 0,31-55-263 0 0,8-18-459 0 0,-13 35-5000 0 0,32-54 6606 0 0</inkml:trace>
</inkml:ink>
</file>

<file path=ppt/ink/ink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28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0 0 0,'0'0'753'0'0,"0"0"318"0"0,0 0 207 0 0,0 0 205 0 0,0 0 179 0 0,0 0 55 0 0,0 0-159 0 0,0 0-304 0 0,0 0-310 0 0,0 0-280 0 0,0 0-159 0 0,0 0-26 0 0,4-4 36 0 0,21 0 672 0 0,-16 46 24 0 0,2 158 436 0 0,-10-133-1568 0 0,2-1 1 0 0,4 0 0 0 0,2-1 0 0 0,3 0 0 0 0,4 4-80 0 0,10 1 80 0 0,-25-69-31 0 0,0-1 1 0 0,0 0-1 0 0,0 0 1 0 0,0 0-1 0 0,0 0 1 0 0,0 0-1 0 0,0 0 1 0 0,0 0 0 0 0,0 0-1 0 0,0 0 1 0 0,0 0-1 0 0,0 0 1 0 0,0-1-1 0 0,0 1 1 0 0,0 0-1 0 0,0-1 1 0 0,-1 1 0 0 0,1-1-1 0 0,0 1 1 0 0,0-1-1 0 0,0 1 1 0 0,0-1-1 0 0,-1 0 1 0 0,1 1-1 0 0,0-1 1 0 0,-1 0-1 0 0,1 0 1 0 0,0 1 0 0 0,-1-1-1 0 0,1 0 1 0 0,-1 0-1 0 0,1 0 1 0 0,-1 0-1 0 0,0 0 1 0 0,1 0-1 0 0,-1 0 1 0 0,0 0 0 0 0,0 0-1 0 0,1 0 1 0 0,-1 0-1 0 0,0 0 1 0 0,0 0-1 0 0,0 0 1 0 0,0 0-1 0 0,-1 0-49 0 0,163-520 1685 0 0,-93 314-1972 0 0,-66 185-869 0 0,-3 21 77 0 0,0 3-409 0 0,0 40-8421 0 0,0-31 1507 0 0</inkml:trace>
  <inkml:trace contextRef="#ctx0" brushRef="#br0" timeOffset="330.95">805 449 4017 0 0,'0'0'1484'0'0,"0"0"-212"0"0,0 0-26 0 0,0 0 190 0 0,0 0 146 0 0,0 0-76 0 0,0 0-274 0 0,0 0-292 0 0,0 0-205 0 0,-33 19-152 0 0,-104 61-118 0 0,84-31 43 0 0,50-41-436 0 0,1-4-63 0 0,0 0-1 0 0,0 0 1 0 0,1 0-1 0 0,-1 0 1 0 0,1 0-1 0 0,0 1 1 0 0,0-1-1 0 0,0 0 1 0 0,1 1-1 0 0,0-1 1 0 0,0 0-1 0 0,0 1 1 0 0,0-1-1 0 0,0 0 1 0 0,1 1-1 0 0,0-1 1 0 0,0 0-1 0 0,0 1 1 0 0,0-1-1 0 0,1 0 1 0 0,0 0-1 0 0,0 0 0 0 0,0 0 1 0 0,0-1-1 0 0,0 1 1 0 0,1 0-1 0 0,0-1 1 0 0,-1 0-1 0 0,1 1 1 0 0,1-1-1 0 0,-1-1 1 0 0,0 1-1 0 0,3 2-8 0 0,2-1-125 0 0,1 0 0 0 0,-1-1 0 0 0,1 0 0 0 0,-1 0 0 0 0,1-1 0 0 0,0 0 0 0 0,0 0 0 0 0,0-1 0 0 0,0-1 0 0 0,0 1 0 0 0,1-1 0 0 0,-1-1 0 0 0,0 0 0 0 0,0 0 0 0 0,0 0 0 0 0,0-1 0 0 0,-1-1 0 0 0,1 0 0 0 0,0 0 0 0 0,-1 0 0 0 0,3-2 125 0 0,50-27-4920 0 0,-4-3-4112 0 0,-45 27 8251 0 0</inkml:trace>
  <inkml:trace contextRef="#ctx0" brushRef="#br0" timeOffset="585.26">1321 379 496 0 0,'0'0'1974'0'0,"0"0"-448"0"0,0 0-144 0 0,0 0 229 0 0,0 0 273 0 0,0 0 71 0 0,0 0-199 0 0,0 0-324 0 0,0 0-297 0 0,0 0-217 0 0,-27 34-154 0 0,-84 104-151 0 0,-96 132 616 0 0,38-75-2918 0 0,152-180 661 0 0,-16 17-2254 0 0,13-9-8276 0 0,18-19 10440 0 0</inkml:trace>
  <inkml:trace contextRef="#ctx0" brushRef="#br0" timeOffset="1165.86">1319 740 0 0 0,'0'0'453'0'0,"0"0"458"0"0,0 0 370 0 0,0 0 315 0 0,0 0 128 0 0,0 0-147 0 0,0 0-334 0 0,0 0-367 0 0,-32 29-272 0 0,-96 90-155 0 0,36-32 849 0 0,67-61-492 0 0,20-22-695 0 0,-1 1 0 0 0,1-1-1 0 0,1 1 1 0 0,-1 1 0 0 0,1-1 0 0 0,0 1-1 0 0,0-1 1 0 0,0 1 0 0 0,1 0 0 0 0,0 1-1 0 0,0-1 1 0 0,-1 6-111 0 0,3-11 14 0 0,1-1-1 0 0,0 1 1 0 0,0 0 0 0 0,0-1-1 0 0,0 1 1 0 0,0-1 0 0 0,0 1-1 0 0,0-1 1 0 0,0 1 0 0 0,0 0-1 0 0,0-1 1 0 0,0 1-1 0 0,0-1 1 0 0,0 1 0 0 0,1 0-1 0 0,-1-1 1 0 0,0 1 0 0 0,0-1-1 0 0,1 1 1 0 0,-1-1 0 0 0,0 1-1 0 0,0-1 1 0 0,1 1 0 0 0,-1-1-1 0 0,1 0 1 0 0,-1 1 0 0 0,0-1-1 0 0,1 1 1 0 0,-1-1 0 0 0,1 0-1 0 0,-1 1 1 0 0,1-1-1 0 0,-1 0 1 0 0,1 0 0 0 0,-1 1-1 0 0,1-1 1 0 0,0 0 0 0 0,-1 0-1 0 0,1 0 1 0 0,-1 0 0 0 0,1 1-1 0 0,0-1 1 0 0,-1 0 0 0 0,1 0-1 0 0,-1 0 1 0 0,1-1 0 0 0,-1 1-1 0 0,1 0 1 0 0,0 0 0 0 0,-1 0-1 0 0,1 0 1 0 0,-1 0-1 0 0,1-1 1 0 0,-1 1 0 0 0,1 0-1 0 0,-1 0 1 0 0,1-1 0 0 0,-1 1-1 0 0,1-1-13 0 0,35-17 1358 0 0,127-107 385 0 0,-55 29-1416 0 0,-78 66-278 0 0,2 1-1 0 0,1 2 1 0 0,2 1 0 0 0,0 1 0 0 0,5 0-49 0 0,-39 24-12 0 0,0 1 0 0 0,-1-1 1 0 0,1 0-1 0 0,0 0 0 0 0,0 1 0 0 0,0-1 1 0 0,0 0-1 0 0,0 1 0 0 0,0-1 0 0 0,0 1 1 0 0,1-1-1 0 0,-1 1 0 0 0,0 0 0 0 0,0-1 1 0 0,0 1-1 0 0,0 0 0 0 0,1 0 0 0 0,-1 0 1 0 0,0 0-1 0 0,0 0 0 0 0,0 0 0 0 0,1 0 1 0 0,-1 0-1 0 0,0 1 0 0 0,0-1 0 0 0,0 0 0 0 0,0 1 1 0 0,0-1-1 0 0,0 1 0 0 0,1-1 0 0 0,-1 1 1 0 0,0-1-1 0 0,0 1 0 0 0,-1 0 0 0 0,1 0 1 0 0,0-1-1 0 0,0 1 0 0 0,0 0 0 0 0,0 0 1 0 0,-1 0-1 0 0,1 0 0 0 0,0 0 0 0 0,-1 0 1 0 0,1 0-1 0 0,-1 0 0 0 0,1 0 0 0 0,-1 0 1 0 0,1 0-1 0 0,-1 1 0 0 0,0-1 0 0 0,0 0 0 0 0,1 0 1 0 0,-1 0-1 0 0,0 1 0 0 0,0-1 12 0 0,-1 137-383 0 0,1 7 314 0 0,3-102 365 0 0,-3-42-177 0 0,0-1 42 0 0,-23 3 1757 0 0,-15-13-2078 0 0,2-3 1 0 0,-1-1-1 0 0,2-1 1 0 0,0-2-1 0 0,-23-16 160 0 0,12 1-3937 0 0,25 17-1905 0 0,8 7-3600 0 0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04.1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0 537 5809 0 0,'0'0'1334'0'0,"0"0"-289"0"0,0 0-139 0 0,0 0 49 0 0,0 0 105 0 0,0 0 8 0 0,0 0-126 0 0,0 0-151 0 0,0 0-98 0 0,0 0-90 0 0,0 0-84 0 0,0 0-87 0 0,0 0-84 0 0,11 38-65 0 0,33 119-53 0 0,-12 5 141 0 0,-25-121-348 0 0,-3-15-9 0 0,0 0 0 0 0,2 0 0 0 0,0-1 0 0 0,2 1 0 0 0,1-2 0 0 0,1 1 0 0 0,1-1 0 0 0,2 1-14 0 0,-13-24 22 0 0,0-1 0 0 0,1 1 0 0 0,-1 0 0 0 0,1 0 1 0 0,-1-1-1 0 0,1 1 0 0 0,-1 0 0 0 0,1-1 0 0 0,-1 1 0 0 0,1-1 1 0 0,0 1-1 0 0,-1-1 0 0 0,1 1 0 0 0,0-1 0 0 0,-1 1 0 0 0,1-1 1 0 0,0 1-1 0 0,0-1 0 0 0,-1 0 0 0 0,1 0 0 0 0,0 1 0 0 0,0-1 1 0 0,0 0-1 0 0,0 0 0 0 0,-1 0 0 0 0,1 0 0 0 0,0 0 0 0 0,0 0 1 0 0,0 0-1 0 0,0 0 0 0 0,-1 0 0 0 0,1 0 0 0 0,0 0 0 0 0,0-1 1 0 0,0 1-1 0 0,0 0 0 0 0,-1-1 0 0 0,1 1 0 0 0,0 0 0 0 0,-1-1 1 0 0,1 1-1 0 0,0-1 0 0 0,0 1 0 0 0,-1-1 0 0 0,1 0 0 0 0,-1 1 1 0 0,1-1-1 0 0,-1 0 0 0 0,1 1 0 0 0,-1-1-22 0 0,25-40 1542 0 0,-22 35-1424 0 0,64-137 817 0 0,-7-3-1 0 0,13-60-934 0 0,-43 77-1046 0 0,-30 128-266 0 0,0 2-3564 0 0,0 8-552 0 0,0-4-2327 0 0</inkml:trace>
  <inkml:trace contextRef="#ctx0" brushRef="#br0" timeOffset="579.168">634 938 0 0 0,'0'0'1748'0'0,"0"0"91"0"0,0 0 69 0 0,0 0 17 0 0,0 0-74 0 0,0 0-160 0 0,0 0-226 0 0,0 0-234 0 0,0 0-203 0 0,0 0-180 0 0,0 0-169 0 0,31-12-134 0 0,98-43-86 0 0,-76 17 145 0 0,-48 29-462 0 0,1 1-92 0 0,-1-1 1 0 0,0 1 0 0 0,0-1 0 0 0,-1 0 0 0 0,0 0 0 0 0,0 0-1 0 0,-1-1 1 0 0,-1 1 0 0 0,0-1 0 0 0,0 1 0 0 0,0-1 0 0 0,-1 0-1 0 0,-1 0 1 0 0,0 0 0 0 0,0 0 0 0 0,-2-6-51 0 0,0 13-207 0 0,0 0 0 0 0,-1 0-1 0 0,1 0 1 0 0,-1 0 0 0 0,0 0 0 0 0,0 1 0 0 0,0-1 0 0 0,0 1-1 0 0,-1 0 1 0 0,1-1 0 0 0,-1 2 0 0 0,1-1 0 0 0,-1 0 0 0 0,0 1-1 0 0,1 0 1 0 0,-1 0 0 0 0,0 0 0 0 0,0 0 0 0 0,0 0-1 0 0,0 1 1 0 0,0 0 0 0 0,0 0 0 0 0,0 0 0 0 0,0 0 0 0 0,0 0-1 0 0,0 1 1 0 0,0 0 0 0 0,1 0 0 0 0,-1 0 0 0 0,0 0 0 0 0,0 1-1 0 0,1-1 1 0 0,-1 1 0 0 0,1 0 0 0 0,-1 0 0 0 0,1 0-1 0 0,0 1 1 0 0,0-1 0 0 0,0 1 0 0 0,0 0 207 0 0,-9 6-499 0 0,0 1 0 0 0,1 0 0 0 0,1 1 0 0 0,0 0 0 0 0,0 1 0 0 0,1 0 0 0 0,1 0 0 0 0,-5 9 499 0 0,5-5-174 0 0,0 1 1 0 0,1 0-1 0 0,0 1 0 0 0,2-1 0 0 0,0 1 1 0 0,1 0-1 0 0,0 0 0 0 0,2 1 0 0 0,0-1 1 0 0,1 13 173 0 0,1-25 126 0 0,1 1 1 0 0,-1 0 0 0 0,1-1 0 0 0,1 1 0 0 0,-1-1-1 0 0,1 0 1 0 0,0 1 0 0 0,1-1 0 0 0,-1 0-1 0 0,1 0 1 0 0,1-1 0 0 0,-1 1 0 0 0,1-1-1 0 0,0 1 1 0 0,0-1 0 0 0,0 0 0 0 0,1 0 0 0 0,-1-1-1 0 0,1 0 1 0 0,1 1 0 0 0,-1-2 0 0 0,0 1-1 0 0,1-1 1 0 0,0 1 0 0 0,0-2 0 0 0,0 1 0 0 0,0-1-1 0 0,0 1 1 0 0,1-2 0 0 0,-1 1 0 0 0,0-1-1 0 0,1 0 1 0 0,-1 0 0 0 0,1-1-127 0 0,8 1 513 0 0,1 0-1 0 0,-1-1 1 0 0,1-1 0 0 0,-1-1-1 0 0,0 0 1 0 0,0-1 0 0 0,0-1-1 0 0,0 0 1 0 0,0-1 0 0 0,-1 0-1 0 0,0-1 1 0 0,0-1 0 0 0,0 0-1 0 0,-1-1 1 0 0,0-1 0 0 0,-1 0-1 0 0,4-3-512 0 0,25-23 554 0 0,-2-2-1 0 0,-1-1 1 0 0,-2-2-1 0 0,8-14-553 0 0,-8 9 24 0 0,-1-1-1 0 0,-3-2 1 0 0,-2-1-1 0 0,-1-2 1 0 0,-3-1 0 0 0,5-19-24 0 0,-18 35-866 0 0,-1-1 1 0 0,-2 0 0 0 0,-2 0 0 0 0,-2-1 0 0 0,-1 0 0 0 0,0-16 865 0 0,-4 31-911 0 0,1 17 695 0 0,-1-1-1 0 0,0 0 0 0 0,0 0 1 0 0,0 0-1 0 0,-1 0 1 0 0,0 1-1 0 0,0-1 1 0 0,-1 0-1 0 0,0 0 0 0 0,0 0 1 0 0,-1 0-1 0 0,0 1 1 0 0,0-1-1 0 0,0 1 1 0 0,-1-1-1 0 0,0 1 0 0 0,0 0 1 0 0,0 0-1 0 0,-1 0 1 0 0,0 1-1 0 0,0-1 1 0 0,-1 1-1 0 0,0-1 217 0 0,1 5 28 0 0,0-1 1 0 0,1 1-1 0 0,-1 0 1 0 0,0 0-1 0 0,0 0 1 0 0,1 1-1 0 0,-1 0 0 0 0,0-1 1 0 0,0 1-1 0 0,0 0 1 0 0,0 1-1 0 0,0-1 1 0 0,1 1-1 0 0,-1 0 1 0 0,0 0-1 0 0,0 0 0 0 0,1 0 1 0 0,-1 1-1 0 0,1-1 1 0 0,-1 1-1 0 0,1 0 1 0 0,-1 0-1 0 0,1 0 1 0 0,0 0-1 0 0,0 1 0 0 0,0 0 1 0 0,0 0-29 0 0,-72 80 1171 0 0,52-49-824 0 0,1 1 1 0 0,2 1-1 0 0,2 2 0 0 0,1-1 1 0 0,2 2-1 0 0,2 0 1 0 0,1 1-1 0 0,2 0 0 0 0,2 0 1 0 0,2 1-1 0 0,1 0 0 0 0,2 0 1 0 0,3 1-1 0 0,0-1 0 0 0,5 17-347 0 0,-1-40 69 0 0,0-1-1 0 0,2 1 0 0 0,0-1 1 0 0,1 0-1 0 0,0-1 0 0 0,2 0 0 0 0,0 0 1 0 0,1 0-1 0 0,0-1 0 0 0,1-1 0 0 0,1 0 1 0 0,0-1-1 0 0,1 0 0 0 0,0 0 0 0 0,1-2 1 0 0,5 3-69 0 0,26 5-1131 0 0,-13-18-4013 0 0,-19-2 1106 0 0,-5 1-2949 0 0</inkml:trace>
  <inkml:trace contextRef="#ctx0" brushRef="#br0" timeOffset="929.949">1733 574 6209 0 0,'0'0'2199'0'0,"0"0"-382"0"0,0 0-219 0 0,0 0-168 0 0,0 0-204 0 0,0 0-320 0 0,0 0-293 0 0,0 0-194 0 0,0 0-148 0 0,0 0-89 0 0,-26 34-78 0 0,-82 107-78 0 0,50-42-173 0 0,54-86 99 0 0,-2 5-162 0 0,0 1 1 0 0,2-1-1 0 0,0 1 1 0 0,1 0-1 0 0,1 0 1 0 0,1 0-1 0 0,1 0 1 0 0,0 1-1 0 0,2 4 210 0 0,-1-19-12 0 0,0 0-1 0 0,1 0 1 0 0,-1-1-1 0 0,1 1 1 0 0,0 0-1 0 0,0-1 1 0 0,0 1-1 0 0,1-1 0 0 0,-1 0 1 0 0,1 0-1 0 0,0 0 1 0 0,1 0-1 0 0,-1 0 1 0 0,1-1-1 0 0,-1 1 1 0 0,1-1-1 0 0,0 0 1 0 0,0 0-1 0 0,1 0 1 0 0,-1-1-1 0 0,0 0 1 0 0,1 0-1 0 0,0 0 1 0 0,-1 0-1 0 0,1-1 1 0 0,0 1-1 0 0,0-1 1 0 0,5 0 12 0 0,-1 1 132 0 0,0-1 0 0 0,1-1 0 0 0,-1 0 1 0 0,1 0-1 0 0,-1 0 0 0 0,1-1 1 0 0,-1-1-1 0 0,0 0 0 0 0,0 0 1 0 0,1-1-1 0 0,-2 0 0 0 0,1 0 1 0 0,0-1-1 0 0,7-4-132 0 0,-5-1 146 0 0,-1 1 1 0 0,1-1-1 0 0,-2-1 1 0 0,1 0-1 0 0,-1 0 1 0 0,-1-1-1 0 0,0 0 0 0 0,0 0 1 0 0,-1-1-1 0 0,-1 0 1 0 0,0 0-1 0 0,-1-1 1 0 0,0 0-1 0 0,-1 0 1 0 0,0 0-1 0 0,-1 0 0 0 0,0-1 1 0 0,-1 1-1 0 0,-1-1 1 0 0,0 1-1 0 0,-1-11-146 0 0,-17-103-1389 0 0,-16 47-3128 0 0,-12 16-4587 0 0,29 47 4618 0 0</inkml:trace>
  <inkml:trace contextRef="#ctx0" brushRef="#br0" timeOffset="1743.232">2202 633 0 0 0,'0'0'152'0'0,"0"0"355"0"0,0 0 128 0 0,0 0 153 0 0,0 0 167 0 0,0 0 38 0 0,0 0-61 0 0,0 0-123 0 0,-31 9-121 0 0,-94 30-35 0 0,68-10 864 0 0,52-24-1310 0 0,0 1 0 0 0,1 0 0 0 0,0 0 1 0 0,0 0-1 0 0,0 0 0 0 0,1 0 0 0 0,0 1 1 0 0,0-1-1 0 0,1 1 0 0 0,0 0 0 0 0,0 0 1 0 0,0 0-1 0 0,1 0 0 0 0,0 0 0 0 0,1 0 1 0 0,-1 1-1 0 0,1-1 0 0 0,1 0 0 0 0,-1 0 1 0 0,1 0-1 0 0,1 0 0 0 0,-1 0 1 0 0,1 0-1 0 0,0 0 0 0 0,1 0 0 0 0,-1-1 1 0 0,1 1-1 0 0,1-1 0 0 0,2 4-207 0 0,-2 1 64 0 0,2-1-1 0 0,-1 0 0 0 0,1 0 1 0 0,1-1-1 0 0,-1 1 1 0 0,2-1-1 0 0,-1-1 0 0 0,1 0 1 0 0,1 0-1 0 0,-1 0 1 0 0,1-1-1 0 0,1 0 1 0 0,-1-1-1 0 0,1 0 0 0 0,0 0 1 0 0,0-1-1 0 0,1-1 1 0 0,0 0-1 0 0,0 0 0 0 0,4 0-63 0 0,94 4 1625 0 0,-66-49-1663 0 0,-8-10-2327 0 0,-14 15-3344 0 0,-13 21 1233 0 0,-1 7-468 0 0</inkml:trace>
  <inkml:trace contextRef="#ctx0" brushRef="#br0" timeOffset="1988.966">2583 832 1968 0 0,'0'0'2358'0'0,"0"0"-605"0"0,0 0-356 0 0,0 0-119 0 0,0 0-106 0 0,-4 31-176 0 0,-12 97-266 0 0,12-30 85 0 0,9-67-2231 0 0,5-25-8624 0 0,-10-6 9029 0 0</inkml:trace>
  <inkml:trace contextRef="#ctx0" brushRef="#br0" timeOffset="2231.696">2524 364 10306 0 0,'0'0'752'0'0,"0"0"-392"0"0,0 0-360 0 0,0 0-160 0 0,0 0-496 0 0,0 0-1248 0 0,0 0-1129 0 0,0 0-2632 0 0</inkml:trace>
  <inkml:trace contextRef="#ctx0" brushRef="#br0" timeOffset="2470.156">3014 103 6345 0 0,'0'0'3114'0'0,"0"0"-1723"0"0,0 0-660 0 0,0 0-1 0 0,0 0 103 0 0,0 0 57 0 0,0 0-87 0 0,0 0-158 0 0,0 0-101 0 0,0 0-30 0 0,0 0-41 0 0,0 0-41 0 0,0 0-37 0 0,3 24-23 0 0,8 79-11 0 0,-16 134 1021 0 0,-6 271-1727 0 0,11-506 212 0 0,-12 77-807 0 0,-2-58-2177 0 0,-7-8-4125 0 0,16-11 2886 0 0,2-1 534 0 0</inkml:trace>
  <inkml:trace contextRef="#ctx0" brushRef="#br0" timeOffset="2630.294">2688 688 5305 0 0,'0'0'2474'0'0,"0"0"-996"0"0,0 0-274 0 0,0 0 24 0 0,0 0-48 0 0,0 0-121 0 0,0 0-148 0 0,32 0-135 0 0,100 1-154 0 0,38 2 579 0 0,-41 0-2441 0 0,-39-3-4105 0 0,-67 0 936 0 0,-10 0-2035 0 0</inkml:trace>
  <inkml:trace contextRef="#ctx0" brushRef="#br0" timeOffset="3416.094">3349 721 4097 0 0,'0'0'1244'0'0,"0"0"-498"0"0,0 0-250 0 0,0 0-20 0 0,0 0-36 0 0,0 0-97 0 0,-12 32-175 0 0,-36 99-162 0 0,37-70-31 0 0,14-54 28 0 0,-1-4 110 0 0,-1 0 0 0 0,1 0 0 0 0,0 0 1 0 0,-1 0-1 0 0,1 0 0 0 0,0 0 0 0 0,1 0 0 0 0,-1-1 1 0 0,1 1-1 0 0,-1-1 0 0 0,1 0 0 0 0,-1 1 0 0 0,1-1 1 0 0,0-1-1 0 0,0 1 0 0 0,0 0 0 0 0,1-1 1 0 0,-1 1-1 0 0,0-1 0 0 0,0 0 0 0 0,1 0 0 0 0,-1 0 1 0 0,1-1-1 0 0,-1 1 0 0 0,0-1 0 0 0,1 0 0 0 0,-1 0 1 0 0,1 0-1 0 0,-1 0 0 0 0,1-1 0 0 0,-1 1 1 0 0,1-1-1 0 0,-1 0 0 0 0,0 0 0 0 0,1 0 0 0 0,-1 0 1 0 0,0-1-1 0 0,0 0 0 0 0,0 1 0 0 0,0-1 0 0 0,0 0 1 0 0,0 0-1 0 0,-1 0 0 0 0,1-1 0 0 0,0 1 0 0 0,0-2-113 0 0,25-19 1131 0 0,-1-2-1 0 0,0-1 0 0 0,-2-1 0 0 0,-2-2 0 0 0,15-21-1130 0 0,43-27 460 0 0,-40 54-603 0 0,-40 23 49 0 0,-1 0-42 0 0,0 0-14 0 0,0 0 4 0 0,0 0 6 0 0,5 85 4725 0 0,0-18-4588 0 0,2-1 1 0 0,3 0-1 0 0,3 0 1 0 0,3-2-1 0 0,10 24 3 0 0,38 173-6 0 0,-60-236 12 0 0,-1 1-1 0 0,-1-1 1 0 0,-1 1-1 0 0,-2 0 1 0 0,0 0 0 0 0,-2-1-1 0 0,-1 1 1 0 0,0-1-1 0 0,-9 24-5 0 0,9-36 1 0 0,-1 0 1 0 0,0-1-1 0 0,-1 0 0 0 0,-1 0 0 0 0,1 0 0 0 0,-2-1 0 0 0,0 0 0 0 0,0 0 0 0 0,-1-1 0 0 0,0 0 0 0 0,0-1 0 0 0,-1 0 0 0 0,-1 0 0 0 0,0-1 0 0 0,0 0 0 0 0,0-1 0 0 0,-1 0 1 0 0,0-1-1 0 0,-10 3-1 0 0,9-4-7 0 0,0 0 0 0 0,0-2 0 0 0,-1 1 0 0 0,1-2 0 0 0,-1 0 1 0 0,0 0-1 0 0,0-2 0 0 0,-5 1 7 0 0,14-1-11 0 0,1-1 0 0 0,0 1 1 0 0,-1 0-1 0 0,1-1 0 0 0,0 0 0 0 0,0 0 1 0 0,0 0-1 0 0,-1-1 0 0 0,1 0 0 0 0,1 1 0 0 0,-1-1 1 0 0,0-1-1 0 0,0 1 0 0 0,1 0 0 0 0,-1-1 1 0 0,1 0-1 0 0,0 0 0 0 0,0 0 0 0 0,0 0 1 0 0,0 0-1 0 0,0-1 0 0 0,1 1 0 0 0,-1-1 1 0 0,1 0-1 0 0,0 1 0 0 0,0-1 0 0 0,1 0 1 0 0,-1-1 10 0 0,0-4-22 0 0,0 0 0 0 0,0 0 1 0 0,1 0-1 0 0,0 0 1 0 0,1 0-1 0 0,0 0 0 0 0,1 0 1 0 0,-1 0-1 0 0,2 0 1 0 0,-1 0-1 0 0,1 0 0 0 0,1 0 1 0 0,0 0-1 0 0,0 1 1 0 0,0-1-1 0 0,1 1 0 0 0,1 0 1 0 0,-1 0-1 0 0,5-5 22 0 0,117-134-271 0 0,-121 143 258 0 0,41-40-266 0 0,2 2 0 0 0,1 2 0 0 0,3 2 0 0 0,1 3 0 0 0,2 2 0 0 0,20-8 279 0 0,-27 18-1453 0 0,1 2 1 0 0,1 3-1 0 0,1 1 0 0 0,43-7 1453 0 0,-88 23-542 0 0,38-5-7343 0 0,-29 6 1708 0 0</inkml:trace>
  <inkml:trace contextRef="#ctx0" brushRef="#br0" timeOffset="4344.956">2196 625 0 0 0,'0'0'316'0'0,"0"0"375"0"0,0 0-27 0 0,0 0-163 0 0,0 0-190 0 0,0 0-131 0 0,0 0-66 0 0,0 0-37 0 0,0 0 30 0 0,0 0 85 0 0,-5 0 104 0 0,-23 0 836 0 0,3 0 4901 0 0,1 15-2653 0 0,-38 23-1280 0 0,-1 35-3444 0 0,62-64-47 0 0,1-3-7903 0 0,0-3 5229 0 0</inkml:trace>
  <inkml:trace contextRef="#ctx0" brushRef="#br0" timeOffset="5395.472">4474 585 0 0 0,'0'0'1182'0'0,"0"0"459"0"0,0 0 216 0 0,0 0 67 0 0,0 0-69 0 0,0 0-164 0 0,0 0-171 0 0,0 0-170 0 0,-1-4-179 0 0,0-10-167 0 0,1 10-158 0 0,0 4-194 0 0,249-15 3362 0 0,30-44-3100 0 0,-154 22-1404 0 0,-127 36-7099 0 0,-16 5-1459 0 0,11 1 4554 0 0</inkml:trace>
  <inkml:trace contextRef="#ctx0" brushRef="#br0" timeOffset="5684.252">4459 835 1600 0 0,'0'0'1185'0'0,"0"0"188"0"0,0 0 326 0 0,0 0 260 0 0,0 0 31 0 0,0 0-220 0 0,0 0-297 0 0,0 0-283 0 0,32-5-212 0 0,101-18-134 0 0,44 0 1495 0 0,-114 21-2036 0 0,-33 1-440 0 0,-1 0 0 0 0,0-2 0 0 0,0-1 0 0 0,0-1 1 0 0,11-5 136 0 0,35-19-4937 0 0,-29 4-6721 0 0,-42 24 10234 0 0</inkml:trace>
  <inkml:trace contextRef="#ctx0" brushRef="#br0" timeOffset="5998.361">4442 1152 9218 0 0,'0'0'1215'0'0,"0"0"-451"0"0,0 0-158 0 0,0 0 280 0 0,0 0 300 0 0,0 0 81 0 0,0 0-182 0 0,0 0-258 0 0,0 0-188 0 0,0 0-128 0 0,0 0-60 0 0,0 0-41 0 0,34-1-50 0 0,103-2-34 0 0,19-19 394 0 0,-31-11-2454 0 0,-84 21-1781 0 0,-1-1-3569 0 0,-24 9-1054 0 0</inkml:trace>
  <inkml:trace contextRef="#ctx0" brushRef="#br0" timeOffset="7200.257">5352 1222 0 0 0,'0'0'705'0'0,"0"0"298"0"0,0 0 375 0 0,0 0 277 0 0,0 0 164 0 0,0 0 36 0 0,0 0-93 0 0,0 0-158 0 0,0 0-214 0 0,32-6-233 0 0,104-22-212 0 0,-40-12 440 0 0,-55 17-988 0 0,0-2-1 0 0,-2-1 0 0 0,-1-3 0 0 0,-2 0 1 0 0,-1-3-1 0 0,-1 0 0 0 0,2-7-396 0 0,-10 11 83 0 0,-13 16-120 0 0,0 0 0 0 0,-1-2-1 0 0,0 1 1 0 0,-1-1 0 0 0,0-1-1 0 0,-1 0 1 0 0,-1-1 0 0 0,-1 1 0 0 0,0-2-1 0 0,-1 1 1 0 0,0-1 0 0 0,-2 0 0 0 0,0 0-1 0 0,-1-1 1 0 0,2-14 37 0 0,-6 31-98 0 0,0-1 0 0 0,-1 0 0 0 0,1 0 0 0 0,0 1-1 0 0,0-1 1 0 0,-1 0 0 0 0,1 1 0 0 0,-1-1 0 0 0,0 0 0 0 0,1 1 0 0 0,-1-1 0 0 0,0 1-1 0 0,0-1 1 0 0,0 1 0 0 0,0-1 0 0 0,0 1 0 0 0,0 0 0 0 0,0 0 0 0 0,-1-1-1 0 0,1 1 1 0 0,0 0 0 0 0,-1 0 0 0 0,1 0 0 0 0,-1 0 0 0 0,1 0 0 0 0,-1 1 0 0 0,1-1-1 0 0,-1 0 1 0 0,0 1 0 0 0,1-1 0 0 0,-1 1 0 0 0,0 0 0 0 0,0-1 0 0 0,1 1 0 0 0,-1 0-1 0 0,0 0 1 0 0,0 0 0 0 0,1 0 0 0 0,-2 1 98 0 0,-69 17-3856 0 0,53-5 3732 0 0,1 0 0 0 0,0 1-1 0 0,0 1 1 0 0,2 0 0 0 0,0 1 0 0 0,0 1 0 0 0,2 1-1 0 0,0 0 1 0 0,1 0 0 0 0,1 2 0 0 0,1-1 0 0 0,0 2-1 0 0,2-1 1 0 0,0 1 0 0 0,-4 20 124 0 0,10-35 58 0 0,1 1 1 0 0,0 0-1 0 0,0 0 1 0 0,1 0-1 0 0,0 0 1 0 0,0 0-1 0 0,1 0 0 0 0,0 0 1 0 0,0 0-1 0 0,0 1 1 0 0,1-1-1 0 0,0 0 1 0 0,1 0-1 0 0,-1 0 0 0 0,1 0 1 0 0,1-1-1 0 0,-1 1 1 0 0,1-1-1 0 0,1 1 0 0 0,-1-1 1 0 0,1 0-1 0 0,0 0 1 0 0,0 0-1 0 0,0-1 1 0 0,1 1-1 0 0,5 3-58 0 0,4 1 286 0 0,0-2 1 0 0,1 0-1 0 0,0 0 1 0 0,0-2-1 0 0,1 0 1 0 0,0 0-1 0 0,0-2 0 0 0,0 0 1 0 0,0-1-1 0 0,1 0 1 0 0,-1-2-1 0 0,1 0 0 0 0,0 0 1 0 0,-1-2-1 0 0,1 0 1 0 0,0-1-1 0 0,4-1-286 0 0,11-3 489 0 0,0-2 0 0 0,-1-1 0 0 0,0-1 0 0 0,-1-2 0 0 0,0-1 0 0 0,-1-1 0 0 0,0-1 0 0 0,13-11-489 0 0,10-13 443 0 0,-2-2 1 0 0,-1-2-1 0 0,27-33-443 0 0,-69 69 9 0 0,3-2-66 0 0,0 0 1 0 0,0-1 0 0 0,-1-1-1 0 0,-1 1 1 0 0,1-1 0 0 0,-2-1-1 0 0,0 0 1 0 0,0 0 0 0 0,-1 0-1 0 0,0-1 1 0 0,-1 1 0 0 0,-1-2-1 0 0,0 1 1 0 0,-1 0 0 0 0,0-1-1 0 0,-1 1 1 0 0,0-9 56 0 0,-2 20-61 0 0,0 0 1 0 0,0 1-1 0 0,0-1 0 0 0,0 1 1 0 0,-1-1-1 0 0,1 0 1 0 0,-1 1-1 0 0,1-1 0 0 0,-1 1 1 0 0,1-1-1 0 0,-1 1 0 0 0,0 0 1 0 0,0-1-1 0 0,0 1 0 0 0,0 0 1 0 0,0-1-1 0 0,0 1 1 0 0,0 0-1 0 0,0 0 0 0 0,0 0 1 0 0,0 0-1 0 0,-1 0 0 0 0,1 0 1 0 0,-1 0-1 0 0,1 0 1 0 0,0 1-1 0 0,-1-1 0 0 0,1 0 1 0 0,-1 1-1 0 0,1 0 0 0 0,-1-1 1 0 0,0 1-1 0 0,1 0 0 0 0,-1-1 1 0 0,1 1-1 0 0,-1 0 1 0 0,0 0-1 0 0,1 0 0 0 0,-1 1 1 0 0,-1-1 60 0 0,-62 19-2300 0 0,48-8 2141 0 0,0 1 0 0 0,1 1 0 0 0,0 1 0 0 0,1 0 0 0 0,0 1 0 0 0,2 1 0 0 0,-1 0 0 0 0,2 1 0 0 0,0 0 0 0 0,2 1 0 0 0,-1 0 1 0 0,2 1-1 0 0,1 0 0 0 0,0 0 0 0 0,1 1 0 0 0,-3 19 159 0 0,8-30-12 0 0,1 0 0 0 0,0 1 0 0 0,0-1 0 0 0,1 1 1 0 0,1-1-1 0 0,-1 1 0 0 0,2-1 0 0 0,-1 1 0 0 0,1-1 0 0 0,1 0 1 0 0,0 0-1 0 0,0 0 0 0 0,0 0 0 0 0,1 0 0 0 0,1-1 1 0 0,0 0-1 0 0,0 0 0 0 0,0 0 0 0 0,1 0 0 0 0,0-1 0 0 0,0 0 1 0 0,1 0-1 0 0,0-1 0 0 0,0 0 0 0 0,1 0 0 0 0,0 0 0 0 0,0-1 1 0 0,0 0-1 0 0,0-1 0 0 0,3 1 12 0 0,4 2 328 0 0,-1-1-1 0 0,1-1 1 0 0,0 0 0 0 0,1-1-1 0 0,-1-1 1 0 0,1 0 0 0 0,0-1-1 0 0,-1-1 1 0 0,1 0-1 0 0,0-1 1 0 0,0-1 0 0 0,-1-1-1 0 0,1 0 1 0 0,0-1 0 0 0,-1 0-1 0 0,0-1 1 0 0,0-1 0 0 0,0-1-1 0 0,3-1-327 0 0,15-9 229 0 0,-1-1 0 0 0,0-2 0 0 0,-1 0 0 0 0,-1-3 0 0 0,-2 0 0 0 0,0-2 0 0 0,-1-1 0 0 0,-1-1 0 0 0,-2-1 1 0 0,0-1-1 0 0,4-11-229 0 0,-15 22-1 0 0,-1 4-271 0 0,-1 0 1 0 0,0-1-1 0 0,-1 0 1 0 0,0-1-1 0 0,-1 0 1 0 0,-1-1 0 0 0,0 0-1 0 0,-1 0 1 0 0,-1 0-1 0 0,-1-1 1 0 0,0 0-1 0 0,-1 0 1 0 0,-1-1-1 0 0,0 1 1 0 0,-1-7 271 0 0,-2 22-60 0 0,0-1 0 0 0,-1 0 1 0 0,1 1-1 0 0,-1-1 1 0 0,1 0-1 0 0,-1 1 1 0 0,0-1-1 0 0,0 1 0 0 0,0-1 1 0 0,0 1-1 0 0,0-1 1 0 0,-1 1-1 0 0,1 0 0 0 0,-1 0 1 0 0,1-1-1 0 0,-1 1 1 0 0,0 0-1 0 0,0 0 0 0 0,0 1 1 0 0,0-1-1 0 0,0 0 1 0 0,-1 1-1 0 0,1-1 0 0 0,0 1 1 0 0,-1 0-1 0 0,1 0 1 0 0,-1 0-1 0 0,1 0 0 0 0,-1 0 1 0 0,1 0-1 0 0,-1 1 1 0 0,0-1-1 0 0,0 1 0 0 0,1 0 1 0 0,-2 0 59 0 0,-3 0-65 0 0,0 0 0 0 0,0 0 1 0 0,0 1-1 0 0,1 0 0 0 0,-1 0 0 0 0,0 1 1 0 0,0 0-1 0 0,0 0 0 0 0,1 0 1 0 0,0 1-1 0 0,-1 0 0 0 0,1 0 0 0 0,-2 2 65 0 0,-5 4-14 0 0,1 1-1 0 0,-1 1 1 0 0,2 0 0 0 0,-1 0-1 0 0,2 1 1 0 0,-1 1-1 0 0,2 0 1 0 0,0 0-1 0 0,0 0 1 0 0,1 1-1 0 0,1 1 1 0 0,0-1-1 0 0,1 1 1 0 0,1 1-1 0 0,0-1 1 0 0,1 1 0 0 0,1-1-1 0 0,0 1 1 0 0,2 0-1 0 0,-1 0 1 0 0,2 0-1 0 0,0 0 1 0 0,1 0-1 0 0,0 0 1 0 0,2 0-1 0 0,0 0 1 0 0,0 0 0 0 0,2-1-1 0 0,0 1 1 0 0,0-1-1 0 0,2-1 1 0 0,0 1-1 0 0,0-1 1 0 0,1 0-1 0 0,1-1 1 0 0,0 1-1 0 0,1-2 1 0 0,1 1 14 0 0,85 58-1277 0 0,-26-38-6352 0 0,-52-26 2872 0 0</inkml:trace>
</inkml:ink>
</file>

<file path=ppt/ink/ink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26.0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 0 0 0,'0'0'407'0'0,"0"0"345"0"0,0 0 77 0 0,0 0-4 0 0,0 0 91 0 0,0 0 225 0 0,0 0 122 0 0,0 0-53 0 0,0 0-178 0 0,0 0-305 0 0,0 0-256 0 0,0 0-145 0 0,0 0-68 0 0,2-6 34 0 0,6-16 48 0 0,-1 24 7024 0 0,13 32-7117 0 0,-7 8-39 0 0,-2 0 0 0 0,-3 0 1 0 0,-1 1-1 0 0,-2 0 0 0 0,-1 0 0 0 0,-3 1 1 0 0,-2 2-209 0 0,1 293 426 0 0,-11-277-258 0 0,11-61-144 0 0,0-1 0 0 0,0 0-1 0 0,0 0-3 0 0,0 0 9 0 0,0 0 5 0 0,0 0 8 0 0,0 0 20 0 0,0 0 15 0 0,0 0 34 0 0,0 0 27 0 0,0 0 9 0 0,0 0 9 0 0,6-18 455 0 0,22-31-511 0 0,68-51-88 0 0,-80 91-40 0 0,-6 1 3 0 0,1 1-1 0 0,-1 1 0 0 0,1 0 0 0 0,1 0 1 0 0,-1 1-1 0 0,1 1 0 0 0,-1 0 0 0 0,1 0 1 0 0,1 1-1 0 0,-1 1 0 0 0,0 0 0 0 0,1 0 1 0 0,-1 2-1 0 0,13 0 26 0 0,-22 0-12 0 0,1 1-1 0 0,-1 0 1 0 0,0 0 0 0 0,1 0-1 0 0,-1 1 1 0 0,0-1 0 0 0,0 1-1 0 0,0 0 1 0 0,0 0-1 0 0,-1 0 1 0 0,1 0 0 0 0,0 0-1 0 0,-1 1 1 0 0,1-1 0 0 0,-1 1-1 0 0,0 0 1 0 0,0-1 0 0 0,0 1-1 0 0,0 0 1 0 0,0 0 0 0 0,-1 0-1 0 0,0 1 1 0 0,1-1 0 0 0,-1 0-1 0 0,0 1 1 0 0,0-1 0 0 0,0 3 12 0 0,8 96 58 0 0,-9-98-52 0 0,-1 7-13 0 0,-1 1 0 0 0,0-1 0 0 0,-1 1 1 0 0,0-1-1 0 0,-1 0 0 0 0,0 0 0 0 0,0 0 1 0 0,-1 0-1 0 0,-1-1 0 0 0,0 0 0 0 0,0 0 0 0 0,-1-1 1 0 0,0 1-1 0 0,-1-1 0 0 0,0-1 0 0 0,0 0 1 0 0,-1 0-1 0 0,0 0 0 0 0,-1-1 0 0 0,1-1 1 0 0,-1 0-1 0 0,0 0 0 0 0,-1 0 0 0 0,0-2 1 0 0,1 1-1 0 0,-1-1 0 0 0,-1-1 0 0 0,1 0 1 0 0,-6 0 6 0 0,-77-4-1316 0 0,56-18-1248 0 0,20-23-4181 0 0,18 7-1086 0 0,0 23 5078 0 0</inkml:trace>
  <inkml:trace contextRef="#ctx0" brushRef="#br0" timeOffset="1047.309">757 679 0 0 0,'0'0'273'0'0,"0"0"480"0"0,0 0 225 0 0,2-5 83 0 0,5-17 26 0 0,-1 14 7162 0 0,-3 16-5312 0 0,-3 15-2472 0 0,0-22-242 0 0,15 120 1360 0 0,-14-117-1542 0 0,-1-1 0 0 0,1 1 0 0 0,0-1 0 0 0,0 0 0 0 0,0 1 0 0 0,0-1 0 0 0,0 0 0 0 0,1 0 0 0 0,-1 0 0 0 0,1 0 0 0 0,0 0 0 0 0,0 0 0 0 0,0 0 0 0 0,0 0 0 0 0,1-1 0 0 0,-1 1 0 0 0,1-1 0 0 0,0 0 0 0 0,-1 0 0 0 0,1 0-1 0 0,0 0 1 0 0,0 0 0 0 0,0-1 0 0 0,0 1 0 0 0,1-1 0 0 0,-1 0 0 0 0,0 0 0 0 0,1 0 0 0 0,-1 0 0 0 0,1-1 0 0 0,-1 1 0 0 0,0-1 0 0 0,1 0 0 0 0,-1 0 0 0 0,1 0 0 0 0,3-1-41 0 0,1-1 103 0 0,1-1-1 0 0,0 0 0 0 0,-1 0 1 0 0,0-1-1 0 0,0 0 1 0 0,0-1-1 0 0,0 1 1 0 0,-1-2-1 0 0,0 1 1 0 0,5-5-103 0 0,15-11 105 0 0,89-70 47 0 0,-107 81-50 0 0,-9 10-125 0 0,0 0 1 0 0,0 1 0 0 0,0-1 0 0 0,1 1 0 0 0,-1-1-1 0 0,0 0 1 0 0,0 1 0 0 0,0-1 0 0 0,1 0-1 0 0,-1 1 1 0 0,0-1 0 0 0,1 0 0 0 0,-1 0-1 0 0,0 1 1 0 0,1-1 0 0 0,-1 0 0 0 0,0 0 0 0 0,1 1-1 0 0,-1-1 1 0 0,0 0 0 0 0,1 0 0 0 0,-1 0-1 0 0,1 0 1 0 0,-1 0 0 0 0,0 0 0 0 0,1 0-1 0 0,-1 1 1 0 0,1-1 0 0 0,-1 0 0 0 0,0 0 0 0 0,1 0-1 0 0,-1-1 1 0 0,1 1 0 0 0,-1 0 0 0 0,0 0-1 0 0,1 0 1 0 0,-1 0 0 0 0,1 0 0 0 0,-1 0-1 0 0,0-1 1 0 0,1 1 0 0 0,-1 0 0 0 0,0 0 0 0 0,1 0-1 0 0,-1-1 1 0 0,0 1 0 0 0,1 0 0 0 0,-1-1-1 0 0,0 1 1 0 0,1 0 22 0 0,-1 2-15 0 0,-1 7-8 0 0,0 0 0 0 0,1 0 0 0 0,0 1 0 0 0,1-1 0 0 0,0 0 0 0 0,1 0 0 0 0,-1 0 0 0 0,2 0 0 0 0,-1 0 0 0 0,1 0 0 0 0,1-1 0 0 0,0 1 0 0 0,0-1 0 0 0,0 0 0 0 0,1 0 23 0 0,-1-3 13 0 0,-1 0-1 0 0,1-1 1 0 0,0 1-1 0 0,0-1 1 0 0,0 0-1 0 0,1 0 1 0 0,0 0 0 0 0,-1-1-1 0 0,1 1 1 0 0,1-1-1 0 0,-1 0 1 0 0,0-1 0 0 0,1 1-1 0 0,-1-1 1 0 0,1 0-1 0 0,0-1 1 0 0,-1 1-1 0 0,1-1 1 0 0,0 0 0 0 0,0-1-1 0 0,5 1-12 0 0,0-1 124 0 0,0-1 1 0 0,0 0-1 0 0,0-1 0 0 0,0 0 1 0 0,0-1-1 0 0,0 0 0 0 0,0-1 1 0 0,-1 0-1 0 0,0 0 0 0 0,1-1 1 0 0,-2 0-1 0 0,1-1 0 0 0,3-3-124 0 0,22-13 304 0 0,-1-1 0 0 0,-1-2-1 0 0,-1-1 1 0 0,-2-2 0 0 0,-1-1-1 0 0,-1-1 1 0 0,-1-1-1 0 0,-2-1 1 0 0,9-16-304 0 0,-25 31 37 0 0,-1-1 0 0 0,-1-1 0 0 0,0 0 0 0 0,-2 0 0 0 0,0 0 0 0 0,-1 0 0 0 0,0-1 0 0 0,-2 0 0 0 0,0 1 0 0 0,-2-1 0 0 0,0 0 0 0 0,-2-8-37 0 0,2 23-12 0 0,0 1 0 0 0,-1 0 0 0 0,0 0 0 0 0,0 0 0 0 0,0 0 0 0 0,0 0 0 0 0,0 0 0 0 0,-1 1 0 0 0,0-1 1 0 0,1 0-1 0 0,-1 1 0 0 0,-1-1 0 0 0,1 1 0 0 0,-1 0 0 0 0,1-1 0 0 0,-1 1 0 0 0,0 0 0 0 0,0 1 0 0 0,0-1 0 0 0,0 0 0 0 0,-1 1 0 0 0,1 0 0 0 0,-1 0 0 0 0,1 0 0 0 0,-1 0 0 0 0,0 1 0 0 0,0-1 0 0 0,0 1 0 0 0,0 0 0 0 0,0 0 0 0 0,0 0 0 0 0,-2 1 12 0 0,2 0-37 0 0,-1 0 0 0 0,0 1 0 0 0,1 0-1 0 0,-1 0 1 0 0,1 1 0 0 0,-1-1 0 0 0,1 1 0 0 0,0 0-1 0 0,0 0 1 0 0,0 0 0 0 0,0 1 0 0 0,0-1-1 0 0,0 1 1 0 0,1 0 0 0 0,-1 0 0 0 0,1 0 0 0 0,0 1-1 0 0,-1-1 1 0 0,2 1 0 0 0,-1 0 0 0 0,0-1-1 0 0,1 1 1 0 0,0 0 0 0 0,0 1 0 0 0,0-1-1 0 0,0 0 1 0 0,1 1 0 0 0,-1-1 0 0 0,1 1 0 0 0,0-1-1 0 0,1 1 1 0 0,-1 0 0 0 0,1-1 0 0 0,0 1-1 0 0,0 2 38 0 0,1 12-25 0 0,0 1-1 0 0,1-1 0 0 0,1 1 0 0 0,1-1 0 0 0,1 0 1 0 0,0 0-1 0 0,2-1 0 0 0,0 1 0 0 0,1-1 0 0 0,1-1 0 0 0,0 0 1 0 0,1 0-1 0 0,1 0 0 0 0,2 0 26 0 0,25 34-88 0 0,40 75-952 0 0,-73-100-544 0 0,-5-25 1446 0 0,0-1 0 0 0,1 1-1 0 0,-1-1 1 0 0,0 1-1 0 0,0-1 1 0 0,0 1 0 0 0,0-1-1 0 0,0 1 1 0 0,0-1 0 0 0,0 1-1 0 0,0-1 1 0 0,0 1 0 0 0,0-1-1 0 0,0 1 1 0 0,0-1 0 0 0,-1 1-1 0 0,1-1 1 0 0,0 1 0 0 0,0-1-1 0 0,0 1 1 0 0,-1-1 0 0 0,1 1-1 0 0,0-1 1 0 0,-1 0 0 0 0,1 1-1 0 0,0-1 1 0 0,-1 1 0 0 0,1-1-1 0 0,0 0 1 0 0,-1 1 0 0 0,1-1-1 0 0,-1 0 1 0 0,1 1 0 0 0,-1-1-1 0 0,1 0 1 0 0,-1 0 0 0 0,1 0-1 0 0,0 1 1 0 0,-1-1 0 0 0,0 0-1 0 0,1 0 1 0 0,-1 0 0 0 0,1 0-1 0 0,-1 0 1 0 0,1 0 0 0 0,-1 0-1 0 0,1 0 1 0 0,-1 0 0 0 0,1 0-1 0 0,-1 0 1 0 0,1 0 0 0 0,-1-1-1 0 0,1 1 1 0 0,-1 0 0 0 0,1 0-1 0 0,-1 0 1 0 0,1-1 0 0 0,-1 1-1 0 0,1 0 1 0 0,0-1-1 0 0,-1 1 1 0 0,1 0 0 0 0,-1-1-1 0 0,1 1 1 0 0,0 0 0 0 0,-1-1-1 0 0,1 1 1 0 0,0-1 0 0 0,-1 1 138 0 0,-31-28-7557 0 0,13 9 5473 0 0,17 17 2071 0 0,-5-4-82 0 0</inkml:trace>
  <inkml:trace contextRef="#ctx0" brushRef="#br0" timeOffset="1294.958">1355 425 3033 0 0,'0'0'1629'0'0,"0"0"-307"0"0,0 0-188 0 0,0 0 210 0 0,0 0 386 0 0,0 0 213 0 0,0 0-68 0 0,0 0-302 0 0,0 0-342 0 0,0 0-280 0 0,0 0-224 0 0,36 1-151 0 0,114 1-104 0 0,241-19 1255 0 0,-189 3-6632 0 0,-168 13-1019 0 0,-11 1-4514 0 0</inkml:trace>
</inkml:ink>
</file>

<file path=ppt/ink/ink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30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0 218 0 0 0,'0'0'939'0'0,"0"0"432"0"0,0 0 228 0 0,0 0-91 0 0,0 0-260 0 0,0 0-279 0 0,0 0-219 0 0,0 0-57 0 0,0 0 79 0 0,5-4 84 0 0,47-14 1750 0 0,176 16 2643 0 0,0 0-4043 0 0,-227 2-1086 0 0,-1 0 61 0 0,0 0 75 0 0,0 0 44 0 0,0 0 16 0 0,0 0-6 0 0,0 0-26 0 0,-11 0-114 0 0,1-2 0 0 0,-1 1 1 0 0,1-1-1 0 0,0-1 0 0 0,0 0 1 0 0,0-1-1 0 0,0 1 0 0 0,1-2 0 0 0,-1 1 1 0 0,1-2-1 0 0,0 1 0 0 0,0-1 1 0 0,-6-6-171 0 0,11 9 55 0 0,-56-56 122 0 0,37 12-3174 0 0,22 30-2784 0 0,2 12 953 0 0,-1 1-5545 0 0</inkml:trace>
</inkml:ink>
</file>

<file path=ppt/ink/ink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 0 0 0,'0'0'283'0'0,"0"0"22"0"0,0 0 249 0 0,0 0 435 0 0,0 0 439 0 0,0 0 163 0 0,0 0-209 0 0,0 0-374 0 0,0 0-292 0 0,0 0-67 0 0,3 0 104 0 0,144 3 7780 0 0,51-25-6828 0 0,-190 22-3085 0 0,12-3 3879 0 0,-8 0-6051 0 0,-6 2-2502 0 0,0 1-4056 0 0,-6 0 8811 0 0</inkml:trace>
</inkml:ink>
</file>

<file path=ppt/ink/ink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32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19 480 0 0,'0'0'3018'0'0,"0"0"-1590"0"0,0 0-566 0 0,0 0 217 0 0,0 0 385 0 0,0 0 254 0 0,0 0 53 0 0,0 0-216 0 0,0 0-256 0 0,0 0-214 0 0,0 0-199 0 0,0 0-147 0 0,25 5-119 0 0,80 17-101 0 0,-21-21 305 0 0,-62-7-659 0 0,60-6 48 0 0,-1-1-1565 0 0,-28 2-3259 0 0,-34 7-1152 0 0,-6 3-2236 0 0</inkml:trace>
</inkml:ink>
</file>

<file path=ppt/ink/ink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35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1 317 0 0 0,'0'0'1380'0'0,"0"0"-37"0"0,0 0 187 0 0,0 0 218 0 0,0 0 147 0 0,0 0-86 0 0,0 0-281 0 0,0 0-366 0 0,0 0-313 0 0,0 0-149 0 0,0 0-16 0 0,0 0 79 0 0,3-8 68 0 0,44-44 1635 0 0,-18 35-1893 0 0,-1-2 0 0 0,-1-1 0 0 0,-1-1 0 0 0,-1-1 1 0 0,-1-2-1 0 0,0 0 0 0 0,-2-1 0 0 0,14-22-573 0 0,-2 10 43 0 0,-14 62-801 0 0,-10 5 747 0 0,1-1 0 0 0,1 0 0 0 0,2-1 0 0 0,1 0 0 0 0,1-2-1 0 0,1 1 1 0 0,2-2 0 0 0,0 0 0 0 0,22 19 11 0 0,-12-19-953 0 0,-17-19-1790 0 0,0-1-3539 0 0,-6-4-4822 0 0</inkml:trace>
</inkml:ink>
</file>

<file path=ppt/ink/ink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33.6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56 111 1728 0 0,'0'0'516'0'0,"0"0"-283"0"0,0 0-68 0 0,0 0 263 0 0,0 0 414 0 0,0 0 316 0 0,0 0 113 0 0,0 0-138 0 0,0 0-264 0 0,0 0-250 0 0,-8 33-178 0 0,-26 105-63 0 0,21-18 671 0 0,27 152 921 0 0,-16-280 2613 0 0,-10-62-3502 0 0,12 37-915 0 0,2 0 0 0 0,2 0-1 0 0,1 1 1 0 0,1-1 0 0 0,2 1 0 0 0,9-22-166 0 0,-15 46 10 0 0,5-18 19 0 0,1 0 1 0 0,0 0-1 0 0,2 1 0 0 0,1 0 0 0 0,1 0 1 0 0,1 1-1 0 0,2 1 0 0 0,0 0 0 0 0,1 1 1 0 0,1 1-1 0 0,1 0 0 0 0,18-15-29 0 0,-35 35-8 0 0,0 0-1 0 0,0 0 0 0 0,-1 0 1 0 0,1 0-1 0 0,0 0 0 0 0,1 0 1 0 0,-1 0-1 0 0,0 0 1 0 0,0 0-1 0 0,0 1 0 0 0,1-1 1 0 0,-1 0-1 0 0,0 1 0 0 0,0-1 1 0 0,1 1-1 0 0,-1-1 1 0 0,1 1-1 0 0,-1 0 0 0 0,0 0 1 0 0,1-1-1 0 0,-1 1 0 0 0,1 0 1 0 0,-1 0-1 0 0,0 0 1 0 0,1 1-1 0 0,-1-1 0 0 0,1 0 1 0 0,-1 0-1 0 0,0 1 0 0 0,1-1 1 0 0,-1 1-1 0 0,0-1 1 0 0,1 1-1 0 0,-1 0 0 0 0,0-1 1 0 0,0 1-1 0 0,1 0 0 0 0,-1 0 1 0 0,0 0-1 0 0,0 0 1 0 0,0 0-1 0 0,0 0 0 0 0,0 0 1 0 0,-1 0-1 0 0,1 1 0 0 0,0-1 1 0 0,0 0 8 0 0,5 38-495 0 0,10 37-534 0 0,7-32-8168 0 0,-17-36 4611 0 0,-4-1 478 0 0</inkml:trace>
  <inkml:trace contextRef="#ctx0" brushRef="#br0" timeOffset="866.375">470 593 2088 0 0,'0'0'499'0'0,"0"0"-227"0"0,0 0 108 0 0,0 0 493 0 0,0 0 500 0 0,0 0 190 0 0,0 0-79 0 0,0 0-194 0 0,0 0-152 0 0,0 0-43 0 0,0 0-27 0 0,0 0-52 0 0,0 0-93 0 0,29-5-127 0 0,91-16-130 0 0,-50-8 456 0 0,-51 17-942 0 0,0-1-1 0 0,-1-1 0 0 0,-1-1 0 0 0,0 0 1 0 0,-1-1-1 0 0,-1-1 0 0 0,0 0 0 0 0,-1-1 0 0 0,-1-1 1 0 0,-1 0-1 0 0,-1-1 0 0 0,0 0 0 0 0,6-19-179 0 0,-15 34-18 0 0,0 1-1 0 0,-1-1 0 0 0,0 0 1 0 0,1 0-1 0 0,-2 0 0 0 0,1 0 1 0 0,-1 0-1 0 0,1 0 0 0 0,-2 0 1 0 0,1 0-1 0 0,0 0 0 0 0,-1 0 1 0 0,0 0-1 0 0,0 0 0 0 0,0 0 1 0 0,-1 1-1 0 0,0-1 0 0 0,0 0 1 0 0,0 1-1 0 0,-2-4 19 0 0,1 6-107 0 0,1 1 0 0 0,-1 0 0 0 0,0 1 0 0 0,1-1 0 0 0,-1 0 0 0 0,1 1 0 0 0,-1 0 1 0 0,0-1-1 0 0,0 1 0 0 0,1 0 0 0 0,-1 0 0 0 0,0 1 0 0 0,1-1 0 0 0,-1 1 0 0 0,0-1 0 0 0,1 1 0 0 0,-1 0 0 0 0,1 0 1 0 0,-1 0-1 0 0,1 0 0 0 0,-1 0 0 0 0,1 0 0 0 0,0 1 0 0 0,-2 0 107 0 0,-7 7-88 0 0,0 0 0 0 0,0 1 0 0 0,0 0-1 0 0,1 0 1 0 0,1 1 0 0 0,0 0 0 0 0,0 1 0 0 0,1 0 0 0 0,1 0 0 0 0,0 1-1 0 0,1 0 1 0 0,0 0 0 0 0,1 1 0 0 0,0 0 0 0 0,1-1 0 0 0,1 2-1 0 0,0-1 1 0 0,1 0 0 0 0,0 0 0 0 0,1 1 0 0 0,1 7 88 0 0,4-14 96 0 0,-1-1 0 0 0,2 1 0 0 0,-1-1 0 0 0,1 0-1 0 0,0 0 1 0 0,1 0 0 0 0,0-1 0 0 0,0 0 0 0 0,0 0 0 0 0,1-1 0 0 0,-1 1 0 0 0,1-1 0 0 0,0-1 0 0 0,1 0-1 0 0,-1 0 1 0 0,1 0 0 0 0,0-1 0 0 0,0 0 0 0 0,0 0 0 0 0,1-1 0 0 0,-1 0 0 0 0,7 1-96 0 0,0-1 145 0 0,-1 0-1 0 0,0 0 1 0 0,0-2 0 0 0,1 1 0 0 0,-1-2 0 0 0,0 0 0 0 0,0-1 0 0 0,0 0 0 0 0,0-1 0 0 0,0-1-1 0 0,0 0 1 0 0,0-1 0 0 0,-1 0 0 0 0,1-2-145 0 0,11-2 90 0 0,0-2 0 0 0,-1-1-1 0 0,-1 0 1 0 0,0-2 0 0 0,0-1 0 0 0,-2 0-1 0 0,0-2 1 0 0,0-1 0 0 0,-2 0 0 0 0,10-13-90 0 0,-26 28-3 0 0,1-1-4 0 0,0-1 0 0 0,0 1 0 0 0,0-1 0 0 0,0 0 0 0 0,-1 0 1 0 0,0 0-1 0 0,0 0 0 0 0,0-1 0 0 0,-1 1 0 0 0,0-1 0 0 0,0 0 0 0 0,0 0 0 0 0,-1 1 0 0 0,1-1 1 0 0,-2 0-1 0 0,1 0 0 0 0,-1 0 0 0 0,1-4 7 0 0,-3 9-57 0 0,1 0 1 0 0,0 0-1 0 0,-1-1 0 0 0,1 1 1 0 0,-1 0-1 0 0,1 0 0 0 0,-1 1 1 0 0,0-1-1 0 0,1 0 1 0 0,-1 0-1 0 0,0 1 0 0 0,1-1 1 0 0,-1 1-1 0 0,0 0 0 0 0,0-1 1 0 0,1 1-1 0 0,-1 0 0 0 0,0 0 1 0 0,0 0-1 0 0,0 0 1 0 0,1 1-1 0 0,-1-1 0 0 0,0 0 1 0 0,0 1-1 0 0,1-1 0 0 0,-1 1 1 0 0,0-1-1 0 0,0 1 0 0 0,1 0 1 0 0,-1 0-1 0 0,1 0 0 0 0,-1 0 1 0 0,1 0-1 0 0,-1 0 1 0 0,1 0-1 0 0,0 1 57 0 0,-6 3-55 0 0,1 2 0 0 0,0-1 0 0 0,0 0 0 0 0,0 1 0 0 0,1 0 1 0 0,0 1-1 0 0,1-1 0 0 0,-1 1 0 0 0,2 0 0 0 0,-1 0 0 0 0,1 0 0 0 0,0 0 0 0 0,1 1 1 0 0,-1-1-1 0 0,2 1 0 0 0,-1 0 0 0 0,1 0 0 0 0,1-1 0 0 0,0 1 0 0 0,0 5 55 0 0,1-9 6 0 0,0-1 1 0 0,0 1-1 0 0,1-1 0 0 0,0 0 0 0 0,-1 0 0 0 0,2 0 1 0 0,-1 0-1 0 0,0 0 0 0 0,1 0 0 0 0,-1 0 0 0 0,1-1 0 0 0,0 0 1 0 0,0 1-1 0 0,1-1 0 0 0,-1 0 0 0 0,1 0 0 0 0,-1-1 0 0 0,1 1 1 0 0,0-1-1 0 0,0 0 0 0 0,0 0 0 0 0,0 0 0 0 0,0 0 0 0 0,1-1-6 0 0,109 21 895 0 0,-95-21-739 0 0,0-2 0 0 0,1-1 0 0 0,-1 0-1 0 0,0-1 1 0 0,0-1 0 0 0,0-1 0 0 0,0-1 0 0 0,-1 0-1 0 0,0-1 1 0 0,0-1 0 0 0,-1-1 0 0 0,0-1 0 0 0,0 0-1 0 0,-1-1 1 0 0,-1-1 0 0 0,0 0 0 0 0,8-9-156 0 0,-14 13 1 0 0,0 0 0 0 0,-1 0 0 0 0,0 0 0 0 0,0-1 0 0 0,-1 0 0 0 0,0-1 0 0 0,-1 1 0 0 0,0-1 0 0 0,-1-1 0 0 0,0 1 0 0 0,0-1 0 0 0,-1 0 0 0 0,0 0 0 0 0,-1 0-1 0 0,-1 0 1 0 0,1-1 0 0 0,-2 1 0 0 0,0-1 0 0 0,0-7-1 0 0,-2 15-28 0 0,-1 1 0 0 0,1-1 1 0 0,-1 1-1 0 0,0-1 0 0 0,0 1 0 0 0,0 0 0 0 0,0 0 0 0 0,-1 0 0 0 0,1 0 0 0 0,-1 0 0 0 0,0 1 0 0 0,1-1 0 0 0,-1 1 0 0 0,-1 0 0 0 0,1-1 0 0 0,0 1 0 0 0,0 1 0 0 0,-1-1 0 0 0,1 0 0 0 0,-1 1 0 0 0,0 0 0 0 0,1 0 0 0 0,-1 0 0 0 0,0 0 0 0 0,0 1 0 0 0,1-1 0 0 0,-1 1 0 0 0,0 0 0 0 0,0 0 0 0 0,0 0 0 0 0,0 1 0 0 0,1-1 0 0 0,-1 1 0 0 0,0 0 0 0 0,1 0 0 0 0,-1 0 0 0 0,0 1 0 0 0,1-1 1 0 0,-1 1-1 0 0,0 0 28 0 0,-4 6-51 0 0,0-1 0 0 0,1 1 0 0 0,0 0 0 0 0,0 0 0 0 0,1 1 0 0 0,0 0 0 0 0,0 0 0 0 0,1 1 0 0 0,0-1 0 0 0,1 1 0 0 0,0 0 0 0 0,0 1 0 0 0,1-1 0 0 0,1 0 0 0 0,0 1 0 0 0,0 0 0 0 0,1-1 0 0 0,0 1 0 0 0,1 0 0 0 0,0 0 0 0 0,1 1 51 0 0,1-1 0 0 0,0-1 0 0 0,1-1 0 0 0,0 1 1 0 0,0 0-1 0 0,1-1 0 0 0,1 1 0 0 0,0-1 0 0 0,0 0 1 0 0,0-1-1 0 0,1 1 0 0 0,0-1 0 0 0,1 0 1 0 0,0-1-1 0 0,0 0 0 0 0,1 0 0 0 0,0 0 0 0 0,0-1 1 0 0,0 0-1 0 0,1-1 0 0 0,0 1 0 0 0,0-2 1 0 0,0 1-1 0 0,1-2 0 0 0,5 3 0 0 0,77 18-477 0 0,-27-19-2979 0 0,-23-5-4462 0 0,-30 0 1285 0 0</inkml:trace>
  <inkml:trace contextRef="#ctx0" brushRef="#br0" timeOffset="1156.138">2725 48 7338 0 0,'0'0'1859'0'0,"0"0"-204"0"0,0 0 29 0 0,0 0 187 0 0,0 0-21 0 0,0 0-287 0 0,0 0-432 0 0,0 0-366 0 0,0 0-247 0 0,-20 36-166 0 0,-64 111-112 0 0,13-31 195 0 0,-54 96-475 0 0,79-143-2136 0 0,27-51-2779 0 0,-2-1-5846 0 0,19-17 7512 0 0</inkml:trace>
  <inkml:trace contextRef="#ctx0" brushRef="#br0" timeOffset="1416.1">2302 93 9594 0 0,'0'0'1107'0'0,"0"0"-439"0"0,0 0-45 0 0,0 0 329 0 0,0 0 294 0 0,0 0 59 0 0,0 0-178 0 0,0 0-244 0 0,0 0-165 0 0,0 0-93 0 0,0 0-68 0 0,25 35-54 0 0,77 109-87 0 0,-16-36 292 0 0,1-20-450 0 0,2-4-613 0 0,-73-73-1805 0 0,-9-22-12139 0 0,-9 4 9823 0 0</inkml:trace>
</inkml:ink>
</file>

<file path=ppt/ink/ink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45.22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0 199 0 0 0,'0'0'847'0'0,"0"0"329"0"0,0 0 142 0 0,0 0 22 0 0,0 0-42 0 0,0 0-81 0 0,6 8 7633 0 0,62-9-4735 0 0,88-13-2011 0 0,208-22-457 0 0,13 24-976 0 0,-273 16-367 0 0,-104-4-282 0 0,29 0 430 0 0,6 0-442 0 0,-22-8 30 0 0,-75-11 864 0 0,-65-54-739 0 0,65 25-147 0 0,58 60-102 0 0,3 322-43 0 0,-15-243-12 0 0,16-90 141 0 0,37-56 519 0 0,5 7-521 0 0,-16 29 121 0 0,10-9-78 0 0,-23 5-43 0 0,20-18-59 0 0,-16 16-466 0 0,-10 11-2861 0 0,2 2-7430 0 0,-6 9-1145 0 0</inkml:trace>
</inkml:ink>
</file>

<file path=ppt/ink/ink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1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5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9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7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9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4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8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17.5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518 405 2336 0 0,'0'0'1057'0'0,"0"0"-301"0"0,0 0-80 0 0,0 0 216 0 0,0 0 362 0 0,0 0 257 0 0,0 0-10 0 0,0 0-159 0 0,0 0-254 0 0,0 0-242 0 0,0 0-121 0 0,5-6-59 0 0,12-18-11 0 0,-15 5 3148 0 0,-28 11-3525 0 0,22 7-21 0 0,-19 0-233 0 0,0 1-1 0 0,0 1 1 0 0,0 2 0 0 0,0 0 0 0 0,1 1-1 0 0,0 1 1 0 0,0 1 0 0 0,0 1 0 0 0,0 1-1 0 0,1 1 1 0 0,-2 2-24 0 0,-49 16 123 0 0,-14 11 53 0 0,86-38-188 0 0,-1 0-1 0 0,0 1 1 0 0,1-1-1 0 0,-1 0 1 0 0,1 1-1 0 0,0-1 1 0 0,-1 0-1 0 0,1 1 1 0 0,-1-1-1 0 0,1 1 1 0 0,-1-1-1 0 0,1 1 1 0 0,0-1-1 0 0,-1 1 1 0 0,1-1 0 0 0,0 1-1 0 0,0-1 1 0 0,-1 1-1 0 0,1-1 1 0 0,0 1-1 0 0,0-1 1 0 0,0 1-1 0 0,0 0 1 0 0,-1-1-1 0 0,1 1 1 0 0,0-1-1 0 0,0 1 1 0 0,0 0-1 0 0,0-1 1 0 0,1 1 0 0 0,-1-1-1 0 0,0 1 1 0 0,0 0-1 0 0,0-1 1 0 0,0 1-1 0 0,1-1 1 0 0,-1 1-1 0 0,0-1 1 0 0,0 1-1 0 0,1-1 1 0 0,-1 1-1 0 0,0-1 1 0 0,1 1-1 0 0,-1-1 1 0 0,1 1 0 0 0,-1-1-1 0 0,1 0 1 0 0,-1 1-1 0 0,1-1 1 0 0,-1 0-1 0 0,1 1 1 0 0,-1-1-1 0 0,1 0 1 0 0,-1 0-1 0 0,1 1 1 0 0,-1-1-1 0 0,1 0 1 0 0,-1 0-1 0 0,1 0 1 0 0,0 0 0 0 0,-1 0-1 0 0,1 0 13 0 0,37 17-19 0 0,159 32 159 0 0,-196-49-137 0 0,0 0 0 0 0,1 0 0 0 0,-1 1 0 0 0,0-1 1 0 0,0 1-1 0 0,0-1 0 0 0,1 0 0 0 0,-1 1 0 0 0,0 0 0 0 0,0-1 1 0 0,0 1-1 0 0,0 0 0 0 0,0 0 0 0 0,0-1 0 0 0,0 1 0 0 0,0 0 0 0 0,0 0 1 0 0,0 0-1 0 0,-1 0 0 0 0,1 0 0 0 0,0 0 0 0 0,-1 0 0 0 0,1 1 1 0 0,-1-1-1 0 0,1 0 0 0 0,-1 0 0 0 0,1 0 0 0 0,-1 1 0 0 0,0-1 0 0 0,0 0 1 0 0,1 0-1 0 0,-1 1 0 0 0,0-1 0 0 0,0 0 0 0 0,0 0 0 0 0,-1 1 1 0 0,1-1-1 0 0,0 0 0 0 0,0 0 0 0 0,-1 1 0 0 0,1-1 0 0 0,0 0 0 0 0,-1 0 1 0 0,1 0-1 0 0,-1 1 0 0 0,0-1 0 0 0,1 0 0 0 0,-1 0-3 0 0,-45 55 189 0 0,37-47-180 0 0,-106 93 45 0 0,-44 52 40 0 0,157-152-95 0 0,0 0-1 0 0,1 1 0 0 0,-1-1 1 0 0,1 0-1 0 0,-1 1 0 0 0,1-1 1 0 0,0 1-1 0 0,0 0 0 0 0,0-1 1 0 0,0 1-1 0 0,1 0 0 0 0,-1-1 1 0 0,1 1-1 0 0,0 0 0 0 0,-1 0 1 0 0,1 0-1 0 0,0-1 0 0 0,1 1 1 0 0,-1 0-1 0 0,0 0 0 0 0,1-1 1 0 0,0 1-1 0 0,-1 0 0 0 0,1 0 1 0 0,0-1-1 0 0,1 1 0 0 0,-1-1 1 0 0,0 1-1 0 0,1-1 0 0 0,-1 0 1 0 0,1 1-1 0 0,0-1 0 0 0,0 0 1 0 0,0 0-1 0 0,0 0 0 0 0,0 0 1 0 0,0-1-1 0 0,0 1 0 0 0,0 0 1 0 0,1-1-1 0 0,-1 0 0 0 0,1 1 1 0 0,-1-1-1 0 0,1 0 0 0 0,0 0 1 0 0,-1-1-1 0 0,1 1 0 0 0,2 0 2 0 0,11 3 15 0 0,-1 0 0 0 0,1-1 0 0 0,0 0 0 0 0,-1-2 0 0 0,1 0-1 0 0,0 0 1 0 0,0-2 0 0 0,0 0 0 0 0,0 0 0 0 0,0-2 0 0 0,-1 0-1 0 0,1-1 1 0 0,-1 0 0 0 0,0-1 0 0 0,9-5-15 0 0,18-26-2895 0 0,-21 5-5350 0 0,-19 28 6726 0 0,2-8-5189 0 0</inkml:trace>
  <inkml:trace contextRef="#ctx0" brushRef="#br0" timeOffset="445.649">286 0 5353 0 0,'0'0'1412'0'0,"0"0"-1041"0"0,0 0-355 0 0,0 0 168 0 0,0 0 430 0 0,0 0 453 0 0,0 0 237 0 0,0 0 3 0 0,0 0-163 0 0,0 0-209 0 0,0 0-147 0 0,0 0-70 0 0,0 0-9 0 0,-4 21-10 0 0,-15 63-38 0 0,9 106 1881 0 0,-43 224-1417 0 0,30-286-1069 0 0,7 0 0 0 0,0 108-56 0 0,15-177 7 0 0,-2 1 0 0 0,-3-1 1 0 0,-2 0-1 0 0,-10 28-7 0 0,9-59 78 0 0,5-26-1813 0 0,3-18-3866 0 0,1 2-3145 0 0,0 10 3660 0 0</inkml:trace>
</inkml:ink>
</file>

<file path=ppt/ink/ink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3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4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21.6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0 689 0 0 0,'0'0'1039'0'0,"0"0"404"0"0,0 0 37 0 0,0 0-196 0 0,0 0-205 0 0,32-6-172 0 0,102-20-148 0 0,-37-16 416 0 0,-26-1-651 0 0,-1-2-1 0 0,-2-4 1 0 0,-2-2-1 0 0,-3-3 1 0 0,5-9-524 0 0,-61 57-8 0 0,-1 1 1 0 0,0-1-1 0 0,0-1 0 0 0,0 1 1 0 0,0-1-1 0 0,-1 0 1 0 0,0 0-1 0 0,-1 0 0 0 0,0-1 1 0 0,0 1-1 0 0,0-1 1 0 0,-1 0-1 0 0,0 0 0 0 0,-1 0 1 0 0,0-1-1 0 0,0 1 1 0 0,-1-1-1 0 0,0 1 0 0 0,0-1 1 0 0,-1-1 7 0 0,-2 9-291 0 0,0-1 1 0 0,0 1 0 0 0,-1-1 0 0 0,1 1-1 0 0,-1 0 1 0 0,1 0 0 0 0,-1 0-1 0 0,1 0 1 0 0,-1 0 0 0 0,1 0-1 0 0,-1 1 1 0 0,0-1 0 0 0,1 1-1 0 0,-1 0 1 0 0,0 0 0 0 0,1 0-1 0 0,-1 0 1 0 0,0 0 0 0 0,1 1-1 0 0,-1-1 1 0 0,0 1 0 0 0,1 0-1 0 0,-2 0 291 0 0,-11 5-612 0 0,0 1-1 0 0,1 1 0 0 0,0 0 1 0 0,0 0-1 0 0,1 2 1 0 0,0 0-1 0 0,1 0 0 0 0,-6 7 613 0 0,3-2-4 0 0,0 0 0 0 0,2 1 0 0 0,0 0 0 0 0,0 1 0 0 0,2 0 0 0 0,0 1 0 0 0,1 0 0 0 0,1 1-1 0 0,1 0 1 0 0,0 1 0 0 0,1 0 0 0 0,2 0 0 0 0,-2 10 4 0 0,6-24 158 0 0,0 0 0 0 0,0 1-1 0 0,1-1 1 0 0,0 1 0 0 0,0-1 0 0 0,1 1-1 0 0,0-1 1 0 0,0 0 0 0 0,0 1 0 0 0,1-1-1 0 0,0 0 1 0 0,0 0 0 0 0,0 0 0 0 0,1 0 0 0 0,0 0-1 0 0,0-1 1 0 0,1 1 0 0 0,0-1 0 0 0,-1 0-1 0 0,2 0 1 0 0,-1 0 0 0 0,1-1 0 0 0,-1 1-1 0 0,1-1 1 0 0,0 0 0 0 0,1-1 0 0 0,-1 1-1 0 0,1-1 1 0 0,-1 0 0 0 0,5 1-158 0 0,3 3 331 0 0,0 0 0 0 0,1-2 1 0 0,0 1-1 0 0,0-2 0 0 0,0 0 0 0 0,1 0 0 0 0,0-2 1 0 0,-1 0-1 0 0,1 0 0 0 0,0-2 0 0 0,0 1 1 0 0,0-2-1 0 0,0 0 0 0 0,-1-1 0 0 0,1 0 0 0 0,-1-2 1 0 0,6-1-332 0 0,28-13 627 0 0,0-3 0 0 0,-2-1 0 0 0,0-2 0 0 0,-1-3 1 0 0,21-18-628 0 0,106-102 847 0 0,-153 127-782 0 0,9-7-7 0 0,-1-1-1 0 0,-2-1 1 0 0,-1-1 0 0 0,-1-1-1 0 0,8-18-57 0 0,-28 44 2 0 0,0-1-1 0 0,0 1 0 0 0,-1-1 1 0 0,1 0-1 0 0,-1 1 0 0 0,-1-1 1 0 0,1-1-1 0 0,-1 1 0 0 0,0 0 1 0 0,-1 0-1 0 0,1 0 0 0 0,-1 0 1 0 0,0-1-1 0 0,-1 1 0 0 0,0 0-1 0 0,-1 4-76 0 0,0 1-1 0 0,0 0 0 0 0,0 1 0 0 0,-1-1 0 0 0,1 0 0 0 0,0 1 0 0 0,-1-1 1 0 0,1 1-1 0 0,0 0 0 0 0,-1 0 0 0 0,1 0 0 0 0,-1 0 0 0 0,1 0 0 0 0,0 0 1 0 0,-1 1-1 0 0,1-1 0 0 0,-1 1 0 0 0,1-1 0 0 0,0 1 0 0 0,0 0 0 0 0,-1 0 1 0 0,1 0-1 0 0,0 0 0 0 0,0 1 0 0 0,0-1 0 0 0,0 1 0 0 0,0-1 0 0 0,1 1 1 0 0,-1-1-1 0 0,0 2 77 0 0,-18 15-112 0 0,0 0 1 0 0,2 2 0 0 0,0 0-1 0 0,1 1 1 0 0,1 1 0 0 0,1 0-1 0 0,1 1 1 0 0,2 1-1 0 0,0 0 1 0 0,-2 9 111 0 0,10-25 35 0 0,0 0-1 0 0,1 0 1 0 0,0 0 0 0 0,0 1-1 0 0,1-1 1 0 0,0 1-1 0 0,1-1 1 0 0,-1 1 0 0 0,2-1-1 0 0,-1 1 1 0 0,1 0-1 0 0,1 0 1 0 0,0-1 0 0 0,0 1-1 0 0,0 0 1 0 0,1-1 0 0 0,0 0-1 0 0,1 1 1 0 0,0-1-1 0 0,1 0 1 0 0,-1 0 0 0 0,1 0-1 0 0,1-1 1 0 0,0 2-35 0 0,9 1 178 0 0,0-1 0 0 0,1 0 0 0 0,-1-2 1 0 0,2 1-1 0 0,-1-2 0 0 0,1 0 0 0 0,0 0 0 0 0,0-2 1 0 0,0 0-1 0 0,1-1 0 0 0,-1-1 0 0 0,1 0 0 0 0,0-1 1 0 0,0-1-1 0 0,0 0 0 0 0,-1-2 0 0 0,1 0 0 0 0,4-1-178 0 0,1-3 156 0 0,1 0-1 0 0,-1-2 0 0 0,-1 0 1 0 0,1-1-1 0 0,-1-1 0 0 0,-1-2 1 0 0,0 0-1 0 0,-1-1 0 0 0,0 0 0 0 0,-1-2 1 0 0,0 0-1 0 0,-1-1 0 0 0,-1-1 1 0 0,-1 0-1 0 0,6-10-155 0 0,-7 12-5 0 0,-1 0 0 0 0,-1-1 0 0 0,0 0 1 0 0,-2-1-1 0 0,1 0 0 0 0,-2-1 0 0 0,-1 0 0 0 0,0 0 0 0 0,-1-1 0 0 0,-1 0 0 0 0,0 0 0 0 0,-2 0 1 0 0,0-1-1 0 0,-2 0 0 0 0,0 0 0 0 0,-1 1 0 0 0,-1-1 0 0 0,0-1 5 0 0,-1 18-5 0 0,1 1 0 0 0,-1-1 0 0 0,0 1-1 0 0,0-1 1 0 0,1 1 0 0 0,-2 0 0 0 0,1-1 0 0 0,0 1-1 0 0,0 0 1 0 0,-1-1 0 0 0,1 1 0 0 0,-1 0 0 0 0,0 0-1 0 0,1 0 1 0 0,-1 1 0 0 0,0-1 0 0 0,0 0 0 0 0,0 1-1 0 0,-1-1 1 0 0,1 1 0 0 0,0 0 0 0 0,-1-1 0 0 0,1 1 0 0 0,0 0-1 0 0,-1 1 1 0 0,1-1 0 0 0,-1 0 0 0 0,1 1 0 0 0,-1-1-1 0 0,0 1 1 0 0,1 0 0 0 0,-1 0 0 0 0,0 0 0 0 0,1 0-1 0 0,-1 0 1 0 0,1 1 0 0 0,-1-1 0 0 0,1 1 0 0 0,-1 0 0 0 0,1-1-1 0 0,-1 1 1 0 0,1 0 0 0 0,-1 1 0 0 0,1-1 0 0 0,0 0-1 0 0,-2 2 6 0 0,-8 8 99 0 0,0 0-1 0 0,1 1 0 0 0,0 1 1 0 0,1 0-1 0 0,0 0 0 0 0,1 1 1 0 0,1 1-1 0 0,0-1 0 0 0,1 1 1 0 0,1 0-1 0 0,0 1 0 0 0,1 0 1 0 0,0 0-1 0 0,1 0 0 0 0,1 0 1 0 0,1 1-1 0 0,0-1 0 0 0,2 1 1 0 0,-1-1-1 0 0,2 1 0 0 0,0-1 0 0 0,3 10-97 0 0,-1-15 104 0 0,0-1 1 0 0,1 0 0 0 0,0 0 0 0 0,1-1 0 0 0,0 1 0 0 0,1-1 0 0 0,0 0 0 0 0,0 0 0 0 0,1-1-1 0 0,0 0 1 0 0,0 0 0 0 0,1 0 0 0 0,0-1 0 0 0,0 0 0 0 0,3 0-106 0 0,93 41 220 0 0,-86-47-2194 0 0,-12-5-2989 0 0,-4-3-3357 0 0,-2 3 2263 0 0</inkml:trace>
</inkml:ink>
</file>

<file path=ppt/ink/ink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4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7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0:13.482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2898 1433 0 0 0,'0'0'875'0'0,"0"0"362"0"0,0 0 96 0 0,0 0-28 0 0,0 0-199 0 0,0 0-181 0 0,-6-6-71 0 0,-21-19-94 0 0,-46-13 6248 0 0,-8 23-4080 0 0,-205 11 450 0 0,106 39-2912 0 0,108-15-282 0 0,23-6 61 0 0,0 2 0 0 0,1 2 0 0 0,1 3 0 0 0,1 1 0 0 0,-30 20-245 0 0,-66 87 424 0 0,-17 32 184 0 0,113-113-458 0 0,1-4 133 0 0,3 2-1 0 0,1 2 0 0 0,-23 38-282 0 0,42-47 127 0 0,1 2-1 0 0,2 0 0 0 0,1 0 1 0 0,3 2-1 0 0,1 0 0 0 0,2 1 1 0 0,-3 29-127 0 0,-17 141 361 0 0,22 19-42 0 0,11-157-251 0 0,19 127 152 0 0,24-41 28 0 0,-13-67-111 0 0,-15-59-75 0 0,1-1 0 0 0,2 0-1 0 0,1-1 1 0 0,18 21-62 0 0,-18-31 39 0 0,1-1 0 0 0,1-2 1 0 0,1 0-1 0 0,1-1 0 0 0,1-2 0 0 0,1 0 1 0 0,21 10-40 0 0,126 47 201 0 0,-85-39-129 0 0,49 1-59 0 0,129 3 214 0 0,-44-25-129 0 0,-41-16 68 0 0,-67-13-52 0 0,41-8-18 0 0,-52 0-26 0 0,52-19 54 0 0,-59-3-14 0 0,41-37 67 0 0,-13-7-18 0 0,-16-8 33 0 0,13-33-59 0 0,-57 34 2 0 0,-20 18 10 0 0,10-23-62 0 0,-20 12 48 0 0,14-79-33 0 0,-18 43-34 0 0,-12 13-22 0 0,-13 77-46 0 0,-2 19 11 0 0,0-1-1 0 0,0 0 0 0 0,-2 0 1 0 0,0 0-1 0 0,-1 0 1 0 0,0 0-1 0 0,-1 0 0 0 0,-1 0 1 0 0,-1 0-1 0 0,0 0 0 0 0,-3-4-6 0 0,-44-108 50 0 0,2 21 0 0 0,24 41-64 0 0,-43-59-77 0 0,-2-3 136 0 0,-29-2 26 0 0,0 41-71 0 0,-6 5-76 0 0,16 33 68 0 0,-6-1 25 0 0,28 22-114 0 0,-30-14 70 0 0,-43-11-35 0 0,-27 44-1040 0 0,68-6-2301 0 0,68 5-2397 0 0,-1-3-6696 0 0,26 11 4350 0 0</inkml:trace>
  <inkml:trace contextRef="#ctx0" brushRef="#br0" timeOffset="2726.165">2550 2700 0 0 0,'0'0'552'0'0,"3"0"30"0"0,5 3 13020 0 0,-8 48-9845 0 0,0-50-3685 0 0,0-1 32 0 0,0 0 23 0 0,0 0 40 0 0,0 0 41 0 0,0 0 40 0 0,0 0 27 0 0,0 0-15 0 0,0 0 2 0 0,0 0-44 0 0,6-27 826 0 0,10 13-5273 0 0,-7 3-5634 0 0,-7 8 2477 0 0</inkml:trace>
  <inkml:trace contextRef="#ctx0" brushRef="#br0" timeOffset="7516.371">3184 2431 0 0 0,'0'0'151'0'0,"0"0"485"0"0,0 0 25 0 0,0 0-101 0 0,0 0-75 0 0,0 0 9 0 0,0 0 60 0 0,-5 5 67 0 0,-14 20 178 0 0,1 1-1 0 0,2 1 1 0 0,0 1 0 0 0,2 0-1 0 0,1 1 1 0 0,2 0-1 0 0,-4 13-798 0 0,-23 53 786 0 0,-65 156-540 0 0,89-203-117 0 0,14-48-130 0 0,0 0 21 0 0,0 0 14 0 0,0 0 22 0 0,0 0 26 0 0,0 0 32 0 0,9-15 1172 0 0,48-99 41 0 0,-9 0-1336 0 0,103-169-66 0 0,-149 280 81 0 0,2-4 14 0 0,0-1-1 0 0,1 1 1 0 0,0 0-1 0 0,1 1 1 0 0,-1-1-1 0 0,1 1 1 0 0,1 0-1 0 0,-1 0 1 0 0,1 1-1 0 0,0 0 1 0 0,0 0-1 0 0,0 1 1 0 0,4-2-20 0 0,-8 7 32 0 0,-1 1 1 0 0,0 0-1 0 0,1 0 1 0 0,-1-1-1 0 0,0 1 1 0 0,0 1-1 0 0,0-1 1 0 0,0 0-1 0 0,-1 0 1 0 0,1 1-1 0 0,-1-1 0 0 0,1 1 1 0 0,-1-1-1 0 0,0 1 1 0 0,0 0-1 0 0,0-1 1 0 0,0 1-1 0 0,0 0 1 0 0,-1 0-1 0 0,1 0 0 0 0,-1-1 1 0 0,0 1-1 0 0,0 0 1 0 0,0 0-1 0 0,0 0 1 0 0,-1 2-33 0 0,1-3 12 0 0,1 14 29 0 0,1 1 1 0 0,0 0-1 0 0,1-1 0 0 0,1 0 0 0 0,0 0 0 0 0,1 0 0 0 0,1 0 0 0 0,0-1 1 0 0,2 0-1 0 0,-1 0 0 0 0,2-1 0 0 0,0 0 0 0 0,0 0 0 0 0,2-1 1 0 0,3 4-42 0 0,-2-6 29 0 0,-3-3 3 0 0,0 0 0 0 0,-1 0-1 0 0,0 1 1 0 0,0 0 0 0 0,-1 1-1 0 0,0 0 1 0 0,0 0 0 0 0,-1 0-1 0 0,-1 1 1 0 0,0-1-1 0 0,0 2 1 0 0,0 1-32 0 0,-5-11 65 0 0,-1-1 0 0 0,1 1 0 0 0,0-1 0 0 0,0 1 1 0 0,-1-1-1 0 0,1 0 0 0 0,-1 1 0 0 0,0-1 0 0 0,1 0 0 0 0,-1 1 0 0 0,0-1 0 0 0,0 0 0 0 0,0 0 0 0 0,0 0 0 0 0,0 0 0 0 0,0 0 1 0 0,0 0-1 0 0,0 0 0 0 0,0 0 0 0 0,0 0 0 0 0,0 0 0 0 0,-1 0 0 0 0,1-1 0 0 0,0 1 0 0 0,-1-1 0 0 0,1 1 0 0 0,0-1 1 0 0,-1 1-1 0 0,1-1 0 0 0,-1 0 0 0 0,1 0 0 0 0,-1 1 0 0 0,1-1 0 0 0,-1 0 0 0 0,1 0 0 0 0,0-1 0 0 0,-1 1 0 0 0,1 0 0 0 0,-1 0 1 0 0,1-1-1 0 0,-1 1 0 0 0,1-1 0 0 0,0 1 0 0 0,-1-1 0 0 0,1 0 0 0 0,0 1 0 0 0,0-1 0 0 0,-1 0 0 0 0,1 0 0 0 0,0 0-65 0 0,-1 1-37 0 0,-46-11 63 0 0,0-2 1 0 0,0-2 0 0 0,2-2-1 0 0,0-2 1 0 0,-15-10-27 0 0,-4-9-1422 0 0,59 28-1826 0 0,5 3-5945 0 0,1 3 3816 0 0</inkml:trace>
  <inkml:trace contextRef="#ctx0" brushRef="#br1" timeOffset="17425.254">196 903 0 0 0,'-17'0'112'0'0,"14"0"511"0"0,3 0 380 0 0,0 0 134 0 0,0 0 24 0 0,0 0-48 0 0,0 0-153 0 0,5 19 2024 0 0,9 98 1589 0 0,0 46-247 0 0,-7 116-4326 0 0,-1-10 1219 0 0,42 180 389 0 0,-28-178-696 0 0,-22 68 423 0 0,-2-250-966 0 0,-1-6-178 0 0,3 1 1 0 0,4-1-1 0 0,12 73-191 0 0,8 127 451 0 0,2-81-172 0 0,-11 45 177 0 0,-9-77-64 0 0,-22-8-85 0 0,17 72 126 0 0,-26-97-210 0 0,23-67-217 0 0,4-40-4676 0 0,8-41-9164 0 0,-7 7 5782 0 0</inkml:trace>
  <inkml:trace contextRef="#ctx0" brushRef="#br1" timeOffset="24848.877">361 4809 0 0 0,'-2'0'245'0'0,"-5"-4"7242"0"0,-50-3-2730 0 0,57 8-4523 0 0,0-1-1 0 0,1 0 1 0 0,-1 0-1 0 0,0 1 1 0 0,0-1-1 0 0,0 0 1 0 0,0 1-1 0 0,0-1 1 0 0,0 0-1 0 0,0 1 1 0 0,0-1-1 0 0,0 0 1 0 0,0 1-1 0 0,0-1 1 0 0,0 0 0 0 0,0 1-1 0 0,0-1 1 0 0,0 0-1 0 0,0 1 1 0 0,-1-1-1 0 0,1 1-233 0 0,238 8 4585 0 0,1 0-3774 0 0,-7 2-264 0 0,762-7 1057 0 0,-729-15-1272 0 0,290 4 131 0 0,-227 0-50 0 0,-103-12-107 0 0,-76 12-177 0 0,15-4-70 0 0,-14-1-79 0 0,-3 5 106 0 0,-59 3-51 0 0,70-3 34 0 0,-9-1 5 0 0,-68 1 0 0 0,87-8 92 0 0,-33 12-90 0 0,-62-1-4 0 0,-5 0-60 0 0,4 1 68 0 0,-68 0 699 0 0,-3-4-3393 0 0,-3 1-3759 0 0,-5 3-4122 0 0,5 3 1832 0 0</inkml:trace>
  <inkml:trace contextRef="#ctx0" brushRef="#br1" timeOffset="27819.157">5742 4412 0 0 0,'0'0'1130'0'0,"0"0"205"0"0,0 0 73 0 0,0 0-27 0 0,0 0 1 0 0,0 0 81 0 0,7-5 72 0 0,19-15 68 0 0,-20 15-27 0 0,-6 5-118 0 0,0 0-167 0 0,0 0-188 0 0,0 0-164 0 0,0 0-134 0 0,0 0-82 0 0,0 0-92 0 0,-14 23 1707 0 0,-217 290-954 0 0,190-258-1342 0 0,2 2 0 0 0,2 1-1 0 0,-8 25-41 0 0,18-39-329 0 0,18-80-6499 0 0,21-56-5256 0 0,4 26 7715 0 0,-15 58 4369 0 0</inkml:trace>
  <inkml:trace contextRef="#ctx0" brushRef="#br1" timeOffset="28286.128">5374 4537 0 0 0,'0'0'1282'0'0,"0"0"183"0"0,0 0-23 0 0,0 0-108 0 0,0 0-92 0 0,0 0-53 0 0,0 0 27 0 0,0 0 38 0 0,0 0-20 0 0,1-23-84 0 0,1-68-111 0 0,3 74 6676 0 0,7 34-8115 0 0,-11-14 1112 0 0,83 78 782 0 0,58 114-427 0 0,-17-37-579 0 0,-77-111-191 0 0,-44-48-4998 0 0,2-8-7544 0 0,-3 6 3971 0 0</inkml:trace>
  <inkml:trace contextRef="#ctx0" brushRef="#br1" timeOffset="29627.068">41 104 248 0 0,'0'0'760'0'0,"0"0"108"0"0,0 0 247 0 0,0 0 332 0 0,0 0 364 0 0,0 0 187 0 0,0 0-55 0 0,0 0-248 0 0,0 0-341 0 0,0 0-326 0 0,0 0-308 0 0,-3-4-205 0 0,-8-14-130 0 0,-4 55 1256 0 0,10-5-1396 0 0,1 0-1 0 0,2 0 1 0 0,2 0 0 0 0,1 0 0 0 0,1 0 0 0 0,2 0 0 0 0,1 0 0 0 0,1 0-1 0 0,2-1 1 0 0,2 3-245 0 0,-10-31 42 0 0,1 0-1 0 0,0 0 0 0 0,0 0 1 0 0,0 0-1 0 0,0 0 0 0 0,0-1 0 0 0,1 1 1 0 0,-1 0-1 0 0,1-1 0 0 0,-1 1 1 0 0,1-1-1 0 0,0 1 0 0 0,0-1 1 0 0,1 0-1 0 0,-1 0 0 0 0,0 0 1 0 0,1 0-1 0 0,-1 0 0 0 0,1 0 0 0 0,-1-1 1 0 0,1 0-1 0 0,0 1 0 0 0,0-1 1 0 0,-1 0-1 0 0,1 0 0 0 0,0 0 1 0 0,0-1-1 0 0,0 1 0 0 0,0-1 1 0 0,0 1-1 0 0,0-1 0 0 0,1 0 1 0 0,-1 0-1 0 0,0-1 0 0 0,0 1 0 0 0,0-1 1 0 0,0 1-1 0 0,0-1 0 0 0,0 0 1 0 0,-1 0-1 0 0,1 0 0 0 0,2-1-41 0 0,77-98 1268 0 0,-73 84-1194 0 0,18-32 78 0 0,-3-2 0 0 0,-2-1 0 0 0,-2 0 0 0 0,-3-2 0 0 0,2-15-152 0 0,-9-18 644 0 0,-10 86-497 0 0,0 0-43 0 0,0 0-60 0 0,0 0-83 0 0,0 27-454 0 0,27 123 496 0 0,40 86 83 0 0,15 84-86 0 0,-78-299 14 0 0,-1 0 0 0 0,0 1 0 0 0,-2-1 0 0 0,0 1 0 0 0,-2 0 0 0 0,0-1 0 0 0,-1 1 0 0 0,-5 18-14 0 0,5-37 9 0 0,1 0 0 0 0,-1 0 0 0 0,1-1 0 0 0,-1 1 0 0 0,0 0 0 0 0,0-1-1 0 0,0 0 1 0 0,0 1 0 0 0,0-1 0 0 0,0 0 0 0 0,-1 0 0 0 0,1-1 0 0 0,-1 1 0 0 0,1 0 0 0 0,-1-1-1 0 0,0 1 1 0 0,0-1 0 0 0,0 0 0 0 0,0 0 0 0 0,0 0 0 0 0,0 0 0 0 0,0-1 0 0 0,0 1 0 0 0,0-1-1 0 0,0 0 1 0 0,0 0 0 0 0,0 0 0 0 0,0 0 0 0 0,0 0 0 0 0,0-1 0 0 0,0 1 0 0 0,0-1 0 0 0,0 0-1 0 0,0 0 1 0 0,0 0 0 0 0,0 0 0 0 0,0-1 0 0 0,1 1 0 0 0,-1-1 0 0 0,0 1 0 0 0,1-1 0 0 0,-1 0 0 0 0,1 0-1 0 0,0 0 1 0 0,0 0 0 0 0,0-1 0 0 0,0 1 0 0 0,0-1 0 0 0,0 1 0 0 0,1-1 0 0 0,-1 0 0 0 0,1 1-1 0 0,-1-1 1 0 0,1-2-9 0 0,-3-8-10 0 0,2 0-1 0 0,0 0 1 0 0,0-1 0 0 0,1 1-1 0 0,1-1 1 0 0,0 1-1 0 0,1 0 1 0 0,0-1-1 0 0,1 1 1 0 0,0 0 0 0 0,1 0-1 0 0,1 0 1 0 0,0 0-1 0 0,1 0 1 0 0,0 1 0 0 0,1 0-1 0 0,1 0 1 0 0,0 1-1 0 0,0-1 1 0 0,1 1-1 0 0,0 1 1 0 0,2-1 10 0 0,11-17-372 0 0,2 1-1 0 0,1 1 1 0 0,1 2-1 0 0,0 0 1 0 0,2 1-1 0 0,26-15 373 0 0,-2 8-4829 0 0,1 7-4072 0 0,-35 15 194 0 0</inkml:trace>
</inkml:ink>
</file>

<file path=ppt/ink/ink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04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463 258 0 0 0,'0'0'225'0'0,"0"0"10"0"0,0 0 24 0 0,5 7 4921 0 0,72 5 1602 0 0,-19-2-5087 0 0,26-5 705 0 0,1-3 0 0 0,78-9-2400 0 0,271-29 2105 0 0,-252 32-1736 0 0,-175 5-79 0 0,-2 0-3007 0 0,-5 0-2416 0 0,-6 0-3402 0 0,1-1 2980 0 0</inkml:trace>
  <inkml:trace contextRef="#ctx0" brushRef="#br0" timeOffset="1419.968">2 1624 0 0 0,'-1'0'25'0'0,"1"0"167"0"0,0 0 294 0 0,0 0 103 0 0,0 0 53 0 0,0 0-5 0 0,0 0-23 0 0,0 0-12 0 0,37-7 4153 0 0,127 6 1111 0 0,337 5-1730 0 0,-182-11-3126 0 0,224 11-558 0 0,-477-1-399 0 0,-27 1-16 0 0,-39-4-54 0 0,0 0-30 0 0,0 0-65 0 0,0 0-89 0 0,0 0-181 0 0,0 0-326 0 0,0 0-599 0 0,-5-7-11002 0 0,3 7 7296 0 0</inkml:trace>
  <inkml:trace contextRef="#ctx0" brushRef="#br0" timeOffset="2301.718">833 63 0 0 0,'0'0'320'0'0,"0"0"87"0"0,0 0 176 0 0,0 0 375 0 0,0 0 436 0 0,0 0 309 0 0,0 0-33 0 0,0 0-257 0 0,0 0-318 0 0,0 0-254 0 0,0 0-157 0 0,0 0-48 0 0,0 0 19 0 0,3 15 22 0 0,31 96 1724 0 0,-21-70-1821 0 0,-2 1-1 0 0,-2 0 1 0 0,-2 0 0 0 0,-1 1 0 0 0,-3 0 0 0 0,-1 0 0 0 0,-2 0 0 0 0,-3 11-580 0 0,2 9 376 0 0,-23 432 633 0 0,28 117-872 0 0,12-501-117 0 0,-4-38 9 0 0,-31-68-1154 0 0,11-9-3204 0 0,5-4-5364 0 0,3 5 3193 0 0</inkml:trace>
  <inkml:trace contextRef="#ctx0" brushRef="#br0" timeOffset="2705.653">1160 1142 0 0 0,'0'0'568'0'0,"0"0"234"0"0,0 0 259 0 0,0 0 258 0 0,0 0 132 0 0,0 0-144 0 0,0 0-245 0 0,0 0-185 0 0,0 0-65 0 0,0 0 43 0 0,0 0 73 0 0,0 0 9 0 0,-6 21-48 0 0,-47 128 1006 0 0,26-99-1592 0 0,-3-1 0 0 0,-1-2 0 0 0,-3 0 0 0 0,-4 1-303 0 0,-215 206-93 0 0,247-247-10 0 0,1-1 0 0 0,0 1 0 0 0,1 0 0 0 0,0 0 0 0 0,0 0 0 0 0,0 0 0 0 0,1 1 0 0 0,0-1-1 0 0,1 1 1 0 0,-1 0 0 0 0,2 0 0 0 0,-2 8 103 0 0,0 8-4519 0 0,3 0-4204 0 0,0-23 7320 0 0</inkml:trace>
  <inkml:trace contextRef="#ctx0" brushRef="#br0" timeOffset="3454.317">1205 0 0 0 0,'0'0'904'0'0,"0"0"159"0"0,0 0 31 0 0,0 0-43 0 0,0 0-121 0 0,0 0-93 0 0,0 0-59 0 0,0 0-9 0 0,0 0 1 0 0,0 0 20 0 0,-27 27 33 0 0,-81 87-11 0 0,3 7 1059 0 0,-112 154 224 0 0,181-234-2168 0 0,2-2-1065 0 0,16-11-3641 0 0,18-22-1758 0 0,0-5 4477 0 0</inkml:trace>
  <inkml:trace contextRef="#ctx0" brushRef="#br0" timeOffset="6395.896">1563 652 288 0 0,'0'0'1046'0'0,"0"0"-22"0"0,0 0 121 0 0,0 0 260 0 0,0 0 256 0 0,0 0 58 0 0,0 0-153 0 0,0 0-327 0 0,0 0-347 0 0,0 0-258 0 0,0 0-177 0 0,-2-2-61 0 0,-7-1 507 0 0,14 19 730 0 0,1 7-1028 0 0,29 280 1593 0 0,-33-191-1581 0 0,-2-112-522 0 0,0 0 45 0 0,0 0 68 0 0,0 0 89 0 0,0 0 38 0 0,0 0 4 0 0,0-26 705 0 0,-2 10-984 0 0,1-1 1 0 0,0 0-1 0 0,1 1 1 0 0,1-1-1 0 0,0 0 1 0 0,2 1-1 0 0,0 0 1 0 0,0-1-1 0 0,5-10-60 0 0,1 0 26 0 0,2 0 0 0 0,0 0 0 0 0,2 1 1 0 0,0 1-1 0 0,2 0 0 0 0,1 1 0 0 0,5-5-26 0 0,-11 16 7 0 0,1 0 1 0 0,1 0-1 0 0,0 1 1 0 0,0 1-1 0 0,1 0 1 0 0,1 1-1 0 0,0 0 1 0 0,3 0-8 0 0,-17 9 5 0 0,1 1 1 0 0,0 0-1 0 0,0 0 1 0 0,0 0-1 0 0,0 0 0 0 0,-1 0 1 0 0,1 0-1 0 0,0 0 1 0 0,0 0-1 0 0,0 0 1 0 0,0 0-1 0 0,0 0 0 0 0,-1 0 1 0 0,1 0-1 0 0,0 1 1 0 0,0-1-1 0 0,0 0 1 0 0,-1 1-1 0 0,1-1 0 0 0,0 1 1 0 0,0-1-1 0 0,-1 0 1 0 0,1 1-1 0 0,0 0 1 0 0,-1-1-1 0 0,1 1 0 0 0,-1-1 1 0 0,1 1-1 0 0,-1 0 1 0 0,1-1-1 0 0,-1 1 1 0 0,1 0-1 0 0,-1 0 0 0 0,0-1 1 0 0,1 1-1 0 0,-1 0 1 0 0,0 0-1 0 0,0 0 1 0 0,1 0-1 0 0,-1-1 0 0 0,0 1 1 0 0,0 0-1 0 0,0 0 1 0 0,0 0-1 0 0,0 0 1 0 0,0-1-1 0 0,0 1 0 0 0,-1 0 1 0 0,1 0-1 0 0,0 0 1 0 0,0 0-1 0 0,-1-1 1 0 0,1 1-1 0 0,0 0 0 0 0,-1 0 1 0 0,1-1-1 0 0,-1 1 1 0 0,1 0-6 0 0,1 16 100 0 0,26 108 298 0 0,-9-95-898 0 0,-17-30 115 0 0,-1 0-257 0 0,0 0-334 0 0,0 0-504 0 0,0-7-10849 0 0,0 3 5155 0 0</inkml:trace>
</inkml:ink>
</file>

<file path=ppt/ink/ink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19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1 171 0 0 0,'0'0'1250'0'0,"0"0"322"0"0,0 0 43 0 0,0 0-145 0 0,0 0-167 0 0,0 0-114 0 0,1-8-103 0 0,0-2-664 0 0,2-6-29 0 0,-3-1 4384 0 0,24 95-2633 0 0,-3 9-1195 0 0,11 54-224 0 0,12 60-308 0 0,-26-160-301 0 0,-6-59 2147 0 0,6-60-1993 0 0,103-231-117 0 0,-107 273-158 0 0,34-123-238 0 0,-43 119-1243 0 0,-14 45-5336 0 0,2 12-1156 0 0,1-10 2398 0 0</inkml:trace>
  <inkml:trace contextRef="#ctx0" brushRef="#br0" timeOffset="1275.596">474 462 0 0 0,'0'0'211'0'0,"0"0"469"0"0,0 0 17 0 0,0 0-129 0 0,0 0-145 0 0,0 0-84 0 0,0 0-26 0 0,0 0-10 0 0,-16 12 619 0 0,-73 160 959 0 0,14-47-1447 0 0,56-88-374 0 0,19-37-15 0 0,0 0 16 0 0,0 0 11 0 0,0 0 43 0 0,0 0 69 0 0,11-8 1506 0 0,54-79-20 0 0,100-134-894 0 0,-107 159-790 0 0,-57 61-55 0 0,-1 1-42 0 0,0 0 1 0 0,2 22 268 0 0,14 60 567 0 0,-8-66-621 0 0,-2 0 0 0 0,0 1 0 0 0,0 0 0 0 0,-2 0 0 0 0,0 1 0 0 0,-1-1 0 0 0,-1 1 0 0 0,-1-1 0 0 0,0 1 0 0 0,-1 1-104 0 0,0-18 21 0 0,0-1-4 0 0,0 0-14 0 0,-31-4 2283 0 0,-56-55-2007 0 0,23 26-603 0 0,20 15-2666 0 0,29 17-1846 0 0,10 1-1164 0 0,4 0 4481 0 0</inkml:trace>
  <inkml:trace contextRef="#ctx0" brushRef="#br0" timeOffset="5279.804">1022 326 0 0 0,'0'0'1387'0'0,"0"0"337"0"0,0 0 218 0 0,0 0-82 0 0,0 0-366 0 0,0 0-382 0 0,0 0-251 0 0,0 0-100 0 0,0 0 6 0 0,7 1 45 0 0,134 1 5116 0 0,81-25-2945 0 0,-120 10-2441 0 0,-35 13-317 0 0,-62 0-3372 0 0,-11 0-3391 0 0,-10 0-1295 0 0,10 4 2953 0 0</inkml:trace>
  <inkml:trace contextRef="#ctx0" brushRef="#br0" timeOffset="5596.004">997 606 1104 0 0,'0'0'1361'0'0,"0"0"-1"0"0,0 0 180 0 0,0 0 293 0 0,0 0 98 0 0,0 0-203 0 0,0 0-321 0 0,0 0-285 0 0,0 0-158 0 0,0 0-55 0 0,0 0-47 0 0,0 0-49 0 0,0 0-14 0 0,31 0-65 0 0,99 0-60 0 0,-52-1 324 0 0,0-3 0 0 0,0-4-1 0 0,34-9-997 0 0,-66 12-120 0 0,9-3-898 0 0,-20-1-3664 0 0,-25 6-719 0 0,-4-1-5288 0 0</inkml:trace>
  <inkml:trace contextRef="#ctx0" brushRef="#br0" timeOffset="6297.471">2578 6 192 0 0,'0'0'1172'0'0,"0"0"193"0"0,0 0 270 0 0,0 0 224 0 0,0 0 37 0 0,0 0-150 0 0,0 0-283 0 0,0 0-326 0 0,0 0-250 0 0,0 0-163 0 0,-33-2-89 0 0,-102 0-40 0 0,131 1-549 0 0,0 1-1 0 0,0 0 1 0 0,0 0-1 0 0,0 0 1 0 0,0 1 0 0 0,0-1-1 0 0,0 1 1 0 0,0 0-1 0 0,1 0 1 0 0,-1 0 0 0 0,0 0-1 0 0,0 1 1 0 0,1-1-1 0 0,-1 1 1 0 0,1 0-1 0 0,0 0 1 0 0,-1 1 0 0 0,1-1-1 0 0,0 1-45 0 0,-7 5 173 0 0,-9 6-79 0 0,1 1 1 0 0,0 1-1 0 0,0 0 0 0 0,2 2 1 0 0,0-1-1 0 0,1 2 1 0 0,1 0-1 0 0,1 1 0 0 0,0 1 1 0 0,2-1-1 0 0,0 2 1 0 0,2 0-1 0 0,0 0 1 0 0,1 0-1 0 0,2 1 0 0 0,0 1 1 0 0,1-1-1 0 0,2 1 1 0 0,-1 17-95 0 0,3-33 10 0 0,1 0 0 0 0,0 0 0 0 0,0 0 0 0 0,1 0 1 0 0,0 0-1 0 0,1 0 0 0 0,-1-1 0 0 0,1 1 1 0 0,1 0-1 0 0,0-1 0 0 0,0 0 0 0 0,0 1 0 0 0,1-1 1 0 0,0 0-1 0 0,0-1 0 0 0,1 1 0 0 0,0-1 1 0 0,0 0-1 0 0,0 0 0 0 0,1 0 0 0 0,0-1 0 0 0,0 0 1 0 0,0 0-1 0 0,3 1-10 0 0,4 1 235 0 0,1 0 0 0 0,0-1-1 0 0,0-1 1 0 0,0 0 0 0 0,1 0 0 0 0,0-2 0 0 0,-1 0-1 0 0,1-1 1 0 0,1 0 0 0 0,-1-1 0 0 0,0-1 0 0 0,0 0 0 0 0,0-1-1 0 0,0-1 1 0 0,0 0 0 0 0,13-4-235 0 0,-2-1 412 0 0,0-2 0 0 0,0 0 0 0 0,0-2 0 0 0,-1 0 0 0 0,-1-2 0 0 0,0-1 0 0 0,-1 0 0 0 0,18-16-412 0 0,-27 18 94 0 0,0 1-1 0 0,-1-1 1 0 0,-1-1-1 0 0,0 0 1 0 0,-1-1-1 0 0,0-1 1 0 0,-1 1-1 0 0,-1-2 1 0 0,0 1-1 0 0,5-13-93 0 0,-11 19-93 0 0,0 1 0 0 0,0-1-1 0 0,0 1 1 0 0,-2-1 0 0 0,1 0 0 0 0,-1 0-1 0 0,0 0 1 0 0,-1 0 0 0 0,0 0 0 0 0,0 0 0 0 0,-1 0-1 0 0,0 0 1 0 0,0 0 0 0 0,-1 1 0 0 0,-1-1-1 0 0,1 0 1 0 0,-1 1 0 0 0,-1 0 0 0 0,0-1 0 0 0,0 1-1 0 0,0 1 1 0 0,-1-1 93 0 0,-3-3-405 0 0,0 0 0 0 0,-1 1 0 0 0,0 0 0 0 0,-1 1-1 0 0,0 0 1 0 0,0 1 0 0 0,-1 0 0 0 0,0 0 0 0 0,0 1-1 0 0,-1 0 1 0 0,0 1 0 0 0,0 1 0 0 0,-1 0 0 0 0,1 0 0 0 0,-1 2-1 0 0,-5-2 406 0 0,-135-12-10331 0 0,115 17 2824 0 0</inkml:trace>
  <inkml:trace contextRef="#ctx0" brushRef="#br0" timeOffset="6630.011">1803 319 0 0 0,'0'0'543'0'0,"0"0"514"0"0,0 0 314 0 0,0 0 188 0 0,0 0 47 0 0,0 0-112 0 0,0 0-127 0 0,0 0-112 0 0,0 0-55 0 0,0 0-40 0 0,0 0-52 0 0,0 0-108 0 0,2-6-139 0 0,7-16-100 0 0,17 16 1977 0 0,197 29 1735 0 0,630 6-2661 0 0,-475-48-2330 0 0,-264-4-1292 0 0,-77 10-1820 0 0,-3-2-4421 0 0,-20 8-3009 0 0</inkml:trace>
</inkml:ink>
</file>

<file path=ppt/ink/ink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02.77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46 972 0 0 0,'-15'22'0'0'0,"11"-15"0"0"0,3-6 0 0 0,1 1 0 0 0,-2-1 0 0 0,-8-2 837 0 0,1-1 8521 0 0,5 1-6698 0 0,3 1-1916 0 0,1 0-115 0 0,0 0-86 0 0,0 0-49 0 0,0 0-30 0 0,1-26 2602 0 0,55-154-708 0 0,44-23-834 0 0,-82 168-1390 0 0,1 1 0 0 0,2 2 0 0 0,2 0 1 0 0,1 1-1 0 0,1 1 0 0 0,1 1 0 0 0,2 1 0 0 0,12-8-134 0 0,-32 30 23 0 0,13-13 24 0 0,1 2 0 0 0,1 0 0 0 0,0 2 0 0 0,2 0 0 0 0,-1 2 0 0 0,2 0 0 0 0,17-5-47 0 0,121-37 74 0 0,-43 23-62 0 0,-85 28 35 0 0,-36 4-22 0 0,0 0 4 0 0,0 0 17 0 0,0 0 10 0 0,0 0 5 0 0,0 0-1 0 0,0 0 8 0 0,0 0-4 0 0,0 0-3 0 0,0 0 11 0 0,0 0-12 0 0,0 0-2 0 0,0 0 2 0 0,0 0-14 0 0,0 0-14 0 0,0 0 10 0 0,0 0-9 0 0,0 0-4 0 0,0 0 13 0 0,0 0-9 0 0,0 0-5 0 0,0 0 8 0 0,0 0-4 0 0,0 0-7 0 0,0 0 1 0 0,-28 0 204 0 0,13-2-219 0 0,1 1-1 0 0,0-2 0 0 0,0 0 1 0 0,0-1-1 0 0,0 0 0 0 0,0-1 0 0 0,1 0 1 0 0,0-2-1 0 0,0 1 0 0 0,-7-6-10 0 0,-62-17 12 0 0,80 30-23 0 0,1 0 0 0 0,-1 0 0 0 0,0 1-1 0 0,1-1 1 0 0,-1 0 0 0 0,1 0 0 0 0,0 1 0 0 0,-1-1-1 0 0,1 1 1 0 0,0 0 0 0 0,0-1 0 0 0,0 1 0 0 0,0 0-1 0 0,0-1 1 0 0,0 1 0 0 0,1 0 0 0 0,-1 0 0 0 0,0 0 0 0 0,1 0-1 0 0,0 0 1 0 0,-1 0 0 0 0,1 0 0 0 0,0 0 0 0 0,0 0-1 0 0,0-1 1 0 0,0 1 0 0 0,0 0 0 0 0,1 0 0 0 0,-1 0-1 0 0,1 0 1 0 0,-1 0 0 0 0,1 0 0 0 0,-1 0 0 0 0,1 0-1 0 0,1 1 12 0 0,-2 11-13 0 0,-7 312-497 0 0,9-214 422 0 0,-2-112 89 0 0,0 0 0 0 0,0 1 0 0 0,0-1-1 0 0,1 1 1 0 0,-1-1 0 0 0,0 1 0 0 0,0-1 0 0 0,1 1-1 0 0,-1-1 1 0 0,0 0 0 0 0,0 1 0 0 0,1-1 0 0 0,-1 0-1 0 0,0 1 1 0 0,1-1 0 0 0,-1 0 0 0 0,1 1-1 0 0,-1-1 1 0 0,0 0 0 0 0,1 0 0 0 0,-1 1 0 0 0,1-1-1 0 0,-1 0 1 0 0,1 0 0 0 0,-1 0 0 0 0,1 0 0 0 0,-1 0-1 0 0,0 0 1 0 0,1 1 0 0 0,-1-1 0 0 0,1 0-1 0 0,-1 0 1 0 0,1-1 0 0 0,-1 1 0 0 0,1 0 0 0 0,-1 0-1 0 0,1 0 1 0 0,-1 0 0 0 0,1 0 0 0 0,-1 0 0 0 0,1-1-1 0 0,-1 1 1 0 0,0 0 0 0 0,1 0 0 0 0,-1-1-1 0 0,1 1 1 0 0,-1 0 0 0 0,0 0 0 0 0,1-1 0 0 0,-1 1-1 0 0,0 0 1 0 0,1-1 0 0 0,-1 1 0 0 0,0-1 0 0 0,0 1-1 0 0,1-1 1 0 0,-1 1 0 0 0,0 0 0 0 0,0-1 0 0 0,0 1-1 0 0,1-1 1 0 0,-1 1-1 0 0,19-30 167 0 0,-19 29-164 0 0,72-123 348 0 0,80-107-351 0 0,-92 160 78 0 0,-32 42-3250 0 0,-24 36-8711 0 0,-2-3 1589 0 0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22.3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22 737 5681 0 0,'0'0'2623'0'0,"0"0"-1065"0"0,0 0-672 0 0,0 0-178 0 0,0 0 175 0 0,0 0 145 0 0,0 0 29 0 0,0 0-76 0 0,0 0-191 0 0,0 0-144 0 0,0 0-61 0 0,0 0 13 0 0,0 0-9 0 0,26 7-6 0 0,82 20-48 0 0,-97-24-405 0 0,1-1 0 0 0,-1 0 1 0 0,0-1-1 0 0,0 0 0 0 0,1-1 1 0 0,-1 0-1 0 0,1-1 0 0 0,-1 0 1 0 0,0-1-1 0 0,4-1-130 0 0,7 0 159 0 0,156-33 523 0 0,-170 35-2008 0 0,11-1 4010 0 0,-12 2-6621 0 0,-4-1-9929 0 0,-7 4 8436 0 0</inkml:trace>
  <inkml:trace contextRef="#ctx0" brushRef="#br0" timeOffset="212.107">0 973 9650 0 0,'0'0'2454'0'0,"0"0"-1271"0"0,0 0-558 0 0,0 0 161 0 0,0 0 294 0 0,0 0 156 0 0,0 0-99 0 0,0 0-239 0 0,0 0-213 0 0,0 0-183 0 0,32 3-142 0 0,99 9-98 0 0,-98-9-146 0 0,0-2 0 0 0,0-1 0 0 0,0-2 0 0 0,-1-1 0 0 0,18-4-116 0 0,25-10-5919 0 0,-35 8-830 0 0,-27 6-2021 0 0</inkml:trace>
  <inkml:trace contextRef="#ctx0" brushRef="#br0" timeOffset="823.899">1355 538 0 0 0,'0'0'736'0'0,"0"0"92"0"0,0 0 166 0 0,0 0 211 0 0,0 0 198 0 0,0 0 91 0 0,0 0-107 0 0,0 0-89 0 0,0 0-102 0 0,0 0-121 0 0,0 0-123 0 0,-32 9-146 0 0,-100 28-134 0 0,42 5 429 0 0,71-27-845 0 0,-59 59 302 0 0,76-71-581 0 0,-1 1 1 0 0,0-1-1 0 0,1 1 0 0 0,0-1 1 0 0,-1 1-1 0 0,1 0 0 0 0,1 0 1 0 0,-1 0-1 0 0,1 0 1 0 0,-1 0-1 0 0,1 0 0 0 0,0 0 1 0 0,1 1-1 0 0,-1-1 1 0 0,1 0-1 0 0,0 1 0 0 0,0-1 1 0 0,0 0-1 0 0,0 1 0 0 0,1-1 1 0 0,0 0-1 0 0,0 0 1 0 0,1 3 22 0 0,1-3 11 0 0,1 0 0 0 0,0 0 0 0 0,0 0 1 0 0,0 0-1 0 0,1-1 0 0 0,-1 0 0 0 0,1 0 1 0 0,0 0-1 0 0,0 0 0 0 0,0-1 0 0 0,0 0 1 0 0,0 0-1 0 0,1 0 0 0 0,-1-1 0 0 0,1 0 0 0 0,-1 0 1 0 0,1 0-1 0 0,-1 0 0 0 0,1-1 0 0 0,-1 0 1 0 0,4 0-12 0 0,17-2 269 0 0,0 0 0 0 0,0-2 0 0 0,-1-1 1 0 0,1-1-1 0 0,-1-1 0 0 0,0-1 1 0 0,-1-2-1 0 0,0 0 0 0 0,0-1 0 0 0,-1-2 1 0 0,9-6-270 0 0,9-6 322 0 0,0-3 0 0 0,-2-1 0 0 0,-1-2 0 0 0,-2-1 0 0 0,0-3 1 0 0,-3 0-1 0 0,6-11-322 0 0,-25 32-180 0 0,0-1 0 0 0,-1-1 1 0 0,-1 0-1 0 0,0-1 0 0 0,-2 0 1 0 0,0-1-1 0 0,0 0 0 0 0,-2-1 0 0 0,0 0 1 0 0,-1 0-1 0 0,-2 0 0 0 0,1-1 1 0 0,-2 0-1 0 0,-1 0 0 0 0,0 0 1 0 0,-2 0-1 0 0,0-1 0 0 0,-1 1 0 0 0,-1-1 1 0 0,-2-5 179 0 0,2 20-28 0 0,-1 0 0 0 0,0 1 0 0 0,0-1 0 0 0,0 1 0 0 0,-1-1 0 0 0,1 1 0 0 0,-1 0 0 0 0,-1 0 0 0 0,1 0 0 0 0,-1 1 0 0 0,1-1 0 0 0,-2 1 0 0 0,1 0 1 0 0,0 0-1 0 0,-1 0 0 0 0,1 0 0 0 0,-1 1 0 0 0,0 0 0 0 0,0 0 0 0 0,-1 0 0 0 0,1 1 0 0 0,0 0 0 0 0,-1 0 0 0 0,0 0 0 0 0,1 0 0 0 0,-1 1 0 0 0,0 0 0 0 0,0 0 0 0 0,0 1 1 0 0,1 0-1 0 0,-1 0 0 0 0,0 0 0 0 0,0 1 0 0 0,0-1 0 0 0,0 1 0 0 0,0 1 0 0 0,1-1 0 0 0,-1 1 0 0 0,1 0 0 0 0,-2 1 28 0 0,-9 6 105 0 0,1 2 0 0 0,0-1-1 0 0,1 2 1 0 0,0 0 0 0 0,1 1 0 0 0,0 0 0 0 0,1 1-1 0 0,0 0 1 0 0,2 1 0 0 0,-1 0 0 0 0,2 1-1 0 0,0 0 1 0 0,1 0 0 0 0,0 1 0 0 0,2 0-1 0 0,0 1 1 0 0,1-1 0 0 0,0 1 0 0 0,2 0-1 0 0,0 0 1 0 0,1 1 0 0 0,1-1 0 0 0,0 0 0 0 0,2 1-1 0 0,0 1-104 0 0,-2-5 71 0 0,0 0 1 0 0,1 0-1 0 0,0-1 0 0 0,2 1 0 0 0,-1 0 0 0 0,2 0 0 0 0,0-1 0 0 0,1 1 0 0 0,0-1 0 0 0,1 0 0 0 0,1 0 0 0 0,0-1 0 0 0,1 0 1 0 0,0 0-1 0 0,1 0 0 0 0,1-1 0 0 0,0 0 0 0 0,0-1 0 0 0,1 0 0 0 0,5 4-71 0 0,-4-7-26 0 0,-1 0 0 0 0,2-1 0 0 0,-1 0 0 0 0,1-1 0 0 0,0 0 0 0 0,0-1 0 0 0,0-1 0 0 0,1 0 0 0 0,0 0 0 0 0,0-1 1 0 0,0-1-1 0 0,0 0 0 0 0,0-1 0 0 0,3 0 26 0 0,27-6-3971 0 0,-4-10-3688 0 0,-27 7-571 0 0</inkml:trace>
  <inkml:trace contextRef="#ctx0" brushRef="#br0" timeOffset="1184.938">2290 148 7410 0 0,'0'0'1344'0'0,"0"0"103"0"0,0 0 187 0 0,0 0 99 0 0,0 0-50 0 0,0 0-289 0 0,0 0-358 0 0,0 0-309 0 0,0 0-256 0 0,0 0-179 0 0,0 0-104 0 0,0 0-43 0 0,0 0-23 0 0,-15 10-17 0 0,-51 35-16 0 0,60-40-81 0 0,0 1 0 0 0,0-1 0 0 0,1 1 0 0 0,0 1 0 0 0,0-1 0 0 0,1 1 0 0 0,-1 0 0 0 0,1 0 0 0 0,1 0 0 0 0,0 1 0 0 0,-2 3-8 0 0,-4 10 14 0 0,1-2-32 0 0,1 0 1 0 0,1 0 0 0 0,1 0-1 0 0,0 1 1 0 0,2 0 0 0 0,0 0-1 0 0,1 0 1 0 0,1 0 0 0 0,1 0-1 0 0,2 19 18 0 0,-1-31 16 0 0,1 0-1 0 0,0 0 0 0 0,0 0 1 0 0,1 0-1 0 0,0-1 0 0 0,0 1 1 0 0,1-1-1 0 0,0 0 0 0 0,0 0 1 0 0,0 0-1 0 0,1 0 0 0 0,0-1 1 0 0,1 0-1 0 0,-1 0 0 0 0,1 0 1 0 0,0-1-1 0 0,1 0 0 0 0,-1 0 1 0 0,1 0-1 0 0,0-1 0 0 0,0 0 1 0 0,0-1-1 0 0,1 1 0 0 0,0-1 1 0 0,-1-1-1 0 0,1 0 0 0 0,0 0 1 0 0,0 0-1 0 0,0-1 0 0 0,0 0 1 0 0,0 0-1 0 0,3-1-15 0 0,3 0 189 0 0,1-1 0 0 0,-1-1 0 0 0,1 0 0 0 0,-1-1 0 0 0,0-1 0 0 0,0 0 0 0 0,0-1 0 0 0,-1 0 0 0 0,0-1 0 0 0,0 0 0 0 0,0-1 0 0 0,10-8-189 0 0,-2 1 110 0 0,0-2-1 0 0,-1 0 0 0 0,-1-1 0 0 0,0-1 0 0 0,-1-1 0 0 0,-2-1 0 0 0,0 0 1 0 0,0-1-1 0 0,-2-1 0 0 0,-1 0 0 0 0,-1-1 0 0 0,8-20-109 0 0,-16 34-126 0 0,-2-1-1 0 0,1 1 1 0 0,-1-1-1 0 0,0 0 1 0 0,-1 1-1 0 0,0-1 1 0 0,-1 0-1 0 0,0 0 1 0 0,0 0-1 0 0,-1 0 1 0 0,-1 1-1 0 0,0-1 1 0 0,0 0-1 0 0,0 1 1 0 0,-1-1-1 0 0,-1 1 1 0 0,-1-4 126 0 0,2 7-335 0 0,-1 1 0 0 0,1-1 1 0 0,-1 1-1 0 0,-1 0 0 0 0,1-1 0 0 0,0 2 0 0 0,-1-1 1 0 0,0 1-1 0 0,0-1 0 0 0,-1 1 0 0 0,1 1 0 0 0,-1-1 1 0 0,0 1-1 0 0,0 0 0 0 0,0 0 0 0 0,0 1 0 0 0,-1-1 335 0 0,-65-9-9572 0 0,48 11 3169 0 0</inkml:trace>
  <inkml:trace contextRef="#ctx0" brushRef="#br0" timeOffset="1535.567">1996 409 6625 0 0,'0'0'2105'0'0,"0"0"-155"0"0,0 0-54 0 0,0 0-186 0 0,0 0-299 0 0,0 0-303 0 0,0 0-273 0 0,0 0-211 0 0,0 0-140 0 0,0 0-132 0 0,33-8-89 0 0,102-27-34 0 0,-57 14 145 0 0,75-3 694 0 0,-120 72-588 0 0,-28-41-391 0 0,0-1-1 0 0,0 0 1 0 0,0 0 0 0 0,1-1-1 0 0,0 1 1 0 0,0-1-1 0 0,0 0 1 0 0,0-1 0 0 0,1 0-1 0 0,0 0 1 0 0,0 0 0 0 0,0-1-1 0 0,0 0 1 0 0,1 0 0 0 0,-1-1-1 0 0,1 0 1 0 0,2 0-89 0 0,110 1 1392 0 0,-101-11-1683 0 0,-2 1-3905 0 0,-7 4-6257 0 0,-7 3 980 0 0</inkml:trace>
  <inkml:trace contextRef="#ctx0" brushRef="#br0" timeOffset="2046.577">641 958 1040 0 0,'0'0'1610'0'0,"0"0"-921"0"0,0 0 130 0 0,0 0 600 0 0,0 0 556 0 0,33 1 331 0 0,108 2-63 0 0,-79-1-282 0 0,229 4 3668 0 0,112-26-3402 0 0,295-65-1220 0 0,-67 5-3684 0 0,-624 80 2376 0 0,50-6-2048 0 0,-22 9-3731 0 0,-26 7-2008 0 0,-9-6 4658 0 0</inkml:trace>
  <inkml:trace contextRef="#ctx0" brushRef="#br0" timeOffset="2630.509">2058 1146 3377 0 0,'0'0'1503'0'0,"0"0"-116"0"0,0 0 54 0 0,0 0 90 0 0,0 0-12 0 0,0 0-141 0 0,0 0-295 0 0,0 0-251 0 0,0 0-197 0 0,-34 6-172 0 0,-109 21-138 0 0,56 8 21 0 0,73-25-280 0 0,-15 8-43 0 0,1 1-1 0 0,1 2 0 0 0,1 0 1 0 0,1 2-1 0 0,1 1 1 0 0,1 0-1 0 0,1 2 1 0 0,2 1-1 0 0,0 0 1 0 0,2 2-1 0 0,1 0 0 0 0,1 1-22 0 0,13-26 3 0 0,1 0-1 0 0,0 0 0 0 0,0 0 0 0 0,0 0 0 0 0,0 0 0 0 0,1 0 1 0 0,-1 1-1 0 0,1-1 0 0 0,0 0 0 0 0,0 1 0 0 0,1-1 0 0 0,-1 1 0 0 0,1-1 1 0 0,0 1-1 0 0,1-1 0 0 0,-1 1 0 0 0,1-1 0 0 0,-1 1 0 0 0,2-1 1 0 0,-1 1-1 0 0,0-1 0 0 0,1 0 0 0 0,-1 0 0 0 0,1 0 0 0 0,1 0 0 0 0,-1 0 1 0 0,0 0-1 0 0,1 0 0 0 0,0-1 0 0 0,0 1 0 0 0,0-1 0 0 0,0 0 1 0 0,0 0-1 0 0,1 0 0 0 0,-1 0 0 0 0,1 0 0 0 0,0-1 0 0 0,0 0 0 0 0,1 1-2 0 0,10 0 165 0 0,0 0-1 0 0,1 0 1 0 0,-1-2-1 0 0,1 0 0 0 0,-1-1 1 0 0,1 0-1 0 0,-1-1 1 0 0,1-1-1 0 0,-1 0 0 0 0,0-1 1 0 0,0-1-1 0 0,0 0 1 0 0,0-2-1 0 0,0 1 0 0 0,12-8-164 0 0,20-3 344 0 0,0-3-1 0 0,-1-1 1 0 0,-1-2-1 0 0,-2-3 1 0 0,0-1 0 0 0,-1-2-1 0 0,-2-1 1 0 0,-1-3-1 0 0,-2-1 1 0 0,7-10-344 0 0,-34 31-99 0 0,0-1 1 0 0,-1 0-1 0 0,-1 0 0 0 0,0-1 1 0 0,-1 0-1 0 0,-1 0 1 0 0,0-1-1 0 0,0 0 0 0 0,-2 0 1 0 0,0 0-1 0 0,-1-1 1 0 0,0 0-1 0 0,-1 1 0 0 0,-1-1 1 0 0,-1 0-1 0 0,0 0 0 0 0,-1 1 1 0 0,0-1-1 0 0,-1 0 1 0 0,-1 1-1 0 0,-1-1 0 0 0,0 1 1 0 0,-1 0-1 0 0,-1 0 1 0 0,0 1-1 0 0,-1-1 0 0 0,0 2 1 0 0,-1-1-1 0 0,-1 1 1 0 0,0 0-1 0 0,-6-5 99 0 0,11 13-92 0 0,-1 1 0 0 0,1 0-1 0 0,-1 0 1 0 0,-1 1 0 0 0,1-1 0 0 0,0 1 0 0 0,-1 0-1 0 0,1 1 1 0 0,-1-1 0 0 0,0 1 0 0 0,0 0 0 0 0,0 1-1 0 0,0-1 1 0 0,0 1 0 0 0,-1 0 0 0 0,1 1 0 0 0,0-1-1 0 0,0 1 1 0 0,-1 1 0 0 0,1-1 0 0 0,0 1-1 0 0,0 0 1 0 0,0 0 0 0 0,0 1 0 0 0,0 0 0 0 0,0 0-1 0 0,0 0 1 0 0,0 1 0 0 0,1 0 0 0 0,-1 0 0 0 0,1 0-1 0 0,0 1 1 0 0,0 0 0 0 0,0 0 0 0 0,-1 2 92 0 0,-14 12 4 0 0,2 2-1 0 0,1 0 1 0 0,0 1 0 0 0,1 0 0 0 0,1 2 0 0 0,2 0 0 0 0,0 0 0 0 0,1 1 0 0 0,2 1 0 0 0,0 0 0 0 0,2 0-1 0 0,-3 14-3 0 0,7-25-7 0 0,1 1 0 0 0,0-1 0 0 0,1 1 0 0 0,1 0 0 0 0,1 0 0 0 0,0 0 0 0 0,0 0 0 0 0,2 0 0 0 0,0 0 0 0 0,0-1 0 0 0,2 1 0 0 0,0-1 0 0 0,0 1 0 0 0,1-1 0 0 0,1 0 0 0 0,0-1 0 0 0,1 0 0 0 0,1 0 0 0 0,0 0 0 0 0,1-1 0 0 0,0 0-1 0 0,0-1 1 0 0,1 0 0 0 0,1 0 0 0 0,5 3 7 0 0,-3-3-104 0 0,2 0 0 0 0,-1-2 0 0 0,1 1 0 0 0,1-2-1 0 0,-1 0 1 0 0,1-1 0 0 0,1 0 0 0 0,0-1 0 0 0,-1-1 0 0 0,8 1 104 0 0,62-9-8823 0 0,-72-1 2960 0 0</inkml:trace>
  <inkml:trace contextRef="#ctx0" brushRef="#br0" timeOffset="3013.941">2773 1017 9578 0 0,'0'0'3355'0'0,"0"0"-1796"0"0,0 0-745 0 0,0 0-85 0 0,0 0-4 0 0,0 0-31 0 0,0 0-64 0 0,0 0-61 0 0,0 0-79 0 0,0 0-81 0 0,0 0-82 0 0,0 0-102 0 0,0 0-43 0 0,-27 29-38 0 0,-84 94-36 0 0,52-40 33 0 0,44-62-153 0 0,2 1 0 0 0,0 0 0 0 0,2 0 0 0 0,0 2 0 0 0,2-1 0 0 0,0 1 0 0 0,2 0 0 0 0,1 1 0 0 0,0-1 0 0 0,2 1 0 0 0,-1 25 12 0 0,5-46-3 0 0,0 0 1 0 0,0-1-1 0 0,0 1 0 0 0,0 0 1 0 0,1 0-1 0 0,-1-1 0 0 0,1 1 0 0 0,0 0 1 0 0,0-1-1 0 0,1 1 0 0 0,-1-1 1 0 0,1 1-1 0 0,-1-1 0 0 0,1 0 0 0 0,0 0 1 0 0,1 0-1 0 0,-1 0 0 0 0,0 0 1 0 0,1 0-1 0 0,0 0 0 0 0,-1-1 0 0 0,1 1 1 0 0,0-1-1 0 0,0 0 0 0 0,1 0 1 0 0,-1 0-1 0 0,0 0 0 0 0,1-1 0 0 0,-1 1 1 0 0,3-1 2 0 0,8 3 154 0 0,0-1 1 0 0,0-1-1 0 0,1 0 0 0 0,-1-1 1 0 0,1-1-1 0 0,-1 0 0 0 0,1-1 1 0 0,-1 0-1 0 0,0-1 1 0 0,0-1-1 0 0,0-1 0 0 0,0 0 1 0 0,0 0-1 0 0,-1-1 1 0 0,9-5-155 0 0,32-8 168 0 0,17-18-377 0 0,-37-1-4440 0 0,-29 15-6604 0 0,-4 18 4414 0 0</inkml:trace>
  <inkml:trace contextRef="#ctx0" brushRef="#br0" timeOffset="3199.69">2369 1308 10754 0 0,'0'0'2522'0'0,"0"0"-1300"0"0,0 0-258 0 0,0 0 180 0 0,0 0 20 0 0,34 0-183 0 0,111 3-283 0 0,261-22 491 0 0,-382 17-1255 0 0,108-9-2094 0 0,-47 6-6203 0 0,-53 2-1686 0 0</inkml:trace>
</inkml:ink>
</file>

<file path=ppt/ink/ink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12.11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0 544 0 0 0,'0'0'168'0'0,"0"0"490"0"0,0 0 304 0 0,0 0 143 0 0,0 0-42 0 0,0 0-102 0 0,0 0-55 0 0,0 0-88 0 0,0 0-51 0 0,16-5-12 0 0,46-12 11 0 0,41-39 5394 0 0,-26-10-3705 0 0,78-122-1127 0 0,-151 183-1317 0 0,-1-1-1 0 0,1 0 1 0 0,-2 0 0 0 0,1 0-1 0 0,0 0 1 0 0,-1-1 0 0 0,-1 1-1 0 0,1-1 1 0 0,-1 1 0 0 0,0-1-1 0 0,0 0 1 0 0,-1-5-11 0 0,-1 10-57 0 0,0 0 0 0 0,0 0-1 0 0,0 1 1 0 0,-1-1 0 0 0,1 0 0 0 0,-1 1 0 0 0,1-1-1 0 0,-1 1 1 0 0,0 0 0 0 0,1 0 0 0 0,-1-1 0 0 0,0 1-1 0 0,0 0 1 0 0,0 1 0 0 0,0-1 0 0 0,0 0 0 0 0,0 0 0 0 0,0 1-1 0 0,0-1 1 0 0,0 1 0 0 0,0 0 0 0 0,0 0 0 0 0,-1 0-1 0 0,1 0 1 0 0,0 0 0 0 0,0 0 0 0 0,0 0 0 0 0,0 1-1 0 0,0-1 1 0 0,0 1 0 0 0,0-1 0 0 0,0 1 0 0 0,0 0-1 0 0,0 0 1 0 0,0 0 0 0 0,0 0 57 0 0,-3 1-42 0 0,-1 0 0 0 0,1 1-1 0 0,0-1 1 0 0,-1 1 0 0 0,2 0 0 0 0,-1 1 0 0 0,0-1-1 0 0,1 1 1 0 0,-1 0 0 0 0,1 0 0 0 0,0 0 0 0 0,0 1-1 0 0,1 0 1 0 0,-1-1 0 0 0,1 1 0 0 0,0 0 0 0 0,1 1 0 0 0,-1-1-1 0 0,1 0 1 0 0,0 1 0 0 0,0-1 0 0 0,1 1 0 0 0,-1 0-1 0 0,1 0 1 0 0,0-1 0 0 0,1 1 0 0 0,0 0 0 0 0,0 0-1 0 0,0 0 1 0 0,0 0 0 0 0,1-1 0 0 0,0 1 0 0 0,2 5 42 0 0,1 1 69 0 0,0-1 0 0 0,2 0 0 0 0,-1 0 1 0 0,1 0-1 0 0,1-1 0 0 0,-1 0 0 0 0,2 0 0 0 0,0-1 1 0 0,0 0-1 0 0,0 0 0 0 0,1-1 0 0 0,0 0 1 0 0,1 0-1 0 0,0-1 0 0 0,0-1 0 0 0,1 1 0 0 0,-1-2 1 0 0,1 1-1 0 0,1-2 0 0 0,-1 1 0 0 0,4-1-69 0 0,0-2 127 0 0,-7 0-39 0 0,0-1-1 0 0,0 0 1 0 0,-1 0-1 0 0,1-1 1 0 0,0 0-1 0 0,0 0 1 0 0,0-1-1 0 0,-1 0 1 0 0,1-1-1 0 0,0 1 1 0 0,-1-2-1 0 0,1 1 1 0 0,5-3-88 0 0,11-9 52 0 0,0-1 1 0 0,-1-2 0 0 0,-1 0 0 0 0,0-1-1 0 0,-1-1 1 0 0,-1-1 0 0 0,-2 0-1 0 0,1-2 1 0 0,-2 0 0 0 0,-1-1 0 0 0,6-13-53 0 0,-18 31-8 0 0,-1 0 1 0 0,0 0-1 0 0,0-1 1 0 0,0 1-1 0 0,-1-1 1 0 0,0 1-1 0 0,0-1 1 0 0,-1 0-1 0 0,1 0 1 0 0,-1 0-1 0 0,0 0 1 0 0,-1 0-1 0 0,1 0 1 0 0,-1 0-1 0 0,-1 0 1 0 0,1-2 7 0 0,-2 6-51 0 0,1 1 0 0 0,-1 0 1 0 0,0 0-1 0 0,1-1 0 0 0,-1 1 1 0 0,0 0-1 0 0,0 0 0 0 0,0 1 1 0 0,0-1-1 0 0,0 0 0 0 0,0 1 1 0 0,0-1-1 0 0,0 1 0 0 0,0-1 0 0 0,0 1 1 0 0,0 0-1 0 0,0 0 0 0 0,0 0 1 0 0,0 0-1 0 0,0 0 0 0 0,0 1 1 0 0,0-1-1 0 0,0 0 0 0 0,0 1 1 0 0,0 0-1 0 0,0-1 0 0 0,0 1 1 0 0,0 0-1 0 0,0 0 0 0 0,0 0 1 0 0,1 0-1 0 0,-1 1 0 0 0,0-1 1 0 0,1 0-1 0 0,-1 1 0 0 0,1-1 1 0 0,-1 2 50 0 0,-8 4-42 0 0,1 1 1 0 0,1 1 0 0 0,-1 0 0 0 0,1 0-1 0 0,1 0 1 0 0,0 1 0 0 0,0 0 0 0 0,1 1-1 0 0,-4 7 42 0 0,8-14 17 0 0,0 1 0 0 0,0 0 0 0 0,0-1 0 0 0,0 1 0 0 0,1 0 0 0 0,0 0 0 0 0,0 0 0 0 0,0 0 0 0 0,0 0-1 0 0,1 0 1 0 0,0 0 0 0 0,0 0 0 0 0,0 0 0 0 0,1 0 0 0 0,0 0 0 0 0,-1 0 0 0 0,2 0 0 0 0,-1-1 0 0 0,1 1 0 0 0,-1 0 0 0 0,1 0-1 0 0,1-1 1 0 0,-1 0 0 0 0,1 2-17 0 0,6 1 100 0 0,0 0-1 0 0,1 0 1 0 0,-1-1-1 0 0,1 0 1 0 0,1-1-1 0 0,-1 0 1 0 0,1 0-1 0 0,0-1 1 0 0,0-1-1 0 0,0 0 1 0 0,0 0 0 0 0,0-1-1 0 0,1-1 1 0 0,-1 0-1 0 0,1 0 1 0 0,-1-1-1 0 0,1-1 1 0 0,0 0-1 0 0,-1 0 1 0 0,0-1-1 0 0,1-1 1 0 0,-1 0-1 0 0,0 0 1 0 0,2-2-100 0 0,13-4 138 0 0,-1-2 1 0 0,0 0 0 0 0,0-2 0 0 0,-1-1-1 0 0,-1 0 1 0 0,-1-2 0 0 0,0-1-1 0 0,0-1 1 0 0,8-10-139 0 0,-22 21-5 0 0,0 0 1 0 0,0-1-1 0 0,-1 0 1 0 0,0 0-1 0 0,0-1 1 0 0,-1 0-1 0 0,0 0 1 0 0,-1 0-1 0 0,0-1 0 0 0,-1 1 1 0 0,1-1-1 0 0,-2 0 1 0 0,0-1-1 0 0,0 1 1 0 0,0-1-1 0 0,-2 1 0 0 0,1-1 1 0 0,-1 0-1 0 0,-1 1 5 0 0,0 8-29 0 0,0 0 0 0 0,0 1 0 0 0,-1-1 0 0 0,1 1 0 0 0,-1-1 0 0 0,1 0-1 0 0,-1 1 1 0 0,0-1 0 0 0,1 1 0 0 0,-1 0 0 0 0,0-1 0 0 0,0 1 0 0 0,0 0-1 0 0,0-1 1 0 0,0 1 0 0 0,0 0 0 0 0,-1 0 0 0 0,1 0 0 0 0,0 0 0 0 0,-1 0-1 0 0,1 0 1 0 0,0 0 0 0 0,-1 0 0 0 0,1 1 0 0 0,-1-1 0 0 0,1 1 0 0 0,-1-1-1 0 0,1 1 1 0 0,-1-1 0 0 0,0 1 0 0 0,1 0 0 0 0,-1 0 0 0 0,0 0 0 0 0,1 0-1 0 0,-1 0 1 0 0,0 0 0 0 0,1 0 0 0 0,-1 0 0 0 0,1 1 0 0 0,-1-1 0 0 0,0 1-1 0 0,1-1 1 0 0,-1 1 29 0 0,-62 40-1099 0 0,55-28 1102 0 0,0 1 0 0 0,1-1 0 0 0,1 2 0 0 0,0-1 1 0 0,1 1-1 0 0,0 0 0 0 0,2 0 0 0 0,-1 1 0 0 0,2 0 0 0 0,0-1 0 0 0,1 1 1 0 0,1 0-1 0 0,0 0 0 0 0,1 0 0 0 0,0 1 0 0 0,2-1 0 0 0,1 6-3 0 0,0-12 25 0 0,1-1 0 0 0,0 1 0 0 0,1-1 0 0 0,0 0-1 0 0,0 0 1 0 0,1-1 0 0 0,0 0 0 0 0,1 0 0 0 0,0 0-1 0 0,0-1 1 0 0,0 0 0 0 0,1 0 0 0 0,0-1 0 0 0,0 0 0 0 0,1 0-1 0 0,0-1 1 0 0,0 0 0 0 0,0-1 0 0 0,0 0 0 0 0,1 0 0 0 0,0-1-1 0 0,0 0 1 0 0,0-1 0 0 0,0 0 0 0 0,0 0 0 0 0,0-1-1 0 0,0-1 1 0 0,0 0 0 0 0,1 0 0 0 0,-1-1 0 0 0,5-1-25 0 0,8-5-1990 0 0,-9-4-4265 0 0,-5 4-2607 0 0</inkml:trace>
</inkml:ink>
</file>

<file path=ppt/ink/ink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54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680 768 0 0 0,'13'0'1073'0'0,"-6"-27"9452"0"0,-7 25-10390 0 0,0 2 539 0 0,-6-12 3305 0 0,2 10-3766 0 0,0 0-1 0 0,0 1 0 0 0,0-1 1 0 0,0 1-1 0 0,0 0 0 0 0,0 0 1 0 0,-1 0-1 0 0,1 1 1 0 0,0-1-1 0 0,-1 1 0 0 0,1 0 1 0 0,0 1-1 0 0,-1-1 0 0 0,1 1 1 0 0,0-1-1 0 0,0 1 1 0 0,-1 1-1 0 0,1-1 0 0 0,0 0 1 0 0,0 1-1 0 0,0 0 0 0 0,1 0 1 0 0,-1 0-1 0 0,-3 3-212 0 0,5-3 10 0 0,-1 0 41 0 0,0 1 0 0 0,0 0 0 0 0,0 0 0 0 0,0 0 0 0 0,1 0 0 0 0,0 0 0 0 0,-1 1 0 0 0,1-1 0 0 0,0 1 0 0 0,0-1 0 0 0,1 1 0 0 0,-1 0 0 0 0,1 0 0 0 0,0 0 0 0 0,0 0 0 0 0,0 2-51 0 0,0 0 23 0 0,0-1 1 0 0,0 1 0 0 0,0 0-1 0 0,1 0 1 0 0,0 0-1 0 0,1-1 1 0 0,-1 1 0 0 0,1 0-1 0 0,0 0 1 0 0,1-1 0 0 0,-1 1-1 0 0,1-1 1 0 0,0 1-1 0 0,0-1 1 0 0,1 0 0 0 0,-1 0-1 0 0,2 1-23 0 0,-2-4 34 0 0,0 1-1 0 0,0-1 1 0 0,0 1-1 0 0,1-1 1 0 0,-1 0-1 0 0,1 0 0 0 0,0 0 1 0 0,-1 0-1 0 0,1 0 1 0 0,0 0-1 0 0,0-1 1 0 0,0 0-1 0 0,0 1 1 0 0,1-1-1 0 0,-1 0 1 0 0,0-1-1 0 0,0 1 1 0 0,1 0-1 0 0,-1-1 1 0 0,0 0-1 0 0,1 0 1 0 0,-1 0-1 0 0,0 0 0 0 0,1 0 1 0 0,-1-1-1 0 0,0 0 1 0 0,1 1-1 0 0,-1-1 1 0 0,2-1-34 0 0,85-52 1003 0 0,-80 45-870 0 0,-1 0 0 0 0,-1-1 1 0 0,0-1-1 0 0,0 1 0 0 0,-1-1 0 0 0,0 0 1 0 0,-1-1-1 0 0,0 0 0 0 0,-1 0 0 0 0,1-2-133 0 0,-6 12 26 0 0,1 0 1 0 0,0 0-1 0 0,-1 0 0 0 0,1 1 0 0 0,-1-1 0 0 0,0 0 1 0 0,0 0-1 0 0,1 0 0 0 0,-1 0 0 0 0,0 0 0 0 0,-1 0 1 0 0,1 0-1 0 0,0 0 0 0 0,-1 0 0 0 0,1 0 0 0 0,-1 0 1 0 0,1 1-1 0 0,-1-1 0 0 0,0 0 0 0 0,0 0 0 0 0,0 1 1 0 0,0-1-1 0 0,0 0 0 0 0,0 1 0 0 0,0-1 0 0 0,-1 1 0 0 0,1-1 1 0 0,0 1-1 0 0,-1 0 0 0 0,1 0 0 0 0,-1 0 0 0 0,0 0 1 0 0,1 0-1 0 0,-2-1-26 0 0,-69-5-237 0 0,61 9 204 0 0,1 0 0 0 0,-1 1 1 0 0,1 1-1 0 0,-1-1 0 0 0,1 2 1 0 0,0-1-1 0 0,1 2 0 0 0,-1-1 1 0 0,1 1-1 0 0,0 0 0 0 0,0 1 1 0 0,1 0-1 0 0,0 1 0 0 0,-1 0 33 0 0,8-5 0 0 0,-1 0 0 0 0,1 0-1 0 0,-1 0 1 0 0,1 1 0 0 0,0-1 0 0 0,0 0-1 0 0,1 1 1 0 0,-1-1 0 0 0,1 0 0 0 0,-1 1-1 0 0,1-1 1 0 0,0 1 0 0 0,0-1-1 0 0,1 0 1 0 0,-1 1 0 0 0,1-1 0 0 0,0 1-1 0 0,0-1 1 0 0,0 0 0 0 0,0 0 0 0 0,0 0-1 0 0,1 0 1 0 0,-1 0 0 0 0,1 0-1 0 0,0 0 1 0 0,0 0 0 0 0,0 0 0 0 0,0-1-1 0 0,0 1 1 0 0,1-1 0 0 0,-1 1 0 0 0,1-1-1 0 0,0 0 1 0 0,0 0 0 0 0,0 0-1 0 0,-1-1 1 0 0,2 1 0 0 0,-1-1 0 0 0,0 0-1 0 0,0 1 1 0 0,0-1 0 0 0,1-1 0 0 0,-1 1-1 0 0,3 0 1 0 0,12 2 142 0 0,-9-6-2981 0 0,-6-3-2512 0 0,-7-6-3583 0 0,1 5-284 0 0</inkml:trace>
  <inkml:trace contextRef="#ctx0" brushRef="#br0" timeOffset="804.33">80 128 2393 0 0,'0'0'1837'0'0,"0"0"-230"0"0,0 0 2 0 0,0 0 220 0 0,0 0 210 0 0,0 0-19 0 0,0 0-327 0 0,0 0-439 0 0,0 0-353 0 0,0 0-223 0 0,0 0-109 0 0,0 0-42 0 0,0 0-16 0 0,-3 0-38 0 0,1 3-350 0 0,0 0 0 0 0,0 1 0 0 0,1 0-1 0 0,-1-1 1 0 0,1 1 0 0 0,0 0 0 0 0,0 0 0 0 0,0 0-1 0 0,0 0 1 0 0,1 0 0 0 0,-1 0 0 0 0,1 0 0 0 0,0 0-1 0 0,0 0 1 0 0,1 0 0 0 0,-1 0 0 0 0,1 0-1 0 0,0 0 1 0 0,0-1 0 0 0,0 1 0 0 0,1 1-123 0 0,-1 6 206 0 0,29 309 1410 0 0,-13-233-1562 0 0,-12-80-1366 0 0,-3-31-1399 0 0,-2 19 2338 0 0,3-38-5758 0 0,-2 13-2629 0 0,-1 19 3652 0 0</inkml:trace>
  <inkml:trace contextRef="#ctx0" brushRef="#br0" timeOffset="5573.486">148 76 0 0 0,'-58'18'0'0'0,"11"-7"1471"0"0,5-3 1390 0 0,42-8-2255 0 0,0 0 8 0 0,0 0-50 0 0,0 0-72 0 0,0 0-61 0 0,0 0-51 0 0,0 0-3 0 0,0 0 10 0 0,0 0-8 0 0,0 0 2 0 0,0 0 30 0 0,18-4 6064 0 0,20-23-3100 0 0,69-31-1727 0 0,-83 48-1490 0 0,-21 9-153 0 0,0-1-1 0 0,0 0 0 0 0,0 1 1 0 0,0-1-1 0 0,0 1 0 0 0,0 0 1 0 0,0 0-1 0 0,1 0 0 0 0,-1 1 1 0 0,0-1-1 0 0,0 1 0 0 0,1 0 1 0 0,-1-1-1 0 0,0 2 0 0 0,1-1 1 0 0,-1 0-1 0 0,0 1 1 0 0,4 0-5 0 0,9 79 24 0 0,-15-77-14 0 0,0 0 1 0 0,0 0 0 0 0,0 1 0 0 0,-1-1-1 0 0,1 0 1 0 0,-1 0 0 0 0,0 0 0 0 0,0 0-1 0 0,0 1 1 0 0,0-1 0 0 0,0 0 0 0 0,-1 0-1 0 0,0 0 1 0 0,1 0 0 0 0,-1 0 0 0 0,0 0-1 0 0,0 0 1 0 0,-1 0 0 0 0,1 0 0 0 0,-1 0-1 0 0,1 0 1 0 0,-1-1 0 0 0,0 1 0 0 0,0-1-1 0 0,0 1 1 0 0,0-1 0 0 0,-1 0 0 0 0,1 0-1 0 0,-1 0 1 0 0,1 0 0 0 0,-1 0 0 0 0,-1 0-11 0 0,3-1-3 0 0,0 0 1 0 0,1-1 0 0 0,-1 1-1 0 0,0 0 1 0 0,1-1-1 0 0,-1 1 1 0 0,0 0 0 0 0,1 0-1 0 0,-1-1 1 0 0,1 1 0 0 0,-1 0-1 0 0,1 0 1 0 0,0 0 0 0 0,-1 0-1 0 0,1 0 1 0 0,0 0-1 0 0,0 0 1 0 0,-1 0 0 0 0,1 0-1 0 0,0 0 1 0 0,0 0 0 0 0,0 0-1 0 0,0 0 1 0 0,0 0 0 0 0,0 0-1 0 0,1 0 1 0 0,-1-1 0 0 0,0 1-1 0 0,0 0 1 0 0,1 0-1 0 0,-1 0 1 0 0,1 0 0 0 0,-1 0-1 0 0,0 0 1 0 0,1 0 0 0 0,0-1-1 0 0,-1 1 1 0 0,1 0 0 0 0,-1 0-1 0 0,1-1 1 0 0,0 1-1 0 0,0 0 1 0 0,-1-1 0 0 0,1 1-1 0 0,1 0 3 0 0,35 27-64 0 0,32 16 33 0 0,-66-41 52 0 0,1 0 0 0 0,-1 0-1 0 0,1 0 1 0 0,-1 0 0 0 0,0 0-1 0 0,0 1 1 0 0,0-1 0 0 0,-1 1 0 0 0,1 0-1 0 0,-1 0 1 0 0,0 0 0 0 0,0 0-1 0 0,0 0 1 0 0,-1 0 0 0 0,1 0 0 0 0,-1 1-1 0 0,0-1 1 0 0,0 1 0 0 0,-1-1-1 0 0,1 1 1 0 0,-1-1 0 0 0,0 1 0 0 0,0-1-1 0 0,-1 1 1 0 0,1-1 0 0 0,-1 1-1 0 0,0-1 1 0 0,0 0 0 0 0,-1 1 0 0 0,1-1-1 0 0,-1 0 1 0 0,0 0 0 0 0,0 0-1 0 0,-2 3-20 0 0,-7 5 118 0 0,0-1-1 0 0,-1 0 0 0 0,0-1 1 0 0,0 0-1 0 0,-1-1 0 0 0,0-1 1 0 0,-1 0-1 0 0,0 0 0 0 0,0-2 1 0 0,-1 0-1 0 0,0 0 1 0 0,-9 1-118 0 0,-20 10 194 0 0,-64 5 5 0 0,107-22-262 0 0,1 0-55 0 0,0 0-78 0 0,0 0-164 0 0,14-4-2090 0 0,11-10-1133 0 0,1 0-6098 0 0,-15 10 2371 0 0</inkml:trace>
</inkml:ink>
</file>

<file path=ppt/ink/ink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4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 54 0 0 0,'0'0'623'0'0,"0"0"77"0"0,-2-5 91 0 0,-13-19 1795 0 0,-15 17 4735 0 0,-13 35-5147 0 0,38-22-2054 0 0,0 0 1 0 0,0 0-1 0 0,0 0 1 0 0,1 1-1 0 0,0 0 1 0 0,0 0-1 0 0,1 0 0 0 0,0 0 1 0 0,0 0-1 0 0,1 1 1 0 0,0-1-1 0 0,0 1 0 0 0,0-1 1 0 0,1 1-1 0 0,1 0 1 0 0,-1 0-1 0 0,1 5-120 0 0,2-10 148 0 0,0 0 0 0 0,1-1 0 0 0,-1 1 0 0 0,1 0 0 0 0,-1-1 0 0 0,1 0 0 0 0,0 0 0 0 0,0 1 0 0 0,0-2 0 0 0,0 1 0 0 0,0 0 0 0 0,0-1 0 0 0,1 1 0 0 0,-1-1 0 0 0,1 0 0 0 0,-1 0-1 0 0,1 0 1 0 0,-1 0 0 0 0,1-1-148 0 0,3 0 130 0 0,0 1-1 0 0,0-2 0 0 0,0 1 0 0 0,0-1 0 0 0,-1 0 0 0 0,1 0 0 0 0,0-1 0 0 0,0 0 1 0 0,-1 0-1 0 0,1-1 0 0 0,-1 0 0 0 0,0 0 0 0 0,1 0 0 0 0,-1-1 0 0 0,-1 0 0 0 0,1 0 1 0 0,-1 0-1 0 0,1-1 0 0 0,-1 0 0 0 0,-1 0 0 0 0,1 0 0 0 0,-1 0 0 0 0,0-1 0 0 0,0 0 1 0 0,0 0-1 0 0,-1 0 0 0 0,0 0 0 0 0,0-1 0 0 0,0 1 0 0 0,-1-1 0 0 0,0 1 0 0 0,-1-1 1 0 0,1 0-1 0 0,-1 0 0 0 0,0 0 0 0 0,-1 0 0 0 0,0 0 0 0 0,0 0 0 0 0,-1 0 0 0 0,0-2-128 0 0,0 7-22 0 0,-1 0 1 0 0,0 0-1 0 0,1 0 1 0 0,-1 1-1 0 0,0-1 1 0 0,0 1-1 0 0,0 0 1 0 0,0-1 0 0 0,-1 1-1 0 0,1 0 1 0 0,0 0-1 0 0,0 0 1 0 0,-1 1-1 0 0,1-1 1 0 0,0 0 0 0 0,-1 1-1 0 0,1 0 1 0 0,-1-1-1 0 0,1 1 1 0 0,0 0-1 0 0,-1 0 1 0 0,1 1 0 0 0,-1-1-1 0 0,1 0 1 0 0,-1 1-1 0 0,-1 0 21 0 0,-5-1-118 0 0,1 2 71 0 0,1-1 0 0 0,-1 1-1 0 0,0 1 1 0 0,1-1 0 0 0,-1 2 0 0 0,1-1-1 0 0,0 1 1 0 0,0 0 0 0 0,0 0 0 0 0,1 1-1 0 0,-1-1 1 0 0,1 2 0 0 0,0-1 0 0 0,0 1 47 0 0,4-4 6 0 0,0-1 1 0 0,1 1 0 0 0,-1 0 0 0 0,1 0 0 0 0,-1-1 0 0 0,1 1 0 0 0,0 0 0 0 0,0 0 0 0 0,0 0-1 0 0,0 0 1 0 0,0 1 0 0 0,0-1 0 0 0,1 0 0 0 0,-1 0 0 0 0,1 0 0 0 0,-1 1 0 0 0,1-1 0 0 0,0 0-1 0 0,0 1 1 0 0,0-1 0 0 0,0 0 0 0 0,0 1 0 0 0,0-1 0 0 0,1 0 0 0 0,-1 0 0 0 0,1 1 0 0 0,0-1-1 0 0,0 0 1 0 0,0 0 0 0 0,0 0 0 0 0,0 0 0 0 0,0 0 0 0 0,0 0 0 0 0,0 0 0 0 0,1 0 0 0 0,-1-1 0 0 0,1 1-1 0 0,0 0 1 0 0,-1-1 0 0 0,1 1 0 0 0,0-1 0 0 0,0 0 0 0 0,0 0 0 0 0,0 1 0 0 0,0-1 0 0 0,0 0-1 0 0,0-1 1 0 0,0 1 0 0 0,1 0 0 0 0,-1-1 0 0 0,0 1 0 0 0,0-1 0 0 0,1 0 0 0 0,-1 1 0 0 0,0-1-1 0 0,0 0 1 0 0,1-1 0 0 0,-1 1 0 0 0,0 0 0 0 0,1-1-7 0 0,20 2 266 0 0,-16 0-197 0 0,0-1-1 0 0,0 0 1 0 0,0 0-1 0 0,0 0 0 0 0,1-1 1 0 0,-1 0-1 0 0,0 0 1 0 0,0-1-1 0 0,0 0 1 0 0,0 0-1 0 0,-1-1 0 0 0,1 1 1 0 0,-1-2-1 0 0,5-2-68 0 0,24-27 531 0 0,-34 31-539 0 0,1 1 1 0 0,-1-1-1 0 0,0 0 0 0 0,0 0 1 0 0,0 0-1 0 0,0 0 1 0 0,0-1-1 0 0,0 1 0 0 0,-1 0 1 0 0,1 0-1 0 0,-1 0 0 0 0,1-1 1 0 0,-1 1-1 0 0,0 0 0 0 0,0 0 1 0 0,0-1-1 0 0,0 1 0 0 0,0 0 1 0 0,-1-1-1 0 0,1 1 0 0 0,-1 0 1 0 0,1 0-1 0 0,-1 0 1 0 0,0 0-1 0 0,0-1 0 0 0,0 1 1 0 0,0 0-1 0 0,0 0 0 0 0,0 1 1 0 0,-1-1-1 0 0,1 0 0 0 0,-1 0 1 0 0,1 1-1 0 0,-1-1 0 0 0,0 1 1 0 0,1-1-1 0 0,-1 1 0 0 0,0 0 1 0 0,0-1-1 0 0,0 1 1 0 0,0 0-1 0 0,0 0 0 0 0,0 0 1 0 0,-1 1-1 0 0,1-1 8 0 0,-12-4-178 0 0,-1 1 1 0 0,1 0-1 0 0,-1 1 0 0 0,0 1 1 0 0,0 1-1 0 0,0 0 0 0 0,0 0 1 0 0,0 2-1 0 0,-11 1 178 0 0,24-3-32 0 0,0 1 0 0 0,1 0 0 0 0,-1 0 0 0 0,0 0 0 0 0,0 0 1 0 0,1 1-1 0 0,-1-1 0 0 0,0 0 0 0 0,1 1 0 0 0,-1-1 0 0 0,0 1 0 0 0,1-1 0 0 0,-1 1 0 0 0,1 0 1 0 0,-1 0-1 0 0,1 0 0 0 0,-1 0 0 0 0,1 0 0 0 0,-1 0 0 0 0,1 0 0 0 0,0 0 0 0 0,0 1 0 0 0,0-1 0 0 0,0 0 1 0 0,0 1-1 0 0,0-1 0 0 0,0 1 0 0 0,0-1 0 0 0,0 1 0 0 0,0-1 0 0 0,1 1 0 0 0,-1 0 0 0 0,1-1 1 0 0,-1 1-1 0 0,1 0 0 0 0,0 0 0 0 0,0-1 0 0 0,0 1 0 0 0,0 0 0 0 0,0 0 0 0 0,0-1 0 0 0,0 1 1 0 0,0 0-1 0 0,1-1 0 0 0,-1 1 0 0 0,1 0 0 0 0,0 0 32 0 0,42 22-2853 0 0,-10-15-4514 0 0,-30-9 6058 0 0,10 4-8796 0 0</inkml:trace>
</inkml:ink>
</file>

<file path=ppt/ink/ink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56 0 0 0,'0'0'964'0'0,"0"0"74"0"0,0 0-14 0 0,0 0-50 0 0,0 0-90 0 0,0 0-71 0 0,0 0-14 0 0,0 0-12 0 0,2-3-26 0 0,-1 1-996 0 0,-2-29 6878 0 0,-1 29-6408 0 0,0 0 0 0 0,-1 0 0 0 0,1 1 0 0 0,-1-1 1 0 0,1 0-1 0 0,-1 1 0 0 0,0 0 0 0 0,1 0 0 0 0,-1 0 0 0 0,0 0 0 0 0,0 0 0 0 0,0 0 0 0 0,0 1 0 0 0,0-1 0 0 0,0 1 0 0 0,0 0 0 0 0,0 0 0 0 0,0 0 0 0 0,0 0 0 0 0,0 1 0 0 0,0-1 0 0 0,0 1 0 0 0,0 0-235 0 0,-6 1 81 0 0,1 2 1 0 0,-1-1-1 0 0,1 1 1 0 0,0 0-1 0 0,0 1 1 0 0,0 0-1 0 0,0 0 0 0 0,1 1 1 0 0,0-1-1 0 0,0 2 1 0 0,-3 3-82 0 0,2-1 56 0 0,0-1 0 0 0,0 1 0 0 0,1 1 0 0 0,0 0 1 0 0,1-1-1 0 0,0 2 0 0 0,1-1 0 0 0,0 1 0 0 0,0 0 1 0 0,1 0-1 0 0,1 0 0 0 0,0 1 0 0 0,0-1 0 0 0,1 1 0 0 0,0-1 1 0 0,1 3-57 0 0,1 3 75 0 0,-1-13-39 0 0,1 1 0 0 0,-1 0 0 0 0,1 0 0 0 0,0-1 0 0 0,0 1 0 0 0,1 0 0 0 0,-1 0 0 0 0,1-1 0 0 0,0 1 0 0 0,0 0 0 0 0,1-1 0 0 0,-1 1 0 0 0,1-1 0 0 0,0 1 0 0 0,0-1 0 0 0,1 0 1 0 0,-1 0-1 0 0,1 0 0 0 0,0 0 0 0 0,0-1 0 0 0,0 1 0 0 0,1-1 0 0 0,0 2-36 0 0,6 0 197 0 0,-1-1 0 0 0,1 1 0 0 0,0-1 1 0 0,1-1-1 0 0,-1 0 0 0 0,0-1 0 0 0,1 0 0 0 0,0 0 1 0 0,-1-1-1 0 0,1 0 0 0 0,0-1 0 0 0,0 0 0 0 0,10-2-197 0 0,9 1 255 0 0,52-17 188 0 0,-82 16-845 0 0,1-4-3832 0 0,1 3-6974 0 0,-1 3 1234 0 0</inkml:trace>
</inkml:ink>
</file>

<file path=ppt/ink/ink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22.71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1562 276 0 0 0,'63'25'0'0'0,"-24"-13"-52"0"0,-28-12 2997 0 0,-7 0-1353 0 0,-3 0-969 0 0,-5-10 6037 0 0,-7 9-3718 0 0,1 1-2438 0 0,-350 11 4625 0 0,241-7-4206 0 0,-14 7-191 0 0,-65-11 251 0 0,69 7-687 0 0,35 1 28 0 0,-141-8-55 0 0,187 7-173 0 0,-28 8-37 0 0,-3-4 2 0 0,18-4 89 0 0,18 1-29 0 0,10-1-5 0 0,38-11 1024 0 0,43-99-803 0 0,27-81-293 0 0,-54 78 12 0 0,-21 105-52 0 0,0 1-7 0 0,0 0-44 0 0,0 0-25 0 0,0 0-42 0 0,0 0-32 0 0,0 0-22 0 0,8 19-315 0 0,48 70 402 0 0,89 90 8 0 0,-138-165 68 0 0,-1 1 0 0 0,-1-1 0 0 0,0 1 1 0 0,-1-1-1 0 0,0 1 0 0 0,-2 1 1 0 0,1-1-1 0 0,-2 0 0 0 0,0 1 0 0 0,-1-1 1 0 0,0 0-1 0 0,-2 4 5 0 0,2 8 247 0 0,-26-30-89 0 0,-77-36 100 0 0,4 7-283 0 0,73 27-160 0 0,-69-9-794 0 0,34 30-6333 0 0,37-5-4073 0 0,18-4 5798 0 0</inkml:trace>
  <inkml:trace contextRef="#ctx0" brushRef="#br0" timeOffset="8095.012">684 777 0 0 0,'0'0'696'0'0,"0"0"598"0"0,0 0 405 0 0,0 0 320 0 0,0 0 212 0 0,0 0-57 0 0,0 0-242 0 0,0 0-346 0 0,0 0-351 0 0,0 0-286 0 0,-5-2-176 0 0,4 2-704 0 0,1-1 0 0 0,-1 1 0 0 0,1-1 0 0 0,-1 1 0 0 0,0-1 0 0 0,1 1 0 0 0,-1-1 0 0 0,0 1 0 0 0,1 0 0 0 0,-1-1 0 0 0,0 1 0 0 0,0 0 0 0 0,1 0 0 0 0,-1-1 0 0 0,0 1 1 0 0,0 0-1 0 0,0 0 0 0 0,1 0 0 0 0,-1 0 0 0 0,0 0 0 0 0,0 0 0 0 0,0 0 0 0 0,1 0 0 0 0,-1 1 0 0 0,0-1 0 0 0,0 0 0 0 0,1 0 0 0 0,-1 1 0 0 0,0-1 0 0 0,1 0 0 0 0,-1 1 0 0 0,0-1 1 0 0,1 1-1 0 0,-1-1 0 0 0,0 1 0 0 0,1-1 0 0 0,-1 1 0 0 0,1-1 0 0 0,-1 1 0 0 0,1 0 0 0 0,-1-1 0 0 0,1 1 0 0 0,-1 0 0 0 0,1-1 0 0 0,0 1 0 0 0,-1 0 0 0 0,1-1 0 0 0,0 1 1 0 0,0 0-1 0 0,-1 0 0 0 0,1 0 0 0 0,0-1 0 0 0,0 1 0 0 0,0 0 0 0 0,0 0 0 0 0,0-1 0 0 0,0 1 0 0 0,0 0 0 0 0,0 0 0 0 0,1 0 0 0 0,-1-1 0 0 0,0 1 0 0 0,0 0 0 0 0,1 0 0 0 0,-1 0-68 0 0,39 57 1359 0 0,58 170-748 0 0,-74-194 257 0 0,-22-34-642 0 0,18-103 1603 0 0,56-62-1687 0 0,-27 76-210 0 0,-34 60-1816 0 0,-14 28 849 0 0,0 1-494 0 0,0 0-92 0 0,-1 0-1430 0 0,0 1-4185 0 0,0 2-2466 0 0</inkml:trace>
  <inkml:trace contextRef="#ctx0" brushRef="#br0" timeOffset="8763.002">1107 946 0 0 0,'0'0'835'0'0,"0"0"646"0"0,0 0 437 0 0,0 0 277 0 0,0 0 86 0 0,0 0-221 0 0,0 0-354 0 0,0 0-339 0 0,0 0-325 0 0,0 0-277 0 0,0 0-204 0 0,0 0-143 0 0,0 0 491 0 0,11 154 2671 0 0,-4-92-5895 0 0,-5-9-9120 0 0,-2-64 4655 0 0,0 8 6192 0 0</inkml:trace>
  <inkml:trace contextRef="#ctx0" brushRef="#br0" timeOffset="9284.939">1076 980 160 0 0,'0'0'1614'0'0,"0"0"10"0"0,0 0 131 0 0,0 0 240 0 0,0 0 134 0 0,0 0-120 0 0,0 0-335 0 0,0 0-418 0 0,0 0-338 0 0,0 0-194 0 0,0 0-96 0 0,0 0-9 0 0,0 0-15 0 0,11-12-40 0 0,37-36-56 0 0,-44 44-396 0 0,0 1-1 0 0,0 0 1 0 0,1 0-1 0 0,-1 0 1 0 0,1 0-1 0 0,0 0 1 0 0,-1 1-1 0 0,1 0 0 0 0,0 0 1 0 0,1 0-1 0 0,-1 1 1 0 0,0 0-1 0 0,0 0 1 0 0,1 0-1 0 0,-1 0 1 0 0,1 1-112 0 0,-1 0 102 0 0,7-2 102 0 0,-11 1-193 0 0,1 0-1 0 0,0 0 1 0 0,-1 1 0 0 0,1-1-1 0 0,0 0 1 0 0,0 1-1 0 0,-1-1 1 0 0,1 1-1 0 0,0 0 1 0 0,0 0 0 0 0,0-1-1 0 0,0 1 1 0 0,-1 0-1 0 0,1 1 1 0 0,0-1-1 0 0,0 0 1 0 0,0 0 0 0 0,-1 1-1 0 0,1-1 1 0 0,0 1-1 0 0,0 0 1 0 0,-1-1-1 0 0,1 1 1 0 0,0 0 0 0 0,-1 0-1 0 0,1 0 1 0 0,-1 0-1 0 0,1 0 1 0 0,-1 1-1 0 0,0-1 1 0 0,1 0 0 0 0,-1 1-1 0 0,0-1 1 0 0,0 1-1 0 0,0-1 1 0 0,0 1-1 0 0,0-1 1 0 0,0 1 0 0 0,-1 0-1 0 0,1-1 1 0 0,0 1-1 0 0,-1 0 1 0 0,1 0-11 0 0,-2 4 15 0 0,0 0 0 0 0,-1 0 0 0 0,1 0 0 0 0,-1 0 0 0 0,0-1 0 0 0,0 1 0 0 0,-1-1 0 0 0,0 1-1 0 0,0-1 1 0 0,0 0 0 0 0,-1 0 0 0 0,1 0 0 0 0,-1 0 0 0 0,0-1 0 0 0,-1 0 0 0 0,1 0 0 0 0,-2 1-15 0 0,-32 41 43 0 0,37-45-51 0 0,0 0 0 0 0,0 1 0 0 0,0-1 0 0 0,1 0 0 0 0,-1 1 0 0 0,1-1 0 0 0,-1 1 0 0 0,1-1-1 0 0,-1 1 1 0 0,1-1 0 0 0,0 1 0 0 0,0-1 0 0 0,0 1 0 0 0,0-1 0 0 0,0 1 0 0 0,0 0 0 0 0,0-1 0 0 0,1 1 0 0 0,-1-1-1 0 0,0 1 1 0 0,1-1 0 0 0,-1 1 0 0 0,1-1 0 0 0,0 0 0 0 0,-1 1 0 0 0,1-1 0 0 0,0 0 0 0 0,0 1 0 0 0,0-1 0 0 0,0 0 0 0 0,0 0-1 0 0,0 0 1 0 0,0 0 0 0 0,0 0 0 0 0,1 0 0 0 0,-1 0 0 0 0,0 0 0 0 0,1 0 8 0 0,58 27-93 0 0,-48-24 125 0 0,-1 0-2 0 0,-6-3-17 0 0,0 0 0 0 0,0 0 0 0 0,0 0 0 0 0,0 1 0 0 0,0-1 0 0 0,0 1 0 0 0,0 1 0 0 0,0-1 0 0 0,-1 1 0 0 0,1-1 0 0 0,-1 1 0 0 0,0 0 0 0 0,1 1 0 0 0,-2-1 0 0 0,1 1 0 0 0,0 0 0 0 0,-1 0 0 0 0,1 0 0 0 0,-1 0 0 0 0,0 1 0 0 0,-1-1 0 0 0,1 1 0 0 0,-1-1 0 0 0,0 1 0 0 0,0 0 0 0 0,0 0 0 0 0,-1 0 0 0 0,0 0 0 0 0,1 3-13 0 0,-4-4 40 0 0,-1 0 0 0 0,1-1 0 0 0,-1 1 0 0 0,0-1 0 0 0,1 1 0 0 0,-1-1 1 0 0,-1 0-1 0 0,1 0 0 0 0,0 0 0 0 0,-1-1 0 0 0,0 1 0 0 0,1-1 0 0 0,-1 0 0 0 0,0 0 0 0 0,0 0 0 0 0,0 0 0 0 0,0-1 0 0 0,-4 1-40 0 0,1 1 36 0 0,-4 2-51 0 0,-1-1-1 0 0,1 0 1 0 0,-1-1-1 0 0,0-1 1 0 0,0 1-1 0 0,0-2 1 0 0,0 0-1 0 0,-1 0 1 0 0,1-1-1 0 0,0-1 1 0 0,-2 0 15 0 0,-15-12-2064 0 0,22 6-1574 0 0,0-1-3971 0 0,4 7-1329 0 0</inkml:trace>
  <inkml:trace contextRef="#ctx0" brushRef="#br0" timeOffset="10665.974">597 670 0 0 0,'0'0'603'0'0,"0"0"344"0"0,-9-4 7258 0 0,23-9-167 0 0,28 6-8321 0 0,-34 6 1021 0 0,117-9 617 0 0,-38 4-658 0 0,55-8 1997 0 0,-207-15-2410 0 0,59 25-435 0 0,0 0-1 0 0,1 0 0 0 0,-1 0 1 0 0,1-1-1 0 0,0 1 1 0 0,1-1-1 0 0,-1 0 0 0 0,1-1 1 0 0,0 1-1 0 0,0-1 0 0 0,0 0 1 0 0,1 0-1 0 0,-2-4 152 0 0,3 7-1087 0 0,-1 0-903 0 0,3 1-4279 0 0,0-1-1907 0 0</inkml:trace>
</inkml:ink>
</file>

<file path=ppt/ink/ink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5.4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0,'0'0'1820'0'0,"0"0"5"0"0,0 0 87 0 0,0 0 97 0 0,0 0 131 0 0,0 0 13 0 0,0 0-250 0 0,0 0-376 0 0,0 0-403 0 0,0 0-395 0 0,0 0-281 0 0,0 0-177 0 0,0 0-93 0 0,2 5 534 0 0,25 56 82 0 0,-3 0 0 0 0,-3 2 1 0 0,13 64-795 0 0,-2 16 147 0 0,-24-114-74 0 0,-1-73 1099 0 0,78-245-882 0 0,-72 254-393 0 0,1 1 0 0 0,1 1 0 0 0,2 0 1 0 0,19-28 102 0 0,12-1-3392 0 0,-48 61 1875 0 0,0 1-666 0 0,0 0-966 0 0,0 0-1603 0 0,0 0-2660 0 0</inkml:trace>
  <inkml:trace contextRef="#ctx0" brushRef="#br0" timeOffset="383.534">380 340 7570 0 0,'0'0'1628'0'0,"0"0"-553"0"0,0 0-315 0 0,0 0 150 0 0,0 0 259 0 0,0 0 77 0 0,0 0-158 0 0,0 0-277 0 0,0 0-216 0 0,0 0-139 0 0,0 0-60 0 0,0 0-33 0 0,2 13-38 0 0,14 106 791 0 0,-12 73-710 0 0,-6-174 8 0 0,2-13-2349 0 0,0-10-6061 0 0,12-13-934 0 0,-9 10 7463 0 0</inkml:trace>
  <inkml:trace contextRef="#ctx0" brushRef="#br0" timeOffset="887.848">380 306 0 0 0,'0'0'607'0'0,"0"0"688"0"0,0 0 290 0 0,0 0 213 0 0,0 0 188 0 0,0 0 18 0 0,0 0-210 0 0,0 0-354 0 0,0 0-390 0 0,0 0-313 0 0,0 0-215 0 0,0 0-131 0 0,0 0 1 0 0,2-1 34 0 0,128-27 2803 0 0,-45 21-2795 0 0,-84 8-423 0 0,0 1 0 0 0,1 0 1 0 0,-1 0-1 0 0,0-1 1 0 0,-1 1-1 0 0,1 0 0 0 0,0 0 1 0 0,0 0-1 0 0,-1 0 1 0 0,1 0-1 0 0,-1 0 0 0 0,0 0 1 0 0,1 0-1 0 0,-1 1 1 0 0,0-1-1 0 0,0 0 1 0 0,-1 0-1 0 0,1 0 0 0 0,0 0 1 0 0,-1 0-1 0 0,1 0 1 0 0,-1 0-1 0 0,1 0 0 0 0,-1 0 1 0 0,0 0-1 0 0,0 0 1 0 0,-1 1-12 0 0,-67 111 196 0 0,69-112-205 0 0,0 1 0 0 0,-1 0 0 0 0,1-1 1 0 0,0 1-1 0 0,1-1 0 0 0,-1 1 1 0 0,0 0-1 0 0,1-1 0 0 0,-1 1 0 0 0,1-1 1 0 0,0 1-1 0 0,0-1 0 0 0,0 1 0 0 0,0-1 1 0 0,0 0-1 0 0,1 1 0 0 0,-1-1 0 0 0,1 0 1 0 0,-1 0-1 0 0,1 0 0 0 0,0 0 0 0 0,0 0 1 0 0,0 0-1 0 0,0-1 0 0 0,0 1 1 0 0,0-1-1 0 0,0 1 0 0 0,1-1 0 0 0,-1 0 1 0 0,1 0-1 0 0,-1 0 0 0 0,1 0 0 0 0,-1 0 1 0 0,1-1-1 0 0,-1 1 0 0 0,1-1 0 0 0,-1 1 1 0 0,2-1 8 0 0,31 16-68 0 0,-32-13 94 0 0,0 0 1 0 0,0 0 0 0 0,0 1 0 0 0,0-1-1 0 0,-1 1 1 0 0,1-1 0 0 0,-1 1 0 0 0,0 0 0 0 0,0 0-1 0 0,-1 0 1 0 0,1 0 0 0 0,-1 0 0 0 0,1 0-1 0 0,-1 0 1 0 0,-1 0 0 0 0,1 1 0 0 0,-1-1 0 0 0,1 0-1 0 0,-1 0 1 0 0,0 1 0 0 0,-1-1 0 0 0,1 0-1 0 0,-1 1 1 0 0,0-1 0 0 0,0 1-27 0 0,-4 3 33 0 0,1-1 0 0 0,-1-1-1 0 0,0 1 1 0 0,-1-1 0 0 0,0 0 0 0 0,0 0-1 0 0,0-1 1 0 0,-1 0 0 0 0,1 0 0 0 0,-1 0-1 0 0,-1-1 1 0 0,1 0 0 0 0,0 0-1 0 0,-1-1 1 0 0,0 0 0 0 0,0 0 0 0 0,0-1-1 0 0,-6 1-31 0 0,-86 14-1578 0 0,79-16-2293 0 0,0 0-3357 0 0,20-1 2705 0 0,1 0 665 0 0</inkml:trace>
  <inkml:trace contextRef="#ctx0" brushRef="#br0" timeOffset="1169.885">928 303 1344 0 0,'0'0'1678'0'0,"0"0"-659"0"0,0 0-135 0 0,0 0 302 0 0,0 0 377 0 0,0 0 212 0 0,0 0-87 0 0,0 0-298 0 0,0 0-303 0 0,0 0-230 0 0,0 0-163 0 0,0 0-101 0 0,-20 34-85 0 0,-65 104-96 0 0,-21 44 490 0 0,75-122-947 0 0,-8 16-690 0 0,4-32-3000 0 0,22-29-3969 0 0,11-12 4796 0 0,0 1 455 0 0</inkml:trace>
  <inkml:trace contextRef="#ctx0" brushRef="#br0" timeOffset="2003.286">1050 446 0 0 0,'0'0'824'0'0,"0"0"146"0"0,0 0 129 0 0,0 0 154 0 0,0 0 104 0 0,0 0-107 0 0,0 0-157 0 0,0 0-208 0 0,0 0-207 0 0,0 0-126 0 0,0 0-95 0 0,0 0-51 0 0,-12 23-32 0 0,-74 138 272 0 0,-63 64-872 0 0,139-216-132 0 0,24-33 240 0 0,132-156 348 0 0,1 33-374 0 0,-146 146 132 0 0,-1 0-1 0 0,1-1 1 0 0,0 1 0 0 0,0 0 0 0 0,0-1-1 0 0,1 1 1 0 0,-1 0 0 0 0,0 0 0 0 0,0 0 0 0 0,1 0-1 0 0,-1 0 1 0 0,0 1 0 0 0,1-1 0 0 0,-1 0 0 0 0,1 1-1 0 0,-1-1 1 0 0,1 0 0 0 0,-1 1 0 0 0,1 0 0 0 0,-1-1-1 0 0,1 1 1 0 0,0 0 0 0 0,-1 0 0 0 0,1 0-1 0 0,0 0 1 0 0,-1 0 0 0 0,1 0 0 0 0,-1 1 0 0 0,1-1-1 0 0,-1 0 1 0 0,1 1 0 0 0,0-1 0 0 0,-1 1 0 0 0,0 0-1 0 0,1-1 1 0 0,-1 1 0 0 0,1 0 0 0 0,-1 0 0 0 0,0 0-1 0 0,1 0 1 0 0,-1 0 0 0 0,0 0 0 0 0,0 0 0 0 0,0 1-1 0 0,0-1 13 0 0,4 30 600 0 0,-1 0-1 0 0,-1 0 0 0 0,-2 0 1 0 0,-1 1-1 0 0,-2 6-599 0 0,0 29 763 0 0,3-66-675 0 0,-1 1 1 0 0,0-1-1 0 0,0 0 0 0 0,1 0 1 0 0,-1 0-1 0 0,0 0 0 0 0,0 1 1 0 0,0-1-1 0 0,0 0 1 0 0,0 0-1 0 0,-1 0 0 0 0,1 0 1 0 0,0 0-1 0 0,0 1 1 0 0,-1-1-1 0 0,1 0 0 0 0,-1 0 1 0 0,1 0-1 0 0,-1 0 1 0 0,1 0-1 0 0,-1 0 0 0 0,0 0 1 0 0,1 0-1 0 0,-1 0 0 0 0,0-1 1 0 0,0 1-1 0 0,0 0 1 0 0,0 0-1 0 0,0-1 0 0 0,0 1 1 0 0,0 0-1 0 0,0-1 1 0 0,0 1-1 0 0,0-1 0 0 0,0 1 1 0 0,0-1-1 0 0,0 0 1 0 0,0 1-1 0 0,0-1 0 0 0,0 0 1 0 0,-1 0-1 0 0,1 0 1 0 0,0 0-1 0 0,0 0 0 0 0,0 0 1 0 0,0 0-1 0 0,-1 0 0 0 0,1-1 1 0 0,0 1-1 0 0,0 0 1 0 0,0-1-1 0 0,0 1 0 0 0,0 0 1 0 0,0-1-89 0 0,-4-2-19 0 0,0 0 0 0 0,1 0 1 0 0,-1-1-1 0 0,1 1 0 0 0,0-1 0 0 0,0 0 1 0 0,1 0-1 0 0,-1 0 0 0 0,1-1 1 0 0,0 1-1 0 0,0-1 0 0 0,0 0 0 0 0,1 0 1 0 0,-1-1 18 0 0,-11-17-1050 0 0,-8-13-3702 0 0,11 11-3119 0 0,7 13 2595 0 0</inkml:trace>
</inkml:ink>
</file>

<file path=ppt/ink/ink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3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16 156 0 0 0,'0'0'263'0'0,"0"0"540"0"0,0 0 175 0 0,0 0 219 0 0,0 0 366 0 0,0 0 253 0 0,0 0 51 0 0,0 0-190 0 0,0 0-344 0 0,0 0-339 0 0,0 0-277 0 0,-3-1-170 0 0,1 1-623 0 0,-8-2 1070 0 0,25 1 1882 0 0,36 3 1014 0 0,70-7-2380 0 0,22-17-1071 0 0,-93 21-347 0 0,-50 1-111 0 0,0 0-41 0 0,0 0-31 0 0,0 0-34 0 0,0 0-30 0 0,0 0-33 0 0,0 0-32 0 0,0 0-68 0 0,0 0-55 0 0,-3 12-4319 0 0,0 2-4195 0 0,3-7 2284 0 0,0-6 4674 0 0</inkml:trace>
  <inkml:trace contextRef="#ctx0" brushRef="#br0" timeOffset="662.215">5 425 1920 0 0,'0'0'1881'0'0,"0"0"-30"0"0,0 0 4 0 0,0 0 4 0 0,0 0-68 0 0,0 0-293 0 0,0 0-405 0 0,0 0-281 0 0,0 0-115 0 0,0 0 17 0 0,0 0 65 0 0,0 0-17 0 0,0 0-70 0 0,17 1-89 0 0,114 4 801 0 0,27-14-269 0 0,-90 8-6339 0 0,-65-9-7736 0 0,-2 9 9738 0 0</inkml:trace>
  <inkml:trace contextRef="#ctx0" brushRef="#br0" timeOffset="1216.43">217 5 1544 0 0,'0'0'1375'0'0,"0"0"14"0"0,0 0 116 0 0,0 0 234 0 0,0 0 200 0 0,0 0-21 0 0,0 0-334 0 0,0 0-425 0 0,0 0-396 0 0,0 0-315 0 0,0 0-169 0 0,0 0-99 0 0,0 0-32 0 0,-5-5 275 0 0,29 25 1056 0 0,132 78 671 0 0,-154-96-2143 0 0,14 10-6 0 0,0 1 0 0 0,-2 1 0 0 0,1 0 0 0 0,-2 1-1 0 0,0 1 1 0 0,-1 0 0 0 0,-1 0 0 0 0,3 7-1 0 0,-13-19-4 0 0,0 0 0 0 0,0 0 0 0 0,-1 0 0 0 0,0 1 0 0 0,0-1-1 0 0,0 0 1 0 0,0 0 0 0 0,-1 0 0 0 0,0 0 0 0 0,1 1 0 0 0,-2-1 0 0 0,1 0 0 0 0,0 0-1 0 0,-1-1 1 0 0,0 1 0 0 0,1 0 0 0 0,-2 0 0 0 0,1-1 0 0 0,0 0 0 0 0,-1 1-1 0 0,1-1 1 0 0,-1 0 0 0 0,-2 2 4 0 0,-11 19-18 0 0,-69 97 90 0 0,-26-11 41 0 0,57-58-609 0 0,53-51 232 0 0,1-1 0 0 0,0 1 0 0 0,0-1 0 0 0,0 1 0 0 0,0-1-1 0 0,0 1 1 0 0,0-1 0 0 0,1 1 0 0 0,-1-1 0 0 0,0 1 0 0 0,0-1 0 0 0,0 1 0 0 0,0-1-1 0 0,1 1 1 0 0,-1-1 0 0 0,0 1 0 0 0,0-1 0 0 0,1 1 0 0 0,-1-1 0 0 0,0 1 0 0 0,1-1-1 0 0,-1 0 1 0 0,0 1 0 0 0,1-1 0 0 0,-1 0 0 0 0,1 1 0 0 0,-1-1 0 0 0,0 0 0 0 0,1 0-1 0 0,-1 1 1 0 0,1-1 0 0 0,-1 0 0 0 0,1 0 0 0 0,-1 0 0 0 0,1 0 0 0 0,-1 1 0 0 0,1-1-1 0 0,-1 0 1 0 0,1 0 0 0 0,-1 0 0 0 0,1 0 0 0 0,-1 0 0 0 0,1 0 0 0 0,-1-1 0 0 0,1 1-1 0 0,0 0 1 0 0,-1 0 0 0 0,0 0 0 0 0,1 0 0 0 0,-1-1 0 0 0,1 1 0 0 0,-1 0 0 0 0,1 0-1 0 0,-1-1 1 0 0,1 1 0 0 0,-1 0 0 0 0,0-1 0 0 0,1 1 264 0 0,5-3-4293 0 0</inkml:trace>
</inkml:ink>
</file>

<file path=ppt/ink/ink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8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0 0 0,'0'0'175'0'0,"0"0"480"0"0,0 0 311 0 0,0 0 303 0 0,0 0 304 0 0,0 0 152 0 0,0 0-126 0 0,0 0-348 0 0,0 0-387 0 0,0 0-268 0 0,0 0-103 0 0,0 0 44 0 0,2-2 63 0 0,6-2-311 0 0,0 2 0 0 0,-1-1 1 0 0,1 1-1 0 0,0 0 0 0 0,1 0 1 0 0,-1 1-1 0 0,0 0 1 0 0,0 1-1 0 0,0 0 0 0 0,0 0 1 0 0,1 1-1 0 0,-1 0 0 0 0,0 0-289 0 0,26 0 444 0 0,240-1 1285 0 0,-209-7-1531 0 0,-65 7-170 0 0,-1-1 1 0 0,1 1 0 0 0,0 0 0 0 0,0-1 0 0 0,0 1 0 0 0,0 0 0 0 0,0-1-1 0 0,-1 1 1 0 0,1 0 0 0 0,0-1 0 0 0,0 1 0 0 0,0 0 0 0 0,0-1-1 0 0,0 1 1 0 0,0-1 0 0 0,0 1 0 0 0,0 0 0 0 0,0-1 0 0 0,0 1-1 0 0,1 0 1 0 0,-1-1 0 0 0,0 1 0 0 0,0 0 0 0 0,0-1 0 0 0,0 1 0 0 0,0 0-1 0 0,1-1 1 0 0,-1 1 0 0 0,0 0 0 0 0,0-1 0 0 0,1 1 0 0 0,-1 0-1 0 0,0 0 1 0 0,0-1 0 0 0,1 1 0 0 0,-1 0 0 0 0,0 0 0 0 0,1 0-1 0 0,-1-1 1 0 0,0 1 0 0 0,1 0 0 0 0,-1 0 0 0 0,0 0 0 0 0,1 0 0 0 0,-1 0-1 0 0,1 0 1 0 0,-1 0 0 0 0,0 0 0 0 0,1-1 0 0 0,-1 1 0 0 0,0 1-1 0 0,1-1 1 0 0,-1 0 0 0 0,1 0 0 0 0,-1 0 0 0 0,0 0 0 0 0,1 0-1 0 0,-1 0 1 0 0,0 0-29 0 0,-33-21 1263 0 0,22 15-1361 0 0,2 0 84 0 0,-1 0 1 0 0,1-1-1 0 0,0 0 1 0 0,0 0-1 0 0,1-1 1 0 0,0 0-1 0 0,1-1 1 0 0,-1 1-1 0 0,2-1 1 0 0,-1-1 0 0 0,-4-8 13 0 0,31 10-13259 0 0,-16 8 5365 0 0</inkml:trace>
</inkml:ink>
</file>

<file path=ppt/ink/ink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6817 0 0,'0'0'1367'0'0,"0"0"-386"0"0,0 0-53 0 0,0 0 164 0 0,0 0 115 0 0,0 0-61 0 0,0 0-210 0 0,0 0-192 0 0,0 0-116 0 0,0 0-70 0 0,0 0-26 0 0,0 0-50 0 0,0 0-15 0 0,19 0 4 0 0,118 3 895 0 0,-75-2-1084 0 0,0-3 0 0 0,-1-3 1 0 0,1-2-1 0 0,28-9-282 0 0,-78 13-1038 0 0,-1-1-1998 0 0,-3 3-7516 0 0,-7 1 4327 0 0</inkml:trace>
</inkml:ink>
</file>

<file path=ppt/ink/ink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9386 0 0,'0'0'1456'0'0,"0"0"-602"0"0,0 0-199 0 0,0 0 235 0 0,0 0 300 0 0,0 0 138 0 0,0 0-127 0 0,0 0-233 0 0,0 0-185 0 0,0 0-165 0 0,0 0-108 0 0,0 0-51 0 0,0 0-51 0 0,23 11-24 0 0,72 36-15 0 0,-26-35 293 0 0,-35-15-723 0 0,0-1 0 0 0,-1-1 0 0 0,1-2 0 0 0,-1-1 1 0 0,10-5 60 0 0,41-10-9292 0 0,-70 19-1193 0 0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7.2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7 960 0 0 0,'0'0'596'0'0,"0"0"147"0"0,0 0 52 0 0,0 0 32 0 0,0 0 53 0 0,-6 3 2072 0 0,43-57 2319 0 0,195-263-1886 0 0,53-66-2645 0 0,-144 182-389 0 0,-136 194-206 0 0,-5 7-166 0 0,1 1-1 0 0,-1-1 1 0 0,0 0-1 0 0,0 1 0 0 0,0-1 1 0 0,1 0-1 0 0,-1 1 1 0 0,0-1-1 0 0,0 0 0 0 0,1 0 1 0 0,-1 1-1 0 0,0-1 1 0 0,1 0-1 0 0,-1 0 0 0 0,0 0 1 0 0,1 1-1 0 0,-1-1 1 0 0,0 0-1 0 0,1 0 0 0 0,-1 0 1 0 0,0 0-1 0 0,1 0 1 0 0,-1 0-1 0 0,0 0 1 0 0,1 1-1 0 0,-1-1 0 0 0,1 0 1 0 0,-1 0-1 0 0,0-1 1 0 0,1 1-1 0 0,-1 0 0 0 0,0 0 1 0 0,1 0-1 0 0,-1 0 1 0 0,1 0-1 0 0,-1 0 0 0 0,0 0 1 0 0,1-1-1 0 0,-1 1 1 0 0,0 0-1 0 0,1 0 1 0 0,-1 0-1 0 0,0-1 0 0 0,1 1 22 0 0,8 144 175 0 0,37 282 477 0 0,-26 26-324 0 0,-20-453-282 0 0,0 1-1 0 0,-1 0 0 0 0,1 0 1 0 0,0-1-1 0 0,0 1 0 0 0,-1 0 0 0 0,1-1 1 0 0,0 1-1 0 0,0 0 0 0 0,-1 0 1 0 0,1 0-1 0 0,0-1 0 0 0,-1 1 1 0 0,1 0-1 0 0,0 0 0 0 0,-1 0 0 0 0,1 0 1 0 0,-1 0-1 0 0,1 0 0 0 0,0 0 1 0 0,-1-1-1 0 0,1 1 0 0 0,0 0 1 0 0,-1 0-1 0 0,1 0 0 0 0,0 0 1 0 0,-1 1-1 0 0,1-1 0 0 0,-1 0 0 0 0,1 0 1 0 0,0 0-1 0 0,-1 0 0 0 0,1 0 1 0 0,0 0-1 0 0,-1 1 0 0 0,1-1 1 0 0,0 0-1 0 0,-1 0 0 0 0,1 0 0 0 0,0 1 1 0 0,0-1-1 0 0,-1 0 0 0 0,1 0 1 0 0,0 1-1 0 0,0-1 0 0 0,-1 0 1 0 0,1 1-1 0 0,0-1 0 0 0,0 0 1 0 0,0 1-1 0 0,0-1 0 0 0,-1 0 0 0 0,1 1 1 0 0,0-1-1 0 0,0 0 0 0 0,0 1 1 0 0,0-1-1 0 0,0 1 0 0 0,0-1 1 0 0,0 0-1 0 0,0 1 0 0 0,0-1 1 0 0,0 0-1 0 0,0 1-45 0 0,-25-33 208 0 0,20 25-38 0 0,-55-73 161 0 0,37 44-325 0 0,-1 1-1 0 0,-2 1 1 0 0,-2 1-1 0 0,-1 2 1 0 0,-1 0-1 0 0,-1 2 1 0 0,-2 2 0 0 0,-1 1-1 0 0,-1 1 1 0 0,-1 2-1 0 0,-18-8-5 0 0,-45 7-748 0 0,95 23 566 0 0,1 1 1 0 0,0-1 0 0 0,-1 1 0 0 0,1 0 0 0 0,0 0 0 0 0,-1 0-1 0 0,1 1 1 0 0,0-1 0 0 0,0 1 0 0 0,-1 0 0 0 0,1 0 0 0 0,0 0 0 0 0,0 0-1 0 0,0 1 1 0 0,0-1 0 0 0,0 1 0 0 0,0 0 0 0 0,1 0 0 0 0,-1 0-1 0 0,0 0 1 0 0,1 0 0 0 0,0 0 0 0 0,-1 1 0 0 0,1-1 0 0 0,0 1-1 0 0,0 0 1 0 0,0-1 0 0 0,0 3 181 0 0,-8 38-7361 0 0,10-28-17 0 0</inkml:trace>
</inkml:ink>
</file>

<file path=ppt/ink/ink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59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86 80 0 0,'0'0'393'0'0,"0"0"-51"0"0,0 0 177 0 0,0 0 263 0 0,0 0 235 0 0,0 0 68 0 0,0 0-111 0 0,0 0-191 0 0,0 35-202 0 0,3 113-168 0 0,-3-25 358 0 0,-2 59 1306 0 0,2-171-2644 0 0,0-1 3889 0 0,-2-22 1792 0 0,-8-96-3142 0 0,9 85-1863 0 0,2 0 0 0 0,1 0 1 0 0,0 0-1 0 0,2 0 0 0 0,1 0 1 0 0,0 0-1 0 0,2 1 0 0 0,1 0 1 0 0,0 0-1 0 0,12-18-109 0 0,-10 21 27 0 0,0 1 0 0 0,2 0 0 0 0,0 0 0 0 0,1 2 0 0 0,1 0 0 0 0,0 0 0 0 0,2 1-1 0 0,-1 1 1 0 0,2 0 0 0 0,0 1 0 0 0,16-9-27 0 0,-30 21 2 0 0,-1-1-1 0 0,1 1 1 0 0,-1 0 0 0 0,1 0-1 0 0,-1 0 1 0 0,1 1-1 0 0,0-1 1 0 0,-1 1-1 0 0,1-1 1 0 0,0 1 0 0 0,0 0-1 0 0,-1 0 1 0 0,1 0-1 0 0,0 0 1 0 0,0 1 0 0 0,-1-1-1 0 0,1 1 1 0 0,0 0-1 0 0,-1 0 1 0 0,1-1 0 0 0,1 3-2 0 0,0 7 45 0 0,-1 1 1 0 0,-1 0 0 0 0,0 1 0 0 0,-1-1-1 0 0,0 0 1 0 0,-1 0 0 0 0,0 1 0 0 0,-1-1 0 0 0,0 0-1 0 0,-1 0 1 0 0,0 0 0 0 0,0 0 0 0 0,-4 8-46 0 0,4-11 6 0 0,-27 134-2313 0 0,43-133-6711 0 0,-12-9 6367 0 0,2 0-5055 0 0</inkml:trace>
</inkml:ink>
</file>

<file path=ppt/ink/ink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0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0 568 4657 0 0,'0'0'1490'0'0,"0"0"-575"0"0,0 0-223 0 0,0 0 236 0 0,0 0 267 0 0,0 0 102 0 0,0 0-99 0 0,0 0-204 0 0,0 0-162 0 0,0 0-63 0 0,0 0-57 0 0,0 0-25 0 0,0 0-3 0 0,22-4-40 0 0,67-13-38 0 0,-29-13 526 0 0,-46 17-845 0 0,10-5-140 0 0,0-2 0 0 0,-1-1 1 0 0,-2-1-1 0 0,0-1 0 0 0,-1 0 1 0 0,-2-2-1 0 0,0 0 0 0 0,-1-1 1 0 0,-2-1-1 0 0,-1 0 0 0 0,5-16-147 0 0,-3-56-953 0 0,-17 98 845 0 0,-1-1 0 0 0,1 1 0 0 0,0-1 0 0 0,0 1 0 0 0,0 0 1 0 0,-1 0-1 0 0,1 0 0 0 0,-1 0 0 0 0,1 0 0 0 0,-1 0 0 0 0,1 0 1 0 0,-1 0-1 0 0,1 1 0 0 0,-1-1 0 0 0,0 1 0 0 0,1-1 0 0 0,-1 1 0 0 0,0 0 1 0 0,1-1-1 0 0,-1 1 0 0 0,0 0 0 0 0,0 0 0 0 0,1 0 0 0 0,-1 0 0 0 0,0 1 1 0 0,0-1-1 0 0,1 0 0 0 0,-1 1 0 0 0,0-1 0 0 0,1 1 0 0 0,-1-1 1 0 0,0 1-1 0 0,1 0 0 0 0,-1 0 0 0 0,1 0 0 0 0,-1 0 0 0 0,1 0 0 0 0,-1 1 108 0 0,-9 7-24 0 0,1 1 0 0 0,0 1 0 0 0,0 0 0 0 0,1 1 0 0 0,1-1 0 0 0,0 2 0 0 0,0-1 0 0 0,1 1 0 0 0,1 0 0 0 0,0 0 0 0 0,1 1 0 0 0,0 0 0 0 0,1 0 0 0 0,1 0-1 0 0,0 0 1 0 0,1 1 0 0 0,1-1 0 0 0,0 1 0 0 0,1 0 0 0 0,0-1 0 0 0,2 8 24 0 0,-1-17 59 0 0,0 1 0 0 0,0-1 1 0 0,1 0-1 0 0,0 1 0 0 0,0-1 0 0 0,1 0 0 0 0,-1 0 1 0 0,1-1-1 0 0,0 1 0 0 0,0-1 0 0 0,1 1 0 0 0,-1-1 1 0 0,1 0-1 0 0,0 0 0 0 0,0 0 0 0 0,0-1 0 0 0,1 1 1 0 0,-1-1-1 0 0,1 0 0 0 0,0-1 0 0 0,0 1 0 0 0,0-1 1 0 0,0 0-1 0 0,0 0 0 0 0,0 0 0 0 0,1-1 0 0 0,-1 0 1 0 0,1 0-1 0 0,-1 0 0 0 0,1-1 0 0 0,0 1-59 0 0,3-1 117 0 0,0 0 0 0 0,-1-1 0 0 0,1 0-1 0 0,0 0 1 0 0,-1 0 0 0 0,1-1 0 0 0,-1-1 0 0 0,1 0 0 0 0,-1 0-1 0 0,0 0 1 0 0,0-1 0 0 0,-1 0 0 0 0,1-1 0 0 0,-1 1-1 0 0,2-2-116 0 0,7-7 11 0 0,-1 0 0 0 0,0-1 0 0 0,-1-1-1 0 0,-1 0 1 0 0,0-1 0 0 0,11-17-11 0 0,29-60-782 0 0,-53 93 718 0 0,-1 0 0 0 0,1 0 0 0 0,-1 0 0 0 0,1 1 0 0 0,-1-1 0 0 0,1 0 0 0 0,-1 0 0 0 0,1 0 0 0 0,-1 0 0 0 0,1 0 0 0 0,-1 0 0 0 0,1-1 0 0 0,-1 1 0 0 0,1 0 0 0 0,-1 0 0 0 0,1 0 0 0 0,-1 0 0 0 0,1 0 0 0 0,0-1 0 0 0,-1 1 0 0 0,1 0 0 0 0,-1 0 0 0 0,1-1 0 0 0,-1 1 0 0 0,1 0 0 0 0,0-1 0 0 0,-1 1 0 0 0,1 0 0 0 0,0-1 0 0 0,0 1 0 0 0,-1-1 0 0 0,1 1 64 0 0,-4 7-26 0 0,0 0 1 0 0,1 1-1 0 0,-1-1 1 0 0,2 1-1 0 0,-1 0 1 0 0,1 0-1 0 0,0 0 1 0 0,1 0-1 0 0,0 0 1 0 0,0 0 0 0 0,1 1-1 0 0,0 4 26 0 0,2-9 39 0 0,0 0 1 0 0,0 0-1 0 0,1 0 0 0 0,0-1 0 0 0,0 1 1 0 0,0-1-1 0 0,0 0 0 0 0,0 1 0 0 0,1-1 1 0 0,0-1-1 0 0,-1 1 0 0 0,1 0 0 0 0,0-1 1 0 0,0 0-1 0 0,0 0 0 0 0,1 0 0 0 0,-1 0 0 0 0,0-1 1 0 0,1 0-1 0 0,-1 0 0 0 0,1 0 0 0 0,-1 0 1 0 0,1-1-1 0 0,0 0 0 0 0,-1 0 0 0 0,1 0 1 0 0,-1 0-1 0 0,1-1 0 0 0,-1 1 0 0 0,1-1 1 0 0,1-1-40 0 0,2 2 119 0 0,9-3 63 0 0,-1-1-1 0 0,1 0 0 0 0,0-1 0 0 0,-1-1 0 0 0,0-1 0 0 0,0 0 0 0 0,-1-1 0 0 0,0-1 1 0 0,0 0-1 0 0,-1-1 0 0 0,0-1 0 0 0,-1 0 0 0 0,0 0 0 0 0,-1-2 0 0 0,0 1 0 0 0,8-13-181 0 0,-13 17 7 0 0,0 0 0 0 0,0 0 0 0 0,-1-1-1 0 0,0 0 1 0 0,-1 0 0 0 0,1-1 0 0 0,-2 1-1 0 0,0-1 1 0 0,0 0 0 0 0,0 0 0 0 0,-1 0-1 0 0,-1-1 1 0 0,0 1 0 0 0,0-1-1 0 0,-1 1 1 0 0,-1-1 0 0 0,1 0 0 0 0,-2 1-1 0 0,0-8-6 0 0,0 16-58 0 0,-1-1 0 0 0,1 0 0 0 0,-1 0-1 0 0,0 1 1 0 0,0-1 0 0 0,0 0 0 0 0,0 1 0 0 0,0 0-1 0 0,0 0 1 0 0,-1-1 0 0 0,1 1 0 0 0,-1 1-1 0 0,1-1 1 0 0,-1 0 0 0 0,0 1 0 0 0,0-1-1 0 0,0 1 1 0 0,0 0 0 0 0,0 0 0 0 0,0 0-1 0 0,0 0 1 0 0,0 1 0 0 0,0-1 0 0 0,0 1 0 0 0,0 0-1 0 0,-1-1 1 0 0,1 2 0 0 0,0-1 0 0 0,0 0-1 0 0,0 1 1 0 0,0-1 0 0 0,0 1 0 0 0,0 0-1 0 0,0 0 1 0 0,0 0 0 0 0,0 0 0 0 0,0 1 0 0 0,0-1-1 0 0,0 1 1 0 0,1 0 0 0 0,-1 0 0 0 0,1 0-1 0 0,-1 0 1 0 0,1 0 0 0 0,-1 1 58 0 0,-5 6-29 0 0,1 1-1 0 0,0 0 1 0 0,0 0 0 0 0,1 1 0 0 0,0-1-1 0 0,1 1 1 0 0,0 1 0 0 0,1-1-1 0 0,0 1 1 0 0,1 0 0 0 0,1 0 0 0 0,-1 0-1 0 0,2 0 1 0 0,0 0 0 0 0,0 0 0 0 0,1 1-1 0 0,1-1 1 0 0,1 11 29 0 0,1-13 3 0 0,1 1-1 0 0,1-1 1 0 0,0-1-1 0 0,0 1 1 0 0,0-1-1 0 0,1 0 1 0 0,1 0-1 0 0,0 0 1 0 0,0-1-1 0 0,0 0 1 0 0,1 0-1 0 0,1-1 1 0 0,-1 0-1 0 0,1-1 1 0 0,0 0 0 0 0,0 0-1 0 0,1-1 1 0 0,0 0-1 0 0,1 0-2 0 0,70 18-1138 0 0,-46-19-2091 0 0,-1 0-4300 0 0,-23-1 1864 0 0</inkml:trace>
</inkml:ink>
</file>

<file path=ppt/ink/ink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220 273 1888 0 0,'0'0'1305'0'0,"0"0"-64"0"0,0 0 152 0 0,0 0 222 0 0,0 0 130 0 0,0 0-50 0 0,0 0-242 0 0,0 0-261 0 0,0 0-212 0 0,0 0-144 0 0,0 0-72 0 0,0 0-17 0 0,-27 35-29 0 0,-79 111-46 0 0,59-59 263 0 0,43-70-747 0 0,-7 26 130 0 0,2 0 0 0 0,3 1 0 0 0,1 1 0 0 0,1-1-1 0 0,3 19-317 0 0,3-49 8 0 0,0 0 0 0 0,1 0 0 0 0,1 0 0 0 0,0-1 0 0 0,1 0 0 0 0,0 1 0 0 0,1-1 0 0 0,0-1 0 0 0,1 1 0 0 0,1-1 0 0 0,0-1 0 0 0,0 1 0 0 0,1-1 0 0 0,1-1 0 0 0,0 0 0 0 0,0 0 0 0 0,1-1 0 0 0,0 0 0 0 0,0-1 0 0 0,1 0-1 0 0,1-1 1 0 0,-1 0 0 0 0,1-1 0 0 0,0 0 0 0 0,0-1 0 0 0,5 0-8 0 0,13-1-1956 0 0,-18-4-1887 0 0,-2 0-3743 0 0,-9 0-192 0 0</inkml:trace>
  <inkml:trace contextRef="#ctx0" brushRef="#br0" timeOffset="304.561">315 778 7274 0 0,'0'0'2052'0'0,"0"0"-501"0"0,0 0-267 0 0,0 0-42 0 0,0 0-7 0 0,0 0-44 0 0,0 0-118 0 0,0 0-129 0 0,0 0-127 0 0,0 0-132 0 0,0 0-123 0 0,0 0-64 0 0,0 0-66 0 0,25 4-70 0 0,77 13-62 0 0,-6-17 276 0 0,-64-6-464 0 0,79-17-1414 0 0,-65 9-7734 0 0,-37 10 2741 0 0,-4 0 738 0 0</inkml:trace>
  <inkml:trace contextRef="#ctx0" brushRef="#br0" timeOffset="7886.837">1226 483 520 0 0,'0'0'1324'0'0,"0"0"-111"0"0,0 0 135 0 0,0 0 231 0 0,0 0 113 0 0,0 0-121 0 0,0 0-317 0 0,0 0-350 0 0,0 0-269 0 0,0 0-162 0 0,0 0-55 0 0,0 3 37 0 0,-1 5-176 0 0,0-1 0 0 0,-1 0 0 0 0,0 0 1 0 0,0 0-1 0 0,-1 0 0 0 0,0 0 1 0 0,0-1-1 0 0,-1 1 0 0 0,0-1 1 0 0,0 0-1 0 0,0 0 0 0 0,-5 5-279 0 0,-18 31 532 0 0,-124 171 439 0 0,99-147-962 0 0,-12 19-181 0 0,64-85 76 0 0,0 0 0 0 0,0 0 1 0 0,1 0-1 0 0,-1 0 0 0 0,0 0 0 0 0,0 0 0 0 0,0 0 0 0 0,1 0 0 0 0,-1 0 1 0 0,0 0-1 0 0,0 0 0 0 0,1 0 0 0 0,-1 0 0 0 0,0 0 0 0 0,0 0 0 0 0,0 0 1 0 0,1 0-1 0 0,-1 0 0 0 0,0 1 0 0 0,0-1 0 0 0,0 0 0 0 0,1 0 0 0 0,-1 0 1 0 0,0 0-1 0 0,0 0 0 0 0,0 1 0 0 0,0-1 0 0 0,1 0 0 0 0,-1 0 0 0 0,0 0 1 0 0,0 1-1 0 0,0-1 0 0 0,0 0 0 0 0,0 0 0 0 0,0 0 0 0 0,0 1 0 0 0,0-1 1 0 0,0 0-1 0 0,0 0 0 0 0,1 1 0 0 0,-1-1 0 0 0,0 0 96 0 0,22-18-5618 0 0,-21 16 4388 0 0,6-4-2620 0 0,0 1 497 0 0</inkml:trace>
  <inkml:trace contextRef="#ctx0" brushRef="#br0" timeOffset="13403.928">761 487 0 0 0,'0'0'324'0'0,"0"0"382"0"0,0 0 172 0 0,0 0 149 0 0,0 0 151 0 0,-3-1 163 0 0,0-1-800 0 0,-4-1-14 0 0,0 2 2566 0 0,7 1-1886 0 0,0 0-116 0 0,0 0-76 0 0,0 0-103 0 0,0 0-113 0 0,26 3 4054 0 0,-9 8-4429 0 0,0 1 0 0 0,0 0-1 0 0,-1 2 1 0 0,0 0 0 0 0,-1 0-1 0 0,-1 1 1 0 0,5 7-424 0 0,-10-13 79 0 0,0 0 0 0 0,0-1-1 0 0,1 0 1 0 0,1-1 0 0 0,-1 0 0 0 0,1-1 0 0 0,1 0-1 0 0,-1-1 1 0 0,1 0 0 0 0,10 3-79 0 0,46 22 307 0 0,7 20-68 0 0,-46-16-83 0 0,1 2-68 0 0,7-2 38 0 0,-20-16-96 0 0,-1-7-26 0 0,-16-11-75 0 0,0 0-26 0 0,0 0-81 0 0,0 0-79 0 0,0 0-111 0 0,0 0-145 0 0,0 0-252 0 0,0 0-314 0 0,-8-7-12770 0 0,5 3 6830 0 0</inkml:trace>
  <inkml:trace contextRef="#ctx0" brushRef="#br0" timeOffset="14219.725">718 222 0 0 0,'0'0'571'0'0,"0"0"408"0"0,0 0 169 0 0,0 0 75 0 0,0 0-27 0 0,0 0-62 0 0,0 0-39 0 0,0 0-14 0 0,0 0-33 0 0,0 0-51 0 0,-1 1 3155 0 0,49 26 1769 0 0,-42-27-5762 0 0,-1 1 0 0 0,0-1 0 0 0,1 0-1 0 0,-1 0 1 0 0,0-1 0 0 0,1 1 0 0 0,-1-1 0 0 0,0-1 0 0 0,0 1-1 0 0,0-1 1 0 0,0 1 0 0 0,0-1 0 0 0,0-1 0 0 0,0 1 0 0 0,0-1-159 0 0,27-17 318 0 0,-1 0 0 0 0,-1-3 0 0 0,-1 0 0 0 0,-2-2 1 0 0,10-11-319 0 0,15-48 816 0 0,-51 83-772 0 0,7 34-126 0 0,34 27 163 0 0,-19-17-18 0 0,58 93-2112 0 0,-70-127-2826 0 0,-4-7-3711 0 0,-5-2-1345 0 0</inkml:trace>
  <inkml:trace contextRef="#ctx0" brushRef="#br0" timeOffset="14775.588">1447 19 0 0 0,'0'0'891'0'0,"0"0"225"0"0,0 0 442 0 0,0 0 352 0 0,0 0 127 0 0,0 0-171 0 0,0 0-338 0 0,0 0-289 0 0,0 0-201 0 0,0 0-131 0 0,0 0-94 0 0,0 0-31 0 0,2-1 9 0 0,-1 0-720 0 0,-1 1 0 0 0,1 0 1 0 0,-1-1-1 0 0,0 1 1 0 0,1 0-1 0 0,-1-1 1 0 0,1 1-1 0 0,-1 0 1 0 0,1 0-1 0 0,-1 0 1 0 0,1-1-1 0 0,0 1 1 0 0,-1 0-1 0 0,1 0 1 0 0,-1 0-1 0 0,1 0 1 0 0,-1 0-1 0 0,1 0 1 0 0,-1 0-1 0 0,1 0 1 0 0,-1 0-1 0 0,1 0 1 0 0,0 1-1 0 0,-1-1 0 0 0,1 0 1 0 0,-1 0-1 0 0,1 0 1 0 0,-1 1-1 0 0,1-1 1 0 0,-1 0-1 0 0,0 1 1 0 0,1-1-1 0 0,-1 0 1 0 0,1 1-1 0 0,-1-1 1 0 0,0 0-1 0 0,1 1 1 0 0,-1-1-1 0 0,0 1 1 0 0,1-1-1 0 0,-1 1 1 0 0,0-1-1 0 0,1 1 1 0 0,-1-1-1 0 0,0 1 1 0 0,0-1-1 0 0,0 1 0 0 0,0-1 1 0 0,0 1-1 0 0,0-1 1 0 0,1 1-1 0 0,-1 0 1 0 0,0-1-72 0 0,8 14 889 0 0,21 26 40 0 0,-2 2 1 0 0,-2 0-1 0 0,-2 2 1 0 0,11 32-930 0 0,-13-22 120 0 0,-2 1 1 0 0,-3 0 0 0 0,-2 2 0 0 0,-2 0 0 0 0,2 50-121 0 0,-10-83-3 0 0,-2 0 0 0 0,-1 0 0 0 0,-1-1 0 0 0,-1 1-1 0 0,-1 0 1 0 0,0 0 0 0 0,-2-1 0 0 0,-1 1 0 0 0,-2-1 0 0 0,-2 6 3 0 0,3-13-70 0 0,-1 0 1 0 0,0 0-1 0 0,-1-1 0 0 0,-1 0 0 0 0,-1 0 1 0 0,0-1-1 0 0,-11 12 70 0 0,12-16-317 0 0,0 0 0 0 0,0-1 0 0 0,-1 0 1 0 0,0 0-1 0 0,0-1 0 0 0,-1 0 0 0 0,0-1 0 0 0,0-1 0 0 0,-1 1 0 0 0,0-2 0 0 0,0 1 1 0 0,-1-2-1 0 0,1 0 0 0 0,-1 0 0 0 0,-11 1 317 0 0,12-4-1118 0 0,-14 1-1886 0 0,9-5-7148 0 0,13 2 4223 0 0</inkml:trace>
</inkml:ink>
</file>

<file path=ppt/ink/ink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6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66 363 184 0 0,'0'0'1308'0'0,"0"0"-5"0"0,0 0 71 0 0,0 0 176 0 0,0 0 174 0 0,0 0-38 0 0,0 0-275 0 0,0 0-386 0 0,0 0-299 0 0,0 0-114 0 0,0 0 19 0 0,0 0 83 0 0,0 0 28 0 0,6 10-67 0 0,86 139 1643 0 0,-73-119-2197 0 0,-2 1 0 0 0,-1 1 1 0 0,-1 1-1 0 0,-2 0 0 0 0,-1 0 1 0 0,0 6-122 0 0,16 57 174 0 0,-24-117 2838 0 0,4-24-2716 0 0,1-27 53 0 0,5 1 1 0 0,2 1-1 0 0,3 0 0 0 0,24-56-349 0 0,3 1-749 0 0,-46 125 233 0 0,0 0-284 0 0,0 0-305 0 0,-6 47-11920 0 0,3-35 5630 0 0</inkml:trace>
  <inkml:trace contextRef="#ctx0" brushRef="#br0" timeOffset="313.808">541 727 10018 0 0,'0'0'1658'0'0,"0"0"-765"0"0,0 0-393 0 0,0 0 169 0 0,0 0 325 0 0,0 0 191 0 0,0 0-28 0 0,0 0-187 0 0,0 0-266 0 0,0 0-236 0 0,0 0-168 0 0,-1 32-102 0 0,-2 100-62 0 0,0 1 348 0 0,3-95-5313 0 0,18-117-9752 0 0,-16 70 13657 0 0</inkml:trace>
  <inkml:trace contextRef="#ctx0" brushRef="#br0" timeOffset="800.425">523 606 0 0 0,'0'0'551'0'0,"0"0"549"0"0,0 0 346 0 0,0 0 275 0 0,0 0 208 0 0,0 0-22 0 0,0 0-203 0 0,0 0-307 0 0,0 0-361 0 0,0 0-304 0 0,0 0-193 0 0,0 0-78 0 0,-6 1 1254 0 0,14 3-1324 0 0,-1-1 0 0 0,1 0 0 0 0,0-1 0 0 0,0 1 1 0 0,0-1-1 0 0,0-1 0 0 0,0 0 0 0 0,0 0 0 0 0,1 0 0 0 0,-1-1 0 0 0,0 0 0 0 0,4-1-391 0 0,-3 0 69 0 0,1 1-1 0 0,-1 0 0 0 0,0 0 1 0 0,1 1-1 0 0,-1 1 1 0 0,0 0-1 0 0,1 0 0 0 0,-1 0 1 0 0,0 1-1 0 0,3 2-68 0 0,-9-2 18 0 0,0 0 1 0 0,0 0-1 0 0,-1 0 0 0 0,1 0 0 0 0,-1 1 0 0 0,0-1 0 0 0,0 1 1 0 0,0-1-1 0 0,-1 1 0 0 0,1 0 0 0 0,-1 0 0 0 0,0 0 0 0 0,0 0 0 0 0,0 0 1 0 0,0 0-1 0 0,-1 0 0 0 0,1 0 0 0 0,-1 0 0 0 0,0 0 0 0 0,-1 0 1 0 0,1 0-1 0 0,-1 0 0 0 0,1 0 0 0 0,-1 0 0 0 0,0 0 0 0 0,-1 0 0 0 0,1 0 1 0 0,-1-1-1 0 0,0 1 0 0 0,1 0 0 0 0,-3 1-18 0 0,-35 54 151 0 0,38-57-160 0 0,0-1 1 0 0,0 1-1 0 0,0-1 1 0 0,1 1-1 0 0,-1 0 1 0 0,0-1-1 0 0,1 1 0 0 0,-1 0 1 0 0,1 0-1 0 0,0-1 1 0 0,-1 1-1 0 0,1 0 1 0 0,0 0-1 0 0,0 0 1 0 0,0 0-1 0 0,1-1 1 0 0,-1 1-1 0 0,0 0 1 0 0,1 0-1 0 0,-1 0 1 0 0,1-1-1 0 0,-1 1 0 0 0,1 0 1 0 0,0-1-1 0 0,0 1 1 0 0,0-1-1 0 0,0 1 1 0 0,0-1-1 0 0,0 1 1 0 0,0-1-1 0 0,0 1 1 0 0,0-1-1 0 0,1 0 1 0 0,-1 0-1 0 0,2 1 9 0 0,41 20-93 0 0,36 30 35 0 0,-78-49 75 0 0,0 0 0 0 0,0 0-1 0 0,-1 1 1 0 0,1-1 0 0 0,-1 1 0 0 0,0-1-1 0 0,0 1 1 0 0,0 0 0 0 0,-1-1 0 0 0,1 1-1 0 0,-1 0 1 0 0,0 0 0 0 0,0-1-1 0 0,0 1 1 0 0,-1 0 0 0 0,1 0 0 0 0,-1-1-1 0 0,0 1 1 0 0,0 0 0 0 0,0-1-1 0 0,0 1 1 0 0,-1-1 0 0 0,1 0 0 0 0,-1 1-1 0 0,0-1 1 0 0,0 0 0 0 0,0 0-1 0 0,0 0 1 0 0,-1 0 0 0 0,1 0 0 0 0,-1-1-1 0 0,0 1 1 0 0,0-1 0 0 0,0 0-1 0 0,0 1 1 0 0,0-1 0 0 0,0-1 0 0 0,-1 1-1 0 0,1 0 1 0 0,-1-1 0 0 0,-1 1-17 0 0,-4 3-69 0 0,-1-1 1 0 0,1 0 0 0 0,0-1-1 0 0,-1 0 1 0 0,0 0 0 0 0,0-1-1 0 0,0 0 1 0 0,0-1-1 0 0,0 0 1 0 0,0 0 0 0 0,0-1-1 0 0,-7-1 69 0 0,-11-6-4092 0 0,1-7-3698 0 0,24 10-1280 0 0</inkml:trace>
  <inkml:trace contextRef="#ctx0" brushRef="#br0" timeOffset="1583.713">0 157 0 0 0,'0'0'883'0'0,"0"0"693"0"0,0 0 327 0 0,0 0-34 0 0,0 0-282 0 0,0 0-404 0 0,0 0-365 0 0,0 0-204 0 0,0 0-97 0 0,0 0 11 0 0,14-1 1864 0 0,119-9 1180 0 0,0 2-2534 0 0,-87-6 266 0 0,-46 13-956 0 0,-6-24 1223 0 0,-75-38-957 0 0,45 41-609 0 0,28 15-508 0 0,11 2-5479 0 0,21 7-4637 0 0,-16 1 5401 0 0</inkml:trace>
  <inkml:trace contextRef="#ctx0" brushRef="#br0" timeOffset="2011.992">972 514 2873 0 0,'0'0'1619'0'0,"0"0"-88"0"0,0 0 12 0 0,0 0 206 0 0,0 0 144 0 0,0 0-182 0 0,0 0-412 0 0,0 0-430 0 0,0 0-337 0 0,0 0-162 0 0,0 0-46 0 0,0 0 17 0 0,0 0 23 0 0,8-3 27 0 0,82-9 973 0 0,200 6 29 0 0,-254 2-1566 0 0,14-3-916 0 0,-18-1-3937 0 0,-29 7 3060 0 0,-2 1-7076 0 0,-1 0 6172 0 0</inkml:trace>
  <inkml:trace contextRef="#ctx0" brushRef="#br0" timeOffset="2250.01">1059 665 3673 0 0,'0'0'2352'0'0,"0"0"-963"0"0,0 0-427 0 0,0 0 289 0 0,0 0 400 0 0,0 0 192 0 0,0 0-130 0 0,0 0-353 0 0,0 0-381 0 0,0 0-322 0 0,0 0-228 0 0,0 0-152 0 0,34 6-85 0 0,110 21-69 0 0,-57-20-89 0 0,-10-12-1545 0 0,-51 1-1591 0 0,-1-2-3343 0 0,-12 3-1382 0 0</inkml:trace>
</inkml:ink>
</file>

<file path=ppt/ink/ink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4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80 295 0 0 0,'0'0'525'0'0,"0"0"576"0"0,0 0 312 0 0,0 0 84 0 0,0 0-76 0 0,0 0-132 0 0,0 0-192 0 0,0 0-155 0 0,-6 0 519 0 0,5 0 3339 0 0,79-19-34 0 0,215-25-2093 0 0,-189 33-4288 0 0,-139 25-4538 0 0,14-6-3101 0 0,12-4 3291 0 0</inkml:trace>
  <inkml:trace contextRef="#ctx0" brushRef="#br0" timeOffset="282.138">0 494 3145 0 0,'0'0'2562'0'0,"0"0"-999"0"0,0 0-646 0 0,0 0-21 0 0,0 0 253 0 0,0 0 243 0 0,0 0 73 0 0,0 0-111 0 0,0 0-158 0 0,0 0-199 0 0,0 0-180 0 0,0 0-113 0 0,0 0-108 0 0,23 2-42 0 0,71 7-59 0 0,21-21 595 0 0,-65 2-895 0 0,1 5-276 0 0,25-3-457 0 0,-30-5-4603 0 0,-33 7-2456 0 0,-10 4 3779 0 0,0-1-94 0 0</inkml:trace>
  <inkml:trace contextRef="#ctx0" brushRef="#br0" timeOffset="766.488">293 0 0 0 0,'0'0'693'0'0,"0"0"373"0"0,0 0 241 0 0,0 0 169 0 0,0 0 21 0 0,0 0-174 0 0,0 0-235 0 0,0 0-223 0 0,0 0-138 0 0,0 0-52 0 0,0 0 6 0 0,0 0 25 0 0,0 13 34 0 0,0 37 36 0 0,21-21 690 0 0,10-7-774 0 0,2-2 0 0 0,0-1 0 0 0,1-1-1 0 0,1-3 1 0 0,6 2-692 0 0,53 46 495 0 0,-93-60-480 0 0,0 0 1 0 0,0 0-1 0 0,0 0 0 0 0,0 0 1 0 0,0 1-1 0 0,-1-1 0 0 0,0 0 1 0 0,1 0-1 0 0,-1 1 0 0 0,-1-1 1 0 0,1 0-1 0 0,0 0 0 0 0,-1 0 1 0 0,1 1-1 0 0,-1-1 0 0 0,0 0 1 0 0,0 0-1 0 0,0 0 1 0 0,-1 0-1 0 0,1 0 0 0 0,-1 0 1 0 0,0-1-1 0 0,1 1 0 0 0,-1 0 1 0 0,0-1-1 0 0,-1 0 0 0 0,0 2-15 0 0,-6 10 39 0 0,-11 18 41 0 0,-1-2-1 0 0,-2 0 0 0 0,-1-1 1 0 0,-1-2-1 0 0,-1 0 0 0 0,-2-2 0 0 0,-10 7-79 0 0,-127 89-803 0 0,148-103-1543 0 0,16-3-7446 0 0,3-15 2685 0 0</inkml:trace>
</inkml:ink>
</file>

<file path=ppt/ink/ink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41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200 748 0 0 0,'0'0'736'0'0,"0"0"211"0"0,0 0 175 0 0,0 0 294 0 0,0 0 362 0 0,0 0 198 0 0,0 0-94 0 0,0 0-326 0 0,0 0-428 0 0,0 0-361 0 0,0 0-231 0 0,-1-3-113 0 0,0-7 136 0 0,8 25 545 0 0,1 4-476 0 0,62 196 1598 0 0,-6 45-1737 0 0,-49-223-218 0 0,-8-48 1528 0 0,17-85-1210 0 0,4 1 1 0 0,28-60-590 0 0,14-42-125 0 0,-10 49-1680 0 0,-54 134 880 0 0,0 9-4222 0 0,-6 5 1584 0 0,0 0-1222 0 0,0 0-1387 0 0</inkml:trace>
  <inkml:trace contextRef="#ctx0" brushRef="#br0" timeOffset="370.287">606 1097 2224 0 0,'0'0'1629'0'0,"0"0"-261"0"0,0 0-112 0 0,0 0 113 0 0,0 0 95 0 0,0 0-73 0 0,0 0-237 0 0,0 0-254 0 0,0 0-189 0 0,0 0-114 0 0,0 0-76 0 0,0 0-56 0 0,0 0-25 0 0,-1 26-19 0 0,-3 125 283 0 0,4 58-541 0 0,0-208-662 0 0,0-1-345 0 0,-6-6-13148 0 0,6 5 13167 0 0,0-3 208 0 0</inkml:trace>
  <inkml:trace contextRef="#ctx0" brushRef="#br0" timeOffset="874.413">516 1105 2801 0 0,'0'0'1215'0'0,"0"0"-31"0"0,0 0 172 0 0,0 0 186 0 0,0 0 25 0 0,0 0-210 0 0,0 0-292 0 0,0 0-253 0 0,0 0-148 0 0,0 0-68 0 0,0 0-57 0 0,0 0-22 0 0,0 0-27 0 0,23-3-56 0 0,111-16 257 0 0,-58 11-61 0 0,-73 41-225 0 0,-13 14-118 0 0,8-44-284 0 0,1-1 0 0 0,0 1 0 0 0,-1 0 0 0 0,1 0 0 0 0,0 0-1 0 0,0 0 1 0 0,1 0 0 0 0,-1 0 0 0 0,1 0 0 0 0,-1 0 0 0 0,1 0 0 0 0,0 1 0 0 0,0-1-1 0 0,1 0 1 0 0,-1 0 0 0 0,1 0 0 0 0,-1 0 0 0 0,1 0 0 0 0,0 0 0 0 0,0 0 0 0 0,0 0 0 0 0,0 0-1 0 0,1 0 1 0 0,-1-1 0 0 0,1 1 0 0 0,0 0 0 0 0,0-1 0 0 0,0 0 0 0 0,0 1 0 0 0,1 0-3 0 0,3 0 16 0 0,-1 0 0 0 0,0 1 1 0 0,0-1-1 0 0,-1 1 0 0 0,1 0 0 0 0,-1 0 1 0 0,0 1-1 0 0,0-1 0 0 0,0 1 1 0 0,-1 0-1 0 0,1 0 0 0 0,-1 0 1 0 0,0 0-1 0 0,-1 1 0 0 0,1-1 1 0 0,-1 1-1 0 0,0-1 0 0 0,0 1 1 0 0,-1 0-1 0 0,0 0 0 0 0,0 2-16 0 0,-1-3 76 0 0,0 1 0 0 0,-1-1 1 0 0,0 0-1 0 0,0 0 0 0 0,-1 0 0 0 0,1 0 0 0 0,-1 0 0 0 0,0 0 0 0 0,-1 0 0 0 0,1 0 0 0 0,-1-1 0 0 0,0 1 0 0 0,0-1 0 0 0,0 0 1 0 0,-1 0-1 0 0,1 0 0 0 0,-1 0 0 0 0,0-1 0 0 0,0 1 0 0 0,0-1-76 0 0,-11 9-45 0 0,0 0 0 0 0,0-2 1 0 0,-1 0-1 0 0,-1 0 0 0 0,0-2 0 0 0,0 0 0 0 0,0-1 0 0 0,-1 0 1 0 0,0-2-1 0 0,-8 2 45 0 0,-13-1-2092 0 0,25-5-1509 0 0,1-1-3980 0 0,9 0 1200 0 0</inkml:trace>
  <inkml:trace contextRef="#ctx0" brushRef="#br0" timeOffset="1183.961">1205 1134 2377 0 0,'0'0'1512'0'0,"0"0"-191"0"0,0 0 148 0 0,0 0 346 0 0,0 0 191 0 0,0 0-134 0 0,0 0-412 0 0,0 0-422 0 0,0 0-281 0 0,0 0-157 0 0,0 0-93 0 0,0 0-48 0 0,-16 22-60 0 0,-48 70-70 0 0,30-30 121 0 0,-44 60-2 0 0,-70 62-542 0 0,111-146-123 0 0,-43 34-3832 0 0,63-59 127 0 0,3-3-3266 0 0,10-6 3839 0 0</inkml:trace>
  <inkml:trace contextRef="#ctx0" brushRef="#br0" timeOffset="1804.93">1203 1440 600 0 0,'0'0'1020'0'0,"0"0"-71"0"0,0 0 208 0 0,0 0 389 0 0,0 0 226 0 0,0 0-38 0 0,0 0-308 0 0,0 0-436 0 0,0 0-377 0 0,0 0-269 0 0,-34 34-166 0 0,-105 104-67 0 0,55-48 272 0 0,17-6 469 0 0,65-77-853 0 0,2-7-19 0 0,7-7 717 0 0,123-107 1398 0 0,11 0-1937 0 0,-28 33-134 0 0,-112 81-40 0 0,0-1 1 0 0,-1 0 0 0 0,1 1 0 0 0,0-1 0 0 0,0 1 0 0 0,-1-1 0 0 0,1 1 0 0 0,0 0 0 0 0,0-1-1 0 0,0 1 1 0 0,0 0 0 0 0,-1-1 0 0 0,1 1 0 0 0,0 0 0 0 0,0 0 0 0 0,0 0 0 0 0,0 0 0 0 0,0 0-1 0 0,0 0 1 0 0,-1 0 0 0 0,1 0 0 0 0,0 0 0 0 0,0 0 0 0 0,0 1 0 0 0,0-1 0 0 0,0 0 0 0 0,-1 1-1 0 0,1-1 1 0 0,0 0 0 0 0,0 1 0 0 0,0-1 0 0 0,-1 1 0 0 0,1-1 0 0 0,0 1 0 0 0,-1-1-1 0 0,1 1 1 0 0,0 0 0 0 0,-1-1 0 0 0,1 1 0 0 0,-1 0 0 0 0,1 0 0 0 0,-1-1 0 0 0,1 1 0 0 0,-1 0-1 0 0,0 0 1 0 0,1 0 0 0 0,-1-1 0 0 0,0 1 0 0 0,0 0 0 0 0,0 0 0 0 0,1 0 0 0 0,-1 0 0 0 0,0 0-1 0 0,0 0 16 0 0,2 5 56 0 0,82 248 30 0 0,-84-252-31 0 0,0 0 1 0 0,-1 0 0 0 0,1 1-1 0 0,-1-1 1 0 0,0 0-1 0 0,1 0 1 0 0,-1 0 0 0 0,0 0-1 0 0,0-1 1 0 0,0 1 0 0 0,0 0-1 0 0,0 0 1 0 0,-1 0-1 0 0,1-1 1 0 0,-1 1 0 0 0,1-1-1 0 0,-1 1 1 0 0,1-1-1 0 0,-1 0 1 0 0,0 1 0 0 0,0-1-1 0 0,1 0 1 0 0,-1 0 0 0 0,0 0-1 0 0,0 0 1 0 0,0-1-1 0 0,0 1 1 0 0,0 0 0 0 0,0-1-1 0 0,-1 0 1 0 0,1 1-1 0 0,0-1 1 0 0,0 0 0 0 0,0 0-1 0 0,0 0 1 0 0,0 0 0 0 0,0-1-1 0 0,-1 1 1 0 0,1 0-1 0 0,0-1 1 0 0,0 0 0 0 0,0 1-1 0 0,0-1 1 0 0,0 0 0 0 0,0 0-1 0 0,0-1-55 0 0,-14 2 232 0 0,-105-36 161 0 0,100 27-434 0 0,-35-24-1022 0 0,40 17-2283 0 0,3-1-4232 0 0,9 10 470 0 0</inkml:trace>
  <inkml:trace contextRef="#ctx0" brushRef="#br0" timeOffset="2667.881">1 346 0 0 0,'0'0'432'0'0,"0"0"474"0"0,0 0 374 0 0,0 0 203 0 0,0 0-84 0 0,0 0-243 0 0,0 0-230 0 0,0 0-114 0 0,0 0 20 0 0,0 0 35 0 0,0 0-32 0 0,0 0-98 0 0,19 0-105 0 0,127-3 825 0 0,166 2 830 0 0,-235-13-1602 0 0,-77 14-626 0 0,1 0-1 0 0,-1-1 0 0 0,1 1 0 0 0,-1-1 1 0 0,1 0-1 0 0,-1 1 0 0 0,1-1 0 0 0,-1 1 1 0 0,0-1-1 0 0,1 0 0 0 0,-1 1 1 0 0,0-1-1 0 0,0 0 0 0 0,1 1 0 0 0,-1-1 1 0 0,0 0-1 0 0,0 1 0 0 0,0-1 0 0 0,0 0 1 0 0,0 1-1 0 0,0-1 0 0 0,0 0 1 0 0,0 0-1 0 0,0 1 0 0 0,0-1 0 0 0,-1 0 1 0 0,1 1-1 0 0,0-1 0 0 0,0 0 0 0 0,-1 1 1 0 0,1-1-1 0 0,0 1 0 0 0,-1-1 1 0 0,1 0-1 0 0,0 1 0 0 0,-1-1 0 0 0,1 1 1 0 0,-1-1-1 0 0,1 1 0 0 0,-1-1 0 0 0,1 1 1 0 0,-1-1-1 0 0,0 1 0 0 0,1 0 1 0 0,-1-1-1 0 0,1 1 0 0 0,-1 0 0 0 0,0 0 1 0 0,1-1-1 0 0,-1 1 0 0 0,0 0 0 0 0,0 0 1 0 0,0 0-59 0 0,-40-24 331 0 0,-104-38-71 0 0,144 61-348 0 0,-1 0-14 0 0,0 1-1 0 0,0-1 0 0 0,0 0 0 0 0,0 0 0 0 0,0 0 0 0 0,0 0 0 0 0,0 0 0 0 0,0 0 0 0 0,0-1 0 0 0,1 1 0 0 0,-1-1 1 0 0,1 1-1 0 0,-1-1 0 0 0,1 1 0 0 0,-1-1 0 0 0,1 0 0 0 0,0 0 0 0 0,0 0 0 0 0,0 0 0 0 0,0 0 0 0 0,0 0 1 0 0,0 0 102 0 0,52-1-13802 0 0,-40 3 9549 0 0</inkml:trace>
  <inkml:trace contextRef="#ctx0" brushRef="#br0" timeOffset="3083.987">1339 924 6009 0 0,'0'0'1119'0'0,"0"0"-427"0"0,0 0-61 0 0,0 0 312 0 0,0 0 313 0 0,0 0 133 0 0,0 0-106 0 0,0 0-257 0 0,0 0-231 0 0,0 0-180 0 0,0 0-154 0 0,0 0-64 0 0,0 0-32 0 0,30 7-26 0 0,93 20 1 0 0,-7-20 393 0 0,14-14-430 0 0,-45-8-3468 0 0,-68 8-354 0 0,-6 2-2369 0 0,-7 2-236 0 0</inkml:trace>
  <inkml:trace contextRef="#ctx0" brushRef="#br0" timeOffset="3331.055">1628 663 9506 0 0,'0'0'555'0'0,"0"0"-251"0"0,0 0 99 0 0,0 0 325 0 0,0 0 292 0 0,-4 31 99 0 0,-11 98-135 0 0,10 68 150 0 0,21-43-2207 0 0,-4-104-1870 0 0,4-1-3738 0 0,-10-37 1625 0 0</inkml:trace>
  <inkml:trace contextRef="#ctx0" brushRef="#br0" timeOffset="3733.372">2005 670 5257 0 0,'0'0'270'0'0,"0"0"-488"0"0,0 0-178 0 0,0 0 265 0 0,0 0 523 0 0,0 0 397 0 0,0 0 123 0 0,0 0-63 0 0,0 0-129 0 0,0 0-163 0 0,0 0-149 0 0,3 32-102 0 0,9 97-50 0 0,34 156 757 0 0,-12-154-480 0 0,-15-102 683 0 0,-5-39 3225 0 0,42-215-697 0 0,-39 144-3739 0 0,4 1 0 0 0,3 0 0 0 0,3 2 0 0 0,4 1-5 0 0,39-41-1295 0 0,-10 52-6818 0 0,-47 55 3123 0 0,-7 3-1550 0 0</inkml:trace>
  <inkml:trace contextRef="#ctx0" brushRef="#br0" timeOffset="4397.981">2456 1038 9234 0 0,'0'0'1555'0'0,"0"0"-702"0"0,0 0-552 0 0,0 0-39 0 0,0 0 106 0 0,0 0 94 0 0,0 0-2 0 0,0 0-100 0 0,0 0-117 0 0,0 0-103 0 0,0 0-79 0 0,-13 32-44 0 0,-40 100-3 0 0,18-34 4 0 0,-8 5 50 0 0,160-282 3176 0 0,-52 89-3182 0 0,-65 89-62 0 0,21-32-18 0 0,2 2 0 0 0,0 0-1 0 0,2 1 1 0 0,2 2-1 0 0,13-12 19 0 0,-40 40-15 0 0,0 1 0 0 0,0-1 0 0 0,0 1 0 0 0,0-1 0 0 0,1 1 0 0 0,-1-1 0 0 0,0 1 0 0 0,0-1 0 0 0,0 1 0 0 0,0-1 0 0 0,0 1 0 0 0,1-1 0 0 0,-1 1 0 0 0,0-1 0 0 0,0 1 0 0 0,1-1 0 0 0,-1 1 0 0 0,0-1 0 0 0,1 0 0 0 0,-1 1 0 0 0,1-1 0 0 0,-1 0 0 0 0,0 1 0 0 0,1-1 0 0 0,-1 0-1 0 0,1 1 1 0 0,-1-1 0 0 0,1 0 0 0 0,-1 0 0 0 0,1 0 0 0 0,-1 1 0 0 0,1-1 0 0 0,-1 0 0 0 0,1 0 0 0 0,-1 0 0 0 0,1 0 0 0 0,-1 0 0 0 0,1 0 0 0 0,-1 0 0 0 0,1 0 0 0 0,-1 0 0 0 0,1 0 0 0 0,-1 0 0 0 0,1 0 0 0 0,-1-1 0 0 0,1 1 0 0 0,-1 0 0 0 0,1 0 0 0 0,-1 0 0 0 0,1-1 0 0 0,-1 1 0 0 0,1 0-1 0 0,-1-1 1 0 0,0 1 0 0 0,1 0 0 0 0,-1-1 0 0 0,1 1 0 0 0,-1 0 0 0 0,0-1 0 0 0,1 1 0 0 0,-1-1 0 0 0,0 1 0 0 0,0-1 0 0 0,1 1 0 0 0,-1-1 0 0 0,0 1 0 0 0,0-1 0 0 0,0 1 0 0 0,0-1 15 0 0,-44 254-424 0 0,42-229 339 0 0,0-17 86 0 0,1 1 0 0 0,-1 0-1 0 0,2 0 1 0 0,-1 0 0 0 0,1 0 0 0 0,0 0 0 0 0,0 0 0 0 0,1 0 0 0 0,0 0 0 0 0,1 0 0 0 0,0-1-1 0 0,0 1 1 0 0,0 0 0 0 0,1-1 0 0 0,0 0 0 0 0,1 1 0 0 0,0-1 0 0 0,0 0 0 0 0,3 4-1 0 0,1-3 99 0 0,9 3 2486 0 0,-18-27-300 0 0,-70-56-1371 0 0,52 57-909 0 0,-65-46-47 0 0,19 16-3907 0 0,26 12-6218 0 0,29 24 2336 0 0</inkml:trace>
  <inkml:trace contextRef="#ctx0" brushRef="#br0" timeOffset="4986.167">1930 184 0 0 0,'0'0'831'0'0,"0"0"723"0"0,0 0 271 0 0,0 0 14 0 0,0 0-93 0 0,0 0-167 0 0,0 0-164 0 0,0 0-141 0 0,0 0-145 0 0,15 3-85 0 0,87 15 1522 0 0,13-17 67 0 0,133-16-1890 0 0,-248 15-736 0 0,1 1 0 0 0,-1-1 0 0 0,1 0 0 0 0,0 1 0 0 0,-1-1 0 0 0,1 0 0 0 0,-1 0 0 0 0,1 0 0 0 0,0 1 0 0 0,-1-1 0 0 0,1 0 0 0 0,0 0 0 0 0,-1 0 0 0 0,1 0 0 0 0,-1 0 0 0 0,1 0 0 0 0,0 0 0 0 0,-1 0 0 0 0,1 0 0 0 0,0-1 0 0 0,-1 1 1 0 0,1 0-1 0 0,-1 0 0 0 0,1-1 0 0 0,0 1 0 0 0,-1 0 0 0 0,1 0 0 0 0,-1-1 0 0 0,1 1 0 0 0,-1-1 0 0 0,1 1 0 0 0,-1-1 0 0 0,1 1 0 0 0,-1 0 0 0 0,0-1 0 0 0,1 1 0 0 0,-1-1 0 0 0,0 0 0 0 0,1 1 0 0 0,-1-1 0 0 0,0 1 0 0 0,0-1 0 0 0,1 0 0 0 0,-1 1 0 0 0,0-1 0 0 0,0 1 0 0 0,0-1 1 0 0,0 0-1 0 0,0 1 0 0 0,0-1 0 0 0,0 0 0 0 0,0 1 0 0 0,0-1 0 0 0,0 1 0 0 0,0-1 0 0 0,0 0 0 0 0,-1 1 0 0 0,1-1 0 0 0,0 1 0 0 0,0-1-7 0 0,-35-24 569 0 0,28 21-528 0 0,-223-110 230 0 0,212 95-2119 0 0,17 14-3521 0 0,2 0-4730 0 0,1 4 5934 0 0</inkml:trace>
</inkml:ink>
</file>

<file path=ppt/ink/ink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07.2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 1565 0 0 0,'0'0'607'0'0,"0"0"473"0"0,0 0 256 0 0,0 0 107 0 0,0 0-68 0 0,0 0-161 0 0,0 0-141 0 0,0 0-162 0 0,-2 0-85 0 0,1 0-767 0 0,0-1 0 0 0,1 1 1 0 0,-1 0-1 0 0,0-1 0 0 0,1 1 1 0 0,-1 0-1 0 0,0-1 0 0 0,1 1 1 0 0,-1-1-1 0 0,1 1 0 0 0,-1-1 1 0 0,1 0-1 0 0,-1 1 0 0 0,1-1 1 0 0,-1 1-1 0 0,1-1 0 0 0,0 0 1 0 0,-1 1-1 0 0,1-1 0 0 0,0 0 1 0 0,-1 1-1 0 0,1-1 0 0 0,0 0 1 0 0,0 0-1 0 0,0 1 0 0 0,0-1 1 0 0,0 0-1 0 0,0 0 0 0 0,0 1 1 0 0,0-1-1 0 0,0 0 0 0 0,0 0 1 0 0,0 1-1 0 0,0-1 1 0 0,1 0-1 0 0,-1 0 0 0 0,0 1 1 0 0,0-1-1 0 0,1 0 0 0 0,-1 1 1 0 0,0-1-1 0 0,1 0 0 0 0,-1 1 1 0 0,1-1-1 0 0,-1 1 0 0 0,1-1 1 0 0,-1 1-1 0 0,1-1 0 0 0,0 1 1 0 0,-1-1-1 0 0,1 1 0 0 0,0-1 1 0 0,-1 1-1 0 0,1 0 0 0 0,0-1 1 0 0,-1 1-1 0 0,1 0 0 0 0,0 0 1 0 0,-1 0-1 0 0,1-1 0 0 0,1 1-59 0 0,154-165 3492 0 0,275-206-744 0 0,-126 128-2346 0 0,-50 43-234 0 0,-175 119 234 0 0,-63 70-455 0 0,-16 11 73 0 0,-1 0 8 0 0,0 0-4 0 0,0 0-5 0 0,0 0 7 0 0,0 0 12 0 0,0 0-21 0 0,0 0 6 0 0,0 0 5 0 0,0 0-7 0 0,0 0 8 0 0,0 0-1 0 0,-16 4-125 0 0,-85 29-370 0 0,56-19 453 0 0,-1-2 0 0 0,-1-2 0 0 0,0-3 0 0 0,-19 1 14 0 0,11-4 246 0 0,54-4-194 0 0,1 0-27 0 0,0 0-30 0 0,0 0-26 0 0,0 0-44 0 0,0 0-25 0 0,19 12-142 0 0,78 36 425 0 0,-67-36-181 0 0,-1 2 0 0 0,0 2 0 0 0,-1 0 0 0 0,-1 2-1 0 0,-1 0 1 0 0,24 23-2 0 0,15 11 31 0 0,-45-76 1731 0 0,2-103-491 0 0,-22 117-1327 0 0,1 0 0 0 0,-2-1 0 0 0,0 1 0 0 0,0 0 0 0 0,0 0 1 0 0,-1 0-1 0 0,-1 0 0 0 0,0 0 0 0 0,0 0 0 0 0,-1 1 0 0 0,0-1 1 0 0,-1 1-1 0 0,0 0 0 0 0,-5-6 56 0 0,-27-22-4580 0 0,-14 14-6275 0 0,39 19 3620 0 0</inkml:trace>
  <inkml:trace contextRef="#ctx0" brushRef="#br0" timeOffset="3417.665">1816 96 56 0 0,'0'0'2898'0'0,"0"0"-1774"0"0,0 0-617 0 0,0 0 62 0 0,0 0 252 0 0,0 0 209 0 0,0 0 72 0 0,0 0-90 0 0,0 0-222 0 0,-35 9-222 0 0,-106 32-181 0 0,137-41-369 0 0,0 1 1 0 0,0 0-1 0 0,0 0 1 0 0,0 1-1 0 0,0-1 0 0 0,0 1 1 0 0,0 0-1 0 0,0 0 1 0 0,0 0-1 0 0,1 1 1 0 0,-1-1-1 0 0,1 1 1 0 0,0 0-1 0 0,0 0 1 0 0,0 0-1 0 0,0 0 1 0 0,0 1-1 0 0,-1 2-18 0 0,-3 4 44 0 0,-6 8-7 0 0,0 1 0 0 0,2 0 0 0 0,0 1 0 0 0,1 0 0 0 0,1 1 0 0 0,1 0 0 0 0,1 0 0 0 0,0 1 1 0 0,2 0-1 0 0,1 0 0 0 0,0 0 0 0 0,2 1 0 0 0,1-1 0 0 0,0 1 0 0 0,2-1 0 0 0,0 4-37 0 0,1-20 21 0 0,0 0 1 0 0,0 0-1 0 0,0 0 0 0 0,0 0 0 0 0,1 0 1 0 0,0 0-1 0 0,0-1 0 0 0,1 1 0 0 0,-1-1 1 0 0,1 0-1 0 0,0 0 0 0 0,1 0 0 0 0,-1-1 1 0 0,1 1-1 0 0,0-1 0 0 0,0 0 0 0 0,0-1 1 0 0,1 1-1 0 0,-1-1 0 0 0,1 0 0 0 0,0 0 1 0 0,0-1-1 0 0,0 0 0 0 0,0 0 0 0 0,1 0-21 0 0,15 4 538 0 0,1-1-1 0 0,0 0 0 0 0,1-2 0 0 0,-1-1 0 0 0,1 0 0 0 0,5-2-537 0 0,7-4 525 0 0,-1 0 0 0 0,0-3 0 0 0,0-1 0 0 0,-1-1 0 0 0,0-2 0 0 0,-1-1 0 0 0,0-2 0 0 0,-1-1 0 0 0,0-2 0 0 0,-2-1 0 0 0,0-1 0 0 0,0-2-525 0 0,-10 7 133 0 0,-1 0-1 0 0,0-2 1 0 0,-1 0-1 0 0,-1-1 1 0 0,-1 0-1 0 0,0-1 1 0 0,-2-1-1 0 0,3-5-132 0 0,-12 16-16 0 0,0 0-1 0 0,0 0 0 0 0,-1-1 1 0 0,0 0-1 0 0,-1 0 1 0 0,0 0-1 0 0,0 0 1 0 0,-1-1-1 0 0,0 1 1 0 0,-1-1-1 0 0,0 1 0 0 0,0-1 1 0 0,-1 1-1 0 0,0-1 1 0 0,-1 0-1 0 0,0 1 1 0 0,0-1-1 0 0,-1 1 1 0 0,-1 0-1 0 0,1-1 1 0 0,-4-6 15 0 0,0 5-126 0 0,1 1-1 0 0,-2 0 1 0 0,1 0-1 0 0,-1 0 1 0 0,-1 1-1 0 0,0 0 1 0 0,0 1-1 0 0,0-1 1 0 0,-1 2-1 0 0,-1-1 1 0 0,1 1-1 0 0,-1 1 1 0 0,0 0-1 0 0,-1 0 1 0 0,1 1-1 0 0,-1 0 1 0 0,0 1-1 0 0,-6-2 128 0 0,-10-2-415 0 0,0 1 0 0 0,0 2 0 0 0,-1 0 0 0 0,1 2 0 0 0,-1 1-1 0 0,0 1 1 0 0,-12 2 415 0 0,-95 18-3230 0 0,47 5-2808 0 0,43-9-2092 0 0</inkml:trace>
  <inkml:trace contextRef="#ctx0" brushRef="#br0" timeOffset="3754.681">1179 210 5049 0 0,'0'0'1696'0'0,"0"0"-409"0"0,0 0-321 0 0,0 0-38 0 0,0 0 183 0 0,0 0 216 0 0,0 0 59 0 0,0 0-110 0 0,0 0-191 0 0,0 0-190 0 0,35 4-97 0 0,115 12-51 0 0,505 49 2307 0 0,-130-18-3322 0 0,-355-34-1655 0 0,-59-8-6347 0 0,-78-4-2514 0 0</inkml:trace>
</inkml:ink>
</file>

<file path=ppt/ink/ink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18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6 303 0 0 0,'0'0'207'0'0,"0"0"645"0"0,0 0 192 0 0,0 0-54 0 0,0 0-154 0 0,0 0-179 0 0,0 0-139 0 0,0 0-93 0 0,0 0-6 0 0,2 0 70 0 0,41 0 3015 0 0,102-1 2375 0 0,73-20-4030 0 0,-78-1-1550 0 0,-127 19-2511 0 0,-24 4-3609 0 0,-2 1 3946 0 0,-13 5-4226 0 0,17-3 4142 0 0</inkml:trace>
  <inkml:trace contextRef="#ctx0" brushRef="#br0" timeOffset="278.57">0 439 456 0 0,'0'0'1162'0'0,"0"0"-209"0"0,0 0 65 0 0,0 0 395 0 0,0 0 418 0 0,0 0 111 0 0,0 0-172 0 0,0 0-283 0 0,0 0-284 0 0,0 0-208 0 0,0 0-175 0 0,0 0-147 0 0,36 1-106 0 0,114 1-101 0 0,113-9 475 0 0,-177 1-2664 0 0,-58 1-2470 0 0,-1-1-4763 0 0,-22 5 6131 0 0</inkml:trace>
  <inkml:trace contextRef="#ctx0" brushRef="#br0" timeOffset="753.9">350 1 0 0 0,'0'0'951'0'0,"0"0"154"0"0,0 0 192 0 0,0 0 168 0 0,0 0 28 0 0,0 0-198 0 0,0 0-227 0 0,0 0-219 0 0,0 0-134 0 0,0 0-49 0 0,0 0-37 0 0,0 0 30 0 0,-4 10-2 0 0,-9 30-6 0 0,27-18 395 0 0,-9-20-842 0 0,217 101 3221 0 0,-219-102-3424 0 0,5 1-4 0 0,-1 0 0 0 0,1 1 0 0 0,-1 0 0 0 0,1 0-1 0 0,-1 1 1 0 0,0 0 0 0 0,0 0 0 0 0,0 1 0 0 0,-1-1-1 0 0,0 2 1 0 0,0-1 0 0 0,0 1 0 0 0,0-1 0 0 0,-1 2-1 0 0,0-1 1 0 0,0 0 0 0 0,-1 1 0 0 0,0 0 0 0 0,0 0-1 0 0,0 1 1 0 0,-1-1 0 0 0,0 1 0 0 0,-1-1 0 0 0,0 1-1 0 0,0 0 1 0 0,0 3 3 0 0,-2-4-11 0 0,-1 0 0 0 0,0 0-1 0 0,0 0 1 0 0,0 0 0 0 0,-1-1-1 0 0,0 1 1 0 0,-1-1 0 0 0,1 1 0 0 0,-1-1-1 0 0,-1 0 1 0 0,1 0 0 0 0,-1 0-1 0 0,0 0 1 0 0,0-1 0 0 0,-1 1-1 0 0,1-1 1 0 0,-1 0 0 0 0,0-1 0 0 0,-4 3 11 0 0,-119 72 101 0 0,77-52-123 0 0,-123 71-315 0 0,162-92-263 0 0,-16 12-981 0 0,20-1-8749 0 0,8-13 5220 0 0</inkml:trace>
</inkml:ink>
</file>

<file path=ppt/ink/ink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1.6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0 195 0 0 0,'0'0'477'0'0,"0"0"137"0"0,0 0 43 0 0,0 0 280 0 0,0 0 308 0 0,0 0 217 0 0,0 0-10 0 0,0 0-214 0 0,0 0-214 0 0,0 0-221 0 0,0 0-174 0 0,0 0-99 0 0,0 0-44 0 0,29 0-7 0 0,135-3 440 0 0,-128 3-182 0 0,5-1 35 0 0,-12 2 3502 0 0,-24-30-2517 0 0,-5 23-1628 0 0,1 0-1 0 0,-2 0 1 0 0,1 0-1 0 0,-1 0 1 0 0,1 0-1 0 0,-2 0 0 0 0,1 0 1 0 0,-1 0-1 0 0,0 0 1 0 0,0 0-1 0 0,0 1 1 0 0,-1-1-1 0 0,0 1 1 0 0,0 0-1 0 0,0 0 0 0 0,-3-3-128 0 0,-54-46-34 0 0,29 45-2908 0 0,31 30-12100 0 0,3-20 10513 0 0</inkml:trace>
</inkml:ink>
</file>

<file path=ppt/ink/ink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0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 3145 0 0,'0'0'693'0'0,"0"0"-171"0"0,0 0 28 0 0,0 0 409 0 0,0 0 508 0 0,0 0 212 0 0,0 0-58 0 0,0 0-257 0 0,0 0-327 0 0,0 0-267 0 0,0 0-174 0 0,10 22-90 0 0,61 137 983 0 0,-56-121-1043 0 0,-2 1 1 0 0,-1 1-1 0 0,-2 0 0 0 0,-2 0 0 0 0,2 30-446 0 0,23 104 383 0 0,-24-159-215 0 0,-9-15-79 0 0,17-22 1880 0 0,49-130-387 0 0,3-9-865 0 0,37-136-717 0 0,-82 204-817 0 0,-23 97-6483 0 0,0 10-218 0 0,-1-6-384 0 0</inkml:trace>
  <inkml:trace contextRef="#ctx0" brushRef="#br0" timeOffset="331.162">573 471 5241 0 0,'0'0'2582'0'0,"0"0"-823"0"0,0 0-488 0 0,0 0-53 0 0,0 0 45 0 0,0 0-45 0 0,0 0-191 0 0,0 0-265 0 0,0 0-230 0 0,0 0-161 0 0,0 0-109 0 0,0 0-86 0 0,0 0-25 0 0,-3 24-17 0 0,-16 114 58 0 0,8 20-754 0 0,4-134-459 0 0,3-12-1880 0 0,2 0-5285 0 0,2-12 4941 0 0,0 0 1001 0 0</inkml:trace>
  <inkml:trace contextRef="#ctx0" brushRef="#br0" timeOffset="851.758">445 445 1920 0 0,'0'0'2285'0'0,"0"0"-382"0"0,0 0-261 0 0,0 0-23 0 0,0 0 17 0 0,0 0-100 0 0,0 0-278 0 0,0 0-298 0 0,0 0-221 0 0,0 0-144 0 0,0 0-58 0 0,0 0-38 0 0,0 0-51 0 0,19-2-30 0 0,128-18 640 0 0,39 2-41 0 0,-185 18-1020 0 0,0-1 1 0 0,0 1-1 0 0,0 0 1 0 0,0 0-1 0 0,0 0 1 0 0,0 0-1 0 0,0 0 1 0 0,0 0-1 0 0,0 0 1 0 0,0 1-1 0 0,-1-1 0 0 0,1 0 1 0 0,0 0-1 0 0,0 1 1 0 0,0-1-1 0 0,0 0 1 0 0,0 1-1 0 0,0-1 1 0 0,-1 1-1 0 0,1 0 1 0 0,0-1-1 0 0,0 1 1 0 0,-1-1-1 0 0,1 1 1 0 0,0 0-1 0 0,-1 0 1 0 0,1-1-1 0 0,-1 1 1 0 0,1 0-1 0 0,-1 0 1 0 0,1 0-1 0 0,-1 0 1 0 0,1-1-1 0 0,-1 1 1 0 0,0 0-1 0 0,0 0 1 0 0,1 0-1 0 0,-1 0 1 0 0,0 0-1 0 0,0 0 1 0 0,0 0-1 0 0,0 0 1 0 0,0 0-1 0 0,0 0 1 0 0,0 0-1 0 0,-1 0 1 0 0,1 0-1 0 0,0 0 1 0 0,0 0-1 0 0,-1 0 3 0 0,-24 43 62 0 0,-111 88 39 0 0,135-128-130 0 0,0 1 0 0 0,1-1-1 0 0,-1 1 1 0 0,1-1 0 0 0,0 1 0 0 0,0-1 0 0 0,0 1-1 0 0,0-1 1 0 0,1 1 0 0 0,0-1 0 0 0,0 1 0 0 0,0-1-1 0 0,1 0 1 0 0,-1 0 0 0 0,1 0 0 0 0,0 1 0 0 0,0-1-1 0 0,0-1 1 0 0,1 1 0 0 0,0 0 0 0 0,-1-1 0 0 0,1 1-1 0 0,0-1 1 0 0,1 0 0 0 0,-1 0 0 0 0,1 0 0 0 0,-1 0-1 0 0,1-1 1 0 0,0 1 0 0 0,0-1 0 0 0,0 0 0 0 0,0 0-1 0 0,1 0 30 0 0,17 16-180 0 0,-16-14 190 0 0,-1-1 1 0 0,-1 1 0 0 0,1 1-1 0 0,-1-1 1 0 0,1 1 0 0 0,-1-1-1 0 0,0 1 1 0 0,-1 0 0 0 0,1 1-1 0 0,-1-1 1 0 0,0 1 0 0 0,-1-1-1 0 0,1 1 1 0 0,-1 0 0 0 0,0 0-1 0 0,-1 0 1 0 0,1 0 0 0 0,-1 0-1 0 0,0 0 1 0 0,-1 1 0 0 0,1 4-11 0 0,-4-7 39 0 0,0 0 1 0 0,-1 0-1 0 0,1-1 1 0 0,0 0-1 0 0,-1 0 1 0 0,0 0-1 0 0,0 0 1 0 0,0 0-1 0 0,0-1 1 0 0,0 0-1 0 0,0 0 1 0 0,-1 0-1 0 0,1 0 1 0 0,-1-1-1 0 0,1 1 1 0 0,-1-1-1 0 0,0 0 1 0 0,1-1-1 0 0,-1 1 1 0 0,0-1-1 0 0,-4 0-39 0 0,-108-2-2254 0 0,78-3-1317 0 0,1-3-3430 0 0,24 4-189 0 0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7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0 472 2232 0 0,'0'0'2038'0'0,"0"0"-1016"0"0,0 0-410 0 0,0 0 85 0 0,0 0 357 0 0,0 0 292 0 0,0 0 54 0 0,0 0-143 0 0,0 0-246 0 0,0 0-174 0 0,0 0-77 0 0,0 0-49 0 0,0 0-26 0 0,18-34-33 0 0,58-104-60 0 0,6-14 1178 0 0,-2 4-1123 0 0,-70 213-1779 0 0,-9-54 1193 0 0,-1 4 10 0 0,0 1 1 0 0,1 0 0 0 0,1 0 0 0 0,0-1 0 0 0,1 1-1 0 0,1-1 1 0 0,1 1 0 0 0,0-1 0 0 0,0-1-1 0 0,2 1 1 0 0,0-1 0 0 0,0 0 0 0 0,2 0-1 0 0,-1-1 1 0 0,8 7-72 0 0,-13-17 98 0 0,0-1-1 0 0,1 1 1 0 0,-1-1-1 0 0,1 0 1 0 0,0 0-1 0 0,0 0 1 0 0,-1 0-1 0 0,1-1 1 0 0,0 1-1 0 0,1-1 1 0 0,-1 0-1 0 0,0-1 1 0 0,0 1-1 0 0,0-1 1 0 0,1 1-1 0 0,-1-1 1 0 0,0-1-1 0 0,0 1 1 0 0,1 0-1 0 0,-1-1 1 0 0,0 0-1 0 0,0 0 1 0 0,0 0 0 0 0,0-1-1 0 0,0 1 1 0 0,0-1-1 0 0,0 0 1 0 0,-1 0-1 0 0,1 0 1 0 0,-1-1-1 0 0,1 1 1 0 0,-1-1-1 0 0,1-1-97 0 0,89-135 1668 0 0,-52 36-5306 0 0,-34 88-767 0 0,2 8-4691 0 0,-6 6 2021 0 0</inkml:trace>
</inkml:ink>
</file>

<file path=ppt/ink/ink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2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0 656 128 0 0,'0'0'2002'0'0,"0"0"-519"0"0,0 0-131 0 0,0 0 200 0 0,0 0 206 0 0,0 0 66 0 0,0 0-204 0 0,0 0-364 0 0,0 0-307 0 0,0 0-183 0 0,0 0-62 0 0,0 0 4 0 0,0 0-60 0 0,11 0-81 0 0,108 9 1103 0 0,127 4-1354 0 0,-177-22-2143 0 0,-27-3-3725 0 0,-22 11-2509 0 0,-15 1 4198 0 0</inkml:trace>
  <inkml:trace contextRef="#ctx0" brushRef="#br0" timeOffset="201.158">54 855 6305 0 0,'0'0'1541'0'0,"0"0"-578"0"0,0 0-279 0 0,0 0 204 0 0,0 0 275 0 0,0 0 106 0 0,0 0-150 0 0,0 0-295 0 0,0 0-275 0 0,0 0-208 0 0,0 0-137 0 0,0 0-100 0 0,0 0-68 0 0,37 10-81 0 0,118 32-115 0 0,-148-40 96 0 0,-1 0 1 0 0,1-1 0 0 0,0 1 0 0 0,-1-1-1 0 0,1 0 1 0 0,0-1 0 0 0,0 0-1 0 0,0 0 1 0 0,0 0 0 0 0,-1-1-1 0 0,1 0 1 0 0,0 0 0 0 0,2-2 63 0 0,7-1-412 0 0,25-5-1403 0 0,33-7-6074 0 0,-52 8 3043 0 0</inkml:trace>
  <inkml:trace contextRef="#ctx0" brushRef="#br0" timeOffset="1793.072">803 608 0 0 0,'0'0'424'0'0,"0"0"508"0"0,0 0 93 0 0,0 0-109 0 0,-1 34-143 0 0,-4 105-155 0 0,-3 96 3465 0 0,-10-222 1734 0 0,-14-36-2985 0 0,28 10-2684 0 0,0-1 0 0 0,2 1 1 0 0,0-1-1 0 0,0 0 0 0 0,1 1 0 0 0,1-1 1 0 0,0 0-1 0 0,1 0 0 0 0,1 0 1 0 0,0 1-1 0 0,0-1 0 0 0,2 1 0 0 0,0-1 1 0 0,0 1-1 0 0,1 0 0 0 0,3-4-148 0 0,8-24 111 0 0,1 0 0 0 0,2 2 0 0 0,2 0 0 0 0,2 1 0 0 0,24-30-111 0 0,-37 55 26 0 0,1 1 0 0 0,1 0 0 0 0,0 0 0 0 0,1 2 1 0 0,0-1-1 0 0,0 2 0 0 0,15-8-26 0 0,-27 16-5 0 0,0 0 1 0 0,0 0 0 0 0,0 0-1 0 0,0 0 1 0 0,1 0-1 0 0,-1 1 1 0 0,0-1 0 0 0,0 1-1 0 0,1-1 1 0 0,-1 1-1 0 0,0-1 1 0 0,1 1 0 0 0,-1 0-1 0 0,1-1 1 0 0,-1 1-1 0 0,0 0 1 0 0,1 0 0 0 0,-1 0-1 0 0,1 0 1 0 0,-1 1-1 0 0,1-1 1 0 0,-1 0 0 0 0,0 0-1 0 0,1 1 1 0 0,-1-1-1 0 0,0 1 1 0 0,1-1 0 0 0,-1 1-1 0 0,0 0 1 0 0,0-1-1 0 0,1 1 1 0 0,-1 0 0 0 0,0 0-1 0 0,0 0 1 0 0,0 0-1 0 0,0 0 1 0 0,0 0 0 0 0,0 0-1 0 0,-1 0 1 0 0,1 1-1 0 0,0-1 1 0 0,0 0 0 0 0,-1 0-1 0 0,1 1 1 0 0,-1-1-1 0 0,1 0 1 0 0,-1 1 0 0 0,0-1-1 0 0,1 0 1 0 0,-1 1-1 0 0,0-1 1 0 0,0 1 0 0 0,0-1-1 0 0,0 1 1 0 0,0-1-1 0 0,0 0 1 0 0,0 1 0 0 0,-1-1-1 0 0,1 1 1 0 0,-1-1 4 0 0,-4 193-738 0 0,18-171-3064 0 0,5-19-3510 0 0,-12-4 282 0 0</inkml:trace>
  <inkml:trace contextRef="#ctx0" brushRef="#br0" timeOffset="2585.962">1123 1002 952 0 0,'0'0'1002'0'0,"0"0"142"0"0,0 0 355 0 0,0 0 268 0 0,0 0 99 0 0,0 0-115 0 0,0 0-259 0 0,0 0-182 0 0,0 0-163 0 0,0 0-148 0 0,0 0-131 0 0,34-10-159 0 0,107-32-110 0 0,-58-2 383 0 0,-61 27-629 0 0,-6 6-150 0 0,1-1 0 0 0,-1-1 0 0 0,-1 0-1 0 0,-1-1 1 0 0,0-1 0 0 0,0 0 0 0 0,-2-1 0 0 0,0-1 0 0 0,0 0-1 0 0,4-10-202 0 0,-8-46 585 0 0,-10 71-629 0 0,0 0 0 0 0,1 0 1 0 0,-1 1-1 0 0,0-1 0 0 0,0 1 1 0 0,0-1-1 0 0,0 1 1 0 0,0 0-1 0 0,0 0 0 0 0,0 0 1 0 0,0 0-1 0 0,0 0 0 0 0,-1 0 1 0 0,1 0-1 0 0,0 1 1 0 0,0-1-1 0 0,-1 1 0 0 0,1 0 1 0 0,-1 0-1 0 0,1 0 0 0 0,0 0 1 0 0,-1 0-1 0 0,1 0 1 0 0,-1 0-1 0 0,1 1 0 0 0,0 0 1 0 0,0-1-1 0 0,-1 1 0 0 0,1 0 1 0 0,0 0-1 0 0,-2 1 44 0 0,-6 3-102 0 0,-1 1-1 0 0,1 0 0 0 0,0 1 1 0 0,0 0-1 0 0,1 0 0 0 0,0 1 1 0 0,1 1-1 0 0,-1-1 1 0 0,2 1-1 0 0,-1 1 0 0 0,1-1 1 0 0,1 1-1 0 0,-1 1 0 0 0,2-1 1 0 0,0 1-1 0 0,0 0 1 0 0,1 0-1 0 0,0 0 0 0 0,0 1 1 0 0,2-1-1 0 0,-1 5 103 0 0,3-13 9 0 0,0 0 0 0 0,0 1 0 0 0,0-1 0 0 0,1 0 0 0 0,0 0 0 0 0,-1 1-1 0 0,1-1 1 0 0,0 0 0 0 0,1 0 0 0 0,-1 0 0 0 0,0 0 0 0 0,1 0 0 0 0,0 0 0 0 0,0 0 0 0 0,0-1 0 0 0,0 1 0 0 0,0-1 0 0 0,0 1-1 0 0,1-1 1 0 0,-1 0 0 0 0,1 0 0 0 0,-1 0 0 0 0,1 0 0 0 0,0 0 0 0 0,0-1 0 0 0,0 1 0 0 0,0-1 0 0 0,0 0 0 0 0,0 1-1 0 0,1-1-8 0 0,101 20 683 0 0,-79-22-493 0 0,0-1 0 0 0,0-1 0 0 0,0-1 0 0 0,0-2 0 0 0,-1-1 0 0 0,0 0 0 0 0,0-2 0 0 0,-1-1 0 0 0,0-1 0 0 0,-1-1 0 0 0,0-1-1 0 0,-1-1 1 0 0,18-15-190 0 0,-22 17 34 0 0,-1 0-1 0 0,0-1 0 0 0,-1-2 0 0 0,-1 1 0 0 0,0-2 1 0 0,-1 0-1 0 0,-1 0 0 0 0,0-2-33 0 0,-3-26-81 0 0,-51 45-1170 0 0,-50 77-125 0 0,79-65 1218 0 0,3-4 69 0 0,0-1 0 0 0,1 2 0 0 0,0-1 0 0 0,0 1 0 0 0,1 0 0 0 0,0 1 0 0 0,1 0 0 0 0,1 0 0 0 0,-1 0 0 0 0,2 1 0 0 0,-1-1 0 0 0,2 1 0 0 0,0 0 0 0 0,0 0 0 0 0,1 2 89 0 0,2-11 6 0 0,1 0-1 0 0,-1 0 1 0 0,1 0 0 0 0,0 0-1 0 0,0 0 1 0 0,0 0 0 0 0,1 0-1 0 0,-1 0 1 0 0,1 0 0 0 0,-1 0 0 0 0,1-1-1 0 0,0 1 1 0 0,0-1 0 0 0,0 1-1 0 0,1-1 1 0 0,-1 0 0 0 0,0 0-1 0 0,1 0 1 0 0,-1 0 0 0 0,1 0-1 0 0,0-1 1 0 0,0 1 0 0 0,0-1-1 0 0,0 1 1 0 0,0-1 0 0 0,0 0 0 0 0,0 0-6 0 0,89 16 773 0 0,-65-20-520 0 0,0-1 0 0 0,0-1 1 0 0,-1-1-1 0 0,1-1 0 0 0,-1-2 1 0 0,-1 0-1 0 0,0-2 0 0 0,0-1 0 0 0,-1-1 1 0 0,0-1-1 0 0,-1-1 0 0 0,-1-1 1 0 0,18-16-254 0 0,-17 12 36 0 0,-1-2 1 0 0,0-1 0 0 0,-2 0-1 0 0,0-2 1 0 0,4-8-37 0 0,-10 14 10 0 0,27-64-23 0 0,-56 83-314 0 0,6 8 275 0 0,0 0 0 0 0,0 0 0 0 0,0 0 0 0 0,1 1 1 0 0,1 0-1 0 0,-1 1 0 0 0,2 0 0 0 0,-1 0 0 0 0,-3 9 52 0 0,2-8-50 0 0,1 0 1 0 0,0 1-1 0 0,1 0 0 0 0,1 0 0 0 0,0 0 0 0 0,0 0 1 0 0,1 1-1 0 0,1 0 0 0 0,0 0 0 0 0,1 0 0 0 0,0 0 1 0 0,1 0-1 0 0,0 1 0 0 0,1-1 0 0 0,1 5 50 0 0,2-12-141 0 0,1 0-1 0 0,0 0 1 0 0,0 0 0 0 0,0 0-1 0 0,1-1 1 0 0,0 0-1 0 0,0 0 1 0 0,0 0-1 0 0,1-1 1 0 0,-1 1 0 0 0,1-1-1 0 0,0-1 1 0 0,0 1-1 0 0,1-1 1 0 0,-1 0-1 0 0,1-1 1 0 0,-1 1 0 0 0,1-1-1 0 0,0 0 1 0 0,0-1-1 0 0,0 0 1 0 0,6 0 141 0 0,53 3-7188 0 0,-49-4 2371 0 0,-3 0 45 0 0</inkml:trace>
  <inkml:trace contextRef="#ctx0" brushRef="#br0" timeOffset="3165.995">3077 306 0 0 0,'0'0'878'0'0,"0"0"443"0"0,0 0 290 0 0,0 0 191 0 0,0 0 109 0 0,0 0 8 0 0,0 0-101 0 0,0 0-217 0 0,0 0-258 0 0,0 0-224 0 0,0 0-156 0 0,-27 29-124 0 0,-83 90-94 0 0,58-38 247 0 0,46-63-773 0 0,-4 4-97 0 0,1 1 0 0 0,1-1 0 0 0,1 2 0 0 0,1-1 0 0 0,1 1 0 0 0,2-1 0 0 0,0 1 0 0 0,1 1-1 0 0,1-1 1 0 0,2 7-122 0 0,0-23-29 0 0,0 0 0 0 0,1-1 0 0 0,0 1-1 0 0,1-1 1 0 0,-1 0 0 0 0,1 1 0 0 0,1-1 0 0 0,-1 0-1 0 0,1-1 1 0 0,0 1 0 0 0,1-1 0 0 0,0 0 0 0 0,0 0-1 0 0,0 0 1 0 0,1 0 0 0 0,-1-1 0 0 0,1 0-1 0 0,1 0 1 0 0,-1-1 0 0 0,1 0 0 0 0,-1 0 0 0 0,1 0-1 0 0,0-1 1 0 0,1 0 0 0 0,-1-1 0 0 0,0 1 0 0 0,1-1-1 0 0,0-1 1 0 0,-1 1 0 0 0,1-1 0 0 0,0-1-1 0 0,6 1 30 0 0,74-14-3425 0 0,-33-11-6099 0 0,-45 16 3108 0 0</inkml:trace>
  <inkml:trace contextRef="#ctx0" brushRef="#br0" timeOffset="3440.676">3158 704 6161 0 0,'0'0'3728'0'0,"0"0"-2133"0"0,0 0-1035 0 0,0 0 48 0 0,0 0 299 0 0,0 0 197 0 0,0 0-18 0 0,0 0-203 0 0,0 0-254 0 0,0 0-224 0 0,0 0-157 0 0,0 0-103 0 0,33 1-64 0 0,104 4-46 0 0,-24-19-541 0 0,-45-1-4030 0 0,-42 9-2264 0 0,-11 2 467 0 0</inkml:trace>
  <inkml:trace contextRef="#ctx0" brushRef="#br0" timeOffset="3740.998">4017 483 9874 0 0,'0'0'1282'0'0,"0"0"-429"0"0,0 0 3 0 0,0 0 290 0 0,0 0 278 0 0,0 0-9 0 0,0 0-310 0 0,0 0-307 0 0,0 0-246 0 0,0 0-166 0 0,0 0-102 0 0,0 0-52 0 0,-13 31-65 0 0,-42 99-46 0 0,-7-15 22 0 0,-38 17-2154 0 0,56-102-3033 0 0,13-16-7425 0 0,27-13 11355 0 0</inkml:trace>
  <inkml:trace contextRef="#ctx0" brushRef="#br0" timeOffset="4014.463">3677 546 8386 0 0,'0'0'1874'0'0,"0"0"-492"0"0,0 0-168 0 0,0 0 29 0 0,0 0-45 0 0,0 0-162 0 0,0 0-241 0 0,0 0-169 0 0,0 0-73 0 0,0 0-61 0 0,0 0-66 0 0,0 0-24 0 0,13 18-14 0 0,41 59-28 0 0,-41-58-245 0 0,1-1 0 0 0,0-1 0 0 0,2 0 0 0 0,-1-1 0 0 0,2-1 0 0 0,0 0 0 0 0,1-1 0 0 0,0-1 0 0 0,1-1 0 0 0,19 9-115 0 0,-35-19-53 0 0,79 35-366 0 0,-44-32-2790 0 0,-31-22-7768 0 0,-8 12 5722 0 0,1 2 3643 0 0</inkml:trace>
  <inkml:trace contextRef="#ctx0" brushRef="#br0" timeOffset="4432.91">3568 321 8282 0 0,'0'0'1359'0'0,"0"0"-460"0"0,0 0 34 0 0,0 0 277 0 0,0 0 177 0 0,0 0-46 0 0,0 0-279 0 0,0 0-297 0 0,0 0-225 0 0,0 0-151 0 0,0 0-88 0 0,0 0-48 0 0,0 0-21 0 0,21-21-17 0 0,65-65-23 0 0,-31 20 166 0 0,20-37 75 0 0,-74 103-448 0 0,1 1 0 0 0,-1-1 0 0 0,0 1-1 0 0,0-1 1 0 0,1 1 0 0 0,-1-1 0 0 0,0 1 0 0 0,0 0 0 0 0,0 0 0 0 0,0 0-1 0 0,0-1 1 0 0,0 1 0 0 0,0 0 0 0 0,0 0 0 0 0,-1 0 0 0 0,1 0 0 0 0,0 1-1 0 0,0-1 1 0 0,-1 0 0 0 0,1 0 0 0 0,-1 0 0 0 0,1 0 0 0 0,-1 1 0 0 0,0-1 0 0 0,1 0-1 0 0,-1 1 1 0 0,0-1 0 0 0,0 0 0 0 0,0 1 0 0 0,0-1 0 0 0,0 0 0 0 0,0 0-1 0 0,0 1 1 0 0,0-1 0 0 0,0 0 0 0 0,-1 1 15 0 0,4 12-7 0 0,5 2 47 0 0,0 0 0 0 0,1 0 0 0 0,1-1 0 0 0,0 0 0 0 0,1-1 0 0 0,1 0 0 0 0,0-1 0 0 0,1 0 0 0 0,4 2-40 0 0,-11-8-33 0 0,28 17-1993 0 0,-22-18-1769 0 0,0 0-3591 0 0,-10-5 667 0 0</inkml:trace>
  <inkml:trace contextRef="#ctx0" brushRef="#br0" timeOffset="4688.201">4271 1 7858 0 0,'0'0'1819'0'0,"0"0"-590"0"0,0 0-28 0 0,0 0 392 0 0,0 0 212 0 0,0 0-76 0 0,0 0-326 0 0,0 0-321 0 0,0 0-230 0 0,23 31-161 0 0,71 101-130 0 0,-52-40 151 0 0,-39-70-562 0 0,11 52 68 0 0,-3 2 0 0 0,-3 0 0 0 0,-4 0 0 0 0,-5 58-218 0 0,0-112-195 0 0,-1-1-1 0 0,0 1 1 0 0,-2-1-1 0 0,-1 1 1 0 0,-1-1-1 0 0,-1 0 1 0 0,0-1 0 0 0,-1 0-1 0 0,-2 0 1 0 0,0-1-1 0 0,-1 0 1 0 0,-3 2 195 0 0,-24 27-4902 0 0,-6-4-4010 0 0,32-36 1514 0 0</inkml:trace>
</inkml:ink>
</file>

<file path=ppt/ink/ink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36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884 318 6409 0 0,'0'0'1338'0'0,"0"0"-320"0"0,0 0-194 0 0,0 0 132 0 0,0 0 326 0 0,0 0 233 0 0,0 0-97 0 0,0 0-328 0 0,0 0-400 0 0,0 0-297 0 0,0 0-173 0 0,0 7-36 0 0,-26 298 1747 0 0,15-255-2130 0 0,-2 0-1 0 0,-3 0 1 0 0,-1-2 0 0 0,-11 19 199 0 0,19-45-483 0 0,-6 3-483 0 0,0-1-1717 0 0,11-10-2855 0 0,4-13 3158 0 0,0-1-127 0 0,0 0 99 0 0,0 0 902 0 0</inkml:trace>
  <inkml:trace contextRef="#ctx0" brushRef="#br0" timeOffset="308.253">336 469 0 0 0,'0'0'3094'0'0,"0"0"-1975"0"0,0 0-503 0 0,0 0 192 0 0,0 0 336 0 0,0 0 302 0 0,0 0 18 0 0,0 0-237 0 0,0 0-292 0 0,0 0-212 0 0,0 0-66 0 0,0 0 62 0 0,0 0 69 0 0,22-14 19 0 0,73-45-15 0 0,23 15 729 0 0,-79 36-1126 0 0,91-22-159 0 0,1 7 1 0 0,1 5-1 0 0,1 6 1 0 0,0 6-1 0 0,10 6-236 0 0,-86 8-3967 0 0,-55 10-8701 0 0,-7-14 9866 0 0</inkml:trace>
  <inkml:trace contextRef="#ctx0" brushRef="#br0" timeOffset="6806.981">210 1135 0 0 0,'0'0'273'0'0,"0"0"896"0"0,0 0 434 0 0,0 0-4 0 0,0 0-248 0 0,0 0-343 0 0,0 0-272 0 0,0 0-145 0 0,24 4 2656 0 0,146-41 2710 0 0,257-66-3291 0 0,2-3-1803 0 0,-315 83-659 0 0,-114 23-182 0 0,0 0 16 0 0,-28 4-270 0 0,-17-6-1090 0 0,16-4-2660 0 0,23 0-3190 0 0,5 5 473 0 0</inkml:trace>
  <inkml:trace contextRef="#ctx0" brushRef="#br0" timeOffset="7942.363">1705 299 0 0 0,'0'0'1039'0'0,"0"0"363"0"0,0 0 119 0 0,0 0-141 0 0,0 0-198 0 0,0 0-156 0 0,0 0-36 0 0,0 0 47 0 0,0 0 50 0 0,27-3 62 0 0,83-13 19 0 0,-82 12-415 0 0,1-1 0 0 0,-1-2 0 0 0,0-1 0 0 0,0-1 0 0 0,-1-1 0 0 0,0-2 0 0 0,16-9-753 0 0,-26 13 148 0 0,122-88 984 0 0,-135 93-1056 0 0,-1 1 0 0 0,0-1 1 0 0,0 0-1 0 0,-1 0 0 0 0,1 0 0 0 0,-1 0 0 0 0,1-1 0 0 0,-1 1 0 0 0,0-1 1 0 0,0 1-1 0 0,0-1 0 0 0,-1 0 0 0 0,0 0 0 0 0,1 0 0 0 0,-1 0 0 0 0,0 0 0 0 0,-1 0 1 0 0,1 0-1 0 0,-1 0 0 0 0,0 0 0 0 0,0 0 0 0 0,0 0 0 0 0,0-1-76 0 0,-2 3 1 0 0,0 1 1 0 0,1 0-1 0 0,-1 0 0 0 0,1 0 1 0 0,-1 0-1 0 0,0 0 0 0 0,0 0 0 0 0,0 0 1 0 0,0 0-1 0 0,0 1 0 0 0,1-1 0 0 0,-1 1 1 0 0,0 0-1 0 0,0-1 0 0 0,0 1 0 0 0,0 0 1 0 0,0 0-1 0 0,0 0 0 0 0,0 0 0 0 0,0 1 1 0 0,0-1-1 0 0,0 0 0 0 0,0 1 0 0 0,0 0 1 0 0,0-1-1 0 0,0 1 0 0 0,0 0 0 0 0,0 0 1 0 0,1 0-1 0 0,-1 0 0 0 0,0 0 1 0 0,1 0-1 0 0,-1 1 0 0 0,1-1 0 0 0,-1 0 1 0 0,0 2-2 0 0,-14 18-15 0 0,1 0 1 0 0,1 1-1 0 0,1 0 0 0 0,1 2 1 0 0,1-1-1 0 0,1 1 1 0 0,1 1-1 0 0,1-1 1 0 0,1 1-1 0 0,2 1 1 0 0,-3 19 14 0 0,-1 43-1 0 0,4 1-1 0 0,5 71 2 0 0,0-75-20 0 0,1-37-12 0 0,1-14-25 0 0,0 0-1 0 0,-2 0 0 0 0,-2 0 1 0 0,0 1-1 0 0,-3-2 0 0 0,-1 1 0 0 0,-1 0 1 0 0,-2-1-1 0 0,-1-1 0 0 0,-2 0 0 0 0,-1 0 1 0 0,-8 12 57 0 0,17-39-164 0 0,1 0 0 0 0,-1 0 0 0 0,0 0 1 0 0,0-1-1 0 0,-1 0 0 0 0,1 0 0 0 0,-1 0 1 0 0,0 0-1 0 0,0-1 0 0 0,0 1 0 0 0,-1-1 1 0 0,1-1-1 0 0,-6 3 164 0 0,-49-10-6497 0 0,6-31-2302 0 0,42 28 5802 0 0</inkml:trace>
  <inkml:trace contextRef="#ctx0" brushRef="#br0" timeOffset="8277.484">1668 819 16 0 0,'0'0'788'0'0,"0"0"132"0"0,0 0 270 0 0,0 0 237 0 0,0 0 107 0 0,0 0-73 0 0,0 0-164 0 0,36-5-123 0 0,112-16-101 0 0,53-26 3017 0 0,-186 42-3817 0 0,183-95 2170 0 0,-95 2-1253 0 0,-99 93-828 0 0,-3 6 22 0 0,-1 7-506 0 0,3 219 1385 0 0,6-146-2622 0 0,2-70-7099 0 0,-7-11-256 0 0</inkml:trace>
  <inkml:trace contextRef="#ctx0" brushRef="#br0" timeOffset="8872.994">72 1474 880 0 0,'0'0'791'0'0,"0"0"105"0"0,0 0 260 0 0,0 0 298 0 0,0 0 77 0 0,0 0-232 0 0,0 0-351 0 0,0 0-232 0 0,0 0-67 0 0,0 0 67 0 0,0 0 120 0 0,0 0 60 0 0,0 0 62 0 0,22-5 20 0 0,149-27 1808 0 0,236-30 1109 0 0,307-30-2651 0 0,-292 44-1167 0 0,-312 33-141 0 0,12-3-643 0 0,0 6 1 0 0,23 5 706 0 0,-84 4-1179 0 0,-46 2-2451 0 0,-90 8-7981 0 0,60-6 6802 0 0</inkml:trace>
  <inkml:trace contextRef="#ctx0" brushRef="#br0" timeOffset="13275.026">1 1783 0 0 0,'0'0'199'0'0,"0"0"428"0"0,0 0 25 0 0,0 0-138 0 0,0 0-104 0 0,0 0-79 0 0,4-3-31 0 0,22-15 1141 0 0,3 13 7800 0 0,58-1-5990 0 0,-25-1-2181 0 0,99-8 545 0 0,83-9-520 0 0,104-38-342 0 0,23 22-735 0 0,-91 21 44 0 0,-140 4 106 0 0,-45-10-4 0 0,-12 14-53 0 0,-22 7-63 0 0,95-7 101 0 0,-73-8 101 0 0,-40 12-929 0 0,-43 5-326 0 0,-1-5-2456 0 0,-1 5-3852 0 0,1 2-2698 0 0</inkml:trace>
</inkml:ink>
</file>

<file path=ppt/ink/ink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3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270 777 1432 0 0,'0'0'796'0'0,"0"0"-230"0"0,0 0-107 0 0,0 0 187 0 0,0 0 375 0 0,0 0 372 0 0,0 0 148 0 0,0 0-120 0 0,0 0-335 0 0,0 0-367 0 0,0 0-257 0 0,-25 7-128 0 0,-77 27-47 0 0,99-34-264 0 0,0 1 1 0 0,0 0-1 0 0,0 0 1 0 0,0 1-1 0 0,0-1 1 0 0,1 1 0 0 0,-1-1-1 0 0,0 1 1 0 0,1 0-1 0 0,-1 0 1 0 0,1 0 0 0 0,0 0-1 0 0,0 0 1 0 0,0 1-1 0 0,0-1 1 0 0,0 1-1 0 0,0-1 1 0 0,0 1 0 0 0,1 0-1 0 0,-1 1-23 0 0,-3 7 118 0 0,-7 6 7 0 0,1 1 1 0 0,2 0-1 0 0,0 1 1 0 0,0 0-1 0 0,2 0 0 0 0,0 1 1 0 0,2 0-1 0 0,0 0 0 0 0,1 1 1 0 0,1-1-1 0 0,1 4-125 0 0,0-19 29 0 0,1 1 1 0 0,1 0-1 0 0,-1 0 0 0 0,1 0 1 0 0,0 0-1 0 0,0-1 0 0 0,0 1 1 0 0,1 0-1 0 0,0 0 0 0 0,0 0 1 0 0,1-1-1 0 0,0 1 0 0 0,0-1 1 0 0,0 1-1 0 0,0-1 0 0 0,1 0 1 0 0,0 0-1 0 0,0 0 0 0 0,0 0 1 0 0,1 0-1 0 0,0-1 0 0 0,0 1 1 0 0,0-1-1 0 0,0 0 1 0 0,1 0-1 0 0,-1-1 0 0 0,1 1 1 0 0,0-1-1 0 0,0 0 0 0 0,0 0 1 0 0,0-1-1 0 0,1 0 0 0 0,5 2-29 0 0,-2-3 183 0 0,0 0 1 0 0,1 0-1 0 0,-1-1 0 0 0,0 0 0 0 0,1-1 0 0 0,-1 0 0 0 0,0 0 1 0 0,0-1-1 0 0,0 0 0 0 0,0-1 0 0 0,0 0 0 0 0,0-1 1 0 0,-1 1-1 0 0,0-2 0 0 0,1 1 0 0 0,-1-1 0 0 0,2-2-183 0 0,120-106 1873 0 0,-91 75-1774 0 0,-2-2 1 0 0,-2-1-1 0 0,-2-2 1 0 0,-2-1-1 0 0,-1-2 1 0 0,-3 0-1 0 0,-2-2 1 0 0,-2-1 0 0 0,-2-1-1 0 0,-2-1 1 0 0,-2-1-1 0 0,-3 0 1 0 0,-2-1-1 0 0,-2 0 1 0 0,-3-1-1 0 0,-2 0 1 0 0,-2-36-100 0 0,-29-46-163 0 0,24 132 154 0 0,0-1 0 0 0,0 1 0 0 0,0 0 0 0 0,-1-1 0 0 0,1 1-1 0 0,-1 0 1 0 0,0 0 0 0 0,0 1 0 0 0,0-1 0 0 0,-1 1 0 0 0,1 0 0 0 0,-1-1-1 0 0,0 2 1 0 0,0-1 0 0 0,0 0 0 0 0,0 1 0 0 0,0 0 0 0 0,-1-1 0 0 0,1 2 0 0 0,-1-1-1 0 0,0 1 1 0 0,1-1 0 0 0,-1 1 0 0 0,0 0 0 0 0,1 1 0 0 0,-1-1 0 0 0,-1 1 9 0 0,-1 2-17 0 0,1 1 1 0 0,-1 0-1 0 0,0 0 1 0 0,1 0-1 0 0,0 0 1 0 0,0 1 0 0 0,0 0-1 0 0,0 1 1 0 0,1-1-1 0 0,0 1 1 0 0,0 0-1 0 0,0 1 1 0 0,0-1-1 0 0,1 1 1 0 0,0 0 0 0 0,0 0-1 0 0,0 0 1 0 0,1 0-1 0 0,0 1 1 0 0,0-1-1 0 0,-1 7 17 0 0,1-8 6 0 0,-8 19 22 0 0,0 1 1 0 0,2 0 0 0 0,1 1 0 0 0,1 0 0 0 0,1 0 0 0 0,1 1 0 0 0,1 0 0 0 0,2 0 0 0 0,1 0 0 0 0,0 0 0 0 0,3 0 0 0 0,0 0-1 0 0,1 0 1 0 0,2-1 0 0 0,1 1 0 0 0,0-1 0 0 0,2 0 0 0 0,2-1 0 0 0,10 23-29 0 0,6 0 127 0 0,1 0 0 0 0,2-2 0 0 0,3-1 0 0 0,8 7-127 0 0,86 89 220 0 0,-107-116-621 0 0,-6-31-16476 0 0,-11 2 11849 0 0</inkml:trace>
  <inkml:trace contextRef="#ctx0" brushRef="#br0" timeOffset="235.388">1159 748 7274 0 0,'0'0'1584'0'0,"0"0"-264"0"0,0 0 72 0 0,0 0 253 0 0,0 0 163 0 0,-11 33-145 0 0,-31 104-384 0 0,20-42 344 0 0,21-93-1648 0 0,1 0-1 0 0,-1-1 1 0 0,0 1-1 0 0,1 0 1 0 0,0 0-1 0 0,-1 1 0 0 0,1-1 1 0 0,0 0-1 0 0,0 0 1 0 0,0 0-1 0 0,0 0 1 0 0,1 0-1 0 0,-1 0 1 0 0,0 0-1 0 0,1 0 1 0 0,-1 0-1 0 0,1 0 1 0 0,0 0-1 0 0,0 0 1 0 0,0-1-1 0 0,0 1 1 0 0,0 0-1 0 0,0 0 1 0 0,0-1-1 0 0,1 1 0 0 0,-1-1 1 0 0,0 1-1 0 0,1-1 1 0 0,0 0-1 0 0,-1 1 1 0 0,1-1-1 0 0,0 0 1 0 0,-1 0-1 0 0,1 0 1 0 0,1 0 25 0 0,20-31-5986 0 0,-18 20 1163 0 0,0-1-3063 0 0</inkml:trace>
  <inkml:trace contextRef="#ctx0" brushRef="#br0" timeOffset="483.138">1063 251 11010 0 0,'0'0'520'0'0,"0"0"-800"0"0,0 0-368 0 0,0 0-72 0 0,0 0 128 0 0,0 0-24 0 0,0 0-824 0 0,0 0-1569 0 0,0 0-1216 0 0</inkml:trace>
  <inkml:trace contextRef="#ctx0" brushRef="#br0" timeOffset="770.026">1516 571 5081 0 0,'0'0'3422'0'0,"0"0"-1404"0"0,0 0-402 0 0,0 0 62 0 0,0 0 77 0 0,0 0-111 0 0,0 0-334 0 0,0 0-398 0 0,0 0-294 0 0,0 0-188 0 0,0 0-102 0 0,0 0-55 0 0,0 0-52 0 0,-2 0-58 0 0,-4 2-144 0 0,0 1-1 0 0,0 0 1 0 0,1 0 0 0 0,-1 1 0 0 0,1 0 0 0 0,0-1 0 0 0,0 2 0 0 0,0-1 0 0 0,1 1 0 0 0,0-1 0 0 0,-1 1 0 0 0,2 0 0 0 0,-1 1 0 0 0,1-1-1 0 0,-1 1 1 0 0,1-1 0 0 0,1 1 0 0 0,-1 0 0 0 0,1 0 0 0 0,0 0 0 0 0,1 1-19 0 0,-1-2-5 0 0,1 0 0 0 0,0 0 0 0 0,1 0 0 0 0,-1 0 0 0 0,1 0 0 0 0,0 0 0 0 0,0 0 0 0 0,1 0 1 0 0,0 0-1 0 0,-1 0 0 0 0,2 0 0 0 0,-1 0 0 0 0,0 0 0 0 0,1 0 0 0 0,0-1 0 0 0,0 1 0 0 0,1-1 0 0 0,-1 1 0 0 0,1-1 0 0 0,0 0 0 0 0,0 0 0 0 0,0 0 0 0 0,1 0 0 0 0,-1 0 1 0 0,1-1-1 0 0,0 0 0 0 0,0 0 5 0 0,57 51 30 0 0,-55-49 11 0 0,1-1 0 0 0,-2 1 0 0 0,1 0 0 0 0,0 1-1 0 0,-1-1 1 0 0,0 1 0 0 0,0 0 0 0 0,-1 0 0 0 0,1 1 0 0 0,-1 0-1 0 0,-1-1 1 0 0,1 1 0 0 0,-1 0 0 0 0,-1 1 0 0 0,1-1 0 0 0,-1 0 0 0 0,0 1-1 0 0,-1-1 1 0 0,0 1 0 0 0,0 0 0 0 0,0 5-41 0 0,-4-7 53 0 0,0 1 0 0 0,0-1 1 0 0,-1 0-1 0 0,1 0 0 0 0,-1 0 1 0 0,-1-1-1 0 0,1 1 0 0 0,-1-1 0 0 0,0 0 1 0 0,0 0-1 0 0,-1-1 0 0 0,1 1 0 0 0,-1-1 1 0 0,0 0-1 0 0,0-1 0 0 0,0 0 1 0 0,0 0-1 0 0,-1 0 0 0 0,0 0 0 0 0,1-1 1 0 0,-3 0-54 0 0,-3 3-106 0 0,-1 0 1 0 0,0-1 0 0 0,1-1-1 0 0,-1 0 1 0 0,-1-1 0 0 0,1 0-1 0 0,0-1 1 0 0,-9 0 105 0 0,21-1-130 0 0,0 0 0 0 0,0 0 0 0 0,0 0 0 0 0,0 0-1 0 0,0 0 1 0 0,0 0 0 0 0,0 0 0 0 0,0-1 0 0 0,0 1 0 0 0,-1 0 0 0 0,1 0 0 0 0,0-1 0 0 0,0 1 0 0 0,1-1-1 0 0,-1 1 1 0 0,0-1 0 0 0,0 1 0 0 0,0-1 0 0 0,0 0 0 0 0,0 0 0 0 0,0 1 0 0 0,1-1 0 0 0,-1 0 0 0 0,0 0-1 0 0,1 0 1 0 0,-1 0 0 0 0,1 1 0 0 0,-1-1 0 0 0,1 0 0 0 0,-1 0 0 0 0,1 0 0 0 0,-1 0 0 0 0,1 0 0 0 0,0-1-1 0 0,0 1 1 0 0,0 0 0 0 0,-1 0 0 0 0,1 0 0 0 0,0 0 0 0 0,0 0 0 0 0,1 0 0 0 0,-1 0 0 0 0,0 0 0 0 0,0 0 0 0 0,0 0-1 0 0,1 0 1 0 0,-1-1 130 0 0,22-48-11444 0 0,-16 38 6106 0 0</inkml:trace>
  <inkml:trace contextRef="#ctx0" brushRef="#br0" timeOffset="1112.918">2017 59 10450 0 0,'0'0'1437'0'0,"0"0"-325"0"0,0 0-24 0 0,0 0 92 0 0,0 0 147 0 0,0 0 11 0 0,0 0-234 0 0,0 0-269 0 0,0 0-188 0 0,0 0-139 0 0,0 0-108 0 0,0 0-61 0 0,0 0-13 0 0,-7 34-3 0 0,-22 106 4 0 0,28-41 240 0 0,9-46-321 0 0,8 47-54 0 0,-5 1-1 0 0,-2 54-191 0 0,-9-119-4 0 0,1-2-119 0 0,-1 0-1 0 0,-2 0 1 0 0,-1 0 0 0 0,-2-1 0 0 0,-3 11 123 0 0,-12 4-2450 0 0,12-46 488 0 0,0-14-11534 0 0,8 8 8087 0 0</inkml:trace>
  <inkml:trace contextRef="#ctx0" brushRef="#br0" timeOffset="1423.956">2343 350 7434 0 0,'0'0'829'0'0,"0"0"46"0"0,0 0 288 0 0,0 0 353 0 0,0 0 166 0 0,0 0-138 0 0,-33 29-369 0 0,-101 89-335 0 0,43-34 942 0 0,91-82-1766 0 0,-1-1 1 0 0,0 1-1 0 0,0 0 0 0 0,1-1 0 0 0,-1 1 1 0 0,1 0-1 0 0,0 0 0 0 0,-1-1 1 0 0,1 1-1 0 0,0 0 0 0 0,0 0 1 0 0,0-1-1 0 0,0 1 0 0 0,0 0 0 0 0,1 0 1 0 0,-1-1-1 0 0,0 1 0 0 0,1 0 1 0 0,-1 0-1 0 0,1-1 0 0 0,0 1 0 0 0,-1-1 1 0 0,1 1-1 0 0,0 0 0 0 0,0-1 1 0 0,0 0-1 0 0,0 1 0 0 0,1-1 0 0 0,-1 0 1 0 0,0 1-1 0 0,0-1 0 0 0,1 0 1 0 0,-1 0-1 0 0,1 0 0 0 0,-1 0 0 0 0,1 0 1 0 0,-1 0-1 0 0,1-1 0 0 0,0 1 1 0 0,-1 0-1 0 0,1-1 0 0 0,0 1 1 0 0,-1-1-1 0 0,1 0 0 0 0,0 0 0 0 0,0 0 1 0 0,0 1-1 0 0,-1-2 0 0 0,1 1 1 0 0,0 0-1 0 0,0 0 0 0 0,-1 0 0 0 0,2-1-16 0 0,10 4 96 0 0,8 4 42 0 0,-11-5-59 0 0,0 0 0 0 0,-1 1 1 0 0,1 0-1 0 0,-1 0 0 0 0,1 1 0 0 0,-1 1 0 0 0,0-1 1 0 0,-1 1-1 0 0,1 1 0 0 0,-1 0 0 0 0,0 0 0 0 0,0 1 0 0 0,-1-1 1 0 0,0 2-1 0 0,0-1 0 0 0,-1 1 0 0 0,3 4-79 0 0,-2 1 287 0 0,0 0 0 0 0,0 1 0 0 0,-2 0 0 0 0,0 0 1 0 0,0 1-1 0 0,-2-1 0 0 0,1 1 0 0 0,-1 5-287 0 0,19 46 386 0 0,-21-65-597 0 0,0 1 0 0 0,0-1 0 0 0,1 0 0 0 0,-1 0 0 0 0,0 0 1 0 0,1 0-1 0 0,-1-1 0 0 0,1 1 0 0 0,-1 0 0 0 0,1 0 0 0 0,-1-1 1 0 0,1 1-1 0 0,-1-1 0 0 0,1 0 0 0 0,0 1 0 0 0,-1-1 0 0 0,1 0 1 0 0,0 0-1 0 0,-1 0 0 0 0,1 0 0 0 0,0 0 0 0 0,-1 0 1 0 0,1-1-1 0 0,0 1 0 0 0,-1 0 0 0 0,1-1 0 0 0,0 0 211 0 0,13-5-5659 0 0,-6 2-312 0 0,-1 1-672 0 0</inkml:trace>
</inkml:ink>
</file>

<file path=ppt/ink/ink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67 0 0 0,'0'0'463'0'0,"0"0"798"0"0,0 0 345 0 0,0 0 56 0 0,0 0-90 0 0,0 0-146 0 0,0 0-98 0 0,0 0-104 0 0,0 0-82 0 0,0 0-99 0 0,-2-6-156 0 0,-7-17 1250 0 0,1 76-1218 0 0,2 1-1 0 0,3 0 0 0 0,2 1 0 0 0,3 11-918 0 0,-2-60 30 0 0,0-1 1 0 0,0 0-1 0 0,0 0 0 0 0,1 1 1 0 0,0-1-1 0 0,0 0 0 0 0,1 0 0 0 0,-1 0 1 0 0,1 0-1 0 0,0 0 0 0 0,0 0 1 0 0,1 0-1 0 0,-1-1 0 0 0,1 1 0 0 0,0-1 1 0 0,1 0-1 0 0,-1 0 0 0 0,1 0 1 0 0,-1 0-1 0 0,1 0 0 0 0,0-1 0 0 0,1 0 1 0 0,-1 0-1 0 0,0 0 0 0 0,1 0 1 0 0,0-1-1 0 0,0 0 0 0 0,-1 0 1 0 0,1 0-1 0 0,1 0 0 0 0,-1-1 0 0 0,0 0 1 0 0,0 0-1 0 0,0 0 0 0 0,1-1 1 0 0,-1 1-1 0 0,0-1 0 0 0,1-1 0 0 0,-1 1 1 0 0,0-1-1 0 0,0 0 0 0 0,1 0 1 0 0,-1 0-1 0 0,0-1 0 0 0,0 0-30 0 0,21-13 197 0 0,0-1 0 0 0,0-1 0 0 0,-2-2 1 0 0,0 0-1 0 0,9-12-197 0 0,105-115 309 0 0,1-31 99 0 0,-137 177-403 0 0,0-1 0 0 0,0 1 1 0 0,0 0-1 0 0,0 0 0 0 0,0 0 0 0 0,1 0 0 0 0,-1 0 0 0 0,0 1 0 0 0,-1-1 1 0 0,1 1-1 0 0,0-1 0 0 0,0 1 0 0 0,0 0 0 0 0,0-1 0 0 0,0 1 1 0 0,0 0-1 0 0,-1 0 0 0 0,1 0 0 0 0,0 1 0 0 0,-1-1 0 0 0,1 0 0 0 0,-1 1 1 0 0,1-1-1 0 0,-1 1 0 0 0,0-1 0 0 0,0 1 0 0 0,0-1 0 0 0,0 1 0 0 0,0 0 1 0 0,0 0-1 0 0,0 0 0 0 0,0-1 0 0 0,-1 1 0 0 0,1 0 0 0 0,0 0 0 0 0,-1 0 1 0 0,0 1-6 0 0,7 9 24 0 0,6 11 81 0 0,-1 1 0 0 0,-1 0 0 0 0,-2 1 1 0 0,0 0-1 0 0,-2 1 0 0 0,0 0 0 0 0,-2 0 1 0 0,-1 0-1 0 0,0 20-105 0 0,-10 66 480 0 0,5-109-468 0 0,0 1 0 0 0,0-1 0 0 0,-1 0 0 0 0,1 0-1 0 0,-1 0 1 0 0,0 0 0 0 0,0 0 0 0 0,0 0-1 0 0,0 0 1 0 0,-1-1 0 0 0,1 1 0 0 0,-1-1-1 0 0,0 0 1 0 0,1 1 0 0 0,-1-1 0 0 0,0-1-1 0 0,0 1 1 0 0,0 0 0 0 0,-1-1 0 0 0,1 1-1 0 0,0-1 1 0 0,0 0 0 0 0,-1 0 0 0 0,1 0-1 0 0,-1-1 1 0 0,1 1 0 0 0,-1-1 0 0 0,1 0-1 0 0,-1 0 1 0 0,-1 0-12 0 0,1 0-38 0 0,0 1 1 0 0,0-1-1 0 0,0 0 0 0 0,0-1 0 0 0,0 1 0 0 0,0-1 0 0 0,0 1 0 0 0,0-1 1 0 0,0-1-1 0 0,0 1 0 0 0,0 0 0 0 0,0-1 0 0 0,1 0 0 0 0,-1 0 0 0 0,0 0 1 0 0,1 0-1 0 0,0-1 0 0 0,-1 1 0 0 0,1-1 0 0 0,0 0 0 0 0,1 0 0 0 0,-1 0 1 0 0,0 0-1 0 0,1 0 0 0 0,0-1 0 0 0,-2-1 38 0 0,7-39-3881 0 0,15 20-5931 0 0,-14 19 6344 0 0,0 1-2872 0 0</inkml:trace>
</inkml:ink>
</file>

<file path=ppt/ink/ink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7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 9914 0 0,'0'0'1304'0'0,"0"0"-423"0"0,0 0-225 0 0,0 0 96 0 0,0 0 160 0 0,0 0 72 0 0,0 0-272 0 0,0 0-439 0 0,0 0-394 0 0,0 0-311 0 0,0 0-200 0 0,0 0-312 0 0,0 0-656 0 0,9-11-1545 0 0,-3 11-1576 0 0,-4 0-72 0 0</inkml:trace>
</inkml:ink>
</file>

<file path=ppt/ink/ink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9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1041 0 0 0,'0'0'1268'0'0,"0"0"315"0"0,0 0 87 0 0,0 0-144 0 0,0 0-159 0 0,0 0-122 0 0,0 0-86 0 0,0 0-63 0 0,32-6-85 0 0,99-22-84 0 0,-127 27-846 0 0,1 1 0 0 0,-1-2-1 0 0,0 1 1 0 0,1 0 0 0 0,-1-1-1 0 0,0 1 1 0 0,0-1 0 0 0,0-1 0 0 0,0 1-1 0 0,0 0 1 0 0,-1-1 0 0 0,1 0 0 0 0,-1 0-1 0 0,1 0 1 0 0,-1 0 0 0 0,3-4-81 0 0,4-5 316 0 0,22-19 53 0 0,-2-1-1 0 0,-2-1 0 0 0,0-2 1 0 0,-3-1-1 0 0,-1-1 0 0 0,-1-1 0 0 0,-3 0 1 0 0,-1-2-1 0 0,-1-1 0 0 0,-3 0 1 0 0,-1-1-1 0 0,-2 0 0 0 0,3-27-368 0 0,-16-3 150 0 0,1 71-165 0 0,0-1 1 0 0,0 1 0 0 0,-1-1 0 0 0,1 1-1 0 0,0-1 1 0 0,-1 1 0 0 0,1 0 0 0 0,-1-1-1 0 0,1 1 1 0 0,-1-1 0 0 0,0 1-1 0 0,0 0 1 0 0,1 0 0 0 0,-1-1 0 0 0,0 1-1 0 0,0 0 1 0 0,0 0 0 0 0,0 0 0 0 0,0 0-1 0 0,-1 0 1 0 0,1 0 0 0 0,0 1 0 0 0,0-1-1 0 0,-1 0 1 0 0,1 0 0 0 0,0 1-1 0 0,-1-1 1 0 0,1 1 0 0 0,0-1 0 0 0,-1 1-1 0 0,1 0 1 0 0,-1 0 0 0 0,1-1 0 0 0,-1 1-1 0 0,1 0 1 0 0,-1 0 0 0 0,1 0-1 0 0,-1 1 1 0 0,1-1 0 0 0,-1 0 0 0 0,1 0-1 0 0,0 1 1 0 0,-1-1 0 0 0,1 1 0 0 0,-1-1-1 0 0,0 1 15 0 0,-5 5-72 0 0,-1-1-1 0 0,1 1 0 0 0,0 0 1 0 0,0 0-1 0 0,0 1 1 0 0,1-1-1 0 0,0 2 0 0 0,0-1 1 0 0,1 1-1 0 0,-2 3 73 0 0,2-4-4 0 0,2-4 10 0 0,-1 1 0 0 0,1-1 0 0 0,0 1 0 0 0,0-1 0 0 0,1 1 0 0 0,-1 0 0 0 0,1 0 0 0 0,0 0 0 0 0,0 0 0 0 0,0 0 0 0 0,0 1 0 0 0,1-1 0 0 0,0 0 0 0 0,0 1 0 0 0,0-1 0 0 0,0 1 1 0 0,1 0-1 0 0,0-1 0 0 0,0 1 0 0 0,0-1 0 0 0,0 1 0 0 0,1-1 0 0 0,-1 1 0 0 0,1 0 0 0 0,1-1 0 0 0,-1 0 0 0 0,1 1 0 0 0,-1-1 0 0 0,1 0 0 0 0,0 0 0 0 0,1 0 0 0 0,-1 0 0 0 0,1 0 1 0 0,-1 0-1 0 0,3 1-6 0 0,8 0 67 0 0,0 0 1 0 0,1-1-1 0 0,0 0 0 0 0,0-1 1 0 0,0-1-1 0 0,0 0 1 0 0,0-1-1 0 0,0 0 1 0 0,0-2-1 0 0,0 1 1 0 0,1-2-1 0 0,-1 0 1 0 0,0 0-68 0 0,60-3 296 0 0,-67 43 796 0 0,-41 126-325 0 0,34-157-777 0 0,0 1 0 0 0,0 0 1 0 0,1-1-1 0 0,0 1 0 0 0,0-1 0 0 0,1 1 0 0 0,0-1 0 0 0,0 0 0 0 0,1 0 0 0 0,0 0 0 0 0,0 0 1 0 0,3 5 9 0 0,0-1-223 0 0,9 7-2441 0 0,6-14-2533 0 0,22-8-4597 0 0,-16-7 6702 0 0,-17 4 2925 0 0</inkml:trace>
  <inkml:trace contextRef="#ctx0" brushRef="#br0" timeOffset="821.055">1245 449 0 0 0,'0'0'830'0'0,"0"0"266"0"0,0 0 169 0 0,0 0 146 0 0,0 0 159 0 0,0 0 1 0 0,-28 33-216 0 0,-87 108-291 0 0,107-133-917 0 0,0 0 0 0 0,1 1 0 0 0,0 0 0 0 0,0 0 0 0 0,1 1 0 0 0,1 0-1 0 0,-1 0 1 0 0,2 0 0 0 0,-1 1 0 0 0,0 4-147 0 0,-1 6 184 0 0,3-17-123 0 0,0 1 1 0 0,0 0 0 0 0,1-1 0 0 0,0 1 0 0 0,0 0 0 0 0,1 0 0 0 0,-1 0 0 0 0,1 0 0 0 0,0 1 0 0 0,0-1 0 0 0,0 0 0 0 0,1 0 0 0 0,0 1 0 0 0,0-1 0 0 0,1 0 0 0 0,-1 0-1 0 0,1 1 1 0 0,0-1 0 0 0,0 0 0 0 0,1 0 0 0 0,0 0 0 0 0,0 0 0 0 0,0 0 0 0 0,0-1 0 0 0,1 1 0 0 0,-1 0 0 0 0,1-1 0 0 0,1 0 0 0 0,-1 0 0 0 0,0 0 0 0 0,1 0 0 0 0,0 0 0 0 0,0-1-1 0 0,0 1 1 0 0,0-1 0 0 0,3 1-62 0 0,2-1 151 0 0,-1-1 0 0 0,1 0 0 0 0,0 0 0 0 0,0-1 0 0 0,-1 0 0 0 0,1 0 0 0 0,0-1 0 0 0,0-1-1 0 0,0 1 1 0 0,0-1 0 0 0,0-1 0 0 0,0 0 0 0 0,-1 0 0 0 0,1 0 0 0 0,-1-1 0 0 0,1-1 0 0 0,-1 1 0 0 0,0-1 0 0 0,0-1-1 0 0,-1 1 1 0 0,1-2 0 0 0,-1 1 0 0 0,0-1 0 0 0,1-1-151 0 0,4-4 168 0 0,-1 1 0 0 0,0-2-1 0 0,0 0 1 0 0,-1 0 0 0 0,-1 0 0 0 0,0-2-1 0 0,-1 1 1 0 0,0-1 0 0 0,-1 0 0 0 0,-1 0-1 0 0,0-1 1 0 0,-1 0 0 0 0,1-6-168 0 0,-3 13 8 0 0,-1 1 0 0 0,-1 0-1 0 0,0 0 1 0 0,0-1 0 0 0,0 1 0 0 0,0-1 0 0 0,-1 1-1 0 0,-1-1 1 0 0,1 1 0 0 0,-1-1 0 0 0,-1 1 0 0 0,1 0-1 0 0,-1 0 1 0 0,0-1 0 0 0,-1 1 0 0 0,0 0 0 0 0,0 1-1 0 0,0-1 1 0 0,-1 1 0 0 0,0-1 0 0 0,0 1 0 0 0,-1 0-1 0 0,0 0 1 0 0,0 1 0 0 0,0 0 0 0 0,0-1 0 0 0,-2 1-8 0 0,5 4-52 0 0,0-1 0 0 0,-1 1 0 0 0,1 0 1 0 0,-1 0-1 0 0,1 0 0 0 0,-1 0 1 0 0,1 0-1 0 0,-1 1 0 0 0,1-1 0 0 0,-1 1 1 0 0,0-1-1 0 0,1 1 0 0 0,-1 0 0 0 0,0 0 1 0 0,1 0-1 0 0,-1 1 0 0 0,0-1 1 0 0,1 1-1 0 0,-1-1 0 0 0,1 1 0 0 0,-1 0 1 0 0,1 0-1 0 0,-1 0 0 0 0,1 0 1 0 0,0 1-1 0 0,-1-1 0 0 0,1 0 0 0 0,0 1 1 0 0,0 0-1 0 0,0-1 0 0 0,0 1 0 0 0,0 0 1 0 0,0 0-1 0 0,1 0 0 0 0,-1 1 1 0 0,1-1-1 0 0,-1 0 0 0 0,1 0 0 0 0,0 1 1 0 0,0 0 51 0 0,-28 103-1838 0 0,29-103 1798 0 0,1 0-1 0 0,-1 0 0 0 0,1 0 1 0 0,0 0-1 0 0,0 0 0 0 0,0 0 0 0 0,0-1 1 0 0,0 1-1 0 0,1 0 0 0 0,-1 0 0 0 0,1-1 1 0 0,0 1-1 0 0,0-1 0 0 0,0 0 1 0 0,0 1-1 0 0,0-1 0 0 0,0 0 0 0 0,1 0 1 0 0,-1 0-1 0 0,1-1 0 0 0,-1 1 0 0 0,1 0 1 0 0,0-1-1 0 0,0 0 0 0 0,-1 0 0 0 0,1 0 1 0 0,0 0-1 0 0,0 0 0 0 0,0 0 1 0 0,0-1-1 0 0,1 1 41 0 0,99 8-193 0 0,-102-9 192 0 0,16 0 115 0 0,-1 0 1 0 0,1-1-1 0 0,0-1 0 0 0,0-1 1 0 0,-1 0-1 0 0,1-1 0 0 0,-1-1 1 0 0,0 0-1 0 0,0-1 0 0 0,-1-1 1 0 0,0-1-1 0 0,0 0 0 0 0,-1-1 1 0 0,1 0-1 0 0,0-3-114 0 0,18-12 147 0 0,0-3-1 0 0,-2 0 0 0 0,-1-2 1 0 0,-2-1-1 0 0,0-2 1 0 0,-3 0-1 0 0,0-2 0 0 0,-2-1 1 0 0,-2-1-1 0 0,-1 0 1 0 0,-2-2-1 0 0,-1 0 1 0 0,-3-1-1 0 0,7-24-146 0 0,-18 0 3 0 0,-4 62-18 0 0,0 0 0 0 0,0-1 0 0 0,0 1 0 0 0,0 0 1 0 0,0 0-1 0 0,0 0 0 0 0,0 1 0 0 0,0-1 1 0 0,-1 0-1 0 0,1 0 0 0 0,0 1 0 0 0,0-1 0 0 0,-1 1 1 0 0,1-1-1 0 0,0 1 0 0 0,-1-1 0 0 0,1 1 0 0 0,-1 0 1 0 0,1 0-1 0 0,0-1 0 0 0,-1 1 0 0 0,1 0 1 0 0,-1 0-1 0 0,1 1 0 0 0,-1-1 0 0 0,1 0 0 0 0,0 0 1 0 0,-1 1-1 0 0,1-1 0 0 0,0 1 0 0 0,-1-1 0 0 0,1 1 1 0 0,0-1-1 0 0,-1 1 0 0 0,1 0 0 0 0,0 0 1 0 0,0 0-1 0 0,0 0 0 0 0,0 0 0 0 0,0 0 0 0 0,0 0 1 0 0,0 0-1 0 0,0 0 0 0 0,0 0 0 0 0,0 0 0 0 0,1 1 15 0 0,-23 20-95 0 0,1 2-1 0 0,1 1 1 0 0,2 0-1 0 0,0 1 1 0 0,2 1-1 0 0,1 1 1 0 0,1 0-1 0 0,-11 30 96 0 0,26-57-4 0 0,-14 27-123 0 0,2 0-1 0 0,1 0 0 0 0,2 1 1 0 0,0 0-1 0 0,2 1 1 0 0,2 0-1 0 0,0 0 0 0 0,2 0 1 0 0,1 0-1 0 0,2 31 128 0 0,2-52 41 0 0,1-1-1 0 0,0 0 1 0 0,0 1-1 0 0,0-1 1 0 0,1 0-1 0 0,0-1 1 0 0,0 1-1 0 0,1-1 1 0 0,0 0-1 0 0,1 0 1 0 0,-1 0-1 0 0,1-1 1 0 0,1 0-1 0 0,-1 0 1 0 0,1 0-1 0 0,0-1 1 0 0,0 0-1 0 0,0-1 1 0 0,1 1 0 0 0,0-1-1 0 0,0-1 1 0 0,0 0-1 0 0,0 0 1 0 0,1 0-1 0 0,-1-1 1 0 0,1 0-1 0 0,-1-1 1 0 0,1 0-1 0 0,0 0 1 0 0,-1-1-1 0 0,4 0-40 0 0,7 1 232 0 0,0-1-1 0 0,1-1 1 0 0,-1-1-1 0 0,0-1 1 0 0,0 0-1 0 0,0-1 1 0 0,2-2-232 0 0,15-11 189 0 0,0-1 0 0 0,-1-1 0 0 0,0-3 0 0 0,-2 0 0 0 0,-1-2 0 0 0,-1-2 0 0 0,-1 0 0 0 0,-1-2 0 0 0,-1-2 0 0 0,-2 0 0 0 0,-1-2 0 0 0,-2 0 1 0 0,15-28-190 0 0,7-4 49 0 0,-28 44-97 0 0,-1-1 0 0 0,-1-1 0 0 0,0 0 0 0 0,-2-1 0 0 0,-1-1 0 0 0,0 0 0 0 0,-2 0 0 0 0,-1-1 0 0 0,-1 0 0 0 0,-1-1 0 0 0,-1 0 0 0 0,-1-3 48 0 0,-5 28 1 0 0,0-1 0 0 0,0 0 0 0 0,0 1 0 0 0,0-1 0 0 0,0 0 0 0 0,0 1 0 0 0,-1-1 0 0 0,1 0-1 0 0,0 1 1 0 0,-1-1 0 0 0,1 0 0 0 0,-1 1 0 0 0,0-1 0 0 0,0 1 0 0 0,1-1 0 0 0,-1 1 0 0 0,0-1 0 0 0,0 1 0 0 0,0 0 0 0 0,-1 0 0 0 0,1-1 0 0 0,0 1 0 0 0,0 0 0 0 0,-1 0 0 0 0,1 0 0 0 0,-1 0 0 0 0,1 0 0 0 0,-1 1 0 0 0,1-1 0 0 0,-1 0 0 0 0,1 1 0 0 0,-1-1 0 0 0,0 1 0 0 0,1-1 0 0 0,-1 1 0 0 0,0 0 0 0 0,1 0 0 0 0,-1 0 0 0 0,0 0 0 0 0,1 0 0 0 0,-1 0 0 0 0,0 0 0 0 0,1 0 0 0 0,-1 1-1 0 0,0-1 1 0 0,1 1 0 0 0,-1-1 0 0 0,0 1-1 0 0,-9 3-26 0 0,-1 0 1 0 0,1 1-1 0 0,0 0 0 0 0,1 1 0 0 0,0 0 0 0 0,0 1 0 0 0,0 0 0 0 0,0 1 0 0 0,1-1 0 0 0,1 2 0 0 0,-1 0 26 0 0,-15 15 5 0 0,1 1 0 0 0,1 1 0 0 0,1 1 0 0 0,2 0 0 0 0,0 2 0 0 0,2 0 0 0 0,2 1 1 0 0,0 1-1 0 0,2 1 0 0 0,-6 22-5 0 0,15-44 0 0 0,1 0 0 0 0,0 0 0 0 0,1 0 1 0 0,0 0-1 0 0,0 1 0 0 0,1-1 0 0 0,1 0 0 0 0,-1 1 1 0 0,2-1-1 0 0,-1 0 0 0 0,2 1 0 0 0,-1-1 1 0 0,1 0-1 0 0,1 0 0 0 0,0 0 0 0 0,0 0 0 0 0,1-1 1 0 0,0 1-1 0 0,1-1 0 0 0,0 0 0 0 0,1 0 1 0 0,-1 0-1 0 0,2-1 0 0 0,1 2 0 0 0,4-1-144 0 0,0 0 0 0 0,1 0 1 0 0,0-1-1 0 0,0-1 0 0 0,1 0 0 0 0,0-1 1 0 0,0-1-1 0 0,1 0 0 0 0,-1-1 0 0 0,1 0 0 0 0,6 0 144 0 0,19 3-4111 0 0,0-2-3488 0 0,-25-5 528 0 0</inkml:trace>
  <inkml:trace contextRef="#ctx0" brushRef="#br0" timeOffset="1286.527">2843 511 3321 0 0,'0'0'2608'0'0,"0"0"-1141"0"0,0 0-432 0 0,0 0 228 0 0,0 0 368 0 0,0 0 219 0 0,0 0-111 0 0,0 0-374 0 0,0 0-354 0 0,0 0-249 0 0,0 0-157 0 0,0 0-118 0 0,-6 35-117 0 0,-16 106-109 0 0,15-25 120 0 0,6-107-801 0 0,5 30 677 0 0,18-33-7514 0 0,-18-9 2185 0 0,0-1-2592 0 0</inkml:trace>
  <inkml:trace contextRef="#ctx0" brushRef="#br0" timeOffset="1552.995">2874 165 13051 0 0,'0'0'1744'0'0,"0"0"-296"0"0,0 0-279 0 0,0 0 15 0 0,0 0-200 0 0,0 0-368 0 0,0 0-448 0 0,0 0-384 0 0,0 0-88 0 0,0 0-56 0 0,0 0-32 0 0,0 0-152 0 0,0 0-576 0 0,0 0-1097 0 0,26 74-2264 0 0,-21-63-6249 0 0</inkml:trace>
  <inkml:trace contextRef="#ctx0" brushRef="#br0" timeOffset="1938.188">3064 784 3497 0 0,'0'0'2146'0'0,"0"0"-105"0"0,0 0-103 0 0,0 0-163 0 0,0 0-224 0 0,0 0-275 0 0,0 0-287 0 0,0 0-228 0 0,0 0-133 0 0,0 0-65 0 0,0 0-42 0 0,0 0-26 0 0,3-16-21 0 0,12-48-96 0 0,27-12 324 0 0,19-14-586 0 0,-12 38-119 0 0,-7 26-718 0 0,-41 63 143 0 0,-4 14 821 0 0,2-43-221 0 0,-1 0 0 0 0,1 0 0 0 0,1 0 0 0 0,-1 0 0 0 0,2 0 0 0 0,-1 0 0 0 0,1 0 0 0 0,0 0 0 0 0,0 0 0 0 0,1 0 0 0 0,0 0 0 0 0,1-1 0 0 0,0 1 0 0 0,0-1 0 0 0,0 1 0 0 0,1-1 0 0 0,0 0 0 0 0,4 4-22 0 0,-6-7 87 0 0,1 0-1 0 0,0 0 1 0 0,0-1 0 0 0,1 1-1 0 0,-1-1 1 0 0,1 0-1 0 0,0 0 1 0 0,0 0 0 0 0,0-1-1 0 0,0 1 1 0 0,0-1-1 0 0,0 0 1 0 0,1 0 0 0 0,-1 0-1 0 0,1-1 1 0 0,0 1 0 0 0,-1-1-1 0 0,1 0 1 0 0,0-1-1 0 0,-1 1 1 0 0,1-1 0 0 0,0 0-1 0 0,0 0 1 0 0,0 0-1 0 0,0-1 1 0 0,-1 0 0 0 0,1 0-1 0 0,0 0 1 0 0,-1 0-1 0 0,1-1 1 0 0,-1 0 0 0 0,1 0-1 0 0,-1 0 1 0 0,0 0 0 0 0,0-1-1 0 0,0 1 1 0 0,1-2-87 0 0,6-11 156 0 0,0 0 0 0 0,-1-1 0 0 0,-1 0-1 0 0,0-1 1 0 0,-2 0 0 0 0,1 0 0 0 0,-2-1 0 0 0,-1 1 0 0 0,0-1 0 0 0,-1-1 0 0 0,1-9-156 0 0,3-11-337 0 0,0 3-1273 0 0,-4 12-2199 0 0,-3 16-5561 0 0,-1 7 388 0 0</inkml:trace>
  <inkml:trace contextRef="#ctx0" brushRef="#br0" timeOffset="2537.045">3848 467 5017 0 0,'0'0'2483'0'0,"0"0"-224"0"0,0 0-117 0 0,0 0-140 0 0,0 0-259 0 0,0 0-364 0 0,0 0-409 0 0,0 0-296 0 0,0 0-152 0 0,0 0-95 0 0,0 0-103 0 0,0 0-90 0 0,0 0-72 0 0,-7 14-60 0 0,-56 93 26 0 0,53-91-173 0 0,0 0 0 0 0,1 0 0 0 0,0 1 0 0 0,1 0 0 0 0,1 0-1 0 0,1 1 1 0 0,1 0 0 0 0,-3 13 45 0 0,8-30 1 0 0,-1 0-1 0 0,0 0 1 0 0,0 1 0 0 0,1-1-1 0 0,-1 0 1 0 0,1 0 0 0 0,-1 1-1 0 0,1-1 1 0 0,-1 0 0 0 0,1 0-1 0 0,0 1 1 0 0,0-1 0 0 0,0 0-1 0 0,-1 1 1 0 0,1-1 0 0 0,0 0 0 0 0,1 1-1 0 0,-1-1 1 0 0,0 0 0 0 0,0 1-1 0 0,1-1 1 0 0,-1 0 0 0 0,0 1-1 0 0,1-1 1 0 0,-1 0 0 0 0,1 0-1 0 0,0 1 1 0 0,-1-1 0 0 0,1 0-1 0 0,0 0 1 0 0,0 0 0 0 0,0 0-1 0 0,0 0 1 0 0,0 0 0 0 0,0 0-1 0 0,0-1 1 0 0,0 1 0 0 0,0 0-1 0 0,0 0 1 0 0,0-1 0 0 0,1 1 0 0 0,-1-1-1 0 0,0 1 1 0 0,0-1 0 0 0,1 1-1 0 0,-1-1 1 0 0,0 0 0 0 0,1 0-1 0 0,-1 1 1 0 0,0-1 0 0 0,1 0-1 0 0,-1 0 1 0 0,1-1-1 0 0,106-82 1644 0 0,-37 12-1258 0 0,-60 58-330 0 0,0 1 1 0 0,1 0-1 0 0,0 1 1 0 0,0 0-1 0 0,2 0 1 0 0,-1 2-1 0 0,1-1 1 0 0,9-3-57 0 0,-22 13-2 0 0,0-1 0 0 0,0 1 1 0 0,0 0-1 0 0,0 0 0 0 0,0-1 0 0 0,0 1 0 0 0,0 0 1 0 0,0 0-1 0 0,0 0 0 0 0,0 0 0 0 0,0 0 0 0 0,0 0 1 0 0,0 1-1 0 0,-1-1 0 0 0,1 0 0 0 0,0 0 1 0 0,0 1-1 0 0,0-1 0 0 0,0 1 0 0 0,0-1 0 0 0,0 0 1 0 0,-1 1-1 0 0,1 0 0 0 0,0-1 0 0 0,0 1 1 0 0,-1-1-1 0 0,1 1 0 0 0,0 0 0 0 0,-1 0 0 0 0,1-1 1 0 0,0 1-1 0 0,-1 0 0 0 0,1 0 0 0 0,-1 0 0 0 0,0-1 1 0 0,1 1-1 0 0,-1 0 0 0 0,0 0 0 0 0,1 0 1 0 0,-1 0-1 0 0,0 0 0 0 0,0 0 0 0 0,0 0 0 0 0,0 0 2 0 0,6 49 57 0 0,-6-46-50 0 0,-12 510-880 0 0,13-451 728 0 0,-2 0 1 0 0,-4 0 0 0 0,-2-1-1 0 0,-2 0 1 0 0,-4 0 0 0 0,-2-1-1 0 0,-2-1 1 0 0,-4 0 0 0 0,-23 47 144 0 0,41-101 41 0 0,1 0 1 0 0,-1-1-1 0 0,-1 1 1 0 0,1-1-1 0 0,-1 0 1 0 0,0 0-1 0 0,0-1 1 0 0,0 1-1 0 0,-1-1 1 0 0,0 1-1 0 0,0-2 1 0 0,0 1-1 0 0,0 0 1 0 0,0-1-1 0 0,-1 0 1 0 0,0 0-1 0 0,1-1 1 0 0,-1 1-1 0 0,0-1 1 0 0,0-1-1 0 0,0 1 1 0 0,0-1-1 0 0,-1 0 1 0 0,1 0-1 0 0,-2-1-41 0 0,3 0 12 0 0,1 0 0 0 0,-1 0 0 0 0,0 0-1 0 0,0-1 1 0 0,1 0 0 0 0,-1 0 0 0 0,0 0 0 0 0,1 0-1 0 0,-1-1 1 0 0,1 0 0 0 0,0 0 0 0 0,-1 0 0 0 0,1 0-1 0 0,0-1 1 0 0,0 1 0 0 0,0-1 0 0 0,1 0 0 0 0,-1-1-1 0 0,1 1 1 0 0,0 0 0 0 0,0-1 0 0 0,0 0 0 0 0,0 0-1 0 0,0 0 1 0 0,1 0 0 0 0,-2-4-12 0 0,-5-9-17 0 0,0 0 1 0 0,1-1-1 0 0,1 0 0 0 0,1 0 0 0 0,1-1 1 0 0,0 0-1 0 0,2 0 0 0 0,0 0 1 0 0,1-1-1 0 0,0 1 0 0 0,2 0 1 0 0,1-1-1 0 0,0 1 0 0 0,1 0 0 0 0,1-1 1 0 0,1 1-1 0 0,1 0 0 0 0,0 1 1 0 0,3-4 16 0 0,-1 5-130 0 0,0 0 0 0 0,2 1 0 0 0,0 0 0 0 0,1 0 0 0 0,0 1 1 0 0,2 0-1 0 0,-1 1 0 0 0,2 0 0 0 0,0 1 0 0 0,0 1 0 0 0,10-7 130 0 0,67-38-3927 0 0,-25 30-5331 0 0,-49 23 2307 0 0</inkml:trace>
</inkml:ink>
</file>

<file path=ppt/ink/ink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04.7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10 752 0 0 0,'0'0'519'0'0,"0"0"1038"0"0,0 0 459 0 0,0 0 20 0 0,0 0-222 0 0,0 0-334 0 0,0 0-298 0 0,0 0-185 0 0,0 0-62 0 0,0 0 15 0 0,5-14 12 0 0,13-43-21 0 0,-13 43-87 0 0,-5 14-139 0 0,0 0-167 0 0,0 0-150 0 0,0 0-117 0 0,-1 20 430 0 0,-33 203 301 0 0,33-219-1005 0 0,1 0-1 0 0,-1-1 0 0 0,1 1 1 0 0,0 0-1 0 0,0 0 0 0 0,0 0 1 0 0,0-1-1 0 0,1 1 1 0 0,-1 0-1 0 0,1 0 0 0 0,0-1 1 0 0,0 1-1 0 0,1 0 0 0 0,-1-1 1 0 0,1 1-1 0 0,0-1 1 0 0,-1 0-1 0 0,2 0 0 0 0,-1 1 1 0 0,0-1-1 0 0,1-1 0 0 0,-1 1 1 0 0,1 0-1 0 0,0 0 1 0 0,0-1-1 0 0,0 0 0 0 0,0 0 1 0 0,0 1-1 0 0,0-2 0 0 0,1 1 1 0 0,-1 0-1 0 0,1-1 0 0 0,-1 1 1 0 0,1-1-1 0 0,0 0 1 0 0,1 0-7 0 0,4-3 70 0 0,0 1 1 0 0,0-2 0 0 0,0 1 0 0 0,0-1 0 0 0,-1-1 0 0 0,1 1-1 0 0,-1-2 1 0 0,0 1 0 0 0,0-1 0 0 0,0 0 0 0 0,-1-1 0 0 0,0 1-1 0 0,0-1 1 0 0,0-1 0 0 0,-1 0 0 0 0,4-4-71 0 0,20-17 158 0 0,-14 13-79 0 0,-1-1 1 0 0,-1-1-1 0 0,-1 0 1 0 0,0-1 0 0 0,-1 0-1 0 0,-1-1 1 0 0,3-8-80 0 0,-3 68-377 0 0,-7-26 388 0 0,1-1 1 0 0,1 1-1 0 0,0-1 0 0 0,1-1 1 0 0,0 1-1 0 0,1-1 1 0 0,0 0-1 0 0,9 9-11 0 0,-14-18 61 0 0,0 0-1 0 0,1-1 0 0 0,-1 1 0 0 0,1-1 0 0 0,-1 0 1 0 0,1 0-1 0 0,0 0 0 0 0,0-1 0 0 0,0 1 0 0 0,0-1 1 0 0,1 0-1 0 0,-1 0 0 0 0,1 0 0 0 0,-1-1 0 0 0,1 0 1 0 0,-1 0-1 0 0,1 0 0 0 0,0 0 0 0 0,0-1 0 0 0,-1 0 1 0 0,1 0-1 0 0,0 0 0 0 0,0 0 0 0 0,-1-1 0 0 0,1 0 1 0 0,0 0-1 0 0,0 0 0 0 0,-1 0 0 0 0,1-1 0 0 0,1 0-60 0 0,7-5 105 0 0,-1 0-1 0 0,1-1 0 0 0,-2 0 0 0 0,1-1 0 0 0,-1 0 1 0 0,0-1-1 0 0,-1 0 0 0 0,0-1 0 0 0,0 0 0 0 0,-2-1 1 0 0,1 1-1 0 0,-1-2 0 0 0,-1 1 0 0 0,2-6-104 0 0,10-87-3280 0 0,-27 88-1684 0 0,1 15-4269 0 0,3 2 1745 0 0</inkml:trace>
  <inkml:trace contextRef="#ctx0" brushRef="#br0" timeOffset="250.005">923 847 2729 0 0,'0'0'1580'0'0,"0"0"-13"0"0,0 0 160 0 0,0 0 172 0 0,0 0 5 0 0,0 0-263 0 0,0 0-482 0 0,0 0-416 0 0,0 0-283 0 0,0 0-159 0 0,0 0-57 0 0,0 0-52 0 0,4 27-49 0 0,11 79-32 0 0,-11-67-130 0 0,-4-38-195 0 0,0 2-628 0 0,0-2-8394 0 0,0-5 3147 0 0</inkml:trace>
  <inkml:trace contextRef="#ctx0" brushRef="#br0" timeOffset="496.27">859 402 6089 0 0,'0'0'8'0'0,"0"0"-440"0"0,0 0-464 0 0,0 0-632 0 0,0 0-617 0 0,0 0 1049 0 0</inkml:trace>
  <inkml:trace contextRef="#ctx0" brushRef="#br0" timeOffset="769.818">1233 188 3177 0 0,'0'0'1968'0'0,"0"0"-881"0"0,0 0-93 0 0,0 0 358 0 0,0 0 324 0 0,0 0 107 0 0,0 0-296 0 0,0 0-433 0 0,0 0-350 0 0,0 0-235 0 0,0 0-91 0 0,0 0-25 0 0,4 33-3 0 0,14 101 11 0 0,-16-116-190 0 0,13 89 762 0 0,-4 0-1 0 0,-4 53-932 0 0,-7-124 16 0 0,-1 0-1 0 0,-2 0 1 0 0,-2-1-1 0 0,-1 1 1 0 0,-4 10-16 0 0,-9 2-903 0 0,19-48 487 0 0,0 0-147 0 0,-1-2-7566 0 0,0-7 669 0 0,1 6 5624 0 0</inkml:trace>
  <inkml:trace contextRef="#ctx0" brushRef="#br0" timeOffset="1021.949">1052 623 3977 0 0,'0'0'1432'0'0,"0"0"-90"0"0,0 0 143 0 0,0 0 150 0 0,0 0 27 0 0,0 0-130 0 0,35-8-266 0 0,109-22-286 0 0,-19-2 529 0 0,-22-4-1904 0 0,-83 25-3582 0 0,0-1-3798 0 0,-16 8 3102 0 0</inkml:trace>
  <inkml:trace contextRef="#ctx0" brushRef="#br0" timeOffset="1475.566">1562 141 5025 0 0,'0'0'1086'0'0,"0"0"-73"0"0,0 0 306 0 0,0 0 396 0 0,0 0 202 0 0,0 0-108 0 0,-4 31-398 0 0,-12 101-400 0 0,-1 165 1538 0 0,17-243-2373 0 0,-1-5-61 0 0,1 0 1 0 0,3-1-1 0 0,2 1 0 0 0,1-1 0 0 0,5 8-115 0 0,-10-52 19 0 0,-1-1-8 0 0,1 1 0 0 0,0 0 0 0 0,-1-1 0 0 0,1 1 0 0 0,0 0 0 0 0,1-1 0 0 0,-1 1 0 0 0,0-1 0 0 0,1 0 0 0 0,0 1 0 0 0,0-1 0 0 0,0 0 0 0 0,0 0 0 0 0,1 0 0 0 0,-1 0 0 0 0,1-1 0 0 0,-1 1 0 0 0,1-1 0 0 0,0 1 0 0 0,0-1 0 0 0,0 0 0 0 0,1 0-11 0 0,54-54 1293 0 0,108-120-363 0 0,-165 171-923 0 0,0 0 0 0 0,-1 0 0 0 0,1 0 0 0 0,0 0 0 0 0,0 0 0 0 0,0 0 0 0 0,0 1 0 0 0,0-1 0 0 0,0 0 0 0 0,0 1 0 0 0,0-1 0 0 0,0 1 0 0 0,0-1 0 0 0,1 1 0 0 0,-1-1 0 0 0,0 1 0 0 0,0 0 0 0 0,0-1 0 0 0,1 1 0 0 0,-1 0 0 0 0,0 0 0 0 0,0 0 0 0 0,1 0 0 0 0,-1 0 0 0 0,0 0 0 0 0,0 1 0 0 0,1-1 0 0 0,-1 0 0 0 0,0 1 0 0 0,0-1 0 0 0,0 0 0 0 0,0 1 0 0 0,1 0 0 0 0,-1-1 0 0 0,0 1 0 0 0,0 0 0 0 0,0-1 0 0 0,0 1 0 0 0,0 0 0 0 0,-1 0 0 0 0,1 0 0 0 0,0 0 0 0 0,0 0 0 0 0,0 0 0 0 0,-1 0 0 0 0,1 0 0 0 0,-1 0 0 0 0,1 0 0 0 0,-1 0-1 0 0,1 0 1 0 0,-1 0 0 0 0,1 1 0 0 0,-1-1 0 0 0,0 0 0 0 0,0 0-7 0 0,12 74 316 0 0,-12-71-302 0 0,14 85-2745 0 0,-7-86-608 0 0,-1-3-2124 0 0,-3 0 855 0 0,-1 0-2056 0 0</inkml:trace>
  <inkml:trace contextRef="#ctx0" brushRef="#br0" timeOffset="1735.831">2172 693 5089 0 0,'0'0'1654'0'0,"0"0"-70"0"0,0 0 132 0 0,0 0 50 0 0,0 0-152 0 0,0 0-349 0 0,0 0-442 0 0,0 0-317 0 0,0 0-172 0 0,0 0-80 0 0,0 0-46 0 0,0 0-36 0 0,-30 33-24 0 0,-88 103-35 0 0,83-72-2 0 0,36-55-96 0 0,-2-6-9 0 0,0 0 1 0 0,1 0-1 0 0,0 0 0 0 0,-1 0 1 0 0,1 0-1 0 0,0 0 1 0 0,1-1-1 0 0,-1 1 1 0 0,0 0-1 0 0,1 0 1 0 0,0 0-1 0 0,-1 0 0 0 0,1 0 1 0 0,0-1-1 0 0,1 1 1 0 0,-1 0-1 0 0,0-1 1 0 0,1 1-1 0 0,-1-1 0 0 0,1 1 1 0 0,0-1-1 0 0,0 0 1 0 0,0 0-1 0 0,0 0 1 0 0,0 0-1 0 0,1 0 0 0 0,-1 0 1 0 0,0-1-1 0 0,1 1 1 0 0,-1-1-1 0 0,1 1 1 0 0,0-1-1 0 0,-1 0 1 0 0,1 0-1 0 0,0 0 0 0 0,0-1 1 0 0,0 1-1 0 0,0-1 1 0 0,0 1-1 0 0,0-1-6 0 0,5 0 115 0 0,0 0 0 0 0,0-1 0 0 0,0 0 0 0 0,0-1 0 0 0,-1 1 0 0 0,1-1 0 0 0,0-1 0 0 0,-1 0 0 0 0,0 0 0 0 0,1 0 0 0 0,-1-1 0 0 0,-1 0 0 0 0,1 0 0 0 0,0-1-1 0 0,-1 1 1 0 0,0-1 0 0 0,0-1 0 0 0,-1 1 0 0 0,1-1 0 0 0,-1 0 0 0 0,0-1 0 0 0,-1 1 0 0 0,0-1 0 0 0,0 0 0 0 0,0 0 0 0 0,-1 0 0 0 0,0 0 0 0 0,0-1 0 0 0,-1 1 0 0 0,0-1 0 0 0,0 0 0 0 0,0 0 0 0 0,-1 0 0 0 0,-1 1 0 0 0,1-7-115 0 0,-1 8-83 0 0,1-1 1 0 0,-1 0 0 0 0,-1 0-1 0 0,1 0 1 0 0,-1 0-1 0 0,0 0 1 0 0,-1 1 0 0 0,1-1-1 0 0,-1 0 1 0 0,-1 1 0 0 0,1-1-1 0 0,-3-2 83 0 0,-14-12-3418 0 0,-10 5-4289 0 0,20 15-1832 0 0</inkml:trace>
  <inkml:trace contextRef="#ctx0" brushRef="#br0" timeOffset="2467.999">2409 777 9154 0 0,'0'0'1546'0'0,"0"0"-242"0"0,0 0-40 0 0,0 0-78 0 0,0 0-178 0 0,0 0-252 0 0,0 0-222 0 0,0 0-94 0 0,0 0-38 0 0,0 0-51 0 0,0 0-68 0 0,0 0-88 0 0,0 0-78 0 0,4 22-53 0 0,10 67-41 0 0,-9-54-1 0 0,-6-32-18 0 0,1-1-1 0 0,-1 1 1 0 0,1-1-1 0 0,0 1 1 0 0,0-1-1 0 0,0 1 1 0 0,0-1-1 0 0,1 0 1 0 0,-1 1-1 0 0,0-1 1 0 0,1 1-1 0 0,0-1 1 0 0,-1 0-1 0 0,1 1 1 0 0,0-1-1 0 0,0 0 0 0 0,1 0 1 0 0,-1 0-1 0 0,0 0 1 0 0,1 0-1 0 0,-1 0 1 0 0,1 0-1 0 0,0 0 1 0 0,-1 0-1 0 0,1-1 1 0 0,0 1-1 0 0,0-1 1 0 0,0 1-1 0 0,0-1 1 0 0,1 0-1 0 0,-1 0 1 0 0,0 0-1 0 0,0 0 0 0 0,1 0 1 0 0,-1 0-1 0 0,0-1 1 0 0,1 1-1 0 0,1-1-3 0 0,5 0 161 0 0,1-1 0 0 0,-1-1-1 0 0,0 1 1 0 0,1-2-1 0 0,-1 1 1 0 0,0-1 0 0 0,0-1-1 0 0,0 1 1 0 0,-1-1 0 0 0,1-1-1 0 0,-1 0 1 0 0,0 0 0 0 0,0-1-1 0 0,-1 1 1 0 0,1-2-1 0 0,-1 1 1 0 0,-1-1 0 0 0,1 0-1 0 0,-1-1 1 0 0,-1 1 0 0 0,3-5-161 0 0,16-14 136 0 0,85-91 91 0 0,-82 84-294 0 0,-26 33-39 0 0,-1 0-78 0 0,-3 15-772 0 0,0-2 826 0 0,0-1 0 0 0,0 1 0 0 0,1-1 0 0 0,1 1 0 0 0,0 0 0 0 0,0 0 1 0 0,2 0-1 0 0,0 10 130 0 0,0-20-14 0 0,0 0 1 0 0,0 0-1 0 0,1 0 1 0 0,-1 0-1 0 0,1 0 1 0 0,-1 0 0 0 0,1 0-1 0 0,0 0 1 0 0,0-1-1 0 0,0 1 1 0 0,0-1-1 0 0,1 1 1 0 0,-1-1-1 0 0,1 0 1 0 0,-1 0 0 0 0,1 0-1 0 0,0 0 1 0 0,-1-1-1 0 0,1 1 1 0 0,0-1-1 0 0,0 1 1 0 0,1-1-1 0 0,-1 0 1 0 0,0 0 0 0 0,0-1-1 0 0,0 1 1 0 0,1-1-1 0 0,-1 1 1 0 0,0-1-1 0 0,1 0 14 0 0,4 0 32 0 0,0 1 0 0 0,1-1 0 0 0,-1-1 0 0 0,0 1-1 0 0,0-1 1 0 0,1-1 0 0 0,-1 0 0 0 0,0 0 0 0 0,0 0-1 0 0,-1-1 1 0 0,6-3-32 0 0,1 0 134 0 0,-2-2 0 0 0,1 1-1 0 0,-1-2 1 0 0,0 1 0 0 0,-1-2-1 0 0,0 0 1 0 0,0 0 0 0 0,-1-1-1 0 0,-1 0 1 0 0,0 0 0 0 0,0-1-1 0 0,-1-1 1 0 0,2-5-134 0 0,148-299 587 0 0,-142 286-784 0 0,-2 0 0 0 0,-2-1 0 0 0,-1 0 0 0 0,-1-1 0 0 0,-1 0 0 0 0,-3-1 0 0 0,0 0 0 0 0,-2 0 0 0 0,-1-27 197 0 0,-2 58 0 0 0,-1 0-1 0 0,1 1 0 0 0,-1-1 0 0 0,0 1 0 0 0,0-1 1 0 0,0 0-1 0 0,0 1 0 0 0,0-1 0 0 0,0 0 0 0 0,-1 1 1 0 0,1-1-1 0 0,-1 1 0 0 0,0-1 0 0 0,0 1 0 0 0,0-1 1 0 0,0 1-1 0 0,0-1 0 0 0,0 1 0 0 0,-1 0 1 0 0,1 0-1 0 0,-1-1 0 0 0,0 1 0 0 0,1 0 0 0 0,-1 1 1 0 0,0-1-1 0 0,0 0 0 0 0,0 0 0 0 0,0 1 0 0 0,-1-1 1 0 0,1 1-1 0 0,0 0 0 0 0,-1 0 0 0 0,1 0 0 0 0,-1 0 1 0 0,1 0-1 0 0,-1 0 0 0 0,1 1 0 0 0,-1-1 0 0 0,0 1 1 0 0,1 0-1 0 0,-1 0 0 0 0,0 0 0 0 0,1 0 0 0 0,-1 0 1 0 0,1 0-1 0 0,-1 1 0 0 0,0-1 1 0 0,-5 6 8 0 0,1 0-1 0 0,-1 0 1 0 0,2 1-1 0 0,-1 0 1 0 0,1 0 0 0 0,0 0-1 0 0,0 1 1 0 0,1 0-1 0 0,0 0 1 0 0,0 0 0 0 0,1 0-1 0 0,0 1 1 0 0,1 0-1 0 0,0 0 1 0 0,0 0 0 0 0,1 0-1 0 0,0 2-7 0 0,-2 0 24 0 0,-7 32 49 0 0,3 0 1 0 0,1 1-1 0 0,2-1 0 0 0,1 1 0 0 0,3 0 0 0 0,3 23-73 0 0,-2-23 38 0 0,2-9-32 0 0,0 0 1 0 0,3 0-1 0 0,1-1 1 0 0,1 1-1 0 0,2-1 1 0 0,2 0-1 0 0,0-1 1 0 0,10 15-7 0 0,38 37-638 0 0,-58-86 266 0 0,0 0 0 0 0,1 0 0 0 0,-1-1 0 0 0,0 1-1 0 0,0 0 1 0 0,0-1 0 0 0,0 1 0 0 0,0-1 0 0 0,0 1 0 0 0,-1-1 0 0 0,1 1 0 0 0,0-1-1 0 0,-1 0 1 0 0,1 1 0 0 0,-1-1 0 0 0,0 0 0 0 0,1 0 0 0 0,-1 1 0 0 0,0-1 0 0 0,0 0 0 0 0,0 0-1 0 0,0 1 1 0 0,-1-1 0 0 0,1 0 0 0 0,0 1 0 0 0,-1-1 0 0 0,1 0 0 0 0,-1 1 0 0 0,0-1-1 0 0,1 0 1 0 0,-1 0 372 0 0,-12-26-7789 0 0,10 19 6443 0 0</inkml:trace>
  <inkml:trace contextRef="#ctx0" brushRef="#br0" timeOffset="8533.574">3002 395 0 0 0,'0'0'579'0'0,"0"0"160"0"0,0 0 122 0 0,0 0 39 0 0,0 0 42 0 0,-2-3 59 0 0,-1-3-82 0 0,22 0 11242 0 0,-9 6-13569 0 0,188-30 4678 0 0,-86 8-2863 0 0,-14 12-1751 0 0,-77 10-3412 0 0,1-1-4230 0 0,-17 1 3701 0 0</inkml:trace>
</inkml:ink>
</file>

<file path=ppt/ink/ink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14.8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0 733 0 0 0,'0'0'525'0'0,"0"0"756"0"0,0 0 162 0 0,0 0-94 0 0,0 0-143 0 0,0 0-101 0 0,0 0 33 0 0,0 0 38 0 0,0 0 23 0 0,21 5-27 0 0,63 11-86 0 0,-21-23 1527 0 0,-50 1-2213 0 0,0 0 1 0 0,-1-2-1 0 0,1 1 1 0 0,-2-2 0 0 0,1 0-1 0 0,-1 0 1 0 0,-1-1-1 0 0,1 0 1 0 0,5-9-401 0 0,4-1 223 0 0,204-237 1286 0 0,-223 255-1501 0 0,1-1 0 0 0,-1 1 0 0 0,1 0 0 0 0,-1 0 0 0 0,1 0 0 0 0,0 0 0 0 0,0 0 0 0 0,0 0 0 0 0,0 0 0 0 0,0 0 0 0 0,0 1 0 0 0,1-1 0 0 0,-1 1 0 0 0,1 0 0 0 0,-1-1 0 0 0,1 1 0 0 0,-1 0 0 0 0,1 1 0 0 0,-1-1 0 0 0,1 0 0 0 0,0 1 0 0 0,0-1 0 0 0,-1 1 0 0 0,1 0 0 0 0,0 0 0 0 0,0 0 0 0 0,-1 0 0 0 0,1 1 0 0 0,0-1 0 0 0,-1 1 0 0 0,1-1 0 0 0,0 1 0 0 0,-1 0 0 0 0,1 0 0 0 0,-1 0 0 0 0,3 2-8 0 0,1 7 40 0 0,0 1-1 0 0,-1 0 1 0 0,0 0 0 0 0,-1 0-1 0 0,0 0 1 0 0,-1 1 0 0 0,-1 0 0 0 0,1 0-1 0 0,-2-1 1 0 0,0 1 0 0 0,0 0-1 0 0,-1 0 1 0 0,0 0 0 0 0,-3 11-40 0 0,3 7 155 0 0,0-20-130 0 0,0 1 1 0 0,-1-1-1 0 0,0 1 1 0 0,-1-1-1 0 0,0 0 1 0 0,0 0-1 0 0,-1 0 0 0 0,-1 0 1 0 0,0 0-1 0 0,0 0 1 0 0,-1-1-1 0 0,0 0 1 0 0,0 0-1 0 0,-1 0 1 0 0,-1-1-1 0 0,1 0 1 0 0,-1 0-1 0 0,-1-1 1 0 0,1 1-1 0 0,-1-2 1 0 0,0 1-1 0 0,-1-1 1 0 0,0 0-1 0 0,0-1 1 0 0,0 0-1 0 0,0 0 1 0 0,-1-1-1 0 0,-3 0-25 0 0,-7 4-260 0 0,0-2-1 0 0,-1 0 1 0 0,0-2-1 0 0,0 0 1 0 0,0-1-1 0 0,-19 0 261 0 0,39-3-100 0 0,0-1 0 0 0,0 1 0 0 0,1 0 0 0 0,-1 0 0 0 0,0 0 0 0 0,0-1 0 0 0,1 1 1 0 0,-1 0-1 0 0,0-1 0 0 0,1 1 0 0 0,-1-1 0 0 0,0 1 0 0 0,1-1 0 0 0,-1 1 0 0 0,1-1 0 0 0,-1 1 0 0 0,1-1 0 0 0,-1 0 0 0 0,1 1 0 0 0,-1-1 0 0 0,1 0 0 0 0,0 1 0 0 0,-1-1 0 0 0,1 0 0 0 0,0 1 0 0 0,-1-1 0 0 0,1 0 1 0 0,0 0-1 0 0,0 1 0 0 0,0-1 0 0 0,0 0 0 0 0,0 0 0 0 0,0 0 0 0 0,0 1 0 0 0,0-1 0 0 0,0 0 0 0 0,0 0 0 0 0,0 1 0 0 0,0-1 0 0 0,1 0 0 0 0,-1 0 100 0 0,11-33-10025 0 0,-4 26 3369 0 0</inkml:trace>
  <inkml:trace contextRef="#ctx0" brushRef="#br0" timeOffset="4956.826">727 921 0 0 0,'0'0'952'0'0,"0"0"298"0"0,0 0 91 0 0,0 0-92 0 0,0 0-170 0 0,0 0-119 0 0,0 0-65 0 0,3-1-22 0 0,82-60 6010 0 0,-68 45-6364 0 0,33-31 40 0 0,-2-2-1 0 0,-2-3 1 0 0,-3-1 0 0 0,-2-2 0 0 0,-2-2-1 0 0,14-31-558 0 0,-42 67 47 0 0,0 0-1 0 0,-2-1 0 0 0,-1 0 1 0 0,0-1-1 0 0,-2 0 0 0 0,0 0 1 0 0,-2 0-1 0 0,0-1 0 0 0,-2 1 1 0 0,-1-1-1 0 0,0-2-46 0 0,-1 14 17 0 0,0 0 1 0 0,-1 0-1 0 0,0 1 0 0 0,-1-1 1 0 0,0 0-1 0 0,0 1 0 0 0,-2-1 1 0 0,1 1-1 0 0,-1 0 0 0 0,-5-9-17 0 0,7 18-30 0 0,0 0 1 0 0,0 0-1 0 0,-1 0 0 0 0,1 1 0 0 0,0-1 0 0 0,-1 1 0 0 0,1-1 0 0 0,-1 1 0 0 0,1 0 1 0 0,-1 0-1 0 0,1 0 0 0 0,-1 0 0 0 0,0 0 0 0 0,0 1 0 0 0,1-1 0 0 0,-1 1 0 0 0,0 0 1 0 0,0 0-1 0 0,0 0 0 0 0,1 0 0 0 0,-1 0 0 0 0,0 0 0 0 0,0 1 0 0 0,0 0 0 0 0,1-1 1 0 0,-1 1-1 0 0,0 0 0 0 0,1 0 0 0 0,-1 1 0 0 0,1-1 0 0 0,-1 0 0 0 0,1 1 1 0 0,0 0-1 0 0,-1-1 0 0 0,1 1 0 0 0,0 0 0 0 0,0 0 0 0 0,0 0 0 0 0,0 0 0 0 0,1 1 1 0 0,-1-1-1 0 0,1 0 0 0 0,-1 1 0 0 0,1-1 0 0 0,0 1 0 0 0,0-1 0 0 0,0 1 0 0 0,0 0 1 0 0,0 0-1 0 0,0 1 30 0 0,-12 29-5 0 0,1 0-1 0 0,1 0 1 0 0,2 1 0 0 0,1 1 0 0 0,1-1 0 0 0,3 1 0 0 0,0 0 0 0 0,3 0 0 0 0,2 35 5 0 0,-3-16-6 0 0,2 103-62 0 0,1-152 78 0 0,0 1 0 0 0,0-1 0 0 0,1 1 0 0 0,-1-1 0 0 0,2 1 0 0 0,-1-1 0 0 0,0 0 0 0 0,1 0 1 0 0,0 0-1 0 0,0 0 0 0 0,1 0 0 0 0,-1-1 0 0 0,1 0 0 0 0,0 1 0 0 0,0-1 0 0 0,0-1 0 0 0,1 1 0 0 0,-1-1 1 0 0,1 1-1 0 0,0-1 0 0 0,0-1 0 0 0,0 1 0 0 0,0-1 0 0 0,1 0 0 0 0,-1 0 0 0 0,1 0 0 0 0,-1-1 0 0 0,1 0 1 0 0,-1 0-1 0 0,1 0 0 0 0,0-1 0 0 0,-1 1 0 0 0,3-2-10 0 0,9 0 42 0 0,-1-1 0 0 0,0-1 0 0 0,0 0 0 0 0,0-1 0 0 0,0-1 0 0 0,-1-1 0 0 0,0 0 0 0 0,0-1 0 0 0,0 0 0 0 0,-1-1 0 0 0,0-1 0 0 0,-1-1 1 0 0,0 1-1 0 0,0-2 0 0 0,-1 0 0 0 0,0 0 0 0 0,-1-1 0 0 0,0-1 0 0 0,-1 0 0 0 0,-1 0 0 0 0,7-13-42 0 0,-6-41 67 0 0,-26 60-610 0 0,13 16 532 0 0,1 0 0 0 0,0-1 0 0 0,0 1 1 0 0,1 0-1 0 0,0 0 0 0 0,0-1 0 0 0,1 1 0 0 0,0 0 1 0 0,1 0-1 0 0,0 0 0 0 0,0 0 0 0 0,1-1 0 0 0,0 1 1 0 0,1 0-1 0 0,0-1 0 0 0,0 0 0 0 0,1 0 0 0 0,0 0 1 0 0,0 0-1 0 0,3 4 11 0 0,-4-7 15 0 0,0 0 1 0 0,1 0 0 0 0,-1-1-1 0 0,1 1 1 0 0,-1-1-1 0 0,1 0 1 0 0,1 0 0 0 0,-1 0-1 0 0,0-1 1 0 0,1 0-1 0 0,0 1 1 0 0,0-2 0 0 0,0 1-1 0 0,0 0 1 0 0,0-1 0 0 0,1 0-1 0 0,-1 0 1 0 0,1-1-1 0 0,-1 1 1 0 0,1-1 0 0 0,0-1-1 0 0,-1 1 1 0 0,1-1-1 0 0,0 0-15 0 0,5 0 74 0 0,0 0-1 0 0,1-2 1 0 0,-1 1-1 0 0,-1-1 0 0 0,1-1 1 0 0,0 0-1 0 0,0 0 0 0 0,-1-1 1 0 0,0-1-1 0 0,0 1 0 0 0,0-2 1 0 0,0 1-1 0 0,3-5-73 0 0,104-93 387 0 0,-108 94-369 0 0,-1-1 1 0 0,0 0 0 0 0,-1 0-1 0 0,0-1 1 0 0,0 0 0 0 0,-1 0-1 0 0,0 0 1 0 0,-1-1 0 0 0,-1 0-1 0 0,0 0 1 0 0,1-4-19 0 0,-5 3-317 0 0,0 14 207 0 0,2 14-62 0 0,15 55 354 0 0,-1 67-21 0 0,-15-72-146 0 0,1-28-14 0 0,-2 0 0 0 0,-1-1 0 0 0,-2 1-1 0 0,-1 0 1 0 0,-2-1 0 0 0,-7 23-1 0 0,-23-6 311 0 0,35-53-300 0 0,0 1 1 0 0,0-1-1 0 0,0 0 0 0 0,0 1 1 0 0,0-1-1 0 0,0 0 1 0 0,0 0-1 0 0,1 0 0 0 0,-1 1 1 0 0,0-1-1 0 0,0 0 1 0 0,0 0-1 0 0,0 0 1 0 0,0-1-1 0 0,0 1 0 0 0,0 0 1 0 0,0 0-1 0 0,0 0 1 0 0,0-1-1 0 0,0 1 0 0 0,0 0 1 0 0,0-1-1 0 0,1 1 1 0 0,-1-1-1 0 0,0 1 0 0 0,0-1 1 0 0,0 0-1 0 0,1 1 1 0 0,-1-1-1 0 0,0 0 1 0 0,1 1-1 0 0,-1-1 0 0 0,0 0 1 0 0,1 0-1 0 0,-1 1 1 0 0,1-1-1 0 0,-1 0 0 0 0,1 0 1 0 0,0 0-1 0 0,-1 0 1 0 0,1 0-1 0 0,0 0 0 0 0,0 0 1 0 0,0 0-1 0 0,-1 0 1 0 0,1 0-1 0 0,0 1 0 0 0,0-1 1 0 0,0 0-1 0 0,1 0 1 0 0,-1 0-1 0 0,0 0 1 0 0,0 0-1 0 0,0 0 0 0 0,1 0 1 0 0,-1 0-1 0 0,0 0 1 0 0,1 0-1 0 0,-1 0 0 0 0,1 1 1 0 0,-1-1-1 0 0,1 0 1 0 0,0 0-12 0 0,2-25 3 0 0,2-1 1 0 0,1 1-1 0 0,1 1 1 0 0,1-1-1 0 0,2 1 0 0 0,0 1 1 0 0,1 0-1 0 0,2 0 1 0 0,0 1-1 0 0,2 1 1 0 0,0 0-1 0 0,2 1 1 0 0,4-4-4 0 0,-15 17-16 0 0,15-22 4 0 0,2 0-1 0 0,1 2 1 0 0,1 1 0 0 0,1 1 0 0 0,1 1-1 0 0,2 1 1 0 0,0 2 0 0 0,1 1 0 0 0,1 1-1 0 0,17-7 13 0 0,-36 22-6 0 0,1 0 0 0 0,0 1 0 0 0,0 0-1 0 0,0 1 1 0 0,1 1 0 0 0,-1 0 0 0 0,1 1-1 0 0,-1 0 1 0 0,3 1 6 0 0,-14 2 9 0 0,0 0-1 0 0,0 0 0 0 0,-1 1 0 0 0,1-1 1 0 0,0 0-1 0 0,-1 1 0 0 0,0-1 0 0 0,1 1 0 0 0,-1 0 1 0 0,0-1-1 0 0,-1 1 0 0 0,1 0 0 0 0,0-1 1 0 0,-1 1-1 0 0,1 0 0 0 0,-1 0 0 0 0,0 0 1 0 0,0 0-1 0 0,0-1 0 0 0,0 1 0 0 0,-1 0 1 0 0,1 0-1 0 0,-1 0 0 0 0,0-1 0 0 0,1 1 1 0 0,-1 0-1 0 0,-1 0-8 0 0,-5 17 51 0 0,-1 0-1 0 0,-1 0 1 0 0,0-1-1 0 0,-2-1 1 0 0,0 0-1 0 0,-1 0 1 0 0,-1-1-1 0 0,0-1 1 0 0,-2 0 0 0 0,1-1-1 0 0,-7 4-50 0 0,12-10-10 0 0,1-1-1 0 0,-1-1 0 0 0,-1 1 1 0 0,1-2-1 0 0,-1 1 1 0 0,0-1-1 0 0,-1-1 1 0 0,0 0-1 0 0,1 0 1 0 0,-2-1-1 0 0,0 0 11 0 0,10-3-51 0 0,1 0-1 0 0,0-1 1 0 0,-1 1-1 0 0,1-1 1 0 0,0 1-1 0 0,-1-1 1 0 0,1 1-1 0 0,-1-1 1 0 0,1 0-1 0 0,-1 0 1 0 0,1 0-1 0 0,-1 0 1 0 0,1 0-1 0 0,-1 0 1 0 0,1 0 0 0 0,-1 0-1 0 0,1 0 1 0 0,-1-1-1 0 0,1 1 1 0 0,0-1-1 0 0,-1 1 1 0 0,1-1-1 0 0,0 1 1 0 0,-1-1-1 0 0,1 0 1 0 0,0 0-1 0 0,0 0 1 0 0,-1 1-1 0 0,1-1 1 0 0,0-1-1 0 0,0 1 1 0 0,0 0-1 0 0,0 0 1 0 0,0 0 0 0 0,0 0-1 0 0,1-1 1 0 0,-1 1-1 0 0,0 0 1 0 0,1-1-1 0 0,-1 1 1 0 0,1 0-1 0 0,-1-1 1 0 0,1 1-1 0 0,0-1 1 0 0,-1 1-1 0 0,1-1 1 0 0,0 1-1 0 0,0-1 1 0 0,0 1-1 0 0,0-1 1 0 0,0 1-1 0 0,1-2 52 0 0,4-4-90 0 0,1-1-1 0 0,1 1 1 0 0,-1 0-1 0 0,1 1 1 0 0,0 0-1 0 0,1 0 0 0 0,-1 0 1 0 0,1 1-1 0 0,0 0 1 0 0,1 0-1 0 0,-1 1 0 0 0,1 0 1 0 0,0 1-1 0 0,7-2 91 0 0,-6 1-20 0 0,1 1 1 0 0,-1 0-1 0 0,1 1 0 0 0,-1 0 1 0 0,1 1-1 0 0,0 0 0 0 0,0 0 0 0 0,0 1 1 0 0,0 1-1 0 0,2 0 20 0 0,42 35 93 0 0,-49-33-45 0 0,0 0 1 0 0,0 0-1 0 0,0 0 0 0 0,1 0 0 0 0,-1-1 1 0 0,1 0-1 0 0,0-1 0 0 0,0 1 0 0 0,-1-1 1 0 0,1-1-1 0 0,0 1 0 0 0,0-1 0 0 0,0-1 1 0 0,0 1-1 0 0,0-1 0 0 0,0 0 0 0 0,-1 0 1 0 0,1-1-1 0 0,0 0 0 0 0,-1 0 0 0 0,1-1 1 0 0,-1 0-1 0 0,4-2-48 0 0,2-1 92 0 0,0-2 0 0 0,0 1 1 0 0,0-2-1 0 0,-1 1 0 0 0,0-1 0 0 0,-1-1 1 0 0,0 0-1 0 0,0-1 0 0 0,-1 0 0 0 0,-1 0 1 0 0,2-3-93 0 0,78-135 500 0 0,-83 141-489 0 0,-5 15-356 0 0,-1 9 243 0 0,14 86 328 0 0,-7-79-199 0 0,-1 1 0 0 0,-1 0-1 0 0,-1 0 1 0 0,-2 0-1 0 0,0 1 1 0 0,-1-1-1 0 0,-2 0 1 0 0,0 0 0 0 0,-2 1-1 0 0,0-2 1 0 0,-2 1-1 0 0,0-1 1 0 0,-4 5-27 0 0,-2 2 6 0 0,3-2 2 0 0,-1-1 0 0 0,-2-1 0 0 0,-1 1 0 0 0,-1-2 0 0 0,-1 0 0 0 0,-1-1 0 0 0,-1-1 0 0 0,-6 6-8 0 0,22-29 3 0 0,1 1 0 0 0,0-1 0 0 0,-1 1 0 0 0,1-1 0 0 0,0 0 0 0 0,-1 1 0 0 0,1-1 0 0 0,-1 0 0 0 0,1 1 0 0 0,-1-1 0 0 0,1 0 0 0 0,-1 0 0 0 0,1 1-1 0 0,-1-1 1 0 0,1 0 0 0 0,-1 0 0 0 0,1 0 0 0 0,-1 0 0 0 0,1 0 0 0 0,-1 0 0 0 0,1 0 0 0 0,-1 0 0 0 0,1 0 0 0 0,-1 0 0 0 0,0 0 0 0 0,1 0-1 0 0,-1 0 1 0 0,1 0 0 0 0,-1 0 0 0 0,1 0 0 0 0,-1-1 0 0 0,1 1 0 0 0,-1 0 0 0 0,1 0 0 0 0,-1-1 0 0 0,1 1 0 0 0,0 0 0 0 0,-1-1 0 0 0,1 1 0 0 0,-1 0-1 0 0,1-1 1 0 0,0 1 0 0 0,-1-1 0 0 0,1 1 0 0 0,0 0 0 0 0,-1-1 0 0 0,1 1 0 0 0,0-1 0 0 0,0 1 0 0 0,-1-1 0 0 0,1 1 0 0 0,0-1 0 0 0,0 1-1 0 0,0-1 1 0 0,0 0 0 0 0,0 1 0 0 0,0-1 0 0 0,0 1 0 0 0,0-1 0 0 0,0 1 0 0 0,0-1 0 0 0,0 1 0 0 0,0-1 0 0 0,0 1 0 0 0,0-1 0 0 0,1 1 0 0 0,-1-1-1 0 0,0 1 1 0 0,0-1 0 0 0,1 0-3 0 0,0-49 39 0 0,0 48-22 0 0,3-19 18 0 0,1 1 1 0 0,1 1 0 0 0,1-1 0 0 0,1 1 0 0 0,0 0 0 0 0,2 1 0 0 0,3-6-36 0 0,-6 11 9 0 0,2-3-4 0 0,12-32-43 0 0,3 1-1 0 0,2 1 0 0 0,2 1 0 0 0,2 1 1 0 0,2 2-1 0 0,1 1 0 0 0,3 2 1 0 0,1 1-1 0 0,21-15 39 0 0,-28 31 11 0 0,1 1-1 0 0,1 2 1 0 0,1 1 0 0 0,0 2-1 0 0,1 1 1 0 0,15-3-11 0 0,-47 17 6 0 0,-1 0 0 0 0,1 0 1 0 0,0 0-1 0 0,-1 0 0 0 0,1 0 1 0 0,0 0-1 0 0,0 0 0 0 0,0 1 0 0 0,0-1 1 0 0,0 1-1 0 0,0-1 0 0 0,0 1 0 0 0,0 0 1 0 0,0 0-1 0 0,0 0 0 0 0,0 0 1 0 0,0 0-1 0 0,0 0 0 0 0,0 0 0 0 0,0 1 1 0 0,0-1-1 0 0,0 1 0 0 0,0-1 1 0 0,-1 1-1 0 0,1 0 0 0 0,0 0 0 0 0,0 0 1 0 0,0 0-1 0 0,-1 0 0 0 0,1 0 0 0 0,-1 0 1 0 0,1 1-1 0 0,-1-1 0 0 0,1 1 1 0 0,-1-1-1 0 0,0 1 0 0 0,1-1 0 0 0,-1 1 1 0 0,0 0-1 0 0,0-1 0 0 0,0 3-6 0 0,-2 15 57 0 0,-1 0 0 0 0,-1-1 1 0 0,-1 1-1 0 0,-1-1 0 0 0,0 0 0 0 0,-1 0 0 0 0,-1 0 0 0 0,-1-1 0 0 0,-1 0 0 0 0,0 0 0 0 0,-1-1 0 0 0,0-1 1 0 0,-2 1-1 0 0,0-2 0 0 0,0 0 0 0 0,-7 6-57 0 0,2-1 13 0 0,1-1 1 0 0,-2 0 0 0 0,-1-2-1 0 0,0 0 1 0 0,-1-1 0 0 0,0 0-1 0 0,-2-2 1 0 0,-8 4-14 0 0,28-16-19 0 0,1 0 1 0 0,0 0-1 0 0,-1 1 0 0 0,1-2 1 0 0,-1 1-1 0 0,1 0 0 0 0,-1 0 1 0 0,0 0-1 0 0,1-1 0 0 0,-1 1 1 0 0,0-1-1 0 0,1 1 0 0 0,-1-1 1 0 0,0 0-1 0 0,0 0 0 0 0,0 1 1 0 0,1-1-1 0 0,-1-1 0 0 0,0 1 1 0 0,0 0-1 0 0,1 0 0 0 0,-1-1 1 0 0,0 1-1 0 0,0-1 0 0 0,1 1 1 0 0,-1-1-1 0 0,1 0 0 0 0,-1 1 1 0 0,0-1-1 0 0,1 0 0 0 0,-1 0 1 0 0,1 0-1 0 0,0 0 0 0 0,-1-1 1 0 0,1 1-1 0 0,0 0 0 0 0,0 0 1 0 0,0-1-1 0 0,0 1 0 0 0,0-1 1 0 0,0 1-1 0 0,0-1 0 0 0,0 0 1 0 0,0 1-1 0 0,1-1 0 0 0,-1 0 1 0 0,1 1-1 0 0,-1-1 0 0 0,1 0 1 0 0,0 1-1 0 0,0-1 0 0 0,0 0 1 0 0,0 0-1 0 0,0 0 0 0 0,0 1 1 0 0,0-2 18 0 0,0-4-67 0 0,1-1 0 0 0,0 1 1 0 0,0 0-1 0 0,1 0 0 0 0,-1 0 1 0 0,1 0-1 0 0,1 0 0 0 0,0 0 0 0 0,0 0 1 0 0,0 1-1 0 0,0-1 0 0 0,1 1 1 0 0,0 0-1 0 0,1 0 0 0 0,0 0 67 0 0,30-32-8429 0 0,-34 37 3405 0 0,0 1-1955 0 0</inkml:trace>
  <inkml:trace contextRef="#ctx0" brushRef="#br0" timeOffset="5247.678">3577 442 9074 0 0,'0'0'4101'0'0,"0"0"-2439"0"0,0 0-878 0 0,0 0 180 0 0,0 0 220 0 0,0 0 36 0 0,0 0-273 0 0,0 0-368 0 0,0 0-254 0 0,0 0-130 0 0,0 0-64 0 0,0 0-40 0 0,0 0-30 0 0,-3 31-34 0 0,-13 137-83 0 0,9-138-930 0 0,2-20-3532 0 0,5-9 664 0 0,0-1-1562 0 0,0 0-1099 0 0</inkml:trace>
  <inkml:trace contextRef="#ctx0" brushRef="#br0" timeOffset="5476.319">3678 8 3569 0 0,'0'0'-248'0'0,"0"0"-857"0"0,0 0-391 0 0,0 0 776 0 0,0 0 720 0 0</inkml:trace>
  <inkml:trace contextRef="#ctx0" brushRef="#br0" timeOffset="5879.308">3776 601 784 0 0,'0'0'1526'0'0,"0"0"281"0"0,0 0 496 0 0,0 0 270 0 0,0 0-180 0 0,0 0-524 0 0,0 0-593 0 0,0 0-382 0 0,0 0-146 0 0,0 0-56 0 0,0 0-63 0 0,0 0-79 0 0,10-17-89 0 0,62-103 489 0 0,4 17-515 0 0,-64 89-472 0 0,-9 11-28 0 0,-1 0 0 0 0,1 0-1 0 0,0 0 1 0 0,0 0 0 0 0,0 0 0 0 0,0 0 0 0 0,0 1 0 0 0,1-1 0 0 0,-1 1 0 0 0,1 0 0 0 0,-1 0 0 0 0,1 0 0 0 0,0 1-1 0 0,0 0 1 0 0,0-1 0 0 0,0 1 0 0 0,0 0 0 0 0,0 1 0 0 0,1-1 65 0 0,7 35-172 0 0,-12-29 341 0 0,1 1 0 0 0,-1-1-1 0 0,1 1 1 0 0,0-1 0 0 0,1 1 0 0 0,-1-1 0 0 0,1 0-1 0 0,0 0 1 0 0,0 0 0 0 0,1 0 0 0 0,-1 0 0 0 0,1 0-1 0 0,0-1 1 0 0,1 1 0 0 0,-1-1 0 0 0,1 0 0 0 0,0 0 0 0 0,0 0-1 0 0,0-1 1 0 0,0 1 0 0 0,1-1 0 0 0,-1 0 0 0 0,1 0-1 0 0,0 0 1 0 0,0-1 0 0 0,0 0 0 0 0,0 0 0 0 0,0 0-1 0 0,1-1 1 0 0,-1 1 0 0 0,6-1-169 0 0,-1-2 168 0 0,0-2 0 0 0,0 1 0 0 0,-1-2 0 0 0,1 1 0 0 0,-1-1-1 0 0,1-1 1 0 0,-1 1 0 0 0,0-2 0 0 0,-1 1 0 0 0,1-1 0 0 0,-1 0 0 0 0,0-1 0 0 0,-1 0 0 0 0,0 0 0 0 0,0-1 0 0 0,0 0-168 0 0,11-9 31 0 0,18-20-536 0 0,-6 5-2543 0 0,-10 14-3320 0 0,-15 16 470 0 0,0-1-4294 0 0</inkml:trace>
  <inkml:trace contextRef="#ctx0" brushRef="#br0" timeOffset="6410.276">4628 251 4505 0 0,'0'0'2218'0'0,"0"0"-482"0"0,0 0 21 0 0,0 0 206 0 0,0 0-3 0 0,0 0-286 0 0,0 0-501 0 0,0 0-430 0 0,0 0-273 0 0,0 0-185 0 0,0 0-144 0 0,0 0-105 0 0,0 0-44 0 0,-8 7 0 0 0,3-2 9 0 0,-8 5-41 0 0,0 1-1 0 0,0 1 1 0 0,2 0 0 0 0,-1 0-1 0 0,2 1 1 0 0,-1 1-1 0 0,2 0 1 0 0,0 0-1 0 0,1 1 1 0 0,0 0-1 0 0,-3 11 41 0 0,10-23-17 0 0,0 78-655 0 0,4-79 761 0 0,1-1 0 0 0,-1 1 0 0 0,0-1 0 0 0,1 0 1 0 0,-1 0-1 0 0,1-1 0 0 0,-1 1 0 0 0,1-1 0 0 0,0 1 1 0 0,-1-1-1 0 0,1 0 0 0 0,-1-1 0 0 0,1 1 0 0 0,-1-1 0 0 0,1 1 1 0 0,-1-1-1 0 0,1 0 0 0 0,-1 0 0 0 0,1-1 0 0 0,-1 1 1 0 0,0-1-1 0 0,0 1 0 0 0,1-1-89 0 0,106-69 1781 0 0,90-45-405 0 0,-79 82-860 0 0,-119 36-487 0 0,0-1 0 0 0,-1 0 0 0 0,1 1 0 0 0,-1-1 1 0 0,1 1-1 0 0,-1 0 0 0 0,1-1 0 0 0,-1 1 0 0 0,0 0 1 0 0,0 0-1 0 0,0 0 0 0 0,0 0 0 0 0,0 0 0 0 0,-1 0 1 0 0,1 0-1 0 0,0 0 0 0 0,-1 0 0 0 0,0 0 0 0 0,1 0 1 0 0,-1 0-1 0 0,0 0 0 0 0,0 0 0 0 0,0 3-29 0 0,1 1 73 0 0,2 26 42 0 0,-2 0 0 0 0,0 0 0 0 0,-2 0 0 0 0,-2 0 0 0 0,-5 28-115 0 0,-12 64-27 0 0,-4-1 1 0 0,-6-2 0 0 0,-38 95 26 0 0,56-183-4 0 0,-1 0 1 0 0,-1-2 0 0 0,-2 1-1 0 0,-1-2 1 0 0,-2 0-1 0 0,0-1 1 0 0,-22 23 3 0 0,38-49 11 0 0,1 0 0 0 0,-1-1 0 0 0,0 0 0 0 0,0 1 0 0 0,0-1 0 0 0,0 0 0 0 0,-1 0-1 0 0,1 0 1 0 0,0-1 0 0 0,-1 1 0 0 0,1-1 0 0 0,-1 0 0 0 0,0 0 0 0 0,1 0 0 0 0,-1 0 0 0 0,0-1 0 0 0,1 0 0 0 0,-1 1 0 0 0,-4-2-11 0 0,6 0-4 0 0,0-1-1 0 0,0 0 1 0 0,0 0 0 0 0,0 0-1 0 0,0 0 1 0 0,1-1 0 0 0,-1 1-1 0 0,1 0 1 0 0,-1-1 0 0 0,1 1-1 0 0,0-1 1 0 0,0 0 0 0 0,0 1-1 0 0,0-1 1 0 0,0 0 0 0 0,1 1-1 0 0,-1-1 1 0 0,1 0 0 0 0,0 0-1 0 0,0 0 1 0 0,0 1 0 0 0,0-1-1 0 0,0 0 1 0 0,1-1 4 0 0,-1 4 0 0 0,2-30-16 0 0,1 0-1 0 0,1 0 1 0 0,2 1 0 0 0,1 0-1 0 0,2 0 1 0 0,0 1 0 0 0,2 0-1 0 0,1 1 1 0 0,1 0 0 0 0,2 0-1 0 0,0 2 1 0 0,2 0 0 0 0,9-10 16 0 0,-13 16-185 0 0,1 2 1 0 0,0 0-1 0 0,2 0 1 0 0,0 1 0 0 0,0 1-1 0 0,2 1 1 0 0,0 0-1 0 0,0 1 1 0 0,1 1-1 0 0,9-3 185 0 0,77-9-8625 0 0,-95 24 3262 0 0,-3 0-3148 0 0</inkml:trace>
  <inkml:trace contextRef="#ctx0" brushRef="#br0" timeOffset="7057.288">1589 236 11050 0 0,'0'0'809'0'0,"0"0"-545"0"0,0 0 24 0 0,0 0 416 0 0,0 0 336 0 0,0 0 120 0 0,0 0-240 0 0,0 0-383 0 0,0 0-273 0 0,0 0-136 0 0,0 0-104 0 0,0 0-128 0 0,0 0-320 0 0,0 0-745 0 0,120 70-1823 0 0,-113-66-2337 0 0,-5-1-1841 0 0</inkml:trace>
  <inkml:trace contextRef="#ctx0" brushRef="#br0" timeOffset="8495.356">3728 1 752 0 0,'0'0'1300'0'0,"0"0"-5"0"0,0 0 207 0 0,0 0 262 0 0,0 0 133 0 0,0 0-147 0 0,0 0-342 0 0,0 0-356 0 0,0 0-256 0 0,0 0-136 0 0,0 0-30 0 0,0 0 3 0 0,0 0-10 0 0,-1 3-1 0 0,-6 9-41 0 0,6-9-54 0 0,1-3-34 0 0,0 0-35 0 0,0 0-30 0 0,0 0-15 0 0,0 0-23 0 0,0 0-38 0 0,0 0-38 0 0,0 0-39 0 0,0 0-76 0 0,0 0-39 0 0,0 0-57 0 0,5 0-2594 0 0,-1-1-5843 0 0,-4-2-2218 0 0</inkml:trace>
</inkml:ink>
</file>

<file path=ppt/ink/ink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2:51.00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39 1705 9490 0 0,'0'0'2845'0'0,"0"0"-1573"0"0,0 0-611 0 0,0 0-126 0 0,0 0 72 0 0,0 0 153 0 0,0 0 80 0 0,0 0-50 0 0,0 0-158 0 0,0 0-201 0 0,0 0-159 0 0,-8 11-54 0 0,2-3-174 0 0,4-6-29 0 0,-1 0 1 0 0,1 1-1 0 0,0 0 0 0 0,0-1 1 0 0,0 1-1 0 0,1 0 0 0 0,-1 0 1 0 0,1 0-1 0 0,-1 0 0 0 0,1 0 1 0 0,0 0-1 0 0,0 1 0 0 0,0-1 1 0 0,1 0-1 0 0,-1 0 0 0 0,1 1 1 0 0,0-1-1 0 0,0 0 0 0 0,0 1 1 0 0,0-1-1 0 0,1 0 0 0 0,-1 1 1 0 0,1-1-1 0 0,0 0 0 0 0,0 2-15 0 0,69 159 1061 0 0,8-3 0 0 0,85 131-1061 0 0,-100-218 407 0 0,-62-73-377 0 0,0-1-1 0 0,0 0 1 0 0,0 1 0 0 0,0-1 0 0 0,0 0 0 0 0,0 0-1 0 0,0 0 1 0 0,0 0 0 0 0,0 0 0 0 0,0 0-1 0 0,0 0 1 0 0,1-1 0 0 0,-1 1 0 0 0,0 0 0 0 0,0-1-1 0 0,0 1 1 0 0,0 0 0 0 0,0-1 0 0 0,0 1 0 0 0,-1-1-1 0 0,1 1 1 0 0,0-1 0 0 0,0 0 0 0 0,0 1-1 0 0,0-1 1 0 0,-1 0 0 0 0,1 0 0 0 0,0 0 0 0 0,-1 1-1 0 0,1-1 1 0 0,0 0 0 0 0,-1 0 0 0 0,1 0 0 0 0,-1 0-1 0 0,0 0 1 0 0,1 0 0 0 0,-1 0 0 0 0,0 0 0 0 0,0 0-1 0 0,1 0 1 0 0,-1 0 0 0 0,0-1 0 0 0,0 1-1 0 0,0 0 1 0 0,0 0 0 0 0,0 0 0 0 0,0 0 0 0 0,-1 0-1 0 0,1 0 1 0 0,0 0-30 0 0,2-7 40 0 0,61-276 506 0 0,-7-10-754 0 0,-56 294 198 0 0,0-1 0 0 0,-1 1 0 0 0,1-1 0 0 0,0 1-1 0 0,0-1 1 0 0,0 1 0 0 0,0-1 0 0 0,0 1 0 0 0,-1-1 0 0 0,1 1 0 0 0,0-1 0 0 0,0 1 0 0 0,0-1 0 0 0,0 1 0 0 0,1-1 0 0 0,-1 0 0 0 0,0 1 0 0 0,0-1-1 0 0,0 1 1 0 0,0-1 0 0 0,0 1 0 0 0,1-1 0 0 0,-1 1 0 0 0,0-1 0 0 0,0 1 0 0 0,1 0 0 0 0,-1-1 0 0 0,0 1 0 0 0,1-1 0 0 0,-1 1 0 0 0,1 0 0 0 0,-1-1-1 0 0,0 1 1 0 0,1 0 0 0 0,-1-1 0 0 0,1 1 0 0 0,-1 0 0 0 0,1 0 0 0 0,-1-1 0 0 0,1 1 0 0 0,-1 0 0 0 0,1 0 0 0 0,-1 0 0 0 0,1 0 0 0 0,-1 0 0 0 0,1 0-1 0 0,0 0 1 0 0,-1 0 0 0 0,1 0 0 0 0,-1 0 0 0 0,1 0 0 0 0,-1 0 0 0 0,1 0 0 0 0,-1 0 0 0 0,1 0 0 0 0,-1 0 0 0 0,1 1 0 0 0,-1-1 0 0 0,1 0 0 0 0,0 1 10 0 0,17 31-504 0 0,-13-22 621 0 0,46 114-57 0 0,-39-89-40 0 0,2-1-1 0 0,1-1 1 0 0,2 0 0 0 0,15 22-20 0 0,-28-48 5 0 0,0 0 0 0 0,1 0 1 0 0,0-1-1 0 0,0 1 0 0 0,1-1 1 0 0,0 0-1 0 0,0-1 0 0 0,0 1 1 0 0,1-1-1 0 0,0 0 0 0 0,0-1 1 0 0,0 0-1 0 0,6 3-5 0 0,-11-5 39 0 0,0-1 0 0 0,1 1 0 0 0,-1-1 0 0 0,1 1 0 0 0,-1-1 0 0 0,1 0 0 0 0,0 0 0 0 0,-1 0 1 0 0,1 0-1 0 0,0-1 0 0 0,0 1 0 0 0,0-1 0 0 0,-1 0 0 0 0,1 0 0 0 0,0 0 0 0 0,0 0 0 0 0,0 0 0 0 0,0 0 0 0 0,0-1 0 0 0,-1 1 0 0 0,1-1 0 0 0,0 0 0 0 0,-1 0 0 0 0,1 0 1 0 0,0 0-1 0 0,-1-1 0 0 0,1 1 0 0 0,-1 0 0 0 0,0-1 0 0 0,1 0 0 0 0,-1 0 0 0 0,0 0 0 0 0,0 0 0 0 0,0 0 0 0 0,0 0 0 0 0,0 0 0 0 0,-1 0 0 0 0,2-3-39 0 0,4-13 185 0 0,0-2 1 0 0,-1 1-1 0 0,-1-1 0 0 0,0 0 0 0 0,-2 0 0 0 0,0 0 0 0 0,-2-1 0 0 0,0 1 1 0 0,-2-12-186 0 0,3-16 127 0 0,3-106-372 0 0,-8 0 0 0 0,-7-15 245 0 0,-7 12-3898 0 0,-7 3-5357 0 0,20 130 3274 0 0,3 8-1066 0 0</inkml:trace>
  <inkml:trace contextRef="#ctx0" brushRef="#br0" timeOffset="527.064">1012 976 5977 0 0,'0'0'3557'0'0,"0"0"-2013"0"0,0 0-807 0 0,0 0-124 0 0,0 0 158 0 0,0 0 218 0 0,0 0 72 0 0,0 0-63 0 0,0 0-145 0 0,0 0-143 0 0,0 35-107 0 0,2 112-88 0 0,18-37 327 0 0,10-19-313 0 0,5-1 0 0 0,3-1 1 0 0,13 16-530 0 0,-11-16 126 0 0,-30-63-83 0 0,1 0-1 0 0,1-1 1 0 0,1-1-1 0 0,1 1 1 0 0,1-2-1 0 0,1 0 1 0 0,14 13-43 0 0,-30-35 18 0 0,1 0 0 0 0,0 0 0 0 0,-1 0-1 0 0,1 0 1 0 0,0 0 0 0 0,0 0 0 0 0,0-1 0 0 0,0 1 0 0 0,0 0 0 0 0,0-1-1 0 0,0 1 1 0 0,0-1 0 0 0,0 1 0 0 0,0-1 0 0 0,0 1 0 0 0,0-1 0 0 0,0 0-1 0 0,0 1 1 0 0,1-1 0 0 0,-1 0 0 0 0,0 0 0 0 0,0 0 0 0 0,0 0 0 0 0,0 0-1 0 0,1 0 1 0 0,-1 0 0 0 0,0-1 0 0 0,0 1 0 0 0,0 0 0 0 0,0-1 0 0 0,0 1-1 0 0,0 0 1 0 0,1-1 0 0 0,-1 0 0 0 0,0 1 0 0 0,0-1 0 0 0,-1 1 0 0 0,1-1-1 0 0,0 0 1 0 0,0 0 0 0 0,0 0 0 0 0,0 1 0 0 0,-1-1 0 0 0,1 0 0 0 0,0 0-1 0 0,-1 0 1 0 0,1-1-18 0 0,25-58 873 0 0,-22 46-894 0 0,8-23 80 0 0,2 1 0 0 0,1 1 0 0 0,2 0 1 0 0,1 1-1 0 0,2 1 0 0 0,1 0-59 0 0,-20 32 0 0 0,0 0-1 0 0,-1-1 1 0 0,1 1 0 0 0,0 0 0 0 0,0-1 0 0 0,0 1-1 0 0,0 0 1 0 0,0 0 0 0 0,0 0 0 0 0,0 0 0 0 0,1 0-1 0 0,-1 0 1 0 0,0 0 0 0 0,1 1 0 0 0,-1-1 0 0 0,0 0-1 0 0,1 1 1 0 0,-1-1 0 0 0,1 1 0 0 0,-1-1 0 0 0,1 1 0 0 0,-1 0-1 0 0,1-1 1 0 0,-1 1 0 0 0,1 0 0 0 0,-1 0 0 0 0,1 0-1 0 0,-1 0 1 0 0,1 1 0 0 0,-1-1 0 0 0,1 0 0 0 0,-1 1-1 0 0,1-1 1 0 0,-1 1 0 0 0,1-1 0 0 0,-1 1 0 0 0,0-1-1 0 0,1 1 1 0 0,-1 0 0 0 0,0 0 0 0 0,1 0 0 0 0,-1 0-1 0 0,0 0 1 0 0,0 0 0 0 0,0 0 0 0 0,0 0 0 0 0,0 1-1 0 0,0-1 1 0 0,0 0 0 0 0,-1 0 0 0 0,1 1 0 0 0,0-1 0 0 0,-1 1-1 0 0,1-1 1 0 0,0 1 0 0 0,34 86 167 0 0,19 28-725 0 0,-53-115 432 0 0,-1 0 0 0 0,1 0 0 0 0,0 0-1 0 0,0 0 1 0 0,0 0 0 0 0,0 0-1 0 0,0 0 1 0 0,1 0 0 0 0,-1 0 0 0 0,0-1-1 0 0,0 1 1 0 0,0 0 0 0 0,1-1 0 0 0,-1 1-1 0 0,0-1 1 0 0,1 1 0 0 0,-1-1-1 0 0,0 0 1 0 0,1 0 0 0 0,-1 0 0 0 0,1 0-1 0 0,-1 0 1 0 0,0 0 0 0 0,1 0 0 0 0,-1 0-1 0 0,1 0 1 0 0,-1 0 0 0 0,0-1 0 0 0,1 1-1 0 0,-1-1 1 0 0,0 1 0 0 0,1-1-1 0 0,-1 1 1 0 0,0-1 0 0 0,0 0 0 0 0,0 0-1 0 0,0 1 1 0 0,1-1 0 0 0,-1 0 0 0 0,0-1 126 0 0,40-46-8102 0 0,-35 40 6368 0 0,19-28-5340 0 0,-17 22 5608 0 0</inkml:trace>
  <inkml:trace contextRef="#ctx0" brushRef="#br0" timeOffset="1107.929">2040 1352 3009 0 0,'0'0'1541'0'0,"0"0"-348"0"0,0 0 27 0 0,0 0 331 0 0,0 0 307 0 0,0 0 63 0 0,0 0-304 0 0,0 0-448 0 0,-21 31-431 0 0,-62 99-306 0 0,40-41 21 0 0,38-77-394 0 0,1 0 0 0 0,0 0 0 0 0,1 0 0 0 0,1 1 0 0 0,0-1 0 0 0,0 1 0 0 0,1 0 0 0 0,1 0 0 0 0,1 12-59 0 0,1-23 15 0 0,-1 1-1 0 0,1 0 1 0 0,0 0-1 0 0,1-1 1 0 0,-1 1 0 0 0,0-1-1 0 0,1 0 1 0 0,-1 0-1 0 0,1 0 1 0 0,0 0 0 0 0,0 0-1 0 0,0 0 1 0 0,0-1-1 0 0,0 1 1 0 0,0-1 0 0 0,0 0-1 0 0,0 0 1 0 0,1 0-1 0 0,-1 0 1 0 0,0-1 0 0 0,1 1-1 0 0,-1-1 1 0 0,0 0-1 0 0,1 0 1 0 0,-1 0 0 0 0,0-1-1 0 0,1 1 1 0 0,-1-1-1 0 0,0 1 1 0 0,1-1 0 0 0,-1 0-1 0 0,0-1 1 0 0,0 1-1 0 0,0 0 1 0 0,0-1 0 0 0,0 0-1 0 0,0 0 1 0 0,-1 1-1 0 0,2-3-14 0 0,14-15 157 0 0,-1 0 0 0 0,-1-2 0 0 0,-1 0 0 0 0,-1 0 0 0 0,-1-2 0 0 0,-1 0 0 0 0,-1 0 0 0 0,-1-1 0 0 0,-1 0 0 0 0,-1-1 0 0 0,-1 0 0 0 0,1-8-157 0 0,20-57-52 0 0,-27 87 115 0 0,7-16-468 0 0,-4 37-531 0 0,-3-11 908 0 0,-3 2 16 0 0,2 0 0 0 0,-1 0 0 0 0,2 1 0 0 0,-1-1 0 0 0,1 0 0 0 0,0 0 0 0 0,1 0 1 0 0,0 0-1 0 0,0-1 0 0 0,1 1 0 0 0,0-1 0 0 0,1 1 0 0 0,0-1 0 0 0,0 0 0 0 0,1 0 1 0 0,0 0-1 0 0,0-1 0 0 0,1 0 0 0 0,0 0 0 0 0,0 0 0 0 0,0-1 0 0 0,1 0 0 0 0,0 0 1 0 0,3 1 11 0 0,-6-5 46 0 0,0-1 1 0 0,-1 0 0 0 0,1 0 0 0 0,0 0 0 0 0,0-1 0 0 0,0 1 0 0 0,0-1-1 0 0,0 0 1 0 0,0 0 0 0 0,0 0 0 0 0,0-1 0 0 0,0 1 0 0 0,0-1 0 0 0,0 0-1 0 0,0 0 1 0 0,0-1 0 0 0,0 1 0 0 0,-1-1 0 0 0,1 0 0 0 0,0 0-1 0 0,-1 0 1 0 0,0 0 0 0 0,1 0 0 0 0,-1-1 0 0 0,0 0 0 0 0,0 1 0 0 0,-1-1-1 0 0,1 0 1 0 0,-1-1 0 0 0,1 1 0 0 0,0-2-47 0 0,55-115 1323 0 0,-36 56-1181 0 0,-3 0 0 0 0,-3-1 1 0 0,-3-1-1 0 0,-3 0 0 0 0,-3-1 0 0 0,-1-55-142 0 0,-6 93-82 0 0,-2 1-1 0 0,0 0 0 0 0,-2 0 1 0 0,-1 0-1 0 0,-2 0 0 0 0,0 1 1 0 0,-2 0-1 0 0,-1 0 0 0 0,-1 1 0 0 0,-9-14 83 0 0,-15-1 111 0 0,34 40-117 0 0,0 1-1 0 0,0-1 1 0 0,0 1-1 0 0,0-1 0 0 0,0 1 1 0 0,0 0-1 0 0,0-1 1 0 0,0 1-1 0 0,0 0 0 0 0,0 0 1 0 0,0 0-1 0 0,0 0 0 0 0,0 0 1 0 0,-1 0-1 0 0,1 0 1 0 0,0 0-1 0 0,0 0 0 0 0,0 0 1 0 0,0 1-1 0 0,0-1 0 0 0,0 0 1 0 0,0 1-1 0 0,0-1 1 0 0,0 0-1 0 0,0 1 0 0 0,0 0 1 0 0,0-1-1 0 0,1 1 0 0 0,-1-1 1 0 0,0 1-1 0 0,0 0 1 0 0,0 0-1 0 0,1 0 0 0 0,-1-1 1 0 0,0 1-1 0 0,1 0 1 0 0,-1 0-1 0 0,1 0 0 0 0,-1 0 1 0 0,1 0-1 0 0,-1 0 0 0 0,1 0 1 0 0,0 0-1 0 0,0 0 1 0 0,-1 0-1 0 0,1 0 0 0 0,0 0 1 0 0,0 1 6 0 0,-6 19 26 0 0,2 1 0 0 0,0 0 0 0 0,1 0 1 0 0,1 0-1 0 0,1 0 0 0 0,1 0 0 0 0,1 0 1 0 0,1 1-1 0 0,2 1-26 0 0,2 3 41 0 0,2 0 1 0 0,1-1-1 0 0,1 0 1 0 0,1-1-1 0 0,2 0 1 0 0,0-1-1 0 0,1 0 1 0 0,2-1-1 0 0,0-1 1 0 0,2 0-1 0 0,0-1 0 0 0,1-1 1 0 0,1-1-1 0 0,1-1 1 0 0,1 0-1 0 0,0-2 1 0 0,1-1-1 0 0,1 0 1 0 0,0-2-1 0 0,16 6-41 0 0,-30-15-136 0 0,1 0-1 0 0,-1 0 1 0 0,1-1-1 0 0,0-1 1 0 0,0 0-1 0 0,0 0 1 0 0,0-1 0 0 0,0 0-1 0 0,10-1 137 0 0,-14-20-4358 0 0,-13 6-2944 0 0,-1 3-1513 0 0</inkml:trace>
  <inkml:trace contextRef="#ctx0" brushRef="#br0" timeOffset="1401.918">2102 1094 13411 0 0,'0'0'384'0'0,"0"0"-8"0"0,0 0 104 0 0,0 0 96 0 0,190-73 104 0 0,-141 54 17 0 0,3-7-89 0 0,1 1-80 0 0,8-1-120 0 0,2-4-176 0 0,3-3-240 0 0,2 4-520 0 0,-2-1-1329 0 0,-16 5-2768 0 0,-17 10-6737 0 0</inkml:trace>
  <inkml:trace contextRef="#ctx0" brushRef="#br0" timeOffset="2988.427">2476 2239 424 0 0,'0'0'1896'0'0,"0"0"-482"0"0,0 0-98 0 0,0 0 181 0 0,0 0 252 0 0,0 0 115 0 0,0 0-135 0 0,0 0-275 0 0,0 0-303 0 0,0 0-268 0 0,0 0-210 0 0,-33 17-151 0 0,-100 55-108 0 0,128-70-381 0 0,0 1 0 0 0,0 0 0 0 0,0 0 0 0 0,1 0-1 0 0,-1 0 1 0 0,1 1 0 0 0,0 0 0 0 0,0 0 0 0 0,0 0-1 0 0,1 0 1 0 0,0 1 0 0 0,-1-1 0 0 0,1 1 0 0 0,1 0-1 0 0,-3 4-32 0 0,-3 7 107 0 0,-5 10-8 0 0,1 0 0 0 0,1 2 0 0 0,2-1 0 0 0,0 1 0 0 0,2 1 0 0 0,1-1-1 0 0,1 1 1 0 0,2 0 0 0 0,1 0 0 0 0,1 0 0 0 0,1 1 0 0 0,3 14-99 0 0,-3-40 11 0 0,-1-1 0 0 0,1 1 0 0 0,1-1 0 0 0,-1 1 1 0 0,0 0-1 0 0,1-1 0 0 0,0 1 0 0 0,0-1 0 0 0,0 1 0 0 0,0-1 0 0 0,0 1 0 0 0,1-1 0 0 0,-1 0 1 0 0,1 0-1 0 0,0 0 0 0 0,0 0 0 0 0,0 0 0 0 0,1 0 0 0 0,-1 0 0 0 0,1-1 0 0 0,-1 1 0 0 0,1-1 1 0 0,0 1-1 0 0,0-1 0 0 0,0 0 0 0 0,0-1 0 0 0,0 1 0 0 0,0 0 0 0 0,1-1 0 0 0,-1 0 1 0 0,1 1-1 0 0,-1-1 0 0 0,1-1 0 0 0,-1 1 0 0 0,1 0 0 0 0,-1-1 0 0 0,1 0 0 0 0,0 0 0 0 0,-1 0 1 0 0,1 0-1 0 0,0-1 0 0 0,-1 1 0 0 0,1-1 0 0 0,-1 0 0 0 0,1 0 0 0 0,-1 0 0 0 0,1-1 0 0 0,1 0-11 0 0,10-15 176 0 0,1-1-1 0 0,-2 0 0 0 0,0-1 0 0 0,-2-1 0 0 0,0 0 0 0 0,-1-1 0 0 0,-1 0 0 0 0,-1 0 0 0 0,-1-1 0 0 0,0 0 0 0 0,3-22-175 0 0,-4 22 51 0 0,5-18-67 0 0,-2-1 0 0 0,-1 0 1 0 0,-2-1-1 0 0,-2 1 0 0 0,-2-1 0 0 0,-1-6 16 0 0,-3 48-37 0 0,1 1 0 0 0,0-1 0 0 0,0 0 0 0 0,-1 1 0 0 0,1-1 0 0 0,0 0 0 0 0,-1 0 0 0 0,1 1 0 0 0,0-1 0 0 0,-1 0-1 0 0,1 0 1 0 0,0 0 0 0 0,-1 0 0 0 0,1 1 0 0 0,0-1 0 0 0,-1 0 0 0 0,1 0 0 0 0,-1 0 0 0 0,1 0 0 0 0,0 0 0 0 0,-1 0 0 0 0,1 0 0 0 0,-1 0 0 0 0,1 0 0 0 0,0 0-1 0 0,-1 0 1 0 0,1 0 0 0 0,-1-1 0 0 0,1 1 0 0 0,0 0 0 0 0,-1 0 0 0 0,1 0 0 0 0,0 0 0 0 0,-1-1 0 0 0,1 1 0 0 0,0 0 0 0 0,-1 0 0 0 0,1-1 0 0 0,0 1 0 0 0,-1 0 0 0 0,1 0-1 0 0,0-1 1 0 0,0 1 0 0 0,-1 0 0 0 0,1-1 0 0 0,0 1 0 0 0,0 0 0 0 0,0-1 0 0 0,0 1 0 0 0,-1-1 0 0 0,1 1 0 0 0,0 0 0 0 0,0-1 37 0 0,-16 206-1234 0 0,17-200 1230 0 0,0 1-1 0 0,0-1 1 0 0,1 1 0 0 0,0-1-1 0 0,0 0 1 0 0,1 0-1 0 0,-1 0 1 0 0,1 0 0 0 0,0 0-1 0 0,0-1 1 0 0,1 1-1 0 0,-1-1 1 0 0,1 0 0 0 0,0 0-1 0 0,0 0 1 0 0,0 0 0 0 0,1-1-1 0 0,-1 0 1 0 0,1 0-1 0 0,0 0 1 0 0,0 0 0 0 0,0-1-1 0 0,0 0 1 0 0,4 2 4 0 0,-5-4 14 0 0,-1 1 1 0 0,0-1-1 0 0,0 0 1 0 0,1 0-1 0 0,-1 0 1 0 0,0 0-1 0 0,1 0 1 0 0,-1-1-1 0 0,0 0 1 0 0,0 1-1 0 0,0-1 1 0 0,1 0-1 0 0,-1 0 1 0 0,0-1-1 0 0,0 1 1 0 0,-1-1-1 0 0,1 0 1 0 0,0 1-1 0 0,0-1 1 0 0,-1 0-1 0 0,1-1 0 0 0,-1 1 1 0 0,0 0-1 0 0,0-1 1 0 0,0 1-1 0 0,0-1 1 0 0,0 0-1 0 0,0 1 1 0 0,-1-1-1 0 0,1 0 1 0 0,-1 0-1 0 0,0 0 1 0 0,1 0-1 0 0,-2-1 1 0 0,1 1-1 0 0,0-1-14 0 0,13-78 43 0 0,-4-2 0 0 0,-3 1 0 0 0,-4-9-43 0 0,-1 28 27 0 0,0 44 48 0 0,-1 0 1 0 0,-1-1-1 0 0,-1 1 0 0 0,-1 0 0 0 0,-1-1 0 0 0,-1 1 1 0 0,0 1-1 0 0,-4-8-75 0 0,6-99 423 0 0,3 88-318 0 0,1 29-86 0 0,-1 0 1 0 0,-1 0 0 0 0,1 0 0 0 0,-2 0 0 0 0,1 0-1 0 0,-1 0 1 0 0,0 0 0 0 0,-1 0 0 0 0,0 0 0 0 0,-1 0-1 0 0,0 1 1 0 0,-2-5-20 0 0,-19-13 495 0 0,24 26-472 0 0,0 0-35 0 0,-15 30-420 0 0,8 3 479 0 0,1 0 1 0 0,1 1-1 0 0,2 0 1 0 0,1 0-1 0 0,2 0 1 0 0,1 0-1 0 0,2-1 1 0 0,1 4-48 0 0,7 48 26 0 0,3 0 0 0 0,4-1 0 0 0,12 25-26 0 0,-29-101 3 0 0,1 0 0 0 0,0 0-1 0 0,1 0 1 0 0,0 0 0 0 0,0-1-1 0 0,1 0 1 0 0,0 1-1 0 0,0-1 1 0 0,0-1 0 0 0,1 1-1 0 0,0-1 1 0 0,1 1 0 0 0,-1-2-1 0 0,1 1 1 0 0,0 0-1 0 0,1-1 1 0 0,-1 0 0 0 0,1-1-1 0 0,0 0 1 0 0,0 0 0 0 0,1 0-1 0 0,-1-1 1 0 0,1 0-1 0 0,-1 0 1 0 0,1-1 0 0 0,0 0-1 0 0,0 0 1 0 0,0-1 0 0 0,0 0-1 0 0,0-1 1 0 0,1 1-1 0 0,-1-1 1 0 0,5-2-3 0 0,-2-1 73 0 0,0-2 1 0 0,0 0-1 0 0,-1 0 1 0 0,0-1-1 0 0,0 0 0 0 0,-1 0 1 0 0,0-1-1 0 0,0-1 1 0 0,0 1-1 0 0,-1-2 0 0 0,0 1 1 0 0,0-1-1 0 0,-1 0 1 0 0,-1 0-1 0 0,1-1 0 0 0,-2 0 1 0 0,1 0-1 0 0,-1-1 1 0 0,-1 1-1 0 0,0-1 0 0 0,0 0 1 0 0,-1 0-1 0 0,0-1 1 0 0,-1 1-1 0 0,-1 0 0 0 0,0-1 1 0 0,0-4-74 0 0,0 9 7 0 0,-1 0 0 0 0,0 1 0 0 0,0-1 1 0 0,0 0-1 0 0,-1 0 0 0 0,0 1 0 0 0,0-1 0 0 0,-1 0 1 0 0,0 1-1 0 0,0-1 0 0 0,-1 1 0 0 0,1 0 0 0 0,-1 0 0 0 0,-1 0 1 0 0,1 0-1 0 0,-1 0 0 0 0,0 1 0 0 0,0 0 0 0 0,-1 0 1 0 0,1 0-1 0 0,-1 0 0 0 0,0 1 0 0 0,-1-1 0 0 0,1 1 1 0 0,-1 1-1 0 0,0-1 0 0 0,0 1 0 0 0,-2-1-7 0 0,0-1-236 0 0,-1 1 1 0 0,0 1-1 0 0,-1-1 0 0 0,1 1 1 0 0,0 1-1 0 0,-1 0 0 0 0,0 0 0 0 0,1 1 1 0 0,-1 0-1 0 0,0 1 0 0 0,0 0 0 0 0,1 0 1 0 0,-1 1-1 0 0,0 0 0 0 0,0 1 0 0 0,1 0 1 0 0,-1 1-1 0 0,1 0 0 0 0,0 0 1 0 0,0 1-1 0 0,-1 0 236 0 0,-23 19-3472 0 0,13-6-1754 0 0,4-2-3856 0 0</inkml:trace>
  <inkml:trace contextRef="#ctx0" brushRef="#br0" timeOffset="3359.987">3168 1915 4137 0 0,'0'0'2740'0'0,"0"0"-688"0"0,0 0-296 0 0,0 0-41 0 0,0 0-117 0 0,0 0-265 0 0,0 0-341 0 0,0 0-250 0 0,0 0-177 0 0,0 0-164 0 0,-20 33-135 0 0,-58 104-111 0 0,75-134-150 0 0,1 0 0 0 0,0 0 0 0 0,0 0 1 0 0,0 0-1 0 0,0 0 0 0 0,1 1 0 0 0,-1-1 0 0 0,1 0 0 0 0,0 1 0 0 0,0 0 1 0 0,0-1-1 0 0,0 1 0 0 0,1-1 0 0 0,-1 1 0 0 0,1 0 0 0 0,0-1 1 0 0,0 1-1 0 0,1 0 0 0 0,0 3-5 0 0,1 2 15 0 0,-1-2 38 0 0,0 0 0 0 0,1 0-1 0 0,0-1 1 0 0,0 1 0 0 0,1 0-1 0 0,0-1 1 0 0,0 1 0 0 0,0-1 0 0 0,1 0-1 0 0,0 0 1 0 0,0-1 0 0 0,1 1-1 0 0,0-1 1 0 0,0 0 0 0 0,0 0-1 0 0,0 0 1 0 0,1-1 0 0 0,-1 1-1 0 0,1-1 1 0 0,0-1 0 0 0,1 1 0 0 0,-1-1-1 0 0,1 0 1 0 0,-1-1 0 0 0,1 0-1 0 0,0 0 1 0 0,0 0 0 0 0,0-1-1 0 0,0 0 1 0 0,0 0 0 0 0,0 0 0 0 0,0-1-1 0 0,0-1 1 0 0,0 1 0 0 0,0-1-1 0 0,0 0 1 0 0,0 0 0 0 0,0-1-1 0 0,0 0 1 0 0,0 0 0 0 0,-1-1-1 0 0,1 0 1 0 0,0-1-53 0 0,1-1 123 0 0,-2 0 0 0 0,1-1 1 0 0,-1 0-1 0 0,0 0 0 0 0,0-1 0 0 0,0 1 0 0 0,-1-1 0 0 0,0 0 1 0 0,-1-1-1 0 0,1 1 0 0 0,-1-1 0 0 0,-1 0 0 0 0,0 0 0 0 0,0 0 0 0 0,0-1 1 0 0,-1 1-1 0 0,0-1 0 0 0,-1 1 0 0 0,0-1 0 0 0,0 1 0 0 0,-1-1 1 0 0,0 0-1 0 0,0 1 0 0 0,-1-1 0 0 0,0 0 0 0 0,-1 1-123 0 0,0-1-54 0 0,0 0 0 0 0,-1 0 0 0 0,0 1 1 0 0,-1 0-1 0 0,1-1 0 0 0,-2 1 0 0 0,1 0 0 0 0,-1 1 0 0 0,0-1 0 0 0,-1 1 0 0 0,1 0 0 0 0,-2 1 1 0 0,1-1-1 0 0,-1 1 0 0 0,-4-3 54 0 0,6 5-322 0 0,-1 0 1 0 0,1 0-1 0 0,-1 1 1 0 0,0 0-1 0 0,1 0 1 0 0,-1 0-1 0 0,-1 1 1 0 0,1 0-1 0 0,0 0 1 0 0,0 1-1 0 0,-1 0 1 0 0,1 0-1 0 0,-7 0 322 0 0,-19 4-4866 0 0,6 12-4784 0 0,21-8 5121 0 0</inkml:trace>
  <inkml:trace contextRef="#ctx0" brushRef="#br0" timeOffset="4229.012">3332 1823 0 0 0,'0'0'556'0'0,"0"0"988"0"0,0 0 558 0 0,0 0 165 0 0,0 0-71 0 0,0 0-269 0 0,0 0-323 0 0,0 0-253 0 0,0 0-223 0 0,0 0-162 0 0,0 0-165 0 0,2-3-177 0 0,-1 1-586 0 0,-1 2-15 0 0,0 0 0 0 0,0 1 0 0 0,0-1 0 0 0,1 1 0 0 0,-1-1 0 0 0,0 0 0 0 0,0 1-1 0 0,0-1 1 0 0,0 0 0 0 0,1 1 0 0 0,-1-1 0 0 0,0 0 0 0 0,0 1 0 0 0,1-1 0 0 0,-1 0 0 0 0,0 0-1 0 0,1 1 1 0 0,-1-1 0 0 0,0 0 0 0 0,1 0 0 0 0,-1 0 0 0 0,0 1 0 0 0,1-1 0 0 0,-1 0 0 0 0,0 0-1 0 0,1 0 1 0 0,-1 0 0 0 0,0 0 0 0 0,1 0 0 0 0,-1 0 0 0 0,1 0 0 0 0,-1 0 0 0 0,0 0 0 0 0,1 0-1 0 0,-1 0 1 0 0,1 0 0 0 0,-1 0 0 0 0,0 0 0 0 0,1 0 0 0 0,-1 0 0 0 0,0 0 0 0 0,1 0 0 0 0,-1-1 0 0 0,0 1-1 0 0,1 0 1 0 0,-1 0 0 0 0,0 0 0 0 0,1-1 0 0 0,-1 1 0 0 0,0 0 0 0 0,1 0 0 0 0,-1-1 0 0 0,0 1-1 0 0,0 0 1 0 0,1-1 0 0 0,-1 1 0 0 0,0 0 0 0 0,0-1-23 0 0,13 51 905 0 0,-11-35-845 0 0,2 1 1 0 0,0-1-1 0 0,1 0 0 0 0,0 0 0 0 0,1 0 0 0 0,1-1 1 0 0,0 0-1 0 0,1 0 0 0 0,2 1-60 0 0,-8-11 43 0 0,0-1-1 0 0,0 0 1 0 0,1 0-1 0 0,-1 0 1 0 0,1 0 0 0 0,0 0-1 0 0,0-1 1 0 0,0 1 0 0 0,0-1-1 0 0,0 0 1 0 0,0 0 0 0 0,1 0-1 0 0,-1 0 1 0 0,1-1 0 0 0,0 1-1 0 0,-1-1 1 0 0,1 0-1 0 0,0 0 1 0 0,0 0 0 0 0,-1 0-1 0 0,1-1 1 0 0,0 0 0 0 0,0 0-1 0 0,0 0 1 0 0,0 0 0 0 0,0 0-1 0 0,0-1 1 0 0,-1 0 0 0 0,1 1-1 0 0,0-1 1 0 0,0-1-1 0 0,-1 1 1 0 0,1-1 0 0 0,-1 1-1 0 0,1-1 1 0 0,-1 0 0 0 0,0 0-1 0 0,0-1 1 0 0,1 1 0 0 0,0-2-43 0 0,7-16 32 0 0,-2-1 1 0 0,0-1-1 0 0,0 1 1 0 0,-2-2 0 0 0,-1 1-1 0 0,-1-1 1 0 0,-1 0 0 0 0,-1 0-1 0 0,-1 0 1 0 0,-1 0-1 0 0,-1-19-32 0 0,0-12-3762 0 0,-16 62-3674 0 0,9 58 4933 0 0,7-62 2684 0 0,0 1 0 0 0,1 0 0 0 0,-1 0 0 0 0,1 0 0 0 0,0-1 0 0 0,1 1 0 0 0,-1 0 0 0 0,1-1 0 0 0,0 1 0 0 0,0-1 0 0 0,0 1 0 0 0,0-1 0 0 0,1 0 0 0 0,0 0 0 0 0,0 0 0 0 0,0-1 0 0 0,0 1 0 0 0,1-1 0 0 0,1 2-181 0 0,3 2 397 0 0,1 0 0 0 0,-1-1 0 0 0,1 0 0 0 0,1 0 0 0 0,-1-1 0 0 0,1-1-1 0 0,0 1 1 0 0,0-2 0 0 0,0 1 0 0 0,1-1 0 0 0,-1-1 0 0 0,1 0 0 0 0,0 0 0 0 0,-1-1 0 0 0,1-1 0 0 0,0 1-1 0 0,0-2 1 0 0,3 0-397 0 0,-7-2 198 0 0,-1 0-1 0 0,1-1 0 0 0,0 0 0 0 0,-1 0 0 0 0,0-1 0 0 0,0 1 1 0 0,0-2-1 0 0,0 1 0 0 0,-1 0 0 0 0,0-1 0 0 0,0 0 0 0 0,0 0 1 0 0,-1-1-1 0 0,0 1 0 0 0,0-1 0 0 0,-1 0 0 0 0,0 0 1 0 0,0 0-1 0 0,-1 0 0 0 0,1-2-197 0 0,80-278 1750 0 0,-71 247-1790 0 0,-3 0 0 0 0,-1-1 0 0 0,-2 0 0 0 0,-1-1 0 0 0,-3 1 0 0 0,-1-1 0 0 0,-2 1 0 0 0,-2-1-1 0 0,-2 1 1 0 0,-1 0 0 0 0,-3 0 0 0 0,-1 1 0 0 0,-6-14 40 0 0,15 49-7 0 0,0 0-1 0 0,0 1 0 0 0,-1-1 0 0 0,1 1 0 0 0,-1-1 0 0 0,0 1 0 0 0,0 0 1 0 0,-1 0-1 0 0,1-1 0 0 0,-1 2 0 0 0,0-1 0 0 0,0 0 0 0 0,0 0 0 0 0,0 1 1 0 0,-1 0-1 0 0,1 0 0 0 0,-1 0 0 0 0,0 0 0 0 0,0 0 0 0 0,0 1 0 0 0,0 0 1 0 0,-1 0-1 0 0,1 0 0 0 0,-1 0 0 0 0,1 1 0 0 0,-1-1 0 0 0,1 1 0 0 0,-3 0 8 0 0,3 5-29 0 0,-1-1-1 0 0,1 1 1 0 0,0 0 0 0 0,0 0-1 0 0,0 1 1 0 0,1-1-1 0 0,-1 1 1 0 0,1 0-1 0 0,0 0 1 0 0,0 0-1 0 0,1 0 1 0 0,0 0-1 0 0,0 1 1 0 0,0-1-1 0 0,0 1 1 0 0,1-1-1 0 0,0 1 1 0 0,0 0-1 0 0,1-1 1 0 0,-1 5 29 0 0,-3 14-49 0 0,2 0 1 0 0,0 0-1 0 0,2 0 0 0 0,0 0 1 0 0,2 0-1 0 0,1 0 0 0 0,0-1 1 0 0,2 1-1 0 0,1-1 0 0 0,0 0 1 0 0,2 0-1 0 0,1 0 1 0 0,1-1-1 0 0,0-1 0 0 0,2 0 1 0 0,0 0-1 0 0,2-1 0 0 0,0-1 1 0 0,1 0-1 0 0,1-1 0 0 0,0-1 1 0 0,2 0-1 0 0,4 3 49 0 0,74 42-1542 0 0,-27-36-6905 0 0,-61-22 750 0 0,-7-4 3313 0 0</inkml:trace>
  <inkml:trace contextRef="#ctx0" brushRef="#br0" timeOffset="4491.94">3695 1352 14363 0 0,'0'0'686'0'0,"0"0"-224"0"0,0 0 152 0 0,0 0 225 0 0,0 0 103 0 0,0 0-25 0 0,0 0-182 0 0,35-18-178 0 0,114-59-121 0 0,57-18 260 0 0,-59 30-1602 0 0,-98 45-2153 0 0,0 1-3761 0 0,-20 7-3642 0 0</inkml:trace>
  <inkml:trace contextRef="#ctx0" brushRef="#br0" timeOffset="5278.942">4878 1300 5793 0 0,'0'0'1047'0'0,"0"0"-416"0"0,0 0-164 0 0,0 0 196 0 0,0 0 321 0 0,0 0 168 0 0,0 0-85 0 0,0 0-240 0 0,0 0-221 0 0,0 0-171 0 0,0 0-113 0 0,21 35-68 0 0,66 108-51 0 0,-43-51 172 0 0,-37-72-89 0 0,0 0 0 0 0,-2 0 0 0 0,-1 1 0 0 0,0-1 0 0 0,-2 1 0 0 0,0 0 0 0 0,-1 0 0 0 0,-2-1 0 0 0,0 8-286 0 0,0-27 61 0 0,1 0 0 0 0,-1 1 0 0 0,0-1 1 0 0,0 0-1 0 0,0 0 0 0 0,0 0 0 0 0,0 0 0 0 0,0 0 1 0 0,0 0-1 0 0,0 0 0 0 0,0 0 0 0 0,-1 0 1 0 0,1 0-1 0 0,0 0 0 0 0,-1-1 0 0 0,1 1 0 0 0,0-1 1 0 0,-1 1-1 0 0,1-1 0 0 0,-1 1 0 0 0,1-1 0 0 0,-1 0 1 0 0,1 0-1 0 0,-1 1 0 0 0,1-1 0 0 0,-1 0 1 0 0,1 0-1 0 0,-1-1 0 0 0,1 1 0 0 0,-1 0 0 0 0,1 0 1 0 0,-1-1-1 0 0,1 1 0 0 0,0-1 0 0 0,-1 1 0 0 0,1-1 1 0 0,0 0-1 0 0,-1 0 0 0 0,1 1 0 0 0,0-1 1 0 0,0 0-1 0 0,0 0 0 0 0,-1 0 0 0 0,1 0 0 0 0,0 0 1 0 0,0-1-1 0 0,1 1 0 0 0,-1 0 0 0 0,0 0 0 0 0,0-1 1 0 0,0 1-62 0 0,-5-13 19 0 0,0 1 0 0 0,1-1 0 0 0,0 1 0 0 0,2-2 0 0 0,-1 1 0 0 0,1 0 0 0 0,1 0 0 0 0,1-1 0 0 0,0 1 0 0 0,1-1 0 0 0,0 0 0 0 0,1 1 0 0 0,1-1 0 0 0,1 1 0 0 0,0 0 0 0 0,2-6-19 0 0,10-38 22 0 0,2 0 1 0 0,3 1 0 0 0,3 1-1 0 0,2 1 1 0 0,3 1 0 0 0,22-33-23 0 0,-43 73 7 0 0,0-1 0 0 0,1 1 0 0 0,1 1-1 0 0,0 0 1 0 0,1 0 0 0 0,1 1 0 0 0,0 0 0 0 0,0 1 0 0 0,1 0 0 0 0,0 1 0 0 0,1 0 0 0 0,1 1 0 0 0,-1 0 0 0 0,1 1 0 0 0,0 1-1 0 0,9-3-5 0 0,-21 9 7 0 0,0 1 0 0 0,0 0 0 0 0,0 0 0 0 0,1-1 0 0 0,-1 1 0 0 0,0 1 0 0 0,0-1 0 0 0,1 0 0 0 0,-1 1 0 0 0,0-1 0 0 0,0 1 0 0 0,0-1 0 0 0,0 1 0 0 0,0 0 0 0 0,0 0 0 0 0,0 0 0 0 0,0 0 0 0 0,0 0 0 0 0,0 1 0 0 0,-1-1 0 0 0,1 1 0 0 0,0-1 0 0 0,-1 1 0 0 0,1-1 0 0 0,-1 1 0 0 0,0 0 0 0 0,1 0 0 0 0,-1-1 0 0 0,0 1 0 0 0,0 0 0 0 0,0 0 0 0 0,0 0 0 0 0,-1 1 0 0 0,1-1 0 0 0,0 0 0 0 0,-1 0 0 0 0,1 1-8 0 0,7 86 381 0 0,-8-86-361 0 0,-2 23 16 0 0,-2 0-1 0 0,0 0 1 0 0,-2-1-1 0 0,-1 1 1 0 0,-1-2 0 0 0,-1 1-1 0 0,-1-1 1 0 0,-2-1 0 0 0,0 1-1 0 0,-1-2 1 0 0,-1 0-1 0 0,-1-1 1 0 0,-1 0 0 0 0,-7 5-36 0 0,-11-8-1158 0 0,32-18 986 0 0,1 0 0 0 0,0 0 0 0 0,0-1 0 0 0,0 1 0 0 0,0 0 0 0 0,0-1 0 0 0,0 1 0 0 0,0-1 0 0 0,-1 1 0 0 0,1-1 0 0 0,0 1 0 0 0,1-1 0 0 0,-1 0 0 0 0,0 1 0 0 0,0-1 0 0 0,0 0 0 0 0,0 0 0 0 0,0 0 0 0 0,1 0-1 0 0,-1 0 1 0 0,0 1 0 0 0,1-1 0 0 0,-1-1 0 0 0,1 1 0 0 0,-1 0 0 0 0,1 0 0 0 0,-1 0 0 0 0,1 0 0 0 0,0 0 0 0 0,0 0 0 0 0,-1 0 0 0 0,1-1 0 0 0,0 1 172 0 0,-2-64-13049 0 0,4 49 10664 0 0</inkml:trace>
  <inkml:trace contextRef="#ctx0" brushRef="#br0" timeOffset="5652.166">5760 811 3305 0 0,'0'0'1713'0'0,"0"0"-327"0"0,0 0 42 0 0,0 0 266 0 0,0 0 149 0 0,0 0-108 0 0,0 0-344 0 0,0 0-348 0 0,0 0-262 0 0,0 0-208 0 0,0 0-156 0 0,-22 35-138 0 0,-67 108-127 0 0,64-77-31 0 0,27-56-104 0 0,-1-4 3 0 0,0-1 0 0 0,0 1 0 0 0,0-1 0 0 0,1 1-1 0 0,0-1 1 0 0,0 0 0 0 0,0 0 0 0 0,1 0-1 0 0,-1 0 1 0 0,1 0 0 0 0,0-1 0 0 0,1 1 0 0 0,-1-1-1 0 0,1 0 1 0 0,0 0 0 0 0,0 0 0 0 0,0 0-1 0 0,1-1 1 0 0,-1 0 0 0 0,1 0 0 0 0,0 0-1 0 0,0 0 1 0 0,0-1 0 0 0,0 0 0 0 0,0 0 0 0 0,0 0-1 0 0,1 0 1 0 0,-1-1 0 0 0,1 0 0 0 0,-1 0-1 0 0,1-1 1 0 0,-1 0 0 0 0,1 0 0 0 0,0 0 0 0 0,-1 0-1 0 0,1-1 1 0 0,-1 0 0 0 0,1 0 0 0 0,-1 0-1 0 0,0-1 1 0 0,1 0 0 0 0,-1 0 0 0 0,0 0-1 0 0,0-1 1 0 0,0 0 0 0 0,2-2-20 0 0,1 1 144 0 0,0-1-1 0 0,0-1 1 0 0,-1 1 0 0 0,1-1 0 0 0,-1-1-1 0 0,-1 1 1 0 0,1-1 0 0 0,-1-1-1 0 0,-1 1 1 0 0,1-1 0 0 0,-1 0-1 0 0,-1 0 1 0 0,1 0 0 0 0,-1-1 0 0 0,-1 1-1 0 0,1-1 1 0 0,-2 0 0 0 0,1 0-1 0 0,-1 0 1 0 0,-1-1 0 0 0,1 1 0 0 0,-2 0-1 0 0,1-1 1 0 0,-1 1 0 0 0,-1 0-1 0 0,1-1 1 0 0,-2 1 0 0 0,1 0 0 0 0,-1 0-1 0 0,-1-1 1 0 0,0 1 0 0 0,0 1-1 0 0,-3-6-143 0 0,-1 0-74 0 0,0 1 0 0 0,-2-1 0 0 0,1 2 0 0 0,-2-1 0 0 0,0 1-1 0 0,0 1 1 0 0,-1-1 0 0 0,-1 2 0 0 0,-9-8 74 0 0,-27-10-3399 0 0,-3 13-4751 0 0,39 14 533 0 0</inkml:trace>
  <inkml:trace contextRef="#ctx0" brushRef="#br0" timeOffset="5892.089">6235 781 4825 0 0,'0'0'2691'0'0,"0"0"-1636"0"0,0 0-245 0 0,0 0 453 0 0,0 0 265 0 0,0 0-21 0 0,0 0-362 0 0,0 0-478 0 0,0 0-300 0 0,0 0-131 0 0,-1 32-89 0 0,-2 135-110 0 0,3-139-605 0 0,0-15-8665 0 0,0-13 2756 0 0</inkml:trace>
  <inkml:trace contextRef="#ctx0" brushRef="#br0" timeOffset="6043.032">5977 244 6385 0 0,'0'0'825'0'0,"0"0"-985"0"0,0 0-449 0 0,0 0-55 0 0,0 0 240 0 0,0 0 160 0 0,0 0-432 0 0,0 0-800 0 0,0 0-1401 0 0</inkml:trace>
  <inkml:trace contextRef="#ctx0" brushRef="#br0" timeOffset="6420.534">6426 789 11402 0 0,'0'0'1239'0'0,"0"0"-380"0"0,0 0 251 0 0,0 0 383 0 0,0 0 145 0 0,0 0-210 0 0,0 0-421 0 0,0 0-297 0 0,0 0-78 0 0,0 0-11 0 0,0 0-55 0 0,0 0-113 0 0,3-31-121 0 0,10-97-88 0 0,5-51 168 0 0,-18 177-443 0 0,0 0-1 0 0,0 0 0 0 0,0 0 0 0 0,0 0 1 0 0,1 0-1 0 0,-1 0 0 0 0,1 0 0 0 0,-1 0 1 0 0,1 0-1 0 0,0 0 0 0 0,0 0 0 0 0,0 1 1 0 0,0-1-1 0 0,0 0 0 0 0,0 1 0 0 0,0-1 1 0 0,1 1-1 0 0,-1-1 0 0 0,0 1 0 0 0,1-1 1 0 0,-1 1-1 0 0,1 0 0 0 0,0 0 0 0 0,-1 0 0 0 0,1 0 1 0 0,0 0-1 0 0,1 0 32 0 0,15 44-1078 0 0,-15-30 918 0 0,0 8-71 0 0,1-1-1 0 0,1 0 1 0 0,1 0-1 0 0,1-1 1 0 0,0 0-1 0 0,2 0 1 0 0,0-1-1 0 0,1 1 1 0 0,1-2-1 0 0,2 3 232 0 0,-11-18 18 0 0,-1 0 0 0 0,1-1 0 0 0,-1 1 0 0 0,1 0 0 0 0,0-1 0 0 0,-1 1 0 0 0,1-1 0 0 0,0 1 0 0 0,0-1 0 0 0,0 0 0 0 0,0 0 0 0 0,0 0 0 0 0,1 0 0 0 0,-1 0 0 0 0,0-1 0 0 0,0 1 0 0 0,0 0 0 0 0,1-1 0 0 0,-1 0 0 0 0,0 0 0 0 0,1 1 0 0 0,-1-1 0 0 0,0-1 0 0 0,1 1 0 0 0,-1 0 1 0 0,0-1-1 0 0,1 1 0 0 0,-1-1 0 0 0,0 1 0 0 0,0-1 0 0 0,1 0 0 0 0,-1 0 0 0 0,0 0 0 0 0,0 0 0 0 0,0-1 0 0 0,0 1 0 0 0,-1 0 0 0 0,1-1 0 0 0,0 0 0 0 0,0 1 0 0 0,-1-1 0 0 0,1 0 0 0 0,0-1-18 0 0,49-93 1872 0 0,-14-118-845 0 0,-27 133-3477 0 0,3 4-4583 0 0,-7 53 730 0 0,-4 5-1321 0 0</inkml:trace>
  <inkml:trace contextRef="#ctx0" brushRef="#br0" timeOffset="6596.217">6898 1 11618 0 0,'0'0'1127'0'0,"0"0"-105"0"0,0 0 238 0 0,0 0 219 0 0,0 0-1 0 0,0 0-207 0 0,0 0-324 0 0,13 31-241 0 0,41 100-92 0 0,53 102 1216 0 0,-20-110-3800 0 0,-65-103 419 0 0,-2-3-2947 0 0,-11-5-5254 0 0,-8-9 4171 0 0</inkml:trace>
  <inkml:trace contextRef="#ctx0" brushRef="#br0" timeOffset="6856.01">6800 325 10202 0 0,'0'0'4430'0'0,"0"0"-2721"0"0,0 0-1117 0 0,0 0-45 0 0,0 0 164 0 0,0 0 66 0 0,0 0-77 0 0,0 0-209 0 0,0 0-203 0 0,0 0-97 0 0,0 0-54 0 0,34-17-62 0 0,105-54-38 0 0,-39 33-378 0 0,-41 17-1731 0 0,-24 9-4441 0 0,-17 5-4440 0 0</inkml:trace>
  <inkml:trace contextRef="#ctx0" brushRef="#br0" timeOffset="7711.05">5981 277 184 0 0,'0'0'1774'0'0,"0"0"-483"0"0,0 0-60 0 0,0 0 168 0 0,0 0 198 0 0,0 0 94 0 0,0 0-97 0 0,0 0-216 0 0,0 0-207 0 0,0 0-210 0 0,0 0-171 0 0,0 0-140 0 0,0 0-110 0 0,-13 1 1876 0 0,-1 17-1688 0 0,24-25-2164 0 0,-6 5 452 0 0,0 0-1563 0 0,-2 1-4486 0 0,-1 1-362 0 0</inkml:trace>
  <inkml:trace contextRef="#ctx0" brushRef="#br0" timeOffset="10645.218">4768 2457 0 0 0,'0'0'523'0'0,"0"0"276"0"0,0 0 126 0 0,0 0 113 0 0,-1-7 74 0 0,-2-18 30 0 0,3 24-842 0 0,0 0 1 0 0,0 0-1 0 0,-1 1 1 0 0,1-1-1 0 0,-1 0 1 0 0,1 0-1 0 0,-1 0 1 0 0,1 0 0 0 0,-1 1-1 0 0,1-1 1 0 0,-1 0-1 0 0,0 0 1 0 0,1 1-1 0 0,-1-1 1 0 0,0 1-1 0 0,0-1 1 0 0,1 0 0 0 0,-1 1-1 0 0,0-1 1 0 0,0 1-1 0 0,0 0 1 0 0,0-1-1 0 0,0 1 1 0 0,0 0-1 0 0,0 0 1 0 0,0-1 0 0 0,0 1-1 0 0,0 0 1 0 0,1 0-1 0 0,-1 0 1 0 0,0 0-1 0 0,0 0 1 0 0,0 0 0 0 0,0 0-1 0 0,0 1-300 0 0,-7 1 213 0 0,0 1 0 0 0,0 1 0 0 0,1-1-1 0 0,0 1 1 0 0,-1 1 0 0 0,2-1 0 0 0,-1 1 0 0 0,0 1 0 0 0,1-1-1 0 0,0 1 1 0 0,0 0 0 0 0,1 0 0 0 0,0 1 0 0 0,0-1 0 0 0,0 1-1 0 0,1 0 1 0 0,-2 3-213 0 0,-8 10 89 0 0,1 1-1 0 0,0 0 1 0 0,1 1-1 0 0,2 0 1 0 0,0 1-1 0 0,1 0 1 0 0,1 1-1 0 0,2 0 1 0 0,0 0-1 0 0,1 0 1 0 0,2 1-1 0 0,1-1 1 0 0,0 1-1 0 0,2 16-88 0 0,2-34 50 0 0,0 0-1 0 0,0-1 1 0 0,1 1-1 0 0,-1-1 1 0 0,2 1-1 0 0,-1-1 1 0 0,1 0-1 0 0,-1-1 1 0 0,2 1-1 0 0,-1 0 1 0 0,1-1-1 0 0,-1 0 1 0 0,1 0-1 0 0,1-1 1 0 0,-1 1-1 0 0,1-1 1 0 0,0 0-1 0 0,-1-1 1 0 0,2 1-1 0 0,-1-1 1 0 0,0-1-1 0 0,1 1 1 0 0,-1-1-1 0 0,1 0 1 0 0,0 0-1 0 0,0-1 1 0 0,0 0-1 0 0,0 0 1 0 0,-1 0-1 0 0,1-1 1 0 0,0 0-1 0 0,0-1 1 0 0,0 0-1 0 0,5-1-49 0 0,17 1 169 0 0,0-2 1 0 0,-1-2-1 0 0,1 0 0 0 0,-1-2 0 0 0,0-1 0 0 0,0-1 0 0 0,-1-1 1 0 0,-1-2-1 0 0,1 0 0 0 0,-2-2 0 0 0,0-1 0 0 0,-1-1 0 0 0,0-1 1 0 0,1-3-170 0 0,32-46-1133 0 0,-42 43-2314 0 0,-1-1-4199 0 0,-9 15-4007 0 0</inkml:trace>
  <inkml:trace contextRef="#ctx0" brushRef="#br0" timeOffset="13219.027">5951 2173 416 0 0,'0'0'1168'0'0,"0"0"-159"0"0,0 0-147 0 0,0 0 52 0 0,0 0 118 0 0,0 0 52 0 0,0 0-41 0 0,0 0-164 0 0,0 0-164 0 0,0 0-151 0 0,-19 34-149 0 0,-59 108-95 0 0,51-73 38 0 0,27-59-291 0 0,-2 12 113 0 0,1-16-105 0 0,0 0 0 0 0,0 0 1 0 0,0 0-1 0 0,1 0 0 0 0,-1 0 0 0 0,2 0 1 0 0,-1 0-1 0 0,1 0 0 0 0,0 0 0 0 0,0 0 1 0 0,0 0-1 0 0,1 0 0 0 0,0-1 0 0 0,0 1 0 0 0,0 0 1 0 0,1-1-1 0 0,0 0 0 0 0,0 0 0 0 0,1 1 1 0 0,2 2-76 0 0,-2-8 148 0 0,0 1 1 0 0,0-1-1 0 0,0 0 1 0 0,0-1-1 0 0,0 1 0 0 0,-1-1 1 0 0,1 1-1 0 0,0-1 1 0 0,0 0-1 0 0,0-1 1 0 0,0 1-1 0 0,-1-1 1 0 0,1 1-1 0 0,-1-1 1 0 0,1 0-1 0 0,-1 0 1 0 0,0-1-1 0 0,0 1 0 0 0,0-1 1 0 0,0 1-1 0 0,0-1 1 0 0,0 0-1 0 0,-1 0 1 0 0,1-1-1 0 0,-1 1 1 0 0,0 0-1 0 0,0-1 1 0 0,0 1-1 0 0,-1-1 1 0 0,1 0-1 0 0,-1 0-148 0 0,30-48 460 0 0,-3-1 0 0 0,-2-2 0 0 0,-3 0 0 0 0,-2-1 0 0 0,-3-2-460 0 0,28-57 327 0 0,-38 133-639 0 0,4 26 161 0 0,-10-28 105 0 0,2 0 0 0 0,0 0 1 0 0,1-1-1 0 0,1 0 0 0 0,0 0 1 0 0,1 0-1 0 0,1 0 0 0 0,0-1 1 0 0,1-1-1 0 0,1 1 46 0 0,-9-12 1 0 0,1 0 1 0 0,-1 0-1 0 0,1 0 1 0 0,0 0-1 0 0,0-1 0 0 0,0 1 1 0 0,0-1-1 0 0,0 1 0 0 0,0-1 1 0 0,0 0-1 0 0,0 0 1 0 0,0 0-1 0 0,0 0 0 0 0,1 0 1 0 0,-1 0-1 0 0,0-1 1 0 0,1 1-1 0 0,-1-1 0 0 0,1 0 1 0 0,-1 1-1 0 0,1-1 0 0 0,-1 0 1 0 0,1-1-1 0 0,-1 1 1 0 0,0 0-1 0 0,1-1 0 0 0,-1 1 1 0 0,1-1-1 0 0,-1 0 0 0 0,0 0 1 0 0,0 0-1 0 0,1 0 1 0 0,-1 0-1 0 0,0 0 0 0 0,0 0 1 0 0,1-1-2 0 0,51-72 877 0 0,23-199 927 0 0,-69 234-1722 0 0,-1-1 0 0 0,-1 0 0 0 0,-3-1 0 0 0,-1 1 0 0 0,-2-1-1 0 0,-1 0 1 0 0,-3 1 0 0 0,-6-26-82 0 0,4 36 18 0 0,-3 1 0 0 0,0 0 0 0 0,-2 0 0 0 0,-1 1 0 0 0,-1 0 0 0 0,-8-10-18 0 0,20 35 6 0 0,-1 0-1 0 0,1 0 1 0 0,-1 0-1 0 0,0 0 1 0 0,0 0-1 0 0,0 0 1 0 0,0 1-1 0 0,0-1 1 0 0,-1 1-1 0 0,1 0 1 0 0,-1-1-1 0 0,0 1 1 0 0,0 0-1 0 0,1 1 1 0 0,-1-1-1 0 0,0 0 1 0 0,-1 1-1 0 0,1 0 1 0 0,0-1-1 0 0,0 1 1 0 0,-1 1-1 0 0,-1-2-5 0 0,-3 29-446 0 0,7-10 406 0 0,1-1 1 0 0,1 1-1 0 0,0-1 1 0 0,1 0 0 0 0,1 0-1 0 0,0 0 1 0 0,1 0-1 0 0,1 0 1 0 0,1-1 0 0 0,0 0-1 0 0,1 0 40 0 0,8 13-41 0 0,2-2 0 0 0,1 0 0 0 0,1-1 0 0 0,1-1 0 0 0,2-1 0 0 0,0-1-1 0 0,1-1 1 0 0,1-1 0 0 0,1 0 0 0 0,0-2 0 0 0,2-2 0 0 0,11 6 41 0 0,10 4-1927 0 0,-46-25 959 0 0,-6 1-12019 0 0,1-2 11305 0 0,-2 0-1836 0 0</inkml:trace>
  <inkml:trace contextRef="#ctx0" brushRef="#br0" timeOffset="13393.99">6088 1838 11698 0 0,'0'0'1435'0'0,"0"0"-497"0"0,0 0-295 0 0,0 0 233 0 0,0 0 375 0 0,0 0 129 0 0,0 0-157 0 0,0 0-303 0 0,0 0-270 0 0,0 0-149 0 0,36-16-73 0 0,115-52-69 0 0,6-26 383 0 0,-107 58-589 0 0,0 2-531 0 0,90-62 446 0 0,-52 28-8495 0 0,-75 57-1304 0 0</inkml:trace>
  <inkml:trace contextRef="#ctx0" brushRef="#br0" timeOffset="14327.969">7218 965 4553 0 0,'0'0'1923'0'0,"0"0"-45"0"0,0 0 46 0 0,0 0 131 0 0,0 0 23 0 0,0 0-264 0 0,0 0-443 0 0,0 0-395 0 0,0 0-328 0 0,0 0-229 0 0,0 0-103 0 0,-1 3-41 0 0,1 2-156 0 0,0 1 1 0 0,0-1-1 0 0,0 1 1 0 0,1-1 0 0 0,0 1-1 0 0,0-1 1 0 0,0 1-1 0 0,1-1 1 0 0,0 0 0 0 0,0 0-1 0 0,0 0 1 0 0,0 0-1 0 0,1 0 1 0 0,0 0-120 0 0,9 21 338 0 0,91 220 1037 0 0,-18-11-1598 0 0,-81-226 1657 0 0,1-5-6215 0 0,-7-12-9896 0 0,-3 3 9307 0 0</inkml:trace>
  <inkml:trace contextRef="#ctx0" brushRef="#br0" timeOffset="14571.062">7115 1334 7290 0 0,'0'0'1549'0'0,"0"0"-510"0"0,0 0-257 0 0,0 0 281 0 0,0 0 358 0 0,0 0 53 0 0,0 0-221 0 0,0 0-316 0 0,0 0-228 0 0,0 0-143 0 0,0 0-98 0 0,36 0-52 0 0,116 0-67 0 0,-146 0-319 0 0,-1 0 0 0 0,1 0 0 0 0,0-1 0 0 0,-1 1 0 0 0,1-1 0 0 0,-1 0 0 0 0,0-1 0 0 0,1 1 0 0 0,-1-1-1 0 0,0 0 1 0 0,0-1 0 0 0,0 1 0 0 0,0-1 0 0 0,0 0 0 0 0,1-1-30 0 0,7-5 98 0 0,142-109 360 0 0,-92 61-3593 0 0,-4 5-5977 0 0,-45 40 1038 0 0</inkml:trace>
  <inkml:trace contextRef="#ctx0" brushRef="#br0" timeOffset="14812.984">7743 987 2937 0 0,'0'0'1452'0'0,"0"0"-313"0"0,0 0-86 0 0,0 0 116 0 0,0 0 56 0 0,0 0-103 0 0,0 0-230 0 0,-3 34-236 0 0,-8 101-101 0 0,10-133-523 0 0,0 0-1 0 0,1 0 1 0 0,-1 0 0 0 0,1 0-1 0 0,-1 0 1 0 0,1 0 0 0 0,0 0-1 0 0,0 1 1 0 0,0-1 0 0 0,0 0 0 0 0,0 0-1 0 0,0 0 1 0 0,1 0 0 0 0,-1 0-1 0 0,1 0 1 0 0,-1 1 0 0 0,1-1-1 0 0,0 0 1 0 0,0-1 0 0 0,0 1-1 0 0,0 0 1 0 0,0 0 0 0 0,1 0-1 0 0,-1 0 1 0 0,0-1 0 0 0,1 1 0 0 0,-1-1-32 0 0,4 3 173 0 0,-1 0 21 0 0,-1-1-1 0 0,1 0 0 0 0,0 0 1 0 0,0 0-1 0 0,0-1 0 0 0,0 1 0 0 0,0-1 1 0 0,0 0-1 0 0,1 0 0 0 0,-1 0 1 0 0,1-1-1 0 0,-1 0 0 0 0,1 0 0 0 0,-1 0 1 0 0,1 0-1 0 0,0-1 0 0 0,0 1 0 0 0,-1-1 1 0 0,1 0-1 0 0,0-1 0 0 0,0 1 1 0 0,-1-1-1 0 0,1 0 0 0 0,0 0 0 0 0,-1-1 1 0 0,1 1-1 0 0,-1-1 0 0 0,1 0 0 0 0,-1 0 1 0 0,0-1-1 0 0,0 1 0 0 0,0-1 1 0 0,0 0-1 0 0,-1 0 0 0 0,1 0 0 0 0,-1 0 1 0 0,1-1-1 0 0,-1 1 0 0 0,0-1 0 0 0,1-2-193 0 0,0 0 70 0 0,0-2 0 0 0,-1 1 0 0 0,0 0 0 0 0,0-1 0 0 0,0 1 0 0 0,-1-1 0 0 0,0 0 0 0 0,-1 0 0 0 0,1 0 0 0 0,-2 0 0 0 0,1 0-1 0 0,-1 0 1 0 0,0 0 0 0 0,-1 0 0 0 0,0 0 0 0 0,0 0 0 0 0,-1 0 0 0 0,0 1 0 0 0,0-1 0 0 0,0 0 0 0 0,-1 1 0 0 0,-1 0-1 0 0,1-1 1 0 0,-1 1 0 0 0,0 0 0 0 0,-1 1 0 0 0,0-1 0 0 0,0 1 0 0 0,0 0 0 0 0,-1 0 0 0 0,1 1 0 0 0,-2 0 0 0 0,0-2-70 0 0,-57-14-2438 0 0,19 21-3354 0 0,32 7 75 0 0,7 0-3604 0 0</inkml:trace>
  <inkml:trace contextRef="#ctx0" brushRef="#br0" timeOffset="15232.014">8087 1017 0 0 0,'0'0'1059'0'0,"0"0"-178"0"0,0 0-132 0 0,0 0 41 0 0,0 0 40 0 0,0 0-42 0 0,0 0-158 0 0,0 0-162 0 0,0 0-126 0 0,18 31-51 0 0,54 99 8 0 0,-46-56 748 0 0,-25-59-392 0 0,0 37 5415 0 0,-2-52-5985 0 0,1 1 0 0 0,0-1 0 0 0,-1 1 0 0 0,1-1 0 0 0,-1 1 1 0 0,1-1-1 0 0,0 1 0 0 0,-1-1 0 0 0,1 0 0 0 0,-1 1 0 0 0,1-1 0 0 0,-1 0 0 0 0,0 1 0 0 0,1-1 0 0 0,-1 0 0 0 0,1 0 0 0 0,-1 0 0 0 0,1 1 0 0 0,-1-1 0 0 0,0 0 0 0 0,1 0 1 0 0,-1 0-1 0 0,1 0 0 0 0,-1 0 0 0 0,0 0 0 0 0,1 0 0 0 0,-1 0 0 0 0,1 0 0 0 0,-1-1 0 0 0,0 1 0 0 0,1 0 0 0 0,-1 0 0 0 0,1 0 0 0 0,-1-1 0 0 0,1 1 0 0 0,-1 0 0 0 0,0-1 0 0 0,1 1 1 0 0,0 0-1 0 0,-1-1 0 0 0,1 1 0 0 0,-1-1 0 0 0,1 1 0 0 0,-1-1 0 0 0,1 1 0 0 0,0-1 0 0 0,-1 1 0 0 0,1-1 0 0 0,0 1 0 0 0,0-1 0 0 0,-1 1 0 0 0,1-1 0 0 0,0 0 0 0 0,0 1 0 0 0,0-1-84 0 0,-7-15 287 0 0,1 0 0 0 0,0 0 0 0 0,1-1 0 0 0,1 0 0 0 0,1 1 0 0 0,0-1 0 0 0,1-16-288 0 0,0 16 156 0 0,-2-11-43 0 0,2 0-1 0 0,1 1 1 0 0,2-1 0 0 0,0 0-1 0 0,2 0 1 0 0,1 1-1 0 0,1-1 1 0 0,2 1 0 0 0,0 0-1 0 0,2 1 1 0 0,3-6-113 0 0,-6 15 18 0 0,1-1 1 0 0,1 2-1 0 0,0-1 1 0 0,1 1-1 0 0,1 0 1 0 0,0 1-1 0 0,1 0 1 0 0,1 1-1 0 0,1 0 0 0 0,0 1 1 0 0,0 0-1 0 0,14-9-18 0 0,-25 21 5 0 0,1-1-1 0 0,0 1 0 0 0,0-1 0 0 0,0 1 1 0 0,0 0-1 0 0,0 0 0 0 0,0 0 0 0 0,0 0 1 0 0,0 0-1 0 0,0 1 0 0 0,1 0 0 0 0,-1-1 0 0 0,0 1 1 0 0,0 1-1 0 0,1-1 0 0 0,-1 0 0 0 0,0 1 1 0 0,0-1-1 0 0,0 1 0 0 0,0 0 0 0 0,0 0 1 0 0,0 0-1 0 0,0 1 0 0 0,0-1 0 0 0,0 1 1 0 0,0-1-1 0 0,0 1 0 0 0,-1 0 0 0 0,1 0 1 0 0,-1 0-1 0 0,0 0 0 0 0,1 1 0 0 0,-1-1 1 0 0,0 1-1 0 0,0-1 0 0 0,-1 1 0 0 0,1 0 1 0 0,0 1-5 0 0,4 6 13 0 0,-1 0 1 0 0,0 1 0 0 0,-1 0 0 0 0,0-1-1 0 0,-1 1 1 0 0,0 1 0 0 0,0-1 0 0 0,-1 0-1 0 0,-1 1 1 0 0,0 3-14 0 0,-23 100-2522 0 0,18-106 2009 0 0,1-1 1 0 0,-1 0-1 0 0,-1 0 0 0 0,0-1 0 0 0,0 1 0 0 0,0-1 1 0 0,-1 0-1 0 0,0 0 0 0 0,0-1 0 0 0,0 0 1 0 0,-1 0-1 0 0,0 0 0 0 0,-1-1 0 0 0,1 0 1 0 0,-1-1-1 0 0,0 0 0 0 0,0 0 0 0 0,-7 3 513 0 0,4-4-10853 0 0</inkml:trace>
  <inkml:trace contextRef="#ctx0" brushRef="#br0" timeOffset="16546.51">6380 3082 4241 0 0,'0'0'1200'0'0,"0"0"-334"0"0,0 0-99 0 0,0 0 186 0 0,0 0 213 0 0,0 0 26 0 0,0 0-197 0 0,0 0-235 0 0,0 0-220 0 0,0 0-156 0 0,0 0-81 0 0,1 31-59 0 0,1 96-8 0 0,14-55 307 0 0,-8-57-326 0 0,38 48 892 0 0,-45-61-1037 0 0,1-1-1 0 0,-1 1 0 0 0,0-1 1 0 0,1 0-1 0 0,-1 0 1 0 0,1 0-1 0 0,0 0 0 0 0,-1 0 1 0 0,1 0-1 0 0,0 0 0 0 0,0-1 1 0 0,0 1-1 0 0,-1-1 1 0 0,1 1-1 0 0,0-1 0 0 0,0 0 1 0 0,0 1-1 0 0,0-1 0 0 0,0 0 1 0 0,0 0-1 0 0,0-1 1 0 0,-1 1-1 0 0,1 0 0 0 0,0-1 1 0 0,0 1-1 0 0,0-1 0 0 0,0 1 1 0 0,-1-1-1 0 0,1 0 1 0 0,0 0-1 0 0,0 0 0 0 0,-1 0 1 0 0,1 0-1 0 0,-1 0 0 0 0,1 0 1 0 0,-1 0-1 0 0,1-1 1 0 0,-1 1-1 0 0,1-2-71 0 0,7-8 188 0 0,-2-1 0 0 0,1-1 0 0 0,-2 1 0 0 0,1-1 0 0 0,-2 0 0 0 0,0 0 0 0 0,0-1 0 0 0,-1 1 0 0 0,-1-1-1 0 0,0 0 1 0 0,-1 0 0 0 0,-1-1 0 0 0,0 1 0 0 0,-1 0 0 0 0,0-5-188 0 0,-1 11-22 0 0,1 1 0 0 0,-1-1 0 0 0,0 0 0 0 0,-1 1-1 0 0,0-1 1 0 0,0 1 0 0 0,-1-1 0 0 0,0 1 0 0 0,0 0 0 0 0,0 0 0 0 0,-1 1-1 0 0,0-1 1 0 0,-1 1 0 0 0,1-1 0 0 0,-1 1 0 0 0,0 1 0 0 0,-2-2 22 0 0,4 4-221 0 0,0 1 0 0 0,0-1 0 0 0,-1 1 0 0 0,1 0 0 0 0,-1 0 1 0 0,0 0-1 0 0,1 0 0 0 0,-1 0 0 0 0,0 1 0 0 0,0 0 0 0 0,0 0 0 0 0,0 0 1 0 0,0 0-1 0 0,0 1 0 0 0,0 0 0 0 0,0-1 0 0 0,0 1 0 0 0,-1 1 0 0 0,1-1 1 0 0,0 1-1 0 0,-3 0 221 0 0,4 1-304 0 0,0-1 0 0 0,0 1 0 0 0,0 0 0 0 0,0 1-1 0 0,0-1 1 0 0,0 0 0 0 0,0 1 0 0 0,1-1 0 0 0,-1 1 0 0 0,1 0 0 0 0,0 0 0 0 0,0 0 0 0 0,0 0 0 0 0,0 0 0 0 0,1 1 0 0 0,-1-1 0 0 0,1 0 0 0 0,0 1 0 0 0,0-1 0 0 0,0 1-1 0 0,0-1 1 0 0,1 1 0 0 0,-1 0 0 0 0,1-1 0 0 0,0 1 0 0 0,0 3 304 0 0,40-3 215 0 0,-28-7 214 0 0,1 0-1 0 0,-1-1 1 0 0,0 0 0 0 0,0-1-1 0 0,0-1 1 0 0,0 1 0 0 0,-1-2-1 0 0,0 0 1 0 0,-1 0 0 0 0,1-1-1 0 0,-1 0 1 0 0,-1-1 0 0 0,6-7-429 0 0,-6 9 388 0 0,5-6 6 0 0,0-1 0 0 0,-1-1 0 0 0,-1 0 1 0 0,0 0-1 0 0,-1-1 0 0 0,-1-1 0 0 0,0 0 0 0 0,-1 0 0 0 0,-1-1 0 0 0,0-3-394 0 0,5-17 162 0 0,-3 0-1 0 0,-1 0 1 0 0,-2-1-1 0 0,-1 0 1 0 0,-2 0-1 0 0,-2 0 1 0 0,-2-14-162 0 0,0 45 0 0 0,0 0 0 0 0,0 0 1 0 0,0 0-1 0 0,-1 1 0 0 0,0-1 0 0 0,-1 0 0 0 0,0 0 1 0 0,0 1-1 0 0,-1-1 0 0 0,0 1 0 0 0,0-1 1 0 0,-4-5-1 0 0,5 32-1547 0 0,50 102 864 0 0,11-11-308 0 0,6-3 0 0 0,23 25 991 0 0,-18-22-636 0 0,-5 3 0 0 0,9 32 636 0 0,-66-131 163 0 0,-1 1 1 0 0,-1 0-1 0 0,0 0 1 0 0,0 0 0 0 0,-2 1-1 0 0,0 0 1 0 0,-1-1-1 0 0,0 2 1 0 0,-1-1 0 0 0,-1 0-1 0 0,-1 0 1 0 0,0 1-164 0 0,-1-14 84 0 0,0 0 0 0 0,-1 0 0 0 0,1 0 0 0 0,-1 0 0 0 0,1-1 0 0 0,-1 1 0 0 0,0 0 0 0 0,0-1 0 0 0,0 1 0 0 0,0-1 0 0 0,-1 1 0 0 0,1-1 0 0 0,0 0 0 0 0,-1 0 0 0 0,0 0 0 0 0,1-1 0 0 0,-1 1 0 0 0,0 0 0 0 0,0-1 0 0 0,0 0 0 0 0,0 0 0 0 0,0 0 0 0 0,0 0 0 0 0,-1 0 0 0 0,1-1 0 0 0,0 1 0 0 0,0-1 0 0 0,0 0 0 0 0,-1 0 0 0 0,1 0 0 0 0,0 0 0 0 0,0-1 0 0 0,-1 1 0 0 0,1-1 0 0 0,0 0 0 0 0,0 0 0 0 0,0 0 0 0 0,0 0 0 0 0,0-1 0 0 0,0 1 0 0 0,0-1 0 0 0,1 0 1 0 0,-1 0-1 0 0,0 0-84 0 0,-9-13 42 0 0,1 0 1 0 0,0-1-1 0 0,1 0 1 0 0,1 0 0 0 0,1-1-1 0 0,0-1 1 0 0,1 1-1 0 0,1-1 1 0 0,1 0 0 0 0,0-1-1 0 0,1 1 1 0 0,2-1-1 0 0,-1 0 1 0 0,2 0 0 0 0,1 1-1 0 0,0-1 1 0 0,1 0-1 0 0,1 0 1 0 0,2-3-43 0 0,36-154-804 0 0,-18 120-2473 0 0,3 3-4508 0 0,-16 36-984 0 0</inkml:trace>
  <inkml:trace contextRef="#ctx0" brushRef="#br0" timeOffset="17428.242">7892 2523 3289 0 0,'0'0'1067'0'0,"0"0"-475"0"0,0 0-232 0 0,0 0 83 0 0,0 0 97 0 0,0 0 69 0 0,0 0-62 0 0,0 0-134 0 0,0 0-97 0 0,0 0-94 0 0,-10 32-72 0 0,-31 100-32 0 0,32-54 58 0 0,9-72-110 0 0,0-1 1 0 0,0 0-1 0 0,1 1 1 0 0,0-1-1 0 0,0 0 1 0 0,0 0-1 0 0,1 1 1 0 0,-1-1-1 0 0,1 0 0 0 0,0 0 1 0 0,1-1-1 0 0,-1 1 1 0 0,1 0-1 0 0,0-1 1 0 0,0 0-1 0 0,1 1 1 0 0,-1-1-1 0 0,1 0 1 0 0,0-1-1 0 0,0 1 1 0 0,0-1-1 0 0,0 0 0 0 0,1 0 1 0 0,0 0-1 0 0,-1 0 1 0 0,1-1-1 0 0,0 0 1 0 0,0 0-1 0 0,0 0 1 0 0,0-1-1 0 0,0 1 1 0 0,1-1-1 0 0,-1 0 0 0 0,0-1 1 0 0,1 0-1 0 0,4 0-66 0 0,-4-3 323 0 0,0-1 0 0 0,1 0 0 0 0,-1-1 0 0 0,-1 0 0 0 0,1 0 0 0 0,-1 0 0 0 0,1-1-1 0 0,-2 1 1 0 0,1-1 0 0 0,-1 0 0 0 0,1-1 0 0 0,-2 1 0 0 0,1-1 0 0 0,-1 1 0 0 0,0-1 0 0 0,0 0-1 0 0,-1-1 1 0 0,1-3-323 0 0,14-56 754 0 0,-2 0 0 0 0,-4-1 0 0 0,-2 0 0 0 0,-4 0 0 0 0,-2-1-1 0 0,-5-46-753 0 0,1 78 112 0 0,1 17-92 0 0,-1-1 0 0 0,-1 1 1 0 0,0 0-1 0 0,-2 0 0 0 0,0 0 1 0 0,-2 1-1 0 0,0-1 0 0 0,-1 1 1 0 0,-1 1-1 0 0,-1-1 0 0 0,0 1 1 0 0,-1 1-1 0 0,-1 0 0 0 0,-1 0 1 0 0,-1 1-1 0 0,0 1-20 0 0,12 13 3 0 0,0 0 0 0 0,0 1 1 0 0,0-1-1 0 0,0 0 0 0 0,-1 1 0 0 0,1 0 1 0 0,0-1-1 0 0,-1 1 0 0 0,1 0 0 0 0,-1-1 1 0 0,0 1-1 0 0,1 0 0 0 0,-1 0 0 0 0,0 0 0 0 0,0 0 1 0 0,0 1-1 0 0,0-1 0 0 0,1 0 0 0 0,-1 1 1 0 0,0 0-1 0 0,0-1 0 0 0,0 1 0 0 0,0 0 1 0 0,0 0-1 0 0,0 0 0 0 0,0 0 0 0 0,0 0 0 0 0,0 0 1 0 0,0 1-1 0 0,0-1 0 0 0,0 1 0 0 0,0-1 1 0 0,0 1-1 0 0,0 0 0 0 0,0 0 0 0 0,1 0 1 0 0,-1 0-1 0 0,0 0 0 0 0,1 0 0 0 0,-1 0 0 0 0,0 1 1 0 0,1-1-1 0 0,0 0 0 0 0,-1 1 0 0 0,1 0-3 0 0,-6 14-19 0 0,1 2-1 0 0,1-1 0 0 0,1 1 1 0 0,0 0-1 0 0,1 0 0 0 0,1 0 1 0 0,1 0-1 0 0,1 0 0 0 0,0 7 20 0 0,0-23 0 0 0,-1 17 14 0 0,1 0 0 0 0,0 1 1 0 0,2-1-1 0 0,0 0 0 0 0,1 0 0 0 0,1 0 0 0 0,0-1 1 0 0,2 1-1 0 0,0-1 0 0 0,1-1 0 0 0,1 1 0 0 0,0-1 0 0 0,2 0 1 0 0,0-1-1 0 0,0 0 0 0 0,2 0 0 0 0,0-1 0 0 0,1-1 1 0 0,0 0-1 0 0,1-1 0 0 0,0 0 0 0 0,1-2 0 0 0,1 1 1 0 0,0-2-1 0 0,10 5-14 0 0,-9-8 169 0 0,1-1 0 0 0,0-1 0 0 0,0 0 0 0 0,0-1 0 0 0,1-2 1 0 0,0 0-1 0 0,-1 0 0 0 0,1-2 0 0 0,0 0 0 0 0,-1-2 0 0 0,16-2-169 0 0,51-37 479 0 0,-82 18-3599 0 0,-18 17-9139 0 0,11 6 2970 0 0</inkml:trace>
  <inkml:trace contextRef="#ctx0" brushRef="#br0" timeOffset="17660.983">8554 2228 10506 0 0,'0'0'1271'0'0,"0"0"-355"0"0,0 0-50 0 0,0 0 123 0 0,0 0 38 0 0,0 0-142 0 0,0 0-235 0 0,0 0-242 0 0,0 0-145 0 0,0 0-96 0 0,0 0-79 0 0,0 0-23 0 0,15 28-35 0 0,44 83-53 0 0,-38-81-383 0 0,-13-34-1054 0 0,-7-21-2923 0 0,-1 0-3186 0 0,0 17 3279 0 0</inkml:trace>
  <inkml:trace contextRef="#ctx0" brushRef="#br0" timeOffset="17836.155">8330 1937 8058 0 0,'0'0'2736'0'0,"0"0"-999"0"0,0 0-593 0 0,0 0-408 0 0,0 0-224 0 0,0 0-280 0 0,0 0-464 0 0,0 0-312 0 0,0 0-200 0 0,0 0-288 0 0,0 0-393 0 0,0 0-991 0 0,0 0-1521 0 0,0 0-888 0 0</inkml:trace>
  <inkml:trace contextRef="#ctx0" brushRef="#br0" timeOffset="18145.625">8786 1845 9434 0 0,'0'0'2078'0'0,"0"0"-553"0"0,0 0-235 0 0,0 0-6 0 0,0 0-125 0 0,0 0-244 0 0,0 0-289 0 0,0 0-186 0 0,0 0-96 0 0,0 0-74 0 0,0 0-55 0 0,0 0-79 0 0,-15 28-53 0 0,-44 84-36 0 0,49-67-24 0 0,13-42-18 0 0,1 0-7 0 0,1 0 0 0 0,0 0 1 0 0,0 0-1 0 0,1 0 0 0 0,-1-1 1 0 0,0 0-1 0 0,1 0 0 0 0,0-1 1 0 0,-1 1-1 0 0,1-1 0 0 0,0 0 1 0 0,0-1-1 0 0,0 1 0 0 0,-1-1 1 0 0,1 0-1 0 0,0-1 0 0 0,0 1 1 0 0,0-1-1 0 0,1-1 2 0 0,18 1 6 0 0,72 1 68 0 0,-94 1-19 0 0,1 1 0 0 0,-1-1 0 0 0,0 1 0 0 0,1 0 0 0 0,-1 0-1 0 0,0 0 1 0 0,0 0 0 0 0,0 0 0 0 0,0 1 0 0 0,0-1 0 0 0,-1 1 0 0 0,1 0 0 0 0,-1 0 0 0 0,0 0 0 0 0,0 0 0 0 0,0 0 0 0 0,0 0 0 0 0,0 1 0 0 0,-1-1 0 0 0,1 1 0 0 0,-1-1 0 0 0,0 1 0 0 0,0 0 0 0 0,-1-1 0 0 0,1 1 0 0 0,-1 0 0 0 0,1-1 0 0 0,-1 1 0 0 0,0 0 0 0 0,-1 0 0 0 0,1-1 0 0 0,-1 1 0 0 0,1 0 0 0 0,-1-1 0 0 0,-1 3-55 0 0,1 0-11 0 0,0 0-1 0 0,-1 0 1 0 0,0 0 0 0 0,0 0-1 0 0,0-1 1 0 0,-1 1 0 0 0,0-1-1 0 0,0 1 1 0 0,0-1-1 0 0,-1 0 1 0 0,0 0 0 0 0,0 0-1 0 0,0-1 1 0 0,0 1 0 0 0,-1-1-1 0 0,1 0 1 0 0,-1-1 0 0 0,0 1-1 0 0,-2 0 12 0 0,-41 11-7702 0 0,38-22-805 0 0,9 3 3086 0 0</inkml:trace>
  <inkml:trace contextRef="#ctx0" brushRef="#br0" timeOffset="22216.078">8891 1448 0 0 0,'0'0'1228'0'0,"0"0"-133"0"0,0 0 49 0 0,0 0 227 0 0,0 0 247 0 0,0 0 122 0 0,0 0-67 0 0,0 0-201 0 0,0 0-218 0 0,0 0-194 0 0,0 0-164 0 0,-7 0 2758 0 0,55 41 342 0 0,66 94-2639 0 0,-96-114-1304 0 0,0 0-1 0 0,-2 0 1 0 0,0 2-1 0 0,-2 0 1 0 0,0 1-1 0 0,-2 0 1 0 0,0 1-1 0 0,3 14-52 0 0,6 32-32 0 0,-23-72-4898 0 0,-17-93-11783 0 0,18 85 14410 0 0</inkml:trace>
  <inkml:trace contextRef="#ctx0" brushRef="#br0" timeOffset="22632.99">9151 1363 2657 0 0,'0'0'1496'0'0,"0"0"-62"0"0,0 0 19 0 0,0 0 142 0 0,0 0 71 0 0,0 0-162 0 0,0 0-328 0 0,0 0-302 0 0,0 0-182 0 0,0 0-109 0 0,0 0-99 0 0,0 0-87 0 0,-15 31-90 0 0,-46 98-67 0 0,26-50 538 0 0,34-77-735 0 0,0-1 0 0 0,0 0 1 0 0,0 0-1 0 0,0 1 0 0 0,0-1 0 0 0,0 1 1 0 0,1-1-1 0 0,-1 1 0 0 0,0-1 0 0 0,1 1 1 0 0,-1-1-1 0 0,1 1 0 0 0,-1 0 1 0 0,1-1-1 0 0,0 1 0 0 0,0-1 0 0 0,0 1 1 0 0,0 0-1 0 0,0-1 0 0 0,0 1 1 0 0,0 0-1 0 0,1-1 0 0 0,-1 1 0 0 0,0 0 1 0 0,1-1-1 0 0,0 1 0 0 0,-1-1 0 0 0,1 1 1 0 0,0-1-1 0 0,0 1 0 0 0,0-1 1 0 0,-1 0-1 0 0,2 1 0 0 0,-1-1 0 0 0,0 0 1 0 0,0 0-1 0 0,0 0 0 0 0,0 0 0 0 0,1 0 1 0 0,0 1-44 0 0,109 8 1983 0 0,95-20-60 0 0,-203 11-1876 0 0,0 0 0 0 0,0 0 0 0 0,0 1-1 0 0,-1-1 1 0 0,1 1 0 0 0,0 0 0 0 0,-1 0 0 0 0,1-1 0 0 0,-1 2 0 0 0,1-1 0 0 0,-1 0-1 0 0,0 0 1 0 0,0 1 0 0 0,0-1 0 0 0,0 1 0 0 0,-1 0 0 0 0,1 0 0 0 0,-1-1 0 0 0,1 4-47 0 0,33 31 69 0 0,-32-36-419 0 0,30 7-631 0 0,-21-7-3259 0 0,2-1-5404 0 0,-9 0 926 0 0</inkml:trace>
  <inkml:trace contextRef="#ctx0" brushRef="#br0" timeOffset="25515.03">9427 965 1392 0 0,'0'0'2078'0'0,"0"0"-338"0"0,0 0-73 0 0,0 0 181 0 0,0 0 217 0 0,0 0 53 0 0,0 0-230 0 0,0 0-438 0 0,0 0-343 0 0,0 0-244 0 0,0 0-124 0 0,3-14-40 0 0,12-48-73 0 0,27 1 938 0 0,-28 47-1247 0 0,-4 4-194 0 0,0-1 1 0 0,0 1-1 0 0,1 0 1 0 0,0 1-1 0 0,1 1 1 0 0,0 0-1 0 0,0 0 1 0 0,1 1-1 0 0,0 0 1 0 0,0 2 0 0 0,1-1-1 0 0,0 2 1 0 0,0 0-1 0 0,0 0 1 0 0,0 1-1 0 0,11 0-123 0 0,-22 3 8 0 0,0 1-1 0 0,-1-1 1 0 0,1 1 0 0 0,0 0-1 0 0,-1 0 1 0 0,1 0 0 0 0,-1 0-1 0 0,1 0 1 0 0,-1 1 0 0 0,0-1-1 0 0,0 1 1 0 0,1-1 0 0 0,-1 1-1 0 0,0 0 1 0 0,0 0 0 0 0,-1 0-1 0 0,1 0 1 0 0,0 0 0 0 0,-1 1-1 0 0,1-1 1 0 0,-1 0-1 0 0,0 1 1 0 0,0-1 0 0 0,0 1-1 0 0,0-1 1 0 0,0 1 0 0 0,0 0-1 0 0,-1-1 1 0 0,1 2-8 0 0,10 81 208 0 0,-12-33-208 0 0,-3 1 0 0 0,-2-1 1 0 0,-2 0-1 0 0,-3 0 1 0 0,-4 8-1 0 0,4-15-133 0 0,7 34-983 0 0,36-66-2202 0 0,-2-13-2323 0 0,-19-1-70 0 0,-3 1-2939 0 0</inkml:trace>
  <inkml:trace contextRef="#ctx0" brushRef="#br0" timeOffset="25798.009">10081 1496 12379 0 0,'0'0'1871'0'0,"0"0"-530"0"0,0 0-274 0 0,0 0 51 0 0,0 0 27 0 0,0 0-75 0 0,0 0-201 0 0,0 0-222 0 0,0 0-157 0 0,0 0-98 0 0,0 0-57 0 0,0 0-45 0 0,0 0-20 0 0,1 32-77 0 0,4 101-52 0 0,-6-11-51 0 0,-39-41-4553 0 0,26-61-459 0 0,2 0-3570 0 0,10-16 2661 0 0</inkml:trace>
  <inkml:trace contextRef="#ctx0" brushRef="#br0" timeOffset="26037.689">9860 1621 7690 0 0,'0'0'1617'0'0,"0"0"-366"0"0,0 0-114 0 0,0 0 220 0 0,0 0 159 0 0,0 0-133 0 0,0 0-317 0 0,0 0-285 0 0,0 0-143 0 0,0 0-62 0 0,0 0-41 0 0,0 0-26 0 0,0 0-66 0 0,26 17-95 0 0,81 53-86 0 0,-41-42 6 0 0,42-12-1370 0 0,-63-15-8109 0 0,-38-1-1613 0 0</inkml:trace>
</inkml:ink>
</file>

<file path=ppt/ink/ink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3:56.9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 5857 0 0,'0'0'1205'0'0,"0"0"-177"0"0,0 0-12 0 0,0 0 198 0 0,0 0 341 0 0,0 0 170 0 0,0 0-136 0 0,0 0-362 0 0,0 0-454 0 0,0 0-340 0 0,0 0-221 0 0,3-6-97 0 0,0 2-87 0 0,-3 5-19 0 0,0-1-1 0 0,0 0 0 0 0,1 1 0 0 0,-1-1 0 0 0,0 1 0 0 0,0-1 0 0 0,1 1 0 0 0,-1-1 1 0 0,0 1-1 0 0,1-1 0 0 0,-1 0 0 0 0,0 1 0 0 0,1-1 0 0 0,-1 0 0 0 0,1 1 0 0 0,-1-1 0 0 0,1 0 1 0 0,-1 0-1 0 0,1 1 0 0 0,-1-1 0 0 0,0 0 0 0 0,1 0 0 0 0,-1 0 0 0 0,1 0 0 0 0,-1 1 1 0 0,1-1-1 0 0,0 0 0 0 0,-1 0 0 0 0,1 0 0 0 0,-1 0 0 0 0,1 0 0 0 0,-1 0 0 0 0,1-1 1 0 0,-1 1-1 0 0,1 0 0 0 0,-1 0 0 0 0,1 0 0 0 0,-1 0 0 0 0,1-1 0 0 0,-1 1 0 0 0,1 0 0 0 0,-1 0 1 0 0,0-1-1 0 0,1 1 0 0 0,-1 0 0 0 0,1-1 0 0 0,-1 1 0 0 0,0 0 0 0 0,1-1 0 0 0,-1 1 1 0 0,0-1-1 0 0,1 1 0 0 0,-1-1 0 0 0,0 1 0 0 0,0 0 0 0 0,0-1 0 0 0,1 1 0 0 0,-1-1 0 0 0,0 1 1 0 0,0-1-1 0 0,0 1 0 0 0,0-1 0 0 0,0 1 0 0 0,0-1 0 0 0,0 0 0 0 0,0 1-8 0 0,50 129 1290 0 0,67 260-637 0 0,-45-150-575 0 0,-69-233-73 0 0,-2-1 2 0 0,0-1-1 0 0,0 0 1 0 0,1 1 0 0 0,0-1 0 0 0,0 0-1 0 0,0 0 1 0 0,1 0 0 0 0,-1 0 0 0 0,1 0 0 0 0,0 0-1 0 0,0-1 1 0 0,0 1 0 0 0,1-1 0 0 0,-1 0-1 0 0,4 2-6 0 0,-4-6 77 0 0,-1 0-1 0 0,1 0 0 0 0,0 0 1 0 0,-1 0-1 0 0,1-1 0 0 0,-1 1 1 0 0,0-1-1 0 0,0 1 0 0 0,1-1 0 0 0,-1 0 1 0 0,0 0-1 0 0,0 0 0 0 0,-1 0 1 0 0,1 0-1 0 0,0-1 0 0 0,-1 1 1 0 0,1 0-1 0 0,-1-1 0 0 0,0 1 1 0 0,0-1-1 0 0,0 0 0 0 0,0 1 0 0 0,0-1 1 0 0,0 0-1 0 0,-1 1 0 0 0,1-1 1 0 0,-1 0-1 0 0,0 0 0 0 0,0-2-76 0 0,3-4 132 0 0,57-201-22 0 0,-8-3 0 0 0,1-65-110 0 0,-45 175-2806 0 0,-5 103-995 0 0,3 13 749 0 0,-3-1-1940 0 0,0 2-3562 0 0</inkml:trace>
  <inkml:trace contextRef="#ctx0" brushRef="#br0" timeOffset="388.662">926 692 3257 0 0,'0'0'1679'0'0,"0"0"-250"0"0,0 0 32 0 0,0 0 260 0 0,0 0 276 0 0,0 0-9 0 0,0 0-293 0 0,0 0-409 0 0,0 0-386 0 0,0 0-288 0 0,0 0-205 0 0,0 0-124 0 0,-11-3-57 0 0,-35-5-4 0 0,43 9-193 0 0,0-1-1 0 0,1 1 1 0 0,-1-1 0 0 0,0 1-1 0 0,0 0 1 0 0,0 0 0 0 0,1 0 0 0 0,-1 1-1 0 0,0-1 1 0 0,1 0 0 0 0,-1 1 0 0 0,1 0-1 0 0,0 0 1 0 0,-1 0 0 0 0,1 0 0 0 0,0 0-1 0 0,0 0 1 0 0,0 0 0 0 0,1 1 0 0 0,-1-1-1 0 0,0 0 1 0 0,0 3-29 0 0,-6 5 129 0 0,0-1-95 0 0,-1 1 0 0 0,1 0 0 0 0,1 0 0 0 0,-1 1 0 0 0,2 0 0 0 0,0 0-1 0 0,0 1 1 0 0,1 0 0 0 0,0 0 0 0 0,1 0 0 0 0,1 0 0 0 0,0 1 0 0 0,0 0-1 0 0,1-1 1 0 0,1 1 0 0 0,0 0 0 0 0,1 0 0 0 0,0 0 0 0 0,1 0 0 0 0,1 5-34 0 0,2-13 2 0 0,0 1 1 0 0,0-1-1 0 0,0 0 0 0 0,1 0 1 0 0,0 0-1 0 0,0 0 0 0 0,0-1 1 0 0,0 0-1 0 0,1 0 1 0 0,0-1-1 0 0,0 1 0 0 0,0-1 1 0 0,0 0-1 0 0,0-1 1 0 0,0 0-1 0 0,1 0 0 0 0,-1 0 1 0 0,1 0-1 0 0,0-1 1 0 0,-1 0-1 0 0,1-1 0 0 0,0 0 1 0 0,0 0-1 0 0,0 0 0 0 0,-1-1 1 0 0,1 0-1 0 0,0 0 1 0 0,-1 0-1 0 0,4-2-2 0 0,2 1-87 0 0,-1-1 0 0 0,1 0 0 0 0,-1-1 0 0 0,1 0 0 0 0,-1-1 1 0 0,-1 0-1 0 0,1 0 0 0 0,-1-2 0 0 0,0 1 0 0 0,3-3 87 0 0,34-26-7081 0 0,-35 25 3427 0 0,-1 2-5413 0 0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257 1 3441 0 0,'0'0'1803'0'0,"0"0"89"0"0,0 0 89 0 0,0 0 15 0 0,0 0-244 0 0,0 0-473 0 0,0 0-445 0 0,0 0-331 0 0,0 0-181 0 0,0 0-94 0 0,0 0-34 0 0,0 0-14 0 0,0 0-3 0 0,-31 24-30 0 0,-98 80-50 0 0,71-34-3 0 0,52-55-85 0 0,0-4-36 0 0,1 1-1 0 0,1 0 1 0 0,-1 0 0 0 0,2 1-1 0 0,0-1 1 0 0,1 1 0 0 0,0 0-1 0 0,0 0 1 0 0,2-1 0 0 0,-1 1-1 0 0,2 0 1 0 0,0 3 27 0 0,-1-14-8 0 0,0 0 1 0 0,0 0-1 0 0,1 1 1 0 0,-1-1-1 0 0,1 0 0 0 0,-1 0 1 0 0,1 0-1 0 0,0 0 1 0 0,0 0-1 0 0,0 0 0 0 0,0 0 1 0 0,0 0-1 0 0,0-1 1 0 0,1 1-1 0 0,-1 0 1 0 0,1 0-1 0 0,-1-1 0 0 0,1 1 1 0 0,-1-1-1 0 0,1 0 1 0 0,0 1-1 0 0,0-1 0 0 0,0 0 1 0 0,-1 0-1 0 0,1 0 1 0 0,0 0-1 0 0,0-1 1 0 0,1 1-1 0 0,-1 0 0 0 0,0-1 1 0 0,0 1-1 0 0,0-1 1 0 0,0 0-1 0 0,0 0 0 0 0,1 0 1 0 0,-1 0-1 0 0,0 0 1 0 0,1 0 7 0 0,78-31 1015 0 0,57-118 152 0 0,-11 14-810 0 0,-127 133-360 0 0,1 1 0 0 0,0 0-1 0 0,-1 0 1 0 0,1 0 0 0 0,0 0-1 0 0,0 0 1 0 0,0 0 0 0 0,0 0 0 0 0,-1 0-1 0 0,2 0 1 0 0,-1 0 0 0 0,0 0 0 0 0,0 1-1 0 0,0-1 1 0 0,0 0 0 0 0,0 1 0 0 0,1-1-1 0 0,-1 1 1 0 0,0-1 0 0 0,0 1 0 0 0,1 0-1 0 0,-1-1 1 0 0,0 1 0 0 0,1 0 0 0 0,-1 0-1 0 0,0 0 1 0 0,1 0 0 0 0,-1 0 0 0 0,0 0-1 0 0,1 1 1 0 0,-1-1 0 0 0,0 0 0 0 0,1 1-1 0 0,-1-1 1 0 0,0 1 0 0 0,0-1-1 0 0,1 1 1 0 0,-1-1 0 0 0,0 1 0 0 0,0 0-1 0 0,0 0 1 0 0,0 0 0 0 0,0-1 0 0 0,0 1-1 0 0,0 0 1 0 0,0 0 0 0 0,0 0 0 0 0,-1 1-1 0 0,1-1 1 0 0,0 0 0 0 0,-1 0 0 0 0,1 1 3 0 0,5 19 62 0 0,-2 1 0 0 0,0 0 0 0 0,-2 1-1 0 0,0-1 1 0 0,-2 0 0 0 0,0 1 0 0 0,-2 10-62 0 0,0 24 49 0 0,-4 366-18 0 0,5-401 9 0 0,-1-1 1 0 0,0 0-1 0 0,-2 0 0 0 0,-1 0 1 0 0,-1 0-1 0 0,0-1 0 0 0,-1 0 1 0 0,-2 0-1 0 0,-7 13-40 0 0,15-30 30 0 0,0-1 1 0 0,0 0 0 0 0,0 1-1 0 0,-1-1 1 0 0,1 0 0 0 0,-1 0-1 0 0,1 1 1 0 0,-1-1 0 0 0,0 0-1 0 0,0-1 1 0 0,0 1 0 0 0,0 0-1 0 0,0-1 1 0 0,0 1 0 0 0,-1-1-1 0 0,1 1 1 0 0,0-1 0 0 0,-1 0-1 0 0,1 0 1 0 0,-1 0-1 0 0,1-1 1 0 0,-1 1 0 0 0,0 0-1 0 0,1-1 1 0 0,-1 0 0 0 0,0 1-1 0 0,1-1 1 0 0,-1 0 0 0 0,0-1-1 0 0,1 1 1 0 0,-1 0 0 0 0,1-1-1 0 0,-1 1 1 0 0,0-1 0 0 0,1 0-1 0 0,-1 0 1 0 0,1 0-1 0 0,-1 0 1 0 0,1 0 0 0 0,0-1-1 0 0,0 1 1 0 0,-1-1 0 0 0,1 0-1 0 0,0 1 1 0 0,0-1 0 0 0,1 0-1 0 0,-1 0 1 0 0,0 0 0 0 0,1 0-1 0 0,-1-1 1 0 0,1 1 0 0 0,-1-1-31 0 0,-4-14-83 0 0,1 0 1 0 0,0-1-1 0 0,2 0 1 0 0,0 0-1 0 0,1 0 1 0 0,0 0-1 0 0,2 0 1 0 0,0 0-1 0 0,3-17 83 0 0,-2 3-188 0 0,20-112-2835 0 0,9 55-6884 0 0,-21 68 2615 0 0</inkml:trace>
</inkml:ink>
</file>

<file path=ppt/ink/ink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3:58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0 0 0,'0'0'367'0'0,"0"0"560"0"0,0 0 377 0 0,0 0 199 0 0,0 0-28 0 0,0 0-244 0 0,0 0-239 0 0,0 0-117 0 0,0 0-3 0 0,0 0 66 0 0,0 0 16 0 0,0 0-19 0 0,14 0-33 0 0,161-11 3093 0 0,65-25-2310 0 0,-198 35-4393 0 0,-41 1 1643 0 0,-1 0-222 0 0,0 0-233 0 0,-3 1-3824 0 0,-9 8 587 0 0,8-4 2483 0 0</inkml:trace>
</inkml:ink>
</file>

<file path=ppt/ink/ink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3:59.0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49 432 0 0,'0'0'950'0'0,"0"0"-34"0"0,0 0 223 0 0,0 0 397 0 0,0 0 296 0 0,0 0 77 0 0,0 0-131 0 0,0 0-255 0 0,0 0-262 0 0,0 0-230 0 0,0 0-196 0 0,35 3-166 0 0,111 8-110 0 0,-46-22 243 0 0,-19-5-376 0 0,9-2-1977 0 0,-32 5-6765 0 0,-44 9 585 0 0</inkml:trace>
</inkml:ink>
</file>

<file path=ppt/ink/ink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05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27 288 0 0 0,'0'0'147'0'0,"0"0"526"0"0,0 0 161 0 0,0 0 70 0 0,-5-3 68 0 0,-12-10 30 0 0,13 10 31 0 0,4 3-53 0 0,0 0-83 0 0,0 0-61 0 0,0 0-60 0 0,0 0-39 0 0,0 0-58 0 0,0 0-73 0 0,32-8 2492 0 0,172-9 485 0 0,249 9-1594 0 0,-452 8-1759 0 0,-1 0 82 0 0,0 0 70 0 0,0 0 46 0 0,-12-8 807 0 0,-143-71-675 0 0,47-7-391 0 0,92 45-1191 0 0,24 27-5837 0 0,2 10 1541 0 0,-4 1-4545 0 0</inkml:trace>
</inkml:ink>
</file>

<file path=ppt/ink/ink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07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0 129 1568 0 0,'0'0'1195'0'0,"0"0"-221"0"0,0 0-61 0 0,0 0 128 0 0,0 0 157 0 0,0 0 12 0 0,0 0-123 0 0,0 0-163 0 0,0 0-84 0 0,0 0-34 0 0,0 0-37 0 0,0 0-39 0 0,6 20-58 0 0,46 137 1120 0 0,108 178 477 0 0,-127-266-2150 0 0,-33-69-75 0 0,0 0 0 0 0,0-1 1 0 0,0 1-1 0 0,0 0 0 0 0,0 0 1 0 0,0-1-1 0 0,0 1 0 0 0,1 0 1 0 0,-1 0-1 0 0,0-1 0 0 0,0 1 1 0 0,0 0-1 0 0,1 0 0 0 0,-1 0 1 0 0,0-1-1 0 0,0 1 0 0 0,1 0 1 0 0,-1 0-1 0 0,0 0 1 0 0,0 0-1 0 0,1 0 0 0 0,-1 0 1 0 0,0-1-1 0 0,0 1 0 0 0,1 0 1 0 0,-1 0-1 0 0,0 0 0 0 0,1 0 1 0 0,-1 0-1 0 0,0 0 0 0 0,0 0 1 0 0,1 0-1 0 0,-1 0 0 0 0,0 0 1 0 0,1 0-1 0 0,-1 1 0 0 0,0-1 1 0 0,0 0-1 0 0,1 0 1 0 0,-1 0-1 0 0,0 0 0 0 0,0 0 1 0 0,1 0-1 0 0,-1 1 0 0 0,0-1 1 0 0,0 0-1 0 0,1 0 0 0 0,-1 0 1 0 0,0 1-45 0 0,6-34 730 0 0,-6 32-764 0 0,56-250 1188 0 0,38-102-1146 0 0,-85 284-801 0 0,-9 68 292 0 0,0 1-321 0 0,0 0-377 0 0,0 22-4409 0 0,0 7-2378 0 0,0-17 2757 0 0</inkml:trace>
  <inkml:trace contextRef="#ctx0" brushRef="#br0" timeOffset="669.51">694 516 3985 0 0,'0'0'2330'0'0,"0"0"-958"0"0,0 0-365 0 0,0 0 4 0 0,0 0 89 0 0,0 0-37 0 0,0 0-210 0 0,0 0-274 0 0,0 0-235 0 0,0 0-177 0 0,0 0-102 0 0,0 0-47 0 0,-17 33-25 0 0,-54 103 6 0 0,36-45-89 0 0,8-20 149 0 0,34-112 2756 0 0,14 1-2726 0 0,1 0 0 0 0,2 2-1 0 0,2 0 1 0 0,1 2 0 0 0,2 1-1 0 0,12-9-88 0 0,87-66 42 0 0,-66 90-298 0 0,-60 21 247 0 0,-1 1 1 0 0,1-1 0 0 0,-1 0-1 0 0,1 1 1 0 0,-1-1 0 0 0,0 1-1 0 0,0-1 1 0 0,0 1 0 0 0,0-1 0 0 0,0 1-1 0 0,0 0 1 0 0,0 0 0 0 0,0 0-1 0 0,-1-1 1 0 0,1 1 0 0 0,-1 0-1 0 0,1 0 1 0 0,-1 0 0 0 0,0 0 0 0 0,0 0-1 0 0,0 0 1 0 0,0 0 0 0 0,0 0-1 0 0,0 0 9 0 0,0 2 5 0 0,14 219 198 0 0,16-99-58 0 0,-33-122-23 0 0,-1 1 0 0 0,1-1 0 0 0,-1 0 1 0 0,1-1-1 0 0,-1 1 0 0 0,0-1 0 0 0,1 0 0 0 0,-1 1 0 0 0,0-2 0 0 0,0 1 1 0 0,0 0-1 0 0,0-1 0 0 0,0 0 0 0 0,0 0 0 0 0,0 0 0 0 0,0 0 0 0 0,0 0 1 0 0,0-1-1 0 0,0 0 0 0 0,1 0 0 0 0,-1 0 0 0 0,-4-2-122 0 0,-70-20 251 0 0,58 17-558 0 0,0-1 0 0 0,1-1-1 0 0,-1-1 1 0 0,2-1 0 0 0,-1-1 0 0 0,-14-11 307 0 0,-1-7-4105 0 0,23 19-876 0 0,4 5-4169 0 0</inkml:trace>
</inkml:ink>
</file>

<file path=ppt/ink/ink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3:59.8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4745 0 0,'0'0'1059'0'0,"0"0"-304"0"0,0 0-146 0 0,0 0 158 0 0,0 0 316 0 0,0 0 207 0 0,0 0-76 0 0,0 0-284 0 0,0 0-270 0 0,0 0-157 0 0,0 0-28 0 0,0 0 46 0 0,8 13-27 0 0,52 106 672 0 0,37 161 192 0 0,-17-111-1074 0 0,-46-118-82 0 0,-19-83 2445 0 0,15-66-2288 0 0,4 1 0 0 0,29-54-359 0 0,-25 62-27 0 0,-25 55-60 0 0,12-28-390 0 0,3 1 0 0 0,2 1 0 0 0,22-31 477 0 0,-49 86-603 0 0,16-17-727 0 0,-12 20-2679 0 0,2 4-4149 0 0,-6-2 2323 0 0</inkml:trace>
  <inkml:trace contextRef="#ctx0" brushRef="#br0" timeOffset="2887.319">770 684 0 0 0,'0'0'806'0'0,"0"0"62"0"0,0 0 65 0 0,0 0 58 0 0,0 0-27 0 0,0-4-10 0 0,0 3-862 0 0,0 0 0 0 0,0 0 1 0 0,0 0-1 0 0,0 0 0 0 0,0 0 0 0 0,0 0 1 0 0,0 0-1 0 0,-1 0 0 0 0,1 0 0 0 0,0 0 1 0 0,-1 0-1 0 0,1 0 0 0 0,0 0 0 0 0,-1 0 1 0 0,1 0-1 0 0,-1 0 0 0 0,0 1 0 0 0,1-1 1 0 0,-1 0-1 0 0,0 0 0 0 0,1 0 0 0 0,-1 1 1 0 0,0-1-1 0 0,0 1 0 0 0,0-1 0 0 0,0 0 1 0 0,1 1-1 0 0,-1-1 0 0 0,0 1 0 0 0,0 0 0 0 0,0-1 1 0 0,0 1-1 0 0,0 0 0 0 0,0-1 0 0 0,0 1 1 0 0,0 0-1 0 0,0 0 0 0 0,0 0 0 0 0,0 0 1 0 0,0 0-1 0 0,0 0 0 0 0,0 0 0 0 0,0 1 1 0 0,0-1-1 0 0,0 0 0 0 0,0 0 0 0 0,-1 1-92 0 0,-7 1 151 0 0,0 0-1 0 0,0 1 0 0 0,-1 0 0 0 0,2 1 1 0 0,-1-1-1 0 0,0 2 0 0 0,1-1 0 0 0,0 1 1 0 0,0 1-1 0 0,0-1 0 0 0,1 1 0 0 0,0 1 1 0 0,0-1-1 0 0,0 1 0 0 0,-3 5-150 0 0,6-7 56 0 0,0-1 0 0 0,1 1 0 0 0,-1-1-1 0 0,1 1 1 0 0,0 0 0 0 0,1 0 0 0 0,-1 1-1 0 0,1-1 1 0 0,0 1 0 0 0,0-1 0 0 0,0 1-1 0 0,1-1 1 0 0,0 1 0 0 0,0 0 0 0 0,1 0-1 0 0,-1 0 1 0 0,1-1 0 0 0,0 1 0 0 0,1 0-1 0 0,0 0 1 0 0,0 0-56 0 0,1-1 31 0 0,1 0-1 0 0,0 0 1 0 0,0 0 0 0 0,0 0-1 0 0,1 0 1 0 0,0-1 0 0 0,0 0-1 0 0,0 1 1 0 0,0-2-1 0 0,1 1 1 0 0,-1 0 0 0 0,1-1-1 0 0,0 0 1 0 0,0 0 0 0 0,0 0-1 0 0,1-1 1 0 0,-1 1-1 0 0,1-2 1 0 0,-1 1 0 0 0,1 0-1 0 0,0-1 1 0 0,0 0 0 0 0,-1 0-1 0 0,1-1 1 0 0,0 0-1 0 0,0 0 1 0 0,0 0 0 0 0,0 0-1 0 0,3-2-30 0 0,62-4-2219 0 0,-28-13-6989 0 0,-37 15 6471 0 0</inkml:trace>
  <inkml:trace contextRef="#ctx0" brushRef="#br0" timeOffset="3170.535">1206 622 0 0 0,'0'0'871'0'0,"0"0"72"0"0,0 0 109 0 0,0 0 232 0 0,0 0 271 0 0,0 0 98 0 0,0 0-122 0 0,0 0-306 0 0,0 0-315 0 0,0 0-234 0 0,0 0-212 0 0,0 0-147 0 0,-18 31-106 0 0,-58 99-83 0 0,12-22-33 0 0,-82 61-2789 0 0,98-114-3641 0 0,41-45 2972 0 0,6-9 2840 0 0</inkml:trace>
  <inkml:trace contextRef="#ctx0" brushRef="#br0" timeOffset="3868.778">1394 747 0 0 0,'0'0'1550'0'0,"0"0"233"0"0,0 0-39 0 0,0 0-277 0 0,0 0-335 0 0,-27 31-304 0 0,-84 98-210 0 0,58-64 210 0 0,-40 70-261 0 0,75-116-660 0 0,18-19 33 0 0,0 0-39 0 0,0 0-51 0 0,0 0-30 0 0,11-15 211 0 0,273-278 1271 0 0,-193 205-966 0 0,-90 88-328 0 0,0 0 0 0 0,1 0 1 0 0,-1 0-1 0 0,0 1 1 0 0,0-1-1 0 0,1 0 0 0 0,-1 1 1 0 0,0-1-1 0 0,0 1 0 0 0,0 0 1 0 0,0-1-1 0 0,0 1 0 0 0,0 0 1 0 0,0-1-1 0 0,0 1 0 0 0,0 0 1 0 0,0 0-1 0 0,0 0 0 0 0,0 0 1 0 0,-1 0-1 0 0,1 0 0 0 0,0 0 1 0 0,-1 0-1 0 0,1 0 0 0 0,-1 1 1 0 0,1-1-1 0 0,-1 0 0 0 0,1 0 1 0 0,-1 0-1 0 0,0 1 0 0 0,0-1 1 0 0,0 0-1 0 0,1 0 0 0 0,-1 1 1 0 0,0-1-1 0 0,-1 0 0 0 0,1 0 1 0 0,0 1-1 0 0,0-1 0 0 0,0 0 1 0 0,-1 0-1 0 0,1 0 0 0 0,-1 1 1 0 0,1-1-1 0 0,-1 0 0 0 0,1 0 1 0 0,-1 0-1 0 0,0 0 0 0 0,1 0-8 0 0,-1 7 25 0 0,2 154 153 0 0,1-152-188 0 0,1 1 0 0 0,1-1 0 0 0,0 0 0 0 0,0 0 0 0 0,1 0 1 0 0,0 0-1 0 0,0-1 0 0 0,1 0 0 0 0,1 0 0 0 0,-1 0 0 0 0,3 1 10 0 0,3 5-11 0 0,3 18 164 0 0,-15-33-72 0 0,0 0 45 0 0,0 0 64 0 0,0 0 70 0 0,0 0 88 0 0,0 0 109 0 0,0 0 105 0 0,0 0 69 0 0,0 0-11 0 0,-10-8 882 0 0,-88-69 1369 0 0,82 67-3038 0 0,0 0 0 0 0,0 1 0 0 0,-1 0 0 0 0,0 1 0 0 0,0 1 0 0 0,-1 1 0 0 0,1 1 0 0 0,-2 0 0 0 0,-1 1 167 0 0,2 1-838 0 0,-21-3-3149 0 0,15 4-3924 0 0,18 2 2254 0 0</inkml:trace>
  <inkml:trace contextRef="#ctx0" brushRef="#br0" timeOffset="6207.281">1770 235 1624 0 0,'0'0'933'0'0,"0"0"36"0"0,0 0 254 0 0,0 0 255 0 0,0 0 122 0 0,0 0-106 0 0,0 0-215 0 0,0 0-174 0 0,0 0-149 0 0,0 0-125 0 0,0 0-96 0 0,0 0-84 0 0,33 3-43 0 0,106 10-39 0 0,35-10 1380 0 0,-30-14-1645 0 0,-123 1-2517 0 0,-21 3-1505 0 0,-3-2-3319 0 0,1 5 1697 0 0</inkml:trace>
  <inkml:trace contextRef="#ctx0" brushRef="#br0" timeOffset="6449.977">2033 3 0 0 0,'0'0'220'0'0,"0"0"516"0"0,0 0 527 0 0,0 0 486 0 0,0 0 375 0 0,0 0 60 0 0,0 0-256 0 0,0 0-328 0 0,0 0-323 0 0,0 0-286 0 0,0 0-208 0 0,-6 33-131 0 0,-17 105-90 0 0,20-127-392 0 0,1 0 0 0 0,0 1 1 0 0,1-1-1 0 0,1 0 0 0 0,0 1 0 0 0,0-1 1 0 0,1 1-1 0 0,0-1 0 0 0,1 0 0 0 0,1 4-170 0 0,0-1 177 0 0,53 151 1083 0 0,-18-75-2038 0 0,-17-55-7174 0 0,-17-31 3197 0 0,-2-3-968 0 0</inkml:trace>
</inkml:ink>
</file>

<file path=ppt/ink/ink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08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1 307 888 0 0,'0'0'1003'0'0,"0"0"-16"0"0,0 0 167 0 0,0 0 215 0 0,0 0 270 0 0,0 0 59 0 0,0 0-272 0 0,0 0-380 0 0,0 0-400 0 0,0 0-291 0 0,0 0-109 0 0,0 0 25 0 0,6-3 81 0 0,24-5 464 0 0,0 1 0 0 0,0 2 0 0 0,1 1 0 0 0,0 1 0 0 0,28 2-816 0 0,-14-1 321 0 0,216 1 715 0 0,-273 1 1922 0 0,-210-151-1992 0 0,213 143-1185 0 0,-44-44 306 0 0,33 14-4091 0 0,19 22-6505 0 0,1 9 2713 0 0</inkml:trace>
</inkml:ink>
</file>

<file path=ppt/ink/ink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24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159 1 0 0 0,'0'0'818'0'0,"0"0"159"0"0,0 0-10 0 0,0 0-147 0 0,0 0-126 0 0,0 0-120 0 0,5 8 1589 0 0,-32 93 1067 0 0,-31-5-4114 0 0,31-55-263 0 0,8-18-459 0 0,-13 35-5000 0 0,32-54 6606 0 0</inkml:trace>
</inkml:ink>
</file>

<file path=ppt/ink/ink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28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0 0 0,'0'0'753'0'0,"0"0"318"0"0,0 0 207 0 0,0 0 205 0 0,0 0 179 0 0,0 0 55 0 0,0 0-159 0 0,0 0-304 0 0,0 0-310 0 0,0 0-280 0 0,0 0-159 0 0,0 0-26 0 0,4-4 36 0 0,21 0 672 0 0,-16 46 24 0 0,2 158 436 0 0,-10-133-1568 0 0,2-1 1 0 0,4 0 0 0 0,2-1 0 0 0,3 0 0 0 0,4 4-80 0 0,10 1 80 0 0,-25-69-31 0 0,0-1 1 0 0,0 0-1 0 0,0 0 1 0 0,0 0-1 0 0,0 0 1 0 0,0 0-1 0 0,0 0 1 0 0,0 0 0 0 0,0 0-1 0 0,0 0 1 0 0,0 0-1 0 0,0 0 1 0 0,0-1-1 0 0,0 1 1 0 0,0 0-1 0 0,0-1 1 0 0,-1 1 0 0 0,1-1-1 0 0,0 1 1 0 0,0-1-1 0 0,0 1 1 0 0,0-1-1 0 0,-1 0 1 0 0,1 1-1 0 0,0-1 1 0 0,-1 0-1 0 0,1 0 1 0 0,0 1 0 0 0,-1-1-1 0 0,1 0 1 0 0,-1 0-1 0 0,1 0 1 0 0,-1 0-1 0 0,0 0 1 0 0,1 0-1 0 0,-1 0 1 0 0,0 0 0 0 0,0 0-1 0 0,1 0 1 0 0,-1 0-1 0 0,0 0 1 0 0,0 0-1 0 0,0 0 1 0 0,0 0-1 0 0,-1 0-49 0 0,163-520 1685 0 0,-93 314-1972 0 0,-66 185-869 0 0,-3 21 77 0 0,0 3-409 0 0,0 40-8421 0 0,0-31 1507 0 0</inkml:trace>
  <inkml:trace contextRef="#ctx0" brushRef="#br0" timeOffset="330.95">805 449 4017 0 0,'0'0'1484'0'0,"0"0"-212"0"0,0 0-26 0 0,0 0 190 0 0,0 0 146 0 0,0 0-76 0 0,0 0-274 0 0,0 0-292 0 0,0 0-205 0 0,-33 19-152 0 0,-104 61-118 0 0,84-31 43 0 0,50-41-436 0 0,1-4-63 0 0,0 0-1 0 0,0 0 1 0 0,1 0-1 0 0,-1 0 1 0 0,1 0-1 0 0,0 1 1 0 0,0-1-1 0 0,0 0 1 0 0,1 1-1 0 0,0-1 1 0 0,0 0-1 0 0,0 1 1 0 0,0-1-1 0 0,0 0 1 0 0,1 1-1 0 0,0-1 1 0 0,0 0-1 0 0,0 1 1 0 0,0-1-1 0 0,1 0 1 0 0,0 0-1 0 0,0 0 0 0 0,0 0 1 0 0,0-1-1 0 0,0 1 1 0 0,1 0-1 0 0,0-1 1 0 0,-1 0-1 0 0,1 1 1 0 0,1-1-1 0 0,-1-1 1 0 0,0 1-1 0 0,3 2-8 0 0,2-1-125 0 0,1 0 0 0 0,-1-1 0 0 0,1 0 0 0 0,-1 0 0 0 0,1-1 0 0 0,0 0 0 0 0,0 0 0 0 0,0-1 0 0 0,0-1 0 0 0,0 1 0 0 0,1-1 0 0 0,-1-1 0 0 0,0 0 0 0 0,0 0 0 0 0,0 0 0 0 0,0-1 0 0 0,-1-1 0 0 0,1 0 0 0 0,0 0 0 0 0,-1 0 0 0 0,3-2 125 0 0,50-27-4920 0 0,-4-3-4112 0 0,-45 27 8251 0 0</inkml:trace>
  <inkml:trace contextRef="#ctx0" brushRef="#br0" timeOffset="585.26">1321 379 496 0 0,'0'0'1974'0'0,"0"0"-448"0"0,0 0-144 0 0,0 0 229 0 0,0 0 273 0 0,0 0 71 0 0,0 0-199 0 0,0 0-324 0 0,0 0-297 0 0,0 0-217 0 0,-27 34-154 0 0,-84 104-151 0 0,-96 132 616 0 0,38-75-2918 0 0,152-180 661 0 0,-16 17-2254 0 0,13-9-8276 0 0,18-19 10440 0 0</inkml:trace>
  <inkml:trace contextRef="#ctx0" brushRef="#br0" timeOffset="1165.86">1319 740 0 0 0,'0'0'453'0'0,"0"0"458"0"0,0 0 370 0 0,0 0 315 0 0,0 0 128 0 0,0 0-147 0 0,0 0-334 0 0,0 0-367 0 0,-32 29-272 0 0,-96 90-155 0 0,36-32 849 0 0,67-61-492 0 0,20-22-695 0 0,-1 1 0 0 0,1-1-1 0 0,1 1 1 0 0,-1 1 0 0 0,1-1 0 0 0,0 1-1 0 0,0-1 1 0 0,0 1 0 0 0,1 0 0 0 0,0 1-1 0 0,0-1 1 0 0,-1 6-111 0 0,3-11 14 0 0,1-1-1 0 0,0 1 1 0 0,0 0 0 0 0,0-1-1 0 0,0 1 1 0 0,0-1 0 0 0,0 1-1 0 0,0-1 1 0 0,0 1 0 0 0,0 0-1 0 0,0-1 1 0 0,0 1-1 0 0,0-1 1 0 0,0 1 0 0 0,1 0-1 0 0,-1-1 1 0 0,0 1 0 0 0,0-1-1 0 0,1 1 1 0 0,-1-1 0 0 0,0 1-1 0 0,0-1 1 0 0,1 1 0 0 0,-1-1-1 0 0,1 0 1 0 0,-1 1 0 0 0,0-1-1 0 0,1 1 1 0 0,-1-1 0 0 0,1 0-1 0 0,-1 1 1 0 0,1-1-1 0 0,-1 0 1 0 0,1 0 0 0 0,-1 1-1 0 0,1-1 1 0 0,0 0 0 0 0,-1 0-1 0 0,1 0 1 0 0,-1 0 0 0 0,1 1-1 0 0,0-1 1 0 0,-1 0 0 0 0,1 0-1 0 0,-1 0 1 0 0,1-1 0 0 0,-1 1-1 0 0,1 0 1 0 0,0 0 0 0 0,-1 0-1 0 0,1 0 1 0 0,-1 0-1 0 0,1-1 1 0 0,-1 1 0 0 0,1 0-1 0 0,-1 0 1 0 0,1-1 0 0 0,-1 1-1 0 0,1-1-13 0 0,35-17 1358 0 0,127-107 385 0 0,-55 29-1416 0 0,-78 66-278 0 0,2 1-1 0 0,1 2 1 0 0,2 1 0 0 0,0 1 0 0 0,5 0-49 0 0,-39 24-12 0 0,0 1 0 0 0,-1-1 1 0 0,1 0-1 0 0,0 0 0 0 0,0 1 0 0 0,0-1 1 0 0,0 0-1 0 0,0 1 0 0 0,0-1 0 0 0,0 1 1 0 0,1-1-1 0 0,-1 1 0 0 0,0 0 0 0 0,0-1 1 0 0,0 1-1 0 0,0 0 0 0 0,1 0 0 0 0,-1 0 1 0 0,0 0-1 0 0,0 0 0 0 0,0 0 0 0 0,1 0 1 0 0,-1 0-1 0 0,0 1 0 0 0,0-1 0 0 0,0 0 0 0 0,0 1 1 0 0,0-1-1 0 0,0 1 0 0 0,1-1 0 0 0,-1 1 1 0 0,0-1-1 0 0,0 1 0 0 0,-1 0 0 0 0,1 0 1 0 0,0-1-1 0 0,0 1 0 0 0,0 0 0 0 0,0 0 1 0 0,-1 0-1 0 0,1 0 0 0 0,0 0 0 0 0,-1 0 1 0 0,1 0-1 0 0,-1 0 0 0 0,1 0 0 0 0,-1 0 1 0 0,1 0-1 0 0,-1 1 0 0 0,0-1 0 0 0,0 0 0 0 0,1 0 1 0 0,-1 0-1 0 0,0 1 0 0 0,0-1 12 0 0,-1 137-383 0 0,1 7 314 0 0,3-102 365 0 0,-3-42-177 0 0,0-1 42 0 0,-23 3 1757 0 0,-15-13-2078 0 0,2-3 1 0 0,-1-1-1 0 0,2-1 1 0 0,0-2-1 0 0,-23-16 160 0 0,12 1-3937 0 0,25 17-1905 0 0,8 7-3600 0 0</inkml:trace>
</inkml:ink>
</file>

<file path=ppt/ink/ink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26.0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 0 0 0,'0'0'407'0'0,"0"0"345"0"0,0 0 77 0 0,0 0-4 0 0,0 0 91 0 0,0 0 225 0 0,0 0 122 0 0,0 0-53 0 0,0 0-178 0 0,0 0-305 0 0,0 0-256 0 0,0 0-145 0 0,0 0-68 0 0,2-6 34 0 0,6-16 48 0 0,-1 24 7024 0 0,13 32-7117 0 0,-7 8-39 0 0,-2 0 0 0 0,-3 0 1 0 0,-1 1-1 0 0,-2 0 0 0 0,-1 0 0 0 0,-3 1 1 0 0,-2 2-209 0 0,1 293 426 0 0,-11-277-258 0 0,11-61-144 0 0,0-1 0 0 0,0 0-1 0 0,0 0-3 0 0,0 0 9 0 0,0 0 5 0 0,0 0 8 0 0,0 0 20 0 0,0 0 15 0 0,0 0 34 0 0,0 0 27 0 0,0 0 9 0 0,0 0 9 0 0,6-18 455 0 0,22-31-511 0 0,68-51-88 0 0,-80 91-40 0 0,-6 1 3 0 0,1 1-1 0 0,-1 1 0 0 0,1 0 0 0 0,1 0 1 0 0,-1 1-1 0 0,1 1 0 0 0,-1 0 0 0 0,1 0 1 0 0,1 1-1 0 0,-1 1 0 0 0,0 0 0 0 0,1 0 1 0 0,-1 2-1 0 0,13 0 26 0 0,-22 0-12 0 0,1 1-1 0 0,-1 0 1 0 0,0 0 0 0 0,1 0-1 0 0,-1 1 1 0 0,0-1 0 0 0,0 1-1 0 0,0 0 1 0 0,0 0-1 0 0,-1 0 1 0 0,1 0 0 0 0,0 0-1 0 0,-1 1 1 0 0,1-1 0 0 0,-1 1-1 0 0,0 0 1 0 0,0-1 0 0 0,0 1-1 0 0,0 0 1 0 0,0 0 0 0 0,-1 0-1 0 0,0 1 1 0 0,1-1 0 0 0,-1 0-1 0 0,0 1 1 0 0,0-1 0 0 0,0 3 12 0 0,8 96 58 0 0,-9-98-52 0 0,-1 7-13 0 0,-1 1 0 0 0,0-1 0 0 0,-1 1 1 0 0,0-1-1 0 0,-1 0 0 0 0,0 0 0 0 0,0 0 1 0 0,-1 0-1 0 0,-1-1 0 0 0,0 0 0 0 0,0 0 0 0 0,-1-1 1 0 0,0 1-1 0 0,-1-1 0 0 0,0-1 0 0 0,0 0 1 0 0,-1 0-1 0 0,0 0 0 0 0,-1-1 0 0 0,1-1 1 0 0,-1 0-1 0 0,0 0 0 0 0,-1 0 0 0 0,0-2 1 0 0,1 1-1 0 0,-1-1 0 0 0,-1-1 0 0 0,1 0 1 0 0,-6 0 6 0 0,-77-4-1316 0 0,56-18-1248 0 0,20-23-4181 0 0,18 7-1086 0 0,0 23 5078 0 0</inkml:trace>
  <inkml:trace contextRef="#ctx0" brushRef="#br0" timeOffset="1047.309">757 679 0 0 0,'0'0'273'0'0,"0"0"480"0"0,0 0 225 0 0,2-5 83 0 0,5-17 26 0 0,-1 14 7162 0 0,-3 16-5312 0 0,-3 15-2472 0 0,0-22-242 0 0,15 120 1360 0 0,-14-117-1542 0 0,-1-1 0 0 0,1 1 0 0 0,0-1 0 0 0,0 0 0 0 0,0 1 0 0 0,0-1 0 0 0,0 0 0 0 0,1 0 0 0 0,-1 0 0 0 0,1 0 0 0 0,0 0 0 0 0,0 0 0 0 0,0 0 0 0 0,0 0 0 0 0,1-1 0 0 0,-1 1 0 0 0,1-1 0 0 0,0 0 0 0 0,-1 0 0 0 0,1 0-1 0 0,0 0 1 0 0,0 0 0 0 0,0-1 0 0 0,0 1 0 0 0,1-1 0 0 0,-1 0 0 0 0,0 0 0 0 0,1 0 0 0 0,-1 0 0 0 0,1-1 0 0 0,-1 1 0 0 0,0-1 0 0 0,1 0 0 0 0,-1 0 0 0 0,1 0 0 0 0,3-1-41 0 0,1-1 103 0 0,1-1-1 0 0,0 0 0 0 0,-1 0 1 0 0,0-1-1 0 0,0 0 1 0 0,0-1-1 0 0,0 1 1 0 0,-1-2-1 0 0,0 1 1 0 0,5-5-103 0 0,15-11 105 0 0,89-70 47 0 0,-107 81-50 0 0,-9 10-125 0 0,0 0 1 0 0,0 1 0 0 0,0-1 0 0 0,1 1 0 0 0,-1-1-1 0 0,0 0 1 0 0,0 1 0 0 0,0-1 0 0 0,1 0-1 0 0,-1 1 1 0 0,0-1 0 0 0,1 0 0 0 0,-1 0-1 0 0,0 1 1 0 0,1-1 0 0 0,-1 0 0 0 0,0 0 0 0 0,1 1-1 0 0,-1-1 1 0 0,0 0 0 0 0,1 0 0 0 0,-1 0-1 0 0,1 0 1 0 0,-1 0 0 0 0,0 0 0 0 0,1 0-1 0 0,-1 1 1 0 0,1-1 0 0 0,-1 0 0 0 0,0 0 0 0 0,1 0-1 0 0,-1-1 1 0 0,1 1 0 0 0,-1 0 0 0 0,0 0-1 0 0,1 0 1 0 0,-1 0 0 0 0,1 0 0 0 0,-1 0-1 0 0,0-1 1 0 0,1 1 0 0 0,-1 0 0 0 0,0 0 0 0 0,1 0-1 0 0,-1-1 1 0 0,0 1 0 0 0,1 0 0 0 0,-1-1-1 0 0,0 1 1 0 0,1 0 22 0 0,-1 2-15 0 0,-1 7-8 0 0,0 0 0 0 0,1 0 0 0 0,0 1 0 0 0,1-1 0 0 0,0 0 0 0 0,1 0 0 0 0,-1 0 0 0 0,2 0 0 0 0,-1 0 0 0 0,1 0 0 0 0,1-1 0 0 0,0 1 0 0 0,0-1 0 0 0,0 0 0 0 0,1 0 23 0 0,-1-3 13 0 0,-1 0-1 0 0,1-1 1 0 0,0 1-1 0 0,0-1 1 0 0,0 0-1 0 0,1 0 1 0 0,0 0 0 0 0,-1-1-1 0 0,1 1 1 0 0,1-1-1 0 0,-1 0 1 0 0,0-1 0 0 0,1 1-1 0 0,-1-1 1 0 0,1 0-1 0 0,0-1 1 0 0,-1 1-1 0 0,1-1 1 0 0,0 0 0 0 0,0-1-1 0 0,5 1-12 0 0,0-1 124 0 0,0-1 1 0 0,0 0-1 0 0,0-1 0 0 0,0 0 1 0 0,0-1-1 0 0,0 0 0 0 0,0-1 1 0 0,-1 0-1 0 0,0 0 0 0 0,1-1 1 0 0,-2 0-1 0 0,1-1 0 0 0,3-3-124 0 0,22-13 304 0 0,-1-1 0 0 0,-1-2-1 0 0,-1-1 1 0 0,-2-2 0 0 0,-1-1-1 0 0,-1-1 1 0 0,-1-1-1 0 0,-2-1 1 0 0,9-16-304 0 0,-25 31 37 0 0,-1-1 0 0 0,-1-1 0 0 0,0 0 0 0 0,-2 0 0 0 0,0 0 0 0 0,-1 0 0 0 0,0-1 0 0 0,-2 0 0 0 0,0 1 0 0 0,-2-1 0 0 0,0 0 0 0 0,-2-8-37 0 0,2 23-12 0 0,0 1 0 0 0,-1 0 0 0 0,0 0 0 0 0,0 0 0 0 0,0 0 0 0 0,0 0 0 0 0,0 0 0 0 0,-1 1 0 0 0,0-1 1 0 0,1 0-1 0 0,-1 1 0 0 0,-1-1 0 0 0,1 1 0 0 0,-1 0 0 0 0,1-1 0 0 0,-1 1 0 0 0,0 0 0 0 0,0 1 0 0 0,0-1 0 0 0,0 0 0 0 0,-1 1 0 0 0,1 0 0 0 0,-1 0 0 0 0,1 0 0 0 0,-1 0 0 0 0,0 1 0 0 0,0-1 0 0 0,0 1 0 0 0,0 0 0 0 0,0 0 0 0 0,0 0 0 0 0,-2 1 12 0 0,2 0-37 0 0,-1 0 0 0 0,0 1 0 0 0,1 0-1 0 0,-1 0 1 0 0,1 1 0 0 0,-1-1 0 0 0,1 1 0 0 0,0 0-1 0 0,0 0 1 0 0,0 0 0 0 0,0 1 0 0 0,0-1-1 0 0,0 1 1 0 0,1 0 0 0 0,-1 0 0 0 0,1 0 0 0 0,0 1-1 0 0,-1-1 1 0 0,2 1 0 0 0,-1 0 0 0 0,0-1-1 0 0,1 1 1 0 0,0 0 0 0 0,0 1 0 0 0,0-1-1 0 0,0 0 1 0 0,1 1 0 0 0,-1-1 0 0 0,1 1 0 0 0,0-1-1 0 0,1 1 1 0 0,-1 0 0 0 0,1-1 0 0 0,0 1-1 0 0,0 2 38 0 0,1 12-25 0 0,0 1-1 0 0,1-1 0 0 0,1 1 0 0 0,1-1 0 0 0,1 0 1 0 0,0 0-1 0 0,2-1 0 0 0,0 1 0 0 0,1-1 0 0 0,1-1 0 0 0,0 0 1 0 0,1 0-1 0 0,1 0 0 0 0,2 0 26 0 0,25 34-88 0 0,40 75-952 0 0,-73-100-544 0 0,-5-25 1446 0 0,0-1 0 0 0,1 1-1 0 0,-1-1 1 0 0,0 1-1 0 0,0-1 1 0 0,0 1 0 0 0,0-1-1 0 0,0 1 1 0 0,0-1 0 0 0,0 1-1 0 0,0-1 1 0 0,0 1 0 0 0,0-1-1 0 0,0 1 1 0 0,0-1 0 0 0,-1 1-1 0 0,1-1 1 0 0,0 1 0 0 0,0-1-1 0 0,0 1 1 0 0,-1-1 0 0 0,1 1-1 0 0,0-1 1 0 0,-1 0 0 0 0,1 1-1 0 0,0-1 1 0 0,-1 1 0 0 0,1-1-1 0 0,0 0 1 0 0,-1 1 0 0 0,1-1-1 0 0,-1 0 1 0 0,1 1 0 0 0,-1-1-1 0 0,1 0 1 0 0,-1 0 0 0 0,1 0-1 0 0,0 1 1 0 0,-1-1 0 0 0,0 0-1 0 0,1 0 1 0 0,-1 0 0 0 0,1 0-1 0 0,-1 0 1 0 0,1 0 0 0 0,-1 0-1 0 0,1 0 1 0 0,-1 0 0 0 0,1 0-1 0 0,-1 0 1 0 0,1 0 0 0 0,-1-1-1 0 0,1 1 1 0 0,-1 0 0 0 0,1 0-1 0 0,-1 0 1 0 0,1-1 0 0 0,-1 1-1 0 0,1 0 1 0 0,0-1-1 0 0,-1 1 1 0 0,1 0 0 0 0,-1-1-1 0 0,1 1 1 0 0,0 0 0 0 0,-1-1-1 0 0,1 1 1 0 0,0-1 0 0 0,-1 1 138 0 0,-31-28-7557 0 0,13 9 5473 0 0,17 17 2071 0 0,-5-4-82 0 0</inkml:trace>
  <inkml:trace contextRef="#ctx0" brushRef="#br0" timeOffset="1294.958">1355 425 3033 0 0,'0'0'1629'0'0,"0"0"-307"0"0,0 0-188 0 0,0 0 210 0 0,0 0 386 0 0,0 0 213 0 0,0 0-68 0 0,0 0-302 0 0,0 0-342 0 0,0 0-280 0 0,0 0-224 0 0,36 1-151 0 0,114 1-104 0 0,241-19 1255 0 0,-189 3-6632 0 0,-168 13-1019 0 0,-11 1-4514 0 0</inkml:trace>
</inkml:ink>
</file>

<file path=ppt/ink/ink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30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0 218 0 0 0,'0'0'939'0'0,"0"0"432"0"0,0 0 228 0 0,0 0-91 0 0,0 0-260 0 0,0 0-279 0 0,0 0-219 0 0,0 0-57 0 0,0 0 79 0 0,5-4 84 0 0,47-14 1750 0 0,176 16 2643 0 0,0 0-4043 0 0,-227 2-1086 0 0,-1 0 61 0 0,0 0 75 0 0,0 0 44 0 0,0 0 16 0 0,0 0-6 0 0,0 0-26 0 0,-11 0-114 0 0,1-2 0 0 0,-1 1 1 0 0,1-1-1 0 0,0-1 0 0 0,0 0 1 0 0,0-1-1 0 0,0 1 0 0 0,1-2 0 0 0,-1 1 1 0 0,1-2-1 0 0,0 1 0 0 0,0-1 1 0 0,-6-6-171 0 0,11 9 55 0 0,-56-56 122 0 0,37 12-3174 0 0,22 30-2784 0 0,2 12 953 0 0,-1 1-5545 0 0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8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0 1896 0 0,'0'0'1327'0'0,"0"0"-101"0"0,0 0 10 0 0,0 0 166 0 0,0 0 117 0 0,0 0-31 0 0,0 0-197 0 0,0 0-275 0 0,0 0-245 0 0,0 0-193 0 0,0 0-164 0 0,0 0-98 0 0,-3 31-62 0 0,-6 99-38 0 0,7-122-180 0 0,1-1 0 0 0,0 1 1 0 0,1-1-1 0 0,0 1 0 0 0,0 0 0 0 0,1-1 0 0 0,0 1 1 0 0,0 0-1 0 0,0-1 0 0 0,1 1 0 0 0,1-1 1 0 0,-1 0-1 0 0,1 0 0 0 0,1 2-36 0 0,2 3 40 0 0,-4-7 23 0 0,-1 0 0 0 0,2 0 0 0 0,-1 0 0 0 0,0-1 0 0 0,1 1 0 0 0,0-1 1 0 0,0 0-1 0 0,0 1 0 0 0,1-1 0 0 0,-1-1 0 0 0,1 1 0 0 0,0-1 0 0 0,0 1 1 0 0,0-1-1 0 0,1 0 0 0 0,-1-1 0 0 0,1 1 0 0 0,0-1 0 0 0,-1 0 0 0 0,1 0 1 0 0,0 0-1 0 0,0 0 0 0 0,0-1 0 0 0,0 0 0 0 0,1 0 0 0 0,-1-1 0 0 0,0 1 1 0 0,0-1-1 0 0,3-1-63 0 0,-2-1 226 0 0,0-1 0 0 0,0-1 0 0 0,0 1 0 0 0,-1-1 1 0 0,1 0-1 0 0,-1 0 0 0 0,0-1 0 0 0,0 1 0 0 0,0-1 1 0 0,-1 0-1 0 0,0-1 0 0 0,0 1 0 0 0,0-1 0 0 0,-1 0 1 0 0,1 0-1 0 0,-1-2-226 0 0,-2 8 1 0 0,128-219 273 0 0,-122 202-1243 0 0,-7 15-2818 0 0,-2 1-3661 0 0,0 1-1570 0 0</inkml:trace>
</inkml:ink>
</file>

<file path=ppt/ink/ink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 0 0 0,'0'0'283'0'0,"0"0"22"0"0,0 0 249 0 0,0 0 435 0 0,0 0 439 0 0,0 0 163 0 0,0 0-209 0 0,0 0-374 0 0,0 0-292 0 0,0 0-67 0 0,3 0 104 0 0,144 3 7780 0 0,51-25-6828 0 0,-190 22-3085 0 0,12-3 3879 0 0,-8 0-6051 0 0,-6 2-2502 0 0,0 1-4056 0 0,-6 0 8811 0 0</inkml:trace>
</inkml:ink>
</file>

<file path=ppt/ink/ink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32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19 480 0 0,'0'0'3018'0'0,"0"0"-1590"0"0,0 0-566 0 0,0 0 217 0 0,0 0 385 0 0,0 0 254 0 0,0 0 53 0 0,0 0-216 0 0,0 0-256 0 0,0 0-214 0 0,0 0-199 0 0,0 0-147 0 0,25 5-119 0 0,80 17-101 0 0,-21-21 305 0 0,-62-7-659 0 0,60-6 48 0 0,-1-1-1565 0 0,-28 2-3259 0 0,-34 7-1152 0 0,-6 3-2236 0 0</inkml:trace>
</inkml:ink>
</file>

<file path=ppt/ink/ink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35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1 317 0 0 0,'0'0'1380'0'0,"0"0"-37"0"0,0 0 187 0 0,0 0 218 0 0,0 0 147 0 0,0 0-86 0 0,0 0-281 0 0,0 0-366 0 0,0 0-313 0 0,0 0-149 0 0,0 0-16 0 0,0 0 79 0 0,3-8 68 0 0,44-44 1635 0 0,-18 35-1893 0 0,-1-2 0 0 0,-1-1 0 0 0,-1-1 0 0 0,-1-1 1 0 0,-1-2-1 0 0,0 0 0 0 0,-2-1 0 0 0,14-22-573 0 0,-2 10 43 0 0,-14 62-801 0 0,-10 5 747 0 0,1-1 0 0 0,1 0 0 0 0,2-1 0 0 0,1 0 0 0 0,1-2-1 0 0,1 1 1 0 0,2-2 0 0 0,0 0 0 0 0,22 19 11 0 0,-12-19-953 0 0,-17-19-1790 0 0,0-1-3539 0 0,-6-4-4822 0 0</inkml:trace>
</inkml:ink>
</file>

<file path=ppt/ink/ink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33.6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56 111 1728 0 0,'0'0'516'0'0,"0"0"-283"0"0,0 0-68 0 0,0 0 263 0 0,0 0 414 0 0,0 0 316 0 0,0 0 113 0 0,0 0-138 0 0,0 0-264 0 0,0 0-250 0 0,-8 33-178 0 0,-26 105-63 0 0,21-18 671 0 0,27 152 921 0 0,-16-280 2613 0 0,-10-62-3502 0 0,12 37-915 0 0,2 0 0 0 0,2 0-1 0 0,1 1 1 0 0,1-1 0 0 0,2 1 0 0 0,9-22-166 0 0,-15 46 10 0 0,5-18 19 0 0,1 0 1 0 0,0 0-1 0 0,2 1 0 0 0,1 0 0 0 0,1 0 1 0 0,1 1-1 0 0,2 1 0 0 0,0 0 0 0 0,1 1 1 0 0,1 1-1 0 0,1 0 0 0 0,18-15-29 0 0,-35 35-8 0 0,0 0-1 0 0,0 0 0 0 0,-1 0 1 0 0,1 0-1 0 0,0 0 0 0 0,1 0 1 0 0,-1 0-1 0 0,0 0 1 0 0,0 0-1 0 0,0 1 0 0 0,1-1 1 0 0,-1 0-1 0 0,0 1 0 0 0,0-1 1 0 0,1 1-1 0 0,-1-1 1 0 0,1 1-1 0 0,-1 0 0 0 0,0 0 1 0 0,1-1-1 0 0,-1 1 0 0 0,1 0 1 0 0,-1 0-1 0 0,0 0 1 0 0,1 1-1 0 0,-1-1 0 0 0,1 0 1 0 0,-1 0-1 0 0,0 1 0 0 0,1-1 1 0 0,-1 1-1 0 0,0-1 1 0 0,1 1-1 0 0,-1 0 0 0 0,0-1 1 0 0,0 1-1 0 0,1 0 0 0 0,-1 0 1 0 0,0 0-1 0 0,0 0 1 0 0,0 0-1 0 0,0 0 0 0 0,0 0 1 0 0,-1 0-1 0 0,1 1 0 0 0,0-1 1 0 0,0 0 8 0 0,5 38-495 0 0,10 37-534 0 0,7-32-8168 0 0,-17-36 4611 0 0,-4-1 478 0 0</inkml:trace>
  <inkml:trace contextRef="#ctx0" brushRef="#br0" timeOffset="866.375">470 593 2088 0 0,'0'0'499'0'0,"0"0"-227"0"0,0 0 108 0 0,0 0 493 0 0,0 0 500 0 0,0 0 190 0 0,0 0-79 0 0,0 0-194 0 0,0 0-152 0 0,0 0-43 0 0,0 0-27 0 0,0 0-52 0 0,0 0-93 0 0,29-5-127 0 0,91-16-130 0 0,-50-8 456 0 0,-51 17-942 0 0,0-1-1 0 0,-1-1 0 0 0,-1-1 0 0 0,0 0 1 0 0,-1-1-1 0 0,-1-1 0 0 0,0 0 0 0 0,-1-1 0 0 0,-1-1 1 0 0,-1 0-1 0 0,-1-1 0 0 0,0 0 0 0 0,6-19-179 0 0,-15 34-18 0 0,0 1-1 0 0,-1-1 0 0 0,0 0 1 0 0,1 0-1 0 0,-2 0 0 0 0,1 0 1 0 0,-1 0-1 0 0,1 0 0 0 0,-2 0 1 0 0,1 0-1 0 0,0 0 0 0 0,-1 0 1 0 0,0 0-1 0 0,0 0 0 0 0,0 0 1 0 0,-1 1-1 0 0,0-1 0 0 0,0 0 1 0 0,0 1-1 0 0,-2-4 19 0 0,1 6-107 0 0,1 1 0 0 0,-1 0 0 0 0,0 1 0 0 0,1-1 0 0 0,-1 0 0 0 0,1 1 0 0 0,-1 0 1 0 0,0-1-1 0 0,0 1 0 0 0,1 0 0 0 0,-1 0 0 0 0,0 1 0 0 0,1-1 0 0 0,-1 1 0 0 0,0-1 0 0 0,1 1 0 0 0,-1 0 0 0 0,1 0 1 0 0,-1 0-1 0 0,1 0 0 0 0,-1 0 0 0 0,1 0 0 0 0,0 1 0 0 0,-2 0 107 0 0,-7 7-88 0 0,0 0 0 0 0,0 1 0 0 0,0 0-1 0 0,1 0 1 0 0,1 1 0 0 0,0 0 0 0 0,0 1 0 0 0,1 0 0 0 0,1 0 0 0 0,0 1-1 0 0,1 0 1 0 0,0 0 0 0 0,1 1 0 0 0,0 0 0 0 0,1-1 0 0 0,1 2-1 0 0,0-1 1 0 0,1 0 0 0 0,0 0 0 0 0,1 1 0 0 0,1 7 88 0 0,4-14 96 0 0,-1-1 0 0 0,2 1 0 0 0,-1-1 0 0 0,1 0-1 0 0,0 0 1 0 0,1 0 0 0 0,0-1 0 0 0,0 0 0 0 0,0 0 0 0 0,1-1 0 0 0,-1 1 0 0 0,1-1 0 0 0,0-1 0 0 0,1 0-1 0 0,-1 0 1 0 0,1 0 0 0 0,0-1 0 0 0,0 0 0 0 0,0 0 0 0 0,1-1 0 0 0,-1 0 0 0 0,7 1-96 0 0,0-1 145 0 0,-1 0-1 0 0,0 0 1 0 0,0-2 0 0 0,1 1 0 0 0,-1-2 0 0 0,0 0 0 0 0,0-1 0 0 0,0 0 0 0 0,0-1 0 0 0,0-1-1 0 0,0 0 1 0 0,0-1 0 0 0,-1 0 0 0 0,1-2-145 0 0,11-2 90 0 0,0-2 0 0 0,-1-1-1 0 0,-1 0 1 0 0,0-2 0 0 0,0-1 0 0 0,-2 0-1 0 0,0-2 1 0 0,0-1 0 0 0,-2 0 0 0 0,10-13-90 0 0,-26 28-3 0 0,1-1-4 0 0,0-1 0 0 0,0 1 0 0 0,0-1 0 0 0,0 0 0 0 0,-1 0 1 0 0,0 0-1 0 0,0 0 0 0 0,0-1 0 0 0,-1 1 0 0 0,0-1 0 0 0,0 0 0 0 0,0 0 0 0 0,-1 1 0 0 0,1-1 1 0 0,-2 0-1 0 0,1 0 0 0 0,-1 0 0 0 0,1-4 7 0 0,-3 9-57 0 0,1 0 1 0 0,0 0-1 0 0,-1-1 0 0 0,1 1 1 0 0,-1 0-1 0 0,1 0 0 0 0,-1 1 1 0 0,0-1-1 0 0,1 0 1 0 0,-1 0-1 0 0,0 1 0 0 0,1-1 1 0 0,-1 1-1 0 0,0 0 0 0 0,0-1 1 0 0,1 1-1 0 0,-1 0 0 0 0,0 0 1 0 0,0 0-1 0 0,0 0 1 0 0,1 1-1 0 0,-1-1 0 0 0,0 0 1 0 0,0 1-1 0 0,1-1 0 0 0,-1 1 1 0 0,0-1-1 0 0,0 1 0 0 0,1 0 1 0 0,-1 0-1 0 0,1 0 0 0 0,-1 0 1 0 0,1 0-1 0 0,-1 0 1 0 0,1 0-1 0 0,0 1 57 0 0,-6 3-55 0 0,1 2 0 0 0,0-1 0 0 0,0 0 0 0 0,0 1 0 0 0,1 0 1 0 0,0 1-1 0 0,1-1 0 0 0,-1 1 0 0 0,2 0 0 0 0,-1 0 0 0 0,1 0 0 0 0,0 0 0 0 0,1 1 1 0 0,-1-1-1 0 0,2 1 0 0 0,-1 0 0 0 0,1 0 0 0 0,1-1 0 0 0,0 1 0 0 0,0 5 55 0 0,1-9 6 0 0,0-1 1 0 0,0 1-1 0 0,1-1 0 0 0,0 0 0 0 0,-1 0 0 0 0,2 0 1 0 0,-1 0-1 0 0,0 0 0 0 0,1 0 0 0 0,-1 0 0 0 0,1-1 0 0 0,0 0 1 0 0,0 1-1 0 0,1-1 0 0 0,-1 0 0 0 0,1 0 0 0 0,-1-1 0 0 0,1 1 1 0 0,0-1-1 0 0,0 0 0 0 0,0 0 0 0 0,0 0 0 0 0,0 0 0 0 0,1-1-6 0 0,109 21 895 0 0,-95-21-739 0 0,0-2 0 0 0,1-1 0 0 0,-1 0-1 0 0,0-1 1 0 0,0-1 0 0 0,0-1 0 0 0,0-1 0 0 0,-1 0-1 0 0,0-1 1 0 0,0-1 0 0 0,-1-1 0 0 0,0-1 0 0 0,0 0-1 0 0,-1-1 1 0 0,-1-1 0 0 0,0 0 0 0 0,8-9-156 0 0,-14 13 1 0 0,0 0 0 0 0,-1 0 0 0 0,0 0 0 0 0,0-1 0 0 0,-1 0 0 0 0,0-1 0 0 0,-1 1 0 0 0,0-1 0 0 0,-1-1 0 0 0,0 1 0 0 0,0-1 0 0 0,-1 0 0 0 0,0 0 0 0 0,-1 0-1 0 0,-1 0 1 0 0,1-1 0 0 0,-2 1 0 0 0,0-1 0 0 0,0-7-1 0 0,-2 15-28 0 0,-1 1 0 0 0,1-1 1 0 0,-1 1-1 0 0,0-1 0 0 0,0 1 0 0 0,0 0 0 0 0,0 0 0 0 0,-1 0 0 0 0,1 0 0 0 0,-1 0 0 0 0,0 1 0 0 0,1-1 0 0 0,-1 1 0 0 0,-1 0 0 0 0,1-1 0 0 0,0 1 0 0 0,0 1 0 0 0,-1-1 0 0 0,1 0 0 0 0,-1 1 0 0 0,0 0 0 0 0,1 0 0 0 0,-1 0 0 0 0,0 0 0 0 0,0 1 0 0 0,1-1 0 0 0,-1 1 0 0 0,0 0 0 0 0,0 0 0 0 0,0 0 0 0 0,0 1 0 0 0,1-1 0 0 0,-1 1 0 0 0,0 0 0 0 0,1 0 0 0 0,-1 0 0 0 0,0 1 0 0 0,1-1 1 0 0,-1 1-1 0 0,0 0 28 0 0,-4 6-51 0 0,0-1 0 0 0,1 1 0 0 0,0 0 0 0 0,0 0 0 0 0,1 1 0 0 0,0 0 0 0 0,0 0 0 0 0,1 1 0 0 0,0-1 0 0 0,1 1 0 0 0,0 0 0 0 0,0 1 0 0 0,1-1 0 0 0,1 0 0 0 0,0 1 0 0 0,0 0 0 0 0,1-1 0 0 0,0 1 0 0 0,1 0 0 0 0,0 0 0 0 0,1 1 51 0 0,1-1 0 0 0,0-1 0 0 0,1-1 0 0 0,0 1 1 0 0,0 0-1 0 0,1-1 0 0 0,1 1 0 0 0,0-1 0 0 0,0 0 1 0 0,0-1-1 0 0,1 1 0 0 0,0-1 0 0 0,1 0 1 0 0,0-1-1 0 0,0 0 0 0 0,1 0 0 0 0,0 0 0 0 0,0-1 1 0 0,0 0-1 0 0,1-1 0 0 0,0 1 0 0 0,0-2 1 0 0,0 1-1 0 0,1-2 0 0 0,5 3 0 0 0,77 18-477 0 0,-27-19-2979 0 0,-23-5-4462 0 0,-30 0 1285 0 0</inkml:trace>
  <inkml:trace contextRef="#ctx0" brushRef="#br0" timeOffset="1156.138">2725 48 7338 0 0,'0'0'1859'0'0,"0"0"-204"0"0,0 0 29 0 0,0 0 187 0 0,0 0-21 0 0,0 0-287 0 0,0 0-432 0 0,0 0-366 0 0,0 0-247 0 0,-20 36-166 0 0,-64 111-112 0 0,13-31 195 0 0,-54 96-475 0 0,79-143-2136 0 0,27-51-2779 0 0,-2-1-5846 0 0,19-17 7512 0 0</inkml:trace>
  <inkml:trace contextRef="#ctx0" brushRef="#br0" timeOffset="1416.1">2302 93 9594 0 0,'0'0'1107'0'0,"0"0"-439"0"0,0 0-45 0 0,0 0 329 0 0,0 0 294 0 0,0 0 59 0 0,0 0-178 0 0,0 0-244 0 0,0 0-165 0 0,0 0-93 0 0,0 0-68 0 0,25 35-54 0 0,77 109-87 0 0,-16-36 292 0 0,1-20-450 0 0,2-4-613 0 0,-73-73-1805 0 0,-9-22-12139 0 0,-9 4 9823 0 0</inkml:trace>
</inkml:ink>
</file>

<file path=ppt/ink/ink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45.22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0 199 0 0 0,'0'0'847'0'0,"0"0"329"0"0,0 0 142 0 0,0 0 22 0 0,0 0-42 0 0,0 0-81 0 0,6 8 7633 0 0,62-9-4735 0 0,88-13-2011 0 0,208-22-457 0 0,13 24-976 0 0,-273 16-367 0 0,-104-4-282 0 0,29 0 430 0 0,6 0-442 0 0,-22-8 30 0 0,-75-11 864 0 0,-65-54-739 0 0,65 25-147 0 0,58 60-102 0 0,3 322-43 0 0,-15-243-12 0 0,16-90 141 0 0,37-56 519 0 0,5 7-521 0 0,-16 29 121 0 0,10-9-78 0 0,-23 5-43 0 0,20-18-59 0 0,-16 16-466 0 0,-10 11-2861 0 0,2 2-7430 0 0,-6 9-1145 0 0</inkml:trace>
</inkml:ink>
</file>

<file path=ppt/ink/ink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5:12.8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1016 1640 0 0,'0'0'199'0'0,"0"0"-303"0"0,0 0-197 0 0,0 0 178 0 0,0 0 454 0 0,0 0 428 0 0,0 0 290 0 0,0 0 153 0 0,0 0 22 0 0,0 0-58 0 0,0 0-45 0 0,16 14-9 0 0,52 46-25 0 0,-66-58-962 0 0,0 0-1 0 0,1 0 1 0 0,-1 0-1 0 0,0 0 1 0 0,1 0-1 0 0,0-1 1 0 0,-1 1-1 0 0,1-1 1 0 0,0 0-1 0 0,0 0 1 0 0,-1 0-1 0 0,1 0 1 0 0,0 0-1 0 0,0 0 1 0 0,0-1-1 0 0,0 0 1 0 0,0 1-1 0 0,0-1 0 0 0,0 0 1 0 0,0-1-1 0 0,1 1-124 0 0,8-1 668 0 0,4-2-302 0 0,0 0 0 0 0,0-2 0 0 0,-1 0 0 0 0,1 0 0 0 0,-2-2 0 0 0,1 0 0 0 0,-1 0 0 0 0,0-2 0 0 0,0 1 0 0 0,-1-2 0 0 0,0 0 0 0 0,-1 0 1 0 0,7-8-367 0 0,-18 17 10 0 0,72-68 434 0 0,-3-3-1 0 0,-3-3 0 0 0,-3-3 0 0 0,-4-3 1 0 0,48-85-444 0 0,30-38 350 0 0,-108 163-268 0 0,2 2 0 0 0,1 1 0 0 0,2 1-1 0 0,20-14-81 0 0,8 8-75 0 0,-62 42 68 0 0,1 0 0 0 0,0 0-1 0 0,0 0 1 0 0,-1 0 0 0 0,1 1-1 0 0,0-1 1 0 0,0 0 0 0 0,0 1-1 0 0,0-1 1 0 0,0 1 0 0 0,0 0 0 0 0,0-1-1 0 0,0 1 1 0 0,0 0 0 0 0,0 0-1 0 0,0 1 1 0 0,0-1 0 0 0,0 0-1 0 0,0 1 1 0 0,0-1 0 0 0,0 1-1 0 0,0 0 1 0 0,0-1 0 0 0,0 1 0 0 0,0 0-1 0 0,-1 0 1 0 0,1 0 0 0 0,0 0-1 0 0,-1 1 1 0 0,1-1 0 0 0,-1 0-1 0 0,1 1 1 0 0,-1-1 0 0 0,1 1-1 0 0,-1 0 8 0 0,4 9 1 0 0,-2 1 0 0 0,1 0 0 0 0,-1 0 0 0 0,-1 1 0 0 0,0-1 0 0 0,-1 0 0 0 0,0 1-1 0 0,-1-1 1 0 0,0 1 0 0 0,-1 5-1 0 0,0 7 17 0 0,-4 59 49 0 0,-4 0 0 0 0,-4 0-1 0 0,-3-2 1 0 0,-4 0 0 0 0,-30 77-66 0 0,-25 27 138 0 0,66-167-158 0 0,-1 0 0 0 0,-1-1 1 0 0,-1-1-1 0 0,-1 0 0 0 0,0 0 0 0 0,-1-1 1 0 0,0-1-1 0 0,-2-1 0 0 0,1 0 1 0 0,-2-1-1 0 0,0 0 0 0 0,0-1 1 0 0,-4 0 19 0 0,10-6-253 0 0,1 0 1 0 0,-1-1 0 0 0,1 0 0 0 0,-1-1 0 0 0,-1 0 0 0 0,1 0 0 0 0,-1-2 0 0 0,1 1 0 0 0,-1-2-1 0 0,0 1 1 0 0,1-1 0 0 0,-1-1 0 0 0,0 0 0 0 0,0-1 0 0 0,0 0 0 0 0,1-1 0 0 0,-1-1 0 0 0,0 1-1 0 0,1-2 1 0 0,0 1 0 0 0,0-2 0 0 0,0 0 0 0 0,-9-5 252 0 0,-12-27-3281 0 0,17 9-1947 0 0,14 26 4519 0 0,-4-11-5487 0 0</inkml:trace>
  <inkml:trace contextRef="#ctx0" brushRef="#br0" timeOffset="408.219">1634 717 688 0 0,'0'0'2526'0'0,"0"0"-484"0"0,0 0-219 0 0,0 0-52 0 0,0 0-123 0 0,0 0-289 0 0,0 0-288 0 0,0 0-213 0 0,0 0-161 0 0,0 0-151 0 0,0 0-164 0 0,0 0-115 0 0,0 0-111 0 0,-27 35-65 0 0,-82 108-45 0 0,81-81-32 0 0,27-54 56 0 0,-1 0 1 0 0,2-1-1 0 0,-1 1 1 0 0,1 0 0 0 0,0 0-1 0 0,1 0 1 0 0,-1-1-1 0 0,2 1 1 0 0,-1 0 0 0 0,1-1-1 0 0,0 1 1 0 0,1-1-1 0 0,-1 1 1 0 0,2-1-1 0 0,-1 0 1 0 0,1 0 0 0 0,0-1-1 0 0,0 1 1 0 0,1-1-1 0 0,0 0 1 0 0,0 0 0 0 0,0 0-1 0 0,1-1 1 0 0,0 0-1 0 0,0 0 1 0 0,1 1-71 0 0,3-2 216 0 0,-1-1 0 0 0,0 0 1 0 0,1-1-1 0 0,0 1 0 0 0,-1-2 0 0 0,1 0 1 0 0,0 0-1 0 0,0 0 0 0 0,0-1 0 0 0,0-1 1 0 0,-1 0-1 0 0,1 0 0 0 0,0-1 0 0 0,0 0 1 0 0,-1-1-1 0 0,1 0 0 0 0,-1 0 0 0 0,0-1 1 0 0,0 0-1 0 0,0-1 0 0 0,-1 0 0 0 0,1 0 1 0 0,-1-1-1 0 0,-1 0 0 0 0,1 0 0 0 0,-1-1 1 0 0,0 0-1 0 0,0 0 0 0 0,-1-1 0 0 0,0 0 1 0 0,0 0-1 0 0,2-4-216 0 0,1-2 64 0 0,0 0-1 0 0,-1-1 1 0 0,-1 0-1 0 0,0 0 1 0 0,0 0 0 0 0,-2-1-1 0 0,0 0 1 0 0,-1 0 0 0 0,-1 0-1 0 0,0-1 1 0 0,-1 1 0 0 0,-1-1-1 0 0,0 0 1 0 0,-2-15-64 0 0,0 26-103 0 0,-1 0 0 0 0,0-1 0 0 0,0 1 0 0 0,0 0 0 0 0,-1 0 0 0 0,0 1 0 0 0,0-1 1 0 0,-1 0-1 0 0,1 1 0 0 0,-1 0 0 0 0,0 0 0 0 0,-1 0 0 0 0,1 0 0 0 0,-5-3 103 0 0,-19-11-3178 0 0,-3 8-3879 0 0,17 7-4650 0 0</inkml:trace>
</inkml:ink>
</file>

<file path=ppt/ink/ink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5:24.4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27 214 0 0 0,'0'0'835'0'0,"0"0"345"0"0,0 0 147 0 0,0 0 23 0 0,0 0-65 0 0,0 0-103 0 0,0 0-157 0 0,-6-2-199 0 0,0 1-951 0 0,-9-3 1474 0 0,40 3 698 0 0,330-14 2508 0 0,-147-7-3559 0 0,-208 22-839 0 0,0 0 95 0 0,0 0 91 0 0,0 0 100 0 0,0 0 45 0 0,-20-7 903 0 0,-7-6-1553 0 0,-1-1 1 0 0,2-1 0 0 0,0-2-1 0 0,1 0 1 0 0,1-2 0 0 0,1 0-1 0 0,-4-6 162 0 0,8 11-2388 0 0,11 8-1500 0 0,4 4-406 0 0,2 1-716 0 0,0 1 814 0 0</inkml:trace>
</inkml:ink>
</file>

<file path=ppt/ink/ink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5:26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0 244 488 0 0,'0'0'699'0'0,"0"0"-182"0"0,0 0 150 0 0,0 0 409 0 0,0 0 431 0 0,0 0 226 0 0,0 0-89 0 0,0 0-286 0 0,0 0-279 0 0,0 0-179 0 0,0 0-124 0 0,0 0-55 0 0,36-10-34 0 0,111-28-36 0 0,143-21 1614 0 0,-165 37-1992 0 0,-113 21-387 0 0,-16-4 3330 0 0,2 5-3219 0 0,-86-27 436 0 0,75 24-364 0 0,-1 0 0 0 0,1 0 0 0 0,0-2 0 0 0,0 1 0 0 0,0-2 0 0 0,1 0 0 0 0,0 0 0 0 0,-7-6-69 0 0,18 12-100 0 0,0 0 0 0 0,1 0 1 0 0,-1 0-1 0 0,0 0 1 0 0,1 0-1 0 0,-1 0 1 0 0,0 0-1 0 0,1 0 0 0 0,-1-1 1 0 0,1 1-1 0 0,-1 0 1 0 0,0 0-1 0 0,1-1 1 0 0,-1 1-1 0 0,1 0 0 0 0,-1-1 1 0 0,1 1-1 0 0,-1-1 1 0 0,1 1-1 0 0,-1-1 1 0 0,1 1-1 0 0,-1-1 0 0 0,1 1 1 0 0,0-1-1 0 0,-1 1 1 0 0,1-1-1 0 0,0 1 1 0 0,-1-1-1 0 0,1 1 1 0 0,0-1-1 0 0,0 0 0 0 0,0 1 1 0 0,0-1-1 0 0,-1 0 1 0 0,1 1-1 0 0,0-1 1 0 0,0 0-1 0 0,0 1 0 0 0,0-1 1 0 0,0 0-1 0 0,1 1 1 0 0,-1-1-1 0 0,0 1 1 0 0,0-1-1 0 0,0 0 0 0 0,0 1 1 0 0,1-1-1 0 0,-1 0 1 0 0,0 1-1 0 0,1-1 1 0 0,-1 1-1 0 0,0-1 0 0 0,1 1 1 0 0,-1-1-1 0 0,1 1 1 0 0,-1-1-1 0 0,1 1 1 0 0,-1 0-1 0 0,1-1 0 0 0,-1 1 1 0 0,1-1-1 0 0,-1 1 1 0 0,1 0-1 0 0,0 0 1 0 0,-1-1-1 0 0,1 1 1 0 0,-1 0-1 0 0,1 0 100 0 0,45-4-9410 0 0,-45 4 9223 0 0,9 0-4570 0 0</inkml:trace>
</inkml:ink>
</file>

<file path=ppt/ink/ink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5:25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88 344 0 0,'0'0'1808'0'0,"0"0"-682"0"0,0 0-344 0 0,0 0-76 0 0,0 0 113 0 0,0 0 201 0 0,0 0 122 0 0,0 0 13 0 0,0 0-64 0 0,0 0-91 0 0,0 0-72 0 0,0 0-98 0 0,9 14-111 0 0,67 116 1004 0 0,82 230 381 0 0,-75-173-2007 0 0,-54-145 694 0 0,-29-62 623 0 0,3-85-1210 0 0,5-1 0 0 0,4 1 0 0 0,5 0 0 0 0,4 1 0 0 0,5 2 0 0 0,12-23-204 0 0,-23 77-1163 0 0,-15 47 151 0 0,0 5-2699 0 0,0 6 2321 0 0,0-9 395 0 0,0 28-7576 0 0,0-18 4590 0 0</inkml:trace>
  <inkml:trace contextRef="#ctx0" brushRef="#br0" timeOffset="395.527">763 633 2857 0 0,'0'0'1026'0'0,"0"0"-59"0"0,0 0 131 0 0,0 0 272 0 0,0 0 233 0 0,0 0 33 0 0,0 0-194 0 0,0 0-282 0 0,0 0-232 0 0,0 0-211 0 0,0 0-170 0 0,0 0-101 0 0,-11-9-117 0 0,-35-29-79 0 0,44 38-239 0 0,1-1 1 0 0,0 1 0 0 0,-1 0 0 0 0,1-1 0 0 0,0 1-1 0 0,-1 0 1 0 0,1 0 0 0 0,-1 0 0 0 0,1 0 0 0 0,0 1 0 0 0,-1-1-1 0 0,1 0 1 0 0,-1 0 0 0 0,1 1 0 0 0,0-1 0 0 0,-1 1 0 0 0,1-1-1 0 0,0 1 1 0 0,0 0 0 0 0,0-1 0 0 0,-1 1 0 0 0,1 0-1 0 0,0 0 1 0 0,0 0 0 0 0,0 0 0 0 0,0 0 0 0 0,0 0 0 0 0,0 0-1 0 0,1 0 1 0 0,-1 0 0 0 0,0 1 0 0 0,0-1 0 0 0,1 0 0 0 0,-1 0-1 0 0,1 1 1 0 0,-1-1 0 0 0,1 1-12 0 0,-4 5 63 0 0,-3 2-41 0 0,0 1 1 0 0,1 0-1 0 0,0 0 1 0 0,1 1 0 0 0,0 0-1 0 0,1 0 1 0 0,0 0-1 0 0,1 0 1 0 0,0 1 0 0 0,0-1-1 0 0,1 1 1 0 0,1 0-1 0 0,0 0 1 0 0,1-1 0 0 0,0 1-1 0 0,1 0 1 0 0,1 8-23 0 0,2-13 11 0 0,0 0 0 0 0,0 0 1 0 0,0-1-1 0 0,1 0 1 0 0,-1 0-1 0 0,2 0 1 0 0,-1 0-1 0 0,1-1 0 0 0,-1 0 1 0 0,2 0-1 0 0,-1 0 1 0 0,0-1-1 0 0,1 0 0 0 0,0 0 1 0 0,0-1-1 0 0,0 0 1 0 0,0 0-1 0 0,0-1 0 0 0,1 1 1 0 0,0-2-1 0 0,-1 1 1 0 0,1-1-1 0 0,0 0 0 0 0,-1-1 1 0 0,1 1-1 0 0,0-2 1 0 0,0 1-1 0 0,-1-1 0 0 0,5-1-11 0 0,40-33-1426 0 0,-30 2-5856 0 0,-18 25-136 0 0</inkml:trace>
  <inkml:trace contextRef="#ctx0" brushRef="#br0" timeOffset="1394.071">1133 423 2937 0 0,'0'0'1129'0'0,"0"0"-30"0"0,0 0 148 0 0,0 0 276 0 0,0 0 215 0 0,0 0-97 0 0,0 0-376 0 0,0 0-406 0 0,0 0-283 0 0,0 0-159 0 0,0 0-9 0 0,0 0 23 0 0,0 0 17 0 0,14-4 7 0 0,43-16-28 0 0,36 16 932 0 0,-65 7-1070 0 0,214 4 1133 0 0,-194-13-1165 0 0,-4 1-4673 0 0,-43 5 2480 0 0,-1 0-658 0 0,0 0-633 0 0,0 0-490 0 0,0 0-320 0 0</inkml:trace>
  <inkml:trace contextRef="#ctx0" brushRef="#br0" timeOffset="1610.919">1201 655 2617 0 0,'0'0'1301'0'0,"0"0"-403"0"0,0 0-59 0 0,0 0 389 0 0,0 0 475 0 0,0 0 228 0 0,0 0-87 0 0,0 0-225 0 0,0 0-238 0 0,0 0-242 0 0,0 0-206 0 0,32 5-193 0 0,99 11-146 0 0,-33-26 217 0 0,142-43-1831 0 0,-142 30-9742 0 0,-78 18 2966 0 0</inkml:trace>
</inkml:ink>
</file>

<file path=ppt/ink/ink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5:34.5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461 537 13571 0 0,'0'0'1129'0'0,"0"0"-235"0"0,0 0 18 0 0,0 0 108 0 0,0 0-3 0 0,0 0-197 0 0,0 0-259 0 0,0 0-146 0 0,0 0-22 0 0,0 0 36 0 0,0 0 16 0 0,0 0-30 0 0,0 0-53 0 0,-11 33-69 0 0,-36 106-67 0 0,-26 13 48 0 0,-85 109-1040 0 0,72-152-3057 0 0,72-101-14 0 0,4-7-5128 0 0,6-1 3180 0 0</inkml:trace>
  <inkml:trace contextRef="#ctx0" brushRef="#br0" timeOffset="247.517">1 655 10370 0 0,'0'0'463'0'0,"0"0"-275"0"0,0 0 113 0 0,0 0 506 0 0,0 0 280 0 0,0 0 96 0 0,0 0 0 0 0,0 0-131 0 0,0 0-114 0 0,0 0-99 0 0,0 0-98 0 0,33 29-78 0 0,104 92-76 0 0,-55-60 300 0 0,146 71-433 0 0,-215-124-722 0 0,25 9-3259 0 0,-37-17 1816 0 0,-1 0-514 0 0,0-1-2189 0 0,0-4 1101 0 0,0 3-2972 0 0</inkml:trace>
  <inkml:trace contextRef="#ctx0" brushRef="#br0" timeOffset="614.523">23 294 7914 0 0,'0'0'945'0'0,"0"0"-118"0"0,0 0 29 0 0,0 0 204 0 0,0 0 145 0 0,0 0-4 0 0,0 0-207 0 0,0 0-235 0 0,0 0-161 0 0,0 0-71 0 0,0 0-1 0 0,0 0 9 0 0,13-21 21 0 0,41-64-20 0 0,33-23 1200 0 0,-32 43-1284 0 0,-54 64-458 0 0,-1 0-1 0 0,0 0 0 0 0,1 0 0 0 0,-1 0 1 0 0,1 1-1 0 0,-1-1 0 0 0,1 0 1 0 0,0 0-1 0 0,-1 1 0 0 0,1-1 1 0 0,0 1-1 0 0,-1-1 0 0 0,1 0 1 0 0,0 1-1 0 0,0-1 0 0 0,-1 1 0 0 0,1 0 1 0 0,0-1-1 0 0,0 1 0 0 0,0 0 1 0 0,0-1-1 0 0,0 1 0 0 0,-1 0 1 0 0,1 0-1 0 0,0 0 0 0 0,0-1 1 0 0,0 1-1 0 0,0 0 0 0 0,0 1 1 0 0,0-1-1 0 0,0 0 0 0 0,0 0 0 0 0,0 0 1 0 0,-1 0-1 0 0,1 1 0 0 0,0-1 1 0 0,0 0-1 0 0,0 1 0 0 0,0-1 1 0 0,-1 1-1 0 0,1-1 0 0 0,0 1 1 0 0,0-1-1 0 0,-1 1 0 0 0,1 0 0 0 0,0-1 1 0 0,-1 1-1 0 0,1 0 0 0 0,-1-1 1 0 0,1 1-1 0 0,-1 0 0 0 0,1 0 1 0 0,-1 0-1 0 0,1-1 0 0 0,-1 1 1 0 0,0 0-1 0 0,1 0 0 0 0,-1 0 1 0 0,0 0-1 0 0,0 0 0 0 0,0 0 0 0 0,0 0 1 0 0,0 0 6 0 0,95 300 851 0 0,-40-225-1710 0 0,-39-65-2909 0 0,2-5-3465 0 0,-12-3-2564 0 0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9.0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1 6577 0 0,'0'0'1909'0'0,"0"0"-730"0"0,0 0-471 0 0,0 0-104 0 0,0 0 103 0 0,0 0 137 0 0,0 0 74 0 0,0 0-16 0 0,0 0-39 0 0,0 0-55 0 0,0 0-87 0 0,0 0-88 0 0,3 34-53 0 0,6 111-70 0 0,-4 264 653 0 0,-29-45-2454 0 0,26-311-3206 0 0,33-56-6787 0 0,-28-2 8730 0 0</inkml:trace>
</inkml:ink>
</file>

<file path=ppt/ink/ink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5:32.8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1 379 4121 0 0,'0'0'713'0'0,"0"0"-285"0"0,0 0 126 0 0,0 0 450 0 0,0 0 416 0 0,0 0 173 0 0,0 0-113 0 0,0 0-212 0 0,0 0-147 0 0,0 0-121 0 0,0 0-97 0 0,0 0-131 0 0,34-4-149 0 0,107-9-131 0 0,-4-11 289 0 0,75-28-1061 0 0,-187 37-1976 0 0,-21 7-1445 0 0,-5-1-3519 0 0,-1 8 2404 0 0</inkml:trace>
  <inkml:trace contextRef="#ctx0" brushRef="#br0" timeOffset="248.728">251 172 64 0 0,'0'0'962'0'0,"0"0"-182"0"0,0 0 276 0 0,0 0 380 0 0,0 0 338 0 0,0 0 85 0 0,0 0-204 0 0,2 35-356 0 0,5 111-367 0 0,10 111 110 0 0,-14-210-3390 0 0,1-18-3898 0 0,-2-24 1981 0 0</inkml:trace>
  <inkml:trace contextRef="#ctx0" brushRef="#br0" timeOffset="564.197">628 658 104 0 0,'0'0'580'0'0,"0"0"134"0"0,0 0 451 0 0,0 0 552 0 0,0 0 372 0 0,0 0-34 0 0,0 0-377 0 0,0 0-423 0 0,0 0-283 0 0,0 0-145 0 0,0 0-21 0 0,0 0-14 0 0,0 0-47 0 0,13-29-54 0 0,40-91-73 0 0,5-7 835 0 0,43-56-102 0 0,-95 175-1306 0 0,10-15 102 0 0,1 1-1 0 0,1 0 1 0 0,1 2 0 0 0,1 0-1 0 0,0 1 1 0 0,2 1-1 0 0,0 0 1 0 0,3 1-147 0 0,-24 15-13 0 0,0 1 0 0 0,1 0 1 0 0,-1 1-1 0 0,0-1 1 0 0,0 0-1 0 0,1 0 0 0 0,-1 0 1 0 0,1 1-1 0 0,-1-1 0 0 0,0 1 1 0 0,1-1-1 0 0,-1 1 0 0 0,1 0 1 0 0,-1-1-1 0 0,1 1 0 0 0,-1 0 1 0 0,1 0-1 0 0,0 0 1 0 0,-1 0-1 0 0,1 0 0 0 0,-1 0 1 0 0,1 1-1 0 0,-1-1 0 0 0,1 1 1 0 0,-1-1-1 0 0,0 1 0 0 0,1-1 1 0 0,-1 1-1 0 0,1 0 13 0 0,2 10-309 0 0,0-1 0 0 0,-1 1 0 0 0,-1 0 0 0 0,0 0-1 0 0,-1 0 1 0 0,0 1 0 0 0,0-1 0 0 0,-1 0 0 0 0,-1 0 0 0 0,-1 7 309 0 0,1 14-4310 0 0,2 0-3331 0 0,1-21 2220 0 0</inkml:trace>
  <inkml:trace contextRef="#ctx0" brushRef="#br0" timeOffset="1426.338">1146 566 0 0 0,'0'0'1514'0'0,"0"0"507"0"0,0 0 59 0 0,0 0-173 0 0,0 0-144 0 0,0 0-86 0 0,0 0-72 0 0,0 0-153 0 0,0 0-197 0 0,32-8-220 0 0,100-27-158 0 0,-65 1 202 0 0,-56 23-835 0 0,13-8-24 0 0,-2-1-1 0 0,0 0 1 0 0,-1-2-1 0 0,-2-1 1 0 0,0 0 0 0 0,-1-1-1 0 0,-1-1 1 0 0,9-19-220 0 0,-7-34 118 0 0,-20 77-183 0 0,0 0-1 0 0,0 0 1 0 0,0 0-1 0 0,0 0 0 0 0,-1 0 1 0 0,1 0-1 0 0,0 1 1 0 0,0-1-1 0 0,-1 0 0 0 0,1 1 1 0 0,0-1-1 0 0,-1 0 1 0 0,1 1-1 0 0,-1 0 1 0 0,1-1-1 0 0,-1 1 0 0 0,1 0 1 0 0,-1 0-1 0 0,1 0 1 0 0,-1 0-1 0 0,1 0 0 0 0,-1 0 1 0 0,1 0-1 0 0,0 0 1 0 0,-1 1-1 0 0,1-1 1 0 0,-1 1-1 0 0,1-1 0 0 0,0 1 1 0 0,-1-1-1 0 0,1 1 1 0 0,0 0-1 0 0,-1 0 0 0 0,1-1 1 0 0,0 1-1 0 0,0 0 1 0 0,0 0-1 0 0,0 0 1 0 0,-1 1 64 0 0,-15 14-272 0 0,0 0-1 0 0,2 0 0 0 0,0 2 0 0 0,0 0 0 0 0,2 0 0 0 0,0 1 0 0 0,1 1 0 0 0,1 0 0 0 0,1 1 0 0 0,-2 9 274 0 0,9-25 4 0 0,0 0 0 0 0,1 0 0 0 0,0 0-1 0 0,0 0 1 0 0,1 0 0 0 0,-1 1 0 0 0,1-1 0 0 0,0 1-1 0 0,0-1 1 0 0,1 1 0 0 0,0-1 0 0 0,0 1 0 0 0,0-1-1 0 0,1 1 1 0 0,-1-1 0 0 0,1 1 0 0 0,1-1-1 0 0,-1 0 1 0 0,1 1 0 0 0,0-1 0 0 0,0 0 0 0 0,0 0-1 0 0,1 0 1 0 0,0 0 0 0 0,0-1 0 0 0,0 1 0 0 0,0-1-1 0 0,1 0 1 0 0,0 0 0 0 0,0 0 0 0 0,0 0 0 0 0,2 1-4 0 0,3 0 164 0 0,1 0 0 0 0,-1-1 0 0 0,1 0 0 0 0,0-1 0 0 0,0 0 1 0 0,0 0-1 0 0,1-1 0 0 0,-1-1 0 0 0,1 0 0 0 0,-1 0 1 0 0,1-1-1 0 0,-1 0 0 0 0,1-1 0 0 0,-1 0 0 0 0,0-1 0 0 0,1 0 1 0 0,-1 0-1 0 0,0-1 0 0 0,0 0 0 0 0,0-1 0 0 0,4-3-164 0 0,19-9 446 0 0,-1-1 0 0 0,0-1 0 0 0,-1-2 0 0 0,-2-1 0 0 0,17-15-446 0 0,-21 13 46 0 0,0 0 0 0 0,-2-2 0 0 0,-1 0 0 0 0,-1-2 0 0 0,-1 0 0 0 0,-2-2 1 0 0,14-27-47 0 0,-29 53-25 0 0,-1 0 1 0 0,0-1-1 0 0,-1 0 1 0 0,1 1-1 0 0,0-1 1 0 0,-1 0 0 0 0,0 0-1 0 0,0 0 1 0 0,0 0-1 0 0,-1 0 1 0 0,1 0-1 0 0,-1 0 1 0 0,0 0 0 0 0,0 0-1 0 0,0 0 1 0 0,-1-1 24 0 0,-1 4-84 0 0,0 0 0 0 0,1 1 0 0 0,-1 0 0 0 0,0-1-1 0 0,0 1 1 0 0,0 0 0 0 0,0 0 0 0 0,0 0 0 0 0,0 0 0 0 0,0 0 0 0 0,0 1 0 0 0,0-1 0 0 0,0 1 0 0 0,0-1 0 0 0,0 1 0 0 0,1 0 0 0 0,-1-1 0 0 0,0 1 0 0 0,0 0-1 0 0,1 0 1 0 0,-1 0 0 0 0,1 1 0 0 0,-1-1 0 0 0,1 0 0 0 0,-1 1 0 0 0,1-1 0 0 0,0 0 0 0 0,-1 1 84 0 0,-6 6-110 0 0,0 0 0 0 0,0 1 0 0 0,1 0 1 0 0,0 0-1 0 0,1 0 0 0 0,0 1 0 0 0,0 0 0 0 0,1 0 1 0 0,0 0-1 0 0,1 1 0 0 0,0-1 0 0 0,1 1 0 0 0,0 0 0 0 0,1 0 1 0 0,0 1-1 0 0,0-1 0 0 0,1 0 0 0 0,1 1 0 0 0,0-1 0 0 0,2 10 110 0 0,0-14 62 0 0,1 0-1 0 0,0 0 0 0 0,1 0 0 0 0,0 0 0 0 0,0 0 0 0 0,0-1 0 0 0,1 0 0 0 0,0 0 1 0 0,0 0-1 0 0,1 0 0 0 0,-1-1 0 0 0,1 0 0 0 0,0 0 0 0 0,1-1 0 0 0,-1 1 0 0 0,1-1 1 0 0,0-1-1 0 0,0 1 0 0 0,0-1 0 0 0,0-1 0 0 0,1 1 0 0 0,-1-1 0 0 0,1 0 0 0 0,-1-1 1 0 0,1 0-1 0 0,0 0 0 0 0,0-1 0 0 0,-1 0 0 0 0,1 0 0 0 0,2-1-61 0 0,6 1 224 0 0,0 0 0 0 0,0-2 0 0 0,0 0 0 0 0,0 0-1 0 0,0-2 1 0 0,-1 0 0 0 0,1-1 0 0 0,-1 0 0 0 0,0-1-1 0 0,-1-1 1 0 0,0 0 0 0 0,7-5-224 0 0,8-7 48 0 0,0 0 0 0 0,-1-2 0 0 0,-2-2-1 0 0,0 0 1 0 0,-1-1 0 0 0,-2-2 0 0 0,0 0 0 0 0,-2-2-1 0 0,-1 0 1 0 0,-1-2 0 0 0,-1 0 0 0 0,-2 0 0 0 0,3-13-48 0 0,-18 43-7 0 0,0 0 0 0 0,-1-1 0 0 0,1 1 0 0 0,-1-1 1 0 0,1 1-1 0 0,-1-1 0 0 0,1 1 0 0 0,-1-1 1 0 0,1 1-1 0 0,-1-1 0 0 0,1 1 0 0 0,-1-1 0 0 0,0 0 1 0 0,1 1-1 0 0,-1-1 0 0 0,0 0 0 0 0,1 1 0 0 0,-1-1 1 0 0,0 0-1 0 0,0 0 0 0 0,0 1 0 0 0,0-1 1 0 0,0 0-1 0 0,0 1 0 0 0,0-1 0 0 0,0 0 0 0 0,0 0 1 0 0,0 1-1 0 0,0-1 0 0 0,0 0 0 0 0,0 0 1 0 0,-1 1-1 0 0,1-1 0 0 0,0 0 0 0 0,-1 1 0 0 0,1-1 1 0 0,0 0-1 0 0,-1 1 0 0 0,1-1 0 0 0,-1 1 0 0 0,1-1 1 0 0,-1 1-1 0 0,1-1 0 0 0,-1 1 0 0 0,1-1 1 0 0,-1 1-1 0 0,1-1 0 0 0,-1 1 0 0 0,0 0 0 0 0,1-1 1 0 0,-1 1-1 0 0,0 0 0 0 0,1-1 0 0 0,-1 1 1 0 0,0 0-1 0 0,0 0 0 0 0,1 0 0 0 0,-1 0 0 0 0,0 0 1 0 0,1 0-1 0 0,-2 0 7 0 0,-39 24-773 0 0,31-14 732 0 0,1 1 1 0 0,0 0 0 0 0,1 1-1 0 0,0 0 1 0 0,0 0-1 0 0,2 1 1 0 0,-1-1 0 0 0,2 2-1 0 0,0-1 1 0 0,0 0 0 0 0,1 1-1 0 0,1 0 1 0 0,0 0 0 0 0,1 0-1 0 0,1 0 1 0 0,0 0 0 0 0,1 1-1 0 0,0-1 1 0 0,2 6 40 0 0,-1-14 12 0 0,1 0 1 0 0,0 0 0 0 0,0-1-1 0 0,0 1 1 0 0,1-1-1 0 0,0 1 1 0 0,0-1-1 0 0,1 0 1 0 0,-1 0 0 0 0,1-1-1 0 0,0 1 1 0 0,0-1-1 0 0,1 1 1 0 0,-1-1-1 0 0,1-1 1 0 0,0 1 0 0 0,0-1-1 0 0,0 0 1 0 0,0 0-1 0 0,1 0 1 0 0,-1-1 0 0 0,1 0-1 0 0,0 0 1 0 0,0 0-13 0 0,70 14-2187 0 0,-3-13-7449 0 0,-61-3 1702 0 0</inkml:trace>
</inkml:ink>
</file>

<file path=ppt/ink/ink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5:30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20 586 0 0 0,'0'0'543'0'0,"0"0"533"0"0,0 0 74 0 0,0 0-193 0 0,0 0-166 0 0,0 0-126 0 0,0-6-98 0 0,1-16-47 0 0,9 29 1139 0 0,1 169 1441 0 0,-11-132-2712 0 0,-36 235 621 0 0,34-262-1547 0 0,0-3 3298 0 0,1-34-383 0 0,1 5-2245 0 0,-1-18 18 0 0,2 0 0 0 0,1-1 0 0 0,1 1-1 0 0,2 0 1 0 0,8-29-150 0 0,3 16 76 0 0,1 1-1 0 0,3 1 1 0 0,1 1-1 0 0,2 0 1 0 0,3 2-1 0 0,1 1 1 0 0,1 1-1 0 0,14-12-75 0 0,13 9-316 0 0,-38 85 151 0 0,-17-39 98 0 0,16 59-704 0 0,12-33-5081 0 0,-9-20-1461 0 0,-12-9 3288 0 0</inkml:trace>
  <inkml:trace contextRef="#ctx0" brushRef="#br0" timeOffset="918.069">557 1050 0 0 0,'0'0'916'0'0,"0"0"499"0"0,0 0 88 0 0,0 0-228 0 0,0 0-241 0 0,0 0-122 0 0,0 0-23 0 0,0 0 22 0 0,0 0-8 0 0,17-10-32 0 0,51-31-70 0 0,11-32 2383 0 0,-64 53-2715 0 0,4-2-206 0 0,-2-1 0 0 0,0 0 1 0 0,-1-1-1 0 0,-1-1 0 0 0,-2-1 0 0 0,0 0 0 0 0,5-18-263 0 0,-16 38 1 0 0,-1 1 0 0 0,1-1 1 0 0,-1 0-1 0 0,0 0 0 0 0,-1 0 0 0 0,1 0 1 0 0,-1 0-1 0 0,-1 0 0 0 0,1 0 0 0 0,-1 0 0 0 0,0 1 1 0 0,0-1-1 0 0,-1-3-1 0 0,0 8-76 0 0,1-1 1 0 0,-1 1-1 0 0,1 0 1 0 0,-1 0-1 0 0,1 0 1 0 0,-1 1-1 0 0,0-1 0 0 0,0 0 1 0 0,1 1-1 0 0,-1-1 1 0 0,0 1-1 0 0,0-1 1 0 0,0 1-1 0 0,1 0 0 0 0,-1 0 1 0 0,0 0-1 0 0,0 0 1 0 0,0 0-1 0 0,0 0 1 0 0,0 0-1 0 0,1 1 0 0 0,-1-1 1 0 0,0 1-1 0 0,0-1 1 0 0,1 1-1 0 0,-1 0 1 0 0,0 0-1 0 0,1 0 0 0 0,-1 0 1 0 0,0 0-1 0 0,1 0 1 0 0,-1 0-1 0 0,1 0 1 0 0,0 0-1 0 0,-1 1 0 0 0,1-1 1 0 0,0 1-1 0 0,0-1 1 0 0,0 1-1 0 0,0-1 1 0 0,0 1-1 0 0,0 1 76 0 0,-9 10 4 0 0,2 0 0 0 0,-1 1 0 0 0,2 0 0 0 0,0 0 0 0 0,0 1 0 0 0,2 0 0 0 0,0 0 0 0 0,0 1 0 0 0,1-1 0 0 0,1 1 0 0 0,1 0 0 0 0,0 0 0 0 0,1-1 0 0 0,1 1 0 0 0,1 0 0 0 0,1 13-4 0 0,0-23 43 0 0,0-1 1 0 0,0 1-1 0 0,0-1 0 0 0,1 0 1 0 0,0 1-1 0 0,0-1 1 0 0,0 0-1 0 0,0-1 0 0 0,1 1 1 0 0,0-1-1 0 0,0 0 0 0 0,0 0 1 0 0,1 0-1 0 0,-1 0 0 0 0,1-1 1 0 0,0 1-1 0 0,0-1 1 0 0,0 0-1 0 0,0-1 0 0 0,1 0 1 0 0,-1 1-1 0 0,1-2 0 0 0,-1 1 1 0 0,1 0-1 0 0,0-1 0 0 0,0 0 1 0 0,0-1-44 0 0,7 2 209 0 0,1 0 0 0 0,-1-1 0 0 0,1-1-1 0 0,0 0 1 0 0,-1-1 0 0 0,1 0 0 0 0,-1-1 0 0 0,1-1 0 0 0,-1 0 0 0 0,0-1 0 0 0,4-2-209 0 0,3-2 136 0 0,-1-1 0 0 0,1-1-1 0 0,-2-1 1 0 0,0-1 0 0 0,0 0 0 0 0,-1-1 0 0 0,0-1 0 0 0,-2 0 0 0 0,1-2 0 0 0,-2 0 0 0 0,0 0 0 0 0,-1-1 0 0 0,-1-1 0 0 0,1-2-136 0 0,3-53 64 0 0,-18 72-118 0 0,1 0 1 0 0,0 0-1 0 0,-1 0 0 0 0,1 0 1 0 0,-1 0-1 0 0,1 0 1 0 0,-1 0-1 0 0,1 0 1 0 0,-1 1-1 0 0,0-1 0 0 0,1 1 1 0 0,-1-1-1 0 0,0 1 1 0 0,0-1-1 0 0,1 1 1 0 0,-1 0-1 0 0,0 0 0 0 0,0 0 1 0 0,1 0-1 0 0,-1 0 1 0 0,0 1-1 0 0,0-1 1 0 0,1 0-1 0 0,-1 1 0 0 0,0-1 1 0 0,1 1-1 0 0,-1 0 1 0 0,0 0-1 0 0,1-1 1 0 0,-1 1-1 0 0,1 0 0 0 0,-1 0 1 0 0,1 0-1 0 0,0 1 1 0 0,-1 0 53 0 0,-1 1-28 0 0,0 0 1 0 0,1 1 0 0 0,0 0 0 0 0,0-1-1 0 0,0 1 1 0 0,0 0 0 0 0,0 0 0 0 0,1 0-1 0 0,0 0 1 0 0,0 0 0 0 0,0 1 0 0 0,0-1-1 0 0,1 0 1 0 0,-1 0 0 0 0,1 1 0 0 0,0-1-1 0 0,0 0 1 0 0,1 0 0 0 0,-1 1 0 0 0,1-1-1 0 0,0 0 1 0 0,0 0 0 0 0,1 0-1 0 0,-1 0 1 0 0,1 0 0 0 0,0 0 0 0 0,0 0-1 0 0,0-1 1 0 0,0 1 0 0 0,1-1 0 0 0,0 1-1 0 0,-1-1 1 0 0,1 0 0 0 0,1 1 27 0 0,8 3 100 0 0,0-1-1 0 0,0 0 1 0 0,1-1 0 0 0,0 0-1 0 0,0-1 1 0 0,0 0 0 0 0,0-1 0 0 0,1-1-1 0 0,-1 0 1 0 0,1-1 0 0 0,-1 0-1 0 0,1-1 1 0 0,-1-1 0 0 0,1 0-1 0 0,-1-1 1 0 0,1 0 0 0 0,-1-1 0 0 0,0-1-1 0 0,0 0 1 0 0,0 0 0 0 0,0-1-1 0 0,-1-1 1 0 0,0 0 0 0 0,0-1 0 0 0,0 0-1 0 0,-1-1 1 0 0,0 0 0 0 0,-1-1-1 0 0,0 0 1 0 0,0-1 0 0 0,-1 0 0 0 0,0 0-1 0 0,-1-1 1 0 0,5-7-100 0 0,-7 9-2 0 0,1-1 0 0 0,-2 1 0 0 0,1-1 0 0 0,-1 0 0 0 0,-1 0 0 0 0,1-1 0 0 0,-2 1 0 0 0,0-1 0 0 0,0 0 0 0 0,-1 0 0 0 0,0 0 0 0 0,-1 0 0 0 0,0 0 1 0 0,-1-1-1 0 0,0-8 2 0 0,-1 18-47 0 0,-1 0 0 0 0,1 1 0 0 0,0-1 0 0 0,-1 0 0 0 0,1 1 0 0 0,-1-1 0 0 0,1 1 1 0 0,-1 0-1 0 0,0-1 0 0 0,0 1 0 0 0,0 0 0 0 0,1 0 0 0 0,-1 0 0 0 0,0 0 0 0 0,0 1 1 0 0,0-1-1 0 0,0 1 0 0 0,-1-1 0 0 0,1 1 0 0 0,0-1 0 0 0,0 1 0 0 0,0 0 0 0 0,0 0 1 0 0,0 0-1 0 0,0 0 0 0 0,-1 1 0 0 0,1-1 0 0 0,0 1 0 0 0,0-1 0 0 0,0 1 0 0 0,0-1 1 0 0,0 1-1 0 0,0 0 0 0 0,0 0 0 0 0,0 0 0 0 0,1 0 0 0 0,-1 1 0 0 0,0-1 0 0 0,1 0 1 0 0,-1 1-1 0 0,0-1 0 0 0,1 1 0 0 0,0-1 0 0 0,-1 1 0 0 0,1 0 0 0 0,0 0 0 0 0,-1 1 47 0 0,-6 7-15 0 0,1 0-1 0 0,0 1 0 0 0,0 0 1 0 0,1 0-1 0 0,1 1 0 0 0,0 0 1 0 0,0 0-1 0 0,1 0 0 0 0,1 0 1 0 0,0 0-1 0 0,1 1 0 0 0,0 0 0 0 0,1-1 1 0 0,0 1-1 0 0,1 0 0 0 0,0 0 1 0 0,1 1 15 0 0,0-6-16 0 0,0 0 0 0 0,0 0 0 0 0,1 0 0 0 0,0-1 0 0 0,0 1 0 0 0,1-1 0 0 0,0 1 0 0 0,0-1 0 0 0,0 0 0 0 0,1 0 0 0 0,0 0 0 0 0,1-1 0 0 0,0 1 0 0 0,0-1 0 0 0,0 0 0 0 0,0-1 0 0 0,1 1 0 0 0,0-1 0 0 0,0 0 0 0 0,1-1 0 0 0,0 1 0 0 0,-1-1 0 0 0,1-1 0 0 0,7 4 16 0 0,69 12-6198 0 0,-49-19-2098 0 0,-22 0 5818 0 0</inkml:trace>
  <inkml:trace contextRef="#ctx0" brushRef="#br0" timeOffset="1357.951">2405 600 0 0 0,'0'0'940'0'0,"0"0"386"0"0,0 0 316 0 0,0 0 194 0 0,0 0 15 0 0,0 0-240 0 0,0 0-333 0 0,0 0-284 0 0,0 0-199 0 0,0 0-77 0 0,0 0-25 0 0,-5 11 2 0 0,-85 177 2490 0 0,65-138-3092 0 0,10-16-369 0 0,-1 0 0 0 0,-2 0 1 0 0,-1-2-1 0 0,-2-1 0 0 0,-1 0 0 0 0,-1-2 0 0 0,-2 0 0 0 0,-16 14 276 0 0,29-37-2154 0 0,4-5-7429 0 0,8-1 5870 0 0</inkml:trace>
  <inkml:trace contextRef="#ctx0" brushRef="#br0" timeOffset="1675.783">2069 648 3473 0 0,'0'0'1096'0'0,"0"0"-751"0"0,0 0-195 0 0,0 0 293 0 0,0 0 585 0 0,0 0 331 0 0,0 0 8 0 0,0 0-150 0 0,0 0-159 0 0,0 0-114 0 0,0 0-64 0 0,0 0-33 0 0,0 0-65 0 0,18 34-94 0 0,60 104-131 0 0,-20-45 349 0 0,56 69-593 0 0,-98-140-3692 0 0,-15-22 1382 0 0,-1 0-837 0 0,0 0-824 0 0,0 0-12 0 0,0 0 1755 0 0</inkml:trace>
  <inkml:trace contextRef="#ctx0" brushRef="#br0" timeOffset="2050.989">1942 291 2985 0 0,'0'0'1165'0'0,"0"0"-726"0"0,0 0-24 0 0,0 0 440 0 0,0 0 477 0 0,0 0 223 0 0,0 0-80 0 0,0 0-271 0 0,0 0-234 0 0,0 0-132 0 0,0 0-132 0 0,0 0-103 0 0,0 0-83 0 0,24-18-68 0 0,77-55-25 0 0,12-39 1355 0 0,-85 76-1477 0 0,-17 20-133 0 0,-10 13-157 0 0,0 1 0 0 0,1 0 0 0 0,-1-1 0 0 0,1 1-1 0 0,-1 0 1 0 0,1 0 0 0 0,-1 0 0 0 0,1 0 0 0 0,0 0 0 0 0,0 1 0 0 0,0-1-1 0 0,0 1 1 0 0,0-1 0 0 0,1 1 0 0 0,-1-1 0 0 0,0 1 0 0 0,1 0 0 0 0,-1 0-1 0 0,1 0 1 0 0,1 0-15 0 0,24 42 55 0 0,-8 4 284 0 0,30 46 1 0 0,-35-76-806 0 0,24 22 508 0 0,-24-29-3247 0 0,1-5-3320 0 0,-12-3-2552 0 0</inkml:trace>
</inkml:ink>
</file>

<file path=ppt/ink/ink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1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5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9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7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9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4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8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3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21.6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0 689 0 0 0,'0'0'1039'0'0,"0"0"404"0"0,0 0 37 0 0,0 0-196 0 0,0 0-205 0 0,32-6-172 0 0,102-20-148 0 0,-37-16 416 0 0,-26-1-651 0 0,-1-2-1 0 0,-2-4 1 0 0,-2-2-1 0 0,-3-3 1 0 0,5-9-524 0 0,-61 57-8 0 0,-1 1 1 0 0,0-1-1 0 0,0-1 0 0 0,0 1 1 0 0,0-1-1 0 0,-1 0 1 0 0,0 0-1 0 0,-1 0 0 0 0,0-1 1 0 0,0 1-1 0 0,0-1 1 0 0,-1 0-1 0 0,0 0 0 0 0,-1 0 1 0 0,0-1-1 0 0,0 1 1 0 0,-1-1-1 0 0,0 1 0 0 0,0-1 1 0 0,-1-1 7 0 0,-2 9-291 0 0,0-1 1 0 0,0 1 0 0 0,-1-1 0 0 0,1 1-1 0 0,-1 0 1 0 0,1 0 0 0 0,-1 0-1 0 0,1 0 1 0 0,-1 0 0 0 0,1 0-1 0 0,-1 1 1 0 0,0-1 0 0 0,1 1-1 0 0,-1 0 1 0 0,0 0 0 0 0,1 0-1 0 0,-1 0 1 0 0,0 0 0 0 0,1 1-1 0 0,-1-1 1 0 0,0 1 0 0 0,1 0-1 0 0,-2 0 291 0 0,-11 5-612 0 0,0 1-1 0 0,1 1 0 0 0,0 0 1 0 0,0 0-1 0 0,1 2 1 0 0,0 0-1 0 0,1 0 0 0 0,-6 7 613 0 0,3-2-4 0 0,0 0 0 0 0,2 1 0 0 0,0 0 0 0 0,0 1 0 0 0,2 0 0 0 0,0 1 0 0 0,1 0 0 0 0,1 1-1 0 0,1 0 1 0 0,0 1 0 0 0,1 0 0 0 0,2 0 0 0 0,-2 10 4 0 0,6-24 158 0 0,0 0 0 0 0,0 1-1 0 0,1-1 1 0 0,0 1 0 0 0,0-1 0 0 0,1 1-1 0 0,0-1 1 0 0,0 0 0 0 0,0 1 0 0 0,1-1-1 0 0,0 0 1 0 0,0 0 0 0 0,0 0 0 0 0,1 0 0 0 0,0 0-1 0 0,0-1 1 0 0,1 1 0 0 0,0-1 0 0 0,-1 0-1 0 0,2 0 1 0 0,-1 0 0 0 0,1-1 0 0 0,-1 1-1 0 0,1-1 1 0 0,0 0 0 0 0,1-1 0 0 0,-1 1-1 0 0,1-1 1 0 0,-1 0 0 0 0,5 1-158 0 0,3 3 331 0 0,0 0 0 0 0,1-2 1 0 0,0 1-1 0 0,0-2 0 0 0,0 0 0 0 0,1 0 0 0 0,0-2 1 0 0,-1 0-1 0 0,1 0 0 0 0,0-2 0 0 0,0 1 1 0 0,0-2-1 0 0,0 0 0 0 0,-1-1 0 0 0,1 0 0 0 0,-1-2 1 0 0,6-1-332 0 0,28-13 627 0 0,0-3 0 0 0,-2-1 0 0 0,0-2 0 0 0,-1-3 1 0 0,21-18-628 0 0,106-102 847 0 0,-153 127-782 0 0,9-7-7 0 0,-1-1-1 0 0,-2-1 1 0 0,-1-1 0 0 0,-1-1-1 0 0,8-18-57 0 0,-28 44 2 0 0,0-1-1 0 0,0 1 0 0 0,-1-1 1 0 0,1 0-1 0 0,-1 1 0 0 0,-1-1 1 0 0,1-1-1 0 0,-1 1 0 0 0,0 0 1 0 0,-1 0-1 0 0,1 0 0 0 0,-1 0 1 0 0,0-1-1 0 0,-1 1 0 0 0,0 0-1 0 0,-1 4-76 0 0,0 1-1 0 0,0 0 0 0 0,0 1 0 0 0,-1-1 0 0 0,1 0 0 0 0,0 1 0 0 0,-1-1 1 0 0,1 1-1 0 0,0 0 0 0 0,-1 0 0 0 0,1 0 0 0 0,-1 0 0 0 0,1 0 0 0 0,0 0 1 0 0,-1 1-1 0 0,1-1 0 0 0,-1 1 0 0 0,1-1 0 0 0,0 1 0 0 0,0 0 0 0 0,-1 0 1 0 0,1 0-1 0 0,0 0 0 0 0,0 1 0 0 0,0-1 0 0 0,0 1 0 0 0,0-1 0 0 0,1 1 1 0 0,-1-1-1 0 0,0 2 77 0 0,-18 15-112 0 0,0 0 1 0 0,2 2 0 0 0,0 0-1 0 0,1 1 1 0 0,1 1 0 0 0,1 0-1 0 0,1 1 1 0 0,2 1-1 0 0,0 0 1 0 0,-2 9 111 0 0,10-25 35 0 0,0 0-1 0 0,1 0 1 0 0,0 0 0 0 0,0 1-1 0 0,1-1 1 0 0,0 1-1 0 0,1-1 1 0 0,-1 1 0 0 0,2-1-1 0 0,-1 1 1 0 0,1 0-1 0 0,1 0 1 0 0,0-1 0 0 0,0 1-1 0 0,0 0 1 0 0,1-1 0 0 0,0 0-1 0 0,1 1 1 0 0,0-1-1 0 0,1 0 1 0 0,-1 0 0 0 0,1 0-1 0 0,1-1 1 0 0,0 2-35 0 0,9 1 178 0 0,0-1 0 0 0,1 0 0 0 0,-1-2 1 0 0,2 1-1 0 0,-1-2 0 0 0,1 0 0 0 0,0 0 0 0 0,0-2 1 0 0,0 0-1 0 0,1-1 0 0 0,-1-1 0 0 0,1 0 0 0 0,0-1 1 0 0,0-1-1 0 0,0 0 0 0 0,-1-2 0 0 0,1 0 0 0 0,4-1-178 0 0,1-3 156 0 0,1 0-1 0 0,-1-2 0 0 0,-1 0 1 0 0,1-1-1 0 0,-1-1 0 0 0,-1-2 1 0 0,0 0-1 0 0,-1-1 0 0 0,0 0 0 0 0,-1-2 1 0 0,0 0-1 0 0,-1-1 0 0 0,-1-1 1 0 0,-1 0-1 0 0,6-10-155 0 0,-7 12-5 0 0,-1 0 0 0 0,-1-1 0 0 0,0 0 1 0 0,-2-1-1 0 0,1 0 0 0 0,-2-1 0 0 0,-1 0 0 0 0,0 0 0 0 0,-1-1 0 0 0,-1 0 0 0 0,0 0 0 0 0,-2 0 1 0 0,0-1-1 0 0,-2 0 0 0 0,0 0 0 0 0,-1 1 0 0 0,-1-1 0 0 0,0-1 5 0 0,-1 18-5 0 0,1 1 0 0 0,-1-1 0 0 0,0 1-1 0 0,0-1 1 0 0,1 1 0 0 0,-2 0 0 0 0,1-1 0 0 0,0 1-1 0 0,0 0 1 0 0,-1-1 0 0 0,1 1 0 0 0,-1 0 0 0 0,0 0-1 0 0,1 0 1 0 0,-1 1 0 0 0,0-1 0 0 0,0 0 0 0 0,0 1-1 0 0,-1-1 1 0 0,1 1 0 0 0,0 0 0 0 0,-1-1 0 0 0,1 1 0 0 0,0 0-1 0 0,-1 1 1 0 0,1-1 0 0 0,-1 0 0 0 0,1 1 0 0 0,-1-1-1 0 0,0 1 1 0 0,1 0 0 0 0,-1 0 0 0 0,0 0 0 0 0,1 0-1 0 0,-1 0 1 0 0,1 1 0 0 0,-1-1 0 0 0,1 1 0 0 0,-1 0 0 0 0,1-1-1 0 0,-1 1 1 0 0,1 0 0 0 0,-1 1 0 0 0,1-1 0 0 0,0 0-1 0 0,-2 2 6 0 0,-8 8 99 0 0,0 0-1 0 0,1 1 0 0 0,0 1 1 0 0,1 0-1 0 0,0 0 0 0 0,1 1 1 0 0,1 1-1 0 0,0-1 0 0 0,1 1 1 0 0,1 0-1 0 0,0 1 0 0 0,1 0 1 0 0,0 0-1 0 0,1 0 0 0 0,1 0 1 0 0,1 1-1 0 0,0-1 0 0 0,2 1 1 0 0,-1-1-1 0 0,2 1 0 0 0,0-1 0 0 0,3 10-97 0 0,-1-15 104 0 0,0-1 1 0 0,1 0 0 0 0,0 0 0 0 0,1-1 0 0 0,0 1 0 0 0,1-1 0 0 0,0 0 0 0 0,0 0 0 0 0,1-1-1 0 0,0 0 1 0 0,0 0 0 0 0,1 0 0 0 0,0-1 0 0 0,0 0 0 0 0,3 0-106 0 0,93 41 220 0 0,-86-47-2194 0 0,-12-5-2989 0 0,-4-3-3357 0 0,-2 3 2263 0 0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9.6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263 194 3969 0 0,'0'0'1389'0'0,"0"0"-284"0"0,0 0 19 0 0,0 0 220 0 0,0 0 213 0 0,0 0 18 0 0,0 0-222 0 0,0 0-293 0 0,0 0-274 0 0,0 0-219 0 0,-32 33-138 0 0,-99 104-67 0 0,73-57 219 0 0,52-71-581 0 0,1 0 0 0 0,0 0 1 0 0,1 1-1 0 0,-1-1 0 0 0,2 1 0 0 0,0 0 0 0 0,0 0 1 0 0,1 0-1 0 0,0 1 0 0 0,0-1 0 0 0,1 0 0 0 0,1 1 0 0 0,0-1 1 0 0,1 7-1 0 0,-1-16-13 0 0,1 1 1 0 0,-1-1 0 0 0,1 1-1 0 0,-1-1 1 0 0,1 1 0 0 0,0-1-1 0 0,0 1 1 0 0,0-1 0 0 0,0 0-1 0 0,0 1 1 0 0,0-1 0 0 0,0 0-1 0 0,0 0 1 0 0,0 0 0 0 0,0 0-1 0 0,1 0 1 0 0,-1 0 0 0 0,0 0-1 0 0,1 0 1 0 0,-1 0 0 0 0,1-1-1 0 0,-1 1 1 0 0,1-1 0 0 0,-1 1-1 0 0,1-1 1 0 0,0 1 0 0 0,-1-1-1 0 0,1 0 1 0 0,-1 0 0 0 0,1 0-1 0 0,0 0 1 0 0,-1 0 0 0 0,1 0-1 0 0,0 0 1 0 0,-1-1 0 0 0,1 1-1 0 0,-1 0 1 0 0,2-1 12 0 0,57-26 733 0 0,-43 11-505 0 0,0-1 0 0 0,-1-1 1 0 0,-1-1-1 0 0,0 0 1 0 0,-2-1-1 0 0,1-2-228 0 0,39-53 249 0 0,-13 25-300 0 0,-35 89-765 0 0,-17 29 893 0 0,9-56-105 0 0,0 0-1 0 0,0 0 1 0 0,2 0-1 0 0,-1 0 1 0 0,2 0 0 0 0,-1 0-1 0 0,2 0 1 0 0,0 1-1 0 0,0 2 29 0 0,0-11-12 0 0,1-1 0 0 0,-1 0 0 0 0,0 1-1 0 0,1-1 1 0 0,-1 0 0 0 0,1 0 0 0 0,0 0 0 0 0,0 0-1 0 0,0 0 1 0 0,1-1 0 0 0,-1 1 0 0 0,1 0 0 0 0,-1-1 0 0 0,1 0-1 0 0,0 0 1 0 0,0 0 0 0 0,0 0 0 0 0,0 0 0 0 0,0 0-1 0 0,1-1 1 0 0,-1 0 0 0 0,0 1 0 0 0,1-1 0 0 0,-1 0-1 0 0,1-1 1 0 0,-1 1 0 0 0,1-1 0 0 0,-1 1 0 0 0,1-1 0 0 0,-1 0-1 0 0,3-1 13 0 0,4 1 80 0 0,1 0 0 0 0,-1-2 0 0 0,0 1 0 0 0,0-1-1 0 0,0 0 1 0 0,0-1 0 0 0,0-1 0 0 0,-1 1-1 0 0,1-1 1 0 0,6-5-80 0 0,15-13 296 0 0,-1-1 0 0 0,0-2-1 0 0,-2-1 1 0 0,-1-1 0 0 0,-2-1-1 0 0,9-14-295 0 0,-23 30 68 0 0,3-5-58 0 0,0-1 1 0 0,-1-1-1 0 0,-1-1 0 0 0,-1 0 0 0 0,-1 0 1 0 0,0-1-1 0 0,-2 0 0 0 0,0 0 1 0 0,-2-1-1 0 0,0 0 0 0 0,-1-1 0 0 0,-1 1 1 0 0,-2-1-1 0 0,1-14-10 0 0,-3 34-30 0 0,0 0 0 0 0,-1 0 1 0 0,1-1-1 0 0,-1 1 0 0 0,1 0 0 0 0,-1 0 0 0 0,0 0 1 0 0,0 0-1 0 0,0 0 0 0 0,-1 0 0 0 0,1 1 1 0 0,-1-1-1 0 0,0 0 0 0 0,1 1 0 0 0,-1-1 0 0 0,0 1 1 0 0,0-1-1 0 0,-1 1 0 0 0,1 0 0 0 0,0 0 0 0 0,-1 0 1 0 0,0 0-1 0 0,1 0 0 0 0,-1 1 0 0 0,0-1 0 0 0,0 1 1 0 0,0 0-1 0 0,0 0 0 0 0,0 0 0 0 0,0 0 0 0 0,0 0 1 0 0,0 1-1 0 0,0-1 0 0 0,0 1 0 0 0,0 0 1 0 0,0 0-1 0 0,-1 0 0 0 0,1 0 0 0 0,0 1 0 0 0,0-1 1 0 0,0 1-1 0 0,0 0 0 0 0,0 0 0 0 0,0 0 0 0 0,0 0 1 0 0,0 0-1 0 0,0 1 0 0 0,1 0 0 0 0,-1-1 0 0 0,0 2 30 0 0,-5 0-34 0 0,0 1 0 0 0,1 0-1 0 0,0 1 1 0 0,0 0-1 0 0,0 0 1 0 0,0 0-1 0 0,1 1 1 0 0,0 0-1 0 0,0 1 1 0 0,0-1 0 0 0,1 1-1 0 0,0 0 1 0 0,1 0-1 0 0,-1 0 1 0 0,1 1-1 0 0,1 0 1 0 0,-1 0-1 0 0,2 0 1 0 0,-1 0 0 0 0,1 0-1 0 0,0 0 1 0 0,0 1-1 0 0,0 6 35 0 0,4-10-5 0 0,0 0-1 0 0,1 0 1 0 0,-1 0-1 0 0,1 0 1 0 0,0 0-1 0 0,0-1 1 0 0,1 1-1 0 0,-1-1 1 0 0,1 0-1 0 0,0 0 1 0 0,0 0-1 0 0,0 0 1 0 0,1-1-1 0 0,-1 0 1 0 0,1 0-1 0 0,0 0 1 0 0,0 0-1 0 0,0-1 1 0 0,0 0-1 0 0,3 1 6 0 0,30 20 78 0 0,-28-16 46 0 0,-1 0-1 0 0,0 0 0 0 0,0 1 1 0 0,-1 1-1 0 0,0 0 0 0 0,-1 0 0 0 0,0 0 1 0 0,0 1-1 0 0,-1 0 0 0 0,0 0 1 0 0,0 1-1 0 0,-2 0 0 0 0,1-1 1 0 0,-1 2-1 0 0,-1-1 0 0 0,0 0 1 0 0,0 1-1 0 0,-1 0 0 0 0,0 9-123 0 0,-2 145-84 0 0,11-148-1819 0 0,2-13-3491 0 0,-6-2 115 0 0,-3 0-2537 0 0</inkml:trace>
</inkml:ink>
</file>

<file path=ppt/ink/ink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4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04.4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491 773 656 0 0,'0'0'1223'0'0,"0"0"-171"0"0,0 0-35 0 0,0 0 128 0 0,0 0 153 0 0,0 0 67 0 0,0 0-70 0 0,0 0-165 0 0,0 0-181 0 0,0 0-179 0 0,0 0-141 0 0,-11-4-101 0 0,-35-10-54 0 0,37 12-327 0 0,1 1-1 0 0,-1 1 1 0 0,0-1 0 0 0,0 2 0 0 0,1-1-1 0 0,-1 1 1 0 0,0 0 0 0 0,1 1 0 0 0,-1 0-1 0 0,1 0 1 0 0,-1 1 0 0 0,1 0 0 0 0,0 1-1 0 0,0 0 1 0 0,0 0 0 0 0,1 0 0 0 0,0 1-1 0 0,0 0 1 0 0,-6 6-147 0 0,11-10 38 0 0,-24 18 52 0 0,1 1-1 0 0,1 2 1 0 0,1 0 0 0 0,1 1 0 0 0,1 1-1 0 0,1 1 1 0 0,1 1 0 0 0,2 1 0 0 0,0 0-1 0 0,-1 8-89 0 0,13-25-15 0 0,0 0 0 0 0,1 0 0 0 0,1 0 1 0 0,0 0-1 0 0,0 0 0 0 0,1 1 0 0 0,0 0 0 0 0,1-1 0 0 0,0 1 0 0 0,1 0 0 0 0,0-1 0 0 0,0 1 0 0 0,1 0 0 0 0,3 9 15 0 0,-3-17 14 0 0,0 0 1 0 0,0-1-1 0 0,1 1 1 0 0,-1 0-1 0 0,1-1 1 0 0,-1 1-1 0 0,1-1 1 0 0,0 1-1 0 0,0-1 1 0 0,0 0-1 0 0,0 0 1 0 0,1 0-1 0 0,-1 0 1 0 0,1 0-1 0 0,-1-1 1 0 0,1 1-1 0 0,-1-1 1 0 0,1 1-1 0 0,0-1 1 0 0,0 0-1 0 0,0 0 0 0 0,-1 0 1 0 0,1 0-1 0 0,0-1 1 0 0,0 1-1 0 0,0-1 1 0 0,0 0-1 0 0,0 0 1 0 0,2 0-15 0 0,88-19 1698 0 0,-66 4-1465 0 0,-1-2 0 0 0,0 0 0 0 0,-2-2 1 0 0,0-1-1 0 0,-1-1 0 0 0,-1-1 0 0 0,9-11-233 0 0,28-27 173 0 0,181-197-259 0 0,-225 238-123 0 0,-22 27-1256 0 0,-3 11 1359 0 0,0 0 0 0 0,1 1 0 0 0,1 0 0 0 0,1 1 0 0 0,1-1 0 0 0,-2 15 106 0 0,5-25-41 0 0,0 1 1 0 0,0-1-1 0 0,1 1 0 0 0,1-1 1 0 0,0 1-1 0 0,0 0 0 0 0,1-1 1 0 0,1 1-1 0 0,-1 0 0 0 0,2 0 1 0 0,-1-1-1 0 0,2 1 0 0 0,-1-1 1 0 0,1 0-1 0 0,1 0 0 0 0,0 0 1 0 0,0 0-1 0 0,2 2 41 0 0,63 61-1991 0 0,-3-55-7167 0 0,-36-18 3471 0 0,-18 0 4683 0 0</inkml:trace>
  <inkml:trace contextRef="#ctx0" brushRef="#br0" timeOffset="238.577">1264 769 1800 0 0,'0'0'3134'0'0,"0"0"-564"0"0,0 0-481 0 0,0 0-382 0 0,0 0-307 0 0,0 0-290 0 0,0 0-166 0 0,0 0-79 0 0,-31 13-90 0 0,-99 40-103 0 0,55-3 217 0 0,65-40-728 0 0,0-2-104 0 0,1 1 1 0 0,-1 0 0 0 0,1 1-1 0 0,1-1 1 0 0,0 2-1 0 0,0-1 1 0 0,1 1-1 0 0,1 0 1 0 0,0 1-1 0 0,0 0 1 0 0,1-1-1 0 0,0 2 1 0 0,1-1 0 0 0,1 1-1 0 0,0-1 1 0 0,1 1-1 0 0,0 0 1 0 0,1 0-1 0 0,0 0 1 0 0,1 3-58 0 0,4-8-51 0 0,0-1 0 0 0,0 1 0 0 0,1-1 0 0 0,0-1 0 0 0,0 1 0 0 0,1-1 0 0 0,0 1-1 0 0,0-2 1 0 0,0 1 0 0 0,1-1 0 0 0,0 0 0 0 0,0 0 0 0 0,0-1 0 0 0,1 0 0 0 0,-1 0 0 0 0,1-1 0 0 0,0 1 0 0 0,0-2 0 0 0,0 1 0 0 0,1-1 0 0 0,-1-1 0 0 0,0 0 0 0 0,1 0 0 0 0,-1 0 0 0 0,1-1 0 0 0,6-1 51 0 0,179-10-4713 0 0,-72-32-5405 0 0,-100 32 7009 0 0</inkml:trace>
  <inkml:trace contextRef="#ctx0" brushRef="#br0" timeOffset="516.616">1754 696 4241 0 0,'0'0'2552'0'0,"0"0"-616"0"0,0 0-185 0 0,0 0 8 0 0,0 0-44 0 0,0 0-199 0 0,0 0-325 0 0,0 0-282 0 0,0 0-199 0 0,0 0-121 0 0,0 0-58 0 0,0 0-56 0 0,-23 12-24 0 0,-72 39-43 0 0,88-47-352 0 0,0-1 0 0 0,1 1 1 0 0,0 0-1 0 0,0 0 0 0 0,0 1 1 0 0,1 0-1 0 0,-1 0 0 0 0,1 0 1 0 0,0 1-1 0 0,1-1 0 0 0,-1 1 1 0 0,1 0-1 0 0,-3 6-56 0 0,-6 9 52 0 0,7-15-82 0 0,0 1 0 0 0,1 0 0 0 0,0 0 1 0 0,0 1-1 0 0,0-1 0 0 0,1 1 0 0 0,0 0 0 0 0,1 0 0 0 0,0 1 1 0 0,0-1-1 0 0,0 0 0 0 0,1 1 0 0 0,1 0 0 0 0,-1 0 0 0 0,2-1 1 0 0,-1 1-1 0 0,1 0 0 0 0,0 0 0 0 0,1 0 0 0 0,0 0 1 0 0,0-1-1 0 0,1 1 0 0 0,0 0 0 0 0,1-1 0 0 0,0 0 0 0 0,0 1 1 0 0,1-1-1 0 0,0 0 0 0 0,0-1 0 0 0,1 2 30 0 0,7 3-22 0 0,1-1 1 0 0,0-1-1 0 0,1 0 1 0 0,-1-1-1 0 0,2 0 0 0 0,-1-1 1 0 0,1-1-1 0 0,1 0 0 0 0,-1-1 1 0 0,1-1-1 0 0,0 0 0 0 0,0-1 1 0 0,1-1-1 0 0,-1-1 1 0 0,1 0-1 0 0,0-1 0 0 0,-1-1 1 0 0,10-1 21 0 0,52-8-918 0 0,-37-21-4699 0 0,-33 19 258 0 0,-2 6-2981 0 0</inkml:trace>
  <inkml:trace contextRef="#ctx0" brushRef="#br0" timeOffset="1409.543">2092 1056 0 0 0,'0'0'471'0'0,"0"0"408"0"0,0 0 388 0 0,0 0 305 0 0,0 0 115 0 0,0 0-103 0 0,0 0-206 0 0,0 0-210 0 0,0 0-162 0 0,0 0-90 0 0,0 0-28 0 0,0 0-8 0 0,10 18 24 0 0,31 53 25 0 0,-40-69-879 0 0,0-1 0 0 0,0 1 0 0 0,0-1-1 0 0,0 0 1 0 0,0 1 0 0 0,0-1 0 0 0,1 0 0 0 0,-1 0 0 0 0,0 0 0 0 0,1 0 0 0 0,-1 0 0 0 0,0 0 0 0 0,1 0 0 0 0,-1-1 0 0 0,1 1 0 0 0,0 0 0 0 0,-1-1 0 0 0,1 1 0 0 0,-1-1 0 0 0,1 0 0 0 0,0 0 0 0 0,-1 1 0 0 0,1-1 0 0 0,0 0 0 0 0,-1 0-1 0 0,1 0 1 0 0,0-1 0 0 0,-1 1 0 0 0,1 0 0 0 0,0-1 0 0 0,-1 1 0 0 0,2-1-50 0 0,3-1 206 0 0,113-53 2150 0 0,-91 38-2059 0 0,220-149 838 0 0,-223 148-1070 0 0,-1-2 0 0 0,0-1 1 0 0,-2 0-1 0 0,0-2 0 0 0,-1 0 1 0 0,-2-2-1 0 0,14-22-65 0 0,-30 44-46 0 0,-1 0 0 0 0,0 0 0 0 0,0 0 0 0 0,0 0 0 0 0,0-1 0 0 0,0 1 0 0 0,-1-1 0 0 0,1 1 0 0 0,-1-1 0 0 0,0 1 0 0 0,0-1 0 0 0,-1 0 0 0 0,1 0 0 0 0,-1 1-1 0 0,1-1 1 0 0,-1 0 0 0 0,-1 0 0 0 0,1 0 0 0 0,0 1 0 0 0,-1-1 0 0 0,0 0 0 0 0,0 0 0 0 0,0 1 0 0 0,0-1 0 0 0,0 1 0 0 0,-1-1 0 0 0,0 1 0 0 0,0 0 0 0 0,0-1 0 0 0,0 1 0 0 0,0 0 0 0 0,-1 0 0 0 0,-2-2 46 0 0,-3 3-259 0 0,0 0 0 0 0,-1 0 0 0 0,0 1 0 0 0,1 1 0 0 0,-1-1 0 0 0,0 1-1 0 0,1 1 1 0 0,-1 0 0 0 0,1 0 0 0 0,-1 0 0 0 0,1 1 0 0 0,-1 1 0 0 0,1-1 0 0 0,0 1 0 0 0,0 1 0 0 0,0-1 0 0 0,0 1 0 0 0,-4 4 259 0 0,-121 102-2205 0 0,120-97 2147 0 0,1 0-1 0 0,0 1 1 0 0,1 0 0 0 0,1 1 0 0 0,0 0 0 0 0,1 0-1 0 0,1 1 1 0 0,0 0 0 0 0,1 1 0 0 0,1 0 0 0 0,1 0-1 0 0,0 0 1 0 0,1 1 0 0 0,1-1 0 0 0,0 1-1 0 0,2 0 1 0 0,0 9 58 0 0,2-20 78 0 0,0 0 0 0 0,0-1 1 0 0,1 1-1 0 0,0 0 0 0 0,0-1 0 0 0,0 0 0 0 0,1 0 0 0 0,0 0 0 0 0,1 0 0 0 0,-1 0 0 0 0,1 0 0 0 0,0-1 1 0 0,0 0-1 0 0,1 0 0 0 0,0 0 0 0 0,0 0 0 0 0,0-1 0 0 0,0 0 0 0 0,1 0 0 0 0,-1 0 0 0 0,1 0 0 0 0,0-1 1 0 0,0 0-1 0 0,0-1 0 0 0,5 2-78 0 0,5 2 304 0 0,0-2 1 0 0,0 0 0 0 0,0 0 0 0 0,0-2-1 0 0,0 0 1 0 0,1 0 0 0 0,-1-2 0 0 0,1 0-1 0 0,-1-1 1 0 0,3-1-305 0 0,4-4 352 0 0,-1-1 0 0 0,0 0 0 0 0,-1-2 0 0 0,1-1 0 0 0,-2 0 0 0 0,0-2 0 0 0,0 0 0 0 0,-1-1 0 0 0,0-1 0 0 0,2-4-352 0 0,-7 8 181 0 0,42-32 86 0 0,-3-3 0 0 0,-1-1 0 0 0,-2-3 0 0 0,-3-2 1 0 0,-2-2-1 0 0,-2-2 0 0 0,-3-2 0 0 0,-2-1 0 0 0,20-45-267 0 0,-45 76-234 0 0,0 0-1 0 0,-2-1 1 0 0,0-1-1 0 0,-3 0 1 0 0,0 0-1 0 0,-2-1 1 0 0,-1 0-1 0 0,-1 0 1 0 0,-1 0-1 0 0,-2 0 1 0 0,-1-1-1 0 0,-2 0 235 0 0,2 25-46 0 0,-1 1 0 0 0,0-1 1 0 0,0 1-1 0 0,0-1 0 0 0,0 1 0 0 0,-1 0 0 0 0,0 0 0 0 0,0 0 0 0 0,-1 0 0 0 0,1 0 0 0 0,-1 0 0 0 0,0 0 0 0 0,0 1 0 0 0,-1 0 0 0 0,1 0 0 0 0,-1-1 0 0 0,0 2 0 0 0,0-1 0 0 0,0 0 0 0 0,-1 1 0 0 0,1 0 0 0 0,-1 0 0 0 0,0 0 0 0 0,1 1 0 0 0,-1 0 0 0 0,-1 0 1 0 0,1 0-1 0 0,0 0 0 0 0,0 1 0 0 0,-1 0 0 0 0,1 0 0 0 0,-1 0 0 0 0,1 1 0 0 0,-1 0 0 0 0,1 0 0 0 0,-1 0 0 0 0,1 0 0 0 0,0 1 0 0 0,-2 0 46 0 0,-10 6-66 0 0,1 1 0 0 0,0 0 0 0 0,1 1 0 0 0,0 1-1 0 0,0 0 1 0 0,1 1 0 0 0,-12 12 66 0 0,1-1 108 0 0,1 1 0 0 0,2 0-1 0 0,0 2 1 0 0,1 1-1 0 0,2 0 1 0 0,1 2 0 0 0,1 0-1 0 0,1 0 1 0 0,1 2 0 0 0,2 0-1 0 0,1 1 1 0 0,1 0 0 0 0,2 0-1 0 0,1 1 1 0 0,2 0-1 0 0,1 1 1 0 0,1 0 0 0 0,2-1-1 0 0,1 1 1 0 0,2 0 0 0 0,1 4-108 0 0,3-15 97 0 0,1 0 0 0 0,1 0 0 0 0,1-1 0 0 0,1 1 0 0 0,1-2 0 0 0,1 1 0 0 0,0-2 0 0 0,2 1 0 0 0,0-2 0 0 0,1 1 0 0 0,1-2 0 0 0,0 0 0 0 0,2-1 0 0 0,0-1 0 0 0,0 0 0 0 0,1-1 0 0 0,15 8-97 0 0,-29-18-12 0 0,1-1 0 0 0,-1 1-1 0 0,1-1 1 0 0,0 0 0 0 0,0 0-1 0 0,0 0 1 0 0,0-1 0 0 0,0 0-1 0 0,0 0 1 0 0,1 0 0 0 0,-1-1-1 0 0,1 1 1 0 0,0-1 0 0 0,-1-1-1 0 0,1 1 1 0 0,0-1-1 0 0,-1 0 1 0 0,1 0 0 0 0,0-1-1 0 0,-1 0 1 0 0,1 0 0 0 0,0 0-1 0 0,-1 0 1 0 0,0-1 0 0 0,1 0-1 0 0,-1 0 1 0 0,0-1 0 0 0,0 1-1 0 0,0-1 1 0 0,0 0 0 0 0,4-4 12 0 0,20-41-4069 0 0,-16 25-3522 0 0,-8 14-2514 0 0</inkml:trace>
  <inkml:trace contextRef="#ctx0" brushRef="#br0" timeOffset="2074.979">3462 1005 1024 0 0,'0'0'1906'0'0,"0"0"180"0"0,0 0 98 0 0,0 0-23 0 0,0 0-182 0 0,0 0-260 0 0,0 0-235 0 0,0 0-188 0 0,0 0-198 0 0,0 0-163 0 0,35 0-134 0 0,107-3-135 0 0,-69-16 218 0 0,-62 11-689 0 0,3 1-135 0 0,-1 0 0 0 0,0-1 1 0 0,-1 0-1 0 0,0-1 1 0 0,0-1-1 0 0,-1 1 0 0 0,0-2 1 0 0,0 0-1 0 0,-2 0 1 0 0,1-1-1 0 0,-1 0 0 0 0,-1 0 1 0 0,0-1-1 0 0,-1 0 1 0 0,0-1-1 0 0,-1 0 0 0 0,-1 0 1 0 0,0 0-1 0 0,-1 0 1 0 0,0-1-1 0 0,1-12-60 0 0,-5 24-80 0 0,-1 0 0 0 0,1 0 0 0 0,0 0 0 0 0,-1 0 0 0 0,0 0 0 0 0,0 0-1 0 0,0 1 1 0 0,0-1 0 0 0,0 0 0 0 0,0 0 0 0 0,-1 1 0 0 0,1-1 0 0 0,-1 1 0 0 0,0-1 0 0 0,0 1 0 0 0,0-1 0 0 0,0 1 0 0 0,0 0 0 0 0,0 0-1 0 0,-1 0 1 0 0,1 0 0 0 0,-1 1 0 0 0,1-1 0 0 0,-1 1 0 0 0,0-1 0 0 0,1 1 0 0 0,-1 0 0 0 0,0 0 0 0 0,0 0 0 0 0,0 1 0 0 0,0-1 0 0 0,0 1 0 0 0,0-1-1 0 0,0 1 1 0 0,0 0 0 0 0,0 0 0 0 0,0 0 80 0 0,-6 0-268 0 0,-1 0 0 0 0,1 0 0 0 0,0 1 0 0 0,-1 1 0 0 0,1-1 0 0 0,0 1-1 0 0,0 1 1 0 0,0 0 0 0 0,0 0 0 0 0,1 1 0 0 0,-8 3 268 0 0,-1 3-185 0 0,0 0 1 0 0,0 2-1 0 0,1-1 1 0 0,1 2-1 0 0,0 0 1 0 0,1 1-1 0 0,0 0 1 0 0,1 1-1 0 0,1 1 1 0 0,1 0-1 0 0,0 0 0 0 0,0 1 1 0 0,2 1-1 0 0,0 0 1 0 0,2 0-1 0 0,-1 0 1 0 0,2 1-1 0 0,1 0 1 0 0,0 1-1 0 0,2-1 1 0 0,-1 8 184 0 0,5-19 104 0 0,1 0 1 0 0,0-1-1 0 0,0 1 1 0 0,1 0 0 0 0,0-1-1 0 0,1 1 1 0 0,-1-1 0 0 0,1 0-1 0 0,1 0 1 0 0,-1-1 0 0 0,1 1-1 0 0,0-1 1 0 0,1 0 0 0 0,0 0-1 0 0,-1-1 1 0 0,2 1 0 0 0,-1-1-1 0 0,1-1 1 0 0,-1 1-1 0 0,1-1 1 0 0,1 0 0 0 0,-1-1-1 0 0,0 0 1 0 0,1 0 0 0 0,0-1-1 0 0,0 1 1 0 0,0-2 0 0 0,0 1-1 0 0,0-1 1 0 0,0 0 0 0 0,0-1-1 0 0,5 0-104 0 0,22-5 429 0 0,0-2 0 0 0,-1-1-1 0 0,0-1 1 0 0,0-2 0 0 0,-1-2-1 0 0,0-1 1 0 0,-1-1 0 0 0,-1-2-1 0 0,0-1 1 0 0,-1-1 0 0 0,-1-2-1 0 0,-1-1 1 0 0,-1-1 0 0 0,2-4-429 0 0,-4 7 15 0 0,0-2 1 0 0,-1 0 0 0 0,-2-2 0 0 0,0-1 0 0 0,-1 0 0 0 0,-2-1 0 0 0,-1-2 0 0 0,-1 0-1 0 0,-1 0 1 0 0,0-4-16 0 0,-14 30-20 0 0,-1-1-1 0 0,1 0 1 0 0,-1 0 0 0 0,1 0-1 0 0,-1 0 1 0 0,0 0-1 0 0,0 0 1 0 0,0 0 0 0 0,0-1-1 0 0,-1 1 1 0 0,1 0-1 0 0,-1 0 1 0 0,0-1 0 0 0,0 1-1 0 0,0 0 1 0 0,-1 0-1 0 0,1-1 1 0 0,-1 1-1 0 0,1 0 1 0 0,-1 0 0 0 0,0 0-1 0 0,0 0 1 0 0,-1 0-1 0 0,1 0 1 0 0,0 0 0 0 0,-1 0-1 0 0,0 0 1 0 0,0 1-1 0 0,0-1 1 0 0,0 0 0 0 0,0 1-1 0 0,0 0 1 0 0,-1 0-1 0 0,1 0 1 0 0,-1 0 0 0 0,0 0-1 0 0,0 0 1 0 0,1 0-1 0 0,-1 1 1 0 0,0-1 0 0 0,0 1-1 0 0,0 0 1 0 0,-2 0 20 0 0,-7 2-105 0 0,0 0 0 0 0,0 1 0 0 0,1 0 1 0 0,-1 1-1 0 0,1 1 0 0 0,0 0 0 0 0,0 0 0 0 0,0 1 1 0 0,0 0-1 0 0,1 1 0 0 0,0 0 0 0 0,0 1 0 0 0,1 0 1 0 0,-1 1-1 0 0,2 0 0 0 0,-1 0 0 0 0,1 1 0 0 0,0 0 1 0 0,0 1 104 0 0,5-8-15 0 0,1 0 0 0 0,-1 1 0 0 0,0-1 1 0 0,1 0-1 0 0,0 1 0 0 0,-1 0 0 0 0,1 0 0 0 0,0 0 1 0 0,0 0-1 0 0,1 0 0 0 0,-1 0 0 0 0,1 0 1 0 0,-1 1-1 0 0,1-1 0 0 0,0 0 0 0 0,0 1 1 0 0,0-1-1 0 0,1 1 0 0 0,-1-1 0 0 0,1 1 0 0 0,0-1 1 0 0,0 1-1 0 0,0-1 0 0 0,1 1 0 0 0,-1-1 1 0 0,1 1-1 0 0,0-1 0 0 0,0 1 0 0 0,0-1 1 0 0,0 1-1 0 0,0-1 0 0 0,1 0 0 0 0,0 0 0 0 0,0 0 1 0 0,-1 0-1 0 0,2 0 0 0 0,-1 0 0 0 0,0-1 1 0 0,1 1-1 0 0,2 2 15 0 0,160 47 27 0 0,-141-48-4 0 0,1 2 1 0 0,-1 0 0 0 0,-1 2-1 0 0,1 1 1 0 0,-2 0-1 0 0,1 2 1 0 0,2 2-24 0 0,-18-9 47 0 0,-1 0 0 0 0,0 0 0 0 0,1 0 0 0 0,-1 1 0 0 0,-1 0 1 0 0,1 0-1 0 0,-1 0 0 0 0,0 1 0 0 0,0 0 0 0 0,0 0 0 0 0,-1 0 0 0 0,0 0 0 0 0,0 1 1 0 0,-1 0-1 0 0,0-1 0 0 0,0 2 0 0 0,0-1 0 0 0,-1 0 0 0 0,0 0 0 0 0,-1 1 0 0 0,1-1 1 0 0,-1 1-1 0 0,-1-1 0 0 0,0 1 0 0 0,0-1 0 0 0,0 1 0 0 0,-1 1-47 0 0,-38 95 516 0 0,11-68-3232 0 0,25-31-950 0 0,2 0-3576 0 0,1-4 938 0 0</inkml:trace>
  <inkml:trace contextRef="#ctx0" brushRef="#br0" timeOffset="3024.122">5161 850 1720 0 0,'0'0'1426'0'0,"0"0"22"0"0,0 0 98 0 0,0 0 130 0 0,0 0 50 0 0,0 0-52 0 0,0 0-223 0 0,0 0-290 0 0,-36 9-319 0 0,-113 29-297 0 0,66 2 7 0 0,68-27-417 0 0,3-7-67 0 0,1 1 0 0 0,0 0-1 0 0,0 1 1 0 0,1 1 0 0 0,0-1 0 0 0,0 2 0 0 0,1-1-1 0 0,1 1 1 0 0,-1 0 0 0 0,2 1 0 0 0,-1 0 0 0 0,1 1 0 0 0,1-1-1 0 0,0 1 1 0 0,1 0 0 0 0,0 1 0 0 0,1-1 0 0 0,0 1-1 0 0,0 4-67 0 0,4-14 4 0 0,1-1 0 0 0,-1 1 0 0 0,1-1 0 0 0,-1 0 0 0 0,1 1 0 0 0,0-1 0 0 0,0 0-1 0 0,0 1 1 0 0,0-1 0 0 0,0 0 0 0 0,0 0 0 0 0,1 0 0 0 0,-1 0 0 0 0,1 0 0 0 0,-1 0 0 0 0,1 0 0 0 0,0-1-1 0 0,0 1 1 0 0,0-1 0 0 0,0 1 0 0 0,0-1 0 0 0,0 0 0 0 0,0 1 0 0 0,0-1 0 0 0,1 0 0 0 0,-1 0-1 0 0,0-1 1 0 0,1 1 0 0 0,-1 0 0 0 0,0-1 0 0 0,1 0 0 0 0,-1 1 0 0 0,1-1 0 0 0,-1 0 0 0 0,2 0-4 0 0,88-10 705 0 0,-48-9-508 0 0,-1-1 0 0 0,-1-2 0 0 0,-1-2 0 0 0,-1-2 0 0 0,-1-1-1 0 0,7-10-196 0 0,66-57 18 0 0,-107 123-1217 0 0,-19 113 931 0 0,14-136 267 0 0,-1-1-7 0 0,0 0-1 0 0,0 0 1 0 0,1 0 0 0 0,-1 0 0 0 0,1 0-1 0 0,0 0 1 0 0,1 0 0 0 0,0 0 0 0 0,-1 0-1 0 0,1 0 1 0 0,1 0 0 0 0,-1 0 0 0 0,1 0-1 0 0,0-1 1 0 0,0 1 0 0 0,0-1 0 0 0,1 1-1 0 0,0-1 1 0 0,-1 0 0 0 0,2 0 0 0 0,-1 0-1 0 0,0 0 1 0 0,1-1 0 0 0,0 1 0 0 0,-1-1-1 0 0,1 0 1 0 0,1 0 0 0 0,-1 0 0 0 0,1 0 8 0 0,2 0 68 0 0,-1-1 0 0 0,1 0 0 0 0,0 0 0 0 0,0-1 0 0 0,0 0 0 0 0,0 0 0 0 0,0-1 0 0 0,0 0 0 0 0,0 0 0 0 0,0 0 0 0 0,0-1 0 0 0,0 0 0 0 0,0 0 0 0 0,0-1 0 0 0,0 0 0 0 0,0 0 0 0 0,-1-1 0 0 0,1 0 0 0 0,-1 0 0 0 0,0 0 0 0 0,0-1 0 0 0,4-3-68 0 0,112-114 1937 0 0,-101 96-1748 0 0,15-22-109 0 0,-2-2 0 0 0,-1-1 0 0 0,-3-2 0 0 0,-3-1 1 0 0,-1 0-1 0 0,-3-2 0 0 0,-3-1 0 0 0,-1-1 0 0 0,-4-1 0 0 0,-1-5-80 0 0,-2 16-247 0 0,0 3 79 0 0,-2 0 0 0 0,-2-1-1 0 0,-1 0 1 0 0,-3-1 0 0 0,-2 1 0 0 0,-2-26 168 0 0,0 70-3 0 0,1-1 0 0 0,-1 0 0 0 0,0 1-1 0 0,0-1 1 0 0,0 0 0 0 0,0 1 0 0 0,0-1 0 0 0,-1 0 0 0 0,1 1 0 0 0,0-1-1 0 0,-1 0 1 0 0,1 1 0 0 0,-1-1 0 0 0,0 1 0 0 0,1-1 0 0 0,-1 1 0 0 0,0-1-1 0 0,0 1 1 0 0,0 0 0 0 0,0-1 0 0 0,0 1 0 0 0,0 0 0 0 0,0 0-1 0 0,-1-1 1 0 0,1 1 0 0 0,0 0 0 0 0,-1 1 0 0 0,1-1 0 0 0,-1 0 0 0 0,1 0-1 0 0,-1 0 1 0 0,1 1 0 0 0,-1-1 0 0 0,1 1 0 0 0,-1-1 0 0 0,0 1-1 0 0,1 0 1 0 0,-1 0 0 0 0,0-1 0 0 0,1 1 0 0 0,-1 0 0 0 0,0 1 0 0 0,1-1-1 0 0,-1 0 1 0 0,0 0 0 0 0,1 1 0 0 0,-1-1 0 0 0,0 1 0 0 0,1-1-1 0 0,-1 1 1 0 0,1 0 0 0 0,-1-1 0 0 0,1 1 0 0 0,0 0 0 0 0,-2 1 3 0 0,-15 32 43 0 0,2 0 0 0 0,2 1 0 0 0,1 0 0 0 0,2 1 0 0 0,1 1 0 0 0,2 0 1 0 0,1 0-1 0 0,2 0 0 0 0,0 38-43 0 0,-5 77 602 0 0,6-1 0 0 0,8 24-602 0 0,25 137 179 0 0,-29-313-260 0 0,0 1 0 0 0,-1-1 0 0 0,1 0 0 0 0,0 0 0 0 0,-1 1 0 0 0,1-1 0 0 0,-1 0 0 0 0,1 1 0 0 0,-1-1 0 0 0,0 1 0 0 0,1-1 0 0 0,-1 1 0 0 0,0-1 0 0 0,1 1 0 0 0,-1-1 0 0 0,0 1 0 0 0,1-1 0 0 0,-1 1 0 0 0,0 0 0 0 0,0 0 0 0 0,1-1 1 0 0,-1 1-1 0 0,0 0 0 0 0,0 0 0 0 0,0 0 0 0 0,0 0 0 0 0,1 0 0 0 0,-1 0 0 0 0,0 0 0 0 0,0 0 0 0 0,0 0 0 0 0,1 0 0 0 0,-1 0 0 0 0,0 1 0 0 0,0-1 0 0 0,0 0 0 0 0,1 1 0 0 0,-1-1 0 0 0,0 0 0 0 0,1 1 0 0 0,-1-1 0 0 0,0 1 0 0 0,1-1 0 0 0,-1 1 0 0 0,0-1 0 0 0,1 1 0 0 0,-1 0 0 0 0,1-1 0 0 0,-1 1 0 0 0,1 0 0 0 0,-1-1 1 0 0,1 1-1 0 0,0 0 0 0 0,-1 0 0 0 0,1-1 0 0 0,0 1 0 0 0,0 0 0 0 0,-1 0 0 0 0,1 0 0 0 0,0-1 0 0 0,0 1 0 0 0,0 0 0 0 0,0 0 0 0 0,0 0 0 0 0,0-1 0 0 0,0 1 0 0 0,0 0 0 0 0,0 0 0 0 0,1 0 0 0 0,-1 0 81 0 0,-2-2-173 0 0,-47-32-11857 0 0,41 26 7612 0 0</inkml:trace>
  <inkml:trace contextRef="#ctx0" brushRef="#br0" timeOffset="3268.729">5452 802 7362 0 0,'0'0'2649'0'0,"0"0"-665"0"0,0 0-289 0 0,0 0-52 0 0,0 0-98 0 0,0 0-196 0 0,33-5-200 0 0,104-18-159 0 0,51 4 1824 0 0,-151 17-2654 0 0,0 1 1 0 0,0 2 0 0 0,1 2 0 0 0,-2 1 0 0 0,1 2-1 0 0,0 2 1 0 0,16 6-161 0 0,-48-13-150 0 0,55 26-704 0 0,-33 7-6404 0 0,-27-29 2329 0 0,0 1-2792 0 0</inkml:trace>
  <inkml:trace contextRef="#ctx0" brushRef="#br0" timeOffset="3512.969">6345 1031 3009 0 0,'0'0'2656'0'0,"0"0"-1424"0"0,0 0-287 0 0,0 0-65 0 0,0 0-56 0 0,0 0-152 0 0,-41 191-216 0 0,41-176-264 0 0,0 0-192 0 0,0-4-160 0 0,4-4-216 0 0,0-3-384 0 0,-1-1-808 0 0,7-3-809 0 0,-7 0-743 0 0,-1 0 615 0 0</inkml:trace>
  <inkml:trace contextRef="#ctx0" brushRef="#br0" timeOffset="3673.578">6468 512 5913 0 0,'0'0'3897'0'0,"0"0"-2033"0"0,0 0-519 0 0,0 0-537 0 0,0 0-312 0 0,0 0-424 0 0,0 0-1304 0 0,0 0-1593 0 0,0 0-1416 0 0,0 0-1856 0 0</inkml:trace>
  <inkml:trace contextRef="#ctx0" brushRef="#br0" timeOffset="3888.944">6722 788 11634 0 0,'0'0'1729'0'0,"0"0"-474"0"0,0 0-378 0 0,0 0-262 0 0,0 0-188 0 0,0 0-158 0 0,0 0-121 0 0,0 0-65 0 0,0 0-42 0 0,-23 33-38 0 0,-70 104-50 0 0,90-134 41 0 0,1 0 1 0 0,-1 0-1 0 0,1 0 0 0 0,0 0 0 0 0,0 1 0 0 0,0-1 0 0 0,0 0 0 0 0,1 1 0 0 0,0-1 1 0 0,-1 1-1 0 0,1 0 0 0 0,0 0 0 0 0,1-1 0 0 0,-1 1 0 0 0,1 0 0 0 0,0 0 0 0 0,0-1 0 0 0,0 1 1 0 0,0 2 5 0 0,2 6-46 0 0,-1-5 47 0 0,0-1 0 0 0,1 1 0 0 0,0-1-1 0 0,1 1 1 0 0,0-1 0 0 0,-1 0 0 0 0,2 0 0 0 0,-1 0 0 0 0,1 0 0 0 0,0 0-1 0 0,0-1 1 0 0,1 0 0 0 0,-1 1 0 0 0,1-2 0 0 0,0 1 0 0 0,1-1 0 0 0,-1 0-1 0 0,1 0 1 0 0,0 0 0 0 0,0-1 0 0 0,0 1 0 0 0,0-2 0 0 0,0 1 0 0 0,1-1-1 0 0,-1 0 1 0 0,1 0 0 0 0,0 0 0 0 0,0-1 0 0 0,-1-1 0 0 0,1 1 0 0 0,3-1-1 0 0,-1 0 238 0 0,0-1 0 0 0,0-1 0 0 0,-1 0 1 0 0,1 0-1 0 0,-1-1 0 0 0,0 1 1 0 0,0-2-1 0 0,0 1 0 0 0,0-1 0 0 0,0-1 1 0 0,-1 1-1 0 0,0-1 0 0 0,0-1 0 0 0,0 1 1 0 0,0-1-1 0 0,-1 0 0 0 0,0-1 0 0 0,0 1 1 0 0,3-6-239 0 0,3-5 308 0 0,0-1 1 0 0,-1 1-1 0 0,-1-2 1 0 0,-1 1-1 0 0,0-2 1 0 0,-2 1-1 0 0,5-18-308 0 0,-9 29 13 0 0,-1-1 1 0 0,-1 1-1 0 0,1-1 0 0 0,-2 0 0 0 0,1 1 0 0 0,-1-1 0 0 0,0 0 0 0 0,-1 0 0 0 0,0 1 0 0 0,0-1 0 0 0,-1 1 0 0 0,-3-8-13 0 0,-28-27-1656 0 0,-28 29-3847 0 0,15 24-4784 0 0,30-2 3986 0 0</inkml:trace>
  <inkml:trace contextRef="#ctx0" brushRef="#br0" timeOffset="4251.918">7043 1185 12011 0 0,'0'0'1796'0'0,"0"0"-133"0"0,0 0-31 0 0,0 0-186 0 0,0 0-266 0 0,0 0-238 0 0,0 0-249 0 0,0 0-171 0 0,0 0-148 0 0,32-33-136 0 0,105-102-83 0 0,-55 65 25 0 0,-63 56-164 0 0,-14 9-41 0 0,0 0 1 0 0,1 1-1 0 0,-1-1 1 0 0,1 1-1 0 0,0 1 1 0 0,0-1-1 0 0,1 1 1 0 0,-1 0 0 0 0,1 0-1 0 0,-1 1 1 0 0,1 0-1 0 0,5-1 25 0 0,-9 30-1464 0 0,-6 28 768 0 0,0-49 679 0 0,2 1 0 0 0,-1 0-1 0 0,1 0 1 0 0,0 0 0 0 0,0-1-1 0 0,1 1 1 0 0,0 0 0 0 0,0 0 0 0 0,1 0-1 0 0,0 0 1 0 0,0 0 0 0 0,0 0-1 0 0,1-1 1 0 0,0 1 0 0 0,0-1-1 0 0,1 1 1 0 0,0-1 0 0 0,0 0-1 0 0,0 0 1 0 0,1 0 0 0 0,0 0-1 0 0,0-1 1 0 0,1 1 0 0 0,-1-1 0 0 0,1 0-1 0 0,0 0 1 0 0,1-1 0 0 0,-1 0-1 0 0,5 3 18 0 0,-4-4 132 0 0,-1 0-1 0 0,1-1 1 0 0,0 1-1 0 0,-1-2 0 0 0,1 1 1 0 0,0 0-1 0 0,0-1 1 0 0,0 0-1 0 0,0-1 1 0 0,1 1-1 0 0,-1-1 0 0 0,0 0 1 0 0,0-1-1 0 0,0 0 1 0 0,0 1-1 0 0,0-2 1 0 0,0 1-1 0 0,0-1 0 0 0,0 0 1 0 0,-1 0-1 0 0,1-1 1 0 0,0 1-1 0 0,-1-1 1 0 0,0-1-1 0 0,0 1 0 0 0,0-1 1 0 0,0 0-1 0 0,-1 0 1 0 0,3-3-132 0 0,147-163 967 0 0,-112 105-3980 0 0,-7-3-4782 0 0,-27 48-3635 0 0</inkml:trace>
</inkml:ink>
</file>

<file path=ppt/ink/ink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4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7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0:13.482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2898 1433 0 0 0,'0'0'875'0'0,"0"0"362"0"0,0 0 96 0 0,0 0-28 0 0,0 0-199 0 0,0 0-181 0 0,-6-6-71 0 0,-21-19-94 0 0,-46-13 6248 0 0,-8 23-4080 0 0,-205 11 450 0 0,106 39-2912 0 0,108-15-282 0 0,23-6 61 0 0,0 2 0 0 0,1 2 0 0 0,1 3 0 0 0,1 1 0 0 0,-30 20-245 0 0,-66 87 424 0 0,-17 32 184 0 0,113-113-458 0 0,1-4 133 0 0,3 2-1 0 0,1 2 0 0 0,-23 38-282 0 0,42-47 127 0 0,1 2-1 0 0,2 0 0 0 0,1 0 1 0 0,3 2-1 0 0,1 0 0 0 0,2 1 1 0 0,-3 29-127 0 0,-17 141 361 0 0,22 19-42 0 0,11-157-251 0 0,19 127 152 0 0,24-41 28 0 0,-13-67-111 0 0,-15-59-75 0 0,1-1 0 0 0,2 0-1 0 0,1-1 1 0 0,18 21-62 0 0,-18-31 39 0 0,1-1 0 0 0,1-2 1 0 0,1 0-1 0 0,1-1 0 0 0,1-2 0 0 0,1 0 1 0 0,21 10-40 0 0,126 47 201 0 0,-85-39-129 0 0,49 1-59 0 0,129 3 214 0 0,-44-25-129 0 0,-41-16 68 0 0,-67-13-52 0 0,41-8-18 0 0,-52 0-26 0 0,52-19 54 0 0,-59-3-14 0 0,41-37 67 0 0,-13-7-18 0 0,-16-8 33 0 0,13-33-59 0 0,-57 34 2 0 0,-20 18 10 0 0,10-23-62 0 0,-20 12 48 0 0,14-79-33 0 0,-18 43-34 0 0,-12 13-22 0 0,-13 77-46 0 0,-2 19 11 0 0,0-1-1 0 0,0 0 0 0 0,-2 0 1 0 0,0 0-1 0 0,-1 0 1 0 0,0 0-1 0 0,-1 0 0 0 0,-1 0 1 0 0,-1 0-1 0 0,0 0 0 0 0,-3-4-6 0 0,-44-108 50 0 0,2 21 0 0 0,24 41-64 0 0,-43-59-77 0 0,-2-3 136 0 0,-29-2 26 0 0,0 41-71 0 0,-6 5-76 0 0,16 33 68 0 0,-6-1 25 0 0,28 22-114 0 0,-30-14 70 0 0,-43-11-35 0 0,-27 44-1040 0 0,68-6-2301 0 0,68 5-2397 0 0,-1-3-6696 0 0,26 11 4350 0 0</inkml:trace>
  <inkml:trace contextRef="#ctx0" brushRef="#br0" timeOffset="2726.165">2550 2700 0 0 0,'0'0'552'0'0,"3"0"30"0"0,5 3 13020 0 0,-8 48-9845 0 0,0-50-3685 0 0,0-1 32 0 0,0 0 23 0 0,0 0 40 0 0,0 0 41 0 0,0 0 40 0 0,0 0 27 0 0,0 0-15 0 0,0 0 2 0 0,0 0-44 0 0,6-27 826 0 0,10 13-5273 0 0,-7 3-5634 0 0,-7 8 2477 0 0</inkml:trace>
  <inkml:trace contextRef="#ctx0" brushRef="#br0" timeOffset="7516.371">3184 2431 0 0 0,'0'0'151'0'0,"0"0"485"0"0,0 0 25 0 0,0 0-101 0 0,0 0-75 0 0,0 0 9 0 0,0 0 60 0 0,-5 5 67 0 0,-14 20 178 0 0,1 1-1 0 0,2 1 1 0 0,0 1 0 0 0,2 0-1 0 0,1 1 1 0 0,2 0-1 0 0,-4 13-798 0 0,-23 53 786 0 0,-65 156-540 0 0,89-203-117 0 0,14-48-130 0 0,0 0 21 0 0,0 0 14 0 0,0 0 22 0 0,0 0 26 0 0,0 0 32 0 0,9-15 1172 0 0,48-99 41 0 0,-9 0-1336 0 0,103-169-66 0 0,-149 280 81 0 0,2-4 14 0 0,0-1-1 0 0,1 1 1 0 0,0 0-1 0 0,1 1 1 0 0,-1-1-1 0 0,1 1 1 0 0,1 0-1 0 0,-1 0 1 0 0,1 1-1 0 0,0 0 1 0 0,0 0-1 0 0,0 1 1 0 0,4-2-20 0 0,-8 7 32 0 0,-1 1 1 0 0,0 0-1 0 0,1 0 1 0 0,-1-1-1 0 0,0 1 1 0 0,0 1-1 0 0,0-1 1 0 0,0 0-1 0 0,-1 0 1 0 0,1 1-1 0 0,-1-1 0 0 0,1 1 1 0 0,-1-1-1 0 0,0 1 1 0 0,0 0-1 0 0,0-1 1 0 0,0 1-1 0 0,0 0 1 0 0,-1 0-1 0 0,1 0 0 0 0,-1-1 1 0 0,0 1-1 0 0,0 0 1 0 0,0 0-1 0 0,0 0 1 0 0,-1 2-33 0 0,1-3 12 0 0,1 14 29 0 0,1 1 1 0 0,0 0-1 0 0,1-1 0 0 0,1 0 0 0 0,0 0 0 0 0,1 0 0 0 0,1 0 0 0 0,0-1 1 0 0,2 0-1 0 0,-1 0 0 0 0,2-1 0 0 0,0 0 0 0 0,0 0 0 0 0,2-1 1 0 0,3 4-42 0 0,-2-6 29 0 0,-3-3 3 0 0,0 0 0 0 0,-1 0-1 0 0,0 1 1 0 0,0 0 0 0 0,-1 1-1 0 0,0 0 1 0 0,0 0 0 0 0,-1 0-1 0 0,-1 1 1 0 0,0-1-1 0 0,0 2 1 0 0,0 1-32 0 0,-5-11 65 0 0,-1-1 0 0 0,1 1 0 0 0,0-1 0 0 0,0 1 1 0 0,-1-1-1 0 0,1 0 0 0 0,-1 1 0 0 0,0-1 0 0 0,1 0 0 0 0,-1 1 0 0 0,0-1 0 0 0,0 0 0 0 0,0 0 0 0 0,0 0 0 0 0,0 0 0 0 0,0 0 1 0 0,0 0-1 0 0,0 0 0 0 0,0 0 0 0 0,0 0 0 0 0,0 0 0 0 0,-1 0 0 0 0,1-1 0 0 0,0 1 0 0 0,-1-1 0 0 0,1 1 0 0 0,0-1 1 0 0,-1 1-1 0 0,1-1 0 0 0,-1 0 0 0 0,1 0 0 0 0,-1 1 0 0 0,1-1 0 0 0,-1 0 0 0 0,1 0 0 0 0,0-1 0 0 0,-1 1 0 0 0,1 0 0 0 0,-1 0 1 0 0,1-1-1 0 0,-1 1 0 0 0,1-1 0 0 0,0 1 0 0 0,-1-1 0 0 0,1 0 0 0 0,0 1 0 0 0,0-1 0 0 0,-1 0 0 0 0,1 0 0 0 0,0 0-65 0 0,-1 1-37 0 0,-46-11 63 0 0,0-2 1 0 0,0-2 0 0 0,2-2-1 0 0,0-2 1 0 0,-15-10-27 0 0,-4-9-1422 0 0,59 28-1826 0 0,5 3-5945 0 0,1 3 3816 0 0</inkml:trace>
  <inkml:trace contextRef="#ctx0" brushRef="#br1" timeOffset="17425.254">196 903 0 0 0,'-17'0'112'0'0,"14"0"511"0"0,3 0 380 0 0,0 0 134 0 0,0 0 24 0 0,0 0-48 0 0,0 0-153 0 0,5 19 2024 0 0,9 98 1589 0 0,0 46-247 0 0,-7 116-4326 0 0,-1-10 1219 0 0,42 180 389 0 0,-28-178-696 0 0,-22 68 423 0 0,-2-250-966 0 0,-1-6-178 0 0,3 1 1 0 0,4-1-1 0 0,12 73-191 0 0,8 127 451 0 0,2-81-172 0 0,-11 45 177 0 0,-9-77-64 0 0,-22-8-85 0 0,17 72 126 0 0,-26-97-210 0 0,23-67-217 0 0,4-40-4676 0 0,8-41-9164 0 0,-7 7 5782 0 0</inkml:trace>
  <inkml:trace contextRef="#ctx0" brushRef="#br1" timeOffset="24848.877">361 4809 0 0 0,'-2'0'245'0'0,"-5"-4"7242"0"0,-50-3-2730 0 0,57 8-4523 0 0,0-1-1 0 0,1 0 1 0 0,-1 0-1 0 0,0 1 1 0 0,0-1-1 0 0,0 0 1 0 0,0 1-1 0 0,0-1 1 0 0,0 0-1 0 0,0 1 1 0 0,0-1-1 0 0,0 0 1 0 0,0 1-1 0 0,0-1 1 0 0,0 0 0 0 0,0 1-1 0 0,0-1 1 0 0,0 0-1 0 0,0 1 1 0 0,-1-1-1 0 0,1 1-233 0 0,238 8 4585 0 0,1 0-3774 0 0,-7 2-264 0 0,762-7 1057 0 0,-729-15-1272 0 0,290 4 131 0 0,-227 0-50 0 0,-103-12-107 0 0,-76 12-177 0 0,15-4-70 0 0,-14-1-79 0 0,-3 5 106 0 0,-59 3-51 0 0,70-3 34 0 0,-9-1 5 0 0,-68 1 0 0 0,87-8 92 0 0,-33 12-90 0 0,-62-1-4 0 0,-5 0-60 0 0,4 1 68 0 0,-68 0 699 0 0,-3-4-3393 0 0,-3 1-3759 0 0,-5 3-4122 0 0,5 3 1832 0 0</inkml:trace>
  <inkml:trace contextRef="#ctx0" brushRef="#br1" timeOffset="27819.157">5742 4412 0 0 0,'0'0'1130'0'0,"0"0"205"0"0,0 0 73 0 0,0 0-27 0 0,0 0 1 0 0,0 0 81 0 0,7-5 72 0 0,19-15 68 0 0,-20 15-27 0 0,-6 5-118 0 0,0 0-167 0 0,0 0-188 0 0,0 0-164 0 0,0 0-134 0 0,0 0-82 0 0,0 0-92 0 0,-14 23 1707 0 0,-217 290-954 0 0,190-258-1342 0 0,2 2 0 0 0,2 1-1 0 0,-8 25-41 0 0,18-39-329 0 0,18-80-6499 0 0,21-56-5256 0 0,4 26 7715 0 0,-15 58 4369 0 0</inkml:trace>
  <inkml:trace contextRef="#ctx0" brushRef="#br1" timeOffset="28286.128">5374 4537 0 0 0,'0'0'1282'0'0,"0"0"183"0"0,0 0-23 0 0,0 0-108 0 0,0 0-92 0 0,0 0-53 0 0,0 0 27 0 0,0 0 38 0 0,0 0-20 0 0,1-23-84 0 0,1-68-111 0 0,3 74 6676 0 0,7 34-8115 0 0,-11-14 1112 0 0,83 78 782 0 0,58 114-427 0 0,-17-37-579 0 0,-77-111-191 0 0,-44-48-4998 0 0,2-8-7544 0 0,-3 6 3971 0 0</inkml:trace>
  <inkml:trace contextRef="#ctx0" brushRef="#br1" timeOffset="29627.068">41 104 248 0 0,'0'0'760'0'0,"0"0"108"0"0,0 0 247 0 0,0 0 332 0 0,0 0 364 0 0,0 0 187 0 0,0 0-55 0 0,0 0-248 0 0,0 0-341 0 0,0 0-326 0 0,0 0-308 0 0,-3-4-205 0 0,-8-14-130 0 0,-4 55 1256 0 0,10-5-1396 0 0,1 0-1 0 0,2 0 1 0 0,2 0 0 0 0,1 0 0 0 0,1 0 0 0 0,2 0 0 0 0,1 0 0 0 0,1 0-1 0 0,2-1 1 0 0,2 3-245 0 0,-10-31 42 0 0,1 0-1 0 0,0 0 0 0 0,0 0 1 0 0,0 0-1 0 0,0 0 0 0 0,0-1 0 0 0,1 1 1 0 0,-1 0-1 0 0,1-1 0 0 0,-1 1 1 0 0,1-1-1 0 0,0 1 0 0 0,0-1 1 0 0,1 0-1 0 0,-1 0 0 0 0,0 0 1 0 0,1 0-1 0 0,-1 0 0 0 0,1 0 0 0 0,-1-1 1 0 0,1 0-1 0 0,0 1 0 0 0,0-1 1 0 0,-1 0-1 0 0,1 0 0 0 0,0 0 1 0 0,0-1-1 0 0,0 1 0 0 0,0-1 1 0 0,0 1-1 0 0,0-1 0 0 0,1 0 1 0 0,-1 0-1 0 0,0-1 0 0 0,0 1 0 0 0,0-1 1 0 0,0 1-1 0 0,0-1 0 0 0,0 0 1 0 0,-1 0-1 0 0,1 0 0 0 0,2-1-41 0 0,77-98 1268 0 0,-73 84-1194 0 0,18-32 78 0 0,-3-2 0 0 0,-2-1 0 0 0,-2 0 0 0 0,-3-2 0 0 0,2-15-152 0 0,-9-18 644 0 0,-10 86-497 0 0,0 0-43 0 0,0 0-60 0 0,0 0-83 0 0,0 27-454 0 0,27 123 496 0 0,40 86 83 0 0,15 84-86 0 0,-78-299 14 0 0,-1 0 0 0 0,0 1 0 0 0,-2-1 0 0 0,0 1 0 0 0,-2 0 0 0 0,0-1 0 0 0,-1 1 0 0 0,-5 18-14 0 0,5-37 9 0 0,1 0 0 0 0,-1 0 0 0 0,1-1 0 0 0,-1 1 0 0 0,0 0 0 0 0,0-1-1 0 0,0 0 1 0 0,0 1 0 0 0,0-1 0 0 0,0 0 0 0 0,-1 0 0 0 0,1-1 0 0 0,-1 1 0 0 0,1 0 0 0 0,-1-1-1 0 0,0 1 1 0 0,0-1 0 0 0,0 0 0 0 0,0 0 0 0 0,0 0 0 0 0,0 0 0 0 0,0-1 0 0 0,0 1 0 0 0,0-1-1 0 0,0 0 1 0 0,0 0 0 0 0,0 0 0 0 0,0 0 0 0 0,0 0 0 0 0,0-1 0 0 0,0 1 0 0 0,0-1 0 0 0,0 0-1 0 0,0 0 1 0 0,0 0 0 0 0,0 0 0 0 0,0-1 0 0 0,1 1 0 0 0,-1-1 0 0 0,0 1 0 0 0,1-1 0 0 0,-1 0 0 0 0,1 0-1 0 0,0 0 1 0 0,0 0 0 0 0,0-1 0 0 0,0 1 0 0 0,0-1 0 0 0,0 1 0 0 0,1-1 0 0 0,-1 0 0 0 0,1 1-1 0 0,-1-1 1 0 0,1-2-9 0 0,-3-8-10 0 0,2 0-1 0 0,0 0 1 0 0,0-1 0 0 0,1 1-1 0 0,1-1 1 0 0,0 1-1 0 0,1 0 1 0 0,0-1-1 0 0,1 1 1 0 0,0 0 0 0 0,1 0-1 0 0,1 0 1 0 0,0 0-1 0 0,1 0 1 0 0,0 1 0 0 0,1 0-1 0 0,1 0 1 0 0,0 1-1 0 0,0-1 1 0 0,1 1-1 0 0,0 1 1 0 0,2-1 10 0 0,11-17-372 0 0,2 1-1 0 0,1 1 1 0 0,1 2-1 0 0,0 0 1 0 0,2 1-1 0 0,26-15 373 0 0,-2 8-4829 0 0,1 7-4072 0 0,-35 15 194 0 0</inkml:trace>
</inkml:ink>
</file>

<file path=ppt/ink/ink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04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463 258 0 0 0,'0'0'225'0'0,"0"0"10"0"0,0 0 24 0 0,5 7 4921 0 0,72 5 1602 0 0,-19-2-5087 0 0,26-5 705 0 0,1-3 0 0 0,78-9-2400 0 0,271-29 2105 0 0,-252 32-1736 0 0,-175 5-79 0 0,-2 0-3007 0 0,-5 0-2416 0 0,-6 0-3402 0 0,1-1 2980 0 0</inkml:trace>
  <inkml:trace contextRef="#ctx0" brushRef="#br0" timeOffset="1419.968">2 1624 0 0 0,'-1'0'25'0'0,"1"0"167"0"0,0 0 294 0 0,0 0 103 0 0,0 0 53 0 0,0 0-5 0 0,0 0-23 0 0,0 0-12 0 0,37-7 4153 0 0,127 6 1111 0 0,337 5-1730 0 0,-182-11-3126 0 0,224 11-558 0 0,-477-1-399 0 0,-27 1-16 0 0,-39-4-54 0 0,0 0-30 0 0,0 0-65 0 0,0 0-89 0 0,0 0-181 0 0,0 0-326 0 0,0 0-599 0 0,-5-7-11002 0 0,3 7 7296 0 0</inkml:trace>
  <inkml:trace contextRef="#ctx0" brushRef="#br0" timeOffset="2301.718">833 63 0 0 0,'0'0'320'0'0,"0"0"87"0"0,0 0 176 0 0,0 0 375 0 0,0 0 436 0 0,0 0 309 0 0,0 0-33 0 0,0 0-257 0 0,0 0-318 0 0,0 0-254 0 0,0 0-157 0 0,0 0-48 0 0,0 0 19 0 0,3 15 22 0 0,31 96 1724 0 0,-21-70-1821 0 0,-2 1-1 0 0,-2 0 1 0 0,-2 0 0 0 0,-1 1 0 0 0,-3 0 0 0 0,-1 0 0 0 0,-2 0 0 0 0,-3 11-580 0 0,2 9 376 0 0,-23 432 633 0 0,28 117-872 0 0,12-501-117 0 0,-4-38 9 0 0,-31-68-1154 0 0,11-9-3204 0 0,5-4-5364 0 0,3 5 3193 0 0</inkml:trace>
  <inkml:trace contextRef="#ctx0" brushRef="#br0" timeOffset="2705.653">1160 1142 0 0 0,'0'0'568'0'0,"0"0"234"0"0,0 0 259 0 0,0 0 258 0 0,0 0 132 0 0,0 0-144 0 0,0 0-245 0 0,0 0-185 0 0,0 0-65 0 0,0 0 43 0 0,0 0 73 0 0,0 0 9 0 0,-6 21-48 0 0,-47 128 1006 0 0,26-99-1592 0 0,-3-1 0 0 0,-1-2 0 0 0,-3 0 0 0 0,-4 1-303 0 0,-215 206-93 0 0,247-247-10 0 0,1-1 0 0 0,0 1 0 0 0,1 0 0 0 0,0 0 0 0 0,0 0 0 0 0,0 0 0 0 0,1 1 0 0 0,0-1-1 0 0,1 1 1 0 0,-1 0 0 0 0,2 0 0 0 0,-2 8 103 0 0,0 8-4519 0 0,3 0-4204 0 0,0-23 7320 0 0</inkml:trace>
  <inkml:trace contextRef="#ctx0" brushRef="#br0" timeOffset="3454.317">1205 0 0 0 0,'0'0'904'0'0,"0"0"159"0"0,0 0 31 0 0,0 0-43 0 0,0 0-121 0 0,0 0-93 0 0,0 0-59 0 0,0 0-9 0 0,0 0 1 0 0,0 0 20 0 0,-27 27 33 0 0,-81 87-11 0 0,3 7 1059 0 0,-112 154 224 0 0,181-234-2168 0 0,2-2-1065 0 0,16-11-3641 0 0,18-22-1758 0 0,0-5 4477 0 0</inkml:trace>
  <inkml:trace contextRef="#ctx0" brushRef="#br0" timeOffset="6395.896">1563 652 288 0 0,'0'0'1046'0'0,"0"0"-22"0"0,0 0 121 0 0,0 0 260 0 0,0 0 256 0 0,0 0 58 0 0,0 0-153 0 0,0 0-327 0 0,0 0-347 0 0,0 0-258 0 0,0 0-177 0 0,-2-2-61 0 0,-7-1 507 0 0,14 19 730 0 0,1 7-1028 0 0,29 280 1593 0 0,-33-191-1581 0 0,-2-112-522 0 0,0 0 45 0 0,0 0 68 0 0,0 0 89 0 0,0 0 38 0 0,0 0 4 0 0,0-26 705 0 0,-2 10-984 0 0,1-1 1 0 0,0 0-1 0 0,1 1 1 0 0,1-1-1 0 0,0 0 1 0 0,2 1-1 0 0,0 0 1 0 0,0-1-1 0 0,5-10-60 0 0,1 0 26 0 0,2 0 0 0 0,0 0 0 0 0,2 1 1 0 0,0 1-1 0 0,2 0 0 0 0,1 1 0 0 0,5-5-26 0 0,-11 16 7 0 0,1 0 1 0 0,1 0-1 0 0,0 1 1 0 0,0 1-1 0 0,1 0 1 0 0,1 1-1 0 0,0 0 1 0 0,3 0-8 0 0,-17 9 5 0 0,1 1 1 0 0,0 0-1 0 0,0 0 1 0 0,0 0-1 0 0,0 0 0 0 0,-1 0 1 0 0,1 0-1 0 0,0 0 1 0 0,0 0-1 0 0,0 0 1 0 0,0 0-1 0 0,0 0 0 0 0,-1 0 1 0 0,1 0-1 0 0,0 1 1 0 0,0-1-1 0 0,0 0 1 0 0,-1 1-1 0 0,1-1 0 0 0,0 1 1 0 0,0-1-1 0 0,-1 0 1 0 0,1 1-1 0 0,0 0 1 0 0,-1-1-1 0 0,1 1 0 0 0,-1-1 1 0 0,1 1-1 0 0,-1 0 1 0 0,1-1-1 0 0,-1 1 1 0 0,1 0-1 0 0,-1 0 0 0 0,0-1 1 0 0,1 1-1 0 0,-1 0 1 0 0,0 0-1 0 0,0 0 1 0 0,1 0-1 0 0,-1-1 0 0 0,0 1 1 0 0,0 0-1 0 0,0 0 1 0 0,0 0-1 0 0,0 0 1 0 0,0-1-1 0 0,0 1 0 0 0,-1 0 1 0 0,1 0-1 0 0,0 0 1 0 0,0 0-1 0 0,-1-1 1 0 0,1 1-1 0 0,0 0 0 0 0,-1 0 1 0 0,1-1-1 0 0,-1 1 1 0 0,1 0-6 0 0,1 16 100 0 0,26 108 298 0 0,-9-95-898 0 0,-17-30 115 0 0,-1 0-257 0 0,0 0-334 0 0,0 0-504 0 0,0-7-10849 0 0,0 3 5155 0 0</inkml:trace>
</inkml:ink>
</file>

<file path=ppt/ink/ink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19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1 171 0 0 0,'0'0'1250'0'0,"0"0"322"0"0,0 0 43 0 0,0 0-145 0 0,0 0-167 0 0,0 0-114 0 0,1-8-103 0 0,0-2-664 0 0,2-6-29 0 0,-3-1 4384 0 0,24 95-2633 0 0,-3 9-1195 0 0,11 54-224 0 0,12 60-308 0 0,-26-160-301 0 0,-6-59 2147 0 0,6-60-1993 0 0,103-231-117 0 0,-107 273-158 0 0,34-123-238 0 0,-43 119-1243 0 0,-14 45-5336 0 0,2 12-1156 0 0,1-10 2398 0 0</inkml:trace>
  <inkml:trace contextRef="#ctx0" brushRef="#br0" timeOffset="1275.596">474 462 0 0 0,'0'0'211'0'0,"0"0"469"0"0,0 0 17 0 0,0 0-129 0 0,0 0-145 0 0,0 0-84 0 0,0 0-26 0 0,0 0-10 0 0,-16 12 619 0 0,-73 160 959 0 0,14-47-1447 0 0,56-88-374 0 0,19-37-15 0 0,0 0 16 0 0,0 0 11 0 0,0 0 43 0 0,0 0 69 0 0,11-8 1506 0 0,54-79-20 0 0,100-134-894 0 0,-107 159-790 0 0,-57 61-55 0 0,-1 1-42 0 0,0 0 1 0 0,2 22 268 0 0,14 60 567 0 0,-8-66-621 0 0,-2 0 0 0 0,0 1 0 0 0,0 0 0 0 0,-2 0 0 0 0,0 1 0 0 0,-1-1 0 0 0,-1 1 0 0 0,-1-1 0 0 0,0 1 0 0 0,-1 1-104 0 0,0-18 21 0 0,0-1-4 0 0,0 0-14 0 0,-31-4 2283 0 0,-56-55-2007 0 0,23 26-603 0 0,20 15-2666 0 0,29 17-1846 0 0,10 1-1164 0 0,4 0 4481 0 0</inkml:trace>
  <inkml:trace contextRef="#ctx0" brushRef="#br0" timeOffset="5279.804">1022 326 0 0 0,'0'0'1387'0'0,"0"0"337"0"0,0 0 218 0 0,0 0-82 0 0,0 0-366 0 0,0 0-382 0 0,0 0-251 0 0,0 0-100 0 0,0 0 6 0 0,7 1 45 0 0,134 1 5116 0 0,81-25-2945 0 0,-120 10-2441 0 0,-35 13-317 0 0,-62 0-3372 0 0,-11 0-3391 0 0,-10 0-1295 0 0,10 4 2953 0 0</inkml:trace>
  <inkml:trace contextRef="#ctx0" brushRef="#br0" timeOffset="5596.004">997 606 1104 0 0,'0'0'1361'0'0,"0"0"-1"0"0,0 0 180 0 0,0 0 293 0 0,0 0 98 0 0,0 0-203 0 0,0 0-321 0 0,0 0-285 0 0,0 0-158 0 0,0 0-55 0 0,0 0-47 0 0,0 0-49 0 0,0 0-14 0 0,31 0-65 0 0,99 0-60 0 0,-52-1 324 0 0,0-3 0 0 0,0-4-1 0 0,34-9-997 0 0,-66 12-120 0 0,9-3-898 0 0,-20-1-3664 0 0,-25 6-719 0 0,-4-1-5288 0 0</inkml:trace>
  <inkml:trace contextRef="#ctx0" brushRef="#br0" timeOffset="6297.471">2578 6 192 0 0,'0'0'1172'0'0,"0"0"193"0"0,0 0 270 0 0,0 0 224 0 0,0 0 37 0 0,0 0-150 0 0,0 0-283 0 0,0 0-326 0 0,0 0-250 0 0,0 0-163 0 0,-33-2-89 0 0,-102 0-40 0 0,131 1-549 0 0,0 1-1 0 0,0 0 1 0 0,0 0-1 0 0,0 0 1 0 0,0 1 0 0 0,0-1-1 0 0,0 1 1 0 0,0 0-1 0 0,1 0 1 0 0,-1 0 0 0 0,0 0-1 0 0,0 1 1 0 0,1-1-1 0 0,-1 1 1 0 0,1 0-1 0 0,0 0 1 0 0,-1 1 0 0 0,1-1-1 0 0,0 1-45 0 0,-7 5 173 0 0,-9 6-79 0 0,1 1 1 0 0,0 1-1 0 0,0 0 0 0 0,2 2 1 0 0,0-1-1 0 0,1 2 1 0 0,1 0-1 0 0,1 1 0 0 0,0 1 1 0 0,2-1-1 0 0,0 2 1 0 0,2 0-1 0 0,0 0 1 0 0,1 0-1 0 0,2 1 0 0 0,0 1 1 0 0,1-1-1 0 0,2 1 1 0 0,-1 17-95 0 0,3-33 10 0 0,1 0 0 0 0,0 0 0 0 0,0 0 0 0 0,1 0 1 0 0,0 0-1 0 0,1 0 0 0 0,-1-1 0 0 0,1 1 1 0 0,1 0-1 0 0,0-1 0 0 0,0 0 0 0 0,0 1 0 0 0,1-1 1 0 0,0 0-1 0 0,0-1 0 0 0,1 1 0 0 0,0-1 1 0 0,0 0-1 0 0,0 0 0 0 0,1 0 0 0 0,0-1 0 0 0,0 0 1 0 0,0 0-1 0 0,3 1-10 0 0,4 1 235 0 0,1 0 0 0 0,0-1-1 0 0,0-1 1 0 0,0 0 0 0 0,1 0 0 0 0,0-2 0 0 0,-1 0-1 0 0,1-1 1 0 0,1 0 0 0 0,-1-1 0 0 0,0-1 0 0 0,0 0 0 0 0,0-1-1 0 0,0-1 1 0 0,0 0 0 0 0,13-4-235 0 0,-2-1 412 0 0,0-2 0 0 0,0 0 0 0 0,0-2 0 0 0,-1 0 0 0 0,-1-2 0 0 0,0-1 0 0 0,-1 0 0 0 0,18-16-412 0 0,-27 18 94 0 0,0 1-1 0 0,-1-1 1 0 0,-1-1-1 0 0,0 0 1 0 0,-1-1-1 0 0,0-1 1 0 0,-1 1-1 0 0,-1-2 1 0 0,0 1-1 0 0,5-13-93 0 0,-11 19-93 0 0,0 1 0 0 0,0-1-1 0 0,0 1 1 0 0,-2-1 0 0 0,1 0 0 0 0,-1 0-1 0 0,0 0 1 0 0,-1 0 0 0 0,0 0 0 0 0,0 0 0 0 0,-1 0-1 0 0,0 0 1 0 0,0 0 0 0 0,-1 1 0 0 0,-1-1-1 0 0,1 0 1 0 0,-1 1 0 0 0,-1 0 0 0 0,0-1 0 0 0,0 1-1 0 0,0 1 1 0 0,-1-1 93 0 0,-3-3-405 0 0,0 0 0 0 0,-1 1 0 0 0,0 0 0 0 0,-1 1-1 0 0,0 0 1 0 0,0 1 0 0 0,-1 0 0 0 0,0 0 0 0 0,0 1-1 0 0,-1 0 1 0 0,0 1 0 0 0,0 1 0 0 0,-1 0 0 0 0,1 0 0 0 0,-1 2-1 0 0,-5-2 406 0 0,-135-12-10331 0 0,115 17 2824 0 0</inkml:trace>
  <inkml:trace contextRef="#ctx0" brushRef="#br0" timeOffset="6630.011">1803 319 0 0 0,'0'0'543'0'0,"0"0"514"0"0,0 0 314 0 0,0 0 188 0 0,0 0 47 0 0,0 0-112 0 0,0 0-127 0 0,0 0-112 0 0,0 0-55 0 0,0 0-40 0 0,0 0-52 0 0,0 0-108 0 0,2-6-139 0 0,7-16-100 0 0,17 16 1977 0 0,197 29 1735 0 0,630 6-2661 0 0,-475-48-2330 0 0,-264-4-1292 0 0,-77 10-1820 0 0,-3-2-4421 0 0,-20 8-3009 0 0</inkml:trace>
</inkml:ink>
</file>

<file path=ppt/ink/ink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02.77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46 972 0 0 0,'-15'22'0'0'0,"11"-15"0"0"0,3-6 0 0 0,1 1 0 0 0,-2-1 0 0 0,-8-2 837 0 0,1-1 8521 0 0,5 1-6698 0 0,3 1-1916 0 0,1 0-115 0 0,0 0-86 0 0,0 0-49 0 0,0 0-30 0 0,1-26 2602 0 0,55-154-708 0 0,44-23-834 0 0,-82 168-1390 0 0,1 1 0 0 0,2 2 0 0 0,2 0 1 0 0,1 1-1 0 0,1 1 0 0 0,1 1 0 0 0,2 1 0 0 0,12-8-134 0 0,-32 30 23 0 0,13-13 24 0 0,1 2 0 0 0,1 0 0 0 0,0 2 0 0 0,2 0 0 0 0,-1 2 0 0 0,2 0 0 0 0,17-5-47 0 0,121-37 74 0 0,-43 23-62 0 0,-85 28 35 0 0,-36 4-22 0 0,0 0 4 0 0,0 0 17 0 0,0 0 10 0 0,0 0 5 0 0,0 0-1 0 0,0 0 8 0 0,0 0-4 0 0,0 0-3 0 0,0 0 11 0 0,0 0-12 0 0,0 0-2 0 0,0 0 2 0 0,0 0-14 0 0,0 0-14 0 0,0 0 10 0 0,0 0-9 0 0,0 0-4 0 0,0 0 13 0 0,0 0-9 0 0,0 0-5 0 0,0 0 8 0 0,0 0-4 0 0,0 0-7 0 0,0 0 1 0 0,-28 0 204 0 0,13-2-219 0 0,1 1-1 0 0,0-2 0 0 0,0 0 1 0 0,0-1-1 0 0,0 0 0 0 0,0-1 0 0 0,1 0 1 0 0,0-2-1 0 0,0 1 0 0 0,-7-6-10 0 0,-62-17 12 0 0,80 30-23 0 0,1 0 0 0 0,-1 0 0 0 0,0 1-1 0 0,1-1 1 0 0,-1 0 0 0 0,1 0 0 0 0,0 1 0 0 0,-1-1-1 0 0,1 1 1 0 0,0 0 0 0 0,0-1 0 0 0,0 1 0 0 0,0 0-1 0 0,0-1 1 0 0,0 1 0 0 0,1 0 0 0 0,-1 0 0 0 0,0 0 0 0 0,1 0-1 0 0,0 0 1 0 0,-1 0 0 0 0,1 0 0 0 0,0 0 0 0 0,0 0-1 0 0,0-1 1 0 0,0 1 0 0 0,0 0 0 0 0,1 0 0 0 0,-1 0-1 0 0,1 0 1 0 0,-1 0 0 0 0,1 0 0 0 0,-1 0 0 0 0,1 0-1 0 0,1 1 12 0 0,-2 11-13 0 0,-7 312-497 0 0,9-214 422 0 0,-2-112 89 0 0,0 0 0 0 0,0 1 0 0 0,0-1-1 0 0,1 1 1 0 0,-1-1 0 0 0,0 1 0 0 0,0-1 0 0 0,1 1-1 0 0,-1-1 1 0 0,0 0 0 0 0,0 1 0 0 0,1-1 0 0 0,-1 0-1 0 0,0 1 1 0 0,1-1 0 0 0,-1 0 0 0 0,1 1-1 0 0,-1-1 1 0 0,0 0 0 0 0,1 0 0 0 0,-1 1 0 0 0,1-1-1 0 0,-1 0 1 0 0,1 0 0 0 0,-1 0 0 0 0,1 0 0 0 0,-1 0-1 0 0,0 0 1 0 0,1 1 0 0 0,-1-1 0 0 0,1 0-1 0 0,-1 0 1 0 0,1-1 0 0 0,-1 1 0 0 0,1 0 0 0 0,-1 0-1 0 0,1 0 1 0 0,-1 0 0 0 0,1 0 0 0 0,-1 0 0 0 0,1-1-1 0 0,-1 1 1 0 0,0 0 0 0 0,1 0 0 0 0,-1-1-1 0 0,1 1 1 0 0,-1 0 0 0 0,0 0 0 0 0,1-1 0 0 0,-1 1-1 0 0,0 0 1 0 0,1-1 0 0 0,-1 1 0 0 0,0-1 0 0 0,0 1-1 0 0,1-1 1 0 0,-1 1 0 0 0,0 0 0 0 0,0-1 0 0 0,0 1-1 0 0,1-1 1 0 0,-1 1-1 0 0,19-30 167 0 0,-19 29-164 0 0,72-123 348 0 0,80-107-351 0 0,-92 160 78 0 0,-32 42-3250 0 0,-24 36-8711 0 0,-2-3 1589 0 0</inkml:trace>
</inkml:ink>
</file>

<file path=ppt/ink/ink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12.11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0 544 0 0 0,'0'0'168'0'0,"0"0"490"0"0,0 0 304 0 0,0 0 143 0 0,0 0-42 0 0,0 0-102 0 0,0 0-55 0 0,0 0-88 0 0,0 0-51 0 0,16-5-12 0 0,46-12 11 0 0,41-39 5394 0 0,-26-10-3705 0 0,78-122-1127 0 0,-151 183-1317 0 0,-1-1-1 0 0,1 0 1 0 0,-2 0 0 0 0,1 0-1 0 0,0 0 1 0 0,-1-1 0 0 0,-1 1-1 0 0,1-1 1 0 0,-1 1 0 0 0,0-1-1 0 0,0 0 1 0 0,-1-5-11 0 0,-1 10-57 0 0,0 0 0 0 0,0 0-1 0 0,0 1 1 0 0,-1-1 0 0 0,1 0 0 0 0,-1 1 0 0 0,1-1-1 0 0,-1 1 1 0 0,0 0 0 0 0,1 0 0 0 0,-1-1 0 0 0,0 1-1 0 0,0 0 1 0 0,0 1 0 0 0,0-1 0 0 0,0 0 0 0 0,0 0 0 0 0,0 1-1 0 0,0-1 1 0 0,0 1 0 0 0,0 0 0 0 0,0 0 0 0 0,-1 0-1 0 0,1 0 1 0 0,0 0 0 0 0,0 0 0 0 0,0 0 0 0 0,0 1-1 0 0,0-1 1 0 0,0 1 0 0 0,0-1 0 0 0,0 1 0 0 0,0 0-1 0 0,0 0 1 0 0,0 0 0 0 0,0 0 57 0 0,-3 1-42 0 0,-1 0 0 0 0,1 1-1 0 0,0-1 1 0 0,-1 1 0 0 0,2 0 0 0 0,-1 1 0 0 0,0-1-1 0 0,1 1 1 0 0,-1 0 0 0 0,1 0 0 0 0,0 0 0 0 0,0 1-1 0 0,1 0 1 0 0,-1-1 0 0 0,1 1 0 0 0,0 0 0 0 0,1 1 0 0 0,-1-1-1 0 0,1 0 1 0 0,0 1 0 0 0,0-1 0 0 0,1 1 0 0 0,-1 0-1 0 0,1 0 1 0 0,0-1 0 0 0,1 1 0 0 0,0 0 0 0 0,0 0-1 0 0,0 0 1 0 0,0 0 0 0 0,1-1 0 0 0,0 1 0 0 0,2 5 42 0 0,1 1 69 0 0,0-1 0 0 0,2 0 0 0 0,-1 0 1 0 0,1 0-1 0 0,1-1 0 0 0,-1 0 0 0 0,2 0 0 0 0,0-1 1 0 0,0 0-1 0 0,0 0 0 0 0,1-1 0 0 0,0 0 1 0 0,1 0-1 0 0,0-1 0 0 0,0-1 0 0 0,1 1 0 0 0,-1-2 1 0 0,1 1-1 0 0,1-2 0 0 0,-1 1 0 0 0,4-1-69 0 0,0-2 127 0 0,-7 0-39 0 0,0-1-1 0 0,0 0 1 0 0,-1 0-1 0 0,1-1 1 0 0,0 0-1 0 0,0 0 1 0 0,0-1-1 0 0,-1 0 1 0 0,1-1-1 0 0,0 1 1 0 0,-1-2-1 0 0,1 1 1 0 0,5-3-88 0 0,11-9 52 0 0,0-1 1 0 0,-1-2 0 0 0,-1 0 0 0 0,0-1-1 0 0,-1-1 1 0 0,-1-1 0 0 0,-2 0-1 0 0,1-2 1 0 0,-2 0 0 0 0,-1-1 0 0 0,6-13-53 0 0,-18 31-8 0 0,-1 0 1 0 0,0 0-1 0 0,0-1 1 0 0,0 1-1 0 0,-1-1 1 0 0,0 1-1 0 0,0-1 1 0 0,-1 0-1 0 0,1 0 1 0 0,-1 0-1 0 0,0 0 1 0 0,-1 0-1 0 0,1 0 1 0 0,-1 0-1 0 0,-1 0 1 0 0,1-2 7 0 0,-2 6-51 0 0,1 1 0 0 0,-1 0 1 0 0,0 0-1 0 0,1-1 0 0 0,-1 1 1 0 0,0 0-1 0 0,0 0 0 0 0,0 1 1 0 0,0-1-1 0 0,0 0 0 0 0,0 1 1 0 0,0-1-1 0 0,0 1 0 0 0,0-1 0 0 0,0 1 1 0 0,0 0-1 0 0,0 0 0 0 0,0 0 1 0 0,0 0-1 0 0,0 0 0 0 0,0 1 1 0 0,0-1-1 0 0,0 0 0 0 0,0 1 1 0 0,0 0-1 0 0,0-1 0 0 0,0 1 1 0 0,0 0-1 0 0,0 0 0 0 0,0 0 1 0 0,1 0-1 0 0,-1 1 0 0 0,0-1 1 0 0,1 0-1 0 0,-1 1 0 0 0,1-1 1 0 0,-1 2 50 0 0,-8 4-42 0 0,1 1 1 0 0,1 1 0 0 0,-1 0 0 0 0,1 0-1 0 0,1 0 1 0 0,0 1 0 0 0,0 0 0 0 0,1 1-1 0 0,-4 7 42 0 0,8-14 17 0 0,0 1 0 0 0,0 0 0 0 0,0-1 0 0 0,0 1 0 0 0,1 0 0 0 0,0 0 0 0 0,0 0 0 0 0,0 0 0 0 0,0 0-1 0 0,1 0 1 0 0,0 0 0 0 0,0 0 0 0 0,0 0 0 0 0,1 0 0 0 0,0 0 0 0 0,-1 0 0 0 0,2 0 0 0 0,-1-1 0 0 0,1 1 0 0 0,-1 0 0 0 0,1 0-1 0 0,1-1 1 0 0,-1 0 0 0 0,1 2-17 0 0,6 1 100 0 0,0 0-1 0 0,1 0 1 0 0,-1-1-1 0 0,1 0 1 0 0,1-1-1 0 0,-1 0 1 0 0,1 0-1 0 0,0-1 1 0 0,0-1-1 0 0,0 0 1 0 0,0 0 0 0 0,0-1-1 0 0,1-1 1 0 0,-1 0-1 0 0,1 0 1 0 0,-1-1-1 0 0,1-1 1 0 0,0 0-1 0 0,-1 0 1 0 0,0-1-1 0 0,1-1 1 0 0,-1 0-1 0 0,0 0 1 0 0,2-2-100 0 0,13-4 138 0 0,-1-2 1 0 0,0 0 0 0 0,0-2 0 0 0,-1-1-1 0 0,-1 0 1 0 0,-1-2 0 0 0,0-1-1 0 0,0-1 1 0 0,8-10-139 0 0,-22 21-5 0 0,0 0 1 0 0,0-1-1 0 0,-1 0 1 0 0,0 0-1 0 0,0-1 1 0 0,-1 0-1 0 0,0 0 1 0 0,-1 0-1 0 0,0-1 0 0 0,-1 1 1 0 0,1-1-1 0 0,-2 0 1 0 0,0-1-1 0 0,0 1 1 0 0,0-1-1 0 0,-2 1 0 0 0,1-1 1 0 0,-1 0-1 0 0,-1 1 5 0 0,0 8-29 0 0,0 0 0 0 0,0 1 0 0 0,-1-1 0 0 0,1 1 0 0 0,-1-1 0 0 0,1 0-1 0 0,-1 1 1 0 0,0-1 0 0 0,1 1 0 0 0,-1 0 0 0 0,0-1 0 0 0,0 1 0 0 0,0 0-1 0 0,0-1 1 0 0,0 1 0 0 0,0 0 0 0 0,-1 0 0 0 0,1 0 0 0 0,0 0 0 0 0,-1 0-1 0 0,1 0 1 0 0,0 0 0 0 0,-1 0 0 0 0,1 1 0 0 0,-1-1 0 0 0,1 1 0 0 0,-1-1-1 0 0,1 1 1 0 0,-1-1 0 0 0,0 1 0 0 0,1 0 0 0 0,-1 0 0 0 0,0 0 0 0 0,1 0-1 0 0,-1 0 1 0 0,0 0 0 0 0,1 0 0 0 0,-1 0 0 0 0,1 1 0 0 0,-1-1 0 0 0,0 1-1 0 0,1-1 1 0 0,-1 1 29 0 0,-62 40-1099 0 0,55-28 1102 0 0,0 1 0 0 0,1-1 0 0 0,1 2 0 0 0,0-1 1 0 0,1 1-1 0 0,0 0 0 0 0,2 0 0 0 0,-1 1 0 0 0,2 0 0 0 0,0-1 0 0 0,1 1 1 0 0,1 0-1 0 0,0 0 0 0 0,1 0 0 0 0,0 1 0 0 0,2-1 0 0 0,1 6-3 0 0,0-12 25 0 0,1-1 0 0 0,0 1 0 0 0,1-1 0 0 0,0 0-1 0 0,0 0 1 0 0,1-1 0 0 0,0 0 0 0 0,1 0 0 0 0,0 0-1 0 0,0-1 1 0 0,0 0 0 0 0,1 0 0 0 0,0-1 0 0 0,0 0 0 0 0,1 0-1 0 0,0-1 1 0 0,0 0 0 0 0,0-1 0 0 0,0 0 0 0 0,1 0 0 0 0,0-1-1 0 0,0 0 1 0 0,0-1 0 0 0,0 0 0 0 0,0 0 0 0 0,0-1-1 0 0,0-1 1 0 0,0 0 0 0 0,1 0 0 0 0,-1-1 0 0 0,5-1-25 0 0,8-5-1990 0 0,-9-4-4265 0 0,-5 4-2607 0 0</inkml:trace>
</inkml:ink>
</file>

<file path=ppt/ink/ink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54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680 768 0 0 0,'13'0'1073'0'0,"-6"-27"9452"0"0,-7 25-10390 0 0,0 2 539 0 0,-6-12 3305 0 0,2 10-3766 0 0,0 0-1 0 0,0 1 0 0 0,0-1 1 0 0,0 1-1 0 0,0 0 0 0 0,0 0 1 0 0,-1 0-1 0 0,1 1 1 0 0,0-1-1 0 0,-1 1 0 0 0,1 0 1 0 0,0 1-1 0 0,-1-1 0 0 0,1 1 1 0 0,0-1-1 0 0,0 1 1 0 0,-1 1-1 0 0,1-1 0 0 0,0 0 1 0 0,0 1-1 0 0,0 0 0 0 0,1 0 1 0 0,-1 0-1 0 0,-3 3-212 0 0,5-3 10 0 0,-1 0 41 0 0,0 1 0 0 0,0 0 0 0 0,0 0 0 0 0,0 0 0 0 0,1 0 0 0 0,0 0 0 0 0,-1 1 0 0 0,1-1 0 0 0,0 1 0 0 0,0-1 0 0 0,1 1 0 0 0,-1 0 0 0 0,1 0 0 0 0,0 0 0 0 0,0 0 0 0 0,0 2-51 0 0,0 0 23 0 0,0-1 1 0 0,0 1 0 0 0,0 0-1 0 0,1 0 1 0 0,0 0-1 0 0,1-1 1 0 0,-1 1 0 0 0,1 0-1 0 0,0 0 1 0 0,1-1 0 0 0,-1 1-1 0 0,1-1 1 0 0,0 1-1 0 0,0-1 1 0 0,1 0 0 0 0,-1 0-1 0 0,2 1-23 0 0,-2-4 34 0 0,0 1-1 0 0,0-1 1 0 0,0 1-1 0 0,1-1 1 0 0,-1 0-1 0 0,1 0 0 0 0,0 0 1 0 0,-1 0-1 0 0,1 0 1 0 0,0 0-1 0 0,0-1 1 0 0,0 0-1 0 0,0 1 1 0 0,1-1-1 0 0,-1 0 1 0 0,0-1-1 0 0,0 1 1 0 0,1 0-1 0 0,-1-1 1 0 0,0 0-1 0 0,1 0 1 0 0,-1 0-1 0 0,0 0 0 0 0,1 0 1 0 0,-1-1-1 0 0,0 0 1 0 0,1 1-1 0 0,-1-1 1 0 0,2-1-34 0 0,85-52 1003 0 0,-80 45-870 0 0,-1 0 0 0 0,-1-1 1 0 0,0-1-1 0 0,0 1 0 0 0,-1-1 0 0 0,0 0 1 0 0,-1-1-1 0 0,0 0 0 0 0,-1 0 0 0 0,1-2-133 0 0,-6 12 26 0 0,1 0 1 0 0,0 0-1 0 0,-1 0 0 0 0,1 1 0 0 0,-1-1 0 0 0,0 0 1 0 0,0 0-1 0 0,1 0 0 0 0,-1 0 0 0 0,0 0 0 0 0,-1 0 1 0 0,1 0-1 0 0,0 0 0 0 0,-1 0 0 0 0,1 0 0 0 0,-1 0 1 0 0,1 1-1 0 0,-1-1 0 0 0,0 0 0 0 0,0 0 0 0 0,0 1 1 0 0,0-1-1 0 0,0 0 0 0 0,0 1 0 0 0,0-1 0 0 0,-1 1 0 0 0,1-1 1 0 0,0 1-1 0 0,-1 0 0 0 0,1 0 0 0 0,-1 0 0 0 0,0 0 1 0 0,1 0-1 0 0,-2-1-26 0 0,-69-5-237 0 0,61 9 204 0 0,1 0 0 0 0,-1 1 1 0 0,1 1-1 0 0,-1-1 0 0 0,1 2 1 0 0,0-1-1 0 0,1 2 0 0 0,-1-1 1 0 0,1 1-1 0 0,0 0 0 0 0,0 1 1 0 0,1 0-1 0 0,0 1 0 0 0,-1 0 33 0 0,8-5 0 0 0,-1 0 0 0 0,1 0-1 0 0,-1 0 1 0 0,1 1 0 0 0,0-1 0 0 0,0 0-1 0 0,1 1 1 0 0,-1-1 0 0 0,1 0 0 0 0,-1 1-1 0 0,1-1 1 0 0,0 1 0 0 0,0-1-1 0 0,1 0 1 0 0,-1 1 0 0 0,1-1 0 0 0,0 1-1 0 0,0-1 1 0 0,0 0 0 0 0,0 0 0 0 0,0 0-1 0 0,1 0 1 0 0,-1 0 0 0 0,1 0-1 0 0,0 0 1 0 0,0 0 0 0 0,0 0 0 0 0,0-1-1 0 0,0 1 1 0 0,1-1 0 0 0,-1 1 0 0 0,1-1-1 0 0,0 0 1 0 0,0 0 0 0 0,0 0-1 0 0,-1-1 1 0 0,2 1 0 0 0,-1-1 0 0 0,0 0-1 0 0,0 1 1 0 0,0-1 0 0 0,1-1 0 0 0,-1 1-1 0 0,3 0 1 0 0,12 2 142 0 0,-9-6-2981 0 0,-6-3-2512 0 0,-7-6-3583 0 0,1 5-284 0 0</inkml:trace>
  <inkml:trace contextRef="#ctx0" brushRef="#br0" timeOffset="804.33">80 128 2393 0 0,'0'0'1837'0'0,"0"0"-230"0"0,0 0 2 0 0,0 0 220 0 0,0 0 210 0 0,0 0-19 0 0,0 0-327 0 0,0 0-439 0 0,0 0-353 0 0,0 0-223 0 0,0 0-109 0 0,0 0-42 0 0,0 0-16 0 0,-3 0-38 0 0,1 3-350 0 0,0 0 0 0 0,0 1 0 0 0,1 0-1 0 0,-1-1 1 0 0,1 1 0 0 0,0 0 0 0 0,0 0 0 0 0,0 0-1 0 0,0 0 1 0 0,1 0 0 0 0,-1 0 0 0 0,1 0 0 0 0,0 0-1 0 0,0 0 1 0 0,1 0 0 0 0,-1 0 0 0 0,1 0-1 0 0,0 0 1 0 0,0-1 0 0 0,0 1 0 0 0,1 1-123 0 0,-1 6 206 0 0,29 309 1410 0 0,-13-233-1562 0 0,-12-80-1366 0 0,-3-31-1399 0 0,-2 19 2338 0 0,3-38-5758 0 0,-2 13-2629 0 0,-1 19 3652 0 0</inkml:trace>
  <inkml:trace contextRef="#ctx0" brushRef="#br0" timeOffset="5573.486">148 76 0 0 0,'-58'18'0'0'0,"11"-7"1471"0"0,5-3 1390 0 0,42-8-2255 0 0,0 0 8 0 0,0 0-50 0 0,0 0-72 0 0,0 0-61 0 0,0 0-51 0 0,0 0-3 0 0,0 0 10 0 0,0 0-8 0 0,0 0 2 0 0,0 0 30 0 0,18-4 6064 0 0,20-23-3100 0 0,69-31-1727 0 0,-83 48-1490 0 0,-21 9-153 0 0,0-1-1 0 0,0 0 0 0 0,0 1 1 0 0,0-1-1 0 0,0 1 0 0 0,0 0 1 0 0,0 0-1 0 0,1 0 0 0 0,-1 1 1 0 0,0-1-1 0 0,0 1 0 0 0,1 0 1 0 0,-1-1-1 0 0,0 2 0 0 0,1-1 1 0 0,-1 0-1 0 0,0 1 1 0 0,4 0-5 0 0,9 79 24 0 0,-15-77-14 0 0,0 0 1 0 0,0 0 0 0 0,0 1 0 0 0,-1-1-1 0 0,1 0 1 0 0,-1 0 0 0 0,0 0 0 0 0,0 0-1 0 0,0 1 1 0 0,0-1 0 0 0,0 0 0 0 0,-1 0-1 0 0,0 0 1 0 0,1 0 0 0 0,-1 0 0 0 0,0 0-1 0 0,0 0 1 0 0,-1 0 0 0 0,1 0 0 0 0,-1 0-1 0 0,1 0 1 0 0,-1-1 0 0 0,0 1 0 0 0,0-1-1 0 0,0 1 1 0 0,0-1 0 0 0,-1 0 0 0 0,1 0-1 0 0,-1 0 1 0 0,1 0 0 0 0,-1 0 0 0 0,-1 0-11 0 0,3-1-3 0 0,0 0 1 0 0,1-1 0 0 0,-1 1-1 0 0,0 0 1 0 0,1-1-1 0 0,-1 1 1 0 0,0 0 0 0 0,1 0-1 0 0,-1-1 1 0 0,1 1 0 0 0,-1 0-1 0 0,1 0 1 0 0,0 0 0 0 0,-1 0-1 0 0,1 0 1 0 0,0 0-1 0 0,0 0 1 0 0,-1 0 0 0 0,1 0-1 0 0,0 0 1 0 0,0 0 0 0 0,0 0-1 0 0,0 0 1 0 0,0 0 0 0 0,0 0-1 0 0,1 0 1 0 0,-1-1 0 0 0,0 1-1 0 0,0 0 1 0 0,1 0-1 0 0,-1 0 1 0 0,1 0 0 0 0,-1 0-1 0 0,0 0 1 0 0,1 0 0 0 0,0-1-1 0 0,-1 1 1 0 0,1 0 0 0 0,-1 0-1 0 0,1-1 1 0 0,0 1-1 0 0,0 0 1 0 0,-1-1 0 0 0,1 1-1 0 0,1 0 3 0 0,35 27-64 0 0,32 16 33 0 0,-66-41 52 0 0,1 0 0 0 0,-1 0-1 0 0,1 0 1 0 0,-1 0 0 0 0,0 0-1 0 0,0 1 1 0 0,0-1 0 0 0,-1 1 0 0 0,1 0-1 0 0,-1 0 1 0 0,0 0 0 0 0,0 0-1 0 0,0 0 1 0 0,-1 0 0 0 0,1 0 0 0 0,-1 1-1 0 0,0-1 1 0 0,0 1 0 0 0,-1-1-1 0 0,1 1 1 0 0,-1-1 0 0 0,0 1 0 0 0,0-1-1 0 0,-1 1 1 0 0,1-1 0 0 0,-1 1-1 0 0,0-1 1 0 0,0 0 0 0 0,-1 1 0 0 0,1-1-1 0 0,-1 0 1 0 0,0 0 0 0 0,0 0-1 0 0,-2 3-20 0 0,-7 5 118 0 0,0-1-1 0 0,-1 0 0 0 0,0-1 1 0 0,0 0-1 0 0,-1-1 0 0 0,0-1 1 0 0,-1 0-1 0 0,0 0 0 0 0,0-2 1 0 0,-1 0-1 0 0,0 0 1 0 0,-9 1-118 0 0,-20 10 194 0 0,-64 5 5 0 0,107-22-262 0 0,1 0-55 0 0,0 0-78 0 0,0 0-164 0 0,14-4-2090 0 0,11-10-1133 0 0,1 0-6098 0 0,-15 10 2371 0 0</inkml:trace>
</inkml:ink>
</file>

<file path=ppt/ink/ink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4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 54 0 0 0,'0'0'623'0'0,"0"0"77"0"0,-2-5 91 0 0,-13-19 1795 0 0,-15 17 4735 0 0,-13 35-5147 0 0,38-22-2054 0 0,0 0 1 0 0,0 0-1 0 0,0 0 1 0 0,1 1-1 0 0,0 0 1 0 0,0 0-1 0 0,1 0 0 0 0,0 0 1 0 0,0 0-1 0 0,1 1 1 0 0,0-1-1 0 0,0 1 0 0 0,0-1 1 0 0,1 1-1 0 0,1 0 1 0 0,-1 0-1 0 0,1 5-120 0 0,2-10 148 0 0,0 0 0 0 0,1-1 0 0 0,-1 1 0 0 0,1 0 0 0 0,-1-1 0 0 0,1 0 0 0 0,0 0 0 0 0,0 1 0 0 0,0-2 0 0 0,0 1 0 0 0,0 0 0 0 0,0-1 0 0 0,1 1 0 0 0,-1-1 0 0 0,1 0 0 0 0,-1 0-1 0 0,1 0 1 0 0,-1 0 0 0 0,1-1-148 0 0,3 0 130 0 0,0 1-1 0 0,0-2 0 0 0,0 1 0 0 0,0-1 0 0 0,-1 0 0 0 0,1 0 0 0 0,0-1 0 0 0,0 0 1 0 0,-1 0-1 0 0,1-1 0 0 0,-1 0 0 0 0,0 0 0 0 0,1 0 0 0 0,-1-1 0 0 0,-1 0 0 0 0,1 0 1 0 0,-1 0-1 0 0,1-1 0 0 0,-1 0 0 0 0,-1 0 0 0 0,1 0 0 0 0,-1 0 0 0 0,0-1 0 0 0,0 0 1 0 0,0 0-1 0 0,-1 0 0 0 0,0 0 0 0 0,0-1 0 0 0,0 1 0 0 0,-1-1 0 0 0,0 1 0 0 0,-1-1 1 0 0,1 0-1 0 0,-1 0 0 0 0,0 0 0 0 0,-1 0 0 0 0,0 0 0 0 0,0 0 0 0 0,-1 0 0 0 0,0-2-128 0 0,0 7-22 0 0,-1 0 1 0 0,0 0-1 0 0,1 0 1 0 0,-1 1-1 0 0,0-1 1 0 0,0 1-1 0 0,0 0 1 0 0,0-1 0 0 0,-1 1-1 0 0,1 0 1 0 0,0 0-1 0 0,0 0 1 0 0,-1 1-1 0 0,1-1 1 0 0,0 0 0 0 0,-1 1-1 0 0,1 0 1 0 0,-1-1-1 0 0,1 1 1 0 0,0 0-1 0 0,-1 0 1 0 0,1 1 0 0 0,-1-1-1 0 0,1 0 1 0 0,-1 1-1 0 0,-1 0 21 0 0,-5-1-118 0 0,1 2 71 0 0,1-1 0 0 0,-1 1-1 0 0,0 1 1 0 0,1-1 0 0 0,-1 2 0 0 0,1-1-1 0 0,0 1 1 0 0,0 0 0 0 0,0 0 0 0 0,1 1-1 0 0,-1-1 1 0 0,1 2 0 0 0,0-1 0 0 0,0 1 47 0 0,4-4 6 0 0,0-1 1 0 0,1 1 0 0 0,-1 0 0 0 0,1 0 0 0 0,-1-1 0 0 0,1 1 0 0 0,0 0 0 0 0,0 0 0 0 0,0 0-1 0 0,0 0 1 0 0,0 1 0 0 0,0-1 0 0 0,1 0 0 0 0,-1 0 0 0 0,1 0 0 0 0,-1 1 0 0 0,1-1 0 0 0,0 0-1 0 0,0 1 1 0 0,0-1 0 0 0,0 0 0 0 0,0 1 0 0 0,0-1 0 0 0,1 0 0 0 0,-1 0 0 0 0,1 1 0 0 0,0-1-1 0 0,0 0 1 0 0,0 0 0 0 0,0 0 0 0 0,0 0 0 0 0,0 0 0 0 0,0 0 0 0 0,0 0 0 0 0,1 0 0 0 0,-1-1 0 0 0,1 1-1 0 0,0 0 1 0 0,-1-1 0 0 0,1 1 0 0 0,0-1 0 0 0,0 0 0 0 0,0 0 0 0 0,0 1 0 0 0,0-1 0 0 0,0 0-1 0 0,0-1 1 0 0,0 1 0 0 0,1 0 0 0 0,-1-1 0 0 0,0 1 0 0 0,0-1 0 0 0,1 0 0 0 0,-1 1 0 0 0,0-1-1 0 0,0 0 1 0 0,1-1 0 0 0,-1 1 0 0 0,0 0 0 0 0,1-1-7 0 0,20 2 266 0 0,-16 0-197 0 0,0-1-1 0 0,0 0 1 0 0,0 0-1 0 0,0 0 0 0 0,1-1 1 0 0,-1 0-1 0 0,0 0 1 0 0,0-1-1 0 0,0 0 1 0 0,0 0-1 0 0,-1-1 0 0 0,1 1 1 0 0,-1-2-1 0 0,5-2-68 0 0,24-27 531 0 0,-34 31-539 0 0,1 1 1 0 0,-1-1-1 0 0,0 0 0 0 0,0 0 1 0 0,0 0-1 0 0,0 0 1 0 0,0-1-1 0 0,0 1 0 0 0,-1 0 1 0 0,1 0-1 0 0,-1 0 0 0 0,1-1 1 0 0,-1 1-1 0 0,0 0 0 0 0,0 0 1 0 0,0-1-1 0 0,0 1 0 0 0,0 0 1 0 0,-1-1-1 0 0,1 1 0 0 0,-1 0 1 0 0,1 0-1 0 0,-1 0 1 0 0,0 0-1 0 0,0-1 0 0 0,0 1 1 0 0,0 0-1 0 0,0 0 0 0 0,0 1 1 0 0,-1-1-1 0 0,1 0 0 0 0,-1 0 1 0 0,1 1-1 0 0,-1-1 0 0 0,0 1 1 0 0,1-1-1 0 0,-1 1 0 0 0,0 0 1 0 0,0-1-1 0 0,0 1 1 0 0,0 0-1 0 0,0 0 0 0 0,0 0 1 0 0,-1 1-1 0 0,1-1 8 0 0,-12-4-178 0 0,-1 1 1 0 0,1 0-1 0 0,-1 1 0 0 0,0 1 1 0 0,0 1-1 0 0,0 0 0 0 0,0 0 1 0 0,0 2-1 0 0,-11 1 178 0 0,24-3-32 0 0,0 1 0 0 0,1 0 0 0 0,-1 0 0 0 0,0 0 0 0 0,0 0 1 0 0,1 1-1 0 0,-1-1 0 0 0,0 0 0 0 0,1 1 0 0 0,-1-1 0 0 0,0 1 0 0 0,1-1 0 0 0,-1 1 0 0 0,1 0 1 0 0,-1 0-1 0 0,1 0 0 0 0,-1 0 0 0 0,1 0 0 0 0,-1 0 0 0 0,1 0 0 0 0,0 0 0 0 0,0 1 0 0 0,0-1 0 0 0,0 0 1 0 0,0 1-1 0 0,0-1 0 0 0,0 1 0 0 0,0-1 0 0 0,0 1 0 0 0,0-1 0 0 0,1 1 0 0 0,-1 0 0 0 0,1-1 1 0 0,-1 1-1 0 0,1 0 0 0 0,0 0 0 0 0,0-1 0 0 0,0 1 0 0 0,0 0 0 0 0,0 0 0 0 0,0-1 0 0 0,0 1 1 0 0,0 0-1 0 0,1-1 0 0 0,-1 1 0 0 0,1 0 0 0 0,0 0 32 0 0,42 22-2853 0 0,-10-15-4514 0 0,-30-9 6058 0 0,10 4-8796 0 0</inkml:trace>
</inkml:ink>
</file>

<file path=ppt/ink/ink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56 0 0 0,'0'0'964'0'0,"0"0"74"0"0,0 0-14 0 0,0 0-50 0 0,0 0-90 0 0,0 0-71 0 0,0 0-14 0 0,0 0-12 0 0,2-3-26 0 0,-1 1-996 0 0,-2-29 6878 0 0,-1 29-6408 0 0,0 0 0 0 0,-1 0 0 0 0,1 1 0 0 0,-1-1 1 0 0,1 0-1 0 0,-1 1 0 0 0,0 0 0 0 0,1 0 0 0 0,-1 0 0 0 0,0 0 0 0 0,0 0 0 0 0,0 0 0 0 0,0 1 0 0 0,0-1 0 0 0,0 1 0 0 0,0 0 0 0 0,0 0 0 0 0,0 0 0 0 0,0 0 0 0 0,0 1 0 0 0,0-1 0 0 0,0 1 0 0 0,0 0-235 0 0,-6 1 81 0 0,1 2 1 0 0,-1-1-1 0 0,1 1 1 0 0,0 0-1 0 0,0 1 1 0 0,0 0-1 0 0,0 0 0 0 0,1 1 1 0 0,0-1-1 0 0,0 2 1 0 0,-3 3-82 0 0,2-1 56 0 0,0-1 0 0 0,0 1 0 0 0,1 1 0 0 0,0 0 1 0 0,1-1-1 0 0,0 2 0 0 0,1-1 0 0 0,0 1 0 0 0,0 0 1 0 0,1 0-1 0 0,1 0 0 0 0,0 1 0 0 0,0-1 0 0 0,1 1 0 0 0,0-1 1 0 0,1 3-57 0 0,1 3 75 0 0,-1-13-39 0 0,1 1 0 0 0,-1 0 0 0 0,1 0 0 0 0,0-1 0 0 0,0 1 0 0 0,1 0 0 0 0,-1 0 0 0 0,1-1 0 0 0,0 1 0 0 0,0 0 0 0 0,1-1 0 0 0,-1 1 0 0 0,1-1 0 0 0,0 1 0 0 0,0-1 0 0 0,1 0 1 0 0,-1 0-1 0 0,1 0 0 0 0,0 0 0 0 0,0-1 0 0 0,0 1 0 0 0,1-1 0 0 0,0 2-36 0 0,6 0 197 0 0,-1-1 0 0 0,1 1 0 0 0,0-1 1 0 0,1-1-1 0 0,-1 0 0 0 0,0-1 0 0 0,1 0 0 0 0,0 0 1 0 0,-1-1-1 0 0,1 0 0 0 0,0-1 0 0 0,0 0 0 0 0,10-2-197 0 0,9 1 255 0 0,52-17 188 0 0,-82 16-845 0 0,1-4-3832 0 0,1 3-6974 0 0,-1 3 1234 0 0</inkml:trace>
</inkml:ink>
</file>

<file path=ppt/ink/ink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22.71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1562 276 0 0 0,'63'25'0'0'0,"-24"-13"-52"0"0,-28-12 2997 0 0,-7 0-1353 0 0,-3 0-969 0 0,-5-10 6037 0 0,-7 9-3718 0 0,1 1-2438 0 0,-350 11 4625 0 0,241-7-4206 0 0,-14 7-191 0 0,-65-11 251 0 0,69 7-687 0 0,35 1 28 0 0,-141-8-55 0 0,187 7-173 0 0,-28 8-37 0 0,-3-4 2 0 0,18-4 89 0 0,18 1-29 0 0,10-1-5 0 0,38-11 1024 0 0,43-99-803 0 0,27-81-293 0 0,-54 78 12 0 0,-21 105-52 0 0,0 1-7 0 0,0 0-44 0 0,0 0-25 0 0,0 0-42 0 0,0 0-32 0 0,0 0-22 0 0,8 19-315 0 0,48 70 402 0 0,89 90 8 0 0,-138-165 68 0 0,-1 1 0 0 0,-1-1 0 0 0,0 1 1 0 0,-1-1-1 0 0,0 1 0 0 0,-2 1 1 0 0,1-1-1 0 0,-2 0 0 0 0,0 1 0 0 0,-1-1 1 0 0,0 0-1 0 0,-2 4 5 0 0,2 8 247 0 0,-26-30-89 0 0,-77-36 100 0 0,4 7-283 0 0,73 27-160 0 0,-69-9-794 0 0,34 30-6333 0 0,37-5-4073 0 0,18-4 5798 0 0</inkml:trace>
  <inkml:trace contextRef="#ctx0" brushRef="#br0" timeOffset="8095.012">684 777 0 0 0,'0'0'696'0'0,"0"0"598"0"0,0 0 405 0 0,0 0 320 0 0,0 0 212 0 0,0 0-57 0 0,0 0-242 0 0,0 0-346 0 0,0 0-351 0 0,0 0-286 0 0,-5-2-176 0 0,4 2-704 0 0,1-1 0 0 0,-1 1 0 0 0,1-1 0 0 0,-1 1 0 0 0,0-1 0 0 0,1 1 0 0 0,-1-1 0 0 0,0 1 0 0 0,1 0 0 0 0,-1-1 0 0 0,0 1 0 0 0,0 0 0 0 0,1 0 0 0 0,-1-1 0 0 0,0 1 1 0 0,0 0-1 0 0,0 0 0 0 0,1 0 0 0 0,-1 0 0 0 0,0 0 0 0 0,0 0 0 0 0,0 0 0 0 0,1 0 0 0 0,-1 1 0 0 0,0-1 0 0 0,0 0 0 0 0,1 0 0 0 0,-1 1 0 0 0,0-1 0 0 0,1 0 0 0 0,-1 1 0 0 0,0-1 1 0 0,1 1-1 0 0,-1-1 0 0 0,0 1 0 0 0,1-1 0 0 0,-1 1 0 0 0,1-1 0 0 0,-1 1 0 0 0,1 0 0 0 0,-1-1 0 0 0,1 1 0 0 0,-1 0 0 0 0,1-1 0 0 0,0 1 0 0 0,-1 0 0 0 0,1-1 0 0 0,0 1 1 0 0,0 0-1 0 0,-1 0 0 0 0,1 0 0 0 0,0-1 0 0 0,0 1 0 0 0,0 0 0 0 0,0 0 0 0 0,0-1 0 0 0,0 1 0 0 0,0 0 0 0 0,0 0 0 0 0,1 0 0 0 0,-1-1 0 0 0,0 1 0 0 0,0 0 0 0 0,1 0 0 0 0,-1 0-68 0 0,39 57 1359 0 0,58 170-748 0 0,-74-194 257 0 0,-22-34-642 0 0,18-103 1603 0 0,56-62-1687 0 0,-27 76-210 0 0,-34 60-1816 0 0,-14 28 849 0 0,0 1-494 0 0,0 0-92 0 0,-1 0-1430 0 0,0 1-4185 0 0,0 2-2466 0 0</inkml:trace>
  <inkml:trace contextRef="#ctx0" brushRef="#br0" timeOffset="8763.002">1107 946 0 0 0,'0'0'835'0'0,"0"0"646"0"0,0 0 437 0 0,0 0 277 0 0,0 0 86 0 0,0 0-221 0 0,0 0-354 0 0,0 0-339 0 0,0 0-325 0 0,0 0-277 0 0,0 0-204 0 0,0 0-143 0 0,0 0 491 0 0,11 154 2671 0 0,-4-92-5895 0 0,-5-9-9120 0 0,-2-64 4655 0 0,0 8 6192 0 0</inkml:trace>
  <inkml:trace contextRef="#ctx0" brushRef="#br0" timeOffset="9284.939">1076 980 160 0 0,'0'0'1614'0'0,"0"0"10"0"0,0 0 131 0 0,0 0 240 0 0,0 0 134 0 0,0 0-120 0 0,0 0-335 0 0,0 0-418 0 0,0 0-338 0 0,0 0-194 0 0,0 0-96 0 0,0 0-9 0 0,0 0-15 0 0,11-12-40 0 0,37-36-56 0 0,-44 44-396 0 0,0 1-1 0 0,0 0 1 0 0,1 0-1 0 0,-1 0 1 0 0,1 0-1 0 0,0 0 1 0 0,-1 1-1 0 0,1 0 0 0 0,0 0 1 0 0,1 0-1 0 0,-1 1 1 0 0,0 0-1 0 0,0 0 1 0 0,1 0-1 0 0,-1 0 1 0 0,1 1-112 0 0,-1 0 102 0 0,7-2 102 0 0,-11 1-193 0 0,1 0-1 0 0,0 0 1 0 0,-1 1 0 0 0,1-1-1 0 0,0 0 1 0 0,0 1-1 0 0,-1-1 1 0 0,1 1-1 0 0,0 0 1 0 0,0 0 0 0 0,0-1-1 0 0,0 1 1 0 0,-1 0-1 0 0,1 1 1 0 0,0-1-1 0 0,0 0 1 0 0,0 0 0 0 0,-1 1-1 0 0,1-1 1 0 0,0 1-1 0 0,0 0 1 0 0,-1-1-1 0 0,1 1 1 0 0,0 0 0 0 0,-1 0-1 0 0,1 0 1 0 0,-1 0-1 0 0,1 0 1 0 0,-1 1-1 0 0,0-1 1 0 0,1 0 0 0 0,-1 1-1 0 0,0-1 1 0 0,0 1-1 0 0,0-1 1 0 0,0 1-1 0 0,0-1 1 0 0,0 1 0 0 0,-1 0-1 0 0,1-1 1 0 0,0 1-1 0 0,-1 0 1 0 0,1 0-11 0 0,-2 4 15 0 0,0 0 0 0 0,-1 0 0 0 0,1 0 0 0 0,-1 0 0 0 0,0-1 0 0 0,0 1 0 0 0,-1-1 0 0 0,0 1-1 0 0,0-1 1 0 0,0 0 0 0 0,-1 0 0 0 0,1 0 0 0 0,-1 0 0 0 0,0-1 0 0 0,-1 0 0 0 0,1 0 0 0 0,-2 1-15 0 0,-32 41 43 0 0,37-45-51 0 0,0 0 0 0 0,0 1 0 0 0,0-1 0 0 0,1 0 0 0 0,-1 1 0 0 0,1-1 0 0 0,-1 1 0 0 0,1-1-1 0 0,-1 1 1 0 0,1-1 0 0 0,0 1 0 0 0,0-1 0 0 0,0 1 0 0 0,0-1 0 0 0,0 1 0 0 0,0 0 0 0 0,0-1 0 0 0,1 1 0 0 0,-1-1-1 0 0,0 1 1 0 0,1-1 0 0 0,-1 1 0 0 0,1-1 0 0 0,0 0 0 0 0,-1 1 0 0 0,1-1 0 0 0,0 0 0 0 0,0 1 0 0 0,0-1 0 0 0,0 0 0 0 0,0 0-1 0 0,0 0 1 0 0,0 0 0 0 0,0 0 0 0 0,1 0 0 0 0,-1 0 0 0 0,0 0 0 0 0,1 0 8 0 0,58 27-93 0 0,-48-24 125 0 0,-1 0-2 0 0,-6-3-17 0 0,0 0 0 0 0,0 0 0 0 0,0 0 0 0 0,0 1 0 0 0,0-1 0 0 0,0 1 0 0 0,0 1 0 0 0,0-1 0 0 0,-1 1 0 0 0,1-1 0 0 0,-1 1 0 0 0,0 0 0 0 0,1 1 0 0 0,-2-1 0 0 0,1 1 0 0 0,0 0 0 0 0,-1 0 0 0 0,1 0 0 0 0,-1 0 0 0 0,0 1 0 0 0,-1-1 0 0 0,1 1 0 0 0,-1-1 0 0 0,0 1 0 0 0,0 0 0 0 0,0 0 0 0 0,-1 0 0 0 0,0 0 0 0 0,1 3-13 0 0,-4-4 40 0 0,-1 0 0 0 0,1-1 0 0 0,-1 1 0 0 0,0-1 0 0 0,1 1 0 0 0,-1-1 1 0 0,-1 0-1 0 0,1 0 0 0 0,0 0 0 0 0,-1-1 0 0 0,0 1 0 0 0,1-1 0 0 0,-1 0 0 0 0,0 0 0 0 0,0 0 0 0 0,0 0 0 0 0,0-1 0 0 0,-4 1-40 0 0,1 1 36 0 0,-4 2-51 0 0,-1-1-1 0 0,1 0 1 0 0,-1-1-1 0 0,0-1 1 0 0,0 1-1 0 0,0-2 1 0 0,0 0-1 0 0,-1 0 1 0 0,1-1-1 0 0,0-1 1 0 0,-2 0 15 0 0,-15-12-2064 0 0,22 6-1574 0 0,0-1-3971 0 0,4 7-1329 0 0</inkml:trace>
  <inkml:trace contextRef="#ctx0" brushRef="#br0" timeOffset="10665.974">597 670 0 0 0,'0'0'603'0'0,"0"0"344"0"0,-9-4 7258 0 0,23-9-167 0 0,28 6-8321 0 0,-34 6 1021 0 0,117-9 617 0 0,-38 4-658 0 0,55-8 1997 0 0,-207-15-2410 0 0,59 25-435 0 0,0 0-1 0 0,1 0 0 0 0,-1 0 1 0 0,1-1-1 0 0,0 1 1 0 0,1-1-1 0 0,-1 0 0 0 0,1-1 1 0 0,0 1-1 0 0,0-1 0 0 0,0 0 1 0 0,1 0-1 0 0,-2-4 152 0 0,3 7-1087 0 0,-1 0-903 0 0,3 1-4279 0 0,0-1-1907 0 0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10.0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60 3849 0 0,'0'0'1907'0'0,"0"0"-191"0"0,0 0-81 0 0,0 0-28 0 0,0 0-162 0 0,0 0-355 0 0,0 0-328 0 0,0 0-191 0 0,0 0-47 0 0,0 0 33 0 0,0 0 58 0 0,0 0 17 0 0,0 0-22 0 0,26 0-29 0 0,158-1 893 0 0,174-28-1109 0 0,-312 15-3611 0 0,-20-1-6205 0 0,-24 15 5986 0 0,0 0-313 0 0</inkml:trace>
  <inkml:trace contextRef="#ctx0" brushRef="#br0" timeOffset="270.167">84 262 4841 0 0,'0'0'2533'0'0,"0"0"-541"0"0,0 0-294 0 0,0 0-41 0 0,0 0-116 0 0,0 0-312 0 0,0 0-421 0 0,0 0-285 0 0,0 0-92 0 0,0 0 34 0 0,0 0 57 0 0,0 0 27 0 0,0 0-3 0 0,27 4-62 0 0,85 10-60 0 0,-4-21 285 0 0,-77 0-543 0 0,217-27-248 0 0,-213 27-185 0 0,-9 2-4302 0 0,-9 3-8198 0 0,-17 2 9334 0 0</inkml:trace>
  <inkml:trace contextRef="#ctx0" brushRef="#br0" timeOffset="538.065">1 516 7930 0 0,'0'0'1528'0'0,"0"0"-600"0"0,0 0-162 0 0,0 0 339 0 0,0 0 309 0 0,0 0 66 0 0,0 0-179 0 0,0 0-260 0 0,0 0-199 0 0,31 0-173 0 0,100 0-142 0 0,20-15 440 0 0,94-22-2673 0 0,-204 31-1317 0 0,-15 2-2417 0 0,-5 0-4889 0 0</inkml:trace>
  <inkml:trace contextRef="#ctx0" brushRef="#br0" timeOffset="4574.294">1923 78 1112 0 0,'0'0'1064'0'0,"0"0"-318"0"0,0 0-37 0 0,0 0 208 0 0,0 0 272 0 0,0 0 160 0 0,0 0-81 0 0,0 0-187 0 0,0 0-219 0 0,0 0-190 0 0,0 0-113 0 0,0-3 1499 0 0,-38 44 626 0 0,-1-2-2464 0 0,-2-2 0 0 0,-1-2 0 0 0,-41 26-220 0 0,-81 56 158 0 0,110-90 79 0 0,-2-3 1 0 0,0-2 0 0 0,-1-3 0 0 0,-37 7-238 0 0,-12-19 1464 0 0,102-10-1433 0 0,0 0-1 0 0,1 0 1 0 0,-1 0 0 0 0,1-1-1 0 0,0 0 1 0 0,0 0 0 0 0,0 0 0 0 0,1 0-1 0 0,-1 0 1 0 0,1 0 0 0 0,0-1-1 0 0,0 1 1 0 0,0-1 0 0 0,1 1 0 0 0,0-1-1 0 0,-1 0 1 0 0,2 1 0 0 0,-1-1-1 0 0,1 0 1 0 0,-1 0 0 0 0,1 0 0 0 0,1 0-1 0 0,-1 0 1 0 0,1 1 0 0 0,-1-1-1 0 0,1 0 1 0 0,1 0 0 0 0,-1 1 0 0 0,1-1-1 0 0,0 1 1 0 0,0-2-31 0 0,2-10-16 0 0,1-1-1 0 0,0 1 1 0 0,1 0 0 0 0,1 0-1 0 0,0 0 1 0 0,1 1 0 0 0,1 1-1 0 0,7-10 17 0 0,82-80-142 0 0,-95 103 142 0 0,0-1 0 0 0,1 0 0 0 0,-1 1 0 0 0,1-1 1 0 0,0 1-1 0 0,0 0 0 0 0,-1 1 0 0 0,1-1 0 0 0,0 0 1 0 0,0 1-1 0 0,0 0 0 0 0,-1 0 0 0 0,1 0 0 0 0,0 1 1 0 0,0-1-1 0 0,0 1 0 0 0,-1 0 0 0 0,1 0 0 0 0,0 0 1 0 0,-1 0-1 0 0,1 1 0 0 0,-1-1 0 0 0,1 1 0 0 0,-1 0 1 0 0,1 1-1 0 0,80 65 252 0 0,-70-51-112 0 0,0 0 1 0 0,-2 2-1 0 0,1-1 1 0 0,-2 2-1 0 0,-1-1 0 0 0,0 2 1 0 0,2 9-141 0 0,-9-23 40 0 0,61 111 629 0 0,-53-100-533 0 0,0 0-1 0 0,2-1 0 0 0,0 0 1 0 0,0-2-1 0 0,2 1 0 0 0,0-1 1 0 0,0-1-1 0 0,2-1 0 0 0,0 0 1 0 0,0-2-1 0 0,1 0 0 0 0,0 0 1 0 0,1-2-1 0 0,0 0 0 0 0,1-1 1 0 0,-1-1-1 0 0,15 3-135 0 0,-4-8-507 0 0,-24-3-4281 0 0,-2 0-4688 0 0,0-3-185 0 0</inkml:trace>
</inkml:ink>
</file>

<file path=ppt/ink/ink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5.4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0,'0'0'1820'0'0,"0"0"5"0"0,0 0 87 0 0,0 0 97 0 0,0 0 131 0 0,0 0 13 0 0,0 0-250 0 0,0 0-376 0 0,0 0-403 0 0,0 0-395 0 0,0 0-281 0 0,0 0-177 0 0,0 0-93 0 0,2 5 534 0 0,25 56 82 0 0,-3 0 0 0 0,-3 2 1 0 0,13 64-795 0 0,-2 16 147 0 0,-24-114-74 0 0,-1-73 1099 0 0,78-245-882 0 0,-72 254-393 0 0,1 1 0 0 0,1 1 0 0 0,2 0 1 0 0,19-28 102 0 0,12-1-3392 0 0,-48 61 1875 0 0,0 1-666 0 0,0 0-966 0 0,0 0-1603 0 0,0 0-2660 0 0</inkml:trace>
  <inkml:trace contextRef="#ctx0" brushRef="#br0" timeOffset="383.534">380 340 7570 0 0,'0'0'1628'0'0,"0"0"-553"0"0,0 0-315 0 0,0 0 150 0 0,0 0 259 0 0,0 0 77 0 0,0 0-158 0 0,0 0-277 0 0,0 0-216 0 0,0 0-139 0 0,0 0-60 0 0,0 0-33 0 0,2 13-38 0 0,14 106 791 0 0,-12 73-710 0 0,-6-174 8 0 0,2-13-2349 0 0,0-10-6061 0 0,12-13-934 0 0,-9 10 7463 0 0</inkml:trace>
  <inkml:trace contextRef="#ctx0" brushRef="#br0" timeOffset="887.848">380 306 0 0 0,'0'0'607'0'0,"0"0"688"0"0,0 0 290 0 0,0 0 213 0 0,0 0 188 0 0,0 0 18 0 0,0 0-210 0 0,0 0-354 0 0,0 0-390 0 0,0 0-313 0 0,0 0-215 0 0,0 0-131 0 0,0 0 1 0 0,2-1 34 0 0,128-27 2803 0 0,-45 21-2795 0 0,-84 8-423 0 0,0 1 0 0 0,1 0 1 0 0,-1 0-1 0 0,0-1 1 0 0,-1 1-1 0 0,1 0 0 0 0,0 0 1 0 0,0 0-1 0 0,-1 0 1 0 0,1 0-1 0 0,-1 0 0 0 0,0 0 1 0 0,1 0-1 0 0,-1 1 1 0 0,0-1-1 0 0,0 0 1 0 0,-1 0-1 0 0,1 0 0 0 0,0 0 1 0 0,-1 0-1 0 0,1 0 1 0 0,-1 0-1 0 0,1 0 0 0 0,-1 0 1 0 0,0 0-1 0 0,0 0 1 0 0,-1 1-12 0 0,-67 111 196 0 0,69-112-205 0 0,0 1 0 0 0,-1 0 0 0 0,1-1 1 0 0,0 1-1 0 0,1-1 0 0 0,-1 1 1 0 0,0 0-1 0 0,1-1 0 0 0,-1 1 0 0 0,1-1 1 0 0,0 1-1 0 0,0-1 0 0 0,0 1 0 0 0,0-1 1 0 0,0 0-1 0 0,1 1 0 0 0,-1-1 0 0 0,1 0 1 0 0,-1 0-1 0 0,1 0 0 0 0,0 0 0 0 0,0 0 1 0 0,0 0-1 0 0,0-1 0 0 0,0 1 1 0 0,0-1-1 0 0,0 1 0 0 0,1-1 0 0 0,-1 0 1 0 0,1 0-1 0 0,-1 0 0 0 0,1 0 0 0 0,-1 0 1 0 0,1-1-1 0 0,-1 1 0 0 0,1-1 0 0 0,-1 1 1 0 0,2-1 8 0 0,31 16-68 0 0,-32-13 94 0 0,0 0 1 0 0,0 0 0 0 0,0 1 0 0 0,0-1-1 0 0,-1 1 1 0 0,1-1 0 0 0,-1 1 0 0 0,0 0 0 0 0,0 0-1 0 0,-1 0 1 0 0,1 0 0 0 0,-1 0 0 0 0,1 0-1 0 0,-1 0 1 0 0,-1 0 0 0 0,1 1 0 0 0,-1-1 0 0 0,1 0-1 0 0,-1 0 1 0 0,0 1 0 0 0,-1-1 0 0 0,1 0-1 0 0,-1 1 1 0 0,0-1 0 0 0,0 1-27 0 0,-4 3 33 0 0,1-1 0 0 0,-1-1-1 0 0,0 1 1 0 0,-1-1 0 0 0,0 0 0 0 0,0 0-1 0 0,0-1 1 0 0,-1 0 0 0 0,1 0 0 0 0,-1 0-1 0 0,-1-1 1 0 0,1 0 0 0 0,0 0-1 0 0,-1-1 1 0 0,0 0 0 0 0,0 0 0 0 0,0-1-1 0 0,-6 1-31 0 0,-86 14-1578 0 0,79-16-2293 0 0,0 0-3357 0 0,20-1 2705 0 0,1 0 665 0 0</inkml:trace>
  <inkml:trace contextRef="#ctx0" brushRef="#br0" timeOffset="1169.885">928 303 1344 0 0,'0'0'1678'0'0,"0"0"-659"0"0,0 0-135 0 0,0 0 302 0 0,0 0 377 0 0,0 0 212 0 0,0 0-87 0 0,0 0-298 0 0,0 0-303 0 0,0 0-230 0 0,0 0-163 0 0,0 0-101 0 0,-20 34-85 0 0,-65 104-96 0 0,-21 44 490 0 0,75-122-947 0 0,-8 16-690 0 0,4-32-3000 0 0,22-29-3969 0 0,11-12 4796 0 0,0 1 455 0 0</inkml:trace>
  <inkml:trace contextRef="#ctx0" brushRef="#br0" timeOffset="2003.286">1050 446 0 0 0,'0'0'824'0'0,"0"0"146"0"0,0 0 129 0 0,0 0 154 0 0,0 0 104 0 0,0 0-107 0 0,0 0-157 0 0,0 0-208 0 0,0 0-207 0 0,0 0-126 0 0,0 0-95 0 0,0 0-51 0 0,-12 23-32 0 0,-74 138 272 0 0,-63 64-872 0 0,139-216-132 0 0,24-33 240 0 0,132-156 348 0 0,1 33-374 0 0,-146 146 132 0 0,-1 0-1 0 0,1-1 1 0 0,0 1 0 0 0,0 0 0 0 0,0-1-1 0 0,1 1 1 0 0,-1 0 0 0 0,0 0 0 0 0,0 0 0 0 0,1 0-1 0 0,-1 0 1 0 0,0 1 0 0 0,1-1 0 0 0,-1 0 0 0 0,1 1-1 0 0,-1-1 1 0 0,1 0 0 0 0,-1 1 0 0 0,1 0 0 0 0,-1-1-1 0 0,1 1 1 0 0,0 0 0 0 0,-1 0 0 0 0,1 0-1 0 0,0 0 1 0 0,-1 0 0 0 0,1 0 0 0 0,-1 1 0 0 0,1-1-1 0 0,-1 0 1 0 0,1 1 0 0 0,0-1 0 0 0,-1 1 0 0 0,0 0-1 0 0,1-1 1 0 0,-1 1 0 0 0,1 0 0 0 0,-1 0 0 0 0,0 0-1 0 0,1 0 1 0 0,-1 0 0 0 0,0 0 0 0 0,0 0 0 0 0,0 1-1 0 0,0-1 13 0 0,4 30 600 0 0,-1 0-1 0 0,-1 0 0 0 0,-2 0 1 0 0,-1 1-1 0 0,-2 6-599 0 0,0 29 763 0 0,3-66-675 0 0,-1 1 1 0 0,0-1-1 0 0,0 0 0 0 0,1 0 1 0 0,-1 0-1 0 0,0 0 0 0 0,0 1 1 0 0,0-1-1 0 0,0 0 1 0 0,0 0-1 0 0,-1 0 0 0 0,1 0 1 0 0,0 0-1 0 0,0 1 1 0 0,-1-1-1 0 0,1 0 0 0 0,-1 0 1 0 0,1 0-1 0 0,-1 0 1 0 0,1 0-1 0 0,-1 0 0 0 0,0 0 1 0 0,1 0-1 0 0,-1 0 0 0 0,0-1 1 0 0,0 1-1 0 0,0 0 1 0 0,0 0-1 0 0,0-1 0 0 0,0 1 1 0 0,0 0-1 0 0,0-1 1 0 0,0 1-1 0 0,0-1 0 0 0,0 1 1 0 0,0-1-1 0 0,0 0 1 0 0,0 1-1 0 0,0-1 0 0 0,0 0 1 0 0,-1 0-1 0 0,1 0 1 0 0,0 0-1 0 0,0 0 0 0 0,0 0 1 0 0,0 0-1 0 0,-1 0 0 0 0,1-1 1 0 0,0 1-1 0 0,0 0 1 0 0,0-1-1 0 0,0 1 0 0 0,0 0 1 0 0,0-1-89 0 0,-4-2-19 0 0,0 0 0 0 0,1 0 1 0 0,-1-1-1 0 0,1 1 0 0 0,0-1 0 0 0,0 0 1 0 0,1 0-1 0 0,-1 0 0 0 0,1-1 1 0 0,0 1-1 0 0,0-1 0 0 0,0 0 0 0 0,1 0 1 0 0,-1-1 18 0 0,-11-17-1050 0 0,-8-13-3702 0 0,11 11-3119 0 0,7 13 2595 0 0</inkml:trace>
</inkml:ink>
</file>

<file path=ppt/ink/ink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3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16 156 0 0 0,'0'0'263'0'0,"0"0"540"0"0,0 0 175 0 0,0 0 219 0 0,0 0 366 0 0,0 0 253 0 0,0 0 51 0 0,0 0-190 0 0,0 0-344 0 0,0 0-339 0 0,0 0-277 0 0,-3-1-170 0 0,1 1-623 0 0,-8-2 1070 0 0,25 1 1882 0 0,36 3 1014 0 0,70-7-2380 0 0,22-17-1071 0 0,-93 21-347 0 0,-50 1-111 0 0,0 0-41 0 0,0 0-31 0 0,0 0-34 0 0,0 0-30 0 0,0 0-33 0 0,0 0-32 0 0,0 0-68 0 0,0 0-55 0 0,-3 12-4319 0 0,0 2-4195 0 0,3-7 2284 0 0,0-6 4674 0 0</inkml:trace>
  <inkml:trace contextRef="#ctx0" brushRef="#br0" timeOffset="662.215">5 425 1920 0 0,'0'0'1881'0'0,"0"0"-30"0"0,0 0 4 0 0,0 0 4 0 0,0 0-68 0 0,0 0-293 0 0,0 0-405 0 0,0 0-281 0 0,0 0-115 0 0,0 0 17 0 0,0 0 65 0 0,0 0-17 0 0,0 0-70 0 0,17 1-89 0 0,114 4 801 0 0,27-14-269 0 0,-90 8-6339 0 0,-65-9-7736 0 0,-2 9 9738 0 0</inkml:trace>
  <inkml:trace contextRef="#ctx0" brushRef="#br0" timeOffset="1216.43">217 5 1544 0 0,'0'0'1375'0'0,"0"0"14"0"0,0 0 116 0 0,0 0 234 0 0,0 0 200 0 0,0 0-21 0 0,0 0-334 0 0,0 0-425 0 0,0 0-396 0 0,0 0-315 0 0,0 0-169 0 0,0 0-99 0 0,0 0-32 0 0,-5-5 275 0 0,29 25 1056 0 0,132 78 671 0 0,-154-96-2143 0 0,14 10-6 0 0,0 1 0 0 0,-2 1 0 0 0,1 0 0 0 0,-2 1-1 0 0,0 1 1 0 0,-1 0 0 0 0,-1 0 0 0 0,3 7-1 0 0,-13-19-4 0 0,0 0 0 0 0,0 0 0 0 0,-1 0 0 0 0,0 1 0 0 0,0-1-1 0 0,0 0 1 0 0,0 0 0 0 0,-1 0 0 0 0,0 0 0 0 0,1 1 0 0 0,-2-1 0 0 0,1 0 0 0 0,0 0-1 0 0,-1-1 1 0 0,0 1 0 0 0,1 0 0 0 0,-2 0 0 0 0,1-1 0 0 0,0 0 0 0 0,-1 1-1 0 0,1-1 1 0 0,-1 0 0 0 0,-2 2 4 0 0,-11 19-18 0 0,-69 97 90 0 0,-26-11 41 0 0,57-58-609 0 0,53-51 232 0 0,1-1 0 0 0,0 1 0 0 0,0-1 0 0 0,0 1 0 0 0,0-1-1 0 0,0 1 1 0 0,0-1 0 0 0,1 1 0 0 0,-1-1 0 0 0,0 1 0 0 0,0-1 0 0 0,0 1 0 0 0,0-1-1 0 0,1 1 1 0 0,-1-1 0 0 0,0 1 0 0 0,0-1 0 0 0,1 1 0 0 0,-1-1 0 0 0,0 1 0 0 0,1-1-1 0 0,-1 0 1 0 0,0 1 0 0 0,1-1 0 0 0,-1 0 0 0 0,1 1 0 0 0,-1-1 0 0 0,0 0 0 0 0,1 0-1 0 0,-1 1 1 0 0,1-1 0 0 0,-1 0 0 0 0,1 0 0 0 0,-1 0 0 0 0,1 0 0 0 0,-1 1 0 0 0,1-1-1 0 0,-1 0 1 0 0,1 0 0 0 0,-1 0 0 0 0,1 0 0 0 0,-1 0 0 0 0,1 0 0 0 0,-1-1 0 0 0,1 1-1 0 0,0 0 1 0 0,-1 0 0 0 0,0 0 0 0 0,1 0 0 0 0,-1-1 0 0 0,1 1 0 0 0,-1 0 0 0 0,1 0-1 0 0,-1-1 1 0 0,1 1 0 0 0,-1 0 0 0 0,0-1 0 0 0,1 1 264 0 0,5-3-4293 0 0</inkml:trace>
</inkml:ink>
</file>

<file path=ppt/ink/ink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8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0 0 0,'0'0'175'0'0,"0"0"480"0"0,0 0 311 0 0,0 0 303 0 0,0 0 304 0 0,0 0 152 0 0,0 0-126 0 0,0 0-348 0 0,0 0-387 0 0,0 0-268 0 0,0 0-103 0 0,0 0 44 0 0,2-2 63 0 0,6-2-311 0 0,0 2 0 0 0,-1-1 1 0 0,1 1-1 0 0,0 0 0 0 0,1 0 1 0 0,-1 1-1 0 0,0 0 1 0 0,0 1-1 0 0,0 0 0 0 0,0 0 1 0 0,1 1-1 0 0,-1 0 0 0 0,0 0-289 0 0,26 0 444 0 0,240-1 1285 0 0,-209-7-1531 0 0,-65 7-170 0 0,-1-1 1 0 0,1 1 0 0 0,0 0 0 0 0,0-1 0 0 0,0 1 0 0 0,0 0 0 0 0,0-1-1 0 0,-1 1 1 0 0,1 0 0 0 0,0-1 0 0 0,0 1 0 0 0,0 0 0 0 0,0-1-1 0 0,0 1 1 0 0,0-1 0 0 0,0 1 0 0 0,0 0 0 0 0,0-1 0 0 0,0 1-1 0 0,1 0 1 0 0,-1-1 0 0 0,0 1 0 0 0,0 0 0 0 0,0-1 0 0 0,0 1 0 0 0,0 0-1 0 0,1-1 1 0 0,-1 1 0 0 0,0 0 0 0 0,0-1 0 0 0,1 1 0 0 0,-1 0-1 0 0,0 0 1 0 0,0-1 0 0 0,1 1 0 0 0,-1 0 0 0 0,0 0 0 0 0,1 0-1 0 0,-1-1 1 0 0,0 1 0 0 0,1 0 0 0 0,-1 0 0 0 0,0 0 0 0 0,1 0 0 0 0,-1 0-1 0 0,1 0 1 0 0,-1 0 0 0 0,0 0 0 0 0,1-1 0 0 0,-1 1 0 0 0,0 1-1 0 0,1-1 1 0 0,-1 0 0 0 0,1 0 0 0 0,-1 0 0 0 0,0 0 0 0 0,1 0-1 0 0,-1 0 1 0 0,0 0-29 0 0,-33-21 1263 0 0,22 15-1361 0 0,2 0 84 0 0,-1 0 1 0 0,1-1-1 0 0,0 0 1 0 0,0 0-1 0 0,1-1 1 0 0,0 0-1 0 0,1-1 1 0 0,-1 1-1 0 0,2-1 1 0 0,-1-1 0 0 0,-4-8 13 0 0,31 10-13259 0 0,-16 8 5365 0 0</inkml:trace>
</inkml:ink>
</file>

<file path=ppt/ink/ink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6817 0 0,'0'0'1367'0'0,"0"0"-386"0"0,0 0-53 0 0,0 0 164 0 0,0 0 115 0 0,0 0-61 0 0,0 0-210 0 0,0 0-192 0 0,0 0-116 0 0,0 0-70 0 0,0 0-26 0 0,0 0-50 0 0,0 0-15 0 0,19 0 4 0 0,118 3 895 0 0,-75-2-1084 0 0,0-3 0 0 0,-1-3 1 0 0,1-2-1 0 0,28-9-282 0 0,-78 13-1038 0 0,-1-1-1998 0 0,-3 3-7516 0 0,-7 1 4327 0 0</inkml:trace>
</inkml:ink>
</file>

<file path=ppt/ink/ink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9386 0 0,'0'0'1456'0'0,"0"0"-602"0"0,0 0-199 0 0,0 0 235 0 0,0 0 300 0 0,0 0 138 0 0,0 0-127 0 0,0 0-233 0 0,0 0-185 0 0,0 0-165 0 0,0 0-108 0 0,0 0-51 0 0,0 0-51 0 0,23 11-24 0 0,72 36-15 0 0,-26-35 293 0 0,-35-15-723 0 0,0-1 0 0 0,-1-1 0 0 0,1-2 0 0 0,-1-1 1 0 0,10-5 60 0 0,41-10-9292 0 0,-70 19-1193 0 0</inkml:trace>
</inkml:ink>
</file>

<file path=ppt/ink/ink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59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86 80 0 0,'0'0'393'0'0,"0"0"-51"0"0,0 0 177 0 0,0 0 263 0 0,0 0 235 0 0,0 0 68 0 0,0 0-111 0 0,0 0-191 0 0,0 35-202 0 0,3 113-168 0 0,-3-25 358 0 0,-2 59 1306 0 0,2-171-2644 0 0,0-1 3889 0 0,-2-22 1792 0 0,-8-96-3142 0 0,9 85-1863 0 0,2 0 0 0 0,1 0 1 0 0,0 0-1 0 0,2 0 0 0 0,1 0 1 0 0,0 0-1 0 0,2 1 0 0 0,1 0 1 0 0,0 0-1 0 0,12-18-109 0 0,-10 21 27 0 0,0 1 0 0 0,2 0 0 0 0,0 0 0 0 0,1 2 0 0 0,1 0 0 0 0,0 0 0 0 0,2 1-1 0 0,-1 1 1 0 0,2 0 0 0 0,0 1 0 0 0,16-9-27 0 0,-30 21 2 0 0,-1-1-1 0 0,1 1 1 0 0,-1 0 0 0 0,1 0-1 0 0,-1 0 1 0 0,1 1-1 0 0,0-1 1 0 0,-1 1-1 0 0,1-1 1 0 0,0 1 0 0 0,0 0-1 0 0,-1 0 1 0 0,1 0-1 0 0,0 0 1 0 0,0 1 0 0 0,-1-1-1 0 0,1 1 1 0 0,0 0-1 0 0,-1 0 1 0 0,1-1 0 0 0,1 3-2 0 0,0 7 45 0 0,-1 1 1 0 0,-1 0 0 0 0,0 1 0 0 0,-1-1-1 0 0,0 0 1 0 0,-1 0 0 0 0,0 1 0 0 0,-1-1 0 0 0,0 0-1 0 0,-1 0 1 0 0,0 0 0 0 0,0 0 0 0 0,-4 8-46 0 0,4-11 6 0 0,-27 134-2313 0 0,43-133-6711 0 0,-12-9 6367 0 0,2 0-5055 0 0</inkml:trace>
</inkml:ink>
</file>

<file path=ppt/ink/ink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0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0 568 4657 0 0,'0'0'1490'0'0,"0"0"-575"0"0,0 0-223 0 0,0 0 236 0 0,0 0 267 0 0,0 0 102 0 0,0 0-99 0 0,0 0-204 0 0,0 0-162 0 0,0 0-63 0 0,0 0-57 0 0,0 0-25 0 0,0 0-3 0 0,22-4-40 0 0,67-13-38 0 0,-29-13 526 0 0,-46 17-845 0 0,10-5-140 0 0,0-2 0 0 0,-1-1 1 0 0,-2-1-1 0 0,0-1 0 0 0,-1 0 1 0 0,-2-2-1 0 0,0 0 0 0 0,-1-1 1 0 0,-2-1-1 0 0,-1 0 0 0 0,5-16-147 0 0,-3-56-953 0 0,-17 98 845 0 0,-1-1 0 0 0,1 1 0 0 0,0-1 0 0 0,0 1 0 0 0,0 0 1 0 0,-1 0-1 0 0,1 0 0 0 0,-1 0 0 0 0,1 0 0 0 0,-1 0 0 0 0,1 0 1 0 0,-1 0-1 0 0,1 1 0 0 0,-1-1 0 0 0,0 1 0 0 0,1-1 0 0 0,-1 1 0 0 0,0 0 1 0 0,1-1-1 0 0,-1 1 0 0 0,0 0 0 0 0,0 0 0 0 0,1 0 0 0 0,-1 0 0 0 0,0 1 1 0 0,0-1-1 0 0,1 0 0 0 0,-1 1 0 0 0,0-1 0 0 0,1 1 0 0 0,-1-1 1 0 0,0 1-1 0 0,1 0 0 0 0,-1 0 0 0 0,1 0 0 0 0,-1 0 0 0 0,1 0 0 0 0,-1 1 108 0 0,-9 7-24 0 0,1 1 0 0 0,0 1 0 0 0,0 0 0 0 0,1 1 0 0 0,1-1 0 0 0,0 2 0 0 0,0-1 0 0 0,1 1 0 0 0,1 0 0 0 0,0 0 0 0 0,1 1 0 0 0,0 0 0 0 0,1 0 0 0 0,1 0-1 0 0,0 0 1 0 0,1 1 0 0 0,1-1 0 0 0,0 1 0 0 0,1 0 0 0 0,0-1 0 0 0,2 8 24 0 0,-1-17 59 0 0,0 1 0 0 0,0-1 1 0 0,1 0-1 0 0,0 1 0 0 0,0-1 0 0 0,1 0 0 0 0,-1 0 1 0 0,1-1-1 0 0,0 1 0 0 0,0-1 0 0 0,1 1 0 0 0,-1-1 1 0 0,1 0-1 0 0,0 0 0 0 0,0 0 0 0 0,0-1 0 0 0,1 1 1 0 0,-1-1-1 0 0,1 0 0 0 0,0-1 0 0 0,0 1 0 0 0,0-1 1 0 0,0 0-1 0 0,0 0 0 0 0,0 0 0 0 0,1-1 0 0 0,-1 0 1 0 0,1 0-1 0 0,-1 0 0 0 0,1-1 0 0 0,0 1-59 0 0,3-1 117 0 0,0 0 0 0 0,-1-1 0 0 0,1 0-1 0 0,0 0 1 0 0,-1 0 0 0 0,1-1 0 0 0,-1-1 0 0 0,1 0 0 0 0,-1 0-1 0 0,0 0 1 0 0,0-1 0 0 0,-1 0 0 0 0,1-1 0 0 0,-1 1-1 0 0,2-2-116 0 0,7-7 11 0 0,-1 0 0 0 0,0-1 0 0 0,-1-1-1 0 0,-1 0 1 0 0,0-1 0 0 0,11-17-11 0 0,29-60-782 0 0,-53 93 718 0 0,-1 0 0 0 0,1 0 0 0 0,-1 0 0 0 0,1 1 0 0 0,-1-1 0 0 0,1 0 0 0 0,-1 0 0 0 0,1 0 0 0 0,-1 0 0 0 0,1 0 0 0 0,-1 0 0 0 0,1-1 0 0 0,-1 1 0 0 0,1 0 0 0 0,-1 0 0 0 0,1 0 0 0 0,-1 0 0 0 0,1 0 0 0 0,0-1 0 0 0,-1 1 0 0 0,1 0 0 0 0,-1 0 0 0 0,1-1 0 0 0,-1 1 0 0 0,1 0 0 0 0,0-1 0 0 0,-1 1 0 0 0,1 0 0 0 0,0-1 0 0 0,0 1 0 0 0,-1-1 0 0 0,1 1 64 0 0,-4 7-26 0 0,0 0 1 0 0,1 1-1 0 0,-1-1 1 0 0,2 1-1 0 0,-1 0 1 0 0,1 0-1 0 0,0 0 1 0 0,1 0-1 0 0,0 0 1 0 0,0 0 0 0 0,1 1-1 0 0,0 4 26 0 0,2-9 39 0 0,0 0 1 0 0,0 0-1 0 0,1 0 0 0 0,0-1 0 0 0,0 1 1 0 0,0-1-1 0 0,0 0 0 0 0,0 1 0 0 0,1-1 1 0 0,0-1-1 0 0,-1 1 0 0 0,1 0 0 0 0,0-1 1 0 0,0 0-1 0 0,0 0 0 0 0,1 0 0 0 0,-1 0 0 0 0,0-1 1 0 0,1 0-1 0 0,-1 0 0 0 0,1 0 0 0 0,-1 0 1 0 0,1-1-1 0 0,0 0 0 0 0,-1 0 0 0 0,1 0 1 0 0,-1 0-1 0 0,1-1 0 0 0,-1 1 0 0 0,1-1 1 0 0,1-1-40 0 0,2 2 119 0 0,9-3 63 0 0,-1-1-1 0 0,1 0 0 0 0,0-1 0 0 0,-1-1 0 0 0,0-1 0 0 0,0 0 0 0 0,-1-1 0 0 0,0-1 1 0 0,0 0-1 0 0,-1-1 0 0 0,0-1 0 0 0,-1 0 0 0 0,0 0 0 0 0,-1-2 0 0 0,0 1 0 0 0,8-13-181 0 0,-13 17 7 0 0,0 0 0 0 0,0 0 0 0 0,-1-1-1 0 0,0 0 1 0 0,-1 0 0 0 0,1-1 0 0 0,-2 1-1 0 0,0-1 1 0 0,0 0 0 0 0,0 0 0 0 0,-1 0-1 0 0,-1-1 1 0 0,0 1 0 0 0,0-1-1 0 0,-1 1 1 0 0,-1-1 0 0 0,1 0 0 0 0,-2 1-1 0 0,0-8-6 0 0,0 16-58 0 0,-1-1 0 0 0,1 0 0 0 0,-1 0-1 0 0,0 1 1 0 0,0-1 0 0 0,0 0 0 0 0,0 1 0 0 0,0 0-1 0 0,0 0 1 0 0,-1-1 0 0 0,1 1 0 0 0,-1 1-1 0 0,1-1 1 0 0,-1 0 0 0 0,0 1 0 0 0,0-1-1 0 0,0 1 1 0 0,0 0 0 0 0,0 0 0 0 0,0 0-1 0 0,0 0 1 0 0,0 1 0 0 0,0-1 0 0 0,0 1 0 0 0,0 0-1 0 0,-1-1 1 0 0,1 2 0 0 0,0-1 0 0 0,0 0-1 0 0,0 1 1 0 0,0-1 0 0 0,0 1 0 0 0,0 0-1 0 0,0 0 1 0 0,0 0 0 0 0,0 0 0 0 0,0 1 0 0 0,0-1-1 0 0,0 1 1 0 0,1 0 0 0 0,-1 0 0 0 0,1 0-1 0 0,-1 0 1 0 0,1 0 0 0 0,-1 1 58 0 0,-5 6-29 0 0,1 1-1 0 0,0 0 1 0 0,0 0 0 0 0,1 1 0 0 0,0-1-1 0 0,1 1 1 0 0,0 1 0 0 0,1-1-1 0 0,0 1 1 0 0,1 0 0 0 0,1 0 0 0 0,-1 0-1 0 0,2 0 1 0 0,0 0 0 0 0,0 0 0 0 0,1 1-1 0 0,1-1 1 0 0,1 11 29 0 0,1-13 3 0 0,1 1-1 0 0,1-1 1 0 0,0-1-1 0 0,0 1 1 0 0,0-1-1 0 0,1 0 1 0 0,1 0-1 0 0,0 0 1 0 0,0-1-1 0 0,0 0 1 0 0,1 0-1 0 0,1-1 1 0 0,-1 0-1 0 0,1-1 1 0 0,0 0 0 0 0,0 0-1 0 0,1-1 1 0 0,0 0-1 0 0,1 0-2 0 0,70 18-1138 0 0,-46-19-2091 0 0,-1 0-4300 0 0,-23-1 1864 0 0</inkml:trace>
</inkml:ink>
</file>

<file path=ppt/ink/ink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220 273 1888 0 0,'0'0'1305'0'0,"0"0"-64"0"0,0 0 152 0 0,0 0 222 0 0,0 0 130 0 0,0 0-50 0 0,0 0-242 0 0,0 0-261 0 0,0 0-212 0 0,0 0-144 0 0,0 0-72 0 0,0 0-17 0 0,-27 35-29 0 0,-79 111-46 0 0,59-59 263 0 0,43-70-747 0 0,-7 26 130 0 0,2 0 0 0 0,3 1 0 0 0,1 1 0 0 0,1-1-1 0 0,3 19-317 0 0,3-49 8 0 0,0 0 0 0 0,1 0 0 0 0,1 0 0 0 0,0-1 0 0 0,1 0 0 0 0,0 1 0 0 0,1-1 0 0 0,0-1 0 0 0,1 1 0 0 0,1-1 0 0 0,0-1 0 0 0,0 1 0 0 0,1-1 0 0 0,1-1 0 0 0,0 0 0 0 0,0 0 0 0 0,1-1 0 0 0,0 0 0 0 0,0-1 0 0 0,1 0-1 0 0,1-1 1 0 0,-1 0 0 0 0,1-1 0 0 0,0 0 0 0 0,0-1 0 0 0,5 0-8 0 0,13-1-1956 0 0,-18-4-1887 0 0,-2 0-3743 0 0,-9 0-192 0 0</inkml:trace>
  <inkml:trace contextRef="#ctx0" brushRef="#br0" timeOffset="304.561">315 778 7274 0 0,'0'0'2052'0'0,"0"0"-501"0"0,0 0-267 0 0,0 0-42 0 0,0 0-7 0 0,0 0-44 0 0,0 0-118 0 0,0 0-129 0 0,0 0-127 0 0,0 0-132 0 0,0 0-123 0 0,0 0-64 0 0,0 0-66 0 0,25 4-70 0 0,77 13-62 0 0,-6-17 276 0 0,-64-6-464 0 0,79-17-1414 0 0,-65 9-7734 0 0,-37 10 2741 0 0,-4 0 738 0 0</inkml:trace>
  <inkml:trace contextRef="#ctx0" brushRef="#br0" timeOffset="7886.837">1226 483 520 0 0,'0'0'1324'0'0,"0"0"-111"0"0,0 0 135 0 0,0 0 231 0 0,0 0 113 0 0,0 0-121 0 0,0 0-317 0 0,0 0-350 0 0,0 0-269 0 0,0 0-162 0 0,0 0-55 0 0,0 3 37 0 0,-1 5-176 0 0,0-1 0 0 0,-1 0 0 0 0,0 0 1 0 0,0 0-1 0 0,-1 0 0 0 0,0 0 1 0 0,0-1-1 0 0,-1 1 0 0 0,0-1 1 0 0,0 0-1 0 0,0 0 0 0 0,-5 5-279 0 0,-18 31 532 0 0,-124 171 439 0 0,99-147-962 0 0,-12 19-181 0 0,64-85 76 0 0,0 0 0 0 0,0 0 1 0 0,1 0-1 0 0,-1 0 0 0 0,0 0 0 0 0,0 0 0 0 0,0 0 0 0 0,1 0 0 0 0,-1 0 1 0 0,0 0-1 0 0,0 0 0 0 0,1 0 0 0 0,-1 0 0 0 0,0 0 0 0 0,0 0 0 0 0,0 0 1 0 0,1 0-1 0 0,-1 0 0 0 0,0 1 0 0 0,0-1 0 0 0,0 0 0 0 0,1 0 0 0 0,-1 0 1 0 0,0 0-1 0 0,0 0 0 0 0,0 1 0 0 0,0-1 0 0 0,1 0 0 0 0,-1 0 0 0 0,0 0 1 0 0,0 1-1 0 0,0-1 0 0 0,0 0 0 0 0,0 0 0 0 0,0 0 0 0 0,0 1 0 0 0,0-1 1 0 0,0 0-1 0 0,0 0 0 0 0,1 1 0 0 0,-1-1 0 0 0,0 0 96 0 0,22-18-5618 0 0,-21 16 4388 0 0,6-4-2620 0 0,0 1 497 0 0</inkml:trace>
  <inkml:trace contextRef="#ctx0" brushRef="#br0" timeOffset="13403.928">761 487 0 0 0,'0'0'324'0'0,"0"0"382"0"0,0 0 172 0 0,0 0 149 0 0,0 0 151 0 0,-3-1 163 0 0,0-1-800 0 0,-4-1-14 0 0,0 2 2566 0 0,7 1-1886 0 0,0 0-116 0 0,0 0-76 0 0,0 0-103 0 0,0 0-113 0 0,26 3 4054 0 0,-9 8-4429 0 0,0 1 0 0 0,0 0-1 0 0,-1 2 1 0 0,0 0 0 0 0,-1 0-1 0 0,-1 1 1 0 0,5 7-424 0 0,-10-13 79 0 0,0 0 0 0 0,0-1-1 0 0,1 0 1 0 0,1-1 0 0 0,-1 0 0 0 0,1-1 0 0 0,1 0-1 0 0,-1-1 1 0 0,1 0 0 0 0,10 3-79 0 0,46 22 307 0 0,7 20-68 0 0,-46-16-83 0 0,1 2-68 0 0,7-2 38 0 0,-20-16-96 0 0,-1-7-26 0 0,-16-11-75 0 0,0 0-26 0 0,0 0-81 0 0,0 0-79 0 0,0 0-111 0 0,0 0-145 0 0,0 0-252 0 0,0 0-314 0 0,-8-7-12770 0 0,5 3 6830 0 0</inkml:trace>
  <inkml:trace contextRef="#ctx0" brushRef="#br0" timeOffset="14219.725">718 222 0 0 0,'0'0'571'0'0,"0"0"408"0"0,0 0 169 0 0,0 0 75 0 0,0 0-27 0 0,0 0-62 0 0,0 0-39 0 0,0 0-14 0 0,0 0-33 0 0,0 0-51 0 0,-1 1 3155 0 0,49 26 1769 0 0,-42-27-5762 0 0,-1 1 0 0 0,0-1 0 0 0,1 0-1 0 0,-1 0 1 0 0,0-1 0 0 0,1 1 0 0 0,-1-1 0 0 0,0-1 0 0 0,0 1-1 0 0,0-1 1 0 0,0 1 0 0 0,0-1 0 0 0,0-1 0 0 0,0 1 0 0 0,0-1-159 0 0,27-17 318 0 0,-1 0 0 0 0,-1-3 0 0 0,-1 0 0 0 0,-2-2 1 0 0,10-11-319 0 0,15-48 816 0 0,-51 83-772 0 0,7 34-126 0 0,34 27 163 0 0,-19-17-18 0 0,58 93-2112 0 0,-70-127-2826 0 0,-4-7-3711 0 0,-5-2-1345 0 0</inkml:trace>
  <inkml:trace contextRef="#ctx0" brushRef="#br0" timeOffset="14775.588">1447 19 0 0 0,'0'0'891'0'0,"0"0"225"0"0,0 0 442 0 0,0 0 352 0 0,0 0 127 0 0,0 0-171 0 0,0 0-338 0 0,0 0-289 0 0,0 0-201 0 0,0 0-131 0 0,0 0-94 0 0,0 0-31 0 0,2-1 9 0 0,-1 0-720 0 0,-1 1 0 0 0,1 0 1 0 0,-1-1-1 0 0,0 1 1 0 0,1 0-1 0 0,-1-1 1 0 0,1 1-1 0 0,-1 0 1 0 0,1 0-1 0 0,-1 0 1 0 0,1-1-1 0 0,0 1 1 0 0,-1 0-1 0 0,1 0 1 0 0,-1 0-1 0 0,1 0 1 0 0,-1 0-1 0 0,1 0 1 0 0,-1 0-1 0 0,1 0 1 0 0,-1 0-1 0 0,1 0 1 0 0,0 1-1 0 0,-1-1 0 0 0,1 0 1 0 0,-1 0-1 0 0,1 0 1 0 0,-1 1-1 0 0,1-1 1 0 0,-1 0-1 0 0,0 1 1 0 0,1-1-1 0 0,-1 0 1 0 0,1 1-1 0 0,-1-1 1 0 0,0 0-1 0 0,1 1 1 0 0,-1-1-1 0 0,0 1 1 0 0,1-1-1 0 0,-1 1 1 0 0,0-1-1 0 0,1 1 1 0 0,-1-1-1 0 0,0 1 1 0 0,0-1-1 0 0,0 1 0 0 0,0-1 1 0 0,0 1-1 0 0,0-1 1 0 0,1 1-1 0 0,-1 0 1 0 0,0-1-72 0 0,8 14 889 0 0,21 26 40 0 0,-2 2 1 0 0,-2 0-1 0 0,-2 2 1 0 0,11 32-930 0 0,-13-22 120 0 0,-2 1 1 0 0,-3 0 0 0 0,-2 2 0 0 0,-2 0 0 0 0,2 50-121 0 0,-10-83-3 0 0,-2 0 0 0 0,-1 0 0 0 0,-1-1 0 0 0,-1 1-1 0 0,-1 0 1 0 0,0 0 0 0 0,-2-1 0 0 0,-1 1 0 0 0,-2-1 0 0 0,-2 6 3 0 0,3-13-70 0 0,-1 0 1 0 0,0 0-1 0 0,-1-1 0 0 0,-1 0 0 0 0,-1 0 1 0 0,0-1-1 0 0,-11 12 70 0 0,12-16-317 0 0,0 0 0 0 0,0-1 0 0 0,-1 0 1 0 0,0 0-1 0 0,0-1 0 0 0,-1 0 0 0 0,0-1 0 0 0,0-1 0 0 0,-1 1 0 0 0,0-2 0 0 0,0 1 1 0 0,-1-2-1 0 0,1 0 0 0 0,-1 0 0 0 0,-11 1 317 0 0,12-4-1118 0 0,-14 1-1886 0 0,9-5-7148 0 0,13 2 4223 0 0</inkml:trace>
</inkml:ink>
</file>

<file path=ppt/ink/ink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6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66 363 184 0 0,'0'0'1308'0'0,"0"0"-5"0"0,0 0 71 0 0,0 0 176 0 0,0 0 174 0 0,0 0-38 0 0,0 0-275 0 0,0 0-386 0 0,0 0-299 0 0,0 0-114 0 0,0 0 19 0 0,0 0 83 0 0,0 0 28 0 0,6 10-67 0 0,86 139 1643 0 0,-73-119-2197 0 0,-2 1 0 0 0,-1 1 1 0 0,-1 1-1 0 0,-2 0 0 0 0,-1 0 1 0 0,0 6-122 0 0,16 57 174 0 0,-24-117 2838 0 0,4-24-2716 0 0,1-27 53 0 0,5 1 1 0 0,2 1-1 0 0,3 0 0 0 0,24-56-349 0 0,3 1-749 0 0,-46 125 233 0 0,0 0-284 0 0,0 0-305 0 0,-6 47-11920 0 0,3-35 5630 0 0</inkml:trace>
  <inkml:trace contextRef="#ctx0" brushRef="#br0" timeOffset="313.808">541 727 10018 0 0,'0'0'1658'0'0,"0"0"-765"0"0,0 0-393 0 0,0 0 169 0 0,0 0 325 0 0,0 0 191 0 0,0 0-28 0 0,0 0-187 0 0,0 0-266 0 0,0 0-236 0 0,0 0-168 0 0,-1 32-102 0 0,-2 100-62 0 0,0 1 348 0 0,3-95-5313 0 0,18-117-9752 0 0,-16 70 13657 0 0</inkml:trace>
  <inkml:trace contextRef="#ctx0" brushRef="#br0" timeOffset="800.425">523 606 0 0 0,'0'0'551'0'0,"0"0"549"0"0,0 0 346 0 0,0 0 275 0 0,0 0 208 0 0,0 0-22 0 0,0 0-203 0 0,0 0-307 0 0,0 0-361 0 0,0 0-304 0 0,0 0-193 0 0,0 0-78 0 0,-6 1 1254 0 0,14 3-1324 0 0,-1-1 0 0 0,1 0 0 0 0,0-1 0 0 0,0 1 1 0 0,0-1-1 0 0,0-1 0 0 0,0 0 0 0 0,0 0 0 0 0,1 0 0 0 0,-1-1 0 0 0,0 0 0 0 0,4-1-391 0 0,-3 0 69 0 0,1 1-1 0 0,-1 0 0 0 0,0 0 1 0 0,1 1-1 0 0,-1 1 1 0 0,0 0-1 0 0,1 0 0 0 0,-1 0 1 0 0,0 1-1 0 0,3 2-68 0 0,-9-2 18 0 0,0 0 1 0 0,0 0-1 0 0,-1 0 0 0 0,1 0 0 0 0,-1 1 0 0 0,0-1 0 0 0,0 1 1 0 0,0-1-1 0 0,-1 1 0 0 0,1 0 0 0 0,-1 0 0 0 0,0 0 0 0 0,0 0 0 0 0,0 0 1 0 0,0 0-1 0 0,-1 0 0 0 0,1 0 0 0 0,-1 0 0 0 0,0 0 0 0 0,-1 0 1 0 0,1 0-1 0 0,-1 0 0 0 0,1 0 0 0 0,-1 0 0 0 0,0 0 0 0 0,-1 0 0 0 0,1 0 1 0 0,-1-1-1 0 0,0 1 0 0 0,1 0 0 0 0,-3 1-18 0 0,-35 54 151 0 0,38-57-160 0 0,0-1 1 0 0,0 1-1 0 0,0-1 1 0 0,1 1-1 0 0,-1 0 1 0 0,0-1-1 0 0,1 1 0 0 0,-1 0 1 0 0,1 0-1 0 0,0-1 1 0 0,-1 1-1 0 0,1 0 1 0 0,0 0-1 0 0,0 0 1 0 0,0 0-1 0 0,1-1 1 0 0,-1 1-1 0 0,0 0 1 0 0,1 0-1 0 0,-1 0 1 0 0,1-1-1 0 0,-1 1 0 0 0,1 0 1 0 0,0-1-1 0 0,0 1 1 0 0,0-1-1 0 0,0 1 1 0 0,0-1-1 0 0,0 1 1 0 0,0-1-1 0 0,0 1 1 0 0,0-1-1 0 0,1 0 1 0 0,-1 0-1 0 0,2 1 9 0 0,41 20-93 0 0,36 30 35 0 0,-78-49 75 0 0,0 0 0 0 0,0 0-1 0 0,-1 1 1 0 0,1-1 0 0 0,-1 1 0 0 0,0-1-1 0 0,0 1 1 0 0,0 0 0 0 0,-1-1 0 0 0,1 1-1 0 0,-1 0 1 0 0,0 0 0 0 0,0-1-1 0 0,0 1 1 0 0,-1 0 0 0 0,1 0 0 0 0,-1-1-1 0 0,0 1 1 0 0,0 0 0 0 0,0-1-1 0 0,0 1 1 0 0,-1-1 0 0 0,1 0 0 0 0,-1 1-1 0 0,0-1 1 0 0,0 0 0 0 0,0 0-1 0 0,0 0 1 0 0,-1 0 0 0 0,1 0 0 0 0,-1-1-1 0 0,0 1 1 0 0,0-1 0 0 0,0 0-1 0 0,0 1 1 0 0,0-1 0 0 0,0-1 0 0 0,-1 1-1 0 0,1 0 1 0 0,-1-1 0 0 0,-1 1-17 0 0,-4 3-69 0 0,-1-1 1 0 0,1 0 0 0 0,0-1-1 0 0,-1 0 1 0 0,0 0 0 0 0,0-1-1 0 0,0 0 1 0 0,0-1-1 0 0,0 0 1 0 0,0 0 0 0 0,0-1-1 0 0,-7-1 69 0 0,-11-6-4092 0 0,1-7-3698 0 0,24 10-1280 0 0</inkml:trace>
  <inkml:trace contextRef="#ctx0" brushRef="#br0" timeOffset="1583.713">0 157 0 0 0,'0'0'883'0'0,"0"0"693"0"0,0 0 327 0 0,0 0-34 0 0,0 0-282 0 0,0 0-404 0 0,0 0-365 0 0,0 0-204 0 0,0 0-97 0 0,0 0 11 0 0,14-1 1864 0 0,119-9 1180 0 0,0 2-2534 0 0,-87-6 266 0 0,-46 13-956 0 0,-6-24 1223 0 0,-75-38-957 0 0,45 41-609 0 0,28 15-508 0 0,11 2-5479 0 0,21 7-4637 0 0,-16 1 5401 0 0</inkml:trace>
  <inkml:trace contextRef="#ctx0" brushRef="#br0" timeOffset="2011.992">972 514 2873 0 0,'0'0'1619'0'0,"0"0"-88"0"0,0 0 12 0 0,0 0 206 0 0,0 0 144 0 0,0 0-182 0 0,0 0-412 0 0,0 0-430 0 0,0 0-337 0 0,0 0-162 0 0,0 0-46 0 0,0 0 17 0 0,0 0 23 0 0,8-3 27 0 0,82-9 973 0 0,200 6 29 0 0,-254 2-1566 0 0,14-3-916 0 0,-18-1-3937 0 0,-29 7 3060 0 0,-2 1-7076 0 0,-1 0 6172 0 0</inkml:trace>
  <inkml:trace contextRef="#ctx0" brushRef="#br0" timeOffset="2250.01">1059 665 3673 0 0,'0'0'2352'0'0,"0"0"-963"0"0,0 0-427 0 0,0 0 289 0 0,0 0 400 0 0,0 0 192 0 0,0 0-130 0 0,0 0-353 0 0,0 0-381 0 0,0 0-322 0 0,0 0-228 0 0,0 0-152 0 0,34 6-85 0 0,110 21-69 0 0,-57-20-89 0 0,-10-12-1545 0 0,-51 1-1591 0 0,-1-2-3343 0 0,-12 3-1382 0 0</inkml:trace>
</inkml:ink>
</file>

<file path=ppt/ink/ink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4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80 295 0 0 0,'0'0'525'0'0,"0"0"576"0"0,0 0 312 0 0,0 0 84 0 0,0 0-76 0 0,0 0-132 0 0,0 0-192 0 0,0 0-155 0 0,-6 0 519 0 0,5 0 3339 0 0,79-19-34 0 0,215-25-2093 0 0,-189 33-4288 0 0,-139 25-4538 0 0,14-6-3101 0 0,12-4 3291 0 0</inkml:trace>
  <inkml:trace contextRef="#ctx0" brushRef="#br0" timeOffset="282.138">0 494 3145 0 0,'0'0'2562'0'0,"0"0"-999"0"0,0 0-646 0 0,0 0-21 0 0,0 0 253 0 0,0 0 243 0 0,0 0 73 0 0,0 0-111 0 0,0 0-158 0 0,0 0-199 0 0,0 0-180 0 0,0 0-113 0 0,0 0-108 0 0,23 2-42 0 0,71 7-59 0 0,21-21 595 0 0,-65 2-895 0 0,1 5-276 0 0,25-3-457 0 0,-30-5-4603 0 0,-33 7-2456 0 0,-10 4 3779 0 0,0-1-94 0 0</inkml:trace>
  <inkml:trace contextRef="#ctx0" brushRef="#br0" timeOffset="766.488">293 0 0 0 0,'0'0'693'0'0,"0"0"373"0"0,0 0 241 0 0,0 0 169 0 0,0 0 21 0 0,0 0-174 0 0,0 0-235 0 0,0 0-223 0 0,0 0-138 0 0,0 0-52 0 0,0 0 6 0 0,0 0 25 0 0,0 13 34 0 0,0 37 36 0 0,21-21 690 0 0,10-7-774 0 0,2-2 0 0 0,0-1 0 0 0,1-1-1 0 0,1-3 1 0 0,6 2-692 0 0,53 46 495 0 0,-93-60-480 0 0,0 0 1 0 0,0 0-1 0 0,0 0 0 0 0,0 0 1 0 0,0 1-1 0 0,-1-1 0 0 0,0 0 1 0 0,1 0-1 0 0,-1 1 0 0 0,-1-1 1 0 0,1 0-1 0 0,0 0 0 0 0,-1 0 1 0 0,1 1-1 0 0,-1-1 0 0 0,0 0 1 0 0,0 0-1 0 0,0 0 1 0 0,-1 0-1 0 0,1 0 0 0 0,-1 0 1 0 0,0-1-1 0 0,1 1 0 0 0,-1 0 1 0 0,0-1-1 0 0,-1 0 0 0 0,0 2-15 0 0,-6 10 39 0 0,-11 18 41 0 0,-1-2-1 0 0,-2 0 0 0 0,-1-1 1 0 0,-1-2-1 0 0,-1 0 0 0 0,-2-2 0 0 0,-10 7-79 0 0,-127 89-803 0 0,148-103-1543 0 0,16-3-7446 0 0,3-15 2685 0 0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35.3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668 474 0 0 0,'0'0'603'0'0,"0"0"60"0"0,0 0-57 0 0,0 0-91 0 0,0 0-71 0 0,-26-11 5722 0 0,-23-7-2389 0 0,-37 14-3340 0 0,69 4-314 0 0,-188 34 338 0 0,179-30-399 0 0,1 1 0 0 0,-1 1 0 0 0,1 1 1 0 0,1 1-1 0 0,-1 2 0 0 0,1 0 0 0 0,1 2 0 0 0,0 0 0 0 0,1 2 0 0 0,0 0-62 0 0,20-13-11 0 0,1 1 0 0 0,-1-1 0 0 0,1 0 0 0 0,-1 1 0 0 0,1-1 0 0 0,0 1 0 0 0,-1 0 0 0 0,1-1-1 0 0,0 1 1 0 0,0 0 0 0 0,0 0 0 0 0,1-1 0 0 0,-1 1 0 0 0,0 0 0 0 0,1 0 0 0 0,-1 0 0 0 0,1 0 0 0 0,-1 0-1 0 0,1 0 1 0 0,0 0 0 0 0,0 0 0 0 0,0 0 0 0 0,0 0 0 0 0,0 0 0 0 0,1 0 0 0 0,-1 0 0 0 0,1 0-1 0 0,-1 0 1 0 0,1 0 0 0 0,0 0 0 0 0,-1-1 0 0 0,1 1 0 0 0,0 0 0 0 0,0 0 0 0 0,0-1 0 0 0,1 1-1 0 0,-1 0 1 0 0,0-1 0 0 0,0 1 0 0 0,1-1 0 0 0,0 1 11 0 0,69 49 9 0 0,133 15 543 0 0,-120-43 124 0 0,-84-22-631 0 0,0 0 1 0 0,1 0-1 0 0,-1 0 1 0 0,0 0-1 0 0,0 0 1 0 0,0 0 0 0 0,0 0-1 0 0,0 0 1 0 0,0-1-1 0 0,0 1 1 0 0,0 0-1 0 0,-1 0 1 0 0,1 0-1 0 0,0 0 1 0 0,0 0-1 0 0,-1 0 1 0 0,1-1-1 0 0,-1 1 1 0 0,1 0-1 0 0,-1 0 1 0 0,1-1-1 0 0,-1 1 1 0 0,1 0-1 0 0,-1 0 1 0 0,0-1-1 0 0,1 1 1 0 0,-1-1-1 0 0,0 1 1 0 0,1-1-1 0 0,-1 1 1 0 0,0-1-1 0 0,0 1 1 0 0,0-1-1 0 0,1 0 1 0 0,-1 1-1 0 0,0-1 1 0 0,0 0 0 0 0,0 0-1 0 0,0 1 1 0 0,0-1-1 0 0,0 0 1 0 0,0 0-1 0 0,1 0 1 0 0,-2 0-46 0 0,-1 2 4 0 0,-87 68 373 0 0,64-53-368 0 0,1 1-1 0 0,0 1 1 0 0,2 1-1 0 0,0 1 1 0 0,2 1-1 0 0,0 1 1 0 0,1 1-1 0 0,-2 6-8 0 0,16-20-16 0 0,0 0 0 0 0,1 1 0 0 0,0 0 0 0 0,0 0 0 0 0,2 0-1 0 0,-1 1 1 0 0,1-1 0 0 0,1 1 0 0 0,0 0 0 0 0,1-1 0 0 0,0 1-1 0 0,1 6 17 0 0,0-12-1 0 0,0-1-1 0 0,1 0 0 0 0,-1 1 0 0 0,1-1 0 0 0,1 0 0 0 0,-1 0 0 0 0,1 0 0 0 0,0 0 0 0 0,0 0 1 0 0,0 0-1 0 0,1-1 0 0 0,0 1 0 0 0,0-1 0 0 0,0 1 0 0 0,0-1 0 0 0,1 0 0 0 0,-1 0 1 0 0,1-1-1 0 0,0 1 0 0 0,0-1 0 0 0,1 0 0 0 0,-1 0 0 0 0,1 0 0 0 0,-1-1 0 0 0,1 1 0 0 0,0-1 1 0 0,0 0-1 0 0,4 1 2 0 0,105 7 82 0 0,-77-24-2024 0 0,29-73-11213 0 0,-52 64 11297 0 0,-3 5 1360 0 0,-5 6 465 0 0</inkml:trace>
  <inkml:trace contextRef="#ctx0" brushRef="#br0" timeOffset="614.977">215 10 2136 0 0,'0'0'1509'0'0,"0"0"-813"0"0,0 0-279 0 0,0 0 147 0 0,0 0 338 0 0,0 0 420 0 0,0 0 285 0 0,0 0 77 0 0,0 0-153 0 0,0 0-285 0 0,0 0-312 0 0,0 0-265 0 0,0 0-168 0 0,1-3-90 0 0,0-4 504 0 0,-3 18-4 0 0,-9 59 842 0 0,0 145 950 0 0,12 99-2703 0 0,1-103 395 0 0,-5-48-249 0 0,-7 1 0 0 0,-8-2 0 0 0,-17 55-146 0 0,20-137 64 0 0,3 0 0 0 0,4 1 0 0 0,3 32-64 0 0,7-72 57 0 0,-1-46-338 0 0,-17-15-2564 0 0,12 12-1332 0 0,1-2-4747 0 0,2 4 1658 0 0</inkml:trace>
  <inkml:trace contextRef="#ctx0" brushRef="#br0" timeOffset="3299.576">1616 588 1120 0 0,'0'0'1076'0'0,"0"0"1"0"0,0 0 88 0 0,0 0 161 0 0,0 0 129 0 0,0 0-35 0 0,0 0-196 0 0,0 0-294 0 0,0 0-319 0 0,0 0-227 0 0,0 0-96 0 0,0 0-4 0 0,0 0 29 0 0,-8 14 27 0 0,-45 96 509 0 0,39-73-740 0 0,-2 0 0 0 0,-1-1 0 0 0,-2-1 1 0 0,-2 0-1 0 0,-1-2 0 0 0,-1 0 0 0 0,-2-2 0 0 0,-1-1 1 0 0,-1 0-1 0 0,-28 21-109 0 0,19-20 28 0 0,-2-1 0 0 0,0-2-1 0 0,-2-2 1 0 0,-1-2 0 0 0,-1-1 0 0 0,-1-2 0 0 0,0-2 0 0 0,-2-2 0 0 0,-7 0-28 0 0,-46-10 538 0 0,95-10-517 0 0,-1 1 0 0 0,2-1 0 0 0,-1 1 0 0 0,0-1 0 0 0,1 0 0 0 0,-1 0 0 0 0,1 0 0 0 0,0 0 0 0 0,0 0 0 0 0,0 0 0 0 0,0-1 0 0 0,0 1 0 0 0,1-1 0 0 0,0 1 0 0 0,0-1 0 0 0,0 0 0 0 0,0 0 0 0 0,0 1 0 0 0,1-1 0 0 0,0 0 0 0 0,-1 0 0 0 0,1 0 0 0 0,1 1-1 0 0,-1-1 1 0 0,1 0 0 0 0,-1 0 0 0 0,1 1 0 0 0,0-1 0 0 0,0 0 0 0 0,1 1 0 0 0,-1-1 0 0 0,2-2-21 0 0,9-22-5 0 0,1 1 1 0 0,1 0-1 0 0,2 0 0 0 0,0 1 0 0 0,2 2 0 0 0,1-1 0 0 0,0 2 1 0 0,22-19 4 0 0,61-35 118 0 0,-97 75-87 0 0,1 1-1 0 0,0 0 0 0 0,0 0 0 0 0,0 1 1 0 0,0-1-1 0 0,0 1 0 0 0,0 1 1 0 0,0-1-1 0 0,-1 1 0 0 0,1 0 1 0 0,0 0-1 0 0,0 1 0 0 0,-1-1 1 0 0,1 1-1 0 0,0 1 0 0 0,-1-1 1 0 0,0 1-1 0 0,0 0 0 0 0,0 0 1 0 0,0 0-1 0 0,0 1 0 0 0,0 0 1 0 0,-1 0-1 0 0,0 0 0 0 0,0 0 1 0 0,0 1-1 0 0,0-1 0 0 0,-1 1 1 0 0,1 2-31 0 0,28 23 320 0 0,117 113 1257 0 0,-16-6-520 0 0,-77-96-742 0 0,-53-40-498 0 0,22 8 533 0 0,-17-19-5525 0 0,-8 2-3341 0 0,0 5 1397 0 0</inkml:trace>
  <inkml:trace contextRef="#ctx0" brushRef="#br0" timeOffset="3644.515">1927 879 8226 0 0,'0'0'1393'0'0,"0"0"-264"0"0,0 0-93 0 0,0 0 105 0 0,0 0 6 0 0,0 0-189 0 0,0 0-290 0 0,0 0-225 0 0,0 0-55 0 0,0 0 49 0 0,0 0 34 0 0,0 0 36 0 0,0 0-12 0 0,20 3-26 0 0,63 10-16 0 0,-55-11-165 0 0,1 0-1 0 0,0-2 0 0 0,0-1 1 0 0,-1-2-1 0 0,17-3-287 0 0,67-4-76 0 0,-83 8 125 0 0,-13 1-2245 0 0,0 1-7313 0 0,-14 0 2171 0 0</inkml:trace>
  <inkml:trace contextRef="#ctx0" brushRef="#br0" timeOffset="3880.488">1910 1126 14499 0 0,'0'0'882'0'0,"0"0"-454"0"0,0 0-96 0 0,0 0 272 0 0,0 0 279 0 0,0 0 65 0 0,0 0-112 0 0,0 0-216 0 0,0 0-202 0 0,0 0-128 0 0,36 3-92 0 0,114 9-67 0 0,48-17-634 0 0,-147-1-746 0 0,17-4-3755 0 0,-39 5-426 0 0,-8 1-3453 0 0</inkml:trace>
  <inkml:trace contextRef="#ctx0" brushRef="#br0" timeOffset="4700.133">3046 581 424 0 0,'0'0'1162'0'0,"0"0"37"0"0,0 0 154 0 0,0 0 149 0 0,0 0 61 0 0,0 0-120 0 0,0 0-240 0 0,0 0-247 0 0,0 0-216 0 0,0 0-148 0 0,0 0-72 0 0,0 0-57 0 0,-31 4-60 0 0,-100 16-54 0 0,62 7 84 0 0,60-19-359 0 0,-5 2-72 0 0,2 1 0 0 0,-1 0-1 0 0,1 0 1 0 0,1 1 0 0 0,0 0 0 0 0,1 1 0 0 0,0 1-1 0 0,1-1 1 0 0,0 1 0 0 0,1 1 0 0 0,1 0 0 0 0,1 0-1 0 0,0 0 1 0 0,0 1 0 0 0,2 0 0 0 0,0 0 0 0 0,1 0-1 0 0,0 0 1 0 0,2 0 0 0 0,-1 17-2 0 0,2-30-8 0 0,1 0 0 0 0,-1 0 0 0 0,1-1 0 0 0,0 1 0 0 0,-1 0 1 0 0,1 0-1 0 0,1 0 0 0 0,-1-1 0 0 0,0 1 0 0 0,1 0 0 0 0,-1-1 0 0 0,1 1 0 0 0,0-1 0 0 0,0 0 0 0 0,0 0 0 0 0,0 1 0 0 0,0-1 0 0 0,0 0 1 0 0,0-1-1 0 0,1 1 0 0 0,-1 0 0 0 0,1-1 0 0 0,-1 1 0 0 0,1-1 0 0 0,0 0 0 0 0,0 0 0 0 0,-1 0 0 0 0,1 0 0 0 0,0-1 0 0 0,0 1 1 0 0,0-1-1 0 0,2 1 8 0 0,102-4 865 0 0,-82-4-568 0 0,0-1-1 0 0,-1-2 1 0 0,0 0-1 0 0,0-1 1 0 0,-1-2-1 0 0,-1 0 1 0 0,0-2 0 0 0,0 0-1 0 0,-2-1 1 0 0,0-1-1 0 0,-1-1 1 0 0,-1-1-1 0 0,5-7-296 0 0,24-19 459 0 0,-9 10-246 0 0,-2-1-1 0 0,-2-2 1 0 0,-1-1-1 0 0,4-12-212 0 0,-28 39-127 0 0,-1 0-1 0 0,0-1 1 0 0,-1 0 0 0 0,-1-1-1 0 0,0 0 1 0 0,0 0-1 0 0,-2 0 1 0 0,0 0 0 0 0,0-1-1 0 0,-2 0 1 0 0,1 0 0 0 0,-2 1-1 0 0,0-1 1 0 0,-1 0 0 0 0,0 0-1 0 0,-3-10 128 0 0,1 16-185 0 0,0 0 0 0 0,-1 1 0 0 0,0-1 0 0 0,0 1-1 0 0,-1-1 1 0 0,0 1 0 0 0,-1 0 0 0 0,0 0 0 0 0,0 1-1 0 0,0 0 1 0 0,-1 0 0 0 0,0 0 0 0 0,-1 0 0 0 0,1 1 0 0 0,-1 0-1 0 0,-1 1 1 0 0,1-1 0 0 0,-1 1 0 0 0,0 1 0 0 0,0-1 0 0 0,0 1-1 0 0,0 1 1 0 0,-1 0 0 0 0,0 0 0 0 0,-7-1 185 0 0,2 0-20 0 0,1 2 0 0 0,-1-1 0 0 0,1 2 0 0 0,-1 0 0 0 0,0 1 0 0 0,0 0 0 0 0,1 1 0 0 0,-1 0 0 0 0,1 1 0 0 0,-1 1 0 0 0,1 0 0 0 0,0 1 0 0 0,0 0 0 0 0,0 1 0 0 0,0 0 0 0 0,1 1 0 0 0,-1 1 20 0 0,2 0 68 0 0,-1 1 0 0 0,1-1-1 0 0,0 2 1 0 0,1 0 0 0 0,0 0-1 0 0,0 1 1 0 0,1 0 0 0 0,0 0 0 0 0,1 1-1 0 0,0 1 1 0 0,1-1 0 0 0,0 1-1 0 0,1 0 1 0 0,0 1 0 0 0,1-1-1 0 0,0 1 1 0 0,1 0 0 0 0,1 1 0 0 0,0-1-1 0 0,0 1 1 0 0,2-1 0 0 0,0 1-1 0 0,0 0 1 0 0,1-1 0 0 0,1 1 0 0 0,1 5-68 0 0,4-5 92 0 0,1 1 1 0 0,0-1 0 0 0,1 0 0 0 0,1-1 0 0 0,0 0 0 0 0,1 0 0 0 0,1-1 0 0 0,0 0 0 0 0,0-1 0 0 0,1 0 0 0 0,0-1 0 0 0,1 0 0 0 0,0-1 0 0 0,14 7-93 0 0,95 49-223 0 0,-77-49-2222 0 0,-15-13-5769 0 0,-24-3 2850 0 0</inkml:trace>
  <inkml:trace contextRef="#ctx0" brushRef="#br0" timeOffset="5467.119">3309 839 640 0 0,'0'0'3105'0'0,"0"0"-938"0"0,0 0-139 0 0,0 0 42 0 0,0 0-127 0 0,0 0-241 0 0,0 0-291 0 0,0 0-250 0 0,0 0-200 0 0,0 0-188 0 0,32-11-158 0 0,99-32-126 0 0,-64 8 193 0 0,-1-18-120 0 0,-46 39-574 0 0,0 0-1 0 0,-2-1 1 0 0,0-1 0 0 0,0-1 0 0 0,-2-1 0 0 0,0 0-1 0 0,-1-1 1 0 0,-1 0 0 0 0,1-5 12 0 0,-13 22-93 0 0,-1 1 0 0 0,0 0-1 0 0,0-1 1 0 0,0 1 0 0 0,0-1 0 0 0,0 1 0 0 0,0-1 0 0 0,0 1-1 0 0,-1-1 1 0 0,1 0 0 0 0,-1 0 0 0 0,1 1 0 0 0,-1-1-1 0 0,1 0 1 0 0,-1 0 0 0 0,0 1 0 0 0,0-1 0 0 0,0 0 0 0 0,0 0-1 0 0,0 0 1 0 0,0 1 0 0 0,-1-1 0 0 0,1 0 0 0 0,-1 0-1 0 0,1 1 1 0 0,-1-1 0 0 0,0 0 0 0 0,1 1 0 0 0,-1-1 0 0 0,0 1-1 0 0,0-1 1 0 0,0 1 0 0 0,0-1 0 0 0,0 1 0 0 0,-1 0-1 0 0,1-1 1 0 0,0 1 0 0 0,0 0 0 0 0,-1 0 0 0 0,1 0 0 0 0,-1 0-1 0 0,1 0 1 0 0,-1 0 0 0 0,0 0 0 0 0,1 1 0 0 0,-1-1-1 0 0,0 1 1 0 0,1-1 0 0 0,-1 1 0 0 0,0 0 0 0 0,0-1 0 0 0,0 1-1 0 0,1 0 1 0 0,-2 0 93 0 0,-4 2-201 0 0,-1 0 0 0 0,0 1 0 0 0,1 0-1 0 0,-1 0 1 0 0,1 1 0 0 0,0 0 0 0 0,0 0 0 0 0,1 1-1 0 0,-1 0 1 0 0,1 0 0 0 0,0 0 0 0 0,0 1 0 0 0,0 0-1 0 0,1 0 1 0 0,0 0 0 0 0,-1 4 201 0 0,1-5-59 0 0,-5 7 57 0 0,0 0 1 0 0,1 0-1 0 0,1 0 0 0 0,0 1 1 0 0,1 1-1 0 0,0-1 0 0 0,1 1 0 0 0,1 1 1 0 0,-1 2 1 0 0,4-12 77 0 0,1 0 1 0 0,-1 1 0 0 0,1-1-1 0 0,1 1 1 0 0,-1 0-1 0 0,1-1 1 0 0,0 1 0 0 0,0-1-1 0 0,1 1 1 0 0,-1 0 0 0 0,1-1-1 0 0,1 1 1 0 0,-1-1 0 0 0,1 1-1 0 0,0-1 1 0 0,0 0 0 0 0,0 0-1 0 0,1 0 1 0 0,-1 0-1 0 0,1 0 1 0 0,1-1 0 0 0,-1 1-1 0 0,1-1 1 0 0,0 0 0 0 0,-1 0-1 0 0,3 1-77 0 0,1 0 300 0 0,1 0-1 0 0,0 0 1 0 0,0-1-1 0 0,1 0 0 0 0,-1-1 1 0 0,1 0-1 0 0,-1 0 1 0 0,1-1-1 0 0,0 0 1 0 0,0-1-1 0 0,0 0 1 0 0,0 0-1 0 0,0-1 0 0 0,0 0 1 0 0,1 0-1 0 0,-1-1 1 0 0,1-1-300 0 0,2-1 147 0 0,0-1 1 0 0,0 0-1 0 0,0-1 1 0 0,-1 0-1 0 0,0-1 1 0 0,0 0-1 0 0,-1-1 1 0 0,1 0-1 0 0,-1-1 1 0 0,-1 0-1 0 0,0 0 1 0 0,0-1-1 0 0,7-9-147 0 0,51-71-290 0 0,-67 90 220 0 0,-1-1-1 0 0,1 0 1 0 0,0 0 0 0 0,-1 1 0 0 0,1-1-1 0 0,-1 0 1 0 0,1 0 0 0 0,-1 0 0 0 0,1 0 0 0 0,-1 1-1 0 0,1-1 1 0 0,-1 0 0 0 0,1 0 0 0 0,-1 0 0 0 0,1 0-1 0 0,0 0 1 0 0,-1 0 0 0 0,1 0 0 0 0,-1 0 0 0 0,1-1-1 0 0,-1 1 1 0 0,1 0 0 0 0,-1 0 0 0 0,1 0 0 0 0,-1 0-1 0 0,1-1 1 0 0,0 1 0 0 0,-1 0 0 0 0,1 0-1 0 0,-1-1 1 0 0,1 1 0 0 0,0 0 0 0 0,-1-1 0 0 0,1 1-1 0 0,0 0 1 0 0,-1-1 0 0 0,1 1 0 0 0,0-1 0 0 0,0 1-1 0 0,-1 0 1 0 0,1-1 0 0 0,0 1 0 0 0,0-1 0 0 0,0 1-1 0 0,0-1 1 0 0,-1 1 0 0 0,1-1 0 0 0,0 1 70 0 0,-19 22-556 0 0,14-17 497 0 0,0 0 0 0 0,0 0-1 0 0,0 1 1 0 0,0 0 0 0 0,1 0 0 0 0,0 0-1 0 0,0 0 1 0 0,1 0 0 0 0,0 1-1 0 0,0 0 1 0 0,0 0 0 0 0,1 0-1 0 0,0 0 1 0 0,1 0 0 0 0,-1 0-1 0 0,1 7 60 0 0,0-11 26 0 0,1-1 0 0 0,0 1-1 0 0,0-1 1 0 0,1 1-1 0 0,-1-1 1 0 0,0 1 0 0 0,1-1-1 0 0,-1 0 1 0 0,1 1-1 0 0,0-1 1 0 0,0 1-1 0 0,0-1 1 0 0,0 0 0 0 0,0 0-1 0 0,1 0 1 0 0,-1 0-1 0 0,1 0 1 0 0,-1 0 0 0 0,1 0-1 0 0,0 0 1 0 0,0 0-1 0 0,-1-1 1 0 0,1 1 0 0 0,1-1-1 0 0,-1 1 1 0 0,0-1-1 0 0,0 0 1 0 0,0 0 0 0 0,1 0-1 0 0,-1 0 1 0 0,0 0-1 0 0,1-1 1 0 0,-1 1-1 0 0,1-1 1 0 0,-1 1 0 0 0,1-1-1 0 0,1 0-25 0 0,8 1 220 0 0,0 0 0 0 0,0 0 1 0 0,0-1-1 0 0,1-1 0 0 0,-1 0 0 0 0,0-1 0 0 0,-1 0 0 0 0,1-1 0 0 0,0 0 0 0 0,-1-1 1 0 0,1 0-1 0 0,-1-1 0 0 0,0 0 0 0 0,-1-1 0 0 0,2-1-220 0 0,148-109 823 0 0,-150 107-904 0 0,0 0 0 0 0,0-1 0 0 0,-1 0 0 0 0,0 0 0 0 0,-1-1 0 0 0,0 0 0 0 0,-1-1 0 0 0,0 1 0 0 0,-1-1 0 0 0,0-1 0 0 0,-1 1 0 0 0,0-1 0 0 0,-1 0 0 0 0,-1 0 0 0 0,0 0 0 0 0,-1 0 0 0 0,0-1 0 0 0,-1 1 0 0 0,0-4 81 0 0,-2 14-58 0 0,-1-1 1 0 0,1 1-1 0 0,-1-1 0 0 0,0 1 0 0 0,0 0 1 0 0,0-1-1 0 0,-1 1 0 0 0,1 0 0 0 0,-1 1 1 0 0,0-1-1 0 0,1 0 0 0 0,-1 1 0 0 0,-1-1 1 0 0,1 1-1 0 0,0 0 0 0 0,0 0 0 0 0,-1 0 1 0 0,1 1-1 0 0,-1-1 0 0 0,1 1 0 0 0,-1 0 1 0 0,0 0-1 0 0,0 0 0 0 0,1 0 0 0 0,-1 1 1 0 0,0-1-1 0 0,0 1 0 0 0,0 0 0 0 0,0 0 1 0 0,0 1-1 0 0,1-1 0 0 0,-1 1 0 0 0,0 0 1 0 0,0 0-1 0 0,0 0 0 0 0,1 0 0 0 0,-1 0 1 0 0,1 1-1 0 0,-1 0 0 0 0,1 0 0 0 0,0 0 1 0 0,0 0-1 0 0,-2 2 58 0 0,-5 1-11 0 0,-1 1 1 0 0,1 0-1 0 0,1 1 1 0 0,-1 1-1 0 0,1-1 1 0 0,1 1-1 0 0,-1 1 0 0 0,1-1 1 0 0,1 2-1 0 0,0-1 1 0 0,0 1-1 0 0,0 0 1 0 0,2 0-1 0 0,-1 1 0 0 0,1-1 1 0 0,1 1-1 0 0,0 1 1 0 0,0-1-1 0 0,1 0 1 0 0,1 1-1 0 0,0 0 1 0 0,0-1-1 0 0,1 1 0 0 0,1 0 1 0 0,0 2 10 0 0,2-8-340 0 0,1 0 1 0 0,0 0-1 0 0,0 0 1 0 0,0 0-1 0 0,1-1 1 0 0,0 1 0 0 0,0-1-1 0 0,1 0 1 0 0,-1 0-1 0 0,1-1 1 0 0,0 1-1 0 0,0-1 1 0 0,1 0-1 0 0,4 3 340 0 0,14 12-5557 0 0,-16-12 2156 0 0,-2-2 591 0 0</inkml:trace>
  <inkml:trace contextRef="#ctx0" brushRef="#br0" timeOffset="5745.549">2917 1122 6697 0 0,'0'0'2421'0'0,"0"0"-518"0"0,37 0-331 0 0,122 0-74 0 0,240-22 3955 0 0,57 9-2174 0 0,-342 12-4743 0 0,9 1-4313 0 0,-1-1-6066 0 0,-116 1 8104 0 0</inkml:trace>
  <inkml:trace contextRef="#ctx0" brushRef="#br0" timeOffset="6315.518">3090 1409 3713 0 0,'0'0'1483'0'0,"0"0"-175"0"0,0 0 3 0 0,0 0 89 0 0,0 0-23 0 0,0 0-185 0 0,0 0-252 0 0,0 0-268 0 0,0 0-221 0 0,-31 24-136 0 0,-97 76-99 0 0,125-99-204 0 0,0 1 0 0 0,0-1 0 0 0,1 1 0 0 0,-1 0 0 0 0,0 0 1 0 0,1 0-1 0 0,-1 0 0 0 0,1 1 0 0 0,0-1 0 0 0,0 1 0 0 0,0-1 0 0 0,0 1 0 0 0,0 0 1 0 0,1 0-1 0 0,-1 0 0 0 0,1 0 0 0 0,-1 0 0 0 0,1 0 0 0 0,0 0 0 0 0,1 0 1 0 0,-1 1-13 0 0,0 6 66 0 0,-2-4-17 0 0,1 0 0 0 0,1 1 1 0 0,-1-1-1 0 0,1 1 0 0 0,0-1 0 0 0,0 1 0 0 0,1 0 0 0 0,0-1 1 0 0,0 1-1 0 0,1 0 0 0 0,0-1 0 0 0,0 1 0 0 0,0-1 0 0 0,1 1 1 0 0,0-1-1 0 0,0 1 0 0 0,1-1 0 0 0,-1 0 0 0 0,2 0 0 0 0,-1 0 0 0 0,0-1 1 0 0,1 1-1 0 0,0-1 0 0 0,1 0 0 0 0,-1 0 0 0 0,1 0 0 0 0,0-1 1 0 0,0 1-1 0 0,2 0-49 0 0,6 1 219 0 0,0 0 1 0 0,0-1-1 0 0,1 0 1 0 0,-1-1-1 0 0,1-1 1 0 0,0 0-1 0 0,0-1 1 0 0,1-1-1 0 0,-1 0 1 0 0,0-1-1 0 0,0 0 1 0 0,0-1-1 0 0,1-1 1 0 0,-1 0-1 0 0,0-1 1 0 0,-1 0-1 0 0,1-1 1 0 0,0-1 0 0 0,-1 0-1 0 0,0-1 1 0 0,0 0-1 0 0,-1-1 1 0 0,0-1-1 0 0,0 0 1 0 0,1-2-220 0 0,15-9 93 0 0,-2-1 0 0 0,0-2 0 0 0,-1-1 0 0 0,-2 0 0 0 0,0-2 0 0 0,-1-1 1 0 0,-2-1-1 0 0,-1 0 0 0 0,-1-2 0 0 0,-1 0 0 0 0,-1-1 0 0 0,8-23-93 0 0,-19 39-213 0 0,-1-1 0 0 0,0 1 0 0 0,-1-1 0 0 0,-1 0 0 0 0,0 0 0 0 0,-1 0-1 0 0,0-1 1 0 0,-1 1 0 0 0,-1 0 0 0 0,0 0 0 0 0,-2 0 0 0 0,1 0 213 0 0,0 8-117 0 0,1 0-1 0 0,-1 1 1 0 0,-1-1-1 0 0,1 1 1 0 0,-1-1-1 0 0,0 1 1 0 0,0 0-1 0 0,-1 0 1 0 0,0 1-1 0 0,0-1 1 0 0,0 1-1 0 0,-1 0 1 0 0,1 0-1 0 0,-1 0 1 0 0,-1 1-1 0 0,1-1 1 0 0,-1 1-1 0 0,1 0 1 0 0,-1 1-1 0 0,0 0 1 0 0,0 0-1 0 0,-1 0 1 0 0,1 0-1 0 0,-1 1 1 0 0,1 0-1 0 0,-1 1 1 0 0,-3-1 117 0 0,-2 0-65 0 0,1 2 1 0 0,-1-1-1 0 0,0 1 1 0 0,0 1-1 0 0,1 0 1 0 0,-1 1-1 0 0,0 0 0 0 0,1 1 1 0 0,0 0-1 0 0,-1 1 1 0 0,1 0-1 0 0,1 0 1 0 0,-1 2-1 0 0,1-1 1 0 0,0 1-1 0 0,0 1 0 0 0,0 0 1 0 0,1 0-1 0 0,0 0 1 0 0,0 2-1 0 0,1-1 1 0 0,-1 3 64 0 0,-1-1 13 0 0,1 1 0 0 0,0 1 0 0 0,1 0 0 0 0,0 0 0 0 0,1 1 0 0 0,1-1 1 0 0,0 1-1 0 0,0 1 0 0 0,1-1 0 0 0,1 1 0 0 0,0 0 0 0 0,1 0 0 0 0,1 0 0 0 0,0 1 1 0 0,1-1-1 0 0,0 0 0 0 0,2 1 0 0 0,-1-1 0 0 0,3 13-13 0 0,4-8 113 0 0,0 0 0 0 0,1-1 0 0 0,1 0 0 0 0,0 0 0 0 0,1-1 0 0 0,1 0 0 0 0,1-1 0 0 0,1 0 0 0 0,0-1 0 0 0,1 0 0 0 0,0-1 0 0 0,1-1-1 0 0,1 0 1 0 0,0-1 0 0 0,1-1 0 0 0,0 0 0 0 0,0-1 0 0 0,1-1 0 0 0,1-1 0 0 0,12 4-113 0 0,47 7-1697 0 0,-53-23-2234 0 0,-1-7-4105 0 0,-18 7 3611 0 0</inkml:trace>
  <inkml:trace contextRef="#ctx0" brushRef="#br0" timeOffset="6650.644">3895 1130 13427 0 0,'0'0'613'0'0,"0"0"-355"0"0,0 0 106 0 0,0 0 276 0 0,0 0 204 0 0,0 0 68 0 0,0 0-121 0 0,-15 33-193 0 0,-48 108-181 0 0,8-9 34 0 0,50-120-447 0 0,0 0 0 0 0,1 1 0 0 0,0-1 1 0 0,1 1-1 0 0,0 0 0 0 0,1 0 0 0 0,1 1 1 0 0,0-1-1 0 0,1 0 0 0 0,0 0 0 0 0,1 0 0 0 0,0 1 1 0 0,1-1-1 0 0,1 0 0 0 0,0 0 0 0 0,1-1 1 0 0,0 1-1 0 0,4 8-4 0 0,-3-13 81 0 0,1 0-1 0 0,-1 0 1 0 0,1 0 0 0 0,1-1 0 0 0,-1 0 0 0 0,1 0-1 0 0,0-1 1 0 0,1 0 0 0 0,-1 0 0 0 0,1-1 0 0 0,1 0-1 0 0,-1 0 1 0 0,1-1 0 0 0,-1 0 0 0 0,1 0 0 0 0,0-1-1 0 0,1-1 1 0 0,-1 1 0 0 0,0-1 0 0 0,1-1-1 0 0,-1 0 1 0 0,1 0 0 0 0,0-1 0 0 0,7 0-81 0 0,-9 0-19 0 0,0 0 0 0 0,-1 0 0 0 0,1-1 0 0 0,0 0 0 0 0,-1 0 0 0 0,1-1 0 0 0,-1 1 0 0 0,0-2 0 0 0,0 1 0 0 0,0-1 0 0 0,0 0 0 0 0,0-1 0 0 0,0 0 0 0 0,-1 0 0 0 0,4-3 19 0 0,4-14-3566 0 0,-8-6-3279 0 0,-6 19 1750 0 0,0 0-444 0 0</inkml:trace>
  <inkml:trace contextRef="#ctx0" brushRef="#br0" timeOffset="6830.518">3630 1498 10674 0 0,'0'0'1289'0'0,"0"0"-273"0"0,0 0 144 0 0,0 0 32 0 0,0 0 1 0 0,0 0-89 0 0,211-19-192 0 0,-170 16-176 0 0,7-1-184 0 0,2 0-200 0 0,5 1-184 0 0,-4 3-96 0 0,1-4-128 0 0,-4 0-240 0 0,1 4-496 0 0,-1-3-1224 0 0,-13-5-3113 0 0,-9 8-6874 0 0</inkml:trace>
</inkml:ink>
</file>

<file path=ppt/ink/ink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41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200 748 0 0 0,'0'0'736'0'0,"0"0"211"0"0,0 0 175 0 0,0 0 294 0 0,0 0 362 0 0,0 0 198 0 0,0 0-94 0 0,0 0-326 0 0,0 0-428 0 0,0 0-361 0 0,0 0-231 0 0,-1-3-113 0 0,0-7 136 0 0,8 25 545 0 0,1 4-476 0 0,62 196 1598 0 0,-6 45-1737 0 0,-49-223-218 0 0,-8-48 1528 0 0,17-85-1210 0 0,4 1 1 0 0,28-60-590 0 0,14-42-125 0 0,-10 49-1680 0 0,-54 134 880 0 0,0 9-4222 0 0,-6 5 1584 0 0,0 0-1222 0 0,0 0-1387 0 0</inkml:trace>
  <inkml:trace contextRef="#ctx0" brushRef="#br0" timeOffset="370.287">606 1097 2224 0 0,'0'0'1629'0'0,"0"0"-261"0"0,0 0-112 0 0,0 0 113 0 0,0 0 95 0 0,0 0-73 0 0,0 0-237 0 0,0 0-254 0 0,0 0-189 0 0,0 0-114 0 0,0 0-76 0 0,0 0-56 0 0,0 0-25 0 0,-1 26-19 0 0,-3 125 283 0 0,4 58-541 0 0,0-208-662 0 0,0-1-345 0 0,-6-6-13148 0 0,6 5 13167 0 0,0-3 208 0 0</inkml:trace>
  <inkml:trace contextRef="#ctx0" brushRef="#br0" timeOffset="874.413">516 1105 2801 0 0,'0'0'1215'0'0,"0"0"-31"0"0,0 0 172 0 0,0 0 186 0 0,0 0 25 0 0,0 0-210 0 0,0 0-292 0 0,0 0-253 0 0,0 0-148 0 0,0 0-68 0 0,0 0-57 0 0,0 0-22 0 0,0 0-27 0 0,23-3-56 0 0,111-16 257 0 0,-58 11-61 0 0,-73 41-225 0 0,-13 14-118 0 0,8-44-284 0 0,1-1 0 0 0,0 1 0 0 0,-1 0 0 0 0,1 0 0 0 0,0 0-1 0 0,0 0 1 0 0,1 0 0 0 0,-1 0 0 0 0,1 0 0 0 0,-1 0 0 0 0,1 0 0 0 0,0 1 0 0 0,0-1-1 0 0,1 0 1 0 0,-1 0 0 0 0,1 0 0 0 0,-1 0 0 0 0,1 0 0 0 0,0 0 0 0 0,0 0 0 0 0,0 0 0 0 0,0 0-1 0 0,1 0 1 0 0,-1-1 0 0 0,1 1 0 0 0,0 0 0 0 0,0-1 0 0 0,0 0 0 0 0,0 1 0 0 0,1 0-3 0 0,3 0 16 0 0,-1 0 0 0 0,0 1 1 0 0,0-1-1 0 0,-1 1 0 0 0,1 0 0 0 0,-1 0 1 0 0,0 1-1 0 0,0-1 0 0 0,0 1 1 0 0,-1 0-1 0 0,1 0 0 0 0,-1 0 1 0 0,0 0-1 0 0,-1 1 0 0 0,1-1 1 0 0,-1 1-1 0 0,0-1 0 0 0,0 1 1 0 0,-1 0-1 0 0,0 0 0 0 0,0 2-16 0 0,-1-3 76 0 0,0 1 0 0 0,-1-1 1 0 0,0 0-1 0 0,0 0 0 0 0,-1 0 0 0 0,1 0 0 0 0,-1 0 0 0 0,0 0 0 0 0,-1 0 0 0 0,1 0 0 0 0,-1-1 0 0 0,0 1 0 0 0,0-1 0 0 0,0 0 1 0 0,-1 0-1 0 0,1 0 0 0 0,-1 0 0 0 0,0-1 0 0 0,0 1 0 0 0,0-1-76 0 0,-11 9-45 0 0,0 0 0 0 0,0-2 1 0 0,-1 0-1 0 0,-1 0 0 0 0,0-2 0 0 0,0 0 0 0 0,0-1 0 0 0,-1 0 1 0 0,0-2-1 0 0,-8 2 45 0 0,-13-1-2092 0 0,25-5-1509 0 0,1-1-3980 0 0,9 0 1200 0 0</inkml:trace>
  <inkml:trace contextRef="#ctx0" brushRef="#br0" timeOffset="1183.961">1205 1134 2377 0 0,'0'0'1512'0'0,"0"0"-191"0"0,0 0 148 0 0,0 0 346 0 0,0 0 191 0 0,0 0-134 0 0,0 0-412 0 0,0 0-422 0 0,0 0-281 0 0,0 0-157 0 0,0 0-93 0 0,0 0-48 0 0,-16 22-60 0 0,-48 70-70 0 0,30-30 121 0 0,-44 60-2 0 0,-70 62-542 0 0,111-146-123 0 0,-43 34-3832 0 0,63-59 127 0 0,3-3-3266 0 0,10-6 3839 0 0</inkml:trace>
  <inkml:trace contextRef="#ctx0" brushRef="#br0" timeOffset="1804.93">1203 1440 600 0 0,'0'0'1020'0'0,"0"0"-71"0"0,0 0 208 0 0,0 0 389 0 0,0 0 226 0 0,0 0-38 0 0,0 0-308 0 0,0 0-436 0 0,0 0-377 0 0,0 0-269 0 0,-34 34-166 0 0,-105 104-67 0 0,55-48 272 0 0,17-6 469 0 0,65-77-853 0 0,2-7-19 0 0,7-7 717 0 0,123-107 1398 0 0,11 0-1937 0 0,-28 33-134 0 0,-112 81-40 0 0,0-1 1 0 0,-1 0 0 0 0,1 1 0 0 0,0-1 0 0 0,0 1 0 0 0,-1-1 0 0 0,1 1 0 0 0,0 0 0 0 0,0-1-1 0 0,0 1 1 0 0,0 0 0 0 0,-1-1 0 0 0,1 1 0 0 0,0 0 0 0 0,0 0 0 0 0,0 0 0 0 0,0 0 0 0 0,0 0-1 0 0,0 0 1 0 0,-1 0 0 0 0,1 0 0 0 0,0 0 0 0 0,0 0 0 0 0,0 1 0 0 0,0-1 0 0 0,0 0 0 0 0,-1 1-1 0 0,1-1 1 0 0,0 0 0 0 0,0 1 0 0 0,0-1 0 0 0,-1 1 0 0 0,1-1 0 0 0,0 1 0 0 0,-1-1-1 0 0,1 1 1 0 0,0 0 0 0 0,-1-1 0 0 0,1 1 0 0 0,-1 0 0 0 0,1 0 0 0 0,-1-1 0 0 0,1 1 0 0 0,-1 0-1 0 0,0 0 1 0 0,1 0 0 0 0,-1-1 0 0 0,0 1 0 0 0,0 0 0 0 0,0 0 0 0 0,1 0 0 0 0,-1 0 0 0 0,0 0-1 0 0,0 0 16 0 0,2 5 56 0 0,82 248 30 0 0,-84-252-31 0 0,0 0 1 0 0,-1 0 0 0 0,1 1-1 0 0,-1-1 1 0 0,0 0-1 0 0,1 0 1 0 0,-1 0 0 0 0,0 0-1 0 0,0-1 1 0 0,0 1 0 0 0,0 0-1 0 0,0 0 1 0 0,-1 0-1 0 0,1-1 1 0 0,-1 1 0 0 0,1-1-1 0 0,-1 1 1 0 0,1-1-1 0 0,-1 0 1 0 0,0 1 0 0 0,0-1-1 0 0,1 0 1 0 0,-1 0 0 0 0,0 0-1 0 0,0 0 1 0 0,0-1-1 0 0,0 1 1 0 0,0 0 0 0 0,0-1-1 0 0,-1 0 1 0 0,1 1-1 0 0,0-1 1 0 0,0 0 0 0 0,0 0-1 0 0,0 0 1 0 0,0 0 0 0 0,0-1-1 0 0,-1 1 1 0 0,1 0-1 0 0,0-1 1 0 0,0 0 0 0 0,0 1-1 0 0,0-1 1 0 0,0 0 0 0 0,0 0-1 0 0,0-1-55 0 0,-14 2 232 0 0,-105-36 161 0 0,100 27-434 0 0,-35-24-1022 0 0,40 17-2283 0 0,3-1-4232 0 0,9 10 470 0 0</inkml:trace>
  <inkml:trace contextRef="#ctx0" brushRef="#br0" timeOffset="2667.881">1 346 0 0 0,'0'0'432'0'0,"0"0"474"0"0,0 0 374 0 0,0 0 203 0 0,0 0-84 0 0,0 0-243 0 0,0 0-230 0 0,0 0-114 0 0,0 0 20 0 0,0 0 35 0 0,0 0-32 0 0,0 0-98 0 0,19 0-105 0 0,127-3 825 0 0,166 2 830 0 0,-235-13-1602 0 0,-77 14-626 0 0,1 0-1 0 0,-1-1 0 0 0,1 1 0 0 0,-1-1 1 0 0,1 0-1 0 0,-1 1 0 0 0,1-1 0 0 0,-1 1 1 0 0,0-1-1 0 0,1 0 0 0 0,-1 1 1 0 0,0-1-1 0 0,0 0 0 0 0,1 1 0 0 0,-1-1 1 0 0,0 0-1 0 0,0 1 0 0 0,0-1 0 0 0,0 0 1 0 0,0 1-1 0 0,0-1 0 0 0,0 0 1 0 0,0 0-1 0 0,0 1 0 0 0,0-1 0 0 0,-1 0 1 0 0,1 1-1 0 0,0-1 0 0 0,0 0 0 0 0,-1 1 1 0 0,1-1-1 0 0,0 1 0 0 0,-1-1 1 0 0,1 0-1 0 0,0 1 0 0 0,-1-1 0 0 0,1 1 1 0 0,-1-1-1 0 0,1 1 0 0 0,-1-1 0 0 0,1 1 1 0 0,-1-1-1 0 0,0 1 0 0 0,1 0 1 0 0,-1-1-1 0 0,1 1 0 0 0,-1 0 0 0 0,0 0 1 0 0,1-1-1 0 0,-1 1 0 0 0,0 0 0 0 0,0 0 1 0 0,0 0-59 0 0,-40-24 331 0 0,-104-38-71 0 0,144 61-348 0 0,-1 0-14 0 0,0 1-1 0 0,0-1 0 0 0,0 0 0 0 0,0 0 0 0 0,0 0 0 0 0,0 0 0 0 0,0 0 0 0 0,0 0 0 0 0,0-1 0 0 0,1 1 0 0 0,-1-1 1 0 0,1 1-1 0 0,-1-1 0 0 0,1 1 0 0 0,-1-1 0 0 0,1 0 0 0 0,0 0 0 0 0,0 0 0 0 0,0 0 0 0 0,0 0 0 0 0,0 0 1 0 0,0 0 102 0 0,52-1-13802 0 0,-40 3 9549 0 0</inkml:trace>
  <inkml:trace contextRef="#ctx0" brushRef="#br0" timeOffset="3083.987">1339 924 6009 0 0,'0'0'1119'0'0,"0"0"-427"0"0,0 0-61 0 0,0 0 312 0 0,0 0 313 0 0,0 0 133 0 0,0 0-106 0 0,0 0-257 0 0,0 0-231 0 0,0 0-180 0 0,0 0-154 0 0,0 0-64 0 0,0 0-32 0 0,30 7-26 0 0,93 20 1 0 0,-7-20 393 0 0,14-14-430 0 0,-45-8-3468 0 0,-68 8-354 0 0,-6 2-2369 0 0,-7 2-236 0 0</inkml:trace>
  <inkml:trace contextRef="#ctx0" brushRef="#br0" timeOffset="3331.055">1628 663 9506 0 0,'0'0'555'0'0,"0"0"-251"0"0,0 0 99 0 0,0 0 325 0 0,0 0 292 0 0,-4 31 99 0 0,-11 98-135 0 0,10 68 150 0 0,21-43-2207 0 0,-4-104-1870 0 0,4-1-3738 0 0,-10-37 1625 0 0</inkml:trace>
  <inkml:trace contextRef="#ctx0" brushRef="#br0" timeOffset="3733.372">2005 670 5257 0 0,'0'0'270'0'0,"0"0"-488"0"0,0 0-178 0 0,0 0 265 0 0,0 0 523 0 0,0 0 397 0 0,0 0 123 0 0,0 0-63 0 0,0 0-129 0 0,0 0-163 0 0,0 0-149 0 0,3 32-102 0 0,9 97-50 0 0,34 156 757 0 0,-12-154-480 0 0,-15-102 683 0 0,-5-39 3225 0 0,42-215-697 0 0,-39 144-3739 0 0,4 1 0 0 0,3 0 0 0 0,3 2 0 0 0,4 1-5 0 0,39-41-1295 0 0,-10 52-6818 0 0,-47 55 3123 0 0,-7 3-1550 0 0</inkml:trace>
  <inkml:trace contextRef="#ctx0" brushRef="#br0" timeOffset="4397.981">2456 1038 9234 0 0,'0'0'1555'0'0,"0"0"-702"0"0,0 0-552 0 0,0 0-39 0 0,0 0 106 0 0,0 0 94 0 0,0 0-2 0 0,0 0-100 0 0,0 0-117 0 0,0 0-103 0 0,0 0-79 0 0,-13 32-44 0 0,-40 100-3 0 0,18-34 4 0 0,-8 5 50 0 0,160-282 3176 0 0,-52 89-3182 0 0,-65 89-62 0 0,21-32-18 0 0,2 2 0 0 0,0 0-1 0 0,2 1 1 0 0,2 2-1 0 0,13-12 19 0 0,-40 40-15 0 0,0 1 0 0 0,0-1 0 0 0,0 1 0 0 0,0-1 0 0 0,1 1 0 0 0,-1-1 0 0 0,0 1 0 0 0,0-1 0 0 0,0 1 0 0 0,0-1 0 0 0,0 1 0 0 0,1-1 0 0 0,-1 1 0 0 0,0-1 0 0 0,0 1 0 0 0,1-1 0 0 0,-1 1 0 0 0,0-1 0 0 0,1 0 0 0 0,-1 1 0 0 0,1-1 0 0 0,-1 0 0 0 0,0 1 0 0 0,1-1 0 0 0,-1 0-1 0 0,1 1 1 0 0,-1-1 0 0 0,1 0 0 0 0,-1 0 0 0 0,1 0 0 0 0,-1 1 0 0 0,1-1 0 0 0,-1 0 0 0 0,1 0 0 0 0,-1 0 0 0 0,1 0 0 0 0,-1 0 0 0 0,1 0 0 0 0,-1 0 0 0 0,1 0 0 0 0,-1 0 0 0 0,1 0 0 0 0,-1 0 0 0 0,1 0 0 0 0,-1-1 0 0 0,1 1 0 0 0,-1 0 0 0 0,1 0 0 0 0,-1 0 0 0 0,1-1 0 0 0,-1 1 0 0 0,1 0-1 0 0,-1-1 1 0 0,0 1 0 0 0,1 0 0 0 0,-1-1 0 0 0,1 1 0 0 0,-1 0 0 0 0,0-1 0 0 0,1 1 0 0 0,-1-1 0 0 0,0 1 0 0 0,0-1 0 0 0,1 1 0 0 0,-1-1 0 0 0,0 1 0 0 0,0-1 0 0 0,0 1 0 0 0,0-1 15 0 0,-44 254-424 0 0,42-229 339 0 0,0-17 86 0 0,1 1 0 0 0,-1 0-1 0 0,2 0 1 0 0,-1 0 0 0 0,1 0 0 0 0,0 0 0 0 0,0 0 0 0 0,1 0 0 0 0,0 0 0 0 0,1 0 0 0 0,0-1-1 0 0,0 1 1 0 0,0 0 0 0 0,1-1 0 0 0,0 0 0 0 0,1 1 0 0 0,0-1 0 0 0,0 0 0 0 0,3 4-1 0 0,1-3 99 0 0,9 3 2486 0 0,-18-27-300 0 0,-70-56-1371 0 0,52 57-909 0 0,-65-46-47 0 0,19 16-3907 0 0,26 12-6218 0 0,29 24 2336 0 0</inkml:trace>
  <inkml:trace contextRef="#ctx0" brushRef="#br0" timeOffset="4986.167">1930 184 0 0 0,'0'0'831'0'0,"0"0"723"0"0,0 0 271 0 0,0 0 14 0 0,0 0-93 0 0,0 0-167 0 0,0 0-164 0 0,0 0-141 0 0,0 0-145 0 0,15 3-85 0 0,87 15 1522 0 0,13-17 67 0 0,133-16-1890 0 0,-248 15-736 0 0,1 1 0 0 0,-1-1 0 0 0,1 0 0 0 0,0 1 0 0 0,-1-1 0 0 0,1 0 0 0 0,-1 0 0 0 0,1 0 0 0 0,0 1 0 0 0,-1-1 0 0 0,1 0 0 0 0,0 0 0 0 0,-1 0 0 0 0,1 0 0 0 0,-1 0 0 0 0,1 0 0 0 0,0 0 0 0 0,-1 0 0 0 0,1 0 0 0 0,0-1 0 0 0,-1 1 1 0 0,1 0-1 0 0,-1 0 0 0 0,1-1 0 0 0,0 1 0 0 0,-1 0 0 0 0,1 0 0 0 0,-1-1 0 0 0,1 1 0 0 0,-1-1 0 0 0,1 1 0 0 0,-1-1 0 0 0,1 1 0 0 0,-1 0 0 0 0,0-1 0 0 0,1 1 0 0 0,-1-1 0 0 0,0 0 0 0 0,1 1 0 0 0,-1-1 0 0 0,0 1 0 0 0,0-1 0 0 0,1 0 0 0 0,-1 1 0 0 0,0-1 0 0 0,0 1 0 0 0,0-1 1 0 0,0 0-1 0 0,0 1 0 0 0,0-1 0 0 0,0 0 0 0 0,0 1 0 0 0,0-1 0 0 0,0 1 0 0 0,0-1 0 0 0,0 0 0 0 0,-1 1 0 0 0,1-1 0 0 0,0 1 0 0 0,0-1-7 0 0,-35-24 569 0 0,28 21-528 0 0,-223-110 230 0 0,212 95-2119 0 0,17 14-3521 0 0,2 0-4730 0 0,1 4 5934 0 0</inkml:trace>
</inkml:ink>
</file>

<file path=ppt/ink/ink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07.2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 1565 0 0 0,'0'0'607'0'0,"0"0"473"0"0,0 0 256 0 0,0 0 107 0 0,0 0-68 0 0,0 0-161 0 0,0 0-141 0 0,0 0-162 0 0,-2 0-85 0 0,1 0-767 0 0,0-1 0 0 0,1 1 1 0 0,-1 0-1 0 0,0-1 0 0 0,1 1 1 0 0,-1 0-1 0 0,0-1 0 0 0,1 1 1 0 0,-1-1-1 0 0,1 1 0 0 0,-1-1 1 0 0,1 0-1 0 0,-1 1 0 0 0,1-1 1 0 0,-1 1-1 0 0,1-1 0 0 0,0 0 1 0 0,-1 1-1 0 0,1-1 0 0 0,0 0 1 0 0,-1 1-1 0 0,1-1 0 0 0,0 0 1 0 0,0 0-1 0 0,0 1 0 0 0,0-1 1 0 0,0 0-1 0 0,0 0 0 0 0,0 1 1 0 0,0-1-1 0 0,0 0 0 0 0,0 0 1 0 0,0 1-1 0 0,0-1 1 0 0,1 0-1 0 0,-1 0 0 0 0,0 1 1 0 0,0-1-1 0 0,1 0 0 0 0,-1 1 1 0 0,0-1-1 0 0,1 0 0 0 0,-1 1 1 0 0,1-1-1 0 0,-1 1 0 0 0,1-1 1 0 0,-1 1-1 0 0,1-1 0 0 0,0 1 1 0 0,-1-1-1 0 0,1 1 0 0 0,0-1 1 0 0,-1 1-1 0 0,1 0 0 0 0,0-1 1 0 0,-1 1-1 0 0,1 0 0 0 0,0 0 1 0 0,-1 0-1 0 0,1-1 0 0 0,1 1-59 0 0,154-165 3492 0 0,275-206-744 0 0,-126 128-2346 0 0,-50 43-234 0 0,-175 119 234 0 0,-63 70-455 0 0,-16 11 73 0 0,-1 0 8 0 0,0 0-4 0 0,0 0-5 0 0,0 0 7 0 0,0 0 12 0 0,0 0-21 0 0,0 0 6 0 0,0 0 5 0 0,0 0-7 0 0,0 0 8 0 0,0 0-1 0 0,-16 4-125 0 0,-85 29-370 0 0,56-19 453 0 0,-1-2 0 0 0,-1-2 0 0 0,0-3 0 0 0,-19 1 14 0 0,11-4 246 0 0,54-4-194 0 0,1 0-27 0 0,0 0-30 0 0,0 0-26 0 0,0 0-44 0 0,0 0-25 0 0,19 12-142 0 0,78 36 425 0 0,-67-36-181 0 0,-1 2 0 0 0,0 2 0 0 0,-1 0 0 0 0,-1 2-1 0 0,-1 0 1 0 0,24 23-2 0 0,15 11 31 0 0,-45-76 1731 0 0,2-103-491 0 0,-22 117-1327 0 0,1 0 0 0 0,-2-1 0 0 0,0 1 0 0 0,0 0 0 0 0,0 0 1 0 0,-1 0-1 0 0,-1 0 0 0 0,0 0 0 0 0,0 0 0 0 0,-1 1 0 0 0,0-1 1 0 0,-1 1-1 0 0,0 0 0 0 0,-5-6 56 0 0,-27-22-4580 0 0,-14 14-6275 0 0,39 19 3620 0 0</inkml:trace>
  <inkml:trace contextRef="#ctx0" brushRef="#br0" timeOffset="3417.665">1816 96 56 0 0,'0'0'2898'0'0,"0"0"-1774"0"0,0 0-617 0 0,0 0 62 0 0,0 0 252 0 0,0 0 209 0 0,0 0 72 0 0,0 0-90 0 0,0 0-222 0 0,-35 9-222 0 0,-106 32-181 0 0,137-41-369 0 0,0 1 1 0 0,0 0-1 0 0,0 0 1 0 0,0 1-1 0 0,0-1 0 0 0,0 1 1 0 0,0 0-1 0 0,0 0 1 0 0,0 0-1 0 0,1 1 1 0 0,-1-1-1 0 0,1 1 1 0 0,0 0-1 0 0,0 0 1 0 0,0 0-1 0 0,0 0 1 0 0,0 1-1 0 0,-1 2-18 0 0,-3 4 44 0 0,-6 8-7 0 0,0 1 0 0 0,2 0 0 0 0,0 1 0 0 0,1 0 0 0 0,1 1 0 0 0,1 0 0 0 0,1 0 0 0 0,0 1 1 0 0,2 0-1 0 0,1 0 0 0 0,0 0 0 0 0,2 1 0 0 0,1-1 0 0 0,0 1 0 0 0,2-1 0 0 0,0 4-37 0 0,1-20 21 0 0,0 0 1 0 0,0 0-1 0 0,0 0 0 0 0,0 0 0 0 0,1 0 1 0 0,0 0-1 0 0,0-1 0 0 0,1 1 0 0 0,-1-1 1 0 0,1 0-1 0 0,0 0 0 0 0,1 0 0 0 0,-1-1 1 0 0,1 1-1 0 0,0-1 0 0 0,0 0 0 0 0,0-1 1 0 0,1 1-1 0 0,-1-1 0 0 0,1 0 0 0 0,0 0 1 0 0,0-1-1 0 0,0 0 0 0 0,0 0 0 0 0,1 0-21 0 0,15 4 538 0 0,1-1-1 0 0,0 0 0 0 0,1-2 0 0 0,-1-1 0 0 0,1 0 0 0 0,5-2-537 0 0,7-4 525 0 0,-1 0 0 0 0,0-3 0 0 0,0-1 0 0 0,-1-1 0 0 0,0-2 0 0 0,-1-1 0 0 0,0-2 0 0 0,-1-1 0 0 0,0-2 0 0 0,-2-1 0 0 0,0-1 0 0 0,0-2-525 0 0,-10 7 133 0 0,-1 0-1 0 0,0-2 1 0 0,-1 0-1 0 0,-1-1 1 0 0,-1 0-1 0 0,0-1 1 0 0,-2-1-1 0 0,3-5-132 0 0,-12 16-16 0 0,0 0-1 0 0,0 0 0 0 0,-1-1 1 0 0,0 0-1 0 0,-1 0 1 0 0,0 0-1 0 0,0 0 1 0 0,-1-1-1 0 0,0 1 1 0 0,-1-1-1 0 0,0 1 0 0 0,0-1 1 0 0,-1 1-1 0 0,0-1 1 0 0,-1 0-1 0 0,0 1 1 0 0,0-1-1 0 0,-1 1 1 0 0,-1 0-1 0 0,1-1 1 0 0,-4-6 15 0 0,0 5-126 0 0,1 1-1 0 0,-2 0 1 0 0,1 0-1 0 0,-1 0 1 0 0,-1 1-1 0 0,0 0 1 0 0,0 1-1 0 0,0-1 1 0 0,-1 2-1 0 0,-1-1 1 0 0,1 1-1 0 0,-1 1 1 0 0,0 0-1 0 0,-1 0 1 0 0,1 1-1 0 0,-1 0 1 0 0,0 1-1 0 0,-6-2 128 0 0,-10-2-415 0 0,0 1 0 0 0,0 2 0 0 0,-1 0 0 0 0,1 2 0 0 0,-1 1-1 0 0,0 1 1 0 0,-12 2 415 0 0,-95 18-3230 0 0,47 5-2808 0 0,43-9-2092 0 0</inkml:trace>
  <inkml:trace contextRef="#ctx0" brushRef="#br0" timeOffset="3754.681">1179 210 5049 0 0,'0'0'1696'0'0,"0"0"-409"0"0,0 0-321 0 0,0 0-38 0 0,0 0 183 0 0,0 0 216 0 0,0 0 59 0 0,0 0-110 0 0,0 0-191 0 0,0 0-190 0 0,35 4-97 0 0,115 12-51 0 0,505 49 2307 0 0,-130-18-3322 0 0,-355-34-1655 0 0,-59-8-6347 0 0,-78-4-2514 0 0</inkml:trace>
</inkml:ink>
</file>

<file path=ppt/ink/ink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18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6 303 0 0 0,'0'0'207'0'0,"0"0"645"0"0,0 0 192 0 0,0 0-54 0 0,0 0-154 0 0,0 0-179 0 0,0 0-139 0 0,0 0-93 0 0,0 0-6 0 0,2 0 70 0 0,41 0 3015 0 0,102-1 2375 0 0,73-20-4030 0 0,-78-1-1550 0 0,-127 19-2511 0 0,-24 4-3609 0 0,-2 1 3946 0 0,-13 5-4226 0 0,17-3 4142 0 0</inkml:trace>
  <inkml:trace contextRef="#ctx0" brushRef="#br0" timeOffset="278.57">0 439 456 0 0,'0'0'1162'0'0,"0"0"-209"0"0,0 0 65 0 0,0 0 395 0 0,0 0 418 0 0,0 0 111 0 0,0 0-172 0 0,0 0-283 0 0,0 0-284 0 0,0 0-208 0 0,0 0-175 0 0,0 0-147 0 0,36 1-106 0 0,114 1-101 0 0,113-9 475 0 0,-177 1-2664 0 0,-58 1-2470 0 0,-1-1-4763 0 0,-22 5 6131 0 0</inkml:trace>
  <inkml:trace contextRef="#ctx0" brushRef="#br0" timeOffset="753.9">350 1 0 0 0,'0'0'951'0'0,"0"0"154"0"0,0 0 192 0 0,0 0 168 0 0,0 0 28 0 0,0 0-198 0 0,0 0-227 0 0,0 0-219 0 0,0 0-134 0 0,0 0-49 0 0,0 0-37 0 0,0 0 30 0 0,-4 10-2 0 0,-9 30-6 0 0,27-18 395 0 0,-9-20-842 0 0,217 101 3221 0 0,-219-102-3424 0 0,5 1-4 0 0,-1 0 0 0 0,1 1 0 0 0,-1 0 0 0 0,1 0-1 0 0,-1 1 1 0 0,0 0 0 0 0,0 0 0 0 0,0 1 0 0 0,-1-1-1 0 0,0 2 1 0 0,0-1 0 0 0,0 1 0 0 0,0-1 0 0 0,-1 2-1 0 0,0-1 1 0 0,0 0 0 0 0,-1 1 0 0 0,0 0 0 0 0,0 0-1 0 0,0 1 1 0 0,-1-1 0 0 0,0 1 0 0 0,-1-1 0 0 0,0 1-1 0 0,0 0 1 0 0,0 3 3 0 0,-2-4-11 0 0,-1 0 0 0 0,0 0-1 0 0,0 0 1 0 0,0 0 0 0 0,-1-1-1 0 0,0 1 1 0 0,-1-1 0 0 0,1 1 0 0 0,-1-1-1 0 0,-1 0 1 0 0,1 0 0 0 0,-1 0-1 0 0,0 0 1 0 0,0-1 0 0 0,-1 1-1 0 0,1-1 1 0 0,-1 0 0 0 0,0-1 0 0 0,-4 3 11 0 0,-119 72 101 0 0,77-52-123 0 0,-123 71-315 0 0,162-92-263 0 0,-16 12-981 0 0,20-1-8749 0 0,8-13 5220 0 0</inkml:trace>
</inkml:ink>
</file>

<file path=ppt/ink/ink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1.6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0 195 0 0 0,'0'0'477'0'0,"0"0"137"0"0,0 0 43 0 0,0 0 280 0 0,0 0 308 0 0,0 0 217 0 0,0 0-10 0 0,0 0-214 0 0,0 0-214 0 0,0 0-221 0 0,0 0-174 0 0,0 0-99 0 0,0 0-44 0 0,29 0-7 0 0,135-3 440 0 0,-128 3-182 0 0,5-1 35 0 0,-12 2 3502 0 0,-24-30-2517 0 0,-5 23-1628 0 0,1 0-1 0 0,-2 0 1 0 0,1 0-1 0 0,-1 0 1 0 0,1 0-1 0 0,-2 0 0 0 0,1 0 1 0 0,-1 0-1 0 0,0 0 1 0 0,0 0-1 0 0,0 1 1 0 0,-1-1-1 0 0,0 1 1 0 0,0 0-1 0 0,0 0 0 0 0,-3-3-128 0 0,-54-46-34 0 0,29 45-2908 0 0,31 30-12100 0 0,3-20 10513 0 0</inkml:trace>
</inkml:ink>
</file>

<file path=ppt/ink/ink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0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 3145 0 0,'0'0'693'0'0,"0"0"-171"0"0,0 0 28 0 0,0 0 409 0 0,0 0 508 0 0,0 0 212 0 0,0 0-58 0 0,0 0-257 0 0,0 0-327 0 0,0 0-267 0 0,0 0-174 0 0,10 22-90 0 0,61 137 983 0 0,-56-121-1043 0 0,-2 1 1 0 0,-1 1-1 0 0,-2 0 0 0 0,-2 0 0 0 0,2 30-446 0 0,23 104 383 0 0,-24-159-215 0 0,-9-15-79 0 0,17-22 1880 0 0,49-130-387 0 0,3-9-865 0 0,37-136-717 0 0,-82 204-817 0 0,-23 97-6483 0 0,0 10-218 0 0,-1-6-384 0 0</inkml:trace>
  <inkml:trace contextRef="#ctx0" brushRef="#br0" timeOffset="331.162">573 471 5241 0 0,'0'0'2582'0'0,"0"0"-823"0"0,0 0-488 0 0,0 0-53 0 0,0 0 45 0 0,0 0-45 0 0,0 0-191 0 0,0 0-265 0 0,0 0-230 0 0,0 0-161 0 0,0 0-109 0 0,0 0-86 0 0,0 0-25 0 0,-3 24-17 0 0,-16 114 58 0 0,8 20-754 0 0,4-134-459 0 0,3-12-1880 0 0,2 0-5285 0 0,2-12 4941 0 0,0 0 1001 0 0</inkml:trace>
  <inkml:trace contextRef="#ctx0" brushRef="#br0" timeOffset="851.758">445 445 1920 0 0,'0'0'2285'0'0,"0"0"-382"0"0,0 0-261 0 0,0 0-23 0 0,0 0 17 0 0,0 0-100 0 0,0 0-278 0 0,0 0-298 0 0,0 0-221 0 0,0 0-144 0 0,0 0-58 0 0,0 0-38 0 0,0 0-51 0 0,19-2-30 0 0,128-18 640 0 0,39 2-41 0 0,-185 18-1020 0 0,0-1 1 0 0,0 1-1 0 0,0 0 1 0 0,0 0-1 0 0,0 0 1 0 0,0 0-1 0 0,0 0 1 0 0,0 0-1 0 0,0 0 1 0 0,0 1-1 0 0,-1-1 0 0 0,1 0 1 0 0,0 0-1 0 0,0 1 1 0 0,0-1-1 0 0,0 0 1 0 0,0 1-1 0 0,0-1 1 0 0,-1 1-1 0 0,1 0 1 0 0,0-1-1 0 0,0 1 1 0 0,-1-1-1 0 0,1 1 1 0 0,0 0-1 0 0,-1 0 1 0 0,1-1-1 0 0,-1 1 1 0 0,1 0-1 0 0,-1 0 1 0 0,1 0-1 0 0,-1 0 1 0 0,1-1-1 0 0,-1 1 1 0 0,0 0-1 0 0,0 0 1 0 0,1 0-1 0 0,-1 0 1 0 0,0 0-1 0 0,0 0 1 0 0,0 0-1 0 0,0 0 1 0 0,0 0-1 0 0,0 0 1 0 0,0 0-1 0 0,-1 0 1 0 0,1 0-1 0 0,0 0 1 0 0,0 0-1 0 0,-1 0 3 0 0,-24 43 62 0 0,-111 88 39 0 0,135-128-130 0 0,0 1 0 0 0,1-1-1 0 0,-1 1 1 0 0,1-1 0 0 0,0 1 0 0 0,0-1 0 0 0,0 1-1 0 0,0-1 1 0 0,1 1 0 0 0,0-1 0 0 0,0 1 0 0 0,0-1-1 0 0,1 0 1 0 0,-1 0 0 0 0,1 0 0 0 0,0 1 0 0 0,0-1-1 0 0,0-1 1 0 0,1 1 0 0 0,0 0 0 0 0,-1-1 0 0 0,1 1-1 0 0,0-1 1 0 0,1 0 0 0 0,-1 0 0 0 0,1 0 0 0 0,-1 0-1 0 0,1-1 1 0 0,0 1 0 0 0,0-1 0 0 0,0 0 0 0 0,0 0-1 0 0,1 0 30 0 0,17 16-180 0 0,-16-14 190 0 0,-1-1 1 0 0,-1 1 0 0 0,1 1-1 0 0,-1-1 1 0 0,1 1 0 0 0,-1-1-1 0 0,0 1 1 0 0,-1 0 0 0 0,1 1-1 0 0,-1-1 1 0 0,0 1 0 0 0,-1-1-1 0 0,1 1 1 0 0,-1 0 0 0 0,0 0-1 0 0,-1 0 1 0 0,1 0 0 0 0,-1 0-1 0 0,0 0 1 0 0,-1 1 0 0 0,1 4-11 0 0,-4-7 39 0 0,0 0 1 0 0,-1 0-1 0 0,1-1 1 0 0,0 0-1 0 0,-1 0 1 0 0,0 0-1 0 0,0 0 1 0 0,0 0-1 0 0,0-1 1 0 0,0 0-1 0 0,0 0 1 0 0,-1 0-1 0 0,1 0 1 0 0,-1-1-1 0 0,1 1 1 0 0,-1-1-1 0 0,0 0 1 0 0,1-1-1 0 0,-1 1 1 0 0,0-1-1 0 0,-4 0-39 0 0,-108-2-2254 0 0,78-3-1317 0 0,1-3-3430 0 0,24 4-189 0 0</inkml:trace>
</inkml:ink>
</file>

<file path=ppt/ink/ink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2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0 656 128 0 0,'0'0'2002'0'0,"0"0"-519"0"0,0 0-131 0 0,0 0 200 0 0,0 0 206 0 0,0 0 66 0 0,0 0-204 0 0,0 0-364 0 0,0 0-307 0 0,0 0-183 0 0,0 0-62 0 0,0 0 4 0 0,0 0-60 0 0,11 0-81 0 0,108 9 1103 0 0,127 4-1354 0 0,-177-22-2143 0 0,-27-3-3725 0 0,-22 11-2509 0 0,-15 1 4198 0 0</inkml:trace>
  <inkml:trace contextRef="#ctx0" brushRef="#br0" timeOffset="201.158">54 855 6305 0 0,'0'0'1541'0'0,"0"0"-578"0"0,0 0-279 0 0,0 0 204 0 0,0 0 275 0 0,0 0 106 0 0,0 0-150 0 0,0 0-295 0 0,0 0-275 0 0,0 0-208 0 0,0 0-137 0 0,0 0-100 0 0,0 0-68 0 0,37 10-81 0 0,118 32-115 0 0,-148-40 96 0 0,-1 0 1 0 0,1-1 0 0 0,0 1 0 0 0,-1-1-1 0 0,1 0 1 0 0,0-1 0 0 0,0 0-1 0 0,0 0 1 0 0,0 0 0 0 0,-1-1-1 0 0,1 0 1 0 0,0 0 0 0 0,2-2 63 0 0,7-1-412 0 0,25-5-1403 0 0,33-7-6074 0 0,-52 8 3043 0 0</inkml:trace>
  <inkml:trace contextRef="#ctx0" brushRef="#br0" timeOffset="1793.072">803 608 0 0 0,'0'0'424'0'0,"0"0"508"0"0,0 0 93 0 0,0 0-109 0 0,-1 34-143 0 0,-4 105-155 0 0,-3 96 3465 0 0,-10-222 1734 0 0,-14-36-2985 0 0,28 10-2684 0 0,0-1 0 0 0,2 1 1 0 0,0-1-1 0 0,0 0 0 0 0,1 1 0 0 0,1-1 1 0 0,0 0-1 0 0,1 0 0 0 0,1 0 1 0 0,0 1-1 0 0,0-1 0 0 0,2 1 0 0 0,0-1 1 0 0,0 1-1 0 0,1 0 0 0 0,3-4-148 0 0,8-24 111 0 0,1 0 0 0 0,2 2 0 0 0,2 0 0 0 0,2 1 0 0 0,24-30-111 0 0,-37 55 26 0 0,1 1 0 0 0,1 0 0 0 0,0 0 0 0 0,1 2 1 0 0,0-1-1 0 0,0 2 0 0 0,15-8-26 0 0,-27 16-5 0 0,0 0 1 0 0,0 0 0 0 0,0 0-1 0 0,0 0 1 0 0,1 0-1 0 0,-1 1 1 0 0,0-1 0 0 0,0 1-1 0 0,1-1 1 0 0,-1 1-1 0 0,0-1 1 0 0,1 1 0 0 0,-1 0-1 0 0,1-1 1 0 0,-1 1-1 0 0,0 0 1 0 0,1 0 0 0 0,-1 0-1 0 0,1 0 1 0 0,-1 1-1 0 0,1-1 1 0 0,-1 0 0 0 0,0 0-1 0 0,1 1 1 0 0,-1-1-1 0 0,0 1 1 0 0,1-1 0 0 0,-1 1-1 0 0,0 0 1 0 0,0-1-1 0 0,1 1 1 0 0,-1 0 0 0 0,0 0-1 0 0,0 0 1 0 0,0 0-1 0 0,0 0 1 0 0,0 0 0 0 0,0 0-1 0 0,-1 0 1 0 0,1 1-1 0 0,0-1 1 0 0,0 0 0 0 0,-1 0-1 0 0,1 1 1 0 0,-1-1-1 0 0,1 0 1 0 0,-1 1 0 0 0,0-1-1 0 0,1 0 1 0 0,-1 1-1 0 0,0-1 1 0 0,0 1 0 0 0,0-1-1 0 0,0 1 1 0 0,0-1-1 0 0,0 0 1 0 0,0 1 0 0 0,-1-1-1 0 0,1 1 1 0 0,-1-1 4 0 0,-4 193-738 0 0,18-171-3064 0 0,5-19-3510 0 0,-12-4 282 0 0</inkml:trace>
  <inkml:trace contextRef="#ctx0" brushRef="#br0" timeOffset="2585.962">1123 1002 952 0 0,'0'0'1002'0'0,"0"0"142"0"0,0 0 355 0 0,0 0 268 0 0,0 0 99 0 0,0 0-115 0 0,0 0-259 0 0,0 0-182 0 0,0 0-163 0 0,0 0-148 0 0,0 0-131 0 0,34-10-159 0 0,107-32-110 0 0,-58-2 383 0 0,-61 27-629 0 0,-6 6-150 0 0,1-1 0 0 0,-1-1 0 0 0,-1 0-1 0 0,-1-1 1 0 0,0-1 0 0 0,0 0 0 0 0,-2-1 0 0 0,0-1 0 0 0,0 0-1 0 0,4-10-202 0 0,-8-46 585 0 0,-10 71-629 0 0,0 0 0 0 0,1 0 1 0 0,-1 1-1 0 0,0-1 0 0 0,0 1 1 0 0,0-1-1 0 0,0 1 1 0 0,0 0-1 0 0,0 0 0 0 0,0 0 1 0 0,0 0-1 0 0,0 0 0 0 0,-1 0 1 0 0,1 0-1 0 0,0 1 1 0 0,0-1-1 0 0,-1 1 0 0 0,1 0 1 0 0,-1 0-1 0 0,1 0 0 0 0,0 0 1 0 0,-1 0-1 0 0,1 0 1 0 0,-1 0-1 0 0,1 1 0 0 0,0 0 1 0 0,0-1-1 0 0,-1 1 0 0 0,1 0 1 0 0,0 0-1 0 0,-2 1 44 0 0,-6 3-102 0 0,-1 1-1 0 0,1 0 0 0 0,0 1 1 0 0,0 0-1 0 0,1 0 0 0 0,0 1 1 0 0,1 1-1 0 0,-1-1 1 0 0,2 1-1 0 0,-1 1 0 0 0,1-1 1 0 0,1 1-1 0 0,-1 1 0 0 0,2-1 1 0 0,0 1-1 0 0,0 0 1 0 0,1 0-1 0 0,0 0 0 0 0,0 1 1 0 0,2-1-1 0 0,-1 5 103 0 0,3-13 9 0 0,0 0 0 0 0,0 1 0 0 0,0-1 0 0 0,1 0 0 0 0,0 0 0 0 0,-1 1-1 0 0,1-1 1 0 0,0 0 0 0 0,1 0 0 0 0,-1 0 0 0 0,0 0 0 0 0,1 0 0 0 0,0 0 0 0 0,0 0 0 0 0,0-1 0 0 0,0 1 0 0 0,0-1 0 0 0,0 1-1 0 0,1-1 1 0 0,-1 0 0 0 0,1 0 0 0 0,-1 0 0 0 0,1 0 0 0 0,0 0 0 0 0,0-1 0 0 0,0 1 0 0 0,0-1 0 0 0,0 0 0 0 0,0 1-1 0 0,1-1-8 0 0,101 20 683 0 0,-79-22-493 0 0,0-1 0 0 0,0-1 0 0 0,0-1 0 0 0,0-2 0 0 0,-1-1 0 0 0,0 0 0 0 0,0-2 0 0 0,-1-1 0 0 0,0-1 0 0 0,-1-1 0 0 0,0-1-1 0 0,-1-1 1 0 0,18-15-190 0 0,-22 17 34 0 0,-1 0-1 0 0,0-1 0 0 0,-1-2 0 0 0,-1 1 0 0 0,0-2 1 0 0,-1 0-1 0 0,-1 0 0 0 0,0-2-33 0 0,-3-26-81 0 0,-51 45-1170 0 0,-50 77-125 0 0,79-65 1218 0 0,3-4 69 0 0,0-1 0 0 0,1 2 0 0 0,0-1 0 0 0,0 1 0 0 0,1 0 0 0 0,0 1 0 0 0,1 0 0 0 0,1 0 0 0 0,-1 0 0 0 0,2 1 0 0 0,-1-1 0 0 0,2 1 0 0 0,0 0 0 0 0,0 0 0 0 0,1 2 89 0 0,2-11 6 0 0,1 0-1 0 0,-1 0 1 0 0,1 0 0 0 0,0 0-1 0 0,0 0 1 0 0,0 0 0 0 0,1 0-1 0 0,-1 0 1 0 0,1 0 0 0 0,-1 0 0 0 0,1-1-1 0 0,0 1 1 0 0,0-1 0 0 0,0 1-1 0 0,1-1 1 0 0,-1 0 0 0 0,0 0-1 0 0,1 0 1 0 0,-1 0 0 0 0,1 0-1 0 0,0-1 1 0 0,0 1 0 0 0,0-1-1 0 0,0 1 1 0 0,0-1 0 0 0,0 0 0 0 0,0 0-6 0 0,89 16 773 0 0,-65-20-520 0 0,0-1 0 0 0,0-1 1 0 0,-1-1-1 0 0,1-1 0 0 0,-1-2 1 0 0,-1 0-1 0 0,0-2 0 0 0,0-1 0 0 0,-1-1 1 0 0,0-1-1 0 0,-1-1 0 0 0,-1-1 1 0 0,18-16-254 0 0,-17 12 36 0 0,-1-2 1 0 0,0-1 0 0 0,-2 0-1 0 0,0-2 1 0 0,4-8-37 0 0,-10 14 10 0 0,27-64-23 0 0,-56 83-314 0 0,6 8 275 0 0,0 0 0 0 0,0 0 0 0 0,0 0 0 0 0,1 1 1 0 0,1 0-1 0 0,-1 1 0 0 0,2 0 0 0 0,-1 0 0 0 0,-3 9 52 0 0,2-8-50 0 0,1 0 1 0 0,0 1-1 0 0,1 0 0 0 0,1 0 0 0 0,0 0 0 0 0,0 0 1 0 0,1 1-1 0 0,1 0 0 0 0,0 0 0 0 0,1 0 0 0 0,0 0 1 0 0,1 0-1 0 0,0 1 0 0 0,1-1 0 0 0,1 5 50 0 0,2-12-141 0 0,1 0-1 0 0,0 0 1 0 0,0 0 0 0 0,0 0-1 0 0,1-1 1 0 0,0 0-1 0 0,0 0 1 0 0,0 0-1 0 0,1-1 1 0 0,-1 1 0 0 0,1-1-1 0 0,0-1 1 0 0,0 1-1 0 0,1-1 1 0 0,-1 0-1 0 0,1-1 1 0 0,-1 1 0 0 0,1-1-1 0 0,0 0 1 0 0,0-1-1 0 0,0 0 1 0 0,6 0 141 0 0,53 3-7188 0 0,-49-4 2371 0 0,-3 0 45 0 0</inkml:trace>
  <inkml:trace contextRef="#ctx0" brushRef="#br0" timeOffset="3165.995">3077 306 0 0 0,'0'0'878'0'0,"0"0"443"0"0,0 0 290 0 0,0 0 191 0 0,0 0 109 0 0,0 0 8 0 0,0 0-101 0 0,0 0-217 0 0,0 0-258 0 0,0 0-224 0 0,0 0-156 0 0,-27 29-124 0 0,-83 90-94 0 0,58-38 247 0 0,46-63-773 0 0,-4 4-97 0 0,1 1 0 0 0,1-1 0 0 0,1 2 0 0 0,1-1 0 0 0,1 1 0 0 0,2-1 0 0 0,0 1 0 0 0,1 1-1 0 0,1-1 1 0 0,2 7-122 0 0,0-23-29 0 0,0 0 0 0 0,1-1 0 0 0,0 1-1 0 0,1-1 1 0 0,-1 0 0 0 0,1 1 0 0 0,1-1 0 0 0,-1 0-1 0 0,1-1 1 0 0,0 1 0 0 0,1-1 0 0 0,0 0 0 0 0,0 0-1 0 0,0 0 1 0 0,1 0 0 0 0,-1-1 0 0 0,1 0-1 0 0,1 0 1 0 0,-1-1 0 0 0,1 0 0 0 0,-1 0 0 0 0,1 0-1 0 0,0-1 1 0 0,1 0 0 0 0,-1-1 0 0 0,0 1 0 0 0,1-1-1 0 0,0-1 1 0 0,-1 1 0 0 0,1-1 0 0 0,0-1-1 0 0,6 1 30 0 0,74-14-3425 0 0,-33-11-6099 0 0,-45 16 3108 0 0</inkml:trace>
  <inkml:trace contextRef="#ctx0" brushRef="#br0" timeOffset="3440.676">3158 704 6161 0 0,'0'0'3728'0'0,"0"0"-2133"0"0,0 0-1035 0 0,0 0 48 0 0,0 0 299 0 0,0 0 197 0 0,0 0-18 0 0,0 0-203 0 0,0 0-254 0 0,0 0-224 0 0,0 0-157 0 0,0 0-103 0 0,33 1-64 0 0,104 4-46 0 0,-24-19-541 0 0,-45-1-4030 0 0,-42 9-2264 0 0,-11 2 467 0 0</inkml:trace>
  <inkml:trace contextRef="#ctx0" brushRef="#br0" timeOffset="3740.998">4017 483 9874 0 0,'0'0'1282'0'0,"0"0"-429"0"0,0 0 3 0 0,0 0 290 0 0,0 0 278 0 0,0 0-9 0 0,0 0-310 0 0,0 0-307 0 0,0 0-246 0 0,0 0-166 0 0,0 0-102 0 0,0 0-52 0 0,-13 31-65 0 0,-42 99-46 0 0,-7-15 22 0 0,-38 17-2154 0 0,56-102-3033 0 0,13-16-7425 0 0,27-13 11355 0 0</inkml:trace>
  <inkml:trace contextRef="#ctx0" brushRef="#br0" timeOffset="4014.463">3677 546 8386 0 0,'0'0'1874'0'0,"0"0"-492"0"0,0 0-168 0 0,0 0 29 0 0,0 0-45 0 0,0 0-162 0 0,0 0-241 0 0,0 0-169 0 0,0 0-73 0 0,0 0-61 0 0,0 0-66 0 0,0 0-24 0 0,13 18-14 0 0,41 59-28 0 0,-41-58-245 0 0,1-1 0 0 0,0-1 0 0 0,2 0 0 0 0,-1-1 0 0 0,2-1 0 0 0,0 0 0 0 0,1-1 0 0 0,0-1 0 0 0,1-1 0 0 0,19 9-115 0 0,-35-19-53 0 0,79 35-366 0 0,-44-32-2790 0 0,-31-22-7768 0 0,-8 12 5722 0 0,1 2 3643 0 0</inkml:trace>
  <inkml:trace contextRef="#ctx0" brushRef="#br0" timeOffset="4432.91">3568 321 8282 0 0,'0'0'1359'0'0,"0"0"-460"0"0,0 0 34 0 0,0 0 277 0 0,0 0 177 0 0,0 0-46 0 0,0 0-279 0 0,0 0-297 0 0,0 0-225 0 0,0 0-151 0 0,0 0-88 0 0,0 0-48 0 0,0 0-21 0 0,21-21-17 0 0,65-65-23 0 0,-31 20 166 0 0,20-37 75 0 0,-74 103-448 0 0,1 1 0 0 0,-1-1 0 0 0,0 1-1 0 0,0-1 1 0 0,1 1 0 0 0,-1-1 0 0 0,0 1 0 0 0,0 0 0 0 0,0 0 0 0 0,0 0-1 0 0,0-1 1 0 0,0 1 0 0 0,0 0 0 0 0,0 0 0 0 0,-1 0 0 0 0,1 0 0 0 0,0 1-1 0 0,0-1 1 0 0,-1 0 0 0 0,1 0 0 0 0,-1 0 0 0 0,1 0 0 0 0,-1 1 0 0 0,0-1 0 0 0,1 0-1 0 0,-1 1 1 0 0,0-1 0 0 0,0 0 0 0 0,0 1 0 0 0,0-1 0 0 0,0 0 0 0 0,0 0-1 0 0,0 1 1 0 0,0-1 0 0 0,0 0 0 0 0,-1 1 15 0 0,4 12-7 0 0,5 2 47 0 0,0 0 0 0 0,1 0 0 0 0,1-1 0 0 0,0 0 0 0 0,1-1 0 0 0,1 0 0 0 0,0-1 0 0 0,1 0 0 0 0,4 2-40 0 0,-11-8-33 0 0,28 17-1993 0 0,-22-18-1769 0 0,0 0-3591 0 0,-10-5 667 0 0</inkml:trace>
  <inkml:trace contextRef="#ctx0" brushRef="#br0" timeOffset="4688.201">4271 1 7858 0 0,'0'0'1819'0'0,"0"0"-590"0"0,0 0-28 0 0,0 0 392 0 0,0 0 212 0 0,0 0-76 0 0,0 0-326 0 0,0 0-321 0 0,0 0-230 0 0,23 31-161 0 0,71 101-130 0 0,-52-40 151 0 0,-39-70-562 0 0,11 52 68 0 0,-3 2 0 0 0,-3 0 0 0 0,-4 0 0 0 0,-5 58-218 0 0,0-112-195 0 0,-1-1-1 0 0,0 1 1 0 0,-2-1-1 0 0,-1 1 1 0 0,-1-1-1 0 0,-1 0 1 0 0,0-1 0 0 0,-1 0-1 0 0,-2 0 1 0 0,0-1-1 0 0,-1 0 1 0 0,-3 2 195 0 0,-24 27-4902 0 0,-6-4-4010 0 0,32-36 1514 0 0</inkml:trace>
</inkml:ink>
</file>

<file path=ppt/ink/ink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36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884 318 6409 0 0,'0'0'1338'0'0,"0"0"-320"0"0,0 0-194 0 0,0 0 132 0 0,0 0 326 0 0,0 0 233 0 0,0 0-97 0 0,0 0-328 0 0,0 0-400 0 0,0 0-297 0 0,0 0-173 0 0,0 7-36 0 0,-26 298 1747 0 0,15-255-2130 0 0,-2 0-1 0 0,-3 0 1 0 0,-1-2 0 0 0,-11 19 199 0 0,19-45-483 0 0,-6 3-483 0 0,0-1-1717 0 0,11-10-2855 0 0,4-13 3158 0 0,0-1-127 0 0,0 0 99 0 0,0 0 902 0 0</inkml:trace>
  <inkml:trace contextRef="#ctx0" brushRef="#br0" timeOffset="308.253">336 469 0 0 0,'0'0'3094'0'0,"0"0"-1975"0"0,0 0-503 0 0,0 0 192 0 0,0 0 336 0 0,0 0 302 0 0,0 0 18 0 0,0 0-237 0 0,0 0-292 0 0,0 0-212 0 0,0 0-66 0 0,0 0 62 0 0,0 0 69 0 0,22-14 19 0 0,73-45-15 0 0,23 15 729 0 0,-79 36-1126 0 0,91-22-159 0 0,1 7 1 0 0,1 5-1 0 0,1 6 1 0 0,0 6-1 0 0,10 6-236 0 0,-86 8-3967 0 0,-55 10-8701 0 0,-7-14 9866 0 0</inkml:trace>
  <inkml:trace contextRef="#ctx0" brushRef="#br0" timeOffset="6806.981">210 1135 0 0 0,'0'0'273'0'0,"0"0"896"0"0,0 0 434 0 0,0 0-4 0 0,0 0-248 0 0,0 0-343 0 0,0 0-272 0 0,0 0-145 0 0,24 4 2656 0 0,146-41 2710 0 0,257-66-3291 0 0,2-3-1803 0 0,-315 83-659 0 0,-114 23-182 0 0,0 0 16 0 0,-28 4-270 0 0,-17-6-1090 0 0,16-4-2660 0 0,23 0-3190 0 0,5 5 473 0 0</inkml:trace>
  <inkml:trace contextRef="#ctx0" brushRef="#br0" timeOffset="7942.363">1705 299 0 0 0,'0'0'1039'0'0,"0"0"363"0"0,0 0 119 0 0,0 0-141 0 0,0 0-198 0 0,0 0-156 0 0,0 0-36 0 0,0 0 47 0 0,0 0 50 0 0,27-3 62 0 0,83-13 19 0 0,-82 12-415 0 0,1-1 0 0 0,-1-2 0 0 0,0-1 0 0 0,0-1 0 0 0,-1-1 0 0 0,0-2 0 0 0,16-9-753 0 0,-26 13 148 0 0,122-88 984 0 0,-135 93-1056 0 0,-1 1 0 0 0,0-1 1 0 0,0 0-1 0 0,-1 0 0 0 0,1 0 0 0 0,-1 0 0 0 0,1-1 0 0 0,-1 1 0 0 0,0-1 1 0 0,0 1-1 0 0,0-1 0 0 0,-1 0 0 0 0,0 0 0 0 0,1 0 0 0 0,-1 0 0 0 0,0 0 0 0 0,-1 0 1 0 0,1 0-1 0 0,-1 0 0 0 0,0 0 0 0 0,0 0 0 0 0,0 0 0 0 0,0-1-76 0 0,-2 3 1 0 0,0 1 1 0 0,1 0-1 0 0,-1 0 0 0 0,1 0 1 0 0,-1 0-1 0 0,0 0 0 0 0,0 0 0 0 0,0 0 1 0 0,0 0-1 0 0,0 1 0 0 0,1-1 0 0 0,-1 1 1 0 0,0 0-1 0 0,0-1 0 0 0,0 1 0 0 0,0 0 1 0 0,0 0-1 0 0,0 0 0 0 0,0 0 0 0 0,0 1 1 0 0,0-1-1 0 0,0 0 0 0 0,0 1 0 0 0,0 0 1 0 0,0-1-1 0 0,0 1 0 0 0,0 0 0 0 0,0 0 1 0 0,1 0-1 0 0,-1 0 0 0 0,0 0 1 0 0,1 0-1 0 0,-1 1 0 0 0,1-1 0 0 0,-1 0 1 0 0,0 2-2 0 0,-14 18-15 0 0,1 0 1 0 0,1 1-1 0 0,1 0 0 0 0,1 2 1 0 0,1-1-1 0 0,1 1 1 0 0,1 1-1 0 0,1-1 1 0 0,1 1-1 0 0,2 1 1 0 0,-3 19 14 0 0,-1 43-1 0 0,4 1-1 0 0,5 71 2 0 0,0-75-20 0 0,1-37-12 0 0,1-14-25 0 0,0 0-1 0 0,-2 0 0 0 0,-2 0 1 0 0,0 1-1 0 0,-3-2 0 0 0,-1 1 0 0 0,-1 0 1 0 0,-2-1-1 0 0,-1-1 0 0 0,-2 0 0 0 0,-1 0 1 0 0,-8 12 57 0 0,17-39-164 0 0,1 0 0 0 0,-1 0 0 0 0,0 0 1 0 0,0-1-1 0 0,-1 0 0 0 0,1 0 0 0 0,-1 0 1 0 0,0 0-1 0 0,0-1 0 0 0,0 1 0 0 0,-1-1 1 0 0,1-1-1 0 0,-6 3 164 0 0,-49-10-6497 0 0,6-31-2302 0 0,42 28 5802 0 0</inkml:trace>
  <inkml:trace contextRef="#ctx0" brushRef="#br0" timeOffset="8277.484">1668 819 16 0 0,'0'0'788'0'0,"0"0"132"0"0,0 0 270 0 0,0 0 237 0 0,0 0 107 0 0,0 0-73 0 0,0 0-164 0 0,36-5-123 0 0,112-16-101 0 0,53-26 3017 0 0,-186 42-3817 0 0,183-95 2170 0 0,-95 2-1253 0 0,-99 93-828 0 0,-3 6 22 0 0,-1 7-506 0 0,3 219 1385 0 0,6-146-2622 0 0,2-70-7099 0 0,-7-11-256 0 0</inkml:trace>
  <inkml:trace contextRef="#ctx0" brushRef="#br0" timeOffset="8872.994">72 1474 880 0 0,'0'0'791'0'0,"0"0"105"0"0,0 0 260 0 0,0 0 298 0 0,0 0 77 0 0,0 0-232 0 0,0 0-351 0 0,0 0-232 0 0,0 0-67 0 0,0 0 67 0 0,0 0 120 0 0,0 0 60 0 0,0 0 62 0 0,22-5 20 0 0,149-27 1808 0 0,236-30 1109 0 0,307-30-2651 0 0,-292 44-1167 0 0,-312 33-141 0 0,12-3-643 0 0,0 6 1 0 0,23 5 706 0 0,-84 4-1179 0 0,-46 2-2451 0 0,-90 8-7981 0 0,60-6 6802 0 0</inkml:trace>
  <inkml:trace contextRef="#ctx0" brushRef="#br0" timeOffset="13275.026">1 1783 0 0 0,'0'0'199'0'0,"0"0"428"0"0,0 0 25 0 0,0 0-138 0 0,0 0-104 0 0,0 0-79 0 0,4-3-31 0 0,22-15 1141 0 0,3 13 7800 0 0,58-1-5990 0 0,-25-1-2181 0 0,99-8 545 0 0,83-9-520 0 0,104-38-342 0 0,23 22-735 0 0,-91 21 44 0 0,-140 4 106 0 0,-45-10-4 0 0,-12 14-53 0 0,-22 7-63 0 0,95-7 101 0 0,-73-8 101 0 0,-40 12-929 0 0,-43 5-326 0 0,-1-5-2456 0 0,-1 5-3852 0 0,1 2-2698 0 0</inkml:trace>
</inkml:ink>
</file>

<file path=ppt/ink/ink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3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270 777 1432 0 0,'0'0'796'0'0,"0"0"-230"0"0,0 0-107 0 0,0 0 187 0 0,0 0 375 0 0,0 0 372 0 0,0 0 148 0 0,0 0-120 0 0,0 0-335 0 0,0 0-367 0 0,0 0-257 0 0,-25 7-128 0 0,-77 27-47 0 0,99-34-264 0 0,0 1 1 0 0,0 0-1 0 0,0 0 1 0 0,0 1-1 0 0,0-1 1 0 0,1 1 0 0 0,-1-1-1 0 0,0 1 1 0 0,1 0-1 0 0,-1 0 1 0 0,1 0 0 0 0,0 0-1 0 0,0 0 1 0 0,0 1-1 0 0,0-1 1 0 0,0 1-1 0 0,0-1 1 0 0,0 1 0 0 0,1 0-1 0 0,-1 1-23 0 0,-3 7 118 0 0,-7 6 7 0 0,1 1 1 0 0,2 0-1 0 0,0 1 1 0 0,0 0-1 0 0,2 0 0 0 0,0 1 1 0 0,2 0-1 0 0,0 0 0 0 0,1 1 1 0 0,1-1-1 0 0,1 4-125 0 0,0-19 29 0 0,1 1 1 0 0,1 0-1 0 0,-1 0 0 0 0,1 0 1 0 0,0 0-1 0 0,0-1 0 0 0,0 1 1 0 0,1 0-1 0 0,0 0 0 0 0,0 0 1 0 0,1-1-1 0 0,0 1 0 0 0,0-1 1 0 0,0 1-1 0 0,0-1 0 0 0,1 0 1 0 0,0 0-1 0 0,0 0 0 0 0,0 0 1 0 0,1 0-1 0 0,0-1 0 0 0,0 1 1 0 0,0-1-1 0 0,0 0 1 0 0,1 0-1 0 0,-1-1 0 0 0,1 1 1 0 0,0-1-1 0 0,0 0 0 0 0,0 0 1 0 0,0-1-1 0 0,1 0 0 0 0,5 2-29 0 0,-2-3 183 0 0,0 0 1 0 0,1 0-1 0 0,-1-1 0 0 0,0 0 0 0 0,1-1 0 0 0,-1 0 0 0 0,0 0 1 0 0,0-1-1 0 0,0 0 0 0 0,0-1 0 0 0,0 0 0 0 0,0-1 1 0 0,-1 1-1 0 0,0-2 0 0 0,1 1 0 0 0,-1-1 0 0 0,2-2-183 0 0,120-106 1873 0 0,-91 75-1774 0 0,-2-2 1 0 0,-2-1-1 0 0,-2-2 1 0 0,-2-1-1 0 0,-1-2 1 0 0,-3 0-1 0 0,-2-2 1 0 0,-2-1 0 0 0,-2-1-1 0 0,-2-1 1 0 0,-2-1-1 0 0,-3 0 1 0 0,-2-1-1 0 0,-2 0 1 0 0,-3-1-1 0 0,-2 0 1 0 0,-2-36-100 0 0,-29-46-163 0 0,24 132 154 0 0,0-1 0 0 0,0 1 0 0 0,0 0 0 0 0,-1-1 0 0 0,1 1-1 0 0,-1 0 1 0 0,0 0 0 0 0,0 1 0 0 0,0-1 0 0 0,-1 1 0 0 0,1 0 0 0 0,-1-1-1 0 0,0 2 1 0 0,0-1 0 0 0,0 0 0 0 0,0 1 0 0 0,0 0 0 0 0,-1-1 0 0 0,1 2 0 0 0,-1-1-1 0 0,0 1 1 0 0,1-1 0 0 0,-1 1 0 0 0,0 0 0 0 0,1 1 0 0 0,-1-1 0 0 0,-1 1 9 0 0,-1 2-17 0 0,1 1 1 0 0,-1 0-1 0 0,0 0 1 0 0,1 0-1 0 0,0 0 1 0 0,0 1 0 0 0,0 0-1 0 0,0 1 1 0 0,1-1-1 0 0,0 1 1 0 0,0 0-1 0 0,0 1 1 0 0,0-1-1 0 0,1 1 1 0 0,0 0 0 0 0,0 0-1 0 0,0 0 1 0 0,1 0-1 0 0,0 1 1 0 0,0-1-1 0 0,-1 7 17 0 0,1-8 6 0 0,-8 19 22 0 0,0 1 1 0 0,2 0 0 0 0,1 1 0 0 0,1 0 0 0 0,1 0 0 0 0,1 1 0 0 0,1 0 0 0 0,2 0 0 0 0,1 0 0 0 0,0 0 0 0 0,3 0 0 0 0,0 0-1 0 0,1 0 1 0 0,2-1 0 0 0,1 1 0 0 0,0-1 0 0 0,2 0 0 0 0,2-1 0 0 0,10 23-29 0 0,6 0 127 0 0,1 0 0 0 0,2-2 0 0 0,3-1 0 0 0,8 7-127 0 0,86 89 220 0 0,-107-116-621 0 0,-6-31-16476 0 0,-11 2 11849 0 0</inkml:trace>
  <inkml:trace contextRef="#ctx0" brushRef="#br0" timeOffset="235.388">1159 748 7274 0 0,'0'0'1584'0'0,"0"0"-264"0"0,0 0 72 0 0,0 0 253 0 0,0 0 163 0 0,-11 33-145 0 0,-31 104-384 0 0,20-42 344 0 0,21-93-1648 0 0,1 0-1 0 0,-1-1 1 0 0,0 1-1 0 0,1 0 1 0 0,0 0-1 0 0,-1 1 0 0 0,1-1 1 0 0,0 0-1 0 0,0 0 1 0 0,0 0-1 0 0,0 0 1 0 0,1 0-1 0 0,-1 0 1 0 0,0 0-1 0 0,1 0 1 0 0,-1 0-1 0 0,1 0 1 0 0,0 0-1 0 0,0 0 1 0 0,0-1-1 0 0,0 1 1 0 0,0 0-1 0 0,0 0 1 0 0,0-1-1 0 0,1 1 0 0 0,-1-1 1 0 0,0 1-1 0 0,1-1 1 0 0,0 0-1 0 0,-1 1 1 0 0,1-1-1 0 0,0 0 1 0 0,-1 0-1 0 0,1 0 1 0 0,1 0 25 0 0,20-31-5986 0 0,-18 20 1163 0 0,0-1-3063 0 0</inkml:trace>
  <inkml:trace contextRef="#ctx0" brushRef="#br0" timeOffset="483.138">1063 251 11010 0 0,'0'0'520'0'0,"0"0"-800"0"0,0 0-368 0 0,0 0-72 0 0,0 0 128 0 0,0 0-24 0 0,0 0-824 0 0,0 0-1569 0 0,0 0-1216 0 0</inkml:trace>
  <inkml:trace contextRef="#ctx0" brushRef="#br0" timeOffset="770.026">1516 571 5081 0 0,'0'0'3422'0'0,"0"0"-1404"0"0,0 0-402 0 0,0 0 62 0 0,0 0 77 0 0,0 0-111 0 0,0 0-334 0 0,0 0-398 0 0,0 0-294 0 0,0 0-188 0 0,0 0-102 0 0,0 0-55 0 0,0 0-52 0 0,-2 0-58 0 0,-4 2-144 0 0,0 1-1 0 0,0 0 1 0 0,1 0 0 0 0,-1 1 0 0 0,1 0 0 0 0,0-1 0 0 0,0 2 0 0 0,0-1 0 0 0,1 1 0 0 0,0-1 0 0 0,-1 1 0 0 0,2 0 0 0 0,-1 1 0 0 0,1-1-1 0 0,-1 1 1 0 0,1-1 0 0 0,1 1 0 0 0,-1 0 0 0 0,1 0 0 0 0,0 0 0 0 0,1 1-19 0 0,-1-2-5 0 0,1 0 0 0 0,0 0 0 0 0,1 0 0 0 0,-1 0 0 0 0,1 0 0 0 0,0 0 0 0 0,0 0 0 0 0,1 0 1 0 0,0 0-1 0 0,-1 0 0 0 0,2 0 0 0 0,-1 0 0 0 0,0 0 0 0 0,1 0 0 0 0,0-1 0 0 0,0 1 0 0 0,1-1 0 0 0,-1 1 0 0 0,1-1 0 0 0,0 0 0 0 0,0 0 0 0 0,0 0 0 0 0,1 0 0 0 0,-1 0 1 0 0,1-1-1 0 0,0 0 0 0 0,0 0 5 0 0,57 51 30 0 0,-55-49 11 0 0,1-1 0 0 0,-2 1 0 0 0,1 0 0 0 0,0 1-1 0 0,-1-1 1 0 0,0 1 0 0 0,0 0 0 0 0,-1 0 0 0 0,1 1 0 0 0,-1 0-1 0 0,-1-1 1 0 0,1 1 0 0 0,-1 0 0 0 0,-1 1 0 0 0,1-1 0 0 0,-1 0 0 0 0,0 1-1 0 0,-1-1 1 0 0,0 1 0 0 0,0 0 0 0 0,0 5-41 0 0,-4-7 53 0 0,0 1 0 0 0,0-1 1 0 0,-1 0-1 0 0,1 0 0 0 0,-1 0 1 0 0,-1-1-1 0 0,1 1 0 0 0,-1-1 0 0 0,0 0 1 0 0,0 0-1 0 0,-1-1 0 0 0,1 1 0 0 0,-1-1 1 0 0,0 0-1 0 0,0-1 0 0 0,0 0 1 0 0,0 0-1 0 0,-1 0 0 0 0,0 0 0 0 0,1-1 1 0 0,-3 0-54 0 0,-3 3-106 0 0,-1 0 1 0 0,0-1 0 0 0,1-1-1 0 0,-1 0 1 0 0,-1-1 0 0 0,1 0-1 0 0,0-1 1 0 0,-9 0 105 0 0,21-1-130 0 0,0 0 0 0 0,0 0 0 0 0,0 0 0 0 0,0 0-1 0 0,0 0 1 0 0,0 0 0 0 0,0 0 0 0 0,0-1 0 0 0,0 1 0 0 0,-1 0 0 0 0,1 0 0 0 0,0-1 0 0 0,0 1 0 0 0,1-1-1 0 0,-1 1 1 0 0,0-1 0 0 0,0 1 0 0 0,0-1 0 0 0,0 0 0 0 0,0 0 0 0 0,0 1 0 0 0,1-1 0 0 0,-1 0 0 0 0,0 0-1 0 0,1 0 1 0 0,-1 0 0 0 0,1 1 0 0 0,-1-1 0 0 0,1 0 0 0 0,-1 0 0 0 0,1 0 0 0 0,-1 0 0 0 0,1 0 0 0 0,0-1-1 0 0,0 1 1 0 0,0 0 0 0 0,-1 0 0 0 0,1 0 0 0 0,0 0 0 0 0,0 0 0 0 0,1 0 0 0 0,-1 0 0 0 0,0 0 0 0 0,0 0 0 0 0,0 0-1 0 0,1 0 1 0 0,-1-1 130 0 0,22-48-11444 0 0,-16 38 6106 0 0</inkml:trace>
  <inkml:trace contextRef="#ctx0" brushRef="#br0" timeOffset="1112.918">2017 59 10450 0 0,'0'0'1437'0'0,"0"0"-325"0"0,0 0-24 0 0,0 0 92 0 0,0 0 147 0 0,0 0 11 0 0,0 0-234 0 0,0 0-269 0 0,0 0-188 0 0,0 0-139 0 0,0 0-108 0 0,0 0-61 0 0,0 0-13 0 0,-7 34-3 0 0,-22 106 4 0 0,28-41 240 0 0,9-46-321 0 0,8 47-54 0 0,-5 1-1 0 0,-2 54-191 0 0,-9-119-4 0 0,1-2-119 0 0,-1 0-1 0 0,-2 0 1 0 0,-1 0 0 0 0,-2-1 0 0 0,-3 11 123 0 0,-12 4-2450 0 0,12-46 488 0 0,0-14-11534 0 0,8 8 8087 0 0</inkml:trace>
  <inkml:trace contextRef="#ctx0" brushRef="#br0" timeOffset="1423.956">2343 350 7434 0 0,'0'0'829'0'0,"0"0"46"0"0,0 0 288 0 0,0 0 353 0 0,0 0 166 0 0,0 0-138 0 0,-33 29-369 0 0,-101 89-335 0 0,43-34 942 0 0,91-82-1766 0 0,-1-1 1 0 0,0 1-1 0 0,0 0 0 0 0,1-1 0 0 0,-1 1 1 0 0,1 0-1 0 0,0 0 0 0 0,-1-1 1 0 0,1 1-1 0 0,0 0 0 0 0,0 0 1 0 0,0-1-1 0 0,0 1 0 0 0,0 0 0 0 0,1 0 1 0 0,-1-1-1 0 0,0 1 0 0 0,1 0 1 0 0,-1 0-1 0 0,1-1 0 0 0,0 1 0 0 0,-1-1 1 0 0,1 1-1 0 0,0 0 0 0 0,0-1 1 0 0,0 0-1 0 0,0 1 0 0 0,1-1 0 0 0,-1 0 1 0 0,0 1-1 0 0,0-1 0 0 0,1 0 1 0 0,-1 0-1 0 0,1 0 0 0 0,-1 0 0 0 0,1 0 1 0 0,-1 0-1 0 0,1-1 0 0 0,0 1 1 0 0,-1 0-1 0 0,1-1 0 0 0,0 1 1 0 0,-1-1-1 0 0,1 0 0 0 0,0 0 0 0 0,0 0 1 0 0,0 1-1 0 0,-1-2 0 0 0,1 1 1 0 0,0 0-1 0 0,0 0 0 0 0,-1 0 0 0 0,2-1-16 0 0,10 4 96 0 0,8 4 42 0 0,-11-5-59 0 0,0 0 0 0 0,-1 1 1 0 0,1 0-1 0 0,-1 0 0 0 0,1 1 0 0 0,-1 1 0 0 0,0-1 1 0 0,-1 1-1 0 0,1 1 0 0 0,-1 0 0 0 0,0 0 0 0 0,0 1 0 0 0,-1-1 1 0 0,0 2-1 0 0,0-1 0 0 0,-1 1 0 0 0,3 4-79 0 0,-2 1 287 0 0,0 0 0 0 0,0 1 0 0 0,-2 0 0 0 0,0 0 1 0 0,0 1-1 0 0,-2-1 0 0 0,1 1 0 0 0,-1 5-287 0 0,19 46 386 0 0,-21-65-597 0 0,0 1 0 0 0,0-1 0 0 0,1 0 0 0 0,-1 0 0 0 0,0 0 1 0 0,1 0-1 0 0,-1-1 0 0 0,1 1 0 0 0,-1 0 0 0 0,1 0 0 0 0,-1-1 1 0 0,1 1-1 0 0,-1-1 0 0 0,1 0 0 0 0,0 1 0 0 0,-1-1 0 0 0,1 0 1 0 0,0 0-1 0 0,-1 0 0 0 0,1 0 0 0 0,0 0 0 0 0,-1 0 1 0 0,1-1-1 0 0,0 1 0 0 0,-1 0 0 0 0,1-1 0 0 0,0 0 211 0 0,13-5-5659 0 0,-6 2-312 0 0,-1 1-672 0 0</inkml:trace>
</inkml:ink>
</file>

<file path=ppt/ink/ink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67 0 0 0,'0'0'463'0'0,"0"0"798"0"0,0 0 345 0 0,0 0 56 0 0,0 0-90 0 0,0 0-146 0 0,0 0-98 0 0,0 0-104 0 0,0 0-82 0 0,0 0-99 0 0,-2-6-156 0 0,-7-17 1250 0 0,1 76-1218 0 0,2 1-1 0 0,3 0 0 0 0,2 1 0 0 0,3 11-918 0 0,-2-60 30 0 0,0-1 1 0 0,0 0-1 0 0,0 0 0 0 0,1 1 1 0 0,0-1-1 0 0,0 0 0 0 0,1 0 0 0 0,-1 0 1 0 0,1 0-1 0 0,0 0 0 0 0,0 0 1 0 0,1 0-1 0 0,-1-1 0 0 0,1 1 0 0 0,0-1 1 0 0,1 0-1 0 0,-1 0 0 0 0,1 0 1 0 0,-1 0-1 0 0,1 0 0 0 0,0-1 0 0 0,1 0 1 0 0,-1 0-1 0 0,0 0 0 0 0,1 0 1 0 0,0-1-1 0 0,0 0 0 0 0,-1 0 1 0 0,1 0-1 0 0,1 0 0 0 0,-1-1 0 0 0,0 0 1 0 0,0 0-1 0 0,0 0 0 0 0,1-1 1 0 0,-1 1-1 0 0,0-1 0 0 0,1-1 0 0 0,-1 1 1 0 0,0-1-1 0 0,0 0 0 0 0,1 0 1 0 0,-1 0-1 0 0,0-1 0 0 0,0 0-30 0 0,21-13 197 0 0,0-1 0 0 0,0-1 0 0 0,-2-2 1 0 0,0 0-1 0 0,9-12-197 0 0,105-115 309 0 0,1-31 99 0 0,-137 177-403 0 0,0-1 0 0 0,0 1 1 0 0,0 0-1 0 0,0 0 0 0 0,0 0 0 0 0,1 0 0 0 0,-1 0 0 0 0,0 1 0 0 0,-1-1 1 0 0,1 1-1 0 0,0-1 0 0 0,0 1 0 0 0,0 0 0 0 0,0-1 0 0 0,0 1 1 0 0,0 0-1 0 0,-1 0 0 0 0,1 0 0 0 0,0 1 0 0 0,-1-1 0 0 0,1 0 0 0 0,-1 1 1 0 0,1-1-1 0 0,-1 1 0 0 0,0-1 0 0 0,0 1 0 0 0,0-1 0 0 0,0 1 0 0 0,0 0 1 0 0,0 0-1 0 0,0 0 0 0 0,0-1 0 0 0,-1 1 0 0 0,1 0 0 0 0,0 0 0 0 0,-1 0 1 0 0,0 1-6 0 0,7 9 24 0 0,6 11 81 0 0,-1 1 0 0 0,-1 0 0 0 0,-2 1 1 0 0,0 0-1 0 0,-2 1 0 0 0,0 0 0 0 0,-2 0 1 0 0,-1 0-1 0 0,0 20-105 0 0,-10 66 480 0 0,5-109-468 0 0,0 1 0 0 0,0-1 0 0 0,-1 0 0 0 0,1 0-1 0 0,-1 0 1 0 0,0 0 0 0 0,0 0 0 0 0,0 0-1 0 0,0 0 1 0 0,-1-1 0 0 0,1 1 0 0 0,-1-1-1 0 0,0 0 1 0 0,1 1 0 0 0,-1-1 0 0 0,0-1-1 0 0,0 1 1 0 0,0 0 0 0 0,-1-1 0 0 0,1 1-1 0 0,0-1 1 0 0,0 0 0 0 0,-1 0 0 0 0,1 0-1 0 0,-1-1 1 0 0,1 1 0 0 0,-1-1 0 0 0,1 0-1 0 0,-1 0 1 0 0,-1 0-12 0 0,1 0-38 0 0,0 1 1 0 0,0-1-1 0 0,0 0 0 0 0,0-1 0 0 0,0 1 0 0 0,0-1 0 0 0,0 1 0 0 0,0-1 1 0 0,0-1-1 0 0,0 1 0 0 0,0 0 0 0 0,0-1 0 0 0,1 0 0 0 0,-1 0 0 0 0,0 0 1 0 0,1 0-1 0 0,0-1 0 0 0,-1 1 0 0 0,1-1 0 0 0,0 0 0 0 0,1 0 0 0 0,-1 0 1 0 0,0 0-1 0 0,1 0 0 0 0,0-1 0 0 0,-2-1 38 0 0,7-39-3881 0 0,15 20-5931 0 0,-14 19 6344 0 0,0 1-2872 0 0</inkml:trace>
</inkml:ink>
</file>

<file path=ppt/ink/ink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7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 9914 0 0,'0'0'1304'0'0,"0"0"-423"0"0,0 0-225 0 0,0 0 96 0 0,0 0 160 0 0,0 0 72 0 0,0 0-272 0 0,0 0-439 0 0,0 0-394 0 0,0 0-311 0 0,0 0-200 0 0,0 0-312 0 0,0 0-656 0 0,9-11-1545 0 0,-3 11-1576 0 0,-4 0-72 0 0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46.2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111 756 0 0 0,'0'0'751'0'0,"0"0"93"0"0,0 0 75 0 0,0 0 208 0 0,0 0 218 0 0,0 0 85 0 0,0 0-123 0 0,0 0-216 0 0,0 0-206 0 0,0 0-140 0 0,0 0-88 0 0,6-1-35 0 0,50 9 2083 0 0,-38-4-2046 0 0,-1-1 0 0 0,1-1-1 0 0,-1-1 1 0 0,1 0 0 0 0,0-2-1 0 0,0 0 1 0 0,5-1-659 0 0,179-28 833 0 0,-172 27-1526 0 0,-29 3 254 0 0,-1 0-186 0 0,0 0-228 0 0,0 0-363 0 0,-17 8-7663 0 0,12-5 1712 0 0</inkml:trace>
  <inkml:trace contextRef="#ctx0" brushRef="#br0" timeOffset="298.67">0 1061 184 0 0,'0'0'1062'0'0,"0"0"-137"0"0,0 0 169 0 0,0 0 379 0 0,0 0 318 0 0,0 0 78 0 0,0 0-217 0 0,0 0-306 0 0,0 0-241 0 0,0 0-167 0 0,0 0-89 0 0,32-4-63 0 0,98-14-59 0 0,34 0 1246 0 0,-118 18-3288 0 0,-28 0-5605 0 0,-15 0-1467 0 0</inkml:trace>
  <inkml:trace contextRef="#ctx0" brushRef="#br0" timeOffset="1333.831">1274 483 4329 0 0,'0'0'2087'0'0,"0"0"-843"0"0,0 0-330 0 0,0 0 63 0 0,0 0 117 0 0,0 0 38 0 0,0 0-137 0 0,0 0-257 0 0,0 0-262 0 0,0 0-199 0 0,-32-1-128 0 0,-99-1-85 0 0,127 2-63 0 0,1 0 0 0 0,0 0 0 0 0,-1 0 0 0 0,1 0 0 0 0,-1 0 0 0 0,1 1 0 0 0,0 0 0 0 0,-1-1 0 0 0,1 1 0 0 0,0 0-1 0 0,0 1 1 0 0,0-1 0 0 0,0 1 0 0 0,0-1 0 0 0,0 1 0 0 0,0 0 0 0 0,0 0 0 0 0,0 0 0 0 0,1 0 0 0 0,-1 1-1 0 0,-7 7-3 0 0,-8 4-4 0 0,0 1 0 0 0,2 1 0 0 0,0 0 0 0 0,1 1 0 0 0,0 1 0 0 0,2 0 0 0 0,0 1 0 0 0,1 1-1 0 0,0 0 1 0 0,2 0 0 0 0,1 1 0 0 0,0 0 0 0 0,2 1 0 0 0,0 0 0 0 0,-2 20 7 0 0,8-38 7 0 0,0 0 1 0 0,0 0-1 0 0,1 0 0 0 0,0 1 1 0 0,0-1-1 0 0,0 0 1 0 0,0 0-1 0 0,1 0 1 0 0,0 1-1 0 0,0-1 0 0 0,0 0 1 0 0,0 0-1 0 0,1 0 1 0 0,-1 0-1 0 0,1 0 0 0 0,0-1 1 0 0,0 1-1 0 0,0 0 1 0 0,1-1-1 0 0,-1 0 1 0 0,1 1-1 0 0,0-1 0 0 0,0 0 1 0 0,0 0-1 0 0,0-1 1 0 0,1 1-1 0 0,-1-1 1 0 0,1 1-1 0 0,-1-1 0 0 0,1 0 1 0 0,0-1-1 0 0,0 1 1 0 0,0-1-1 0 0,0 1 0 0 0,0-1 1 0 0,0 0-1 0 0,0-1 1 0 0,0 1-1 0 0,2-1-7 0 0,16 0 230 0 0,-1-1 0 0 0,1-2 0 0 0,-1 0 0 0 0,0-1 0 0 0,0-1 0 0 0,0-1-1 0 0,0-1 1 0 0,-1-1 0 0 0,0-1 0 0 0,-1 0 0 0 0,0-2 0 0 0,0 0 0 0 0,-1-1 0 0 0,0-1 0 0 0,-2 0 0 0 0,1-2-1 0 0,-2 0 1 0 0,4-5-230 0 0,2 2-19 0 0,-1-2-1 0 0,-2 0 0 0 0,0-1 0 0 0,-1-1 0 0 0,-1 0 1 0 0,-1-1-1 0 0,-1-1 0 0 0,-1-1 0 0 0,-1 0 0 0 0,-2 0 1 0 0,0-1-1 0 0,-2 0 0 0 0,0-1 0 0 0,-2 0 0 0 0,-1 0 1 0 0,-2 0-1 0 0,0 0 0 0 0,-2-1 0 0 0,-2-27 20 0 0,1 49-81 0 0,0 0-1 0 0,0-1 1 0 0,-1 1-1 0 0,0-1 0 0 0,-1 1 1 0 0,1 0-1 0 0,-1 0 1 0 0,-1 0-1 0 0,1 0 0 0 0,-1 0 1 0 0,0 0-1 0 0,0 1 1 0 0,0-1-1 0 0,-1 1 0 0 0,0 0 1 0 0,0 0-1 0 0,0 0 1 0 0,-1 1-1 0 0,0 0 1 0 0,0-1-1 0 0,0 1 0 0 0,0 1 1 0 0,0-1-1 0 0,-1 1 1 0 0,0 0-1 0 0,1 0 0 0 0,-1 1 1 0 0,0 0-1 0 0,-1 0 1 0 0,1 0-1 0 0,0 1 1 0 0,0 0-1 0 0,-1 0 0 0 0,-3 0 82 0 0,2 4-31 0 0,1 0 0 0 0,-1 0 0 0 0,1 1-1 0 0,0 0 1 0 0,1 0 0 0 0,-1 1 0 0 0,1-1-1 0 0,0 1 1 0 0,0 1 0 0 0,0-1 0 0 0,1 1-1 0 0,-1 0 1 0 0,2 1 0 0 0,-1-1 0 0 0,1 1-1 0 0,0 0 1 0 0,0 0 0 0 0,0 0 0 0 0,1 0-1 0 0,1 1 1 0 0,-1 0 0 0 0,1-1 0 0 0,-1 6 31 0 0,-1 1 86 0 0,1-1 0 0 0,1 0 0 0 0,0 1 0 0 0,0-1 0 0 0,1 1 0 0 0,1 0 0 0 0,1-1 0 0 0,0 1 0 0 0,0 0 0 0 0,1-1 0 0 0,1 0 0 0 0,0 1 0 0 0,1-1 0 0 0,1 0 0 0 0,4 10-86 0 0,11 16 242 0 0,1 0 0 0 0,2-1 1 0 0,2-1-1 0 0,7 6-242 0 0,16 34-1706 0 0,-47-77 260 0 0,-1 0-745 0 0,0 0-799 0 0,0 0-665 0 0,0 0 34 0 0,0 0 2026 0 0</inkml:trace>
  <inkml:trace contextRef="#ctx0" brushRef="#br0" timeOffset="1712.329">1611 1 632 0 0,'0'0'619'0'0,"0"0"53"0"0,0 0 371 0 0,0 0 433 0 0,0 0 266 0 0,0 0-31 0 0,0 0-219 0 0,0 0-234 0 0,0 0-211 0 0,0 0-154 0 0,0 0-147 0 0,0 0-137 0 0,0 0-97 0 0,32 0-89 0 0,141 0 163 0 0,-117 7-186 0 0,-59 30 209 0 0,-43 14 141 0 0,36-41-635 0 0,1-1-1 0 0,-1 1 0 0 0,2 0 0 0 0,0 1 0 0 0,0 0 0 0 0,1 1 0 0 0,0-1 0 0 0,-5 12-114 0 0,12-21 10 0 0,-1 0-1 0 0,1-1 0 0 0,-1 1 1 0 0,1 0-1 0 0,-1-1 0 0 0,1 1 1 0 0,0 0-1 0 0,0 0 0 0 0,0-1 1 0 0,0 1-1 0 0,0 0 0 0 0,0 0 1 0 0,1-1-1 0 0,-1 1 0 0 0,0 0 1 0 0,1-1-1 0 0,-1 1 0 0 0,1 0 1 0 0,0-1-1 0 0,0 1 1 0 0,-1-1-1 0 0,1 1 0 0 0,0-1 1 0 0,0 1-1 0 0,1-1 0 0 0,-1 0 1 0 0,0 0-1 0 0,0 1 0 0 0,1-1 1 0 0,-1 0-1 0 0,0 0 0 0 0,1 0 1 0 0,-1 0-1 0 0,1-1 0 0 0,-1 1 1 0 0,1 0-1 0 0,0-1 0 0 0,-1 1 1 0 0,1-1-1 0 0,0 1 0 0 0,-1-1 1 0 0,2 1-10 0 0,81 5-543 0 0,-72-6 73 0 0,32-5-5296 0 0,-34 3 1982 0 0,-2 2-4179 0 0</inkml:trace>
  <inkml:trace contextRef="#ctx0" brushRef="#br0" timeOffset="5046.179">2246 505 0 0 0,'0'0'607'0'0,"0"0"-91"0"0,0 0 63 0 0,0 0 236 0 0,0 0 242 0 0,0 0 130 0 0,0 0-17 0 0,0 0-188 0 0,0 0-179 0 0,0 0-104 0 0,0 0-75 0 0,-18 0 51 0 0,-57-1 85 0 0,30 17 1198 0 0,38-9-1426 0 0,-7 6-186 0 0,0 0 0 0 0,1 1-1 0 0,1 1 1 0 0,0 0 0 0 0,1 0 0 0 0,0 1 0 0 0,2 1-1 0 0,0 0 1 0 0,0 0 0 0 0,2 1 0 0 0,0-1 0 0 0,1 2-1 0 0,1-1 1 0 0,1 1-346 0 0,-7 124 583 0 0,13-135-540 0 0,1-1 0 0 0,-1 0 0 0 0,2 0 1 0 0,-1-1-1 0 0,1 1 0 0 0,0-1 0 0 0,0 1 0 0 0,1-1 0 0 0,0-1 1 0 0,0 1-1 0 0,0-1 0 0 0,0 0 0 0 0,1 0 0 0 0,0 0 0 0 0,0-1 1 0 0,1 0-1 0 0,-1 0 0 0 0,1 0 0 0 0,0-1 0 0 0,0 0 0 0 0,0 0 1 0 0,0-1-1 0 0,0 0 0 0 0,1 0 0 0 0,-1-1 0 0 0,1 0 0 0 0,-1 0 1 0 0,1-1-1 0 0,-1 0 0 0 0,2 0-43 0 0,8-1 214 0 0,-1-1-1 0 0,1 0 1 0 0,-1-1 0 0 0,1-1 0 0 0,-1 0-1 0 0,0-2 1 0 0,0 0 0 0 0,-1 0-1 0 0,0-1 1 0 0,0-1 0 0 0,-1-1 0 0 0,0 0-1 0 0,0-1 1 0 0,-1 0 0 0 0,0-1 0 0 0,-1 0-1 0 0,0-1 1 0 0,-1-1 0 0 0,6-8-214 0 0,-10 13 8 0 0,-1 0 1 0 0,0 0 0 0 0,0-1-1 0 0,-1 1 1 0 0,0-1 0 0 0,-1 0-1 0 0,0-1 1 0 0,0 1 0 0 0,-1-1-1 0 0,0 0 1 0 0,-1 0 0 0 0,0 0-1 0 0,-1 0 1 0 0,0 0 0 0 0,0 0-1 0 0,-1 0 1 0 0,-1 0 0 0 0,1-1-1 0 0,-2 1 1 0 0,1 0 0 0 0,-1 0-1 0 0,-1 1 1 0 0,0-1 0 0 0,0 0-1 0 0,-1 1 1 0 0,0-1 0 0 0,-1 1-1 0 0,0 1 1 0 0,0-1 0 0 0,-3-2-9 0 0,1 2-227 0 0,-1-1 0 0 0,0 2 1 0 0,0-1-1 0 0,-1 1 0 0 0,0 0 0 0 0,0 1 0 0 0,-1 0 1 0 0,0 1-1 0 0,-1 0 0 0 0,1 0 0 0 0,-1 1 1 0 0,0 1-1 0 0,0-1 0 0 0,0 2 0 0 0,-2-1 227 0 0,5 3-461 0 0,0-1-1 0 0,-1 2 1 0 0,1-1-1 0 0,-1 1 1 0 0,0 0-1 0 0,1 0 1 0 0,-1 1 0 0 0,1 1-1 0 0,0-1 1 0 0,-1 1-1 0 0,1 1 1 0 0,0-1-1 0 0,0 1 1 0 0,-1 1 461 0 0,-57 35-9941 0 0,47-24 5740 0 0</inkml:trace>
  <inkml:trace contextRef="#ctx0" brushRef="#br0" timeOffset="5510.826">1889 815 2585 0 0,'0'0'1979'0'0,"0"0"-252"0"0,0 0-68 0 0,0 0 77 0 0,0 0 3 0 0,0 0-189 0 0,0 0-306 0 0,0 0-205 0 0,0 0-110 0 0,0 0-54 0 0,0 0-43 0 0,0 0-78 0 0,0 0-119 0 0,35-7-148 0 0,105-20-151 0 0,-41 20 284 0 0,-97 7-605 0 0,0 0 0 0 0,-1 0 0 0 0,1 0-1 0 0,0 0 1 0 0,0 0 0 0 0,0 0 0 0 0,0 1 0 0 0,-1-1 0 0 0,1 1 0 0 0,0-1 0 0 0,0 1 0 0 0,-1 0 0 0 0,1 0 0 0 0,0-1 0 0 0,-1 1 0 0 0,1 0 0 0 0,-1 0 0 0 0,1 1-1 0 0,-1-1 1 0 0,0 0 0 0 0,1 0 0 0 0,-1 1 0 0 0,0-1 0 0 0,0 1 0 0 0,0-1 0 0 0,0 1 0 0 0,1 1-15 0 0,4 6 30 0 0,59 6 224 0 0,-43-15-240 0 0,-6 1-107 0 0,0-1 0 0 0,0 0 0 0 0,1-2 0 0 0,-1 0-1 0 0,0 0 1 0 0,0-2 0 0 0,8-2 93 0 0,-20 0-1803 0 0,-4 5-5339 0 0,0 1 7125 0 0,0 0-9964 0 0</inkml:trace>
  <inkml:trace contextRef="#ctx0" brushRef="#br0" timeOffset="6179.839">751 1183 1736 0 0,'0'0'843'0'0,"0"0"211"0"0,0 0 415 0 0,0 0 469 0 0,0 0 143 0 0,0 0-200 0 0,0 0-306 0 0,35 0-246 0 0,112 0-170 0 0,451 7 3770 0 0,-39-31-3444 0 0,-190-25-1467 0 0,-326 42-251 0 0,21-4-773 0 0,-24 0-3086 0 0,-35 10 2238 0 0,-5 1-3765 0 0,0 0-2026 0 0</inkml:trace>
  <inkml:trace contextRef="#ctx0" brushRef="#br0" timeOffset="6829.868">1486 1488 2905 0 0,'0'0'1085'0'0,"0"0"115"0"0,0 0 318 0 0,0 0 310 0 0,0 0 68 0 0,0 0-257 0 0,0 0-382 0 0,0 0-345 0 0,0 0-253 0 0,0 0-148 0 0,0 0-70 0 0,0 0-43 0 0,0 0-21 0 0,-22 8-17 0 0,-73 27-46 0 0,89-32-275 0 0,0-1 0 0 0,0 1 0 0 0,0 0 0 0 0,1 0 0 0 0,-1 0 0 0 0,1 1 0 0 0,0 0 0 0 0,-1 0 0 0 0,2 0 0 0 0,-1 1 0 0 0,0 0 0 0 0,1 0 0 0 0,-2 3-39 0 0,-10 11 99 0 0,3-5-84 0 0,1-1-1 0 0,1 2 1 0 0,0 0-1 0 0,1 0 1 0 0,0 1-1 0 0,2 0 1 0 0,-1 0-1 0 0,2 1 1 0 0,1 0-1 0 0,0 1 1 0 0,1-1-1 0 0,0 1 1 0 0,2 0-1 0 0,0 3-14 0 0,2-17 10 0 0,1 0-1 0 0,1 0 1 0 0,-1-1-1 0 0,0 1 0 0 0,1 0 1 0 0,0 0-1 0 0,0-1 1 0 0,0 1-1 0 0,0-1 1 0 0,0 1-1 0 0,1-1 0 0 0,0 1 1 0 0,0-1-1 0 0,0 0 1 0 0,0 0-1 0 0,0 0 1 0 0,0 0-1 0 0,1 0 1 0 0,0 0-1 0 0,-1-1 0 0 0,1 1 1 0 0,0-1-1 0 0,0 0 1 0 0,1 1-1 0 0,-1-2 1 0 0,0 1-1 0 0,1 0 0 0 0,-1-1 1 0 0,1 1-1 0 0,-1-1 1 0 0,1 0-1 0 0,0 0 1 0 0,-1-1-1 0 0,1 1 1 0 0,0-1-1 0 0,0 0 0 0 0,-1 0 1 0 0,1 0-1 0 0,0 0-9 0 0,13 0 181 0 0,0-1-1 0 0,0-1 0 0 0,0 0 0 0 0,-1-1 1 0 0,1-1-1 0 0,-1-1 0 0 0,0 0 1 0 0,0-1-1 0 0,0 0 0 0 0,-1-2 0 0 0,11-6-180 0 0,7-7 241 0 0,-1 0-1 0 0,-1-2 1 0 0,-1-1 0 0 0,-2-1-1 0 0,0-2 1 0 0,-2-1-1 0 0,0-1 1 0 0,14-23-241 0 0,-32 41-58 0 0,0 0-1 0 0,-1 0 1 0 0,0-1 0 0 0,0 0 0 0 0,-2 0-1 0 0,1-1 1 0 0,-2 1 0 0 0,1-1 0 0 0,-2 0 0 0 0,0 0-1 0 0,0-1 1 0 0,-1 1 0 0 0,-1 0 0 0 0,0-1 0 0 0,-1 1-1 0 0,-1-1 1 0 0,0 0 0 0 0,-1 1 0 0 0,0 0-1 0 0,-1 0 1 0 0,0-1 0 0 0,-1 1 0 0 0,-1-1 58 0 0,2 10-69 0 0,-1-1 0 0 0,0 1 0 0 0,0 0 0 0 0,0 0 0 0 0,-1 0 0 0 0,1 0 0 0 0,-1 1 0 0 0,0-1-1 0 0,0 1 1 0 0,0 1 0 0 0,0-1 0 0 0,0 1 0 0 0,-1 0 0 0 0,1 0 0 0 0,-1 0 0 0 0,0 1 0 0 0,1 0 0 0 0,-1 0 0 0 0,0 0 0 0 0,0 1 0 0 0,1 0 0 0 0,-1 0 0 0 0,0 0 0 0 0,0 1 0 0 0,0 0 0 0 0,1 0 0 0 0,-1 0 0 0 0,0 1 0 0 0,1 0 0 0 0,0 0 0 0 0,-1 0 0 0 0,1 1-1 0 0,0 0 1 0 0,0 0 0 0 0,0 0 0 0 0,0 1 0 0 0,1-1 0 0 0,0 1 0 0 0,-2 1 69 0 0,-5 10 92 0 0,1 0 0 0 0,0 1-1 0 0,1 0 1 0 0,1 0 0 0 0,0 1 0 0 0,1 0-1 0 0,1 0 1 0 0,1 0 0 0 0,1 1-1 0 0,0 0 1 0 0,1 0 0 0 0,1 0 0 0 0,0 1-1 0 0,2-1 1 0 0,0 0 0 0 0,1 0 0 0 0,1 1-1 0 0,2 11-91 0 0,2-2 134 0 0,1-1 0 0 0,1 0-1 0 0,2 0 1 0 0,0 0 0 0 0,2-1-1 0 0,14 23-133 0 0,-14-25 72 0 0,-9-17-148 0 0,0 0 0 0 0,1 1-1 0 0,0-1 1 0 0,0-1 0 0 0,0 1 0 0 0,1-1 0 0 0,0 0 0 0 0,1 0 0 0 0,-1 0 0 0 0,1 0-1 0 0,0-1 1 0 0,3 2 76 0 0,-7-7-387 0 0,-1 0 1 0 0,1-1-1 0 0,-1 1 0 0 0,0 0 0 0 0,1 0 1 0 0,-1-1-1 0 0,0 1 0 0 0,1-1 0 0 0,-1 0 1 0 0,0 1-1 0 0,0-1 0 0 0,1 0 0 0 0,-1 1 0 0 0,0-1 1 0 0,0 0-1 0 0,0 0 0 0 0,0 0 0 0 0,0 0 1 0 0,0 0-1 0 0,0 0 0 0 0,-1-1 0 0 0,1 1 1 0 0,0 0-1 0 0,0 0 0 0 0,-1-1 0 0 0,1 1 0 0 0,-1 0 1 0 0,1-2 386 0 0,3-3-3689 0 0,0 1-1757 0 0</inkml:trace>
  <inkml:trace contextRef="#ctx0" brushRef="#br0" timeOffset="7160.038">2068 1430 8194 0 0,'0'0'2299'0'0,"0"0"-816"0"0,0 0-271 0 0,0 0 107 0 0,0 0 7 0 0,0 0-170 0 0,0 0-327 0 0,0 0-284 0 0,0 0-176 0 0,-21 31-129 0 0,-64 98-61 0 0,-4 31 159 0 0,83-151-355 0 0,2 1-1 0 0,-1-1 0 0 0,2 1 0 0 0,-1 0 0 0 0,1 0 0 0 0,1 1 0 0 0,-1-1 0 0 0,2 0 0 0 0,0 1 0 0 0,0 0 0 0 0,1-1 1 0 0,0 1-1 0 0,0-1 0 0 0,2 6 18 0 0,2-12 11 0 0,0 0 0 0 0,-1 0 0 0 0,2 0 0 0 0,-1-1 0 0 0,0 1 0 0 0,1-1 0 0 0,0 0 0 0 0,-1 0 0 0 0,1 0 0 0 0,0-1 0 0 0,1 0 1 0 0,-1 0-1 0 0,0 0 0 0 0,1-1 0 0 0,-1 1 0 0 0,1-1 0 0 0,-1-1 0 0 0,1 1 0 0 0,-1-1 0 0 0,1 0 0 0 0,-1 0 0 0 0,1 0 0 0 0,0-1 0 0 0,-1 0 0 0 0,2 0-11 0 0,8 0 88 0 0,4 0-23 0 0,0-1 0 0 0,0-2-1 0 0,0 0 1 0 0,-1 0 0 0 0,1-2 0 0 0,-1 0 0 0 0,-1-1 0 0 0,5-3-65 0 0,-16 7-118 0 0,-1 1 0 0 0,0-1 1 0 0,0 0-1 0 0,0 0 0 0 0,0 0 1 0 0,-1-1-1 0 0,1 0 1 0 0,-1 0-1 0 0,0 0 0 0 0,0 0 1 0 0,0-1-1 0 0,-1 1 0 0 0,0-1 1 0 0,1-2 117 0 0,2-10-4086 0 0,-4-4-3406 0 0,-2 14 595 0 0</inkml:trace>
  <inkml:trace contextRef="#ctx0" brushRef="#br0" timeOffset="7399.716">1810 1621 3777 0 0,'0'0'2720'0'0,"0"0"-975"0"0,0 0-265 0 0,0 0 24 0 0,0 0-95 0 0,0 0-217 0 0,203-4-368 0 0,-167 1-280 0 0,1-1-232 0 0,4 0-192 0 0,-5 1-152 0 0,-2-1-256 0 0,-1-3-424 0 0,-6 3-808 0 0,-5 0-1337 0 0,-5 0-1272 0 0,-6 1-1960 0 0</inkml:trace>
  <inkml:trace contextRef="#ctx0" brushRef="#br0" timeOffset="7696.969">2408 1371 4817 0 0,'0'0'2433'0'0,"0"0"-725"0"0,0 0-209 0 0,0 0 171 0 0,0 0 29 0 0,0 0-174 0 0,0 0-243 0 0,0 0-206 0 0,0 0-140 0 0,0 0-114 0 0,0 0-178 0 0,0 0-176 0 0,34-2-161 0 0,104-6-153 0 0,-86 7-1 0 0,-51 0-152 0 0,0 1 1 0 0,-1 0-1 0 0,1 0 1 0 0,0 0 0 0 0,0 0-1 0 0,-1 0 1 0 0,1 0 0 0 0,0 0-1 0 0,0 0 1 0 0,0 1 0 0 0,-1-1-1 0 0,1 0 1 0 0,0 0 0 0 0,0 1-1 0 0,-1-1 1 0 0,1 0 0 0 0,0 1-1 0 0,-1-1 1 0 0,1 1 0 0 0,0-1-1 0 0,-1 1 1 0 0,1-1 0 0 0,-1 1-1 0 0,1-1 1 0 0,-1 1 0 0 0,1-1-1 0 0,-1 1 1 0 0,1 0 0 0 0,-1-1-1 0 0,0 1 1 0 0,1 0-1 0 0,-1 0 1 0 0,0-1 0 0 0,1 1-1 0 0,-1 0 1 0 0,0 0 0 0 0,0-1-1 0 0,0 1 1 0 0,0 0 0 0 0,0 0-1 0 0,0 0 1 0 0,0-1 0 0 0,0 1-1 0 0,0 0 1 0 0,0 0 0 0 0,0 0-1 0 0,0-1 1 0 0,-1 1 0 0 0,1 0-1 0 0,0 0 1 0 0,-1-1 0 0 0,1 1-1 0 0,0 0 1 0 0,-1-1 0 0 0,1 1-1 0 0,-1 0 1 0 0,1-1-1 0 0,-1 1 1 0 0,1-1 0 0 0,-1 1-2 0 0,-27 38 61 0 0,-73 60-41 0 0,100-98-30 0 0,0 0 0 0 0,-1 0 0 0 0,1 0 1 0 0,0 0-1 0 0,0 1 0 0 0,0-1 1 0 0,-1 0-1 0 0,2 1 0 0 0,-1-1 1 0 0,0 1-1 0 0,0-1 0 0 0,0 1 1 0 0,1-1-1 0 0,-1 1 0 0 0,0 0 0 0 0,1-1 1 0 0,0 1-1 0 0,-1 0 0 0 0,1-1 1 0 0,0 1-1 0 0,0 0 0 0 0,0 0 1 0 0,0-1-1 0 0,0 1 0 0 0,0 0 0 0 0,1-1 1 0 0,-1 1-1 0 0,0 0 0 0 0,1-1 1 0 0,0 1-1 0 0,-1 0 0 0 0,1-1 1 0 0,0 1-1 0 0,0-1 0 0 0,0 1 0 0 0,0-1 1 0 0,0 0-1 0 0,0 1 0 0 0,0-1 1 0 0,0 0-1 0 0,0 0 0 0 0,1 0 1 0 0,-1 0-1 0 0,0 0 0 0 0,1 0 1 0 0,-1 0-1 0 0,1 0 0 0 0,1 0 10 0 0,12 2-13 0 0,0 0 1 0 0,0-1-1 0 0,0-1 0 0 0,0 0 1 0 0,1-1-1 0 0,-1-1 0 0 0,0-1 1 0 0,0 0-1 0 0,8-2 13 0 0,44-10-3451 0 0,-43 9 728 0 0,-2-1-3318 0 0,-6 1-2537 0 0</inkml:trace>
</inkml:ink>
</file>

<file path=ppt/ink/ink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9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1041 0 0 0,'0'0'1268'0'0,"0"0"315"0"0,0 0 87 0 0,0 0-144 0 0,0 0-159 0 0,0 0-122 0 0,0 0-86 0 0,0 0-63 0 0,32-6-85 0 0,99-22-84 0 0,-127 27-846 0 0,1 1 0 0 0,-1-2-1 0 0,0 1 1 0 0,1 0 0 0 0,-1-1-1 0 0,0 1 1 0 0,0-1 0 0 0,0-1 0 0 0,0 1-1 0 0,0 0 1 0 0,-1-1 0 0 0,1 0 0 0 0,-1 0-1 0 0,1 0 1 0 0,-1 0 0 0 0,3-4-81 0 0,4-5 316 0 0,22-19 53 0 0,-2-1-1 0 0,-2-1 0 0 0,0-2 1 0 0,-3-1-1 0 0,-1-1 0 0 0,-1-1 0 0 0,-3 0 1 0 0,-1-2-1 0 0,-1-1 0 0 0,-3 0 1 0 0,-1-1-1 0 0,-2 0 0 0 0,3-27-368 0 0,-16-3 150 0 0,1 71-165 0 0,0-1 1 0 0,0 1 0 0 0,-1-1 0 0 0,1 1-1 0 0,0-1 1 0 0,-1 1 0 0 0,1 0 0 0 0,-1-1-1 0 0,1 1 1 0 0,-1-1 0 0 0,0 1-1 0 0,0 0 1 0 0,1 0 0 0 0,-1-1 0 0 0,0 1-1 0 0,0 0 1 0 0,0 0 0 0 0,0 0 0 0 0,0 0-1 0 0,-1 0 1 0 0,1 0 0 0 0,0 1 0 0 0,0-1-1 0 0,-1 0 1 0 0,1 0 0 0 0,0 1-1 0 0,-1-1 1 0 0,1 1 0 0 0,0-1 0 0 0,-1 1-1 0 0,1 0 1 0 0,-1 0 0 0 0,1-1 0 0 0,-1 1-1 0 0,1 0 1 0 0,-1 0 0 0 0,1 0-1 0 0,-1 1 1 0 0,1-1 0 0 0,-1 0 0 0 0,1 0-1 0 0,0 1 1 0 0,-1-1 0 0 0,1 1 0 0 0,-1-1-1 0 0,0 1 15 0 0,-5 5-72 0 0,-1-1-1 0 0,1 1 0 0 0,0 0 1 0 0,0 0-1 0 0,0 1 1 0 0,1-1-1 0 0,0 2 0 0 0,0-1 1 0 0,1 1-1 0 0,-2 3 73 0 0,2-4-4 0 0,2-4 10 0 0,-1 1 0 0 0,1-1 0 0 0,0 1 0 0 0,0-1 0 0 0,1 1 0 0 0,-1 0 0 0 0,1 0 0 0 0,0 0 0 0 0,0 0 0 0 0,0 0 0 0 0,0 1 0 0 0,1-1 0 0 0,0 0 0 0 0,0 1 0 0 0,0-1 0 0 0,0 1 1 0 0,1 0-1 0 0,0-1 0 0 0,0 1 0 0 0,0-1 0 0 0,0 1 0 0 0,1-1 0 0 0,-1 1 0 0 0,1 0 0 0 0,1-1 0 0 0,-1 0 0 0 0,1 1 0 0 0,-1-1 0 0 0,1 0 0 0 0,0 0 0 0 0,1 0 0 0 0,-1 0 0 0 0,1 0 1 0 0,-1 0-1 0 0,3 1-6 0 0,8 0 67 0 0,0 0 1 0 0,1-1-1 0 0,0 0 0 0 0,0-1 1 0 0,0-1-1 0 0,0 0 1 0 0,0-1-1 0 0,0 0 1 0 0,0-2-1 0 0,0 1 1 0 0,1-2-1 0 0,-1 0 1 0 0,0 0-68 0 0,60-3 296 0 0,-67 43 796 0 0,-41 126-325 0 0,34-157-777 0 0,0 1 0 0 0,0 0 1 0 0,1-1-1 0 0,0 1 0 0 0,0-1 0 0 0,1 1 0 0 0,0-1 0 0 0,0 0 0 0 0,1 0 0 0 0,0 0 0 0 0,0 0 1 0 0,3 5 9 0 0,0-1-223 0 0,9 7-2441 0 0,6-14-2533 0 0,22-8-4597 0 0,-16-7 6702 0 0,-17 4 2925 0 0</inkml:trace>
  <inkml:trace contextRef="#ctx0" brushRef="#br0" timeOffset="821.055">1245 449 0 0 0,'0'0'830'0'0,"0"0"266"0"0,0 0 169 0 0,0 0 146 0 0,0 0 159 0 0,0 0 1 0 0,-28 33-216 0 0,-87 108-291 0 0,107-133-917 0 0,0 0 0 0 0,1 1 0 0 0,0 0 0 0 0,0 0 0 0 0,1 1 0 0 0,1 0-1 0 0,-1 0 1 0 0,2 0 0 0 0,-1 1 0 0 0,0 4-147 0 0,-1 6 184 0 0,3-17-123 0 0,0 1 1 0 0,0 0 0 0 0,1-1 0 0 0,0 1 0 0 0,0 0 0 0 0,1 0 0 0 0,-1 0 0 0 0,1 0 0 0 0,0 1 0 0 0,0-1 0 0 0,0 0 0 0 0,1 0 0 0 0,0 1 0 0 0,0-1 0 0 0,1 0 0 0 0,-1 0-1 0 0,1 1 1 0 0,0-1 0 0 0,0 0 0 0 0,1 0 0 0 0,0 0 0 0 0,0 0 0 0 0,0 0 0 0 0,0-1 0 0 0,1 1 0 0 0,-1 0 0 0 0,1-1 0 0 0,1 0 0 0 0,-1 0 0 0 0,0 0 0 0 0,1 0 0 0 0,0 0 0 0 0,0-1-1 0 0,0 1 1 0 0,0-1 0 0 0,3 1-62 0 0,2-1 151 0 0,-1-1 0 0 0,1 0 0 0 0,0 0 0 0 0,0-1 0 0 0,-1 0 0 0 0,1 0 0 0 0,0-1 0 0 0,0-1-1 0 0,0 1 1 0 0,0-1 0 0 0,0-1 0 0 0,0 0 0 0 0,-1 0 0 0 0,1 0 0 0 0,-1-1 0 0 0,1-1 0 0 0,-1 1 0 0 0,0-1 0 0 0,0-1-1 0 0,-1 1 1 0 0,1-2 0 0 0,-1 1 0 0 0,0-1 0 0 0,1-1-151 0 0,4-4 168 0 0,-1 1 0 0 0,0-2-1 0 0,0 0 1 0 0,-1 0 0 0 0,-1 0 0 0 0,0-2-1 0 0,-1 1 1 0 0,0-1 0 0 0,-1 0 0 0 0,-1 0-1 0 0,0-1 1 0 0,-1 0 0 0 0,1-6-168 0 0,-3 13 8 0 0,-1 1 0 0 0,-1 0-1 0 0,0 0 1 0 0,0-1 0 0 0,0 1 0 0 0,0-1 0 0 0,-1 1-1 0 0,-1-1 1 0 0,1 1 0 0 0,-1-1 0 0 0,-1 1 0 0 0,1 0-1 0 0,-1 0 1 0 0,0-1 0 0 0,-1 1 0 0 0,0 0 0 0 0,0 1-1 0 0,0-1 1 0 0,-1 1 0 0 0,0-1 0 0 0,0 1 0 0 0,-1 0-1 0 0,0 0 1 0 0,0 1 0 0 0,0 0 0 0 0,0-1 0 0 0,-2 1-8 0 0,5 4-52 0 0,0-1 0 0 0,-1 1 0 0 0,1 0 1 0 0,-1 0-1 0 0,1 0 0 0 0,-1 0 1 0 0,1 0-1 0 0,-1 1 0 0 0,1-1 0 0 0,-1 1 1 0 0,0-1-1 0 0,1 1 0 0 0,-1 0 0 0 0,0 0 1 0 0,1 0-1 0 0,-1 1 0 0 0,0-1 1 0 0,1 1-1 0 0,-1-1 0 0 0,1 1 0 0 0,-1 0 1 0 0,1 0-1 0 0,-1 0 0 0 0,1 0 1 0 0,0 1-1 0 0,-1-1 0 0 0,1 0 0 0 0,0 1 1 0 0,0 0-1 0 0,0-1 0 0 0,0 1 0 0 0,0 0 1 0 0,0 0-1 0 0,1 0 0 0 0,-1 1 1 0 0,1-1-1 0 0,-1 0 0 0 0,1 0 0 0 0,0 1 1 0 0,0 0 51 0 0,-28 103-1838 0 0,29-103 1798 0 0,1 0-1 0 0,-1 0 0 0 0,1 0 1 0 0,0 0-1 0 0,0 0 0 0 0,0 0 0 0 0,0-1 1 0 0,0 1-1 0 0,1 0 0 0 0,-1 0 0 0 0,1-1 1 0 0,0 1-1 0 0,0-1 0 0 0,0 0 1 0 0,0 1-1 0 0,0-1 0 0 0,0 0 0 0 0,1 0 1 0 0,-1 0-1 0 0,1-1 0 0 0,-1 1 0 0 0,1 0 1 0 0,0-1-1 0 0,0 0 0 0 0,-1 0 0 0 0,1 0 1 0 0,0 0-1 0 0,0 0 0 0 0,0 0 1 0 0,0-1-1 0 0,1 1 41 0 0,99 8-193 0 0,-102-9 192 0 0,16 0 115 0 0,-1 0 1 0 0,1-1-1 0 0,0-1 0 0 0,0-1 1 0 0,-1 0-1 0 0,1-1 0 0 0,-1-1 1 0 0,0 0-1 0 0,0-1 0 0 0,-1-1 1 0 0,0-1-1 0 0,0 0 0 0 0,-1-1 1 0 0,1 0-1 0 0,0-3-114 0 0,18-12 147 0 0,0-3-1 0 0,-2 0 0 0 0,-1-2 1 0 0,-2-1-1 0 0,0-2 1 0 0,-3 0-1 0 0,0-2 0 0 0,-2-1 1 0 0,-2-1-1 0 0,-1 0 1 0 0,-2-2-1 0 0,-1 0 1 0 0,-3-1-1 0 0,7-24-146 0 0,-18 0 3 0 0,-4 62-18 0 0,0 0 0 0 0,0-1 0 0 0,0 1 0 0 0,0 0 1 0 0,0 0-1 0 0,0 0 0 0 0,0 1 0 0 0,0-1 1 0 0,-1 0-1 0 0,1 0 0 0 0,0 1 0 0 0,0-1 0 0 0,-1 1 1 0 0,1-1-1 0 0,0 1 0 0 0,-1-1 0 0 0,1 1 0 0 0,-1 0 1 0 0,1 0-1 0 0,0-1 0 0 0,-1 1 0 0 0,1 0 1 0 0,-1 0-1 0 0,1 1 0 0 0,-1-1 0 0 0,1 0 0 0 0,0 0 1 0 0,-1 1-1 0 0,1-1 0 0 0,0 1 0 0 0,-1-1 0 0 0,1 1 1 0 0,0-1-1 0 0,-1 1 0 0 0,1 0 0 0 0,0 0 1 0 0,0 0-1 0 0,0 0 0 0 0,0 0 0 0 0,0 0 0 0 0,0 0 1 0 0,0 0-1 0 0,0 0 0 0 0,0 0 0 0 0,0 0 0 0 0,1 1 15 0 0,-23 20-95 0 0,1 2-1 0 0,1 1 1 0 0,2 0-1 0 0,0 1 1 0 0,2 1-1 0 0,1 1 1 0 0,1 0-1 0 0,-11 30 96 0 0,26-57-4 0 0,-14 27-123 0 0,2 0-1 0 0,1 0 0 0 0,2 1 1 0 0,0 0-1 0 0,2 1 1 0 0,2 0-1 0 0,0 0 0 0 0,2 0 1 0 0,1 0-1 0 0,2 31 128 0 0,2-52 41 0 0,1-1-1 0 0,0 0 1 0 0,0 1-1 0 0,0-1 1 0 0,1 0-1 0 0,0-1 1 0 0,0 1-1 0 0,1-1 1 0 0,0 0-1 0 0,1 0 1 0 0,-1 0-1 0 0,1-1 1 0 0,1 0-1 0 0,-1 0 1 0 0,1 0-1 0 0,0-1 1 0 0,0 0-1 0 0,0-1 1 0 0,1 1 0 0 0,0-1-1 0 0,0-1 1 0 0,0 0-1 0 0,0 0 1 0 0,1 0-1 0 0,-1-1 1 0 0,1 0-1 0 0,-1-1 1 0 0,1 0-1 0 0,0 0 1 0 0,-1-1-1 0 0,4 0-40 0 0,7 1 232 0 0,0-1-1 0 0,1-1 1 0 0,-1-1-1 0 0,0-1 1 0 0,0 0-1 0 0,0-1 1 0 0,2-2-232 0 0,15-11 189 0 0,0-1 0 0 0,-1-1 0 0 0,0-3 0 0 0,-2 0 0 0 0,-1-2 0 0 0,-1-2 0 0 0,-1 0 0 0 0,-1-2 0 0 0,-1-2 0 0 0,-2 0 0 0 0,-1-2 0 0 0,-2 0 1 0 0,15-28-190 0 0,7-4 49 0 0,-28 44-97 0 0,-1-1 0 0 0,-1-1 0 0 0,0 0 0 0 0,-2-1 0 0 0,-1-1 0 0 0,0 0 0 0 0,-2 0 0 0 0,-1-1 0 0 0,-1 0 0 0 0,-1-1 0 0 0,-1 0 0 0 0,-1-3 48 0 0,-5 28 1 0 0,0-1 0 0 0,0 0 0 0 0,0 1 0 0 0,0-1 0 0 0,0 0 0 0 0,0 1 0 0 0,-1-1 0 0 0,1 0-1 0 0,0 1 1 0 0,-1-1 0 0 0,1 0 0 0 0,-1 1 0 0 0,0-1 0 0 0,0 1 0 0 0,1-1 0 0 0,-1 1 0 0 0,0-1 0 0 0,0 1 0 0 0,0 0 0 0 0,-1 0 0 0 0,1-1 0 0 0,0 1 0 0 0,0 0 0 0 0,-1 0 0 0 0,1 0 0 0 0,-1 0 0 0 0,1 0 0 0 0,-1 1 0 0 0,1-1 0 0 0,-1 0 0 0 0,1 1 0 0 0,-1-1 0 0 0,0 1 0 0 0,1-1 0 0 0,-1 1 0 0 0,0 0 0 0 0,1 0 0 0 0,-1 0 0 0 0,0 0 0 0 0,1 0 0 0 0,-1 0 0 0 0,0 0 0 0 0,1 0 0 0 0,-1 1-1 0 0,0-1 1 0 0,1 1 0 0 0,-1-1 0 0 0,0 1-1 0 0,-9 3-26 0 0,-1 0 1 0 0,1 1-1 0 0,0 0 0 0 0,1 1 0 0 0,0 0 0 0 0,0 1 0 0 0,0 0 0 0 0,0 1 0 0 0,1-1 0 0 0,1 2 0 0 0,-1 0 26 0 0,-15 15 5 0 0,1 1 0 0 0,1 1 0 0 0,1 1 0 0 0,2 0 0 0 0,0 2 0 0 0,2 0 0 0 0,2 1 1 0 0,0 1-1 0 0,2 1 0 0 0,-6 22-5 0 0,15-44 0 0 0,1 0 0 0 0,0 0 0 0 0,1 0 1 0 0,0 0-1 0 0,0 1 0 0 0,1-1 0 0 0,1 0 0 0 0,-1 1 1 0 0,2-1-1 0 0,-1 0 0 0 0,2 1 0 0 0,-1-1 1 0 0,1 0-1 0 0,1 0 0 0 0,0 0 0 0 0,0 0 0 0 0,1-1 1 0 0,0 1-1 0 0,1-1 0 0 0,0 0 0 0 0,1 0 1 0 0,-1 0-1 0 0,2-1 0 0 0,1 2 0 0 0,4-1-144 0 0,0 0 0 0 0,1 0 1 0 0,0-1-1 0 0,0-1 0 0 0,1 0 0 0 0,0-1 1 0 0,0-1-1 0 0,1 0 0 0 0,-1-1 0 0 0,1 0 0 0 0,6 0 144 0 0,19 3-4111 0 0,0-2-3488 0 0,-25-5 528 0 0</inkml:trace>
  <inkml:trace contextRef="#ctx0" brushRef="#br0" timeOffset="1286.527">2843 511 3321 0 0,'0'0'2608'0'0,"0"0"-1141"0"0,0 0-432 0 0,0 0 228 0 0,0 0 368 0 0,0 0 219 0 0,0 0-111 0 0,0 0-374 0 0,0 0-354 0 0,0 0-249 0 0,0 0-157 0 0,0 0-118 0 0,-6 35-117 0 0,-16 106-109 0 0,15-25 120 0 0,6-107-801 0 0,5 30 677 0 0,18-33-7514 0 0,-18-9 2185 0 0,0-1-2592 0 0</inkml:trace>
  <inkml:trace contextRef="#ctx0" brushRef="#br0" timeOffset="1552.995">2874 165 13051 0 0,'0'0'1744'0'0,"0"0"-296"0"0,0 0-279 0 0,0 0 15 0 0,0 0-200 0 0,0 0-368 0 0,0 0-448 0 0,0 0-384 0 0,0 0-88 0 0,0 0-56 0 0,0 0-32 0 0,0 0-152 0 0,0 0-576 0 0,0 0-1097 0 0,26 74-2264 0 0,-21-63-6249 0 0</inkml:trace>
  <inkml:trace contextRef="#ctx0" brushRef="#br0" timeOffset="1938.188">3064 784 3497 0 0,'0'0'2146'0'0,"0"0"-105"0"0,0 0-103 0 0,0 0-163 0 0,0 0-224 0 0,0 0-275 0 0,0 0-287 0 0,0 0-228 0 0,0 0-133 0 0,0 0-65 0 0,0 0-42 0 0,0 0-26 0 0,3-16-21 0 0,12-48-96 0 0,27-12 324 0 0,19-14-586 0 0,-12 38-119 0 0,-7 26-718 0 0,-41 63 143 0 0,-4 14 821 0 0,2-43-221 0 0,-1 0 0 0 0,1 0 0 0 0,1 0 0 0 0,-1 0 0 0 0,2 0 0 0 0,-1 0 0 0 0,1 0 0 0 0,0 0 0 0 0,0 0 0 0 0,1 0 0 0 0,0 0 0 0 0,1-1 0 0 0,0 1 0 0 0,0-1 0 0 0,0 1 0 0 0,1-1 0 0 0,0 0 0 0 0,4 4-22 0 0,-6-7 87 0 0,1 0-1 0 0,0 0 1 0 0,0-1 0 0 0,1 1-1 0 0,-1-1 1 0 0,1 0-1 0 0,0 0 1 0 0,0 0 0 0 0,0-1-1 0 0,0 1 1 0 0,0-1-1 0 0,0 0 1 0 0,1 0 0 0 0,-1 0-1 0 0,1-1 1 0 0,0 1 0 0 0,-1-1-1 0 0,1 0 1 0 0,0-1-1 0 0,-1 1 1 0 0,1-1 0 0 0,0 0-1 0 0,0 0 1 0 0,0 0-1 0 0,0-1 1 0 0,-1 0 0 0 0,1 0-1 0 0,0 0 1 0 0,-1 0-1 0 0,1-1 1 0 0,-1 0 0 0 0,1 0-1 0 0,-1 0 1 0 0,0 0 0 0 0,0-1-1 0 0,0 1 1 0 0,1-2-87 0 0,6-11 156 0 0,0 0 0 0 0,-1-1 0 0 0,-1 0-1 0 0,0-1 1 0 0,-2 0 0 0 0,1 0 0 0 0,-2-1 0 0 0,-1 1 0 0 0,0-1 0 0 0,-1-1 0 0 0,1-9-156 0 0,3-11-337 0 0,0 3-1273 0 0,-4 12-2199 0 0,-3 16-5561 0 0,-1 7 388 0 0</inkml:trace>
  <inkml:trace contextRef="#ctx0" brushRef="#br0" timeOffset="2537.045">3848 467 5017 0 0,'0'0'2483'0'0,"0"0"-224"0"0,0 0-117 0 0,0 0-140 0 0,0 0-259 0 0,0 0-364 0 0,0 0-409 0 0,0 0-296 0 0,0 0-152 0 0,0 0-95 0 0,0 0-103 0 0,0 0-90 0 0,0 0-72 0 0,-7 14-60 0 0,-56 93 26 0 0,53-91-173 0 0,0 0 0 0 0,1 0 0 0 0,0 1 0 0 0,1 0 0 0 0,1 0-1 0 0,1 1 1 0 0,1 0 0 0 0,-3 13 45 0 0,8-30 1 0 0,-1 0-1 0 0,0 0 1 0 0,0 1 0 0 0,1-1-1 0 0,-1 0 1 0 0,1 0 0 0 0,-1 1-1 0 0,1-1 1 0 0,-1 0 0 0 0,1 0-1 0 0,0 1 1 0 0,0-1 0 0 0,0 0-1 0 0,-1 1 1 0 0,1-1 0 0 0,0 0 0 0 0,1 1-1 0 0,-1-1 1 0 0,0 0 0 0 0,0 1-1 0 0,1-1 1 0 0,-1 0 0 0 0,0 1-1 0 0,1-1 1 0 0,-1 0 0 0 0,1 0-1 0 0,0 1 1 0 0,-1-1 0 0 0,1 0-1 0 0,0 0 1 0 0,0 0 0 0 0,0 0-1 0 0,0 0 1 0 0,0 0 0 0 0,0 0-1 0 0,0-1 1 0 0,0 1 0 0 0,0 0-1 0 0,0 0 1 0 0,0-1 0 0 0,1 1 0 0 0,-1-1-1 0 0,0 1 1 0 0,0-1 0 0 0,1 1-1 0 0,-1-1 1 0 0,0 0 0 0 0,1 0-1 0 0,-1 1 1 0 0,0-1 0 0 0,1 0-1 0 0,-1 0 1 0 0,1-1-1 0 0,106-82 1644 0 0,-37 12-1258 0 0,-60 58-330 0 0,0 1 1 0 0,1 0-1 0 0,0 1 1 0 0,0 0-1 0 0,2 0 1 0 0,-1 2-1 0 0,1-1 1 0 0,9-3-57 0 0,-22 13-2 0 0,0-1 0 0 0,0 1 1 0 0,0 0-1 0 0,0 0 0 0 0,0-1 0 0 0,0 1 0 0 0,0 0 1 0 0,0 0-1 0 0,0 0 0 0 0,0 0 0 0 0,0 0 0 0 0,0 0 1 0 0,0 1-1 0 0,-1-1 0 0 0,1 0 0 0 0,0 0 1 0 0,0 1-1 0 0,0-1 0 0 0,0 1 0 0 0,0-1 0 0 0,0 0 1 0 0,-1 1-1 0 0,1 0 0 0 0,0-1 0 0 0,0 1 1 0 0,-1-1-1 0 0,1 1 0 0 0,0 0 0 0 0,-1 0 0 0 0,1-1 1 0 0,0 1-1 0 0,-1 0 0 0 0,1 0 0 0 0,-1 0 0 0 0,0-1 1 0 0,1 1-1 0 0,-1 0 0 0 0,0 0 0 0 0,1 0 1 0 0,-1 0-1 0 0,0 0 0 0 0,0 0 0 0 0,0 0 0 0 0,0 0 2 0 0,6 49 57 0 0,-6-46-50 0 0,-12 510-880 0 0,13-451 728 0 0,-2 0 1 0 0,-4 0 0 0 0,-2-1-1 0 0,-2 0 1 0 0,-4 0 0 0 0,-2-1-1 0 0,-2-1 1 0 0,-4 0 0 0 0,-23 47 144 0 0,41-101 41 0 0,1 0 1 0 0,-1-1-1 0 0,-1 1 1 0 0,1-1-1 0 0,-1 0 1 0 0,0 0-1 0 0,0-1 1 0 0,0 1-1 0 0,-1-1 1 0 0,0 1-1 0 0,0-2 1 0 0,0 1-1 0 0,0 0 1 0 0,0-1-1 0 0,-1 0 1 0 0,0 0-1 0 0,1-1 1 0 0,-1 1-1 0 0,0-1 1 0 0,0-1-1 0 0,0 1 1 0 0,0-1-1 0 0,-1 0 1 0 0,1 0-1 0 0,-2-1-41 0 0,3 0 12 0 0,1 0 0 0 0,-1 0 0 0 0,0 0-1 0 0,0-1 1 0 0,1 0 0 0 0,-1 0 0 0 0,0 0 0 0 0,1 0-1 0 0,-1-1 1 0 0,1 0 0 0 0,0 0 0 0 0,-1 0 0 0 0,1 0-1 0 0,0-1 1 0 0,0 1 0 0 0,0-1 0 0 0,1 0 0 0 0,-1-1-1 0 0,1 1 1 0 0,0 0 0 0 0,0-1 0 0 0,0 0 0 0 0,0 0-1 0 0,0 0 1 0 0,1 0 0 0 0,-2-4-12 0 0,-5-9-17 0 0,0 0 1 0 0,1-1-1 0 0,1 0 0 0 0,1 0 0 0 0,1-1 1 0 0,0 0-1 0 0,2 0 0 0 0,0 0 1 0 0,1-1-1 0 0,0 1 0 0 0,2 0 1 0 0,1-1-1 0 0,0 1 0 0 0,1 0 0 0 0,1-1 1 0 0,1 1-1 0 0,1 0 0 0 0,0 1 1 0 0,3-4 16 0 0,-1 5-130 0 0,0 0 0 0 0,2 1 0 0 0,0 0 0 0 0,1 0 0 0 0,0 1 1 0 0,2 0-1 0 0,-1 1 0 0 0,2 0 0 0 0,0 1 0 0 0,0 1 0 0 0,10-7 130 0 0,67-38-3927 0 0,-25 30-5331 0 0,-49 23 2307 0 0</inkml:trace>
</inkml:ink>
</file>

<file path=ppt/ink/ink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04.7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10 752 0 0 0,'0'0'519'0'0,"0"0"1038"0"0,0 0 459 0 0,0 0 20 0 0,0 0-222 0 0,0 0-334 0 0,0 0-298 0 0,0 0-185 0 0,0 0-62 0 0,0 0 15 0 0,5-14 12 0 0,13-43-21 0 0,-13 43-87 0 0,-5 14-139 0 0,0 0-167 0 0,0 0-150 0 0,0 0-117 0 0,-1 20 430 0 0,-33 203 301 0 0,33-219-1005 0 0,1 0-1 0 0,-1-1 0 0 0,1 1 1 0 0,0 0-1 0 0,0 0 0 0 0,0 0 1 0 0,0-1-1 0 0,1 1 1 0 0,-1 0-1 0 0,1 0 0 0 0,0-1 1 0 0,0 1-1 0 0,1 0 0 0 0,-1-1 1 0 0,1 1-1 0 0,0-1 1 0 0,-1 0-1 0 0,2 0 0 0 0,-1 1 1 0 0,0-1-1 0 0,1-1 0 0 0,-1 1 1 0 0,1 0-1 0 0,0 0 1 0 0,0-1-1 0 0,0 0 0 0 0,0 0 1 0 0,0 1-1 0 0,0-2 0 0 0,1 1 1 0 0,-1 0-1 0 0,1-1 0 0 0,-1 1 1 0 0,1-1-1 0 0,0 0 1 0 0,1 0-7 0 0,4-3 70 0 0,0 1 1 0 0,0-2 0 0 0,0 1 0 0 0,0-1 0 0 0,-1-1 0 0 0,1 1-1 0 0,-1-2 1 0 0,0 1 0 0 0,0-1 0 0 0,0 0 0 0 0,-1-1 0 0 0,0 1-1 0 0,0-1 1 0 0,0-1 0 0 0,-1 0 0 0 0,4-4-71 0 0,20-17 158 0 0,-14 13-79 0 0,-1-1 1 0 0,-1-1-1 0 0,-1 0 1 0 0,0-1 0 0 0,-1 0-1 0 0,-1-1 1 0 0,3-8-80 0 0,-3 68-377 0 0,-7-26 388 0 0,1-1 1 0 0,1 1-1 0 0,0-1 0 0 0,1-1 1 0 0,0 1-1 0 0,1-1 1 0 0,0 0-1 0 0,9 9-11 0 0,-14-18 61 0 0,0 0-1 0 0,1-1 0 0 0,-1 1 0 0 0,1-1 0 0 0,-1 0 1 0 0,1 0-1 0 0,0 0 0 0 0,0-1 0 0 0,0 1 0 0 0,0-1 1 0 0,1 0-1 0 0,-1 0 0 0 0,1 0 0 0 0,-1-1 0 0 0,1 0 1 0 0,-1 0-1 0 0,1 0 0 0 0,0 0 0 0 0,0-1 0 0 0,-1 0 1 0 0,1 0-1 0 0,0 0 0 0 0,0 0 0 0 0,-1-1 0 0 0,1 0 1 0 0,0 0-1 0 0,0 0 0 0 0,-1 0 0 0 0,1-1 0 0 0,1 0-60 0 0,7-5 105 0 0,-1 0-1 0 0,1-1 0 0 0,-2 0 0 0 0,1-1 0 0 0,-1 0 1 0 0,0-1-1 0 0,-1 0 0 0 0,0-1 0 0 0,0 0 0 0 0,-2-1 1 0 0,1 1-1 0 0,-1-2 0 0 0,-1 1 0 0 0,2-6-104 0 0,10-87-3280 0 0,-27 88-1684 0 0,1 15-4269 0 0,3 2 1745 0 0</inkml:trace>
  <inkml:trace contextRef="#ctx0" brushRef="#br0" timeOffset="250.005">923 847 2729 0 0,'0'0'1580'0'0,"0"0"-13"0"0,0 0 160 0 0,0 0 172 0 0,0 0 5 0 0,0 0-263 0 0,0 0-482 0 0,0 0-416 0 0,0 0-283 0 0,0 0-159 0 0,0 0-57 0 0,0 0-52 0 0,4 27-49 0 0,11 79-32 0 0,-11-67-130 0 0,-4-38-195 0 0,0 2-628 0 0,0-2-8394 0 0,0-5 3147 0 0</inkml:trace>
  <inkml:trace contextRef="#ctx0" brushRef="#br0" timeOffset="496.27">859 402 6089 0 0,'0'0'8'0'0,"0"0"-440"0"0,0 0-464 0 0,0 0-632 0 0,0 0-617 0 0,0 0 1049 0 0</inkml:trace>
  <inkml:trace contextRef="#ctx0" brushRef="#br0" timeOffset="769.818">1233 188 3177 0 0,'0'0'1968'0'0,"0"0"-881"0"0,0 0-93 0 0,0 0 358 0 0,0 0 324 0 0,0 0 107 0 0,0 0-296 0 0,0 0-433 0 0,0 0-350 0 0,0 0-235 0 0,0 0-91 0 0,0 0-25 0 0,4 33-3 0 0,14 101 11 0 0,-16-116-190 0 0,13 89 762 0 0,-4 0-1 0 0,-4 53-932 0 0,-7-124 16 0 0,-1 0-1 0 0,-2 0 1 0 0,-2-1-1 0 0,-1 1 1 0 0,-4 10-16 0 0,-9 2-903 0 0,19-48 487 0 0,0 0-147 0 0,-1-2-7566 0 0,0-7 669 0 0,1 6 5624 0 0</inkml:trace>
  <inkml:trace contextRef="#ctx0" brushRef="#br0" timeOffset="1021.949">1052 623 3977 0 0,'0'0'1432'0'0,"0"0"-90"0"0,0 0 143 0 0,0 0 150 0 0,0 0 27 0 0,0 0-130 0 0,35-8-266 0 0,109-22-286 0 0,-19-2 529 0 0,-22-4-1904 0 0,-83 25-3582 0 0,0-1-3798 0 0,-16 8 3102 0 0</inkml:trace>
  <inkml:trace contextRef="#ctx0" brushRef="#br0" timeOffset="1475.566">1562 141 5025 0 0,'0'0'1086'0'0,"0"0"-73"0"0,0 0 306 0 0,0 0 396 0 0,0 0 202 0 0,0 0-108 0 0,-4 31-398 0 0,-12 101-400 0 0,-1 165 1538 0 0,17-243-2373 0 0,-1-5-61 0 0,1 0 1 0 0,3-1-1 0 0,2 1 0 0 0,1-1 0 0 0,5 8-115 0 0,-10-52 19 0 0,-1-1-8 0 0,1 1 0 0 0,0 0 0 0 0,-1-1 0 0 0,1 1 0 0 0,0 0 0 0 0,1-1 0 0 0,-1 1 0 0 0,0-1 0 0 0,1 0 0 0 0,0 1 0 0 0,0-1 0 0 0,0 0 0 0 0,0 0 0 0 0,1 0 0 0 0,-1 0 0 0 0,1-1 0 0 0,-1 1 0 0 0,1-1 0 0 0,0 1 0 0 0,0-1 0 0 0,0 0 0 0 0,1 0-11 0 0,54-54 1293 0 0,108-120-363 0 0,-165 171-923 0 0,0 0 0 0 0,-1 0 0 0 0,1 0 0 0 0,0 0 0 0 0,0 0 0 0 0,0 0 0 0 0,0 1 0 0 0,0-1 0 0 0,0 0 0 0 0,0 1 0 0 0,0-1 0 0 0,0 1 0 0 0,0-1 0 0 0,1 1 0 0 0,-1-1 0 0 0,0 1 0 0 0,0 0 0 0 0,0-1 0 0 0,1 1 0 0 0,-1 0 0 0 0,0 0 0 0 0,0 0 0 0 0,1 0 0 0 0,-1 0 0 0 0,0 0 0 0 0,0 1 0 0 0,1-1 0 0 0,-1 0 0 0 0,0 1 0 0 0,0-1 0 0 0,0 0 0 0 0,0 1 0 0 0,1 0 0 0 0,-1-1 0 0 0,0 1 0 0 0,0 0 0 0 0,0-1 0 0 0,0 1 0 0 0,0 0 0 0 0,-1 0 0 0 0,1 0 0 0 0,0 0 0 0 0,0 0 0 0 0,0 0 0 0 0,-1 0 0 0 0,1 0 0 0 0,-1 0 0 0 0,1 0 0 0 0,-1 0-1 0 0,1 0 1 0 0,-1 0 0 0 0,1 1 0 0 0,-1-1 0 0 0,0 0 0 0 0,0 0-7 0 0,12 74 316 0 0,-12-71-302 0 0,14 85-2745 0 0,-7-86-608 0 0,-1-3-2124 0 0,-3 0 855 0 0,-1 0-2056 0 0</inkml:trace>
  <inkml:trace contextRef="#ctx0" brushRef="#br0" timeOffset="1735.831">2172 693 5089 0 0,'0'0'1654'0'0,"0"0"-70"0"0,0 0 132 0 0,0 0 50 0 0,0 0-152 0 0,0 0-349 0 0,0 0-442 0 0,0 0-317 0 0,0 0-172 0 0,0 0-80 0 0,0 0-46 0 0,0 0-36 0 0,-30 33-24 0 0,-88 103-35 0 0,83-72-2 0 0,36-55-96 0 0,-2-6-9 0 0,0 0 1 0 0,1 0-1 0 0,0 0 0 0 0,-1 0 1 0 0,1 0-1 0 0,0 0 1 0 0,1-1-1 0 0,-1 1 1 0 0,0 0-1 0 0,1 0 1 0 0,0 0-1 0 0,-1 0 0 0 0,1 0 1 0 0,0-1-1 0 0,1 1 1 0 0,-1 0-1 0 0,0-1 1 0 0,1 1-1 0 0,-1-1 0 0 0,1 1 1 0 0,0-1-1 0 0,0 0 1 0 0,0 0-1 0 0,0 0 1 0 0,0 0-1 0 0,1 0 0 0 0,-1 0 1 0 0,0-1-1 0 0,1 1 1 0 0,-1-1-1 0 0,1 1 1 0 0,0-1-1 0 0,-1 0 1 0 0,1 0-1 0 0,0 0 0 0 0,0-1 1 0 0,0 1-1 0 0,0-1 1 0 0,0 1-1 0 0,0-1-6 0 0,5 0 115 0 0,0 0 0 0 0,0-1 0 0 0,0 0 0 0 0,0-1 0 0 0,-1 1 0 0 0,1-1 0 0 0,0-1 0 0 0,-1 0 0 0 0,0 0 0 0 0,1 0 0 0 0,-1-1 0 0 0,-1 0 0 0 0,1 0 0 0 0,0-1-1 0 0,-1 1 1 0 0,0-1 0 0 0,0-1 0 0 0,-1 1 0 0 0,1-1 0 0 0,-1 0 0 0 0,0-1 0 0 0,-1 1 0 0 0,0-1 0 0 0,0 0 0 0 0,0 0 0 0 0,-1 0 0 0 0,0 0 0 0 0,0-1 0 0 0,-1 1 0 0 0,0-1 0 0 0,0 0 0 0 0,0 0 0 0 0,-1 0 0 0 0,-1 1 0 0 0,1-7-115 0 0,-1 8-83 0 0,1-1 1 0 0,-1 0 0 0 0,-1 0-1 0 0,1 0 1 0 0,-1 0-1 0 0,0 0 1 0 0,-1 1 0 0 0,1-1-1 0 0,-1 0 1 0 0,-1 1 0 0 0,1-1-1 0 0,-3-2 83 0 0,-14-12-3418 0 0,-10 5-4289 0 0,20 15-1832 0 0</inkml:trace>
  <inkml:trace contextRef="#ctx0" brushRef="#br0" timeOffset="2467.999">2409 777 9154 0 0,'0'0'1546'0'0,"0"0"-242"0"0,0 0-40 0 0,0 0-78 0 0,0 0-178 0 0,0 0-252 0 0,0 0-222 0 0,0 0-94 0 0,0 0-38 0 0,0 0-51 0 0,0 0-68 0 0,0 0-88 0 0,0 0-78 0 0,4 22-53 0 0,10 67-41 0 0,-9-54-1 0 0,-6-32-18 0 0,1-1-1 0 0,-1 1 1 0 0,1-1-1 0 0,0 1 1 0 0,0-1-1 0 0,0 1 1 0 0,0-1-1 0 0,1 0 1 0 0,-1 1-1 0 0,0-1 1 0 0,1 1-1 0 0,0-1 1 0 0,-1 0-1 0 0,1 1 1 0 0,0-1-1 0 0,0 0 0 0 0,1 0 1 0 0,-1 0-1 0 0,0 0 1 0 0,1 0-1 0 0,-1 0 1 0 0,1 0-1 0 0,0 0 1 0 0,-1 0-1 0 0,1-1 1 0 0,0 1-1 0 0,0-1 1 0 0,0 1-1 0 0,0-1 1 0 0,1 0-1 0 0,-1 0 1 0 0,0 0-1 0 0,0 0 0 0 0,1 0 1 0 0,-1 0-1 0 0,0-1 1 0 0,1 1-1 0 0,1-1-3 0 0,5 0 161 0 0,1-1 0 0 0,-1-1-1 0 0,0 1 1 0 0,1-2-1 0 0,-1 1 1 0 0,0-1 0 0 0,0-1-1 0 0,0 1 1 0 0,-1-1 0 0 0,1-1-1 0 0,-1 0 1 0 0,0 0 0 0 0,0-1-1 0 0,-1 1 1 0 0,1-2-1 0 0,-1 1 1 0 0,-1-1 0 0 0,1 0-1 0 0,-1-1 1 0 0,-1 1 0 0 0,3-5-161 0 0,16-14 136 0 0,85-91 91 0 0,-82 84-294 0 0,-26 33-39 0 0,-1 0-78 0 0,-3 15-772 0 0,0-2 826 0 0,0-1 0 0 0,0 1 0 0 0,1-1 0 0 0,1 1 0 0 0,0 0 0 0 0,0 0 1 0 0,2 0-1 0 0,0 10 130 0 0,0-20-14 0 0,0 0 1 0 0,0 0-1 0 0,1 0 1 0 0,-1 0-1 0 0,1 0 1 0 0,-1 0 0 0 0,1 0-1 0 0,0 0 1 0 0,0-1-1 0 0,0 1 1 0 0,0-1-1 0 0,1 1 1 0 0,-1-1-1 0 0,1 0 1 0 0,-1 0 0 0 0,1 0-1 0 0,0 0 1 0 0,-1-1-1 0 0,1 1 1 0 0,0-1-1 0 0,0 1 1 0 0,1-1-1 0 0,-1 0 1 0 0,0 0 0 0 0,0-1-1 0 0,0 1 1 0 0,1-1-1 0 0,-1 1 1 0 0,0-1-1 0 0,1 0 14 0 0,4 0 32 0 0,0 1 0 0 0,1-1 0 0 0,-1-1 0 0 0,0 1-1 0 0,0-1 1 0 0,1-1 0 0 0,-1 0 0 0 0,0 0 0 0 0,0 0-1 0 0,-1-1 1 0 0,6-3-32 0 0,1 0 134 0 0,-2-2 0 0 0,1 1-1 0 0,-1-2 1 0 0,0 1 0 0 0,-1-2-1 0 0,0 0 1 0 0,0 0 0 0 0,-1-1-1 0 0,-1 0 1 0 0,0 0 0 0 0,0-1-1 0 0,-1-1 1 0 0,2-5-134 0 0,148-299 587 0 0,-142 286-784 0 0,-2 0 0 0 0,-2-1 0 0 0,-1 0 0 0 0,-1-1 0 0 0,-1 0 0 0 0,-3-1 0 0 0,0 0 0 0 0,-2 0 0 0 0,-1-27 197 0 0,-2 58 0 0 0,-1 0-1 0 0,1 1 0 0 0,-1-1 0 0 0,0 1 0 0 0,0-1 1 0 0,0 0-1 0 0,0 1 0 0 0,0-1 0 0 0,0 0 0 0 0,-1 1 1 0 0,1-1-1 0 0,-1 1 0 0 0,0-1 0 0 0,0 1 0 0 0,0-1 1 0 0,0 1-1 0 0,0-1 0 0 0,0 1 0 0 0,-1 0 1 0 0,1 0-1 0 0,-1-1 0 0 0,0 1 0 0 0,1 0 0 0 0,-1 1 1 0 0,0-1-1 0 0,0 0 0 0 0,0 0 0 0 0,0 1 0 0 0,-1-1 1 0 0,1 1-1 0 0,0 0 0 0 0,-1 0 0 0 0,1 0 0 0 0,-1 0 1 0 0,1 0-1 0 0,-1 0 0 0 0,1 1 0 0 0,-1-1 0 0 0,0 1 1 0 0,1 0-1 0 0,-1 0 0 0 0,0 0 0 0 0,1 0 0 0 0,-1 0 1 0 0,1 0-1 0 0,-1 1 0 0 0,0-1 1 0 0,-5 6 8 0 0,1 0-1 0 0,-1 0 1 0 0,2 1-1 0 0,-1 0 1 0 0,1 0 0 0 0,0 0-1 0 0,0 1 1 0 0,1 0-1 0 0,0 0 1 0 0,0 0 0 0 0,1 0-1 0 0,0 1 1 0 0,1 0-1 0 0,0 0 1 0 0,0 0 0 0 0,1 0-1 0 0,0 2-7 0 0,-2 0 24 0 0,-7 32 49 0 0,3 0 1 0 0,1 1-1 0 0,2-1 0 0 0,1 1 0 0 0,3 0 0 0 0,3 23-73 0 0,-2-23 38 0 0,2-9-32 0 0,0 0 1 0 0,3 0-1 0 0,1-1 1 0 0,1 1-1 0 0,2-1 1 0 0,2 0-1 0 0,0-1 1 0 0,10 15-7 0 0,38 37-638 0 0,-58-86 266 0 0,0 0 0 0 0,1 0 0 0 0,-1-1 0 0 0,0 1-1 0 0,0 0 1 0 0,0-1 0 0 0,0 1 0 0 0,0-1 0 0 0,0 1 0 0 0,-1-1 0 0 0,1 1 0 0 0,0-1-1 0 0,-1 0 1 0 0,1 1 0 0 0,-1-1 0 0 0,0 0 0 0 0,1 0 0 0 0,-1 1 0 0 0,0-1 0 0 0,0 0 0 0 0,0 0-1 0 0,0 1 1 0 0,-1-1 0 0 0,1 0 0 0 0,0 1 0 0 0,-1-1 0 0 0,1 0 0 0 0,-1 1 0 0 0,0-1-1 0 0,1 0 1 0 0,-1 0 372 0 0,-12-26-7789 0 0,10 19 6443 0 0</inkml:trace>
  <inkml:trace contextRef="#ctx0" brushRef="#br0" timeOffset="8533.574">3002 395 0 0 0,'0'0'579'0'0,"0"0"160"0"0,0 0 122 0 0,0 0 39 0 0,0 0 42 0 0,-2-3 59 0 0,-1-3-82 0 0,22 0 11242 0 0,-9 6-13569 0 0,188-30 4678 0 0,-86 8-2863 0 0,-14 12-1751 0 0,-77 10-3412 0 0,1-1-4230 0 0,-17 1 3701 0 0</inkml:trace>
</inkml:ink>
</file>

<file path=ppt/ink/ink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14.8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0 733 0 0 0,'0'0'525'0'0,"0"0"756"0"0,0 0 162 0 0,0 0-94 0 0,0 0-143 0 0,0 0-101 0 0,0 0 33 0 0,0 0 38 0 0,0 0 23 0 0,21 5-27 0 0,63 11-86 0 0,-21-23 1527 0 0,-50 1-2213 0 0,0 0 1 0 0,-1-2-1 0 0,1 1 1 0 0,-2-2 0 0 0,1 0-1 0 0,-1 0 1 0 0,-1-1-1 0 0,1 0 1 0 0,5-9-401 0 0,4-1 223 0 0,204-237 1286 0 0,-223 255-1501 0 0,1-1 0 0 0,-1 1 0 0 0,1 0 0 0 0,-1 0 0 0 0,1 0 0 0 0,0 0 0 0 0,0 0 0 0 0,0 0 0 0 0,0 0 0 0 0,0 0 0 0 0,0 1 0 0 0,1-1 0 0 0,-1 1 0 0 0,1 0 0 0 0,-1-1 0 0 0,1 1 0 0 0,-1 0 0 0 0,1 1 0 0 0,-1-1 0 0 0,1 0 0 0 0,0 1 0 0 0,0-1 0 0 0,-1 1 0 0 0,1 0 0 0 0,0 0 0 0 0,0 0 0 0 0,-1 0 0 0 0,1 1 0 0 0,0-1 0 0 0,-1 1 0 0 0,1-1 0 0 0,0 1 0 0 0,-1 0 0 0 0,1 0 0 0 0,-1 0 0 0 0,3 2-8 0 0,1 7 40 0 0,0 1-1 0 0,-1 0 1 0 0,0 0 0 0 0,-1 0-1 0 0,0 0 1 0 0,-1 1 0 0 0,-1 0 0 0 0,1 0-1 0 0,-2-1 1 0 0,0 1 0 0 0,0 0-1 0 0,-1 0 1 0 0,0 0 0 0 0,-3 11-40 0 0,3 7 155 0 0,0-20-130 0 0,0 1 1 0 0,-1-1-1 0 0,0 1 1 0 0,-1-1-1 0 0,0 0 1 0 0,0 0-1 0 0,-1 0 0 0 0,-1 0 1 0 0,0 0-1 0 0,0 0 1 0 0,-1-1-1 0 0,0 0 1 0 0,0 0-1 0 0,-1 0 1 0 0,-1-1-1 0 0,1 0 1 0 0,-1 0-1 0 0,-1-1 1 0 0,1 1-1 0 0,-1-2 1 0 0,0 1-1 0 0,-1-1 1 0 0,0 0-1 0 0,0-1 1 0 0,0 0-1 0 0,0 0 1 0 0,-1-1-1 0 0,-3 0-25 0 0,-7 4-260 0 0,0-2-1 0 0,-1 0 1 0 0,0-2-1 0 0,0 0 1 0 0,0-1-1 0 0,-19 0 261 0 0,39-3-100 0 0,0-1 0 0 0,0 1 0 0 0,1 0 0 0 0,-1 0 0 0 0,0 0 0 0 0,0-1 0 0 0,1 1 1 0 0,-1 0-1 0 0,0-1 0 0 0,1 1 0 0 0,-1-1 0 0 0,0 1 0 0 0,1-1 0 0 0,-1 1 0 0 0,1-1 0 0 0,-1 1 0 0 0,1-1 0 0 0,-1 0 0 0 0,1 1 0 0 0,-1-1 0 0 0,1 0 0 0 0,0 1 0 0 0,-1-1 0 0 0,1 0 0 0 0,0 1 0 0 0,-1-1 0 0 0,1 0 1 0 0,0 0-1 0 0,0 1 0 0 0,0-1 0 0 0,0 0 0 0 0,0 0 0 0 0,0 0 0 0 0,0 1 0 0 0,0-1 0 0 0,0 0 0 0 0,0 0 0 0 0,0 1 0 0 0,0-1 0 0 0,1 0 0 0 0,-1 0 100 0 0,11-33-10025 0 0,-4 26 3369 0 0</inkml:trace>
  <inkml:trace contextRef="#ctx0" brushRef="#br0" timeOffset="4956.826">727 921 0 0 0,'0'0'952'0'0,"0"0"298"0"0,0 0 91 0 0,0 0-92 0 0,0 0-170 0 0,0 0-119 0 0,0 0-65 0 0,3-1-22 0 0,82-60 6010 0 0,-68 45-6364 0 0,33-31 40 0 0,-2-2-1 0 0,-2-3 1 0 0,-3-1 0 0 0,-2-2 0 0 0,-2-2-1 0 0,14-31-558 0 0,-42 67 47 0 0,0 0-1 0 0,-2-1 0 0 0,-1 0 1 0 0,0-1-1 0 0,-2 0 0 0 0,0 0 1 0 0,-2 0-1 0 0,0-1 0 0 0,-2 1 1 0 0,-1-1-1 0 0,0-2-46 0 0,-1 14 17 0 0,0 0 1 0 0,-1 0-1 0 0,0 1 0 0 0,-1-1 1 0 0,0 0-1 0 0,0 1 0 0 0,-2-1 1 0 0,1 1-1 0 0,-1 0 0 0 0,-5-9-17 0 0,7 18-30 0 0,0 0 1 0 0,0 0-1 0 0,-1 0 0 0 0,1 1 0 0 0,0-1 0 0 0,-1 1 0 0 0,1-1 0 0 0,-1 1 0 0 0,1 0 1 0 0,-1 0-1 0 0,1 0 0 0 0,-1 0 0 0 0,0 0 0 0 0,0 1 0 0 0,1-1 0 0 0,-1 1 0 0 0,0 0 1 0 0,0 0-1 0 0,0 0 0 0 0,1 0 0 0 0,-1 0 0 0 0,0 0 0 0 0,0 1 0 0 0,0 0 0 0 0,1-1 1 0 0,-1 1-1 0 0,0 0 0 0 0,1 0 0 0 0,-1 1 0 0 0,1-1 0 0 0,-1 0 0 0 0,1 1 1 0 0,0 0-1 0 0,-1-1 0 0 0,1 1 0 0 0,0 0 0 0 0,0 0 0 0 0,0 0 0 0 0,0 0 0 0 0,1 1 1 0 0,-1-1-1 0 0,1 0 0 0 0,-1 1 0 0 0,1-1 0 0 0,0 1 0 0 0,0-1 0 0 0,0 1 0 0 0,0 0 1 0 0,0 0-1 0 0,0 1 30 0 0,-12 29-5 0 0,1 0-1 0 0,1 0 1 0 0,2 1 0 0 0,1 1 0 0 0,1-1 0 0 0,3 1 0 0 0,0 0 0 0 0,3 0 0 0 0,2 35 5 0 0,-3-16-6 0 0,2 103-62 0 0,1-152 78 0 0,0 1 0 0 0,0-1 0 0 0,1 1 0 0 0,-1-1 0 0 0,2 1 0 0 0,-1-1 0 0 0,0 0 0 0 0,1 0 1 0 0,0 0-1 0 0,0 0 0 0 0,1 0 0 0 0,-1-1 0 0 0,1 0 0 0 0,0 1 0 0 0,0-1 0 0 0,0-1 0 0 0,1 1 0 0 0,-1-1 1 0 0,1 1-1 0 0,0-1 0 0 0,0-1 0 0 0,0 1 0 0 0,0-1 0 0 0,1 0 0 0 0,-1 0 0 0 0,1 0 0 0 0,-1-1 0 0 0,1 0 1 0 0,-1 0-1 0 0,1 0 0 0 0,0-1 0 0 0,-1 1 0 0 0,3-2-10 0 0,9 0 42 0 0,-1-1 0 0 0,0-1 0 0 0,0 0 0 0 0,0-1 0 0 0,0-1 0 0 0,-1-1 0 0 0,0 0 0 0 0,0-1 0 0 0,0 0 0 0 0,-1-1 0 0 0,0-1 0 0 0,-1-1 1 0 0,0 1-1 0 0,0-2 0 0 0,-1 0 0 0 0,0 0 0 0 0,-1-1 0 0 0,0-1 0 0 0,-1 0 0 0 0,-1 0 0 0 0,7-13-42 0 0,-6-41 67 0 0,-26 60-610 0 0,13 16 532 0 0,1 0 0 0 0,0-1 0 0 0,0 1 1 0 0,1 0-1 0 0,0 0 0 0 0,0-1 0 0 0,1 1 0 0 0,0 0 1 0 0,1 0-1 0 0,0 0 0 0 0,0 0 0 0 0,1-1 0 0 0,0 1 1 0 0,1 0-1 0 0,0-1 0 0 0,0 0 0 0 0,1 0 0 0 0,0 0 1 0 0,0 0-1 0 0,3 4 11 0 0,-4-7 15 0 0,0 0 1 0 0,1 0 0 0 0,-1-1-1 0 0,1 1 1 0 0,-1-1-1 0 0,1 0 1 0 0,1 0 0 0 0,-1 0-1 0 0,0-1 1 0 0,1 0-1 0 0,0 1 1 0 0,0-2 0 0 0,0 1-1 0 0,0 0 1 0 0,0-1 0 0 0,1 0-1 0 0,-1 0 1 0 0,1-1-1 0 0,-1 1 1 0 0,1-1 0 0 0,0-1-1 0 0,-1 1 1 0 0,1-1-1 0 0,0 0-15 0 0,5 0 74 0 0,0 0-1 0 0,1-2 1 0 0,-1 1-1 0 0,-1-1 0 0 0,1-1 1 0 0,0 0-1 0 0,0 0 0 0 0,-1-1 1 0 0,0-1-1 0 0,0 1 0 0 0,0-2 1 0 0,0 1-1 0 0,3-5-73 0 0,104-93 387 0 0,-108 94-369 0 0,-1-1 1 0 0,0 0 0 0 0,-1 0-1 0 0,0-1 1 0 0,0 0 0 0 0,-1 0-1 0 0,0 0 1 0 0,-1-1 0 0 0,-1 0-1 0 0,0 0 1 0 0,1-4-19 0 0,-5 3-317 0 0,0 14 207 0 0,2 14-62 0 0,15 55 354 0 0,-1 67-21 0 0,-15-72-146 0 0,1-28-14 0 0,-2 0 0 0 0,-1-1 0 0 0,-2 1-1 0 0,-1 0 1 0 0,-2-1 0 0 0,-7 23-1 0 0,-23-6 311 0 0,35-53-300 0 0,0 1 1 0 0,0-1-1 0 0,0 0 0 0 0,0 1 1 0 0,0-1-1 0 0,0 0 1 0 0,0 0-1 0 0,1 0 0 0 0,-1 1 1 0 0,0-1-1 0 0,0 0 1 0 0,0 0-1 0 0,0 0 1 0 0,0-1-1 0 0,0 1 0 0 0,0 0 1 0 0,0 0-1 0 0,0 0 1 0 0,0-1-1 0 0,0 1 0 0 0,0 0 1 0 0,0-1-1 0 0,1 1 1 0 0,-1-1-1 0 0,0 1 0 0 0,0-1 1 0 0,0 0-1 0 0,1 1 1 0 0,-1-1-1 0 0,0 0 1 0 0,1 1-1 0 0,-1-1 0 0 0,0 0 1 0 0,1 0-1 0 0,-1 1 1 0 0,1-1-1 0 0,-1 0 0 0 0,1 0 1 0 0,0 0-1 0 0,-1 0 1 0 0,1 0-1 0 0,0 0 0 0 0,0 0 1 0 0,0 0-1 0 0,-1 0 1 0 0,1 0-1 0 0,0 1 0 0 0,0-1 1 0 0,0 0-1 0 0,1 0 1 0 0,-1 0-1 0 0,0 0 1 0 0,0 0-1 0 0,0 0 0 0 0,1 0 1 0 0,-1 0-1 0 0,0 0 1 0 0,1 0-1 0 0,-1 0 0 0 0,1 1 1 0 0,-1-1-1 0 0,1 0 1 0 0,0 0-12 0 0,2-25 3 0 0,2-1 1 0 0,1 1-1 0 0,1 1 1 0 0,1-1-1 0 0,2 1 0 0 0,0 1 1 0 0,1 0-1 0 0,2 0 1 0 0,0 1-1 0 0,2 1 1 0 0,0 0-1 0 0,2 1 1 0 0,4-4-4 0 0,-15 17-16 0 0,15-22 4 0 0,2 0-1 0 0,1 2 1 0 0,1 1 0 0 0,1 1 0 0 0,1 1-1 0 0,2 1 1 0 0,0 2 0 0 0,1 1 0 0 0,1 1-1 0 0,17-7 13 0 0,-36 22-6 0 0,1 0 0 0 0,0 1 0 0 0,0 0-1 0 0,0 1 1 0 0,1 1 0 0 0,-1 0 0 0 0,1 1-1 0 0,-1 0 1 0 0,3 1 6 0 0,-14 2 9 0 0,0 0-1 0 0,0 0 0 0 0,-1 1 0 0 0,1-1 1 0 0,0 0-1 0 0,-1 1 0 0 0,0-1 0 0 0,1 1 0 0 0,-1 0 1 0 0,0-1-1 0 0,-1 1 0 0 0,1 0 0 0 0,0-1 1 0 0,-1 1-1 0 0,1 0 0 0 0,-1 0 0 0 0,0 0 1 0 0,0 0-1 0 0,0-1 0 0 0,0 1 0 0 0,-1 0 1 0 0,1 0-1 0 0,-1 0 0 0 0,0-1 0 0 0,1 1 1 0 0,-1 0-1 0 0,-1 0-8 0 0,-5 17 51 0 0,-1 0-1 0 0,-1 0 1 0 0,0-1-1 0 0,-2-1 1 0 0,0 0-1 0 0,-1 0 1 0 0,-1-1-1 0 0,0-1 1 0 0,-2 0 0 0 0,1-1-1 0 0,-7 4-50 0 0,12-10-10 0 0,1-1-1 0 0,-1-1 0 0 0,-1 1 1 0 0,1-2-1 0 0,-1 1 1 0 0,0-1-1 0 0,-1-1 1 0 0,0 0-1 0 0,1 0 1 0 0,-2-1-1 0 0,0 0 11 0 0,10-3-51 0 0,1 0-1 0 0,0-1 1 0 0,-1 1-1 0 0,1-1 1 0 0,0 1-1 0 0,-1-1 1 0 0,1 1-1 0 0,-1-1 1 0 0,1 0-1 0 0,-1 0 1 0 0,1 0-1 0 0,-1 0 1 0 0,1 0-1 0 0,-1 0 1 0 0,1 0 0 0 0,-1 0-1 0 0,1 0 1 0 0,-1-1-1 0 0,1 1 1 0 0,0-1-1 0 0,-1 1 1 0 0,1-1-1 0 0,0 1 1 0 0,-1-1-1 0 0,1 0 1 0 0,0 0-1 0 0,0 0 1 0 0,-1 1-1 0 0,1-1 1 0 0,0-1-1 0 0,0 1 1 0 0,0 0-1 0 0,0 0 1 0 0,0 0 0 0 0,0 0-1 0 0,1-1 1 0 0,-1 1-1 0 0,0 0 1 0 0,1-1-1 0 0,-1 1 1 0 0,1 0-1 0 0,-1-1 1 0 0,1 1-1 0 0,0-1 1 0 0,-1 1-1 0 0,1-1 1 0 0,0 1-1 0 0,0-1 1 0 0,0 1-1 0 0,0-1 1 0 0,0 1-1 0 0,1-2 52 0 0,4-4-90 0 0,1-1-1 0 0,1 1 1 0 0,-1 0-1 0 0,1 1 1 0 0,0 0-1 0 0,1 0 0 0 0,-1 0 1 0 0,1 1-1 0 0,0 0 1 0 0,1 0-1 0 0,-1 1 0 0 0,1 0 1 0 0,0 1-1 0 0,7-2 91 0 0,-6 1-20 0 0,1 1 1 0 0,-1 0-1 0 0,1 1 0 0 0,-1 0 1 0 0,1 1-1 0 0,0 0 0 0 0,0 0 0 0 0,0 1 1 0 0,0 1-1 0 0,2 0 20 0 0,42 35 93 0 0,-49-33-45 0 0,0 0 1 0 0,0 0-1 0 0,0 0 0 0 0,1 0 0 0 0,-1-1 1 0 0,1 0-1 0 0,0-1 0 0 0,0 1 0 0 0,-1-1 1 0 0,1-1-1 0 0,0 1 0 0 0,0-1 0 0 0,0-1 1 0 0,0 1-1 0 0,0-1 0 0 0,0 0 0 0 0,-1 0 1 0 0,1-1-1 0 0,0 0 0 0 0,-1 0 0 0 0,1-1 1 0 0,-1 0-1 0 0,4-2-48 0 0,2-1 92 0 0,0-2 0 0 0,0 1 1 0 0,0-2-1 0 0,-1 1 0 0 0,0-1 0 0 0,-1-1 1 0 0,0 0-1 0 0,0-1 0 0 0,-1 0 0 0 0,-1 0 1 0 0,2-3-93 0 0,78-135 500 0 0,-83 141-489 0 0,-5 15-356 0 0,-1 9 243 0 0,14 86 328 0 0,-7-79-199 0 0,-1 1 0 0 0,-1 0-1 0 0,-1 0 1 0 0,-2 0-1 0 0,0 1 1 0 0,-1-1-1 0 0,-2 0 1 0 0,0 0 0 0 0,-2 1-1 0 0,0-2 1 0 0,-2 1-1 0 0,0-1 1 0 0,-4 5-27 0 0,-2 2 6 0 0,3-2 2 0 0,-1-1 0 0 0,-2-1 0 0 0,-1 1 0 0 0,-1-2 0 0 0,-1 0 0 0 0,-1-1 0 0 0,-1-1 0 0 0,-6 6-8 0 0,22-29 3 0 0,1 1 0 0 0,0-1 0 0 0,-1 1 0 0 0,1-1 0 0 0,0 0 0 0 0,-1 1 0 0 0,1-1 0 0 0,-1 0 0 0 0,1 1 0 0 0,-1-1 0 0 0,1 0 0 0 0,-1 0 0 0 0,1 1-1 0 0,-1-1 1 0 0,1 0 0 0 0,-1 0 0 0 0,1 0 0 0 0,-1 0 0 0 0,1 0 0 0 0,-1 0 0 0 0,1 0 0 0 0,-1 0 0 0 0,1 0 0 0 0,-1 0 0 0 0,0 0 0 0 0,1 0-1 0 0,-1 0 1 0 0,1 0 0 0 0,-1 0 0 0 0,1 0 0 0 0,-1-1 0 0 0,1 1 0 0 0,-1 0 0 0 0,1 0 0 0 0,-1-1 0 0 0,1 1 0 0 0,0 0 0 0 0,-1-1 0 0 0,1 1 0 0 0,-1 0-1 0 0,1-1 1 0 0,0 1 0 0 0,-1-1 0 0 0,1 1 0 0 0,0 0 0 0 0,-1-1 0 0 0,1 1 0 0 0,0-1 0 0 0,0 1 0 0 0,-1-1 0 0 0,1 1 0 0 0,0-1 0 0 0,0 1-1 0 0,0-1 1 0 0,0 0 0 0 0,0 1 0 0 0,0-1 0 0 0,0 1 0 0 0,0-1 0 0 0,0 1 0 0 0,0-1 0 0 0,0 1 0 0 0,0-1 0 0 0,0 1 0 0 0,0-1 0 0 0,1 1 0 0 0,-1-1-1 0 0,0 1 1 0 0,0-1 0 0 0,1 0-3 0 0,0-49 39 0 0,0 48-22 0 0,3-19 18 0 0,1 1 1 0 0,1 1 0 0 0,1-1 0 0 0,1 1 0 0 0,0 0 0 0 0,2 1 0 0 0,3-6-36 0 0,-6 11 9 0 0,2-3-4 0 0,12-32-43 0 0,3 1-1 0 0,2 1 0 0 0,2 1 0 0 0,2 1 1 0 0,2 2-1 0 0,1 1 0 0 0,3 2 1 0 0,1 1-1 0 0,21-15 39 0 0,-28 31 11 0 0,1 1-1 0 0,1 2 1 0 0,1 1 0 0 0,0 2-1 0 0,1 1 1 0 0,15-3-11 0 0,-47 17 6 0 0,-1 0 0 0 0,1 0 1 0 0,0 0-1 0 0,-1 0 0 0 0,1 0 1 0 0,0 0-1 0 0,0 0 0 0 0,0 1 0 0 0,0-1 1 0 0,0 1-1 0 0,0-1 0 0 0,0 1 0 0 0,0 0 1 0 0,0 0-1 0 0,0 0 0 0 0,0 0 1 0 0,0 0-1 0 0,0 0 0 0 0,0 0 0 0 0,0 1 1 0 0,0-1-1 0 0,0 1 0 0 0,0-1 1 0 0,-1 1-1 0 0,1 0 0 0 0,0 0 0 0 0,0 0 1 0 0,0 0-1 0 0,-1 0 0 0 0,1 0 0 0 0,-1 0 1 0 0,1 1-1 0 0,-1-1 0 0 0,1 1 1 0 0,-1-1-1 0 0,0 1 0 0 0,1-1 0 0 0,-1 1 1 0 0,0 0-1 0 0,0-1 0 0 0,0 3-6 0 0,-2 15 57 0 0,-1 0 0 0 0,-1-1 1 0 0,-1 1-1 0 0,-1-1 0 0 0,0 0 0 0 0,-1 0 0 0 0,-1 0 0 0 0,-1-1 0 0 0,-1 0 0 0 0,0 0 0 0 0,-1-1 0 0 0,0-1 1 0 0,-2 1-1 0 0,0-2 0 0 0,0 0 0 0 0,-7 6-57 0 0,2-1 13 0 0,1-1 1 0 0,-2 0 0 0 0,-1-2-1 0 0,0 0 1 0 0,-1-1 0 0 0,0 0-1 0 0,-2-2 1 0 0,-8 4-14 0 0,28-16-19 0 0,1 0 1 0 0,0 0-1 0 0,-1 1 0 0 0,1-2 1 0 0,-1 1-1 0 0,1 0 0 0 0,-1 0 1 0 0,0 0-1 0 0,1-1 0 0 0,-1 1 1 0 0,0-1-1 0 0,1 1 0 0 0,-1-1 1 0 0,0 0-1 0 0,0 0 0 0 0,0 1 1 0 0,1-1-1 0 0,-1-1 0 0 0,0 1 1 0 0,0 0-1 0 0,1 0 0 0 0,-1-1 1 0 0,0 1-1 0 0,0-1 0 0 0,1 1 1 0 0,-1-1-1 0 0,1 0 0 0 0,-1 1 1 0 0,0-1-1 0 0,1 0 0 0 0,-1 0 1 0 0,1 0-1 0 0,0 0 0 0 0,-1-1 1 0 0,1 1-1 0 0,0 0 0 0 0,0 0 1 0 0,0-1-1 0 0,0 1 0 0 0,0-1 1 0 0,0 1-1 0 0,0-1 0 0 0,0 0 1 0 0,0 1-1 0 0,1-1 0 0 0,-1 0 1 0 0,1 1-1 0 0,-1-1 0 0 0,1 0 1 0 0,0 1-1 0 0,0-1 0 0 0,0 0 1 0 0,0 0-1 0 0,0 0 0 0 0,0 1 1 0 0,0-2 18 0 0,0-4-67 0 0,1-1 0 0 0,0 1 1 0 0,0 0-1 0 0,1 0 0 0 0,-1 0 1 0 0,1 0-1 0 0,1 0 0 0 0,0 0 0 0 0,0 0 1 0 0,0 1-1 0 0,0-1 0 0 0,1 1 1 0 0,0 0-1 0 0,1 0 0 0 0,0 0 67 0 0,30-32-8429 0 0,-34 37 3405 0 0,0 1-1955 0 0</inkml:trace>
  <inkml:trace contextRef="#ctx0" brushRef="#br0" timeOffset="5247.678">3577 442 9074 0 0,'0'0'4101'0'0,"0"0"-2439"0"0,0 0-878 0 0,0 0 180 0 0,0 0 220 0 0,0 0 36 0 0,0 0-273 0 0,0 0-368 0 0,0 0-254 0 0,0 0-130 0 0,0 0-64 0 0,0 0-40 0 0,0 0-30 0 0,-3 31-34 0 0,-13 137-83 0 0,9-138-930 0 0,2-20-3532 0 0,5-9 664 0 0,0-1-1562 0 0,0 0-1099 0 0</inkml:trace>
  <inkml:trace contextRef="#ctx0" brushRef="#br0" timeOffset="5476.319">3678 8 3569 0 0,'0'0'-248'0'0,"0"0"-857"0"0,0 0-391 0 0,0 0 776 0 0,0 0 720 0 0</inkml:trace>
  <inkml:trace contextRef="#ctx0" brushRef="#br0" timeOffset="5879.308">3776 601 784 0 0,'0'0'1526'0'0,"0"0"281"0"0,0 0 496 0 0,0 0 270 0 0,0 0-180 0 0,0 0-524 0 0,0 0-593 0 0,0 0-382 0 0,0 0-146 0 0,0 0-56 0 0,0 0-63 0 0,0 0-79 0 0,10-17-89 0 0,62-103 489 0 0,4 17-515 0 0,-64 89-472 0 0,-9 11-28 0 0,-1 0 0 0 0,1 0-1 0 0,0 0 1 0 0,0 0 0 0 0,0 0 0 0 0,0 0 0 0 0,0 1 0 0 0,1-1 0 0 0,-1 1 0 0 0,1 0 0 0 0,-1 0 0 0 0,1 0 0 0 0,0 1-1 0 0,0 0 1 0 0,0-1 0 0 0,0 1 0 0 0,0 0 0 0 0,0 1 0 0 0,1-1 65 0 0,7 35-172 0 0,-12-29 341 0 0,1 1 0 0 0,-1-1-1 0 0,1 1 1 0 0,0-1 0 0 0,1 1 0 0 0,-1-1 0 0 0,1 0-1 0 0,0 0 1 0 0,0 0 0 0 0,1 0 0 0 0,-1 0 0 0 0,1 0-1 0 0,0-1 1 0 0,1 1 0 0 0,-1-1 0 0 0,1 0 0 0 0,0 0 0 0 0,0 0-1 0 0,0-1 1 0 0,0 1 0 0 0,1-1 0 0 0,-1 0 0 0 0,1 0-1 0 0,0 0 1 0 0,0-1 0 0 0,0 0 0 0 0,0 0 0 0 0,0 0-1 0 0,1-1 1 0 0,-1 1 0 0 0,6-1-169 0 0,-1-2 168 0 0,0-2 0 0 0,0 1 0 0 0,-1-2 0 0 0,1 1 0 0 0,-1-1-1 0 0,1-1 1 0 0,-1 1 0 0 0,0-2 0 0 0,-1 1 0 0 0,1-1 0 0 0,-1 0 0 0 0,0-1 0 0 0,-1 0 0 0 0,0 0 0 0 0,0-1 0 0 0,0 0-168 0 0,11-9 31 0 0,18-20-536 0 0,-6 5-2543 0 0,-10 14-3320 0 0,-15 16 470 0 0,0-1-4294 0 0</inkml:trace>
  <inkml:trace contextRef="#ctx0" brushRef="#br0" timeOffset="6410.276">4628 251 4505 0 0,'0'0'2218'0'0,"0"0"-482"0"0,0 0 21 0 0,0 0 206 0 0,0 0-3 0 0,0 0-286 0 0,0 0-501 0 0,0 0-430 0 0,0 0-273 0 0,0 0-185 0 0,0 0-144 0 0,0 0-105 0 0,0 0-44 0 0,-8 7 0 0 0,3-2 9 0 0,-8 5-41 0 0,0 1-1 0 0,0 1 1 0 0,2 0 0 0 0,-1 0-1 0 0,2 1 1 0 0,-1 1-1 0 0,2 0 1 0 0,0 0-1 0 0,1 1 1 0 0,0 0-1 0 0,-3 11 41 0 0,10-23-17 0 0,0 78-655 0 0,4-79 761 0 0,1-1 0 0 0,-1 1 0 0 0,0-1 0 0 0,1 0 1 0 0,-1 0-1 0 0,1-1 0 0 0,-1 1 0 0 0,1-1 0 0 0,0 1 1 0 0,-1-1-1 0 0,1 0 0 0 0,-1-1 0 0 0,1 1 0 0 0,-1-1 0 0 0,1 1 1 0 0,-1-1-1 0 0,1 0 0 0 0,-1 0 0 0 0,1-1 0 0 0,-1 1 1 0 0,0-1-1 0 0,0 1 0 0 0,1-1-89 0 0,106-69 1781 0 0,90-45-405 0 0,-79 82-860 0 0,-119 36-487 0 0,0-1 0 0 0,-1 0 0 0 0,1 1 0 0 0,-1-1 1 0 0,1 1-1 0 0,-1 0 0 0 0,1-1 0 0 0,-1 1 0 0 0,0 0 1 0 0,0 0-1 0 0,0 0 0 0 0,0 0 0 0 0,0 0 0 0 0,-1 0 1 0 0,1 0-1 0 0,0 0 0 0 0,-1 0 0 0 0,0 0 0 0 0,1 0 1 0 0,-1 0-1 0 0,0 0 0 0 0,0 0 0 0 0,0 3-29 0 0,1 1 73 0 0,2 26 42 0 0,-2 0 0 0 0,0 0 0 0 0,-2 0 0 0 0,-2 0 0 0 0,-5 28-115 0 0,-12 64-27 0 0,-4-1 1 0 0,-6-2 0 0 0,-38 95 26 0 0,56-183-4 0 0,-1 0 1 0 0,-1-2 0 0 0,-2 1-1 0 0,-1-2 1 0 0,-2 0-1 0 0,0-1 1 0 0,-22 23 3 0 0,38-49 11 0 0,1 0 0 0 0,-1-1 0 0 0,0 0 0 0 0,0 1 0 0 0,0-1 0 0 0,0 0 0 0 0,-1 0-1 0 0,1 0 1 0 0,0-1 0 0 0,-1 1 0 0 0,1-1 0 0 0,-1 0 0 0 0,0 0 0 0 0,1 0 0 0 0,-1 0 0 0 0,0-1 0 0 0,1 0 0 0 0,-1 1 0 0 0,-4-2-11 0 0,6 0-4 0 0,0-1-1 0 0,0 0 1 0 0,0 0 0 0 0,0 0-1 0 0,0 0 1 0 0,1-1 0 0 0,-1 1-1 0 0,1 0 1 0 0,-1-1 0 0 0,1 1-1 0 0,0-1 1 0 0,0 0 0 0 0,0 1-1 0 0,0-1 1 0 0,0 0 0 0 0,1 1-1 0 0,-1-1 1 0 0,1 0 0 0 0,0 0-1 0 0,0 0 1 0 0,0 1 0 0 0,0-1-1 0 0,0 0 1 0 0,1-1 4 0 0,-1 4 0 0 0,2-30-16 0 0,1 0-1 0 0,1 0 1 0 0,2 1 0 0 0,1 0-1 0 0,2 0 1 0 0,0 1 0 0 0,2 0-1 0 0,1 1 1 0 0,1 0 0 0 0,2 0-1 0 0,0 2 1 0 0,2 0 0 0 0,9-10 16 0 0,-13 16-185 0 0,1 2 1 0 0,0 0-1 0 0,2 0 1 0 0,0 1 0 0 0,0 1-1 0 0,2 1 1 0 0,0 0-1 0 0,0 1 1 0 0,1 1-1 0 0,9-3 185 0 0,77-9-8625 0 0,-95 24 3262 0 0,-3 0-3148 0 0</inkml:trace>
  <inkml:trace contextRef="#ctx0" brushRef="#br0" timeOffset="7057.288">1589 236 11050 0 0,'0'0'809'0'0,"0"0"-545"0"0,0 0 24 0 0,0 0 416 0 0,0 0 336 0 0,0 0 120 0 0,0 0-240 0 0,0 0-383 0 0,0 0-273 0 0,0 0-136 0 0,0 0-104 0 0,0 0-128 0 0,0 0-320 0 0,0 0-745 0 0,120 70-1823 0 0,-113-66-2337 0 0,-5-1-1841 0 0</inkml:trace>
  <inkml:trace contextRef="#ctx0" brushRef="#br0" timeOffset="8495.356">3728 1 752 0 0,'0'0'1300'0'0,"0"0"-5"0"0,0 0 207 0 0,0 0 262 0 0,0 0 133 0 0,0 0-147 0 0,0 0-342 0 0,0 0-356 0 0,0 0-256 0 0,0 0-136 0 0,0 0-30 0 0,0 0 3 0 0,0 0-10 0 0,-1 3-1 0 0,-6 9-41 0 0,6-9-54 0 0,1-3-34 0 0,0 0-35 0 0,0 0-30 0 0,0 0-15 0 0,0 0-23 0 0,0 0-38 0 0,0 0-38 0 0,0 0-39 0 0,0 0-76 0 0,0 0-39 0 0,0 0-57 0 0,5 0-2594 0 0,-1-1-5843 0 0,-4-2-2218 0 0</inkml:trace>
</inkml:ink>
</file>

<file path=ppt/ink/ink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2:51.007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39 1705 9490 0 0,'0'0'2845'0'0,"0"0"-1573"0"0,0 0-611 0 0,0 0-126 0 0,0 0 72 0 0,0 0 153 0 0,0 0 80 0 0,0 0-50 0 0,0 0-158 0 0,0 0-201 0 0,0 0-159 0 0,-8 11-54 0 0,2-3-174 0 0,4-6-29 0 0,-1 0 1 0 0,1 1-1 0 0,0 0 0 0 0,0-1 1 0 0,0 1-1 0 0,1 0 0 0 0,-1 0 1 0 0,1 0-1 0 0,-1 0 0 0 0,1 0 1 0 0,0 0-1 0 0,0 1 0 0 0,0-1 1 0 0,1 0-1 0 0,-1 0 0 0 0,1 1 1 0 0,0-1-1 0 0,0 0 0 0 0,0 1 1 0 0,0-1-1 0 0,1 0 0 0 0,-1 1 1 0 0,1-1-1 0 0,0 0 0 0 0,0 2-15 0 0,69 159 1061 0 0,8-3 0 0 0,85 131-1061 0 0,-100-218 407 0 0,-62-73-377 0 0,0-1-1 0 0,0 0 1 0 0,0 1 0 0 0,0-1 0 0 0,0 0 0 0 0,0 0-1 0 0,0 0 1 0 0,0 0 0 0 0,0 0 0 0 0,0 0-1 0 0,0 0 1 0 0,1-1 0 0 0,-1 1 0 0 0,0 0 0 0 0,0-1-1 0 0,0 1 1 0 0,0 0 0 0 0,0-1 0 0 0,0 1 0 0 0,-1-1-1 0 0,1 1 1 0 0,0-1 0 0 0,0 0 0 0 0,0 1-1 0 0,0-1 1 0 0,-1 0 0 0 0,1 0 0 0 0,0 0 0 0 0,-1 1-1 0 0,1-1 1 0 0,0 0 0 0 0,-1 0 0 0 0,1 0 0 0 0,-1 0-1 0 0,0 0 1 0 0,1 0 0 0 0,-1 0 0 0 0,0 0 0 0 0,0 0-1 0 0,1 0 1 0 0,-1 0 0 0 0,0-1 0 0 0,0 1-1 0 0,0 0 1 0 0,0 0 0 0 0,0 0 0 0 0,0 0 0 0 0,-1 0-1 0 0,1 0 1 0 0,0 0-30 0 0,2-7 40 0 0,61-276 506 0 0,-7-10-754 0 0,-56 294 198 0 0,0-1 0 0 0,-1 1 0 0 0,1-1 0 0 0,0 1-1 0 0,0-1 1 0 0,0 1 0 0 0,0-1 0 0 0,0 1 0 0 0,-1-1 0 0 0,1 1 0 0 0,0-1 0 0 0,0 1 0 0 0,0-1 0 0 0,0 1 0 0 0,1-1 0 0 0,-1 0 0 0 0,0 1 0 0 0,0-1-1 0 0,0 1 1 0 0,0-1 0 0 0,0 1 0 0 0,1-1 0 0 0,-1 1 0 0 0,0-1 0 0 0,0 1 0 0 0,1 0 0 0 0,-1-1 0 0 0,0 1 0 0 0,1-1 0 0 0,-1 1 0 0 0,1 0 0 0 0,-1-1-1 0 0,0 1 1 0 0,1 0 0 0 0,-1-1 0 0 0,1 1 0 0 0,-1 0 0 0 0,1 0 0 0 0,-1-1 0 0 0,1 1 0 0 0,-1 0 0 0 0,1 0 0 0 0,-1 0 0 0 0,1 0 0 0 0,-1 0 0 0 0,1 0-1 0 0,0 0 1 0 0,-1 0 0 0 0,1 0 0 0 0,-1 0 0 0 0,1 0 0 0 0,-1 0 0 0 0,1 0 0 0 0,-1 0 0 0 0,1 0 0 0 0,-1 0 0 0 0,1 1 0 0 0,-1-1 0 0 0,1 0 0 0 0,0 1 10 0 0,17 31-504 0 0,-13-22 621 0 0,46 114-57 0 0,-39-89-40 0 0,2-1-1 0 0,1-1 1 0 0,2 0 0 0 0,15 22-20 0 0,-28-48 5 0 0,0 0 0 0 0,1 0 1 0 0,0-1-1 0 0,0 1 0 0 0,1-1 1 0 0,0 0-1 0 0,0-1 0 0 0,0 1 1 0 0,1-1-1 0 0,0 0 0 0 0,0-1 1 0 0,0 0-1 0 0,6 3-5 0 0,-11-5 39 0 0,0-1 0 0 0,1 1 0 0 0,-1-1 0 0 0,1 1 0 0 0,-1-1 0 0 0,1 0 0 0 0,0 0 0 0 0,-1 0 1 0 0,1 0-1 0 0,0-1 0 0 0,0 1 0 0 0,0-1 0 0 0,-1 0 0 0 0,1 0 0 0 0,0 0 0 0 0,0 0 0 0 0,0 0 0 0 0,0 0 0 0 0,0-1 0 0 0,-1 1 0 0 0,1-1 0 0 0,0 0 0 0 0,-1 0 0 0 0,1 0 1 0 0,0 0-1 0 0,-1-1 0 0 0,1 1 0 0 0,-1 0 0 0 0,0-1 0 0 0,1 0 0 0 0,-1 0 0 0 0,0 0 0 0 0,0 0 0 0 0,0 0 0 0 0,0 0 0 0 0,0 0 0 0 0,-1 0 0 0 0,2-3-39 0 0,4-13 185 0 0,0-2 1 0 0,-1 1-1 0 0,-1-1 0 0 0,0 0 0 0 0,-2 0 0 0 0,0 0 0 0 0,-2-1 0 0 0,0 1 1 0 0,-2-12-186 0 0,3-16 127 0 0,3-106-372 0 0,-8 0 0 0 0,-7-15 245 0 0,-7 12-3898 0 0,-7 3-5357 0 0,20 130 3274 0 0,3 8-1066 0 0</inkml:trace>
  <inkml:trace contextRef="#ctx0" brushRef="#br0" timeOffset="527.064">1012 976 5977 0 0,'0'0'3557'0'0,"0"0"-2013"0"0,0 0-807 0 0,0 0-124 0 0,0 0 158 0 0,0 0 218 0 0,0 0 72 0 0,0 0-63 0 0,0 0-145 0 0,0 0-143 0 0,0 35-107 0 0,2 112-88 0 0,18-37 327 0 0,10-19-313 0 0,5-1 0 0 0,3-1 1 0 0,13 16-530 0 0,-11-16 126 0 0,-30-63-83 0 0,1 0-1 0 0,1-1 1 0 0,1-1-1 0 0,1 1 1 0 0,1-2-1 0 0,1 0 1 0 0,14 13-43 0 0,-30-35 18 0 0,1 0 0 0 0,0 0 0 0 0,-1 0-1 0 0,1 0 1 0 0,0 0 0 0 0,0 0 0 0 0,0-1 0 0 0,0 1 0 0 0,0 0 0 0 0,0-1-1 0 0,0 1 1 0 0,0-1 0 0 0,0 1 0 0 0,0-1 0 0 0,0 1 0 0 0,0-1 0 0 0,0 0-1 0 0,0 1 1 0 0,1-1 0 0 0,-1 0 0 0 0,0 0 0 0 0,0 0 0 0 0,0 0 0 0 0,0 0-1 0 0,1 0 1 0 0,-1 0 0 0 0,0-1 0 0 0,0 1 0 0 0,0 0 0 0 0,0-1 0 0 0,0 1-1 0 0,0 0 1 0 0,1-1 0 0 0,-1 0 0 0 0,0 1 0 0 0,0-1 0 0 0,-1 1 0 0 0,1-1-1 0 0,0 0 1 0 0,0 0 0 0 0,0 0 0 0 0,0 1 0 0 0,-1-1 0 0 0,1 0 0 0 0,0 0-1 0 0,-1 0 1 0 0,1-1-18 0 0,25-58 873 0 0,-22 46-894 0 0,8-23 80 0 0,2 1 0 0 0,1 1 0 0 0,2 0 1 0 0,1 1-1 0 0,2 1 0 0 0,1 0-59 0 0,-20 32 0 0 0,0 0-1 0 0,-1-1 1 0 0,1 1 0 0 0,0 0 0 0 0,0-1 0 0 0,0 1-1 0 0,0 0 1 0 0,0 0 0 0 0,0 0 0 0 0,0 0 0 0 0,1 0-1 0 0,-1 0 1 0 0,0 0 0 0 0,1 1 0 0 0,-1-1 0 0 0,0 0-1 0 0,1 1 1 0 0,-1-1 0 0 0,1 1 0 0 0,-1-1 0 0 0,1 1 0 0 0,-1 0-1 0 0,1-1 1 0 0,-1 1 0 0 0,1 0 0 0 0,-1 0 0 0 0,1 0-1 0 0,-1 0 1 0 0,1 1 0 0 0,-1-1 0 0 0,1 0 0 0 0,-1 1-1 0 0,1-1 1 0 0,-1 1 0 0 0,1-1 0 0 0,-1 1 0 0 0,0-1-1 0 0,1 1 1 0 0,-1 0 0 0 0,0 0 0 0 0,1 0 0 0 0,-1 0-1 0 0,0 0 1 0 0,0 0 0 0 0,0 0 0 0 0,0 0 0 0 0,0 1-1 0 0,0-1 1 0 0,0 0 0 0 0,-1 0 0 0 0,1 1 0 0 0,0-1 0 0 0,-1 1-1 0 0,1-1 1 0 0,0 1 0 0 0,34 86 167 0 0,19 28-725 0 0,-53-115 432 0 0,-1 0 0 0 0,1 0 0 0 0,0 0-1 0 0,0 0 1 0 0,0 0 0 0 0,0 0-1 0 0,0 0 1 0 0,1 0 0 0 0,-1 0 0 0 0,0-1-1 0 0,0 1 1 0 0,0 0 0 0 0,1-1 0 0 0,-1 1-1 0 0,0-1 1 0 0,1 1 0 0 0,-1-1-1 0 0,0 0 1 0 0,1 0 0 0 0,-1 0 0 0 0,1 0-1 0 0,-1 0 1 0 0,0 0 0 0 0,1 0 0 0 0,-1 0-1 0 0,1 0 1 0 0,-1 0 0 0 0,0-1 0 0 0,1 1-1 0 0,-1-1 1 0 0,0 1 0 0 0,1-1-1 0 0,-1 1 1 0 0,0-1 0 0 0,0 0 0 0 0,0 0-1 0 0,0 1 1 0 0,1-1 0 0 0,-1 0 0 0 0,0-1 126 0 0,40-46-8102 0 0,-35 40 6368 0 0,19-28-5340 0 0,-17 22 5608 0 0</inkml:trace>
  <inkml:trace contextRef="#ctx0" brushRef="#br0" timeOffset="1107.929">2040 1352 3009 0 0,'0'0'1541'0'0,"0"0"-348"0"0,0 0 27 0 0,0 0 331 0 0,0 0 307 0 0,0 0 63 0 0,0 0-304 0 0,0 0-448 0 0,-21 31-431 0 0,-62 99-306 0 0,40-41 21 0 0,38-77-394 0 0,1 0 0 0 0,0 0 0 0 0,1 0 0 0 0,1 1 0 0 0,0-1 0 0 0,0 1 0 0 0,1 0 0 0 0,1 0 0 0 0,1 12-59 0 0,1-23 15 0 0,-1 1-1 0 0,1 0 1 0 0,0 0-1 0 0,1-1 1 0 0,-1 1 0 0 0,0-1-1 0 0,1 0 1 0 0,-1 0-1 0 0,1 0 1 0 0,0 0 0 0 0,0 0-1 0 0,0 0 1 0 0,0-1-1 0 0,0 1 1 0 0,0-1 0 0 0,0 0-1 0 0,0 0 1 0 0,1 0-1 0 0,-1 0 1 0 0,0-1 0 0 0,1 1-1 0 0,-1-1 1 0 0,0 0-1 0 0,1 0 1 0 0,-1 0 0 0 0,0-1-1 0 0,1 1 1 0 0,-1-1-1 0 0,0 1 1 0 0,1-1 0 0 0,-1 0-1 0 0,0-1 1 0 0,0 1-1 0 0,0 0 1 0 0,0-1 0 0 0,0 0-1 0 0,0 0 1 0 0,-1 1-1 0 0,2-3-14 0 0,14-15 157 0 0,-1 0 0 0 0,-1-2 0 0 0,-1 0 0 0 0,-1 0 0 0 0,-1-2 0 0 0,-1 0 0 0 0,-1 0 0 0 0,-1-1 0 0 0,-1 0 0 0 0,-1-1 0 0 0,-1 0 0 0 0,1-8-157 0 0,20-57-52 0 0,-27 87 115 0 0,7-16-468 0 0,-4 37-531 0 0,-3-11 908 0 0,-3 2 16 0 0,2 0 0 0 0,-1 0 0 0 0,2 1 0 0 0,-1-1 0 0 0,1 0 0 0 0,0 0 0 0 0,1 0 1 0 0,0 0-1 0 0,0-1 0 0 0,1 1 0 0 0,0-1 0 0 0,1 1 0 0 0,0-1 0 0 0,0 0 0 0 0,1 0 1 0 0,0 0-1 0 0,0-1 0 0 0,1 0 0 0 0,0 0 0 0 0,0 0 0 0 0,0-1 0 0 0,1 0 0 0 0,0 0 1 0 0,3 1 11 0 0,-6-5 46 0 0,0-1 1 0 0,-1 0 0 0 0,1 0 0 0 0,0 0 0 0 0,0-1 0 0 0,0 1 0 0 0,0-1-1 0 0,0 0 1 0 0,0 0 0 0 0,0 0 0 0 0,0-1 0 0 0,0 1 0 0 0,0-1 0 0 0,0 0-1 0 0,0 0 1 0 0,0-1 0 0 0,0 1 0 0 0,-1-1 0 0 0,1 0 0 0 0,0 0-1 0 0,-1 0 1 0 0,0 0 0 0 0,1 0 0 0 0,-1-1 0 0 0,0 0 0 0 0,0 1 0 0 0,-1-1-1 0 0,1 0 1 0 0,-1-1 0 0 0,1 1 0 0 0,0-2-47 0 0,55-115 1323 0 0,-36 56-1181 0 0,-3 0 0 0 0,-3-1 1 0 0,-3-1-1 0 0,-3 0 0 0 0,-3-1 0 0 0,-1-55-142 0 0,-6 93-82 0 0,-2 1-1 0 0,0 0 0 0 0,-2 0 1 0 0,-1 0-1 0 0,-2 0 0 0 0,0 1 1 0 0,-2 0-1 0 0,-1 0 0 0 0,-1 1 0 0 0,-9-14 83 0 0,-15-1 111 0 0,34 40-117 0 0,0 1-1 0 0,0-1 1 0 0,0 1-1 0 0,0-1 0 0 0,0 1 1 0 0,0 0-1 0 0,0-1 1 0 0,0 1-1 0 0,0 0 0 0 0,0 0 1 0 0,0 0-1 0 0,0 0 0 0 0,0 0 1 0 0,-1 0-1 0 0,1 0 1 0 0,0 0-1 0 0,0 0 0 0 0,0 0 1 0 0,0 1-1 0 0,0-1 0 0 0,0 0 1 0 0,0 1-1 0 0,0-1 1 0 0,0 0-1 0 0,0 1 0 0 0,0 0 1 0 0,0-1-1 0 0,1 1 0 0 0,-1-1 1 0 0,0 1-1 0 0,0 0 1 0 0,0 0-1 0 0,1 0 0 0 0,-1-1 1 0 0,0 1-1 0 0,1 0 1 0 0,-1 0-1 0 0,1 0 0 0 0,-1 0 1 0 0,1 0-1 0 0,-1 0 0 0 0,1 0 1 0 0,0 0-1 0 0,0 0 1 0 0,-1 0-1 0 0,1 0 0 0 0,0 0 1 0 0,0 1 6 0 0,-6 19 26 0 0,2 1 0 0 0,0 0 0 0 0,1 0 1 0 0,1 0-1 0 0,1 0 0 0 0,1 0 0 0 0,1 0 1 0 0,1 1-1 0 0,2 1-26 0 0,2 3 41 0 0,2 0 1 0 0,1-1-1 0 0,1 0 1 0 0,1-1-1 0 0,2 0 1 0 0,0-1-1 0 0,1 0 1 0 0,2-1-1 0 0,0-1 1 0 0,2 0-1 0 0,0-1 0 0 0,1-1 1 0 0,1-1-1 0 0,1-1 1 0 0,1 0-1 0 0,0-2 1 0 0,1-1-1 0 0,1 0 1 0 0,0-2-1 0 0,16 6-41 0 0,-30-15-136 0 0,1 0-1 0 0,-1 0 1 0 0,1-1-1 0 0,0-1 1 0 0,0 0-1 0 0,0 0 1 0 0,0-1 0 0 0,0 0-1 0 0,10-1 137 0 0,-14-20-4358 0 0,-13 6-2944 0 0,-1 3-1513 0 0</inkml:trace>
  <inkml:trace contextRef="#ctx0" brushRef="#br0" timeOffset="1401.918">2102 1094 13411 0 0,'0'0'384'0'0,"0"0"-8"0"0,0 0 104 0 0,0 0 96 0 0,190-73 104 0 0,-141 54 17 0 0,3-7-89 0 0,1 1-80 0 0,8-1-120 0 0,2-4-176 0 0,3-3-240 0 0,2 4-520 0 0,-2-1-1329 0 0,-16 5-2768 0 0,-17 10-6737 0 0</inkml:trace>
  <inkml:trace contextRef="#ctx0" brushRef="#br0" timeOffset="2988.427">2476 2239 424 0 0,'0'0'1896'0'0,"0"0"-482"0"0,0 0-98 0 0,0 0 181 0 0,0 0 252 0 0,0 0 115 0 0,0 0-135 0 0,0 0-275 0 0,0 0-303 0 0,0 0-268 0 0,0 0-210 0 0,-33 17-151 0 0,-100 55-108 0 0,128-70-381 0 0,0 1 0 0 0,0 0 0 0 0,0 0 0 0 0,1 0-1 0 0,-1 0 1 0 0,1 1 0 0 0,0 0 0 0 0,0 0 0 0 0,0 0-1 0 0,1 0 1 0 0,0 1 0 0 0,-1-1 0 0 0,1 1 0 0 0,1 0-1 0 0,-3 4-32 0 0,-3 7 107 0 0,-5 10-8 0 0,1 0 0 0 0,1 2 0 0 0,2-1 0 0 0,0 1 0 0 0,2 1 0 0 0,1-1-1 0 0,1 1 1 0 0,2 0 0 0 0,1 0 0 0 0,1 0 0 0 0,1 1 0 0 0,3 14-99 0 0,-3-40 11 0 0,-1-1 0 0 0,1 1 0 0 0,1-1 0 0 0,-1 1 1 0 0,0 0-1 0 0,1-1 0 0 0,0 1 0 0 0,0-1 0 0 0,0 1 0 0 0,0-1 0 0 0,0 1 0 0 0,1-1 0 0 0,-1 0 1 0 0,1 0-1 0 0,0 0 0 0 0,0 0 0 0 0,0 0 0 0 0,1 0 0 0 0,-1 0 0 0 0,1-1 0 0 0,-1 1 0 0 0,1-1 1 0 0,0 1-1 0 0,0-1 0 0 0,0 0 0 0 0,0-1 0 0 0,0 1 0 0 0,0 0 0 0 0,1-1 0 0 0,-1 0 1 0 0,1 1-1 0 0,-1-1 0 0 0,1-1 0 0 0,-1 1 0 0 0,1 0 0 0 0,-1-1 0 0 0,1 0 0 0 0,0 0 0 0 0,-1 0 1 0 0,1 0-1 0 0,0-1 0 0 0,-1 1 0 0 0,1-1 0 0 0,-1 0 0 0 0,1 0 0 0 0,-1 0 0 0 0,1-1 0 0 0,1 0-11 0 0,10-15 176 0 0,1-1-1 0 0,-2 0 0 0 0,0-1 0 0 0,-2-1 0 0 0,0 0 0 0 0,-1-1 0 0 0,-1 0 0 0 0,-1 0 0 0 0,-1-1 0 0 0,0 0 0 0 0,3-22-175 0 0,-4 22 51 0 0,5-18-67 0 0,-2-1 0 0 0,-1 0 1 0 0,-2-1-1 0 0,-2 1 0 0 0,-2-1 0 0 0,-1-6 16 0 0,-3 48-37 0 0,1 1 0 0 0,0-1 0 0 0,0 0 0 0 0,-1 1 0 0 0,1-1 0 0 0,0 0 0 0 0,-1 0 0 0 0,1 1 0 0 0,0-1 0 0 0,-1 0-1 0 0,1 0 1 0 0,0 0 0 0 0,-1 0 0 0 0,1 1 0 0 0,0-1 0 0 0,-1 0 0 0 0,1 0 0 0 0,-1 0 0 0 0,1 0 0 0 0,0 0 0 0 0,-1 0 0 0 0,1 0 0 0 0,-1 0 0 0 0,1 0 0 0 0,0 0-1 0 0,-1 0 1 0 0,1 0 0 0 0,-1-1 0 0 0,1 1 0 0 0,0 0 0 0 0,-1 0 0 0 0,1 0 0 0 0,0 0 0 0 0,-1-1 0 0 0,1 1 0 0 0,0 0 0 0 0,-1 0 0 0 0,1-1 0 0 0,0 1 0 0 0,-1 0 0 0 0,1 0-1 0 0,0-1 1 0 0,0 1 0 0 0,-1 0 0 0 0,1-1 0 0 0,0 1 0 0 0,0 0 0 0 0,0-1 0 0 0,0 1 0 0 0,-1-1 0 0 0,1 1 0 0 0,0 0 0 0 0,0-1 37 0 0,-16 206-1234 0 0,17-200 1230 0 0,0 1-1 0 0,0-1 1 0 0,1 1 0 0 0,0-1-1 0 0,0 0 1 0 0,1 0-1 0 0,-1 0 1 0 0,1 0 0 0 0,0 0-1 0 0,0-1 1 0 0,1 1-1 0 0,-1-1 1 0 0,1 0 0 0 0,0 0-1 0 0,0 0 1 0 0,0 0 0 0 0,1-1-1 0 0,-1 0 1 0 0,1 0-1 0 0,0 0 1 0 0,0 0 0 0 0,0-1-1 0 0,0 0 1 0 0,4 2 4 0 0,-5-4 14 0 0,-1 1 1 0 0,0-1-1 0 0,0 0 1 0 0,1 0-1 0 0,-1 0 1 0 0,0 0-1 0 0,1 0 1 0 0,-1-1-1 0 0,0 0 1 0 0,0 1-1 0 0,0-1 1 0 0,1 0-1 0 0,-1 0 1 0 0,0-1-1 0 0,0 1 1 0 0,-1-1-1 0 0,1 0 1 0 0,0 1-1 0 0,0-1 1 0 0,-1 0-1 0 0,1-1 0 0 0,-1 1 1 0 0,0 0-1 0 0,0-1 1 0 0,0 1-1 0 0,0-1 1 0 0,0 0-1 0 0,0 1 1 0 0,-1-1-1 0 0,1 0 1 0 0,-1 0-1 0 0,0 0 1 0 0,1 0-1 0 0,-2-1 1 0 0,1 1-1 0 0,0-1-14 0 0,13-78 43 0 0,-4-2 0 0 0,-3 1 0 0 0,-4-9-43 0 0,-1 28 27 0 0,0 44 48 0 0,-1 0 1 0 0,-1-1-1 0 0,-1 1 0 0 0,-1 0 0 0 0,-1-1 0 0 0,-1 1 1 0 0,0 1-1 0 0,-4-8-75 0 0,6-99 423 0 0,3 88-318 0 0,1 29-86 0 0,-1 0 1 0 0,-1 0 0 0 0,1 0 0 0 0,-2 0 0 0 0,1 0-1 0 0,-1 0 1 0 0,0 0 0 0 0,-1 0 0 0 0,0 0 0 0 0,-1 0-1 0 0,0 1 1 0 0,-2-5-20 0 0,-19-13 495 0 0,24 26-472 0 0,0 0-35 0 0,-15 30-420 0 0,8 3 479 0 0,1 0 1 0 0,1 1-1 0 0,2 0 1 0 0,1 0-1 0 0,2 0 1 0 0,1 0-1 0 0,2-1 1 0 0,1 4-48 0 0,7 48 26 0 0,3 0 0 0 0,4-1 0 0 0,12 25-26 0 0,-29-101 3 0 0,1 0 0 0 0,0 0-1 0 0,1 0 1 0 0,0 0 0 0 0,0-1-1 0 0,1 0 1 0 0,0 1-1 0 0,0-1 1 0 0,0-1 0 0 0,1 1-1 0 0,0-1 1 0 0,1 1 0 0 0,-1-2-1 0 0,1 1 1 0 0,0 0-1 0 0,1-1 1 0 0,-1 0 0 0 0,1-1-1 0 0,0 0 1 0 0,0 0 0 0 0,1 0-1 0 0,-1-1 1 0 0,1 0-1 0 0,-1 0 1 0 0,1-1 0 0 0,0 0-1 0 0,0 0 1 0 0,0-1 0 0 0,0 0-1 0 0,0-1 1 0 0,1 1-1 0 0,-1-1 1 0 0,5-2-3 0 0,-2-1 73 0 0,0-2 1 0 0,0 0-1 0 0,-1 0 1 0 0,0-1-1 0 0,0 0 0 0 0,-1 0 1 0 0,0-1-1 0 0,0-1 1 0 0,0 1-1 0 0,-1-2 0 0 0,0 1 1 0 0,0-1-1 0 0,-1 0 1 0 0,-1 0-1 0 0,1-1 0 0 0,-2 0 1 0 0,1 0-1 0 0,-1-1 1 0 0,-1 1-1 0 0,0-1 0 0 0,0 0 1 0 0,-1 0-1 0 0,0-1 1 0 0,-1 1-1 0 0,-1 0 0 0 0,0-1 1 0 0,0-4-74 0 0,0 9 7 0 0,-1 0 0 0 0,0 1 0 0 0,0-1 1 0 0,0 0-1 0 0,-1 0 0 0 0,0 1 0 0 0,0-1 0 0 0,-1 0 1 0 0,0 1-1 0 0,0-1 0 0 0,-1 1 0 0 0,1 0 0 0 0,-1 0 0 0 0,-1 0 1 0 0,1 0-1 0 0,-1 0 0 0 0,0 1 0 0 0,0 0 0 0 0,-1 0 1 0 0,1 0-1 0 0,-1 0 0 0 0,0 1 0 0 0,-1-1 0 0 0,1 1 1 0 0,-1 1-1 0 0,0-1 0 0 0,0 1 0 0 0,-2-1-7 0 0,0-1-236 0 0,-1 1 1 0 0,0 1-1 0 0,-1-1 0 0 0,1 1 1 0 0,0 1-1 0 0,-1 0 0 0 0,0 0 0 0 0,1 1 1 0 0,-1 0-1 0 0,0 1 0 0 0,0 0 0 0 0,1 0 1 0 0,-1 1-1 0 0,0 0 0 0 0,0 1 0 0 0,1 0 1 0 0,-1 1-1 0 0,1 0 0 0 0,0 0 1 0 0,0 1-1 0 0,-1 0 236 0 0,-23 19-3472 0 0,13-6-1754 0 0,4-2-3856 0 0</inkml:trace>
  <inkml:trace contextRef="#ctx0" brushRef="#br0" timeOffset="3359.987">3168 1915 4137 0 0,'0'0'2740'0'0,"0"0"-688"0"0,0 0-296 0 0,0 0-41 0 0,0 0-117 0 0,0 0-265 0 0,0 0-341 0 0,0 0-250 0 0,0 0-177 0 0,0 0-164 0 0,-20 33-135 0 0,-58 104-111 0 0,75-134-150 0 0,1 0 0 0 0,0 0 0 0 0,0 0 1 0 0,0 0-1 0 0,0 0 0 0 0,1 1 0 0 0,-1-1 0 0 0,1 0 0 0 0,0 1 0 0 0,0 0 1 0 0,0-1-1 0 0,0 1 0 0 0,1-1 0 0 0,-1 1 0 0 0,1 0 0 0 0,0-1 1 0 0,0 1-1 0 0,1 0 0 0 0,0 3-5 0 0,1 2 15 0 0,-1-2 38 0 0,0 0 0 0 0,1 0-1 0 0,0-1 1 0 0,0 1 0 0 0,1 0-1 0 0,0-1 1 0 0,0 1 0 0 0,0-1 0 0 0,1 0-1 0 0,0 0 1 0 0,0-1 0 0 0,1 1-1 0 0,0-1 1 0 0,0 0 0 0 0,0 0-1 0 0,0 0 1 0 0,1-1 0 0 0,-1 1-1 0 0,1-1 1 0 0,0-1 0 0 0,1 1 0 0 0,-1-1-1 0 0,1 0 1 0 0,-1-1 0 0 0,1 0-1 0 0,0 0 1 0 0,0 0 0 0 0,0-1-1 0 0,0 0 1 0 0,0 0 0 0 0,0 0 0 0 0,0-1-1 0 0,0-1 1 0 0,0 1 0 0 0,0-1-1 0 0,0 0 1 0 0,0 0 0 0 0,0-1-1 0 0,0 0 1 0 0,0 0 0 0 0,-1-1-1 0 0,1 0 1 0 0,0-1-53 0 0,1-1 123 0 0,-2 0 0 0 0,1-1 1 0 0,-1 0-1 0 0,0 0 0 0 0,0-1 0 0 0,0 1 0 0 0,-1-1 0 0 0,0 0 1 0 0,-1-1-1 0 0,1 1 0 0 0,-1-1 0 0 0,-1 0 0 0 0,0 0 0 0 0,0 0 0 0 0,0-1 1 0 0,-1 1-1 0 0,0-1 0 0 0,-1 1 0 0 0,0-1 0 0 0,0 1 0 0 0,-1-1 1 0 0,0 0-1 0 0,0 1 0 0 0,-1-1 0 0 0,0 0 0 0 0,-1 1-123 0 0,0-1-54 0 0,0 0 0 0 0,-1 0 0 0 0,0 1 1 0 0,-1 0-1 0 0,1-1 0 0 0,-2 1 0 0 0,1 0 0 0 0,-1 1 0 0 0,0-1 0 0 0,-1 1 0 0 0,1 0 0 0 0,-2 1 1 0 0,1-1-1 0 0,-1 1 0 0 0,-4-3 54 0 0,6 5-322 0 0,-1 0 1 0 0,1 0-1 0 0,-1 1 1 0 0,0 0-1 0 0,1 0 1 0 0,-1 0-1 0 0,-1 1 1 0 0,1 0-1 0 0,0 0 1 0 0,0 1-1 0 0,-1 0 1 0 0,1 0-1 0 0,-7 0 322 0 0,-19 4-4866 0 0,6 12-4784 0 0,21-8 5121 0 0</inkml:trace>
  <inkml:trace contextRef="#ctx0" brushRef="#br0" timeOffset="4229.012">3332 1823 0 0 0,'0'0'556'0'0,"0"0"988"0"0,0 0 558 0 0,0 0 165 0 0,0 0-71 0 0,0 0-269 0 0,0 0-323 0 0,0 0-253 0 0,0 0-223 0 0,0 0-162 0 0,0 0-165 0 0,2-3-177 0 0,-1 1-586 0 0,-1 2-15 0 0,0 0 0 0 0,0 1 0 0 0,0-1 0 0 0,1 1 0 0 0,-1-1 0 0 0,0 0 0 0 0,0 1-1 0 0,0-1 1 0 0,0 0 0 0 0,1 1 0 0 0,-1-1 0 0 0,0 0 0 0 0,0 1 0 0 0,1-1 0 0 0,-1 0 0 0 0,0 0-1 0 0,1 1 1 0 0,-1-1 0 0 0,0 0 0 0 0,1 0 0 0 0,-1 0 0 0 0,0 1 0 0 0,1-1 0 0 0,-1 0 0 0 0,0 0-1 0 0,1 0 1 0 0,-1 0 0 0 0,0 0 0 0 0,1 0 0 0 0,-1 0 0 0 0,1 0 0 0 0,-1 0 0 0 0,0 0 0 0 0,1 0-1 0 0,-1 0 1 0 0,1 0 0 0 0,-1 0 0 0 0,0 0 0 0 0,1 0 0 0 0,-1 0 0 0 0,0 0 0 0 0,1 0 0 0 0,-1-1 0 0 0,0 1-1 0 0,1 0 1 0 0,-1 0 0 0 0,0 0 0 0 0,1-1 0 0 0,-1 1 0 0 0,0 0 0 0 0,1 0 0 0 0,-1-1 0 0 0,0 1-1 0 0,0 0 1 0 0,1-1 0 0 0,-1 1 0 0 0,0 0 0 0 0,0-1-23 0 0,13 51 905 0 0,-11-35-845 0 0,2 1 1 0 0,0-1-1 0 0,1 0 0 0 0,0 0 0 0 0,1 0 0 0 0,1-1 1 0 0,0 0-1 0 0,1 0 0 0 0,2 1-60 0 0,-8-11 43 0 0,0-1-1 0 0,0 0 1 0 0,1 0-1 0 0,-1 0 1 0 0,1 0 0 0 0,0 0-1 0 0,0-1 1 0 0,0 1 0 0 0,0-1-1 0 0,0 0 1 0 0,0 0 0 0 0,1 0-1 0 0,-1 0 1 0 0,1-1 0 0 0,0 1-1 0 0,-1-1 1 0 0,1 0-1 0 0,0 0 1 0 0,0 0 0 0 0,-1 0-1 0 0,1-1 1 0 0,0 0 0 0 0,0 0-1 0 0,0 0 1 0 0,0 0 0 0 0,0 0-1 0 0,0-1 1 0 0,-1 0 0 0 0,1 1-1 0 0,0-1 1 0 0,0-1-1 0 0,-1 1 1 0 0,1-1 0 0 0,-1 1-1 0 0,1-1 1 0 0,-1 0 0 0 0,0 0-1 0 0,0-1 1 0 0,1 1 0 0 0,0-2-43 0 0,7-16 32 0 0,-2-1 1 0 0,0-1-1 0 0,0 1 1 0 0,-2-2 0 0 0,-1 1-1 0 0,-1-1 1 0 0,-1 0 0 0 0,-1 0-1 0 0,-1 0 1 0 0,-1 0-1 0 0,-1-19-32 0 0,0-12-3762 0 0,-16 62-3674 0 0,9 58 4933 0 0,7-62 2684 0 0,0 1 0 0 0,1 0 0 0 0,-1 0 0 0 0,1 0 0 0 0,0-1 0 0 0,1 1 0 0 0,-1 0 0 0 0,1-1 0 0 0,0 1 0 0 0,0-1 0 0 0,0 1 0 0 0,0-1 0 0 0,1 0 0 0 0,0 0 0 0 0,0 0 0 0 0,0-1 0 0 0,0 1 0 0 0,1-1 0 0 0,1 2-181 0 0,3 2 397 0 0,1 0 0 0 0,-1-1 0 0 0,1 0 0 0 0,1 0 0 0 0,-1-1 0 0 0,1-1-1 0 0,0 1 1 0 0,0-2 0 0 0,0 1 0 0 0,1-1 0 0 0,-1-1 0 0 0,1 0 0 0 0,0 0 0 0 0,-1-1 0 0 0,1-1 0 0 0,0 1-1 0 0,0-2 1 0 0,3 0-397 0 0,-7-2 198 0 0,-1 0-1 0 0,1-1 0 0 0,0 0 0 0 0,-1 0 0 0 0,0-1 0 0 0,0 1 1 0 0,0-2-1 0 0,0 1 0 0 0,-1 0 0 0 0,0-1 0 0 0,0 0 0 0 0,0 0 1 0 0,-1-1-1 0 0,0 1 0 0 0,0-1 0 0 0,-1 0 0 0 0,0 0 1 0 0,0 0-1 0 0,-1 0 0 0 0,1-2-197 0 0,80-278 1750 0 0,-71 247-1790 0 0,-3 0 0 0 0,-1-1 0 0 0,-2 0 0 0 0,-1-1 0 0 0,-3 1 0 0 0,-1-1 0 0 0,-2 1 0 0 0,-2-1-1 0 0,-2 1 1 0 0,-1 0 0 0 0,-3 0 0 0 0,-1 1 0 0 0,-6-14 40 0 0,15 49-7 0 0,0 0-1 0 0,0 1 0 0 0,-1-1 0 0 0,1 1 0 0 0,-1-1 0 0 0,0 1 0 0 0,0 0 1 0 0,-1 0-1 0 0,1-1 0 0 0,-1 2 0 0 0,0-1 0 0 0,0 0 0 0 0,0 0 0 0 0,0 1 1 0 0,-1 0-1 0 0,1 0 0 0 0,-1 0 0 0 0,0 0 0 0 0,0 0 0 0 0,0 1 0 0 0,0 0 1 0 0,-1 0-1 0 0,1 0 0 0 0,-1 0 0 0 0,1 1 0 0 0,-1-1 0 0 0,1 1 0 0 0,-3 0 8 0 0,3 5-29 0 0,-1-1-1 0 0,1 1 1 0 0,0 0 0 0 0,0 0-1 0 0,0 1 1 0 0,1-1-1 0 0,-1 1 1 0 0,1 0-1 0 0,0 0 1 0 0,0 0-1 0 0,1 0 1 0 0,0 0-1 0 0,0 1 1 0 0,0-1-1 0 0,0 1 1 0 0,1-1-1 0 0,0 1 1 0 0,0 0-1 0 0,1-1 1 0 0,-1 5 29 0 0,-3 14-49 0 0,2 0 1 0 0,0 0-1 0 0,2 0 0 0 0,0 0 1 0 0,2 0-1 0 0,1 0 0 0 0,0-1 1 0 0,2 1-1 0 0,1-1 0 0 0,0 0 1 0 0,2 0-1 0 0,1 0 1 0 0,1-1-1 0 0,0-1 0 0 0,2 0 1 0 0,0 0-1 0 0,2-1 0 0 0,0-1 1 0 0,1 0-1 0 0,1-1 0 0 0,0-1 1 0 0,2 0-1 0 0,4 3 49 0 0,74 42-1542 0 0,-27-36-6905 0 0,-61-22 750 0 0,-7-4 3313 0 0</inkml:trace>
  <inkml:trace contextRef="#ctx0" brushRef="#br0" timeOffset="4491.94">3695 1352 14363 0 0,'0'0'686'0'0,"0"0"-224"0"0,0 0 152 0 0,0 0 225 0 0,0 0 103 0 0,0 0-25 0 0,0 0-182 0 0,35-18-178 0 0,114-59-121 0 0,57-18 260 0 0,-59 30-1602 0 0,-98 45-2153 0 0,0 1-3761 0 0,-20 7-3642 0 0</inkml:trace>
  <inkml:trace contextRef="#ctx0" brushRef="#br0" timeOffset="5278.942">4878 1300 5793 0 0,'0'0'1047'0'0,"0"0"-416"0"0,0 0-164 0 0,0 0 196 0 0,0 0 321 0 0,0 0 168 0 0,0 0-85 0 0,0 0-240 0 0,0 0-221 0 0,0 0-171 0 0,0 0-113 0 0,21 35-68 0 0,66 108-51 0 0,-43-51 172 0 0,-37-72-89 0 0,0 0 0 0 0,-2 0 0 0 0,-1 1 0 0 0,0-1 0 0 0,-2 1 0 0 0,0 0 0 0 0,-1 0 0 0 0,-2-1 0 0 0,0 8-286 0 0,0-27 61 0 0,1 0 0 0 0,-1 1 0 0 0,0-1 1 0 0,0 0-1 0 0,0 0 0 0 0,0 0 0 0 0,0 0 0 0 0,0 0 1 0 0,0 0-1 0 0,0 0 0 0 0,0 0 0 0 0,-1 0 1 0 0,1 0-1 0 0,0 0 0 0 0,-1-1 0 0 0,1 1 0 0 0,0-1 1 0 0,-1 1-1 0 0,1-1 0 0 0,-1 1 0 0 0,1-1 0 0 0,-1 0 1 0 0,1 0-1 0 0,-1 1 0 0 0,1-1 0 0 0,-1 0 1 0 0,1 0-1 0 0,-1-1 0 0 0,1 1 0 0 0,-1 0 0 0 0,1 0 1 0 0,-1-1-1 0 0,1 1 0 0 0,0-1 0 0 0,-1 1 0 0 0,1-1 1 0 0,0 0-1 0 0,-1 0 0 0 0,1 1 0 0 0,0-1 1 0 0,0 0-1 0 0,0 0 0 0 0,-1 0 0 0 0,1 0 0 0 0,0 0 1 0 0,0-1-1 0 0,1 1 0 0 0,-1 0 0 0 0,0 0 0 0 0,0-1 1 0 0,0 1-62 0 0,-5-13 19 0 0,0 1 0 0 0,1-1 0 0 0,0 1 0 0 0,2-2 0 0 0,-1 1 0 0 0,1 0 0 0 0,1 0 0 0 0,1-1 0 0 0,0 1 0 0 0,1-1 0 0 0,0 0 0 0 0,1 1 0 0 0,1-1 0 0 0,1 1 0 0 0,0 0 0 0 0,2-6-19 0 0,10-38 22 0 0,2 0 1 0 0,3 1 0 0 0,3 1-1 0 0,2 1 1 0 0,3 1 0 0 0,22-33-23 0 0,-43 73 7 0 0,0-1 0 0 0,1 1 0 0 0,1 1-1 0 0,0 0 1 0 0,1 0 0 0 0,1 1 0 0 0,0 0 0 0 0,0 1 0 0 0,1 0 0 0 0,0 1 0 0 0,1 0 0 0 0,1 1 0 0 0,-1 0 0 0 0,1 1 0 0 0,0 1-1 0 0,9-3-5 0 0,-21 9 7 0 0,0 1 0 0 0,0 0 0 0 0,0 0 0 0 0,1-1 0 0 0,-1 1 0 0 0,0 1 0 0 0,0-1 0 0 0,1 0 0 0 0,-1 1 0 0 0,0-1 0 0 0,0 1 0 0 0,0-1 0 0 0,0 1 0 0 0,0 0 0 0 0,0 0 0 0 0,0 0 0 0 0,0 0 0 0 0,0 0 0 0 0,0 1 0 0 0,-1-1 0 0 0,1 1 0 0 0,0-1 0 0 0,-1 1 0 0 0,1-1 0 0 0,-1 1 0 0 0,0 0 0 0 0,1 0 0 0 0,-1-1 0 0 0,0 1 0 0 0,0 0 0 0 0,0 0 0 0 0,0 0 0 0 0,-1 1 0 0 0,1-1 0 0 0,0 0 0 0 0,-1 0 0 0 0,1 1-8 0 0,7 86 381 0 0,-8-86-361 0 0,-2 23 16 0 0,-2 0-1 0 0,0 0 1 0 0,-2-1-1 0 0,-1 1 1 0 0,-1-2 0 0 0,-1 1-1 0 0,-1-1 1 0 0,-2-1 0 0 0,0 1-1 0 0,-1-2 1 0 0,-1 0-1 0 0,-1-1 1 0 0,-1 0 0 0 0,-7 5-36 0 0,-11-8-1158 0 0,32-18 986 0 0,1 0 0 0 0,0 0 0 0 0,0-1 0 0 0,0 1 0 0 0,0 0 0 0 0,0-1 0 0 0,0 1 0 0 0,0-1 0 0 0,-1 1 0 0 0,1-1 0 0 0,0 1 0 0 0,1-1 0 0 0,-1 0 0 0 0,0 1 0 0 0,0-1 0 0 0,0 0 0 0 0,0 0 0 0 0,0 0 0 0 0,1 0-1 0 0,-1 0 1 0 0,0 1 0 0 0,1-1 0 0 0,-1-1 0 0 0,1 1 0 0 0,-1 0 0 0 0,1 0 0 0 0,-1 0 0 0 0,1 0 0 0 0,0 0 0 0 0,0 0 0 0 0,-1 0 0 0 0,1-1 0 0 0,0 1 172 0 0,-2-64-13049 0 0,4 49 10664 0 0</inkml:trace>
  <inkml:trace contextRef="#ctx0" brushRef="#br0" timeOffset="5652.166">5760 811 3305 0 0,'0'0'1713'0'0,"0"0"-327"0"0,0 0 42 0 0,0 0 266 0 0,0 0 149 0 0,0 0-108 0 0,0 0-344 0 0,0 0-348 0 0,0 0-262 0 0,0 0-208 0 0,0 0-156 0 0,-22 35-138 0 0,-67 108-127 0 0,64-77-31 0 0,27-56-104 0 0,-1-4 3 0 0,0-1 0 0 0,0 1 0 0 0,0-1 0 0 0,1 1-1 0 0,0-1 1 0 0,0 0 0 0 0,0 0 0 0 0,1 0-1 0 0,-1 0 1 0 0,1 0 0 0 0,0-1 0 0 0,1 1 0 0 0,-1-1-1 0 0,1 0 1 0 0,0 0 0 0 0,0 0 0 0 0,0 0-1 0 0,1-1 1 0 0,-1 0 0 0 0,1 0 0 0 0,0 0-1 0 0,0 0 1 0 0,0-1 0 0 0,0 0 0 0 0,0 0 0 0 0,0 0-1 0 0,1 0 1 0 0,-1-1 0 0 0,1 0 0 0 0,-1 0-1 0 0,1-1 1 0 0,-1 0 0 0 0,1 0 0 0 0,0 0 0 0 0,-1 0-1 0 0,1-1 1 0 0,-1 0 0 0 0,1 0 0 0 0,-1 0-1 0 0,0-1 1 0 0,1 0 0 0 0,-1 0 0 0 0,0 0-1 0 0,0-1 1 0 0,0 0 0 0 0,2-2-20 0 0,1 1 144 0 0,0-1-1 0 0,0-1 1 0 0,-1 1 0 0 0,1-1 0 0 0,-1-1-1 0 0,-1 1 1 0 0,1-1 0 0 0,-1-1-1 0 0,-1 1 1 0 0,1-1 0 0 0,-1 0-1 0 0,-1 0 1 0 0,1 0 0 0 0,-1-1 0 0 0,-1 1-1 0 0,1-1 1 0 0,-2 0 0 0 0,1 0-1 0 0,-1 0 1 0 0,-1-1 0 0 0,1 1 0 0 0,-2 0-1 0 0,1-1 1 0 0,-1 1 0 0 0,-1 0-1 0 0,1-1 1 0 0,-2 1 0 0 0,1 0 0 0 0,-1 0-1 0 0,-1-1 1 0 0,0 1 0 0 0,0 1-1 0 0,-3-6-143 0 0,-1 0-74 0 0,0 1 0 0 0,-2-1 0 0 0,1 2 0 0 0,-2-1 0 0 0,0 1-1 0 0,0 1 1 0 0,-1-1 0 0 0,-1 2 0 0 0,-9-8 74 0 0,-27-10-3399 0 0,-3 13-4751 0 0,39 14 533 0 0</inkml:trace>
  <inkml:trace contextRef="#ctx0" brushRef="#br0" timeOffset="5892.089">6235 781 4825 0 0,'0'0'2691'0'0,"0"0"-1636"0"0,0 0-245 0 0,0 0 453 0 0,0 0 265 0 0,0 0-21 0 0,0 0-362 0 0,0 0-478 0 0,0 0-300 0 0,0 0-131 0 0,-1 32-89 0 0,-2 135-110 0 0,3-139-605 0 0,0-15-8665 0 0,0-13 2756 0 0</inkml:trace>
  <inkml:trace contextRef="#ctx0" brushRef="#br0" timeOffset="6043.032">5977 244 6385 0 0,'0'0'825'0'0,"0"0"-985"0"0,0 0-449 0 0,0 0-55 0 0,0 0 240 0 0,0 0 160 0 0,0 0-432 0 0,0 0-800 0 0,0 0-1401 0 0</inkml:trace>
  <inkml:trace contextRef="#ctx0" brushRef="#br0" timeOffset="6420.534">6426 789 11402 0 0,'0'0'1239'0'0,"0"0"-380"0"0,0 0 251 0 0,0 0 383 0 0,0 0 145 0 0,0 0-210 0 0,0 0-421 0 0,0 0-297 0 0,0 0-78 0 0,0 0-11 0 0,0 0-55 0 0,0 0-113 0 0,3-31-121 0 0,10-97-88 0 0,5-51 168 0 0,-18 177-443 0 0,0 0-1 0 0,0 0 0 0 0,0 0 0 0 0,0 0 1 0 0,1 0-1 0 0,-1 0 0 0 0,1 0 0 0 0,-1 0 1 0 0,1 0-1 0 0,0 0 0 0 0,0 0 0 0 0,0 1 1 0 0,0-1-1 0 0,0 0 0 0 0,0 1 0 0 0,0-1 1 0 0,1 1-1 0 0,-1-1 0 0 0,0 1 0 0 0,1-1 1 0 0,-1 1-1 0 0,1 0 0 0 0,0 0 0 0 0,-1 0 0 0 0,1 0 1 0 0,0 0-1 0 0,1 0 32 0 0,15 44-1078 0 0,-15-30 918 0 0,0 8-71 0 0,1-1-1 0 0,1 0 1 0 0,1 0-1 0 0,1-1 1 0 0,0 0-1 0 0,2 0 1 0 0,0-1-1 0 0,1 1 1 0 0,1-2-1 0 0,2 3 232 0 0,-11-18 18 0 0,-1 0 0 0 0,1-1 0 0 0,-1 1 0 0 0,1 0 0 0 0,0-1 0 0 0,-1 1 0 0 0,1-1 0 0 0,0 1 0 0 0,0-1 0 0 0,0 0 0 0 0,0 0 0 0 0,0 0 0 0 0,1 0 0 0 0,-1 0 0 0 0,0-1 0 0 0,0 1 0 0 0,0 0 0 0 0,1-1 0 0 0,-1 0 0 0 0,0 0 0 0 0,1 1 0 0 0,-1-1 0 0 0,0-1 0 0 0,1 1 0 0 0,-1 0 1 0 0,0-1-1 0 0,1 1 0 0 0,-1-1 0 0 0,0 1 0 0 0,0-1 0 0 0,1 0 0 0 0,-1 0 0 0 0,0 0 0 0 0,0 0 0 0 0,0-1 0 0 0,0 1 0 0 0,-1 0 0 0 0,1-1 0 0 0,0 0 0 0 0,0 1 0 0 0,-1-1 0 0 0,1 0 0 0 0,0-1-18 0 0,49-93 1872 0 0,-14-118-845 0 0,-27 133-3477 0 0,3 4-4583 0 0,-7 53 730 0 0,-4 5-1321 0 0</inkml:trace>
  <inkml:trace contextRef="#ctx0" brushRef="#br0" timeOffset="6596.217">6898 1 11618 0 0,'0'0'1127'0'0,"0"0"-105"0"0,0 0 238 0 0,0 0 219 0 0,0 0-1 0 0,0 0-207 0 0,0 0-324 0 0,13 31-241 0 0,41 100-92 0 0,53 102 1216 0 0,-20-110-3800 0 0,-65-103 419 0 0,-2-3-2947 0 0,-11-5-5254 0 0,-8-9 4171 0 0</inkml:trace>
  <inkml:trace contextRef="#ctx0" brushRef="#br0" timeOffset="6856.01">6800 325 10202 0 0,'0'0'4430'0'0,"0"0"-2721"0"0,0 0-1117 0 0,0 0-45 0 0,0 0 164 0 0,0 0 66 0 0,0 0-77 0 0,0 0-209 0 0,0 0-203 0 0,0 0-97 0 0,0 0-54 0 0,34-17-62 0 0,105-54-38 0 0,-39 33-378 0 0,-41 17-1731 0 0,-24 9-4441 0 0,-17 5-4440 0 0</inkml:trace>
  <inkml:trace contextRef="#ctx0" brushRef="#br0" timeOffset="7711.05">5981 277 184 0 0,'0'0'1774'0'0,"0"0"-483"0"0,0 0-60 0 0,0 0 168 0 0,0 0 198 0 0,0 0 94 0 0,0 0-97 0 0,0 0-216 0 0,0 0-207 0 0,0 0-210 0 0,0 0-171 0 0,0 0-140 0 0,0 0-110 0 0,-13 1 1876 0 0,-1 17-1688 0 0,24-25-2164 0 0,-6 5 452 0 0,0 0-1563 0 0,-2 1-4486 0 0,-1 1-362 0 0</inkml:trace>
  <inkml:trace contextRef="#ctx0" brushRef="#br0" timeOffset="10645.218">4768 2457 0 0 0,'0'0'523'0'0,"0"0"276"0"0,0 0 126 0 0,0 0 113 0 0,-1-7 74 0 0,-2-18 30 0 0,3 24-842 0 0,0 0 1 0 0,0 0-1 0 0,-1 1 1 0 0,1-1-1 0 0,-1 0 1 0 0,1 0-1 0 0,-1 0 1 0 0,1 0 0 0 0,-1 1-1 0 0,1-1 1 0 0,-1 0-1 0 0,0 0 1 0 0,1 1-1 0 0,-1-1 1 0 0,0 1-1 0 0,0-1 1 0 0,1 0 0 0 0,-1 1-1 0 0,0-1 1 0 0,0 1-1 0 0,0 0 1 0 0,0-1-1 0 0,0 1 1 0 0,0 0-1 0 0,0 0 1 0 0,0-1 0 0 0,0 1-1 0 0,0 0 1 0 0,1 0-1 0 0,-1 0 1 0 0,0 0-1 0 0,0 0 1 0 0,0 0 0 0 0,0 0-1 0 0,0 1-300 0 0,-7 1 213 0 0,0 1 0 0 0,0 1 0 0 0,1-1-1 0 0,0 1 1 0 0,-1 1 0 0 0,2-1 0 0 0,-1 1 0 0 0,0 1 0 0 0,1-1-1 0 0,0 1 1 0 0,0 0 0 0 0,1 0 0 0 0,0 1 0 0 0,0-1 0 0 0,0 1-1 0 0,1 0 1 0 0,-2 3-213 0 0,-8 10 89 0 0,1 1-1 0 0,0 0 1 0 0,1 1-1 0 0,2 0 1 0 0,0 1-1 0 0,1 0 1 0 0,1 1-1 0 0,2 0 1 0 0,0 0-1 0 0,1 0 1 0 0,2 1-1 0 0,1-1 1 0 0,0 1-1 0 0,2 16-88 0 0,2-34 50 0 0,0 0-1 0 0,0-1 1 0 0,1 1-1 0 0,-1-1 1 0 0,2 1-1 0 0,-1-1 1 0 0,1 0-1 0 0,-1-1 1 0 0,2 1-1 0 0,-1 0 1 0 0,1-1-1 0 0,-1 0 1 0 0,1 0-1 0 0,1-1 1 0 0,-1 1-1 0 0,1-1 1 0 0,0 0-1 0 0,-1-1 1 0 0,2 1-1 0 0,-1-1 1 0 0,0-1-1 0 0,1 1 1 0 0,-1-1-1 0 0,1 0 1 0 0,0 0-1 0 0,0-1 1 0 0,0 0-1 0 0,0 0 1 0 0,-1 0-1 0 0,1-1 1 0 0,0 0-1 0 0,0-1 1 0 0,0 0-1 0 0,5-1-49 0 0,17 1 169 0 0,0-2 1 0 0,-1-2-1 0 0,1 0 0 0 0,-1-2 0 0 0,0-1 0 0 0,0-1 0 0 0,-1-1 1 0 0,-1-2-1 0 0,1 0 0 0 0,-2-2 0 0 0,0-1 0 0 0,-1-1 0 0 0,0-1 1 0 0,1-3-170 0 0,32-46-1133 0 0,-42 43-2314 0 0,-1-1-4199 0 0,-9 15-4007 0 0</inkml:trace>
  <inkml:trace contextRef="#ctx0" brushRef="#br0" timeOffset="13219.027">5951 2173 416 0 0,'0'0'1168'0'0,"0"0"-159"0"0,0 0-147 0 0,0 0 52 0 0,0 0 118 0 0,0 0 52 0 0,0 0-41 0 0,0 0-164 0 0,0 0-164 0 0,0 0-151 0 0,-19 34-149 0 0,-59 108-95 0 0,51-73 38 0 0,27-59-291 0 0,-2 12 113 0 0,1-16-105 0 0,0 0 0 0 0,0 0 1 0 0,0 0-1 0 0,1 0 0 0 0,-1 0 0 0 0,2 0 1 0 0,-1 0-1 0 0,1 0 0 0 0,0 0 0 0 0,0 0 1 0 0,0 0-1 0 0,1 0 0 0 0,0-1 0 0 0,0 1 0 0 0,0 0 1 0 0,1-1-1 0 0,0 0 0 0 0,0 0 0 0 0,1 1 1 0 0,2 2-76 0 0,-2-8 148 0 0,0 1 1 0 0,0-1-1 0 0,0 0 1 0 0,0-1-1 0 0,0 1 0 0 0,-1-1 1 0 0,1 1-1 0 0,0-1 1 0 0,0 0-1 0 0,0-1 1 0 0,0 1-1 0 0,-1-1 1 0 0,1 1-1 0 0,-1-1 1 0 0,1 0-1 0 0,-1 0 1 0 0,0-1-1 0 0,0 1 0 0 0,0-1 1 0 0,0 1-1 0 0,0-1 1 0 0,0 0-1 0 0,-1 0 1 0 0,1-1-1 0 0,-1 1 1 0 0,0 0-1 0 0,0-1 1 0 0,0 1-1 0 0,-1-1 1 0 0,1 0-1 0 0,-1 0-148 0 0,30-48 460 0 0,-3-1 0 0 0,-2-2 0 0 0,-3 0 0 0 0,-2-1 0 0 0,-3-2-460 0 0,28-57 327 0 0,-38 133-639 0 0,4 26 161 0 0,-10-28 105 0 0,2 0 0 0 0,0 0 1 0 0,1-1-1 0 0,1 0 0 0 0,0 0 1 0 0,1 0-1 0 0,1 0 0 0 0,0-1 1 0 0,1-1-1 0 0,1 1 46 0 0,-9-12 1 0 0,1 0 1 0 0,-1 0-1 0 0,1 0 1 0 0,0 0-1 0 0,0-1 0 0 0,0 1 1 0 0,0-1-1 0 0,0 1 0 0 0,0-1 1 0 0,0 0-1 0 0,0 0 1 0 0,0 0-1 0 0,0 0 0 0 0,1 0 1 0 0,-1 0-1 0 0,0-1 1 0 0,1 1-1 0 0,-1-1 0 0 0,1 0 1 0 0,-1 1-1 0 0,1-1 0 0 0,-1 0 1 0 0,1-1-1 0 0,-1 1 1 0 0,0 0-1 0 0,1-1 0 0 0,-1 1 1 0 0,1-1-1 0 0,-1 0 0 0 0,0 0 1 0 0,0 0-1 0 0,1 0 1 0 0,-1 0-1 0 0,0 0 0 0 0,0 0 1 0 0,1-1-2 0 0,51-72 877 0 0,23-199 927 0 0,-69 234-1722 0 0,-1-1 0 0 0,-1 0 0 0 0,-3-1 0 0 0,-1 1 0 0 0,-2-1-1 0 0,-1 0 1 0 0,-3 1 0 0 0,-6-26-82 0 0,4 36 18 0 0,-3 1 0 0 0,0 0 0 0 0,-2 0 0 0 0,-1 1 0 0 0,-1 0 0 0 0,-8-10-18 0 0,20 35 6 0 0,-1 0-1 0 0,1 0 1 0 0,-1 0-1 0 0,0 0 1 0 0,0 0-1 0 0,0 0 1 0 0,0 1-1 0 0,0-1 1 0 0,-1 1-1 0 0,1 0 1 0 0,-1-1-1 0 0,0 1 1 0 0,0 0-1 0 0,1 1 1 0 0,-1-1-1 0 0,0 0 1 0 0,-1 1-1 0 0,1 0 1 0 0,0-1-1 0 0,0 1 1 0 0,-1 1-1 0 0,-1-2-5 0 0,-3 29-446 0 0,7-10 406 0 0,1-1 1 0 0,1 1-1 0 0,0-1 1 0 0,1 0 0 0 0,1 0-1 0 0,0 0 1 0 0,1 0-1 0 0,1 0 1 0 0,1-1 0 0 0,0 0-1 0 0,1 0 40 0 0,8 13-41 0 0,2-2 0 0 0,1 0 0 0 0,1-1 0 0 0,1-1 0 0 0,2-1 0 0 0,0-1-1 0 0,1-1 1 0 0,1-1 0 0 0,1 0 0 0 0,0-2 0 0 0,2-2 0 0 0,11 6 41 0 0,10 4-1927 0 0,-46-25 959 0 0,-6 1-12019 0 0,1-2 11305 0 0,-2 0-1836 0 0</inkml:trace>
  <inkml:trace contextRef="#ctx0" brushRef="#br0" timeOffset="13393.99">6088 1838 11698 0 0,'0'0'1435'0'0,"0"0"-497"0"0,0 0-295 0 0,0 0 233 0 0,0 0 375 0 0,0 0 129 0 0,0 0-157 0 0,0 0-303 0 0,0 0-270 0 0,0 0-149 0 0,36-16-73 0 0,115-52-69 0 0,6-26 383 0 0,-107 58-589 0 0,0 2-531 0 0,90-62 446 0 0,-52 28-8495 0 0,-75 57-1304 0 0</inkml:trace>
  <inkml:trace contextRef="#ctx0" brushRef="#br0" timeOffset="14327.969">7218 965 4553 0 0,'0'0'1923'0'0,"0"0"-45"0"0,0 0 46 0 0,0 0 131 0 0,0 0 23 0 0,0 0-264 0 0,0 0-443 0 0,0 0-395 0 0,0 0-328 0 0,0 0-229 0 0,0 0-103 0 0,-1 3-41 0 0,1 2-156 0 0,0 1 1 0 0,0-1-1 0 0,0 1 1 0 0,1-1 0 0 0,0 1-1 0 0,0-1 1 0 0,0 1-1 0 0,1-1 1 0 0,0 0 0 0 0,0 0-1 0 0,0 0 1 0 0,0 0-1 0 0,1 0 1 0 0,0 0-120 0 0,9 21 338 0 0,91 220 1037 0 0,-18-11-1598 0 0,-81-226 1657 0 0,1-5-6215 0 0,-7-12-9896 0 0,-3 3 9307 0 0</inkml:trace>
  <inkml:trace contextRef="#ctx0" brushRef="#br0" timeOffset="14571.062">7115 1334 7290 0 0,'0'0'1549'0'0,"0"0"-510"0"0,0 0-257 0 0,0 0 281 0 0,0 0 358 0 0,0 0 53 0 0,0 0-221 0 0,0 0-316 0 0,0 0-228 0 0,0 0-143 0 0,0 0-98 0 0,36 0-52 0 0,116 0-67 0 0,-146 0-319 0 0,-1 0 0 0 0,1 0 0 0 0,0-1 0 0 0,-1 1 0 0 0,1-1 0 0 0,-1 0 0 0 0,0-1 0 0 0,1 1 0 0 0,-1-1-1 0 0,0 0 1 0 0,0-1 0 0 0,0 1 0 0 0,0-1 0 0 0,0 0 0 0 0,1-1-30 0 0,7-5 98 0 0,142-109 360 0 0,-92 61-3593 0 0,-4 5-5977 0 0,-45 40 1038 0 0</inkml:trace>
  <inkml:trace contextRef="#ctx0" brushRef="#br0" timeOffset="14812.984">7743 987 2937 0 0,'0'0'1452'0'0,"0"0"-313"0"0,0 0-86 0 0,0 0 116 0 0,0 0 56 0 0,0 0-103 0 0,0 0-230 0 0,-3 34-236 0 0,-8 101-101 0 0,10-133-523 0 0,0 0-1 0 0,1 0 1 0 0,-1 0 0 0 0,1 0-1 0 0,-1 0 1 0 0,1 0 0 0 0,0 0-1 0 0,0 1 1 0 0,0-1 0 0 0,0 0 0 0 0,0 0-1 0 0,0 0 1 0 0,1 0 0 0 0,-1 0-1 0 0,1 0 1 0 0,-1 1 0 0 0,1-1-1 0 0,0 0 1 0 0,0-1 0 0 0,0 1-1 0 0,0 0 1 0 0,0 0 0 0 0,1 0-1 0 0,-1 0 1 0 0,0-1 0 0 0,1 1 0 0 0,-1-1-32 0 0,4 3 173 0 0,-1 0 21 0 0,-1-1-1 0 0,1 0 0 0 0,0 0 1 0 0,0 0-1 0 0,0-1 0 0 0,0 1 0 0 0,0-1 1 0 0,0 0-1 0 0,1 0 0 0 0,-1 0 1 0 0,1-1-1 0 0,-1 0 0 0 0,1 0 0 0 0,-1 0 1 0 0,1 0-1 0 0,0-1 0 0 0,0 1 0 0 0,-1-1 1 0 0,1 0-1 0 0,0-1 0 0 0,0 1 1 0 0,-1-1-1 0 0,1 0 0 0 0,0 0 0 0 0,-1-1 1 0 0,1 1-1 0 0,-1-1 0 0 0,1 0 0 0 0,-1 0 1 0 0,0-1-1 0 0,0 1 0 0 0,0-1 1 0 0,0 0-1 0 0,-1 0 0 0 0,1 0 0 0 0,-1 0 1 0 0,1-1-1 0 0,-1 1 0 0 0,0-1 0 0 0,1-2-193 0 0,0 0 70 0 0,0-2 0 0 0,-1 1 0 0 0,0 0 0 0 0,0-1 0 0 0,0 1 0 0 0,-1-1 0 0 0,0 0 0 0 0,-1 0 0 0 0,1 0 0 0 0,-2 0 0 0 0,1 0-1 0 0,-1 0 1 0 0,0 0 0 0 0,-1 0 0 0 0,0 0 0 0 0,0 0 0 0 0,-1 0 0 0 0,0 1 0 0 0,0-1 0 0 0,0 0 0 0 0,-1 1 0 0 0,-1 0-1 0 0,1-1 1 0 0,-1 1 0 0 0,0 0 0 0 0,-1 1 0 0 0,0-1 0 0 0,0 1 0 0 0,0 0 0 0 0,-1 0 0 0 0,1 1 0 0 0,-2 0 0 0 0,0-2-70 0 0,-57-14-2438 0 0,19 21-3354 0 0,32 7 75 0 0,7 0-3604 0 0</inkml:trace>
  <inkml:trace contextRef="#ctx0" brushRef="#br0" timeOffset="15232.014">8087 1017 0 0 0,'0'0'1059'0'0,"0"0"-178"0"0,0 0-132 0 0,0 0 41 0 0,0 0 40 0 0,0 0-42 0 0,0 0-158 0 0,0 0-162 0 0,0 0-126 0 0,18 31-51 0 0,54 99 8 0 0,-46-56 748 0 0,-25-59-392 0 0,0 37 5415 0 0,-2-52-5985 0 0,1 1 0 0 0,0-1 0 0 0,-1 1 0 0 0,1-1 0 0 0,-1 1 1 0 0,1-1-1 0 0,0 1 0 0 0,-1-1 0 0 0,1 0 0 0 0,-1 1 0 0 0,1-1 0 0 0,-1 0 0 0 0,0 1 0 0 0,1-1 0 0 0,-1 0 0 0 0,1 0 0 0 0,-1 0 0 0 0,1 1 0 0 0,-1-1 0 0 0,0 0 0 0 0,1 0 1 0 0,-1 0-1 0 0,1 0 0 0 0,-1 0 0 0 0,0 0 0 0 0,1 0 0 0 0,-1 0 0 0 0,1 0 0 0 0,-1-1 0 0 0,0 1 0 0 0,1 0 0 0 0,-1 0 0 0 0,1 0 0 0 0,-1-1 0 0 0,1 1 0 0 0,-1 0 0 0 0,0-1 0 0 0,1 1 1 0 0,0 0-1 0 0,-1-1 0 0 0,1 1 0 0 0,-1-1 0 0 0,1 1 0 0 0,-1-1 0 0 0,1 1 0 0 0,0-1 0 0 0,-1 1 0 0 0,1-1 0 0 0,0 1 0 0 0,0-1 0 0 0,-1 1 0 0 0,1-1 0 0 0,0 0 0 0 0,0 1 0 0 0,0-1-84 0 0,-7-15 287 0 0,1 0 0 0 0,0 0 0 0 0,1-1 0 0 0,1 0 0 0 0,1 1 0 0 0,0-1 0 0 0,1-16-288 0 0,0 16 156 0 0,-2-11-43 0 0,2 0-1 0 0,1 1 1 0 0,2-1 0 0 0,0 0-1 0 0,2 0 1 0 0,1 1-1 0 0,1-1 1 0 0,2 1 0 0 0,0 0-1 0 0,2 1 1 0 0,3-6-113 0 0,-6 15 18 0 0,1-1 1 0 0,1 2-1 0 0,0-1 1 0 0,1 1-1 0 0,1 0 1 0 0,0 1-1 0 0,1 0 1 0 0,1 1-1 0 0,1 0 0 0 0,0 1 1 0 0,0 0-1 0 0,14-9-18 0 0,-25 21 5 0 0,1-1-1 0 0,0 1 0 0 0,0-1 0 0 0,0 1 1 0 0,0 0-1 0 0,0 0 0 0 0,0 0 0 0 0,0 0 1 0 0,0 0-1 0 0,0 1 0 0 0,1 0 0 0 0,-1-1 0 0 0,0 1 1 0 0,0 1-1 0 0,1-1 0 0 0,-1 0 0 0 0,0 1 1 0 0,0-1-1 0 0,0 1 0 0 0,0 0 0 0 0,0 0 1 0 0,0 0-1 0 0,0 1 0 0 0,0-1 0 0 0,0 1 1 0 0,0-1-1 0 0,0 1 0 0 0,-1 0 0 0 0,1 0 1 0 0,-1 0-1 0 0,0 0 0 0 0,1 1 0 0 0,-1-1 1 0 0,0 1-1 0 0,0-1 0 0 0,-1 1 0 0 0,1 0 1 0 0,0 1-5 0 0,4 6 13 0 0,-1 0 1 0 0,0 1 0 0 0,-1 0 0 0 0,0-1-1 0 0,-1 1 1 0 0,0 1 0 0 0,0-1 0 0 0,-1 0-1 0 0,-1 1 1 0 0,0 3-14 0 0,-23 100-2522 0 0,18-106 2009 0 0,1-1 1 0 0,-1 0-1 0 0,-1 0 0 0 0,0-1 0 0 0,0 1 0 0 0,0-1 1 0 0,-1 0-1 0 0,0 0 0 0 0,0-1 0 0 0,0 0 1 0 0,-1 0-1 0 0,0 0 0 0 0,-1-1 0 0 0,1 0 1 0 0,-1-1-1 0 0,0 0 0 0 0,0 0 0 0 0,-7 3 513 0 0,4-4-10853 0 0</inkml:trace>
  <inkml:trace contextRef="#ctx0" brushRef="#br0" timeOffset="16546.51">6380 3082 4241 0 0,'0'0'1200'0'0,"0"0"-334"0"0,0 0-99 0 0,0 0 186 0 0,0 0 213 0 0,0 0 26 0 0,0 0-197 0 0,0 0-235 0 0,0 0-220 0 0,0 0-156 0 0,0 0-81 0 0,1 31-59 0 0,1 96-8 0 0,14-55 307 0 0,-8-57-326 0 0,38 48 892 0 0,-45-61-1037 0 0,1-1-1 0 0,-1 1 0 0 0,0-1 1 0 0,1 0-1 0 0,-1 0 1 0 0,1 0-1 0 0,0 0 0 0 0,-1 0 1 0 0,1 0-1 0 0,0 0 0 0 0,0-1 1 0 0,0 1-1 0 0,-1-1 1 0 0,1 1-1 0 0,0-1 0 0 0,0 0 1 0 0,0 1-1 0 0,0-1 0 0 0,0 0 1 0 0,0 0-1 0 0,0-1 1 0 0,-1 1-1 0 0,1 0 0 0 0,0-1 1 0 0,0 1-1 0 0,0-1 0 0 0,0 1 1 0 0,-1-1-1 0 0,1 0 1 0 0,0 0-1 0 0,0 0 0 0 0,-1 0 1 0 0,1 0-1 0 0,-1 0 0 0 0,1 0 1 0 0,-1 0-1 0 0,1-1 1 0 0,-1 1-1 0 0,1-2-71 0 0,7-8 188 0 0,-2-1 0 0 0,1-1 0 0 0,-2 1 0 0 0,1-1 0 0 0,-2 0 0 0 0,0 0 0 0 0,0-1 0 0 0,-1 1 0 0 0,-1-1-1 0 0,0 0 1 0 0,-1 0 0 0 0,-1-1 0 0 0,0 1 0 0 0,-1 0 0 0 0,0-5-188 0 0,-1 11-22 0 0,1 1 0 0 0,-1-1 0 0 0,0 0 0 0 0,-1 1-1 0 0,0-1 1 0 0,0 1 0 0 0,-1-1 0 0 0,0 1 0 0 0,0 0 0 0 0,0 0 0 0 0,-1 1-1 0 0,0-1 1 0 0,-1 1 0 0 0,1-1 0 0 0,-1 1 0 0 0,0 1 0 0 0,-2-2 22 0 0,4 4-221 0 0,0 1 0 0 0,0-1 0 0 0,-1 1 0 0 0,1 0 0 0 0,-1 0 1 0 0,0 0-1 0 0,1 0 0 0 0,-1 0 0 0 0,0 1 0 0 0,0 0 0 0 0,0 0 0 0 0,0 0 1 0 0,0 0-1 0 0,0 1 0 0 0,0 0 0 0 0,0-1 0 0 0,0 1 0 0 0,-1 1 0 0 0,1-1 1 0 0,0 1-1 0 0,-3 0 221 0 0,4 1-304 0 0,0-1 0 0 0,0 1 0 0 0,0 0 0 0 0,0 1-1 0 0,0-1 1 0 0,0 0 0 0 0,0 1 0 0 0,1-1 0 0 0,-1 1 0 0 0,1 0 0 0 0,0 0 0 0 0,0 0 0 0 0,0 0 0 0 0,0 0 0 0 0,1 1 0 0 0,-1-1 0 0 0,1 0 0 0 0,0 1 0 0 0,0-1 0 0 0,0 1-1 0 0,0-1 1 0 0,1 1 0 0 0,-1 0 0 0 0,1-1 0 0 0,0 1 0 0 0,0 3 304 0 0,40-3 215 0 0,-28-7 214 0 0,1 0-1 0 0,-1-1 1 0 0,0 0 0 0 0,0-1-1 0 0,0-1 1 0 0,0 1 0 0 0,-1-2-1 0 0,0 0 1 0 0,-1 0 0 0 0,1-1-1 0 0,-1 0 1 0 0,-1-1 0 0 0,6-7-429 0 0,-6 9 388 0 0,5-6 6 0 0,0-1 0 0 0,-1-1 0 0 0,-1 0 1 0 0,0 0-1 0 0,-1-1 0 0 0,-1-1 0 0 0,0 0 0 0 0,-1 0 0 0 0,-1-1 0 0 0,0-3-394 0 0,5-17 162 0 0,-3 0-1 0 0,-1 0 1 0 0,-2-1-1 0 0,-1 0 1 0 0,-2 0-1 0 0,-2 0 1 0 0,-2-14-162 0 0,0 45 0 0 0,0 0 0 0 0,0 0 1 0 0,0 0-1 0 0,-1 1 0 0 0,0-1 0 0 0,-1 0 0 0 0,0 0 1 0 0,0 1-1 0 0,-1-1 0 0 0,0 1 0 0 0,0-1 1 0 0,-4-5-1 0 0,5 32-1547 0 0,50 102 864 0 0,11-11-308 0 0,6-3 0 0 0,23 25 991 0 0,-18-22-636 0 0,-5 3 0 0 0,9 32 636 0 0,-66-131 163 0 0,-1 1 1 0 0,-1 0-1 0 0,0 0 1 0 0,0 0 0 0 0,-2 1-1 0 0,0 0 1 0 0,-1-1-1 0 0,0 2 1 0 0,-1-1 0 0 0,-1 0-1 0 0,-1 0 1 0 0,0 1-164 0 0,-1-14 84 0 0,0 0 0 0 0,-1 0 0 0 0,1 0 0 0 0,-1 0 0 0 0,1-1 0 0 0,-1 1 0 0 0,0 0 0 0 0,0-1 0 0 0,0 1 0 0 0,0-1 0 0 0,-1 1 0 0 0,1-1 0 0 0,0 0 0 0 0,-1 0 0 0 0,0 0 0 0 0,1-1 0 0 0,-1 1 0 0 0,0 0 0 0 0,0-1 0 0 0,0 0 0 0 0,0 0 0 0 0,0 0 0 0 0,0 0 0 0 0,-1 0 0 0 0,1-1 0 0 0,0 1 0 0 0,0-1 0 0 0,0 0 0 0 0,-1 0 0 0 0,1 0 0 0 0,0 0 0 0 0,0-1 0 0 0,-1 1 0 0 0,1-1 0 0 0,0 0 0 0 0,0 0 0 0 0,0 0 0 0 0,0 0 0 0 0,0-1 0 0 0,0 1 0 0 0,0-1 0 0 0,1 0 1 0 0,-1 0-1 0 0,0 0-84 0 0,-9-13 42 0 0,1 0 1 0 0,0-1-1 0 0,1 0 1 0 0,1 0 0 0 0,1-1-1 0 0,0-1 1 0 0,1 1-1 0 0,1-1 1 0 0,1 0 0 0 0,0-1-1 0 0,1 1 1 0 0,2-1-1 0 0,-1 0 1 0 0,2 0 0 0 0,1 1-1 0 0,0-1 1 0 0,1 0-1 0 0,1 0 1 0 0,2-3-43 0 0,36-154-804 0 0,-18 120-2473 0 0,3 3-4508 0 0,-16 36-984 0 0</inkml:trace>
  <inkml:trace contextRef="#ctx0" brushRef="#br0" timeOffset="17428.242">7892 2523 3289 0 0,'0'0'1067'0'0,"0"0"-475"0"0,0 0-232 0 0,0 0 83 0 0,0 0 97 0 0,0 0 69 0 0,0 0-62 0 0,0 0-134 0 0,0 0-97 0 0,0 0-94 0 0,-10 32-72 0 0,-31 100-32 0 0,32-54 58 0 0,9-72-110 0 0,0-1 1 0 0,0 0-1 0 0,1 1 1 0 0,0-1-1 0 0,0 0 1 0 0,0 0-1 0 0,1 1 1 0 0,-1-1-1 0 0,1 0 0 0 0,0 0 1 0 0,1-1-1 0 0,-1 1 1 0 0,1 0-1 0 0,0-1 1 0 0,0 0-1 0 0,1 1 1 0 0,-1-1-1 0 0,1 0 1 0 0,0-1-1 0 0,0 1 1 0 0,0-1-1 0 0,0 0 0 0 0,1 0 1 0 0,0 0-1 0 0,-1 0 1 0 0,1-1-1 0 0,0 0 1 0 0,0 0-1 0 0,0 0 1 0 0,0-1-1 0 0,0 1 1 0 0,1-1-1 0 0,-1 0 0 0 0,0-1 1 0 0,1 0-1 0 0,4 0-66 0 0,-4-3 323 0 0,0-1 0 0 0,1 0 0 0 0,-1-1 0 0 0,-1 0 0 0 0,1 0 0 0 0,-1 0 0 0 0,1-1-1 0 0,-2 1 1 0 0,1-1 0 0 0,-1 0 0 0 0,1-1 0 0 0,-2 1 0 0 0,1-1 0 0 0,-1 1 0 0 0,0-1 0 0 0,0 0-1 0 0,-1-1 1 0 0,1-3-323 0 0,14-56 754 0 0,-2 0 0 0 0,-4-1 0 0 0,-2 0 0 0 0,-4 0 0 0 0,-2-1-1 0 0,-5-46-753 0 0,1 78 112 0 0,1 17-92 0 0,-1-1 0 0 0,-1 1 1 0 0,0 0-1 0 0,-2 0 0 0 0,0 0 1 0 0,-2 1-1 0 0,0-1 0 0 0,-1 1 1 0 0,-1 1-1 0 0,-1-1 0 0 0,0 1 1 0 0,-1 1-1 0 0,-1 0 0 0 0,-1 0 1 0 0,-1 1-1 0 0,0 1-20 0 0,12 13 3 0 0,0 0 0 0 0,0 1 1 0 0,0-1-1 0 0,0 0 0 0 0,-1 1 0 0 0,1 0 1 0 0,0-1-1 0 0,-1 1 0 0 0,1 0 0 0 0,-1-1 1 0 0,0 1-1 0 0,1 0 0 0 0,-1 0 0 0 0,0 0 0 0 0,0 0 1 0 0,0 1-1 0 0,0-1 0 0 0,1 0 0 0 0,-1 1 1 0 0,0 0-1 0 0,0-1 0 0 0,0 1 0 0 0,0 0 1 0 0,0 0-1 0 0,0 0 0 0 0,0 0 0 0 0,0 0 0 0 0,0 0 1 0 0,0 1-1 0 0,0-1 0 0 0,0 1 0 0 0,0-1 1 0 0,0 1-1 0 0,0 0 0 0 0,0 0 0 0 0,1 0 1 0 0,-1 0-1 0 0,0 0 0 0 0,1 0 0 0 0,-1 0 0 0 0,0 1 1 0 0,1-1-1 0 0,0 0 0 0 0,-1 1 0 0 0,1 0-3 0 0,-6 14-19 0 0,1 2-1 0 0,1-1 0 0 0,1 1 1 0 0,0 0-1 0 0,1 0 0 0 0,1 0 1 0 0,1 0-1 0 0,1 0 0 0 0,0 7 20 0 0,0-23 0 0 0,-1 17 14 0 0,1 0 0 0 0,0 1 1 0 0,2-1-1 0 0,0 0 0 0 0,1 0 0 0 0,1 0 0 0 0,0-1 1 0 0,2 1-1 0 0,0-1 0 0 0,1-1 0 0 0,1 1 0 0 0,0-1 0 0 0,2 0 1 0 0,0-1-1 0 0,0 0 0 0 0,2 0 0 0 0,0-1 0 0 0,1-1 1 0 0,0 0-1 0 0,1-1 0 0 0,0 0 0 0 0,1-2 0 0 0,1 1 1 0 0,0-2-1 0 0,10 5-14 0 0,-9-8 169 0 0,1-1 0 0 0,0-1 0 0 0,0 0 0 0 0,0-1 0 0 0,1-2 1 0 0,0 0-1 0 0,-1 0 0 0 0,1-2 0 0 0,0 0 0 0 0,-1-2 0 0 0,16-2-169 0 0,51-37 479 0 0,-82 18-3599 0 0,-18 17-9139 0 0,11 6 2970 0 0</inkml:trace>
  <inkml:trace contextRef="#ctx0" brushRef="#br0" timeOffset="17660.983">8554 2228 10506 0 0,'0'0'1271'0'0,"0"0"-355"0"0,0 0-50 0 0,0 0 123 0 0,0 0 38 0 0,0 0-142 0 0,0 0-235 0 0,0 0-242 0 0,0 0-145 0 0,0 0-96 0 0,0 0-79 0 0,0 0-23 0 0,15 28-35 0 0,44 83-53 0 0,-38-81-383 0 0,-13-34-1054 0 0,-7-21-2923 0 0,-1 0-3186 0 0,0 17 3279 0 0</inkml:trace>
  <inkml:trace contextRef="#ctx0" brushRef="#br0" timeOffset="17836.155">8330 1937 8058 0 0,'0'0'2736'0'0,"0"0"-999"0"0,0 0-593 0 0,0 0-408 0 0,0 0-224 0 0,0 0-280 0 0,0 0-464 0 0,0 0-312 0 0,0 0-200 0 0,0 0-288 0 0,0 0-393 0 0,0 0-991 0 0,0 0-1521 0 0,0 0-888 0 0</inkml:trace>
  <inkml:trace contextRef="#ctx0" brushRef="#br0" timeOffset="18145.625">8786 1845 9434 0 0,'0'0'2078'0'0,"0"0"-553"0"0,0 0-235 0 0,0 0-6 0 0,0 0-125 0 0,0 0-244 0 0,0 0-289 0 0,0 0-186 0 0,0 0-96 0 0,0 0-74 0 0,0 0-55 0 0,0 0-79 0 0,-15 28-53 0 0,-44 84-36 0 0,49-67-24 0 0,13-42-18 0 0,1 0-7 0 0,1 0 0 0 0,0 0 1 0 0,0 0-1 0 0,1 0 0 0 0,-1-1 1 0 0,0 0-1 0 0,1 0 0 0 0,0-1 1 0 0,-1 1-1 0 0,1-1 0 0 0,0 0 1 0 0,0-1-1 0 0,0 1 0 0 0,-1-1 1 0 0,1 0-1 0 0,0-1 0 0 0,0 1 1 0 0,0-1-1 0 0,1-1 2 0 0,18 1 6 0 0,72 1 68 0 0,-94 1-19 0 0,1 1 0 0 0,-1-1 0 0 0,0 1 0 0 0,1 0 0 0 0,-1 0-1 0 0,0 0 1 0 0,0 0 0 0 0,0 0 0 0 0,0 1 0 0 0,0-1 0 0 0,-1 1 0 0 0,1 0 0 0 0,-1 0 0 0 0,0 0 0 0 0,0 0 0 0 0,0 0 0 0 0,0 0 0 0 0,0 1 0 0 0,-1-1 0 0 0,1 1 0 0 0,-1-1 0 0 0,0 1 0 0 0,0 0 0 0 0,-1-1 0 0 0,1 1 0 0 0,-1 0 0 0 0,1-1 0 0 0,-1 1 0 0 0,0 0 0 0 0,-1 0 0 0 0,1-1 0 0 0,-1 1 0 0 0,1 0 0 0 0,-1-1 0 0 0,-1 3-55 0 0,1 0-11 0 0,0 0-1 0 0,-1 0 1 0 0,0 0 0 0 0,0 0-1 0 0,0-1 1 0 0,-1 1 0 0 0,0-1-1 0 0,0 1 1 0 0,0-1-1 0 0,-1 0 1 0 0,0 0 0 0 0,0 0-1 0 0,0-1 1 0 0,0 1 0 0 0,-1-1-1 0 0,1 0 1 0 0,-1-1 0 0 0,0 1-1 0 0,-2 0 12 0 0,-41 11-7702 0 0,38-22-805 0 0,9 3 3086 0 0</inkml:trace>
  <inkml:trace contextRef="#ctx0" brushRef="#br0" timeOffset="22216.078">8891 1448 0 0 0,'0'0'1228'0'0,"0"0"-133"0"0,0 0 49 0 0,0 0 227 0 0,0 0 247 0 0,0 0 122 0 0,0 0-67 0 0,0 0-201 0 0,0 0-218 0 0,0 0-194 0 0,0 0-164 0 0,-7 0 2758 0 0,55 41 342 0 0,66 94-2639 0 0,-96-114-1304 0 0,0 0-1 0 0,-2 0 1 0 0,0 2-1 0 0,-2 0 1 0 0,0 1-1 0 0,-2 0 1 0 0,0 1-1 0 0,3 14-52 0 0,6 32-32 0 0,-23-72-4898 0 0,-17-93-11783 0 0,18 85 14410 0 0</inkml:trace>
  <inkml:trace contextRef="#ctx0" brushRef="#br0" timeOffset="22632.99">9151 1363 2657 0 0,'0'0'1496'0'0,"0"0"-62"0"0,0 0 19 0 0,0 0 142 0 0,0 0 71 0 0,0 0-162 0 0,0 0-328 0 0,0 0-302 0 0,0 0-182 0 0,0 0-109 0 0,0 0-99 0 0,0 0-87 0 0,-15 31-90 0 0,-46 98-67 0 0,26-50 538 0 0,34-77-735 0 0,0-1 0 0 0,0 0 1 0 0,0 0-1 0 0,0 1 0 0 0,0-1 0 0 0,0 1 1 0 0,1-1-1 0 0,-1 1 0 0 0,0-1 0 0 0,1 1 1 0 0,-1-1-1 0 0,1 1 0 0 0,-1 0 1 0 0,1-1-1 0 0,0 1 0 0 0,0-1 0 0 0,0 1 1 0 0,0 0-1 0 0,0-1 0 0 0,0 1 1 0 0,0 0-1 0 0,1-1 0 0 0,-1 1 0 0 0,0 0 1 0 0,1-1-1 0 0,0 1 0 0 0,-1-1 0 0 0,1 1 1 0 0,0-1-1 0 0,0 1 0 0 0,0-1 1 0 0,-1 0-1 0 0,2 1 0 0 0,-1-1 0 0 0,0 0 1 0 0,0 0-1 0 0,0 0 0 0 0,0 0 0 0 0,1 0 1 0 0,0 1-44 0 0,109 8 1983 0 0,95-20-60 0 0,-203 11-1876 0 0,0 0 0 0 0,0 0 0 0 0,0 1-1 0 0,-1-1 1 0 0,1 1 0 0 0,0 0 0 0 0,-1 0 0 0 0,1-1 0 0 0,-1 2 0 0 0,1-1 0 0 0,-1 0-1 0 0,0 0 1 0 0,0 1 0 0 0,0-1 0 0 0,0 1 0 0 0,-1 0 0 0 0,1 0 0 0 0,-1-1 0 0 0,1 4-47 0 0,33 31 69 0 0,-32-36-419 0 0,30 7-631 0 0,-21-7-3259 0 0,2-1-5404 0 0,-9 0 926 0 0</inkml:trace>
  <inkml:trace contextRef="#ctx0" brushRef="#br0" timeOffset="25515.03">9427 965 1392 0 0,'0'0'2078'0'0,"0"0"-338"0"0,0 0-73 0 0,0 0 181 0 0,0 0 217 0 0,0 0 53 0 0,0 0-230 0 0,0 0-438 0 0,0 0-343 0 0,0 0-244 0 0,0 0-124 0 0,3-14-40 0 0,12-48-73 0 0,27 1 938 0 0,-28 47-1247 0 0,-4 4-194 0 0,0-1 1 0 0,0 1-1 0 0,1 0 1 0 0,0 1-1 0 0,1 1 1 0 0,0 0-1 0 0,0 0 1 0 0,1 1-1 0 0,0 0 1 0 0,0 2 0 0 0,1-1-1 0 0,0 2 1 0 0,0 0-1 0 0,0 0 1 0 0,0 1-1 0 0,11 0-123 0 0,-22 3 8 0 0,0 1-1 0 0,-1-1 1 0 0,1 1 0 0 0,0 0-1 0 0,-1 0 1 0 0,1 0 0 0 0,-1 0-1 0 0,1 0 1 0 0,-1 1 0 0 0,0-1-1 0 0,0 1 1 0 0,1-1 0 0 0,-1 1-1 0 0,0 0 1 0 0,0 0 0 0 0,-1 0-1 0 0,1 0 1 0 0,0 0 0 0 0,-1 1-1 0 0,1-1 1 0 0,-1 0-1 0 0,0 1 1 0 0,0-1 0 0 0,0 1-1 0 0,0-1 1 0 0,0 1 0 0 0,0 0-1 0 0,-1-1 1 0 0,1 2-8 0 0,10 81 208 0 0,-12-33-208 0 0,-3 1 0 0 0,-2-1 1 0 0,-2 0-1 0 0,-3 0 1 0 0,-4 8-1 0 0,4-15-133 0 0,7 34-983 0 0,36-66-2202 0 0,-2-13-2323 0 0,-19-1-70 0 0,-3 1-2939 0 0</inkml:trace>
  <inkml:trace contextRef="#ctx0" brushRef="#br0" timeOffset="25798.009">10081 1496 12379 0 0,'0'0'1871'0'0,"0"0"-530"0"0,0 0-274 0 0,0 0 51 0 0,0 0 27 0 0,0 0-75 0 0,0 0-201 0 0,0 0-222 0 0,0 0-157 0 0,0 0-98 0 0,0 0-57 0 0,0 0-45 0 0,0 0-20 0 0,1 32-77 0 0,4 101-52 0 0,-6-11-51 0 0,-39-41-4553 0 0,26-61-459 0 0,2 0-3570 0 0,10-16 2661 0 0</inkml:trace>
  <inkml:trace contextRef="#ctx0" brushRef="#br0" timeOffset="26037.689">9860 1621 7690 0 0,'0'0'1617'0'0,"0"0"-366"0"0,0 0-114 0 0,0 0 220 0 0,0 0 159 0 0,0 0-133 0 0,0 0-317 0 0,0 0-285 0 0,0 0-143 0 0,0 0-62 0 0,0 0-41 0 0,0 0-26 0 0,0 0-66 0 0,26 17-95 0 0,81 53-86 0 0,-41-42 6 0 0,42-12-1370 0 0,-63-15-8109 0 0,-38-1-1613 0 0</inkml:trace>
</inkml:ink>
</file>

<file path=ppt/ink/ink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3:56.9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66 5857 0 0,'0'0'1205'0'0,"0"0"-177"0"0,0 0-12 0 0,0 0 198 0 0,0 0 341 0 0,0 0 170 0 0,0 0-136 0 0,0 0-362 0 0,0 0-454 0 0,0 0-340 0 0,0 0-221 0 0,3-6-97 0 0,0 2-87 0 0,-3 5-19 0 0,0-1-1 0 0,0 0 0 0 0,1 1 0 0 0,-1-1 0 0 0,0 1 0 0 0,0-1 0 0 0,1 1 0 0 0,-1-1 1 0 0,0 1-1 0 0,1-1 0 0 0,-1 0 0 0 0,0 1 0 0 0,1-1 0 0 0,-1 0 0 0 0,1 1 0 0 0,-1-1 0 0 0,1 0 1 0 0,-1 0-1 0 0,1 1 0 0 0,-1-1 0 0 0,0 0 0 0 0,1 0 0 0 0,-1 0 0 0 0,1 0 0 0 0,-1 1 1 0 0,1-1-1 0 0,0 0 0 0 0,-1 0 0 0 0,1 0 0 0 0,-1 0 0 0 0,1 0 0 0 0,-1 0 0 0 0,1-1 1 0 0,-1 1-1 0 0,1 0 0 0 0,-1 0 0 0 0,1 0 0 0 0,-1 0 0 0 0,1-1 0 0 0,-1 1 0 0 0,1 0 0 0 0,-1 0 1 0 0,0-1-1 0 0,1 1 0 0 0,-1 0 0 0 0,1-1 0 0 0,-1 1 0 0 0,0 0 0 0 0,1-1 0 0 0,-1 1 1 0 0,0-1-1 0 0,1 1 0 0 0,-1-1 0 0 0,0 1 0 0 0,0 0 0 0 0,0-1 0 0 0,1 1 0 0 0,-1-1 0 0 0,0 1 1 0 0,0-1-1 0 0,0 1 0 0 0,0-1 0 0 0,0 1 0 0 0,0-1 0 0 0,0 0 0 0 0,0 1-8 0 0,50 129 1290 0 0,67 260-637 0 0,-45-150-575 0 0,-69-233-73 0 0,-2-1 2 0 0,0-1-1 0 0,0 0 1 0 0,1 1 0 0 0,0-1 0 0 0,0 0-1 0 0,0 0 1 0 0,1 0 0 0 0,-1 0 0 0 0,1 0 0 0 0,0 0-1 0 0,0-1 1 0 0,0 1 0 0 0,1-1 0 0 0,-1 0-1 0 0,4 2-6 0 0,-4-6 77 0 0,-1 0-1 0 0,1 0 0 0 0,0 0 1 0 0,-1 0-1 0 0,1-1 0 0 0,-1 1 1 0 0,0-1-1 0 0,0 1 0 0 0,1-1 0 0 0,-1 0 1 0 0,0 0-1 0 0,0 0 0 0 0,-1 0 1 0 0,1 0-1 0 0,0-1 0 0 0,-1 1 1 0 0,1 0-1 0 0,-1-1 0 0 0,0 1 1 0 0,0-1-1 0 0,0 0 0 0 0,0 1 0 0 0,0-1 1 0 0,0 0-1 0 0,-1 1 0 0 0,1-1 1 0 0,-1 0-1 0 0,0 0 0 0 0,0-2-76 0 0,3-4 132 0 0,57-201-22 0 0,-8-3 0 0 0,1-65-110 0 0,-45 175-2806 0 0,-5 103-995 0 0,3 13 749 0 0,-3-1-1940 0 0,0 2-3562 0 0</inkml:trace>
  <inkml:trace contextRef="#ctx0" brushRef="#br0" timeOffset="388.662">926 692 3257 0 0,'0'0'1679'0'0,"0"0"-250"0"0,0 0 32 0 0,0 0 260 0 0,0 0 276 0 0,0 0-9 0 0,0 0-293 0 0,0 0-409 0 0,0 0-386 0 0,0 0-288 0 0,0 0-205 0 0,0 0-124 0 0,-11-3-57 0 0,-35-5-4 0 0,43 9-193 0 0,0-1-1 0 0,1 1 1 0 0,-1-1 0 0 0,0 1-1 0 0,0 0 1 0 0,0 0 0 0 0,1 0 0 0 0,-1 1-1 0 0,0-1 1 0 0,1 0 0 0 0,-1 1 0 0 0,1 0-1 0 0,0 0 1 0 0,-1 0 0 0 0,1 0 0 0 0,0 0-1 0 0,0 0 1 0 0,0 0 0 0 0,1 1 0 0 0,-1-1-1 0 0,0 0 1 0 0,0 3-29 0 0,-6 5 129 0 0,0-1-95 0 0,-1 1 0 0 0,1 0 0 0 0,1 0 0 0 0,-1 1 0 0 0,2 0 0 0 0,0 0-1 0 0,0 1 1 0 0,1 0 0 0 0,0 0 0 0 0,1 0 0 0 0,1 0 0 0 0,0 1 0 0 0,0 0-1 0 0,1-1 1 0 0,1 1 0 0 0,0 0 0 0 0,1 0 0 0 0,0 0 0 0 0,1 0 0 0 0,1 5-34 0 0,2-13 2 0 0,0 1 1 0 0,0-1-1 0 0,0 0 0 0 0,1 0 1 0 0,0 0-1 0 0,0 0 0 0 0,0-1 1 0 0,0 0-1 0 0,1 0 1 0 0,0-1-1 0 0,0 1 0 0 0,0-1 1 0 0,0 0-1 0 0,0-1 1 0 0,0 0-1 0 0,1 0 0 0 0,-1 0 1 0 0,1 0-1 0 0,0-1 1 0 0,-1 0-1 0 0,1-1 0 0 0,0 0 1 0 0,0 0-1 0 0,0 0 0 0 0,-1-1 1 0 0,1 0-1 0 0,0 0 1 0 0,-1 0-1 0 0,4-2-2 0 0,2 1-87 0 0,-1-1 0 0 0,1 0 0 0 0,-1-1 0 0 0,1 0 0 0 0,-1-1 1 0 0,-1 0-1 0 0,1 0 0 0 0,-1-2 0 0 0,0 1 0 0 0,3-3 87 0 0,34-26-7081 0 0,-35 25 3427 0 0,-1 2-5413 0 0</inkml:trace>
</inkml:ink>
</file>

<file path=ppt/ink/ink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3:58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0 0 0,'0'0'367'0'0,"0"0"560"0"0,0 0 377 0 0,0 0 199 0 0,0 0-28 0 0,0 0-244 0 0,0 0-239 0 0,0 0-117 0 0,0 0-3 0 0,0 0 66 0 0,0 0 16 0 0,0 0-19 0 0,14 0-33 0 0,161-11 3093 0 0,65-25-2310 0 0,-198 35-4393 0 0,-41 1 1643 0 0,-1 0-222 0 0,0 0-233 0 0,-3 1-3824 0 0,-9 8 587 0 0,8-4 2483 0 0</inkml:trace>
</inkml:ink>
</file>

<file path=ppt/ink/ink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3:59.0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49 432 0 0,'0'0'950'0'0,"0"0"-34"0"0,0 0 223 0 0,0 0 397 0 0,0 0 296 0 0,0 0 77 0 0,0 0-131 0 0,0 0-255 0 0,0 0-262 0 0,0 0-230 0 0,0 0-196 0 0,35 3-166 0 0,111 8-110 0 0,-46-22 243 0 0,-19-5-376 0 0,9-2-1977 0 0,-32 5-6765 0 0,-44 9 585 0 0</inkml:trace>
</inkml:ink>
</file>

<file path=ppt/ink/ink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05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27 288 0 0 0,'0'0'147'0'0,"0"0"526"0"0,0 0 161 0 0,0 0 70 0 0,-5-3 68 0 0,-12-10 30 0 0,13 10 31 0 0,4 3-53 0 0,0 0-83 0 0,0 0-61 0 0,0 0-60 0 0,0 0-39 0 0,0 0-58 0 0,0 0-73 0 0,32-8 2492 0 0,172-9 485 0 0,249 9-1594 0 0,-452 8-1759 0 0,-1 0 82 0 0,0 0 70 0 0,0 0 46 0 0,-12-8 807 0 0,-143-71-675 0 0,47-7-391 0 0,92 45-1191 0 0,24 27-5837 0 0,2 10 1541 0 0,-4 1-4545 0 0</inkml:trace>
</inkml:ink>
</file>

<file path=ppt/ink/ink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07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0 129 1568 0 0,'0'0'1195'0'0,"0"0"-221"0"0,0 0-61 0 0,0 0 128 0 0,0 0 157 0 0,0 0 12 0 0,0 0-123 0 0,0 0-163 0 0,0 0-84 0 0,0 0-34 0 0,0 0-37 0 0,0 0-39 0 0,6 20-58 0 0,46 137 1120 0 0,108 178 477 0 0,-127-266-2150 0 0,-33-69-75 0 0,0 0 0 0 0,0-1 1 0 0,0 1-1 0 0,0 0 0 0 0,0 0 1 0 0,0-1-1 0 0,0 1 0 0 0,1 0 1 0 0,-1 0-1 0 0,0-1 0 0 0,0 1 1 0 0,0 0-1 0 0,1 0 0 0 0,-1 0 1 0 0,0-1-1 0 0,0 1 0 0 0,1 0 1 0 0,-1 0-1 0 0,0 0 1 0 0,0 0-1 0 0,1 0 0 0 0,-1 0 1 0 0,0-1-1 0 0,0 1 0 0 0,1 0 1 0 0,-1 0-1 0 0,0 0 0 0 0,1 0 1 0 0,-1 0-1 0 0,0 0 0 0 0,0 0 1 0 0,1 0-1 0 0,-1 0 0 0 0,0 0 1 0 0,1 0-1 0 0,-1 1 0 0 0,0-1 1 0 0,0 0-1 0 0,1 0 1 0 0,-1 0-1 0 0,0 0 0 0 0,0 0 1 0 0,1 0-1 0 0,-1 1 0 0 0,0-1 1 0 0,0 0-1 0 0,1 0 0 0 0,-1 0 1 0 0,0 1-45 0 0,6-34 730 0 0,-6 32-764 0 0,56-250 1188 0 0,38-102-1146 0 0,-85 284-801 0 0,-9 68 292 0 0,0 1-321 0 0,0 0-377 0 0,0 22-4409 0 0,0 7-2378 0 0,0-17 2757 0 0</inkml:trace>
  <inkml:trace contextRef="#ctx0" brushRef="#br0" timeOffset="669.51">694 516 3985 0 0,'0'0'2330'0'0,"0"0"-958"0"0,0 0-365 0 0,0 0 4 0 0,0 0 89 0 0,0 0-37 0 0,0 0-210 0 0,0 0-274 0 0,0 0-235 0 0,0 0-177 0 0,0 0-102 0 0,0 0-47 0 0,-17 33-25 0 0,-54 103 6 0 0,36-45-89 0 0,8-20 149 0 0,34-112 2756 0 0,14 1-2726 0 0,1 0 0 0 0,2 2-1 0 0,2 0 1 0 0,1 2 0 0 0,2 1-1 0 0,12-9-88 0 0,87-66 42 0 0,-66 90-298 0 0,-60 21 247 0 0,-1 1 1 0 0,1-1 0 0 0,-1 0-1 0 0,1 1 1 0 0,-1-1 0 0 0,0 1-1 0 0,0-1 1 0 0,0 1 0 0 0,0-1 0 0 0,0 1-1 0 0,0 0 1 0 0,0 0 0 0 0,0 0-1 0 0,-1-1 1 0 0,1 1 0 0 0,-1 0-1 0 0,1 0 1 0 0,-1 0 0 0 0,0 0 0 0 0,0 0-1 0 0,0 0 1 0 0,0 0 0 0 0,0 0-1 0 0,0 0 9 0 0,0 2 5 0 0,14 219 198 0 0,16-99-58 0 0,-33-122-23 0 0,-1 1 0 0 0,1-1 0 0 0,-1 0 1 0 0,1-1-1 0 0,-1 1 0 0 0,0-1 0 0 0,1 0 0 0 0,-1 1 0 0 0,0-2 0 0 0,0 1 1 0 0,0 0-1 0 0,0-1 0 0 0,0 0 0 0 0,0 0 0 0 0,0 0 0 0 0,0 0 0 0 0,0 0 1 0 0,0-1-1 0 0,0 0 0 0 0,1 0 0 0 0,-1 0 0 0 0,-4-2-122 0 0,-70-20 251 0 0,58 17-558 0 0,0-1 0 0 0,1-1-1 0 0,-1-1 1 0 0,2-1 0 0 0,-1-1 0 0 0,-14-11 307 0 0,-1-7-4105 0 0,23 19-876 0 0,4 5-4169 0 0</inkml:trace>
</inkml:ink>
</file>

<file path=ppt/ink/ink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3:59.8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4745 0 0,'0'0'1059'0'0,"0"0"-304"0"0,0 0-146 0 0,0 0 158 0 0,0 0 316 0 0,0 0 207 0 0,0 0-76 0 0,0 0-284 0 0,0 0-270 0 0,0 0-157 0 0,0 0-28 0 0,0 0 46 0 0,8 13-27 0 0,52 106 672 0 0,37 161 192 0 0,-17-111-1074 0 0,-46-118-82 0 0,-19-83 2445 0 0,15-66-2288 0 0,4 1 0 0 0,29-54-359 0 0,-25 62-27 0 0,-25 55-60 0 0,12-28-390 0 0,3 1 0 0 0,2 1 0 0 0,22-31 477 0 0,-49 86-603 0 0,16-17-727 0 0,-12 20-2679 0 0,2 4-4149 0 0,-6-2 2323 0 0</inkml:trace>
  <inkml:trace contextRef="#ctx0" brushRef="#br0" timeOffset="2887.319">770 684 0 0 0,'0'0'806'0'0,"0"0"62"0"0,0 0 65 0 0,0 0 58 0 0,0 0-27 0 0,0-4-10 0 0,0 3-862 0 0,0 0 0 0 0,0 0 1 0 0,0 0-1 0 0,0 0 0 0 0,0 0 0 0 0,0 0 1 0 0,0 0-1 0 0,-1 0 0 0 0,1 0 0 0 0,0 0 1 0 0,-1 0-1 0 0,1 0 0 0 0,0 0 0 0 0,-1 0 1 0 0,1 0-1 0 0,-1 0 0 0 0,0 1 0 0 0,1-1 1 0 0,-1 0-1 0 0,0 0 0 0 0,1 0 0 0 0,-1 1 1 0 0,0-1-1 0 0,0 1 0 0 0,0-1 0 0 0,0 0 1 0 0,1 1-1 0 0,-1-1 0 0 0,0 1 0 0 0,0 0 0 0 0,0-1 1 0 0,0 1-1 0 0,0 0 0 0 0,0-1 0 0 0,0 1 1 0 0,0 0-1 0 0,0 0 0 0 0,0 0 0 0 0,0 0 1 0 0,0 0-1 0 0,0 0 0 0 0,0 0 0 0 0,0 1 1 0 0,0-1-1 0 0,0 0 0 0 0,0 0 0 0 0,-1 1-92 0 0,-7 1 151 0 0,0 0-1 0 0,0 1 0 0 0,-1 0 0 0 0,2 1 1 0 0,-1-1-1 0 0,0 2 0 0 0,1-1 0 0 0,0 1 1 0 0,0 1-1 0 0,0-1 0 0 0,1 1 0 0 0,0 1 1 0 0,0-1-1 0 0,0 1 0 0 0,-3 5-150 0 0,6-7 56 0 0,0-1 0 0 0,1 1 0 0 0,-1-1-1 0 0,1 1 1 0 0,0 0 0 0 0,1 0 0 0 0,-1 1-1 0 0,1-1 1 0 0,0 1 0 0 0,0-1 0 0 0,0 1-1 0 0,1-1 1 0 0,0 1 0 0 0,0 0 0 0 0,1 0-1 0 0,-1 0 1 0 0,1-1 0 0 0,0 1 0 0 0,1 0-1 0 0,0 0 1 0 0,0 0-56 0 0,1-1 31 0 0,1 0-1 0 0,0 0 1 0 0,0 0 0 0 0,0 0-1 0 0,1 0 1 0 0,0-1 0 0 0,0 0-1 0 0,0 1 1 0 0,0-2-1 0 0,1 1 1 0 0,-1 0 0 0 0,1-1-1 0 0,0 0 1 0 0,0 0 0 0 0,0 0-1 0 0,1-1 1 0 0,-1 1-1 0 0,1-2 1 0 0,-1 1 0 0 0,1 0-1 0 0,0-1 1 0 0,0 0 0 0 0,-1 0-1 0 0,1-1 1 0 0,0 0-1 0 0,0 0 1 0 0,0 0 0 0 0,0 0-1 0 0,3-2-30 0 0,62-4-2219 0 0,-28-13-6989 0 0,-37 15 6471 0 0</inkml:trace>
  <inkml:trace contextRef="#ctx0" brushRef="#br0" timeOffset="3170.535">1206 622 0 0 0,'0'0'871'0'0,"0"0"72"0"0,0 0 109 0 0,0 0 232 0 0,0 0 271 0 0,0 0 98 0 0,0 0-122 0 0,0 0-306 0 0,0 0-315 0 0,0 0-234 0 0,0 0-212 0 0,0 0-147 0 0,-18 31-106 0 0,-58 99-83 0 0,12-22-33 0 0,-82 61-2789 0 0,98-114-3641 0 0,41-45 2972 0 0,6-9 2840 0 0</inkml:trace>
  <inkml:trace contextRef="#ctx0" brushRef="#br0" timeOffset="3868.778">1394 747 0 0 0,'0'0'1550'0'0,"0"0"233"0"0,0 0-39 0 0,0 0-277 0 0,0 0-335 0 0,-27 31-304 0 0,-84 98-210 0 0,58-64 210 0 0,-40 70-261 0 0,75-116-660 0 0,18-19 33 0 0,0 0-39 0 0,0 0-51 0 0,0 0-30 0 0,11-15 211 0 0,273-278 1271 0 0,-193 205-966 0 0,-90 88-328 0 0,0 0 0 0 0,1 0 1 0 0,-1 0-1 0 0,0 1 1 0 0,0-1-1 0 0,1 0 0 0 0,-1 1 1 0 0,0-1-1 0 0,0 1 0 0 0,0 0 1 0 0,0-1-1 0 0,0 1 0 0 0,0 0 1 0 0,0-1-1 0 0,0 1 0 0 0,0 0 1 0 0,0 0-1 0 0,0 0 0 0 0,0 0 1 0 0,-1 0-1 0 0,1 0 0 0 0,0 0 1 0 0,-1 0-1 0 0,1 0 0 0 0,-1 1 1 0 0,1-1-1 0 0,-1 0 0 0 0,1 0 1 0 0,-1 0-1 0 0,0 1 0 0 0,0-1 1 0 0,0 0-1 0 0,1 0 0 0 0,-1 1 1 0 0,0-1-1 0 0,-1 0 0 0 0,1 0 1 0 0,0 1-1 0 0,0-1 0 0 0,0 0 1 0 0,-1 0-1 0 0,1 0 0 0 0,-1 1 1 0 0,1-1-1 0 0,-1 0 0 0 0,1 0 1 0 0,-1 0-1 0 0,0 0 0 0 0,1 0-8 0 0,-1 7 25 0 0,2 154 153 0 0,1-152-188 0 0,1 1 0 0 0,1-1 0 0 0,0 0 0 0 0,0 0 0 0 0,1 0 1 0 0,0 0-1 0 0,0-1 0 0 0,1 0 0 0 0,1 0 0 0 0,-1 0 0 0 0,3 1 10 0 0,3 5-11 0 0,3 18 164 0 0,-15-33-72 0 0,0 0 45 0 0,0 0 64 0 0,0 0 70 0 0,0 0 88 0 0,0 0 109 0 0,0 0 105 0 0,0 0 69 0 0,0 0-11 0 0,-10-8 882 0 0,-88-69 1369 0 0,82 67-3038 0 0,0 0 0 0 0,0 1 0 0 0,-1 0 0 0 0,0 1 0 0 0,0 1 0 0 0,-1 1 0 0 0,1 1 0 0 0,-2 0 0 0 0,-1 1 167 0 0,2 1-838 0 0,-21-3-3149 0 0,15 4-3924 0 0,18 2 2254 0 0</inkml:trace>
  <inkml:trace contextRef="#ctx0" brushRef="#br0" timeOffset="6207.281">1770 235 1624 0 0,'0'0'933'0'0,"0"0"36"0"0,0 0 254 0 0,0 0 255 0 0,0 0 122 0 0,0 0-106 0 0,0 0-215 0 0,0 0-174 0 0,0 0-149 0 0,0 0-125 0 0,0 0-96 0 0,0 0-84 0 0,33 3-43 0 0,106 10-39 0 0,35-10 1380 0 0,-30-14-1645 0 0,-123 1-2517 0 0,-21 3-1505 0 0,-3-2-3319 0 0,1 5 1697 0 0</inkml:trace>
  <inkml:trace contextRef="#ctx0" brushRef="#br0" timeOffset="6449.977">2033 3 0 0 0,'0'0'220'0'0,"0"0"516"0"0,0 0 527 0 0,0 0 486 0 0,0 0 375 0 0,0 0 60 0 0,0 0-256 0 0,0 0-328 0 0,0 0-323 0 0,0 0-286 0 0,0 0-208 0 0,-6 33-131 0 0,-17 105-90 0 0,20-127-392 0 0,1 0 0 0 0,0 1 1 0 0,1-1-1 0 0,1 0 0 0 0,0 1 0 0 0,0-1 1 0 0,1 1-1 0 0,0-1 0 0 0,1 0 0 0 0,1 4-170 0 0,0-1 177 0 0,53 151 1083 0 0,-18-75-2038 0 0,-17-55-7174 0 0,-17-31 3197 0 0,-2-3-968 0 0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0:01.0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1178 632 0 0,'0'0'907'0'0,"0"0"-182"0"0,0 0 1 0 0,0 0 261 0 0,0 0 418 0 0,0 0 292 0 0,0 0 5 0 0,0 0-215 0 0,0 0-335 0 0,18-38-277 0 0,60-123-182 0 0,9 18 423 0 0,155-176 1033 0 0,-117 168-1731 0 0,88-125-7 0 0,-175 187 76 0 0,-38 88-362 0 0,0 1-95 0 0,-6 16-1222 0 0,-50 219 495 0 0,41-123 768 0 0,5 1-1 0 0,6 0 0 0 0,3 1 1 0 0,10 44-71 0 0,-9-131 11 0 0,2-1 1 0 0,1 1 0 0 0,1-1-1 0 0,1 0 1 0 0,1 0-1 0 0,2-1 1 0 0,0 1 0 0 0,2-2-1 0 0,0 1 1 0 0,12 18-12 0 0,-22-43 73 0 0,0-1 1 0 0,-1 1-1 0 0,1 0 1 0 0,0 0-1 0 0,0-1 1 0 0,-1 1-1 0 0,1 0 1 0 0,0 0-1 0 0,0-1 1 0 0,0 1-1 0 0,-1 0 1 0 0,1-1-1 0 0,0 1 1 0 0,0 0 0 0 0,0 0-1 0 0,0-1 1 0 0,0 1-1 0 0,0 0 1 0 0,-1-1-1 0 0,1 1 1 0 0,0 0-1 0 0,0-1 1 0 0,0 1-1 0 0,0-1 1 0 0,0 1-1 0 0,0 0 1 0 0,0-1-1 0 0,1 1 1 0 0,-1 0-1 0 0,0-1 1 0 0,0 1-1 0 0,0 0 1 0 0,0-1-1 0 0,0 1 1 0 0,0 0-1 0 0,1 0 1 0 0,-1-1-1 0 0,0 1 1 0 0,0 0-1 0 0,0-1 1 0 0,1 1-1 0 0,-1 0 1 0 0,0 0-1 0 0,0 0 1 0 0,1-1-1 0 0,-1 1 1 0 0,0 0-1 0 0,1 0 1 0 0,-1 0-1 0 0,0 0 1 0 0,1-1-1 0 0,-1 1 1 0 0,0 0 0 0 0,1 0-1 0 0,-1 0 1 0 0,0 0-1 0 0,1 0-73 0 0,-11-19 164 0 0,0 0 0 0 0,-1 1 0 0 0,0 0 0 0 0,-2 1 0 0 0,0 0 0 0 0,-1 1 0 0 0,0 1 1 0 0,-6-4-165 0 0,7 6 46 0 0,-39-39-182 0 0,-3 3-1 0 0,-2 3 1 0 0,-49-31 136 0 0,-31 0-638 0 0,36 62-3343 0 0,100 16 3516 0 0,-1 0 0 0 0,1 0 0 0 0,0 0 0 0 0,-1 0 0 0 0,1 0 0 0 0,0 0 0 0 0,0 1 0 0 0,0-1 0 0 0,0 0 0 0 0,0 1 0 0 0,0-1 0 0 0,0 1 0 0 0,0-1 0 0 0,1 1 0 0 0,-1-1 0 0 0,1 1-1 0 0,-1 0 1 0 0,1-1 0 0 0,0 1 0 0 0,-1 0 0 0 0,1-1 0 0 0,0 1 0 0 0,0 0 0 0 0,0-1 0 0 0,0 1 0 0 0,0 0 0 0 0,1-1 0 0 0,-1 1 0 0 0,1 0 0 0 0,-1-1 0 0 0,1 1 0 0 0,0 1 465 0 0,-1-2-339 0 0,3 13-1195 0 0</inkml:trace>
  <inkml:trace contextRef="#ctx0" brushRef="#br0" timeOffset="1114.707">998 1027 1056 0 0,'0'0'638'0'0,"0"0"149"0"0,0 0 481 0 0,0 0 466 0 0,0 0 207 0 0,0 0-54 0 0,0 0-246 0 0,0 0-210 0 0,0 0-134 0 0,32-11-110 0 0,102-37-100 0 0,-42-7 757 0 0,-54 26-1417 0 0,-1-1-1 0 0,-1-1 0 0 0,-2-2 1 0 0,-1-2-1 0 0,-2-1 0 0 0,-1-1 0 0 0,-2-2 1 0 0,7-15-427 0 0,-26 37-23 0 0,0 0 1 0 0,-2-1 0 0 0,0 1 0 0 0,-1-2 0 0 0,-1 1 0 0 0,0-1 0 0 0,-2 0 0 0 0,0 0-1 0 0,-1 0 1 0 0,-1 0 0 0 0,-1 0 0 0 0,-1-3 22 0 0,1 18-88 0 0,0-1 1 0 0,-1 0-1 0 0,0 0 0 0 0,0 0 1 0 0,0 1-1 0 0,0-1 0 0 0,-1 1 1 0 0,1-1-1 0 0,-1 1 0 0 0,-1-1 1 0 0,1 1-1 0 0,-1 0 0 0 0,1 0 0 0 0,-1 0 1 0 0,0 0-1 0 0,0 1 0 0 0,-1-1 1 0 0,1 1-1 0 0,-1 0 0 0 0,0 0 1 0 0,0 0-1 0 0,0 0 0 0 0,0 1 1 0 0,0-1-1 0 0,0 1 0 0 0,-1 0 0 0 0,1 1 1 0 0,-1-1-1 0 0,0 1 0 0 0,1 0 1 0 0,-1 0-1 0 0,0 0 0 0 0,0 1 1 0 0,0-1-1 0 0,1 1 0 0 0,-1 0 1 0 0,0 1-1 0 0,0-1 0 0 0,0 1 0 0 0,1 0 1 0 0,-1 0-1 0 0,0 1 0 0 0,1-1 1 0 0,-1 1-1 0 0,1 0 0 0 0,0 0 1 0 0,-1 0-1 0 0,1 1 0 0 0,-1 0 88 0 0,-11 14-17 0 0,1 0-1 0 0,1 0 0 0 0,1 2 1 0 0,0-1-1 0 0,1 2 0 0 0,1-1 1 0 0,1 2-1 0 0,1 0 1 0 0,0 0-1 0 0,2 0 0 0 0,0 1 1 0 0,2 0-1 0 0,0 0 0 0 0,2 0 1 0 0,0 1-1 0 0,2 0 0 0 0,0-1 1 0 0,2 12 17 0 0,-2-21 33 0 0,1 1-1 0 0,1-1 1 0 0,0 1 0 0 0,1-1 0 0 0,1 1 0 0 0,0-1 0 0 0,0 0-1 0 0,1 0 1 0 0,1 0 0 0 0,0-1 0 0 0,1 1 0 0 0,0-1 0 0 0,1 0-1 0 0,0-1 1 0 0,1 0 0 0 0,0 0 0 0 0,1-1 0 0 0,8 8-33 0 0,-10-11 108 0 0,0 0 1 0 0,1-1-1 0 0,0 1 0 0 0,0-2 1 0 0,1 1-1 0 0,-1-1 1 0 0,1 0-1 0 0,0-1 1 0 0,1 0-1 0 0,-1 0 1 0 0,1-1-1 0 0,0 0 1 0 0,0-1-1 0 0,0 0 1 0 0,0-1-1 0 0,0 0 1 0 0,0 0-1 0 0,0-1 0 0 0,0 0 1 0 0,0-1-1 0 0,0-1 1 0 0,0 1-1 0 0,0-1 1 0 0,0-1-1 0 0,0 0 1 0 0,-1 0-1 0 0,7-4-108 0 0,316-237 1550 0 0,-329 241-1571 0 0,0 0 0 0 0,0 1 1 0 0,0-1-1 0 0,0 1 0 0 0,0 0 0 0 0,0-1 1 0 0,0 1-1 0 0,1 1 0 0 0,-1-1 0 0 0,1 1 1 0 0,-1-1-1 0 0,1 1 0 0 0,0 0 0 0 0,0 0 0 0 0,-1 0 1 0 0,1 1-1 0 0,0 0 0 0 0,0-1 0 0 0,0 1 1 0 0,0 0-1 0 0,-1 1 0 0 0,1-1 0 0 0,0 1 1 0 0,0 0-1 0 0,0 0 0 0 0,-1 0 0 0 0,1 0 1 0 0,-1 1-1 0 0,1-1 0 0 0,-1 1 0 0 0,1 0 1 0 0,-1 0-1 0 0,0 0 0 0 0,0 1 0 0 0,0-1 1 0 0,0 1-1 0 0,2 2 21 0 0,0 10 20 0 0,0 0 0 0 0,-1 0 0 0 0,-1 1 0 0 0,-1 0 1 0 0,0 0-1 0 0,0-1 0 0 0,-2 1 0 0 0,0 0 0 0 0,-3 16-20 0 0,2-24-29 0 0,0 0 0 0 0,-1 0-1 0 0,0 0 1 0 0,0 0 0 0 0,-1 0 0 0 0,0-1 0 0 0,0 1-1 0 0,-1-1 1 0 0,0 0 0 0 0,0 0 0 0 0,-1 0 0 0 0,0-1-1 0 0,0 1 1 0 0,0-1 0 0 0,-1 0 0 0 0,0-1-1 0 0,0 1 1 0 0,-1-1 0 0 0,1-1 0 0 0,-1 1 0 0 0,0-1-1 0 0,0 0 1 0 0,-1 0 0 0 0,1-1 0 0 0,-1 0 0 0 0,1-1-1 0 0,-1 0 1 0 0,0 0 0 0 0,0 0 0 0 0,0-1-1 0 0,-1 0 1 0 0,-3-1 29 0 0,11 1-54 0 0,1-1 0 0 0,-1 0 0 0 0,0 0-1 0 0,0 1 1 0 0,0-1 0 0 0,0 0 0 0 0,0 0 0 0 0,0 0-1 0 0,0 0 1 0 0,-1 0 0 0 0,1 0 0 0 0,1-1 0 0 0,-1 1-1 0 0,0 0 1 0 0,0 0 0 0 0,0-1 0 0 0,0 1 0 0 0,0-1-1 0 0,0 1 1 0 0,0-1 0 0 0,0 1 0 0 0,0-1-1 0 0,1 1 1 0 0,-1-1 0 0 0,0 0 0 0 0,0 1 0 0 0,1-1-1 0 0,-1 0 1 0 0,0 0 0 0 0,1 0 0 0 0,-1 1 0 0 0,1-1-1 0 0,-1 0 1 0 0,1 0 0 0 0,0 0 0 0 0,-1 0 0 0 0,1 0-1 0 0,0 0 1 0 0,-1 0 0 0 0,1 0 0 0 0,0 0 0 0 0,0 0-1 0 0,0 0 1 0 0,0 0 0 0 0,0 0 0 0 0,0 0 0 0 0,0 0-1 0 0,1 0 1 0 0,-1 0 0 0 0,0 0 0 0 0,0 0-1 0 0,1 0 1 0 0,-1 0 0 0 0,1 0 0 0 0,-1 0 0 0 0,1 0-1 0 0,-1 1 1 0 0,1-1 0 0 0,-1 0 0 0 0,1 0 0 0 0,0 0-1 0 0,-1 1 1 0 0,1-1 0 0 0,0 0 0 0 0,1 0 54 0 0,124-64-920 0 0,-113 61 950 0 0,0 2 0 0 0,0 0 1 0 0,1 0-1 0 0,-1 2 1 0 0,0-1-1 0 0,1 2 1 0 0,-1-1-1 0 0,0 2 0 0 0,1 0 1 0 0,-1 1-1 0 0,0 0 1 0 0,3 2-31 0 0,-11-4 9 0 0,122 7 1765 0 0,-17-63 359 0 0,-102 49-2059 0 0,15-7 146 0 0,-1-2 0 0 0,0 0-1 0 0,-2-2 1 0 0,0 0-1 0 0,0-1 1 0 0,9-13-220 0 0,-18 17 155 0 0,28-57 805 0 0,-40 70-966 0 0,0 0-1 0 0,-1-1 1 0 0,1 1 0 0 0,0 0 0 0 0,-1 0 0 0 0,1 1 0 0 0,-1-1-1 0 0,1 0 1 0 0,-1 0 0 0 0,1 1 0 0 0,-1-1 0 0 0,1 1 0 0 0,-1-1 0 0 0,0 1-1 0 0,1 0 1 0 0,-1 0 0 0 0,0-1 0 0 0,1 1 0 0 0,-1 0 0 0 0,0 1-1 0 0,0-1 1 0 0,1 0 0 0 0,-1 0 0 0 0,1 1 0 0 0,-1-1 0 0 0,-1 1 6 0 0,-8 4-118 0 0,0 1 1 0 0,-1 0-1 0 0,2 1 1 0 0,-1 0-1 0 0,1 1 1 0 0,0 0 0 0 0,1 1-1 0 0,0-1 1 0 0,0 2-1 0 0,1-1 1 0 0,0 1-1 0 0,0 1 1 0 0,2-1-1 0 0,-1 1 1 0 0,-2 6 117 0 0,6-11-19 0 0,-1-1 1 0 0,1 1-1 0 0,0-1 0 0 0,1 1 1 0 0,-1 0-1 0 0,1 0 0 0 0,0 0 1 0 0,1 0-1 0 0,-1 1 0 0 0,1-1 1 0 0,1 0-1 0 0,-1 1 0 0 0,1-1 1 0 0,0 0-1 0 0,0 1 0 0 0,1-1 1 0 0,0 0-1 0 0,0 1 0 0 0,0-1 1 0 0,1 0-1 0 0,0 0 0 0 0,0 0 1 0 0,1 0-1 0 0,0-1 0 0 0,0 1 1 0 0,0 0-1 0 0,0-1 0 0 0,1 0 19 0 0,8 4 82 0 0,1-1 0 0 0,-1-1-1 0 0,1 0 1 0 0,0-1 0 0 0,1 0 0 0 0,-1-1-1 0 0,1-1 1 0 0,0 0 0 0 0,0-1 0 0 0,1-1-1 0 0,-1 0 1 0 0,0 0 0 0 0,1-2 0 0 0,-1 0-1 0 0,1 0 1 0 0,-1-1 0 0 0,4-2-82 0 0,-3-1 140 0 0,-1 0 1 0 0,0-2 0 0 0,0 1-1 0 0,-1-2 1 0 0,0 0 0 0 0,0 0-1 0 0,0-1 1 0 0,-1-1 0 0 0,0 0-1 0 0,-1-1 1 0 0,0 0-1 0 0,0-1 1 0 0,-1 0 0 0 0,-1 0-1 0 0,0-1 1 0 0,0 0 0 0 0,-2-1-1 0 0,1 0 1 0 0,-1 0-1 0 0,-1-2-140 0 0,-3 9-42 0 0,0 1 0 0 0,-1-1 0 0 0,0 1 0 0 0,0-1-1 0 0,-1 0 1 0 0,1 0 0 0 0,-1 0 0 0 0,-1 0 0 0 0,1 0-1 0 0,-1 0 1 0 0,0 0 0 0 0,0 0 0 0 0,-1 0 0 0 0,0 0-1 0 0,0 0 1 0 0,0 0 0 0 0,-1 0 0 0 0,0 1 0 0 0,0-1 0 0 0,0 1-1 0 0,-1-1 1 0 0,1 1 0 0 0,-1 0 0 0 0,-1-1 0 0 0,1 2-1 0 0,-1-1 1 0 0,0 0 0 0 0,0 1 0 0 0,0 0 0 0 0,-1 0-1 0 0,1 0 1 0 0,-1 0 0 0 0,0 1 0 0 0,0-1 0 0 0,0 1-1 0 0,-1 1 1 0 0,1-1 0 0 0,-1 1 0 0 0,-4-2 42 0 0,-88-4-3850 0 0,96 9 3388 0 0,-1 0 1 0 0,0 0-1 0 0,0 0 1 0 0,1 0 0 0 0,-1 1-1 0 0,0-1 1 0 0,1 1-1 0 0,-1-1 1 0 0,1 1-1 0 0,0 0 1 0 0,0 0-1 0 0,0 0 1 0 0,0 0 0 0 0,0 1-1 0 0,0-1 1 0 0,0 0-1 0 0,0 1 1 0 0,1-1-1 0 0,0 1 1 0 0,-2 2 461 0 0,-2 6-4269 0 0,-1-3-716 0 0</inkml:trace>
</inkml:ink>
</file>

<file path=ppt/ink/ink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08.9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1 307 888 0 0,'0'0'1003'0'0,"0"0"-16"0"0,0 0 167 0 0,0 0 215 0 0,0 0 270 0 0,0 0 59 0 0,0 0-272 0 0,0 0-380 0 0,0 0-400 0 0,0 0-291 0 0,0 0-109 0 0,0 0 25 0 0,6-3 81 0 0,24-5 464 0 0,0 1 0 0 0,0 2 0 0 0,1 1 0 0 0,0 1 0 0 0,28 2-816 0 0,-14-1 321 0 0,216 1 715 0 0,-273 1 1922 0 0,-210-151-1992 0 0,213 143-1185 0 0,-44-44 306 0 0,33 14-4091 0 0,19 22-6505 0 0,1 9 2713 0 0</inkml:trace>
</inkml:ink>
</file>

<file path=ppt/ink/ink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24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159 1 0 0 0,'0'0'818'0'0,"0"0"159"0"0,0 0-10 0 0,0 0-147 0 0,0 0-126 0 0,0 0-120 0 0,5 8 1589 0 0,-32 93 1067 0 0,-31-5-4114 0 0,31-55-263 0 0,8-18-459 0 0,-13 35-5000 0 0,32-54 6606 0 0</inkml:trace>
</inkml:ink>
</file>

<file path=ppt/ink/ink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28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0 0 0,'0'0'753'0'0,"0"0"318"0"0,0 0 207 0 0,0 0 205 0 0,0 0 179 0 0,0 0 55 0 0,0 0-159 0 0,0 0-304 0 0,0 0-310 0 0,0 0-280 0 0,0 0-159 0 0,0 0-26 0 0,4-4 36 0 0,21 0 672 0 0,-16 46 24 0 0,2 158 436 0 0,-10-133-1568 0 0,2-1 1 0 0,4 0 0 0 0,2-1 0 0 0,3 0 0 0 0,4 4-80 0 0,10 1 80 0 0,-25-69-31 0 0,0-1 1 0 0,0 0-1 0 0,0 0 1 0 0,0 0-1 0 0,0 0 1 0 0,0 0-1 0 0,0 0 1 0 0,0 0 0 0 0,0 0-1 0 0,0 0 1 0 0,0 0-1 0 0,0 0 1 0 0,0-1-1 0 0,0 1 1 0 0,0 0-1 0 0,0-1 1 0 0,-1 1 0 0 0,1-1-1 0 0,0 1 1 0 0,0-1-1 0 0,0 1 1 0 0,0-1-1 0 0,-1 0 1 0 0,1 1-1 0 0,0-1 1 0 0,-1 0-1 0 0,1 0 1 0 0,0 1 0 0 0,-1-1-1 0 0,1 0 1 0 0,-1 0-1 0 0,1 0 1 0 0,-1 0-1 0 0,0 0 1 0 0,1 0-1 0 0,-1 0 1 0 0,0 0 0 0 0,0 0-1 0 0,1 0 1 0 0,-1 0-1 0 0,0 0 1 0 0,0 0-1 0 0,0 0 1 0 0,0 0-1 0 0,-1 0-49 0 0,163-520 1685 0 0,-93 314-1972 0 0,-66 185-869 0 0,-3 21 77 0 0,0 3-409 0 0,0 40-8421 0 0,0-31 1507 0 0</inkml:trace>
  <inkml:trace contextRef="#ctx0" brushRef="#br0" timeOffset="330.95">805 449 4017 0 0,'0'0'1484'0'0,"0"0"-212"0"0,0 0-26 0 0,0 0 190 0 0,0 0 146 0 0,0 0-76 0 0,0 0-274 0 0,0 0-292 0 0,0 0-205 0 0,-33 19-152 0 0,-104 61-118 0 0,84-31 43 0 0,50-41-436 0 0,1-4-63 0 0,0 0-1 0 0,0 0 1 0 0,1 0-1 0 0,-1 0 1 0 0,1 0-1 0 0,0 1 1 0 0,0-1-1 0 0,0 0 1 0 0,1 1-1 0 0,0-1 1 0 0,0 0-1 0 0,0 1 1 0 0,0-1-1 0 0,0 0 1 0 0,1 1-1 0 0,0-1 1 0 0,0 0-1 0 0,0 1 1 0 0,0-1-1 0 0,1 0 1 0 0,0 0-1 0 0,0 0 0 0 0,0 0 1 0 0,0-1-1 0 0,0 1 1 0 0,1 0-1 0 0,0-1 1 0 0,-1 0-1 0 0,1 1 1 0 0,1-1-1 0 0,-1-1 1 0 0,0 1-1 0 0,3 2-8 0 0,2-1-125 0 0,1 0 0 0 0,-1-1 0 0 0,1 0 0 0 0,-1 0 0 0 0,1-1 0 0 0,0 0 0 0 0,0 0 0 0 0,0-1 0 0 0,0-1 0 0 0,0 1 0 0 0,1-1 0 0 0,-1-1 0 0 0,0 0 0 0 0,0 0 0 0 0,0 0 0 0 0,0-1 0 0 0,-1-1 0 0 0,1 0 0 0 0,0 0 0 0 0,-1 0 0 0 0,3-2 125 0 0,50-27-4920 0 0,-4-3-4112 0 0,-45 27 8251 0 0</inkml:trace>
  <inkml:trace contextRef="#ctx0" brushRef="#br0" timeOffset="585.26">1321 379 496 0 0,'0'0'1974'0'0,"0"0"-448"0"0,0 0-144 0 0,0 0 229 0 0,0 0 273 0 0,0 0 71 0 0,0 0-199 0 0,0 0-324 0 0,0 0-297 0 0,0 0-217 0 0,-27 34-154 0 0,-84 104-151 0 0,-96 132 616 0 0,38-75-2918 0 0,152-180 661 0 0,-16 17-2254 0 0,13-9-8276 0 0,18-19 10440 0 0</inkml:trace>
  <inkml:trace contextRef="#ctx0" brushRef="#br0" timeOffset="1165.86">1319 740 0 0 0,'0'0'453'0'0,"0"0"458"0"0,0 0 370 0 0,0 0 315 0 0,0 0 128 0 0,0 0-147 0 0,0 0-334 0 0,0 0-367 0 0,-32 29-272 0 0,-96 90-155 0 0,36-32 849 0 0,67-61-492 0 0,20-22-695 0 0,-1 1 0 0 0,1-1-1 0 0,1 1 1 0 0,-1 1 0 0 0,1-1 0 0 0,0 1-1 0 0,0-1 1 0 0,0 1 0 0 0,1 0 0 0 0,0 1-1 0 0,0-1 1 0 0,-1 6-111 0 0,3-11 14 0 0,1-1-1 0 0,0 1 1 0 0,0 0 0 0 0,0-1-1 0 0,0 1 1 0 0,0-1 0 0 0,0 1-1 0 0,0-1 1 0 0,0 1 0 0 0,0 0-1 0 0,0-1 1 0 0,0 1-1 0 0,0-1 1 0 0,0 1 0 0 0,1 0-1 0 0,-1-1 1 0 0,0 1 0 0 0,0-1-1 0 0,1 1 1 0 0,-1-1 0 0 0,0 1-1 0 0,0-1 1 0 0,1 1 0 0 0,-1-1-1 0 0,1 0 1 0 0,-1 1 0 0 0,0-1-1 0 0,1 1 1 0 0,-1-1 0 0 0,1 0-1 0 0,-1 1 1 0 0,1-1-1 0 0,-1 0 1 0 0,1 0 0 0 0,-1 1-1 0 0,1-1 1 0 0,0 0 0 0 0,-1 0-1 0 0,1 0 1 0 0,-1 0 0 0 0,1 1-1 0 0,0-1 1 0 0,-1 0 0 0 0,1 0-1 0 0,-1 0 1 0 0,1-1 0 0 0,-1 1-1 0 0,1 0 1 0 0,0 0 0 0 0,-1 0-1 0 0,1 0 1 0 0,-1 0-1 0 0,1-1 1 0 0,-1 1 0 0 0,1 0-1 0 0,-1 0 1 0 0,1-1 0 0 0,-1 1-1 0 0,1-1-13 0 0,35-17 1358 0 0,127-107 385 0 0,-55 29-1416 0 0,-78 66-278 0 0,2 1-1 0 0,1 2 1 0 0,2 1 0 0 0,0 1 0 0 0,5 0-49 0 0,-39 24-12 0 0,0 1 0 0 0,-1-1 1 0 0,1 0-1 0 0,0 0 0 0 0,0 1 0 0 0,0-1 1 0 0,0 0-1 0 0,0 1 0 0 0,0-1 0 0 0,0 1 1 0 0,1-1-1 0 0,-1 1 0 0 0,0 0 0 0 0,0-1 1 0 0,0 1-1 0 0,0 0 0 0 0,1 0 0 0 0,-1 0 1 0 0,0 0-1 0 0,0 0 0 0 0,0 0 0 0 0,1 0 1 0 0,-1 0-1 0 0,0 1 0 0 0,0-1 0 0 0,0 0 0 0 0,0 1 1 0 0,0-1-1 0 0,0 1 0 0 0,1-1 0 0 0,-1 1 1 0 0,0-1-1 0 0,0 1 0 0 0,-1 0 0 0 0,1 0 1 0 0,0-1-1 0 0,0 1 0 0 0,0 0 0 0 0,0 0 1 0 0,-1 0-1 0 0,1 0 0 0 0,0 0 0 0 0,-1 0 1 0 0,1 0-1 0 0,-1 0 0 0 0,1 0 0 0 0,-1 0 1 0 0,1 0-1 0 0,-1 1 0 0 0,0-1 0 0 0,0 0 0 0 0,1 0 1 0 0,-1 0-1 0 0,0 1 0 0 0,0-1 12 0 0,-1 137-383 0 0,1 7 314 0 0,3-102 365 0 0,-3-42-177 0 0,0-1 42 0 0,-23 3 1757 0 0,-15-13-2078 0 0,2-3 1 0 0,-1-1-1 0 0,2-1 1 0 0,0-2-1 0 0,-23-16 160 0 0,12 1-3937 0 0,25 17-1905 0 0,8 7-3600 0 0</inkml:trace>
</inkml:ink>
</file>

<file path=ppt/ink/ink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26.0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 0 0 0,'0'0'407'0'0,"0"0"345"0"0,0 0 77 0 0,0 0-4 0 0,0 0 91 0 0,0 0 225 0 0,0 0 122 0 0,0 0-53 0 0,0 0-178 0 0,0 0-305 0 0,0 0-256 0 0,0 0-145 0 0,0 0-68 0 0,2-6 34 0 0,6-16 48 0 0,-1 24 7024 0 0,13 32-7117 0 0,-7 8-39 0 0,-2 0 0 0 0,-3 0 1 0 0,-1 1-1 0 0,-2 0 0 0 0,-1 0 0 0 0,-3 1 1 0 0,-2 2-209 0 0,1 293 426 0 0,-11-277-258 0 0,11-61-144 0 0,0-1 0 0 0,0 0-1 0 0,0 0-3 0 0,0 0 9 0 0,0 0 5 0 0,0 0 8 0 0,0 0 20 0 0,0 0 15 0 0,0 0 34 0 0,0 0 27 0 0,0 0 9 0 0,0 0 9 0 0,6-18 455 0 0,22-31-511 0 0,68-51-88 0 0,-80 91-40 0 0,-6 1 3 0 0,1 1-1 0 0,-1 1 0 0 0,1 0 0 0 0,1 0 1 0 0,-1 1-1 0 0,1 1 0 0 0,-1 0 0 0 0,1 0 1 0 0,1 1-1 0 0,-1 1 0 0 0,0 0 0 0 0,1 0 1 0 0,-1 2-1 0 0,13 0 26 0 0,-22 0-12 0 0,1 1-1 0 0,-1 0 1 0 0,0 0 0 0 0,1 0-1 0 0,-1 1 1 0 0,0-1 0 0 0,0 1-1 0 0,0 0 1 0 0,0 0-1 0 0,-1 0 1 0 0,1 0 0 0 0,0 0-1 0 0,-1 1 1 0 0,1-1 0 0 0,-1 1-1 0 0,0 0 1 0 0,0-1 0 0 0,0 1-1 0 0,0 0 1 0 0,0 0 0 0 0,-1 0-1 0 0,0 1 1 0 0,1-1 0 0 0,-1 0-1 0 0,0 1 1 0 0,0-1 0 0 0,0 3 12 0 0,8 96 58 0 0,-9-98-52 0 0,-1 7-13 0 0,-1 1 0 0 0,0-1 0 0 0,-1 1 1 0 0,0-1-1 0 0,-1 0 0 0 0,0 0 0 0 0,0 0 1 0 0,-1 0-1 0 0,-1-1 0 0 0,0 0 0 0 0,0 0 0 0 0,-1-1 1 0 0,0 1-1 0 0,-1-1 0 0 0,0-1 0 0 0,0 0 1 0 0,-1 0-1 0 0,0 0 0 0 0,-1-1 0 0 0,1-1 1 0 0,-1 0-1 0 0,0 0 0 0 0,-1 0 0 0 0,0-2 1 0 0,1 1-1 0 0,-1-1 0 0 0,-1-1 0 0 0,1 0 1 0 0,-6 0 6 0 0,-77-4-1316 0 0,56-18-1248 0 0,20-23-4181 0 0,18 7-1086 0 0,0 23 5078 0 0</inkml:trace>
  <inkml:trace contextRef="#ctx0" brushRef="#br0" timeOffset="1047.309">757 679 0 0 0,'0'0'273'0'0,"0"0"480"0"0,0 0 225 0 0,2-5 83 0 0,5-17 26 0 0,-1 14 7162 0 0,-3 16-5312 0 0,-3 15-2472 0 0,0-22-242 0 0,15 120 1360 0 0,-14-117-1542 0 0,-1-1 0 0 0,1 1 0 0 0,0-1 0 0 0,0 0 0 0 0,0 1 0 0 0,0-1 0 0 0,0 0 0 0 0,1 0 0 0 0,-1 0 0 0 0,1 0 0 0 0,0 0 0 0 0,0 0 0 0 0,0 0 0 0 0,0 0 0 0 0,1-1 0 0 0,-1 1 0 0 0,1-1 0 0 0,0 0 0 0 0,-1 0 0 0 0,1 0-1 0 0,0 0 1 0 0,0 0 0 0 0,0-1 0 0 0,0 1 0 0 0,1-1 0 0 0,-1 0 0 0 0,0 0 0 0 0,1 0 0 0 0,-1 0 0 0 0,1-1 0 0 0,-1 1 0 0 0,0-1 0 0 0,1 0 0 0 0,-1 0 0 0 0,1 0 0 0 0,3-1-41 0 0,1-1 103 0 0,1-1-1 0 0,0 0 0 0 0,-1 0 1 0 0,0-1-1 0 0,0 0 1 0 0,0-1-1 0 0,0 1 1 0 0,-1-2-1 0 0,0 1 1 0 0,5-5-103 0 0,15-11 105 0 0,89-70 47 0 0,-107 81-50 0 0,-9 10-125 0 0,0 0 1 0 0,0 1 0 0 0,0-1 0 0 0,1 1 0 0 0,-1-1-1 0 0,0 0 1 0 0,0 1 0 0 0,0-1 0 0 0,1 0-1 0 0,-1 1 1 0 0,0-1 0 0 0,1 0 0 0 0,-1 0-1 0 0,0 1 1 0 0,1-1 0 0 0,-1 0 0 0 0,0 0 0 0 0,1 1-1 0 0,-1-1 1 0 0,0 0 0 0 0,1 0 0 0 0,-1 0-1 0 0,1 0 1 0 0,-1 0 0 0 0,0 0 0 0 0,1 0-1 0 0,-1 1 1 0 0,1-1 0 0 0,-1 0 0 0 0,0 0 0 0 0,1 0-1 0 0,-1-1 1 0 0,1 1 0 0 0,-1 0 0 0 0,0 0-1 0 0,1 0 1 0 0,-1 0 0 0 0,1 0 0 0 0,-1 0-1 0 0,0-1 1 0 0,1 1 0 0 0,-1 0 0 0 0,0 0 0 0 0,1 0-1 0 0,-1-1 1 0 0,0 1 0 0 0,1 0 0 0 0,-1-1-1 0 0,0 1 1 0 0,1 0 22 0 0,-1 2-15 0 0,-1 7-8 0 0,0 0 0 0 0,1 0 0 0 0,0 1 0 0 0,1-1 0 0 0,0 0 0 0 0,1 0 0 0 0,-1 0 0 0 0,2 0 0 0 0,-1 0 0 0 0,1 0 0 0 0,1-1 0 0 0,0 1 0 0 0,0-1 0 0 0,0 0 0 0 0,1 0 23 0 0,-1-3 13 0 0,-1 0-1 0 0,1-1 1 0 0,0 1-1 0 0,0-1 1 0 0,0 0-1 0 0,1 0 1 0 0,0 0 0 0 0,-1-1-1 0 0,1 1 1 0 0,1-1-1 0 0,-1 0 1 0 0,0-1 0 0 0,1 1-1 0 0,-1-1 1 0 0,1 0-1 0 0,0-1 1 0 0,-1 1-1 0 0,1-1 1 0 0,0 0 0 0 0,0-1-1 0 0,5 1-12 0 0,0-1 124 0 0,0-1 1 0 0,0 0-1 0 0,0-1 0 0 0,0 0 1 0 0,0-1-1 0 0,0 0 0 0 0,0-1 1 0 0,-1 0-1 0 0,0 0 0 0 0,1-1 1 0 0,-2 0-1 0 0,1-1 0 0 0,3-3-124 0 0,22-13 304 0 0,-1-1 0 0 0,-1-2-1 0 0,-1-1 1 0 0,-2-2 0 0 0,-1-1-1 0 0,-1-1 1 0 0,-1-1-1 0 0,-2-1 1 0 0,9-16-304 0 0,-25 31 37 0 0,-1-1 0 0 0,-1-1 0 0 0,0 0 0 0 0,-2 0 0 0 0,0 0 0 0 0,-1 0 0 0 0,0-1 0 0 0,-2 0 0 0 0,0 1 0 0 0,-2-1 0 0 0,0 0 0 0 0,-2-8-37 0 0,2 23-12 0 0,0 1 0 0 0,-1 0 0 0 0,0 0 0 0 0,0 0 0 0 0,0 0 0 0 0,0 0 0 0 0,0 0 0 0 0,-1 1 0 0 0,0-1 1 0 0,1 0-1 0 0,-1 1 0 0 0,-1-1 0 0 0,1 1 0 0 0,-1 0 0 0 0,1-1 0 0 0,-1 1 0 0 0,0 0 0 0 0,0 1 0 0 0,0-1 0 0 0,0 0 0 0 0,-1 1 0 0 0,1 0 0 0 0,-1 0 0 0 0,1 0 0 0 0,-1 0 0 0 0,0 1 0 0 0,0-1 0 0 0,0 1 0 0 0,0 0 0 0 0,0 0 0 0 0,0 0 0 0 0,-2 1 12 0 0,2 0-37 0 0,-1 0 0 0 0,0 1 0 0 0,1 0-1 0 0,-1 0 1 0 0,1 1 0 0 0,-1-1 0 0 0,1 1 0 0 0,0 0-1 0 0,0 0 1 0 0,0 0 0 0 0,0 1 0 0 0,0-1-1 0 0,0 1 1 0 0,1 0 0 0 0,-1 0 0 0 0,1 0 0 0 0,0 1-1 0 0,-1-1 1 0 0,2 1 0 0 0,-1 0 0 0 0,0-1-1 0 0,1 1 1 0 0,0 0 0 0 0,0 1 0 0 0,0-1-1 0 0,0 0 1 0 0,1 1 0 0 0,-1-1 0 0 0,1 1 0 0 0,0-1-1 0 0,1 1 1 0 0,-1 0 0 0 0,1-1 0 0 0,0 1-1 0 0,0 2 38 0 0,1 12-25 0 0,0 1-1 0 0,1-1 0 0 0,1 1 0 0 0,1-1 0 0 0,1 0 1 0 0,0 0-1 0 0,2-1 0 0 0,0 1 0 0 0,1-1 0 0 0,1-1 0 0 0,0 0 1 0 0,1 0-1 0 0,1 0 0 0 0,2 0 26 0 0,25 34-88 0 0,40 75-952 0 0,-73-100-544 0 0,-5-25 1446 0 0,0-1 0 0 0,1 1-1 0 0,-1-1 1 0 0,0 1-1 0 0,0-1 1 0 0,0 1 0 0 0,0-1-1 0 0,0 1 1 0 0,0-1 0 0 0,0 1-1 0 0,0-1 1 0 0,0 1 0 0 0,0-1-1 0 0,0 1 1 0 0,0-1 0 0 0,-1 1-1 0 0,1-1 1 0 0,0 1 0 0 0,0-1-1 0 0,0 1 1 0 0,-1-1 0 0 0,1 1-1 0 0,0-1 1 0 0,-1 0 0 0 0,1 1-1 0 0,0-1 1 0 0,-1 1 0 0 0,1-1-1 0 0,0 0 1 0 0,-1 1 0 0 0,1-1-1 0 0,-1 0 1 0 0,1 1 0 0 0,-1-1-1 0 0,1 0 1 0 0,-1 0 0 0 0,1 0-1 0 0,0 1 1 0 0,-1-1 0 0 0,0 0-1 0 0,1 0 1 0 0,-1 0 0 0 0,1 0-1 0 0,-1 0 1 0 0,1 0 0 0 0,-1 0-1 0 0,1 0 1 0 0,-1 0 0 0 0,1 0-1 0 0,-1 0 1 0 0,1 0 0 0 0,-1-1-1 0 0,1 1 1 0 0,-1 0 0 0 0,1 0-1 0 0,-1 0 1 0 0,1-1 0 0 0,-1 1-1 0 0,1 0 1 0 0,0-1-1 0 0,-1 1 1 0 0,1 0 0 0 0,-1-1-1 0 0,1 1 1 0 0,0 0 0 0 0,-1-1-1 0 0,1 1 1 0 0,0-1 0 0 0,-1 1 138 0 0,-31-28-7557 0 0,13 9 5473 0 0,17 17 2071 0 0,-5-4-82 0 0</inkml:trace>
  <inkml:trace contextRef="#ctx0" brushRef="#br0" timeOffset="1294.958">1355 425 3033 0 0,'0'0'1629'0'0,"0"0"-307"0"0,0 0-188 0 0,0 0 210 0 0,0 0 386 0 0,0 0 213 0 0,0 0-68 0 0,0 0-302 0 0,0 0-342 0 0,0 0-280 0 0,0 0-224 0 0,36 1-151 0 0,114 1-104 0 0,241-19 1255 0 0,-189 3-6632 0 0,-168 13-1019 0 0,-11 1-4514 0 0</inkml:trace>
</inkml:ink>
</file>

<file path=ppt/ink/ink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30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0 218 0 0 0,'0'0'939'0'0,"0"0"432"0"0,0 0 228 0 0,0 0-91 0 0,0 0-260 0 0,0 0-279 0 0,0 0-219 0 0,0 0-57 0 0,0 0 79 0 0,5-4 84 0 0,47-14 1750 0 0,176 16 2643 0 0,0 0-4043 0 0,-227 2-1086 0 0,-1 0 61 0 0,0 0 75 0 0,0 0 44 0 0,0 0 16 0 0,0 0-6 0 0,0 0-26 0 0,-11 0-114 0 0,1-2 0 0 0,-1 1 1 0 0,1-1-1 0 0,0-1 0 0 0,0 0 1 0 0,0-1-1 0 0,0 1 0 0 0,1-2 0 0 0,-1 1 1 0 0,1-2-1 0 0,0 1 0 0 0,0-1 1 0 0,-6-6-171 0 0,11 9 55 0 0,-56-56 122 0 0,37 12-3174 0 0,22 30-2784 0 0,2 12 953 0 0,-1 1-5545 0 0</inkml:trace>
</inkml:ink>
</file>

<file path=ppt/ink/ink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 0 0 0,'0'0'283'0'0,"0"0"22"0"0,0 0 249 0 0,0 0 435 0 0,0 0 439 0 0,0 0 163 0 0,0 0-209 0 0,0 0-374 0 0,0 0-292 0 0,0 0-67 0 0,3 0 104 0 0,144 3 7780 0 0,51-25-6828 0 0,-190 22-3085 0 0,12-3 3879 0 0,-8 0-6051 0 0,-6 2-2502 0 0,0 1-4056 0 0,-6 0 8811 0 0</inkml:trace>
</inkml:ink>
</file>

<file path=ppt/ink/ink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32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19 480 0 0,'0'0'3018'0'0,"0"0"-1590"0"0,0 0-566 0 0,0 0 217 0 0,0 0 385 0 0,0 0 254 0 0,0 0 53 0 0,0 0-216 0 0,0 0-256 0 0,0 0-214 0 0,0 0-199 0 0,0 0-147 0 0,25 5-119 0 0,80 17-101 0 0,-21-21 305 0 0,-62-7-659 0 0,60-6 48 0 0,-1-1-1565 0 0,-28 2-3259 0 0,-34 7-1152 0 0,-6 3-2236 0 0</inkml:trace>
</inkml:ink>
</file>

<file path=ppt/ink/ink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35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1 317 0 0 0,'0'0'1380'0'0,"0"0"-37"0"0,0 0 187 0 0,0 0 218 0 0,0 0 147 0 0,0 0-86 0 0,0 0-281 0 0,0 0-366 0 0,0 0-313 0 0,0 0-149 0 0,0 0-16 0 0,0 0 79 0 0,3-8 68 0 0,44-44 1635 0 0,-18 35-1893 0 0,-1-2 0 0 0,-1-1 0 0 0,-1-1 0 0 0,-1-1 1 0 0,-1-2-1 0 0,0 0 0 0 0,-2-1 0 0 0,14-22-573 0 0,-2 10 43 0 0,-14 62-801 0 0,-10 5 747 0 0,1-1 0 0 0,1 0 0 0 0,2-1 0 0 0,1 0 0 0 0,1-2-1 0 0,1 1 1 0 0,2-2 0 0 0,0 0 0 0 0,22 19 11 0 0,-12-19-953 0 0,-17-19-1790 0 0,0-1-3539 0 0,-6-4-4822 0 0</inkml:trace>
</inkml:ink>
</file>

<file path=ppt/ink/ink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33.6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56 111 1728 0 0,'0'0'516'0'0,"0"0"-283"0"0,0 0-68 0 0,0 0 263 0 0,0 0 414 0 0,0 0 316 0 0,0 0 113 0 0,0 0-138 0 0,0 0-264 0 0,0 0-250 0 0,-8 33-178 0 0,-26 105-63 0 0,21-18 671 0 0,27 152 921 0 0,-16-280 2613 0 0,-10-62-3502 0 0,12 37-915 0 0,2 0 0 0 0,2 0-1 0 0,1 1 1 0 0,1-1 0 0 0,2 1 0 0 0,9-22-166 0 0,-15 46 10 0 0,5-18 19 0 0,1 0 1 0 0,0 0-1 0 0,2 1 0 0 0,1 0 0 0 0,1 0 1 0 0,1 1-1 0 0,2 1 0 0 0,0 0 0 0 0,1 1 1 0 0,1 1-1 0 0,1 0 0 0 0,18-15-29 0 0,-35 35-8 0 0,0 0-1 0 0,0 0 0 0 0,-1 0 1 0 0,1 0-1 0 0,0 0 0 0 0,1 0 1 0 0,-1 0-1 0 0,0 0 1 0 0,0 0-1 0 0,0 1 0 0 0,1-1 1 0 0,-1 0-1 0 0,0 1 0 0 0,0-1 1 0 0,1 1-1 0 0,-1-1 1 0 0,1 1-1 0 0,-1 0 0 0 0,0 0 1 0 0,1-1-1 0 0,-1 1 0 0 0,1 0 1 0 0,-1 0-1 0 0,0 0 1 0 0,1 1-1 0 0,-1-1 0 0 0,1 0 1 0 0,-1 0-1 0 0,0 1 0 0 0,1-1 1 0 0,-1 1-1 0 0,0-1 1 0 0,1 1-1 0 0,-1 0 0 0 0,0-1 1 0 0,0 1-1 0 0,1 0 0 0 0,-1 0 1 0 0,0 0-1 0 0,0 0 1 0 0,0 0-1 0 0,0 0 0 0 0,0 0 1 0 0,-1 0-1 0 0,1 1 0 0 0,0-1 1 0 0,0 0 8 0 0,5 38-495 0 0,10 37-534 0 0,7-32-8168 0 0,-17-36 4611 0 0,-4-1 478 0 0</inkml:trace>
  <inkml:trace contextRef="#ctx0" brushRef="#br0" timeOffset="866.375">470 593 2088 0 0,'0'0'499'0'0,"0"0"-227"0"0,0 0 108 0 0,0 0 493 0 0,0 0 500 0 0,0 0 190 0 0,0 0-79 0 0,0 0-194 0 0,0 0-152 0 0,0 0-43 0 0,0 0-27 0 0,0 0-52 0 0,0 0-93 0 0,29-5-127 0 0,91-16-130 0 0,-50-8 456 0 0,-51 17-942 0 0,0-1-1 0 0,-1-1 0 0 0,-1-1 0 0 0,0 0 1 0 0,-1-1-1 0 0,-1-1 0 0 0,0 0 0 0 0,-1-1 0 0 0,-1-1 1 0 0,-1 0-1 0 0,-1-1 0 0 0,0 0 0 0 0,6-19-179 0 0,-15 34-18 0 0,0 1-1 0 0,-1-1 0 0 0,0 0 1 0 0,1 0-1 0 0,-2 0 0 0 0,1 0 1 0 0,-1 0-1 0 0,1 0 0 0 0,-2 0 1 0 0,1 0-1 0 0,0 0 0 0 0,-1 0 1 0 0,0 0-1 0 0,0 0 0 0 0,0 0 1 0 0,-1 1-1 0 0,0-1 0 0 0,0 0 1 0 0,0 1-1 0 0,-2-4 19 0 0,1 6-107 0 0,1 1 0 0 0,-1 0 0 0 0,0 1 0 0 0,1-1 0 0 0,-1 0 0 0 0,1 1 0 0 0,-1 0 1 0 0,0-1-1 0 0,0 1 0 0 0,1 0 0 0 0,-1 0 0 0 0,0 1 0 0 0,1-1 0 0 0,-1 1 0 0 0,0-1 0 0 0,1 1 0 0 0,-1 0 0 0 0,1 0 1 0 0,-1 0-1 0 0,1 0 0 0 0,-1 0 0 0 0,1 0 0 0 0,0 1 0 0 0,-2 0 107 0 0,-7 7-88 0 0,0 0 0 0 0,0 1 0 0 0,0 0-1 0 0,1 0 1 0 0,1 1 0 0 0,0 0 0 0 0,0 1 0 0 0,1 0 0 0 0,1 0 0 0 0,0 1-1 0 0,1 0 1 0 0,0 0 0 0 0,1 1 0 0 0,0 0 0 0 0,1-1 0 0 0,1 2-1 0 0,0-1 1 0 0,1 0 0 0 0,0 0 0 0 0,1 1 0 0 0,1 7 88 0 0,4-14 96 0 0,-1-1 0 0 0,2 1 0 0 0,-1-1 0 0 0,1 0-1 0 0,0 0 1 0 0,1 0 0 0 0,0-1 0 0 0,0 0 0 0 0,0 0 0 0 0,1-1 0 0 0,-1 1 0 0 0,1-1 0 0 0,0-1 0 0 0,1 0-1 0 0,-1 0 1 0 0,1 0 0 0 0,0-1 0 0 0,0 0 0 0 0,0 0 0 0 0,1-1 0 0 0,-1 0 0 0 0,7 1-96 0 0,0-1 145 0 0,-1 0-1 0 0,0 0 1 0 0,0-2 0 0 0,1 1 0 0 0,-1-2 0 0 0,0 0 0 0 0,0-1 0 0 0,0 0 0 0 0,0-1 0 0 0,0-1-1 0 0,0 0 1 0 0,0-1 0 0 0,-1 0 0 0 0,1-2-145 0 0,11-2 90 0 0,0-2 0 0 0,-1-1-1 0 0,-1 0 1 0 0,0-2 0 0 0,0-1 0 0 0,-2 0-1 0 0,0-2 1 0 0,0-1 0 0 0,-2 0 0 0 0,10-13-90 0 0,-26 28-3 0 0,1-1-4 0 0,0-1 0 0 0,0 1 0 0 0,0-1 0 0 0,0 0 0 0 0,-1 0 1 0 0,0 0-1 0 0,0 0 0 0 0,0-1 0 0 0,-1 1 0 0 0,0-1 0 0 0,0 0 0 0 0,0 0 0 0 0,-1 1 0 0 0,1-1 1 0 0,-2 0-1 0 0,1 0 0 0 0,-1 0 0 0 0,1-4 7 0 0,-3 9-57 0 0,1 0 1 0 0,0 0-1 0 0,-1-1 0 0 0,1 1 1 0 0,-1 0-1 0 0,1 0 0 0 0,-1 1 1 0 0,0-1-1 0 0,1 0 1 0 0,-1 0-1 0 0,0 1 0 0 0,1-1 1 0 0,-1 1-1 0 0,0 0 0 0 0,0-1 1 0 0,1 1-1 0 0,-1 0 0 0 0,0 0 1 0 0,0 0-1 0 0,0 0 1 0 0,1 1-1 0 0,-1-1 0 0 0,0 0 1 0 0,0 1-1 0 0,1-1 0 0 0,-1 1 1 0 0,0-1-1 0 0,0 1 0 0 0,1 0 1 0 0,-1 0-1 0 0,1 0 0 0 0,-1 0 1 0 0,1 0-1 0 0,-1 0 1 0 0,1 0-1 0 0,0 1 57 0 0,-6 3-55 0 0,1 2 0 0 0,0-1 0 0 0,0 0 0 0 0,0 1 0 0 0,1 0 1 0 0,0 1-1 0 0,1-1 0 0 0,-1 1 0 0 0,2 0 0 0 0,-1 0 0 0 0,1 0 0 0 0,0 0 0 0 0,1 1 1 0 0,-1-1-1 0 0,2 1 0 0 0,-1 0 0 0 0,1 0 0 0 0,1-1 0 0 0,0 1 0 0 0,0 5 55 0 0,1-9 6 0 0,0-1 1 0 0,0 1-1 0 0,1-1 0 0 0,0 0 0 0 0,-1 0 0 0 0,2 0 1 0 0,-1 0-1 0 0,0 0 0 0 0,1 0 0 0 0,-1 0 0 0 0,1-1 0 0 0,0 0 1 0 0,0 1-1 0 0,1-1 0 0 0,-1 0 0 0 0,1 0 0 0 0,-1-1 0 0 0,1 1 1 0 0,0-1-1 0 0,0 0 0 0 0,0 0 0 0 0,0 0 0 0 0,0 0 0 0 0,1-1-6 0 0,109 21 895 0 0,-95-21-739 0 0,0-2 0 0 0,1-1 0 0 0,-1 0-1 0 0,0-1 1 0 0,0-1 0 0 0,0-1 0 0 0,0-1 0 0 0,-1 0-1 0 0,0-1 1 0 0,0-1 0 0 0,-1-1 0 0 0,0-1 0 0 0,0 0-1 0 0,-1-1 1 0 0,-1-1 0 0 0,0 0 0 0 0,8-9-156 0 0,-14 13 1 0 0,0 0 0 0 0,-1 0 0 0 0,0 0 0 0 0,0-1 0 0 0,-1 0 0 0 0,0-1 0 0 0,-1 1 0 0 0,0-1 0 0 0,-1-1 0 0 0,0 1 0 0 0,0-1 0 0 0,-1 0 0 0 0,0 0 0 0 0,-1 0-1 0 0,-1 0 1 0 0,1-1 0 0 0,-2 1 0 0 0,0-1 0 0 0,0-7-1 0 0,-2 15-28 0 0,-1 1 0 0 0,1-1 1 0 0,-1 1-1 0 0,0-1 0 0 0,0 1 0 0 0,0 0 0 0 0,0 0 0 0 0,-1 0 0 0 0,1 0 0 0 0,-1 0 0 0 0,0 1 0 0 0,1-1 0 0 0,-1 1 0 0 0,-1 0 0 0 0,1-1 0 0 0,0 1 0 0 0,0 1 0 0 0,-1-1 0 0 0,1 0 0 0 0,-1 1 0 0 0,0 0 0 0 0,1 0 0 0 0,-1 0 0 0 0,0 0 0 0 0,0 1 0 0 0,1-1 0 0 0,-1 1 0 0 0,0 0 0 0 0,0 0 0 0 0,0 0 0 0 0,0 1 0 0 0,1-1 0 0 0,-1 1 0 0 0,0 0 0 0 0,1 0 0 0 0,-1 0 0 0 0,0 1 0 0 0,1-1 1 0 0,-1 1-1 0 0,0 0 28 0 0,-4 6-51 0 0,0-1 0 0 0,1 1 0 0 0,0 0 0 0 0,0 0 0 0 0,1 1 0 0 0,0 0 0 0 0,0 0 0 0 0,1 1 0 0 0,0-1 0 0 0,1 1 0 0 0,0 0 0 0 0,0 1 0 0 0,1-1 0 0 0,1 0 0 0 0,0 1 0 0 0,0 0 0 0 0,1-1 0 0 0,0 1 0 0 0,1 0 0 0 0,0 0 0 0 0,1 1 51 0 0,1-1 0 0 0,0-1 0 0 0,1-1 0 0 0,0 1 1 0 0,0 0-1 0 0,1-1 0 0 0,1 1 0 0 0,0-1 0 0 0,0 0 1 0 0,0-1-1 0 0,1 1 0 0 0,0-1 0 0 0,1 0 1 0 0,0-1-1 0 0,0 0 0 0 0,1 0 0 0 0,0 0 0 0 0,0-1 1 0 0,0 0-1 0 0,1-1 0 0 0,0 1 0 0 0,0-2 1 0 0,0 1-1 0 0,1-2 0 0 0,5 3 0 0 0,77 18-477 0 0,-27-19-2979 0 0,-23-5-4462 0 0,-30 0 1285 0 0</inkml:trace>
  <inkml:trace contextRef="#ctx0" brushRef="#br0" timeOffset="1156.138">2725 48 7338 0 0,'0'0'1859'0'0,"0"0"-204"0"0,0 0 29 0 0,0 0 187 0 0,0 0-21 0 0,0 0-287 0 0,0 0-432 0 0,0 0-366 0 0,0 0-247 0 0,-20 36-166 0 0,-64 111-112 0 0,13-31 195 0 0,-54 96-475 0 0,79-143-2136 0 0,27-51-2779 0 0,-2-1-5846 0 0,19-17 7512 0 0</inkml:trace>
  <inkml:trace contextRef="#ctx0" brushRef="#br0" timeOffset="1416.1">2302 93 9594 0 0,'0'0'1107'0'0,"0"0"-439"0"0,0 0-45 0 0,0 0 329 0 0,0 0 294 0 0,0 0 59 0 0,0 0-178 0 0,0 0-244 0 0,0 0-165 0 0,0 0-93 0 0,0 0-68 0 0,25 35-54 0 0,77 109-87 0 0,-16-36 292 0 0,1-20-450 0 0,2-4-613 0 0,-73-73-1805 0 0,-9-22-12139 0 0,-9 4 9823 0 0</inkml:trace>
</inkml:ink>
</file>

<file path=ppt/ink/ink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4:45.22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0 199 0 0 0,'0'0'847'0'0,"0"0"329"0"0,0 0 142 0 0,0 0 22 0 0,0 0-42 0 0,0 0-81 0 0,6 8 7633 0 0,62-9-4735 0 0,88-13-2011 0 0,208-22-457 0 0,13 24-976 0 0,-273 16-367 0 0,-104-4-282 0 0,29 0 430 0 0,6 0-442 0 0,-22-8 30 0 0,-75-11 864 0 0,-65-54-739 0 0,65 25-147 0 0,58 60-102 0 0,3 322-43 0 0,-15-243-12 0 0,16-90 141 0 0,37-56 519 0 0,5 7-521 0 0,-16 29 121 0 0,10-9-78 0 0,-23 5-43 0 0,20-18-59 0 0,-16 16-466 0 0,-10 11-2861 0 0,2 2-7430 0 0,-6 9-1145 0 0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0:04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894 812 6185 0 0,'0'0'1575'0'0,"0"0"-312"0"0,0 0-128 0 0,0 0 83 0 0,0 0 101 0 0,0 0-42 0 0,0 0-236 0 0,0 0-272 0 0,0 0-234 0 0,0 0-212 0 0,0 0-133 0 0,0 0-84 0 0,0 0-60 0 0,-19 8-4 0 0,-65 27-17 0 0,-29 51-12 0 0,45-34-236 0 0,-2-4 0 0 0,-2-2 0 0 0,-2-4 0 0 0,-2-2 0 0 0,-1-4-1 0 0,-14 0 224 0 0,82-32 96 0 0,1-1-1 0 0,-1 0 0 0 0,-1-1 1 0 0,1 0-1 0 0,0-1 0 0 0,0 0 1 0 0,-1 0-1 0 0,1-1 1 0 0,0 0-1 0 0,-1 0 0 0 0,1-1 1 0 0,-1 0-96 0 0,7-3 19 0 0,0 1 0 0 0,1-1 0 0 0,-1 1 0 0 0,1-1 0 0 0,-1 0 1 0 0,1 0-1 0 0,0 0 0 0 0,0 0 0 0 0,1-1 0 0 0,-1 1 0 0 0,1 0 1 0 0,0-1-1 0 0,0 1 0 0 0,1 0 0 0 0,-1-1 0 0 0,1 1 0 0 0,0-1 0 0 0,0 1 1 0 0,0-1-1 0 0,1 1 0 0 0,0-1 0 0 0,0 1 0 0 0,0-1 0 0 0,0 1 1 0 0,1 0-1 0 0,-1 0 0 0 0,1-1 0 0 0,0 1 0 0 0,0 0 0 0 0,2-2-19 0 0,14-24 52 0 0,0 0-1 0 0,2 2 1 0 0,1 0-1 0 0,1 1 1 0 0,10-8-52 0 0,-18 19 20 0 0,127-108 493 0 0,-136 119-460 0 0,1 0 0 0 0,0 0 0 0 0,0 1 0 0 0,0-1 0 0 0,0 1 0 0 0,1 0 0 0 0,0 1 0 0 0,0 0 0 0 0,0 0 0 0 0,0 0 0 0 0,0 1 0 0 0,0 0 0 0 0,1 1 0 0 0,-1-1 0 0 0,0 1 0 0 0,1 1 0 0 0,0-1 0 0 0,-1 1 0 0 0,1 1 0 0 0,-1 0 0 0 0,1 0 0 0 0,-1 0 0 0 0,0 1 0 0 0,1 0 0 0 0,-1 0 0 0 0,0 0 0 0 0,0 1 0 0 0,0 1 0 0 0,0-1 0 0 0,0 1-53 0 0,116 147 916 0 0,-119-146-885 0 0,15 17 161 0 0,0 0 0 0 0,1-1 0 0 0,1-1 1 0 0,1-2-1 0 0,1 0 0 0 0,1-1 0 0 0,22 13-192 0 0,74 16 508 0 0,-93-42-4699 0 0,1-3-4502 0 0,-24-1-1046 0 0</inkml:trace>
  <inkml:trace contextRef="#ctx0" brushRef="#br0" timeOffset="351.008">1544 897 7922 0 0,'0'0'1631'0'0,"0"0"-482"0"0,0 0-173 0 0,0 0 223 0 0,0 0 218 0 0,0 0-22 0 0,0 0-220 0 0,0 0-247 0 0,0 0-173 0 0,0 0-110 0 0,0 0-69 0 0,0 0-36 0 0,33 3-36 0 0,105 12-18 0 0,-18-12 567 0 0,76-31-991 0 0,-188 26-519 0 0,0 0-957 0 0,-6 2-3181 0 0,0-1-3506 0 0,-2 1 255 0 0</inkml:trace>
  <inkml:trace contextRef="#ctx0" brushRef="#br0" timeOffset="608.865">1581 1121 12355 0 0,'0'0'2606'0'0,"0"0"-1554"0"0,0 0-612 0 0,0 0 160 0 0,0 0 324 0 0,0 0 142 0 0,0 0-55 0 0,0 0-199 0 0,0 0-201 0 0,31 6-158 0 0,100 19-140 0 0,0-19 138 0 0,-69-5-549 0 0,20 1-1457 0 0,-31-6-7039 0 0,-38 1-2501 0 0</inkml:trace>
  <inkml:trace contextRef="#ctx0" brushRef="#br0" timeOffset="1854.602">2439 1320 0 0 0,'0'0'403'0'0,"0"0"220"0"0,0 0 327 0 0,0 0 471 0 0,0 0 390 0 0,0 0 168 0 0,0 0-108 0 0,0 0-256 0 0,0 0-247 0 0,0 0-205 0 0,0 0-177 0 0,35-8-134 0 0,112-26-113 0 0,-61-1 223 0 0,-74 26-803 0 0,30-19 91 0 0,-2-1 0 0 0,-2-2 0 0 0,0-2 0 0 0,-3-1 0 0 0,0-2 0 0 0,-3-2-1 0 0,-1 0 1 0 0,-1-3-250 0 0,-26 33-7 0 0,1 0 0 0 0,-2-1-1 0 0,1 1 1 0 0,-1-1-1 0 0,-1 0 1 0 0,0 0 0 0 0,0 0-1 0 0,0 0 1 0 0,-1 0-1 0 0,-1 0 1 0 0,1-4 7 0 0,-3 10-91 0 0,1 1-1 0 0,-1-1 1 0 0,0 1-1 0 0,1-1 1 0 0,-1 1 0 0 0,0 0-1 0 0,0 0 1 0 0,-1 0 0 0 0,1 0-1 0 0,0 0 1 0 0,-1 0-1 0 0,1 1 1 0 0,-1-1 0 0 0,1 1-1 0 0,-1-1 1 0 0,0 1-1 0 0,0 0 1 0 0,0 0 0 0 0,1 0-1 0 0,-1 1 1 0 0,0-1-1 0 0,0 1 1 0 0,0 0 0 0 0,0 0-1 0 0,0 0 1 0 0,0 0 0 0 0,0 0-1 0 0,0 0 1 0 0,0 1-1 0 0,0-1 1 0 0,0 1 0 0 0,0 0-1 0 0,1 0 1 0 0,-1 0-1 0 0,0 0 1 0 0,1 1 0 0 0,-1-1-1 0 0,-2 3 92 0 0,-12 7-237 0 0,1 0-1 0 0,0 2 0 0 0,1 0 0 0 0,0 1 1 0 0,1 0-1 0 0,1 1 0 0 0,0 1 1 0 0,1 0-1 0 0,1 0 0 0 0,0 1 0 0 0,1 1 1 0 0,1 1 237 0 0,4-8 28 0 0,0 0 0 0 0,0 0 1 0 0,2 1-1 0 0,-1-1 1 0 0,2 1-1 0 0,-1 0 0 0 0,1 0 1 0 0,1 0-1 0 0,1 0 0 0 0,-1 0 1 0 0,2 10-29 0 0,0-17 66 0 0,0-1 1 0 0,0 0-1 0 0,0 0 1 0 0,0 0 0 0 0,1 1-1 0 0,0-1 1 0 0,-1-1-1 0 0,2 1 1 0 0,-1 0-1 0 0,0 0 1 0 0,1-1-1 0 0,-1 1 1 0 0,1-1 0 0 0,0 0-1 0 0,0 0 1 0 0,1 0-1 0 0,-1 0 1 0 0,0 0-1 0 0,1-1 1 0 0,0 0 0 0 0,0 0-1 0 0,0 0 1 0 0,-1 0-1 0 0,2 0 1 0 0,-1-1-1 0 0,0 1 1 0 0,0-1-1 0 0,0 0 1 0 0,4 0-67 0 0,130 7 2479 0 0,-101-14-2094 0 0,0-1 1 0 0,-1-2-1 0 0,0-2 0 0 0,-1-1 1 0 0,0-1-1 0 0,-1-2 1 0 0,-1-2-1 0 0,7-5-385 0 0,6-1 303 0 0,2-2-64 0 0,-1-1 1 0 0,-2-3 0 0 0,-1-1 0 0 0,1-4-240 0 0,-40 30 4 0 0,-1 1 1 0 0,1-1-1 0 0,-1 0 0 0 0,0 0 1 0 0,0 0-1 0 0,0 0 1 0 0,-1-1-1 0 0,0 0 1 0 0,1 1-1 0 0,-2-1 1 0 0,1 0-1 0 0,0-1 1 0 0,-1 1-1 0 0,0 0 1 0 0,0-1-1 0 0,-1 1 1 0 0,1-2-5 0 0,-4 6-77 0 0,1 0 0 0 0,0 0 0 0 0,-1-1 0 0 0,1 2 0 0 0,0-1 1 0 0,-1 0-1 0 0,0 0 0 0 0,1 0 0 0 0,-1 0 0 0 0,1 1 0 0 0,-1-1 1 0 0,0 1-1 0 0,1 0 0 0 0,-1-1 0 0 0,0 1 0 0 0,1 0 0 0 0,-1 0 1 0 0,0 0-1 0 0,0 0 0 0 0,1 0 0 0 0,-1 0 0 0 0,0 0 0 0 0,0 1 0 0 0,1-1 1 0 0,-1 1-1 0 0,1-1 0 0 0,-1 1 0 0 0,0 0 0 0 0,1 0 0 0 0,-1-1 1 0 0,1 1-1 0 0,-1 0 0 0 0,1 0 0 0 0,0 1 77 0 0,-14 5-165 0 0,0 1 1 0 0,0 1-1 0 0,1 0 0 0 0,1 1 1 0 0,-1 1-1 0 0,2 0 0 0 0,0 0 1 0 0,0 1-1 0 0,1 1 0 0 0,0 0 1 0 0,1 1-1 0 0,1 0 1 0 0,0 0-1 0 0,1 1 0 0 0,-4 11 165 0 0,9-22 19 0 0,1 1 0 0 0,0 0 0 0 0,1 0 0 0 0,-1 1 0 0 0,1-1 0 0 0,0 0 0 0 0,1 0 0 0 0,-1 1-1 0 0,1-1 1 0 0,0 0 0 0 0,0 1 0 0 0,1-1 0 0 0,-1 0 0 0 0,1 1 0 0 0,0-1 0 0 0,1 0 0 0 0,-1 0 0 0 0,1 0 0 0 0,0 0 0 0 0,0 0 0 0 0,1 0-1 0 0,-1-1 1 0 0,1 1 0 0 0,0-1 0 0 0,1 0 0 0 0,-1 0 0 0 0,1 0 0 0 0,-1 0 0 0 0,1 0 0 0 0,0-1 0 0 0,1 0 0 0 0,3 3-19 0 0,9-1 179 0 0,1 0 0 0 0,0-2 0 0 0,0 0 0 0 0,0 0 0 0 0,1-2 0 0 0,-1-1 1 0 0,0 0-1 0 0,1-1 0 0 0,-1-1 0 0 0,0 0 0 0 0,0-2 0 0 0,0 0 0 0 0,0-1 0 0 0,-1-1 1 0 0,0 0-1 0 0,0-1 0 0 0,0-1 0 0 0,-1-1 0 0 0,0 0 0 0 0,-1-2 0 0 0,0 1 1 0 0,2-4-180 0 0,-16 14 2 0 0,36-24 94 0 0,-1 0 0 0 0,-1-3-1 0 0,-2-1 1 0 0,-1-1 0 0 0,0-2-1 0 0,-3-1 1 0 0,0-1 0 0 0,7-14-96 0 0,-10-37-382 0 0,-26 83 359 0 0,0 0 0 0 0,0 1 1 0 0,0-1-1 0 0,0 0 0 0 0,-1 0 0 0 0,1 0 0 0 0,0 0 0 0 0,0 1 0 0 0,-1-1 0 0 0,1 0 0 0 0,-1 0 0 0 0,1 1 1 0 0,-1-1-1 0 0,1 0 0 0 0,-1 1 0 0 0,1-1 0 0 0,-1 1 0 0 0,1-1 0 0 0,-1 1 0 0 0,0-1 0 0 0,1 1 1 0 0,-1-1-1 0 0,0 1 0 0 0,0-1 0 0 0,1 1 0 0 0,-1 0 0 0 0,0-1 0 0 0,0 1 0 0 0,0 0 0 0 0,1 0 0 0 0,-1 0 1 0 0,0-1-1 0 0,0 1 0 0 0,0 0 0 0 0,0 0 0 0 0,1 0 0 0 0,-1 1 0 0 0,0-1 0 0 0,0 0 0 0 0,0 0 0 0 0,1 0 1 0 0,-1 0-1 0 0,0 1 0 0 0,0-1 0 0 0,0 0 0 0 0,1 1 0 0 0,-1-1 0 0 0,0 1 0 0 0,0-1 23 0 0,-40 23-910 0 0,30-11 911 0 0,-1 1 1 0 0,2 0 0 0 0,0 1-1 0 0,0 0 1 0 0,2 0 0 0 0,-1 1-1 0 0,2 0 1 0 0,0 1-1 0 0,1 0 1 0 0,0 0 0 0 0,2 0-1 0 0,0 0 1 0 0,0 1-1 0 0,0 10-1 0 0,4-21 13 0 0,1-1-1 0 0,-1 1 0 0 0,1 0 0 0 0,0-1 0 0 0,0 1 0 0 0,0-1 0 0 0,1 1 0 0 0,0-1 1 0 0,0 1-1 0 0,0-1 0 0 0,1 0 0 0 0,0 0 0 0 0,0 0 0 0 0,0 0 0 0 0,1-1 0 0 0,-1 1 0 0 0,1-1 1 0 0,0 0-1 0 0,0 0 0 0 0,1 0 0 0 0,-1-1 0 0 0,1 1 0 0 0,0-1 0 0 0,0 0 0 0 0,0-1 0 0 0,0 1 1 0 0,0-1-1 0 0,1 0 0 0 0,4 1-12 0 0,6 2-337 0 0,1-1-1 0 0,-1 0 1 0 0,1-1 0 0 0,0-1 0 0 0,1 0 0 0 0,-1-2 0 0 0,0 0-1 0 0,0-1 1 0 0,9-1 337 0 0,19-7-3959 0 0,-14 0-2628 0 0,-14 5 339 0 0</inkml:trace>
  <inkml:trace contextRef="#ctx0" brushRef="#br0" timeOffset="2420.961">4895 639 2000 0 0,'0'0'1529'0'0,"0"0"92"0"0,0 0 153 0 0,0 0 99 0 0,0 0-32 0 0,0 0-166 0 0,0 0-274 0 0,0 0-292 0 0,0 0-270 0 0,0 0-258 0 0,0 0-198 0 0,0 0-141 0 0,0 0-66 0 0,-17 2-44 0 0,-55 11-26 0 0,68-12-93 0 0,-1 0-1 0 0,1 0 1 0 0,0 1 0 0 0,-1 0-1 0 0,1 0 1 0 0,0 0-1 0 0,0 0 1 0 0,1 1-1 0 0,-1 0 1 0 0,0-1-1 0 0,1 1 1 0 0,-1 1 0 0 0,1-1-1 0 0,0 0 1 0 0,0 1-1 0 0,0 1-12 0 0,-1 0 14 0 0,-3 2-29 0 0,1 0-1 0 0,0 0 1 0 0,1 1-1 0 0,0 0 1 0 0,0 0 0 0 0,1 0-1 0 0,0 1 1 0 0,0-1-1 0 0,1 1 1 0 0,0 0 0 0 0,1 0-1 0 0,0 0 1 0 0,0 1-1 0 0,1-1 1 0 0,0 0 0 0 0,1 0-1 0 0,-1 1 1 0 0,2-1-1 0 0,0 0 1 0 0,0 3 15 0 0,3-6 25 0 0,0-1 0 0 0,0 0 0 0 0,0-1 0 0 0,0 1 0 0 0,1-1 0 0 0,0 0 0 0 0,0 0 0 0 0,0-1 0 0 0,0 1 1 0 0,0-1-1 0 0,1 0 0 0 0,0 0 0 0 0,0-1 0 0 0,-1 0 0 0 0,1 0 0 0 0,0 0 0 0 0,1-1 0 0 0,-1 0 0 0 0,0 0 0 0 0,0 0 0 0 0,1-1 0 0 0,-1 0 0 0 0,0 0 0 0 0,0 0 0 0 0,1-1 0 0 0,-1 0 0 0 0,0-1 1 0 0,5-1-27 0 0,6-2 237 0 0,0-2 0 0 0,0 1 0 0 0,-1-2-1 0 0,0 0 1 0 0,0-2 0 0 0,-1 1-1 0 0,0-2 1 0 0,-1 0 0 0 0,0 0-1 0 0,-1-1 1 0 0,8-10-236 0 0,-17 18 64 0 0,65-61 378 0 0,-3-3 1 0 0,-3-3-1 0 0,0-8-442 0 0,-47 62-99 0 0,-2-2 0 0 0,0 0 0 0 0,-1-1 1 0 0,-1 0-1 0 0,0-1 0 0 0,-2 0 0 0 0,0 0 0 0 0,-2-2 0 0 0,0 1 1 0 0,-2-1-1 0 0,0 0 0 0 0,-2 0 0 0 0,0 0 0 0 0,-2 0 0 0 0,-1-1 0 0 0,0 0 1 0 0,-2-3 98 0 0,-1 19-50 0 0,-1 0 1 0 0,0 0-1 0 0,-1 0 0 0 0,0 0 1 0 0,0 1-1 0 0,-1 0 1 0 0,0 0-1 0 0,0 0 1 0 0,0 0-1 0 0,-1 1 1 0 0,0 0-1 0 0,0 0 1 0 0,-1 0-1 0 0,0 1 0 0 0,0 0 1 0 0,0 0-1 0 0,0 1 1 0 0,-1 0-1 0 0,1 0 1 0 0,-1 1-1 0 0,0 0 1 0 0,-1 0-1 0 0,1 1 0 0 0,0 0 1 0 0,-1 1-1 0 0,1-1 1 0 0,-1 2-1 0 0,1-1 1 0 0,-1 1-1 0 0,1 0 1 0 0,-1 1-1 0 0,1 0 1 0 0,-1 1-1 0 0,1-1 0 0 0,0 2 1 0 0,-1-1-1 0 0,1 1 1 0 0,0 0-1 0 0,-3 2 50 0 0,-3 3 60 0 0,0 0 0 0 0,1 0 0 0 0,0 1 0 0 0,0 1 0 0 0,1 0 0 0 0,0 1 0 0 0,1 0-1 0 0,0 1 1 0 0,1 0 0 0 0,0 1 0 0 0,1 0 0 0 0,0 0 0 0 0,2 1 0 0 0,-1 0 0 0 0,1 0 0 0 0,1 1-1 0 0,1 0 1 0 0,0 0 0 0 0,1 1 0 0 0,0-1 0 0 0,2 1 0 0 0,0-1 0 0 0,-1 16-60 0 0,3-7 121 0 0,1-1 0 0 0,1 1 0 0 0,1-1 0 0 0,1 0 1 0 0,1 0-1 0 0,1-1 0 0 0,1 1 0 0 0,1-1 0 0 0,0 0 0 0 0,2-1 0 0 0,1 0 1 0 0,10 14-122 0 0,-8-16 16 0 0,1-1 1 0 0,2 0 0 0 0,-1-1-1 0 0,2-1 1 0 0,0-1 0 0 0,1 0 0 0 0,1-1-1 0 0,0-1 1 0 0,0-1 0 0 0,1 0-1 0 0,1-2 1 0 0,0 0 0 0 0,1-1 0 0 0,0-2-1 0 0,7 2-16 0 0,10-4-902 0 0,-22-5-2446 0 0,-2-1-4556 0 0,-8 1-1285 0 0</inkml:trace>
  <inkml:trace contextRef="#ctx0" brushRef="#br0" timeOffset="7553.06">5511 849 0 0 0,'0'0'384'0'0,"0"0"640"0"0,0 0 275 0 0,0 0-12 0 0,0 0-119 0 0,0 0-139 0 0,0 0-144 0 0,0 0-85 0 0,25-4-39 0 0,75-12-33 0 0,-51-1 605 0 0,-24 1-656 0 0,-1-1-1 0 0,-1-1 1 0 0,-1-1 0 0 0,0-1-1 0 0,15-19-676 0 0,-12 14 250 0 0,-14 14-238 0 0,0 0 1 0 0,-1-1-1 0 0,-1 0 0 0 0,0 0 0 0 0,0-1 1 0 0,-1 0-1 0 0,-1 0 0 0 0,0-1 0 0 0,-1 0 1 0 0,-1-1-1 0 0,4-11-12 0 0,-8 25-88 0 0,-1 0 0 0 0,1 0-1 0 0,-1 0 1 0 0,1 0 0 0 0,-1 0 0 0 0,1 0 0 0 0,-1 0 0 0 0,1 0 0 0 0,-1 0 0 0 0,0 0 0 0 0,1 0 0 0 0,-1 0 0 0 0,0 0 0 0 0,0 0-1 0 0,0 0 1 0 0,0 0 0 0 0,0 0 0 0 0,0 0 0 0 0,0 0 0 0 0,0 0 0 0 0,-1 0 0 0 0,1 0 0 0 0,0 0 0 0 0,0 0 0 0 0,-1 0-1 0 0,1 0 1 0 0,-1 0 0 0 0,1 0 0 0 0,-1 0 0 0 0,0 0 0 0 0,1 0 0 0 0,-1 1 0 0 0,0-1 0 0 0,1 0 0 0 0,-1 0 0 0 0,0 1-1 0 0,0-1 1 0 0,0 0 0 0 0,1 1 0 0 0,-1-1 0 0 0,0 1 0 0 0,0-1 0 0 0,0 1 0 0 0,0-1 0 0 0,0 1 0 0 0,0 0 0 0 0,0 0 0 0 0,0-1-1 0 0,0 1 1 0 0,0 0 0 0 0,0 0 0 0 0,-1 0 0 0 0,1 0 0 0 0,0 0 0 0 0,0 0 0 0 0,0 1 0 0 0,0-1 0 0 0,-1 0 88 0 0,-91 54-2557 0 0,81-46 2706 0 0,1 1-1 0 0,0 0 1 0 0,0 0-1 0 0,1 1 1 0 0,0 0 0 0 0,1 1-1 0 0,0 0 1 0 0,0 1-1 0 0,1 0 1 0 0,1 0-1 0 0,0 0 1 0 0,1 1-1 0 0,0 0 1 0 0,1 1 0 0 0,1-1-1 0 0,0 1 1 0 0,1 0-1 0 0,0 0 1 0 0,1 0-1 0 0,-1 13-148 0 0,5-23 60 0 0,0 0-1 0 0,1 0 0 0 0,-1-1 0 0 0,0 1 1 0 0,1 0-1 0 0,0-1 0 0 0,0 0 0 0 0,0 0 0 0 0,0 0 1 0 0,0 0-1 0 0,1 0 0 0 0,0-1 0 0 0,-1 1 1 0 0,1-1-1 0 0,0 0 0 0 0,0 0 0 0 0,0-1 1 0 0,0 1-1 0 0,0-1 0 0 0,0 0 0 0 0,1 0 0 0 0,-1 0 1 0 0,0 0-1 0 0,1-1 0 0 0,-1 0 0 0 0,1 0 1 0 0,-1 0-1 0 0,0 0 0 0 0,3-1-59 0 0,20 0 424 0 0,0-1-1 0 0,0-1 0 0 0,0-1 1 0 0,0-1-1 0 0,-1-2 1 0 0,0 0-1 0 0,0-2 1 0 0,-1-1-1 0 0,0-1 0 0 0,22-14-423 0 0,-20 12 314 0 0,-1 0 0 0 0,0-2 1 0 0,-1-1-1 0 0,0-1 0 0 0,-2-1 0 0 0,0-2 0 0 0,-1 0 0 0 0,-1-1 0 0 0,-1-1 0 0 0,-1 0 0 0 0,-1-2 0 0 0,5-9-314 0 0,-22 32-18 0 0,0 0-1 0 0,0 0 0 0 0,0-1 1 0 0,0 1-1 0 0,0-1 0 0 0,0 1 1 0 0,0-1-1 0 0,0 1 0 0 0,0-1 1 0 0,-1 0-1 0 0,1 1 0 0 0,-1-1 1 0 0,1 0-1 0 0,-1 0 0 0 0,0 1 1 0 0,1-1-1 0 0,-1 0 1 0 0,0 0-1 0 0,0 1 0 0 0,0-1 1 0 0,-1 0-1 0 0,1 0 0 0 0,0 1 1 0 0,-1-1-1 0 0,1 0 0 0 0,-1 1 1 0 0,1-1-1 0 0,-1 0 0 0 0,0 1 1 0 0,0-1-1 0 0,0 1 0 0 0,0-1 1 0 0,0 1-1 0 0,0-1 1 0 0,0 1-1 0 0,0 0 0 0 0,-1-1 1 0 0,1 1-1 0 0,0 0 0 0 0,-1 0 1 0 0,1 0-1 0 0,-1 0 0 0 0,1 0 1 0 0,-1 1-1 0 0,1-1 0 0 0,-1 0 1 0 0,0 1-1 0 0,0-1 1 0 0,1 1-1 0 0,-1-1 0 0 0,0 1 1 0 0,0 0-1 0 0,1 0 0 0 0,-1 0 1 0 0,-1 0 18 0 0,-3 0-131 0 0,0 1 0 0 0,0 0 0 0 0,0 0 0 0 0,0 0 0 0 0,0 1 0 0 0,0-1 0 0 0,1 2 0 0 0,-1-1 0 0 0,1 0 0 0 0,0 1 0 0 0,0 0 0 0 0,0 1 0 0 0,0-1 0 0 0,0 1 0 0 0,0 0 0 0 0,-3 3 131 0 0,6-5-8 0 0,-5 4-13 0 0,0 0 0 0 0,1 0 0 0 0,0 1 0 0 0,0 0 0 0 0,0 0 0 0 0,1 0 0 0 0,0 1 0 0 0,0 0 0 0 0,1 0 0 0 0,0 0-1 0 0,0 1 1 0 0,-1 5 21 0 0,4-11 5 0 0,0 0-1 0 0,1 0 1 0 0,-1 1-1 0 0,1-1 1 0 0,0 0-1 0 0,0 1 1 0 0,0-1-1 0 0,0 1 0 0 0,0-1 1 0 0,1 0-1 0 0,-1 1 1 0 0,1-1-1 0 0,0 0 1 0 0,0 0-1 0 0,0 0 1 0 0,0 0-1 0 0,1 1 1 0 0,0-2-1 0 0,-1 1 0 0 0,1 0 1 0 0,0 0-1 0 0,0 0 1 0 0,0-1-1 0 0,1 1 1 0 0,-1-1-1 0 0,1 0 1 0 0,-1 0-1 0 0,1 0 0 0 0,0 0 1 0 0,0 0-1 0 0,0 0 1 0 0,0-1-1 0 0,0 1 1 0 0,0-1-1 0 0,1 0-4 0 0,12 5 155 0 0,0-2 1 0 0,0 0-1 0 0,1-1 0 0 0,-1 0 0 0 0,1-1 0 0 0,0-1 0 0 0,-1-1 1 0 0,1 0-1 0 0,0-2 0 0 0,0 0 0 0 0,-1 0 0 0 0,0-1 1 0 0,1-2-1 0 0,-1 1 0 0 0,0-2 0 0 0,-1 0 0 0 0,0-1 1 0 0,0 0-1 0 0,13-9-155 0 0,-2-3 189 0 0,-1-1-1 0 0,0-1 1 0 0,-2 0 0 0 0,-1-2 0 0 0,0-1-1 0 0,-2-1 1 0 0,-1-1 0 0 0,-1 0 0 0 0,10-21-189 0 0,-24 40 24 0 0,0 1 0 0 0,-1-1 1 0 0,0 0-1 0 0,0 0 0 0 0,-1 0 1 0 0,1 0-1 0 0,-2 0 1 0 0,1 0-1 0 0,-1-1 0 0 0,0 1 1 0 0,0-1-1 0 0,-1-3-24 0 0,-2 10-2 0 0,1 0 1 0 0,0 0-1 0 0,-1 0 1 0 0,1 0-1 0 0,-1 0 1 0 0,0 0-1 0 0,1 1 1 0 0,-1-1-1 0 0,0 0 1 0 0,1 1-1 0 0,-1-1 0 0 0,0 1 1 0 0,0 0-1 0 0,1 0 1 0 0,-1 0-1 0 0,0 0 1 0 0,0 0-1 0 0,0 0 1 0 0,1 0-1 0 0,-1 0 1 0 0,0 1-1 0 0,0-1 1 0 0,1 1-1 0 0,-1-1 1 0 0,0 1-1 0 0,1 0 0 0 0,-1 0 1 0 0,1 0-1 0 0,-1-1 1 0 0,1 2-1 0 0,-1-1 1 0 0,1 0-1 0 0,0 0 1 0 0,-1 0-1 0 0,1 1 1 0 0,0-1-1 0 0,0 0 1 0 0,0 1-1 0 0,0-1 1 0 0,0 1 1 0 0,-12 9-48 0 0,0 1 1 0 0,1 1-1 0 0,0 0 1 0 0,1 0-1 0 0,1 1 1 0 0,0 0 0 0 0,1 1-1 0 0,0 0 1 0 0,1 1-1 0 0,1 0 1 0 0,0 0 0 0 0,2 0-1 0 0,0 1 1 0 0,0 0-1 0 0,2 0 1 0 0,0 0-1 0 0,1 0 1 0 0,0 15 47 0 0,3-29-122 0 0,-1 1 0 0 0,1 0 1 0 0,1 0-1 0 0,-1-1 0 0 0,1 1 0 0 0,-1-1 0 0 0,1 1 0 0 0,0-1 1 0 0,0 0-1 0 0,0 0 0 0 0,1 0 0 0 0,-1 0 0 0 0,1 0 0 0 0,0 0 1 0 0,0-1-1 0 0,0 1 0 0 0,0-1 0 0 0,0 0 0 0 0,0 0 1 0 0,1 0-1 0 0,-1 0 0 0 0,1 0 0 0 0,-1-1 0 0 0,1 0 0 0 0,0 1 1 0 0,-1-2-1 0 0,1 1 0 0 0,4 0 122 0 0,67 7-10200 0 0,-64-8 3520 0 0</inkml:trace>
  <inkml:trace contextRef="#ctx0" brushRef="#br0" timeOffset="10988.067">4788 1095 0 0 0,'0'0'139'0'0,"0"0"289"0"0,0 0 205 0 0,0 0 259 0 0,0 0 237 0 0,0 0 68 0 0,0 0-107 0 0,0 0-161 0 0,0 0-118 0 0,0 0-60 0 0,0 0-23 0 0,11 0-8 0 0,185-3 4471 0 0,28-8-2559 0 0,-1-10 1 0 0,166-39-2633 0 0,90-10 744 0 0,-329 52-679 0 0,37-4-785 0 0,140 3 720 0 0,-327 18-103 0 0,1 1-1 0 0,0 0 0 0 0,-1 0 0 0 0,1-1 0 0 0,-1 1 1 0 0,1 0-1 0 0,-1 0 0 0 0,1 0 0 0 0,0 0 1 0 0,-1 0-1 0 0,1 0 0 0 0,-1 0 0 0 0,1 0 1 0 0,0 0-1 0 0,-1 0 0 0 0,1 0 0 0 0,-1 0 1 0 0,1 0-1 0 0,-1 0 0 0 0,1 1 0 0 0,0-1 0 0 0,-1 0 1 0 0,1 0-1 0 0,-1 1 0 0 0,1-1 0 0 0,-1 0 1 0 0,1 1-1 0 0,-1-1 0 0 0,1 0 0 0 0,-1 1 1 0 0,0-1-1 0 0,1 1 0 0 0,-1-1 0 0 0,1 1 1 0 0,-1-1-1 0 0,0 1 0 0 0,0-1 0 0 0,1 1 1 0 0,-1-1-1 0 0,0 1 0 0 0,0-1 0 0 0,1 1 0 0 0,-1 0 1 0 0,0-1-1 0 0,0 1 0 0 0,0-1 0 0 0,0 1 1 0 0,0-1-1 0 0,0 1 0 0 0,0 0 0 0 0,0-1 1 0 0,0 1-1 0 0,0-1 0 0 0,-1 1 0 0 0,1 0 1 0 0,0-1-1 0 0,0 1 0 0 0,-1 0 104 0 0,-22 27-11505 0 0,22-27 10999 0 0,-4 3-1457 0 0</inkml:trace>
  <inkml:trace contextRef="#ctx0" brushRef="#br0" timeOffset="11811.223">5694 1342 0 0 0,'0'0'663'0'0,"0"0"336"0"0,0 0 196 0 0,0 0 152 0 0,0 0 29 0 0,0 0-80 0 0,0 0-180 0 0,0 0-261 0 0,0 0-219 0 0,0 0-185 0 0,0 0-144 0 0,0 0-42 0 0,-19 0-35 0 0,-60 2-16 0 0,76-2-192 0 0,0 0 0 0 0,0 0 0 0 0,0 1 0 0 0,0-1 0 0 0,0 1 0 0 0,0 0-1 0 0,1 0 1 0 0,-1 0 0 0 0,0 0 0 0 0,0 0 0 0 0,1 0 0 0 0,-1 1 0 0 0,1 0 0 0 0,-1-1-1 0 0,1 1 1 0 0,0 0 0 0 0,0 0 0 0 0,-1 0 0 0 0,1 0 0 0 0,-1 2-22 0 0,-8 8 109 0 0,-1-2-20 0 0,1 2 0 0 0,0 0 0 0 0,0 0 0 0 0,1 1 0 0 0,0 0 0 0 0,1 0 1 0 0,1 1-1 0 0,0 1 0 0 0,1-1 0 0 0,1 1 0 0 0,0 1 0 0 0,1-1 0 0 0,1 1 0 0 0,0-1 0 0 0,1 1 0 0 0,1 0 0 0 0,0 1 0 0 0,1 0-89 0 0,2-12 82 0 0,1 0 0 0 0,-1-1 0 0 0,1 1 0 0 0,0 0 0 0 0,0-1 0 0 0,0 0 0 0 0,1 0 0 0 0,0 1 0 0 0,-1-2 0 0 0,1 1 0 0 0,1 0 0 0 0,-1 0 0 0 0,1-1 0 0 0,-1 0 0 0 0,1 0 0 0 0,0 0 0 0 0,0 0 0 0 0,0 0 0 0 0,0-1 0 0 0,1 0 0 0 0,-1 0 0 0 0,1 0 0 0 0,0-1-1 0 0,-1 1 1 0 0,1-1 0 0 0,0 0 0 0 0,0 0 0 0 0,-1-1 0 0 0,1 1 0 0 0,5-1-82 0 0,7-2 305 0 0,1 0 0 0 0,-1-1-1 0 0,1-1 1 0 0,-1 0 0 0 0,0-2-1 0 0,0 0 1 0 0,-1 0-1 0 0,0-2 1 0 0,0 0 0 0 0,-1-1-1 0 0,0 0 1 0 0,0-1 0 0 0,-1-1-1 0 0,8-7-304 0 0,9-5 243 0 0,5-3-128 0 0,0-3 0 0 0,-2 0 1 0 0,-1-3-1 0 0,-1 0 0 0 0,-2-3 0 0 0,-2 0 0 0 0,-1-1 0 0 0,0-4-115 0 0,-19 26-102 0 0,-1 0-1 0 0,0-1 0 0 0,-1 0 0 0 0,0 0 0 0 0,-1-1 0 0 0,-1 1 1 0 0,0-1-1 0 0,-2 0 0 0 0,1 0 0 0 0,-2 0 0 0 0,0-8 103 0 0,-1 18-100 0 0,0 0 0 0 0,0 0-1 0 0,-1-1 1 0 0,0 1 0 0 0,0 0-1 0 0,0 0 1 0 0,-1 0 0 0 0,0 0-1 0 0,0 1 1 0 0,0-1 0 0 0,-1 0 0 0 0,0 1-1 0 0,0 0 1 0 0,0-1 0 0 0,-1 1-1 0 0,0 1 1 0 0,0-1 0 0 0,0 0-1 0 0,0 1 1 0 0,-1 0 0 0 0,0 0-1 0 0,0 0 1 0 0,0 1 0 0 0,0 0-1 0 0,0 0 1 0 0,-1 0 0 0 0,1 0 0 0 0,-1 1-1 0 0,0 0 1 0 0,0 0 0 0 0,0 0 100 0 0,-4 1-86 0 0,0-1 1 0 0,-1 1-1 0 0,1 1 1 0 0,-1 0-1 0 0,1 0 1 0 0,-1 1 0 0 0,1 0-1 0 0,0 1 1 0 0,-1 0-1 0 0,1 1 1 0 0,0 0-1 0 0,1 0 1 0 0,-1 1 0 0 0,0 1-1 0 0,1-1 1 0 0,0 2-1 0 0,0-1 1 0 0,1 1-1 0 0,-1 0 1 0 0,1 1 0 0 0,0 0-1 0 0,0 1 86 0 0,-5 5 132 0 0,0 1-1 0 0,1 0 1 0 0,0 0 0 0 0,1 1-1 0 0,0 1 1 0 0,2 0-1 0 0,0 0 1 0 0,0 1 0 0 0,2 0-1 0 0,0 0 1 0 0,1 1 0 0 0,1 1-132 0 0,2-9 88 0 0,0 1 1 0 0,1 0 0 0 0,0-1 0 0 0,1 1 0 0 0,0 0 0 0 0,1 0 0 0 0,0 0 0 0 0,1 0 0 0 0,0 0 0 0 0,1 0 0 0 0,0-1 0 0 0,1 1 0 0 0,0 0-1 0 0,0-1 1 0 0,1 0 0 0 0,1 0 0 0 0,-1 0 0 0 0,2 0 0 0 0,-1-1 0 0 0,1 0 0 0 0,1 0 0 0 0,0-1 0 0 0,0 1 0 0 0,0-1 0 0 0,1-1 0 0 0,1 0-1 0 0,-1 0 1 0 0,5 2-89 0 0,11 5 153 0 0,2-1 0 0 0,0-1-1 0 0,0-1 1 0 0,1-2-1 0 0,0-1 1 0 0,1 0 0 0 0,25 2-153 0 0,17-3-337 0 0,-26-13-3849 0 0,-28-5-4845 0 0,-13 7 2579 0 0</inkml:trace>
  <inkml:trace contextRef="#ctx0" brushRef="#br0" timeOffset="12357.341">6684 1117 1112 0 0,'0'0'1655'0'0,"0"0"-1"0"0,0 0 17 0 0,0 0 0 0 0,0 0-67 0 0,0 0-81 0 0,0 0-146 0 0,0 0-212 0 0,0 0-181 0 0,0 0-189 0 0,0 0-143 0 0,0 0-85 0 0,-31 21-75 0 0,-97 63-62 0 0,72-30 116 0 0,51-43-448 0 0,-6 9-25 0 0,2 0 0 0 0,0 1 0 0 0,1 0 0 0 0,1 0 0 0 0,1 1 0 0 0,1 0 0 0 0,1 0 0 0 0,0 14-73 0 0,3-29 20 0 0,0-1 0 0 0,1 1 0 0 0,0 0 0 0 0,1-1 1 0 0,-1 1-1 0 0,1 0 0 0 0,1-1 0 0 0,-1 1 1 0 0,1-1-1 0 0,0 1 0 0 0,1-1 0 0 0,-1 0 1 0 0,1 0-1 0 0,0 0 0 0 0,1 0 0 0 0,0 0 1 0 0,0-1-1 0 0,0 0 0 0 0,0 1 0 0 0,1-2 1 0 0,0 1-1 0 0,0 0 0 0 0,0-1 0 0 0,0 0 1 0 0,1 0-1 0 0,0-1 0 0 0,-1 1 0 0 0,1-1 1 0 0,1-1-1 0 0,1 2-20 0 0,7 0 201 0 0,1 0 1 0 0,-1-1 0 0 0,1-1-1 0 0,-1 0 1 0 0,1-1 0 0 0,0 0-1 0 0,-1-2 1 0 0,1 1 0 0 0,0-2-1 0 0,-1 0 1 0 0,1-1-1 0 0,-1-1 1 0 0,0 0 0 0 0,0-1-1 0 0,-1-1 1 0 0,1 0 0 0 0,-1-1-1 0 0,0-1 1 0 0,-1 0 0 0 0,8-6-202 0 0,-9 6 87 0 0,0-1 1 0 0,-1 0 0 0 0,0-1 0 0 0,-1 0 0 0 0,0-1 0 0 0,0 0-1 0 0,-1 0 1 0 0,-1-1 0 0 0,0 0 0 0 0,0-1 0 0 0,-2 0 0 0 0,1 0-1 0 0,-2 0 1 0 0,1-1 0 0 0,-2 0 0 0 0,0 0 0 0 0,-1 0 0 0 0,0 0-1 0 0,-1 0 1 0 0,-1-1 0 0 0,0-13-88 0 0,-3 18-194 0 0,-1 0 0 0 0,0 0 0 0 0,0 1 0 0 0,-1-1-1 0 0,0 1 1 0 0,-1 0 0 0 0,0 0 0 0 0,-1 0 0 0 0,0 1 0 0 0,0 0 0 0 0,-1 0 0 0 0,0 0 0 0 0,0 1-1 0 0,-1 0 1 0 0,0 1 0 0 0,0-1 0 0 0,0 1 0 0 0,-1 1 0 0 0,0 0 0 0 0,0 0 0 0 0,0 1-1 0 0,-1 0 1 0 0,1 0 0 0 0,-1 1 0 0 0,0 1 0 0 0,0-1 0 0 0,-9 0 194 0 0,-89 7-6431 0 0,6 32-4455 0 0,77-25 8380 0 0</inkml:trace>
  <inkml:trace contextRef="#ctx0" brushRef="#br0" timeOffset="12651.588">6325 1478 0 0 0,'0'0'1751'0'0,"0"0"498"0"0,0 0 192 0 0,0 0-69 0 0,0 0-172 0 0,0 0-224 0 0,0 0-261 0 0,0 0-258 0 0,0 0-256 0 0,0 0-236 0 0,0 0-187 0 0,34-14-157 0 0,105-47-140 0 0,-56 34 367 0 0,-74 25-811 0 0,0 0-1 0 0,1 1 1 0 0,-1 0 0 0 0,0 1-1 0 0,1 0 1 0 0,-1 0 0 0 0,0 1-1 0 0,0 0 1 0 0,0 1 0 0 0,0 0-1 0 0,0 1 1 0 0,0-1-1 0 0,0 2 1 0 0,0-1 0 0 0,-1 1-1 0 0,0 1 1 0 0,0-1 0 0 0,0 1-1 0 0,5 5-36 0 0,-6-1 62 0 0,1 0-1 0 0,1 0 1 0 0,-1-1 0 0 0,1 0-1 0 0,0-1 1 0 0,1 0-1 0 0,0 0 1 0 0,0-1-1 0 0,1 0 1 0 0,-1-1-1 0 0,1 0 1 0 0,0-1 0 0 0,1 0-1 0 0,-1-1 1 0 0,1 0-1 0 0,0-1 1 0 0,-1 0-1 0 0,1 0 1 0 0,5-2-62 0 0,78-14-228 0 0,-90 9-1430 0 0,-3 0-6571 0 0,-1 4 5350 0 0,-1 1-7048 0 0</inkml:trace>
</inkml:ink>
</file>

<file path=ppt/ink/ink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5:12.8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1016 1640 0 0,'0'0'199'0'0,"0"0"-303"0"0,0 0-197 0 0,0 0 178 0 0,0 0 454 0 0,0 0 428 0 0,0 0 290 0 0,0 0 153 0 0,0 0 22 0 0,0 0-58 0 0,0 0-45 0 0,16 14-9 0 0,52 46-25 0 0,-66-58-962 0 0,0 0-1 0 0,1 0 1 0 0,-1 0-1 0 0,0 0 1 0 0,1 0-1 0 0,0-1 1 0 0,-1 1-1 0 0,1-1 1 0 0,0 0-1 0 0,0 0 1 0 0,-1 0-1 0 0,1 0 1 0 0,0 0-1 0 0,0 0 1 0 0,0-1-1 0 0,0 0 1 0 0,0 1-1 0 0,0-1 0 0 0,0 0 1 0 0,0-1-1 0 0,1 1-124 0 0,8-1 668 0 0,4-2-302 0 0,0 0 0 0 0,0-2 0 0 0,-1 0 0 0 0,1 0 0 0 0,-2-2 0 0 0,1 0 0 0 0,-1 0 0 0 0,0-2 0 0 0,0 1 0 0 0,-1-2 0 0 0,0 0 0 0 0,-1 0 1 0 0,7-8-367 0 0,-18 17 10 0 0,72-68 434 0 0,-3-3-1 0 0,-3-3 0 0 0,-3-3 0 0 0,-4-3 1 0 0,48-85-444 0 0,30-38 350 0 0,-108 163-268 0 0,2 2 0 0 0,1 1 0 0 0,2 1-1 0 0,20-14-81 0 0,8 8-75 0 0,-62 42 68 0 0,1 0 0 0 0,0 0-1 0 0,0 0 1 0 0,-1 0 0 0 0,1 1-1 0 0,0-1 1 0 0,0 0 0 0 0,0 1-1 0 0,0-1 1 0 0,0 1 0 0 0,0 0 0 0 0,0-1-1 0 0,0 1 1 0 0,0 0 0 0 0,0 0-1 0 0,0 1 1 0 0,0-1 0 0 0,0 0-1 0 0,0 1 1 0 0,0-1 0 0 0,0 1-1 0 0,0 0 1 0 0,0-1 0 0 0,0 1 0 0 0,0 0-1 0 0,-1 0 1 0 0,1 0 0 0 0,0 0-1 0 0,-1 1 1 0 0,1-1 0 0 0,-1 0-1 0 0,1 1 1 0 0,-1-1 0 0 0,1 1-1 0 0,-1 0 8 0 0,4 9 1 0 0,-2 1 0 0 0,1 0 0 0 0,-1 0 0 0 0,-1 1 0 0 0,0-1 0 0 0,-1 0 0 0 0,0 1-1 0 0,-1-1 1 0 0,0 1 0 0 0,-1 5-1 0 0,0 7 17 0 0,-4 59 49 0 0,-4 0 0 0 0,-4 0-1 0 0,-3-2 1 0 0,-4 0 0 0 0,-30 77-66 0 0,-25 27 138 0 0,66-167-158 0 0,-1 0 0 0 0,-1-1 1 0 0,-1-1-1 0 0,-1 0 0 0 0,0 0 0 0 0,-1-1 1 0 0,0-1-1 0 0,-2-1 0 0 0,1 0 1 0 0,-2-1-1 0 0,0 0 0 0 0,0-1 1 0 0,-4 0 19 0 0,10-6-253 0 0,1 0 1 0 0,-1-1 0 0 0,1 0 0 0 0,-1-1 0 0 0,-1 0 0 0 0,1 0 0 0 0,-1-2 0 0 0,1 1 0 0 0,-1-2-1 0 0,0 1 1 0 0,1-1 0 0 0,-1-1 0 0 0,0 0 0 0 0,0-1 0 0 0,0 0 0 0 0,1-1 0 0 0,-1-1 0 0 0,0 1-1 0 0,1-2 1 0 0,0 1 0 0 0,0-2 0 0 0,0 0 0 0 0,-9-5 252 0 0,-12-27-3281 0 0,17 9-1947 0 0,14 26 4519 0 0,-4-11-5487 0 0</inkml:trace>
  <inkml:trace contextRef="#ctx0" brushRef="#br0" timeOffset="408.219">1634 717 688 0 0,'0'0'2526'0'0,"0"0"-484"0"0,0 0-219 0 0,0 0-52 0 0,0 0-123 0 0,0 0-289 0 0,0 0-288 0 0,0 0-213 0 0,0 0-161 0 0,0 0-151 0 0,0 0-164 0 0,0 0-115 0 0,0 0-111 0 0,-27 35-65 0 0,-82 108-45 0 0,81-81-32 0 0,27-54 56 0 0,-1 0 1 0 0,2-1-1 0 0,-1 1 1 0 0,1 0 0 0 0,0 0-1 0 0,1 0 1 0 0,-1-1-1 0 0,2 1 1 0 0,-1 0 0 0 0,1-1-1 0 0,0 1 1 0 0,1-1-1 0 0,-1 1 1 0 0,2-1-1 0 0,-1 0 1 0 0,1 0 0 0 0,0-1-1 0 0,0 1 1 0 0,1-1-1 0 0,0 0 1 0 0,0 0 0 0 0,0 0-1 0 0,1-1 1 0 0,0 0-1 0 0,0 0 1 0 0,1 1-71 0 0,3-2 216 0 0,-1-1 0 0 0,0 0 1 0 0,1-1-1 0 0,0 1 0 0 0,-1-2 0 0 0,1 0 1 0 0,0 0-1 0 0,0 0 0 0 0,0-1 0 0 0,0-1 1 0 0,-1 0-1 0 0,1 0 0 0 0,0-1 0 0 0,0 0 1 0 0,-1-1-1 0 0,1 0 0 0 0,-1 0 0 0 0,0-1 1 0 0,0 0-1 0 0,0-1 0 0 0,-1 0 0 0 0,1 0 1 0 0,-1-1-1 0 0,-1 0 0 0 0,1 0 0 0 0,-1-1 1 0 0,0 0-1 0 0,0 0 0 0 0,-1-1 0 0 0,0 0 1 0 0,0 0-1 0 0,2-4-216 0 0,1-2 64 0 0,0 0-1 0 0,-1-1 1 0 0,-1 0-1 0 0,0 0 1 0 0,0 0 0 0 0,-2-1-1 0 0,0 0 1 0 0,-1 0 0 0 0,-1 0-1 0 0,0-1 1 0 0,-1 1 0 0 0,-1-1-1 0 0,0 0 1 0 0,-2-15-64 0 0,0 26-103 0 0,-1 0 0 0 0,0-1 0 0 0,0 1 0 0 0,0 0 0 0 0,-1 0 0 0 0,0 1 0 0 0,0-1 1 0 0,-1 0-1 0 0,1 1 0 0 0,-1 0 0 0 0,0 0 0 0 0,-1 0 0 0 0,1 0 0 0 0,-5-3 103 0 0,-19-11-3178 0 0,-3 8-3879 0 0,17 7-4650 0 0</inkml:trace>
</inkml:ink>
</file>

<file path=ppt/ink/ink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5:24.4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27 214 0 0 0,'0'0'835'0'0,"0"0"345"0"0,0 0 147 0 0,0 0 23 0 0,0 0-65 0 0,0 0-103 0 0,0 0-157 0 0,-6-2-199 0 0,0 1-951 0 0,-9-3 1474 0 0,40 3 698 0 0,330-14 2508 0 0,-147-7-3559 0 0,-208 22-839 0 0,0 0 95 0 0,0 0 91 0 0,0 0 100 0 0,0 0 45 0 0,-20-7 903 0 0,-7-6-1553 0 0,-1-1 1 0 0,2-1 0 0 0,0-2-1 0 0,1 0 1 0 0,1-2 0 0 0,1 0-1 0 0,-4-6 162 0 0,8 11-2388 0 0,11 8-1500 0 0,4 4-406 0 0,2 1-716 0 0,0 1 814 0 0</inkml:trace>
</inkml:ink>
</file>

<file path=ppt/ink/ink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5:26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0 244 488 0 0,'0'0'699'0'0,"0"0"-182"0"0,0 0 150 0 0,0 0 409 0 0,0 0 431 0 0,0 0 226 0 0,0 0-89 0 0,0 0-286 0 0,0 0-279 0 0,0 0-179 0 0,0 0-124 0 0,0 0-55 0 0,36-10-34 0 0,111-28-36 0 0,143-21 1614 0 0,-165 37-1992 0 0,-113 21-387 0 0,-16-4 3330 0 0,2 5-3219 0 0,-86-27 436 0 0,75 24-364 0 0,-1 0 0 0 0,1 0 0 0 0,0-2 0 0 0,0 1 0 0 0,0-2 0 0 0,1 0 0 0 0,0 0 0 0 0,-7-6-69 0 0,18 12-100 0 0,0 0 0 0 0,1 0 1 0 0,-1 0-1 0 0,0 0 1 0 0,1 0-1 0 0,-1 0 1 0 0,0 0-1 0 0,1 0 0 0 0,-1-1 1 0 0,1 1-1 0 0,-1 0 1 0 0,0 0-1 0 0,1-1 1 0 0,-1 1-1 0 0,1 0 0 0 0,-1-1 1 0 0,1 1-1 0 0,-1-1 1 0 0,1 1-1 0 0,-1-1 1 0 0,1 1-1 0 0,-1-1 0 0 0,1 1 1 0 0,0-1-1 0 0,-1 1 1 0 0,1-1-1 0 0,0 1 1 0 0,-1-1-1 0 0,1 1 1 0 0,0-1-1 0 0,0 0 0 0 0,0 1 1 0 0,0-1-1 0 0,-1 0 1 0 0,1 1-1 0 0,0-1 1 0 0,0 0-1 0 0,0 1 0 0 0,0-1 1 0 0,0 0-1 0 0,1 1 1 0 0,-1-1-1 0 0,0 1 1 0 0,0-1-1 0 0,0 0 0 0 0,0 1 1 0 0,1-1-1 0 0,-1 0 1 0 0,0 1-1 0 0,1-1 1 0 0,-1 1-1 0 0,0-1 0 0 0,1 1 1 0 0,-1-1-1 0 0,1 1 1 0 0,-1-1-1 0 0,1 1 1 0 0,-1 0-1 0 0,1-1 0 0 0,-1 1 1 0 0,1-1-1 0 0,-1 1 1 0 0,1 0-1 0 0,0 0 1 0 0,-1-1-1 0 0,1 1 1 0 0,-1 0-1 0 0,1 0 100 0 0,45-4-9410 0 0,-45 4 9223 0 0,9 0-4570 0 0</inkml:trace>
</inkml:ink>
</file>

<file path=ppt/ink/ink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5:25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88 344 0 0,'0'0'1808'0'0,"0"0"-682"0"0,0 0-344 0 0,0 0-76 0 0,0 0 113 0 0,0 0 201 0 0,0 0 122 0 0,0 0 13 0 0,0 0-64 0 0,0 0-91 0 0,0 0-72 0 0,0 0-98 0 0,9 14-111 0 0,67 116 1004 0 0,82 230 381 0 0,-75-173-2007 0 0,-54-145 694 0 0,-29-62 623 0 0,3-85-1210 0 0,5-1 0 0 0,4 1 0 0 0,5 0 0 0 0,4 1 0 0 0,5 2 0 0 0,12-23-204 0 0,-23 77-1163 0 0,-15 47 151 0 0,0 5-2699 0 0,0 6 2321 0 0,0-9 395 0 0,0 28-7576 0 0,0-18 4590 0 0</inkml:trace>
  <inkml:trace contextRef="#ctx0" brushRef="#br0" timeOffset="395.527">763 633 2857 0 0,'0'0'1026'0'0,"0"0"-59"0"0,0 0 131 0 0,0 0 272 0 0,0 0 233 0 0,0 0 33 0 0,0 0-194 0 0,0 0-282 0 0,0 0-232 0 0,0 0-211 0 0,0 0-170 0 0,0 0-101 0 0,-11-9-117 0 0,-35-29-79 0 0,44 38-239 0 0,1-1 1 0 0,0 1 0 0 0,-1 0 0 0 0,1-1 0 0 0,0 1-1 0 0,-1 0 1 0 0,1 0 0 0 0,-1 0 0 0 0,1 0 0 0 0,0 1 0 0 0,-1-1-1 0 0,1 0 1 0 0,-1 0 0 0 0,1 1 0 0 0,0-1 0 0 0,-1 1 0 0 0,1-1-1 0 0,0 1 1 0 0,0 0 0 0 0,0-1 0 0 0,-1 1 0 0 0,1 0-1 0 0,0 0 1 0 0,0 0 0 0 0,0 0 0 0 0,0 0 0 0 0,0 0 0 0 0,0 0-1 0 0,1 0 1 0 0,-1 0 0 0 0,0 1 0 0 0,0-1 0 0 0,1 0 0 0 0,-1 0-1 0 0,1 1 1 0 0,-1-1 0 0 0,1 1-12 0 0,-4 5 63 0 0,-3 2-41 0 0,0 1 1 0 0,1 0-1 0 0,0 0 1 0 0,1 1 0 0 0,0 0-1 0 0,1 0 1 0 0,0 0-1 0 0,1 0 1 0 0,0 1 0 0 0,0-1-1 0 0,1 1 1 0 0,1 0-1 0 0,0 0 1 0 0,1-1 0 0 0,0 1-1 0 0,1 0 1 0 0,1 8-23 0 0,2-13 11 0 0,0 0 0 0 0,0 0 1 0 0,0-1-1 0 0,1 0 1 0 0,-1 0-1 0 0,2 0 1 0 0,-1 0-1 0 0,1-1 0 0 0,-1 0 1 0 0,2 0-1 0 0,-1 0 1 0 0,0-1-1 0 0,1 0 0 0 0,0 0 1 0 0,0-1-1 0 0,0 0 1 0 0,0 0-1 0 0,0-1 0 0 0,1 1 1 0 0,0-2-1 0 0,-1 1 1 0 0,1-1-1 0 0,0 0 0 0 0,-1-1 1 0 0,1 1-1 0 0,0-2 1 0 0,0 1-1 0 0,-1-1 0 0 0,5-1-11 0 0,40-33-1426 0 0,-30 2-5856 0 0,-18 25-136 0 0</inkml:trace>
  <inkml:trace contextRef="#ctx0" brushRef="#br0" timeOffset="1394.071">1133 423 2937 0 0,'0'0'1129'0'0,"0"0"-30"0"0,0 0 148 0 0,0 0 276 0 0,0 0 215 0 0,0 0-97 0 0,0 0-376 0 0,0 0-406 0 0,0 0-283 0 0,0 0-159 0 0,0 0-9 0 0,0 0 23 0 0,0 0 17 0 0,14-4 7 0 0,43-16-28 0 0,36 16 932 0 0,-65 7-1070 0 0,214 4 1133 0 0,-194-13-1165 0 0,-4 1-4673 0 0,-43 5 2480 0 0,-1 0-658 0 0,0 0-633 0 0,0 0-490 0 0,0 0-320 0 0</inkml:trace>
  <inkml:trace contextRef="#ctx0" brushRef="#br0" timeOffset="1610.919">1201 655 2617 0 0,'0'0'1301'0'0,"0"0"-403"0"0,0 0-59 0 0,0 0 389 0 0,0 0 475 0 0,0 0 228 0 0,0 0-87 0 0,0 0-225 0 0,0 0-238 0 0,0 0-242 0 0,0 0-206 0 0,32 5-193 0 0,99 11-146 0 0,-33-26 217 0 0,142-43-1831 0 0,-142 30-9742 0 0,-78 18 2966 0 0</inkml:trace>
</inkml:ink>
</file>

<file path=ppt/ink/ink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5:34.5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461 537 13571 0 0,'0'0'1129'0'0,"0"0"-235"0"0,0 0 18 0 0,0 0 108 0 0,0 0-3 0 0,0 0-197 0 0,0 0-259 0 0,0 0-146 0 0,0 0-22 0 0,0 0 36 0 0,0 0 16 0 0,0 0-30 0 0,0 0-53 0 0,-11 33-69 0 0,-36 106-67 0 0,-26 13 48 0 0,-85 109-1040 0 0,72-152-3057 0 0,72-101-14 0 0,4-7-5128 0 0,6-1 3180 0 0</inkml:trace>
  <inkml:trace contextRef="#ctx0" brushRef="#br0" timeOffset="247.517">1 655 10370 0 0,'0'0'463'0'0,"0"0"-275"0"0,0 0 113 0 0,0 0 506 0 0,0 0 280 0 0,0 0 96 0 0,0 0 0 0 0,0 0-131 0 0,0 0-114 0 0,0 0-99 0 0,0 0-98 0 0,33 29-78 0 0,104 92-76 0 0,-55-60 300 0 0,146 71-433 0 0,-215-124-722 0 0,25 9-3259 0 0,-37-17 1816 0 0,-1 0-514 0 0,0-1-2189 0 0,0-4 1101 0 0,0 3-2972 0 0</inkml:trace>
  <inkml:trace contextRef="#ctx0" brushRef="#br0" timeOffset="614.523">23 294 7914 0 0,'0'0'945'0'0,"0"0"-118"0"0,0 0 29 0 0,0 0 204 0 0,0 0 145 0 0,0 0-4 0 0,0 0-207 0 0,0 0-235 0 0,0 0-161 0 0,0 0-71 0 0,0 0-1 0 0,0 0 9 0 0,13-21 21 0 0,41-64-20 0 0,33-23 1200 0 0,-32 43-1284 0 0,-54 64-458 0 0,-1 0-1 0 0,0 0 0 0 0,1 0 0 0 0,-1 0 1 0 0,1 1-1 0 0,-1-1 0 0 0,1 0 1 0 0,0 0-1 0 0,-1 1 0 0 0,1-1 1 0 0,0 1-1 0 0,-1-1 0 0 0,1 0 1 0 0,0 1-1 0 0,0-1 0 0 0,-1 1 0 0 0,1 0 1 0 0,0-1-1 0 0,0 1 0 0 0,0 0 1 0 0,0-1-1 0 0,0 1 0 0 0,-1 0 1 0 0,1 0-1 0 0,0 0 0 0 0,0-1 1 0 0,0 1-1 0 0,0 0 0 0 0,0 1 1 0 0,0-1-1 0 0,0 0 0 0 0,0 0 0 0 0,0 0 1 0 0,-1 0-1 0 0,1 1 0 0 0,0-1 1 0 0,0 0-1 0 0,0 1 0 0 0,0-1 1 0 0,-1 1-1 0 0,1-1 0 0 0,0 1 1 0 0,0-1-1 0 0,-1 1 0 0 0,1 0 0 0 0,0-1 1 0 0,-1 1-1 0 0,1 0 0 0 0,-1-1 1 0 0,1 1-1 0 0,-1 0 0 0 0,1 0 1 0 0,-1 0-1 0 0,1-1 0 0 0,-1 1 1 0 0,0 0-1 0 0,1 0 0 0 0,-1 0 1 0 0,0 0-1 0 0,0 0 0 0 0,0 0 0 0 0,0 0 1 0 0,0 0 6 0 0,95 300 851 0 0,-40-225-1710 0 0,-39-65-2909 0 0,2-5-3465 0 0,-12-3-2564 0 0</inkml:trace>
</inkml:ink>
</file>

<file path=ppt/ink/ink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5:32.8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1 379 4121 0 0,'0'0'713'0'0,"0"0"-285"0"0,0 0 126 0 0,0 0 450 0 0,0 0 416 0 0,0 0 173 0 0,0 0-113 0 0,0 0-212 0 0,0 0-147 0 0,0 0-121 0 0,0 0-97 0 0,0 0-131 0 0,34-4-149 0 0,107-9-131 0 0,-4-11 289 0 0,75-28-1061 0 0,-187 37-1976 0 0,-21 7-1445 0 0,-5-1-3519 0 0,-1 8 2404 0 0</inkml:trace>
  <inkml:trace contextRef="#ctx0" brushRef="#br0" timeOffset="248.728">251 172 64 0 0,'0'0'962'0'0,"0"0"-182"0"0,0 0 276 0 0,0 0 380 0 0,0 0 338 0 0,0 0 85 0 0,0 0-204 0 0,2 35-356 0 0,5 111-367 0 0,10 111 110 0 0,-14-210-3390 0 0,1-18-3898 0 0,-2-24 1981 0 0</inkml:trace>
  <inkml:trace contextRef="#ctx0" brushRef="#br0" timeOffset="564.197">628 658 104 0 0,'0'0'580'0'0,"0"0"134"0"0,0 0 451 0 0,0 0 552 0 0,0 0 372 0 0,0 0-34 0 0,0 0-377 0 0,0 0-423 0 0,0 0-283 0 0,0 0-145 0 0,0 0-21 0 0,0 0-14 0 0,0 0-47 0 0,13-29-54 0 0,40-91-73 0 0,5-7 835 0 0,43-56-102 0 0,-95 175-1306 0 0,10-15 102 0 0,1 1-1 0 0,1 0 1 0 0,1 2 0 0 0,1 0-1 0 0,0 1 1 0 0,2 1-1 0 0,0 0 1 0 0,3 1-147 0 0,-24 15-13 0 0,0 1 0 0 0,1 0 1 0 0,-1 1-1 0 0,0-1 1 0 0,0 0-1 0 0,1 0 0 0 0,-1 0 1 0 0,1 1-1 0 0,-1-1 0 0 0,0 1 1 0 0,1-1-1 0 0,-1 1 0 0 0,1 0 1 0 0,-1-1-1 0 0,1 1 0 0 0,-1 0 1 0 0,1 0-1 0 0,0 0 1 0 0,-1 0-1 0 0,1 0 0 0 0,-1 0 1 0 0,1 1-1 0 0,-1-1 0 0 0,1 1 1 0 0,-1-1-1 0 0,0 1 0 0 0,1-1 1 0 0,-1 1-1 0 0,1 0 13 0 0,2 10-309 0 0,0-1 0 0 0,-1 1 0 0 0,-1 0 0 0 0,0 0-1 0 0,-1 0 1 0 0,0 1 0 0 0,0-1 0 0 0,-1 0 0 0 0,-1 0 0 0 0,-1 7 309 0 0,1 14-4310 0 0,2 0-3331 0 0,1-21 2220 0 0</inkml:trace>
  <inkml:trace contextRef="#ctx0" brushRef="#br0" timeOffset="1426.338">1146 566 0 0 0,'0'0'1514'0'0,"0"0"507"0"0,0 0 59 0 0,0 0-173 0 0,0 0-144 0 0,0 0-86 0 0,0 0-72 0 0,0 0-153 0 0,0 0-197 0 0,32-8-220 0 0,100-27-158 0 0,-65 1 202 0 0,-56 23-835 0 0,13-8-24 0 0,-2-1-1 0 0,0 0 1 0 0,-1-2-1 0 0,-2-1 1 0 0,0 0 0 0 0,-1-1-1 0 0,-1-1 1 0 0,9-19-220 0 0,-7-34 118 0 0,-20 77-183 0 0,0 0-1 0 0,0 0 1 0 0,0 0-1 0 0,0 0 0 0 0,-1 0 1 0 0,1 0-1 0 0,0 1 1 0 0,0-1-1 0 0,-1 0 0 0 0,1 1 1 0 0,0-1-1 0 0,-1 0 1 0 0,1 1-1 0 0,-1 0 1 0 0,1-1-1 0 0,-1 1 0 0 0,1 0 1 0 0,-1 0-1 0 0,1 0 1 0 0,-1 0-1 0 0,1 0 0 0 0,-1 0 1 0 0,1 0-1 0 0,0 0 1 0 0,-1 1-1 0 0,1-1 1 0 0,-1 1-1 0 0,1-1 0 0 0,0 1 1 0 0,-1-1-1 0 0,1 1 1 0 0,0 0-1 0 0,-1 0 0 0 0,1-1 1 0 0,0 1-1 0 0,0 0 1 0 0,0 0-1 0 0,0 0 1 0 0,-1 1 64 0 0,-15 14-272 0 0,0 0-1 0 0,2 0 0 0 0,0 2 0 0 0,0 0 0 0 0,2 0 0 0 0,0 1 0 0 0,1 1 0 0 0,1 0 0 0 0,1 1 0 0 0,-2 9 274 0 0,9-25 4 0 0,0 0 0 0 0,1 0 0 0 0,0 0-1 0 0,0 0 1 0 0,1 0 0 0 0,-1 1 0 0 0,1-1 0 0 0,0 1-1 0 0,0-1 1 0 0,1 1 0 0 0,0-1 0 0 0,0 1 0 0 0,0-1-1 0 0,1 1 1 0 0,-1-1 0 0 0,1 1 0 0 0,1-1-1 0 0,-1 0 1 0 0,1 1 0 0 0,0-1 0 0 0,0 0 0 0 0,0 0-1 0 0,1 0 1 0 0,0 0 0 0 0,0-1 0 0 0,0 1 0 0 0,0-1-1 0 0,1 0 1 0 0,0 0 0 0 0,0 0 0 0 0,0 0 0 0 0,2 1-4 0 0,3 0 164 0 0,1 0 0 0 0,-1-1 0 0 0,1 0 0 0 0,0-1 0 0 0,0 0 1 0 0,0 0-1 0 0,1-1 0 0 0,-1-1 0 0 0,1 0 0 0 0,-1 0 1 0 0,1-1-1 0 0,-1 0 0 0 0,1-1 0 0 0,-1 0 0 0 0,0-1 0 0 0,1 0 1 0 0,-1 0-1 0 0,0-1 0 0 0,0 0 0 0 0,0-1 0 0 0,4-3-164 0 0,19-9 446 0 0,-1-1 0 0 0,0-1 0 0 0,-1-2 0 0 0,-2-1 0 0 0,17-15-446 0 0,-21 13 46 0 0,0 0 0 0 0,-2-2 0 0 0,-1 0 0 0 0,-1-2 0 0 0,-1 0 0 0 0,-2-2 1 0 0,14-27-47 0 0,-29 53-25 0 0,-1 0 1 0 0,0-1-1 0 0,-1 0 1 0 0,1 1-1 0 0,0-1 1 0 0,-1 0 0 0 0,0 0-1 0 0,0 0 1 0 0,0 0-1 0 0,-1 0 1 0 0,1 0-1 0 0,-1 0 1 0 0,0 0 0 0 0,0 0-1 0 0,0 0 1 0 0,-1-1 24 0 0,-1 4-84 0 0,0 0 0 0 0,1 1 0 0 0,-1 0 0 0 0,0-1-1 0 0,0 1 1 0 0,0 0 0 0 0,0 0 0 0 0,0 0 0 0 0,0 0 0 0 0,0 0 0 0 0,0 1 0 0 0,0-1 0 0 0,0 1 0 0 0,0-1 0 0 0,0 1 0 0 0,1 0 0 0 0,-1-1 0 0 0,0 1 0 0 0,0 0-1 0 0,1 0 1 0 0,-1 0 0 0 0,1 1 0 0 0,-1-1 0 0 0,1 0 0 0 0,-1 1 0 0 0,1-1 0 0 0,0 0 0 0 0,-1 1 84 0 0,-6 6-110 0 0,0 0 0 0 0,0 1 0 0 0,1 0 1 0 0,0 0-1 0 0,1 0 0 0 0,0 1 0 0 0,0 0 0 0 0,1 0 1 0 0,0 0-1 0 0,1 1 0 0 0,0-1 0 0 0,1 1 0 0 0,0 0 0 0 0,1 0 1 0 0,0 1-1 0 0,0-1 0 0 0,1 0 0 0 0,1 1 0 0 0,0-1 0 0 0,2 10 110 0 0,0-14 62 0 0,1 0-1 0 0,0 0 0 0 0,1 0 0 0 0,0 0 0 0 0,0 0 0 0 0,0-1 0 0 0,1 0 0 0 0,0 0 1 0 0,0 0-1 0 0,1 0 0 0 0,-1-1 0 0 0,1 0 0 0 0,0 0 0 0 0,1-1 0 0 0,-1 1 0 0 0,1-1 1 0 0,0-1-1 0 0,0 1 0 0 0,0-1 0 0 0,0-1 0 0 0,1 1 0 0 0,-1-1 0 0 0,1 0 0 0 0,-1-1 1 0 0,1 0-1 0 0,0 0 0 0 0,0-1 0 0 0,-1 0 0 0 0,1 0 0 0 0,2-1-61 0 0,6 1 224 0 0,0 0 0 0 0,0-2 0 0 0,0 0 0 0 0,0 0-1 0 0,0-2 1 0 0,-1 0 0 0 0,1-1 0 0 0,-1 0 0 0 0,0-1-1 0 0,-1-1 1 0 0,0 0 0 0 0,7-5-224 0 0,8-7 48 0 0,0 0 0 0 0,-1-2 0 0 0,-2-2-1 0 0,0 0 1 0 0,-1-1 0 0 0,-2-2 0 0 0,0 0 0 0 0,-2-2-1 0 0,-1 0 1 0 0,-1-2 0 0 0,-1 0 0 0 0,-2 0 0 0 0,3-13-48 0 0,-18 43-7 0 0,0 0 0 0 0,-1-1 0 0 0,1 1 0 0 0,-1-1 1 0 0,1 1-1 0 0,-1-1 0 0 0,1 1 0 0 0,-1-1 1 0 0,1 1-1 0 0,-1-1 0 0 0,1 1 0 0 0,-1-1 0 0 0,0 0 1 0 0,1 1-1 0 0,-1-1 0 0 0,0 0 0 0 0,1 1 0 0 0,-1-1 1 0 0,0 0-1 0 0,0 0 0 0 0,0 1 0 0 0,0-1 1 0 0,0 0-1 0 0,0 1 0 0 0,0-1 0 0 0,0 0 0 0 0,0 0 1 0 0,0 1-1 0 0,0-1 0 0 0,0 0 0 0 0,0 0 1 0 0,-1 1-1 0 0,1-1 0 0 0,0 0 0 0 0,-1 1 0 0 0,1-1 1 0 0,0 0-1 0 0,-1 1 0 0 0,1-1 0 0 0,-1 1 0 0 0,1-1 1 0 0,-1 1-1 0 0,1-1 0 0 0,-1 1 0 0 0,1-1 1 0 0,-1 1-1 0 0,1-1 0 0 0,-1 1 0 0 0,0 0 0 0 0,1-1 1 0 0,-1 1-1 0 0,0 0 0 0 0,1-1 0 0 0,-1 1 1 0 0,0 0-1 0 0,0 0 0 0 0,1 0 0 0 0,-1 0 0 0 0,0 0 1 0 0,1 0-1 0 0,-2 0 7 0 0,-39 24-773 0 0,31-14 732 0 0,1 1 1 0 0,0 0 0 0 0,1 1-1 0 0,0 0 1 0 0,0 0-1 0 0,2 1 1 0 0,-1-1 0 0 0,2 2-1 0 0,0-1 1 0 0,0 0 0 0 0,1 1-1 0 0,1 0 1 0 0,0 0 0 0 0,1 0-1 0 0,1 0 1 0 0,0 0 0 0 0,1 1-1 0 0,0-1 1 0 0,2 6 40 0 0,-1-14 12 0 0,1 0 1 0 0,0 0 0 0 0,0-1-1 0 0,0 1 1 0 0,1-1-1 0 0,0 1 1 0 0,0-1-1 0 0,1 0 1 0 0,-1 0 0 0 0,1-1-1 0 0,0 1 1 0 0,0-1-1 0 0,1 1 1 0 0,-1-1-1 0 0,1-1 1 0 0,0 1 0 0 0,0-1-1 0 0,0 0 1 0 0,0 0-1 0 0,1 0 1 0 0,-1-1 0 0 0,1 0-1 0 0,0 0 1 0 0,0 0-13 0 0,70 14-2187 0 0,-3-13-7449 0 0,-61-3 1702 0 0</inkml:trace>
</inkml:ink>
</file>

<file path=ppt/ink/ink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5:30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20 586 0 0 0,'0'0'543'0'0,"0"0"533"0"0,0 0 74 0 0,0 0-193 0 0,0 0-166 0 0,0 0-126 0 0,0-6-98 0 0,1-16-47 0 0,9 29 1139 0 0,1 169 1441 0 0,-11-132-2712 0 0,-36 235 621 0 0,34-262-1547 0 0,0-3 3298 0 0,1-34-383 0 0,1 5-2245 0 0,-1-18 18 0 0,2 0 0 0 0,1-1 0 0 0,1 1-1 0 0,2 0 1 0 0,8-29-150 0 0,3 16 76 0 0,1 1-1 0 0,3 1 1 0 0,1 1-1 0 0,2 0 1 0 0,3 2-1 0 0,1 1 1 0 0,1 1-1 0 0,14-12-75 0 0,13 9-316 0 0,-38 85 151 0 0,-17-39 98 0 0,16 59-704 0 0,12-33-5081 0 0,-9-20-1461 0 0,-12-9 3288 0 0</inkml:trace>
  <inkml:trace contextRef="#ctx0" brushRef="#br0" timeOffset="918.069">557 1050 0 0 0,'0'0'916'0'0,"0"0"499"0"0,0 0 88 0 0,0 0-228 0 0,0 0-241 0 0,0 0-122 0 0,0 0-23 0 0,0 0 22 0 0,0 0-8 0 0,17-10-32 0 0,51-31-70 0 0,11-32 2383 0 0,-64 53-2715 0 0,4-2-206 0 0,-2-1 0 0 0,0 0 1 0 0,-1-1-1 0 0,-1-1 0 0 0,-2-1 0 0 0,0 0 0 0 0,5-18-263 0 0,-16 38 1 0 0,-1 1 0 0 0,1-1 1 0 0,-1 0-1 0 0,0 0 0 0 0,-1 0 0 0 0,1 0 1 0 0,-1 0-1 0 0,-1 0 0 0 0,1 0 0 0 0,-1 0 0 0 0,0 1 1 0 0,0-1-1 0 0,-1-3-1 0 0,0 8-76 0 0,1-1 1 0 0,-1 1-1 0 0,1 0 1 0 0,-1 0-1 0 0,1 0 1 0 0,-1 1-1 0 0,0-1 0 0 0,0 0 1 0 0,1 1-1 0 0,-1-1 1 0 0,0 1-1 0 0,0-1 1 0 0,0 1-1 0 0,1 0 0 0 0,-1 0 1 0 0,0 0-1 0 0,0 0 1 0 0,0 0-1 0 0,0 0 1 0 0,0 0-1 0 0,1 1 0 0 0,-1-1 1 0 0,0 1-1 0 0,0-1 1 0 0,1 1-1 0 0,-1 0 1 0 0,0 0-1 0 0,1 0 0 0 0,-1 0 1 0 0,0 0-1 0 0,1 0 1 0 0,-1 0-1 0 0,1 0 1 0 0,0 0-1 0 0,-1 1 0 0 0,1-1 1 0 0,0 1-1 0 0,0-1 1 0 0,0 1-1 0 0,0-1 1 0 0,0 1-1 0 0,0 1 76 0 0,-9 10 4 0 0,2 0 0 0 0,-1 1 0 0 0,2 0 0 0 0,0 0 0 0 0,0 1 0 0 0,2 0 0 0 0,0 0 0 0 0,0 1 0 0 0,1-1 0 0 0,1 1 0 0 0,1 0 0 0 0,0 0 0 0 0,1-1 0 0 0,1 1 0 0 0,1 0 0 0 0,1 13-4 0 0,0-23 43 0 0,0-1 1 0 0,0 1-1 0 0,0-1 0 0 0,1 0 1 0 0,0 1-1 0 0,0-1 1 0 0,0 0-1 0 0,0-1 0 0 0,1 1 1 0 0,0-1-1 0 0,0 0 0 0 0,0 0 1 0 0,1 0-1 0 0,-1 0 0 0 0,1-1 1 0 0,0 1-1 0 0,0-1 1 0 0,0 0-1 0 0,0-1 0 0 0,1 0 1 0 0,-1 1-1 0 0,1-2 0 0 0,-1 1 1 0 0,1 0-1 0 0,0-1 0 0 0,0 0 1 0 0,0-1-44 0 0,7 2 209 0 0,1 0 0 0 0,-1-1 0 0 0,1-1-1 0 0,0 0 1 0 0,-1-1 0 0 0,1 0 0 0 0,-1-1 0 0 0,1-1 0 0 0,-1 0 0 0 0,0-1 0 0 0,4-2-209 0 0,3-2 136 0 0,-1-1 0 0 0,1-1-1 0 0,-2-1 1 0 0,0-1 0 0 0,0 0 0 0 0,-1-1 0 0 0,0-1 0 0 0,-2 0 0 0 0,1-2 0 0 0,-2 0 0 0 0,0 0 0 0 0,-1-1 0 0 0,-1-1 0 0 0,1-2-136 0 0,3-53 64 0 0,-18 72-118 0 0,1 0 1 0 0,0 0-1 0 0,-1 0 0 0 0,1 0 1 0 0,-1 0-1 0 0,1 0 1 0 0,-1 0-1 0 0,1 0 1 0 0,-1 1-1 0 0,0-1 0 0 0,1 1 1 0 0,-1-1-1 0 0,0 1 1 0 0,0-1-1 0 0,1 1 1 0 0,-1 0-1 0 0,0 0 0 0 0,0 0 1 0 0,1 0-1 0 0,-1 0 1 0 0,0 1-1 0 0,0-1 1 0 0,1 0-1 0 0,-1 1 0 0 0,0-1 1 0 0,1 1-1 0 0,-1 0 1 0 0,0 0-1 0 0,1-1 1 0 0,-1 1-1 0 0,1 0 0 0 0,-1 0 1 0 0,1 0-1 0 0,0 1 1 0 0,-1 0 53 0 0,-1 1-28 0 0,0 0 1 0 0,1 1 0 0 0,0 0 0 0 0,0-1-1 0 0,0 1 1 0 0,0 0 0 0 0,0 0 0 0 0,1 0-1 0 0,0 0 1 0 0,0 0 0 0 0,0 1 0 0 0,0-1-1 0 0,1 0 1 0 0,-1 0 0 0 0,1 1 0 0 0,0-1-1 0 0,0 0 1 0 0,1 0 0 0 0,-1 1 0 0 0,1-1-1 0 0,0 0 1 0 0,0 0 0 0 0,1 0-1 0 0,-1 0 1 0 0,1 0 0 0 0,0 0 0 0 0,0 0-1 0 0,0-1 1 0 0,0 1 0 0 0,1-1 0 0 0,0 1-1 0 0,-1-1 1 0 0,1 0 0 0 0,1 1 27 0 0,8 3 100 0 0,0-1-1 0 0,0 0 1 0 0,1-1 0 0 0,0 0-1 0 0,0-1 1 0 0,0 0 0 0 0,0-1 0 0 0,1-1-1 0 0,-1 0 1 0 0,1-1 0 0 0,-1 0-1 0 0,1-1 1 0 0,-1-1 0 0 0,1 0-1 0 0,-1-1 1 0 0,1 0 0 0 0,-1-1 0 0 0,0-1-1 0 0,0 0 1 0 0,0 0 0 0 0,0-1-1 0 0,-1-1 1 0 0,0 0 0 0 0,0-1 0 0 0,0 0-1 0 0,-1-1 1 0 0,0 0 0 0 0,-1-1-1 0 0,0 0 1 0 0,0-1 0 0 0,-1 0 0 0 0,0 0-1 0 0,-1-1 1 0 0,5-7-100 0 0,-7 9-2 0 0,1-1 0 0 0,-2 1 0 0 0,1-1 0 0 0,-1 0 0 0 0,-1 0 0 0 0,1-1 0 0 0,-2 1 0 0 0,0-1 0 0 0,0 0 0 0 0,-1 0 0 0 0,0 0 0 0 0,-1 0 0 0 0,0 0 1 0 0,-1-1-1 0 0,0-8 2 0 0,-1 18-47 0 0,-1 0 0 0 0,1 1 0 0 0,0-1 0 0 0,-1 0 0 0 0,1 1 0 0 0,-1-1 0 0 0,1 1 1 0 0,-1 0-1 0 0,0-1 0 0 0,0 1 0 0 0,0 0 0 0 0,1 0 0 0 0,-1 0 0 0 0,0 0 0 0 0,0 1 1 0 0,0-1-1 0 0,0 1 0 0 0,-1-1 0 0 0,1 1 0 0 0,0-1 0 0 0,0 1 0 0 0,0 0 0 0 0,0 0 1 0 0,0 0-1 0 0,0 0 0 0 0,-1 1 0 0 0,1-1 0 0 0,0 1 0 0 0,0-1 0 0 0,0 1 0 0 0,0-1 1 0 0,0 1-1 0 0,0 0 0 0 0,0 0 0 0 0,0 0 0 0 0,1 0 0 0 0,-1 1 0 0 0,0-1 0 0 0,1 0 1 0 0,-1 1-1 0 0,0-1 0 0 0,1 1 0 0 0,0-1 0 0 0,-1 1 0 0 0,1 0 0 0 0,0 0 0 0 0,-1 1 47 0 0,-6 7-15 0 0,1 0-1 0 0,0 1 0 0 0,0 0 1 0 0,1 0-1 0 0,1 1 0 0 0,0 0 1 0 0,0 0-1 0 0,1 0 0 0 0,1 0 1 0 0,0 0-1 0 0,1 1 0 0 0,0 0 0 0 0,1-1 1 0 0,0 1-1 0 0,1 0 0 0 0,0 0 1 0 0,1 1 15 0 0,0-6-16 0 0,0 0 0 0 0,0 0 0 0 0,1 0 0 0 0,0-1 0 0 0,0 1 0 0 0,1-1 0 0 0,0 1 0 0 0,0-1 0 0 0,0 0 0 0 0,1 0 0 0 0,0 0 0 0 0,1-1 0 0 0,0 1 0 0 0,0-1 0 0 0,0 0 0 0 0,0-1 0 0 0,1 1 0 0 0,0-1 0 0 0,0 0 0 0 0,1-1 0 0 0,0 1 0 0 0,-1-1 0 0 0,1-1 0 0 0,7 4 16 0 0,69 12-6198 0 0,-49-19-2098 0 0,-22 0 5818 0 0</inkml:trace>
  <inkml:trace contextRef="#ctx0" brushRef="#br0" timeOffset="1357.951">2405 600 0 0 0,'0'0'940'0'0,"0"0"386"0"0,0 0 316 0 0,0 0 194 0 0,0 0 15 0 0,0 0-240 0 0,0 0-333 0 0,0 0-284 0 0,0 0-199 0 0,0 0-77 0 0,0 0-25 0 0,-5 11 2 0 0,-85 177 2490 0 0,65-138-3092 0 0,10-16-369 0 0,-1 0 0 0 0,-2 0 1 0 0,-1-2-1 0 0,-2-1 0 0 0,-1 0 0 0 0,-1-2 0 0 0,-2 0 0 0 0,-16 14 276 0 0,29-37-2154 0 0,4-5-7429 0 0,8-1 5870 0 0</inkml:trace>
  <inkml:trace contextRef="#ctx0" brushRef="#br0" timeOffset="1675.783">2069 648 3473 0 0,'0'0'1096'0'0,"0"0"-751"0"0,0 0-195 0 0,0 0 293 0 0,0 0 585 0 0,0 0 331 0 0,0 0 8 0 0,0 0-150 0 0,0 0-159 0 0,0 0-114 0 0,0 0-64 0 0,0 0-33 0 0,0 0-65 0 0,18 34-94 0 0,60 104-131 0 0,-20-45 349 0 0,56 69-593 0 0,-98-140-3692 0 0,-15-22 1382 0 0,-1 0-837 0 0,0 0-824 0 0,0 0-12 0 0,0 0 1755 0 0</inkml:trace>
  <inkml:trace contextRef="#ctx0" brushRef="#br0" timeOffset="2050.989">1942 291 2985 0 0,'0'0'1165'0'0,"0"0"-726"0"0,0 0-24 0 0,0 0 440 0 0,0 0 477 0 0,0 0 223 0 0,0 0-80 0 0,0 0-271 0 0,0 0-234 0 0,0 0-132 0 0,0 0-132 0 0,0 0-103 0 0,0 0-83 0 0,24-18-68 0 0,77-55-25 0 0,12-39 1355 0 0,-85 76-1477 0 0,-17 20-133 0 0,-10 13-157 0 0,0 1 0 0 0,1 0 0 0 0,-1-1 0 0 0,1 1-1 0 0,-1 0 1 0 0,1 0 0 0 0,-1 0 0 0 0,1 0 0 0 0,0 0 0 0 0,0 1 0 0 0,0-1-1 0 0,0 1 1 0 0,0-1 0 0 0,1 1 0 0 0,-1-1 0 0 0,0 1 0 0 0,1 0 0 0 0,-1 0-1 0 0,1 0 1 0 0,1 0-15 0 0,24 42 55 0 0,-8 4 284 0 0,30 46 1 0 0,-35-76-806 0 0,24 22 508 0 0,-24-29-3247 0 0,1-5-3320 0 0,-12-3-2552 0 0</inkml:trace>
</inkml:ink>
</file>

<file path=ppt/ink/ink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5:44.8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1632 0 0,'0'0'668'0'0,"0"0"155"0"0,0 0 384 0 0,0 0 388 0 0,0 0 270 0 0,0 0-26 0 0,0 0-323 0 0,0 0-413 0 0,0 0-335 0 0,0 0-174 0 0,0 0-49 0 0,0 0 63 0 0,0 0 43 0 0,9-8-22 0 0,0 0-459 0 0,56-31 698 0 0,19 28-90 0 0,1 3 0 0 0,0 4 0 0 0,34 4-778 0 0,-74 0 392 0 0,-45 0 5 0 0,-12-11 973 0 0,-173-103-236 0 0,94 48-1161 0 0,85 60 158 0 0,7 6-233 0 0,-1 0 0 0 0,0 0 0 0 0,0 0 0 0 0,1 0-1 0 0,-1 0 1 0 0,0 0 0 0 0,1 0 0 0 0,-1 0 0 0 0,0 0 0 0 0,1 0 0 0 0,-1 0 0 0 0,0 0 0 0 0,1 0-1 0 0,-1 0 1 0 0,0 0 0 0 0,0 0 0 0 0,1 0 0 0 0,-1 0 0 0 0,0-1 0 0 0,0 1 0 0 0,1 0 0 0 0,-1 0-1 0 0,0 0 1 0 0,0 0 0 0 0,1-1 0 0 0,-1 1 0 0 0,0 0 0 0 0,0 0 0 0 0,1-1 0 0 0,-1 1 0 0 0,0 0-1 0 0,0 0 1 0 0,0-1 0 0 0,0 1 0 0 0,0 0 0 0 0,0-1 0 0 0,1 1 0 0 0,-1 0 0 0 0,0 0 0 0 0,0-1-1 0 0,0 1 1 0 0,0 0 0 0 0,0-1 0 0 0,0 1 0 0 0,0 0 0 0 0,0-1 0 0 0,0 1 0 0 0,0 0 0 0 0,0 0-1 0 0,0-1 103 0 0,38 8-5477 0 0,-14 1-1177 0 0,-12-1 1079 0 0</inkml:trace>
</inkml:ink>
</file>

<file path=ppt/ink/ink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5:4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1 380 1536 0 0,'0'0'1669'0'0,"0"0"206"0"0,0 0 320 0 0,0 0 160 0 0,0 0-193 0 0,0 0-460 0 0,0 0-509 0 0,0 0-315 0 0,0 0-112 0 0,0 0-7 0 0,0 0 23 0 0,0 0-15 0 0,0 0-39 0 0,15-15-77 0 0,107-100 801 0 0,64-64 272 0 0,-112 109-1598 0 0,-71 71-139 0 0,1 1 0 0 0,-1-1 0 0 0,0 1 0 0 0,1 0 0 0 0,-1 0 1 0 0,0 0-1 0 0,0 0 0 0 0,-1 0 0 0 0,1 1 0 0 0,0-1 0 0 0,-1 1 1 0 0,1 0-1 0 0,-1 0 0 0 0,0 0 0 0 0,0 0 0 0 0,0 0 0 0 0,-1 0 0 0 0,1 1 1 0 0,-1-1-1 0 0,1 1 0 0 0,-1-1 0 0 0,0 1 0 0 0,-1-1 0 0 0,1 1 1 0 0,0 2 12 0 0,1 1-31 0 0,14 41-126 0 0,19 44-1120 0 0,3-40-2977 0 0,-37-51 3947 0 0,13 11-2304 0 0,-3-3-2725 0 0,-1-2-3690 0 0</inkml:trace>
</inkml:ink>
</file>

<file path=ppt/ink/ink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5:47.8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0 3457 0 0,'0'0'2702'0'0,"0"0"-810"0"0,0 0-172 0 0,0 0 107 0 0,0 0 5 0 0,0 0-224 0 0,0 0-407 0 0,0 0-355 0 0,0 0-225 0 0,0 0-79 0 0,0 0-30 0 0,0 0-29 0 0,0 0-51 0 0,-16 33-53 0 0,-51 103-54 0 0,-57 162 311 0 0,88-182-1147 0 0,19-55-1812 0 0,12-49-545 0 0,-2-9-7588 0 0,7-3 5599 0 0</inkml:trace>
  <inkml:trace contextRef="#ctx0" brushRef="#br0" timeOffset="225.86">1 55 7658 0 0,'0'0'2482'0'0,"0"0"-1597"0"0,0 0-465 0 0,0 0 275 0 0,0 0 389 0 0,0 0 208 0 0,0 0-66 0 0,0 0-243 0 0,0 0-251 0 0,0 0-130 0 0,0 0-64 0 0,36 33-43 0 0,113 103-64 0 0,-48-47 109 0 0,104 66 43 0 0,-93-83-2161 0 0,-100-70-1437 0 0,-6-3-6522 0 0,-5 1 3021 0 0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1:07.9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277 0 5537 0 0,'0'0'1927'0'0,"0"0"-304"0"0,0 0-97 0 0,0 0 78 0 0,0 0 43 0 0,0 0-178 0 0,0 0-308 0 0,0 0-317 0 0,0 0-273 0 0,0 0-163 0 0,0 0-128 0 0,-32 3-88 0 0,-97 10-44 0 0,126-13-139 0 0,0 0 0 0 0,1 1 0 0 0,-1-1 0 0 0,0 0 0 0 0,0 1 0 0 0,1 0 0 0 0,-1-1 0 0 0,0 1 0 0 0,1 0 0 0 0,-1 0 0 0 0,1 1 0 0 0,-1-1 0 0 0,1 0 0 0 0,-1 1 0 0 0,1 0-1 0 0,0-1 1 0 0,0 1 0 0 0,0 0 0 0 0,0 0 0 0 0,0 0 0 0 0,0 1 0 0 0,1-1 0 0 0,-1 0 0 0 0,1 1 0 0 0,-1 0-9 0 0,-3 5 47 0 0,-2 5-2 0 0,0 1 0 0 0,0-1 1 0 0,2 1-1 0 0,0 0 0 0 0,0 0 0 0 0,1 0 0 0 0,1 1 0 0 0,0-1 1 0 0,0 12-46 0 0,2-20 6 0 0,1 1 1 0 0,-1 0-1 0 0,1 0 1 0 0,0 0-1 0 0,1 0 1 0 0,0-1-1 0 0,0 1 1 0 0,0 0-1 0 0,1-1 1 0 0,0 1-1 0 0,0-1 1 0 0,1 1-1 0 0,0-1 1 0 0,0 0-1 0 0,0 0 1 0 0,1 0-1 0 0,0-1 1 0 0,0 1-1 0 0,0-1 1 0 0,1 0-1 0 0,0 0 1 0 0,0 0-7 0 0,3-1 119 0 0,0-1 1 0 0,1 1 0 0 0,-1-1-1 0 0,1-1 1 0 0,0 1 0 0 0,0-2 0 0 0,0 1-1 0 0,0-1 1 0 0,0 0 0 0 0,0-1-1 0 0,0 0 1 0 0,0-1 0 0 0,0 0 0 0 0,0 0-1 0 0,0-1 1 0 0,0 0 0 0 0,0 0-1 0 0,-1-1 1 0 0,1-1 0 0 0,-1 1 0 0 0,0-1-1 0 0,1-1 1 0 0,-2 1 0 0 0,1-1-1 0 0,-1-1 1 0 0,1 0-120 0 0,34-24 452 0 0,-2-2 0 0 0,-1-1 0 0 0,-1-2-1 0 0,4-9-451 0 0,13-10 210 0 0,-31 27-146 0 0,54-38 101 0 0,-78 66-178 0 0,1-1 1 0 0,0 0-1 0 0,0 0 1 0 0,0 1-1 0 0,0-1 0 0 0,0 1 1 0 0,0-1-1 0 0,0 1 1 0 0,-1-1-1 0 0,1 1 0 0 0,0-1 1 0 0,0 1-1 0 0,-1 0 1 0 0,1 0-1 0 0,0-1 0 0 0,-1 1 1 0 0,1 0-1 0 0,-1 0 1 0 0,1 0-1 0 0,-1-1 0 0 0,1 1 1 0 0,-1 0-1 0 0,1 0 1 0 0,-1 0-1 0 0,0 0 0 0 0,0 0 1 0 0,0 0-1 0 0,1 0 0 0 0,-1 0 1 0 0,0 0-1 0 0,0 0 1 0 0,0 0-1 0 0,0 0 0 0 0,0 0 1 0 0,-1 0-1 0 0,1 1 13 0 0,1 6-49 0 0,11 52-556 0 0,26 78-2284 0 0,25-65-6549 0 0,-44-62 4004 0 0,-6-3-813 0 0</inkml:trace>
</inkml:ink>
</file>

<file path=ppt/ink/ink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5:42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1 266 752 0 0,'0'0'927'0'0,"0"0"8"0"0,0 0 225 0 0,0 0 315 0 0,0 0 292 0 0,0 0 64 0 0,0 0-256 0 0,0 0-387 0 0,0 0-350 0 0,0 0-174 0 0,0 0-16 0 0,5 2 96 0 0,39 6 688 0 0,0-2 0 0 0,0-2 0 0 0,0-2-1 0 0,22-2-1431 0 0,41-6 304 0 0,-1-6-1 0 0,55-14-303 0 0,-63 16-2649 0 0,-85 8 185 0 0,-12 3-2085 0 0,-1 0-5580 0 0,-2 2 9082 0 0</inkml:trace>
  <inkml:trace contextRef="#ctx0" brushRef="#br0" timeOffset="238.253">34 568 4433 0 0,'0'0'1546'0'0,"0"0"-322"0"0,0 0-48 0 0,0 0 279 0 0,0 0 279 0 0,0 0-26 0 0,0 0-344 0 0,0 0-341 0 0,0 0-222 0 0,0 0-128 0 0,36 0-82 0 0,113 0-108 0 0,25-22 275 0 0,11-11-893 0 0,-63 7-3228 0 0,-89 16-279 0 0,-9 2-2402 0 0,-13 4 259 0 0</inkml:trace>
  <inkml:trace contextRef="#ctx0" brushRef="#br0" timeOffset="772.819">496 49 0 0 0,'0'0'383'0'0,"0"0"336"0"0,0 0 374 0 0,0 0 497 0 0,0 0 448 0 0,0 0 190 0 0,0 0-197 0 0,0 0-437 0 0,0 0-449 0 0,0 0-326 0 0,0 0-217 0 0,0 0-156 0 0,-12-10-107 0 0,-34-28-56 0 0,46 38-266 0 0,0 0 0 0 0,1 0 0 0 0,-1 1 1 0 0,1-1-1 0 0,-1 0 0 0 0,0 0 0 0 0,1 1 0 0 0,-1-1 0 0 0,0 0 1 0 0,0 1-1 0 0,1-1 0 0 0,-1 0 0 0 0,0 1 0 0 0,0-1 0 0 0,1 0 1 0 0,-1 1-1 0 0,0-1 0 0 0,0 1 0 0 0,0-1 0 0 0,0 0 0 0 0,0 1 1 0 0,1-1-1 0 0,-1 1 0 0 0,0-1 0 0 0,0 1 0 0 0,0-1 0 0 0,0 0 1 0 0,0 1-1 0 0,0-1 0 0 0,-1 1 0 0 0,1-1 0 0 0,0 0 0 0 0,0 1 0 0 0,0-1 1 0 0,0 1-1 0 0,0-1 0 0 0,-1 0 0 0 0,1 1 0 0 0,0-1 0 0 0,0 1 1 0 0,0-1-1 0 0,-1 0 0 0 0,1 1 0 0 0,0-1 0 0 0,-1 0 0 0 0,1 0 1 0 0,0 1-1 0 0,-1-1 0 0 0,1 0 0 0 0,0 0 0 0 0,-1 1 0 0 0,1-1 1 0 0,-1 0-1 0 0,1 0 0 0 0,0 0 0 0 0,-1 0 0 0 0,1 0 0 0 0,-1 1 1 0 0,1-1-1 0 0,0 0 0 0 0,-1 0 0 0 0,1 0 0 0 0,-1 0 0 0 0,1 0 1 0 0,-1 0-1 0 0,1 0 0 0 0,0-1 0 0 0,-1 1 0 0 0,1 0-17 0 0,8 9 273 0 0,1 0 0 0 0,0 0 0 0 0,1-1-1 0 0,0-1 1 0 0,1 1 0 0 0,-1-2 0 0 0,1 1-1 0 0,0-2 1 0 0,1 1 0 0 0,0-2 0 0 0,7 3-273 0 0,19 9 456 0 0,129 61 439 0 0,-155-71-872 0 0,0 2 1 0 0,-1 0 0 0 0,0 0 0 0 0,0 1-1 0 0,0 0 1 0 0,-1 1 0 0 0,-1 0-1 0 0,0 0 1 0 0,4 7-24 0 0,-10-9 6 0 0,0-1-1 0 0,0 1 0 0 0,-1-1 1 0 0,0 1-1 0 0,0 0 0 0 0,-1 0 1 0 0,0 0-1 0 0,-1 0 1 0 0,0 0-1 0 0,0 0 0 0 0,0 0 1 0 0,-1 0-1 0 0,0 0 1 0 0,-1 0-1 0 0,0 0 0 0 0,0 0 1 0 0,-1 0-1 0 0,0-1 0 0 0,0 0 1 0 0,0 1-1 0 0,-1-1 1 0 0,0 0-1 0 0,-1-1 0 0 0,0 1 1 0 0,0-1-1 0 0,0 0 1 0 0,-1 0-6 0 0,-22 27 44 0 0,-2-3 1 0 0,-1 0-1 0 0,-2-2 1 0 0,0-2 0 0 0,-2 0-1 0 0,-3-1-44 0 0,-57 44-78 0 0,90-66-595 0 0,-23 23 801 0 0,22-16-3533 0 0,4 1-4489 0 0,2-10-1040 0 0</inkml:trace>
</inkml:ink>
</file>

<file path=ppt/ink/ink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5:43.9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97 6017 0 0,'0'0'964'0'0,"0"0"-383"0"0,0 0-119 0 0,0 0 200 0 0,0 0 329 0 0,0 0 273 0 0,0 0 58 0 0,0 0-170 0 0,0 0-211 0 0,0 0-188 0 0,0 0-167 0 0,0 0-84 0 0,0 0-45 0 0,11 19-31 0 0,34 64-30 0 0,-12 22 495 0 0,-16-14-485 0 0,-4 0 1 0 0,1 63-407 0 0,5 1 111 0 0,-19-155-100 0 0,0-1 0 0 0,1 1 1 0 0,-1 0-1 0 0,0 0 0 0 0,1 0 0 0 0,-1-1 0 0 0,0 1 1 0 0,1 0-1 0 0,-1 0 0 0 0,1 0 0 0 0,-1 0 1 0 0,1 0-1 0 0,-1-1 0 0 0,0 1 0 0 0,1 0 1 0 0,-1 0-1 0 0,1 0 0 0 0,-1 0 0 0 0,1 0 1 0 0,-1 1-1 0 0,0-1 0 0 0,1 0 0 0 0,-1 0 1 0 0,1 0-1 0 0,-1 0 0 0 0,0 0 0 0 0,1 0 1 0 0,-1 1-1 0 0,1-1 0 0 0,-1 0 0 0 0,0 0 1 0 0,1 1-1 0 0,-1-1 0 0 0,0 0 0 0 0,1 1 1 0 0,-1-1-1 0 0,0 0 0 0 0,0 1 0 0 0,1-1 1 0 0,-1 0-1 0 0,0 1 0 0 0,0-1 0 0 0,0 0 1 0 0,1 1-1 0 0,-1-1 0 0 0,0 1 0 0 0,0-1 0 0 0,0 0 1 0 0,0 1-1 0 0,0-1 0 0 0,0 1 0 0 0,0-1 1 0 0,0 1-1 0 0,0-1 0 0 0,0 0 0 0 0,0 1 1 0 0,0-1-1 0 0,0 1 0 0 0,0-1 0 0 0,0 1 1 0 0,-1-1-1 0 0,1 0 0 0 0,0 1 0 0 0,0-1 1 0 0,0 1-1 0 0,-1-1-11 0 0,13-36 1281 0 0,-8 23-1378 0 0,79-208 1632 0 0,110-204-1535 0 0,-156 355-551 0 0,-36 70 273 0 0,0 0 0 0 0,-1 0-1 0 0,1 0 1 0 0,0 1 0 0 0,0-1 0 0 0,0 0 0 0 0,-1 1 0 0 0,1-1 0 0 0,0 1 0 0 0,0-1 0 0 0,-1 1 0 0 0,1-1 0 0 0,0 1 0 0 0,-1-1-1 0 0,1 1 1 0 0,-1 0 0 0 0,1-1 0 0 0,-1 1 0 0 0,1 0 0 0 0,-1-1 0 0 0,1 1 0 0 0,-1 0 0 0 0,0 0 0 0 0,1-1 0 0 0,-1 1 0 0 0,0 0 0 0 0,0 0-1 0 0,0 0 1 0 0,1-1 0 0 0,-1 1 0 0 0,0 0 0 0 0,0 0 0 0 0,0 0 0 0 0,0 0 0 0 0,0 0 0 0 0,-1-1 0 0 0,1 1 0 0 0,0 0 0 0 0,0 0-1 0 0,-1 0 279 0 0,2 3-2647 0 0,0 5-5783 0 0</inkml:trace>
  <inkml:trace contextRef="#ctx0" brushRef="#br0" timeOffset="335.06">645 678 0 0 0,'0'0'1183'0'0,"0"0"152"0"0,0 0 195 0 0,0 0 255 0 0,0 0 184 0 0,0 0-106 0 0,0 0-280 0 0,0 0-327 0 0,0 0-248 0 0,0 0-140 0 0,0 0-126 0 0,0 0-110 0 0,0 0-95 0 0,-16 0-60 0 0,-48-1-69 0 0,61 1-377 0 0,1 0 0 0 0,0 1 0 0 0,0-1 0 0 0,0 1 0 0 0,-1-1 0 0 0,1 1 0 0 0,0 0 0 0 0,0 0 0 0 0,0 0 0 0 0,0 0 0 0 0,0 0 0 0 0,1 1 0 0 0,-1-1 1 0 0,0 0-1 0 0,1 1 0 0 0,-1 0 0 0 0,0-1 0 0 0,1 1 0 0 0,0 0 0 0 0,-1 0 0 0 0,1-1 0 0 0,0 1 0 0 0,0 0 0 0 0,0 0 0 0 0,0 1 0 0 0,1-1 0 0 0,-1 0 0 0 0,0 0 0 0 0,1 0 1 0 0,0 0-1 0 0,-1 1 0 0 0,1-1 0 0 0,0 0 0 0 0,0 2-31 0 0,-1 2 67 0 0,0 0-55 0 0,1 0 1 0 0,0 1 0 0 0,0-1 0 0 0,0 0-1 0 0,1 0 1 0 0,0 0 0 0 0,0 0 0 0 0,0 0-1 0 0,1 0 1 0 0,0 0 0 0 0,0-1 0 0 0,0 1-1 0 0,1-1 1 0 0,0 1 0 0 0,0-1 0 0 0,0 0-1 0 0,1 0 1 0 0,-1 0 0 0 0,1 0 0 0 0,1-1-1 0 0,-1 0 1 0 0,1 0 0 0 0,-1 0 0 0 0,1 0-1 0 0,0-1 1 0 0,0 1 0 0 0,1-1 0 0 0,-1-1-1 0 0,1 1 1 0 0,-1-1 0 0 0,1 0 0 0 0,0 0-1 0 0,0 0 1 0 0,1-1-13 0 0,4 3-24 0 0,0-1-1 0 0,1-1 1 0 0,-1 0 0 0 0,1 0 0 0 0,-1-1-1 0 0,1-1 1 0 0,-1 1 0 0 0,1-2-1 0 0,-1 0 1 0 0,1 0 0 0 0,-1-1 0 0 0,1-1-1 0 0,-1 0 1 0 0,0 0 0 0 0,0-1-1 0 0,2-1 25 0 0,24-17-3726 0 0,-4-6-3564 0 0,-24 20-37 0 0</inkml:trace>
  <inkml:trace contextRef="#ctx0" brushRef="#br0" timeOffset="1279.376">1171 277 4945 0 0,'0'0'972'0'0,"0"0"-78"0"0,0 0 147 0 0,0 0 241 0 0,0 0 174 0 0,0 0-70 0 0,0 0-291 0 0,0 0-259 0 0,0 0-148 0 0,0 0-62 0 0,0 0-41 0 0,0 0-34 0 0,33-5-43 0 0,102-18-56 0 0,-24 18 567 0 0,119 12-1304 0 0,-221-7-383 0 0,12 1-2312 0 0,-15 6-8436 0 0,-6-4 8429 0 0</inkml:trace>
  <inkml:trace contextRef="#ctx0" brushRef="#br0" timeOffset="1464.713">1191 561 2264 0 0,'0'0'831'0'0,"0"0"-169"0"0,0 0 247 0 0,0 0 346 0 0,0 0 135 0 0,0 0-142 0 0,0 0-312 0 0,0 0-289 0 0,0 0-181 0 0,0 0-118 0 0,34 5-88 0 0,109 13-72 0 0,-58-23-32 0 0,-69 0-143 0 0,41-10-170 0 0,33-9-1344 0 0,-32 6-3102 0 0,-33 10-709 0 0</inkml:trace>
  <inkml:trace contextRef="#ctx0" brushRef="#br0" timeOffset="1875.053">1961 82 5825 0 0,'0'0'1391'0'0,"0"0"-527"0"0,0 0-135 0 0,0 0 132 0 0,0 0 125 0 0,0 0 50 0 0,0 0-115 0 0,0 0-190 0 0,0 0-128 0 0,0 0-96 0 0,0 0-82 0 0,0 0-67 0 0,32-11-44 0 0,102-34-22 0 0,-38 25 411 0 0,-71 19-495 0 0,-24 1-200 0 0,11-2 95 0 0,0 1 0 0 0,1 0 0 0 0,-1 1 0 0 0,1 0 0 0 0,-1 1 0 0 0,0 0 0 0 0,1 1 1 0 0,-1 0-1 0 0,0 1 0 0 0,0 1 0 0 0,-1 0 0 0 0,1 0 0 0 0,-1 1 0 0 0,10 6-103 0 0,-18-9 38 0 0,-1 1 1 0 0,1-1-1 0 0,-1 1 0 0 0,1 0 0 0 0,-1 0 0 0 0,0 0 0 0 0,0 0 1 0 0,0 1-1 0 0,-1-1 0 0 0,1 0 0 0 0,-1 1 0 0 0,0-1 1 0 0,0 1-1 0 0,0-1 0 0 0,0 1 0 0 0,-1 0 0 0 0,1-1 0 0 0,-1 1 1 0 0,0 0-1 0 0,0-1 0 0 0,0 1 0 0 0,-1 0 0 0 0,1-1 0 0 0,-1 1 1 0 0,0-1-1 0 0,0 1 0 0 0,0 0-38 0 0,-41 93 504 0 0,-174 195 239 0 0,214-290-742 0 0,0 1 0 0 0,1 0 0 0 0,-1 0 0 0 0,1-1 0 0 0,0 1 0 0 0,-1 0 0 0 0,1 0 0 0 0,1 0 0 0 0,-1 0 0 0 0,0 1 0 0 0,1-1 0 0 0,-1 0 0 0 0,1 0 1 0 0,0 0-1 0 0,0 1 0 0 0,0-1 0 0 0,1 0 0 0 0,-1 0 0 0 0,1 0 0 0 0,0 0 0 0 0,0 0 0 0 0,0 0 0 0 0,0 0 0 0 0,0 0 0 0 0,0 0 0 0 0,1 0 0 0 0,0 0 0 0 0,-1-1 0 0 0,1 1 0 0 0,0-1 0 0 0,2 2-1 0 0,4-1-80 0 0,1 1 0 0 0,0-1-1 0 0,-1-1 1 0 0,2 0 0 0 0,-1 0 0 0 0,0-1 0 0 0,0 0-1 0 0,0 0 1 0 0,1-1 0 0 0,-1-1 0 0 0,0 1 0 0 0,0-2-1 0 0,2 1 81 0 0,74-19-3513 0 0,-43 6-619 0 0,-21 7-421 0 0,-1 0-2721 0 0</inkml:trace>
  <inkml:trace contextRef="#ctx0" brushRef="#br0" timeOffset="2546.408">2789 377 1384 0 0,'0'0'564'0'0,"0"0"-181"0"0,0 0 124 0 0,0 0 368 0 0,0 0 340 0 0,0 0 81 0 0,0 0-192 0 0,0 0-241 0 0,0 0-197 0 0,0 0-106 0 0,0 0-30 0 0,-1 33-16 0 0,-2 107 33 0 0,2 36 3181 0 0,1-176-3290 0 0,0 0 142 0 0,0 0 151 0 0,0 0 173 0 0,0-12 1670 0 0,1-15-2226 0 0,1 0 1 0 0,1 1-1 0 0,1-1 1 0 0,2 1-1 0 0,0 0 1 0 0,2 0-1 0 0,4-8-348 0 0,3-6 83 0 0,1 0 1 0 0,1 2-1 0 0,2 0 0 0 0,2 1 0 0 0,2 1 0 0 0,1 1 1 0 0,1 1-1 0 0,3 1 0 0 0,0 1 0 0 0,15-11-83 0 0,-43 43-15 0 0,0-1-1 0 0,0 1 0 0 0,1 0 0 0 0,-1-1 0 0 0,0 1 1 0 0,1-1-1 0 0,-1 1 0 0 0,0 0 0 0 0,1-1 1 0 0,-1 1-1 0 0,0-1 0 0 0,1 1 0 0 0,-1 0 1 0 0,1 0-1 0 0,-1-1 0 0 0,0 1 0 0 0,1 0 0 0 0,-1 0 1 0 0,1 0-1 0 0,-1-1 0 0 0,1 1 0 0 0,-1 0 1 0 0,1 0-1 0 0,-1 0 0 0 0,1 0 0 0 0,-1 0 1 0 0,1 0-1 0 0,-1 0 0 0 0,1 0 0 0 0,-1 0 0 0 0,1 0 1 0 0,-1 0-1 0 0,1 0 0 0 0,-1 1 0 0 0,1-1 1 0 0,-1 0-1 0 0,1 0 0 0 0,-1 0 0 0 0,1 1 1 0 0,-1-1-1 0 0,0 0 0 0 0,1 0 0 0 0,-1 1 0 0 0,1-1 1 0 0,-1 0-1 0 0,0 1 0 0 0,1-1 0 0 0,-1 1 1 0 0,0-1-1 0 0,0 0 0 0 0,1 1 0 0 0,-1-1 1 0 0,0 1-1 0 0,0-1 0 0 0,1 1 0 0 0,-1-1 0 0 0,0 1 1 0 0,0-1-1 0 0,0 1 0 0 0,0 0 16 0 0,3 40-930 0 0,-3-23 288 0 0,12 60-4358 0 0,1-28-5197 0 0,-11-42 4678 0 0</inkml:trace>
  <inkml:trace contextRef="#ctx0" brushRef="#br0" timeOffset="3372.398">3259 660 0 0 0,'0'0'1352'0'0,"0"0"-566"0"0,0 0 243 0 0,0 0 576 0 0,0 0 362 0 0,0 0 111 0 0,0 0-93 0 0,0 0-210 0 0,0 0-206 0 0,0 0-220 0 0,0 0-278 0 0,33-6-233 0 0,103-21-183 0 0,-68-1 183 0 0,-58 19-656 0 0,4-1-56 0 0,-1 0-1 0 0,0-1 1 0 0,-1-1 0 0 0,0 0 0 0 0,-1-1 0 0 0,0 0 0 0 0,-1 0 0 0 0,0-1-1 0 0,-1-1 1 0 0,-1 1 0 0 0,-1-1 0 0 0,0-1 0 0 0,0 1 0 0 0,-2-1 0 0 0,0-1-1 0 0,0-2-124 0 0,-5 17-29 0 0,0-1 1 0 0,0 1 0 0 0,0 0 0 0 0,0-1 0 0 0,-1 1 0 0 0,1 0 0 0 0,-1 0 0 0 0,1-1 0 0 0,-1 1 0 0 0,0 0 0 0 0,0 0 0 0 0,0 0 0 0 0,0 0-1 0 0,0 0 1 0 0,-1 0 0 0 0,1 0 0 0 0,-1 0 0 0 0,1 0 0 0 0,-1 1 0 0 0,1-1 0 0 0,-1 0 0 0 0,0 1 0 0 0,0 0 0 0 0,0-1 0 0 0,0 1 0 0 0,0 0-1 0 0,0 0 1 0 0,0 0 0 0 0,0 0 0 0 0,-1 1 0 0 0,1-1 0 0 0,0 0 0 0 0,0 1 0 0 0,-1 0 0 0 0,1-1 0 0 0,0 1 0 0 0,-1 0 0 0 0,1 0 0 0 0,0 0-1 0 0,-1 1 1 0 0,1-1 0 0 0,0 0 0 0 0,-1 1 27 0 0,-7 2-123 0 0,1 0 0 0 0,0 0 0 0 0,-1 1 0 0 0,1 0 0 0 0,1 0 0 0 0,-1 1 0 0 0,1 1 0 0 0,0-1 0 0 0,0 1 0 0 0,0 1 0 0 0,1-1 0 0 0,0 1 0 0 0,0 0 1 0 0,1 1-1 0 0,0 0 0 0 0,0 0 0 0 0,1 0 0 0 0,0 1 0 0 0,0-1 0 0 0,1 1 0 0 0,0 0 0 0 0,1 1 0 0 0,-2 5 123 0 0,3-10-15 0 0,-1 1 0 0 0,2-1 0 0 0,-1 1 0 0 0,0-1 0 0 0,1 1 0 0 0,0 0 0 0 0,0 0 0 0 0,1-1 0 0 0,-1 1 0 0 0,1 0 0 0 0,1 0 0 0 0,-1 0 0 0 0,1-1 0 0 0,0 1 0 0 0,0 0 0 0 0,1-1 0 0 0,0 1 0 0 0,0-1 0 0 0,0 1 0 0 0,0-1 0 0 0,1 0 0 0 0,0 0 0 0 0,0 0 0 0 0,0 0 0 0 0,1-1 0 0 0,0 1 0 0 0,0-1 0 0 0,0 0 0 0 0,0 0 0 0 0,0 0 0 0 0,1-1 0 0 0,4 4 15 0 0,7-1 223 0 0,0-1 1 0 0,0 0 0 0 0,0-1-1 0 0,0-1 1 0 0,1-1 0 0 0,-1 0 0 0 0,1-1-1 0 0,0-1 1 0 0,-1 0 0 0 0,1-1-1 0 0,0-1 1 0 0,-1-1 0 0 0,1 0 0 0 0,-1-1-1 0 0,0-1 1 0 0,14-5-224 0 0,-2-1 184 0 0,0-1 0 0 0,-1-1 0 0 0,0-1 0 0 0,-1-2 0 0 0,0 0-1 0 0,-2-2 1 0 0,0 0 0 0 0,-1-2 0 0 0,-1-1 0 0 0,0-1 0 0 0,3-7-184 0 0,-20 25-2 0 0,-2-1 1 0 0,1 1-1 0 0,0-1 0 0 0,-1 0 0 0 0,0 0 1 0 0,0-1-1 0 0,-1 1 0 0 0,1-1 0 0 0,-1 1 1 0 0,-1-1-1 0 0,1 0 0 0 0,-1 0 0 0 0,1-3 2 0 0,-4 7-62 0 0,1 1 0 0 0,-1-1 0 0 0,0 1 0 0 0,0 0 0 0 0,0-1 0 0 0,0 1 0 0 0,0 0 0 0 0,0 0 0 0 0,0 0 0 0 0,0 0 0 0 0,0 1 0 0 0,-1-1 0 0 0,1 0 0 0 0,0 1 0 0 0,0 0 0 0 0,-1-1 0 0 0,1 1 0 0 0,0 0 0 0 0,-1 0 0 0 0,1 1 0 0 0,0-1 0 0 0,0 0 0 0 0,-1 1 0 0 0,1-1-1 0 0,0 1 1 0 0,0 0 0 0 0,0 0 0 0 0,-1 0 0 0 0,0 0 62 0 0,-6 4-94 0 0,0 0 1 0 0,0 0-1 0 0,0 1 0 0 0,1 0 0 0 0,0 1 0 0 0,0 0 0 0 0,0 0 0 0 0,1 0 1 0 0,0 1-1 0 0,1 0 0 0 0,0 1 0 0 0,0-1 0 0 0,0 1 0 0 0,1 0 0 0 0,1 1 1 0 0,0-1-1 0 0,0 1 0 0 0,1 0 0 0 0,0 0 0 0 0,0 0 0 0 0,1 0 0 0 0,1 0 0 0 0,-1 1 1 0 0,2-1-1 0 0,0 0 0 0 0,0 5 94 0 0,3-9 30 0 0,0-1 0 0 0,0 1-1 0 0,1-1 1 0 0,0 1 0 0 0,0-1 0 0 0,0 0 0 0 0,0-1 0 0 0,1 1 0 0 0,0-1-1 0 0,0 0 1 0 0,0 0 0 0 0,0 0 0 0 0,1-1 0 0 0,-1 0 0 0 0,1 0 0 0 0,0 0 0 0 0,0-1-1 0 0,0 0 1 0 0,0 0 0 0 0,1 0 0 0 0,-1-1 0 0 0,0 0 0 0 0,1 0 0 0 0,-1-1-1 0 0,1 0 1 0 0,-1 0 0 0 0,1 0 0 0 0,2-1-30 0 0,17-3 261 0 0,-1-1-1 0 0,0-2 1 0 0,0 0 0 0 0,-1-1-1 0 0,0-2 1 0 0,0 0 0 0 0,-1-1-1 0 0,-1-2 1 0 0,0 0 0 0 0,0-2-1 0 0,-1 0 1 0 0,-1-1 0 0 0,8-9-261 0 0,-4 6 50 0 0,-1 0 0 0 0,0-2 0 0 0,-2 0-1 0 0,0-2 1 0 0,-2 0 0 0 0,0-1 0 0 0,-2-1 0 0 0,0 0 0 0 0,8-21-50 0 0,-16-13 14 0 0,-10 58-41 0 0,-1 0 1 0 0,0 1 0 0 0,0-1-1 0 0,0 1 1 0 0,0-1 0 0 0,0 1-1 0 0,0 0 1 0 0,1 0 0 0 0,-1 0 0 0 0,0 0-1 0 0,0 0 1 0 0,0 0 0 0 0,0 0-1 0 0,0 1 1 0 0,0-1 0 0 0,0 1 0 0 0,0-1-1 0 0,1 1 1 0 0,-1 0 0 0 0,0 0-1 0 0,0-1 1 0 0,1 1 0 0 0,-1 1-1 0 0,0-1 1 0 0,1 0 0 0 0,-1 0 0 0 0,1 1-1 0 0,0-1 1 0 0,-1 0 0 0 0,1 1-1 0 0,0-1 1 0 0,0 1 0 0 0,0 0 0 0 0,0-1-1 0 0,0 2 27 0 0,-8 9-9 0 0,0-1 0 0 0,1 1-1 0 0,1 0 1 0 0,0 1 0 0 0,1 0-1 0 0,0 0 1 0 0,1 0 0 0 0,0 1-1 0 0,1-1 1 0 0,1 1 0 0 0,0 0-1 0 0,1 1 1 0 0,1-1 0 0 0,0 0-1 0 0,0 0 1 0 0,2 1 0 0 0,0-1-1 0 0,2 13 10 0 0,1-15-41 0 0,0-1 0 0 0,1 0-1 0 0,0-1 1 0 0,0 1 0 0 0,1-1-1 0 0,0 0 1 0 0,1 0 0 0 0,1-1-1 0 0,-1 0 1 0 0,1 0 0 0 0,1-1-1 0 0,-1 0 1 0 0,1 0-1 0 0,1-1 1 0 0,0 0 0 0 0,0-1-1 0 0,0 0 1 0 0,0-1 0 0 0,1 0-1 0 0,0 0 1 0 0,0-1 0 0 0,1-1 41 0 0,49 8-4072 0 0,-21-9-6377 0 0,-31-2 4320 0 0</inkml:trace>
  <inkml:trace contextRef="#ctx0" brushRef="#br0" timeOffset="7086">2325 553 0 0 0,'3'0'151'0'0,"18"11"2219"0"0,-21-11-1882 0 0,10 29 5493 0 0,13-21-5014 0 0,126-8 4525 0 0,-51-7-3989 0 0,-80 3-7 0 0,-17 4-1484 0 0,-1 0 7 0 0,0 0 7 0 0,0 0-3 0 0,0 0 13 0 0,0 0 7 0 0,0 0 11 0 0,0 0 12 0 0,0 0 10 0 0,0 0-2 0 0,0 0 6 0 0,0 0 4 0 0,0 0-4 0 0,0 0 16 0 0,0 0-8 0 0,0 0-12 0 0,0 0 0 0 0,0 0-9 0 0,0 0 0 0 0,0 0 10 0 0,0 0-1 0 0,0 0-18 0 0,0 0-10 0 0,0 0 16 0 0,0 0-14 0 0,0 0-40 0 0,0 0-40 0 0,0 0-43 0 0,0 0-112 0 0,0 0-176 0 0,-4-3-10321 0 0,4 2 2039 0 0</inkml:trace>
  <inkml:trace contextRef="#ctx0" brushRef="#br0" timeOffset="8083.94">1514 531 0 0 0,'52'3'0'0'0,"-40"-2"5"0"0,-12-1 91 0 0,0 0 272 0 0,0 0 18 0 0,0 0-51 0 0,0 0-23 0 0,29 0 3897 0 0,-33 8 2235 0 0,-37 2-5257 0 0,-88 9 1726 0 0,-25 10-1209 0 0,41-25 419 0 0,105-2-3744 0 0,33-1-5262 0 0,-17-4 1549 0 0,0 3-910 0 0</inkml:trace>
</inkml:ink>
</file>

<file path=ppt/ink/ink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251 82 14371 0 0,'0'0'1326'0'0,"0"0"-538"0"0,0 0-285 0 0,0 0 71 0 0,0 0 131 0 0,0 0 69 0 0,0 0-47 0 0,0 0-105 0 0,0 0-89 0 0,0 0-69 0 0,-14 33-94 0 0,-40 106-96 0 0,9 6 98 0 0,-40 189-442 0 0,33-150-3023 0 0,59-184-6452 0 0,20-34 5289 0 0,-19 24 2400 0 0,29-43-1650 0 0,-8 12 3429 0 0,-16 25 77 0 0</inkml:trace>
  <inkml:trace contextRef="#ctx0" brushRef="#br0" timeOffset="238.097">632 1 6057 0 0,'0'0'2077'0'0,"0"0"-186"0"0,0 0-87 0 0,0 0-45 0 0,0 0-114 0 0,0 0-260 0 0,-21 36-250 0 0,-67 116-208 0 0,30-51 385 0 0,5 1-1 0 0,-20 62-1311 0 0,-38 157-564 0 0,99-283-1773 0 0,10-29-2411 0 0,2-1-4084 0 0,0-8 4010 0 0</inkml:trace>
  <inkml:trace contextRef="#ctx0" brushRef="#br0" timeOffset="488.015">762 616 7650 0 0,'0'0'1983'0'0,"0"0"-228"0"0,0 0-48 0 0,0 0-10 0 0,0 0-166 0 0,0 0-341 0 0,0 0-346 0 0,0 0-281 0 0,0 0-211 0 0,0 0-133 0 0,-20 33-98 0 0,-61 102-55 0 0,40-46-61 0 0,-3 10-2864 0 0,37-94 583 0 0,2-1-1873 0 0,3-1-3343 0 0,2-3 4585 0 0</inkml:trace>
  <inkml:trace contextRef="#ctx0" brushRef="#br0" timeOffset="720.036">865 240 5521 0 0,'0'0'1232'0'0,"0"0"-855"0"0,0 0-465 0 0,0 0-201 0 0,0 0-119 0 0,0 0-200 0 0,0 0-432 0 0,0 0-712 0 0,0 0-897 0 0,0 0 2353 0 0</inkml:trace>
  <inkml:trace contextRef="#ctx0" brushRef="#br0" timeOffset="1066.352">921 807 11274 0 0,'0'0'961'0'0,"0"0"-196"0"0,0 0 239 0 0,0 0 313 0 0,0 0 138 0 0,0 0-32 0 0,0 0-187 0 0,0 0-191 0 0,0 0-144 0 0,0 0-184 0 0,0 0-193 0 0,0 0-138 0 0,20-12-93 0 0,64-38-86 0 0,10-38 97 0 0,-1-4-354 0 0,-40 44-703 0 0,-52 49 636 0 0,1 1-1 0 0,-1 0 1 0 0,0 0-1 0 0,0 0 1 0 0,0 0-1 0 0,0-1 1 0 0,-1 1 0 0 0,1 0-1 0 0,0 1 1 0 0,-1-1-1 0 0,0 0 1 0 0,1 0 0 0 0,-1 0-1 0 0,0 0 1 0 0,0 0-1 0 0,0 0 1 0 0,0 0-1 0 0,0 0 1 0 0,-1 1 0 0 0,1-1-1 0 0,-1 0 1 0 0,1 0-1 0 0,-1 0 1 0 0,-1 1 117 0 0,-24 166 211 0 0,26-165-129 0 0,0 0 1 0 0,1-1-1 0 0,-1 1 0 0 0,1 0 1 0 0,0 0-1 0 0,0-1 1 0 0,1 1-1 0 0,-1-1 1 0 0,1 1-1 0 0,0-1 1 0 0,0 0-1 0 0,0 0 0 0 0,0 1 1 0 0,0-1-1 0 0,1-1 1 0 0,-1 1-1 0 0,1 0 1 0 0,0-1-1 0 0,0 1 1 0 0,0-1-1 0 0,0 0 0 0 0,0 0 1 0 0,0 0-1 0 0,1 0 1 0 0,-1 0-1 0 0,1-1 1 0 0,-1 0-1 0 0,1 0 1 0 0,0 0-1 0 0,-1 0 0 0 0,1 0 1 0 0,0-1-1 0 0,3 1-82 0 0,0 0 180 0 0,1-1 0 0 0,-1 0 0 0 0,1 0 0 0 0,-1-1 0 0 0,1 0 1 0 0,-1 0-1 0 0,0 0 0 0 0,1-1 0 0 0,-1 0 0 0 0,0-1 0 0 0,0 1 0 0 0,0-1 0 0 0,-1-1 0 0 0,1 1 0 0 0,-1-1 0 0 0,1-1 0 0 0,-1 1 0 0 0,-1-1 0 0 0,1 0 0 0 0,-1 0 0 0 0,4-4-180 0 0,69-104-1201 0 0,-65 88-3427 0 0,-1-2-4054 0 0,-8 19-3574 0 0</inkml:trace>
  <inkml:trace contextRef="#ctx0" brushRef="#br0" timeOffset="1942.67">1988 531 2032 0 0,'0'0'1767'0'0,"0"0"-280"0"0,0 0-113 0 0,0 0 109 0 0,0 0 93 0 0,0 0-95 0 0,0 0-225 0 0,0 0-201 0 0,0 0-130 0 0,0 0-91 0 0,0 0-82 0 0,0 0-81 0 0,0 0-86 0 0,-34 21-83 0 0,-109 68-93 0 0,137-86-369 0 0,0 1 1 0 0,0 0-1 0 0,0 0 0 0 0,0 0 0 0 0,1 1 1 0 0,0 0-1 0 0,0 0 0 0 0,0 0 0 0 0,1 0 0 0 0,-1 1 1 0 0,1 0-1 0 0,-3 6-40 0 0,-1 2 83 0 0,1-1-59 0 0,0 0 1 0 0,0 1 0 0 0,2 0-1 0 0,-1 0 1 0 0,2 0 0 0 0,0 0-1 0 0,1 1 1 0 0,0 0 0 0 0,1 0-1 0 0,0 0 1 0 0,2 0 0 0 0,0 11-25 0 0,1-21 40 0 0,0-1 0 0 0,1 1 0 0 0,0-1 1 0 0,-1 0-1 0 0,1 1 0 0 0,1-1 0 0 0,-1 0 1 0 0,1 0-1 0 0,-1 0 0 0 0,1 0 0 0 0,0-1 0 0 0,1 1 1 0 0,-1-1-1 0 0,0 0 0 0 0,1 0 0 0 0,0 0 1 0 0,0 0-1 0 0,0-1 0 0 0,0 0 0 0 0,0 1 0 0 0,0-1 1 0 0,1-1-1 0 0,-1 1 0 0 0,1-1 0 0 0,-1 1 1 0 0,1-2-1 0 0,0 1 0 0 0,-1 0 0 0 0,1-1 0 0 0,0 0 1 0 0,0 0-1 0 0,-1 0 0 0 0,1 0 0 0 0,0-1 1 0 0,-1 0-1 0 0,1 0 0 0 0,0 0 0 0 0,-1-1 1 0 0,1 1-1 0 0,-1-1 0 0 0,0 0 0 0 0,0 0 0 0 0,1-1-40 0 0,36-21 384 0 0,0-1-1 0 0,-2-2 1 0 0,-1-2-1 0 0,-1-1 1 0 0,-2-2 0 0 0,-1-1-1 0 0,20-27-383 0 0,-5 1 267 0 0,-38 43-180 0 0,1 1 1 0 0,1 0-1 0 0,0 1 1 0 0,1 1-1 0 0,1 0 0 0 0,0 1 1 0 0,1-1-88 0 0,-15 13-2 0 0,0-1 1 0 0,0 1-1 0 0,-1-1 0 0 0,1 1 1 0 0,0-1-1 0 0,0 1 0 0 0,0 0 1 0 0,0-1-1 0 0,0 1 1 0 0,0 0-1 0 0,-1 0 0 0 0,1-1 1 0 0,0 1-1 0 0,0 0 0 0 0,0 0 1 0 0,0 0-1 0 0,0 0 0 0 0,0 0 1 0 0,0 1-1 0 0,0-1 1 0 0,0 0-1 0 0,0 0 0 0 0,0 1 1 0 0,-1-1-1 0 0,1 0 0 0 0,0 1 1 0 0,0-1-1 0 0,0 1 0 0 0,0-1 1 0 0,-1 1-1 0 0,1-1 1 0 0,0 1-1 0 0,-1 0 0 0 0,1-1 1 0 0,0 1-1 0 0,-1 0 0 0 0,1 0 1 0 0,-1-1-1 0 0,1 1 0 0 0,-1 0 1 0 0,1 0-1 0 0,-1 0 1 0 0,0 0-1 0 0,1-1 0 0 0,-1 1 1 0 0,0 0-1 0 0,0 0 2 0 0,11 52 49 0 0,-9-41-22 0 0,3 52-42 0 0,-3 0 0 0 0,-2 1 1 0 0,-3-1-1 0 0,-5 14 15 0 0,4-26-116 0 0,-3 14 11 0 0,-2 0 0 0 0,-3-1 0 0 0,-3 0-1 0 0,-2-1 1 0 0,-25 57 105 0 0,34-99 37 0 0,-2 0-1 0 0,0-1 0 0 0,-1 0 0 0 0,-2 0 0 0 0,0-1 0 0 0,-1-1 0 0 0,0-1 0 0 0,-2 0 0 0 0,0 0 1 0 0,-1-2-1 0 0,-1 0 0 0 0,-11 7-36 0 0,24-20 48 0 0,0 1 0 0 0,0-1 0 0 0,0 0 0 0 0,0-1 1 0 0,-1 1-1 0 0,1-1 0 0 0,-1 0 0 0 0,1 0 0 0 0,-1-1 0 0 0,0 0 0 0 0,0 0 1 0 0,0 0-1 0 0,0-1 0 0 0,0 1 0 0 0,0-1 0 0 0,1-1 0 0 0,-1 1 1 0 0,0-1-1 0 0,0 0-48 0 0,3-3 22 0 0,0 0 1 0 0,0-1 0 0 0,1 1 0 0 0,-1 0 0 0 0,1-1-1 0 0,0 0 1 0 0,0 1 0 0 0,1-1 0 0 0,-1 0-1 0 0,1 0 1 0 0,0 0 0 0 0,1 0 0 0 0,-1 0 0 0 0,1 0-1 0 0,0 0 1 0 0,0 0 0 0 0,1 0 0 0 0,-1 0-1 0 0,1 0 1 0 0,0 0-23 0 0,0-10 25 0 0,4-12-47 0 0,2 1 1 0 0,0 0-1 0 0,2 1 0 0 0,0 0 1 0 0,2 0-1 0 0,1 1 1 0 0,1 0-1 0 0,1 1 0 0 0,1 1 1 0 0,1 0-1 0 0,1 1 1 0 0,1 0 21 0 0,-14 16-16 0 0,175-212-1562 0 0,-112 152-2045 0 0,5 6-4593 0 0,-50 43-2987 0 0</inkml:trace>
</inkml:ink>
</file>

<file path=ppt/ink/ink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2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0 804 0 0 0,'0'0'850'0'0,"0"0"266"0"0,0 0 407 0 0,0 0 433 0 0,0 0 262 0 0,0 0 37 0 0,0 0-153 0 0,0 0-267 0 0,0 0-292 0 0,0 0-239 0 0,0 0-218 0 0,33-9-187 0 0,104-32-137 0 0,-53-6 227 0 0,-69 33-760 0 0,29-19 33 0 0,-1-2-1 0 0,-3-1 1 0 0,0-3-1 0 0,-3-1 1 0 0,-1-1-1 0 0,-3-2 1 0 0,-1-2-1 0 0,-2-1 1 0 0,-2-1-1 0 0,-2-1 1 0 0,16-43-262 0 0,-32-16 97 0 0,-11 105-126 0 0,0-1 0 0 0,0 1-1 0 0,-1-1 1 0 0,1 1 0 0 0,-1-1 0 0 0,1 1 0 0 0,-1 0-1 0 0,0 0 1 0 0,0 0 0 0 0,0 0 0 0 0,0 0 0 0 0,0 0-1 0 0,-1 1 1 0 0,1-1 0 0 0,0 1 0 0 0,-1-1 0 0 0,1 1-1 0 0,-1 0 1 0 0,0 0 0 0 0,1 0 0 0 0,-1 0 0 0 0,0 1-1 0 0,1-1 1 0 0,-1 1 0 0 0,0-1 0 0 0,0 1 0 0 0,0 0 0 0 0,1 0-1 0 0,-1 0 1 0 0,0 1 0 0 0,0-1 0 0 0,0 1 0 0 0,1-1-1 0 0,-1 1 1 0 0,0 0 0 0 0,1 0 0 0 0,-1 0 0 0 0,1 0-1 0 0,-1 1 1 0 0,1-1 0 0 0,-1 1 0 0 0,1-1 0 0 0,0 1-1 0 0,0 0 1 0 0,0 0 0 0 0,0 0 0 0 0,-1 2 29 0 0,-6 5-9 0 0,0 1 1 0 0,1 1-1 0 0,0-1 0 0 0,1 2 1 0 0,0-1-1 0 0,0 1 1 0 0,2 0-1 0 0,-1 0 0 0 0,2 0 1 0 0,-1 1-1 0 0,2 0 1 0 0,0 0-1 0 0,0 0 0 0 0,1 0 1 0 0,1 0-1 0 0,0 0 1 0 0,1 0-1 0 0,0 6 9 0 0,3-13 27 0 0,0 0 0 0 0,1-1-1 0 0,-1 1 1 0 0,1-1 0 0 0,0 1 0 0 0,0-1-1 0 0,1-1 1 0 0,0 1 0 0 0,0-1 0 0 0,0 1 0 0 0,0-1-1 0 0,0-1 1 0 0,1 1 0 0 0,0-1 0 0 0,-1 0-1 0 0,1 0 1 0 0,1-1 0 0 0,-1 1 0 0 0,0-2-1 0 0,0 1 1 0 0,1 0 0 0 0,-1-1 0 0 0,1-1 0 0 0,-1 1-1 0 0,1-1 1 0 0,0 0 0 0 0,4-1-27 0 0,134-13 683 0 0,6-12-142 0 0,-143 67-314 0 0,-9-31-179 0 0,-1 0 0 0 0,0 0 0 0 0,0 0 0 0 0,-1 0 0 0 0,0 0 0 0 0,0 0 0 0 0,-1-1 0 0 0,-1 0 0 0 0,-4 9-48 0 0,-11 23 69 0 0,10-20-78 0 0,7-17-39 0 0,1 0 0 0 0,-1 1 0 0 0,1-1 0 0 0,0 0 0 0 0,0 1 0 0 0,1-1 0 0 0,0 1 0 0 0,-1-1 0 0 0,1 1 1 0 0,1 0-1 0 0,-1 0 0 0 0,1-1 0 0 0,0 1 0 0 0,0 0 0 0 0,0 0 0 0 0,1 0 0 0 0,-1-1 48 0 0,3-2-416 0 0,-1 0 0 0 0,1 0-1 0 0,0-1 1 0 0,-1 1 0 0 0,1-1 0 0 0,0 0 0 0 0,0 0-1 0 0,0 0 1 0 0,0 0 0 0 0,0 0 0 0 0,0-1 0 0 0,0 1-1 0 0,0-1 1 0 0,0 0 0 0 0,0 0 0 0 0,0 0 0 0 0,0 0-1 0 0,0 0 1 0 0,0-1 0 0 0,0 1 0 0 0,0-1 0 0 0,0 0-1 0 0,0 0 1 0 0,0 0 0 0 0,0-1 0 0 0,-1 1 0 0 0,1 0-1 0 0,2-3 417 0 0,4 1-2497 0 0,5-1-2528 0 0,-4 0 236 0 0</inkml:trace>
  <inkml:trace contextRef="#ctx0" brushRef="#br0" timeOffset="251.012">1388 307 4625 0 0,'0'0'1840'0'0,"0"0"-339"0"0,0 0-16 0 0,0 0 109 0 0,0 0-28 0 0,0 0-194 0 0,0 0-318 0 0,-14 34-270 0 0,-45 107-151 0 0,44-76 281 0 0,16-59-725 0 0,1-3-36 0 0,-1 1 0 0 0,1-1 0 0 0,0 1 1 0 0,0-1-1 0 0,1 0 0 0 0,-1 0 0 0 0,1 0 0 0 0,-1 0 0 0 0,1-1 0 0 0,0 1 0 0 0,0-1 0 0 0,0 0 1 0 0,0 1-1 0 0,1-1 0 0 0,-1-1 0 0 0,0 1 0 0 0,1 0 0 0 0,-1-1 0 0 0,1 0 0 0 0,0 0 0 0 0,0 0 1 0 0,-1 0-1 0 0,1 0 0 0 0,0-1 0 0 0,0 0 0 0 0,0 0 0 0 0,-1 0 0 0 0,1 0 0 0 0,0 0 0 0 0,0-1 1 0 0,0 0-1 0 0,-1 0 0 0 0,1 0 0 0 0,0 0 0 0 0,-1 0 0 0 0,1-1 0 0 0,-1 0 0 0 0,1 1 0 0 0,-1-1 1 0 0,0-1-1 0 0,0 1 0 0 0,1-1-153 0 0,2-3 90 0 0,-1 0 1 0 0,0 0-1 0 0,0-1 1 0 0,-1 0-1 0 0,0 0 1 0 0,0 0-1 0 0,-1 0 1 0 0,1-1-1 0 0,-2 0 1 0 0,1 1-1 0 0,-1-1 1 0 0,0 0-1 0 0,-1 0 0 0 0,0 0 1 0 0,0 0-1 0 0,0 0 1 0 0,-1 0-1 0 0,-1 0 1 0 0,0-6-91 0 0,0 8-123 0 0,0-1 1 0 0,-1 1 0 0 0,0 0-1 0 0,0-1 1 0 0,0 1-1 0 0,-1 0 1 0 0,0 1-1 0 0,0-1 1 0 0,0 0 0 0 0,-1 1-1 0 0,0 0 1 0 0,0-1-1 0 0,0 2 1 0 0,0-1 0 0 0,-1 0-1 0 0,0 1 1 0 0,0 0-1 0 0,0 0 1 0 0,-1 0 122 0 0,-69-35-7595 0 0,55 35 1244 0 0,5 3-3084 0 0</inkml:trace>
</inkml:ink>
</file>

<file path=ppt/ink/ink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18.2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42 196 0 0 0,'0'0'1111'0'0,"0"0"-95"0"0,0 0 31 0 0,0 0 155 0 0,0 0 187 0 0,0 0 168 0 0,0 0-45 0 0,0 0-256 0 0,0 0-325 0 0,0 0-306 0 0,0 0-210 0 0,-3 2-87 0 0,0 4-130 0 0,-1 0 0 0 0,1 0-1 0 0,0 0 1 0 0,0 1-1 0 0,1-1 1 0 0,0 1 0 0 0,0 0-1 0 0,0-1 1 0 0,1 1 0 0 0,0 0-1 0 0,0 0 1 0 0,1 0-1 0 0,0 0 1 0 0,0 0 0 0 0,1 0-1 0 0,1 5-197 0 0,-2 2 180 0 0,-13 580 2996 0 0,12-586-3154 0 0,1 0 1 0 0,0 0 0 0 0,0 0 0 0 0,0 0-1 0 0,1-1 1 0 0,1 1 0 0 0,-1 0 0 0 0,1 0-1 0 0,0-1 1 0 0,1 1 0 0 0,0-1 0 0 0,0 1-1 0 0,1-1 1 0 0,-1 0 0 0 0,2 0 0 0 0,-1-1-1 0 0,1 1 1 0 0,0-1 0 0 0,4 4-23 0 0,-2-9 75 0 0,-1-1 1 0 0,0 0-1 0 0,0 0 0 0 0,0 0 1 0 0,0-1-1 0 0,0 0 1 0 0,0 0-1 0 0,0-1 1 0 0,0 1-1 0 0,0-1 0 0 0,0-1 1 0 0,-1 1-1 0 0,1-1 1 0 0,-1 0-1 0 0,0 0 0 0 0,0-1 1 0 0,0 1-1 0 0,0-1 1 0 0,0 0-1 0 0,-1 0 1 0 0,0-1-1 0 0,0 0 0 0 0,0 1 1 0 0,0-1-1 0 0,0-2-75 0 0,8-5 97 0 0,208-237 704 0 0,-195 219-682 0 0,-2-2 0 0 0,-1-1 0 0 0,-1 0-1 0 0,-2-2 1 0 0,-2 0 0 0 0,-1-1 0 0 0,-1-1 0 0 0,-2 0 0 0 0,5-30-119 0 0,-23 291-418 0 0,7-213 439 0 0,0 1 0 0 0,1-1 0 0 0,0 0 0 0 0,1 0-1 0 0,1 0 1 0 0,0 0 0 0 0,0-1 0 0 0,1 0 0 0 0,0 0 0 0 0,0 0 0 0 0,1-1-1 0 0,1 0 1 0 0,-1 0 0 0 0,2-1 0 0 0,-1 0 0 0 0,1 0 0 0 0,0-1 0 0 0,1-1-1 0 0,-1 1 1 0 0,1-1 0 0 0,1-1 0 0 0,-1 0 0 0 0,1 0 0 0 0,0-1 0 0 0,0 0-1 0 0,0-1 1 0 0,1-1 0 0 0,-1 1 0 0 0,1-2 0 0 0,-1 0 0 0 0,1 0-1 0 0,0-1 1 0 0,1 0-21 0 0,-2-3 138 0 0,1 0 0 0 0,-1 0 0 0 0,1-1 0 0 0,-1-1 0 0 0,0 0 0 0 0,-1 0 0 0 0,1-1 0 0 0,-1 0 0 0 0,0-1 0 0 0,-1 0 0 0 0,1-1 0 0 0,-2 0 0 0 0,1 0 0 0 0,-1-1 0 0 0,0 0 0 0 0,-1-1 0 0 0,6-8-138 0 0,-5 8 64 0 0,12-13-62 0 0,-1 0-1 0 0,-1-2 0 0 0,-1 0 1 0 0,-1-2-1 0 0,-2 1 1 0 0,0-2-1 0 0,-2 0 1 0 0,-1 0-1 0 0,-1-1 0 0 0,-2 0 1 0 0,-1-1-1 0 0,-1 0 1 0 0,-1 0-1 0 0,-2 0 0 0 0,-1-1 1 0 0,-2-29-2 0 0,-14 15-3258 0 0,7 39-1099 0 0,-1 1-3441 0 0,4 4-2684 0 0</inkml:trace>
  <inkml:trace contextRef="#ctx0" brushRef="#br0" timeOffset="947.262">1627 8 0 0 0,'0'0'353'0'0,"0"0"792"0"0,0 0 420 0 0,0 0 246 0 0,0 0 200 0 0,0 0-6 0 0,0 0-178 0 0,0 0-268 0 0,0 0-301 0 0,0 0-254 0 0,0 0-260 0 0,0 0-168 0 0,0 0-104 0 0,-7 2-49 0 0,1-1-323 0 0,5-1-72 0 0,-1 0-1 0 0,0 0 1 0 0,0 1 0 0 0,0-1-1 0 0,1 1 1 0 0,-1-1 0 0 0,0 1-1 0 0,1-1 1 0 0,-1 1 0 0 0,0 0-1 0 0,1 0 1 0 0,-1 0 0 0 0,1 0-1 0 0,-1 0 1 0 0,1 0 0 0 0,0 0-1 0 0,-1 0 1 0 0,1 1-1 0 0,0-1 1 0 0,0 0 0 0 0,0 1-1 0 0,0-1 1 0 0,0 1 0 0 0,0-1-1 0 0,0 1 1 0 0,0 0 0 0 0,1-1-28 0 0,-9 45 727 0 0,1 0 1 0 0,3 1-1 0 0,2-1 1 0 0,3 42-728 0 0,-1-26 308 0 0,-2 353 631 0 0,2-413-929 0 0,0 0 1 0 0,1 0-1 0 0,0 1 1 0 0,-1-1-1 0 0,1 0 1 0 0,0 0 0 0 0,0 0-1 0 0,0 0 1 0 0,0 1-1 0 0,1-1 1 0 0,-1 0-1 0 0,1 0 1 0 0,-1 0-1 0 0,1 0 1 0 0,0 0-1 0 0,-1 0 1 0 0,1 0 0 0 0,0 0-1 0 0,0 0 1 0 0,1 0-1 0 0,-1 0 1 0 0,0-1-1 0 0,1 1 1 0 0,-1 0-1 0 0,1-1 1 0 0,-1 0 0 0 0,1 1-1 0 0,0-1 1 0 0,-1 0-1 0 0,1 1 1 0 0,0-1-1 0 0,0 0 1 0 0,0 0-1 0 0,0-1 1 0 0,0 1-1 0 0,0 0 1 0 0,0-1 0 0 0,0 1-1 0 0,1-1 1 0 0,-1 0-1 0 0,0 1 1 0 0,0-1-1 0 0,0 0 1 0 0,0 0-1 0 0,1-1-10 0 0,80-68 870 0 0,110-109-551 0 0,-191 176-329 0 0,0 1 0 0 0,0-1 1 0 0,-1 0-1 0 0,1 1 0 0 0,0 0 0 0 0,0-1 1 0 0,0 1-1 0 0,0 0 0 0 0,0 0 1 0 0,1 0-1 0 0,-1 1 0 0 0,0-1 1 0 0,0 0-1 0 0,1 1 0 0 0,-1-1 0 0 0,0 1 1 0 0,1 0-1 0 0,-1 0 0 0 0,0 0 1 0 0,1 0-1 0 0,-1 0 0 0 0,0 1 1 0 0,1-1-1 0 0,-1 1 0 0 0,0-1 0 0 0,1 1 1 0 0,-1 0-1 0 0,0 0 0 0 0,1 0 10 0 0,3 19 60 0 0,-1 1 0 0 0,-2-1 0 0 0,0 1 0 0 0,0-1 0 0 0,-2 1 0 0 0,-1 0 1 0 0,-1 0-1 0 0,-1 6-60 0 0,1 30 113 0 0,15 10-84 0 0,3-53-2672 0 0,5-13-5934 0 0,-11-1 2659 0 0,-7 0-705 0 0</inkml:trace>
  <inkml:trace contextRef="#ctx0" brushRef="#br0" timeOffset="1301.807">2233 756 0 0 0,'0'0'627'0'0,"0"0"534"0"0,0 0 358 0 0,0 0 314 0 0,0 0 174 0 0,0 0-85 0 0,0 0-173 0 0,0 0-186 0 0,0 0-162 0 0,0 0-102 0 0,0 0-106 0 0,0 0-97 0 0,0 0-65 0 0,19 11-61 0 0,62 35-58 0 0,-80-45-868 0 0,1 0 0 0 0,-1 0-1 0 0,0-1 1 0 0,1 1 0 0 0,0 0 0 0 0,-1 0 0 0 0,1-1 0 0 0,-1 1-1 0 0,1-1 1 0 0,0 0 0 0 0,-1 1 0 0 0,1-1 0 0 0,0 0-1 0 0,0 0 1 0 0,-1 0 0 0 0,1 0 0 0 0,0 0 0 0 0,-1 0 0 0 0,1-1-1 0 0,0 1 1 0 0,-1-1 0 0 0,1 1 0 0 0,0-1 0 0 0,-1 1-1 0 0,1-1 1 0 0,-1 0 0 0 0,1 0 0 0 0,-1 0 0 0 0,1 0 0 0 0,-1 0-1 0 0,0 0-43 0 0,5-3 214 0 0,6-3-65 0 0,-1-1-1 0 0,0 0 1 0 0,-1 0-1 0 0,1-1 1 0 0,-2 0-1 0 0,1-1 1 0 0,-1 0-1 0 0,-1-1 1 0 0,0 0-1 0 0,0 0 1 0 0,-1 0-1 0 0,-1-1 1 0 0,0 0-1 0 0,0 0 1 0 0,-1-1-1 0 0,-1 0 1 0 0,0 0-1 0 0,-1 0 1 0 0,0 0-1 0 0,-1-2-148 0 0,-3 13-27 0 0,0 0 0 0 0,0 0 0 0 0,0 0 0 0 0,0 1 0 0 0,0-1 0 0 0,0 0-1 0 0,-1 0 1 0 0,1 1 0 0 0,-1-1 0 0 0,1 1 0 0 0,-1-1 0 0 0,0 1 0 0 0,0 0 0 0 0,0-1 0 0 0,1 1-1 0 0,-1 0 1 0 0,0 0 0 0 0,0 1 0 0 0,-1-1 0 0 0,1 0 0 0 0,0 1 0 0 0,0-1 0 0 0,0 1 0 0 0,0-1-1 0 0,0 1 1 0 0,-1 0 0 0 0,1 0 0 0 0,0 0 0 0 0,0 0 0 0 0,0 1 0 0 0,-1-1 0 0 0,1 1-1 0 0,0-1 1 0 0,0 1 0 0 0,0 0 0 0 0,0-1 0 0 0,0 1 0 0 0,0 0 0 0 0,0 0 0 0 0,0 1 0 0 0,0-1-1 0 0,1 0 1 0 0,-1 1 0 0 0,0-1 0 0 0,1 1 27 0 0,-19 13-200 0 0,1 0-1 0 0,1 2 1 0 0,0 0-1 0 0,1 1 1 0 0,1 0 0 0 0,1 2-1 0 0,0 0 1 0 0,2 0-1 0 0,0 2 1 0 0,2-1 0 0 0,-5 13 200 0 0,13-30-75 0 0,1 0 0 0 0,0 0 1 0 0,0 0-1 0 0,1 0 0 0 0,-1 0 1 0 0,1 0-1 0 0,0 1 0 0 0,0-1 1 0 0,0 1-1 0 0,0-1 1 0 0,1 0-1 0 0,0 1 0 0 0,0-1 1 0 0,0 1-1 0 0,1-1 0 0 0,-1 1 1 0 0,1-1-1 0 0,0 0 0 0 0,0 1 1 0 0,0-1-1 0 0,1 0 0 0 0,0 0 1 0 0,0 0-1 0 0,0 0 1 0 0,0 0-1 0 0,0 0 0 0 0,1-1 1 0 0,0 1-1 0 0,0-1 0 0 0,0 1 1 0 0,2 1 74 0 0,4-2-408 0 0,0 1 0 0 0,0-1-1 0 0,1-1 1 0 0,-1 0 0 0 0,1 0 0 0 0,-1-1 0 0 0,1 0 0 0 0,-1 0 0 0 0,1-1 0 0 0,0-1 0 0 0,-1 0 0 0 0,8-1 408 0 0,111-30-10205 0 0,-105 24 7339 0 0,-8 0 1747 0 0</inkml:trace>
  <inkml:trace contextRef="#ctx0" brushRef="#br0" timeOffset="1697.553">2767 818 0 0 0,'0'0'715'0'0,"0"0"881"0"0,0 0 235 0 0,0 0-74 0 0,0 0-212 0 0,0 0-259 0 0,0 0-233 0 0,0 0-142 0 0,0 0 3 0 0,0 0 61 0 0,0 0 34 0 0,0 0 18 0 0,0 0-29 0 0,15 7-23 0 0,49 19-23 0 0,-62-26-882 0 0,0 1 0 0 0,0-1 1 0 0,1 1-1 0 0,-1-1 1 0 0,0 0-1 0 0,1 0 0 0 0,-1 0 1 0 0,0 0-1 0 0,1 0 0 0 0,-1-1 1 0 0,0 1-1 0 0,1-1 1 0 0,-1 1-1 0 0,0-1 0 0 0,0 0 1 0 0,0 0-1 0 0,0 0 0 0 0,0 0 1 0 0,0 0-1 0 0,0 0 1 0 0,0-1-1 0 0,0 1 0 0 0,0-1 1 0 0,-1 1-1 0 0,1-1 0 0 0,0 0 1 0 0,-1 0-1 0 0,1 0-70 0 0,10-10 546 0 0,3 1-274 0 0,0-1 0 0 0,-2-1-1 0 0,1 0 1 0 0,-1-1 0 0 0,-1 0-1 0 0,-1-1 1 0 0,0-1 0 0 0,-1 0 0 0 0,0 0-1 0 0,-2-1 1 0 0,7-17-272 0 0,-13 32 1 0 0,-1 0-1 0 0,0 0 1 0 0,1 0-1 0 0,-1 0 1 0 0,0-1-1 0 0,-1 1 1 0 0,1 0 0 0 0,0-1-1 0 0,-1 1 1 0 0,1-1-1 0 0,-1 1 1 0 0,0 0-1 0 0,0-1 1 0 0,0 1 0 0 0,0-1-1 0 0,0 1 1 0 0,0-1-1 0 0,-1 1 1 0 0,1-1 0 0 0,-1 1-1 0 0,0 0 1 0 0,0-1-1 0 0,1 1 1 0 0,-2 0-1 0 0,1 0 1 0 0,0-1 0 0 0,0 1-1 0 0,-1 0 1 0 0,1 0-1 0 0,-1 0 1 0 0,1 1 0 0 0,-1-1-1 0 0,0 0 1 0 0,0 1-1 0 0,0-1 1 0 0,0 1-1 0 0,0-1 1 0 0,0 1 0 0 0,-2-1-1 0 0,-1 2-69 0 0,0 0 0 0 0,0 1 1 0 0,0 0-1 0 0,0-1 1 0 0,1 2-1 0 0,-1-1 0 0 0,0 0 1 0 0,1 1-1 0 0,-1 0 1 0 0,1 0-1 0 0,-1 0 1 0 0,1 1-1 0 0,0-1 0 0 0,0 1 1 0 0,0 0-1 0 0,0 0 1 0 0,1 1-1 0 0,-1-1 0 0 0,1 1 1 0 0,0 0-1 0 0,-1 1 69 0 0,-7 5-94 0 0,1 1-1 0 0,0 0 0 0 0,1 0 1 0 0,0 1-1 0 0,1 0 0 0 0,0 1 0 0 0,1 0 1 0 0,0 0-1 0 0,1 1 0 0 0,1-1 1 0 0,0 1-1 0 0,1 1 0 0 0,0-1 1 0 0,1 1-1 0 0,1-1 0 0 0,0 1 1 0 0,0 12 94 0 0,3-22-26 0 0,0-1 1 0 0,0 1 0 0 0,0-1-1 0 0,0 1 1 0 0,1-1 0 0 0,0 1-1 0 0,0-1 1 0 0,0 0 0 0 0,0 0-1 0 0,1 0 1 0 0,-1 0 0 0 0,1-1 0 0 0,0 1-1 0 0,0-1 1 0 0,1 0 0 0 0,-1 1-1 0 0,1-1 1 0 0,-1-1 0 0 0,1 1-1 0 0,0 0 1 0 0,0-1 0 0 0,0 0-1 0 0,0 0 1 0 0,1 0 0 0 0,-1-1 0 0 0,0 1-1 0 0,1-1 1 0 0,1 0 25 0 0,134 12-4 0 0,-119-16-120 0 0,1 0-1 0 0,-1-2 0 0 0,0 0 1 0 0,0-1-1 0 0,-1-1 0 0 0,1-1 1 0 0,-2-1-1 0 0,1-1 0 0 0,-1-1 1 0 0,-1 0-1 0 0,0-1 0 0 0,0-2 125 0 0,29-24-4451 0 0,-5-2-3707 0 0,-30 27 2954 0 0</inkml:trace>
  <inkml:trace contextRef="#ctx0" brushRef="#br0" timeOffset="2038.033">3601 1 8290 0 0,'0'0'3368'0'0,"0"0"-1380"0"0,0 0-597 0 0,0 0-24 0 0,0 0 21 0 0,0 0-131 0 0,0 0-316 0 0,0 0-344 0 0,0 0-193 0 0,0 0-17 0 0,0 0 30 0 0,0 0 37 0 0,0 0 15 0 0,2 10-30 0 0,10 158 1055 0 0,-17-104-1365 0 0,-3 0 1 0 0,-3 0-1 0 0,-12 33-129 0 0,2 0 38 0 0,3-15-20 0 0,-26 189-420 0 0,40-205-1077 0 0,1-62-1728 0 0,-5-8-10200 0 0,8 0 6807 0 0</inkml:trace>
</inkml:ink>
</file>

<file path=ppt/ink/ink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6.7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27 376 0 0 0,'0'0'765'0'0,"0"0"28"0"0,0 0 40 0 0,0 0 74 0 0,0-2 63 0 0,1-8 54 0 0,0 7 16 0 0,-1 3-17 0 0,0 0 4 0 0,0 0 28 0 0,0 0 45 0 0,0 5 6406 0 0,0 19-7288 0 0,-28 341 1293 0 0,28-361-1488 0 0,-1-1 1 0 0,1 1-1 0 0,0-1 0 0 0,0 1 0 0 0,1-1 0 0 0,-1 0 0 0 0,1 1 0 0 0,0-1 1 0 0,0 1-1 0 0,0-1 0 0 0,0 0 0 0 0,1 0 0 0 0,-1 0 0 0 0,1 0 1 0 0,0 0-1 0 0,-1 0 0 0 0,1 0 0 0 0,1 0 0 0 0,-1 0 0 0 0,0-1 0 0 0,1 0 1 0 0,-1 1-1 0 0,1-1 0 0 0,0 0 0 0 0,0 0 0 0 0,0 0 0 0 0,0-1 1 0 0,0 1-1 0 0,0-1 0 0 0,0 1 0 0 0,1-1 0 0 0,-1 0 0 0 0,0 0-23 0 0,4-2 144 0 0,-1-1-1 0 0,0 1 0 0 0,0-1 0 0 0,0 0 0 0 0,0-1 0 0 0,0 0 1 0 0,0 1-1 0 0,-1-2 0 0 0,1 1 0 0 0,-1-1 0 0 0,0 0 1 0 0,0 0-1 0 0,0 0 0 0 0,-1 0 0 0 0,1-1 0 0 0,-1-1-143 0 0,19-15 213 0 0,133-154 79 0 0,-105 101-354 0 0,-50 74 37 0 0,-1 0-38 0 0,0 0-46 0 0,0 18-815 0 0,-1 10 839 0 0,0-21 83 0 0,-1-1 1 0 0,1 1-1 0 0,1-1 0 0 0,-1 1 0 0 0,1-1 1 0 0,0 1-1 0 0,1-1 0 0 0,0 1 0 0 0,0-1 1 0 0,0 1-1 0 0,1-1 0 0 0,-1 1 0 0 0,2-1 1 0 0,-1 0-1 0 0,1 0 0 0 0,0 0 1 0 0,0 0-1 0 0,0-1 0 0 0,1 1 0 0 0,0-1 1 0 0,0 0-1 0 0,0 0 0 0 0,1 0 0 0 0,0-1 1 0 0,0 1-1 0 0,0-1 0 0 0,0 0 0 0 0,2 0 2 0 0,0-1 94 0 0,-1 0 0 0 0,1 0 0 0 0,0-1-1 0 0,0 0 1 0 0,0-1 0 0 0,0 1-1 0 0,0-1 1 0 0,1-1 0 0 0,-1 1 0 0 0,0-1-1 0 0,0-1 1 0 0,1 1 0 0 0,-1-1 0 0 0,0 0-1 0 0,0-1 1 0 0,0 0 0 0 0,0 0-1 0 0,0 0 1 0 0,0-1 0 0 0,-1 0 0 0 0,1-1-1 0 0,-1 1 1 0 0,0-1 0 0 0,0 0 0 0 0,0-1-94 0 0,8-8 116 0 0,-2-1 1 0 0,1 0-1 0 0,-2-1 1 0 0,0 0-1 0 0,-1 0 1 0 0,0-2-1 0 0,-1 1 1 0 0,-1-1-1 0 0,-1 0 1 0 0,0-1-1 0 0,-1 0 1 0 0,-1 0-1 0 0,-1 0 1 0 0,1-5-117 0 0,5-62-3867 0 0,-10 85 3788 0 0,1-5-3538 0 0,2 5-4727 0 0,-3 0-1739 0 0</inkml:trace>
  <inkml:trace contextRef="#ctx0" brushRef="#br0" timeOffset="296.202">1133 545 11979 0 0,'0'0'998'0'0,"0"0"-331"0"0,0 0-64 0 0,0 0 192 0 0,0 0 129 0 0,0 0-36 0 0,0 0-194 0 0,0 0-227 0 0,0 0-177 0 0,0 0-111 0 0,0 0-56 0 0,0 0-33 0 0,-5 32-19 0 0,-14 98-22 0 0,16-68-520 0 0,8-54-807 0 0,-3-8 510 0 0,-2 0-3079 0 0,0 0-3914 0 0,0 0 3069 0 0</inkml:trace>
  <inkml:trace contextRef="#ctx0" brushRef="#br0" timeOffset="531.761">1032 126 15115 0 0,'0'0'448'0'0,"0"0"-240"0"0,0 0-160 0 0,0 0-128 0 0,0 0-224 0 0,0 0-248 0 0,0 0-248 0 0,0 0-200 0 0,0 0-280 0 0,0 0-833 0 0,0 0-1456 0 0,0 0-2552 0 0</inkml:trace>
  <inkml:trace contextRef="#ctx0" brushRef="#br0" timeOffset="800.282">1652 4 9226 0 0,'0'0'3883'0'0,"0"0"-2522"0"0,0 0-877 0 0,0 0 24 0 0,0 0 185 0 0,0 0 173 0 0,0 0 43 0 0,0 0-115 0 0,0 0-138 0 0,0 0-102 0 0,0 0-86 0 0,0 0-64 0 0,2 19-41 0 0,7 116 591 0 0,-10-45-493 0 0,-4-1-1 0 0,-5 0 1 0 0,-12 49-461 0 0,3 50-1022 0 0,16-156-3165 0 0,3-31 2472 0 0,0-1-623 0 0,-1 0-3089 0 0,-2 0-328 0 0,3 0 2694 0 0</inkml:trace>
  <inkml:trace contextRef="#ctx0" brushRef="#br0" timeOffset="1027.967">1345 365 10538 0 0,'0'0'1118'0'0,"0"0"-609"0"0,0 0-329 0 0,0 0 103 0 0,0 0 336 0 0,0 0 294 0 0,0 0 144 0 0,0 0 20 0 0,0 0-109 0 0,0 0-162 0 0,0 0-147 0 0,0 0-126 0 0,35 0-89 0 0,112-2-36 0 0,-57-14 134 0 0,-71 8-428 0 0,192-79 49 0 0,-144 51-4199 0 0,-6-6-6059 0 0,-52 34 3295 0 0</inkml:trace>
  <inkml:trace contextRef="#ctx0" brushRef="#br0" timeOffset="1454.747">2109 0 5713 0 0,'0'0'1098'0'0,"0"0"-297"0"0,0 0 71 0 0,0 0 371 0 0,0 0 292 0 0,0 0 32 0 0,0 0-192 0 0,0 0-258 0 0,-7 32-220 0 0,-20 102-187 0 0,11-61 142 0 0,3 1 1 0 0,4 1-1 0 0,0 63-852 0 0,8-112 89 0 0,0-17-49 0 0,0 1 1 0 0,0 0-1 0 0,1 0 1 0 0,0-1-1 0 0,1 1 1 0 0,1 0-1 0 0,-1-1 1 0 0,1 1-1 0 0,1 0 0 0 0,0-1 1 0 0,1 3-41 0 0,-1-10 65 0 0,0 0-1 0 0,0-1 1 0 0,0 1-1 0 0,0-1 1 0 0,0 1-1 0 0,0-1 1 0 0,0 0-1 0 0,1 0 1 0 0,-1 0 0 0 0,1-1-1 0 0,-1 1 1 0 0,0-1-1 0 0,1 0 1 0 0,-1 0-1 0 0,1 0 1 0 0,-1 0 0 0 0,0-1-1 0 0,1 1 1 0 0,-1-1-1 0 0,0 0 1 0 0,1 0-1 0 0,-1 0 1 0 0,0-1-1 0 0,0 1 1 0 0,0-1 0 0 0,0 1-1 0 0,0-1 1 0 0,0 0-1 0 0,0 0 1 0 0,-1 0-1 0 0,1-1 1 0 0,-1 1-65 0 0,1 0 26 0 0,187-111 775 0 0,-187 114-798 0 0,-1 1 1 0 0,0-1-1 0 0,0 1 1 0 0,0-1 0 0 0,0 1-1 0 0,0 0 1 0 0,-1 0-1 0 0,1-1 1 0 0,0 2 0 0 0,-1-1-1 0 0,1 0 1 0 0,-1 0-1 0 0,0 0 1 0 0,0 0 0 0 0,0 1-1 0 0,0-1 1 0 0,0 1-1 0 0,0-1 1 0 0,-1 1 0 0 0,1-1-1 0 0,-1 1 1 0 0,0-1-1 0 0,0 1 1 0 0,0-1 0 0 0,0 1-1 0 0,0-1 1 0 0,0 1-1 0 0,-1-1 1 0 0,1 1 0 0 0,-1 1-4 0 0,0 11-127 0 0,5 44-14 0 0,13-26-3371 0 0,-8-29-817 0 0,-5-4-240 0 0,-1 0-447 0 0,-1 0-310 0 0</inkml:trace>
</inkml:ink>
</file>

<file path=ppt/ink/ink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2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42 0 0 0,'0'0'621'0'0,"0"0"746"0"0,0 0 554 0 0,0 0 289 0 0,0 0 7 0 0,0 0-187 0 0,0 0-295 0 0,0 0-314 0 0,0 0-300 0 0,0 0-275 0 0,1-7-217 0 0,1-23-173 0 0,-2 30-437 0 0,-1-1-1 0 0,0 1 0 0 0,1-1 1 0 0,-1 1-1 0 0,0-1 1 0 0,0 1-1 0 0,1 0 1 0 0,-1-1-1 0 0,0 1 0 0 0,0 0 1 0 0,0 0-1 0 0,1-1 1 0 0,-1 1-1 0 0,0 0 0 0 0,0 0 1 0 0,0 0-1 0 0,0 0 1 0 0,0 0-1 0 0,1 0 1 0 0,-1 0-1 0 0,0 0 0 0 0,0 1 1 0 0,0-1-1 0 0,1 0 1 0 0,-1 0-1 0 0,0 1 0 0 0,0-1 1 0 0,0 0-1 0 0,1 1 1 0 0,-1-1-1 0 0,0 1 1 0 0,1-1-1 0 0,-1 1 0 0 0,0 0 1 0 0,1-1-1 0 0,-1 1 1 0 0,0 0-19 0 0,-1 0 53 0 0,-28 12 86 0 0,0 1-1 0 0,2 2 1 0 0,-1 1 0 0 0,2 1 0 0 0,1 1-1 0 0,-14 13-138 0 0,39-31-5 0 0,0-1 0 0 0,0 1 1 0 0,0 0-1 0 0,0 0 0 0 0,1-1 0 0 0,-1 1 0 0 0,0 0 0 0 0,0 0 0 0 0,1 0 1 0 0,-1 0-1 0 0,1 0 0 0 0,-1 0 0 0 0,1 0 0 0 0,-1 0 0 0 0,1 0 0 0 0,0 0 1 0 0,-1 0-1 0 0,1 0 0 0 0,0 0 0 0 0,0 1 0 0 0,0-1 0 0 0,0 0 0 0 0,0 0 0 0 0,0 0 1 0 0,0 0-1 0 0,0 0 0 0 0,0 0 0 0 0,1 1 0 0 0,-1-1 0 0 0,0 0 0 0 0,1 0 1 0 0,-1 0-1 0 0,1 0 0 0 0,-1 0 0 0 0,1 0 0 0 0,0 0 0 0 0,-1 0 0 0 0,1 0 0 0 0,0-1 1 0 0,-1 1-1 0 0,1 0 0 0 0,0 0 0 0 0,0-1 0 0 0,0 1 0 0 0,0 0 0 0 0,0-1 1 0 0,0 1-1 0 0,0-1 0 0 0,1 1 5 0 0,56 21 213 0 0,-54-21-157 0 0,3 0-8 0 0,0 0 0 0 0,0 0 0 0 0,-1 1 0 0 0,1-1-1 0 0,0 1 1 0 0,-1 1 0 0 0,1-1 0 0 0,-1 1 0 0 0,0 0 0 0 0,0 1 0 0 0,0 0 0 0 0,-1 0 0 0 0,1 0 0 0 0,-1 0 0 0 0,0 1 0 0 0,0 0 0 0 0,0 0-1 0 0,-1 0 1 0 0,0 1 0 0 0,0-1 0 0 0,0 1 0 0 0,-1 0 0 0 0,1 0 0 0 0,-1 0 0 0 0,-1 1 0 0 0,1-1 0 0 0,-1 1 0 0 0,-1-1 0 0 0,1 1-1 0 0,0 7-46 0 0,-2-7 90 0 0,-1 1 0 0 0,0-1 1 0 0,0 0-1 0 0,0 0 1 0 0,-1 1-1 0 0,0-1 1 0 0,0 0-1 0 0,-1-1 0 0 0,0 1 1 0 0,0 0-1 0 0,-1-1 1 0 0,0 1-1 0 0,0-1 1 0 0,0 0-1 0 0,-1-1 0 0 0,1 1 1 0 0,-2-1-1 0 0,-4 5-91 0 0,-2 1 48 0 0,-1 0-1 0 0,0-1 1 0 0,0 0-1 0 0,-1-1 1 0 0,-1-1-1 0 0,0 0 1 0 0,0-1-1 0 0,-9 3-47 0 0,23-9-56 0 0,1 0 0 0 0,-1-1 0 0 0,0 1 0 0 0,1-1-1 0 0,-1 1 1 0 0,0-1 0 0 0,0 1 0 0 0,1-1 0 0 0,-1 0-1 0 0,0 1 1 0 0,0-1 0 0 0,0 0 0 0 0,1 1 0 0 0,-1-1-1 0 0,0 0 1 0 0,0 0 0 0 0,0 0 0 0 0,0 0 0 0 0,0 0-1 0 0,1 0 1 0 0,-1 0 0 0 0,0 0 0 0 0,0 0 0 0 0,0 0 0 0 0,0-1-1 0 0,0 1 1 0 0,1 0 0 0 0,-1 0 0 0 0,0-1 0 0 0,0 1-1 0 0,1-1 1 0 0,-1 1 0 0 0,0-1 0 0 0,0 1 0 0 0,1-1-1 0 0,-1 1 1 0 0,0-1 0 0 0,1 1 0 0 0,-1-1 0 0 0,1 0 0 0 0,-1 0-1 0 0,1 1 1 0 0,-1-1 0 0 0,1 0 0 0 0,0 0 0 0 0,-1 1-1 0 0,1-1 1 0 0,0 0 0 0 0,0 0 0 0 0,-1 0 0 0 0,1 0-1 0 0,0 1 1 0 0,0-1 0 0 0,0 0 0 0 0,0 0 0 0 0,0 0-1 0 0,0 0 1 0 0,0 0 0 0 0,0 1 0 0 0,1-2 56 0 0,38-54-11443 0 0,-26 43 7288 0 0,-3 1 1489 0 0</inkml:trace>
</inkml:ink>
</file>

<file path=ppt/ink/ink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0 9754 0 0,'0'0'2718'0'0,"0"0"-1588"0"0,0 0-521 0 0,0 0 139 0 0,0 0 271 0 0,0 0 157 0 0,0 0-85 0 0,0 0-253 0 0,0 0-278 0 0,0 0-203 0 0,0 0-115 0 0,0 0-24 0 0,0 0 40 0 0,0 12 56 0 0,-7 432 2108 0 0,-26-167-2080 0 0,20-208-460 0 0,13-68-54 0 0,0-1-74 0 0,0 0-92 0 0,0 0-73 0 0,0 0-82 0 0,7-22-6905 0 0,3 7-345 0 0,-5 11 866 0 0</inkml:trace>
</inkml:ink>
</file>

<file path=ppt/ink/ink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5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28 14019 0 0,'0'0'2000'0'0,"0"0"-327"0"0,0 0-373 0 0,0 0-173 0 0,0 0-145 0 0,0 0-228 0 0,0 0-258 0 0,0 0-218 0 0,0 0-162 0 0,0 0-167 0 0,0 0-184 0 0,0 0-181 0 0,0 0-109 0 0,-6-7-69 0 0,-17-13 3 0 0,23 42-3357 0 0,7-10-927 0 0,-3-1-3114 0 0</inkml:trace>
</inkml:ink>
</file>

<file path=ppt/ink/ink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14491 0 0,'0'0'2113'0'0,"0"0"-1841"0"0,0 0-392 0 0,0 0-257 0 0,0 0-335 0 0,0 0-416 0 0,0 0-384 0 0,0 0-497 0 0,0 0-1007 0 0,0 0-1233 0 0,0 0 496 0 0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1:36.2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378 22 0 0 0,'0'0'289'0'0,"0"0"210"0"0,-5-3 121 0 0,3 2-420 0 0,-18-12 646 0 0,2 8 2609 0 0,-85 13 478 0 0,83-1-3582 0 0,1 0 0 0 0,1 1 0 0 0,-1 1-1 0 0,1 0 1 0 0,1 2 0 0 0,-1 0 0 0 0,-14 13-351 0 0,26-19 92 0 0,0 1 1 0 0,1-1 0 0 0,-1 1 0 0 0,1 1 0 0 0,0-1-1 0 0,0 1 1 0 0,1-1 0 0 0,0 1 0 0 0,0 0-1 0 0,1 1 1 0 0,0-1 0 0 0,0 1 0 0 0,1-1-1 0 0,0 1 1 0 0,0 0 0 0 0,0 0 0 0 0,1 0-1 0 0,1 0 1 0 0,-1 0 0 0 0,1 0 0 0 0,1 4-93 0 0,-1-9 35 0 0,1 0 0 0 0,0 0 0 0 0,0 1 0 0 0,0-1 0 0 0,0 0 0 0 0,0 0 0 0 0,1 0 0 0 0,-1 0 0 0 0,1 0 1 0 0,0-1-1 0 0,0 1 0 0 0,0 0 0 0 0,0-1 0 0 0,0 1 0 0 0,0-1 0 0 0,1 0 0 0 0,-1 0 0 0 0,1 0 0 0 0,0 0 0 0 0,0 0 0 0 0,0 0 1 0 0,0-1-1 0 0,0 1 0 0 0,0-1 0 0 0,0 0 0 0 0,0 0 0 0 0,0 0 0 0 0,0-1 0 0 0,3 1-35 0 0,99 2 1175 0 0,-91-7-1055 0 0,-1 0 0 0 0,1-1-1 0 0,-1 0 1 0 0,0-1 0 0 0,-1-1 0 0 0,0 0-1 0 0,0 0 1 0 0,0-1 0 0 0,-1-1 0 0 0,0 0-1 0 0,-1-1 1 0 0,0 0 0 0 0,7-8-120 0 0,22-19 292 0 0,65-61 450 0 0,-102 98-732 0 0,-1 0-1 0 0,1 0 0 0 0,-1 0 1 0 0,0 1-1 0 0,1-1 0 0 0,-1 1 0 0 0,1-1 1 0 0,-1 1-1 0 0,0 0 0 0 0,0-1 0 0 0,1 1 1 0 0,-1 0-1 0 0,0 0 0 0 0,0 0 1 0 0,0 0-1 0 0,0 0 0 0 0,0 0 0 0 0,0 0 1 0 0,0 0-1 0 0,0 0 0 0 0,0 0 1 0 0,0 1-1 0 0,-1-1 0 0 0,1 0 0 0 0,-1 1 1 0 0,1-1-1 0 0,-1 0 0 0 0,1 1 1 0 0,-1-1-1 0 0,0 1 0 0 0,1-1 0 0 0,-1 0 1 0 0,0 1-1 0 0,0-1 0 0 0,0 1 1 0 0,0-1-1 0 0,0 1-9 0 0,2 6 35 0 0,5 13-75 0 0,-5-12-73 0 0,0-1 1 0 0,0 1 0 0 0,1-1 0 0 0,0 0 0 0 0,0 0-1 0 0,1 0 1 0 0,0 0 0 0 0,1 0 0 0 0,0-1-1 0 0,0 0 1 0 0,0 0 0 0 0,1 0 0 0 0,0-1-1 0 0,1 0 1 0 0,-1 0 0 0 0,1 0 0 0 0,4 1 112 0 0,29-2-6714 0 0,-29-5 2413 0 0,-1 0-2144 0 0</inkml:trace>
</inkml:ink>
</file>

<file path=ppt/ink/ink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0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54 133 10194 0 0,'0'0'4300'0'0,"0"0"-2927"0"0,0 0-771 0 0,0 0 207 0 0,0 0 198 0 0,0 0 32 0 0,0 0-215 0 0,0 0-329 0 0,0 0-216 0 0,0 0-119 0 0,0 0-60 0 0,0 0-17 0 0,-10 32-53 0 0,-28 97-50 0 0,33-83-1384 0 0,5-46 1379 0 0,6 6-2261 0 0,0-5-5771 0 0,-4-1-1446 0 0</inkml:trace>
  <inkml:trace contextRef="#ctx0" brushRef="#br0" timeOffset="550.9">271 303 11050 0 0,'0'0'1185'0'0,"0"0"-468"0"0,0 0-9 0 0,0 0 274 0 0,0 0 166 0 0,0 0-68 0 0,0 0-236 0 0,0 0-233 0 0,0 0-144 0 0,0 0-88 0 0,17-33-98 0 0,53-99-89 0 0,-26 72 32 0 0,-35 50-248 0 0,-6 5-30 0 0,1 0 1 0 0,1 0-1 0 0,-1 1 0 0 0,0-1 1 0 0,1 1-1 0 0,0 0 0 0 0,0 0 1 0 0,1 1-1 0 0,-1-1 0 0 0,1 1 1 0 0,-1 0-1 0 0,1 1 0 0 0,0-1 1 0 0,0 1-1 0 0,0 0 0 0 0,3 0 54 0 0,-7 4-46 0 0,0 0-1 0 0,0 0 0 0 0,0 1 1 0 0,0-1-1 0 0,0 0 0 0 0,-1 1 1 0 0,1-1-1 0 0,-1 1 1 0 0,0-1-1 0 0,0 1 0 0 0,0 0 1 0 0,0 0-1 0 0,0-1 0 0 0,0 1 1 0 0,-1 0-1 0 0,0 0 0 0 0,1 0 1 0 0,-1 0-1 0 0,0 1 47 0 0,1 2 12 0 0,3 39 243 0 0,18 43 362 0 0,-21-86-482 0 0,1 1 0 0 0,-1 0 0 0 0,1-1 0 0 0,-1 0 0 0 0,1 1 0 0 0,0-1 0 0 0,0 0 0 0 0,0 0 0 0 0,1 0 0 0 0,-1 0 0 0 0,0 0 0 0 0,1 0 0 0 0,-1-1 0 0 0,1 1 0 0 0,-1-1 0 0 0,1 0 0 0 0,0 0 0 0 0,0 0 0 0 0,0 0 0 0 0,-1 0 0 0 0,1-1 0 0 0,0 1 0 0 0,0-1 0 0 0,0 1 0 0 0,0-1 0 0 0,0 0 0 0 0,0-1 0 0 0,0 1 0 0 0,0 0 0 0 0,0-1 0 0 0,0 0 0 0 0,0 1 0 0 0,-1-1 0 0 0,1 0 0 0 0,0 0 0 0 0,0-1 0 0 0,-1 1 0 0 0,1-1-135 0 0,86-80 1309 0 0,-37 29-3673 0 0,-27 34-2193 0 0,-6 12-4174 0 0,-11 6-1039 0 0</inkml:trace>
  <inkml:trace contextRef="#ctx0" brushRef="#br0" timeOffset="1079.023">1250 1 8922 0 0,'0'0'2736'0'0,"0"0"-674"0"0,0 0-297 0 0,0 0-56 0 0,0 0-144 0 0,0 0-262 0 0,0 0-314 0 0,0 0-282 0 0,0 0-196 0 0,0 0-147 0 0,0 0-120 0 0,0 0-92 0 0,0 0-55 0 0,-20 4-41 0 0,-66 16-36 0 0,82-19-22 0 0,-1 0 0 0 0,1 0 0 0 0,0 0 1 0 0,0 1-1 0 0,0 0 0 0 0,0 0 0 0 0,1 0 0 0 0,-1 0 0 0 0,0 1 0 0 0,1-1 0 0 0,-1 1 0 0 0,1 0 0 0 0,0 0 0 0 0,0 0 0 0 0,0 0 0 0 0,1 1 0 0 0,-2 1 2 0 0,-4 6-21 0 0,1-3-59 0 0,2 1 1 0 0,-1 0 0 0 0,1 0 0 0 0,1 0 0 0 0,0 1-1 0 0,0-1 1 0 0,1 1 0 0 0,0 0 0 0 0,0 0-1 0 0,1 0 1 0 0,1 0 0 0 0,0 1 0 0 0,0-1 0 0 0,1 0-1 0 0,1 10 80 0 0,1-16-14 0 0,1 0 0 0 0,-1 0 0 0 0,1 0-1 0 0,0 0 1 0 0,1-1 0 0 0,-1 0 0 0 0,1 1 0 0 0,-1-1-1 0 0,1-1 1 0 0,0 1 0 0 0,0 0 0 0 0,0-1-1 0 0,0 0 1 0 0,1 0 0 0 0,-1 0 0 0 0,0-1 0 0 0,1 1-1 0 0,0-1 1 0 0,-1 0 0 0 0,1 0 0 0 0,0-1-1 0 0,-1 1 1 0 0,1-1 0 0 0,0 0 0 0 0,-1 0-1 0 0,1-1 1 0 0,0 1 0 0 0,0-1 0 0 0,-1 0 0 0 0,1-1 14 0 0,10-2 160 0 0,0-2 1 0 0,0 0-1 0 0,-1-1 1 0 0,1 0-1 0 0,-2-1 1 0 0,1 0-1 0 0,-1-1 1 0 0,-1-1-1 0 0,9-8-160 0 0,-16 15 36 0 0,154-111 1240 0 0,-156 112-1274 0 0,-1 1 0 0 0,1 0 0 0 0,0 0 0 0 0,0 0 0 0 0,0 0 0 0 0,0 0-1 0 0,0 1 1 0 0,-1-1 0 0 0,1 1 0 0 0,0 0 0 0 0,0 0 0 0 0,0 0 0 0 0,0 0 0 0 0,0 1-1 0 0,0-1 1 0 0,0 1 0 0 0,0 0 0 0 0,0 0 0 0 0,0 0 0 0 0,0 0 0 0 0,-1 0 0 0 0,1 0 0 0 0,0 1-1 0 0,-1-1 1 0 0,1 1 0 0 0,-1 0 0 0 0,0 0 0 0 0,1 0 0 0 0,-1 0 0 0 0,0 0 0 0 0,0 1 0 0 0,0-1-1 0 0,-1 0 1 0 0,1 1 0 0 0,-1-1 0 0 0,1 1 0 0 0,-1 0 0 0 0,0 0 0 0 0,0-1 0 0 0,0 1 0 0 0,0 1-2 0 0,12 31-4 0 0,-2 1 1 0 0,-1 0 0 0 0,-3 1 0 0 0,0-1-1 0 0,-2 1 1 0 0,-2 0 0 0 0,-2 1 0 0 0,-1-1-1 0 0,-2 6 4 0 0,2-30-24 0 0,1 110-368 0 0,2-29 50 0 0,-5 0 0 0 0,-3 0 1 0 0,-6 2 341 0 0,-26 37-22 0 0,35-128 66 0 0,0-1 1 0 0,0 1 0 0 0,-1-1 0 0 0,1 0-1 0 0,-1 0 1 0 0,0 0 0 0 0,-1 0-1 0 0,1 0 1 0 0,0-1 0 0 0,-1 1 0 0 0,0-1-1 0 0,0 0 1 0 0,0 0 0 0 0,0 0 0 0 0,-1-1-1 0 0,1 1 1 0 0,0-1 0 0 0,-1 0-1 0 0,0-1 1 0 0,0 1 0 0 0,1-1 0 0 0,-1 0-1 0 0,0 0 1 0 0,0 0 0 0 0,-4 0-45 0 0,6-2 42 0 0,0 1 1 0 0,1-1 0 0 0,-1 1 0 0 0,0-1-1 0 0,1 0 1 0 0,-1 0 0 0 0,1 0-1 0 0,-1 0 1 0 0,1-1 0 0 0,0 1-1 0 0,-1-1 1 0 0,1 1 0 0 0,0-1 0 0 0,0 0-1 0 0,0 0 1 0 0,0 0 0 0 0,1 0-1 0 0,-1 0 1 0 0,0 0 0 0 0,1 0-1 0 0,0 0 1 0 0,-1-1 0 0 0,1 1 0 0 0,0-1-1 0 0,0 1 1 0 0,0-1 0 0 0,0 1-1 0 0,0-3-42 0 0,-12-78 584 0 0,13 59-544 0 0,2 0 0 0 0,0 0 0 0 0,1 0 0 0 0,1 1 0 0 0,1-1 0 0 0,1 1 0 0 0,2 0 0 0 0,0 1 0 0 0,7-13-40 0 0,7-10-201 0 0,2 2 0 0 0,1 1 0 0 0,3 1 0 0 0,1 1 0 0 0,2 1 0 0 0,2 2 0 0 0,1 1 0 0 0,2 2 201 0 0,112-86-10568 0 0,-119 100-1067 0 0</inkml:trace>
</inkml:ink>
</file>

<file path=ppt/ink/ink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17 147 4793 0 0,'0'0'4289'0'0,"0"0"-3417"0"0,0 0-328 0 0,0 0 208 0 0,0 0 249 0 0,0 0 111 0 0,0 0-168 0 0,0 0-376 0 0,0 0-296 0 0,0 0-192 0 0,0 0-96 0 0,0 0-136 0 0,0 0-176 0 0,0 0-296 0 0,-16 137-624 0 0,18-134-1249 0 0,-1-3-1624 0 0,-1 0-2120 0 0</inkml:trace>
  <inkml:trace contextRef="#ctx0" brushRef="#br0" timeOffset="532.676">314 170 592 0 0,'0'0'1527'0'0,"0"0"-680"0"0,0 0-446 0 0,0 0-177 0 0,0 31-68 0 0,0 100-37 0 0,0 67 2374 0 0,-21-136 1466 0 0,-11-69 1720 0 0,29-2-5497 0 0,1 1 0 0 0,1-1 1 0 0,-1 0-1 0 0,1 0 1 0 0,1 0-1 0 0,0 1 0 0 0,0-1 1 0 0,1 0-1 0 0,0 0 0 0 0,0 0 1 0 0,1 0-1 0 0,0 1 1 0 0,1-1-1 0 0,0 1 0 0 0,0 0 1 0 0,1-1-183 0 0,9-24-22 0 0,1 1 0 0 0,2 0 1 0 0,1 1-1 0 0,1 1 0 0 0,2 0 1 0 0,1 2-1 0 0,2 0 0 0 0,0 1 1 0 0,2 2-1 0 0,0 0 0 0 0,2 2 1 0 0,25-17 21 0 0,-44 34-22 0 0,0 0-1 0 0,0 0 1 0 0,1 1 0 0 0,0 1 0 0 0,0-1 0 0 0,0 1 0 0 0,0 1 0 0 0,1 0 0 0 0,-1 0-1 0 0,1 1 1 0 0,0 0 0 0 0,-1 0 0 0 0,1 1 0 0 0,0 1 0 0 0,0-1 0 0 0,0 2 0 0 0,0-1 22 0 0,-6 3 26 0 0,-1 1 1 0 0,0-1-1 0 0,1 1 1 0 0,-2-1-1 0 0,1 1 1 0 0,0 0 0 0 0,-1 0-1 0 0,0 0 1 0 0,0 0-1 0 0,0 0 1 0 0,0 0-1 0 0,-1 1 1 0 0,1-1-1 0 0,-1 1 1 0 0,0-1 0 0 0,-1 1-1 0 0,1-1 1 0 0,-1 1-1 0 0,0 0 1 0 0,0-1-1 0 0,0 1 1 0 0,-1 0 0 0 0,1-1-1 0 0,-1 1 1 0 0,0 0-27 0 0,-3 4 116 0 0,0 0 0 0 0,0-1 1 0 0,0 1-1 0 0,-1-1 1 0 0,-1 0-1 0 0,1 0 0 0 0,-1 0 1 0 0,0-1-1 0 0,-1 0 1 0 0,0 0-1 0 0,0-1 0 0 0,-1 0 1 0 0,1 0-1 0 0,-1-1 0 0 0,-9 5-116 0 0,-95 30-289 0 0,63-40-3933 0 0,36-3-175 0 0,5-1-1456 0 0,1 1-74 0 0</inkml:trace>
  <inkml:trace contextRef="#ctx0" brushRef="#br0" timeOffset="1390.665">1041 85 2312 0 0,'0'0'1366'0'0,"0"0"-235"0"0,0 0 16 0 0,0 0 360 0 0,0 0 336 0 0,0 0 71 0 0,0 0-286 0 0,0 0-453 0 0,0 0-402 0 0,0 0-270 0 0,0 0-113 0 0,0 0-16 0 0,0 0 55 0 0,-1 14 41 0 0,-13 112 739 0 0,8-32-655 0 0,-26 164 89 0 0,8-205 276 0 0,18-110 1475 0 0,9 37-2389 0 0,1 0 0 0 0,0 0 0 0 0,2 0 0 0 0,0 1 0 0 0,2-1 0 0 0,0 2 0 0 0,1-1 0 0 0,0 1 0 0 0,2 0 0 0 0,0 1 0 0 0,12-14-5 0 0,-5 4-4 0 0,10-14 11 0 0,2 2 1 0 0,1 1 0 0 0,2 1-1 0 0,2 2 1 0 0,14-10-8 0 0,-46 41-1 0 0,1 0-1 0 0,0 0 1 0 0,1 1 0 0 0,-1 0-1 0 0,1 0 1 0 0,-1 0-1 0 0,1 0 1 0 0,0 1 0 0 0,0-1-1 0 0,0 1 1 0 0,0 1-1 0 0,0-1 1 0 0,1 1 0 0 0,-1 0-1 0 0,0 0 1 0 0,1 0-1 0 0,-1 1 1 0 0,1 0 0 0 0,-1 0-1 0 0,2 0 2 0 0,-4 3 11 0 0,-1 0 1 0 0,1 0-1 0 0,0 0 0 0 0,-1 1 0 0 0,0-1 0 0 0,1 0 0 0 0,-1 1 0 0 0,-1 0 1 0 0,1-1-1 0 0,0 1 0 0 0,-1 0 0 0 0,0 0 0 0 0,0 0 0 0 0,0 0 1 0 0,-1 0-1 0 0,1 0 0 0 0,-1 0 0 0 0,0 0 0 0 0,0 0 0 0 0,0 0 0 0 0,0 0 1 0 0,-2 4-12 0 0,4 0 46 0 0,-2 0 0 0 0,1 1 1 0 0,-1-1-1 0 0,-1 0 1 0 0,1 1-1 0 0,-1-1 0 0 0,-1 0 1 0 0,0 1-1 0 0,0-1 0 0 0,0 0 1 0 0,-1 0-1 0 0,0-1 1 0 0,-1 1-1 0 0,0-1 0 0 0,0 1 1 0 0,0-1-1 0 0,-1 0 1 0 0,0-1-1 0 0,-1 1 0 0 0,1-1 1 0 0,-1 0-1 0 0,0 0 0 0 0,-5 2-46 0 0,6-5-48 0 0,1-1 0 0 0,-1 0 0 0 0,1 0 0 0 0,-1 0 0 0 0,0-1 0 0 0,0 0 0 0 0,0 0 0 0 0,0 0 0 0 0,0 0 0 0 0,0-1 0 0 0,0 0 0 0 0,0 0 0 0 0,0 0 0 0 0,0-1 0 0 0,0 1 0 0 0,0-1 0 0 0,0-1 0 0 0,0 1 0 0 0,0-1 0 0 0,1 1 0 0 0,-1-1 0 0 0,0-1 48 0 0,-54-47-4809 0 0,50 17-1951 0 0,14 12-3701 0 0,-1 16 9493 0 0</inkml:trace>
</inkml:ink>
</file>

<file path=ppt/ink/ink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0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0 827 0 0 0,'0'0'104'0'0,"0"0"253"0"0,0 0 144 0 0,0 0 476 0 0,0 0 667 0 0,0 0 496 0 0,0 0 157 0 0,0 0-141 0 0,0 0-287 0 0,0 0-304 0 0,0 0-256 0 0,10-8-218 0 0,97-110 2143 0 0,235-388 186 0 0,-248 326-2999 0 0,-89 165-333 0 0,-9 23-426 0 0,-10 25-174 0 0,4-6 499 0 0,1 1 0 0 0,1 0 0 0 0,1 1 0 0 0,2 0 0 0 0,0 0 0 0 0,3 0 0 0 0,0 0 0 0 0,2 1 0 0 0,2 23 13 0 0,-1-45 58 0 0,0-1 1 0 0,1 0-1 0 0,0 0 0 0 0,0-1 1 0 0,1 1-1 0 0,0 0 0 0 0,0-1 1 0 0,0 1-1 0 0,1-1 0 0 0,0 0 1 0 0,0 0-1 0 0,0-1 0 0 0,1 1 1 0 0,0-1-1 0 0,0 0 0 0 0,0 0 1 0 0,1-1-1 0 0,0 1 0 0 0,0-1 0 0 0,0 0 1 0 0,0-1-1 0 0,0 0 0 0 0,1 0 1 0 0,-1 0-1 0 0,1-1 0 0 0,0 0 1 0 0,0 0-1 0 0,0 0 0 0 0,0-1 1 0 0,0 0-1 0 0,0-1 0 0 0,1 1 1 0 0,-1-2-1 0 0,0 1 0 0 0,0-1 1 0 0,0 0-1 0 0,0 0 0 0 0,0-1 1 0 0,0 1-1 0 0,0-2 0 0 0,0 1-58 0 0,9-7 112 0 0,0 0-1 0 0,-1-1 0 0 0,-1 0 1 0 0,0-1-1 0 0,0-1 0 0 0,-1 0 1 0 0,0-1-1 0 0,-1 0 0 0 0,-1-1 1 0 0,0 0-1 0 0,-1-1 1 0 0,0 0-1 0 0,-1-1 0 0 0,5-14-111 0 0,4-25-1305 0 0,-15 36-2197 0 0,0 0-4465 0 0,-3 12-862 0 0</inkml:trace>
  <inkml:trace contextRef="#ctx0" brushRef="#br0" timeOffset="283.648">1320 109 14779 0 0,'0'0'546'0'0,"0"0"-204"0"0,0 0 61 0 0,0 0 252 0 0,0 0 193 0 0,0 0 43 0 0,-17 35-142 0 0,-54 111-210 0 0,48-57-15 0 0,24-73-433 0 0,-2-8-33 0 0,0-1 0 0 0,0 1 0 0 0,1 0 0 0 0,0-1 0 0 0,1 1-1 0 0,-1-1 1 0 0,1 1 0 0 0,1-1 0 0 0,0 1 0 0 0,0-1 0 0 0,0 0 0 0 0,1 0 0 0 0,0 0 0 0 0,0 0-1 0 0,1 0 1 0 0,0 0 0 0 0,0-1 0 0 0,0 0 0 0 0,1 0 0 0 0,0 0 0 0 0,0-1 0 0 0,0 1 0 0 0,1-1 0 0 0,0 0-1 0 0,0-1 1 0 0,0 0 0 0 0,1 0 0 0 0,0 0 0 0 0,6 2-58 0 0,-9-4 115 0 0,0 0 1 0 0,0-1-1 0 0,0 0 0 0 0,1 0 0 0 0,-1 0 1 0 0,0 0-1 0 0,1-1 0 0 0,-1 0 0 0 0,1 0 1 0 0,-1 0-1 0 0,0 0 0 0 0,1-1 1 0 0,-1 0-1 0 0,1 0 0 0 0,-1 0 0 0 0,0 0 1 0 0,0-1-1 0 0,0 1 0 0 0,0-1 0 0 0,0 0 1 0 0,0 0-1 0 0,0-1 0 0 0,-1 1 1 0 0,1-1-1 0 0,-1 0 0 0 0,1 0 0 0 0,-1 0 1 0 0,0 0-1 0 0,0 0 0 0 0,0-2-115 0 0,10-14-15 0 0,0-2-1 0 0,-2 0 1 0 0,0 0 0 0 0,-1-1-1 0 0,-2 0 1 0 0,0-1 0 0 0,-1 0-1 0 0,-1 0 1 0 0,-1 0 0 0 0,-2-1-1 0 0,0 1 1 0 0,-1-1 0 0 0,-2 0-1 0 0,-1-19 16 0 0,-24-30-3461 0 0,10 52-595 0 0,-3 1-3645 0 0,10 9-2370 0 0</inkml:trace>
  <inkml:trace contextRef="#ctx0" brushRef="#br0" timeOffset="1485.971">1473 135 0 0 0,'12'-9'57'0'0,"-9"7"265"0"0,-4 0 113 0 0,1 0 0 0 0,-1-1 1 0 0,1 1-1 0 0,-1 0 0 0 0,1 0 1 0 0,-1 0-1 0 0,0 0 0 0 0,0 0 0 0 0,0 0 1 0 0,-1 0-1 0 0,1 0 0 0 0,0 0 1 0 0,-1 1-1 0 0,1-1 0 0 0,-1 0 1 0 0,1 1-1 0 0,-1-1 0 0 0,0 1 0 0 0,0 0 1 0 0,0-1-1 0 0,0 1 0 0 0,0 0 1 0 0,0 0-1 0 0,-1 0-435 0 0,-4-2 245 0 0,0 0 0 0 0,0 1 0 0 0,0 0 0 0 0,0 0 0 0 0,0 0 0 0 0,0 1 1 0 0,-1 0-1 0 0,1 1 0 0 0,0-1 0 0 0,-1 2 0 0 0,1-1 0 0 0,-2 1-245 0 0,-37 29-3401 0 0,32-13-3643 0 0,13-13 3722 0 0</inkml:trace>
</inkml:ink>
</file>

<file path=ppt/ink/ink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8:48.428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2762 579 0 0 0,'0'0'237'0'0,"0"0"690"0"0,0 0 136 0 0,0 0-107 0 0,0 0-107 0 0,-7-4-108 0 0,-69-32 4052 0 0,-102 28 592 0 0,151 11-5083 0 0,0 0 0 0 0,0 2 0 0 0,1 1 0 0 0,0 1 0 0 0,0 1 0 0 0,1 1 0 0 0,0 1 0 0 0,0 2 0 0 0,2 0 0 0 0,-1 2 0 0 0,1 0 0 0 0,-2 5-302 0 0,-101 73 1068 0 0,1-3-244 0 0,85-53-550 0 0,1 3-1 0 0,2 1 1 0 0,2 1 0 0 0,2 2-1 0 0,0 4-273 0 0,-84 145 823 0 0,5 117 189 0 0,102-265-898 0 0,3 0 0 0 0,1 0 0 0 0,2 1 0 0 0,2 0 1 0 0,2 0-1 0 0,4 20-114 0 0,27 95 374 0 0,-23-129-298 0 0,2 0 1 0 0,1-1-1 0 0,1 0 0 0 0,2-1 0 0 0,1-1 1 0 0,1 0-1 0 0,1-1 0 0 0,18 20-76 0 0,-9-7 73 0 0,72 88 138 0 0,-75-103-137 0 0,1-1 1 0 0,2-2 0 0 0,0-1 0 0 0,1-1-1 0 0,1-1 1 0 0,13 6-75 0 0,113 51 207 0 0,66 6 99 0 0,-167-65-201 0 0,2-2 0 0 0,-1-3 0 0 0,2-2 0 0 0,10-1-105 0 0,169 9 394 0 0,-7-33-53 0 0,-189 12-286 0 0,0-3 0 0 0,-1-1-1 0 0,0-2 1 0 0,0-1 0 0 0,-1-2-1 0 0,0-2 1 0 0,-1-1 0 0 0,-1-2-1 0 0,5-5-54 0 0,57-31 124 0 0,23-17 10 0 0,16-38 136 0 0,0-46-123 0 0,-36 14 137 0 0,-88 116-241 0 0,0 0-1 0 0,-2-1 0 0 0,0 0 1 0 0,-2 0-1 0 0,-1-1 1 0 0,-1 0-1 0 0,-1-1 0 0 0,-1 1 1 0 0,-1-8-43 0 0,3-36 56 0 0,5-202 57 0 0,-64 128-145 0 0,-55-80 157 0 0,20 106-165 0 0,55 67 55 0 0,-15-6 6 0 0,-2-7-6 0 0,-47-26-28 0 0,52 49 27 0 0,-28-22-15 0 0,1 16-12 0 0,23 15 11 0 0,-46-9-70 0 0,-15-3 11 0 0,21 25-55 0 0,32 6 25 0 0,11 0 71 0 0,8 2-24 0 0,-46-10-36 0 0,-75 13-421 0 0,24 15-2192 0 0,111-20-1040 0 0,18 7-102 0 0,0 0-3784 0 0,6 6 7146 0 0,-2 0-10019 0 0</inkml:trace>
  <inkml:trace contextRef="#ctx0" brushRef="#br0" timeOffset="1884.595">1 3072 0 0 0,'0'0'275'0'0,"31"-3"629"0"0,98-10 183 0 0,-18 7 1664 0 0,52-7 3662 0 0,162 10-6413 0 0,-184 4 1305 0 0,99 17-76 0 0,-100-17-586 0 0,307-13 1540 0 0,-85-25-686 0 0,-24 1 270 0 0,-245 28-1379 0 0,0 5 0 0 0,70 7-388 0 0,88 14 276 0 0,34-26 243 0 0,-181-5-284 0 0,294-22 302 0 0,132 13-97 0 0,15 15-99 0 0,-53-16 97 0 0,235-32 326 0 0,-412 41-544 0 0,31 6 49 0 0,-279 8-291 0 0,-66 0-60 0 0,-1 0-95 0 0,0 0-164 0 0,0 0-270 0 0,0 0-351 0 0,0 0-491 0 0,-7 0-4372 0 0,4 0-1227 0 0,0 0-1292 0 0</inkml:trace>
  <inkml:trace contextRef="#ctx0" brushRef="#br0" timeOffset="3502.026">2808 1787 1088 0 0,'0'0'642'0'0,"0"0"-15"0"0,0 0 211 0 0,0 0 281 0 0,0 0 180 0 0,0 0-28 0 0,0 0-228 0 0,0 0-253 0 0,0 0-220 0 0,0 0-148 0 0,0 0-52 0 0,-7 6-11 0 0,-24 21 13 0 0,23-20 2 0 0,14-5 3751 0 0,12-17-2800 0 0,-11 10-315 0 0,-7 5-766 0 0,0 0 15 0 0,0 0-1 0 0,0 0 0 0 0,0 0-26 0 0,-16 25 915 0 0,16-28-2992 0 0,0 3-5907 0 0,0 0-2693 0 0</inkml:trace>
  <inkml:trace contextRef="#ctx0" brushRef="#br0" timeOffset="5177.147">2225 1684 1288 0 0,'0'0'536'0'0,"0"0"-229"0"0,0 0-15 0 0,0 0 314 0 0,0 0 365 0 0,0 0 187 0 0,0 0-16 0 0,0 0-203 0 0,0 0-275 0 0,0 0-212 0 0,0 0-141 0 0,0 0-88 0 0,-17 33-25 0 0,-53 106-15 0 0,5-17 385 0 0,56-107-474 0 0,-1 0-1 0 0,0-1 1 0 0,-2 0-1 0 0,1 0 1 0 0,-2-2-1 0 0,0 1 1 0 0,0-2-1 0 0,-4 3-93 0 0,27-30 3558 0 0,48-68-2331 0 0,191-258 91 0 0,-203 302-1021 0 0,-45 40-294 0 0,0 0-1 0 0,0 1 0 0 0,0-1 1 0 0,0 0-1 0 0,1 1 1 0 0,-1-1-1 0 0,0 1 1 0 0,0-1-1 0 0,0 1 0 0 0,0-1 1 0 0,0 1-1 0 0,0 0 1 0 0,0 0-1 0 0,-1-1 0 0 0,1 1 1 0 0,0 0-1 0 0,0 0 1 0 0,0 0-1 0 0,-1 0 0 0 0,1 0 1 0 0,-1 0-1 0 0,1 0 1 0 0,0 0-1 0 0,-1 0 0 0 0,0 0 1 0 0,1 0-1 0 0,-1 1 1 0 0,0-1-1 0 0,0 0 0 0 0,1 0 1 0 0,-1 0-1 0 0,0 0 1 0 0,0 1-1 0 0,0-1 0 0 0,0 0 1 0 0,-1 0-1 0 0,1 0 1 0 0,0 0-1 0 0,0 1 0 0 0,-1-1-2 0 0,44 209 1077 0 0,6-60-711 0 0,-34-120-246 0 0,-15-30-73 0 0,0 0 41 0 0,0 0 45 0 0,0 0 38 0 0,0 0 42 0 0,0 0 30 0 0,0 0 13 0 0,0 0 38 0 0,0 0 23 0 0,0 0-12 0 0,0 0-2 0 0,0 0-59 0 0,-17-8 271 0 0,-37-21-243 0 0,-115-51-1033 0 0,130 52-312 0 0,15 12-2351 0 0,1-3-7892 0 0,21 15 5844 0 0</inkml:trace>
  <inkml:trace contextRef="#ctx0" brushRef="#br0" timeOffset="7404.589">2944 2865 0 0 0,'0'0'681'0'0,"0"0"262"0"0,0 0 63 0 0,0 0-17 0 0,0 0-14 0 0,0-6 46 0 0,-5-35 1211 0 0,-13 12 4800 0 0,-13 30-4608 0 0,-26 38-2115 0 0,54-35-300 0 0,0 0 1 0 0,0 1 0 0 0,0-1-1 0 0,1 1 1 0 0,0-1 0 0 0,0 1-1 0 0,0 0 1 0 0,0 0 0 0 0,1 0-1 0 0,0 0 1 0 0,0 0-1 0 0,0 0 1 0 0,0 0 0 0 0,1 0-1 0 0,0 5-9 0 0,0-8 57 0 0,0 0-1 0 0,0 0 0 0 0,0 0 0 0 0,1 1 1 0 0,-1-1-1 0 0,1 0 0 0 0,-1 0 0 0 0,1 0 1 0 0,0 0-1 0 0,0 0 0 0 0,-1 0 0 0 0,1 0 1 0 0,1-1-1 0 0,-1 1 0 0 0,0 0 0 0 0,0 0 1 0 0,1-1-1 0 0,-1 1 0 0 0,1-1 0 0 0,-1 1 1 0 0,1-1-1 0 0,0 0 0 0 0,-1 0 0 0 0,1 0 1 0 0,0 1-1 0 0,0-2 0 0 0,0 1 0 0 0,0 0 1 0 0,0 0-1 0 0,0-1 0 0 0,0 1 0 0 0,0-1 1 0 0,0 1-1 0 0,0-1 0 0 0,0 0 0 0 0,1 0 1 0 0,-1 0-57 0 0,4 0 123 0 0,0-1 1 0 0,-1 1-1 0 0,1-1 1 0 0,0 0 0 0 0,-1-1-1 0 0,1 1 1 0 0,-1-1-1 0 0,0-1 1 0 0,1 1 0 0 0,-1-1-1 0 0,0 1 1 0 0,-1-1-1 0 0,1-1 1 0 0,0 1 0 0 0,-1-1-1 0 0,0 0 1 0 0,0 0 0 0 0,0 0-1 0 0,0 0 1 0 0,0-1-1 0 0,-1 1 1 0 0,0-1 0 0 0,0 0-1 0 0,0 0 1 0 0,-1 0-1 0 0,0-1 1 0 0,0 1 0 0 0,0 0-1 0 0,0-1 1 0 0,-1 1-1 0 0,0-1 1 0 0,0 0 0 0 0,-1 1-1 0 0,0-1 1 0 0,0-3-124 0 0,-1 7-20 0 0,-1 0-1 0 0,-1 0 1 0 0,1 0 0 0 0,0 1 0 0 0,0-1 0 0 0,-1 1-1 0 0,1-1 1 0 0,-1 1 0 0 0,1 0 0 0 0,-1 0 0 0 0,0 0-1 0 0,1 0 1 0 0,-1 0 0 0 0,0 1 0 0 0,1-1 0 0 0,-1 1-1 0 0,0 0 1 0 0,0 0 0 0 0,0 0 0 0 0,0 0 0 0 0,1 0-1 0 0,-1 1 1 0 0,0-1 0 0 0,0 1 0 0 0,1-1 0 0 0,-1 1-1 0 0,0 0 21 0 0,-6 4-81 0 0,-1-1-1 0 0,1 2 0 0 0,0-1 0 0 0,0 1 1 0 0,0 0-1 0 0,1 1 0 0 0,0 0 0 0 0,0 1 1 0 0,1-1-1 0 0,-5 8 82 0 0,12-15-5 0 0,-1 1 0 0 0,1 0 0 0 0,0-1-1 0 0,0 1 1 0 0,0 0 0 0 0,0-1 0 0 0,0 1 0 0 0,0 0 0 0 0,0-1 0 0 0,0 1 0 0 0,0 0-1 0 0,0-1 1 0 0,0 1 0 0 0,0-1 0 0 0,1 1 0 0 0,-1 0 0 0 0,0-1 0 0 0,0 1 0 0 0,1-1 0 0 0,-1 1-1 0 0,0 0 1 0 0,1-1 0 0 0,-1 1 0 0 0,0-1 0 0 0,1 1 0 0 0,-1-1 0 0 0,1 1 0 0 0,-1-1 0 0 0,1 0-1 0 0,-1 1 1 0 0,1-1 0 0 0,-1 0 0 0 0,1 1 0 0 0,0-1 0 0 0,-1 0 0 0 0,1 1 0 0 0,-1-1 0 0 0,1 0-1 0 0,0 0 1 0 0,-1 0 0 0 0,1 0 0 0 0,0 0 0 0 0,-1 0 0 0 0,1 0 0 0 0,0 0 0 0 0,-1 0-1 0 0,1 0 1 0 0,0 0 0 0 0,-1 0 0 0 0,1 0 0 0 0,0 0 0 0 0,0-1 5 0 0,41 4 218 0 0,-42-3-217 0 0,13-1-59 0 0,0-1-1 0 0,-1 0 0 0 0,1-1 1 0 0,-1 0-1 0 0,0-1 1 0 0,0 0-1 0 0,0-1 0 0 0,-1 0 1 0 0,2-2 58 0 0,36-18-5569 0 0,-33 16 1647 0 0,-5 2-6494 0 0</inkml:trace>
  <inkml:trace contextRef="#ctx0" brushRef="#br0" timeOffset="8415.593">3267 2162 6561 0 0,'0'0'1855'0'0,"0"0"-316"0"0,0 0-133 0 0,0 0 122 0 0,0 0 105 0 0,0 0-106 0 0,0 0-310 0 0,0 0-336 0 0,0 0-289 0 0,0 0-207 0 0,0 0-142 0 0,0 0-82 0 0,0 0-34 0 0,-3 1-23 0 0,-1 4-43 0 0,1-1 0 0 0,0 1 1 0 0,0 0-1 0 0,0 0 0 0 0,1 0 0 0 0,-1 0 0 0 0,1 1 1 0 0,1-1-1 0 0,-1 1 0 0 0,1-1 0 0 0,0 1 1 0 0,0-1-1 0 0,0 1 0 0 0,1 0 0 0 0,0-1 0 0 0,0 1 1 0 0,0 0-1 0 0,1-1 0 0 0,1 6-61 0 0,-2 5 115 0 0,-4 256 497 0 0,-13-231-2979 0 0,6-33-3226 0 0,-4-5-6341 0 0,14-3 10179 0 0</inkml:trace>
  <inkml:trace contextRef="#ctx0" brushRef="#br0" timeOffset="12133.046">3138 2236 0 0 0,'0'0'276'0'0,"0"0"528"0"0,0 0 290 0 0,0 0 203 0 0,0 0 105 0 0,0 0-115 0 0,0 0-223 0 0,0 0-200 0 0,0 0-138 0 0,0 0-35 0 0,3-6 34 0 0,41-33 3033 0 0,82-7-233 0 0,-9 41-2839 0 0,-114 6-688 0 0,0-1 1 0 0,0 1 0 0 0,0 0 0 0 0,0 0 0 0 0,0 0 0 0 0,0 0 0 0 0,0 1-1 0 0,0-1 1 0 0,0 1 0 0 0,-1-1 0 0 0,1 1 0 0 0,-1 0 0 0 0,1 0-1 0 0,-1 1 1 0 0,0-1 0 0 0,0 0 0 0 0,0 1 0 0 0,0-1 0 0 0,0 1 0 0 0,0 0-1 0 0,-1-1 1 0 0,1 1 0 0 0,-1 0 0 0 0,0 0 0 0 0,0 0 0 0 0,0 0 0 0 0,0 0-1 0 0,0 0 1 0 0,-1 0 0 0 0,1 1 0 0 0,-1-1 0 0 0,0 0 0 0 0,0 0 0 0 0,0 0-1 0 0,-1 1 1 0 0,1-1 0 0 0,-1 0 0 0 0,1 0 0 0 0,-1 0 0 0 0,0 0-1 0 0,0 0 1 0 0,-1 0 0 0 0,0 1 1 0 0,-33 55 112 0 0,-102 17-767 0 0,124-71 640 0 0,7-2-375 0 0,17-3 154 0 0,211-7 919 0 0,-217 6-675 0 0,-1 0 0 0 0,1 0 0 0 0,0 0 0 0 0,-1 1 0 0 0,1 0 0 0 0,0 0 0 0 0,-1 0 0 0 0,1 0 0 0 0,0 1 0 0 0,-1 0 0 0 0,1 0 0 0 0,-1 0 0 0 0,1 0 0 0 0,-1 1 0 0 0,1-1 0 0 0,-1 1 0 0 0,0 0 0 0 0,0 1 0 0 0,0-1 0 0 0,0 1 0 0 0,0 0 0 0 0,-1 0 0 0 0,1 0 0 0 0,-1 0 0 0 0,0 1 0 0 0,0-1 0 0 0,0 1 0 0 0,0 0 0 0 0,-1 0 0 0 0,1 0 0 0 0,-1 0 0 0 0,0 0 0 0 0,0 0 0 0 0,0 4-8 0 0,-2-1 52 0 0,0 0 0 0 0,-1 1 0 0 0,0-1 0 0 0,0 0 1 0 0,-1 0-1 0 0,0 0 0 0 0,0 0 0 0 0,-1 0 0 0 0,0 0 0 0 0,0 0 0 0 0,-1-1 0 0 0,0 0 1 0 0,0 1-1 0 0,0-1 0 0 0,0-1 0 0 0,-1 1 0 0 0,0-1 0 0 0,-1 0 0 0 0,-5 5-52 0 0,-120 75 772 0 0,120-80-740 0 0,0-1 1 0 0,0-1 0 0 0,0 0 0 0 0,0 0-1 0 0,-1-1 1 0 0,1 0 0 0 0,-1-1 0 0 0,1-1-1 0 0,-11 0-32 0 0,18-1-148 0 0,0 0-1 0 0,0 0 1 0 0,0 0 0 0 0,0-1-1 0 0,0 1 1 0 0,0-1-1 0 0,0 0 1 0 0,1 0 0 0 0,-1-1-1 0 0,1 1 1 0 0,-1-1-1 0 0,1 1 1 0 0,0-1 0 0 0,0 0-1 0 0,0 0 1 0 0,0-1-1 0 0,1 1 149 0 0,-13-19-4623 0 0,6 2-4917 0 0,7 13 6250 0 0</inkml:trace>
  <inkml:trace contextRef="#ctx0" brushRef="#br0" timeOffset="13736.71">2758 645 0 0 0,'-27'-16'11289'0'0,"-24"40"-7008"0"0,41 6-3886 0 0,10-28-261 0 0,1 0 0 0 0,0 1 1 0 0,-1-1-1 0 0,1 0 0 0 0,0 0 1 0 0,0 0-1 0 0,0 1 0 0 0,0-1 0 0 0,0 0 1 0 0,0 0-1 0 0,1-1 0 0 0,-1 1 1 0 0,1 0-1 0 0,-1 0 0 0 0,1-1 1 0 0,0 1-1 0 0,0-1 0 0 0,0 1 1 0 0,0-1-1 0 0,0 0 0 0 0,0 0 0 0 0,0 0 1 0 0,0 0-1 0 0,0 0 0 0 0,0 0 1 0 0,1 0-1 0 0,-1-1 0 0 0,0 1 1 0 0,1-1-1 0 0,-1 0 0 0 0,0 0 0 0 0,1 1 1 0 0,-1-2-1 0 0,0 1 0 0 0,1 0 1 0 0,-1 0-1 0 0,0-1 0 0 0,1 1 1 0 0,-1-1-1 0 0,0 0 0 0 0,1 0-134 0 0,1-2 142 0 0,0 0 0 0 0,-1 0 0 0 0,1 0 1 0 0,-1-1-1 0 0,1 1 0 0 0,-1-1 0 0 0,0 0 0 0 0,-1 0 0 0 0,1 0 0 0 0,-1 0 0 0 0,0 0 0 0 0,0-1 0 0 0,0 1 0 0 0,0-1 0 0 0,-1 1 0 0 0,1-1 0 0 0,-1 0 0 0 0,-1 0 0 0 0,1 1 0 0 0,-1-1 1 0 0,0-4-143 0 0,1-1 105 0 0,-1 9-100 0 0,1 0 1 0 0,-1-1 0 0 0,0 1-1 0 0,1 0 1 0 0,-1 0-1 0 0,0-1 1 0 0,0 1 0 0 0,0 0-1 0 0,0-1 1 0 0,0 1-1 0 0,0 0 1 0 0,0 0 0 0 0,0-1-1 0 0,0 1 1 0 0,-1 0 0 0 0,1 0-1 0 0,0-1 1 0 0,-1 1-1 0 0,1 0 1 0 0,-1 0 0 0 0,0 0-1 0 0,1 0 1 0 0,-1-1-1 0 0,0 1 1 0 0,0 0 0 0 0,0 0-1 0 0,1 1 1 0 0,-1-1 0 0 0,0 0-1 0 0,0 0 1 0 0,0 0-1 0 0,0 1 1 0 0,-1-1 0 0 0,1 0-1 0 0,0 1 1 0 0,0-1 0 0 0,0 1-1 0 0,-1-1 1 0 0,1 1-1 0 0,0 0 1 0 0,0-1 0 0 0,-1 1-1 0 0,0 0-5 0 0,-2-1-59 0 0,0 1 1 0 0,-1 0-1 0 0,1-1 0 0 0,0 2 0 0 0,0-1 0 0 0,0 0 1 0 0,0 1-1 0 0,-1 0 0 0 0,1 0 0 0 0,0 0 0 0 0,0 0 1 0 0,0 1-1 0 0,1-1 0 0 0,-1 1 0 0 0,0 0 0 0 0,1 0 1 0 0,-1 1-1 0 0,1-1 0 0 0,-1 1 0 0 0,1 0 0 0 0,0-1 1 0 0,0 2 58 0 0,-25 54-154 0 0,57-50 975 0 0,0-8-285 0 0,-15 1-400 0 0,-1 0 1 0 0,1-2-1 0 0,0 1 0 0 0,-1-2 0 0 0,1 0 0 0 0,-1 0 0 0 0,0-1 0 0 0,9-4-136 0 0,-11 3-32 0 0,-11 4 36 0 0,1 0-1 0 0,0 1 0 0 0,0-1 1 0 0,-1 0-1 0 0,1 0 0 0 0,0 0 1 0 0,-1 0-1 0 0,1 0 0 0 0,0-1 1 0 0,0 1-1 0 0,-1 0 0 0 0,1 0 1 0 0,0 0-1 0 0,-1-1 0 0 0,1 1 1 0 0,0 0-1 0 0,-1-1 0 0 0,1 1 0 0 0,0 0 1 0 0,-1-1-1 0 0,1 1 0 0 0,-1-1 1 0 0,1 1-1 0 0,-1-1 0 0 0,1 1 1 0 0,-1-1-1 0 0,1 1 0 0 0,-1-1 1 0 0,0 0-1 0 0,1 1 0 0 0,-1-1 1 0 0,0 0-1 0 0,1 1 0 0 0,-1-1 1 0 0,0 0-1 0 0,0 1 0 0 0,0-1 1 0 0,1 0-1 0 0,-1 1 0 0 0,0-1 1 0 0,0 0-1 0 0,0 0 0 0 0,0 1 0 0 0,0-1 1 0 0,-1 0-1 0 0,1 0 0 0 0,0 1 1 0 0,0-1-1 0 0,0 0 0 0 0,-1 1 1 0 0,1-1-1 0 0,0 0 0 0 0,-1 1 1 0 0,1-1-1 0 0,0 1 0 0 0,-1-1 1 0 0,1 0-1 0 0,-1 1 0 0 0,1-1 1 0 0,-1 1-1 0 0,0-1-3 0 0,-6-5-362 0 0,0 1 0 0 0,0 1 0 0 0,0-1 0 0 0,-1 1 0 0 0,0 0 0 0 0,0 1 0 0 0,0 0 0 0 0,0 0 0 0 0,-1 0 1 0 0,1 1-1 0 0,-1 1 0 0 0,1-1 0 0 0,-1 1 0 0 0,-7 1 362 0 0,-40-2-12043 0 0,46 2 3182 0 0</inkml:trace>
  <inkml:trace contextRef="#ctx0" brushRef="#br0" timeOffset="15840.262">3305 932 0 0 0,'0'0'811'0'0,"0"0"370"0"0,0 0 112 0 0,0 0-72 0 0,0 0-151 0 0,0 0-118 0 0,0 0-94 0 0,0 0-49 0 0,0 0-9 0 0,0 0-14 0 0,0-3 47 0 0,0 2-627 0 0,0-1 0 0 0,0 1-1 0 0,0-1 1 0 0,0 1-1 0 0,0-1 1 0 0,0 1 0 0 0,-1 0-1 0 0,1-1 1 0 0,0 1 0 0 0,-1-1-1 0 0,1 1 1 0 0,-1 0-1 0 0,0-1 1 0 0,0 1 0 0 0,1 0-1 0 0,-1-1 1 0 0,0 1 0 0 0,0 0-1 0 0,0 0 1 0 0,0 0-1 0 0,0 0 1 0 0,0 0 0 0 0,-1 0-1 0 0,1 0 1 0 0,0 0 0 0 0,0 1-1 0 0,-1-1 1 0 0,1 0-1 0 0,0 1 1 0 0,-2-1-206 0 0,-50-4 2147 0 0,41 5-2005 0 0,2 2-88 0 0,1 0-1 0 0,0 1 1 0 0,0-1 0 0 0,0 2-1 0 0,0-1 1 0 0,0 1-1 0 0,1 1 1 0 0,-1 0 0 0 0,1 0-1 0 0,0 0 1 0 0,1 1 0 0 0,-3 2-54 0 0,9-6 8 0 0,-8 5 53 0 0,1 0 0 0 0,1 1 0 0 0,0 0 0 0 0,0 0 0 0 0,0 1 0 0 0,1 0 0 0 0,1 0 0 0 0,-1 1 0 0 0,1 0 0 0 0,1 0 0 0 0,0 0-1 0 0,1 0 1 0 0,-1 0 0 0 0,2 1 0 0 0,0 0 0 0 0,0-1 0 0 0,1 1 0 0 0,0 0 0 0 0,1 0 0 0 0,0 0 0 0 0,0 0 0 0 0,2-1 0 0 0,0 7-61 0 0,0-9 90 0 0,0-1 0 0 0,0 1 1 0 0,1-1-1 0 0,0 0 0 0 0,0 0 1 0 0,0 0-1 0 0,1 0 0 0 0,0 0 1 0 0,1-1-1 0 0,-1 0 0 0 0,1 0 1 0 0,0 0-1 0 0,1-1 0 0 0,-1 1 1 0 0,1-1-1 0 0,0-1 0 0 0,1 1 0 0 0,-1-1 1 0 0,1 0-1 0 0,0-1 0 0 0,0 1 1 0 0,0-1-1 0 0,0 0 0 0 0,0-1 1 0 0,4 1-91 0 0,10 0 210 0 0,-1-1-1 0 0,1-1 1 0 0,0-1 0 0 0,-1-1 0 0 0,1 0 0 0 0,-1-2 0 0 0,1 0 0 0 0,-1-1 0 0 0,0-1 0 0 0,14-6-210 0 0,67-26 62 0 0,-100 37-463 0 0,15-12-472 0 0,-11 8-2438 0 0,-3 1-3727 0 0,-2 0-4604 0 0</inkml:trace>
  <inkml:trace contextRef="#ctx0" brushRef="#br0" timeOffset="17505.001">2795 1857 0 0 0,'0'0'200'0'0,"0"0"247"0"0,0 0 22 0 0,0 0-10 0 0,0 0 78 0 0,3-3 148 0 0,-2 2 40 0 0,7-6-1070 0 0,-5 0 7617 0 0,-3 6-6516 0 0,-10-5 3268 0 0,-14 9-2881 0 0,21-2-1124 0 0,0 1 0 0 0,0 0 1 0 0,0 0-1 0 0,1 0 0 0 0,-1 0 1 0 0,1 1-1 0 0,-1-1 0 0 0,1 1 1 0 0,0 0-1 0 0,0-1 0 0 0,0 1 1 0 0,0 0-1 0 0,0 0 0 0 0,0 0 1 0 0,1 0-1 0 0,0 1 0 0 0,0-1 1 0 0,0 0-1 0 0,0 1 0 0 0,0-1 1 0 0,0 1-1 0 0,1-1 0 0 0,0 1 1 0 0,0 2-20 0 0,0-6 138 0 0,33 0 2816 0 0,-24-6-2740 0 0,-1 0-1 0 0,0 0 1 0 0,0-1-1 0 0,0 0 1 0 0,-1-1-1 0 0,0 1 1 0 0,0-2-1 0 0,-1 1 1 0 0,0-1-1 0 0,0 1 1 0 0,3-10-214 0 0,-9 18 4 0 0,0-1 0 0 0,0 0 1 0 0,0 1-1 0 0,1-1 0 0 0,-2 0 1 0 0,1 1-1 0 0,0-1 0 0 0,0 0 1 0 0,0 1-1 0 0,0-1 0 0 0,0 0 0 0 0,0 1 1 0 0,-1-1-1 0 0,1 1 0 0 0,0-1 1 0 0,-1 0-1 0 0,1 1 0 0 0,0-1 1 0 0,-1 1-1 0 0,1-1 0 0 0,-1 1 1 0 0,1-1-1 0 0,0 1 0 0 0,-1-1 0 0 0,0 1 1 0 0,1-1-1 0 0,-1 1 0 0 0,1 0 1 0 0,-1-1-1 0 0,1 1 0 0 0,-1 0 1 0 0,0 0-1 0 0,1-1 0 0 0,-1 1 0 0 0,0 0 1 0 0,1 0-1 0 0,-1 0 0 0 0,0 0 1 0 0,1 0-1 0 0,-1 0 0 0 0,0 0 1 0 0,1 0-1 0 0,-1 0 0 0 0,0 0 1 0 0,1 0-1 0 0,-1 0 0 0 0,0 0 0 0 0,1 1 1 0 0,-1-1-1 0 0,1 0 0 0 0,-1 1-4 0 0,-41 4-613 0 0,-7 31 573 0 0,49-35 64 0 0,14 9 730 0 0,44-12 1049 0 0,-27-13-3837 0 0,-29 7-11053 0 0,0 8 3784 0 0</inkml:trace>
  <inkml:trace contextRef="#ctx0" brushRef="#br0" timeOffset="19604.057">965 3142 0 0 0,'0'0'451'0'0,"0"0"416"0"0,0 0 336 0 0,0 0 192 0 0,0 0 45 0 0,0 0-145 0 0,0 0-216 0 0,0 0-200 0 0,-2-3-182 0 0,2 3-623 0 0,-1-1 0 0 0,1 1 1 0 0,-1-1-1 0 0,1 1 0 0 0,-1-1 0 0 0,1 1 1 0 0,-1 0-1 0 0,0-1 0 0 0,1 1 0 0 0,-1 0 1 0 0,1-1-1 0 0,-1 1 0 0 0,0 0 0 0 0,1 0 1 0 0,-1 0-1 0 0,0 0 0 0 0,1 0 0 0 0,-1-1 1 0 0,0 1-1 0 0,0 0 0 0 0,1 1 0 0 0,-1-1 1 0 0,0 0-1 0 0,1 0 0 0 0,-1 0 0 0 0,0 0 1 0 0,1 0-1 0 0,-1 1 0 0 0,0-1 0 0 0,1 0 1 0 0,-1 1-1 0 0,1-1 0 0 0,-1 0 0 0 0,0 1 1 0 0,1-1-1 0 0,-1 1 0 0 0,1-1 0 0 0,-1 1 1 0 0,1-1-1 0 0,0 1 0 0 0,-1-1 0 0 0,1 1 1 0 0,-1-1-1 0 0,1 1 0 0 0,0 0 0 0 0,-1-1 1 0 0,1 1-1 0 0,0 0 0 0 0,0-1 0 0 0,0 1-74 0 0,-7 6 457 0 0,-236 240 3578 0 0,63-100-3963 0 0,96-85-970 0 0,171-122-7970 0 0,-12 14 2595 0 0,-51 31 4730 0 0</inkml:trace>
  <inkml:trace contextRef="#ctx0" brushRef="#br0" timeOffset="19862.042">1936 3050 0 0 0,'0'0'1408'0'0,"0"0"293"0"0,0 0 214 0 0,0 0 54 0 0,-33 18-60 0 0,-104 59-198 0 0,14-3 1904 0 0,80-48-2916 0 0,1 3 0 0 0,2 1 0 0 0,0 2 0 0 0,2 1-1 0 0,0 4-698 0 0,-15 31-566 0 0,53-39-2991 0 0,47-22-6264 0 0,-37-7 7947 0 0,0 0-30 0 0</inkml:trace>
  <inkml:trace contextRef="#ctx0" brushRef="#br0" timeOffset="20107.027">3003 3020 2224 0 0,'0'0'1433'0'0,"0"0"-198"0"0,0 0 233 0 0,0 0 343 0 0,0 0 172 0 0,0 0-136 0 0,0 0-389 0 0,-36 26-423 0 0,-118 84-362 0 0,8-7 189 0 0,-52 29 186 0 0,169-102-3519 0 0,54-30-2738 0 0,12-6-1189 0 0,-24 1 3399 0 0</inkml:trace>
  <inkml:trace contextRef="#ctx0" brushRef="#br0" timeOffset="20337.068">4108 2876 4585 0 0,'0'0'1295'0'0,"0"0"-302"0"0,0 0 64 0 0,0 0 248 0 0,0 0 181 0 0,-37 27-26 0 0,-118 83-283 0 0,-11 8 331 0 0,-185 110-1068 0 0,303-180-3062 0 0,91-42-3762 0 0,42-34 336 0 0,-64 17 5796 0 0</inkml:trace>
  <inkml:trace contextRef="#ctx0" brushRef="#br0" timeOffset="20558.013">5231 2865 0 0 0,'0'0'1054'0'0,"0"0"1149"0"0,0 0 640 0 0,0 0-114 0 0,0 0-410 0 0,-34 24-538 0 0,-108 78-519 0 0,-54 16 461 0 0,-143 75-1059 0 0,305-175-714 0 0,28-16-63 0 0,-1 1 0 0 0,1 0 0 0 0,-1 0 1 0 0,1 0-1 0 0,0 1 0 0 0,0 0 0 0 0,1 0 0 0 0,-1 1 1 0 0,1 0-1 0 0,0 0 0 0 0,0 0 0 0 0,0 0 0 0 0,1 1 1 0 0,-1 1 112 0 0,5-6-288 0 0,1 1 0 0 0,0-1 0 0 0,0 0 1 0 0,0 0-1 0 0,0 0 0 0 0,0 0 0 0 0,0 1 1 0 0,0-1-1 0 0,0 0 0 0 0,0-1 0 0 0,1 1 1 0 0,-1 0-1 0 0,0 0 0 0 0,0 0 0 0 0,1-1 1 0 0,-1 1-1 0 0,1-1 0 0 0,-1 1 1 0 0,0-1-1 0 0,1 0 0 0 0,-1 1 0 0 0,1-1 1 0 0,-1 0-1 0 0,1 0 0 0 0,-1 0 0 0 0,1 0 1 0 0,-1 0-1 0 0,1 0 0 0 0,-1-1 0 0 0,1 1 1 0 0,-1 0-1 0 0,1-1 0 0 0,-1 1 0 0 0,2-1 288 0 0,2 0-1699 0 0,11 1-1767 0 0</inkml:trace>
  <inkml:trace contextRef="#ctx0" brushRef="#br0" timeOffset="20827.054">6098 2832 320 0 0,'0'0'602'0'0,"0"0"-41"0"0,0 0 255 0 0,0 0 434 0 0,0 0 449 0 0,0 0 236 0 0,0 0-1 0 0,0 0-185 0 0,0 0-335 0 0,0 0-311 0 0,0 0-252 0 0,0 0-152 0 0,-4 13-58 0 0,-12 41-40 0 0,-27 5 841 0 0,16-32-1269 0 0,-1-2 0 0 0,0-1 1 0 0,-2-1-1 0 0,-1-1 0 0 0,-1-2 0 0 0,0-2 0 0 0,-6 2-173 0 0,-224 120-1987 0 0,260-139 1873 0 0,-13 10-1839 0 0,23-7-4539 0 0,21-4 465 0 0,-16 0 3771 0 0</inkml:trace>
  <inkml:trace contextRef="#ctx0" brushRef="#br0" timeOffset="21073.515">7026 2755 0 0 0,'-34'18'930'0'0,"-106"57"705"0"0,74-40 727 0 0,2 4 1 0 0,2 2 0 0 0,-20 19-2363 0 0,71-52 160 0 0,-90 80-304 0 0,44-36-5223 0 0,48-41 1065 0 0</inkml:trace>
  <inkml:trace contextRef="#ctx0" brushRef="#br1" timeOffset="75345.091">849 1691 0 0 0,'1'5'12632'0'0,"-1"-14"-8350"0"0,5-39-4607 0 0,15-71 1605 0 0,-3 42-730 0 0,3 0 0 0 0,3 2 0 0 0,11-18-550 0 0,71-173 832 0 0,-101 259-819 0 0,9-18 43 0 0,0 1-1 0 0,2 0 1 0 0,0 1-1 0 0,2 1 1 0 0,0 0-1 0 0,2 1 0 0 0,1 1-55 0 0,-3 5 11 0 0,1 1-1 0 0,0 0 1 0 0,1 2-1 0 0,1 0 1 0 0,0 1-1 0 0,9-3-10 0 0,30-4-69 0 0,0-6 167 0 0,-11 15 37 0 0,-48 9-119 0 0,0 0-5 0 0,0 0 3 0 0,0 0 2 0 0,-38 0 2194 0 0,26 0-2111 0 0,-67-7-16 0 0,-28-8 150 0 0,55 11-132 0 0,51 4-117 0 0,1 0-9 0 0,3 100-176 0 0,49 88 209 0 0,-13 95-2 0 0,-38-283 6 0 0,-1 1 1 0 0,0-1-1 0 0,1 0 0 0 0,-1 0 0 0 0,1 0 0 0 0,-1 1 0 0 0,0-1 0 0 0,1 0 0 0 0,-1 0 0 0 0,1 0 0 0 0,-1 0 1 0 0,1 0-1 0 0,-1 0 0 0 0,1 0 0 0 0,-1 0 0 0 0,1 0 0 0 0,-1 0 0 0 0,0 0 0 0 0,1 0 0 0 0,-1 0 0 0 0,1 0 0 0 0,-1 0 1 0 0,1 0-1 0 0,-1-1 0 0 0,0 1 0 0 0,1 0 0 0 0,-1 0 0 0 0,1 0 0 0 0,-1-1 0 0 0,0 1 0 0 0,1 0 0 0 0,-1-1 1 0 0,0 1-1 0 0,1 0 0 0 0,-1-1 0 0 0,0 1 0 0 0,1 0 0 0 0,-1-1 0 0 0,0 1 0 0 0,0-1 0 0 0,0 1 0 0 0,1 0 0 0 0,-1-1 1 0 0,0 1-1 0 0,0-1 0 0 0,0 1 0 0 0,0-1 0 0 0,0 1 0 0 0,0 0 0 0 0,0-1 0 0 0,0 1 0 0 0,0-1 0 0 0,0 1 1 0 0,0-1-1 0 0,0 1 0 0 0,0-1 0 0 0,0 1 0 0 0,0-1-12 0 0,81-270 732 0 0,-71 242-796 0 0,-1 1-49 0 0,0 0 0 0 0,-1 0 0 0 0,-2-1-1 0 0,-1 0 1 0 0,-2 0 0 0 0,0-3 113 0 0,-3 32-713 0 0,0 0-453 0 0,-6 21-13573 0 0,5-17 7132 0 0</inkml:trace>
  <inkml:trace contextRef="#ctx0" brushRef="#br1" timeOffset="76572.161">362 829 0 0 0,'0'0'231'0'0,"0"0"728"0"0,0 0 173 0 0,0 0 23 0 0,0 0 92 0 0,0 0 72 0 0,0 0 42 0 0,5 0-30 0 0,-2 0-1034 0 0,0 0 0 0 0,0 0-1 0 0,0 0 1 0 0,0-1 0 0 0,0 1 0 0 0,0-1 0 0 0,0 0-1 0 0,0 0 1 0 0,0 0 0 0 0,-1 0 0 0 0,1-1-1 0 0,0 1 1 0 0,-1-1 0 0 0,1 0 0 0 0,-1 1-1 0 0,1-1 1 0 0,-1 0 0 0 0,0 0 0 0 0,0-1-1 0 0,0 1 1 0 0,2-3-297 0 0,36-49 1181 0 0,-3-2 0 0 0,-2-2-1 0 0,21-49-1180 0 0,-39 18 187 0 0,-19 88-271 0 0,0 0 0 0 0,1 0-1 0 0,-1 0 1 0 0,0 1 0 0 0,0-1 0 0 0,0 0 0 0 0,0 1 0 0 0,0-1-1 0 0,0 1 1 0 0,0 0 0 0 0,0 0 0 0 0,0 0 0 0 0,0 0 0 0 0,0 0-1 0 0,0 0 1 0 0,0 0 0 0 0,0 1 0 0 0,0-1 0 0 0,0 1 0 0 0,0-1-1 0 0,0 1 1 0 0,0 0 0 0 0,0 0 0 0 0,0-1 0 0 0,0 2 0 0 0,0-1 84 0 0,-3 2-49 0 0,-1 0 1 0 0,1 0-1 0 0,1 1 1 0 0,-1-1 0 0 0,0 1-1 0 0,1 0 1 0 0,0 1 0 0 0,0-1-1 0 0,0 1 1 0 0,0 0-1 0 0,1 0 1 0 0,0 0 0 0 0,0 0-1 0 0,0 0 1 0 0,1 1 0 0 0,-1-1-1 0 0,1 1 1 0 0,1 0 0 0 0,-1 0-1 0 0,1-1 1 0 0,0 1-1 0 0,0 0 1 0 0,1 0 0 0 0,0 0-1 0 0,0 0 1 0 0,0 2 48 0 0,3-2 32 0 0,1-1 0 0 0,0 0 1 0 0,0 0-1 0 0,0 0 0 0 0,1 0 0 0 0,0-1 0 0 0,0 1 1 0 0,0-1-1 0 0,0 0 0 0 0,0-1 0 0 0,1 1 0 0 0,0-1 0 0 0,0 0 1 0 0,-1-1-1 0 0,2 1 0 0 0,-1-1 0 0 0,0-1 0 0 0,0 1 1 0 0,1-1-1 0 0,-1 0 0 0 0,6 0-32 0 0,4 2 146 0 0,0-1 0 0 0,0-1 0 0 0,0 0 0 0 0,0-1 0 0 0,0-1 1 0 0,0-1-1 0 0,0 0 0 0 0,0-1 0 0 0,0 0 0 0 0,-1-2 0 0 0,1 0 0 0 0,-1 0 0 0 0,0-2 0 0 0,-1 0 0 0 0,2-1-146 0 0,5-5 167 0 0,-1 0 0 0 0,0-2 0 0 0,-1 0 0 0 0,-1-1 0 0 0,0-1 0 0 0,-1-1 0 0 0,-1 0 0 0 0,0-1 0 0 0,-2-1 0 0 0,0-1 0 0 0,-1 0 0 0 0,-1 0 0 0 0,-2-1 0 0 0,6-15-167 0 0,-15 36-20 0 0,1-1-1 0 0,-1 0 1 0 0,0 0 0 0 0,0 0 0 0 0,0 0-1 0 0,0 0 1 0 0,0 0 0 0 0,-1 0-1 0 0,1 0 1 0 0,0 0 0 0 0,-1 0-1 0 0,0 0 1 0 0,1 0 0 0 0,-1 0 0 0 0,0-1-1 0 0,0 1 1 0 0,0 0 0 0 0,-1 0-1 0 0,1 0 1 0 0,0 0 0 0 0,-1 0-1 0 0,1 0 1 0 0,-1-1 0 0 0,0 1 0 0 0,0 0-1 0 0,0 1 1 0 0,0-1 0 0 0,0 0-1 0 0,0 0 1 0 0,0 0 0 0 0,-1 1-1 0 0,1-1 1 0 0,0 0 0 0 0,-1 1 0 0 0,0-1-1 0 0,1 1 1 0 0,-1 0 0 0 0,0-1-1 0 0,0 1 1 0 0,0 0 0 0 0,0 0-1 0 0,1 0 1 0 0,-1 1 0 0 0,-1-1 0 0 0,1 0-1 0 0,0 1 1 0 0,0-1 0 0 0,0 1-1 0 0,0 0 1 0 0,0 0 0 0 0,0 0-1 0 0,-1 0 1 0 0,1 0 0 0 0,-2 0 20 0 0,-1 3-87 0 0,-1 1-1 0 0,0 0 1 0 0,1 0 0 0 0,0 0 0 0 0,0 0 0 0 0,0 1-1 0 0,1 0 1 0 0,-1 0 0 0 0,1 0 0 0 0,0 1 0 0 0,0-1-1 0 0,1 1 1 0 0,0 0 0 0 0,0 0 0 0 0,0 0 0 0 0,1 0-1 0 0,0 0 1 0 0,-1 7 87 0 0,2-10 4 0 0,-1 1 0 0 0,2-1 0 0 0,-1 1 0 0 0,0 0 0 0 0,1-1 0 0 0,-1 1 0 0 0,1 0 0 0 0,0-1 0 0 0,1 1-1 0 0,-1 0 1 0 0,1-1 0 0 0,-1 1 0 0 0,1 0 0 0 0,0-1 0 0 0,0 1 0 0 0,1-1 0 0 0,-1 0 0 0 0,1 1 0 0 0,-1-1 0 0 0,1 0 0 0 0,0 0 0 0 0,0 0 0 0 0,1 0 0 0 0,-1 0-1 0 0,1 0 1 0 0,-1-1 0 0 0,1 1 0 0 0,0-1 0 0 0,0 0 0 0 0,0 0 0 0 0,0 0 0 0 0,0 0 0 0 0,1 0 0 0 0,-1-1 0 0 0,0 1 0 0 0,1-1 0 0 0,-1 0 0 0 0,1 0 0 0 0,0 0-1 0 0,0-1-2 0 0,14 2 124 0 0,1-1 0 0 0,-1-1 0 0 0,1 0 0 0 0,-1-2 0 0 0,1 0 0 0 0,-1-1 0 0 0,1-1 0 0 0,-1 0 0 0 0,-1-2 0 0 0,1 0 0 0 0,-1-1 0 0 0,0 0 0 0 0,0-2 0 0 0,-1 0 0 0 0,0-1 0 0 0,0 0-125 0 0,9-4 76 0 0,-1-1 0 0 0,0-1 1 0 0,-1-1-1 0 0,-1-1 0 0 0,0-1 0 0 0,-2-1 0 0 0,0 0 1 0 0,-1-2-1 0 0,-2 0 0 0 0,0-1 0 0 0,-1-1 1 0 0,-1 0-1 0 0,0-5-76 0 0,-13 27-16 0 0,0 0 1 0 0,-1 0 0 0 0,1 1-1 0 0,-1-1 1 0 0,0 0 0 0 0,0 0-1 0 0,0-1 1 0 0,0 1 0 0 0,0 0-1 0 0,0 0 1 0 0,0 0 0 0 0,-1-1-1 0 0,1 1 1 0 0,-1 0 0 0 0,1-1-1 0 0,-1 1 1 0 0,0 0 0 0 0,0-1-1 0 0,0 1 1 0 0,0 0 0 0 0,-1-1-1 0 0,1 1 1 0 0,-1 0 0 0 0,1-1-1 0 0,-1 1 1 0 0,0 0 0 0 0,0 0-1 0 0,0 0 1 0 0,0-1 0 0 0,0 1-1 0 0,0 0 1 0 0,-1 1 0 0 0,1-1-1 0 0,-1 0 1 0 0,1 0 0 0 0,-1 0-1 0 0,0 1 1 0 0,1-1 0 0 0,-1 1-1 0 0,0 0 1 0 0,0-1 0 0 0,0 1-1 0 0,0 0 1 0 0,0 0 0 0 0,-1 0-1 0 0,1 0 1 0 0,0 1 0 0 0,0-1-1 0 0,-1 1 1 0 0,0-1 15 0 0,-5 3-64 0 0,1 1 0 0 0,0 0 0 0 0,-1 0 0 0 0,1 0 1 0 0,1 1-1 0 0,-1 0 0 0 0,0 1 0 0 0,1-1 0 0 0,0 1 0 0 0,0 0 0 0 0,1 1 0 0 0,-1 0 0 0 0,1 0 0 0 0,0 0 1 0 0,1 0-1 0 0,-1 1 0 0 0,1-1 0 0 0,1 1 0 0 0,-1 0 0 0 0,1 0 0 0 0,0 1 0 0 0,-1 4 64 0 0,2-5 19 0 0,0 0 0 0 0,0-1 0 0 0,1 1 0 0 0,0 0 0 0 0,0 0-1 0 0,0 0 1 0 0,1 0 0 0 0,0 0 0 0 0,0 0 0 0 0,1 0 0 0 0,0 0 0 0 0,0 0-1 0 0,1 0 1 0 0,0 0 0 0 0,0-1 0 0 0,1 1 0 0 0,-1-1 0 0 0,1 1 0 0 0,1-1-1 0 0,-1 0 1 0 0,1 0 0 0 0,0 0 0 0 0,1-1 0 0 0,-1 0 0 0 0,1 0 0 0 0,0 0-1 0 0,0 0 1 0 0,1 0 0 0 0,5 3-19 0 0,12 4 110 0 0,1-2-1 0 0,1 0 1 0 0,0-1-1 0 0,0-1 1 0 0,0-2-1 0 0,1 0 1 0 0,0-2 0 0 0,0-1-1 0 0,1-1 1 0 0,-1-1-1 0 0,0-1 1 0 0,1-2-1 0 0,8-2-109 0 0,91-11-501 0 0,-76 1-6179 0 0,-41 11 575 0 0,-2-1-1345 0 0</inkml:trace>
</inkml:ink>
</file>

<file path=ppt/ink/ink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251 82 14371 0 0,'0'0'1326'0'0,"0"0"-538"0"0,0 0-285 0 0,0 0 71 0 0,0 0 131 0 0,0 0 69 0 0,0 0-47 0 0,0 0-105 0 0,0 0-89 0 0,0 0-69 0 0,-14 33-94 0 0,-40 106-96 0 0,9 6 98 0 0,-40 189-442 0 0,33-150-3023 0 0,59-184-6452 0 0,20-34 5289 0 0,-19 24 2400 0 0,29-43-1650 0 0,-8 12 3429 0 0,-16 25 77 0 0</inkml:trace>
  <inkml:trace contextRef="#ctx0" brushRef="#br0" timeOffset="238.097">632 1 6057 0 0,'0'0'2077'0'0,"0"0"-186"0"0,0 0-87 0 0,0 0-45 0 0,0 0-114 0 0,0 0-260 0 0,-21 36-250 0 0,-67 116-208 0 0,30-51 385 0 0,5 1-1 0 0,-20 62-1311 0 0,-38 157-564 0 0,99-283-1773 0 0,10-29-2411 0 0,2-1-4084 0 0,0-8 4010 0 0</inkml:trace>
  <inkml:trace contextRef="#ctx0" brushRef="#br0" timeOffset="488.015">762 616 7650 0 0,'0'0'1983'0'0,"0"0"-228"0"0,0 0-48 0 0,0 0-10 0 0,0 0-166 0 0,0 0-341 0 0,0 0-346 0 0,0 0-281 0 0,0 0-211 0 0,0 0-133 0 0,-20 33-98 0 0,-61 102-55 0 0,40-46-61 0 0,-3 10-2864 0 0,37-94 583 0 0,2-1-1873 0 0,3-1-3343 0 0,2-3 4585 0 0</inkml:trace>
  <inkml:trace contextRef="#ctx0" brushRef="#br0" timeOffset="720.036">865 240 5521 0 0,'0'0'1232'0'0,"0"0"-855"0"0,0 0-465 0 0,0 0-201 0 0,0 0-119 0 0,0 0-200 0 0,0 0-432 0 0,0 0-712 0 0,0 0-897 0 0,0 0 2353 0 0</inkml:trace>
  <inkml:trace contextRef="#ctx0" brushRef="#br0" timeOffset="1066.352">921 807 11274 0 0,'0'0'961'0'0,"0"0"-196"0"0,0 0 239 0 0,0 0 313 0 0,0 0 138 0 0,0 0-32 0 0,0 0-187 0 0,0 0-191 0 0,0 0-144 0 0,0 0-184 0 0,0 0-193 0 0,0 0-138 0 0,20-12-93 0 0,64-38-86 0 0,10-38 97 0 0,-1-4-354 0 0,-40 44-703 0 0,-52 49 636 0 0,1 1-1 0 0,-1 0 1 0 0,0 0-1 0 0,0 0 1 0 0,0 0-1 0 0,0-1 1 0 0,-1 1 0 0 0,1 0-1 0 0,0 1 1 0 0,-1-1-1 0 0,0 0 1 0 0,1 0 0 0 0,-1 0-1 0 0,0 0 1 0 0,0 0-1 0 0,0 0 1 0 0,0 0-1 0 0,0 0 1 0 0,-1 1 0 0 0,1-1-1 0 0,-1 0 1 0 0,1 0-1 0 0,-1 0 1 0 0,-1 1 117 0 0,-24 166 211 0 0,26-165-129 0 0,0 0 1 0 0,1-1-1 0 0,-1 1 0 0 0,1 0 1 0 0,0 0-1 0 0,0-1 1 0 0,1 1-1 0 0,-1-1 1 0 0,1 1-1 0 0,0-1 1 0 0,0 0-1 0 0,0 0 0 0 0,0 1 1 0 0,0-1-1 0 0,1-1 1 0 0,-1 1-1 0 0,1 0 1 0 0,0-1-1 0 0,0 1 1 0 0,0-1-1 0 0,0 0 0 0 0,0 0 1 0 0,0 0-1 0 0,1 0 1 0 0,-1 0-1 0 0,1-1 1 0 0,-1 0-1 0 0,1 0 1 0 0,0 0-1 0 0,-1 0 0 0 0,1 0 1 0 0,0-1-1 0 0,3 1-82 0 0,0 0 180 0 0,1-1 0 0 0,-1 0 0 0 0,1 0 0 0 0,-1-1 0 0 0,1 0 1 0 0,-1 0-1 0 0,0 0 0 0 0,1-1 0 0 0,-1 0 0 0 0,0-1 0 0 0,0 1 0 0 0,0-1 0 0 0,-1-1 0 0 0,1 1 0 0 0,-1-1 0 0 0,1-1 0 0 0,-1 1 0 0 0,-1-1 0 0 0,1 0 0 0 0,-1 0 0 0 0,4-4-180 0 0,69-104-1201 0 0,-65 88-3427 0 0,-1-2-4054 0 0,-8 19-3574 0 0</inkml:trace>
  <inkml:trace contextRef="#ctx0" brushRef="#br0" timeOffset="1942.67">1988 531 2032 0 0,'0'0'1767'0'0,"0"0"-280"0"0,0 0-113 0 0,0 0 109 0 0,0 0 93 0 0,0 0-95 0 0,0 0-225 0 0,0 0-201 0 0,0 0-130 0 0,0 0-91 0 0,0 0-82 0 0,0 0-81 0 0,0 0-86 0 0,-34 21-83 0 0,-109 68-93 0 0,137-86-369 0 0,0 1 1 0 0,0 0-1 0 0,0 0 0 0 0,0 0 0 0 0,1 1 1 0 0,0 0-1 0 0,0 0 0 0 0,0 0 0 0 0,1 0 0 0 0,-1 1 1 0 0,1 0-1 0 0,-3 6-40 0 0,-1 2 83 0 0,1-1-59 0 0,0 0 1 0 0,0 1 0 0 0,2 0-1 0 0,-1 0 1 0 0,2 0 0 0 0,0 0-1 0 0,1 1 1 0 0,0 0 0 0 0,1 0-1 0 0,0 0 1 0 0,2 0 0 0 0,0 11-25 0 0,1-21 40 0 0,0-1 0 0 0,1 1 0 0 0,0-1 1 0 0,-1 0-1 0 0,1 1 0 0 0,1-1 0 0 0,-1 0 1 0 0,1 0-1 0 0,-1 0 0 0 0,1 0 0 0 0,0-1 0 0 0,1 1 1 0 0,-1-1-1 0 0,0 0 0 0 0,1 0 0 0 0,0 0 1 0 0,0 0-1 0 0,0-1 0 0 0,0 0 0 0 0,0 1 0 0 0,0-1 1 0 0,1-1-1 0 0,-1 1 0 0 0,1-1 0 0 0,-1 1 1 0 0,1-2-1 0 0,0 1 0 0 0,-1 0 0 0 0,1-1 0 0 0,0 0 1 0 0,0 0-1 0 0,-1 0 0 0 0,1 0 0 0 0,0-1 1 0 0,-1 0-1 0 0,1 0 0 0 0,0 0 0 0 0,-1-1 1 0 0,1 1-1 0 0,-1-1 0 0 0,0 0 0 0 0,0 0 0 0 0,1-1-40 0 0,36-21 384 0 0,0-1-1 0 0,-2-2 1 0 0,-1-2-1 0 0,-1-1 1 0 0,-2-2 0 0 0,-1-1-1 0 0,20-27-383 0 0,-5 1 267 0 0,-38 43-180 0 0,1 1 1 0 0,1 0-1 0 0,0 1 1 0 0,1 1-1 0 0,1 0 0 0 0,0 1 1 0 0,1-1-88 0 0,-15 13-2 0 0,0-1 1 0 0,0 1-1 0 0,-1-1 0 0 0,1 1 1 0 0,0-1-1 0 0,0 1 0 0 0,0 0 1 0 0,0-1-1 0 0,0 1 1 0 0,0 0-1 0 0,-1 0 0 0 0,1-1 1 0 0,0 1-1 0 0,0 0 0 0 0,0 0 1 0 0,0 0-1 0 0,0 0 0 0 0,0 0 1 0 0,0 1-1 0 0,0-1 1 0 0,0 0-1 0 0,0 0 0 0 0,0 1 1 0 0,-1-1-1 0 0,1 0 0 0 0,0 1 1 0 0,0-1-1 0 0,0 1 0 0 0,0-1 1 0 0,-1 1-1 0 0,1-1 1 0 0,0 1-1 0 0,-1 0 0 0 0,1-1 1 0 0,0 1-1 0 0,-1 0 0 0 0,1 0 1 0 0,-1-1-1 0 0,1 1 0 0 0,-1 0 1 0 0,1 0-1 0 0,-1 0 1 0 0,0 0-1 0 0,1-1 0 0 0,-1 1 1 0 0,0 0-1 0 0,0 0 2 0 0,11 52 49 0 0,-9-41-22 0 0,3 52-42 0 0,-3 0 0 0 0,-2 1 1 0 0,-3-1-1 0 0,-5 14 15 0 0,4-26-116 0 0,-3 14 11 0 0,-2 0 0 0 0,-3-1 0 0 0,-3 0-1 0 0,-2-1 1 0 0,-25 57 105 0 0,34-99 37 0 0,-2 0-1 0 0,0-1 0 0 0,-1 0 0 0 0,-2 0 0 0 0,0-1 0 0 0,-1-1 0 0 0,0-1 0 0 0,-2 0 0 0 0,0 0 1 0 0,-1-2-1 0 0,-1 0 0 0 0,-11 7-36 0 0,24-20 48 0 0,0 1 0 0 0,0-1 0 0 0,0 0 0 0 0,0-1 1 0 0,-1 1-1 0 0,1-1 0 0 0,-1 0 0 0 0,1 0 0 0 0,-1-1 0 0 0,0 0 0 0 0,0 0 1 0 0,0 0-1 0 0,0-1 0 0 0,0 1 0 0 0,0-1 0 0 0,1-1 0 0 0,-1 1 1 0 0,0-1-1 0 0,0 0-48 0 0,3-3 22 0 0,0 0 1 0 0,0-1 0 0 0,1 1 0 0 0,-1 0 0 0 0,1-1-1 0 0,0 0 1 0 0,0 1 0 0 0,1-1 0 0 0,-1 0-1 0 0,1 0 1 0 0,0 0 0 0 0,1 0 0 0 0,-1 0 0 0 0,1 0-1 0 0,0 0 1 0 0,0 0 0 0 0,1 0 0 0 0,-1 0-1 0 0,1 0 1 0 0,0 0-23 0 0,0-10 25 0 0,4-12-47 0 0,2 1 1 0 0,0 0-1 0 0,2 1 0 0 0,0 0 1 0 0,2 0-1 0 0,1 1 1 0 0,1 0-1 0 0,1 1 0 0 0,1 1 1 0 0,1 0-1 0 0,1 1 1 0 0,1 0 21 0 0,-14 16-16 0 0,175-212-1562 0 0,-112 152-2045 0 0,5 6-4593 0 0,-50 43-2987 0 0</inkml:trace>
</inkml:ink>
</file>

<file path=ppt/ink/ink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2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0 804 0 0 0,'0'0'850'0'0,"0"0"266"0"0,0 0 407 0 0,0 0 433 0 0,0 0 262 0 0,0 0 37 0 0,0 0-153 0 0,0 0-267 0 0,0 0-292 0 0,0 0-239 0 0,0 0-218 0 0,33-9-187 0 0,104-32-137 0 0,-53-6 227 0 0,-69 33-760 0 0,29-19 33 0 0,-1-2-1 0 0,-3-1 1 0 0,0-3-1 0 0,-3-1 1 0 0,-1-1-1 0 0,-3-2 1 0 0,-1-2-1 0 0,-2-1 1 0 0,-2-1-1 0 0,-2-1 1 0 0,16-43-262 0 0,-32-16 97 0 0,-11 105-126 0 0,0-1 0 0 0,0 1-1 0 0,-1-1 1 0 0,1 1 0 0 0,-1-1 0 0 0,1 1 0 0 0,-1 0-1 0 0,0 0 1 0 0,0 0 0 0 0,0 0 0 0 0,0 0 0 0 0,0 0-1 0 0,-1 1 1 0 0,1-1 0 0 0,0 1 0 0 0,-1-1 0 0 0,1 1-1 0 0,-1 0 1 0 0,0 0 0 0 0,1 0 0 0 0,-1 0 0 0 0,0 1-1 0 0,1-1 1 0 0,-1 1 0 0 0,0-1 0 0 0,0 1 0 0 0,0 0 0 0 0,1 0-1 0 0,-1 0 1 0 0,0 1 0 0 0,0-1 0 0 0,0 1 0 0 0,1-1-1 0 0,-1 1 1 0 0,0 0 0 0 0,1 0 0 0 0,-1 0 0 0 0,1 0-1 0 0,-1 1 1 0 0,1-1 0 0 0,-1 1 0 0 0,1-1 0 0 0,0 1-1 0 0,0 0 1 0 0,0 0 0 0 0,0 0 0 0 0,-1 2 29 0 0,-6 5-9 0 0,0 1 1 0 0,1 1-1 0 0,0-1 0 0 0,1 2 1 0 0,0-1-1 0 0,0 1 1 0 0,2 0-1 0 0,-1 0 0 0 0,2 0 1 0 0,-1 1-1 0 0,2 0 1 0 0,0 0-1 0 0,0 0 0 0 0,1 0 1 0 0,1 0-1 0 0,0 0 1 0 0,1 0-1 0 0,0 6 9 0 0,3-13 27 0 0,0 0 0 0 0,1-1-1 0 0,-1 1 1 0 0,1-1 0 0 0,0 1 0 0 0,0-1-1 0 0,1-1 1 0 0,0 1 0 0 0,0-1 0 0 0,0 1 0 0 0,0-1-1 0 0,0-1 1 0 0,1 1 0 0 0,0-1 0 0 0,-1 0-1 0 0,1 0 1 0 0,1-1 0 0 0,-1 1 0 0 0,0-2-1 0 0,0 1 1 0 0,1 0 0 0 0,-1-1 0 0 0,1-1 0 0 0,-1 1-1 0 0,1-1 1 0 0,0 0 0 0 0,4-1-27 0 0,134-13 683 0 0,6-12-142 0 0,-143 67-314 0 0,-9-31-179 0 0,-1 0 0 0 0,0 0 0 0 0,0 0 0 0 0,-1 0 0 0 0,0 0 0 0 0,0 0 0 0 0,-1-1 0 0 0,-1 0 0 0 0,-4 9-48 0 0,-11 23 69 0 0,10-20-78 0 0,7-17-39 0 0,1 0 0 0 0,-1 1 0 0 0,1-1 0 0 0,0 0 0 0 0,0 1 0 0 0,1-1 0 0 0,0 1 0 0 0,-1-1 0 0 0,1 1 1 0 0,1 0-1 0 0,-1 0 0 0 0,1-1 0 0 0,0 1 0 0 0,0 0 0 0 0,0 0 0 0 0,1 0 0 0 0,-1-1 48 0 0,3-2-416 0 0,-1 0 0 0 0,1 0-1 0 0,0-1 1 0 0,-1 1 0 0 0,1-1 0 0 0,0 0 0 0 0,0 0-1 0 0,0 0 1 0 0,0 0 0 0 0,0 0 0 0 0,0-1 0 0 0,0 1-1 0 0,0-1 1 0 0,0 0 0 0 0,0 0 0 0 0,0 0 0 0 0,0 0-1 0 0,0 0 1 0 0,0-1 0 0 0,0 1 0 0 0,0-1 0 0 0,0 0-1 0 0,0 0 1 0 0,0 0 0 0 0,0-1 0 0 0,-1 1 0 0 0,1 0-1 0 0,2-3 417 0 0,4 1-2497 0 0,5-1-2528 0 0,-4 0 236 0 0</inkml:trace>
  <inkml:trace contextRef="#ctx0" brushRef="#br0" timeOffset="251.012">1388 307 4625 0 0,'0'0'1840'0'0,"0"0"-339"0"0,0 0-16 0 0,0 0 109 0 0,0 0-28 0 0,0 0-194 0 0,0 0-318 0 0,-14 34-270 0 0,-45 107-151 0 0,44-76 281 0 0,16-59-725 0 0,1-3-36 0 0,-1 1 0 0 0,1-1 0 0 0,0 1 1 0 0,0-1-1 0 0,1 0 0 0 0,-1 0 0 0 0,1 0 0 0 0,-1 0 0 0 0,1-1 0 0 0,0 1 0 0 0,0-1 0 0 0,0 0 1 0 0,0 1-1 0 0,1-1 0 0 0,-1-1 0 0 0,0 1 0 0 0,1 0 0 0 0,-1-1 0 0 0,1 0 0 0 0,0 0 0 0 0,0 0 1 0 0,-1 0-1 0 0,1 0 0 0 0,0-1 0 0 0,0 0 0 0 0,0 0 0 0 0,-1 0 0 0 0,1 0 0 0 0,0 0 0 0 0,0-1 1 0 0,0 0-1 0 0,-1 0 0 0 0,1 0 0 0 0,0 0 0 0 0,-1 0 0 0 0,1-1 0 0 0,-1 0 0 0 0,1 1 0 0 0,-1-1 1 0 0,0-1-1 0 0,0 1 0 0 0,1-1-153 0 0,2-3 90 0 0,-1 0 1 0 0,0 0-1 0 0,0-1 1 0 0,-1 0-1 0 0,0 0 1 0 0,0 0-1 0 0,-1 0 1 0 0,1-1-1 0 0,-2 0 1 0 0,1 1-1 0 0,-1-1 1 0 0,0 0-1 0 0,-1 0 0 0 0,0 0 1 0 0,0 0-1 0 0,0 0 1 0 0,-1 0-1 0 0,-1 0 1 0 0,0-6-91 0 0,0 8-123 0 0,0-1 1 0 0,-1 1 0 0 0,0 0-1 0 0,0-1 1 0 0,0 1-1 0 0,-1 0 1 0 0,0 1-1 0 0,0-1 1 0 0,0 0 0 0 0,-1 1-1 0 0,0 0 1 0 0,0-1-1 0 0,0 2 1 0 0,0-1 0 0 0,-1 0-1 0 0,0 1 1 0 0,0 0-1 0 0,0 0 1 0 0,-1 0 122 0 0,-69-35-7595 0 0,55 35 1244 0 0,5 3-3084 0 0</inkml:trace>
</inkml:ink>
</file>

<file path=ppt/ink/ink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18.2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42 196 0 0 0,'0'0'1111'0'0,"0"0"-95"0"0,0 0 31 0 0,0 0 155 0 0,0 0 187 0 0,0 0 168 0 0,0 0-45 0 0,0 0-256 0 0,0 0-325 0 0,0 0-306 0 0,0 0-210 0 0,-3 2-87 0 0,0 4-130 0 0,-1 0 0 0 0,1 0-1 0 0,0 0 1 0 0,0 1-1 0 0,1-1 1 0 0,0 1 0 0 0,0 0-1 0 0,0-1 1 0 0,1 1 0 0 0,0 0-1 0 0,0 0 1 0 0,1 0-1 0 0,0 0 1 0 0,0 0 0 0 0,1 0-1 0 0,1 5-197 0 0,-2 2 180 0 0,-13 580 2996 0 0,12-586-3154 0 0,1 0 1 0 0,0 0 0 0 0,0 0 0 0 0,0 0-1 0 0,1-1 1 0 0,1 1 0 0 0,-1 0 0 0 0,1 0-1 0 0,0-1 1 0 0,1 1 0 0 0,0-1 0 0 0,0 1-1 0 0,1-1 1 0 0,-1 0 0 0 0,2 0 0 0 0,-1-1-1 0 0,1 1 1 0 0,0-1 0 0 0,4 4-23 0 0,-2-9 75 0 0,-1-1 1 0 0,0 0-1 0 0,0 0 0 0 0,0 0 1 0 0,0-1-1 0 0,0 0 1 0 0,0 0-1 0 0,0-1 1 0 0,0 1-1 0 0,0-1 0 0 0,0-1 1 0 0,-1 1-1 0 0,1-1 1 0 0,-1 0-1 0 0,0 0 0 0 0,0-1 1 0 0,0 1-1 0 0,0-1 1 0 0,0 0-1 0 0,-1 0 1 0 0,0-1-1 0 0,0 0 0 0 0,0 1 1 0 0,0-1-1 0 0,0-2-75 0 0,8-5 97 0 0,208-237 704 0 0,-195 219-682 0 0,-2-2 0 0 0,-1-1 0 0 0,-1 0-1 0 0,-2-2 1 0 0,-2 0 0 0 0,-1-1 0 0 0,-1-1 0 0 0,-2 0 0 0 0,5-30-119 0 0,-23 291-418 0 0,7-213 439 0 0,0 1 0 0 0,1-1 0 0 0,0 0 0 0 0,1 0-1 0 0,1 0 1 0 0,0 0 0 0 0,0-1 0 0 0,1 0 0 0 0,0 0 0 0 0,0 0 0 0 0,1-1-1 0 0,1 0 1 0 0,-1 0 0 0 0,2-1 0 0 0,-1 0 0 0 0,1 0 0 0 0,0-1 0 0 0,1-1-1 0 0,-1 1 1 0 0,1-1 0 0 0,1-1 0 0 0,-1 0 0 0 0,1 0 0 0 0,0-1 0 0 0,0 0-1 0 0,0-1 1 0 0,1-1 0 0 0,-1 1 0 0 0,1-2 0 0 0,-1 0 0 0 0,1 0-1 0 0,0-1 1 0 0,1 0-21 0 0,-2-3 138 0 0,1 0 0 0 0,-1 0 0 0 0,1-1 0 0 0,-1-1 0 0 0,0 0 0 0 0,-1 0 0 0 0,1-1 0 0 0,-1 0 0 0 0,0-1 0 0 0,-1 0 0 0 0,1-1 0 0 0,-2 0 0 0 0,1 0 0 0 0,-1-1 0 0 0,0 0 0 0 0,-1-1 0 0 0,6-8-138 0 0,-5 8 64 0 0,12-13-62 0 0,-1 0-1 0 0,-1-2 0 0 0,-1 0 1 0 0,-1-2-1 0 0,-2 1 1 0 0,0-2-1 0 0,-2 0 1 0 0,-1 0-1 0 0,-1-1 0 0 0,-2 0 1 0 0,-1-1-1 0 0,-1 0 1 0 0,-1 0-1 0 0,-2 0 0 0 0,-1-1 1 0 0,-2-29-2 0 0,-14 15-3258 0 0,7 39-1099 0 0,-1 1-3441 0 0,4 4-2684 0 0</inkml:trace>
  <inkml:trace contextRef="#ctx0" brushRef="#br0" timeOffset="947.262">1627 8 0 0 0,'0'0'353'0'0,"0"0"792"0"0,0 0 420 0 0,0 0 246 0 0,0 0 200 0 0,0 0-6 0 0,0 0-178 0 0,0 0-268 0 0,0 0-301 0 0,0 0-254 0 0,0 0-260 0 0,0 0-168 0 0,0 0-104 0 0,-7 2-49 0 0,1-1-323 0 0,5-1-72 0 0,-1 0-1 0 0,0 0 1 0 0,0 1 0 0 0,0-1-1 0 0,1 1 1 0 0,-1-1 0 0 0,0 1-1 0 0,1-1 1 0 0,-1 1 0 0 0,0 0-1 0 0,1 0 1 0 0,-1 0 0 0 0,1 0-1 0 0,-1 0 1 0 0,1 0 0 0 0,0 0-1 0 0,-1 0 1 0 0,1 1-1 0 0,0-1 1 0 0,0 0 0 0 0,0 1-1 0 0,0-1 1 0 0,0 1 0 0 0,0-1-1 0 0,0 1 1 0 0,0 0 0 0 0,1-1-28 0 0,-9 45 727 0 0,1 0 1 0 0,3 1-1 0 0,2-1 1 0 0,3 42-728 0 0,-1-26 308 0 0,-2 353 631 0 0,2-413-929 0 0,0 0 1 0 0,1 0-1 0 0,0 1 1 0 0,-1-1-1 0 0,1 0 1 0 0,0 0 0 0 0,0 0-1 0 0,0 0 1 0 0,0 1-1 0 0,1-1 1 0 0,-1 0-1 0 0,1 0 1 0 0,-1 0-1 0 0,1 0 1 0 0,0 0-1 0 0,-1 0 1 0 0,1 0 0 0 0,0 0-1 0 0,0 0 1 0 0,1 0-1 0 0,-1 0 1 0 0,0-1-1 0 0,1 1 1 0 0,-1 0-1 0 0,1-1 1 0 0,-1 0 0 0 0,1 1-1 0 0,0-1 1 0 0,-1 0-1 0 0,1 1 1 0 0,0-1-1 0 0,0 0 1 0 0,0 0-1 0 0,0-1 1 0 0,0 1-1 0 0,0 0 1 0 0,0-1 0 0 0,0 1-1 0 0,1-1 1 0 0,-1 0-1 0 0,0 1 1 0 0,0-1-1 0 0,0 0 1 0 0,0 0-1 0 0,1-1-10 0 0,80-68 870 0 0,110-109-551 0 0,-191 176-329 0 0,0 1 0 0 0,0-1 1 0 0,-1 0-1 0 0,1 1 0 0 0,0 0 0 0 0,0-1 1 0 0,0 1-1 0 0,0 0 0 0 0,0 0 1 0 0,1 0-1 0 0,-1 1 0 0 0,0-1 1 0 0,0 0-1 0 0,1 1 0 0 0,-1-1 0 0 0,0 1 1 0 0,1 0-1 0 0,-1 0 0 0 0,0 0 1 0 0,1 0-1 0 0,-1 0 0 0 0,0 1 1 0 0,1-1-1 0 0,-1 1 0 0 0,0-1 0 0 0,1 1 1 0 0,-1 0-1 0 0,0 0 0 0 0,1 0 10 0 0,3 19 60 0 0,-1 1 0 0 0,-2-1 0 0 0,0 1 0 0 0,0-1 0 0 0,-2 1 0 0 0,-1 0 1 0 0,-1 0-1 0 0,-1 6-60 0 0,1 30 113 0 0,15 10-84 0 0,3-53-2672 0 0,5-13-5934 0 0,-11-1 2659 0 0,-7 0-705 0 0</inkml:trace>
  <inkml:trace contextRef="#ctx0" brushRef="#br0" timeOffset="1301.807">2233 756 0 0 0,'0'0'627'0'0,"0"0"534"0"0,0 0 358 0 0,0 0 314 0 0,0 0 174 0 0,0 0-85 0 0,0 0-173 0 0,0 0-186 0 0,0 0-162 0 0,0 0-102 0 0,0 0-106 0 0,0 0-97 0 0,0 0-65 0 0,19 11-61 0 0,62 35-58 0 0,-80-45-868 0 0,1 0 0 0 0,-1 0-1 0 0,0-1 1 0 0,1 1 0 0 0,0 0 0 0 0,-1 0 0 0 0,1-1 0 0 0,-1 1-1 0 0,1-1 1 0 0,0 0 0 0 0,-1 1 0 0 0,1-1 0 0 0,0 0-1 0 0,0 0 1 0 0,-1 0 0 0 0,1 0 0 0 0,0 0 0 0 0,-1 0 0 0 0,1-1-1 0 0,0 1 1 0 0,-1-1 0 0 0,1 1 0 0 0,0-1 0 0 0,-1 1-1 0 0,1-1 1 0 0,-1 0 0 0 0,1 0 0 0 0,-1 0 0 0 0,1 0 0 0 0,-1 0-1 0 0,0 0-43 0 0,5-3 214 0 0,6-3-65 0 0,-1-1-1 0 0,0 0 1 0 0,-1 0-1 0 0,1-1 1 0 0,-2 0-1 0 0,1-1 1 0 0,-1 0-1 0 0,-1-1 1 0 0,0 0-1 0 0,0 0 1 0 0,-1 0-1 0 0,-1-1 1 0 0,0 0-1 0 0,0 0 1 0 0,-1-1-1 0 0,-1 0 1 0 0,0 0-1 0 0,-1 0 1 0 0,0 0-1 0 0,-1-2-148 0 0,-3 13-27 0 0,0 0 0 0 0,0 0 0 0 0,0 0 0 0 0,0 1 0 0 0,0-1 0 0 0,0 0-1 0 0,-1 0 1 0 0,1 1 0 0 0,-1-1 0 0 0,1 1 0 0 0,-1-1 0 0 0,0 1 0 0 0,0 0 0 0 0,0-1 0 0 0,1 1-1 0 0,-1 0 1 0 0,0 0 0 0 0,0 1 0 0 0,-1-1 0 0 0,1 0 0 0 0,0 1 0 0 0,0-1 0 0 0,0 1 0 0 0,0-1-1 0 0,0 1 1 0 0,-1 0 0 0 0,1 0 0 0 0,0 0 0 0 0,0 0 0 0 0,0 1 0 0 0,-1-1 0 0 0,1 1-1 0 0,0-1 1 0 0,0 1 0 0 0,0 0 0 0 0,0-1 0 0 0,0 1 0 0 0,0 0 0 0 0,0 0 0 0 0,0 1 0 0 0,0-1-1 0 0,1 0 1 0 0,-1 1 0 0 0,0-1 0 0 0,1 1 27 0 0,-19 13-200 0 0,1 0-1 0 0,1 2 1 0 0,0 0-1 0 0,1 1 1 0 0,1 0 0 0 0,1 2-1 0 0,0 0 1 0 0,2 0-1 0 0,0 2 1 0 0,2-1 0 0 0,-5 13 200 0 0,13-30-75 0 0,1 0 0 0 0,0 0 1 0 0,0 0-1 0 0,1 0 0 0 0,-1 0 1 0 0,1 0-1 0 0,0 1 0 0 0,0-1 1 0 0,0 1-1 0 0,0-1 1 0 0,1 0-1 0 0,0 1 0 0 0,0-1 1 0 0,0 1-1 0 0,1-1 0 0 0,-1 1 1 0 0,1-1-1 0 0,0 0 0 0 0,0 1 1 0 0,0-1-1 0 0,1 0 0 0 0,0 0 1 0 0,0 0-1 0 0,0 0 1 0 0,0 0-1 0 0,0 0 0 0 0,1-1 1 0 0,0 1-1 0 0,0-1 0 0 0,0 1 1 0 0,2 1 74 0 0,4-2-408 0 0,0 1 0 0 0,0-1-1 0 0,1-1 1 0 0,-1 0 0 0 0,1 0 0 0 0,-1-1 0 0 0,1 0 0 0 0,-1 0 0 0 0,1-1 0 0 0,0-1 0 0 0,-1 0 0 0 0,8-1 408 0 0,111-30-10205 0 0,-105 24 7339 0 0,-8 0 1747 0 0</inkml:trace>
  <inkml:trace contextRef="#ctx0" brushRef="#br0" timeOffset="1697.553">2767 818 0 0 0,'0'0'715'0'0,"0"0"881"0"0,0 0 235 0 0,0 0-74 0 0,0 0-212 0 0,0 0-259 0 0,0 0-233 0 0,0 0-142 0 0,0 0 3 0 0,0 0 61 0 0,0 0 34 0 0,0 0 18 0 0,0 0-29 0 0,15 7-23 0 0,49 19-23 0 0,-62-26-882 0 0,0 1 0 0 0,0-1 1 0 0,1 1-1 0 0,-1-1 1 0 0,0 0-1 0 0,1 0 0 0 0,-1 0 1 0 0,0 0-1 0 0,1 0 0 0 0,-1-1 1 0 0,0 1-1 0 0,1-1 1 0 0,-1 1-1 0 0,0-1 0 0 0,0 0 1 0 0,0 0-1 0 0,0 0 0 0 0,0 0 1 0 0,0 0-1 0 0,0 0 1 0 0,0-1-1 0 0,0 1 0 0 0,0-1 1 0 0,-1 1-1 0 0,1-1 0 0 0,0 0 1 0 0,-1 0-1 0 0,1 0-70 0 0,10-10 546 0 0,3 1-274 0 0,0-1 0 0 0,-2-1-1 0 0,1 0 1 0 0,-1-1 0 0 0,-1 0-1 0 0,-1-1 1 0 0,0-1 0 0 0,-1 0 0 0 0,0 0-1 0 0,-2-1 1 0 0,7-17-272 0 0,-13 32 1 0 0,-1 0-1 0 0,0 0 1 0 0,1 0-1 0 0,-1 0 1 0 0,0-1-1 0 0,-1 1 1 0 0,1 0 0 0 0,0-1-1 0 0,-1 1 1 0 0,1-1-1 0 0,-1 1 1 0 0,0 0-1 0 0,0-1 1 0 0,0 1 0 0 0,0-1-1 0 0,0 1 1 0 0,0-1-1 0 0,-1 1 1 0 0,1-1 0 0 0,-1 1-1 0 0,0 0 1 0 0,0-1-1 0 0,1 1 1 0 0,-2 0-1 0 0,1 0 1 0 0,0-1 0 0 0,0 1-1 0 0,-1 0 1 0 0,1 0-1 0 0,-1 0 1 0 0,1 1 0 0 0,-1-1-1 0 0,0 0 1 0 0,0 1-1 0 0,0-1 1 0 0,0 1-1 0 0,0-1 1 0 0,0 1 0 0 0,-2-1-1 0 0,-1 2-69 0 0,0 0 0 0 0,0 1 1 0 0,0 0-1 0 0,0-1 1 0 0,1 2-1 0 0,-1-1 0 0 0,0 0 1 0 0,1 1-1 0 0,-1 0 1 0 0,1 0-1 0 0,-1 0 1 0 0,1 1-1 0 0,0-1 0 0 0,0 1 1 0 0,0 0-1 0 0,0 0 1 0 0,1 1-1 0 0,-1-1 0 0 0,1 1 1 0 0,0 0-1 0 0,-1 1 69 0 0,-7 5-94 0 0,1 1-1 0 0,0 0 0 0 0,1 0 1 0 0,0 1-1 0 0,1 0 0 0 0,0 1 0 0 0,1 0 1 0 0,0 0-1 0 0,1 1 0 0 0,1-1 1 0 0,0 1-1 0 0,1 1 0 0 0,0-1 1 0 0,1 1-1 0 0,1-1 0 0 0,0 1 1 0 0,0 12 94 0 0,3-22-26 0 0,0-1 1 0 0,0 1 0 0 0,0-1-1 0 0,0 1 1 0 0,1-1 0 0 0,0 1-1 0 0,0-1 1 0 0,0 0 0 0 0,0 0-1 0 0,1 0 1 0 0,-1 0 0 0 0,1-1 0 0 0,0 1-1 0 0,0-1 1 0 0,1 0 0 0 0,-1 1-1 0 0,1-1 1 0 0,-1-1 0 0 0,1 1-1 0 0,0 0 1 0 0,0-1 0 0 0,0 0-1 0 0,0 0 1 0 0,1 0 0 0 0,-1-1 0 0 0,0 1-1 0 0,1-1 1 0 0,1 0 25 0 0,134 12-4 0 0,-119-16-120 0 0,1 0-1 0 0,-1-2 0 0 0,0 0 1 0 0,0-1-1 0 0,-1-1 0 0 0,1-1 1 0 0,-2-1-1 0 0,1-1 0 0 0,-1-1 1 0 0,-1 0-1 0 0,0-1 0 0 0,0-2 125 0 0,29-24-4451 0 0,-5-2-3707 0 0,-30 27 2954 0 0</inkml:trace>
  <inkml:trace contextRef="#ctx0" brushRef="#br0" timeOffset="2038.033">3601 1 8290 0 0,'0'0'3368'0'0,"0"0"-1380"0"0,0 0-597 0 0,0 0-24 0 0,0 0 21 0 0,0 0-131 0 0,0 0-316 0 0,0 0-344 0 0,0 0-193 0 0,0 0-17 0 0,0 0 30 0 0,0 0 37 0 0,0 0 15 0 0,2 10-30 0 0,10 158 1055 0 0,-17-104-1365 0 0,-3 0 1 0 0,-3 0-1 0 0,-12 33-129 0 0,2 0 38 0 0,3-15-20 0 0,-26 189-420 0 0,40-205-1077 0 0,1-62-1728 0 0,-5-8-10200 0 0,8 0 6807 0 0</inkml:trace>
</inkml:ink>
</file>

<file path=ppt/ink/ink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6.7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27 376 0 0 0,'0'0'765'0'0,"0"0"28"0"0,0 0 40 0 0,0 0 74 0 0,0-2 63 0 0,1-8 54 0 0,0 7 16 0 0,-1 3-17 0 0,0 0 4 0 0,0 0 28 0 0,0 0 45 0 0,0 5 6406 0 0,0 19-7288 0 0,-28 341 1293 0 0,28-361-1488 0 0,-1-1 1 0 0,1 1-1 0 0,0-1 0 0 0,0 1 0 0 0,1-1 0 0 0,-1 0 0 0 0,1 1 0 0 0,0-1 1 0 0,0 1-1 0 0,0-1 0 0 0,0 0 0 0 0,1 0 0 0 0,-1 0 0 0 0,1 0 1 0 0,0 0-1 0 0,-1 0 0 0 0,1 0 0 0 0,1 0 0 0 0,-1 0 0 0 0,0-1 0 0 0,1 0 1 0 0,-1 1-1 0 0,1-1 0 0 0,0 0 0 0 0,0 0 0 0 0,0 0 0 0 0,0-1 1 0 0,0 1-1 0 0,0-1 0 0 0,0 1 0 0 0,1-1 0 0 0,-1 0 0 0 0,0 0-23 0 0,4-2 144 0 0,-1-1-1 0 0,0 1 0 0 0,0-1 0 0 0,0 0 0 0 0,0-1 0 0 0,0 0 1 0 0,0 1-1 0 0,-1-2 0 0 0,1 1 0 0 0,-1-1 0 0 0,0 0 1 0 0,0 0-1 0 0,0 0 0 0 0,-1 0 0 0 0,1-1 0 0 0,-1-1-143 0 0,19-15 213 0 0,133-154 79 0 0,-105 101-354 0 0,-50 74 37 0 0,-1 0-38 0 0,0 0-46 0 0,0 18-815 0 0,-1 10 839 0 0,0-21 83 0 0,-1-1 1 0 0,1 1-1 0 0,1-1 0 0 0,-1 1 0 0 0,1-1 1 0 0,0 1-1 0 0,1-1 0 0 0,0 1 0 0 0,0-1 1 0 0,0 1-1 0 0,1-1 0 0 0,-1 1 0 0 0,2-1 1 0 0,-1 0-1 0 0,1 0 0 0 0,0 0 1 0 0,0 0-1 0 0,0-1 0 0 0,1 1 0 0 0,0-1 1 0 0,0 0-1 0 0,0 0 0 0 0,1 0 0 0 0,0-1 1 0 0,0 1-1 0 0,0-1 0 0 0,0 0 0 0 0,2 0 2 0 0,0-1 94 0 0,-1 0 0 0 0,1 0 0 0 0,0-1-1 0 0,0 0 1 0 0,0-1 0 0 0,0 1-1 0 0,0-1 1 0 0,1-1 0 0 0,-1 1 0 0 0,0-1-1 0 0,0-1 1 0 0,1 1 0 0 0,-1-1 0 0 0,0 0-1 0 0,0-1 1 0 0,0 0 0 0 0,0 0-1 0 0,0 0 1 0 0,0-1 0 0 0,-1 0 0 0 0,1-1-1 0 0,-1 1 1 0 0,0-1 0 0 0,0 0 0 0 0,0-1-94 0 0,8-8 116 0 0,-2-1 1 0 0,1 0-1 0 0,-2-1 1 0 0,0 0-1 0 0,-1 0 1 0 0,0-2-1 0 0,-1 1 1 0 0,-1-1-1 0 0,-1 0 1 0 0,0-1-1 0 0,-1 0 1 0 0,-1 0-1 0 0,-1 0 1 0 0,1-5-117 0 0,5-62-3867 0 0,-10 85 3788 0 0,1-5-3538 0 0,2 5-4727 0 0,-3 0-1739 0 0</inkml:trace>
  <inkml:trace contextRef="#ctx0" brushRef="#br0" timeOffset="296.202">1133 545 11979 0 0,'0'0'998'0'0,"0"0"-331"0"0,0 0-64 0 0,0 0 192 0 0,0 0 129 0 0,0 0-36 0 0,0 0-194 0 0,0 0-227 0 0,0 0-177 0 0,0 0-111 0 0,0 0-56 0 0,0 0-33 0 0,-5 32-19 0 0,-14 98-22 0 0,16-68-520 0 0,8-54-807 0 0,-3-8 510 0 0,-2 0-3079 0 0,0 0-3914 0 0,0 0 3069 0 0</inkml:trace>
  <inkml:trace contextRef="#ctx0" brushRef="#br0" timeOffset="531.761">1032 126 15115 0 0,'0'0'448'0'0,"0"0"-240"0"0,0 0-160 0 0,0 0-128 0 0,0 0-224 0 0,0 0-248 0 0,0 0-248 0 0,0 0-200 0 0,0 0-280 0 0,0 0-833 0 0,0 0-1456 0 0,0 0-2552 0 0</inkml:trace>
  <inkml:trace contextRef="#ctx0" brushRef="#br0" timeOffset="800.282">1652 4 9226 0 0,'0'0'3883'0'0,"0"0"-2522"0"0,0 0-877 0 0,0 0 24 0 0,0 0 185 0 0,0 0 173 0 0,0 0 43 0 0,0 0-115 0 0,0 0-138 0 0,0 0-102 0 0,0 0-86 0 0,0 0-64 0 0,2 19-41 0 0,7 116 591 0 0,-10-45-493 0 0,-4-1-1 0 0,-5 0 1 0 0,-12 49-461 0 0,3 50-1022 0 0,16-156-3165 0 0,3-31 2472 0 0,0-1-623 0 0,-1 0-3089 0 0,-2 0-328 0 0,3 0 2694 0 0</inkml:trace>
  <inkml:trace contextRef="#ctx0" brushRef="#br0" timeOffset="1027.967">1345 365 10538 0 0,'0'0'1118'0'0,"0"0"-609"0"0,0 0-329 0 0,0 0 103 0 0,0 0 336 0 0,0 0 294 0 0,0 0 144 0 0,0 0 20 0 0,0 0-109 0 0,0 0-162 0 0,0 0-147 0 0,0 0-126 0 0,35 0-89 0 0,112-2-36 0 0,-57-14 134 0 0,-71 8-428 0 0,192-79 49 0 0,-144 51-4199 0 0,-6-6-6059 0 0,-52 34 3295 0 0</inkml:trace>
  <inkml:trace contextRef="#ctx0" brushRef="#br0" timeOffset="1454.747">2109 0 5713 0 0,'0'0'1098'0'0,"0"0"-297"0"0,0 0 71 0 0,0 0 371 0 0,0 0 292 0 0,0 0 32 0 0,0 0-192 0 0,0 0-258 0 0,-7 32-220 0 0,-20 102-187 0 0,11-61 142 0 0,3 1 1 0 0,4 1-1 0 0,0 63-852 0 0,8-112 89 0 0,0-17-49 0 0,0 1 1 0 0,0 0-1 0 0,1 0 1 0 0,0-1-1 0 0,1 1 1 0 0,1 0-1 0 0,-1-1 1 0 0,1 1-1 0 0,1 0 0 0 0,0-1 1 0 0,1 3-41 0 0,-1-10 65 0 0,0 0-1 0 0,0-1 1 0 0,0 1-1 0 0,0-1 1 0 0,0 1-1 0 0,0-1 1 0 0,0 0-1 0 0,1 0 1 0 0,-1 0 0 0 0,1-1-1 0 0,-1 1 1 0 0,0-1-1 0 0,1 0 1 0 0,-1 0-1 0 0,1 0 1 0 0,-1 0 0 0 0,0-1-1 0 0,1 1 1 0 0,-1-1-1 0 0,0 0 1 0 0,1 0-1 0 0,-1 0 1 0 0,0-1-1 0 0,0 1 1 0 0,0-1 0 0 0,0 1-1 0 0,0-1 1 0 0,0 0-1 0 0,0 0 1 0 0,-1 0-1 0 0,1-1 1 0 0,-1 1-65 0 0,1 0 26 0 0,187-111 775 0 0,-187 114-798 0 0,-1 1 1 0 0,0-1-1 0 0,0 1 1 0 0,0-1 0 0 0,0 1-1 0 0,0 0 1 0 0,-1 0-1 0 0,1-1 1 0 0,0 2 0 0 0,-1-1-1 0 0,1 0 1 0 0,-1 0-1 0 0,0 0 1 0 0,0 0 0 0 0,0 1-1 0 0,0-1 1 0 0,0 1-1 0 0,0-1 1 0 0,-1 1 0 0 0,1-1-1 0 0,-1 1 1 0 0,0-1-1 0 0,0 1 1 0 0,0-1 0 0 0,0 1-1 0 0,0-1 1 0 0,0 1-1 0 0,-1-1 1 0 0,1 1 0 0 0,-1 1-4 0 0,0 11-127 0 0,5 44-14 0 0,13-26-3371 0 0,-8-29-817 0 0,-5-4-240 0 0,-1 0-447 0 0,-1 0-310 0 0</inkml:trace>
</inkml:ink>
</file>

<file path=ppt/ink/ink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2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42 0 0 0,'0'0'621'0'0,"0"0"746"0"0,0 0 554 0 0,0 0 289 0 0,0 0 7 0 0,0 0-187 0 0,0 0-295 0 0,0 0-314 0 0,0 0-300 0 0,0 0-275 0 0,1-7-217 0 0,1-23-173 0 0,-2 30-437 0 0,-1-1-1 0 0,0 1 0 0 0,1-1 1 0 0,-1 1-1 0 0,0-1 1 0 0,0 1-1 0 0,1 0 1 0 0,-1-1-1 0 0,0 1 0 0 0,0 0 1 0 0,0 0-1 0 0,1-1 1 0 0,-1 1-1 0 0,0 0 0 0 0,0 0 1 0 0,0 0-1 0 0,0 0 1 0 0,0 0-1 0 0,1 0 1 0 0,-1 0-1 0 0,0 0 0 0 0,0 1 1 0 0,0-1-1 0 0,1 0 1 0 0,-1 0-1 0 0,0 1 0 0 0,0-1 1 0 0,0 0-1 0 0,1 1 1 0 0,-1-1-1 0 0,0 1 1 0 0,1-1-1 0 0,-1 1 0 0 0,0 0 1 0 0,1-1-1 0 0,-1 1 1 0 0,0 0-19 0 0,-1 0 53 0 0,-28 12 86 0 0,0 1-1 0 0,2 2 1 0 0,-1 1 0 0 0,2 1 0 0 0,1 1-1 0 0,-14 13-138 0 0,39-31-5 0 0,0-1 0 0 0,0 1 1 0 0,0 0-1 0 0,0 0 0 0 0,1-1 0 0 0,-1 1 0 0 0,0 0 0 0 0,0 0 0 0 0,1 0 1 0 0,-1 0-1 0 0,1 0 0 0 0,-1 0 0 0 0,1 0 0 0 0,-1 0 0 0 0,1 0 0 0 0,0 0 1 0 0,-1 0-1 0 0,1 0 0 0 0,0 0 0 0 0,0 1 0 0 0,0-1 0 0 0,0 0 0 0 0,0 0 0 0 0,0 0 1 0 0,0 0-1 0 0,0 0 0 0 0,0 0 0 0 0,1 1 0 0 0,-1-1 0 0 0,0 0 0 0 0,1 0 1 0 0,-1 0-1 0 0,1 0 0 0 0,-1 0 0 0 0,1 0 0 0 0,0 0 0 0 0,-1 0 0 0 0,1 0 0 0 0,0-1 1 0 0,-1 1-1 0 0,1 0 0 0 0,0 0 0 0 0,0-1 0 0 0,0 1 0 0 0,0 0 0 0 0,0-1 1 0 0,0 1-1 0 0,0-1 0 0 0,1 1 5 0 0,56 21 213 0 0,-54-21-157 0 0,3 0-8 0 0,0 0 0 0 0,0 0 0 0 0,-1 1 0 0 0,1-1-1 0 0,0 1 1 0 0,-1 1 0 0 0,1-1 0 0 0,-1 1 0 0 0,0 0 0 0 0,0 1 0 0 0,0 0 0 0 0,-1 0 0 0 0,1 0 0 0 0,-1 0 0 0 0,0 1 0 0 0,0 0 0 0 0,0 0-1 0 0,-1 0 1 0 0,0 1 0 0 0,0-1 0 0 0,0 1 0 0 0,-1 0 0 0 0,1 0 0 0 0,-1 0 0 0 0,-1 1 0 0 0,1-1 0 0 0,-1 1 0 0 0,-1-1 0 0 0,1 1-1 0 0,0 7-46 0 0,-2-7 90 0 0,-1 1 0 0 0,0-1 1 0 0,0 0-1 0 0,0 0 1 0 0,-1 1-1 0 0,0-1 1 0 0,0 0-1 0 0,-1-1 0 0 0,0 1 1 0 0,0 0-1 0 0,-1-1 1 0 0,0 1-1 0 0,0-1 1 0 0,0 0-1 0 0,-1-1 0 0 0,1 1 1 0 0,-2-1-1 0 0,-4 5-91 0 0,-2 1 48 0 0,-1 0-1 0 0,0-1 1 0 0,0 0-1 0 0,-1-1 1 0 0,-1-1-1 0 0,0 0 1 0 0,0-1-1 0 0,-9 3-47 0 0,23-9-56 0 0,1 0 0 0 0,-1-1 0 0 0,0 1 0 0 0,1-1-1 0 0,-1 1 1 0 0,0-1 0 0 0,0 1 0 0 0,1-1 0 0 0,-1 0-1 0 0,0 1 1 0 0,0-1 0 0 0,0 0 0 0 0,1 1 0 0 0,-1-1-1 0 0,0 0 1 0 0,0 0 0 0 0,0 0 0 0 0,0 0 0 0 0,0 0-1 0 0,1 0 1 0 0,-1 0 0 0 0,0 0 0 0 0,0 0 0 0 0,0 0 0 0 0,0-1-1 0 0,0 1 1 0 0,1 0 0 0 0,-1 0 0 0 0,0-1 0 0 0,0 1-1 0 0,1-1 1 0 0,-1 1 0 0 0,0-1 0 0 0,0 1 0 0 0,1-1-1 0 0,-1 1 1 0 0,0-1 0 0 0,1 1 0 0 0,-1-1 0 0 0,1 0 0 0 0,-1 0-1 0 0,1 1 1 0 0,-1-1 0 0 0,1 0 0 0 0,0 0 0 0 0,-1 1-1 0 0,1-1 1 0 0,0 0 0 0 0,0 0 0 0 0,-1 0 0 0 0,1 0-1 0 0,0 1 1 0 0,0-1 0 0 0,0 0 0 0 0,0 0 0 0 0,0 0-1 0 0,0 0 1 0 0,0 0 0 0 0,0 1 0 0 0,1-2 56 0 0,38-54-11443 0 0,-26 43 7288 0 0,-3 1 1489 0 0</inkml:trace>
</inkml:ink>
</file>

<file path=ppt/ink/ink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0 9754 0 0,'0'0'2718'0'0,"0"0"-1588"0"0,0 0-521 0 0,0 0 139 0 0,0 0 271 0 0,0 0 157 0 0,0 0-85 0 0,0 0-253 0 0,0 0-278 0 0,0 0-203 0 0,0 0-115 0 0,0 0-24 0 0,0 0 40 0 0,0 12 56 0 0,-7 432 2108 0 0,-26-167-2080 0 0,20-208-460 0 0,13-68-54 0 0,0-1-74 0 0,0 0-92 0 0,0 0-73 0 0,0 0-82 0 0,7-22-6905 0 0,3 7-345 0 0,-5 11 866 0 0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1:37.2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152 321 856 0 0,'0'0'890'0'0,"0"0"-105"0"0,0 0 87 0 0,0 0 234 0 0,0 0 229 0 0,0 0 43 0 0,0 0-230 0 0,0 0-337 0 0,0 0-221 0 0,0 0-44 0 0,0 0 105 0 0,0 0 185 0 0,0 0 107 0 0,2 14 5 0 0,13 97 1327 0 0,-10 187 1128 0 0,-5-270-3329 0 0,-3 1-1 0 0,0-1 0 0 0,-1 0 0 0 0,-2 0 0 0 0,-1 0 0 0 0,-1-1 0 0 0,-1 0 0 0 0,-2 0 0 0 0,0-1 0 0 0,-6 7-73 0 0,15-30 52 0 0,1 0 0 0 0,-1 1 0 0 0,0-1 0 0 0,-1 0 0 0 0,1 0 0 0 0,0 0 0 0 0,-1 0 0 0 0,1-1 0 0 0,-1 1 0 0 0,0-1 0 0 0,0 1 0 0 0,0-1 0 0 0,0 0 0 0 0,-1 0 0 0 0,1 0 0 0 0,0-1 0 0 0,-1 1 0 0 0,1-1 0 0 0,-1 0 1 0 0,0 0-1 0 0,1 0 0 0 0,-1 0 0 0 0,0-1 0 0 0,0 1 0 0 0,1-1-52 0 0,1-3 9 0 0,0 1 1 0 0,0 0 0 0 0,0-1 0 0 0,1 0 0 0 0,0 1-1 0 0,-1-1 1 0 0,1 0 0 0 0,0 0 0 0 0,0 0 0 0 0,0 1 0 0 0,1-1-1 0 0,-1 0 1 0 0,1 0 0 0 0,0 0 0 0 0,0 0 0 0 0,0 0-1 0 0,0 0 1 0 0,0 0 0 0 0,0 0 0 0 0,1 0 0 0 0,0-1-10 0 0,-1-7 20 0 0,3-11-2 0 0,0 0 0 0 0,2 0 1 0 0,0 0-1 0 0,1 1 0 0 0,2 0 0 0 0,0 0 0 0 0,1 1 0 0 0,1-1-18 0 0,2-5 14 0 0,14-41-23 0 0,4 1 0 0 0,2 2 0 0 0,3 1 0 0 0,2 2 0 0 0,4 1 0 0 0,2 2 0 0 0,2 2 0 0 0,42-39 9 0 0,-78 86 13 0 0,0 0 0 0 0,1 1 0 0 0,0 0 0 0 0,1 0 0 0 0,-1 1 0 0 0,1 1 1 0 0,1 0-1 0 0,-1 0 0 0 0,1 1 0 0 0,0 1 0 0 0,0 0 0 0 0,1 0 0 0 0,-1 1 0 0 0,1 1 0 0 0,0 0 0 0 0,11 0-13 0 0,-21 3 4 0 0,-1-1 0 0 0,1 1 0 0 0,0 0-1 0 0,-1 0 1 0 0,0 0 0 0 0,1 0 0 0 0,-1 1-1 0 0,0-1 1 0 0,1 0 0 0 0,-1 1 0 0 0,0 0-1 0 0,0-1 1 0 0,0 1 0 0 0,-1 0 0 0 0,1 0-1 0 0,0 0 1 0 0,-1 0 0 0 0,1 1 0 0 0,-1-1-1 0 0,1 0 1 0 0,-1 0 0 0 0,0 1 0 0 0,0-1-1 0 0,0 1 1 0 0,-1-1 0 0 0,1 1-1 0 0,-1 0 1 0 0,1-1 0 0 0,-1 1 0 0 0,0 0-4 0 0,2 82 161 0 0,-6-69-127 0 0,0-1-1 0 0,-1 1 1 0 0,0-1 0 0 0,-2 0 0 0 0,1 0 0 0 0,-2-1 0 0 0,0 0 0 0 0,0 0-1 0 0,-2-1 1 0 0,0 0 0 0 0,0-1 0 0 0,-1 0 0 0 0,-8 7-34 0 0,2-2-28 0 0,-1-2 0 0 0,0 0 0 0 0,-2-1 0 0 0,1-1 0 0 0,-1 0 0 0 0,-1-2 0 0 0,0-1 0 0 0,-4 1 28 0 0,-63 6-2586 0 0,66-26-1994 0 0,16-16-7512 0 0,6 15 8933 0 0</inkml:trace>
  <inkml:trace contextRef="#ctx0" brushRef="#br0" timeOffset="1258.197">798 174 576 0 0,'0'0'672'0'0,"0"0"-150"0"0,0 0 179 0 0,0 0 326 0 0,0 0 203 0 0,0 0 31 0 0,0 0-150 0 0,0 0-244 0 0,0 0-200 0 0,0 0-107 0 0,0 0-37 0 0,0 0 44 0 0,0 0 50 0 0,3-3 22 0 0,16-13 2088 0 0,-19 16-1945 0 0,0 0 0 0 0,0 0 7 0 0,0 0-40 0 0,0 0-55 0 0,0 0-54 0 0,-4 57 2995 0 0,-11 28-2608 0 0,-3 24-1030 0 0,15-84 9 0 0,5 60-52 0 0,1-82 53 0 0,0-1 0 0 0,1 0 0 0 0,-1 0 0 0 0,1 0-1 0 0,-1 0 1 0 0,1-1 0 0 0,0 1 0 0 0,-1-1 0 0 0,1 0 0 0 0,0 0-1 0 0,0-1 1 0 0,0 1 0 0 0,0-1 0 0 0,0 0 0 0 0,0 0-1 0 0,0 0 1 0 0,0 0 0 0 0,0-1 0 0 0,0 1 0 0 0,0-1 0 0 0,0 0-1 0 0,-1 0 1 0 0,1-1 0 0 0,0 1 0 0 0,-1-1 0 0 0,3-1-7 0 0,6-2 20 0 0,0-1 1 0 0,0 0-1 0 0,-1-1 1 0 0,0 0-1 0 0,-1 0 1 0 0,1-1-1 0 0,-1 0 1 0 0,-1-1-1 0 0,0-1 1 0 0,0 1-1 0 0,-1-1 1 0 0,0-1-1 0 0,-1 1 1 0 0,0-1-1 0 0,0 0 1 0 0,2-9-21 0 0,72-171-187 0 0,-72 154 43 0 0,-9 37 37 0 0,0 0-70 0 0,0 0-51 0 0,-13 22-459 0 0,2 0 684 0 0,1 0 0 0 0,1 1 0 0 0,1 0 0 0 0,1 1 0 0 0,1-1 0 0 0,1 1 0 0 0,1 1 0 0 0,0 9 3 0 0,4 67-104 0 0,1-99 96 0 0,-1 0-1 0 0,1 1 1 0 0,-1-1 0 0 0,1 0-1 0 0,0 0 1 0 0,0 0 0 0 0,0 0-1 0 0,1 0 1 0 0,-1 0 0 0 0,0 0-1 0 0,1 0 1 0 0,-1 0 0 0 0,1-1 0 0 0,0 1-1 0 0,-1 0 1 0 0,1-1 0 0 0,0 1-1 0 0,0-1 1 0 0,0 0 0 0 0,0 0-1 0 0,0 0 1 0 0,0 0 0 0 0,0 0-1 0 0,1 0 1 0 0,-1-1 0 0 0,0 1-1 0 0,0-1 1 0 0,1 1 0 0 0,-1-1-1 0 0,0 0 1 0 0,1 0 0 0 0,1 0 8 0 0,79-12 73 0 0,-63 0-43 0 0,-1-1 1 0 0,-1 0 0 0 0,0-1 0 0 0,-1-1 0 0 0,-1-1-1 0 0,0-1 1 0 0,-1 0 0 0 0,0-1 0 0 0,-2 0-1 0 0,0-1 1 0 0,-1 0 0 0 0,-1-1 0 0 0,-1-1-1 0 0,7-19-30 0 0,-7 15-133 0 0,0-1 0 0 0,-2 1 1 0 0,0-1-1 0 0,-2-1 0 0 0,-1 0 0 0 0,-1 1 0 0 0,0-27 133 0 0,-5 52-60 0 0,-1 0 0 0 0,1 0 0 0 0,0 0 0 0 0,-1 0 0 0 0,1 1 1 0 0,0-1-1 0 0,-1 1 0 0 0,1-1 0 0 0,-1 1 0 0 0,0-1 0 0 0,1 1 1 0 0,-1 0-1 0 0,1-1 0 0 0,-1 1 0 0 0,1 0 0 0 0,-1 0 0 0 0,0 0 0 0 0,1 1 1 0 0,-1-1-1 0 0,1 0 0 0 0,-1 1 0 0 0,1-1 0 0 0,-1 1 0 0 0,1-1 1 0 0,-1 1-1 0 0,1-1 0 0 0,-1 1 0 0 0,1 0 0 0 0,0 0 0 0 0,-1 0 1 0 0,0 0 59 0 0,-5 5-174 0 0,0-2 146 0 0,1 0-1 0 0,-1 1 1 0 0,0-1 0 0 0,1 1 0 0 0,0 1 0 0 0,0-1 0 0 0,1 1-1 0 0,0 0 1 0 0,0 0 0 0 0,0 1 0 0 0,1-1 0 0 0,-1 1 0 0 0,2 0-1 0 0,-1 0 1 0 0,1 1 0 0 0,0-1 0 0 0,1 1 0 0 0,-1-1 0 0 0,1 1-1 0 0,1 0 1 0 0,0 0 0 0 0,0 0 28 0 0,3-5 2 0 0,1 0 0 0 0,-1-1 0 0 0,1 1 0 0 0,0-1 0 0 0,0 0 0 0 0,0 0 0 0 0,0 0-1 0 0,0 0 1 0 0,0-1 0 0 0,1 1 0 0 0,-1-1 0 0 0,1 0 0 0 0,-1 1 0 0 0,1-2 0 0 0,-1 1 0 0 0,1 0 0 0 0,-1-1 0 0 0,1 0 0 0 0,0 1 0 0 0,2-2-2 0 0,136 2 117 0 0,-139 0-108 0 0,0 1 1 0 0,-1 0-1 0 0,1-1 1 0 0,0 1-1 0 0,-1 0 1 0 0,0 0-1 0 0,1 1 0 0 0,-1-1 1 0 0,0 0-1 0 0,0 1 1 0 0,0-1-1 0 0,0 1 1 0 0,-1 0-1 0 0,1 0 0 0 0,-1 0 1 0 0,0-1-1 0 0,0 1 1 0 0,0 0-1 0 0,0 1 0 0 0,0-1 1 0 0,0 0-1 0 0,-1 0 1 0 0,0 0-1 0 0,1 0 1 0 0,-1 0-1 0 0,0 1 0 0 0,-1-1 1 0 0,1 0-1 0 0,-1 0 1 0 0,1 0-1 0 0,-1 0 1 0 0,0 0-1 0 0,0 0 0 0 0,0 0 1 0 0,0 0-1 0 0,-1 0 1 0 0,1 0-1 0 0,-1 0 1 0 0,-2 2-11 0 0,-3 23 6 0 0,6-24-18 0 0,0-1-1 0 0,0 1 0 0 0,0-1 1 0 0,1 1-1 0 0,-1-1 0 0 0,1 1 1 0 0,-1 0-1 0 0,1-1 0 0 0,0 1 1 0 0,1 0-1 0 0,-1-1 0 0 0,1 1 1 0 0,0 0-1 0 0,-1-1 1 0 0,2 1-1 0 0,-1-1 0 0 0,0 0 1 0 0,1 1-1 0 0,-1-1 0 0 0,1 0 1 0 0,0 0-1 0 0,0 0 0 0 0,0 0 1 0 0,1 0-1 0 0,-1 0 0 0 0,1-1 1 0 0,-1 1-1 0 0,1-1 1 0 0,0 1-1 0 0,0-1 0 0 0,0 0 1 0 0,0 0-1 0 0,0-1 0 0 0,1 1 1 0 0,1 0 13 0 0,100 2 232 0 0,-90-6-100 0 0,-1-1 0 0 0,0-1 0 0 0,0 0 1 0 0,0-1-1 0 0,0 0 0 0 0,-1-1 0 0 0,0-1 1 0 0,0 0-1 0 0,-1 0 0 0 0,0-2 0 0 0,0 1 1 0 0,-1-2-1 0 0,0 1 0 0 0,-1-1 0 0 0,0-1 1 0 0,6-8-133 0 0,9-6 248 0 0,-11 12-181 0 0,0-2-1 0 0,-2 0 1 0 0,0 0 0 0 0,-1-1-1 0 0,0-1 1 0 0,-1 1-1 0 0,-1-2 1 0 0,-1 1-1 0 0,0-1 1 0 0,-2-1 0 0 0,0 1-1 0 0,-1-1 1 0 0,2-11-67 0 0,-7 29-5 0 0,0-1 1 0 0,0 1-1 0 0,0-1 1 0 0,0 1-1 0 0,0-1 1 0 0,0 1-1 0 0,-1-1 1 0 0,1 1-1 0 0,-1-1 1 0 0,1 1-1 0 0,-1 0 1 0 0,1-1-1 0 0,-1 1 1 0 0,0-1-1 0 0,1 1 0 0 0,-1 0 1 0 0,0 0-1 0 0,0 0 1 0 0,0-1-1 0 0,0 1 1 0 0,0 0-1 0 0,0 0 1 0 0,0 0-1 0 0,-1 0 1 0 0,1 1-1 0 0,0-1 1 0 0,-1 0-1 0 0,1 0 1 0 0,0 1-1 0 0,-1-1 1 0 0,1 1-1 0 0,-1-1 1 0 0,1 1-1 0 0,0 0 1 0 0,-1-1-1 0 0,1 1 1 0 0,-1 0-1 0 0,0 0 1 0 0,1 0-1 0 0,-1 0 0 0 0,1 0 1 0 0,-1 1-1 0 0,1-1 1 0 0,0 0-1 0 0,-1 1 1 0 0,1-1-1 0 0,-1 1 1 0 0,1-1-1 0 0,0 1 1 0 0,-1 0-1 0 0,1-1 1 0 0,0 1-1 0 0,-1 0 1 0 0,1 1 4 0 0,-22 12-6 0 0,1 1 0 0 0,1 1-1 0 0,1 1 1 0 0,0 1 0 0 0,1 0 0 0 0,1 2 0 0 0,1 0 0 0 0,1 1 0 0 0,-10 16 6 0 0,16-23 19 0 0,0 0-1 0 0,1 1 1 0 0,1 0-1 0 0,1 1 1 0 0,0 0-1 0 0,0 0 1 0 0,2 0-1 0 0,0 1 1 0 0,0 2-19 0 0,4-11 17 0 0,0-1-1 0 0,0 1 1 0 0,0-1 0 0 0,1 1-1 0 0,0-1 1 0 0,1 1-1 0 0,-1 0 1 0 0,1-1 0 0 0,1 1-1 0 0,0-1 1 0 0,0 0 0 0 0,0 0-1 0 0,1 0 1 0 0,0 0-1 0 0,0 0 1 0 0,1 0 0 0 0,-1-1-1 0 0,2 1 1 0 0,-1-1 0 0 0,1 0-1 0 0,5 5-16 0 0,4 2-22 0 0,1-1 0 0 0,0-1-1 0 0,1-1 1 0 0,1 0 0 0 0,-1-1 0 0 0,1 0-1 0 0,1-2 1 0 0,0 0 0 0 0,0-1 0 0 0,0-1-1 0 0,0 0 1 0 0,1-1 0 0 0,0-2 0 0 0,0 0 0 0 0,12 0 22 0 0,37-1-4842 0 0,-1-4-4746 0 0,-49 2 1793 0 0</inkml:trace>
</inkml:ink>
</file>

<file path=ppt/ink/ink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5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28 14019 0 0,'0'0'2000'0'0,"0"0"-327"0"0,0 0-373 0 0,0 0-173 0 0,0 0-145 0 0,0 0-228 0 0,0 0-258 0 0,0 0-218 0 0,0 0-162 0 0,0 0-167 0 0,0 0-184 0 0,0 0-181 0 0,0 0-109 0 0,-6-7-69 0 0,-17-13 3 0 0,23 42-3357 0 0,7-10-927 0 0,-3-1-3114 0 0</inkml:trace>
</inkml:ink>
</file>

<file path=ppt/ink/ink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14491 0 0,'0'0'2113'0'0,"0"0"-1841"0"0,0 0-392 0 0,0 0-257 0 0,0 0-335 0 0,0 0-416 0 0,0 0-384 0 0,0 0-497 0 0,0 0-1007 0 0,0 0-1233 0 0,0 0 496 0 0</inkml:trace>
</inkml:ink>
</file>

<file path=ppt/ink/ink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0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54 133 10194 0 0,'0'0'4300'0'0,"0"0"-2927"0"0,0 0-771 0 0,0 0 207 0 0,0 0 198 0 0,0 0 32 0 0,0 0-215 0 0,0 0-329 0 0,0 0-216 0 0,0 0-119 0 0,0 0-60 0 0,0 0-17 0 0,-10 32-53 0 0,-28 97-50 0 0,33-83-1384 0 0,5-46 1379 0 0,6 6-2261 0 0,0-5-5771 0 0,-4-1-1446 0 0</inkml:trace>
  <inkml:trace contextRef="#ctx0" brushRef="#br0" timeOffset="550.9">271 303 11050 0 0,'0'0'1185'0'0,"0"0"-468"0"0,0 0-9 0 0,0 0 274 0 0,0 0 166 0 0,0 0-68 0 0,0 0-236 0 0,0 0-233 0 0,0 0-144 0 0,0 0-88 0 0,17-33-98 0 0,53-99-89 0 0,-26 72 32 0 0,-35 50-248 0 0,-6 5-30 0 0,1 0 1 0 0,1 0-1 0 0,-1 1 0 0 0,0-1 1 0 0,1 1-1 0 0,0 0 0 0 0,0 0 1 0 0,1 1-1 0 0,-1-1 0 0 0,1 1 1 0 0,-1 0-1 0 0,1 1 0 0 0,0-1 1 0 0,0 1-1 0 0,0 0 0 0 0,3 0 54 0 0,-7 4-46 0 0,0 0-1 0 0,0 0 0 0 0,0 1 1 0 0,0-1-1 0 0,0 0 0 0 0,-1 1 1 0 0,1-1-1 0 0,-1 1 1 0 0,0-1-1 0 0,0 1 0 0 0,0 0 1 0 0,0 0-1 0 0,0-1 0 0 0,0 1 1 0 0,-1 0-1 0 0,0 0 0 0 0,1 0 1 0 0,-1 0-1 0 0,0 1 47 0 0,1 2 12 0 0,3 39 243 0 0,18 43 362 0 0,-21-86-482 0 0,1 1 0 0 0,-1 0 0 0 0,1-1 0 0 0,-1 0 0 0 0,1 1 0 0 0,0-1 0 0 0,0 0 0 0 0,0 0 0 0 0,1 0 0 0 0,-1 0 0 0 0,0 0 0 0 0,1 0 0 0 0,-1-1 0 0 0,1 1 0 0 0,-1-1 0 0 0,1 0 0 0 0,0 0 0 0 0,0 0 0 0 0,0 0 0 0 0,-1 0 0 0 0,1-1 0 0 0,0 1 0 0 0,0-1 0 0 0,0 1 0 0 0,0-1 0 0 0,0 0 0 0 0,0-1 0 0 0,0 1 0 0 0,0 0 0 0 0,0-1 0 0 0,0 0 0 0 0,0 1 0 0 0,-1-1 0 0 0,1 0 0 0 0,0 0 0 0 0,0-1 0 0 0,-1 1 0 0 0,1-1-135 0 0,86-80 1309 0 0,-37 29-3673 0 0,-27 34-2193 0 0,-6 12-4174 0 0,-11 6-1039 0 0</inkml:trace>
  <inkml:trace contextRef="#ctx0" brushRef="#br0" timeOffset="1079.023">1250 1 8922 0 0,'0'0'2736'0'0,"0"0"-674"0"0,0 0-297 0 0,0 0-56 0 0,0 0-144 0 0,0 0-262 0 0,0 0-314 0 0,0 0-282 0 0,0 0-196 0 0,0 0-147 0 0,0 0-120 0 0,0 0-92 0 0,0 0-55 0 0,-20 4-41 0 0,-66 16-36 0 0,82-19-22 0 0,-1 0 0 0 0,1 0 0 0 0,0 0 1 0 0,0 1-1 0 0,0 0 0 0 0,0 0 0 0 0,1 0 0 0 0,-1 0 0 0 0,0 1 0 0 0,1-1 0 0 0,-1 1 0 0 0,1 0 0 0 0,0 0 0 0 0,0 0 0 0 0,0 0 0 0 0,1 1 0 0 0,-2 1 2 0 0,-4 6-21 0 0,1-3-59 0 0,2 1 1 0 0,-1 0 0 0 0,1 0 0 0 0,1 0 0 0 0,0 1-1 0 0,0-1 1 0 0,1 1 0 0 0,0 0 0 0 0,0 0-1 0 0,1 0 1 0 0,1 0 0 0 0,0 1 0 0 0,0-1 0 0 0,1 0-1 0 0,1 10 80 0 0,1-16-14 0 0,1 0 0 0 0,-1 0 0 0 0,1 0-1 0 0,0 0 1 0 0,1-1 0 0 0,-1 0 0 0 0,1 1 0 0 0,-1-1-1 0 0,1-1 1 0 0,0 1 0 0 0,0 0 0 0 0,0-1-1 0 0,0 0 1 0 0,1 0 0 0 0,-1 0 0 0 0,0-1 0 0 0,1 1-1 0 0,0-1 1 0 0,-1 0 0 0 0,1 0 0 0 0,0-1-1 0 0,-1 1 1 0 0,1-1 0 0 0,0 0 0 0 0,-1 0-1 0 0,1-1 1 0 0,0 1 0 0 0,0-1 0 0 0,-1 0 0 0 0,1-1 14 0 0,10-2 160 0 0,0-2 1 0 0,0 0-1 0 0,-1-1 1 0 0,1 0-1 0 0,-2-1 1 0 0,1 0-1 0 0,-1-1 1 0 0,-1-1-1 0 0,9-8-160 0 0,-16 15 36 0 0,154-111 1240 0 0,-156 112-1274 0 0,-1 1 0 0 0,1 0 0 0 0,0 0 0 0 0,0 0 0 0 0,0 0 0 0 0,0 0-1 0 0,0 1 1 0 0,-1-1 0 0 0,1 1 0 0 0,0 0 0 0 0,0 0 0 0 0,0 0 0 0 0,0 0 0 0 0,0 1-1 0 0,0-1 1 0 0,0 1 0 0 0,0 0 0 0 0,0 0 0 0 0,0 0 0 0 0,0 0 0 0 0,-1 0 0 0 0,1 0 0 0 0,0 1-1 0 0,-1-1 1 0 0,1 1 0 0 0,-1 0 0 0 0,0 0 0 0 0,1 0 0 0 0,-1 0 0 0 0,0 0 0 0 0,0 1 0 0 0,0-1-1 0 0,-1 0 1 0 0,1 1 0 0 0,-1-1 0 0 0,1 1 0 0 0,-1 0 0 0 0,0 0 0 0 0,0-1 0 0 0,0 1 0 0 0,0 1-2 0 0,12 31-4 0 0,-2 1 1 0 0,-1 0 0 0 0,-3 1 0 0 0,0-1-1 0 0,-2 1 1 0 0,-2 0 0 0 0,-2 1 0 0 0,-1-1-1 0 0,-2 6 4 0 0,2-30-24 0 0,1 110-368 0 0,2-29 50 0 0,-5 0 0 0 0,-3 0 1 0 0,-6 2 341 0 0,-26 37-22 0 0,35-128 66 0 0,0-1 1 0 0,0 1 0 0 0,-1-1 0 0 0,1 0-1 0 0,-1 0 1 0 0,0 0 0 0 0,-1 0-1 0 0,1 0 1 0 0,0-1 0 0 0,-1 1 0 0 0,0-1-1 0 0,0 0 1 0 0,0 0 0 0 0,0 0 0 0 0,-1-1-1 0 0,1 1 1 0 0,0-1 0 0 0,-1 0-1 0 0,0-1 1 0 0,0 1 0 0 0,1-1 0 0 0,-1 0-1 0 0,0 0 1 0 0,0 0 0 0 0,-4 0-45 0 0,6-2 42 0 0,0 1 1 0 0,1-1 0 0 0,-1 1 0 0 0,0-1-1 0 0,1 0 1 0 0,-1 0 0 0 0,1 0-1 0 0,-1 0 1 0 0,1-1 0 0 0,0 1-1 0 0,-1-1 1 0 0,1 1 0 0 0,0-1 0 0 0,0 0-1 0 0,0 0 1 0 0,0 0 0 0 0,1 0-1 0 0,-1 0 1 0 0,0 0 0 0 0,1 0-1 0 0,0 0 1 0 0,-1-1 0 0 0,1 1 0 0 0,0-1-1 0 0,0 1 1 0 0,0-1 0 0 0,0 1-1 0 0,0-3-42 0 0,-12-78 584 0 0,13 59-544 0 0,2 0 0 0 0,0 0 0 0 0,1 0 0 0 0,1 1 0 0 0,1-1 0 0 0,1 1 0 0 0,2 0 0 0 0,0 1 0 0 0,7-13-40 0 0,7-10-201 0 0,2 2 0 0 0,1 1 0 0 0,3 1 0 0 0,1 1 0 0 0,2 1 0 0 0,2 2 0 0 0,1 1 0 0 0,2 2 201 0 0,112-86-10568 0 0,-119 100-1067 0 0</inkml:trace>
</inkml:ink>
</file>

<file path=ppt/ink/ink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17 147 4793 0 0,'0'0'4289'0'0,"0"0"-3417"0"0,0 0-328 0 0,0 0 208 0 0,0 0 249 0 0,0 0 111 0 0,0 0-168 0 0,0 0-376 0 0,0 0-296 0 0,0 0-192 0 0,0 0-96 0 0,0 0-136 0 0,0 0-176 0 0,0 0-296 0 0,-16 137-624 0 0,18-134-1249 0 0,-1-3-1624 0 0,-1 0-2120 0 0</inkml:trace>
  <inkml:trace contextRef="#ctx0" brushRef="#br0" timeOffset="532.676">314 170 592 0 0,'0'0'1527'0'0,"0"0"-680"0"0,0 0-446 0 0,0 0-177 0 0,0 31-68 0 0,0 100-37 0 0,0 67 2374 0 0,-21-136 1466 0 0,-11-69 1720 0 0,29-2-5497 0 0,1 1 0 0 0,1-1 1 0 0,-1 0-1 0 0,1 0 1 0 0,1 0-1 0 0,0 1 0 0 0,0-1 1 0 0,1 0-1 0 0,0 0 0 0 0,0 0 1 0 0,1 0-1 0 0,0 1 1 0 0,1-1-1 0 0,0 1 0 0 0,0 0 1 0 0,1-1-183 0 0,9-24-22 0 0,1 1 0 0 0,2 0 1 0 0,1 1-1 0 0,1 1 0 0 0,2 0 1 0 0,1 2-1 0 0,2 0 0 0 0,0 1 1 0 0,2 2-1 0 0,0 0 0 0 0,2 2 1 0 0,25-17 21 0 0,-44 34-22 0 0,0 0-1 0 0,0 0 1 0 0,1 1 0 0 0,0 1 0 0 0,0-1 0 0 0,0 1 0 0 0,0 1 0 0 0,1 0 0 0 0,-1 0-1 0 0,1 1 1 0 0,0 0 0 0 0,-1 0 0 0 0,1 1 0 0 0,0 1 0 0 0,0-1 0 0 0,0 2 0 0 0,0-1 22 0 0,-6 3 26 0 0,-1 1 1 0 0,0-1-1 0 0,1 1 1 0 0,-2-1-1 0 0,1 1 1 0 0,0 0 0 0 0,-1 0-1 0 0,0 0 1 0 0,0 0-1 0 0,0 0 1 0 0,0 0-1 0 0,-1 1 1 0 0,1-1-1 0 0,-1 1 1 0 0,0-1 0 0 0,-1 1-1 0 0,1-1 1 0 0,-1 1-1 0 0,0 0 1 0 0,0-1-1 0 0,0 1 1 0 0,-1 0 0 0 0,1-1-1 0 0,-1 1 1 0 0,0 0-27 0 0,-3 4 116 0 0,0 0 0 0 0,0-1 1 0 0,0 1-1 0 0,-1-1 1 0 0,-1 0-1 0 0,1 0 0 0 0,-1 0 1 0 0,0-1-1 0 0,-1 0 1 0 0,0 0-1 0 0,0-1 0 0 0,-1 0 1 0 0,1 0-1 0 0,-1-1 0 0 0,-9 5-116 0 0,-95 30-289 0 0,63-40-3933 0 0,36-3-175 0 0,5-1-1456 0 0,1 1-74 0 0</inkml:trace>
  <inkml:trace contextRef="#ctx0" brushRef="#br0" timeOffset="1390.665">1041 85 2312 0 0,'0'0'1366'0'0,"0"0"-235"0"0,0 0 16 0 0,0 0 360 0 0,0 0 336 0 0,0 0 71 0 0,0 0-286 0 0,0 0-453 0 0,0 0-402 0 0,0 0-270 0 0,0 0-113 0 0,0 0-16 0 0,0 0 55 0 0,-1 14 41 0 0,-13 112 739 0 0,8-32-655 0 0,-26 164 89 0 0,8-205 276 0 0,18-110 1475 0 0,9 37-2389 0 0,1 0 0 0 0,0 0 0 0 0,2 0 0 0 0,0 1 0 0 0,2-1 0 0 0,0 2 0 0 0,1-1 0 0 0,0 1 0 0 0,2 0 0 0 0,0 1 0 0 0,12-14-5 0 0,-5 4-4 0 0,10-14 11 0 0,2 2 1 0 0,1 1 0 0 0,2 1-1 0 0,2 2 1 0 0,14-10-8 0 0,-46 41-1 0 0,1 0-1 0 0,0 0 1 0 0,1 1 0 0 0,-1 0-1 0 0,1 0 1 0 0,-1 0-1 0 0,1 0 1 0 0,0 1 0 0 0,0-1-1 0 0,0 1 1 0 0,0 1-1 0 0,0-1 1 0 0,1 1 0 0 0,-1 0-1 0 0,0 0 1 0 0,1 0-1 0 0,-1 1 1 0 0,1 0 0 0 0,-1 0-1 0 0,2 0 2 0 0,-4 3 11 0 0,-1 0 1 0 0,1 0-1 0 0,0 0 0 0 0,-1 1 0 0 0,0-1 0 0 0,1 0 0 0 0,-1 1 0 0 0,-1 0 1 0 0,1-1-1 0 0,0 1 0 0 0,-1 0 0 0 0,0 0 0 0 0,0 0 0 0 0,0 0 1 0 0,-1 0-1 0 0,1 0 0 0 0,-1 0 0 0 0,0 0 0 0 0,0 0 0 0 0,0 0 0 0 0,0 0 1 0 0,-2 4-12 0 0,4 0 46 0 0,-2 0 0 0 0,1 1 1 0 0,-1-1-1 0 0,-1 0 1 0 0,1 1-1 0 0,-1-1 0 0 0,-1 0 1 0 0,0 1-1 0 0,0-1 0 0 0,0 0 1 0 0,-1 0-1 0 0,0-1 1 0 0,-1 1-1 0 0,0-1 0 0 0,0 1 1 0 0,0-1-1 0 0,-1 0 1 0 0,0-1-1 0 0,-1 1 0 0 0,1-1 1 0 0,-1 0-1 0 0,0 0 0 0 0,-5 2-46 0 0,6-5-48 0 0,1-1 0 0 0,-1 0 0 0 0,1 0 0 0 0,-1 0 0 0 0,0-1 0 0 0,0 0 0 0 0,0 0 0 0 0,0 0 0 0 0,0 0 0 0 0,0-1 0 0 0,0 0 0 0 0,0 0 0 0 0,0 0 0 0 0,0-1 0 0 0,0 1 0 0 0,0-1 0 0 0,0-1 0 0 0,0 1 0 0 0,0-1 0 0 0,1 1 0 0 0,-1-1 0 0 0,0-1 48 0 0,-54-47-4809 0 0,50 17-1951 0 0,14 12-3701 0 0,-1 16 9493 0 0</inkml:trace>
</inkml:ink>
</file>

<file path=ppt/ink/ink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0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0 827 0 0 0,'0'0'104'0'0,"0"0"253"0"0,0 0 144 0 0,0 0 476 0 0,0 0 667 0 0,0 0 496 0 0,0 0 157 0 0,0 0-141 0 0,0 0-287 0 0,0 0-304 0 0,0 0-256 0 0,10-8-218 0 0,97-110 2143 0 0,235-388 186 0 0,-248 326-2999 0 0,-89 165-333 0 0,-9 23-426 0 0,-10 25-174 0 0,4-6 499 0 0,1 1 0 0 0,1 0 0 0 0,1 1 0 0 0,2 0 0 0 0,0 0 0 0 0,3 0 0 0 0,0 0 0 0 0,2 1 0 0 0,2 23 13 0 0,-1-45 58 0 0,0-1 1 0 0,1 0-1 0 0,0 0 0 0 0,0-1 1 0 0,1 1-1 0 0,0 0 0 0 0,0-1 1 0 0,0 1-1 0 0,1-1 0 0 0,0 0 1 0 0,0 0-1 0 0,0-1 0 0 0,1 1 1 0 0,0-1-1 0 0,0 0 0 0 0,0 0 1 0 0,1-1-1 0 0,0 1 0 0 0,0-1 0 0 0,0 0 1 0 0,0-1-1 0 0,0 0 0 0 0,1 0 1 0 0,-1 0-1 0 0,1-1 0 0 0,0 0 1 0 0,0 0-1 0 0,0 0 0 0 0,0-1 1 0 0,0 0-1 0 0,0-1 0 0 0,1 1 1 0 0,-1-2-1 0 0,0 1 0 0 0,0-1 1 0 0,0 0-1 0 0,0 0 0 0 0,0-1 1 0 0,0 1-1 0 0,0-2 0 0 0,0 1-58 0 0,9-7 112 0 0,0 0-1 0 0,-1-1 0 0 0,-1 0 1 0 0,0-1-1 0 0,0-1 0 0 0,-1 0 1 0 0,0-1-1 0 0,-1 0 0 0 0,-1-1 1 0 0,0 0-1 0 0,-1-1 1 0 0,0 0-1 0 0,-1-1 0 0 0,5-14-111 0 0,4-25-1305 0 0,-15 36-2197 0 0,0 0-4465 0 0,-3 12-862 0 0</inkml:trace>
  <inkml:trace contextRef="#ctx0" brushRef="#br0" timeOffset="283.648">1320 109 14779 0 0,'0'0'546'0'0,"0"0"-204"0"0,0 0 61 0 0,0 0 252 0 0,0 0 193 0 0,0 0 43 0 0,-17 35-142 0 0,-54 111-210 0 0,48-57-15 0 0,24-73-433 0 0,-2-8-33 0 0,0-1 0 0 0,0 1 0 0 0,1 0 0 0 0,0-1 0 0 0,1 1-1 0 0,-1-1 1 0 0,1 1 0 0 0,1-1 0 0 0,0 1 0 0 0,0-1 0 0 0,0 0 0 0 0,1 0 0 0 0,0 0 0 0 0,0 0-1 0 0,1 0 1 0 0,0 0 0 0 0,0-1 0 0 0,0 0 0 0 0,1 0 0 0 0,0 0 0 0 0,0-1 0 0 0,0 1 0 0 0,1-1 0 0 0,0 0-1 0 0,0-1 1 0 0,0 0 0 0 0,1 0 0 0 0,0 0 0 0 0,6 2-58 0 0,-9-4 115 0 0,0 0 1 0 0,0-1-1 0 0,0 0 0 0 0,1 0 0 0 0,-1 0 1 0 0,0 0-1 0 0,1-1 0 0 0,-1 0 0 0 0,1 0 1 0 0,-1 0-1 0 0,0 0 0 0 0,1-1 1 0 0,-1 0-1 0 0,1 0 0 0 0,-1 0 0 0 0,0 0 1 0 0,0-1-1 0 0,0 1 0 0 0,0-1 0 0 0,0 0 1 0 0,0 0-1 0 0,0-1 0 0 0,-1 1 1 0 0,1-1-1 0 0,-1 0 0 0 0,1 0 0 0 0,-1 0 1 0 0,0 0-1 0 0,0 0 0 0 0,0-2-115 0 0,10-14-15 0 0,0-2-1 0 0,-2 0 1 0 0,0 0 0 0 0,-1-1-1 0 0,-2 0 1 0 0,0-1 0 0 0,-1 0-1 0 0,-1 0 1 0 0,-1 0 0 0 0,-2-1-1 0 0,0 1 1 0 0,-1-1 0 0 0,-2 0-1 0 0,-1-19 16 0 0,-24-30-3461 0 0,10 52-595 0 0,-3 1-3645 0 0,10 9-2370 0 0</inkml:trace>
  <inkml:trace contextRef="#ctx0" brushRef="#br0" timeOffset="1485.971">1473 135 0 0 0,'12'-9'57'0'0,"-9"7"265"0"0,-4 0 113 0 0,1 0 0 0 0,-1-1 1 0 0,1 1-1 0 0,-1 0 0 0 0,1 0 1 0 0,-1 0-1 0 0,0 0 0 0 0,0 0 0 0 0,0 0 1 0 0,-1 0-1 0 0,1 0 0 0 0,0 0 1 0 0,-1 1-1 0 0,1-1 0 0 0,-1 0 1 0 0,1 1-1 0 0,-1-1 0 0 0,0 1 0 0 0,0 0 1 0 0,0-1-1 0 0,0 1 0 0 0,0 0 1 0 0,0 0-1 0 0,-1 0-435 0 0,-4-2 245 0 0,0 0 0 0 0,0 1 0 0 0,0 0 0 0 0,0 0 0 0 0,0 0 0 0 0,0 1 1 0 0,-1 0-1 0 0,1 1 0 0 0,0-1 0 0 0,-1 2 0 0 0,1-1 0 0 0,-2 1-245 0 0,-37 29-3401 0 0,32-13-3643 0 0,13-13 3722 0 0</inkml:trace>
</inkml:ink>
</file>

<file path=ppt/ink/ink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8:48.428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2762 579 0 0 0,'0'0'237'0'0,"0"0"690"0"0,0 0 136 0 0,0 0-107 0 0,0 0-107 0 0,-7-4-108 0 0,-69-32 4052 0 0,-102 28 592 0 0,151 11-5083 0 0,0 0 0 0 0,0 2 0 0 0,1 1 0 0 0,0 1 0 0 0,0 1 0 0 0,1 1 0 0 0,0 1 0 0 0,0 2 0 0 0,2 0 0 0 0,-1 2 0 0 0,1 0 0 0 0,-2 5-302 0 0,-101 73 1068 0 0,1-3-244 0 0,85-53-550 0 0,1 3-1 0 0,2 1 1 0 0,2 1 0 0 0,2 2-1 0 0,0 4-273 0 0,-84 145 823 0 0,5 117 189 0 0,102-265-898 0 0,3 0 0 0 0,1 0 0 0 0,2 1 0 0 0,2 0 1 0 0,2 0-1 0 0,4 20-114 0 0,27 95 374 0 0,-23-129-298 0 0,2 0 1 0 0,1-1-1 0 0,1 0 0 0 0,2-1 0 0 0,1-1 1 0 0,1 0-1 0 0,1-1 0 0 0,18 20-76 0 0,-9-7 73 0 0,72 88 138 0 0,-75-103-137 0 0,1-1 1 0 0,2-2 0 0 0,0-1 0 0 0,1-1-1 0 0,1-1 1 0 0,13 6-75 0 0,113 51 207 0 0,66 6 99 0 0,-167-65-201 0 0,2-2 0 0 0,-1-3 0 0 0,2-2 0 0 0,10-1-105 0 0,169 9 394 0 0,-7-33-53 0 0,-189 12-286 0 0,0-3 0 0 0,-1-1-1 0 0,0-2 1 0 0,0-1 0 0 0,-1-2-1 0 0,0-2 1 0 0,-1-1 0 0 0,-1-2-1 0 0,5-5-54 0 0,57-31 124 0 0,23-17 10 0 0,16-38 136 0 0,0-46-123 0 0,-36 14 137 0 0,-88 116-241 0 0,0 0-1 0 0,-2-1 0 0 0,0 0 1 0 0,-2 0-1 0 0,-1-1 1 0 0,-1 0-1 0 0,-1-1 0 0 0,-1 1 1 0 0,-1-8-43 0 0,3-36 56 0 0,5-202 57 0 0,-64 128-145 0 0,-55-80 157 0 0,20 106-165 0 0,55 67 55 0 0,-15-6 6 0 0,-2-7-6 0 0,-47-26-28 0 0,52 49 27 0 0,-28-22-15 0 0,1 16-12 0 0,23 15 11 0 0,-46-9-70 0 0,-15-3 11 0 0,21 25-55 0 0,32 6 25 0 0,11 0 71 0 0,8 2-24 0 0,-46-10-36 0 0,-75 13-421 0 0,24 15-2192 0 0,111-20-1040 0 0,18 7-102 0 0,0 0-3784 0 0,6 6 7146 0 0,-2 0-10019 0 0</inkml:trace>
  <inkml:trace contextRef="#ctx0" brushRef="#br0" timeOffset="1884.595">1 3072 0 0 0,'0'0'275'0'0,"31"-3"629"0"0,98-10 183 0 0,-18 7 1664 0 0,52-7 3662 0 0,162 10-6413 0 0,-184 4 1305 0 0,99 17-76 0 0,-100-17-586 0 0,307-13 1540 0 0,-85-25-686 0 0,-24 1 270 0 0,-245 28-1379 0 0,0 5 0 0 0,70 7-388 0 0,88 14 276 0 0,34-26 243 0 0,-181-5-284 0 0,294-22 302 0 0,132 13-97 0 0,15 15-99 0 0,-53-16 97 0 0,235-32 326 0 0,-412 41-544 0 0,31 6 49 0 0,-279 8-291 0 0,-66 0-60 0 0,-1 0-95 0 0,0 0-164 0 0,0 0-270 0 0,0 0-351 0 0,0 0-491 0 0,-7 0-4372 0 0,4 0-1227 0 0,0 0-1292 0 0</inkml:trace>
  <inkml:trace contextRef="#ctx0" brushRef="#br0" timeOffset="3502.026">2808 1787 1088 0 0,'0'0'642'0'0,"0"0"-15"0"0,0 0 211 0 0,0 0 281 0 0,0 0 180 0 0,0 0-28 0 0,0 0-228 0 0,0 0-253 0 0,0 0-220 0 0,0 0-148 0 0,0 0-52 0 0,-7 6-11 0 0,-24 21 13 0 0,23-20 2 0 0,14-5 3751 0 0,12-17-2800 0 0,-11 10-315 0 0,-7 5-766 0 0,0 0 15 0 0,0 0-1 0 0,0 0 0 0 0,0 0-26 0 0,-16 25 915 0 0,16-28-2992 0 0,0 3-5907 0 0,0 0-2693 0 0</inkml:trace>
  <inkml:trace contextRef="#ctx0" brushRef="#br0" timeOffset="5177.147">2225 1684 1288 0 0,'0'0'536'0'0,"0"0"-229"0"0,0 0-15 0 0,0 0 314 0 0,0 0 365 0 0,0 0 187 0 0,0 0-16 0 0,0 0-203 0 0,0 0-275 0 0,0 0-212 0 0,0 0-141 0 0,0 0-88 0 0,-17 33-25 0 0,-53 106-15 0 0,5-17 385 0 0,56-107-474 0 0,-1 0-1 0 0,0-1 1 0 0,-2 0-1 0 0,1 0 1 0 0,-2-2-1 0 0,0 1 1 0 0,0-2-1 0 0,-4 3-93 0 0,27-30 3558 0 0,48-68-2331 0 0,191-258 91 0 0,-203 302-1021 0 0,-45 40-294 0 0,0 0-1 0 0,0 1 0 0 0,0-1 1 0 0,0 0-1 0 0,1 1 1 0 0,-1-1-1 0 0,0 1 1 0 0,0-1-1 0 0,0 1 0 0 0,0-1 1 0 0,0 1-1 0 0,0 0 1 0 0,0 0-1 0 0,-1-1 0 0 0,1 1 1 0 0,0 0-1 0 0,0 0 1 0 0,0 0-1 0 0,-1 0 0 0 0,1 0 1 0 0,-1 0-1 0 0,1 0 1 0 0,0 0-1 0 0,-1 0 0 0 0,0 0 1 0 0,1 0-1 0 0,-1 1 1 0 0,0-1-1 0 0,0 0 0 0 0,1 0 1 0 0,-1 0-1 0 0,0 0 1 0 0,0 1-1 0 0,0-1 0 0 0,0 0 1 0 0,-1 0-1 0 0,1 0 1 0 0,0 0-1 0 0,0 1 0 0 0,-1-1-2 0 0,44 209 1077 0 0,6-60-711 0 0,-34-120-246 0 0,-15-30-73 0 0,0 0 41 0 0,0 0 45 0 0,0 0 38 0 0,0 0 42 0 0,0 0 30 0 0,0 0 13 0 0,0 0 38 0 0,0 0 23 0 0,0 0-12 0 0,0 0-2 0 0,0 0-59 0 0,-17-8 271 0 0,-37-21-243 0 0,-115-51-1033 0 0,130 52-312 0 0,15 12-2351 0 0,1-3-7892 0 0,21 15 5844 0 0</inkml:trace>
  <inkml:trace contextRef="#ctx0" brushRef="#br0" timeOffset="7404.589">2944 2865 0 0 0,'0'0'681'0'0,"0"0"262"0"0,0 0 63 0 0,0 0-17 0 0,0 0-14 0 0,0-6 46 0 0,-5-35 1211 0 0,-13 12 4800 0 0,-13 30-4608 0 0,-26 38-2115 0 0,54-35-300 0 0,0 0 1 0 0,0 1 0 0 0,0-1-1 0 0,1 1 1 0 0,0-1 0 0 0,0 1-1 0 0,0 0 1 0 0,0 0 0 0 0,1 0-1 0 0,0 0 1 0 0,0 0-1 0 0,0 0 1 0 0,0 0 0 0 0,1 0-1 0 0,0 5-9 0 0,0-8 57 0 0,0 0-1 0 0,0 0 0 0 0,0 0 0 0 0,1 1 1 0 0,-1-1-1 0 0,1 0 0 0 0,-1 0 0 0 0,1 0 1 0 0,0 0-1 0 0,0 0 0 0 0,-1 0 0 0 0,1 0 1 0 0,1-1-1 0 0,-1 1 0 0 0,0 0 0 0 0,0 0 1 0 0,1-1-1 0 0,-1 1 0 0 0,1-1 0 0 0,-1 1 1 0 0,1-1-1 0 0,0 0 0 0 0,-1 0 0 0 0,1 0 1 0 0,0 1-1 0 0,0-2 0 0 0,0 1 0 0 0,0 0 1 0 0,0 0-1 0 0,0-1 0 0 0,0 1 0 0 0,0-1 1 0 0,0 1-1 0 0,0-1 0 0 0,0 0 0 0 0,1 0 1 0 0,-1 0-57 0 0,4 0 123 0 0,0-1 1 0 0,-1 1-1 0 0,1-1 1 0 0,0 0 0 0 0,-1-1-1 0 0,1 1 1 0 0,-1-1-1 0 0,0-1 1 0 0,1 1 0 0 0,-1-1-1 0 0,0 1 1 0 0,-1-1-1 0 0,1-1 1 0 0,0 1 0 0 0,-1-1-1 0 0,0 0 1 0 0,0 0 0 0 0,0 0-1 0 0,0 0 1 0 0,0-1-1 0 0,-1 1 1 0 0,0-1 0 0 0,0 0-1 0 0,0 0 1 0 0,-1 0-1 0 0,0-1 1 0 0,0 1 0 0 0,0 0-1 0 0,0-1 1 0 0,-1 1-1 0 0,0-1 1 0 0,0 0 0 0 0,-1 1-1 0 0,0-1 1 0 0,0-3-124 0 0,-1 7-20 0 0,-1 0-1 0 0,-1 0 1 0 0,1 0 0 0 0,0 1 0 0 0,0-1 0 0 0,-1 1-1 0 0,1-1 1 0 0,-1 1 0 0 0,1 0 0 0 0,-1 0 0 0 0,0 0-1 0 0,1 0 1 0 0,-1 0 0 0 0,0 1 0 0 0,1-1 0 0 0,-1 1-1 0 0,0 0 1 0 0,0 0 0 0 0,0 0 0 0 0,0 0 0 0 0,1 0-1 0 0,-1 1 1 0 0,0-1 0 0 0,0 1 0 0 0,1-1 0 0 0,-1 1-1 0 0,0 0 21 0 0,-6 4-81 0 0,-1-1-1 0 0,1 2 0 0 0,0-1 0 0 0,0 1 1 0 0,0 0-1 0 0,1 1 0 0 0,0 0 0 0 0,0 1 1 0 0,1-1-1 0 0,-5 8 82 0 0,12-15-5 0 0,-1 1 0 0 0,1 0 0 0 0,0-1-1 0 0,0 1 1 0 0,0 0 0 0 0,0-1 0 0 0,0 1 0 0 0,0 0 0 0 0,0-1 0 0 0,0 1 0 0 0,0 0-1 0 0,0-1 1 0 0,0 1 0 0 0,0-1 0 0 0,1 1 0 0 0,-1 0 0 0 0,0-1 0 0 0,0 1 0 0 0,1-1 0 0 0,-1 1-1 0 0,0 0 1 0 0,1-1 0 0 0,-1 1 0 0 0,0-1 0 0 0,1 1 0 0 0,-1-1 0 0 0,1 1 0 0 0,-1-1 0 0 0,1 0-1 0 0,-1 1 1 0 0,1-1 0 0 0,-1 0 0 0 0,1 1 0 0 0,0-1 0 0 0,-1 0 0 0 0,1 1 0 0 0,-1-1 0 0 0,1 0-1 0 0,0 0 1 0 0,-1 0 0 0 0,1 0 0 0 0,0 0 0 0 0,-1 0 0 0 0,1 0 0 0 0,0 0 0 0 0,-1 0-1 0 0,1 0 1 0 0,0 0 0 0 0,-1 0 0 0 0,1 0 0 0 0,0 0 0 0 0,0-1 5 0 0,41 4 218 0 0,-42-3-217 0 0,13-1-59 0 0,0-1-1 0 0,-1 0 0 0 0,1-1 1 0 0,-1 0-1 0 0,0-1 1 0 0,0 0-1 0 0,0-1 0 0 0,-1 0 1 0 0,2-2 58 0 0,36-18-5569 0 0,-33 16 1647 0 0,-5 2-6494 0 0</inkml:trace>
  <inkml:trace contextRef="#ctx0" brushRef="#br0" timeOffset="8415.593">3267 2162 6561 0 0,'0'0'1855'0'0,"0"0"-316"0"0,0 0-133 0 0,0 0 122 0 0,0 0 105 0 0,0 0-106 0 0,0 0-310 0 0,0 0-336 0 0,0 0-289 0 0,0 0-207 0 0,0 0-142 0 0,0 0-82 0 0,0 0-34 0 0,-3 1-23 0 0,-1 4-43 0 0,1-1 0 0 0,0 1 1 0 0,0 0-1 0 0,0 0 0 0 0,1 0 0 0 0,-1 0 0 0 0,1 1 1 0 0,1-1-1 0 0,-1 1 0 0 0,1-1 0 0 0,0 1 1 0 0,0-1-1 0 0,0 1 0 0 0,1 0 0 0 0,0-1 0 0 0,0 1 1 0 0,0 0-1 0 0,1-1 0 0 0,1 6-61 0 0,-2 5 115 0 0,-4 256 497 0 0,-13-231-2979 0 0,6-33-3226 0 0,-4-5-6341 0 0,14-3 10179 0 0</inkml:trace>
  <inkml:trace contextRef="#ctx0" brushRef="#br0" timeOffset="12133.046">3138 2236 0 0 0,'0'0'276'0'0,"0"0"528"0"0,0 0 290 0 0,0 0 203 0 0,0 0 105 0 0,0 0-115 0 0,0 0-223 0 0,0 0-200 0 0,0 0-138 0 0,0 0-35 0 0,3-6 34 0 0,41-33 3033 0 0,82-7-233 0 0,-9 41-2839 0 0,-114 6-688 0 0,0-1 1 0 0,0 1 0 0 0,0 0 0 0 0,0 0 0 0 0,0 0 0 0 0,0 0 0 0 0,0 1-1 0 0,0-1 1 0 0,0 1 0 0 0,-1-1 0 0 0,1 1 0 0 0,-1 0 0 0 0,1 0-1 0 0,-1 1 1 0 0,0-1 0 0 0,0 0 0 0 0,0 1 0 0 0,0-1 0 0 0,0 1 0 0 0,0 0-1 0 0,-1-1 1 0 0,1 1 0 0 0,-1 0 0 0 0,0 0 0 0 0,0 0 0 0 0,0 0 0 0 0,0 0-1 0 0,0 0 1 0 0,-1 0 0 0 0,1 1 0 0 0,-1-1 0 0 0,0 0 0 0 0,0 0 0 0 0,0 0-1 0 0,-1 1 1 0 0,1-1 0 0 0,-1 0 0 0 0,1 0 0 0 0,-1 0 0 0 0,0 0-1 0 0,0 0 1 0 0,-1 0 0 0 0,0 1 1 0 0,-33 55 112 0 0,-102 17-767 0 0,124-71 640 0 0,7-2-375 0 0,17-3 154 0 0,211-7 919 0 0,-217 6-675 0 0,-1 0 0 0 0,1 0 0 0 0,0 0 0 0 0,-1 1 0 0 0,1 0 0 0 0,0 0 0 0 0,-1 0 0 0 0,1 0 0 0 0,0 1 0 0 0,-1 0 0 0 0,1 0 0 0 0,-1 0 0 0 0,1 0 0 0 0,-1 1 0 0 0,1-1 0 0 0,-1 1 0 0 0,0 0 0 0 0,0 1 0 0 0,0-1 0 0 0,0 1 0 0 0,0 0 0 0 0,-1 0 0 0 0,1 0 0 0 0,-1 0 0 0 0,0 1 0 0 0,0-1 0 0 0,0 1 0 0 0,0 0 0 0 0,-1 0 0 0 0,1 0 0 0 0,-1 0 0 0 0,0 0 0 0 0,0 0 0 0 0,0 4-8 0 0,-2-1 52 0 0,0 0 0 0 0,-1 1 0 0 0,0-1 0 0 0,0 0 1 0 0,-1 0-1 0 0,0 0 0 0 0,0 0 0 0 0,-1 0 0 0 0,0 0 0 0 0,0 0 0 0 0,-1-1 0 0 0,0 0 1 0 0,0 1-1 0 0,0-1 0 0 0,0-1 0 0 0,-1 1 0 0 0,0-1 0 0 0,-1 0 0 0 0,-5 5-52 0 0,-120 75 772 0 0,120-80-740 0 0,0-1 1 0 0,0-1 0 0 0,0 0 0 0 0,0 0-1 0 0,-1-1 1 0 0,1 0 0 0 0,-1-1 0 0 0,1-1-1 0 0,-11 0-32 0 0,18-1-148 0 0,0 0-1 0 0,0 0 1 0 0,0 0 0 0 0,0-1-1 0 0,0 1 1 0 0,0-1-1 0 0,0 0 1 0 0,1 0 0 0 0,-1-1-1 0 0,1 1 1 0 0,-1-1-1 0 0,1 1 1 0 0,0-1 0 0 0,0 0-1 0 0,0 0 1 0 0,0-1-1 0 0,1 1 149 0 0,-13-19-4623 0 0,6 2-4917 0 0,7 13 6250 0 0</inkml:trace>
  <inkml:trace contextRef="#ctx0" brushRef="#br0" timeOffset="13736.71">2758 645 0 0 0,'-27'-16'11289'0'0,"-24"40"-7008"0"0,41 6-3886 0 0,10-28-261 0 0,1 0 0 0 0,0 1 1 0 0,-1-1-1 0 0,1 0 0 0 0,0 0 1 0 0,0 0-1 0 0,0 1 0 0 0,0-1 0 0 0,0 0 1 0 0,0 0-1 0 0,1-1 0 0 0,-1 1 1 0 0,1 0-1 0 0,-1 0 0 0 0,1-1 1 0 0,0 1-1 0 0,0-1 0 0 0,0 1 1 0 0,0-1-1 0 0,0 0 0 0 0,0 0 0 0 0,0 0 1 0 0,0 0-1 0 0,0 0 0 0 0,0 0 1 0 0,1 0-1 0 0,-1-1 0 0 0,0 1 1 0 0,1-1-1 0 0,-1 0 0 0 0,0 0 0 0 0,1 1 1 0 0,-1-2-1 0 0,0 1 0 0 0,1 0 1 0 0,-1 0-1 0 0,0-1 0 0 0,1 1 1 0 0,-1-1-1 0 0,0 0 0 0 0,1 0-134 0 0,1-2 142 0 0,0 0 0 0 0,-1 0 0 0 0,1 0 1 0 0,-1-1-1 0 0,1 1 0 0 0,-1-1 0 0 0,0 0 0 0 0,-1 0 0 0 0,1 0 0 0 0,-1 0 0 0 0,0 0 0 0 0,0-1 0 0 0,0 1 0 0 0,0-1 0 0 0,-1 1 0 0 0,1-1 0 0 0,-1 0 0 0 0,-1 0 0 0 0,1 1 0 0 0,-1-1 1 0 0,0-4-143 0 0,1-1 105 0 0,-1 9-100 0 0,1 0 1 0 0,-1-1 0 0 0,0 1-1 0 0,1 0 1 0 0,-1 0-1 0 0,0-1 1 0 0,0 1 0 0 0,0 0-1 0 0,0-1 1 0 0,0 1-1 0 0,0 0 1 0 0,0 0 0 0 0,0-1-1 0 0,0 1 1 0 0,-1 0 0 0 0,1 0-1 0 0,0-1 1 0 0,-1 1-1 0 0,1 0 1 0 0,-1 0 0 0 0,0 0-1 0 0,1 0 1 0 0,-1-1-1 0 0,0 1 1 0 0,0 0 0 0 0,0 0-1 0 0,1 1 1 0 0,-1-1 0 0 0,0 0-1 0 0,0 0 1 0 0,0 0-1 0 0,0 1 1 0 0,-1-1 0 0 0,1 0-1 0 0,0 1 1 0 0,0-1 0 0 0,0 1-1 0 0,-1-1 1 0 0,1 1-1 0 0,0 0 1 0 0,0-1 0 0 0,-1 1-1 0 0,0 0-5 0 0,-2-1-59 0 0,0 1 1 0 0,-1 0-1 0 0,1-1 0 0 0,0 2 0 0 0,0-1 0 0 0,0 0 1 0 0,0 1-1 0 0,-1 0 0 0 0,1 0 0 0 0,0 0 0 0 0,0 0 1 0 0,0 1-1 0 0,1-1 0 0 0,-1 1 0 0 0,0 0 0 0 0,1 0 1 0 0,-1 1-1 0 0,1-1 0 0 0,-1 1 0 0 0,1 0 0 0 0,0-1 1 0 0,0 2 58 0 0,-25 54-154 0 0,57-50 975 0 0,0-8-285 0 0,-15 1-400 0 0,-1 0 1 0 0,1-2-1 0 0,0 1 0 0 0,-1-2 0 0 0,1 0 0 0 0,-1 0 0 0 0,0-1 0 0 0,9-4-136 0 0,-11 3-32 0 0,-11 4 36 0 0,1 0-1 0 0,0 1 0 0 0,0-1 1 0 0,-1 0-1 0 0,1 0 0 0 0,0 0 1 0 0,-1 0-1 0 0,1 0 0 0 0,0-1 1 0 0,0 1-1 0 0,-1 0 0 0 0,1 0 1 0 0,0 0-1 0 0,-1-1 0 0 0,1 1 1 0 0,0 0-1 0 0,-1-1 0 0 0,1 1 0 0 0,0 0 1 0 0,-1-1-1 0 0,1 1 0 0 0,-1-1 1 0 0,1 1-1 0 0,-1-1 0 0 0,1 1 1 0 0,-1-1-1 0 0,1 1 0 0 0,-1-1 1 0 0,0 0-1 0 0,1 1 0 0 0,-1-1 1 0 0,0 0-1 0 0,1 1 0 0 0,-1-1 1 0 0,0 0-1 0 0,0 1 0 0 0,0-1 1 0 0,1 0-1 0 0,-1 1 0 0 0,0-1 1 0 0,0 0-1 0 0,0 0 0 0 0,0 1 0 0 0,0-1 1 0 0,-1 0-1 0 0,1 0 0 0 0,0 1 1 0 0,0-1-1 0 0,0 0 0 0 0,-1 1 1 0 0,1-1-1 0 0,0 0 0 0 0,-1 1 1 0 0,1-1-1 0 0,0 1 0 0 0,-1-1 1 0 0,1 0-1 0 0,-1 1 0 0 0,1-1 1 0 0,-1 1-1 0 0,0-1-3 0 0,-6-5-362 0 0,0 1 0 0 0,0 1 0 0 0,0-1 0 0 0,-1 1 0 0 0,0 0 0 0 0,0 1 0 0 0,0 0 0 0 0,0 0 0 0 0,-1 0 1 0 0,1 1-1 0 0,-1 1 0 0 0,1-1 0 0 0,-1 1 0 0 0,-7 1 362 0 0,-40-2-12043 0 0,46 2 3182 0 0</inkml:trace>
  <inkml:trace contextRef="#ctx0" brushRef="#br0" timeOffset="15840.262">3305 932 0 0 0,'0'0'811'0'0,"0"0"370"0"0,0 0 112 0 0,0 0-72 0 0,0 0-151 0 0,0 0-118 0 0,0 0-94 0 0,0 0-49 0 0,0 0-9 0 0,0 0-14 0 0,0-3 47 0 0,0 2-627 0 0,0-1 0 0 0,0 1-1 0 0,0-1 1 0 0,0 1-1 0 0,0-1 1 0 0,0 1 0 0 0,-1 0-1 0 0,1-1 1 0 0,0 1 0 0 0,-1-1-1 0 0,1 1 1 0 0,-1 0-1 0 0,0-1 1 0 0,0 1 0 0 0,1 0-1 0 0,-1-1 1 0 0,0 1 0 0 0,0 0-1 0 0,0 0 1 0 0,0 0-1 0 0,0 0 1 0 0,0 0 0 0 0,-1 0-1 0 0,1 0 1 0 0,0 0 0 0 0,0 1-1 0 0,-1-1 1 0 0,1 0-1 0 0,0 1 1 0 0,-2-1-206 0 0,-50-4 2147 0 0,41 5-2005 0 0,2 2-88 0 0,1 0-1 0 0,0 1 1 0 0,0-1 0 0 0,0 2-1 0 0,0-1 1 0 0,0 1-1 0 0,1 1 1 0 0,-1 0 0 0 0,1 0-1 0 0,0 0 1 0 0,1 1 0 0 0,-3 2-54 0 0,9-6 8 0 0,-8 5 53 0 0,1 0 0 0 0,1 1 0 0 0,0 0 0 0 0,0 0 0 0 0,0 1 0 0 0,1 0 0 0 0,1 0 0 0 0,-1 1 0 0 0,1 0 0 0 0,1 0 0 0 0,0 0-1 0 0,1 0 1 0 0,-1 0 0 0 0,2 1 0 0 0,0 0 0 0 0,0-1 0 0 0,1 1 0 0 0,0 0 0 0 0,1 0 0 0 0,0 0 0 0 0,0 0 0 0 0,2-1 0 0 0,0 7-61 0 0,0-9 90 0 0,0-1 0 0 0,0 1 1 0 0,1-1-1 0 0,0 0 0 0 0,0 0 1 0 0,0 0-1 0 0,1 0 0 0 0,0 0 1 0 0,1-1-1 0 0,-1 0 0 0 0,1 0 1 0 0,0 0-1 0 0,1-1 0 0 0,-1 1 1 0 0,1-1-1 0 0,0-1 0 0 0,1 1 0 0 0,-1-1 1 0 0,1 0-1 0 0,0-1 0 0 0,0 1 1 0 0,0-1-1 0 0,0 0 0 0 0,0-1 1 0 0,4 1-91 0 0,10 0 210 0 0,-1-1-1 0 0,1-1 1 0 0,0-1 0 0 0,-1-1 0 0 0,1 0 0 0 0,-1-2 0 0 0,1 0 0 0 0,-1-1 0 0 0,0-1 0 0 0,14-6-210 0 0,67-26 62 0 0,-100 37-463 0 0,15-12-472 0 0,-11 8-2438 0 0,-3 1-3727 0 0,-2 0-4604 0 0</inkml:trace>
  <inkml:trace contextRef="#ctx0" brushRef="#br0" timeOffset="17505.001">2795 1857 0 0 0,'0'0'200'0'0,"0"0"247"0"0,0 0 22 0 0,0 0-10 0 0,0 0 78 0 0,3-3 148 0 0,-2 2 40 0 0,7-6-1070 0 0,-5 0 7617 0 0,-3 6-6516 0 0,-10-5 3268 0 0,-14 9-2881 0 0,21-2-1124 0 0,0 1 0 0 0,0 0 1 0 0,0 0-1 0 0,1 0 0 0 0,-1 0 1 0 0,1 1-1 0 0,-1-1 0 0 0,1 1 1 0 0,0 0-1 0 0,0-1 0 0 0,0 1 1 0 0,0 0-1 0 0,0 0 0 0 0,0 0 1 0 0,1 0-1 0 0,0 1 0 0 0,0-1 1 0 0,0 0-1 0 0,0 1 0 0 0,0-1 1 0 0,0 1-1 0 0,1-1 0 0 0,0 1 1 0 0,0 2-20 0 0,0-6 138 0 0,33 0 2816 0 0,-24-6-2740 0 0,-1 0-1 0 0,0 0 1 0 0,0-1-1 0 0,0 0 1 0 0,-1-1-1 0 0,0 1 1 0 0,0-2-1 0 0,-1 1 1 0 0,0-1-1 0 0,0 1 1 0 0,3-10-214 0 0,-9 18 4 0 0,0-1 0 0 0,0 0 1 0 0,0 1-1 0 0,1-1 0 0 0,-2 0 1 0 0,1 1-1 0 0,0-1 0 0 0,0 0 1 0 0,0 1-1 0 0,0-1 0 0 0,0 0 0 0 0,0 1 1 0 0,-1-1-1 0 0,1 1 0 0 0,0-1 1 0 0,-1 0-1 0 0,1 1 0 0 0,0-1 1 0 0,-1 1-1 0 0,1-1 0 0 0,-1 1 1 0 0,1-1-1 0 0,0 1 0 0 0,-1-1 0 0 0,0 1 1 0 0,1-1-1 0 0,-1 1 0 0 0,1 0 1 0 0,-1-1-1 0 0,1 1 0 0 0,-1 0 1 0 0,0 0-1 0 0,1-1 0 0 0,-1 1 0 0 0,0 0 1 0 0,1 0-1 0 0,-1 0 0 0 0,0 0 1 0 0,1 0-1 0 0,-1 0 0 0 0,0 0 1 0 0,1 0-1 0 0,-1 0 0 0 0,0 0 1 0 0,1 0-1 0 0,-1 0 0 0 0,0 0 0 0 0,1 1 1 0 0,-1-1-1 0 0,1 0 0 0 0,-1 1-4 0 0,-41 4-613 0 0,-7 31 573 0 0,49-35 64 0 0,14 9 730 0 0,44-12 1049 0 0,-27-13-3837 0 0,-29 7-11053 0 0,0 8 3784 0 0</inkml:trace>
  <inkml:trace contextRef="#ctx0" brushRef="#br0" timeOffset="19604.057">965 3142 0 0 0,'0'0'451'0'0,"0"0"416"0"0,0 0 336 0 0,0 0 192 0 0,0 0 45 0 0,0 0-145 0 0,0 0-216 0 0,0 0-200 0 0,-2-3-182 0 0,2 3-623 0 0,-1-1 0 0 0,1 1 1 0 0,-1-1-1 0 0,1 1 0 0 0,-1-1 0 0 0,1 1 1 0 0,-1 0-1 0 0,0-1 0 0 0,1 1 0 0 0,-1 0 1 0 0,1-1-1 0 0,-1 1 0 0 0,0 0 0 0 0,1 0 1 0 0,-1 0-1 0 0,0 0 0 0 0,1 0 0 0 0,-1-1 1 0 0,0 1-1 0 0,0 0 0 0 0,1 1 0 0 0,-1-1 1 0 0,0 0-1 0 0,1 0 0 0 0,-1 0 0 0 0,0 0 1 0 0,1 0-1 0 0,-1 1 0 0 0,0-1 0 0 0,1 0 1 0 0,-1 1-1 0 0,1-1 0 0 0,-1 0 0 0 0,0 1 1 0 0,1-1-1 0 0,-1 1 0 0 0,1-1 0 0 0,-1 1 1 0 0,1-1-1 0 0,0 1 0 0 0,-1-1 0 0 0,1 1 1 0 0,-1-1-1 0 0,1 1 0 0 0,0 0 0 0 0,-1-1 1 0 0,1 1-1 0 0,0 0 0 0 0,0-1 0 0 0,0 1-74 0 0,-7 6 457 0 0,-236 240 3578 0 0,63-100-3963 0 0,96-85-970 0 0,171-122-7970 0 0,-12 14 2595 0 0,-51 31 4730 0 0</inkml:trace>
  <inkml:trace contextRef="#ctx0" brushRef="#br0" timeOffset="19862.042">1936 3050 0 0 0,'0'0'1408'0'0,"0"0"293"0"0,0 0 214 0 0,0 0 54 0 0,-33 18-60 0 0,-104 59-198 0 0,14-3 1904 0 0,80-48-2916 0 0,1 3 0 0 0,2 1 0 0 0,0 2 0 0 0,2 1-1 0 0,0 4-698 0 0,-15 31-566 0 0,53-39-2991 0 0,47-22-6264 0 0,-37-7 7947 0 0,0 0-30 0 0</inkml:trace>
  <inkml:trace contextRef="#ctx0" brushRef="#br0" timeOffset="20107.027">3003 3020 2224 0 0,'0'0'1433'0'0,"0"0"-198"0"0,0 0 233 0 0,0 0 343 0 0,0 0 172 0 0,0 0-136 0 0,0 0-389 0 0,-36 26-423 0 0,-118 84-362 0 0,8-7 189 0 0,-52 29 186 0 0,169-102-3519 0 0,54-30-2738 0 0,12-6-1189 0 0,-24 1 3399 0 0</inkml:trace>
  <inkml:trace contextRef="#ctx0" brushRef="#br0" timeOffset="20337.068">4108 2876 4585 0 0,'0'0'1295'0'0,"0"0"-302"0"0,0 0 64 0 0,0 0 248 0 0,0 0 181 0 0,-37 27-26 0 0,-118 83-283 0 0,-11 8 331 0 0,-185 110-1068 0 0,303-180-3062 0 0,91-42-3762 0 0,42-34 336 0 0,-64 17 5796 0 0</inkml:trace>
  <inkml:trace contextRef="#ctx0" brushRef="#br0" timeOffset="20558.013">5231 2865 0 0 0,'0'0'1054'0'0,"0"0"1149"0"0,0 0 640 0 0,0 0-114 0 0,0 0-410 0 0,-34 24-538 0 0,-108 78-519 0 0,-54 16 461 0 0,-143 75-1059 0 0,305-175-714 0 0,28-16-63 0 0,-1 1 0 0 0,1 0 0 0 0,-1 0 1 0 0,1 0-1 0 0,0 1 0 0 0,0 0 0 0 0,1 0 0 0 0,-1 1 1 0 0,1 0-1 0 0,0 0 0 0 0,0 0 0 0 0,0 0 0 0 0,1 1 1 0 0,-1 1 112 0 0,5-6-288 0 0,1 1 0 0 0,0-1 0 0 0,0 0 1 0 0,0 0-1 0 0,0 0 0 0 0,0 0 0 0 0,0 1 1 0 0,0-1-1 0 0,0 0 0 0 0,0-1 0 0 0,1 1 1 0 0,-1 0-1 0 0,0 0 0 0 0,0 0 0 0 0,1-1 1 0 0,-1 1-1 0 0,1-1 0 0 0,-1 1 1 0 0,0-1-1 0 0,1 0 0 0 0,-1 1 0 0 0,1-1 1 0 0,-1 0-1 0 0,1 0 0 0 0,-1 0 0 0 0,1 0 1 0 0,-1 0-1 0 0,1 0 0 0 0,-1-1 0 0 0,1 1 1 0 0,-1 0-1 0 0,1-1 0 0 0,-1 1 0 0 0,2-1 288 0 0,2 0-1699 0 0,11 1-1767 0 0</inkml:trace>
  <inkml:trace contextRef="#ctx0" brushRef="#br0" timeOffset="20827.054">6098 2832 320 0 0,'0'0'602'0'0,"0"0"-41"0"0,0 0 255 0 0,0 0 434 0 0,0 0 449 0 0,0 0 236 0 0,0 0-1 0 0,0 0-185 0 0,0 0-335 0 0,0 0-311 0 0,0 0-252 0 0,0 0-152 0 0,-4 13-58 0 0,-12 41-40 0 0,-27 5 841 0 0,16-32-1269 0 0,-1-2 0 0 0,0-1 1 0 0,-2-1-1 0 0,-1-1 0 0 0,-1-2 0 0 0,0-2 0 0 0,-6 2-173 0 0,-224 120-1987 0 0,260-139 1873 0 0,-13 10-1839 0 0,23-7-4539 0 0,21-4 465 0 0,-16 0 3771 0 0</inkml:trace>
  <inkml:trace contextRef="#ctx0" brushRef="#br0" timeOffset="21073.515">7026 2755 0 0 0,'-34'18'930'0'0,"-106"57"705"0"0,74-40 727 0 0,2 4 1 0 0,2 2 0 0 0,-20 19-2363 0 0,71-52 160 0 0,-90 80-304 0 0,44-36-5223 0 0,48-41 1065 0 0</inkml:trace>
  <inkml:trace contextRef="#ctx0" brushRef="#br1" timeOffset="75345.091">849 1691 0 0 0,'1'5'12632'0'0,"-1"-14"-8350"0"0,5-39-4607 0 0,15-71 1605 0 0,-3 42-730 0 0,3 0 0 0 0,3 2 0 0 0,11-18-550 0 0,71-173 832 0 0,-101 259-819 0 0,9-18 43 0 0,0 1-1 0 0,2 0 1 0 0,0 1-1 0 0,2 1 1 0 0,0 0-1 0 0,2 1 0 0 0,1 1-55 0 0,-3 5 11 0 0,1 1-1 0 0,0 0 1 0 0,1 2-1 0 0,1 0 1 0 0,0 1-1 0 0,9-3-10 0 0,30-4-69 0 0,0-6 167 0 0,-11 15 37 0 0,-48 9-119 0 0,0 0-5 0 0,0 0 3 0 0,0 0 2 0 0,-38 0 2194 0 0,26 0-2111 0 0,-67-7-16 0 0,-28-8 150 0 0,55 11-132 0 0,51 4-117 0 0,1 0-9 0 0,3 100-176 0 0,49 88 209 0 0,-13 95-2 0 0,-38-283 6 0 0,-1 1 1 0 0,0-1-1 0 0,1 0 0 0 0,-1 0 0 0 0,1 0 0 0 0,-1 1 0 0 0,0-1 0 0 0,1 0 0 0 0,-1 0 0 0 0,1 0 0 0 0,-1 0 1 0 0,1 0-1 0 0,-1 0 0 0 0,1 0 0 0 0,-1 0 0 0 0,1 0 0 0 0,-1 0 0 0 0,0 0 0 0 0,1 0 0 0 0,-1 0 0 0 0,1 0 0 0 0,-1 0 1 0 0,1 0-1 0 0,-1-1 0 0 0,0 1 0 0 0,1 0 0 0 0,-1 0 0 0 0,1 0 0 0 0,-1-1 0 0 0,0 1 0 0 0,1 0 0 0 0,-1-1 1 0 0,0 1-1 0 0,1 0 0 0 0,-1-1 0 0 0,0 1 0 0 0,1 0 0 0 0,-1-1 0 0 0,0 1 0 0 0,0-1 0 0 0,0 1 0 0 0,1 0 0 0 0,-1-1 1 0 0,0 1-1 0 0,0-1 0 0 0,0 1 0 0 0,0-1 0 0 0,0 1 0 0 0,0 0 0 0 0,0-1 0 0 0,0 1 0 0 0,0-1 0 0 0,0 1 1 0 0,0-1-1 0 0,0 1 0 0 0,0-1 0 0 0,0 1 0 0 0,0-1-12 0 0,81-270 732 0 0,-71 242-796 0 0,-1 1-49 0 0,0 0 0 0 0,-1 0 0 0 0,-2-1-1 0 0,-1 0 1 0 0,-2 0 0 0 0,0-3 113 0 0,-3 32-713 0 0,0 0-453 0 0,-6 21-13573 0 0,5-17 7132 0 0</inkml:trace>
  <inkml:trace contextRef="#ctx0" brushRef="#br1" timeOffset="76572.161">362 829 0 0 0,'0'0'231'0'0,"0"0"728"0"0,0 0 173 0 0,0 0 23 0 0,0 0 92 0 0,0 0 72 0 0,0 0 42 0 0,5 0-30 0 0,-2 0-1034 0 0,0 0 0 0 0,0 0-1 0 0,0 0 1 0 0,0-1 0 0 0,0 1 0 0 0,0-1 0 0 0,0 0-1 0 0,0 0 1 0 0,0 0 0 0 0,-1 0 0 0 0,1-1-1 0 0,0 1 1 0 0,-1-1 0 0 0,1 0 0 0 0,-1 1-1 0 0,1-1 1 0 0,-1 0 0 0 0,0 0 0 0 0,0-1-1 0 0,0 1 1 0 0,2-3-297 0 0,36-49 1181 0 0,-3-2 0 0 0,-2-2-1 0 0,21-49-1180 0 0,-39 18 187 0 0,-19 88-271 0 0,0 0 0 0 0,1 0-1 0 0,-1 0 1 0 0,0 1 0 0 0,0-1 0 0 0,0 0 0 0 0,0 1 0 0 0,0-1-1 0 0,0 1 1 0 0,0 0 0 0 0,0 0 0 0 0,0 0 0 0 0,0 0 0 0 0,0 0-1 0 0,0 0 1 0 0,0 0 0 0 0,0 1 0 0 0,0-1 0 0 0,0 1 0 0 0,0-1-1 0 0,0 1 1 0 0,0 0 0 0 0,0 0 0 0 0,0-1 0 0 0,0 2 0 0 0,0-1 84 0 0,-3 2-49 0 0,-1 0 1 0 0,1 0-1 0 0,1 1 1 0 0,-1-1 0 0 0,0 1-1 0 0,1 0 1 0 0,0 1 0 0 0,0-1-1 0 0,0 1 1 0 0,0 0-1 0 0,1 0 1 0 0,0 0 0 0 0,0 0-1 0 0,0 0 1 0 0,1 1 0 0 0,-1-1-1 0 0,1 1 1 0 0,1 0 0 0 0,-1 0-1 0 0,1-1 1 0 0,0 1-1 0 0,0 0 1 0 0,1 0 0 0 0,0 0-1 0 0,0 0 1 0 0,0 2 48 0 0,3-2 32 0 0,1-1 0 0 0,0 0 1 0 0,0 0-1 0 0,0 0 0 0 0,1 0 0 0 0,0-1 0 0 0,0 1 1 0 0,0-1-1 0 0,0 0 0 0 0,0-1 0 0 0,1 1 0 0 0,0-1 0 0 0,0 0 1 0 0,-1-1-1 0 0,2 1 0 0 0,-1-1 0 0 0,0-1 0 0 0,0 1 1 0 0,1-1-1 0 0,-1 0 0 0 0,6 0-32 0 0,4 2 146 0 0,0-1 0 0 0,0-1 0 0 0,0 0 0 0 0,0-1 0 0 0,0-1 1 0 0,0-1-1 0 0,0 0 0 0 0,0-1 0 0 0,0 0 0 0 0,-1-2 0 0 0,1 0 0 0 0,-1 0 0 0 0,0-2 0 0 0,-1 0 0 0 0,2-1-146 0 0,5-5 167 0 0,-1 0 0 0 0,0-2 0 0 0,-1 0 0 0 0,-1-1 0 0 0,0-1 0 0 0,-1-1 0 0 0,-1 0 0 0 0,0-1 0 0 0,-2-1 0 0 0,0-1 0 0 0,-1 0 0 0 0,-1 0 0 0 0,-2-1 0 0 0,6-15-167 0 0,-15 36-20 0 0,1-1-1 0 0,-1 0 1 0 0,0 0 0 0 0,0 0 0 0 0,0 0-1 0 0,0 0 1 0 0,0 0 0 0 0,-1 0-1 0 0,1 0 1 0 0,0 0 0 0 0,-1 0-1 0 0,0 0 1 0 0,1 0 0 0 0,-1 0 0 0 0,0-1-1 0 0,0 1 1 0 0,0 0 0 0 0,-1 0-1 0 0,1 0 1 0 0,0 0 0 0 0,-1 0-1 0 0,1 0 1 0 0,-1-1 0 0 0,0 1 0 0 0,0 0-1 0 0,0 1 1 0 0,0-1 0 0 0,0 0-1 0 0,0 0 1 0 0,0 0 0 0 0,-1 1-1 0 0,1-1 1 0 0,0 0 0 0 0,-1 1 0 0 0,0-1-1 0 0,1 1 1 0 0,-1 0 0 0 0,0-1-1 0 0,0 1 1 0 0,0 0 0 0 0,0 0-1 0 0,1 0 1 0 0,-1 1 0 0 0,-1-1 0 0 0,1 0-1 0 0,0 1 1 0 0,0-1 0 0 0,0 1-1 0 0,0 0 1 0 0,0 0 0 0 0,0 0-1 0 0,-1 0 1 0 0,1 0 0 0 0,-2 0 20 0 0,-1 3-87 0 0,-1 1-1 0 0,0 0 1 0 0,1 0 0 0 0,0 0 0 0 0,0 0 0 0 0,0 1-1 0 0,1 0 1 0 0,-1 0 0 0 0,1 0 0 0 0,0 1 0 0 0,0-1-1 0 0,1 1 1 0 0,0 0 0 0 0,0 0 0 0 0,0 0 0 0 0,1 0-1 0 0,0 0 1 0 0,-1 7 87 0 0,2-10 4 0 0,-1 1 0 0 0,2-1 0 0 0,-1 1 0 0 0,0 0 0 0 0,1-1 0 0 0,-1 1 0 0 0,1 0 0 0 0,0-1 0 0 0,1 1-1 0 0,-1 0 1 0 0,1-1 0 0 0,-1 1 0 0 0,1 0 0 0 0,0-1 0 0 0,0 1 0 0 0,1-1 0 0 0,-1 0 0 0 0,1 1 0 0 0,-1-1 0 0 0,1 0 0 0 0,0 0 0 0 0,0 0 0 0 0,1 0 0 0 0,-1 0-1 0 0,1 0 1 0 0,-1-1 0 0 0,1 1 0 0 0,0-1 0 0 0,0 0 0 0 0,0 0 0 0 0,0 0 0 0 0,0 0 0 0 0,1 0 0 0 0,-1-1 0 0 0,0 1 0 0 0,1-1 0 0 0,-1 0 0 0 0,1 0 0 0 0,0 0-1 0 0,0-1-2 0 0,14 2 124 0 0,1-1 0 0 0,-1-1 0 0 0,1 0 0 0 0,-1-2 0 0 0,1 0 0 0 0,-1-1 0 0 0,1-1 0 0 0,-1 0 0 0 0,-1-2 0 0 0,1 0 0 0 0,-1-1 0 0 0,0 0 0 0 0,0-2 0 0 0,-1 0 0 0 0,0-1 0 0 0,0 0-125 0 0,9-4 76 0 0,-1-1 0 0 0,0-1 1 0 0,-1-1-1 0 0,-1-1 0 0 0,0-1 0 0 0,-2-1 0 0 0,0 0 1 0 0,-1-2-1 0 0,-2 0 0 0 0,0-1 0 0 0,-1-1 1 0 0,-1 0-1 0 0,0-5-76 0 0,-13 27-16 0 0,0 0 1 0 0,-1 0 0 0 0,1 1-1 0 0,-1-1 1 0 0,0 0 0 0 0,0 0-1 0 0,0-1 1 0 0,0 1 0 0 0,0 0-1 0 0,0 0 1 0 0,0 0 0 0 0,-1-1-1 0 0,1 1 1 0 0,-1 0 0 0 0,1-1-1 0 0,-1 1 1 0 0,0 0 0 0 0,0-1-1 0 0,0 1 1 0 0,0 0 0 0 0,-1-1-1 0 0,1 1 1 0 0,-1 0 0 0 0,1-1-1 0 0,-1 1 1 0 0,0 0 0 0 0,0 0-1 0 0,0 0 1 0 0,0-1 0 0 0,0 1-1 0 0,0 0 1 0 0,-1 1 0 0 0,1-1-1 0 0,-1 0 1 0 0,1 0 0 0 0,-1 0-1 0 0,0 1 1 0 0,1-1 0 0 0,-1 1-1 0 0,0 0 1 0 0,0-1 0 0 0,0 1-1 0 0,0 0 1 0 0,0 0 0 0 0,-1 0-1 0 0,1 0 1 0 0,0 1 0 0 0,0-1-1 0 0,-1 1 1 0 0,0-1 15 0 0,-5 3-64 0 0,1 1 0 0 0,0 0 0 0 0,-1 0 0 0 0,1 0 1 0 0,1 1-1 0 0,-1 0 0 0 0,0 1 0 0 0,1-1 0 0 0,0 1 0 0 0,0 0 0 0 0,1 1 0 0 0,-1 0 0 0 0,1 0 0 0 0,0 0 1 0 0,1 0-1 0 0,-1 1 0 0 0,1-1 0 0 0,1 1 0 0 0,-1 0 0 0 0,1 0 0 0 0,0 1 0 0 0,-1 4 64 0 0,2-5 19 0 0,0 0 0 0 0,0-1 0 0 0,1 1 0 0 0,0 0 0 0 0,0 0-1 0 0,0 0 1 0 0,1 0 0 0 0,0 0 0 0 0,0 0 0 0 0,1 0 0 0 0,0 0 0 0 0,0 0-1 0 0,1 0 1 0 0,0 0 0 0 0,0-1 0 0 0,1 1 0 0 0,-1-1 0 0 0,1 1 0 0 0,1-1-1 0 0,-1 0 1 0 0,1 0 0 0 0,0 0 0 0 0,1-1 0 0 0,-1 0 0 0 0,1 0 0 0 0,0 0-1 0 0,0 0 1 0 0,1 0 0 0 0,5 3-19 0 0,12 4 110 0 0,1-2-1 0 0,1 0 1 0 0,0-1-1 0 0,0-1 1 0 0,0-2-1 0 0,1 0 1 0 0,0-2 0 0 0,0-1-1 0 0,1-1 1 0 0,-1-1-1 0 0,0-1 1 0 0,1-2-1 0 0,8-2-109 0 0,91-11-501 0 0,-76 1-6179 0 0,-41 11 575 0 0,-2-1-1345 0 0</inkml:trace>
</inkml:ink>
</file>

<file path=ppt/ink/ink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49.4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1 203 0 0 0,'0'0'667'0'0,"0"0"1"0"0,0 0 147 0 0,0 0 334 0 0,0 0 364 0 0,0 0 171 0 0,0 0-156 0 0,0 0-314 0 0,0 0-302 0 0,0 0-220 0 0,0 0-133 0 0,9-3-29 0 0,-1 0-146 0 0,0 0 0 0 0,0 0 0 0 0,1 1 0 0 0,-1 1 0 0 0,1-1 0 0 0,-1 2 0 0 0,1-1 0 0 0,0 1 0 0 0,-1 0 0 0 0,1 1 0 0 0,7 1-384 0 0,18 5 650 0 0,-1-2 0 0 0,1-2 0 0 0,0-1 0 0 0,1-1-1 0 0,-1-2 1 0 0,0-1 0 0 0,27-6-650 0 0,95-3 738 0 0,-78 8-439 0 0,-78 3-277 0 0,0 0 0 0 0,0 0 16 0 0,0 0 17 0 0,0 0 9 0 0,0 0 7 0 0,0 0-1 0 0,0 0-3 0 0,0 0 9 0 0,0 0 20 0 0,0 0 3 0 0,0 0 30 0 0,0 0 15 0 0,0 0 11 0 0,0 0 21 0 0,0 0 19 0 0,0 0-9 0 0,0 0-26 0 0,0 0-8 0 0,0 0-25 0 0,0 0-4 0 0,0 0 5 0 0,-38-37 749 0 0,27 28-975 0 0,1 0-1 0 0,1 0 0 0 0,-1-1 0 0 0,2 0 0 0 0,0-1 0 0 0,0 0 1 0 0,0 0-1 0 0,2-1 0 0 0,-1 1 0 0 0,2-2 0 0 0,-2-4 99 0 0,6 9-3019 0 0,9 5-9035 0 0,-1 3 3241 0 0</inkml:trace>
</inkml:ink>
</file>

<file path=ppt/ink/ink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33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1 122 1400 0 0,'0'0'1555'0'0,"0"0"-414"0"0,0 0-112 0 0,0 0 154 0 0,0 0 276 0 0,0 0 224 0 0,0 0-27 0 0,0 0-218 0 0,0 0-299 0 0,0 0-315 0 0,0 0-238 0 0,0-4-145 0 0,0-13-82 0 0,19 49 1618 0 0,12 38-1543 0 0,-3 1 0 0 0,-3 1 0 0 0,-4 1 0 0 0,-2 1 0 0 0,-4 4-434 0 0,27 84 272 0 0,-41-163-240 0 0,-1 0 0 0 0,0 0 0 0 0,0 1-1 0 0,0-1 1 0 0,1 0 0 0 0,-1 0 0 0 0,0 1 0 0 0,1-1-1 0 0,-1 0 1 0 0,1 1 0 0 0,-1-1 0 0 0,1 0-1 0 0,-1 1 1 0 0,1-1 0 0 0,-1 1 0 0 0,1-1 0 0 0,-1 1-1 0 0,1-1 1 0 0,0 1 0 0 0,-1-1 0 0 0,1 1 0 0 0,0 0-1 0 0,-1-1 1 0 0,1 1 0 0 0,0 0 0 0 0,0 0-1 0 0,-1-1 1 0 0,1 1 0 0 0,0 0 0 0 0,0 0 0 0 0,-1 0-1 0 0,1 0 1 0 0,0 0 0 0 0,0 0 0 0 0,0 0-1 0 0,-1 0 1 0 0,1 0 0 0 0,0 1 0 0 0,0-1 0 0 0,-1 0-1 0 0,1 0 1 0 0,0 1 0 0 0,0-1 0 0 0,-1 0-1 0 0,1 1 1 0 0,0-1 0 0 0,-1 1 0 0 0,1-1 0 0 0,-1 1-1 0 0,1-1 1 0 0,-1 1 0 0 0,1-1 0 0 0,-1 1-1 0 0,1 0 1 0 0,-1-1 0 0 0,1 1 0 0 0,-1 0 0 0 0,1-1-1 0 0,-1 1 1 0 0,0 0 0 0 0,0-1 0 0 0,1 1 0 0 0,-1 0-1 0 0,0 0 1 0 0,0 0-32 0 0,182-458 1198 0 0,-86 234-1489 0 0,-90 205 117 0 0,0-2-464 0 0,-4 6-2922 0 0,-2 14 790 0 0,0 0-1424 0 0,0 0-1335 0 0,0 3-891 0 0</inkml:trace>
  <inkml:trace contextRef="#ctx0" brushRef="#br0" timeOffset="16093.34">757 457 0 0 0,'0'0'844'0'0,"0"0"184"0"0,0 0 250 0 0,0 0 313 0 0,0 0 288 0 0,0 0 1 0 0,0 0-192 0 0,0 0-232 0 0,0 0-223 0 0,0 0-182 0 0,0 0-160 0 0,0 0-145 0 0,0 0-129 0 0,-6-4-85 0 0,4 3-519 0 0,0 0 54 0 0,0 0 0 0 0,0-1 0 0 0,0 1 0 0 0,0 0 0 0 0,-1 0 0 0 0,1 0 0 0 0,0 0 0 0 0,-1 1 0 0 0,1-1 0 0 0,-1 1 0 0 0,1-1 0 0 0,-1 1 0 0 0,1 0 0 0 0,-1 0 0 0 0,1 0 0 0 0,-1 0 0 0 0,1 0 0 0 0,-1 1 0 0 0,1-1 0 0 0,-1 1 0 0 0,1-1 0 0 0,0 1 0 0 0,-1 0 0 0 0,1 0 0 0 0,0 0 0 0 0,-3 2-67 0 0,-3 2 144 0 0,-1 1-1 0 0,1 1 0 0 0,0-1 1 0 0,0 1-1 0 0,1 1 0 0 0,0-1 1 0 0,0 1-1 0 0,0 1 0 0 0,1-1 0 0 0,1 1 1 0 0,-1 0-1 0 0,2 0 0 0 0,-1 1 1 0 0,1 0-1 0 0,-2 7-143 0 0,5-12 44 0 0,1 0 1 0 0,0-1-1 0 0,0 1 0 0 0,0-1 1 0 0,1 1-1 0 0,-1 0 0 0 0,1-1 0 0 0,0 1 1 0 0,1-1-1 0 0,-1 0 0 0 0,1 1 1 0 0,0-1-1 0 0,0 0 0 0 0,0 0 1 0 0,0 0-1 0 0,1 0 0 0 0,-1 0 0 0 0,1 0 1 0 0,0-1-1 0 0,1 0 0 0 0,-1 1 1 0 0,0-1-1 0 0,1 0 0 0 0,0-1 1 0 0,-1 1-1 0 0,1-1 0 0 0,0 1 1 0 0,1-1-1 0 0,-1 0 0 0 0,0-1 0 0 0,0 1 1 0 0,1-1-1 0 0,-1 0 0 0 0,1 0 1 0 0,-1 0-1 0 0,1-1 0 0 0,0 1 1 0 0,-1-1-1 0 0,1 0 0 0 0,0 0 0 0 0,4-2-44 0 0,-3 3-208 0 0,124-1 688 0 0,-88-12-4429 0 0,-1-10-5886 0 0,-32 18 912 0 0</inkml:trace>
  <inkml:trace contextRef="#ctx0" brushRef="#br0" timeOffset="16505.604">1142 299 4969 0 0,'0'0'1670'0'0,"0"0"-119"0"0,0 0 66 0 0,0 0 89 0 0,0 0-124 0 0,0 0-394 0 0,0 0-405 0 0,0 0-240 0 0,0 0-42 0 0,0 0 57 0 0,0 0 82 0 0,0 0 44 0 0,11 2-20 0 0,156 22 2078 0 0,-88-22-2151 0 0,100-9-1638 0 0,-159-1-1926 0 0,-17 6-1785 0 0,-2-1-4013 0 0,-1 2 4331 0 0</inkml:trace>
  <inkml:trace contextRef="#ctx0" brushRef="#br0" timeOffset="16744.504">1181 520 9442 0 0,'0'0'1256'0'0,"0"0"-382"0"0,0 0 107 0 0,0 0 402 0 0,0 0 276 0 0,0 0-69 0 0,0 0-304 0 0,0 0-313 0 0,0 0-234 0 0,0 0-150 0 0,0 0-131 0 0,35 4-99 0 0,110 13-91 0 0,-26-21 74 0 0,-113 3-579 0 0,85-13-1042 0 0,-61 8-2729 0 0,-1-1-4483 0 0,-17 3 307 0 0</inkml:trace>
  <inkml:trace contextRef="#ctx0" brushRef="#br0" timeOffset="18054.595">1915 166 3105 0 0,'0'0'1523'0'0,"0"0"0"0"0,0 0 121 0 0,0 0 206 0 0,0 0 91 0 0,0 0-125 0 0,0 0-279 0 0,0 0-311 0 0,0 0-250 0 0,0 0-217 0 0,0 0-146 0 0,1-2-81 0 0,4-4-374 0 0,0 1-1 0 0,1 0 0 0 0,-1 0 0 0 0,1 0 0 0 0,0 1 0 0 0,0-1 0 0 0,0 2 0 0 0,1-1 0 0 0,0 1 0 0 0,-1 0 1 0 0,1 0-1 0 0,0 0 0 0 0,0 1 0 0 0,1 0 0 0 0,-1 1 0 0 0,6-1-157 0 0,-2-1 115 0 0,10-3-22 0 0,-1 2 0 0 0,1 0-1 0 0,0 1 1 0 0,0 1 0 0 0,0 1 0 0 0,0 1-1 0 0,13 2-92 0 0,-32-2-1 0 0,0 1-1 0 0,0-1 1 0 0,1 1-1 0 0,-1-1 1 0 0,0 1-1 0 0,0 0 0 0 0,0 0 1 0 0,0 0-1 0 0,0 0 1 0 0,0 0-1 0 0,-1 0 0 0 0,1 1 1 0 0,0-1-1 0 0,-1 0 1 0 0,1 1-1 0 0,0 0 1 0 0,-1-1-1 0 0,0 1 0 0 0,1 0 1 0 0,-1 0-1 0 0,0 0 1 0 0,0-1-1 0 0,0 1 1 0 0,0 0-1 0 0,0 0 0 0 0,-1 1 1 0 0,1-1-1 0 0,-1 0 1 0 0,1 0-1 0 0,-1 0 0 0 0,0 0 1 0 0,0 1-1 0 0,0-1 1 0 0,0 0-1 0 0,0 0 1 0 0,0 2 1 0 0,-31 76 182 0 0,-161 138 254 0 0,187-212-415 0 0,1 0-1 0 0,-1 0 1 0 0,1 1 0 0 0,1-1-1 0 0,0 1 1 0 0,0 0 0 0 0,0 0 0 0 0,0 0-1 0 0,1 1 1 0 0,1-1 0 0 0,-1 1-1 0 0,1-1 1 0 0,0 1 0 0 0,1-1-1 0 0,0 1 1 0 0,0-1 0 0 0,1 1 0 0 0,-1 0-1 0 0,2 0-20 0 0,1-4 53 0 0,1 0 1 0 0,0-1-1 0 0,0 0 0 0 0,0 0 0 0 0,0 0 0 0 0,0 0 1 0 0,1-1-1 0 0,-1 0 0 0 0,1 1 0 0 0,0-2 0 0 0,0 1 1 0 0,0 0-1 0 0,-1-1 0 0 0,1 0 0 0 0,0 0 0 0 0,1-1 0 0 0,-1 1 1 0 0,0-1-1 0 0,0 0 0 0 0,0-1 0 0 0,0 1 0 0 0,0-1 1 0 0,0 0-1 0 0,3-1-53 0 0,14 1 10 0 0,90-27-1733 0 0,-78 9-3341 0 0,-4-4-6194 0 0,-22 16 4738 0 0</inkml:trace>
  <inkml:trace contextRef="#ctx0" brushRef="#br0" timeOffset="18525.404">2431 498 3041 0 0,'0'0'1157'0'0,"0"0"-66"0"0,0 0 187 0 0,0 0 269 0 0,0 0 84 0 0,0 0-171 0 0,0 0-300 0 0,0 0-305 0 0,0 0-237 0 0,0 0-172 0 0,0 0-94 0 0,0 0-38 0 0,0 0 11 0 0,-4 25 39 0 0,-16 105 433 0 0,20-131 6911 0 0,17-91-6515 0 0,-8 67-1137 0 0,1 0-1 0 0,1 1 0 0 0,1 1 0 0 0,2-1 0 0 0,0 2 0 0 0,1 0 0 0 0,2 1 0 0 0,0 0 1 0 0,16-14-56 0 0,67-39-10 0 0,-99 74-5 0 0,1 0 0 0 0,-1 0 0 0 0,0 0 0 0 0,1 0 0 0 0,-1 0 1 0 0,1 0-1 0 0,-1 1 0 0 0,1-1 0 0 0,-1 1 0 0 0,0-1 0 0 0,1 1 0 0 0,-1-1 0 0 0,0 1 0 0 0,1 0 0 0 0,-1-1 0 0 0,0 1 0 0 0,0 0 0 0 0,0 0 0 0 0,0 0 0 0 0,0 0 0 0 0,0 0 1 0 0,0 0-1 0 0,0 0 0 0 0,0 0 0 0 0,0 1 0 0 0,0-1 0 0 0,-1 0 0 0 0,1 0 0 0 0,-1 1 0 0 0,1-1 0 0 0,-1 0 0 0 0,1 1 0 0 0,-1-1 0 0 0,0 1 0 0 0,1-1 0 0 0,-1 1 0 0 0,0-1 1 0 0,0 0-1 0 0,0 1 0 0 0,0-1 0 0 0,-1 1 0 0 0,1-1 0 0 0,0 1 0 0 0,0-1 0 0 0,-1 1 15 0 0,6 20-141 0 0,22 13-3346 0 0,-15-26-1394 0 0,2-2-4119 0 0,-10-7 1357 0 0</inkml:trace>
  <inkml:trace contextRef="#ctx0" brushRef="#br0" timeOffset="19742.154">2838 623 792 0 0,'0'0'894'0'0,"0"0"-278"0"0,0 0 81 0 0,0 0 380 0 0,0 0 416 0 0,0 0 262 0 0,0 0 0 0 0,0 0-144 0 0,0 0-184 0 0,0 0-182 0 0,0 0-180 0 0,0 0-109 0 0,0 0-76 0 0,18-2-63 0 0,60-7-51 0 0,0-21 932 0 0,104-102 156 0 0,-154 111-1800 0 0,-1-2-1 0 0,-1 0 1 0 0,-1-2-1 0 0,-2-1 1 0 0,10-14-54 0 0,-17-1-240 0 0,-18 40 144 0 0,0 0 0 0 0,0 0-1 0 0,0 0 1 0 0,0 0 0 0 0,0 1 0 0 0,0-1 0 0 0,0 1-1 0 0,0-1 1 0 0,0 1 0 0 0,0 0 0 0 0,-1 0 0 0 0,1 0 0 0 0,0 0-1 0 0,0 0 1 0 0,0 0 0 0 0,0 0 0 0 0,0 1 0 0 0,0-1-1 0 0,0 1 1 0 0,0 0 0 0 0,0-1 0 0 0,0 1 0 0 0,0 0 0 0 0,0 0-1 0 0,0 1 97 0 0,-11 4-64 0 0,-1 0-1 0 0,1 1 0 0 0,1 1 1 0 0,0 1-1 0 0,0-1 1 0 0,0 2-1 0 0,1 0 0 0 0,1 0 1 0 0,-1 1-1 0 0,2 0 0 0 0,0 0 1 0 0,0 1-1 0 0,1 1 0 0 0,0-1 1 0 0,0 5 64 0 0,6-14 18 0 0,1-1 0 0 0,-1 1 1 0 0,1 0-1 0 0,0 0 0 0 0,0 0 0 0 0,1 0 0 0 0,-1 0 1 0 0,1 0-1 0 0,-1 0 0 0 0,1 1 0 0 0,0-1 0 0 0,0 0 1 0 0,0 0-1 0 0,0 0 0 0 0,1 0 0 0 0,0 0 1 0 0,-1 0-1 0 0,1 0 0 0 0,0 0 0 0 0,0 0 0 0 0,1 0 1 0 0,-1 0-1 0 0,0 0 0 0 0,1-1 0 0 0,0 1 0 0 0,0-1 1 0 0,0 1-1 0 0,0-1 0 0 0,0 0 0 0 0,0 1 1 0 0,0-1-1 0 0,1 0 0 0 0,-1-1 0 0 0,1 1 0 0 0,1 1-18 0 0,13 3 161 0 0,1-1-1 0 0,-1 0 1 0 0,1-2 0 0 0,0 0-1 0 0,0 0 1 0 0,0-2-1 0 0,1 0 1 0 0,-1-2-1 0 0,0 0 1 0 0,0 0 0 0 0,0-2-1 0 0,0 0 1 0 0,0-1-1 0 0,0-1 1 0 0,-1-1-1 0 0,0 0 1 0 0,0-2 0 0 0,-1 1-1 0 0,0-2 1 0 0,5-4-161 0 0,3 1 70 0 0,0-1 0 0 0,-1-2 0 0 0,0 0 0 0 0,-1-1 0 0 0,-1-2 0 0 0,-1 0 0 0 0,0-1 0 0 0,2-5-70 0 0,-22 24-21 0 0,-1 1 0 0 0,0-1 1 0 0,0 0-1 0 0,0 1 0 0 0,0-1 0 0 0,0 0 1 0 0,0 0-1 0 0,0 0 0 0 0,0 0 0 0 0,0 0 1 0 0,1 0-1 0 0,-1 0 0 0 0,0 0 1 0 0,0-1-1 0 0,0 1 0 0 0,0 0 0 0 0,0 0 1 0 0,0-1-1 0 0,1 1 0 0 0,-1-1 0 0 0,0 1 1 0 0,0-1-1 0 0,0 1 0 0 0,1-1 1 0 0,-1 1-1 0 0,0-1 0 0 0,1 1 0 0 0,-1-1 1 0 0,0 0-1 0 0,1 0 0 0 0,-1 1 0 0 0,1-1 1 0 0,-1 0-1 0 0,1 0 0 0 0,-1 0 1 0 0,1 1-1 0 0,0-1 0 0 0,0 0 0 0 0,-1 0 1 0 0,1 0-1 0 0,0 0 0 0 0,0 0 0 0 0,0 0 1 0 0,0 0-1 0 0,0 1 0 0 0,0-1 0 0 0,0 0 1 0 0,0 0-1 0 0,0 0 0 0 0,0 0 1 0 0,0 0-1 0 0,1 0 0 0 0,-1 0 0 0 0,0 0 1 0 0,1 1-1 0 0,-1-1 0 0 0,1 0 0 0 0,-1 0 1 0 0,1 0-1 0 0,-1 1 0 0 0,1-1 1 0 0,-1 0-1 0 0,1 1 0 0 0,0-1 0 0 0,-1 0 1 0 0,1 1-1 0 0,0-1 0 0 0,0 1 21 0 0,-10 3-88 0 0,1 1 0 0 0,-1 0 1 0 0,1 1-1 0 0,0 0 0 0 0,0 0 0 0 0,1 0 0 0 0,0 1 0 0 0,0 0 1 0 0,0 1-1 0 0,0 0 0 0 0,1 0 0 0 0,0 0 0 0 0,1 1 0 0 0,0 0 1 0 0,-4 7 87 0 0,6-12-5 0 0,1 0 1 0 0,0-1-1 0 0,0 1 1 0 0,1 0-1 0 0,-1 0 1 0 0,1 0-1 0 0,-1 1 1 0 0,1-1-1 0 0,0 0 1 0 0,0 1-1 0 0,0-1 1 0 0,1 0-1 0 0,-1 1 1 0 0,1-1-1 0 0,0 1 1 0 0,-1-1-1 0 0,2 1 1 0 0,-1-1-1 0 0,0 0 1 0 0,1 1-1 0 0,0-1 1 0 0,-1 1-1 0 0,1-1 1 0 0,1 0-1 0 0,-1 0 1 0 0,0 1-1 0 0,1-1 1 0 0,0 0-1 0 0,-1 0 1 0 0,1 0-1 0 0,0-1 1 0 0,1 1-1 0 0,-1 0 1 0 0,0-1-1 0 0,1 0 1 0 0,0 1-1 0 0,-1-1 1 0 0,1 0 0 0 0,0 0-1 0 0,0 0 1 0 0,3 0 4 0 0,9 3 118 0 0,0-1 0 0 0,0 0 0 0 0,1-2 0 0 0,-1 0 0 0 0,1 0 0 0 0,0-1 0 0 0,-1-1 0 0 0,1-1 0 0 0,0 0 0 0 0,-1-1 0 0 0,1-1 0 0 0,-1-1 0 0 0,1 0 0 0 0,-1 0 0 0 0,7-5-118 0 0,16-7 290 0 0,-1-1-1 0 0,0-2 1 0 0,-1-2-1 0 0,-1-1 1 0 0,10-11-290 0 0,-35 27 10 0 0,-1 0 0 0 0,0 0 1 0 0,0-1-1 0 0,0 0 1 0 0,-1-1-1 0 0,-1 0 1 0 0,1 0-1 0 0,-1-1 1 0 0,0 0-1 0 0,-1 0 1 0 0,0 0-1 0 0,-1-1 0 0 0,0 0 1 0 0,0 0-1 0 0,-1-1 1 0 0,0 1-1 0 0,-1-1 1 0 0,0 0-1 0 0,-1 0-10 0 0,-4 10-19 0 0,0-1 1 0 0,1 1-1 0 0,-1 0 0 0 0,0 0 0 0 0,0 0 0 0 0,0 0 0 0 0,0 0 0 0 0,-1 0 1 0 0,1 0-1 0 0,0 1 0 0 0,0-1 0 0 0,0 1 0 0 0,-1 0 0 0 0,1 0 1 0 0,0 0-1 0 0,0 0 0 0 0,-1 0 0 0 0,1 0 0 0 0,0 0 0 0 0,0 1 1 0 0,0-1-1 0 0,-1 1 0 0 0,1-1 0 0 0,0 1 0 0 0,0 0 0 0 0,0 0 0 0 0,0 0 1 0 0,0 0-1 0 0,0 0 0 0 0,0 1 0 0 0,0 0 19 0 0,-14 9-8 0 0,0 0-1 0 0,1 1 1 0 0,0 1-1 0 0,1 0 1 0 0,1 1-1 0 0,0 0 1 0 0,1 1 0 0 0,0 1-1 0 0,-5 9 9 0 0,13-20 0 0 0,0 0-1 0 0,0 1 1 0 0,1-1-1 0 0,-1 1 1 0 0,1 0 0 0 0,0 0-1 0 0,1 0 1 0 0,0 1-1 0 0,0-1 1 0 0,0 0-1 0 0,1 1 1 0 0,-1-1 0 0 0,2 1-1 0 0,-1 0 1 0 0,1-1-1 0 0,0 1 1 0 0,0 0-1 0 0,1-1 1 0 0,0 1 0 0 0,0 0-1 0 0,0-1 1 0 0,1 1-1 0 0,0-1 1 0 0,0 0-1 0 0,1 0 1 0 0,0 1 0 0 0,0-2-1 0 0,0 1 1 0 0,1 0-1 0 0,0-1 1 0 0,4 5 0 0 0,85 38-3385 0 0,63-33-6989 0 0,-141-15 1840 0 0</inkml:trace>
</inkml:ink>
</file>

<file path=ppt/ink/ink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58.5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10 166 0 0 0,'0'0'1174'0'0,"0"0"-245"0"0,0 0-42 0 0,0 0 255 0 0,0 0 290 0 0,0 0 178 0 0,0 0-67 0 0,0 0-266 0 0,0 0-249 0 0,0 0-209 0 0,0 0-145 0 0,0 0-69 0 0,-2 23-50 0 0,-5 119 480 0 0,29 196 3451 0 0,-22-337-4365 0 0,0-1 11 0 0,0 0 26 0 0,0-5 3003 0 0,2-20-2829 0 0,-3-22-45 0 0,0 1-200 0 0,2 0-1 0 0,2 0 1 0 0,1 0-1 0 0,11-39-86 0 0,-8 50-3 0 0,2 0-1 0 0,2 1 0 0 0,1 0 1 0 0,1 0-1 0 0,2 2 1 0 0,13-21 3 0 0,-25 48 1 0 0,-1 1 0 0 0,1-1 0 0 0,0 1 0 0 0,0 0 0 0 0,1 0 0 0 0,-1 0-1 0 0,1 0 1 0 0,0 1 0 0 0,0 0 0 0 0,0-1 0 0 0,0 1 0 0 0,1 1 0 0 0,-1-1 0 0 0,1 1 0 0 0,-1-1 0 0 0,1 1 0 0 0,0 1 0 0 0,0-1 0 0 0,0 1 0 0 0,0 0 0 0 0,0 0 0 0 0,0 0 0 0 0,1 1 0 0 0,-1-1 0 0 0,2 2-1 0 0,-4 1 6 0 0,1 0 0 0 0,-1 0 1 0 0,0 1-1 0 0,0-1 0 0 0,0 1 1 0 0,0 0-1 0 0,0 0 0 0 0,0 0 1 0 0,-1 1-1 0 0,1-1 0 0 0,-1 1 1 0 0,0-1-1 0 0,0 1 0 0 0,-1 0 1 0 0,1-1-1 0 0,-1 1 1 0 0,0 0-1 0 0,0 0 0 0 0,0 0 1 0 0,0 4-7 0 0,6 11 57 0 0,-1 6 8 0 0,-5-24-73 0 0,-1-1-23 0 0,0 0-22 0 0,0 0-43 0 0,0 0-45 0 0,0 0-47 0 0,-9-22-7182 0 0,7 19 1610 0 0,0 2-4578 0 0</inkml:trace>
</inkml:ink>
</file>

<file path=ppt/ink/ink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55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743 295 0 0 0,'0'0'377'0'0,"0"0"224"0"0,0 0 28 0 0,0 0-4 0 0,-7-2 46 0 0,-110-11 4945 0 0,-194 39-1500 0 0,80-15-2272 0 0,230-11-1856 0 0,1 0-104 0 0,11-11-2227 0 0,42-11-6314 0 0,-45 18 5306 0 0</inkml:trace>
  <inkml:trace contextRef="#ctx0" brushRef="#br0" timeOffset="920.06">266 0 0 0 0,'0'0'663'0'0,"0"0"132"0"0,0 0 112 0 0,0 0 251 0 0,0 0 364 0 0,0 0 268 0 0,0 0-28 0 0,0 0-288 0 0,0 0-392 0 0,0 0-400 0 0,0 0-245 0 0,0 0-68 0 0,3 3 79 0 0,2 5-99 0 0,0 0 0 0 0,0 0 0 0 0,-1 0 0 0 0,0 1 0 0 0,-1-1 0 0 0,0 1-1 0 0,0 0 1 0 0,-1 0 0 0 0,0 0 0 0 0,-1 0 0 0 0,1 6-349 0 0,3 11 418 0 0,21 156 941 0 0,-8 2 0 0 0,-8 0 0 0 0,-9 67-1359 0 0,0-126 157 0 0,8 791 677 0 0,-9-915-849 0 0,0-1 2 0 0,0 0-15 0 0,0 0-6 0 0,0 0-8 0 0,12-10-984 0 0,-2-24-3197 0 0,4-10-9326 0 0,-11 36 10066 0 0</inkml:trace>
  <inkml:trace contextRef="#ctx0" brushRef="#br0" timeOffset="1195.629">693 1038 1952 0 0,'0'0'838'0'0,"0"0"-139"0"0,0 0 152 0 0,0 0 370 0 0,0 0 384 0 0,0 0 162 0 0,0 0-111 0 0,0 0-286 0 0,0 0-300 0 0,0 0-240 0 0,-31 36-218 0 0,-99 113-137 0 0,45-40 181 0 0,-75 102-63 0 0,48-44-829 0 0,45-51-2759 0 0,57-100 1525 0 0,-6 16-5234 0 0,14-24 1914 0 0</inkml:trace>
  <inkml:trace contextRef="#ctx0" brushRef="#br0" timeOffset="1797.766">586 52 0 0 0,'0'0'1242'0'0,"0"0"231"0"0,0 0 57 0 0,0 0-60 0 0,0 0-103 0 0,0 0-173 0 0,0 0-164 0 0,0 0-118 0 0,0 0-128 0 0,-14 0-97 0 0,-42 4-68 0 0,54-4-550 0 0,0 0-1 0 0,0 1 1 0 0,0-1-1 0 0,1 1 1 0 0,-1-1 0 0 0,0 1-1 0 0,0 0 1 0 0,0 0-1 0 0,0 0 1 0 0,1 0-1 0 0,-1 0 1 0 0,0 0 0 0 0,1 0-1 0 0,-1 0 1 0 0,1 1-1 0 0,-1-1 1 0 0,1 0 0 0 0,0 1-1 0 0,0 0 1 0 0,0-1-1 0 0,-1 1 1 0 0,2 0 0 0 0,-1-1-1 0 0,0 1-68 0 0,-6 8 356 0 0,-295 365 1384 0 0,167-227-3126 0 0,111-119-614 0 0,15-8-5572 0 0,9-17 2480 0 0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22.3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22 737 5681 0 0,'0'0'2623'0'0,"0"0"-1065"0"0,0 0-672 0 0,0 0-178 0 0,0 0 175 0 0,0 0 145 0 0,0 0 29 0 0,0 0-76 0 0,0 0-191 0 0,0 0-144 0 0,0 0-61 0 0,0 0 13 0 0,0 0-9 0 0,26 7-6 0 0,82 20-48 0 0,-97-24-405 0 0,1-1 0 0 0,-1 0 1 0 0,0-1-1 0 0,0 0 0 0 0,1-1 1 0 0,-1 0-1 0 0,1-1 0 0 0,-1 0 1 0 0,0-1-1 0 0,4-1-130 0 0,7 0 159 0 0,156-33 523 0 0,-170 35-2008 0 0,11-1 4010 0 0,-12 2-6621 0 0,-4-1-9929 0 0,-7 4 8436 0 0</inkml:trace>
  <inkml:trace contextRef="#ctx0" brushRef="#br0" timeOffset="212.107">0 973 9650 0 0,'0'0'2454'0'0,"0"0"-1271"0"0,0 0-558 0 0,0 0 161 0 0,0 0 294 0 0,0 0 156 0 0,0 0-99 0 0,0 0-239 0 0,0 0-213 0 0,0 0-183 0 0,32 3-142 0 0,99 9-98 0 0,-98-9-146 0 0,0-2 0 0 0,0-1 0 0 0,0-2 0 0 0,-1-1 0 0 0,18-4-116 0 0,25-10-5919 0 0,-35 8-830 0 0,-27 6-2021 0 0</inkml:trace>
  <inkml:trace contextRef="#ctx0" brushRef="#br0" timeOffset="823.899">1355 538 0 0 0,'0'0'736'0'0,"0"0"92"0"0,0 0 166 0 0,0 0 211 0 0,0 0 198 0 0,0 0 91 0 0,0 0-107 0 0,0 0-89 0 0,0 0-102 0 0,0 0-121 0 0,0 0-123 0 0,-32 9-146 0 0,-100 28-134 0 0,42 5 429 0 0,71-27-845 0 0,-59 59 302 0 0,76-71-581 0 0,-1 1 1 0 0,0-1-1 0 0,1 1 0 0 0,0-1 1 0 0,-1 1-1 0 0,1 0 0 0 0,1 0 1 0 0,-1 0-1 0 0,1 0 1 0 0,-1 0-1 0 0,1 0 0 0 0,0 0 1 0 0,1 1-1 0 0,-1-1 1 0 0,1 0-1 0 0,0 1 0 0 0,0-1 1 0 0,0 0-1 0 0,0 1 0 0 0,1-1 1 0 0,0 0-1 0 0,0 0 1 0 0,1 3 22 0 0,1-3 11 0 0,1 0 0 0 0,0 0 0 0 0,0 0 1 0 0,0 0-1 0 0,1-1 0 0 0,-1 0 0 0 0,1 0 1 0 0,0 0-1 0 0,0 0 0 0 0,0-1 0 0 0,0 0 1 0 0,0 0-1 0 0,1 0 0 0 0,-1-1 0 0 0,1 0 0 0 0,-1 0 1 0 0,1 0-1 0 0,-1 0 0 0 0,1-1 0 0 0,-1 0 1 0 0,4 0-12 0 0,17-2 269 0 0,0 0 0 0 0,0-2 0 0 0,-1-1 1 0 0,1-1-1 0 0,-1-1 0 0 0,0-1 1 0 0,-1-2-1 0 0,0 0 0 0 0,0-1 0 0 0,-1-2 1 0 0,9-6-270 0 0,9-6 322 0 0,0-3 0 0 0,-2-1 0 0 0,-1-2 0 0 0,-2-1 0 0 0,0-3 1 0 0,-3 0-1 0 0,6-11-322 0 0,-25 32-180 0 0,0-1 0 0 0,-1-1 1 0 0,-1 0-1 0 0,0-1 0 0 0,-2 0 1 0 0,0-1-1 0 0,0 0 0 0 0,-2-1 0 0 0,0 0 1 0 0,-1 0-1 0 0,-2 0 0 0 0,1-1 1 0 0,-2 0-1 0 0,-1 0 0 0 0,0 0 1 0 0,-2 0-1 0 0,0-1 0 0 0,-1 1 0 0 0,-1-1 1 0 0,-2-5 179 0 0,2 20-28 0 0,-1 0 0 0 0,0 1 0 0 0,0-1 0 0 0,0 1 0 0 0,-1-1 0 0 0,1 1 0 0 0,-1 0 0 0 0,-1 0 0 0 0,1 0 0 0 0,-1 1 0 0 0,1-1 0 0 0,-2 1 0 0 0,1 0 1 0 0,0 0-1 0 0,-1 0 0 0 0,1 0 0 0 0,-1 1 0 0 0,0 0 0 0 0,0 0 0 0 0,-1 0 0 0 0,1 1 0 0 0,0 0 0 0 0,-1 0 0 0 0,0 0 0 0 0,1 0 0 0 0,-1 1 0 0 0,0 0 0 0 0,0 0 0 0 0,0 1 1 0 0,1 0-1 0 0,-1 0 0 0 0,0 0 0 0 0,0 1 0 0 0,0-1 0 0 0,0 1 0 0 0,0 1 0 0 0,1-1 0 0 0,-1 1 0 0 0,1 0 0 0 0,-2 1 28 0 0,-9 6 105 0 0,1 2 0 0 0,0-1-1 0 0,1 2 1 0 0,0 0 0 0 0,1 1 0 0 0,0 0 0 0 0,1 1-1 0 0,0 0 1 0 0,2 1 0 0 0,-1 0 0 0 0,2 1-1 0 0,0 0 1 0 0,1 0 0 0 0,0 1 0 0 0,2 0-1 0 0,0 1 1 0 0,1-1 0 0 0,0 1 0 0 0,2 0-1 0 0,0 0 1 0 0,1 1 0 0 0,1-1 0 0 0,0 0 0 0 0,2 1-1 0 0,0 1-104 0 0,-2-5 71 0 0,0 0 1 0 0,1 0-1 0 0,0-1 0 0 0,2 1 0 0 0,-1 0 0 0 0,2 0 0 0 0,0-1 0 0 0,1 1 0 0 0,0-1 0 0 0,1 0 0 0 0,1 0 0 0 0,0-1 0 0 0,1 0 1 0 0,0 0-1 0 0,1 0 0 0 0,1-1 0 0 0,0 0 0 0 0,0-1 0 0 0,1 0 0 0 0,5 4-71 0 0,-4-7-26 0 0,-1 0 0 0 0,2-1 0 0 0,-1 0 0 0 0,1-1 0 0 0,0 0 0 0 0,0-1 0 0 0,0-1 0 0 0,1 0 0 0 0,0 0 0 0 0,0-1 1 0 0,0-1-1 0 0,0 0 0 0 0,0-1 0 0 0,3 0 26 0 0,27-6-3971 0 0,-4-10-3688 0 0,-27 7-571 0 0</inkml:trace>
  <inkml:trace contextRef="#ctx0" brushRef="#br0" timeOffset="1184.938">2290 148 7410 0 0,'0'0'1344'0'0,"0"0"103"0"0,0 0 187 0 0,0 0 99 0 0,0 0-50 0 0,0 0-289 0 0,0 0-358 0 0,0 0-309 0 0,0 0-256 0 0,0 0-179 0 0,0 0-104 0 0,0 0-43 0 0,0 0-23 0 0,-15 10-17 0 0,-51 35-16 0 0,60-40-81 0 0,0 1 0 0 0,0-1 0 0 0,1 1 0 0 0,0 1 0 0 0,0-1 0 0 0,1 1 0 0 0,-1 0 0 0 0,1 0 0 0 0,1 0 0 0 0,0 1 0 0 0,-2 3-8 0 0,-4 10 14 0 0,1-2-32 0 0,1 0 1 0 0,1 0 0 0 0,1 0-1 0 0,0 1 1 0 0,2 0 0 0 0,0 0-1 0 0,1 0 1 0 0,1 0 0 0 0,1 0-1 0 0,2 19 18 0 0,-1-31 16 0 0,1 0-1 0 0,0 0 0 0 0,0 0 1 0 0,1 0-1 0 0,0-1 0 0 0,0 1 1 0 0,1-1-1 0 0,0 0 0 0 0,0 0 1 0 0,0 0-1 0 0,1 0 0 0 0,0-1 1 0 0,1 0-1 0 0,-1 0 0 0 0,1 0 1 0 0,0-1-1 0 0,1 0 0 0 0,-1 0 1 0 0,1 0-1 0 0,0-1 0 0 0,0 0 1 0 0,0-1-1 0 0,1 1 0 0 0,0-1 1 0 0,-1-1-1 0 0,1 0 0 0 0,0 0 1 0 0,0 0-1 0 0,0-1 0 0 0,0 0 1 0 0,0 0-1 0 0,3-1-15 0 0,3 0 189 0 0,1-1 0 0 0,-1-1 0 0 0,1 0 0 0 0,-1-1 0 0 0,0-1 0 0 0,0 0 0 0 0,0-1 0 0 0,-1 0 0 0 0,0-1 0 0 0,0 0 0 0 0,0-1 0 0 0,10-8-189 0 0,-2 1 110 0 0,0-2-1 0 0,-1 0 0 0 0,-1-1 0 0 0,0-1 0 0 0,-1-1 0 0 0,-2-1 0 0 0,0 0 1 0 0,0-1-1 0 0,-2-1 0 0 0,-1 0 0 0 0,-1-1 0 0 0,8-20-109 0 0,-16 34-126 0 0,-2-1-1 0 0,1 1 1 0 0,-1-1-1 0 0,0 0 1 0 0,-1 1-1 0 0,0-1 1 0 0,-1 0-1 0 0,0 0 1 0 0,0 0-1 0 0,-1 0 1 0 0,-1 1-1 0 0,0-1 1 0 0,0 0-1 0 0,0 1 1 0 0,-1-1-1 0 0,-1 1 1 0 0,-1-4 126 0 0,2 7-335 0 0,-1 1 0 0 0,1-1 1 0 0,-1 1-1 0 0,-1 0 0 0 0,1-1 0 0 0,0 2 0 0 0,-1-1 1 0 0,0 1-1 0 0,0-1 0 0 0,-1 1 0 0 0,1 1 0 0 0,-1-1 1 0 0,0 1-1 0 0,0 0 0 0 0,0 0 0 0 0,0 1 0 0 0,-1-1 335 0 0,-65-9-9572 0 0,48 11 3169 0 0</inkml:trace>
  <inkml:trace contextRef="#ctx0" brushRef="#br0" timeOffset="1535.567">1996 409 6625 0 0,'0'0'2105'0'0,"0"0"-155"0"0,0 0-54 0 0,0 0-186 0 0,0 0-299 0 0,0 0-303 0 0,0 0-273 0 0,0 0-211 0 0,0 0-140 0 0,0 0-132 0 0,33-8-89 0 0,102-27-34 0 0,-57 14 145 0 0,75-3 694 0 0,-120 72-588 0 0,-28-41-391 0 0,0-1-1 0 0,0 0 1 0 0,0 0 0 0 0,1-1-1 0 0,0 1 1 0 0,0-1-1 0 0,0 0 1 0 0,0-1 0 0 0,1 0-1 0 0,0 0 1 0 0,0 0 0 0 0,0-1-1 0 0,0 0 1 0 0,1 0 0 0 0,-1-1-1 0 0,1 0 1 0 0,2 0-89 0 0,110 1 1392 0 0,-101-11-1683 0 0,-2 1-3905 0 0,-7 4-6257 0 0,-7 3 980 0 0</inkml:trace>
  <inkml:trace contextRef="#ctx0" brushRef="#br0" timeOffset="2046.577">641 958 1040 0 0,'0'0'1610'0'0,"0"0"-921"0"0,0 0 130 0 0,0 0 600 0 0,0 0 556 0 0,33 1 331 0 0,108 2-63 0 0,-79-1-282 0 0,229 4 3668 0 0,112-26-3402 0 0,295-65-1220 0 0,-67 5-3684 0 0,-624 80 2376 0 0,50-6-2048 0 0,-22 9-3731 0 0,-26 7-2008 0 0,-9-6 4658 0 0</inkml:trace>
  <inkml:trace contextRef="#ctx0" brushRef="#br0" timeOffset="2630.509">2058 1146 3377 0 0,'0'0'1503'0'0,"0"0"-116"0"0,0 0 54 0 0,0 0 90 0 0,0 0-12 0 0,0 0-141 0 0,0 0-295 0 0,0 0-251 0 0,0 0-197 0 0,-34 6-172 0 0,-109 21-138 0 0,56 8 21 0 0,73-25-280 0 0,-15 8-43 0 0,1 1-1 0 0,1 2 0 0 0,1 0 1 0 0,1 2-1 0 0,1 1 1 0 0,1 0-1 0 0,1 2 1 0 0,2 1-1 0 0,0 0 1 0 0,2 2-1 0 0,1 0 0 0 0,1 1-22 0 0,13-26 3 0 0,1 0-1 0 0,0 0 0 0 0,0 0 0 0 0,0 0 0 0 0,0 0 0 0 0,1 0 1 0 0,-1 1-1 0 0,1-1 0 0 0,0 0 0 0 0,0 1 0 0 0,1-1 0 0 0,-1 1 0 0 0,1-1 1 0 0,0 1-1 0 0,1-1 0 0 0,-1 1 0 0 0,1-1 0 0 0,-1 1 0 0 0,2-1 1 0 0,-1 1-1 0 0,0-1 0 0 0,1 0 0 0 0,-1 0 0 0 0,1 0 0 0 0,1 0 0 0 0,-1 0 1 0 0,0 0-1 0 0,1 0 0 0 0,0-1 0 0 0,0 1 0 0 0,0-1 0 0 0,0 0 1 0 0,0 0-1 0 0,1 0 0 0 0,-1 0 0 0 0,1 0 0 0 0,0-1 0 0 0,0 0 0 0 0,1 1-2 0 0,10 0 165 0 0,0 0-1 0 0,1 0 1 0 0,-1-2-1 0 0,1 0 0 0 0,-1-1 1 0 0,1 0-1 0 0,-1-1 1 0 0,1-1-1 0 0,-1 0 0 0 0,0-1 1 0 0,0-1-1 0 0,0 0 1 0 0,0-2-1 0 0,0 1 0 0 0,12-8-164 0 0,20-3 344 0 0,0-3-1 0 0,-1-1 1 0 0,-1-2-1 0 0,-2-3 1 0 0,0-1 0 0 0,-1-2-1 0 0,-2-1 1 0 0,-1-3-1 0 0,-2-1 1 0 0,7-10-344 0 0,-34 31-99 0 0,0-1 1 0 0,-1 0-1 0 0,-1 0 0 0 0,0-1 1 0 0,-1 0-1 0 0,-1 0 1 0 0,0-1-1 0 0,0 0 0 0 0,-2 0 1 0 0,0 0-1 0 0,-1-1 1 0 0,0 0-1 0 0,-1 1 0 0 0,-1-1 1 0 0,-1 0-1 0 0,0 0 0 0 0,-1 1 1 0 0,0-1-1 0 0,-1 0 1 0 0,-1 1-1 0 0,-1-1 0 0 0,0 1 1 0 0,-1 0-1 0 0,-1 0 1 0 0,0 1-1 0 0,-1-1 0 0 0,0 2 1 0 0,-1-1-1 0 0,-1 1 1 0 0,0 0-1 0 0,-6-5 99 0 0,11 13-92 0 0,-1 1 0 0 0,1 0-1 0 0,-1 0 1 0 0,-1 1 0 0 0,1-1 0 0 0,0 1 0 0 0,-1 0-1 0 0,1 1 1 0 0,-1-1 0 0 0,0 1 0 0 0,0 0 0 0 0,0 1-1 0 0,0-1 1 0 0,0 1 0 0 0,-1 0 0 0 0,1 1 0 0 0,0-1-1 0 0,0 1 1 0 0,-1 1 0 0 0,1-1 0 0 0,0 1-1 0 0,0 0 1 0 0,0 0 0 0 0,0 1 0 0 0,0 0 0 0 0,0 0-1 0 0,0 0 1 0 0,0 1 0 0 0,1 0 0 0 0,-1 0 0 0 0,1 0-1 0 0,0 1 1 0 0,0 0 0 0 0,0 0 0 0 0,-1 2 92 0 0,-14 12 4 0 0,2 2-1 0 0,1 0 1 0 0,0 1 0 0 0,1 0 0 0 0,1 2 0 0 0,2 0 0 0 0,0 0 0 0 0,1 1 0 0 0,2 1 0 0 0,0 0 0 0 0,2 0-1 0 0,-3 14-3 0 0,7-25-7 0 0,1 1 0 0 0,0-1 0 0 0,1 1 0 0 0,1 0 0 0 0,1 0 0 0 0,0 0 0 0 0,0 0 0 0 0,2 0 0 0 0,0 0 0 0 0,0-1 0 0 0,2 1 0 0 0,0-1 0 0 0,0 1 0 0 0,1-1 0 0 0,1 0 0 0 0,0-1 0 0 0,1 0 0 0 0,1 0 0 0 0,0 0 0 0 0,1-1 0 0 0,0 0-1 0 0,0-1 1 0 0,1 0 0 0 0,1 0 0 0 0,5 3 7 0 0,-3-3-104 0 0,2 0 0 0 0,-1-2 0 0 0,1 1 0 0 0,1-2-1 0 0,-1 0 1 0 0,1-1 0 0 0,1 0 0 0 0,0-1 0 0 0,-1-1 0 0 0,8 1 104 0 0,62-9-8823 0 0,-72-1 2960 0 0</inkml:trace>
  <inkml:trace contextRef="#ctx0" brushRef="#br0" timeOffset="3013.941">2773 1017 9578 0 0,'0'0'3355'0'0,"0"0"-1796"0"0,0 0-745 0 0,0 0-85 0 0,0 0-4 0 0,0 0-31 0 0,0 0-64 0 0,0 0-61 0 0,0 0-79 0 0,0 0-81 0 0,0 0-82 0 0,0 0-102 0 0,0 0-43 0 0,-27 29-38 0 0,-84 94-36 0 0,52-40 33 0 0,44-62-153 0 0,2 1 0 0 0,0 0 0 0 0,2 0 0 0 0,0 2 0 0 0,2-1 0 0 0,0 1 0 0 0,2 0 0 0 0,1 1 0 0 0,0-1 0 0 0,2 1 0 0 0,-1 25 12 0 0,5-46-3 0 0,0 0 1 0 0,0-1-1 0 0,0 1 0 0 0,0 0 1 0 0,1 0-1 0 0,-1-1 0 0 0,1 1 0 0 0,0 0 1 0 0,0-1-1 0 0,1 1 0 0 0,-1-1 1 0 0,1 1-1 0 0,-1-1 0 0 0,1 0 0 0 0,0 0 1 0 0,1 0-1 0 0,-1 0 0 0 0,0 0 1 0 0,1 0-1 0 0,0 0 0 0 0,-1-1 0 0 0,1 1 1 0 0,0-1-1 0 0,0 0 0 0 0,1 0 1 0 0,-1 0-1 0 0,0 0 0 0 0,1-1 0 0 0,-1 1 1 0 0,3-1 2 0 0,8 3 154 0 0,0-1 1 0 0,0-1-1 0 0,1 0 0 0 0,-1-1 1 0 0,1-1-1 0 0,-1 0 0 0 0,1-1 1 0 0,-1 0-1 0 0,0-1 1 0 0,0-1-1 0 0,0-1 0 0 0,0 0 1 0 0,0 0-1 0 0,-1-1 1 0 0,9-5-155 0 0,32-8 168 0 0,17-18-377 0 0,-37-1-4440 0 0,-29 15-6604 0 0,-4 18 4414 0 0</inkml:trace>
  <inkml:trace contextRef="#ctx0" brushRef="#br0" timeOffset="3199.69">2369 1308 10754 0 0,'0'0'2522'0'0,"0"0"-1300"0"0,0 0-258 0 0,0 0 180 0 0,0 0 20 0 0,34 0-183 0 0,111 3-283 0 0,261-22 491 0 0,-382 17-1255 0 0,108-9-2094 0 0,-47 6-6203 0 0,-53 2-1686 0 0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0:51.5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2347 192 0 0 0,'0'0'305'0'0,"0"0"454"0"0,0 0 423 0 0,0 0 382 0 0,0 0 223 0 0,0 0-49 0 0,0 0-232 0 0,0 0-286 0 0,0 0-267 0 0,-1-7-200 0 0,-5-20-101 0 0,4 20-86 0 0,2 7-52 0 0,0 0-27 0 0,6 35 1449 0 0,15 139-252 0 0,22 103-1177 0 0,-42-274-505 0 0,2 16 2 0 0,1-1-1 0 0,1 1 1 0 0,0-1-1 0 0,1 0 0 0 0,1 0 1 0 0,1-1-1 0 0,1 0 1 0 0,0 0-1 0 0,1-1 1 0 0,1-1-1 0 0,0 1 0 0 0,1-2 1 0 0,0 1-1 0 0,2-2 1 0 0,6 6-4 0 0,-16-17 17 0 0,-1 0 0 0 0,1 0 0 0 0,-1 0 0 0 0,1-1 0 0 0,0 1 1 0 0,0-1-1 0 0,0 0 0 0 0,0-1 0 0 0,0 1 0 0 0,0 0 0 0 0,0-1 1 0 0,0 0-1 0 0,0 0 0 0 0,0 0 0 0 0,0-1 0 0 0,0 1 1 0 0,0-1-1 0 0,0 0 0 0 0,0 0 0 0 0,-1-1 0 0 0,1 1 0 0 0,0-1 1 0 0,0 1-1 0 0,-1-1 0 0 0,1 0 0 0 0,-1-1 0 0 0,0 1 0 0 0,0 0 1 0 0,0-1-1 0 0,0 0 0 0 0,0 0 0 0 0,0 0 0 0 0,0-1-17 0 0,109-144 375 0 0,-55 62-402 0 0,-57 86 15 0 0,1-1 0 0 0,-1 1 0 0 0,0-1 0 0 0,0 1 0 0 0,0-1 0 0 0,0 1 0 0 0,1-1 0 0 0,-1 1 0 0 0,0-1 0 0 0,0 1 0 0 0,1-1 0 0 0,-1 1 0 0 0,0-1 0 0 0,1 1 0 0 0,-1 0 0 0 0,0-1-1 0 0,1 1 1 0 0,-1-1 0 0 0,1 1 0 0 0,-1 0 0 0 0,1 0 0 0 0,-1-1 0 0 0,1 1 0 0 0,-1 0 0 0 0,1 0 0 0 0,-1-1 0 0 0,1 1 0 0 0,-1 0 0 0 0,1 0 0 0 0,-1 0 0 0 0,1 0 0 0 0,-1 0 0 0 0,1 0 0 0 0,-1 0 0 0 0,1 0-1 0 0,0 0 1 0 0,-1 0 0 0 0,1 0 0 0 0,-1 0 0 0 0,1 0 0 0 0,-1 1 0 0 0,1-1 0 0 0,-1 0 0 0 0,1 0 0 0 0,-1 1 0 0 0,1-1 0 0 0,-1 0 0 0 0,0 0 0 0 0,1 1 0 0 0,-1-1 0 0 0,1 1 0 0 0,-1-1 0 0 0,0 0-1 0 0,1 1 1 0 0,-1-1 0 0 0,0 1 0 0 0,1-1 0 0 0,-1 1 0 0 0,0-1 0 0 0,1 1 12 0 0,8 37-270 0 0,-7-25 318 0 0,3 12-46 0 0,2 0 0 0 0,0 0 0 0 0,2 0 1 0 0,1-1-1 0 0,1-1 0 0 0,12 21-2 0 0,-19-37 8 0 0,1 0-1 0 0,0 0 1 0 0,0-1 0 0 0,1 0-1 0 0,0 0 1 0 0,0 0-1 0 0,0 0 1 0 0,1-1 0 0 0,0 0-1 0 0,0 0 1 0 0,0-1-1 0 0,1 0 1 0 0,-1 0 0 0 0,1-1-1 0 0,0 0 1 0 0,0 0-1 0 0,0-1 1 0 0,0 0 0 0 0,1-1-1 0 0,-1 1 1 0 0,1-1-1 0 0,-1-1 1 0 0,1 0-8 0 0,3-3 117 0 0,-1-1-1 0 0,0 0 1 0 0,0-1 0 0 0,0 0-1 0 0,-1-1 1 0 0,0 0 0 0 0,0-1-1 0 0,0 0 1 0 0,-1 0 0 0 0,0-1 0 0 0,0-1-1 0 0,-1 1 1 0 0,0-1 0 0 0,-1 0-1 0 0,0-1 1 0 0,0 0 0 0 0,-1 0-1 0 0,0 0 1 0 0,-1-1 0 0 0,0-1-117 0 0,20-28 143 0 0,-2-1 0 0 0,-2-2 1 0 0,-1 0-1 0 0,-3 0 0 0 0,-1-2 1 0 0,-3 0-1 0 0,-1-1 0 0 0,-2 0 0 0 0,-3-1 1 0 0,-1 0-1 0 0,-2-24-143 0 0,-3 51-71 0 0,0 14-20 0 0,-1 0 0 0 0,1 0 0 0 0,-1 0 1 0 0,0 0-1 0 0,-1 0 0 0 0,1 0 1 0 0,-1 0-1 0 0,-1 0 0 0 0,1 0 0 0 0,-1 0 1 0 0,0 1-1 0 0,0-1 0 0 0,0 1 1 0 0,-1-1-1 0 0,0 1 0 0 0,0 0 0 0 0,-2-2 91 0 0,5 7-251 0 0,-1-1-1 0 0,0 1 0 0 0,0-1 1 0 0,0 1-1 0 0,0 0 0 0 0,0-1 1 0 0,0 1-1 0 0,0 0 0 0 0,0 0 1 0 0,0 0-1 0 0,0 0 0 0 0,0 0 1 0 0,0 0-1 0 0,0 0 0 0 0,0 0 0 0 0,0 0 1 0 0,0 0-1 0 0,0 0 0 0 0,0 1 1 0 0,1-1-1 0 0,-1 0 0 0 0,0 1 1 0 0,0-1-1 0 0,0 0 0 0 0,0 1 1 0 0,0-1-1 0 0,0 1 0 0 0,1 0 1 0 0,-1-1-1 0 0,0 1 0 0 0,1 0 1 0 0,-1-1-1 0 0,0 1 0 0 0,1 0 1 0 0,-1 0-1 0 0,1 0 0 0 0,-1 0 0 0 0,1-1 1 0 0,-1 1-1 0 0,1 0 0 0 0,0 0 1 0 0,-1 0-1 0 0,1 0 0 0 0,0 0 1 0 0,0 0-1 0 0,0 0 0 0 0,-1 0 1 0 0,1 0-1 0 0,0 0 0 0 0,0 0 252 0 0,0 2-1113 0 0,-3 5-5810 0 0</inkml:trace>
  <inkml:trace contextRef="#ctx0" brushRef="#br0" timeOffset="382.219">3804 832 2136 0 0,'0'0'1427'0'0,"0"0"-20"0"0,0 0 22 0 0,0 0 99 0 0,0 0 71 0 0,0 0-36 0 0,0 0-179 0 0,0 0-245 0 0,0 0-272 0 0,24-30-252 0 0,77-97-174 0 0,-69 62 110 0 0,-32 56-411 0 0,1 4-108 0 0,-1 0 1 0 0,0 0-1 0 0,0 0 0 0 0,0 0 0 0 0,-1 0 0 0 0,0 0 1 0 0,0 0-1 0 0,0 0 0 0 0,-1 1 0 0 0,1-1 1 0 0,-1 0-1 0 0,0 1 0 0 0,0 0 0 0 0,-1-1 0 0 0,1 1 1 0 0,-1 0-1 0 0,0 0 0 0 0,0 0 0 0 0,0 1 1 0 0,-1-1-1 0 0,0 1 0 0 0,1-1 0 0 0,-1 1 1 0 0,0 0-1 0 0,0 1 0 0 0,-1-1 0 0 0,1 1 0 0 0,0 0 1 0 0,-1 0-1 0 0,0 0 0 0 0,1 1 0 0 0,-1-1 1 0 0,0 1-1 0 0,0 0 0 0 0,0 0 0 0 0,1 1 0 0 0,-1 0 1 0 0,0 0-1 0 0,0 0 0 0 0,0 0 0 0 0,0 1 1 0 0,0 0-1 0 0,-2 0-32 0 0,-3 3-40 0 0,0 1-1 0 0,0 0 1 0 0,1 1 0 0 0,-1 0-1 0 0,2 0 1 0 0,-1 1 0 0 0,1 0 0 0 0,0 0-1 0 0,0 1 1 0 0,1 0 0 0 0,0 1 0 0 0,0-1-1 0 0,1 2 1 0 0,0-1 0 0 0,1 0 0 0 0,0 1 40 0 0,-2 2 13 0 0,0-1 1 0 0,1 1 0 0 0,1 1-1 0 0,0-1 1 0 0,1 1-1 0 0,0-1 1 0 0,1 1 0 0 0,0 1-1 0 0,1-1 1 0 0,1 0 0 0 0,0 0-1 0 0,1 1 1 0 0,0-1-1 0 0,1 1 1 0 0,0-1 0 0 0,1 0-1 0 0,1 0 1 0 0,0 0 0 0 0,1 0-1 0 0,0 0 1 0 0,1-1 0 0 0,1 0-1 0 0,0 0 1 0 0,0 0-1 0 0,1-1 1 0 0,0 0 0 0 0,2 1-14 0 0,3-1 56 0 0,0-2 0 0 0,0 0 1 0 0,1 0-1 0 0,0-1 0 0 0,1 0 1 0 0,0-2-1 0 0,0 1 0 0 0,0-2 1 0 0,1 0-1 0 0,0 0 0 0 0,0-2 1 0 0,0 0-1 0 0,0 0 0 0 0,1-1 1 0 0,-1-1-1 0 0,1-1 0 0 0,-1 0 1 0 0,1-1-1 0 0,-1-1 0 0 0,0 0 1 0 0,3-2-57 0 0,65-19-1948 0 0,33-37-5634 0 0,-100 48-1407 0 0</inkml:trace>
  <inkml:trace contextRef="#ctx0" brushRef="#br0" timeOffset="3743.712">9208 332 7146 0 0,'0'0'1064'0'0,"0"0"-504"0"0,0 0-392 0 0,0 0-168 0 0,0 0-368 0 0,0 0-680 0 0,0 0-1153 0 0,0 0-1072 0 0,0 0 1225 0 0</inkml:trace>
  <inkml:trace contextRef="#ctx0" brushRef="#br0" timeOffset="6015.318">9221 306 48 0 0,'0'0'1375'0'0,"0"0"331"0"0,0 0 422 0 0,0 0 237 0 0,0 0-36 0 0,0 0-312 0 0,0 0-409 0 0,0 0-314 0 0,0 0-234 0 0,0 0-196 0 0,0 0-152 0 0,0 0-115 0 0,0 0-113 0 0,-3 1-67 0 0,-23 13 603 0 0,26-14-920 0 0,0 0-28 0 0,0 0-74 0 0,0 0-72 0 0,0 0-80 0 0,0 0-118 0 0,0 0-97 0 0,15 0-2111 0 0,-10 0 1663 0 0,11-2-6002 0 0,-8-4-2390 0 0</inkml:trace>
  <inkml:trace contextRef="#ctx0" brushRef="#br0" timeOffset="3035.342">7785 626 264 0 0,'0'0'1318'0'0,"0"0"155"0"0,0 0 244 0 0,0 0 315 0 0,0 0 206 0 0,0 0-104 0 0,0 0-289 0 0,0 0-355 0 0,0 0-342 0 0,0 0-249 0 0,0 0-175 0 0,0 0-114 0 0,0 0-89 0 0,-3 5-54 0 0,-5 12-282 0 0,0 0 0 0 0,1 1 0 0 0,1 0 1 0 0,0 0-1 0 0,2 0 0 0 0,0 1 0 0 0,1-1 0 0 0,1 1 0 0 0,1 0 1 0 0,0 0-1 0 0,1 0 0 0 0,2 10-185 0 0,-2-25 8 0 0,1-1 0 0 0,-1 1 0 0 0,0 0 0 0 0,1-1 0 0 0,0 1 0 0 0,0-1 0 0 0,0 1 1 0 0,0-1-1 0 0,1 0 0 0 0,-1 1 0 0 0,1-1 0 0 0,0 0 0 0 0,0 0 0 0 0,0 0 0 0 0,0 0 0 0 0,0-1 0 0 0,1 1 0 0 0,-1 0 0 0 0,1-1 1 0 0,0 0-1 0 0,0 1 0 0 0,0-1 0 0 0,0 0 0 0 0,0-1 0 0 0,0 1 0 0 0,0-1 0 0 0,1 1 0 0 0,-1-1 0 0 0,1 0 0 0 0,-1 0 1 0 0,1 0-1 0 0,-1-1 0 0 0,1 1 0 0 0,-1-1 0 0 0,1 0 0 0 0,0 0 0 0 0,-1 0 0 0 0,1 0 0 0 0,-1-1 0 0 0,1 1 0 0 0,-1-1 0 0 0,1 0 1 0 0,-1 0-1 0 0,1-1 0 0 0,-1 1 0 0 0,0-1 0 0 0,1 1 0 0 0,1-2-8 0 0,34-21 217 0 0,0-1 0 0 0,-1-2 0 0 0,-2-2 0 0 0,-1-1 0 0 0,23-26-217 0 0,-2 5 42 0 0,-48 70-612 0 0,-4 31 553 0 0,-5-44 18 0 0,0 0-1 0 0,1 0 0 0 0,0-1 1 0 0,-1 1-1 0 0,2 0 0 0 0,-1 0 1 0 0,1 0-1 0 0,0 0 0 0 0,0 0 1 0 0,1-1-1 0 0,-1 1 0 0 0,1 0 1 0 0,1-1-1 0 0,-1 1 0 0 0,1-1 1 0 0,0 0-1 0 0,0 0 0 0 0,0 0 0 0 0,1 0 1 0 0,-1-1-1 0 0,1 1 0 0 0,1-1 1 0 0,-1 0-1 0 0,0 0 0 0 0,1-1 1 0 0,0 1-1 0 0,0-1 0 0 0,1 0 0 0 0,0-2 76 0 0,-1-1 0 0 0,1 1-1 0 0,0-2 1 0 0,0 1-1 0 0,0-1 1 0 0,-1 1 0 0 0,1-2-1 0 0,0 1 1 0 0,-1-1-1 0 0,1 1 1 0 0,-1-2 0 0 0,1 1-1 0 0,-1 0 1 0 0,0-1 0 0 0,0 0-1 0 0,0 0 1 0 0,0-1-1 0 0,-1 0 1 0 0,1 1 0 0 0,-1-1-1 0 0,0-1 1 0 0,0 1-1 0 0,-1 0 1 0 0,1-1 0 0 0,-1 0-1 0 0,0 0-75 0 0,15-14 184 0 0,-6 5-192 0 0,0 0 0 0 0,-1 0 0 0 0,-1-1 0 0 0,0 0 0 0 0,-1-1 0 0 0,-1 0 0 0 0,-1 0 0 0 0,0-1 0 0 0,-1 0 0 0 0,0 0 0 0 0,-2 0 0 0 0,0-1 0 0 0,-1 0 0 0 0,0 0 0 0 0,-2 0 0 0 0,0-8 8 0 0,-9 12-4437 0 0,-5 23-8466 0 0,10-4 6182 0 0</inkml:trace>
  <inkml:trace contextRef="#ctx0" brushRef="#br0" timeOffset="3397.836">8816 1006 4809 0 0,'0'0'1279'0'0,"0"0"-161"0"0,0 0 286 0 0,0 0 379 0 0,0 0 124 0 0,0 0-213 0 0,0 0-423 0 0,0 0-341 0 0,0 0-165 0 0,0 0-83 0 0,0 0-59 0 0,0 0-51 0 0,-8 3-1 0 0,-27 9 13 0 0,33-12-514 0 0,1 0-1 0 0,0 0 1 0 0,-1 0 0 0 0,1 0-1 0 0,0 0 1 0 0,0-1-1 0 0,-1 1 1 0 0,1 0-1 0 0,0-1 1 0 0,0 1-1 0 0,-1-1 1 0 0,1 1 0 0 0,0-1-1 0 0,0 0 1 0 0,0 0-1 0 0,0 1 1 0 0,0-1-1 0 0,0 0 1 0 0,0 0 0 0 0,0 0-1 0 0,0 0 1 0 0,0 0-1 0 0,1 0 1 0 0,-1 0-1 0 0,0 0 1 0 0,1 0-1 0 0,-1 0 1 0 0,0-1 0 0 0,1 1-1 0 0,0 0 1 0 0,-1 0-1 0 0,1-1 1 0 0,0 1-1 0 0,-1 0 1 0 0,1 0 0 0 0,0-1-1 0 0,0 1 1 0 0,0 0-1 0 0,0-1 1 0 0,1 1-1 0 0,-1 0 1 0 0,0-1-1 0 0,0 1-69 0 0,0-7 197 0 0,-1-7-155 0 0,1-1 0 0 0,0 0 1 0 0,2 0-1 0 0,-1 1 0 0 0,2-1 0 0 0,0 1 1 0 0,1 0-1 0 0,1-1 0 0 0,0 2 1 0 0,1-1-1 0 0,1 1 0 0 0,0 0 1 0 0,1 0-1 0 0,0 1 0 0 0,1 0 1 0 0,1 0-1 0 0,0 1 0 0 0,1 0 1 0 0,0 1-1 0 0,0 0 0 0 0,1 1 0 0 0,10-6-42 0 0,-17 11-124 0 0,0 0-1 0 0,1 0 0 0 0,0 1 1 0 0,-1 0-1 0 0,2 0 0 0 0,-1 1 1 0 0,0-1-1 0 0,1 2 0 0 0,-1-1 1 0 0,1 0-1 0 0,0 1 0 0 0,0 1 0 0 0,0-1 1 0 0,6 0 124 0 0,-11 4-346 0 0,-1 0 0 0 0,1 0 0 0 0,-1-1 0 0 0,1 1 0 0 0,-1 0 0 0 0,0 0 0 0 0,0 1 0 0 0,0-1 0 0 0,0 0 0 0 0,0 0 0 0 0,0 1 0 0 0,0-1 0 0 0,-1 0 0 0 0,0 1 0 0 0,1-1 0 0 0,-1 0 0 0 0,0 1 0 0 0,0-1 0 0 0,0 1 0 0 0,0-1 0 0 0,-1 0 0 0 0,1 1-1 0 0,0-1 1 0 0,-1 1 346 0 0,1 4-2599 0 0,0 11-5660 0 0,0-14 5057 0 0</inkml:trace>
  <inkml:trace contextRef="#ctx0" brushRef="#br0" timeOffset="3595.376">9218 755 2601 0 0,'0'0'2559'0'0,"0"0"-617"0"0,0 0-159 0 0,0 0 26 0 0,0 0-87 0 0,0 0-292 0 0,0 0-437 0 0,0 0-430 0 0,0 0-296 0 0,0 0-157 0 0,0 0-100 0 0,0 0-101 0 0,0 0-144 0 0,2 27-187 0 0,9 81-305 0 0,2-82-3700 0 0,-7-39-1124 0 0,-3 9 1215 0 0</inkml:trace>
  <inkml:trace contextRef="#ctx0" brushRef="#br0" timeOffset="5417.62">9230 748 0 0 0,'0'0'228'0'0,"0"0"115"0"0,0 0 32 0 0,0 0-27 0 0,0 0-24 0 0,0 0-26 0 0,0-4 26 0 0,-1-11 65 0 0,1 12-9 0 0,-2-1-1518 0 0,-11 3 16993 0 0,11 9-13670 0 0,-6 102-1582 0 0,6-84-755 0 0,-2 36 542 0 0,3-20-3412 0 0,7-43-8075 0 0,-4-2 4464 0 0</inkml:trace>
  <inkml:trace contextRef="#ctx0" brushRef="#br0" timeOffset="1221.651">5354 656 0 0 0,'0'0'1212'0'0,"0"0"245"0"0,0 0 74 0 0,0 0-4 0 0,0 0-34 0 0,0 0-99 0 0,0 0-82 0 0,-4-8-73 0 0,-10-21-68 0 0,-31 22 2791 0 0,34 7-3674 0 0,-1 1 0 0 0,0 1 0 0 0,1 0 0 0 0,0 0 0 0 0,-1 1 0 0 0,1 1 0 0 0,0 0-1 0 0,0 0 1 0 0,1 1 0 0 0,-1 0 0 0 0,-1 2-288 0 0,-10 8 56 0 0,0 2-1 0 0,0 0 0 0 0,2 0 1 0 0,0 2-1 0 0,1 1 1 0 0,-15 20-56 0 0,28-33-19 0 0,1 2 1 0 0,-1-1 0 0 0,1 0 0 0 0,0 1 0 0 0,1 0 0 0 0,0 0 0 0 0,1 0 0 0 0,0 1 0 0 0,0-1 0 0 0,1 1 0 0 0,0 0 0 0 0,1-1 0 0 0,0 1 0 0 0,0 0 0 0 0,1 3 18 0 0,1-8-34 0 0,-1 0 1 0 0,1 0 0 0 0,-1-1 0 0 0,1 1-1 0 0,0 0 1 0 0,1-1 0 0 0,-1 1 0 0 0,1-1-1 0 0,0 1 1 0 0,0-1 0 0 0,1 0 0 0 0,-1 0-1 0 0,1 0 1 0 0,0 0 0 0 0,0-1 0 0 0,0 1-1 0 0,0-1 1 0 0,1 1 0 0 0,0-1 0 0 0,-1 0-1 0 0,1 0 1 0 0,0-1 0 0 0,0 1 0 0 0,1-1-1 0 0,-1 0 1 0 0,0 0 0 0 0,1-1 0 0 0,-1 1-1 0 0,1-1 1 0 0,0 0 0 0 0,-1 0 0 0 0,1 0 33 0 0,16 1-277 0 0,-1-1 0 0 0,0 0 0 0 0,1-1 1 0 0,-1-2-1 0 0,0 0 0 0 0,0-1 0 0 0,0-1 1 0 0,0-1-1 0 0,0 0 0 0 0,-1-2 0 0 0,0 0 1 0 0,1-2 276 0 0,142-69-5953 0 0,-128 60 4023 0 0,103-58-5100 0 0,-110 60 6801 0 0</inkml:trace>
  <inkml:trace contextRef="#ctx0" brushRef="#br0" timeOffset="1596.527">5968 634 0 0 0,'0'0'803'0'0,"0"0"492"0"0,0 0 420 0 0,0 0 287 0 0,0 0 94 0 0,0 0-61 0 0,0 0-185 0 0,0 0-251 0 0,-31 14-210 0 0,-99 45-196 0 0,59-22 726 0 0,60-32-1848 0 0,-1 1 0 0 0,1 0-1 0 0,0 0 1 0 0,1 1 0 0 0,-1 1 0 0 0,1 0 0 0 0,1 0 0 0 0,-1 1 0 0 0,2 0 0 0 0,-1 0 0 0 0,1 1-1 0 0,1 0 1 0 0,-1 1 0 0 0,2 0 0 0 0,0 0 0 0 0,0 0 0 0 0,1 1 0 0 0,0-1 0 0 0,1 1 0 0 0,0 1-1 0 0,1-1 1 0 0,0 0 0 0 0,1 1 0 0 0,1-1 0 0 0,0 1 0 0 0,1 0-71 0 0,0-10-17 0 0,0-1 0 0 0,1 0 0 0 0,0 0 0 0 0,-1 0 1 0 0,1 0-1 0 0,0 1 0 0 0,0-1 0 0 0,0 0 0 0 0,0 0 0 0 0,1-1 0 0 0,-1 1 0 0 0,1 0 1 0 0,-1 0-1 0 0,1-1 0 0 0,-1 1 0 0 0,1-1 0 0 0,0 1 0 0 0,0-1 0 0 0,0 1 1 0 0,0-1-1 0 0,0 0 0 0 0,0 0 0 0 0,0 0 0 0 0,0-1 0 0 0,0 1 0 0 0,0 0 0 0 0,0-1 1 0 0,1 1-1 0 0,-1-1 0 0 0,0 0 0 0 0,0 1 0 0 0,1-1 0 0 0,0-1 17 0 0,75-11 191 0 0,-34-13 51 0 0,-1-3-1 0 0,-1-1 0 0 0,-2-2 0 0 0,-1-2 0 0 0,-1-2 0 0 0,7-10-241 0 0,-33 33 38 0 0,111-75 261 0 0,-122 86-297 0 0,0 0 1 0 0,-1 1 0 0 0,1-1-1 0 0,0 1 1 0 0,-1-1 0 0 0,1 1-1 0 0,0-1 1 0 0,0 1 0 0 0,0-1-1 0 0,-1 1 1 0 0,1 0 0 0 0,0-1-1 0 0,0 1 1 0 0,0 0 0 0 0,0 0-1 0 0,0 0 1 0 0,-1 0 0 0 0,1-1-1 0 0,0 1 1 0 0,0 0 0 0 0,0 1-1 0 0,0-1 1 0 0,0 0 0 0 0,0 0-1 0 0,-1 0 1 0 0,1 0 0 0 0,0 1-1 0 0,0-1 1 0 0,0 0 0 0 0,0 1-1 0 0,-1-1 1 0 0,1 1 0 0 0,0-1-1 0 0,0 1 1 0 0,-1-1 0 0 0,1 1-1 0 0,0 0 1 0 0,-1-1 0 0 0,1 1-1 0 0,-1 0 1 0 0,1-1 0 0 0,-1 1-1 0 0,1 0 1 0 0,-1 0 0 0 0,1-1-1 0 0,-1 1 1 0 0,0 0 0 0 0,0 0-1 0 0,1 0 1 0 0,-1 0 0 0 0,0 0-1 0 0,0-1 1 0 0,0 1 0 0 0,0 1-3 0 0,1 203-1009 0 0,-1-200 743 0 0,1 1 0 0 0,0-1 0 0 0,0 0 1 0 0,0 1-1 0 0,0-1 0 0 0,1 0 0 0 0,0 0 0 0 0,0 0 0 0 0,1 0 0 0 0,-1 0 0 0 0,1-1 0 0 0,0 1 0 0 0,0-1 0 0 0,0 1 0 0 0,1-1 0 0 0,2 2 266 0 0,20 11-4473 0 0,5-11-3346 0 0,-21-6 4074 0 0</inkml:trace>
  <inkml:trace contextRef="#ctx0" brushRef="#br0" timeOffset="2033.62">6353 991 6401 0 0,'0'0'1827'0'0,"0"0"-282"0"0,0 0-78 0 0,0 0 58 0 0,0 0 37 0 0,0 0-112 0 0,0 0-226 0 0,0 0-210 0 0,0 0-162 0 0,0 0-79 0 0,0 0-67 0 0,0 0-70 0 0,0 0-93 0 0,25-25-130 0 0,76-79-113 0 0,-17 15 179 0 0,13-36-347 0 0,-87 93-340 0 0,-10 31 41 0 0,0 1-105 0 0,-10 18-947 0 0,0-1 909 0 0,4-8 259 0 0,0 0-1 0 0,1 1 1 0 0,0 0 0 0 0,0 0-1 0 0,1 0 1 0 0,1 0-1 0 0,0 1 1 0 0,0-1 0 0 0,1 1-1 0 0,0 0 1 0 0,0 0-1 0 0,2 2 52 0 0,0-8 2 0 0,0 0 0 0 0,1-1 0 0 0,-1 1 0 0 0,1 0 0 0 0,0-1 0 0 0,1 1 0 0 0,-1-1 0 0 0,1 1 0 0 0,0-1 0 0 0,0 0 0 0 0,0 1 0 0 0,1-1 0 0 0,0 0 0 0 0,-1-1 0 0 0,1 1 0 0 0,0 0 0 0 0,1-1 0 0 0,-1 0 0 0 0,1 1 0 0 0,0-2 0 0 0,-1 1 0 0 0,1 0 0 0 0,0-1 0 0 0,1 1 0 0 0,0-1-2 0 0,7 3 145 0 0,0-1 0 0 0,1 0 0 0 0,0-1 0 0 0,0 0 0 0 0,0-1 0 0 0,0-1 1 0 0,0 0-1 0 0,0 0 0 0 0,0-1 0 0 0,0-1 0 0 0,0-1 0 0 0,0 1 0 0 0,0-2 1 0 0,0 0-1 0 0,0-1 0 0 0,-1 0 0 0 0,0 0 0 0 0,0-2-145 0 0,9-3 22 0 0,-1-2-1 0 0,-1 0 1 0 0,0-1-1 0 0,-1-1 1 0 0,0-1-1 0 0,-1-1 1 0 0,0 0-1 0 0,-2-1 1 0 0,3-4-22 0 0,-18 20-10 0 0,48-56-2504 0 0,-22 13-7066 0 0,-20 24-1228 0 0</inkml:trace>
  <inkml:trace contextRef="#ctx0" brushRef="#br0" timeOffset="3997.603">9790 173 12611 0 0,'0'0'1864'0'0,"0"0"-917"0"0,0 0-272 0 0,0 0 152 0 0,0 0 145 0 0,0 0 21 0 0,0 0-234 0 0,0 0-248 0 0,0 0-146 0 0,0 0-98 0 0,3 33-79 0 0,10 103-58 0 0,5 30 52 0 0,-6 95-236 0 0,-16-99-2535 0 0,-4-149-2235 0 0,0-10-6964 0 0,6-3 9752 0 0</inkml:trace>
  <inkml:trace contextRef="#ctx0" brushRef="#br0" timeOffset="4250.333">9531 645 4921 0 0,'0'0'2333'0'0,"0"0"-1071"0"0,0 0-351 0 0,0 0 92 0 0,0 0 100 0 0,0 0-48 0 0,0 0-229 0 0,0 0-224 0 0,0 0-167 0 0,32-2-139 0 0,102-5-104 0 0,81 13-1028 0 0,-121 2-3234 0 0,-2 9-5185 0 0,-78-14 8477 0 0</inkml:trace>
  <inkml:trace contextRef="#ctx0" brushRef="#br0" timeOffset="4497.174">10256 715 0 0 0,'0'0'1610'0'0,"0"0"398"0"0,0 0 122 0 0,0 0-70 0 0,0 0-165 0 0,0 0-266 0 0,0 0-248 0 0,0 0-227 0 0,0 0-155 0 0,0 0-110 0 0,0 0-99 0 0,0 0-109 0 0,22-11-101 0 0,70-33-82 0 0,-49 4 492 0 0,-39 31-718 0 0,-3 6-244 0 0,0 0 0 0 0,0 1 0 0 0,0-1 0 0 0,-1 0 0 0 0,1 0 0 0 0,-1 0 0 0 0,0 0 0 0 0,0 0 0 0 0,0 0 0 0 0,0 0 0 0 0,0 0 0 0 0,-1 0 0 0 0,1 0 0 0 0,-1 1 0 0 0,0-1 0 0 0,0 0 1 0 0,0 0-1 0 0,0 0 0 0 0,0 1 0 0 0,-1-1 0 0 0,1 1 0 0 0,-1-1 0 0 0,1 1 0 0 0,-1-1 0 0 0,0 1 0 0 0,0 0 0 0 0,0 0 0 0 0,-1 0 0 0 0,1 0 0 0 0,0 0 0 0 0,-1 1 0 0 0,1-1 0 0 0,-1 1 1 0 0,1-1-1 0 0,-1 1 0 0 0,0 0 0 0 0,0 0 0 0 0,0 0 0 0 0,1 1 0 0 0,-1-1 0 0 0,0 1 0 0 0,0-1 0 0 0,0 1 0 0 0,0 0 0 0 0,0 0 0 0 0,0 0 0 0 0,0 0 0 0 0,0 1 0 0 0,0-1 0 0 0,-1 2-28 0 0,-4-3-32 0 0,0 1-1 0 0,-1 1 1 0 0,1-1-1 0 0,0 2 1 0 0,0-1-1 0 0,0 1 1 0 0,0 0-1 0 0,0 1 0 0 0,1-1 1 0 0,-1 2-1 0 0,1-1 1 0 0,-1 1-1 0 0,1 0 1 0 0,0 0-1 0 0,1 1 0 0 0,-1 0 1 0 0,1 1-1 0 0,0-1 1 0 0,0 1 32 0 0,-1 1-1 0 0,1-1 1 0 0,0 1 0 0 0,0 0 0 0 0,0 0 0 0 0,1 0-1 0 0,0 1 1 0 0,1 0 0 0 0,0 0 0 0 0,0 0-1 0 0,0 0 1 0 0,1 1 0 0 0,1-1 0 0 0,-1 1-1 0 0,1 0 1 0 0,1 0 0 0 0,0 0 0 0 0,0 0 0 0 0,1 0-1 0 0,0 0 1 0 0,0 0 0 0 0,1 0 0 0 0,0 0-1 0 0,1 0 1 0 0,0 0 0 0 0,0-1 0 0 0,1 1-1 0 0,0-1 1 0 0,0 1 0 0 0,5 5 0 0 0,5 2-92 0 0,2-2 1 0 0,-1 0-1 0 0,2-1 1 0 0,0 0-1 0 0,1-1 1 0 0,0-1-1 0 0,0-1 1 0 0,1 0-1 0 0,1-1 1 0 0,-1-1-1 0 0,1-1 1 0 0,1-1-1 0 0,-1 0 1 0 0,1-2-1 0 0,0 0 0 0 0,0-1 1 0 0,1-1-1 0 0,-1-1 1 0 0,1-1-1 0 0,-1-1 1 0 0,0 0-1 0 0,6-2 92 0 0,16-8-5989 0 0,-35 9 3642 0 0,8-3-7646 0 0</inkml:trace>
  <inkml:trace contextRef="#ctx0" brushRef="#br0" timeOffset="12185.629">17040 59 9178 0 0,'0'0'2322'0'0,"0"0"-1393"0"0,0 0-247 0 0,0 0 257 0 0,0 0 76 0 0,0 0-87 0 0,-2 36-268 0 0,-6 114-293 0 0,-12 328-413 0 0,23-302-1311 0 0,5-59-3947 0 0,-7-112 4502 0 0,0 2-6382 0 0,-1-7 4857 0 0</inkml:trace>
  <inkml:trace contextRef="#ctx0" brushRef="#br0" timeOffset="12799.664">16793 593 1168 0 0,'0'0'1549'0'0,"0"0"-968"0"0,0 0-328 0 0,0 0-26 0 0,0 0 3 0 0,0 0-6 0 0,31 6-12 0 0,103 19-40 0 0,-64-14-311 0 0,2-3 0 0 0,-1-3 1 0 0,58-4 138 0 0,-69-2-353 0 0,-54 2 223 0 0,-1-1-1 0 0,0 0 0 0 0,0 0 1 0 0,0-1-1 0 0,0 0 0 0 0,0 1 1 0 0,0-2-1 0 0,0 1 0 0 0,0-1 1 0 0,-1 1-1 0 0,1-1 0 0 0,0 0 0 0 0,-1-1 1 0 0,1 1-1 0 0,-1-1 0 0 0,0 0 1 0 0,0 0-1 0 0,0-1 0 0 0,0 0 131 0 0,-3 4 93 0 0,-1-1-1 0 0,0 1 0 0 0,1-1 1 0 0,-1 1-1 0 0,0-1 1 0 0,0 1-1 0 0,0-1 0 0 0,1 1 1 0 0,-1-1-1 0 0,0 1 0 0 0,0-1 1 0 0,0 1-1 0 0,0-1 0 0 0,0 1 1 0 0,0-1-1 0 0,0 1 1 0 0,0-1-1 0 0,0 1 0 0 0,0-1 1 0 0,0 1-1 0 0,0-1 0 0 0,-1 0 1 0 0,1 1-1 0 0,0-1 1 0 0,0 1-1 0 0,-1 0 0 0 0,1-1 1 0 0,0 1-1 0 0,0-1 0 0 0,-1 1 1 0 0,1-1-1 0 0,0 1 1 0 0,-1 0-1 0 0,1-1 0 0 0,-1 1 1 0 0,1-1-1 0 0,-1 1 0 0 0,1 0 1 0 0,0 0-1 0 0,-1-1 1 0 0,1 1-1 0 0,-1 0 0 0 0,1 0 1 0 0,-1 0-1 0 0,1-1 0 0 0,-1 1 1 0 0,0 0-1 0 0,1 0 0 0 0,-1 0 1 0 0,1 0-1 0 0,-1 0 1 0 0,1 0-1 0 0,-1 0 0 0 0,1 0 1 0 0,-1 0-1 0 0,1 0 0 0 0,-1 1 1 0 0,1-1-1 0 0,-1 0 1 0 0,1 0-93 0 0,-38 2 3923 0 0,-4 29-827 0 0,39-29-3109 0 0,1 0 1 0 0,0 0-1 0 0,0 0 0 0 0,1 1 1 0 0,-1-1-1 0 0,0 1 0 0 0,1-1 1 0 0,-1 1-1 0 0,1 0 0 0 0,0-1 1 0 0,0 1-1 0 0,0 0 0 0 0,1 0 0 0 0,-1 0 1 0 0,0 0-1 0 0,1 0 0 0 0,0 0 1 0 0,0 0-1 0 0,0 0 0 0 0,0 0 1 0 0,0 0-1 0 0,1 0 0 0 0,-1 0 1 0 0,1 0-1 0 0,0 0 0 0 0,0-1 1 0 0,0 1-1 0 0,0 0 0 0 0,0 0 1 0 0,1-1-1 0 0,-1 1 0 0 0,1-1 1 0 0,0 1-1 0 0,-1-1 0 0 0,1 0 1 0 0,0 1-1 0 0,1-1 0 0 0,-1 0 1 0 0,0 0-1 0 0,3 1 13 0 0,7 1 275 0 0,1 0 0 0 0,0-1-1 0 0,0 0 1 0 0,0-1 0 0 0,0-1 0 0 0,0 0 0 0 0,0-1 0 0 0,1 0 0 0 0,-1-1 0 0 0,0 0-1 0 0,0-1 1 0 0,0-1 0 0 0,0 0 0 0 0,0-1 0 0 0,-1 0 0 0 0,1-1 0 0 0,-1 0 0 0 0,0-1-1 0 0,-1 0 1 0 0,1-1 0 0 0,-1 0 0 0 0,-1-1 0 0 0,1 0 0 0 0,-1-1 0 0 0,-1 0 0 0 0,0-1-1 0 0,5-6-274 0 0,-10 12 97 0 0,-1 0-1 0 0,1 0 0 0 0,0 1 0 0 0,-1-1 1 0 0,2 1-1 0 0,-1 0 0 0 0,0 0 0 0 0,1 0 0 0 0,-1 0 1 0 0,1 1-1 0 0,0 0 0 0 0,0 0 0 0 0,0 0 1 0 0,0 1-1 0 0,0 0 0 0 0,0 0 0 0 0,0 0 0 0 0,1 0 1 0 0,-1 1-1 0 0,1 0-96 0 0,42 48-35 0 0,-25-8-75 0 0,-1 0 0 0 0,-2 1 0 0 0,-2 2 0 0 0,-2 0-1 0 0,7 29 111 0 0,-3-13-273 0 0,-4-1-1 0 0,-2 2 1 0 0,-2 0-1 0 0,-3 1 1 0 0,-3-1-1 0 0,-2 1 0 0 0,-4 43 274 0 0,0-96 52 0 0,0 0-1 0 0,0 0 1 0 0,0 0-1 0 0,-1 0 0 0 0,0-1 1 0 0,-1 1-1 0 0,0 0 1 0 0,0-1-1 0 0,0 1 0 0 0,-1-1 1 0 0,0 0-1 0 0,-1 1 1 0 0,1-2-1 0 0,-2 1 0 0 0,1 0 1 0 0,-1-1-1 0 0,1 0 1 0 0,-2 0-1 0 0,1 0 0 0 0,-1-1 1 0 0,0 1-1 0 0,0-1 1 0 0,0-1-1 0 0,-1 1 0 0 0,1-1 1 0 0,-1 0-1 0 0,0-1 0 0 0,0 0 1 0 0,-1 0-1 0 0,1 0 1 0 0,-1-1-1 0 0,1 0 0 0 0,-1 0 1 0 0,0-1-1 0 0,0 0 1 0 0,0-1-1 0 0,-7 0-51 0 0,10-1 49 0 0,0 0 0 0 0,-1-1 0 0 0,1 1-1 0 0,0-1 1 0 0,0 0 0 0 0,1-1 0 0 0,-1 1 0 0 0,0-1 0 0 0,1 0-1 0 0,-1 0 1 0 0,1-1 0 0 0,0 1 0 0 0,0-1 0 0 0,0 0 0 0 0,1 0-1 0 0,0 0 1 0 0,-1-1 0 0 0,1 1 0 0 0,1-1 0 0 0,-1 1 0 0 0,1-1-1 0 0,-1 0 1 0 0,1 0 0 0 0,1 0 0 0 0,-1-1 0 0 0,1 1 0 0 0,0 0-1 0 0,0 0 1 0 0,1-1 0 0 0,-1 1 0 0 0,1-5-49 0 0,-1-8-25 0 0,1 0-1 0 0,1 0 1 0 0,1 0-1 0 0,0 0 1 0 0,2 0 0 0 0,0 1-1 0 0,0-1 1 0 0,2 1 0 0 0,1-2 25 0 0,6-10-251 0 0,2 1 0 0 0,1 1 0 0 0,1 0 0 0 0,1 1 0 0 0,1 1 0 0 0,2 1 0 0 0,0 0 0 0 0,1 2-1 0 0,10-6 252 0 0,137-107-8705 0 0,-131 109 3425 0 0,-9 10-1927 0 0</inkml:trace>
  <inkml:trace contextRef="#ctx0" brushRef="#br0" timeOffset="10397.551">13822 715 5209 0 0,'0'0'711'0'0,"0"0"-219"0"0,0 0 52 0 0,0 0 347 0 0,0 0 357 0 0,0 0 90 0 0,0 0-174 0 0,0 0-296 0 0,0 0-276 0 0,0 0-173 0 0,0 0-129 0 0,12 31-78 0 0,38 99-27 0 0,-31-78-6 0 0,43 73 792 0 0,-61-124-895 0 0,-1 0 1 0 0,1 0 0 0 0,-1 0 0 0 0,1-1-1 0 0,-1 1 1 0 0,1 0 0 0 0,-1-1 0 0 0,1 1-1 0 0,0 0 1 0 0,0-1 0 0 0,-1 1 0 0 0,1-1-1 0 0,0 1 1 0 0,0-1 0 0 0,0 1 0 0 0,-1-1-1 0 0,1 0 1 0 0,0 1 0 0 0,0-1 0 0 0,0 0 0 0 0,0 0-1 0 0,0 1 1 0 0,0-1 0 0 0,0 0 0 0 0,0 0-1 0 0,-1 0 1 0 0,1 0 0 0 0,0 0 0 0 0,0-1-1 0 0,0 1 1 0 0,0 0 0 0 0,0 0 0 0 0,0-1-1 0 0,0 1 1 0 0,0 0 0 0 0,-1-1 0 0 0,1 1-1 0 0,0-1 1 0 0,0 1 0 0 0,0-1 0 0 0,-1 1-1 0 0,1-1 1 0 0,0 0 0 0 0,-1 1 0 0 0,1-1-1 0 0,-1 0 1 0 0,1 1 0 0 0,0-1 0 0 0,-1 0-1 0 0,1 0-76 0 0,25-49 2179 0 0,-21 40-2127 0 0,16-38-135 0 0,2 1 0 0 0,3 1 1 0 0,1 1-1 0 0,2 1 0 0 0,2 2 0 0 0,8-5 83 0 0,-20 30-2519 0 0,-12 12-880 0 0,-1 1-3364 0 0,-4 3-1440 0 0</inkml:trace>
  <inkml:trace contextRef="#ctx0" brushRef="#br0" timeOffset="10935.666">14293 943 2993 0 0,'0'0'969'0'0,"0"0"114"0"0,0 0 233 0 0,0 0 219 0 0,0 0 84 0 0,0 0-94 0 0,32-6-252 0 0,98-18-212 0 0,-62-3 193 0 0,-55 18-961 0 0,-1 1-89 0 0,0 0 0 0 0,0-1 1 0 0,-1 0-1 0 0,0-1 1 0 0,-1-1-1 0 0,0 1 0 0 0,-1-2 1 0 0,0 1-1 0 0,0-1 1 0 0,-1 0-1 0 0,4-11-204 0 0,-10 21-2 0 0,-1 0 0 0 0,1 0 0 0 0,-1-1 1 0 0,0 1-1 0 0,0 0 0 0 0,0 0 0 0 0,0-1 0 0 0,0 1 0 0 0,-1-1 1 0 0,1 1-1 0 0,-1-1 0 0 0,1 1 0 0 0,-1 0 0 0 0,0-1 0 0 0,0 1 1 0 0,0-1-1 0 0,0 1 0 0 0,-1-1 0 0 0,1 1 0 0 0,-1-1 0 0 0,1 1 1 0 0,-1-1-1 0 0,0 1 0 0 0,0 0 0 0 0,0-1 0 0 0,0 1 0 0 0,0 0 0 0 0,-1 0 1 0 0,1 0-1 0 0,-1 0 0 0 0,1 0 0 0 0,-1 0 0 0 0,0 0 0 0 0,0 1 1 0 0,1-1-1 0 0,-1 0 0 0 0,0 1 0 0 0,-1 0 0 0 0,1-1 0 0 0,0 1 1 0 0,0 0-1 0 0,-1 0 0 0 0,1 0 0 0 0,0 1 0 0 0,-1-1 0 0 0,1 0 1 0 0,-1 1-1 0 0,1 0 0 0 0,-1 0 0 0 0,0-1 2 0 0,-4 1-109 0 0,1 1-1 0 0,-1-1 1 0 0,1 1-1 0 0,-1 0 1 0 0,1 0-1 0 0,0 1 1 0 0,0 0 0 0 0,-1 0-1 0 0,1 0 1 0 0,0 1-1 0 0,1 0 1 0 0,-1 0-1 0 0,1 1 1 0 0,-1-1 0 0 0,1 1-1 0 0,0 0 1 0 0,0 1-1 0 0,1-1 110 0 0,-5 4-77 0 0,2 1 0 0 0,-1 0 0 0 0,1 0 0 0 0,0 1 0 0 0,1 0 0 0 0,1 0 0 0 0,-1 0 0 0 0,1 1 0 0 0,1-1 0 0 0,0 1 0 0 0,1 0 0 0 0,0 1 0 0 0,0-1 0 0 0,1 5 77 0 0,1-10 35 0 0,0 0-1 0 0,1 1 1 0 0,0-1-1 0 0,0 0 1 0 0,0 0-1 0 0,1 1 1 0 0,0-1-1 0 0,1 0 1 0 0,-1 0-1 0 0,1 0 1 0 0,0 0-1 0 0,1 0 1 0 0,-1 0-1 0 0,1 0 1 0 0,0-1-1 0 0,0 0 1 0 0,1 1-1 0 0,0-1 0 0 0,0-1 1 0 0,0 1-1 0 0,1 0 1 0 0,-1-1-1 0 0,1 0 1 0 0,0 0-1 0 0,0 0 1 0 0,4 1-35 0 0,3 2 190 0 0,0-2 0 0 0,0 1 0 0 0,0-1 0 0 0,1-1-1 0 0,0 0 1 0 0,0-1 0 0 0,0-1 0 0 0,0 0 0 0 0,0 0 0 0 0,0-1 0 0 0,1-1 0 0 0,-1 0 0 0 0,0-1 0 0 0,0-1 0 0 0,1 0-1 0 0,-1 0 1 0 0,0-2-190 0 0,15-4 268 0 0,-1-1 0 0 0,0-1-1 0 0,-1-2 1 0 0,0-1 0 0 0,-1 0 0 0 0,-1-2-1 0 0,10-8-267 0 0,5-2 10 0 0,-1-1 0 0 0,-1-2-1 0 0,-2-2 1 0 0,0-2-1 0 0,-2 0 1 0 0,-2-3 0 0 0,-1 0-1 0 0,-2-2 1 0 0,-1-1 0 0 0,-2-1-1 0 0,-2-1 1 0 0,-1-1 0 0 0,5-19-10 0 0,-21 41-444 0 0,-1-1 1 0 0,0 0-1 0 0,-2 1 1 0 0,-1-1-1 0 0,0-1 1 0 0,-1 1-1 0 0,-1 0 1 0 0,-1 0-1 0 0,-2-4 444 0 0,3 18-89 0 0,-1 0-1 0 0,0 0 0 0 0,0 0 0 0 0,-1 0 0 0 0,1 0 0 0 0,-1 0 0 0 0,-1 0 0 0 0,1 1 0 0 0,-1-1 0 0 0,0 1 0 0 0,0-1 0 0 0,-1 1 0 0 0,1 0 1 0 0,-1 0-1 0 0,0 1 0 0 0,-1-1 0 0 0,1 1 0 0 0,-1 0 0 0 0,0 0 0 0 0,0 0 0 0 0,0 1 0 0 0,0 0 0 0 0,-1 0 0 0 0,1 0 0 0 0,-1 1 0 0 0,0-1 1 0 0,0 1-1 0 0,0 1 0 0 0,0-1 0 0 0,0 1 0 0 0,-2 0 90 0 0,1 1 21 0 0,0 0 1 0 0,-1 0-1 0 0,1 1 0 0 0,0 0 1 0 0,0 1-1 0 0,0-1 0 0 0,-1 1 1 0 0,2 1-1 0 0,-1-1 0 0 0,0 1 1 0 0,1 0-1 0 0,-1 1 1 0 0,1 0-1 0 0,0 0 0 0 0,0 0 1 0 0,0 1-1 0 0,1-1 0 0 0,-1 1 1 0 0,1 1-1 0 0,-1 1-21 0 0,-82 122 1005 0 0,77-102-914 0 0,1 0 0 0 0,1 1 0 0 0,1 0-1 0 0,1 0 1 0 0,2 1 0 0 0,1 0 0 0 0,1 0 0 0 0,1 0-1 0 0,2 0 1 0 0,1 0 0 0 0,1 0 0 0 0,3 8-91 0 0,-1-15 87 0 0,2-1 1 0 0,1 0-1 0 0,0 0 1 0 0,1 0-1 0 0,2-1 1 0 0,0 0-1 0 0,1-1 1 0 0,0 0 0 0 0,2-1-1 0 0,0-1 1 0 0,15 15-88 0 0,58 34-46 0 0,-16-50-3493 0 0,-45-17-3512 0 0,-15-2 827 0 0</inkml:trace>
  <inkml:trace contextRef="#ctx0" brushRef="#br0" timeOffset="11264.041">15725 608 272 0 0,'0'0'3636'0'0,"0"0"-1848"0"0,0 0-572 0 0,0 0 32 0 0,0 0 27 0 0,0 0-76 0 0,0 0-147 0 0,0 0-197 0 0,0 0-183 0 0,0 0-167 0 0,0 0-148 0 0,-31 20-162 0 0,-93 61-90 0 0,72-33-36 0 0,49-39-67 0 0,-1-2-9 0 0,1-1 1 0 0,0 1-1 0 0,1-1 1 0 0,-1 1-1 0 0,1 0 1 0 0,1 0 0 0 0,-1 0-1 0 0,1 0 1 0 0,1 0-1 0 0,-1 1 1 0 0,1-1-1 0 0,0 0 1 0 0,1 0-1 0 0,0 0 1 0 0,0 1-1 0 0,0-1 1 0 0,1 0-1 0 0,0-1 1 0 0,0 1 0 0 0,1 0-1 0 0,0 0 1 0 0,0-1-1 0 0,1 0 1 0 0,-1 0-1 0 0,1 0 1 0 0,1 1 6 0 0,0-2 109 0 0,0-1 0 0 0,-1 1 0 0 0,2-1 0 0 0,-1 0 1 0 0,0 0-1 0 0,1 0 0 0 0,0-1 0 0 0,0 0 0 0 0,0 0 0 0 0,0-1 1 0 0,1 0-1 0 0,-1 0 0 0 0,0 0 0 0 0,1 0 0 0 0,0-1 0 0 0,-1 0 1 0 0,1-1-1 0 0,0 0 0 0 0,-1 0 0 0 0,1 0 0 0 0,0-1 0 0 0,-1 0 1 0 0,1 0-1 0 0,0 0 0 0 0,-1-1 0 0 0,0 0 0 0 0,1 0 0 0 0,2-2-109 0 0,1-4 53 0 0,0 1 0 0 0,0-1 0 0 0,0-1 0 0 0,-1 0 0 0 0,-1 0-1 0 0,1-1 1 0 0,-2 0 0 0 0,1 0 0 0 0,-1-1 0 0 0,-1 0 0 0 0,0 0-1 0 0,-1 0 1 0 0,0-1 0 0 0,0 0 0 0 0,-1 0 0 0 0,-1 0 0 0 0,0-1-1 0 0,-1 1 1 0 0,0-1 0 0 0,-1 1 0 0 0,0-1 0 0 0,-1 0 0 0 0,-1 1-1 0 0,0-1 1 0 0,0 0 0 0 0,-2-2-53 0 0,2 9-317 0 0,-1 0-1 0 0,0 0 1 0 0,0 0 0 0 0,-1 0-1 0 0,0 1 1 0 0,0-1 0 0 0,0 1-1 0 0,0-1 1 0 0,-1 1 0 0 0,0 0-1 0 0,0 0 1 0 0,0 1 0 0 0,-1-1 317 0 0,-45-23-9690 0 0,40 24 4797 0 0</inkml:trace>
  <inkml:trace contextRef="#ctx0" brushRef="#br0" timeOffset="11603.592">16193 656 2665 0 0,'0'0'2259'0'0,"0"0"-864"0"0,0 0-191 0 0,0 0 295 0 0,0 0 253 0 0,0 0 57 0 0,0 0-202 0 0,0 0-386 0 0,-32 13-411 0 0,-96 41-329 0 0,70-15-130 0 0,52-31-307 0 0,2-4-31 0 0,1 0 0 0 0,0 0-1 0 0,0 0 1 0 0,0 1 0 0 0,0-1 0 0 0,1 1-1 0 0,0-1 1 0 0,0 1 0 0 0,0 0 0 0 0,0 0 0 0 0,1 0-1 0 0,0 0 1 0 0,0 1 0 0 0,0-1 0 0 0,1 0-1 0 0,-1 0 1 0 0,1 0 0 0 0,1 1 0 0 0,-1-1 0 0 0,1 0-1 0 0,0 0 1 0 0,0 0 0 0 0,0 0 0 0 0,1 0 0 0 0,-1 0-1 0 0,1 0 1 0 0,1 0 0 0 0,-1-1 0 0 0,1 1-1 0 0,-1-1 1 0 0,1 1 0 0 0,1-1 0 0 0,-1 0 0 0 0,0 0-1 0 0,1-1 1 0 0,4 4-13 0 0,1-1-55 0 0,1 0 0 0 0,0 0 0 0 0,0-1 0 0 0,1-1 0 0 0,-1 1 1 0 0,1-2-1 0 0,0 1 0 0 0,0-2 0 0 0,1 0 0 0 0,-1 0 0 0 0,0-1 0 0 0,1 0 0 0 0,-1-1 0 0 0,1 0 0 0 0,-1-1 0 0 0,11-1 55 0 0,30-24-3767 0 0,-10-12-6550 0 0,-34 29 7723 0 0</inkml:trace>
  <inkml:trace contextRef="#ctx0" brushRef="#br0" timeOffset="11850.893">16502 696 8994 0 0,'0'0'1600'0'0,"0"0"-290"0"0,0 0 54 0 0,0 0 79 0 0,0 0-117 0 0,0 0-322 0 0,0 0-429 0 0,0 0-285 0 0,-9 32-165 0 0,-26 96-127 0 0,26-45-646 0 0,9-81 332 0 0,2 19-992 0 0,7-11-7039 0 0,-6-10 937 0 0</inkml:trace>
  <inkml:trace contextRef="#ctx0" brushRef="#br0" timeOffset="12000.795">16473 394 8930 0 0,'0'0'2384'0'0,"0"0"-1207"0"0,0 0-577 0 0,0 0-144 0 0,0 0-144 0 0,0 0-152 0 0,0 0-312 0 0,0 0-448 0 0,0 0-848 0 0,0 0-1657 0 0,0 0-1216 0 0,0 0-72 0 0</inkml:trace>
  <inkml:trace contextRef="#ctx0" brushRef="#br0" timeOffset="8635.17">11765 240 0 0 0,'0'0'1026'0'0,"0"0"-18"0"0,0 0 203 0 0,0 0 325 0 0,0 0 394 0 0,0 0 198 0 0,0 0-119 0 0,0 0-302 0 0,0 0-400 0 0,0 0-361 0 0,0 0-264 0 0,0-3-198 0 0,2 88 2237 0 0,-7 231-1229 0 0,-37 79-1541 0 0,38-343-636 0 0,4-29-2342 0 0,0-22 1686 0 0,0-1-386 0 0,0 0-451 0 0,0-2-3019 0 0,3-7 1608 0 0,-1 5 1195 0 0</inkml:trace>
  <inkml:trace contextRef="#ctx0" brushRef="#br0" timeOffset="8881.507">11351 759 2841 0 0,'0'0'2073'0'0,"0"0"-994"0"0,0 0-208 0 0,0 0 343 0 0,0 0 375 0 0,0 0 166 0 0,0 0-160 0 0,0 0-274 0 0,31-7-249 0 0,101-21-200 0 0,-21 5 58 0 0,-2-5 1 0 0,95-37-931 0 0,-204 65-7 0 0,60-25-2321 0 0,-25 3-6677 0 0,-30 17 2202 0 0</inkml:trace>
  <inkml:trace contextRef="#ctx0" brushRef="#br0" timeOffset="9297.721">12146 207 7786 0 0,'0'0'917'0'0,"0"0"-153"0"0,0 0 94 0 0,0 0 334 0 0,0 0 279 0 0,0 0 43 0 0,-10 36-238 0 0,-33 119-362 0 0,22-37 23 0 0,15 132-418 0 0,6-235-511 0 0,1 0-1 0 0,1 1 1 0 0,0-1 0 0 0,1 0 0 0 0,0 0 0 0 0,2 0-1 0 0,0-1 1 0 0,0 0 0 0 0,1 1 0 0 0,1-2-1 0 0,0 1 1 0 0,5 5-8 0 0,-10-17 11 0 0,-1 0 0 0 0,1 0 0 0 0,-1-1 0 0 0,1 1 0 0 0,0 0 0 0 0,0-1 0 0 0,-1 0 0 0 0,1 1 0 0 0,0-1 0 0 0,0 0 0 0 0,0 0 0 0 0,1 0 0 0 0,-1 0 0 0 0,0 0 0 0 0,0-1 0 0 0,0 1 0 0 0,1-1 0 0 0,-1 1 0 0 0,0-1 0 0 0,1 0 0 0 0,-1 0 0 0 0,0 0 0 0 0,1 0 0 0 0,-1 0 0 0 0,0-1 0 0 0,0 1 0 0 0,1-1 0 0 0,-1 1 1 0 0,0-1-1 0 0,0 0 0 0 0,0 0 0 0 0,1 0-11 0 0,62-49 521 0 0,-45 32-447 0 0,113-85 8 0 0,-132 102-85 0 0,0 0 0 0 0,0 0 1 0 0,0 0-1 0 0,0 0 0 0 0,1 0 1 0 0,-1 0-1 0 0,0 1 0 0 0,0-1 1 0 0,1 0-1 0 0,-1 1 0 0 0,0-1 1 0 0,1 1-1 0 0,-1-1 0 0 0,1 1 1 0 0,-1 0-1 0 0,1-1 0 0 0,-1 1 1 0 0,1 0-1 0 0,-1 0 0 0 0,1 0 1 0 0,-1 0-1 0 0,1 0 0 0 0,-1 1 1 0 0,0-1-1 0 0,1 0 0 0 0,-1 1 1 0 0,1-1-1 0 0,-1 1 0 0 0,1-1 1 0 0,-1 1-1 0 0,0 0 0 0 0,0-1 1 0 0,1 1-1 0 0,-1 0 0 0 0,0 0 1 0 0,0 0-1 0 0,0 0 0 0 0,0 0 1 0 0,0 0-1 0 0,0 0 0 0 0,0 1 1 0 0,0-1-1 0 0,0 0 0 0 0,-1 0 1 0 0,1 1-1 0 0,0-1 0 0 0,-1 1 1 0 0,1-1-1 0 0,-1 0 0 0 0,0 1 1 0 0,1-1-1 0 0,-1 1 0 0 0,0-1 1 0 0,0 1-1 0 0,0-1 0 0 0,0 1 1 0 0,0-1-1 0 0,0 1 0 0 0,0-1 1 0 0,-1 1 2 0 0,4 151 350 0 0,-3-151-369 0 0,1 0 0 0 0,0 0 0 0 0,-1 0-1 0 0,1 0 1 0 0,0 0 0 0 0,0 0-1 0 0,0 0 1 0 0,1 0 0 0 0,-1-1 0 0 0,0 1-1 0 0,1 0 1 0 0,-1-1 0 0 0,1 1-1 0 0,-1-1 1 0 0,1 0 0 0 0,0 1-1 0 0,-1-1 1 0 0,1 0 0 0 0,0 0 0 0 0,0 0-1 0 0,0 0 1 0 0,0 0 0 0 0,0-1-1 0 0,0 1 1 0 0,0-1 0 0 0,0 1 0 0 0,0-1-1 0 0,0 0 1 0 0,0 1 0 0 0,1-1-1 0 0,-1 0 1 0 0,1-1 19 0 0,41-15-4866 0 0,-28-1-3037 0 0,-14 13 1828 0 0</inkml:trace>
  <inkml:trace contextRef="#ctx0" brushRef="#br0" timeOffset="9646.268">12752 877 0 0 0,'0'0'1450'0'0,"0"0"395"0"0,0 0 237 0 0,0 0-11 0 0,0 0-112 0 0,0 0-212 0 0,0 0-308 0 0,0 0-302 0 0,0 0-280 0 0,0 0-195 0 0,0 0-118 0 0,0 0-64 0 0,28-16-28 0 0,86-47-43 0 0,-78 26 103 0 0,-36 31-404 0 0,2 3-116 0 0,-1-1-1 0 0,0 0 0 0 0,0 0 0 0 0,0 0 0 0 0,-1 1 0 0 0,1-1 0 0 0,-1 0 0 0 0,0 0 0 0 0,0 0 0 0 0,-1 0 0 0 0,1 0 0 0 0,-1 0 0 0 0,1 1 0 0 0,-1-1 0 0 0,0 0 0 0 0,-1 0 0 0 0,1 1 0 0 0,-1-1 0 0 0,0 1 0 0 0,1-1 1 0 0,-2 1-1 0 0,1 0 0 0 0,0 0 0 0 0,-1 0 0 0 0,1 0 0 0 0,-1 0 0 0 0,0 0 0 0 0,0 1 0 0 0,0-1 0 0 0,0 1 0 0 0,0 0 0 0 0,0 0 0 0 0,-1 0 0 0 0,1 0 0 0 0,-1 1 0 0 0,0-1 0 0 0,1 1 0 0 0,-2 0 9 0 0,-2 0-68 0 0,0 1-1 0 0,1 0 0 0 0,-1 1 1 0 0,0 0-1 0 0,0 0 0 0 0,1 0 1 0 0,-1 1-1 0 0,1-1 0 0 0,-1 2 1 0 0,1-1-1 0 0,0 1 0 0 0,0 0 1 0 0,0 0-1 0 0,0 1 0 0 0,0-1 1 0 0,1 1-1 0 0,-1 1 0 0 0,1-1 1 0 0,0 1-1 0 0,1 0 0 0 0,-1 0 69 0 0,-8 9-24 0 0,2-1 0 0 0,-1 2 0 0 0,2 0 1 0 0,0 0-1 0 0,1 1 0 0 0,0 0 0 0 0,-2 7 24 0 0,8-17 27 0 0,-1 0 0 0 0,0 1 0 0 0,1-1 0 0 0,0 1 0 0 0,1 0 0 0 0,0 0-1 0 0,0 0 1 0 0,0 0 0 0 0,1 0 0 0 0,0 0 0 0 0,0 0 0 0 0,1 1 0 0 0,0-1 0 0 0,0 0 0 0 0,0 0 0 0 0,1 1 0 0 0,1-1 0 0 0,-1 0 0 0 0,1 0 0 0 0,0 0 0 0 0,0 0 0 0 0,1-1 0 0 0,0 1 0 0 0,0-1 0 0 0,1 1 0 0 0,0-1 0 0 0,0 0 0 0 0,0 0 0 0 0,1-1 0 0 0,0 1 0 0 0,0-1 0 0 0,3 2-27 0 0,13 2-161 0 0,0-2 1 0 0,0 0 0 0 0,0-2 0 0 0,1 0 0 0 0,0-1 0 0 0,0-1-1 0 0,0-2 1 0 0,0 0 0 0 0,0-1 0 0 0,0-1 0 0 0,8-2 160 0 0,5 0-4121 0 0,-11-1-4520 0 0</inkml:trace>
  <inkml:trace contextRef="#ctx0" brushRef="#br0" timeOffset="15670.673">19118 637 0 0 0,'0'0'451'0'0,"0"0"60"0"0,0 0 109 0 0,0 0 173 0 0,0 0 193 0 0,0 0 54 0 0,0 0-96 0 0,0 0-200 0 0,0 0-158 0 0,0 0-122 0 0,0 0-43 0 0,0 0 27 0 0,0 0 42 0 0,-14 3 31 0 0,-41 11-30 0 0,50-13-426 0 0,1 1 0 0 0,0-1 0 0 0,0 1 0 0 0,0 0 0 0 0,0 0 0 0 0,1 0 0 0 0,-1 1 0 0 0,0-1 0 0 0,1 1 0 0 0,0 0 0 0 0,0 0 0 0 0,-1 0 0 0 0,2 0 0 0 0,-1 1 0 0 0,0-1 0 0 0,1 1 0 0 0,-1 0-65 0 0,-4 6 70 0 0,1 0-43 0 0,-1-1-1 0 0,1 2 1 0 0,1-1 0 0 0,0 1-1 0 0,0-1 1 0 0,1 1 0 0 0,0 1-1 0 0,1-1 1 0 0,0 0 0 0 0,1 1-1 0 0,1 0 1 0 0,-1-1 0 0 0,2 1-1 0 0,0 4-26 0 0,2-10 104 0 0,0-1-1 0 0,0 0 1 0 0,1 0-1 0 0,-1 0 1 0 0,1 0-1 0 0,0-1 0 0 0,1 1 1 0 0,-1-1-1 0 0,1 0 1 0 0,0 0-1 0 0,0 0 1 0 0,0 0-1 0 0,1-1 0 0 0,-1 1 1 0 0,1-1-1 0 0,0-1 1 0 0,0 1-1 0 0,0 0 1 0 0,0-1-1 0 0,0 0 1 0 0,0 0-1 0 0,1-1 0 0 0,-1 0 1 0 0,1 0-1 0 0,4 1-103 0 0,-3 0 105 0 0,0-1 0 0 0,0 1 0 0 0,0-1 0 0 0,0 0 0 0 0,0-1 0 0 0,0 1 0 0 0,0-2 0 0 0,0 1 0 0 0,0-1 0 0 0,0 0 0 0 0,0 0 0 0 0,0-1 0 0 0,0 0 0 0 0,-1 0 0 0 0,1 0 0 0 0,-1-1 0 0 0,1 0 0 0 0,-1-1 0 0 0,0 1 0 0 0,0-1 0 0 0,-1 0 0 0 0,1-1 0 0 0,-1 1 0 0 0,0-1 0 0 0,0 0 0 0 0,0 0 0 0 0,-1-1 0 0 0,2-2-105 0 0,1-2-52 0 0,-2 0 0 0 0,1 0 0 0 0,-2-1 0 0 0,1 0 1 0 0,-1 0-1 0 0,-1 0 0 0 0,0 0 0 0 0,0-1 0 0 0,-1 1 0 0 0,-1-1 1 0 0,0 0-1 0 0,-1 1 0 0 0,0-1 0 0 0,0 0 0 0 0,-2 1 1 0 0,0-4 51 0 0,-1-3-602 0 0,-2 0 0 0 0,0 0 0 0 0,-2 0 0 0 0,1 1 1 0 0,-2-1-1 0 0,-1 2 0 0 0,0-1 0 0 0,-1 1 0 0 0,-9-11 602 0 0,-80-94-1552 0 0,98 117 1622 0 0,-1-1 0 0 0,1 1 1 0 0,1 0-1 0 0,-1-1 0 0 0,0 1 1 0 0,1-1-1 0 0,0 1 0 0 0,0-1 1 0 0,0 1-1 0 0,1-1 0 0 0,0 1 0 0 0,0-1 1 0 0,0 1-1 0 0,0 0 0 0 0,0 0 1 0 0,1-1-1 0 0,0 1 0 0 0,0 0 1 0 0,0 0-1 0 0,0 0 0 0 0,1 1 0 0 0,0-1 1 0 0,-1 1-1 0 0,1-1 0 0 0,0 1 1 0 0,1 0-1 0 0,-1 0 0 0 0,1 0 0 0 0,-1 0 1 0 0,1 1-1 0 0,0 0 0 0 0,0 0 1 0 0,0 0-1 0 0,1-1-70 0 0,11-10 294 0 0,193-185 3521 0 0,-136 132-2463 0 0,-72 66-1323 0 0,0 0-1 0 0,0 0 1 0 0,0 0 0 0 0,0 0 0 0 0,0 0 0 0 0,-1 1-1 0 0,1-1 1 0 0,0 0 0 0 0,0 0 0 0 0,0 1 0 0 0,0-1-1 0 0,0 1 1 0 0,0-1 0 0 0,0 1 0 0 0,0-1 0 0 0,-1 1-1 0 0,1-1 1 0 0,0 1 0 0 0,0 0 0 0 0,-1 0-1 0 0,1-1 1 0 0,-1 1 0 0 0,1 0 0 0 0,0 0 0 0 0,-1 0-1 0 0,1-1 1 0 0,-1 1 0 0 0,0 0 0 0 0,1 0 0 0 0,-1 0-1 0 0,0 0 1 0 0,0 0 0 0 0,1 0 0 0 0,-1 0 0 0 0,0 0-1 0 0,0 0 1 0 0,0 0 0 0 0,0 0 0 0 0,0 0-1 0 0,0 0 1 0 0,-1 1-29 0 0,2-1 59 0 0,73 395 802 0 0,-58-283-939 0 0,3 2-133 0 0,3 7-383 0 0,-6 1 0 0 0,-4 0 0 0 0,-6 0-1 0 0,-8 76 595 0 0,0-172 21 0 0,-2-1 0 0 0,-1 1 0 0 0,-1-1 0 0 0,-1 0 0 0 0,-2 0 0 0 0,0-1 0 0 0,-2 0 0 0 0,-7 13-21 0 0,14-30 86 0 0,-1-1 0 0 0,0 1-1 0 0,0-1 1 0 0,-1 1-1 0 0,0-2 1 0 0,0 1-1 0 0,-1-1 1 0 0,1 0-1 0 0,-1 0 1 0 0,-1-1-1 0 0,1 1 1 0 0,-1-2 0 0 0,0 1-1 0 0,0-1 1 0 0,0 0-1 0 0,-1-1 1 0 0,1 0-1 0 0,-1-1 1 0 0,0 1-1 0 0,1-1 1 0 0,-5-1-86 0 0,9 0 60 0 0,0-1 0 0 0,1 0 1 0 0,-1-1-1 0 0,0 1 0 0 0,0-1 0 0 0,0 0 1 0 0,0 0-1 0 0,0 0 0 0 0,1 0 0 0 0,-1-1 1 0 0,0 1-1 0 0,1-1 0 0 0,-1 0 0 0 0,1 0 1 0 0,0 0-1 0 0,0-1 0 0 0,0 1 0 0 0,0-1 1 0 0,0 0-1 0 0,0 1 0 0 0,1-1 0 0 0,-1-1 1 0 0,1 1-1 0 0,0 0 0 0 0,0 0 0 0 0,0-1 1 0 0,0 1-1 0 0,0-4-60 0 0,-5-8 52 0 0,1 0-1 0 0,1 0 1 0 0,1-1-1 0 0,0 0 1 0 0,1 0 0 0 0,1 0-1 0 0,0-1 1 0 0,1 1 0 0 0,1 0-1 0 0,0-1 1 0 0,1 1 0 0 0,1 0-1 0 0,1 0 1 0 0,0 0 0 0 0,1 0-1 0 0,1 0 1 0 0,0 1-1 0 0,5-10-51 0 0,72-117-1972 0 0,26 30-6977 0 0,-88 96-270 0 0</inkml:trace>
  <inkml:trace contextRef="#ctx0" brushRef="#br0" timeOffset="31102.952">9663 1595 8746 0 0,'0'0'1548'0'0,"0"0"-149"0"0,0 0-60 0 0,0 0-5 0 0,0 0 1 0 0,0 0-214 0 0,0 0-358 0 0,0 0-273 0 0,0 0-194 0 0,0 0-99 0 0,0 0 0 0 0,0 0 5 0 0,0 0-13 0 0,-3 22 23 0 0,-8 75-13 0 0,21-7 185 0 0,11 315 339 0 0,-22-404-729 0 0,1 0 1 0 0,-1 0 0 0 0,1 0-1 0 0,0 1 1 0 0,-1-1 0 0 0,1 0-1 0 0,0 0 1 0 0,0 0 0 0 0,0 1-1 0 0,0-1 1 0 0,0 0 0 0 0,0 0-1 0 0,0 1 1 0 0,0-1 0 0 0,1 0-1 0 0,-1 0 1 0 0,0 0 0 0 0,1 0-1 0 0,-1 1 1 0 0,1-1 0 0 0,-1 0-1 0 0,1 0 1 0 0,0 0 0 0 0,-1 0-1 0 0,1 0 1 0 0,0 0 0 0 0,0 0-1 0 0,0 0 1 0 0,-1-1 0 0 0,1 1-1 0 0,0 0 1 0 0,0 0 0 0 0,0-1-1 0 0,0 1 1 0 0,1-1 0 0 0,-1 1-1 0 0,0-1 1 0 0,0 1 0 0 0,0-1-1 0 0,0 1 1 0 0,1-1 0 0 0,-1 0-1 0 0,0 0 1 0 0,0 0 0 0 0,0 0-1 0 0,1 0 1 0 0,-1 0 0 0 0,0 0-1 0 0,1 0 6 0 0,139-79 304 0 0,-132 74-297 0 0,21-12-9 0 0,1 1 0 0 0,1 1 0 0 0,0 2 0 0 0,1 1 0 0 0,0 2 0 0 0,0 1-1 0 0,1 2 1 0 0,1 1 0 0 0,7 1 2 0 0,-38 4 1 0 0,0 0-1 0 0,0 1 0 0 0,1 0 0 0 0,-1 0 0 0 0,0 0 1 0 0,0 0-1 0 0,1 1 0 0 0,-1-1 0 0 0,0 1 1 0 0,0 0-1 0 0,0 1 0 0 0,1-1 0 0 0,-1 1 0 0 0,-1-1 1 0 0,1 1-1 0 0,0 1 0 0 0,0-1 0 0 0,-1 0 0 0 0,1 1 1 0 0,-1 0-1 0 0,0-1 0 0 0,0 1 0 0 0,0 1 0 0 0,0-1 1 0 0,0 0-1 0 0,-1 1 0 0 0,1-1 0 0 0,-1 1 0 0 0,0 0 1 0 0,0 0-1 0 0,-1 0 0 0 0,2 2 0 0 0,-2 1 31 0 0,1 0-1 0 0,-1 0 1 0 0,0-1-1 0 0,-1 1 1 0 0,1 0-1 0 0,-2 0 1 0 0,1 0-1 0 0,-1 0 1 0 0,0 0-1 0 0,0 0 0 0 0,0 0 1 0 0,-1-1-1 0 0,0 1 1 0 0,-1-1-1 0 0,0 1 1 0 0,0-1-1 0 0,0 0 1 0 0,0 0-1 0 0,-1 0 1 0 0,0 0-1 0 0,-1-1 1 0 0,1 0-1 0 0,-4 3-30 0 0,-127 99 297 0 0,134-107-297 0 0,-15 10-34 0 0,0-1 0 0 0,-1-1-1 0 0,0 0 1 0 0,-1-2 0 0 0,1 1 0 0 0,-1-2 0 0 0,-1-1 0 0 0,1 0 0 0 0,-1-1 0 0 0,1-1 0 0 0,-14-1 34 0 0,29 0-98 0 0,0-1 0 0 0,0 0 0 0 0,-1-1 0 0 0,1 1 0 0 0,0-1 0 0 0,-1 1 0 0 0,1-1 0 0 0,0 0 0 0 0,0 0 0 0 0,0 0 0 0 0,0-1 0 0 0,0 1 0 0 0,0-1 0 0 0,0 1 0 0 0,0-1 0 0 0,1 0 0 0 0,-1 0 0 0 0,0-1 0 0 0,1 1 0 0 0,0 0 0 0 0,0-1 0 0 0,0 1 0 0 0,0-1 0 0 0,0 0 0 0 0,-1-3 98 0 0,-9-51-5943 0 0,14 20-2693 0 0,1 25 4331 0 0</inkml:trace>
  <inkml:trace contextRef="#ctx0" brushRef="#br0" timeOffset="31449.102">10681 1996 3913 0 0,'0'0'2795'0'0,"0"0"-1349"0"0,0 0-371 0 0,0 0 134 0 0,0 0 196 0 0,0 0-37 0 0,0 0-256 0 0,-30 35-328 0 0,-91 110-305 0 0,117-142-454 0 0,1 0-1 0 0,-1 0 1 0 0,1 1-1 0 0,0-1 1 0 0,-1 1 0 0 0,2 0-1 0 0,-1 0 1 0 0,0 0-1 0 0,1 1 1 0 0,0-1 0 0 0,0 0-1 0 0,0 1 1 0 0,0 0-1 0 0,1-1 1 0 0,0 1 0 0 0,0 0-1 0 0,0 3-24 0 0,1 3 43 0 0,-1-6-30 0 0,0-1-1 0 0,0 1 0 0 0,1-1 0 0 0,0 1 0 0 0,0-1 0 0 0,0 1 1 0 0,1 0-1 0 0,-1-1 0 0 0,1 1 0 0 0,0-1 0 0 0,1 1 1 0 0,-1-1-1 0 0,1 0 0 0 0,-1 0 0 0 0,1 1 0 0 0,1-1 0 0 0,-1 0 1 0 0,0-1-1 0 0,1 1 0 0 0,0 0 0 0 0,0-1 0 0 0,0 1 0 0 0,0-1 1 0 0,1 0-1 0 0,-1 0 0 0 0,1-1 0 0 0,0 1 0 0 0,0-1 0 0 0,0 1 1 0 0,0-1-1 0 0,0 0 0 0 0,0-1 0 0 0,1 1 0 0 0,-1-1 1 0 0,1 0-1 0 0,-1 0 0 0 0,1 0 0 0 0,-1 0 0 0 0,2-1-12 0 0,4 1 119 0 0,0-1 0 0 0,0-1 0 0 0,0 1 0 0 0,0-2 1 0 0,0 1-1 0 0,0-1 0 0 0,0-1 0 0 0,-1 0 0 0 0,1 0 0 0 0,-1-1 0 0 0,0 0 0 0 0,0 0 0 0 0,0-1 0 0 0,-1-1 0 0 0,0 1 0 0 0,0-1 0 0 0,0-1 1 0 0,0 1-1 0 0,-1-1 0 0 0,0 0 0 0 0,-1-1 0 0 0,0 0 0 0 0,0 0 0 0 0,0 0 0 0 0,-1-1 0 0 0,-1 0 0 0 0,1 0 0 0 0,-1 0 0 0 0,-1 0 0 0 0,0-1 0 0 0,0 0 1 0 0,-1 1-1 0 0,0-1 0 0 0,0 0 0 0 0,-1-2-119 0 0,0 5-62 0 0,0 0 0 0 0,-1 1 0 0 0,0-1 0 0 0,0 0 0 0 0,-1 0 0 0 0,1 0 0 0 0,-1 0 0 0 0,-1 1 0 0 0,1-1 0 0 0,-1 1 0 0 0,-1-1 0 0 0,1 1 0 0 0,-1-1 0 0 0,0 1 0 0 0,0 0 0 0 0,-1 0 0 0 0,0 1 0 0 0,0-1 0 0 0,0 1 0 0 0,-1 0 0 0 0,1 0 0 0 0,-1 0 0 0 0,-4-2 62 0 0,-52-28-3505 0 0,17 22-6251 0 0,34 12 3753 0 0</inkml:trace>
  <inkml:trace contextRef="#ctx0" brushRef="#br0" timeOffset="31932.703">11092 2088 7001 0 0,'0'0'1417'0'0,"0"0"-289"0"0,0 0-65 0 0,0 0 20 0 0,0 0-64 0 0,0 0-223 0 0,0 0-229 0 0,0 0-165 0 0,0 0-136 0 0,0 0-125 0 0,-17 31-98 0 0,-50 98-79 0 0,47-68-128 0 0,21-51 104 0 0,-2-7 53 0 0,1-1 0 0 0,0 1 0 0 0,0-1 0 0 0,0 1 0 0 0,0-1 0 0 0,0 0 0 0 0,0 1 0 0 0,1-1 0 0 0,-1 1 0 0 0,1-1-1 0 0,0 0 1 0 0,-1 1 0 0 0,1-1 0 0 0,0 0 0 0 0,1 0 0 0 0,-1 1 0 0 0,0-1 0 0 0,1 0 0 0 0,-1 0 0 0 0,1-1 0 0 0,-1 1 0 0 0,1 0 0 0 0,0 0 0 0 0,0-1 0 0 0,0 1 0 0 0,0-1 0 0 0,0 0 0 0 0,0 1 0 0 0,0-1 0 0 0,0 0 0 0 0,1 0 0 0 0,-1 0 0 0 0,0-1 0 0 0,1 1 0 0 0,-1-1 0 0 0,1 1 0 0 0,0-1 7 0 0,10 0 228 0 0,0-1 1 0 0,0 0 0 0 0,0-1-1 0 0,0 0 1 0 0,0-1-1 0 0,-1-1 1 0 0,1 0 0 0 0,-1-1-1 0 0,0 0 1 0 0,0-1-1 0 0,-1 0 1 0 0,1-1 0 0 0,-1 0-1 0 0,-1-1 1 0 0,1 0 0 0 0,-1 0-1 0 0,-1-1 1 0 0,0-1-1 0 0,7-9-228 0 0,20-19 484 0 0,-3-2-1 0 0,-1-1 0 0 0,-2-2 1 0 0,-2 0-1 0 0,10-24-483 0 0,-27 47-77 0 0,-1 0 1 0 0,0-1-1 0 0,-2 0 1 0 0,0-1-1 0 0,-2 0 0 0 0,0 0 1 0 0,-1 0-1 0 0,-2-1 1 0 0,0 0-1 0 0,-1 1 0 0 0,-2-1 1 0 0,0 0-1 0 0,-1 0 1 0 0,-2-1 76 0 0,3 18-61 0 0,-1 0 0 0 0,0 0 0 0 0,0-1 0 0 0,-1 1 0 0 0,0 0 1 0 0,0 0-1 0 0,0 0 0 0 0,-1 1 0 0 0,0-1 0 0 0,0 1 0 0 0,0-1 1 0 0,-1 1-1 0 0,1 0 0 0 0,-1 0 0 0 0,-1 1 0 0 0,1-1 1 0 0,-1 1-1 0 0,0 0 0 0 0,1 0 0 0 0,-2 0 0 0 0,1 1 0 0 0,0 0 1 0 0,-1 0-1 0 0,0 0 0 0 0,1 0 0 0 0,-1 1 0 0 0,0 0 0 0 0,0 1 1 0 0,0-1-1 0 0,-1 1 0 0 0,1 0 0 0 0,0 1 0 0 0,0-1 0 0 0,-1 1 1 0 0,1 1-1 0 0,0-1 0 0 0,-1 1 0 0 0,1 0 0 0 0,0 0 0 0 0,0 1 1 0 0,0 0-1 0 0,0 0 0 0 0,0 0 0 0 0,-1 1 61 0 0,-6 9 23 0 0,0 0 1 0 0,0 1-1 0 0,1 0 1 0 0,1 1-1 0 0,0 0 0 0 0,1 0 1 0 0,1 1-1 0 0,0 1 0 0 0,1 0 1 0 0,1 0-1 0 0,0 0 1 0 0,1 1-1 0 0,1 0 0 0 0,1 0 1 0 0,0 0-1 0 0,1 1 0 0 0,1 0 1 0 0,1-1-1 0 0,0 1 0 0 0,1 0 1 0 0,2 14-24 0 0,-3-15 26 0 0,1-1 0 0 0,1 1 1 0 0,0 0-1 0 0,1 0 0 0 0,1-1 1 0 0,0 1-1 0 0,1-1 0 0 0,1 0 1 0 0,0 0-1 0 0,2-1 0 0 0,-1 1 1 0 0,2-1-1 0 0,0-1 0 0 0,1 0 1 0 0,6 8-27 0 0,-9-13-95 0 0,1 0 1 0 0,1-1-1 0 0,-1 1 1 0 0,1-2-1 0 0,0 1 1 0 0,1-1-1 0 0,0 0 1 0 0,0-1-1 0 0,1 0 1 0 0,0 0-1 0 0,0-1 1 0 0,0 0 0 0 0,0-1-1 0 0,1 0 1 0 0,0-1-1 0 0,-1 0 1 0 0,1-1-1 0 0,11 1 95 0 0,35-8-4246 0 0,-3-15-5104 0 0,-42 12 6344 0 0</inkml:trace>
  <inkml:trace contextRef="#ctx0" brushRef="#br0" timeOffset="32736.707">11725 1978 768 0 0,'0'0'1626'0'0,"0"0"-410"0"0,0 0 74 0 0,0 0 249 0 0,0 0 94 0 0,0 0-86 0 0,0 0-322 0 0,0 0-346 0 0,0 0-210 0 0,0 0-116 0 0,0 0-56 0 0,0 0-19 0 0,-3 31-19 0 0,-8 99-42 0 0,21-84 140 0 0,-5-44-448 0 0,2 2 67 0 0,1-1-1 0 0,-1 1 1 0 0,1-2-1 0 0,0 1 1 0 0,0-1-1 0 0,0-1 1 0 0,0 1-1 0 0,0-1 1 0 0,0-1 0 0 0,0 1-1 0 0,0-2 1 0 0,1 1-1 0 0,-1-1 1 0 0,0 0-1 0 0,0 0 1 0 0,0-1 0 0 0,0-1-1 0 0,0 1 1 0 0,-1-1-1 0 0,1 0 1 0 0,-1-1-1 0 0,0 0 1 0 0,0 0 0 0 0,0 0-1 0 0,0-1 1 0 0,-1 0-1 0 0,1 0 1 0 0,-1-1-1 0 0,-1 0 1 0 0,1 0-1 0 0,3-6-175 0 0,136-219 1627 0 0,-132 212-1530 0 0,-13 19-85 0 0,0 0-46 0 0,0 0-17 0 0,0 0-49 0 0,0 0-64 0 0,0 0-14 0 0,4 30-69 0 0,9 62 2789 0 0,-4-41-2543 0 0,22 174-340 0 0,-11 0 0 0 0,-8 83 341 0 0,-12-292 3 0 0,-1-1-1 0 0,0 1 1 0 0,-1 0-1 0 0,0 0 1 0 0,-1-1-1 0 0,-1 1 1 0 0,-1-1-1 0 0,0 0 1 0 0,-1 0-1 0 0,-2 3-2 0 0,5-13-9 0 0,1-1-1 0 0,-1 1 0 0 0,0-1 0 0 0,0 1 0 0 0,-1-1 1 0 0,1 0-1 0 0,-1 0 0 0 0,0 0 0 0 0,0-1 0 0 0,0 1 1 0 0,0-1-1 0 0,-1 0 0 0 0,1 0 0 0 0,-1-1 0 0 0,0 1 1 0 0,0-1-1 0 0,0 0 0 0 0,0 0 0 0 0,0-1 0 0 0,0 1 1 0 0,0-1-1 0 0,-1 0 0 0 0,1-1 0 0 0,0 1 0 0 0,-1-1 1 0 0,1 0-1 0 0,0-1 0 0 0,-1 1 0 0 0,1-1 0 0 0,0 0 1 0 0,-1 0-1 0 0,1-1 0 0 0,0 1 0 0 0,0-1 0 0 0,0-1 1 0 0,0 1-1 0 0,1 0 0 0 0,-1-1 0 0 0,0 0 0 0 0,1 0 1 0 0,0-1-1 0 0,0 1 0 0 0,-3-4 10 0 0,1-2-16 0 0,2 1 0 0 0,-1-1-1 0 0,1 0 1 0 0,0 0 0 0 0,1-1 0 0 0,0 1-1 0 0,0-1 1 0 0,1 0 0 0 0,1 0 0 0 0,0 0 0 0 0,0 0-1 0 0,1 1 1 0 0,0-1 0 0 0,0 0 0 0 0,1 0-1 0 0,1 0 1 0 0,-1 0 0 0 0,2 0 0 0 0,-1 1 0 0 0,1-1-1 0 0,1 1 1 0 0,0 0 0 0 0,0 0 0 0 0,2-2 16 0 0,12-22-46 0 0,2 1 0 0 0,1 1 0 0 0,2 1 0 0 0,1 0 0 0 0,23-21 46 0 0,-4 7-317 0 0,1 1 0 0 0,3 3 0 0 0,1 1-1 0 0,2 3 1 0 0,2 1 0 0 0,1 3 0 0 0,12-3 317 0 0,-49 27-990 0 0,12-7-2170 0 0,-8 9-6205 0 0,-12 5 2390 0 0</inkml:trace>
  <inkml:trace contextRef="#ctx0" brushRef="#br0" timeOffset="35724.686">13185 2070 0 0 0,'0'0'1546'0'0,"0"0"-618"0"0,0 0-188 0 0,0 0 123 0 0,0 0 288 0 0,0 0 290 0 0,0 0 42 0 0,0 0-177 0 0,0 0-272 0 0,0 0-262 0 0,0 0-169 0 0,-12 13-97 0 0,-35 44-39 0 0,45-55-417 0 0,0 1 0 0 0,0-1 0 0 0,1 1 1 0 0,-1-1-1 0 0,1 1 0 0 0,-1 0 0 0 0,1 0 0 0 0,0-1 0 0 0,0 1 0 0 0,0 0 0 0 0,1 0 0 0 0,-1 0 1 0 0,1 0-1 0 0,-1 0 0 0 0,1 0 0 0 0,0 0 0 0 0,0 0 0 0 0,0 0 0 0 0,1 0 0 0 0,0 2-50 0 0,0 11 330 0 0,-1-3-142 0 0,1 0 0 0 0,0 0 0 0 0,1 0-1 0 0,1 0 1 0 0,0-1 0 0 0,0 1 0 0 0,1-1-1 0 0,1 0 1 0 0,0 0 0 0 0,1 0 0 0 0,6 10-188 0 0,-8-16 89 0 0,-1-1 1 0 0,1 0 0 0 0,0 0 0 0 0,1 0 0 0 0,-1-1-1 0 0,1 1 1 0 0,0-1 0 0 0,0 0 0 0 0,0-1 0 0 0,1 1 0 0 0,-1-1-1 0 0,1 0 1 0 0,0 0 0 0 0,-1-1 0 0 0,1 1 0 0 0,1-1 0 0 0,-1-1-1 0 0,0 1 1 0 0,0-1 0 0 0,1 0 0 0 0,-1-1 0 0 0,0 1-1 0 0,1-1 1 0 0,5-1-90 0 0,-4-2 145 0 0,0 0 0 0 0,0 0 0 0 0,0-1 0 0 0,0 0-1 0 0,0 0 1 0 0,-1-1 0 0 0,0 0 0 0 0,0-1 0 0 0,-1 0-1 0 0,1 1 1 0 0,-1-2 0 0 0,0 1 0 0 0,-1-1 0 0 0,0 0-1 0 0,4-6-144 0 0,0 2 147 0 0,6-7 7 0 0,0 0 0 0 0,-1 0 0 0 0,-1-1-1 0 0,-1-1 1 0 0,-1 0 0 0 0,-1-1 0 0 0,0 0 0 0 0,-2-1-1 0 0,0 1 1 0 0,0-9-154 0 0,11-150-707 0 0,-28 154-1495 0 0,-2 27-5751 0 0,9 2 2742 0 0,2 0-966 0 0</inkml:trace>
  <inkml:trace contextRef="#ctx0" brushRef="#br0" timeOffset="36245.159">13667 2519 2497 0 0,'0'0'1755'0'0,"0"0"-355"0"0,0 0-99 0 0,0 0 177 0 0,0 0 169 0 0,0 0 38 0 0,0 0-184 0 0,0 0-215 0 0,0 0-213 0 0,0 0-182 0 0,0 0-185 0 0,0 0-144 0 0,26-35-92 0 0,81-106-82 0 0,-60 66 271 0 0,-41 61-471 0 0,0 0 0 0 0,-1-1 0 0 0,-1 0 0 0 0,0 0 0 0 0,-1 0 0 0 0,0 0 0 0 0,-2-1 0 0 0,0 1 0 0 0,0-5-188 0 0,-11 20-2043 0 0,11 9 2063 0 0,-1-1 0 0 0,1 1 0 0 0,1-1 0 0 0,0 0 1 0 0,0 0-1 0 0,0 0 0 0 0,1 0 0 0 0,0 0 0 0 0,1 0 0 0 0,0-1 0 0 0,0 1 0 0 0,1-1 0 0 0,-1 0 0 0 0,5 4-20 0 0,74 77 687 0 0,-81-86-631 0 0,1 0-1 0 0,0 0 1 0 0,-1 0 0 0 0,1 0-1 0 0,0 0 1 0 0,0 0 0 0 0,0-1-1 0 0,0 1 1 0 0,0-1-1 0 0,1 0 1 0 0,-1 0 0 0 0,0 0-1 0 0,1-1 1 0 0,-1 1-1 0 0,0-1 1 0 0,1 0 0 0 0,-1 1-1 0 0,0-2 1 0 0,1 1-1 0 0,-1 0 1 0 0,1-1 0 0 0,-1 1-1 0 0,0-1 1 0 0,1 0 0 0 0,-1 0-1 0 0,0 0 1 0 0,0-1-1 0 0,0 1 1 0 0,0-1 0 0 0,1-1-56 0 0,11-19 144 0 0,-1-2 1 0 0,-1 0 0 0 0,-1 0-1 0 0,-1-1 1 0 0,-2-1 0 0 0,0 0-1 0 0,-2 0 1 0 0,2-14-145 0 0,-3 18 36 0 0,12-163-319 0 0,-26 174-2038 0 0,-6 15-9136 0 0,10 3 2740 0 0</inkml:trace>
  <inkml:trace contextRef="#ctx0" brushRef="#br0" timeOffset="37407.706">14729 2025 2401 0 0,'0'0'1817'0'0,"0"0"-278"0"0,0 0-33 0 0,0 0 106 0 0,0 0 81 0 0,0 0-84 0 0,0 0-290 0 0,0 0-299 0 0,0 0-241 0 0,0 0-209 0 0,0 0-158 0 0,0 0-92 0 0,0 0-45 0 0,-25 7-22 0 0,-81 21-5 0 0,103-27-230 0 0,-1-1 0 0 0,0 2 0 0 0,1-1 1 0 0,0 0-1 0 0,-1 1 0 0 0,1-1 0 0 0,0 1 0 0 0,0 0 0 0 0,0 0 0 0 0,0 1 1 0 0,0-1-1 0 0,0 0 0 0 0,0 1 0 0 0,1 0 0 0 0,-1-1 0 0 0,1 1 0 0 0,0 0 1 0 0,-1 2-19 0 0,-4 5 60 0 0,0-1-40 0 0,-1 1-1 0 0,1 0 1 0 0,1 0 0 0 0,0 0 0 0 0,1 1-1 0 0,-1 0 1 0 0,2 0 0 0 0,0 1 0 0 0,0-1-1 0 0,1 1 1 0 0,1 0 0 0 0,0 0 0 0 0,0-1-1 0 0,1 1 1 0 0,0 1 0 0 0,2 2-20 0 0,-1-11 14 0 0,1 0-1 0 0,0 1 1 0 0,1-1 0 0 0,-1 0-1 0 0,1 0 1 0 0,-1 1 0 0 0,1-1-1 0 0,1-1 1 0 0,-1 1 0 0 0,0 0 0 0 0,1 0-1 0 0,0-1 1 0 0,0 0 0 0 0,0 1-1 0 0,0-1 1 0 0,1 0 0 0 0,-1 0 0 0 0,1-1-1 0 0,-1 1 1 0 0,1-1 0 0 0,0 0-1 0 0,0 0 1 0 0,0 0 0 0 0,1-1-1 0 0,-1 1 1 0 0,0-1 0 0 0,0 0 0 0 0,2 0-14 0 0,5 2 109 0 0,0-1 1 0 0,1 0-1 0 0,-1-1 1 0 0,0 0-1 0 0,0-1 1 0 0,1-1-1 0 0,-1 1 1 0 0,0-2-1 0 0,0 1 1 0 0,11-4-110 0 0,2-5 155 0 0,-1 0 0 0 0,0-2 0 0 0,-1-1 0 0 0,0 0 0 0 0,0-2-1 0 0,-2 0 1 0 0,0-1 0 0 0,-1-1 0 0 0,0-1 0 0 0,-2-1 0 0 0,8-10-155 0 0,-9 9 58 0 0,-2 0 1 0 0,0 0-1 0 0,-1-1 0 0 0,-1-1 0 0 0,-1 0 0 0 0,-2 0 0 0 0,0-1 1 0 0,-1-1-1 0 0,0 0-58 0 0,-5 13-21 0 0,0-1 1 0 0,-1 1-1 0 0,0 0 1 0 0,-1-1-1 0 0,0 1 1 0 0,-1-1-1 0 0,0 1 1 0 0,-1-1-1 0 0,0 1 1 0 0,-1 0-1 0 0,0-1 1 0 0,-1 1-1 0 0,0 0 1 0 0,-1 0-1 0 0,0 1 1 0 0,-1-1-1 0 0,0 1 1 0 0,0 0-1 0 0,-1 0 1 0 0,-2-1 20 0 0,3 4-66 0 0,-1 1 1 0 0,0 0 0 0 0,0 1-1 0 0,-1-1 1 0 0,0 1-1 0 0,0 1 1 0 0,0-1 0 0 0,0 1-1 0 0,-1 0 1 0 0,1 1 0 0 0,-1 0-1 0 0,0 0 1 0 0,0 0 0 0 0,0 1-1 0 0,0 1 1 0 0,-1-1 0 0 0,1 1-1 0 0,0 1 1 0 0,-1-1 0 0 0,1 2-1 0 0,-1-1 1 0 0,1 1 0 0 0,0 0-1 0 0,-1 1 1 0 0,1 0 0 0 0,0 0-1 0 0,0 0 1 0 0,0 1-1 0 0,0 1 1 0 0,1-1 0 0 0,-1 1-1 0 0,-2 3 66 0 0,-2 1 3 0 0,1 0-1 0 0,1 0 1 0 0,0 1-1 0 0,0 0 1 0 0,1 1-1 0 0,0 0 0 0 0,0 1 1 0 0,1 0-1 0 0,1 0 1 0 0,0 1-1 0 0,0 0 1 0 0,1 0-1 0 0,1 0 0 0 0,0 1 1 0 0,1 0-1 0 0,0 0 1 0 0,1 0-1 0 0,0 0 1 0 0,1 0-1 0 0,1 1 0 0 0,0-1 1 0 0,0 1-1 0 0,2-1 1 0 0,0 1-1 0 0,0-1 1 0 0,1 1-1 0 0,1-1 0 0 0,0 0 1 0 0,1 0-1 0 0,0 0 1 0 0,1 0-1 0 0,1-1 1 0 0,5 9-4 0 0,2-2 80 0 0,2-2 0 0 0,0 0 0 0 0,1-1-1 0 0,0 0 1 0 0,1-1 0 0 0,1-1 0 0 0,1-1-1 0 0,0 0 1 0 0,0-1 0 0 0,1-2 0 0 0,1 0-1 0 0,0-1 1 0 0,0-1 0 0 0,0-1 0 0 0,1 0-1 0 0,0-2 1 0 0,1-1 0 0 0,-1 0 0 0 0,1-2-1 0 0,0-1 1 0 0,-1-1 0 0 0,3 0-79 0 0,-11 0 69 0 0,-1-1 1 0 0,1 0-1 0 0,-1 0 1 0 0,0-1-1 0 0,0-1 1 0 0,0-1-1 0 0,0 0 1 0 0,0 0-1 0 0,-1-1 1 0 0,1-1-1 0 0,-1 0 1 0 0,-1 0-1 0 0,1-1 1 0 0,-1-1-1 0 0,0 0 1 0 0,-1-1-1 0 0,0 0 1 0 0,0 0-1 0 0,3-5-69 0 0,-1 1-12 0 0,0-1 0 0 0,-1 0 0 0 0,0-1 0 0 0,-1 0 0 0 0,-1-1 0 0 0,-1 0 0 0 0,0 0-1 0 0,0-1 1 0 0,-2 1 0 0 0,0-2 0 0 0,-1 1 0 0 0,-1-1 0 0 0,-1 0 0 0 0,0 0 0 0 0,-1 0 0 0 0,-1 0 0 0 0,-1-2 12 0 0,-2 18-44 0 0,0 0-1 0 0,0 1 1 0 0,0-1 0 0 0,-1 1 0 0 0,1-1 0 0 0,0 1 0 0 0,-1 0 0 0 0,1 0 0 0 0,0 0-1 0 0,-1 0 1 0 0,0 0 0 0 0,1 0 0 0 0,-1 1 0 0 0,1 0 0 0 0,-1-1 0 0 0,0 1-1 0 0,1 0 1 0 0,-1 0 0 0 0,0 0 0 0 0,1 1 0 0 0,-1-1 0 0 0,0 0 0 0 0,1 1 0 0 0,-1 0-1 0 0,1 0 1 0 0,-1 0 0 0 0,1 0 0 0 0,-1 0 0 0 0,1 0 0 0 0,0 1 0 0 0,0-1-1 0 0,-1 1 45 0 0,-10 6-17 0 0,0 0 0 0 0,1 1 0 0 0,0 1 0 0 0,1-1 0 0 0,0 2 0 0 0,1 0 0 0 0,0 0 0 0 0,0 1 0 0 0,1 0 0 0 0,1 0 0 0 0,0 1-1 0 0,1 1 1 0 0,0-1 0 0 0,1 1 0 0 0,0 0 0 0 0,2 0 0 0 0,-1 1 0 0 0,2-1 0 0 0,0 1 0 0 0,0 0 0 0 0,1 3 17 0 0,3-12 16 0 0,-1 0 0 0 0,1 0 1 0 0,0-1-1 0 0,1 1 1 0 0,-1-1-1 0 0,1 1 0 0 0,0-1 1 0 0,0 0-1 0 0,1 0 1 0 0,-1 0-1 0 0,1 0 0 0 0,0 0 1 0 0,1 0-1 0 0,-1-1 0 0 0,1 0 1 0 0,0 1-1 0 0,0-1 1 0 0,0-1-1 0 0,1 1 0 0 0,-1-1 1 0 0,1 1-1 0 0,0-1 0 0 0,0-1 1 0 0,0 1-1 0 0,0-1 1 0 0,5 2-17 0 0,4 2 66 0 0,1-1 1 0 0,0-1-1 0 0,1 0 1 0 0,-1-1-1 0 0,1-1 0 0 0,-1 0 1 0 0,1-1-1 0 0,0 0 1 0 0,3-2-67 0 0,4-3 95 0 0,0-1-1 0 0,-1-2 1 0 0,0 0 0 0 0,0-1-1 0 0,0-1 1 0 0,-1-1 0 0 0,-1-1-1 0 0,0-1 1 0 0,0-1 0 0 0,-1-1-1 0 0,-1 0 1 0 0,0-1 0 0 0,12-14-95 0 0,1 0 57 0 0,-2-2 1 0 0,-1-1-1 0 0,-1-1 0 0 0,-1-1 1 0 0,7-17-58 0 0,-24 39-33 0 0,-1-1 0 0 0,-1 1 1 0 0,0-1-1 0 0,-1-1 1 0 0,0 0-1 0 0,-1 1 1 0 0,-1-1-1 0 0,0-1 1 0 0,-1 1-1 0 0,0-1 0 0 0,-2 1 1 0 0,1-10 32 0 0,-2 22-16 0 0,0 1 0 0 0,0-1 1 0 0,0 1-1 0 0,-1-1 0 0 0,1 1 1 0 0,-1-1-1 0 0,1 1 0 0 0,-1-1 1 0 0,1 1-1 0 0,-1 0 0 0 0,0-1 1 0 0,0 1-1 0 0,0 0 0 0 0,1 0 1 0 0,-1-1-1 0 0,0 1 0 0 0,-1 0 0 0 0,1 0 1 0 0,0 0-1 0 0,0 0 0 0 0,0 0 1 0 0,-1 1-1 0 0,1-1 0 0 0,0 0 1 0 0,-1 1-1 0 0,1-1 0 0 0,0 0 1 0 0,-1 1-1 0 0,1 0 0 0 0,-1-1 1 0 0,1 1-1 0 0,-1 0 0 0 0,1 0 1 0 0,-1 0-1 0 0,1 0 0 0 0,-1 0 0 0 0,1 0 1 0 0,-1 0-1 0 0,-1 0 16 0 0,-60 20-628 0 0,52-13 615 0 0,1 1 1 0 0,0 0 0 0 0,0 0 0 0 0,0 1-1 0 0,1 0 1 0 0,1 1 0 0 0,-1-1 0 0 0,2 2 0 0 0,-1-1-1 0 0,1 1 1 0 0,1 1 0 0 0,-2 3 12 0 0,6-10 3 0 0,0-1 0 0 0,1 0 0 0 0,0 0 0 0 0,-1 1 1 0 0,2-1-1 0 0,-1 1 0 0 0,0-1 0 0 0,1 1 0 0 0,0 0 0 0 0,0-1 1 0 0,0 1-1 0 0,0-1 0 0 0,1 1 0 0 0,0-1 0 0 0,0 1 0 0 0,0-1 0 0 0,0 1 1 0 0,1-1-1 0 0,0 0 0 0 0,0 0 0 0 0,0 0 0 0 0,0 0 0 0 0,1 0 1 0 0,0 0-1 0 0,-1 0 0 0 0,1-1 0 0 0,0 0 0 0 0,4 4-3 0 0,115 67 123 0 0,-84-56-82 0 0,-31-15-16 0 0,-1-1-1 0 0,0 1 1 0 0,0 1 0 0 0,0-1 0 0 0,0 1 0 0 0,0 0-1 0 0,-1 0 1 0 0,1 1 0 0 0,-1 0 0 0 0,0 0 0 0 0,-1 0-1 0 0,1 0 1 0 0,-1 1 0 0 0,0 0 0 0 0,0 0-1 0 0,-1 0 1 0 0,0 0 0 0 0,0 0 0 0 0,0 1 0 0 0,-1-1-1 0 0,0 1 1 0 0,0 0 0 0 0,-1 0 0 0 0,0 0-25 0 0,-1 81 546 0 0,48-69-1760 0 0,-23-15-2474 0 0,-13-2-946 0 0,-2-1-3683 0 0,-7-1 3575 0 0</inkml:trace>
  <inkml:trace contextRef="#ctx0" brushRef="#br0" timeOffset="38307.182">16548 2025 3633 0 0,'0'0'1935'0'0,"0"0"-272"0"0,0 0-232 0 0,0 0-63 0 0,0 0-44 0 0,0 0-142 0 0,0 0-232 0 0,0 0-226 0 0,0 0-196 0 0,-33 5-156 0 0,-102 14-128 0 0,70 8-34 0 0,56-19-171 0 0,0 1-38 0 0,1-1-1 0 0,-1 2 1 0 0,1-1-1 0 0,1 1 1 0 0,0 0-1 0 0,0 1 1 0 0,1-1-1 0 0,1 1 1 0 0,-1 1 0 0 0,2-1-1 0 0,0 1 1 0 0,0-1-1 0 0,1 1 1 0 0,0 0-1 0 0,1 1 1 0 0,1-1-1 0 0,0 0 1 0 0,0 3-1 0 0,0-11 0 0 0,1-1 1 0 0,0 1-1 0 0,-1 0 0 0 0,1 0 1 0 0,0-1-1 0 0,1 1 1 0 0,-1 0-1 0 0,1-1 0 0 0,-1 1 1 0 0,1 0-1 0 0,0-1 1 0 0,1 1-1 0 0,-1-1 1 0 0,1 0-1 0 0,-1 1 0 0 0,1-1 1 0 0,0 0-1 0 0,0 0 1 0 0,0 0-1 0 0,1 0 0 0 0,-1 0 1 0 0,1 0-1 0 0,-1-1 1 0 0,1 0-1 0 0,0 1 1 0 0,0-1-1 0 0,0 0 0 0 0,0 0 1 0 0,1 0-1 0 0,-1-1 1 0 0,0 1-1 0 0,4 0 0 0 0,4-1 127 0 0,0-1 1 0 0,0 0-1 0 0,0-1 1 0 0,0 0-1 0 0,0-1 1 0 0,0 0-1 0 0,-1-1 1 0 0,1 0-1 0 0,-1 0 1 0 0,1-1-1 0 0,-1-1 1 0 0,0 1-1 0 0,0-2 1 0 0,-1 1-1 0 0,0-2 0 0 0,0 1 1 0 0,0-1-128 0 0,-7 5 19 0 0,74-50 711 0 0,-3-4 1 0 0,53-53-731 0 0,-118 101 32 0 0,89-74 578 0 0,-94 100-318 0 0,-37 133 379 0 0,22-63-652 0 0,3 0-1 0 0,4 0 1 0 0,4 3-19 0 0,-10 143-182 0 0,9-212 152 0 0,1 11-14 0 0,-1 0 0 0 0,-3 0 0 0 0,0-1 1 0 0,-2 0-1 0 0,-1 0 0 0 0,-2 0 0 0 0,-1-1 0 0 0,-1-1 0 0 0,-5 6 44 0 0,7-18 10 0 0,7-11 10 0 0,0 0-1 0 0,0-1 1 0 0,0 1-1 0 0,-1-1 1 0 0,0 1-1 0 0,0-1 1 0 0,-1 0-1 0 0,1-1 0 0 0,-1 1 1 0 0,-1-1-1 0 0,1 0 1 0 0,-1 0-1 0 0,0-1 1 0 0,0 0-1 0 0,0 0 1 0 0,0 0-1 0 0,-1-1 1 0 0,1 1-1 0 0,-1-2 1 0 0,0 1-1 0 0,0-1 1 0 0,-3 1-20 0 0,7-4 10 0 0,1 1 0 0 0,0-1 1 0 0,0 1-1 0 0,0-1 0 0 0,1 0 1 0 0,-1 0-1 0 0,0 0 0 0 0,0 0 1 0 0,0 0-1 0 0,0 0 0 0 0,1-1 1 0 0,-1 1-1 0 0,1 0 0 0 0,-1-1 1 0 0,1 1-1 0 0,-1-1 0 0 0,1 0 1 0 0,0 0-1 0 0,0 1 0 0 0,0-1 0 0 0,0 0 1 0 0,0 0-1 0 0,0 0 0 0 0,1 0 1 0 0,-1 0-1 0 0,0 0 0 0 0,1 0 1 0 0,0 0-1 0 0,-1 0 0 0 0,1 0 1 0 0,0 0-11 0 0,-5-71 22 0 0,5 71-17 0 0,3-31 4 0 0,2 1 0 0 0,2-1 1 0 0,0 1-1 0 0,3 1 0 0 0,0 0 1 0 0,2 0-1 0 0,1 1 0 0 0,2 0 1 0 0,7-10-10 0 0,85-134-849 0 0,-58 103-2300 0 0,-3 4-4481 0 0,-30 43-1939 0 0</inkml:trace>
  <inkml:trace contextRef="#ctx0" brushRef="#br0" timeOffset="38630.692">17249 2099 12923 0 0,'0'0'964'0'0,"0"0"-216"0"0,0 0 71 0 0,0 0 185 0 0,0 0 111 0 0,0 0-104 0 0,0 0-327 0 0,0 0-248 0 0,0 0-137 0 0,0 0-102 0 0,0 0-70 0 0,0 0-47 0 0,0 0-57 0 0,-26 29-14 0 0,-81 91-26 0 0,67-55-59 0 0,38-55 58 0 0,0-6 7 0 0,1 0-1 0 0,0 0 1 0 0,0 0-1 0 0,0 1 1 0 0,1-1-1 0 0,-1 0 1 0 0,1 0-1 0 0,0 1 1 0 0,0-1 0 0 0,1 0-1 0 0,-1 0 1 0 0,1 1-1 0 0,0-1 1 0 0,0 0-1 0 0,0 0 1 0 0,1 0-1 0 0,-1 0 1 0 0,1 0-1 0 0,0 0 1 0 0,0-1-1 0 0,1 1 1 0 0,-1 0-1 0 0,1-1 1 0 0,-1 0-1 0 0,1 0 1 0 0,0 0-1 0 0,0 0 1 0 0,1 0-1 0 0,-1 0 1 0 0,1-1-1 0 0,-1 0 1 0 0,1 1-1 0 0,0-1 1 0 0,0-1-1 0 0,0 1 1 0 0,0 0 0 0 0,0-1-1 0 0,0 0 1 0 0,0 0-1 0 0,0 0 1 0 0,1-1 11 0 0,1 2 44 0 0,1-1 1 0 0,-1 0 0 0 0,1 0 0 0 0,-1 0 0 0 0,1-1 0 0 0,0 0-1 0 0,0 0 1 0 0,-1-1 0 0 0,1 0 0 0 0,-1 0 0 0 0,1 0 0 0 0,-1-1 0 0 0,1 0-1 0 0,-1 0 1 0 0,0-1 0 0 0,0 0 0 0 0,0 0 0 0 0,0 0 0 0 0,0-1-1 0 0,-1 0 1 0 0,0 0 0 0 0,0 0 0 0 0,0-1 0 0 0,4-3-45 0 0,-1-2 36 0 0,-1 1 1 0 0,0-1 0 0 0,0-1 0 0 0,-1 1-1 0 0,0-1 1 0 0,-1 0 0 0 0,0 0-1 0 0,0-1 1 0 0,-2 0 0 0 0,1 1-1 0 0,-2-1 1 0 0,1 0 0 0 0,-2-1-1 0 0,1 1 1 0 0,-2 0 0 0 0,0 0-1 0 0,0-1 1 0 0,-1 1 0 0 0,-1 0-1 0 0,0-1-36 0 0,-47-54-2897 0 0,0 45-7226 0 0,37 22 1476 0 0</inkml:trace>
  <inkml:trace contextRef="#ctx0" brushRef="#br0" timeOffset="38872.644">17719 2147 9306 0 0,'0'0'940'0'0,"0"0"-28"0"0,0 0 345 0 0,0 0 234 0 0,0 0 10 0 0,0 0-276 0 0,0 0-397 0 0,0 0-264 0 0,0 0-172 0 0,-7 31-124 0 0,-23 99-97 0 0,9-50 64 0 0,9-36-1074 0 0,10-9-3892 0 0,2-35 1372 0 0,0 0-1263 0 0,0 0-917 0 0</inkml:trace>
  <inkml:trace contextRef="#ctx0" brushRef="#br0" timeOffset="39045.524">17706 1841 0 0 0,'0'0'0'0'0,"0"0"0"0"0</inkml:trace>
  <inkml:trace contextRef="#ctx0" brushRef="#br0" timeOffset="39406.628">17809 2346 8162 0 0,'0'0'676'0'0,"0"0"-87"0"0,0 0 380 0 0,0 0 376 0 0,0 0 163 0 0,0 0-63 0 0,0 0-269 0 0,0 0-254 0 0,0 0-154 0 0,0 0-155 0 0,0 0-137 0 0,0 0-106 0 0,0 0-66 0 0,21-12-49 0 0,64-37-27 0 0,-26-4 159 0 0,-40 30-329 0 0,68-61-245 0 0,-87 83 131 0 0,1 1-1 0 0,-1-1 1 0 0,1 1 0 0 0,-1-1-1 0 0,1 1 1 0 0,-1 0-1 0 0,1-1 1 0 0,0 1 0 0 0,-1 0-1 0 0,1-1 1 0 0,0 1-1 0 0,-1 0 1 0 0,1 0 0 0 0,0 0-1 0 0,-1-1 1 0 0,1 1-1 0 0,0 0 1 0 0,-1 0 0 0 0,1 0-1 0 0,0 0 1 0 0,0 0-1 0 0,-1 0 1 0 0,1 1 0 0 0,0-1-1 0 0,-1 0 1 0 0,1 0-1 0 0,0 0 1 0 0,-1 1 0 0 0,1-1-1 0 0,0 0 1 0 0,-1 1-1 0 0,1-1 1 0 0,-1 0 0 0 0,1 1-1 0 0,-1-1 1 0 0,1 1-1 0 0,-1-1 1 0 0,1 1 0 0 0,-1-1-1 0 0,1 1 1 0 0,-1-1-1 0 0,1 1 1 0 0,-1 0-1 0 0,0-1 1 0 0,1 1 0 0 0,-1-1-1 0 0,0 1 1 0 0,0 0-1 0 0,1-1 1 0 0,-1 1 0 0 0,0 0-1 0 0,0 0 1 0 0,0-1-1 0 0,0 1 1 0 0,0 0 0 0 0,0-1-1 0 0,0 1 1 0 0,0 0-1 0 0,0-1 1 0 0,0 1 0 0 0,-1 0 56 0 0,1 23-207 0 0,-1-17 270 0 0,0 0 0 0 0,0 0-1 0 0,1 0 1 0 0,0 0 0 0 0,1 0 0 0 0,-1 0 0 0 0,1-1 0 0 0,1 1 0 0 0,-1 0 0 0 0,1 0 0 0 0,0-1 0 0 0,1 1 0 0 0,-1-1-1 0 0,1 0 1 0 0,1 1 0 0 0,-1-1 0 0 0,1-1 0 0 0,4 6-63 0 0,-3-9 252 0 0,1-1 1 0 0,-1 1-1 0 0,1-1 1 0 0,-1-1-1 0 0,1 1 0 0 0,-1-1 1 0 0,1 0-1 0 0,0 0 1 0 0,-1 0-1 0 0,1-1 0 0 0,-1 0 1 0 0,1 0-1 0 0,-1 0 0 0 0,0-1 1 0 0,1 0-1 0 0,-1 0 1 0 0,0 0-1 0 0,0-1 0 0 0,0 1 1 0 0,0-1-1 0 0,-1-1 1 0 0,1 1-1 0 0,-1 0 0 0 0,0-1 1 0 0,0 0-1 0 0,0 0 1 0 0,0 0-1 0 0,1-4-252 0 0,83-99 791 0 0,-69 78-1367 0 0,2-1-2972 0 0,-5 12-7812 0 0,-12 14 1437 0 0</inkml:trace>
  <inkml:trace contextRef="#ctx0" brushRef="#br0" timeOffset="39948.426">18807 2070 12339 0 0,'0'0'1964'0'0,"0"0"-398"0"0,0 0-110 0 0,0 0-96 0 0,0 0-219 0 0,0 0-295 0 0,0 0-287 0 0,0 0-193 0 0,0 0-144 0 0,0 0-102 0 0,0 0-65 0 0,0 0-54 0 0,0 0-19 0 0,-27 6-24 0 0,-85 22-27 0 0,107-27 55 0 0,0 0 0 0 0,0 1 0 0 0,1 0 0 0 0,-1-1 0 0 0,1 2 0 0 0,-1-1 0 0 0,1 0 0 0 0,0 1 0 0 0,0 0 0 0 0,0 0 0 0 0,0 0-1 0 0,1 0 1 0 0,-1 1 0 0 0,1 0 0 0 0,0-1 0 0 0,0 1 0 0 0,0 0 0 0 0,-1 3 14 0 0,-5 7-83 0 0,2-7-7 0 0,1 0-1 0 0,0 1 1 0 0,1 0 0 0 0,0-1-1 0 0,0 2 1 0 0,1-1 0 0 0,0 0 0 0 0,0 1-1 0 0,1 0 1 0 0,0 0 0 0 0,1 0-1 0 0,0 0 1 0 0,0 0 0 0 0,1 1 0 0 0,0-1-1 0 0,0 0 1 0 0,2 8 90 0 0,1-14 0 0 0,1 0-1 0 0,0-1 1 0 0,1 1-1 0 0,-1-1 1 0 0,0 1-1 0 0,1-1 1 0 0,-1 0 0 0 0,1-1-1 0 0,0 1 1 0 0,-1-1-1 0 0,1 1 1 0 0,0-1 0 0 0,0 0-1 0 0,0 0 1 0 0,0-1-1 0 0,0 1 1 0 0,0-1-1 0 0,0 0 1 0 0,0 0 0 0 0,0 0-1 0 0,0-1 1 0 0,0 1-1 0 0,0-1 1 0 0,0 0 0 0 0,0 0-1 0 0,0-1 1 0 0,-1 1-1 0 0,1-1 1 0 0,0 0 0 0 0,17-6 196 0 0,-2-1 1 0 0,1-1-1 0 0,-1-1 0 0 0,-1-1 0 0 0,0 0 1 0 0,-1-1-1 0 0,11-11-196 0 0,-18 14 104 0 0,1 0 0 0 0,0 0 0 0 0,1 1 1 0 0,0 0-1 0 0,0 1 0 0 0,0 1 0 0 0,1 0 0 0 0,1 1 0 0 0,-1 0 1 0 0,1 1-1 0 0,0 0 0 0 0,0 1 0 0 0,0 1 0 0 0,1 0 0 0 0,-1 1 0 0 0,1 1 1 0 0,11 0-105 0 0,-21 3 21 0 0,0 0 1 0 0,0 1-1 0 0,0 0 1 0 0,0 0-1 0 0,-1 1 1 0 0,1-1 0 0 0,-1 1-1 0 0,0 0 1 0 0,0 0-1 0 0,0 1 1 0 0,-1-1-1 0 0,0 1 1 0 0,1 0 0 0 0,-2-1-1 0 0,1 1 1 0 0,0 1-1 0 0,-1-1 1 0 0,0 0-1 0 0,0 1 1 0 0,-1-1 0 0 0,0 1-1 0 0,0-1 1 0 0,1 3-22 0 0,5 42 9 0 0,-2 1 0 0 0,-2-1 0 0 0,-2 1 0 0 0,-3-1 0 0 0,-1 1 0 0 0,-3-1 0 0 0,-11 42-9 0 0,-2 44-290 0 0,14-93 240 0 0,2-3 44 0 0,-1 0 0 0 0,-3 0 0 0 0,-1-1 0 0 0,-2 0-1 0 0,-2-1 1 0 0,-7 15 6 0 0,17-47 13 0 0,-1 0 0 0 0,0-1 0 0 0,0 1 0 0 0,0-1 0 0 0,-1 1 0 0 0,1-1 0 0 0,-1 0 0 0 0,0-1 0 0 0,-1 1 0 0 0,1-1 0 0 0,-1 1 0 0 0,0-1 0 0 0,0-1 0 0 0,-1 1 0 0 0,1-1 0 0 0,-1 0 0 0 0,1 0 0 0 0,-1 0 0 0 0,0-1 0 0 0,0 0 0 0 0,0 0-1 0 0,0-1 1 0 0,-1 1 0 0 0,1-1 0 0 0,-2-1-13 0 0,3 1 12 0 0,0-1-1 0 0,0 0 1 0 0,0 0-1 0 0,0-1 0 0 0,0 0 1 0 0,0 0-1 0 0,0 0 1 0 0,0 0-1 0 0,0-1 0 0 0,0 0 1 0 0,0 0-1 0 0,1 0 0 0 0,-1 0 1 0 0,1-1-1 0 0,0 0 1 0 0,0 0-1 0 0,0 0 0 0 0,0 0 1 0 0,0-1-1 0 0,0 0 1 0 0,1 1-1 0 0,0-1 0 0 0,0 0 1 0 0,-2-4-12 0 0,-3-9 17 0 0,1 0 0 0 0,1 0 0 0 0,0 0-1 0 0,1-1 1 0 0,1 0 0 0 0,1 0 0 0 0,0 0 0 0 0,2 0 0 0 0,0-1 0 0 0,1 1 0 0 0,0-1 0 0 0,2 1 0 0 0,0 0-17 0 0,39-179-608 0 0,5 70-3242 0 0,-33 90 210 0 0,-7 18-1522 0 0,0 6-4426 0 0</inkml:trace>
  <inkml:trace contextRef="#ctx0" brushRef="#br0" timeOffset="40444.664">17610 1874 4041 0 0,'0'0'3026'0'0,"0"0"-502"0"0,0 0-226 0 0,0 0-65 0 0,0 0-201 0 0,0 0-380 0 0,0 0-477 0 0,0 0-418 0 0,0 0-292 0 0,0 0-130 0 0,0 0-70 0 0,0 0-52 0 0,4 4-26 0 0,36 30 296 0 0,-29-27 77 0 0,-3-1-2538 0 0,1-5-8765 0 0,-7-1 1218 0 0</inkml:trace>
  <inkml:trace contextRef="#ctx0" brushRef="#br0" timeOffset="17753.2">381 1941 5745 0 0,'0'0'807'0'0,"0"0"-336"0"0,0 0-232 0 0,0 0 46 0 0,0 0 222 0 0,0 0 217 0 0,0 0 21 0 0,0 0-119 0 0,0 0-173 0 0,0 0-159 0 0,0 0-40 0 0,2 11 13 0 0,27 169 981 0 0,-16 64-908 0 0,-14-235-340 0 0,0 1-1 0 0,0-1 0 0 0,-1 1 1 0 0,0-1-1 0 0,-1 0 0 0 0,0 0 0 0 0,0 0 1 0 0,-1 0-1 0 0,0 0 0 0 0,-1-1 1 0 0,1 0-1 0 0,-2 0 0 0 0,1 0 0 0 0,-1 0 1 0 0,-7 6 0 0 0,13-14 5 0 0,-1 1 0 0 0,1-1 0 0 0,-1 1 0 0 0,1-1 1 0 0,-1 0-1 0 0,0 1 0 0 0,1-1 0 0 0,-1 0 0 0 0,1 1 1 0 0,-1-1-1 0 0,0 0 0 0 0,1 0 0 0 0,-1 1 0 0 0,1-1 0 0 0,-1 0 1 0 0,0 0-1 0 0,1 0 0 0 0,-1 0 0 0 0,0 0 0 0 0,1 0 1 0 0,-1 0-1 0 0,0 0 0 0 0,1 0 0 0 0,-1 0 0 0 0,0 0 0 0 0,1-1 1 0 0,-1 1-1 0 0,0 0 0 0 0,1 0 0 0 0,-1-1 0 0 0,1 1 0 0 0,-1 0 1 0 0,0-1-1 0 0,1 1 0 0 0,-1-1 0 0 0,1 1 0 0 0,-1-1 1 0 0,1 1-1 0 0,0-1 0 0 0,-1 1 0 0 0,1-1 0 0 0,-1 1 0 0 0,1-1 1 0 0,0 1-1 0 0,-1-1 0 0 0,1 0 0 0 0,0 1 0 0 0,0-1 0 0 0,0 1 1 0 0,-1-1-1 0 0,1 0 0 0 0,0 1 0 0 0,0-1 0 0 0,0 0 1 0 0,0 1-1 0 0,0-1 0 0 0,0 0 0 0 0,0 1 0 0 0,0-1 0 0 0,1 0-5 0 0,1-48-589 0 0,-2 46 581 0 0,5-17-93 0 0,0-1 0 0 0,1 1 0 0 0,1 0-1 0 0,1 1 1 0 0,1 0 0 0 0,7-10 101 0 0,-15 25-13 0 0,27-48-17 0 0,2 2 1 0 0,2 1-1 0 0,2 1 1 0 0,2 2-1 0 0,2 2 1 0 0,2 1-1 0 0,26-20 30 0 0,-63 61 9 0 0,7-9 104 0 0,0 1 1 0 0,1 1 0 0 0,0-1 0 0 0,0 2-1 0 0,1 0 1 0 0,0 0 0 0 0,0 1-1 0 0,1 1 1 0 0,0 0 0 0 0,0 0-1 0 0,1 2 1 0 0,-1-1 0 0 0,1 2 0 0 0,11-2-114 0 0,-22 7 60 0 0,0-1 1 0 0,-1 1 0 0 0,1 0 0 0 0,-1 1-1 0 0,0-1 1 0 0,0 0 0 0 0,1 1 0 0 0,-1-1-1 0 0,-1 1 1 0 0,1 0 0 0 0,0 0 0 0 0,-1-1 0 0 0,1 1-1 0 0,-1 0 1 0 0,0 0 0 0 0,0 1 0 0 0,0-1-1 0 0,-1 0 1 0 0,1 0 0 0 0,-1 0 0 0 0,1 0-1 0 0,-1 1 1 0 0,0-1 0 0 0,0 0 0 0 0,-1 0-1 0 0,1 1 1 0 0,-1-1 0 0 0,1 0 0 0 0,-1 0 0 0 0,0 0-1 0 0,0 1-60 0 0,0 8 280 0 0,-2 5-61 0 0,0 0 1 0 0,-1 0 0 0 0,-1 0-1 0 0,-1 0 1 0 0,0-1-1 0 0,-1 0 1 0 0,-1 0 0 0 0,0-1-1 0 0,-1 0 1 0 0,-1 0 0 0 0,-1-1-1 0 0,1 0 1 0 0,-11 8-220 0 0,12-12-25 0 0,0-1 1 0 0,-1 0-1 0 0,0 0 1 0 0,0-1-1 0 0,-1-1 1 0 0,-1 0-1 0 0,1 0 1 0 0,-1-1-1 0 0,0-1 1 0 0,0 1-1 0 0,-1-2 0 0 0,1 0 1 0 0,-1-1-1 0 0,0 0 1 0 0,-2 0 24 0 0,-83 3-4048 0 0,97-6 3788 0 0,0-1-1 0 0,1 1 1 0 0,-1-1-1 0 0,0 1 1 0 0,1-1-1 0 0,-1 1 1 0 0,1-1-1 0 0,-1 1 1 0 0,1-1-1 0 0,-1 0 1 0 0,1 1-1 0 0,-1-1 1 0 0,1 0-1 0 0,0 0 1 0 0,-1 1-1 0 0,1-1 1 0 0,0 0-1 0 0,0 0 1 0 0,0 1-1 0 0,-1-1 1 0 0,1 0-1 0 0,0 0 1 0 0,0 0-1 0 0,0 1 1 0 0,0-1-1 0 0,0 0 1 0 0,1 0-1 0 0,-1 0 1 0 0,0 1-1 0 0,0-1 1 0 0,0 0-1 0 0,1 0 1 0 0,-1 1-1 0 0,0-1 1 0 0,1 0-1 0 0,-1 0 1 0 0,1 1-1 0 0,-1-1 1 0 0,1 0-1 0 0,-1 1 1 0 0,1-1-1 0 0,-1 1 1 0 0,1-1-1 0 0,-1 1 1 0 0,1-1-1 0 0,0 1 1 0 0,-1-1-1 0 0,1 1 261 0 0,6-8-1580 0 0</inkml:trace>
  <inkml:trace contextRef="#ctx0" brushRef="#br0" timeOffset="18084.236">1287 1900 80 0 0,'0'0'1870'0'0,"0"0"-398"0"0,0 0 26 0 0,0 0 69 0 0,0 0-76 0 0,0 0-138 0 0,0 0-268 0 0,0 0-217 0 0,0 0-149 0 0,0 0-146 0 0,0 0-158 0 0,-26 33-151 0 0,-77 100-88 0 0,101-132-169 0 0,0 1 0 0 0,0 0 1 0 0,0-1-1 0 0,0 1 0 0 0,0 0 1 0 0,1 0-1 0 0,-1 0 0 0 0,0 0 0 0 0,1 0 1 0 0,0 0-1 0 0,-1 1 0 0 0,1-1 1 0 0,0 0-1 0 0,0 1 0 0 0,0-1 1 0 0,1 1-1 0 0,-1-1 0 0 0,0 1 0 0 0,1 0 1 0 0,0-1-1 0 0,0 1 0 0 0,0-1 1 0 0,0 1-1 0 0,0 0 0 0 0,0 1-7 0 0,3 2 45 0 0,0-1 32 0 0,0 1 0 0 0,0-1 1 0 0,1 0-1 0 0,0-1 1 0 0,0 1-1 0 0,0-1 0 0 0,0 0 1 0 0,1 0-1 0 0,0 0 0 0 0,0 0 1 0 0,0-1-1 0 0,0 0 1 0 0,0 0-1 0 0,1 0 0 0 0,-1-1 1 0 0,1 0-1 0 0,0 0 1 0 0,-1 0-1 0 0,1-1 0 0 0,0 0 1 0 0,0 0-1 0 0,0 0 0 0 0,0-1 1 0 0,0 0-1 0 0,1 0 1 0 0,-1 0-1 0 0,0-1 0 0 0,0 0 1 0 0,0 0-1 0 0,-1-1 1 0 0,1 1-1 0 0,0-1 0 0 0,0 0 1 0 0,-1-1-1 0 0,1 0 1 0 0,1-1-78 0 0,3-2 144 0 0,0-1 0 0 0,0 0 1 0 0,0-1-1 0 0,-1 0 0 0 0,-1-1 1 0 0,1 0-1 0 0,-2 0 0 0 0,1 0 1 0 0,-1-1-1 0 0,0-1 0 0 0,-1 1 1 0 0,0-1-1 0 0,-1 0 0 0 0,0 0 1 0 0,-1 0-1 0 0,0-1 0 0 0,-1 1 1 0 0,0-1-1 0 0,-1 0 0 0 0,0 0 1 0 0,-1 0-1 0 0,0-11-144 0 0,-1 19-15 0 0,1-1 0 0 0,-1 1 1 0 0,0 0-1 0 0,0-1 0 0 0,0 1 1 0 0,-1 0-1 0 0,0-1 0 0 0,0 1 0 0 0,0 0 1 0 0,0 0-1 0 0,0 0 0 0 0,-1 0 1 0 0,0 0-1 0 0,0 0 0 0 0,0 0 0 0 0,0 0 1 0 0,0 1-1 0 0,-1-1 0 0 0,0 1 0 0 0,0 0 1 0 0,0-1-1 0 0,0 1 0 0 0,0 1 1 0 0,-1-1-1 0 0,1 0 0 0 0,-1 1 0 0 0,1 0 1 0 0,-4-2 14 0 0,2 2-274 0 0,0 0 0 0 0,1 1 0 0 0,-1-1 0 0 0,0 1 0 0 0,0 0 0 0 0,0 0 0 0 0,0 1 0 0 0,0-1 0 0 0,-1 1-1 0 0,1 0 1 0 0,0 1 0 0 0,0-1 0 0 0,0 1 0 0 0,0 0 0 0 0,0 0 0 0 0,0 0 0 0 0,1 1 0 0 0,-6 2 274 0 0,-44 36-8938 0 0,45-29 3602 0 0</inkml:trace>
  <inkml:trace contextRef="#ctx0" brushRef="#br0" timeOffset="21589.638">1650 1908 0 0 0,'0'0'1059'0'0,"0"0"463"0"0,0 0 407 0 0,0 0 190 0 0,0 0-126 0 0,0 0-298 0 0,0 0-339 0 0,0 0-249 0 0,0 0-143 0 0,0 0-80 0 0,3-3-81 0 0,11-10-79 0 0,-11 10-99 0 0,0 84 3317 0 0,-1 4-3860 0 0,1 84-18 0 0,9-147-1620 0 0,-12-44-1417 0 0,0-51-9052 0 0,0 58 7711 0 0</inkml:trace>
  <inkml:trace contextRef="#ctx0" brushRef="#br0" timeOffset="21840.63">1626 1635 7106 0 0,'0'0'1968'0'0,"0"0"-192"0"0,0 0-95 0 0,0 0-169 0 0,0 0-216 0 0,0 0-448 0 0,0 0-447 0 0,0 0-241 0 0,0 0-168 0 0,0 0-144 0 0,0 0-113 0 0,0 0-199 0 0,0 0-192 0 0,0 0-312 0 0,-19 15-808 0 0,19-11-1833 0 0,2-1-5241 0 0</inkml:trace>
  <inkml:trace contextRef="#ctx0" brushRef="#br0" timeOffset="22361.54">2038 1834 1168 0 0,'0'0'619'0'0,"0"0"-244"0"0,0 0-2 0 0,0 0 265 0 0,0 0 237 0 0,0 0 46 0 0,0 0-139 0 0,0 0-258 0 0,0 0-194 0 0,-8 35-120 0 0,-26 110-72 0 0,-3 38 192 0 0,24-90 305 0 0,31-127 2165 0 0,123-265-227 0 0,-112 216-2389 0 0,-18 40 71 0 0,-11 42-261 0 0,0 28-713 0 0,1 141 1070 0 0,-1-160-295 0 0,1 0 1 0 0,1 0-1 0 0,-1 0 0 0 0,1 0 1 0 0,1-1-1 0 0,0 1 0 0 0,0-1 1 0 0,0 0-1 0 0,1 0 0 0 0,0 0 0 0 0,0 0 1 0 0,1 0-1 0 0,-1-1 0 0 0,2 0 1 0 0,-1 0-1 0 0,1 0 0 0 0,-1-1 1 0 0,2 0-1 0 0,-1 0 0 0 0,0 0 0 0 0,1-1 1 0 0,0 0-1 0 0,0 0 0 0 0,0-1 1 0 0,1 0-1 0 0,-1 0 0 0 0,1-1 1 0 0,0 0-1 0 0,-1 0 0 0 0,1-1 0 0 0,0 0 1 0 0,0 0-1 0 0,0-1 0 0 0,0 0 1 0 0,0 0-1 0 0,0-1 0 0 0,1 0-56 0 0,1-5 284 0 0,0 0 0 0 0,-1-1 0 0 0,1-1 0 0 0,-1 1-1 0 0,0-1 1 0 0,-1-1 0 0 0,0 0 0 0 0,-1 0 0 0 0,1 0 0 0 0,-2-1 0 0 0,1 0-1 0 0,-2-1 1 0 0,1 1 0 0 0,-1-1 0 0 0,-1 0 0 0 0,0 0 0 0 0,0-1-1 0 0,-1 0-283 0 0,16-99-698 0 0,-15 78-2786 0 0,-1 17-2034 0 0,-1 10 1702 0 0,0-1-3216 0 0</inkml:trace>
  <inkml:trace contextRef="#ctx0" brushRef="#br0" timeOffset="22729.285">2826 1514 0 0 0,'0'0'3061'0'0,"0"0"-1202"0"0,0 0-276 0 0,0 0 145 0 0,0 0 143 0 0,0 0-45 0 0,0 0-315 0 0,0 0-416 0 0,0 0-315 0 0,0 0-156 0 0,0 0-16 0 0,0 0 62 0 0,0 0 19 0 0,6 2-50 0 0,-2 0-540 0 0,-3-2-62 0 0,1 0 0 0 0,-1 1-1 0 0,0-1 1 0 0,0 1 0 0 0,1-1 0 0 0,-1 1 0 0 0,0-1 0 0 0,0 1 0 0 0,0 0 0 0 0,0-1 0 0 0,0 1 0 0 0,0 0 0 0 0,0 0 0 0 0,0 0 0 0 0,0 0 0 0 0,0 0 0 0 0,-1 0 0 0 0,1 0-1 0 0,0 0 1 0 0,0 0 0 0 0,-1 1 0 0 0,1-1 0 0 0,-1 0 0 0 0,1 0 0 0 0,-1 0 0 0 0,0 1 0 0 0,0-1 0 0 0,1 0 0 0 0,-1 1 0 0 0,0-1 0 0 0,0 0 0 0 0,0 1 0 0 0,0 0-37 0 0,-3 28 257 0 0,2 1 1 0 0,2-1 0 0 0,0 1 0 0 0,2-1 0 0 0,6 25-258 0 0,0-1 86 0 0,-3-1-1 0 0,-2 1 1 0 0,-3 0-1 0 0,-3 24-85 0 0,2-1-44 0 0,-8-40-1210 0 0,-6-59-8898 0 0,10 1 3111 0 0,2 16 4039 0 0</inkml:trace>
  <inkml:trace contextRef="#ctx0" brushRef="#br0" timeOffset="22972.535">2535 1808 4969 0 0,'0'0'2098'0'0,"0"0"-72"0"0,0 0 29 0 0,0 0-123 0 0,0 0-278 0 0,31-2-309 0 0,101-6-266 0 0,222-37 2091 0 0,-252 35-3022 0 0,6 0-2400 0 0,-37 8-6897 0 0,-53 2 74 0 0</inkml:trace>
  <inkml:trace contextRef="#ctx0" brushRef="#br0" timeOffset="26647.678">3988 1948 0 0 0,'0'0'475'0'0,"0"0"393"0"0,0 0 267 0 0,0 0 282 0 0,0 0 211 0 0,0 0 3 0 0,0 0-217 0 0,0 0-325 0 0,0 0-329 0 0,0 0-244 0 0,0 0-133 0 0,-20 1-46 0 0,-60 6 10 0 0,77-7-300 0 0,1 0 1 0 0,0 1-1 0 0,0-1 0 0 0,0 1 1 0 0,0-1-1 0 0,0 1 1 0 0,0 0-1 0 0,0 0 0 0 0,0 0 1 0 0,0 0-1 0 0,0 0 1 0 0,0 0-1 0 0,0 1 0 0 0,1-1 1 0 0,-1 0-1 0 0,0 1 0 0 0,1 0 1 0 0,-1-1-1 0 0,1 1 1 0 0,0 0-1 0 0,0 0 0 0 0,-1-1 1 0 0,1 1-1 0 0,0 0 1 0 0,1 0-1 0 0,-1 0 0 0 0,0 0 1 0 0,1 1-1 0 0,-1-1 1 0 0,0 2-48 0 0,0 2 134 0 0,-4 7 7 0 0,2 1 0 0 0,0-1-1 0 0,0 1 1 0 0,1-1 0 0 0,1 1-1 0 0,0 0 1 0 0,1 0-1 0 0,1-1 1 0 0,0 1 0 0 0,0 0-1 0 0,2-1 1 0 0,0 3-141 0 0,-1-10 43 0 0,-1 0 0 0 0,2 0 0 0 0,-1 0 0 0 0,1 0 0 0 0,0 0-1 0 0,0 0 1 0 0,0-1 0 0 0,1 0 0 0 0,0 1 0 0 0,0-1 0 0 0,0-1 0 0 0,1 1 0 0 0,-1-1 0 0 0,1 1 0 0 0,0-1-1 0 0,1-1 1 0 0,-1 1 0 0 0,1-1 0 0 0,-1 0 0 0 0,1 0 0 0 0,0 0 0 0 0,0-1 0 0 0,1 0 0 0 0,-1 0 0 0 0,0-1-1 0 0,3 1-42 0 0,-1-1 107 0 0,-1 0-1 0 0,1-1 0 0 0,0 0 0 0 0,0-1 0 0 0,0 1 0 0 0,-1-1 0 0 0,1-1 0 0 0,0 1 0 0 0,-1-1 0 0 0,1-1 0 0 0,-1 1 0 0 0,0-1 0 0 0,0-1 0 0 0,0 1 0 0 0,0-1 0 0 0,0 0 0 0 0,-1-1 0 0 0,0 0 0 0 0,0 0 0 0 0,0 0 1 0 0,-1-1-1 0 0,1 1 0 0 0,-1-1 0 0 0,-1-1 0 0 0,1 1-106 0 0,3-5 98 0 0,0 0 1 0 0,-1 0-1 0 0,0 0 1 0 0,-1-1 0 0 0,-1 0-1 0 0,0 0 1 0 0,0-1-1 0 0,-1 0 1 0 0,-1 1 0 0 0,0-1-1 0 0,-1-1 1 0 0,0 1-1 0 0,0-10-98 0 0,-24-67-933 0 0,18 85 584 0 0,1-1 0 0 0,-1 1-1 0 0,-1 0 1 0 0,1 0-1 0 0,-1 0 1 0 0,0 1-1 0 0,0-1 1 0 0,0 1-1 0 0,0 0 1 0 0,-1 1-1 0 0,0-1 1 0 0,0 1 0 0 0,0 0-1 0 0,0 0 350 0 0,-68-11-11021 0 0,61 14 7575 0 0</inkml:trace>
  <inkml:trace contextRef="#ctx0" brushRef="#br0" timeOffset="27120.694">4352 2368 1520 0 0,'0'0'1486'0'0,"0"0"-419"0"0,0 0 109 0 0,0 0 348 0 0,0 0 275 0 0,0 0 13 0 0,0 0-256 0 0,0 0-308 0 0,0 0-233 0 0,11-33-165 0 0,37-100-169 0 0,14 15 925 0 0,-4 23-762 0 0,-63 125-1682 0 0,-1 72 792 0 0,8-96 83 0 0,1 0 0 0 0,0 0 1 0 0,1 0-1 0 0,-1 0 0 0 0,1-1 1 0 0,0 0-1 0 0,0 0 0 0 0,1 0 1 0 0,-1 0-1 0 0,1 0 0 0 0,0-1 1 0 0,0 0-1 0 0,1 0 0 0 0,-1-1 1 0 0,1 1-1 0 0,0-1 0 0 0,0 0 1 0 0,0-1-1 0 0,0 0 1 0 0,1 0-1 0 0,-1 0 0 0 0,0 0 1 0 0,1-1-1 0 0,0 0 0 0 0,-1-1 1 0 0,1 1-1 0 0,-1-1 0 0 0,1-1 1 0 0,0 1-1 0 0,1-1-37 0 0,4-1 205 0 0,0 0 1 0 0,0-1-1 0 0,0-1 1 0 0,0 0-1 0 0,0 0 1 0 0,-1-1-1 0 0,0-1 1 0 0,0 0-1 0 0,0 0 1 0 0,-1-1-1 0 0,0-1 1 0 0,0 1-1 0 0,-1-2 0 0 0,0 1 1 0 0,5-7-206 0 0,-4 4 67 0 0,0 0 0 0 0,-1 0 1 0 0,0-2-1 0 0,-1 1 0 0 0,0-1 0 0 0,-1 0 0 0 0,0 0 1 0 0,-1-1-1 0 0,-1 0 0 0 0,0 0-67 0 0,2-20-3370 0 0,-4-2-3449 0 0,-3 28-4270 0 0</inkml:trace>
  <inkml:trace contextRef="#ctx0" brushRef="#br0" timeOffset="28110.049">5394 2430 0 0 0,'0'0'612'0'0,"0"0"395"0"0,0 0 361 0 0,0 0 231 0 0,0 0 22 0 0,0 0-126 0 0,0 0-118 0 0,0 0-82 0 0,0 0-92 0 0,0 0-29 0 0,0 0-30 0 0,30 4-56 0 0,97 8-46 0 0,-124-11-968 0 0,1-1 0 0 0,-1 1 1 0 0,1-1-1 0 0,-1 0 0 0 0,1 0 1 0 0,-1 0-1 0 0,1-1 0 0 0,0 1 1 0 0,-1-1-1 0 0,1 0 0 0 0,-1 0 1 0 0,0 0-1 0 0,1-1 1 0 0,-1 1-1 0 0,0-1 0 0 0,0 0 1 0 0,0 0-1 0 0,0 0 0 0 0,2-2-74 0 0,7-5 332 0 0,16-7-106 0 0,-1-1 0 0 0,-1-1 0 0 0,-1-2 0 0 0,-1 0 0 0 0,0-2 0 0 0,-2 0 0 0 0,0-2-1 0 0,-2 0 1 0 0,0-2 0 0 0,-2 0 0 0 0,-1-1 0 0 0,-1-1 0 0 0,-2 0 0 0 0,0-1 0 0 0,4-17-226 0 0,-15 41-40 0 0,-1-1 0 0 0,-1 0 0 0 0,1 0 0 0 0,-1 1 0 0 0,0-1 0 0 0,0 0 0 0 0,0 0 0 0 0,-1 0 0 0 0,0 0 0 0 0,0 0 0 0 0,-1 0 0 0 0,1 0 0 0 0,-1 0 0 0 0,-1 0 0 0 0,1 1 0 0 0,-1-1 0 0 0,0 0 0 0 0,0 1 0 0 0,-1-1 0 0 0,0 1 0 0 0,1 0 0 0 0,-2 0 0 0 0,1 0 0 0 0,-1 0 0 0 0,1 1 0 0 0,-2-1 0 0 0,1 1 0 0 0,0 0 0 0 0,-1 0 0 0 0,1 0 0 0 0,-1 1 0 0 0,0 0 40 0 0,0 2-53 0 0,0 1 0 0 0,0 0 1 0 0,1 1-1 0 0,-1-1 1 0 0,1 1-1 0 0,-1 0 0 0 0,0 0 1 0 0,1 0-1 0 0,-1 1 1 0 0,1 0-1 0 0,0 0 0 0 0,0 0 1 0 0,0 0-1 0 0,0 0 1 0 0,0 1-1 0 0,0 0 0 0 0,0 0 1 0 0,1 0-1 0 0,-1 0 1 0 0,1 1-1 0 0,0-1 1 0 0,0 1-1 0 0,1 0 0 0 0,-1 0 1 0 0,1 0-1 0 0,-1 0 1 0 0,1 0-1 0 0,0 0 0 0 0,1 1 1 0 0,-1-1-1 0 0,1 1 1 0 0,-1 2 52 0 0,4-4 23 0 0,-1-1 1 0 0,1 1-1 0 0,0 0 1 0 0,0-1 0 0 0,0 1-1 0 0,0-1 1 0 0,0 1-1 0 0,1-1 1 0 0,-1 0 0 0 0,1 0-1 0 0,-1 0 1 0 0,1-1-1 0 0,0 1 1 0 0,0 0 0 0 0,-1-1-1 0 0,1 0 1 0 0,0 0-1 0 0,0 0 1 0 0,1 0 0 0 0,-1 0-1 0 0,0 0 1 0 0,0-1 0 0 0,0 0-1 0 0,0 1 1 0 0,1-1-1 0 0,-1-1 1 0 0,0 1 0 0 0,0 0-1 0 0,0-1 1 0 0,1 1-1 0 0,-1-1 1 0 0,0 0 0 0 0,0 0-24 0 0,7 1 55 0 0,183-23 375 0 0,-191 23-418 0 0,0 0 0 0 0,0-1 0 0 0,1 1 1 0 0,-1 0-1 0 0,0 0 0 0 0,0 0 0 0 0,1 0 0 0 0,-1 1 1 0 0,0-1-1 0 0,1 0 0 0 0,-1 1 0 0 0,0 0 0 0 0,0 0 1 0 0,0-1-1 0 0,0 1 0 0 0,0 1 0 0 0,0-1 0 0 0,0 0 1 0 0,0 0-1 0 0,0 1 0 0 0,0-1 0 0 0,-1 1 0 0 0,1-1 1 0 0,0 1-1 0 0,-1 0 0 0 0,0 0 0 0 0,1-1 0 0 0,-1 1 1 0 0,0 0-1 0 0,0 0 0 0 0,0 1 0 0 0,0-1 0 0 0,0 0 1 0 0,0 0-1 0 0,-1 0 0 0 0,1 0 0 0 0,-1 1 0 0 0,0-1 1 0 0,0 0-1 0 0,1 1 0 0 0,-1-1-12 0 0,-2 23 131 0 0,-1 0 1 0 0,-1 0-1 0 0,-1 0 1 0 0,-1 0 0 0 0,-1-1-1 0 0,-1 0 1 0 0,-1-1-1 0 0,-1 0 1 0 0,-2 0-1 0 0,-9 14-131 0 0,12-19 71 0 0,6-14-67 0 0,1 0 0 0 0,0 0 1 0 0,-1 0-1 0 0,1 1 1 0 0,0-1-1 0 0,1 1 1 0 0,-1-1-1 0 0,1 1 1 0 0,0-1-1 0 0,0 1 0 0 0,1 0 1 0 0,-1-1-1 0 0,1 1 1 0 0,0 0-1 0 0,0 0 1 0 0,1-1-1 0 0,-1 1 1 0 0,1 0-1 0 0,0-1 0 0 0,0 1 1 0 0,1-1-1 0 0,-1 1 1 0 0,1-1-1 0 0,0 1 1 0 0,0-1-1 0 0,1 0 1 0 0,2 3-5 0 0,0-3-41 0 0,0-1 0 0 0,0 0 1 0 0,0-1-1 0 0,0 1 1 0 0,1-1-1 0 0,-1 0 0 0 0,1-1 1 0 0,0 1-1 0 0,-1-1 1 0 0,1 0-1 0 0,0-1 0 0 0,0 1 1 0 0,-1-1-1 0 0,1 0 1 0 0,0-1-1 0 0,0 1 0 0 0,0-1 1 0 0,-1 0-1 0 0,1-1 1 0 0,0 1-1 0 0,0-1 41 0 0,41-24-9247 0 0,-41 21 4279 0 0,-1 2-1429 0 0</inkml:trace>
  <inkml:trace contextRef="#ctx0" brushRef="#br0" timeOffset="28318.738">6517 2176 5945 0 0,'0'0'1713'0'0,"0"0"-113"0"0,0 0 160 0 0,0 0 9 0 0,0 0-161 0 0,0 0-456 0 0,0 0-528 0 0,0 0-343 0 0,0 0-209 0 0,0 0-104 0 0,0 0-97 0 0,0 0-135 0 0,0 0-240 0 0,-9 188-552 0 0,14-181-912 0 0,-1-3-1561 0 0,-2 0-1128 0 0,0-4 272 0 0</inkml:trace>
  <inkml:trace contextRef="#ctx0" brushRef="#br0" timeOffset="28470.735">6497 1801 9346 0 0,'0'0'1096'0'0,"0"0"-248"0"0,0 0-271 0 0,0 0-161 0 0,0 0-192 0 0,0 0-584 0 0,0 0-601 0 0,0 0-399 0 0,0 0-704 0 0,0 0-985 0 0,0 0-1664 0 0</inkml:trace>
  <inkml:trace contextRef="#ctx0" brushRef="#br0" timeOffset="29964.809">6990 2070 3049 0 0,'0'0'1492'0'0,"0"0"-157"0"0,0 0 43 0 0,0 0 65 0 0,0 0-23 0 0,0 0-160 0 0,0 0-228 0 0,0 0-196 0 0,0 0-141 0 0,0 0-137 0 0,0 0-137 0 0,0 0-91 0 0,0 0-90 0 0,-28-3-39 0 0,-90-8-48 0 0,116 10-147 0 0,0 1 1 0 0,0-1-1 0 0,0 1 0 0 0,-1 0 0 0 0,1-1 0 0 0,0 1 0 0 0,0 0 0 0 0,0 0 0 0 0,-1 1 0 0 0,1-1 1 0 0,0 0-1 0 0,0 1 0 0 0,0-1 0 0 0,0 1 0 0 0,0 0 0 0 0,0-1 0 0 0,0 1 0 0 0,0 0 0 0 0,0 0 0 0 0,0 1 1 0 0,0-1-1 0 0,0 0 0 0 0,1 1 0 0 0,-1-1 0 0 0,0 1 0 0 0,1-1 0 0 0,-1 2-6 0 0,-4 4 31 0 0,-2 0-36 0 0,1 0-1 0 0,-1 1 0 0 0,1-1 0 0 0,1 2 0 0 0,0-1 0 0 0,0 1 0 0 0,0 0 0 0 0,1 0 1 0 0,0 0-1 0 0,1 1 0 0 0,0-1 0 0 0,1 1 0 0 0,0 0 0 0 0,0 0 0 0 0,1 1 1 0 0,1-1-1 0 0,-1 0 0 0 0,2 1 0 0 0,-1-1 0 0 0,2 10 6 0 0,1-16 54 0 0,-1 1 1 0 0,1-1-1 0 0,0 0 0 0 0,0 0 0 0 0,1 0 1 0 0,-1 0-1 0 0,1 0 0 0 0,0-1 0 0 0,0 1 1 0 0,0-1-1 0 0,0 0 0 0 0,1 0 0 0 0,-1 0 0 0 0,1 0 1 0 0,0 0-1 0 0,0-1 0 0 0,0 0 0 0 0,0 0 1 0 0,0 0-1 0 0,0 0 0 0 0,1-1 0 0 0,-1 1 1 0 0,1-1-1 0 0,-1 0 0 0 0,1-1 0 0 0,-1 1 1 0 0,1-1-1 0 0,-1 0 0 0 0,1 0 0 0 0,0 0 1 0 0,-1-1-1 0 0,1 1 0 0 0,-1-1 0 0 0,1 0 1 0 0,-1 0-1 0 0,0-1 0 0 0,1 0 0 0 0,-1 1 1 0 0,0-1-1 0 0,0-1 0 0 0,0 1 0 0 0,0 0 1 0 0,3-4-55 0 0,23-15 451 0 0,-1-2 0 0 0,-1-1 0 0 0,0-1 0 0 0,19-26-451 0 0,62-54 215 0 0,-108 103-220 0 0,0 0 1 0 0,0 1-1 0 0,0-1 1 0 0,0 1-1 0 0,0-1 1 0 0,0 1-1 0 0,1-1 1 0 0,-1 1-1 0 0,0 0 1 0 0,1-1-1 0 0,-1 1 0 0 0,1 0 1 0 0,0 0-1 0 0,-1 0 1 0 0,1 0-1 0 0,0 0 1 0 0,-1 1-1 0 0,1-1 1 0 0,0 1-1 0 0,0-1 1 0 0,0 1-1 0 0,0-1 1 0 0,-1 1-1 0 0,1 0 1 0 0,0 0-1 0 0,0 0 1 0 0,0 0-1 0 0,0 0 1 0 0,0 0-1 0 0,0 1 1 0 0,-1-1-1 0 0,1 1 1 0 0,0-1-1 0 0,0 1 1 0 0,0 0-1 0 0,-1-1 1 0 0,1 1-1 0 0,0 0 1 0 0,-1 0-1 0 0,1 0 1 0 0,-1 0-1 0 0,1 1 1 0 0,-1-1-1 0 0,1 0 1 0 0,-1 1-1 0 0,0-1 1 0 0,0 1-1 0 0,0-1 0 0 0,0 1 1 0 0,0 0-1 0 0,0-1 1 0 0,0 2 4 0 0,6 18-17 0 0,-1 0-1 0 0,-2 1 1 0 0,0 0 0 0 0,-1 0 0 0 0,-1 0-1 0 0,-1 0 1 0 0,-1 13 17 0 0,0-15-15 0 0,2 54-39 0 0,-4-1 1 0 0,-2 1-1 0 0,-4 0 0 0 0,-3-1 1 0 0,-10 28 53 0 0,14-67 31 0 0,-2 0 0 0 0,-2-1-1 0 0,-1 0 1 0 0,-1-1 0 0 0,-2-1 0 0 0,-1 0 0 0 0,-1-1 0 0 0,-14 17-31 0 0,30-45 8 0 0,-1 0 0 0 0,1 1 0 0 0,-1-1 0 0 0,0-1 0 0 0,1 1 0 0 0,-1 0 0 0 0,0 0 0 0 0,0-1 0 0 0,0 1 0 0 0,-1-1 0 0 0,1 1 0 0 0,0-1 0 0 0,0 0 0 0 0,-1 0 0 0 0,1 0 0 0 0,-1 0 0 0 0,1-1 0 0 0,-1 1 0 0 0,1 0 0 0 0,-1-1 0 0 0,1 0 0 0 0,-1 0 0 0 0,1 0 0 0 0,-1 0 0 0 0,0 0 0 0 0,1 0 0 0 0,-1-1 0 0 0,1 1 0 0 0,-1-1 0 0 0,1 0 0 0 0,-1 1 0 0 0,1-1 0 0 0,0 0 0 0 0,-1-1 0 0 0,1 1 0 0 0,0 0 0 0 0,0-1 0 0 0,0 1 0 0 0,0-1 0 0 0,0 0 0 0 0,0 1 0 0 0,0-1 0 0 0,0 0 0 0 0,1 0 0 0 0,-1 0 0 0 0,1-1 0 0 0,-1 1 0 0 0,1 0 0 0 0,0-2-8 0 0,-4-8-14 0 0,2 0 1 0 0,-1 0 0 0 0,2 0-1 0 0,0-1 1 0 0,0 1 0 0 0,1-1-1 0 0,0 0 1 0 0,1 1 0 0 0,1-1-1 0 0,0 0 1 0 0,1 1 0 0 0,0-1-1 0 0,1 1 1 0 0,0 0 0 0 0,1 0-1 0 0,1 0 1 0 0,0 0 0 0 0,0 1-1 0 0,1 0 1 0 0,4-6 13 0 0,37-55-44 0 0,4 3 1 0 0,3 1-1 0 0,2 3 1 0 0,4 3-1 0 0,2 2 1 0 0,7-1 43 0 0,-63 57 7 0 0,0 0 1 0 0,0-1-1 0 0,-1 0 1 0 0,1 0 0 0 0,-1-1-1 0 0,0 1 1 0 0,0-1 0 0 0,-1 0-1 0 0,0 0 1 0 0,0-1-1 0 0,0 1 1 0 0,-1-1 0 0 0,0 0-1 0 0,0 0 1 0 0,-1 0-1 0 0,0 0 1 0 0,0-1 0 0 0,-1 1-1 0 0,0 0 1 0 0,0-1 0 0 0,0-5-8 0 0,-3 13-2 0 0,1-1 0 0 0,-1 1 0 0 0,1 0 0 0 0,0-1 0 0 0,-1 1 0 0 0,1 0 0 0 0,-1 0 0 0 0,1 0 0 0 0,-1 0 0 0 0,1 0 0 0 0,-1 0 0 0 0,1 0 0 0 0,-1 0 0 0 0,1 1 0 0 0,-1-1 0 0 0,1 1 0 0 0,0-1 0 0 0,-1 1 0 0 0,1-1 0 0 0,0 1 0 0 0,-1 0 0 0 0,1 0 0 0 0,0 0 0 0 0,0-1 0 0 0,0 1 0 0 0,0 0 0 0 0,0 1 0 0 0,0-1 0 0 0,-1 0 2 0 0,-1 4 1 0 0,1 0 0 0 0,0 0 0 0 0,0 0 0 0 0,0 0 0 0 0,0 0 0 0 0,1 0 0 0 0,0 0 0 0 0,0 1 0 0 0,0-1 0 0 0,1 0 0 0 0,0 1 0 0 0,0-1 0 0 0,0 0 0 0 0,1 1 0 0 0,-1-1 0 0 0,1 0 0 0 0,1 0 0 0 0,-1 1 0 0 0,1-1 0 0 0,-1 0 0 0 0,2 0 1 0 0,-1 0-1 0 0,0-1 0 0 0,1 1 0 0 0,0-1 0 0 0,0 1 0 0 0,0-1 0 0 0,1 0 0 0 0,3 3-1 0 0,-3-1 20 0 0,0-1 1 0 0,1 0 0 0 0,0 1-1 0 0,0-2 1 0 0,0 1 0 0 0,1-1-1 0 0,-1 0 1 0 0,1 0 0 0 0,0 0-1 0 0,0-1 1 0 0,1 0 0 0 0,-1 0-1 0 0,1 0 1 0 0,-1-1 0 0 0,1 0-1 0 0,0 0 1 0 0,0-1 0 0 0,0 0-1 0 0,0 0 1 0 0,0-1 0 0 0,0 0-1 0 0,0 0 1 0 0,0 0 0 0 0,0-1-1 0 0,-1 0 1 0 0,1 0 0 0 0,0-1-1 0 0,0 0 1 0 0,0 0 0 0 0,2-2-21 0 0,55-34 409 0 0,-2-2-1 0 0,-2-3 1 0 0,25-25-409 0 0,-73 58 30 0 0,139-99 127 0 0,-151 108-159 0 0,0 1-1 0 0,0-1 1 0 0,1 1-1 0 0,-1 0 1 0 0,0-1-1 0 0,0 1 1 0 0,0-1-1 0 0,1 1 1 0 0,-1 0-1 0 0,0-1 1 0 0,1 1-1 0 0,-1 0 1 0 0,0-1-1 0 0,1 1 1 0 0,-1 0-1 0 0,0 0 1 0 0,1-1-1 0 0,-1 1 1 0 0,1 0 0 0 0,-1 0-1 0 0,0 0 1 0 0,1 0-1 0 0,-1-1 1 0 0,1 1-1 0 0,-1 0 1 0 0,1 0-1 0 0,-1 0 1 0 0,0 0-1 0 0,1 0 1 0 0,-1 0-1 0 0,1 0 1 0 0,-1 0-1 0 0,1 0 1 0 0,-1 0-1 0 0,1 1 1 0 0,-1-1-1 0 0,0 0 1 0 0,1 0-1 0 0,-1 0 1 0 0,1 0-1 0 0,-1 1 1 0 0,0-1-1 0 0,1 0 1 0 0,-1 0-1 0 0,1 1 1 0 0,-1-1-1 0 0,0 0 1 0 0,0 1-1 0 0,1-1 1 0 0,-1 0-1 0 0,0 1 1 0 0,1-1-1 0 0,-1 0 1 0 0,0 1-1 0 0,0-1 1 0 0,0 1-1 0 0,0-1 1 0 0,1 1-1 0 0,-1-1 1 0 0,0 0-1 0 0,0 1 1 0 0,0-1-1 0 0,0 1 1 0 0,0-1-1 0 0,0 1 1 0 0,0-1-1 0 0,0 1 1 0 0,0-1 2 0 0,11 20-1 0 0,31 7-69 0 0,-21-21 1696 0 0,-52-7-1156 0 0,23 1-470 0 0,-1-1 0 0 0,1 1 0 0 0,-1 0 0 0 0,1 0 0 0 0,0 1 0 0 0,-1 0 0 0 0,1 1 0 0 0,0 0-1 0 0,0 0 1 0 0,0 1 0 0 0,0 0 0 0 0,-7 4 0 0 0,7-3-35 0 0,-1 0-1 0 0,1 1 0 0 0,0 0 0 0 0,0 1 0 0 0,0 0 0 0 0,1 0 0 0 0,0 0 0 0 0,0 1 0 0 0,1 0 1 0 0,0 1-1 0 0,0-1 0 0 0,1 1 0 0 0,-1 0 0 0 0,2 1 0 0 0,-1-1 0 0 0,1 1 0 0 0,1 0 1 0 0,0 0-1 0 0,0 0 0 0 0,0 0 0 0 0,1 4 36 0 0,0-7-29 0 0,1-1-1 0 0,0 0 1 0 0,1 0 0 0 0,-1 1 0 0 0,1-1 0 0 0,0 0-1 0 0,0 1 1 0 0,1-1 0 0 0,0 0 0 0 0,0 1-1 0 0,0-1 1 0 0,0 0 0 0 0,1 0 0 0 0,0 0-1 0 0,0 0 1 0 0,0 0 0 0 0,1-1 0 0 0,-1 1-1 0 0,1-1 1 0 0,0 1 0 0 0,1-1 0 0 0,-1 0 0 0 0,1 0-1 0 0,0 0 1 0 0,2 2 29 0 0,1-2 10 0 0,0-1 0 0 0,0 1-1 0 0,0-1 1 0 0,0 0 0 0 0,0-1 0 0 0,1 0 0 0 0,-1 0-1 0 0,1 0 1 0 0,-1-1 0 0 0,1 0 0 0 0,0-1-1 0 0,0 0 1 0 0,-1 0 0 0 0,1 0 0 0 0,0-1 0 0 0,-1 0-1 0 0,1-1 1 0 0,0 1 0 0 0,-1-2 0 0 0,0 1-1 0 0,1-1-9 0 0,30-20 262 0 0,-2-2-1 0 0,-1-1 0 0 0,-2-1 0 0 0,0-2 0 0 0,-2-1 0 0 0,-1-2 0 0 0,-1-1 0 0 0,6-12-261 0 0,3-4 88 0 0,-2-2 1 0 0,-3-1-1 0 0,-2-2 0 0 0,6-18-88 0 0,-28 54-121 0 0,-1 0-1 0 0,-1-1 1 0 0,0 0-1 0 0,-2 0 1 0 0,0 0 0 0 0,-1-1-1 0 0,-1 0 1 0 0,-1 0-1 0 0,-1 0 1 0 0,0 0-1 0 0,-2 0 1 0 0,0-1 121 0 0,-1 15-50 0 0,1 1 0 0 0,0-1 0 0 0,-1 1 1 0 0,0-1-1 0 0,-1 1 0 0 0,1 0 0 0 0,-1-1 1 0 0,0 1-1 0 0,0 1 0 0 0,0-1 0 0 0,-1 0 0 0 0,0 1 1 0 0,0 0-1 0 0,0 0 0 0 0,0 0 0 0 0,-1 0 1 0 0,1 1-1 0 0,-1-1 0 0 0,0 1 0 0 0,0 1 1 0 0,0-1-1 0 0,0 1 0 0 0,-1-1 0 0 0,1 2 1 0 0,-1-1-1 0 0,1 0 0 0 0,-1 1 0 0 0,0 0 0 0 0,1 1 1 0 0,-1-1-1 0 0,0 1 0 0 0,0 0 0 0 0,0 0 1 0 0,1 1-1 0 0,-1 0 0 0 0,0 0 0 0 0,1 0 1 0 0,-1 1-1 0 0,1 0 0 0 0,-1 0 0 0 0,0 0 50 0 0,-8 2-19 0 0,0 1 0 0 0,0 1-1 0 0,1 0 1 0 0,0 1 0 0 0,0 0 0 0 0,0 1-1 0 0,1 0 1 0 0,0 1 0 0 0,1 0-1 0 0,0 1 1 0 0,0 0 0 0 0,1 1 0 0 0,0 0-1 0 0,1 1 1 0 0,1 0 0 0 0,0 1-1 0 0,0-1 1 0 0,1 1 0 0 0,1 1 0 0 0,0-1-1 0 0,1 1 1 0 0,0 0 0 0 0,1 0-1 0 0,1 1 1 0 0,0-1 0 0 0,0 7 19 0 0,1-8 11 0 0,1-1-1 0 0,0 0 1 0 0,1 1 0 0 0,1-1 0 0 0,0 1 0 0 0,0-1-1 0 0,1 1 1 0 0,1-1 0 0 0,0 0 0 0 0,0 0 0 0 0,1 0-1 0 0,1-1 1 0 0,0 1 0 0 0,1-1 0 0 0,0 0-1 0 0,0-1 1 0 0,1 0 0 0 0,1 0 0 0 0,0 0 0 0 0,0-1-1 0 0,1 0 1 0 0,2 2-11 0 0,19 11 59 0 0,1-1 0 0 0,1-1 1 0 0,0-1-1 0 0,2-2 0 0 0,0-2 0 0 0,1-1 0 0 0,0-1 0 0 0,1-3 0 0 0,20 4-59 0 0,125 5-983 0 0,-181-19 323 0 0,-29-10-14651 0 0,20 9 10566 0 0</inkml:trace>
  <inkml:trace contextRef="#ctx0" brushRef="#br0" timeOffset="30236.697">7369 1712 8898 0 0,'0'0'1987'0'0,"0"0"-488"0"0,0 0-181 0 0,0 0 30 0 0,0 0 18 0 0,0 0-138 0 0,0 0-345 0 0,0 0-383 0 0,0 0-247 0 0,0 0-100 0 0,0 0-60 0 0,0 0-40 0 0,3 4-21 0 0,18 19-1379 0 0,-17-19-1358 0 0,-2-2-1389 0 0,0-1-6371 0 0</inkml:trace>
  <inkml:trace contextRef="#ctx0" brushRef="#br0" timeOffset="48231.042">0 4117 0 0 0,'0'0'719'0'0,"0"0"300"0"0,0 0 272 0 0,0 0 77 0 0,0 0-92 0 0,0 0-140 0 0,0 0-129 0 0,0 0-66 0 0,0 0-39 0 0,13-18-44 0 0,41-53-70 0 0,37-7 1342 0 0,33-31-1025 0 0,-4-4-1 0 0,-5-6 1 0 0,17-32-1105 0 0,-112 130 3 0 0,-1-1 0 0 0,-2-1 0 0 0,0-1 0 0 0,-1 0 0 0 0,-2-1 0 0 0,0-1 0 0 0,-2 0 0 0 0,6-19-3 0 0,-17 42-25 0 0,1 1 1 0 0,-1-1-1 0 0,0 0 1 0 0,0 0-1 0 0,0 0 1 0 0,0 0-1 0 0,0 0 1 0 0,-1 0-1 0 0,1 0 1 0 0,-1 0-1 0 0,0 0 1 0 0,0 0-1 0 0,0 0 1 0 0,-1 0-1 0 0,1 0 1 0 0,0 0-1 0 0,-1 0 1 0 0,0 0-1 0 0,0 0 1 0 0,0 0-1 0 0,0 1 1 0 0,0-1-1 0 0,-1 0 0 0 0,1 0 1 0 0,-1 1-1 0 0,0-1 1 0 0,0 1-1 0 0,1 0 1 0 0,-2-1-1 0 0,1 1 1 0 0,0 0-1 0 0,0 0 1 0 0,-1 0-1 0 0,1 1 1 0 0,-1-1-1 0 0,1 0 1 0 0,-1 1-1 0 0,0 0 1 0 0,-1-1 24 0 0,-4 1-118 0 0,0 1 0 0 0,0 0 0 0 0,0 0 0 0 0,0 1 1 0 0,0 0-1 0 0,0 0 0 0 0,1 1 0 0 0,-1 0 0 0 0,0 0 0 0 0,1 1 0 0 0,-1 0 1 0 0,1 0-1 0 0,0 1 0 0 0,0-1 0 0 0,0 2 0 0 0,1-1 0 0 0,-1 1 1 0 0,-4 5 117 0 0,-98 105-651 0 0,103-109 646 0 0,1-1 0 0 0,0 1 0 0 0,0 0 0 0 0,0 0 0 0 0,1 0 0 0 0,0 1 0 0 0,0 0 0 0 0,1 0 0 0 0,0 0 0 0 0,0 0 0 0 0,0 0 0 0 0,1 0 0 0 0,0 1 0 0 0,1-1 0 0 0,-1 1 0 0 0,2 0 0 0 0,-1-1-1 0 0,1 1 1 0 0,0 7 5 0 0,3-12-8 0 0,0 1-1 0 0,1-2 0 0 0,-1 1 0 0 0,1 0 0 0 0,-1-1 0 0 0,1 1 0 0 0,0-1 0 0 0,0 0 0 0 0,0 0 1 0 0,0 0-1 0 0,0-1 0 0 0,0 0 0 0 0,0 1 0 0 0,1-2 0 0 0,-1 1 0 0 0,0 0 0 0 0,1-1 0 0 0,-1 0 1 0 0,1 0-1 0 0,-1 0 0 0 0,1 0 0 0 0,-1-1 0 0 0,0 0 0 0 0,1 0 0 0 0,1-1 9 0 0,0 2-11 0 0,17-4-16 0 0,0-1 1 0 0,-1-1-1 0 0,0 0 1 0 0,0-2-1 0 0,-1-1 1 0 0,14-7 26 0 0,-18 8-22 0 0,62-21 218 0 0,-73 66 1324 0 0,-34 90 303 0 0,10-67-1396 0 0,7-16-505 0 0,3 1 0 0 0,2-1 0 0 0,1 1 0 0 0,2 26 78 0 0,21-10-2435 0 0,-3-48-1374 0 0,6-8-3591 0 0,-12-5 4855 0 0</inkml:trace>
  <inkml:trace contextRef="#ctx0" brushRef="#br0" timeOffset="48502.064">1287 3391 1504 0 0,'0'0'1021'0'0,"0"0"-433"0"0,0 0-59 0 0,0 0 269 0 0,0 0 385 0 0,0 0 286 0 0,0 0 29 0 0,0 0-199 0 0,-27 37-324 0 0,-80 117-331 0 0,104-151-609 0 0,-1 1 0 0 0,1 0 0 0 0,0 0 1 0 0,1 1-1 0 0,-1-1 0 0 0,1 1 0 0 0,0-1 0 0 0,0 1 1 0 0,0 0-1 0 0,1-1 0 0 0,-1 1 0 0 0,1 0 0 0 0,0 0 1 0 0,1 0-1 0 0,-1 0 0 0 0,1 5-35 0 0,1 4 113 0 0,-2-10-70 0 0,0 1 0 0 0,1-1 1 0 0,-1 0-1 0 0,1 1 0 0 0,0-1 0 0 0,0 0 1 0 0,1 1-1 0 0,-1-1 0 0 0,1 0 0 0 0,0 1 1 0 0,0-1-1 0 0,1 0 0 0 0,-1 0 0 0 0,1 0 1 0 0,0 0-1 0 0,0 0 0 0 0,0 0 1 0 0,1-1-1 0 0,-1 1 0 0 0,1-1 0 0 0,0 1 1 0 0,0-1-1 0 0,0 0 0 0 0,0 0 0 0 0,1 0 1 0 0,-1-1-1 0 0,1 1 0 0 0,0-1 0 0 0,-1 0 1 0 0,4 2-44 0 0,2-2 143 0 0,-1 1 1 0 0,0-1 0 0 0,1-1 0 0 0,0 0 0 0 0,-1 0 0 0 0,1-1-1 0 0,0 1 1 0 0,-1-2 0 0 0,1 0 0 0 0,0 0 0 0 0,-1 0 0 0 0,1-1-1 0 0,-1 0 1 0 0,0-1 0 0 0,1 0 0 0 0,-1 0 0 0 0,-1-1 0 0 0,1 0 0 0 0,0 0-1 0 0,-1 0 1 0 0,0-1 0 0 0,0-1 0 0 0,0 1 0 0 0,-1-1 0 0 0,0 0-1 0 0,0-1 1 0 0,0 1 0 0 0,-1-1 0 0 0,0 0 0 0 0,0 0 0 0 0,-1-1-1 0 0,0 0 1 0 0,0 0 0 0 0,-1 0 0 0 0,2-5-144 0 0,1 4-30 0 0,0 0 0 0 0,-1-1 0 0 0,0 1 0 0 0,0-1 0 0 0,-2 0 0 0 0,1 0-1 0 0,-1 0 1 0 0,0-1 0 0 0,-1 1 0 0 0,0-1 0 0 0,-1 0 0 0 0,0 1 0 0 0,-1-1 0 0 0,0 0 0 0 0,-1 0 0 0 0,0 1 0 0 0,0-1 0 0 0,-1 1 0 0 0,-1-1 0 0 0,0 1 0 0 0,0 0-1 0 0,-4-8 31 0 0,-44-9-4533 0 0,11 24-3818 0 0,25 3 3381 0 0</inkml:trace>
  <inkml:trace contextRef="#ctx0" brushRef="#br0" timeOffset="48898.638">2145 2931 13547 0 0,'0'0'1339'0'0,"0"0"-294"0"0,0 0-134 0 0,0 0-20 0 0,0 0-16 0 0,0 0-127 0 0,0 0-233 0 0,0 0-140 0 0,0 0-55 0 0,0 0-26 0 0,0 0 17 0 0,0 0-36 0 0,0 0-39 0 0,-12 36-32 0 0,-38 115-60 0 0,29-47 91 0 0,-2 187 79 0 0,13-64-293 0 0,10-129-2767 0 0,0-92 2447 0 0,-11-14-4315 0 0,-10-34-8859 0 0,14 37 12005 0 0</inkml:trace>
  <inkml:trace contextRef="#ctx0" brushRef="#br0" timeOffset="49097.331">1701 3454 8210 0 0,'0'0'1861'0'0,"0"0"-823"0"0,0 0-192 0 0,0 0 276 0 0,0 0 209 0 0,0 0 12 0 0,0 0-217 0 0,0 0-270 0 0,36-5-226 0 0,111-15-166 0 0,-104 14-473 0 0,182-21 1091 0 0,-86 22-5737 0 0,-117 6-825 0 0,-6 2-4285 0 0</inkml:trace>
  <inkml:trace contextRef="#ctx0" brushRef="#br0" timeOffset="50169.755">2791 3520 600 0 0,'0'0'1958'0'0,"0"0"-476"0"0,0 0-181 0 0,0 0 3 0 0,0 0 18 0 0,0 0-19 0 0,0 0-73 0 0,-32 15-129 0 0,-103 47-147 0 0,54-10 433 0 0,-1 41-136 0 0,81-92-1230 0 0,0 1 0 0 0,1-1 1 0 0,-1 0-1 0 0,0 1 0 0 0,0 0 1 0 0,1-1-1 0 0,-1 1 0 0 0,1-1 1 0 0,0 1-1 0 0,-1 0 0 0 0,1-1 1 0 0,0 1-1 0 0,0 0 0 0 0,0-1 1 0 0,0 1-1 0 0,0 0 1 0 0,0-1-1 0 0,1 1 0 0 0,-1 0 1 0 0,0-1-1 0 0,1 1 0 0 0,-1-1 1 0 0,1 1-1 0 0,0-1 0 0 0,-1 1 1 0 0,1-1-1 0 0,0 1 0 0 0,0-1 1 0 0,0 0-1 0 0,0 1 0 0 0,0-1 1 0 0,1 0-1 0 0,-1 0 0 0 0,0 0 1 0 0,0 0-1 0 0,1 0 0 0 0,-1 0 1 0 0,1 0-1 0 0,-1 0 1 0 0,1 0-1 0 0,-1-1 0 0 0,1 1 1 0 0,-1-1-1 0 0,1 1 0 0 0,0-1 1 0 0,-1 0-1 0 0,1 1-21 0 0,84 7 1168 0 0,-81-8-1090 0 0,15-3 91 0 0,-1-1-1 0 0,1-1 1 0 0,-1 0-1 0 0,0-2 1 0 0,-1 0-1 0 0,0-1 1 0 0,0-1-1 0 0,-1 0 1 0 0,0-1-1 0 0,0-2 0 0 0,-1 1 1 0 0,-1-2-1 0 0,11-10-168 0 0,26-16 34 0 0,19 2-375 0 0,-63 66-25 0 0,-4-7 402 0 0,-4-18-20 0 0,-1 0-1 0 0,1-1 1 0 0,0 1 0 0 0,1 0-1 0 0,-1 0 1 0 0,1-1-1 0 0,-1 1 1 0 0,1 0-1 0 0,0-1 1 0 0,1 1 0 0 0,-1-1-1 0 0,1 1 1 0 0,-1-1-1 0 0,1 0 1 0 0,0 0 0 0 0,0 0-1 0 0,0 0 1 0 0,1 0-1 0 0,-1 0 1 0 0,1 0-1 0 0,0-1 1 0 0,-1 1 0 0 0,1-1-1 0 0,0 0 1 0 0,0 0-1 0 0,1 0 1 0 0,-1 0 0 0 0,0 0-1 0 0,1-1 1 0 0,-1 1-1 0 0,1-1 1 0 0,-1 0-1 0 0,4 0-14 0 0,6-1 98 0 0,-1 0 1 0 0,0-2 0 0 0,0 1-1 0 0,0-1 1 0 0,0-1 0 0 0,0 0-1 0 0,0-1 1 0 0,-1 0 0 0 0,1-1-1 0 0,-1 0 1 0 0,0-1 0 0 0,-1 0-1 0 0,1-1 1 0 0,-1 0 0 0 0,-1-1 0 0 0,1 0-1 0 0,1-2-99 0 0,9-5 110 0 0,33-27 181 0 0,-2-2 0 0 0,-1-2 0 0 0,39-49-291 0 0,-69 72-27 0 0,0-2-1 0 0,-2-1 0 0 0,-1 0 0 0 0,-1-1 0 0 0,-1-1 0 0 0,-1 0 0 0 0,-2-1 1 0 0,-1 0-1 0 0,-1-1 0 0 0,-1 0 0 0 0,-2-1 0 0 0,-1 0 0 0 0,-2 0 1 0 0,-1 0-1 0 0,-1-1 0 0 0,-2 1 0 0 0,-1-3 28 0 0,0 24-38 0 0,0 0 0 0 0,0 1 0 0 0,-1-1-1 0 0,-1 1 1 0 0,0 0 0 0 0,0-1 0 0 0,0 1 0 0 0,-1 1 0 0 0,-1-1 0 0 0,1 0-1 0 0,-2 1 1 0 0,1 0 0 0 0,-1 0 0 0 0,0 1 0 0 0,-1 0 0 0 0,1 0 0 0 0,-1 0-1 0 0,-1 1 1 0 0,1 0 0 0 0,-9-5 38 0 0,14 10-22 0 0,1 0 0 0 0,-1 1-1 0 0,0-1 1 0 0,0 0 0 0 0,1 1 0 0 0,-1 0 0 0 0,0-1-1 0 0,0 1 1 0 0,0 0 0 0 0,0 0 0 0 0,1 0-1 0 0,-1 0 1 0 0,0 0 0 0 0,0 0 0 0 0,0 1-1 0 0,1-1 1 0 0,-1 1 0 0 0,0-1 0 0 0,0 1-1 0 0,1-1 1 0 0,-1 1 0 0 0,0 0 0 0 0,1 0 0 0 0,-1 0-1 0 0,1 0 1 0 0,-1 0 0 0 0,1 0 0 0 0,-1 1-1 0 0,1-1 1 0 0,0 0 0 0 0,0 1 0 0 0,0-1-1 0 0,0 1 1 0 0,0-1 0 0 0,0 1 0 0 0,0-1-1 0 0,0 1 23 0 0,-24 69-70 0 0,24-66 100 0 0,-8 44 112 0 0,3 0 0 0 0,1 1 0 0 0,3-1 0 0 0,4 49-142 0 0,-1-88 6 0 0,3 37 30 0 0,2-1-1 0 0,3 1 1 0 0,1-1 0 0 0,2-1 0 0 0,6 9-36 0 0,7 32 29 0 0,69 168-232 0 0,-87-241 283 0 0,-3-4-1941 0 0,-15-16-524 0 0,-55-59-13543 0 0,60 55 15355 0 0</inkml:trace>
  <inkml:trace contextRef="#ctx0" brushRef="#br0" timeOffset="50415.64">3174 3303 5217 0 0,'0'0'1272'0'0,"0"0"-373"0"0,0 0 24 0 0,0 0 375 0 0,0 0 297 0 0,0 0 14 0 0,0 0-216 0 0,0 0-233 0 0,0 0-213 0 0,0 0-162 0 0,32 6-118 0 0,101 16-115 0 0,106-5 1772 0 0,-180-18-2085 0 0,272-39-1077 0 0,-278 34-2026 0 0,-36 5-706 0 0,1 0-3379 0 0,-9 1 290 0 0</inkml:trace>
  <inkml:trace contextRef="#ctx0" brushRef="#br0" timeOffset="50660.094">4260 3399 5849 0 0,'0'0'2219'0'0,"0"0"-372"0"0,0 0-85 0 0,0 0-13 0 0,0 0-148 0 0,0 0-289 0 0,-3 35-403 0 0,-11 113-387 0 0,11-1-245 0 0,3-144-812 0 0,4 47 843 0 0,3-37-3872 0 0,4-8-5419 0 0,-11-5 3710 0 0</inkml:trace>
  <inkml:trace contextRef="#ctx0" brushRef="#br0" timeOffset="50914.844">4264 3163 9770 0 0,'0'0'1584'0'0,"0"0"-471"0"0,0 0-417 0 0,0 0-184 0 0,0 0-136 0 0,0 0-312 0 0,0 0-456 0 0,0 0-320 0 0,0 0-344 0 0,0 0-577 0 0,0 0-1191 0 0,0 0-1153 0 0,0 0 456 0 0</inkml:trace>
  <inkml:trace contextRef="#ctx0" brushRef="#br0" timeOffset="51164.809">4634 3413 9098 0 0,'0'0'1374'0'0,"0"0"-157"0"0,0 0 23 0 0,0 0 37 0 0,0 0-62 0 0,0 0-260 0 0,0 0-359 0 0,0 0-256 0 0,0 0-166 0 0,0 0-86 0 0,0 0-38 0 0,0 0-17 0 0,0 0 14 0 0,-17 13-11 0 0,-51 42-4 0 0,65-53-29 0 0,0 0 1 0 0,1 0 0 0 0,-1 0-1 0 0,1 1 1 0 0,-1-1-1 0 0,1 1 1 0 0,0 0-1 0 0,0 0 1 0 0,0-1-1 0 0,0 1 1 0 0,1 0 0 0 0,-1 1-1 0 0,1-1 1 0 0,0 0-1 0 0,0 0 1 0 0,0 1-1 0 0,0-1 1 0 0,0 3-4 0 0,-2 8 16 0 0,0-5-21 0 0,1-1 0 0 0,-1 1 0 0 0,2 0 1 0 0,-1 0-1 0 0,1 0 0 0 0,1 1 0 0 0,-1-1 0 0 0,2 0 1 0 0,-1 0-1 0 0,1 0 0 0 0,1 0 0 0 0,-1 0 0 0 0,1 0 0 0 0,1 0 1 0 0,0-1-1 0 0,0 1 0 0 0,1-1 0 0 0,0 1 0 0 0,0-1 1 0 0,1-1-1 0 0,0 1 0 0 0,1-1 0 0 0,-1 1 0 0 0,1-1 1 0 0,1-1-1 0 0,-1 0 0 0 0,1 1 0 0 0,4 1 5 0 0,-4-4 126 0 0,1 0 0 0 0,-1-1 0 0 0,1 0 0 0 0,0 0 0 0 0,0-1 0 0 0,0 1 0 0 0,0-2 0 0 0,0 1 0 0 0,0-1 0 0 0,0-1 0 0 0,1 0 0 0 0,-1 0 0 0 0,0 0 1 0 0,0-1-1 0 0,0 0 0 0 0,1-1 0 0 0,-1 0 0 0 0,0 0 0 0 0,-1 0 0 0 0,1-1 0 0 0,0-1 0 0 0,-1 1 0 0 0,1-1 0 0 0,-1 0 0 0 0,0-1 0 0 0,-1 0 0 0 0,1 0 0 0 0,-1 0 0 0 0,0-1 0 0 0,0 0 0 0 0,-1 0 0 0 0,1 0 0 0 0,-1-1 0 0 0,3-6-126 0 0,1 2 128 0 0,-1-1 1 0 0,0 1-1 0 0,-1-1 0 0 0,0-1 0 0 0,-1 1 1 0 0,-1-1-1 0 0,0 0 0 0 0,0-1 0 0 0,-1 1 1 0 0,-1-1-1 0 0,-1 0 0 0 0,0 1 0 0 0,0-1 1 0 0,-1 0-1 0 0,-1 0 0 0 0,-1 0 1 0 0,-1-11-129 0 0,-1 17-96 0 0,0 0 0 0 0,-1 0 1 0 0,0 0-1 0 0,-1 1 1 0 0,1-1-1 0 0,-1 1 1 0 0,-1 0-1 0 0,1 1 1 0 0,-1-1-1 0 0,-1 1 1 0 0,1 0-1 0 0,-1 1 1 0 0,0-1-1 0 0,0 1 1 0 0,0 1-1 0 0,-1-1 1 0 0,0 1-1 0 0,0 1 1 0 0,0-1-1 0 0,0 1 1 0 0,-1 1-1 0 0,1 0 1 0 0,-1 0-1 0 0,1 0 1 0 0,-1 1-1 0 0,0 1 1 0 0,1-1-1 0 0,-1 1 1 0 0,0 1-1 0 0,0 0 1 0 0,-6 1 95 0 0,8 0-358 0 0,-1 0 1 0 0,2 1 0 0 0,-1 0-1 0 0,0 0 1 0 0,0 0-1 0 0,1 1 1 0 0,0 0-1 0 0,0 0 1 0 0,0 1-1 0 0,0 0 1 0 0,1 0 0 0 0,-3 3 357 0 0,-35 42-9585 0 0,36-39 2237 0 0</inkml:trace>
  <inkml:trace contextRef="#ctx0" brushRef="#br0" timeOffset="51776.311">5085 3896 2937 0 0,'0'0'2209'0'0,"0"0"-203"0"0,0 0-132 0 0,0 0-96 0 0,0 0-105 0 0,0 0-178 0 0,0 0-257 0 0,0 0-238 0 0,0 0-158 0 0,0 0-104 0 0,0 0-79 0 0,0 0-69 0 0,9-33-83 0 0,32-105-103 0 0,39-56 624 0 0,-54 144-1016 0 0,11-17-170 0 0,-41 100-1738 0 0,1-22 1812 0 0,0 0 0 0 0,1 1 0 0 0,0-1 1 0 0,1 1-1 0 0,0-1 0 0 0,0 1 0 0 0,1-1 0 0 0,1 1 0 0 0,0-1 0 0 0,1 1 0 0 0,0-1 1 0 0,1 0-1 0 0,0 1 0 0 0,0-1 0 0 0,1-1 0 0 0,1 1 0 0 0,0-1 0 0 0,0 1 0 0 0,2 0 84 0 0,-1-5 84 0 0,-1 0 0 0 0,1-1 0 0 0,0 0 0 0 0,1 0 0 0 0,-1 0 0 0 0,1-1 1 0 0,0 0-1 0 0,0 0 0 0 0,0-1 0 0 0,0 0 0 0 0,1 0 0 0 0,-1-1 0 0 0,1 0 0 0 0,0 0 0 0 0,0-1 0 0 0,0 0 0 0 0,0 0 0 0 0,0-1 0 0 0,0 0 0 0 0,-1 0 0 0 0,1-1 0 0 0,0 0 0 0 0,5-1-84 0 0,-4-2 273 0 0,-1 0 1 0 0,0 0-1 0 0,0-1 0 0 0,-1 0 1 0 0,1 0-1 0 0,-1-1 1 0 0,-1 0-1 0 0,1 0 0 0 0,-1-1 1 0 0,0 0-1 0 0,0 0 0 0 0,4-7-273 0 0,3-3 342 0 0,-2 0-1 0 0,0-2 0 0 0,0 1 0 0 0,-2-1 0 0 0,0 0 0 0 0,-2-1 0 0 0,0 0 0 0 0,1-9-341 0 0,5-102-1978 0 0,-18 117-1177 0 0,-4 6-6429 0 0,9 8 9088 0 0,-6-4-9575 0 0</inkml:trace>
  <inkml:trace contextRef="#ctx0" brushRef="#br0" timeOffset="56413.418">6911 3583 0 0 0,'17'-28'0'0'0,"-11"18"-491"0"0,-5 10 753 0 0,0-1-1 0 0,-1 1 1 0 0,1-1 0 0 0,0 0 0 0 0,-1 1 0 0 0,1-1 0 0 0,-1 0 0 0 0,1 1 0 0 0,-1-1 0 0 0,1 0 0 0 0,-1 0 0 0 0,1 0 0 0 0,-1 0-1 0 0,0 1 1 0 0,1-1 0 0 0,-1 0 0 0 0,0 0 0 0 0,0 0 0 0 0,1 0 0 0 0,-1 0 0 0 0,0 0 0 0 0,0 0 0 0 0,0 0 0 0 0,0 0 0 0 0,-1 1 0 0 0,1-1 0 0 0,0 0 0 0 0,0 0 0 0 0,0 0 0 0 0,-1 0 0 0 0,1 0-1 0 0,0 0 1 0 0,-1 0 0 0 0,1 1 0 0 0,-1-1 0 0 0,1 0 0 0 0,-1 0 0 0 0,0 1 0 0 0,1-1 0 0 0,-1 0 0 0 0,1 1 0 0 0,-1-1 0 0 0,0 1 0 0 0,0-1 0 0 0,0 0-262 0 0,-62-14 4697 0 0,0 38-3719 0 0,-43 66-1247 0 0,95-79 274 0 0,0 0-1 0 0,0 1 1 0 0,1 1-1 0 0,0 0 1 0 0,1 0-1 0 0,1 1 1 0 0,0 0-1 0 0,0 1 0 0 0,1-1 1 0 0,1 2-1 0 0,0-1 1 0 0,2 0-1 0 0,-1 1 1 0 0,2 0-1 0 0,-1 0 1 0 0,2 0-1 0 0,0 7-4 0 0,2-18 7 0 0,0 0 1 0 0,1 0-1 0 0,-1-1 0 0 0,1 1 0 0 0,0 0 0 0 0,0 0 1 0 0,1-1-1 0 0,-1 1 0 0 0,1 0 0 0 0,0-1 0 0 0,-1 0 0 0 0,2 1 1 0 0,-1-1-1 0 0,0 0 0 0 0,1 0 0 0 0,-1 0 0 0 0,1 0 0 0 0,0-1 1 0 0,0 1-1 0 0,0-1 0 0 0,0 1 0 0 0,0-1 0 0 0,1 0 1 0 0,-1 0-1 0 0,1-1 0 0 0,-1 1 0 0 0,1-1 0 0 0,-1 0 0 0 0,1 0 1 0 0,0 0-1 0 0,0 0 0 0 0,2 0-7 0 0,5 1 75 0 0,-1-1 1 0 0,0 0-1 0 0,1-1 1 0 0,-1 0-1 0 0,1 0 0 0 0,-1-1 1 0 0,1 0-1 0 0,-1-1 0 0 0,0 0 1 0 0,0-1-1 0 0,8-3-75 0 0,10-8 82 0 0,-1 0-1 0 0,-1-1 0 0 0,-1-2 1 0 0,0-1-1 0 0,-1-1 1 0 0,-1-1-1 0 0,0 0 1 0 0,-2-2-1 0 0,-1-1 1 0 0,-1 0-1 0 0,0-2 0 0 0,-2 0 1 0 0,-1-1-1 0 0,-1 0 1 0 0,7-19-82 0 0,0-62 201 0 0,-43 112-777 0 0,16 3 591 0 0,-1 1 1 0 0,1 0-1 0 0,1 0 1 0 0,0 0-1 0 0,0 1 1 0 0,1 0-1 0 0,0 0 1 0 0,1-1-1 0 0,0 1 1 0 0,0 1-1 0 0,1-1 0 0 0,0 0 1 0 0,1 0-1 0 0,1 0 1 0 0,-1 1-1 0 0,1-1 1 0 0,2 7-16 0 0,1-5 21 0 0,1-1 1 0 0,0 0-1 0 0,0 0 1 0 0,1 0-1 0 0,0 0 0 0 0,1-1 1 0 0,0 0-1 0 0,1 0 1 0 0,0-1-1 0 0,1 0 1 0 0,2 2-22 0 0,-2-3 18 0 0,1 0 1 0 0,0-1 0 0 0,0 0-1 0 0,0-1 1 0 0,1 0 0 0 0,0 0-1 0 0,1-1 1 0 0,-1 0 0 0 0,1-1-1 0 0,0-1 1 0 0,0 0 0 0 0,0 0-1 0 0,0-1 1 0 0,0-1 0 0 0,1 0 0 0 0,-1-1-1 0 0,1 0 1 0 0,-1-1 0 0 0,8-1-19 0 0,-3-3 61 0 0,0-1 0 0 0,0-1 0 0 0,-1 0 0 0 0,1-1 0 0 0,-1-1 1 0 0,-1 0-1 0 0,0-2 0 0 0,-1 1 0 0 0,1-2 0 0 0,-2 0 0 0 0,0 0 1 0 0,0-2-1 0 0,-2 1 0 0 0,1-1 0 0 0,8-16-61 0 0,109-179 724 0 0,-129 208-721 0 0,0 0-1 0 0,1 1 1 0 0,-1-1 0 0 0,0 0-1 0 0,1 1 1 0 0,-1-1 0 0 0,1 0-1 0 0,-1 1 1 0 0,1-1-1 0 0,-1 1 1 0 0,1-1 0 0 0,-1 1-1 0 0,1-1 1 0 0,-1 1 0 0 0,1-1-1 0 0,0 1 1 0 0,-1 0-1 0 0,1-1 1 0 0,0 1 0 0 0,-1 0-1 0 0,1 0 1 0 0,0-1 0 0 0,0 1-1 0 0,-1 0 1 0 0,1 0-1 0 0,0 0 1 0 0,-1 0 0 0 0,1 0-1 0 0,0 0 1 0 0,0 0 0 0 0,-1 0-1 0 0,1 0 1 0 0,0 0 0 0 0,0 0-1 0 0,-1 1 1 0 0,1-1-1 0 0,0 0 1 0 0,-1 0 0 0 0,1 1-1 0 0,0-1 1 0 0,-1 0 0 0 0,1 1-1 0 0,0-1 1 0 0,-1 1-1 0 0,1-1 1 0 0,-1 1 0 0 0,1-1-1 0 0,-1 1 1 0 0,1-1 0 0 0,-1 1-1 0 0,0 0 1 0 0,1 0-3 0 0,24 36 35 0 0,-10 4 26 0 0,-2 0 0 0 0,-1 1 1 0 0,-3 0-1 0 0,2 21-61 0 0,-6-33 31 0 0,3 113 148 0 0,-8-139-187 0 0,0-1 0 0 0,-1 1-1 0 0,1-1 1 0 0,-1 1 0 0 0,0-1 0 0 0,0 1 0 0 0,0-1 0 0 0,-1 0-1 0 0,1 1 1 0 0,-1-1 0 0 0,0 0 0 0 0,0 0 0 0 0,0 0-1 0 0,0 0 1 0 0,-1-1 0 0 0,1 1 0 0 0,-1 0 0 0 0,1-1 0 0 0,-1 0-1 0 0,0 0 1 0 0,0 0 0 0 0,0 0 0 0 0,0 0 0 0 0,0 0 0 0 0,-1-1-1 0 0,1 1 1 0 0,0-1 0 0 0,-1 0 0 0 0,1 0 0 0 0,-1-1-1 0 0,1 1 1 0 0,-1-1 0 0 0,0 1 0 0 0,1-1 0 0 0,-1 0 0 0 0,0 0 8 0 0,-2 0-89 0 0,0 0 1 0 0,0 0 0 0 0,0-1 0 0 0,0 0 0 0 0,0 0 0 0 0,0 0 0 0 0,1-1 0 0 0,-1 1 0 0 0,0-2 0 0 0,1 1 0 0 0,-1 0 0 0 0,1-1 0 0 0,0 0 0 0 0,0 0 0 0 0,0-1 0 0 0,0 0 0 0 0,0 1 0 0 0,1-1 0 0 0,0-1 0 0 0,0 1 0 0 0,-1-2 88 0 0,4 4-29 0 0,1 0 0 0 0,0 0 0 0 0,0 1 0 0 0,0-1 0 0 0,0 0 0 0 0,1 0 0 0 0,-1 0 0 0 0,0 0-1 0 0,1 1 1 0 0,-1-1 0 0 0,1 0 0 0 0,0 0 0 0 0,0 1 0 0 0,-1-1 0 0 0,1 0 0 0 0,0 1 0 0 0,0-1 0 0 0,1 1 0 0 0,-1-1 0 0 0,0 1 0 0 0,0 0 0 0 0,1 0 0 0 0,-1-1 0 0 0,1 1 0 0 0,-1 0 0 0 0,1 0 0 0 0,-1 0 0 0 0,1 0 0 0 0,0 1 0 0 0,-1-1 0 0 0,1 0-1 0 0,0 1 1 0 0,0-1 0 0 0,-1 1 0 0 0,1 0 0 0 0,0-1 0 0 0,0 1 0 0 0,0 0 0 0 0,0 0 0 0 0,-1 0 0 0 0,1 0 0 0 0,1 1 29 0 0,8-5 10 0 0,301-68 53 0 0,-264 63-341 0 0,20-6-2251 0 0,-27-2-6452 0 0,-34 13 2253 0 0</inkml:trace>
  <inkml:trace contextRef="#ctx0" brushRef="#br0" timeOffset="59728.76">9551 3520 1888 0 0,'0'0'1547'0'0,"0"0"63"0"0,0 0 116 0 0,0 0 160 0 0,0 0 162 0 0,0 0-97 0 0,0 0-356 0 0,0 0-433 0 0,0 0-438 0 0,0 0-315 0 0,0 0-199 0 0,0 0-101 0 0,-3 1 126 0 0,23 25 124 0 0,-1 1 0 0 0,-1 1 0 0 0,-2 1 0 0 0,-1 1 1 0 0,-1 0-1 0 0,2 8-359 0 0,64 124 267 0 0,-2-3-153 0 0,-59-119-66 0 0,-18-39-25 0 0,-1-1-6 0 0,0 0-1 0 0,0-55 1893 0 0,18-86-1768 0 0,56-131 8 0 0,-63 238-133 0 0,37-68-22 0 0,-26 76-1929 0 0,-36 12-6132 0 0,4 6-830 0 0,6 5 5847 0 0</inkml:trace>
  <inkml:trace contextRef="#ctx0" brushRef="#br0" timeOffset="60298.494">9427 3237 0 0 0,'0'0'724'0'0,"0"0"-174"0"0,0 0 30 0 0,0 0 367 0 0,0 0 484 0 0,0 0 344 0 0,0 0 45 0 0,0 0-201 0 0,0 0-284 0 0,0 0-227 0 0,0 0-160 0 0,0 0-113 0 0,0 0-43 0 0,34-1-54 0 0,105-2-53 0 0,49-15 1569 0 0,82-8 115 0 0,-283 25-2314 0 0,-1 1 0 0 0,1-2 1 0 0,0 0-1 0 0,0-1 0 0 0,0 0 1 0 0,0-1-1 0 0,0 0 0 0 0,0-1 1 0 0,1-1-1 0 0,0 0 0 0 0,0 0 1 0 0,1-1-1 0 0,0-1 0 0 0,0 0 0 0 0,0 0 1 0 0,1-1-1 0 0,1 0 0 0 0,-1-1 1 0 0,2 0-1 0 0,-1-1 0 0 0,1 0 1 0 0,1 0-1 0 0,-4-8-55 0 0,4 8-502 0 0,-9-20-818 0 0,16 12-6081 0 0,3 18 2457 0 0,1 1-2671 0 0</inkml:trace>
  <inkml:trace contextRef="#ctx0" brushRef="#br0" timeOffset="61148.72">10436 3638 0 0 0,'0'0'519'0'0,"0"0"444"0"0,0 0 380 0 0,0 0 138 0 0,0 0-94 0 0,0 0-156 0 0,0 0-131 0 0,0 0-99 0 0,0 0-69 0 0,0 0-71 0 0,23 1-55 0 0,139-3 1281 0 0,95-8 111 0 0,-237 17-4189 0 0,-25 9-11223 0 0,1-13 12510 0 0</inkml:trace>
  <inkml:trace contextRef="#ctx0" brushRef="#br0" timeOffset="61380.784">10401 3841 3009 0 0,'0'0'904'0'0,"0"0"-240"0"0,0 0 71 0 0,0 0 377 0 0,0 0 406 0 0,0 0 126 0 0,0 0-156 0 0,0 0-262 0 0,0 0-231 0 0,0 0-174 0 0,0 0-138 0 0,0 0-127 0 0,36 1-136 0 0,114 4-114 0 0,-3-4 203 0 0,-30-3-203 0 0,-57 1-2276 0 0,-3 0-5624 0 0,-44 1 262 0 0</inkml:trace>
  <inkml:trace contextRef="#ctx0" brushRef="#br0" timeOffset="68532.844">11388 3988 0 0 0,'0'0'679'0'0,"0"0"390"0"0,0 0 137 0 0,0 0-35 0 0,0 0-108 0 0,0 0-123 0 0,0 0-105 0 0,13 3 3822 0 0,-10 1-4419 0 0,1-1 0 0 0,-1 0 0 0 0,1-1 0 0 0,0 1 0 0 0,0-1 1 0 0,0 0-1 0 0,0 0 0 0 0,0 0 0 0 0,0 0 0 0 0,1-1 0 0 0,-1 0 0 0 0,1 1 0 0 0,-1-2 0 0 0,1 1 1 0 0,-1 0-1 0 0,1-1 0 0 0,-1 0 0 0 0,1 0 0 0 0,-1 0 0 0 0,2-1-238 0 0,9-1 228 0 0,0-1 0 0 0,-1-1 0 0 0,1 0 1 0 0,-1-1-1 0 0,1-1 0 0 0,-2 0 0 0 0,1-1 0 0 0,-1 0 0 0 0,0-1 0 0 0,6-5-228 0 0,-11 8 61 0 0,31-18 59 0 0,-2-2-1 0 0,0-1 1 0 0,-2-2 0 0 0,-1-2-1 0 0,-2-1 1 0 0,0-1 0 0 0,-3-2 0 0 0,3-6-120 0 0,-29 37 16 0 0,0-1 0 0 0,0 0 1 0 0,-1 0-1 0 0,1 0 1 0 0,-1 0-1 0 0,0-1 0 0 0,0 1 1 0 0,-1-1-1 0 0,1 1 1 0 0,-1-1-1 0 0,0 1 0 0 0,0-1 1 0 0,-1 0-1 0 0,0 1 0 0 0,1-1 1 0 0,-1 0-1 0 0,-1-1-16 0 0,-1 4-52 0 0,0 0 0 0 0,0 1 0 0 0,-1-1 0 0 0,1 1 0 0 0,-1-1 0 0 0,1 1 0 0 0,-1 0 0 0 0,0 0 0 0 0,1 0 0 0 0,-1 0 0 0 0,0 1 0 0 0,0-1-1 0 0,1 1 1 0 0,-1-1 0 0 0,0 1 0 0 0,0 0 0 0 0,0 0 0 0 0,0 1 0 0 0,1-1 0 0 0,-1 0 52 0 0,0 0-83 0 0,-8 3 39 0 0,0-1 0 0 0,0 2-1 0 0,0-1 1 0 0,1 1 0 0 0,-1 1 0 0 0,1 0 0 0 0,1 0 0 0 0,-1 1-1 0 0,1 1 1 0 0,0-1 0 0 0,0 1 0 0 0,0 1 0 0 0,1 0-1 0 0,0 0 1 0 0,-4 7 44 0 0,5-9 33 0 0,1 0 0 0 0,0 1 0 0 0,0 0 1 0 0,1 0-1 0 0,0 1 0 0 0,0-1 0 0 0,1 1 0 0 0,0 0 0 0 0,0 1 0 0 0,1-1 0 0 0,0 1 0 0 0,1-1 0 0 0,-1 1 0 0 0,2 0 0 0 0,-2 8-33 0 0,6-8 57 0 0,0 1 1 0 0,0-1-1 0 0,1 0 0 0 0,0 0 0 0 0,1 0 0 0 0,0-1 0 0 0,0 1 1 0 0,1-1-1 0 0,0-1 0 0 0,0 1 0 0 0,1-1 0 0 0,0 0 0 0 0,0 0 0 0 0,0-1 1 0 0,1 0-1 0 0,0 0 0 0 0,1-1 0 0 0,-1 0 0 0 0,1-1 0 0 0,0 1 1 0 0,3-1-58 0 0,2 3 49 0 0,1-2 0 0 0,0 0 1 0 0,0-1-1 0 0,0 0 1 0 0,0-1-1 0 0,1-1 0 0 0,0 0 1 0 0,-1-2-1 0 0,1 1 1 0 0,-1-2-1 0 0,1 0 0 0 0,0-1 1 0 0,-1 0-1 0 0,0-2 1 0 0,1 1-1 0 0,-1-2 0 0 0,-1 0 1 0 0,1-1-1 0 0,-1 0 1 0 0,0-1-1 0 0,0-1 0 0 0,9-7-49 0 0,8-1 33 0 0,-2-1-1 0 0,1-1 0 0 0,-2-2 1 0 0,-1-1-1 0 0,0-1 0 0 0,-2-1 0 0 0,0-1 1 0 0,-2-2-1 0 0,-1 0 0 0 0,9-14-32 0 0,-28 35 1 0 0,0 0 0 0 0,-1 1 0 0 0,1-1 0 0 0,-1 0 0 0 0,0 0-1 0 0,0 0 1 0 0,-1 0 0 0 0,0-1 0 0 0,1 1 0 0 0,-2 0 0 0 0,1-1 0 0 0,-1 1-1 0 0,1 0 1 0 0,-2-5-1 0 0,-43 2-601 0 0,34 10 559 0 0,0 1 0 0 0,1 0 1 0 0,-1 1-1 0 0,1 0 0 0 0,0 0 1 0 0,0 1-1 0 0,0 0 0 0 0,1 1 0 0 0,0 0 1 0 0,0 0-1 0 0,0 1 0 0 0,1 0 1 0 0,0 0-1 0 0,0 1 0 0 0,1 0 0 0 0,0 0 1 0 0,0 0-1 0 0,1 1 0 0 0,0 0 1 0 0,0 0-1 0 0,1 0 0 0 0,-1 4 42 0 0,3-8 2 0 0,0-1 0 0 0,0 0 0 0 0,0 1 1 0 0,1-1-1 0 0,-1 1 0 0 0,1 0 0 0 0,0-1 0 0 0,1 1 0 0 0,-1 0 0 0 0,1 0 0 0 0,0-1 0 0 0,0 1 0 0 0,0 0 0 0 0,1 0 1 0 0,-1-1-1 0 0,1 1 0 0 0,1 0 0 0 0,-1-1 0 0 0,1 1 0 0 0,-1-1 0 0 0,1 0 0 0 0,0 1 0 0 0,1 0-2 0 0,9 4 55 0 0,0 0-1 0 0,1 0 0 0 0,0-1 1 0 0,0-1-1 0 0,1 0 1 0 0,0-1-1 0 0,0-1 0 0 0,0 0 1 0 0,1-1-1 0 0,-1 0 0 0 0,1-1 1 0 0,0-1-1 0 0,0 0 1 0 0,0-1-1 0 0,1-1 0 0 0,-1 0 1 0 0,0-1-1 0 0,4-2-54 0 0,13 0 84 0 0,1-2-1 0 0,-1-1 0 0 0,-1-2 1 0 0,1-1-1 0 0,-1-1 1 0 0,-1-2-1 0 0,0-1 1 0 0,-1-1-1 0 0,12-9-83 0 0,-19 11 32 0 0,-1 0 0 0 0,-1-1 0 0 0,0-2 0 0 0,-1 0 0 0 0,-1 0 0 0 0,0-2 0 0 0,-1 0 0 0 0,-1-1 0 0 0,-1-1 0 0 0,0 0 0 0 0,-1-1 0 0 0,7-16-32 0 0,-19 35-6 0 0,-1 0 1 0 0,0-1-1 0 0,0 1 1 0 0,0 0-1 0 0,0-1 0 0 0,0 1 1 0 0,0-1-1 0 0,0 1 0 0 0,0-1 1 0 0,0 0-1 0 0,-1 1 1 0 0,1-1-1 0 0,-1 0 0 0 0,1 1 1 0 0,-1-1-1 0 0,0 0 0 0 0,1 0 1 0 0,-1 1-1 0 0,0-1 1 0 0,0 0-1 0 0,0 0 0 0 0,0 1 1 0 0,-1-1-1 0 0,1 0 0 0 0,0 0 1 0 0,-1 1-1 0 0,0-1 1 0 0,1 0-1 0 0,-1 1 0 0 0,0-1 1 0 0,0 1-1 0 0,1-1 1 0 0,-1 1-1 0 0,0-1 0 0 0,-1 1 1 0 0,1-1-1 0 0,0 1 0 0 0,0 0 1 0 0,-1 0-1 0 0,1 0 1 0 0,0 0-1 0 0,-2-1 6 0 0,-1 2-32 0 0,0 0 1 0 0,0 0-1 0 0,1 0 1 0 0,-1 1-1 0 0,0 0 0 0 0,0 0 1 0 0,1 0-1 0 0,-1 0 1 0 0,1 1-1 0 0,-1-1 0 0 0,1 1 1 0 0,-1 0-1 0 0,1 0 1 0 0,0 0-1 0 0,0 0 0 0 0,0 1 1 0 0,0-1-1 0 0,0 1 1 0 0,1 0-1 0 0,-1 0 0 0 0,1 0 1 0 0,0 0-1 0 0,-1 0 32 0 0,-7 11 2 0 0,1 0 1 0 0,0 1-1 0 0,1 0 0 0 0,0 0 0 0 0,1 1 0 0 0,1 0 0 0 0,1 0 1 0 0,0 1-1 0 0,1-1 0 0 0,1 1 0 0 0,0 0 0 0 0,1 0 1 0 0,1 0-1 0 0,1 3-2 0 0,1-15 4 0 0,0 0-1 0 0,0 1 1 0 0,1-1 0 0 0,-1 0 0 0 0,1-1 0 0 0,0 1 0 0 0,0 0-1 0 0,1-1 1 0 0,0 1 0 0 0,0-1 0 0 0,0 1 0 0 0,0-1 0 0 0,0 0-1 0 0,1-1 1 0 0,0 1 0 0 0,0-1 0 0 0,0 1 0 0 0,0-1 0 0 0,0 0-1 0 0,1-1 1 0 0,-1 1 0 0 0,1-1 0 0 0,0 0 0 0 0,0 0-1 0 0,0 0 1 0 0,0-1 0 0 0,2 1-4 0 0,1 1-198 0 0,0-1 0 0 0,0 0 0 0 0,0 0 0 0 0,1-1 0 0 0,-1 0 0 0 0,1-1 0 0 0,-1 1 0 0 0,1-2 0 0 0,-1 1 0 0 0,0-1 0 0 0,1-1 0 0 0,-1 1 0 0 0,0-1 0 0 0,0-1 0 0 0,0 1 0 0 0,7-5 198 0 0,13-26-5276 0 0,-22-10-5611 0 0,-6 35 9113 0 0</inkml:trace>
  <inkml:trace contextRef="#ctx0" brushRef="#br0" timeOffset="69214.166">11834 3303 0 0 0,'0'0'1334'0'0,"0"0"117"0"0,0 0 21 0 0,0 0-45 0 0,0 0-81 0 0,0 0-117 0 0,0 0-133 0 0,0 0-135 0 0,0 0-133 0 0,-11 3-96 0 0,-30 9-16 0 0,116-9 4474 0 0,431-16 571 0 0,-263 4-5100 0 0,298-42-45 0 0,-483 51-521 0 0,-84 0 884 0 0,-97-41-294 0 0,104 32-597 0 0,0-1 1 0 0,1-1-1 0 0,0 0 0 0 0,0-2 0 0 0,2 0 1 0 0,-1 0-1 0 0,2-2 0 0 0,0 0 1 0 0,0-1-1 0 0,1-1-88 0 0,5 4-233 0 0,-9-9 395 0 0,3 16-4967 0 0,8 25-9060 0 0,2-12 5144 0 0</inkml:trace>
  <inkml:trace contextRef="#ctx0" brushRef="#br0" timeOffset="70016.776">14181 3483 0 0 0,'0'0'1939'0'0,"0"0"-423"0"0,0 0-146 0 0,0 0 118 0 0,0 0 214 0 0,0 0 146 0 0,0 0-59 0 0,0 0-249 0 0,0 0-294 0 0,0 0-269 0 0,0 0-205 0 0,-19 4-113 0 0,-58 12-63 0 0,23 13 1171 0 0,30-10-1379 0 0,1 1-1 0 0,1 1 0 0 0,0 1 1 0 0,2 1-1 0 0,1 0 0 0 0,-6 12-387 0 0,-67 73 224 0 0,77-92-280 0 0,0-1 0 0 0,-2-1 0 0 0,0 0 0 0 0,0-1 0 0 0,-1-1 0 0 0,-1-1 0 0 0,0 0 0 0 0,0-1 0 0 0,-5 0 56 0 0,-21-5-2619 0 0,22-25-7321 0 0,18 13 5532 0 0,3 3 122 0 0</inkml:trace>
  <inkml:trace contextRef="#ctx0" brushRef="#br0" timeOffset="70334.662">13658 3366 2345 0 0,'0'0'1530'0'0,"0"0"-521"0"0,0 0-306 0 0,0 0 138 0 0,0 0 465 0 0,0 0 403 0 0,0 0 82 0 0,0 0-181 0 0,0 0-338 0 0,0 0-307 0 0,0 0-177 0 0,0 0-89 0 0,0 0-31 0 0,7 14-2 0 0,24 47 9 0 0,32 22 2065 0 0,64 83-1141 0 0,-103-132-1537 0 0,1-1 1 0 0,1-1 0 0 0,1-1-1 0 0,2-2 1 0 0,2 0 0 0 0,11 7-63 0 0,-35-31-174 0 0,22 17 6 0 0,-14-16-2794 0 0,-12-6-140 0 0,-3 0-264 0 0,0 0-3561 0 0,0 0 334 0 0</inkml:trace>
  <inkml:trace contextRef="#ctx0" brushRef="#br0" timeOffset="71001.475">14674 3517 0 0 0,'0'0'460'0'0,"0"0"60"0"0,0 0 114 0 0,0 0 289 0 0,0 0 354 0 0,0 0 257 0 0,0 0 69 0 0,0 0-84 0 0,0 0-122 0 0,0 0-140 0 0,0 0-165 0 0,0 0-123 0 0,0 0-108 0 0,6 15-124 0 0,19 49-125 0 0,-13 40 825 0 0,-13-78-1228 0 0,1 0-76 0 0,-1 0 1 0 0,-2 0-1 0 0,-1 0 0 0 0,0-1 1 0 0,-2 1-1 0 0,-1-1 1 0 0,-10 24-134 0 0,12-36-119 0 0,2-5 1847 0 0,2-23-159 0 0,4-28-1422 0 0,2-1 1 0 0,1 1-1 0 0,3 0 1 0 0,1 0 0 0 0,3 1-1 0 0,1 1 1 0 0,5-8-148 0 0,-13 33-3 0 0,0 0-1 0 0,1 0 0 0 0,0 1 1 0 0,2 0-1 0 0,-1 0 1 0 0,2 1-1 0 0,0 0 1 0 0,1 1-1 0 0,0 0 1 0 0,1 1-1 0 0,0 0 0 0 0,1 1 1 0 0,0 0-1 0 0,1 1 1 0 0,13-7 3 0 0,-24 15 0 0 0,0 0 0 0 0,-1 1-1 0 0,1 0 1 0 0,0 0 0 0 0,0 0 0 0 0,0 0 0 0 0,0 0 0 0 0,-1 0 0 0 0,1 1 0 0 0,1-1 0 0 0,-1 1-1 0 0,0 0 1 0 0,0 0 0 0 0,0 0 0 0 0,0 0 0 0 0,0 1 0 0 0,0-1 0 0 0,0 1 0 0 0,0 0 0 0 0,-1 0 0 0 0,1 0-1 0 0,0 0 1 0 0,0 0 0 0 0,0 1 0 0 0,-1-1 0 0 0,1 1 0 0 0,-1 0 0 0 0,1-1 0 0 0,-1 1 0 0 0,0 0 0 0 0,0 1-1 0 0,0-1 1 0 0,0 0 0 0 0,0 1 0 0 0,0-1 0 0 0,0 1 0 0 0,-1-1 0 0 0,0 1 0 0 0,1 1 0 0 0,2 9 36 0 0,0 0 1 0 0,-1 0 0 0 0,-1 0 0 0 0,-1 1-1 0 0,0-1 1 0 0,0 0 0 0 0,-1 1 0 0 0,-2 8-37 0 0,2 12-950 0 0,0-34 224 0 0,-2-1-11418 0 0,2-1 10357 0 0,0 2-5029 0 0</inkml:trace>
  <inkml:trace contextRef="#ctx0" brushRef="#br0" timeOffset="71566.741">14508 3255 2312 0 0,'0'0'1346'0'0,"0"0"-88"0"0,0 0 166 0 0,0 0 314 0 0,0 0 235 0 0,0 0 0 0 0,0 0-249 0 0,0 0-275 0 0,0 0-237 0 0,0 0-197 0 0,0 0-136 0 0,0 0-121 0 0,0 0-95 0 0,34 1-95 0 0,108 4-94 0 0,-56-4 320 0 0,0-4 0 0 0,73-13-794 0 0,-27 2 163 0 0,-73 7-56 0 0,-59 7-75 0 0,0 0 46 0 0,0 0 21 0 0,0 0 17 0 0,0 0-1 0 0,0 0-22 0 0,0 0-8 0 0,0 0-11 0 0,0 0-16 0 0,0 0-26 0 0,0 0-4 0 0,0 0-6 0 0,0 0 3 0 0,0 0-13 0 0,0 0-8 0 0,0 0-9 0 0,0 0 23 0 0,0 0 14 0 0,0 0 11 0 0,0 0 20 0 0,0 0 19 0 0,0 0 26 0 0,0 0 8 0 0,0 0-9 0 0,-25-15 617 0 0,6 2-595 0 0,1 3-210 0 0,1-1 1 0 0,1 0-1 0 0,0-1 1 0 0,0-1-1 0 0,1-1 1 0 0,1 0 0 0 0,0-1-1 0 0,1-1 1 0 0,1 0-1 0 0,-3-4 81 0 0,1-6-1501 0 0,3 8-1165 0 0,2 1-4205 0 0,6 11-4400 0 0</inkml:trace>
  <inkml:trace contextRef="#ctx0" brushRef="#br0" timeOffset="105414.34">15396 3984 2072 0 0,'0'0'1542'0'0,"0"0"-247"0"0,0 0-91 0 0,0 0 97 0 0,0 0 207 0 0,0 0 80 0 0,0 0-139 0 0,0 0-248 0 0,0 0-249 0 0,0 0-201 0 0,0 0-121 0 0,7 12 1695 0 0,-9-2-2004 0 0,0 0-1 0 0,-1 0 0 0 0,0 0 0 0 0,0-1 1 0 0,-1 1-1 0 0,0-1 0 0 0,-1 0 0 0 0,0 0 0 0 0,0 0 1 0 0,-1-1-1 0 0,0 0 0 0 0,-1 0 0 0 0,-3 3-320 0 0,0 2 221 0 0,-132 133 589 0 0,145-162-4653 0 0,10 1 563 0 0,-3 2-2452 0 0,-1-1-4425 0 0</inkml:trace>
</inkml:ink>
</file>

<file path=ppt/ink/ink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07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334 483 0 0 0,'0'0'595'0'0,"0"0"625"0"0,0 0 308 0 0,0 0 33 0 0,0 0-173 0 0,0 0-236 0 0,0 0-138 0 0,0 0-57 0 0,0 0-8 0 0,3-3 6748 0 0,-35 36-6027 0 0,-166 212-338 0 0,111-145-1233 0 0,67-67-2304 0 0,42-44-12804 0 0,-20 8 11061 0 0</inkml:trace>
  <inkml:trace contextRef="#ctx0" brushRef="#br0" timeOffset="1">61 409 0 0 0,'0'0'1090'0'0,"0"0"-98"0"0,0 0 136 0 0,0 0 327 0 0,0 0 239 0 0,0 0 38 0 0,0 0-268 0 0,0 0-358 0 0,0 0-299 0 0,0 0-151 0 0,0 0-49 0 0,0 0-8 0 0,-3-1-10 0 0,-6 9 1344 0 0,29 14 883 0 0,-15-18-2644 0 0,23 24 1287 0 0,-11-13-1062 0 0,-1 1 0 0 0,0 0 0 0 0,-2 2 0 0 0,0-1 0 0 0,-1 2 0 0 0,10 18-397 0 0,63 150 517 0 0,-81-177-853 0 0,13 19 476 0 0,5-23-5458 0 0,-16-20-4839 0 0,-4 13 2630 0 0</inkml:trace>
  <inkml:trace contextRef="#ctx0" brushRef="#br0" timeOffset="2">81 188 0 0 0,'0'0'1078'0'0,"0"0"427"0"0,0 0 324 0 0,0 0 60 0 0,0 0-166 0 0,0 0-200 0 0,0 0-176 0 0,0 0-129 0 0,0 0-109 0 0,0 0-83 0 0,0 0-74 0 0,1-5-76 0 0,0 1-477 0 0,0-1 0 0 0,1 1 0 0 0,-1-1 0 0 0,1 1 0 0 0,0 0-1 0 0,0-1 1 0 0,1 1 0 0 0,-1 0 0 0 0,1 1 0 0 0,0-1 0 0 0,0 0 0 0 0,0 1-1 0 0,0-1 1 0 0,0 1 0 0 0,3-2-399 0 0,139-105 1831 0 0,-143 109-1835 0 0,0 0-1 0 0,1 0 1 0 0,-1 0 0 0 0,1 0-1 0 0,-1 0 1 0 0,0 1-1 0 0,1-1 1 0 0,-1 1 0 0 0,1 0-1 0 0,-1 0 1 0 0,1 0 0 0 0,-1 0-1 0 0,1 0 1 0 0,-1 0-1 0 0,1 1 1 0 0,-1-1 0 0 0,1 1-1 0 0,-1 0 1 0 0,1 0-1 0 0,-1-1 1 0 0,1 2 4 0 0,4 4 38 0 0,0 1 1 0 0,-1 0-1 0 0,0 0 0 0 0,0 0 0 0 0,-1 1 1 0 0,0 0-1 0 0,0 0 0 0 0,0 0 0 0 0,-1 1 1 0 0,-1-1-1 0 0,3 8-38 0 0,-4-12 7 0 0,74 137 593 0 0,-40-86-1018 0 0,-24-50-4086 0 0,4-3-4429 0 0,-13-2-2037 0 0</inkml:trace>
</inkml:ink>
</file>

<file path=ppt/ink/ink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251 82 14371 0 0,'0'0'1326'0'0,"0"0"-538"0"0,0 0-285 0 0,0 0 71 0 0,0 0 131 0 0,0 0 69 0 0,0 0-47 0 0,0 0-105 0 0,0 0-89 0 0,0 0-69 0 0,-14 33-94 0 0,-40 106-96 0 0,9 6 98 0 0,-40 189-442 0 0,33-150-3023 0 0,59-184-6452 0 0,20-34 5289 0 0,-19 24 2400 0 0,29-43-1650 0 0,-8 12 3429 0 0,-16 25 77 0 0</inkml:trace>
  <inkml:trace contextRef="#ctx0" brushRef="#br0" timeOffset="238.097">632 1 6057 0 0,'0'0'2077'0'0,"0"0"-186"0"0,0 0-87 0 0,0 0-45 0 0,0 0-114 0 0,0 0-260 0 0,-21 36-250 0 0,-67 116-208 0 0,30-51 385 0 0,5 1-1 0 0,-20 62-1311 0 0,-38 157-564 0 0,99-283-1773 0 0,10-29-2411 0 0,2-1-4084 0 0,0-8 4010 0 0</inkml:trace>
  <inkml:trace contextRef="#ctx0" brushRef="#br0" timeOffset="488.015">762 616 7650 0 0,'0'0'1983'0'0,"0"0"-228"0"0,0 0-48 0 0,0 0-10 0 0,0 0-166 0 0,0 0-341 0 0,0 0-346 0 0,0 0-281 0 0,0 0-211 0 0,0 0-133 0 0,-20 33-98 0 0,-61 102-55 0 0,40-46-61 0 0,-3 10-2864 0 0,37-94 583 0 0,2-1-1873 0 0,3-1-3343 0 0,2-3 4585 0 0</inkml:trace>
  <inkml:trace contextRef="#ctx0" brushRef="#br0" timeOffset="720.036">865 240 5521 0 0,'0'0'1232'0'0,"0"0"-855"0"0,0 0-465 0 0,0 0-201 0 0,0 0-119 0 0,0 0-200 0 0,0 0-432 0 0,0 0-712 0 0,0 0-897 0 0,0 0 2353 0 0</inkml:trace>
  <inkml:trace contextRef="#ctx0" brushRef="#br0" timeOffset="1066.352">921 807 11274 0 0,'0'0'961'0'0,"0"0"-196"0"0,0 0 239 0 0,0 0 313 0 0,0 0 138 0 0,0 0-32 0 0,0 0-187 0 0,0 0-191 0 0,0 0-144 0 0,0 0-184 0 0,0 0-193 0 0,0 0-138 0 0,20-12-93 0 0,64-38-86 0 0,10-38 97 0 0,-1-4-354 0 0,-40 44-703 0 0,-52 49 636 0 0,1 1-1 0 0,-1 0 1 0 0,0 0-1 0 0,0 0 1 0 0,0 0-1 0 0,0-1 1 0 0,-1 1 0 0 0,1 0-1 0 0,0 1 1 0 0,-1-1-1 0 0,0 0 1 0 0,1 0 0 0 0,-1 0-1 0 0,0 0 1 0 0,0 0-1 0 0,0 0 1 0 0,0 0-1 0 0,0 0 1 0 0,-1 1 0 0 0,1-1-1 0 0,-1 0 1 0 0,1 0-1 0 0,-1 0 1 0 0,-1 1 117 0 0,-24 166 211 0 0,26-165-129 0 0,0 0 1 0 0,1-1-1 0 0,-1 1 0 0 0,1 0 1 0 0,0 0-1 0 0,0-1 1 0 0,1 1-1 0 0,-1-1 1 0 0,1 1-1 0 0,0-1 1 0 0,0 0-1 0 0,0 0 0 0 0,0 1 1 0 0,0-1-1 0 0,1-1 1 0 0,-1 1-1 0 0,1 0 1 0 0,0-1-1 0 0,0 1 1 0 0,0-1-1 0 0,0 0 0 0 0,0 0 1 0 0,0 0-1 0 0,1 0 1 0 0,-1 0-1 0 0,1-1 1 0 0,-1 0-1 0 0,1 0 1 0 0,0 0-1 0 0,-1 0 0 0 0,1 0 1 0 0,0-1-1 0 0,3 1-82 0 0,0 0 180 0 0,1-1 0 0 0,-1 0 0 0 0,1 0 0 0 0,-1-1 0 0 0,1 0 1 0 0,-1 0-1 0 0,0 0 0 0 0,1-1 0 0 0,-1 0 0 0 0,0-1 0 0 0,0 1 0 0 0,0-1 0 0 0,-1-1 0 0 0,1 1 0 0 0,-1-1 0 0 0,1-1 0 0 0,-1 1 0 0 0,-1-1 0 0 0,1 0 0 0 0,-1 0 0 0 0,4-4-180 0 0,69-104-1201 0 0,-65 88-3427 0 0,-1-2-4054 0 0,-8 19-3574 0 0</inkml:trace>
  <inkml:trace contextRef="#ctx0" brushRef="#br0" timeOffset="1942.67">1988 531 2032 0 0,'0'0'1767'0'0,"0"0"-280"0"0,0 0-113 0 0,0 0 109 0 0,0 0 93 0 0,0 0-95 0 0,0 0-225 0 0,0 0-201 0 0,0 0-130 0 0,0 0-91 0 0,0 0-82 0 0,0 0-81 0 0,0 0-86 0 0,-34 21-83 0 0,-109 68-93 0 0,137-86-369 0 0,0 1 1 0 0,0 0-1 0 0,0 0 0 0 0,0 0 0 0 0,1 1 1 0 0,0 0-1 0 0,0 0 0 0 0,0 0 0 0 0,1 0 0 0 0,-1 1 1 0 0,1 0-1 0 0,-3 6-40 0 0,-1 2 83 0 0,1-1-59 0 0,0 0 1 0 0,0 1 0 0 0,2 0-1 0 0,-1 0 1 0 0,2 0 0 0 0,0 0-1 0 0,1 1 1 0 0,0 0 0 0 0,1 0-1 0 0,0 0 1 0 0,2 0 0 0 0,0 11-25 0 0,1-21 40 0 0,0-1 0 0 0,1 1 0 0 0,0-1 1 0 0,-1 0-1 0 0,1 1 0 0 0,1-1 0 0 0,-1 0 1 0 0,1 0-1 0 0,-1 0 0 0 0,1 0 0 0 0,0-1 0 0 0,1 1 1 0 0,-1-1-1 0 0,0 0 0 0 0,1 0 0 0 0,0 0 1 0 0,0 0-1 0 0,0-1 0 0 0,0 0 0 0 0,0 1 0 0 0,0-1 1 0 0,1-1-1 0 0,-1 1 0 0 0,1-1 0 0 0,-1 1 1 0 0,1-2-1 0 0,0 1 0 0 0,-1 0 0 0 0,1-1 0 0 0,0 0 1 0 0,0 0-1 0 0,-1 0 0 0 0,1 0 0 0 0,0-1 1 0 0,-1 0-1 0 0,1 0 0 0 0,0 0 0 0 0,-1-1 1 0 0,1 1-1 0 0,-1-1 0 0 0,0 0 0 0 0,0 0 0 0 0,1-1-40 0 0,36-21 384 0 0,0-1-1 0 0,-2-2 1 0 0,-1-2-1 0 0,-1-1 1 0 0,-2-2 0 0 0,-1-1-1 0 0,20-27-383 0 0,-5 1 267 0 0,-38 43-180 0 0,1 1 1 0 0,1 0-1 0 0,0 1 1 0 0,1 1-1 0 0,1 0 0 0 0,0 1 1 0 0,1-1-88 0 0,-15 13-2 0 0,0-1 1 0 0,0 1-1 0 0,-1-1 0 0 0,1 1 1 0 0,0-1-1 0 0,0 1 0 0 0,0 0 1 0 0,0-1-1 0 0,0 1 1 0 0,0 0-1 0 0,-1 0 0 0 0,1-1 1 0 0,0 1-1 0 0,0 0 0 0 0,0 0 1 0 0,0 0-1 0 0,0 0 0 0 0,0 0 1 0 0,0 1-1 0 0,0-1 1 0 0,0 0-1 0 0,0 0 0 0 0,0 1 1 0 0,-1-1-1 0 0,1 0 0 0 0,0 1 1 0 0,0-1-1 0 0,0 1 0 0 0,0-1 1 0 0,-1 1-1 0 0,1-1 1 0 0,0 1-1 0 0,-1 0 0 0 0,1-1 1 0 0,0 1-1 0 0,-1 0 0 0 0,1 0 1 0 0,-1-1-1 0 0,1 1 0 0 0,-1 0 1 0 0,1 0-1 0 0,-1 0 1 0 0,0 0-1 0 0,1-1 0 0 0,-1 1 1 0 0,0 0-1 0 0,0 0 2 0 0,11 52 49 0 0,-9-41-22 0 0,3 52-42 0 0,-3 0 0 0 0,-2 1 1 0 0,-3-1-1 0 0,-5 14 15 0 0,4-26-116 0 0,-3 14 11 0 0,-2 0 0 0 0,-3-1 0 0 0,-3 0-1 0 0,-2-1 1 0 0,-25 57 105 0 0,34-99 37 0 0,-2 0-1 0 0,0-1 0 0 0,-1 0 0 0 0,-2 0 0 0 0,0-1 0 0 0,-1-1 0 0 0,0-1 0 0 0,-2 0 0 0 0,0 0 1 0 0,-1-2-1 0 0,-1 0 0 0 0,-11 7-36 0 0,24-20 48 0 0,0 1 0 0 0,0-1 0 0 0,0 0 0 0 0,0-1 1 0 0,-1 1-1 0 0,1-1 0 0 0,-1 0 0 0 0,1 0 0 0 0,-1-1 0 0 0,0 0 0 0 0,0 0 1 0 0,0 0-1 0 0,0-1 0 0 0,0 1 0 0 0,0-1 0 0 0,1-1 0 0 0,-1 1 1 0 0,0-1-1 0 0,0 0-48 0 0,3-3 22 0 0,0 0 1 0 0,0-1 0 0 0,1 1 0 0 0,-1 0 0 0 0,1-1-1 0 0,0 0 1 0 0,0 1 0 0 0,1-1 0 0 0,-1 0-1 0 0,1 0 1 0 0,0 0 0 0 0,1 0 0 0 0,-1 0 0 0 0,1 0-1 0 0,0 0 1 0 0,0 0 0 0 0,1 0 0 0 0,-1 0-1 0 0,1 0 1 0 0,0 0-23 0 0,0-10 25 0 0,4-12-47 0 0,2 1 1 0 0,0 0-1 0 0,2 1 0 0 0,0 0 1 0 0,2 0-1 0 0,1 1 1 0 0,1 0-1 0 0,1 1 0 0 0,1 1 1 0 0,1 0-1 0 0,1 1 1 0 0,1 0 21 0 0,-14 16-16 0 0,175-212-1562 0 0,-112 152-2045 0 0,5 6-4593 0 0,-50 43-2987 0 0</inkml:trace>
</inkml:ink>
</file>

<file path=ppt/ink/ink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2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0 804 0 0 0,'0'0'850'0'0,"0"0"266"0"0,0 0 407 0 0,0 0 433 0 0,0 0 262 0 0,0 0 37 0 0,0 0-153 0 0,0 0-267 0 0,0 0-292 0 0,0 0-239 0 0,0 0-218 0 0,33-9-187 0 0,104-32-137 0 0,-53-6 227 0 0,-69 33-760 0 0,29-19 33 0 0,-1-2-1 0 0,-3-1 1 0 0,0-3-1 0 0,-3-1 1 0 0,-1-1-1 0 0,-3-2 1 0 0,-1-2-1 0 0,-2-1 1 0 0,-2-1-1 0 0,-2-1 1 0 0,16-43-262 0 0,-32-16 97 0 0,-11 105-126 0 0,0-1 0 0 0,0 1-1 0 0,-1-1 1 0 0,1 1 0 0 0,-1-1 0 0 0,1 1 0 0 0,-1 0-1 0 0,0 0 1 0 0,0 0 0 0 0,0 0 0 0 0,0 0 0 0 0,0 0-1 0 0,-1 1 1 0 0,1-1 0 0 0,0 1 0 0 0,-1-1 0 0 0,1 1-1 0 0,-1 0 1 0 0,0 0 0 0 0,1 0 0 0 0,-1 0 0 0 0,0 1-1 0 0,1-1 1 0 0,-1 1 0 0 0,0-1 0 0 0,0 1 0 0 0,0 0 0 0 0,1 0-1 0 0,-1 0 1 0 0,0 1 0 0 0,0-1 0 0 0,0 1 0 0 0,1-1-1 0 0,-1 1 1 0 0,0 0 0 0 0,1 0 0 0 0,-1 0 0 0 0,1 0-1 0 0,-1 1 1 0 0,1-1 0 0 0,-1 1 0 0 0,1-1 0 0 0,0 1-1 0 0,0 0 1 0 0,0 0 0 0 0,0 0 0 0 0,-1 2 29 0 0,-6 5-9 0 0,0 1 1 0 0,1 1-1 0 0,0-1 0 0 0,1 2 1 0 0,0-1-1 0 0,0 1 1 0 0,2 0-1 0 0,-1 0 0 0 0,2 0 1 0 0,-1 1-1 0 0,2 0 1 0 0,0 0-1 0 0,0 0 0 0 0,1 0 1 0 0,1 0-1 0 0,0 0 1 0 0,1 0-1 0 0,0 6 9 0 0,3-13 27 0 0,0 0 0 0 0,1-1-1 0 0,-1 1 1 0 0,1-1 0 0 0,0 1 0 0 0,0-1-1 0 0,1-1 1 0 0,0 1 0 0 0,0-1 0 0 0,0 1 0 0 0,0-1-1 0 0,0-1 1 0 0,1 1 0 0 0,0-1 0 0 0,-1 0-1 0 0,1 0 1 0 0,1-1 0 0 0,-1 1 0 0 0,0-2-1 0 0,0 1 1 0 0,1 0 0 0 0,-1-1 0 0 0,1-1 0 0 0,-1 1-1 0 0,1-1 1 0 0,0 0 0 0 0,4-1-27 0 0,134-13 683 0 0,6-12-142 0 0,-143 67-314 0 0,-9-31-179 0 0,-1 0 0 0 0,0 0 0 0 0,0 0 0 0 0,-1 0 0 0 0,0 0 0 0 0,0 0 0 0 0,-1-1 0 0 0,-1 0 0 0 0,-4 9-48 0 0,-11 23 69 0 0,10-20-78 0 0,7-17-39 0 0,1 0 0 0 0,-1 1 0 0 0,1-1 0 0 0,0 0 0 0 0,0 1 0 0 0,1-1 0 0 0,0 1 0 0 0,-1-1 0 0 0,1 1 1 0 0,1 0-1 0 0,-1 0 0 0 0,1-1 0 0 0,0 1 0 0 0,0 0 0 0 0,0 0 0 0 0,1 0 0 0 0,-1-1 48 0 0,3-2-416 0 0,-1 0 0 0 0,1 0-1 0 0,0-1 1 0 0,-1 1 0 0 0,1-1 0 0 0,0 0 0 0 0,0 0-1 0 0,0 0 1 0 0,0 0 0 0 0,0 0 0 0 0,0-1 0 0 0,0 1-1 0 0,0-1 1 0 0,0 0 0 0 0,0 0 0 0 0,0 0 0 0 0,0 0-1 0 0,0 0 1 0 0,0-1 0 0 0,0 1 0 0 0,0-1 0 0 0,0 0-1 0 0,0 0 1 0 0,0 0 0 0 0,0-1 0 0 0,-1 1 0 0 0,1 0-1 0 0,2-3 417 0 0,4 1-2497 0 0,5-1-2528 0 0,-4 0 236 0 0</inkml:trace>
  <inkml:trace contextRef="#ctx0" brushRef="#br0" timeOffset="251.012">1388 307 4625 0 0,'0'0'1840'0'0,"0"0"-339"0"0,0 0-16 0 0,0 0 109 0 0,0 0-28 0 0,0 0-194 0 0,0 0-318 0 0,-14 34-270 0 0,-45 107-151 0 0,44-76 281 0 0,16-59-725 0 0,1-3-36 0 0,-1 1 0 0 0,1-1 0 0 0,0 1 1 0 0,0-1-1 0 0,1 0 0 0 0,-1 0 0 0 0,1 0 0 0 0,-1 0 0 0 0,1-1 0 0 0,0 1 0 0 0,0-1 0 0 0,0 0 1 0 0,0 1-1 0 0,1-1 0 0 0,-1-1 0 0 0,0 1 0 0 0,1 0 0 0 0,-1-1 0 0 0,1 0 0 0 0,0 0 0 0 0,0 0 1 0 0,-1 0-1 0 0,1 0 0 0 0,0-1 0 0 0,0 0 0 0 0,0 0 0 0 0,-1 0 0 0 0,1 0 0 0 0,0 0 0 0 0,0-1 1 0 0,0 0-1 0 0,-1 0 0 0 0,1 0 0 0 0,0 0 0 0 0,-1 0 0 0 0,1-1 0 0 0,-1 0 0 0 0,1 1 0 0 0,-1-1 1 0 0,0-1-1 0 0,0 1 0 0 0,1-1-153 0 0,2-3 90 0 0,-1 0 1 0 0,0 0-1 0 0,0-1 1 0 0,-1 0-1 0 0,0 0 1 0 0,0 0-1 0 0,-1 0 1 0 0,1-1-1 0 0,-2 0 1 0 0,1 1-1 0 0,-1-1 1 0 0,0 0-1 0 0,-1 0 0 0 0,0 0 1 0 0,0 0-1 0 0,0 0 1 0 0,-1 0-1 0 0,-1 0 1 0 0,0-6-91 0 0,0 8-123 0 0,0-1 1 0 0,-1 1 0 0 0,0 0-1 0 0,0-1 1 0 0,0 1-1 0 0,-1 0 1 0 0,0 1-1 0 0,0-1 1 0 0,0 0 0 0 0,-1 1-1 0 0,0 0 1 0 0,0-1-1 0 0,0 2 1 0 0,0-1 0 0 0,-1 0-1 0 0,0 1 1 0 0,0 0-1 0 0,0 0 1 0 0,-1 0 122 0 0,-69-35-7595 0 0,55 35 1244 0 0,5 3-3084 0 0</inkml:trace>
</inkml:ink>
</file>

<file path=ppt/ink/ink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18.2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42 196 0 0 0,'0'0'1111'0'0,"0"0"-95"0"0,0 0 31 0 0,0 0 155 0 0,0 0 187 0 0,0 0 168 0 0,0 0-45 0 0,0 0-256 0 0,0 0-325 0 0,0 0-306 0 0,0 0-210 0 0,-3 2-87 0 0,0 4-130 0 0,-1 0 0 0 0,1 0-1 0 0,0 0 1 0 0,0 1-1 0 0,1-1 1 0 0,0 1 0 0 0,0 0-1 0 0,0-1 1 0 0,1 1 0 0 0,0 0-1 0 0,0 0 1 0 0,1 0-1 0 0,0 0 1 0 0,0 0 0 0 0,1 0-1 0 0,1 5-197 0 0,-2 2 180 0 0,-13 580 2996 0 0,12-586-3154 0 0,1 0 1 0 0,0 0 0 0 0,0 0 0 0 0,0 0-1 0 0,1-1 1 0 0,1 1 0 0 0,-1 0 0 0 0,1 0-1 0 0,0-1 1 0 0,1 1 0 0 0,0-1 0 0 0,0 1-1 0 0,1-1 1 0 0,-1 0 0 0 0,2 0 0 0 0,-1-1-1 0 0,1 1 1 0 0,0-1 0 0 0,4 4-23 0 0,-2-9 75 0 0,-1-1 1 0 0,0 0-1 0 0,0 0 0 0 0,0 0 1 0 0,0-1-1 0 0,0 0 1 0 0,0 0-1 0 0,0-1 1 0 0,0 1-1 0 0,0-1 0 0 0,0-1 1 0 0,-1 1-1 0 0,1-1 1 0 0,-1 0-1 0 0,0 0 0 0 0,0-1 1 0 0,0 1-1 0 0,0-1 1 0 0,0 0-1 0 0,-1 0 1 0 0,0-1-1 0 0,0 0 0 0 0,0 1 1 0 0,0-1-1 0 0,0-2-75 0 0,8-5 97 0 0,208-237 704 0 0,-195 219-682 0 0,-2-2 0 0 0,-1-1 0 0 0,-1 0-1 0 0,-2-2 1 0 0,-2 0 0 0 0,-1-1 0 0 0,-1-1 0 0 0,-2 0 0 0 0,5-30-119 0 0,-23 291-418 0 0,7-213 439 0 0,0 1 0 0 0,1-1 0 0 0,0 0 0 0 0,1 0-1 0 0,1 0 1 0 0,0 0 0 0 0,0-1 0 0 0,1 0 0 0 0,0 0 0 0 0,0 0 0 0 0,1-1-1 0 0,1 0 1 0 0,-1 0 0 0 0,2-1 0 0 0,-1 0 0 0 0,1 0 0 0 0,0-1 0 0 0,1-1-1 0 0,-1 1 1 0 0,1-1 0 0 0,1-1 0 0 0,-1 0 0 0 0,1 0 0 0 0,0-1 0 0 0,0 0-1 0 0,0-1 1 0 0,1-1 0 0 0,-1 1 0 0 0,1-2 0 0 0,-1 0 0 0 0,1 0-1 0 0,0-1 1 0 0,1 0-21 0 0,-2-3 138 0 0,1 0 0 0 0,-1 0 0 0 0,1-1 0 0 0,-1-1 0 0 0,0 0 0 0 0,-1 0 0 0 0,1-1 0 0 0,-1 0 0 0 0,0-1 0 0 0,-1 0 0 0 0,1-1 0 0 0,-2 0 0 0 0,1 0 0 0 0,-1-1 0 0 0,0 0 0 0 0,-1-1 0 0 0,6-8-138 0 0,-5 8 64 0 0,12-13-62 0 0,-1 0-1 0 0,-1-2 0 0 0,-1 0 1 0 0,-1-2-1 0 0,-2 1 1 0 0,0-2-1 0 0,-2 0 1 0 0,-1 0-1 0 0,-1-1 0 0 0,-2 0 1 0 0,-1-1-1 0 0,-1 0 1 0 0,-1 0-1 0 0,-2 0 0 0 0,-1-1 1 0 0,-2-29-2 0 0,-14 15-3258 0 0,7 39-1099 0 0,-1 1-3441 0 0,4 4-2684 0 0</inkml:trace>
  <inkml:trace contextRef="#ctx0" brushRef="#br0" timeOffset="947.262">1627 8 0 0 0,'0'0'353'0'0,"0"0"792"0"0,0 0 420 0 0,0 0 246 0 0,0 0 200 0 0,0 0-6 0 0,0 0-178 0 0,0 0-268 0 0,0 0-301 0 0,0 0-254 0 0,0 0-260 0 0,0 0-168 0 0,0 0-104 0 0,-7 2-49 0 0,1-1-323 0 0,5-1-72 0 0,-1 0-1 0 0,0 0 1 0 0,0 1 0 0 0,0-1-1 0 0,1 1 1 0 0,-1-1 0 0 0,0 1-1 0 0,1-1 1 0 0,-1 1 0 0 0,0 0-1 0 0,1 0 1 0 0,-1 0 0 0 0,1 0-1 0 0,-1 0 1 0 0,1 0 0 0 0,0 0-1 0 0,-1 0 1 0 0,1 1-1 0 0,0-1 1 0 0,0 0 0 0 0,0 1-1 0 0,0-1 1 0 0,0 1 0 0 0,0-1-1 0 0,0 1 1 0 0,0 0 0 0 0,1-1-28 0 0,-9 45 727 0 0,1 0 1 0 0,3 1-1 0 0,2-1 1 0 0,3 42-728 0 0,-1-26 308 0 0,-2 353 631 0 0,2-413-929 0 0,0 0 1 0 0,1 0-1 0 0,0 1 1 0 0,-1-1-1 0 0,1 0 1 0 0,0 0 0 0 0,0 0-1 0 0,0 0 1 0 0,0 1-1 0 0,1-1 1 0 0,-1 0-1 0 0,1 0 1 0 0,-1 0-1 0 0,1 0 1 0 0,0 0-1 0 0,-1 0 1 0 0,1 0 0 0 0,0 0-1 0 0,0 0 1 0 0,1 0-1 0 0,-1 0 1 0 0,0-1-1 0 0,1 1 1 0 0,-1 0-1 0 0,1-1 1 0 0,-1 0 0 0 0,1 1-1 0 0,0-1 1 0 0,-1 0-1 0 0,1 1 1 0 0,0-1-1 0 0,0 0 1 0 0,0 0-1 0 0,0-1 1 0 0,0 1-1 0 0,0 0 1 0 0,0-1 0 0 0,0 1-1 0 0,1-1 1 0 0,-1 0-1 0 0,0 1 1 0 0,0-1-1 0 0,0 0 1 0 0,0 0-1 0 0,1-1-10 0 0,80-68 870 0 0,110-109-551 0 0,-191 176-329 0 0,0 1 0 0 0,0-1 1 0 0,-1 0-1 0 0,1 1 0 0 0,0 0 0 0 0,0-1 1 0 0,0 1-1 0 0,0 0 0 0 0,0 0 1 0 0,1 0-1 0 0,-1 1 0 0 0,0-1 1 0 0,0 0-1 0 0,1 1 0 0 0,-1-1 0 0 0,0 1 1 0 0,1 0-1 0 0,-1 0 0 0 0,0 0 1 0 0,1 0-1 0 0,-1 0 0 0 0,0 1 1 0 0,1-1-1 0 0,-1 1 0 0 0,0-1 0 0 0,1 1 1 0 0,-1 0-1 0 0,0 0 0 0 0,1 0 10 0 0,3 19 60 0 0,-1 1 0 0 0,-2-1 0 0 0,0 1 0 0 0,0-1 0 0 0,-2 1 0 0 0,-1 0 1 0 0,-1 0-1 0 0,-1 6-60 0 0,1 30 113 0 0,15 10-84 0 0,3-53-2672 0 0,5-13-5934 0 0,-11-1 2659 0 0,-7 0-705 0 0</inkml:trace>
  <inkml:trace contextRef="#ctx0" brushRef="#br0" timeOffset="1301.807">2233 756 0 0 0,'0'0'627'0'0,"0"0"534"0"0,0 0 358 0 0,0 0 314 0 0,0 0 174 0 0,0 0-85 0 0,0 0-173 0 0,0 0-186 0 0,0 0-162 0 0,0 0-102 0 0,0 0-106 0 0,0 0-97 0 0,0 0-65 0 0,19 11-61 0 0,62 35-58 0 0,-80-45-868 0 0,1 0 0 0 0,-1 0-1 0 0,0-1 1 0 0,1 1 0 0 0,0 0 0 0 0,-1 0 0 0 0,1-1 0 0 0,-1 1-1 0 0,1-1 1 0 0,0 0 0 0 0,-1 1 0 0 0,1-1 0 0 0,0 0-1 0 0,0 0 1 0 0,-1 0 0 0 0,1 0 0 0 0,0 0 0 0 0,-1 0 0 0 0,1-1-1 0 0,0 1 1 0 0,-1-1 0 0 0,1 1 0 0 0,0-1 0 0 0,-1 1-1 0 0,1-1 1 0 0,-1 0 0 0 0,1 0 0 0 0,-1 0 0 0 0,1 0 0 0 0,-1 0-1 0 0,0 0-43 0 0,5-3 214 0 0,6-3-65 0 0,-1-1-1 0 0,0 0 1 0 0,-1 0-1 0 0,1-1 1 0 0,-2 0-1 0 0,1-1 1 0 0,-1 0-1 0 0,-1-1 1 0 0,0 0-1 0 0,0 0 1 0 0,-1 0-1 0 0,-1-1 1 0 0,0 0-1 0 0,0 0 1 0 0,-1-1-1 0 0,-1 0 1 0 0,0 0-1 0 0,-1 0 1 0 0,0 0-1 0 0,-1-2-148 0 0,-3 13-27 0 0,0 0 0 0 0,0 0 0 0 0,0 0 0 0 0,0 1 0 0 0,0-1 0 0 0,0 0-1 0 0,-1 0 1 0 0,1 1 0 0 0,-1-1 0 0 0,1 1 0 0 0,-1-1 0 0 0,0 1 0 0 0,0 0 0 0 0,0-1 0 0 0,1 1-1 0 0,-1 0 1 0 0,0 0 0 0 0,0 1 0 0 0,-1-1 0 0 0,1 0 0 0 0,0 1 0 0 0,0-1 0 0 0,0 1 0 0 0,0-1-1 0 0,0 1 1 0 0,-1 0 0 0 0,1 0 0 0 0,0 0 0 0 0,0 0 0 0 0,0 1 0 0 0,-1-1 0 0 0,1 1-1 0 0,0-1 1 0 0,0 1 0 0 0,0 0 0 0 0,0-1 0 0 0,0 1 0 0 0,0 0 0 0 0,0 0 0 0 0,0 1 0 0 0,0-1-1 0 0,1 0 1 0 0,-1 1 0 0 0,0-1 0 0 0,1 1 27 0 0,-19 13-200 0 0,1 0-1 0 0,1 2 1 0 0,0 0-1 0 0,1 1 1 0 0,1 0 0 0 0,1 2-1 0 0,0 0 1 0 0,2 0-1 0 0,0 2 1 0 0,2-1 0 0 0,-5 13 200 0 0,13-30-75 0 0,1 0 0 0 0,0 0 1 0 0,0 0-1 0 0,1 0 0 0 0,-1 0 1 0 0,1 0-1 0 0,0 1 0 0 0,0-1 1 0 0,0 1-1 0 0,0-1 1 0 0,1 0-1 0 0,0 1 0 0 0,0-1 1 0 0,0 1-1 0 0,1-1 0 0 0,-1 1 1 0 0,1-1-1 0 0,0 0 0 0 0,0 1 1 0 0,0-1-1 0 0,1 0 0 0 0,0 0 1 0 0,0 0-1 0 0,0 0 1 0 0,0 0-1 0 0,0 0 0 0 0,1-1 1 0 0,0 1-1 0 0,0-1 0 0 0,0 1 1 0 0,2 1 74 0 0,4-2-408 0 0,0 1 0 0 0,0-1-1 0 0,1-1 1 0 0,-1 0 0 0 0,1 0 0 0 0,-1-1 0 0 0,1 0 0 0 0,-1 0 0 0 0,1-1 0 0 0,0-1 0 0 0,-1 0 0 0 0,8-1 408 0 0,111-30-10205 0 0,-105 24 7339 0 0,-8 0 1747 0 0</inkml:trace>
  <inkml:trace contextRef="#ctx0" brushRef="#br0" timeOffset="1697.553">2767 818 0 0 0,'0'0'715'0'0,"0"0"881"0"0,0 0 235 0 0,0 0-74 0 0,0 0-212 0 0,0 0-259 0 0,0 0-233 0 0,0 0-142 0 0,0 0 3 0 0,0 0 61 0 0,0 0 34 0 0,0 0 18 0 0,0 0-29 0 0,15 7-23 0 0,49 19-23 0 0,-62-26-882 0 0,0 1 0 0 0,0-1 1 0 0,1 1-1 0 0,-1-1 1 0 0,0 0-1 0 0,1 0 0 0 0,-1 0 1 0 0,0 0-1 0 0,1 0 0 0 0,-1-1 1 0 0,0 1-1 0 0,1-1 1 0 0,-1 1-1 0 0,0-1 0 0 0,0 0 1 0 0,0 0-1 0 0,0 0 0 0 0,0 0 1 0 0,0 0-1 0 0,0 0 1 0 0,0-1-1 0 0,0 1 0 0 0,0-1 1 0 0,-1 1-1 0 0,1-1 0 0 0,0 0 1 0 0,-1 0-1 0 0,1 0-70 0 0,10-10 546 0 0,3 1-274 0 0,0-1 0 0 0,-2-1-1 0 0,1 0 1 0 0,-1-1 0 0 0,-1 0-1 0 0,-1-1 1 0 0,0-1 0 0 0,-1 0 0 0 0,0 0-1 0 0,-2-1 1 0 0,7-17-272 0 0,-13 32 1 0 0,-1 0-1 0 0,0 0 1 0 0,1 0-1 0 0,-1 0 1 0 0,0-1-1 0 0,-1 1 1 0 0,1 0 0 0 0,0-1-1 0 0,-1 1 1 0 0,1-1-1 0 0,-1 1 1 0 0,0 0-1 0 0,0-1 1 0 0,0 1 0 0 0,0-1-1 0 0,0 1 1 0 0,0-1-1 0 0,-1 1 1 0 0,1-1 0 0 0,-1 1-1 0 0,0 0 1 0 0,0-1-1 0 0,1 1 1 0 0,-2 0-1 0 0,1 0 1 0 0,0-1 0 0 0,0 1-1 0 0,-1 0 1 0 0,1 0-1 0 0,-1 0 1 0 0,1 1 0 0 0,-1-1-1 0 0,0 0 1 0 0,0 1-1 0 0,0-1 1 0 0,0 1-1 0 0,0-1 1 0 0,0 1 0 0 0,-2-1-1 0 0,-1 2-69 0 0,0 0 0 0 0,0 1 1 0 0,0 0-1 0 0,0-1 1 0 0,1 2-1 0 0,-1-1 0 0 0,0 0 1 0 0,1 1-1 0 0,-1 0 1 0 0,1 0-1 0 0,-1 0 1 0 0,1 1-1 0 0,0-1 0 0 0,0 1 1 0 0,0 0-1 0 0,0 0 1 0 0,1 1-1 0 0,-1-1 0 0 0,1 1 1 0 0,0 0-1 0 0,-1 1 69 0 0,-7 5-94 0 0,1 1-1 0 0,0 0 0 0 0,1 0 1 0 0,0 1-1 0 0,1 0 0 0 0,0 1 0 0 0,1 0 1 0 0,0 0-1 0 0,1 1 0 0 0,1-1 1 0 0,0 1-1 0 0,1 1 0 0 0,0-1 1 0 0,1 1-1 0 0,1-1 0 0 0,0 1 1 0 0,0 12 94 0 0,3-22-26 0 0,0-1 1 0 0,0 1 0 0 0,0-1-1 0 0,0 1 1 0 0,1-1 0 0 0,0 1-1 0 0,0-1 1 0 0,0 0 0 0 0,0 0-1 0 0,1 0 1 0 0,-1 0 0 0 0,1-1 0 0 0,0 1-1 0 0,0-1 1 0 0,1 0 0 0 0,-1 1-1 0 0,1-1 1 0 0,-1-1 0 0 0,1 1-1 0 0,0 0 1 0 0,0-1 0 0 0,0 0-1 0 0,0 0 1 0 0,1 0 0 0 0,-1-1 0 0 0,0 1-1 0 0,1-1 1 0 0,1 0 25 0 0,134 12-4 0 0,-119-16-120 0 0,1 0-1 0 0,-1-2 0 0 0,0 0 1 0 0,0-1-1 0 0,-1-1 0 0 0,1-1 1 0 0,-2-1-1 0 0,1-1 0 0 0,-1-1 1 0 0,-1 0-1 0 0,0-1 0 0 0,0-2 125 0 0,29-24-4451 0 0,-5-2-3707 0 0,-30 27 2954 0 0</inkml:trace>
  <inkml:trace contextRef="#ctx0" brushRef="#br0" timeOffset="2038.033">3601 1 8290 0 0,'0'0'3368'0'0,"0"0"-1380"0"0,0 0-597 0 0,0 0-24 0 0,0 0 21 0 0,0 0-131 0 0,0 0-316 0 0,0 0-344 0 0,0 0-193 0 0,0 0-17 0 0,0 0 30 0 0,0 0 37 0 0,0 0 15 0 0,2 10-30 0 0,10 158 1055 0 0,-17-104-1365 0 0,-3 0 1 0 0,-3 0-1 0 0,-12 33-129 0 0,2 0 38 0 0,3-15-20 0 0,-26 189-420 0 0,40-205-1077 0 0,1-62-1728 0 0,-5-8-10200 0 0,8 0 6807 0 0</inkml:trace>
</inkml:ink>
</file>

<file path=ppt/ink/ink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6.7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27 376 0 0 0,'0'0'765'0'0,"0"0"28"0"0,0 0 40 0 0,0 0 74 0 0,0-2 63 0 0,1-8 54 0 0,0 7 16 0 0,-1 3-17 0 0,0 0 4 0 0,0 0 28 0 0,0 0 45 0 0,0 5 6406 0 0,0 19-7288 0 0,-28 341 1293 0 0,28-361-1488 0 0,-1-1 1 0 0,1 1-1 0 0,0-1 0 0 0,0 1 0 0 0,1-1 0 0 0,-1 0 0 0 0,1 1 0 0 0,0-1 1 0 0,0 1-1 0 0,0-1 0 0 0,0 0 0 0 0,1 0 0 0 0,-1 0 0 0 0,1 0 1 0 0,0 0-1 0 0,-1 0 0 0 0,1 0 0 0 0,1 0 0 0 0,-1 0 0 0 0,0-1 0 0 0,1 0 1 0 0,-1 1-1 0 0,1-1 0 0 0,0 0 0 0 0,0 0 0 0 0,0 0 0 0 0,0-1 1 0 0,0 1-1 0 0,0-1 0 0 0,0 1 0 0 0,1-1 0 0 0,-1 0 0 0 0,0 0-23 0 0,4-2 144 0 0,-1-1-1 0 0,0 1 0 0 0,0-1 0 0 0,0 0 0 0 0,0-1 0 0 0,0 0 1 0 0,0 1-1 0 0,-1-2 0 0 0,1 1 0 0 0,-1-1 0 0 0,0 0 1 0 0,0 0-1 0 0,0 0 0 0 0,-1 0 0 0 0,1-1 0 0 0,-1-1-143 0 0,19-15 213 0 0,133-154 79 0 0,-105 101-354 0 0,-50 74 37 0 0,-1 0-38 0 0,0 0-46 0 0,0 18-815 0 0,-1 10 839 0 0,0-21 83 0 0,-1-1 1 0 0,1 1-1 0 0,1-1 0 0 0,-1 1 0 0 0,1-1 1 0 0,0 1-1 0 0,1-1 0 0 0,0 1 0 0 0,0-1 1 0 0,0 1-1 0 0,1-1 0 0 0,-1 1 0 0 0,2-1 1 0 0,-1 0-1 0 0,1 0 0 0 0,0 0 1 0 0,0 0-1 0 0,0-1 0 0 0,1 1 0 0 0,0-1 1 0 0,0 0-1 0 0,0 0 0 0 0,1 0 0 0 0,0-1 1 0 0,0 1-1 0 0,0-1 0 0 0,0 0 0 0 0,2 0 2 0 0,0-1 94 0 0,-1 0 0 0 0,1 0 0 0 0,0-1-1 0 0,0 0 1 0 0,0-1 0 0 0,0 1-1 0 0,0-1 1 0 0,1-1 0 0 0,-1 1 0 0 0,0-1-1 0 0,0-1 1 0 0,1 1 0 0 0,-1-1 0 0 0,0 0-1 0 0,0-1 1 0 0,0 0 0 0 0,0 0-1 0 0,0 0 1 0 0,0-1 0 0 0,-1 0 0 0 0,1-1-1 0 0,-1 1 1 0 0,0-1 0 0 0,0 0 0 0 0,0-1-94 0 0,8-8 116 0 0,-2-1 1 0 0,1 0-1 0 0,-2-1 1 0 0,0 0-1 0 0,-1 0 1 0 0,0-2-1 0 0,-1 1 1 0 0,-1-1-1 0 0,-1 0 1 0 0,0-1-1 0 0,-1 0 1 0 0,-1 0-1 0 0,-1 0 1 0 0,1-5-117 0 0,5-62-3867 0 0,-10 85 3788 0 0,1-5-3538 0 0,2 5-4727 0 0,-3 0-1739 0 0</inkml:trace>
  <inkml:trace contextRef="#ctx0" brushRef="#br0" timeOffset="296.202">1133 545 11979 0 0,'0'0'998'0'0,"0"0"-331"0"0,0 0-64 0 0,0 0 192 0 0,0 0 129 0 0,0 0-36 0 0,0 0-194 0 0,0 0-227 0 0,0 0-177 0 0,0 0-111 0 0,0 0-56 0 0,0 0-33 0 0,-5 32-19 0 0,-14 98-22 0 0,16-68-520 0 0,8-54-807 0 0,-3-8 510 0 0,-2 0-3079 0 0,0 0-3914 0 0,0 0 3069 0 0</inkml:trace>
  <inkml:trace contextRef="#ctx0" brushRef="#br0" timeOffset="531.761">1032 126 15115 0 0,'0'0'448'0'0,"0"0"-240"0"0,0 0-160 0 0,0 0-128 0 0,0 0-224 0 0,0 0-248 0 0,0 0-248 0 0,0 0-200 0 0,0 0-280 0 0,0 0-833 0 0,0 0-1456 0 0,0 0-2552 0 0</inkml:trace>
  <inkml:trace contextRef="#ctx0" brushRef="#br0" timeOffset="800.282">1652 4 9226 0 0,'0'0'3883'0'0,"0"0"-2522"0"0,0 0-877 0 0,0 0 24 0 0,0 0 185 0 0,0 0 173 0 0,0 0 43 0 0,0 0-115 0 0,0 0-138 0 0,0 0-102 0 0,0 0-86 0 0,0 0-64 0 0,2 19-41 0 0,7 116 591 0 0,-10-45-493 0 0,-4-1-1 0 0,-5 0 1 0 0,-12 49-461 0 0,3 50-1022 0 0,16-156-3165 0 0,3-31 2472 0 0,0-1-623 0 0,-1 0-3089 0 0,-2 0-328 0 0,3 0 2694 0 0</inkml:trace>
  <inkml:trace contextRef="#ctx0" brushRef="#br0" timeOffset="1027.967">1345 365 10538 0 0,'0'0'1118'0'0,"0"0"-609"0"0,0 0-329 0 0,0 0 103 0 0,0 0 336 0 0,0 0 294 0 0,0 0 144 0 0,0 0 20 0 0,0 0-109 0 0,0 0-162 0 0,0 0-147 0 0,0 0-126 0 0,35 0-89 0 0,112-2-36 0 0,-57-14 134 0 0,-71 8-428 0 0,192-79 49 0 0,-144 51-4199 0 0,-6-6-6059 0 0,-52 34 3295 0 0</inkml:trace>
  <inkml:trace contextRef="#ctx0" brushRef="#br0" timeOffset="1454.747">2109 0 5713 0 0,'0'0'1098'0'0,"0"0"-297"0"0,0 0 71 0 0,0 0 371 0 0,0 0 292 0 0,0 0 32 0 0,0 0-192 0 0,0 0-258 0 0,-7 32-220 0 0,-20 102-187 0 0,11-61 142 0 0,3 1 1 0 0,4 1-1 0 0,0 63-852 0 0,8-112 89 0 0,0-17-49 0 0,0 1 1 0 0,0 0-1 0 0,1 0 1 0 0,0-1-1 0 0,1 1 1 0 0,1 0-1 0 0,-1-1 1 0 0,1 1-1 0 0,1 0 0 0 0,0-1 1 0 0,1 3-41 0 0,-1-10 65 0 0,0 0-1 0 0,0-1 1 0 0,0 1-1 0 0,0-1 1 0 0,0 1-1 0 0,0-1 1 0 0,0 0-1 0 0,1 0 1 0 0,-1 0 0 0 0,1-1-1 0 0,-1 1 1 0 0,0-1-1 0 0,1 0 1 0 0,-1 0-1 0 0,1 0 1 0 0,-1 0 0 0 0,0-1-1 0 0,1 1 1 0 0,-1-1-1 0 0,0 0 1 0 0,1 0-1 0 0,-1 0 1 0 0,0-1-1 0 0,0 1 1 0 0,0-1 0 0 0,0 1-1 0 0,0-1 1 0 0,0 0-1 0 0,0 0 1 0 0,-1 0-1 0 0,1-1 1 0 0,-1 1-65 0 0,1 0 26 0 0,187-111 775 0 0,-187 114-798 0 0,-1 1 1 0 0,0-1-1 0 0,0 1 1 0 0,0-1 0 0 0,0 1-1 0 0,0 0 1 0 0,-1 0-1 0 0,1-1 1 0 0,0 2 0 0 0,-1-1-1 0 0,1 0 1 0 0,-1 0-1 0 0,0 0 1 0 0,0 0 0 0 0,0 1-1 0 0,0-1 1 0 0,0 1-1 0 0,0-1 1 0 0,-1 1 0 0 0,1-1-1 0 0,-1 1 1 0 0,0-1-1 0 0,0 1 1 0 0,0-1 0 0 0,0 1-1 0 0,0-1 1 0 0,0 1-1 0 0,-1-1 1 0 0,1 1 0 0 0,-1 1-4 0 0,0 11-127 0 0,5 44-14 0 0,13-26-3371 0 0,-8-29-817 0 0,-5-4-240 0 0,-1 0-447 0 0,-1 0-310 0 0</inkml:trace>
</inkml:ink>
</file>

<file path=ppt/ink/ink1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2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42 0 0 0,'0'0'621'0'0,"0"0"746"0"0,0 0 554 0 0,0 0 289 0 0,0 0 7 0 0,0 0-187 0 0,0 0-295 0 0,0 0-314 0 0,0 0-300 0 0,0 0-275 0 0,1-7-217 0 0,1-23-173 0 0,-2 30-437 0 0,-1-1-1 0 0,0 1 0 0 0,1-1 1 0 0,-1 1-1 0 0,0-1 1 0 0,0 1-1 0 0,1 0 1 0 0,-1-1-1 0 0,0 1 0 0 0,0 0 1 0 0,0 0-1 0 0,1-1 1 0 0,-1 1-1 0 0,0 0 0 0 0,0 0 1 0 0,0 0-1 0 0,0 0 1 0 0,0 0-1 0 0,1 0 1 0 0,-1 0-1 0 0,0 0 0 0 0,0 1 1 0 0,0-1-1 0 0,1 0 1 0 0,-1 0-1 0 0,0 1 0 0 0,0-1 1 0 0,0 0-1 0 0,1 1 1 0 0,-1-1-1 0 0,0 1 1 0 0,1-1-1 0 0,-1 1 0 0 0,0 0 1 0 0,1-1-1 0 0,-1 1 1 0 0,0 0-19 0 0,-1 0 53 0 0,-28 12 86 0 0,0 1-1 0 0,2 2 1 0 0,-1 1 0 0 0,2 1 0 0 0,1 1-1 0 0,-14 13-138 0 0,39-31-5 0 0,0-1 0 0 0,0 1 1 0 0,0 0-1 0 0,0 0 0 0 0,1-1 0 0 0,-1 1 0 0 0,0 0 0 0 0,0 0 0 0 0,1 0 1 0 0,-1 0-1 0 0,1 0 0 0 0,-1 0 0 0 0,1 0 0 0 0,-1 0 0 0 0,1 0 0 0 0,0 0 1 0 0,-1 0-1 0 0,1 0 0 0 0,0 0 0 0 0,0 1 0 0 0,0-1 0 0 0,0 0 0 0 0,0 0 0 0 0,0 0 1 0 0,0 0-1 0 0,0 0 0 0 0,0 0 0 0 0,1 1 0 0 0,-1-1 0 0 0,0 0 0 0 0,1 0 1 0 0,-1 0-1 0 0,1 0 0 0 0,-1 0 0 0 0,1 0 0 0 0,0 0 0 0 0,-1 0 0 0 0,1 0 0 0 0,0-1 1 0 0,-1 1-1 0 0,1 0 0 0 0,0 0 0 0 0,0-1 0 0 0,0 1 0 0 0,0 0 0 0 0,0-1 1 0 0,0 1-1 0 0,0-1 0 0 0,1 1 5 0 0,56 21 213 0 0,-54-21-157 0 0,3 0-8 0 0,0 0 0 0 0,0 0 0 0 0,-1 1 0 0 0,1-1-1 0 0,0 1 1 0 0,-1 1 0 0 0,1-1 0 0 0,-1 1 0 0 0,0 0 0 0 0,0 1 0 0 0,0 0 0 0 0,-1 0 0 0 0,1 0 0 0 0,-1 0 0 0 0,0 1 0 0 0,0 0 0 0 0,0 0-1 0 0,-1 0 1 0 0,0 1 0 0 0,0-1 0 0 0,0 1 0 0 0,-1 0 0 0 0,1 0 0 0 0,-1 0 0 0 0,-1 1 0 0 0,1-1 0 0 0,-1 1 0 0 0,-1-1 0 0 0,1 1-1 0 0,0 7-46 0 0,-2-7 90 0 0,-1 1 0 0 0,0-1 1 0 0,0 0-1 0 0,0 0 1 0 0,-1 1-1 0 0,0-1 1 0 0,0 0-1 0 0,-1-1 0 0 0,0 1 1 0 0,0 0-1 0 0,-1-1 1 0 0,0 1-1 0 0,0-1 1 0 0,0 0-1 0 0,-1-1 0 0 0,1 1 1 0 0,-2-1-1 0 0,-4 5-91 0 0,-2 1 48 0 0,-1 0-1 0 0,0-1 1 0 0,0 0-1 0 0,-1-1 1 0 0,-1-1-1 0 0,0 0 1 0 0,0-1-1 0 0,-9 3-47 0 0,23-9-56 0 0,1 0 0 0 0,-1-1 0 0 0,0 1 0 0 0,1-1-1 0 0,-1 1 1 0 0,0-1 0 0 0,0 1 0 0 0,1-1 0 0 0,-1 0-1 0 0,0 1 1 0 0,0-1 0 0 0,0 0 0 0 0,1 1 0 0 0,-1-1-1 0 0,0 0 1 0 0,0 0 0 0 0,0 0 0 0 0,0 0 0 0 0,0 0-1 0 0,1 0 1 0 0,-1 0 0 0 0,0 0 0 0 0,0 0 0 0 0,0 0 0 0 0,0-1-1 0 0,0 1 1 0 0,1 0 0 0 0,-1 0 0 0 0,0-1 0 0 0,0 1-1 0 0,1-1 1 0 0,-1 1 0 0 0,0-1 0 0 0,0 1 0 0 0,1-1-1 0 0,-1 1 1 0 0,0-1 0 0 0,1 1 0 0 0,-1-1 0 0 0,1 0 0 0 0,-1 0-1 0 0,1 1 1 0 0,-1-1 0 0 0,1 0 0 0 0,0 0 0 0 0,-1 1-1 0 0,1-1 1 0 0,0 0 0 0 0,0 0 0 0 0,-1 0 0 0 0,1 0-1 0 0,0 1 1 0 0,0-1 0 0 0,0 0 0 0 0,0 0 0 0 0,0 0-1 0 0,0 0 1 0 0,0 0 0 0 0,0 1 0 0 0,1-2 56 0 0,38-54-11443 0 0,-26 43 7288 0 0,-3 1 1489 0 0</inkml:trace>
</inkml:ink>
</file>

<file path=ppt/ink/ink1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0 9754 0 0,'0'0'2718'0'0,"0"0"-1588"0"0,0 0-521 0 0,0 0 139 0 0,0 0 271 0 0,0 0 157 0 0,0 0-85 0 0,0 0-253 0 0,0 0-278 0 0,0 0-203 0 0,0 0-115 0 0,0 0-24 0 0,0 0 40 0 0,0 12 56 0 0,-7 432 2108 0 0,-26-167-2080 0 0,20-208-460 0 0,13-68-54 0 0,0-1-74 0 0,0 0-92 0 0,0 0-73 0 0,0 0-82 0 0,7-22-6905 0 0,3 7-345 0 0,-5 11 866 0 0</inkml:trace>
</inkml:ink>
</file>

<file path=ppt/ink/ink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5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28 14019 0 0,'0'0'2000'0'0,"0"0"-327"0"0,0 0-373 0 0,0 0-173 0 0,0 0-145 0 0,0 0-228 0 0,0 0-258 0 0,0 0-218 0 0,0 0-162 0 0,0 0-167 0 0,0 0-184 0 0,0 0-181 0 0,0 0-109 0 0,-6-7-69 0 0,-17-13 3 0 0,23 42-3357 0 0,7-10-927 0 0,-3-1-3114 0 0</inkml:trace>
</inkml:ink>
</file>

<file path=ppt/ink/ink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14491 0 0,'0'0'2113'0'0,"0"0"-1841"0"0,0 0-392 0 0,0 0-257 0 0,0 0-335 0 0,0 0-416 0 0,0 0-384 0 0,0 0-497 0 0,0 0-1007 0 0,0 0-1233 0 0,0 0 496 0 0</inkml:trace>
</inkml:ink>
</file>

<file path=ppt/ink/ink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0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54 133 10194 0 0,'0'0'4300'0'0,"0"0"-2927"0"0,0 0-771 0 0,0 0 207 0 0,0 0 198 0 0,0 0 32 0 0,0 0-215 0 0,0 0-329 0 0,0 0-216 0 0,0 0-119 0 0,0 0-60 0 0,0 0-17 0 0,-10 32-53 0 0,-28 97-50 0 0,33-83-1384 0 0,5-46 1379 0 0,6 6-2261 0 0,0-5-5771 0 0,-4-1-1446 0 0</inkml:trace>
  <inkml:trace contextRef="#ctx0" brushRef="#br0" timeOffset="550.9">271 303 11050 0 0,'0'0'1185'0'0,"0"0"-468"0"0,0 0-9 0 0,0 0 274 0 0,0 0 166 0 0,0 0-68 0 0,0 0-236 0 0,0 0-233 0 0,0 0-144 0 0,0 0-88 0 0,17-33-98 0 0,53-99-89 0 0,-26 72 32 0 0,-35 50-248 0 0,-6 5-30 0 0,1 0 1 0 0,1 0-1 0 0,-1 1 0 0 0,0-1 1 0 0,1 1-1 0 0,0 0 0 0 0,0 0 1 0 0,1 1-1 0 0,-1-1 0 0 0,1 1 1 0 0,-1 0-1 0 0,1 1 0 0 0,0-1 1 0 0,0 1-1 0 0,0 0 0 0 0,3 0 54 0 0,-7 4-46 0 0,0 0-1 0 0,0 0 0 0 0,0 1 1 0 0,0-1-1 0 0,0 0 0 0 0,-1 1 1 0 0,1-1-1 0 0,-1 1 1 0 0,0-1-1 0 0,0 1 0 0 0,0 0 1 0 0,0 0-1 0 0,0-1 0 0 0,0 1 1 0 0,-1 0-1 0 0,0 0 0 0 0,1 0 1 0 0,-1 0-1 0 0,0 1 47 0 0,1 2 12 0 0,3 39 243 0 0,18 43 362 0 0,-21-86-482 0 0,1 1 0 0 0,-1 0 0 0 0,1-1 0 0 0,-1 0 0 0 0,1 1 0 0 0,0-1 0 0 0,0 0 0 0 0,0 0 0 0 0,1 0 0 0 0,-1 0 0 0 0,0 0 0 0 0,1 0 0 0 0,-1-1 0 0 0,1 1 0 0 0,-1-1 0 0 0,1 0 0 0 0,0 0 0 0 0,0 0 0 0 0,0 0 0 0 0,-1 0 0 0 0,1-1 0 0 0,0 1 0 0 0,0-1 0 0 0,0 1 0 0 0,0-1 0 0 0,0 0 0 0 0,0-1 0 0 0,0 1 0 0 0,0 0 0 0 0,0-1 0 0 0,0 0 0 0 0,0 1 0 0 0,-1-1 0 0 0,1 0 0 0 0,0 0 0 0 0,0-1 0 0 0,-1 1 0 0 0,1-1-135 0 0,86-80 1309 0 0,-37 29-3673 0 0,-27 34-2193 0 0,-6 12-4174 0 0,-11 6-1039 0 0</inkml:trace>
  <inkml:trace contextRef="#ctx0" brushRef="#br0" timeOffset="1079.023">1250 1 8922 0 0,'0'0'2736'0'0,"0"0"-674"0"0,0 0-297 0 0,0 0-56 0 0,0 0-144 0 0,0 0-262 0 0,0 0-314 0 0,0 0-282 0 0,0 0-196 0 0,0 0-147 0 0,0 0-120 0 0,0 0-92 0 0,0 0-55 0 0,-20 4-41 0 0,-66 16-36 0 0,82-19-22 0 0,-1 0 0 0 0,1 0 0 0 0,0 0 1 0 0,0 1-1 0 0,0 0 0 0 0,0 0 0 0 0,1 0 0 0 0,-1 0 0 0 0,0 1 0 0 0,1-1 0 0 0,-1 1 0 0 0,1 0 0 0 0,0 0 0 0 0,0 0 0 0 0,0 0 0 0 0,1 1 0 0 0,-2 1 2 0 0,-4 6-21 0 0,1-3-59 0 0,2 1 1 0 0,-1 0 0 0 0,1 0 0 0 0,1 0 0 0 0,0 1-1 0 0,0-1 1 0 0,1 1 0 0 0,0 0 0 0 0,0 0-1 0 0,1 0 1 0 0,1 0 0 0 0,0 1 0 0 0,0-1 0 0 0,1 0-1 0 0,1 10 80 0 0,1-16-14 0 0,1 0 0 0 0,-1 0 0 0 0,1 0-1 0 0,0 0 1 0 0,1-1 0 0 0,-1 0 0 0 0,1 1 0 0 0,-1-1-1 0 0,1-1 1 0 0,0 1 0 0 0,0 0 0 0 0,0-1-1 0 0,0 0 1 0 0,1 0 0 0 0,-1 0 0 0 0,0-1 0 0 0,1 1-1 0 0,0-1 1 0 0,-1 0 0 0 0,1 0 0 0 0,0-1-1 0 0,-1 1 1 0 0,1-1 0 0 0,0 0 0 0 0,-1 0-1 0 0,1-1 1 0 0,0 1 0 0 0,0-1 0 0 0,-1 0 0 0 0,1-1 14 0 0,10-2 160 0 0,0-2 1 0 0,0 0-1 0 0,-1-1 1 0 0,1 0-1 0 0,-2-1 1 0 0,1 0-1 0 0,-1-1 1 0 0,-1-1-1 0 0,9-8-160 0 0,-16 15 36 0 0,154-111 1240 0 0,-156 112-1274 0 0,-1 1 0 0 0,1 0 0 0 0,0 0 0 0 0,0 0 0 0 0,0 0 0 0 0,0 0-1 0 0,0 1 1 0 0,-1-1 0 0 0,1 1 0 0 0,0 0 0 0 0,0 0 0 0 0,0 0 0 0 0,0 0 0 0 0,0 1-1 0 0,0-1 1 0 0,0 1 0 0 0,0 0 0 0 0,0 0 0 0 0,0 0 0 0 0,0 0 0 0 0,-1 0 0 0 0,1 0 0 0 0,0 1-1 0 0,-1-1 1 0 0,1 1 0 0 0,-1 0 0 0 0,0 0 0 0 0,1 0 0 0 0,-1 0 0 0 0,0 0 0 0 0,0 1 0 0 0,0-1-1 0 0,-1 0 1 0 0,1 1 0 0 0,-1-1 0 0 0,1 1 0 0 0,-1 0 0 0 0,0 0 0 0 0,0-1 0 0 0,0 1 0 0 0,0 1-2 0 0,12 31-4 0 0,-2 1 1 0 0,-1 0 0 0 0,-3 1 0 0 0,0-1-1 0 0,-2 1 1 0 0,-2 0 0 0 0,-2 1 0 0 0,-1-1-1 0 0,-2 6 4 0 0,2-30-24 0 0,1 110-368 0 0,2-29 50 0 0,-5 0 0 0 0,-3 0 1 0 0,-6 2 341 0 0,-26 37-22 0 0,35-128 66 0 0,0-1 1 0 0,0 1 0 0 0,-1-1 0 0 0,1 0-1 0 0,-1 0 1 0 0,0 0 0 0 0,-1 0-1 0 0,1 0 1 0 0,0-1 0 0 0,-1 1 0 0 0,0-1-1 0 0,0 0 1 0 0,0 0 0 0 0,0 0 0 0 0,-1-1-1 0 0,1 1 1 0 0,0-1 0 0 0,-1 0-1 0 0,0-1 1 0 0,0 1 0 0 0,1-1 0 0 0,-1 0-1 0 0,0 0 1 0 0,0 0 0 0 0,-4 0-45 0 0,6-2 42 0 0,0 1 1 0 0,1-1 0 0 0,-1 1 0 0 0,0-1-1 0 0,1 0 1 0 0,-1 0 0 0 0,1 0-1 0 0,-1 0 1 0 0,1-1 0 0 0,0 1-1 0 0,-1-1 1 0 0,1 1 0 0 0,0-1 0 0 0,0 0-1 0 0,0 0 1 0 0,0 0 0 0 0,1 0-1 0 0,-1 0 1 0 0,0 0 0 0 0,1 0-1 0 0,0 0 1 0 0,-1-1 0 0 0,1 1 0 0 0,0-1-1 0 0,0 1 1 0 0,0-1 0 0 0,0 1-1 0 0,0-3-42 0 0,-12-78 584 0 0,13 59-544 0 0,2 0 0 0 0,0 0 0 0 0,1 0 0 0 0,1 1 0 0 0,1-1 0 0 0,1 1 0 0 0,2 0 0 0 0,0 1 0 0 0,7-13-40 0 0,7-10-201 0 0,2 2 0 0 0,1 1 0 0 0,3 1 0 0 0,1 1 0 0 0,2 1 0 0 0,2 2 0 0 0,1 1 0 0 0,2 2 201 0 0,112-86-10568 0 0,-119 100-1067 0 0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2:41.3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25 741 0 0 0,'0'0'213'0'0,"0"0"530"0"0,0 0 419 0 0,0 0 333 0 0,0 0 168 0 0,0 0-19 0 0,0 0-133 0 0,0 0-156 0 0,0 0-140 0 0,0 0-103 0 0,-1-14-69 0 0,-2-40-80 0 0,2 41-80 0 0,1 13-103 0 0,0 0-120 0 0,0 0-106 0 0,0 0-101 0 0,-6 15 539 0 0,2 5-873 0 0,0 0 1 0 0,1 0-1 0 0,2 1 0 0 0,0-1 0 0 0,1 0 0 0 0,0 1 0 0 0,2-1 0 0 0,1 0 1 0 0,2 7-120 0 0,-4-23 36 0 0,0 0 1 0 0,0 0-1 0 0,1-1 1 0 0,-1 1-1 0 0,1 0 1 0 0,0-1-1 0 0,0 0 1 0 0,1 1 0 0 0,-1-1-1 0 0,1 0 1 0 0,-1 0-1 0 0,1 0 1 0 0,0-1-1 0 0,0 1 1 0 0,0-1-1 0 0,1 1 1 0 0,-1-1 0 0 0,1 0-1 0 0,-1 0 1 0 0,1-1-1 0 0,-1 1 1 0 0,1-1-1 0 0,0 0 1 0 0,0 0 0 0 0,0 0-1 0 0,0 0 1 0 0,0-1-1 0 0,0 1 1 0 0,0-1-1 0 0,0 0 1 0 0,0 0-1 0 0,0-1 1 0 0,0 1 0 0 0,-1-1-1 0 0,1 0 1 0 0,0 0-1 0 0,0 0 1 0 0,0 0-1 0 0,-1-1 1 0 0,1 1 0 0 0,0-1-38 0 0,24-20 252 0 0,-1 0-1 0 0,0-2 0 0 0,-2-1 1 0 0,-1-1-1 0 0,-1-1 0 0 0,11-18-250 0 0,-13 16 93 0 0,-21 28-80 0 0,0 1-76 0 0,7 21-260 0 0,4 46 281 0 0,-10-57 47 0 0,-1 1 0 0 0,2 0 0 0 0,0-1 0 0 0,0 0 0 0 0,0 1 0 0 0,2-1 0 0 0,-1 0 0 0 0,1 0 0 0 0,1 0 0 0 0,-1-1 0 0 0,6 7-5 0 0,-8-13 26 0 0,0-1 0 0 0,1 0 0 0 0,-1 0 0 0 0,0 0 0 0 0,1 0 0 0 0,0-1 0 0 0,-1 1 0 0 0,1-1 0 0 0,0 0 0 0 0,0 1 0 0 0,0-1 0 0 0,0 0-1 0 0,0-1 1 0 0,0 1 0 0 0,0 0 0 0 0,0-1 0 0 0,0 0 0 0 0,0 0 0 0 0,0 0 0 0 0,0 0 0 0 0,0 0 0 0 0,0 0 0 0 0,0-1 0 0 0,0 0 0 0 0,0 1 0 0 0,0-1-1 0 0,0 0 1 0 0,0-1 0 0 0,0 1 0 0 0,-1 0 0 0 0,1-1 0 0 0,0 0 0 0 0,-1 1 0 0 0,3-3-26 0 0,20-24 286 0 0,-1-1 1 0 0,-1-1-1 0 0,-2-1 1 0 0,-1-1-1 0 0,-1-1 1 0 0,-1-3-287 0 0,14-59-320 0 0,-28 62-2279 0 0,-3 0-3533 0 0,0 22-191 0 0,0 3-3151 0 0</inkml:trace>
  <inkml:trace contextRef="#ctx0" brushRef="#br0" timeOffset="3946.311">1034 1 0 0 0,'0'0'807'0'0,"0"0"144"0"0,0 0-28 0 0,0 0-127 0 0,0 0-119 0 0,0 0-77 0 0,0 17-2 0 0,2 128 1764 0 0,-16 149 2060 0 0,-51 111-3818 0 0,63-337-575 0 0,2-66-18 0 0,0-1-1 0 0,0 1 1 0 0,0-1 0 0 0,0 0 0 0 0,0 1-1 0 0,1-1 1 0 0,-1 1 0 0 0,1-1 0 0 0,-1 0 0 0 0,1 1-1 0 0,-1-1 1 0 0,1 0 0 0 0,0 1 0 0 0,-1-1-1 0 0,1 0 1 0 0,0 0 0 0 0,0 0 0 0 0,0 0 0 0 0,0 1-1 0 0,0-1 1 0 0,0-1 0 0 0,0 1 0 0 0,0 0-1 0 0,1 0 1 0 0,-1 0 0 0 0,0-1 0 0 0,0 1 0 0 0,1 0-1 0 0,-1-1 1 0 0,1 1 0 0 0,-1-1 0 0 0,0 0-1 0 0,1 0 1 0 0,-1 1 0 0 0,1-1 0 0 0,-1 0 0 0 0,1 0-1 0 0,-1 0 1 0 0,0 0 0 0 0,1 0 0 0 0,-1-1-1 0 0,2 1-10 0 0,57-59 1195 0 0,-7-9-757 0 0,89-91-322 0 0,-141 157-133 0 0,0 1 0 0 0,0 0 1 0 0,1 0-1 0 0,-1 0 0 0 0,0-1 0 0 0,1 1 1 0 0,-1 1-1 0 0,1-1 0 0 0,-1 0 0 0 0,1 0 1 0 0,0 0-1 0 0,-1 1 0 0 0,1-1 0 0 0,0 1 0 0 0,-1-1 1 0 0,1 1-1 0 0,0 0 0 0 0,0 0 0 0 0,-1 0 1 0 0,1 0-1 0 0,0 0 0 0 0,0 0 0 0 0,-1 0 1 0 0,1 0-1 0 0,0 1 0 0 0,-1-1 0 0 0,1 1 1 0 0,0-1-1 0 0,-1 1 0 0 0,1 0 0 0 0,-1 0 1 0 0,1-1-1 0 0,-1 1 0 0 0,1 0 0 0 0,-1 0 1 0 0,1 1-1 0 0,-1-1 0 0 0,0 0 0 0 0,0 0 1 0 0,0 1-1 0 0,0-1 0 0 0,0 0 0 0 0,0 1 1 0 0,0-1-1 0 0,0 1 0 0 0,0-1 0 0 0,0 1 0 0 0,-1 0 1 0 0,1-1-1 0 0,-1 1 0 0 0,1 0 0 0 0,-1 0 1 0 0,0 0 16 0 0,22 219 1959 0 0,-1-155-2141 0 0,-20-65-170 0 0,1-1 0 0 0,-1 1 0 0 0,0-1 0 0 0,1 0 0 0 0,-1 0 0 0 0,1 0 0 0 0,-1 0 0 0 0,1 0 0 0 0,-1 0 0 0 0,0 0 0 0 0,1 0 0 0 0,-1-1 0 0 0,1 1 0 0 0,-1-1 0 0 0,0 1 0 0 0,1-1 0 0 0,-1 1 0 0 0,0-1 0 0 0,1 0-1 0 0,-1 1 1 0 0,0-1 0 0 0,0 0 0 0 0,0 0 0 0 0,0 0 0 0 0,0 0 0 0 0,0 0 0 0 0,0 0 0 0 0,0 0 0 0 0,0 0 0 0 0,0-1 0 0 0,0 1 0 0 0,-1 0 0 0 0,1-1 0 0 0,-1 1 0 0 0,1-1 352 0 0,3-2-2204 0 0,3-4 870 0 0</inkml:trace>
  <inkml:trace contextRef="#ctx0" brushRef="#br0" timeOffset="4754.136">1649 884 1224 0 0,'0'0'1865'0'0,"0"0"-644"0"0,0 0-107 0 0,0 0 294 0 0,0 0 268 0 0,0 0 92 0 0,0 0-156 0 0,0 0-269 0 0,0 0-227 0 0,0 0-181 0 0,0 0-119 0 0,0 0-101 0 0,0 0-86 0 0,32-6-63 0 0,98-24-67 0 0,-79 3 154 0 0,-47 20-500 0 0,1 1-63 0 0,0 0-1 0 0,-1 0 0 0 0,0 0 0 0 0,0-1 1 0 0,-1 0-1 0 0,1 1 0 0 0,-2-1 0 0 0,1-1 0 0 0,-1 1 1 0 0,0 0-1 0 0,0 0 0 0 0,-1-1 0 0 0,0 1 0 0 0,0-1 1 0 0,-1 1-1 0 0,0-1 0 0 0,0 1 0 0 0,-1-1 0 0 0,0-2-89 0 0,0 7-23 0 0,0 1 0 0 0,0-1 0 0 0,0 1-1 0 0,-1-1 1 0 0,1 1 0 0 0,-1-1-1 0 0,1 1 1 0 0,-1 0 0 0 0,0 0 0 0 0,0 0-1 0 0,0 0 1 0 0,0 0 0 0 0,0 1-1 0 0,0-1 1 0 0,-1 0 0 0 0,1 1 0 0 0,-1 0-1 0 0,1 0 1 0 0,-1-1 0 0 0,1 1-1 0 0,-1 1 1 0 0,0-1 0 0 0,1 0-1 0 0,-1 1 1 0 0,0-1 0 0 0,0 1 0 0 0,1 0-1 0 0,-1 0 1 0 0,0 0 0 0 0,0 0-1 0 0,1 0 1 0 0,-1 1 0 0 0,0-1 0 0 0,0 1 23 0 0,-91 35-1150 0 0,81-30 1109 0 0,0 1-1 0 0,1 0 1 0 0,-1 1 0 0 0,2 1 0 0 0,-1 0-1 0 0,1 1 1 0 0,1 0 0 0 0,0 0 0 0 0,0 1 0 0 0,1 0-1 0 0,0 1 1 0 0,1 0 0 0 0,0 0 0 0 0,1 1 0 0 0,1 0-1 0 0,0 0 1 0 0,1 1 0 0 0,0-1 0 0 0,1 1-1 0 0,0 1 1 0 0,-1 12 41 0 0,5-23 14 0 0,1 0 0 0 0,0 0 0 0 0,-1-1 0 0 0,2 1 0 0 0,-1 0 0 0 0,0 0 0 0 0,1-1 0 0 0,-1 1-1 0 0,1-1 1 0 0,0 0 0 0 0,0 1 0 0 0,0-1 0 0 0,1 0 0 0 0,-1 0 0 0 0,1 0 0 0 0,0 0 0 0 0,-1-1 0 0 0,1 1 0 0 0,1-1-1 0 0,-1 0 1 0 0,0 0 0 0 0,0 0 0 0 0,1 0 0 0 0,-1 0 0 0 0,1-1 0 0 0,0 0 0 0 0,-1 1 0 0 0,1-1 0 0 0,0-1 0 0 0,2 1-14 0 0,121 13 529 0 0,-94-14-222 0 0,0-2-1 0 0,0-1 0 0 0,0-1 1 0 0,0-2-1 0 0,15-6-306 0 0,-8 2 163 0 0,0-3-1 0 0,-1-1 0 0 0,-1-2 0 0 0,0-1 0 0 0,-2-3 0 0 0,0 0 0 0 0,14-13-162 0 0,-38 24 10 0 0,0 0 0 0 0,0-2 0 0 0,0 1 0 0 0,-2-1 0 0 0,1-1 0 0 0,-1 0 0 0 0,-1-1 0 0 0,0 0 0 0 0,-1 0 0 0 0,0 0 0 0 0,-1-1 0 0 0,-1-1 0 0 0,0 1 0 0 0,-1-1 0 0 0,-1 0 0 0 0,0 0 0 0 0,-1 0 0 0 0,0-1 0 0 0,-1 1 0 0 0,-1-11-10 0 0,0 23-41 0 0,0 0-1 0 0,-1-1 0 0 0,1 1 1 0 0,-1 0-1 0 0,0-1 1 0 0,0 1-1 0 0,0 0 0 0 0,0 0 1 0 0,0-1-1 0 0,-1 1 0 0 0,0 0 1 0 0,1 0-1 0 0,-1-1 1 0 0,-1 1-1 0 0,1 0 0 0 0,0 0 1 0 0,-1 0-1 0 0,1 1 0 0 0,-1-1 1 0 0,0 0-1 0 0,0 0 0 0 0,0 1 1 0 0,0-1-1 0 0,0 1 1 0 0,-1 0-1 0 0,1 0 0 0 0,-1 0 1 0 0,0 0-1 0 0,1 0 0 0 0,-1 0 1 0 0,0 1-1 0 0,0-1 1 0 0,0 1-1 0 0,0 0 0 0 0,0 0 1 0 0,-1 0-1 0 0,1 0 42 0 0,-4 1-45 0 0,1 0-1 0 0,-1 1 1 0 0,0 0 0 0 0,1 0-1 0 0,-1 0 1 0 0,0 1-1 0 0,1 0 1 0 0,0 0 0 0 0,-1 0-1 0 0,1 1 1 0 0,0 0 0 0 0,0 0-1 0 0,1 1 1 0 0,-1 0-1 0 0,1 0 1 0 0,-1 0 0 0 0,1 0-1 0 0,1 1 1 0 0,-1 0-1 0 0,0 0 1 0 0,1 0 0 0 0,0 1-1 0 0,1-1 1 0 0,-1 1 0 0 0,1 0-1 0 0,0 0 1 0 0,0 0-1 0 0,1 1 1 0 0,0-1 0 0 0,0 1-1 0 0,0-1 1 0 0,1 1 0 0 0,0-1-1 0 0,1 1 1 0 0,-1 0-1 0 0,1 0 1 0 0,0-1 0 0 0,1 5 45 0 0,3-6 8 0 0,0 0 1 0 0,0 0-1 0 0,1-1 0 0 0,-1 0 1 0 0,1 0-1 0 0,0 0 1 0 0,0 0-1 0 0,0-1 1 0 0,1 0-1 0 0,-1 0 0 0 0,1 0 1 0 0,0-1-1 0 0,0 1 1 0 0,0-2-1 0 0,0 1 0 0 0,0-1 1 0 0,0 1-1 0 0,0-2 1 0 0,0 1-1 0 0,1-1 1 0 0,-1 0-1 0 0,6 0-8 0 0,185 0 315 0 0,-195 1-306 0 0,0-1 0 0 0,0 1 0 0 0,-1 0 0 0 0,1 0 0 0 0,0 0 0 0 0,0 0 0 0 0,-1 0 1 0 0,1 0-1 0 0,0 0 0 0 0,-1 0 0 0 0,1 1 0 0 0,-1-1 0 0 0,0 1 0 0 0,1-1 0 0 0,-1 1 0 0 0,0-1 0 0 0,0 1 1 0 0,0 0-1 0 0,0 0 0 0 0,0-1 0 0 0,0 1 0 0 0,-1 0 0 0 0,1 0 0 0 0,-1 0 0 0 0,1 0 0 0 0,-1 0 0 0 0,0 0 0 0 0,1 0 1 0 0,-1 0-1 0 0,0 0 0 0 0,0 0 0 0 0,-1 0 0 0 0,1 2-9 0 0,-11 66 189 0 0,10-68-190 0 0,-1 4-50 0 0,0 1 1 0 0,0-1-1 0 0,0 1 1 0 0,1 0-1 0 0,0 0 1 0 0,1-1-1 0 0,-1 1 1 0 0,1 0 0 0 0,0 0-1 0 0,1 0 1 0 0,0 0-1 0 0,0 0 1 0 0,0-1 50 0 0,3-3-137 0 0,-1 0 1 0 0,1-1-1 0 0,0 0 1 0 0,0 0-1 0 0,0 0 1 0 0,0-1-1 0 0,0 1 1 0 0,0-1-1 0 0,0 0 1 0 0,1 0 0 0 0,-1 0-1 0 0,0-1 1 0 0,1 0-1 0 0,-1 0 1 0 0,1 0-1 0 0,-1 0 1 0 0,0 0-1 0 0,1-1 1 0 0,-1 0-1 0 0,0 0 1 0 0,4-1 136 0 0,37-17-10052 0 0,-37 15 6621 0 0,-3 0 697 0 0</inkml:trace>
  <inkml:trace contextRef="#ctx0" brushRef="#br0" timeOffset="5182.194">2842 840 0 0 0,'0'0'1180'0'0,"0"0"435"0"0,0 0 287 0 0,0 0 242 0 0,0 0 98 0 0,0 0-83 0 0,0 0-228 0 0,0 0-296 0 0,0 0-260 0 0,32-5-221 0 0,99-19-208 0 0,-55-2 438 0 0,-66 22-1277 0 0,1 0 0 0 0,0-1 0 0 0,-1 0 0 0 0,0-1 1 0 0,0 0-1 0 0,0 0 0 0 0,-1-1 0 0 0,0-1 0 0 0,-1 1 0 0 0,1-1 1 0 0,-1-1-1 0 0,-1 0 0 0 0,0 0 0 0 0,0 0 0 0 0,-1-1 0 0 0,0 0 0 0 0,0 0 1 0 0,-1 0-1 0 0,-1-1 0 0 0,0 0 0 0 0,0 0 0 0 0,-1 0 0 0 0,0 0 0 0 0,-1-1 1 0 0,0 1-1 0 0,-1-1-107 0 0,-4 8-45 0 0,1 0 0 0 0,-1 1 0 0 0,0-1 0 0 0,0 1 1 0 0,0-1-1 0 0,-1 1 0 0 0,1 0 0 0 0,-1 0 0 0 0,0 1 0 0 0,0-1 1 0 0,0 1-1 0 0,0 0 0 0 0,0 0 0 0 0,0 0 0 0 0,-1 0 0 0 0,1 1 1 0 0,-1 0-1 0 0,1 0 0 0 0,-1 0 0 0 0,1 0 0 0 0,-1 1 0 0 0,0-1 1 0 0,1 1-1 0 0,-1 1 0 0 0,1-1 0 0 0,-1 1 0 0 0,0-1 0 0 0,1 1 1 0 0,-3 1 44 0 0,-10 3-136 0 0,1 0 1 0 0,0 2-1 0 0,1-1 1 0 0,-1 2 0 0 0,1 0-1 0 0,1 1 1 0 0,0 0-1 0 0,0 1 1 0 0,0 1 0 0 0,2 0-1 0 0,-1 1 1 0 0,1 0-1 0 0,1 1 1 0 0,0 0 0 0 0,1 1-1 0 0,1 0 1 0 0,-5 10 135 0 0,9-19-5 0 0,0 1 1 0 0,1 1-1 0 0,0-1 0 0 0,0 1 1 0 0,0 0-1 0 0,1 0 1 0 0,0 0-1 0 0,0 0 0 0 0,0 0 1 0 0,1 1-1 0 0,1-1 1 0 0,-1 1-1 0 0,1-1 1 0 0,0 1-1 0 0,1 0 0 0 0,0-1 1 0 0,0 1-1 0 0,1 0 1 0 0,0 0-1 0 0,0-1 1 0 0,0 1-1 0 0,1-1 0 0 0,1 1 1 0 0,-1-1-1 0 0,1 0 1 0 0,0 0-1 0 0,1 0 1 0 0,-1 0-1 0 0,1-1 0 0 0,3 4 5 0 0,10 1 106 0 0,1-1 0 0 0,0 0 0 0 0,1-1-1 0 0,0-1 1 0 0,1-1 0 0 0,-1-1 0 0 0,1 0 0 0 0,0-1-1 0 0,1-2 1 0 0,-1 0 0 0 0,1-1 0 0 0,-1-1 0 0 0,1-1-1 0 0,0 0 1 0 0,13-4-106 0 0,-19 4 42 0 0,130-5-105 0 0,-53-11-3591 0 0,-61 9-2403 0 0,-10 2-4511 0 0</inkml:trace>
</inkml:ink>
</file>

<file path=ppt/ink/ink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17 147 4793 0 0,'0'0'4289'0'0,"0"0"-3417"0"0,0 0-328 0 0,0 0 208 0 0,0 0 249 0 0,0 0 111 0 0,0 0-168 0 0,0 0-376 0 0,0 0-296 0 0,0 0-192 0 0,0 0-96 0 0,0 0-136 0 0,0 0-176 0 0,0 0-296 0 0,-16 137-624 0 0,18-134-1249 0 0,-1-3-1624 0 0,-1 0-2120 0 0</inkml:trace>
  <inkml:trace contextRef="#ctx0" brushRef="#br0" timeOffset="532.676">314 170 592 0 0,'0'0'1527'0'0,"0"0"-680"0"0,0 0-446 0 0,0 0-177 0 0,0 31-68 0 0,0 100-37 0 0,0 67 2374 0 0,-21-136 1466 0 0,-11-69 1720 0 0,29-2-5497 0 0,1 1 0 0 0,1-1 1 0 0,-1 0-1 0 0,1 0 1 0 0,1 0-1 0 0,0 1 0 0 0,0-1 1 0 0,1 0-1 0 0,0 0 0 0 0,0 0 1 0 0,1 0-1 0 0,0 1 1 0 0,1-1-1 0 0,0 1 0 0 0,0 0 1 0 0,1-1-183 0 0,9-24-22 0 0,1 1 0 0 0,2 0 1 0 0,1 1-1 0 0,1 1 0 0 0,2 0 1 0 0,1 2-1 0 0,2 0 0 0 0,0 1 1 0 0,2 2-1 0 0,0 0 0 0 0,2 2 1 0 0,25-17 21 0 0,-44 34-22 0 0,0 0-1 0 0,0 0 1 0 0,1 1 0 0 0,0 1 0 0 0,0-1 0 0 0,0 1 0 0 0,0 1 0 0 0,1 0 0 0 0,-1 0-1 0 0,1 1 1 0 0,0 0 0 0 0,-1 0 0 0 0,1 1 0 0 0,0 1 0 0 0,0-1 0 0 0,0 2 0 0 0,0-1 22 0 0,-6 3 26 0 0,-1 1 1 0 0,0-1-1 0 0,1 1 1 0 0,-2-1-1 0 0,1 1 1 0 0,0 0 0 0 0,-1 0-1 0 0,0 0 1 0 0,0 0-1 0 0,0 0 1 0 0,0 0-1 0 0,-1 1 1 0 0,1-1-1 0 0,-1 1 1 0 0,0-1 0 0 0,-1 1-1 0 0,1-1 1 0 0,-1 1-1 0 0,0 0 1 0 0,0-1-1 0 0,0 1 1 0 0,-1 0 0 0 0,1-1-1 0 0,-1 1 1 0 0,0 0-27 0 0,-3 4 116 0 0,0 0 0 0 0,0-1 1 0 0,0 1-1 0 0,-1-1 1 0 0,-1 0-1 0 0,1 0 0 0 0,-1 0 1 0 0,0-1-1 0 0,-1 0 1 0 0,0 0-1 0 0,0-1 0 0 0,-1 0 1 0 0,1 0-1 0 0,-1-1 0 0 0,-9 5-116 0 0,-95 30-289 0 0,63-40-3933 0 0,36-3-175 0 0,5-1-1456 0 0,1 1-74 0 0</inkml:trace>
  <inkml:trace contextRef="#ctx0" brushRef="#br0" timeOffset="1390.665">1041 85 2312 0 0,'0'0'1366'0'0,"0"0"-235"0"0,0 0 16 0 0,0 0 360 0 0,0 0 336 0 0,0 0 71 0 0,0 0-286 0 0,0 0-453 0 0,0 0-402 0 0,0 0-270 0 0,0 0-113 0 0,0 0-16 0 0,0 0 55 0 0,-1 14 41 0 0,-13 112 739 0 0,8-32-655 0 0,-26 164 89 0 0,8-205 276 0 0,18-110 1475 0 0,9 37-2389 0 0,1 0 0 0 0,0 0 0 0 0,2 0 0 0 0,0 1 0 0 0,2-1 0 0 0,0 2 0 0 0,1-1 0 0 0,0 1 0 0 0,2 0 0 0 0,0 1 0 0 0,12-14-5 0 0,-5 4-4 0 0,10-14 11 0 0,2 2 1 0 0,1 1 0 0 0,2 1-1 0 0,2 2 1 0 0,14-10-8 0 0,-46 41-1 0 0,1 0-1 0 0,0 0 1 0 0,1 1 0 0 0,-1 0-1 0 0,1 0 1 0 0,-1 0-1 0 0,1 0 1 0 0,0 1 0 0 0,0-1-1 0 0,0 1 1 0 0,0 1-1 0 0,0-1 1 0 0,1 1 0 0 0,-1 0-1 0 0,0 0 1 0 0,1 0-1 0 0,-1 1 1 0 0,1 0 0 0 0,-1 0-1 0 0,2 0 2 0 0,-4 3 11 0 0,-1 0 1 0 0,1 0-1 0 0,0 0 0 0 0,-1 1 0 0 0,0-1 0 0 0,1 0 0 0 0,-1 1 0 0 0,-1 0 1 0 0,1-1-1 0 0,0 1 0 0 0,-1 0 0 0 0,0 0 0 0 0,0 0 0 0 0,0 0 1 0 0,-1 0-1 0 0,1 0 0 0 0,-1 0 0 0 0,0 0 0 0 0,0 0 0 0 0,0 0 0 0 0,0 0 1 0 0,-2 4-12 0 0,4 0 46 0 0,-2 0 0 0 0,1 1 1 0 0,-1-1-1 0 0,-1 0 1 0 0,1 1-1 0 0,-1-1 0 0 0,-1 0 1 0 0,0 1-1 0 0,0-1 0 0 0,0 0 1 0 0,-1 0-1 0 0,0-1 1 0 0,-1 1-1 0 0,0-1 0 0 0,0 1 1 0 0,0-1-1 0 0,-1 0 1 0 0,0-1-1 0 0,-1 1 0 0 0,1-1 1 0 0,-1 0-1 0 0,0 0 0 0 0,-5 2-46 0 0,6-5-48 0 0,1-1 0 0 0,-1 0 0 0 0,1 0 0 0 0,-1 0 0 0 0,0-1 0 0 0,0 0 0 0 0,0 0 0 0 0,0 0 0 0 0,0 0 0 0 0,0-1 0 0 0,0 0 0 0 0,0 0 0 0 0,0 0 0 0 0,0-1 0 0 0,0 1 0 0 0,0-1 0 0 0,0-1 0 0 0,0 1 0 0 0,0-1 0 0 0,1 1 0 0 0,-1-1 0 0 0,0-1 48 0 0,-54-47-4809 0 0,50 17-1951 0 0,14 12-3701 0 0,-1 16 9493 0 0</inkml:trace>
</inkml:ink>
</file>

<file path=ppt/ink/ink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0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0 827 0 0 0,'0'0'104'0'0,"0"0"253"0"0,0 0 144 0 0,0 0 476 0 0,0 0 667 0 0,0 0 496 0 0,0 0 157 0 0,0 0-141 0 0,0 0-287 0 0,0 0-304 0 0,0 0-256 0 0,10-8-218 0 0,97-110 2143 0 0,235-388 186 0 0,-248 326-2999 0 0,-89 165-333 0 0,-9 23-426 0 0,-10 25-174 0 0,4-6 499 0 0,1 1 0 0 0,1 0 0 0 0,1 1 0 0 0,2 0 0 0 0,0 0 0 0 0,3 0 0 0 0,0 0 0 0 0,2 1 0 0 0,2 23 13 0 0,-1-45 58 0 0,0-1 1 0 0,1 0-1 0 0,0 0 0 0 0,0-1 1 0 0,1 1-1 0 0,0 0 0 0 0,0-1 1 0 0,0 1-1 0 0,1-1 0 0 0,0 0 1 0 0,0 0-1 0 0,0-1 0 0 0,1 1 1 0 0,0-1-1 0 0,0 0 0 0 0,0 0 1 0 0,1-1-1 0 0,0 1 0 0 0,0-1 0 0 0,0 0 1 0 0,0-1-1 0 0,0 0 0 0 0,1 0 1 0 0,-1 0-1 0 0,1-1 0 0 0,0 0 1 0 0,0 0-1 0 0,0 0 0 0 0,0-1 1 0 0,0 0-1 0 0,0-1 0 0 0,1 1 1 0 0,-1-2-1 0 0,0 1 0 0 0,0-1 1 0 0,0 0-1 0 0,0 0 0 0 0,0-1 1 0 0,0 1-1 0 0,0-2 0 0 0,0 1-58 0 0,9-7 112 0 0,0 0-1 0 0,-1-1 0 0 0,-1 0 1 0 0,0-1-1 0 0,0-1 0 0 0,-1 0 1 0 0,0-1-1 0 0,-1 0 0 0 0,-1-1 1 0 0,0 0-1 0 0,-1-1 1 0 0,0 0-1 0 0,-1-1 0 0 0,5-14-111 0 0,4-25-1305 0 0,-15 36-2197 0 0,0 0-4465 0 0,-3 12-862 0 0</inkml:trace>
  <inkml:trace contextRef="#ctx0" brushRef="#br0" timeOffset="283.648">1320 109 14779 0 0,'0'0'546'0'0,"0"0"-204"0"0,0 0 61 0 0,0 0 252 0 0,0 0 193 0 0,0 0 43 0 0,-17 35-142 0 0,-54 111-210 0 0,48-57-15 0 0,24-73-433 0 0,-2-8-33 0 0,0-1 0 0 0,0 1 0 0 0,1 0 0 0 0,0-1 0 0 0,1 1-1 0 0,-1-1 1 0 0,1 1 0 0 0,1-1 0 0 0,0 1 0 0 0,0-1 0 0 0,0 0 0 0 0,1 0 0 0 0,0 0 0 0 0,0 0-1 0 0,1 0 1 0 0,0 0 0 0 0,0-1 0 0 0,0 0 0 0 0,1 0 0 0 0,0 0 0 0 0,0-1 0 0 0,0 1 0 0 0,1-1 0 0 0,0 0-1 0 0,0-1 1 0 0,0 0 0 0 0,1 0 0 0 0,0 0 0 0 0,6 2-58 0 0,-9-4 115 0 0,0 0 1 0 0,0-1-1 0 0,0 0 0 0 0,1 0 0 0 0,-1 0 1 0 0,0 0-1 0 0,1-1 0 0 0,-1 0 0 0 0,1 0 1 0 0,-1 0-1 0 0,0 0 0 0 0,1-1 1 0 0,-1 0-1 0 0,1 0 0 0 0,-1 0 0 0 0,0 0 1 0 0,0-1-1 0 0,0 1 0 0 0,0-1 0 0 0,0 0 1 0 0,0 0-1 0 0,0-1 0 0 0,-1 1 1 0 0,1-1-1 0 0,-1 0 0 0 0,1 0 0 0 0,-1 0 1 0 0,0 0-1 0 0,0 0 0 0 0,0-2-115 0 0,10-14-15 0 0,0-2-1 0 0,-2 0 1 0 0,0 0 0 0 0,-1-1-1 0 0,-2 0 1 0 0,0-1 0 0 0,-1 0-1 0 0,-1 0 1 0 0,-1 0 0 0 0,-2-1-1 0 0,0 1 1 0 0,-1-1 0 0 0,-2 0-1 0 0,-1-19 16 0 0,-24-30-3461 0 0,10 52-595 0 0,-3 1-3645 0 0,10 9-2370 0 0</inkml:trace>
  <inkml:trace contextRef="#ctx0" brushRef="#br0" timeOffset="1485.971">1473 135 0 0 0,'12'-9'57'0'0,"-9"7"265"0"0,-4 0 113 0 0,1 0 0 0 0,-1-1 1 0 0,1 1-1 0 0,-1 0 0 0 0,1 0 1 0 0,-1 0-1 0 0,0 0 0 0 0,0 0 0 0 0,0 0 1 0 0,-1 0-1 0 0,1 0 0 0 0,0 0 1 0 0,-1 1-1 0 0,1-1 0 0 0,-1 0 1 0 0,1 1-1 0 0,-1-1 0 0 0,0 1 0 0 0,0 0 1 0 0,0-1-1 0 0,0 1 0 0 0,0 0 1 0 0,0 0-1 0 0,-1 0-435 0 0,-4-2 245 0 0,0 0 0 0 0,0 1 0 0 0,0 0 0 0 0,0 0 0 0 0,0 0 0 0 0,0 1 1 0 0,-1 0-1 0 0,1 1 0 0 0,0-1 0 0 0,-1 2 0 0 0,1-1 0 0 0,-2 1-245 0 0,-37 29-3401 0 0,32-13-3643 0 0,13-13 3722 0 0</inkml:trace>
</inkml:ink>
</file>

<file path=ppt/ink/ink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8:48.428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2762 579 0 0 0,'0'0'237'0'0,"0"0"690"0"0,0 0 136 0 0,0 0-107 0 0,0 0-107 0 0,-7-4-108 0 0,-69-32 4052 0 0,-102 28 592 0 0,151 11-5083 0 0,0 0 0 0 0,0 2 0 0 0,1 1 0 0 0,0 1 0 0 0,0 1 0 0 0,1 1 0 0 0,0 1 0 0 0,0 2 0 0 0,2 0 0 0 0,-1 2 0 0 0,1 0 0 0 0,-2 5-302 0 0,-101 73 1068 0 0,1-3-244 0 0,85-53-550 0 0,1 3-1 0 0,2 1 1 0 0,2 1 0 0 0,2 2-1 0 0,0 4-273 0 0,-84 145 823 0 0,5 117 189 0 0,102-265-898 0 0,3 0 0 0 0,1 0 0 0 0,2 1 0 0 0,2 0 1 0 0,2 0-1 0 0,4 20-114 0 0,27 95 374 0 0,-23-129-298 0 0,2 0 1 0 0,1-1-1 0 0,1 0 0 0 0,2-1 0 0 0,1-1 1 0 0,1 0-1 0 0,1-1 0 0 0,18 20-76 0 0,-9-7 73 0 0,72 88 138 0 0,-75-103-137 0 0,1-1 1 0 0,2-2 0 0 0,0-1 0 0 0,1-1-1 0 0,1-1 1 0 0,13 6-75 0 0,113 51 207 0 0,66 6 99 0 0,-167-65-201 0 0,2-2 0 0 0,-1-3 0 0 0,2-2 0 0 0,10-1-105 0 0,169 9 394 0 0,-7-33-53 0 0,-189 12-286 0 0,0-3 0 0 0,-1-1-1 0 0,0-2 1 0 0,0-1 0 0 0,-1-2-1 0 0,0-2 1 0 0,-1-1 0 0 0,-1-2-1 0 0,5-5-54 0 0,57-31 124 0 0,23-17 10 0 0,16-38 136 0 0,0-46-123 0 0,-36 14 137 0 0,-88 116-241 0 0,0 0-1 0 0,-2-1 0 0 0,0 0 1 0 0,-2 0-1 0 0,-1-1 1 0 0,-1 0-1 0 0,-1-1 0 0 0,-1 1 1 0 0,-1-8-43 0 0,3-36 56 0 0,5-202 57 0 0,-64 128-145 0 0,-55-80 157 0 0,20 106-165 0 0,55 67 55 0 0,-15-6 6 0 0,-2-7-6 0 0,-47-26-28 0 0,52 49 27 0 0,-28-22-15 0 0,1 16-12 0 0,23 15 11 0 0,-46-9-70 0 0,-15-3 11 0 0,21 25-55 0 0,32 6 25 0 0,11 0 71 0 0,8 2-24 0 0,-46-10-36 0 0,-75 13-421 0 0,24 15-2192 0 0,111-20-1040 0 0,18 7-102 0 0,0 0-3784 0 0,6 6 7146 0 0,-2 0-10019 0 0</inkml:trace>
  <inkml:trace contextRef="#ctx0" brushRef="#br0" timeOffset="1884.595">1 3072 0 0 0,'0'0'275'0'0,"31"-3"629"0"0,98-10 183 0 0,-18 7 1664 0 0,52-7 3662 0 0,162 10-6413 0 0,-184 4 1305 0 0,99 17-76 0 0,-100-17-586 0 0,307-13 1540 0 0,-85-25-686 0 0,-24 1 270 0 0,-245 28-1379 0 0,0 5 0 0 0,70 7-388 0 0,88 14 276 0 0,34-26 243 0 0,-181-5-284 0 0,294-22 302 0 0,132 13-97 0 0,15 15-99 0 0,-53-16 97 0 0,235-32 326 0 0,-412 41-544 0 0,31 6 49 0 0,-279 8-291 0 0,-66 0-60 0 0,-1 0-95 0 0,0 0-164 0 0,0 0-270 0 0,0 0-351 0 0,0 0-491 0 0,-7 0-4372 0 0,4 0-1227 0 0,0 0-1292 0 0</inkml:trace>
  <inkml:trace contextRef="#ctx0" brushRef="#br0" timeOffset="3502.026">2808 1787 1088 0 0,'0'0'642'0'0,"0"0"-15"0"0,0 0 211 0 0,0 0 281 0 0,0 0 180 0 0,0 0-28 0 0,0 0-228 0 0,0 0-253 0 0,0 0-220 0 0,0 0-148 0 0,0 0-52 0 0,-7 6-11 0 0,-24 21 13 0 0,23-20 2 0 0,14-5 3751 0 0,12-17-2800 0 0,-11 10-315 0 0,-7 5-766 0 0,0 0 15 0 0,0 0-1 0 0,0 0 0 0 0,0 0-26 0 0,-16 25 915 0 0,16-28-2992 0 0,0 3-5907 0 0,0 0-2693 0 0</inkml:trace>
  <inkml:trace contextRef="#ctx0" brushRef="#br0" timeOffset="5177.147">2225 1684 1288 0 0,'0'0'536'0'0,"0"0"-229"0"0,0 0-15 0 0,0 0 314 0 0,0 0 365 0 0,0 0 187 0 0,0 0-16 0 0,0 0-203 0 0,0 0-275 0 0,0 0-212 0 0,0 0-141 0 0,0 0-88 0 0,-17 33-25 0 0,-53 106-15 0 0,5-17 385 0 0,56-107-474 0 0,-1 0-1 0 0,0-1 1 0 0,-2 0-1 0 0,1 0 1 0 0,-2-2-1 0 0,0 1 1 0 0,0-2-1 0 0,-4 3-93 0 0,27-30 3558 0 0,48-68-2331 0 0,191-258 91 0 0,-203 302-1021 0 0,-45 40-294 0 0,0 0-1 0 0,0 1 0 0 0,0-1 1 0 0,0 0-1 0 0,1 1 1 0 0,-1-1-1 0 0,0 1 1 0 0,0-1-1 0 0,0 1 0 0 0,0-1 1 0 0,0 1-1 0 0,0 0 1 0 0,0 0-1 0 0,-1-1 0 0 0,1 1 1 0 0,0 0-1 0 0,0 0 1 0 0,0 0-1 0 0,-1 0 0 0 0,1 0 1 0 0,-1 0-1 0 0,1 0 1 0 0,0 0-1 0 0,-1 0 0 0 0,0 0 1 0 0,1 0-1 0 0,-1 1 1 0 0,0-1-1 0 0,0 0 0 0 0,1 0 1 0 0,-1 0-1 0 0,0 0 1 0 0,0 1-1 0 0,0-1 0 0 0,0 0 1 0 0,-1 0-1 0 0,1 0 1 0 0,0 0-1 0 0,0 1 0 0 0,-1-1-2 0 0,44 209 1077 0 0,6-60-711 0 0,-34-120-246 0 0,-15-30-73 0 0,0 0 41 0 0,0 0 45 0 0,0 0 38 0 0,0 0 42 0 0,0 0 30 0 0,0 0 13 0 0,0 0 38 0 0,0 0 23 0 0,0 0-12 0 0,0 0-2 0 0,0 0-59 0 0,-17-8 271 0 0,-37-21-243 0 0,-115-51-1033 0 0,130 52-312 0 0,15 12-2351 0 0,1-3-7892 0 0,21 15 5844 0 0</inkml:trace>
  <inkml:trace contextRef="#ctx0" brushRef="#br0" timeOffset="7404.589">2944 2865 0 0 0,'0'0'681'0'0,"0"0"262"0"0,0 0 63 0 0,0 0-17 0 0,0 0-14 0 0,0-6 46 0 0,-5-35 1211 0 0,-13 12 4800 0 0,-13 30-4608 0 0,-26 38-2115 0 0,54-35-300 0 0,0 0 1 0 0,0 1 0 0 0,0-1-1 0 0,1 1 1 0 0,0-1 0 0 0,0 1-1 0 0,0 0 1 0 0,0 0 0 0 0,1 0-1 0 0,0 0 1 0 0,0 0-1 0 0,0 0 1 0 0,0 0 0 0 0,1 0-1 0 0,0 5-9 0 0,0-8 57 0 0,0 0-1 0 0,0 0 0 0 0,0 0 0 0 0,1 1 1 0 0,-1-1-1 0 0,1 0 0 0 0,-1 0 0 0 0,1 0 1 0 0,0 0-1 0 0,0 0 0 0 0,-1 0 0 0 0,1 0 1 0 0,1-1-1 0 0,-1 1 0 0 0,0 0 0 0 0,0 0 1 0 0,1-1-1 0 0,-1 1 0 0 0,1-1 0 0 0,-1 1 1 0 0,1-1-1 0 0,0 0 0 0 0,-1 0 0 0 0,1 0 1 0 0,0 1-1 0 0,0-2 0 0 0,0 1 0 0 0,0 0 1 0 0,0 0-1 0 0,0-1 0 0 0,0 1 0 0 0,0-1 1 0 0,0 1-1 0 0,0-1 0 0 0,0 0 0 0 0,1 0 1 0 0,-1 0-57 0 0,4 0 123 0 0,0-1 1 0 0,-1 1-1 0 0,1-1 1 0 0,0 0 0 0 0,-1-1-1 0 0,1 1 1 0 0,-1-1-1 0 0,0-1 1 0 0,1 1 0 0 0,-1-1-1 0 0,0 1 1 0 0,-1-1-1 0 0,1-1 1 0 0,0 1 0 0 0,-1-1-1 0 0,0 0 1 0 0,0 0 0 0 0,0 0-1 0 0,0 0 1 0 0,0-1-1 0 0,-1 1 1 0 0,0-1 0 0 0,0 0-1 0 0,0 0 1 0 0,-1 0-1 0 0,0-1 1 0 0,0 1 0 0 0,0 0-1 0 0,0-1 1 0 0,-1 1-1 0 0,0-1 1 0 0,0 0 0 0 0,-1 1-1 0 0,0-1 1 0 0,0-3-124 0 0,-1 7-20 0 0,-1 0-1 0 0,-1 0 1 0 0,1 0 0 0 0,0 1 0 0 0,0-1 0 0 0,-1 1-1 0 0,1-1 1 0 0,-1 1 0 0 0,1 0 0 0 0,-1 0 0 0 0,0 0-1 0 0,1 0 1 0 0,-1 0 0 0 0,0 1 0 0 0,1-1 0 0 0,-1 1-1 0 0,0 0 1 0 0,0 0 0 0 0,0 0 0 0 0,0 0 0 0 0,1 0-1 0 0,-1 1 1 0 0,0-1 0 0 0,0 1 0 0 0,1-1 0 0 0,-1 1-1 0 0,0 0 21 0 0,-6 4-81 0 0,-1-1-1 0 0,1 2 0 0 0,0-1 0 0 0,0 1 1 0 0,0 0-1 0 0,1 1 0 0 0,0 0 0 0 0,0 1 1 0 0,1-1-1 0 0,-5 8 82 0 0,12-15-5 0 0,-1 1 0 0 0,1 0 0 0 0,0-1-1 0 0,0 1 1 0 0,0 0 0 0 0,0-1 0 0 0,0 1 0 0 0,0 0 0 0 0,0-1 0 0 0,0 1 0 0 0,0 0-1 0 0,0-1 1 0 0,0 1 0 0 0,0-1 0 0 0,1 1 0 0 0,-1 0 0 0 0,0-1 0 0 0,0 1 0 0 0,1-1 0 0 0,-1 1-1 0 0,0 0 1 0 0,1-1 0 0 0,-1 1 0 0 0,0-1 0 0 0,1 1 0 0 0,-1-1 0 0 0,1 1 0 0 0,-1-1 0 0 0,1 0-1 0 0,-1 1 1 0 0,1-1 0 0 0,-1 0 0 0 0,1 1 0 0 0,0-1 0 0 0,-1 0 0 0 0,1 1 0 0 0,-1-1 0 0 0,1 0-1 0 0,0 0 1 0 0,-1 0 0 0 0,1 0 0 0 0,0 0 0 0 0,-1 0 0 0 0,1 0 0 0 0,0 0 0 0 0,-1 0-1 0 0,1 0 1 0 0,0 0 0 0 0,-1 0 0 0 0,1 0 0 0 0,0 0 0 0 0,0-1 5 0 0,41 4 218 0 0,-42-3-217 0 0,13-1-59 0 0,0-1-1 0 0,-1 0 0 0 0,1-1 1 0 0,-1 0-1 0 0,0-1 1 0 0,0 0-1 0 0,0-1 0 0 0,-1 0 1 0 0,2-2 58 0 0,36-18-5569 0 0,-33 16 1647 0 0,-5 2-6494 0 0</inkml:trace>
  <inkml:trace contextRef="#ctx0" brushRef="#br0" timeOffset="8415.593">3267 2162 6561 0 0,'0'0'1855'0'0,"0"0"-316"0"0,0 0-133 0 0,0 0 122 0 0,0 0 105 0 0,0 0-106 0 0,0 0-310 0 0,0 0-336 0 0,0 0-289 0 0,0 0-207 0 0,0 0-142 0 0,0 0-82 0 0,0 0-34 0 0,-3 1-23 0 0,-1 4-43 0 0,1-1 0 0 0,0 1 1 0 0,0 0-1 0 0,0 0 0 0 0,1 0 0 0 0,-1 0 0 0 0,1 1 1 0 0,1-1-1 0 0,-1 1 0 0 0,1-1 0 0 0,0 1 1 0 0,0-1-1 0 0,0 1 0 0 0,1 0 0 0 0,0-1 0 0 0,0 1 1 0 0,0 0-1 0 0,1-1 0 0 0,1 6-61 0 0,-2 5 115 0 0,-4 256 497 0 0,-13-231-2979 0 0,6-33-3226 0 0,-4-5-6341 0 0,14-3 10179 0 0</inkml:trace>
  <inkml:trace contextRef="#ctx0" brushRef="#br0" timeOffset="12133.046">3138 2236 0 0 0,'0'0'276'0'0,"0"0"528"0"0,0 0 290 0 0,0 0 203 0 0,0 0 105 0 0,0 0-115 0 0,0 0-223 0 0,0 0-200 0 0,0 0-138 0 0,0 0-35 0 0,3-6 34 0 0,41-33 3033 0 0,82-7-233 0 0,-9 41-2839 0 0,-114 6-688 0 0,0-1 1 0 0,0 1 0 0 0,0 0 0 0 0,0 0 0 0 0,0 0 0 0 0,0 0 0 0 0,0 1-1 0 0,0-1 1 0 0,0 1 0 0 0,-1-1 0 0 0,1 1 0 0 0,-1 0 0 0 0,1 0-1 0 0,-1 1 1 0 0,0-1 0 0 0,0 0 0 0 0,0 1 0 0 0,0-1 0 0 0,0 1 0 0 0,0 0-1 0 0,-1-1 1 0 0,1 1 0 0 0,-1 0 0 0 0,0 0 0 0 0,0 0 0 0 0,0 0 0 0 0,0 0-1 0 0,0 0 1 0 0,-1 0 0 0 0,1 1 0 0 0,-1-1 0 0 0,0 0 0 0 0,0 0 0 0 0,0 0-1 0 0,-1 1 1 0 0,1-1 0 0 0,-1 0 0 0 0,1 0 0 0 0,-1 0 0 0 0,0 0-1 0 0,0 0 1 0 0,-1 0 0 0 0,0 1 1 0 0,-33 55 112 0 0,-102 17-767 0 0,124-71 640 0 0,7-2-375 0 0,17-3 154 0 0,211-7 919 0 0,-217 6-675 0 0,-1 0 0 0 0,1 0 0 0 0,0 0 0 0 0,-1 1 0 0 0,1 0 0 0 0,0 0 0 0 0,-1 0 0 0 0,1 0 0 0 0,0 1 0 0 0,-1 0 0 0 0,1 0 0 0 0,-1 0 0 0 0,1 0 0 0 0,-1 1 0 0 0,1-1 0 0 0,-1 1 0 0 0,0 0 0 0 0,0 1 0 0 0,0-1 0 0 0,0 1 0 0 0,0 0 0 0 0,-1 0 0 0 0,1 0 0 0 0,-1 0 0 0 0,0 1 0 0 0,0-1 0 0 0,0 1 0 0 0,0 0 0 0 0,-1 0 0 0 0,1 0 0 0 0,-1 0 0 0 0,0 0 0 0 0,0 0 0 0 0,0 4-8 0 0,-2-1 52 0 0,0 0 0 0 0,-1 1 0 0 0,0-1 0 0 0,0 0 1 0 0,-1 0-1 0 0,0 0 0 0 0,0 0 0 0 0,-1 0 0 0 0,0 0 0 0 0,0 0 0 0 0,-1-1 0 0 0,0 0 1 0 0,0 1-1 0 0,0-1 0 0 0,0-1 0 0 0,-1 1 0 0 0,0-1 0 0 0,-1 0 0 0 0,-5 5-52 0 0,-120 75 772 0 0,120-80-740 0 0,0-1 1 0 0,0-1 0 0 0,0 0 0 0 0,0 0-1 0 0,-1-1 1 0 0,1 0 0 0 0,-1-1 0 0 0,1-1-1 0 0,-11 0-32 0 0,18-1-148 0 0,0 0-1 0 0,0 0 1 0 0,0 0 0 0 0,0-1-1 0 0,0 1 1 0 0,0-1-1 0 0,0 0 1 0 0,1 0 0 0 0,-1-1-1 0 0,1 1 1 0 0,-1-1-1 0 0,1 1 1 0 0,0-1 0 0 0,0 0-1 0 0,0 0 1 0 0,0-1-1 0 0,1 1 149 0 0,-13-19-4623 0 0,6 2-4917 0 0,7 13 6250 0 0</inkml:trace>
  <inkml:trace contextRef="#ctx0" brushRef="#br0" timeOffset="13736.71">2758 645 0 0 0,'-27'-16'11289'0'0,"-24"40"-7008"0"0,41 6-3886 0 0,10-28-261 0 0,1 0 0 0 0,0 1 1 0 0,-1-1-1 0 0,1 0 0 0 0,0 0 1 0 0,0 0-1 0 0,0 1 0 0 0,0-1 0 0 0,0 0 1 0 0,0 0-1 0 0,1-1 0 0 0,-1 1 1 0 0,1 0-1 0 0,-1 0 0 0 0,1-1 1 0 0,0 1-1 0 0,0-1 0 0 0,0 1 1 0 0,0-1-1 0 0,0 0 0 0 0,0 0 0 0 0,0 0 1 0 0,0 0-1 0 0,0 0 0 0 0,0 0 1 0 0,1 0-1 0 0,-1-1 0 0 0,0 1 1 0 0,1-1-1 0 0,-1 0 0 0 0,0 0 0 0 0,1 1 1 0 0,-1-2-1 0 0,0 1 0 0 0,1 0 1 0 0,-1 0-1 0 0,0-1 0 0 0,1 1 1 0 0,-1-1-1 0 0,0 0 0 0 0,1 0-134 0 0,1-2 142 0 0,0 0 0 0 0,-1 0 0 0 0,1 0 1 0 0,-1-1-1 0 0,1 1 0 0 0,-1-1 0 0 0,0 0 0 0 0,-1 0 0 0 0,1 0 0 0 0,-1 0 0 0 0,0 0 0 0 0,0-1 0 0 0,0 1 0 0 0,0-1 0 0 0,-1 1 0 0 0,1-1 0 0 0,-1 0 0 0 0,-1 0 0 0 0,1 1 0 0 0,-1-1 1 0 0,0-4-143 0 0,1-1 105 0 0,-1 9-100 0 0,1 0 1 0 0,-1-1 0 0 0,0 1-1 0 0,1 0 1 0 0,-1 0-1 0 0,0-1 1 0 0,0 1 0 0 0,0 0-1 0 0,0-1 1 0 0,0 1-1 0 0,0 0 1 0 0,0 0 0 0 0,0-1-1 0 0,0 1 1 0 0,-1 0 0 0 0,1 0-1 0 0,0-1 1 0 0,-1 1-1 0 0,1 0 1 0 0,-1 0 0 0 0,0 0-1 0 0,1 0 1 0 0,-1-1-1 0 0,0 1 1 0 0,0 0 0 0 0,0 0-1 0 0,1 1 1 0 0,-1-1 0 0 0,0 0-1 0 0,0 0 1 0 0,0 0-1 0 0,0 1 1 0 0,-1-1 0 0 0,1 0-1 0 0,0 1 1 0 0,0-1 0 0 0,0 1-1 0 0,-1-1 1 0 0,1 1-1 0 0,0 0 1 0 0,0-1 0 0 0,-1 1-1 0 0,0 0-5 0 0,-2-1-59 0 0,0 1 1 0 0,-1 0-1 0 0,1-1 0 0 0,0 2 0 0 0,0-1 0 0 0,0 0 1 0 0,0 1-1 0 0,-1 0 0 0 0,1 0 0 0 0,0 0 0 0 0,0 0 1 0 0,0 1-1 0 0,1-1 0 0 0,-1 1 0 0 0,0 0 0 0 0,1 0 1 0 0,-1 1-1 0 0,1-1 0 0 0,-1 1 0 0 0,1 0 0 0 0,0-1 1 0 0,0 2 58 0 0,-25 54-154 0 0,57-50 975 0 0,0-8-285 0 0,-15 1-400 0 0,-1 0 1 0 0,1-2-1 0 0,0 1 0 0 0,-1-2 0 0 0,1 0 0 0 0,-1 0 0 0 0,0-1 0 0 0,9-4-136 0 0,-11 3-32 0 0,-11 4 36 0 0,1 0-1 0 0,0 1 0 0 0,0-1 1 0 0,-1 0-1 0 0,1 0 0 0 0,0 0 1 0 0,-1 0-1 0 0,1 0 0 0 0,0-1 1 0 0,0 1-1 0 0,-1 0 0 0 0,1 0 1 0 0,0 0-1 0 0,-1-1 0 0 0,1 1 1 0 0,0 0-1 0 0,-1-1 0 0 0,1 1 0 0 0,0 0 1 0 0,-1-1-1 0 0,1 1 0 0 0,-1-1 1 0 0,1 1-1 0 0,-1-1 0 0 0,1 1 1 0 0,-1-1-1 0 0,1 1 0 0 0,-1-1 1 0 0,0 0-1 0 0,1 1 0 0 0,-1-1 1 0 0,0 0-1 0 0,1 1 0 0 0,-1-1 1 0 0,0 0-1 0 0,0 1 0 0 0,0-1 1 0 0,1 0-1 0 0,-1 1 0 0 0,0-1 1 0 0,0 0-1 0 0,0 0 0 0 0,0 1 0 0 0,0-1 1 0 0,-1 0-1 0 0,1 0 0 0 0,0 1 1 0 0,0-1-1 0 0,0 0 0 0 0,-1 1 1 0 0,1-1-1 0 0,0 0 0 0 0,-1 1 1 0 0,1-1-1 0 0,0 1 0 0 0,-1-1 1 0 0,1 0-1 0 0,-1 1 0 0 0,1-1 1 0 0,-1 1-1 0 0,0-1-3 0 0,-6-5-362 0 0,0 1 0 0 0,0 1 0 0 0,0-1 0 0 0,-1 1 0 0 0,0 0 0 0 0,0 1 0 0 0,0 0 0 0 0,0 0 0 0 0,-1 0 1 0 0,1 1-1 0 0,-1 1 0 0 0,1-1 0 0 0,-1 1 0 0 0,-7 1 362 0 0,-40-2-12043 0 0,46 2 3182 0 0</inkml:trace>
  <inkml:trace contextRef="#ctx0" brushRef="#br0" timeOffset="15840.262">3305 932 0 0 0,'0'0'811'0'0,"0"0"370"0"0,0 0 112 0 0,0 0-72 0 0,0 0-151 0 0,0 0-118 0 0,0 0-94 0 0,0 0-49 0 0,0 0-9 0 0,0 0-14 0 0,0-3 47 0 0,0 2-627 0 0,0-1 0 0 0,0 1-1 0 0,0-1 1 0 0,0 1-1 0 0,0-1 1 0 0,0 1 0 0 0,-1 0-1 0 0,1-1 1 0 0,0 1 0 0 0,-1-1-1 0 0,1 1 1 0 0,-1 0-1 0 0,0-1 1 0 0,0 1 0 0 0,1 0-1 0 0,-1-1 1 0 0,0 1 0 0 0,0 0-1 0 0,0 0 1 0 0,0 0-1 0 0,0 0 1 0 0,0 0 0 0 0,-1 0-1 0 0,1 0 1 0 0,0 0 0 0 0,0 1-1 0 0,-1-1 1 0 0,1 0-1 0 0,0 1 1 0 0,-2-1-206 0 0,-50-4 2147 0 0,41 5-2005 0 0,2 2-88 0 0,1 0-1 0 0,0 1 1 0 0,0-1 0 0 0,0 2-1 0 0,0-1 1 0 0,0 1-1 0 0,1 1 1 0 0,-1 0 0 0 0,1 0-1 0 0,0 0 1 0 0,1 1 0 0 0,-3 2-54 0 0,9-6 8 0 0,-8 5 53 0 0,1 0 0 0 0,1 1 0 0 0,0 0 0 0 0,0 0 0 0 0,0 1 0 0 0,1 0 0 0 0,1 0 0 0 0,-1 1 0 0 0,1 0 0 0 0,1 0 0 0 0,0 0-1 0 0,1 0 1 0 0,-1 0 0 0 0,2 1 0 0 0,0 0 0 0 0,0-1 0 0 0,1 1 0 0 0,0 0 0 0 0,1 0 0 0 0,0 0 0 0 0,0 0 0 0 0,2-1 0 0 0,0 7-61 0 0,0-9 90 0 0,0-1 0 0 0,0 1 1 0 0,1-1-1 0 0,0 0 0 0 0,0 0 1 0 0,0 0-1 0 0,1 0 0 0 0,0 0 1 0 0,1-1-1 0 0,-1 0 0 0 0,1 0 1 0 0,0 0-1 0 0,1-1 0 0 0,-1 1 1 0 0,1-1-1 0 0,0-1 0 0 0,1 1 0 0 0,-1-1 1 0 0,1 0-1 0 0,0-1 0 0 0,0 1 1 0 0,0-1-1 0 0,0 0 0 0 0,0-1 1 0 0,4 1-91 0 0,10 0 210 0 0,-1-1-1 0 0,1-1 1 0 0,0-1 0 0 0,-1-1 0 0 0,1 0 0 0 0,-1-2 0 0 0,1 0 0 0 0,-1-1 0 0 0,0-1 0 0 0,14-6-210 0 0,67-26 62 0 0,-100 37-463 0 0,15-12-472 0 0,-11 8-2438 0 0,-3 1-3727 0 0,-2 0-4604 0 0</inkml:trace>
  <inkml:trace contextRef="#ctx0" brushRef="#br0" timeOffset="17505.001">2795 1857 0 0 0,'0'0'200'0'0,"0"0"247"0"0,0 0 22 0 0,0 0-10 0 0,0 0 78 0 0,3-3 148 0 0,-2 2 40 0 0,7-6-1070 0 0,-5 0 7617 0 0,-3 6-6516 0 0,-10-5 3268 0 0,-14 9-2881 0 0,21-2-1124 0 0,0 1 0 0 0,0 0 1 0 0,0 0-1 0 0,1 0 0 0 0,-1 0 1 0 0,1 1-1 0 0,-1-1 0 0 0,1 1 1 0 0,0 0-1 0 0,0-1 0 0 0,0 1 1 0 0,0 0-1 0 0,0 0 0 0 0,0 0 1 0 0,1 0-1 0 0,0 1 0 0 0,0-1 1 0 0,0 0-1 0 0,0 1 0 0 0,0-1 1 0 0,0 1-1 0 0,1-1 0 0 0,0 1 1 0 0,0 2-20 0 0,0-6 138 0 0,33 0 2816 0 0,-24-6-2740 0 0,-1 0-1 0 0,0 0 1 0 0,0-1-1 0 0,0 0 1 0 0,-1-1-1 0 0,0 1 1 0 0,0-2-1 0 0,-1 1 1 0 0,0-1-1 0 0,0 1 1 0 0,3-10-214 0 0,-9 18 4 0 0,0-1 0 0 0,0 0 1 0 0,0 1-1 0 0,1-1 0 0 0,-2 0 1 0 0,1 1-1 0 0,0-1 0 0 0,0 0 1 0 0,0 1-1 0 0,0-1 0 0 0,0 0 0 0 0,0 1 1 0 0,-1-1-1 0 0,1 1 0 0 0,0-1 1 0 0,-1 0-1 0 0,1 1 0 0 0,0-1 1 0 0,-1 1-1 0 0,1-1 0 0 0,-1 1 1 0 0,1-1-1 0 0,0 1 0 0 0,-1-1 0 0 0,0 1 1 0 0,1-1-1 0 0,-1 1 0 0 0,1 0 1 0 0,-1-1-1 0 0,1 1 0 0 0,-1 0 1 0 0,0 0-1 0 0,1-1 0 0 0,-1 1 0 0 0,0 0 1 0 0,1 0-1 0 0,-1 0 0 0 0,0 0 1 0 0,1 0-1 0 0,-1 0 0 0 0,0 0 1 0 0,1 0-1 0 0,-1 0 0 0 0,0 0 1 0 0,1 0-1 0 0,-1 0 0 0 0,0 0 0 0 0,1 1 1 0 0,-1-1-1 0 0,1 0 0 0 0,-1 1-4 0 0,-41 4-613 0 0,-7 31 573 0 0,49-35 64 0 0,14 9 730 0 0,44-12 1049 0 0,-27-13-3837 0 0,-29 7-11053 0 0,0 8 3784 0 0</inkml:trace>
  <inkml:trace contextRef="#ctx0" brushRef="#br0" timeOffset="19604.057">965 3142 0 0 0,'0'0'451'0'0,"0"0"416"0"0,0 0 336 0 0,0 0 192 0 0,0 0 45 0 0,0 0-145 0 0,0 0-216 0 0,0 0-200 0 0,-2-3-182 0 0,2 3-623 0 0,-1-1 0 0 0,1 1 1 0 0,-1-1-1 0 0,1 1 0 0 0,-1-1 0 0 0,1 1 1 0 0,-1 0-1 0 0,0-1 0 0 0,1 1 0 0 0,-1 0 1 0 0,1-1-1 0 0,-1 1 0 0 0,0 0 0 0 0,1 0 1 0 0,-1 0-1 0 0,0 0 0 0 0,1 0 0 0 0,-1-1 1 0 0,0 1-1 0 0,0 0 0 0 0,1 1 0 0 0,-1-1 1 0 0,0 0-1 0 0,1 0 0 0 0,-1 0 0 0 0,0 0 1 0 0,1 0-1 0 0,-1 1 0 0 0,0-1 0 0 0,1 0 1 0 0,-1 1-1 0 0,1-1 0 0 0,-1 0 0 0 0,0 1 1 0 0,1-1-1 0 0,-1 1 0 0 0,1-1 0 0 0,-1 1 1 0 0,1-1-1 0 0,0 1 0 0 0,-1-1 0 0 0,1 1 1 0 0,-1-1-1 0 0,1 1 0 0 0,0 0 0 0 0,-1-1 1 0 0,1 1-1 0 0,0 0 0 0 0,0-1 0 0 0,0 1-74 0 0,-7 6 457 0 0,-236 240 3578 0 0,63-100-3963 0 0,96-85-970 0 0,171-122-7970 0 0,-12 14 2595 0 0,-51 31 4730 0 0</inkml:trace>
  <inkml:trace contextRef="#ctx0" brushRef="#br0" timeOffset="19862.042">1936 3050 0 0 0,'0'0'1408'0'0,"0"0"293"0"0,0 0 214 0 0,0 0 54 0 0,-33 18-60 0 0,-104 59-198 0 0,14-3 1904 0 0,80-48-2916 0 0,1 3 0 0 0,2 1 0 0 0,0 2 0 0 0,2 1-1 0 0,0 4-698 0 0,-15 31-566 0 0,53-39-2991 0 0,47-22-6264 0 0,-37-7 7947 0 0,0 0-30 0 0</inkml:trace>
  <inkml:trace contextRef="#ctx0" brushRef="#br0" timeOffset="20107.027">3003 3020 2224 0 0,'0'0'1433'0'0,"0"0"-198"0"0,0 0 233 0 0,0 0 343 0 0,0 0 172 0 0,0 0-136 0 0,0 0-389 0 0,-36 26-423 0 0,-118 84-362 0 0,8-7 189 0 0,-52 29 186 0 0,169-102-3519 0 0,54-30-2738 0 0,12-6-1189 0 0,-24 1 3399 0 0</inkml:trace>
  <inkml:trace contextRef="#ctx0" brushRef="#br0" timeOffset="20337.068">4108 2876 4585 0 0,'0'0'1295'0'0,"0"0"-302"0"0,0 0 64 0 0,0 0 248 0 0,0 0 181 0 0,-37 27-26 0 0,-118 83-283 0 0,-11 8 331 0 0,-185 110-1068 0 0,303-180-3062 0 0,91-42-3762 0 0,42-34 336 0 0,-64 17 5796 0 0</inkml:trace>
  <inkml:trace contextRef="#ctx0" brushRef="#br0" timeOffset="20558.013">5231 2865 0 0 0,'0'0'1054'0'0,"0"0"1149"0"0,0 0 640 0 0,0 0-114 0 0,0 0-410 0 0,-34 24-538 0 0,-108 78-519 0 0,-54 16 461 0 0,-143 75-1059 0 0,305-175-714 0 0,28-16-63 0 0,-1 1 0 0 0,1 0 0 0 0,-1 0 1 0 0,1 0-1 0 0,0 1 0 0 0,0 0 0 0 0,1 0 0 0 0,-1 1 1 0 0,1 0-1 0 0,0 0 0 0 0,0 0 0 0 0,0 0 0 0 0,1 1 1 0 0,-1 1 112 0 0,5-6-288 0 0,1 1 0 0 0,0-1 0 0 0,0 0 1 0 0,0 0-1 0 0,0 0 0 0 0,0 0 0 0 0,0 1 1 0 0,0-1-1 0 0,0 0 0 0 0,0-1 0 0 0,1 1 1 0 0,-1 0-1 0 0,0 0 0 0 0,0 0 0 0 0,1-1 1 0 0,-1 1-1 0 0,1-1 0 0 0,-1 1 1 0 0,0-1-1 0 0,1 0 0 0 0,-1 1 0 0 0,1-1 1 0 0,-1 0-1 0 0,1 0 0 0 0,-1 0 0 0 0,1 0 1 0 0,-1 0-1 0 0,1 0 0 0 0,-1-1 0 0 0,1 1 1 0 0,-1 0-1 0 0,1-1 0 0 0,-1 1 0 0 0,2-1 288 0 0,2 0-1699 0 0,11 1-1767 0 0</inkml:trace>
  <inkml:trace contextRef="#ctx0" brushRef="#br0" timeOffset="20827.054">6098 2832 320 0 0,'0'0'602'0'0,"0"0"-41"0"0,0 0 255 0 0,0 0 434 0 0,0 0 449 0 0,0 0 236 0 0,0 0-1 0 0,0 0-185 0 0,0 0-335 0 0,0 0-311 0 0,0 0-252 0 0,0 0-152 0 0,-4 13-58 0 0,-12 41-40 0 0,-27 5 841 0 0,16-32-1269 0 0,-1-2 0 0 0,0-1 1 0 0,-2-1-1 0 0,-1-1 0 0 0,-1-2 0 0 0,0-2 0 0 0,-6 2-173 0 0,-224 120-1987 0 0,260-139 1873 0 0,-13 10-1839 0 0,23-7-4539 0 0,21-4 465 0 0,-16 0 3771 0 0</inkml:trace>
  <inkml:trace contextRef="#ctx0" brushRef="#br0" timeOffset="21073.515">7026 2755 0 0 0,'-34'18'930'0'0,"-106"57"705"0"0,74-40 727 0 0,2 4 1 0 0,2 2 0 0 0,-20 19-2363 0 0,71-52 160 0 0,-90 80-304 0 0,44-36-5223 0 0,48-41 1065 0 0</inkml:trace>
  <inkml:trace contextRef="#ctx0" brushRef="#br1" timeOffset="75345.091">849 1691 0 0 0,'1'5'12632'0'0,"-1"-14"-8350"0"0,5-39-4607 0 0,15-71 1605 0 0,-3 42-730 0 0,3 0 0 0 0,3 2 0 0 0,11-18-550 0 0,71-173 832 0 0,-101 259-819 0 0,9-18 43 0 0,0 1-1 0 0,2 0 1 0 0,0 1-1 0 0,2 1 1 0 0,0 0-1 0 0,2 1 0 0 0,1 1-55 0 0,-3 5 11 0 0,1 1-1 0 0,0 0 1 0 0,1 2-1 0 0,1 0 1 0 0,0 1-1 0 0,9-3-10 0 0,30-4-69 0 0,0-6 167 0 0,-11 15 37 0 0,-48 9-119 0 0,0 0-5 0 0,0 0 3 0 0,0 0 2 0 0,-38 0 2194 0 0,26 0-2111 0 0,-67-7-16 0 0,-28-8 150 0 0,55 11-132 0 0,51 4-117 0 0,1 0-9 0 0,3 100-176 0 0,49 88 209 0 0,-13 95-2 0 0,-38-283 6 0 0,-1 1 1 0 0,0-1-1 0 0,1 0 0 0 0,-1 0 0 0 0,1 0 0 0 0,-1 1 0 0 0,0-1 0 0 0,1 0 0 0 0,-1 0 0 0 0,1 0 0 0 0,-1 0 1 0 0,1 0-1 0 0,-1 0 0 0 0,1 0 0 0 0,-1 0 0 0 0,1 0 0 0 0,-1 0 0 0 0,0 0 0 0 0,1 0 0 0 0,-1 0 0 0 0,1 0 0 0 0,-1 0 1 0 0,1 0-1 0 0,-1-1 0 0 0,0 1 0 0 0,1 0 0 0 0,-1 0 0 0 0,1 0 0 0 0,-1-1 0 0 0,0 1 0 0 0,1 0 0 0 0,-1-1 1 0 0,0 1-1 0 0,1 0 0 0 0,-1-1 0 0 0,0 1 0 0 0,1 0 0 0 0,-1-1 0 0 0,0 1 0 0 0,0-1 0 0 0,0 1 0 0 0,1 0 0 0 0,-1-1 1 0 0,0 1-1 0 0,0-1 0 0 0,0 1 0 0 0,0-1 0 0 0,0 1 0 0 0,0 0 0 0 0,0-1 0 0 0,0 1 0 0 0,0-1 0 0 0,0 1 1 0 0,0-1-1 0 0,0 1 0 0 0,0-1 0 0 0,0 1 0 0 0,0-1-12 0 0,81-270 732 0 0,-71 242-796 0 0,-1 1-49 0 0,0 0 0 0 0,-1 0 0 0 0,-2-1-1 0 0,-1 0 1 0 0,-2 0 0 0 0,0-3 113 0 0,-3 32-713 0 0,0 0-453 0 0,-6 21-13573 0 0,5-17 7132 0 0</inkml:trace>
  <inkml:trace contextRef="#ctx0" brushRef="#br1" timeOffset="76572.161">362 829 0 0 0,'0'0'231'0'0,"0"0"728"0"0,0 0 173 0 0,0 0 23 0 0,0 0 92 0 0,0 0 72 0 0,0 0 42 0 0,5 0-30 0 0,-2 0-1034 0 0,0 0 0 0 0,0 0-1 0 0,0 0 1 0 0,0-1 0 0 0,0 1 0 0 0,0-1 0 0 0,0 0-1 0 0,0 0 1 0 0,0 0 0 0 0,-1 0 0 0 0,1-1-1 0 0,0 1 1 0 0,-1-1 0 0 0,1 0 0 0 0,-1 1-1 0 0,1-1 1 0 0,-1 0 0 0 0,0 0 0 0 0,0-1-1 0 0,0 1 1 0 0,2-3-297 0 0,36-49 1181 0 0,-3-2 0 0 0,-2-2-1 0 0,21-49-1180 0 0,-39 18 187 0 0,-19 88-271 0 0,0 0 0 0 0,1 0-1 0 0,-1 0 1 0 0,0 1 0 0 0,0-1 0 0 0,0 0 0 0 0,0 1 0 0 0,0-1-1 0 0,0 1 1 0 0,0 0 0 0 0,0 0 0 0 0,0 0 0 0 0,0 0 0 0 0,0 0-1 0 0,0 0 1 0 0,0 0 0 0 0,0 1 0 0 0,0-1 0 0 0,0 1 0 0 0,0-1-1 0 0,0 1 1 0 0,0 0 0 0 0,0 0 0 0 0,0-1 0 0 0,0 2 0 0 0,0-1 84 0 0,-3 2-49 0 0,-1 0 1 0 0,1 0-1 0 0,1 1 1 0 0,-1-1 0 0 0,0 1-1 0 0,1 0 1 0 0,0 1 0 0 0,0-1-1 0 0,0 1 1 0 0,0 0-1 0 0,1 0 1 0 0,0 0 0 0 0,0 0-1 0 0,0 0 1 0 0,1 1 0 0 0,-1-1-1 0 0,1 1 1 0 0,1 0 0 0 0,-1 0-1 0 0,1-1 1 0 0,0 1-1 0 0,0 0 1 0 0,1 0 0 0 0,0 0-1 0 0,0 0 1 0 0,0 2 48 0 0,3-2 32 0 0,1-1 0 0 0,0 0 1 0 0,0 0-1 0 0,0 0 0 0 0,1 0 0 0 0,0-1 0 0 0,0 1 1 0 0,0-1-1 0 0,0 0 0 0 0,0-1 0 0 0,1 1 0 0 0,0-1 0 0 0,0 0 1 0 0,-1-1-1 0 0,2 1 0 0 0,-1-1 0 0 0,0-1 0 0 0,0 1 1 0 0,1-1-1 0 0,-1 0 0 0 0,6 0-32 0 0,4 2 146 0 0,0-1 0 0 0,0-1 0 0 0,0 0 0 0 0,0-1 0 0 0,0-1 1 0 0,0-1-1 0 0,0 0 0 0 0,0-1 0 0 0,0 0 0 0 0,-1-2 0 0 0,1 0 0 0 0,-1 0 0 0 0,0-2 0 0 0,-1 0 0 0 0,2-1-146 0 0,5-5 167 0 0,-1 0 0 0 0,0-2 0 0 0,-1 0 0 0 0,-1-1 0 0 0,0-1 0 0 0,-1-1 0 0 0,-1 0 0 0 0,0-1 0 0 0,-2-1 0 0 0,0-1 0 0 0,-1 0 0 0 0,-1 0 0 0 0,-2-1 0 0 0,6-15-167 0 0,-15 36-20 0 0,1-1-1 0 0,-1 0 1 0 0,0 0 0 0 0,0 0 0 0 0,0 0-1 0 0,0 0 1 0 0,0 0 0 0 0,-1 0-1 0 0,1 0 1 0 0,0 0 0 0 0,-1 0-1 0 0,0 0 1 0 0,1 0 0 0 0,-1 0 0 0 0,0-1-1 0 0,0 1 1 0 0,0 0 0 0 0,-1 0-1 0 0,1 0 1 0 0,0 0 0 0 0,-1 0-1 0 0,1 0 1 0 0,-1-1 0 0 0,0 1 0 0 0,0 0-1 0 0,0 1 1 0 0,0-1 0 0 0,0 0-1 0 0,0 0 1 0 0,0 0 0 0 0,-1 1-1 0 0,1-1 1 0 0,0 0 0 0 0,-1 1 0 0 0,0-1-1 0 0,1 1 1 0 0,-1 0 0 0 0,0-1-1 0 0,0 1 1 0 0,0 0 0 0 0,0 0-1 0 0,1 0 1 0 0,-1 1 0 0 0,-1-1 0 0 0,1 0-1 0 0,0 1 1 0 0,0-1 0 0 0,0 1-1 0 0,0 0 1 0 0,0 0 0 0 0,0 0-1 0 0,-1 0 1 0 0,1 0 0 0 0,-2 0 20 0 0,-1 3-87 0 0,-1 1-1 0 0,0 0 1 0 0,1 0 0 0 0,0 0 0 0 0,0 0 0 0 0,0 1-1 0 0,1 0 1 0 0,-1 0 0 0 0,1 0 0 0 0,0 1 0 0 0,0-1-1 0 0,1 1 1 0 0,0 0 0 0 0,0 0 0 0 0,0 0 0 0 0,1 0-1 0 0,0 0 1 0 0,-1 7 87 0 0,2-10 4 0 0,-1 1 0 0 0,2-1 0 0 0,-1 1 0 0 0,0 0 0 0 0,1-1 0 0 0,-1 1 0 0 0,1 0 0 0 0,0-1 0 0 0,1 1-1 0 0,-1 0 1 0 0,1-1 0 0 0,-1 1 0 0 0,1 0 0 0 0,0-1 0 0 0,0 1 0 0 0,1-1 0 0 0,-1 0 0 0 0,1 1 0 0 0,-1-1 0 0 0,1 0 0 0 0,0 0 0 0 0,0 0 0 0 0,1 0 0 0 0,-1 0-1 0 0,1 0 1 0 0,-1-1 0 0 0,1 1 0 0 0,0-1 0 0 0,0 0 0 0 0,0 0 0 0 0,0 0 0 0 0,0 0 0 0 0,1 0 0 0 0,-1-1 0 0 0,0 1 0 0 0,1-1 0 0 0,-1 0 0 0 0,1 0 0 0 0,0 0-1 0 0,0-1-2 0 0,14 2 124 0 0,1-1 0 0 0,-1-1 0 0 0,1 0 0 0 0,-1-2 0 0 0,1 0 0 0 0,-1-1 0 0 0,1-1 0 0 0,-1 0 0 0 0,-1-2 0 0 0,1 0 0 0 0,-1-1 0 0 0,0 0 0 0 0,0-2 0 0 0,-1 0 0 0 0,0-1 0 0 0,0 0-125 0 0,9-4 76 0 0,-1-1 0 0 0,0-1 1 0 0,-1-1-1 0 0,-1-1 0 0 0,0-1 0 0 0,-2-1 0 0 0,0 0 1 0 0,-1-2-1 0 0,-2 0 0 0 0,0-1 0 0 0,-1-1 1 0 0,-1 0-1 0 0,0-5-76 0 0,-13 27-16 0 0,0 0 1 0 0,-1 0 0 0 0,1 1-1 0 0,-1-1 1 0 0,0 0 0 0 0,0 0-1 0 0,0-1 1 0 0,0 1 0 0 0,0 0-1 0 0,0 0 1 0 0,0 0 0 0 0,-1-1-1 0 0,1 1 1 0 0,-1 0 0 0 0,1-1-1 0 0,-1 1 1 0 0,0 0 0 0 0,0-1-1 0 0,0 1 1 0 0,0 0 0 0 0,-1-1-1 0 0,1 1 1 0 0,-1 0 0 0 0,1-1-1 0 0,-1 1 1 0 0,0 0 0 0 0,0 0-1 0 0,0 0 1 0 0,0-1 0 0 0,0 1-1 0 0,0 0 1 0 0,-1 1 0 0 0,1-1-1 0 0,-1 0 1 0 0,1 0 0 0 0,-1 0-1 0 0,0 1 1 0 0,1-1 0 0 0,-1 1-1 0 0,0 0 1 0 0,0-1 0 0 0,0 1-1 0 0,0 0 1 0 0,0 0 0 0 0,-1 0-1 0 0,1 0 1 0 0,0 1 0 0 0,0-1-1 0 0,-1 1 1 0 0,0-1 15 0 0,-5 3-64 0 0,1 1 0 0 0,0 0 0 0 0,-1 0 0 0 0,1 0 1 0 0,1 1-1 0 0,-1 0 0 0 0,0 1 0 0 0,1-1 0 0 0,0 1 0 0 0,0 0 0 0 0,1 1 0 0 0,-1 0 0 0 0,1 0 0 0 0,0 0 1 0 0,1 0-1 0 0,-1 1 0 0 0,1-1 0 0 0,1 1 0 0 0,-1 0 0 0 0,1 0 0 0 0,0 1 0 0 0,-1 4 64 0 0,2-5 19 0 0,0 0 0 0 0,0-1 0 0 0,1 1 0 0 0,0 0 0 0 0,0 0-1 0 0,0 0 1 0 0,1 0 0 0 0,0 0 0 0 0,0 0 0 0 0,1 0 0 0 0,0 0 0 0 0,0 0-1 0 0,1 0 1 0 0,0 0 0 0 0,0-1 0 0 0,1 1 0 0 0,-1-1 0 0 0,1 1 0 0 0,1-1-1 0 0,-1 0 1 0 0,1 0 0 0 0,0 0 0 0 0,1-1 0 0 0,-1 0 0 0 0,1 0 0 0 0,0 0-1 0 0,0 0 1 0 0,1 0 0 0 0,5 3-19 0 0,12 4 110 0 0,1-2-1 0 0,1 0 1 0 0,0-1-1 0 0,0-1 1 0 0,0-2-1 0 0,1 0 1 0 0,0-2 0 0 0,0-1-1 0 0,1-1 1 0 0,-1-1-1 0 0,0-1 1 0 0,1-2-1 0 0,8-2-109 0 0,91-11-501 0 0,-76 1-6179 0 0,-41 11 575 0 0,-2-1-1345 0 0</inkml:trace>
</inkml:ink>
</file>

<file path=ppt/ink/ink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49.4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1 203 0 0 0,'0'0'667'0'0,"0"0"1"0"0,0 0 147 0 0,0 0 334 0 0,0 0 364 0 0,0 0 171 0 0,0 0-156 0 0,0 0-314 0 0,0 0-302 0 0,0 0-220 0 0,0 0-133 0 0,9-3-29 0 0,-1 0-146 0 0,0 0 0 0 0,0 0 0 0 0,1 1 0 0 0,-1 1 0 0 0,1-1 0 0 0,-1 2 0 0 0,1-1 0 0 0,0 1 0 0 0,-1 0 0 0 0,1 1 0 0 0,7 1-384 0 0,18 5 650 0 0,-1-2 0 0 0,1-2 0 0 0,0-1 0 0 0,1-1-1 0 0,-1-2 1 0 0,0-1 0 0 0,27-6-650 0 0,95-3 738 0 0,-78 8-439 0 0,-78 3-277 0 0,0 0 0 0 0,0 0 16 0 0,0 0 17 0 0,0 0 9 0 0,0 0 7 0 0,0 0-1 0 0,0 0-3 0 0,0 0 9 0 0,0 0 20 0 0,0 0 3 0 0,0 0 30 0 0,0 0 15 0 0,0 0 11 0 0,0 0 21 0 0,0 0 19 0 0,0 0-9 0 0,0 0-26 0 0,0 0-8 0 0,0 0-25 0 0,0 0-4 0 0,0 0 5 0 0,-38-37 749 0 0,27 28-975 0 0,1 0-1 0 0,1 0 0 0 0,-1-1 0 0 0,2 0 0 0 0,0-1 0 0 0,0 0 1 0 0,0 0-1 0 0,2-1 0 0 0,-1 1 0 0 0,2-2 0 0 0,-2-4 99 0 0,6 9-3019 0 0,9 5-9035 0 0,-1 3 3241 0 0</inkml:trace>
</inkml:ink>
</file>

<file path=ppt/ink/ink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33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1 122 1400 0 0,'0'0'1555'0'0,"0"0"-414"0"0,0 0-112 0 0,0 0 154 0 0,0 0 276 0 0,0 0 224 0 0,0 0-27 0 0,0 0-218 0 0,0 0-299 0 0,0 0-315 0 0,0 0-238 0 0,0-4-145 0 0,0-13-82 0 0,19 49 1618 0 0,12 38-1543 0 0,-3 1 0 0 0,-3 1 0 0 0,-4 1 0 0 0,-2 1 0 0 0,-4 4-434 0 0,27 84 272 0 0,-41-163-240 0 0,-1 0 0 0 0,0 0 0 0 0,0 1-1 0 0,0-1 1 0 0,1 0 0 0 0,-1 0 0 0 0,0 1 0 0 0,1-1-1 0 0,-1 0 1 0 0,1 1 0 0 0,-1-1 0 0 0,1 0-1 0 0,-1 1 1 0 0,1-1 0 0 0,-1 1 0 0 0,1-1 0 0 0,-1 1-1 0 0,1-1 1 0 0,0 1 0 0 0,-1-1 0 0 0,1 1 0 0 0,0 0-1 0 0,-1-1 1 0 0,1 1 0 0 0,0 0 0 0 0,0 0-1 0 0,-1-1 1 0 0,1 1 0 0 0,0 0 0 0 0,0 0 0 0 0,-1 0-1 0 0,1 0 1 0 0,0 0 0 0 0,0 0 0 0 0,0 0-1 0 0,-1 0 1 0 0,1 0 0 0 0,0 1 0 0 0,0-1 0 0 0,-1 0-1 0 0,1 0 1 0 0,0 1 0 0 0,0-1 0 0 0,-1 0-1 0 0,1 1 1 0 0,0-1 0 0 0,-1 1 0 0 0,1-1 0 0 0,-1 1-1 0 0,1-1 1 0 0,-1 1 0 0 0,1-1 0 0 0,-1 1-1 0 0,1 0 1 0 0,-1-1 0 0 0,1 1 0 0 0,-1 0 0 0 0,1-1-1 0 0,-1 1 1 0 0,0 0 0 0 0,0-1 0 0 0,1 1 0 0 0,-1 0-1 0 0,0 0 1 0 0,0 0-32 0 0,182-458 1198 0 0,-86 234-1489 0 0,-90 205 117 0 0,0-2-464 0 0,-4 6-2922 0 0,-2 14 790 0 0,0 0-1424 0 0,0 0-1335 0 0,0 3-891 0 0</inkml:trace>
  <inkml:trace contextRef="#ctx0" brushRef="#br0" timeOffset="16093.34">757 457 0 0 0,'0'0'844'0'0,"0"0"184"0"0,0 0 250 0 0,0 0 313 0 0,0 0 288 0 0,0 0 1 0 0,0 0-192 0 0,0 0-232 0 0,0 0-223 0 0,0 0-182 0 0,0 0-160 0 0,0 0-145 0 0,0 0-129 0 0,-6-4-85 0 0,4 3-519 0 0,0 0 54 0 0,0 0 0 0 0,0-1 0 0 0,0 1 0 0 0,0 0 0 0 0,-1 0 0 0 0,1 0 0 0 0,0 0 0 0 0,-1 1 0 0 0,1-1 0 0 0,-1 1 0 0 0,1-1 0 0 0,-1 1 0 0 0,1 0 0 0 0,-1 0 0 0 0,1 0 0 0 0,-1 0 0 0 0,1 0 0 0 0,-1 1 0 0 0,1-1 0 0 0,-1 1 0 0 0,1-1 0 0 0,0 1 0 0 0,-1 0 0 0 0,1 0 0 0 0,0 0 0 0 0,-3 2-67 0 0,-3 2 144 0 0,-1 1-1 0 0,1 1 0 0 0,0-1 1 0 0,0 1-1 0 0,1 1 0 0 0,0-1 1 0 0,0 1-1 0 0,0 1 0 0 0,1-1 0 0 0,1 1 1 0 0,-1 0-1 0 0,2 0 0 0 0,-1 1 1 0 0,1 0-1 0 0,-2 7-143 0 0,5-12 44 0 0,1 0 1 0 0,0-1-1 0 0,0 1 0 0 0,0-1 1 0 0,1 1-1 0 0,-1 0 0 0 0,1-1 0 0 0,0 1 1 0 0,1-1-1 0 0,-1 0 0 0 0,1 1 1 0 0,0-1-1 0 0,0 0 0 0 0,0 0 1 0 0,0 0-1 0 0,1 0 0 0 0,-1 0 0 0 0,1 0 1 0 0,0-1-1 0 0,1 0 0 0 0,-1 1 1 0 0,0-1-1 0 0,1 0 0 0 0,0-1 1 0 0,-1 1-1 0 0,1-1 0 0 0,0 1 1 0 0,1-1-1 0 0,-1 0 0 0 0,0-1 0 0 0,0 1 1 0 0,1-1-1 0 0,-1 0 0 0 0,1 0 1 0 0,-1 0-1 0 0,1-1 0 0 0,0 1 1 0 0,-1-1-1 0 0,1 0 0 0 0,0 0 0 0 0,4-2-44 0 0,-3 3-208 0 0,124-1 688 0 0,-88-12-4429 0 0,-1-10-5886 0 0,-32 18 912 0 0</inkml:trace>
  <inkml:trace contextRef="#ctx0" brushRef="#br0" timeOffset="16505.604">1142 299 4969 0 0,'0'0'1670'0'0,"0"0"-119"0"0,0 0 66 0 0,0 0 89 0 0,0 0-124 0 0,0 0-394 0 0,0 0-405 0 0,0 0-240 0 0,0 0-42 0 0,0 0 57 0 0,0 0 82 0 0,0 0 44 0 0,11 2-20 0 0,156 22 2078 0 0,-88-22-2151 0 0,100-9-1638 0 0,-159-1-1926 0 0,-17 6-1785 0 0,-2-1-4013 0 0,-1 2 4331 0 0</inkml:trace>
  <inkml:trace contextRef="#ctx0" brushRef="#br0" timeOffset="16744.504">1181 520 9442 0 0,'0'0'1256'0'0,"0"0"-382"0"0,0 0 107 0 0,0 0 402 0 0,0 0 276 0 0,0 0-69 0 0,0 0-304 0 0,0 0-313 0 0,0 0-234 0 0,0 0-150 0 0,0 0-131 0 0,35 4-99 0 0,110 13-91 0 0,-26-21 74 0 0,-113 3-579 0 0,85-13-1042 0 0,-61 8-2729 0 0,-1-1-4483 0 0,-17 3 307 0 0</inkml:trace>
  <inkml:trace contextRef="#ctx0" brushRef="#br0" timeOffset="18054.595">1915 166 3105 0 0,'0'0'1523'0'0,"0"0"0"0"0,0 0 121 0 0,0 0 206 0 0,0 0 91 0 0,0 0-125 0 0,0 0-279 0 0,0 0-311 0 0,0 0-250 0 0,0 0-217 0 0,0 0-146 0 0,1-2-81 0 0,4-4-374 0 0,0 1-1 0 0,1 0 0 0 0,-1 0 0 0 0,1 0 0 0 0,0 1 0 0 0,0-1 0 0 0,0 2 0 0 0,1-1 0 0 0,0 1 0 0 0,-1 0 1 0 0,1 0-1 0 0,0 0 0 0 0,0 1 0 0 0,1 0 0 0 0,-1 1 0 0 0,6-1-157 0 0,-2-1 115 0 0,10-3-22 0 0,-1 2 0 0 0,1 0-1 0 0,0 1 1 0 0,0 1 0 0 0,0 1 0 0 0,0 1-1 0 0,13 2-92 0 0,-32-2-1 0 0,0 1-1 0 0,0-1 1 0 0,1 1-1 0 0,-1-1 1 0 0,0 1-1 0 0,0 0 0 0 0,0 0 1 0 0,0 0-1 0 0,0 0 1 0 0,0 0-1 0 0,-1 0 0 0 0,1 1 1 0 0,0-1-1 0 0,-1 0 1 0 0,1 1-1 0 0,0 0 1 0 0,-1-1-1 0 0,0 1 0 0 0,1 0 1 0 0,-1 0-1 0 0,0 0 1 0 0,0-1-1 0 0,0 1 1 0 0,0 0-1 0 0,0 0 0 0 0,-1 1 1 0 0,1-1-1 0 0,-1 0 1 0 0,1 0-1 0 0,-1 0 0 0 0,0 0 1 0 0,0 1-1 0 0,0-1 1 0 0,0 0-1 0 0,0 0 1 0 0,0 2 1 0 0,-31 76 182 0 0,-161 138 254 0 0,187-212-415 0 0,1 0-1 0 0,-1 0 1 0 0,1 1 0 0 0,1-1-1 0 0,0 1 1 0 0,0 0 0 0 0,0 0 0 0 0,0 0-1 0 0,1 1 1 0 0,1-1 0 0 0,-1 1-1 0 0,1-1 1 0 0,0 1 0 0 0,1-1-1 0 0,0 1 1 0 0,0-1 0 0 0,1 1 0 0 0,-1 0-1 0 0,2 0-20 0 0,1-4 53 0 0,1 0 1 0 0,0-1-1 0 0,0 0 0 0 0,0 0 0 0 0,0 0 0 0 0,0 0 1 0 0,1-1-1 0 0,-1 0 0 0 0,1 1 0 0 0,0-2 0 0 0,0 1 1 0 0,0 0-1 0 0,-1-1 0 0 0,1 0 0 0 0,0 0 0 0 0,1-1 0 0 0,-1 1 1 0 0,0-1-1 0 0,0 0 0 0 0,0-1 0 0 0,0 1 0 0 0,0-1 1 0 0,0 0-1 0 0,3-1-53 0 0,14 1 10 0 0,90-27-1733 0 0,-78 9-3341 0 0,-4-4-6194 0 0,-22 16 4738 0 0</inkml:trace>
  <inkml:trace contextRef="#ctx0" brushRef="#br0" timeOffset="18525.404">2431 498 3041 0 0,'0'0'1157'0'0,"0"0"-66"0"0,0 0 187 0 0,0 0 269 0 0,0 0 84 0 0,0 0-171 0 0,0 0-300 0 0,0 0-305 0 0,0 0-237 0 0,0 0-172 0 0,0 0-94 0 0,0 0-38 0 0,0 0 11 0 0,-4 25 39 0 0,-16 105 433 0 0,20-131 6911 0 0,17-91-6515 0 0,-8 67-1137 0 0,1 0-1 0 0,1 1 0 0 0,1 1 0 0 0,2-1 0 0 0,0 2 0 0 0,1 0 0 0 0,2 1 0 0 0,0 0 1 0 0,16-14-56 0 0,67-39-10 0 0,-99 74-5 0 0,1 0 0 0 0,-1 0 0 0 0,0 0 0 0 0,1 0 0 0 0,-1 0 1 0 0,1 0-1 0 0,-1 1 0 0 0,1-1 0 0 0,-1 1 0 0 0,0-1 0 0 0,1 1 0 0 0,-1-1 0 0 0,0 1 0 0 0,1 0 0 0 0,-1-1 0 0 0,0 1 0 0 0,0 0 0 0 0,0 0 0 0 0,0 0 0 0 0,0 0 0 0 0,0 0 1 0 0,0 0-1 0 0,0 0 0 0 0,0 0 0 0 0,0 1 0 0 0,0-1 0 0 0,-1 0 0 0 0,1 0 0 0 0,-1 1 0 0 0,1-1 0 0 0,-1 0 0 0 0,1 1 0 0 0,-1-1 0 0 0,0 1 0 0 0,1-1 0 0 0,-1 1 0 0 0,0-1 1 0 0,0 0-1 0 0,0 1 0 0 0,0-1 0 0 0,-1 1 0 0 0,1-1 0 0 0,0 1 0 0 0,0-1 0 0 0,-1 1 15 0 0,6 20-141 0 0,22 13-3346 0 0,-15-26-1394 0 0,2-2-4119 0 0,-10-7 1357 0 0</inkml:trace>
  <inkml:trace contextRef="#ctx0" brushRef="#br0" timeOffset="19742.154">2838 623 792 0 0,'0'0'894'0'0,"0"0"-278"0"0,0 0 81 0 0,0 0 380 0 0,0 0 416 0 0,0 0 262 0 0,0 0 0 0 0,0 0-144 0 0,0 0-184 0 0,0 0-182 0 0,0 0-180 0 0,0 0-109 0 0,0 0-76 0 0,18-2-63 0 0,60-7-51 0 0,0-21 932 0 0,104-102 156 0 0,-154 111-1800 0 0,-1-2-1 0 0,-1 0 1 0 0,-1-2-1 0 0,-2-1 1 0 0,10-14-54 0 0,-17-1-240 0 0,-18 40 144 0 0,0 0 0 0 0,0 0-1 0 0,0 0 1 0 0,0 0 0 0 0,0 1 0 0 0,0-1 0 0 0,0 1-1 0 0,0-1 1 0 0,0 1 0 0 0,0 0 0 0 0,-1 0 0 0 0,1 0 0 0 0,0 0-1 0 0,0 0 1 0 0,0 0 0 0 0,0 0 0 0 0,0 1 0 0 0,0-1-1 0 0,0 1 1 0 0,0 0 0 0 0,0-1 0 0 0,0 1 0 0 0,0 0 0 0 0,0 0-1 0 0,0 1 97 0 0,-11 4-64 0 0,-1 0-1 0 0,1 1 0 0 0,1 1 1 0 0,0 1-1 0 0,0-1 1 0 0,0 2-1 0 0,1 0 0 0 0,1 0 1 0 0,-1 1-1 0 0,2 0 0 0 0,0 0 1 0 0,0 1-1 0 0,1 1 0 0 0,0-1 1 0 0,0 5 64 0 0,6-14 18 0 0,1-1 0 0 0,-1 1 1 0 0,1 0-1 0 0,0 0 0 0 0,0 0 0 0 0,1 0 0 0 0,-1 0 1 0 0,1 0-1 0 0,-1 0 0 0 0,1 1 0 0 0,0-1 0 0 0,0 0 1 0 0,0 0-1 0 0,0 0 0 0 0,1 0 0 0 0,0 0 1 0 0,-1 0-1 0 0,1 0 0 0 0,0 0 0 0 0,0 0 0 0 0,1 0 1 0 0,-1 0-1 0 0,0 0 0 0 0,1-1 0 0 0,0 1 0 0 0,0-1 1 0 0,0 1-1 0 0,0-1 0 0 0,0 0 0 0 0,0 1 1 0 0,0-1-1 0 0,1 0 0 0 0,-1-1 0 0 0,1 1 0 0 0,1 1-18 0 0,13 3 161 0 0,1-1-1 0 0,-1 0 1 0 0,1-2 0 0 0,0 0-1 0 0,0 0 1 0 0,0-2-1 0 0,1 0 1 0 0,-1-2-1 0 0,0 0 1 0 0,0 0 0 0 0,0-2-1 0 0,0 0 1 0 0,0-1-1 0 0,0-1 1 0 0,-1-1-1 0 0,0 0 1 0 0,0-2 0 0 0,-1 1-1 0 0,0-2 1 0 0,5-4-161 0 0,3 1 70 0 0,0-1 0 0 0,-1-2 0 0 0,0 0 0 0 0,-1-1 0 0 0,-1-2 0 0 0,-1 0 0 0 0,0-1 0 0 0,2-5-70 0 0,-22 24-21 0 0,-1 1 0 0 0,0-1 1 0 0,0 0-1 0 0,0 1 0 0 0,0-1 0 0 0,0 0 1 0 0,0 0-1 0 0,0 0 0 0 0,0 0 0 0 0,0 0 1 0 0,1 0-1 0 0,-1 0 0 0 0,0 0 1 0 0,0-1-1 0 0,0 1 0 0 0,0 0 0 0 0,0 0 1 0 0,0-1-1 0 0,1 1 0 0 0,-1-1 0 0 0,0 1 1 0 0,0-1-1 0 0,0 1 0 0 0,1-1 1 0 0,-1 1-1 0 0,0-1 0 0 0,1 1 0 0 0,-1-1 1 0 0,0 0-1 0 0,1 0 0 0 0,-1 1 0 0 0,1-1 1 0 0,-1 0-1 0 0,1 0 0 0 0,-1 0 1 0 0,1 1-1 0 0,0-1 0 0 0,0 0 0 0 0,-1 0 1 0 0,1 0-1 0 0,0 0 0 0 0,0 0 0 0 0,0 0 1 0 0,0 0-1 0 0,0 1 0 0 0,0-1 0 0 0,0 0 1 0 0,0 0-1 0 0,0 0 0 0 0,0 0 1 0 0,0 0-1 0 0,1 0 0 0 0,-1 0 0 0 0,0 0 1 0 0,1 1-1 0 0,-1-1 0 0 0,1 0 0 0 0,-1 0 1 0 0,1 0-1 0 0,-1 1 0 0 0,1-1 1 0 0,-1 0-1 0 0,1 1 0 0 0,0-1 0 0 0,-1 0 1 0 0,1 1-1 0 0,0-1 0 0 0,0 1 21 0 0,-10 3-88 0 0,1 1 0 0 0,-1 0 1 0 0,1 1-1 0 0,0 0 0 0 0,0 0 0 0 0,1 0 0 0 0,0 1 0 0 0,0 0 1 0 0,0 1-1 0 0,0 0 0 0 0,1 0 0 0 0,0 0 0 0 0,1 1 0 0 0,0 0 1 0 0,-4 7 87 0 0,6-12-5 0 0,1 0 1 0 0,0-1-1 0 0,0 1 1 0 0,1 0-1 0 0,-1 0 1 0 0,1 0-1 0 0,-1 1 1 0 0,1-1-1 0 0,0 0 1 0 0,0 1-1 0 0,0-1 1 0 0,1 0-1 0 0,-1 1 1 0 0,1-1-1 0 0,0 1 1 0 0,-1-1-1 0 0,2 1 1 0 0,-1-1-1 0 0,0 0 1 0 0,1 1-1 0 0,0-1 1 0 0,-1 1-1 0 0,1-1 1 0 0,1 0-1 0 0,-1 0 1 0 0,0 1-1 0 0,1-1 1 0 0,0 0-1 0 0,-1 0 1 0 0,1 0-1 0 0,0-1 1 0 0,1 1-1 0 0,-1 0 1 0 0,0-1-1 0 0,1 0 1 0 0,0 1-1 0 0,-1-1 1 0 0,1 0 0 0 0,0 0-1 0 0,0 0 1 0 0,3 0 4 0 0,9 3 118 0 0,0-1 0 0 0,0 0 0 0 0,1-2 0 0 0,-1 0 0 0 0,1 0 0 0 0,0-1 0 0 0,-1-1 0 0 0,1-1 0 0 0,0 0 0 0 0,-1-1 0 0 0,1-1 0 0 0,-1-1 0 0 0,1 0 0 0 0,-1 0 0 0 0,7-5-118 0 0,16-7 290 0 0,-1-1-1 0 0,0-2 1 0 0,-1-2-1 0 0,-1-1 1 0 0,10-11-290 0 0,-35 27 10 0 0,-1 0 0 0 0,0 0 1 0 0,0-1-1 0 0,0 0 1 0 0,-1-1-1 0 0,-1 0 1 0 0,1 0-1 0 0,-1-1 1 0 0,0 0-1 0 0,-1 0 1 0 0,0 0-1 0 0,-1-1 0 0 0,0 0 1 0 0,0 0-1 0 0,-1-1 1 0 0,0 1-1 0 0,-1-1 1 0 0,0 0-1 0 0,-1 0-10 0 0,-4 10-19 0 0,0-1 1 0 0,1 1-1 0 0,-1 0 0 0 0,0 0 0 0 0,0 0 0 0 0,0 0 0 0 0,0 0 0 0 0,-1 0 1 0 0,1 0-1 0 0,0 1 0 0 0,0-1 0 0 0,0 1 0 0 0,-1 0 0 0 0,1 0 1 0 0,0 0-1 0 0,0 0 0 0 0,-1 0 0 0 0,1 0 0 0 0,0 0 0 0 0,0 1 1 0 0,0-1-1 0 0,-1 1 0 0 0,1-1 0 0 0,0 1 0 0 0,0 0 0 0 0,0 0 0 0 0,0 0 1 0 0,0 0-1 0 0,0 0 0 0 0,0 1 0 0 0,0 0 19 0 0,-14 9-8 0 0,0 0-1 0 0,1 1 1 0 0,0 1-1 0 0,1 0 1 0 0,1 1-1 0 0,0 0 1 0 0,1 1 0 0 0,0 1-1 0 0,-5 9 9 0 0,13-20 0 0 0,0 0-1 0 0,0 1 1 0 0,1-1-1 0 0,-1 1 1 0 0,1 0 0 0 0,0 0-1 0 0,1 0 1 0 0,0 1-1 0 0,0-1 1 0 0,0 0-1 0 0,1 1 1 0 0,-1-1 0 0 0,2 1-1 0 0,-1 0 1 0 0,1-1-1 0 0,0 1 1 0 0,0 0-1 0 0,1-1 1 0 0,0 1 0 0 0,0 0-1 0 0,0-1 1 0 0,1 1-1 0 0,0-1 1 0 0,0 0-1 0 0,1 0 1 0 0,0 1 0 0 0,0-2-1 0 0,0 1 1 0 0,1 0-1 0 0,0-1 1 0 0,4 5 0 0 0,85 38-3385 0 0,63-33-6989 0 0,-141-15 1840 0 0</inkml:trace>
</inkml:ink>
</file>

<file path=ppt/ink/ink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58.5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10 166 0 0 0,'0'0'1174'0'0,"0"0"-245"0"0,0 0-42 0 0,0 0 255 0 0,0 0 290 0 0,0 0 178 0 0,0 0-67 0 0,0 0-266 0 0,0 0-249 0 0,0 0-209 0 0,0 0-145 0 0,0 0-69 0 0,-2 23-50 0 0,-5 119 480 0 0,29 196 3451 0 0,-22-337-4365 0 0,0-1 11 0 0,0 0 26 0 0,0-5 3003 0 0,2-20-2829 0 0,-3-22-45 0 0,0 1-200 0 0,2 0-1 0 0,2 0 1 0 0,1 0-1 0 0,11-39-86 0 0,-8 50-3 0 0,2 0-1 0 0,2 1 0 0 0,1 0 1 0 0,1 0-1 0 0,2 2 1 0 0,13-21 3 0 0,-25 48 1 0 0,-1 1 0 0 0,1-1 0 0 0,0 1 0 0 0,0 0 0 0 0,1 0 0 0 0,-1 0-1 0 0,1 0 1 0 0,0 1 0 0 0,0 0 0 0 0,0-1 0 0 0,0 1 0 0 0,1 1 0 0 0,-1-1 0 0 0,1 1 0 0 0,-1-1 0 0 0,1 1 0 0 0,0 1 0 0 0,0-1 0 0 0,0 1 0 0 0,0 0 0 0 0,0 0 0 0 0,0 0 0 0 0,1 1 0 0 0,-1-1 0 0 0,2 2-1 0 0,-4 1 6 0 0,1 0 0 0 0,-1 0 1 0 0,0 1-1 0 0,0-1 0 0 0,0 1 1 0 0,0 0-1 0 0,0 0 0 0 0,0 0 1 0 0,-1 1-1 0 0,1-1 0 0 0,-1 1 1 0 0,0-1-1 0 0,0 1 0 0 0,-1 0 1 0 0,1-1-1 0 0,-1 1 1 0 0,0 0-1 0 0,0 0 0 0 0,0 0 1 0 0,0 4-7 0 0,6 11 57 0 0,-1 6 8 0 0,-5-24-73 0 0,-1-1-23 0 0,0 0-22 0 0,0 0-43 0 0,0 0-45 0 0,0 0-47 0 0,-9-22-7182 0 0,7 19 1610 0 0,0 2-4578 0 0</inkml:trace>
</inkml:ink>
</file>

<file path=ppt/ink/ink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55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743 295 0 0 0,'0'0'377'0'0,"0"0"224"0"0,0 0 28 0 0,0 0-4 0 0,-7-2 46 0 0,-110-11 4945 0 0,-194 39-1500 0 0,80-15-2272 0 0,230-11-1856 0 0,1 0-104 0 0,11-11-2227 0 0,42-11-6314 0 0,-45 18 5306 0 0</inkml:trace>
  <inkml:trace contextRef="#ctx0" brushRef="#br0" timeOffset="920.06">266 0 0 0 0,'0'0'663'0'0,"0"0"132"0"0,0 0 112 0 0,0 0 251 0 0,0 0 364 0 0,0 0 268 0 0,0 0-28 0 0,0 0-288 0 0,0 0-392 0 0,0 0-400 0 0,0 0-245 0 0,0 0-68 0 0,3 3 79 0 0,2 5-99 0 0,0 0 0 0 0,0 0 0 0 0,-1 0 0 0 0,0 1 0 0 0,-1-1 0 0 0,0 1-1 0 0,0 0 1 0 0,-1 0 0 0 0,0 0 0 0 0,-1 0 0 0 0,1 6-349 0 0,3 11 418 0 0,21 156 941 0 0,-8 2 0 0 0,-8 0 0 0 0,-9 67-1359 0 0,0-126 157 0 0,8 791 677 0 0,-9-915-849 0 0,0-1 2 0 0,0 0-15 0 0,0 0-6 0 0,0 0-8 0 0,12-10-984 0 0,-2-24-3197 0 0,4-10-9326 0 0,-11 36 10066 0 0</inkml:trace>
  <inkml:trace contextRef="#ctx0" brushRef="#br0" timeOffset="1195.629">693 1038 1952 0 0,'0'0'838'0'0,"0"0"-139"0"0,0 0 152 0 0,0 0 370 0 0,0 0 384 0 0,0 0 162 0 0,0 0-111 0 0,0 0-286 0 0,0 0-300 0 0,0 0-240 0 0,-31 36-218 0 0,-99 113-137 0 0,45-40 181 0 0,-75 102-63 0 0,48-44-829 0 0,45-51-2759 0 0,57-100 1525 0 0,-6 16-5234 0 0,14-24 1914 0 0</inkml:trace>
  <inkml:trace contextRef="#ctx0" brushRef="#br0" timeOffset="1797.766">586 52 0 0 0,'0'0'1242'0'0,"0"0"231"0"0,0 0 57 0 0,0 0-60 0 0,0 0-103 0 0,0 0-173 0 0,0 0-164 0 0,0 0-118 0 0,0 0-128 0 0,-14 0-97 0 0,-42 4-68 0 0,54-4-550 0 0,0 0-1 0 0,0 1 1 0 0,0-1-1 0 0,1 1 1 0 0,-1-1 0 0 0,0 1-1 0 0,0 0 1 0 0,0 0-1 0 0,0 0 1 0 0,1 0-1 0 0,-1 0 1 0 0,0 0 0 0 0,1 0-1 0 0,-1 0 1 0 0,1 1-1 0 0,-1-1 1 0 0,1 0 0 0 0,0 1-1 0 0,0 0 1 0 0,0-1-1 0 0,-1 1 1 0 0,2 0 0 0 0,-1-1-1 0 0,0 1-68 0 0,-6 8 356 0 0,-295 365 1384 0 0,167-227-3126 0 0,111-119-614 0 0,15-8-5572 0 0,9-17 2480 0 0</inkml:trace>
</inkml:ink>
</file>

<file path=ppt/ink/ink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6.0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1 200 0 0 0,'0'0'273'0'0,"0"0"444"0"0,0 0 229 0 0,0 0 219 0 0,0 0 192 0 0,0 0 48 0 0,0 0-138 0 0,0 0-223 0 0,0 0-199 0 0,0 0-89 0 0,0 0 19 0 0,0 0 49 0 0,0 0-13 0 0,19-5-59 0 0,66-12-89 0 0,-64 14-291 0 0,0 1-1 0 0,1 1 1 0 0,-1 0-1 0 0,1 2 1 0 0,-1 0 0 0 0,14 4-372 0 0,33 1 618 0 0,301 13 714 0 0,-327-15-1072 0 0,-51-8 2412 0 0,-79-40-2115 0 0,83 42-592 0 0,0-1 1 0 0,1 1 0 0 0,-1-1 0 0 0,1 0-1 0 0,0-1 1 0 0,-1 1 0 0 0,1-1 0 0 0,1 0-1 0 0,-1 0 1 0 0,1 0 0 0 0,-1 0 0 0 0,1-1-1 0 0,0 1 1 0 0,1-1 0 0 0,-1 0 0 0 0,1 0-1 0 0,0 0 1 0 0,0 0 0 0 0,1 0 0 0 0,-1 0-1 0 0,1 0 1 0 0,0-1 0 0 0,0 1 0 0 0,1 0-1 0 0,0-3 35 0 0,0 2-166 0 0,2-17-4142 0 0,14 8-6953 0 0,-8 14 6584 0 0</inkml:trace>
</inkml:ink>
</file>

<file path=ppt/ink/ink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4.1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0 0 0,'0'0'708'0'0,"0"0"690"0"0,0 0 436 0 0,0 0 127 0 0,0 0-63 0 0,0 0-194 0 0,0 0-234 0 0,0 0-198 0 0,0-5-211 0 0,0-15-203 0 0,0 15-191 0 0,0 5-185 0 0,4 15 909 0 0,95 180 1567 0 0,37 132-2222 0 0,-107-241-604 0 0,-19-80 1808 0 0,-6-20-1792 0 0,49-159 740 0 0,83-187-930 0 0,-119 333-1904 0 0,-9 24-3217 0 0,-1 10-4925 0 0,-6-3 3821 0 0</inkml:trace>
  <inkml:trace contextRef="#ctx0" brushRef="#br0" timeOffset="863.939">718 350 0 0 0,'0'0'611'0'0,"0"0"430"0"0,0 0 274 0 0,0 0 156 0 0,0 0-2 0 0,0 0-118 0 0,0 0-153 0 0,0 0-185 0 0,0 0-169 0 0,0 0-109 0 0,0 0-71 0 0,-2 6 475 0 0,-39 70 666 0 0,41-75-1785 0 0,-29 72 303 0 0,-3-2 1 0 0,-3-2-1 0 0,-21 29-323 0 0,36-47 81 0 0,20-50-50 0 0,0-1 20 0 0,0 0 34 0 0,0 0 55 0 0,8-13 1106 0 0,94-111 155 0 0,142-107-1278 0 0,-218 216-631 0 0,-25 41-32 0 0,-25 110 502 0 0,40 7 233 0 0,-15-142-145 0 0,-1-1 0 0 0,1 1 0 0 0,-1-1 0 0 0,1 1-1 0 0,-1 0 1 0 0,0-1 0 0 0,1 1 0 0 0,-1-1 0 0 0,0 1 0 0 0,1 0-1 0 0,-1-1 1 0 0,0 1 0 0 0,0 0 0 0 0,0-1 0 0 0,1 1 0 0 0,-1 0-1 0 0,0 0 1 0 0,0-1 0 0 0,0 1 0 0 0,0 0 0 0 0,0-1 0 0 0,-1 1-1 0 0,1 0 1 0 0,0-1 0 0 0,0 1 0 0 0,0 0 0 0 0,-1-1 0 0 0,1 1-1 0 0,0 0 1 0 0,0-1 0 0 0,-1 1 0 0 0,1 0 0 0 0,-1-1 0 0 0,1 1-1 0 0,-1-1 1 0 0,1 1 0 0 0,-1-1 0 0 0,1 1 0 0 0,-1-1 0 0 0,1 1-1 0 0,-1-1 1 0 0,1 0 0 0 0,-1 1 0 0 0,0-1 0 0 0,1 0 0 0 0,-1 1-1 0 0,0-1 1 0 0,1 0 0 0 0,-1 0 0 0 0,0 0 0 0 0,1 0 0 0 0,-1 1-1 0 0,0-1 1 0 0,0 0 0 0 0,1 0 0 0 0,-1 0 0 0 0,0-1 0 0 0,1 1-1 0 0,-1 0 1 0 0,0 0 0 0 0,1 0 0 0 0,-1 0 0 0 0,0-1 0 0 0,1 1-1 0 0,-1 0 1 0 0,0-1 0 0 0,1 1 0 0 0,-1-1-50 0 0,-58-38 707 0 0,-36-61-1611 0 0,63 52-6759 0 0,27 38 1721 0 0,1 2-1558 0 0</inkml:trace>
  <inkml:trace contextRef="#ctx0" brushRef="#br0" timeOffset="2381.938">1119 67 0 0 0,'0'0'281'0'0,"0"0"484"0"0,0 0 405 0 0,0 0 304 0 0,0 0 97 0 0,0 0-137 0 0,0 0-227 0 0,0 0-176 0 0,0 0-129 0 0,0 0-80 0 0,0 0-23 0 0,0 0-15 0 0,15 0-12 0 0,118 0 2166 0 0,63-11-267 0 0,-137 7-3895 0 0,-52 4-435 0 0,-6 0-2937 0 0,-1 0-4242 0 0,0 0 6534 0 0</inkml:trace>
  <inkml:trace contextRef="#ctx0" brushRef="#br0" timeOffset="2625.971">1206 240 7098 0 0,'0'0'1421'0'0,"0"0"-591"0"0,0 0-254 0 0,0 0 151 0 0,0 0 266 0 0,0 0 183 0 0,0 0 3 0 0,0 0-73 0 0,0 0-143 0 0,0 0-159 0 0,0 0-92 0 0,0 0-97 0 0,21 5-78 0 0,70 17-73 0 0,31-19 347 0 0,-90-8-729 0 0,62-5-122 0 0,-40 4-1898 0 0,0 1-5744 0 0,-36 4-2752 0 0</inkml:trace>
</inkml:ink>
</file>

<file path=ppt/ink/ink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8.3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43 158 3441 0 0,'0'0'879'0'0,"0"0"-166"0"0,0 0-3 0 0,0 0 183 0 0,0 0 190 0 0,0 0 37 0 0,0 0-249 0 0,0 0-331 0 0,0 0-237 0 0,0 0-102 0 0,0 0 27 0 0,0 8 66 0 0,2 33 249 0 0,1 15 323 0 0,-2 1-1 0 0,-3 0 1 0 0,-9 55-866 0 0,-2 27 726 0 0,12-139-675 0 0,1 0 1 0 0,0 0-1 0 0,-1-1 1 0 0,1 1-1 0 0,0 0 0 0 0,-1 0 1 0 0,1 0-1 0 0,0 0 1 0 0,-1 0-1 0 0,1 0 1 0 0,0-1-1 0 0,-1 1 0 0 0,1 0 1 0 0,-1 0-1 0 0,1 0 1 0 0,0 0-1 0 0,-1 0 1 0 0,1 0-1 0 0,0 0 0 0 0,-1 1 1 0 0,1-1-1 0 0,-1 0 1 0 0,1 0-1 0 0,0 0 0 0 0,-1 0 1 0 0,1 0-1 0 0,0 0 1 0 0,-1 1-1 0 0,1-1 1 0 0,0 0-1 0 0,-1 0 0 0 0,1 1 1 0 0,0-1-1 0 0,0 0 1 0 0,-1 0-1 0 0,1 1 1 0 0,0-1-1 0 0,0 0 0 0 0,0 1 1 0 0,-1-1-1 0 0,1 0 1 0 0,0 1-1 0 0,0-1 0 0 0,0 0 1 0 0,0 1-1 0 0,0-1 1 0 0,0 0-1 0 0,-1 1 1 0 0,1-1-1 0 0,0 1 0 0 0,0-1 1 0 0,0 0-1 0 0,0 1 1 0 0,0-1-1 0 0,1 1 1 0 0,-1-1-1 0 0,0 0 0 0 0,0 1 1 0 0,0-1-1 0 0,0 0 1 0 0,0 1-1 0 0,0-1-51 0 0,-7-32 2952 0 0,6 26-3550 0 0,0-20 658 0 0,1 0 0 0 0,1 0 0 0 0,2 0-1 0 0,0 1 1 0 0,2-1 0 0 0,1 1 0 0 0,0 0 0 0 0,2 0-1 0 0,1 1 1 0 0,1 0 0 0 0,1 1 0 0 0,1 0-1 0 0,1 0 1 0 0,1 2 0 0 0,1-1 0 0 0,13-13-60 0 0,-20 23-4 0 0,1-1 1 0 0,0 2-1 0 0,1-1 1 0 0,0 1 0 0 0,1 1-1 0 0,0 0 1 0 0,0 1-1 0 0,1 0 1 0 0,12-7 3 0 0,-22 15-34 0 0,0 1 0 0 0,0 0 0 0 0,0-1 0 0 0,0 1 0 0 0,0 0 0 0 0,0 1 0 0 0,0-1 0 0 0,0 0 0 0 0,0 0 0 0 0,0 1 0 0 0,0-1 0 0 0,0 1-1 0 0,0 0 1 0 0,0 0 0 0 0,0-1 0 0 0,-1 1 0 0 0,1 0 0 0 0,0 1 0 0 0,-1-1 0 0 0,1 0 0 0 0,0 0 0 0 0,-1 1 0 0 0,0-1 0 0 0,1 1 0 0 0,-1-1 0 0 0,0 1 0 0 0,0-1 0 0 0,0 1 0 0 0,0 0 0 0 0,0 0 0 0 0,0 0 0 0 0,0-1 0 0 0,-1 1 0 0 0,1 0 0 0 0,0 0 0 0 0,-1 0 0 0 0,0 0 0 0 0,0 0 0 0 0,1 0 0 0 0,-1 0-1 0 0,0 0 1 0 0,0 0 0 0 0,-1 0 0 0 0,1 0 0 0 0,0 0 0 0 0,-1 0 0 0 0,1 0 34 0 0,5 24-419 0 0,27 29-4020 0 0,3-34-7524 0 0,-30-20 8774 0 0</inkml:trace>
  <inkml:trace contextRef="#ctx0" brushRef="#br0" timeOffset="832.971">507 419 1648 0 0,'0'0'1727'0'0,"0"0"-398"0"0,0 0 31 0 0,0 0 232 0 0,0 0 135 0 0,0 0-10 0 0,0 0-130 0 0,0 0-192 0 0,0 0-159 0 0,0 0-144 0 0,0 0-176 0 0,0 0-133 0 0,0 0-99 0 0,29 1-100 0 0,90 2-71 0 0,-57-22 158 0 0,-53 11-540 0 0,5-2-46 0 0,-1-1 0 0 0,0-1 0 0 0,0 0-1 0 0,-1-1 1 0 0,-1 0 0 0 0,0-1 0 0 0,-1 0 0 0 0,0-1-1 0 0,-1 0 1 0 0,-1-1 0 0 0,0 0 0 0 0,-2 0-1 0 0,1 0 1 0 0,-2-1 0 0 0,0 0 0 0 0,0-4-85 0 0,-5 20-42 0 0,1 0 1 0 0,-1 1 0 0 0,1-1-1 0 0,-1 0 1 0 0,0 0 0 0 0,1 1 0 0 0,-1-1-1 0 0,0 0 1 0 0,0 0 0 0 0,0 0-1 0 0,1 0 1 0 0,-1 0 0 0 0,0 1-1 0 0,0-1 1 0 0,0 0 0 0 0,0 0-1 0 0,-1 0 1 0 0,1 0 0 0 0,0 0 0 0 0,0 1-1 0 0,0-1 1 0 0,-1 0 0 0 0,1 0-1 0 0,0 0 1 0 0,-1 1 0 0 0,1-1-1 0 0,0 0 1 0 0,-1 0 0 0 0,1 1-1 0 0,-1-1 1 0 0,0 0 0 0 0,1 1 0 0 0,-1-1-1 0 0,1 1 1 0 0,-1-1 0 0 0,0 1-1 0 0,0-1 1 0 0,1 1 0 0 0,-1-1-1 0 0,0 1 1 0 0,0 0 0 0 0,1-1-1 0 0,-1 1 1 0 0,0 0 0 0 0,0 0-1 0 0,0-1 1 0 0,0 1 0 0 0,1 0 0 0 0,-1 0-1 0 0,0 0 1 0 0,0 0 0 0 0,0 0-1 0 0,0 0 1 0 0,0 0 0 0 0,1 1-1 0 0,-1-1 1 0 0,0 0 0 0 0,0 0-1 0 0,0 1 1 0 0,0-1 41 0 0,-48 29-2060 0 0,41-23 2075 0 0,0 0-1 0 0,1 0 1 0 0,-1 1-1 0 0,1 0 1 0 0,0 0-1 0 0,1 1 0 0 0,0 0 1 0 0,0 0-1 0 0,1 1 1 0 0,0-1-1 0 0,0 1 1 0 0,1 0-1 0 0,0 0 0 0 0,1 1 1 0 0,0-1-1 0 0,0 1 1 0 0,1-1-1 0 0,0 1 1 0 0,1 0-1 0 0,0 0 0 0 0,0 0 1 0 0,1 3-15 0 0,4-7 69 0 0,-1 0 1 0 0,1-1-1 0 0,0 1 1 0 0,0-1 0 0 0,1 0-1 0 0,-1 0 1 0 0,1-1-1 0 0,0 0 1 0 0,0 1-1 0 0,1-2 1 0 0,-1 1 0 0 0,1-1-1 0 0,0 1 1 0 0,0-2-1 0 0,0 1 1 0 0,0-1-1 0 0,0 0 1 0 0,1 0-1 0 0,-1 0 1 0 0,1-1 0 0 0,-1 0-1 0 0,1 0 1 0 0,-1-1-1 0 0,1 0 1 0 0,2 0-70 0 0,6 2 152 0 0,0-1 0 0 0,0-1 0 0 0,0 0 0 0 0,0-1 0 0 0,0 0 0 0 0,0-1-1 0 0,0-1 1 0 0,0 0 0 0 0,0-1 0 0 0,-1-1 0 0 0,0 0 0 0 0,0-1 0 0 0,0-1 0 0 0,-1 0 0 0 0,0-1 0 0 0,3-2-152 0 0,5-6 6 0 0,0 0 1 0 0,-1-1-1 0 0,-1-1 0 0 0,0-1 1 0 0,-2-1-1 0 0,0-1 0 0 0,-1 0 1 0 0,0-4-7 0 0,-15 25-32 0 0,0 0 0 0 0,0-1 0 0 0,0 1 1 0 0,-1-1-1 0 0,1 0 0 0 0,0 1 0 0 0,0-1 1 0 0,-1 1-1 0 0,1-1 0 0 0,-1 0 0 0 0,1 0 0 0 0,-1 1 1 0 0,1-1-1 0 0,-1 0 0 0 0,1 0 0 0 0,-1 0 1 0 0,1 0-1 0 0,-1 1 0 0 0,0-1 0 0 0,0 0 1 0 0,1 0-1 0 0,-1 0 0 0 0,0 0 0 0 0,0 0 0 0 0,0 0 1 0 0,0 0-1 0 0,0 0 0 0 0,0 0 0 0 0,0 0 1 0 0,-1 1-1 0 0,1-1 0 0 0,0 0 0 0 0,0 0 1 0 0,-1 0-1 0 0,1 0 0 0 0,-1 0 0 0 0,1 1 1 0 0,0-1-1 0 0,-1 0 0 0 0,0 0 0 0 0,1 0 0 0 0,-1 1 1 0 0,1-1-1 0 0,-1 0 0 0 0,0 1 0 0 0,1-1 1 0 0,-1 1-1 0 0,0-1 0 0 0,0 1 0 0 0,0-1 1 0 0,1 1-1 0 0,-1-1 0 0 0,0 1 0 0 0,0 0 0 0 0,0 0 1 0 0,0-1-1 0 0,0 1 0 0 0,0 0 0 0 0,0 0 1 0 0,1 0-1 0 0,-1 0 0 0 0,0 0 0 0 0,0 0 1 0 0,0 0-1 0 0,0 0 0 0 0,0 0 0 0 0,0 1 32 0 0,-5 1-107 0 0,1 1 0 0 0,0 0 0 0 0,0 1 0 0 0,0-1 0 0 0,0 1 0 0 0,0 0 0 0 0,1 0 0 0 0,-1 1 0 0 0,1-1 0 0 0,0 1-1 0 0,1 0 1 0 0,-1 0 0 0 0,1 0 0 0 0,0 1 107 0 0,0-3 1 0 0,0 0 0 0 0,0 1 0 0 0,0 0 0 0 0,1 0 0 0 0,-1 0 0 0 0,1 0 0 0 0,0 0 0 0 0,0 0 0 0 0,0 1 0 0 0,1-1 0 0 0,0 0 0 0 0,0 1 0 0 0,0-1 0 0 0,0 1 0 0 0,0 0 0 0 0,1-1 0 0 0,0 1 0 0 0,0 0 0 0 0,0-1 0 0 0,1 1 0 0 0,0-1 0 0 0,0 1 0 0 0,0 0 0 0 0,0-1 0 0 0,1 0 0 0 0,-1 1 0 0 0,1-1 0 0 0,0 0 0 0 0,0 0 0 0 0,1 0 0 0 0,-1 0 0 0 0,1 0 0 0 0,0-1 0 0 0,0 1 0 0 0,0-1-1 0 0,1 0 1 0 0,-1 1 0 0 0,1-2 0 0 0,0 1 0 0 0,0 0 0 0 0,0-1 0 0 0,0 0 0 0 0,0 0 0 0 0,0 0 0 0 0,1 0-1 0 0,7 2 140 0 0,1-1-1 0 0,0-1 0 0 0,1 0 1 0 0,-1 0-1 0 0,0-1 0 0 0,0-1 1 0 0,1 0-1 0 0,-1-1 1 0 0,0-1-1 0 0,0 0 0 0 0,0 0 1 0 0,0-2-1 0 0,0 1 0 0 0,0-2 1 0 0,-1 1-1 0 0,0-2 0 0 0,0 0 1 0 0,0 0-1 0 0,5-5-139 0 0,9-7 135 0 0,0-1-1 0 0,-1-1 1 0 0,-1-2 0 0 0,-1 0-1 0 0,-1-2 1 0 0,-1 0-1 0 0,10-16-134 0 0,-26 33-6 0 0,1-1 0 0 0,-2 0-1 0 0,1 0 1 0 0,-1 0 0 0 0,0 0-1 0 0,-1-1 1 0 0,0 0 0 0 0,0 0-1 0 0,-1 1 1 0 0,0-1 0 0 0,-1-1-1 0 0,0 1 1 0 0,0 0 0 0 0,-1 0-1 0 0,0 0 1 0 0,-1-8 6 0 0,0 16-20 0 0,0 0 1 0 0,0 0-1 0 0,-1 0 0 0 0,1 0 1 0 0,0 1-1 0 0,0-1 0 0 0,0 0 1 0 0,0 1-1 0 0,-1-1 0 0 0,1 1 0 0 0,0-1 1 0 0,-1 1-1 0 0,1 0 0 0 0,0-1 1 0 0,-1 1-1 0 0,1 0 0 0 0,-1 0 1 0 0,1 0-1 0 0,0 0 0 0 0,-1 0 1 0 0,1 0-1 0 0,-1 1 0 0 0,1-1 1 0 0,0 0-1 0 0,-1 1 0 0 0,1-1 1 0 0,0 1-1 0 0,0-1 0 0 0,-1 1 0 0 0,1-1 1 0 0,0 1-1 0 0,0 0 0 0 0,0 0 1 0 0,0 0-1 0 0,0 0 0 0 0,0 0 1 0 0,0 0-1 0 0,0 0 0 0 0,0 0 1 0 0,0 0-1 0 0,0 0 0 0 0,1 0 1 0 0,-1 0-1 0 0,0 1 0 0 0,1-1 1 0 0,-1 1 18 0 0,-13 14-17 0 0,0 1 0 0 0,1 1-1 0 0,1 1 1 0 0,0-1-1 0 0,2 2 1 0 0,0 0-1 0 0,1 0 1 0 0,1 0-1 0 0,1 1 1 0 0,1 0-1 0 0,1 1 1 0 0,1 0-1 0 0,-2 19 19 0 0,7-33 1 0 0,0-1-1 0 0,0 0 1 0 0,1 0-1 0 0,-1 0 0 0 0,2 0 1 0 0,-1-1-1 0 0,1 1 1 0 0,0 0-1 0 0,0-1 0 0 0,1 0 1 0 0,0 0-1 0 0,0 0 1 0 0,0 0-1 0 0,1-1 0 0 0,0 1 1 0 0,0-1-1 0 0,0 0 1 0 0,1-1-1 0 0,-1 1 0 0 0,2-1 0 0 0,60 39-2148 0 0,-1-13-6965 0 0,-54-26-442 0 0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2:51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109 627 0 0 0,'0'0'891'0'0,"0"0"193"0"0,0 0 56 0 0,0 0 211 0 0,0 0 279 0 0,0 0 202 0 0,0 0-10 0 0,0 0-242 0 0,0 0-357 0 0,0 0-326 0 0,0 0-211 0 0,0-3-106 0 0,5 93 3757 0 0,12 91-4495 0 0,-15-162 392 0 0,7 98 34 0 0,-9-116-228 0 0,0-1 12 0 0,0 0 31 0 0,4-34 2298 0 0,0-3-2336 0 0,1-1 1 0 0,2 1 0 0 0,1 0 0 0 0,3 1-1 0 0,0 0 1 0 0,3 1 0 0 0,10-21-46 0 0,-3 5 25 0 0,-16 37-18 0 0,1 0 1 0 0,0 0-1 0 0,2 1 0 0 0,-1-1 1 0 0,2 2-1 0 0,-1-1 0 0 0,2 1 1 0 0,0 0-8 0 0,-9 10-2 0 0,0 1 0 0 0,0-1-1 0 0,0 1 1 0 0,0 0 0 0 0,0-1 0 0 0,0 1 0 0 0,0 0 0 0 0,1 0 0 0 0,-1 0 0 0 0,0 0 0 0 0,1 0-1 0 0,-1 0 1 0 0,1 0 0 0 0,-1 0 0 0 0,1 1 0 0 0,-1-1 0 0 0,1 0 0 0 0,-1 1 0 0 0,1 0 0 0 0,0-1-1 0 0,-1 1 1 0 0,1 0 0 0 0,0 0 0 0 0,-1 0 0 0 0,1 0 0 0 0,0 0 0 0 0,0 0 0 0 0,-1 0 0 0 0,1 0-1 0 0,0 1 1 0 0,-1-1 0 0 0,1 1 0 0 0,-1-1 0 0 0,1 1 0 0 0,-1 0 0 0 0,1 0 0 0 0,-1 0 0 0 0,1-1-1 0 0,-1 1 1 0 0,0 0 0 0 0,1 1 0 0 0,-1-1 0 0 0,0 0 0 0 0,0 0 0 0 0,0 1 0 0 0,0-1 0 0 0,0 0-1 0 0,1 2 3 0 0,33 81 167 0 0,-18-73-2907 0 0,-5-28-10231 0 0,-12 13 6260 0 0</inkml:trace>
  <inkml:trace contextRef="#ctx0" brushRef="#br0" timeOffset="555.396">1 347 4745 0 0,'0'0'1638'0'0,"0"0"-178"0"0,0 0-29 0 0,0 0 167 0 0,0 0 67 0 0,0 0-166 0 0,0 0-401 0 0,0 0-354 0 0,0 0-181 0 0,0 0-28 0 0,0 0 51 0 0,0 0 41 0 0,15-6 7 0 0,99-32 1011 0 0,91 34-190 0 0,-183 8-1468 0 0,-21-4 28 0 0,-1 0 39 0 0,0 0 45 0 0,0 0 58 0 0,0 0 71 0 0,0 0 17 0 0,-21-15 339 0 0,-18-10-363 0 0,31 20-179 0 0,0 1 0 0 0,0-1 0 0 0,1 0 1 0 0,-1-1-1 0 0,1 0 0 0 0,1 0 0 0 0,-1-1 0 0 0,1 0 0 0 0,0 0 0 0 0,0 0 0 0 0,1-1 0 0 0,-1-2-42 0 0,-33-98-394 0 0,34 58-3130 0 0,7 42 1102 0 0,3 2-3668 0 0,-1 2 1744 0 0,-2 1-2896 0 0</inkml:trace>
</inkml:ink>
</file>

<file path=ppt/ink/ink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05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0 0 0,'0'0'1002'0'0,"0"0"457"0"0,0 0 245 0 0,0 0-12 0 0,0 0-169 0 0,0 0-216 0 0,0 0-191 0 0,0 0-98 0 0,0 0-34 0 0,0 0 16 0 0,0 0 33 0 0,18-22 4282 0 0,38-27-2581 0 0,109-100-1487 0 0,-140 193-1184 0 0,6 47 398 0 0,-28-81-540 0 0,1-1-1 0 0,0 1 0 0 0,0-1 0 0 0,1 0 1 0 0,0 0-1 0 0,0-1 0 0 0,1 1 0 0 0,0-1 1 0 0,1-1-1 0 0,6 8 80 0 0,-2-14-3603 0 0,-7-2-4885 0 0,-2 1-2282 0 0</inkml:trace>
</inkml:ink>
</file>

<file path=ppt/ink/ink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05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341 63 0 0 0,'0'0'1391'0'0,"0"0"464"0"0,0 0 188 0 0,0 0-36 0 0,0 0-137 0 0,0 0-166 0 0,0 0-166 0 0,0 0-167 0 0,6-7 3134 0 0,-50 51-1508 0 0,-113 162-2067 0 0,17-73-831 0 0,140-133-122 0 0,1 0 1 0 0,-1 0-1 0 0,0 0 0 0 0,1 0 1 0 0,-1 0-1 0 0,0 0 0 0 0,1 0 0 0 0,-1 0 1 0 0,0 1-1 0 0,1-1 0 0 0,-1 0 1 0 0,0 0-1 0 0,0 0 0 0 0,1 1 1 0 0,-1-1-1 0 0,0 0 0 0 0,0 0 0 0 0,1 1 1 0 0,-1-1-1 0 0,0 0 0 0 0,0 0 1 0 0,0 1-1 0 0,1-1 0 0 0,-1 0 0 0 0,0 1 1 0 0,0-1-1 0 0,0 0 0 0 0,0 1 1 0 0,0-1-1 0 0,0 0 0 0 0,0 1 1 0 0,0-1-1 0 0,0 0 0 0 0,0 1 0 0 0,0-1 1 0 0,0 0-1 0 0,0 1 0 0 0,0-1 1 0 0,0 0-1 0 0,0 1 0 0 0,0-1 1 0 0,0 0-1 0 0,0 1 0 0 0,0-1 0 0 0,-1 0 23 0 0,12 0-402 0 0,0-12-4247 0 0,-9 2-7567 0 0,-2 10 8195 0 0</inkml:trace>
  <inkml:trace contextRef="#ctx0" brushRef="#br0" timeOffset="1">1 1 752 0 0,'0'0'1645'0'0,"0"0"87"0"0,0 0 216 0 0,0 0 231 0 0,0 0 70 0 0,0 0-189 0 0,0 0-382 0 0,0 0-419 0 0,0 0-357 0 0,0 0-248 0 0,0 0-154 0 0,0 0-70 0 0,8 16 1070 0 0,98 126 2736 0 0,41 82-2707 0 0,-125-195-1381 0 0,-21-28-136 0 0,0-1-22 0 0,-1 0 10 0 0,0 0-6 0 0,0 0-3 0 0,0 0-10 0 0,0 0-29 0 0,0 0-69 0 0,-10-34-3715 0 0,5 23 368 0 0,1-2-4390 0 0,3 8-2200 0 0</inkml:trace>
</inkml:ink>
</file>

<file path=ppt/ink/ink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05.4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334 483 0 0 0,'0'0'595'0'0,"0"0"625"0"0,0 0 308 0 0,0 0 33 0 0,0 0-173 0 0,0 0-236 0 0,0 0-138 0 0,0 0-57 0 0,0 0-8 0 0,3-3 6748 0 0,-35 36-6027 0 0,-166 212-338 0 0,111-145-1233 0 0,67-67-2304 0 0,42-44-12804 0 0,-20 8 11061 0 0</inkml:trace>
  <inkml:trace contextRef="#ctx0" brushRef="#br0" timeOffset="1">61 409 0 0 0,'0'0'1090'0'0,"0"0"-98"0"0,0 0 136 0 0,0 0 327 0 0,0 0 239 0 0,0 0 38 0 0,0 0-268 0 0,0 0-358 0 0,0 0-299 0 0,0 0-151 0 0,0 0-49 0 0,0 0-8 0 0,-3-1-10 0 0,-6 9 1344 0 0,29 14 883 0 0,-15-18-2644 0 0,23 24 1287 0 0,-11-13-1062 0 0,-1 1 0 0 0,0 0 0 0 0,-2 2 0 0 0,0-1 0 0 0,-1 2 0 0 0,10 18-397 0 0,63 150 517 0 0,-81-177-853 0 0,13 19 476 0 0,5-23-5458 0 0,-16-20-4839 0 0,-4 13 2630 0 0</inkml:trace>
  <inkml:trace contextRef="#ctx0" brushRef="#br0" timeOffset="2">81 188 0 0 0,'0'0'1078'0'0,"0"0"427"0"0,0 0 324 0 0,0 0 60 0 0,0 0-166 0 0,0 0-200 0 0,0 0-176 0 0,0 0-129 0 0,0 0-109 0 0,0 0-83 0 0,0 0-74 0 0,1-5-76 0 0,0 1-477 0 0,0-1 0 0 0,1 1 0 0 0,-1-1 0 0 0,1 1 0 0 0,0 0-1 0 0,0-1 1 0 0,1 1 0 0 0,-1 0 0 0 0,1 1 0 0 0,0-1 0 0 0,0 0 0 0 0,0 1-1 0 0,0-1 1 0 0,0 1 0 0 0,3-2-399 0 0,139-105 1831 0 0,-143 109-1835 0 0,0 0-1 0 0,1 0 1 0 0,-1 0 0 0 0,1 0-1 0 0,-1 0 1 0 0,0 1-1 0 0,1-1 1 0 0,-1 1 0 0 0,1 0-1 0 0,-1 0 1 0 0,1 0 0 0 0,-1 0-1 0 0,1 0 1 0 0,-1 0-1 0 0,1 1 1 0 0,-1-1 0 0 0,1 1-1 0 0,-1 0 1 0 0,1 0-1 0 0,-1-1 1 0 0,1 2 4 0 0,4 4 38 0 0,0 1 1 0 0,-1 0-1 0 0,0 0 0 0 0,0 0 0 0 0,-1 1 1 0 0,0 0-1 0 0,0 0 0 0 0,0 0 0 0 0,-1 1 1 0 0,-1-1-1 0 0,3 8-38 0 0,-4-12 7 0 0,74 137 593 0 0,-40-86-1018 0 0,-24-50-4086 0 0,4-3-4429 0 0,-13-2-2037 0 0</inkml:trace>
</inkml:ink>
</file>

<file path=ppt/ink/ink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251 82 14371 0 0,'0'0'1326'0'0,"0"0"-538"0"0,0 0-285 0 0,0 0 71 0 0,0 0 131 0 0,0 0 69 0 0,0 0-47 0 0,0 0-105 0 0,0 0-89 0 0,0 0-69 0 0,-14 33-94 0 0,-40 106-96 0 0,9 6 98 0 0,-40 189-442 0 0,33-150-3023 0 0,59-184-6452 0 0,20-34 5289 0 0,-19 24 2400 0 0,29-43-1650 0 0,-8 12 3429 0 0,-16 25 77 0 0</inkml:trace>
  <inkml:trace contextRef="#ctx0" brushRef="#br0" timeOffset="238.097">632 1 6057 0 0,'0'0'2077'0'0,"0"0"-186"0"0,0 0-87 0 0,0 0-45 0 0,0 0-114 0 0,0 0-260 0 0,-21 36-250 0 0,-67 116-208 0 0,30-51 385 0 0,5 1-1 0 0,-20 62-1311 0 0,-38 157-564 0 0,99-283-1773 0 0,10-29-2411 0 0,2-1-4084 0 0,0-8 4010 0 0</inkml:trace>
  <inkml:trace contextRef="#ctx0" brushRef="#br0" timeOffset="488.015">762 616 7650 0 0,'0'0'1983'0'0,"0"0"-228"0"0,0 0-48 0 0,0 0-10 0 0,0 0-166 0 0,0 0-341 0 0,0 0-346 0 0,0 0-281 0 0,0 0-211 0 0,0 0-133 0 0,-20 33-98 0 0,-61 102-55 0 0,40-46-61 0 0,-3 10-2864 0 0,37-94 583 0 0,2-1-1873 0 0,3-1-3343 0 0,2-3 4585 0 0</inkml:trace>
  <inkml:trace contextRef="#ctx0" brushRef="#br0" timeOffset="720.036">865 240 5521 0 0,'0'0'1232'0'0,"0"0"-855"0"0,0 0-465 0 0,0 0-201 0 0,0 0-119 0 0,0 0-200 0 0,0 0-432 0 0,0 0-712 0 0,0 0-897 0 0,0 0 2353 0 0</inkml:trace>
  <inkml:trace contextRef="#ctx0" brushRef="#br0" timeOffset="1066.352">921 807 11274 0 0,'0'0'961'0'0,"0"0"-196"0"0,0 0 239 0 0,0 0 313 0 0,0 0 138 0 0,0 0-32 0 0,0 0-187 0 0,0 0-191 0 0,0 0-144 0 0,0 0-184 0 0,0 0-193 0 0,0 0-138 0 0,20-12-93 0 0,64-38-86 0 0,10-38 97 0 0,-1-4-354 0 0,-40 44-703 0 0,-52 49 636 0 0,1 1-1 0 0,-1 0 1 0 0,0 0-1 0 0,0 0 1 0 0,0 0-1 0 0,0-1 1 0 0,-1 1 0 0 0,1 0-1 0 0,0 1 1 0 0,-1-1-1 0 0,0 0 1 0 0,1 0 0 0 0,-1 0-1 0 0,0 0 1 0 0,0 0-1 0 0,0 0 1 0 0,0 0-1 0 0,0 0 1 0 0,-1 1 0 0 0,1-1-1 0 0,-1 0 1 0 0,1 0-1 0 0,-1 0 1 0 0,-1 1 117 0 0,-24 166 211 0 0,26-165-129 0 0,0 0 1 0 0,1-1-1 0 0,-1 1 0 0 0,1 0 1 0 0,0 0-1 0 0,0-1 1 0 0,1 1-1 0 0,-1-1 1 0 0,1 1-1 0 0,0-1 1 0 0,0 0-1 0 0,0 0 0 0 0,0 1 1 0 0,0-1-1 0 0,1-1 1 0 0,-1 1-1 0 0,1 0 1 0 0,0-1-1 0 0,0 1 1 0 0,0-1-1 0 0,0 0 0 0 0,0 0 1 0 0,0 0-1 0 0,1 0 1 0 0,-1 0-1 0 0,1-1 1 0 0,-1 0-1 0 0,1 0 1 0 0,0 0-1 0 0,-1 0 0 0 0,1 0 1 0 0,0-1-1 0 0,3 1-82 0 0,0 0 180 0 0,1-1 0 0 0,-1 0 0 0 0,1 0 0 0 0,-1-1 0 0 0,1 0 1 0 0,-1 0-1 0 0,0 0 0 0 0,1-1 0 0 0,-1 0 0 0 0,0-1 0 0 0,0 1 0 0 0,0-1 0 0 0,-1-1 0 0 0,1 1 0 0 0,-1-1 0 0 0,1-1 0 0 0,-1 1 0 0 0,-1-1 0 0 0,1 0 0 0 0,-1 0 0 0 0,4-4-180 0 0,69-104-1201 0 0,-65 88-3427 0 0,-1-2-4054 0 0,-8 19-3574 0 0</inkml:trace>
  <inkml:trace contextRef="#ctx0" brushRef="#br0" timeOffset="1942.67">1988 531 2032 0 0,'0'0'1767'0'0,"0"0"-280"0"0,0 0-113 0 0,0 0 109 0 0,0 0 93 0 0,0 0-95 0 0,0 0-225 0 0,0 0-201 0 0,0 0-130 0 0,0 0-91 0 0,0 0-82 0 0,0 0-81 0 0,0 0-86 0 0,-34 21-83 0 0,-109 68-93 0 0,137-86-369 0 0,0 1 1 0 0,0 0-1 0 0,0 0 0 0 0,0 0 0 0 0,1 1 1 0 0,0 0-1 0 0,0 0 0 0 0,0 0 0 0 0,1 0 0 0 0,-1 1 1 0 0,1 0-1 0 0,-3 6-40 0 0,-1 2 83 0 0,1-1-59 0 0,0 0 1 0 0,0 1 0 0 0,2 0-1 0 0,-1 0 1 0 0,2 0 0 0 0,0 0-1 0 0,1 1 1 0 0,0 0 0 0 0,1 0-1 0 0,0 0 1 0 0,2 0 0 0 0,0 11-25 0 0,1-21 40 0 0,0-1 0 0 0,1 1 0 0 0,0-1 1 0 0,-1 0-1 0 0,1 1 0 0 0,1-1 0 0 0,-1 0 1 0 0,1 0-1 0 0,-1 0 0 0 0,1 0 0 0 0,0-1 0 0 0,1 1 1 0 0,-1-1-1 0 0,0 0 0 0 0,1 0 0 0 0,0 0 1 0 0,0 0-1 0 0,0-1 0 0 0,0 0 0 0 0,0 1 0 0 0,0-1 1 0 0,1-1-1 0 0,-1 1 0 0 0,1-1 0 0 0,-1 1 1 0 0,1-2-1 0 0,0 1 0 0 0,-1 0 0 0 0,1-1 0 0 0,0 0 1 0 0,0 0-1 0 0,-1 0 0 0 0,1 0 0 0 0,0-1 1 0 0,-1 0-1 0 0,1 0 0 0 0,0 0 0 0 0,-1-1 1 0 0,1 1-1 0 0,-1-1 0 0 0,0 0 0 0 0,0 0 0 0 0,1-1-40 0 0,36-21 384 0 0,0-1-1 0 0,-2-2 1 0 0,-1-2-1 0 0,-1-1 1 0 0,-2-2 0 0 0,-1-1-1 0 0,20-27-383 0 0,-5 1 267 0 0,-38 43-180 0 0,1 1 1 0 0,1 0-1 0 0,0 1 1 0 0,1 1-1 0 0,1 0 0 0 0,0 1 1 0 0,1-1-88 0 0,-15 13-2 0 0,0-1 1 0 0,0 1-1 0 0,-1-1 0 0 0,1 1 1 0 0,0-1-1 0 0,0 1 0 0 0,0 0 1 0 0,0-1-1 0 0,0 1 1 0 0,0 0-1 0 0,-1 0 0 0 0,1-1 1 0 0,0 1-1 0 0,0 0 0 0 0,0 0 1 0 0,0 0-1 0 0,0 0 0 0 0,0 0 1 0 0,0 1-1 0 0,0-1 1 0 0,0 0-1 0 0,0 0 0 0 0,0 1 1 0 0,-1-1-1 0 0,1 0 0 0 0,0 1 1 0 0,0-1-1 0 0,0 1 0 0 0,0-1 1 0 0,-1 1-1 0 0,1-1 1 0 0,0 1-1 0 0,-1 0 0 0 0,1-1 1 0 0,0 1-1 0 0,-1 0 0 0 0,1 0 1 0 0,-1-1-1 0 0,1 1 0 0 0,-1 0 1 0 0,1 0-1 0 0,-1 0 1 0 0,0 0-1 0 0,1-1 0 0 0,-1 1 1 0 0,0 0-1 0 0,0 0 2 0 0,11 52 49 0 0,-9-41-22 0 0,3 52-42 0 0,-3 0 0 0 0,-2 1 1 0 0,-3-1-1 0 0,-5 14 15 0 0,4-26-116 0 0,-3 14 11 0 0,-2 0 0 0 0,-3-1 0 0 0,-3 0-1 0 0,-2-1 1 0 0,-25 57 105 0 0,34-99 37 0 0,-2 0-1 0 0,0-1 0 0 0,-1 0 0 0 0,-2 0 0 0 0,0-1 0 0 0,-1-1 0 0 0,0-1 0 0 0,-2 0 0 0 0,0 0 1 0 0,-1-2-1 0 0,-1 0 0 0 0,-11 7-36 0 0,24-20 48 0 0,0 1 0 0 0,0-1 0 0 0,0 0 0 0 0,0-1 1 0 0,-1 1-1 0 0,1-1 0 0 0,-1 0 0 0 0,1 0 0 0 0,-1-1 0 0 0,0 0 0 0 0,0 0 1 0 0,0 0-1 0 0,0-1 0 0 0,0 1 0 0 0,0-1 0 0 0,1-1 0 0 0,-1 1 1 0 0,0-1-1 0 0,0 0-48 0 0,3-3 22 0 0,0 0 1 0 0,0-1 0 0 0,1 1 0 0 0,-1 0 0 0 0,1-1-1 0 0,0 0 1 0 0,0 1 0 0 0,1-1 0 0 0,-1 0-1 0 0,1 0 1 0 0,0 0 0 0 0,1 0 0 0 0,-1 0 0 0 0,1 0-1 0 0,0 0 1 0 0,0 0 0 0 0,1 0 0 0 0,-1 0-1 0 0,1 0 1 0 0,0 0-23 0 0,0-10 25 0 0,4-12-47 0 0,2 1 1 0 0,0 0-1 0 0,2 1 0 0 0,0 0 1 0 0,2 0-1 0 0,1 1 1 0 0,1 0-1 0 0,1 1 0 0 0,1 1 1 0 0,1 0-1 0 0,1 1 1 0 0,1 0 21 0 0,-14 16-16 0 0,175-212-1562 0 0,-112 152-2045 0 0,5 6-4593 0 0,-50 43-2987 0 0</inkml:trace>
</inkml:ink>
</file>

<file path=ppt/ink/ink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2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0 804 0 0 0,'0'0'850'0'0,"0"0"266"0"0,0 0 407 0 0,0 0 433 0 0,0 0 262 0 0,0 0 37 0 0,0 0-153 0 0,0 0-267 0 0,0 0-292 0 0,0 0-239 0 0,0 0-218 0 0,33-9-187 0 0,104-32-137 0 0,-53-6 227 0 0,-69 33-760 0 0,29-19 33 0 0,-1-2-1 0 0,-3-1 1 0 0,0-3-1 0 0,-3-1 1 0 0,-1-1-1 0 0,-3-2 1 0 0,-1-2-1 0 0,-2-1 1 0 0,-2-1-1 0 0,-2-1 1 0 0,16-43-262 0 0,-32-16 97 0 0,-11 105-126 0 0,0-1 0 0 0,0 1-1 0 0,-1-1 1 0 0,1 1 0 0 0,-1-1 0 0 0,1 1 0 0 0,-1 0-1 0 0,0 0 1 0 0,0 0 0 0 0,0 0 0 0 0,0 0 0 0 0,0 0-1 0 0,-1 1 1 0 0,1-1 0 0 0,0 1 0 0 0,-1-1 0 0 0,1 1-1 0 0,-1 0 1 0 0,0 0 0 0 0,1 0 0 0 0,-1 0 0 0 0,0 1-1 0 0,1-1 1 0 0,-1 1 0 0 0,0-1 0 0 0,0 1 0 0 0,0 0 0 0 0,1 0-1 0 0,-1 0 1 0 0,0 1 0 0 0,0-1 0 0 0,0 1 0 0 0,1-1-1 0 0,-1 1 1 0 0,0 0 0 0 0,1 0 0 0 0,-1 0 0 0 0,1 0-1 0 0,-1 1 1 0 0,1-1 0 0 0,-1 1 0 0 0,1-1 0 0 0,0 1-1 0 0,0 0 1 0 0,0 0 0 0 0,0 0 0 0 0,-1 2 29 0 0,-6 5-9 0 0,0 1 1 0 0,1 1-1 0 0,0-1 0 0 0,1 2 1 0 0,0-1-1 0 0,0 1 1 0 0,2 0-1 0 0,-1 0 0 0 0,2 0 1 0 0,-1 1-1 0 0,2 0 1 0 0,0 0-1 0 0,0 0 0 0 0,1 0 1 0 0,1 0-1 0 0,0 0 1 0 0,1 0-1 0 0,0 6 9 0 0,3-13 27 0 0,0 0 0 0 0,1-1-1 0 0,-1 1 1 0 0,1-1 0 0 0,0 1 0 0 0,0-1-1 0 0,1-1 1 0 0,0 1 0 0 0,0-1 0 0 0,0 1 0 0 0,0-1-1 0 0,0-1 1 0 0,1 1 0 0 0,0-1 0 0 0,-1 0-1 0 0,1 0 1 0 0,1-1 0 0 0,-1 1 0 0 0,0-2-1 0 0,0 1 1 0 0,1 0 0 0 0,-1-1 0 0 0,1-1 0 0 0,-1 1-1 0 0,1-1 1 0 0,0 0 0 0 0,4-1-27 0 0,134-13 683 0 0,6-12-142 0 0,-143 67-314 0 0,-9-31-179 0 0,-1 0 0 0 0,0 0 0 0 0,0 0 0 0 0,-1 0 0 0 0,0 0 0 0 0,0 0 0 0 0,-1-1 0 0 0,-1 0 0 0 0,-4 9-48 0 0,-11 23 69 0 0,10-20-78 0 0,7-17-39 0 0,1 0 0 0 0,-1 1 0 0 0,1-1 0 0 0,0 0 0 0 0,0 1 0 0 0,1-1 0 0 0,0 1 0 0 0,-1-1 0 0 0,1 1 1 0 0,1 0-1 0 0,-1 0 0 0 0,1-1 0 0 0,0 1 0 0 0,0 0 0 0 0,0 0 0 0 0,1 0 0 0 0,-1-1 48 0 0,3-2-416 0 0,-1 0 0 0 0,1 0-1 0 0,0-1 1 0 0,-1 1 0 0 0,1-1 0 0 0,0 0 0 0 0,0 0-1 0 0,0 0 1 0 0,0 0 0 0 0,0 0 0 0 0,0-1 0 0 0,0 1-1 0 0,0-1 1 0 0,0 0 0 0 0,0 0 0 0 0,0 0 0 0 0,0 0-1 0 0,0 0 1 0 0,0-1 0 0 0,0 1 0 0 0,0-1 0 0 0,0 0-1 0 0,0 0 1 0 0,0 0 0 0 0,0-1 0 0 0,-1 1 0 0 0,1 0-1 0 0,2-3 417 0 0,4 1-2497 0 0,5-1-2528 0 0,-4 0 236 0 0</inkml:trace>
  <inkml:trace contextRef="#ctx0" brushRef="#br0" timeOffset="251.012">1388 307 4625 0 0,'0'0'1840'0'0,"0"0"-339"0"0,0 0-16 0 0,0 0 109 0 0,0 0-28 0 0,0 0-194 0 0,0 0-318 0 0,-14 34-270 0 0,-45 107-151 0 0,44-76 281 0 0,16-59-725 0 0,1-3-36 0 0,-1 1 0 0 0,1-1 0 0 0,0 1 1 0 0,0-1-1 0 0,1 0 0 0 0,-1 0 0 0 0,1 0 0 0 0,-1 0 0 0 0,1-1 0 0 0,0 1 0 0 0,0-1 0 0 0,0 0 1 0 0,0 1-1 0 0,1-1 0 0 0,-1-1 0 0 0,0 1 0 0 0,1 0 0 0 0,-1-1 0 0 0,1 0 0 0 0,0 0 0 0 0,0 0 1 0 0,-1 0-1 0 0,1 0 0 0 0,0-1 0 0 0,0 0 0 0 0,0 0 0 0 0,-1 0 0 0 0,1 0 0 0 0,0 0 0 0 0,0-1 1 0 0,0 0-1 0 0,-1 0 0 0 0,1 0 0 0 0,0 0 0 0 0,-1 0 0 0 0,1-1 0 0 0,-1 0 0 0 0,1 1 0 0 0,-1-1 1 0 0,0-1-1 0 0,0 1 0 0 0,1-1-153 0 0,2-3 90 0 0,-1 0 1 0 0,0 0-1 0 0,0-1 1 0 0,-1 0-1 0 0,0 0 1 0 0,0 0-1 0 0,-1 0 1 0 0,1-1-1 0 0,-2 0 1 0 0,1 1-1 0 0,-1-1 1 0 0,0 0-1 0 0,-1 0 0 0 0,0 0 1 0 0,0 0-1 0 0,0 0 1 0 0,-1 0-1 0 0,-1 0 1 0 0,0-6-91 0 0,0 8-123 0 0,0-1 1 0 0,-1 1 0 0 0,0 0-1 0 0,0-1 1 0 0,0 1-1 0 0,-1 0 1 0 0,0 1-1 0 0,0-1 1 0 0,0 0 0 0 0,-1 1-1 0 0,0 0 1 0 0,0-1-1 0 0,0 2 1 0 0,0-1 0 0 0,-1 0-1 0 0,0 1 1 0 0,0 0-1 0 0,0 0 1 0 0,-1 0 122 0 0,-69-35-7595 0 0,55 35 1244 0 0,5 3-3084 0 0</inkml:trace>
</inkml:ink>
</file>

<file path=ppt/ink/ink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18.2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42 196 0 0 0,'0'0'1111'0'0,"0"0"-95"0"0,0 0 31 0 0,0 0 155 0 0,0 0 187 0 0,0 0 168 0 0,0 0-45 0 0,0 0-256 0 0,0 0-325 0 0,0 0-306 0 0,0 0-210 0 0,-3 2-87 0 0,0 4-130 0 0,-1 0 0 0 0,1 0-1 0 0,0 0 1 0 0,0 1-1 0 0,1-1 1 0 0,0 1 0 0 0,0 0-1 0 0,0-1 1 0 0,1 1 0 0 0,0 0-1 0 0,0 0 1 0 0,1 0-1 0 0,0 0 1 0 0,0 0 0 0 0,1 0-1 0 0,1 5-197 0 0,-2 2 180 0 0,-13 580 2996 0 0,12-586-3154 0 0,1 0 1 0 0,0 0 0 0 0,0 0 0 0 0,0 0-1 0 0,1-1 1 0 0,1 1 0 0 0,-1 0 0 0 0,1 0-1 0 0,0-1 1 0 0,1 1 0 0 0,0-1 0 0 0,0 1-1 0 0,1-1 1 0 0,-1 0 0 0 0,2 0 0 0 0,-1-1-1 0 0,1 1 1 0 0,0-1 0 0 0,4 4-23 0 0,-2-9 75 0 0,-1-1 1 0 0,0 0-1 0 0,0 0 0 0 0,0 0 1 0 0,0-1-1 0 0,0 0 1 0 0,0 0-1 0 0,0-1 1 0 0,0 1-1 0 0,0-1 0 0 0,0-1 1 0 0,-1 1-1 0 0,1-1 1 0 0,-1 0-1 0 0,0 0 0 0 0,0-1 1 0 0,0 1-1 0 0,0-1 1 0 0,0 0-1 0 0,-1 0 1 0 0,0-1-1 0 0,0 0 0 0 0,0 1 1 0 0,0-1-1 0 0,0-2-75 0 0,8-5 97 0 0,208-237 704 0 0,-195 219-682 0 0,-2-2 0 0 0,-1-1 0 0 0,-1 0-1 0 0,-2-2 1 0 0,-2 0 0 0 0,-1-1 0 0 0,-1-1 0 0 0,-2 0 0 0 0,5-30-119 0 0,-23 291-418 0 0,7-213 439 0 0,0 1 0 0 0,1-1 0 0 0,0 0 0 0 0,1 0-1 0 0,1 0 1 0 0,0 0 0 0 0,0-1 0 0 0,1 0 0 0 0,0 0 0 0 0,0 0 0 0 0,1-1-1 0 0,1 0 1 0 0,-1 0 0 0 0,2-1 0 0 0,-1 0 0 0 0,1 0 0 0 0,0-1 0 0 0,1-1-1 0 0,-1 1 1 0 0,1-1 0 0 0,1-1 0 0 0,-1 0 0 0 0,1 0 0 0 0,0-1 0 0 0,0 0-1 0 0,0-1 1 0 0,1-1 0 0 0,-1 1 0 0 0,1-2 0 0 0,-1 0 0 0 0,1 0-1 0 0,0-1 1 0 0,1 0-21 0 0,-2-3 138 0 0,1 0 0 0 0,-1 0 0 0 0,1-1 0 0 0,-1-1 0 0 0,0 0 0 0 0,-1 0 0 0 0,1-1 0 0 0,-1 0 0 0 0,0-1 0 0 0,-1 0 0 0 0,1-1 0 0 0,-2 0 0 0 0,1 0 0 0 0,-1-1 0 0 0,0 0 0 0 0,-1-1 0 0 0,6-8-138 0 0,-5 8 64 0 0,12-13-62 0 0,-1 0-1 0 0,-1-2 0 0 0,-1 0 1 0 0,-1-2-1 0 0,-2 1 1 0 0,0-2-1 0 0,-2 0 1 0 0,-1 0-1 0 0,-1-1 0 0 0,-2 0 1 0 0,-1-1-1 0 0,-1 0 1 0 0,-1 0-1 0 0,-2 0 0 0 0,-1-1 1 0 0,-2-29-2 0 0,-14 15-3258 0 0,7 39-1099 0 0,-1 1-3441 0 0,4 4-2684 0 0</inkml:trace>
  <inkml:trace contextRef="#ctx0" brushRef="#br0" timeOffset="947.262">1627 8 0 0 0,'0'0'353'0'0,"0"0"792"0"0,0 0 420 0 0,0 0 246 0 0,0 0 200 0 0,0 0-6 0 0,0 0-178 0 0,0 0-268 0 0,0 0-301 0 0,0 0-254 0 0,0 0-260 0 0,0 0-168 0 0,0 0-104 0 0,-7 2-49 0 0,1-1-323 0 0,5-1-72 0 0,-1 0-1 0 0,0 0 1 0 0,0 1 0 0 0,0-1-1 0 0,1 1 1 0 0,-1-1 0 0 0,0 1-1 0 0,1-1 1 0 0,-1 1 0 0 0,0 0-1 0 0,1 0 1 0 0,-1 0 0 0 0,1 0-1 0 0,-1 0 1 0 0,1 0 0 0 0,0 0-1 0 0,-1 0 1 0 0,1 1-1 0 0,0-1 1 0 0,0 0 0 0 0,0 1-1 0 0,0-1 1 0 0,0 1 0 0 0,0-1-1 0 0,0 1 1 0 0,0 0 0 0 0,1-1-28 0 0,-9 45 727 0 0,1 0 1 0 0,3 1-1 0 0,2-1 1 0 0,3 42-728 0 0,-1-26 308 0 0,-2 353 631 0 0,2-413-929 0 0,0 0 1 0 0,1 0-1 0 0,0 1 1 0 0,-1-1-1 0 0,1 0 1 0 0,0 0 0 0 0,0 0-1 0 0,0 0 1 0 0,0 1-1 0 0,1-1 1 0 0,-1 0-1 0 0,1 0 1 0 0,-1 0-1 0 0,1 0 1 0 0,0 0-1 0 0,-1 0 1 0 0,1 0 0 0 0,0 0-1 0 0,0 0 1 0 0,1 0-1 0 0,-1 0 1 0 0,0-1-1 0 0,1 1 1 0 0,-1 0-1 0 0,1-1 1 0 0,-1 0 0 0 0,1 1-1 0 0,0-1 1 0 0,-1 0-1 0 0,1 1 1 0 0,0-1-1 0 0,0 0 1 0 0,0 0-1 0 0,0-1 1 0 0,0 1-1 0 0,0 0 1 0 0,0-1 0 0 0,0 1-1 0 0,1-1 1 0 0,-1 0-1 0 0,0 1 1 0 0,0-1-1 0 0,0 0 1 0 0,0 0-1 0 0,1-1-10 0 0,80-68 870 0 0,110-109-551 0 0,-191 176-329 0 0,0 1 0 0 0,0-1 1 0 0,-1 0-1 0 0,1 1 0 0 0,0 0 0 0 0,0-1 1 0 0,0 1-1 0 0,0 0 0 0 0,0 0 1 0 0,1 0-1 0 0,-1 1 0 0 0,0-1 1 0 0,0 0-1 0 0,1 1 0 0 0,-1-1 0 0 0,0 1 1 0 0,1 0-1 0 0,-1 0 0 0 0,0 0 1 0 0,1 0-1 0 0,-1 0 0 0 0,0 1 1 0 0,1-1-1 0 0,-1 1 0 0 0,0-1 0 0 0,1 1 1 0 0,-1 0-1 0 0,0 0 0 0 0,1 0 10 0 0,3 19 60 0 0,-1 1 0 0 0,-2-1 0 0 0,0 1 0 0 0,0-1 0 0 0,-2 1 0 0 0,-1 0 1 0 0,-1 0-1 0 0,-1 6-60 0 0,1 30 113 0 0,15 10-84 0 0,3-53-2672 0 0,5-13-5934 0 0,-11-1 2659 0 0,-7 0-705 0 0</inkml:trace>
  <inkml:trace contextRef="#ctx0" brushRef="#br0" timeOffset="1301.807">2233 756 0 0 0,'0'0'627'0'0,"0"0"534"0"0,0 0 358 0 0,0 0 314 0 0,0 0 174 0 0,0 0-85 0 0,0 0-173 0 0,0 0-186 0 0,0 0-162 0 0,0 0-102 0 0,0 0-106 0 0,0 0-97 0 0,0 0-65 0 0,19 11-61 0 0,62 35-58 0 0,-80-45-868 0 0,1 0 0 0 0,-1 0-1 0 0,0-1 1 0 0,1 1 0 0 0,0 0 0 0 0,-1 0 0 0 0,1-1 0 0 0,-1 1-1 0 0,1-1 1 0 0,0 0 0 0 0,-1 1 0 0 0,1-1 0 0 0,0 0-1 0 0,0 0 1 0 0,-1 0 0 0 0,1 0 0 0 0,0 0 0 0 0,-1 0 0 0 0,1-1-1 0 0,0 1 1 0 0,-1-1 0 0 0,1 1 0 0 0,0-1 0 0 0,-1 1-1 0 0,1-1 1 0 0,-1 0 0 0 0,1 0 0 0 0,-1 0 0 0 0,1 0 0 0 0,-1 0-1 0 0,0 0-43 0 0,5-3 214 0 0,6-3-65 0 0,-1-1-1 0 0,0 0 1 0 0,-1 0-1 0 0,1-1 1 0 0,-2 0-1 0 0,1-1 1 0 0,-1 0-1 0 0,-1-1 1 0 0,0 0-1 0 0,0 0 1 0 0,-1 0-1 0 0,-1-1 1 0 0,0 0-1 0 0,0 0 1 0 0,-1-1-1 0 0,-1 0 1 0 0,0 0-1 0 0,-1 0 1 0 0,0 0-1 0 0,-1-2-148 0 0,-3 13-27 0 0,0 0 0 0 0,0 0 0 0 0,0 0 0 0 0,0 1 0 0 0,0-1 0 0 0,0 0-1 0 0,-1 0 1 0 0,1 1 0 0 0,-1-1 0 0 0,1 1 0 0 0,-1-1 0 0 0,0 1 0 0 0,0 0 0 0 0,0-1 0 0 0,1 1-1 0 0,-1 0 1 0 0,0 0 0 0 0,0 1 0 0 0,-1-1 0 0 0,1 0 0 0 0,0 1 0 0 0,0-1 0 0 0,0 1 0 0 0,0-1-1 0 0,0 1 1 0 0,-1 0 0 0 0,1 0 0 0 0,0 0 0 0 0,0 0 0 0 0,0 1 0 0 0,-1-1 0 0 0,1 1-1 0 0,0-1 1 0 0,0 1 0 0 0,0 0 0 0 0,0-1 0 0 0,0 1 0 0 0,0 0 0 0 0,0 0 0 0 0,0 1 0 0 0,0-1-1 0 0,1 0 1 0 0,-1 1 0 0 0,0-1 0 0 0,1 1 27 0 0,-19 13-200 0 0,1 0-1 0 0,1 2 1 0 0,0 0-1 0 0,1 1 1 0 0,1 0 0 0 0,1 2-1 0 0,0 0 1 0 0,2 0-1 0 0,0 2 1 0 0,2-1 0 0 0,-5 13 200 0 0,13-30-75 0 0,1 0 0 0 0,0 0 1 0 0,0 0-1 0 0,1 0 0 0 0,-1 0 1 0 0,1 0-1 0 0,0 1 0 0 0,0-1 1 0 0,0 1-1 0 0,0-1 1 0 0,1 0-1 0 0,0 1 0 0 0,0-1 1 0 0,0 1-1 0 0,1-1 0 0 0,-1 1 1 0 0,1-1-1 0 0,0 0 0 0 0,0 1 1 0 0,0-1-1 0 0,1 0 0 0 0,0 0 1 0 0,0 0-1 0 0,0 0 1 0 0,0 0-1 0 0,0 0 0 0 0,1-1 1 0 0,0 1-1 0 0,0-1 0 0 0,0 1 1 0 0,2 1 74 0 0,4-2-408 0 0,0 1 0 0 0,0-1-1 0 0,1-1 1 0 0,-1 0 0 0 0,1 0 0 0 0,-1-1 0 0 0,1 0 0 0 0,-1 0 0 0 0,1-1 0 0 0,0-1 0 0 0,-1 0 0 0 0,8-1 408 0 0,111-30-10205 0 0,-105 24 7339 0 0,-8 0 1747 0 0</inkml:trace>
  <inkml:trace contextRef="#ctx0" brushRef="#br0" timeOffset="1697.553">2767 818 0 0 0,'0'0'715'0'0,"0"0"881"0"0,0 0 235 0 0,0 0-74 0 0,0 0-212 0 0,0 0-259 0 0,0 0-233 0 0,0 0-142 0 0,0 0 3 0 0,0 0 61 0 0,0 0 34 0 0,0 0 18 0 0,0 0-29 0 0,15 7-23 0 0,49 19-23 0 0,-62-26-882 0 0,0 1 0 0 0,0-1 1 0 0,1 1-1 0 0,-1-1 1 0 0,0 0-1 0 0,1 0 0 0 0,-1 0 1 0 0,0 0-1 0 0,1 0 0 0 0,-1-1 1 0 0,0 1-1 0 0,1-1 1 0 0,-1 1-1 0 0,0-1 0 0 0,0 0 1 0 0,0 0-1 0 0,0 0 0 0 0,0 0 1 0 0,0 0-1 0 0,0 0 1 0 0,0-1-1 0 0,0 1 0 0 0,0-1 1 0 0,-1 1-1 0 0,1-1 0 0 0,0 0 1 0 0,-1 0-1 0 0,1 0-70 0 0,10-10 546 0 0,3 1-274 0 0,0-1 0 0 0,-2-1-1 0 0,1 0 1 0 0,-1-1 0 0 0,-1 0-1 0 0,-1-1 1 0 0,0-1 0 0 0,-1 0 0 0 0,0 0-1 0 0,-2-1 1 0 0,7-17-272 0 0,-13 32 1 0 0,-1 0-1 0 0,0 0 1 0 0,1 0-1 0 0,-1 0 1 0 0,0-1-1 0 0,-1 1 1 0 0,1 0 0 0 0,0-1-1 0 0,-1 1 1 0 0,1-1-1 0 0,-1 1 1 0 0,0 0-1 0 0,0-1 1 0 0,0 1 0 0 0,0-1-1 0 0,0 1 1 0 0,0-1-1 0 0,-1 1 1 0 0,1-1 0 0 0,-1 1-1 0 0,0 0 1 0 0,0-1-1 0 0,1 1 1 0 0,-2 0-1 0 0,1 0 1 0 0,0-1 0 0 0,0 1-1 0 0,-1 0 1 0 0,1 0-1 0 0,-1 0 1 0 0,1 1 0 0 0,-1-1-1 0 0,0 0 1 0 0,0 1-1 0 0,0-1 1 0 0,0 1-1 0 0,0-1 1 0 0,0 1 0 0 0,-2-1-1 0 0,-1 2-69 0 0,0 0 0 0 0,0 1 1 0 0,0 0-1 0 0,0-1 1 0 0,1 2-1 0 0,-1-1 0 0 0,0 0 1 0 0,1 1-1 0 0,-1 0 1 0 0,1 0-1 0 0,-1 0 1 0 0,1 1-1 0 0,0-1 0 0 0,0 1 1 0 0,0 0-1 0 0,0 0 1 0 0,1 1-1 0 0,-1-1 0 0 0,1 1 1 0 0,0 0-1 0 0,-1 1 69 0 0,-7 5-94 0 0,1 1-1 0 0,0 0 0 0 0,1 0 1 0 0,0 1-1 0 0,1 0 0 0 0,0 1 0 0 0,1 0 1 0 0,0 0-1 0 0,1 1 0 0 0,1-1 1 0 0,0 1-1 0 0,1 1 0 0 0,0-1 1 0 0,1 1-1 0 0,1-1 0 0 0,0 1 1 0 0,0 12 94 0 0,3-22-26 0 0,0-1 1 0 0,0 1 0 0 0,0-1-1 0 0,0 1 1 0 0,1-1 0 0 0,0 1-1 0 0,0-1 1 0 0,0 0 0 0 0,0 0-1 0 0,1 0 1 0 0,-1 0 0 0 0,1-1 0 0 0,0 1-1 0 0,0-1 1 0 0,1 0 0 0 0,-1 1-1 0 0,1-1 1 0 0,-1-1 0 0 0,1 1-1 0 0,0 0 1 0 0,0-1 0 0 0,0 0-1 0 0,0 0 1 0 0,1 0 0 0 0,-1-1 0 0 0,0 1-1 0 0,1-1 1 0 0,1 0 25 0 0,134 12-4 0 0,-119-16-120 0 0,1 0-1 0 0,-1-2 0 0 0,0 0 1 0 0,0-1-1 0 0,-1-1 0 0 0,1-1 1 0 0,-2-1-1 0 0,1-1 0 0 0,-1-1 1 0 0,-1 0-1 0 0,0-1 0 0 0,0-2 125 0 0,29-24-4451 0 0,-5-2-3707 0 0,-30 27 2954 0 0</inkml:trace>
  <inkml:trace contextRef="#ctx0" brushRef="#br0" timeOffset="2038.033">3601 1 8290 0 0,'0'0'3368'0'0,"0"0"-1380"0"0,0 0-597 0 0,0 0-24 0 0,0 0 21 0 0,0 0-131 0 0,0 0-316 0 0,0 0-344 0 0,0 0-193 0 0,0 0-17 0 0,0 0 30 0 0,0 0 37 0 0,0 0 15 0 0,2 10-30 0 0,10 158 1055 0 0,-17-104-1365 0 0,-3 0 1 0 0,-3 0-1 0 0,-12 33-129 0 0,2 0 38 0 0,3-15-20 0 0,-26 189-420 0 0,40-205-1077 0 0,1-62-1728 0 0,-5-8-10200 0 0,8 0 6807 0 0</inkml:trace>
</inkml:ink>
</file>

<file path=ppt/ink/ink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6.7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27 376 0 0 0,'0'0'765'0'0,"0"0"28"0"0,0 0 40 0 0,0 0 74 0 0,0-2 63 0 0,1-8 54 0 0,0 7 16 0 0,-1 3-17 0 0,0 0 4 0 0,0 0 28 0 0,0 0 45 0 0,0 5 6406 0 0,0 19-7288 0 0,-28 341 1293 0 0,28-361-1488 0 0,-1-1 1 0 0,1 1-1 0 0,0-1 0 0 0,0 1 0 0 0,1-1 0 0 0,-1 0 0 0 0,1 1 0 0 0,0-1 1 0 0,0 1-1 0 0,0-1 0 0 0,0 0 0 0 0,1 0 0 0 0,-1 0 0 0 0,1 0 1 0 0,0 0-1 0 0,-1 0 0 0 0,1 0 0 0 0,1 0 0 0 0,-1 0 0 0 0,0-1 0 0 0,1 0 1 0 0,-1 1-1 0 0,1-1 0 0 0,0 0 0 0 0,0 0 0 0 0,0 0 0 0 0,0-1 1 0 0,0 1-1 0 0,0-1 0 0 0,0 1 0 0 0,1-1 0 0 0,-1 0 0 0 0,0 0-23 0 0,4-2 144 0 0,-1-1-1 0 0,0 1 0 0 0,0-1 0 0 0,0 0 0 0 0,0-1 0 0 0,0 0 1 0 0,0 1-1 0 0,-1-2 0 0 0,1 1 0 0 0,-1-1 0 0 0,0 0 1 0 0,0 0-1 0 0,0 0 0 0 0,-1 0 0 0 0,1-1 0 0 0,-1-1-143 0 0,19-15 213 0 0,133-154 79 0 0,-105 101-354 0 0,-50 74 37 0 0,-1 0-38 0 0,0 0-46 0 0,0 18-815 0 0,-1 10 839 0 0,0-21 83 0 0,-1-1 1 0 0,1 1-1 0 0,1-1 0 0 0,-1 1 0 0 0,1-1 1 0 0,0 1-1 0 0,1-1 0 0 0,0 1 0 0 0,0-1 1 0 0,0 1-1 0 0,1-1 0 0 0,-1 1 0 0 0,2-1 1 0 0,-1 0-1 0 0,1 0 0 0 0,0 0 1 0 0,0 0-1 0 0,0-1 0 0 0,1 1 0 0 0,0-1 1 0 0,0 0-1 0 0,0 0 0 0 0,1 0 0 0 0,0-1 1 0 0,0 1-1 0 0,0-1 0 0 0,0 0 0 0 0,2 0 2 0 0,0-1 94 0 0,-1 0 0 0 0,1 0 0 0 0,0-1-1 0 0,0 0 1 0 0,0-1 0 0 0,0 1-1 0 0,0-1 1 0 0,1-1 0 0 0,-1 1 0 0 0,0-1-1 0 0,0-1 1 0 0,1 1 0 0 0,-1-1 0 0 0,0 0-1 0 0,0-1 1 0 0,0 0 0 0 0,0 0-1 0 0,0 0 1 0 0,0-1 0 0 0,-1 0 0 0 0,1-1-1 0 0,-1 1 1 0 0,0-1 0 0 0,0 0 0 0 0,0-1-94 0 0,8-8 116 0 0,-2-1 1 0 0,1 0-1 0 0,-2-1 1 0 0,0 0-1 0 0,-1 0 1 0 0,0-2-1 0 0,-1 1 1 0 0,-1-1-1 0 0,-1 0 1 0 0,0-1-1 0 0,-1 0 1 0 0,-1 0-1 0 0,-1 0 1 0 0,1-5-117 0 0,5-62-3867 0 0,-10 85 3788 0 0,1-5-3538 0 0,2 5-4727 0 0,-3 0-1739 0 0</inkml:trace>
  <inkml:trace contextRef="#ctx0" brushRef="#br0" timeOffset="296.202">1133 545 11979 0 0,'0'0'998'0'0,"0"0"-331"0"0,0 0-64 0 0,0 0 192 0 0,0 0 129 0 0,0 0-36 0 0,0 0-194 0 0,0 0-227 0 0,0 0-177 0 0,0 0-111 0 0,0 0-56 0 0,0 0-33 0 0,-5 32-19 0 0,-14 98-22 0 0,16-68-520 0 0,8-54-807 0 0,-3-8 510 0 0,-2 0-3079 0 0,0 0-3914 0 0,0 0 3069 0 0</inkml:trace>
  <inkml:trace contextRef="#ctx0" brushRef="#br0" timeOffset="531.761">1032 126 15115 0 0,'0'0'448'0'0,"0"0"-240"0"0,0 0-160 0 0,0 0-128 0 0,0 0-224 0 0,0 0-248 0 0,0 0-248 0 0,0 0-200 0 0,0 0-280 0 0,0 0-833 0 0,0 0-1456 0 0,0 0-2552 0 0</inkml:trace>
  <inkml:trace contextRef="#ctx0" brushRef="#br0" timeOffset="800.282">1652 4 9226 0 0,'0'0'3883'0'0,"0"0"-2522"0"0,0 0-877 0 0,0 0 24 0 0,0 0 185 0 0,0 0 173 0 0,0 0 43 0 0,0 0-115 0 0,0 0-138 0 0,0 0-102 0 0,0 0-86 0 0,0 0-64 0 0,2 19-41 0 0,7 116 591 0 0,-10-45-493 0 0,-4-1-1 0 0,-5 0 1 0 0,-12 49-461 0 0,3 50-1022 0 0,16-156-3165 0 0,3-31 2472 0 0,0-1-623 0 0,-1 0-3089 0 0,-2 0-328 0 0,3 0 2694 0 0</inkml:trace>
  <inkml:trace contextRef="#ctx0" brushRef="#br0" timeOffset="1027.967">1345 365 10538 0 0,'0'0'1118'0'0,"0"0"-609"0"0,0 0-329 0 0,0 0 103 0 0,0 0 336 0 0,0 0 294 0 0,0 0 144 0 0,0 0 20 0 0,0 0-109 0 0,0 0-162 0 0,0 0-147 0 0,0 0-126 0 0,35 0-89 0 0,112-2-36 0 0,-57-14 134 0 0,-71 8-428 0 0,192-79 49 0 0,-144 51-4199 0 0,-6-6-6059 0 0,-52 34 3295 0 0</inkml:trace>
  <inkml:trace contextRef="#ctx0" brushRef="#br0" timeOffset="1454.747">2109 0 5713 0 0,'0'0'1098'0'0,"0"0"-297"0"0,0 0 71 0 0,0 0 371 0 0,0 0 292 0 0,0 0 32 0 0,0 0-192 0 0,0 0-258 0 0,-7 32-220 0 0,-20 102-187 0 0,11-61 142 0 0,3 1 1 0 0,4 1-1 0 0,0 63-852 0 0,8-112 89 0 0,0-17-49 0 0,0 1 1 0 0,0 0-1 0 0,1 0 1 0 0,0-1-1 0 0,1 1 1 0 0,1 0-1 0 0,-1-1 1 0 0,1 1-1 0 0,1 0 0 0 0,0-1 1 0 0,1 3-41 0 0,-1-10 65 0 0,0 0-1 0 0,0-1 1 0 0,0 1-1 0 0,0-1 1 0 0,0 1-1 0 0,0-1 1 0 0,0 0-1 0 0,1 0 1 0 0,-1 0 0 0 0,1-1-1 0 0,-1 1 1 0 0,0-1-1 0 0,1 0 1 0 0,-1 0-1 0 0,1 0 1 0 0,-1 0 0 0 0,0-1-1 0 0,1 1 1 0 0,-1-1-1 0 0,0 0 1 0 0,1 0-1 0 0,-1 0 1 0 0,0-1-1 0 0,0 1 1 0 0,0-1 0 0 0,0 1-1 0 0,0-1 1 0 0,0 0-1 0 0,0 0 1 0 0,-1 0-1 0 0,1-1 1 0 0,-1 1-65 0 0,1 0 26 0 0,187-111 775 0 0,-187 114-798 0 0,-1 1 1 0 0,0-1-1 0 0,0 1 1 0 0,0-1 0 0 0,0 1-1 0 0,0 0 1 0 0,-1 0-1 0 0,1-1 1 0 0,0 2 0 0 0,-1-1-1 0 0,1 0 1 0 0,-1 0-1 0 0,0 0 1 0 0,0 0 0 0 0,0 1-1 0 0,0-1 1 0 0,0 1-1 0 0,0-1 1 0 0,-1 1 0 0 0,1-1-1 0 0,-1 1 1 0 0,0-1-1 0 0,0 1 1 0 0,0-1 0 0 0,0 1-1 0 0,0-1 1 0 0,0 1-1 0 0,-1-1 1 0 0,1 1 0 0 0,-1 1-4 0 0,0 11-127 0 0,5 44-14 0 0,13-26-3371 0 0,-8-29-817 0 0,-5-4-240 0 0,-1 0-447 0 0,-1 0-310 0 0</inkml:trace>
</inkml:ink>
</file>

<file path=ppt/ink/ink1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2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42 0 0 0,'0'0'621'0'0,"0"0"746"0"0,0 0 554 0 0,0 0 289 0 0,0 0 7 0 0,0 0-187 0 0,0 0-295 0 0,0 0-314 0 0,0 0-300 0 0,0 0-275 0 0,1-7-217 0 0,1-23-173 0 0,-2 30-437 0 0,-1-1-1 0 0,0 1 0 0 0,1-1 1 0 0,-1 1-1 0 0,0-1 1 0 0,0 1-1 0 0,1 0 1 0 0,-1-1-1 0 0,0 1 0 0 0,0 0 1 0 0,0 0-1 0 0,1-1 1 0 0,-1 1-1 0 0,0 0 0 0 0,0 0 1 0 0,0 0-1 0 0,0 0 1 0 0,0 0-1 0 0,1 0 1 0 0,-1 0-1 0 0,0 0 0 0 0,0 1 1 0 0,0-1-1 0 0,1 0 1 0 0,-1 0-1 0 0,0 1 0 0 0,0-1 1 0 0,0 0-1 0 0,1 1 1 0 0,-1-1-1 0 0,0 1 1 0 0,1-1-1 0 0,-1 1 0 0 0,0 0 1 0 0,1-1-1 0 0,-1 1 1 0 0,0 0-19 0 0,-1 0 53 0 0,-28 12 86 0 0,0 1-1 0 0,2 2 1 0 0,-1 1 0 0 0,2 1 0 0 0,1 1-1 0 0,-14 13-138 0 0,39-31-5 0 0,0-1 0 0 0,0 1 1 0 0,0 0-1 0 0,0 0 0 0 0,1-1 0 0 0,-1 1 0 0 0,0 0 0 0 0,0 0 0 0 0,1 0 1 0 0,-1 0-1 0 0,1 0 0 0 0,-1 0 0 0 0,1 0 0 0 0,-1 0 0 0 0,1 0 0 0 0,0 0 1 0 0,-1 0-1 0 0,1 0 0 0 0,0 0 0 0 0,0 1 0 0 0,0-1 0 0 0,0 0 0 0 0,0 0 0 0 0,0 0 1 0 0,0 0-1 0 0,0 0 0 0 0,0 0 0 0 0,1 1 0 0 0,-1-1 0 0 0,0 0 0 0 0,1 0 1 0 0,-1 0-1 0 0,1 0 0 0 0,-1 0 0 0 0,1 0 0 0 0,0 0 0 0 0,-1 0 0 0 0,1 0 0 0 0,0-1 1 0 0,-1 1-1 0 0,1 0 0 0 0,0 0 0 0 0,0-1 0 0 0,0 1 0 0 0,0 0 0 0 0,0-1 1 0 0,0 1-1 0 0,0-1 0 0 0,1 1 5 0 0,56 21 213 0 0,-54-21-157 0 0,3 0-8 0 0,0 0 0 0 0,0 0 0 0 0,-1 1 0 0 0,1-1-1 0 0,0 1 1 0 0,-1 1 0 0 0,1-1 0 0 0,-1 1 0 0 0,0 0 0 0 0,0 1 0 0 0,0 0 0 0 0,-1 0 0 0 0,1 0 0 0 0,-1 0 0 0 0,0 1 0 0 0,0 0 0 0 0,0 0-1 0 0,-1 0 1 0 0,0 1 0 0 0,0-1 0 0 0,0 1 0 0 0,-1 0 0 0 0,1 0 0 0 0,-1 0 0 0 0,-1 1 0 0 0,1-1 0 0 0,-1 1 0 0 0,-1-1 0 0 0,1 1-1 0 0,0 7-46 0 0,-2-7 90 0 0,-1 1 0 0 0,0-1 1 0 0,0 0-1 0 0,0 0 1 0 0,-1 1-1 0 0,0-1 1 0 0,0 0-1 0 0,-1-1 0 0 0,0 1 1 0 0,0 0-1 0 0,-1-1 1 0 0,0 1-1 0 0,0-1 1 0 0,0 0-1 0 0,-1-1 0 0 0,1 1 1 0 0,-2-1-1 0 0,-4 5-91 0 0,-2 1 48 0 0,-1 0-1 0 0,0-1 1 0 0,0 0-1 0 0,-1-1 1 0 0,-1-1-1 0 0,0 0 1 0 0,0-1-1 0 0,-9 3-47 0 0,23-9-56 0 0,1 0 0 0 0,-1-1 0 0 0,0 1 0 0 0,1-1-1 0 0,-1 1 1 0 0,0-1 0 0 0,0 1 0 0 0,1-1 0 0 0,-1 0-1 0 0,0 1 1 0 0,0-1 0 0 0,0 0 0 0 0,1 1 0 0 0,-1-1-1 0 0,0 0 1 0 0,0 0 0 0 0,0 0 0 0 0,0 0 0 0 0,0 0-1 0 0,1 0 1 0 0,-1 0 0 0 0,0 0 0 0 0,0 0 0 0 0,0 0 0 0 0,0-1-1 0 0,0 1 1 0 0,1 0 0 0 0,-1 0 0 0 0,0-1 0 0 0,0 1-1 0 0,1-1 1 0 0,-1 1 0 0 0,0-1 0 0 0,0 1 0 0 0,1-1-1 0 0,-1 1 1 0 0,0-1 0 0 0,1 1 0 0 0,-1-1 0 0 0,1 0 0 0 0,-1 0-1 0 0,1 1 1 0 0,-1-1 0 0 0,1 0 0 0 0,0 0 0 0 0,-1 1-1 0 0,1-1 1 0 0,0 0 0 0 0,0 0 0 0 0,-1 0 0 0 0,1 0-1 0 0,0 1 1 0 0,0-1 0 0 0,0 0 0 0 0,0 0 0 0 0,0 0-1 0 0,0 0 1 0 0,0 0 0 0 0,0 1 0 0 0,1-2 56 0 0,38-54-11443 0 0,-26 43 7288 0 0,-3 1 1489 0 0</inkml:trace>
</inkml:ink>
</file>

<file path=ppt/ink/ink1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0 9754 0 0,'0'0'2718'0'0,"0"0"-1588"0"0,0 0-521 0 0,0 0 139 0 0,0 0 271 0 0,0 0 157 0 0,0 0-85 0 0,0 0-253 0 0,0 0-278 0 0,0 0-203 0 0,0 0-115 0 0,0 0-24 0 0,0 0 40 0 0,0 12 56 0 0,-7 432 2108 0 0,-26-167-2080 0 0,20-208-460 0 0,13-68-54 0 0,0-1-74 0 0,0 0-92 0 0,0 0-73 0 0,0 0-82 0 0,7-22-6905 0 0,3 7-345 0 0,-5 11 866 0 0</inkml:trace>
</inkml:ink>
</file>

<file path=ppt/ink/ink1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5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28 14019 0 0,'0'0'2000'0'0,"0"0"-327"0"0,0 0-373 0 0,0 0-173 0 0,0 0-145 0 0,0 0-228 0 0,0 0-258 0 0,0 0-218 0 0,0 0-162 0 0,0 0-167 0 0,0 0-184 0 0,0 0-181 0 0,0 0-109 0 0,-6-7-69 0 0,-17-13 3 0 0,23 42-3357 0 0,7-10-927 0 0,-3-1-3114 0 0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2:52.7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4 2120 0 0,'0'0'1111'0'0,"0"0"-272"0"0,0 0 79 0 0,0 0 343 0 0,0 0 344 0 0,0 0 246 0 0,0 0-86 0 0,0 0-359 0 0,0 0-412 0 0,0 0-360 0 0,0 0-252 0 0,0 0-129 0 0,0 0-22 0 0,-2-2-3 0 0,1 1-211 0 0,1 1 0 0 0,-1 0 0 0 0,1 0-1 0 0,-1 0 1 0 0,1 0 0 0 0,-1-1 0 0 0,1 1 0 0 0,-1 0 0 0 0,1 0-1 0 0,-1 0 1 0 0,1 0 0 0 0,-1 0 0 0 0,1 0 0 0 0,-1 0 0 0 0,1 0-1 0 0,-1 0 1 0 0,1 1 0 0 0,-1-1 0 0 0,1 0 0 0 0,-1 0 0 0 0,1 0-1 0 0,-1 1 1 0 0,1-1 0 0 0,-1 0 0 0 0,1 0 0 0 0,0 1 0 0 0,-1-1-1 0 0,1 0 1 0 0,-1 1 0 0 0,1-1 0 0 0,0 1 0 0 0,-1-1 0 0 0,1 0-1 0 0,0 1 1 0 0,0-1 0 0 0,-1 1 0 0 0,1-1 0 0 0,0 1 0 0 0,0-1-1 0 0,-1 1 1 0 0,1-1 0 0 0,0 1 0 0 0,0-1 0 0 0,0 1 0 0 0,0-1-1 0 0,0 1 1 0 0,0-1 0 0 0,0 1 0 0 0,0-1 0 0 0,0 1 0 0 0,0-1-1 0 0,0 1 1 0 0,0-1 0 0 0,1 1 0 0 0,-1-1 0 0 0,0 1 0 0 0,0-1-1 0 0,0 1 1 0 0,1-1 0 0 0,-1 1 0 0 0,0-1 0 0 0,1 0 0 0 0,-1 1-1 0 0,0-1 1 0 0,1 1 0 0 0,-1-1 0 0 0,0 0 0 0 0,1 1 0 0 0,-1-1-17 0 0,1 12 118 0 0,2 164 1256 0 0,-9 202-679 0 0,-4-267-566 0 0,10-111-89 0 0,0 0 44 0 0,0 0 59 0 0,0 0 26 0 0,1-5 189 0 0,27-42-229 0 0,2 1 0 0 0,1 1 1 0 0,28-28-130 0 0,45-23-86 0 0,-102 95 76 0 0,-1 0-1 0 0,1 0 1 0 0,-1 0 0 0 0,1 0-1 0 0,0 0 1 0 0,-1 0-1 0 0,1 0 1 0 0,0 0-1 0 0,0 1 1 0 0,-1-1 0 0 0,1 1-1 0 0,0-1 1 0 0,0 1-1 0 0,0 0 1 0 0,0 0 0 0 0,-1 0-1 0 0,1 0 1 0 0,0 0-1 0 0,0 0 1 0 0,0 1-1 0 0,0-1 1 0 0,0 0 0 0 0,-1 1-1 0 0,1-1 1 0 0,0 1-1 0 0,0 0 1 0 0,-1 0-1 0 0,1 0 1 0 0,-1 0 0 0 0,1 0-1 0 0,0 0 1 0 0,-1 0-1 0 0,0 0 1 0 0,1 0-1 0 0,-1 1 1 0 0,0-1 0 0 0,0 1-1 0 0,1-1 1 0 0,-1 1-1 0 0,0-1 1 0 0,-1 1 0 0 0,1 0-1 0 0,0 0 11 0 0,21 81 16 0 0,-22-72 35 0 0,1-1-1 0 0,-2 0 0 0 0,1 0 1 0 0,-1 0-1 0 0,-1 0 0 0 0,0 0 1 0 0,0 0-1 0 0,-1-1 0 0 0,0 1 1 0 0,-1-1-1 0 0,0 1 0 0 0,0-1 1 0 0,-1-1-1 0 0,-1 1 0 0 0,1 0 1 0 0,-2-1-51 0 0,2 2-18 0 0,-1 0 1 0 0,0-1 0 0 0,0 0-1 0 0,-1 0 1 0 0,-1-1-1 0 0,1 0 1 0 0,-1 0-1 0 0,-1-1 1 0 0,1 0 0 0 0,-1 0-1 0 0,-1-1 1 0 0,1 0-1 0 0,-1 0 1 0 0,0-2 0 0 0,0 1-1 0 0,-1-1 1 0 0,1 0-1 0 0,-1-1 1 0 0,0 0 0 0 0,-8 0 17 0 0,-38-26-4498 0 0,28-5-4411 0 0,23 20 2118 0 0</inkml:trace>
  <inkml:trace contextRef="#ctx0" brushRef="#br0" timeOffset="258.418">606 467 0 0 0,'-81'22'0'0'0,"63"-18"0"0"0,16-4 0 0 0</inkml:trace>
  <inkml:trace contextRef="#ctx0" brushRef="#br0" timeOffset="656.413">606 467 0 0 0,'-83'16'183'0'0,"67"-13"790"0"0,16-3 430 0 0,0 0 58 0 0,5 50 5978 0 0,-5-45-7210 0 0,2 0 0 0 0,-1-1-1 0 0,0 1 1 0 0,1-1 0 0 0,0 0-1 0 0,0 1 1 0 0,0-1 0 0 0,0 0 0 0 0,1 0-1 0 0,0 0 1 0 0,0 0 0 0 0,0-1-1 0 0,0 1 1 0 0,0-1 0 0 0,1 0 0 0 0,0 0-1 0 0,-1 0 1 0 0,1 0 0 0 0,0-1-1 0 0,0 1 1 0 0,1-1 0 0 0,-1 0 0 0 0,3 0-229 0 0,0 1 131 0 0,0-1 1 0 0,0 0-1 0 0,0 0 1 0 0,0-1 0 0 0,0 0-1 0 0,0 0 1 0 0,1-1 0 0 0,-1 0-1 0 0,0 0 1 0 0,0-1-1 0 0,1 0 1 0 0,-1 0 0 0 0,0 0-1 0 0,0-1 1 0 0,0 0 0 0 0,0-1-1 0 0,-1 1 1 0 0,1-1-1 0 0,-1-1 1 0 0,1 1 0 0 0,-1-1-1 0 0,0 0 1 0 0,0-1 0 0 0,-1 1-1 0 0,1-1 1 0 0,-1 0-1 0 0,0-1 1 0 0,-1 1 0 0 0,1-1-1 0 0,-1 0 1 0 0,0 0 0 0 0,0 0-1 0 0,-1-1 1 0 0,0 1-1 0 0,0-1 1 0 0,-1 0 0 0 0,1 0-1 0 0,-1 0 1 0 0,-1 0 0 0 0,1 0-1 0 0,-1 0 1 0 0,-1 0-1 0 0,1-1-131 0 0,-1 4-18 0 0,0 0 0 0 0,0 0 0 0 0,0 0 0 0 0,0 1 0 0 0,0-1 0 0 0,-1 0 0 0 0,0 0 0 0 0,0 1 0 0 0,0-1 0 0 0,0 1 0 0 0,0-1 0 0 0,-1 1 0 0 0,0-1-1 0 0,0 1 1 0 0,1 0 0 0 0,-2-1 0 0 0,1 1 0 0 0,0 0 0 0 0,-1 1 0 0 0,1-1 0 0 0,-1 0 0 0 0,0 1 0 0 0,0-1 0 0 0,0 1 0 0 0,0 0 0 0 0,0 0 0 0 0,-1 0 0 0 0,1 1-1 0 0,-1-1 1 0 0,1 1 0 0 0,-1 0 18 0 0,-3-1-98 0 0,-1 0-1 0 0,0 1 0 0 0,1-1 1 0 0,-1 2-1 0 0,0-1 0 0 0,0 1 0 0 0,1 1 1 0 0,-1-1-1 0 0,0 1 0 0 0,1 1 1 0 0,-1-1-1 0 0,0 1 0 0 0,1 1 1 0 0,0-1-1 0 0,-1 1 0 0 0,1 1 0 0 0,1-1 1 0 0,-1 1-1 0 0,0 0 0 0 0,1 1 1 0 0,0-1-1 0 0,-4 5 99 0 0,-9 7-126 0 0,2 1 0 0 0,0 0 0 0 0,1 1 0 0 0,0 1 0 0 0,2 1 0 0 0,-8 12 126 0 0,17-24-33 0 0,0 0 0 0 0,0-1 0 0 0,1 2 0 0 0,0-1 0 0 0,0 0 0 0 0,1 1 0 0 0,0 0-1 0 0,0-1 1 0 0,1 1 0 0 0,1 0 0 0 0,-1 1 0 0 0,1-1 0 0 0,1 0 0 0 0,0 0 0 0 0,0 5 33 0 0,3-8 24 0 0,1-1 0 0 0,-1 1 1 0 0,1-1-1 0 0,0 0 0 0 0,1 0 0 0 0,-1 0 1 0 0,1-1-1 0 0,0 1 0 0 0,0-1 0 0 0,1 0 0 0 0,-1-1 1 0 0,1 1-1 0 0,-1-1 0 0 0,1 0 0 0 0,0-1 1 0 0,1 1-1 0 0,-1-1 0 0 0,0 0 0 0 0,0-1 0 0 0,1 1 1 0 0,-1-1-1 0 0,1-1 0 0 0,0 1 0 0 0,3-1-24 0 0,17 3 139 0 0,-1 0-1 0 0,1-2 0 0 0,0-1 0 0 0,0-1 0 0 0,-1-1 0 0 0,1-2 1 0 0,20-5-139 0 0,47-23-2081 0 0,-31-3-3474 0 0,-6-9-4964 0 0,-50 36 8729 0 0</inkml:trace>
  <inkml:trace contextRef="#ctx0" brushRef="#br0" timeOffset="1240.138">1199 339 1704 0 0,'0'0'2130'0'0,"0"0"-574"0"0,0 0-109 0 0,0 0 196 0 0,0 0 134 0 0,0 0-33 0 0,0 0-249 0 0,0 0-295 0 0,0 0-262 0 0,0 0-237 0 0,-34 16-176 0 0,-107 54-151 0 0,74-22-34 0 0,57-36-270 0 0,3-5-80 0 0,1-1-1 0 0,-1 1 1 0 0,1 1 0 0 0,0-1-1 0 0,1 1 1 0 0,-1 0 0 0 0,2 0 0 0 0,-1 0-1 0 0,1 1 1 0 0,0 0 0 0 0,1 0 0 0 0,0 0-1 0 0,1 0 1 0 0,0 0 0 0 0,0 0-1 0 0,1 1 1 0 0,0-1 0 0 0,0 1 0 0 0,1-1-1 0 0,1 4 11 0 0,2-9 5 0 0,0 0 0 0 0,0 0 0 0 0,1-1 0 0 0,-1 0 0 0 0,1 0 0 0 0,0 0 0 0 0,0 0 0 0 0,0 0-1 0 0,1-1 1 0 0,-1 0 0 0 0,1 1 0 0 0,-1-2 0 0 0,1 1 0 0 0,-1-1 0 0 0,1 1 0 0 0,0-1 0 0 0,0 0-1 0 0,0-1 1 0 0,0 1 0 0 0,0-1 0 0 0,0 0 0 0 0,-1-1 0 0 0,1 1 0 0 0,0-1 0 0 0,0 0 0 0 0,0 0-1 0 0,2-1-4 0 0,-5 2 22 0 0,17-3 105 0 0,-1-2 0 0 0,0 0 0 0 0,0-1 0 0 0,0-1 0 0 0,-1 0 1 0 0,0-1-1 0 0,0-1 0 0 0,-1-1 0 0 0,14-11-127 0 0,-8 4 139 0 0,0-1 1 0 0,-1-2-1 0 0,-1 0 1 0 0,-1-1-1 0 0,16-23-139 0 0,17-17 449 0 0,-52 61-437 0 0,0 0 1 0 0,0 1-1 0 0,0-1 1 0 0,1 0-1 0 0,-1 0 1 0 0,0 1 0 0 0,0-1-1 0 0,1 0 1 0 0,-1 0-1 0 0,0 0 1 0 0,1 1-1 0 0,-1-1 1 0 0,0 0 0 0 0,0 0-1 0 0,1 0 1 0 0,-1 0-1 0 0,0 0 1 0 0,1 0 0 0 0,-1 0-1 0 0,0 0 1 0 0,1 0-1 0 0,-1 0 1 0 0,1 0-1 0 0,-1 0 1 0 0,0 0 0 0 0,1 0-1 0 0,-1 0 1 0 0,0 0-1 0 0,1 0 1 0 0,-1 0-1 0 0,0 0 1 0 0,0 0 0 0 0,1 0-1 0 0,-1-1 1 0 0,0 1-1 0 0,1 0 1 0 0,-1 0-1 0 0,0 0 1 0 0,0-1 0 0 0,1 1-1 0 0,-1 0 1 0 0,0 0-1 0 0,0-1 1 0 0,1 1-1 0 0,-1 0 1 0 0,0 0 0 0 0,0-1-1 0 0,0 1 1 0 0,0 0-1 0 0,0-1 1 0 0,1 1 0 0 0,-1-1-13 0 0,-9 30 274 0 0,8-26-338 0 0,-22 60 140 0 0,-37 139-164 0 0,27 129-506 0 0,30-287 585 0 0,-2 0 1 0 0,-1 0-1 0 0,-3-1 0 0 0,-1 0 0 0 0,-3 0 0 0 0,-3 5 9 0 0,14-43 15 0 0,0-1-1 0 0,0 1 1 0 0,0-1-1 0 0,-1 1 1 0 0,0-1-1 0 0,1 0 1 0 0,-2 0 0 0 0,1 0-1 0 0,0-1 1 0 0,-1 1-1 0 0,0-1 1 0 0,1 1 0 0 0,-1-1-1 0 0,-1-1 1 0 0,1 1-1 0 0,0 0 1 0 0,-1-1 0 0 0,1 0-1 0 0,-1 0 1 0 0,0 0-1 0 0,1-1 1 0 0,-1 0-1 0 0,0 0 1 0 0,0 0 0 0 0,0 0-1 0 0,0-1 1 0 0,0 1-1 0 0,0-2 1 0 0,0 1 0 0 0,0 0-1 0 0,0-1 1 0 0,0 0-1 0 0,0 0 1 0 0,0 0 0 0 0,0-1-1 0 0,1 0 1 0 0,-1 1-1 0 0,0-2 1 0 0,1 1-1 0 0,0-1 1 0 0,-1 1 0 0 0,1-1-1 0 0,0 0 1 0 0,0 0-1 0 0,1-1 1 0 0,-1 1 0 0 0,1-1-1 0 0,0 0 1 0 0,-1-1-15 0 0,-1-5-298 0 0,0-1 1 0 0,0 0-1 0 0,1 0 1 0 0,1 0-1 0 0,0 0 1 0 0,0-1-1 0 0,1 0 1 0 0,1 1-1 0 0,0-1 1 0 0,0-10 297 0 0,2 9-661 0 0,0 0-1 0 0,0 0 1 0 0,2-1 0 0 0,-1 1-1 0 0,1 1 1 0 0,1-1 0 0 0,1 0-1 0 0,0 1 1 0 0,0 0 0 0 0,1 0-1 0 0,0 1 1 0 0,1-1 0 0 0,1 1 0 0 0,6-7 661 0 0,-4 6-8569 0 0</inkml:trace>
  <inkml:trace contextRef="#ctx0" brushRef="#br0" timeOffset="1456.189">1468 585 3281 0 0,'0'0'2179'0'0,"0"0"-273"0"0,0 0-29 0 0,0 0 84 0 0,0 0-144 0 0,0 0-436 0 0,0 0-574 0 0,0 0-442 0 0,0 0-240 0 0,0 0-106 0 0,0 0-42 0 0,0 0-27 0 0,2 32-42 0 0,7 94-78 0 0,-5-78-4136 0 0,-4-48 1388 0 0,0 0-615 0 0,0 0 130 0 0,0 0 2180 0 0</inkml:trace>
  <inkml:trace contextRef="#ctx0" brushRef="#br0" timeOffset="1620.918">1466 250 0 0 0,'0'0'1688'0'0,"0"0"-367"0"0,0 0 127 0 0,0 0 104 0 0,0 0-271 0 0,0 0-401 0 0,0 0-512 0 0,0-191-456 0 0,6 191-256 0 0,-3 0-192 0 0,1 0-65 0 0,-2 14-247 0 0,1-2-1016 0 0,1-1-2393 0 0</inkml:trace>
  <inkml:trace contextRef="#ctx0" brushRef="#br0" timeOffset="1990.592">1678 806 8370 0 0,'0'0'1196'0'0,"0"0"-125"0"0,0 0 321 0 0,0 0 262 0 0,0 0 12 0 0,0 0-314 0 0,0 0-379 0 0,0 0-226 0 0,0 0-139 0 0,0 0-97 0 0,13-31-92 0 0,39-96-83 0 0,0-38 404 0 0,-29 124-2292 0 0,-20 74-366 0 0,-3-14 1587 0 0,-2-12 318 0 0,1 0 0 0 0,0-1-1 0 0,0 1 1 0 0,1 0 0 0 0,0-1-1 0 0,0 1 1 0 0,0 0 0 0 0,1 0-1 0 0,0-1 1 0 0,0 1 0 0 0,1-1-1 0 0,0 1 1 0 0,0-1 0 0 0,1 1-1 0 0,-1-1 1 0 0,1 0 0 0 0,1 0-1 0 0,-1-1 1 0 0,1 1 0 0 0,0-1-1 0 0,0 1 1 0 0,0-1 0 0 0,1 0-1 0 0,0-1 1 0 0,0 1 0 0 0,0-1-1 0 0,1 0 1 0 0,2 1 13 0 0,-4-3 204 0 0,1-1 0 0 0,0 0 0 0 0,0 0 0 0 0,-1 0 0 0 0,1-1 0 0 0,0 0 0 0 0,0 0 0 0 0,0 0 0 0 0,0 0-1 0 0,-1-1 1 0 0,1 0 0 0 0,0 0 0 0 0,0 0 0 0 0,-1 0 0 0 0,1-1 0 0 0,-1 0 0 0 0,1 0 0 0 0,-1 0 0 0 0,0 0 0 0 0,1-1 0 0 0,-1 0 0 0 0,-1 0 0 0 0,1 0 0 0 0,0 0 0 0 0,-1 0 0 0 0,1-1 0 0 0,-1 0 0 0 0,0 0 0 0 0,0 1 0 0 0,-1-2-204 0 0,31-64-1347 0 0,-23-5-8393 0 0,-10 62-961 0 0</inkml:trace>
  <inkml:trace contextRef="#ctx0" brushRef="#br0" timeOffset="2361.504">2280 294 7418 0 0,'0'0'1207'0'0,"0"0"-282"0"0,0 0 274 0 0,0 0 317 0 0,0 0 43 0 0,0 0-242 0 0,0 0-401 0 0,0 0-260 0 0,0 0-84 0 0,0 0-17 0 0,0 0-60 0 0,0 0-77 0 0,-9 11-71 0 0,-25 35-83 0 0,1-10 203 0 0,31-35-462 0 0,0 1 0 0 0,0-1 1 0 0,0 1-1 0 0,0 0 0 0 0,0 0 0 0 0,0 0 0 0 0,0 0 0 0 0,0 1 0 0 0,1-1 0 0 0,-1 0 0 0 0,1 1 1 0 0,0-1-1 0 0,-1 1 0 0 0,1-1 0 0 0,1 1 0 0 0,-1 0 0 0 0,0-1 0 0 0,0 1 0 0 0,1 0 1 0 0,0 0-1 0 0,-1-1 0 0 0,1 1 0 0 0,0 0 0 0 0,1 0 0 0 0,-1 0 0 0 0,0 0-5 0 0,53 49 4 0 0,31 37 391 0 0,-82-86-322 0 0,0 0 0 0 0,0 0 0 0 0,0 1 1 0 0,0-1-1 0 0,-1 1 0 0 0,0-1 0 0 0,1 1 0 0 0,-1-1 0 0 0,0 1 0 0 0,0 0 0 0 0,-1 0 1 0 0,1-1-1 0 0,-1 1 0 0 0,0 0 0 0 0,0 0 0 0 0,0 0 0 0 0,-1-1 0 0 0,1 1 0 0 0,-1 0 1 0 0,0 0-1 0 0,0-1 0 0 0,0 1 0 0 0,-1-1 0 0 0,1 1 0 0 0,-1-1 0 0 0,0 1 0 0 0,1-1 1 0 0,-2 0-1 0 0,1 0 0 0 0,-1 1-73 0 0,-1 0 41 0 0,0 0 1 0 0,0 0-1 0 0,-1-1 1 0 0,1 0-1 0 0,-1 0 0 0 0,0 0 1 0 0,0 0-1 0 0,0-1 1 0 0,-1 1-1 0 0,1-2 0 0 0,0 1 1 0 0,-1 0-1 0 0,1-1 1 0 0,-1 0-1 0 0,0 0 1 0 0,1-1-1 0 0,-1 0 0 0 0,0 1 1 0 0,-2-2-42 0 0,-32-3-2303 0 0,5-6-3476 0 0,22 6-657 0 0,5 0-2390 0 0</inkml:trace>
</inkml:ink>
</file>

<file path=ppt/ink/ink1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14491 0 0,'0'0'2113'0'0,"0"0"-1841"0"0,0 0-392 0 0,0 0-257 0 0,0 0-335 0 0,0 0-416 0 0,0 0-384 0 0,0 0-497 0 0,0 0-1007 0 0,0 0-1233 0 0,0 0 496 0 0</inkml:trace>
</inkml:ink>
</file>

<file path=ppt/ink/ink1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0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54 133 10194 0 0,'0'0'4300'0'0,"0"0"-2927"0"0,0 0-771 0 0,0 0 207 0 0,0 0 198 0 0,0 0 32 0 0,0 0-215 0 0,0 0-329 0 0,0 0-216 0 0,0 0-119 0 0,0 0-60 0 0,0 0-17 0 0,-10 32-53 0 0,-28 97-50 0 0,33-83-1384 0 0,5-46 1379 0 0,6 6-2261 0 0,0-5-5771 0 0,-4-1-1446 0 0</inkml:trace>
  <inkml:trace contextRef="#ctx0" brushRef="#br0" timeOffset="550.9">271 303 11050 0 0,'0'0'1185'0'0,"0"0"-468"0"0,0 0-9 0 0,0 0 274 0 0,0 0 166 0 0,0 0-68 0 0,0 0-236 0 0,0 0-233 0 0,0 0-144 0 0,0 0-88 0 0,17-33-98 0 0,53-99-89 0 0,-26 72 32 0 0,-35 50-248 0 0,-6 5-30 0 0,1 0 1 0 0,1 0-1 0 0,-1 1 0 0 0,0-1 1 0 0,1 1-1 0 0,0 0 0 0 0,0 0 1 0 0,1 1-1 0 0,-1-1 0 0 0,1 1 1 0 0,-1 0-1 0 0,1 1 0 0 0,0-1 1 0 0,0 1-1 0 0,0 0 0 0 0,3 0 54 0 0,-7 4-46 0 0,0 0-1 0 0,0 0 0 0 0,0 1 1 0 0,0-1-1 0 0,0 0 0 0 0,-1 1 1 0 0,1-1-1 0 0,-1 1 1 0 0,0-1-1 0 0,0 1 0 0 0,0 0 1 0 0,0 0-1 0 0,0-1 0 0 0,0 1 1 0 0,-1 0-1 0 0,0 0 0 0 0,1 0 1 0 0,-1 0-1 0 0,0 1 47 0 0,1 2 12 0 0,3 39 243 0 0,18 43 362 0 0,-21-86-482 0 0,1 1 0 0 0,-1 0 0 0 0,1-1 0 0 0,-1 0 0 0 0,1 1 0 0 0,0-1 0 0 0,0 0 0 0 0,0 0 0 0 0,1 0 0 0 0,-1 0 0 0 0,0 0 0 0 0,1 0 0 0 0,-1-1 0 0 0,1 1 0 0 0,-1-1 0 0 0,1 0 0 0 0,0 0 0 0 0,0 0 0 0 0,0 0 0 0 0,-1 0 0 0 0,1-1 0 0 0,0 1 0 0 0,0-1 0 0 0,0 1 0 0 0,0-1 0 0 0,0 0 0 0 0,0-1 0 0 0,0 1 0 0 0,0 0 0 0 0,0-1 0 0 0,0 0 0 0 0,0 1 0 0 0,-1-1 0 0 0,1 0 0 0 0,0 0 0 0 0,0-1 0 0 0,-1 1 0 0 0,1-1-135 0 0,86-80 1309 0 0,-37 29-3673 0 0,-27 34-2193 0 0,-6 12-4174 0 0,-11 6-1039 0 0</inkml:trace>
  <inkml:trace contextRef="#ctx0" brushRef="#br0" timeOffset="1079.023">1250 1 8922 0 0,'0'0'2736'0'0,"0"0"-674"0"0,0 0-297 0 0,0 0-56 0 0,0 0-144 0 0,0 0-262 0 0,0 0-314 0 0,0 0-282 0 0,0 0-196 0 0,0 0-147 0 0,0 0-120 0 0,0 0-92 0 0,0 0-55 0 0,-20 4-41 0 0,-66 16-36 0 0,82-19-22 0 0,-1 0 0 0 0,1 0 0 0 0,0 0 1 0 0,0 1-1 0 0,0 0 0 0 0,0 0 0 0 0,1 0 0 0 0,-1 0 0 0 0,0 1 0 0 0,1-1 0 0 0,-1 1 0 0 0,1 0 0 0 0,0 0 0 0 0,0 0 0 0 0,0 0 0 0 0,1 1 0 0 0,-2 1 2 0 0,-4 6-21 0 0,1-3-59 0 0,2 1 1 0 0,-1 0 0 0 0,1 0 0 0 0,1 0 0 0 0,0 1-1 0 0,0-1 1 0 0,1 1 0 0 0,0 0 0 0 0,0 0-1 0 0,1 0 1 0 0,1 0 0 0 0,0 1 0 0 0,0-1 0 0 0,1 0-1 0 0,1 10 80 0 0,1-16-14 0 0,1 0 0 0 0,-1 0 0 0 0,1 0-1 0 0,0 0 1 0 0,1-1 0 0 0,-1 0 0 0 0,1 1 0 0 0,-1-1-1 0 0,1-1 1 0 0,0 1 0 0 0,0 0 0 0 0,0-1-1 0 0,0 0 1 0 0,1 0 0 0 0,-1 0 0 0 0,0-1 0 0 0,1 1-1 0 0,0-1 1 0 0,-1 0 0 0 0,1 0 0 0 0,0-1-1 0 0,-1 1 1 0 0,1-1 0 0 0,0 0 0 0 0,-1 0-1 0 0,1-1 1 0 0,0 1 0 0 0,0-1 0 0 0,-1 0 0 0 0,1-1 14 0 0,10-2 160 0 0,0-2 1 0 0,0 0-1 0 0,-1-1 1 0 0,1 0-1 0 0,-2-1 1 0 0,1 0-1 0 0,-1-1 1 0 0,-1-1-1 0 0,9-8-160 0 0,-16 15 36 0 0,154-111 1240 0 0,-156 112-1274 0 0,-1 1 0 0 0,1 0 0 0 0,0 0 0 0 0,0 0 0 0 0,0 0 0 0 0,0 0-1 0 0,0 1 1 0 0,-1-1 0 0 0,1 1 0 0 0,0 0 0 0 0,0 0 0 0 0,0 0 0 0 0,0 0 0 0 0,0 1-1 0 0,0-1 1 0 0,0 1 0 0 0,0 0 0 0 0,0 0 0 0 0,0 0 0 0 0,0 0 0 0 0,-1 0 0 0 0,1 0 0 0 0,0 1-1 0 0,-1-1 1 0 0,1 1 0 0 0,-1 0 0 0 0,0 0 0 0 0,1 0 0 0 0,-1 0 0 0 0,0 0 0 0 0,0 1 0 0 0,0-1-1 0 0,-1 0 1 0 0,1 1 0 0 0,-1-1 0 0 0,1 1 0 0 0,-1 0 0 0 0,0 0 0 0 0,0-1 0 0 0,0 1 0 0 0,0 1-2 0 0,12 31-4 0 0,-2 1 1 0 0,-1 0 0 0 0,-3 1 0 0 0,0-1-1 0 0,-2 1 1 0 0,-2 0 0 0 0,-2 1 0 0 0,-1-1-1 0 0,-2 6 4 0 0,2-30-24 0 0,1 110-368 0 0,2-29 50 0 0,-5 0 0 0 0,-3 0 1 0 0,-6 2 341 0 0,-26 37-22 0 0,35-128 66 0 0,0-1 1 0 0,0 1 0 0 0,-1-1 0 0 0,1 0-1 0 0,-1 0 1 0 0,0 0 0 0 0,-1 0-1 0 0,1 0 1 0 0,0-1 0 0 0,-1 1 0 0 0,0-1-1 0 0,0 0 1 0 0,0 0 0 0 0,0 0 0 0 0,-1-1-1 0 0,1 1 1 0 0,0-1 0 0 0,-1 0-1 0 0,0-1 1 0 0,0 1 0 0 0,1-1 0 0 0,-1 0-1 0 0,0 0 1 0 0,0 0 0 0 0,-4 0-45 0 0,6-2 42 0 0,0 1 1 0 0,1-1 0 0 0,-1 1 0 0 0,0-1-1 0 0,1 0 1 0 0,-1 0 0 0 0,1 0-1 0 0,-1 0 1 0 0,1-1 0 0 0,0 1-1 0 0,-1-1 1 0 0,1 1 0 0 0,0-1 0 0 0,0 0-1 0 0,0 0 1 0 0,0 0 0 0 0,1 0-1 0 0,-1 0 1 0 0,0 0 0 0 0,1 0-1 0 0,0 0 1 0 0,-1-1 0 0 0,1 1 0 0 0,0-1-1 0 0,0 1 1 0 0,0-1 0 0 0,0 1-1 0 0,0-3-42 0 0,-12-78 584 0 0,13 59-544 0 0,2 0 0 0 0,0 0 0 0 0,1 0 0 0 0,1 1 0 0 0,1-1 0 0 0,1 1 0 0 0,2 0 0 0 0,0 1 0 0 0,7-13-40 0 0,7-10-201 0 0,2 2 0 0 0,1 1 0 0 0,3 1 0 0 0,1 1 0 0 0,2 1 0 0 0,2 2 0 0 0,1 1 0 0 0,2 2 201 0 0,112-86-10568 0 0,-119 100-1067 0 0</inkml:trace>
</inkml:ink>
</file>

<file path=ppt/ink/ink1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17 147 4793 0 0,'0'0'4289'0'0,"0"0"-3417"0"0,0 0-328 0 0,0 0 208 0 0,0 0 249 0 0,0 0 111 0 0,0 0-168 0 0,0 0-376 0 0,0 0-296 0 0,0 0-192 0 0,0 0-96 0 0,0 0-136 0 0,0 0-176 0 0,0 0-296 0 0,-16 137-624 0 0,18-134-1249 0 0,-1-3-1624 0 0,-1 0-2120 0 0</inkml:trace>
  <inkml:trace contextRef="#ctx0" brushRef="#br0" timeOffset="532.676">314 170 592 0 0,'0'0'1527'0'0,"0"0"-680"0"0,0 0-446 0 0,0 0-177 0 0,0 31-68 0 0,0 100-37 0 0,0 67 2374 0 0,-21-136 1466 0 0,-11-69 1720 0 0,29-2-5497 0 0,1 1 0 0 0,1-1 1 0 0,-1 0-1 0 0,1 0 1 0 0,1 0-1 0 0,0 1 0 0 0,0-1 1 0 0,1 0-1 0 0,0 0 0 0 0,0 0 1 0 0,1 0-1 0 0,0 1 1 0 0,1-1-1 0 0,0 1 0 0 0,0 0 1 0 0,1-1-183 0 0,9-24-22 0 0,1 1 0 0 0,2 0 1 0 0,1 1-1 0 0,1 1 0 0 0,2 0 1 0 0,1 2-1 0 0,2 0 0 0 0,0 1 1 0 0,2 2-1 0 0,0 0 0 0 0,2 2 1 0 0,25-17 21 0 0,-44 34-22 0 0,0 0-1 0 0,0 0 1 0 0,1 1 0 0 0,0 1 0 0 0,0-1 0 0 0,0 1 0 0 0,0 1 0 0 0,1 0 0 0 0,-1 0-1 0 0,1 1 1 0 0,0 0 0 0 0,-1 0 0 0 0,1 1 0 0 0,0 1 0 0 0,0-1 0 0 0,0 2 0 0 0,0-1 22 0 0,-6 3 26 0 0,-1 1 1 0 0,0-1-1 0 0,1 1 1 0 0,-2-1-1 0 0,1 1 1 0 0,0 0 0 0 0,-1 0-1 0 0,0 0 1 0 0,0 0-1 0 0,0 0 1 0 0,0 0-1 0 0,-1 1 1 0 0,1-1-1 0 0,-1 1 1 0 0,0-1 0 0 0,-1 1-1 0 0,1-1 1 0 0,-1 1-1 0 0,0 0 1 0 0,0-1-1 0 0,0 1 1 0 0,-1 0 0 0 0,1-1-1 0 0,-1 1 1 0 0,0 0-27 0 0,-3 4 116 0 0,0 0 0 0 0,0-1 1 0 0,0 1-1 0 0,-1-1 1 0 0,-1 0-1 0 0,1 0 0 0 0,-1 0 1 0 0,0-1-1 0 0,-1 0 1 0 0,0 0-1 0 0,0-1 0 0 0,-1 0 1 0 0,1 0-1 0 0,-1-1 0 0 0,-9 5-116 0 0,-95 30-289 0 0,63-40-3933 0 0,36-3-175 0 0,5-1-1456 0 0,1 1-74 0 0</inkml:trace>
  <inkml:trace contextRef="#ctx0" brushRef="#br0" timeOffset="1390.665">1041 85 2312 0 0,'0'0'1366'0'0,"0"0"-235"0"0,0 0 16 0 0,0 0 360 0 0,0 0 336 0 0,0 0 71 0 0,0 0-286 0 0,0 0-453 0 0,0 0-402 0 0,0 0-270 0 0,0 0-113 0 0,0 0-16 0 0,0 0 55 0 0,-1 14 41 0 0,-13 112 739 0 0,8-32-655 0 0,-26 164 89 0 0,8-205 276 0 0,18-110 1475 0 0,9 37-2389 0 0,1 0 0 0 0,0 0 0 0 0,2 0 0 0 0,0 1 0 0 0,2-1 0 0 0,0 2 0 0 0,1-1 0 0 0,0 1 0 0 0,2 0 0 0 0,0 1 0 0 0,12-14-5 0 0,-5 4-4 0 0,10-14 11 0 0,2 2 1 0 0,1 1 0 0 0,2 1-1 0 0,2 2 1 0 0,14-10-8 0 0,-46 41-1 0 0,1 0-1 0 0,0 0 1 0 0,1 1 0 0 0,-1 0-1 0 0,1 0 1 0 0,-1 0-1 0 0,1 0 1 0 0,0 1 0 0 0,0-1-1 0 0,0 1 1 0 0,0 1-1 0 0,0-1 1 0 0,1 1 0 0 0,-1 0-1 0 0,0 0 1 0 0,1 0-1 0 0,-1 1 1 0 0,1 0 0 0 0,-1 0-1 0 0,2 0 2 0 0,-4 3 11 0 0,-1 0 1 0 0,1 0-1 0 0,0 0 0 0 0,-1 1 0 0 0,0-1 0 0 0,1 0 0 0 0,-1 1 0 0 0,-1 0 1 0 0,1-1-1 0 0,0 1 0 0 0,-1 0 0 0 0,0 0 0 0 0,0 0 0 0 0,0 0 1 0 0,-1 0-1 0 0,1 0 0 0 0,-1 0 0 0 0,0 0 0 0 0,0 0 0 0 0,0 0 0 0 0,0 0 1 0 0,-2 4-12 0 0,4 0 46 0 0,-2 0 0 0 0,1 1 1 0 0,-1-1-1 0 0,-1 0 1 0 0,1 1-1 0 0,-1-1 0 0 0,-1 0 1 0 0,0 1-1 0 0,0-1 0 0 0,0 0 1 0 0,-1 0-1 0 0,0-1 1 0 0,-1 1-1 0 0,0-1 0 0 0,0 1 1 0 0,0-1-1 0 0,-1 0 1 0 0,0-1-1 0 0,-1 1 0 0 0,1-1 1 0 0,-1 0-1 0 0,0 0 0 0 0,-5 2-46 0 0,6-5-48 0 0,1-1 0 0 0,-1 0 0 0 0,1 0 0 0 0,-1 0 0 0 0,0-1 0 0 0,0 0 0 0 0,0 0 0 0 0,0 0 0 0 0,0 0 0 0 0,0-1 0 0 0,0 0 0 0 0,0 0 0 0 0,0 0 0 0 0,0-1 0 0 0,0 1 0 0 0,0-1 0 0 0,0-1 0 0 0,0 1 0 0 0,0-1 0 0 0,1 1 0 0 0,-1-1 0 0 0,0-1 48 0 0,-54-47-4809 0 0,50 17-1951 0 0,14 12-3701 0 0,-1 16 9493 0 0</inkml:trace>
</inkml:ink>
</file>

<file path=ppt/ink/ink1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0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0 827 0 0 0,'0'0'104'0'0,"0"0"253"0"0,0 0 144 0 0,0 0 476 0 0,0 0 667 0 0,0 0 496 0 0,0 0 157 0 0,0 0-141 0 0,0 0-287 0 0,0 0-304 0 0,0 0-256 0 0,10-8-218 0 0,97-110 2143 0 0,235-388 186 0 0,-248 326-2999 0 0,-89 165-333 0 0,-9 23-426 0 0,-10 25-174 0 0,4-6 499 0 0,1 1 0 0 0,1 0 0 0 0,1 1 0 0 0,2 0 0 0 0,0 0 0 0 0,3 0 0 0 0,0 0 0 0 0,2 1 0 0 0,2 23 13 0 0,-1-45 58 0 0,0-1 1 0 0,1 0-1 0 0,0 0 0 0 0,0-1 1 0 0,1 1-1 0 0,0 0 0 0 0,0-1 1 0 0,0 1-1 0 0,1-1 0 0 0,0 0 1 0 0,0 0-1 0 0,0-1 0 0 0,1 1 1 0 0,0-1-1 0 0,0 0 0 0 0,0 0 1 0 0,1-1-1 0 0,0 1 0 0 0,0-1 0 0 0,0 0 1 0 0,0-1-1 0 0,0 0 0 0 0,1 0 1 0 0,-1 0-1 0 0,1-1 0 0 0,0 0 1 0 0,0 0-1 0 0,0 0 0 0 0,0-1 1 0 0,0 0-1 0 0,0-1 0 0 0,1 1 1 0 0,-1-2-1 0 0,0 1 0 0 0,0-1 1 0 0,0 0-1 0 0,0 0 0 0 0,0-1 1 0 0,0 1-1 0 0,0-2 0 0 0,0 1-58 0 0,9-7 112 0 0,0 0-1 0 0,-1-1 0 0 0,-1 0 1 0 0,0-1-1 0 0,0-1 0 0 0,-1 0 1 0 0,0-1-1 0 0,-1 0 0 0 0,-1-1 1 0 0,0 0-1 0 0,-1-1 1 0 0,0 0-1 0 0,-1-1 0 0 0,5-14-111 0 0,4-25-1305 0 0,-15 36-2197 0 0,0 0-4465 0 0,-3 12-862 0 0</inkml:trace>
  <inkml:trace contextRef="#ctx0" brushRef="#br0" timeOffset="283.648">1320 109 14779 0 0,'0'0'546'0'0,"0"0"-204"0"0,0 0 61 0 0,0 0 252 0 0,0 0 193 0 0,0 0 43 0 0,-17 35-142 0 0,-54 111-210 0 0,48-57-15 0 0,24-73-433 0 0,-2-8-33 0 0,0-1 0 0 0,0 1 0 0 0,1 0 0 0 0,0-1 0 0 0,1 1-1 0 0,-1-1 1 0 0,1 1 0 0 0,1-1 0 0 0,0 1 0 0 0,0-1 0 0 0,0 0 0 0 0,1 0 0 0 0,0 0 0 0 0,0 0-1 0 0,1 0 1 0 0,0 0 0 0 0,0-1 0 0 0,0 0 0 0 0,1 0 0 0 0,0 0 0 0 0,0-1 0 0 0,0 1 0 0 0,1-1 0 0 0,0 0-1 0 0,0-1 1 0 0,0 0 0 0 0,1 0 0 0 0,0 0 0 0 0,6 2-58 0 0,-9-4 115 0 0,0 0 1 0 0,0-1-1 0 0,0 0 0 0 0,1 0 0 0 0,-1 0 1 0 0,0 0-1 0 0,1-1 0 0 0,-1 0 0 0 0,1 0 1 0 0,-1 0-1 0 0,0 0 0 0 0,1-1 1 0 0,-1 0-1 0 0,1 0 0 0 0,-1 0 0 0 0,0 0 1 0 0,0-1-1 0 0,0 1 0 0 0,0-1 0 0 0,0 0 1 0 0,0 0-1 0 0,0-1 0 0 0,-1 1 1 0 0,1-1-1 0 0,-1 0 0 0 0,1 0 0 0 0,-1 0 1 0 0,0 0-1 0 0,0 0 0 0 0,0-2-115 0 0,10-14-15 0 0,0-2-1 0 0,-2 0 1 0 0,0 0 0 0 0,-1-1-1 0 0,-2 0 1 0 0,0-1 0 0 0,-1 0-1 0 0,-1 0 1 0 0,-1 0 0 0 0,-2-1-1 0 0,0 1 1 0 0,-1-1 0 0 0,-2 0-1 0 0,-1-19 16 0 0,-24-30-3461 0 0,10 52-595 0 0,-3 1-3645 0 0,10 9-2370 0 0</inkml:trace>
  <inkml:trace contextRef="#ctx0" brushRef="#br0" timeOffset="1485.971">1473 135 0 0 0,'12'-9'57'0'0,"-9"7"265"0"0,-4 0 113 0 0,1 0 0 0 0,-1-1 1 0 0,1 1-1 0 0,-1 0 0 0 0,1 0 1 0 0,-1 0-1 0 0,0 0 0 0 0,0 0 0 0 0,0 0 1 0 0,-1 0-1 0 0,1 0 0 0 0,0 0 1 0 0,-1 1-1 0 0,1-1 0 0 0,-1 0 1 0 0,1 1-1 0 0,-1-1 0 0 0,0 1 0 0 0,0 0 1 0 0,0-1-1 0 0,0 1 0 0 0,0 0 1 0 0,0 0-1 0 0,-1 0-435 0 0,-4-2 245 0 0,0 0 0 0 0,0 1 0 0 0,0 0 0 0 0,0 0 0 0 0,0 0 0 0 0,0 1 1 0 0,-1 0-1 0 0,1 1 0 0 0,0-1 0 0 0,-1 2 0 0 0,1-1 0 0 0,-2 1-245 0 0,-37 29-3401 0 0,32-13-3643 0 0,13-13 3722 0 0</inkml:trace>
</inkml:ink>
</file>

<file path=ppt/ink/ink1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8:48.428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2762 579 0 0 0,'0'0'237'0'0,"0"0"690"0"0,0 0 136 0 0,0 0-107 0 0,0 0-107 0 0,-7-4-108 0 0,-69-32 4052 0 0,-102 28 592 0 0,151 11-5083 0 0,0 0 0 0 0,0 2 0 0 0,1 1 0 0 0,0 1 0 0 0,0 1 0 0 0,1 1 0 0 0,0 1 0 0 0,0 2 0 0 0,2 0 0 0 0,-1 2 0 0 0,1 0 0 0 0,-2 5-302 0 0,-101 73 1068 0 0,1-3-244 0 0,85-53-550 0 0,1 3-1 0 0,2 1 1 0 0,2 1 0 0 0,2 2-1 0 0,0 4-273 0 0,-84 145 823 0 0,5 117 189 0 0,102-265-898 0 0,3 0 0 0 0,1 0 0 0 0,2 1 0 0 0,2 0 1 0 0,2 0-1 0 0,4 20-114 0 0,27 95 374 0 0,-23-129-298 0 0,2 0 1 0 0,1-1-1 0 0,1 0 0 0 0,2-1 0 0 0,1-1 1 0 0,1 0-1 0 0,1-1 0 0 0,18 20-76 0 0,-9-7 73 0 0,72 88 138 0 0,-75-103-137 0 0,1-1 1 0 0,2-2 0 0 0,0-1 0 0 0,1-1-1 0 0,1-1 1 0 0,13 6-75 0 0,113 51 207 0 0,66 6 99 0 0,-167-65-201 0 0,2-2 0 0 0,-1-3 0 0 0,2-2 0 0 0,10-1-105 0 0,169 9 394 0 0,-7-33-53 0 0,-189 12-286 0 0,0-3 0 0 0,-1-1-1 0 0,0-2 1 0 0,0-1 0 0 0,-1-2-1 0 0,0-2 1 0 0,-1-1 0 0 0,-1-2-1 0 0,5-5-54 0 0,57-31 124 0 0,23-17 10 0 0,16-38 136 0 0,0-46-123 0 0,-36 14 137 0 0,-88 116-241 0 0,0 0-1 0 0,-2-1 0 0 0,0 0 1 0 0,-2 0-1 0 0,-1-1 1 0 0,-1 0-1 0 0,-1-1 0 0 0,-1 1 1 0 0,-1-8-43 0 0,3-36 56 0 0,5-202 57 0 0,-64 128-145 0 0,-55-80 157 0 0,20 106-165 0 0,55 67 55 0 0,-15-6 6 0 0,-2-7-6 0 0,-47-26-28 0 0,52 49 27 0 0,-28-22-15 0 0,1 16-12 0 0,23 15 11 0 0,-46-9-70 0 0,-15-3 11 0 0,21 25-55 0 0,32 6 25 0 0,11 0 71 0 0,8 2-24 0 0,-46-10-36 0 0,-75 13-421 0 0,24 15-2192 0 0,111-20-1040 0 0,18 7-102 0 0,0 0-3784 0 0,6 6 7146 0 0,-2 0-10019 0 0</inkml:trace>
  <inkml:trace contextRef="#ctx0" brushRef="#br0" timeOffset="1884.595">1 3072 0 0 0,'0'0'275'0'0,"31"-3"629"0"0,98-10 183 0 0,-18 7 1664 0 0,52-7 3662 0 0,162 10-6413 0 0,-184 4 1305 0 0,99 17-76 0 0,-100-17-586 0 0,307-13 1540 0 0,-85-25-686 0 0,-24 1 270 0 0,-245 28-1379 0 0,0 5 0 0 0,70 7-388 0 0,88 14 276 0 0,34-26 243 0 0,-181-5-284 0 0,294-22 302 0 0,132 13-97 0 0,15 15-99 0 0,-53-16 97 0 0,235-32 326 0 0,-412 41-544 0 0,31 6 49 0 0,-279 8-291 0 0,-66 0-60 0 0,-1 0-95 0 0,0 0-164 0 0,0 0-270 0 0,0 0-351 0 0,0 0-491 0 0,-7 0-4372 0 0,4 0-1227 0 0,0 0-1292 0 0</inkml:trace>
  <inkml:trace contextRef="#ctx0" brushRef="#br0" timeOffset="3502.026">2808 1787 1088 0 0,'0'0'642'0'0,"0"0"-15"0"0,0 0 211 0 0,0 0 281 0 0,0 0 180 0 0,0 0-28 0 0,0 0-228 0 0,0 0-253 0 0,0 0-220 0 0,0 0-148 0 0,0 0-52 0 0,-7 6-11 0 0,-24 21 13 0 0,23-20 2 0 0,14-5 3751 0 0,12-17-2800 0 0,-11 10-315 0 0,-7 5-766 0 0,0 0 15 0 0,0 0-1 0 0,0 0 0 0 0,0 0-26 0 0,-16 25 915 0 0,16-28-2992 0 0,0 3-5907 0 0,0 0-2693 0 0</inkml:trace>
  <inkml:trace contextRef="#ctx0" brushRef="#br0" timeOffset="5177.147">2225 1684 1288 0 0,'0'0'536'0'0,"0"0"-229"0"0,0 0-15 0 0,0 0 314 0 0,0 0 365 0 0,0 0 187 0 0,0 0-16 0 0,0 0-203 0 0,0 0-275 0 0,0 0-212 0 0,0 0-141 0 0,0 0-88 0 0,-17 33-25 0 0,-53 106-15 0 0,5-17 385 0 0,56-107-474 0 0,-1 0-1 0 0,0-1 1 0 0,-2 0-1 0 0,1 0 1 0 0,-2-2-1 0 0,0 1 1 0 0,0-2-1 0 0,-4 3-93 0 0,27-30 3558 0 0,48-68-2331 0 0,191-258 91 0 0,-203 302-1021 0 0,-45 40-294 0 0,0 0-1 0 0,0 1 0 0 0,0-1 1 0 0,0 0-1 0 0,1 1 1 0 0,-1-1-1 0 0,0 1 1 0 0,0-1-1 0 0,0 1 0 0 0,0-1 1 0 0,0 1-1 0 0,0 0 1 0 0,0 0-1 0 0,-1-1 0 0 0,1 1 1 0 0,0 0-1 0 0,0 0 1 0 0,0 0-1 0 0,-1 0 0 0 0,1 0 1 0 0,-1 0-1 0 0,1 0 1 0 0,0 0-1 0 0,-1 0 0 0 0,0 0 1 0 0,1 0-1 0 0,-1 1 1 0 0,0-1-1 0 0,0 0 0 0 0,1 0 1 0 0,-1 0-1 0 0,0 0 1 0 0,0 1-1 0 0,0-1 0 0 0,0 0 1 0 0,-1 0-1 0 0,1 0 1 0 0,0 0-1 0 0,0 1 0 0 0,-1-1-2 0 0,44 209 1077 0 0,6-60-711 0 0,-34-120-246 0 0,-15-30-73 0 0,0 0 41 0 0,0 0 45 0 0,0 0 38 0 0,0 0 42 0 0,0 0 30 0 0,0 0 13 0 0,0 0 38 0 0,0 0 23 0 0,0 0-12 0 0,0 0-2 0 0,0 0-59 0 0,-17-8 271 0 0,-37-21-243 0 0,-115-51-1033 0 0,130 52-312 0 0,15 12-2351 0 0,1-3-7892 0 0,21 15 5844 0 0</inkml:trace>
  <inkml:trace contextRef="#ctx0" brushRef="#br0" timeOffset="7404.589">2944 2865 0 0 0,'0'0'681'0'0,"0"0"262"0"0,0 0 63 0 0,0 0-17 0 0,0 0-14 0 0,0-6 46 0 0,-5-35 1211 0 0,-13 12 4800 0 0,-13 30-4608 0 0,-26 38-2115 0 0,54-35-300 0 0,0 0 1 0 0,0 1 0 0 0,0-1-1 0 0,1 1 1 0 0,0-1 0 0 0,0 1-1 0 0,0 0 1 0 0,0 0 0 0 0,1 0-1 0 0,0 0 1 0 0,0 0-1 0 0,0 0 1 0 0,0 0 0 0 0,1 0-1 0 0,0 5-9 0 0,0-8 57 0 0,0 0-1 0 0,0 0 0 0 0,0 0 0 0 0,1 1 1 0 0,-1-1-1 0 0,1 0 0 0 0,-1 0 0 0 0,1 0 1 0 0,0 0-1 0 0,0 0 0 0 0,-1 0 0 0 0,1 0 1 0 0,1-1-1 0 0,-1 1 0 0 0,0 0 0 0 0,0 0 1 0 0,1-1-1 0 0,-1 1 0 0 0,1-1 0 0 0,-1 1 1 0 0,1-1-1 0 0,0 0 0 0 0,-1 0 0 0 0,1 0 1 0 0,0 1-1 0 0,0-2 0 0 0,0 1 0 0 0,0 0 1 0 0,0 0-1 0 0,0-1 0 0 0,0 1 0 0 0,0-1 1 0 0,0 1-1 0 0,0-1 0 0 0,0 0 0 0 0,1 0 1 0 0,-1 0-57 0 0,4 0 123 0 0,0-1 1 0 0,-1 1-1 0 0,1-1 1 0 0,0 0 0 0 0,-1-1-1 0 0,1 1 1 0 0,-1-1-1 0 0,0-1 1 0 0,1 1 0 0 0,-1-1-1 0 0,0 1 1 0 0,-1-1-1 0 0,1-1 1 0 0,0 1 0 0 0,-1-1-1 0 0,0 0 1 0 0,0 0 0 0 0,0 0-1 0 0,0 0 1 0 0,0-1-1 0 0,-1 1 1 0 0,0-1 0 0 0,0 0-1 0 0,0 0 1 0 0,-1 0-1 0 0,0-1 1 0 0,0 1 0 0 0,0 0-1 0 0,0-1 1 0 0,-1 1-1 0 0,0-1 1 0 0,0 0 0 0 0,-1 1-1 0 0,0-1 1 0 0,0-3-124 0 0,-1 7-20 0 0,-1 0-1 0 0,-1 0 1 0 0,1 0 0 0 0,0 1 0 0 0,0-1 0 0 0,-1 1-1 0 0,1-1 1 0 0,-1 1 0 0 0,1 0 0 0 0,-1 0 0 0 0,0 0-1 0 0,1 0 1 0 0,-1 0 0 0 0,0 1 0 0 0,1-1 0 0 0,-1 1-1 0 0,0 0 1 0 0,0 0 0 0 0,0 0 0 0 0,0 0 0 0 0,1 0-1 0 0,-1 1 1 0 0,0-1 0 0 0,0 1 0 0 0,1-1 0 0 0,-1 1-1 0 0,0 0 21 0 0,-6 4-81 0 0,-1-1-1 0 0,1 2 0 0 0,0-1 0 0 0,0 1 1 0 0,0 0-1 0 0,1 1 0 0 0,0 0 0 0 0,0 1 1 0 0,1-1-1 0 0,-5 8 82 0 0,12-15-5 0 0,-1 1 0 0 0,1 0 0 0 0,0-1-1 0 0,0 1 1 0 0,0 0 0 0 0,0-1 0 0 0,0 1 0 0 0,0 0 0 0 0,0-1 0 0 0,0 1 0 0 0,0 0-1 0 0,0-1 1 0 0,0 1 0 0 0,0-1 0 0 0,1 1 0 0 0,-1 0 0 0 0,0-1 0 0 0,0 1 0 0 0,1-1 0 0 0,-1 1-1 0 0,0 0 1 0 0,1-1 0 0 0,-1 1 0 0 0,0-1 0 0 0,1 1 0 0 0,-1-1 0 0 0,1 1 0 0 0,-1-1 0 0 0,1 0-1 0 0,-1 1 1 0 0,1-1 0 0 0,-1 0 0 0 0,1 1 0 0 0,0-1 0 0 0,-1 0 0 0 0,1 1 0 0 0,-1-1 0 0 0,1 0-1 0 0,0 0 1 0 0,-1 0 0 0 0,1 0 0 0 0,0 0 0 0 0,-1 0 0 0 0,1 0 0 0 0,0 0 0 0 0,-1 0-1 0 0,1 0 1 0 0,0 0 0 0 0,-1 0 0 0 0,1 0 0 0 0,0 0 0 0 0,0-1 5 0 0,41 4 218 0 0,-42-3-217 0 0,13-1-59 0 0,0-1-1 0 0,-1 0 0 0 0,1-1 1 0 0,-1 0-1 0 0,0-1 1 0 0,0 0-1 0 0,0-1 0 0 0,-1 0 1 0 0,2-2 58 0 0,36-18-5569 0 0,-33 16 1647 0 0,-5 2-6494 0 0</inkml:trace>
  <inkml:trace contextRef="#ctx0" brushRef="#br0" timeOffset="8415.593">3267 2162 6561 0 0,'0'0'1855'0'0,"0"0"-316"0"0,0 0-133 0 0,0 0 122 0 0,0 0 105 0 0,0 0-106 0 0,0 0-310 0 0,0 0-336 0 0,0 0-289 0 0,0 0-207 0 0,0 0-142 0 0,0 0-82 0 0,0 0-34 0 0,-3 1-23 0 0,-1 4-43 0 0,1-1 0 0 0,0 1 1 0 0,0 0-1 0 0,0 0 0 0 0,1 0 0 0 0,-1 0 0 0 0,1 1 1 0 0,1-1-1 0 0,-1 1 0 0 0,1-1 0 0 0,0 1 1 0 0,0-1-1 0 0,0 1 0 0 0,1 0 0 0 0,0-1 0 0 0,0 1 1 0 0,0 0-1 0 0,1-1 0 0 0,1 6-61 0 0,-2 5 115 0 0,-4 256 497 0 0,-13-231-2979 0 0,6-33-3226 0 0,-4-5-6341 0 0,14-3 10179 0 0</inkml:trace>
  <inkml:trace contextRef="#ctx0" brushRef="#br0" timeOffset="12133.046">3138 2236 0 0 0,'0'0'276'0'0,"0"0"528"0"0,0 0 290 0 0,0 0 203 0 0,0 0 105 0 0,0 0-115 0 0,0 0-223 0 0,0 0-200 0 0,0 0-138 0 0,0 0-35 0 0,3-6 34 0 0,41-33 3033 0 0,82-7-233 0 0,-9 41-2839 0 0,-114 6-688 0 0,0-1 1 0 0,0 1 0 0 0,0 0 0 0 0,0 0 0 0 0,0 0 0 0 0,0 0 0 0 0,0 1-1 0 0,0-1 1 0 0,0 1 0 0 0,-1-1 0 0 0,1 1 0 0 0,-1 0 0 0 0,1 0-1 0 0,-1 1 1 0 0,0-1 0 0 0,0 0 0 0 0,0 1 0 0 0,0-1 0 0 0,0 1 0 0 0,0 0-1 0 0,-1-1 1 0 0,1 1 0 0 0,-1 0 0 0 0,0 0 0 0 0,0 0 0 0 0,0 0 0 0 0,0 0-1 0 0,0 0 1 0 0,-1 0 0 0 0,1 1 0 0 0,-1-1 0 0 0,0 0 0 0 0,0 0 0 0 0,0 0-1 0 0,-1 1 1 0 0,1-1 0 0 0,-1 0 0 0 0,1 0 0 0 0,-1 0 0 0 0,0 0-1 0 0,0 0 1 0 0,-1 0 0 0 0,0 1 1 0 0,-33 55 112 0 0,-102 17-767 0 0,124-71 640 0 0,7-2-375 0 0,17-3 154 0 0,211-7 919 0 0,-217 6-675 0 0,-1 0 0 0 0,1 0 0 0 0,0 0 0 0 0,-1 1 0 0 0,1 0 0 0 0,0 0 0 0 0,-1 0 0 0 0,1 0 0 0 0,0 1 0 0 0,-1 0 0 0 0,1 0 0 0 0,-1 0 0 0 0,1 0 0 0 0,-1 1 0 0 0,1-1 0 0 0,-1 1 0 0 0,0 0 0 0 0,0 1 0 0 0,0-1 0 0 0,0 1 0 0 0,0 0 0 0 0,-1 0 0 0 0,1 0 0 0 0,-1 0 0 0 0,0 1 0 0 0,0-1 0 0 0,0 1 0 0 0,0 0 0 0 0,-1 0 0 0 0,1 0 0 0 0,-1 0 0 0 0,0 0 0 0 0,0 0 0 0 0,0 4-8 0 0,-2-1 52 0 0,0 0 0 0 0,-1 1 0 0 0,0-1 0 0 0,0 0 1 0 0,-1 0-1 0 0,0 0 0 0 0,0 0 0 0 0,-1 0 0 0 0,0 0 0 0 0,0 0 0 0 0,-1-1 0 0 0,0 0 1 0 0,0 1-1 0 0,0-1 0 0 0,0-1 0 0 0,-1 1 0 0 0,0-1 0 0 0,-1 0 0 0 0,-5 5-52 0 0,-120 75 772 0 0,120-80-740 0 0,0-1 1 0 0,0-1 0 0 0,0 0 0 0 0,0 0-1 0 0,-1-1 1 0 0,1 0 0 0 0,-1-1 0 0 0,1-1-1 0 0,-11 0-32 0 0,18-1-148 0 0,0 0-1 0 0,0 0 1 0 0,0 0 0 0 0,0-1-1 0 0,0 1 1 0 0,0-1-1 0 0,0 0 1 0 0,1 0 0 0 0,-1-1-1 0 0,1 1 1 0 0,-1-1-1 0 0,1 1 1 0 0,0-1 0 0 0,0 0-1 0 0,0 0 1 0 0,0-1-1 0 0,1 1 149 0 0,-13-19-4623 0 0,6 2-4917 0 0,7 13 6250 0 0</inkml:trace>
  <inkml:trace contextRef="#ctx0" brushRef="#br0" timeOffset="13736.71">2758 645 0 0 0,'-27'-16'11289'0'0,"-24"40"-7008"0"0,41 6-3886 0 0,10-28-261 0 0,1 0 0 0 0,0 1 1 0 0,-1-1-1 0 0,1 0 0 0 0,0 0 1 0 0,0 0-1 0 0,0 1 0 0 0,0-1 0 0 0,0 0 1 0 0,0 0-1 0 0,1-1 0 0 0,-1 1 1 0 0,1 0-1 0 0,-1 0 0 0 0,1-1 1 0 0,0 1-1 0 0,0-1 0 0 0,0 1 1 0 0,0-1-1 0 0,0 0 0 0 0,0 0 0 0 0,0 0 1 0 0,0 0-1 0 0,0 0 0 0 0,0 0 1 0 0,1 0-1 0 0,-1-1 0 0 0,0 1 1 0 0,1-1-1 0 0,-1 0 0 0 0,0 0 0 0 0,1 1 1 0 0,-1-2-1 0 0,0 1 0 0 0,1 0 1 0 0,-1 0-1 0 0,0-1 0 0 0,1 1 1 0 0,-1-1-1 0 0,0 0 0 0 0,1 0-134 0 0,1-2 142 0 0,0 0 0 0 0,-1 0 0 0 0,1 0 1 0 0,-1-1-1 0 0,1 1 0 0 0,-1-1 0 0 0,0 0 0 0 0,-1 0 0 0 0,1 0 0 0 0,-1 0 0 0 0,0 0 0 0 0,0-1 0 0 0,0 1 0 0 0,0-1 0 0 0,-1 1 0 0 0,1-1 0 0 0,-1 0 0 0 0,-1 0 0 0 0,1 1 0 0 0,-1-1 1 0 0,0-4-143 0 0,1-1 105 0 0,-1 9-100 0 0,1 0 1 0 0,-1-1 0 0 0,0 1-1 0 0,1 0 1 0 0,-1 0-1 0 0,0-1 1 0 0,0 1 0 0 0,0 0-1 0 0,0-1 1 0 0,0 1-1 0 0,0 0 1 0 0,0 0 0 0 0,0-1-1 0 0,0 1 1 0 0,-1 0 0 0 0,1 0-1 0 0,0-1 1 0 0,-1 1-1 0 0,1 0 1 0 0,-1 0 0 0 0,0 0-1 0 0,1 0 1 0 0,-1-1-1 0 0,0 1 1 0 0,0 0 0 0 0,0 0-1 0 0,1 1 1 0 0,-1-1 0 0 0,0 0-1 0 0,0 0 1 0 0,0 0-1 0 0,0 1 1 0 0,-1-1 0 0 0,1 0-1 0 0,0 1 1 0 0,0-1 0 0 0,0 1-1 0 0,-1-1 1 0 0,1 1-1 0 0,0 0 1 0 0,0-1 0 0 0,-1 1-1 0 0,0 0-5 0 0,-2-1-59 0 0,0 1 1 0 0,-1 0-1 0 0,1-1 0 0 0,0 2 0 0 0,0-1 0 0 0,0 0 1 0 0,0 1-1 0 0,-1 0 0 0 0,1 0 0 0 0,0 0 0 0 0,0 0 1 0 0,0 1-1 0 0,1-1 0 0 0,-1 1 0 0 0,0 0 0 0 0,1 0 1 0 0,-1 1-1 0 0,1-1 0 0 0,-1 1 0 0 0,1 0 0 0 0,0-1 1 0 0,0 2 58 0 0,-25 54-154 0 0,57-50 975 0 0,0-8-285 0 0,-15 1-400 0 0,-1 0 1 0 0,1-2-1 0 0,0 1 0 0 0,-1-2 0 0 0,1 0 0 0 0,-1 0 0 0 0,0-1 0 0 0,9-4-136 0 0,-11 3-32 0 0,-11 4 36 0 0,1 0-1 0 0,0 1 0 0 0,0-1 1 0 0,-1 0-1 0 0,1 0 0 0 0,0 0 1 0 0,-1 0-1 0 0,1 0 0 0 0,0-1 1 0 0,0 1-1 0 0,-1 0 0 0 0,1 0 1 0 0,0 0-1 0 0,-1-1 0 0 0,1 1 1 0 0,0 0-1 0 0,-1-1 0 0 0,1 1 0 0 0,0 0 1 0 0,-1-1-1 0 0,1 1 0 0 0,-1-1 1 0 0,1 1-1 0 0,-1-1 0 0 0,1 1 1 0 0,-1-1-1 0 0,1 1 0 0 0,-1-1 1 0 0,0 0-1 0 0,1 1 0 0 0,-1-1 1 0 0,0 0-1 0 0,1 1 0 0 0,-1-1 1 0 0,0 0-1 0 0,0 1 0 0 0,0-1 1 0 0,1 0-1 0 0,-1 1 0 0 0,0-1 1 0 0,0 0-1 0 0,0 0 0 0 0,0 1 0 0 0,0-1 1 0 0,-1 0-1 0 0,1 0 0 0 0,0 1 1 0 0,0-1-1 0 0,0 0 0 0 0,-1 1 1 0 0,1-1-1 0 0,0 0 0 0 0,-1 1 1 0 0,1-1-1 0 0,0 1 0 0 0,-1-1 1 0 0,1 0-1 0 0,-1 1 0 0 0,1-1 1 0 0,-1 1-1 0 0,0-1-3 0 0,-6-5-362 0 0,0 1 0 0 0,0 1 0 0 0,0-1 0 0 0,-1 1 0 0 0,0 0 0 0 0,0 1 0 0 0,0 0 0 0 0,0 0 0 0 0,-1 0 1 0 0,1 1-1 0 0,-1 1 0 0 0,1-1 0 0 0,-1 1 0 0 0,-7 1 362 0 0,-40-2-12043 0 0,46 2 3182 0 0</inkml:trace>
  <inkml:trace contextRef="#ctx0" brushRef="#br0" timeOffset="15840.262">3305 932 0 0 0,'0'0'811'0'0,"0"0"370"0"0,0 0 112 0 0,0 0-72 0 0,0 0-151 0 0,0 0-118 0 0,0 0-94 0 0,0 0-49 0 0,0 0-9 0 0,0 0-14 0 0,0-3 47 0 0,0 2-627 0 0,0-1 0 0 0,0 1-1 0 0,0-1 1 0 0,0 1-1 0 0,0-1 1 0 0,0 1 0 0 0,-1 0-1 0 0,1-1 1 0 0,0 1 0 0 0,-1-1-1 0 0,1 1 1 0 0,-1 0-1 0 0,0-1 1 0 0,0 1 0 0 0,1 0-1 0 0,-1-1 1 0 0,0 1 0 0 0,0 0-1 0 0,0 0 1 0 0,0 0-1 0 0,0 0 1 0 0,0 0 0 0 0,-1 0-1 0 0,1 0 1 0 0,0 0 0 0 0,0 1-1 0 0,-1-1 1 0 0,1 0-1 0 0,0 1 1 0 0,-2-1-206 0 0,-50-4 2147 0 0,41 5-2005 0 0,2 2-88 0 0,1 0-1 0 0,0 1 1 0 0,0-1 0 0 0,0 2-1 0 0,0-1 1 0 0,0 1-1 0 0,1 1 1 0 0,-1 0 0 0 0,1 0-1 0 0,0 0 1 0 0,1 1 0 0 0,-3 2-54 0 0,9-6 8 0 0,-8 5 53 0 0,1 0 0 0 0,1 1 0 0 0,0 0 0 0 0,0 0 0 0 0,0 1 0 0 0,1 0 0 0 0,1 0 0 0 0,-1 1 0 0 0,1 0 0 0 0,1 0 0 0 0,0 0-1 0 0,1 0 1 0 0,-1 0 0 0 0,2 1 0 0 0,0 0 0 0 0,0-1 0 0 0,1 1 0 0 0,0 0 0 0 0,1 0 0 0 0,0 0 0 0 0,0 0 0 0 0,2-1 0 0 0,0 7-61 0 0,0-9 90 0 0,0-1 0 0 0,0 1 1 0 0,1-1-1 0 0,0 0 0 0 0,0 0 1 0 0,0 0-1 0 0,1 0 0 0 0,0 0 1 0 0,1-1-1 0 0,-1 0 0 0 0,1 0 1 0 0,0 0-1 0 0,1-1 0 0 0,-1 1 1 0 0,1-1-1 0 0,0-1 0 0 0,1 1 0 0 0,-1-1 1 0 0,1 0-1 0 0,0-1 0 0 0,0 1 1 0 0,0-1-1 0 0,0 0 0 0 0,0-1 1 0 0,4 1-91 0 0,10 0 210 0 0,-1-1-1 0 0,1-1 1 0 0,0-1 0 0 0,-1-1 0 0 0,1 0 0 0 0,-1-2 0 0 0,1 0 0 0 0,-1-1 0 0 0,0-1 0 0 0,14-6-210 0 0,67-26 62 0 0,-100 37-463 0 0,15-12-472 0 0,-11 8-2438 0 0,-3 1-3727 0 0,-2 0-4604 0 0</inkml:trace>
  <inkml:trace contextRef="#ctx0" brushRef="#br0" timeOffset="17505.001">2795 1857 0 0 0,'0'0'200'0'0,"0"0"247"0"0,0 0 22 0 0,0 0-10 0 0,0 0 78 0 0,3-3 148 0 0,-2 2 40 0 0,7-6-1070 0 0,-5 0 7617 0 0,-3 6-6516 0 0,-10-5 3268 0 0,-14 9-2881 0 0,21-2-1124 0 0,0 1 0 0 0,0 0 1 0 0,0 0-1 0 0,1 0 0 0 0,-1 0 1 0 0,1 1-1 0 0,-1-1 0 0 0,1 1 1 0 0,0 0-1 0 0,0-1 0 0 0,0 1 1 0 0,0 0-1 0 0,0 0 0 0 0,0 0 1 0 0,1 0-1 0 0,0 1 0 0 0,0-1 1 0 0,0 0-1 0 0,0 1 0 0 0,0-1 1 0 0,0 1-1 0 0,1-1 0 0 0,0 1 1 0 0,0 2-20 0 0,0-6 138 0 0,33 0 2816 0 0,-24-6-2740 0 0,-1 0-1 0 0,0 0 1 0 0,0-1-1 0 0,0 0 1 0 0,-1-1-1 0 0,0 1 1 0 0,0-2-1 0 0,-1 1 1 0 0,0-1-1 0 0,0 1 1 0 0,3-10-214 0 0,-9 18 4 0 0,0-1 0 0 0,0 0 1 0 0,0 1-1 0 0,1-1 0 0 0,-2 0 1 0 0,1 1-1 0 0,0-1 0 0 0,0 0 1 0 0,0 1-1 0 0,0-1 0 0 0,0 0 0 0 0,0 1 1 0 0,-1-1-1 0 0,1 1 0 0 0,0-1 1 0 0,-1 0-1 0 0,1 1 0 0 0,0-1 1 0 0,-1 1-1 0 0,1-1 0 0 0,-1 1 1 0 0,1-1-1 0 0,0 1 0 0 0,-1-1 0 0 0,0 1 1 0 0,1-1-1 0 0,-1 1 0 0 0,1 0 1 0 0,-1-1-1 0 0,1 1 0 0 0,-1 0 1 0 0,0 0-1 0 0,1-1 0 0 0,-1 1 0 0 0,0 0 1 0 0,1 0-1 0 0,-1 0 0 0 0,0 0 1 0 0,1 0-1 0 0,-1 0 0 0 0,0 0 1 0 0,1 0-1 0 0,-1 0 0 0 0,0 0 1 0 0,1 0-1 0 0,-1 0 0 0 0,0 0 0 0 0,1 1 1 0 0,-1-1-1 0 0,1 0 0 0 0,-1 1-4 0 0,-41 4-613 0 0,-7 31 573 0 0,49-35 64 0 0,14 9 730 0 0,44-12 1049 0 0,-27-13-3837 0 0,-29 7-11053 0 0,0 8 3784 0 0</inkml:trace>
  <inkml:trace contextRef="#ctx0" brushRef="#br0" timeOffset="19604.057">965 3142 0 0 0,'0'0'451'0'0,"0"0"416"0"0,0 0 336 0 0,0 0 192 0 0,0 0 45 0 0,0 0-145 0 0,0 0-216 0 0,0 0-200 0 0,-2-3-182 0 0,2 3-623 0 0,-1-1 0 0 0,1 1 1 0 0,-1-1-1 0 0,1 1 0 0 0,-1-1 0 0 0,1 1 1 0 0,-1 0-1 0 0,0-1 0 0 0,1 1 0 0 0,-1 0 1 0 0,1-1-1 0 0,-1 1 0 0 0,0 0 0 0 0,1 0 1 0 0,-1 0-1 0 0,0 0 0 0 0,1 0 0 0 0,-1-1 1 0 0,0 1-1 0 0,0 0 0 0 0,1 1 0 0 0,-1-1 1 0 0,0 0-1 0 0,1 0 0 0 0,-1 0 0 0 0,0 0 1 0 0,1 0-1 0 0,-1 1 0 0 0,0-1 0 0 0,1 0 1 0 0,-1 1-1 0 0,1-1 0 0 0,-1 0 0 0 0,0 1 1 0 0,1-1-1 0 0,-1 1 0 0 0,1-1 0 0 0,-1 1 1 0 0,1-1-1 0 0,0 1 0 0 0,-1-1 0 0 0,1 1 1 0 0,-1-1-1 0 0,1 1 0 0 0,0 0 0 0 0,-1-1 1 0 0,1 1-1 0 0,0 0 0 0 0,0-1 0 0 0,0 1-74 0 0,-7 6 457 0 0,-236 240 3578 0 0,63-100-3963 0 0,96-85-970 0 0,171-122-7970 0 0,-12 14 2595 0 0,-51 31 4730 0 0</inkml:trace>
  <inkml:trace contextRef="#ctx0" brushRef="#br0" timeOffset="19862.042">1936 3050 0 0 0,'0'0'1408'0'0,"0"0"293"0"0,0 0 214 0 0,0 0 54 0 0,-33 18-60 0 0,-104 59-198 0 0,14-3 1904 0 0,80-48-2916 0 0,1 3 0 0 0,2 1 0 0 0,0 2 0 0 0,2 1-1 0 0,0 4-698 0 0,-15 31-566 0 0,53-39-2991 0 0,47-22-6264 0 0,-37-7 7947 0 0,0 0-30 0 0</inkml:trace>
  <inkml:trace contextRef="#ctx0" brushRef="#br0" timeOffset="20107.027">3003 3020 2224 0 0,'0'0'1433'0'0,"0"0"-198"0"0,0 0 233 0 0,0 0 343 0 0,0 0 172 0 0,0 0-136 0 0,0 0-389 0 0,-36 26-423 0 0,-118 84-362 0 0,8-7 189 0 0,-52 29 186 0 0,169-102-3519 0 0,54-30-2738 0 0,12-6-1189 0 0,-24 1 3399 0 0</inkml:trace>
  <inkml:trace contextRef="#ctx0" brushRef="#br0" timeOffset="20337.068">4108 2876 4585 0 0,'0'0'1295'0'0,"0"0"-302"0"0,0 0 64 0 0,0 0 248 0 0,0 0 181 0 0,-37 27-26 0 0,-118 83-283 0 0,-11 8 331 0 0,-185 110-1068 0 0,303-180-3062 0 0,91-42-3762 0 0,42-34 336 0 0,-64 17 5796 0 0</inkml:trace>
  <inkml:trace contextRef="#ctx0" brushRef="#br0" timeOffset="20558.013">5231 2865 0 0 0,'0'0'1054'0'0,"0"0"1149"0"0,0 0 640 0 0,0 0-114 0 0,0 0-410 0 0,-34 24-538 0 0,-108 78-519 0 0,-54 16 461 0 0,-143 75-1059 0 0,305-175-714 0 0,28-16-63 0 0,-1 1 0 0 0,1 0 0 0 0,-1 0 1 0 0,1 0-1 0 0,0 1 0 0 0,0 0 0 0 0,1 0 0 0 0,-1 1 1 0 0,1 0-1 0 0,0 0 0 0 0,0 0 0 0 0,0 0 0 0 0,1 1 1 0 0,-1 1 112 0 0,5-6-288 0 0,1 1 0 0 0,0-1 0 0 0,0 0 1 0 0,0 0-1 0 0,0 0 0 0 0,0 0 0 0 0,0 1 1 0 0,0-1-1 0 0,0 0 0 0 0,0-1 0 0 0,1 1 1 0 0,-1 0-1 0 0,0 0 0 0 0,0 0 0 0 0,1-1 1 0 0,-1 1-1 0 0,1-1 0 0 0,-1 1 1 0 0,0-1-1 0 0,1 0 0 0 0,-1 1 0 0 0,1-1 1 0 0,-1 0-1 0 0,1 0 0 0 0,-1 0 0 0 0,1 0 1 0 0,-1 0-1 0 0,1 0 0 0 0,-1-1 0 0 0,1 1 1 0 0,-1 0-1 0 0,1-1 0 0 0,-1 1 0 0 0,2-1 288 0 0,2 0-1699 0 0,11 1-1767 0 0</inkml:trace>
  <inkml:trace contextRef="#ctx0" brushRef="#br0" timeOffset="20827.054">6098 2832 320 0 0,'0'0'602'0'0,"0"0"-41"0"0,0 0 255 0 0,0 0 434 0 0,0 0 449 0 0,0 0 236 0 0,0 0-1 0 0,0 0-185 0 0,0 0-335 0 0,0 0-311 0 0,0 0-252 0 0,0 0-152 0 0,-4 13-58 0 0,-12 41-40 0 0,-27 5 841 0 0,16-32-1269 0 0,-1-2 0 0 0,0-1 1 0 0,-2-1-1 0 0,-1-1 0 0 0,-1-2 0 0 0,0-2 0 0 0,-6 2-173 0 0,-224 120-1987 0 0,260-139 1873 0 0,-13 10-1839 0 0,23-7-4539 0 0,21-4 465 0 0,-16 0 3771 0 0</inkml:trace>
  <inkml:trace contextRef="#ctx0" brushRef="#br0" timeOffset="21073.515">7026 2755 0 0 0,'-34'18'930'0'0,"-106"57"705"0"0,74-40 727 0 0,2 4 1 0 0,2 2 0 0 0,-20 19-2363 0 0,71-52 160 0 0,-90 80-304 0 0,44-36-5223 0 0,48-41 1065 0 0</inkml:trace>
  <inkml:trace contextRef="#ctx0" brushRef="#br1" timeOffset="75345.091">849 1691 0 0 0,'1'5'12632'0'0,"-1"-14"-8350"0"0,5-39-4607 0 0,15-71 1605 0 0,-3 42-730 0 0,3 0 0 0 0,3 2 0 0 0,11-18-550 0 0,71-173 832 0 0,-101 259-819 0 0,9-18 43 0 0,0 1-1 0 0,2 0 1 0 0,0 1-1 0 0,2 1 1 0 0,0 0-1 0 0,2 1 0 0 0,1 1-55 0 0,-3 5 11 0 0,1 1-1 0 0,0 0 1 0 0,1 2-1 0 0,1 0 1 0 0,0 1-1 0 0,9-3-10 0 0,30-4-69 0 0,0-6 167 0 0,-11 15 37 0 0,-48 9-119 0 0,0 0-5 0 0,0 0 3 0 0,0 0 2 0 0,-38 0 2194 0 0,26 0-2111 0 0,-67-7-16 0 0,-28-8 150 0 0,55 11-132 0 0,51 4-117 0 0,1 0-9 0 0,3 100-176 0 0,49 88 209 0 0,-13 95-2 0 0,-38-283 6 0 0,-1 1 1 0 0,0-1-1 0 0,1 0 0 0 0,-1 0 0 0 0,1 0 0 0 0,-1 1 0 0 0,0-1 0 0 0,1 0 0 0 0,-1 0 0 0 0,1 0 0 0 0,-1 0 1 0 0,1 0-1 0 0,-1 0 0 0 0,1 0 0 0 0,-1 0 0 0 0,1 0 0 0 0,-1 0 0 0 0,0 0 0 0 0,1 0 0 0 0,-1 0 0 0 0,1 0 0 0 0,-1 0 1 0 0,1 0-1 0 0,-1-1 0 0 0,0 1 0 0 0,1 0 0 0 0,-1 0 0 0 0,1 0 0 0 0,-1-1 0 0 0,0 1 0 0 0,1 0 0 0 0,-1-1 1 0 0,0 1-1 0 0,1 0 0 0 0,-1-1 0 0 0,0 1 0 0 0,1 0 0 0 0,-1-1 0 0 0,0 1 0 0 0,0-1 0 0 0,0 1 0 0 0,1 0 0 0 0,-1-1 1 0 0,0 1-1 0 0,0-1 0 0 0,0 1 0 0 0,0-1 0 0 0,0 1 0 0 0,0 0 0 0 0,0-1 0 0 0,0 1 0 0 0,0-1 0 0 0,0 1 1 0 0,0-1-1 0 0,0 1 0 0 0,0-1 0 0 0,0 1 0 0 0,0-1-12 0 0,81-270 732 0 0,-71 242-796 0 0,-1 1-49 0 0,0 0 0 0 0,-1 0 0 0 0,-2-1-1 0 0,-1 0 1 0 0,-2 0 0 0 0,0-3 113 0 0,-3 32-713 0 0,0 0-453 0 0,-6 21-13573 0 0,5-17 7132 0 0</inkml:trace>
  <inkml:trace contextRef="#ctx0" brushRef="#br1" timeOffset="76572.161">362 829 0 0 0,'0'0'231'0'0,"0"0"728"0"0,0 0 173 0 0,0 0 23 0 0,0 0 92 0 0,0 0 72 0 0,0 0 42 0 0,5 0-30 0 0,-2 0-1034 0 0,0 0 0 0 0,0 0-1 0 0,0 0 1 0 0,0-1 0 0 0,0 1 0 0 0,0-1 0 0 0,0 0-1 0 0,0 0 1 0 0,0 0 0 0 0,-1 0 0 0 0,1-1-1 0 0,0 1 1 0 0,-1-1 0 0 0,1 0 0 0 0,-1 1-1 0 0,1-1 1 0 0,-1 0 0 0 0,0 0 0 0 0,0-1-1 0 0,0 1 1 0 0,2-3-297 0 0,36-49 1181 0 0,-3-2 0 0 0,-2-2-1 0 0,21-49-1180 0 0,-39 18 187 0 0,-19 88-271 0 0,0 0 0 0 0,1 0-1 0 0,-1 0 1 0 0,0 1 0 0 0,0-1 0 0 0,0 0 0 0 0,0 1 0 0 0,0-1-1 0 0,0 1 1 0 0,0 0 0 0 0,0 0 0 0 0,0 0 0 0 0,0 0 0 0 0,0 0-1 0 0,0 0 1 0 0,0 0 0 0 0,0 1 0 0 0,0-1 0 0 0,0 1 0 0 0,0-1-1 0 0,0 1 1 0 0,0 0 0 0 0,0 0 0 0 0,0-1 0 0 0,0 2 0 0 0,0-1 84 0 0,-3 2-49 0 0,-1 0 1 0 0,1 0-1 0 0,1 1 1 0 0,-1-1 0 0 0,0 1-1 0 0,1 0 1 0 0,0 1 0 0 0,0-1-1 0 0,0 1 1 0 0,0 0-1 0 0,1 0 1 0 0,0 0 0 0 0,0 0-1 0 0,0 0 1 0 0,1 1 0 0 0,-1-1-1 0 0,1 1 1 0 0,1 0 0 0 0,-1 0-1 0 0,1-1 1 0 0,0 1-1 0 0,0 0 1 0 0,1 0 0 0 0,0 0-1 0 0,0 0 1 0 0,0 2 48 0 0,3-2 32 0 0,1-1 0 0 0,0 0 1 0 0,0 0-1 0 0,0 0 0 0 0,1 0 0 0 0,0-1 0 0 0,0 1 1 0 0,0-1-1 0 0,0 0 0 0 0,0-1 0 0 0,1 1 0 0 0,0-1 0 0 0,0 0 1 0 0,-1-1-1 0 0,2 1 0 0 0,-1-1 0 0 0,0-1 0 0 0,0 1 1 0 0,1-1-1 0 0,-1 0 0 0 0,6 0-32 0 0,4 2 146 0 0,0-1 0 0 0,0-1 0 0 0,0 0 0 0 0,0-1 0 0 0,0-1 1 0 0,0-1-1 0 0,0 0 0 0 0,0-1 0 0 0,0 0 0 0 0,-1-2 0 0 0,1 0 0 0 0,-1 0 0 0 0,0-2 0 0 0,-1 0 0 0 0,2-1-146 0 0,5-5 167 0 0,-1 0 0 0 0,0-2 0 0 0,-1 0 0 0 0,-1-1 0 0 0,0-1 0 0 0,-1-1 0 0 0,-1 0 0 0 0,0-1 0 0 0,-2-1 0 0 0,0-1 0 0 0,-1 0 0 0 0,-1 0 0 0 0,-2-1 0 0 0,6-15-167 0 0,-15 36-20 0 0,1-1-1 0 0,-1 0 1 0 0,0 0 0 0 0,0 0 0 0 0,0 0-1 0 0,0 0 1 0 0,0 0 0 0 0,-1 0-1 0 0,1 0 1 0 0,0 0 0 0 0,-1 0-1 0 0,0 0 1 0 0,1 0 0 0 0,-1 0 0 0 0,0-1-1 0 0,0 1 1 0 0,0 0 0 0 0,-1 0-1 0 0,1 0 1 0 0,0 0 0 0 0,-1 0-1 0 0,1 0 1 0 0,-1-1 0 0 0,0 1 0 0 0,0 0-1 0 0,0 1 1 0 0,0-1 0 0 0,0 0-1 0 0,0 0 1 0 0,0 0 0 0 0,-1 1-1 0 0,1-1 1 0 0,0 0 0 0 0,-1 1 0 0 0,0-1-1 0 0,1 1 1 0 0,-1 0 0 0 0,0-1-1 0 0,0 1 1 0 0,0 0 0 0 0,0 0-1 0 0,1 0 1 0 0,-1 1 0 0 0,-1-1 0 0 0,1 0-1 0 0,0 1 1 0 0,0-1 0 0 0,0 1-1 0 0,0 0 1 0 0,0 0 0 0 0,0 0-1 0 0,-1 0 1 0 0,1 0 0 0 0,-2 0 20 0 0,-1 3-87 0 0,-1 1-1 0 0,0 0 1 0 0,1 0 0 0 0,0 0 0 0 0,0 0 0 0 0,0 1-1 0 0,1 0 1 0 0,-1 0 0 0 0,1 0 0 0 0,0 1 0 0 0,0-1-1 0 0,1 1 1 0 0,0 0 0 0 0,0 0 0 0 0,0 0 0 0 0,1 0-1 0 0,0 0 1 0 0,-1 7 87 0 0,2-10 4 0 0,-1 1 0 0 0,2-1 0 0 0,-1 1 0 0 0,0 0 0 0 0,1-1 0 0 0,-1 1 0 0 0,1 0 0 0 0,0-1 0 0 0,1 1-1 0 0,-1 0 1 0 0,1-1 0 0 0,-1 1 0 0 0,1 0 0 0 0,0-1 0 0 0,0 1 0 0 0,1-1 0 0 0,-1 0 0 0 0,1 1 0 0 0,-1-1 0 0 0,1 0 0 0 0,0 0 0 0 0,0 0 0 0 0,1 0 0 0 0,-1 0-1 0 0,1 0 1 0 0,-1-1 0 0 0,1 1 0 0 0,0-1 0 0 0,0 0 0 0 0,0 0 0 0 0,0 0 0 0 0,0 0 0 0 0,1 0 0 0 0,-1-1 0 0 0,0 1 0 0 0,1-1 0 0 0,-1 0 0 0 0,1 0 0 0 0,0 0-1 0 0,0-1-2 0 0,14 2 124 0 0,1-1 0 0 0,-1-1 0 0 0,1 0 0 0 0,-1-2 0 0 0,1 0 0 0 0,-1-1 0 0 0,1-1 0 0 0,-1 0 0 0 0,-1-2 0 0 0,1 0 0 0 0,-1-1 0 0 0,0 0 0 0 0,0-2 0 0 0,-1 0 0 0 0,0-1 0 0 0,0 0-125 0 0,9-4 76 0 0,-1-1 0 0 0,0-1 1 0 0,-1-1-1 0 0,-1-1 0 0 0,0-1 0 0 0,-2-1 0 0 0,0 0 1 0 0,-1-2-1 0 0,-2 0 0 0 0,0-1 0 0 0,-1-1 1 0 0,-1 0-1 0 0,0-5-76 0 0,-13 27-16 0 0,0 0 1 0 0,-1 0 0 0 0,1 1-1 0 0,-1-1 1 0 0,0 0 0 0 0,0 0-1 0 0,0-1 1 0 0,0 1 0 0 0,0 0-1 0 0,0 0 1 0 0,0 0 0 0 0,-1-1-1 0 0,1 1 1 0 0,-1 0 0 0 0,1-1-1 0 0,-1 1 1 0 0,0 0 0 0 0,0-1-1 0 0,0 1 1 0 0,0 0 0 0 0,-1-1-1 0 0,1 1 1 0 0,-1 0 0 0 0,1-1-1 0 0,-1 1 1 0 0,0 0 0 0 0,0 0-1 0 0,0 0 1 0 0,0-1 0 0 0,0 1-1 0 0,0 0 1 0 0,-1 1 0 0 0,1-1-1 0 0,-1 0 1 0 0,1 0 0 0 0,-1 0-1 0 0,0 1 1 0 0,1-1 0 0 0,-1 1-1 0 0,0 0 1 0 0,0-1 0 0 0,0 1-1 0 0,0 0 1 0 0,0 0 0 0 0,-1 0-1 0 0,1 0 1 0 0,0 1 0 0 0,0-1-1 0 0,-1 1 1 0 0,0-1 15 0 0,-5 3-64 0 0,1 1 0 0 0,0 0 0 0 0,-1 0 0 0 0,1 0 1 0 0,1 1-1 0 0,-1 0 0 0 0,0 1 0 0 0,1-1 0 0 0,0 1 0 0 0,0 0 0 0 0,1 1 0 0 0,-1 0 0 0 0,1 0 0 0 0,0 0 1 0 0,1 0-1 0 0,-1 1 0 0 0,1-1 0 0 0,1 1 0 0 0,-1 0 0 0 0,1 0 0 0 0,0 1 0 0 0,-1 4 64 0 0,2-5 19 0 0,0 0 0 0 0,0-1 0 0 0,1 1 0 0 0,0 0 0 0 0,0 0-1 0 0,0 0 1 0 0,1 0 0 0 0,0 0 0 0 0,0 0 0 0 0,1 0 0 0 0,0 0 0 0 0,0 0-1 0 0,1 0 1 0 0,0 0 0 0 0,0-1 0 0 0,1 1 0 0 0,-1-1 0 0 0,1 1 0 0 0,1-1-1 0 0,-1 0 1 0 0,1 0 0 0 0,0 0 0 0 0,1-1 0 0 0,-1 0 0 0 0,1 0 0 0 0,0 0-1 0 0,0 0 1 0 0,1 0 0 0 0,5 3-19 0 0,12 4 110 0 0,1-2-1 0 0,1 0 1 0 0,0-1-1 0 0,0-1 1 0 0,0-2-1 0 0,1 0 1 0 0,0-2 0 0 0,0-1-1 0 0,1-1 1 0 0,-1-1-1 0 0,0-1 1 0 0,1-2-1 0 0,8-2-109 0 0,91-11-501 0 0,-76 1-6179 0 0,-41 11 575 0 0,-2-1-1345 0 0</inkml:trace>
</inkml:ink>
</file>

<file path=ppt/ink/ink1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49.4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1 203 0 0 0,'0'0'667'0'0,"0"0"1"0"0,0 0 147 0 0,0 0 334 0 0,0 0 364 0 0,0 0 171 0 0,0 0-156 0 0,0 0-314 0 0,0 0-302 0 0,0 0-220 0 0,0 0-133 0 0,9-3-29 0 0,-1 0-146 0 0,0 0 0 0 0,0 0 0 0 0,1 1 0 0 0,-1 1 0 0 0,1-1 0 0 0,-1 2 0 0 0,1-1 0 0 0,0 1 0 0 0,-1 0 0 0 0,1 1 0 0 0,7 1-384 0 0,18 5 650 0 0,-1-2 0 0 0,1-2 0 0 0,0-1 0 0 0,1-1-1 0 0,-1-2 1 0 0,0-1 0 0 0,27-6-650 0 0,95-3 738 0 0,-78 8-439 0 0,-78 3-277 0 0,0 0 0 0 0,0 0 16 0 0,0 0 17 0 0,0 0 9 0 0,0 0 7 0 0,0 0-1 0 0,0 0-3 0 0,0 0 9 0 0,0 0 20 0 0,0 0 3 0 0,0 0 30 0 0,0 0 15 0 0,0 0 11 0 0,0 0 21 0 0,0 0 19 0 0,0 0-9 0 0,0 0-26 0 0,0 0-8 0 0,0 0-25 0 0,0 0-4 0 0,0 0 5 0 0,-38-37 749 0 0,27 28-975 0 0,1 0-1 0 0,1 0 0 0 0,-1-1 0 0 0,2 0 0 0 0,0-1 0 0 0,0 0 1 0 0,0 0-1 0 0,2-1 0 0 0,-1 1 0 0 0,2-2 0 0 0,-2-4 99 0 0,6 9-3019 0 0,9 5-9035 0 0,-1 3 3241 0 0</inkml:trace>
</inkml:ink>
</file>

<file path=ppt/ink/ink1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33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1 122 1400 0 0,'0'0'1555'0'0,"0"0"-414"0"0,0 0-112 0 0,0 0 154 0 0,0 0 276 0 0,0 0 224 0 0,0 0-27 0 0,0 0-218 0 0,0 0-299 0 0,0 0-315 0 0,0 0-238 0 0,0-4-145 0 0,0-13-82 0 0,19 49 1618 0 0,12 38-1543 0 0,-3 1 0 0 0,-3 1 0 0 0,-4 1 0 0 0,-2 1 0 0 0,-4 4-434 0 0,27 84 272 0 0,-41-163-240 0 0,-1 0 0 0 0,0 0 0 0 0,0 1-1 0 0,0-1 1 0 0,1 0 0 0 0,-1 0 0 0 0,0 1 0 0 0,1-1-1 0 0,-1 0 1 0 0,1 1 0 0 0,-1-1 0 0 0,1 0-1 0 0,-1 1 1 0 0,1-1 0 0 0,-1 1 0 0 0,1-1 0 0 0,-1 1-1 0 0,1-1 1 0 0,0 1 0 0 0,-1-1 0 0 0,1 1 0 0 0,0 0-1 0 0,-1-1 1 0 0,1 1 0 0 0,0 0 0 0 0,0 0-1 0 0,-1-1 1 0 0,1 1 0 0 0,0 0 0 0 0,0 0 0 0 0,-1 0-1 0 0,1 0 1 0 0,0 0 0 0 0,0 0 0 0 0,0 0-1 0 0,-1 0 1 0 0,1 0 0 0 0,0 1 0 0 0,0-1 0 0 0,-1 0-1 0 0,1 0 1 0 0,0 1 0 0 0,0-1 0 0 0,-1 0-1 0 0,1 1 1 0 0,0-1 0 0 0,-1 1 0 0 0,1-1 0 0 0,-1 1-1 0 0,1-1 1 0 0,-1 1 0 0 0,1-1 0 0 0,-1 1-1 0 0,1 0 1 0 0,-1-1 0 0 0,1 1 0 0 0,-1 0 0 0 0,1-1-1 0 0,-1 1 1 0 0,0 0 0 0 0,0-1 0 0 0,1 1 0 0 0,-1 0-1 0 0,0 0 1 0 0,0 0-32 0 0,182-458 1198 0 0,-86 234-1489 0 0,-90 205 117 0 0,0-2-464 0 0,-4 6-2922 0 0,-2 14 790 0 0,0 0-1424 0 0,0 0-1335 0 0,0 3-891 0 0</inkml:trace>
  <inkml:trace contextRef="#ctx0" brushRef="#br0" timeOffset="16093.34">757 457 0 0 0,'0'0'844'0'0,"0"0"184"0"0,0 0 250 0 0,0 0 313 0 0,0 0 288 0 0,0 0 1 0 0,0 0-192 0 0,0 0-232 0 0,0 0-223 0 0,0 0-182 0 0,0 0-160 0 0,0 0-145 0 0,0 0-129 0 0,-6-4-85 0 0,4 3-519 0 0,0 0 54 0 0,0 0 0 0 0,0-1 0 0 0,0 1 0 0 0,0 0 0 0 0,-1 0 0 0 0,1 0 0 0 0,0 0 0 0 0,-1 1 0 0 0,1-1 0 0 0,-1 1 0 0 0,1-1 0 0 0,-1 1 0 0 0,1 0 0 0 0,-1 0 0 0 0,1 0 0 0 0,-1 0 0 0 0,1 0 0 0 0,-1 1 0 0 0,1-1 0 0 0,-1 1 0 0 0,1-1 0 0 0,0 1 0 0 0,-1 0 0 0 0,1 0 0 0 0,0 0 0 0 0,-3 2-67 0 0,-3 2 144 0 0,-1 1-1 0 0,1 1 0 0 0,0-1 1 0 0,0 1-1 0 0,1 1 0 0 0,0-1 1 0 0,0 1-1 0 0,0 1 0 0 0,1-1 0 0 0,1 1 1 0 0,-1 0-1 0 0,2 0 0 0 0,-1 1 1 0 0,1 0-1 0 0,-2 7-143 0 0,5-12 44 0 0,1 0 1 0 0,0-1-1 0 0,0 1 0 0 0,0-1 1 0 0,1 1-1 0 0,-1 0 0 0 0,1-1 0 0 0,0 1 1 0 0,1-1-1 0 0,-1 0 0 0 0,1 1 1 0 0,0-1-1 0 0,0 0 0 0 0,0 0 1 0 0,0 0-1 0 0,1 0 0 0 0,-1 0 0 0 0,1 0 1 0 0,0-1-1 0 0,1 0 0 0 0,-1 1 1 0 0,0-1-1 0 0,1 0 0 0 0,0-1 1 0 0,-1 1-1 0 0,1-1 0 0 0,0 1 1 0 0,1-1-1 0 0,-1 0 0 0 0,0-1 0 0 0,0 1 1 0 0,1-1-1 0 0,-1 0 0 0 0,1 0 1 0 0,-1 0-1 0 0,1-1 0 0 0,0 1 1 0 0,-1-1-1 0 0,1 0 0 0 0,0 0 0 0 0,4-2-44 0 0,-3 3-208 0 0,124-1 688 0 0,-88-12-4429 0 0,-1-10-5886 0 0,-32 18 912 0 0</inkml:trace>
  <inkml:trace contextRef="#ctx0" brushRef="#br0" timeOffset="16505.604">1142 299 4969 0 0,'0'0'1670'0'0,"0"0"-119"0"0,0 0 66 0 0,0 0 89 0 0,0 0-124 0 0,0 0-394 0 0,0 0-405 0 0,0 0-240 0 0,0 0-42 0 0,0 0 57 0 0,0 0 82 0 0,0 0 44 0 0,11 2-20 0 0,156 22 2078 0 0,-88-22-2151 0 0,100-9-1638 0 0,-159-1-1926 0 0,-17 6-1785 0 0,-2-1-4013 0 0,-1 2 4331 0 0</inkml:trace>
  <inkml:trace contextRef="#ctx0" brushRef="#br0" timeOffset="16744.504">1181 520 9442 0 0,'0'0'1256'0'0,"0"0"-382"0"0,0 0 107 0 0,0 0 402 0 0,0 0 276 0 0,0 0-69 0 0,0 0-304 0 0,0 0-313 0 0,0 0-234 0 0,0 0-150 0 0,0 0-131 0 0,35 4-99 0 0,110 13-91 0 0,-26-21 74 0 0,-113 3-579 0 0,85-13-1042 0 0,-61 8-2729 0 0,-1-1-4483 0 0,-17 3 307 0 0</inkml:trace>
  <inkml:trace contextRef="#ctx0" brushRef="#br0" timeOffset="18054.595">1915 166 3105 0 0,'0'0'1523'0'0,"0"0"0"0"0,0 0 121 0 0,0 0 206 0 0,0 0 91 0 0,0 0-125 0 0,0 0-279 0 0,0 0-311 0 0,0 0-250 0 0,0 0-217 0 0,0 0-146 0 0,1-2-81 0 0,4-4-374 0 0,0 1-1 0 0,1 0 0 0 0,-1 0 0 0 0,1 0 0 0 0,0 1 0 0 0,0-1 0 0 0,0 2 0 0 0,1-1 0 0 0,0 1 0 0 0,-1 0 1 0 0,1 0-1 0 0,0 0 0 0 0,0 1 0 0 0,1 0 0 0 0,-1 1 0 0 0,6-1-157 0 0,-2-1 115 0 0,10-3-22 0 0,-1 2 0 0 0,1 0-1 0 0,0 1 1 0 0,0 1 0 0 0,0 1 0 0 0,0 1-1 0 0,13 2-92 0 0,-32-2-1 0 0,0 1-1 0 0,0-1 1 0 0,1 1-1 0 0,-1-1 1 0 0,0 1-1 0 0,0 0 0 0 0,0 0 1 0 0,0 0-1 0 0,0 0 1 0 0,0 0-1 0 0,-1 0 0 0 0,1 1 1 0 0,0-1-1 0 0,-1 0 1 0 0,1 1-1 0 0,0 0 1 0 0,-1-1-1 0 0,0 1 0 0 0,1 0 1 0 0,-1 0-1 0 0,0 0 1 0 0,0-1-1 0 0,0 1 1 0 0,0 0-1 0 0,0 0 0 0 0,-1 1 1 0 0,1-1-1 0 0,-1 0 1 0 0,1 0-1 0 0,-1 0 0 0 0,0 0 1 0 0,0 1-1 0 0,0-1 1 0 0,0 0-1 0 0,0 0 1 0 0,0 2 1 0 0,-31 76 182 0 0,-161 138 254 0 0,187-212-415 0 0,1 0-1 0 0,-1 0 1 0 0,1 1 0 0 0,1-1-1 0 0,0 1 1 0 0,0 0 0 0 0,0 0 0 0 0,0 0-1 0 0,1 1 1 0 0,1-1 0 0 0,-1 1-1 0 0,1-1 1 0 0,0 1 0 0 0,1-1-1 0 0,0 1 1 0 0,0-1 0 0 0,1 1 0 0 0,-1 0-1 0 0,2 0-20 0 0,1-4 53 0 0,1 0 1 0 0,0-1-1 0 0,0 0 0 0 0,0 0 0 0 0,0 0 0 0 0,0 0 1 0 0,1-1-1 0 0,-1 0 0 0 0,1 1 0 0 0,0-2 0 0 0,0 1 1 0 0,0 0-1 0 0,-1-1 0 0 0,1 0 0 0 0,0 0 0 0 0,1-1 0 0 0,-1 1 1 0 0,0-1-1 0 0,0 0 0 0 0,0-1 0 0 0,0 1 0 0 0,0-1 1 0 0,0 0-1 0 0,3-1-53 0 0,14 1 10 0 0,90-27-1733 0 0,-78 9-3341 0 0,-4-4-6194 0 0,-22 16 4738 0 0</inkml:trace>
  <inkml:trace contextRef="#ctx0" brushRef="#br0" timeOffset="18525.404">2431 498 3041 0 0,'0'0'1157'0'0,"0"0"-66"0"0,0 0 187 0 0,0 0 269 0 0,0 0 84 0 0,0 0-171 0 0,0 0-300 0 0,0 0-305 0 0,0 0-237 0 0,0 0-172 0 0,0 0-94 0 0,0 0-38 0 0,0 0 11 0 0,-4 25 39 0 0,-16 105 433 0 0,20-131 6911 0 0,17-91-6515 0 0,-8 67-1137 0 0,1 0-1 0 0,1 1 0 0 0,1 1 0 0 0,2-1 0 0 0,0 2 0 0 0,1 0 0 0 0,2 1 0 0 0,0 0 1 0 0,16-14-56 0 0,67-39-10 0 0,-99 74-5 0 0,1 0 0 0 0,-1 0 0 0 0,0 0 0 0 0,1 0 0 0 0,-1 0 1 0 0,1 0-1 0 0,-1 1 0 0 0,1-1 0 0 0,-1 1 0 0 0,0-1 0 0 0,1 1 0 0 0,-1-1 0 0 0,0 1 0 0 0,1 0 0 0 0,-1-1 0 0 0,0 1 0 0 0,0 0 0 0 0,0 0 0 0 0,0 0 0 0 0,0 0 0 0 0,0 0 1 0 0,0 0-1 0 0,0 0 0 0 0,0 0 0 0 0,0 1 0 0 0,0-1 0 0 0,-1 0 0 0 0,1 0 0 0 0,-1 1 0 0 0,1-1 0 0 0,-1 0 0 0 0,1 1 0 0 0,-1-1 0 0 0,0 1 0 0 0,1-1 0 0 0,-1 1 0 0 0,0-1 1 0 0,0 0-1 0 0,0 1 0 0 0,0-1 0 0 0,-1 1 0 0 0,1-1 0 0 0,0 1 0 0 0,0-1 0 0 0,-1 1 15 0 0,6 20-141 0 0,22 13-3346 0 0,-15-26-1394 0 0,2-2-4119 0 0,-10-7 1357 0 0</inkml:trace>
  <inkml:trace contextRef="#ctx0" brushRef="#br0" timeOffset="19742.154">2838 623 792 0 0,'0'0'894'0'0,"0"0"-278"0"0,0 0 81 0 0,0 0 380 0 0,0 0 416 0 0,0 0 262 0 0,0 0 0 0 0,0 0-144 0 0,0 0-184 0 0,0 0-182 0 0,0 0-180 0 0,0 0-109 0 0,0 0-76 0 0,18-2-63 0 0,60-7-51 0 0,0-21 932 0 0,104-102 156 0 0,-154 111-1800 0 0,-1-2-1 0 0,-1 0 1 0 0,-1-2-1 0 0,-2-1 1 0 0,10-14-54 0 0,-17-1-240 0 0,-18 40 144 0 0,0 0 0 0 0,0 0-1 0 0,0 0 1 0 0,0 0 0 0 0,0 1 0 0 0,0-1 0 0 0,0 1-1 0 0,0-1 1 0 0,0 1 0 0 0,0 0 0 0 0,-1 0 0 0 0,1 0 0 0 0,0 0-1 0 0,0 0 1 0 0,0 0 0 0 0,0 0 0 0 0,0 1 0 0 0,0-1-1 0 0,0 1 1 0 0,0 0 0 0 0,0-1 0 0 0,0 1 0 0 0,0 0 0 0 0,0 0-1 0 0,0 1 97 0 0,-11 4-64 0 0,-1 0-1 0 0,1 1 0 0 0,1 1 1 0 0,0 1-1 0 0,0-1 1 0 0,0 2-1 0 0,1 0 0 0 0,1 0 1 0 0,-1 1-1 0 0,2 0 0 0 0,0 0 1 0 0,0 1-1 0 0,1 1 0 0 0,0-1 1 0 0,0 5 64 0 0,6-14 18 0 0,1-1 0 0 0,-1 1 1 0 0,1 0-1 0 0,0 0 0 0 0,0 0 0 0 0,1 0 0 0 0,-1 0 1 0 0,1 0-1 0 0,-1 0 0 0 0,1 1 0 0 0,0-1 0 0 0,0 0 1 0 0,0 0-1 0 0,0 0 0 0 0,1 0 0 0 0,0 0 1 0 0,-1 0-1 0 0,1 0 0 0 0,0 0 0 0 0,0 0 0 0 0,1 0 1 0 0,-1 0-1 0 0,0 0 0 0 0,1-1 0 0 0,0 1 0 0 0,0-1 1 0 0,0 1-1 0 0,0-1 0 0 0,0 0 0 0 0,0 1 1 0 0,0-1-1 0 0,1 0 0 0 0,-1-1 0 0 0,1 1 0 0 0,1 1-18 0 0,13 3 161 0 0,1-1-1 0 0,-1 0 1 0 0,1-2 0 0 0,0 0-1 0 0,0 0 1 0 0,0-2-1 0 0,1 0 1 0 0,-1-2-1 0 0,0 0 1 0 0,0 0 0 0 0,0-2-1 0 0,0 0 1 0 0,0-1-1 0 0,0-1 1 0 0,-1-1-1 0 0,0 0 1 0 0,0-2 0 0 0,-1 1-1 0 0,0-2 1 0 0,5-4-161 0 0,3 1 70 0 0,0-1 0 0 0,-1-2 0 0 0,0 0 0 0 0,-1-1 0 0 0,-1-2 0 0 0,-1 0 0 0 0,0-1 0 0 0,2-5-70 0 0,-22 24-21 0 0,-1 1 0 0 0,0-1 1 0 0,0 0-1 0 0,0 1 0 0 0,0-1 0 0 0,0 0 1 0 0,0 0-1 0 0,0 0 0 0 0,0 0 0 0 0,0 0 1 0 0,1 0-1 0 0,-1 0 0 0 0,0 0 1 0 0,0-1-1 0 0,0 1 0 0 0,0 0 0 0 0,0 0 1 0 0,0-1-1 0 0,1 1 0 0 0,-1-1 0 0 0,0 1 1 0 0,0-1-1 0 0,0 1 0 0 0,1-1 1 0 0,-1 1-1 0 0,0-1 0 0 0,1 1 0 0 0,-1-1 1 0 0,0 0-1 0 0,1 0 0 0 0,-1 1 0 0 0,1-1 1 0 0,-1 0-1 0 0,1 0 0 0 0,-1 0 1 0 0,1 1-1 0 0,0-1 0 0 0,0 0 0 0 0,-1 0 1 0 0,1 0-1 0 0,0 0 0 0 0,0 0 0 0 0,0 0 1 0 0,0 0-1 0 0,0 1 0 0 0,0-1 0 0 0,0 0 1 0 0,0 0-1 0 0,0 0 0 0 0,0 0 1 0 0,0 0-1 0 0,1 0 0 0 0,-1 0 0 0 0,0 0 1 0 0,1 1-1 0 0,-1-1 0 0 0,1 0 0 0 0,-1 0 1 0 0,1 0-1 0 0,-1 1 0 0 0,1-1 1 0 0,-1 0-1 0 0,1 1 0 0 0,0-1 0 0 0,-1 0 1 0 0,1 1-1 0 0,0-1 0 0 0,0 1 21 0 0,-10 3-88 0 0,1 1 0 0 0,-1 0 1 0 0,1 1-1 0 0,0 0 0 0 0,0 0 0 0 0,1 0 0 0 0,0 1 0 0 0,0 0 1 0 0,0 1-1 0 0,0 0 0 0 0,1 0 0 0 0,0 0 0 0 0,1 1 0 0 0,0 0 1 0 0,-4 7 87 0 0,6-12-5 0 0,1 0 1 0 0,0-1-1 0 0,0 1 1 0 0,1 0-1 0 0,-1 0 1 0 0,1 0-1 0 0,-1 1 1 0 0,1-1-1 0 0,0 0 1 0 0,0 1-1 0 0,0-1 1 0 0,1 0-1 0 0,-1 1 1 0 0,1-1-1 0 0,0 1 1 0 0,-1-1-1 0 0,2 1 1 0 0,-1-1-1 0 0,0 0 1 0 0,1 1-1 0 0,0-1 1 0 0,-1 1-1 0 0,1-1 1 0 0,1 0-1 0 0,-1 0 1 0 0,0 1-1 0 0,1-1 1 0 0,0 0-1 0 0,-1 0 1 0 0,1 0-1 0 0,0-1 1 0 0,1 1-1 0 0,-1 0 1 0 0,0-1-1 0 0,1 0 1 0 0,0 1-1 0 0,-1-1 1 0 0,1 0 0 0 0,0 0-1 0 0,0 0 1 0 0,3 0 4 0 0,9 3 118 0 0,0-1 0 0 0,0 0 0 0 0,1-2 0 0 0,-1 0 0 0 0,1 0 0 0 0,0-1 0 0 0,-1-1 0 0 0,1-1 0 0 0,0 0 0 0 0,-1-1 0 0 0,1-1 0 0 0,-1-1 0 0 0,1 0 0 0 0,-1 0 0 0 0,7-5-118 0 0,16-7 290 0 0,-1-1-1 0 0,0-2 1 0 0,-1-2-1 0 0,-1-1 1 0 0,10-11-290 0 0,-35 27 10 0 0,-1 0 0 0 0,0 0 1 0 0,0-1-1 0 0,0 0 1 0 0,-1-1-1 0 0,-1 0 1 0 0,1 0-1 0 0,-1-1 1 0 0,0 0-1 0 0,-1 0 1 0 0,0 0-1 0 0,-1-1 0 0 0,0 0 1 0 0,0 0-1 0 0,-1-1 1 0 0,0 1-1 0 0,-1-1 1 0 0,0 0-1 0 0,-1 0-10 0 0,-4 10-19 0 0,0-1 1 0 0,1 1-1 0 0,-1 0 0 0 0,0 0 0 0 0,0 0 0 0 0,0 0 0 0 0,0 0 0 0 0,-1 0 1 0 0,1 0-1 0 0,0 1 0 0 0,0-1 0 0 0,0 1 0 0 0,-1 0 0 0 0,1 0 1 0 0,0 0-1 0 0,0 0 0 0 0,-1 0 0 0 0,1 0 0 0 0,0 0 0 0 0,0 1 1 0 0,0-1-1 0 0,-1 1 0 0 0,1-1 0 0 0,0 1 0 0 0,0 0 0 0 0,0 0 0 0 0,0 0 1 0 0,0 0-1 0 0,0 0 0 0 0,0 1 0 0 0,0 0 19 0 0,-14 9-8 0 0,0 0-1 0 0,1 1 1 0 0,0 1-1 0 0,1 0 1 0 0,1 1-1 0 0,0 0 1 0 0,1 1 0 0 0,0 1-1 0 0,-5 9 9 0 0,13-20 0 0 0,0 0-1 0 0,0 1 1 0 0,1-1-1 0 0,-1 1 1 0 0,1 0 0 0 0,0 0-1 0 0,1 0 1 0 0,0 1-1 0 0,0-1 1 0 0,0 0-1 0 0,1 1 1 0 0,-1-1 0 0 0,2 1-1 0 0,-1 0 1 0 0,1-1-1 0 0,0 1 1 0 0,0 0-1 0 0,1-1 1 0 0,0 1 0 0 0,0 0-1 0 0,0-1 1 0 0,1 1-1 0 0,0-1 1 0 0,0 0-1 0 0,1 0 1 0 0,0 1 0 0 0,0-2-1 0 0,0 1 1 0 0,1 0-1 0 0,0-1 1 0 0,4 5 0 0 0,85 38-3385 0 0,63-33-6989 0 0,-141-15 1840 0 0</inkml:trace>
</inkml:ink>
</file>

<file path=ppt/ink/ink1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58.5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10 166 0 0 0,'0'0'1174'0'0,"0"0"-245"0"0,0 0-42 0 0,0 0 255 0 0,0 0 290 0 0,0 0 178 0 0,0 0-67 0 0,0 0-266 0 0,0 0-249 0 0,0 0-209 0 0,0 0-145 0 0,0 0-69 0 0,-2 23-50 0 0,-5 119 480 0 0,29 196 3451 0 0,-22-337-4365 0 0,0-1 11 0 0,0 0 26 0 0,0-5 3003 0 0,2-20-2829 0 0,-3-22-45 0 0,0 1-200 0 0,2 0-1 0 0,2 0 1 0 0,1 0-1 0 0,11-39-86 0 0,-8 50-3 0 0,2 0-1 0 0,2 1 0 0 0,1 0 1 0 0,1 0-1 0 0,2 2 1 0 0,13-21 3 0 0,-25 48 1 0 0,-1 1 0 0 0,1-1 0 0 0,0 1 0 0 0,0 0 0 0 0,1 0 0 0 0,-1 0-1 0 0,1 0 1 0 0,0 1 0 0 0,0 0 0 0 0,0-1 0 0 0,0 1 0 0 0,1 1 0 0 0,-1-1 0 0 0,1 1 0 0 0,-1-1 0 0 0,1 1 0 0 0,0 1 0 0 0,0-1 0 0 0,0 1 0 0 0,0 0 0 0 0,0 0 0 0 0,0 0 0 0 0,1 1 0 0 0,-1-1 0 0 0,2 2-1 0 0,-4 1 6 0 0,1 0 0 0 0,-1 0 1 0 0,0 1-1 0 0,0-1 0 0 0,0 1 1 0 0,0 0-1 0 0,0 0 0 0 0,0 0 1 0 0,-1 1-1 0 0,1-1 0 0 0,-1 1 1 0 0,0-1-1 0 0,0 1 0 0 0,-1 0 1 0 0,1-1-1 0 0,-1 1 1 0 0,0 0-1 0 0,0 0 0 0 0,0 0 1 0 0,0 4-7 0 0,6 11 57 0 0,-1 6 8 0 0,-5-24-73 0 0,-1-1-23 0 0,0 0-22 0 0,0 0-43 0 0,0 0-45 0 0,0 0-47 0 0,-9-22-7182 0 0,7 19 1610 0 0,0 2-4578 0 0</inkml:trace>
</inkml:ink>
</file>

<file path=ppt/ink/ink1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55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743 295 0 0 0,'0'0'377'0'0,"0"0"224"0"0,0 0 28 0 0,0 0-4 0 0,-7-2 46 0 0,-110-11 4945 0 0,-194 39-1500 0 0,80-15-2272 0 0,230-11-1856 0 0,1 0-104 0 0,11-11-2227 0 0,42-11-6314 0 0,-45 18 5306 0 0</inkml:trace>
  <inkml:trace contextRef="#ctx0" brushRef="#br0" timeOffset="920.06">266 0 0 0 0,'0'0'663'0'0,"0"0"132"0"0,0 0 112 0 0,0 0 251 0 0,0 0 364 0 0,0 0 268 0 0,0 0-28 0 0,0 0-288 0 0,0 0-392 0 0,0 0-400 0 0,0 0-245 0 0,0 0-68 0 0,3 3 79 0 0,2 5-99 0 0,0 0 0 0 0,0 0 0 0 0,-1 0 0 0 0,0 1 0 0 0,-1-1 0 0 0,0 1-1 0 0,0 0 1 0 0,-1 0 0 0 0,0 0 0 0 0,-1 0 0 0 0,1 6-349 0 0,3 11 418 0 0,21 156 941 0 0,-8 2 0 0 0,-8 0 0 0 0,-9 67-1359 0 0,0-126 157 0 0,8 791 677 0 0,-9-915-849 0 0,0-1 2 0 0,0 0-15 0 0,0 0-6 0 0,0 0-8 0 0,12-10-984 0 0,-2-24-3197 0 0,4-10-9326 0 0,-11 36 10066 0 0</inkml:trace>
  <inkml:trace contextRef="#ctx0" brushRef="#br0" timeOffset="1195.629">693 1038 1952 0 0,'0'0'838'0'0,"0"0"-139"0"0,0 0 152 0 0,0 0 370 0 0,0 0 384 0 0,0 0 162 0 0,0 0-111 0 0,0 0-286 0 0,0 0-300 0 0,0 0-240 0 0,-31 36-218 0 0,-99 113-137 0 0,45-40 181 0 0,-75 102-63 0 0,48-44-829 0 0,45-51-2759 0 0,57-100 1525 0 0,-6 16-5234 0 0,14-24 1914 0 0</inkml:trace>
  <inkml:trace contextRef="#ctx0" brushRef="#br0" timeOffset="1797.766">586 52 0 0 0,'0'0'1242'0'0,"0"0"231"0"0,0 0 57 0 0,0 0-60 0 0,0 0-103 0 0,0 0-173 0 0,0 0-164 0 0,0 0-118 0 0,0 0-128 0 0,-14 0-97 0 0,-42 4-68 0 0,54-4-550 0 0,0 0-1 0 0,0 1 1 0 0,0-1-1 0 0,1 1 1 0 0,-1-1 0 0 0,0 1-1 0 0,0 0 1 0 0,0 0-1 0 0,0 0 1 0 0,1 0-1 0 0,-1 0 1 0 0,0 0 0 0 0,1 0-1 0 0,-1 0 1 0 0,1 1-1 0 0,-1-1 1 0 0,1 0 0 0 0,0 1-1 0 0,0 0 1 0 0,0-1-1 0 0,-1 1 1 0 0,2 0 0 0 0,-1-1-1 0 0,0 1-68 0 0,-6 8 356 0 0,-295 365 1384 0 0,167-227-3126 0 0,111-119-614 0 0,15-8-5572 0 0,9-17 2480 0 0</inkml:trace>
</inkml:ink>
</file>

<file path=ppt/ink/ink1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6.0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1 200 0 0 0,'0'0'273'0'0,"0"0"444"0"0,0 0 229 0 0,0 0 219 0 0,0 0 192 0 0,0 0 48 0 0,0 0-138 0 0,0 0-223 0 0,0 0-199 0 0,0 0-89 0 0,0 0 19 0 0,0 0 49 0 0,0 0-13 0 0,19-5-59 0 0,66-12-89 0 0,-64 14-291 0 0,0 1-1 0 0,1 1 1 0 0,-1 0-1 0 0,1 2 1 0 0,-1 0 0 0 0,14 4-372 0 0,33 1 618 0 0,301 13 714 0 0,-327-15-1072 0 0,-51-8 2412 0 0,-79-40-2115 0 0,83 42-592 0 0,0-1 1 0 0,1 1 0 0 0,-1-1 0 0 0,1 0-1 0 0,0-1 1 0 0,-1 1 0 0 0,1-1 0 0 0,1 0-1 0 0,-1 0 1 0 0,1 0 0 0 0,-1 0 0 0 0,1-1-1 0 0,0 1 1 0 0,1-1 0 0 0,-1 0 0 0 0,1 0-1 0 0,0 0 1 0 0,0 0 0 0 0,1 0 0 0 0,-1 0-1 0 0,1 0 1 0 0,0-1 0 0 0,0 1 0 0 0,1 0-1 0 0,0-3 35 0 0,0 2-166 0 0,2-17-4142 0 0,14 8-6953 0 0,-8 14 6584 0 0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07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165 770 2008 0 0,'0'0'1187'0'0,"0"0"7"0"0,0 0 134 0 0,0 0 163 0 0,0 0 102 0 0,0 0-98 0 0,0 0-267 0 0,0 0-271 0 0,0 0-207 0 0,0 0-167 0 0,0 0-133 0 0,0 0-107 0 0,-27 30-72 0 0,-80 96-42 0 0,104-123-215 0 0,0-1 0 0 0,1 1-1 0 0,0 0 1 0 0,-1-1-1 0 0,1 1 1 0 0,0 0 0 0 0,0 1-1 0 0,0-1 1 0 0,1 0 0 0 0,-1 0-1 0 0,1 1 1 0 0,0-1 0 0 0,0 1-1 0 0,0-1 1 0 0,0 1 0 0 0,1 0-1 0 0,-1-1 1 0 0,1 1 0 0 0,0 0-1 0 0,0-1 1 0 0,0 3-14 0 0,2 7 73 0 0,-3-9-39 0 0,1 1 0 0 0,0-1 0 0 0,1 0 0 0 0,-1 1 0 0 0,1-1 0 0 0,-1 1 0 0 0,2-1 0 0 0,-1 0 0 0 0,0 0 0 0 0,1 1 0 0 0,-1-1 0 0 0,1 0 0 0 0,1 0 0 0 0,-1-1 0 0 0,0 1 0 0 0,1 0 0 0 0,0-1 0 0 0,0 0 0 0 0,0 1 0 0 0,0-1 0 0 0,0 0 0 0 0,1 0 0 0 0,-1-1 0 0 0,1 1-1 0 0,0-1 1 0 0,-1 0 0 0 0,1 0 0 0 0,0 0 0 0 0,1 0 0 0 0,-1-1 0 0 0,0 0 0 0 0,0 0 0 0 0,1 0 0 0 0,1 0-34 0 0,2-2 139 0 0,-1-1 1 0 0,1-1-1 0 0,-1 1 0 0 0,1-1 0 0 0,-1 0 0 0 0,0-1 0 0 0,0 0 1 0 0,-1 0-1 0 0,1 0 0 0 0,-1-1 0 0 0,0 0 0 0 0,0 0 1 0 0,-1 0-1 0 0,1-1 0 0 0,-1 0 0 0 0,0 0 0 0 0,-1 0 0 0 0,1-1 1 0 0,-1 0-1 0 0,-1 0 0 0 0,1 0 0 0 0,1-4-139 0 0,8-13-60 0 0,0 0 0 0 0,-2-1 0 0 0,-1 0 0 0 0,-1 0 0 0 0,0-1 0 0 0,0-10 60 0 0,-4-95-3898 0 0,-6 126 3648 0 0,0 0-1 0 0,0 0 1 0 0,-1 0 0 0 0,1 1 0 0 0,-1-1-1 0 0,0 1 1 0 0,0-1 0 0 0,0 1-1 0 0,-1 0 1 0 0,0 0 0 0 0,0 0-1 0 0,0 0 1 0 0,0 0 0 0 0,0 1 0 0 0,-1-1-1 0 0,1 1 1 0 0,-1 0 0 0 0,0 0-1 0 0,0 0 1 0 0,0 1 0 0 0,-1-1 0 0 0,1 1-1 0 0,-1 0 1 0 0,1 0 0 0 0,-1 1-1 0 0,0 0 1 0 0,1-1 0 0 0,-5 1 250 0 0,-59-2-606 0 0,68 3 968 0 0,8-8 1237 0 0,35-28 875 0 0,-1-1-1 0 0,-2-3 1 0 0,33-42-2474 0 0,-51 54 195 0 0,-1-1-1 0 0,-1-1 0 0 0,-2-1 0 0 0,-1 0 0 0 0,-2-2 1 0 0,0 0-1 0 0,-3 0 0 0 0,4-16-194 0 0,1-44 181 0 0,-17 93-223 0 0,0 0-128 0 0,0 8-484 0 0,-1 77 304 0 0,0 39 106 0 0,5-1 0 0 0,15 79 244 0 0,8-35-109 0 0,35 304-1418 0 0,-60-442 1426 0 0,2-7 130 0 0,-1 1-1 0 0,-2 0 1 0 0,0 0 0 0 0,-1 0 0 0 0,-1 0 0 0 0,-2 0 0 0 0,0 0-1 0 0,-1 0 1 0 0,-1-1 0 0 0,-2 0 0 0 0,0 0 0 0 0,-1 0 0 0 0,-1-1-1 0 0,-7 11-28 0 0,15-30 40 0 0,0 0 0 0 0,0 0 0 0 0,0 0 0 0 0,0-1 0 0 0,-1 1 0 0 0,1 0 0 0 0,-1-1 0 0 0,1 1 0 0 0,-1-1 0 0 0,1 0 0 0 0,-1 1 0 0 0,0-1 0 0 0,0 0 1 0 0,0 0-1 0 0,0 0 0 0 0,1 0 0 0 0,-1 0 0 0 0,0-1 0 0 0,-1 1 0 0 0,1 0 0 0 0,0-1 0 0 0,0 0 0 0 0,0 1 0 0 0,0-1 0 0 0,0 0 0 0 0,0 0 0 0 0,-1 0 0 0 0,1-1 0 0 0,0 1 0 0 0,0 0 0 0 0,0-1 0 0 0,0 1 0 0 0,0-1 0 0 0,0 0 0 0 0,0 0 0 0 0,0 0 0 0 0,0 0 0 0 0,0 0 0 0 0,0 0 0 0 0,1 0 0 0 0,-1 0 0 0 0,0-1 0 0 0,1 1 0 0 0,-1-1 0 0 0,1 1 0 0 0,0-1 0 0 0,-1 0 0 0 0,1 0 0 0 0,0 1 0 0 0,0-1 0 0 0,0 0 0 0 0,0 0 0 0 0,0 0 0 0 0,1 0 0 0 0,-1 0 0 0 0,0 0 0 0 0,1 0 0 0 0,-1-2-40 0 0,-5-22 238 0 0,0 0 0 0 0,1-1 0 0 0,2 0 0 0 0,1 0 0 0 0,1 0 0 0 0,1-1 0 0 0,1 1 0 0 0,3-8-238 0 0,0-1-56 0 0,3 1-1 0 0,0 0 0 0 0,2 0 0 0 0,2 1 0 0 0,1 0 1 0 0,2 1-1 0 0,1 1 0 0 0,16-26 57 0 0,52-64-8370 0 0,-67 103 2958 0 0,-6 7-468 0 0</inkml:trace>
</inkml:ink>
</file>

<file path=ppt/ink/ink1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4.1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0 0 0,'0'0'708'0'0,"0"0"690"0"0,0 0 436 0 0,0 0 127 0 0,0 0-63 0 0,0 0-194 0 0,0 0-234 0 0,0 0-198 0 0,0-5-211 0 0,0-15-203 0 0,0 15-191 0 0,0 5-185 0 0,4 15 909 0 0,95 180 1567 0 0,37 132-2222 0 0,-107-241-604 0 0,-19-80 1808 0 0,-6-20-1792 0 0,49-159 740 0 0,83-187-930 0 0,-119 333-1904 0 0,-9 24-3217 0 0,-1 10-4925 0 0,-6-3 3821 0 0</inkml:trace>
  <inkml:trace contextRef="#ctx0" brushRef="#br0" timeOffset="863.939">718 350 0 0 0,'0'0'611'0'0,"0"0"430"0"0,0 0 274 0 0,0 0 156 0 0,0 0-2 0 0,0 0-118 0 0,0 0-153 0 0,0 0-185 0 0,0 0-169 0 0,0 0-109 0 0,0 0-71 0 0,-2 6 475 0 0,-39 70 666 0 0,41-75-1785 0 0,-29 72 303 0 0,-3-2 1 0 0,-3-2-1 0 0,-21 29-323 0 0,36-47 81 0 0,20-50-50 0 0,0-1 20 0 0,0 0 34 0 0,0 0 55 0 0,8-13 1106 0 0,94-111 155 0 0,142-107-1278 0 0,-218 216-631 0 0,-25 41-32 0 0,-25 110 502 0 0,40 7 233 0 0,-15-142-145 0 0,-1-1 0 0 0,1 1 0 0 0,-1-1 0 0 0,1 1-1 0 0,-1 0 1 0 0,0-1 0 0 0,1 1 0 0 0,-1-1 0 0 0,0 1 0 0 0,1 0-1 0 0,-1-1 1 0 0,0 1 0 0 0,0 0 0 0 0,0-1 0 0 0,1 1 0 0 0,-1 0-1 0 0,0 0 1 0 0,0-1 0 0 0,0 1 0 0 0,0 0 0 0 0,0-1 0 0 0,-1 1-1 0 0,1 0 1 0 0,0-1 0 0 0,0 1 0 0 0,0 0 0 0 0,-1-1 0 0 0,1 1-1 0 0,0 0 1 0 0,0-1 0 0 0,-1 1 0 0 0,1 0 0 0 0,-1-1 0 0 0,1 1-1 0 0,-1-1 1 0 0,1 1 0 0 0,-1-1 0 0 0,1 1 0 0 0,-1-1 0 0 0,1 1-1 0 0,-1-1 1 0 0,1 0 0 0 0,-1 1 0 0 0,0-1 0 0 0,1 0 0 0 0,-1 1-1 0 0,0-1 1 0 0,1 0 0 0 0,-1 0 0 0 0,0 0 0 0 0,1 0 0 0 0,-1 1-1 0 0,0-1 1 0 0,0 0 0 0 0,1 0 0 0 0,-1 0 0 0 0,0-1 0 0 0,1 1-1 0 0,-1 0 1 0 0,0 0 0 0 0,1 0 0 0 0,-1 0 0 0 0,0-1 0 0 0,1 1-1 0 0,-1 0 1 0 0,0-1 0 0 0,1 1 0 0 0,-1-1-50 0 0,-58-38 707 0 0,-36-61-1611 0 0,63 52-6759 0 0,27 38 1721 0 0,1 2-1558 0 0</inkml:trace>
  <inkml:trace contextRef="#ctx0" brushRef="#br0" timeOffset="2381.938">1119 67 0 0 0,'0'0'281'0'0,"0"0"484"0"0,0 0 405 0 0,0 0 304 0 0,0 0 97 0 0,0 0-137 0 0,0 0-227 0 0,0 0-176 0 0,0 0-129 0 0,0 0-80 0 0,0 0-23 0 0,0 0-15 0 0,15 0-12 0 0,118 0 2166 0 0,63-11-267 0 0,-137 7-3895 0 0,-52 4-435 0 0,-6 0-2937 0 0,-1 0-4242 0 0,0 0 6534 0 0</inkml:trace>
  <inkml:trace contextRef="#ctx0" brushRef="#br0" timeOffset="2625.971">1206 240 7098 0 0,'0'0'1421'0'0,"0"0"-591"0"0,0 0-254 0 0,0 0 151 0 0,0 0 266 0 0,0 0 183 0 0,0 0 3 0 0,0 0-73 0 0,0 0-143 0 0,0 0-159 0 0,0 0-92 0 0,0 0-97 0 0,21 5-78 0 0,70 17-73 0 0,31-19 347 0 0,-90-8-729 0 0,62-5-122 0 0,-40 4-1898 0 0,0 1-5744 0 0,-36 4-2752 0 0</inkml:trace>
</inkml:ink>
</file>

<file path=ppt/ink/ink1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8.3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43 158 3441 0 0,'0'0'879'0'0,"0"0"-166"0"0,0 0-3 0 0,0 0 183 0 0,0 0 190 0 0,0 0 37 0 0,0 0-249 0 0,0 0-331 0 0,0 0-237 0 0,0 0-102 0 0,0 0 27 0 0,0 8 66 0 0,2 33 249 0 0,1 15 323 0 0,-2 1-1 0 0,-3 0 1 0 0,-9 55-866 0 0,-2 27 726 0 0,12-139-675 0 0,1 0 1 0 0,0 0-1 0 0,-1-1 1 0 0,1 1-1 0 0,0 0 0 0 0,-1 0 1 0 0,1 0-1 0 0,0 0 1 0 0,-1 0-1 0 0,1 0 1 0 0,0-1-1 0 0,-1 1 0 0 0,1 0 1 0 0,-1 0-1 0 0,1 0 1 0 0,0 0-1 0 0,-1 0 1 0 0,1 0-1 0 0,0 0 0 0 0,-1 1 1 0 0,1-1-1 0 0,-1 0 1 0 0,1 0-1 0 0,0 0 0 0 0,-1 0 1 0 0,1 0-1 0 0,0 0 1 0 0,-1 1-1 0 0,1-1 1 0 0,0 0-1 0 0,-1 0 0 0 0,1 1 1 0 0,0-1-1 0 0,0 0 1 0 0,-1 0-1 0 0,1 1 1 0 0,0-1-1 0 0,0 0 0 0 0,0 1 1 0 0,-1-1-1 0 0,1 0 1 0 0,0 1-1 0 0,0-1 0 0 0,0 0 1 0 0,0 1-1 0 0,0-1 1 0 0,0 0-1 0 0,-1 1 1 0 0,1-1-1 0 0,0 1 0 0 0,0-1 1 0 0,0 0-1 0 0,0 1 1 0 0,0-1-1 0 0,1 1 1 0 0,-1-1-1 0 0,0 0 0 0 0,0 1 1 0 0,0-1-1 0 0,0 0 1 0 0,0 1-1 0 0,0-1-51 0 0,-7-32 2952 0 0,6 26-3550 0 0,0-20 658 0 0,1 0 0 0 0,1 0 0 0 0,2 0-1 0 0,0 1 1 0 0,2-1 0 0 0,1 1 0 0 0,0 0 0 0 0,2 0-1 0 0,1 1 1 0 0,1 0 0 0 0,1 1 0 0 0,1 0-1 0 0,1 0 1 0 0,1 2 0 0 0,1-1 0 0 0,13-13-60 0 0,-20 23-4 0 0,1-1 1 0 0,0 2-1 0 0,1-1 1 0 0,0 1 0 0 0,1 1-1 0 0,0 0 1 0 0,0 1-1 0 0,1 0 1 0 0,12-7 3 0 0,-22 15-34 0 0,0 1 0 0 0,0 0 0 0 0,0-1 0 0 0,0 1 0 0 0,0 0 0 0 0,0 1 0 0 0,0-1 0 0 0,0 0 0 0 0,0 0 0 0 0,0 1 0 0 0,0-1 0 0 0,0 1-1 0 0,0 0 1 0 0,0 0 0 0 0,0-1 0 0 0,-1 1 0 0 0,1 0 0 0 0,0 1 0 0 0,-1-1 0 0 0,1 0 0 0 0,0 0 0 0 0,-1 1 0 0 0,0-1 0 0 0,1 1 0 0 0,-1-1 0 0 0,0 1 0 0 0,0-1 0 0 0,0 1 0 0 0,0 0 0 0 0,0 0 0 0 0,0 0 0 0 0,0-1 0 0 0,-1 1 0 0 0,1 0 0 0 0,0 0 0 0 0,-1 0 0 0 0,0 0 0 0 0,0 0 0 0 0,1 0 0 0 0,-1 0-1 0 0,0 0 1 0 0,0 0 0 0 0,-1 0 0 0 0,1 0 0 0 0,0 0 0 0 0,-1 0 0 0 0,1 0 34 0 0,5 24-419 0 0,27 29-4020 0 0,3-34-7524 0 0,-30-20 8774 0 0</inkml:trace>
  <inkml:trace contextRef="#ctx0" brushRef="#br0" timeOffset="832.971">507 419 1648 0 0,'0'0'1727'0'0,"0"0"-398"0"0,0 0 31 0 0,0 0 232 0 0,0 0 135 0 0,0 0-10 0 0,0 0-130 0 0,0 0-192 0 0,0 0-159 0 0,0 0-144 0 0,0 0-176 0 0,0 0-133 0 0,0 0-99 0 0,29 1-100 0 0,90 2-71 0 0,-57-22 158 0 0,-53 11-540 0 0,5-2-46 0 0,-1-1 0 0 0,0-1 0 0 0,0 0-1 0 0,-1-1 1 0 0,-1 0 0 0 0,0-1 0 0 0,-1 0 0 0 0,0-1-1 0 0,-1 0 1 0 0,-1-1 0 0 0,0 0 0 0 0,-2 0-1 0 0,1 0 1 0 0,-2-1 0 0 0,0 0 0 0 0,0-4-85 0 0,-5 20-42 0 0,1 0 1 0 0,-1 1 0 0 0,1-1-1 0 0,-1 0 1 0 0,0 0 0 0 0,1 1 0 0 0,-1-1-1 0 0,0 0 1 0 0,0 0 0 0 0,0 0-1 0 0,1 0 1 0 0,-1 0 0 0 0,0 1-1 0 0,0-1 1 0 0,0 0 0 0 0,0 0-1 0 0,-1 0 1 0 0,1 0 0 0 0,0 0 0 0 0,0 1-1 0 0,0-1 1 0 0,-1 0 0 0 0,1 0-1 0 0,0 0 1 0 0,-1 1 0 0 0,1-1-1 0 0,0 0 1 0 0,-1 0 0 0 0,1 1-1 0 0,-1-1 1 0 0,0 0 0 0 0,1 1 0 0 0,-1-1-1 0 0,1 1 1 0 0,-1-1 0 0 0,0 1-1 0 0,0-1 1 0 0,1 1 0 0 0,-1-1-1 0 0,0 1 1 0 0,0 0 0 0 0,1-1-1 0 0,-1 1 1 0 0,0 0 0 0 0,0 0-1 0 0,0-1 1 0 0,0 1 0 0 0,1 0 0 0 0,-1 0-1 0 0,0 0 1 0 0,0 0 0 0 0,0 0-1 0 0,0 0 1 0 0,0 0 0 0 0,1 1-1 0 0,-1-1 1 0 0,0 0 0 0 0,0 0-1 0 0,0 1 1 0 0,0-1 41 0 0,-48 29-2060 0 0,41-23 2075 0 0,0 0-1 0 0,1 0 1 0 0,-1 1-1 0 0,1 0 1 0 0,0 0-1 0 0,1 1 0 0 0,0 0 1 0 0,0 0-1 0 0,1 1 1 0 0,0-1-1 0 0,0 1 1 0 0,1 0-1 0 0,0 0 0 0 0,1 1 1 0 0,0-1-1 0 0,0 1 1 0 0,1-1-1 0 0,0 1 1 0 0,1 0-1 0 0,0 0 0 0 0,0 0 1 0 0,1 3-15 0 0,4-7 69 0 0,-1 0 1 0 0,1-1-1 0 0,0 1 1 0 0,0-1 0 0 0,1 0-1 0 0,-1 0 1 0 0,1-1-1 0 0,0 0 1 0 0,0 1-1 0 0,1-2 1 0 0,-1 1 0 0 0,1-1-1 0 0,0 1 1 0 0,0-2-1 0 0,0 1 1 0 0,0-1-1 0 0,0 0 1 0 0,1 0-1 0 0,-1 0 1 0 0,1-1 0 0 0,-1 0-1 0 0,1 0 1 0 0,-1-1-1 0 0,1 0 1 0 0,2 0-70 0 0,6 2 152 0 0,0-1 0 0 0,0-1 0 0 0,0 0 0 0 0,0-1 0 0 0,0 0 0 0 0,0-1-1 0 0,0-1 1 0 0,0 0 0 0 0,0-1 0 0 0,-1-1 0 0 0,0 0 0 0 0,0-1 0 0 0,0-1 0 0 0,-1 0 0 0 0,0-1 0 0 0,3-2-152 0 0,5-6 6 0 0,0 0 1 0 0,-1-1-1 0 0,-1-1 0 0 0,0-1 1 0 0,-2-1-1 0 0,0-1 0 0 0,-1 0 1 0 0,0-4-7 0 0,-15 25-32 0 0,0 0 0 0 0,0-1 0 0 0,0 1 1 0 0,-1-1-1 0 0,1 0 0 0 0,0 1 0 0 0,0-1 1 0 0,-1 1-1 0 0,1-1 0 0 0,-1 0 0 0 0,1 0 0 0 0,-1 1 1 0 0,1-1-1 0 0,-1 0 0 0 0,1 0 0 0 0,-1 0 1 0 0,1 0-1 0 0,-1 1 0 0 0,0-1 0 0 0,0 0 1 0 0,1 0-1 0 0,-1 0 0 0 0,0 0 0 0 0,0 0 0 0 0,0 0 1 0 0,0 0-1 0 0,0 0 0 0 0,0 0 0 0 0,0 0 1 0 0,-1 1-1 0 0,1-1 0 0 0,0 0 0 0 0,0 0 1 0 0,-1 0-1 0 0,1 0 0 0 0,-1 0 0 0 0,1 1 1 0 0,0-1-1 0 0,-1 0 0 0 0,0 0 0 0 0,1 0 0 0 0,-1 1 1 0 0,1-1-1 0 0,-1 0 0 0 0,0 1 0 0 0,1-1 1 0 0,-1 1-1 0 0,0-1 0 0 0,0 1 0 0 0,0-1 1 0 0,1 1-1 0 0,-1-1 0 0 0,0 1 0 0 0,0 0 0 0 0,0 0 1 0 0,0-1-1 0 0,0 1 0 0 0,0 0 0 0 0,0 0 1 0 0,1 0-1 0 0,-1 0 0 0 0,0 0 0 0 0,0 0 1 0 0,0 0-1 0 0,0 0 0 0 0,0 0 0 0 0,0 1 32 0 0,-5 1-107 0 0,1 1 0 0 0,0 0 0 0 0,0 1 0 0 0,0-1 0 0 0,0 1 0 0 0,0 0 0 0 0,1 0 0 0 0,-1 1 0 0 0,1-1 0 0 0,0 1-1 0 0,1 0 1 0 0,-1 0 0 0 0,1 0 0 0 0,0 1 107 0 0,0-3 1 0 0,0 0 0 0 0,0 1 0 0 0,0 0 0 0 0,1 0 0 0 0,-1 0 0 0 0,1 0 0 0 0,0 0 0 0 0,0 0 0 0 0,0 1 0 0 0,1-1 0 0 0,0 0 0 0 0,0 1 0 0 0,0-1 0 0 0,0 1 0 0 0,0 0 0 0 0,1-1 0 0 0,0 1 0 0 0,0 0 0 0 0,0-1 0 0 0,1 1 0 0 0,0-1 0 0 0,0 1 0 0 0,0 0 0 0 0,0-1 0 0 0,1 0 0 0 0,-1 1 0 0 0,1-1 0 0 0,0 0 0 0 0,0 0 0 0 0,1 0 0 0 0,-1 0 0 0 0,1 0 0 0 0,0-1 0 0 0,0 1 0 0 0,0-1-1 0 0,1 0 1 0 0,-1 1 0 0 0,1-2 0 0 0,0 1 0 0 0,0 0 0 0 0,0-1 0 0 0,0 0 0 0 0,0 0 0 0 0,0 0 0 0 0,1 0-1 0 0,7 2 140 0 0,1-1-1 0 0,0-1 0 0 0,1 0 1 0 0,-1 0-1 0 0,0-1 0 0 0,0-1 1 0 0,1 0-1 0 0,-1-1 1 0 0,0-1-1 0 0,0 0 0 0 0,0 0 1 0 0,0-2-1 0 0,0 1 0 0 0,0-2 1 0 0,-1 1-1 0 0,0-2 0 0 0,0 0 1 0 0,0 0-1 0 0,5-5-139 0 0,9-7 135 0 0,0-1-1 0 0,-1-1 1 0 0,-1-2 0 0 0,-1 0-1 0 0,-1-2 1 0 0,-1 0-1 0 0,10-16-134 0 0,-26 33-6 0 0,1-1 0 0 0,-2 0-1 0 0,1 0 1 0 0,-1 0 0 0 0,0 0-1 0 0,-1-1 1 0 0,0 0 0 0 0,0 0-1 0 0,-1 1 1 0 0,0-1 0 0 0,-1-1-1 0 0,0 1 1 0 0,0 0 0 0 0,-1 0-1 0 0,0 0 1 0 0,-1-8 6 0 0,0 16-20 0 0,0 0 1 0 0,0 0-1 0 0,-1 0 0 0 0,1 0 1 0 0,0 1-1 0 0,0-1 0 0 0,0 0 1 0 0,0 1-1 0 0,-1-1 0 0 0,1 1 0 0 0,0-1 1 0 0,-1 1-1 0 0,1 0 0 0 0,0-1 1 0 0,-1 1-1 0 0,1 0 0 0 0,-1 0 1 0 0,1 0-1 0 0,0 0 0 0 0,-1 0 1 0 0,1 0-1 0 0,-1 1 0 0 0,1-1 1 0 0,0 0-1 0 0,-1 1 0 0 0,1-1 1 0 0,0 1-1 0 0,0-1 0 0 0,-1 1 0 0 0,1-1 1 0 0,0 1-1 0 0,0 0 0 0 0,0 0 1 0 0,0 0-1 0 0,0 0 0 0 0,0 0 1 0 0,0 0-1 0 0,0 0 0 0 0,0 0 1 0 0,0 0-1 0 0,0 0 0 0 0,1 0 1 0 0,-1 0-1 0 0,0 1 0 0 0,1-1 1 0 0,-1 1 18 0 0,-13 14-17 0 0,0 1 0 0 0,1 1-1 0 0,1 1 1 0 0,0-1-1 0 0,2 2 1 0 0,0 0-1 0 0,1 0 1 0 0,1 0-1 0 0,1 1 1 0 0,1 0-1 0 0,1 1 1 0 0,1 0-1 0 0,-2 19 19 0 0,7-33 1 0 0,0-1-1 0 0,0 0 1 0 0,1 0-1 0 0,-1 0 0 0 0,2 0 1 0 0,-1-1-1 0 0,1 1 1 0 0,0 0-1 0 0,0-1 0 0 0,1 0 1 0 0,0 0-1 0 0,0 0 1 0 0,0 0-1 0 0,1-1 0 0 0,0 1 1 0 0,0-1-1 0 0,0 0 1 0 0,1-1-1 0 0,-1 1 0 0 0,2-1 0 0 0,60 39-2148 0 0,-1-13-6965 0 0,-54-26-442 0 0</inkml:trace>
</inkml:ink>
</file>

<file path=ppt/ink/ink1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14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765 468 0 0 0,'0'0'786'0'0,"0"0"36"0"0,0 0 24 0 0,0 0 74 0 0,0 0 123 0 0,0 0 141 0 0,0 0 126 0 0,0 0 34 0 0,0 0-49 0 0,7 12-80 0 0,19 37-117 0 0,-16 29 1371 0 0,38 221-623 0 0,-17-226-1723 0 0,-30-73-29 0 0,0 1 0 0 0,0-1 1 0 0,-1 0-1 0 0,1 0 0 0 0,0 0 0 0 0,0 0 1 0 0,0 0-1 0 0,0 0 0 0 0,0 0 1 0 0,-1 0-1 0 0,1 0 0 0 0,0-1 0 0 0,0 1 1 0 0,0 0-1 0 0,0 0 0 0 0,-1-1 0 0 0,1 1 1 0 0,0-1-1 0 0,0 1 0 0 0,-1-1 0 0 0,1 1 1 0 0,0-1-1 0 0,-1 1 0 0 0,1-1 1 0 0,0 1-1 0 0,-1-1 0 0 0,1 0 0 0 0,-1 1 1 0 0,1-1-1 0 0,-1 0 0 0 0,1 0 0 0 0,-1 1 1 0 0,0-1-1 0 0,1 0 0 0 0,-1 0 1 0 0,0 0-1 0 0,0 0 0 0 0,1 1 0 0 0,-1-1 1 0 0,0 0-1 0 0,0 0 0 0 0,0 0 0 0 0,0 0 1 0 0,0 0-1 0 0,0 0-94 0 0,1-3-5 0 0,68-162 1809 0 0,-67 162-1791 0 0,47-99-42 0 0,-3-2 0 0 0,-6-3 1 0 0,-3-5 28 0 0,-26 33-2769 0 0,-11 79 909 0 0,0 1-2001 0 0,0 5 1004 0 0,-1 3-2282 0 0,-1-3-644 0 0</inkml:trace>
  <inkml:trace contextRef="#ctx0" brushRef="#br0" timeOffset="302.835">1200 788 8178 0 0,'0'0'1561'0'0,"0"0"-586"0"0,0 0-276 0 0,0 0 188 0 0,0 0 201 0 0,0 0 71 0 0,0 0-160 0 0,0 0-264 0 0,0 0-212 0 0,0 0-142 0 0,0 0-76 0 0,0 0-54 0 0,-4 31-43 0 0,-9 96-42 0 0,6 65 538 0 0,-2-148-811 0 0,8-41-1158 0 0,1-8-6894 0 0,1 0 3417 0 0,-1 1 196 0 0</inkml:trace>
  <inkml:trace contextRef="#ctx0" brushRef="#br0" timeOffset="784.36">1130 759 3465 0 0,'0'0'1579'0'0,"0"0"-192"0"0,0 0-67 0 0,0 0 67 0 0,0 0-51 0 0,0 0-213 0 0,0 0-253 0 0,0 0-186 0 0,0 0-80 0 0,0 0-17 0 0,0 0-22 0 0,0 0-2 0 0,17-1 16 0 0,116-9 1148 0 0,-10 6-167 0 0,-121 5-1537 0 0,-1 1 0 0 0,0-1 0 0 0,0 1 0 0 0,0-1 0 0 0,0 1-1 0 0,0-1 1 0 0,0 1 0 0 0,0 0 0 0 0,0-1 0 0 0,-1 1 0 0 0,1 0 0 0 0,0 0 0 0 0,-1-1 0 0 0,0 1-1 0 0,1 0 1 0 0,-1 0 0 0 0,0 0 0 0 0,0 0 0 0 0,0 0 0 0 0,0-1 0 0 0,0 1 0 0 0,-1 0 0 0 0,1 0-1 0 0,0 0 1 0 0,-1 0 0 0 0,1-1 0 0 0,-1 1 0 0 0,0 0 0 0 0,0 0 0 0 0,0-1 0 0 0,0 2-23 0 0,-80 125 738 0 0,81-125-751 0 0,-1 0 0 0 0,1 0 0 0 0,0 1 0 0 0,0-1 1 0 0,0 0-1 0 0,0 0 0 0 0,0 1 0 0 0,1-1 0 0 0,0 0 0 0 0,-1 0 0 0 0,1 0 0 0 0,0 0 0 0 0,1 0 0 0 0,-1 0 0 0 0,0 0 0 0 0,1 0 0 0 0,0 0 0 0 0,0-1 0 0 0,0 1 0 0 0,0 0 0 0 0,0-1 0 0 0,0 0 0 0 0,0 1 0 0 0,1-1 0 0 0,-1 0 0 0 0,1 0 0 0 0,0-1 0 0 0,0 1 13 0 0,10 10-1 0 0,10 8 23 0 0,-20-18-16 0 0,0 0-1 0 0,0 0 1 0 0,0 0 0 0 0,0 1-1 0 0,0-1 1 0 0,-1 1 0 0 0,0-1 0 0 0,1 1-1 0 0,-1 0 1 0 0,0 0 0 0 0,0 0-1 0 0,0 0 1 0 0,-1 0 0 0 0,1 1-1 0 0,-1-1 1 0 0,0 0 0 0 0,0 1-1 0 0,0-1 1 0 0,0 1 0 0 0,0-1-1 0 0,-1 1 1 0 0,1 1-6 0 0,-1-2 23 0 0,0 1 0 0 0,0 0 0 0 0,0-1 0 0 0,-1 1-1 0 0,1 0 1 0 0,-1-1 0 0 0,0 1 0 0 0,0-1 0 0 0,0 1 0 0 0,0-1 0 0 0,0 0 0 0 0,-1 1 0 0 0,0-1-1 0 0,0 0 1 0 0,0 0 0 0 0,0 0 0 0 0,0 0 0 0 0,0 0 0 0 0,-1 0 0 0 0,1-1 0 0 0,-1 1 0 0 0,0-1-1 0 0,0 0 1 0 0,0 0 0 0 0,-2 1-23 0 0,-4 3-81 0 0,0 0-1 0 0,0-1 1 0 0,-1 0 0 0 0,1-1-1 0 0,-1 0 1 0 0,0 0 0 0 0,0-1-1 0 0,0-1 1 0 0,-1 0 0 0 0,1 0-1 0 0,-1-1 1 0 0,1 0 0 0 0,-1-1-1 0 0,0 0 1 0 0,1 0 0 0 0,-8-2 81 0 0,-20-14-3970 0 0,16 0-4939 0 0,15 8 1950 0 0</inkml:trace>
  <inkml:trace contextRef="#ctx0" brushRef="#br0" timeOffset="-867.068">379 501 0 0 0,'0'0'990'0'0,"0"0"386"0"0,0 0 287 0 0,0 0 107 0 0,0 0-81 0 0,0 0-151 0 0,0 0-182 0 0,0 0-165 0 0,0 0-127 0 0,2-10-85 0 0,9-32-67 0 0,-12 41-778 0 0,1-1 0 0 0,-1 1 0 0 0,0 0 0 0 0,1-1 0 0 0,-1 1 0 0 0,0 0 0 0 0,0 0 0 0 0,0 0 0 0 0,0 0 1 0 0,0 0-1 0 0,0 0 0 0 0,0 0 0 0 0,-1 0 0 0 0,1 0 0 0 0,0 0 0 0 0,-1 1 0 0 0,1-1 0 0 0,0 0 0 0 0,-1 1 0 0 0,1-1 0 0 0,0 1 0 0 0,-1 0 0 0 0,1-1 0 0 0,-1 1 0 0 0,1 0 0 0 0,-1 0 0 0 0,1 0 0 0 0,-1 0 0 0 0,1 0 0 0 0,-1 0 0 0 0,0 1-134 0 0,-15 0 117 0 0,1 2 0 0 0,-1 0 1 0 0,1 1-1 0 0,0 1 1 0 0,0 1-1 0 0,0 0 1 0 0,1 0-1 0 0,0 2 0 0 0,-8 5-117 0 0,-29 13 169 0 0,-68 35 255 0 0,119-60-427 0 0,0-1 0 0 0,0 0 0 0 0,1 1 0 0 0,-1-1 0 0 0,0 1 0 0 0,0-1 0 0 0,1 1-1 0 0,-1-1 1 0 0,1 1 0 0 0,-1-1 0 0 0,0 1 0 0 0,1 0 0 0 0,-1-1 0 0 0,1 1 0 0 0,-1 0-1 0 0,1-1 1 0 0,0 1 0 0 0,-1 0 0 0 0,1 0 0 0 0,0-1 0 0 0,-1 1 0 0 0,1 0 0 0 0,0 0-1 0 0,0 0 1 0 0,0-1 0 0 0,0 1 0 0 0,0 0 0 0 0,0 0 0 0 0,0 0 0 0 0,0 0 0 0 0,0-1 0 0 0,0 1-1 0 0,0 0 1 0 0,0 0 0 0 0,1 0 0 0 0,-1-1 0 0 0,0 1 0 0 0,1 0 0 0 0,-1 0 0 0 0,0-1-1 0 0,1 1 1 0 0,-1 0 0 0 0,1-1 0 0 0,-1 1 0 0 0,1 0 0 0 0,0-1 0 0 0,-1 1 0 0 0,1-1 0 0 0,-1 1-1 0 0,1-1 1 0 0,0 1 0 0 0,0-1 0 0 0,-1 1 3 0 0,42 16 47 0 0,127 5 431 0 0,-168-22-476 0 0,1 0-1 0 0,-1 0 1 0 0,0 0-1 0 0,0 0 1 0 0,1 1-1 0 0,-1-1 1 0 0,0 0-1 0 0,0 1 1 0 0,0-1-1 0 0,1 0 0 0 0,-1 1 1 0 0,0-1-1 0 0,0 1 1 0 0,0 0-1 0 0,0-1 1 0 0,0 1-1 0 0,0 0 1 0 0,0 0-1 0 0,0 0 1 0 0,0-1-1 0 0,-1 1 0 0 0,1 0 1 0 0,0 0-1 0 0,0 0 1 0 0,-1 0-1 0 0,1 1 1 0 0,-1-1-1 0 0,1 0 1 0 0,-1 0-1 0 0,1 0 1 0 0,-1 0-1 0 0,0 1 1 0 0,1-1-1 0 0,-1 0 0 0 0,0 0 1 0 0,0 0-1 0 0,0 1 1 0 0,0-1-1 0 0,0 0 1 0 0,0 0-1 0 0,0 1 1 0 0,-1-1-1 0 0,1 0 1 0 0,0 0-1 0 0,-1 0 0 0 0,1 1 1 0 0,-1-1-1 0 0,1 0-1 0 0,-38 53 230 0 0,-1-18-146 0 0,23-24-70 0 0,1 1 1 0 0,0 1-1 0 0,1 0 1 0 0,0 1-1 0 0,1 1 1 0 0,1 0-1 0 0,1 1 1 0 0,0 0-1 0 0,1 1 1 0 0,-4 11-15 0 0,13-27 2 0 0,0 1 0 0 0,1 0 0 0 0,-1-1 0 0 0,1 1 0 0 0,0 0 0 0 0,0 0 0 0 0,0 0 0 0 0,0-1 0 0 0,0 1 0 0 0,0 0 0 0 0,1 0 0 0 0,-1-1 0 0 0,1 1 0 0 0,0 0 0 0 0,0-1 0 0 0,0 1 0 0 0,0-1 0 0 0,1 1 0 0 0,-1-1 0 0 0,1 0 0 0 0,-1 1 0 0 0,1-1 0 0 0,0 0 0 0 0,0 0 0 0 0,0 0 0 0 0,0 0 0 0 0,0-1 0 0 0,0 1 0 0 0,0 0 0 0 0,1-1 0 0 0,-1 1 0 0 0,0-1 0 0 0,1 0 0 0 0,0 0 0 0 0,1 1-2 0 0,96 23 168 0 0,-23-33-1341 0 0,-45-32-6474 0 0,-25 15-452 0 0,-6 17 3559 0 0</inkml:trace>
  <inkml:trace contextRef="#ctx0" brushRef="#br0" timeOffset="-531.171">69 280 2377 0 0,'0'0'621'0'0,"0"0"-122"0"0,0 0 90 0 0,0 0 350 0 0,0 0 455 0 0,0 0 233 0 0,0 0-67 0 0,0 0-173 0 0,0 0-225 0 0,0 0-189 0 0,0 0-125 0 0,0 0-100 0 0,11 35-55 0 0,35 109-63 0 0,3 39 1396 0 0,-32-25-1270 0 0,-7 1 1 0 0,-8 88-757 0 0,-2-223 6 0 0,2 108-791 0 0,6-105-1169 0 0,-4-19-1381 0 0,0-2-3678 0 0,-2-6 508 0 0</inkml:trace>
  <inkml:trace contextRef="#ctx0" brushRef="#br0" timeOffset="2420.965">609 240 0 0 0,'0'0'127'0'0,"0"0"438"0"0,0 0 223 0 0,0 0 60 0 0,0 0 6 0 0,0 0-16 0 0,0 0-22 0 0,0 0 13 0 0,0 0 38 0 0,4-11 23 0 0,15-33 11 0 0,7 32 3165 0 0,-21 12-3347 0 0,110 12 3990 0 0,150-20-2610 0 0,-145-3-1743 0 0,-121 9-253 0 0,1 0 0 0 0,-1 0 0 0 0,1 0 0 0 0,-1 1 0 0 0,0-1 0 0 0,0 0 0 0 0,0 0 0 0 0,0 0 0 0 0,0 1 0 0 0,0-1 0 0 0,0 1 0 0 0,-1-1 0 0 0,1 1 0 0 0,-1-1 0 0 0,1 1 0 0 0,-1 0 0 0 0,1-1 0 0 0,-1 1-1 0 0,0 0 1 0 0,1 0 0 0 0,-1 0 0 0 0,0 1 0 0 0,0-1 0 0 0,0 0 0 0 0,-1 0-103 0 0,-82-47 16 0 0,-14-3-6 0 0,99 51-48 0 0,-1 0 1 0 0,1 0 0 0 0,-1 0-1 0 0,1 0 1 0 0,-1 0 0 0 0,1 0 0 0 0,-1 0-1 0 0,1-1 1 0 0,-1 1 0 0 0,1 0-1 0 0,0 0 1 0 0,-1-1 0 0 0,1 1 0 0 0,-1 0-1 0 0,1-1 1 0 0,0 1 0 0 0,-1 0 0 0 0,1-1-1 0 0,0 1 1 0 0,-1 0 0 0 0,1-1-1 0 0,0 1 1 0 0,0-1 0 0 0,-1 1 0 0 0,1-1-1 0 0,0 1 1 0 0,0-1 0 0 0,0 1-1 0 0,0-1 1 0 0,0 1 0 0 0,0-1 0 0 0,-1 1-1 0 0,1-1 1 0 0,0 1 0 0 0,0-1-1 0 0,1 1 1 0 0,-1-1 0 0 0,0 1 0 0 0,0-1-1 0 0,0 1 1 0 0,0 0 0 0 0,0-1 0 0 0,0 1-1 0 0,1-1 1 0 0,-1 1 0 0 0,0-1-1 0 0,0 1 1 0 0,1-1 0 0 0,-1 1 0 0 0,0 0-1 0 0,1-1 1 0 0,-1 1 0 0 0,0 0-1 0 0,1-1 1 0 0,-1 1 0 0 0,0 0 0 0 0,1-1-1 0 0,-1 1 1 0 0,1 0 0 0 0,-1 0-1 0 0,1 0 1 0 0,-1-1 0 0 0,1 1 0 0 0,-1 0-1 0 0,1 0 1 0 0,-1 0 0 0 0,1 0 0 0 0,-1 0-1 0 0,1 0 1 0 0,-1 0 37 0 0,41-7-4605 0 0,4 6-4909 0 0,-29 1 3371 0 0</inkml:trace>
  <inkml:trace contextRef="#ctx0" brushRef="#br0" timeOffset="2836.641">1535 442 5465 0 0,'0'0'963'0'0,"0"0"-140"0"0,0 0 189 0 0,0 0 358 0 0,0 0 201 0 0,0 0-119 0 0,0 0-346 0 0,0 0-337 0 0,0 0-227 0 0,0 0-81 0 0,0 0 4 0 0,0 0 33 0 0,8 1 58 0 0,3 0-363 0 0,27 2 508 0 0,1-1-1 0 0,0-2 1 0 0,0-1-1 0 0,-1-3 0 0 0,6-1-700 0 0,246-47-78 0 0,-263 48-376 0 0,10-2-826 0 0,-13 5-3077 0 0,-23 1 1545 0 0,-2 0-2154 0 0,-4 1 2058 0 0,-2 2-985 0 0</inkml:trace>
  <inkml:trace contextRef="#ctx0" brushRef="#br0" timeOffset="3036.965">1647 671 5993 0 0,'0'0'1093'0'0,"0"0"29"0"0,0 0 357 0 0,0 0 286 0 0,0 0-38 0 0,0 0-331 0 0,0 0-382 0 0,0 0-296 0 0,0 0-236 0 0,34 1-181 0 0,107 3-118 0 0,-8-18-155 0 0,-90 4-309 0 0,61-11-2343 0 0,-35 6-3413 0 0,-54 11 3689 0 0,6 0-3663 0 0</inkml:trace>
  <inkml:trace contextRef="#ctx0" brushRef="#br0" timeOffset="3337.213">2606 295 4785 0 0,'0'0'1332'0'0,"0"0"-121"0"0,0 0 75 0 0,0 0 98 0 0,0 0-26 0 0,0 0-185 0 0,0 0-304 0 0,0 0-267 0 0,0 0-172 0 0,0 0-120 0 0,-33 18-48 0 0,-103 58-14 0 0,131-74-223 0 0,0 0 0 0 0,1 1-1 0 0,-1 0 1 0 0,1 0 0 0 0,-1 0 0 0 0,1 1 0 0 0,0-1-1 0 0,0 1 1 0 0,1 0 0 0 0,-1 0 0 0 0,1 0 0 0 0,0 0-1 0 0,0 1 1 0 0,0 0 0 0 0,0 0-25 0 0,-3 6 79 0 0,1 0-6 0 0,-1 0 1 0 0,1 0-1 0 0,1 0 1 0 0,0 1 0 0 0,1-1-1 0 0,0 1 1 0 0,1 0-1 0 0,0 0 1 0 0,0 12-74 0 0,2-19 34 0 0,0-1 0 0 0,0 1-1 0 0,0 0 1 0 0,1 0 0 0 0,0 0 0 0 0,0-1 0 0 0,0 1 0 0 0,0 0 0 0 0,1-1-1 0 0,-1 1 1 0 0,1-1 0 0 0,1 1 0 0 0,-1-1 0 0 0,0 0 0 0 0,1 0-1 0 0,0 0 1 0 0,0 0 0 0 0,0-1 0 0 0,0 1 0 0 0,1-1 0 0 0,0 0-1 0 0,-1 0 1 0 0,1 0 0 0 0,0 0 0 0 0,5 2-34 0 0,2-1 210 0 0,0 0-1 0 0,0 0 1 0 0,1-1-1 0 0,-1-1 1 0 0,1 1-1 0 0,0-2 1 0 0,0 0 0 0 0,-1 0-1 0 0,1-1 1 0 0,0-1-1 0 0,0 0 1 0 0,0 0-1 0 0,-1-1 1 0 0,1-1 0 0 0,0 0-1 0 0,-1-1 1 0 0,0 0-1 0 0,0 0 1 0 0,0-1-1 0 0,-1-1 1 0 0,1 0 0 0 0,-1 0-1 0 0,-1-1 1 0 0,1 0-1 0 0,-1-1 1 0 0,1-1-210 0 0,-2 1 1 0 0,0 0 0 0 0,0 0-1 0 0,-1 0 1 0 0,0-1 0 0 0,0 0 0 0 0,-1-1 0 0 0,0 0 0 0 0,-1 1-1 0 0,0-2 1 0 0,-1 1 0 0 0,0 0 0 0 0,-1-1 0 0 0,0 0 0 0 0,0 0-1 0 0,-1 0 1 0 0,-1 0 0 0 0,0 0 0 0 0,0-2-1 0 0,-22-92-5165 0 0,-22 49-7115 0 0,30 47 7052 0 0</inkml:trace>
  <inkml:trace contextRef="#ctx0" brushRef="#br0" timeOffset="3703.092">2269 299 0 0 0,'0'0'1338'0'0,"0"0"379"0"0,0 0 165 0 0,0 0-92 0 0,0 0-261 0 0,0 0-248 0 0,0 0-181 0 0,0 0-55 0 0,0 0 5 0 0,0 0 44 0 0,-2 4 2240 0 0,115 54 2494 0 0,-31-13-4968 0 0,104 58-21 0 0,-26-13-569 0 0,37 18-3640 0 0,-170-97 714 0 0,-8-4-3292 0 0,-4-3-5395 0 0</inkml:trace>
</inkml:ink>
</file>

<file path=ppt/ink/ink1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04.0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0 0 0,'0'0'1002'0'0,"0"0"457"0"0,0 0 245 0 0,0 0-12 0 0,0 0-169 0 0,0 0-216 0 0,0 0-191 0 0,0 0-98 0 0,0 0-34 0 0,0 0 16 0 0,0 0 33 0 0,18-22 4282 0 0,38-27-2581 0 0,109-100-1487 0 0,-140 193-1184 0 0,6 47 398 0 0,-28-81-540 0 0,1-1-1 0 0,0 1 0 0 0,0-1 0 0 0,1 0 1 0 0,0 0-1 0 0,0-1 0 0 0,1 1 0 0 0,0-1 1 0 0,1-1-1 0 0,6 8 80 0 0,-2-14-3603 0 0,-7-2-4885 0 0,-2 1-2282 0 0</inkml:trace>
</inkml:ink>
</file>

<file path=ppt/ink/ink1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04.0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341 63 0 0 0,'0'0'1391'0'0,"0"0"464"0"0,0 0 188 0 0,0 0-36 0 0,0 0-137 0 0,0 0-166 0 0,0 0-166 0 0,0 0-167 0 0,6-7 3134 0 0,-50 51-1508 0 0,-113 162-2067 0 0,17-73-831 0 0,140-133-122 0 0,1 0 1 0 0,-1 0-1 0 0,0 0 0 0 0,1 0 1 0 0,-1 0-1 0 0,0 0 0 0 0,1 0 0 0 0,-1 0 1 0 0,0 1-1 0 0,1-1 0 0 0,-1 0 1 0 0,0 0-1 0 0,0 0 0 0 0,1 1 1 0 0,-1-1-1 0 0,0 0 0 0 0,0 0 0 0 0,1 1 1 0 0,-1-1-1 0 0,0 0 0 0 0,0 0 1 0 0,0 1-1 0 0,1-1 0 0 0,-1 0 0 0 0,0 1 1 0 0,0-1-1 0 0,0 0 0 0 0,0 1 1 0 0,0-1-1 0 0,0 0 0 0 0,0 1 1 0 0,0-1-1 0 0,0 0 0 0 0,0 1 0 0 0,0-1 1 0 0,0 0-1 0 0,0 1 0 0 0,0-1 1 0 0,0 0-1 0 0,0 1 0 0 0,0-1 1 0 0,0 0-1 0 0,0 1 0 0 0,0-1 0 0 0,-1 0 23 0 0,12 0-402 0 0,0-12-4247 0 0,-9 2-7567 0 0,-2 10 8195 0 0</inkml:trace>
  <inkml:trace contextRef="#ctx0" brushRef="#br0" timeOffset="1">1 1 752 0 0,'0'0'1645'0'0,"0"0"87"0"0,0 0 216 0 0,0 0 231 0 0,0 0 70 0 0,0 0-189 0 0,0 0-382 0 0,0 0-419 0 0,0 0-357 0 0,0 0-248 0 0,0 0-154 0 0,0 0-70 0 0,8 16 1070 0 0,98 126 2736 0 0,41 82-2707 0 0,-125-195-1381 0 0,-21-28-136 0 0,0-1-22 0 0,-1 0 10 0 0,0 0-6 0 0,0 0-3 0 0,0 0-10 0 0,0 0-29 0 0,0 0-69 0 0,-10-34-3715 0 0,5 23 368 0 0,1-2-4390 0 0,3 8-2200 0 0</inkml:trace>
</inkml:ink>
</file>

<file path=ppt/ink/ink1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04.0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334 483 0 0 0,'0'0'595'0'0,"0"0"625"0"0,0 0 308 0 0,0 0 33 0 0,0 0-173 0 0,0 0-236 0 0,0 0-138 0 0,0 0-57 0 0,0 0-8 0 0,3-3 6748 0 0,-35 36-6027 0 0,-166 212-338 0 0,111-145-1233 0 0,67-67-2304 0 0,42-44-12804 0 0,-20 8 11061 0 0</inkml:trace>
  <inkml:trace contextRef="#ctx0" brushRef="#br0" timeOffset="1">61 409 0 0 0,'0'0'1090'0'0,"0"0"-98"0"0,0 0 136 0 0,0 0 327 0 0,0 0 239 0 0,0 0 38 0 0,0 0-268 0 0,0 0-358 0 0,0 0-299 0 0,0 0-151 0 0,0 0-49 0 0,0 0-8 0 0,-3-1-10 0 0,-6 9 1344 0 0,29 14 883 0 0,-15-18-2644 0 0,23 24 1287 0 0,-11-13-1062 0 0,-1 1 0 0 0,0 0 0 0 0,-2 2 0 0 0,0-1 0 0 0,-1 2 0 0 0,10 18-397 0 0,63 150 517 0 0,-81-177-853 0 0,13 19 476 0 0,5-23-5458 0 0,-16-20-4839 0 0,-4 13 2630 0 0</inkml:trace>
  <inkml:trace contextRef="#ctx0" brushRef="#br0" timeOffset="2">81 188 0 0 0,'0'0'1078'0'0,"0"0"427"0"0,0 0 324 0 0,0 0 60 0 0,0 0-166 0 0,0 0-200 0 0,0 0-176 0 0,0 0-129 0 0,0 0-109 0 0,0 0-83 0 0,0 0-74 0 0,1-5-76 0 0,0 1-477 0 0,0-1 0 0 0,1 1 0 0 0,-1-1 0 0 0,1 1 0 0 0,0 0-1 0 0,0-1 1 0 0,1 1 0 0 0,-1 0 0 0 0,1 1 0 0 0,0-1 0 0 0,0 0 0 0 0,0 1-1 0 0,0-1 1 0 0,0 1 0 0 0,3-2-399 0 0,139-105 1831 0 0,-143 109-1835 0 0,0 0-1 0 0,1 0 1 0 0,-1 0 0 0 0,1 0-1 0 0,-1 0 1 0 0,0 1-1 0 0,1-1 1 0 0,-1 1 0 0 0,1 0-1 0 0,-1 0 1 0 0,1 0 0 0 0,-1 0-1 0 0,1 0 1 0 0,-1 0-1 0 0,1 1 1 0 0,-1-1 0 0 0,1 1-1 0 0,-1 0 1 0 0,1 0-1 0 0,-1-1 1 0 0,1 2 4 0 0,4 4 38 0 0,0 1 1 0 0,-1 0-1 0 0,0 0 0 0 0,0 0 0 0 0,-1 1 1 0 0,0 0-1 0 0,0 0 0 0 0,0 0 0 0 0,-1 1 1 0 0,-1-1-1 0 0,3 8-38 0 0,-4-12 7 0 0,74 137 593 0 0,-40-86-1018 0 0,-24-50-4086 0 0,4-3-4429 0 0,-13-2-2037 0 0</inkml:trace>
</inkml:ink>
</file>

<file path=ppt/ink/ink1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251 82 14371 0 0,'0'0'1326'0'0,"0"0"-538"0"0,0 0-285 0 0,0 0 71 0 0,0 0 131 0 0,0 0 69 0 0,0 0-47 0 0,0 0-105 0 0,0 0-89 0 0,0 0-69 0 0,-14 33-94 0 0,-40 106-96 0 0,9 6 98 0 0,-40 189-442 0 0,33-150-3023 0 0,59-184-6452 0 0,20-34 5289 0 0,-19 24 2400 0 0,29-43-1650 0 0,-8 12 3429 0 0,-16 25 77 0 0</inkml:trace>
  <inkml:trace contextRef="#ctx0" brushRef="#br0" timeOffset="238.097">632 1 6057 0 0,'0'0'2077'0'0,"0"0"-186"0"0,0 0-87 0 0,0 0-45 0 0,0 0-114 0 0,0 0-260 0 0,-21 36-250 0 0,-67 116-208 0 0,30-51 385 0 0,5 1-1 0 0,-20 62-1311 0 0,-38 157-564 0 0,99-283-1773 0 0,10-29-2411 0 0,2-1-4084 0 0,0-8 4010 0 0</inkml:trace>
  <inkml:trace contextRef="#ctx0" brushRef="#br0" timeOffset="488.015">762 616 7650 0 0,'0'0'1983'0'0,"0"0"-228"0"0,0 0-48 0 0,0 0-10 0 0,0 0-166 0 0,0 0-341 0 0,0 0-346 0 0,0 0-281 0 0,0 0-211 0 0,0 0-133 0 0,-20 33-98 0 0,-61 102-55 0 0,40-46-61 0 0,-3 10-2864 0 0,37-94 583 0 0,2-1-1873 0 0,3-1-3343 0 0,2-3 4585 0 0</inkml:trace>
  <inkml:trace contextRef="#ctx0" brushRef="#br0" timeOffset="720.036">865 240 5521 0 0,'0'0'1232'0'0,"0"0"-855"0"0,0 0-465 0 0,0 0-201 0 0,0 0-119 0 0,0 0-200 0 0,0 0-432 0 0,0 0-712 0 0,0 0-897 0 0,0 0 2353 0 0</inkml:trace>
  <inkml:trace contextRef="#ctx0" brushRef="#br0" timeOffset="1066.352">921 807 11274 0 0,'0'0'961'0'0,"0"0"-196"0"0,0 0 239 0 0,0 0 313 0 0,0 0 138 0 0,0 0-32 0 0,0 0-187 0 0,0 0-191 0 0,0 0-144 0 0,0 0-184 0 0,0 0-193 0 0,0 0-138 0 0,20-12-93 0 0,64-38-86 0 0,10-38 97 0 0,-1-4-354 0 0,-40 44-703 0 0,-52 49 636 0 0,1 1-1 0 0,-1 0 1 0 0,0 0-1 0 0,0 0 1 0 0,0 0-1 0 0,0-1 1 0 0,-1 1 0 0 0,1 0-1 0 0,0 1 1 0 0,-1-1-1 0 0,0 0 1 0 0,1 0 0 0 0,-1 0-1 0 0,0 0 1 0 0,0 0-1 0 0,0 0 1 0 0,0 0-1 0 0,0 0 1 0 0,-1 1 0 0 0,1-1-1 0 0,-1 0 1 0 0,1 0-1 0 0,-1 0 1 0 0,-1 1 117 0 0,-24 166 211 0 0,26-165-129 0 0,0 0 1 0 0,1-1-1 0 0,-1 1 0 0 0,1 0 1 0 0,0 0-1 0 0,0-1 1 0 0,1 1-1 0 0,-1-1 1 0 0,1 1-1 0 0,0-1 1 0 0,0 0-1 0 0,0 0 0 0 0,0 1 1 0 0,0-1-1 0 0,1-1 1 0 0,-1 1-1 0 0,1 0 1 0 0,0-1-1 0 0,0 1 1 0 0,0-1-1 0 0,0 0 0 0 0,0 0 1 0 0,0 0-1 0 0,1 0 1 0 0,-1 0-1 0 0,1-1 1 0 0,-1 0-1 0 0,1 0 1 0 0,0 0-1 0 0,-1 0 0 0 0,1 0 1 0 0,0-1-1 0 0,3 1-82 0 0,0 0 180 0 0,1-1 0 0 0,-1 0 0 0 0,1 0 0 0 0,-1-1 0 0 0,1 0 1 0 0,-1 0-1 0 0,0 0 0 0 0,1-1 0 0 0,-1 0 0 0 0,0-1 0 0 0,0 1 0 0 0,0-1 0 0 0,-1-1 0 0 0,1 1 0 0 0,-1-1 0 0 0,1-1 0 0 0,-1 1 0 0 0,-1-1 0 0 0,1 0 0 0 0,-1 0 0 0 0,4-4-180 0 0,69-104-1201 0 0,-65 88-3427 0 0,-1-2-4054 0 0,-8 19-3574 0 0</inkml:trace>
  <inkml:trace contextRef="#ctx0" brushRef="#br0" timeOffset="1942.67">1988 531 2032 0 0,'0'0'1767'0'0,"0"0"-280"0"0,0 0-113 0 0,0 0 109 0 0,0 0 93 0 0,0 0-95 0 0,0 0-225 0 0,0 0-201 0 0,0 0-130 0 0,0 0-91 0 0,0 0-82 0 0,0 0-81 0 0,0 0-86 0 0,-34 21-83 0 0,-109 68-93 0 0,137-86-369 0 0,0 1 1 0 0,0 0-1 0 0,0 0 0 0 0,0 0 0 0 0,1 1 1 0 0,0 0-1 0 0,0 0 0 0 0,0 0 0 0 0,1 0 0 0 0,-1 1 1 0 0,1 0-1 0 0,-3 6-40 0 0,-1 2 83 0 0,1-1-59 0 0,0 0 1 0 0,0 1 0 0 0,2 0-1 0 0,-1 0 1 0 0,2 0 0 0 0,0 0-1 0 0,1 1 1 0 0,0 0 0 0 0,1 0-1 0 0,0 0 1 0 0,2 0 0 0 0,0 11-25 0 0,1-21 40 0 0,0-1 0 0 0,1 1 0 0 0,0-1 1 0 0,-1 0-1 0 0,1 1 0 0 0,1-1 0 0 0,-1 0 1 0 0,1 0-1 0 0,-1 0 0 0 0,1 0 0 0 0,0-1 0 0 0,1 1 1 0 0,-1-1-1 0 0,0 0 0 0 0,1 0 0 0 0,0 0 1 0 0,0 0-1 0 0,0-1 0 0 0,0 0 0 0 0,0 1 0 0 0,0-1 1 0 0,1-1-1 0 0,-1 1 0 0 0,1-1 0 0 0,-1 1 1 0 0,1-2-1 0 0,0 1 0 0 0,-1 0 0 0 0,1-1 0 0 0,0 0 1 0 0,0 0-1 0 0,-1 0 0 0 0,1 0 0 0 0,0-1 1 0 0,-1 0-1 0 0,1 0 0 0 0,0 0 0 0 0,-1-1 1 0 0,1 1-1 0 0,-1-1 0 0 0,0 0 0 0 0,0 0 0 0 0,1-1-40 0 0,36-21 384 0 0,0-1-1 0 0,-2-2 1 0 0,-1-2-1 0 0,-1-1 1 0 0,-2-2 0 0 0,-1-1-1 0 0,20-27-383 0 0,-5 1 267 0 0,-38 43-180 0 0,1 1 1 0 0,1 0-1 0 0,0 1 1 0 0,1 1-1 0 0,1 0 0 0 0,0 1 1 0 0,1-1-88 0 0,-15 13-2 0 0,0-1 1 0 0,0 1-1 0 0,-1-1 0 0 0,1 1 1 0 0,0-1-1 0 0,0 1 0 0 0,0 0 1 0 0,0-1-1 0 0,0 1 1 0 0,0 0-1 0 0,-1 0 0 0 0,1-1 1 0 0,0 1-1 0 0,0 0 0 0 0,0 0 1 0 0,0 0-1 0 0,0 0 0 0 0,0 0 1 0 0,0 1-1 0 0,0-1 1 0 0,0 0-1 0 0,0 0 0 0 0,0 1 1 0 0,-1-1-1 0 0,1 0 0 0 0,0 1 1 0 0,0-1-1 0 0,0 1 0 0 0,0-1 1 0 0,-1 1-1 0 0,1-1 1 0 0,0 1-1 0 0,-1 0 0 0 0,1-1 1 0 0,0 1-1 0 0,-1 0 0 0 0,1 0 1 0 0,-1-1-1 0 0,1 1 0 0 0,-1 0 1 0 0,1 0-1 0 0,-1 0 1 0 0,0 0-1 0 0,1-1 0 0 0,-1 1 1 0 0,0 0-1 0 0,0 0 2 0 0,11 52 49 0 0,-9-41-22 0 0,3 52-42 0 0,-3 0 0 0 0,-2 1 1 0 0,-3-1-1 0 0,-5 14 15 0 0,4-26-116 0 0,-3 14 11 0 0,-2 0 0 0 0,-3-1 0 0 0,-3 0-1 0 0,-2-1 1 0 0,-25 57 105 0 0,34-99 37 0 0,-2 0-1 0 0,0-1 0 0 0,-1 0 0 0 0,-2 0 0 0 0,0-1 0 0 0,-1-1 0 0 0,0-1 0 0 0,-2 0 0 0 0,0 0 1 0 0,-1-2-1 0 0,-1 0 0 0 0,-11 7-36 0 0,24-20 48 0 0,0 1 0 0 0,0-1 0 0 0,0 0 0 0 0,0-1 1 0 0,-1 1-1 0 0,1-1 0 0 0,-1 0 0 0 0,1 0 0 0 0,-1-1 0 0 0,0 0 0 0 0,0 0 1 0 0,0 0-1 0 0,0-1 0 0 0,0 1 0 0 0,0-1 0 0 0,1-1 0 0 0,-1 1 1 0 0,0-1-1 0 0,0 0-48 0 0,3-3 22 0 0,0 0 1 0 0,0-1 0 0 0,1 1 0 0 0,-1 0 0 0 0,1-1-1 0 0,0 0 1 0 0,0 1 0 0 0,1-1 0 0 0,-1 0-1 0 0,1 0 1 0 0,0 0 0 0 0,1 0 0 0 0,-1 0 0 0 0,1 0-1 0 0,0 0 1 0 0,0 0 0 0 0,1 0 0 0 0,-1 0-1 0 0,1 0 1 0 0,0 0-23 0 0,0-10 25 0 0,4-12-47 0 0,2 1 1 0 0,0 0-1 0 0,2 1 0 0 0,0 0 1 0 0,2 0-1 0 0,1 1 1 0 0,1 0-1 0 0,1 1 0 0 0,1 1 1 0 0,1 0-1 0 0,1 1 1 0 0,1 0 21 0 0,-14 16-16 0 0,175-212-1562 0 0,-112 152-2045 0 0,5 6-4593 0 0,-50 43-2987 0 0</inkml:trace>
</inkml:ink>
</file>

<file path=ppt/ink/ink1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2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0 804 0 0 0,'0'0'850'0'0,"0"0"266"0"0,0 0 407 0 0,0 0 433 0 0,0 0 262 0 0,0 0 37 0 0,0 0-153 0 0,0 0-267 0 0,0 0-292 0 0,0 0-239 0 0,0 0-218 0 0,33-9-187 0 0,104-32-137 0 0,-53-6 227 0 0,-69 33-760 0 0,29-19 33 0 0,-1-2-1 0 0,-3-1 1 0 0,0-3-1 0 0,-3-1 1 0 0,-1-1-1 0 0,-3-2 1 0 0,-1-2-1 0 0,-2-1 1 0 0,-2-1-1 0 0,-2-1 1 0 0,16-43-262 0 0,-32-16 97 0 0,-11 105-126 0 0,0-1 0 0 0,0 1-1 0 0,-1-1 1 0 0,1 1 0 0 0,-1-1 0 0 0,1 1 0 0 0,-1 0-1 0 0,0 0 1 0 0,0 0 0 0 0,0 0 0 0 0,0 0 0 0 0,0 0-1 0 0,-1 1 1 0 0,1-1 0 0 0,0 1 0 0 0,-1-1 0 0 0,1 1-1 0 0,-1 0 1 0 0,0 0 0 0 0,1 0 0 0 0,-1 0 0 0 0,0 1-1 0 0,1-1 1 0 0,-1 1 0 0 0,0-1 0 0 0,0 1 0 0 0,0 0 0 0 0,1 0-1 0 0,-1 0 1 0 0,0 1 0 0 0,0-1 0 0 0,0 1 0 0 0,1-1-1 0 0,-1 1 1 0 0,0 0 0 0 0,1 0 0 0 0,-1 0 0 0 0,1 0-1 0 0,-1 1 1 0 0,1-1 0 0 0,-1 1 0 0 0,1-1 0 0 0,0 1-1 0 0,0 0 1 0 0,0 0 0 0 0,0 0 0 0 0,-1 2 29 0 0,-6 5-9 0 0,0 1 1 0 0,1 1-1 0 0,0-1 0 0 0,1 2 1 0 0,0-1-1 0 0,0 1 1 0 0,2 0-1 0 0,-1 0 0 0 0,2 0 1 0 0,-1 1-1 0 0,2 0 1 0 0,0 0-1 0 0,0 0 0 0 0,1 0 1 0 0,1 0-1 0 0,0 0 1 0 0,1 0-1 0 0,0 6 9 0 0,3-13 27 0 0,0 0 0 0 0,1-1-1 0 0,-1 1 1 0 0,1-1 0 0 0,0 1 0 0 0,0-1-1 0 0,1-1 1 0 0,0 1 0 0 0,0-1 0 0 0,0 1 0 0 0,0-1-1 0 0,0-1 1 0 0,1 1 0 0 0,0-1 0 0 0,-1 0-1 0 0,1 0 1 0 0,1-1 0 0 0,-1 1 0 0 0,0-2-1 0 0,0 1 1 0 0,1 0 0 0 0,-1-1 0 0 0,1-1 0 0 0,-1 1-1 0 0,1-1 1 0 0,0 0 0 0 0,4-1-27 0 0,134-13 683 0 0,6-12-142 0 0,-143 67-314 0 0,-9-31-179 0 0,-1 0 0 0 0,0 0 0 0 0,0 0 0 0 0,-1 0 0 0 0,0 0 0 0 0,0 0 0 0 0,-1-1 0 0 0,-1 0 0 0 0,-4 9-48 0 0,-11 23 69 0 0,10-20-78 0 0,7-17-39 0 0,1 0 0 0 0,-1 1 0 0 0,1-1 0 0 0,0 0 0 0 0,0 1 0 0 0,1-1 0 0 0,0 1 0 0 0,-1-1 0 0 0,1 1 1 0 0,1 0-1 0 0,-1 0 0 0 0,1-1 0 0 0,0 1 0 0 0,0 0 0 0 0,0 0 0 0 0,1 0 0 0 0,-1-1 48 0 0,3-2-416 0 0,-1 0 0 0 0,1 0-1 0 0,0-1 1 0 0,-1 1 0 0 0,1-1 0 0 0,0 0 0 0 0,0 0-1 0 0,0 0 1 0 0,0 0 0 0 0,0 0 0 0 0,0-1 0 0 0,0 1-1 0 0,0-1 1 0 0,0 0 0 0 0,0 0 0 0 0,0 0 0 0 0,0 0-1 0 0,0 0 1 0 0,0-1 0 0 0,0 1 0 0 0,0-1 0 0 0,0 0-1 0 0,0 0 1 0 0,0 0 0 0 0,0-1 0 0 0,-1 1 0 0 0,1 0-1 0 0,2-3 417 0 0,4 1-2497 0 0,5-1-2528 0 0,-4 0 236 0 0</inkml:trace>
  <inkml:trace contextRef="#ctx0" brushRef="#br0" timeOffset="251.012">1388 307 4625 0 0,'0'0'1840'0'0,"0"0"-339"0"0,0 0-16 0 0,0 0 109 0 0,0 0-28 0 0,0 0-194 0 0,0 0-318 0 0,-14 34-270 0 0,-45 107-151 0 0,44-76 281 0 0,16-59-725 0 0,1-3-36 0 0,-1 1 0 0 0,1-1 0 0 0,0 1 1 0 0,0-1-1 0 0,1 0 0 0 0,-1 0 0 0 0,1 0 0 0 0,-1 0 0 0 0,1-1 0 0 0,0 1 0 0 0,0-1 0 0 0,0 0 1 0 0,0 1-1 0 0,1-1 0 0 0,-1-1 0 0 0,0 1 0 0 0,1 0 0 0 0,-1-1 0 0 0,1 0 0 0 0,0 0 0 0 0,0 0 1 0 0,-1 0-1 0 0,1 0 0 0 0,0-1 0 0 0,0 0 0 0 0,0 0 0 0 0,-1 0 0 0 0,1 0 0 0 0,0 0 0 0 0,0-1 1 0 0,0 0-1 0 0,-1 0 0 0 0,1 0 0 0 0,0 0 0 0 0,-1 0 0 0 0,1-1 0 0 0,-1 0 0 0 0,1 1 0 0 0,-1-1 1 0 0,0-1-1 0 0,0 1 0 0 0,1-1-153 0 0,2-3 90 0 0,-1 0 1 0 0,0 0-1 0 0,0-1 1 0 0,-1 0-1 0 0,0 0 1 0 0,0 0-1 0 0,-1 0 1 0 0,1-1-1 0 0,-2 0 1 0 0,1 1-1 0 0,-1-1 1 0 0,0 0-1 0 0,-1 0 0 0 0,0 0 1 0 0,0 0-1 0 0,0 0 1 0 0,-1 0-1 0 0,-1 0 1 0 0,0-6-91 0 0,0 8-123 0 0,0-1 1 0 0,-1 1 0 0 0,0 0-1 0 0,0-1 1 0 0,0 1-1 0 0,-1 0 1 0 0,0 1-1 0 0,0-1 1 0 0,0 0 0 0 0,-1 1-1 0 0,0 0 1 0 0,0-1-1 0 0,0 2 1 0 0,0-1 0 0 0,-1 0-1 0 0,0 1 1 0 0,0 0-1 0 0,0 0 1 0 0,-1 0 122 0 0,-69-35-7595 0 0,55 35 1244 0 0,5 3-3084 0 0</inkml:trace>
</inkml:ink>
</file>

<file path=ppt/ink/ink1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18.2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42 196 0 0 0,'0'0'1111'0'0,"0"0"-95"0"0,0 0 31 0 0,0 0 155 0 0,0 0 187 0 0,0 0 168 0 0,0 0-45 0 0,0 0-256 0 0,0 0-325 0 0,0 0-306 0 0,0 0-210 0 0,-3 2-87 0 0,0 4-130 0 0,-1 0 0 0 0,1 0-1 0 0,0 0 1 0 0,0 1-1 0 0,1-1 1 0 0,0 1 0 0 0,0 0-1 0 0,0-1 1 0 0,1 1 0 0 0,0 0-1 0 0,0 0 1 0 0,1 0-1 0 0,0 0 1 0 0,0 0 0 0 0,1 0-1 0 0,1 5-197 0 0,-2 2 180 0 0,-13 580 2996 0 0,12-586-3154 0 0,1 0 1 0 0,0 0 0 0 0,0 0 0 0 0,0 0-1 0 0,1-1 1 0 0,1 1 0 0 0,-1 0 0 0 0,1 0-1 0 0,0-1 1 0 0,1 1 0 0 0,0-1 0 0 0,0 1-1 0 0,1-1 1 0 0,-1 0 0 0 0,2 0 0 0 0,-1-1-1 0 0,1 1 1 0 0,0-1 0 0 0,4 4-23 0 0,-2-9 75 0 0,-1-1 1 0 0,0 0-1 0 0,0 0 0 0 0,0 0 1 0 0,0-1-1 0 0,0 0 1 0 0,0 0-1 0 0,0-1 1 0 0,0 1-1 0 0,0-1 0 0 0,0-1 1 0 0,-1 1-1 0 0,1-1 1 0 0,-1 0-1 0 0,0 0 0 0 0,0-1 1 0 0,0 1-1 0 0,0-1 1 0 0,0 0-1 0 0,-1 0 1 0 0,0-1-1 0 0,0 0 0 0 0,0 1 1 0 0,0-1-1 0 0,0-2-75 0 0,8-5 97 0 0,208-237 704 0 0,-195 219-682 0 0,-2-2 0 0 0,-1-1 0 0 0,-1 0-1 0 0,-2-2 1 0 0,-2 0 0 0 0,-1-1 0 0 0,-1-1 0 0 0,-2 0 0 0 0,5-30-119 0 0,-23 291-418 0 0,7-213 439 0 0,0 1 0 0 0,1-1 0 0 0,0 0 0 0 0,1 0-1 0 0,1 0 1 0 0,0 0 0 0 0,0-1 0 0 0,1 0 0 0 0,0 0 0 0 0,0 0 0 0 0,1-1-1 0 0,1 0 1 0 0,-1 0 0 0 0,2-1 0 0 0,-1 0 0 0 0,1 0 0 0 0,0-1 0 0 0,1-1-1 0 0,-1 1 1 0 0,1-1 0 0 0,1-1 0 0 0,-1 0 0 0 0,1 0 0 0 0,0-1 0 0 0,0 0-1 0 0,0-1 1 0 0,1-1 0 0 0,-1 1 0 0 0,1-2 0 0 0,-1 0 0 0 0,1 0-1 0 0,0-1 1 0 0,1 0-21 0 0,-2-3 138 0 0,1 0 0 0 0,-1 0 0 0 0,1-1 0 0 0,-1-1 0 0 0,0 0 0 0 0,-1 0 0 0 0,1-1 0 0 0,-1 0 0 0 0,0-1 0 0 0,-1 0 0 0 0,1-1 0 0 0,-2 0 0 0 0,1 0 0 0 0,-1-1 0 0 0,0 0 0 0 0,-1-1 0 0 0,6-8-138 0 0,-5 8 64 0 0,12-13-62 0 0,-1 0-1 0 0,-1-2 0 0 0,-1 0 1 0 0,-1-2-1 0 0,-2 1 1 0 0,0-2-1 0 0,-2 0 1 0 0,-1 0-1 0 0,-1-1 0 0 0,-2 0 1 0 0,-1-1-1 0 0,-1 0 1 0 0,-1 0-1 0 0,-2 0 0 0 0,-1-1 1 0 0,-2-29-2 0 0,-14 15-3258 0 0,7 39-1099 0 0,-1 1-3441 0 0,4 4-2684 0 0</inkml:trace>
  <inkml:trace contextRef="#ctx0" brushRef="#br0" timeOffset="947.262">1627 8 0 0 0,'0'0'353'0'0,"0"0"792"0"0,0 0 420 0 0,0 0 246 0 0,0 0 200 0 0,0 0-6 0 0,0 0-178 0 0,0 0-268 0 0,0 0-301 0 0,0 0-254 0 0,0 0-260 0 0,0 0-168 0 0,0 0-104 0 0,-7 2-49 0 0,1-1-323 0 0,5-1-72 0 0,-1 0-1 0 0,0 0 1 0 0,0 1 0 0 0,0-1-1 0 0,1 1 1 0 0,-1-1 0 0 0,0 1-1 0 0,1-1 1 0 0,-1 1 0 0 0,0 0-1 0 0,1 0 1 0 0,-1 0 0 0 0,1 0-1 0 0,-1 0 1 0 0,1 0 0 0 0,0 0-1 0 0,-1 0 1 0 0,1 1-1 0 0,0-1 1 0 0,0 0 0 0 0,0 1-1 0 0,0-1 1 0 0,0 1 0 0 0,0-1-1 0 0,0 1 1 0 0,0 0 0 0 0,1-1-28 0 0,-9 45 727 0 0,1 0 1 0 0,3 1-1 0 0,2-1 1 0 0,3 42-728 0 0,-1-26 308 0 0,-2 353 631 0 0,2-413-929 0 0,0 0 1 0 0,1 0-1 0 0,0 1 1 0 0,-1-1-1 0 0,1 0 1 0 0,0 0 0 0 0,0 0-1 0 0,0 0 1 0 0,0 1-1 0 0,1-1 1 0 0,-1 0-1 0 0,1 0 1 0 0,-1 0-1 0 0,1 0 1 0 0,0 0-1 0 0,-1 0 1 0 0,1 0 0 0 0,0 0-1 0 0,0 0 1 0 0,1 0-1 0 0,-1 0 1 0 0,0-1-1 0 0,1 1 1 0 0,-1 0-1 0 0,1-1 1 0 0,-1 0 0 0 0,1 1-1 0 0,0-1 1 0 0,-1 0-1 0 0,1 1 1 0 0,0-1-1 0 0,0 0 1 0 0,0 0-1 0 0,0-1 1 0 0,0 1-1 0 0,0 0 1 0 0,0-1 0 0 0,0 1-1 0 0,1-1 1 0 0,-1 0-1 0 0,0 1 1 0 0,0-1-1 0 0,0 0 1 0 0,0 0-1 0 0,1-1-10 0 0,80-68 870 0 0,110-109-551 0 0,-191 176-329 0 0,0 1 0 0 0,0-1 1 0 0,-1 0-1 0 0,1 1 0 0 0,0 0 0 0 0,0-1 1 0 0,0 1-1 0 0,0 0 0 0 0,0 0 1 0 0,1 0-1 0 0,-1 1 0 0 0,0-1 1 0 0,0 0-1 0 0,1 1 0 0 0,-1-1 0 0 0,0 1 1 0 0,1 0-1 0 0,-1 0 0 0 0,0 0 1 0 0,1 0-1 0 0,-1 0 0 0 0,0 1 1 0 0,1-1-1 0 0,-1 1 0 0 0,0-1 0 0 0,1 1 1 0 0,-1 0-1 0 0,0 0 0 0 0,1 0 10 0 0,3 19 60 0 0,-1 1 0 0 0,-2-1 0 0 0,0 1 0 0 0,0-1 0 0 0,-2 1 0 0 0,-1 0 1 0 0,-1 0-1 0 0,-1 6-60 0 0,1 30 113 0 0,15 10-84 0 0,3-53-2672 0 0,5-13-5934 0 0,-11-1 2659 0 0,-7 0-705 0 0</inkml:trace>
  <inkml:trace contextRef="#ctx0" brushRef="#br0" timeOffset="1301.807">2233 756 0 0 0,'0'0'627'0'0,"0"0"534"0"0,0 0 358 0 0,0 0 314 0 0,0 0 174 0 0,0 0-85 0 0,0 0-173 0 0,0 0-186 0 0,0 0-162 0 0,0 0-102 0 0,0 0-106 0 0,0 0-97 0 0,0 0-65 0 0,19 11-61 0 0,62 35-58 0 0,-80-45-868 0 0,1 0 0 0 0,-1 0-1 0 0,0-1 1 0 0,1 1 0 0 0,0 0 0 0 0,-1 0 0 0 0,1-1 0 0 0,-1 1-1 0 0,1-1 1 0 0,0 0 0 0 0,-1 1 0 0 0,1-1 0 0 0,0 0-1 0 0,0 0 1 0 0,-1 0 0 0 0,1 0 0 0 0,0 0 0 0 0,-1 0 0 0 0,1-1-1 0 0,0 1 1 0 0,-1-1 0 0 0,1 1 0 0 0,0-1 0 0 0,-1 1-1 0 0,1-1 1 0 0,-1 0 0 0 0,1 0 0 0 0,-1 0 0 0 0,1 0 0 0 0,-1 0-1 0 0,0 0-43 0 0,5-3 214 0 0,6-3-65 0 0,-1-1-1 0 0,0 0 1 0 0,-1 0-1 0 0,1-1 1 0 0,-2 0-1 0 0,1-1 1 0 0,-1 0-1 0 0,-1-1 1 0 0,0 0-1 0 0,0 0 1 0 0,-1 0-1 0 0,-1-1 1 0 0,0 0-1 0 0,0 0 1 0 0,-1-1-1 0 0,-1 0 1 0 0,0 0-1 0 0,-1 0 1 0 0,0 0-1 0 0,-1-2-148 0 0,-3 13-27 0 0,0 0 0 0 0,0 0 0 0 0,0 0 0 0 0,0 1 0 0 0,0-1 0 0 0,0 0-1 0 0,-1 0 1 0 0,1 1 0 0 0,-1-1 0 0 0,1 1 0 0 0,-1-1 0 0 0,0 1 0 0 0,0 0 0 0 0,0-1 0 0 0,1 1-1 0 0,-1 0 1 0 0,0 0 0 0 0,0 1 0 0 0,-1-1 0 0 0,1 0 0 0 0,0 1 0 0 0,0-1 0 0 0,0 1 0 0 0,0-1-1 0 0,0 1 1 0 0,-1 0 0 0 0,1 0 0 0 0,0 0 0 0 0,0 0 0 0 0,0 1 0 0 0,-1-1 0 0 0,1 1-1 0 0,0-1 1 0 0,0 1 0 0 0,0 0 0 0 0,0-1 0 0 0,0 1 0 0 0,0 0 0 0 0,0 0 0 0 0,0 1 0 0 0,0-1-1 0 0,1 0 1 0 0,-1 1 0 0 0,0-1 0 0 0,1 1 27 0 0,-19 13-200 0 0,1 0-1 0 0,1 2 1 0 0,0 0-1 0 0,1 1 1 0 0,1 0 0 0 0,1 2-1 0 0,0 0 1 0 0,2 0-1 0 0,0 2 1 0 0,2-1 0 0 0,-5 13 200 0 0,13-30-75 0 0,1 0 0 0 0,0 0 1 0 0,0 0-1 0 0,1 0 0 0 0,-1 0 1 0 0,1 0-1 0 0,0 1 0 0 0,0-1 1 0 0,0 1-1 0 0,0-1 1 0 0,1 0-1 0 0,0 1 0 0 0,0-1 1 0 0,0 1-1 0 0,1-1 0 0 0,-1 1 1 0 0,1-1-1 0 0,0 0 0 0 0,0 1 1 0 0,0-1-1 0 0,1 0 0 0 0,0 0 1 0 0,0 0-1 0 0,0 0 1 0 0,0 0-1 0 0,0 0 0 0 0,1-1 1 0 0,0 1-1 0 0,0-1 0 0 0,0 1 1 0 0,2 1 74 0 0,4-2-408 0 0,0 1 0 0 0,0-1-1 0 0,1-1 1 0 0,-1 0 0 0 0,1 0 0 0 0,-1-1 0 0 0,1 0 0 0 0,-1 0 0 0 0,1-1 0 0 0,0-1 0 0 0,-1 0 0 0 0,8-1 408 0 0,111-30-10205 0 0,-105 24 7339 0 0,-8 0 1747 0 0</inkml:trace>
  <inkml:trace contextRef="#ctx0" brushRef="#br0" timeOffset="1697.553">2767 818 0 0 0,'0'0'715'0'0,"0"0"881"0"0,0 0 235 0 0,0 0-74 0 0,0 0-212 0 0,0 0-259 0 0,0 0-233 0 0,0 0-142 0 0,0 0 3 0 0,0 0 61 0 0,0 0 34 0 0,0 0 18 0 0,0 0-29 0 0,15 7-23 0 0,49 19-23 0 0,-62-26-882 0 0,0 1 0 0 0,0-1 1 0 0,1 1-1 0 0,-1-1 1 0 0,0 0-1 0 0,1 0 0 0 0,-1 0 1 0 0,0 0-1 0 0,1 0 0 0 0,-1-1 1 0 0,0 1-1 0 0,1-1 1 0 0,-1 1-1 0 0,0-1 0 0 0,0 0 1 0 0,0 0-1 0 0,0 0 0 0 0,0 0 1 0 0,0 0-1 0 0,0 0 1 0 0,0-1-1 0 0,0 1 0 0 0,0-1 1 0 0,-1 1-1 0 0,1-1 0 0 0,0 0 1 0 0,-1 0-1 0 0,1 0-70 0 0,10-10 546 0 0,3 1-274 0 0,0-1 0 0 0,-2-1-1 0 0,1 0 1 0 0,-1-1 0 0 0,-1 0-1 0 0,-1-1 1 0 0,0-1 0 0 0,-1 0 0 0 0,0 0-1 0 0,-2-1 1 0 0,7-17-272 0 0,-13 32 1 0 0,-1 0-1 0 0,0 0 1 0 0,1 0-1 0 0,-1 0 1 0 0,0-1-1 0 0,-1 1 1 0 0,1 0 0 0 0,0-1-1 0 0,-1 1 1 0 0,1-1-1 0 0,-1 1 1 0 0,0 0-1 0 0,0-1 1 0 0,0 1 0 0 0,0-1-1 0 0,0 1 1 0 0,0-1-1 0 0,-1 1 1 0 0,1-1 0 0 0,-1 1-1 0 0,0 0 1 0 0,0-1-1 0 0,1 1 1 0 0,-2 0-1 0 0,1 0 1 0 0,0-1 0 0 0,0 1-1 0 0,-1 0 1 0 0,1 0-1 0 0,-1 0 1 0 0,1 1 0 0 0,-1-1-1 0 0,0 0 1 0 0,0 1-1 0 0,0-1 1 0 0,0 1-1 0 0,0-1 1 0 0,0 1 0 0 0,-2-1-1 0 0,-1 2-69 0 0,0 0 0 0 0,0 1 1 0 0,0 0-1 0 0,0-1 1 0 0,1 2-1 0 0,-1-1 0 0 0,0 0 1 0 0,1 1-1 0 0,-1 0 1 0 0,1 0-1 0 0,-1 0 1 0 0,1 1-1 0 0,0-1 0 0 0,0 1 1 0 0,0 0-1 0 0,0 0 1 0 0,1 1-1 0 0,-1-1 0 0 0,1 1 1 0 0,0 0-1 0 0,-1 1 69 0 0,-7 5-94 0 0,1 1-1 0 0,0 0 0 0 0,1 0 1 0 0,0 1-1 0 0,1 0 0 0 0,0 1 0 0 0,1 0 1 0 0,0 0-1 0 0,1 1 0 0 0,1-1 1 0 0,0 1-1 0 0,1 1 0 0 0,0-1 1 0 0,1 1-1 0 0,1-1 0 0 0,0 1 1 0 0,0 12 94 0 0,3-22-26 0 0,0-1 1 0 0,0 1 0 0 0,0-1-1 0 0,0 1 1 0 0,1-1 0 0 0,0 1-1 0 0,0-1 1 0 0,0 0 0 0 0,0 0-1 0 0,1 0 1 0 0,-1 0 0 0 0,1-1 0 0 0,0 1-1 0 0,0-1 1 0 0,1 0 0 0 0,-1 1-1 0 0,1-1 1 0 0,-1-1 0 0 0,1 1-1 0 0,0 0 1 0 0,0-1 0 0 0,0 0-1 0 0,0 0 1 0 0,1 0 0 0 0,-1-1 0 0 0,0 1-1 0 0,1-1 1 0 0,1 0 25 0 0,134 12-4 0 0,-119-16-120 0 0,1 0-1 0 0,-1-2 0 0 0,0 0 1 0 0,0-1-1 0 0,-1-1 0 0 0,1-1 1 0 0,-2-1-1 0 0,1-1 0 0 0,-1-1 1 0 0,-1 0-1 0 0,0-1 0 0 0,0-2 125 0 0,29-24-4451 0 0,-5-2-3707 0 0,-30 27 2954 0 0</inkml:trace>
  <inkml:trace contextRef="#ctx0" brushRef="#br0" timeOffset="2038.033">3601 1 8290 0 0,'0'0'3368'0'0,"0"0"-1380"0"0,0 0-597 0 0,0 0-24 0 0,0 0 21 0 0,0 0-131 0 0,0 0-316 0 0,0 0-344 0 0,0 0-193 0 0,0 0-17 0 0,0 0 30 0 0,0 0 37 0 0,0 0 15 0 0,2 10-30 0 0,10 158 1055 0 0,-17-104-1365 0 0,-3 0 1 0 0,-3 0-1 0 0,-12 33-129 0 0,2 0 38 0 0,3-15-20 0 0,-26 189-420 0 0,40-205-1077 0 0,1-62-1728 0 0,-5-8-10200 0 0,8 0 6807 0 0</inkml:trace>
</inkml:ink>
</file>

<file path=ppt/ink/ink1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6.7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27 376 0 0 0,'0'0'765'0'0,"0"0"28"0"0,0 0 40 0 0,0 0 74 0 0,0-2 63 0 0,1-8 54 0 0,0 7 16 0 0,-1 3-17 0 0,0 0 4 0 0,0 0 28 0 0,0 0 45 0 0,0 5 6406 0 0,0 19-7288 0 0,-28 341 1293 0 0,28-361-1488 0 0,-1-1 1 0 0,1 1-1 0 0,0-1 0 0 0,0 1 0 0 0,1-1 0 0 0,-1 0 0 0 0,1 1 0 0 0,0-1 1 0 0,0 1-1 0 0,0-1 0 0 0,0 0 0 0 0,1 0 0 0 0,-1 0 0 0 0,1 0 1 0 0,0 0-1 0 0,-1 0 0 0 0,1 0 0 0 0,1 0 0 0 0,-1 0 0 0 0,0-1 0 0 0,1 0 1 0 0,-1 1-1 0 0,1-1 0 0 0,0 0 0 0 0,0 0 0 0 0,0 0 0 0 0,0-1 1 0 0,0 1-1 0 0,0-1 0 0 0,0 1 0 0 0,1-1 0 0 0,-1 0 0 0 0,0 0-23 0 0,4-2 144 0 0,-1-1-1 0 0,0 1 0 0 0,0-1 0 0 0,0 0 0 0 0,0-1 0 0 0,0 0 1 0 0,0 1-1 0 0,-1-2 0 0 0,1 1 0 0 0,-1-1 0 0 0,0 0 1 0 0,0 0-1 0 0,0 0 0 0 0,-1 0 0 0 0,1-1 0 0 0,-1-1-143 0 0,19-15 213 0 0,133-154 79 0 0,-105 101-354 0 0,-50 74 37 0 0,-1 0-38 0 0,0 0-46 0 0,0 18-815 0 0,-1 10 839 0 0,0-21 83 0 0,-1-1 1 0 0,1 1-1 0 0,1-1 0 0 0,-1 1 0 0 0,1-1 1 0 0,0 1-1 0 0,1-1 0 0 0,0 1 0 0 0,0-1 1 0 0,0 1-1 0 0,1-1 0 0 0,-1 1 0 0 0,2-1 1 0 0,-1 0-1 0 0,1 0 0 0 0,0 0 1 0 0,0 0-1 0 0,0-1 0 0 0,1 1 0 0 0,0-1 1 0 0,0 0-1 0 0,0 0 0 0 0,1 0 0 0 0,0-1 1 0 0,0 1-1 0 0,0-1 0 0 0,0 0 0 0 0,2 0 2 0 0,0-1 94 0 0,-1 0 0 0 0,1 0 0 0 0,0-1-1 0 0,0 0 1 0 0,0-1 0 0 0,0 1-1 0 0,0-1 1 0 0,1-1 0 0 0,-1 1 0 0 0,0-1-1 0 0,0-1 1 0 0,1 1 0 0 0,-1-1 0 0 0,0 0-1 0 0,0-1 1 0 0,0 0 0 0 0,0 0-1 0 0,0 0 1 0 0,0-1 0 0 0,-1 0 0 0 0,1-1-1 0 0,-1 1 1 0 0,0-1 0 0 0,0 0 0 0 0,0-1-94 0 0,8-8 116 0 0,-2-1 1 0 0,1 0-1 0 0,-2-1 1 0 0,0 0-1 0 0,-1 0 1 0 0,0-2-1 0 0,-1 1 1 0 0,-1-1-1 0 0,-1 0 1 0 0,0-1-1 0 0,-1 0 1 0 0,-1 0-1 0 0,-1 0 1 0 0,1-5-117 0 0,5-62-3867 0 0,-10 85 3788 0 0,1-5-3538 0 0,2 5-4727 0 0,-3 0-1739 0 0</inkml:trace>
  <inkml:trace contextRef="#ctx0" brushRef="#br0" timeOffset="296.202">1133 545 11979 0 0,'0'0'998'0'0,"0"0"-331"0"0,0 0-64 0 0,0 0 192 0 0,0 0 129 0 0,0 0-36 0 0,0 0-194 0 0,0 0-227 0 0,0 0-177 0 0,0 0-111 0 0,0 0-56 0 0,0 0-33 0 0,-5 32-19 0 0,-14 98-22 0 0,16-68-520 0 0,8-54-807 0 0,-3-8 510 0 0,-2 0-3079 0 0,0 0-3914 0 0,0 0 3069 0 0</inkml:trace>
  <inkml:trace contextRef="#ctx0" brushRef="#br0" timeOffset="531.761">1032 126 15115 0 0,'0'0'448'0'0,"0"0"-240"0"0,0 0-160 0 0,0 0-128 0 0,0 0-224 0 0,0 0-248 0 0,0 0-248 0 0,0 0-200 0 0,0 0-280 0 0,0 0-833 0 0,0 0-1456 0 0,0 0-2552 0 0</inkml:trace>
  <inkml:trace contextRef="#ctx0" brushRef="#br0" timeOffset="800.282">1652 4 9226 0 0,'0'0'3883'0'0,"0"0"-2522"0"0,0 0-877 0 0,0 0 24 0 0,0 0 185 0 0,0 0 173 0 0,0 0 43 0 0,0 0-115 0 0,0 0-138 0 0,0 0-102 0 0,0 0-86 0 0,0 0-64 0 0,2 19-41 0 0,7 116 591 0 0,-10-45-493 0 0,-4-1-1 0 0,-5 0 1 0 0,-12 49-461 0 0,3 50-1022 0 0,16-156-3165 0 0,3-31 2472 0 0,0-1-623 0 0,-1 0-3089 0 0,-2 0-328 0 0,3 0 2694 0 0</inkml:trace>
  <inkml:trace contextRef="#ctx0" brushRef="#br0" timeOffset="1027.967">1345 365 10538 0 0,'0'0'1118'0'0,"0"0"-609"0"0,0 0-329 0 0,0 0 103 0 0,0 0 336 0 0,0 0 294 0 0,0 0 144 0 0,0 0 20 0 0,0 0-109 0 0,0 0-162 0 0,0 0-147 0 0,0 0-126 0 0,35 0-89 0 0,112-2-36 0 0,-57-14 134 0 0,-71 8-428 0 0,192-79 49 0 0,-144 51-4199 0 0,-6-6-6059 0 0,-52 34 3295 0 0</inkml:trace>
  <inkml:trace contextRef="#ctx0" brushRef="#br0" timeOffset="1454.747">2109 0 5713 0 0,'0'0'1098'0'0,"0"0"-297"0"0,0 0 71 0 0,0 0 371 0 0,0 0 292 0 0,0 0 32 0 0,0 0-192 0 0,0 0-258 0 0,-7 32-220 0 0,-20 102-187 0 0,11-61 142 0 0,3 1 1 0 0,4 1-1 0 0,0 63-852 0 0,8-112 89 0 0,0-17-49 0 0,0 1 1 0 0,0 0-1 0 0,1 0 1 0 0,0-1-1 0 0,1 1 1 0 0,1 0-1 0 0,-1-1 1 0 0,1 1-1 0 0,1 0 0 0 0,0-1 1 0 0,1 3-41 0 0,-1-10 65 0 0,0 0-1 0 0,0-1 1 0 0,0 1-1 0 0,0-1 1 0 0,0 1-1 0 0,0-1 1 0 0,0 0-1 0 0,1 0 1 0 0,-1 0 0 0 0,1-1-1 0 0,-1 1 1 0 0,0-1-1 0 0,1 0 1 0 0,-1 0-1 0 0,1 0 1 0 0,-1 0 0 0 0,0-1-1 0 0,1 1 1 0 0,-1-1-1 0 0,0 0 1 0 0,1 0-1 0 0,-1 0 1 0 0,0-1-1 0 0,0 1 1 0 0,0-1 0 0 0,0 1-1 0 0,0-1 1 0 0,0 0-1 0 0,0 0 1 0 0,-1 0-1 0 0,1-1 1 0 0,-1 1-65 0 0,1 0 26 0 0,187-111 775 0 0,-187 114-798 0 0,-1 1 1 0 0,0-1-1 0 0,0 1 1 0 0,0-1 0 0 0,0 1-1 0 0,0 0 1 0 0,-1 0-1 0 0,1-1 1 0 0,0 2 0 0 0,-1-1-1 0 0,1 0 1 0 0,-1 0-1 0 0,0 0 1 0 0,0 0 0 0 0,0 1-1 0 0,0-1 1 0 0,0 1-1 0 0,0-1 1 0 0,-1 1 0 0 0,1-1-1 0 0,-1 1 1 0 0,0-1-1 0 0,0 1 1 0 0,0-1 0 0 0,0 1-1 0 0,0-1 1 0 0,0 1-1 0 0,-1-1 1 0 0,1 1 0 0 0,-1 1-4 0 0,0 11-127 0 0,5 44-14 0 0,13-26-3371 0 0,-8-29-817 0 0,-5-4-240 0 0,-1 0-447 0 0,-1 0-310 0 0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10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39 292 2593 0 0,'0'0'2707'0'0,"0"0"-929"0"0,0 0-378 0 0,0 0 29 0 0,0 0-36 0 0,0 0-196 0 0,0 0-351 0 0,0 0-337 0 0,0 0-191 0 0,0 0-61 0 0,0 0 34 0 0,0 0 68 0 0,4 31 94 0 0,9 95 96 0 0,1-91 620 0 0,-12-36-921 0 0,3 1 11 0 0,-1 0-1 0 0,1-1 1 0 0,-1 0 0 0 0,0 0 0 0 0,1 0-1 0 0,-1 0 1 0 0,0 0 0 0 0,0-1 0 0 0,0 0 0 0 0,0 0-1 0 0,0 0 1 0 0,0 0 0 0 0,-1-1 0 0 0,1 0 0 0 0,-1 1-1 0 0,1-1 1 0 0,-1 0 0 0 0,0-1 0 0 0,0 1 0 0 0,0-1-259 0 0,5-7 119 0 0,0 1 1 0 0,0-1-1 0 0,-1-1 1 0 0,-1 0 0 0 0,0 0-1 0 0,0 0 1 0 0,-1-1 0 0 0,-1 1-1 0 0,0-1 1 0 0,-1 0 0 0 0,0 0-1 0 0,-1-1 1 0 0,-1 1 0 0 0,0 0-1 0 0,-1-1 1 0 0,0 1 0 0 0,-1-1-1 0 0,0 1-119 0 0,0 8-113 0 0,0 1-1 0 0,0 0 0 0 0,0-1 1 0 0,-1 1-1 0 0,1 0 0 0 0,-1 0 0 0 0,0 0 1 0 0,0 0-1 0 0,-1 0 0 0 0,1 0 1 0 0,-1 0-1 0 0,1 1 0 0 0,-1 0 1 0 0,-1-1-1 0 0,1 1 0 0 0,0 0 1 0 0,-1 0-1 0 0,1 1 0 0 0,-1-1 0 0 0,0 1 1 0 0,0 0-1 0 0,0 0 0 0 0,0 0 1 0 0,0 0-1 0 0,0 1 0 0 0,-1-1 1 0 0,1 1-1 0 0,-5 0 114 0 0,-46 9-4941 0 0,18 6-2710 0 0,22-7-1399 0 0</inkml:trace>
  <inkml:trace contextRef="#ctx0" brushRef="#br0" timeOffset="520.335">454 439 808 0 0,'0'0'2599'0'0,"0"0"-986"0"0,0 0-293 0 0,0 0 139 0 0,0 0 133 0 0,0 0 58 0 0,0 0-92 0 0,0 0-186 0 0,0 0-157 0 0,0 0-148 0 0,0 0-143 0 0,0 0-149 0 0,0 0-127 0 0,-2-8-113 0 0,3-77 1417 0 0,97-128-698 0 0,-83 277-4575 0 0,-13-56 3339 0 0,0 0-1 0 0,0 1 1 0 0,1-1-1 0 0,-1-1 1 0 0,2 1-1 0 0,-1 0 1 0 0,1-1-1 0 0,1 0 1 0 0,-1 0-1 0 0,1 0 1 0 0,0 0-1 0 0,1-1 1 0 0,-1 0-1 0 0,1 0 1 0 0,1 0-1 0 0,-1-1 1 0 0,1 0-1 0 0,0 0 1 0 0,0-1-1 0 0,0 0 1 0 0,0 0 0 0 0,1 0-1 0 0,0-1 1 0 0,0 0-1 0 0,0-1 1 0 0,0 0-1 0 0,0 0 1 0 0,0-1-1 0 0,9 1-17 0 0,-10-2 272 0 0,1 1-1 0 0,0-2 1 0 0,-1 1-1 0 0,1-1 1 0 0,0 0 0 0 0,-1 0-1 0 0,1-1 1 0 0,-1 0-1 0 0,0-1 1 0 0,0 0-1 0 0,1 0 1 0 0,-2 0 0 0 0,1-1-1 0 0,0 0 1 0 0,-1 0-1 0 0,0 0 1 0 0,0-1-1 0 0,0 0 1 0 0,1-2-272 0 0,9-10 273 0 0,0-2 0 0 0,-1 0 0 0 0,-1 0 0 0 0,-1-2 0 0 0,-1 1 0 0 0,10-23-273 0 0,5-82-5802 0 0,-27 111 812 0 0,0 6-4111 0 0</inkml:trace>
  <inkml:trace contextRef="#ctx0" brushRef="#br0" timeOffset="1186.488">58 100 0 0 0,'-2'6'437'0'0,"-1"2"-162"0"0,-8 18 2668 0 0,-4-2 4707 0 0,-11 41-6078 0 0,45 20-2601 0 0,22-42-7604 0 0,-33-38 5418 0 0</inkml:trace>
</inkml:ink>
</file>

<file path=ppt/ink/ink1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2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42 0 0 0,'0'0'621'0'0,"0"0"746"0"0,0 0 554 0 0,0 0 289 0 0,0 0 7 0 0,0 0-187 0 0,0 0-295 0 0,0 0-314 0 0,0 0-300 0 0,0 0-275 0 0,1-7-217 0 0,1-23-173 0 0,-2 30-437 0 0,-1-1-1 0 0,0 1 0 0 0,1-1 1 0 0,-1 1-1 0 0,0-1 1 0 0,0 1-1 0 0,1 0 1 0 0,-1-1-1 0 0,0 1 0 0 0,0 0 1 0 0,0 0-1 0 0,1-1 1 0 0,-1 1-1 0 0,0 0 0 0 0,0 0 1 0 0,0 0-1 0 0,0 0 1 0 0,0 0-1 0 0,1 0 1 0 0,-1 0-1 0 0,0 0 0 0 0,0 1 1 0 0,0-1-1 0 0,1 0 1 0 0,-1 0-1 0 0,0 1 0 0 0,0-1 1 0 0,0 0-1 0 0,1 1 1 0 0,-1-1-1 0 0,0 1 1 0 0,1-1-1 0 0,-1 1 0 0 0,0 0 1 0 0,1-1-1 0 0,-1 1 1 0 0,0 0-19 0 0,-1 0 53 0 0,-28 12 86 0 0,0 1-1 0 0,2 2 1 0 0,-1 1 0 0 0,2 1 0 0 0,1 1-1 0 0,-14 13-138 0 0,39-31-5 0 0,0-1 0 0 0,0 1 1 0 0,0 0-1 0 0,0 0 0 0 0,1-1 0 0 0,-1 1 0 0 0,0 0 0 0 0,0 0 0 0 0,1 0 1 0 0,-1 0-1 0 0,1 0 0 0 0,-1 0 0 0 0,1 0 0 0 0,-1 0 0 0 0,1 0 0 0 0,0 0 1 0 0,-1 0-1 0 0,1 0 0 0 0,0 0 0 0 0,0 1 0 0 0,0-1 0 0 0,0 0 0 0 0,0 0 0 0 0,0 0 1 0 0,0 0-1 0 0,0 0 0 0 0,0 0 0 0 0,1 1 0 0 0,-1-1 0 0 0,0 0 0 0 0,1 0 1 0 0,-1 0-1 0 0,1 0 0 0 0,-1 0 0 0 0,1 0 0 0 0,0 0 0 0 0,-1 0 0 0 0,1 0 0 0 0,0-1 1 0 0,-1 1-1 0 0,1 0 0 0 0,0 0 0 0 0,0-1 0 0 0,0 1 0 0 0,0 0 0 0 0,0-1 1 0 0,0 1-1 0 0,0-1 0 0 0,1 1 5 0 0,56 21 213 0 0,-54-21-157 0 0,3 0-8 0 0,0 0 0 0 0,0 0 0 0 0,-1 1 0 0 0,1-1-1 0 0,0 1 1 0 0,-1 1 0 0 0,1-1 0 0 0,-1 1 0 0 0,0 0 0 0 0,0 1 0 0 0,0 0 0 0 0,-1 0 0 0 0,1 0 0 0 0,-1 0 0 0 0,0 1 0 0 0,0 0 0 0 0,0 0-1 0 0,-1 0 1 0 0,0 1 0 0 0,0-1 0 0 0,0 1 0 0 0,-1 0 0 0 0,1 0 0 0 0,-1 0 0 0 0,-1 1 0 0 0,1-1 0 0 0,-1 1 0 0 0,-1-1 0 0 0,1 1-1 0 0,0 7-46 0 0,-2-7 90 0 0,-1 1 0 0 0,0-1 1 0 0,0 0-1 0 0,0 0 1 0 0,-1 1-1 0 0,0-1 1 0 0,0 0-1 0 0,-1-1 0 0 0,0 1 1 0 0,0 0-1 0 0,-1-1 1 0 0,0 1-1 0 0,0-1 1 0 0,0 0-1 0 0,-1-1 0 0 0,1 1 1 0 0,-2-1-1 0 0,-4 5-91 0 0,-2 1 48 0 0,-1 0-1 0 0,0-1 1 0 0,0 0-1 0 0,-1-1 1 0 0,-1-1-1 0 0,0 0 1 0 0,0-1-1 0 0,-9 3-47 0 0,23-9-56 0 0,1 0 0 0 0,-1-1 0 0 0,0 1 0 0 0,1-1-1 0 0,-1 1 1 0 0,0-1 0 0 0,0 1 0 0 0,1-1 0 0 0,-1 0-1 0 0,0 1 1 0 0,0-1 0 0 0,0 0 0 0 0,1 1 0 0 0,-1-1-1 0 0,0 0 1 0 0,0 0 0 0 0,0 0 0 0 0,0 0 0 0 0,0 0-1 0 0,1 0 1 0 0,-1 0 0 0 0,0 0 0 0 0,0 0 0 0 0,0 0 0 0 0,0-1-1 0 0,0 1 1 0 0,1 0 0 0 0,-1 0 0 0 0,0-1 0 0 0,0 1-1 0 0,1-1 1 0 0,-1 1 0 0 0,0-1 0 0 0,0 1 0 0 0,1-1-1 0 0,-1 1 1 0 0,0-1 0 0 0,1 1 0 0 0,-1-1 0 0 0,1 0 0 0 0,-1 0-1 0 0,1 1 1 0 0,-1-1 0 0 0,1 0 0 0 0,0 0 0 0 0,-1 1-1 0 0,1-1 1 0 0,0 0 0 0 0,0 0 0 0 0,-1 0 0 0 0,1 0-1 0 0,0 1 1 0 0,0-1 0 0 0,0 0 0 0 0,0 0 0 0 0,0 0-1 0 0,0 0 1 0 0,0 0 0 0 0,0 1 0 0 0,1-2 56 0 0,38-54-11443 0 0,-26 43 7288 0 0,-3 1 1489 0 0</inkml:trace>
</inkml:ink>
</file>

<file path=ppt/ink/ink1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0 9754 0 0,'0'0'2718'0'0,"0"0"-1588"0"0,0 0-521 0 0,0 0 139 0 0,0 0 271 0 0,0 0 157 0 0,0 0-85 0 0,0 0-253 0 0,0 0-278 0 0,0 0-203 0 0,0 0-115 0 0,0 0-24 0 0,0 0 40 0 0,0 12 56 0 0,-7 432 2108 0 0,-26-167-2080 0 0,20-208-460 0 0,13-68-54 0 0,0-1-74 0 0,0 0-92 0 0,0 0-73 0 0,0 0-82 0 0,7-22-6905 0 0,3 7-345 0 0,-5 11 866 0 0</inkml:trace>
</inkml:ink>
</file>

<file path=ppt/ink/ink1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5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28 14019 0 0,'0'0'2000'0'0,"0"0"-327"0"0,0 0-373 0 0,0 0-173 0 0,0 0-145 0 0,0 0-228 0 0,0 0-258 0 0,0 0-218 0 0,0 0-162 0 0,0 0-167 0 0,0 0-184 0 0,0 0-181 0 0,0 0-109 0 0,-6-7-69 0 0,-17-13 3 0 0,23 42-3357 0 0,7-10-927 0 0,-3-1-3114 0 0</inkml:trace>
</inkml:ink>
</file>

<file path=ppt/ink/ink1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14491 0 0,'0'0'2113'0'0,"0"0"-1841"0"0,0 0-392 0 0,0 0-257 0 0,0 0-335 0 0,0 0-416 0 0,0 0-384 0 0,0 0-497 0 0,0 0-1007 0 0,0 0-1233 0 0,0 0 496 0 0</inkml:trace>
</inkml:ink>
</file>

<file path=ppt/ink/ink1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0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54 133 10194 0 0,'0'0'4300'0'0,"0"0"-2927"0"0,0 0-771 0 0,0 0 207 0 0,0 0 198 0 0,0 0 32 0 0,0 0-215 0 0,0 0-329 0 0,0 0-216 0 0,0 0-119 0 0,0 0-60 0 0,0 0-17 0 0,-10 32-53 0 0,-28 97-50 0 0,33-83-1384 0 0,5-46 1379 0 0,6 6-2261 0 0,0-5-5771 0 0,-4-1-1446 0 0</inkml:trace>
  <inkml:trace contextRef="#ctx0" brushRef="#br0" timeOffset="550.9">271 303 11050 0 0,'0'0'1185'0'0,"0"0"-468"0"0,0 0-9 0 0,0 0 274 0 0,0 0 166 0 0,0 0-68 0 0,0 0-236 0 0,0 0-233 0 0,0 0-144 0 0,0 0-88 0 0,17-33-98 0 0,53-99-89 0 0,-26 72 32 0 0,-35 50-248 0 0,-6 5-30 0 0,1 0 1 0 0,1 0-1 0 0,-1 1 0 0 0,0-1 1 0 0,1 1-1 0 0,0 0 0 0 0,0 0 1 0 0,1 1-1 0 0,-1-1 0 0 0,1 1 1 0 0,-1 0-1 0 0,1 1 0 0 0,0-1 1 0 0,0 1-1 0 0,0 0 0 0 0,3 0 54 0 0,-7 4-46 0 0,0 0-1 0 0,0 0 0 0 0,0 1 1 0 0,0-1-1 0 0,0 0 0 0 0,-1 1 1 0 0,1-1-1 0 0,-1 1 1 0 0,0-1-1 0 0,0 1 0 0 0,0 0 1 0 0,0 0-1 0 0,0-1 0 0 0,0 1 1 0 0,-1 0-1 0 0,0 0 0 0 0,1 0 1 0 0,-1 0-1 0 0,0 1 47 0 0,1 2 12 0 0,3 39 243 0 0,18 43 362 0 0,-21-86-482 0 0,1 1 0 0 0,-1 0 0 0 0,1-1 0 0 0,-1 0 0 0 0,1 1 0 0 0,0-1 0 0 0,0 0 0 0 0,0 0 0 0 0,1 0 0 0 0,-1 0 0 0 0,0 0 0 0 0,1 0 0 0 0,-1-1 0 0 0,1 1 0 0 0,-1-1 0 0 0,1 0 0 0 0,0 0 0 0 0,0 0 0 0 0,0 0 0 0 0,-1 0 0 0 0,1-1 0 0 0,0 1 0 0 0,0-1 0 0 0,0 1 0 0 0,0-1 0 0 0,0 0 0 0 0,0-1 0 0 0,0 1 0 0 0,0 0 0 0 0,0-1 0 0 0,0 0 0 0 0,0 1 0 0 0,-1-1 0 0 0,1 0 0 0 0,0 0 0 0 0,0-1 0 0 0,-1 1 0 0 0,1-1-135 0 0,86-80 1309 0 0,-37 29-3673 0 0,-27 34-2193 0 0,-6 12-4174 0 0,-11 6-1039 0 0</inkml:trace>
  <inkml:trace contextRef="#ctx0" brushRef="#br0" timeOffset="1079.023">1250 1 8922 0 0,'0'0'2736'0'0,"0"0"-674"0"0,0 0-297 0 0,0 0-56 0 0,0 0-144 0 0,0 0-262 0 0,0 0-314 0 0,0 0-282 0 0,0 0-196 0 0,0 0-147 0 0,0 0-120 0 0,0 0-92 0 0,0 0-55 0 0,-20 4-41 0 0,-66 16-36 0 0,82-19-22 0 0,-1 0 0 0 0,1 0 0 0 0,0 0 1 0 0,0 1-1 0 0,0 0 0 0 0,0 0 0 0 0,1 0 0 0 0,-1 0 0 0 0,0 1 0 0 0,1-1 0 0 0,-1 1 0 0 0,1 0 0 0 0,0 0 0 0 0,0 0 0 0 0,0 0 0 0 0,1 1 0 0 0,-2 1 2 0 0,-4 6-21 0 0,1-3-59 0 0,2 1 1 0 0,-1 0 0 0 0,1 0 0 0 0,1 0 0 0 0,0 1-1 0 0,0-1 1 0 0,1 1 0 0 0,0 0 0 0 0,0 0-1 0 0,1 0 1 0 0,1 0 0 0 0,0 1 0 0 0,0-1 0 0 0,1 0-1 0 0,1 10 80 0 0,1-16-14 0 0,1 0 0 0 0,-1 0 0 0 0,1 0-1 0 0,0 0 1 0 0,1-1 0 0 0,-1 0 0 0 0,1 1 0 0 0,-1-1-1 0 0,1-1 1 0 0,0 1 0 0 0,0 0 0 0 0,0-1-1 0 0,0 0 1 0 0,1 0 0 0 0,-1 0 0 0 0,0-1 0 0 0,1 1-1 0 0,0-1 1 0 0,-1 0 0 0 0,1 0 0 0 0,0-1-1 0 0,-1 1 1 0 0,1-1 0 0 0,0 0 0 0 0,-1 0-1 0 0,1-1 1 0 0,0 1 0 0 0,0-1 0 0 0,-1 0 0 0 0,1-1 14 0 0,10-2 160 0 0,0-2 1 0 0,0 0-1 0 0,-1-1 1 0 0,1 0-1 0 0,-2-1 1 0 0,1 0-1 0 0,-1-1 1 0 0,-1-1-1 0 0,9-8-160 0 0,-16 15 36 0 0,154-111 1240 0 0,-156 112-1274 0 0,-1 1 0 0 0,1 0 0 0 0,0 0 0 0 0,0 0 0 0 0,0 0 0 0 0,0 0-1 0 0,0 1 1 0 0,-1-1 0 0 0,1 1 0 0 0,0 0 0 0 0,0 0 0 0 0,0 0 0 0 0,0 0 0 0 0,0 1-1 0 0,0-1 1 0 0,0 1 0 0 0,0 0 0 0 0,0 0 0 0 0,0 0 0 0 0,0 0 0 0 0,-1 0 0 0 0,1 0 0 0 0,0 1-1 0 0,-1-1 1 0 0,1 1 0 0 0,-1 0 0 0 0,0 0 0 0 0,1 0 0 0 0,-1 0 0 0 0,0 0 0 0 0,0 1 0 0 0,0-1-1 0 0,-1 0 1 0 0,1 1 0 0 0,-1-1 0 0 0,1 1 0 0 0,-1 0 0 0 0,0 0 0 0 0,0-1 0 0 0,0 1 0 0 0,0 1-2 0 0,12 31-4 0 0,-2 1 1 0 0,-1 0 0 0 0,-3 1 0 0 0,0-1-1 0 0,-2 1 1 0 0,-2 0 0 0 0,-2 1 0 0 0,-1-1-1 0 0,-2 6 4 0 0,2-30-24 0 0,1 110-368 0 0,2-29 50 0 0,-5 0 0 0 0,-3 0 1 0 0,-6 2 341 0 0,-26 37-22 0 0,35-128 66 0 0,0-1 1 0 0,0 1 0 0 0,-1-1 0 0 0,1 0-1 0 0,-1 0 1 0 0,0 0 0 0 0,-1 0-1 0 0,1 0 1 0 0,0-1 0 0 0,-1 1 0 0 0,0-1-1 0 0,0 0 1 0 0,0 0 0 0 0,0 0 0 0 0,-1-1-1 0 0,1 1 1 0 0,0-1 0 0 0,-1 0-1 0 0,0-1 1 0 0,0 1 0 0 0,1-1 0 0 0,-1 0-1 0 0,0 0 1 0 0,0 0 0 0 0,-4 0-45 0 0,6-2 42 0 0,0 1 1 0 0,1-1 0 0 0,-1 1 0 0 0,0-1-1 0 0,1 0 1 0 0,-1 0 0 0 0,1 0-1 0 0,-1 0 1 0 0,1-1 0 0 0,0 1-1 0 0,-1-1 1 0 0,1 1 0 0 0,0-1 0 0 0,0 0-1 0 0,0 0 1 0 0,0 0 0 0 0,1 0-1 0 0,-1 0 1 0 0,0 0 0 0 0,1 0-1 0 0,0 0 1 0 0,-1-1 0 0 0,1 1 0 0 0,0-1-1 0 0,0 1 1 0 0,0-1 0 0 0,0 1-1 0 0,0-3-42 0 0,-12-78 584 0 0,13 59-544 0 0,2 0 0 0 0,0 0 0 0 0,1 0 0 0 0,1 1 0 0 0,1-1 0 0 0,1 1 0 0 0,2 0 0 0 0,0 1 0 0 0,7-13-40 0 0,7-10-201 0 0,2 2 0 0 0,1 1 0 0 0,3 1 0 0 0,1 1 0 0 0,2 1 0 0 0,2 2 0 0 0,1 1 0 0 0,2 2 201 0 0,112-86-10568 0 0,-119 100-1067 0 0</inkml:trace>
</inkml:ink>
</file>

<file path=ppt/ink/ink1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17 147 4793 0 0,'0'0'4289'0'0,"0"0"-3417"0"0,0 0-328 0 0,0 0 208 0 0,0 0 249 0 0,0 0 111 0 0,0 0-168 0 0,0 0-376 0 0,0 0-296 0 0,0 0-192 0 0,0 0-96 0 0,0 0-136 0 0,0 0-176 0 0,0 0-296 0 0,-16 137-624 0 0,18-134-1249 0 0,-1-3-1624 0 0,-1 0-2120 0 0</inkml:trace>
  <inkml:trace contextRef="#ctx0" brushRef="#br0" timeOffset="532.676">314 170 592 0 0,'0'0'1527'0'0,"0"0"-680"0"0,0 0-446 0 0,0 0-177 0 0,0 31-68 0 0,0 100-37 0 0,0 67 2374 0 0,-21-136 1466 0 0,-11-69 1720 0 0,29-2-5497 0 0,1 1 0 0 0,1-1 1 0 0,-1 0-1 0 0,1 0 1 0 0,1 0-1 0 0,0 1 0 0 0,0-1 1 0 0,1 0-1 0 0,0 0 0 0 0,0 0 1 0 0,1 0-1 0 0,0 1 1 0 0,1-1-1 0 0,0 1 0 0 0,0 0 1 0 0,1-1-183 0 0,9-24-22 0 0,1 1 0 0 0,2 0 1 0 0,1 1-1 0 0,1 1 0 0 0,2 0 1 0 0,1 2-1 0 0,2 0 0 0 0,0 1 1 0 0,2 2-1 0 0,0 0 0 0 0,2 2 1 0 0,25-17 21 0 0,-44 34-22 0 0,0 0-1 0 0,0 0 1 0 0,1 1 0 0 0,0 1 0 0 0,0-1 0 0 0,0 1 0 0 0,0 1 0 0 0,1 0 0 0 0,-1 0-1 0 0,1 1 1 0 0,0 0 0 0 0,-1 0 0 0 0,1 1 0 0 0,0 1 0 0 0,0-1 0 0 0,0 2 0 0 0,0-1 22 0 0,-6 3 26 0 0,-1 1 1 0 0,0-1-1 0 0,1 1 1 0 0,-2-1-1 0 0,1 1 1 0 0,0 0 0 0 0,-1 0-1 0 0,0 0 1 0 0,0 0-1 0 0,0 0 1 0 0,0 0-1 0 0,-1 1 1 0 0,1-1-1 0 0,-1 1 1 0 0,0-1 0 0 0,-1 1-1 0 0,1-1 1 0 0,-1 1-1 0 0,0 0 1 0 0,0-1-1 0 0,0 1 1 0 0,-1 0 0 0 0,1-1-1 0 0,-1 1 1 0 0,0 0-27 0 0,-3 4 116 0 0,0 0 0 0 0,0-1 1 0 0,0 1-1 0 0,-1-1 1 0 0,-1 0-1 0 0,1 0 0 0 0,-1 0 1 0 0,0-1-1 0 0,-1 0 1 0 0,0 0-1 0 0,0-1 0 0 0,-1 0 1 0 0,1 0-1 0 0,-1-1 0 0 0,-9 5-116 0 0,-95 30-289 0 0,63-40-3933 0 0,36-3-175 0 0,5-1-1456 0 0,1 1-74 0 0</inkml:trace>
  <inkml:trace contextRef="#ctx0" brushRef="#br0" timeOffset="1390.665">1041 85 2312 0 0,'0'0'1366'0'0,"0"0"-235"0"0,0 0 16 0 0,0 0 360 0 0,0 0 336 0 0,0 0 71 0 0,0 0-286 0 0,0 0-453 0 0,0 0-402 0 0,0 0-270 0 0,0 0-113 0 0,0 0-16 0 0,0 0 55 0 0,-1 14 41 0 0,-13 112 739 0 0,8-32-655 0 0,-26 164 89 0 0,8-205 276 0 0,18-110 1475 0 0,9 37-2389 0 0,1 0 0 0 0,0 0 0 0 0,2 0 0 0 0,0 1 0 0 0,2-1 0 0 0,0 2 0 0 0,1-1 0 0 0,0 1 0 0 0,2 0 0 0 0,0 1 0 0 0,12-14-5 0 0,-5 4-4 0 0,10-14 11 0 0,2 2 1 0 0,1 1 0 0 0,2 1-1 0 0,2 2 1 0 0,14-10-8 0 0,-46 41-1 0 0,1 0-1 0 0,0 0 1 0 0,1 1 0 0 0,-1 0-1 0 0,1 0 1 0 0,-1 0-1 0 0,1 0 1 0 0,0 1 0 0 0,0-1-1 0 0,0 1 1 0 0,0 1-1 0 0,0-1 1 0 0,1 1 0 0 0,-1 0-1 0 0,0 0 1 0 0,1 0-1 0 0,-1 1 1 0 0,1 0 0 0 0,-1 0-1 0 0,2 0 2 0 0,-4 3 11 0 0,-1 0 1 0 0,1 0-1 0 0,0 0 0 0 0,-1 1 0 0 0,0-1 0 0 0,1 0 0 0 0,-1 1 0 0 0,-1 0 1 0 0,1-1-1 0 0,0 1 0 0 0,-1 0 0 0 0,0 0 0 0 0,0 0 0 0 0,0 0 1 0 0,-1 0-1 0 0,1 0 0 0 0,-1 0 0 0 0,0 0 0 0 0,0 0 0 0 0,0 0 0 0 0,0 0 1 0 0,-2 4-12 0 0,4 0 46 0 0,-2 0 0 0 0,1 1 1 0 0,-1-1-1 0 0,-1 0 1 0 0,1 1-1 0 0,-1-1 0 0 0,-1 0 1 0 0,0 1-1 0 0,0-1 0 0 0,0 0 1 0 0,-1 0-1 0 0,0-1 1 0 0,-1 1-1 0 0,0-1 0 0 0,0 1 1 0 0,0-1-1 0 0,-1 0 1 0 0,0-1-1 0 0,-1 1 0 0 0,1-1 1 0 0,-1 0-1 0 0,0 0 0 0 0,-5 2-46 0 0,6-5-48 0 0,1-1 0 0 0,-1 0 0 0 0,1 0 0 0 0,-1 0 0 0 0,0-1 0 0 0,0 0 0 0 0,0 0 0 0 0,0 0 0 0 0,0 0 0 0 0,0-1 0 0 0,0 0 0 0 0,0 0 0 0 0,0 0 0 0 0,0-1 0 0 0,0 1 0 0 0,0-1 0 0 0,0-1 0 0 0,0 1 0 0 0,0-1 0 0 0,1 1 0 0 0,-1-1 0 0 0,0-1 48 0 0,-54-47-4809 0 0,50 17-1951 0 0,14 12-3701 0 0,-1 16 9493 0 0</inkml:trace>
</inkml:ink>
</file>

<file path=ppt/ink/ink1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0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0 827 0 0 0,'0'0'104'0'0,"0"0"253"0"0,0 0 144 0 0,0 0 476 0 0,0 0 667 0 0,0 0 496 0 0,0 0 157 0 0,0 0-141 0 0,0 0-287 0 0,0 0-304 0 0,0 0-256 0 0,10-8-218 0 0,97-110 2143 0 0,235-388 186 0 0,-248 326-2999 0 0,-89 165-333 0 0,-9 23-426 0 0,-10 25-174 0 0,4-6 499 0 0,1 1 0 0 0,1 0 0 0 0,1 1 0 0 0,2 0 0 0 0,0 0 0 0 0,3 0 0 0 0,0 0 0 0 0,2 1 0 0 0,2 23 13 0 0,-1-45 58 0 0,0-1 1 0 0,1 0-1 0 0,0 0 0 0 0,0-1 1 0 0,1 1-1 0 0,0 0 0 0 0,0-1 1 0 0,0 1-1 0 0,1-1 0 0 0,0 0 1 0 0,0 0-1 0 0,0-1 0 0 0,1 1 1 0 0,0-1-1 0 0,0 0 0 0 0,0 0 1 0 0,1-1-1 0 0,0 1 0 0 0,0-1 0 0 0,0 0 1 0 0,0-1-1 0 0,0 0 0 0 0,1 0 1 0 0,-1 0-1 0 0,1-1 0 0 0,0 0 1 0 0,0 0-1 0 0,0 0 0 0 0,0-1 1 0 0,0 0-1 0 0,0-1 0 0 0,1 1 1 0 0,-1-2-1 0 0,0 1 0 0 0,0-1 1 0 0,0 0-1 0 0,0 0 0 0 0,0-1 1 0 0,0 1-1 0 0,0-2 0 0 0,0 1-58 0 0,9-7 112 0 0,0 0-1 0 0,-1-1 0 0 0,-1 0 1 0 0,0-1-1 0 0,0-1 0 0 0,-1 0 1 0 0,0-1-1 0 0,-1 0 0 0 0,-1-1 1 0 0,0 0-1 0 0,-1-1 1 0 0,0 0-1 0 0,-1-1 0 0 0,5-14-111 0 0,4-25-1305 0 0,-15 36-2197 0 0,0 0-4465 0 0,-3 12-862 0 0</inkml:trace>
  <inkml:trace contextRef="#ctx0" brushRef="#br0" timeOffset="283.648">1320 109 14779 0 0,'0'0'546'0'0,"0"0"-204"0"0,0 0 61 0 0,0 0 252 0 0,0 0 193 0 0,0 0 43 0 0,-17 35-142 0 0,-54 111-210 0 0,48-57-15 0 0,24-73-433 0 0,-2-8-33 0 0,0-1 0 0 0,0 1 0 0 0,1 0 0 0 0,0-1 0 0 0,1 1-1 0 0,-1-1 1 0 0,1 1 0 0 0,1-1 0 0 0,0 1 0 0 0,0-1 0 0 0,0 0 0 0 0,1 0 0 0 0,0 0 0 0 0,0 0-1 0 0,1 0 1 0 0,0 0 0 0 0,0-1 0 0 0,0 0 0 0 0,1 0 0 0 0,0 0 0 0 0,0-1 0 0 0,0 1 0 0 0,1-1 0 0 0,0 0-1 0 0,0-1 1 0 0,0 0 0 0 0,1 0 0 0 0,0 0 0 0 0,6 2-58 0 0,-9-4 115 0 0,0 0 1 0 0,0-1-1 0 0,0 0 0 0 0,1 0 0 0 0,-1 0 1 0 0,0 0-1 0 0,1-1 0 0 0,-1 0 0 0 0,1 0 1 0 0,-1 0-1 0 0,0 0 0 0 0,1-1 1 0 0,-1 0-1 0 0,1 0 0 0 0,-1 0 0 0 0,0 0 1 0 0,0-1-1 0 0,0 1 0 0 0,0-1 0 0 0,0 0 1 0 0,0 0-1 0 0,0-1 0 0 0,-1 1 1 0 0,1-1-1 0 0,-1 0 0 0 0,1 0 0 0 0,-1 0 1 0 0,0 0-1 0 0,0 0 0 0 0,0-2-115 0 0,10-14-15 0 0,0-2-1 0 0,-2 0 1 0 0,0 0 0 0 0,-1-1-1 0 0,-2 0 1 0 0,0-1 0 0 0,-1 0-1 0 0,-1 0 1 0 0,-1 0 0 0 0,-2-1-1 0 0,0 1 1 0 0,-1-1 0 0 0,-2 0-1 0 0,-1-19 16 0 0,-24-30-3461 0 0,10 52-595 0 0,-3 1-3645 0 0,10 9-2370 0 0</inkml:trace>
  <inkml:trace contextRef="#ctx0" brushRef="#br0" timeOffset="1485.971">1473 135 0 0 0,'12'-9'57'0'0,"-9"7"265"0"0,-4 0 113 0 0,1 0 0 0 0,-1-1 1 0 0,1 1-1 0 0,-1 0 0 0 0,1 0 1 0 0,-1 0-1 0 0,0 0 0 0 0,0 0 0 0 0,0 0 1 0 0,-1 0-1 0 0,1 0 0 0 0,0 0 1 0 0,-1 1-1 0 0,1-1 0 0 0,-1 0 1 0 0,1 1-1 0 0,-1-1 0 0 0,0 1 0 0 0,0 0 1 0 0,0-1-1 0 0,0 1 0 0 0,0 0 1 0 0,0 0-1 0 0,-1 0-435 0 0,-4-2 245 0 0,0 0 0 0 0,0 1 0 0 0,0 0 0 0 0,0 0 0 0 0,0 0 0 0 0,0 1 1 0 0,-1 0-1 0 0,1 1 0 0 0,0-1 0 0 0,-1 2 0 0 0,1-1 0 0 0,-2 1-245 0 0,-37 29-3401 0 0,32-13-3643 0 0,13-13 3722 0 0</inkml:trace>
</inkml:ink>
</file>

<file path=ppt/ink/ink1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8:48.428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2762 579 0 0 0,'0'0'237'0'0,"0"0"690"0"0,0 0 136 0 0,0 0-107 0 0,0 0-107 0 0,-7-4-108 0 0,-69-32 4052 0 0,-102 28 592 0 0,151 11-5083 0 0,0 0 0 0 0,0 2 0 0 0,1 1 0 0 0,0 1 0 0 0,0 1 0 0 0,1 1 0 0 0,0 1 0 0 0,0 2 0 0 0,2 0 0 0 0,-1 2 0 0 0,1 0 0 0 0,-2 5-302 0 0,-101 73 1068 0 0,1-3-244 0 0,85-53-550 0 0,1 3-1 0 0,2 1 1 0 0,2 1 0 0 0,2 2-1 0 0,0 4-273 0 0,-84 145 823 0 0,5 117 189 0 0,102-265-898 0 0,3 0 0 0 0,1 0 0 0 0,2 1 0 0 0,2 0 1 0 0,2 0-1 0 0,4 20-114 0 0,27 95 374 0 0,-23-129-298 0 0,2 0 1 0 0,1-1-1 0 0,1 0 0 0 0,2-1 0 0 0,1-1 1 0 0,1 0-1 0 0,1-1 0 0 0,18 20-76 0 0,-9-7 73 0 0,72 88 138 0 0,-75-103-137 0 0,1-1 1 0 0,2-2 0 0 0,0-1 0 0 0,1-1-1 0 0,1-1 1 0 0,13 6-75 0 0,113 51 207 0 0,66 6 99 0 0,-167-65-201 0 0,2-2 0 0 0,-1-3 0 0 0,2-2 0 0 0,10-1-105 0 0,169 9 394 0 0,-7-33-53 0 0,-189 12-286 0 0,0-3 0 0 0,-1-1-1 0 0,0-2 1 0 0,0-1 0 0 0,-1-2-1 0 0,0-2 1 0 0,-1-1 0 0 0,-1-2-1 0 0,5-5-54 0 0,57-31 124 0 0,23-17 10 0 0,16-38 136 0 0,0-46-123 0 0,-36 14 137 0 0,-88 116-241 0 0,0 0-1 0 0,-2-1 0 0 0,0 0 1 0 0,-2 0-1 0 0,-1-1 1 0 0,-1 0-1 0 0,-1-1 0 0 0,-1 1 1 0 0,-1-8-43 0 0,3-36 56 0 0,5-202 57 0 0,-64 128-145 0 0,-55-80 157 0 0,20 106-165 0 0,55 67 55 0 0,-15-6 6 0 0,-2-7-6 0 0,-47-26-28 0 0,52 49 27 0 0,-28-22-15 0 0,1 16-12 0 0,23 15 11 0 0,-46-9-70 0 0,-15-3 11 0 0,21 25-55 0 0,32 6 25 0 0,11 0 71 0 0,8 2-24 0 0,-46-10-36 0 0,-75 13-421 0 0,24 15-2192 0 0,111-20-1040 0 0,18 7-102 0 0,0 0-3784 0 0,6 6 7146 0 0,-2 0-10019 0 0</inkml:trace>
  <inkml:trace contextRef="#ctx0" brushRef="#br0" timeOffset="1884.595">1 3072 0 0 0,'0'0'275'0'0,"31"-3"629"0"0,98-10 183 0 0,-18 7 1664 0 0,52-7 3662 0 0,162 10-6413 0 0,-184 4 1305 0 0,99 17-76 0 0,-100-17-586 0 0,307-13 1540 0 0,-85-25-686 0 0,-24 1 270 0 0,-245 28-1379 0 0,0 5 0 0 0,70 7-388 0 0,88 14 276 0 0,34-26 243 0 0,-181-5-284 0 0,294-22 302 0 0,132 13-97 0 0,15 15-99 0 0,-53-16 97 0 0,235-32 326 0 0,-412 41-544 0 0,31 6 49 0 0,-279 8-291 0 0,-66 0-60 0 0,-1 0-95 0 0,0 0-164 0 0,0 0-270 0 0,0 0-351 0 0,0 0-491 0 0,-7 0-4372 0 0,4 0-1227 0 0,0 0-1292 0 0</inkml:trace>
  <inkml:trace contextRef="#ctx0" brushRef="#br0" timeOffset="3502.026">2808 1787 1088 0 0,'0'0'642'0'0,"0"0"-15"0"0,0 0 211 0 0,0 0 281 0 0,0 0 180 0 0,0 0-28 0 0,0 0-228 0 0,0 0-253 0 0,0 0-220 0 0,0 0-148 0 0,0 0-52 0 0,-7 6-11 0 0,-24 21 13 0 0,23-20 2 0 0,14-5 3751 0 0,12-17-2800 0 0,-11 10-315 0 0,-7 5-766 0 0,0 0 15 0 0,0 0-1 0 0,0 0 0 0 0,0 0-26 0 0,-16 25 915 0 0,16-28-2992 0 0,0 3-5907 0 0,0 0-2693 0 0</inkml:trace>
  <inkml:trace contextRef="#ctx0" brushRef="#br0" timeOffset="5177.147">2225 1684 1288 0 0,'0'0'536'0'0,"0"0"-229"0"0,0 0-15 0 0,0 0 314 0 0,0 0 365 0 0,0 0 187 0 0,0 0-16 0 0,0 0-203 0 0,0 0-275 0 0,0 0-212 0 0,0 0-141 0 0,0 0-88 0 0,-17 33-25 0 0,-53 106-15 0 0,5-17 385 0 0,56-107-474 0 0,-1 0-1 0 0,0-1 1 0 0,-2 0-1 0 0,1 0 1 0 0,-2-2-1 0 0,0 1 1 0 0,0-2-1 0 0,-4 3-93 0 0,27-30 3558 0 0,48-68-2331 0 0,191-258 91 0 0,-203 302-1021 0 0,-45 40-294 0 0,0 0-1 0 0,0 1 0 0 0,0-1 1 0 0,0 0-1 0 0,1 1 1 0 0,-1-1-1 0 0,0 1 1 0 0,0-1-1 0 0,0 1 0 0 0,0-1 1 0 0,0 1-1 0 0,0 0 1 0 0,0 0-1 0 0,-1-1 0 0 0,1 1 1 0 0,0 0-1 0 0,0 0 1 0 0,0 0-1 0 0,-1 0 0 0 0,1 0 1 0 0,-1 0-1 0 0,1 0 1 0 0,0 0-1 0 0,-1 0 0 0 0,0 0 1 0 0,1 0-1 0 0,-1 1 1 0 0,0-1-1 0 0,0 0 0 0 0,1 0 1 0 0,-1 0-1 0 0,0 0 1 0 0,0 1-1 0 0,0-1 0 0 0,0 0 1 0 0,-1 0-1 0 0,1 0 1 0 0,0 0-1 0 0,0 1 0 0 0,-1-1-2 0 0,44 209 1077 0 0,6-60-711 0 0,-34-120-246 0 0,-15-30-73 0 0,0 0 41 0 0,0 0 45 0 0,0 0 38 0 0,0 0 42 0 0,0 0 30 0 0,0 0 13 0 0,0 0 38 0 0,0 0 23 0 0,0 0-12 0 0,0 0-2 0 0,0 0-59 0 0,-17-8 271 0 0,-37-21-243 0 0,-115-51-1033 0 0,130 52-312 0 0,15 12-2351 0 0,1-3-7892 0 0,21 15 5844 0 0</inkml:trace>
  <inkml:trace contextRef="#ctx0" brushRef="#br0" timeOffset="7404.589">2944 2865 0 0 0,'0'0'681'0'0,"0"0"262"0"0,0 0 63 0 0,0 0-17 0 0,0 0-14 0 0,0-6 46 0 0,-5-35 1211 0 0,-13 12 4800 0 0,-13 30-4608 0 0,-26 38-2115 0 0,54-35-300 0 0,0 0 1 0 0,0 1 0 0 0,0-1-1 0 0,1 1 1 0 0,0-1 0 0 0,0 1-1 0 0,0 0 1 0 0,0 0 0 0 0,1 0-1 0 0,0 0 1 0 0,0 0-1 0 0,0 0 1 0 0,0 0 0 0 0,1 0-1 0 0,0 5-9 0 0,0-8 57 0 0,0 0-1 0 0,0 0 0 0 0,0 0 0 0 0,1 1 1 0 0,-1-1-1 0 0,1 0 0 0 0,-1 0 0 0 0,1 0 1 0 0,0 0-1 0 0,0 0 0 0 0,-1 0 0 0 0,1 0 1 0 0,1-1-1 0 0,-1 1 0 0 0,0 0 0 0 0,0 0 1 0 0,1-1-1 0 0,-1 1 0 0 0,1-1 0 0 0,-1 1 1 0 0,1-1-1 0 0,0 0 0 0 0,-1 0 0 0 0,1 0 1 0 0,0 1-1 0 0,0-2 0 0 0,0 1 0 0 0,0 0 1 0 0,0 0-1 0 0,0-1 0 0 0,0 1 0 0 0,0-1 1 0 0,0 1-1 0 0,0-1 0 0 0,0 0 0 0 0,1 0 1 0 0,-1 0-57 0 0,4 0 123 0 0,0-1 1 0 0,-1 1-1 0 0,1-1 1 0 0,0 0 0 0 0,-1-1-1 0 0,1 1 1 0 0,-1-1-1 0 0,0-1 1 0 0,1 1 0 0 0,-1-1-1 0 0,0 1 1 0 0,-1-1-1 0 0,1-1 1 0 0,0 1 0 0 0,-1-1-1 0 0,0 0 1 0 0,0 0 0 0 0,0 0-1 0 0,0 0 1 0 0,0-1-1 0 0,-1 1 1 0 0,0-1 0 0 0,0 0-1 0 0,0 0 1 0 0,-1 0-1 0 0,0-1 1 0 0,0 1 0 0 0,0 0-1 0 0,0-1 1 0 0,-1 1-1 0 0,0-1 1 0 0,0 0 0 0 0,-1 1-1 0 0,0-1 1 0 0,0-3-124 0 0,-1 7-20 0 0,-1 0-1 0 0,-1 0 1 0 0,1 0 0 0 0,0 1 0 0 0,0-1 0 0 0,-1 1-1 0 0,1-1 1 0 0,-1 1 0 0 0,1 0 0 0 0,-1 0 0 0 0,0 0-1 0 0,1 0 1 0 0,-1 0 0 0 0,0 1 0 0 0,1-1 0 0 0,-1 1-1 0 0,0 0 1 0 0,0 0 0 0 0,0 0 0 0 0,0 0 0 0 0,1 0-1 0 0,-1 1 1 0 0,0-1 0 0 0,0 1 0 0 0,1-1 0 0 0,-1 1-1 0 0,0 0 21 0 0,-6 4-81 0 0,-1-1-1 0 0,1 2 0 0 0,0-1 0 0 0,0 1 1 0 0,0 0-1 0 0,1 1 0 0 0,0 0 0 0 0,0 1 1 0 0,1-1-1 0 0,-5 8 82 0 0,12-15-5 0 0,-1 1 0 0 0,1 0 0 0 0,0-1-1 0 0,0 1 1 0 0,0 0 0 0 0,0-1 0 0 0,0 1 0 0 0,0 0 0 0 0,0-1 0 0 0,0 1 0 0 0,0 0-1 0 0,0-1 1 0 0,0 1 0 0 0,0-1 0 0 0,1 1 0 0 0,-1 0 0 0 0,0-1 0 0 0,0 1 0 0 0,1-1 0 0 0,-1 1-1 0 0,0 0 1 0 0,1-1 0 0 0,-1 1 0 0 0,0-1 0 0 0,1 1 0 0 0,-1-1 0 0 0,1 1 0 0 0,-1-1 0 0 0,1 0-1 0 0,-1 1 1 0 0,1-1 0 0 0,-1 0 0 0 0,1 1 0 0 0,0-1 0 0 0,-1 0 0 0 0,1 1 0 0 0,-1-1 0 0 0,1 0-1 0 0,0 0 1 0 0,-1 0 0 0 0,1 0 0 0 0,0 0 0 0 0,-1 0 0 0 0,1 0 0 0 0,0 0 0 0 0,-1 0-1 0 0,1 0 1 0 0,0 0 0 0 0,-1 0 0 0 0,1 0 0 0 0,0 0 0 0 0,0-1 5 0 0,41 4 218 0 0,-42-3-217 0 0,13-1-59 0 0,0-1-1 0 0,-1 0 0 0 0,1-1 1 0 0,-1 0-1 0 0,0-1 1 0 0,0 0-1 0 0,0-1 0 0 0,-1 0 1 0 0,2-2 58 0 0,36-18-5569 0 0,-33 16 1647 0 0,-5 2-6494 0 0</inkml:trace>
  <inkml:trace contextRef="#ctx0" brushRef="#br0" timeOffset="8415.593">3267 2162 6561 0 0,'0'0'1855'0'0,"0"0"-316"0"0,0 0-133 0 0,0 0 122 0 0,0 0 105 0 0,0 0-106 0 0,0 0-310 0 0,0 0-336 0 0,0 0-289 0 0,0 0-207 0 0,0 0-142 0 0,0 0-82 0 0,0 0-34 0 0,-3 1-23 0 0,-1 4-43 0 0,1-1 0 0 0,0 1 1 0 0,0 0-1 0 0,0 0 0 0 0,1 0 0 0 0,-1 0 0 0 0,1 1 1 0 0,1-1-1 0 0,-1 1 0 0 0,1-1 0 0 0,0 1 1 0 0,0-1-1 0 0,0 1 0 0 0,1 0 0 0 0,0-1 0 0 0,0 1 1 0 0,0 0-1 0 0,1-1 0 0 0,1 6-61 0 0,-2 5 115 0 0,-4 256 497 0 0,-13-231-2979 0 0,6-33-3226 0 0,-4-5-6341 0 0,14-3 10179 0 0</inkml:trace>
  <inkml:trace contextRef="#ctx0" brushRef="#br0" timeOffset="12133.046">3138 2236 0 0 0,'0'0'276'0'0,"0"0"528"0"0,0 0 290 0 0,0 0 203 0 0,0 0 105 0 0,0 0-115 0 0,0 0-223 0 0,0 0-200 0 0,0 0-138 0 0,0 0-35 0 0,3-6 34 0 0,41-33 3033 0 0,82-7-233 0 0,-9 41-2839 0 0,-114 6-688 0 0,0-1 1 0 0,0 1 0 0 0,0 0 0 0 0,0 0 0 0 0,0 0 0 0 0,0 0 0 0 0,0 1-1 0 0,0-1 1 0 0,0 1 0 0 0,-1-1 0 0 0,1 1 0 0 0,-1 0 0 0 0,1 0-1 0 0,-1 1 1 0 0,0-1 0 0 0,0 0 0 0 0,0 1 0 0 0,0-1 0 0 0,0 1 0 0 0,0 0-1 0 0,-1-1 1 0 0,1 1 0 0 0,-1 0 0 0 0,0 0 0 0 0,0 0 0 0 0,0 0 0 0 0,0 0-1 0 0,0 0 1 0 0,-1 0 0 0 0,1 1 0 0 0,-1-1 0 0 0,0 0 0 0 0,0 0 0 0 0,0 0-1 0 0,-1 1 1 0 0,1-1 0 0 0,-1 0 0 0 0,1 0 0 0 0,-1 0 0 0 0,0 0-1 0 0,0 0 1 0 0,-1 0 0 0 0,0 1 1 0 0,-33 55 112 0 0,-102 17-767 0 0,124-71 640 0 0,7-2-375 0 0,17-3 154 0 0,211-7 919 0 0,-217 6-675 0 0,-1 0 0 0 0,1 0 0 0 0,0 0 0 0 0,-1 1 0 0 0,1 0 0 0 0,0 0 0 0 0,-1 0 0 0 0,1 0 0 0 0,0 1 0 0 0,-1 0 0 0 0,1 0 0 0 0,-1 0 0 0 0,1 0 0 0 0,-1 1 0 0 0,1-1 0 0 0,-1 1 0 0 0,0 0 0 0 0,0 1 0 0 0,0-1 0 0 0,0 1 0 0 0,0 0 0 0 0,-1 0 0 0 0,1 0 0 0 0,-1 0 0 0 0,0 1 0 0 0,0-1 0 0 0,0 1 0 0 0,0 0 0 0 0,-1 0 0 0 0,1 0 0 0 0,-1 0 0 0 0,0 0 0 0 0,0 0 0 0 0,0 4-8 0 0,-2-1 52 0 0,0 0 0 0 0,-1 1 0 0 0,0-1 0 0 0,0 0 1 0 0,-1 0-1 0 0,0 0 0 0 0,0 0 0 0 0,-1 0 0 0 0,0 0 0 0 0,0 0 0 0 0,-1-1 0 0 0,0 0 1 0 0,0 1-1 0 0,0-1 0 0 0,0-1 0 0 0,-1 1 0 0 0,0-1 0 0 0,-1 0 0 0 0,-5 5-52 0 0,-120 75 772 0 0,120-80-740 0 0,0-1 1 0 0,0-1 0 0 0,0 0 0 0 0,0 0-1 0 0,-1-1 1 0 0,1 0 0 0 0,-1-1 0 0 0,1-1-1 0 0,-11 0-32 0 0,18-1-148 0 0,0 0-1 0 0,0 0 1 0 0,0 0 0 0 0,0-1-1 0 0,0 1 1 0 0,0-1-1 0 0,0 0 1 0 0,1 0 0 0 0,-1-1-1 0 0,1 1 1 0 0,-1-1-1 0 0,1 1 1 0 0,0-1 0 0 0,0 0-1 0 0,0 0 1 0 0,0-1-1 0 0,1 1 149 0 0,-13-19-4623 0 0,6 2-4917 0 0,7 13 6250 0 0</inkml:trace>
  <inkml:trace contextRef="#ctx0" brushRef="#br0" timeOffset="13736.71">2758 645 0 0 0,'-27'-16'11289'0'0,"-24"40"-7008"0"0,41 6-3886 0 0,10-28-261 0 0,1 0 0 0 0,0 1 1 0 0,-1-1-1 0 0,1 0 0 0 0,0 0 1 0 0,0 0-1 0 0,0 1 0 0 0,0-1 0 0 0,0 0 1 0 0,0 0-1 0 0,1-1 0 0 0,-1 1 1 0 0,1 0-1 0 0,-1 0 0 0 0,1-1 1 0 0,0 1-1 0 0,0-1 0 0 0,0 1 1 0 0,0-1-1 0 0,0 0 0 0 0,0 0 0 0 0,0 0 1 0 0,0 0-1 0 0,0 0 0 0 0,0 0 1 0 0,1 0-1 0 0,-1-1 0 0 0,0 1 1 0 0,1-1-1 0 0,-1 0 0 0 0,0 0 0 0 0,1 1 1 0 0,-1-2-1 0 0,0 1 0 0 0,1 0 1 0 0,-1 0-1 0 0,0-1 0 0 0,1 1 1 0 0,-1-1-1 0 0,0 0 0 0 0,1 0-134 0 0,1-2 142 0 0,0 0 0 0 0,-1 0 0 0 0,1 0 1 0 0,-1-1-1 0 0,1 1 0 0 0,-1-1 0 0 0,0 0 0 0 0,-1 0 0 0 0,1 0 0 0 0,-1 0 0 0 0,0 0 0 0 0,0-1 0 0 0,0 1 0 0 0,0-1 0 0 0,-1 1 0 0 0,1-1 0 0 0,-1 0 0 0 0,-1 0 0 0 0,1 1 0 0 0,-1-1 1 0 0,0-4-143 0 0,1-1 105 0 0,-1 9-100 0 0,1 0 1 0 0,-1-1 0 0 0,0 1-1 0 0,1 0 1 0 0,-1 0-1 0 0,0-1 1 0 0,0 1 0 0 0,0 0-1 0 0,0-1 1 0 0,0 1-1 0 0,0 0 1 0 0,0 0 0 0 0,0-1-1 0 0,0 1 1 0 0,-1 0 0 0 0,1 0-1 0 0,0-1 1 0 0,-1 1-1 0 0,1 0 1 0 0,-1 0 0 0 0,0 0-1 0 0,1 0 1 0 0,-1-1-1 0 0,0 1 1 0 0,0 0 0 0 0,0 0-1 0 0,1 1 1 0 0,-1-1 0 0 0,0 0-1 0 0,0 0 1 0 0,0 0-1 0 0,0 1 1 0 0,-1-1 0 0 0,1 0-1 0 0,0 1 1 0 0,0-1 0 0 0,0 1-1 0 0,-1-1 1 0 0,1 1-1 0 0,0 0 1 0 0,0-1 0 0 0,-1 1-1 0 0,0 0-5 0 0,-2-1-59 0 0,0 1 1 0 0,-1 0-1 0 0,1-1 0 0 0,0 2 0 0 0,0-1 0 0 0,0 0 1 0 0,0 1-1 0 0,-1 0 0 0 0,1 0 0 0 0,0 0 0 0 0,0 0 1 0 0,0 1-1 0 0,1-1 0 0 0,-1 1 0 0 0,0 0 0 0 0,1 0 1 0 0,-1 1-1 0 0,1-1 0 0 0,-1 1 0 0 0,1 0 0 0 0,0-1 1 0 0,0 2 58 0 0,-25 54-154 0 0,57-50 975 0 0,0-8-285 0 0,-15 1-400 0 0,-1 0 1 0 0,1-2-1 0 0,0 1 0 0 0,-1-2 0 0 0,1 0 0 0 0,-1 0 0 0 0,0-1 0 0 0,9-4-136 0 0,-11 3-32 0 0,-11 4 36 0 0,1 0-1 0 0,0 1 0 0 0,0-1 1 0 0,-1 0-1 0 0,1 0 0 0 0,0 0 1 0 0,-1 0-1 0 0,1 0 0 0 0,0-1 1 0 0,0 1-1 0 0,-1 0 0 0 0,1 0 1 0 0,0 0-1 0 0,-1-1 0 0 0,1 1 1 0 0,0 0-1 0 0,-1-1 0 0 0,1 1 0 0 0,0 0 1 0 0,-1-1-1 0 0,1 1 0 0 0,-1-1 1 0 0,1 1-1 0 0,-1-1 0 0 0,1 1 1 0 0,-1-1-1 0 0,1 1 0 0 0,-1-1 1 0 0,0 0-1 0 0,1 1 0 0 0,-1-1 1 0 0,0 0-1 0 0,1 1 0 0 0,-1-1 1 0 0,0 0-1 0 0,0 1 0 0 0,0-1 1 0 0,1 0-1 0 0,-1 1 0 0 0,0-1 1 0 0,0 0-1 0 0,0 0 0 0 0,0 1 0 0 0,0-1 1 0 0,-1 0-1 0 0,1 0 0 0 0,0 1 1 0 0,0-1-1 0 0,0 0 0 0 0,-1 1 1 0 0,1-1-1 0 0,0 0 0 0 0,-1 1 1 0 0,1-1-1 0 0,0 1 0 0 0,-1-1 1 0 0,1 0-1 0 0,-1 1 0 0 0,1-1 1 0 0,-1 1-1 0 0,0-1-3 0 0,-6-5-362 0 0,0 1 0 0 0,0 1 0 0 0,0-1 0 0 0,-1 1 0 0 0,0 0 0 0 0,0 1 0 0 0,0 0 0 0 0,0 0 0 0 0,-1 0 1 0 0,1 1-1 0 0,-1 1 0 0 0,1-1 0 0 0,-1 1 0 0 0,-7 1 362 0 0,-40-2-12043 0 0,46 2 3182 0 0</inkml:trace>
  <inkml:trace contextRef="#ctx0" brushRef="#br0" timeOffset="15840.262">3305 932 0 0 0,'0'0'811'0'0,"0"0"370"0"0,0 0 112 0 0,0 0-72 0 0,0 0-151 0 0,0 0-118 0 0,0 0-94 0 0,0 0-49 0 0,0 0-9 0 0,0 0-14 0 0,0-3 47 0 0,0 2-627 0 0,0-1 0 0 0,0 1-1 0 0,0-1 1 0 0,0 1-1 0 0,0-1 1 0 0,0 1 0 0 0,-1 0-1 0 0,1-1 1 0 0,0 1 0 0 0,-1-1-1 0 0,1 1 1 0 0,-1 0-1 0 0,0-1 1 0 0,0 1 0 0 0,1 0-1 0 0,-1-1 1 0 0,0 1 0 0 0,0 0-1 0 0,0 0 1 0 0,0 0-1 0 0,0 0 1 0 0,0 0 0 0 0,-1 0-1 0 0,1 0 1 0 0,0 0 0 0 0,0 1-1 0 0,-1-1 1 0 0,1 0-1 0 0,0 1 1 0 0,-2-1-206 0 0,-50-4 2147 0 0,41 5-2005 0 0,2 2-88 0 0,1 0-1 0 0,0 1 1 0 0,0-1 0 0 0,0 2-1 0 0,0-1 1 0 0,0 1-1 0 0,1 1 1 0 0,-1 0 0 0 0,1 0-1 0 0,0 0 1 0 0,1 1 0 0 0,-3 2-54 0 0,9-6 8 0 0,-8 5 53 0 0,1 0 0 0 0,1 1 0 0 0,0 0 0 0 0,0 0 0 0 0,0 1 0 0 0,1 0 0 0 0,1 0 0 0 0,-1 1 0 0 0,1 0 0 0 0,1 0 0 0 0,0 0-1 0 0,1 0 1 0 0,-1 0 0 0 0,2 1 0 0 0,0 0 0 0 0,0-1 0 0 0,1 1 0 0 0,0 0 0 0 0,1 0 0 0 0,0 0 0 0 0,0 0 0 0 0,2-1 0 0 0,0 7-61 0 0,0-9 90 0 0,0-1 0 0 0,0 1 1 0 0,1-1-1 0 0,0 0 0 0 0,0 0 1 0 0,0 0-1 0 0,1 0 0 0 0,0 0 1 0 0,1-1-1 0 0,-1 0 0 0 0,1 0 1 0 0,0 0-1 0 0,1-1 0 0 0,-1 1 1 0 0,1-1-1 0 0,0-1 0 0 0,1 1 0 0 0,-1-1 1 0 0,1 0-1 0 0,0-1 0 0 0,0 1 1 0 0,0-1-1 0 0,0 0 0 0 0,0-1 1 0 0,4 1-91 0 0,10 0 210 0 0,-1-1-1 0 0,1-1 1 0 0,0-1 0 0 0,-1-1 0 0 0,1 0 0 0 0,-1-2 0 0 0,1 0 0 0 0,-1-1 0 0 0,0-1 0 0 0,14-6-210 0 0,67-26 62 0 0,-100 37-463 0 0,15-12-472 0 0,-11 8-2438 0 0,-3 1-3727 0 0,-2 0-4604 0 0</inkml:trace>
  <inkml:trace contextRef="#ctx0" brushRef="#br0" timeOffset="17505.001">2795 1857 0 0 0,'0'0'200'0'0,"0"0"247"0"0,0 0 22 0 0,0 0-10 0 0,0 0 78 0 0,3-3 148 0 0,-2 2 40 0 0,7-6-1070 0 0,-5 0 7617 0 0,-3 6-6516 0 0,-10-5 3268 0 0,-14 9-2881 0 0,21-2-1124 0 0,0 1 0 0 0,0 0 1 0 0,0 0-1 0 0,1 0 0 0 0,-1 0 1 0 0,1 1-1 0 0,-1-1 0 0 0,1 1 1 0 0,0 0-1 0 0,0-1 0 0 0,0 1 1 0 0,0 0-1 0 0,0 0 0 0 0,0 0 1 0 0,1 0-1 0 0,0 1 0 0 0,0-1 1 0 0,0 0-1 0 0,0 1 0 0 0,0-1 1 0 0,0 1-1 0 0,1-1 0 0 0,0 1 1 0 0,0 2-20 0 0,0-6 138 0 0,33 0 2816 0 0,-24-6-2740 0 0,-1 0-1 0 0,0 0 1 0 0,0-1-1 0 0,0 0 1 0 0,-1-1-1 0 0,0 1 1 0 0,0-2-1 0 0,-1 1 1 0 0,0-1-1 0 0,0 1 1 0 0,3-10-214 0 0,-9 18 4 0 0,0-1 0 0 0,0 0 1 0 0,0 1-1 0 0,1-1 0 0 0,-2 0 1 0 0,1 1-1 0 0,0-1 0 0 0,0 0 1 0 0,0 1-1 0 0,0-1 0 0 0,0 0 0 0 0,0 1 1 0 0,-1-1-1 0 0,1 1 0 0 0,0-1 1 0 0,-1 0-1 0 0,1 1 0 0 0,0-1 1 0 0,-1 1-1 0 0,1-1 0 0 0,-1 1 1 0 0,1-1-1 0 0,0 1 0 0 0,-1-1 0 0 0,0 1 1 0 0,1-1-1 0 0,-1 1 0 0 0,1 0 1 0 0,-1-1-1 0 0,1 1 0 0 0,-1 0 1 0 0,0 0-1 0 0,1-1 0 0 0,-1 1 0 0 0,0 0 1 0 0,1 0-1 0 0,-1 0 0 0 0,0 0 1 0 0,1 0-1 0 0,-1 0 0 0 0,0 0 1 0 0,1 0-1 0 0,-1 0 0 0 0,0 0 1 0 0,1 0-1 0 0,-1 0 0 0 0,0 0 0 0 0,1 1 1 0 0,-1-1-1 0 0,1 0 0 0 0,-1 1-4 0 0,-41 4-613 0 0,-7 31 573 0 0,49-35 64 0 0,14 9 730 0 0,44-12 1049 0 0,-27-13-3837 0 0,-29 7-11053 0 0,0 8 3784 0 0</inkml:trace>
  <inkml:trace contextRef="#ctx0" brushRef="#br0" timeOffset="19604.057">965 3142 0 0 0,'0'0'451'0'0,"0"0"416"0"0,0 0 336 0 0,0 0 192 0 0,0 0 45 0 0,0 0-145 0 0,0 0-216 0 0,0 0-200 0 0,-2-3-182 0 0,2 3-623 0 0,-1-1 0 0 0,1 1 1 0 0,-1-1-1 0 0,1 1 0 0 0,-1-1 0 0 0,1 1 1 0 0,-1 0-1 0 0,0-1 0 0 0,1 1 0 0 0,-1 0 1 0 0,1-1-1 0 0,-1 1 0 0 0,0 0 0 0 0,1 0 1 0 0,-1 0-1 0 0,0 0 0 0 0,1 0 0 0 0,-1-1 1 0 0,0 1-1 0 0,0 0 0 0 0,1 1 0 0 0,-1-1 1 0 0,0 0-1 0 0,1 0 0 0 0,-1 0 0 0 0,0 0 1 0 0,1 0-1 0 0,-1 1 0 0 0,0-1 0 0 0,1 0 1 0 0,-1 1-1 0 0,1-1 0 0 0,-1 0 0 0 0,0 1 1 0 0,1-1-1 0 0,-1 1 0 0 0,1-1 0 0 0,-1 1 1 0 0,1-1-1 0 0,0 1 0 0 0,-1-1 0 0 0,1 1 1 0 0,-1-1-1 0 0,1 1 0 0 0,0 0 0 0 0,-1-1 1 0 0,1 1-1 0 0,0 0 0 0 0,0-1 0 0 0,0 1-74 0 0,-7 6 457 0 0,-236 240 3578 0 0,63-100-3963 0 0,96-85-970 0 0,171-122-7970 0 0,-12 14 2595 0 0,-51 31 4730 0 0</inkml:trace>
  <inkml:trace contextRef="#ctx0" brushRef="#br0" timeOffset="19862.042">1936 3050 0 0 0,'0'0'1408'0'0,"0"0"293"0"0,0 0 214 0 0,0 0 54 0 0,-33 18-60 0 0,-104 59-198 0 0,14-3 1904 0 0,80-48-2916 0 0,1 3 0 0 0,2 1 0 0 0,0 2 0 0 0,2 1-1 0 0,0 4-698 0 0,-15 31-566 0 0,53-39-2991 0 0,47-22-6264 0 0,-37-7 7947 0 0,0 0-30 0 0</inkml:trace>
  <inkml:trace contextRef="#ctx0" brushRef="#br0" timeOffset="20107.027">3003 3020 2224 0 0,'0'0'1433'0'0,"0"0"-198"0"0,0 0 233 0 0,0 0 343 0 0,0 0 172 0 0,0 0-136 0 0,0 0-389 0 0,-36 26-423 0 0,-118 84-362 0 0,8-7 189 0 0,-52 29 186 0 0,169-102-3519 0 0,54-30-2738 0 0,12-6-1189 0 0,-24 1 3399 0 0</inkml:trace>
  <inkml:trace contextRef="#ctx0" brushRef="#br0" timeOffset="20337.068">4108 2876 4585 0 0,'0'0'1295'0'0,"0"0"-302"0"0,0 0 64 0 0,0 0 248 0 0,0 0 181 0 0,-37 27-26 0 0,-118 83-283 0 0,-11 8 331 0 0,-185 110-1068 0 0,303-180-3062 0 0,91-42-3762 0 0,42-34 336 0 0,-64 17 5796 0 0</inkml:trace>
  <inkml:trace contextRef="#ctx0" brushRef="#br0" timeOffset="20558.013">5231 2865 0 0 0,'0'0'1054'0'0,"0"0"1149"0"0,0 0 640 0 0,0 0-114 0 0,0 0-410 0 0,-34 24-538 0 0,-108 78-519 0 0,-54 16 461 0 0,-143 75-1059 0 0,305-175-714 0 0,28-16-63 0 0,-1 1 0 0 0,1 0 0 0 0,-1 0 1 0 0,1 0-1 0 0,0 1 0 0 0,0 0 0 0 0,1 0 0 0 0,-1 1 1 0 0,1 0-1 0 0,0 0 0 0 0,0 0 0 0 0,0 0 0 0 0,1 1 1 0 0,-1 1 112 0 0,5-6-288 0 0,1 1 0 0 0,0-1 0 0 0,0 0 1 0 0,0 0-1 0 0,0 0 0 0 0,0 0 0 0 0,0 1 1 0 0,0-1-1 0 0,0 0 0 0 0,0-1 0 0 0,1 1 1 0 0,-1 0-1 0 0,0 0 0 0 0,0 0 0 0 0,1-1 1 0 0,-1 1-1 0 0,1-1 0 0 0,-1 1 1 0 0,0-1-1 0 0,1 0 0 0 0,-1 1 0 0 0,1-1 1 0 0,-1 0-1 0 0,1 0 0 0 0,-1 0 0 0 0,1 0 1 0 0,-1 0-1 0 0,1 0 0 0 0,-1-1 0 0 0,1 1 1 0 0,-1 0-1 0 0,1-1 0 0 0,-1 1 0 0 0,2-1 288 0 0,2 0-1699 0 0,11 1-1767 0 0</inkml:trace>
  <inkml:trace contextRef="#ctx0" brushRef="#br0" timeOffset="20827.054">6098 2832 320 0 0,'0'0'602'0'0,"0"0"-41"0"0,0 0 255 0 0,0 0 434 0 0,0 0 449 0 0,0 0 236 0 0,0 0-1 0 0,0 0-185 0 0,0 0-335 0 0,0 0-311 0 0,0 0-252 0 0,0 0-152 0 0,-4 13-58 0 0,-12 41-40 0 0,-27 5 841 0 0,16-32-1269 0 0,-1-2 0 0 0,0-1 1 0 0,-2-1-1 0 0,-1-1 0 0 0,-1-2 0 0 0,0-2 0 0 0,-6 2-173 0 0,-224 120-1987 0 0,260-139 1873 0 0,-13 10-1839 0 0,23-7-4539 0 0,21-4 465 0 0,-16 0 3771 0 0</inkml:trace>
  <inkml:trace contextRef="#ctx0" brushRef="#br0" timeOffset="21073.515">7026 2755 0 0 0,'-34'18'930'0'0,"-106"57"705"0"0,74-40 727 0 0,2 4 1 0 0,2 2 0 0 0,-20 19-2363 0 0,71-52 160 0 0,-90 80-304 0 0,44-36-5223 0 0,48-41 1065 0 0</inkml:trace>
  <inkml:trace contextRef="#ctx0" brushRef="#br1" timeOffset="75345.091">849 1691 0 0 0,'1'5'12632'0'0,"-1"-14"-8350"0"0,5-39-4607 0 0,15-71 1605 0 0,-3 42-730 0 0,3 0 0 0 0,3 2 0 0 0,11-18-550 0 0,71-173 832 0 0,-101 259-819 0 0,9-18 43 0 0,0 1-1 0 0,2 0 1 0 0,0 1-1 0 0,2 1 1 0 0,0 0-1 0 0,2 1 0 0 0,1 1-55 0 0,-3 5 11 0 0,1 1-1 0 0,0 0 1 0 0,1 2-1 0 0,1 0 1 0 0,0 1-1 0 0,9-3-10 0 0,30-4-69 0 0,0-6 167 0 0,-11 15 37 0 0,-48 9-119 0 0,0 0-5 0 0,0 0 3 0 0,0 0 2 0 0,-38 0 2194 0 0,26 0-2111 0 0,-67-7-16 0 0,-28-8 150 0 0,55 11-132 0 0,51 4-117 0 0,1 0-9 0 0,3 100-176 0 0,49 88 209 0 0,-13 95-2 0 0,-38-283 6 0 0,-1 1 1 0 0,0-1-1 0 0,1 0 0 0 0,-1 0 0 0 0,1 0 0 0 0,-1 1 0 0 0,0-1 0 0 0,1 0 0 0 0,-1 0 0 0 0,1 0 0 0 0,-1 0 1 0 0,1 0-1 0 0,-1 0 0 0 0,1 0 0 0 0,-1 0 0 0 0,1 0 0 0 0,-1 0 0 0 0,0 0 0 0 0,1 0 0 0 0,-1 0 0 0 0,1 0 0 0 0,-1 0 1 0 0,1 0-1 0 0,-1-1 0 0 0,0 1 0 0 0,1 0 0 0 0,-1 0 0 0 0,1 0 0 0 0,-1-1 0 0 0,0 1 0 0 0,1 0 0 0 0,-1-1 1 0 0,0 1-1 0 0,1 0 0 0 0,-1-1 0 0 0,0 1 0 0 0,1 0 0 0 0,-1-1 0 0 0,0 1 0 0 0,0-1 0 0 0,0 1 0 0 0,1 0 0 0 0,-1-1 1 0 0,0 1-1 0 0,0-1 0 0 0,0 1 0 0 0,0-1 0 0 0,0 1 0 0 0,0 0 0 0 0,0-1 0 0 0,0 1 0 0 0,0-1 0 0 0,0 1 1 0 0,0-1-1 0 0,0 1 0 0 0,0-1 0 0 0,0 1 0 0 0,0-1-12 0 0,81-270 732 0 0,-71 242-796 0 0,-1 1-49 0 0,0 0 0 0 0,-1 0 0 0 0,-2-1-1 0 0,-1 0 1 0 0,-2 0 0 0 0,0-3 113 0 0,-3 32-713 0 0,0 0-453 0 0,-6 21-13573 0 0,5-17 7132 0 0</inkml:trace>
  <inkml:trace contextRef="#ctx0" brushRef="#br1" timeOffset="76572.161">362 829 0 0 0,'0'0'231'0'0,"0"0"728"0"0,0 0 173 0 0,0 0 23 0 0,0 0 92 0 0,0 0 72 0 0,0 0 42 0 0,5 0-30 0 0,-2 0-1034 0 0,0 0 0 0 0,0 0-1 0 0,0 0 1 0 0,0-1 0 0 0,0 1 0 0 0,0-1 0 0 0,0 0-1 0 0,0 0 1 0 0,0 0 0 0 0,-1 0 0 0 0,1-1-1 0 0,0 1 1 0 0,-1-1 0 0 0,1 0 0 0 0,-1 1-1 0 0,1-1 1 0 0,-1 0 0 0 0,0 0 0 0 0,0-1-1 0 0,0 1 1 0 0,2-3-297 0 0,36-49 1181 0 0,-3-2 0 0 0,-2-2-1 0 0,21-49-1180 0 0,-39 18 187 0 0,-19 88-271 0 0,0 0 0 0 0,1 0-1 0 0,-1 0 1 0 0,0 1 0 0 0,0-1 0 0 0,0 0 0 0 0,0 1 0 0 0,0-1-1 0 0,0 1 1 0 0,0 0 0 0 0,0 0 0 0 0,0 0 0 0 0,0 0 0 0 0,0 0-1 0 0,0 0 1 0 0,0 0 0 0 0,0 1 0 0 0,0-1 0 0 0,0 1 0 0 0,0-1-1 0 0,0 1 1 0 0,0 0 0 0 0,0 0 0 0 0,0-1 0 0 0,0 2 0 0 0,0-1 84 0 0,-3 2-49 0 0,-1 0 1 0 0,1 0-1 0 0,1 1 1 0 0,-1-1 0 0 0,0 1-1 0 0,1 0 1 0 0,0 1 0 0 0,0-1-1 0 0,0 1 1 0 0,0 0-1 0 0,1 0 1 0 0,0 0 0 0 0,0 0-1 0 0,0 0 1 0 0,1 1 0 0 0,-1-1-1 0 0,1 1 1 0 0,1 0 0 0 0,-1 0-1 0 0,1-1 1 0 0,0 1-1 0 0,0 0 1 0 0,1 0 0 0 0,0 0-1 0 0,0 0 1 0 0,0 2 48 0 0,3-2 32 0 0,1-1 0 0 0,0 0 1 0 0,0 0-1 0 0,0 0 0 0 0,1 0 0 0 0,0-1 0 0 0,0 1 1 0 0,0-1-1 0 0,0 0 0 0 0,0-1 0 0 0,1 1 0 0 0,0-1 0 0 0,0 0 1 0 0,-1-1-1 0 0,2 1 0 0 0,-1-1 0 0 0,0-1 0 0 0,0 1 1 0 0,1-1-1 0 0,-1 0 0 0 0,6 0-32 0 0,4 2 146 0 0,0-1 0 0 0,0-1 0 0 0,0 0 0 0 0,0-1 0 0 0,0-1 1 0 0,0-1-1 0 0,0 0 0 0 0,0-1 0 0 0,0 0 0 0 0,-1-2 0 0 0,1 0 0 0 0,-1 0 0 0 0,0-2 0 0 0,-1 0 0 0 0,2-1-146 0 0,5-5 167 0 0,-1 0 0 0 0,0-2 0 0 0,-1 0 0 0 0,-1-1 0 0 0,0-1 0 0 0,-1-1 0 0 0,-1 0 0 0 0,0-1 0 0 0,-2-1 0 0 0,0-1 0 0 0,-1 0 0 0 0,-1 0 0 0 0,-2-1 0 0 0,6-15-167 0 0,-15 36-20 0 0,1-1-1 0 0,-1 0 1 0 0,0 0 0 0 0,0 0 0 0 0,0 0-1 0 0,0 0 1 0 0,0 0 0 0 0,-1 0-1 0 0,1 0 1 0 0,0 0 0 0 0,-1 0-1 0 0,0 0 1 0 0,1 0 0 0 0,-1 0 0 0 0,0-1-1 0 0,0 1 1 0 0,0 0 0 0 0,-1 0-1 0 0,1 0 1 0 0,0 0 0 0 0,-1 0-1 0 0,1 0 1 0 0,-1-1 0 0 0,0 1 0 0 0,0 0-1 0 0,0 1 1 0 0,0-1 0 0 0,0 0-1 0 0,0 0 1 0 0,0 0 0 0 0,-1 1-1 0 0,1-1 1 0 0,0 0 0 0 0,-1 1 0 0 0,0-1-1 0 0,1 1 1 0 0,-1 0 0 0 0,0-1-1 0 0,0 1 1 0 0,0 0 0 0 0,0 0-1 0 0,1 0 1 0 0,-1 1 0 0 0,-1-1 0 0 0,1 0-1 0 0,0 1 1 0 0,0-1 0 0 0,0 1-1 0 0,0 0 1 0 0,0 0 0 0 0,0 0-1 0 0,-1 0 1 0 0,1 0 0 0 0,-2 0 20 0 0,-1 3-87 0 0,-1 1-1 0 0,0 0 1 0 0,1 0 0 0 0,0 0 0 0 0,0 0 0 0 0,0 1-1 0 0,1 0 1 0 0,-1 0 0 0 0,1 0 0 0 0,0 1 0 0 0,0-1-1 0 0,1 1 1 0 0,0 0 0 0 0,0 0 0 0 0,0 0 0 0 0,1 0-1 0 0,0 0 1 0 0,-1 7 87 0 0,2-10 4 0 0,-1 1 0 0 0,2-1 0 0 0,-1 1 0 0 0,0 0 0 0 0,1-1 0 0 0,-1 1 0 0 0,1 0 0 0 0,0-1 0 0 0,1 1-1 0 0,-1 0 1 0 0,1-1 0 0 0,-1 1 0 0 0,1 0 0 0 0,0-1 0 0 0,0 1 0 0 0,1-1 0 0 0,-1 0 0 0 0,1 1 0 0 0,-1-1 0 0 0,1 0 0 0 0,0 0 0 0 0,0 0 0 0 0,1 0 0 0 0,-1 0-1 0 0,1 0 1 0 0,-1-1 0 0 0,1 1 0 0 0,0-1 0 0 0,0 0 0 0 0,0 0 0 0 0,0 0 0 0 0,0 0 0 0 0,1 0 0 0 0,-1-1 0 0 0,0 1 0 0 0,1-1 0 0 0,-1 0 0 0 0,1 0 0 0 0,0 0-1 0 0,0-1-2 0 0,14 2 124 0 0,1-1 0 0 0,-1-1 0 0 0,1 0 0 0 0,-1-2 0 0 0,1 0 0 0 0,-1-1 0 0 0,1-1 0 0 0,-1 0 0 0 0,-1-2 0 0 0,1 0 0 0 0,-1-1 0 0 0,0 0 0 0 0,0-2 0 0 0,-1 0 0 0 0,0-1 0 0 0,0 0-125 0 0,9-4 76 0 0,-1-1 0 0 0,0-1 1 0 0,-1-1-1 0 0,-1-1 0 0 0,0-1 0 0 0,-2-1 0 0 0,0 0 1 0 0,-1-2-1 0 0,-2 0 0 0 0,0-1 0 0 0,-1-1 1 0 0,-1 0-1 0 0,0-5-76 0 0,-13 27-16 0 0,0 0 1 0 0,-1 0 0 0 0,1 1-1 0 0,-1-1 1 0 0,0 0 0 0 0,0 0-1 0 0,0-1 1 0 0,0 1 0 0 0,0 0-1 0 0,0 0 1 0 0,0 0 0 0 0,-1-1-1 0 0,1 1 1 0 0,-1 0 0 0 0,1-1-1 0 0,-1 1 1 0 0,0 0 0 0 0,0-1-1 0 0,0 1 1 0 0,0 0 0 0 0,-1-1-1 0 0,1 1 1 0 0,-1 0 0 0 0,1-1-1 0 0,-1 1 1 0 0,0 0 0 0 0,0 0-1 0 0,0 0 1 0 0,0-1 0 0 0,0 1-1 0 0,0 0 1 0 0,-1 1 0 0 0,1-1-1 0 0,-1 0 1 0 0,1 0 0 0 0,-1 0-1 0 0,0 1 1 0 0,1-1 0 0 0,-1 1-1 0 0,0 0 1 0 0,0-1 0 0 0,0 1-1 0 0,0 0 1 0 0,0 0 0 0 0,-1 0-1 0 0,1 0 1 0 0,0 1 0 0 0,0-1-1 0 0,-1 1 1 0 0,0-1 15 0 0,-5 3-64 0 0,1 1 0 0 0,0 0 0 0 0,-1 0 0 0 0,1 0 1 0 0,1 1-1 0 0,-1 0 0 0 0,0 1 0 0 0,1-1 0 0 0,0 1 0 0 0,0 0 0 0 0,1 1 0 0 0,-1 0 0 0 0,1 0 0 0 0,0 0 1 0 0,1 0-1 0 0,-1 1 0 0 0,1-1 0 0 0,1 1 0 0 0,-1 0 0 0 0,1 0 0 0 0,0 1 0 0 0,-1 4 64 0 0,2-5 19 0 0,0 0 0 0 0,0-1 0 0 0,1 1 0 0 0,0 0 0 0 0,0 0-1 0 0,0 0 1 0 0,1 0 0 0 0,0 0 0 0 0,0 0 0 0 0,1 0 0 0 0,0 0 0 0 0,0 0-1 0 0,1 0 1 0 0,0 0 0 0 0,0-1 0 0 0,1 1 0 0 0,-1-1 0 0 0,1 1 0 0 0,1-1-1 0 0,-1 0 1 0 0,1 0 0 0 0,0 0 0 0 0,1-1 0 0 0,-1 0 0 0 0,1 0 0 0 0,0 0-1 0 0,0 0 1 0 0,1 0 0 0 0,5 3-19 0 0,12 4 110 0 0,1-2-1 0 0,1 0 1 0 0,0-1-1 0 0,0-1 1 0 0,0-2-1 0 0,1 0 1 0 0,0-2 0 0 0,0-1-1 0 0,1-1 1 0 0,-1-1-1 0 0,0-1 1 0 0,1-2-1 0 0,8-2-109 0 0,91-11-501 0 0,-76 1-6179 0 0,-41 11 575 0 0,-2-1-1345 0 0</inkml:trace>
</inkml:ink>
</file>

<file path=ppt/ink/ink1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49.4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1 203 0 0 0,'0'0'667'0'0,"0"0"1"0"0,0 0 147 0 0,0 0 334 0 0,0 0 364 0 0,0 0 171 0 0,0 0-156 0 0,0 0-314 0 0,0 0-302 0 0,0 0-220 0 0,0 0-133 0 0,9-3-29 0 0,-1 0-146 0 0,0 0 0 0 0,0 0 0 0 0,1 1 0 0 0,-1 1 0 0 0,1-1 0 0 0,-1 2 0 0 0,1-1 0 0 0,0 1 0 0 0,-1 0 0 0 0,1 1 0 0 0,7 1-384 0 0,18 5 650 0 0,-1-2 0 0 0,1-2 0 0 0,0-1 0 0 0,1-1-1 0 0,-1-2 1 0 0,0-1 0 0 0,27-6-650 0 0,95-3 738 0 0,-78 8-439 0 0,-78 3-277 0 0,0 0 0 0 0,0 0 16 0 0,0 0 17 0 0,0 0 9 0 0,0 0 7 0 0,0 0-1 0 0,0 0-3 0 0,0 0 9 0 0,0 0 20 0 0,0 0 3 0 0,0 0 30 0 0,0 0 15 0 0,0 0 11 0 0,0 0 21 0 0,0 0 19 0 0,0 0-9 0 0,0 0-26 0 0,0 0-8 0 0,0 0-25 0 0,0 0-4 0 0,0 0 5 0 0,-38-37 749 0 0,27 28-975 0 0,1 0-1 0 0,1 0 0 0 0,-1-1 0 0 0,2 0 0 0 0,0-1 0 0 0,0 0 1 0 0,0 0-1 0 0,2-1 0 0 0,-1 1 0 0 0,2-2 0 0 0,-2-4 99 0 0,6 9-3019 0 0,9 5-9035 0 0,-1 3 3241 0 0</inkml:trace>
</inkml:ink>
</file>

<file path=ppt/ink/ink1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33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1 122 1400 0 0,'0'0'1555'0'0,"0"0"-414"0"0,0 0-112 0 0,0 0 154 0 0,0 0 276 0 0,0 0 224 0 0,0 0-27 0 0,0 0-218 0 0,0 0-299 0 0,0 0-315 0 0,0 0-238 0 0,0-4-145 0 0,0-13-82 0 0,19 49 1618 0 0,12 38-1543 0 0,-3 1 0 0 0,-3 1 0 0 0,-4 1 0 0 0,-2 1 0 0 0,-4 4-434 0 0,27 84 272 0 0,-41-163-240 0 0,-1 0 0 0 0,0 0 0 0 0,0 1-1 0 0,0-1 1 0 0,1 0 0 0 0,-1 0 0 0 0,0 1 0 0 0,1-1-1 0 0,-1 0 1 0 0,1 1 0 0 0,-1-1 0 0 0,1 0-1 0 0,-1 1 1 0 0,1-1 0 0 0,-1 1 0 0 0,1-1 0 0 0,-1 1-1 0 0,1-1 1 0 0,0 1 0 0 0,-1-1 0 0 0,1 1 0 0 0,0 0-1 0 0,-1-1 1 0 0,1 1 0 0 0,0 0 0 0 0,0 0-1 0 0,-1-1 1 0 0,1 1 0 0 0,0 0 0 0 0,0 0 0 0 0,-1 0-1 0 0,1 0 1 0 0,0 0 0 0 0,0 0 0 0 0,0 0-1 0 0,-1 0 1 0 0,1 0 0 0 0,0 1 0 0 0,0-1 0 0 0,-1 0-1 0 0,1 0 1 0 0,0 1 0 0 0,0-1 0 0 0,-1 0-1 0 0,1 1 1 0 0,0-1 0 0 0,-1 1 0 0 0,1-1 0 0 0,-1 1-1 0 0,1-1 1 0 0,-1 1 0 0 0,1-1 0 0 0,-1 1-1 0 0,1 0 1 0 0,-1-1 0 0 0,1 1 0 0 0,-1 0 0 0 0,1-1-1 0 0,-1 1 1 0 0,0 0 0 0 0,0-1 0 0 0,1 1 0 0 0,-1 0-1 0 0,0 0 1 0 0,0 0-32 0 0,182-458 1198 0 0,-86 234-1489 0 0,-90 205 117 0 0,0-2-464 0 0,-4 6-2922 0 0,-2 14 790 0 0,0 0-1424 0 0,0 0-1335 0 0,0 3-891 0 0</inkml:trace>
  <inkml:trace contextRef="#ctx0" brushRef="#br0" timeOffset="16093.34">757 457 0 0 0,'0'0'844'0'0,"0"0"184"0"0,0 0 250 0 0,0 0 313 0 0,0 0 288 0 0,0 0 1 0 0,0 0-192 0 0,0 0-232 0 0,0 0-223 0 0,0 0-182 0 0,0 0-160 0 0,0 0-145 0 0,0 0-129 0 0,-6-4-85 0 0,4 3-519 0 0,0 0 54 0 0,0 0 0 0 0,0-1 0 0 0,0 1 0 0 0,0 0 0 0 0,-1 0 0 0 0,1 0 0 0 0,0 0 0 0 0,-1 1 0 0 0,1-1 0 0 0,-1 1 0 0 0,1-1 0 0 0,-1 1 0 0 0,1 0 0 0 0,-1 0 0 0 0,1 0 0 0 0,-1 0 0 0 0,1 0 0 0 0,-1 1 0 0 0,1-1 0 0 0,-1 1 0 0 0,1-1 0 0 0,0 1 0 0 0,-1 0 0 0 0,1 0 0 0 0,0 0 0 0 0,-3 2-67 0 0,-3 2 144 0 0,-1 1-1 0 0,1 1 0 0 0,0-1 1 0 0,0 1-1 0 0,1 1 0 0 0,0-1 1 0 0,0 1-1 0 0,0 1 0 0 0,1-1 0 0 0,1 1 1 0 0,-1 0-1 0 0,2 0 0 0 0,-1 1 1 0 0,1 0-1 0 0,-2 7-143 0 0,5-12 44 0 0,1 0 1 0 0,0-1-1 0 0,0 1 0 0 0,0-1 1 0 0,1 1-1 0 0,-1 0 0 0 0,1-1 0 0 0,0 1 1 0 0,1-1-1 0 0,-1 0 0 0 0,1 1 1 0 0,0-1-1 0 0,0 0 0 0 0,0 0 1 0 0,0 0-1 0 0,1 0 0 0 0,-1 0 0 0 0,1 0 1 0 0,0-1-1 0 0,1 0 0 0 0,-1 1 1 0 0,0-1-1 0 0,1 0 0 0 0,0-1 1 0 0,-1 1-1 0 0,1-1 0 0 0,0 1 1 0 0,1-1-1 0 0,-1 0 0 0 0,0-1 0 0 0,0 1 1 0 0,1-1-1 0 0,-1 0 0 0 0,1 0 1 0 0,-1 0-1 0 0,1-1 0 0 0,0 1 1 0 0,-1-1-1 0 0,1 0 0 0 0,0 0 0 0 0,4-2-44 0 0,-3 3-208 0 0,124-1 688 0 0,-88-12-4429 0 0,-1-10-5886 0 0,-32 18 912 0 0</inkml:trace>
  <inkml:trace contextRef="#ctx0" brushRef="#br0" timeOffset="16505.604">1142 299 4969 0 0,'0'0'1670'0'0,"0"0"-119"0"0,0 0 66 0 0,0 0 89 0 0,0 0-124 0 0,0 0-394 0 0,0 0-405 0 0,0 0-240 0 0,0 0-42 0 0,0 0 57 0 0,0 0 82 0 0,0 0 44 0 0,11 2-20 0 0,156 22 2078 0 0,-88-22-2151 0 0,100-9-1638 0 0,-159-1-1926 0 0,-17 6-1785 0 0,-2-1-4013 0 0,-1 2 4331 0 0</inkml:trace>
  <inkml:trace contextRef="#ctx0" brushRef="#br0" timeOffset="16744.504">1181 520 9442 0 0,'0'0'1256'0'0,"0"0"-382"0"0,0 0 107 0 0,0 0 402 0 0,0 0 276 0 0,0 0-69 0 0,0 0-304 0 0,0 0-313 0 0,0 0-234 0 0,0 0-150 0 0,0 0-131 0 0,35 4-99 0 0,110 13-91 0 0,-26-21 74 0 0,-113 3-579 0 0,85-13-1042 0 0,-61 8-2729 0 0,-1-1-4483 0 0,-17 3 307 0 0</inkml:trace>
  <inkml:trace contextRef="#ctx0" brushRef="#br0" timeOffset="18054.595">1915 166 3105 0 0,'0'0'1523'0'0,"0"0"0"0"0,0 0 121 0 0,0 0 206 0 0,0 0 91 0 0,0 0-125 0 0,0 0-279 0 0,0 0-311 0 0,0 0-250 0 0,0 0-217 0 0,0 0-146 0 0,1-2-81 0 0,4-4-374 0 0,0 1-1 0 0,1 0 0 0 0,-1 0 0 0 0,1 0 0 0 0,0 1 0 0 0,0-1 0 0 0,0 2 0 0 0,1-1 0 0 0,0 1 0 0 0,-1 0 1 0 0,1 0-1 0 0,0 0 0 0 0,0 1 0 0 0,1 0 0 0 0,-1 1 0 0 0,6-1-157 0 0,-2-1 115 0 0,10-3-22 0 0,-1 2 0 0 0,1 0-1 0 0,0 1 1 0 0,0 1 0 0 0,0 1 0 0 0,0 1-1 0 0,13 2-92 0 0,-32-2-1 0 0,0 1-1 0 0,0-1 1 0 0,1 1-1 0 0,-1-1 1 0 0,0 1-1 0 0,0 0 0 0 0,0 0 1 0 0,0 0-1 0 0,0 0 1 0 0,0 0-1 0 0,-1 0 0 0 0,1 1 1 0 0,0-1-1 0 0,-1 0 1 0 0,1 1-1 0 0,0 0 1 0 0,-1-1-1 0 0,0 1 0 0 0,1 0 1 0 0,-1 0-1 0 0,0 0 1 0 0,0-1-1 0 0,0 1 1 0 0,0 0-1 0 0,0 0 0 0 0,-1 1 1 0 0,1-1-1 0 0,-1 0 1 0 0,1 0-1 0 0,-1 0 0 0 0,0 0 1 0 0,0 1-1 0 0,0-1 1 0 0,0 0-1 0 0,0 0 1 0 0,0 2 1 0 0,-31 76 182 0 0,-161 138 254 0 0,187-212-415 0 0,1 0-1 0 0,-1 0 1 0 0,1 1 0 0 0,1-1-1 0 0,0 1 1 0 0,0 0 0 0 0,0 0 0 0 0,0 0-1 0 0,1 1 1 0 0,1-1 0 0 0,-1 1-1 0 0,1-1 1 0 0,0 1 0 0 0,1-1-1 0 0,0 1 1 0 0,0-1 0 0 0,1 1 0 0 0,-1 0-1 0 0,2 0-20 0 0,1-4 53 0 0,1 0 1 0 0,0-1-1 0 0,0 0 0 0 0,0 0 0 0 0,0 0 0 0 0,0 0 1 0 0,1-1-1 0 0,-1 0 0 0 0,1 1 0 0 0,0-2 0 0 0,0 1 1 0 0,0 0-1 0 0,-1-1 0 0 0,1 0 0 0 0,0 0 0 0 0,1-1 0 0 0,-1 1 1 0 0,0-1-1 0 0,0 0 0 0 0,0-1 0 0 0,0 1 0 0 0,0-1 1 0 0,0 0-1 0 0,3-1-53 0 0,14 1 10 0 0,90-27-1733 0 0,-78 9-3341 0 0,-4-4-6194 0 0,-22 16 4738 0 0</inkml:trace>
  <inkml:trace contextRef="#ctx0" brushRef="#br0" timeOffset="18525.404">2431 498 3041 0 0,'0'0'1157'0'0,"0"0"-66"0"0,0 0 187 0 0,0 0 269 0 0,0 0 84 0 0,0 0-171 0 0,0 0-300 0 0,0 0-305 0 0,0 0-237 0 0,0 0-172 0 0,0 0-94 0 0,0 0-38 0 0,0 0 11 0 0,-4 25 39 0 0,-16 105 433 0 0,20-131 6911 0 0,17-91-6515 0 0,-8 67-1137 0 0,1 0-1 0 0,1 1 0 0 0,1 1 0 0 0,2-1 0 0 0,0 2 0 0 0,1 0 0 0 0,2 1 0 0 0,0 0 1 0 0,16-14-56 0 0,67-39-10 0 0,-99 74-5 0 0,1 0 0 0 0,-1 0 0 0 0,0 0 0 0 0,1 0 0 0 0,-1 0 1 0 0,1 0-1 0 0,-1 1 0 0 0,1-1 0 0 0,-1 1 0 0 0,0-1 0 0 0,1 1 0 0 0,-1-1 0 0 0,0 1 0 0 0,1 0 0 0 0,-1-1 0 0 0,0 1 0 0 0,0 0 0 0 0,0 0 0 0 0,0 0 0 0 0,0 0 0 0 0,0 0 1 0 0,0 0-1 0 0,0 0 0 0 0,0 0 0 0 0,0 1 0 0 0,0-1 0 0 0,-1 0 0 0 0,1 0 0 0 0,-1 1 0 0 0,1-1 0 0 0,-1 0 0 0 0,1 1 0 0 0,-1-1 0 0 0,0 1 0 0 0,1-1 0 0 0,-1 1 0 0 0,0-1 1 0 0,0 0-1 0 0,0 1 0 0 0,0-1 0 0 0,-1 1 0 0 0,1-1 0 0 0,0 1 0 0 0,0-1 0 0 0,-1 1 15 0 0,6 20-141 0 0,22 13-3346 0 0,-15-26-1394 0 0,2-2-4119 0 0,-10-7 1357 0 0</inkml:trace>
  <inkml:trace contextRef="#ctx0" brushRef="#br0" timeOffset="19742.154">2838 623 792 0 0,'0'0'894'0'0,"0"0"-278"0"0,0 0 81 0 0,0 0 380 0 0,0 0 416 0 0,0 0 262 0 0,0 0 0 0 0,0 0-144 0 0,0 0-184 0 0,0 0-182 0 0,0 0-180 0 0,0 0-109 0 0,0 0-76 0 0,18-2-63 0 0,60-7-51 0 0,0-21 932 0 0,104-102 156 0 0,-154 111-1800 0 0,-1-2-1 0 0,-1 0 1 0 0,-1-2-1 0 0,-2-1 1 0 0,10-14-54 0 0,-17-1-240 0 0,-18 40 144 0 0,0 0 0 0 0,0 0-1 0 0,0 0 1 0 0,0 0 0 0 0,0 1 0 0 0,0-1 0 0 0,0 1-1 0 0,0-1 1 0 0,0 1 0 0 0,0 0 0 0 0,-1 0 0 0 0,1 0 0 0 0,0 0-1 0 0,0 0 1 0 0,0 0 0 0 0,0 0 0 0 0,0 1 0 0 0,0-1-1 0 0,0 1 1 0 0,0 0 0 0 0,0-1 0 0 0,0 1 0 0 0,0 0 0 0 0,0 0-1 0 0,0 1 97 0 0,-11 4-64 0 0,-1 0-1 0 0,1 1 0 0 0,1 1 1 0 0,0 1-1 0 0,0-1 1 0 0,0 2-1 0 0,1 0 0 0 0,1 0 1 0 0,-1 1-1 0 0,2 0 0 0 0,0 0 1 0 0,0 1-1 0 0,1 1 0 0 0,0-1 1 0 0,0 5 64 0 0,6-14 18 0 0,1-1 0 0 0,-1 1 1 0 0,1 0-1 0 0,0 0 0 0 0,0 0 0 0 0,1 0 0 0 0,-1 0 1 0 0,1 0-1 0 0,-1 0 0 0 0,1 1 0 0 0,0-1 0 0 0,0 0 1 0 0,0 0-1 0 0,0 0 0 0 0,1 0 0 0 0,0 0 1 0 0,-1 0-1 0 0,1 0 0 0 0,0 0 0 0 0,0 0 0 0 0,1 0 1 0 0,-1 0-1 0 0,0 0 0 0 0,1-1 0 0 0,0 1 0 0 0,0-1 1 0 0,0 1-1 0 0,0-1 0 0 0,0 0 0 0 0,0 1 1 0 0,0-1-1 0 0,1 0 0 0 0,-1-1 0 0 0,1 1 0 0 0,1 1-18 0 0,13 3 161 0 0,1-1-1 0 0,-1 0 1 0 0,1-2 0 0 0,0 0-1 0 0,0 0 1 0 0,0-2-1 0 0,1 0 1 0 0,-1-2-1 0 0,0 0 1 0 0,0 0 0 0 0,0-2-1 0 0,0 0 1 0 0,0-1-1 0 0,0-1 1 0 0,-1-1-1 0 0,0 0 1 0 0,0-2 0 0 0,-1 1-1 0 0,0-2 1 0 0,5-4-161 0 0,3 1 70 0 0,0-1 0 0 0,-1-2 0 0 0,0 0 0 0 0,-1-1 0 0 0,-1-2 0 0 0,-1 0 0 0 0,0-1 0 0 0,2-5-70 0 0,-22 24-21 0 0,-1 1 0 0 0,0-1 1 0 0,0 0-1 0 0,0 1 0 0 0,0-1 0 0 0,0 0 1 0 0,0 0-1 0 0,0 0 0 0 0,0 0 0 0 0,0 0 1 0 0,1 0-1 0 0,-1 0 0 0 0,0 0 1 0 0,0-1-1 0 0,0 1 0 0 0,0 0 0 0 0,0 0 1 0 0,0-1-1 0 0,1 1 0 0 0,-1-1 0 0 0,0 1 1 0 0,0-1-1 0 0,0 1 0 0 0,1-1 1 0 0,-1 1-1 0 0,0-1 0 0 0,1 1 0 0 0,-1-1 1 0 0,0 0-1 0 0,1 0 0 0 0,-1 1 0 0 0,1-1 1 0 0,-1 0-1 0 0,1 0 0 0 0,-1 0 1 0 0,1 1-1 0 0,0-1 0 0 0,0 0 0 0 0,-1 0 1 0 0,1 0-1 0 0,0 0 0 0 0,0 0 0 0 0,0 0 1 0 0,0 0-1 0 0,0 1 0 0 0,0-1 0 0 0,0 0 1 0 0,0 0-1 0 0,0 0 0 0 0,0 0 1 0 0,0 0-1 0 0,1 0 0 0 0,-1 0 0 0 0,0 0 1 0 0,1 1-1 0 0,-1-1 0 0 0,1 0 0 0 0,-1 0 1 0 0,1 0-1 0 0,-1 1 0 0 0,1-1 1 0 0,-1 0-1 0 0,1 1 0 0 0,0-1 0 0 0,-1 0 1 0 0,1 1-1 0 0,0-1 0 0 0,0 1 21 0 0,-10 3-88 0 0,1 1 0 0 0,-1 0 1 0 0,1 1-1 0 0,0 0 0 0 0,0 0 0 0 0,1 0 0 0 0,0 1 0 0 0,0 0 1 0 0,0 1-1 0 0,0 0 0 0 0,1 0 0 0 0,0 0 0 0 0,1 1 0 0 0,0 0 1 0 0,-4 7 87 0 0,6-12-5 0 0,1 0 1 0 0,0-1-1 0 0,0 1 1 0 0,1 0-1 0 0,-1 0 1 0 0,1 0-1 0 0,-1 1 1 0 0,1-1-1 0 0,0 0 1 0 0,0 1-1 0 0,0-1 1 0 0,1 0-1 0 0,-1 1 1 0 0,1-1-1 0 0,0 1 1 0 0,-1-1-1 0 0,2 1 1 0 0,-1-1-1 0 0,0 0 1 0 0,1 1-1 0 0,0-1 1 0 0,-1 1-1 0 0,1-1 1 0 0,1 0-1 0 0,-1 0 1 0 0,0 1-1 0 0,1-1 1 0 0,0 0-1 0 0,-1 0 1 0 0,1 0-1 0 0,0-1 1 0 0,1 1-1 0 0,-1 0 1 0 0,0-1-1 0 0,1 0 1 0 0,0 1-1 0 0,-1-1 1 0 0,1 0 0 0 0,0 0-1 0 0,0 0 1 0 0,3 0 4 0 0,9 3 118 0 0,0-1 0 0 0,0 0 0 0 0,1-2 0 0 0,-1 0 0 0 0,1 0 0 0 0,0-1 0 0 0,-1-1 0 0 0,1-1 0 0 0,0 0 0 0 0,-1-1 0 0 0,1-1 0 0 0,-1-1 0 0 0,1 0 0 0 0,-1 0 0 0 0,7-5-118 0 0,16-7 290 0 0,-1-1-1 0 0,0-2 1 0 0,-1-2-1 0 0,-1-1 1 0 0,10-11-290 0 0,-35 27 10 0 0,-1 0 0 0 0,0 0 1 0 0,0-1-1 0 0,0 0 1 0 0,-1-1-1 0 0,-1 0 1 0 0,1 0-1 0 0,-1-1 1 0 0,0 0-1 0 0,-1 0 1 0 0,0 0-1 0 0,-1-1 0 0 0,0 0 1 0 0,0 0-1 0 0,-1-1 1 0 0,0 1-1 0 0,-1-1 1 0 0,0 0-1 0 0,-1 0-10 0 0,-4 10-19 0 0,0-1 1 0 0,1 1-1 0 0,-1 0 0 0 0,0 0 0 0 0,0 0 0 0 0,0 0 0 0 0,0 0 0 0 0,-1 0 1 0 0,1 0-1 0 0,0 1 0 0 0,0-1 0 0 0,0 1 0 0 0,-1 0 0 0 0,1 0 1 0 0,0 0-1 0 0,0 0 0 0 0,-1 0 0 0 0,1 0 0 0 0,0 0 0 0 0,0 1 1 0 0,0-1-1 0 0,-1 1 0 0 0,1-1 0 0 0,0 1 0 0 0,0 0 0 0 0,0 0 0 0 0,0 0 1 0 0,0 0-1 0 0,0 0 0 0 0,0 1 0 0 0,0 0 19 0 0,-14 9-8 0 0,0 0-1 0 0,1 1 1 0 0,0 1-1 0 0,1 0 1 0 0,1 1-1 0 0,0 0 1 0 0,1 1 0 0 0,0 1-1 0 0,-5 9 9 0 0,13-20 0 0 0,0 0-1 0 0,0 1 1 0 0,1-1-1 0 0,-1 1 1 0 0,1 0 0 0 0,0 0-1 0 0,1 0 1 0 0,0 1-1 0 0,0-1 1 0 0,0 0-1 0 0,1 1 1 0 0,-1-1 0 0 0,2 1-1 0 0,-1 0 1 0 0,1-1-1 0 0,0 1 1 0 0,0 0-1 0 0,1-1 1 0 0,0 1 0 0 0,0 0-1 0 0,0-1 1 0 0,1 1-1 0 0,0-1 1 0 0,0 0-1 0 0,1 0 1 0 0,0 1 0 0 0,0-2-1 0 0,0 1 1 0 0,1 0-1 0 0,0-1 1 0 0,4 5 0 0 0,85 38-3385 0 0,63-33-6989 0 0,-141-15 1840 0 0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08.0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1053 2160 0 0,'0'0'831'0'0,"0"0"-177"0"0,0 0 111 0 0,0 0 432 0 0,0 0 462 0 0,0 0 225 0 0,0 0-94 0 0,0 0-281 0 0,0 0-251 0 0,0 0-193 0 0,0 0-132 0 0,0 0-78 0 0,0 0-73 0 0,32-21-79 0 0,101-70-81 0 0,-36 11 442 0 0,129-158 620 0 0,-225 237-1680 0 0,9-9 33 0 0,0-1 0 0 0,-1-1 0 0 0,0 1 0 0 0,-1-1-1 0 0,0 0 1 0 0,0-1 0 0 0,-2 0 0 0 0,1 0 0 0 0,-2-1-1 0 0,0 0 1 0 0,-1 0 0 0 0,0 0 0 0 0,-1 0 0 0 0,0-1-1 0 0,-1-6-36 0 0,-3 19-37 0 0,-1 0-1 0 0,1 0 0 0 0,-1 0 0 0 0,0 0 0 0 0,0 1 1 0 0,0-1-1 0 0,0 0 0 0 0,0 1 0 0 0,0 0 1 0 0,0 0-1 0 0,0-1 0 0 0,-1 1 0 0 0,1 0 0 0 0,0 1 1 0 0,-1-1-1 0 0,1 0 0 0 0,-1 1 0 0 0,1-1 0 0 0,-1 1 1 0 0,1 0-1 0 0,-1 0 0 0 0,1 0 0 0 0,-1 0 1 0 0,1 0-1 0 0,-1 1 0 0 0,1-1 0 0 0,-1 1 0 0 0,1-1 1 0 0,-1 1-1 0 0,1 0 0 0 0,0 0 0 0 0,-1 0 0 0 0,1 0 1 0 0,0 1-1 0 0,0-1 0 0 0,0 1 0 0 0,0-1 1 0 0,0 1-1 0 0,-1 1 38 0 0,-10 4-102 0 0,2 1 1 0 0,-1 1 0 0 0,1 0-1 0 0,0 0 1 0 0,1 1 0 0 0,0 0-1 0 0,1 1 1 0 0,-8 12 101 0 0,16-22-11 0 0,0-1 1 0 0,0 1 0 0 0,0 0-1 0 0,1 0 1 0 0,-1 0-1 0 0,1 0 1 0 0,-1 0 0 0 0,0 0-1 0 0,1 0 1 0 0,0 0-1 0 0,-1 0 1 0 0,1 0-1 0 0,0 0 1 0 0,-1 0 0 0 0,1 0-1 0 0,0 0 1 0 0,0 1-1 0 0,0-1 1 0 0,0 0-1 0 0,0 0 1 0 0,0 0 0 0 0,0 0-1 0 0,0 0 1 0 0,1 0-1 0 0,-1 0 1 0 0,0 1 0 0 0,1-1-1 0 0,-1 0 1 0 0,0 0-1 0 0,1 0 1 0 0,0 0-1 0 0,-1 0 1 0 0,1 0 0 0 0,-1-1-1 0 0,1 1 1 0 0,0 0-1 0 0,0 0 1 0 0,0 0 0 0 0,-1-1-1 0 0,1 1 1 0 0,0 0-1 0 0,0-1 1 0 0,0 1-1 0 0,0-1 1 0 0,0 1 0 0 0,0-1-1 0 0,0 1 1 0 0,0-1-1 0 0,1 0 1 0 0,-1 1-1 0 0,0-1 1 0 0,0 0 0 0 0,0 0-1 0 0,0 0 1 0 0,1 0 10 0 0,69 2 167 0 0,-69-3-147 0 0,172-38 458 0 0,-93 27-311 0 0,-66 50 431 0 0,-40 285 453 0 0,25-320-1050 0 0,0 0 1 0 0,1 1-1 0 0,0-1 0 0 0,-1 0 0 0 0,1 0 0 0 0,0 1 0 0 0,1-1 1 0 0,-1 0-1 0 0,0 0 0 0 0,1 0 0 0 0,0-1 0 0 0,0 1 0 0 0,0 0 1 0 0,0 0-1 0 0,0-1 0 0 0,0 0 0 0 0,1 1 0 0 0,-1-1 1 0 0,1 0-1 0 0,-1 0 0 0 0,1 0 0 0 0,0 0 0 0 0,0-1 0 0 0,0 1 1 0 0,2 0-2 0 0,31 6-2393 0 0,-9-9-2932 0 0,-2-7-4378 0 0,-19 4 5499 0 0</inkml:trace>
  <inkml:trace contextRef="#ctx0" brushRef="#br0" timeOffset="244.624">1137 597 1848 0 0,'0'0'954'0'0,"0"0"-94"0"0,0 0 155 0 0,0 0 341 0 0,0 0 225 0 0,0 0-22 0 0,0 0-242 0 0,0 0-310 0 0,-14 32-257 0 0,-43 102-204 0 0,44-62 263 0 0,14-68-679 0 0,1 0 0 0 0,0 0 0 0 0,1 0 0 0 0,-1 0 0 0 0,1 0 1 0 0,0 0-1 0 0,0-1 0 0 0,0 1 0 0 0,0-1 0 0 0,0 0 1 0 0,1 0-1 0 0,0 0 0 0 0,-1 0 0 0 0,1-1 0 0 0,0 0 0 0 0,0 1 1 0 0,0-1-1 0 0,1-1 0 0 0,-1 1 0 0 0,0-1 0 0 0,1 1 1 0 0,-1-1-1 0 0,1-1 0 0 0,0 1 0 0 0,-1-1 0 0 0,1 1 0 0 0,-1-1 1 0 0,1 0-1 0 0,0-1 0 0 0,-1 1 0 0 0,1-1 0 0 0,-1 0 1 0 0,1 0-1 0 0,-1-1 0 0 0,0 1 0 0 0,1-1 0 0 0,-1 0 0 0 0,0 0 1 0 0,0-1-131 0 0,3-1 96 0 0,0-1 1 0 0,-1-1 0 0 0,0 1 0 0 0,0-1 0 0 0,0 0 0 0 0,-1 0 0 0 0,1-1-1 0 0,-2 0 1 0 0,1 1 0 0 0,-1-2 0 0 0,0 1 0 0 0,0 0 0 0 0,-1-1-1 0 0,0 0 1 0 0,-1 0 0 0 0,1 0 0 0 0,-1 0 0 0 0,-1 0 0 0 0,0 0-1 0 0,0-1 1 0 0,-1 1 0 0 0,1 0 0 0 0,-2 0 0 0 0,1-1 0 0 0,-1 1 0 0 0,-1-4-97 0 0,0 6-204 0 0,1 0 1 0 0,-1-1 0 0 0,-1 1 0 0 0,1 0-1 0 0,-1 1 1 0 0,0-1 0 0 0,0 0 0 0 0,-1 1-1 0 0,1-1 1 0 0,-1 1 0 0 0,0 0 0 0 0,-1 0-1 0 0,1 1 1 0 0,-1-1 0 0 0,0 1 0 0 0,-1 0 203 0 0,-26-16-4192 0 0,-1 10-3276 0 0,21 9 1183 0 0</inkml:trace>
  <inkml:trace contextRef="#ctx0" brushRef="#br0" timeOffset="581.482">1689 181 9834 0 0,'0'0'1583'0'0,"0"0"-237"0"0,0 0-225 0 0,0 0-104 0 0,0 0-65 0 0,0 0-115 0 0,0 0-102 0 0,0 0-67 0 0,0 0-50 0 0,0 0-82 0 0,0 0-112 0 0,-10 34-88 0 0,-32 108-77 0 0,30-50 114 0 0,12-62-244 0 0,15 232 244 0 0,21-47-628 0 0,-36-170-2150 0 0,-19-49-6681 0 0,11-1 4373 0 0,2 4 31 0 0</inkml:trace>
  <inkml:trace contextRef="#ctx0" brushRef="#br0" timeOffset="777.683">1347 593 7186 0 0,'0'0'1226'0'0,"0"0"-465"0"0,0 0-76 0 0,0 0 146 0 0,0 0 81 0 0,0 0-56 0 0,0 0-178 0 0,0 0-193 0 0,0 0-113 0 0,34-1-105 0 0,108-4-90 0 0,32 11-114 0 0,-63-4-2152 0 0,-2 0-7911 0 0,-90-2 7590 0 0</inkml:trace>
  <inkml:trace contextRef="#ctx0" brushRef="#br0" timeOffset="1462.043">2227 578 6033 0 0,'0'0'2073'0'0,"0"0"-173"0"0,0 0-90 0 0,0 0-46 0 0,0 0-153 0 0,0 0-306 0 0,0 0-272 0 0,0 0-211 0 0,0 0-170 0 0,-32 17-125 0 0,-97 53-142 0 0,58-13 84 0 0,65-51-482 0 0,0 0-1 0 0,0 0 0 0 0,1 1 1 0 0,-1-1-1 0 0,1 2 0 0 0,1-1 0 0 0,0 0 1 0 0,0 1-1 0 0,0 0 0 0 0,1 0 1 0 0,0 0-1 0 0,0 0 0 0 0,1 0 0 0 0,0 1 1 0 0,1-1-1 0 0,0 1 0 0 0,0-1 1 0 0,1 7 13 0 0,2-13 9 0 0,0 0 0 0 0,0 0 1 0 0,0 0-1 0 0,1 0 0 0 0,-1-1 1 0 0,1 1-1 0 0,-1-1 0 0 0,1 1 1 0 0,0-1-1 0 0,0 0 0 0 0,-1 0 1 0 0,1 0-1 0 0,0-1 0 0 0,0 1 1 0 0,0-1-1 0 0,0 1 0 0 0,0-1 1 0 0,0 0-1 0 0,0 0 0 0 0,0 0 1 0 0,0-1-1 0 0,0 1 0 0 0,-1-1 1 0 0,1 0-1 0 0,0 1 0 0 0,0-1 1 0 0,0 0-1 0 0,-1-1 0 0 0,1 1 1 0 0,0 0-1 0 0,-1-1 0 0 0,2-1-9 0 0,205-154 503 0 0,-156 134-816 0 0,-39 75-62 0 0,-14-45 337 0 0,1 0 0 0 0,0 0 0 0 0,0 0 0 0 0,1 0 0 0 0,-1-1 0 0 0,1 1 0 0 0,1 0 0 0 0,-1-1 0 0 0,1 1 0 0 0,0-1 0 0 0,1 0 0 0 0,0 0 0 0 0,0 0 0 0 0,0-1 0 0 0,0 1 0 0 0,1-1 0 0 0,0 0 0 0 0,0 0 0 0 0,1-1 0 0 0,-1 1 0 0 0,1-1 0 0 0,0 0 0 0 0,0-1 0 0 0,0 0 0 0 0,0 0 0 0 0,1 0 0 0 0,-1 0 0 0 0,1-1 0 0 0,3 0 38 0 0,-2 0 36 0 0,0-1-1 0 0,0 0 0 0 0,0-1 0 0 0,0 0 0 0 0,-1 0 0 0 0,1-1 0 0 0,0 1 1 0 0,0-2-1 0 0,0 1 0 0 0,0-1 0 0 0,-1-1 0 0 0,1 1 0 0 0,-1-1 1 0 0,4-2-36 0 0,18-16 267 0 0,0 0 1 0 0,-2-2 0 0 0,-1-1 0 0 0,0-1 0 0 0,-2-2 0 0 0,-1 0 0 0 0,-2-1 0 0 0,19-31-268 0 0,-19 26-38 0 0,-2-1 1 0 0,-1 0-1 0 0,-1-2 0 0 0,-2 0 1 0 0,-2 0-1 0 0,-1-1 1 0 0,-2-1-1 0 0,-2 0 1 0 0,-1 0-1 0 0,-2-1 1 0 0,-1 0-1 0 0,-3 0 1 0 0,-1-9 37 0 0,1 44 2 0 0,-1 0 0 0 0,0 0 1 0 0,0 0-1 0 0,0-1 1 0 0,0 1-1 0 0,0 0 1 0 0,-1 0-1 0 0,0 0 1 0 0,0 0-1 0 0,0 0 1 0 0,-1 0-1 0 0,1 0 0 0 0,-1 0 1 0 0,0 0-1 0 0,0 1 1 0 0,0-1-1 0 0,-1 1 1 0 0,1-1-1 0 0,-1 1 1 0 0,0 0-1 0 0,1 0 0 0 0,-2 0 1 0 0,1 1-1 0 0,0-1 1 0 0,0 1-1 0 0,-1-1 1 0 0,1 1-1 0 0,-1 0 1 0 0,0 0-1 0 0,0 1 1 0 0,0-1-1 0 0,0 1 0 0 0,0 0 1 0 0,0 0-1 0 0,0 0 1 0 0,0 1-1 0 0,-1-1-2 0 0,-1 2-5 0 0,1-1 1 0 0,0 1-1 0 0,0 0 0 0 0,0 1 0 0 0,0-1 1 0 0,0 1-1 0 0,0 0 0 0 0,0 0 0 0 0,0 1 0 0 0,1-1 1 0 0,-1 1-1 0 0,1 0 0 0 0,0 0 0 0 0,0 1 1 0 0,0-1-1 0 0,0 1 0 0 0,0 0 0 0 0,1 0 1 0 0,0 0-1 0 0,0 1 0 0 0,0-1 0 0 0,0 1 0 0 0,-1 2 5 0 0,-39 118 142 0 0,37-88-68 0 0,2 0 0 0 0,1 0 0 0 0,2 0 0 0 0,2 0 0 0 0,1-1 0 0 0,2 1 0 0 0,2 0 0 0 0,1-1 0 0 0,2 0 0 0 0,1 0 0 0 0,2-1 0 0 0,12 25-74 0 0,103 185 207 0 0,-105-211-388 0 0,-22-34 69 0 0,2-20-1023 0 0,-25-70-3974 0 0,-22 6-6014 0 0,34 68 6269 0 0</inkml:trace>
  <inkml:trace contextRef="#ctx0" brushRef="#br0" timeOffset="1715">2420 431 2545 0 0,'0'0'2527'0'0,"0"0"-1075"0"0,0 0-550 0 0,0 0 8 0 0,0 0 299 0 0,0 0 355 0 0,0 0 107 0 0,0 0-172 0 0,0 0-228 0 0,0 0-259 0 0,0 0-233 0 0,0 0-152 0 0,0 0-112 0 0,28 8-66 0 0,89 27-50 0 0,12-16 485 0 0,196-19-153 0 0,-177-13-1111 0 0,-85 3-6059 0 0,-52 8 4376 0 0,-2 2-2967 0 0,-5 0-2004 0 0</inkml:trace>
  <inkml:trace contextRef="#ctx0" brushRef="#br0" timeOffset="1877.937">3344 571 2481 0 0,'0'0'3108'0'0,"0"0"-857"0"0,0 0-234 0 0,0 0 43 0 0,0 0-45 0 0,0 0-238 0 0,0 0-429 0 0,0 0-428 0 0,-2 33-317 0 0,-7 103-240 0 0,18-33-11 0 0,0-74-339 0 0,3 11-286 0 0,-1-21-3033 0 0,-10-18 95 0 0,1-1 1528 0 0,-2 0-4292 0 0,0 0 5965 0 0,0 0-4840 0 0</inkml:trace>
  <inkml:trace contextRef="#ctx0" brushRef="#br0" timeOffset="2048.036">3331 309 2280 0 0,'0'0'1193'0'0,"0"0"-545"0"0,0 0-408 0 0,0 0-448 0 0,0 0-272 0 0,0 0-232 0 0,0 0-473 0 0,0 0-575 0 0,0 0 1744 0 0</inkml:trace>
</inkml:ink>
</file>

<file path=ppt/ink/ink1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58.5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10 166 0 0 0,'0'0'1174'0'0,"0"0"-245"0"0,0 0-42 0 0,0 0 255 0 0,0 0 290 0 0,0 0 178 0 0,0 0-67 0 0,0 0-266 0 0,0 0-249 0 0,0 0-209 0 0,0 0-145 0 0,0 0-69 0 0,-2 23-50 0 0,-5 119 480 0 0,29 196 3451 0 0,-22-337-4365 0 0,0-1 11 0 0,0 0 26 0 0,0-5 3003 0 0,2-20-2829 0 0,-3-22-45 0 0,0 1-200 0 0,2 0-1 0 0,2 0 1 0 0,1 0-1 0 0,11-39-86 0 0,-8 50-3 0 0,2 0-1 0 0,2 1 0 0 0,1 0 1 0 0,1 0-1 0 0,2 2 1 0 0,13-21 3 0 0,-25 48 1 0 0,-1 1 0 0 0,1-1 0 0 0,0 1 0 0 0,0 0 0 0 0,1 0 0 0 0,-1 0-1 0 0,1 0 1 0 0,0 1 0 0 0,0 0 0 0 0,0-1 0 0 0,0 1 0 0 0,1 1 0 0 0,-1-1 0 0 0,1 1 0 0 0,-1-1 0 0 0,1 1 0 0 0,0 1 0 0 0,0-1 0 0 0,0 1 0 0 0,0 0 0 0 0,0 0 0 0 0,0 0 0 0 0,1 1 0 0 0,-1-1 0 0 0,2 2-1 0 0,-4 1 6 0 0,1 0 0 0 0,-1 0 1 0 0,0 1-1 0 0,0-1 0 0 0,0 1 1 0 0,0 0-1 0 0,0 0 0 0 0,0 0 1 0 0,-1 1-1 0 0,1-1 0 0 0,-1 1 1 0 0,0-1-1 0 0,0 1 0 0 0,-1 0 1 0 0,1-1-1 0 0,-1 1 1 0 0,0 0-1 0 0,0 0 0 0 0,0 0 1 0 0,0 4-7 0 0,6 11 57 0 0,-1 6 8 0 0,-5-24-73 0 0,-1-1-23 0 0,0 0-22 0 0,0 0-43 0 0,0 0-45 0 0,0 0-47 0 0,-9-22-7182 0 0,7 19 1610 0 0,0 2-4578 0 0</inkml:trace>
</inkml:ink>
</file>

<file path=ppt/ink/ink1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55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743 295 0 0 0,'0'0'377'0'0,"0"0"224"0"0,0 0 28 0 0,0 0-4 0 0,-7-2 46 0 0,-110-11 4945 0 0,-194 39-1500 0 0,80-15-2272 0 0,230-11-1856 0 0,1 0-104 0 0,11-11-2227 0 0,42-11-6314 0 0,-45 18 5306 0 0</inkml:trace>
  <inkml:trace contextRef="#ctx0" brushRef="#br0" timeOffset="920.06">266 0 0 0 0,'0'0'663'0'0,"0"0"132"0"0,0 0 112 0 0,0 0 251 0 0,0 0 364 0 0,0 0 268 0 0,0 0-28 0 0,0 0-288 0 0,0 0-392 0 0,0 0-400 0 0,0 0-245 0 0,0 0-68 0 0,3 3 79 0 0,2 5-99 0 0,0 0 0 0 0,0 0 0 0 0,-1 0 0 0 0,0 1 0 0 0,-1-1 0 0 0,0 1-1 0 0,0 0 1 0 0,-1 0 0 0 0,0 0 0 0 0,-1 0 0 0 0,1 6-349 0 0,3 11 418 0 0,21 156 941 0 0,-8 2 0 0 0,-8 0 0 0 0,-9 67-1359 0 0,0-126 157 0 0,8 791 677 0 0,-9-915-849 0 0,0-1 2 0 0,0 0-15 0 0,0 0-6 0 0,0 0-8 0 0,12-10-984 0 0,-2-24-3197 0 0,4-10-9326 0 0,-11 36 10066 0 0</inkml:trace>
  <inkml:trace contextRef="#ctx0" brushRef="#br0" timeOffset="1195.629">693 1038 1952 0 0,'0'0'838'0'0,"0"0"-139"0"0,0 0 152 0 0,0 0 370 0 0,0 0 384 0 0,0 0 162 0 0,0 0-111 0 0,0 0-286 0 0,0 0-300 0 0,0 0-240 0 0,-31 36-218 0 0,-99 113-137 0 0,45-40 181 0 0,-75 102-63 0 0,48-44-829 0 0,45-51-2759 0 0,57-100 1525 0 0,-6 16-5234 0 0,14-24 1914 0 0</inkml:trace>
  <inkml:trace contextRef="#ctx0" brushRef="#br0" timeOffset="1797.766">586 52 0 0 0,'0'0'1242'0'0,"0"0"231"0"0,0 0 57 0 0,0 0-60 0 0,0 0-103 0 0,0 0-173 0 0,0 0-164 0 0,0 0-118 0 0,0 0-128 0 0,-14 0-97 0 0,-42 4-68 0 0,54-4-550 0 0,0 0-1 0 0,0 1 1 0 0,0-1-1 0 0,1 1 1 0 0,-1-1 0 0 0,0 1-1 0 0,0 0 1 0 0,0 0-1 0 0,0 0 1 0 0,1 0-1 0 0,-1 0 1 0 0,0 0 0 0 0,1 0-1 0 0,-1 0 1 0 0,1 1-1 0 0,-1-1 1 0 0,1 0 0 0 0,0 1-1 0 0,0 0 1 0 0,0-1-1 0 0,-1 1 1 0 0,2 0 0 0 0,-1-1-1 0 0,0 1-68 0 0,-6 8 356 0 0,-295 365 1384 0 0,167-227-3126 0 0,111-119-614 0 0,15-8-5572 0 0,9-17 2480 0 0</inkml:trace>
</inkml:ink>
</file>

<file path=ppt/ink/ink1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6.0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1 200 0 0 0,'0'0'273'0'0,"0"0"444"0"0,0 0 229 0 0,0 0 219 0 0,0 0 192 0 0,0 0 48 0 0,0 0-138 0 0,0 0-223 0 0,0 0-199 0 0,0 0-89 0 0,0 0 19 0 0,0 0 49 0 0,0 0-13 0 0,19-5-59 0 0,66-12-89 0 0,-64 14-291 0 0,0 1-1 0 0,1 1 1 0 0,-1 0-1 0 0,1 2 1 0 0,-1 0 0 0 0,14 4-372 0 0,33 1 618 0 0,301 13 714 0 0,-327-15-1072 0 0,-51-8 2412 0 0,-79-40-2115 0 0,83 42-592 0 0,0-1 1 0 0,1 1 0 0 0,-1-1 0 0 0,1 0-1 0 0,0-1 1 0 0,-1 1 0 0 0,1-1 0 0 0,1 0-1 0 0,-1 0 1 0 0,1 0 0 0 0,-1 0 0 0 0,1-1-1 0 0,0 1 1 0 0,1-1 0 0 0,-1 0 0 0 0,1 0-1 0 0,0 0 1 0 0,0 0 0 0 0,1 0 0 0 0,-1 0-1 0 0,1 0 1 0 0,0-1 0 0 0,0 1 0 0 0,1 0-1 0 0,0-3 35 0 0,0 2-166 0 0,2-17-4142 0 0,14 8-6953 0 0,-8 14 6584 0 0</inkml:trace>
</inkml:ink>
</file>

<file path=ppt/ink/ink1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4.1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0 0 0,'0'0'708'0'0,"0"0"690"0"0,0 0 436 0 0,0 0 127 0 0,0 0-63 0 0,0 0-194 0 0,0 0-234 0 0,0 0-198 0 0,0-5-211 0 0,0-15-203 0 0,0 15-191 0 0,0 5-185 0 0,4 15 909 0 0,95 180 1567 0 0,37 132-2222 0 0,-107-241-604 0 0,-19-80 1808 0 0,-6-20-1792 0 0,49-159 740 0 0,83-187-930 0 0,-119 333-1904 0 0,-9 24-3217 0 0,-1 10-4925 0 0,-6-3 3821 0 0</inkml:trace>
  <inkml:trace contextRef="#ctx0" brushRef="#br0" timeOffset="863.939">718 350 0 0 0,'0'0'611'0'0,"0"0"430"0"0,0 0 274 0 0,0 0 156 0 0,0 0-2 0 0,0 0-118 0 0,0 0-153 0 0,0 0-185 0 0,0 0-169 0 0,0 0-109 0 0,0 0-71 0 0,-2 6 475 0 0,-39 70 666 0 0,41-75-1785 0 0,-29 72 303 0 0,-3-2 1 0 0,-3-2-1 0 0,-21 29-323 0 0,36-47 81 0 0,20-50-50 0 0,0-1 20 0 0,0 0 34 0 0,0 0 55 0 0,8-13 1106 0 0,94-111 155 0 0,142-107-1278 0 0,-218 216-631 0 0,-25 41-32 0 0,-25 110 502 0 0,40 7 233 0 0,-15-142-145 0 0,-1-1 0 0 0,1 1 0 0 0,-1-1 0 0 0,1 1-1 0 0,-1 0 1 0 0,0-1 0 0 0,1 1 0 0 0,-1-1 0 0 0,0 1 0 0 0,1 0-1 0 0,-1-1 1 0 0,0 1 0 0 0,0 0 0 0 0,0-1 0 0 0,1 1 0 0 0,-1 0-1 0 0,0 0 1 0 0,0-1 0 0 0,0 1 0 0 0,0 0 0 0 0,0-1 0 0 0,-1 1-1 0 0,1 0 1 0 0,0-1 0 0 0,0 1 0 0 0,0 0 0 0 0,-1-1 0 0 0,1 1-1 0 0,0 0 1 0 0,0-1 0 0 0,-1 1 0 0 0,1 0 0 0 0,-1-1 0 0 0,1 1-1 0 0,-1-1 1 0 0,1 1 0 0 0,-1-1 0 0 0,1 1 0 0 0,-1-1 0 0 0,1 1-1 0 0,-1-1 1 0 0,1 0 0 0 0,-1 1 0 0 0,0-1 0 0 0,1 0 0 0 0,-1 1-1 0 0,0-1 1 0 0,1 0 0 0 0,-1 0 0 0 0,0 0 0 0 0,1 0 0 0 0,-1 1-1 0 0,0-1 1 0 0,0 0 0 0 0,1 0 0 0 0,-1 0 0 0 0,0-1 0 0 0,1 1-1 0 0,-1 0 1 0 0,0 0 0 0 0,1 0 0 0 0,-1 0 0 0 0,0-1 0 0 0,1 1-1 0 0,-1 0 1 0 0,0-1 0 0 0,1 1 0 0 0,-1-1-50 0 0,-58-38 707 0 0,-36-61-1611 0 0,63 52-6759 0 0,27 38 1721 0 0,1 2-1558 0 0</inkml:trace>
  <inkml:trace contextRef="#ctx0" brushRef="#br0" timeOffset="2381.938">1119 67 0 0 0,'0'0'281'0'0,"0"0"484"0"0,0 0 405 0 0,0 0 304 0 0,0 0 97 0 0,0 0-137 0 0,0 0-227 0 0,0 0-176 0 0,0 0-129 0 0,0 0-80 0 0,0 0-23 0 0,0 0-15 0 0,15 0-12 0 0,118 0 2166 0 0,63-11-267 0 0,-137 7-3895 0 0,-52 4-435 0 0,-6 0-2937 0 0,-1 0-4242 0 0,0 0 6534 0 0</inkml:trace>
  <inkml:trace contextRef="#ctx0" brushRef="#br0" timeOffset="2625.971">1206 240 7098 0 0,'0'0'1421'0'0,"0"0"-591"0"0,0 0-254 0 0,0 0 151 0 0,0 0 266 0 0,0 0 183 0 0,0 0 3 0 0,0 0-73 0 0,0 0-143 0 0,0 0-159 0 0,0 0-92 0 0,0 0-97 0 0,21 5-78 0 0,70 17-73 0 0,31-19 347 0 0,-90-8-729 0 0,62-5-122 0 0,-40 4-1898 0 0,0 1-5744 0 0,-36 4-2752 0 0</inkml:trace>
</inkml:ink>
</file>

<file path=ppt/ink/ink1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8.3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43 158 3441 0 0,'0'0'879'0'0,"0"0"-166"0"0,0 0-3 0 0,0 0 183 0 0,0 0 190 0 0,0 0 37 0 0,0 0-249 0 0,0 0-331 0 0,0 0-237 0 0,0 0-102 0 0,0 0 27 0 0,0 8 66 0 0,2 33 249 0 0,1 15 323 0 0,-2 1-1 0 0,-3 0 1 0 0,-9 55-866 0 0,-2 27 726 0 0,12-139-675 0 0,1 0 1 0 0,0 0-1 0 0,-1-1 1 0 0,1 1-1 0 0,0 0 0 0 0,-1 0 1 0 0,1 0-1 0 0,0 0 1 0 0,-1 0-1 0 0,1 0 1 0 0,0-1-1 0 0,-1 1 0 0 0,1 0 1 0 0,-1 0-1 0 0,1 0 1 0 0,0 0-1 0 0,-1 0 1 0 0,1 0-1 0 0,0 0 0 0 0,-1 1 1 0 0,1-1-1 0 0,-1 0 1 0 0,1 0-1 0 0,0 0 0 0 0,-1 0 1 0 0,1 0-1 0 0,0 0 1 0 0,-1 1-1 0 0,1-1 1 0 0,0 0-1 0 0,-1 0 0 0 0,1 1 1 0 0,0-1-1 0 0,0 0 1 0 0,-1 0-1 0 0,1 1 1 0 0,0-1-1 0 0,0 0 0 0 0,0 1 1 0 0,-1-1-1 0 0,1 0 1 0 0,0 1-1 0 0,0-1 0 0 0,0 0 1 0 0,0 1-1 0 0,0-1 1 0 0,0 0-1 0 0,-1 1 1 0 0,1-1-1 0 0,0 1 0 0 0,0-1 1 0 0,0 0-1 0 0,0 1 1 0 0,0-1-1 0 0,1 1 1 0 0,-1-1-1 0 0,0 0 0 0 0,0 1 1 0 0,0-1-1 0 0,0 0 1 0 0,0 1-1 0 0,0-1-51 0 0,-7-32 2952 0 0,6 26-3550 0 0,0-20 658 0 0,1 0 0 0 0,1 0 0 0 0,2 0-1 0 0,0 1 1 0 0,2-1 0 0 0,1 1 0 0 0,0 0 0 0 0,2 0-1 0 0,1 1 1 0 0,1 0 0 0 0,1 1 0 0 0,1 0-1 0 0,1 0 1 0 0,1 2 0 0 0,1-1 0 0 0,13-13-60 0 0,-20 23-4 0 0,1-1 1 0 0,0 2-1 0 0,1-1 1 0 0,0 1 0 0 0,1 1-1 0 0,0 0 1 0 0,0 1-1 0 0,1 0 1 0 0,12-7 3 0 0,-22 15-34 0 0,0 1 0 0 0,0 0 0 0 0,0-1 0 0 0,0 1 0 0 0,0 0 0 0 0,0 1 0 0 0,0-1 0 0 0,0 0 0 0 0,0 0 0 0 0,0 1 0 0 0,0-1 0 0 0,0 1-1 0 0,0 0 1 0 0,0 0 0 0 0,0-1 0 0 0,-1 1 0 0 0,1 0 0 0 0,0 1 0 0 0,-1-1 0 0 0,1 0 0 0 0,0 0 0 0 0,-1 1 0 0 0,0-1 0 0 0,1 1 0 0 0,-1-1 0 0 0,0 1 0 0 0,0-1 0 0 0,0 1 0 0 0,0 0 0 0 0,0 0 0 0 0,0 0 0 0 0,0-1 0 0 0,-1 1 0 0 0,1 0 0 0 0,0 0 0 0 0,-1 0 0 0 0,0 0 0 0 0,0 0 0 0 0,1 0 0 0 0,-1 0-1 0 0,0 0 1 0 0,0 0 0 0 0,-1 0 0 0 0,1 0 0 0 0,0 0 0 0 0,-1 0 0 0 0,1 0 34 0 0,5 24-419 0 0,27 29-4020 0 0,3-34-7524 0 0,-30-20 8774 0 0</inkml:trace>
  <inkml:trace contextRef="#ctx0" brushRef="#br0" timeOffset="832.971">507 419 1648 0 0,'0'0'1727'0'0,"0"0"-398"0"0,0 0 31 0 0,0 0 232 0 0,0 0 135 0 0,0 0-10 0 0,0 0-130 0 0,0 0-192 0 0,0 0-159 0 0,0 0-144 0 0,0 0-176 0 0,0 0-133 0 0,0 0-99 0 0,29 1-100 0 0,90 2-71 0 0,-57-22 158 0 0,-53 11-540 0 0,5-2-46 0 0,-1-1 0 0 0,0-1 0 0 0,0 0-1 0 0,-1-1 1 0 0,-1 0 0 0 0,0-1 0 0 0,-1 0 0 0 0,0-1-1 0 0,-1 0 1 0 0,-1-1 0 0 0,0 0 0 0 0,-2 0-1 0 0,1 0 1 0 0,-2-1 0 0 0,0 0 0 0 0,0-4-85 0 0,-5 20-42 0 0,1 0 1 0 0,-1 1 0 0 0,1-1-1 0 0,-1 0 1 0 0,0 0 0 0 0,1 1 0 0 0,-1-1-1 0 0,0 0 1 0 0,0 0 0 0 0,0 0-1 0 0,1 0 1 0 0,-1 0 0 0 0,0 1-1 0 0,0-1 1 0 0,0 0 0 0 0,0 0-1 0 0,-1 0 1 0 0,1 0 0 0 0,0 0 0 0 0,0 1-1 0 0,0-1 1 0 0,-1 0 0 0 0,1 0-1 0 0,0 0 1 0 0,-1 1 0 0 0,1-1-1 0 0,0 0 1 0 0,-1 0 0 0 0,1 1-1 0 0,-1-1 1 0 0,0 0 0 0 0,1 1 0 0 0,-1-1-1 0 0,1 1 1 0 0,-1-1 0 0 0,0 1-1 0 0,0-1 1 0 0,1 1 0 0 0,-1-1-1 0 0,0 1 1 0 0,0 0 0 0 0,1-1-1 0 0,-1 1 1 0 0,0 0 0 0 0,0 0-1 0 0,0-1 1 0 0,0 1 0 0 0,1 0 0 0 0,-1 0-1 0 0,0 0 1 0 0,0 0 0 0 0,0 0-1 0 0,0 0 1 0 0,0 0 0 0 0,1 1-1 0 0,-1-1 1 0 0,0 0 0 0 0,0 0-1 0 0,0 1 1 0 0,0-1 41 0 0,-48 29-2060 0 0,41-23 2075 0 0,0 0-1 0 0,1 0 1 0 0,-1 1-1 0 0,1 0 1 0 0,0 0-1 0 0,1 1 0 0 0,0 0 1 0 0,0 0-1 0 0,1 1 1 0 0,0-1-1 0 0,0 1 1 0 0,1 0-1 0 0,0 0 0 0 0,1 1 1 0 0,0-1-1 0 0,0 1 1 0 0,1-1-1 0 0,0 1 1 0 0,1 0-1 0 0,0 0 0 0 0,0 0 1 0 0,1 3-15 0 0,4-7 69 0 0,-1 0 1 0 0,1-1-1 0 0,0 1 1 0 0,0-1 0 0 0,1 0-1 0 0,-1 0 1 0 0,1-1-1 0 0,0 0 1 0 0,0 1-1 0 0,1-2 1 0 0,-1 1 0 0 0,1-1-1 0 0,0 1 1 0 0,0-2-1 0 0,0 1 1 0 0,0-1-1 0 0,0 0 1 0 0,1 0-1 0 0,-1 0 1 0 0,1-1 0 0 0,-1 0-1 0 0,1 0 1 0 0,-1-1-1 0 0,1 0 1 0 0,2 0-70 0 0,6 2 152 0 0,0-1 0 0 0,0-1 0 0 0,0 0 0 0 0,0-1 0 0 0,0 0 0 0 0,0-1-1 0 0,0-1 1 0 0,0 0 0 0 0,0-1 0 0 0,-1-1 0 0 0,0 0 0 0 0,0-1 0 0 0,0-1 0 0 0,-1 0 0 0 0,0-1 0 0 0,3-2-152 0 0,5-6 6 0 0,0 0 1 0 0,-1-1-1 0 0,-1-1 0 0 0,0-1 1 0 0,-2-1-1 0 0,0-1 0 0 0,-1 0 1 0 0,0-4-7 0 0,-15 25-32 0 0,0 0 0 0 0,0-1 0 0 0,0 1 1 0 0,-1-1-1 0 0,1 0 0 0 0,0 1 0 0 0,0-1 1 0 0,-1 1-1 0 0,1-1 0 0 0,-1 0 0 0 0,1 0 0 0 0,-1 1 1 0 0,1-1-1 0 0,-1 0 0 0 0,1 0 0 0 0,-1 0 1 0 0,1 0-1 0 0,-1 1 0 0 0,0-1 0 0 0,0 0 1 0 0,1 0-1 0 0,-1 0 0 0 0,0 0 0 0 0,0 0 0 0 0,0 0 1 0 0,0 0-1 0 0,0 0 0 0 0,0 0 0 0 0,0 0 1 0 0,-1 1-1 0 0,1-1 0 0 0,0 0 0 0 0,0 0 1 0 0,-1 0-1 0 0,1 0 0 0 0,-1 0 0 0 0,1 1 1 0 0,0-1-1 0 0,-1 0 0 0 0,0 0 0 0 0,1 0 0 0 0,-1 1 1 0 0,1-1-1 0 0,-1 0 0 0 0,0 1 0 0 0,1-1 1 0 0,-1 1-1 0 0,0-1 0 0 0,0 1 0 0 0,0-1 1 0 0,1 1-1 0 0,-1-1 0 0 0,0 1 0 0 0,0 0 0 0 0,0 0 1 0 0,0-1-1 0 0,0 1 0 0 0,0 0 0 0 0,0 0 1 0 0,1 0-1 0 0,-1 0 0 0 0,0 0 0 0 0,0 0 1 0 0,0 0-1 0 0,0 0 0 0 0,0 0 0 0 0,0 1 32 0 0,-5 1-107 0 0,1 1 0 0 0,0 0 0 0 0,0 1 0 0 0,0-1 0 0 0,0 1 0 0 0,0 0 0 0 0,1 0 0 0 0,-1 1 0 0 0,1-1 0 0 0,0 1-1 0 0,1 0 1 0 0,-1 0 0 0 0,1 0 0 0 0,0 1 107 0 0,0-3 1 0 0,0 0 0 0 0,0 1 0 0 0,0 0 0 0 0,1 0 0 0 0,-1 0 0 0 0,1 0 0 0 0,0 0 0 0 0,0 0 0 0 0,0 1 0 0 0,1-1 0 0 0,0 0 0 0 0,0 1 0 0 0,0-1 0 0 0,0 1 0 0 0,0 0 0 0 0,1-1 0 0 0,0 1 0 0 0,0 0 0 0 0,0-1 0 0 0,1 1 0 0 0,0-1 0 0 0,0 1 0 0 0,0 0 0 0 0,0-1 0 0 0,1 0 0 0 0,-1 1 0 0 0,1-1 0 0 0,0 0 0 0 0,0 0 0 0 0,1 0 0 0 0,-1 0 0 0 0,1 0 0 0 0,0-1 0 0 0,0 1 0 0 0,0-1-1 0 0,1 0 1 0 0,-1 1 0 0 0,1-2 0 0 0,0 1 0 0 0,0 0 0 0 0,0-1 0 0 0,0 0 0 0 0,0 0 0 0 0,0 0 0 0 0,1 0-1 0 0,7 2 140 0 0,1-1-1 0 0,0-1 0 0 0,1 0 1 0 0,-1 0-1 0 0,0-1 0 0 0,0-1 1 0 0,1 0-1 0 0,-1-1 1 0 0,0-1-1 0 0,0 0 0 0 0,0 0 1 0 0,0-2-1 0 0,0 1 0 0 0,0-2 1 0 0,-1 1-1 0 0,0-2 0 0 0,0 0 1 0 0,0 0-1 0 0,5-5-139 0 0,9-7 135 0 0,0-1-1 0 0,-1-1 1 0 0,-1-2 0 0 0,-1 0-1 0 0,-1-2 1 0 0,-1 0-1 0 0,10-16-134 0 0,-26 33-6 0 0,1-1 0 0 0,-2 0-1 0 0,1 0 1 0 0,-1 0 0 0 0,0 0-1 0 0,-1-1 1 0 0,0 0 0 0 0,0 0-1 0 0,-1 1 1 0 0,0-1 0 0 0,-1-1-1 0 0,0 1 1 0 0,0 0 0 0 0,-1 0-1 0 0,0 0 1 0 0,-1-8 6 0 0,0 16-20 0 0,0 0 1 0 0,0 0-1 0 0,-1 0 0 0 0,1 0 1 0 0,0 1-1 0 0,0-1 0 0 0,0 0 1 0 0,0 1-1 0 0,-1-1 0 0 0,1 1 0 0 0,0-1 1 0 0,-1 1-1 0 0,1 0 0 0 0,0-1 1 0 0,-1 1-1 0 0,1 0 0 0 0,-1 0 1 0 0,1 0-1 0 0,0 0 0 0 0,-1 0 1 0 0,1 0-1 0 0,-1 1 0 0 0,1-1 1 0 0,0 0-1 0 0,-1 1 0 0 0,1-1 1 0 0,0 1-1 0 0,0-1 0 0 0,-1 1 0 0 0,1-1 1 0 0,0 1-1 0 0,0 0 0 0 0,0 0 1 0 0,0 0-1 0 0,0 0 0 0 0,0 0 1 0 0,0 0-1 0 0,0 0 0 0 0,0 0 1 0 0,0 0-1 0 0,0 0 0 0 0,1 0 1 0 0,-1 0-1 0 0,0 1 0 0 0,1-1 1 0 0,-1 1 18 0 0,-13 14-17 0 0,0 1 0 0 0,1 1-1 0 0,1 1 1 0 0,0-1-1 0 0,2 2 1 0 0,0 0-1 0 0,1 0 1 0 0,1 0-1 0 0,1 1 1 0 0,1 0-1 0 0,1 1 1 0 0,1 0-1 0 0,-2 19 19 0 0,7-33 1 0 0,0-1-1 0 0,0 0 1 0 0,1 0-1 0 0,-1 0 0 0 0,2 0 1 0 0,-1-1-1 0 0,1 1 1 0 0,0 0-1 0 0,0-1 0 0 0,1 0 1 0 0,0 0-1 0 0,0 0 1 0 0,0 0-1 0 0,1-1 0 0 0,0 1 1 0 0,0-1-1 0 0,0 0 1 0 0,1-1-1 0 0,-1 1 0 0 0,2-1 0 0 0,60 39-2148 0 0,-1-13-6965 0 0,-54-26-442 0 0</inkml:trace>
</inkml:ink>
</file>

<file path=ppt/ink/ink1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14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765 468 0 0 0,'0'0'786'0'0,"0"0"36"0"0,0 0 24 0 0,0 0 74 0 0,0 0 123 0 0,0 0 141 0 0,0 0 126 0 0,0 0 34 0 0,0 0-49 0 0,7 12-80 0 0,19 37-117 0 0,-16 29 1371 0 0,38 221-623 0 0,-17-226-1723 0 0,-30-73-29 0 0,0 1 0 0 0,0-1 1 0 0,-1 0-1 0 0,1 0 0 0 0,0 0 0 0 0,0 0 1 0 0,0 0-1 0 0,0 0 0 0 0,0 0 1 0 0,-1 0-1 0 0,1 0 0 0 0,0-1 0 0 0,0 1 1 0 0,0 0-1 0 0,0 0 0 0 0,-1-1 0 0 0,1 1 1 0 0,0-1-1 0 0,0 1 0 0 0,-1-1 0 0 0,1 1 1 0 0,0-1-1 0 0,-1 1 0 0 0,1-1 1 0 0,0 1-1 0 0,-1-1 0 0 0,1 0 0 0 0,-1 1 1 0 0,1-1-1 0 0,-1 0 0 0 0,1 0 0 0 0,-1 1 1 0 0,0-1-1 0 0,1 0 0 0 0,-1 0 1 0 0,0 0-1 0 0,0 0 0 0 0,1 1 0 0 0,-1-1 1 0 0,0 0-1 0 0,0 0 0 0 0,0 0 0 0 0,0 0 1 0 0,0 0-1 0 0,0 0-94 0 0,1-3-5 0 0,68-162 1809 0 0,-67 162-1791 0 0,47-99-42 0 0,-3-2 0 0 0,-6-3 1 0 0,-3-5 28 0 0,-26 33-2769 0 0,-11 79 909 0 0,0 1-2001 0 0,0 5 1004 0 0,-1 3-2282 0 0,-1-3-644 0 0</inkml:trace>
  <inkml:trace contextRef="#ctx0" brushRef="#br0" timeOffset="302.835">1200 788 8178 0 0,'0'0'1561'0'0,"0"0"-586"0"0,0 0-276 0 0,0 0 188 0 0,0 0 201 0 0,0 0 71 0 0,0 0-160 0 0,0 0-264 0 0,0 0-212 0 0,0 0-142 0 0,0 0-76 0 0,0 0-54 0 0,-4 31-43 0 0,-9 96-42 0 0,6 65 538 0 0,-2-148-811 0 0,8-41-1158 0 0,1-8-6894 0 0,1 0 3417 0 0,-1 1 196 0 0</inkml:trace>
  <inkml:trace contextRef="#ctx0" brushRef="#br0" timeOffset="784.36">1130 759 3465 0 0,'0'0'1579'0'0,"0"0"-192"0"0,0 0-67 0 0,0 0 67 0 0,0 0-51 0 0,0 0-213 0 0,0 0-253 0 0,0 0-186 0 0,0 0-80 0 0,0 0-17 0 0,0 0-22 0 0,0 0-2 0 0,17-1 16 0 0,116-9 1148 0 0,-10 6-167 0 0,-121 5-1537 0 0,-1 1 0 0 0,0-1 0 0 0,0 1 0 0 0,0-1 0 0 0,0 1-1 0 0,0-1 1 0 0,0 1 0 0 0,0 0 0 0 0,0-1 0 0 0,-1 1 0 0 0,1 0 0 0 0,0 0 0 0 0,-1-1 0 0 0,0 1-1 0 0,1 0 1 0 0,-1 0 0 0 0,0 0 0 0 0,0 0 0 0 0,0 0 0 0 0,0-1 0 0 0,0 1 0 0 0,-1 0 0 0 0,1 0-1 0 0,0 0 1 0 0,-1 0 0 0 0,1-1 0 0 0,-1 1 0 0 0,0 0 0 0 0,0 0 0 0 0,0-1 0 0 0,0 2-23 0 0,-80 125 738 0 0,81-125-751 0 0,-1 0 0 0 0,1 0 0 0 0,0 1 0 0 0,0-1 1 0 0,0 0-1 0 0,0 0 0 0 0,0 1 0 0 0,1-1 0 0 0,0 0 0 0 0,-1 0 0 0 0,1 0 0 0 0,0 0 0 0 0,1 0 0 0 0,-1 0 0 0 0,0 0 0 0 0,1 0 0 0 0,0 0 0 0 0,0-1 0 0 0,0 1 0 0 0,0 0 0 0 0,0-1 0 0 0,0 0 0 0 0,0 1 0 0 0,1-1 0 0 0,-1 0 0 0 0,1 0 0 0 0,0-1 0 0 0,0 1 13 0 0,10 10-1 0 0,10 8 23 0 0,-20-18-16 0 0,0 0-1 0 0,0 0 1 0 0,0 0 0 0 0,0 1-1 0 0,0-1 1 0 0,-1 1 0 0 0,0-1 0 0 0,1 1-1 0 0,-1 0 1 0 0,0 0 0 0 0,0 0-1 0 0,0 0 1 0 0,-1 0 0 0 0,1 1-1 0 0,-1-1 1 0 0,0 0 0 0 0,0 1-1 0 0,0-1 1 0 0,0 1 0 0 0,0-1-1 0 0,-1 1 1 0 0,1 1-6 0 0,-1-2 23 0 0,0 1 0 0 0,0 0 0 0 0,0-1 0 0 0,-1 1-1 0 0,1 0 1 0 0,-1-1 0 0 0,0 1 0 0 0,0-1 0 0 0,0 1 0 0 0,0-1 0 0 0,0 0 0 0 0,-1 1 0 0 0,0-1-1 0 0,0 0 1 0 0,0 0 0 0 0,0 0 0 0 0,0 0 0 0 0,0 0 0 0 0,-1 0 0 0 0,1-1 0 0 0,-1 1 0 0 0,0-1-1 0 0,0 0 1 0 0,0 0 0 0 0,-2 1-23 0 0,-4 3-81 0 0,0 0-1 0 0,0-1 1 0 0,-1 0 0 0 0,1-1-1 0 0,-1 0 1 0 0,0 0 0 0 0,0-1-1 0 0,0-1 1 0 0,-1 0 0 0 0,1 0-1 0 0,-1-1 1 0 0,1 0 0 0 0,-1-1-1 0 0,0 0 1 0 0,1 0 0 0 0,-8-2 81 0 0,-20-14-3970 0 0,16 0-4939 0 0,15 8 1950 0 0</inkml:trace>
  <inkml:trace contextRef="#ctx0" brushRef="#br0" timeOffset="-867.068">379 501 0 0 0,'0'0'990'0'0,"0"0"386"0"0,0 0 287 0 0,0 0 107 0 0,0 0-81 0 0,0 0-151 0 0,0 0-182 0 0,0 0-165 0 0,0 0-127 0 0,2-10-85 0 0,9-32-67 0 0,-12 41-778 0 0,1-1 0 0 0,-1 1 0 0 0,0 0 0 0 0,1-1 0 0 0,-1 1 0 0 0,0 0 0 0 0,0 0 0 0 0,0 0 0 0 0,0 0 1 0 0,0 0-1 0 0,0 0 0 0 0,0 0 0 0 0,-1 0 0 0 0,1 0 0 0 0,0 0 0 0 0,-1 1 0 0 0,1-1 0 0 0,0 0 0 0 0,-1 1 0 0 0,1-1 0 0 0,0 1 0 0 0,-1 0 0 0 0,1-1 0 0 0,-1 1 0 0 0,1 0 0 0 0,-1 0 0 0 0,1 0 0 0 0,-1 0 0 0 0,1 0 0 0 0,-1 0 0 0 0,0 1-134 0 0,-15 0 117 0 0,1 2 0 0 0,-1 0 1 0 0,1 1-1 0 0,0 1 1 0 0,0 1-1 0 0,0 0 1 0 0,1 0-1 0 0,0 2 0 0 0,-8 5-117 0 0,-29 13 169 0 0,-68 35 255 0 0,119-60-427 0 0,0-1 0 0 0,0 0 0 0 0,1 1 0 0 0,-1-1 0 0 0,0 1 0 0 0,0-1 0 0 0,1 1-1 0 0,-1-1 1 0 0,1 1 0 0 0,-1-1 0 0 0,0 1 0 0 0,1 0 0 0 0,-1-1 0 0 0,1 1 0 0 0,-1 0-1 0 0,1-1 1 0 0,0 1 0 0 0,-1 0 0 0 0,1 0 0 0 0,0-1 0 0 0,-1 1 0 0 0,1 0 0 0 0,0 0-1 0 0,0 0 1 0 0,0-1 0 0 0,0 1 0 0 0,0 0 0 0 0,0 0 0 0 0,0 0 0 0 0,0 0 0 0 0,0-1 0 0 0,0 1-1 0 0,0 0 1 0 0,0 0 0 0 0,1 0 0 0 0,-1-1 0 0 0,0 1 0 0 0,1 0 0 0 0,-1 0 0 0 0,0-1-1 0 0,1 1 1 0 0,-1 0 0 0 0,1-1 0 0 0,-1 1 0 0 0,1 0 0 0 0,0-1 0 0 0,-1 1 0 0 0,1-1 0 0 0,-1 1-1 0 0,1-1 1 0 0,0 1 0 0 0,0-1 0 0 0,-1 1 3 0 0,42 16 47 0 0,127 5 431 0 0,-168-22-476 0 0,1 0-1 0 0,-1 0 1 0 0,0 0-1 0 0,0 0 1 0 0,1 1-1 0 0,-1-1 1 0 0,0 0-1 0 0,0 1 1 0 0,0-1-1 0 0,1 0 0 0 0,-1 1 1 0 0,0-1-1 0 0,0 1 1 0 0,0 0-1 0 0,0-1 1 0 0,0 1-1 0 0,0 0 1 0 0,0 0-1 0 0,0 0 1 0 0,0-1-1 0 0,-1 1 0 0 0,1 0 1 0 0,0 0-1 0 0,0 0 1 0 0,-1 0-1 0 0,1 1 1 0 0,-1-1-1 0 0,1 0 1 0 0,-1 0-1 0 0,1 0 1 0 0,-1 0-1 0 0,0 1 1 0 0,1-1-1 0 0,-1 0 0 0 0,0 0 1 0 0,0 0-1 0 0,0 1 1 0 0,0-1-1 0 0,0 0 1 0 0,0 0-1 0 0,0 1 1 0 0,-1-1-1 0 0,1 0 1 0 0,0 0-1 0 0,-1 0 0 0 0,1 1 1 0 0,-1-1-1 0 0,1 0-1 0 0,-38 53 230 0 0,-1-18-146 0 0,23-24-70 0 0,1 1 1 0 0,0 1-1 0 0,1 0 1 0 0,0 1-1 0 0,1 1 1 0 0,1 0-1 0 0,1 1 1 0 0,0 0-1 0 0,1 1 1 0 0,-4 11-15 0 0,13-27 2 0 0,0 1 0 0 0,1 0 0 0 0,-1-1 0 0 0,1 1 0 0 0,0 0 0 0 0,0 0 0 0 0,0 0 0 0 0,0-1 0 0 0,0 1 0 0 0,0 0 0 0 0,1 0 0 0 0,-1-1 0 0 0,1 1 0 0 0,0 0 0 0 0,0-1 0 0 0,0 1 0 0 0,0-1 0 0 0,1 1 0 0 0,-1-1 0 0 0,1 0 0 0 0,-1 1 0 0 0,1-1 0 0 0,0 0 0 0 0,0 0 0 0 0,0 0 0 0 0,0 0 0 0 0,0-1 0 0 0,0 1 0 0 0,0 0 0 0 0,1-1 0 0 0,-1 1 0 0 0,0-1 0 0 0,1 0 0 0 0,0 0 0 0 0,1 1-2 0 0,96 23 168 0 0,-23-33-1341 0 0,-45-32-6474 0 0,-25 15-452 0 0,-6 17 3559 0 0</inkml:trace>
  <inkml:trace contextRef="#ctx0" brushRef="#br0" timeOffset="-531.171">69 280 2377 0 0,'0'0'621'0'0,"0"0"-122"0"0,0 0 90 0 0,0 0 350 0 0,0 0 455 0 0,0 0 233 0 0,0 0-67 0 0,0 0-173 0 0,0 0-225 0 0,0 0-189 0 0,0 0-125 0 0,0 0-100 0 0,11 35-55 0 0,35 109-63 0 0,3 39 1396 0 0,-32-25-1270 0 0,-7 1 1 0 0,-8 88-757 0 0,-2-223 6 0 0,2 108-791 0 0,6-105-1169 0 0,-4-19-1381 0 0,0-2-3678 0 0,-2-6 508 0 0</inkml:trace>
  <inkml:trace contextRef="#ctx0" brushRef="#br0" timeOffset="2420.965">609 240 0 0 0,'0'0'127'0'0,"0"0"438"0"0,0 0 223 0 0,0 0 60 0 0,0 0 6 0 0,0 0-16 0 0,0 0-22 0 0,0 0 13 0 0,0 0 38 0 0,4-11 23 0 0,15-33 11 0 0,7 32 3165 0 0,-21 12-3347 0 0,110 12 3990 0 0,150-20-2610 0 0,-145-3-1743 0 0,-121 9-253 0 0,1 0 0 0 0,-1 0 0 0 0,1 0 0 0 0,-1 1 0 0 0,0-1 0 0 0,0 0 0 0 0,0 0 0 0 0,0 0 0 0 0,0 1 0 0 0,0-1 0 0 0,0 1 0 0 0,-1-1 0 0 0,1 1 0 0 0,-1-1 0 0 0,1 1 0 0 0,-1 0 0 0 0,1-1 0 0 0,-1 1-1 0 0,0 0 1 0 0,1 0 0 0 0,-1 0 0 0 0,0 1 0 0 0,0-1 0 0 0,0 0 0 0 0,-1 0-103 0 0,-82-47 16 0 0,-14-3-6 0 0,99 51-48 0 0,-1 0 1 0 0,1 0 0 0 0,-1 0-1 0 0,1 0 1 0 0,-1 0 0 0 0,1 0 0 0 0,-1 0-1 0 0,1-1 1 0 0,-1 1 0 0 0,1 0-1 0 0,0 0 1 0 0,-1-1 0 0 0,1 1 0 0 0,-1 0-1 0 0,1-1 1 0 0,0 1 0 0 0,-1 0 0 0 0,1-1-1 0 0,0 1 1 0 0,-1 0 0 0 0,1-1-1 0 0,0 1 1 0 0,0-1 0 0 0,-1 1 0 0 0,1-1-1 0 0,0 1 1 0 0,0-1 0 0 0,0 1-1 0 0,0-1 1 0 0,0 1 0 0 0,0-1 0 0 0,-1 1-1 0 0,1-1 1 0 0,0 1 0 0 0,0-1-1 0 0,1 1 1 0 0,-1-1 0 0 0,0 1 0 0 0,0-1-1 0 0,0 1 1 0 0,0 0 0 0 0,0-1 0 0 0,0 1-1 0 0,1-1 1 0 0,-1 1 0 0 0,0-1-1 0 0,0 1 1 0 0,1-1 0 0 0,-1 1 0 0 0,0 0-1 0 0,1-1 1 0 0,-1 1 0 0 0,0 0-1 0 0,1-1 1 0 0,-1 1 0 0 0,0 0 0 0 0,1-1-1 0 0,-1 1 1 0 0,1 0 0 0 0,-1 0-1 0 0,1 0 1 0 0,-1-1 0 0 0,1 1 0 0 0,-1 0-1 0 0,1 0 1 0 0,-1 0 0 0 0,1 0 0 0 0,-1 0-1 0 0,1 0 1 0 0,-1 0 37 0 0,41-7-4605 0 0,4 6-4909 0 0,-29 1 3371 0 0</inkml:trace>
  <inkml:trace contextRef="#ctx0" brushRef="#br0" timeOffset="2836.641">1535 442 5465 0 0,'0'0'963'0'0,"0"0"-140"0"0,0 0 189 0 0,0 0 358 0 0,0 0 201 0 0,0 0-119 0 0,0 0-346 0 0,0 0-337 0 0,0 0-227 0 0,0 0-81 0 0,0 0 4 0 0,0 0 33 0 0,8 1 58 0 0,3 0-363 0 0,27 2 508 0 0,1-1-1 0 0,0-2 1 0 0,0-1-1 0 0,-1-3 0 0 0,6-1-700 0 0,246-47-78 0 0,-263 48-376 0 0,10-2-826 0 0,-13 5-3077 0 0,-23 1 1545 0 0,-2 0-2154 0 0,-4 1 2058 0 0,-2 2-985 0 0</inkml:trace>
  <inkml:trace contextRef="#ctx0" brushRef="#br0" timeOffset="3036.965">1647 671 5993 0 0,'0'0'1093'0'0,"0"0"29"0"0,0 0 357 0 0,0 0 286 0 0,0 0-38 0 0,0 0-331 0 0,0 0-382 0 0,0 0-296 0 0,0 0-236 0 0,34 1-181 0 0,107 3-118 0 0,-8-18-155 0 0,-90 4-309 0 0,61-11-2343 0 0,-35 6-3413 0 0,-54 11 3689 0 0,6 0-3663 0 0</inkml:trace>
  <inkml:trace contextRef="#ctx0" brushRef="#br0" timeOffset="3337.213">2606 295 4785 0 0,'0'0'1332'0'0,"0"0"-121"0"0,0 0 75 0 0,0 0 98 0 0,0 0-26 0 0,0 0-185 0 0,0 0-304 0 0,0 0-267 0 0,0 0-172 0 0,0 0-120 0 0,-33 18-48 0 0,-103 58-14 0 0,131-74-223 0 0,0 0 0 0 0,1 1-1 0 0,-1 0 1 0 0,1 0 0 0 0,-1 0 0 0 0,1 1 0 0 0,0-1-1 0 0,0 1 1 0 0,1 0 0 0 0,-1 0 0 0 0,1 0 0 0 0,0 0-1 0 0,0 1 1 0 0,0 0 0 0 0,0 0-25 0 0,-3 6 79 0 0,1 0-6 0 0,-1 0 1 0 0,1 0-1 0 0,1 0 1 0 0,0 1 0 0 0,1-1-1 0 0,0 1 1 0 0,1 0-1 0 0,0 0 1 0 0,0 12-74 0 0,2-19 34 0 0,0-1 0 0 0,0 1-1 0 0,0 0 1 0 0,1 0 0 0 0,0 0 0 0 0,0-1 0 0 0,0 1 0 0 0,0 0 0 0 0,1-1-1 0 0,-1 1 1 0 0,1-1 0 0 0,1 1 0 0 0,-1-1 0 0 0,0 0 0 0 0,1 0-1 0 0,0 0 1 0 0,0 0 0 0 0,0-1 0 0 0,0 1 0 0 0,1-1 0 0 0,0 0-1 0 0,-1 0 1 0 0,1 0 0 0 0,0 0 0 0 0,5 2-34 0 0,2-1 210 0 0,0 0-1 0 0,0 0 1 0 0,1-1-1 0 0,-1-1 1 0 0,1 1-1 0 0,0-2 1 0 0,0 0 0 0 0,-1 0-1 0 0,1-1 1 0 0,0-1-1 0 0,0 0 1 0 0,0 0-1 0 0,-1-1 1 0 0,1-1 0 0 0,0 0-1 0 0,-1-1 1 0 0,0 0-1 0 0,0 0 1 0 0,0-1-1 0 0,-1-1 1 0 0,1 0 0 0 0,-1 0-1 0 0,-1-1 1 0 0,1 0-1 0 0,-1-1 1 0 0,1-1-210 0 0,-2 1 1 0 0,0 0 0 0 0,0 0-1 0 0,-1 0 1 0 0,0-1 0 0 0,0 0 0 0 0,-1-1 0 0 0,0 0 0 0 0,-1 1-1 0 0,0-2 1 0 0,-1 1 0 0 0,0 0 0 0 0,-1-1 0 0 0,0 0 0 0 0,0 0-1 0 0,-1 0 1 0 0,-1 0 0 0 0,0 0 0 0 0,0-2-1 0 0,-22-92-5165 0 0,-22 49-7115 0 0,30 47 7052 0 0</inkml:trace>
  <inkml:trace contextRef="#ctx0" brushRef="#br0" timeOffset="3703.092">2269 299 0 0 0,'0'0'1338'0'0,"0"0"379"0"0,0 0 165 0 0,0 0-92 0 0,0 0-261 0 0,0 0-248 0 0,0 0-181 0 0,0 0-55 0 0,0 0 5 0 0,0 0 44 0 0,-2 4 2240 0 0,115 54 2494 0 0,-31-13-4968 0 0,104 58-21 0 0,-26-13-569 0 0,37 18-3640 0 0,-170-97 714 0 0,-8-4-3292 0 0,-4-3-5395 0 0</inkml:trace>
</inkml:ink>
</file>

<file path=ppt/ink/ink1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28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15 159 0 0 0,'0'0'652'0'0,"0"0"300"0"0,0 0 205 0 0,0 0 155 0 0,-2-14 163 0 0,-1-6-868 0 0,0-9 119 0 0,-4-2 2602 0 0,10 50 3551 0 0,-4 21-4655 0 0,3 29-2601 0 0,9 31 748 0 0,-9-70-318 0 0,0 1 0 0 0,2-1 0 0 0,1 0 1 0 0,2 0-1 0 0,0 0 0 0 0,2-1 0 0 0,2 0 0 0 0,0-1 0 0 0,2 0 1 0 0,1-1-54 0 0,31 14 125 0 0,-33-36-82 0 0,33 0 401 0 0,-31-15-348 0 0,0 0-1 0 0,-1 0 1 0 0,-1-2 0 0 0,0 1 0 0 0,-1-1 0 0 0,0-1-1 0 0,0 0 1 0 0,-1-1 0 0 0,-1 0 0 0 0,6-13-96 0 0,12-13 54 0 0,75-137-115 0 0,-101 273-1537 0 0,-2-88 1605 0 0,0 1-1 0 0,1-1 1 0 0,1 1 0 0 0,-1-1 0 0 0,1 1 0 0 0,0-1-1 0 0,1 0 1 0 0,0 1 0 0 0,1-1 0 0 0,-1 0-1 0 0,2 0 1 0 0,-1 0 0 0 0,1-1 0 0 0,0 1 0 0 0,0-1-1 0 0,1 0 1 0 0,0 0 0 0 0,1 0 0 0 0,-1-1-1 0 0,1 0 1 0 0,1 0 0 0 0,-1 0 0 0 0,1-1 0 0 0,0 0-1 0 0,0 0 1 0 0,0-1 0 0 0,1 0 0 0 0,-1 0-1 0 0,1-1 1 0 0,0 0 0 0 0,0 0 0 0 0,0-1 0 0 0,1 0-1 0 0,-1 0 1 0 0,0-1 0 0 0,1 0 0 0 0,5 0-7 0 0,-5-4 117 0 0,0-1 0 0 0,-1 0 0 0 0,1 0 1 0 0,-1-1-1 0 0,1 0 0 0 0,-1 0 0 0 0,-1-1 1 0 0,1 0-1 0 0,-1 0 0 0 0,0-1 0 0 0,-1 0 1 0 0,1 0-1 0 0,-1-1 0 0 0,-1 0 0 0 0,1 0 1 0 0,-2 0-1 0 0,1-1 0 0 0,-1 1 0 0 0,0-1 1 0 0,0-2-118 0 0,-1 5 68 0 0,16-26 119 0 0,-2-1 0 0 0,-1-1 0 0 0,-2 0 0 0 0,-1 0 0 0 0,-2-2 0 0 0,-2 1-1 0 0,-1-2 1 0 0,-1 1 0 0 0,-2-1 0 0 0,-1-25-187 0 0,-17 9-991 0 0,-1 42-3958 0 0,12 12-79 0 0,0 4 1871 0 0,2-4 1249 0 0,-2 3-6395 0 0</inkml:trace>
  <inkml:trace contextRef="#ctx0" brushRef="#br0" timeOffset="345.353">1138 597 5185 0 0,'0'0'1926'0'0,"0"0"-863"0"0,0 0 24 0 0,0 0 377 0 0,0 0 215 0 0,0 0-9 0 0,0 0-247 0 0,0 0-282 0 0,31-20-202 0 0,97-68-199 0 0,-63 30 251 0 0,-61 52-852 0 0,1 0 0 0 0,-1 0-1 0 0,-1-1 1 0 0,1 1 0 0 0,-1-1-1 0 0,0 0 1 0 0,-1 0 0 0 0,0 0-1 0 0,0 0 1 0 0,0 0 0 0 0,-1 0-1 0 0,0-1 1 0 0,0 1 0 0 0,-1 0 0 0 0,0-7-139 0 0,-2 10-12 0 0,-1 2 1 0 0,1-1-1 0 0,0 0 1 0 0,-1 0 0 0 0,0 1-1 0 0,1 0 1 0 0,-1-1-1 0 0,0 1 1 0 0,0 0 0 0 0,-1 0-1 0 0,1 1 1 0 0,0-1-1 0 0,0 1 1 0 0,-1-1 0 0 0,1 1-1 0 0,-1 0 1 0 0,1 1-1 0 0,-1-1 1 0 0,0 0-1 0 0,1 1 1 0 0,-1 0 0 0 0,0 0-1 0 0,1 0 1 0 0,-1 0-1 0 0,0 1 1 0 0,1-1 0 0 0,-1 1-1 0 0,1 0 1 0 0,-3 1 11 0 0,-4 2-41 0 0,1 1-1 0 0,0 0 1 0 0,0 1 0 0 0,1 0 0 0 0,-1 0 0 0 0,1 1 0 0 0,1 0-1 0 0,-1 0 1 0 0,1 1 0 0 0,0-1 0 0 0,1 2 0 0 0,0-1-1 0 0,0 1 1 0 0,1 0 0 0 0,0 0 0 0 0,1 0 0 0 0,0 1-1 0 0,0 0 1 0 0,1 0 0 0 0,0 0 0 0 0,1 0 0 0 0,0 0 0 0 0,1 0-1 0 0,0 1 1 0 0,0-1 0 0 0,1 9 41 0 0,0-13 10 0 0,0 1 0 0 0,1-1 0 0 0,-1 1 0 0 0,1-1 0 0 0,1 1 0 0 0,-1-1 0 0 0,1 0 0 0 0,0 0 0 0 0,0 0 0 0 0,1 0 0 0 0,0 0 0 0 0,0 0 0 0 0,0-1 0 0 0,1 1 0 0 0,0-1 0 0 0,0 0 0 0 0,0 0 0 0 0,1 0 0 0 0,-1-1 0 0 0,1 1 0 0 0,0-1 0 0 0,1 0 0 0 0,-1-1 0 0 0,1 1 0 0 0,-1-1 0 0 0,1 0 0 0 0,0-1 0 0 0,6 3-10 0 0,9 2-79 0 0,1-1-1 0 0,0 0 1 0 0,1-2-1 0 0,-1 0 1 0 0,1-2-1 0 0,-1 0 1 0 0,16-2 79 0 0,-19 0-517 0 0,21 0-1764 0 0,-15-4-2951 0 0,-7-3-5505 0 0</inkml:trace>
</inkml:ink>
</file>

<file path=ppt/ink/ink1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29.7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327 62 0 0 0,'0'0'688'0'0,"0"0"574"0"0,0 0 271 0 0,0 0 104 0 0,0 0 0 0 0,6-8-71 0 0,18-25-127 0 0,-24 33-1358 0 0,1-1 1 0 0,-1 1-1 0 0,0-1 1 0 0,0 1-1 0 0,1-1 0 0 0,-1 1 1 0 0,0-1-1 0 0,0 1 1 0 0,0-1-1 0 0,0 1 1 0 0,0-1-1 0 0,0 0 0 0 0,0 1 1 0 0,0-1-1 0 0,0 1 1 0 0,0-1-1 0 0,0 1 0 0 0,0-1 1 0 0,0 1-1 0 0,0-1 1 0 0,0 0-1 0 0,0 1 0 0 0,-1-1 1 0 0,1 1-1 0 0,0-1 1 0 0,0 1-1 0 0,-1-1 0 0 0,1 1 1 0 0,0-1-1 0 0,-1 1 1 0 0,1 0-1 0 0,-1-1 0 0 0,1 1 1 0 0,0-1-1 0 0,-1 1 1 0 0,1 0-1 0 0,-1-1 0 0 0,1 1 1 0 0,-1 0-1 0 0,1 0 1 0 0,-1-1-1 0 0,1 1 0 0 0,-1 0 1 0 0,1 0-1 0 0,-1 0 1 0 0,1 0-1 0 0,-1 0 0 0 0,0 0 1 0 0,1 0-1 0 0,-1 0 1 0 0,1 0-1 0 0,-1 0 0 0 0,1 0 1 0 0,-1 0-1 0 0,0 0 1 0 0,1 0-1 0 0,-1 0 0 0 0,1 0 1 0 0,-1 1-1 0 0,1-1 1 0 0,-1 0-82 0 0,-2 0 587 0 0,-11 0-349 0 0,0 0-1 0 0,0 1 1 0 0,0 0-1 0 0,0 1 1 0 0,0 1-1 0 0,0 0 1 0 0,1 1-1 0 0,-1 1 0 0 0,1 0 1 0 0,0 0-1 0 0,1 1 1 0 0,-1 1-1 0 0,1 0 1 0 0,0 1-1 0 0,1 0 1 0 0,-10 9-238 0 0,11-9 53 0 0,0 1 1 0 0,0 0 0 0 0,1 0-1 0 0,0 1 1 0 0,1 0 0 0 0,0 0-1 0 0,1 1 1 0 0,0 0 0 0 0,-4 8-54 0 0,9-14 25 0 0,-1 0 1 0 0,1 0-1 0 0,0 0 1 0 0,1 0-1 0 0,-1 0 1 0 0,1 1-1 0 0,0-1 1 0 0,0 0-1 0 0,1 1 1 0 0,-1-1-1 0 0,1 1 1 0 0,1-1-1 0 0,-1 0 1 0 0,1 1-1 0 0,0-1 1 0 0,0 1-1 0 0,0-1 1 0 0,1 0-1 0 0,-1 0 1 0 0,2 0-1 0 0,-1 0 1 0 0,0 0-1 0 0,1 0 1 0 0,0-1-26 0 0,4 6 60 0 0,0-1 1 0 0,0 0-1 0 0,1-1 0 0 0,1 0 1 0 0,-1 0-1 0 0,1-1 1 0 0,0 0-1 0 0,1-1 1 0 0,0 0-1 0 0,0 0 0 0 0,0-1 1 0 0,1 0-1 0 0,-1-1 1 0 0,1 0-1 0 0,0-1 1 0 0,0 0-1 0 0,1 0 1 0 0,-1-2-1 0 0,0 1 0 0 0,1-1 1 0 0,-1-1-1 0 0,7 0-60 0 0,0-1-21 0 0,-1 0-1 0 0,1-1 0 0 0,-1-1 1 0 0,1 0-1 0 0,-1-1 0 0 0,0-1 1 0 0,0-1-1 0 0,-1-1 1 0 0,13-6 21 0 0,61-36-3104 0 0,-61 31-1072 0 0,0 1-4037 0 0,-18 9 2361 0 0</inkml:trace>
  <inkml:trace contextRef="#ctx0" brushRef="#br0" timeOffset="398.131">1011 73 3265 0 0,'0'0'1576'0'0,"0"0"-100"0"0,0 0 131 0 0,0 0 270 0 0,0 0 185 0 0,0 0-109 0 0,0 0-360 0 0,0 0-422 0 0,0 0-341 0 0,0 0-245 0 0,0 0-156 0 0,0 0-81 0 0,-33 10-48 0 0,-104 31-31 0 0,76-9 91 0 0,53-23-277 0 0,0-1-61 0 0,0 1 0 0 0,0-1 0 0 0,0 2 1 0 0,1-1-1 0 0,1 1 0 0 0,0 0 0 0 0,0 1 0 0 0,1-1 0 0 0,0 1 0 0 0,1 0 0 0 0,0 0 0 0 0,1 1 0 0 0,0-1 0 0 0,0 1 0 0 0,2-1 0 0 0,-1 1 0 0 0,1 0 1 0 0,1 0-1 0 0,0 0 0 0 0,2 11-22 0 0,0-20 23 0 0,0 1 0 0 0,-1-1 1 0 0,1 1-1 0 0,0-1 0 0 0,1 0 0 0 0,-1 0 1 0 0,0 0-1 0 0,1 0 0 0 0,0 0 1 0 0,0 0-1 0 0,0-1 0 0 0,0 1 0 0 0,0-1 1 0 0,0 0-1 0 0,1 0 0 0 0,-1 0 1 0 0,1-1-1 0 0,-1 1 0 0 0,1-1 0 0 0,0 0 1 0 0,-1 0-1 0 0,1 0 0 0 0,0 0 1 0 0,0 0-1 0 0,0-1 0 0 0,0 0 0 0 0,-1 0 1 0 0,1 0-1 0 0,0 0 0 0 0,0-1 1 0 0,0 0-1 0 0,0 1 0 0 0,-1-1 0 0 0,1-1 1 0 0,0 1-1 0 0,-1 0 0 0 0,1-1 1 0 0,-1 0-1 0 0,1 0-23 0 0,33-22 327 0 0,-2-3 1 0 0,-1 0-1 0 0,-1-2 1 0 0,-1-2-1 0 0,-2-1 1 0 0,-1-1-1 0 0,13-21-327 0 0,-37 48-21 0 0,-2 1 3 0 0,0 0 0 0 0,0 1 0 0 0,1 0 0 0 0,-1-1-1 0 0,1 1 1 0 0,0 1 0 0 0,0-1 0 0 0,0 1-1 0 0,0-1 1 0 0,1 1 0 0 0,0 0 0 0 0,-1 1-1 0 0,1-1 1 0 0,0 1 0 0 0,0 0 0 0 0,0 0 0 0 0,4 0 18 0 0,18 49-1151 0 0,-15 19-611 0 0,-2-11-3486 0 0,4-21-5157 0 0,-9-26 5875 0 0</inkml:trace>
  <inkml:trace contextRef="#ctx0" brushRef="#br0" timeOffset="775.526">1435 441 5073 0 0,'0'0'3414'0'0,"0"0"-1225"0"0,0 0-416 0 0,0 0-19 0 0,0 0-111 0 0,0 0-285 0 0,0 0-327 0 0,0 0-279 0 0,0 0-155 0 0,0 0-42 0 0,0 0-12 0 0,0 0-24 0 0,11-25-58 0 0,34-76-50 0 0,0 13 390 0 0,-36 71-800 0 0,0 1 0 0 0,0 0 0 0 0,2 1-1 0 0,0 0 1 0 0,0 1 0 0 0,1 0 0 0 0,1 0 0 0 0,1 2-1 0 0,0-1 1 0 0,0 2-1 0 0,-13 11-34 0 0,0 0-1 0 0,0 1 1 0 0,0-1-1 0 0,0 0 0 0 0,0 1 1 0 0,0-1-1 0 0,0 1 1 0 0,-1-1-1 0 0,1 1 1 0 0,0 0-1 0 0,0-1 0 0 0,0 1 1 0 0,-1 0-1 0 0,1 0 1 0 0,-1-1-1 0 0,1 1 1 0 0,0 0-1 0 0,-1 0 0 0 0,1 0 1 0 0,-1 0-1 0 0,0 0 1 0 0,1 0-1 0 0,-1 0 1 0 0,0-1-1 0 0,1 1 0 0 0,-1 0 1 0 0,0 0-1 0 0,0 0 1 0 0,0 0-1 0 0,0 0 1 0 0,0 0-1 0 0,0 0 0 0 0,0 0 1 0 0,0 0-1 0 0,-1 0 1 0 0,1 0-1 0 0,0 0 1 0 0,-1 0-1 0 0,1 0 0 0 0,0 0 1 0 0,-1 1 34 0 0,1 1-68 0 0,0 0 63 0 0,-2 5 24 0 0,1 1 0 0 0,0-1 0 0 0,1 0 0 0 0,0 1 0 0 0,0-1-1 0 0,1 1 1 0 0,0-1 0 0 0,0 0 0 0 0,1 0 0 0 0,0 1 0 0 0,1-1 0 0 0,0-1-1 0 0,0 1 1 0 0,0 0 0 0 0,1-1 0 0 0,0 1 0 0 0,1-1 0 0 0,0 0-1 0 0,0-1 1 0 0,0 1 0 0 0,1-1 0 0 0,0 0 0 0 0,0 0 0 0 0,3 1-19 0 0,-3-5 77 0 0,-1-1 1 0 0,1 0 0 0 0,0 0-1 0 0,-1 0 1 0 0,1-1 0 0 0,0 0-1 0 0,0 0 1 0 0,-1-1 0 0 0,1 1-1 0 0,0-1 1 0 0,-1 0 0 0 0,1-1-1 0 0,-1 0 1 0 0,1 1 0 0 0,-1-2-1 0 0,0 1 1 0 0,0-1 0 0 0,0 1-1 0 0,0-1 1 0 0,0-1 0 0 0,-1 1-1 0 0,1-1 1 0 0,-1 1 0 0 0,0-1-1 0 0,0-1 1 0 0,0 1 0 0 0,-1-1-1 0 0,3-2-77 0 0,41-33-1374 0 0,-19 20-1409 0 0,-9 3-5786 0 0,-10 9-2724 0 0</inkml:trace>
</inkml:ink>
</file>

<file path=ppt/ink/ink1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1.6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1 412 0 0 0,'0'0'283'0'0,"0"0"1086"0"0,0 0 490 0 0,0 0 135 0 0,0 0-45 0 0,0 0-202 0 0,0 0-272 0 0,0 0-240 0 0,0 0-210 0 0,0 0-157 0 0,0 0-96 0 0,4-6-61 0 0,80-128 3485 0 0,60-107-2274 0 0,-121 211-1892 0 0,-23 29-50 0 0,0 1-30 0 0,0 0-44 0 0,0 0-39 0 0,0 23-518 0 0,0 19 745 0 0,10 106 185 0 0,-9-141-247 0 0,1-1-1 0 0,1 1 1 0 0,-1-1-1 0 0,1 1 1 0 0,0-1 0 0 0,0 0-1 0 0,1 0 1 0 0,0 0 0 0 0,0-1-1 0 0,0 1 1 0 0,1-1 0 0 0,0 0-1 0 0,0 0 1 0 0,0-1-1 0 0,1 0 1 0 0,-1 0 0 0 0,1 0-1 0 0,0 0 1 0 0,0-1 0 0 0,2 1-32 0 0,-3-2 113 0 0,0 0 1 0 0,0 0-1 0 0,0 0 1 0 0,1 0-1 0 0,-1-1 1 0 0,1 0-1 0 0,-1 0 1 0 0,1-1-1 0 0,-1 0 1 0 0,1 0-1 0 0,0 0 1 0 0,-1 0-1 0 0,1-1 1 0 0,-1 0-1 0 0,1 0 1 0 0,-1 0-1 0 0,1-1 1 0 0,-1 0-1 0 0,0 0 1 0 0,0 0-1 0 0,0-1 1 0 0,0 0-1 0 0,0 0 1 0 0,-1 0-1 0 0,1 0 1 0 0,-1-1-1 0 0,0 0 1 0 0,0 0-1 0 0,1-1-113 0 0,7-8 130 0 0,0-2 0 0 0,-1 1 0 0 0,-1-1 0 0 0,0-1 0 0 0,-1 0 0 0 0,-1-1 0 0 0,-1 1 0 0 0,2-6-130 0 0,-2-57-673 0 0,-25 33-6186 0 0,13 38-3846 0 0,3 8 3118 0 0</inkml:trace>
</inkml:ink>
</file>

<file path=ppt/ink/ink1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1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253 1 6857 0 0,'0'0'1894'0'0,"0"0"-271"0"0,0 0-192 0 0,0 0 12 0 0,0 0-3 0 0,0 0-190 0 0,0 0-296 0 0,0 0-218 0 0,-32 28-180 0 0,-101 91-124 0 0,127-115-392 0 0,1 0 1 0 0,0 1-1 0 0,0 0 0 0 0,1 0 1 0 0,-1 0-1 0 0,1 0 0 0 0,0 1 1 0 0,1-1-1 0 0,-1 1 0 0 0,1 0 1 0 0,0 0-1 0 0,1 0 0 0 0,-2 6-40 0 0,-1 4 111 0 0,0-3-3 0 0,0 1 0 0 0,1 0 0 0 0,0 1 0 0 0,2-1 1 0 0,-1 0-1 0 0,2 1 0 0 0,0 0 0 0 0,1-1 0 0 0,1 13-108 0 0,1-21 58 0 0,0 0 0 0 0,0 0 0 0 0,1-1 0 0 0,0 1 0 0 0,0 0 0 0 0,0-1 0 0 0,1 0 0 0 0,-1 0 0 0 0,1 0 0 0 0,1 0 0 0 0,-1-1 0 0 0,1 0 0 0 0,-1 0 0 0 0,1 0 0 0 0,1 0 0 0 0,-1-1-1 0 0,0 1 1 0 0,1-1 0 0 0,0-1 0 0 0,-1 1 0 0 0,1-1 0 0 0,0 0 0 0 0,0 0 0 0 0,0-1 0 0 0,1 0 0 0 0,-1 0 0 0 0,0 0 0 0 0,0-1 0 0 0,1 0 0 0 0,-1 0 0 0 0,0-1 0 0 0,0 0 0 0 0,1 0 0 0 0,-1 0 0 0 0,0-1-1 0 0,0 1 1 0 0,0-1 0 0 0,0-1 0 0 0,-1 1 0 0 0,1-1 0 0 0,0 0 0 0 0,1-2-58 0 0,4-1 94 0 0,-1 0-1 0 0,0-1 1 0 0,-1 0-1 0 0,0-1 1 0 0,0 0-1 0 0,0 0 1 0 0,-1 0-1 0 0,0-1 1 0 0,-1-1 0 0 0,0 1-1 0 0,0-1 1 0 0,-1-1-1 0 0,0 1 1 0 0,-1-1-1 0 0,-1 0 1 0 0,1 0-1 0 0,-2 0 1 0 0,1-1-1 0 0,-2 1 1 0 0,1-1-1 0 0,-2 0 1 0 0,1-8-94 0 0,-2 13-145 0 0,0-1-1 0 0,0 1 1 0 0,-1-1 0 0 0,0 1-1 0 0,-1 0 1 0 0,0-1 0 0 0,0 1 0 0 0,0 0-1 0 0,-1 0 1 0 0,0 1 0 0 0,-3-7 145 0 0,-40-34-5047 0 0,27 36 1332 0 0,5 6-2229 0 0,1 2-2468 0 0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04.9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361 228 0 0 0,'0'0'548'0'0,"0"0"155"0"0,0 0 96 0 0,0 0 77 0 0,0 0 21 0 0,-3-3 64 0 0,2 2-785 0 0,0 0 0 0 0,-1 0 0 0 0,1 0 0 0 0,0-1 0 0 0,-1 1 0 0 0,1 0 0 0 0,0 0 0 0 0,-1 1 0 0 0,1-1 0 0 0,-1 0 1 0 0,1 0-1 0 0,-1 1 0 0 0,0-1 0 0 0,1 1 0 0 0,-1 0 0 0 0,0-1 0 0 0,1 1 0 0 0,-1 0 0 0 0,0 0 0 0 0,1 0 0 0 0,-1 0 0 0 0,0 0 1 0 0,0 0-1 0 0,1 1 0 0 0,-1-1 0 0 0,0 0 0 0 0,1 1 0 0 0,-1-1 0 0 0,1 1 0 0 0,-1 0 0 0 0,1 0 0 0 0,-1 0-176 0 0,-148 114 4548 0 0,138-107-4479 0 0,0 1 1 0 0,0 0-1 0 0,1 1 1 0 0,0 1-1 0 0,1-1 0 0 0,0 2 1 0 0,1-1-1 0 0,0 1 1 0 0,1 1-1 0 0,0 0 0 0 0,1 0 1 0 0,0 0-1 0 0,1 1 1 0 0,1 0-1 0 0,0 0 1 0 0,1 0-1 0 0,1 1 0 0 0,0 0 1 0 0,1 0-1 0 0,-1 8-69 0 0,5-20 44 0 0,1 1-1 0 0,-1 0 0 0 0,1-1 1 0 0,-1 0-1 0 0,1 0 1 0 0,0 0-1 0 0,0 0 1 0 0,0 0-1 0 0,0 0 0 0 0,1-1 1 0 0,-1 1-1 0 0,1-1 1 0 0,0 0-1 0 0,0 0 1 0 0,-1-1-1 0 0,1 1 1 0 0,0-1-1 0 0,0 0 0 0 0,1 0 1 0 0,-1 0-1 0 0,0 0 1 0 0,0-1-1 0 0,0 0 1 0 0,1 0-1 0 0,-1 0 0 0 0,0 0 1 0 0,0-1-1 0 0,0 1 1 0 0,0-1-1 0 0,4-1-43 0 0,12-5 186 0 0,1-1-1 0 0,-1-1 1 0 0,-1 0-1 0 0,0-2 1 0 0,0 0-1 0 0,-1-1 1 0 0,-1-1 0 0 0,0-1-1 0 0,0 0 1 0 0,-2-1-1 0 0,1-1 1 0 0,-2 0-1 0 0,-1-1 1 0 0,0-1-1 0 0,7-12-185 0 0,128-189 218 0 0,-148 217-188 0 0,0 2 10 0 0,0 0-24 0 0,-21 62-482 0 0,16-42 476 0 0,1 1 0 0 0,1-1 1 0 0,0 1-1 0 0,2-1 0 0 0,0 1 0 0 0,2 0 1 0 0,0 2-11 0 0,1-16 9 0 0,-1-1 0 0 0,1 1 0 0 0,1 0 0 0 0,0-1 0 0 0,-1 0 0 0 0,2 1 0 0 0,-1-1 0 0 0,1 0 0 0 0,0-1 0 0 0,0 1 0 0 0,1-1 0 0 0,-1 0 0 0 0,1 0 0 0 0,1 0 0 0 0,-1 0 0 0 0,0-1 0 0 0,1 0 0 0 0,0 0 0 0 0,0-1 0 0 0,0 0 0 0 0,1 0 0 0 0,-1 0 0 0 0,1-1 0 0 0,-1 0 0 0 0,1 0 0 0 0,0 0 0 0 0,0-1 0 0 0,6 1-9 0 0,-1-3 59 0 0,-1-1-1 0 0,1 1 1 0 0,-1-2 0 0 0,0 0 0 0 0,0 0 0 0 0,0-1 0 0 0,0 0-1 0 0,0-1 1 0 0,-1 0 0 0 0,0-1 0 0 0,0 0 0 0 0,0 0 0 0 0,-1-1 0 0 0,0 0-1 0 0,-1-1 1 0 0,6-6-59 0 0,9-10 74 0 0,-1-1 0 0 0,-2-1 0 0 0,0 0 0 0 0,-2-2 0 0 0,4-9-74 0 0,0-6 9 0 0,38-49-64 0 0,-57 90 34 0 0,0 0-1 0 0,1 0 1 0 0,-1 1-1 0 0,0 0 1 0 0,1 0-1 0 0,-1 0 1 0 0,0 0 0 0 0,1 0-1 0 0,-1 1 1 0 0,1-1-1 0 0,0 1 1 0 0,-1 0-1 0 0,1 0 1 0 0,-1 0-1 0 0,1 1 1 0 0,-1-1-1 0 0,1 1 1 0 0,-1 0-1 0 0,1 0 1 0 0,-1 0-1 0 0,0 0 1 0 0,1 1-1 0 0,-1-1 1 0 0,0 1-1 0 0,0 0 1 0 0,0 0 0 0 0,0 0-1 0 0,0 0 1 0 0,1 2 21 0 0,110 89 26 0 0,-20-39 36 0 0,-88-49-38 0 0,1 0 0 0 0,-1 0 1 0 0,0 1-1 0 0,0 0 1 0 0,-1 0-1 0 0,0 0 1 0 0,0 1-1 0 0,0 0 1 0 0,-1 0-1 0 0,0 0 0 0 0,0 0 1 0 0,0 2-25 0 0,32 48 0 0 0,-3-36-517 0 0,-17-34-3519 0 0,-7-21-9323 0 0,-8 27 9645 0 0</inkml:trace>
  <inkml:trace contextRef="#ctx0" brushRef="#br0" timeOffset="247.975">1497 96 3273 0 0,'0'0'1464'0'0,"0"0"-160"0"0,0 0 119 0 0,0 0 223 0 0,0 0 168 0 0,0 0-75 0 0,0 0-276 0 0,0 0-314 0 0,0 0-279 0 0,0 0-214 0 0,0 0-151 0 0,-34 28-69 0 0,-105 86-35 0 0,46-39 300 0 0,77-61-557 0 0,-35 29 200 0 0,2 2 0 0 0,2 3 0 0 0,-24 31-344 0 0,34-12-326 0 0,31-17-3162 0 0,30-46-9745 0 0,-17-4 10260 0 0</inkml:trace>
  <inkml:trace contextRef="#ctx0" brushRef="#br0" timeOffset="569.453">1765 287 6457 0 0,'0'0'2824'0'0,"0"0"-1413"0"0,0 0-557 0 0,0 0 107 0 0,0 0 211 0 0,0 0 102 0 0,0 0-121 0 0,0 0-323 0 0,0 0-264 0 0,0 0-142 0 0,0 0-86 0 0,0 0-74 0 0,0 0-64 0 0,0 32-40 0 0,-4 100-57 0 0,1 11 531 0 0,3-120-3742 0 0,0 2-3690 0 0,0-12 2104 0 0,0-12-331 0 0</inkml:trace>
  <inkml:trace contextRef="#ctx0" brushRef="#br0" timeOffset="719.964">1710 0 6801 0 0,'0'0'785'0'0,"0"0"-441"0"0,0 0-368 0 0,0 0-328 0 0,0 0-257 0 0,0 0-55 0 0,0 0-232 0 0,0 0-512 0 0,0 0-953 0 0,0 0 745 0 0</inkml:trace>
  <inkml:trace contextRef="#ctx0" brushRef="#br0" timeOffset="1144.082">2277 236 9698 0 0,'0'0'1395'0'0,"0"0"-297"0"0,0 0-7 0 0,0 0 117 0 0,0 0 64 0 0,0 0-101 0 0,0 0-247 0 0,0 0-253 0 0,0 0-216 0 0,0 0-175 0 0,0 0-128 0 0,0 0-79 0 0,0 0-30 0 0,-24 9-11 0 0,-77 30-8 0 0,42-6-55 0 0,57-32-5 0 0,0 0 0 0 0,1 0 0 0 0,0 0 0 0 0,-1 0-1 0 0,1 0 1 0 0,0 0 0 0 0,-1 0 0 0 0,1 0 0 0 0,0 1 0 0 0,0-1 0 0 0,0 1-1 0 0,0-1 1 0 0,0 1 0 0 0,0-1 0 0 0,1 1 0 0 0,-1-1 0 0 0,0 1 0 0 0,1 0-1 0 0,-1 0 1 0 0,1-1 0 0 0,0 1 0 0 0,-1 0 0 0 0,1-1 0 0 0,0 1 0 0 0,0 0 0 0 0,0 0-1 0 0,1-1 1 0 0,-1 1 0 0 0,0 0 0 0 0,0 0 0 0 0,1-1 0 0 0,-1 1 0 0 0,1 0-1 0 0,0-1 1 0 0,0 1 0 0 0,-1-1 0 0 0,1 1 0 0 0,0-1 0 0 0,0 1 0 0 0,1 0 36 0 0,76 39-679 0 0,-71-38 719 0 0,-1 0 1 0 0,1 0 0 0 0,0 0 0 0 0,-1 1-1 0 0,1 0 1 0 0,-1 1 0 0 0,0-1-1 0 0,-1 1 1 0 0,1 0 0 0 0,-1 1-1 0 0,0-1 1 0 0,0 1 0 0 0,-1 0 0 0 0,0 0-1 0 0,0 1 1 0 0,0-1 0 0 0,0 1-1 0 0,-1 0 1 0 0,-1 0 0 0 0,1 0-1 0 0,-1 0 1 0 0,0 0 0 0 0,-1 1 0 0 0,1-1-1 0 0,-1 2-40 0 0,-3-4 97 0 0,1-1-1 0 0,-1 1 0 0 0,0-1 0 0 0,0 1 1 0 0,-1-1-1 0 0,1 0 0 0 0,-1 0 0 0 0,0 0 1 0 0,0 0-1 0 0,0-1 0 0 0,-1 1 0 0 0,1-1 1 0 0,-1 0-1 0 0,0 0 0 0 0,0 0 0 0 0,0 0 1 0 0,0-1-1 0 0,-1 0 0 0 0,1 0 0 0 0,0 0 1 0 0,-1 0-1 0 0,0 0 0 0 0,1-1 0 0 0,-1 0 1 0 0,0 0-1 0 0,0-1 0 0 0,0 1 1 0 0,-4-1-97 0 0,-7 0-352 0 0,-72-6-186 0 0,61-4-3129 0 0,1-7-3975 0 0,19 10-1304 0 0</inkml:trace>
</inkml:ink>
</file>

<file path=ppt/ink/ink1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2.3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41 6913 0 0,'0'0'3655'0'0,"0"0"-1971"0"0,0 0-855 0 0,0 0 45 0 0,0 0 276 0 0,0 0 158 0 0,0 0-75 0 0,0 0-236 0 0,0 0-240 0 0,0 0-173 0 0,0 0-125 0 0,0 0-103 0 0,0 0-82 0 0,-1 30-70 0 0,-2 95-51 0 0,6-67 55 0 0,0-54-149 0 0,0 0-1 0 0,0 0 1 0 0,0 0 0 0 0,1-1-1 0 0,-1 1 1 0 0,1-1-1 0 0,0 0 1 0 0,0 0 0 0 0,0 0-1 0 0,0-1 1 0 0,1 1 0 0 0,-1-1-1 0 0,1 0 1 0 0,0-1 0 0 0,-1 1-1 0 0,1-1 1 0 0,0 0 0 0 0,0 0-1 0 0,0 0 1 0 0,0-1-1 0 0,0 1 1 0 0,0-1 0 0 0,0 0-1 0 0,0-1 1 0 0,0 1 0 0 0,-1-1-1 0 0,1 0 1 0 0,0 0 0 0 0,0-1-1 0 0,0 0 1 0 0,-1 1 0 0 0,1-2-1 0 0,-1 1 1 0 0,1 0-1 0 0,-1-1 1 0 0,1 0-59 0 0,107-105 606 0 0,-61 51-850 0 0,-49 57 206 0 0,-1 0 1 0 0,0 0 0 0 0,0 0-1 0 0,0 1 1 0 0,0-1 0 0 0,0 0 0 0 0,0 1-1 0 0,0-1 1 0 0,0 1 0 0 0,0 0 0 0 0,0-1-1 0 0,0 1 1 0 0,0 0 0 0 0,0-1 0 0 0,0 1-1 0 0,0 0 1 0 0,-1 0 0 0 0,1 0 0 0 0,0 0-1 0 0,-1 0 1 0 0,1 0 0 0 0,0 0 0 0 0,-1 0-1 0 0,1 0 1 0 0,-1 0 0 0 0,0 0 0 0 0,1 0-1 0 0,-1 0 1 0 0,0 0 0 0 0,0 1-1 0 0,0-1 1 0 0,0 0 0 0 0,0 0 0 0 0,0 0-1 0 0,0 0 1 0 0,0 1 0 0 0,0-1 0 0 0,0 0-1 0 0,0 0 1 0 0,-1 0 0 0 0,1 0 0 0 0,-1 1 37 0 0,4 11-69 0 0,-2-8 86 0 0,0 0 0 0 0,0 0 0 0 0,1 0 0 0 0,0 0 0 0 0,0-1 0 0 0,0 1 0 0 0,0-1 0 0 0,1 0 0 0 0,-1 1 0 0 0,1-1 0 0 0,1 0 0 0 0,-1-1 0 0 0,0 1 0 0 0,1 0 0 0 0,0-1 0 0 0,0 0 0 0 0,0 0 0 0 0,0 0 0 0 0,0 0 0 0 0,0-1 0 0 0,1 0 0 0 0,-1 0 0 0 0,1 0 0 0 0,0 0 0 0 0,0-1 0 0 0,0 0 0 0 0,-1 0 0 0 0,1 0 0 0 0,0 0 0 0 0,0-1 0 0 0,0 0 0 0 0,3 0-17 0 0,-1-1 118 0 0,0-1 0 0 0,-1 0 1 0 0,1-1-1 0 0,0 1 0 0 0,-1-1 1 0 0,0 0-1 0 0,1-1 0 0 0,-1 0 0 0 0,0 0 1 0 0,-1 0-1 0 0,1-1 0 0 0,-1 1 0 0 0,0-1 1 0 0,0-1-1 0 0,0 1 0 0 0,-1-1 1 0 0,0 1-1 0 0,0-1 0 0 0,0-1 0 0 0,1-3-118 0 0,6-6 99 0 0,33-87-1132 0 0,-39 79-3026 0 0,0 1-3549 0 0,-3 15-4145 0 0</inkml:trace>
</inkml:ink>
</file>

<file path=ppt/ink/ink1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7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52 534 3929 0 0,'0'0'1319'0'0,"0"0"-411"0"0,0 0-21 0 0,0 0 246 0 0,0 0 368 0 0,0 0 231 0 0,0 0-45 0 0,0 0-256 0 0,0 0-281 0 0,0 0-299 0 0,0 0-218 0 0,-2-9-141 0 0,-9-28-153 0 0,7 53 857 0 0,-3 27-485 0 0,-20 213 1087 0 0,27-253-1778 0 0,-1 1-1 0 0,2-1 1 0 0,-1 1 0 0 0,0-1 0 0 0,1 0 0 0 0,-1 1 0 0 0,1-1 0 0 0,0 0 0 0 0,0 0 0 0 0,0 1 0 0 0,1-1 0 0 0,-1 0 0 0 0,1 0 0 0 0,0 0 0 0 0,0 0 0 0 0,0-1-1 0 0,0 1 1 0 0,0-1 0 0 0,0 1 0 0 0,1-1 0 0 0,-1 1 0 0 0,1-1 0 0 0,0 0 0 0 0,0 0 0 0 0,0-1 0 0 0,0 1 0 0 0,0-1 0 0 0,0 1 0 0 0,0-1 0 0 0,0 0-1 0 0,0 0 1 0 0,1 0 0 0 0,-1 0 0 0 0,0-1 0 0 0,1 0 0 0 0,2 1-20 0 0,1-3 70 0 0,-1 1 0 0 0,1-1-1 0 0,-1 0 1 0 0,1 0 0 0 0,-1-1-1 0 0,0 0 1 0 0,0 0 0 0 0,0-1-1 0 0,0 1 1 0 0,0-1 0 0 0,-1-1 0 0 0,0 1-1 0 0,0-1 1 0 0,0 0 0 0 0,0 0-1 0 0,-1 0 1 0 0,0 0 0 0 0,0-1-70 0 0,25-24 121 0 0,49-47-282 0 0,-74 77 122 0 0,0 0 1 0 0,0 1-1 0 0,0-1 0 0 0,0 1 1 0 0,0 0-1 0 0,0 1 0 0 0,0-1 1 0 0,-1 1-1 0 0,1-1 0 0 0,0 1 1 0 0,-1 0-1 0 0,1 0 1 0 0,-1 1-1 0 0,0-1 0 0 0,0 1 1 0 0,0 0-1 0 0,0-1 0 0 0,0 1 1 0 0,-1 1-1 0 0,1-1 0 0 0,-1 0 1 0 0,0 0-1 0 0,0 1 0 0 0,0 0 1 0 0,-1-1-1 0 0,1 1 0 0 0,0 0 39 0 0,8 13 4 0 0,17 28-10 0 0,-25-39 17 0 0,0 0 0 0 0,1-1 1 0 0,-1 1-1 0 0,1-1 0 0 0,0 0 0 0 0,0 1 0 0 0,1-1 0 0 0,0-1 1 0 0,-1 1-1 0 0,2-1 0 0 0,-1 1 0 0 0,0-1 0 0 0,1 0 0 0 0,0-1 1 0 0,0 1-1 0 0,0-1 0 0 0,0 0 0 0 0,1 0 0 0 0,-1-1 0 0 0,1 1 1 0 0,0-1-1 0 0,-1 0 0 0 0,1-1 0 0 0,0 0 0 0 0,2 1-11 0 0,-4-5 101 0 0,0 1 0 0 0,1-1 0 0 0,-1 0 0 0 0,0 0 0 0 0,-1 0 0 0 0,1 0 0 0 0,0-1 0 0 0,-1 0 0 0 0,0 0 0 0 0,0 1 0 0 0,0-2-1 0 0,0 1 1 0 0,-1 0 0 0 0,0-1 0 0 0,0 1 0 0 0,0-1 0 0 0,0 1 0 0 0,-1-1 0 0 0,1-4-101 0 0,-1 8 23 0 0,70-271 1426 0 0,-53 213-2586 0 0,-17 59 744 0 0,1 0 0 0 0,0-1 1 0 0,0 2-1 0 0,0-1 0 0 0,0 0 1 0 0,0 0-1 0 0,0 1 1 0 0,0-1-1 0 0,0 1 0 0 0,0-1 1 0 0,0 1-1 0 0,0 0 0 0 0,-1 0 1 0 0,1 0-1 0 0,0 0 0 0 0,-1 0 1 0 0,1 0-1 0 0,-1 0 1 0 0,1 1-1 0 0,-1-1 0 0 0,1 0 1 0 0,-1 1-1 0 0,0-1 0 0 0,0 1 1 0 0,1 0 392 0 0,5 5-5566 0 0,-2-3-4167 0 0</inkml:trace>
  <inkml:trace contextRef="#ctx0" brushRef="#br0" timeOffset="517.251">1008 880 4641 0 0,'0'0'2902'0'0,"0"0"-1396"0"0,0 0-362 0 0,0 0 116 0 0,0 0 167 0 0,0 0 5 0 0,0 0-245 0 0,0 0-274 0 0,0 0-188 0 0,0 0-78 0 0,0 0-28 0 0,0 0-3 0 0,-6 13 27 0 0,-27 51 690 0 0,33-63-665 0 0,0-1-30 0 0,-9-41 2114 0 0,9 27-2618 0 0,16-120 246 0 0,-8 112-385 0 0,0 0 1 0 0,2 1-1 0 0,0 1 1 0 0,1 0-1 0 0,1 0 1 0 0,1 1-1 0 0,1 0 1 0 0,0 1-1 0 0,2 1 0 0 0,1-1 5 0 0,-16 16-23 0 0,0 1-1 0 0,0-1 1 0 0,0 1-1 0 0,0 0 0 0 0,1-1 1 0 0,-1 1-1 0 0,0 0 1 0 0,0 0-1 0 0,1 0 1 0 0,-1 0-1 0 0,1 0 0 0 0,-1 0 1 0 0,1 0-1 0 0,-1 0 1 0 0,1 1-1 0 0,0-1 0 0 0,-1 1 1 0 0,1-1-1 0 0,0 1 1 0 0,-1-1-1 0 0,1 1 0 0 0,0 0 1 0 0,0 0-1 0 0,-1 0 1 0 0,1 0-1 0 0,0 0 0 0 0,0 1 1 0 0,-1-1-1 0 0,1 0 1 0 0,0 1-1 0 0,-1-1 0 0 0,1 1 1 0 0,0-1-1 0 0,-1 1 1 0 0,1 0-1 0 0,-1 0 1 0 0,1 0-1 0 0,-1 0 0 0 0,0 0 1 0 0,1 0-1 0 0,-1 0 1 0 0,1 1 23 0 0,41 124-304 0 0,-39-109-925 0 0,-4-6-4060 0 0,0-10 2578 0 0,0-1-1259 0 0,0 0-1205 0 0,0 0-678 0 0</inkml:trace>
  <inkml:trace contextRef="#ctx0" brushRef="#br0" timeOffset="776.529">1446 641 5017 0 0,'0'0'2226'0'0,"0"0"-204"0"0,0 0-105 0 0,0 0 30 0 0,0 0-39 0 0,0 0-248 0 0,0 0-341 0 0,0 0-347 0 0,0 0-285 0 0,3 31-204 0 0,8 98-146 0 0,4-24-198 0 0,-11-102-2796 0 0,1-13-6002 0 0,-4 7 6261 0 0,2-2-4522 0 0</inkml:trace>
  <inkml:trace contextRef="#ctx0" brushRef="#br0" timeOffset="1014.612">1404 247 9386 0 0,'0'0'840'0'0,"0"0"-544"0"0,0 0-608 0 0,0 0-216 0 0,0 0-200 0 0,0 0-296 0 0,0 0-529 0 0,0 0-791 0 0,0 0-1689 0 0</inkml:trace>
  <inkml:trace contextRef="#ctx0" brushRef="#br0" timeOffset="1308.902">1915 0 7866 0 0,'0'0'1855'0'0,"0"0"-336"0"0,0 0-250 0 0,0 0-68 0 0,0 0-54 0 0,0 0-142 0 0,0 0-157 0 0,0 0-77 0 0,0 0-5 0 0,0 0-60 0 0,0 0-64 0 0,0 0-62 0 0,8 18-71 0 0,23 55-58 0 0,-21 6 236 0 0,-11-52-548 0 0,5 48-68 0 0,-4 0 1 0 0,-3-1-1 0 0,-3 1 1 0 0,-3-1-1 0 0,-16 58-71 0 0,-9-6-128 0 0,32-85-2111 0 0,-13-103-13350 0 0,15 54 11227 0 0</inkml:trace>
  <inkml:trace contextRef="#ctx0" brushRef="#br0" timeOffset="1466.072">1696 494 9058 0 0,'0'0'2318'0'0,"0"0"-617"0"0,0 0-514 0 0,0 0-141 0 0,0 0-38 0 0,0 0-34 0 0,0 0-71 0 0,0 0-161 0 0,0 0-123 0 0,0 0-107 0 0,0 0-114 0 0,0 0-46 0 0,32 3-55 0 0,103 13-59 0 0,106 1-571 0 0,-117-8-5393 0 0,-44 5-6574 0 0,-66-11 9306 0 0</inkml:trace>
  <inkml:trace contextRef="#ctx0" brushRef="#br0" timeOffset="1771.629">2477 663 0 0 0,'0'0'923'0'0,"0"0"953"0"0,0 0 310 0 0,0 0 85 0 0,0 0 26 0 0,0 0-85 0 0,0 0-146 0 0,0 0-248 0 0,0 0-294 0 0,0 0-278 0 0,0 0-242 0 0,32-11-179 0 0,99-36-123 0 0,-56 2 572 0 0,-63 31-932 0 0,-7 9-192 0 0,0-1 0 0 0,0 1 0 0 0,-1-1 0 0 0,0 0 1 0 0,0 0-1 0 0,0 0 0 0 0,-1-1 0 0 0,1 1 0 0 0,-2-1 0 0 0,1 0 0 0 0,-1 0 0 0 0,0 0 0 0 0,0 0 0 0 0,-1 0 0 0 0,1-5-150 0 0,-4 9 0 0 0,1 0-1 0 0,-1 0 0 0 0,0 0 1 0 0,0 1-1 0 0,0-1 0 0 0,0 1 1 0 0,0-1-1 0 0,-1 1 0 0 0,1 0 1 0 0,-1 0-1 0 0,1 0 1 0 0,-1 0-1 0 0,0 1 0 0 0,0-1 1 0 0,0 1-1 0 0,0 0 0 0 0,0-1 1 0 0,0 1-1 0 0,0 0 0 0 0,0 1 1 0 0,0-1-1 0 0,-1 1 0 0 0,1-1 1 0 0,0 1-1 0 0,0 0 1 0 0,-1 0-1 0 0,1 0 0 0 0,0 1 1 0 0,-3 0 0 0 0,-13 2-56 0 0,0 1 0 0 0,1 1 0 0 0,0 1 0 0 0,0 1 0 0 0,0 0 0 0 0,1 1 0 0 0,0 1 0 0 0,0 0 0 0 0,1 1 0 0 0,0 1 0 0 0,1 1-1 0 0,1 0 1 0 0,-1 1 0 0 0,2 0 0 0 0,0 1 0 0 0,1 1 0 0 0,0 0 0 0 0,1 1 0 0 0,-2 6 56 0 0,7-17 10 0 0,2 1 0 0 0,-1 1 0 0 0,1-1-1 0 0,0 1 1 0 0,0-1 0 0 0,1 1 0 0 0,-1 0-1 0 0,2 0 1 0 0,-1 1 0 0 0,1-1 0 0 0,0 1 0 0 0,1-1-1 0 0,-1 1 1 0 0,1 0 0 0 0,1-1 0 0 0,0 1-1 0 0,0 0 1 0 0,0-1 0 0 0,1 1 0 0 0,0 0-1 0 0,1-1 1 0 0,0 1 0 0 0,0-1 0 0 0,0 1-1 0 0,3 4-9 0 0,3-4 21 0 0,0 0 0 0 0,0 0-1 0 0,0 0 1 0 0,1-1-1 0 0,1 0 1 0 0,-1-1-1 0 0,1 0 1 0 0,0 0-1 0 0,0-1 1 0 0,1 0 0 0 0,-1-1-1 0 0,1-1 1 0 0,0 1-1 0 0,0-2 1 0 0,9 2-21 0 0,174 10 104 0 0,-7-29-896 0 0,-127 2-2079 0 0,-2-2-3675 0 0,-33 7-4971 0 0</inkml:trace>
</inkml:ink>
</file>

<file path=ppt/ink/ink1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3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1384 0 0,'0'0'1063'0'0,"0"0"-47"0"0,0 0 102 0 0,0 0 173 0 0,0 0 168 0 0,0 0-81 0 0,0 0-324 0 0,0 0-353 0 0,0 0-243 0 0,0 0-59 0 0,0 0 61 0 0,7 5 62 0 0,17 20-48 0 0,0 2 1 0 0,-2 0-1 0 0,0 2 1 0 0,-2 0-1 0 0,-2 1 1 0 0,0 1-1 0 0,-2 1 1 0 0,-2 1-1 0 0,-1 0 1 0 0,1 5-475 0 0,91 322 513 0 0,-89-294-276 0 0,-16-111 3403 0 0,1 21-3457 0 0,0-29-31 0 0,3 1 1 0 0,2-1 0 0 0,3 1-1 0 0,11-36-152 0 0,55-199 79 0 0,-52 206-451 0 0,-23 80-131 0 0,0 1-305 0 0,0 8-1531 0 0,0 6 99 0 0,-1 1-979 0 0,2-4-2091 0 0,1-3-2209 0 0</inkml:trace>
  <inkml:trace contextRef="#ctx0" brushRef="#br0" timeOffset="1586.751">903 626 0 0 0,'0'0'452'0'0,"0"0"803"0"0,0 0 260 0 0,0 0-57 0 0,0 0-175 0 0,0 0-178 0 0,0 0-123 0 0,0 0-58 0 0,0 0-21 0 0,-2-10 0 0 0,-5-33-29 0 0,6 42-776 0 0,1 0-1 0 0,-1 0 1 0 0,0 0-1 0 0,0-1 1 0 0,0 1-1 0 0,0 0 0 0 0,0 0 1 0 0,0 1-1 0 0,0-1 1 0 0,0 0-1 0 0,0 0 0 0 0,-1 0 1 0 0,1 1-1 0 0,0-1 1 0 0,0 1-1 0 0,-1-1 0 0 0,1 1 1 0 0,0-1-1 0 0,-1 1 1 0 0,1 0-1 0 0,-1 0 1 0 0,1-1-1 0 0,0 1 0 0 0,-1 0 1 0 0,1 0-1 0 0,-1 1 1 0 0,1-1-1 0 0,0 0 0 0 0,-1 0 1 0 0,1 1-1 0 0,0-1 1 0 0,-1 1-1 0 0,1-1-97 0 0,-4 1 130 0 0,-56 35 671 0 0,40-18-578 0 0,15-14-174 0 0,1 1 0 0 0,-1-1 0 0 0,1 1 0 0 0,0 0-1 0 0,0 0 1 0 0,0 0 0 0 0,1 1 0 0 0,0 0 0 0 0,0 0-1 0 0,0 0 1 0 0,1 0 0 0 0,0 1 0 0 0,0-1 0 0 0,0 1-1 0 0,1-1 1 0 0,0 1 0 0 0,1 0 0 0 0,-1 0 0 0 0,1 0-1 0 0,1 0 1 0 0,-1 0 0 0 0,1 1 0 0 0,0-1 0 0 0,1 0-1 0 0,0 0 1 0 0,0 0 0 0 0,0 0-49 0 0,3-1 104 0 0,1 0 1 0 0,-1 0-1 0 0,1-1 0 0 0,0 1 0 0 0,0-1 1 0 0,0 0-1 0 0,1 0 0 0 0,0-1 0 0 0,0 0 1 0 0,0 0-1 0 0,0 0 0 0 0,1-1 0 0 0,-1 0 1 0 0,1 0-1 0 0,0-1 0 0 0,0 1 0 0 0,0-2 1 0 0,0 1-1 0 0,0-1 0 0 0,0 0 0 0 0,1 0 1 0 0,-1-1-1 0 0,0 0 0 0 0,1 0 0 0 0,-1-1 1 0 0,0 0-1 0 0,0 0 0 0 0,0-1 0 0 0,2 0-104 0 0,104-24-154 0 0,-95 23-532 0 0,4 0-1988 0 0,-6 2-7984 0 0,-12 1 4466 0 0</inkml:trace>
  <inkml:trace contextRef="#ctx0" brushRef="#br0" timeOffset="2002.79">1464 563 0 0 0,'0'0'890'0'0,"0"0"395"0"0,0 0 101 0 0,0 0-131 0 0,0 0-215 0 0,0 0-152 0 0,0 0-58 0 0,0 0 11 0 0,0 0 26 0 0,0 0 7 0 0,-6 8-6 0 0,-104 129 3397 0 0,-69 78-3593 0 0,40-74-2898 0 0,131-128-955 0 0,6-4-4568 0 0,2-9 4944 0 0</inkml:trace>
  <inkml:trace contextRef="#ctx0" brushRef="#br0" timeOffset="2352.741">1576 744 6361 0 0,'0'0'1942'0'0,"0"0"-634"0"0,0 0-417 0 0,0 0 109 0 0,0 0 225 0 0,0 0 59 0 0,0 0-174 0 0,0 0-309 0 0,0 0-249 0 0,0 0-152 0 0,0 0-69 0 0,0 0-39 0 0,0 0-12 0 0,0 15 12 0 0,-3 113 571 0 0,-27 34-862 0 0,12-115-1567 0 0,7-34-1710 0 0,-2-3-4060 0 0,11-9 3914 0 0,2 2 89 0 0</inkml:trace>
  <inkml:trace contextRef="#ctx0" brushRef="#br0" timeOffset="2938.741">1460 758 3425 0 0,'0'0'1671'0'0,"0"0"-211"0"0,0 0 67 0 0,0 0 255 0 0,0 0 184 0 0,0 0-131 0 0,0 0-460 0 0,0 0-493 0 0,0 0-409 0 0,0 0-255 0 0,0 0-126 0 0,0 0-20 0 0,6-3 28 0 0,22-10 118 0 0,1 2 1 0 0,0 1-1 0 0,0 2 0 0 0,1 0 0 0 0,0 2 0 0 0,0 1 0 0 0,27 0-218 0 0,7 5 319 0 0,-63 1-301 0 0,0 0-1 0 0,0 0 1 0 0,0 0-1 0 0,0 0 1 0 0,0 1-1 0 0,0-1 1 0 0,0 1 0 0 0,0-1-1 0 0,0 0 1 0 0,-1 1-1 0 0,1-1 1 0 0,-1 1-1 0 0,1 0 1 0 0,-1-1 0 0 0,1 1-1 0 0,-1-1 1 0 0,0 1-1 0 0,0 0 1 0 0,0-1-1 0 0,0 1 1 0 0,0 0 0 0 0,0-1-1 0 0,0 1 1 0 0,-1-1-1 0 0,1 1 1 0 0,-1 0-1 0 0,1-1 1 0 0,-1 1 0 0 0,1-1-1 0 0,-1 1 1 0 0,0-1-1 0 0,0 0 1 0 0,0 1-1 0 0,0-1 1 0 0,0 0 0 0 0,0 1-1 0 0,0-1 1 0 0,0 0-1 0 0,0 0 1 0 0,-1 0-18 0 0,-18 27 171 0 0,16-24-176 0 0,0 1 0 0 0,0-1 1 0 0,1 1-1 0 0,-1 0 1 0 0,1 0-1 0 0,1 0 1 0 0,-1 1-1 0 0,1-1 1 0 0,-1 1-1 0 0,2 0 1 0 0,-1-1-1 0 0,1 1 1 0 0,0 0-1 0 0,0 0 1 0 0,0 2 4 0 0,3-1-41 0 0,1 0 0 0 0,0-1 0 0 0,0 1 0 0 0,0-1 0 0 0,1 1 0 0 0,0-1 1 0 0,0-1-1 0 0,1 1 0 0 0,-1 0 0 0 0,1-1 0 0 0,1 0 0 0 0,-1 0 0 0 0,1-1 1 0 0,0 1-1 0 0,0-1 0 0 0,3 1 41 0 0,4 5-5 0 0,-9-7 42 0 0,-1 0 0 0 0,1 1 0 0 0,-1-1 1 0 0,1 1-1 0 0,-1-1 0 0 0,0 1 0 0 0,-1 0 0 0 0,1 0 1 0 0,0 0-1 0 0,-1 0 0 0 0,0 1 0 0 0,0-1 1 0 0,-1 1-1 0 0,1-1 0 0 0,-1 1 0 0 0,0 0 1 0 0,0 0-1 0 0,0-1 0 0 0,-1 1 0 0 0,0 0 0 0 0,0 0 1 0 0,0 0-1 0 0,0 2-37 0 0,-4-2 62 0 0,0-1 0 0 0,0 0 1 0 0,-1 0-1 0 0,1 0 0 0 0,-1 0 0 0 0,0-1 1 0 0,0 0-1 0 0,0 0 0 0 0,0 0 1 0 0,-1 0-1 0 0,1-1 0 0 0,-1 0 0 0 0,1 0 1 0 0,-1-1-1 0 0,0 1 0 0 0,0-1 0 0 0,0 0 1 0 0,0-1-1 0 0,0 0 0 0 0,-1 0-62 0 0,-5 2 24 0 0,-104 0-505 0 0,20-29-2078 0 0,81 14-1539 0 0,5-3-3316 0 0,8 9 970 0 0</inkml:trace>
</inkml:ink>
</file>

<file path=ppt/ink/ink1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7.6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0 0 0,'0'0'757'0'0,"0"0"473"0"0,0 0 390 0 0,0 0 118 0 0,0 0-194 0 0,0 0-301 0 0,0 0-230 0 0,0 0-151 0 0,0 0-72 0 0,0 0-34 0 0,22-6-12 0 0,69-19-12 0 0,-12 12 1055 0 0,66 10 39 0 0,-34 27-1258 0 0,10-12 1234 0 0,-129-27 368 0 0,-161-114-926 0 0,142 89-1668 0 0,27 22-4134 0 0,28 11-7730 0 0,-21 6 7132 0 0</inkml:trace>
</inkml:ink>
</file>

<file path=ppt/ink/ink1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8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15 288 0 0,'0'0'1447'0'0,"0"0"-64"0"0,0 0 55 0 0,0 0 243 0 0,0 0 180 0 0,0 0-78 0 0,0 0-272 0 0,0 0-323 0 0,0 0-228 0 0,0 0-112 0 0,0 0-77 0 0,0 0-40 0 0,0 0-49 0 0,24 1-50 0 0,122 5 448 0 0,145-2 1227 0 0,-177-18-2604 0 0,-91 8 515 0 0,-15 2-3817 0 0,1 3-10007 0 0,-9 1 10299 0 0</inkml:trace>
</inkml:ink>
</file>

<file path=ppt/ink/ink1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8.5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2857 0 0,'0'0'2349'0'0,"0"0"-1142"0"0,0 0-528 0 0,0 0 169 0 0,0 0 394 0 0,0 0 292 0 0,0 0 50 0 0,0 0-196 0 0,0 0-278 0 0,0 0-241 0 0,0 0-218 0 0,0 0-143 0 0,24 13-105 0 0,79 36-91 0 0,-29-33 18 0 0,-57-16-269 0 0,274-26-1821 0 0,-207 15-5202 0 0,-59 7-2248 0 0</inkml:trace>
</inkml:ink>
</file>

<file path=ppt/ink/ink1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9.2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65 806 0 0 0,'0'0'1600'0'0,"0"0"565"0"0,0 0 197 0 0,0 0-109 0 0,0 0-288 0 0,0 0-338 0 0,0 0-329 0 0,0 0-308 0 0,0 0-240 0 0,9-11-193 0 0,30-32-117 0 0,-39 43-421 0 0,0-1 0 0 0,1 1 0 0 0,-1 0 0 0 0,0-1 0 0 0,1 1 0 0 0,-1 0-1 0 0,1 0 1 0 0,-1-1 0 0 0,0 1 0 0 0,1 0 0 0 0,-1 0 0 0 0,1 0 0 0 0,-1 0-1 0 0,1-1 1 0 0,-1 1 0 0 0,0 0 0 0 0,1 0 0 0 0,-1 0 0 0 0,1 0-1 0 0,-1 0 1 0 0,1 0 0 0 0,-1 0 0 0 0,1 0 0 0 0,-1 1 0 0 0,0-1 0 0 0,1 0-1 0 0,-1 0 1 0 0,1 0 0 0 0,-1 0 0 0 0,1 0 0 0 0,-1 1 0 0 0,0-1 0 0 0,1 0-1 0 0,-1 0 1 0 0,0 1 0 0 0,1-1 0 0 0,-1 0 0 0 0,0 1 0 0 0,1-1 0 0 0,-1 0-1 0 0,0 1 1 0 0,0-1 0 0 0,1 1 0 0 0,-1-1 0 0 0,0 0 0 0 0,0 1 0 0 0,0-1-1 0 0,1 1 1 0 0,-1-1 0 0 0,0 0 0 0 0,0 1 0 0 0,0-1 0 0 0,0 1-1 0 0,0-1 1 0 0,0 1 0 0 0,0-1 0 0 0,0 1 0 0 0,0-1 0 0 0,0 1 0 0 0,0-1-1 0 0,0 0 1 0 0,-1 1 0 0 0,1-1 0 0 0,0 1 0 0 0,0-1-19 0 0,0 3 139 0 0,114 289 3165 0 0,-99-240-3174 0 0,3 0 0 0 0,3-1 0 0 0,21 38-130 0 0,-8-40 296 0 0,-34-49-133 0 0,0 0 90 0 0,0 0 88 0 0,0 0 94 0 0,-2-49 1308 0 0,2 3-1709 0 0,2 1 0 0 0,3-1-1 0 0,1 1 1 0 0,2-1 0 0 0,2 2-1 0 0,1-1 1 0 0,3 2 0 0 0,2 0-1 0 0,2 0 1 0 0,1 2 0 0 0,2 0-1 0 0,3 0-33 0 0,25-65-865 0 0,-46 107-4426 0 0,5 21 899 0 0,-8-21 3446 0 0,3 11-4734 0 0,-1-1-1847 0 0</inkml:trace>
  <inkml:trace contextRef="#ctx0" brushRef="#br0" timeOffset="397.608">893 1204 1880 0 0,'0'0'1287'0'0,"0"0"-50"0"0,0 0 115 0 0,0 0 280 0 0,0 0 139 0 0,0 0-124 0 0,0 0-248 0 0,0 0-269 0 0,0 0-246 0 0,0 0-173 0 0,0 0-184 0 0,0 0-149 0 0,-9-2-70 0 0,-29-7-59 0 0,35 10-215 0 0,-1-1 0 0 0,1 1 0 0 0,-1 0 0 0 0,1 0 0 0 0,0 0 0 0 0,-1 1 0 0 0,1-1 0 0 0,0 1 0 0 0,0 0 0 0 0,0 0 0 0 0,0 0 0 0 0,0 0 1 0 0,0 1-1 0 0,1-1 0 0 0,-1 1 0 0 0,1-1 0 0 0,0 1 0 0 0,-1 0 0 0 0,1 0 0 0 0,1 0 0 0 0,-1 0 0 0 0,0 0 0 0 0,0 3-34 0 0,0-3 10 0 0,-2 2 9 0 0,0-1 0 0 0,1 1 0 0 0,0 0 0 0 0,0 0 0 0 0,0 0 0 0 0,1 1 0 0 0,-1-1 0 0 0,1 0 0 0 0,0 1 0 0 0,1 0 0 0 0,-1-1-1 0 0,1 1 1 0 0,1 0 0 0 0,-1 0 0 0 0,1 0 0 0 0,0 0 0 0 0,0-1 0 0 0,0 1 0 0 0,1 0 0 0 0,0 0 0 0 0,0 0 0 0 0,1-1 0 0 0,-1 1 0 0 0,1-1 0 0 0,0 1 0 0 0,1-1 0 0 0,0 1 0 0 0,-1-1 0 0 0,1 0 0 0 0,1-1 0 0 0,-1 1 0 0 0,1 0 0 0 0,2 1-20 0 0,1-3 54 0 0,0 0-1 0 0,1 0 1 0 0,-1-1-1 0 0,1 0 1 0 0,-1 0-1 0 0,1-1 1 0 0,0 0-1 0 0,0-1 0 0 0,0 1 1 0 0,0-1-1 0 0,0-1 1 0 0,-1 0-1 0 0,1 0 1 0 0,0 0-1 0 0,0-1 0 0 0,-1 0 1 0 0,1 0-1 0 0,-1-1 1 0 0,3-2-53 0 0,96-59-3283 0 0,-80 45-1456 0 0,-13 10-490 0 0,-3 2-327 0 0</inkml:trace>
  <inkml:trace contextRef="#ctx0" brushRef="#br0" timeOffset="961.41">0 446 1800 0 0,'0'0'2162'0'0,"0"0"-1111"0"0,0 0-339 0 0,0 0 228 0 0,0 0 422 0 0,0 0 305 0 0,0 0-3 0 0,0 0-223 0 0,0 0-253 0 0,0 0-188 0 0,0 0-113 0 0,0 0-96 0 0,0 0-72 0 0,32-5-75 0 0,97-12-92 0 0,95 9 1174 0 0,-101 8-1222 0 0,-122 0-339 0 0,-1 0 110 0 0,0 0 112 0 0,-6-11 1001 0 0,-114-96-495 0 0,69 64-1457 0 0,51 42 83 0 0,0 1-319 0 0,5 0-3005 0 0,7 3 2272 0 0,-8-2 597 0 0,28 6-7325 0 0,-19-3 723 0 0</inkml:trace>
  <inkml:trace contextRef="#ctx0" brushRef="#br0" timeOffset="1345.617">1296 950 7682 0 0,'0'0'1331'0'0,"0"0"-266"0"0,0 0-81 0 0,0 0 277 0 0,0 0 286 0 0,0 0 17 0 0,0 0-266 0 0,0 0-385 0 0,0 0-275 0 0,0 0-137 0 0,0 0-104 0 0,0 0-56 0 0,0 0-65 0 0,22-1-72 0 0,66 0-35 0 0,23 7 216 0 0,28-6-2019 0 0,-94 0-2441 0 0,0 0-4163 0 0,-29 0 1629 0 0</inkml:trace>
  <inkml:trace contextRef="#ctx0" brushRef="#br0" timeOffset="1934.777">1992 718 4689 0 0,'0'0'799'0'0,"0"0"-475"0"0,0 0-304 0 0,0 0 64 0 0,0 0 296 0 0,0 0 268 0 0,0 0 138 0 0,0 0 4 0 0,0 0-89 0 0,0 0-125 0 0,0 0-121 0 0,0 0-85 0 0,0 0-34 0 0,6 26-24 0 0,26 128 214 0 0,-15-98 22 0 0,1-1-1 0 0,3-1 1 0 0,17 29-548 0 0,-20-45 223 0 0,33 41 934 0 0,-51-79-1063 0 0,1 0-1 0 0,-1 1 1 0 0,1-1-1 0 0,0 0 1 0 0,-1 0-1 0 0,1 0 1 0 0,-1 0-1 0 0,1 0 1 0 0,0 0-1 0 0,-1 0 0 0 0,1 0 1 0 0,-1 0-1 0 0,1 0 1 0 0,0 0-1 0 0,-1 0 1 0 0,1-1-1 0 0,-1 1 1 0 0,1 0-1 0 0,-1 0 1 0 0,1-1-1 0 0,0 1 1 0 0,-1 0-1 0 0,1-1 1 0 0,-1 1-1 0 0,0 0 1 0 0,1-1-1 0 0,-1 1 1 0 0,1-1-1 0 0,-1 1 1 0 0,1-1-1 0 0,-1 1 1 0 0,0-1-1 0 0,1 1 1 0 0,-1-1-1 0 0,0 1 1 0 0,0-1-1 0 0,0 1 1 0 0,1-1-1 0 0,-1 1 1 0 0,0-1-1 0 0,0 0 1 0 0,0 1-1 0 0,0-1 1 0 0,0 1-1 0 0,0-1 0 0 0,0 0 1 0 0,0 1-1 0 0,0-1 1 0 0,0 0-1 0 0,0 1 1 0 0,0-1-1 0 0,-1 1 1 0 0,1-1-1 0 0,0 1 1 0 0,0-1-1 0 0,-1 0 1 0 0,1 1-1 0 0,0-1 1 0 0,-1 1-1 0 0,1-1 1 0 0,-1 1-94 0 0,3-12 342 0 0,69-190 1415 0 0,-29 86-1634 0 0,73-163-336 0 0,-29 149-919 0 0,-81 129-5385 0 0,-8 30-2704 0 0,-1-18 3560 0 0</inkml:trace>
  <inkml:trace contextRef="#ctx0" brushRef="#br0" timeOffset="2245.374">2607 1090 9242 0 0,'0'0'950'0'0,"0"0"-366"0"0,0 0-175 0 0,0 0 199 0 0,0 0 255 0 0,0 0 124 0 0,0 0-39 0 0,0 0-148 0 0,0 0-156 0 0,0 0-111 0 0,0 0-107 0 0,0 0-63 0 0,-1 23-43 0 0,-5 112 202 0 0,6 27-121 0 0,11-147-2723 0 0,11-29-10731 0 0,-17 10 9828 0 0</inkml:trace>
  <inkml:trace contextRef="#ctx0" brushRef="#br0" timeOffset="2780.899">2631 946 5297 0 0,'0'0'1548'0'0,"0"0"-359"0"0,0 0-156 0 0,0 0 104 0 0,0 0 111 0 0,0 0-97 0 0,0 0-318 0 0,0 0-277 0 0,0 0-157 0 0,0 0-32 0 0,0 0 36 0 0,0 0-7 0 0,0 0-39 0 0,15 0-49 0 0,124 0 667 0 0,-27 4 721 0 0,-111-4-1674 0 0,1 1 0 0 0,-1-1 0 0 0,0 0 1 0 0,1 1-1 0 0,-1-1 0 0 0,0 1 0 0 0,1 0 0 0 0,-1-1 0 0 0,0 1 0 0 0,0 0 0 0 0,0 0 0 0 0,0 0 0 0 0,1 0 0 0 0,-1 0 0 0 0,0 0 0 0 0,-1 0 0 0 0,1 0 0 0 0,0 0 0 0 0,0 1 0 0 0,0-1 0 0 0,-1 0 0 0 0,1 0 0 0 0,-1 1 0 0 0,1-1 0 0 0,-1 0 0 0 0,1 1 1 0 0,-1-1-1 0 0,0 1 0 0 0,1-1 0 0 0,-1 0 0 0 0,0 1 0 0 0,0-1 0 0 0,0 1 0 0 0,0-1 0 0 0,-1 1 0 0 0,1-1 0 0 0,0 0 0 0 0,-1 1 0 0 0,1-1 0 0 0,-1 1 0 0 0,1-1 0 0 0,-1 0 0 0 0,1 0-22 0 0,-38 50 894 0 0,-76 57-296 0 0,113-107-614 0 0,0 1 0 0 0,0-1 0 0 0,-1 1 1 0 0,1-1-1 0 0,0 1 0 0 0,1 0 0 0 0,-1 0 1 0 0,0-1-1 0 0,0 1 0 0 0,1 0 1 0 0,-1 0-1 0 0,1 0 0 0 0,0 0 0 0 0,-1-1 1 0 0,1 1-1 0 0,0 0 0 0 0,0 0 1 0 0,0 0-1 0 0,0 0 0 0 0,1 0 0 0 0,-1 0 1 0 0,0 0-1 0 0,1-1 0 0 0,-1 1 0 0 0,1 0 1 0 0,0 0-1 0 0,0 0 0 0 0,0-1 1 0 0,-1 1-1 0 0,2 0 0 0 0,-1-1 0 0 0,0 1 1 0 0,0-1-1 0 0,0 0 0 0 0,1 1 0 0 0,-1-1 1 0 0,1 0-1 0 0,-1 0 0 0 0,1 1 1 0 0,-1-1-1 0 0,2 0 16 0 0,73 36-430 0 0,-67-34 403 0 0,-1-1 0 0 0,1 2 0 0 0,-1-1 1 0 0,0 1-1 0 0,0 1 0 0 0,0-1 0 0 0,-1 1 0 0 0,1 1 1 0 0,-1-1-1 0 0,0 1 0 0 0,-1 0 0 0 0,1 1 1 0 0,4 6 26 0 0,-11-12 36 0 0,1 0 1 0 0,-1 1 0 0 0,1-1-1 0 0,-1 0 1 0 0,1 0 0 0 0,-1 1-1 0 0,0-1 1 0 0,0 0 0 0 0,1 1-1 0 0,-1-1 1 0 0,0 0-1 0 0,0 1 1 0 0,0-1 0 0 0,-1 0-1 0 0,1 1 1 0 0,0-1 0 0 0,0 0-1 0 0,-1 1 1 0 0,1-1 0 0 0,-1 0-1 0 0,1 0 1 0 0,-1 1 0 0 0,0-1-1 0 0,1 0 1 0 0,-1 0 0 0 0,0 0-1 0 0,0 0 1 0 0,0 0 0 0 0,0 0-1 0 0,0 0 1 0 0,0 0 0 0 0,0 0-1 0 0,0-1 1 0 0,0 1 0 0 0,0 0-1 0 0,0 0 1 0 0,0-1 0 0 0,-1 1-1 0 0,1-1 1 0 0,0 1 0 0 0,-1-1-37 0 0,-62 16 428 0 0,51-14-404 0 0,-125 10-554 0 0,78-13-4360 0 0,21 1-2713 0 0,29 0-1239 0 0</inkml:trace>
  <inkml:trace contextRef="#ctx0" brushRef="#br0" timeOffset="3802.426">1764 332 1600 0 0,'0'0'1717'0'0,"0"0"-762"0"0,0 0-286 0 0,0 0 286 0 0,0 0 463 0 0,0 0 307 0 0,0 0-6 0 0,0 0-252 0 0,0 0-248 0 0,0 0-181 0 0,0 0-118 0 0,33-2-97 0 0,103-4-71 0 0,114-31 2418 0 0,-96 26-798 0 0,-204-14-1470 0 0,39 18-851 0 0,0 0 0 0 0,0-1-1 0 0,1 0 1 0 0,0-1 0 0 0,1 0 0 0 0,0 0-1 0 0,0-1 1 0 0,1 0 0 0 0,0 0 0 0 0,0-1-1 0 0,2 0 1 0 0,-1 0 0 0 0,1-1 0 0 0,-2-7-51 0 0,-3-5-804 0 0,-9-21 190 0 0,16 30-4367 0 0,2 0-4592 0 0,2 14 1413 0 0</inkml:trace>
</inkml:ink>
</file>

<file path=ppt/ink/ink1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02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0 0 0,'0'0'1002'0'0,"0"0"457"0"0,0 0 245 0 0,0 0-12 0 0,0 0-169 0 0,0 0-216 0 0,0 0-191 0 0,0 0-98 0 0,0 0-34 0 0,0 0 16 0 0,0 0 33 0 0,18-22 4282 0 0,38-27-2581 0 0,109-100-1487 0 0,-140 193-1184 0 0,6 47 398 0 0,-28-81-540 0 0,1-1-1 0 0,0 1 0 0 0,0-1 0 0 0,1 0 1 0 0,0 0-1 0 0,0-1 0 0 0,1 1 0 0 0,0-1 1 0 0,1-1-1 0 0,6 8 80 0 0,-2-14-3603 0 0,-7-2-4885 0 0,-2 1-2282 0 0</inkml:trace>
</inkml:ink>
</file>

<file path=ppt/ink/ink1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02.3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341 63 0 0 0,'0'0'1391'0'0,"0"0"464"0"0,0 0 188 0 0,0 0-36 0 0,0 0-137 0 0,0 0-166 0 0,0 0-166 0 0,0 0-167 0 0,6-7 3134 0 0,-50 51-1508 0 0,-113 162-2067 0 0,17-73-831 0 0,140-133-122 0 0,1 0 1 0 0,-1 0-1 0 0,0 0 0 0 0,1 0 1 0 0,-1 0-1 0 0,0 0 0 0 0,1 0 0 0 0,-1 0 1 0 0,0 1-1 0 0,1-1 0 0 0,-1 0 1 0 0,0 0-1 0 0,0 0 0 0 0,1 1 1 0 0,-1-1-1 0 0,0 0 0 0 0,0 0 0 0 0,1 1 1 0 0,-1-1-1 0 0,0 0 0 0 0,0 0 1 0 0,0 1-1 0 0,1-1 0 0 0,-1 0 0 0 0,0 1 1 0 0,0-1-1 0 0,0 0 0 0 0,0 1 1 0 0,0-1-1 0 0,0 0 0 0 0,0 1 1 0 0,0-1-1 0 0,0 0 0 0 0,0 1 0 0 0,0-1 1 0 0,0 0-1 0 0,0 1 0 0 0,0-1 1 0 0,0 0-1 0 0,0 1 0 0 0,0-1 1 0 0,0 0-1 0 0,0 1 0 0 0,0-1 0 0 0,-1 0 23 0 0,12 0-402 0 0,0-12-4247 0 0,-9 2-7567 0 0,-2 10 8195 0 0</inkml:trace>
  <inkml:trace contextRef="#ctx0" brushRef="#br0" timeOffset="1">1 1 752 0 0,'0'0'1645'0'0,"0"0"87"0"0,0 0 216 0 0,0 0 231 0 0,0 0 70 0 0,0 0-189 0 0,0 0-382 0 0,0 0-419 0 0,0 0-357 0 0,0 0-248 0 0,0 0-154 0 0,0 0-70 0 0,8 16 1070 0 0,98 126 2736 0 0,41 82-2707 0 0,-125-195-1381 0 0,-21-28-136 0 0,0-1-22 0 0,-1 0 10 0 0,0 0-6 0 0,0 0-3 0 0,0 0-10 0 0,0 0-29 0 0,0 0-69 0 0,-10-34-3715 0 0,5 23 368 0 0,1-2-4390 0 0,3 8-2200 0 0</inkml:trace>
</inkml:ink>
</file>

<file path=ppt/ink/ink1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02.3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334 483 0 0 0,'0'0'595'0'0,"0"0"625"0"0,0 0 308 0 0,0 0 33 0 0,0 0-173 0 0,0 0-236 0 0,0 0-138 0 0,0 0-57 0 0,0 0-8 0 0,3-3 6748 0 0,-35 36-6027 0 0,-166 212-338 0 0,111-145-1233 0 0,67-67-2304 0 0,42-44-12804 0 0,-20 8 11061 0 0</inkml:trace>
  <inkml:trace contextRef="#ctx0" brushRef="#br0" timeOffset="1">61 409 0 0 0,'0'0'1090'0'0,"0"0"-98"0"0,0 0 136 0 0,0 0 327 0 0,0 0 239 0 0,0 0 38 0 0,0 0-268 0 0,0 0-358 0 0,0 0-299 0 0,0 0-151 0 0,0 0-49 0 0,0 0-8 0 0,-3-1-10 0 0,-6 9 1344 0 0,29 14 883 0 0,-15-18-2644 0 0,23 24 1287 0 0,-11-13-1062 0 0,-1 1 0 0 0,0 0 0 0 0,-2 2 0 0 0,0-1 0 0 0,-1 2 0 0 0,10 18-397 0 0,63 150 517 0 0,-81-177-853 0 0,13 19 476 0 0,5-23-5458 0 0,-16-20-4839 0 0,-4 13 2630 0 0</inkml:trace>
  <inkml:trace contextRef="#ctx0" brushRef="#br0" timeOffset="2">81 188 0 0 0,'0'0'1078'0'0,"0"0"427"0"0,0 0 324 0 0,0 0 60 0 0,0 0-166 0 0,0 0-200 0 0,0 0-176 0 0,0 0-129 0 0,0 0-109 0 0,0 0-83 0 0,0 0-74 0 0,1-5-76 0 0,0 1-477 0 0,0-1 0 0 0,1 1 0 0 0,-1-1 0 0 0,1 1 0 0 0,0 0-1 0 0,0-1 1 0 0,1 1 0 0 0,-1 0 0 0 0,1 1 0 0 0,0-1 0 0 0,0 0 0 0 0,0 1-1 0 0,0-1 1 0 0,0 1 0 0 0,3-2-399 0 0,139-105 1831 0 0,-143 109-1835 0 0,0 0-1 0 0,1 0 1 0 0,-1 0 0 0 0,1 0-1 0 0,-1 0 1 0 0,0 1-1 0 0,1-1 1 0 0,-1 1 0 0 0,1 0-1 0 0,-1 0 1 0 0,1 0 0 0 0,-1 0-1 0 0,1 0 1 0 0,-1 0-1 0 0,1 1 1 0 0,-1-1 0 0 0,1 1-1 0 0,-1 0 1 0 0,1 0-1 0 0,-1-1 1 0 0,1 2 4 0 0,4 4 38 0 0,0 1 1 0 0,-1 0-1 0 0,0 0 0 0 0,0 0 0 0 0,-1 1 1 0 0,0 0-1 0 0,0 0 0 0 0,0 0 0 0 0,-1 1 1 0 0,-1-1-1 0 0,3 8-38 0 0,-4-12 7 0 0,74 137 593 0 0,-40-86-1018 0 0,-24-50-4086 0 0,4-3-4429 0 0,-13-2-2037 0 0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02.7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349 0 0 0 0,'0'0'1238'0'0,"0"0"-71"0"0,0 0 31 0 0,0 0 197 0 0,0 0 288 0 0,0 0 195 0 0,0 0-95 0 0,0 0-324 0 0,0 0-372 0 0,0 0-297 0 0,0 0-181 0 0,0 0-78 0 0,-3 8-12 0 0,-27 118 2533 0 0,21 371-595 0 0,10-318-2457 0 0,-1-177-104 0 0,0-1 1 0 0,0 0-1 0 0,0 1 0 0 0,0-1 1 0 0,-1 0-1 0 0,1 0 1 0 0,-1 0-1 0 0,1 1 0 0 0,-1-1 1 0 0,1 0-1 0 0,-1 0 1 0 0,0 0-1 0 0,1 0 0 0 0,-1 0 1 0 0,0 0-1 0 0,0 0 1 0 0,0 0-1 0 0,0 0 1 0 0,0 0-1 0 0,0-1 0 0 0,0 1 1 0 0,0 0-1 0 0,0-1 1 0 0,0 1-1 0 0,0-1 0 0 0,0 1 1 0 0,0-1-1 0 0,-1 1 1 0 0,1-1-1 0 0,0 0 0 0 0,-1 1 104 0 0,-12 0-4817 0 0,1-4-4118 0 0,10 2 5053 0 0</inkml:trace>
  <inkml:trace contextRef="#ctx0" brushRef="#br0" timeOffset="249.273">1 523 2088 0 0,'0'0'709'0'0,"0"0"-35"0"0,0 0 255 0 0,0 0 464 0 0,0 0 384 0 0,0 0 67 0 0,0 0-181 0 0,0 0-251 0 0,0 0-199 0 0,0 0-139 0 0,0 0-112 0 0,0 0-100 0 0,0 0-80 0 0,32-2-77 0 0,104-9-91 0 0,41-28 739 0 0,-148 32-1486 0 0,119-30 293 0 0,-54 4-4767 0 0,-74 21-824 0 0,-12 6-51 0 0,-2 2 921 0 0</inkml:trace>
  <inkml:trace contextRef="#ctx0" brushRef="#br0" timeOffset="651.984">691 59 4233 0 0,'0'0'2556'0'0,"0"0"-1602"0"0,0 0-407 0 0,0 0 325 0 0,0 0 479 0 0,0 0 343 0 0,0 0 30 0 0,0 0-244 0 0,0 33-329 0 0,0 104-321 0 0,1 226 1521 0 0,-2-354-2339 0 0,2-1 1 0 0,-1 1 0 0 0,1-1-1 0 0,1 0 1 0 0,-1 1-1 0 0,1-1 1 0 0,1 0-1 0 0,0 0 1 0 0,0 0 0 0 0,0 0-1 0 0,1-1 1 0 0,0 1-1 0 0,1-1 1 0 0,-1 0-1 0 0,1 0 1 0 0,1 0-1 0 0,-1-1 1 0 0,1 0 0 0 0,5 4-13 0 0,-6-8 32 0 0,1-1 0 0 0,-1 0 1 0 0,1 0-1 0 0,-1 0 0 0 0,1 0 1 0 0,-1-1-1 0 0,1 0 0 0 0,-1 0 1 0 0,1 0-1 0 0,-1-1 1 0 0,1 0-1 0 0,-1 0 0 0 0,1 0 1 0 0,-1-1-1 0 0,0 0 0 0 0,0 0 1 0 0,1 0-1 0 0,-1-1 0 0 0,-1 1 1 0 0,1-1-1 0 0,0 0 0 0 0,-1-1 1 0 0,4-3-33 0 0,185-105 540 0 0,-192 111-533 0 0,0 0 0 0 0,0 0 0 0 0,0 1 0 0 0,1-1 0 0 0,-1 1-1 0 0,0-1 1 0 0,0 1 0 0 0,1-1 0 0 0,-1 1 0 0 0,1 0 0 0 0,-1 0 0 0 0,0-1 0 0 0,1 1 0 0 0,-1 0 0 0 0,1 0 0 0 0,-1 1 0 0 0,0-1 0 0 0,1 0 0 0 0,-1 0-1 0 0,0 1 1 0 0,1-1 0 0 0,-1 1 0 0 0,0-1 0 0 0,1 1 0 0 0,-1-1 0 0 0,0 1 0 0 0,0 0 0 0 0,0 0 0 0 0,0 0 0 0 0,1-1 0 0 0,-1 1 0 0 0,0 0 0 0 0,-1 0-1 0 0,1 0 1 0 0,0 1 0 0 0,0-1 0 0 0,0 0 0 0 0,-1 0 0 0 0,1 0 0 0 0,0 1 0 0 0,-1-1 0 0 0,1 0 0 0 0,-1 1 0 0 0,0-1 0 0 0,1 0 0 0 0,-1 2-7 0 0,16 99 425 0 0,-16-100-487 0 0,0 0 1 0 0,0 1-1 0 0,1-1 1 0 0,-1 0-1 0 0,1 0 1 0 0,0 1-1 0 0,-1-1 1 0 0,1 0-1 0 0,0 0 1 0 0,0 0-1 0 0,1 0 0 0 0,-1 0 1 0 0,0 0-1 0 0,1 0 1 0 0,-1 0-1 0 0,1-1 1 0 0,-1 1-1 0 0,1 0 1 0 0,0-1-1 0 0,0 1 1 0 0,0-1-1 0 0,0 0 0 0 0,0 0 1 0 0,0 1-1 0 0,0-2 1 0 0,0 1-1 0 0,2 1 62 0 0,18-2-4288 0 0,1-9-4516 0 0,-16 5 1548 0 0</inkml:trace>
  <inkml:trace contextRef="#ctx0" brushRef="#br0" timeOffset="1033.58">1389 700 0 0 0,'0'0'313'0'0,"0"0"1120"0"0,0 0 527 0 0,0 0 195 0 0,0 0 19 0 0,0 0-163 0 0,0 0-253 0 0,0 0-274 0 0,0 0-244 0 0,0 0-178 0 0,0 0-166 0 0,0 0-124 0 0,0 0-81 0 0,23-5-115 0 0,72-17-98 0 0,-94 22-459 0 0,1 0 0 0 0,0 0 1 0 0,-1-1-1 0 0,1 1 0 0 0,0 0 1 0 0,-1-1-1 0 0,1 1 0 0 0,-1-1 1 0 0,1 0-1 0 0,-1 1 0 0 0,1-1 1 0 0,-1 0-1 0 0,0 0 0 0 0,1 0 1 0 0,-1 0-1 0 0,0 0 0 0 0,0 0 1 0 0,0 0-1 0 0,1-1 0 0 0,-1 1 1 0 0,0 0-1 0 0,-1-1 0 0 0,1 1 1 0 0,0 0-1 0 0,0-1 0 0 0,-1 1 1 0 0,1-1-1 0 0,0 1 1 0 0,-1-1-20 0 0,2-5 94 0 0,3-2-54 0 0,-1 0 1 0 0,0 0 0 0 0,-1-1 0 0 0,0 0 0 0 0,-1 1 0 0 0,0-1-1 0 0,0 0 1 0 0,-1 0 0 0 0,0 0 0 0 0,-1 0 0 0 0,0 0-1 0 0,0 0 1 0 0,-2-5-41 0 0,1 13-50 0 0,-1-1-1 0 0,0 1 0 0 0,0-1 0 0 0,0 1 0 0 0,-1 0 1 0 0,1 0-1 0 0,0-1 0 0 0,-1 2 0 0 0,0-1 1 0 0,1 0-1 0 0,-1 0 0 0 0,0 1 0 0 0,0 0 0 0 0,0-1 1 0 0,0 1-1 0 0,0 0 0 0 0,0 1 0 0 0,0-1 1 0 0,0 0-1 0 0,0 1 0 0 0,0 0 0 0 0,-1-1 0 0 0,1 1 1 0 0,0 1-1 0 0,0-1 0 0 0,0 0 0 0 0,0 1 1 0 0,0 0-1 0 0,-1-1 0 0 0,1 1 0 0 0,0 0 0 0 0,1 1 1 0 0,-1-1-1 0 0,0 1 0 0 0,0-1 0 0 0,0 1 1 0 0,1 0-1 0 0,-1 0 0 0 0,1 0 0 0 0,-1 0 1 0 0,-1 2 50 0 0,-6 6 13 0 0,-1 1 0 0 0,1 0 1 0 0,1 1-1 0 0,0 0 0 0 0,1 0 1 0 0,0 1-1 0 0,1 0 0 0 0,0 0 1 0 0,1 0-1 0 0,0 1 0 0 0,1 0 1 0 0,1 1-1 0 0,0-1 0 0 0,1 1 1 0 0,1-1-1 0 0,0 1 0 0 0,1 0 1 0 0,1 0-1 0 0,1 13-13 0 0,-1-22 40 0 0,2 0 0 0 0,-1 0 0 0 0,0 0 0 0 0,1 0 0 0 0,0 0 0 0 0,1-1 0 0 0,-1 1 1 0 0,1-1-1 0 0,0 1 0 0 0,0-1 0 0 0,1 0 0 0 0,0 0 0 0 0,-1-1 0 0 0,2 1 0 0 0,-1-1 0 0 0,0 0 0 0 0,1 0 0 0 0,0 0 0 0 0,0-1 0 0 0,0 1 0 0 0,0-1 1 0 0,1 0-1 0 0,2 0-40 0 0,5 4 26 0 0,1-2 1 0 0,0 0 0 0 0,0-1 0 0 0,1 0 0 0 0,-1-1-1 0 0,1-1 1 0 0,-1 0 0 0 0,1-1 0 0 0,4 0-27 0 0,-15-1-119 0 0,55-2-1385 0 0,-21-3-5470 0 0,-22 4-3680 0 0</inkml:trace>
</inkml:ink>
</file>

<file path=ppt/ink/ink1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251 82 14371 0 0,'0'0'1326'0'0,"0"0"-538"0"0,0 0-285 0 0,0 0 71 0 0,0 0 131 0 0,0 0 69 0 0,0 0-47 0 0,0 0-105 0 0,0 0-89 0 0,0 0-69 0 0,-14 33-94 0 0,-40 106-96 0 0,9 6 98 0 0,-40 189-442 0 0,33-150-3023 0 0,59-184-6452 0 0,20-34 5289 0 0,-19 24 2400 0 0,29-43-1650 0 0,-8 12 3429 0 0,-16 25 77 0 0</inkml:trace>
  <inkml:trace contextRef="#ctx0" brushRef="#br0" timeOffset="238.097">632 1 6057 0 0,'0'0'2077'0'0,"0"0"-186"0"0,0 0-87 0 0,0 0-45 0 0,0 0-114 0 0,0 0-260 0 0,-21 36-250 0 0,-67 116-208 0 0,30-51 385 0 0,5 1-1 0 0,-20 62-1311 0 0,-38 157-564 0 0,99-283-1773 0 0,10-29-2411 0 0,2-1-4084 0 0,0-8 4010 0 0</inkml:trace>
  <inkml:trace contextRef="#ctx0" brushRef="#br0" timeOffset="488.015">762 616 7650 0 0,'0'0'1983'0'0,"0"0"-228"0"0,0 0-48 0 0,0 0-10 0 0,0 0-166 0 0,0 0-341 0 0,0 0-346 0 0,0 0-281 0 0,0 0-211 0 0,0 0-133 0 0,-20 33-98 0 0,-61 102-55 0 0,40-46-61 0 0,-3 10-2864 0 0,37-94 583 0 0,2-1-1873 0 0,3-1-3343 0 0,2-3 4585 0 0</inkml:trace>
  <inkml:trace contextRef="#ctx0" brushRef="#br0" timeOffset="720.036">865 240 5521 0 0,'0'0'1232'0'0,"0"0"-855"0"0,0 0-465 0 0,0 0-201 0 0,0 0-119 0 0,0 0-200 0 0,0 0-432 0 0,0 0-712 0 0,0 0-897 0 0,0 0 2353 0 0</inkml:trace>
  <inkml:trace contextRef="#ctx0" brushRef="#br0" timeOffset="1066.352">921 807 11274 0 0,'0'0'961'0'0,"0"0"-196"0"0,0 0 239 0 0,0 0 313 0 0,0 0 138 0 0,0 0-32 0 0,0 0-187 0 0,0 0-191 0 0,0 0-144 0 0,0 0-184 0 0,0 0-193 0 0,0 0-138 0 0,20-12-93 0 0,64-38-86 0 0,10-38 97 0 0,-1-4-354 0 0,-40 44-703 0 0,-52 49 636 0 0,1 1-1 0 0,-1 0 1 0 0,0 0-1 0 0,0 0 1 0 0,0 0-1 0 0,0-1 1 0 0,-1 1 0 0 0,1 0-1 0 0,0 1 1 0 0,-1-1-1 0 0,0 0 1 0 0,1 0 0 0 0,-1 0-1 0 0,0 0 1 0 0,0 0-1 0 0,0 0 1 0 0,0 0-1 0 0,0 0 1 0 0,-1 1 0 0 0,1-1-1 0 0,-1 0 1 0 0,1 0-1 0 0,-1 0 1 0 0,-1 1 117 0 0,-24 166 211 0 0,26-165-129 0 0,0 0 1 0 0,1-1-1 0 0,-1 1 0 0 0,1 0 1 0 0,0 0-1 0 0,0-1 1 0 0,1 1-1 0 0,-1-1 1 0 0,1 1-1 0 0,0-1 1 0 0,0 0-1 0 0,0 0 0 0 0,0 1 1 0 0,0-1-1 0 0,1-1 1 0 0,-1 1-1 0 0,1 0 1 0 0,0-1-1 0 0,0 1 1 0 0,0-1-1 0 0,0 0 0 0 0,0 0 1 0 0,0 0-1 0 0,1 0 1 0 0,-1 0-1 0 0,1-1 1 0 0,-1 0-1 0 0,1 0 1 0 0,0 0-1 0 0,-1 0 0 0 0,1 0 1 0 0,0-1-1 0 0,3 1-82 0 0,0 0 180 0 0,1-1 0 0 0,-1 0 0 0 0,1 0 0 0 0,-1-1 0 0 0,1 0 1 0 0,-1 0-1 0 0,0 0 0 0 0,1-1 0 0 0,-1 0 0 0 0,0-1 0 0 0,0 1 0 0 0,0-1 0 0 0,-1-1 0 0 0,1 1 0 0 0,-1-1 0 0 0,1-1 0 0 0,-1 1 0 0 0,-1-1 0 0 0,1 0 0 0 0,-1 0 0 0 0,4-4-180 0 0,69-104-1201 0 0,-65 88-3427 0 0,-1-2-4054 0 0,-8 19-3574 0 0</inkml:trace>
  <inkml:trace contextRef="#ctx0" brushRef="#br0" timeOffset="1942.67">1988 531 2032 0 0,'0'0'1767'0'0,"0"0"-280"0"0,0 0-113 0 0,0 0 109 0 0,0 0 93 0 0,0 0-95 0 0,0 0-225 0 0,0 0-201 0 0,0 0-130 0 0,0 0-91 0 0,0 0-82 0 0,0 0-81 0 0,0 0-86 0 0,-34 21-83 0 0,-109 68-93 0 0,137-86-369 0 0,0 1 1 0 0,0 0-1 0 0,0 0 0 0 0,0 0 0 0 0,1 1 1 0 0,0 0-1 0 0,0 0 0 0 0,0 0 0 0 0,1 0 0 0 0,-1 1 1 0 0,1 0-1 0 0,-3 6-40 0 0,-1 2 83 0 0,1-1-59 0 0,0 0 1 0 0,0 1 0 0 0,2 0-1 0 0,-1 0 1 0 0,2 0 0 0 0,0 0-1 0 0,1 1 1 0 0,0 0 0 0 0,1 0-1 0 0,0 0 1 0 0,2 0 0 0 0,0 11-25 0 0,1-21 40 0 0,0-1 0 0 0,1 1 0 0 0,0-1 1 0 0,-1 0-1 0 0,1 1 0 0 0,1-1 0 0 0,-1 0 1 0 0,1 0-1 0 0,-1 0 0 0 0,1 0 0 0 0,0-1 0 0 0,1 1 1 0 0,-1-1-1 0 0,0 0 0 0 0,1 0 0 0 0,0 0 1 0 0,0 0-1 0 0,0-1 0 0 0,0 0 0 0 0,0 1 0 0 0,0-1 1 0 0,1-1-1 0 0,-1 1 0 0 0,1-1 0 0 0,-1 1 1 0 0,1-2-1 0 0,0 1 0 0 0,-1 0 0 0 0,1-1 0 0 0,0 0 1 0 0,0 0-1 0 0,-1 0 0 0 0,1 0 0 0 0,0-1 1 0 0,-1 0-1 0 0,1 0 0 0 0,0 0 0 0 0,-1-1 1 0 0,1 1-1 0 0,-1-1 0 0 0,0 0 0 0 0,0 0 0 0 0,1-1-40 0 0,36-21 384 0 0,0-1-1 0 0,-2-2 1 0 0,-1-2-1 0 0,-1-1 1 0 0,-2-2 0 0 0,-1-1-1 0 0,20-27-383 0 0,-5 1 267 0 0,-38 43-180 0 0,1 1 1 0 0,1 0-1 0 0,0 1 1 0 0,1 1-1 0 0,1 0 0 0 0,0 1 1 0 0,1-1-88 0 0,-15 13-2 0 0,0-1 1 0 0,0 1-1 0 0,-1-1 0 0 0,1 1 1 0 0,0-1-1 0 0,0 1 0 0 0,0 0 1 0 0,0-1-1 0 0,0 1 1 0 0,0 0-1 0 0,-1 0 0 0 0,1-1 1 0 0,0 1-1 0 0,0 0 0 0 0,0 0 1 0 0,0 0-1 0 0,0 0 0 0 0,0 0 1 0 0,0 1-1 0 0,0-1 1 0 0,0 0-1 0 0,0 0 0 0 0,0 1 1 0 0,-1-1-1 0 0,1 0 0 0 0,0 1 1 0 0,0-1-1 0 0,0 1 0 0 0,0-1 1 0 0,-1 1-1 0 0,1-1 1 0 0,0 1-1 0 0,-1 0 0 0 0,1-1 1 0 0,0 1-1 0 0,-1 0 0 0 0,1 0 1 0 0,-1-1-1 0 0,1 1 0 0 0,-1 0 1 0 0,1 0-1 0 0,-1 0 1 0 0,0 0-1 0 0,1-1 0 0 0,-1 1 1 0 0,0 0-1 0 0,0 0 2 0 0,11 52 49 0 0,-9-41-22 0 0,3 52-42 0 0,-3 0 0 0 0,-2 1 1 0 0,-3-1-1 0 0,-5 14 15 0 0,4-26-116 0 0,-3 14 11 0 0,-2 0 0 0 0,-3-1 0 0 0,-3 0-1 0 0,-2-1 1 0 0,-25 57 105 0 0,34-99 37 0 0,-2 0-1 0 0,0-1 0 0 0,-1 0 0 0 0,-2 0 0 0 0,0-1 0 0 0,-1-1 0 0 0,0-1 0 0 0,-2 0 0 0 0,0 0 1 0 0,-1-2-1 0 0,-1 0 0 0 0,-11 7-36 0 0,24-20 48 0 0,0 1 0 0 0,0-1 0 0 0,0 0 0 0 0,0-1 1 0 0,-1 1-1 0 0,1-1 0 0 0,-1 0 0 0 0,1 0 0 0 0,-1-1 0 0 0,0 0 0 0 0,0 0 1 0 0,0 0-1 0 0,0-1 0 0 0,0 1 0 0 0,0-1 0 0 0,1-1 0 0 0,-1 1 1 0 0,0-1-1 0 0,0 0-48 0 0,3-3 22 0 0,0 0 1 0 0,0-1 0 0 0,1 1 0 0 0,-1 0 0 0 0,1-1-1 0 0,0 0 1 0 0,0 1 0 0 0,1-1 0 0 0,-1 0-1 0 0,1 0 1 0 0,0 0 0 0 0,1 0 0 0 0,-1 0 0 0 0,1 0-1 0 0,0 0 1 0 0,0 0 0 0 0,1 0 0 0 0,-1 0-1 0 0,1 0 1 0 0,0 0-23 0 0,0-10 25 0 0,4-12-47 0 0,2 1 1 0 0,0 0-1 0 0,2 1 0 0 0,0 0 1 0 0,2 0-1 0 0,1 1 1 0 0,1 0-1 0 0,1 1 0 0 0,1 1 1 0 0,1 0-1 0 0,1 1 1 0 0,1 0 21 0 0,-14 16-16 0 0,175-212-1562 0 0,-112 152-2045 0 0,5 6-4593 0 0,-50 43-2987 0 0</inkml:trace>
</inkml:ink>
</file>

<file path=ppt/ink/ink1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2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0 804 0 0 0,'0'0'850'0'0,"0"0"266"0"0,0 0 407 0 0,0 0 433 0 0,0 0 262 0 0,0 0 37 0 0,0 0-153 0 0,0 0-267 0 0,0 0-292 0 0,0 0-239 0 0,0 0-218 0 0,33-9-187 0 0,104-32-137 0 0,-53-6 227 0 0,-69 33-760 0 0,29-19 33 0 0,-1-2-1 0 0,-3-1 1 0 0,0-3-1 0 0,-3-1 1 0 0,-1-1-1 0 0,-3-2 1 0 0,-1-2-1 0 0,-2-1 1 0 0,-2-1-1 0 0,-2-1 1 0 0,16-43-262 0 0,-32-16 97 0 0,-11 105-126 0 0,0-1 0 0 0,0 1-1 0 0,-1-1 1 0 0,1 1 0 0 0,-1-1 0 0 0,1 1 0 0 0,-1 0-1 0 0,0 0 1 0 0,0 0 0 0 0,0 0 0 0 0,0 0 0 0 0,0 0-1 0 0,-1 1 1 0 0,1-1 0 0 0,0 1 0 0 0,-1-1 0 0 0,1 1-1 0 0,-1 0 1 0 0,0 0 0 0 0,1 0 0 0 0,-1 0 0 0 0,0 1-1 0 0,1-1 1 0 0,-1 1 0 0 0,0-1 0 0 0,0 1 0 0 0,0 0 0 0 0,1 0-1 0 0,-1 0 1 0 0,0 1 0 0 0,0-1 0 0 0,0 1 0 0 0,1-1-1 0 0,-1 1 1 0 0,0 0 0 0 0,1 0 0 0 0,-1 0 0 0 0,1 0-1 0 0,-1 1 1 0 0,1-1 0 0 0,-1 1 0 0 0,1-1 0 0 0,0 1-1 0 0,0 0 1 0 0,0 0 0 0 0,0 0 0 0 0,-1 2 29 0 0,-6 5-9 0 0,0 1 1 0 0,1 1-1 0 0,0-1 0 0 0,1 2 1 0 0,0-1-1 0 0,0 1 1 0 0,2 0-1 0 0,-1 0 0 0 0,2 0 1 0 0,-1 1-1 0 0,2 0 1 0 0,0 0-1 0 0,0 0 0 0 0,1 0 1 0 0,1 0-1 0 0,0 0 1 0 0,1 0-1 0 0,0 6 9 0 0,3-13 27 0 0,0 0 0 0 0,1-1-1 0 0,-1 1 1 0 0,1-1 0 0 0,0 1 0 0 0,0-1-1 0 0,1-1 1 0 0,0 1 0 0 0,0-1 0 0 0,0 1 0 0 0,0-1-1 0 0,0-1 1 0 0,1 1 0 0 0,0-1 0 0 0,-1 0-1 0 0,1 0 1 0 0,1-1 0 0 0,-1 1 0 0 0,0-2-1 0 0,0 1 1 0 0,1 0 0 0 0,-1-1 0 0 0,1-1 0 0 0,-1 1-1 0 0,1-1 1 0 0,0 0 0 0 0,4-1-27 0 0,134-13 683 0 0,6-12-142 0 0,-143 67-314 0 0,-9-31-179 0 0,-1 0 0 0 0,0 0 0 0 0,0 0 0 0 0,-1 0 0 0 0,0 0 0 0 0,0 0 0 0 0,-1-1 0 0 0,-1 0 0 0 0,-4 9-48 0 0,-11 23 69 0 0,10-20-78 0 0,7-17-39 0 0,1 0 0 0 0,-1 1 0 0 0,1-1 0 0 0,0 0 0 0 0,0 1 0 0 0,1-1 0 0 0,0 1 0 0 0,-1-1 0 0 0,1 1 1 0 0,1 0-1 0 0,-1 0 0 0 0,1-1 0 0 0,0 1 0 0 0,0 0 0 0 0,0 0 0 0 0,1 0 0 0 0,-1-1 48 0 0,3-2-416 0 0,-1 0 0 0 0,1 0-1 0 0,0-1 1 0 0,-1 1 0 0 0,1-1 0 0 0,0 0 0 0 0,0 0-1 0 0,0 0 1 0 0,0 0 0 0 0,0 0 0 0 0,0-1 0 0 0,0 1-1 0 0,0-1 1 0 0,0 0 0 0 0,0 0 0 0 0,0 0 0 0 0,0 0-1 0 0,0 0 1 0 0,0-1 0 0 0,0 1 0 0 0,0-1 0 0 0,0 0-1 0 0,0 0 1 0 0,0 0 0 0 0,0-1 0 0 0,-1 1 0 0 0,1 0-1 0 0,2-3 417 0 0,4 1-2497 0 0,5-1-2528 0 0,-4 0 236 0 0</inkml:trace>
  <inkml:trace contextRef="#ctx0" brushRef="#br0" timeOffset="251.012">1388 307 4625 0 0,'0'0'1840'0'0,"0"0"-339"0"0,0 0-16 0 0,0 0 109 0 0,0 0-28 0 0,0 0-194 0 0,0 0-318 0 0,-14 34-270 0 0,-45 107-151 0 0,44-76 281 0 0,16-59-725 0 0,1-3-36 0 0,-1 1 0 0 0,1-1 0 0 0,0 1 1 0 0,0-1-1 0 0,1 0 0 0 0,-1 0 0 0 0,1 0 0 0 0,-1 0 0 0 0,1-1 0 0 0,0 1 0 0 0,0-1 0 0 0,0 0 1 0 0,0 1-1 0 0,1-1 0 0 0,-1-1 0 0 0,0 1 0 0 0,1 0 0 0 0,-1-1 0 0 0,1 0 0 0 0,0 0 0 0 0,0 0 1 0 0,-1 0-1 0 0,1 0 0 0 0,0-1 0 0 0,0 0 0 0 0,0 0 0 0 0,-1 0 0 0 0,1 0 0 0 0,0 0 0 0 0,0-1 1 0 0,0 0-1 0 0,-1 0 0 0 0,1 0 0 0 0,0 0 0 0 0,-1 0 0 0 0,1-1 0 0 0,-1 0 0 0 0,1 1 0 0 0,-1-1 1 0 0,0-1-1 0 0,0 1 0 0 0,1-1-153 0 0,2-3 90 0 0,-1 0 1 0 0,0 0-1 0 0,0-1 1 0 0,-1 0-1 0 0,0 0 1 0 0,0 0-1 0 0,-1 0 1 0 0,1-1-1 0 0,-2 0 1 0 0,1 1-1 0 0,-1-1 1 0 0,0 0-1 0 0,-1 0 0 0 0,0 0 1 0 0,0 0-1 0 0,0 0 1 0 0,-1 0-1 0 0,-1 0 1 0 0,0-6-91 0 0,0 8-123 0 0,0-1 1 0 0,-1 1 0 0 0,0 0-1 0 0,0-1 1 0 0,0 1-1 0 0,-1 0 1 0 0,0 1-1 0 0,0-1 1 0 0,0 0 0 0 0,-1 1-1 0 0,0 0 1 0 0,0-1-1 0 0,0 2 1 0 0,0-1 0 0 0,-1 0-1 0 0,0 1 1 0 0,0 0-1 0 0,0 0 1 0 0,-1 0 122 0 0,-69-35-7595 0 0,55 35 1244 0 0,5 3-3084 0 0</inkml:trace>
</inkml:ink>
</file>

<file path=ppt/ink/ink1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18.2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42 196 0 0 0,'0'0'1111'0'0,"0"0"-95"0"0,0 0 31 0 0,0 0 155 0 0,0 0 187 0 0,0 0 168 0 0,0 0-45 0 0,0 0-256 0 0,0 0-325 0 0,0 0-306 0 0,0 0-210 0 0,-3 2-87 0 0,0 4-130 0 0,-1 0 0 0 0,1 0-1 0 0,0 0 1 0 0,0 1-1 0 0,1-1 1 0 0,0 1 0 0 0,0 0-1 0 0,0-1 1 0 0,1 1 0 0 0,0 0-1 0 0,0 0 1 0 0,1 0-1 0 0,0 0 1 0 0,0 0 0 0 0,1 0-1 0 0,1 5-197 0 0,-2 2 180 0 0,-13 580 2996 0 0,12-586-3154 0 0,1 0 1 0 0,0 0 0 0 0,0 0 0 0 0,0 0-1 0 0,1-1 1 0 0,1 1 0 0 0,-1 0 0 0 0,1 0-1 0 0,0-1 1 0 0,1 1 0 0 0,0-1 0 0 0,0 1-1 0 0,1-1 1 0 0,-1 0 0 0 0,2 0 0 0 0,-1-1-1 0 0,1 1 1 0 0,0-1 0 0 0,4 4-23 0 0,-2-9 75 0 0,-1-1 1 0 0,0 0-1 0 0,0 0 0 0 0,0 0 1 0 0,0-1-1 0 0,0 0 1 0 0,0 0-1 0 0,0-1 1 0 0,0 1-1 0 0,0-1 0 0 0,0-1 1 0 0,-1 1-1 0 0,1-1 1 0 0,-1 0-1 0 0,0 0 0 0 0,0-1 1 0 0,0 1-1 0 0,0-1 1 0 0,0 0-1 0 0,-1 0 1 0 0,0-1-1 0 0,0 0 0 0 0,0 1 1 0 0,0-1-1 0 0,0-2-75 0 0,8-5 97 0 0,208-237 704 0 0,-195 219-682 0 0,-2-2 0 0 0,-1-1 0 0 0,-1 0-1 0 0,-2-2 1 0 0,-2 0 0 0 0,-1-1 0 0 0,-1-1 0 0 0,-2 0 0 0 0,5-30-119 0 0,-23 291-418 0 0,7-213 439 0 0,0 1 0 0 0,1-1 0 0 0,0 0 0 0 0,1 0-1 0 0,1 0 1 0 0,0 0 0 0 0,0-1 0 0 0,1 0 0 0 0,0 0 0 0 0,0 0 0 0 0,1-1-1 0 0,1 0 1 0 0,-1 0 0 0 0,2-1 0 0 0,-1 0 0 0 0,1 0 0 0 0,0-1 0 0 0,1-1-1 0 0,-1 1 1 0 0,1-1 0 0 0,1-1 0 0 0,-1 0 0 0 0,1 0 0 0 0,0-1 0 0 0,0 0-1 0 0,0-1 1 0 0,1-1 0 0 0,-1 1 0 0 0,1-2 0 0 0,-1 0 0 0 0,1 0-1 0 0,0-1 1 0 0,1 0-21 0 0,-2-3 138 0 0,1 0 0 0 0,-1 0 0 0 0,1-1 0 0 0,-1-1 0 0 0,0 0 0 0 0,-1 0 0 0 0,1-1 0 0 0,-1 0 0 0 0,0-1 0 0 0,-1 0 0 0 0,1-1 0 0 0,-2 0 0 0 0,1 0 0 0 0,-1-1 0 0 0,0 0 0 0 0,-1-1 0 0 0,6-8-138 0 0,-5 8 64 0 0,12-13-62 0 0,-1 0-1 0 0,-1-2 0 0 0,-1 0 1 0 0,-1-2-1 0 0,-2 1 1 0 0,0-2-1 0 0,-2 0 1 0 0,-1 0-1 0 0,-1-1 0 0 0,-2 0 1 0 0,-1-1-1 0 0,-1 0 1 0 0,-1 0-1 0 0,-2 0 0 0 0,-1-1 1 0 0,-2-29-2 0 0,-14 15-3258 0 0,7 39-1099 0 0,-1 1-3441 0 0,4 4-2684 0 0</inkml:trace>
  <inkml:trace contextRef="#ctx0" brushRef="#br0" timeOffset="947.262">1627 8 0 0 0,'0'0'353'0'0,"0"0"792"0"0,0 0 420 0 0,0 0 246 0 0,0 0 200 0 0,0 0-6 0 0,0 0-178 0 0,0 0-268 0 0,0 0-301 0 0,0 0-254 0 0,0 0-260 0 0,0 0-168 0 0,0 0-104 0 0,-7 2-49 0 0,1-1-323 0 0,5-1-72 0 0,-1 0-1 0 0,0 0 1 0 0,0 1 0 0 0,0-1-1 0 0,1 1 1 0 0,-1-1 0 0 0,0 1-1 0 0,1-1 1 0 0,-1 1 0 0 0,0 0-1 0 0,1 0 1 0 0,-1 0 0 0 0,1 0-1 0 0,-1 0 1 0 0,1 0 0 0 0,0 0-1 0 0,-1 0 1 0 0,1 1-1 0 0,0-1 1 0 0,0 0 0 0 0,0 1-1 0 0,0-1 1 0 0,0 1 0 0 0,0-1-1 0 0,0 1 1 0 0,0 0 0 0 0,1-1-28 0 0,-9 45 727 0 0,1 0 1 0 0,3 1-1 0 0,2-1 1 0 0,3 42-728 0 0,-1-26 308 0 0,-2 353 631 0 0,2-413-929 0 0,0 0 1 0 0,1 0-1 0 0,0 1 1 0 0,-1-1-1 0 0,1 0 1 0 0,0 0 0 0 0,0 0-1 0 0,0 0 1 0 0,0 1-1 0 0,1-1 1 0 0,-1 0-1 0 0,1 0 1 0 0,-1 0-1 0 0,1 0 1 0 0,0 0-1 0 0,-1 0 1 0 0,1 0 0 0 0,0 0-1 0 0,0 0 1 0 0,1 0-1 0 0,-1 0 1 0 0,0-1-1 0 0,1 1 1 0 0,-1 0-1 0 0,1-1 1 0 0,-1 0 0 0 0,1 1-1 0 0,0-1 1 0 0,-1 0-1 0 0,1 1 1 0 0,0-1-1 0 0,0 0 1 0 0,0 0-1 0 0,0-1 1 0 0,0 1-1 0 0,0 0 1 0 0,0-1 0 0 0,0 1-1 0 0,1-1 1 0 0,-1 0-1 0 0,0 1 1 0 0,0-1-1 0 0,0 0 1 0 0,0 0-1 0 0,1-1-10 0 0,80-68 870 0 0,110-109-551 0 0,-191 176-329 0 0,0 1 0 0 0,0-1 1 0 0,-1 0-1 0 0,1 1 0 0 0,0 0 0 0 0,0-1 1 0 0,0 1-1 0 0,0 0 0 0 0,0 0 1 0 0,1 0-1 0 0,-1 1 0 0 0,0-1 1 0 0,0 0-1 0 0,1 1 0 0 0,-1-1 0 0 0,0 1 1 0 0,1 0-1 0 0,-1 0 0 0 0,0 0 1 0 0,1 0-1 0 0,-1 0 0 0 0,0 1 1 0 0,1-1-1 0 0,-1 1 0 0 0,0-1 0 0 0,1 1 1 0 0,-1 0-1 0 0,0 0 0 0 0,1 0 10 0 0,3 19 60 0 0,-1 1 0 0 0,-2-1 0 0 0,0 1 0 0 0,0-1 0 0 0,-2 1 0 0 0,-1 0 1 0 0,-1 0-1 0 0,-1 6-60 0 0,1 30 113 0 0,15 10-84 0 0,3-53-2672 0 0,5-13-5934 0 0,-11-1 2659 0 0,-7 0-705 0 0</inkml:trace>
  <inkml:trace contextRef="#ctx0" brushRef="#br0" timeOffset="1301.807">2233 756 0 0 0,'0'0'627'0'0,"0"0"534"0"0,0 0 358 0 0,0 0 314 0 0,0 0 174 0 0,0 0-85 0 0,0 0-173 0 0,0 0-186 0 0,0 0-162 0 0,0 0-102 0 0,0 0-106 0 0,0 0-97 0 0,0 0-65 0 0,19 11-61 0 0,62 35-58 0 0,-80-45-868 0 0,1 0 0 0 0,-1 0-1 0 0,0-1 1 0 0,1 1 0 0 0,0 0 0 0 0,-1 0 0 0 0,1-1 0 0 0,-1 1-1 0 0,1-1 1 0 0,0 0 0 0 0,-1 1 0 0 0,1-1 0 0 0,0 0-1 0 0,0 0 1 0 0,-1 0 0 0 0,1 0 0 0 0,0 0 0 0 0,-1 0 0 0 0,1-1-1 0 0,0 1 1 0 0,-1-1 0 0 0,1 1 0 0 0,0-1 0 0 0,-1 1-1 0 0,1-1 1 0 0,-1 0 0 0 0,1 0 0 0 0,-1 0 0 0 0,1 0 0 0 0,-1 0-1 0 0,0 0-43 0 0,5-3 214 0 0,6-3-65 0 0,-1-1-1 0 0,0 0 1 0 0,-1 0-1 0 0,1-1 1 0 0,-2 0-1 0 0,1-1 1 0 0,-1 0-1 0 0,-1-1 1 0 0,0 0-1 0 0,0 0 1 0 0,-1 0-1 0 0,-1-1 1 0 0,0 0-1 0 0,0 0 1 0 0,-1-1-1 0 0,-1 0 1 0 0,0 0-1 0 0,-1 0 1 0 0,0 0-1 0 0,-1-2-148 0 0,-3 13-27 0 0,0 0 0 0 0,0 0 0 0 0,0 0 0 0 0,0 1 0 0 0,0-1 0 0 0,0 0-1 0 0,-1 0 1 0 0,1 1 0 0 0,-1-1 0 0 0,1 1 0 0 0,-1-1 0 0 0,0 1 0 0 0,0 0 0 0 0,0-1 0 0 0,1 1-1 0 0,-1 0 1 0 0,0 0 0 0 0,0 1 0 0 0,-1-1 0 0 0,1 0 0 0 0,0 1 0 0 0,0-1 0 0 0,0 1 0 0 0,0-1-1 0 0,0 1 1 0 0,-1 0 0 0 0,1 0 0 0 0,0 0 0 0 0,0 0 0 0 0,0 1 0 0 0,-1-1 0 0 0,1 1-1 0 0,0-1 1 0 0,0 1 0 0 0,0 0 0 0 0,0-1 0 0 0,0 1 0 0 0,0 0 0 0 0,0 0 0 0 0,0 1 0 0 0,0-1-1 0 0,1 0 1 0 0,-1 1 0 0 0,0-1 0 0 0,1 1 27 0 0,-19 13-200 0 0,1 0-1 0 0,1 2 1 0 0,0 0-1 0 0,1 1 1 0 0,1 0 0 0 0,1 2-1 0 0,0 0 1 0 0,2 0-1 0 0,0 2 1 0 0,2-1 0 0 0,-5 13 200 0 0,13-30-75 0 0,1 0 0 0 0,0 0 1 0 0,0 0-1 0 0,1 0 0 0 0,-1 0 1 0 0,1 0-1 0 0,0 1 0 0 0,0-1 1 0 0,0 1-1 0 0,0-1 1 0 0,1 0-1 0 0,0 1 0 0 0,0-1 1 0 0,0 1-1 0 0,1-1 0 0 0,-1 1 1 0 0,1-1-1 0 0,0 0 0 0 0,0 1 1 0 0,0-1-1 0 0,1 0 0 0 0,0 0 1 0 0,0 0-1 0 0,0 0 1 0 0,0 0-1 0 0,0 0 0 0 0,1-1 1 0 0,0 1-1 0 0,0-1 0 0 0,0 1 1 0 0,2 1 74 0 0,4-2-408 0 0,0 1 0 0 0,0-1-1 0 0,1-1 1 0 0,-1 0 0 0 0,1 0 0 0 0,-1-1 0 0 0,1 0 0 0 0,-1 0 0 0 0,1-1 0 0 0,0-1 0 0 0,-1 0 0 0 0,8-1 408 0 0,111-30-10205 0 0,-105 24 7339 0 0,-8 0 1747 0 0</inkml:trace>
  <inkml:trace contextRef="#ctx0" brushRef="#br0" timeOffset="1697.553">2767 818 0 0 0,'0'0'715'0'0,"0"0"881"0"0,0 0 235 0 0,0 0-74 0 0,0 0-212 0 0,0 0-259 0 0,0 0-233 0 0,0 0-142 0 0,0 0 3 0 0,0 0 61 0 0,0 0 34 0 0,0 0 18 0 0,0 0-29 0 0,15 7-23 0 0,49 19-23 0 0,-62-26-882 0 0,0 1 0 0 0,0-1 1 0 0,1 1-1 0 0,-1-1 1 0 0,0 0-1 0 0,1 0 0 0 0,-1 0 1 0 0,0 0-1 0 0,1 0 0 0 0,-1-1 1 0 0,0 1-1 0 0,1-1 1 0 0,-1 1-1 0 0,0-1 0 0 0,0 0 1 0 0,0 0-1 0 0,0 0 0 0 0,0 0 1 0 0,0 0-1 0 0,0 0 1 0 0,0-1-1 0 0,0 1 0 0 0,0-1 1 0 0,-1 1-1 0 0,1-1 0 0 0,0 0 1 0 0,-1 0-1 0 0,1 0-70 0 0,10-10 546 0 0,3 1-274 0 0,0-1 0 0 0,-2-1-1 0 0,1 0 1 0 0,-1-1 0 0 0,-1 0-1 0 0,-1-1 1 0 0,0-1 0 0 0,-1 0 0 0 0,0 0-1 0 0,-2-1 1 0 0,7-17-272 0 0,-13 32 1 0 0,-1 0-1 0 0,0 0 1 0 0,1 0-1 0 0,-1 0 1 0 0,0-1-1 0 0,-1 1 1 0 0,1 0 0 0 0,0-1-1 0 0,-1 1 1 0 0,1-1-1 0 0,-1 1 1 0 0,0 0-1 0 0,0-1 1 0 0,0 1 0 0 0,0-1-1 0 0,0 1 1 0 0,0-1-1 0 0,-1 1 1 0 0,1-1 0 0 0,-1 1-1 0 0,0 0 1 0 0,0-1-1 0 0,1 1 1 0 0,-2 0-1 0 0,1 0 1 0 0,0-1 0 0 0,0 1-1 0 0,-1 0 1 0 0,1 0-1 0 0,-1 0 1 0 0,1 1 0 0 0,-1-1-1 0 0,0 0 1 0 0,0 1-1 0 0,0-1 1 0 0,0 1-1 0 0,0-1 1 0 0,0 1 0 0 0,-2-1-1 0 0,-1 2-69 0 0,0 0 0 0 0,0 1 1 0 0,0 0-1 0 0,0-1 1 0 0,1 2-1 0 0,-1-1 0 0 0,0 0 1 0 0,1 1-1 0 0,-1 0 1 0 0,1 0-1 0 0,-1 0 1 0 0,1 1-1 0 0,0-1 0 0 0,0 1 1 0 0,0 0-1 0 0,0 0 1 0 0,1 1-1 0 0,-1-1 0 0 0,1 1 1 0 0,0 0-1 0 0,-1 1 69 0 0,-7 5-94 0 0,1 1-1 0 0,0 0 0 0 0,1 0 1 0 0,0 1-1 0 0,1 0 0 0 0,0 1 0 0 0,1 0 1 0 0,0 0-1 0 0,1 1 0 0 0,1-1 1 0 0,0 1-1 0 0,1 1 0 0 0,0-1 1 0 0,1 1-1 0 0,1-1 0 0 0,0 1 1 0 0,0 12 94 0 0,3-22-26 0 0,0-1 1 0 0,0 1 0 0 0,0-1-1 0 0,0 1 1 0 0,1-1 0 0 0,0 1-1 0 0,0-1 1 0 0,0 0 0 0 0,0 0-1 0 0,1 0 1 0 0,-1 0 0 0 0,1-1 0 0 0,0 1-1 0 0,0-1 1 0 0,1 0 0 0 0,-1 1-1 0 0,1-1 1 0 0,-1-1 0 0 0,1 1-1 0 0,0 0 1 0 0,0-1 0 0 0,0 0-1 0 0,0 0 1 0 0,1 0 0 0 0,-1-1 0 0 0,0 1-1 0 0,1-1 1 0 0,1 0 25 0 0,134 12-4 0 0,-119-16-120 0 0,1 0-1 0 0,-1-2 0 0 0,0 0 1 0 0,0-1-1 0 0,-1-1 0 0 0,1-1 1 0 0,-2-1-1 0 0,1-1 0 0 0,-1-1 1 0 0,-1 0-1 0 0,0-1 0 0 0,0-2 125 0 0,29-24-4451 0 0,-5-2-3707 0 0,-30 27 2954 0 0</inkml:trace>
  <inkml:trace contextRef="#ctx0" brushRef="#br0" timeOffset="2038.033">3601 1 8290 0 0,'0'0'3368'0'0,"0"0"-1380"0"0,0 0-597 0 0,0 0-24 0 0,0 0 21 0 0,0 0-131 0 0,0 0-316 0 0,0 0-344 0 0,0 0-193 0 0,0 0-17 0 0,0 0 30 0 0,0 0 37 0 0,0 0 15 0 0,2 10-30 0 0,10 158 1055 0 0,-17-104-1365 0 0,-3 0 1 0 0,-3 0-1 0 0,-12 33-129 0 0,2 0 38 0 0,3-15-20 0 0,-26 189-420 0 0,40-205-1077 0 0,1-62-1728 0 0,-5-8-10200 0 0,8 0 6807 0 0</inkml:trace>
</inkml:ink>
</file>

<file path=ppt/ink/ink1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6.7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27 376 0 0 0,'0'0'765'0'0,"0"0"28"0"0,0 0 40 0 0,0 0 74 0 0,0-2 63 0 0,1-8 54 0 0,0 7 16 0 0,-1 3-17 0 0,0 0 4 0 0,0 0 28 0 0,0 0 45 0 0,0 5 6406 0 0,0 19-7288 0 0,-28 341 1293 0 0,28-361-1488 0 0,-1-1 1 0 0,1 1-1 0 0,0-1 0 0 0,0 1 0 0 0,1-1 0 0 0,-1 0 0 0 0,1 1 0 0 0,0-1 1 0 0,0 1-1 0 0,0-1 0 0 0,0 0 0 0 0,1 0 0 0 0,-1 0 0 0 0,1 0 1 0 0,0 0-1 0 0,-1 0 0 0 0,1 0 0 0 0,1 0 0 0 0,-1 0 0 0 0,0-1 0 0 0,1 0 1 0 0,-1 1-1 0 0,1-1 0 0 0,0 0 0 0 0,0 0 0 0 0,0 0 0 0 0,0-1 1 0 0,0 1-1 0 0,0-1 0 0 0,0 1 0 0 0,1-1 0 0 0,-1 0 0 0 0,0 0-23 0 0,4-2 144 0 0,-1-1-1 0 0,0 1 0 0 0,0-1 0 0 0,0 0 0 0 0,0-1 0 0 0,0 0 1 0 0,0 1-1 0 0,-1-2 0 0 0,1 1 0 0 0,-1-1 0 0 0,0 0 1 0 0,0 0-1 0 0,0 0 0 0 0,-1 0 0 0 0,1-1 0 0 0,-1-1-143 0 0,19-15 213 0 0,133-154 79 0 0,-105 101-354 0 0,-50 74 37 0 0,-1 0-38 0 0,0 0-46 0 0,0 18-815 0 0,-1 10 839 0 0,0-21 83 0 0,-1-1 1 0 0,1 1-1 0 0,1-1 0 0 0,-1 1 0 0 0,1-1 1 0 0,0 1-1 0 0,1-1 0 0 0,0 1 0 0 0,0-1 1 0 0,0 1-1 0 0,1-1 0 0 0,-1 1 0 0 0,2-1 1 0 0,-1 0-1 0 0,1 0 0 0 0,0 0 1 0 0,0 0-1 0 0,0-1 0 0 0,1 1 0 0 0,0-1 1 0 0,0 0-1 0 0,0 0 0 0 0,1 0 0 0 0,0-1 1 0 0,0 1-1 0 0,0-1 0 0 0,0 0 0 0 0,2 0 2 0 0,0-1 94 0 0,-1 0 0 0 0,1 0 0 0 0,0-1-1 0 0,0 0 1 0 0,0-1 0 0 0,0 1-1 0 0,0-1 1 0 0,1-1 0 0 0,-1 1 0 0 0,0-1-1 0 0,0-1 1 0 0,1 1 0 0 0,-1-1 0 0 0,0 0-1 0 0,0-1 1 0 0,0 0 0 0 0,0 0-1 0 0,0 0 1 0 0,0-1 0 0 0,-1 0 0 0 0,1-1-1 0 0,-1 1 1 0 0,0-1 0 0 0,0 0 0 0 0,0-1-94 0 0,8-8 116 0 0,-2-1 1 0 0,1 0-1 0 0,-2-1 1 0 0,0 0-1 0 0,-1 0 1 0 0,0-2-1 0 0,-1 1 1 0 0,-1-1-1 0 0,-1 0 1 0 0,0-1-1 0 0,-1 0 1 0 0,-1 0-1 0 0,-1 0 1 0 0,1-5-117 0 0,5-62-3867 0 0,-10 85 3788 0 0,1-5-3538 0 0,2 5-4727 0 0,-3 0-1739 0 0</inkml:trace>
  <inkml:trace contextRef="#ctx0" brushRef="#br0" timeOffset="296.202">1133 545 11979 0 0,'0'0'998'0'0,"0"0"-331"0"0,0 0-64 0 0,0 0 192 0 0,0 0 129 0 0,0 0-36 0 0,0 0-194 0 0,0 0-227 0 0,0 0-177 0 0,0 0-111 0 0,0 0-56 0 0,0 0-33 0 0,-5 32-19 0 0,-14 98-22 0 0,16-68-520 0 0,8-54-807 0 0,-3-8 510 0 0,-2 0-3079 0 0,0 0-3914 0 0,0 0 3069 0 0</inkml:trace>
  <inkml:trace contextRef="#ctx0" brushRef="#br0" timeOffset="531.761">1032 126 15115 0 0,'0'0'448'0'0,"0"0"-240"0"0,0 0-160 0 0,0 0-128 0 0,0 0-224 0 0,0 0-248 0 0,0 0-248 0 0,0 0-200 0 0,0 0-280 0 0,0 0-833 0 0,0 0-1456 0 0,0 0-2552 0 0</inkml:trace>
  <inkml:trace contextRef="#ctx0" brushRef="#br0" timeOffset="800.282">1652 4 9226 0 0,'0'0'3883'0'0,"0"0"-2522"0"0,0 0-877 0 0,0 0 24 0 0,0 0 185 0 0,0 0 173 0 0,0 0 43 0 0,0 0-115 0 0,0 0-138 0 0,0 0-102 0 0,0 0-86 0 0,0 0-64 0 0,2 19-41 0 0,7 116 591 0 0,-10-45-493 0 0,-4-1-1 0 0,-5 0 1 0 0,-12 49-461 0 0,3 50-1022 0 0,16-156-3165 0 0,3-31 2472 0 0,0-1-623 0 0,-1 0-3089 0 0,-2 0-328 0 0,3 0 2694 0 0</inkml:trace>
  <inkml:trace contextRef="#ctx0" brushRef="#br0" timeOffset="1027.967">1345 365 10538 0 0,'0'0'1118'0'0,"0"0"-609"0"0,0 0-329 0 0,0 0 103 0 0,0 0 336 0 0,0 0 294 0 0,0 0 144 0 0,0 0 20 0 0,0 0-109 0 0,0 0-162 0 0,0 0-147 0 0,0 0-126 0 0,35 0-89 0 0,112-2-36 0 0,-57-14 134 0 0,-71 8-428 0 0,192-79 49 0 0,-144 51-4199 0 0,-6-6-6059 0 0,-52 34 3295 0 0</inkml:trace>
  <inkml:trace contextRef="#ctx0" brushRef="#br0" timeOffset="1454.747">2109 0 5713 0 0,'0'0'1098'0'0,"0"0"-297"0"0,0 0 71 0 0,0 0 371 0 0,0 0 292 0 0,0 0 32 0 0,0 0-192 0 0,0 0-258 0 0,-7 32-220 0 0,-20 102-187 0 0,11-61 142 0 0,3 1 1 0 0,4 1-1 0 0,0 63-852 0 0,8-112 89 0 0,0-17-49 0 0,0 1 1 0 0,0 0-1 0 0,1 0 1 0 0,0-1-1 0 0,1 1 1 0 0,1 0-1 0 0,-1-1 1 0 0,1 1-1 0 0,1 0 0 0 0,0-1 1 0 0,1 3-41 0 0,-1-10 65 0 0,0 0-1 0 0,0-1 1 0 0,0 1-1 0 0,0-1 1 0 0,0 1-1 0 0,0-1 1 0 0,0 0-1 0 0,1 0 1 0 0,-1 0 0 0 0,1-1-1 0 0,-1 1 1 0 0,0-1-1 0 0,1 0 1 0 0,-1 0-1 0 0,1 0 1 0 0,-1 0 0 0 0,0-1-1 0 0,1 1 1 0 0,-1-1-1 0 0,0 0 1 0 0,1 0-1 0 0,-1 0 1 0 0,0-1-1 0 0,0 1 1 0 0,0-1 0 0 0,0 1-1 0 0,0-1 1 0 0,0 0-1 0 0,0 0 1 0 0,-1 0-1 0 0,1-1 1 0 0,-1 1-65 0 0,1 0 26 0 0,187-111 775 0 0,-187 114-798 0 0,-1 1 1 0 0,0-1-1 0 0,0 1 1 0 0,0-1 0 0 0,0 1-1 0 0,0 0 1 0 0,-1 0-1 0 0,1-1 1 0 0,0 2 0 0 0,-1-1-1 0 0,1 0 1 0 0,-1 0-1 0 0,0 0 1 0 0,0 0 0 0 0,0 1-1 0 0,0-1 1 0 0,0 1-1 0 0,0-1 1 0 0,-1 1 0 0 0,1-1-1 0 0,-1 1 1 0 0,0-1-1 0 0,0 1 1 0 0,0-1 0 0 0,0 1-1 0 0,0-1 1 0 0,0 1-1 0 0,-1-1 1 0 0,1 1 0 0 0,-1 1-4 0 0,0 11-127 0 0,5 44-14 0 0,13-26-3371 0 0,-8-29-817 0 0,-5-4-240 0 0,-1 0-447 0 0,-1 0-310 0 0</inkml:trace>
</inkml:ink>
</file>

<file path=ppt/ink/ink1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2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42 0 0 0,'0'0'621'0'0,"0"0"746"0"0,0 0 554 0 0,0 0 289 0 0,0 0 7 0 0,0 0-187 0 0,0 0-295 0 0,0 0-314 0 0,0 0-300 0 0,0 0-275 0 0,1-7-217 0 0,1-23-173 0 0,-2 30-437 0 0,-1-1-1 0 0,0 1 0 0 0,1-1 1 0 0,-1 1-1 0 0,0-1 1 0 0,0 1-1 0 0,1 0 1 0 0,-1-1-1 0 0,0 1 0 0 0,0 0 1 0 0,0 0-1 0 0,1-1 1 0 0,-1 1-1 0 0,0 0 0 0 0,0 0 1 0 0,0 0-1 0 0,0 0 1 0 0,0 0-1 0 0,1 0 1 0 0,-1 0-1 0 0,0 0 0 0 0,0 1 1 0 0,0-1-1 0 0,1 0 1 0 0,-1 0-1 0 0,0 1 0 0 0,0-1 1 0 0,0 0-1 0 0,1 1 1 0 0,-1-1-1 0 0,0 1 1 0 0,1-1-1 0 0,-1 1 0 0 0,0 0 1 0 0,1-1-1 0 0,-1 1 1 0 0,0 0-19 0 0,-1 0 53 0 0,-28 12 86 0 0,0 1-1 0 0,2 2 1 0 0,-1 1 0 0 0,2 1 0 0 0,1 1-1 0 0,-14 13-138 0 0,39-31-5 0 0,0-1 0 0 0,0 1 1 0 0,0 0-1 0 0,0 0 0 0 0,1-1 0 0 0,-1 1 0 0 0,0 0 0 0 0,0 0 0 0 0,1 0 1 0 0,-1 0-1 0 0,1 0 0 0 0,-1 0 0 0 0,1 0 0 0 0,-1 0 0 0 0,1 0 0 0 0,0 0 1 0 0,-1 0-1 0 0,1 0 0 0 0,0 0 0 0 0,0 1 0 0 0,0-1 0 0 0,0 0 0 0 0,0 0 0 0 0,0 0 1 0 0,0 0-1 0 0,0 0 0 0 0,0 0 0 0 0,1 1 0 0 0,-1-1 0 0 0,0 0 0 0 0,1 0 1 0 0,-1 0-1 0 0,1 0 0 0 0,-1 0 0 0 0,1 0 0 0 0,0 0 0 0 0,-1 0 0 0 0,1 0 0 0 0,0-1 1 0 0,-1 1-1 0 0,1 0 0 0 0,0 0 0 0 0,0-1 0 0 0,0 1 0 0 0,0 0 0 0 0,0-1 1 0 0,0 1-1 0 0,0-1 0 0 0,1 1 5 0 0,56 21 213 0 0,-54-21-157 0 0,3 0-8 0 0,0 0 0 0 0,0 0 0 0 0,-1 1 0 0 0,1-1-1 0 0,0 1 1 0 0,-1 1 0 0 0,1-1 0 0 0,-1 1 0 0 0,0 0 0 0 0,0 1 0 0 0,0 0 0 0 0,-1 0 0 0 0,1 0 0 0 0,-1 0 0 0 0,0 1 0 0 0,0 0 0 0 0,0 0-1 0 0,-1 0 1 0 0,0 1 0 0 0,0-1 0 0 0,0 1 0 0 0,-1 0 0 0 0,1 0 0 0 0,-1 0 0 0 0,-1 1 0 0 0,1-1 0 0 0,-1 1 0 0 0,-1-1 0 0 0,1 1-1 0 0,0 7-46 0 0,-2-7 90 0 0,-1 1 0 0 0,0-1 1 0 0,0 0-1 0 0,0 0 1 0 0,-1 1-1 0 0,0-1 1 0 0,0 0-1 0 0,-1-1 0 0 0,0 1 1 0 0,0 0-1 0 0,-1-1 1 0 0,0 1-1 0 0,0-1 1 0 0,0 0-1 0 0,-1-1 0 0 0,1 1 1 0 0,-2-1-1 0 0,-4 5-91 0 0,-2 1 48 0 0,-1 0-1 0 0,0-1 1 0 0,0 0-1 0 0,-1-1 1 0 0,-1-1-1 0 0,0 0 1 0 0,0-1-1 0 0,-9 3-47 0 0,23-9-56 0 0,1 0 0 0 0,-1-1 0 0 0,0 1 0 0 0,1-1-1 0 0,-1 1 1 0 0,0-1 0 0 0,0 1 0 0 0,1-1 0 0 0,-1 0-1 0 0,0 1 1 0 0,0-1 0 0 0,0 0 0 0 0,1 1 0 0 0,-1-1-1 0 0,0 0 1 0 0,0 0 0 0 0,0 0 0 0 0,0 0 0 0 0,0 0-1 0 0,1 0 1 0 0,-1 0 0 0 0,0 0 0 0 0,0 0 0 0 0,0 0 0 0 0,0-1-1 0 0,0 1 1 0 0,1 0 0 0 0,-1 0 0 0 0,0-1 0 0 0,0 1-1 0 0,1-1 1 0 0,-1 1 0 0 0,0-1 0 0 0,0 1 0 0 0,1-1-1 0 0,-1 1 1 0 0,0-1 0 0 0,1 1 0 0 0,-1-1 0 0 0,1 0 0 0 0,-1 0-1 0 0,1 1 1 0 0,-1-1 0 0 0,1 0 0 0 0,0 0 0 0 0,-1 1-1 0 0,1-1 1 0 0,0 0 0 0 0,0 0 0 0 0,-1 0 0 0 0,1 0-1 0 0,0 1 1 0 0,0-1 0 0 0,0 0 0 0 0,0 0 0 0 0,0 0-1 0 0,0 0 1 0 0,0 0 0 0 0,0 1 0 0 0,1-2 56 0 0,38-54-11443 0 0,-26 43 7288 0 0,-3 1 1489 0 0</inkml:trace>
</inkml:ink>
</file>

<file path=ppt/ink/ink1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0 9754 0 0,'0'0'2718'0'0,"0"0"-1588"0"0,0 0-521 0 0,0 0 139 0 0,0 0 271 0 0,0 0 157 0 0,0 0-85 0 0,0 0-253 0 0,0 0-278 0 0,0 0-203 0 0,0 0-115 0 0,0 0-24 0 0,0 0 40 0 0,0 12 56 0 0,-7 432 2108 0 0,-26-167-2080 0 0,20-208-460 0 0,13-68-54 0 0,0-1-74 0 0,0 0-92 0 0,0 0-73 0 0,0 0-82 0 0,7-22-6905 0 0,3 7-345 0 0,-5 11 866 0 0</inkml:trace>
</inkml:ink>
</file>

<file path=ppt/ink/ink1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5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28 14019 0 0,'0'0'2000'0'0,"0"0"-327"0"0,0 0-373 0 0,0 0-173 0 0,0 0-145 0 0,0 0-228 0 0,0 0-258 0 0,0 0-218 0 0,0 0-162 0 0,0 0-167 0 0,0 0-184 0 0,0 0-181 0 0,0 0-109 0 0,-6-7-69 0 0,-17-13 3 0 0,23 42-3357 0 0,7-10-927 0 0,-3-1-3114 0 0</inkml:trace>
</inkml:ink>
</file>

<file path=ppt/ink/ink1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14491 0 0,'0'0'2113'0'0,"0"0"-1841"0"0,0 0-392 0 0,0 0-257 0 0,0 0-335 0 0,0 0-416 0 0,0 0-384 0 0,0 0-497 0 0,0 0-1007 0 0,0 0-1233 0 0,0 0 496 0 0</inkml:trace>
</inkml:ink>
</file>

<file path=ppt/ink/ink1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0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54 133 10194 0 0,'0'0'4300'0'0,"0"0"-2927"0"0,0 0-771 0 0,0 0 207 0 0,0 0 198 0 0,0 0 32 0 0,0 0-215 0 0,0 0-329 0 0,0 0-216 0 0,0 0-119 0 0,0 0-60 0 0,0 0-17 0 0,-10 32-53 0 0,-28 97-50 0 0,33-83-1384 0 0,5-46 1379 0 0,6 6-2261 0 0,0-5-5771 0 0,-4-1-1446 0 0</inkml:trace>
  <inkml:trace contextRef="#ctx0" brushRef="#br0" timeOffset="550.9">271 303 11050 0 0,'0'0'1185'0'0,"0"0"-468"0"0,0 0-9 0 0,0 0 274 0 0,0 0 166 0 0,0 0-68 0 0,0 0-236 0 0,0 0-233 0 0,0 0-144 0 0,0 0-88 0 0,17-33-98 0 0,53-99-89 0 0,-26 72 32 0 0,-35 50-248 0 0,-6 5-30 0 0,1 0 1 0 0,1 0-1 0 0,-1 1 0 0 0,0-1 1 0 0,1 1-1 0 0,0 0 0 0 0,0 0 1 0 0,1 1-1 0 0,-1-1 0 0 0,1 1 1 0 0,-1 0-1 0 0,1 1 0 0 0,0-1 1 0 0,0 1-1 0 0,0 0 0 0 0,3 0 54 0 0,-7 4-46 0 0,0 0-1 0 0,0 0 0 0 0,0 1 1 0 0,0-1-1 0 0,0 0 0 0 0,-1 1 1 0 0,1-1-1 0 0,-1 1 1 0 0,0-1-1 0 0,0 1 0 0 0,0 0 1 0 0,0 0-1 0 0,0-1 0 0 0,0 1 1 0 0,-1 0-1 0 0,0 0 0 0 0,1 0 1 0 0,-1 0-1 0 0,0 1 47 0 0,1 2 12 0 0,3 39 243 0 0,18 43 362 0 0,-21-86-482 0 0,1 1 0 0 0,-1 0 0 0 0,1-1 0 0 0,-1 0 0 0 0,1 1 0 0 0,0-1 0 0 0,0 0 0 0 0,0 0 0 0 0,1 0 0 0 0,-1 0 0 0 0,0 0 0 0 0,1 0 0 0 0,-1-1 0 0 0,1 1 0 0 0,-1-1 0 0 0,1 0 0 0 0,0 0 0 0 0,0 0 0 0 0,0 0 0 0 0,-1 0 0 0 0,1-1 0 0 0,0 1 0 0 0,0-1 0 0 0,0 1 0 0 0,0-1 0 0 0,0 0 0 0 0,0-1 0 0 0,0 1 0 0 0,0 0 0 0 0,0-1 0 0 0,0 0 0 0 0,0 1 0 0 0,-1-1 0 0 0,1 0 0 0 0,0 0 0 0 0,0-1 0 0 0,-1 1 0 0 0,1-1-135 0 0,86-80 1309 0 0,-37 29-3673 0 0,-27 34-2193 0 0,-6 12-4174 0 0,-11 6-1039 0 0</inkml:trace>
  <inkml:trace contextRef="#ctx0" brushRef="#br0" timeOffset="1079.023">1250 1 8922 0 0,'0'0'2736'0'0,"0"0"-674"0"0,0 0-297 0 0,0 0-56 0 0,0 0-144 0 0,0 0-262 0 0,0 0-314 0 0,0 0-282 0 0,0 0-196 0 0,0 0-147 0 0,0 0-120 0 0,0 0-92 0 0,0 0-55 0 0,-20 4-41 0 0,-66 16-36 0 0,82-19-22 0 0,-1 0 0 0 0,1 0 0 0 0,0 0 1 0 0,0 1-1 0 0,0 0 0 0 0,0 0 0 0 0,1 0 0 0 0,-1 0 0 0 0,0 1 0 0 0,1-1 0 0 0,-1 1 0 0 0,1 0 0 0 0,0 0 0 0 0,0 0 0 0 0,0 0 0 0 0,1 1 0 0 0,-2 1 2 0 0,-4 6-21 0 0,1-3-59 0 0,2 1 1 0 0,-1 0 0 0 0,1 0 0 0 0,1 0 0 0 0,0 1-1 0 0,0-1 1 0 0,1 1 0 0 0,0 0 0 0 0,0 0-1 0 0,1 0 1 0 0,1 0 0 0 0,0 1 0 0 0,0-1 0 0 0,1 0-1 0 0,1 10 80 0 0,1-16-14 0 0,1 0 0 0 0,-1 0 0 0 0,1 0-1 0 0,0 0 1 0 0,1-1 0 0 0,-1 0 0 0 0,1 1 0 0 0,-1-1-1 0 0,1-1 1 0 0,0 1 0 0 0,0 0 0 0 0,0-1-1 0 0,0 0 1 0 0,1 0 0 0 0,-1 0 0 0 0,0-1 0 0 0,1 1-1 0 0,0-1 1 0 0,-1 0 0 0 0,1 0 0 0 0,0-1-1 0 0,-1 1 1 0 0,1-1 0 0 0,0 0 0 0 0,-1 0-1 0 0,1-1 1 0 0,0 1 0 0 0,0-1 0 0 0,-1 0 0 0 0,1-1 14 0 0,10-2 160 0 0,0-2 1 0 0,0 0-1 0 0,-1-1 1 0 0,1 0-1 0 0,-2-1 1 0 0,1 0-1 0 0,-1-1 1 0 0,-1-1-1 0 0,9-8-160 0 0,-16 15 36 0 0,154-111 1240 0 0,-156 112-1274 0 0,-1 1 0 0 0,1 0 0 0 0,0 0 0 0 0,0 0 0 0 0,0 0 0 0 0,0 0-1 0 0,0 1 1 0 0,-1-1 0 0 0,1 1 0 0 0,0 0 0 0 0,0 0 0 0 0,0 0 0 0 0,0 0 0 0 0,0 1-1 0 0,0-1 1 0 0,0 1 0 0 0,0 0 0 0 0,0 0 0 0 0,0 0 0 0 0,0 0 0 0 0,-1 0 0 0 0,1 0 0 0 0,0 1-1 0 0,-1-1 1 0 0,1 1 0 0 0,-1 0 0 0 0,0 0 0 0 0,1 0 0 0 0,-1 0 0 0 0,0 0 0 0 0,0 1 0 0 0,0-1-1 0 0,-1 0 1 0 0,1 1 0 0 0,-1-1 0 0 0,1 1 0 0 0,-1 0 0 0 0,0 0 0 0 0,0-1 0 0 0,0 1 0 0 0,0 1-2 0 0,12 31-4 0 0,-2 1 1 0 0,-1 0 0 0 0,-3 1 0 0 0,0-1-1 0 0,-2 1 1 0 0,-2 0 0 0 0,-2 1 0 0 0,-1-1-1 0 0,-2 6 4 0 0,2-30-24 0 0,1 110-368 0 0,2-29 50 0 0,-5 0 0 0 0,-3 0 1 0 0,-6 2 341 0 0,-26 37-22 0 0,35-128 66 0 0,0-1 1 0 0,0 1 0 0 0,-1-1 0 0 0,1 0-1 0 0,-1 0 1 0 0,0 0 0 0 0,-1 0-1 0 0,1 0 1 0 0,0-1 0 0 0,-1 1 0 0 0,0-1-1 0 0,0 0 1 0 0,0 0 0 0 0,0 0 0 0 0,-1-1-1 0 0,1 1 1 0 0,0-1 0 0 0,-1 0-1 0 0,0-1 1 0 0,0 1 0 0 0,1-1 0 0 0,-1 0-1 0 0,0 0 1 0 0,0 0 0 0 0,-4 0-45 0 0,6-2 42 0 0,0 1 1 0 0,1-1 0 0 0,-1 1 0 0 0,0-1-1 0 0,1 0 1 0 0,-1 0 0 0 0,1 0-1 0 0,-1 0 1 0 0,1-1 0 0 0,0 1-1 0 0,-1-1 1 0 0,1 1 0 0 0,0-1 0 0 0,0 0-1 0 0,0 0 1 0 0,0 0 0 0 0,1 0-1 0 0,-1 0 1 0 0,0 0 0 0 0,1 0-1 0 0,0 0 1 0 0,-1-1 0 0 0,1 1 0 0 0,0-1-1 0 0,0 1 1 0 0,0-1 0 0 0,0 1-1 0 0,0-3-42 0 0,-12-78 584 0 0,13 59-544 0 0,2 0 0 0 0,0 0 0 0 0,1 0 0 0 0,1 1 0 0 0,1-1 0 0 0,1 1 0 0 0,2 0 0 0 0,0 1 0 0 0,7-13-40 0 0,7-10-201 0 0,2 2 0 0 0,1 1 0 0 0,3 1 0 0 0,1 1 0 0 0,2 1 0 0 0,2 2 0 0 0,1 1 0 0 0,2 2 201 0 0,112-86-10568 0 0,-119 100-1067 0 0</inkml:trace>
</inkml:ink>
</file>

<file path=ppt/ink/ink1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17 147 4793 0 0,'0'0'4289'0'0,"0"0"-3417"0"0,0 0-328 0 0,0 0 208 0 0,0 0 249 0 0,0 0 111 0 0,0 0-168 0 0,0 0-376 0 0,0 0-296 0 0,0 0-192 0 0,0 0-96 0 0,0 0-136 0 0,0 0-176 0 0,0 0-296 0 0,-16 137-624 0 0,18-134-1249 0 0,-1-3-1624 0 0,-1 0-2120 0 0</inkml:trace>
  <inkml:trace contextRef="#ctx0" brushRef="#br0" timeOffset="532.676">314 170 592 0 0,'0'0'1527'0'0,"0"0"-680"0"0,0 0-446 0 0,0 0-177 0 0,0 31-68 0 0,0 100-37 0 0,0 67 2374 0 0,-21-136 1466 0 0,-11-69 1720 0 0,29-2-5497 0 0,1 1 0 0 0,1-1 1 0 0,-1 0-1 0 0,1 0 1 0 0,1 0-1 0 0,0 1 0 0 0,0-1 1 0 0,1 0-1 0 0,0 0 0 0 0,0 0 1 0 0,1 0-1 0 0,0 1 1 0 0,1-1-1 0 0,0 1 0 0 0,0 0 1 0 0,1-1-183 0 0,9-24-22 0 0,1 1 0 0 0,2 0 1 0 0,1 1-1 0 0,1 1 0 0 0,2 0 1 0 0,1 2-1 0 0,2 0 0 0 0,0 1 1 0 0,2 2-1 0 0,0 0 0 0 0,2 2 1 0 0,25-17 21 0 0,-44 34-22 0 0,0 0-1 0 0,0 0 1 0 0,1 1 0 0 0,0 1 0 0 0,0-1 0 0 0,0 1 0 0 0,0 1 0 0 0,1 0 0 0 0,-1 0-1 0 0,1 1 1 0 0,0 0 0 0 0,-1 0 0 0 0,1 1 0 0 0,0 1 0 0 0,0-1 0 0 0,0 2 0 0 0,0-1 22 0 0,-6 3 26 0 0,-1 1 1 0 0,0-1-1 0 0,1 1 1 0 0,-2-1-1 0 0,1 1 1 0 0,0 0 0 0 0,-1 0-1 0 0,0 0 1 0 0,0 0-1 0 0,0 0 1 0 0,0 0-1 0 0,-1 1 1 0 0,1-1-1 0 0,-1 1 1 0 0,0-1 0 0 0,-1 1-1 0 0,1-1 1 0 0,-1 1-1 0 0,0 0 1 0 0,0-1-1 0 0,0 1 1 0 0,-1 0 0 0 0,1-1-1 0 0,-1 1 1 0 0,0 0-27 0 0,-3 4 116 0 0,0 0 0 0 0,0-1 1 0 0,0 1-1 0 0,-1-1 1 0 0,-1 0-1 0 0,1 0 0 0 0,-1 0 1 0 0,0-1-1 0 0,-1 0 1 0 0,0 0-1 0 0,0-1 0 0 0,-1 0 1 0 0,1 0-1 0 0,-1-1 0 0 0,-9 5-116 0 0,-95 30-289 0 0,63-40-3933 0 0,36-3-175 0 0,5-1-1456 0 0,1 1-74 0 0</inkml:trace>
  <inkml:trace contextRef="#ctx0" brushRef="#br0" timeOffset="1390.665">1041 85 2312 0 0,'0'0'1366'0'0,"0"0"-235"0"0,0 0 16 0 0,0 0 360 0 0,0 0 336 0 0,0 0 71 0 0,0 0-286 0 0,0 0-453 0 0,0 0-402 0 0,0 0-270 0 0,0 0-113 0 0,0 0-16 0 0,0 0 55 0 0,-1 14 41 0 0,-13 112 739 0 0,8-32-655 0 0,-26 164 89 0 0,8-205 276 0 0,18-110 1475 0 0,9 37-2389 0 0,1 0 0 0 0,0 0 0 0 0,2 0 0 0 0,0 1 0 0 0,2-1 0 0 0,0 2 0 0 0,1-1 0 0 0,0 1 0 0 0,2 0 0 0 0,0 1 0 0 0,12-14-5 0 0,-5 4-4 0 0,10-14 11 0 0,2 2 1 0 0,1 1 0 0 0,2 1-1 0 0,2 2 1 0 0,14-10-8 0 0,-46 41-1 0 0,1 0-1 0 0,0 0 1 0 0,1 1 0 0 0,-1 0-1 0 0,1 0 1 0 0,-1 0-1 0 0,1 0 1 0 0,0 1 0 0 0,0-1-1 0 0,0 1 1 0 0,0 1-1 0 0,0-1 1 0 0,1 1 0 0 0,-1 0-1 0 0,0 0 1 0 0,1 0-1 0 0,-1 1 1 0 0,1 0 0 0 0,-1 0-1 0 0,2 0 2 0 0,-4 3 11 0 0,-1 0 1 0 0,1 0-1 0 0,0 0 0 0 0,-1 1 0 0 0,0-1 0 0 0,1 0 0 0 0,-1 1 0 0 0,-1 0 1 0 0,1-1-1 0 0,0 1 0 0 0,-1 0 0 0 0,0 0 0 0 0,0 0 0 0 0,0 0 1 0 0,-1 0-1 0 0,1 0 0 0 0,-1 0 0 0 0,0 0 0 0 0,0 0 0 0 0,0 0 0 0 0,0 0 1 0 0,-2 4-12 0 0,4 0 46 0 0,-2 0 0 0 0,1 1 1 0 0,-1-1-1 0 0,-1 0 1 0 0,1 1-1 0 0,-1-1 0 0 0,-1 0 1 0 0,0 1-1 0 0,0-1 0 0 0,0 0 1 0 0,-1 0-1 0 0,0-1 1 0 0,-1 1-1 0 0,0-1 0 0 0,0 1 1 0 0,0-1-1 0 0,-1 0 1 0 0,0-1-1 0 0,-1 1 0 0 0,1-1 1 0 0,-1 0-1 0 0,0 0 0 0 0,-5 2-46 0 0,6-5-48 0 0,1-1 0 0 0,-1 0 0 0 0,1 0 0 0 0,-1 0 0 0 0,0-1 0 0 0,0 0 0 0 0,0 0 0 0 0,0 0 0 0 0,0 0 0 0 0,0-1 0 0 0,0 0 0 0 0,0 0 0 0 0,0 0 0 0 0,0-1 0 0 0,0 1 0 0 0,0-1 0 0 0,0-1 0 0 0,0 1 0 0 0,0-1 0 0 0,1 1 0 0 0,-1-1 0 0 0,0-1 48 0 0,-54-47-4809 0 0,50 17-1951 0 0,14 12-3701 0 0,-1 16 9493 0 0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01.4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286 106 0 0 0,'0'0'1054'0'0,"0"0"180"0"0,0 0 37 0 0,0 0-56 0 0,0 0-104 0 0,-8-12-103 0 0,-47-60 1978 0 0,19 59 1119 0 0,-20 30-2359 0 0,44-6-1713 0 0,0 1 0 0 0,1 0 0 0 0,0 1 0 0 0,1 1 0 0 0,0 0 0 0 0,1 0-1 0 0,0 1 1 0 0,2 0 0 0 0,0 0 0 0 0,0 1 0 0 0,1-1 0 0 0,1 2 0 0 0,1-1 0 0 0,0 0 0 0 0,1 1 0 0 0,1 0 0 0 0,1 0 0 0 0,0-1-1 0 0,2 17-32 0 0,-1-26 29 0 0,0 1 0 0 0,1-1 0 0 0,0 0-1 0 0,0 1 1 0 0,1-1 0 0 0,0 0-1 0 0,0 0 1 0 0,1 0 0 0 0,0-1-1 0 0,0 1 1 0 0,0 0 0 0 0,1-1-1 0 0,0 0 1 0 0,0 0 0 0 0,1 0 0 0 0,-1 0-1 0 0,1-1 1 0 0,1 0 0 0 0,-1 0-1 0 0,1 0 1 0 0,0-1 0 0 0,0 0-1 0 0,0 0 1 0 0,0 0 0 0 0,1-1-1 0 0,0 0 1 0 0,-1 0 0 0 0,1-1 0 0 0,0 1-1 0 0,0-2 1 0 0,1 1 0 0 0,-1-1-1 0 0,0 0 1 0 0,1 0 0 0 0,-1-1-1 0 0,0 0 1 0 0,6-1-29 0 0,7-2 137 0 0,-1 0 0 0 0,0-1-1 0 0,-1-1 1 0 0,1-1 0 0 0,-1 0-1 0 0,0-2 1 0 0,0 0 0 0 0,-1-1 0 0 0,0-1-1 0 0,-1 0 1 0 0,0-1 0 0 0,-1-1 0 0 0,0 0-1 0 0,0-1 1 0 0,-2-1 0 0 0,1 0-1 0 0,-2-1 1 0 0,0-1 0 0 0,5-8-137 0 0,-12 18 29 0 0,0 0-1 0 0,0 0 1 0 0,0 0 0 0 0,-1-1 0 0 0,0 0-1 0 0,0 1 1 0 0,0-2 0 0 0,-1 1 0 0 0,0 0-1 0 0,-1-1 1 0 0,1 1 0 0 0,-1-1 0 0 0,-1 0-1 0 0,0 1 1 0 0,0-1 0 0 0,0 0-1 0 0,-1 0 1 0 0,0 0 0 0 0,-1 0 0 0 0,0 0-1 0 0,0 0 1 0 0,0 1 0 0 0,-1-1 0 0 0,0 0-1 0 0,-1 1 1 0 0,0 0 0 0 0,0-1 0 0 0,0 1-1 0 0,-1 0 1 0 0,0 1 0 0 0,-5-7-29 0 0,-1 5-209 0 0,-1 0 0 0 0,0 1 1 0 0,0 0-1 0 0,-1 1 1 0 0,0 0-1 0 0,0 1 0 0 0,-1 0 1 0 0,1 1-1 0 0,-1 1 0 0 0,0 0 1 0 0,0 0-1 0 0,0 1 0 0 0,0 1 1 0 0,-1 0-1 0 0,-4 1 209 0 0,7 0-555 0 0,-1 1-1 0 0,0 0 1 0 0,1 1-1 0 0,0 0 1 0 0,-1 0 0 0 0,1 2-1 0 0,0-1 1 0 0,0 1-1 0 0,1 1 1 0 0,-1 0-1 0 0,-1 2 556 0 0,-39 32-7233 0 0,37-24 2800 0 0</inkml:trace>
  <inkml:trace contextRef="#ctx0" brushRef="#br0" timeOffset="484.309">619 577 7050 0 0,'0'0'1049'0'0,"0"0"-385"0"0,0 0-49 0 0,0 0 351 0 0,0 0 375 0 0,0 0 142 0 0,0 0-168 0 0,0 0-300 0 0,0 0-246 0 0,0 0-150 0 0,23-32-83 0 0,70-103-40 0 0,24-18 1042 0 0,-52 73-1056 0 0,-64 79-384 0 0,-1 1 6 0 0,0 0-21 0 0,-1 12-359 0 0,-4 24 57 0 0,3-29 231 0 0,0 0 0 0 0,1 0 0 0 0,0 0 1 0 0,0 0-1 0 0,1 0 0 0 0,-1 0 1 0 0,2 0-1 0 0,-1 0 0 0 0,1 1 1 0 0,0-1-1 0 0,0 0 0 0 0,1 0 0 0 0,0-1 1 0 0,1 1-1 0 0,-1 0 0 0 0,3 2-12 0 0,-2-3 83 0 0,1-1 0 0 0,0 1 0 0 0,0-1 0 0 0,1 0 0 0 0,0 0-1 0 0,0-1 1 0 0,0 0 0 0 0,0 1 0 0 0,1-2 0 0 0,-1 1 0 0 0,1-1 0 0 0,0 0-1 0 0,0 0 1 0 0,1 0 0 0 0,-1-1 0 0 0,0 0 0 0 0,1 0 0 0 0,-1-1 0 0 0,1 0-1 0 0,0 0 1 0 0,-1 0 0 0 0,1-1 0 0 0,5 0-83 0 0,-3 0 191 0 0,0-1 0 0 0,0-1-1 0 0,0 1 1 0 0,0-1 0 0 0,-1 0 0 0 0,1-1-1 0 0,-1 0 1 0 0,0-1 0 0 0,1 0 0 0 0,-2 0-1 0 0,1 0 1 0 0,0-1 0 0 0,-1 0 0 0 0,0-1-1 0 0,0 0 1 0 0,0 0 0 0 0,-1 0 0 0 0,0-1-1 0 0,0 0 1 0 0,-1 0 0 0 0,5-7-191 0 0,41-79-279 0 0,-13-2-3852 0 0,-33 79 1863 0 0,2-4-5730 0 0,0 8-3162 0 0</inkml:trace>
</inkml:ink>
</file>

<file path=ppt/ink/ink1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0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0 827 0 0 0,'0'0'104'0'0,"0"0"253"0"0,0 0 144 0 0,0 0 476 0 0,0 0 667 0 0,0 0 496 0 0,0 0 157 0 0,0 0-141 0 0,0 0-287 0 0,0 0-304 0 0,0 0-256 0 0,10-8-218 0 0,97-110 2143 0 0,235-388 186 0 0,-248 326-2999 0 0,-89 165-333 0 0,-9 23-426 0 0,-10 25-174 0 0,4-6 499 0 0,1 1 0 0 0,1 0 0 0 0,1 1 0 0 0,2 0 0 0 0,0 0 0 0 0,3 0 0 0 0,0 0 0 0 0,2 1 0 0 0,2 23 13 0 0,-1-45 58 0 0,0-1 1 0 0,1 0-1 0 0,0 0 0 0 0,0-1 1 0 0,1 1-1 0 0,0 0 0 0 0,0-1 1 0 0,0 1-1 0 0,1-1 0 0 0,0 0 1 0 0,0 0-1 0 0,0-1 0 0 0,1 1 1 0 0,0-1-1 0 0,0 0 0 0 0,0 0 1 0 0,1-1-1 0 0,0 1 0 0 0,0-1 0 0 0,0 0 1 0 0,0-1-1 0 0,0 0 0 0 0,1 0 1 0 0,-1 0-1 0 0,1-1 0 0 0,0 0 1 0 0,0 0-1 0 0,0 0 0 0 0,0-1 1 0 0,0 0-1 0 0,0-1 0 0 0,1 1 1 0 0,-1-2-1 0 0,0 1 0 0 0,0-1 1 0 0,0 0-1 0 0,0 0 0 0 0,0-1 1 0 0,0 1-1 0 0,0-2 0 0 0,0 1-58 0 0,9-7 112 0 0,0 0-1 0 0,-1-1 0 0 0,-1 0 1 0 0,0-1-1 0 0,0-1 0 0 0,-1 0 1 0 0,0-1-1 0 0,-1 0 0 0 0,-1-1 1 0 0,0 0-1 0 0,-1-1 1 0 0,0 0-1 0 0,-1-1 0 0 0,5-14-111 0 0,4-25-1305 0 0,-15 36-2197 0 0,0 0-4465 0 0,-3 12-862 0 0</inkml:trace>
  <inkml:trace contextRef="#ctx0" brushRef="#br0" timeOffset="283.648">1320 109 14779 0 0,'0'0'546'0'0,"0"0"-204"0"0,0 0 61 0 0,0 0 252 0 0,0 0 193 0 0,0 0 43 0 0,-17 35-142 0 0,-54 111-210 0 0,48-57-15 0 0,24-73-433 0 0,-2-8-33 0 0,0-1 0 0 0,0 1 0 0 0,1 0 0 0 0,0-1 0 0 0,1 1-1 0 0,-1-1 1 0 0,1 1 0 0 0,1-1 0 0 0,0 1 0 0 0,0-1 0 0 0,0 0 0 0 0,1 0 0 0 0,0 0 0 0 0,0 0-1 0 0,1 0 1 0 0,0 0 0 0 0,0-1 0 0 0,0 0 0 0 0,1 0 0 0 0,0 0 0 0 0,0-1 0 0 0,0 1 0 0 0,1-1 0 0 0,0 0-1 0 0,0-1 1 0 0,0 0 0 0 0,1 0 0 0 0,0 0 0 0 0,6 2-58 0 0,-9-4 115 0 0,0 0 1 0 0,0-1-1 0 0,0 0 0 0 0,1 0 0 0 0,-1 0 1 0 0,0 0-1 0 0,1-1 0 0 0,-1 0 0 0 0,1 0 1 0 0,-1 0-1 0 0,0 0 0 0 0,1-1 1 0 0,-1 0-1 0 0,1 0 0 0 0,-1 0 0 0 0,0 0 1 0 0,0-1-1 0 0,0 1 0 0 0,0-1 0 0 0,0 0 1 0 0,0 0-1 0 0,0-1 0 0 0,-1 1 1 0 0,1-1-1 0 0,-1 0 0 0 0,1 0 0 0 0,-1 0 1 0 0,0 0-1 0 0,0 0 0 0 0,0-2-115 0 0,10-14-15 0 0,0-2-1 0 0,-2 0 1 0 0,0 0 0 0 0,-1-1-1 0 0,-2 0 1 0 0,0-1 0 0 0,-1 0-1 0 0,-1 0 1 0 0,-1 0 0 0 0,-2-1-1 0 0,0 1 1 0 0,-1-1 0 0 0,-2 0-1 0 0,-1-19 16 0 0,-24-30-3461 0 0,10 52-595 0 0,-3 1-3645 0 0,10 9-2370 0 0</inkml:trace>
  <inkml:trace contextRef="#ctx0" brushRef="#br0" timeOffset="1485.971">1473 135 0 0 0,'12'-9'57'0'0,"-9"7"265"0"0,-4 0 113 0 0,1 0 0 0 0,-1-1 1 0 0,1 1-1 0 0,-1 0 0 0 0,1 0 1 0 0,-1 0-1 0 0,0 0 0 0 0,0 0 0 0 0,0 0 1 0 0,-1 0-1 0 0,1 0 0 0 0,0 0 1 0 0,-1 1-1 0 0,1-1 0 0 0,-1 0 1 0 0,1 1-1 0 0,-1-1 0 0 0,0 1 0 0 0,0 0 1 0 0,0-1-1 0 0,0 1 0 0 0,0 0 1 0 0,0 0-1 0 0,-1 0-435 0 0,-4-2 245 0 0,0 0 0 0 0,0 1 0 0 0,0 0 0 0 0,0 0 0 0 0,0 0 0 0 0,0 1 1 0 0,-1 0-1 0 0,1 1 0 0 0,0-1 0 0 0,-1 2 0 0 0,1-1 0 0 0,-2 1-245 0 0,-37 29-3401 0 0,32-13-3643 0 0,13-13 3722 0 0</inkml:trace>
</inkml:ink>
</file>

<file path=ppt/ink/ink1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8:48.428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2762 579 0 0 0,'0'0'237'0'0,"0"0"690"0"0,0 0 136 0 0,0 0-107 0 0,0 0-107 0 0,-7-4-108 0 0,-69-32 4052 0 0,-102 28 592 0 0,151 11-5083 0 0,0 0 0 0 0,0 2 0 0 0,1 1 0 0 0,0 1 0 0 0,0 1 0 0 0,1 1 0 0 0,0 1 0 0 0,0 2 0 0 0,2 0 0 0 0,-1 2 0 0 0,1 0 0 0 0,-2 5-302 0 0,-101 73 1068 0 0,1-3-244 0 0,85-53-550 0 0,1 3-1 0 0,2 1 1 0 0,2 1 0 0 0,2 2-1 0 0,0 4-273 0 0,-84 145 823 0 0,5 117 189 0 0,102-265-898 0 0,3 0 0 0 0,1 0 0 0 0,2 1 0 0 0,2 0 1 0 0,2 0-1 0 0,4 20-114 0 0,27 95 374 0 0,-23-129-298 0 0,2 0 1 0 0,1-1-1 0 0,1 0 0 0 0,2-1 0 0 0,1-1 1 0 0,1 0-1 0 0,1-1 0 0 0,18 20-76 0 0,-9-7 73 0 0,72 88 138 0 0,-75-103-137 0 0,1-1 1 0 0,2-2 0 0 0,0-1 0 0 0,1-1-1 0 0,1-1 1 0 0,13 6-75 0 0,113 51 207 0 0,66 6 99 0 0,-167-65-201 0 0,2-2 0 0 0,-1-3 0 0 0,2-2 0 0 0,10-1-105 0 0,169 9 394 0 0,-7-33-53 0 0,-189 12-286 0 0,0-3 0 0 0,-1-1-1 0 0,0-2 1 0 0,0-1 0 0 0,-1-2-1 0 0,0-2 1 0 0,-1-1 0 0 0,-1-2-1 0 0,5-5-54 0 0,57-31 124 0 0,23-17 10 0 0,16-38 136 0 0,0-46-123 0 0,-36 14 137 0 0,-88 116-241 0 0,0 0-1 0 0,-2-1 0 0 0,0 0 1 0 0,-2 0-1 0 0,-1-1 1 0 0,-1 0-1 0 0,-1-1 0 0 0,-1 1 1 0 0,-1-8-43 0 0,3-36 56 0 0,5-202 57 0 0,-64 128-145 0 0,-55-80 157 0 0,20 106-165 0 0,55 67 55 0 0,-15-6 6 0 0,-2-7-6 0 0,-47-26-28 0 0,52 49 27 0 0,-28-22-15 0 0,1 16-12 0 0,23 15 11 0 0,-46-9-70 0 0,-15-3 11 0 0,21 25-55 0 0,32 6 25 0 0,11 0 71 0 0,8 2-24 0 0,-46-10-36 0 0,-75 13-421 0 0,24 15-2192 0 0,111-20-1040 0 0,18 7-102 0 0,0 0-3784 0 0,6 6 7146 0 0,-2 0-10019 0 0</inkml:trace>
  <inkml:trace contextRef="#ctx0" brushRef="#br0" timeOffset="1884.595">1 3072 0 0 0,'0'0'275'0'0,"31"-3"629"0"0,98-10 183 0 0,-18 7 1664 0 0,52-7 3662 0 0,162 10-6413 0 0,-184 4 1305 0 0,99 17-76 0 0,-100-17-586 0 0,307-13 1540 0 0,-85-25-686 0 0,-24 1 270 0 0,-245 28-1379 0 0,0 5 0 0 0,70 7-388 0 0,88 14 276 0 0,34-26 243 0 0,-181-5-284 0 0,294-22 302 0 0,132 13-97 0 0,15 15-99 0 0,-53-16 97 0 0,235-32 326 0 0,-412 41-544 0 0,31 6 49 0 0,-279 8-291 0 0,-66 0-60 0 0,-1 0-95 0 0,0 0-164 0 0,0 0-270 0 0,0 0-351 0 0,0 0-491 0 0,-7 0-4372 0 0,4 0-1227 0 0,0 0-1292 0 0</inkml:trace>
  <inkml:trace contextRef="#ctx0" brushRef="#br0" timeOffset="3502.026">2808 1787 1088 0 0,'0'0'642'0'0,"0"0"-15"0"0,0 0 211 0 0,0 0 281 0 0,0 0 180 0 0,0 0-28 0 0,0 0-228 0 0,0 0-253 0 0,0 0-220 0 0,0 0-148 0 0,0 0-52 0 0,-7 6-11 0 0,-24 21 13 0 0,23-20 2 0 0,14-5 3751 0 0,12-17-2800 0 0,-11 10-315 0 0,-7 5-766 0 0,0 0 15 0 0,0 0-1 0 0,0 0 0 0 0,0 0-26 0 0,-16 25 915 0 0,16-28-2992 0 0,0 3-5907 0 0,0 0-2693 0 0</inkml:trace>
  <inkml:trace contextRef="#ctx0" brushRef="#br0" timeOffset="5177.147">2225 1684 1288 0 0,'0'0'536'0'0,"0"0"-229"0"0,0 0-15 0 0,0 0 314 0 0,0 0 365 0 0,0 0 187 0 0,0 0-16 0 0,0 0-203 0 0,0 0-275 0 0,0 0-212 0 0,0 0-141 0 0,0 0-88 0 0,-17 33-25 0 0,-53 106-15 0 0,5-17 385 0 0,56-107-474 0 0,-1 0-1 0 0,0-1 1 0 0,-2 0-1 0 0,1 0 1 0 0,-2-2-1 0 0,0 1 1 0 0,0-2-1 0 0,-4 3-93 0 0,27-30 3558 0 0,48-68-2331 0 0,191-258 91 0 0,-203 302-1021 0 0,-45 40-294 0 0,0 0-1 0 0,0 1 0 0 0,0-1 1 0 0,0 0-1 0 0,1 1 1 0 0,-1-1-1 0 0,0 1 1 0 0,0-1-1 0 0,0 1 0 0 0,0-1 1 0 0,0 1-1 0 0,0 0 1 0 0,0 0-1 0 0,-1-1 0 0 0,1 1 1 0 0,0 0-1 0 0,0 0 1 0 0,0 0-1 0 0,-1 0 0 0 0,1 0 1 0 0,-1 0-1 0 0,1 0 1 0 0,0 0-1 0 0,-1 0 0 0 0,0 0 1 0 0,1 0-1 0 0,-1 1 1 0 0,0-1-1 0 0,0 0 0 0 0,1 0 1 0 0,-1 0-1 0 0,0 0 1 0 0,0 1-1 0 0,0-1 0 0 0,0 0 1 0 0,-1 0-1 0 0,1 0 1 0 0,0 0-1 0 0,0 1 0 0 0,-1-1-2 0 0,44 209 1077 0 0,6-60-711 0 0,-34-120-246 0 0,-15-30-73 0 0,0 0 41 0 0,0 0 45 0 0,0 0 38 0 0,0 0 42 0 0,0 0 30 0 0,0 0 13 0 0,0 0 38 0 0,0 0 23 0 0,0 0-12 0 0,0 0-2 0 0,0 0-59 0 0,-17-8 271 0 0,-37-21-243 0 0,-115-51-1033 0 0,130 52-312 0 0,15 12-2351 0 0,1-3-7892 0 0,21 15 5844 0 0</inkml:trace>
  <inkml:trace contextRef="#ctx0" brushRef="#br0" timeOffset="7404.589">2944 2865 0 0 0,'0'0'681'0'0,"0"0"262"0"0,0 0 63 0 0,0 0-17 0 0,0 0-14 0 0,0-6 46 0 0,-5-35 1211 0 0,-13 12 4800 0 0,-13 30-4608 0 0,-26 38-2115 0 0,54-35-300 0 0,0 0 1 0 0,0 1 0 0 0,0-1-1 0 0,1 1 1 0 0,0-1 0 0 0,0 1-1 0 0,0 0 1 0 0,0 0 0 0 0,1 0-1 0 0,0 0 1 0 0,0 0-1 0 0,0 0 1 0 0,0 0 0 0 0,1 0-1 0 0,0 5-9 0 0,0-8 57 0 0,0 0-1 0 0,0 0 0 0 0,0 0 0 0 0,1 1 1 0 0,-1-1-1 0 0,1 0 0 0 0,-1 0 0 0 0,1 0 1 0 0,0 0-1 0 0,0 0 0 0 0,-1 0 0 0 0,1 0 1 0 0,1-1-1 0 0,-1 1 0 0 0,0 0 0 0 0,0 0 1 0 0,1-1-1 0 0,-1 1 0 0 0,1-1 0 0 0,-1 1 1 0 0,1-1-1 0 0,0 0 0 0 0,-1 0 0 0 0,1 0 1 0 0,0 1-1 0 0,0-2 0 0 0,0 1 0 0 0,0 0 1 0 0,0 0-1 0 0,0-1 0 0 0,0 1 0 0 0,0-1 1 0 0,0 1-1 0 0,0-1 0 0 0,0 0 0 0 0,1 0 1 0 0,-1 0-57 0 0,4 0 123 0 0,0-1 1 0 0,-1 1-1 0 0,1-1 1 0 0,0 0 0 0 0,-1-1-1 0 0,1 1 1 0 0,-1-1-1 0 0,0-1 1 0 0,1 1 0 0 0,-1-1-1 0 0,0 1 1 0 0,-1-1-1 0 0,1-1 1 0 0,0 1 0 0 0,-1-1-1 0 0,0 0 1 0 0,0 0 0 0 0,0 0-1 0 0,0 0 1 0 0,0-1-1 0 0,-1 1 1 0 0,0-1 0 0 0,0 0-1 0 0,0 0 1 0 0,-1 0-1 0 0,0-1 1 0 0,0 1 0 0 0,0 0-1 0 0,0-1 1 0 0,-1 1-1 0 0,0-1 1 0 0,0 0 0 0 0,-1 1-1 0 0,0-1 1 0 0,0-3-124 0 0,-1 7-20 0 0,-1 0-1 0 0,-1 0 1 0 0,1 0 0 0 0,0 1 0 0 0,0-1 0 0 0,-1 1-1 0 0,1-1 1 0 0,-1 1 0 0 0,1 0 0 0 0,-1 0 0 0 0,0 0-1 0 0,1 0 1 0 0,-1 0 0 0 0,0 1 0 0 0,1-1 0 0 0,-1 1-1 0 0,0 0 1 0 0,0 0 0 0 0,0 0 0 0 0,0 0 0 0 0,1 0-1 0 0,-1 1 1 0 0,0-1 0 0 0,0 1 0 0 0,1-1 0 0 0,-1 1-1 0 0,0 0 21 0 0,-6 4-81 0 0,-1-1-1 0 0,1 2 0 0 0,0-1 0 0 0,0 1 1 0 0,0 0-1 0 0,1 1 0 0 0,0 0 0 0 0,0 1 1 0 0,1-1-1 0 0,-5 8 82 0 0,12-15-5 0 0,-1 1 0 0 0,1 0 0 0 0,0-1-1 0 0,0 1 1 0 0,0 0 0 0 0,0-1 0 0 0,0 1 0 0 0,0 0 0 0 0,0-1 0 0 0,0 1 0 0 0,0 0-1 0 0,0-1 1 0 0,0 1 0 0 0,0-1 0 0 0,1 1 0 0 0,-1 0 0 0 0,0-1 0 0 0,0 1 0 0 0,1-1 0 0 0,-1 1-1 0 0,0 0 1 0 0,1-1 0 0 0,-1 1 0 0 0,0-1 0 0 0,1 1 0 0 0,-1-1 0 0 0,1 1 0 0 0,-1-1 0 0 0,1 0-1 0 0,-1 1 1 0 0,1-1 0 0 0,-1 0 0 0 0,1 1 0 0 0,0-1 0 0 0,-1 0 0 0 0,1 1 0 0 0,-1-1 0 0 0,1 0-1 0 0,0 0 1 0 0,-1 0 0 0 0,1 0 0 0 0,0 0 0 0 0,-1 0 0 0 0,1 0 0 0 0,0 0 0 0 0,-1 0-1 0 0,1 0 1 0 0,0 0 0 0 0,-1 0 0 0 0,1 0 0 0 0,0 0 0 0 0,0-1 5 0 0,41 4 218 0 0,-42-3-217 0 0,13-1-59 0 0,0-1-1 0 0,-1 0 0 0 0,1-1 1 0 0,-1 0-1 0 0,0-1 1 0 0,0 0-1 0 0,0-1 0 0 0,-1 0 1 0 0,2-2 58 0 0,36-18-5569 0 0,-33 16 1647 0 0,-5 2-6494 0 0</inkml:trace>
  <inkml:trace contextRef="#ctx0" brushRef="#br0" timeOffset="8415.593">3267 2162 6561 0 0,'0'0'1855'0'0,"0"0"-316"0"0,0 0-133 0 0,0 0 122 0 0,0 0 105 0 0,0 0-106 0 0,0 0-310 0 0,0 0-336 0 0,0 0-289 0 0,0 0-207 0 0,0 0-142 0 0,0 0-82 0 0,0 0-34 0 0,-3 1-23 0 0,-1 4-43 0 0,1-1 0 0 0,0 1 1 0 0,0 0-1 0 0,0 0 0 0 0,1 0 0 0 0,-1 0 0 0 0,1 1 1 0 0,1-1-1 0 0,-1 1 0 0 0,1-1 0 0 0,0 1 1 0 0,0-1-1 0 0,0 1 0 0 0,1 0 0 0 0,0-1 0 0 0,0 1 1 0 0,0 0-1 0 0,1-1 0 0 0,1 6-61 0 0,-2 5 115 0 0,-4 256 497 0 0,-13-231-2979 0 0,6-33-3226 0 0,-4-5-6341 0 0,14-3 10179 0 0</inkml:trace>
  <inkml:trace contextRef="#ctx0" brushRef="#br0" timeOffset="12133.046">3138 2236 0 0 0,'0'0'276'0'0,"0"0"528"0"0,0 0 290 0 0,0 0 203 0 0,0 0 105 0 0,0 0-115 0 0,0 0-223 0 0,0 0-200 0 0,0 0-138 0 0,0 0-35 0 0,3-6 34 0 0,41-33 3033 0 0,82-7-233 0 0,-9 41-2839 0 0,-114 6-688 0 0,0-1 1 0 0,0 1 0 0 0,0 0 0 0 0,0 0 0 0 0,0 0 0 0 0,0 0 0 0 0,0 1-1 0 0,0-1 1 0 0,0 1 0 0 0,-1-1 0 0 0,1 1 0 0 0,-1 0 0 0 0,1 0-1 0 0,-1 1 1 0 0,0-1 0 0 0,0 0 0 0 0,0 1 0 0 0,0-1 0 0 0,0 1 0 0 0,0 0-1 0 0,-1-1 1 0 0,1 1 0 0 0,-1 0 0 0 0,0 0 0 0 0,0 0 0 0 0,0 0 0 0 0,0 0-1 0 0,0 0 1 0 0,-1 0 0 0 0,1 1 0 0 0,-1-1 0 0 0,0 0 0 0 0,0 0 0 0 0,0 0-1 0 0,-1 1 1 0 0,1-1 0 0 0,-1 0 0 0 0,1 0 0 0 0,-1 0 0 0 0,0 0-1 0 0,0 0 1 0 0,-1 0 0 0 0,0 1 1 0 0,-33 55 112 0 0,-102 17-767 0 0,124-71 640 0 0,7-2-375 0 0,17-3 154 0 0,211-7 919 0 0,-217 6-675 0 0,-1 0 0 0 0,1 0 0 0 0,0 0 0 0 0,-1 1 0 0 0,1 0 0 0 0,0 0 0 0 0,-1 0 0 0 0,1 0 0 0 0,0 1 0 0 0,-1 0 0 0 0,1 0 0 0 0,-1 0 0 0 0,1 0 0 0 0,-1 1 0 0 0,1-1 0 0 0,-1 1 0 0 0,0 0 0 0 0,0 1 0 0 0,0-1 0 0 0,0 1 0 0 0,0 0 0 0 0,-1 0 0 0 0,1 0 0 0 0,-1 0 0 0 0,0 1 0 0 0,0-1 0 0 0,0 1 0 0 0,0 0 0 0 0,-1 0 0 0 0,1 0 0 0 0,-1 0 0 0 0,0 0 0 0 0,0 0 0 0 0,0 4-8 0 0,-2-1 52 0 0,0 0 0 0 0,-1 1 0 0 0,0-1 0 0 0,0 0 1 0 0,-1 0-1 0 0,0 0 0 0 0,0 0 0 0 0,-1 0 0 0 0,0 0 0 0 0,0 0 0 0 0,-1-1 0 0 0,0 0 1 0 0,0 1-1 0 0,0-1 0 0 0,0-1 0 0 0,-1 1 0 0 0,0-1 0 0 0,-1 0 0 0 0,-5 5-52 0 0,-120 75 772 0 0,120-80-740 0 0,0-1 1 0 0,0-1 0 0 0,0 0 0 0 0,0 0-1 0 0,-1-1 1 0 0,1 0 0 0 0,-1-1 0 0 0,1-1-1 0 0,-11 0-32 0 0,18-1-148 0 0,0 0-1 0 0,0 0 1 0 0,0 0 0 0 0,0-1-1 0 0,0 1 1 0 0,0-1-1 0 0,0 0 1 0 0,1 0 0 0 0,-1-1-1 0 0,1 1 1 0 0,-1-1-1 0 0,1 1 1 0 0,0-1 0 0 0,0 0-1 0 0,0 0 1 0 0,0-1-1 0 0,1 1 149 0 0,-13-19-4623 0 0,6 2-4917 0 0,7 13 6250 0 0</inkml:trace>
  <inkml:trace contextRef="#ctx0" brushRef="#br0" timeOffset="13736.71">2758 645 0 0 0,'-27'-16'11289'0'0,"-24"40"-7008"0"0,41 6-3886 0 0,10-28-261 0 0,1 0 0 0 0,0 1 1 0 0,-1-1-1 0 0,1 0 0 0 0,0 0 1 0 0,0 0-1 0 0,0 1 0 0 0,0-1 0 0 0,0 0 1 0 0,0 0-1 0 0,1-1 0 0 0,-1 1 1 0 0,1 0-1 0 0,-1 0 0 0 0,1-1 1 0 0,0 1-1 0 0,0-1 0 0 0,0 1 1 0 0,0-1-1 0 0,0 0 0 0 0,0 0 0 0 0,0 0 1 0 0,0 0-1 0 0,0 0 0 0 0,0 0 1 0 0,1 0-1 0 0,-1-1 0 0 0,0 1 1 0 0,1-1-1 0 0,-1 0 0 0 0,0 0 0 0 0,1 1 1 0 0,-1-2-1 0 0,0 1 0 0 0,1 0 1 0 0,-1 0-1 0 0,0-1 0 0 0,1 1 1 0 0,-1-1-1 0 0,0 0 0 0 0,1 0-134 0 0,1-2 142 0 0,0 0 0 0 0,-1 0 0 0 0,1 0 1 0 0,-1-1-1 0 0,1 1 0 0 0,-1-1 0 0 0,0 0 0 0 0,-1 0 0 0 0,1 0 0 0 0,-1 0 0 0 0,0 0 0 0 0,0-1 0 0 0,0 1 0 0 0,0-1 0 0 0,-1 1 0 0 0,1-1 0 0 0,-1 0 0 0 0,-1 0 0 0 0,1 1 0 0 0,-1-1 1 0 0,0-4-143 0 0,1-1 105 0 0,-1 9-100 0 0,1 0 1 0 0,-1-1 0 0 0,0 1-1 0 0,1 0 1 0 0,-1 0-1 0 0,0-1 1 0 0,0 1 0 0 0,0 0-1 0 0,0-1 1 0 0,0 1-1 0 0,0 0 1 0 0,0 0 0 0 0,0-1-1 0 0,0 1 1 0 0,-1 0 0 0 0,1 0-1 0 0,0-1 1 0 0,-1 1-1 0 0,1 0 1 0 0,-1 0 0 0 0,0 0-1 0 0,1 0 1 0 0,-1-1-1 0 0,0 1 1 0 0,0 0 0 0 0,0 0-1 0 0,1 1 1 0 0,-1-1 0 0 0,0 0-1 0 0,0 0 1 0 0,0 0-1 0 0,0 1 1 0 0,-1-1 0 0 0,1 0-1 0 0,0 1 1 0 0,0-1 0 0 0,0 1-1 0 0,-1-1 1 0 0,1 1-1 0 0,0 0 1 0 0,0-1 0 0 0,-1 1-1 0 0,0 0-5 0 0,-2-1-59 0 0,0 1 1 0 0,-1 0-1 0 0,1-1 0 0 0,0 2 0 0 0,0-1 0 0 0,0 0 1 0 0,0 1-1 0 0,-1 0 0 0 0,1 0 0 0 0,0 0 0 0 0,0 0 1 0 0,0 1-1 0 0,1-1 0 0 0,-1 1 0 0 0,0 0 0 0 0,1 0 1 0 0,-1 1-1 0 0,1-1 0 0 0,-1 1 0 0 0,1 0 0 0 0,0-1 1 0 0,0 2 58 0 0,-25 54-154 0 0,57-50 975 0 0,0-8-285 0 0,-15 1-400 0 0,-1 0 1 0 0,1-2-1 0 0,0 1 0 0 0,-1-2 0 0 0,1 0 0 0 0,-1 0 0 0 0,0-1 0 0 0,9-4-136 0 0,-11 3-32 0 0,-11 4 36 0 0,1 0-1 0 0,0 1 0 0 0,0-1 1 0 0,-1 0-1 0 0,1 0 0 0 0,0 0 1 0 0,-1 0-1 0 0,1 0 0 0 0,0-1 1 0 0,0 1-1 0 0,-1 0 0 0 0,1 0 1 0 0,0 0-1 0 0,-1-1 0 0 0,1 1 1 0 0,0 0-1 0 0,-1-1 0 0 0,1 1 0 0 0,0 0 1 0 0,-1-1-1 0 0,1 1 0 0 0,-1-1 1 0 0,1 1-1 0 0,-1-1 0 0 0,1 1 1 0 0,-1-1-1 0 0,1 1 0 0 0,-1-1 1 0 0,0 0-1 0 0,1 1 0 0 0,-1-1 1 0 0,0 0-1 0 0,1 1 0 0 0,-1-1 1 0 0,0 0-1 0 0,0 1 0 0 0,0-1 1 0 0,1 0-1 0 0,-1 1 0 0 0,0-1 1 0 0,0 0-1 0 0,0 0 0 0 0,0 1 0 0 0,0-1 1 0 0,-1 0-1 0 0,1 0 0 0 0,0 1 1 0 0,0-1-1 0 0,0 0 0 0 0,-1 1 1 0 0,1-1-1 0 0,0 0 0 0 0,-1 1 1 0 0,1-1-1 0 0,0 1 0 0 0,-1-1 1 0 0,1 0-1 0 0,-1 1 0 0 0,1-1 1 0 0,-1 1-1 0 0,0-1-3 0 0,-6-5-362 0 0,0 1 0 0 0,0 1 0 0 0,0-1 0 0 0,-1 1 0 0 0,0 0 0 0 0,0 1 0 0 0,0 0 0 0 0,0 0 0 0 0,-1 0 1 0 0,1 1-1 0 0,-1 1 0 0 0,1-1 0 0 0,-1 1 0 0 0,-7 1 362 0 0,-40-2-12043 0 0,46 2 3182 0 0</inkml:trace>
  <inkml:trace contextRef="#ctx0" brushRef="#br0" timeOffset="15840.262">3305 932 0 0 0,'0'0'811'0'0,"0"0"370"0"0,0 0 112 0 0,0 0-72 0 0,0 0-151 0 0,0 0-118 0 0,0 0-94 0 0,0 0-49 0 0,0 0-9 0 0,0 0-14 0 0,0-3 47 0 0,0 2-627 0 0,0-1 0 0 0,0 1-1 0 0,0-1 1 0 0,0 1-1 0 0,0-1 1 0 0,0 1 0 0 0,-1 0-1 0 0,1-1 1 0 0,0 1 0 0 0,-1-1-1 0 0,1 1 1 0 0,-1 0-1 0 0,0-1 1 0 0,0 1 0 0 0,1 0-1 0 0,-1-1 1 0 0,0 1 0 0 0,0 0-1 0 0,0 0 1 0 0,0 0-1 0 0,0 0 1 0 0,0 0 0 0 0,-1 0-1 0 0,1 0 1 0 0,0 0 0 0 0,0 1-1 0 0,-1-1 1 0 0,1 0-1 0 0,0 1 1 0 0,-2-1-206 0 0,-50-4 2147 0 0,41 5-2005 0 0,2 2-88 0 0,1 0-1 0 0,0 1 1 0 0,0-1 0 0 0,0 2-1 0 0,0-1 1 0 0,0 1-1 0 0,1 1 1 0 0,-1 0 0 0 0,1 0-1 0 0,0 0 1 0 0,1 1 0 0 0,-3 2-54 0 0,9-6 8 0 0,-8 5 53 0 0,1 0 0 0 0,1 1 0 0 0,0 0 0 0 0,0 0 0 0 0,0 1 0 0 0,1 0 0 0 0,1 0 0 0 0,-1 1 0 0 0,1 0 0 0 0,1 0 0 0 0,0 0-1 0 0,1 0 1 0 0,-1 0 0 0 0,2 1 0 0 0,0 0 0 0 0,0-1 0 0 0,1 1 0 0 0,0 0 0 0 0,1 0 0 0 0,0 0 0 0 0,0 0 0 0 0,2-1 0 0 0,0 7-61 0 0,0-9 90 0 0,0-1 0 0 0,0 1 1 0 0,1-1-1 0 0,0 0 0 0 0,0 0 1 0 0,0 0-1 0 0,1 0 0 0 0,0 0 1 0 0,1-1-1 0 0,-1 0 0 0 0,1 0 1 0 0,0 0-1 0 0,1-1 0 0 0,-1 1 1 0 0,1-1-1 0 0,0-1 0 0 0,1 1 0 0 0,-1-1 1 0 0,1 0-1 0 0,0-1 0 0 0,0 1 1 0 0,0-1-1 0 0,0 0 0 0 0,0-1 1 0 0,4 1-91 0 0,10 0 210 0 0,-1-1-1 0 0,1-1 1 0 0,0-1 0 0 0,-1-1 0 0 0,1 0 0 0 0,-1-2 0 0 0,1 0 0 0 0,-1-1 0 0 0,0-1 0 0 0,14-6-210 0 0,67-26 62 0 0,-100 37-463 0 0,15-12-472 0 0,-11 8-2438 0 0,-3 1-3727 0 0,-2 0-4604 0 0</inkml:trace>
  <inkml:trace contextRef="#ctx0" brushRef="#br0" timeOffset="17505.001">2795 1857 0 0 0,'0'0'200'0'0,"0"0"247"0"0,0 0 22 0 0,0 0-10 0 0,0 0 78 0 0,3-3 148 0 0,-2 2 40 0 0,7-6-1070 0 0,-5 0 7617 0 0,-3 6-6516 0 0,-10-5 3268 0 0,-14 9-2881 0 0,21-2-1124 0 0,0 1 0 0 0,0 0 1 0 0,0 0-1 0 0,1 0 0 0 0,-1 0 1 0 0,1 1-1 0 0,-1-1 0 0 0,1 1 1 0 0,0 0-1 0 0,0-1 0 0 0,0 1 1 0 0,0 0-1 0 0,0 0 0 0 0,0 0 1 0 0,1 0-1 0 0,0 1 0 0 0,0-1 1 0 0,0 0-1 0 0,0 1 0 0 0,0-1 1 0 0,0 1-1 0 0,1-1 0 0 0,0 1 1 0 0,0 2-20 0 0,0-6 138 0 0,33 0 2816 0 0,-24-6-2740 0 0,-1 0-1 0 0,0 0 1 0 0,0-1-1 0 0,0 0 1 0 0,-1-1-1 0 0,0 1 1 0 0,0-2-1 0 0,-1 1 1 0 0,0-1-1 0 0,0 1 1 0 0,3-10-214 0 0,-9 18 4 0 0,0-1 0 0 0,0 0 1 0 0,0 1-1 0 0,1-1 0 0 0,-2 0 1 0 0,1 1-1 0 0,0-1 0 0 0,0 0 1 0 0,0 1-1 0 0,0-1 0 0 0,0 0 0 0 0,0 1 1 0 0,-1-1-1 0 0,1 1 0 0 0,0-1 1 0 0,-1 0-1 0 0,1 1 0 0 0,0-1 1 0 0,-1 1-1 0 0,1-1 0 0 0,-1 1 1 0 0,1-1-1 0 0,0 1 0 0 0,-1-1 0 0 0,0 1 1 0 0,1-1-1 0 0,-1 1 0 0 0,1 0 1 0 0,-1-1-1 0 0,1 1 0 0 0,-1 0 1 0 0,0 0-1 0 0,1-1 0 0 0,-1 1 0 0 0,0 0 1 0 0,1 0-1 0 0,-1 0 0 0 0,0 0 1 0 0,1 0-1 0 0,-1 0 0 0 0,0 0 1 0 0,1 0-1 0 0,-1 0 0 0 0,0 0 1 0 0,1 0-1 0 0,-1 0 0 0 0,0 0 0 0 0,1 1 1 0 0,-1-1-1 0 0,1 0 0 0 0,-1 1-4 0 0,-41 4-613 0 0,-7 31 573 0 0,49-35 64 0 0,14 9 730 0 0,44-12 1049 0 0,-27-13-3837 0 0,-29 7-11053 0 0,0 8 3784 0 0</inkml:trace>
  <inkml:trace contextRef="#ctx0" brushRef="#br0" timeOffset="19604.057">965 3142 0 0 0,'0'0'451'0'0,"0"0"416"0"0,0 0 336 0 0,0 0 192 0 0,0 0 45 0 0,0 0-145 0 0,0 0-216 0 0,0 0-200 0 0,-2-3-182 0 0,2 3-623 0 0,-1-1 0 0 0,1 1 1 0 0,-1-1-1 0 0,1 1 0 0 0,-1-1 0 0 0,1 1 1 0 0,-1 0-1 0 0,0-1 0 0 0,1 1 0 0 0,-1 0 1 0 0,1-1-1 0 0,-1 1 0 0 0,0 0 0 0 0,1 0 1 0 0,-1 0-1 0 0,0 0 0 0 0,1 0 0 0 0,-1-1 1 0 0,0 1-1 0 0,0 0 0 0 0,1 1 0 0 0,-1-1 1 0 0,0 0-1 0 0,1 0 0 0 0,-1 0 0 0 0,0 0 1 0 0,1 0-1 0 0,-1 1 0 0 0,0-1 0 0 0,1 0 1 0 0,-1 1-1 0 0,1-1 0 0 0,-1 0 0 0 0,0 1 1 0 0,1-1-1 0 0,-1 1 0 0 0,1-1 0 0 0,-1 1 1 0 0,1-1-1 0 0,0 1 0 0 0,-1-1 0 0 0,1 1 1 0 0,-1-1-1 0 0,1 1 0 0 0,0 0 0 0 0,-1-1 1 0 0,1 1-1 0 0,0 0 0 0 0,0-1 0 0 0,0 1-74 0 0,-7 6 457 0 0,-236 240 3578 0 0,63-100-3963 0 0,96-85-970 0 0,171-122-7970 0 0,-12 14 2595 0 0,-51 31 4730 0 0</inkml:trace>
  <inkml:trace contextRef="#ctx0" brushRef="#br0" timeOffset="19862.042">1936 3050 0 0 0,'0'0'1408'0'0,"0"0"293"0"0,0 0 214 0 0,0 0 54 0 0,-33 18-60 0 0,-104 59-198 0 0,14-3 1904 0 0,80-48-2916 0 0,1 3 0 0 0,2 1 0 0 0,0 2 0 0 0,2 1-1 0 0,0 4-698 0 0,-15 31-566 0 0,53-39-2991 0 0,47-22-6264 0 0,-37-7 7947 0 0,0 0-30 0 0</inkml:trace>
  <inkml:trace contextRef="#ctx0" brushRef="#br0" timeOffset="20107.027">3003 3020 2224 0 0,'0'0'1433'0'0,"0"0"-198"0"0,0 0 233 0 0,0 0 343 0 0,0 0 172 0 0,0 0-136 0 0,0 0-389 0 0,-36 26-423 0 0,-118 84-362 0 0,8-7 189 0 0,-52 29 186 0 0,169-102-3519 0 0,54-30-2738 0 0,12-6-1189 0 0,-24 1 3399 0 0</inkml:trace>
  <inkml:trace contextRef="#ctx0" brushRef="#br0" timeOffset="20337.068">4108 2876 4585 0 0,'0'0'1295'0'0,"0"0"-302"0"0,0 0 64 0 0,0 0 248 0 0,0 0 181 0 0,-37 27-26 0 0,-118 83-283 0 0,-11 8 331 0 0,-185 110-1068 0 0,303-180-3062 0 0,91-42-3762 0 0,42-34 336 0 0,-64 17 5796 0 0</inkml:trace>
  <inkml:trace contextRef="#ctx0" brushRef="#br0" timeOffset="20558.013">5231 2865 0 0 0,'0'0'1054'0'0,"0"0"1149"0"0,0 0 640 0 0,0 0-114 0 0,0 0-410 0 0,-34 24-538 0 0,-108 78-519 0 0,-54 16 461 0 0,-143 75-1059 0 0,305-175-714 0 0,28-16-63 0 0,-1 1 0 0 0,1 0 0 0 0,-1 0 1 0 0,1 0-1 0 0,0 1 0 0 0,0 0 0 0 0,1 0 0 0 0,-1 1 1 0 0,1 0-1 0 0,0 0 0 0 0,0 0 0 0 0,0 0 0 0 0,1 1 1 0 0,-1 1 112 0 0,5-6-288 0 0,1 1 0 0 0,0-1 0 0 0,0 0 1 0 0,0 0-1 0 0,0 0 0 0 0,0 0 0 0 0,0 1 1 0 0,0-1-1 0 0,0 0 0 0 0,0-1 0 0 0,1 1 1 0 0,-1 0-1 0 0,0 0 0 0 0,0 0 0 0 0,1-1 1 0 0,-1 1-1 0 0,1-1 0 0 0,-1 1 1 0 0,0-1-1 0 0,1 0 0 0 0,-1 1 0 0 0,1-1 1 0 0,-1 0-1 0 0,1 0 0 0 0,-1 0 0 0 0,1 0 1 0 0,-1 0-1 0 0,1 0 0 0 0,-1-1 0 0 0,1 1 1 0 0,-1 0-1 0 0,1-1 0 0 0,-1 1 0 0 0,2-1 288 0 0,2 0-1699 0 0,11 1-1767 0 0</inkml:trace>
  <inkml:trace contextRef="#ctx0" brushRef="#br0" timeOffset="20827.054">6098 2832 320 0 0,'0'0'602'0'0,"0"0"-41"0"0,0 0 255 0 0,0 0 434 0 0,0 0 449 0 0,0 0 236 0 0,0 0-1 0 0,0 0-185 0 0,0 0-335 0 0,0 0-311 0 0,0 0-252 0 0,0 0-152 0 0,-4 13-58 0 0,-12 41-40 0 0,-27 5 841 0 0,16-32-1269 0 0,-1-2 0 0 0,0-1 1 0 0,-2-1-1 0 0,-1-1 0 0 0,-1-2 0 0 0,0-2 0 0 0,-6 2-173 0 0,-224 120-1987 0 0,260-139 1873 0 0,-13 10-1839 0 0,23-7-4539 0 0,21-4 465 0 0,-16 0 3771 0 0</inkml:trace>
  <inkml:trace contextRef="#ctx0" brushRef="#br0" timeOffset="21073.515">7026 2755 0 0 0,'-34'18'930'0'0,"-106"57"705"0"0,74-40 727 0 0,2 4 1 0 0,2 2 0 0 0,-20 19-2363 0 0,71-52 160 0 0,-90 80-304 0 0,44-36-5223 0 0,48-41 1065 0 0</inkml:trace>
  <inkml:trace contextRef="#ctx0" brushRef="#br1" timeOffset="75345.091">849 1691 0 0 0,'1'5'12632'0'0,"-1"-14"-8350"0"0,5-39-4607 0 0,15-71 1605 0 0,-3 42-730 0 0,3 0 0 0 0,3 2 0 0 0,11-18-550 0 0,71-173 832 0 0,-101 259-819 0 0,9-18 43 0 0,0 1-1 0 0,2 0 1 0 0,0 1-1 0 0,2 1 1 0 0,0 0-1 0 0,2 1 0 0 0,1 1-55 0 0,-3 5 11 0 0,1 1-1 0 0,0 0 1 0 0,1 2-1 0 0,1 0 1 0 0,0 1-1 0 0,9-3-10 0 0,30-4-69 0 0,0-6 167 0 0,-11 15 37 0 0,-48 9-119 0 0,0 0-5 0 0,0 0 3 0 0,0 0 2 0 0,-38 0 2194 0 0,26 0-2111 0 0,-67-7-16 0 0,-28-8 150 0 0,55 11-132 0 0,51 4-117 0 0,1 0-9 0 0,3 100-176 0 0,49 88 209 0 0,-13 95-2 0 0,-38-283 6 0 0,-1 1 1 0 0,0-1-1 0 0,1 0 0 0 0,-1 0 0 0 0,1 0 0 0 0,-1 1 0 0 0,0-1 0 0 0,1 0 0 0 0,-1 0 0 0 0,1 0 0 0 0,-1 0 1 0 0,1 0-1 0 0,-1 0 0 0 0,1 0 0 0 0,-1 0 0 0 0,1 0 0 0 0,-1 0 0 0 0,0 0 0 0 0,1 0 0 0 0,-1 0 0 0 0,1 0 0 0 0,-1 0 1 0 0,1 0-1 0 0,-1-1 0 0 0,0 1 0 0 0,1 0 0 0 0,-1 0 0 0 0,1 0 0 0 0,-1-1 0 0 0,0 1 0 0 0,1 0 0 0 0,-1-1 1 0 0,0 1-1 0 0,1 0 0 0 0,-1-1 0 0 0,0 1 0 0 0,1 0 0 0 0,-1-1 0 0 0,0 1 0 0 0,0-1 0 0 0,0 1 0 0 0,1 0 0 0 0,-1-1 1 0 0,0 1-1 0 0,0-1 0 0 0,0 1 0 0 0,0-1 0 0 0,0 1 0 0 0,0 0 0 0 0,0-1 0 0 0,0 1 0 0 0,0-1 0 0 0,0 1 1 0 0,0-1-1 0 0,0 1 0 0 0,0-1 0 0 0,0 1 0 0 0,0-1-12 0 0,81-270 732 0 0,-71 242-796 0 0,-1 1-49 0 0,0 0 0 0 0,-1 0 0 0 0,-2-1-1 0 0,-1 0 1 0 0,-2 0 0 0 0,0-3 113 0 0,-3 32-713 0 0,0 0-453 0 0,-6 21-13573 0 0,5-17 7132 0 0</inkml:trace>
  <inkml:trace contextRef="#ctx0" brushRef="#br1" timeOffset="76572.161">362 829 0 0 0,'0'0'231'0'0,"0"0"728"0"0,0 0 173 0 0,0 0 23 0 0,0 0 92 0 0,0 0 72 0 0,0 0 42 0 0,5 0-30 0 0,-2 0-1034 0 0,0 0 0 0 0,0 0-1 0 0,0 0 1 0 0,0-1 0 0 0,0 1 0 0 0,0-1 0 0 0,0 0-1 0 0,0 0 1 0 0,0 0 0 0 0,-1 0 0 0 0,1-1-1 0 0,0 1 1 0 0,-1-1 0 0 0,1 0 0 0 0,-1 1-1 0 0,1-1 1 0 0,-1 0 0 0 0,0 0 0 0 0,0-1-1 0 0,0 1 1 0 0,2-3-297 0 0,36-49 1181 0 0,-3-2 0 0 0,-2-2-1 0 0,21-49-1180 0 0,-39 18 187 0 0,-19 88-271 0 0,0 0 0 0 0,1 0-1 0 0,-1 0 1 0 0,0 1 0 0 0,0-1 0 0 0,0 0 0 0 0,0 1 0 0 0,0-1-1 0 0,0 1 1 0 0,0 0 0 0 0,0 0 0 0 0,0 0 0 0 0,0 0 0 0 0,0 0-1 0 0,0 0 1 0 0,0 0 0 0 0,0 1 0 0 0,0-1 0 0 0,0 1 0 0 0,0-1-1 0 0,0 1 1 0 0,0 0 0 0 0,0 0 0 0 0,0-1 0 0 0,0 2 0 0 0,0-1 84 0 0,-3 2-49 0 0,-1 0 1 0 0,1 0-1 0 0,1 1 1 0 0,-1-1 0 0 0,0 1-1 0 0,1 0 1 0 0,0 1 0 0 0,0-1-1 0 0,0 1 1 0 0,0 0-1 0 0,1 0 1 0 0,0 0 0 0 0,0 0-1 0 0,0 0 1 0 0,1 1 0 0 0,-1-1-1 0 0,1 1 1 0 0,1 0 0 0 0,-1 0-1 0 0,1-1 1 0 0,0 1-1 0 0,0 0 1 0 0,1 0 0 0 0,0 0-1 0 0,0 0 1 0 0,0 2 48 0 0,3-2 32 0 0,1-1 0 0 0,0 0 1 0 0,0 0-1 0 0,0 0 0 0 0,1 0 0 0 0,0-1 0 0 0,0 1 1 0 0,0-1-1 0 0,0 0 0 0 0,0-1 0 0 0,1 1 0 0 0,0-1 0 0 0,0 0 1 0 0,-1-1-1 0 0,2 1 0 0 0,-1-1 0 0 0,0-1 0 0 0,0 1 1 0 0,1-1-1 0 0,-1 0 0 0 0,6 0-32 0 0,4 2 146 0 0,0-1 0 0 0,0-1 0 0 0,0 0 0 0 0,0-1 0 0 0,0-1 1 0 0,0-1-1 0 0,0 0 0 0 0,0-1 0 0 0,0 0 0 0 0,-1-2 0 0 0,1 0 0 0 0,-1 0 0 0 0,0-2 0 0 0,-1 0 0 0 0,2-1-146 0 0,5-5 167 0 0,-1 0 0 0 0,0-2 0 0 0,-1 0 0 0 0,-1-1 0 0 0,0-1 0 0 0,-1-1 0 0 0,-1 0 0 0 0,0-1 0 0 0,-2-1 0 0 0,0-1 0 0 0,-1 0 0 0 0,-1 0 0 0 0,-2-1 0 0 0,6-15-167 0 0,-15 36-20 0 0,1-1-1 0 0,-1 0 1 0 0,0 0 0 0 0,0 0 0 0 0,0 0-1 0 0,0 0 1 0 0,0 0 0 0 0,-1 0-1 0 0,1 0 1 0 0,0 0 0 0 0,-1 0-1 0 0,0 0 1 0 0,1 0 0 0 0,-1 0 0 0 0,0-1-1 0 0,0 1 1 0 0,0 0 0 0 0,-1 0-1 0 0,1 0 1 0 0,0 0 0 0 0,-1 0-1 0 0,1 0 1 0 0,-1-1 0 0 0,0 1 0 0 0,0 0-1 0 0,0 1 1 0 0,0-1 0 0 0,0 0-1 0 0,0 0 1 0 0,0 0 0 0 0,-1 1-1 0 0,1-1 1 0 0,0 0 0 0 0,-1 1 0 0 0,0-1-1 0 0,1 1 1 0 0,-1 0 0 0 0,0-1-1 0 0,0 1 1 0 0,0 0 0 0 0,0 0-1 0 0,1 0 1 0 0,-1 1 0 0 0,-1-1 0 0 0,1 0-1 0 0,0 1 1 0 0,0-1 0 0 0,0 1-1 0 0,0 0 1 0 0,0 0 0 0 0,0 0-1 0 0,-1 0 1 0 0,1 0 0 0 0,-2 0 20 0 0,-1 3-87 0 0,-1 1-1 0 0,0 0 1 0 0,1 0 0 0 0,0 0 0 0 0,0 0 0 0 0,0 1-1 0 0,1 0 1 0 0,-1 0 0 0 0,1 0 0 0 0,0 1 0 0 0,0-1-1 0 0,1 1 1 0 0,0 0 0 0 0,0 0 0 0 0,0 0 0 0 0,1 0-1 0 0,0 0 1 0 0,-1 7 87 0 0,2-10 4 0 0,-1 1 0 0 0,2-1 0 0 0,-1 1 0 0 0,0 0 0 0 0,1-1 0 0 0,-1 1 0 0 0,1 0 0 0 0,0-1 0 0 0,1 1-1 0 0,-1 0 1 0 0,1-1 0 0 0,-1 1 0 0 0,1 0 0 0 0,0-1 0 0 0,0 1 0 0 0,1-1 0 0 0,-1 0 0 0 0,1 1 0 0 0,-1-1 0 0 0,1 0 0 0 0,0 0 0 0 0,0 0 0 0 0,1 0 0 0 0,-1 0-1 0 0,1 0 1 0 0,-1-1 0 0 0,1 1 0 0 0,0-1 0 0 0,0 0 0 0 0,0 0 0 0 0,0 0 0 0 0,0 0 0 0 0,1 0 0 0 0,-1-1 0 0 0,0 1 0 0 0,1-1 0 0 0,-1 0 0 0 0,1 0 0 0 0,0 0-1 0 0,0-1-2 0 0,14 2 124 0 0,1-1 0 0 0,-1-1 0 0 0,1 0 0 0 0,-1-2 0 0 0,1 0 0 0 0,-1-1 0 0 0,1-1 0 0 0,-1 0 0 0 0,-1-2 0 0 0,1 0 0 0 0,-1-1 0 0 0,0 0 0 0 0,0-2 0 0 0,-1 0 0 0 0,0-1 0 0 0,0 0-125 0 0,9-4 76 0 0,-1-1 0 0 0,0-1 1 0 0,-1-1-1 0 0,-1-1 0 0 0,0-1 0 0 0,-2-1 0 0 0,0 0 1 0 0,-1-2-1 0 0,-2 0 0 0 0,0-1 0 0 0,-1-1 1 0 0,-1 0-1 0 0,0-5-76 0 0,-13 27-16 0 0,0 0 1 0 0,-1 0 0 0 0,1 1-1 0 0,-1-1 1 0 0,0 0 0 0 0,0 0-1 0 0,0-1 1 0 0,0 1 0 0 0,0 0-1 0 0,0 0 1 0 0,0 0 0 0 0,-1-1-1 0 0,1 1 1 0 0,-1 0 0 0 0,1-1-1 0 0,-1 1 1 0 0,0 0 0 0 0,0-1-1 0 0,0 1 1 0 0,0 0 0 0 0,-1-1-1 0 0,1 1 1 0 0,-1 0 0 0 0,1-1-1 0 0,-1 1 1 0 0,0 0 0 0 0,0 0-1 0 0,0 0 1 0 0,0-1 0 0 0,0 1-1 0 0,0 0 1 0 0,-1 1 0 0 0,1-1-1 0 0,-1 0 1 0 0,1 0 0 0 0,-1 0-1 0 0,0 1 1 0 0,1-1 0 0 0,-1 1-1 0 0,0 0 1 0 0,0-1 0 0 0,0 1-1 0 0,0 0 1 0 0,0 0 0 0 0,-1 0-1 0 0,1 0 1 0 0,0 1 0 0 0,0-1-1 0 0,-1 1 1 0 0,0-1 15 0 0,-5 3-64 0 0,1 1 0 0 0,0 0 0 0 0,-1 0 0 0 0,1 0 1 0 0,1 1-1 0 0,-1 0 0 0 0,0 1 0 0 0,1-1 0 0 0,0 1 0 0 0,0 0 0 0 0,1 1 0 0 0,-1 0 0 0 0,1 0 0 0 0,0 0 1 0 0,1 0-1 0 0,-1 1 0 0 0,1-1 0 0 0,1 1 0 0 0,-1 0 0 0 0,1 0 0 0 0,0 1 0 0 0,-1 4 64 0 0,2-5 19 0 0,0 0 0 0 0,0-1 0 0 0,1 1 0 0 0,0 0 0 0 0,0 0-1 0 0,0 0 1 0 0,1 0 0 0 0,0 0 0 0 0,0 0 0 0 0,1 0 0 0 0,0 0 0 0 0,0 0-1 0 0,1 0 1 0 0,0 0 0 0 0,0-1 0 0 0,1 1 0 0 0,-1-1 0 0 0,1 1 0 0 0,1-1-1 0 0,-1 0 1 0 0,1 0 0 0 0,0 0 0 0 0,1-1 0 0 0,-1 0 0 0 0,1 0 0 0 0,0 0-1 0 0,0 0 1 0 0,1 0 0 0 0,5 3-19 0 0,12 4 110 0 0,1-2-1 0 0,1 0 1 0 0,0-1-1 0 0,0-1 1 0 0,0-2-1 0 0,1 0 1 0 0,0-2 0 0 0,0-1-1 0 0,1-1 1 0 0,-1-1-1 0 0,0-1 1 0 0,1-2-1 0 0,8-2-109 0 0,91-11-501 0 0,-76 1-6179 0 0,-41 11 575 0 0,-2-1-1345 0 0</inkml:trace>
</inkml:ink>
</file>

<file path=ppt/ink/ink1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49.4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1 203 0 0 0,'0'0'667'0'0,"0"0"1"0"0,0 0 147 0 0,0 0 334 0 0,0 0 364 0 0,0 0 171 0 0,0 0-156 0 0,0 0-314 0 0,0 0-302 0 0,0 0-220 0 0,0 0-133 0 0,9-3-29 0 0,-1 0-146 0 0,0 0 0 0 0,0 0 0 0 0,1 1 0 0 0,-1 1 0 0 0,1-1 0 0 0,-1 2 0 0 0,1-1 0 0 0,0 1 0 0 0,-1 0 0 0 0,1 1 0 0 0,7 1-384 0 0,18 5 650 0 0,-1-2 0 0 0,1-2 0 0 0,0-1 0 0 0,1-1-1 0 0,-1-2 1 0 0,0-1 0 0 0,27-6-650 0 0,95-3 738 0 0,-78 8-439 0 0,-78 3-277 0 0,0 0 0 0 0,0 0 16 0 0,0 0 17 0 0,0 0 9 0 0,0 0 7 0 0,0 0-1 0 0,0 0-3 0 0,0 0 9 0 0,0 0 20 0 0,0 0 3 0 0,0 0 30 0 0,0 0 15 0 0,0 0 11 0 0,0 0 21 0 0,0 0 19 0 0,0 0-9 0 0,0 0-26 0 0,0 0-8 0 0,0 0-25 0 0,0 0-4 0 0,0 0 5 0 0,-38-37 749 0 0,27 28-975 0 0,1 0-1 0 0,1 0 0 0 0,-1-1 0 0 0,2 0 0 0 0,0-1 0 0 0,0 0 1 0 0,0 0-1 0 0,2-1 0 0 0,-1 1 0 0 0,2-2 0 0 0,-2-4 99 0 0,6 9-3019 0 0,9 5-9035 0 0,-1 3 3241 0 0</inkml:trace>
</inkml:ink>
</file>

<file path=ppt/ink/ink1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33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1 122 1400 0 0,'0'0'1555'0'0,"0"0"-414"0"0,0 0-112 0 0,0 0 154 0 0,0 0 276 0 0,0 0 224 0 0,0 0-27 0 0,0 0-218 0 0,0 0-299 0 0,0 0-315 0 0,0 0-238 0 0,0-4-145 0 0,0-13-82 0 0,19 49 1618 0 0,12 38-1543 0 0,-3 1 0 0 0,-3 1 0 0 0,-4 1 0 0 0,-2 1 0 0 0,-4 4-434 0 0,27 84 272 0 0,-41-163-240 0 0,-1 0 0 0 0,0 0 0 0 0,0 1-1 0 0,0-1 1 0 0,1 0 0 0 0,-1 0 0 0 0,0 1 0 0 0,1-1-1 0 0,-1 0 1 0 0,1 1 0 0 0,-1-1 0 0 0,1 0-1 0 0,-1 1 1 0 0,1-1 0 0 0,-1 1 0 0 0,1-1 0 0 0,-1 1-1 0 0,1-1 1 0 0,0 1 0 0 0,-1-1 0 0 0,1 1 0 0 0,0 0-1 0 0,-1-1 1 0 0,1 1 0 0 0,0 0 0 0 0,0 0-1 0 0,-1-1 1 0 0,1 1 0 0 0,0 0 0 0 0,0 0 0 0 0,-1 0-1 0 0,1 0 1 0 0,0 0 0 0 0,0 0 0 0 0,0 0-1 0 0,-1 0 1 0 0,1 0 0 0 0,0 1 0 0 0,0-1 0 0 0,-1 0-1 0 0,1 0 1 0 0,0 1 0 0 0,0-1 0 0 0,-1 0-1 0 0,1 1 1 0 0,0-1 0 0 0,-1 1 0 0 0,1-1 0 0 0,-1 1-1 0 0,1-1 1 0 0,-1 1 0 0 0,1-1 0 0 0,-1 1-1 0 0,1 0 1 0 0,-1-1 0 0 0,1 1 0 0 0,-1 0 0 0 0,1-1-1 0 0,-1 1 1 0 0,0 0 0 0 0,0-1 0 0 0,1 1 0 0 0,-1 0-1 0 0,0 0 1 0 0,0 0-32 0 0,182-458 1198 0 0,-86 234-1489 0 0,-90 205 117 0 0,0-2-464 0 0,-4 6-2922 0 0,-2 14 790 0 0,0 0-1424 0 0,0 0-1335 0 0,0 3-891 0 0</inkml:trace>
  <inkml:trace contextRef="#ctx0" brushRef="#br0" timeOffset="16093.34">757 457 0 0 0,'0'0'844'0'0,"0"0"184"0"0,0 0 250 0 0,0 0 313 0 0,0 0 288 0 0,0 0 1 0 0,0 0-192 0 0,0 0-232 0 0,0 0-223 0 0,0 0-182 0 0,0 0-160 0 0,0 0-145 0 0,0 0-129 0 0,-6-4-85 0 0,4 3-519 0 0,0 0 54 0 0,0 0 0 0 0,0-1 0 0 0,0 1 0 0 0,0 0 0 0 0,-1 0 0 0 0,1 0 0 0 0,0 0 0 0 0,-1 1 0 0 0,1-1 0 0 0,-1 1 0 0 0,1-1 0 0 0,-1 1 0 0 0,1 0 0 0 0,-1 0 0 0 0,1 0 0 0 0,-1 0 0 0 0,1 0 0 0 0,-1 1 0 0 0,1-1 0 0 0,-1 1 0 0 0,1-1 0 0 0,0 1 0 0 0,-1 0 0 0 0,1 0 0 0 0,0 0 0 0 0,-3 2-67 0 0,-3 2 144 0 0,-1 1-1 0 0,1 1 0 0 0,0-1 1 0 0,0 1-1 0 0,1 1 0 0 0,0-1 1 0 0,0 1-1 0 0,0 1 0 0 0,1-1 0 0 0,1 1 1 0 0,-1 0-1 0 0,2 0 0 0 0,-1 1 1 0 0,1 0-1 0 0,-2 7-143 0 0,5-12 44 0 0,1 0 1 0 0,0-1-1 0 0,0 1 0 0 0,0-1 1 0 0,1 1-1 0 0,-1 0 0 0 0,1-1 0 0 0,0 1 1 0 0,1-1-1 0 0,-1 0 0 0 0,1 1 1 0 0,0-1-1 0 0,0 0 0 0 0,0 0 1 0 0,0 0-1 0 0,1 0 0 0 0,-1 0 0 0 0,1 0 1 0 0,0-1-1 0 0,1 0 0 0 0,-1 1 1 0 0,0-1-1 0 0,1 0 0 0 0,0-1 1 0 0,-1 1-1 0 0,1-1 0 0 0,0 1 1 0 0,1-1-1 0 0,-1 0 0 0 0,0-1 0 0 0,0 1 1 0 0,1-1-1 0 0,-1 0 0 0 0,1 0 1 0 0,-1 0-1 0 0,1-1 0 0 0,0 1 1 0 0,-1-1-1 0 0,1 0 0 0 0,0 0 0 0 0,4-2-44 0 0,-3 3-208 0 0,124-1 688 0 0,-88-12-4429 0 0,-1-10-5886 0 0,-32 18 912 0 0</inkml:trace>
  <inkml:trace contextRef="#ctx0" brushRef="#br0" timeOffset="16505.604">1142 299 4969 0 0,'0'0'1670'0'0,"0"0"-119"0"0,0 0 66 0 0,0 0 89 0 0,0 0-124 0 0,0 0-394 0 0,0 0-405 0 0,0 0-240 0 0,0 0-42 0 0,0 0 57 0 0,0 0 82 0 0,0 0 44 0 0,11 2-20 0 0,156 22 2078 0 0,-88-22-2151 0 0,100-9-1638 0 0,-159-1-1926 0 0,-17 6-1785 0 0,-2-1-4013 0 0,-1 2 4331 0 0</inkml:trace>
  <inkml:trace contextRef="#ctx0" brushRef="#br0" timeOffset="16744.504">1181 520 9442 0 0,'0'0'1256'0'0,"0"0"-382"0"0,0 0 107 0 0,0 0 402 0 0,0 0 276 0 0,0 0-69 0 0,0 0-304 0 0,0 0-313 0 0,0 0-234 0 0,0 0-150 0 0,0 0-131 0 0,35 4-99 0 0,110 13-91 0 0,-26-21 74 0 0,-113 3-579 0 0,85-13-1042 0 0,-61 8-2729 0 0,-1-1-4483 0 0,-17 3 307 0 0</inkml:trace>
  <inkml:trace contextRef="#ctx0" brushRef="#br0" timeOffset="18054.595">1915 166 3105 0 0,'0'0'1523'0'0,"0"0"0"0"0,0 0 121 0 0,0 0 206 0 0,0 0 91 0 0,0 0-125 0 0,0 0-279 0 0,0 0-311 0 0,0 0-250 0 0,0 0-217 0 0,0 0-146 0 0,1-2-81 0 0,4-4-374 0 0,0 1-1 0 0,1 0 0 0 0,-1 0 0 0 0,1 0 0 0 0,0 1 0 0 0,0-1 0 0 0,0 2 0 0 0,1-1 0 0 0,0 1 0 0 0,-1 0 1 0 0,1 0-1 0 0,0 0 0 0 0,0 1 0 0 0,1 0 0 0 0,-1 1 0 0 0,6-1-157 0 0,-2-1 115 0 0,10-3-22 0 0,-1 2 0 0 0,1 0-1 0 0,0 1 1 0 0,0 1 0 0 0,0 1 0 0 0,0 1-1 0 0,13 2-92 0 0,-32-2-1 0 0,0 1-1 0 0,0-1 1 0 0,1 1-1 0 0,-1-1 1 0 0,0 1-1 0 0,0 0 0 0 0,0 0 1 0 0,0 0-1 0 0,0 0 1 0 0,0 0-1 0 0,-1 0 0 0 0,1 1 1 0 0,0-1-1 0 0,-1 0 1 0 0,1 1-1 0 0,0 0 1 0 0,-1-1-1 0 0,0 1 0 0 0,1 0 1 0 0,-1 0-1 0 0,0 0 1 0 0,0-1-1 0 0,0 1 1 0 0,0 0-1 0 0,0 0 0 0 0,-1 1 1 0 0,1-1-1 0 0,-1 0 1 0 0,1 0-1 0 0,-1 0 0 0 0,0 0 1 0 0,0 1-1 0 0,0-1 1 0 0,0 0-1 0 0,0 0 1 0 0,0 2 1 0 0,-31 76 182 0 0,-161 138 254 0 0,187-212-415 0 0,1 0-1 0 0,-1 0 1 0 0,1 1 0 0 0,1-1-1 0 0,0 1 1 0 0,0 0 0 0 0,0 0 0 0 0,0 0-1 0 0,1 1 1 0 0,1-1 0 0 0,-1 1-1 0 0,1-1 1 0 0,0 1 0 0 0,1-1-1 0 0,0 1 1 0 0,0-1 0 0 0,1 1 0 0 0,-1 0-1 0 0,2 0-20 0 0,1-4 53 0 0,1 0 1 0 0,0-1-1 0 0,0 0 0 0 0,0 0 0 0 0,0 0 0 0 0,0 0 1 0 0,1-1-1 0 0,-1 0 0 0 0,1 1 0 0 0,0-2 0 0 0,0 1 1 0 0,0 0-1 0 0,-1-1 0 0 0,1 0 0 0 0,0 0 0 0 0,1-1 0 0 0,-1 1 1 0 0,0-1-1 0 0,0 0 0 0 0,0-1 0 0 0,0 1 0 0 0,0-1 1 0 0,0 0-1 0 0,3-1-53 0 0,14 1 10 0 0,90-27-1733 0 0,-78 9-3341 0 0,-4-4-6194 0 0,-22 16 4738 0 0</inkml:trace>
  <inkml:trace contextRef="#ctx0" brushRef="#br0" timeOffset="18525.404">2431 498 3041 0 0,'0'0'1157'0'0,"0"0"-66"0"0,0 0 187 0 0,0 0 269 0 0,0 0 84 0 0,0 0-171 0 0,0 0-300 0 0,0 0-305 0 0,0 0-237 0 0,0 0-172 0 0,0 0-94 0 0,0 0-38 0 0,0 0 11 0 0,-4 25 39 0 0,-16 105 433 0 0,20-131 6911 0 0,17-91-6515 0 0,-8 67-1137 0 0,1 0-1 0 0,1 1 0 0 0,1 1 0 0 0,2-1 0 0 0,0 2 0 0 0,1 0 0 0 0,2 1 0 0 0,0 0 1 0 0,16-14-56 0 0,67-39-10 0 0,-99 74-5 0 0,1 0 0 0 0,-1 0 0 0 0,0 0 0 0 0,1 0 0 0 0,-1 0 1 0 0,1 0-1 0 0,-1 1 0 0 0,1-1 0 0 0,-1 1 0 0 0,0-1 0 0 0,1 1 0 0 0,-1-1 0 0 0,0 1 0 0 0,1 0 0 0 0,-1-1 0 0 0,0 1 0 0 0,0 0 0 0 0,0 0 0 0 0,0 0 0 0 0,0 0 0 0 0,0 0 1 0 0,0 0-1 0 0,0 0 0 0 0,0 0 0 0 0,0 1 0 0 0,0-1 0 0 0,-1 0 0 0 0,1 0 0 0 0,-1 1 0 0 0,1-1 0 0 0,-1 0 0 0 0,1 1 0 0 0,-1-1 0 0 0,0 1 0 0 0,1-1 0 0 0,-1 1 0 0 0,0-1 1 0 0,0 0-1 0 0,0 1 0 0 0,0-1 0 0 0,-1 1 0 0 0,1-1 0 0 0,0 1 0 0 0,0-1 0 0 0,-1 1 15 0 0,6 20-141 0 0,22 13-3346 0 0,-15-26-1394 0 0,2-2-4119 0 0,-10-7 1357 0 0</inkml:trace>
  <inkml:trace contextRef="#ctx0" brushRef="#br0" timeOffset="19742.154">2838 623 792 0 0,'0'0'894'0'0,"0"0"-278"0"0,0 0 81 0 0,0 0 380 0 0,0 0 416 0 0,0 0 262 0 0,0 0 0 0 0,0 0-144 0 0,0 0-184 0 0,0 0-182 0 0,0 0-180 0 0,0 0-109 0 0,0 0-76 0 0,18-2-63 0 0,60-7-51 0 0,0-21 932 0 0,104-102 156 0 0,-154 111-1800 0 0,-1-2-1 0 0,-1 0 1 0 0,-1-2-1 0 0,-2-1 1 0 0,10-14-54 0 0,-17-1-240 0 0,-18 40 144 0 0,0 0 0 0 0,0 0-1 0 0,0 0 1 0 0,0 0 0 0 0,0 1 0 0 0,0-1 0 0 0,0 1-1 0 0,0-1 1 0 0,0 1 0 0 0,0 0 0 0 0,-1 0 0 0 0,1 0 0 0 0,0 0-1 0 0,0 0 1 0 0,0 0 0 0 0,0 0 0 0 0,0 1 0 0 0,0-1-1 0 0,0 1 1 0 0,0 0 0 0 0,0-1 0 0 0,0 1 0 0 0,0 0 0 0 0,0 0-1 0 0,0 1 97 0 0,-11 4-64 0 0,-1 0-1 0 0,1 1 0 0 0,1 1 1 0 0,0 1-1 0 0,0-1 1 0 0,0 2-1 0 0,1 0 0 0 0,1 0 1 0 0,-1 1-1 0 0,2 0 0 0 0,0 0 1 0 0,0 1-1 0 0,1 1 0 0 0,0-1 1 0 0,0 5 64 0 0,6-14 18 0 0,1-1 0 0 0,-1 1 1 0 0,1 0-1 0 0,0 0 0 0 0,0 0 0 0 0,1 0 0 0 0,-1 0 1 0 0,1 0-1 0 0,-1 0 0 0 0,1 1 0 0 0,0-1 0 0 0,0 0 1 0 0,0 0-1 0 0,0 0 0 0 0,1 0 0 0 0,0 0 1 0 0,-1 0-1 0 0,1 0 0 0 0,0 0 0 0 0,0 0 0 0 0,1 0 1 0 0,-1 0-1 0 0,0 0 0 0 0,1-1 0 0 0,0 1 0 0 0,0-1 1 0 0,0 1-1 0 0,0-1 0 0 0,0 0 0 0 0,0 1 1 0 0,0-1-1 0 0,1 0 0 0 0,-1-1 0 0 0,1 1 0 0 0,1 1-18 0 0,13 3 161 0 0,1-1-1 0 0,-1 0 1 0 0,1-2 0 0 0,0 0-1 0 0,0 0 1 0 0,0-2-1 0 0,1 0 1 0 0,-1-2-1 0 0,0 0 1 0 0,0 0 0 0 0,0-2-1 0 0,0 0 1 0 0,0-1-1 0 0,0-1 1 0 0,-1-1-1 0 0,0 0 1 0 0,0-2 0 0 0,-1 1-1 0 0,0-2 1 0 0,5-4-161 0 0,3 1 70 0 0,0-1 0 0 0,-1-2 0 0 0,0 0 0 0 0,-1-1 0 0 0,-1-2 0 0 0,-1 0 0 0 0,0-1 0 0 0,2-5-70 0 0,-22 24-21 0 0,-1 1 0 0 0,0-1 1 0 0,0 0-1 0 0,0 1 0 0 0,0-1 0 0 0,0 0 1 0 0,0 0-1 0 0,0 0 0 0 0,0 0 0 0 0,0 0 1 0 0,1 0-1 0 0,-1 0 0 0 0,0 0 1 0 0,0-1-1 0 0,0 1 0 0 0,0 0 0 0 0,0 0 1 0 0,0-1-1 0 0,1 1 0 0 0,-1-1 0 0 0,0 1 1 0 0,0-1-1 0 0,0 1 0 0 0,1-1 1 0 0,-1 1-1 0 0,0-1 0 0 0,1 1 0 0 0,-1-1 1 0 0,0 0-1 0 0,1 0 0 0 0,-1 1 0 0 0,1-1 1 0 0,-1 0-1 0 0,1 0 0 0 0,-1 0 1 0 0,1 1-1 0 0,0-1 0 0 0,0 0 0 0 0,-1 0 1 0 0,1 0-1 0 0,0 0 0 0 0,0 0 0 0 0,0 0 1 0 0,0 0-1 0 0,0 1 0 0 0,0-1 0 0 0,0 0 1 0 0,0 0-1 0 0,0 0 0 0 0,0 0 1 0 0,0 0-1 0 0,1 0 0 0 0,-1 0 0 0 0,0 0 1 0 0,1 1-1 0 0,-1-1 0 0 0,1 0 0 0 0,-1 0 1 0 0,1 0-1 0 0,-1 1 0 0 0,1-1 1 0 0,-1 0-1 0 0,1 1 0 0 0,0-1 0 0 0,-1 0 1 0 0,1 1-1 0 0,0-1 0 0 0,0 1 21 0 0,-10 3-88 0 0,1 1 0 0 0,-1 0 1 0 0,1 1-1 0 0,0 0 0 0 0,0 0 0 0 0,1 0 0 0 0,0 1 0 0 0,0 0 1 0 0,0 1-1 0 0,0 0 0 0 0,1 0 0 0 0,0 0 0 0 0,1 1 0 0 0,0 0 1 0 0,-4 7 87 0 0,6-12-5 0 0,1 0 1 0 0,0-1-1 0 0,0 1 1 0 0,1 0-1 0 0,-1 0 1 0 0,1 0-1 0 0,-1 1 1 0 0,1-1-1 0 0,0 0 1 0 0,0 1-1 0 0,0-1 1 0 0,1 0-1 0 0,-1 1 1 0 0,1-1-1 0 0,0 1 1 0 0,-1-1-1 0 0,2 1 1 0 0,-1-1-1 0 0,0 0 1 0 0,1 1-1 0 0,0-1 1 0 0,-1 1-1 0 0,1-1 1 0 0,1 0-1 0 0,-1 0 1 0 0,0 1-1 0 0,1-1 1 0 0,0 0-1 0 0,-1 0 1 0 0,1 0-1 0 0,0-1 1 0 0,1 1-1 0 0,-1 0 1 0 0,0-1-1 0 0,1 0 1 0 0,0 1-1 0 0,-1-1 1 0 0,1 0 0 0 0,0 0-1 0 0,0 0 1 0 0,3 0 4 0 0,9 3 118 0 0,0-1 0 0 0,0 0 0 0 0,1-2 0 0 0,-1 0 0 0 0,1 0 0 0 0,0-1 0 0 0,-1-1 0 0 0,1-1 0 0 0,0 0 0 0 0,-1-1 0 0 0,1-1 0 0 0,-1-1 0 0 0,1 0 0 0 0,-1 0 0 0 0,7-5-118 0 0,16-7 290 0 0,-1-1-1 0 0,0-2 1 0 0,-1-2-1 0 0,-1-1 1 0 0,10-11-290 0 0,-35 27 10 0 0,-1 0 0 0 0,0 0 1 0 0,0-1-1 0 0,0 0 1 0 0,-1-1-1 0 0,-1 0 1 0 0,1 0-1 0 0,-1-1 1 0 0,0 0-1 0 0,-1 0 1 0 0,0 0-1 0 0,-1-1 0 0 0,0 0 1 0 0,0 0-1 0 0,-1-1 1 0 0,0 1-1 0 0,-1-1 1 0 0,0 0-1 0 0,-1 0-10 0 0,-4 10-19 0 0,0-1 1 0 0,1 1-1 0 0,-1 0 0 0 0,0 0 0 0 0,0 0 0 0 0,0 0 0 0 0,0 0 0 0 0,-1 0 1 0 0,1 0-1 0 0,0 1 0 0 0,0-1 0 0 0,0 1 0 0 0,-1 0 0 0 0,1 0 1 0 0,0 0-1 0 0,0 0 0 0 0,-1 0 0 0 0,1 0 0 0 0,0 0 0 0 0,0 1 1 0 0,0-1-1 0 0,-1 1 0 0 0,1-1 0 0 0,0 1 0 0 0,0 0 0 0 0,0 0 0 0 0,0 0 1 0 0,0 0-1 0 0,0 0 0 0 0,0 1 0 0 0,0 0 19 0 0,-14 9-8 0 0,0 0-1 0 0,1 1 1 0 0,0 1-1 0 0,1 0 1 0 0,1 1-1 0 0,0 0 1 0 0,1 1 0 0 0,0 1-1 0 0,-5 9 9 0 0,13-20 0 0 0,0 0-1 0 0,0 1 1 0 0,1-1-1 0 0,-1 1 1 0 0,1 0 0 0 0,0 0-1 0 0,1 0 1 0 0,0 1-1 0 0,0-1 1 0 0,0 0-1 0 0,1 1 1 0 0,-1-1 0 0 0,2 1-1 0 0,-1 0 1 0 0,1-1-1 0 0,0 1 1 0 0,0 0-1 0 0,1-1 1 0 0,0 1 0 0 0,0 0-1 0 0,0-1 1 0 0,1 1-1 0 0,0-1 1 0 0,0 0-1 0 0,1 0 1 0 0,0 1 0 0 0,0-2-1 0 0,0 1 1 0 0,1 0-1 0 0,0-1 1 0 0,4 5 0 0 0,85 38-3385 0 0,63-33-6989 0 0,-141-15 1840 0 0</inkml:trace>
</inkml:ink>
</file>

<file path=ppt/ink/ink1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58.5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10 166 0 0 0,'0'0'1174'0'0,"0"0"-245"0"0,0 0-42 0 0,0 0 255 0 0,0 0 290 0 0,0 0 178 0 0,0 0-67 0 0,0 0-266 0 0,0 0-249 0 0,0 0-209 0 0,0 0-145 0 0,0 0-69 0 0,-2 23-50 0 0,-5 119 480 0 0,29 196 3451 0 0,-22-337-4365 0 0,0-1 11 0 0,0 0 26 0 0,0-5 3003 0 0,2-20-2829 0 0,-3-22-45 0 0,0 1-200 0 0,2 0-1 0 0,2 0 1 0 0,1 0-1 0 0,11-39-86 0 0,-8 50-3 0 0,2 0-1 0 0,2 1 0 0 0,1 0 1 0 0,1 0-1 0 0,2 2 1 0 0,13-21 3 0 0,-25 48 1 0 0,-1 1 0 0 0,1-1 0 0 0,0 1 0 0 0,0 0 0 0 0,1 0 0 0 0,-1 0-1 0 0,1 0 1 0 0,0 1 0 0 0,0 0 0 0 0,0-1 0 0 0,0 1 0 0 0,1 1 0 0 0,-1-1 0 0 0,1 1 0 0 0,-1-1 0 0 0,1 1 0 0 0,0 1 0 0 0,0-1 0 0 0,0 1 0 0 0,0 0 0 0 0,0 0 0 0 0,0 0 0 0 0,1 1 0 0 0,-1-1 0 0 0,2 2-1 0 0,-4 1 6 0 0,1 0 0 0 0,-1 0 1 0 0,0 1-1 0 0,0-1 0 0 0,0 1 1 0 0,0 0-1 0 0,0 0 0 0 0,0 0 1 0 0,-1 1-1 0 0,1-1 0 0 0,-1 1 1 0 0,0-1-1 0 0,0 1 0 0 0,-1 0 1 0 0,1-1-1 0 0,-1 1 1 0 0,0 0-1 0 0,0 0 0 0 0,0 0 1 0 0,0 4-7 0 0,6 11 57 0 0,-1 6 8 0 0,-5-24-73 0 0,-1-1-23 0 0,0 0-22 0 0,0 0-43 0 0,0 0-45 0 0,0 0-47 0 0,-9-22-7182 0 0,7 19 1610 0 0,0 2-4578 0 0</inkml:trace>
</inkml:ink>
</file>

<file path=ppt/ink/ink1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55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743 295 0 0 0,'0'0'377'0'0,"0"0"224"0"0,0 0 28 0 0,0 0-4 0 0,-7-2 46 0 0,-110-11 4945 0 0,-194 39-1500 0 0,80-15-2272 0 0,230-11-1856 0 0,1 0-104 0 0,11-11-2227 0 0,42-11-6314 0 0,-45 18 5306 0 0</inkml:trace>
  <inkml:trace contextRef="#ctx0" brushRef="#br0" timeOffset="920.06">266 0 0 0 0,'0'0'663'0'0,"0"0"132"0"0,0 0 112 0 0,0 0 251 0 0,0 0 364 0 0,0 0 268 0 0,0 0-28 0 0,0 0-288 0 0,0 0-392 0 0,0 0-400 0 0,0 0-245 0 0,0 0-68 0 0,3 3 79 0 0,2 5-99 0 0,0 0 0 0 0,0 0 0 0 0,-1 0 0 0 0,0 1 0 0 0,-1-1 0 0 0,0 1-1 0 0,0 0 1 0 0,-1 0 0 0 0,0 0 0 0 0,-1 0 0 0 0,1 6-349 0 0,3 11 418 0 0,21 156 941 0 0,-8 2 0 0 0,-8 0 0 0 0,-9 67-1359 0 0,0-126 157 0 0,8 791 677 0 0,-9-915-849 0 0,0-1 2 0 0,0 0-15 0 0,0 0-6 0 0,0 0-8 0 0,12-10-984 0 0,-2-24-3197 0 0,4-10-9326 0 0,-11 36 10066 0 0</inkml:trace>
  <inkml:trace contextRef="#ctx0" brushRef="#br0" timeOffset="1195.629">693 1038 1952 0 0,'0'0'838'0'0,"0"0"-139"0"0,0 0 152 0 0,0 0 370 0 0,0 0 384 0 0,0 0 162 0 0,0 0-111 0 0,0 0-286 0 0,0 0-300 0 0,0 0-240 0 0,-31 36-218 0 0,-99 113-137 0 0,45-40 181 0 0,-75 102-63 0 0,48-44-829 0 0,45-51-2759 0 0,57-100 1525 0 0,-6 16-5234 0 0,14-24 1914 0 0</inkml:trace>
  <inkml:trace contextRef="#ctx0" brushRef="#br0" timeOffset="1797.766">586 52 0 0 0,'0'0'1242'0'0,"0"0"231"0"0,0 0 57 0 0,0 0-60 0 0,0 0-103 0 0,0 0-173 0 0,0 0-164 0 0,0 0-118 0 0,0 0-128 0 0,-14 0-97 0 0,-42 4-68 0 0,54-4-550 0 0,0 0-1 0 0,0 1 1 0 0,0-1-1 0 0,1 1 1 0 0,-1-1 0 0 0,0 1-1 0 0,0 0 1 0 0,0 0-1 0 0,0 0 1 0 0,1 0-1 0 0,-1 0 1 0 0,0 0 0 0 0,1 0-1 0 0,-1 0 1 0 0,1 1-1 0 0,-1-1 1 0 0,1 0 0 0 0,0 1-1 0 0,0 0 1 0 0,0-1-1 0 0,-1 1 1 0 0,2 0 0 0 0,-1-1-1 0 0,0 1-68 0 0,-6 8 356 0 0,-295 365 1384 0 0,167-227-3126 0 0,111-119-614 0 0,15-8-5572 0 0,9-17 2480 0 0</inkml:trace>
</inkml:ink>
</file>

<file path=ppt/ink/ink1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6.0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1 200 0 0 0,'0'0'273'0'0,"0"0"444"0"0,0 0 229 0 0,0 0 219 0 0,0 0 192 0 0,0 0 48 0 0,0 0-138 0 0,0 0-223 0 0,0 0-199 0 0,0 0-89 0 0,0 0 19 0 0,0 0 49 0 0,0 0-13 0 0,19-5-59 0 0,66-12-89 0 0,-64 14-291 0 0,0 1-1 0 0,1 1 1 0 0,-1 0-1 0 0,1 2 1 0 0,-1 0 0 0 0,14 4-372 0 0,33 1 618 0 0,301 13 714 0 0,-327-15-1072 0 0,-51-8 2412 0 0,-79-40-2115 0 0,83 42-592 0 0,0-1 1 0 0,1 1 0 0 0,-1-1 0 0 0,1 0-1 0 0,0-1 1 0 0,-1 1 0 0 0,1-1 0 0 0,1 0-1 0 0,-1 0 1 0 0,1 0 0 0 0,-1 0 0 0 0,1-1-1 0 0,0 1 1 0 0,1-1 0 0 0,-1 0 0 0 0,1 0-1 0 0,0 0 1 0 0,0 0 0 0 0,1 0 0 0 0,-1 0-1 0 0,1 0 1 0 0,0-1 0 0 0,0 1 0 0 0,1 0-1 0 0,0-3 35 0 0,0 2-166 0 0,2-17-4142 0 0,14 8-6953 0 0,-8 14 6584 0 0</inkml:trace>
</inkml:ink>
</file>

<file path=ppt/ink/ink1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4.1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0 0 0,'0'0'708'0'0,"0"0"690"0"0,0 0 436 0 0,0 0 127 0 0,0 0-63 0 0,0 0-194 0 0,0 0-234 0 0,0 0-198 0 0,0-5-211 0 0,0-15-203 0 0,0 15-191 0 0,0 5-185 0 0,4 15 909 0 0,95 180 1567 0 0,37 132-2222 0 0,-107-241-604 0 0,-19-80 1808 0 0,-6-20-1792 0 0,49-159 740 0 0,83-187-930 0 0,-119 333-1904 0 0,-9 24-3217 0 0,-1 10-4925 0 0,-6-3 3821 0 0</inkml:trace>
  <inkml:trace contextRef="#ctx0" brushRef="#br0" timeOffset="863.939">718 350 0 0 0,'0'0'611'0'0,"0"0"430"0"0,0 0 274 0 0,0 0 156 0 0,0 0-2 0 0,0 0-118 0 0,0 0-153 0 0,0 0-185 0 0,0 0-169 0 0,0 0-109 0 0,0 0-71 0 0,-2 6 475 0 0,-39 70 666 0 0,41-75-1785 0 0,-29 72 303 0 0,-3-2 1 0 0,-3-2-1 0 0,-21 29-323 0 0,36-47 81 0 0,20-50-50 0 0,0-1 20 0 0,0 0 34 0 0,0 0 55 0 0,8-13 1106 0 0,94-111 155 0 0,142-107-1278 0 0,-218 216-631 0 0,-25 41-32 0 0,-25 110 502 0 0,40 7 233 0 0,-15-142-145 0 0,-1-1 0 0 0,1 1 0 0 0,-1-1 0 0 0,1 1-1 0 0,-1 0 1 0 0,0-1 0 0 0,1 1 0 0 0,-1-1 0 0 0,0 1 0 0 0,1 0-1 0 0,-1-1 1 0 0,0 1 0 0 0,0 0 0 0 0,0-1 0 0 0,1 1 0 0 0,-1 0-1 0 0,0 0 1 0 0,0-1 0 0 0,0 1 0 0 0,0 0 0 0 0,0-1 0 0 0,-1 1-1 0 0,1 0 1 0 0,0-1 0 0 0,0 1 0 0 0,0 0 0 0 0,-1-1 0 0 0,1 1-1 0 0,0 0 1 0 0,0-1 0 0 0,-1 1 0 0 0,1 0 0 0 0,-1-1 0 0 0,1 1-1 0 0,-1-1 1 0 0,1 1 0 0 0,-1-1 0 0 0,1 1 0 0 0,-1-1 0 0 0,1 1-1 0 0,-1-1 1 0 0,1 0 0 0 0,-1 1 0 0 0,0-1 0 0 0,1 0 0 0 0,-1 1-1 0 0,0-1 1 0 0,1 0 0 0 0,-1 0 0 0 0,0 0 0 0 0,1 0 0 0 0,-1 1-1 0 0,0-1 1 0 0,0 0 0 0 0,1 0 0 0 0,-1 0 0 0 0,0-1 0 0 0,1 1-1 0 0,-1 0 1 0 0,0 0 0 0 0,1 0 0 0 0,-1 0 0 0 0,0-1 0 0 0,1 1-1 0 0,-1 0 1 0 0,0-1 0 0 0,1 1 0 0 0,-1-1-50 0 0,-58-38 707 0 0,-36-61-1611 0 0,63 52-6759 0 0,27 38 1721 0 0,1 2-1558 0 0</inkml:trace>
  <inkml:trace contextRef="#ctx0" brushRef="#br0" timeOffset="2381.938">1119 67 0 0 0,'0'0'281'0'0,"0"0"484"0"0,0 0 405 0 0,0 0 304 0 0,0 0 97 0 0,0 0-137 0 0,0 0-227 0 0,0 0-176 0 0,0 0-129 0 0,0 0-80 0 0,0 0-23 0 0,0 0-15 0 0,15 0-12 0 0,118 0 2166 0 0,63-11-267 0 0,-137 7-3895 0 0,-52 4-435 0 0,-6 0-2937 0 0,-1 0-4242 0 0,0 0 6534 0 0</inkml:trace>
  <inkml:trace contextRef="#ctx0" brushRef="#br0" timeOffset="2625.971">1206 240 7098 0 0,'0'0'1421'0'0,"0"0"-591"0"0,0 0-254 0 0,0 0 151 0 0,0 0 266 0 0,0 0 183 0 0,0 0 3 0 0,0 0-73 0 0,0 0-143 0 0,0 0-159 0 0,0 0-92 0 0,0 0-97 0 0,21 5-78 0 0,70 17-73 0 0,31-19 347 0 0,-90-8-729 0 0,62-5-122 0 0,-40 4-1898 0 0,0 1-5744 0 0,-36 4-2752 0 0</inkml:trace>
</inkml:ink>
</file>

<file path=ppt/ink/ink1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8.3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43 158 3441 0 0,'0'0'879'0'0,"0"0"-166"0"0,0 0-3 0 0,0 0 183 0 0,0 0 190 0 0,0 0 37 0 0,0 0-249 0 0,0 0-331 0 0,0 0-237 0 0,0 0-102 0 0,0 0 27 0 0,0 8 66 0 0,2 33 249 0 0,1 15 323 0 0,-2 1-1 0 0,-3 0 1 0 0,-9 55-866 0 0,-2 27 726 0 0,12-139-675 0 0,1 0 1 0 0,0 0-1 0 0,-1-1 1 0 0,1 1-1 0 0,0 0 0 0 0,-1 0 1 0 0,1 0-1 0 0,0 0 1 0 0,-1 0-1 0 0,1 0 1 0 0,0-1-1 0 0,-1 1 0 0 0,1 0 1 0 0,-1 0-1 0 0,1 0 1 0 0,0 0-1 0 0,-1 0 1 0 0,1 0-1 0 0,0 0 0 0 0,-1 1 1 0 0,1-1-1 0 0,-1 0 1 0 0,1 0-1 0 0,0 0 0 0 0,-1 0 1 0 0,1 0-1 0 0,0 0 1 0 0,-1 1-1 0 0,1-1 1 0 0,0 0-1 0 0,-1 0 0 0 0,1 1 1 0 0,0-1-1 0 0,0 0 1 0 0,-1 0-1 0 0,1 1 1 0 0,0-1-1 0 0,0 0 0 0 0,0 1 1 0 0,-1-1-1 0 0,1 0 1 0 0,0 1-1 0 0,0-1 0 0 0,0 0 1 0 0,0 1-1 0 0,0-1 1 0 0,0 0-1 0 0,-1 1 1 0 0,1-1-1 0 0,0 1 0 0 0,0-1 1 0 0,0 0-1 0 0,0 1 1 0 0,0-1-1 0 0,1 1 1 0 0,-1-1-1 0 0,0 0 0 0 0,0 1 1 0 0,0-1-1 0 0,0 0 1 0 0,0 1-1 0 0,0-1-51 0 0,-7-32 2952 0 0,6 26-3550 0 0,0-20 658 0 0,1 0 0 0 0,1 0 0 0 0,2 0-1 0 0,0 1 1 0 0,2-1 0 0 0,1 1 0 0 0,0 0 0 0 0,2 0-1 0 0,1 1 1 0 0,1 0 0 0 0,1 1 0 0 0,1 0-1 0 0,1 0 1 0 0,1 2 0 0 0,1-1 0 0 0,13-13-60 0 0,-20 23-4 0 0,1-1 1 0 0,0 2-1 0 0,1-1 1 0 0,0 1 0 0 0,1 1-1 0 0,0 0 1 0 0,0 1-1 0 0,1 0 1 0 0,12-7 3 0 0,-22 15-34 0 0,0 1 0 0 0,0 0 0 0 0,0-1 0 0 0,0 1 0 0 0,0 0 0 0 0,0 1 0 0 0,0-1 0 0 0,0 0 0 0 0,0 0 0 0 0,0 1 0 0 0,0-1 0 0 0,0 1-1 0 0,0 0 1 0 0,0 0 0 0 0,0-1 0 0 0,-1 1 0 0 0,1 0 0 0 0,0 1 0 0 0,-1-1 0 0 0,1 0 0 0 0,0 0 0 0 0,-1 1 0 0 0,0-1 0 0 0,1 1 0 0 0,-1-1 0 0 0,0 1 0 0 0,0-1 0 0 0,0 1 0 0 0,0 0 0 0 0,0 0 0 0 0,0 0 0 0 0,0-1 0 0 0,-1 1 0 0 0,1 0 0 0 0,0 0 0 0 0,-1 0 0 0 0,0 0 0 0 0,0 0 0 0 0,1 0 0 0 0,-1 0-1 0 0,0 0 1 0 0,0 0 0 0 0,-1 0 0 0 0,1 0 0 0 0,0 0 0 0 0,-1 0 0 0 0,1 0 34 0 0,5 24-419 0 0,27 29-4020 0 0,3-34-7524 0 0,-30-20 8774 0 0</inkml:trace>
  <inkml:trace contextRef="#ctx0" brushRef="#br0" timeOffset="832.971">507 419 1648 0 0,'0'0'1727'0'0,"0"0"-398"0"0,0 0 31 0 0,0 0 232 0 0,0 0 135 0 0,0 0-10 0 0,0 0-130 0 0,0 0-192 0 0,0 0-159 0 0,0 0-144 0 0,0 0-176 0 0,0 0-133 0 0,0 0-99 0 0,29 1-100 0 0,90 2-71 0 0,-57-22 158 0 0,-53 11-540 0 0,5-2-46 0 0,-1-1 0 0 0,0-1 0 0 0,0 0-1 0 0,-1-1 1 0 0,-1 0 0 0 0,0-1 0 0 0,-1 0 0 0 0,0-1-1 0 0,-1 0 1 0 0,-1-1 0 0 0,0 0 0 0 0,-2 0-1 0 0,1 0 1 0 0,-2-1 0 0 0,0 0 0 0 0,0-4-85 0 0,-5 20-42 0 0,1 0 1 0 0,-1 1 0 0 0,1-1-1 0 0,-1 0 1 0 0,0 0 0 0 0,1 1 0 0 0,-1-1-1 0 0,0 0 1 0 0,0 0 0 0 0,0 0-1 0 0,1 0 1 0 0,-1 0 0 0 0,0 1-1 0 0,0-1 1 0 0,0 0 0 0 0,0 0-1 0 0,-1 0 1 0 0,1 0 0 0 0,0 0 0 0 0,0 1-1 0 0,0-1 1 0 0,-1 0 0 0 0,1 0-1 0 0,0 0 1 0 0,-1 1 0 0 0,1-1-1 0 0,0 0 1 0 0,-1 0 0 0 0,1 1-1 0 0,-1-1 1 0 0,0 0 0 0 0,1 1 0 0 0,-1-1-1 0 0,1 1 1 0 0,-1-1 0 0 0,0 1-1 0 0,0-1 1 0 0,1 1 0 0 0,-1-1-1 0 0,0 1 1 0 0,0 0 0 0 0,1-1-1 0 0,-1 1 1 0 0,0 0 0 0 0,0 0-1 0 0,0-1 1 0 0,0 1 0 0 0,1 0 0 0 0,-1 0-1 0 0,0 0 1 0 0,0 0 0 0 0,0 0-1 0 0,0 0 1 0 0,0 0 0 0 0,1 1-1 0 0,-1-1 1 0 0,0 0 0 0 0,0 0-1 0 0,0 1 1 0 0,0-1 41 0 0,-48 29-2060 0 0,41-23 2075 0 0,0 0-1 0 0,1 0 1 0 0,-1 1-1 0 0,1 0 1 0 0,0 0-1 0 0,1 1 0 0 0,0 0 1 0 0,0 0-1 0 0,1 1 1 0 0,0-1-1 0 0,0 1 1 0 0,1 0-1 0 0,0 0 0 0 0,1 1 1 0 0,0-1-1 0 0,0 1 1 0 0,1-1-1 0 0,0 1 1 0 0,1 0-1 0 0,0 0 0 0 0,0 0 1 0 0,1 3-15 0 0,4-7 69 0 0,-1 0 1 0 0,1-1-1 0 0,0 1 1 0 0,0-1 0 0 0,1 0-1 0 0,-1 0 1 0 0,1-1-1 0 0,0 0 1 0 0,0 1-1 0 0,1-2 1 0 0,-1 1 0 0 0,1-1-1 0 0,0 1 1 0 0,0-2-1 0 0,0 1 1 0 0,0-1-1 0 0,0 0 1 0 0,1 0-1 0 0,-1 0 1 0 0,1-1 0 0 0,-1 0-1 0 0,1 0 1 0 0,-1-1-1 0 0,1 0 1 0 0,2 0-70 0 0,6 2 152 0 0,0-1 0 0 0,0-1 0 0 0,0 0 0 0 0,0-1 0 0 0,0 0 0 0 0,0-1-1 0 0,0-1 1 0 0,0 0 0 0 0,0-1 0 0 0,-1-1 0 0 0,0 0 0 0 0,0-1 0 0 0,0-1 0 0 0,-1 0 0 0 0,0-1 0 0 0,3-2-152 0 0,5-6 6 0 0,0 0 1 0 0,-1-1-1 0 0,-1-1 0 0 0,0-1 1 0 0,-2-1-1 0 0,0-1 0 0 0,-1 0 1 0 0,0-4-7 0 0,-15 25-32 0 0,0 0 0 0 0,0-1 0 0 0,0 1 1 0 0,-1-1-1 0 0,1 0 0 0 0,0 1 0 0 0,0-1 1 0 0,-1 1-1 0 0,1-1 0 0 0,-1 0 0 0 0,1 0 0 0 0,-1 1 1 0 0,1-1-1 0 0,-1 0 0 0 0,1 0 0 0 0,-1 0 1 0 0,1 0-1 0 0,-1 1 0 0 0,0-1 0 0 0,0 0 1 0 0,1 0-1 0 0,-1 0 0 0 0,0 0 0 0 0,0 0 0 0 0,0 0 1 0 0,0 0-1 0 0,0 0 0 0 0,0 0 0 0 0,0 0 1 0 0,-1 1-1 0 0,1-1 0 0 0,0 0 0 0 0,0 0 1 0 0,-1 0-1 0 0,1 0 0 0 0,-1 0 0 0 0,1 1 1 0 0,0-1-1 0 0,-1 0 0 0 0,0 0 0 0 0,1 0 0 0 0,-1 1 1 0 0,1-1-1 0 0,-1 0 0 0 0,0 1 0 0 0,1-1 1 0 0,-1 1-1 0 0,0-1 0 0 0,0 1 0 0 0,0-1 1 0 0,1 1-1 0 0,-1-1 0 0 0,0 1 0 0 0,0 0 0 0 0,0 0 1 0 0,0-1-1 0 0,0 1 0 0 0,0 0 0 0 0,0 0 1 0 0,1 0-1 0 0,-1 0 0 0 0,0 0 0 0 0,0 0 1 0 0,0 0-1 0 0,0 0 0 0 0,0 0 0 0 0,0 1 32 0 0,-5 1-107 0 0,1 1 0 0 0,0 0 0 0 0,0 1 0 0 0,0-1 0 0 0,0 1 0 0 0,0 0 0 0 0,1 0 0 0 0,-1 1 0 0 0,1-1 0 0 0,0 1-1 0 0,1 0 1 0 0,-1 0 0 0 0,1 0 0 0 0,0 1 107 0 0,0-3 1 0 0,0 0 0 0 0,0 1 0 0 0,0 0 0 0 0,1 0 0 0 0,-1 0 0 0 0,1 0 0 0 0,0 0 0 0 0,0 0 0 0 0,0 1 0 0 0,1-1 0 0 0,0 0 0 0 0,0 1 0 0 0,0-1 0 0 0,0 1 0 0 0,0 0 0 0 0,1-1 0 0 0,0 1 0 0 0,0 0 0 0 0,0-1 0 0 0,1 1 0 0 0,0-1 0 0 0,0 1 0 0 0,0 0 0 0 0,0-1 0 0 0,1 0 0 0 0,-1 1 0 0 0,1-1 0 0 0,0 0 0 0 0,0 0 0 0 0,1 0 0 0 0,-1 0 0 0 0,1 0 0 0 0,0-1 0 0 0,0 1 0 0 0,0-1-1 0 0,1 0 1 0 0,-1 1 0 0 0,1-2 0 0 0,0 1 0 0 0,0 0 0 0 0,0-1 0 0 0,0 0 0 0 0,0 0 0 0 0,0 0 0 0 0,1 0-1 0 0,7 2 140 0 0,1-1-1 0 0,0-1 0 0 0,1 0 1 0 0,-1 0-1 0 0,0-1 0 0 0,0-1 1 0 0,1 0-1 0 0,-1-1 1 0 0,0-1-1 0 0,0 0 0 0 0,0 0 1 0 0,0-2-1 0 0,0 1 0 0 0,0-2 1 0 0,-1 1-1 0 0,0-2 0 0 0,0 0 1 0 0,0 0-1 0 0,5-5-139 0 0,9-7 135 0 0,0-1-1 0 0,-1-1 1 0 0,-1-2 0 0 0,-1 0-1 0 0,-1-2 1 0 0,-1 0-1 0 0,10-16-134 0 0,-26 33-6 0 0,1-1 0 0 0,-2 0-1 0 0,1 0 1 0 0,-1 0 0 0 0,0 0-1 0 0,-1-1 1 0 0,0 0 0 0 0,0 0-1 0 0,-1 1 1 0 0,0-1 0 0 0,-1-1-1 0 0,0 1 1 0 0,0 0 0 0 0,-1 0-1 0 0,0 0 1 0 0,-1-8 6 0 0,0 16-20 0 0,0 0 1 0 0,0 0-1 0 0,-1 0 0 0 0,1 0 1 0 0,0 1-1 0 0,0-1 0 0 0,0 0 1 0 0,0 1-1 0 0,-1-1 0 0 0,1 1 0 0 0,0-1 1 0 0,-1 1-1 0 0,1 0 0 0 0,0-1 1 0 0,-1 1-1 0 0,1 0 0 0 0,-1 0 1 0 0,1 0-1 0 0,0 0 0 0 0,-1 0 1 0 0,1 0-1 0 0,-1 1 0 0 0,1-1 1 0 0,0 0-1 0 0,-1 1 0 0 0,1-1 1 0 0,0 1-1 0 0,0-1 0 0 0,-1 1 0 0 0,1-1 1 0 0,0 1-1 0 0,0 0 0 0 0,0 0 1 0 0,0 0-1 0 0,0 0 0 0 0,0 0 1 0 0,0 0-1 0 0,0 0 0 0 0,0 0 1 0 0,0 0-1 0 0,0 0 0 0 0,1 0 1 0 0,-1 0-1 0 0,0 1 0 0 0,1-1 1 0 0,-1 1 18 0 0,-13 14-17 0 0,0 1 0 0 0,1 1-1 0 0,1 1 1 0 0,0-1-1 0 0,2 2 1 0 0,0 0-1 0 0,1 0 1 0 0,1 0-1 0 0,1 1 1 0 0,1 0-1 0 0,1 1 1 0 0,1 0-1 0 0,-2 19 19 0 0,7-33 1 0 0,0-1-1 0 0,0 0 1 0 0,1 0-1 0 0,-1 0 0 0 0,2 0 1 0 0,-1-1-1 0 0,1 1 1 0 0,0 0-1 0 0,0-1 0 0 0,1 0 1 0 0,0 0-1 0 0,0 0 1 0 0,0 0-1 0 0,1-1 0 0 0,0 1 1 0 0,0-1-1 0 0,0 0 1 0 0,1-1-1 0 0,-1 1 0 0 0,2-1 0 0 0,60 39-2148 0 0,-1-13-6965 0 0,-54-26-442 0 0</inkml:trace>
</inkml:ink>
</file>

<file path=ppt/ink/ink1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14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765 468 0 0 0,'0'0'786'0'0,"0"0"36"0"0,0 0 24 0 0,0 0 74 0 0,0 0 123 0 0,0 0 141 0 0,0 0 126 0 0,0 0 34 0 0,0 0-49 0 0,7 12-80 0 0,19 37-117 0 0,-16 29 1371 0 0,38 221-623 0 0,-17-226-1723 0 0,-30-73-29 0 0,0 1 0 0 0,0-1 1 0 0,-1 0-1 0 0,1 0 0 0 0,0 0 0 0 0,0 0 1 0 0,0 0-1 0 0,0 0 0 0 0,0 0 1 0 0,-1 0-1 0 0,1 0 0 0 0,0-1 0 0 0,0 1 1 0 0,0 0-1 0 0,0 0 0 0 0,-1-1 0 0 0,1 1 1 0 0,0-1-1 0 0,0 1 0 0 0,-1-1 0 0 0,1 1 1 0 0,0-1-1 0 0,-1 1 0 0 0,1-1 1 0 0,0 1-1 0 0,-1-1 0 0 0,1 0 0 0 0,-1 1 1 0 0,1-1-1 0 0,-1 0 0 0 0,1 0 0 0 0,-1 1 1 0 0,0-1-1 0 0,1 0 0 0 0,-1 0 1 0 0,0 0-1 0 0,0 0 0 0 0,1 1 0 0 0,-1-1 1 0 0,0 0-1 0 0,0 0 0 0 0,0 0 0 0 0,0 0 1 0 0,0 0-1 0 0,0 0-94 0 0,1-3-5 0 0,68-162 1809 0 0,-67 162-1791 0 0,47-99-42 0 0,-3-2 0 0 0,-6-3 1 0 0,-3-5 28 0 0,-26 33-2769 0 0,-11 79 909 0 0,0 1-2001 0 0,0 5 1004 0 0,-1 3-2282 0 0,-1-3-644 0 0</inkml:trace>
  <inkml:trace contextRef="#ctx0" brushRef="#br0" timeOffset="302.835">1200 788 8178 0 0,'0'0'1561'0'0,"0"0"-586"0"0,0 0-276 0 0,0 0 188 0 0,0 0 201 0 0,0 0 71 0 0,0 0-160 0 0,0 0-264 0 0,0 0-212 0 0,0 0-142 0 0,0 0-76 0 0,0 0-54 0 0,-4 31-43 0 0,-9 96-42 0 0,6 65 538 0 0,-2-148-811 0 0,8-41-1158 0 0,1-8-6894 0 0,1 0 3417 0 0,-1 1 196 0 0</inkml:trace>
  <inkml:trace contextRef="#ctx0" brushRef="#br0" timeOffset="784.36">1130 759 3465 0 0,'0'0'1579'0'0,"0"0"-192"0"0,0 0-67 0 0,0 0 67 0 0,0 0-51 0 0,0 0-213 0 0,0 0-253 0 0,0 0-186 0 0,0 0-80 0 0,0 0-17 0 0,0 0-22 0 0,0 0-2 0 0,17-1 16 0 0,116-9 1148 0 0,-10 6-167 0 0,-121 5-1537 0 0,-1 1 0 0 0,0-1 0 0 0,0 1 0 0 0,0-1 0 0 0,0 1-1 0 0,0-1 1 0 0,0 1 0 0 0,0 0 0 0 0,0-1 0 0 0,-1 1 0 0 0,1 0 0 0 0,0 0 0 0 0,-1-1 0 0 0,0 1-1 0 0,1 0 1 0 0,-1 0 0 0 0,0 0 0 0 0,0 0 0 0 0,0 0 0 0 0,0-1 0 0 0,0 1 0 0 0,-1 0 0 0 0,1 0-1 0 0,0 0 1 0 0,-1 0 0 0 0,1-1 0 0 0,-1 1 0 0 0,0 0 0 0 0,0 0 0 0 0,0-1 0 0 0,0 2-23 0 0,-80 125 738 0 0,81-125-751 0 0,-1 0 0 0 0,1 0 0 0 0,0 1 0 0 0,0-1 1 0 0,0 0-1 0 0,0 0 0 0 0,0 1 0 0 0,1-1 0 0 0,0 0 0 0 0,-1 0 0 0 0,1 0 0 0 0,0 0 0 0 0,1 0 0 0 0,-1 0 0 0 0,0 0 0 0 0,1 0 0 0 0,0 0 0 0 0,0-1 0 0 0,0 1 0 0 0,0 0 0 0 0,0-1 0 0 0,0 0 0 0 0,0 1 0 0 0,1-1 0 0 0,-1 0 0 0 0,1 0 0 0 0,0-1 0 0 0,0 1 13 0 0,10 10-1 0 0,10 8 23 0 0,-20-18-16 0 0,0 0-1 0 0,0 0 1 0 0,0 0 0 0 0,0 1-1 0 0,0-1 1 0 0,-1 1 0 0 0,0-1 0 0 0,1 1-1 0 0,-1 0 1 0 0,0 0 0 0 0,0 0-1 0 0,0 0 1 0 0,-1 0 0 0 0,1 1-1 0 0,-1-1 1 0 0,0 0 0 0 0,0 1-1 0 0,0-1 1 0 0,0 1 0 0 0,0-1-1 0 0,-1 1 1 0 0,1 1-6 0 0,-1-2 23 0 0,0 1 0 0 0,0 0 0 0 0,0-1 0 0 0,-1 1-1 0 0,1 0 1 0 0,-1-1 0 0 0,0 1 0 0 0,0-1 0 0 0,0 1 0 0 0,0-1 0 0 0,0 0 0 0 0,-1 1 0 0 0,0-1-1 0 0,0 0 1 0 0,0 0 0 0 0,0 0 0 0 0,0 0 0 0 0,0 0 0 0 0,-1 0 0 0 0,1-1 0 0 0,-1 1 0 0 0,0-1-1 0 0,0 0 1 0 0,0 0 0 0 0,-2 1-23 0 0,-4 3-81 0 0,0 0-1 0 0,0-1 1 0 0,-1 0 0 0 0,1-1-1 0 0,-1 0 1 0 0,0 0 0 0 0,0-1-1 0 0,0-1 1 0 0,-1 0 0 0 0,1 0-1 0 0,-1-1 1 0 0,1 0 0 0 0,-1-1-1 0 0,0 0 1 0 0,1 0 0 0 0,-8-2 81 0 0,-20-14-3970 0 0,16 0-4939 0 0,15 8 1950 0 0</inkml:trace>
  <inkml:trace contextRef="#ctx0" brushRef="#br0" timeOffset="-867.068">379 501 0 0 0,'0'0'990'0'0,"0"0"386"0"0,0 0 287 0 0,0 0 107 0 0,0 0-81 0 0,0 0-151 0 0,0 0-182 0 0,0 0-165 0 0,0 0-127 0 0,2-10-85 0 0,9-32-67 0 0,-12 41-778 0 0,1-1 0 0 0,-1 1 0 0 0,0 0 0 0 0,1-1 0 0 0,-1 1 0 0 0,0 0 0 0 0,0 0 0 0 0,0 0 0 0 0,0 0 1 0 0,0 0-1 0 0,0 0 0 0 0,0 0 0 0 0,-1 0 0 0 0,1 0 0 0 0,0 0 0 0 0,-1 1 0 0 0,1-1 0 0 0,0 0 0 0 0,-1 1 0 0 0,1-1 0 0 0,0 1 0 0 0,-1 0 0 0 0,1-1 0 0 0,-1 1 0 0 0,1 0 0 0 0,-1 0 0 0 0,1 0 0 0 0,-1 0 0 0 0,1 0 0 0 0,-1 0 0 0 0,0 1-134 0 0,-15 0 117 0 0,1 2 0 0 0,-1 0 1 0 0,1 1-1 0 0,0 1 1 0 0,0 1-1 0 0,0 0 1 0 0,1 0-1 0 0,0 2 0 0 0,-8 5-117 0 0,-29 13 169 0 0,-68 35 255 0 0,119-60-427 0 0,0-1 0 0 0,0 0 0 0 0,1 1 0 0 0,-1-1 0 0 0,0 1 0 0 0,0-1 0 0 0,1 1-1 0 0,-1-1 1 0 0,1 1 0 0 0,-1-1 0 0 0,0 1 0 0 0,1 0 0 0 0,-1-1 0 0 0,1 1 0 0 0,-1 0-1 0 0,1-1 1 0 0,0 1 0 0 0,-1 0 0 0 0,1 0 0 0 0,0-1 0 0 0,-1 1 0 0 0,1 0 0 0 0,0 0-1 0 0,0 0 1 0 0,0-1 0 0 0,0 1 0 0 0,0 0 0 0 0,0 0 0 0 0,0 0 0 0 0,0 0 0 0 0,0-1 0 0 0,0 1-1 0 0,0 0 1 0 0,0 0 0 0 0,1 0 0 0 0,-1-1 0 0 0,0 1 0 0 0,1 0 0 0 0,-1 0 0 0 0,0-1-1 0 0,1 1 1 0 0,-1 0 0 0 0,1-1 0 0 0,-1 1 0 0 0,1 0 0 0 0,0-1 0 0 0,-1 1 0 0 0,1-1 0 0 0,-1 1-1 0 0,1-1 1 0 0,0 1 0 0 0,0-1 0 0 0,-1 1 3 0 0,42 16 47 0 0,127 5 431 0 0,-168-22-476 0 0,1 0-1 0 0,-1 0 1 0 0,0 0-1 0 0,0 0 1 0 0,1 1-1 0 0,-1-1 1 0 0,0 0-1 0 0,0 1 1 0 0,0-1-1 0 0,1 0 0 0 0,-1 1 1 0 0,0-1-1 0 0,0 1 1 0 0,0 0-1 0 0,0-1 1 0 0,0 1-1 0 0,0 0 1 0 0,0 0-1 0 0,0 0 1 0 0,0-1-1 0 0,-1 1 0 0 0,1 0 1 0 0,0 0-1 0 0,0 0 1 0 0,-1 0-1 0 0,1 1 1 0 0,-1-1-1 0 0,1 0 1 0 0,-1 0-1 0 0,1 0 1 0 0,-1 0-1 0 0,0 1 1 0 0,1-1-1 0 0,-1 0 0 0 0,0 0 1 0 0,0 0-1 0 0,0 1 1 0 0,0-1-1 0 0,0 0 1 0 0,0 0-1 0 0,0 1 1 0 0,-1-1-1 0 0,1 0 1 0 0,0 0-1 0 0,-1 0 0 0 0,1 1 1 0 0,-1-1-1 0 0,1 0-1 0 0,-38 53 230 0 0,-1-18-146 0 0,23-24-70 0 0,1 1 1 0 0,0 1-1 0 0,1 0 1 0 0,0 1-1 0 0,1 1 1 0 0,1 0-1 0 0,1 1 1 0 0,0 0-1 0 0,1 1 1 0 0,-4 11-15 0 0,13-27 2 0 0,0 1 0 0 0,1 0 0 0 0,-1-1 0 0 0,1 1 0 0 0,0 0 0 0 0,0 0 0 0 0,0 0 0 0 0,0-1 0 0 0,0 1 0 0 0,0 0 0 0 0,1 0 0 0 0,-1-1 0 0 0,1 1 0 0 0,0 0 0 0 0,0-1 0 0 0,0 1 0 0 0,0-1 0 0 0,1 1 0 0 0,-1-1 0 0 0,1 0 0 0 0,-1 1 0 0 0,1-1 0 0 0,0 0 0 0 0,0 0 0 0 0,0 0 0 0 0,0 0 0 0 0,0-1 0 0 0,0 1 0 0 0,0 0 0 0 0,1-1 0 0 0,-1 1 0 0 0,0-1 0 0 0,1 0 0 0 0,0 0 0 0 0,1 1-2 0 0,96 23 168 0 0,-23-33-1341 0 0,-45-32-6474 0 0,-25 15-452 0 0,-6 17 3559 0 0</inkml:trace>
  <inkml:trace contextRef="#ctx0" brushRef="#br0" timeOffset="-531.171">69 280 2377 0 0,'0'0'621'0'0,"0"0"-122"0"0,0 0 90 0 0,0 0 350 0 0,0 0 455 0 0,0 0 233 0 0,0 0-67 0 0,0 0-173 0 0,0 0-225 0 0,0 0-189 0 0,0 0-125 0 0,0 0-100 0 0,11 35-55 0 0,35 109-63 0 0,3 39 1396 0 0,-32-25-1270 0 0,-7 1 1 0 0,-8 88-757 0 0,-2-223 6 0 0,2 108-791 0 0,6-105-1169 0 0,-4-19-1381 0 0,0-2-3678 0 0,-2-6 508 0 0</inkml:trace>
  <inkml:trace contextRef="#ctx0" brushRef="#br0" timeOffset="2420.965">609 240 0 0 0,'0'0'127'0'0,"0"0"438"0"0,0 0 223 0 0,0 0 60 0 0,0 0 6 0 0,0 0-16 0 0,0 0-22 0 0,0 0 13 0 0,0 0 38 0 0,4-11 23 0 0,15-33 11 0 0,7 32 3165 0 0,-21 12-3347 0 0,110 12 3990 0 0,150-20-2610 0 0,-145-3-1743 0 0,-121 9-253 0 0,1 0 0 0 0,-1 0 0 0 0,1 0 0 0 0,-1 1 0 0 0,0-1 0 0 0,0 0 0 0 0,0 0 0 0 0,0 0 0 0 0,0 1 0 0 0,0-1 0 0 0,0 1 0 0 0,-1-1 0 0 0,1 1 0 0 0,-1-1 0 0 0,1 1 0 0 0,-1 0 0 0 0,1-1 0 0 0,-1 1-1 0 0,0 0 1 0 0,1 0 0 0 0,-1 0 0 0 0,0 1 0 0 0,0-1 0 0 0,0 0 0 0 0,-1 0-103 0 0,-82-47 16 0 0,-14-3-6 0 0,99 51-48 0 0,-1 0 1 0 0,1 0 0 0 0,-1 0-1 0 0,1 0 1 0 0,-1 0 0 0 0,1 0 0 0 0,-1 0-1 0 0,1-1 1 0 0,-1 1 0 0 0,1 0-1 0 0,0 0 1 0 0,-1-1 0 0 0,1 1 0 0 0,-1 0-1 0 0,1-1 1 0 0,0 1 0 0 0,-1 0 0 0 0,1-1-1 0 0,0 1 1 0 0,-1 0 0 0 0,1-1-1 0 0,0 1 1 0 0,0-1 0 0 0,-1 1 0 0 0,1-1-1 0 0,0 1 1 0 0,0-1 0 0 0,0 1-1 0 0,0-1 1 0 0,0 1 0 0 0,0-1 0 0 0,-1 1-1 0 0,1-1 1 0 0,0 1 0 0 0,0-1-1 0 0,1 1 1 0 0,-1-1 0 0 0,0 1 0 0 0,0-1-1 0 0,0 1 1 0 0,0 0 0 0 0,0-1 0 0 0,0 1-1 0 0,1-1 1 0 0,-1 1 0 0 0,0-1-1 0 0,0 1 1 0 0,1-1 0 0 0,-1 1 0 0 0,0 0-1 0 0,1-1 1 0 0,-1 1 0 0 0,0 0-1 0 0,1-1 1 0 0,-1 1 0 0 0,0 0 0 0 0,1-1-1 0 0,-1 1 1 0 0,1 0 0 0 0,-1 0-1 0 0,1 0 1 0 0,-1-1 0 0 0,1 1 0 0 0,-1 0-1 0 0,1 0 1 0 0,-1 0 0 0 0,1 0 0 0 0,-1 0-1 0 0,1 0 1 0 0,-1 0 37 0 0,41-7-4605 0 0,4 6-4909 0 0,-29 1 3371 0 0</inkml:trace>
  <inkml:trace contextRef="#ctx0" brushRef="#br0" timeOffset="2836.641">1535 442 5465 0 0,'0'0'963'0'0,"0"0"-140"0"0,0 0 189 0 0,0 0 358 0 0,0 0 201 0 0,0 0-119 0 0,0 0-346 0 0,0 0-337 0 0,0 0-227 0 0,0 0-81 0 0,0 0 4 0 0,0 0 33 0 0,8 1 58 0 0,3 0-363 0 0,27 2 508 0 0,1-1-1 0 0,0-2 1 0 0,0-1-1 0 0,-1-3 0 0 0,6-1-700 0 0,246-47-78 0 0,-263 48-376 0 0,10-2-826 0 0,-13 5-3077 0 0,-23 1 1545 0 0,-2 0-2154 0 0,-4 1 2058 0 0,-2 2-985 0 0</inkml:trace>
  <inkml:trace contextRef="#ctx0" brushRef="#br0" timeOffset="3036.965">1647 671 5993 0 0,'0'0'1093'0'0,"0"0"29"0"0,0 0 357 0 0,0 0 286 0 0,0 0-38 0 0,0 0-331 0 0,0 0-382 0 0,0 0-296 0 0,0 0-236 0 0,34 1-181 0 0,107 3-118 0 0,-8-18-155 0 0,-90 4-309 0 0,61-11-2343 0 0,-35 6-3413 0 0,-54 11 3689 0 0,6 0-3663 0 0</inkml:trace>
  <inkml:trace contextRef="#ctx0" brushRef="#br0" timeOffset="3337.213">2606 295 4785 0 0,'0'0'1332'0'0,"0"0"-121"0"0,0 0 75 0 0,0 0 98 0 0,0 0-26 0 0,0 0-185 0 0,0 0-304 0 0,0 0-267 0 0,0 0-172 0 0,0 0-120 0 0,-33 18-48 0 0,-103 58-14 0 0,131-74-223 0 0,0 0 0 0 0,1 1-1 0 0,-1 0 1 0 0,1 0 0 0 0,-1 0 0 0 0,1 1 0 0 0,0-1-1 0 0,0 1 1 0 0,1 0 0 0 0,-1 0 0 0 0,1 0 0 0 0,0 0-1 0 0,0 1 1 0 0,0 0 0 0 0,0 0-25 0 0,-3 6 79 0 0,1 0-6 0 0,-1 0 1 0 0,1 0-1 0 0,1 0 1 0 0,0 1 0 0 0,1-1-1 0 0,0 1 1 0 0,1 0-1 0 0,0 0 1 0 0,0 12-74 0 0,2-19 34 0 0,0-1 0 0 0,0 1-1 0 0,0 0 1 0 0,1 0 0 0 0,0 0 0 0 0,0-1 0 0 0,0 1 0 0 0,0 0 0 0 0,1-1-1 0 0,-1 1 1 0 0,1-1 0 0 0,1 1 0 0 0,-1-1 0 0 0,0 0 0 0 0,1 0-1 0 0,0 0 1 0 0,0 0 0 0 0,0-1 0 0 0,0 1 0 0 0,1-1 0 0 0,0 0-1 0 0,-1 0 1 0 0,1 0 0 0 0,0 0 0 0 0,5 2-34 0 0,2-1 210 0 0,0 0-1 0 0,0 0 1 0 0,1-1-1 0 0,-1-1 1 0 0,1 1-1 0 0,0-2 1 0 0,0 0 0 0 0,-1 0-1 0 0,1-1 1 0 0,0-1-1 0 0,0 0 1 0 0,0 0-1 0 0,-1-1 1 0 0,1-1 0 0 0,0 0-1 0 0,-1-1 1 0 0,0 0-1 0 0,0 0 1 0 0,0-1-1 0 0,-1-1 1 0 0,1 0 0 0 0,-1 0-1 0 0,-1-1 1 0 0,1 0-1 0 0,-1-1 1 0 0,1-1-210 0 0,-2 1 1 0 0,0 0 0 0 0,0 0-1 0 0,-1 0 1 0 0,0-1 0 0 0,0 0 0 0 0,-1-1 0 0 0,0 0 0 0 0,-1 1-1 0 0,0-2 1 0 0,-1 1 0 0 0,0 0 0 0 0,-1-1 0 0 0,0 0 0 0 0,0 0-1 0 0,-1 0 1 0 0,-1 0 0 0 0,0 0 0 0 0,0-2-1 0 0,-22-92-5165 0 0,-22 49-7115 0 0,30 47 7052 0 0</inkml:trace>
  <inkml:trace contextRef="#ctx0" brushRef="#br0" timeOffset="3703.092">2269 299 0 0 0,'0'0'1338'0'0,"0"0"379"0"0,0 0 165 0 0,0 0-92 0 0,0 0-261 0 0,0 0-248 0 0,0 0-181 0 0,0 0-55 0 0,0 0 5 0 0,0 0 44 0 0,-2 4 2240 0 0,115 54 2494 0 0,-31-13-4968 0 0,104 58-21 0 0,-26-13-569 0 0,37 18-3640 0 0,-170-97 714 0 0,-8-4-3292 0 0,-4-3-5395 0 0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7.2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7 960 0 0 0,'0'0'596'0'0,"0"0"147"0"0,0 0 52 0 0,0 0 32 0 0,0 0 53 0 0,-6 3 2072 0 0,43-57 2319 0 0,195-263-1886 0 0,53-66-2645 0 0,-144 182-389 0 0,-136 194-206 0 0,-5 7-166 0 0,1 1-1 0 0,-1-1 1 0 0,0 0-1 0 0,0 1 0 0 0,0-1 1 0 0,1 0-1 0 0,-1 1 1 0 0,0-1-1 0 0,0 0 0 0 0,1 0 1 0 0,-1 1-1 0 0,0-1 1 0 0,1 0-1 0 0,-1 0 0 0 0,0 0 1 0 0,1 1-1 0 0,-1-1 1 0 0,0 0-1 0 0,1 0 0 0 0,-1 0 1 0 0,0 0-1 0 0,1 0 1 0 0,-1 0-1 0 0,0 0 1 0 0,1 1-1 0 0,-1-1 0 0 0,1 0 1 0 0,-1 0-1 0 0,0-1 1 0 0,1 1-1 0 0,-1 0 0 0 0,0 0 1 0 0,1 0-1 0 0,-1 0 1 0 0,1 0-1 0 0,-1 0 0 0 0,0 0 1 0 0,1-1-1 0 0,-1 1 1 0 0,0 0-1 0 0,1 0 1 0 0,-1 0-1 0 0,0-1 0 0 0,1 1 22 0 0,8 144 175 0 0,37 282 477 0 0,-26 26-324 0 0,-20-453-282 0 0,0 1-1 0 0,-1 0 0 0 0,1 0 1 0 0,0-1-1 0 0,0 1 0 0 0,-1 0 0 0 0,1-1 1 0 0,0 1-1 0 0,0 0 0 0 0,-1 0 1 0 0,1 0-1 0 0,0-1 0 0 0,-1 1 1 0 0,1 0-1 0 0,0 0 0 0 0,-1 0 0 0 0,1 0 1 0 0,-1 0-1 0 0,1 0 0 0 0,0 0 1 0 0,-1-1-1 0 0,1 1 0 0 0,0 0 1 0 0,-1 0-1 0 0,1 0 0 0 0,0 0 1 0 0,-1 1-1 0 0,1-1 0 0 0,-1 0 0 0 0,1 0 1 0 0,0 0-1 0 0,-1 0 0 0 0,1 0 1 0 0,0 0-1 0 0,-1 1 0 0 0,1-1 1 0 0,0 0-1 0 0,-1 0 0 0 0,1 0 0 0 0,0 1 1 0 0,0-1-1 0 0,-1 0 0 0 0,1 0 1 0 0,0 1-1 0 0,0-1 0 0 0,-1 0 1 0 0,1 1-1 0 0,0-1 0 0 0,0 0 1 0 0,0 1-1 0 0,0-1 0 0 0,-1 0 0 0 0,1 1 1 0 0,0-1-1 0 0,0 0 0 0 0,0 1 1 0 0,0-1-1 0 0,0 1 0 0 0,0-1 1 0 0,0 0-1 0 0,0 1 0 0 0,0-1 1 0 0,0 0-1 0 0,0 1-45 0 0,-25-33 208 0 0,20 25-38 0 0,-55-73 161 0 0,37 44-325 0 0,-1 1-1 0 0,-2 1 1 0 0,-2 1-1 0 0,-1 2 1 0 0,-1 0-1 0 0,-1 2 1 0 0,-2 2 0 0 0,-1 1-1 0 0,-1 1 1 0 0,-1 2-1 0 0,-18-8-5 0 0,-45 7-748 0 0,95 23 566 0 0,1 1 1 0 0,0-1 0 0 0,-1 1 0 0 0,1 0 0 0 0,0 0 0 0 0,-1 0-1 0 0,1 1 1 0 0,0-1 0 0 0,0 1 0 0 0,-1 0 0 0 0,1 0 0 0 0,0 0 0 0 0,0 0-1 0 0,0 1 1 0 0,0-1 0 0 0,0 1 0 0 0,0 0 0 0 0,1 0 0 0 0,-1 0-1 0 0,0 0 1 0 0,1 0 0 0 0,0 0 0 0 0,-1 1 0 0 0,1-1 0 0 0,0 1-1 0 0,0 0 1 0 0,0-1 0 0 0,0 3 181 0 0,-8 38-7361 0 0,10-28-17 0 0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19.5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481 354 0 0 0,'61'-26'51'0'0,"-57"-1"8236"0"0,-22 14-6420 0 0,-17 8-1080 0 0,0 2 0 0 0,0 1-1 0 0,-1 2 1 0 0,1 1 0 0 0,0 2 0 0 0,-12 3-787 0 0,-57 27 993 0 0,104-33-990 0 0,-1 0-1 0 0,0 0 1 0 0,1 0-1 0 0,-1 0 1 0 0,1 0-1 0 0,-1 1 1 0 0,0-1-1 0 0,1 0 1 0 0,-1 0-1 0 0,1 1 1 0 0,-1-1-1 0 0,1 0 0 0 0,-1 1 1 0 0,1-1-1 0 0,-1 0 1 0 0,1 1-1 0 0,-1-1 1 0 0,1 1-1 0 0,-1-1 1 0 0,1 1-1 0 0,0-1 1 0 0,-1 1-1 0 0,1-1 1 0 0,0 1-1 0 0,-1 0 0 0 0,1-1 1 0 0,0 1-1 0 0,0-1 1 0 0,0 1-1 0 0,-1 0 1 0 0,1-1-1 0 0,0 1 1 0 0,0-1-1 0 0,0 1 1 0 0,0 0-1 0 0,0-1 1 0 0,0 1-1 0 0,0 0 1 0 0,0-1-1 0 0,1 1 0 0 0,-1-1 1 0 0,0 1-1 0 0,0 0 1 0 0,0-1-1 0 0,1 1 1 0 0,-1-1-1 0 0,0 1 1 0 0,1-1-1 0 0,-1 1 1 0 0,0-1-1 0 0,1 1 1 0 0,-1-1-1 0 0,1 1 0 0 0,-1-1 1 0 0,1 1-1 0 0,-1-1 1 0 0,1 0-1 0 0,-1 1 1 0 0,1-1-1 0 0,-1 0-2 0 0,38 23-105 0 0,-36-22 121 0 0,196 53-156 0 0,-141-37 79 0 0,-69 9 343 0 0,-125 47-23 0 0,-108 59 344 0 0,192-80-243 0 0,52-51-355 0 0,0 0 0 0 0,1 1 0 0 0,-1-1 0 0 0,0 1-1 0 0,0 0 1 0 0,1-1 0 0 0,-1 1 0 0 0,1-1 0 0 0,-1 1 0 0 0,1 0 0 0 0,0 0 0 0 0,0-1 0 0 0,0 1 0 0 0,0 0 0 0 0,0-1 0 0 0,0 1 0 0 0,0 0 0 0 0,0-1 0 0 0,1 1 0 0 0,-1 0 0 0 0,1-1 0 0 0,-1 1 0 0 0,1 0 0 0 0,0-1 0 0 0,-1 1 0 0 0,1-1 0 0 0,0 1 0 0 0,0-1 0 0 0,0 0 0 0 0,0 1 0 0 0,0-1 0 0 0,1 0 0 0 0,-1 0 0 0 0,0 1 0 0 0,1-1 0 0 0,-1 0-1 0 0,0 0 1 0 0,1-1 0 0 0,1 2-5 0 0,12 5 78 0 0,1 0-1 0 0,0-1 1 0 0,1 0-1 0 0,0-1 1 0 0,0-1-1 0 0,0-1 1 0 0,0-1 0 0 0,9 1-78 0 0,7 0-121 0 0,0 0 0 0 0,1-3 1 0 0,-1 0-1 0 0,0-3 1 0 0,0 0-1 0 0,0-2 1 0 0,0-2-1 0 0,15-5 121 0 0,-21-3-3810 0 0,-20-14-7247 0 0,-7 21 8794 0 0</inkml:trace>
  <inkml:trace contextRef="#ctx0" brushRef="#br0" timeOffset="370.169">411 1 0 0 0,'0'0'487'0'0,"0"0"206"0"0,0 0 150 0 0,0 0 128 0 0,0 0 96 0 0,0 0 25 0 0,0 0-38 0 0,0 0-58 0 0,0 0-47 0 0,0 0-46 0 0,-10 11-27 0 0,-31 35-35 0 0,30 3 1032 0 0,12-38-1333 0 0,30 192 3763 0 0,-27-143-4062 0 0,-3 0 1 0 0,-2 0 0 0 0,-3-1-1 0 0,-2 1 1 0 0,-4-1-1 0 0,-7 24-241 0 0,-65 234 74 0 0,47-155-2636 0 0,37-150-600 0 0,12-5-5707 0 0,-8-7 4451 0 0</inkml:trace>
</inkml:ink>
</file>

<file path=ppt/ink/ink1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28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15 159 0 0 0,'0'0'652'0'0,"0"0"300"0"0,0 0 205 0 0,0 0 155 0 0,-2-14 163 0 0,-1-6-868 0 0,0-9 119 0 0,-4-2 2602 0 0,10 50 3551 0 0,-4 21-4655 0 0,3 29-2601 0 0,9 31 748 0 0,-9-70-318 0 0,0 1 0 0 0,2-1 0 0 0,1 0 1 0 0,2 0-1 0 0,0 0 0 0 0,2-1 0 0 0,2 0 0 0 0,0-1 0 0 0,2 0 1 0 0,1-1-54 0 0,31 14 125 0 0,-33-36-82 0 0,33 0 401 0 0,-31-15-348 0 0,0 0-1 0 0,-1 0 1 0 0,-1-2 0 0 0,0 1 0 0 0,-1-1 0 0 0,0-1-1 0 0,0 0 1 0 0,-1-1 0 0 0,-1 0 0 0 0,6-13-96 0 0,12-13 54 0 0,75-137-115 0 0,-101 273-1537 0 0,-2-88 1605 0 0,0 1-1 0 0,1-1 1 0 0,1 1 0 0 0,-1-1 0 0 0,1 1 0 0 0,0-1-1 0 0,1 0 1 0 0,0 1 0 0 0,1-1 0 0 0,-1 0-1 0 0,2 0 1 0 0,-1 0 0 0 0,1-1 0 0 0,0 1 0 0 0,0-1-1 0 0,1 0 1 0 0,0 0 0 0 0,1 0 0 0 0,-1-1-1 0 0,1 0 1 0 0,1 0 0 0 0,-1 0 0 0 0,1-1 0 0 0,0 0-1 0 0,0 0 1 0 0,0-1 0 0 0,1 0 0 0 0,-1 0-1 0 0,1-1 1 0 0,0 0 0 0 0,0 0 0 0 0,0-1 0 0 0,1 0-1 0 0,-1 0 1 0 0,0-1 0 0 0,1 0 0 0 0,5 0-7 0 0,-5-4 117 0 0,0-1 0 0 0,-1 0 0 0 0,1 0 1 0 0,-1-1-1 0 0,1 0 0 0 0,-1 0 0 0 0,-1-1 1 0 0,1 0-1 0 0,-1 0 0 0 0,0-1 0 0 0,-1 0 1 0 0,1 0-1 0 0,-1-1 0 0 0,-1 0 0 0 0,1 0 1 0 0,-2 0-1 0 0,1-1 0 0 0,-1 1 0 0 0,0-1 1 0 0,0-2-118 0 0,-1 5 68 0 0,16-26 119 0 0,-2-1 0 0 0,-1-1 0 0 0,-2 0 0 0 0,-1 0 0 0 0,-2-2 0 0 0,-2 1-1 0 0,-1-2 1 0 0,-1 1 0 0 0,-2-1 0 0 0,-1-25-187 0 0,-17 9-991 0 0,-1 42-3958 0 0,12 12-79 0 0,0 4 1871 0 0,2-4 1249 0 0,-2 3-6395 0 0</inkml:trace>
  <inkml:trace contextRef="#ctx0" brushRef="#br0" timeOffset="345.353">1138 597 5185 0 0,'0'0'1926'0'0,"0"0"-863"0"0,0 0 24 0 0,0 0 377 0 0,0 0 215 0 0,0 0-9 0 0,0 0-247 0 0,0 0-282 0 0,31-20-202 0 0,97-68-199 0 0,-63 30 251 0 0,-61 52-852 0 0,1 0 0 0 0,-1 0-1 0 0,-1-1 1 0 0,1 1 0 0 0,-1-1-1 0 0,0 0 1 0 0,-1 0 0 0 0,0 0-1 0 0,0 0 1 0 0,0 0 0 0 0,-1 0-1 0 0,0-1 1 0 0,0 1 0 0 0,-1 0 0 0 0,0-7-139 0 0,-2 10-12 0 0,-1 2 1 0 0,1-1-1 0 0,0 0 1 0 0,-1 0 0 0 0,0 1-1 0 0,1 0 1 0 0,-1-1-1 0 0,0 1 1 0 0,0 0 0 0 0,-1 0-1 0 0,1 1 1 0 0,0-1-1 0 0,0 1 1 0 0,-1-1 0 0 0,1 1-1 0 0,-1 0 1 0 0,1 1-1 0 0,-1-1 1 0 0,0 0-1 0 0,1 1 1 0 0,-1 0 0 0 0,0 0-1 0 0,1 0 1 0 0,-1 0-1 0 0,0 1 1 0 0,1-1 0 0 0,-1 1-1 0 0,1 0 1 0 0,-3 1 11 0 0,-4 2-41 0 0,1 1-1 0 0,0 0 1 0 0,0 1 0 0 0,1 0 0 0 0,-1 0 0 0 0,1 1 0 0 0,1 0-1 0 0,-1 0 1 0 0,1 1 0 0 0,0-1 0 0 0,1 2 0 0 0,0-1-1 0 0,0 1 1 0 0,1 0 0 0 0,0 0 0 0 0,1 0 0 0 0,0 1-1 0 0,0 0 1 0 0,1 0 0 0 0,0 0 0 0 0,1 0 0 0 0,0 0 0 0 0,1 0-1 0 0,0 1 1 0 0,0-1 0 0 0,1 9 41 0 0,0-13 10 0 0,0 1 0 0 0,1-1 0 0 0,-1 1 0 0 0,1-1 0 0 0,1 1 0 0 0,-1-1 0 0 0,1 0 0 0 0,0 0 0 0 0,0 0 0 0 0,1 0 0 0 0,0 0 0 0 0,0 0 0 0 0,0-1 0 0 0,1 1 0 0 0,0-1 0 0 0,0 0 0 0 0,0 0 0 0 0,1 0 0 0 0,-1-1 0 0 0,1 1 0 0 0,0-1 0 0 0,1 0 0 0 0,-1-1 0 0 0,1 1 0 0 0,-1-1 0 0 0,1 0 0 0 0,0-1 0 0 0,6 3-10 0 0,9 2-79 0 0,1-1-1 0 0,0 0 1 0 0,1-2-1 0 0,-1 0 1 0 0,1-2-1 0 0,-1 0 1 0 0,16-2 79 0 0,-19 0-517 0 0,21 0-1764 0 0,-15-4-2951 0 0,-7-3-5505 0 0</inkml:trace>
</inkml:ink>
</file>

<file path=ppt/ink/ink1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29.7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327 62 0 0 0,'0'0'688'0'0,"0"0"574"0"0,0 0 271 0 0,0 0 104 0 0,0 0 0 0 0,6-8-71 0 0,18-25-127 0 0,-24 33-1358 0 0,1-1 1 0 0,-1 1-1 0 0,0-1 1 0 0,0 1-1 0 0,1-1 0 0 0,-1 1 1 0 0,0-1-1 0 0,0 1 1 0 0,0-1-1 0 0,0 1 1 0 0,0-1-1 0 0,0 0 0 0 0,0 1 1 0 0,0-1-1 0 0,0 1 1 0 0,0-1-1 0 0,0 1 0 0 0,0-1 1 0 0,0 1-1 0 0,0-1 1 0 0,0 0-1 0 0,0 1 0 0 0,-1-1 1 0 0,1 1-1 0 0,0-1 1 0 0,0 1-1 0 0,-1-1 0 0 0,1 1 1 0 0,0-1-1 0 0,-1 1 1 0 0,1 0-1 0 0,-1-1 0 0 0,1 1 1 0 0,0-1-1 0 0,-1 1 1 0 0,1 0-1 0 0,-1-1 0 0 0,1 1 1 0 0,-1 0-1 0 0,1 0 1 0 0,-1-1-1 0 0,1 1 0 0 0,-1 0 1 0 0,1 0-1 0 0,-1 0 1 0 0,1 0-1 0 0,-1 0 0 0 0,0 0 1 0 0,1 0-1 0 0,-1 0 1 0 0,1 0-1 0 0,-1 0 0 0 0,1 0 1 0 0,-1 0-1 0 0,0 0 1 0 0,1 0-1 0 0,-1 0 0 0 0,1 0 1 0 0,-1 1-1 0 0,1-1 1 0 0,-1 0-82 0 0,-2 0 587 0 0,-11 0-349 0 0,0 0-1 0 0,0 1 1 0 0,0 0-1 0 0,0 1 1 0 0,0 1-1 0 0,0 0 1 0 0,1 1-1 0 0,-1 1 0 0 0,1 0 1 0 0,0 0-1 0 0,1 1 1 0 0,-1 1-1 0 0,1 0 1 0 0,0 1-1 0 0,1 0 1 0 0,-10 9-238 0 0,11-9 53 0 0,0 1 1 0 0,0 0 0 0 0,1 0-1 0 0,0 1 1 0 0,1 0 0 0 0,0 0-1 0 0,1 1 1 0 0,0 0 0 0 0,-4 8-54 0 0,9-14 25 0 0,-1 0 1 0 0,1 0-1 0 0,0 0 1 0 0,1 0-1 0 0,-1 0 1 0 0,1 1-1 0 0,0-1 1 0 0,0 0-1 0 0,1 1 1 0 0,-1-1-1 0 0,1 1 1 0 0,1-1-1 0 0,-1 0 1 0 0,1 1-1 0 0,0-1 1 0 0,0 1-1 0 0,0-1 1 0 0,1 0-1 0 0,-1 0 1 0 0,2 0-1 0 0,-1 0 1 0 0,0 0-1 0 0,1 0 1 0 0,0-1-26 0 0,4 6 60 0 0,0-1 1 0 0,0 0-1 0 0,1-1 0 0 0,1 0 1 0 0,-1 0-1 0 0,1-1 1 0 0,0 0-1 0 0,1-1 1 0 0,0 0-1 0 0,0 0 0 0 0,0-1 1 0 0,1 0-1 0 0,-1-1 1 0 0,1 0-1 0 0,0-1 1 0 0,0 0-1 0 0,1 0 1 0 0,-1-2-1 0 0,0 1 0 0 0,1-1 1 0 0,-1-1-1 0 0,7 0-60 0 0,0-1-21 0 0,-1 0-1 0 0,1-1 0 0 0,-1-1 1 0 0,1 0-1 0 0,-1-1 0 0 0,0-1 1 0 0,0-1-1 0 0,-1-1 1 0 0,13-6 21 0 0,61-36-3104 0 0,-61 31-1072 0 0,0 1-4037 0 0,-18 9 2361 0 0</inkml:trace>
  <inkml:trace contextRef="#ctx0" brushRef="#br0" timeOffset="398.131">1011 73 3265 0 0,'0'0'1576'0'0,"0"0"-100"0"0,0 0 131 0 0,0 0 270 0 0,0 0 185 0 0,0 0-109 0 0,0 0-360 0 0,0 0-422 0 0,0 0-341 0 0,0 0-245 0 0,0 0-156 0 0,0 0-81 0 0,-33 10-48 0 0,-104 31-31 0 0,76-9 91 0 0,53-23-277 0 0,0-1-61 0 0,0 1 0 0 0,0-1 0 0 0,0 2 1 0 0,1-1-1 0 0,1 1 0 0 0,0 0 0 0 0,0 1 0 0 0,1-1 0 0 0,0 1 0 0 0,1 0 0 0 0,0 0 0 0 0,1 1 0 0 0,0-1 0 0 0,0 1 0 0 0,2-1 0 0 0,-1 1 0 0 0,1 0 1 0 0,1 0-1 0 0,0 0 0 0 0,2 11-22 0 0,0-20 23 0 0,0 1 0 0 0,-1-1 1 0 0,1 1-1 0 0,0-1 0 0 0,1 0 0 0 0,-1 0 1 0 0,0 0-1 0 0,1 0 0 0 0,0 0 1 0 0,0 0-1 0 0,0-1 0 0 0,0 1 0 0 0,0-1 1 0 0,0 0-1 0 0,1 0 0 0 0,-1 0 1 0 0,1-1-1 0 0,-1 1 0 0 0,1-1 0 0 0,0 0 1 0 0,-1 0-1 0 0,1 0 0 0 0,0 0 1 0 0,0 0-1 0 0,0-1 0 0 0,0 0 0 0 0,-1 0 1 0 0,1 0-1 0 0,0 0 0 0 0,0-1 1 0 0,0 0-1 0 0,0 1 0 0 0,-1-1 0 0 0,1-1 1 0 0,0 1-1 0 0,-1 0 0 0 0,1-1 1 0 0,-1 0-1 0 0,1 0-23 0 0,33-22 327 0 0,-2-3 1 0 0,-1 0-1 0 0,-1-2 1 0 0,-1-2-1 0 0,-2-1 1 0 0,-1-1-1 0 0,13-21-327 0 0,-37 48-21 0 0,-2 1 3 0 0,0 0 0 0 0,0 1 0 0 0,1 0 0 0 0,-1-1-1 0 0,1 1 1 0 0,0 1 0 0 0,0-1 0 0 0,0 1-1 0 0,0-1 1 0 0,1 1 0 0 0,0 0 0 0 0,-1 1-1 0 0,1-1 1 0 0,0 1 0 0 0,0 0 0 0 0,0 0 0 0 0,4 0 18 0 0,18 49-1151 0 0,-15 19-611 0 0,-2-11-3486 0 0,4-21-5157 0 0,-9-26 5875 0 0</inkml:trace>
  <inkml:trace contextRef="#ctx0" brushRef="#br0" timeOffset="775.526">1435 441 5073 0 0,'0'0'3414'0'0,"0"0"-1225"0"0,0 0-416 0 0,0 0-19 0 0,0 0-111 0 0,0 0-285 0 0,0 0-327 0 0,0 0-279 0 0,0 0-155 0 0,0 0-42 0 0,0 0-12 0 0,0 0-24 0 0,11-25-58 0 0,34-76-50 0 0,0 13 390 0 0,-36 71-800 0 0,0 1 0 0 0,0 0 0 0 0,2 1-1 0 0,0 0 1 0 0,0 1 0 0 0,1 0 0 0 0,1 0 0 0 0,1 2-1 0 0,0-1 1 0 0,0 2-1 0 0,-13 11-34 0 0,0 0-1 0 0,0 1 1 0 0,0-1-1 0 0,0 0 0 0 0,0 1 1 0 0,0-1-1 0 0,0 1 1 0 0,-1-1-1 0 0,1 1 1 0 0,0 0-1 0 0,0-1 0 0 0,0 1 1 0 0,-1 0-1 0 0,1 0 1 0 0,-1-1-1 0 0,1 1 1 0 0,0 0-1 0 0,-1 0 0 0 0,1 0 1 0 0,-1 0-1 0 0,0 0 1 0 0,1 0-1 0 0,-1 0 1 0 0,0-1-1 0 0,1 1 0 0 0,-1 0 1 0 0,0 0-1 0 0,0 0 1 0 0,0 0-1 0 0,0 0 1 0 0,0 0-1 0 0,0 0 0 0 0,0 0 1 0 0,0 0-1 0 0,-1 0 1 0 0,1 0-1 0 0,0 0 1 0 0,-1 0-1 0 0,1 0 0 0 0,0 0 1 0 0,-1 1 34 0 0,1 1-68 0 0,0 0 63 0 0,-2 5 24 0 0,1 1 0 0 0,0-1 0 0 0,1 0 0 0 0,0 1 0 0 0,0-1-1 0 0,1 1 1 0 0,0-1 0 0 0,0 0 0 0 0,1 0 0 0 0,0 1 0 0 0,1-1 0 0 0,0-1-1 0 0,0 1 1 0 0,0 0 0 0 0,1-1 0 0 0,0 1 0 0 0,1-1 0 0 0,0 0-1 0 0,0-1 1 0 0,0 1 0 0 0,1-1 0 0 0,0 0 0 0 0,0 0 0 0 0,3 1-19 0 0,-3-5 77 0 0,-1-1 1 0 0,1 0 0 0 0,0 0-1 0 0,-1 0 1 0 0,1-1 0 0 0,0 0-1 0 0,0 0 1 0 0,-1-1 0 0 0,1 1-1 0 0,0-1 1 0 0,-1 0 0 0 0,1-1-1 0 0,-1 0 1 0 0,1 1 0 0 0,-1-2-1 0 0,0 1 1 0 0,0-1 0 0 0,0 1-1 0 0,0-1 1 0 0,0-1 0 0 0,-1 1-1 0 0,1-1 1 0 0,-1 1 0 0 0,0-1-1 0 0,0-1 1 0 0,0 1 0 0 0,-1-1-1 0 0,3-2-77 0 0,41-33-1374 0 0,-19 20-1409 0 0,-9 3-5786 0 0,-10 9-2724 0 0</inkml:trace>
</inkml:ink>
</file>

<file path=ppt/ink/ink1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1.6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1 412 0 0 0,'0'0'283'0'0,"0"0"1086"0"0,0 0 490 0 0,0 0 135 0 0,0 0-45 0 0,0 0-202 0 0,0 0-272 0 0,0 0-240 0 0,0 0-210 0 0,0 0-157 0 0,0 0-96 0 0,4-6-61 0 0,80-128 3485 0 0,60-107-2274 0 0,-121 211-1892 0 0,-23 29-50 0 0,0 1-30 0 0,0 0-44 0 0,0 0-39 0 0,0 23-518 0 0,0 19 745 0 0,10 106 185 0 0,-9-141-247 0 0,1-1-1 0 0,1 1 1 0 0,-1-1-1 0 0,1 1 1 0 0,0-1 0 0 0,0 0-1 0 0,1 0 1 0 0,0 0 0 0 0,0-1-1 0 0,0 1 1 0 0,1-1 0 0 0,0 0-1 0 0,0 0 1 0 0,0-1-1 0 0,1 0 1 0 0,-1 0 0 0 0,1 0-1 0 0,0 0 1 0 0,0-1 0 0 0,2 1-32 0 0,-3-2 113 0 0,0 0 1 0 0,0 0-1 0 0,0 0 1 0 0,1 0-1 0 0,-1-1 1 0 0,1 0-1 0 0,-1 0 1 0 0,1-1-1 0 0,-1 0 1 0 0,1 0-1 0 0,0 0 1 0 0,-1 0-1 0 0,1-1 1 0 0,-1 0-1 0 0,1 0 1 0 0,-1 0-1 0 0,1-1 1 0 0,-1 0-1 0 0,0 0 1 0 0,0 0-1 0 0,0-1 1 0 0,0 0-1 0 0,0 0 1 0 0,-1 0-1 0 0,1 0 1 0 0,-1-1-1 0 0,0 0 1 0 0,0 0-1 0 0,1-1-113 0 0,7-8 130 0 0,0-2 0 0 0,-1 1 0 0 0,-1-1 0 0 0,0-1 0 0 0,-1 0 0 0 0,-1-1 0 0 0,-1 1 0 0 0,2-6-130 0 0,-2-57-673 0 0,-25 33-6186 0 0,13 38-3846 0 0,3 8 3118 0 0</inkml:trace>
</inkml:ink>
</file>

<file path=ppt/ink/ink1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1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253 1 6857 0 0,'0'0'1894'0'0,"0"0"-271"0"0,0 0-192 0 0,0 0 12 0 0,0 0-3 0 0,0 0-190 0 0,0 0-296 0 0,0 0-218 0 0,-32 28-180 0 0,-101 91-124 0 0,127-115-392 0 0,1 0 1 0 0,0 1-1 0 0,0 0 0 0 0,1 0 1 0 0,-1 0-1 0 0,1 0 0 0 0,0 1 1 0 0,1-1-1 0 0,-1 1 0 0 0,1 0 1 0 0,0 0-1 0 0,1 0 0 0 0,-2 6-40 0 0,-1 4 111 0 0,0-3-3 0 0,0 1 0 0 0,1 0 0 0 0,0 1 0 0 0,2-1 1 0 0,-1 0-1 0 0,2 1 0 0 0,0 0 0 0 0,1-1 0 0 0,1 13-108 0 0,1-21 58 0 0,0 0 0 0 0,0 0 0 0 0,1-1 0 0 0,0 1 0 0 0,0 0 0 0 0,0-1 0 0 0,1 0 0 0 0,-1 0 0 0 0,1 0 0 0 0,1 0 0 0 0,-1-1 0 0 0,1 0 0 0 0,-1 0 0 0 0,1 0 0 0 0,1 0 0 0 0,-1-1-1 0 0,0 1 1 0 0,1-1 0 0 0,0-1 0 0 0,-1 1 0 0 0,1-1 0 0 0,0 0 0 0 0,0 0 0 0 0,0-1 0 0 0,1 0 0 0 0,-1 0 0 0 0,0 0 0 0 0,0-1 0 0 0,1 0 0 0 0,-1 0 0 0 0,0-1 0 0 0,0 0 0 0 0,1 0 0 0 0,-1 0 0 0 0,0-1-1 0 0,0 1 1 0 0,0-1 0 0 0,0-1 0 0 0,-1 1 0 0 0,1-1 0 0 0,0 0 0 0 0,1-2-58 0 0,4-1 94 0 0,-1 0-1 0 0,0-1 1 0 0,-1 0-1 0 0,0-1 1 0 0,0 0-1 0 0,0 0 1 0 0,-1 0-1 0 0,0-1 1 0 0,-1-1 0 0 0,0 1-1 0 0,0-1 1 0 0,-1-1-1 0 0,0 1 1 0 0,-1-1-1 0 0,-1 0 1 0 0,1 0-1 0 0,-2 0 1 0 0,1-1-1 0 0,-2 1 1 0 0,1-1-1 0 0,-2 0 1 0 0,1-8-94 0 0,-2 13-145 0 0,0-1-1 0 0,0 1 1 0 0,-1-1 0 0 0,0 1-1 0 0,-1 0 1 0 0,0-1 0 0 0,0 1 0 0 0,0 0-1 0 0,-1 0 1 0 0,0 1 0 0 0,-3-7 145 0 0,-40-34-5047 0 0,27 36 1332 0 0,5 6-2229 0 0,1 2-2468 0 0</inkml:trace>
</inkml:ink>
</file>

<file path=ppt/ink/ink1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2.3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41 6913 0 0,'0'0'3655'0'0,"0"0"-1971"0"0,0 0-855 0 0,0 0 45 0 0,0 0 276 0 0,0 0 158 0 0,0 0-75 0 0,0 0-236 0 0,0 0-240 0 0,0 0-173 0 0,0 0-125 0 0,0 0-103 0 0,0 0-82 0 0,-1 30-70 0 0,-2 95-51 0 0,6-67 55 0 0,0-54-149 0 0,0 0-1 0 0,0 0 1 0 0,0 0 0 0 0,1-1-1 0 0,-1 1 1 0 0,1-1-1 0 0,0 0 1 0 0,0 0 0 0 0,0 0-1 0 0,0-1 1 0 0,1 1 0 0 0,-1-1-1 0 0,1 0 1 0 0,0-1 0 0 0,-1 1-1 0 0,1-1 1 0 0,0 0 0 0 0,0 0-1 0 0,0 0 1 0 0,0-1-1 0 0,0 1 1 0 0,0-1 0 0 0,0 0-1 0 0,0-1 1 0 0,0 1 0 0 0,-1-1-1 0 0,1 0 1 0 0,0 0 0 0 0,0-1-1 0 0,0 0 1 0 0,-1 1 0 0 0,1-2-1 0 0,-1 1 1 0 0,1 0-1 0 0,-1-1 1 0 0,1 0-59 0 0,107-105 606 0 0,-61 51-850 0 0,-49 57 206 0 0,-1 0 1 0 0,0 0 0 0 0,0 0-1 0 0,0 1 1 0 0,0-1 0 0 0,0 0 0 0 0,0 1-1 0 0,0-1 1 0 0,0 1 0 0 0,0 0 0 0 0,0-1-1 0 0,0 1 1 0 0,0 0 0 0 0,0-1 0 0 0,0 1-1 0 0,0 0 1 0 0,-1 0 0 0 0,1 0 0 0 0,0 0-1 0 0,-1 0 1 0 0,1 0 0 0 0,0 0 0 0 0,-1 0-1 0 0,1 0 1 0 0,-1 0 0 0 0,0 0 0 0 0,1 0-1 0 0,-1 0 1 0 0,0 0 0 0 0,0 1-1 0 0,0-1 1 0 0,0 0 0 0 0,0 0 0 0 0,0 0-1 0 0,0 0 1 0 0,0 1 0 0 0,0-1 0 0 0,0 0-1 0 0,0 0 1 0 0,-1 0 0 0 0,1 0 0 0 0,-1 1 37 0 0,4 11-69 0 0,-2-8 86 0 0,0 0 0 0 0,0 0 0 0 0,1 0 0 0 0,0 0 0 0 0,0-1 0 0 0,0 1 0 0 0,0-1 0 0 0,1 0 0 0 0,-1 1 0 0 0,1-1 0 0 0,1 0 0 0 0,-1-1 0 0 0,0 1 0 0 0,1 0 0 0 0,0-1 0 0 0,0 0 0 0 0,0 0 0 0 0,0 0 0 0 0,0 0 0 0 0,0-1 0 0 0,1 0 0 0 0,-1 0 0 0 0,1 0 0 0 0,0 0 0 0 0,0-1 0 0 0,0 0 0 0 0,-1 0 0 0 0,1 0 0 0 0,0 0 0 0 0,0-1 0 0 0,0 0 0 0 0,3 0-17 0 0,-1-1 118 0 0,0-1 0 0 0,-1 0 1 0 0,1-1-1 0 0,0 1 0 0 0,-1-1 1 0 0,0 0-1 0 0,1-1 0 0 0,-1 0 0 0 0,0 0 1 0 0,-1 0-1 0 0,1-1 0 0 0,-1 1 0 0 0,0-1 1 0 0,0-1-1 0 0,0 1 0 0 0,-1-1 1 0 0,0 1-1 0 0,0-1 0 0 0,0-1 0 0 0,1-3-118 0 0,6-6 99 0 0,33-87-1132 0 0,-39 79-3026 0 0,0 1-3549 0 0,-3 15-4145 0 0</inkml:trace>
</inkml:ink>
</file>

<file path=ppt/ink/ink1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7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52 534 3929 0 0,'0'0'1319'0'0,"0"0"-411"0"0,0 0-21 0 0,0 0 246 0 0,0 0 368 0 0,0 0 231 0 0,0 0-45 0 0,0 0-256 0 0,0 0-281 0 0,0 0-299 0 0,0 0-218 0 0,-2-9-141 0 0,-9-28-153 0 0,7 53 857 0 0,-3 27-485 0 0,-20 213 1087 0 0,27-253-1778 0 0,-1 1-1 0 0,2-1 1 0 0,-1 1 0 0 0,0-1 0 0 0,1 0 0 0 0,-1 1 0 0 0,1-1 0 0 0,0 0 0 0 0,0 0 0 0 0,0 1 0 0 0,1-1 0 0 0,-1 0 0 0 0,1 0 0 0 0,0 0 0 0 0,0 0 0 0 0,0-1-1 0 0,0 1 1 0 0,0-1 0 0 0,0 1 0 0 0,1-1 0 0 0,-1 1 0 0 0,1-1 0 0 0,0 0 0 0 0,0 0 0 0 0,0-1 0 0 0,0 1 0 0 0,0-1 0 0 0,0 1 0 0 0,0-1 0 0 0,0 0-1 0 0,0 0 1 0 0,1 0 0 0 0,-1 0 0 0 0,0-1 0 0 0,1 0 0 0 0,2 1-20 0 0,1-3 70 0 0,-1 1 0 0 0,1-1-1 0 0,-1 0 1 0 0,1 0 0 0 0,-1-1-1 0 0,0 0 1 0 0,0 0 0 0 0,0-1-1 0 0,0 1 1 0 0,0-1 0 0 0,-1-1 0 0 0,0 1-1 0 0,0-1 1 0 0,0 0 0 0 0,0 0-1 0 0,-1 0 1 0 0,0 0 0 0 0,0-1-70 0 0,25-24 121 0 0,49-47-282 0 0,-74 77 122 0 0,0 0 1 0 0,0 1-1 0 0,0-1 0 0 0,0 1 1 0 0,0 0-1 0 0,0 1 0 0 0,0-1 1 0 0,-1 1-1 0 0,1-1 0 0 0,0 1 1 0 0,-1 0-1 0 0,1 0 1 0 0,-1 1-1 0 0,0-1 0 0 0,0 1 1 0 0,0 0-1 0 0,0-1 0 0 0,0 1 1 0 0,-1 1-1 0 0,1-1 0 0 0,-1 0 1 0 0,0 0-1 0 0,0 1 0 0 0,0 0 1 0 0,-1-1-1 0 0,1 1 0 0 0,0 0 39 0 0,8 13 4 0 0,17 28-10 0 0,-25-39 17 0 0,0 0 0 0 0,1-1 1 0 0,-1 1-1 0 0,1-1 0 0 0,0 0 0 0 0,0 1 0 0 0,1-1 0 0 0,0-1 1 0 0,-1 1-1 0 0,2-1 0 0 0,-1 1 0 0 0,0-1 0 0 0,1 0 0 0 0,0-1 1 0 0,0 1-1 0 0,0-1 0 0 0,0 0 0 0 0,1 0 0 0 0,-1-1 0 0 0,1 1 1 0 0,0-1-1 0 0,-1 0 0 0 0,1-1 0 0 0,0 0 0 0 0,2 1-11 0 0,-4-5 101 0 0,0 1 0 0 0,1-1 0 0 0,-1 0 0 0 0,0 0 0 0 0,-1 0 0 0 0,1 0 0 0 0,0-1 0 0 0,-1 0 0 0 0,0 0 0 0 0,0 1 0 0 0,0-2-1 0 0,0 1 1 0 0,-1 0 0 0 0,0-1 0 0 0,0 1 0 0 0,0-1 0 0 0,0 1 0 0 0,-1-1 0 0 0,1-4-101 0 0,-1 8 23 0 0,70-271 1426 0 0,-53 213-2586 0 0,-17 59 744 0 0,1 0 0 0 0,0-1 1 0 0,0 2-1 0 0,0-1 0 0 0,0 0 1 0 0,0 0-1 0 0,0 1 1 0 0,0-1-1 0 0,0 1 0 0 0,0-1 1 0 0,0 1-1 0 0,0 0 0 0 0,-1 0 1 0 0,1 0-1 0 0,0 0 0 0 0,-1 0 1 0 0,1 0-1 0 0,-1 0 1 0 0,1 1-1 0 0,-1-1 0 0 0,1 0 1 0 0,-1 1-1 0 0,0-1 0 0 0,0 1 1 0 0,1 0 392 0 0,5 5-5566 0 0,-2-3-4167 0 0</inkml:trace>
  <inkml:trace contextRef="#ctx0" brushRef="#br0" timeOffset="517.251">1008 880 4641 0 0,'0'0'2902'0'0,"0"0"-1396"0"0,0 0-362 0 0,0 0 116 0 0,0 0 167 0 0,0 0 5 0 0,0 0-245 0 0,0 0-274 0 0,0 0-188 0 0,0 0-78 0 0,0 0-28 0 0,0 0-3 0 0,-6 13 27 0 0,-27 51 690 0 0,33-63-665 0 0,0-1-30 0 0,-9-41 2114 0 0,9 27-2618 0 0,16-120 246 0 0,-8 112-385 0 0,0 0 1 0 0,2 1-1 0 0,0 1 1 0 0,1 0-1 0 0,1 0 1 0 0,1 1-1 0 0,1 0 1 0 0,0 1-1 0 0,2 1 0 0 0,1-1 5 0 0,-16 16-23 0 0,0 1-1 0 0,0-1 1 0 0,0 1-1 0 0,0 0 0 0 0,1-1 1 0 0,-1 1-1 0 0,0 0 1 0 0,0 0-1 0 0,1 0 1 0 0,-1 0-1 0 0,1 0 0 0 0,-1 0 1 0 0,1 0-1 0 0,-1 0 1 0 0,1 1-1 0 0,0-1 0 0 0,-1 1 1 0 0,1-1-1 0 0,0 1 1 0 0,-1-1-1 0 0,1 1 0 0 0,0 0 1 0 0,0 0-1 0 0,-1 0 1 0 0,1 0-1 0 0,0 0 0 0 0,0 1 1 0 0,-1-1-1 0 0,1 0 1 0 0,0 1-1 0 0,-1-1 0 0 0,1 1 1 0 0,0-1-1 0 0,-1 1 1 0 0,1 0-1 0 0,-1 0 1 0 0,1 0-1 0 0,-1 0 0 0 0,0 0 1 0 0,1 0-1 0 0,-1 0 1 0 0,1 1 23 0 0,41 124-304 0 0,-39-109-925 0 0,-4-6-4060 0 0,0-10 2578 0 0,0-1-1259 0 0,0 0-1205 0 0,0 0-678 0 0</inkml:trace>
  <inkml:trace contextRef="#ctx0" brushRef="#br0" timeOffset="776.529">1446 641 5017 0 0,'0'0'2226'0'0,"0"0"-204"0"0,0 0-105 0 0,0 0 30 0 0,0 0-39 0 0,0 0-248 0 0,0 0-341 0 0,0 0-347 0 0,0 0-285 0 0,3 31-204 0 0,8 98-146 0 0,4-24-198 0 0,-11-102-2796 0 0,1-13-6002 0 0,-4 7 6261 0 0,2-2-4522 0 0</inkml:trace>
  <inkml:trace contextRef="#ctx0" brushRef="#br0" timeOffset="1014.612">1404 247 9386 0 0,'0'0'840'0'0,"0"0"-544"0"0,0 0-608 0 0,0 0-216 0 0,0 0-200 0 0,0 0-296 0 0,0 0-529 0 0,0 0-791 0 0,0 0-1689 0 0</inkml:trace>
  <inkml:trace contextRef="#ctx0" brushRef="#br0" timeOffset="1308.902">1915 0 7866 0 0,'0'0'1855'0'0,"0"0"-336"0"0,0 0-250 0 0,0 0-68 0 0,0 0-54 0 0,0 0-142 0 0,0 0-157 0 0,0 0-77 0 0,0 0-5 0 0,0 0-60 0 0,0 0-64 0 0,0 0-62 0 0,8 18-71 0 0,23 55-58 0 0,-21 6 236 0 0,-11-52-548 0 0,5 48-68 0 0,-4 0 1 0 0,-3-1-1 0 0,-3 1 1 0 0,-3-1-1 0 0,-16 58-71 0 0,-9-6-128 0 0,32-85-2111 0 0,-13-103-13350 0 0,15 54 11227 0 0</inkml:trace>
  <inkml:trace contextRef="#ctx0" brushRef="#br0" timeOffset="1466.072">1696 494 9058 0 0,'0'0'2318'0'0,"0"0"-617"0"0,0 0-514 0 0,0 0-141 0 0,0 0-38 0 0,0 0-34 0 0,0 0-71 0 0,0 0-161 0 0,0 0-123 0 0,0 0-107 0 0,0 0-114 0 0,0 0-46 0 0,32 3-55 0 0,103 13-59 0 0,106 1-571 0 0,-117-8-5393 0 0,-44 5-6574 0 0,-66-11 9306 0 0</inkml:trace>
  <inkml:trace contextRef="#ctx0" brushRef="#br0" timeOffset="1771.629">2477 663 0 0 0,'0'0'923'0'0,"0"0"953"0"0,0 0 310 0 0,0 0 85 0 0,0 0 26 0 0,0 0-85 0 0,0 0-146 0 0,0 0-248 0 0,0 0-294 0 0,0 0-278 0 0,0 0-242 0 0,32-11-179 0 0,99-36-123 0 0,-56 2 572 0 0,-63 31-932 0 0,-7 9-192 0 0,0-1 0 0 0,0 1 0 0 0,-1-1 0 0 0,0 0 1 0 0,0 0-1 0 0,0 0 0 0 0,-1-1 0 0 0,1 1 0 0 0,-2-1 0 0 0,1 0 0 0 0,-1 0 0 0 0,0 0 0 0 0,0 0 0 0 0,-1 0 0 0 0,1-5-150 0 0,-4 9 0 0 0,1 0-1 0 0,-1 0 0 0 0,0 0 1 0 0,0 1-1 0 0,0-1 0 0 0,0 1 1 0 0,0-1-1 0 0,-1 1 0 0 0,1 0 1 0 0,-1 0-1 0 0,1 0 1 0 0,-1 0-1 0 0,0 1 0 0 0,0-1 1 0 0,0 1-1 0 0,0 0 0 0 0,0-1 1 0 0,0 1-1 0 0,0 0 0 0 0,0 1 1 0 0,0-1-1 0 0,-1 1 0 0 0,1-1 1 0 0,0 1-1 0 0,0 0 1 0 0,-1 0-1 0 0,1 0 0 0 0,0 1 1 0 0,-3 0 0 0 0,-13 2-56 0 0,0 1 0 0 0,1 1 0 0 0,0 1 0 0 0,0 1 0 0 0,0 0 0 0 0,1 1 0 0 0,0 1 0 0 0,0 0 0 0 0,1 1 0 0 0,0 1 0 0 0,1 1-1 0 0,1 0 1 0 0,-1 1 0 0 0,2 0 0 0 0,0 1 0 0 0,1 1 0 0 0,0 0 0 0 0,1 1 0 0 0,-2 6 56 0 0,7-17 10 0 0,2 1 0 0 0,-1 1 0 0 0,1-1-1 0 0,0 1 1 0 0,0-1 0 0 0,1 1 0 0 0,-1 0-1 0 0,2 0 1 0 0,-1 1 0 0 0,1-1 0 0 0,0 1 0 0 0,1-1-1 0 0,-1 1 1 0 0,1 0 0 0 0,1-1 0 0 0,0 1-1 0 0,0 0 1 0 0,0-1 0 0 0,1 1 0 0 0,0 0-1 0 0,1-1 1 0 0,0 1 0 0 0,0-1 0 0 0,0 1-1 0 0,3 4-9 0 0,3-4 21 0 0,0 0 0 0 0,0 0-1 0 0,0 0 1 0 0,1-1-1 0 0,1 0 1 0 0,-1-1-1 0 0,1 0 1 0 0,0 0-1 0 0,0-1 1 0 0,1 0 0 0 0,-1-1-1 0 0,1-1 1 0 0,0 1-1 0 0,0-2 1 0 0,9 2-21 0 0,174 10 104 0 0,-7-29-896 0 0,-127 2-2079 0 0,-2-2-3675 0 0,-33 7-4971 0 0</inkml:trace>
</inkml:ink>
</file>

<file path=ppt/ink/ink1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3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1384 0 0,'0'0'1063'0'0,"0"0"-47"0"0,0 0 102 0 0,0 0 173 0 0,0 0 168 0 0,0 0-81 0 0,0 0-324 0 0,0 0-353 0 0,0 0-243 0 0,0 0-59 0 0,0 0 61 0 0,7 5 62 0 0,17 20-48 0 0,0 2 1 0 0,-2 0-1 0 0,0 2 1 0 0,-2 0-1 0 0,-2 1 1 0 0,0 1-1 0 0,-2 1 1 0 0,-2 1-1 0 0,-1 0 1 0 0,1 5-475 0 0,91 322 513 0 0,-89-294-276 0 0,-16-111 3403 0 0,1 21-3457 0 0,0-29-31 0 0,3 1 1 0 0,2-1 0 0 0,3 1-1 0 0,11-36-152 0 0,55-199 79 0 0,-52 206-451 0 0,-23 80-131 0 0,0 1-305 0 0,0 8-1531 0 0,0 6 99 0 0,-1 1-979 0 0,2-4-2091 0 0,1-3-2209 0 0</inkml:trace>
  <inkml:trace contextRef="#ctx0" brushRef="#br0" timeOffset="1586.751">903 626 0 0 0,'0'0'452'0'0,"0"0"803"0"0,0 0 260 0 0,0 0-57 0 0,0 0-175 0 0,0 0-178 0 0,0 0-123 0 0,0 0-58 0 0,0 0-21 0 0,-2-10 0 0 0,-5-33-29 0 0,6 42-776 0 0,1 0-1 0 0,-1 0 1 0 0,0 0-1 0 0,0-1 1 0 0,0 1-1 0 0,0 0 0 0 0,0 0 1 0 0,0 1-1 0 0,0-1 1 0 0,0 0-1 0 0,0 0 0 0 0,-1 0 1 0 0,1 1-1 0 0,0-1 1 0 0,0 1-1 0 0,-1-1 0 0 0,1 1 1 0 0,0-1-1 0 0,-1 1 1 0 0,1 0-1 0 0,-1 0 1 0 0,1-1-1 0 0,0 1 0 0 0,-1 0 1 0 0,1 0-1 0 0,-1 1 1 0 0,1-1-1 0 0,0 0 0 0 0,-1 0 1 0 0,1 1-1 0 0,0-1 1 0 0,-1 1-1 0 0,1-1-97 0 0,-4 1 130 0 0,-56 35 671 0 0,40-18-578 0 0,15-14-174 0 0,1 1 0 0 0,-1-1 0 0 0,1 1 0 0 0,0 0-1 0 0,0 0 1 0 0,0 0 0 0 0,1 1 0 0 0,0 0 0 0 0,0 0-1 0 0,0 0 1 0 0,1 0 0 0 0,0 1 0 0 0,0-1 0 0 0,0 1-1 0 0,1-1 1 0 0,0 1 0 0 0,1 0 0 0 0,-1 0 0 0 0,1 0-1 0 0,1 0 1 0 0,-1 0 0 0 0,1 1 0 0 0,0-1 0 0 0,1 0-1 0 0,0 0 1 0 0,0 0 0 0 0,0 0-49 0 0,3-1 104 0 0,1 0 1 0 0,-1 0-1 0 0,1-1 0 0 0,0 1 0 0 0,0-1 1 0 0,0 0-1 0 0,1 0 0 0 0,0-1 0 0 0,0 0 1 0 0,0 0-1 0 0,0 0 0 0 0,1-1 0 0 0,-1 0 1 0 0,1 0-1 0 0,0-1 0 0 0,0 1 0 0 0,0-2 1 0 0,0 1-1 0 0,0-1 0 0 0,0 0 0 0 0,1 0 1 0 0,-1-1-1 0 0,0 0 0 0 0,1 0 0 0 0,-1-1 1 0 0,0 0-1 0 0,0 0 0 0 0,0-1 0 0 0,2 0-104 0 0,104-24-154 0 0,-95 23-532 0 0,4 0-1988 0 0,-6 2-7984 0 0,-12 1 4466 0 0</inkml:trace>
  <inkml:trace contextRef="#ctx0" brushRef="#br0" timeOffset="2002.79">1464 563 0 0 0,'0'0'890'0'0,"0"0"395"0"0,0 0 101 0 0,0 0-131 0 0,0 0-215 0 0,0 0-152 0 0,0 0-58 0 0,0 0 11 0 0,0 0 26 0 0,0 0 7 0 0,-6 8-6 0 0,-104 129 3397 0 0,-69 78-3593 0 0,40-74-2898 0 0,131-128-955 0 0,6-4-4568 0 0,2-9 4944 0 0</inkml:trace>
  <inkml:trace contextRef="#ctx0" brushRef="#br0" timeOffset="2352.741">1576 744 6361 0 0,'0'0'1942'0'0,"0"0"-634"0"0,0 0-417 0 0,0 0 109 0 0,0 0 225 0 0,0 0 59 0 0,0 0-174 0 0,0 0-309 0 0,0 0-249 0 0,0 0-152 0 0,0 0-69 0 0,0 0-39 0 0,0 0-12 0 0,0 15 12 0 0,-3 113 571 0 0,-27 34-862 0 0,12-115-1567 0 0,7-34-1710 0 0,-2-3-4060 0 0,11-9 3914 0 0,2 2 89 0 0</inkml:trace>
  <inkml:trace contextRef="#ctx0" brushRef="#br0" timeOffset="2938.741">1460 758 3425 0 0,'0'0'1671'0'0,"0"0"-211"0"0,0 0 67 0 0,0 0 255 0 0,0 0 184 0 0,0 0-131 0 0,0 0-460 0 0,0 0-493 0 0,0 0-409 0 0,0 0-255 0 0,0 0-126 0 0,0 0-20 0 0,6-3 28 0 0,22-10 118 0 0,1 2 1 0 0,0 1-1 0 0,0 2 0 0 0,1 0 0 0 0,0 2 0 0 0,0 1 0 0 0,27 0-218 0 0,7 5 319 0 0,-63 1-301 0 0,0 0-1 0 0,0 0 1 0 0,0 0-1 0 0,0 0 1 0 0,0 1-1 0 0,0-1 1 0 0,0 1 0 0 0,0-1-1 0 0,0 0 1 0 0,-1 1-1 0 0,1-1 1 0 0,-1 1-1 0 0,1 0 1 0 0,-1-1 0 0 0,1 1-1 0 0,-1-1 1 0 0,0 1-1 0 0,0 0 1 0 0,0-1-1 0 0,0 1 1 0 0,0 0 0 0 0,0-1-1 0 0,0 1 1 0 0,-1-1-1 0 0,1 1 1 0 0,-1 0-1 0 0,1-1 1 0 0,-1 1 0 0 0,1-1-1 0 0,-1 1 1 0 0,0-1-1 0 0,0 0 1 0 0,0 1-1 0 0,0-1 1 0 0,0 0 0 0 0,0 1-1 0 0,0-1 1 0 0,0 0-1 0 0,0 0 1 0 0,-1 0-18 0 0,-18 27 171 0 0,16-24-176 0 0,0 1 0 0 0,0-1 1 0 0,1 1-1 0 0,-1 0 1 0 0,1 0-1 0 0,1 0 1 0 0,-1 1-1 0 0,1-1 1 0 0,-1 1-1 0 0,2 0 1 0 0,-1-1-1 0 0,1 1 1 0 0,0 0-1 0 0,0 0 1 0 0,0 2 4 0 0,3-1-41 0 0,1 0 0 0 0,0-1 0 0 0,0 1 0 0 0,0-1 0 0 0,1 1 0 0 0,0-1 1 0 0,0-1-1 0 0,1 1 0 0 0,-1 0 0 0 0,1-1 0 0 0,1 0 0 0 0,-1 0 0 0 0,1-1 1 0 0,0 1-1 0 0,0-1 0 0 0,3 1 41 0 0,4 5-5 0 0,-9-7 42 0 0,-1 0 0 0 0,1 1 0 0 0,-1-1 1 0 0,1 1-1 0 0,-1-1 0 0 0,0 1 0 0 0,-1 0 0 0 0,1 0 1 0 0,0 0-1 0 0,-1 0 0 0 0,0 1 0 0 0,0-1 1 0 0,-1 1-1 0 0,1-1 0 0 0,-1 1 0 0 0,0 0 1 0 0,0 0-1 0 0,0-1 0 0 0,-1 1 0 0 0,0 0 0 0 0,0 0 1 0 0,0 0-1 0 0,0 2-37 0 0,-4-2 62 0 0,0-1 0 0 0,0 0 1 0 0,-1 0-1 0 0,1 0 0 0 0,-1 0 0 0 0,0-1 1 0 0,0 0-1 0 0,0 0 0 0 0,0 0 1 0 0,-1 0-1 0 0,1-1 0 0 0,-1 0 0 0 0,1 0 1 0 0,-1-1-1 0 0,0 1 0 0 0,0-1 0 0 0,0 0 1 0 0,0-1-1 0 0,0 0 0 0 0,-1 0-62 0 0,-5 2 24 0 0,-104 0-505 0 0,20-29-2078 0 0,81 14-1539 0 0,5-3-3316 0 0,8 9 970 0 0</inkml:trace>
</inkml:ink>
</file>

<file path=ppt/ink/ink1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7.6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0 0 0,'0'0'757'0'0,"0"0"473"0"0,0 0 390 0 0,0 0 118 0 0,0 0-194 0 0,0 0-301 0 0,0 0-230 0 0,0 0-151 0 0,0 0-72 0 0,0 0-34 0 0,22-6-12 0 0,69-19-12 0 0,-12 12 1055 0 0,66 10 39 0 0,-34 27-1258 0 0,10-12 1234 0 0,-129-27 368 0 0,-161-114-926 0 0,142 89-1668 0 0,27 22-4134 0 0,28 11-7730 0 0,-21 6 7132 0 0</inkml:trace>
</inkml:ink>
</file>

<file path=ppt/ink/ink1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8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15 288 0 0,'0'0'1447'0'0,"0"0"-64"0"0,0 0 55 0 0,0 0 243 0 0,0 0 180 0 0,0 0-78 0 0,0 0-272 0 0,0 0-323 0 0,0 0-228 0 0,0 0-112 0 0,0 0-77 0 0,0 0-40 0 0,0 0-49 0 0,24 1-50 0 0,122 5 448 0 0,145-2 1227 0 0,-177-18-2604 0 0,-91 8 515 0 0,-15 2-3817 0 0,1 3-10007 0 0,-9 1 10299 0 0</inkml:trace>
</inkml:ink>
</file>

<file path=ppt/ink/ink1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8.5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2857 0 0,'0'0'2349'0'0,"0"0"-1142"0"0,0 0-528 0 0,0 0 169 0 0,0 0 394 0 0,0 0 292 0 0,0 0 50 0 0,0 0-196 0 0,0 0-278 0 0,0 0-241 0 0,0 0-218 0 0,0 0-143 0 0,24 13-105 0 0,79 36-91 0 0,-29-33 18 0 0,-57-16-269 0 0,274-26-1821 0 0,-207 15-5202 0 0,-59 7-2248 0 0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21.5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1 631 0 0 0,'0'0'504'0'0,"0"0"646"0"0,0 0 455 0 0,0 0 190 0 0,0 0-81 0 0,0 0-227 0 0,0 0-239 0 0,34-7-166 0 0,109-19-114 0 0,19-22 1542 0 0,-129 37-2204 0 0,-21 8-152 0 0,0-1 0 0 0,0 1-1 0 0,0-2 1 0 0,-1 0 0 0 0,0 0 0 0 0,0-1-1 0 0,0-1 1 0 0,0 0 0 0 0,8-7-154 0 0,-17 11 35 0 0,0 1-1 0 0,0-1 1 0 0,-1 1 0 0 0,1-1 0 0 0,-1 0 0 0 0,1 1-1 0 0,-1-1 1 0 0,0 0 0 0 0,0 0 0 0 0,-1 0 0 0 0,1 0 0 0 0,0 0-1 0 0,-1 0 1 0 0,0 0 0 0 0,0 0 0 0 0,0 0 0 0 0,0 0-1 0 0,0 0 1 0 0,0 0 0 0 0,-1 0 0 0 0,0 0 0 0 0,1 0 0 0 0,-1 0-1 0 0,0 0 1 0 0,-1 0 0 0 0,1 0 0 0 0,0 1 0 0 0,-1-1 0 0 0,1 0-1 0 0,-1 1 1 0 0,0-1 0 0 0,0 1 0 0 0,0 0 0 0 0,0 0-1 0 0,-1 0 1 0 0,1 0 0 0 0,0 0 0 0 0,-1 0 0 0 0,1 0 0 0 0,-1 1-1 0 0,0-1 1 0 0,0 1 0 0 0,1 0 0 0 0,-1 0 0 0 0,-2 0-35 0 0,-9-4-191 0 0,-1 0 1 0 0,1 2-1 0 0,-1 0 1 0 0,0 0-1 0 0,0 2 1 0 0,0 0 0 0 0,0 0-1 0 0,0 1 1 0 0,0 1-1 0 0,-11 2 191 0 0,14 0-56 0 0,-1 1-1 0 0,0-1 0 0 0,1 2 1 0 0,0 0-1 0 0,0 0 0 0 0,0 1 1 0 0,1 1-1 0 0,0 0 0 0 0,0 0 1 0 0,1 1-1 0 0,0 1 0 0 0,0 0 0 0 0,1 0 1 0 0,0 1-1 0 0,0 0 0 0 0,1 0 1 0 0,1 1-1 0 0,-1 0 0 0 0,2 0 1 0 0,-2 4 56 0 0,2-6 53 0 0,1 1 0 0 0,-1-1 0 0 0,2 1 0 0 0,-1-1 0 0 0,2 1 0 0 0,-1 1 1 0 0,1-1-1 0 0,1 0 0 0 0,0 1 0 0 0,0-1 0 0 0,1 1 0 0 0,0 0 0 0 0,1-1 0 0 0,1 1 0 0 0,-1 0 1 0 0,2-1-1 0 0,-1 1 0 0 0,1-1 0 0 0,1 1 0 0 0,0-1 0 0 0,1 0 0 0 0,-1 0 0 0 0,2 0 1 0 0,0 0-1 0 0,0-1 0 0 0,0 0 0 0 0,1 0 0 0 0,1-1 0 0 0,0 1 0 0 0,0-1 0 0 0,0-1 0 0 0,1 1 1 0 0,0-1-1 0 0,0 0 0 0 0,7 3-53 0 0,-3-3 60 0 0,0-1 0 0 0,0 0 1 0 0,1 0-1 0 0,0-2 0 0 0,0 1 1 0 0,0-2-1 0 0,0 0 0 0 0,1 0 1 0 0,-1-1-1 0 0,1-1 0 0 0,0 0 1 0 0,-1-1-1 0 0,1 0 0 0 0,0-1 1 0 0,-1-1-1 0 0,1 0 0 0 0,-1-1 1 0 0,1-1-1 0 0,-1 0 0 0 0,0 0 1 0 0,0-2-61 0 0,124-89-4290 0 0,-86 55-4400 0 0,-40 29 4262 0 0</inkml:trace>
  <inkml:trace contextRef="#ctx0" brushRef="#br0" timeOffset="431.017">662 881 0 0 0,'0'0'329'0'0,"0"0"593"0"0,0 0 501 0 0,0 0 416 0 0,0 0 260 0 0,0 0-14 0 0,0 0-224 0 0,0 0-304 0 0,0 0-321 0 0,0 0-269 0 0,0 0-211 0 0,0 0-125 0 0,0 0-110 0 0,32-22-98 0 0,101-71-80 0 0,-63 23 81 0 0,71-117 48 0 0,-128 168-893 0 0,-17 34-1011 0 0,-13 25 1227 0 0,7-21 228 0 0,1-1 1 0 0,1 2 0 0 0,1-1 0 0 0,1 1-1 0 0,0 0 1 0 0,2 1 0 0 0,0-1 0 0 0,1 1-1 0 0,1 4-23 0 0,2-22 31 0 0,1-1 0 0 0,-1 1 0 0 0,1-1-1 0 0,-1 0 1 0 0,1 1 0 0 0,0-1 0 0 0,0 0-1 0 0,0 0 1 0 0,0 1 0 0 0,0-1 0 0 0,0 0-1 0 0,1 0 1 0 0,-1 0 0 0 0,1-1 0 0 0,0 1-1 0 0,-1 0 1 0 0,1 0 0 0 0,0-1 0 0 0,0 1-1 0 0,0-1 1 0 0,0 0 0 0 0,0 0 0 0 0,0 1-1 0 0,0-1 1 0 0,1 0 0 0 0,-1-1 0 0 0,0 1-1 0 0,1 0 1 0 0,-1-1 0 0 0,0 1 0 0 0,2-1-31 0 0,80 7 2149 0 0,-83-7-2128 0 0,19-4 267 0 0,0-1 0 0 0,0-1 0 0 0,0-1 1 0 0,-1-1-1 0 0,0-1 0 0 0,0 0 0 0 0,-1-2 1 0 0,0 0-1 0 0,-1-1 0 0 0,0 0 0 0 0,-1-2 1 0 0,-1 0-1 0 0,0 0 0 0 0,0-2 0 0 0,11-16-288 0 0,43-67-634 0 0,-62 74-949 0 0,-7 14-6830 0 0,0 7 2380 0 0,0 3-794 0 0</inkml:trace>
  <inkml:trace contextRef="#ctx0" brushRef="#br0" timeOffset="918.161">1788 539 4609 0 0,'0'0'2666'0'0,"0"0"-1543"0"0,0 0-647 0 0,0 0 45 0 0,0 0 143 0 0,0 0 91 0 0,0 0-36 0 0,0 0-184 0 0,0 0-180 0 0,0 0-129 0 0,0 0-100 0 0,-32 9-61 0 0,-101 31 4 0 0,130-40-65 0 0,0 0-1 0 0,1 1 0 0 0,-1-1 0 0 0,0 1 0 0 0,0 0 1 0 0,1 0-1 0 0,-1 0 0 0 0,1 0 0 0 0,-1 0 0 0 0,1 1 1 0 0,-1-1-1 0 0,1 1 0 0 0,0-1 0 0 0,-1 1 0 0 0,1 0 0 0 0,0 0 1 0 0,0 0-1 0 0,1 0 0 0 0,-1 1 0 0 0,0-1 0 0 0,1 0 1 0 0,-1 1-1 0 0,0 2-3 0 0,-2 4 13 0 0,-1-2-8 0 0,1 1 0 0 0,0-1 0 0 0,1 1-1 0 0,0 0 1 0 0,0 0 0 0 0,1 0 0 0 0,0 0 0 0 0,0 0 0 0 0,1 1-1 0 0,0-1 1 0 0,0 1 0 0 0,1-1 0 0 0,0 1 0 0 0,0-1-1 0 0,1 0 1 0 0,0 1 0 0 0,1-1 0 0 0,0 0 0 0 0,0 1 0 0 0,1-1-1 0 0,0-1 1 0 0,0 1 0 0 0,1 0 0 0 0,0-1 0 0 0,0 1-1 0 0,2 0-4 0 0,-1-3 208 0 0,1 0 0 0 0,0 0-1 0 0,0-1 1 0 0,1 1-1 0 0,0-1 1 0 0,-1-1-1 0 0,1 1 1 0 0,0-1-1 0 0,1-1 1 0 0,-1 1-1 0 0,0-1 1 0 0,1 0-1 0 0,-1-1 1 0 0,1 0-1 0 0,0 0 1 0 0,-1 0-1 0 0,1-1 1 0 0,0 0-1 0 0,0-1 1 0 0,-1 0-1 0 0,1 0 1 0 0,-1 0-1 0 0,1-1 1 0 0,-1-1-1 0 0,1 1 1 0 0,-1-1-1 0 0,0 0 1 0 0,0 0 0 0 0,-1-1-1 0 0,1 0 1 0 0,-1-1-1 0 0,1 1 1 0 0,2-4-208 0 0,30-31 446 0 0,-2-1 0 0 0,-1-3 1 0 0,-2 0-1 0 0,-3-3 1 0 0,-1 0-1 0 0,13-30-446 0 0,-31 56-3 0 0,2-3-185 0 0,-1 0 1 0 0,0-1 0 0 0,-2 0-1 0 0,-1-1 1 0 0,-1 0 0 0 0,-1-1-1 0 0,-1 0 1 0 0,-1 0-1 0 0,-2-1 1 0 0,0 1 0 0 0,-2-1-1 0 0,-1 0 1 0 0,-1 0 0 0 0,-2-1 187 0 0,2 22-30 0 0,-1 0 1 0 0,0 1 0 0 0,0-1 0 0 0,-1 1 0 0 0,1 0-1 0 0,-1-1 1 0 0,0 1 0 0 0,-1 0 0 0 0,1 0-1 0 0,-1 0 1 0 0,0 0 0 0 0,-1 1 0 0 0,1-1 0 0 0,-1 1-1 0 0,0 0 1 0 0,0 0 0 0 0,0 0 0 0 0,0 1-1 0 0,-1-1 1 0 0,1 1 0 0 0,-1 0 0 0 0,0 0 0 0 0,0 1-1 0 0,0-1 1 0 0,0 1 0 0 0,-1 0 0 0 0,1 0-1 0 0,0 1 1 0 0,-1 0 0 0 0,0 0 0 0 0,1 0 0 0 0,-1 1-1 0 0,1 0 1 0 0,-1 0 0 0 0,0 0 0 0 0,1 0-1 0 0,-1 1 1 0 0,1 0 0 0 0,-1 0 0 0 0,1 1 0 0 0,-1 0-1 0 0,1 0 1 0 0,0 0 0 0 0,0 0 0 0 0,-2 2 29 0 0,-11 7 35 0 0,1 2 1 0 0,0 0 0 0 0,0 1 0 0 0,2 1 0 0 0,0 0-1 0 0,0 2 1 0 0,2-1 0 0 0,0 1 0 0 0,0 1 0 0 0,2 1-1 0 0,1-1 1 0 0,0 2 0 0 0,1-1 0 0 0,1 1-1 0 0,1 1 1 0 0,0-1 0 0 0,2 1 0 0 0,1 0 0 0 0,0 0-1 0 0,2 1 1 0 0,0-1 0 0 0,1 1 0 0 0,2-1 0 0 0,0 9-36 0 0,1-16 55 0 0,0 0 1 0 0,1-1 0 0 0,0 1 0 0 0,1-1-1 0 0,0 1 1 0 0,2-1 0 0 0,-1 0 0 0 0,1-1-1 0 0,1 1 1 0 0,0-1 0 0 0,1-1 0 0 0,0 1-1 0 0,1-1 1 0 0,0-1 0 0 0,1 0 0 0 0,0 0-1 0 0,1-1 1 0 0,0 0 0 0 0,0-1 0 0 0,1 0-1 0 0,0-1 1 0 0,0 0 0 0 0,0-1 0 0 0,1 0-1 0 0,0-1 1 0 0,1 0-56 0 0,95 0-660 0 0,-32-29-3315 0 0,-33-6-5649 0 0,-31 21 2868 0 0</inkml:trace>
  <inkml:trace contextRef="#ctx0" brushRef="#br0" timeOffset="1297.346">2585 435 11682 0 0,'0'0'1157'0'0,"0"0"-352"0"0,0 0 131 0 0,0 0 194 0 0,0 0 34 0 0,0 0-218 0 0,0 0-329 0 0,0 0-201 0 0,0 0-94 0 0,0 0-45 0 0,0 0-42 0 0,0 0-36 0 0,0 0-34 0 0,-14 10-20 0 0,-47 28-33 0 0,-28 18 262 0 0,88-54-393 0 0,0 0 0 0 0,1 0 0 0 0,-1 0 0 0 0,1 0 0 0 0,-1 0 0 0 0,1 1 0 0 0,0-1 0 0 0,0 0 0 0 0,0 0 0 0 0,0 0 0 0 0,0 0 0 0 0,0 0 0 0 0,1 0 0 0 0,-1 0 1 0 0,1 0-1 0 0,-1 0 0 0 0,1 0 0 0 0,0 0 0 0 0,0 0 0 0 0,0 0 0 0 0,0 0 0 0 0,0 0 0 0 0,0 0 0 0 0,0-1 0 0 0,1 1 0 0 0,-1-1 0 0 0,1 1 0 0 0,-1-1 0 0 0,1 1 19 0 0,97 55-112 0 0,-94-55 176 0 0,0 0 1 0 0,-1 1-1 0 0,1-1 0 0 0,0 1 0 0 0,-1 0 1 0 0,1 0-1 0 0,-1 1 0 0 0,0-1 0 0 0,0 1 0 0 0,0 0 1 0 0,-1 0-1 0 0,0 0 0 0 0,1 1 0 0 0,-1-1 0 0 0,-1 1 1 0 0,1 0-1 0 0,-1-1 0 0 0,1 1 0 0 0,-2 0 0 0 0,1 1 1 0 0,0-1-1 0 0,-1 0 0 0 0,0 0 0 0 0,0 1 0 0 0,-1-1 1 0 0,1 1-1 0 0,-1-1 0 0 0,-1 6-64 0 0,-3-6 92 0 0,0 0 1 0 0,-1 0-1 0 0,0 0 1 0 0,0-1-1 0 0,0 1 0 0 0,-1-1 1 0 0,0 0-1 0 0,1-1 1 0 0,-1 1-1 0 0,0-1 0 0 0,-1-1 1 0 0,1 1-1 0 0,-1-1 0 0 0,1 0 1 0 0,-1 0-1 0 0,1-1 1 0 0,-1 0-1 0 0,-6 1-92 0 0,-221 13-1044 0 0,212-23-1607 0 0,20 3-1705 0 0,1-1-3551 0 0,1 3 384 0 0</inkml:trace>
</inkml:ink>
</file>

<file path=ppt/ink/ink1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9.2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65 806 0 0 0,'0'0'1600'0'0,"0"0"565"0"0,0 0 197 0 0,0 0-109 0 0,0 0-288 0 0,0 0-338 0 0,0 0-329 0 0,0 0-308 0 0,0 0-240 0 0,9-11-193 0 0,30-32-117 0 0,-39 43-421 0 0,0-1 0 0 0,1 1 0 0 0,-1 0 0 0 0,0-1 0 0 0,1 1 0 0 0,-1 0-1 0 0,1 0 1 0 0,-1-1 0 0 0,0 1 0 0 0,1 0 0 0 0,-1 0 0 0 0,1 0 0 0 0,-1 0-1 0 0,1-1 1 0 0,-1 1 0 0 0,0 0 0 0 0,1 0 0 0 0,-1 0 0 0 0,1 0-1 0 0,-1 0 1 0 0,1 0 0 0 0,-1 0 0 0 0,1 0 0 0 0,-1 1 0 0 0,0-1 0 0 0,1 0-1 0 0,-1 0 1 0 0,1 0 0 0 0,-1 0 0 0 0,1 0 0 0 0,-1 1 0 0 0,0-1 0 0 0,1 0-1 0 0,-1 0 1 0 0,0 1 0 0 0,1-1 0 0 0,-1 0 0 0 0,0 1 0 0 0,1-1 0 0 0,-1 0-1 0 0,0 1 1 0 0,0-1 0 0 0,1 1 0 0 0,-1-1 0 0 0,0 0 0 0 0,0 1 0 0 0,0-1-1 0 0,1 1 1 0 0,-1-1 0 0 0,0 0 0 0 0,0 1 0 0 0,0-1 0 0 0,0 1-1 0 0,0-1 1 0 0,0 1 0 0 0,0-1 0 0 0,0 1 0 0 0,0-1 0 0 0,0 1 0 0 0,0-1-1 0 0,0 0 1 0 0,-1 1 0 0 0,1-1 0 0 0,0 1 0 0 0,0-1-19 0 0,0 3 139 0 0,114 289 3165 0 0,-99-240-3174 0 0,3 0 0 0 0,3-1 0 0 0,21 38-130 0 0,-8-40 296 0 0,-34-49-133 0 0,0 0 90 0 0,0 0 88 0 0,0 0 94 0 0,-2-49 1308 0 0,2 3-1709 0 0,2 1 0 0 0,3-1-1 0 0,1 1 1 0 0,2-1 0 0 0,2 2-1 0 0,1-1 1 0 0,3 2 0 0 0,2 0-1 0 0,2 0 1 0 0,1 2 0 0 0,2 0-1 0 0,3 0-33 0 0,25-65-865 0 0,-46 107-4426 0 0,5 21 899 0 0,-8-21 3446 0 0,3 11-4734 0 0,-1-1-1847 0 0</inkml:trace>
  <inkml:trace contextRef="#ctx0" brushRef="#br0" timeOffset="397.608">893 1204 1880 0 0,'0'0'1287'0'0,"0"0"-50"0"0,0 0 115 0 0,0 0 280 0 0,0 0 139 0 0,0 0-124 0 0,0 0-248 0 0,0 0-269 0 0,0 0-246 0 0,0 0-173 0 0,0 0-184 0 0,0 0-149 0 0,-9-2-70 0 0,-29-7-59 0 0,35 10-215 0 0,-1-1 0 0 0,1 1 0 0 0,-1 0 0 0 0,1 0 0 0 0,0 0 0 0 0,-1 1 0 0 0,1-1 0 0 0,0 1 0 0 0,0 0 0 0 0,0 0 0 0 0,0 0 0 0 0,0 0 1 0 0,0 1-1 0 0,1-1 0 0 0,-1 1 0 0 0,1-1 0 0 0,0 1 0 0 0,-1 0 0 0 0,1 0 0 0 0,1 0 0 0 0,-1 0 0 0 0,0 0 0 0 0,0 3-34 0 0,0-3 10 0 0,-2 2 9 0 0,0-1 0 0 0,1 1 0 0 0,0 0 0 0 0,0 0 0 0 0,0 0 0 0 0,1 1 0 0 0,-1-1 0 0 0,1 0 0 0 0,0 1 0 0 0,1 0 0 0 0,-1-1-1 0 0,1 1 1 0 0,1 0 0 0 0,-1 0 0 0 0,1 0 0 0 0,0 0 0 0 0,0-1 0 0 0,0 1 0 0 0,1 0 0 0 0,0 0 0 0 0,0 0 0 0 0,1-1 0 0 0,-1 1 0 0 0,1-1 0 0 0,0 1 0 0 0,1-1 0 0 0,0 1 0 0 0,-1-1 0 0 0,1 0 0 0 0,1-1 0 0 0,-1 1 0 0 0,1 0 0 0 0,2 1-20 0 0,1-3 54 0 0,0 0-1 0 0,1 0 1 0 0,-1-1-1 0 0,1 0 1 0 0,-1 0-1 0 0,1-1 1 0 0,0 0-1 0 0,0-1 0 0 0,0 1 1 0 0,0-1-1 0 0,0-1 1 0 0,-1 0-1 0 0,1 0 1 0 0,0 0-1 0 0,0-1 0 0 0,-1 0 1 0 0,1 0-1 0 0,-1-1 1 0 0,3-2-53 0 0,96-59-3283 0 0,-80 45-1456 0 0,-13 10-490 0 0,-3 2-327 0 0</inkml:trace>
  <inkml:trace contextRef="#ctx0" brushRef="#br0" timeOffset="961.41">0 446 1800 0 0,'0'0'2162'0'0,"0"0"-1111"0"0,0 0-339 0 0,0 0 228 0 0,0 0 422 0 0,0 0 305 0 0,0 0-3 0 0,0 0-223 0 0,0 0-253 0 0,0 0-188 0 0,0 0-113 0 0,0 0-96 0 0,0 0-72 0 0,32-5-75 0 0,97-12-92 0 0,95 9 1174 0 0,-101 8-1222 0 0,-122 0-339 0 0,-1 0 110 0 0,0 0 112 0 0,-6-11 1001 0 0,-114-96-495 0 0,69 64-1457 0 0,51 42 83 0 0,0 1-319 0 0,5 0-3005 0 0,7 3 2272 0 0,-8-2 597 0 0,28 6-7325 0 0,-19-3 723 0 0</inkml:trace>
  <inkml:trace contextRef="#ctx0" brushRef="#br0" timeOffset="1345.617">1296 950 7682 0 0,'0'0'1331'0'0,"0"0"-266"0"0,0 0-81 0 0,0 0 277 0 0,0 0 286 0 0,0 0 17 0 0,0 0-266 0 0,0 0-385 0 0,0 0-275 0 0,0 0-137 0 0,0 0-104 0 0,0 0-56 0 0,0 0-65 0 0,22-1-72 0 0,66 0-35 0 0,23 7 216 0 0,28-6-2019 0 0,-94 0-2441 0 0,0 0-4163 0 0,-29 0 1629 0 0</inkml:trace>
  <inkml:trace contextRef="#ctx0" brushRef="#br0" timeOffset="1934.777">1992 718 4689 0 0,'0'0'799'0'0,"0"0"-475"0"0,0 0-304 0 0,0 0 64 0 0,0 0 296 0 0,0 0 268 0 0,0 0 138 0 0,0 0 4 0 0,0 0-89 0 0,0 0-125 0 0,0 0-121 0 0,0 0-85 0 0,0 0-34 0 0,6 26-24 0 0,26 128 214 0 0,-15-98 22 0 0,1-1-1 0 0,3-1 1 0 0,17 29-548 0 0,-20-45 223 0 0,33 41 934 0 0,-51-79-1063 0 0,1 0-1 0 0,-1 1 1 0 0,1-1-1 0 0,0 0 1 0 0,-1 0-1 0 0,1 0 1 0 0,-1 0-1 0 0,1 0 1 0 0,0 0-1 0 0,-1 0 0 0 0,1 0 1 0 0,-1 0-1 0 0,1 0 1 0 0,0 0-1 0 0,-1 0 1 0 0,1-1-1 0 0,-1 1 1 0 0,1 0-1 0 0,-1 0 1 0 0,1-1-1 0 0,0 1 1 0 0,-1 0-1 0 0,1-1 1 0 0,-1 1-1 0 0,0 0 1 0 0,1-1-1 0 0,-1 1 1 0 0,1-1-1 0 0,-1 1 1 0 0,1-1-1 0 0,-1 1 1 0 0,0-1-1 0 0,1 1 1 0 0,-1-1-1 0 0,0 1 1 0 0,0-1-1 0 0,0 1 1 0 0,1-1-1 0 0,-1 1 1 0 0,0-1-1 0 0,0 0 1 0 0,0 1-1 0 0,0-1 1 0 0,0 1-1 0 0,0-1 0 0 0,0 0 1 0 0,0 1-1 0 0,0-1 1 0 0,0 0-1 0 0,0 1 1 0 0,0-1-1 0 0,-1 1 1 0 0,1-1-1 0 0,0 1 1 0 0,0-1-1 0 0,-1 0 1 0 0,1 1-1 0 0,0-1 1 0 0,-1 1-1 0 0,1-1 1 0 0,-1 1-94 0 0,3-12 342 0 0,69-190 1415 0 0,-29 86-1634 0 0,73-163-336 0 0,-29 149-919 0 0,-81 129-5385 0 0,-8 30-2704 0 0,-1-18 3560 0 0</inkml:trace>
  <inkml:trace contextRef="#ctx0" brushRef="#br0" timeOffset="2245.374">2607 1090 9242 0 0,'0'0'950'0'0,"0"0"-366"0"0,0 0-175 0 0,0 0 199 0 0,0 0 255 0 0,0 0 124 0 0,0 0-39 0 0,0 0-148 0 0,0 0-156 0 0,0 0-111 0 0,0 0-107 0 0,0 0-63 0 0,-1 23-43 0 0,-5 112 202 0 0,6 27-121 0 0,11-147-2723 0 0,11-29-10731 0 0,-17 10 9828 0 0</inkml:trace>
  <inkml:trace contextRef="#ctx0" brushRef="#br0" timeOffset="2780.899">2631 946 5297 0 0,'0'0'1548'0'0,"0"0"-359"0"0,0 0-156 0 0,0 0 104 0 0,0 0 111 0 0,0 0-97 0 0,0 0-318 0 0,0 0-277 0 0,0 0-157 0 0,0 0-32 0 0,0 0 36 0 0,0 0-7 0 0,0 0-39 0 0,15 0-49 0 0,124 0 667 0 0,-27 4 721 0 0,-111-4-1674 0 0,1 1 0 0 0,-1-1 0 0 0,0 0 1 0 0,1 1-1 0 0,-1-1 0 0 0,0 1 0 0 0,1 0 0 0 0,-1-1 0 0 0,0 1 0 0 0,0 0 0 0 0,0 0 0 0 0,0 0 0 0 0,1 0 0 0 0,-1 0 0 0 0,0 0 0 0 0,-1 0 0 0 0,1 0 0 0 0,0 0 0 0 0,0 1 0 0 0,0-1 0 0 0,-1 0 0 0 0,1 0 0 0 0,-1 1 0 0 0,1-1 0 0 0,-1 0 0 0 0,1 1 1 0 0,-1-1-1 0 0,0 1 0 0 0,1-1 0 0 0,-1 0 0 0 0,0 1 0 0 0,0-1 0 0 0,0 1 0 0 0,0-1 0 0 0,-1 1 0 0 0,1-1 0 0 0,0 0 0 0 0,-1 1 0 0 0,1-1 0 0 0,-1 1 0 0 0,1-1 0 0 0,-1 0 0 0 0,1 0-22 0 0,-38 50 894 0 0,-76 57-296 0 0,113-107-614 0 0,0 1 0 0 0,0-1 0 0 0,-1 1 1 0 0,1-1-1 0 0,0 1 0 0 0,1 0 0 0 0,-1 0 1 0 0,0-1-1 0 0,0 1 0 0 0,1 0 1 0 0,-1 0-1 0 0,1 0 0 0 0,0 0 0 0 0,-1-1 1 0 0,1 1-1 0 0,0 0 0 0 0,0 0 1 0 0,0 0-1 0 0,0 0 0 0 0,1 0 0 0 0,-1 0 1 0 0,0 0-1 0 0,1-1 0 0 0,-1 1 0 0 0,1 0 1 0 0,0 0-1 0 0,0 0 0 0 0,0-1 1 0 0,-1 1-1 0 0,2 0 0 0 0,-1-1 0 0 0,0 1 1 0 0,0-1-1 0 0,0 0 0 0 0,1 1 0 0 0,-1-1 1 0 0,1 0-1 0 0,-1 0 0 0 0,1 1 1 0 0,-1-1-1 0 0,2 0 16 0 0,73 36-430 0 0,-67-34 403 0 0,-1-1 0 0 0,1 2 0 0 0,-1-1 1 0 0,0 1-1 0 0,0 1 0 0 0,0-1 0 0 0,-1 1 0 0 0,1 1 1 0 0,-1-1-1 0 0,0 1 0 0 0,-1 0 0 0 0,1 1 1 0 0,4 6 26 0 0,-11-12 36 0 0,1 0 1 0 0,-1 1 0 0 0,1-1-1 0 0,-1 0 1 0 0,1 0 0 0 0,-1 1-1 0 0,0-1 1 0 0,0 0 0 0 0,1 1-1 0 0,-1-1 1 0 0,0 0-1 0 0,0 1 1 0 0,0-1 0 0 0,-1 0-1 0 0,1 1 1 0 0,0-1 0 0 0,0 0-1 0 0,-1 1 1 0 0,1-1 0 0 0,-1 0-1 0 0,1 0 1 0 0,-1 1 0 0 0,0-1-1 0 0,1 0 1 0 0,-1 0 0 0 0,0 0-1 0 0,0 0 1 0 0,0 0 0 0 0,0 0-1 0 0,0 0 1 0 0,0 0 0 0 0,0 0-1 0 0,0-1 1 0 0,0 1 0 0 0,0 0-1 0 0,0 0 1 0 0,0-1 0 0 0,-1 1-1 0 0,1-1 1 0 0,0 1 0 0 0,-1-1-37 0 0,-62 16 428 0 0,51-14-404 0 0,-125 10-554 0 0,78-13-4360 0 0,21 1-2713 0 0,29 0-1239 0 0</inkml:trace>
  <inkml:trace contextRef="#ctx0" brushRef="#br0" timeOffset="3802.426">1764 332 1600 0 0,'0'0'1717'0'0,"0"0"-762"0"0,0 0-286 0 0,0 0 286 0 0,0 0 463 0 0,0 0 307 0 0,0 0-6 0 0,0 0-252 0 0,0 0-248 0 0,0 0-181 0 0,0 0-118 0 0,33-2-97 0 0,103-4-71 0 0,114-31 2418 0 0,-96 26-798 0 0,-204-14-1470 0 0,39 18-851 0 0,0 0 0 0 0,0-1-1 0 0,1 0 1 0 0,0-1 0 0 0,1 0 0 0 0,0 0-1 0 0,0-1 1 0 0,1 0 0 0 0,0 0 0 0 0,0-1-1 0 0,2 0 1 0 0,-1 0 0 0 0,1-1 0 0 0,-2-7-51 0 0,-3-5-804 0 0,-9-21 190 0 0,16 30-4367 0 0,2 0-4592 0 0,2 14 1413 0 0</inkml:trace>
</inkml:ink>
</file>

<file path=ppt/ink/ink1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58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1176 0 0,'0'0'1321'0'0,"0"0"115"0"0,0 0 152 0 0,0 0 249 0 0,0 0 176 0 0,0 0-56 0 0,0 0-200 0 0,0 0-259 0 0,32-1-259 0 0,98-4-224 0 0,41-7 2183 0 0,67-6-2056 0 0,-193 11-1109 0 0,-33 6-233 0 0,-5 1-3936 0 0,-13 0-1132 0 0,-16 7-4115 0 0,17-3 7160 0 0</inkml:trace>
</inkml:ink>
</file>

<file path=ppt/ink/ink1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58.9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2713 0 0,'0'0'1732'0'0,"0"0"-460"0"0,0 0-176 0 0,0 0 193 0 0,0 0 234 0 0,0 0 72 0 0,0 0-147 0 0,0 0-204 0 0,0 0-127 0 0,0 0-91 0 0,0 0-79 0 0,0 0-97 0 0,0 0-93 0 0,15 6-66 0 0,49 19-49 0 0,25-14 993 0 0,-61-12-1237 0 0,175-29 661 0 0,-105 7-1599 0 0,-67 14-2972 0 0,-1 1-4850 0 0,-23 8-2258 0 0</inkml:trace>
</inkml:ink>
</file>

<file path=ppt/ink/ink1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10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0 325 0 0 0,'0'0'1276'0'0,"0"0"509"0"0,0 0 139 0 0,0 0-169 0 0,0 0-297 0 0,0 0-301 0 0,0 0-227 0 0,0 0-125 0 0,0 0-11 0 0,10 7 3802 0 0,27-18-378 0 0,14-26-2423 0 0,51-96-732 0 0,-39 42-818 0 0,-15 31-68 0 0,-45 61-177 0 0,0 1 0 0 0,0-1 0 0 0,0 0-1 0 0,-1 1 1 0 0,1 0 0 0 0,0-1-1 0 0,-1 1 1 0 0,0 0 0 0 0,1 0-1 0 0,-1 1 1 0 0,0-1 0 0 0,0 0-1 0 0,0 1 1 0 0,0-1 0 0 0,0 1-1 0 0,-1 0 1 0 0,1-1 0 0 0,-1 1 0 0 0,0 0-1 0 0,0 0 1 0 0,0 0 0 0 0,0 0-1 0 0,0 0 1 0 0,-1 0 0 0 0,1 3 0 0 0,-1-6 2 0 0,21 78 319 0 0,-18-62-282 0 0,0-1 0 0 0,1 1 0 0 0,1-1 0 0 0,0 0 0 0 0,1-1 0 0 0,0 1 0 0 0,2-1 0 0 0,-1-1 0 0 0,7 8-39 0 0,21 10-1050 0 0,-22-24-2972 0 0,1-1-5297 0 0,-10-5-935 0 0</inkml:trace>
</inkml:ink>
</file>

<file path=ppt/ink/ink1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01.2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18 170 0 0 0,'0'0'413'0'0,"0"0"509"0"0,0 0 449 0 0,0 0 327 0 0,0 0 147 0 0,0 0-78 0 0,0 0-218 0 0,0 0-226 0 0,0 0-202 0 0,0 0-154 0 0,-3-4-116 0 0,-12-17 576 0 0,38-2 1088 0 0,1 8-2127 0 0,2 1 0 0 0,0 1-1 0 0,0 1 1 0 0,1 2 0 0 0,0 0 0 0 0,1 2 0 0 0,0 1-1 0 0,0 2 1 0 0,2 0-388 0 0,170-17 648 0 0,-197 22-649 0 0,1 0 1 0 0,-1 1-1 0 0,0 0 0 0 0,1 0 0 0 0,-1 0 0 0 0,0 0 0 0 0,1 0 0 0 0,-1 0 0 0 0,0 1 0 0 0,0 0 0 0 0,0 0 1 0 0,0 0-1 0 0,0 0 0 0 0,0 0 0 0 0,-1 0 0 0 0,1 1 0 0 0,-1-1 0 0 0,0 1 0 0 0,1 0 0 0 0,-1-1 0 0 0,-1 1 1 0 0,1 0-1 0 0,0 0 0 0 0,-1 1 0 0 0,1-1 0 0 0,-1 0 0 0 0,0 0 0 0 0,0 1 0 0 0,0-1 0 0 0,0 1 1 0 0,-1-1-1 0 0,0 1 0 0 0,1-1 0 0 0,-1 1 0 0 0,0-1 0 0 0,-1 1 0 0 0,1-1 0 0 0,-1 1 0 0 0,1-1 0 0 0,-1 0 1 0 0,0 1-1 0 0,0-1 0 0 0,-1 0 0 0 0,1 0 0 0 0,-1 1 0 0 0,0 0 1 0 0,-23 38 17 0 0,-2 0-1 0 0,-1-2 1 0 0,-2-1 0 0 0,-2-2-1 0 0,-16 14-16 0 0,-57 69 25 0 0,101-115-23 0 0,-1-1 0 0 0,1 1 0 0 0,0 0 0 0 0,0 0 0 0 0,0 0 0 0 0,0 1 0 0 0,1 0 1 0 0,0-1-1 0 0,0 1 0 0 0,1 0 0 0 0,0 0 0 0 0,0 1 0 0 0,0-1 0 0 0,1 0 0 0 0,0 1 0 0 0,0-1 0 0 0,0 1 0 0 0,1-1 0 0 0,0 1 0 0 0,0-1 0 0 0,1 1 0 0 0,0 0-2 0 0,3-3 49 0 0,1 0-1 0 0,-1 0 1 0 0,1 0 0 0 0,0-1-1 0 0,0 1 1 0 0,0-1-1 0 0,0-1 1 0 0,1 1-1 0 0,-1-1 1 0 0,1 0 0 0 0,0 0-1 0 0,0 0 1 0 0,0-1-1 0 0,-1 0 1 0 0,1 0-1 0 0,0 0 1 0 0,0-1-1 0 0,0 0 1 0 0,1 0 0 0 0,-1-1-1 0 0,5 0-48 0 0,-10 1 17 0 0,147-22 1063 0 0,-25-11-1599 0 0,-110 32-705 0 0,-1 1-3041 0 0,-5-2-5348 0 0,-3 1 1098 0 0</inkml:trace>
  <inkml:trace contextRef="#ctx0" brushRef="#br0" timeOffset="499.039">904 347 6561 0 0,'0'0'847'0'0,"0"0"-292"0"0,0 0-122 0 0,0 0 321 0 0,0 0 445 0 0,0 0 245 0 0,0 0-44 0 0,0 0-257 0 0,0 0-298 0 0,0 0-265 0 0,0 0-162 0 0,0 0-72 0 0,0 0-70 0 0,-1 34-29 0 0,-1 103-26 0 0,-6-58 344 0 0,8-76-309 0 0,-8 51 208 0 0,7-52 4252 0 0,34-123-3487 0 0,-21 88-1183 0 0,0 0-1 0 0,2 2 1 0 0,2 0 0 0 0,0 0 0 0 0,2 1 0 0 0,2 2 0 0 0,0 0 0 0 0,2 1 0 0 0,21-21-46 0 0,16 14-123 0 0,-41 75-303 0 0,7-6-2248 0 0,0-27-5337 0 0,-11-4 697 0 0,-9-3 950 0 0</inkml:trace>
  <inkml:trace contextRef="#ctx0" brushRef="#br0" timeOffset="1457.087">1303 634 0 0 0,'0'0'244'0'0,"0"0"799"0"0,0 0 547 0 0,0 0 275 0 0,0 0-19 0 0,0 0-154 0 0,0 0-151 0 0,0 0-125 0 0,0 0-90 0 0,0 0-101 0 0,0 0-119 0 0,11 6-91 0 0,31 18-90 0 0,-6-28 624 0 0,-10-11-1122 0 0,-1-1 1 0 0,0-1 0 0 0,-1-1-1 0 0,-1-1 1 0 0,-1-2-1 0 0,-1 0 1 0 0,0-1 0 0 0,-2-1-1 0 0,11-16-427 0 0,73-132 187 0 0,-104 172-222 0 0,1 0 0 0 0,-1-1 0 0 0,0 1 0 0 0,0 0 0 0 0,1-1 0 0 0,-1 1 0 0 0,0-1 0 0 0,0 1 0 0 0,0-1 0 0 0,1 0 0 0 0,-1 1 0 0 0,0-1 0 0 0,0 0 0 0 0,0 1 0 0 0,0-1 0 0 0,0 0 0 0 0,0 0 0 0 0,0 0 0 0 0,0 0 0 0 0,0 0 0 0 0,0 0 0 0 0,0 0 0 0 0,0 0 0 0 0,0 0 0 0 0,0 0 0 0 0,0-1 0 0 0,1 1-1 0 0,-1 0 1 0 0,0-1 0 0 0,0 1 0 0 0,0 0 0 0 0,0-1 0 0 0,0 1 0 0 0,1-1 0 0 0,-1 1 0 0 0,0-1 0 0 0,0 0 0 0 0,1 1 0 0 0,-1-1 0 0 0,0 0 0 0 0,1 0 0 0 0,-1 1 0 0 0,1-1 0 0 0,-1 0 0 0 0,1 0 0 0 0,-1 0 0 0 0,1 0 0 0 0,0 0 0 0 0,-1 0 0 0 0,1 1 0 0 0,0-1 0 0 0,0 0 0 0 0,0 0 0 0 0,0 0 0 0 0,0 0 0 0 0,0 0 0 0 0,0 0 0 0 0,0 0 0 0 0,0 0 0 0 0,0 0 0 0 0,0 0 0 0 0,0 0 0 0 0,1 0 0 0 0,-1 0 0 0 0,0 0 0 0 0,1 1 0 0 0,-1-1 0 0 0,1 0 0 0 0,0 0 35 0 0,-13 7-108 0 0,2 1 0 0 0,-1 0 0 0 0,1 1 0 0 0,0 1 0 0 0,0-1 1 0 0,1 1-1 0 0,0 1 0 0 0,1 0 0 0 0,-1 1 108 0 0,7-9-7 0 0,-4 6 8 0 0,1 0 1 0 0,-1-1-1 0 0,1 2 0 0 0,0-1 0 0 0,1 0 1 0 0,0 1-1 0 0,0 0 0 0 0,1 0 0 0 0,0 0 1 0 0,1 1-1 0 0,0-1 0 0 0,0 0 0 0 0,1 1 0 0 0,0-1 1 0 0,1 3-2 0 0,0-9 11 0 0,0-1 0 0 0,1 0 0 0 0,-1 0 0 0 0,0 1 0 0 0,1-1 0 0 0,0 0 0 0 0,0 0 0 0 0,0 0 1 0 0,0 0-1 0 0,0 0 0 0 0,0 0 0 0 0,0 0 0 0 0,0 0 0 0 0,1 0 0 0 0,-1-1 0 0 0,1 1 0 0 0,0-1 0 0 0,-1 1 1 0 0,1-1-1 0 0,0 1 0 0 0,0-1 0 0 0,0 0 0 0 0,0 0 0 0 0,0 0 0 0 0,0 0 0 0 0,0 0 0 0 0,0 0 0 0 0,0-1 1 0 0,0 1-1 0 0,1-1 0 0 0,0 1-11 0 0,76 5 486 0 0,-71-6-436 0 0,14-2 87 0 0,0 0 0 0 0,0-2 1 0 0,0-1-1 0 0,0-1 0 0 0,-1-1 0 0 0,0 0 0 0 0,10-6-137 0 0,-5 3 108 0 0,10-6 60 0 0,0-1 0 0 0,-1-1 0 0 0,-1-2-1 0 0,0-2 1 0 0,-2 0 0 0 0,7-9-168 0 0,-29 23 18 0 0,-3 3-19 0 0,-1 1 0 0 0,1-1 0 0 0,-1 0 0 0 0,0-1 0 0 0,0 1 0 0 0,-1-1 0 0 0,0 0 0 0 0,0-1 0 0 0,0 1 0 0 0,-1-1 0 0 0,0 0 0 0 0,0 0 1 0 0,0 0-1 0 0,-1-1 0 0 0,-1 1 0 0 0,2-4 1 0 0,-5 9-59 0 0,0 0 0 0 0,-1 1 0 0 0,1 0 0 0 0,0-1 0 0 0,-1 1 0 0 0,1 0 0 0 0,-1-1 0 0 0,0 1 1 0 0,1 0-1 0 0,-1 0 0 0 0,0 0 0 0 0,1 1 0 0 0,-1-1 0 0 0,0 0 0 0 0,0 1 0 0 0,0-1 0 0 0,0 1 0 0 0,0-1 0 0 0,0 1 1 0 0,0 0-1 0 0,0 0 0 0 0,1 0 0 0 0,-1 0 0 0 0,0 0 0 0 0,0 0 0 0 0,0 1 0 0 0,0-1 0 0 0,0 1 0 0 0,0-1 1 0 0,0 1-1 0 0,0 0 0 0 0,1 0 0 0 0,-1 0 0 0 0,0 0 0 0 0,1 0 0 0 0,-1 0 0 0 0,0 0 0 0 0,1 0 0 0 0,0 1 0 0 0,-1-1 1 0 0,0 1 58 0 0,-4 2-41 0 0,-1 1 1 0 0,1 0-1 0 0,0 1 1 0 0,0 0-1 0 0,0-1 1 0 0,1 2-1 0 0,0-1 1 0 0,0 1 0 0 0,1-1-1 0 0,0 1 1 0 0,0 1-1 0 0,0-1 1 0 0,1 0-1 0 0,0 1 1 0 0,1 0 0 0 0,0 0-1 0 0,0-1 1 0 0,0 1-1 0 0,1 0 1 0 0,0 1-1 0 0,1-1 1 0 0,0 0 0 0 0,0 0-1 0 0,0 0 1 0 0,2 5 40 0 0,3-7 45 0 0,0-1 0 0 0,1 1-1 0 0,-1-1 1 0 0,1 0 0 0 0,0-1 0 0 0,0 0 0 0 0,1 0 0 0 0,-1 0 0 0 0,1 0 0 0 0,0-1 0 0 0,0 0 0 0 0,0-1 0 0 0,0 0 0 0 0,1 0 0 0 0,-1 0 0 0 0,0-1 0 0 0,1 0 0 0 0,0 0-1 0 0,-1-1 1 0 0,1 0 0 0 0,-1-1 0 0 0,1 1 0 0 0,-1-1 0 0 0,6-2-45 0 0,8 3 90 0 0,2-3 158 0 0,0-1 0 0 0,0 0-1 0 0,-1-2 1 0 0,0-1 0 0 0,0-1 0 0 0,-1 0 0 0 0,0-2-1 0 0,0 0 1 0 0,17-13-248 0 0,-15 11 116 0 0,-6 2-69 0 0,-1-1 0 0 0,0 0 0 0 0,0-1 0 0 0,-1-1 0 0 0,-1 0 0 0 0,0-1 0 0 0,-1 0 0 0 0,-1-1 0 0 0,0-1 0 0 0,-1 0 0 0 0,0 0 0 0 0,0-5-47 0 0,5-43-131 0 0,-18 62 102 0 0,1 0 0 0 0,-1 1-1 0 0,0-1 1 0 0,0 1 0 0 0,0 0-1 0 0,0-1 1 0 0,0 1 0 0 0,0 0-1 0 0,0 0 1 0 0,0 0 0 0 0,-1 1 0 0 0,1-1-1 0 0,0 0 1 0 0,-1 1 0 0 0,1-1-1 0 0,0 1 1 0 0,-1 0 0 0 0,1 0-1 0 0,0 0 1 0 0,-1 0 0 0 0,1 0 0 0 0,0 1-1 0 0,-1-1 1 0 0,1 1 0 0 0,0-1-1 0 0,-1 1 1 0 0,1 0 0 0 0,0 0-1 0 0,0 0 1 0 0,0 0 0 0 0,0 0 0 0 0,0 1-1 0 0,0-1 1 0 0,0 1 29 0 0,-7 4-6 0 0,1 0 0 0 0,1 1 0 0 0,-1 0 1 0 0,1 0-1 0 0,0 1 0 0 0,1 0 0 0 0,0 0 0 0 0,0 0 1 0 0,1 1-1 0 0,0 0 0 0 0,0 0 0 0 0,1 0 0 0 0,0 1 0 0 0,1-1 1 0 0,0 1-1 0 0,0 0 0 0 0,1 0 0 0 0,1 0 0 0 0,-1 0 1 0 0,2 0-1 0 0,-1 0 0 0 0,2 10 6 0 0,1-12 24 0 0,1 0 0 0 0,1 0 0 0 0,-1 0 0 0 0,1 0 0 0 0,0-1 0 0 0,1 1-1 0 0,0-1 1 0 0,0 0 0 0 0,0-1 0 0 0,1 1 0 0 0,0-1 0 0 0,0 0 0 0 0,1-1 0 0 0,0 1 0 0 0,0-1 0 0 0,0-1 0 0 0,0 1 0 0 0,1-1 0 0 0,4 2-24 0 0,87 18-931 0 0,-77-23-3310 0 0,0-1-3914 0 0,-17 0-371 0 0</inkml:trace>
  <inkml:trace contextRef="#ctx0" brushRef="#br0" timeOffset="8672.079">3446 74 0 0 0,'0'0'717'0'0,"0"0"470"0"0,0 0 131 0 0,0 0 86 0 0,0 0 169 0 0,0 0 120 0 0,0 0-14 0 0,0 0-238 0 0,0 0-309 0 0,0 0-276 0 0,0 0-257 0 0,-2 4-99 0 0,-54 98 3684 0 0,-70 108-1661 0 0,11-51-2171 0 0,65-86-514 0 0,49-72 34 0 0,1-1-16 0 0,0 0-41 0 0,0 0-56 0 0,0 0-73 0 0,0 0-116 0 0,0 0-161 0 0,13-39-14222 0 0,-11 34 10663 0 0</inkml:trace>
  <inkml:trace contextRef="#ctx0" brushRef="#br0" timeOffset="9017.441">3063 74 0 0 0,'0'0'1852'0'0,"0"0"-455"0"0,0 0-86 0 0,0 0 24 0 0,0 0 97 0 0,0 0 67 0 0,0 0-53 0 0,0 0-176 0 0,0 0-157 0 0,0 0-101 0 0,0 0-113 0 0,0 0-47 0 0,0 0-11 0 0,8 14-3 0 0,60 86 1512 0 0,48 47 150 0 0,-64-62-2096 0 0,23 47-1057 0 0,-75-131 150 0 0,0-1-146 0 0,0 0-126 0 0,0-22-7627 0 0,0 12 3345 0 0,0 2-1255 0 0</inkml:trace>
</inkml:ink>
</file>

<file path=ppt/ink/ink1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18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0 0 0,'0'0'1002'0'0,"0"0"457"0"0,0 0 245 0 0,0 0-12 0 0,0 0-169 0 0,0 0-216 0 0,0 0-191 0 0,0 0-98 0 0,0 0-34 0 0,0 0 16 0 0,0 0 33 0 0,18-22 4282 0 0,38-27-2581 0 0,109-100-1487 0 0,-140 193-1184 0 0,6 47 398 0 0,-28-81-540 0 0,1-1-1 0 0,0 1 0 0 0,0-1 0 0 0,1 0 1 0 0,0 0-1 0 0,0-1 0 0 0,1 1 0 0 0,0-1 1 0 0,1-1-1 0 0,6 8 80 0 0,-2-14-3603 0 0,-7-2-4885 0 0,-2 1-2282 0 0</inkml:trace>
</inkml:ink>
</file>

<file path=ppt/ink/ink1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17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341 63 0 0 0,'0'0'1391'0'0,"0"0"464"0"0,0 0 188 0 0,0 0-36 0 0,0 0-137 0 0,0 0-166 0 0,0 0-166 0 0,0 0-167 0 0,6-7 3134 0 0,-50 51-1508 0 0,-113 162-2067 0 0,17-73-831 0 0,140-133-122 0 0,1 0 1 0 0,-1 0-1 0 0,0 0 0 0 0,1 0 1 0 0,-1 0-1 0 0,0 0 0 0 0,1 0 0 0 0,-1 0 1 0 0,0 1-1 0 0,1-1 0 0 0,-1 0 1 0 0,0 0-1 0 0,0 0 0 0 0,1 1 1 0 0,-1-1-1 0 0,0 0 0 0 0,0 0 0 0 0,1 1 1 0 0,-1-1-1 0 0,0 0 0 0 0,0 0 1 0 0,0 1-1 0 0,1-1 0 0 0,-1 0 0 0 0,0 1 1 0 0,0-1-1 0 0,0 0 0 0 0,0 1 1 0 0,0-1-1 0 0,0 0 0 0 0,0 1 1 0 0,0-1-1 0 0,0 0 0 0 0,0 1 0 0 0,0-1 1 0 0,0 0-1 0 0,0 1 0 0 0,0-1 1 0 0,0 0-1 0 0,0 1 0 0 0,0-1 1 0 0,0 0-1 0 0,0 1 0 0 0,0-1 0 0 0,-1 0 23 0 0,12 0-402 0 0,0-12-4247 0 0,-9 2-7567 0 0,-2 10 8195 0 0</inkml:trace>
  <inkml:trace contextRef="#ctx0" brushRef="#br0" timeOffset="470.01">1 1 752 0 0,'0'0'1645'0'0,"0"0"87"0"0,0 0 216 0 0,0 0 231 0 0,0 0 70 0 0,0 0-189 0 0,0 0-382 0 0,0 0-419 0 0,0 0-357 0 0,0 0-248 0 0,0 0-154 0 0,0 0-70 0 0,8 16 1070 0 0,98 126 2736 0 0,41 82-2707 0 0,-125-195-1381 0 0,-21-28-136 0 0,0-1-22 0 0,-1 0 10 0 0,0 0-6 0 0,0 0-3 0 0,0 0-10 0 0,0 0-29 0 0,0 0-69 0 0,-10-34-3715 0 0,5 23 368 0 0,1-2-4390 0 0,3 8-2200 0 0</inkml:trace>
</inkml:ink>
</file>

<file path=ppt/ink/ink1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46.1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334 483 0 0 0,'0'0'595'0'0,"0"0"625"0"0,0 0 308 0 0,0 0 33 0 0,0 0-173 0 0,0 0-236 0 0,0 0-138 0 0,0 0-57 0 0,0 0-8 0 0,3-3 6748 0 0,-35 36-6027 0 0,-166 212-338 0 0,111-145-1233 0 0,67-67-2304 0 0,42-44-12804 0 0,-20 8 11061 0 0</inkml:trace>
  <inkml:trace contextRef="#ctx0" brushRef="#br0" timeOffset="440.284">61 409 0 0 0,'0'0'1090'0'0,"0"0"-98"0"0,0 0 136 0 0,0 0 327 0 0,0 0 239 0 0,0 0 38 0 0,0 0-268 0 0,0 0-358 0 0,0 0-299 0 0,0 0-151 0 0,0 0-49 0 0,0 0-8 0 0,-3-1-10 0 0,-6 9 1344 0 0,29 14 883 0 0,-15-18-2644 0 0,23 24 1287 0 0,-11-13-1062 0 0,-1 1 0 0 0,0 0 0 0 0,-2 2 0 0 0,0-1 0 0 0,-1 2 0 0 0,10 18-397 0 0,63 150 517 0 0,-81-177-853 0 0,13 19 476 0 0,5-23-5458 0 0,-16-20-4839 0 0,-4 13 2630 0 0</inkml:trace>
  <inkml:trace contextRef="#ctx0" brushRef="#br0" timeOffset="1231.297">81 188 0 0 0,'0'0'1078'0'0,"0"0"427"0"0,0 0 324 0 0,0 0 60 0 0,0 0-166 0 0,0 0-200 0 0,0 0-176 0 0,0 0-129 0 0,0 0-109 0 0,0 0-83 0 0,0 0-74 0 0,1-5-76 0 0,0 1-477 0 0,0-1 0 0 0,1 1 0 0 0,-1-1 0 0 0,1 1 0 0 0,0 0-1 0 0,0-1 1 0 0,1 1 0 0 0,-1 0 0 0 0,1 1 0 0 0,0-1 0 0 0,0 0 0 0 0,0 1-1 0 0,0-1 1 0 0,0 1 0 0 0,3-2-399 0 0,139-105 1831 0 0,-143 109-1835 0 0,0 0-1 0 0,1 0 1 0 0,-1 0 0 0 0,1 0-1 0 0,-1 0 1 0 0,0 1-1 0 0,1-1 1 0 0,-1 1 0 0 0,1 0-1 0 0,-1 0 1 0 0,1 0 0 0 0,-1 0-1 0 0,1 0 1 0 0,-1 0-1 0 0,1 1 1 0 0,-1-1 0 0 0,1 1-1 0 0,-1 0 1 0 0,1 0-1 0 0,-1-1 1 0 0,1 2 4 0 0,4 4 38 0 0,0 1 1 0 0,-1 0-1 0 0,0 0 0 0 0,0 0 0 0 0,-1 1 1 0 0,0 0-1 0 0,0 0 0 0 0,0 0 0 0 0,-1 1 1 0 0,-1-1-1 0 0,3 8-38 0 0,-4-12 7 0 0,74 137 593 0 0,-40-86-1018 0 0,-24-50-4086 0 0,4-3-4429 0 0,-13-2-2037 0 0</inkml:trace>
</inkml:ink>
</file>

<file path=ppt/ink/ink1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251 82 14371 0 0,'0'0'1326'0'0,"0"0"-538"0"0,0 0-285 0 0,0 0 71 0 0,0 0 131 0 0,0 0 69 0 0,0 0-47 0 0,0 0-105 0 0,0 0-89 0 0,0 0-69 0 0,-14 33-94 0 0,-40 106-96 0 0,9 6 98 0 0,-40 189-442 0 0,33-150-3023 0 0,59-184-6452 0 0,20-34 5289 0 0,-19 24 2400 0 0,29-43-1650 0 0,-8 12 3429 0 0,-16 25 77 0 0</inkml:trace>
  <inkml:trace contextRef="#ctx0" brushRef="#br0" timeOffset="238.097">632 1 6057 0 0,'0'0'2077'0'0,"0"0"-186"0"0,0 0-87 0 0,0 0-45 0 0,0 0-114 0 0,0 0-260 0 0,-21 36-250 0 0,-67 116-208 0 0,30-51 385 0 0,5 1-1 0 0,-20 62-1311 0 0,-38 157-564 0 0,99-283-1773 0 0,10-29-2411 0 0,2-1-4084 0 0,0-8 4010 0 0</inkml:trace>
  <inkml:trace contextRef="#ctx0" brushRef="#br0" timeOffset="488.015">762 616 7650 0 0,'0'0'1983'0'0,"0"0"-228"0"0,0 0-48 0 0,0 0-10 0 0,0 0-166 0 0,0 0-341 0 0,0 0-346 0 0,0 0-281 0 0,0 0-211 0 0,0 0-133 0 0,-20 33-98 0 0,-61 102-55 0 0,40-46-61 0 0,-3 10-2864 0 0,37-94 583 0 0,2-1-1873 0 0,3-1-3343 0 0,2-3 4585 0 0</inkml:trace>
  <inkml:trace contextRef="#ctx0" brushRef="#br0" timeOffset="720.036">865 240 5521 0 0,'0'0'1232'0'0,"0"0"-855"0"0,0 0-465 0 0,0 0-201 0 0,0 0-119 0 0,0 0-200 0 0,0 0-432 0 0,0 0-712 0 0,0 0-897 0 0,0 0 2353 0 0</inkml:trace>
  <inkml:trace contextRef="#ctx0" brushRef="#br0" timeOffset="1066.352">921 807 11274 0 0,'0'0'961'0'0,"0"0"-196"0"0,0 0 239 0 0,0 0 313 0 0,0 0 138 0 0,0 0-32 0 0,0 0-187 0 0,0 0-191 0 0,0 0-144 0 0,0 0-184 0 0,0 0-193 0 0,0 0-138 0 0,20-12-93 0 0,64-38-86 0 0,10-38 97 0 0,-1-4-354 0 0,-40 44-703 0 0,-52 49 636 0 0,1 1-1 0 0,-1 0 1 0 0,0 0-1 0 0,0 0 1 0 0,0 0-1 0 0,0-1 1 0 0,-1 1 0 0 0,1 0-1 0 0,0 1 1 0 0,-1-1-1 0 0,0 0 1 0 0,1 0 0 0 0,-1 0-1 0 0,0 0 1 0 0,0 0-1 0 0,0 0 1 0 0,0 0-1 0 0,0 0 1 0 0,-1 1 0 0 0,1-1-1 0 0,-1 0 1 0 0,1 0-1 0 0,-1 0 1 0 0,-1 1 117 0 0,-24 166 211 0 0,26-165-129 0 0,0 0 1 0 0,1-1-1 0 0,-1 1 0 0 0,1 0 1 0 0,0 0-1 0 0,0-1 1 0 0,1 1-1 0 0,-1-1 1 0 0,1 1-1 0 0,0-1 1 0 0,0 0-1 0 0,0 0 0 0 0,0 1 1 0 0,0-1-1 0 0,1-1 1 0 0,-1 1-1 0 0,1 0 1 0 0,0-1-1 0 0,0 1 1 0 0,0-1-1 0 0,0 0 0 0 0,0 0 1 0 0,0 0-1 0 0,1 0 1 0 0,-1 0-1 0 0,1-1 1 0 0,-1 0-1 0 0,1 0 1 0 0,0 0-1 0 0,-1 0 0 0 0,1 0 1 0 0,0-1-1 0 0,3 1-82 0 0,0 0 180 0 0,1-1 0 0 0,-1 0 0 0 0,1 0 0 0 0,-1-1 0 0 0,1 0 1 0 0,-1 0-1 0 0,0 0 0 0 0,1-1 0 0 0,-1 0 0 0 0,0-1 0 0 0,0 1 0 0 0,0-1 0 0 0,-1-1 0 0 0,1 1 0 0 0,-1-1 0 0 0,1-1 0 0 0,-1 1 0 0 0,-1-1 0 0 0,1 0 0 0 0,-1 0 0 0 0,4-4-180 0 0,69-104-1201 0 0,-65 88-3427 0 0,-1-2-4054 0 0,-8 19-3574 0 0</inkml:trace>
  <inkml:trace contextRef="#ctx0" brushRef="#br0" timeOffset="1942.67">1988 531 2032 0 0,'0'0'1767'0'0,"0"0"-280"0"0,0 0-113 0 0,0 0 109 0 0,0 0 93 0 0,0 0-95 0 0,0 0-225 0 0,0 0-201 0 0,0 0-130 0 0,0 0-91 0 0,0 0-82 0 0,0 0-81 0 0,0 0-86 0 0,-34 21-83 0 0,-109 68-93 0 0,137-86-369 0 0,0 1 1 0 0,0 0-1 0 0,0 0 0 0 0,0 0 0 0 0,1 1 1 0 0,0 0-1 0 0,0 0 0 0 0,0 0 0 0 0,1 0 0 0 0,-1 1 1 0 0,1 0-1 0 0,-3 6-40 0 0,-1 2 83 0 0,1-1-59 0 0,0 0 1 0 0,0 1 0 0 0,2 0-1 0 0,-1 0 1 0 0,2 0 0 0 0,0 0-1 0 0,1 1 1 0 0,0 0 0 0 0,1 0-1 0 0,0 0 1 0 0,2 0 0 0 0,0 11-25 0 0,1-21 40 0 0,0-1 0 0 0,1 1 0 0 0,0-1 1 0 0,-1 0-1 0 0,1 1 0 0 0,1-1 0 0 0,-1 0 1 0 0,1 0-1 0 0,-1 0 0 0 0,1 0 0 0 0,0-1 0 0 0,1 1 1 0 0,-1-1-1 0 0,0 0 0 0 0,1 0 0 0 0,0 0 1 0 0,0 0-1 0 0,0-1 0 0 0,0 0 0 0 0,0 1 0 0 0,0-1 1 0 0,1-1-1 0 0,-1 1 0 0 0,1-1 0 0 0,-1 1 1 0 0,1-2-1 0 0,0 1 0 0 0,-1 0 0 0 0,1-1 0 0 0,0 0 1 0 0,0 0-1 0 0,-1 0 0 0 0,1 0 0 0 0,0-1 1 0 0,-1 0-1 0 0,1 0 0 0 0,0 0 0 0 0,-1-1 1 0 0,1 1-1 0 0,-1-1 0 0 0,0 0 0 0 0,0 0 0 0 0,1-1-40 0 0,36-21 384 0 0,0-1-1 0 0,-2-2 1 0 0,-1-2-1 0 0,-1-1 1 0 0,-2-2 0 0 0,-1-1-1 0 0,20-27-383 0 0,-5 1 267 0 0,-38 43-180 0 0,1 1 1 0 0,1 0-1 0 0,0 1 1 0 0,1 1-1 0 0,1 0 0 0 0,0 1 1 0 0,1-1-88 0 0,-15 13-2 0 0,0-1 1 0 0,0 1-1 0 0,-1-1 0 0 0,1 1 1 0 0,0-1-1 0 0,0 1 0 0 0,0 0 1 0 0,0-1-1 0 0,0 1 1 0 0,0 0-1 0 0,-1 0 0 0 0,1-1 1 0 0,0 1-1 0 0,0 0 0 0 0,0 0 1 0 0,0 0-1 0 0,0 0 0 0 0,0 0 1 0 0,0 1-1 0 0,0-1 1 0 0,0 0-1 0 0,0 0 0 0 0,0 1 1 0 0,-1-1-1 0 0,1 0 0 0 0,0 1 1 0 0,0-1-1 0 0,0 1 0 0 0,0-1 1 0 0,-1 1-1 0 0,1-1 1 0 0,0 1-1 0 0,-1 0 0 0 0,1-1 1 0 0,0 1-1 0 0,-1 0 0 0 0,1 0 1 0 0,-1-1-1 0 0,1 1 0 0 0,-1 0 1 0 0,1 0-1 0 0,-1 0 1 0 0,0 0-1 0 0,1-1 0 0 0,-1 1 1 0 0,0 0-1 0 0,0 0 2 0 0,11 52 49 0 0,-9-41-22 0 0,3 52-42 0 0,-3 0 0 0 0,-2 1 1 0 0,-3-1-1 0 0,-5 14 15 0 0,4-26-116 0 0,-3 14 11 0 0,-2 0 0 0 0,-3-1 0 0 0,-3 0-1 0 0,-2-1 1 0 0,-25 57 105 0 0,34-99 37 0 0,-2 0-1 0 0,0-1 0 0 0,-1 0 0 0 0,-2 0 0 0 0,0-1 0 0 0,-1-1 0 0 0,0-1 0 0 0,-2 0 0 0 0,0 0 1 0 0,-1-2-1 0 0,-1 0 0 0 0,-11 7-36 0 0,24-20 48 0 0,0 1 0 0 0,0-1 0 0 0,0 0 0 0 0,0-1 1 0 0,-1 1-1 0 0,1-1 0 0 0,-1 0 0 0 0,1 0 0 0 0,-1-1 0 0 0,0 0 0 0 0,0 0 1 0 0,0 0-1 0 0,0-1 0 0 0,0 1 0 0 0,0-1 0 0 0,1-1 0 0 0,-1 1 1 0 0,0-1-1 0 0,0 0-48 0 0,3-3 22 0 0,0 0 1 0 0,0-1 0 0 0,1 1 0 0 0,-1 0 0 0 0,1-1-1 0 0,0 0 1 0 0,0 1 0 0 0,1-1 0 0 0,-1 0-1 0 0,1 0 1 0 0,0 0 0 0 0,1 0 0 0 0,-1 0 0 0 0,1 0-1 0 0,0 0 1 0 0,0 0 0 0 0,1 0 0 0 0,-1 0-1 0 0,1 0 1 0 0,0 0-23 0 0,0-10 25 0 0,4-12-47 0 0,2 1 1 0 0,0 0-1 0 0,2 1 0 0 0,0 0 1 0 0,2 0-1 0 0,1 1 1 0 0,1 0-1 0 0,1 1 0 0 0,1 1 1 0 0,1 0-1 0 0,1 1 1 0 0,1 0 21 0 0,-14 16-16 0 0,175-212-1562 0 0,-112 152-2045 0 0,5 6-4593 0 0,-50 43-2987 0 0</inkml:trace>
</inkml:ink>
</file>

<file path=ppt/ink/ink1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2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0 804 0 0 0,'0'0'850'0'0,"0"0"266"0"0,0 0 407 0 0,0 0 433 0 0,0 0 262 0 0,0 0 37 0 0,0 0-153 0 0,0 0-267 0 0,0 0-292 0 0,0 0-239 0 0,0 0-218 0 0,33-9-187 0 0,104-32-137 0 0,-53-6 227 0 0,-69 33-760 0 0,29-19 33 0 0,-1-2-1 0 0,-3-1 1 0 0,0-3-1 0 0,-3-1 1 0 0,-1-1-1 0 0,-3-2 1 0 0,-1-2-1 0 0,-2-1 1 0 0,-2-1-1 0 0,-2-1 1 0 0,16-43-262 0 0,-32-16 97 0 0,-11 105-126 0 0,0-1 0 0 0,0 1-1 0 0,-1-1 1 0 0,1 1 0 0 0,-1-1 0 0 0,1 1 0 0 0,-1 0-1 0 0,0 0 1 0 0,0 0 0 0 0,0 0 0 0 0,0 0 0 0 0,0 0-1 0 0,-1 1 1 0 0,1-1 0 0 0,0 1 0 0 0,-1-1 0 0 0,1 1-1 0 0,-1 0 1 0 0,0 0 0 0 0,1 0 0 0 0,-1 0 0 0 0,0 1-1 0 0,1-1 1 0 0,-1 1 0 0 0,0-1 0 0 0,0 1 0 0 0,0 0 0 0 0,1 0-1 0 0,-1 0 1 0 0,0 1 0 0 0,0-1 0 0 0,0 1 0 0 0,1-1-1 0 0,-1 1 1 0 0,0 0 0 0 0,1 0 0 0 0,-1 0 0 0 0,1 0-1 0 0,-1 1 1 0 0,1-1 0 0 0,-1 1 0 0 0,1-1 0 0 0,0 1-1 0 0,0 0 1 0 0,0 0 0 0 0,0 0 0 0 0,-1 2 29 0 0,-6 5-9 0 0,0 1 1 0 0,1 1-1 0 0,0-1 0 0 0,1 2 1 0 0,0-1-1 0 0,0 1 1 0 0,2 0-1 0 0,-1 0 0 0 0,2 0 1 0 0,-1 1-1 0 0,2 0 1 0 0,0 0-1 0 0,0 0 0 0 0,1 0 1 0 0,1 0-1 0 0,0 0 1 0 0,1 0-1 0 0,0 6 9 0 0,3-13 27 0 0,0 0 0 0 0,1-1-1 0 0,-1 1 1 0 0,1-1 0 0 0,0 1 0 0 0,0-1-1 0 0,1-1 1 0 0,0 1 0 0 0,0-1 0 0 0,0 1 0 0 0,0-1-1 0 0,0-1 1 0 0,1 1 0 0 0,0-1 0 0 0,-1 0-1 0 0,1 0 1 0 0,1-1 0 0 0,-1 1 0 0 0,0-2-1 0 0,0 1 1 0 0,1 0 0 0 0,-1-1 0 0 0,1-1 0 0 0,-1 1-1 0 0,1-1 1 0 0,0 0 0 0 0,4-1-27 0 0,134-13 683 0 0,6-12-142 0 0,-143 67-314 0 0,-9-31-179 0 0,-1 0 0 0 0,0 0 0 0 0,0 0 0 0 0,-1 0 0 0 0,0 0 0 0 0,0 0 0 0 0,-1-1 0 0 0,-1 0 0 0 0,-4 9-48 0 0,-11 23 69 0 0,10-20-78 0 0,7-17-39 0 0,1 0 0 0 0,-1 1 0 0 0,1-1 0 0 0,0 0 0 0 0,0 1 0 0 0,1-1 0 0 0,0 1 0 0 0,-1-1 0 0 0,1 1 1 0 0,1 0-1 0 0,-1 0 0 0 0,1-1 0 0 0,0 1 0 0 0,0 0 0 0 0,0 0 0 0 0,1 0 0 0 0,-1-1 48 0 0,3-2-416 0 0,-1 0 0 0 0,1 0-1 0 0,0-1 1 0 0,-1 1 0 0 0,1-1 0 0 0,0 0 0 0 0,0 0-1 0 0,0 0 1 0 0,0 0 0 0 0,0 0 0 0 0,0-1 0 0 0,0 1-1 0 0,0-1 1 0 0,0 0 0 0 0,0 0 0 0 0,0 0 0 0 0,0 0-1 0 0,0 0 1 0 0,0-1 0 0 0,0 1 0 0 0,0-1 0 0 0,0 0-1 0 0,0 0 1 0 0,0 0 0 0 0,0-1 0 0 0,-1 1 0 0 0,1 0-1 0 0,2-3 417 0 0,4 1-2497 0 0,5-1-2528 0 0,-4 0 236 0 0</inkml:trace>
  <inkml:trace contextRef="#ctx0" brushRef="#br0" timeOffset="251.012">1388 307 4625 0 0,'0'0'1840'0'0,"0"0"-339"0"0,0 0-16 0 0,0 0 109 0 0,0 0-28 0 0,0 0-194 0 0,0 0-318 0 0,-14 34-270 0 0,-45 107-151 0 0,44-76 281 0 0,16-59-725 0 0,1-3-36 0 0,-1 1 0 0 0,1-1 0 0 0,0 1 1 0 0,0-1-1 0 0,1 0 0 0 0,-1 0 0 0 0,1 0 0 0 0,-1 0 0 0 0,1-1 0 0 0,0 1 0 0 0,0-1 0 0 0,0 0 1 0 0,0 1-1 0 0,1-1 0 0 0,-1-1 0 0 0,0 1 0 0 0,1 0 0 0 0,-1-1 0 0 0,1 0 0 0 0,0 0 0 0 0,0 0 1 0 0,-1 0-1 0 0,1 0 0 0 0,0-1 0 0 0,0 0 0 0 0,0 0 0 0 0,-1 0 0 0 0,1 0 0 0 0,0 0 0 0 0,0-1 1 0 0,0 0-1 0 0,-1 0 0 0 0,1 0 0 0 0,0 0 0 0 0,-1 0 0 0 0,1-1 0 0 0,-1 0 0 0 0,1 1 0 0 0,-1-1 1 0 0,0-1-1 0 0,0 1 0 0 0,1-1-153 0 0,2-3 90 0 0,-1 0 1 0 0,0 0-1 0 0,0-1 1 0 0,-1 0-1 0 0,0 0 1 0 0,0 0-1 0 0,-1 0 1 0 0,1-1-1 0 0,-2 0 1 0 0,1 1-1 0 0,-1-1 1 0 0,0 0-1 0 0,-1 0 0 0 0,0 0 1 0 0,0 0-1 0 0,0 0 1 0 0,-1 0-1 0 0,-1 0 1 0 0,0-6-91 0 0,0 8-123 0 0,0-1 1 0 0,-1 1 0 0 0,0 0-1 0 0,0-1 1 0 0,0 1-1 0 0,-1 0 1 0 0,0 1-1 0 0,0-1 1 0 0,0 0 0 0 0,-1 1-1 0 0,0 0 1 0 0,0-1-1 0 0,0 2 1 0 0,0-1 0 0 0,-1 0-1 0 0,0 1 1 0 0,0 0-1 0 0,0 0 1 0 0,-1 0 122 0 0,-69-35-7595 0 0,55 35 1244 0 0,5 3-3084 0 0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25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309 608 1712 0 0,'0'0'1146'0'0,"0"0"-471"0"0,0 0-195 0 0,0 0 132 0 0,0 0 268 0 0,0 0 248 0 0,0 0 53 0 0,0 0-148 0 0,0 0-237 0 0,-34 13-223 0 0,-106 40-159 0 0,136-52-383 0 0,0 0-1 0 0,0 1 1 0 0,0-1-1 0 0,0 1 1 0 0,0 0-1 0 0,0 0 1 0 0,0 1-1 0 0,1-1 1 0 0,-1 1-1 0 0,1-1 1 0 0,0 1-1 0 0,0 0 1 0 0,0 0-1 0 0,0 1 0 0 0,0-1 1 0 0,1 1-1 0 0,-1-1 1 0 0,-1 4-31 0 0,-2 5 127 0 0,-2-1 1 0 0,1 0 0 0 0,0 0 1 0 0,1 1-1 0 0,0 0 0 0 0,0 0 0 0 0,1 0 0 0 0,1 1 0 0 0,0 0 0 0 0,1 0 0 0 0,1 0 0 0 0,0 0 0 0 0,0 0 0 0 0,1 0 0 0 0,1 1 0 0 0,1 6-128 0 0,1-16 68 0 0,0-1 0 0 0,0 0 1 0 0,0 1-1 0 0,0-1 0 0 0,1 0 1 0 0,0-1-1 0 0,-1 1 0 0 0,1 0 1 0 0,0-1-1 0 0,0 0 0 0 0,0 1 1 0 0,1-1-1 0 0,-1 0 0 0 0,1-1 1 0 0,-1 1-1 0 0,1-1 0 0 0,-1 1 1 0 0,1-1-1 0 0,0 0 0 0 0,0 0 1 0 0,-1-1-1 0 0,1 1 0 0 0,0-1 1 0 0,0 0-1 0 0,0 0 0 0 0,0 0 1 0 0,0-1-1 0 0,-1 1 0 0 0,1-1 1 0 0,0 0-1 0 0,0 0 0 0 0,-1 0 1 0 0,1 0-1 0 0,0-1 0 0 0,-1 1 1 0 0,1-1-1 0 0,-1 0 0 0 0,1-1-68 0 0,25-11 132 0 0,-1-2-1 0 0,0 0 1 0 0,-2-2-1 0 0,0-1 1 0 0,-1-1-1 0 0,-1-1 1 0 0,0-1-1 0 0,-2-1 1 0 0,-1-1-1 0 0,-1-1 1 0 0,-1-1-1 0 0,11-19-131 0 0,-12 17-1 0 0,-14 22-1 0 0,0 1 0 0 0,0-1-1 0 0,-1 0 1 0 0,1 0-1 0 0,-1 0 1 0 0,-1 0 0 0 0,1-1-1 0 0,-1 1 1 0 0,0-1 0 0 0,0 0-1 0 0,-1 1 1 0 0,0-3 2 0 0,-1 8-34 0 0,-20 32-1166 0 0,15-19 1221 0 0,1 0-1 0 0,0 0 1 0 0,1 0 0 0 0,0 0-1 0 0,1 1 1 0 0,0-1 0 0 0,1 0-1 0 0,1 1 1 0 0,0 0 0 0 0,1 2-21 0 0,1-8 55 0 0,0-1-1 0 0,1 0 1 0 0,-1 1 0 0 0,2-1-1 0 0,-1 0 1 0 0,1 0 0 0 0,0-1-1 0 0,0 1 1 0 0,0-1 0 0 0,1 0-1 0 0,0 0 1 0 0,0 0 0 0 0,0-1-1 0 0,1 1 1 0 0,-1-1 0 0 0,1-1-1 0 0,0 1 1 0 0,0-1 0 0 0,1 0-1 0 0,-1 0 1 0 0,0-1 0 0 0,1 0-1 0 0,0 0 1 0 0,-1 0 0 0 0,1-1-1 0 0,0 0 1 0 0,0-1 0 0 0,0 1-1 0 0,3-1-53 0 0,109-18 1564 0 0,-94 4-1441 0 0,-1 0-1 0 0,-1-2 1 0 0,-1 0-1 0 0,0-2 0 0 0,-1 0 1 0 0,-1-1-1 0 0,-1-1 1 0 0,0-1-1 0 0,-2-1 1 0 0,0-1-1 0 0,-2 0 1 0 0,0-1-1 0 0,-2 0 1 0 0,-1-1-1 0 0,0-1 1 0 0,-2 0-1 0 0,-1 0 1 0 0,-2-1-1 0 0,1-6-123 0 0,1-12-62 0 0,-1-1 1 0 0,-3 1-1 0 0,-2-1 1 0 0,-2 0-1 0 0,-2-2 62 0 0,2 38 2 0 0,-2 0 1 0 0,1 0 0 0 0,-1-1-1 0 0,-1 1 1 0 0,1 0-1 0 0,-2 0 1 0 0,0 0-1 0 0,0 1 1 0 0,0-1-1 0 0,-1 1 1 0 0,-2-3-3 0 0,6 12-10 0 0,0-1-1 0 0,0 1 1 0 0,0 0 0 0 0,0-1 0 0 0,-1 1 0 0 0,1-1-1 0 0,0 1 1 0 0,0-1 0 0 0,-1 1 0 0 0,1 0-1 0 0,0-1 1 0 0,0 1 0 0 0,-1 0 0 0 0,1-1-1 0 0,0 1 1 0 0,-1 0 0 0 0,1-1 0 0 0,-1 1-1 0 0,1 0 1 0 0,0 0 0 0 0,-1-1 0 0 0,1 1-1 0 0,-1 0 1 0 0,1 0 0 0 0,-1 0 0 0 0,1-1-1 0 0,-1 1 1 0 0,1 0 0 0 0,0 0 0 0 0,-1 0 0 0 0,1 0-1 0 0,-1 0 1 0 0,1 0 0 0 0,-1 0 0 0 0,1 0-1 0 0,-1 0 1 0 0,1 0 0 0 0,-1 1 0 0 0,1-1-1 0 0,-1 0 1 0 0,1 0 0 0 0,0 0 0 0 0,-1 0-1 0 0,1 1 1 0 0,-1-1 0 0 0,1 0 0 0 0,0 1-1 0 0,-1-1 1 0 0,1 0 0 0 0,-1 1 0 0 0,1-1-1 0 0,0 0 1 0 0,0 1 0 0 0,-1-1 0 0 0,1 0 0 0 0,0 1-1 0 0,0-1 1 0 0,-1 1 0 0 0,1-1 0 0 0,0 1-1 0 0,0-1 1 0 0,0 0 0 0 0,0 1 0 0 0,0-1-1 0 0,-1 1 11 0 0,-8 32-433 0 0,-1 43 555 0 0,4 1 0 0 0,2 0 0 0 0,7 59-122 0 0,-2-107 33 0 0,16 160 323 0 0,13 68-1802 0 0,-50-279-4346 0 0,-11-28-5948 0 0,24 41 9500 0 0</inkml:trace>
  <inkml:trace contextRef="#ctx0" brushRef="#br0" timeOffset="244.89">604 468 8378 0 0,'0'0'1412'0'0,"0"0"-500"0"0,0 0-45 0 0,0 0 425 0 0,0 0 297 0 0,0 0-22 0 0,0 0-324 0 0,0 0-332 0 0,37 3-243 0 0,121 10-144 0 0,19-10 467 0 0,-86-8-1087 0 0,-1-3 1 0 0,77-19 95 0 0,-27 4-9973 0 0,-117 20-217 0 0</inkml:trace>
</inkml:ink>
</file>

<file path=ppt/ink/ink1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18.2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42 196 0 0 0,'0'0'1111'0'0,"0"0"-95"0"0,0 0 31 0 0,0 0 155 0 0,0 0 187 0 0,0 0 168 0 0,0 0-45 0 0,0 0-256 0 0,0 0-325 0 0,0 0-306 0 0,0 0-210 0 0,-3 2-87 0 0,0 4-130 0 0,-1 0 0 0 0,1 0-1 0 0,0 0 1 0 0,0 1-1 0 0,1-1 1 0 0,0 1 0 0 0,0 0-1 0 0,0-1 1 0 0,1 1 0 0 0,0 0-1 0 0,0 0 1 0 0,1 0-1 0 0,0 0 1 0 0,0 0 0 0 0,1 0-1 0 0,1 5-197 0 0,-2 2 180 0 0,-13 580 2996 0 0,12-586-3154 0 0,1 0 1 0 0,0 0 0 0 0,0 0 0 0 0,0 0-1 0 0,1-1 1 0 0,1 1 0 0 0,-1 0 0 0 0,1 0-1 0 0,0-1 1 0 0,1 1 0 0 0,0-1 0 0 0,0 1-1 0 0,1-1 1 0 0,-1 0 0 0 0,2 0 0 0 0,-1-1-1 0 0,1 1 1 0 0,0-1 0 0 0,4 4-23 0 0,-2-9 75 0 0,-1-1 1 0 0,0 0-1 0 0,0 0 0 0 0,0 0 1 0 0,0-1-1 0 0,0 0 1 0 0,0 0-1 0 0,0-1 1 0 0,0 1-1 0 0,0-1 0 0 0,0-1 1 0 0,-1 1-1 0 0,1-1 1 0 0,-1 0-1 0 0,0 0 0 0 0,0-1 1 0 0,0 1-1 0 0,0-1 1 0 0,0 0-1 0 0,-1 0 1 0 0,0-1-1 0 0,0 0 0 0 0,0 1 1 0 0,0-1-1 0 0,0-2-75 0 0,8-5 97 0 0,208-237 704 0 0,-195 219-682 0 0,-2-2 0 0 0,-1-1 0 0 0,-1 0-1 0 0,-2-2 1 0 0,-2 0 0 0 0,-1-1 0 0 0,-1-1 0 0 0,-2 0 0 0 0,5-30-119 0 0,-23 291-418 0 0,7-213 439 0 0,0 1 0 0 0,1-1 0 0 0,0 0 0 0 0,1 0-1 0 0,1 0 1 0 0,0 0 0 0 0,0-1 0 0 0,1 0 0 0 0,0 0 0 0 0,0 0 0 0 0,1-1-1 0 0,1 0 1 0 0,-1 0 0 0 0,2-1 0 0 0,-1 0 0 0 0,1 0 0 0 0,0-1 0 0 0,1-1-1 0 0,-1 1 1 0 0,1-1 0 0 0,1-1 0 0 0,-1 0 0 0 0,1 0 0 0 0,0-1 0 0 0,0 0-1 0 0,0-1 1 0 0,1-1 0 0 0,-1 1 0 0 0,1-2 0 0 0,-1 0 0 0 0,1 0-1 0 0,0-1 1 0 0,1 0-21 0 0,-2-3 138 0 0,1 0 0 0 0,-1 0 0 0 0,1-1 0 0 0,-1-1 0 0 0,0 0 0 0 0,-1 0 0 0 0,1-1 0 0 0,-1 0 0 0 0,0-1 0 0 0,-1 0 0 0 0,1-1 0 0 0,-2 0 0 0 0,1 0 0 0 0,-1-1 0 0 0,0 0 0 0 0,-1-1 0 0 0,6-8-138 0 0,-5 8 64 0 0,12-13-62 0 0,-1 0-1 0 0,-1-2 0 0 0,-1 0 1 0 0,-1-2-1 0 0,-2 1 1 0 0,0-2-1 0 0,-2 0 1 0 0,-1 0-1 0 0,-1-1 0 0 0,-2 0 1 0 0,-1-1-1 0 0,-1 0 1 0 0,-1 0-1 0 0,-2 0 0 0 0,-1-1 1 0 0,-2-29-2 0 0,-14 15-3258 0 0,7 39-1099 0 0,-1 1-3441 0 0,4 4-2684 0 0</inkml:trace>
  <inkml:trace contextRef="#ctx0" brushRef="#br0" timeOffset="947.262">1627 8 0 0 0,'0'0'353'0'0,"0"0"792"0"0,0 0 420 0 0,0 0 246 0 0,0 0 200 0 0,0 0-6 0 0,0 0-178 0 0,0 0-268 0 0,0 0-301 0 0,0 0-254 0 0,0 0-260 0 0,0 0-168 0 0,0 0-104 0 0,-7 2-49 0 0,1-1-323 0 0,5-1-72 0 0,-1 0-1 0 0,0 0 1 0 0,0 1 0 0 0,0-1-1 0 0,1 1 1 0 0,-1-1 0 0 0,0 1-1 0 0,1-1 1 0 0,-1 1 0 0 0,0 0-1 0 0,1 0 1 0 0,-1 0 0 0 0,1 0-1 0 0,-1 0 1 0 0,1 0 0 0 0,0 0-1 0 0,-1 0 1 0 0,1 1-1 0 0,0-1 1 0 0,0 0 0 0 0,0 1-1 0 0,0-1 1 0 0,0 1 0 0 0,0-1-1 0 0,0 1 1 0 0,0 0 0 0 0,1-1-28 0 0,-9 45 727 0 0,1 0 1 0 0,3 1-1 0 0,2-1 1 0 0,3 42-728 0 0,-1-26 308 0 0,-2 353 631 0 0,2-413-929 0 0,0 0 1 0 0,1 0-1 0 0,0 1 1 0 0,-1-1-1 0 0,1 0 1 0 0,0 0 0 0 0,0 0-1 0 0,0 0 1 0 0,0 1-1 0 0,1-1 1 0 0,-1 0-1 0 0,1 0 1 0 0,-1 0-1 0 0,1 0 1 0 0,0 0-1 0 0,-1 0 1 0 0,1 0 0 0 0,0 0-1 0 0,0 0 1 0 0,1 0-1 0 0,-1 0 1 0 0,0-1-1 0 0,1 1 1 0 0,-1 0-1 0 0,1-1 1 0 0,-1 0 0 0 0,1 1-1 0 0,0-1 1 0 0,-1 0-1 0 0,1 1 1 0 0,0-1-1 0 0,0 0 1 0 0,0 0-1 0 0,0-1 1 0 0,0 1-1 0 0,0 0 1 0 0,0-1 0 0 0,0 1-1 0 0,1-1 1 0 0,-1 0-1 0 0,0 1 1 0 0,0-1-1 0 0,0 0 1 0 0,0 0-1 0 0,1-1-10 0 0,80-68 870 0 0,110-109-551 0 0,-191 176-329 0 0,0 1 0 0 0,0-1 1 0 0,-1 0-1 0 0,1 1 0 0 0,0 0 0 0 0,0-1 1 0 0,0 1-1 0 0,0 0 0 0 0,0 0 1 0 0,1 0-1 0 0,-1 1 0 0 0,0-1 1 0 0,0 0-1 0 0,1 1 0 0 0,-1-1 0 0 0,0 1 1 0 0,1 0-1 0 0,-1 0 0 0 0,0 0 1 0 0,1 0-1 0 0,-1 0 0 0 0,0 1 1 0 0,1-1-1 0 0,-1 1 0 0 0,0-1 0 0 0,1 1 1 0 0,-1 0-1 0 0,0 0 0 0 0,1 0 10 0 0,3 19 60 0 0,-1 1 0 0 0,-2-1 0 0 0,0 1 0 0 0,0-1 0 0 0,-2 1 0 0 0,-1 0 1 0 0,-1 0-1 0 0,-1 6-60 0 0,1 30 113 0 0,15 10-84 0 0,3-53-2672 0 0,5-13-5934 0 0,-11-1 2659 0 0,-7 0-705 0 0</inkml:trace>
  <inkml:trace contextRef="#ctx0" brushRef="#br0" timeOffset="1301.807">2233 756 0 0 0,'0'0'627'0'0,"0"0"534"0"0,0 0 358 0 0,0 0 314 0 0,0 0 174 0 0,0 0-85 0 0,0 0-173 0 0,0 0-186 0 0,0 0-162 0 0,0 0-102 0 0,0 0-106 0 0,0 0-97 0 0,0 0-65 0 0,19 11-61 0 0,62 35-58 0 0,-80-45-868 0 0,1 0 0 0 0,-1 0-1 0 0,0-1 1 0 0,1 1 0 0 0,0 0 0 0 0,-1 0 0 0 0,1-1 0 0 0,-1 1-1 0 0,1-1 1 0 0,0 0 0 0 0,-1 1 0 0 0,1-1 0 0 0,0 0-1 0 0,0 0 1 0 0,-1 0 0 0 0,1 0 0 0 0,0 0 0 0 0,-1 0 0 0 0,1-1-1 0 0,0 1 1 0 0,-1-1 0 0 0,1 1 0 0 0,0-1 0 0 0,-1 1-1 0 0,1-1 1 0 0,-1 0 0 0 0,1 0 0 0 0,-1 0 0 0 0,1 0 0 0 0,-1 0-1 0 0,0 0-43 0 0,5-3 214 0 0,6-3-65 0 0,-1-1-1 0 0,0 0 1 0 0,-1 0-1 0 0,1-1 1 0 0,-2 0-1 0 0,1-1 1 0 0,-1 0-1 0 0,-1-1 1 0 0,0 0-1 0 0,0 0 1 0 0,-1 0-1 0 0,-1-1 1 0 0,0 0-1 0 0,0 0 1 0 0,-1-1-1 0 0,-1 0 1 0 0,0 0-1 0 0,-1 0 1 0 0,0 0-1 0 0,-1-2-148 0 0,-3 13-27 0 0,0 0 0 0 0,0 0 0 0 0,0 0 0 0 0,0 1 0 0 0,0-1 0 0 0,0 0-1 0 0,-1 0 1 0 0,1 1 0 0 0,-1-1 0 0 0,1 1 0 0 0,-1-1 0 0 0,0 1 0 0 0,0 0 0 0 0,0-1 0 0 0,1 1-1 0 0,-1 0 1 0 0,0 0 0 0 0,0 1 0 0 0,-1-1 0 0 0,1 0 0 0 0,0 1 0 0 0,0-1 0 0 0,0 1 0 0 0,0-1-1 0 0,0 1 1 0 0,-1 0 0 0 0,1 0 0 0 0,0 0 0 0 0,0 0 0 0 0,0 1 0 0 0,-1-1 0 0 0,1 1-1 0 0,0-1 1 0 0,0 1 0 0 0,0 0 0 0 0,0-1 0 0 0,0 1 0 0 0,0 0 0 0 0,0 0 0 0 0,0 1 0 0 0,0-1-1 0 0,1 0 1 0 0,-1 1 0 0 0,0-1 0 0 0,1 1 27 0 0,-19 13-200 0 0,1 0-1 0 0,1 2 1 0 0,0 0-1 0 0,1 1 1 0 0,1 0 0 0 0,1 2-1 0 0,0 0 1 0 0,2 0-1 0 0,0 2 1 0 0,2-1 0 0 0,-5 13 200 0 0,13-30-75 0 0,1 0 0 0 0,0 0 1 0 0,0 0-1 0 0,1 0 0 0 0,-1 0 1 0 0,1 0-1 0 0,0 1 0 0 0,0-1 1 0 0,0 1-1 0 0,0-1 1 0 0,1 0-1 0 0,0 1 0 0 0,0-1 1 0 0,0 1-1 0 0,1-1 0 0 0,-1 1 1 0 0,1-1-1 0 0,0 0 0 0 0,0 1 1 0 0,0-1-1 0 0,1 0 0 0 0,0 0 1 0 0,0 0-1 0 0,0 0 1 0 0,0 0-1 0 0,0 0 0 0 0,1-1 1 0 0,0 1-1 0 0,0-1 0 0 0,0 1 1 0 0,2 1 74 0 0,4-2-408 0 0,0 1 0 0 0,0-1-1 0 0,1-1 1 0 0,-1 0 0 0 0,1 0 0 0 0,-1-1 0 0 0,1 0 0 0 0,-1 0 0 0 0,1-1 0 0 0,0-1 0 0 0,-1 0 0 0 0,8-1 408 0 0,111-30-10205 0 0,-105 24 7339 0 0,-8 0 1747 0 0</inkml:trace>
  <inkml:trace contextRef="#ctx0" brushRef="#br0" timeOffset="1697.553">2767 818 0 0 0,'0'0'715'0'0,"0"0"881"0"0,0 0 235 0 0,0 0-74 0 0,0 0-212 0 0,0 0-259 0 0,0 0-233 0 0,0 0-142 0 0,0 0 3 0 0,0 0 61 0 0,0 0 34 0 0,0 0 18 0 0,0 0-29 0 0,15 7-23 0 0,49 19-23 0 0,-62-26-882 0 0,0 1 0 0 0,0-1 1 0 0,1 1-1 0 0,-1-1 1 0 0,0 0-1 0 0,1 0 0 0 0,-1 0 1 0 0,0 0-1 0 0,1 0 0 0 0,-1-1 1 0 0,0 1-1 0 0,1-1 1 0 0,-1 1-1 0 0,0-1 0 0 0,0 0 1 0 0,0 0-1 0 0,0 0 0 0 0,0 0 1 0 0,0 0-1 0 0,0 0 1 0 0,0-1-1 0 0,0 1 0 0 0,0-1 1 0 0,-1 1-1 0 0,1-1 0 0 0,0 0 1 0 0,-1 0-1 0 0,1 0-70 0 0,10-10 546 0 0,3 1-274 0 0,0-1 0 0 0,-2-1-1 0 0,1 0 1 0 0,-1-1 0 0 0,-1 0-1 0 0,-1-1 1 0 0,0-1 0 0 0,-1 0 0 0 0,0 0-1 0 0,-2-1 1 0 0,7-17-272 0 0,-13 32 1 0 0,-1 0-1 0 0,0 0 1 0 0,1 0-1 0 0,-1 0 1 0 0,0-1-1 0 0,-1 1 1 0 0,1 0 0 0 0,0-1-1 0 0,-1 1 1 0 0,1-1-1 0 0,-1 1 1 0 0,0 0-1 0 0,0-1 1 0 0,0 1 0 0 0,0-1-1 0 0,0 1 1 0 0,0-1-1 0 0,-1 1 1 0 0,1-1 0 0 0,-1 1-1 0 0,0 0 1 0 0,0-1-1 0 0,1 1 1 0 0,-2 0-1 0 0,1 0 1 0 0,0-1 0 0 0,0 1-1 0 0,-1 0 1 0 0,1 0-1 0 0,-1 0 1 0 0,1 1 0 0 0,-1-1-1 0 0,0 0 1 0 0,0 1-1 0 0,0-1 1 0 0,0 1-1 0 0,0-1 1 0 0,0 1 0 0 0,-2-1-1 0 0,-1 2-69 0 0,0 0 0 0 0,0 1 1 0 0,0 0-1 0 0,0-1 1 0 0,1 2-1 0 0,-1-1 0 0 0,0 0 1 0 0,1 1-1 0 0,-1 0 1 0 0,1 0-1 0 0,-1 0 1 0 0,1 1-1 0 0,0-1 0 0 0,0 1 1 0 0,0 0-1 0 0,0 0 1 0 0,1 1-1 0 0,-1-1 0 0 0,1 1 1 0 0,0 0-1 0 0,-1 1 69 0 0,-7 5-94 0 0,1 1-1 0 0,0 0 0 0 0,1 0 1 0 0,0 1-1 0 0,1 0 0 0 0,0 1 0 0 0,1 0 1 0 0,0 0-1 0 0,1 1 0 0 0,1-1 1 0 0,0 1-1 0 0,1 1 0 0 0,0-1 1 0 0,1 1-1 0 0,1-1 0 0 0,0 1 1 0 0,0 12 94 0 0,3-22-26 0 0,0-1 1 0 0,0 1 0 0 0,0-1-1 0 0,0 1 1 0 0,1-1 0 0 0,0 1-1 0 0,0-1 1 0 0,0 0 0 0 0,0 0-1 0 0,1 0 1 0 0,-1 0 0 0 0,1-1 0 0 0,0 1-1 0 0,0-1 1 0 0,1 0 0 0 0,-1 1-1 0 0,1-1 1 0 0,-1-1 0 0 0,1 1-1 0 0,0 0 1 0 0,0-1 0 0 0,0 0-1 0 0,0 0 1 0 0,1 0 0 0 0,-1-1 0 0 0,0 1-1 0 0,1-1 1 0 0,1 0 25 0 0,134 12-4 0 0,-119-16-120 0 0,1 0-1 0 0,-1-2 0 0 0,0 0 1 0 0,0-1-1 0 0,-1-1 0 0 0,1-1 1 0 0,-2-1-1 0 0,1-1 0 0 0,-1-1 1 0 0,-1 0-1 0 0,0-1 0 0 0,0-2 125 0 0,29-24-4451 0 0,-5-2-3707 0 0,-30 27 2954 0 0</inkml:trace>
  <inkml:trace contextRef="#ctx0" brushRef="#br0" timeOffset="2038.033">3601 1 8290 0 0,'0'0'3368'0'0,"0"0"-1380"0"0,0 0-597 0 0,0 0-24 0 0,0 0 21 0 0,0 0-131 0 0,0 0-316 0 0,0 0-344 0 0,0 0-193 0 0,0 0-17 0 0,0 0 30 0 0,0 0 37 0 0,0 0 15 0 0,2 10-30 0 0,10 158 1055 0 0,-17-104-1365 0 0,-3 0 1 0 0,-3 0-1 0 0,-12 33-129 0 0,2 0 38 0 0,3-15-20 0 0,-26 189-420 0 0,40-205-1077 0 0,1-62-1728 0 0,-5-8-10200 0 0,8 0 6807 0 0</inkml:trace>
</inkml:ink>
</file>

<file path=ppt/ink/ink1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6.7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27 376 0 0 0,'0'0'765'0'0,"0"0"28"0"0,0 0 40 0 0,0 0 74 0 0,0-2 63 0 0,1-8 54 0 0,0 7 16 0 0,-1 3-17 0 0,0 0 4 0 0,0 0 28 0 0,0 0 45 0 0,0 5 6406 0 0,0 19-7288 0 0,-28 341 1293 0 0,28-361-1488 0 0,-1-1 1 0 0,1 1-1 0 0,0-1 0 0 0,0 1 0 0 0,1-1 0 0 0,-1 0 0 0 0,1 1 0 0 0,0-1 1 0 0,0 1-1 0 0,0-1 0 0 0,0 0 0 0 0,1 0 0 0 0,-1 0 0 0 0,1 0 1 0 0,0 0-1 0 0,-1 0 0 0 0,1 0 0 0 0,1 0 0 0 0,-1 0 0 0 0,0-1 0 0 0,1 0 1 0 0,-1 1-1 0 0,1-1 0 0 0,0 0 0 0 0,0 0 0 0 0,0 0 0 0 0,0-1 1 0 0,0 1-1 0 0,0-1 0 0 0,0 1 0 0 0,1-1 0 0 0,-1 0 0 0 0,0 0-23 0 0,4-2 144 0 0,-1-1-1 0 0,0 1 0 0 0,0-1 0 0 0,0 0 0 0 0,0-1 0 0 0,0 0 1 0 0,0 1-1 0 0,-1-2 0 0 0,1 1 0 0 0,-1-1 0 0 0,0 0 1 0 0,0 0-1 0 0,0 0 0 0 0,-1 0 0 0 0,1-1 0 0 0,-1-1-143 0 0,19-15 213 0 0,133-154 79 0 0,-105 101-354 0 0,-50 74 37 0 0,-1 0-38 0 0,0 0-46 0 0,0 18-815 0 0,-1 10 839 0 0,0-21 83 0 0,-1-1 1 0 0,1 1-1 0 0,1-1 0 0 0,-1 1 0 0 0,1-1 1 0 0,0 1-1 0 0,1-1 0 0 0,0 1 0 0 0,0-1 1 0 0,0 1-1 0 0,1-1 0 0 0,-1 1 0 0 0,2-1 1 0 0,-1 0-1 0 0,1 0 0 0 0,0 0 1 0 0,0 0-1 0 0,0-1 0 0 0,1 1 0 0 0,0-1 1 0 0,0 0-1 0 0,0 0 0 0 0,1 0 0 0 0,0-1 1 0 0,0 1-1 0 0,0-1 0 0 0,0 0 0 0 0,2 0 2 0 0,0-1 94 0 0,-1 0 0 0 0,1 0 0 0 0,0-1-1 0 0,0 0 1 0 0,0-1 0 0 0,0 1-1 0 0,0-1 1 0 0,1-1 0 0 0,-1 1 0 0 0,0-1-1 0 0,0-1 1 0 0,1 1 0 0 0,-1-1 0 0 0,0 0-1 0 0,0-1 1 0 0,0 0 0 0 0,0 0-1 0 0,0 0 1 0 0,0-1 0 0 0,-1 0 0 0 0,1-1-1 0 0,-1 1 1 0 0,0-1 0 0 0,0 0 0 0 0,0-1-94 0 0,8-8 116 0 0,-2-1 1 0 0,1 0-1 0 0,-2-1 1 0 0,0 0-1 0 0,-1 0 1 0 0,0-2-1 0 0,-1 1 1 0 0,-1-1-1 0 0,-1 0 1 0 0,0-1-1 0 0,-1 0 1 0 0,-1 0-1 0 0,-1 0 1 0 0,1-5-117 0 0,5-62-3867 0 0,-10 85 3788 0 0,1-5-3538 0 0,2 5-4727 0 0,-3 0-1739 0 0</inkml:trace>
  <inkml:trace contextRef="#ctx0" brushRef="#br0" timeOffset="296.202">1133 545 11979 0 0,'0'0'998'0'0,"0"0"-331"0"0,0 0-64 0 0,0 0 192 0 0,0 0 129 0 0,0 0-36 0 0,0 0-194 0 0,0 0-227 0 0,0 0-177 0 0,0 0-111 0 0,0 0-56 0 0,0 0-33 0 0,-5 32-19 0 0,-14 98-22 0 0,16-68-520 0 0,8-54-807 0 0,-3-8 510 0 0,-2 0-3079 0 0,0 0-3914 0 0,0 0 3069 0 0</inkml:trace>
  <inkml:trace contextRef="#ctx0" brushRef="#br0" timeOffset="531.761">1032 126 15115 0 0,'0'0'448'0'0,"0"0"-240"0"0,0 0-160 0 0,0 0-128 0 0,0 0-224 0 0,0 0-248 0 0,0 0-248 0 0,0 0-200 0 0,0 0-280 0 0,0 0-833 0 0,0 0-1456 0 0,0 0-2552 0 0</inkml:trace>
  <inkml:trace contextRef="#ctx0" brushRef="#br0" timeOffset="800.282">1652 4 9226 0 0,'0'0'3883'0'0,"0"0"-2522"0"0,0 0-877 0 0,0 0 24 0 0,0 0 185 0 0,0 0 173 0 0,0 0 43 0 0,0 0-115 0 0,0 0-138 0 0,0 0-102 0 0,0 0-86 0 0,0 0-64 0 0,2 19-41 0 0,7 116 591 0 0,-10-45-493 0 0,-4-1-1 0 0,-5 0 1 0 0,-12 49-461 0 0,3 50-1022 0 0,16-156-3165 0 0,3-31 2472 0 0,0-1-623 0 0,-1 0-3089 0 0,-2 0-328 0 0,3 0 2694 0 0</inkml:trace>
  <inkml:trace contextRef="#ctx0" brushRef="#br0" timeOffset="1027.967">1345 365 10538 0 0,'0'0'1118'0'0,"0"0"-609"0"0,0 0-329 0 0,0 0 103 0 0,0 0 336 0 0,0 0 294 0 0,0 0 144 0 0,0 0 20 0 0,0 0-109 0 0,0 0-162 0 0,0 0-147 0 0,0 0-126 0 0,35 0-89 0 0,112-2-36 0 0,-57-14 134 0 0,-71 8-428 0 0,192-79 49 0 0,-144 51-4199 0 0,-6-6-6059 0 0,-52 34 3295 0 0</inkml:trace>
  <inkml:trace contextRef="#ctx0" brushRef="#br0" timeOffset="1454.747">2109 0 5713 0 0,'0'0'1098'0'0,"0"0"-297"0"0,0 0 71 0 0,0 0 371 0 0,0 0 292 0 0,0 0 32 0 0,0 0-192 0 0,0 0-258 0 0,-7 32-220 0 0,-20 102-187 0 0,11-61 142 0 0,3 1 1 0 0,4 1-1 0 0,0 63-852 0 0,8-112 89 0 0,0-17-49 0 0,0 1 1 0 0,0 0-1 0 0,1 0 1 0 0,0-1-1 0 0,1 1 1 0 0,1 0-1 0 0,-1-1 1 0 0,1 1-1 0 0,1 0 0 0 0,0-1 1 0 0,1 3-41 0 0,-1-10 65 0 0,0 0-1 0 0,0-1 1 0 0,0 1-1 0 0,0-1 1 0 0,0 1-1 0 0,0-1 1 0 0,0 0-1 0 0,1 0 1 0 0,-1 0 0 0 0,1-1-1 0 0,-1 1 1 0 0,0-1-1 0 0,1 0 1 0 0,-1 0-1 0 0,1 0 1 0 0,-1 0 0 0 0,0-1-1 0 0,1 1 1 0 0,-1-1-1 0 0,0 0 1 0 0,1 0-1 0 0,-1 0 1 0 0,0-1-1 0 0,0 1 1 0 0,0-1 0 0 0,0 1-1 0 0,0-1 1 0 0,0 0-1 0 0,0 0 1 0 0,-1 0-1 0 0,1-1 1 0 0,-1 1-65 0 0,1 0 26 0 0,187-111 775 0 0,-187 114-798 0 0,-1 1 1 0 0,0-1-1 0 0,0 1 1 0 0,0-1 0 0 0,0 1-1 0 0,0 0 1 0 0,-1 0-1 0 0,1-1 1 0 0,0 2 0 0 0,-1-1-1 0 0,1 0 1 0 0,-1 0-1 0 0,0 0 1 0 0,0 0 0 0 0,0 1-1 0 0,0-1 1 0 0,0 1-1 0 0,0-1 1 0 0,-1 1 0 0 0,1-1-1 0 0,-1 1 1 0 0,0-1-1 0 0,0 1 1 0 0,0-1 0 0 0,0 1-1 0 0,0-1 1 0 0,0 1-1 0 0,-1-1 1 0 0,1 1 0 0 0,-1 1-4 0 0,0 11-127 0 0,5 44-14 0 0,13-26-3371 0 0,-8-29-817 0 0,-5-4-240 0 0,-1 0-447 0 0,-1 0-310 0 0</inkml:trace>
</inkml:ink>
</file>

<file path=ppt/ink/ink1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2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42 0 0 0,'0'0'621'0'0,"0"0"746"0"0,0 0 554 0 0,0 0 289 0 0,0 0 7 0 0,0 0-187 0 0,0 0-295 0 0,0 0-314 0 0,0 0-300 0 0,0 0-275 0 0,1-7-217 0 0,1-23-173 0 0,-2 30-437 0 0,-1-1-1 0 0,0 1 0 0 0,1-1 1 0 0,-1 1-1 0 0,0-1 1 0 0,0 1-1 0 0,1 0 1 0 0,-1-1-1 0 0,0 1 0 0 0,0 0 1 0 0,0 0-1 0 0,1-1 1 0 0,-1 1-1 0 0,0 0 0 0 0,0 0 1 0 0,0 0-1 0 0,0 0 1 0 0,0 0-1 0 0,1 0 1 0 0,-1 0-1 0 0,0 0 0 0 0,0 1 1 0 0,0-1-1 0 0,1 0 1 0 0,-1 0-1 0 0,0 1 0 0 0,0-1 1 0 0,0 0-1 0 0,1 1 1 0 0,-1-1-1 0 0,0 1 1 0 0,1-1-1 0 0,-1 1 0 0 0,0 0 1 0 0,1-1-1 0 0,-1 1 1 0 0,0 0-19 0 0,-1 0 53 0 0,-28 12 86 0 0,0 1-1 0 0,2 2 1 0 0,-1 1 0 0 0,2 1 0 0 0,1 1-1 0 0,-14 13-138 0 0,39-31-5 0 0,0-1 0 0 0,0 1 1 0 0,0 0-1 0 0,0 0 0 0 0,1-1 0 0 0,-1 1 0 0 0,0 0 0 0 0,0 0 0 0 0,1 0 1 0 0,-1 0-1 0 0,1 0 0 0 0,-1 0 0 0 0,1 0 0 0 0,-1 0 0 0 0,1 0 0 0 0,0 0 1 0 0,-1 0-1 0 0,1 0 0 0 0,0 0 0 0 0,0 1 0 0 0,0-1 0 0 0,0 0 0 0 0,0 0 0 0 0,0 0 1 0 0,0 0-1 0 0,0 0 0 0 0,0 0 0 0 0,1 1 0 0 0,-1-1 0 0 0,0 0 0 0 0,1 0 1 0 0,-1 0-1 0 0,1 0 0 0 0,-1 0 0 0 0,1 0 0 0 0,0 0 0 0 0,-1 0 0 0 0,1 0 0 0 0,0-1 1 0 0,-1 1-1 0 0,1 0 0 0 0,0 0 0 0 0,0-1 0 0 0,0 1 0 0 0,0 0 0 0 0,0-1 1 0 0,0 1-1 0 0,0-1 0 0 0,1 1 5 0 0,56 21 213 0 0,-54-21-157 0 0,3 0-8 0 0,0 0 0 0 0,0 0 0 0 0,-1 1 0 0 0,1-1-1 0 0,0 1 1 0 0,-1 1 0 0 0,1-1 0 0 0,-1 1 0 0 0,0 0 0 0 0,0 1 0 0 0,0 0 0 0 0,-1 0 0 0 0,1 0 0 0 0,-1 0 0 0 0,0 1 0 0 0,0 0 0 0 0,0 0-1 0 0,-1 0 1 0 0,0 1 0 0 0,0-1 0 0 0,0 1 0 0 0,-1 0 0 0 0,1 0 0 0 0,-1 0 0 0 0,-1 1 0 0 0,1-1 0 0 0,-1 1 0 0 0,-1-1 0 0 0,1 1-1 0 0,0 7-46 0 0,-2-7 90 0 0,-1 1 0 0 0,0-1 1 0 0,0 0-1 0 0,0 0 1 0 0,-1 1-1 0 0,0-1 1 0 0,0 0-1 0 0,-1-1 0 0 0,0 1 1 0 0,0 0-1 0 0,-1-1 1 0 0,0 1-1 0 0,0-1 1 0 0,0 0-1 0 0,-1-1 0 0 0,1 1 1 0 0,-2-1-1 0 0,-4 5-91 0 0,-2 1 48 0 0,-1 0-1 0 0,0-1 1 0 0,0 0-1 0 0,-1-1 1 0 0,-1-1-1 0 0,0 0 1 0 0,0-1-1 0 0,-9 3-47 0 0,23-9-56 0 0,1 0 0 0 0,-1-1 0 0 0,0 1 0 0 0,1-1-1 0 0,-1 1 1 0 0,0-1 0 0 0,0 1 0 0 0,1-1 0 0 0,-1 0-1 0 0,0 1 1 0 0,0-1 0 0 0,0 0 0 0 0,1 1 0 0 0,-1-1-1 0 0,0 0 1 0 0,0 0 0 0 0,0 0 0 0 0,0 0 0 0 0,0 0-1 0 0,1 0 1 0 0,-1 0 0 0 0,0 0 0 0 0,0 0 0 0 0,0 0 0 0 0,0-1-1 0 0,0 1 1 0 0,1 0 0 0 0,-1 0 0 0 0,0-1 0 0 0,0 1-1 0 0,1-1 1 0 0,-1 1 0 0 0,0-1 0 0 0,0 1 0 0 0,1-1-1 0 0,-1 1 1 0 0,0-1 0 0 0,1 1 0 0 0,-1-1 0 0 0,1 0 0 0 0,-1 0-1 0 0,1 1 1 0 0,-1-1 0 0 0,1 0 0 0 0,0 0 0 0 0,-1 1-1 0 0,1-1 1 0 0,0 0 0 0 0,0 0 0 0 0,-1 0 0 0 0,1 0-1 0 0,0 1 1 0 0,0-1 0 0 0,0 0 0 0 0,0 0 0 0 0,0 0-1 0 0,0 0 1 0 0,0 0 0 0 0,0 1 0 0 0,1-2 56 0 0,38-54-11443 0 0,-26 43 7288 0 0,-3 1 1489 0 0</inkml:trace>
</inkml:ink>
</file>

<file path=ppt/ink/ink1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0 9754 0 0,'0'0'2718'0'0,"0"0"-1588"0"0,0 0-521 0 0,0 0 139 0 0,0 0 271 0 0,0 0 157 0 0,0 0-85 0 0,0 0-253 0 0,0 0-278 0 0,0 0-203 0 0,0 0-115 0 0,0 0-24 0 0,0 0 40 0 0,0 12 56 0 0,-7 432 2108 0 0,-26-167-2080 0 0,20-208-460 0 0,13-68-54 0 0,0-1-74 0 0,0 0-92 0 0,0 0-73 0 0,0 0-82 0 0,7-22-6905 0 0,3 7-345 0 0,-5 11 866 0 0</inkml:trace>
</inkml:ink>
</file>

<file path=ppt/ink/ink1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5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28 14019 0 0,'0'0'2000'0'0,"0"0"-327"0"0,0 0-373 0 0,0 0-173 0 0,0 0-145 0 0,0 0-228 0 0,0 0-258 0 0,0 0-218 0 0,0 0-162 0 0,0 0-167 0 0,0 0-184 0 0,0 0-181 0 0,0 0-109 0 0,-6-7-69 0 0,-17-13 3 0 0,23 42-3357 0 0,7-10-927 0 0,-3-1-3114 0 0</inkml:trace>
</inkml:ink>
</file>

<file path=ppt/ink/ink1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14491 0 0,'0'0'2113'0'0,"0"0"-1841"0"0,0 0-392 0 0,0 0-257 0 0,0 0-335 0 0,0 0-416 0 0,0 0-384 0 0,0 0-497 0 0,0 0-1007 0 0,0 0-1233 0 0,0 0 496 0 0</inkml:trace>
</inkml:ink>
</file>

<file path=ppt/ink/ink1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0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54 133 10194 0 0,'0'0'4300'0'0,"0"0"-2927"0"0,0 0-771 0 0,0 0 207 0 0,0 0 198 0 0,0 0 32 0 0,0 0-215 0 0,0 0-329 0 0,0 0-216 0 0,0 0-119 0 0,0 0-60 0 0,0 0-17 0 0,-10 32-53 0 0,-28 97-50 0 0,33-83-1384 0 0,5-46 1379 0 0,6 6-2261 0 0,0-5-5771 0 0,-4-1-1446 0 0</inkml:trace>
  <inkml:trace contextRef="#ctx0" brushRef="#br0" timeOffset="550.9">271 303 11050 0 0,'0'0'1185'0'0,"0"0"-468"0"0,0 0-9 0 0,0 0 274 0 0,0 0 166 0 0,0 0-68 0 0,0 0-236 0 0,0 0-233 0 0,0 0-144 0 0,0 0-88 0 0,17-33-98 0 0,53-99-89 0 0,-26 72 32 0 0,-35 50-248 0 0,-6 5-30 0 0,1 0 1 0 0,1 0-1 0 0,-1 1 0 0 0,0-1 1 0 0,1 1-1 0 0,0 0 0 0 0,0 0 1 0 0,1 1-1 0 0,-1-1 0 0 0,1 1 1 0 0,-1 0-1 0 0,1 1 0 0 0,0-1 1 0 0,0 1-1 0 0,0 0 0 0 0,3 0 54 0 0,-7 4-46 0 0,0 0-1 0 0,0 0 0 0 0,0 1 1 0 0,0-1-1 0 0,0 0 0 0 0,-1 1 1 0 0,1-1-1 0 0,-1 1 1 0 0,0-1-1 0 0,0 1 0 0 0,0 0 1 0 0,0 0-1 0 0,0-1 0 0 0,0 1 1 0 0,-1 0-1 0 0,0 0 0 0 0,1 0 1 0 0,-1 0-1 0 0,0 1 47 0 0,1 2 12 0 0,3 39 243 0 0,18 43 362 0 0,-21-86-482 0 0,1 1 0 0 0,-1 0 0 0 0,1-1 0 0 0,-1 0 0 0 0,1 1 0 0 0,0-1 0 0 0,0 0 0 0 0,0 0 0 0 0,1 0 0 0 0,-1 0 0 0 0,0 0 0 0 0,1 0 0 0 0,-1-1 0 0 0,1 1 0 0 0,-1-1 0 0 0,1 0 0 0 0,0 0 0 0 0,0 0 0 0 0,0 0 0 0 0,-1 0 0 0 0,1-1 0 0 0,0 1 0 0 0,0-1 0 0 0,0 1 0 0 0,0-1 0 0 0,0 0 0 0 0,0-1 0 0 0,0 1 0 0 0,0 0 0 0 0,0-1 0 0 0,0 0 0 0 0,0 1 0 0 0,-1-1 0 0 0,1 0 0 0 0,0 0 0 0 0,0-1 0 0 0,-1 1 0 0 0,1-1-135 0 0,86-80 1309 0 0,-37 29-3673 0 0,-27 34-2193 0 0,-6 12-4174 0 0,-11 6-1039 0 0</inkml:trace>
  <inkml:trace contextRef="#ctx0" brushRef="#br0" timeOffset="1079.023">1250 1 8922 0 0,'0'0'2736'0'0,"0"0"-674"0"0,0 0-297 0 0,0 0-56 0 0,0 0-144 0 0,0 0-262 0 0,0 0-314 0 0,0 0-282 0 0,0 0-196 0 0,0 0-147 0 0,0 0-120 0 0,0 0-92 0 0,0 0-55 0 0,-20 4-41 0 0,-66 16-36 0 0,82-19-22 0 0,-1 0 0 0 0,1 0 0 0 0,0 0 1 0 0,0 1-1 0 0,0 0 0 0 0,0 0 0 0 0,1 0 0 0 0,-1 0 0 0 0,0 1 0 0 0,1-1 0 0 0,-1 1 0 0 0,1 0 0 0 0,0 0 0 0 0,0 0 0 0 0,0 0 0 0 0,1 1 0 0 0,-2 1 2 0 0,-4 6-21 0 0,1-3-59 0 0,2 1 1 0 0,-1 0 0 0 0,1 0 0 0 0,1 0 0 0 0,0 1-1 0 0,0-1 1 0 0,1 1 0 0 0,0 0 0 0 0,0 0-1 0 0,1 0 1 0 0,1 0 0 0 0,0 1 0 0 0,0-1 0 0 0,1 0-1 0 0,1 10 80 0 0,1-16-14 0 0,1 0 0 0 0,-1 0 0 0 0,1 0-1 0 0,0 0 1 0 0,1-1 0 0 0,-1 0 0 0 0,1 1 0 0 0,-1-1-1 0 0,1-1 1 0 0,0 1 0 0 0,0 0 0 0 0,0-1-1 0 0,0 0 1 0 0,1 0 0 0 0,-1 0 0 0 0,0-1 0 0 0,1 1-1 0 0,0-1 1 0 0,-1 0 0 0 0,1 0 0 0 0,0-1-1 0 0,-1 1 1 0 0,1-1 0 0 0,0 0 0 0 0,-1 0-1 0 0,1-1 1 0 0,0 1 0 0 0,0-1 0 0 0,-1 0 0 0 0,1-1 14 0 0,10-2 160 0 0,0-2 1 0 0,0 0-1 0 0,-1-1 1 0 0,1 0-1 0 0,-2-1 1 0 0,1 0-1 0 0,-1-1 1 0 0,-1-1-1 0 0,9-8-160 0 0,-16 15 36 0 0,154-111 1240 0 0,-156 112-1274 0 0,-1 1 0 0 0,1 0 0 0 0,0 0 0 0 0,0 0 0 0 0,0 0 0 0 0,0 0-1 0 0,0 1 1 0 0,-1-1 0 0 0,1 1 0 0 0,0 0 0 0 0,0 0 0 0 0,0 0 0 0 0,0 0 0 0 0,0 1-1 0 0,0-1 1 0 0,0 1 0 0 0,0 0 0 0 0,0 0 0 0 0,0 0 0 0 0,0 0 0 0 0,-1 0 0 0 0,1 0 0 0 0,0 1-1 0 0,-1-1 1 0 0,1 1 0 0 0,-1 0 0 0 0,0 0 0 0 0,1 0 0 0 0,-1 0 0 0 0,0 0 0 0 0,0 1 0 0 0,0-1-1 0 0,-1 0 1 0 0,1 1 0 0 0,-1-1 0 0 0,1 1 0 0 0,-1 0 0 0 0,0 0 0 0 0,0-1 0 0 0,0 1 0 0 0,0 1-2 0 0,12 31-4 0 0,-2 1 1 0 0,-1 0 0 0 0,-3 1 0 0 0,0-1-1 0 0,-2 1 1 0 0,-2 0 0 0 0,-2 1 0 0 0,-1-1-1 0 0,-2 6 4 0 0,2-30-24 0 0,1 110-368 0 0,2-29 50 0 0,-5 0 0 0 0,-3 0 1 0 0,-6 2 341 0 0,-26 37-22 0 0,35-128 66 0 0,0-1 1 0 0,0 1 0 0 0,-1-1 0 0 0,1 0-1 0 0,-1 0 1 0 0,0 0 0 0 0,-1 0-1 0 0,1 0 1 0 0,0-1 0 0 0,-1 1 0 0 0,0-1-1 0 0,0 0 1 0 0,0 0 0 0 0,0 0 0 0 0,-1-1-1 0 0,1 1 1 0 0,0-1 0 0 0,-1 0-1 0 0,0-1 1 0 0,0 1 0 0 0,1-1 0 0 0,-1 0-1 0 0,0 0 1 0 0,0 0 0 0 0,-4 0-45 0 0,6-2 42 0 0,0 1 1 0 0,1-1 0 0 0,-1 1 0 0 0,0-1-1 0 0,1 0 1 0 0,-1 0 0 0 0,1 0-1 0 0,-1 0 1 0 0,1-1 0 0 0,0 1-1 0 0,-1-1 1 0 0,1 1 0 0 0,0-1 0 0 0,0 0-1 0 0,0 0 1 0 0,0 0 0 0 0,1 0-1 0 0,-1 0 1 0 0,0 0 0 0 0,1 0-1 0 0,0 0 1 0 0,-1-1 0 0 0,1 1 0 0 0,0-1-1 0 0,0 1 1 0 0,0-1 0 0 0,0 1-1 0 0,0-3-42 0 0,-12-78 584 0 0,13 59-544 0 0,2 0 0 0 0,0 0 0 0 0,1 0 0 0 0,1 1 0 0 0,1-1 0 0 0,1 1 0 0 0,2 0 0 0 0,0 1 0 0 0,7-13-40 0 0,7-10-201 0 0,2 2 0 0 0,1 1 0 0 0,3 1 0 0 0,1 1 0 0 0,2 1 0 0 0,2 2 0 0 0,1 1 0 0 0,2 2 201 0 0,112-86-10568 0 0,-119 100-1067 0 0</inkml:trace>
</inkml:ink>
</file>

<file path=ppt/ink/ink1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17 147 4793 0 0,'0'0'4289'0'0,"0"0"-3417"0"0,0 0-328 0 0,0 0 208 0 0,0 0 249 0 0,0 0 111 0 0,0 0-168 0 0,0 0-376 0 0,0 0-296 0 0,0 0-192 0 0,0 0-96 0 0,0 0-136 0 0,0 0-176 0 0,0 0-296 0 0,-16 137-624 0 0,18-134-1249 0 0,-1-3-1624 0 0,-1 0-2120 0 0</inkml:trace>
  <inkml:trace contextRef="#ctx0" brushRef="#br0" timeOffset="532.676">314 170 592 0 0,'0'0'1527'0'0,"0"0"-680"0"0,0 0-446 0 0,0 0-177 0 0,0 31-68 0 0,0 100-37 0 0,0 67 2374 0 0,-21-136 1466 0 0,-11-69 1720 0 0,29-2-5497 0 0,1 1 0 0 0,1-1 1 0 0,-1 0-1 0 0,1 0 1 0 0,1 0-1 0 0,0 1 0 0 0,0-1 1 0 0,1 0-1 0 0,0 0 0 0 0,0 0 1 0 0,1 0-1 0 0,0 1 1 0 0,1-1-1 0 0,0 1 0 0 0,0 0 1 0 0,1-1-183 0 0,9-24-22 0 0,1 1 0 0 0,2 0 1 0 0,1 1-1 0 0,1 1 0 0 0,2 0 1 0 0,1 2-1 0 0,2 0 0 0 0,0 1 1 0 0,2 2-1 0 0,0 0 0 0 0,2 2 1 0 0,25-17 21 0 0,-44 34-22 0 0,0 0-1 0 0,0 0 1 0 0,1 1 0 0 0,0 1 0 0 0,0-1 0 0 0,0 1 0 0 0,0 1 0 0 0,1 0 0 0 0,-1 0-1 0 0,1 1 1 0 0,0 0 0 0 0,-1 0 0 0 0,1 1 0 0 0,0 1 0 0 0,0-1 0 0 0,0 2 0 0 0,0-1 22 0 0,-6 3 26 0 0,-1 1 1 0 0,0-1-1 0 0,1 1 1 0 0,-2-1-1 0 0,1 1 1 0 0,0 0 0 0 0,-1 0-1 0 0,0 0 1 0 0,0 0-1 0 0,0 0 1 0 0,0 0-1 0 0,-1 1 1 0 0,1-1-1 0 0,-1 1 1 0 0,0-1 0 0 0,-1 1-1 0 0,1-1 1 0 0,-1 1-1 0 0,0 0 1 0 0,0-1-1 0 0,0 1 1 0 0,-1 0 0 0 0,1-1-1 0 0,-1 1 1 0 0,0 0-27 0 0,-3 4 116 0 0,0 0 0 0 0,0-1 1 0 0,0 1-1 0 0,-1-1 1 0 0,-1 0-1 0 0,1 0 0 0 0,-1 0 1 0 0,0-1-1 0 0,-1 0 1 0 0,0 0-1 0 0,0-1 0 0 0,-1 0 1 0 0,1 0-1 0 0,-1-1 0 0 0,-9 5-116 0 0,-95 30-289 0 0,63-40-3933 0 0,36-3-175 0 0,5-1-1456 0 0,1 1-74 0 0</inkml:trace>
  <inkml:trace contextRef="#ctx0" brushRef="#br0" timeOffset="1390.665">1041 85 2312 0 0,'0'0'1366'0'0,"0"0"-235"0"0,0 0 16 0 0,0 0 360 0 0,0 0 336 0 0,0 0 71 0 0,0 0-286 0 0,0 0-453 0 0,0 0-402 0 0,0 0-270 0 0,0 0-113 0 0,0 0-16 0 0,0 0 55 0 0,-1 14 41 0 0,-13 112 739 0 0,8-32-655 0 0,-26 164 89 0 0,8-205 276 0 0,18-110 1475 0 0,9 37-2389 0 0,1 0 0 0 0,0 0 0 0 0,2 0 0 0 0,0 1 0 0 0,2-1 0 0 0,0 2 0 0 0,1-1 0 0 0,0 1 0 0 0,2 0 0 0 0,0 1 0 0 0,12-14-5 0 0,-5 4-4 0 0,10-14 11 0 0,2 2 1 0 0,1 1 0 0 0,2 1-1 0 0,2 2 1 0 0,14-10-8 0 0,-46 41-1 0 0,1 0-1 0 0,0 0 1 0 0,1 1 0 0 0,-1 0-1 0 0,1 0 1 0 0,-1 0-1 0 0,1 0 1 0 0,0 1 0 0 0,0-1-1 0 0,0 1 1 0 0,0 1-1 0 0,0-1 1 0 0,1 1 0 0 0,-1 0-1 0 0,0 0 1 0 0,1 0-1 0 0,-1 1 1 0 0,1 0 0 0 0,-1 0-1 0 0,2 0 2 0 0,-4 3 11 0 0,-1 0 1 0 0,1 0-1 0 0,0 0 0 0 0,-1 1 0 0 0,0-1 0 0 0,1 0 0 0 0,-1 1 0 0 0,-1 0 1 0 0,1-1-1 0 0,0 1 0 0 0,-1 0 0 0 0,0 0 0 0 0,0 0 0 0 0,0 0 1 0 0,-1 0-1 0 0,1 0 0 0 0,-1 0 0 0 0,0 0 0 0 0,0 0 0 0 0,0 0 0 0 0,0 0 1 0 0,-2 4-12 0 0,4 0 46 0 0,-2 0 0 0 0,1 1 1 0 0,-1-1-1 0 0,-1 0 1 0 0,1 1-1 0 0,-1-1 0 0 0,-1 0 1 0 0,0 1-1 0 0,0-1 0 0 0,0 0 1 0 0,-1 0-1 0 0,0-1 1 0 0,-1 1-1 0 0,0-1 0 0 0,0 1 1 0 0,0-1-1 0 0,-1 0 1 0 0,0-1-1 0 0,-1 1 0 0 0,1-1 1 0 0,-1 0-1 0 0,0 0 0 0 0,-5 2-46 0 0,6-5-48 0 0,1-1 0 0 0,-1 0 0 0 0,1 0 0 0 0,-1 0 0 0 0,0-1 0 0 0,0 0 0 0 0,0 0 0 0 0,0 0 0 0 0,0 0 0 0 0,0-1 0 0 0,0 0 0 0 0,0 0 0 0 0,0 0 0 0 0,0-1 0 0 0,0 1 0 0 0,0-1 0 0 0,0-1 0 0 0,0 1 0 0 0,0-1 0 0 0,1 1 0 0 0,-1-1 0 0 0,0-1 48 0 0,-54-47-4809 0 0,50 17-1951 0 0,14 12-3701 0 0,-1 16 9493 0 0</inkml:trace>
</inkml:ink>
</file>

<file path=ppt/ink/ink1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0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0 827 0 0 0,'0'0'104'0'0,"0"0"253"0"0,0 0 144 0 0,0 0 476 0 0,0 0 667 0 0,0 0 496 0 0,0 0 157 0 0,0 0-141 0 0,0 0-287 0 0,0 0-304 0 0,0 0-256 0 0,10-8-218 0 0,97-110 2143 0 0,235-388 186 0 0,-248 326-2999 0 0,-89 165-333 0 0,-9 23-426 0 0,-10 25-174 0 0,4-6 499 0 0,1 1 0 0 0,1 0 0 0 0,1 1 0 0 0,2 0 0 0 0,0 0 0 0 0,3 0 0 0 0,0 0 0 0 0,2 1 0 0 0,2 23 13 0 0,-1-45 58 0 0,0-1 1 0 0,1 0-1 0 0,0 0 0 0 0,0-1 1 0 0,1 1-1 0 0,0 0 0 0 0,0-1 1 0 0,0 1-1 0 0,1-1 0 0 0,0 0 1 0 0,0 0-1 0 0,0-1 0 0 0,1 1 1 0 0,0-1-1 0 0,0 0 0 0 0,0 0 1 0 0,1-1-1 0 0,0 1 0 0 0,0-1 0 0 0,0 0 1 0 0,0-1-1 0 0,0 0 0 0 0,1 0 1 0 0,-1 0-1 0 0,1-1 0 0 0,0 0 1 0 0,0 0-1 0 0,0 0 0 0 0,0-1 1 0 0,0 0-1 0 0,0-1 0 0 0,1 1 1 0 0,-1-2-1 0 0,0 1 0 0 0,0-1 1 0 0,0 0-1 0 0,0 0 0 0 0,0-1 1 0 0,0 1-1 0 0,0-2 0 0 0,0 1-58 0 0,9-7 112 0 0,0 0-1 0 0,-1-1 0 0 0,-1 0 1 0 0,0-1-1 0 0,0-1 0 0 0,-1 0 1 0 0,0-1-1 0 0,-1 0 0 0 0,-1-1 1 0 0,0 0-1 0 0,-1-1 1 0 0,0 0-1 0 0,-1-1 0 0 0,5-14-111 0 0,4-25-1305 0 0,-15 36-2197 0 0,0 0-4465 0 0,-3 12-862 0 0</inkml:trace>
  <inkml:trace contextRef="#ctx0" brushRef="#br0" timeOffset="283.648">1320 109 14779 0 0,'0'0'546'0'0,"0"0"-204"0"0,0 0 61 0 0,0 0 252 0 0,0 0 193 0 0,0 0 43 0 0,-17 35-142 0 0,-54 111-210 0 0,48-57-15 0 0,24-73-433 0 0,-2-8-33 0 0,0-1 0 0 0,0 1 0 0 0,1 0 0 0 0,0-1 0 0 0,1 1-1 0 0,-1-1 1 0 0,1 1 0 0 0,1-1 0 0 0,0 1 0 0 0,0-1 0 0 0,0 0 0 0 0,1 0 0 0 0,0 0 0 0 0,0 0-1 0 0,1 0 1 0 0,0 0 0 0 0,0-1 0 0 0,0 0 0 0 0,1 0 0 0 0,0 0 0 0 0,0-1 0 0 0,0 1 0 0 0,1-1 0 0 0,0 0-1 0 0,0-1 1 0 0,0 0 0 0 0,1 0 0 0 0,0 0 0 0 0,6 2-58 0 0,-9-4 115 0 0,0 0 1 0 0,0-1-1 0 0,0 0 0 0 0,1 0 0 0 0,-1 0 1 0 0,0 0-1 0 0,1-1 0 0 0,-1 0 0 0 0,1 0 1 0 0,-1 0-1 0 0,0 0 0 0 0,1-1 1 0 0,-1 0-1 0 0,1 0 0 0 0,-1 0 0 0 0,0 0 1 0 0,0-1-1 0 0,0 1 0 0 0,0-1 0 0 0,0 0 1 0 0,0 0-1 0 0,0-1 0 0 0,-1 1 1 0 0,1-1-1 0 0,-1 0 0 0 0,1 0 0 0 0,-1 0 1 0 0,0 0-1 0 0,0 0 0 0 0,0-2-115 0 0,10-14-15 0 0,0-2-1 0 0,-2 0 1 0 0,0 0 0 0 0,-1-1-1 0 0,-2 0 1 0 0,0-1 0 0 0,-1 0-1 0 0,-1 0 1 0 0,-1 0 0 0 0,-2-1-1 0 0,0 1 1 0 0,-1-1 0 0 0,-2 0-1 0 0,-1-19 16 0 0,-24-30-3461 0 0,10 52-595 0 0,-3 1-3645 0 0,10 9-2370 0 0</inkml:trace>
  <inkml:trace contextRef="#ctx0" brushRef="#br0" timeOffset="1485.971">1473 135 0 0 0,'12'-9'57'0'0,"-9"7"265"0"0,-4 0 113 0 0,1 0 0 0 0,-1-1 1 0 0,1 1-1 0 0,-1 0 0 0 0,1 0 1 0 0,-1 0-1 0 0,0 0 0 0 0,0 0 0 0 0,0 0 1 0 0,-1 0-1 0 0,1 0 0 0 0,0 0 1 0 0,-1 1-1 0 0,1-1 0 0 0,-1 0 1 0 0,1 1-1 0 0,-1-1 0 0 0,0 1 0 0 0,0 0 1 0 0,0-1-1 0 0,0 1 0 0 0,0 0 1 0 0,0 0-1 0 0,-1 0-435 0 0,-4-2 245 0 0,0 0 0 0 0,0 1 0 0 0,0 0 0 0 0,0 0 0 0 0,0 0 0 0 0,0 1 1 0 0,-1 0-1 0 0,1 1 0 0 0,0-1 0 0 0,-1 2 0 0 0,1-1 0 0 0,-2 1-245 0 0,-37 29-3401 0 0,32-13-3643 0 0,13-13 3722 0 0</inkml:trace>
</inkml:ink>
</file>

<file path=ppt/ink/ink1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8:48.428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2762 579 0 0 0,'0'0'237'0'0,"0"0"690"0"0,0 0 136 0 0,0 0-107 0 0,0 0-107 0 0,-7-4-108 0 0,-69-32 4052 0 0,-102 28 592 0 0,151 11-5083 0 0,0 0 0 0 0,0 2 0 0 0,1 1 0 0 0,0 1 0 0 0,0 1 0 0 0,1 1 0 0 0,0 1 0 0 0,0 2 0 0 0,2 0 0 0 0,-1 2 0 0 0,1 0 0 0 0,-2 5-302 0 0,-101 73 1068 0 0,1-3-244 0 0,85-53-550 0 0,1 3-1 0 0,2 1 1 0 0,2 1 0 0 0,2 2-1 0 0,0 4-273 0 0,-84 145 823 0 0,5 117 189 0 0,102-265-898 0 0,3 0 0 0 0,1 0 0 0 0,2 1 0 0 0,2 0 1 0 0,2 0-1 0 0,4 20-114 0 0,27 95 374 0 0,-23-129-298 0 0,2 0 1 0 0,1-1-1 0 0,1 0 0 0 0,2-1 0 0 0,1-1 1 0 0,1 0-1 0 0,1-1 0 0 0,18 20-76 0 0,-9-7 73 0 0,72 88 138 0 0,-75-103-137 0 0,1-1 1 0 0,2-2 0 0 0,0-1 0 0 0,1-1-1 0 0,1-1 1 0 0,13 6-75 0 0,113 51 207 0 0,66 6 99 0 0,-167-65-201 0 0,2-2 0 0 0,-1-3 0 0 0,2-2 0 0 0,10-1-105 0 0,169 9 394 0 0,-7-33-53 0 0,-189 12-286 0 0,0-3 0 0 0,-1-1-1 0 0,0-2 1 0 0,0-1 0 0 0,-1-2-1 0 0,0-2 1 0 0,-1-1 0 0 0,-1-2-1 0 0,5-5-54 0 0,57-31 124 0 0,23-17 10 0 0,16-38 136 0 0,0-46-123 0 0,-36 14 137 0 0,-88 116-241 0 0,0 0-1 0 0,-2-1 0 0 0,0 0 1 0 0,-2 0-1 0 0,-1-1 1 0 0,-1 0-1 0 0,-1-1 0 0 0,-1 1 1 0 0,-1-8-43 0 0,3-36 56 0 0,5-202 57 0 0,-64 128-145 0 0,-55-80 157 0 0,20 106-165 0 0,55 67 55 0 0,-15-6 6 0 0,-2-7-6 0 0,-47-26-28 0 0,52 49 27 0 0,-28-22-15 0 0,1 16-12 0 0,23 15 11 0 0,-46-9-70 0 0,-15-3 11 0 0,21 25-55 0 0,32 6 25 0 0,11 0 71 0 0,8 2-24 0 0,-46-10-36 0 0,-75 13-421 0 0,24 15-2192 0 0,111-20-1040 0 0,18 7-102 0 0,0 0-3784 0 0,6 6 7146 0 0,-2 0-10019 0 0</inkml:trace>
  <inkml:trace contextRef="#ctx0" brushRef="#br0" timeOffset="1884.595">1 3072 0 0 0,'0'0'275'0'0,"31"-3"629"0"0,98-10 183 0 0,-18 7 1664 0 0,52-7 3662 0 0,162 10-6413 0 0,-184 4 1305 0 0,99 17-76 0 0,-100-17-586 0 0,307-13 1540 0 0,-85-25-686 0 0,-24 1 270 0 0,-245 28-1379 0 0,0 5 0 0 0,70 7-388 0 0,88 14 276 0 0,34-26 243 0 0,-181-5-284 0 0,294-22 302 0 0,132 13-97 0 0,15 15-99 0 0,-53-16 97 0 0,235-32 326 0 0,-412 41-544 0 0,31 6 49 0 0,-279 8-291 0 0,-66 0-60 0 0,-1 0-95 0 0,0 0-164 0 0,0 0-270 0 0,0 0-351 0 0,0 0-491 0 0,-7 0-4372 0 0,4 0-1227 0 0,0 0-1292 0 0</inkml:trace>
  <inkml:trace contextRef="#ctx0" brushRef="#br0" timeOffset="3502.026">2808 1787 1088 0 0,'0'0'642'0'0,"0"0"-15"0"0,0 0 211 0 0,0 0 281 0 0,0 0 180 0 0,0 0-28 0 0,0 0-228 0 0,0 0-253 0 0,0 0-220 0 0,0 0-148 0 0,0 0-52 0 0,-7 6-11 0 0,-24 21 13 0 0,23-20 2 0 0,14-5 3751 0 0,12-17-2800 0 0,-11 10-315 0 0,-7 5-766 0 0,0 0 15 0 0,0 0-1 0 0,0 0 0 0 0,0 0-26 0 0,-16 25 915 0 0,16-28-2992 0 0,0 3-5907 0 0,0 0-2693 0 0</inkml:trace>
  <inkml:trace contextRef="#ctx0" brushRef="#br0" timeOffset="5177.147">2225 1684 1288 0 0,'0'0'536'0'0,"0"0"-229"0"0,0 0-15 0 0,0 0 314 0 0,0 0 365 0 0,0 0 187 0 0,0 0-16 0 0,0 0-203 0 0,0 0-275 0 0,0 0-212 0 0,0 0-141 0 0,0 0-88 0 0,-17 33-25 0 0,-53 106-15 0 0,5-17 385 0 0,56-107-474 0 0,-1 0-1 0 0,0-1 1 0 0,-2 0-1 0 0,1 0 1 0 0,-2-2-1 0 0,0 1 1 0 0,0-2-1 0 0,-4 3-93 0 0,27-30 3558 0 0,48-68-2331 0 0,191-258 91 0 0,-203 302-1021 0 0,-45 40-294 0 0,0 0-1 0 0,0 1 0 0 0,0-1 1 0 0,0 0-1 0 0,1 1 1 0 0,-1-1-1 0 0,0 1 1 0 0,0-1-1 0 0,0 1 0 0 0,0-1 1 0 0,0 1-1 0 0,0 0 1 0 0,0 0-1 0 0,-1-1 0 0 0,1 1 1 0 0,0 0-1 0 0,0 0 1 0 0,0 0-1 0 0,-1 0 0 0 0,1 0 1 0 0,-1 0-1 0 0,1 0 1 0 0,0 0-1 0 0,-1 0 0 0 0,0 0 1 0 0,1 0-1 0 0,-1 1 1 0 0,0-1-1 0 0,0 0 0 0 0,1 0 1 0 0,-1 0-1 0 0,0 0 1 0 0,0 1-1 0 0,0-1 0 0 0,0 0 1 0 0,-1 0-1 0 0,1 0 1 0 0,0 0-1 0 0,0 1 0 0 0,-1-1-2 0 0,44 209 1077 0 0,6-60-711 0 0,-34-120-246 0 0,-15-30-73 0 0,0 0 41 0 0,0 0 45 0 0,0 0 38 0 0,0 0 42 0 0,0 0 30 0 0,0 0 13 0 0,0 0 38 0 0,0 0 23 0 0,0 0-12 0 0,0 0-2 0 0,0 0-59 0 0,-17-8 271 0 0,-37-21-243 0 0,-115-51-1033 0 0,130 52-312 0 0,15 12-2351 0 0,1-3-7892 0 0,21 15 5844 0 0</inkml:trace>
  <inkml:trace contextRef="#ctx0" brushRef="#br0" timeOffset="7404.589">2944 2865 0 0 0,'0'0'681'0'0,"0"0"262"0"0,0 0 63 0 0,0 0-17 0 0,0 0-14 0 0,0-6 46 0 0,-5-35 1211 0 0,-13 12 4800 0 0,-13 30-4608 0 0,-26 38-2115 0 0,54-35-300 0 0,0 0 1 0 0,0 1 0 0 0,0-1-1 0 0,1 1 1 0 0,0-1 0 0 0,0 1-1 0 0,0 0 1 0 0,0 0 0 0 0,1 0-1 0 0,0 0 1 0 0,0 0-1 0 0,0 0 1 0 0,0 0 0 0 0,1 0-1 0 0,0 5-9 0 0,0-8 57 0 0,0 0-1 0 0,0 0 0 0 0,0 0 0 0 0,1 1 1 0 0,-1-1-1 0 0,1 0 0 0 0,-1 0 0 0 0,1 0 1 0 0,0 0-1 0 0,0 0 0 0 0,-1 0 0 0 0,1 0 1 0 0,1-1-1 0 0,-1 1 0 0 0,0 0 0 0 0,0 0 1 0 0,1-1-1 0 0,-1 1 0 0 0,1-1 0 0 0,-1 1 1 0 0,1-1-1 0 0,0 0 0 0 0,-1 0 0 0 0,1 0 1 0 0,0 1-1 0 0,0-2 0 0 0,0 1 0 0 0,0 0 1 0 0,0 0-1 0 0,0-1 0 0 0,0 1 0 0 0,0-1 1 0 0,0 1-1 0 0,0-1 0 0 0,0 0 0 0 0,1 0 1 0 0,-1 0-57 0 0,4 0 123 0 0,0-1 1 0 0,-1 1-1 0 0,1-1 1 0 0,0 0 0 0 0,-1-1-1 0 0,1 1 1 0 0,-1-1-1 0 0,0-1 1 0 0,1 1 0 0 0,-1-1-1 0 0,0 1 1 0 0,-1-1-1 0 0,1-1 1 0 0,0 1 0 0 0,-1-1-1 0 0,0 0 1 0 0,0 0 0 0 0,0 0-1 0 0,0 0 1 0 0,0-1-1 0 0,-1 1 1 0 0,0-1 0 0 0,0 0-1 0 0,0 0 1 0 0,-1 0-1 0 0,0-1 1 0 0,0 1 0 0 0,0 0-1 0 0,0-1 1 0 0,-1 1-1 0 0,0-1 1 0 0,0 0 0 0 0,-1 1-1 0 0,0-1 1 0 0,0-3-124 0 0,-1 7-20 0 0,-1 0-1 0 0,-1 0 1 0 0,1 0 0 0 0,0 1 0 0 0,0-1 0 0 0,-1 1-1 0 0,1-1 1 0 0,-1 1 0 0 0,1 0 0 0 0,-1 0 0 0 0,0 0-1 0 0,1 0 1 0 0,-1 0 0 0 0,0 1 0 0 0,1-1 0 0 0,-1 1-1 0 0,0 0 1 0 0,0 0 0 0 0,0 0 0 0 0,0 0 0 0 0,1 0-1 0 0,-1 1 1 0 0,0-1 0 0 0,0 1 0 0 0,1-1 0 0 0,-1 1-1 0 0,0 0 21 0 0,-6 4-81 0 0,-1-1-1 0 0,1 2 0 0 0,0-1 0 0 0,0 1 1 0 0,0 0-1 0 0,1 1 0 0 0,0 0 0 0 0,0 1 1 0 0,1-1-1 0 0,-5 8 82 0 0,12-15-5 0 0,-1 1 0 0 0,1 0 0 0 0,0-1-1 0 0,0 1 1 0 0,0 0 0 0 0,0-1 0 0 0,0 1 0 0 0,0 0 0 0 0,0-1 0 0 0,0 1 0 0 0,0 0-1 0 0,0-1 1 0 0,0 1 0 0 0,0-1 0 0 0,1 1 0 0 0,-1 0 0 0 0,0-1 0 0 0,0 1 0 0 0,1-1 0 0 0,-1 1-1 0 0,0 0 1 0 0,1-1 0 0 0,-1 1 0 0 0,0-1 0 0 0,1 1 0 0 0,-1-1 0 0 0,1 1 0 0 0,-1-1 0 0 0,1 0-1 0 0,-1 1 1 0 0,1-1 0 0 0,-1 0 0 0 0,1 1 0 0 0,0-1 0 0 0,-1 0 0 0 0,1 1 0 0 0,-1-1 0 0 0,1 0-1 0 0,0 0 1 0 0,-1 0 0 0 0,1 0 0 0 0,0 0 0 0 0,-1 0 0 0 0,1 0 0 0 0,0 0 0 0 0,-1 0-1 0 0,1 0 1 0 0,0 0 0 0 0,-1 0 0 0 0,1 0 0 0 0,0 0 0 0 0,0-1 5 0 0,41 4 218 0 0,-42-3-217 0 0,13-1-59 0 0,0-1-1 0 0,-1 0 0 0 0,1-1 1 0 0,-1 0-1 0 0,0-1 1 0 0,0 0-1 0 0,0-1 0 0 0,-1 0 1 0 0,2-2 58 0 0,36-18-5569 0 0,-33 16 1647 0 0,-5 2-6494 0 0</inkml:trace>
  <inkml:trace contextRef="#ctx0" brushRef="#br0" timeOffset="8415.593">3267 2162 6561 0 0,'0'0'1855'0'0,"0"0"-316"0"0,0 0-133 0 0,0 0 122 0 0,0 0 105 0 0,0 0-106 0 0,0 0-310 0 0,0 0-336 0 0,0 0-289 0 0,0 0-207 0 0,0 0-142 0 0,0 0-82 0 0,0 0-34 0 0,-3 1-23 0 0,-1 4-43 0 0,1-1 0 0 0,0 1 1 0 0,0 0-1 0 0,0 0 0 0 0,1 0 0 0 0,-1 0 0 0 0,1 1 1 0 0,1-1-1 0 0,-1 1 0 0 0,1-1 0 0 0,0 1 1 0 0,0-1-1 0 0,0 1 0 0 0,1 0 0 0 0,0-1 0 0 0,0 1 1 0 0,0 0-1 0 0,1-1 0 0 0,1 6-61 0 0,-2 5 115 0 0,-4 256 497 0 0,-13-231-2979 0 0,6-33-3226 0 0,-4-5-6341 0 0,14-3 10179 0 0</inkml:trace>
  <inkml:trace contextRef="#ctx0" brushRef="#br0" timeOffset="12133.046">3138 2236 0 0 0,'0'0'276'0'0,"0"0"528"0"0,0 0 290 0 0,0 0 203 0 0,0 0 105 0 0,0 0-115 0 0,0 0-223 0 0,0 0-200 0 0,0 0-138 0 0,0 0-35 0 0,3-6 34 0 0,41-33 3033 0 0,82-7-233 0 0,-9 41-2839 0 0,-114 6-688 0 0,0-1 1 0 0,0 1 0 0 0,0 0 0 0 0,0 0 0 0 0,0 0 0 0 0,0 0 0 0 0,0 1-1 0 0,0-1 1 0 0,0 1 0 0 0,-1-1 0 0 0,1 1 0 0 0,-1 0 0 0 0,1 0-1 0 0,-1 1 1 0 0,0-1 0 0 0,0 0 0 0 0,0 1 0 0 0,0-1 0 0 0,0 1 0 0 0,0 0-1 0 0,-1-1 1 0 0,1 1 0 0 0,-1 0 0 0 0,0 0 0 0 0,0 0 0 0 0,0 0 0 0 0,0 0-1 0 0,0 0 1 0 0,-1 0 0 0 0,1 1 0 0 0,-1-1 0 0 0,0 0 0 0 0,0 0 0 0 0,0 0-1 0 0,-1 1 1 0 0,1-1 0 0 0,-1 0 0 0 0,1 0 0 0 0,-1 0 0 0 0,0 0-1 0 0,0 0 1 0 0,-1 0 0 0 0,0 1 1 0 0,-33 55 112 0 0,-102 17-767 0 0,124-71 640 0 0,7-2-375 0 0,17-3 154 0 0,211-7 919 0 0,-217 6-675 0 0,-1 0 0 0 0,1 0 0 0 0,0 0 0 0 0,-1 1 0 0 0,1 0 0 0 0,0 0 0 0 0,-1 0 0 0 0,1 0 0 0 0,0 1 0 0 0,-1 0 0 0 0,1 0 0 0 0,-1 0 0 0 0,1 0 0 0 0,-1 1 0 0 0,1-1 0 0 0,-1 1 0 0 0,0 0 0 0 0,0 1 0 0 0,0-1 0 0 0,0 1 0 0 0,0 0 0 0 0,-1 0 0 0 0,1 0 0 0 0,-1 0 0 0 0,0 1 0 0 0,0-1 0 0 0,0 1 0 0 0,0 0 0 0 0,-1 0 0 0 0,1 0 0 0 0,-1 0 0 0 0,0 0 0 0 0,0 0 0 0 0,0 4-8 0 0,-2-1 52 0 0,0 0 0 0 0,-1 1 0 0 0,0-1 0 0 0,0 0 1 0 0,-1 0-1 0 0,0 0 0 0 0,0 0 0 0 0,-1 0 0 0 0,0 0 0 0 0,0 0 0 0 0,-1-1 0 0 0,0 0 1 0 0,0 1-1 0 0,0-1 0 0 0,0-1 0 0 0,-1 1 0 0 0,0-1 0 0 0,-1 0 0 0 0,-5 5-52 0 0,-120 75 772 0 0,120-80-740 0 0,0-1 1 0 0,0-1 0 0 0,0 0 0 0 0,0 0-1 0 0,-1-1 1 0 0,1 0 0 0 0,-1-1 0 0 0,1-1-1 0 0,-11 0-32 0 0,18-1-148 0 0,0 0-1 0 0,0 0 1 0 0,0 0 0 0 0,0-1-1 0 0,0 1 1 0 0,0-1-1 0 0,0 0 1 0 0,1 0 0 0 0,-1-1-1 0 0,1 1 1 0 0,-1-1-1 0 0,1 1 1 0 0,0-1 0 0 0,0 0-1 0 0,0 0 1 0 0,0-1-1 0 0,1 1 149 0 0,-13-19-4623 0 0,6 2-4917 0 0,7 13 6250 0 0</inkml:trace>
  <inkml:trace contextRef="#ctx0" brushRef="#br0" timeOffset="13736.71">2758 645 0 0 0,'-27'-16'11289'0'0,"-24"40"-7008"0"0,41 6-3886 0 0,10-28-261 0 0,1 0 0 0 0,0 1 1 0 0,-1-1-1 0 0,1 0 0 0 0,0 0 1 0 0,0 0-1 0 0,0 1 0 0 0,0-1 0 0 0,0 0 1 0 0,0 0-1 0 0,1-1 0 0 0,-1 1 1 0 0,1 0-1 0 0,-1 0 0 0 0,1-1 1 0 0,0 1-1 0 0,0-1 0 0 0,0 1 1 0 0,0-1-1 0 0,0 0 0 0 0,0 0 0 0 0,0 0 1 0 0,0 0-1 0 0,0 0 0 0 0,0 0 1 0 0,1 0-1 0 0,-1-1 0 0 0,0 1 1 0 0,1-1-1 0 0,-1 0 0 0 0,0 0 0 0 0,1 1 1 0 0,-1-2-1 0 0,0 1 0 0 0,1 0 1 0 0,-1 0-1 0 0,0-1 0 0 0,1 1 1 0 0,-1-1-1 0 0,0 0 0 0 0,1 0-134 0 0,1-2 142 0 0,0 0 0 0 0,-1 0 0 0 0,1 0 1 0 0,-1-1-1 0 0,1 1 0 0 0,-1-1 0 0 0,0 0 0 0 0,-1 0 0 0 0,1 0 0 0 0,-1 0 0 0 0,0 0 0 0 0,0-1 0 0 0,0 1 0 0 0,0-1 0 0 0,-1 1 0 0 0,1-1 0 0 0,-1 0 0 0 0,-1 0 0 0 0,1 1 0 0 0,-1-1 1 0 0,0-4-143 0 0,1-1 105 0 0,-1 9-100 0 0,1 0 1 0 0,-1-1 0 0 0,0 1-1 0 0,1 0 1 0 0,-1 0-1 0 0,0-1 1 0 0,0 1 0 0 0,0 0-1 0 0,0-1 1 0 0,0 1-1 0 0,0 0 1 0 0,0 0 0 0 0,0-1-1 0 0,0 1 1 0 0,-1 0 0 0 0,1 0-1 0 0,0-1 1 0 0,-1 1-1 0 0,1 0 1 0 0,-1 0 0 0 0,0 0-1 0 0,1 0 1 0 0,-1-1-1 0 0,0 1 1 0 0,0 0 0 0 0,0 0-1 0 0,1 1 1 0 0,-1-1 0 0 0,0 0-1 0 0,0 0 1 0 0,0 0-1 0 0,0 1 1 0 0,-1-1 0 0 0,1 0-1 0 0,0 1 1 0 0,0-1 0 0 0,0 1-1 0 0,-1-1 1 0 0,1 1-1 0 0,0 0 1 0 0,0-1 0 0 0,-1 1-1 0 0,0 0-5 0 0,-2-1-59 0 0,0 1 1 0 0,-1 0-1 0 0,1-1 0 0 0,0 2 0 0 0,0-1 0 0 0,0 0 1 0 0,0 1-1 0 0,-1 0 0 0 0,1 0 0 0 0,0 0 0 0 0,0 0 1 0 0,0 1-1 0 0,1-1 0 0 0,-1 1 0 0 0,0 0 0 0 0,1 0 1 0 0,-1 1-1 0 0,1-1 0 0 0,-1 1 0 0 0,1 0 0 0 0,0-1 1 0 0,0 2 58 0 0,-25 54-154 0 0,57-50 975 0 0,0-8-285 0 0,-15 1-400 0 0,-1 0 1 0 0,1-2-1 0 0,0 1 0 0 0,-1-2 0 0 0,1 0 0 0 0,-1 0 0 0 0,0-1 0 0 0,9-4-136 0 0,-11 3-32 0 0,-11 4 36 0 0,1 0-1 0 0,0 1 0 0 0,0-1 1 0 0,-1 0-1 0 0,1 0 0 0 0,0 0 1 0 0,-1 0-1 0 0,1 0 0 0 0,0-1 1 0 0,0 1-1 0 0,-1 0 0 0 0,1 0 1 0 0,0 0-1 0 0,-1-1 0 0 0,1 1 1 0 0,0 0-1 0 0,-1-1 0 0 0,1 1 0 0 0,0 0 1 0 0,-1-1-1 0 0,1 1 0 0 0,-1-1 1 0 0,1 1-1 0 0,-1-1 0 0 0,1 1 1 0 0,-1-1-1 0 0,1 1 0 0 0,-1-1 1 0 0,0 0-1 0 0,1 1 0 0 0,-1-1 1 0 0,0 0-1 0 0,1 1 0 0 0,-1-1 1 0 0,0 0-1 0 0,0 1 0 0 0,0-1 1 0 0,1 0-1 0 0,-1 1 0 0 0,0-1 1 0 0,0 0-1 0 0,0 0 0 0 0,0 1 0 0 0,0-1 1 0 0,-1 0-1 0 0,1 0 0 0 0,0 1 1 0 0,0-1-1 0 0,0 0 0 0 0,-1 1 1 0 0,1-1-1 0 0,0 0 0 0 0,-1 1 1 0 0,1-1-1 0 0,0 1 0 0 0,-1-1 1 0 0,1 0-1 0 0,-1 1 0 0 0,1-1 1 0 0,-1 1-1 0 0,0-1-3 0 0,-6-5-362 0 0,0 1 0 0 0,0 1 0 0 0,0-1 0 0 0,-1 1 0 0 0,0 0 0 0 0,0 1 0 0 0,0 0 0 0 0,0 0 0 0 0,-1 0 1 0 0,1 1-1 0 0,-1 1 0 0 0,1-1 0 0 0,-1 1 0 0 0,-7 1 362 0 0,-40-2-12043 0 0,46 2 3182 0 0</inkml:trace>
  <inkml:trace contextRef="#ctx0" brushRef="#br0" timeOffset="15840.262">3305 932 0 0 0,'0'0'811'0'0,"0"0"370"0"0,0 0 112 0 0,0 0-72 0 0,0 0-151 0 0,0 0-118 0 0,0 0-94 0 0,0 0-49 0 0,0 0-9 0 0,0 0-14 0 0,0-3 47 0 0,0 2-627 0 0,0-1 0 0 0,0 1-1 0 0,0-1 1 0 0,0 1-1 0 0,0-1 1 0 0,0 1 0 0 0,-1 0-1 0 0,1-1 1 0 0,0 1 0 0 0,-1-1-1 0 0,1 1 1 0 0,-1 0-1 0 0,0-1 1 0 0,0 1 0 0 0,1 0-1 0 0,-1-1 1 0 0,0 1 0 0 0,0 0-1 0 0,0 0 1 0 0,0 0-1 0 0,0 0 1 0 0,0 0 0 0 0,-1 0-1 0 0,1 0 1 0 0,0 0 0 0 0,0 1-1 0 0,-1-1 1 0 0,1 0-1 0 0,0 1 1 0 0,-2-1-206 0 0,-50-4 2147 0 0,41 5-2005 0 0,2 2-88 0 0,1 0-1 0 0,0 1 1 0 0,0-1 0 0 0,0 2-1 0 0,0-1 1 0 0,0 1-1 0 0,1 1 1 0 0,-1 0 0 0 0,1 0-1 0 0,0 0 1 0 0,1 1 0 0 0,-3 2-54 0 0,9-6 8 0 0,-8 5 53 0 0,1 0 0 0 0,1 1 0 0 0,0 0 0 0 0,0 0 0 0 0,0 1 0 0 0,1 0 0 0 0,1 0 0 0 0,-1 1 0 0 0,1 0 0 0 0,1 0 0 0 0,0 0-1 0 0,1 0 1 0 0,-1 0 0 0 0,2 1 0 0 0,0 0 0 0 0,0-1 0 0 0,1 1 0 0 0,0 0 0 0 0,1 0 0 0 0,0 0 0 0 0,0 0 0 0 0,2-1 0 0 0,0 7-61 0 0,0-9 90 0 0,0-1 0 0 0,0 1 1 0 0,1-1-1 0 0,0 0 0 0 0,0 0 1 0 0,0 0-1 0 0,1 0 0 0 0,0 0 1 0 0,1-1-1 0 0,-1 0 0 0 0,1 0 1 0 0,0 0-1 0 0,1-1 0 0 0,-1 1 1 0 0,1-1-1 0 0,0-1 0 0 0,1 1 0 0 0,-1-1 1 0 0,1 0-1 0 0,0-1 0 0 0,0 1 1 0 0,0-1-1 0 0,0 0 0 0 0,0-1 1 0 0,4 1-91 0 0,10 0 210 0 0,-1-1-1 0 0,1-1 1 0 0,0-1 0 0 0,-1-1 0 0 0,1 0 0 0 0,-1-2 0 0 0,1 0 0 0 0,-1-1 0 0 0,0-1 0 0 0,14-6-210 0 0,67-26 62 0 0,-100 37-463 0 0,15-12-472 0 0,-11 8-2438 0 0,-3 1-3727 0 0,-2 0-4604 0 0</inkml:trace>
  <inkml:trace contextRef="#ctx0" brushRef="#br0" timeOffset="17505.001">2795 1857 0 0 0,'0'0'200'0'0,"0"0"247"0"0,0 0 22 0 0,0 0-10 0 0,0 0 78 0 0,3-3 148 0 0,-2 2 40 0 0,7-6-1070 0 0,-5 0 7617 0 0,-3 6-6516 0 0,-10-5 3268 0 0,-14 9-2881 0 0,21-2-1124 0 0,0 1 0 0 0,0 0 1 0 0,0 0-1 0 0,1 0 0 0 0,-1 0 1 0 0,1 1-1 0 0,-1-1 0 0 0,1 1 1 0 0,0 0-1 0 0,0-1 0 0 0,0 1 1 0 0,0 0-1 0 0,0 0 0 0 0,0 0 1 0 0,1 0-1 0 0,0 1 0 0 0,0-1 1 0 0,0 0-1 0 0,0 1 0 0 0,0-1 1 0 0,0 1-1 0 0,1-1 0 0 0,0 1 1 0 0,0 2-20 0 0,0-6 138 0 0,33 0 2816 0 0,-24-6-2740 0 0,-1 0-1 0 0,0 0 1 0 0,0-1-1 0 0,0 0 1 0 0,-1-1-1 0 0,0 1 1 0 0,0-2-1 0 0,-1 1 1 0 0,0-1-1 0 0,0 1 1 0 0,3-10-214 0 0,-9 18 4 0 0,0-1 0 0 0,0 0 1 0 0,0 1-1 0 0,1-1 0 0 0,-2 0 1 0 0,1 1-1 0 0,0-1 0 0 0,0 0 1 0 0,0 1-1 0 0,0-1 0 0 0,0 0 0 0 0,0 1 1 0 0,-1-1-1 0 0,1 1 0 0 0,0-1 1 0 0,-1 0-1 0 0,1 1 0 0 0,0-1 1 0 0,-1 1-1 0 0,1-1 0 0 0,-1 1 1 0 0,1-1-1 0 0,0 1 0 0 0,-1-1 0 0 0,0 1 1 0 0,1-1-1 0 0,-1 1 0 0 0,1 0 1 0 0,-1-1-1 0 0,1 1 0 0 0,-1 0 1 0 0,0 0-1 0 0,1-1 0 0 0,-1 1 0 0 0,0 0 1 0 0,1 0-1 0 0,-1 0 0 0 0,0 0 1 0 0,1 0-1 0 0,-1 0 0 0 0,0 0 1 0 0,1 0-1 0 0,-1 0 0 0 0,0 0 1 0 0,1 0-1 0 0,-1 0 0 0 0,0 0 0 0 0,1 1 1 0 0,-1-1-1 0 0,1 0 0 0 0,-1 1-4 0 0,-41 4-613 0 0,-7 31 573 0 0,49-35 64 0 0,14 9 730 0 0,44-12 1049 0 0,-27-13-3837 0 0,-29 7-11053 0 0,0 8 3784 0 0</inkml:trace>
  <inkml:trace contextRef="#ctx0" brushRef="#br0" timeOffset="19604.057">965 3142 0 0 0,'0'0'451'0'0,"0"0"416"0"0,0 0 336 0 0,0 0 192 0 0,0 0 45 0 0,0 0-145 0 0,0 0-216 0 0,0 0-200 0 0,-2-3-182 0 0,2 3-623 0 0,-1-1 0 0 0,1 1 1 0 0,-1-1-1 0 0,1 1 0 0 0,-1-1 0 0 0,1 1 1 0 0,-1 0-1 0 0,0-1 0 0 0,1 1 0 0 0,-1 0 1 0 0,1-1-1 0 0,-1 1 0 0 0,0 0 0 0 0,1 0 1 0 0,-1 0-1 0 0,0 0 0 0 0,1 0 0 0 0,-1-1 1 0 0,0 1-1 0 0,0 0 0 0 0,1 1 0 0 0,-1-1 1 0 0,0 0-1 0 0,1 0 0 0 0,-1 0 0 0 0,0 0 1 0 0,1 0-1 0 0,-1 1 0 0 0,0-1 0 0 0,1 0 1 0 0,-1 1-1 0 0,1-1 0 0 0,-1 0 0 0 0,0 1 1 0 0,1-1-1 0 0,-1 1 0 0 0,1-1 0 0 0,-1 1 1 0 0,1-1-1 0 0,0 1 0 0 0,-1-1 0 0 0,1 1 1 0 0,-1-1-1 0 0,1 1 0 0 0,0 0 0 0 0,-1-1 1 0 0,1 1-1 0 0,0 0 0 0 0,0-1 0 0 0,0 1-74 0 0,-7 6 457 0 0,-236 240 3578 0 0,63-100-3963 0 0,96-85-970 0 0,171-122-7970 0 0,-12 14 2595 0 0,-51 31 4730 0 0</inkml:trace>
  <inkml:trace contextRef="#ctx0" brushRef="#br0" timeOffset="19862.042">1936 3050 0 0 0,'0'0'1408'0'0,"0"0"293"0"0,0 0 214 0 0,0 0 54 0 0,-33 18-60 0 0,-104 59-198 0 0,14-3 1904 0 0,80-48-2916 0 0,1 3 0 0 0,2 1 0 0 0,0 2 0 0 0,2 1-1 0 0,0 4-698 0 0,-15 31-566 0 0,53-39-2991 0 0,47-22-6264 0 0,-37-7 7947 0 0,0 0-30 0 0</inkml:trace>
  <inkml:trace contextRef="#ctx0" brushRef="#br0" timeOffset="20107.027">3003 3020 2224 0 0,'0'0'1433'0'0,"0"0"-198"0"0,0 0 233 0 0,0 0 343 0 0,0 0 172 0 0,0 0-136 0 0,0 0-389 0 0,-36 26-423 0 0,-118 84-362 0 0,8-7 189 0 0,-52 29 186 0 0,169-102-3519 0 0,54-30-2738 0 0,12-6-1189 0 0,-24 1 3399 0 0</inkml:trace>
  <inkml:trace contextRef="#ctx0" brushRef="#br0" timeOffset="20337.068">4108 2876 4585 0 0,'0'0'1295'0'0,"0"0"-302"0"0,0 0 64 0 0,0 0 248 0 0,0 0 181 0 0,-37 27-26 0 0,-118 83-283 0 0,-11 8 331 0 0,-185 110-1068 0 0,303-180-3062 0 0,91-42-3762 0 0,42-34 336 0 0,-64 17 5796 0 0</inkml:trace>
  <inkml:trace contextRef="#ctx0" brushRef="#br0" timeOffset="20558.013">5231 2865 0 0 0,'0'0'1054'0'0,"0"0"1149"0"0,0 0 640 0 0,0 0-114 0 0,0 0-410 0 0,-34 24-538 0 0,-108 78-519 0 0,-54 16 461 0 0,-143 75-1059 0 0,305-175-714 0 0,28-16-63 0 0,-1 1 0 0 0,1 0 0 0 0,-1 0 1 0 0,1 0-1 0 0,0 1 0 0 0,0 0 0 0 0,1 0 0 0 0,-1 1 1 0 0,1 0-1 0 0,0 0 0 0 0,0 0 0 0 0,0 0 0 0 0,1 1 1 0 0,-1 1 112 0 0,5-6-288 0 0,1 1 0 0 0,0-1 0 0 0,0 0 1 0 0,0 0-1 0 0,0 0 0 0 0,0 0 0 0 0,0 1 1 0 0,0-1-1 0 0,0 0 0 0 0,0-1 0 0 0,1 1 1 0 0,-1 0-1 0 0,0 0 0 0 0,0 0 0 0 0,1-1 1 0 0,-1 1-1 0 0,1-1 0 0 0,-1 1 1 0 0,0-1-1 0 0,1 0 0 0 0,-1 1 0 0 0,1-1 1 0 0,-1 0-1 0 0,1 0 0 0 0,-1 0 0 0 0,1 0 1 0 0,-1 0-1 0 0,1 0 0 0 0,-1-1 0 0 0,1 1 1 0 0,-1 0-1 0 0,1-1 0 0 0,-1 1 0 0 0,2-1 288 0 0,2 0-1699 0 0,11 1-1767 0 0</inkml:trace>
  <inkml:trace contextRef="#ctx0" brushRef="#br0" timeOffset="20827.054">6098 2832 320 0 0,'0'0'602'0'0,"0"0"-41"0"0,0 0 255 0 0,0 0 434 0 0,0 0 449 0 0,0 0 236 0 0,0 0-1 0 0,0 0-185 0 0,0 0-335 0 0,0 0-311 0 0,0 0-252 0 0,0 0-152 0 0,-4 13-58 0 0,-12 41-40 0 0,-27 5 841 0 0,16-32-1269 0 0,-1-2 0 0 0,0-1 1 0 0,-2-1-1 0 0,-1-1 0 0 0,-1-2 0 0 0,0-2 0 0 0,-6 2-173 0 0,-224 120-1987 0 0,260-139 1873 0 0,-13 10-1839 0 0,23-7-4539 0 0,21-4 465 0 0,-16 0 3771 0 0</inkml:trace>
  <inkml:trace contextRef="#ctx0" brushRef="#br0" timeOffset="21073.515">7026 2755 0 0 0,'-34'18'930'0'0,"-106"57"705"0"0,74-40 727 0 0,2 4 1 0 0,2 2 0 0 0,-20 19-2363 0 0,71-52 160 0 0,-90 80-304 0 0,44-36-5223 0 0,48-41 1065 0 0</inkml:trace>
  <inkml:trace contextRef="#ctx0" brushRef="#br1" timeOffset="75345.091">849 1691 0 0 0,'1'5'12632'0'0,"-1"-14"-8350"0"0,5-39-4607 0 0,15-71 1605 0 0,-3 42-730 0 0,3 0 0 0 0,3 2 0 0 0,11-18-550 0 0,71-173 832 0 0,-101 259-819 0 0,9-18 43 0 0,0 1-1 0 0,2 0 1 0 0,0 1-1 0 0,2 1 1 0 0,0 0-1 0 0,2 1 0 0 0,1 1-55 0 0,-3 5 11 0 0,1 1-1 0 0,0 0 1 0 0,1 2-1 0 0,1 0 1 0 0,0 1-1 0 0,9-3-10 0 0,30-4-69 0 0,0-6 167 0 0,-11 15 37 0 0,-48 9-119 0 0,0 0-5 0 0,0 0 3 0 0,0 0 2 0 0,-38 0 2194 0 0,26 0-2111 0 0,-67-7-16 0 0,-28-8 150 0 0,55 11-132 0 0,51 4-117 0 0,1 0-9 0 0,3 100-176 0 0,49 88 209 0 0,-13 95-2 0 0,-38-283 6 0 0,-1 1 1 0 0,0-1-1 0 0,1 0 0 0 0,-1 0 0 0 0,1 0 0 0 0,-1 1 0 0 0,0-1 0 0 0,1 0 0 0 0,-1 0 0 0 0,1 0 0 0 0,-1 0 1 0 0,1 0-1 0 0,-1 0 0 0 0,1 0 0 0 0,-1 0 0 0 0,1 0 0 0 0,-1 0 0 0 0,0 0 0 0 0,1 0 0 0 0,-1 0 0 0 0,1 0 0 0 0,-1 0 1 0 0,1 0-1 0 0,-1-1 0 0 0,0 1 0 0 0,1 0 0 0 0,-1 0 0 0 0,1 0 0 0 0,-1-1 0 0 0,0 1 0 0 0,1 0 0 0 0,-1-1 1 0 0,0 1-1 0 0,1 0 0 0 0,-1-1 0 0 0,0 1 0 0 0,1 0 0 0 0,-1-1 0 0 0,0 1 0 0 0,0-1 0 0 0,0 1 0 0 0,1 0 0 0 0,-1-1 1 0 0,0 1-1 0 0,0-1 0 0 0,0 1 0 0 0,0-1 0 0 0,0 1 0 0 0,0 0 0 0 0,0-1 0 0 0,0 1 0 0 0,0-1 0 0 0,0 1 1 0 0,0-1-1 0 0,0 1 0 0 0,0-1 0 0 0,0 1 0 0 0,0-1-12 0 0,81-270 732 0 0,-71 242-796 0 0,-1 1-49 0 0,0 0 0 0 0,-1 0 0 0 0,-2-1-1 0 0,-1 0 1 0 0,-2 0 0 0 0,0-3 113 0 0,-3 32-713 0 0,0 0-453 0 0,-6 21-13573 0 0,5-17 7132 0 0</inkml:trace>
  <inkml:trace contextRef="#ctx0" brushRef="#br1" timeOffset="76572.161">362 829 0 0 0,'0'0'231'0'0,"0"0"728"0"0,0 0 173 0 0,0 0 23 0 0,0 0 92 0 0,0 0 72 0 0,0 0 42 0 0,5 0-30 0 0,-2 0-1034 0 0,0 0 0 0 0,0 0-1 0 0,0 0 1 0 0,0-1 0 0 0,0 1 0 0 0,0-1 0 0 0,0 0-1 0 0,0 0 1 0 0,0 0 0 0 0,-1 0 0 0 0,1-1-1 0 0,0 1 1 0 0,-1-1 0 0 0,1 0 0 0 0,-1 1-1 0 0,1-1 1 0 0,-1 0 0 0 0,0 0 0 0 0,0-1-1 0 0,0 1 1 0 0,2-3-297 0 0,36-49 1181 0 0,-3-2 0 0 0,-2-2-1 0 0,21-49-1180 0 0,-39 18 187 0 0,-19 88-271 0 0,0 0 0 0 0,1 0-1 0 0,-1 0 1 0 0,0 1 0 0 0,0-1 0 0 0,0 0 0 0 0,0 1 0 0 0,0-1-1 0 0,0 1 1 0 0,0 0 0 0 0,0 0 0 0 0,0 0 0 0 0,0 0 0 0 0,0 0-1 0 0,0 0 1 0 0,0 0 0 0 0,0 1 0 0 0,0-1 0 0 0,0 1 0 0 0,0-1-1 0 0,0 1 1 0 0,0 0 0 0 0,0 0 0 0 0,0-1 0 0 0,0 2 0 0 0,0-1 84 0 0,-3 2-49 0 0,-1 0 1 0 0,1 0-1 0 0,1 1 1 0 0,-1-1 0 0 0,0 1-1 0 0,1 0 1 0 0,0 1 0 0 0,0-1-1 0 0,0 1 1 0 0,0 0-1 0 0,1 0 1 0 0,0 0 0 0 0,0 0-1 0 0,0 0 1 0 0,1 1 0 0 0,-1-1-1 0 0,1 1 1 0 0,1 0 0 0 0,-1 0-1 0 0,1-1 1 0 0,0 1-1 0 0,0 0 1 0 0,1 0 0 0 0,0 0-1 0 0,0 0 1 0 0,0 2 48 0 0,3-2 32 0 0,1-1 0 0 0,0 0 1 0 0,0 0-1 0 0,0 0 0 0 0,1 0 0 0 0,0-1 0 0 0,0 1 1 0 0,0-1-1 0 0,0 0 0 0 0,0-1 0 0 0,1 1 0 0 0,0-1 0 0 0,0 0 1 0 0,-1-1-1 0 0,2 1 0 0 0,-1-1 0 0 0,0-1 0 0 0,0 1 1 0 0,1-1-1 0 0,-1 0 0 0 0,6 0-32 0 0,4 2 146 0 0,0-1 0 0 0,0-1 0 0 0,0 0 0 0 0,0-1 0 0 0,0-1 1 0 0,0-1-1 0 0,0 0 0 0 0,0-1 0 0 0,0 0 0 0 0,-1-2 0 0 0,1 0 0 0 0,-1 0 0 0 0,0-2 0 0 0,-1 0 0 0 0,2-1-146 0 0,5-5 167 0 0,-1 0 0 0 0,0-2 0 0 0,-1 0 0 0 0,-1-1 0 0 0,0-1 0 0 0,-1-1 0 0 0,-1 0 0 0 0,0-1 0 0 0,-2-1 0 0 0,0-1 0 0 0,-1 0 0 0 0,-1 0 0 0 0,-2-1 0 0 0,6-15-167 0 0,-15 36-20 0 0,1-1-1 0 0,-1 0 1 0 0,0 0 0 0 0,0 0 0 0 0,0 0-1 0 0,0 0 1 0 0,0 0 0 0 0,-1 0-1 0 0,1 0 1 0 0,0 0 0 0 0,-1 0-1 0 0,0 0 1 0 0,1 0 0 0 0,-1 0 0 0 0,0-1-1 0 0,0 1 1 0 0,0 0 0 0 0,-1 0-1 0 0,1 0 1 0 0,0 0 0 0 0,-1 0-1 0 0,1 0 1 0 0,-1-1 0 0 0,0 1 0 0 0,0 0-1 0 0,0 1 1 0 0,0-1 0 0 0,0 0-1 0 0,0 0 1 0 0,0 0 0 0 0,-1 1-1 0 0,1-1 1 0 0,0 0 0 0 0,-1 1 0 0 0,0-1-1 0 0,1 1 1 0 0,-1 0 0 0 0,0-1-1 0 0,0 1 1 0 0,0 0 0 0 0,0 0-1 0 0,1 0 1 0 0,-1 1 0 0 0,-1-1 0 0 0,1 0-1 0 0,0 1 1 0 0,0-1 0 0 0,0 1-1 0 0,0 0 1 0 0,0 0 0 0 0,0 0-1 0 0,-1 0 1 0 0,1 0 0 0 0,-2 0 20 0 0,-1 3-87 0 0,-1 1-1 0 0,0 0 1 0 0,1 0 0 0 0,0 0 0 0 0,0 0 0 0 0,0 1-1 0 0,1 0 1 0 0,-1 0 0 0 0,1 0 0 0 0,0 1 0 0 0,0-1-1 0 0,1 1 1 0 0,0 0 0 0 0,0 0 0 0 0,0 0 0 0 0,1 0-1 0 0,0 0 1 0 0,-1 7 87 0 0,2-10 4 0 0,-1 1 0 0 0,2-1 0 0 0,-1 1 0 0 0,0 0 0 0 0,1-1 0 0 0,-1 1 0 0 0,1 0 0 0 0,0-1 0 0 0,1 1-1 0 0,-1 0 1 0 0,1-1 0 0 0,-1 1 0 0 0,1 0 0 0 0,0-1 0 0 0,0 1 0 0 0,1-1 0 0 0,-1 0 0 0 0,1 1 0 0 0,-1-1 0 0 0,1 0 0 0 0,0 0 0 0 0,0 0 0 0 0,1 0 0 0 0,-1 0-1 0 0,1 0 1 0 0,-1-1 0 0 0,1 1 0 0 0,0-1 0 0 0,0 0 0 0 0,0 0 0 0 0,0 0 0 0 0,0 0 0 0 0,1 0 0 0 0,-1-1 0 0 0,0 1 0 0 0,1-1 0 0 0,-1 0 0 0 0,1 0 0 0 0,0 0-1 0 0,0-1-2 0 0,14 2 124 0 0,1-1 0 0 0,-1-1 0 0 0,1 0 0 0 0,-1-2 0 0 0,1 0 0 0 0,-1-1 0 0 0,1-1 0 0 0,-1 0 0 0 0,-1-2 0 0 0,1 0 0 0 0,-1-1 0 0 0,0 0 0 0 0,0-2 0 0 0,-1 0 0 0 0,0-1 0 0 0,0 0-125 0 0,9-4 76 0 0,-1-1 0 0 0,0-1 1 0 0,-1-1-1 0 0,-1-1 0 0 0,0-1 0 0 0,-2-1 0 0 0,0 0 1 0 0,-1-2-1 0 0,-2 0 0 0 0,0-1 0 0 0,-1-1 1 0 0,-1 0-1 0 0,0-5-76 0 0,-13 27-16 0 0,0 0 1 0 0,-1 0 0 0 0,1 1-1 0 0,-1-1 1 0 0,0 0 0 0 0,0 0-1 0 0,0-1 1 0 0,0 1 0 0 0,0 0-1 0 0,0 0 1 0 0,0 0 0 0 0,-1-1-1 0 0,1 1 1 0 0,-1 0 0 0 0,1-1-1 0 0,-1 1 1 0 0,0 0 0 0 0,0-1-1 0 0,0 1 1 0 0,0 0 0 0 0,-1-1-1 0 0,1 1 1 0 0,-1 0 0 0 0,1-1-1 0 0,-1 1 1 0 0,0 0 0 0 0,0 0-1 0 0,0 0 1 0 0,0-1 0 0 0,0 1-1 0 0,0 0 1 0 0,-1 1 0 0 0,1-1-1 0 0,-1 0 1 0 0,1 0 0 0 0,-1 0-1 0 0,0 1 1 0 0,1-1 0 0 0,-1 1-1 0 0,0 0 1 0 0,0-1 0 0 0,0 1-1 0 0,0 0 1 0 0,0 0 0 0 0,-1 0-1 0 0,1 0 1 0 0,0 1 0 0 0,0-1-1 0 0,-1 1 1 0 0,0-1 15 0 0,-5 3-64 0 0,1 1 0 0 0,0 0 0 0 0,-1 0 0 0 0,1 0 1 0 0,1 1-1 0 0,-1 0 0 0 0,0 1 0 0 0,1-1 0 0 0,0 1 0 0 0,0 0 0 0 0,1 1 0 0 0,-1 0 0 0 0,1 0 0 0 0,0 0 1 0 0,1 0-1 0 0,-1 1 0 0 0,1-1 0 0 0,1 1 0 0 0,-1 0 0 0 0,1 0 0 0 0,0 1 0 0 0,-1 4 64 0 0,2-5 19 0 0,0 0 0 0 0,0-1 0 0 0,1 1 0 0 0,0 0 0 0 0,0 0-1 0 0,0 0 1 0 0,1 0 0 0 0,0 0 0 0 0,0 0 0 0 0,1 0 0 0 0,0 0 0 0 0,0 0-1 0 0,1 0 1 0 0,0 0 0 0 0,0-1 0 0 0,1 1 0 0 0,-1-1 0 0 0,1 1 0 0 0,1-1-1 0 0,-1 0 1 0 0,1 0 0 0 0,0 0 0 0 0,1-1 0 0 0,-1 0 0 0 0,1 0 0 0 0,0 0-1 0 0,0 0 1 0 0,1 0 0 0 0,5 3-19 0 0,12 4 110 0 0,1-2-1 0 0,1 0 1 0 0,0-1-1 0 0,0-1 1 0 0,0-2-1 0 0,1 0 1 0 0,0-2 0 0 0,0-1-1 0 0,1-1 1 0 0,-1-1-1 0 0,0-1 1 0 0,1-2-1 0 0,8-2-109 0 0,91-11-501 0 0,-76 1-6179 0 0,-41 11 575 0 0,-2-1-1345 0 0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27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 1 3625 0 0,'0'0'1055'0'0,"0"0"1"0"0,0 0 334 0 0,0 0 393 0 0,0 0 254 0 0,0 0-100 0 0,0 0-460 0 0,0 0-522 0 0,0 0-409 0 0,0 0-201 0 0,0 0-34 0 0,0 0 80 0 0,0 0 87 0 0,0 10 42 0 0,-11 187 2030 0 0,2-65-1828 0 0,6 0-1 0 0,6 25-721 0 0,-2-153 3 0 0,7 140 144 0 0,0 33-1054 0 0,-9-176 694 0 0,1-1 1 0 0,0 0-1 0 0,-1 1 1 0 0,1-1-1 0 0,0 0 1 0 0,-1 1-1 0 0,1-1 1 0 0,-1 0-1 0 0,1 0 1 0 0,-1 0-1 0 0,1 1 1 0 0,0-1-1 0 0,-1 0 1 0 0,1 0-1 0 0,-1 0 1 0 0,1 0-1 0 0,-1 0 0 0 0,1 0 1 0 0,-1 0-1 0 0,1 0 1 0 0,-1 0-1 0 0,1 0 1 0 0,-1 0-1 0 0,1 0 1 0 0,-1 0-1 0 0,1-1 1 0 0,-1 1-1 0 0,1 0 1 0 0,0 0-1 0 0,-1 0 1 0 0,1-1-1 0 0,-1 1 1 0 0,1 0-1 0 0,0 0 1 0 0,-1-1-1 0 0,1 1 1 0 0,-1 0-1 0 0,1-1 1 0 0,0 1-1 0 0,0-1 0 0 0,-1 1 1 0 0,1 0-1 0 0,0-1 1 0 0,0 1-1 0 0,-1-1 1 0 0,1 1-1 0 0,0-1 1 0 0,0 1-1 0 0,0-1 1 0 0,0 1-1 0 0,0 0 1 0 0,0-1-1 0 0,0 1 1 0 0,0-1-1 0 0,0 1 1 0 0,0-1-1 0 0,0 1 1 0 0,0-1-1 0 0,0 1 1 0 0,0-1-1 0 0,0 1 1 0 0,0-1-1 0 0,0 1 0 0 0,1-1 1 0 0,-1 1-1 0 0,0 0 1 0 0,0-1-1 0 0,0 1 1 0 0,1-1-1 0 0,-1 1 213 0 0,-1-7-3419 0 0,0 3 573 0 0</inkml:trace>
</inkml:ink>
</file>

<file path=ppt/ink/ink1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49.4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1 203 0 0 0,'0'0'667'0'0,"0"0"1"0"0,0 0 147 0 0,0 0 334 0 0,0 0 364 0 0,0 0 171 0 0,0 0-156 0 0,0 0-314 0 0,0 0-302 0 0,0 0-220 0 0,0 0-133 0 0,9-3-29 0 0,-1 0-146 0 0,0 0 0 0 0,0 0 0 0 0,1 1 0 0 0,-1 1 0 0 0,1-1 0 0 0,-1 2 0 0 0,1-1 0 0 0,0 1 0 0 0,-1 0 0 0 0,1 1 0 0 0,7 1-384 0 0,18 5 650 0 0,-1-2 0 0 0,1-2 0 0 0,0-1 0 0 0,1-1-1 0 0,-1-2 1 0 0,0-1 0 0 0,27-6-650 0 0,95-3 738 0 0,-78 8-439 0 0,-78 3-277 0 0,0 0 0 0 0,0 0 16 0 0,0 0 17 0 0,0 0 9 0 0,0 0 7 0 0,0 0-1 0 0,0 0-3 0 0,0 0 9 0 0,0 0 20 0 0,0 0 3 0 0,0 0 30 0 0,0 0 15 0 0,0 0 11 0 0,0 0 21 0 0,0 0 19 0 0,0 0-9 0 0,0 0-26 0 0,0 0-8 0 0,0 0-25 0 0,0 0-4 0 0,0 0 5 0 0,-38-37 749 0 0,27 28-975 0 0,1 0-1 0 0,1 0 0 0 0,-1-1 0 0 0,2 0 0 0 0,0-1 0 0 0,0 0 1 0 0,0 0-1 0 0,2-1 0 0 0,-1 1 0 0 0,2-2 0 0 0,-2-4 99 0 0,6 9-3019 0 0,9 5-9035 0 0,-1 3 3241 0 0</inkml:trace>
</inkml:ink>
</file>

<file path=ppt/ink/ink1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33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1 122 1400 0 0,'0'0'1555'0'0,"0"0"-414"0"0,0 0-112 0 0,0 0 154 0 0,0 0 276 0 0,0 0 224 0 0,0 0-27 0 0,0 0-218 0 0,0 0-299 0 0,0 0-315 0 0,0 0-238 0 0,0-4-145 0 0,0-13-82 0 0,19 49 1618 0 0,12 38-1543 0 0,-3 1 0 0 0,-3 1 0 0 0,-4 1 0 0 0,-2 1 0 0 0,-4 4-434 0 0,27 84 272 0 0,-41-163-240 0 0,-1 0 0 0 0,0 0 0 0 0,0 1-1 0 0,0-1 1 0 0,1 0 0 0 0,-1 0 0 0 0,0 1 0 0 0,1-1-1 0 0,-1 0 1 0 0,1 1 0 0 0,-1-1 0 0 0,1 0-1 0 0,-1 1 1 0 0,1-1 0 0 0,-1 1 0 0 0,1-1 0 0 0,-1 1-1 0 0,1-1 1 0 0,0 1 0 0 0,-1-1 0 0 0,1 1 0 0 0,0 0-1 0 0,-1-1 1 0 0,1 1 0 0 0,0 0 0 0 0,0 0-1 0 0,-1-1 1 0 0,1 1 0 0 0,0 0 0 0 0,0 0 0 0 0,-1 0-1 0 0,1 0 1 0 0,0 0 0 0 0,0 0 0 0 0,0 0-1 0 0,-1 0 1 0 0,1 0 0 0 0,0 1 0 0 0,0-1 0 0 0,-1 0-1 0 0,1 0 1 0 0,0 1 0 0 0,0-1 0 0 0,-1 0-1 0 0,1 1 1 0 0,0-1 0 0 0,-1 1 0 0 0,1-1 0 0 0,-1 1-1 0 0,1-1 1 0 0,-1 1 0 0 0,1-1 0 0 0,-1 1-1 0 0,1 0 1 0 0,-1-1 0 0 0,1 1 0 0 0,-1 0 0 0 0,1-1-1 0 0,-1 1 1 0 0,0 0 0 0 0,0-1 0 0 0,1 1 0 0 0,-1 0-1 0 0,0 0 1 0 0,0 0-32 0 0,182-458 1198 0 0,-86 234-1489 0 0,-90 205 117 0 0,0-2-464 0 0,-4 6-2922 0 0,-2 14 790 0 0,0 0-1424 0 0,0 0-1335 0 0,0 3-891 0 0</inkml:trace>
  <inkml:trace contextRef="#ctx0" brushRef="#br0" timeOffset="16093.34">757 457 0 0 0,'0'0'844'0'0,"0"0"184"0"0,0 0 250 0 0,0 0 313 0 0,0 0 288 0 0,0 0 1 0 0,0 0-192 0 0,0 0-232 0 0,0 0-223 0 0,0 0-182 0 0,0 0-160 0 0,0 0-145 0 0,0 0-129 0 0,-6-4-85 0 0,4 3-519 0 0,0 0 54 0 0,0 0 0 0 0,0-1 0 0 0,0 1 0 0 0,0 0 0 0 0,-1 0 0 0 0,1 0 0 0 0,0 0 0 0 0,-1 1 0 0 0,1-1 0 0 0,-1 1 0 0 0,1-1 0 0 0,-1 1 0 0 0,1 0 0 0 0,-1 0 0 0 0,1 0 0 0 0,-1 0 0 0 0,1 0 0 0 0,-1 1 0 0 0,1-1 0 0 0,-1 1 0 0 0,1-1 0 0 0,0 1 0 0 0,-1 0 0 0 0,1 0 0 0 0,0 0 0 0 0,-3 2-67 0 0,-3 2 144 0 0,-1 1-1 0 0,1 1 0 0 0,0-1 1 0 0,0 1-1 0 0,1 1 0 0 0,0-1 1 0 0,0 1-1 0 0,0 1 0 0 0,1-1 0 0 0,1 1 1 0 0,-1 0-1 0 0,2 0 0 0 0,-1 1 1 0 0,1 0-1 0 0,-2 7-143 0 0,5-12 44 0 0,1 0 1 0 0,0-1-1 0 0,0 1 0 0 0,0-1 1 0 0,1 1-1 0 0,-1 0 0 0 0,1-1 0 0 0,0 1 1 0 0,1-1-1 0 0,-1 0 0 0 0,1 1 1 0 0,0-1-1 0 0,0 0 0 0 0,0 0 1 0 0,0 0-1 0 0,1 0 0 0 0,-1 0 0 0 0,1 0 1 0 0,0-1-1 0 0,1 0 0 0 0,-1 1 1 0 0,0-1-1 0 0,1 0 0 0 0,0-1 1 0 0,-1 1-1 0 0,1-1 0 0 0,0 1 1 0 0,1-1-1 0 0,-1 0 0 0 0,0-1 0 0 0,0 1 1 0 0,1-1-1 0 0,-1 0 0 0 0,1 0 1 0 0,-1 0-1 0 0,1-1 0 0 0,0 1 1 0 0,-1-1-1 0 0,1 0 0 0 0,0 0 0 0 0,4-2-44 0 0,-3 3-208 0 0,124-1 688 0 0,-88-12-4429 0 0,-1-10-5886 0 0,-32 18 912 0 0</inkml:trace>
  <inkml:trace contextRef="#ctx0" brushRef="#br0" timeOffset="16505.604">1142 299 4969 0 0,'0'0'1670'0'0,"0"0"-119"0"0,0 0 66 0 0,0 0 89 0 0,0 0-124 0 0,0 0-394 0 0,0 0-405 0 0,0 0-240 0 0,0 0-42 0 0,0 0 57 0 0,0 0 82 0 0,0 0 44 0 0,11 2-20 0 0,156 22 2078 0 0,-88-22-2151 0 0,100-9-1638 0 0,-159-1-1926 0 0,-17 6-1785 0 0,-2-1-4013 0 0,-1 2 4331 0 0</inkml:trace>
  <inkml:trace contextRef="#ctx0" brushRef="#br0" timeOffset="16744.504">1181 520 9442 0 0,'0'0'1256'0'0,"0"0"-382"0"0,0 0 107 0 0,0 0 402 0 0,0 0 276 0 0,0 0-69 0 0,0 0-304 0 0,0 0-313 0 0,0 0-234 0 0,0 0-150 0 0,0 0-131 0 0,35 4-99 0 0,110 13-91 0 0,-26-21 74 0 0,-113 3-579 0 0,85-13-1042 0 0,-61 8-2729 0 0,-1-1-4483 0 0,-17 3 307 0 0</inkml:trace>
  <inkml:trace contextRef="#ctx0" brushRef="#br0" timeOffset="18054.595">1915 166 3105 0 0,'0'0'1523'0'0,"0"0"0"0"0,0 0 121 0 0,0 0 206 0 0,0 0 91 0 0,0 0-125 0 0,0 0-279 0 0,0 0-311 0 0,0 0-250 0 0,0 0-217 0 0,0 0-146 0 0,1-2-81 0 0,4-4-374 0 0,0 1-1 0 0,1 0 0 0 0,-1 0 0 0 0,1 0 0 0 0,0 1 0 0 0,0-1 0 0 0,0 2 0 0 0,1-1 0 0 0,0 1 0 0 0,-1 0 1 0 0,1 0-1 0 0,0 0 0 0 0,0 1 0 0 0,1 0 0 0 0,-1 1 0 0 0,6-1-157 0 0,-2-1 115 0 0,10-3-22 0 0,-1 2 0 0 0,1 0-1 0 0,0 1 1 0 0,0 1 0 0 0,0 1 0 0 0,0 1-1 0 0,13 2-92 0 0,-32-2-1 0 0,0 1-1 0 0,0-1 1 0 0,1 1-1 0 0,-1-1 1 0 0,0 1-1 0 0,0 0 0 0 0,0 0 1 0 0,0 0-1 0 0,0 0 1 0 0,0 0-1 0 0,-1 0 0 0 0,1 1 1 0 0,0-1-1 0 0,-1 0 1 0 0,1 1-1 0 0,0 0 1 0 0,-1-1-1 0 0,0 1 0 0 0,1 0 1 0 0,-1 0-1 0 0,0 0 1 0 0,0-1-1 0 0,0 1 1 0 0,0 0-1 0 0,0 0 0 0 0,-1 1 1 0 0,1-1-1 0 0,-1 0 1 0 0,1 0-1 0 0,-1 0 0 0 0,0 0 1 0 0,0 1-1 0 0,0-1 1 0 0,0 0-1 0 0,0 0 1 0 0,0 2 1 0 0,-31 76 182 0 0,-161 138 254 0 0,187-212-415 0 0,1 0-1 0 0,-1 0 1 0 0,1 1 0 0 0,1-1-1 0 0,0 1 1 0 0,0 0 0 0 0,0 0 0 0 0,0 0-1 0 0,1 1 1 0 0,1-1 0 0 0,-1 1-1 0 0,1-1 1 0 0,0 1 0 0 0,1-1-1 0 0,0 1 1 0 0,0-1 0 0 0,1 1 0 0 0,-1 0-1 0 0,2 0-20 0 0,1-4 53 0 0,1 0 1 0 0,0-1-1 0 0,0 0 0 0 0,0 0 0 0 0,0 0 0 0 0,0 0 1 0 0,1-1-1 0 0,-1 0 0 0 0,1 1 0 0 0,0-2 0 0 0,0 1 1 0 0,0 0-1 0 0,-1-1 0 0 0,1 0 0 0 0,0 0 0 0 0,1-1 0 0 0,-1 1 1 0 0,0-1-1 0 0,0 0 0 0 0,0-1 0 0 0,0 1 0 0 0,0-1 1 0 0,0 0-1 0 0,3-1-53 0 0,14 1 10 0 0,90-27-1733 0 0,-78 9-3341 0 0,-4-4-6194 0 0,-22 16 4738 0 0</inkml:trace>
  <inkml:trace contextRef="#ctx0" brushRef="#br0" timeOffset="18525.404">2431 498 3041 0 0,'0'0'1157'0'0,"0"0"-66"0"0,0 0 187 0 0,0 0 269 0 0,0 0 84 0 0,0 0-171 0 0,0 0-300 0 0,0 0-305 0 0,0 0-237 0 0,0 0-172 0 0,0 0-94 0 0,0 0-38 0 0,0 0 11 0 0,-4 25 39 0 0,-16 105 433 0 0,20-131 6911 0 0,17-91-6515 0 0,-8 67-1137 0 0,1 0-1 0 0,1 1 0 0 0,1 1 0 0 0,2-1 0 0 0,0 2 0 0 0,1 0 0 0 0,2 1 0 0 0,0 0 1 0 0,16-14-56 0 0,67-39-10 0 0,-99 74-5 0 0,1 0 0 0 0,-1 0 0 0 0,0 0 0 0 0,1 0 0 0 0,-1 0 1 0 0,1 0-1 0 0,-1 1 0 0 0,1-1 0 0 0,-1 1 0 0 0,0-1 0 0 0,1 1 0 0 0,-1-1 0 0 0,0 1 0 0 0,1 0 0 0 0,-1-1 0 0 0,0 1 0 0 0,0 0 0 0 0,0 0 0 0 0,0 0 0 0 0,0 0 0 0 0,0 0 1 0 0,0 0-1 0 0,0 0 0 0 0,0 0 0 0 0,0 1 0 0 0,0-1 0 0 0,-1 0 0 0 0,1 0 0 0 0,-1 1 0 0 0,1-1 0 0 0,-1 0 0 0 0,1 1 0 0 0,-1-1 0 0 0,0 1 0 0 0,1-1 0 0 0,-1 1 0 0 0,0-1 1 0 0,0 0-1 0 0,0 1 0 0 0,0-1 0 0 0,-1 1 0 0 0,1-1 0 0 0,0 1 0 0 0,0-1 0 0 0,-1 1 15 0 0,6 20-141 0 0,22 13-3346 0 0,-15-26-1394 0 0,2-2-4119 0 0,-10-7 1357 0 0</inkml:trace>
  <inkml:trace contextRef="#ctx0" brushRef="#br0" timeOffset="19742.154">2838 623 792 0 0,'0'0'894'0'0,"0"0"-278"0"0,0 0 81 0 0,0 0 380 0 0,0 0 416 0 0,0 0 262 0 0,0 0 0 0 0,0 0-144 0 0,0 0-184 0 0,0 0-182 0 0,0 0-180 0 0,0 0-109 0 0,0 0-76 0 0,18-2-63 0 0,60-7-51 0 0,0-21 932 0 0,104-102 156 0 0,-154 111-1800 0 0,-1-2-1 0 0,-1 0 1 0 0,-1-2-1 0 0,-2-1 1 0 0,10-14-54 0 0,-17-1-240 0 0,-18 40 144 0 0,0 0 0 0 0,0 0-1 0 0,0 0 1 0 0,0 0 0 0 0,0 1 0 0 0,0-1 0 0 0,0 1-1 0 0,0-1 1 0 0,0 1 0 0 0,0 0 0 0 0,-1 0 0 0 0,1 0 0 0 0,0 0-1 0 0,0 0 1 0 0,0 0 0 0 0,0 0 0 0 0,0 1 0 0 0,0-1-1 0 0,0 1 1 0 0,0 0 0 0 0,0-1 0 0 0,0 1 0 0 0,0 0 0 0 0,0 0-1 0 0,0 1 97 0 0,-11 4-64 0 0,-1 0-1 0 0,1 1 0 0 0,1 1 1 0 0,0 1-1 0 0,0-1 1 0 0,0 2-1 0 0,1 0 0 0 0,1 0 1 0 0,-1 1-1 0 0,2 0 0 0 0,0 0 1 0 0,0 1-1 0 0,1 1 0 0 0,0-1 1 0 0,0 5 64 0 0,6-14 18 0 0,1-1 0 0 0,-1 1 1 0 0,1 0-1 0 0,0 0 0 0 0,0 0 0 0 0,1 0 0 0 0,-1 0 1 0 0,1 0-1 0 0,-1 0 0 0 0,1 1 0 0 0,0-1 0 0 0,0 0 1 0 0,0 0-1 0 0,0 0 0 0 0,1 0 0 0 0,0 0 1 0 0,-1 0-1 0 0,1 0 0 0 0,0 0 0 0 0,0 0 0 0 0,1 0 1 0 0,-1 0-1 0 0,0 0 0 0 0,1-1 0 0 0,0 1 0 0 0,0-1 1 0 0,0 1-1 0 0,0-1 0 0 0,0 0 0 0 0,0 1 1 0 0,0-1-1 0 0,1 0 0 0 0,-1-1 0 0 0,1 1 0 0 0,1 1-18 0 0,13 3 161 0 0,1-1-1 0 0,-1 0 1 0 0,1-2 0 0 0,0 0-1 0 0,0 0 1 0 0,0-2-1 0 0,1 0 1 0 0,-1-2-1 0 0,0 0 1 0 0,0 0 0 0 0,0-2-1 0 0,0 0 1 0 0,0-1-1 0 0,0-1 1 0 0,-1-1-1 0 0,0 0 1 0 0,0-2 0 0 0,-1 1-1 0 0,0-2 1 0 0,5-4-161 0 0,3 1 70 0 0,0-1 0 0 0,-1-2 0 0 0,0 0 0 0 0,-1-1 0 0 0,-1-2 0 0 0,-1 0 0 0 0,0-1 0 0 0,2-5-70 0 0,-22 24-21 0 0,-1 1 0 0 0,0-1 1 0 0,0 0-1 0 0,0 1 0 0 0,0-1 0 0 0,0 0 1 0 0,0 0-1 0 0,0 0 0 0 0,0 0 0 0 0,0 0 1 0 0,1 0-1 0 0,-1 0 0 0 0,0 0 1 0 0,0-1-1 0 0,0 1 0 0 0,0 0 0 0 0,0 0 1 0 0,0-1-1 0 0,1 1 0 0 0,-1-1 0 0 0,0 1 1 0 0,0-1-1 0 0,0 1 0 0 0,1-1 1 0 0,-1 1-1 0 0,0-1 0 0 0,1 1 0 0 0,-1-1 1 0 0,0 0-1 0 0,1 0 0 0 0,-1 1 0 0 0,1-1 1 0 0,-1 0-1 0 0,1 0 0 0 0,-1 0 1 0 0,1 1-1 0 0,0-1 0 0 0,0 0 0 0 0,-1 0 1 0 0,1 0-1 0 0,0 0 0 0 0,0 0 0 0 0,0 0 1 0 0,0 0-1 0 0,0 1 0 0 0,0-1 0 0 0,0 0 1 0 0,0 0-1 0 0,0 0 0 0 0,0 0 1 0 0,0 0-1 0 0,1 0 0 0 0,-1 0 0 0 0,0 0 1 0 0,1 1-1 0 0,-1-1 0 0 0,1 0 0 0 0,-1 0 1 0 0,1 0-1 0 0,-1 1 0 0 0,1-1 1 0 0,-1 0-1 0 0,1 1 0 0 0,0-1 0 0 0,-1 0 1 0 0,1 1-1 0 0,0-1 0 0 0,0 1 21 0 0,-10 3-88 0 0,1 1 0 0 0,-1 0 1 0 0,1 1-1 0 0,0 0 0 0 0,0 0 0 0 0,1 0 0 0 0,0 1 0 0 0,0 0 1 0 0,0 1-1 0 0,0 0 0 0 0,1 0 0 0 0,0 0 0 0 0,1 1 0 0 0,0 0 1 0 0,-4 7 87 0 0,6-12-5 0 0,1 0 1 0 0,0-1-1 0 0,0 1 1 0 0,1 0-1 0 0,-1 0 1 0 0,1 0-1 0 0,-1 1 1 0 0,1-1-1 0 0,0 0 1 0 0,0 1-1 0 0,0-1 1 0 0,1 0-1 0 0,-1 1 1 0 0,1-1-1 0 0,0 1 1 0 0,-1-1-1 0 0,2 1 1 0 0,-1-1-1 0 0,0 0 1 0 0,1 1-1 0 0,0-1 1 0 0,-1 1-1 0 0,1-1 1 0 0,1 0-1 0 0,-1 0 1 0 0,0 1-1 0 0,1-1 1 0 0,0 0-1 0 0,-1 0 1 0 0,1 0-1 0 0,0-1 1 0 0,1 1-1 0 0,-1 0 1 0 0,0-1-1 0 0,1 0 1 0 0,0 1-1 0 0,-1-1 1 0 0,1 0 0 0 0,0 0-1 0 0,0 0 1 0 0,3 0 4 0 0,9 3 118 0 0,0-1 0 0 0,0 0 0 0 0,1-2 0 0 0,-1 0 0 0 0,1 0 0 0 0,0-1 0 0 0,-1-1 0 0 0,1-1 0 0 0,0 0 0 0 0,-1-1 0 0 0,1-1 0 0 0,-1-1 0 0 0,1 0 0 0 0,-1 0 0 0 0,7-5-118 0 0,16-7 290 0 0,-1-1-1 0 0,0-2 1 0 0,-1-2-1 0 0,-1-1 1 0 0,10-11-290 0 0,-35 27 10 0 0,-1 0 0 0 0,0 0 1 0 0,0-1-1 0 0,0 0 1 0 0,-1-1-1 0 0,-1 0 1 0 0,1 0-1 0 0,-1-1 1 0 0,0 0-1 0 0,-1 0 1 0 0,0 0-1 0 0,-1-1 0 0 0,0 0 1 0 0,0 0-1 0 0,-1-1 1 0 0,0 1-1 0 0,-1-1 1 0 0,0 0-1 0 0,-1 0-10 0 0,-4 10-19 0 0,0-1 1 0 0,1 1-1 0 0,-1 0 0 0 0,0 0 0 0 0,0 0 0 0 0,0 0 0 0 0,0 0 0 0 0,-1 0 1 0 0,1 0-1 0 0,0 1 0 0 0,0-1 0 0 0,0 1 0 0 0,-1 0 0 0 0,1 0 1 0 0,0 0-1 0 0,0 0 0 0 0,-1 0 0 0 0,1 0 0 0 0,0 0 0 0 0,0 1 1 0 0,0-1-1 0 0,-1 1 0 0 0,1-1 0 0 0,0 1 0 0 0,0 0 0 0 0,0 0 0 0 0,0 0 1 0 0,0 0-1 0 0,0 0 0 0 0,0 1 0 0 0,0 0 19 0 0,-14 9-8 0 0,0 0-1 0 0,1 1 1 0 0,0 1-1 0 0,1 0 1 0 0,1 1-1 0 0,0 0 1 0 0,1 1 0 0 0,0 1-1 0 0,-5 9 9 0 0,13-20 0 0 0,0 0-1 0 0,0 1 1 0 0,1-1-1 0 0,-1 1 1 0 0,1 0 0 0 0,0 0-1 0 0,1 0 1 0 0,0 1-1 0 0,0-1 1 0 0,0 0-1 0 0,1 1 1 0 0,-1-1 0 0 0,2 1-1 0 0,-1 0 1 0 0,1-1-1 0 0,0 1 1 0 0,0 0-1 0 0,1-1 1 0 0,0 1 0 0 0,0 0-1 0 0,0-1 1 0 0,1 1-1 0 0,0-1 1 0 0,0 0-1 0 0,1 0 1 0 0,0 1 0 0 0,0-2-1 0 0,0 1 1 0 0,1 0-1 0 0,0-1 1 0 0,4 5 0 0 0,85 38-3385 0 0,63-33-6989 0 0,-141-15 1840 0 0</inkml:trace>
</inkml:ink>
</file>

<file path=ppt/ink/ink1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58.5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10 166 0 0 0,'0'0'1174'0'0,"0"0"-245"0"0,0 0-42 0 0,0 0 255 0 0,0 0 290 0 0,0 0 178 0 0,0 0-67 0 0,0 0-266 0 0,0 0-249 0 0,0 0-209 0 0,0 0-145 0 0,0 0-69 0 0,-2 23-50 0 0,-5 119 480 0 0,29 196 3451 0 0,-22-337-4365 0 0,0-1 11 0 0,0 0 26 0 0,0-5 3003 0 0,2-20-2829 0 0,-3-22-45 0 0,0 1-200 0 0,2 0-1 0 0,2 0 1 0 0,1 0-1 0 0,11-39-86 0 0,-8 50-3 0 0,2 0-1 0 0,2 1 0 0 0,1 0 1 0 0,1 0-1 0 0,2 2 1 0 0,13-21 3 0 0,-25 48 1 0 0,-1 1 0 0 0,1-1 0 0 0,0 1 0 0 0,0 0 0 0 0,1 0 0 0 0,-1 0-1 0 0,1 0 1 0 0,0 1 0 0 0,0 0 0 0 0,0-1 0 0 0,0 1 0 0 0,1 1 0 0 0,-1-1 0 0 0,1 1 0 0 0,-1-1 0 0 0,1 1 0 0 0,0 1 0 0 0,0-1 0 0 0,0 1 0 0 0,0 0 0 0 0,0 0 0 0 0,0 0 0 0 0,1 1 0 0 0,-1-1 0 0 0,2 2-1 0 0,-4 1 6 0 0,1 0 0 0 0,-1 0 1 0 0,0 1-1 0 0,0-1 0 0 0,0 1 1 0 0,0 0-1 0 0,0 0 0 0 0,0 0 1 0 0,-1 1-1 0 0,1-1 0 0 0,-1 1 1 0 0,0-1-1 0 0,0 1 0 0 0,-1 0 1 0 0,1-1-1 0 0,-1 1 1 0 0,0 0-1 0 0,0 0 0 0 0,0 0 1 0 0,0 4-7 0 0,6 11 57 0 0,-1 6 8 0 0,-5-24-73 0 0,-1-1-23 0 0,0 0-22 0 0,0 0-43 0 0,0 0-45 0 0,0 0-47 0 0,-9-22-7182 0 0,7 19 1610 0 0,0 2-4578 0 0</inkml:trace>
</inkml:ink>
</file>

<file path=ppt/ink/ink1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55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743 295 0 0 0,'0'0'377'0'0,"0"0"224"0"0,0 0 28 0 0,0 0-4 0 0,-7-2 46 0 0,-110-11 4945 0 0,-194 39-1500 0 0,80-15-2272 0 0,230-11-1856 0 0,1 0-104 0 0,11-11-2227 0 0,42-11-6314 0 0,-45 18 5306 0 0</inkml:trace>
  <inkml:trace contextRef="#ctx0" brushRef="#br0" timeOffset="920.06">266 0 0 0 0,'0'0'663'0'0,"0"0"132"0"0,0 0 112 0 0,0 0 251 0 0,0 0 364 0 0,0 0 268 0 0,0 0-28 0 0,0 0-288 0 0,0 0-392 0 0,0 0-400 0 0,0 0-245 0 0,0 0-68 0 0,3 3 79 0 0,2 5-99 0 0,0 0 0 0 0,0 0 0 0 0,-1 0 0 0 0,0 1 0 0 0,-1-1 0 0 0,0 1-1 0 0,0 0 1 0 0,-1 0 0 0 0,0 0 0 0 0,-1 0 0 0 0,1 6-349 0 0,3 11 418 0 0,21 156 941 0 0,-8 2 0 0 0,-8 0 0 0 0,-9 67-1359 0 0,0-126 157 0 0,8 791 677 0 0,-9-915-849 0 0,0-1 2 0 0,0 0-15 0 0,0 0-6 0 0,0 0-8 0 0,12-10-984 0 0,-2-24-3197 0 0,4-10-9326 0 0,-11 36 10066 0 0</inkml:trace>
  <inkml:trace contextRef="#ctx0" brushRef="#br0" timeOffset="1195.629">693 1038 1952 0 0,'0'0'838'0'0,"0"0"-139"0"0,0 0 152 0 0,0 0 370 0 0,0 0 384 0 0,0 0 162 0 0,0 0-111 0 0,0 0-286 0 0,0 0-300 0 0,0 0-240 0 0,-31 36-218 0 0,-99 113-137 0 0,45-40 181 0 0,-75 102-63 0 0,48-44-829 0 0,45-51-2759 0 0,57-100 1525 0 0,-6 16-5234 0 0,14-24 1914 0 0</inkml:trace>
  <inkml:trace contextRef="#ctx0" brushRef="#br0" timeOffset="1797.766">586 52 0 0 0,'0'0'1242'0'0,"0"0"231"0"0,0 0 57 0 0,0 0-60 0 0,0 0-103 0 0,0 0-173 0 0,0 0-164 0 0,0 0-118 0 0,0 0-128 0 0,-14 0-97 0 0,-42 4-68 0 0,54-4-550 0 0,0 0-1 0 0,0 1 1 0 0,0-1-1 0 0,1 1 1 0 0,-1-1 0 0 0,0 1-1 0 0,0 0 1 0 0,0 0-1 0 0,0 0 1 0 0,1 0-1 0 0,-1 0 1 0 0,0 0 0 0 0,1 0-1 0 0,-1 0 1 0 0,1 1-1 0 0,-1-1 1 0 0,1 0 0 0 0,0 1-1 0 0,0 0 1 0 0,0-1-1 0 0,-1 1 1 0 0,2 0 0 0 0,-1-1-1 0 0,0 1-68 0 0,-6 8 356 0 0,-295 365 1384 0 0,167-227-3126 0 0,111-119-614 0 0,15-8-5572 0 0,9-17 2480 0 0</inkml:trace>
</inkml:ink>
</file>

<file path=ppt/ink/ink1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6.0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1 200 0 0 0,'0'0'273'0'0,"0"0"444"0"0,0 0 229 0 0,0 0 219 0 0,0 0 192 0 0,0 0 48 0 0,0 0-138 0 0,0 0-223 0 0,0 0-199 0 0,0 0-89 0 0,0 0 19 0 0,0 0 49 0 0,0 0-13 0 0,19-5-59 0 0,66-12-89 0 0,-64 14-291 0 0,0 1-1 0 0,1 1 1 0 0,-1 0-1 0 0,1 2 1 0 0,-1 0 0 0 0,14 4-372 0 0,33 1 618 0 0,301 13 714 0 0,-327-15-1072 0 0,-51-8 2412 0 0,-79-40-2115 0 0,83 42-592 0 0,0-1 1 0 0,1 1 0 0 0,-1-1 0 0 0,1 0-1 0 0,0-1 1 0 0,-1 1 0 0 0,1-1 0 0 0,1 0-1 0 0,-1 0 1 0 0,1 0 0 0 0,-1 0 0 0 0,1-1-1 0 0,0 1 1 0 0,1-1 0 0 0,-1 0 0 0 0,1 0-1 0 0,0 0 1 0 0,0 0 0 0 0,1 0 0 0 0,-1 0-1 0 0,1 0 1 0 0,0-1 0 0 0,0 1 0 0 0,1 0-1 0 0,0-3 35 0 0,0 2-166 0 0,2-17-4142 0 0,14 8-6953 0 0,-8 14 6584 0 0</inkml:trace>
</inkml:ink>
</file>

<file path=ppt/ink/ink1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4.1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0 0 0,'0'0'708'0'0,"0"0"690"0"0,0 0 436 0 0,0 0 127 0 0,0 0-63 0 0,0 0-194 0 0,0 0-234 0 0,0 0-198 0 0,0-5-211 0 0,0-15-203 0 0,0 15-191 0 0,0 5-185 0 0,4 15 909 0 0,95 180 1567 0 0,37 132-2222 0 0,-107-241-604 0 0,-19-80 1808 0 0,-6-20-1792 0 0,49-159 740 0 0,83-187-930 0 0,-119 333-1904 0 0,-9 24-3217 0 0,-1 10-4925 0 0,-6-3 3821 0 0</inkml:trace>
  <inkml:trace contextRef="#ctx0" brushRef="#br0" timeOffset="863.939">718 350 0 0 0,'0'0'611'0'0,"0"0"430"0"0,0 0 274 0 0,0 0 156 0 0,0 0-2 0 0,0 0-118 0 0,0 0-153 0 0,0 0-185 0 0,0 0-169 0 0,0 0-109 0 0,0 0-71 0 0,-2 6 475 0 0,-39 70 666 0 0,41-75-1785 0 0,-29 72 303 0 0,-3-2 1 0 0,-3-2-1 0 0,-21 29-323 0 0,36-47 81 0 0,20-50-50 0 0,0-1 20 0 0,0 0 34 0 0,0 0 55 0 0,8-13 1106 0 0,94-111 155 0 0,142-107-1278 0 0,-218 216-631 0 0,-25 41-32 0 0,-25 110 502 0 0,40 7 233 0 0,-15-142-145 0 0,-1-1 0 0 0,1 1 0 0 0,-1-1 0 0 0,1 1-1 0 0,-1 0 1 0 0,0-1 0 0 0,1 1 0 0 0,-1-1 0 0 0,0 1 0 0 0,1 0-1 0 0,-1-1 1 0 0,0 1 0 0 0,0 0 0 0 0,0-1 0 0 0,1 1 0 0 0,-1 0-1 0 0,0 0 1 0 0,0-1 0 0 0,0 1 0 0 0,0 0 0 0 0,0-1 0 0 0,-1 1-1 0 0,1 0 1 0 0,0-1 0 0 0,0 1 0 0 0,0 0 0 0 0,-1-1 0 0 0,1 1-1 0 0,0 0 1 0 0,0-1 0 0 0,-1 1 0 0 0,1 0 0 0 0,-1-1 0 0 0,1 1-1 0 0,-1-1 1 0 0,1 1 0 0 0,-1-1 0 0 0,1 1 0 0 0,-1-1 0 0 0,1 1-1 0 0,-1-1 1 0 0,1 0 0 0 0,-1 1 0 0 0,0-1 0 0 0,1 0 0 0 0,-1 1-1 0 0,0-1 1 0 0,1 0 0 0 0,-1 0 0 0 0,0 0 0 0 0,1 0 0 0 0,-1 1-1 0 0,0-1 1 0 0,0 0 0 0 0,1 0 0 0 0,-1 0 0 0 0,0-1 0 0 0,1 1-1 0 0,-1 0 1 0 0,0 0 0 0 0,1 0 0 0 0,-1 0 0 0 0,0-1 0 0 0,1 1-1 0 0,-1 0 1 0 0,0-1 0 0 0,1 1 0 0 0,-1-1-50 0 0,-58-38 707 0 0,-36-61-1611 0 0,63 52-6759 0 0,27 38 1721 0 0,1 2-1558 0 0</inkml:trace>
  <inkml:trace contextRef="#ctx0" brushRef="#br0" timeOffset="2381.938">1119 67 0 0 0,'0'0'281'0'0,"0"0"484"0"0,0 0 405 0 0,0 0 304 0 0,0 0 97 0 0,0 0-137 0 0,0 0-227 0 0,0 0-176 0 0,0 0-129 0 0,0 0-80 0 0,0 0-23 0 0,0 0-15 0 0,15 0-12 0 0,118 0 2166 0 0,63-11-267 0 0,-137 7-3895 0 0,-52 4-435 0 0,-6 0-2937 0 0,-1 0-4242 0 0,0 0 6534 0 0</inkml:trace>
  <inkml:trace contextRef="#ctx0" brushRef="#br0" timeOffset="2625.971">1206 240 7098 0 0,'0'0'1421'0'0,"0"0"-591"0"0,0 0-254 0 0,0 0 151 0 0,0 0 266 0 0,0 0 183 0 0,0 0 3 0 0,0 0-73 0 0,0 0-143 0 0,0 0-159 0 0,0 0-92 0 0,0 0-97 0 0,21 5-78 0 0,70 17-73 0 0,31-19 347 0 0,-90-8-729 0 0,62-5-122 0 0,-40 4-1898 0 0,0 1-5744 0 0,-36 4-2752 0 0</inkml:trace>
</inkml:ink>
</file>

<file path=ppt/ink/ink1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8.3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43 158 3441 0 0,'0'0'879'0'0,"0"0"-166"0"0,0 0-3 0 0,0 0 183 0 0,0 0 190 0 0,0 0 37 0 0,0 0-249 0 0,0 0-331 0 0,0 0-237 0 0,0 0-102 0 0,0 0 27 0 0,0 8 66 0 0,2 33 249 0 0,1 15 323 0 0,-2 1-1 0 0,-3 0 1 0 0,-9 55-866 0 0,-2 27 726 0 0,12-139-675 0 0,1 0 1 0 0,0 0-1 0 0,-1-1 1 0 0,1 1-1 0 0,0 0 0 0 0,-1 0 1 0 0,1 0-1 0 0,0 0 1 0 0,-1 0-1 0 0,1 0 1 0 0,0-1-1 0 0,-1 1 0 0 0,1 0 1 0 0,-1 0-1 0 0,1 0 1 0 0,0 0-1 0 0,-1 0 1 0 0,1 0-1 0 0,0 0 0 0 0,-1 1 1 0 0,1-1-1 0 0,-1 0 1 0 0,1 0-1 0 0,0 0 0 0 0,-1 0 1 0 0,1 0-1 0 0,0 0 1 0 0,-1 1-1 0 0,1-1 1 0 0,0 0-1 0 0,-1 0 0 0 0,1 1 1 0 0,0-1-1 0 0,0 0 1 0 0,-1 0-1 0 0,1 1 1 0 0,0-1-1 0 0,0 0 0 0 0,0 1 1 0 0,-1-1-1 0 0,1 0 1 0 0,0 1-1 0 0,0-1 0 0 0,0 0 1 0 0,0 1-1 0 0,0-1 1 0 0,0 0-1 0 0,-1 1 1 0 0,1-1-1 0 0,0 1 0 0 0,0-1 1 0 0,0 0-1 0 0,0 1 1 0 0,0-1-1 0 0,1 1 1 0 0,-1-1-1 0 0,0 0 0 0 0,0 1 1 0 0,0-1-1 0 0,0 0 1 0 0,0 1-1 0 0,0-1-51 0 0,-7-32 2952 0 0,6 26-3550 0 0,0-20 658 0 0,1 0 0 0 0,1 0 0 0 0,2 0-1 0 0,0 1 1 0 0,2-1 0 0 0,1 1 0 0 0,0 0 0 0 0,2 0-1 0 0,1 1 1 0 0,1 0 0 0 0,1 1 0 0 0,1 0-1 0 0,1 0 1 0 0,1 2 0 0 0,1-1 0 0 0,13-13-60 0 0,-20 23-4 0 0,1-1 1 0 0,0 2-1 0 0,1-1 1 0 0,0 1 0 0 0,1 1-1 0 0,0 0 1 0 0,0 1-1 0 0,1 0 1 0 0,12-7 3 0 0,-22 15-34 0 0,0 1 0 0 0,0 0 0 0 0,0-1 0 0 0,0 1 0 0 0,0 0 0 0 0,0 1 0 0 0,0-1 0 0 0,0 0 0 0 0,0 0 0 0 0,0 1 0 0 0,0-1 0 0 0,0 1-1 0 0,0 0 1 0 0,0 0 0 0 0,0-1 0 0 0,-1 1 0 0 0,1 0 0 0 0,0 1 0 0 0,-1-1 0 0 0,1 0 0 0 0,0 0 0 0 0,-1 1 0 0 0,0-1 0 0 0,1 1 0 0 0,-1-1 0 0 0,0 1 0 0 0,0-1 0 0 0,0 1 0 0 0,0 0 0 0 0,0 0 0 0 0,0 0 0 0 0,0-1 0 0 0,-1 1 0 0 0,1 0 0 0 0,0 0 0 0 0,-1 0 0 0 0,0 0 0 0 0,0 0 0 0 0,1 0 0 0 0,-1 0-1 0 0,0 0 1 0 0,0 0 0 0 0,-1 0 0 0 0,1 0 0 0 0,0 0 0 0 0,-1 0 0 0 0,1 0 34 0 0,5 24-419 0 0,27 29-4020 0 0,3-34-7524 0 0,-30-20 8774 0 0</inkml:trace>
  <inkml:trace contextRef="#ctx0" brushRef="#br0" timeOffset="832.971">507 419 1648 0 0,'0'0'1727'0'0,"0"0"-398"0"0,0 0 31 0 0,0 0 232 0 0,0 0 135 0 0,0 0-10 0 0,0 0-130 0 0,0 0-192 0 0,0 0-159 0 0,0 0-144 0 0,0 0-176 0 0,0 0-133 0 0,0 0-99 0 0,29 1-100 0 0,90 2-71 0 0,-57-22 158 0 0,-53 11-540 0 0,5-2-46 0 0,-1-1 0 0 0,0-1 0 0 0,0 0-1 0 0,-1-1 1 0 0,-1 0 0 0 0,0-1 0 0 0,-1 0 0 0 0,0-1-1 0 0,-1 0 1 0 0,-1-1 0 0 0,0 0 0 0 0,-2 0-1 0 0,1 0 1 0 0,-2-1 0 0 0,0 0 0 0 0,0-4-85 0 0,-5 20-42 0 0,1 0 1 0 0,-1 1 0 0 0,1-1-1 0 0,-1 0 1 0 0,0 0 0 0 0,1 1 0 0 0,-1-1-1 0 0,0 0 1 0 0,0 0 0 0 0,0 0-1 0 0,1 0 1 0 0,-1 0 0 0 0,0 1-1 0 0,0-1 1 0 0,0 0 0 0 0,0 0-1 0 0,-1 0 1 0 0,1 0 0 0 0,0 0 0 0 0,0 1-1 0 0,0-1 1 0 0,-1 0 0 0 0,1 0-1 0 0,0 0 1 0 0,-1 1 0 0 0,1-1-1 0 0,0 0 1 0 0,-1 0 0 0 0,1 1-1 0 0,-1-1 1 0 0,0 0 0 0 0,1 1 0 0 0,-1-1-1 0 0,1 1 1 0 0,-1-1 0 0 0,0 1-1 0 0,0-1 1 0 0,1 1 0 0 0,-1-1-1 0 0,0 1 1 0 0,0 0 0 0 0,1-1-1 0 0,-1 1 1 0 0,0 0 0 0 0,0 0-1 0 0,0-1 1 0 0,0 1 0 0 0,1 0 0 0 0,-1 0-1 0 0,0 0 1 0 0,0 0 0 0 0,0 0-1 0 0,0 0 1 0 0,0 0 0 0 0,1 1-1 0 0,-1-1 1 0 0,0 0 0 0 0,0 0-1 0 0,0 1 1 0 0,0-1 41 0 0,-48 29-2060 0 0,41-23 2075 0 0,0 0-1 0 0,1 0 1 0 0,-1 1-1 0 0,1 0 1 0 0,0 0-1 0 0,1 1 0 0 0,0 0 1 0 0,0 0-1 0 0,1 1 1 0 0,0-1-1 0 0,0 1 1 0 0,1 0-1 0 0,0 0 0 0 0,1 1 1 0 0,0-1-1 0 0,0 1 1 0 0,1-1-1 0 0,0 1 1 0 0,1 0-1 0 0,0 0 0 0 0,0 0 1 0 0,1 3-15 0 0,4-7 69 0 0,-1 0 1 0 0,1-1-1 0 0,0 1 1 0 0,0-1 0 0 0,1 0-1 0 0,-1 0 1 0 0,1-1-1 0 0,0 0 1 0 0,0 1-1 0 0,1-2 1 0 0,-1 1 0 0 0,1-1-1 0 0,0 1 1 0 0,0-2-1 0 0,0 1 1 0 0,0-1-1 0 0,0 0 1 0 0,1 0-1 0 0,-1 0 1 0 0,1-1 0 0 0,-1 0-1 0 0,1 0 1 0 0,-1-1-1 0 0,1 0 1 0 0,2 0-70 0 0,6 2 152 0 0,0-1 0 0 0,0-1 0 0 0,0 0 0 0 0,0-1 0 0 0,0 0 0 0 0,0-1-1 0 0,0-1 1 0 0,0 0 0 0 0,0-1 0 0 0,-1-1 0 0 0,0 0 0 0 0,0-1 0 0 0,0-1 0 0 0,-1 0 0 0 0,0-1 0 0 0,3-2-152 0 0,5-6 6 0 0,0 0 1 0 0,-1-1-1 0 0,-1-1 0 0 0,0-1 1 0 0,-2-1-1 0 0,0-1 0 0 0,-1 0 1 0 0,0-4-7 0 0,-15 25-32 0 0,0 0 0 0 0,0-1 0 0 0,0 1 1 0 0,-1-1-1 0 0,1 0 0 0 0,0 1 0 0 0,0-1 1 0 0,-1 1-1 0 0,1-1 0 0 0,-1 0 0 0 0,1 0 0 0 0,-1 1 1 0 0,1-1-1 0 0,-1 0 0 0 0,1 0 0 0 0,-1 0 1 0 0,1 0-1 0 0,-1 1 0 0 0,0-1 0 0 0,0 0 1 0 0,1 0-1 0 0,-1 0 0 0 0,0 0 0 0 0,0 0 0 0 0,0 0 1 0 0,0 0-1 0 0,0 0 0 0 0,0 0 0 0 0,0 0 1 0 0,-1 1-1 0 0,1-1 0 0 0,0 0 0 0 0,0 0 1 0 0,-1 0-1 0 0,1 0 0 0 0,-1 0 0 0 0,1 1 1 0 0,0-1-1 0 0,-1 0 0 0 0,0 0 0 0 0,1 0 0 0 0,-1 1 1 0 0,1-1-1 0 0,-1 0 0 0 0,0 1 0 0 0,1-1 1 0 0,-1 1-1 0 0,0-1 0 0 0,0 1 0 0 0,0-1 1 0 0,1 1-1 0 0,-1-1 0 0 0,0 1 0 0 0,0 0 0 0 0,0 0 1 0 0,0-1-1 0 0,0 1 0 0 0,0 0 0 0 0,0 0 1 0 0,1 0-1 0 0,-1 0 0 0 0,0 0 0 0 0,0 0 1 0 0,0 0-1 0 0,0 0 0 0 0,0 0 0 0 0,0 1 32 0 0,-5 1-107 0 0,1 1 0 0 0,0 0 0 0 0,0 1 0 0 0,0-1 0 0 0,0 1 0 0 0,0 0 0 0 0,1 0 0 0 0,-1 1 0 0 0,1-1 0 0 0,0 1-1 0 0,1 0 1 0 0,-1 0 0 0 0,1 0 0 0 0,0 1 107 0 0,0-3 1 0 0,0 0 0 0 0,0 1 0 0 0,0 0 0 0 0,1 0 0 0 0,-1 0 0 0 0,1 0 0 0 0,0 0 0 0 0,0 0 0 0 0,0 1 0 0 0,1-1 0 0 0,0 0 0 0 0,0 1 0 0 0,0-1 0 0 0,0 1 0 0 0,0 0 0 0 0,1-1 0 0 0,0 1 0 0 0,0 0 0 0 0,0-1 0 0 0,1 1 0 0 0,0-1 0 0 0,0 1 0 0 0,0 0 0 0 0,0-1 0 0 0,1 0 0 0 0,-1 1 0 0 0,1-1 0 0 0,0 0 0 0 0,0 0 0 0 0,1 0 0 0 0,-1 0 0 0 0,1 0 0 0 0,0-1 0 0 0,0 1 0 0 0,0-1-1 0 0,1 0 1 0 0,-1 1 0 0 0,1-2 0 0 0,0 1 0 0 0,0 0 0 0 0,0-1 0 0 0,0 0 0 0 0,0 0 0 0 0,0 0 0 0 0,1 0-1 0 0,7 2 140 0 0,1-1-1 0 0,0-1 0 0 0,1 0 1 0 0,-1 0-1 0 0,0-1 0 0 0,0-1 1 0 0,1 0-1 0 0,-1-1 1 0 0,0-1-1 0 0,0 0 0 0 0,0 0 1 0 0,0-2-1 0 0,0 1 0 0 0,0-2 1 0 0,-1 1-1 0 0,0-2 0 0 0,0 0 1 0 0,0 0-1 0 0,5-5-139 0 0,9-7 135 0 0,0-1-1 0 0,-1-1 1 0 0,-1-2 0 0 0,-1 0-1 0 0,-1-2 1 0 0,-1 0-1 0 0,10-16-134 0 0,-26 33-6 0 0,1-1 0 0 0,-2 0-1 0 0,1 0 1 0 0,-1 0 0 0 0,0 0-1 0 0,-1-1 1 0 0,0 0 0 0 0,0 0-1 0 0,-1 1 1 0 0,0-1 0 0 0,-1-1-1 0 0,0 1 1 0 0,0 0 0 0 0,-1 0-1 0 0,0 0 1 0 0,-1-8 6 0 0,0 16-20 0 0,0 0 1 0 0,0 0-1 0 0,-1 0 0 0 0,1 0 1 0 0,0 1-1 0 0,0-1 0 0 0,0 0 1 0 0,0 1-1 0 0,-1-1 0 0 0,1 1 0 0 0,0-1 1 0 0,-1 1-1 0 0,1 0 0 0 0,0-1 1 0 0,-1 1-1 0 0,1 0 0 0 0,-1 0 1 0 0,1 0-1 0 0,0 0 0 0 0,-1 0 1 0 0,1 0-1 0 0,-1 1 0 0 0,1-1 1 0 0,0 0-1 0 0,-1 1 0 0 0,1-1 1 0 0,0 1-1 0 0,0-1 0 0 0,-1 1 0 0 0,1-1 1 0 0,0 1-1 0 0,0 0 0 0 0,0 0 1 0 0,0 0-1 0 0,0 0 0 0 0,0 0 1 0 0,0 0-1 0 0,0 0 0 0 0,0 0 1 0 0,0 0-1 0 0,0 0 0 0 0,1 0 1 0 0,-1 0-1 0 0,0 1 0 0 0,1-1 1 0 0,-1 1 18 0 0,-13 14-17 0 0,0 1 0 0 0,1 1-1 0 0,1 1 1 0 0,0-1-1 0 0,2 2 1 0 0,0 0-1 0 0,1 0 1 0 0,1 0-1 0 0,1 1 1 0 0,1 0-1 0 0,1 1 1 0 0,1 0-1 0 0,-2 19 19 0 0,7-33 1 0 0,0-1-1 0 0,0 0 1 0 0,1 0-1 0 0,-1 0 0 0 0,2 0 1 0 0,-1-1-1 0 0,1 1 1 0 0,0 0-1 0 0,0-1 0 0 0,1 0 1 0 0,0 0-1 0 0,0 0 1 0 0,0 0-1 0 0,1-1 0 0 0,0 1 1 0 0,0-1-1 0 0,0 0 1 0 0,1-1-1 0 0,-1 1 0 0 0,2-1 0 0 0,60 39-2148 0 0,-1-13-6965 0 0,-54-26-442 0 0</inkml:trace>
</inkml:ink>
</file>

<file path=ppt/ink/ink1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14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765 468 0 0 0,'0'0'786'0'0,"0"0"36"0"0,0 0 24 0 0,0 0 74 0 0,0 0 123 0 0,0 0 141 0 0,0 0 126 0 0,0 0 34 0 0,0 0-49 0 0,7 12-80 0 0,19 37-117 0 0,-16 29 1371 0 0,38 221-623 0 0,-17-226-1723 0 0,-30-73-29 0 0,0 1 0 0 0,0-1 1 0 0,-1 0-1 0 0,1 0 0 0 0,0 0 0 0 0,0 0 1 0 0,0 0-1 0 0,0 0 0 0 0,0 0 1 0 0,-1 0-1 0 0,1 0 0 0 0,0-1 0 0 0,0 1 1 0 0,0 0-1 0 0,0 0 0 0 0,-1-1 0 0 0,1 1 1 0 0,0-1-1 0 0,0 1 0 0 0,-1-1 0 0 0,1 1 1 0 0,0-1-1 0 0,-1 1 0 0 0,1-1 1 0 0,0 1-1 0 0,-1-1 0 0 0,1 0 0 0 0,-1 1 1 0 0,1-1-1 0 0,-1 0 0 0 0,1 0 0 0 0,-1 1 1 0 0,0-1-1 0 0,1 0 0 0 0,-1 0 1 0 0,0 0-1 0 0,0 0 0 0 0,1 1 0 0 0,-1-1 1 0 0,0 0-1 0 0,0 0 0 0 0,0 0 0 0 0,0 0 1 0 0,0 0-1 0 0,0 0-94 0 0,1-3-5 0 0,68-162 1809 0 0,-67 162-1791 0 0,47-99-42 0 0,-3-2 0 0 0,-6-3 1 0 0,-3-5 28 0 0,-26 33-2769 0 0,-11 79 909 0 0,0 1-2001 0 0,0 5 1004 0 0,-1 3-2282 0 0,-1-3-644 0 0</inkml:trace>
  <inkml:trace contextRef="#ctx0" brushRef="#br0" timeOffset="302.835">1200 788 8178 0 0,'0'0'1561'0'0,"0"0"-586"0"0,0 0-276 0 0,0 0 188 0 0,0 0 201 0 0,0 0 71 0 0,0 0-160 0 0,0 0-264 0 0,0 0-212 0 0,0 0-142 0 0,0 0-76 0 0,0 0-54 0 0,-4 31-43 0 0,-9 96-42 0 0,6 65 538 0 0,-2-148-811 0 0,8-41-1158 0 0,1-8-6894 0 0,1 0 3417 0 0,-1 1 196 0 0</inkml:trace>
  <inkml:trace contextRef="#ctx0" brushRef="#br0" timeOffset="784.36">1130 759 3465 0 0,'0'0'1579'0'0,"0"0"-192"0"0,0 0-67 0 0,0 0 67 0 0,0 0-51 0 0,0 0-213 0 0,0 0-253 0 0,0 0-186 0 0,0 0-80 0 0,0 0-17 0 0,0 0-22 0 0,0 0-2 0 0,17-1 16 0 0,116-9 1148 0 0,-10 6-167 0 0,-121 5-1537 0 0,-1 1 0 0 0,0-1 0 0 0,0 1 0 0 0,0-1 0 0 0,0 1-1 0 0,0-1 1 0 0,0 1 0 0 0,0 0 0 0 0,0-1 0 0 0,-1 1 0 0 0,1 0 0 0 0,0 0 0 0 0,-1-1 0 0 0,0 1-1 0 0,1 0 1 0 0,-1 0 0 0 0,0 0 0 0 0,0 0 0 0 0,0 0 0 0 0,0-1 0 0 0,0 1 0 0 0,-1 0 0 0 0,1 0-1 0 0,0 0 1 0 0,-1 0 0 0 0,1-1 0 0 0,-1 1 0 0 0,0 0 0 0 0,0 0 0 0 0,0-1 0 0 0,0 2-23 0 0,-80 125 738 0 0,81-125-751 0 0,-1 0 0 0 0,1 0 0 0 0,0 1 0 0 0,0-1 1 0 0,0 0-1 0 0,0 0 0 0 0,0 1 0 0 0,1-1 0 0 0,0 0 0 0 0,-1 0 0 0 0,1 0 0 0 0,0 0 0 0 0,1 0 0 0 0,-1 0 0 0 0,0 0 0 0 0,1 0 0 0 0,0 0 0 0 0,0-1 0 0 0,0 1 0 0 0,0 0 0 0 0,0-1 0 0 0,0 0 0 0 0,0 1 0 0 0,1-1 0 0 0,-1 0 0 0 0,1 0 0 0 0,0-1 0 0 0,0 1 13 0 0,10 10-1 0 0,10 8 23 0 0,-20-18-16 0 0,0 0-1 0 0,0 0 1 0 0,0 0 0 0 0,0 1-1 0 0,0-1 1 0 0,-1 1 0 0 0,0-1 0 0 0,1 1-1 0 0,-1 0 1 0 0,0 0 0 0 0,0 0-1 0 0,0 0 1 0 0,-1 0 0 0 0,1 1-1 0 0,-1-1 1 0 0,0 0 0 0 0,0 1-1 0 0,0-1 1 0 0,0 1 0 0 0,0-1-1 0 0,-1 1 1 0 0,1 1-6 0 0,-1-2 23 0 0,0 1 0 0 0,0 0 0 0 0,0-1 0 0 0,-1 1-1 0 0,1 0 1 0 0,-1-1 0 0 0,0 1 0 0 0,0-1 0 0 0,0 1 0 0 0,0-1 0 0 0,0 0 0 0 0,-1 1 0 0 0,0-1-1 0 0,0 0 1 0 0,0 0 0 0 0,0 0 0 0 0,0 0 0 0 0,0 0 0 0 0,-1 0 0 0 0,1-1 0 0 0,-1 1 0 0 0,0-1-1 0 0,0 0 1 0 0,0 0 0 0 0,-2 1-23 0 0,-4 3-81 0 0,0 0-1 0 0,0-1 1 0 0,-1 0 0 0 0,1-1-1 0 0,-1 0 1 0 0,0 0 0 0 0,0-1-1 0 0,0-1 1 0 0,-1 0 0 0 0,1 0-1 0 0,-1-1 1 0 0,1 0 0 0 0,-1-1-1 0 0,0 0 1 0 0,1 0 0 0 0,-8-2 81 0 0,-20-14-3970 0 0,16 0-4939 0 0,15 8 1950 0 0</inkml:trace>
  <inkml:trace contextRef="#ctx0" brushRef="#br0" timeOffset="-867.068">379 501 0 0 0,'0'0'990'0'0,"0"0"386"0"0,0 0 287 0 0,0 0 107 0 0,0 0-81 0 0,0 0-151 0 0,0 0-182 0 0,0 0-165 0 0,0 0-127 0 0,2-10-85 0 0,9-32-67 0 0,-12 41-778 0 0,1-1 0 0 0,-1 1 0 0 0,0 0 0 0 0,1-1 0 0 0,-1 1 0 0 0,0 0 0 0 0,0 0 0 0 0,0 0 0 0 0,0 0 1 0 0,0 0-1 0 0,0 0 0 0 0,0 0 0 0 0,-1 0 0 0 0,1 0 0 0 0,0 0 0 0 0,-1 1 0 0 0,1-1 0 0 0,0 0 0 0 0,-1 1 0 0 0,1-1 0 0 0,0 1 0 0 0,-1 0 0 0 0,1-1 0 0 0,-1 1 0 0 0,1 0 0 0 0,-1 0 0 0 0,1 0 0 0 0,-1 0 0 0 0,1 0 0 0 0,-1 0 0 0 0,0 1-134 0 0,-15 0 117 0 0,1 2 0 0 0,-1 0 1 0 0,1 1-1 0 0,0 1 1 0 0,0 1-1 0 0,0 0 1 0 0,1 0-1 0 0,0 2 0 0 0,-8 5-117 0 0,-29 13 169 0 0,-68 35 255 0 0,119-60-427 0 0,0-1 0 0 0,0 0 0 0 0,1 1 0 0 0,-1-1 0 0 0,0 1 0 0 0,0-1 0 0 0,1 1-1 0 0,-1-1 1 0 0,1 1 0 0 0,-1-1 0 0 0,0 1 0 0 0,1 0 0 0 0,-1-1 0 0 0,1 1 0 0 0,-1 0-1 0 0,1-1 1 0 0,0 1 0 0 0,-1 0 0 0 0,1 0 0 0 0,0-1 0 0 0,-1 1 0 0 0,1 0 0 0 0,0 0-1 0 0,0 0 1 0 0,0-1 0 0 0,0 1 0 0 0,0 0 0 0 0,0 0 0 0 0,0 0 0 0 0,0 0 0 0 0,0-1 0 0 0,0 1-1 0 0,0 0 1 0 0,0 0 0 0 0,1 0 0 0 0,-1-1 0 0 0,0 1 0 0 0,1 0 0 0 0,-1 0 0 0 0,0-1-1 0 0,1 1 1 0 0,-1 0 0 0 0,1-1 0 0 0,-1 1 0 0 0,1 0 0 0 0,0-1 0 0 0,-1 1 0 0 0,1-1 0 0 0,-1 1-1 0 0,1-1 1 0 0,0 1 0 0 0,0-1 0 0 0,-1 1 3 0 0,42 16 47 0 0,127 5 431 0 0,-168-22-476 0 0,1 0-1 0 0,-1 0 1 0 0,0 0-1 0 0,0 0 1 0 0,1 1-1 0 0,-1-1 1 0 0,0 0-1 0 0,0 1 1 0 0,0-1-1 0 0,1 0 0 0 0,-1 1 1 0 0,0-1-1 0 0,0 1 1 0 0,0 0-1 0 0,0-1 1 0 0,0 1-1 0 0,0 0 1 0 0,0 0-1 0 0,0 0 1 0 0,0-1-1 0 0,-1 1 0 0 0,1 0 1 0 0,0 0-1 0 0,0 0 1 0 0,-1 0-1 0 0,1 1 1 0 0,-1-1-1 0 0,1 0 1 0 0,-1 0-1 0 0,1 0 1 0 0,-1 0-1 0 0,0 1 1 0 0,1-1-1 0 0,-1 0 0 0 0,0 0 1 0 0,0 0-1 0 0,0 1 1 0 0,0-1-1 0 0,0 0 1 0 0,0 0-1 0 0,0 1 1 0 0,-1-1-1 0 0,1 0 1 0 0,0 0-1 0 0,-1 0 0 0 0,1 1 1 0 0,-1-1-1 0 0,1 0-1 0 0,-38 53 230 0 0,-1-18-146 0 0,23-24-70 0 0,1 1 1 0 0,0 1-1 0 0,1 0 1 0 0,0 1-1 0 0,1 1 1 0 0,1 0-1 0 0,1 1 1 0 0,0 0-1 0 0,1 1 1 0 0,-4 11-15 0 0,13-27 2 0 0,0 1 0 0 0,1 0 0 0 0,-1-1 0 0 0,1 1 0 0 0,0 0 0 0 0,0 0 0 0 0,0 0 0 0 0,0-1 0 0 0,0 1 0 0 0,0 0 0 0 0,1 0 0 0 0,-1-1 0 0 0,1 1 0 0 0,0 0 0 0 0,0-1 0 0 0,0 1 0 0 0,0-1 0 0 0,1 1 0 0 0,-1-1 0 0 0,1 0 0 0 0,-1 1 0 0 0,1-1 0 0 0,0 0 0 0 0,0 0 0 0 0,0 0 0 0 0,0 0 0 0 0,0-1 0 0 0,0 1 0 0 0,0 0 0 0 0,1-1 0 0 0,-1 1 0 0 0,0-1 0 0 0,1 0 0 0 0,0 0 0 0 0,1 1-2 0 0,96 23 168 0 0,-23-33-1341 0 0,-45-32-6474 0 0,-25 15-452 0 0,-6 17 3559 0 0</inkml:trace>
  <inkml:trace contextRef="#ctx0" brushRef="#br0" timeOffset="-531.171">69 280 2377 0 0,'0'0'621'0'0,"0"0"-122"0"0,0 0 90 0 0,0 0 350 0 0,0 0 455 0 0,0 0 233 0 0,0 0-67 0 0,0 0-173 0 0,0 0-225 0 0,0 0-189 0 0,0 0-125 0 0,0 0-100 0 0,11 35-55 0 0,35 109-63 0 0,3 39 1396 0 0,-32-25-1270 0 0,-7 1 1 0 0,-8 88-757 0 0,-2-223 6 0 0,2 108-791 0 0,6-105-1169 0 0,-4-19-1381 0 0,0-2-3678 0 0,-2-6 508 0 0</inkml:trace>
  <inkml:trace contextRef="#ctx0" brushRef="#br0" timeOffset="2420.965">609 240 0 0 0,'0'0'127'0'0,"0"0"438"0"0,0 0 223 0 0,0 0 60 0 0,0 0 6 0 0,0 0-16 0 0,0 0-22 0 0,0 0 13 0 0,0 0 38 0 0,4-11 23 0 0,15-33 11 0 0,7 32 3165 0 0,-21 12-3347 0 0,110 12 3990 0 0,150-20-2610 0 0,-145-3-1743 0 0,-121 9-253 0 0,1 0 0 0 0,-1 0 0 0 0,1 0 0 0 0,-1 1 0 0 0,0-1 0 0 0,0 0 0 0 0,0 0 0 0 0,0 0 0 0 0,0 1 0 0 0,0-1 0 0 0,0 1 0 0 0,-1-1 0 0 0,1 1 0 0 0,-1-1 0 0 0,1 1 0 0 0,-1 0 0 0 0,1-1 0 0 0,-1 1-1 0 0,0 0 1 0 0,1 0 0 0 0,-1 0 0 0 0,0 1 0 0 0,0-1 0 0 0,0 0 0 0 0,-1 0-103 0 0,-82-47 16 0 0,-14-3-6 0 0,99 51-48 0 0,-1 0 1 0 0,1 0 0 0 0,-1 0-1 0 0,1 0 1 0 0,-1 0 0 0 0,1 0 0 0 0,-1 0-1 0 0,1-1 1 0 0,-1 1 0 0 0,1 0-1 0 0,0 0 1 0 0,-1-1 0 0 0,1 1 0 0 0,-1 0-1 0 0,1-1 1 0 0,0 1 0 0 0,-1 0 0 0 0,1-1-1 0 0,0 1 1 0 0,-1 0 0 0 0,1-1-1 0 0,0 1 1 0 0,0-1 0 0 0,-1 1 0 0 0,1-1-1 0 0,0 1 1 0 0,0-1 0 0 0,0 1-1 0 0,0-1 1 0 0,0 1 0 0 0,0-1 0 0 0,-1 1-1 0 0,1-1 1 0 0,0 1 0 0 0,0-1-1 0 0,1 1 1 0 0,-1-1 0 0 0,0 1 0 0 0,0-1-1 0 0,0 1 1 0 0,0 0 0 0 0,0-1 0 0 0,0 1-1 0 0,1-1 1 0 0,-1 1 0 0 0,0-1-1 0 0,0 1 1 0 0,1-1 0 0 0,-1 1 0 0 0,0 0-1 0 0,1-1 1 0 0,-1 1 0 0 0,0 0-1 0 0,1-1 1 0 0,-1 1 0 0 0,0 0 0 0 0,1-1-1 0 0,-1 1 1 0 0,1 0 0 0 0,-1 0-1 0 0,1 0 1 0 0,-1-1 0 0 0,1 1 0 0 0,-1 0-1 0 0,1 0 1 0 0,-1 0 0 0 0,1 0 0 0 0,-1 0-1 0 0,1 0 1 0 0,-1 0 37 0 0,41-7-4605 0 0,4 6-4909 0 0,-29 1 3371 0 0</inkml:trace>
  <inkml:trace contextRef="#ctx0" brushRef="#br0" timeOffset="2836.641">1535 442 5465 0 0,'0'0'963'0'0,"0"0"-140"0"0,0 0 189 0 0,0 0 358 0 0,0 0 201 0 0,0 0-119 0 0,0 0-346 0 0,0 0-337 0 0,0 0-227 0 0,0 0-81 0 0,0 0 4 0 0,0 0 33 0 0,8 1 58 0 0,3 0-363 0 0,27 2 508 0 0,1-1-1 0 0,0-2 1 0 0,0-1-1 0 0,-1-3 0 0 0,6-1-700 0 0,246-47-78 0 0,-263 48-376 0 0,10-2-826 0 0,-13 5-3077 0 0,-23 1 1545 0 0,-2 0-2154 0 0,-4 1 2058 0 0,-2 2-985 0 0</inkml:trace>
  <inkml:trace contextRef="#ctx0" brushRef="#br0" timeOffset="3036.965">1647 671 5993 0 0,'0'0'1093'0'0,"0"0"29"0"0,0 0 357 0 0,0 0 286 0 0,0 0-38 0 0,0 0-331 0 0,0 0-382 0 0,0 0-296 0 0,0 0-236 0 0,34 1-181 0 0,107 3-118 0 0,-8-18-155 0 0,-90 4-309 0 0,61-11-2343 0 0,-35 6-3413 0 0,-54 11 3689 0 0,6 0-3663 0 0</inkml:trace>
  <inkml:trace contextRef="#ctx0" brushRef="#br0" timeOffset="3337.213">2606 295 4785 0 0,'0'0'1332'0'0,"0"0"-121"0"0,0 0 75 0 0,0 0 98 0 0,0 0-26 0 0,0 0-185 0 0,0 0-304 0 0,0 0-267 0 0,0 0-172 0 0,0 0-120 0 0,-33 18-48 0 0,-103 58-14 0 0,131-74-223 0 0,0 0 0 0 0,1 1-1 0 0,-1 0 1 0 0,1 0 0 0 0,-1 0 0 0 0,1 1 0 0 0,0-1-1 0 0,0 1 1 0 0,1 0 0 0 0,-1 0 0 0 0,1 0 0 0 0,0 0-1 0 0,0 1 1 0 0,0 0 0 0 0,0 0-25 0 0,-3 6 79 0 0,1 0-6 0 0,-1 0 1 0 0,1 0-1 0 0,1 0 1 0 0,0 1 0 0 0,1-1-1 0 0,0 1 1 0 0,1 0-1 0 0,0 0 1 0 0,0 12-74 0 0,2-19 34 0 0,0-1 0 0 0,0 1-1 0 0,0 0 1 0 0,1 0 0 0 0,0 0 0 0 0,0-1 0 0 0,0 1 0 0 0,0 0 0 0 0,1-1-1 0 0,-1 1 1 0 0,1-1 0 0 0,1 1 0 0 0,-1-1 0 0 0,0 0 0 0 0,1 0-1 0 0,0 0 1 0 0,0 0 0 0 0,0-1 0 0 0,0 1 0 0 0,1-1 0 0 0,0 0-1 0 0,-1 0 1 0 0,1 0 0 0 0,0 0 0 0 0,5 2-34 0 0,2-1 210 0 0,0 0-1 0 0,0 0 1 0 0,1-1-1 0 0,-1-1 1 0 0,1 1-1 0 0,0-2 1 0 0,0 0 0 0 0,-1 0-1 0 0,1-1 1 0 0,0-1-1 0 0,0 0 1 0 0,0 0-1 0 0,-1-1 1 0 0,1-1 0 0 0,0 0-1 0 0,-1-1 1 0 0,0 0-1 0 0,0 0 1 0 0,0-1-1 0 0,-1-1 1 0 0,1 0 0 0 0,-1 0-1 0 0,-1-1 1 0 0,1 0-1 0 0,-1-1 1 0 0,1-1-210 0 0,-2 1 1 0 0,0 0 0 0 0,0 0-1 0 0,-1 0 1 0 0,0-1 0 0 0,0 0 0 0 0,-1-1 0 0 0,0 0 0 0 0,-1 1-1 0 0,0-2 1 0 0,-1 1 0 0 0,0 0 0 0 0,-1-1 0 0 0,0 0 0 0 0,0 0-1 0 0,-1 0 1 0 0,-1 0 0 0 0,0 0 0 0 0,0-2-1 0 0,-22-92-5165 0 0,-22 49-7115 0 0,30 47 7052 0 0</inkml:trace>
  <inkml:trace contextRef="#ctx0" brushRef="#br0" timeOffset="3703.092">2269 299 0 0 0,'0'0'1338'0'0,"0"0"379"0"0,0 0 165 0 0,0 0-92 0 0,0 0-261 0 0,0 0-248 0 0,0 0-181 0 0,0 0-55 0 0,0 0 5 0 0,0 0 44 0 0,-2 4 2240 0 0,115 54 2494 0 0,-31-13-4968 0 0,104 58-21 0 0,-26-13-569 0 0,37 18-3640 0 0,-170-97 714 0 0,-8-4-3292 0 0,-4-3-5395 0 0</inkml:trace>
</inkml:ink>
</file>

<file path=ppt/ink/ink1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28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15 159 0 0 0,'0'0'652'0'0,"0"0"300"0"0,0 0 205 0 0,0 0 155 0 0,-2-14 163 0 0,-1-6-868 0 0,0-9 119 0 0,-4-2 2602 0 0,10 50 3551 0 0,-4 21-4655 0 0,3 29-2601 0 0,9 31 748 0 0,-9-70-318 0 0,0 1 0 0 0,2-1 0 0 0,1 0 1 0 0,2 0-1 0 0,0 0 0 0 0,2-1 0 0 0,2 0 0 0 0,0-1 0 0 0,2 0 1 0 0,1-1-54 0 0,31 14 125 0 0,-33-36-82 0 0,33 0 401 0 0,-31-15-348 0 0,0 0-1 0 0,-1 0 1 0 0,-1-2 0 0 0,0 1 0 0 0,-1-1 0 0 0,0-1-1 0 0,0 0 1 0 0,-1-1 0 0 0,-1 0 0 0 0,6-13-96 0 0,12-13 54 0 0,75-137-115 0 0,-101 273-1537 0 0,-2-88 1605 0 0,0 1-1 0 0,1-1 1 0 0,1 1 0 0 0,-1-1 0 0 0,1 1 0 0 0,0-1-1 0 0,1 0 1 0 0,0 1 0 0 0,1-1 0 0 0,-1 0-1 0 0,2 0 1 0 0,-1 0 0 0 0,1-1 0 0 0,0 1 0 0 0,0-1-1 0 0,1 0 1 0 0,0 0 0 0 0,1 0 0 0 0,-1-1-1 0 0,1 0 1 0 0,1 0 0 0 0,-1 0 0 0 0,1-1 0 0 0,0 0-1 0 0,0 0 1 0 0,0-1 0 0 0,1 0 0 0 0,-1 0-1 0 0,1-1 1 0 0,0 0 0 0 0,0 0 0 0 0,0-1 0 0 0,1 0-1 0 0,-1 0 1 0 0,0-1 0 0 0,1 0 0 0 0,5 0-7 0 0,-5-4 117 0 0,0-1 0 0 0,-1 0 0 0 0,1 0 1 0 0,-1-1-1 0 0,1 0 0 0 0,-1 0 0 0 0,-1-1 1 0 0,1 0-1 0 0,-1 0 0 0 0,0-1 0 0 0,-1 0 1 0 0,1 0-1 0 0,-1-1 0 0 0,-1 0 0 0 0,1 0 1 0 0,-2 0-1 0 0,1-1 0 0 0,-1 1 0 0 0,0-1 1 0 0,0-2-118 0 0,-1 5 68 0 0,16-26 119 0 0,-2-1 0 0 0,-1-1 0 0 0,-2 0 0 0 0,-1 0 0 0 0,-2-2 0 0 0,-2 1-1 0 0,-1-2 1 0 0,-1 1 0 0 0,-2-1 0 0 0,-1-25-187 0 0,-17 9-991 0 0,-1 42-3958 0 0,12 12-79 0 0,0 4 1871 0 0,2-4 1249 0 0,-2 3-6395 0 0</inkml:trace>
  <inkml:trace contextRef="#ctx0" brushRef="#br0" timeOffset="345.353">1138 597 5185 0 0,'0'0'1926'0'0,"0"0"-863"0"0,0 0 24 0 0,0 0 377 0 0,0 0 215 0 0,0 0-9 0 0,0 0-247 0 0,0 0-282 0 0,31-20-202 0 0,97-68-199 0 0,-63 30 251 0 0,-61 52-852 0 0,1 0 0 0 0,-1 0-1 0 0,-1-1 1 0 0,1 1 0 0 0,-1-1-1 0 0,0 0 1 0 0,-1 0 0 0 0,0 0-1 0 0,0 0 1 0 0,0 0 0 0 0,-1 0-1 0 0,0-1 1 0 0,0 1 0 0 0,-1 0 0 0 0,0-7-139 0 0,-2 10-12 0 0,-1 2 1 0 0,1-1-1 0 0,0 0 1 0 0,-1 0 0 0 0,0 1-1 0 0,1 0 1 0 0,-1-1-1 0 0,0 1 1 0 0,0 0 0 0 0,-1 0-1 0 0,1 1 1 0 0,0-1-1 0 0,0 1 1 0 0,-1-1 0 0 0,1 1-1 0 0,-1 0 1 0 0,1 1-1 0 0,-1-1 1 0 0,0 0-1 0 0,1 1 1 0 0,-1 0 0 0 0,0 0-1 0 0,1 0 1 0 0,-1 0-1 0 0,0 1 1 0 0,1-1 0 0 0,-1 1-1 0 0,1 0 1 0 0,-3 1 11 0 0,-4 2-41 0 0,1 1-1 0 0,0 0 1 0 0,0 1 0 0 0,1 0 0 0 0,-1 0 0 0 0,1 1 0 0 0,1 0-1 0 0,-1 0 1 0 0,1 1 0 0 0,0-1 0 0 0,1 2 0 0 0,0-1-1 0 0,0 1 1 0 0,1 0 0 0 0,0 0 0 0 0,1 0 0 0 0,0 1-1 0 0,0 0 1 0 0,1 0 0 0 0,0 0 0 0 0,1 0 0 0 0,0 0 0 0 0,1 0-1 0 0,0 1 1 0 0,0-1 0 0 0,1 9 41 0 0,0-13 10 0 0,0 1 0 0 0,1-1 0 0 0,-1 1 0 0 0,1-1 0 0 0,1 1 0 0 0,-1-1 0 0 0,1 0 0 0 0,0 0 0 0 0,0 0 0 0 0,1 0 0 0 0,0 0 0 0 0,0 0 0 0 0,0-1 0 0 0,1 1 0 0 0,0-1 0 0 0,0 0 0 0 0,0 0 0 0 0,1 0 0 0 0,-1-1 0 0 0,1 1 0 0 0,0-1 0 0 0,1 0 0 0 0,-1-1 0 0 0,1 1 0 0 0,-1-1 0 0 0,1 0 0 0 0,0-1 0 0 0,6 3-10 0 0,9 2-79 0 0,1-1-1 0 0,0 0 1 0 0,1-2-1 0 0,-1 0 1 0 0,1-2-1 0 0,-1 0 1 0 0,16-2 79 0 0,-19 0-517 0 0,21 0-1764 0 0,-15-4-2951 0 0,-7-3-5505 0 0</inkml:trace>
</inkml:ink>
</file>

<file path=ppt/ink/ink1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29.7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327 62 0 0 0,'0'0'688'0'0,"0"0"574"0"0,0 0 271 0 0,0 0 104 0 0,0 0 0 0 0,6-8-71 0 0,18-25-127 0 0,-24 33-1358 0 0,1-1 1 0 0,-1 1-1 0 0,0-1 1 0 0,0 1-1 0 0,1-1 0 0 0,-1 1 1 0 0,0-1-1 0 0,0 1 1 0 0,0-1-1 0 0,0 1 1 0 0,0-1-1 0 0,0 0 0 0 0,0 1 1 0 0,0-1-1 0 0,0 1 1 0 0,0-1-1 0 0,0 1 0 0 0,0-1 1 0 0,0 1-1 0 0,0-1 1 0 0,0 0-1 0 0,0 1 0 0 0,-1-1 1 0 0,1 1-1 0 0,0-1 1 0 0,0 1-1 0 0,-1-1 0 0 0,1 1 1 0 0,0-1-1 0 0,-1 1 1 0 0,1 0-1 0 0,-1-1 0 0 0,1 1 1 0 0,0-1-1 0 0,-1 1 1 0 0,1 0-1 0 0,-1-1 0 0 0,1 1 1 0 0,-1 0-1 0 0,1 0 1 0 0,-1-1-1 0 0,1 1 0 0 0,-1 0 1 0 0,1 0-1 0 0,-1 0 1 0 0,1 0-1 0 0,-1 0 0 0 0,0 0 1 0 0,1 0-1 0 0,-1 0 1 0 0,1 0-1 0 0,-1 0 0 0 0,1 0 1 0 0,-1 0-1 0 0,0 0 1 0 0,1 0-1 0 0,-1 0 0 0 0,1 0 1 0 0,-1 1-1 0 0,1-1 1 0 0,-1 0-82 0 0,-2 0 587 0 0,-11 0-349 0 0,0 0-1 0 0,0 1 1 0 0,0 0-1 0 0,0 1 1 0 0,0 1-1 0 0,0 0 1 0 0,1 1-1 0 0,-1 1 0 0 0,1 0 1 0 0,0 0-1 0 0,1 1 1 0 0,-1 1-1 0 0,1 0 1 0 0,0 1-1 0 0,1 0 1 0 0,-10 9-238 0 0,11-9 53 0 0,0 1 1 0 0,0 0 0 0 0,1 0-1 0 0,0 1 1 0 0,1 0 0 0 0,0 0-1 0 0,1 1 1 0 0,0 0 0 0 0,-4 8-54 0 0,9-14 25 0 0,-1 0 1 0 0,1 0-1 0 0,0 0 1 0 0,1 0-1 0 0,-1 0 1 0 0,1 1-1 0 0,0-1 1 0 0,0 0-1 0 0,1 1 1 0 0,-1-1-1 0 0,1 1 1 0 0,1-1-1 0 0,-1 0 1 0 0,1 1-1 0 0,0-1 1 0 0,0 1-1 0 0,0-1 1 0 0,1 0-1 0 0,-1 0 1 0 0,2 0-1 0 0,-1 0 1 0 0,0 0-1 0 0,1 0 1 0 0,0-1-26 0 0,4 6 60 0 0,0-1 1 0 0,0 0-1 0 0,1-1 0 0 0,1 0 1 0 0,-1 0-1 0 0,1-1 1 0 0,0 0-1 0 0,1-1 1 0 0,0 0-1 0 0,0 0 0 0 0,0-1 1 0 0,1 0-1 0 0,-1-1 1 0 0,1 0-1 0 0,0-1 1 0 0,0 0-1 0 0,1 0 1 0 0,-1-2-1 0 0,0 1 0 0 0,1-1 1 0 0,-1-1-1 0 0,7 0-60 0 0,0-1-21 0 0,-1 0-1 0 0,1-1 0 0 0,-1-1 1 0 0,1 0-1 0 0,-1-1 0 0 0,0-1 1 0 0,0-1-1 0 0,-1-1 1 0 0,13-6 21 0 0,61-36-3104 0 0,-61 31-1072 0 0,0 1-4037 0 0,-18 9 2361 0 0</inkml:trace>
  <inkml:trace contextRef="#ctx0" brushRef="#br0" timeOffset="398.131">1011 73 3265 0 0,'0'0'1576'0'0,"0"0"-100"0"0,0 0 131 0 0,0 0 270 0 0,0 0 185 0 0,0 0-109 0 0,0 0-360 0 0,0 0-422 0 0,0 0-341 0 0,0 0-245 0 0,0 0-156 0 0,0 0-81 0 0,-33 10-48 0 0,-104 31-31 0 0,76-9 91 0 0,53-23-277 0 0,0-1-61 0 0,0 1 0 0 0,0-1 0 0 0,0 2 1 0 0,1-1-1 0 0,1 1 0 0 0,0 0 0 0 0,0 1 0 0 0,1-1 0 0 0,0 1 0 0 0,1 0 0 0 0,0 0 0 0 0,1 1 0 0 0,0-1 0 0 0,0 1 0 0 0,2-1 0 0 0,-1 1 0 0 0,1 0 1 0 0,1 0-1 0 0,0 0 0 0 0,2 11-22 0 0,0-20 23 0 0,0 1 0 0 0,-1-1 1 0 0,1 1-1 0 0,0-1 0 0 0,1 0 0 0 0,-1 0 1 0 0,0 0-1 0 0,1 0 0 0 0,0 0 1 0 0,0 0-1 0 0,0-1 0 0 0,0 1 0 0 0,0-1 1 0 0,0 0-1 0 0,1 0 0 0 0,-1 0 1 0 0,1-1-1 0 0,-1 1 0 0 0,1-1 0 0 0,0 0 1 0 0,-1 0-1 0 0,1 0 0 0 0,0 0 1 0 0,0 0-1 0 0,0-1 0 0 0,0 0 0 0 0,-1 0 1 0 0,1 0-1 0 0,0 0 0 0 0,0-1 1 0 0,0 0-1 0 0,0 1 0 0 0,-1-1 0 0 0,1-1 1 0 0,0 1-1 0 0,-1 0 0 0 0,1-1 1 0 0,-1 0-1 0 0,1 0-23 0 0,33-22 327 0 0,-2-3 1 0 0,-1 0-1 0 0,-1-2 1 0 0,-1-2-1 0 0,-2-1 1 0 0,-1-1-1 0 0,13-21-327 0 0,-37 48-21 0 0,-2 1 3 0 0,0 0 0 0 0,0 1 0 0 0,1 0 0 0 0,-1-1-1 0 0,1 1 1 0 0,0 1 0 0 0,0-1 0 0 0,0 1-1 0 0,0-1 1 0 0,1 1 0 0 0,0 0 0 0 0,-1 1-1 0 0,1-1 1 0 0,0 1 0 0 0,0 0 0 0 0,0 0 0 0 0,4 0 18 0 0,18 49-1151 0 0,-15 19-611 0 0,-2-11-3486 0 0,4-21-5157 0 0,-9-26 5875 0 0</inkml:trace>
  <inkml:trace contextRef="#ctx0" brushRef="#br0" timeOffset="775.526">1435 441 5073 0 0,'0'0'3414'0'0,"0"0"-1225"0"0,0 0-416 0 0,0 0-19 0 0,0 0-111 0 0,0 0-285 0 0,0 0-327 0 0,0 0-279 0 0,0 0-155 0 0,0 0-42 0 0,0 0-12 0 0,0 0-24 0 0,11-25-58 0 0,34-76-50 0 0,0 13 390 0 0,-36 71-800 0 0,0 1 0 0 0,0 0 0 0 0,2 1-1 0 0,0 0 1 0 0,0 1 0 0 0,1 0 0 0 0,1 0 0 0 0,1 2-1 0 0,0-1 1 0 0,0 2-1 0 0,-13 11-34 0 0,0 0-1 0 0,0 1 1 0 0,0-1-1 0 0,0 0 0 0 0,0 1 1 0 0,0-1-1 0 0,0 1 1 0 0,-1-1-1 0 0,1 1 1 0 0,0 0-1 0 0,0-1 0 0 0,0 1 1 0 0,-1 0-1 0 0,1 0 1 0 0,-1-1-1 0 0,1 1 1 0 0,0 0-1 0 0,-1 0 0 0 0,1 0 1 0 0,-1 0-1 0 0,0 0 1 0 0,1 0-1 0 0,-1 0 1 0 0,0-1-1 0 0,1 1 0 0 0,-1 0 1 0 0,0 0-1 0 0,0 0 1 0 0,0 0-1 0 0,0 0 1 0 0,0 0-1 0 0,0 0 0 0 0,0 0 1 0 0,0 0-1 0 0,-1 0 1 0 0,1 0-1 0 0,0 0 1 0 0,-1 0-1 0 0,1 0 0 0 0,0 0 1 0 0,-1 1 34 0 0,1 1-68 0 0,0 0 63 0 0,-2 5 24 0 0,1 1 0 0 0,0-1 0 0 0,1 0 0 0 0,0 1 0 0 0,0-1-1 0 0,1 1 1 0 0,0-1 0 0 0,0 0 0 0 0,1 0 0 0 0,0 1 0 0 0,1-1 0 0 0,0-1-1 0 0,0 1 1 0 0,0 0 0 0 0,1-1 0 0 0,0 1 0 0 0,1-1 0 0 0,0 0-1 0 0,0-1 1 0 0,0 1 0 0 0,1-1 0 0 0,0 0 0 0 0,0 0 0 0 0,3 1-19 0 0,-3-5 77 0 0,-1-1 1 0 0,1 0 0 0 0,0 0-1 0 0,-1 0 1 0 0,1-1 0 0 0,0 0-1 0 0,0 0 1 0 0,-1-1 0 0 0,1 1-1 0 0,0-1 1 0 0,-1 0 0 0 0,1-1-1 0 0,-1 0 1 0 0,1 1 0 0 0,-1-2-1 0 0,0 1 1 0 0,0-1 0 0 0,0 1-1 0 0,0-1 1 0 0,0-1 0 0 0,-1 1-1 0 0,1-1 1 0 0,-1 1 0 0 0,0-1-1 0 0,0-1 1 0 0,0 1 0 0 0,-1-1-1 0 0,3-2-77 0 0,41-33-1374 0 0,-19 20-1409 0 0,-9 3-5786 0 0,-10 9-2724 0 0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27.4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1 254 1952 0 0,'0'0'1282'0'0,"0"0"94"0"0,0 0 414 0 0,0 0 312 0 0,0 0 38 0 0,0 0-195 0 0,0 0-377 0 0,0 0-330 0 0,36-6-231 0 0,114-19-197 0 0,73-17 1445 0 0,-199 38-2263 0 0,0-1 0 0 0,0-1 0 0 0,0-1 0 0 0,-1-1 0 0 0,0-1 0 0 0,0-1 0 0 0,11-7 8 0 0,10-42-4051 0 0,-35 11-8268 0 0,-9 40 9280 0 0</inkml:trace>
</inkml:ink>
</file>

<file path=ppt/ink/ink1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1.6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1 412 0 0 0,'0'0'283'0'0,"0"0"1086"0"0,0 0 490 0 0,0 0 135 0 0,0 0-45 0 0,0 0-202 0 0,0 0-272 0 0,0 0-240 0 0,0 0-210 0 0,0 0-157 0 0,0 0-96 0 0,4-6-61 0 0,80-128 3485 0 0,60-107-2274 0 0,-121 211-1892 0 0,-23 29-50 0 0,0 1-30 0 0,0 0-44 0 0,0 0-39 0 0,0 23-518 0 0,0 19 745 0 0,10 106 185 0 0,-9-141-247 0 0,1-1-1 0 0,1 1 1 0 0,-1-1-1 0 0,1 1 1 0 0,0-1 0 0 0,0 0-1 0 0,1 0 1 0 0,0 0 0 0 0,0-1-1 0 0,0 1 1 0 0,1-1 0 0 0,0 0-1 0 0,0 0 1 0 0,0-1-1 0 0,1 0 1 0 0,-1 0 0 0 0,1 0-1 0 0,0 0 1 0 0,0-1 0 0 0,2 1-32 0 0,-3-2 113 0 0,0 0 1 0 0,0 0-1 0 0,0 0 1 0 0,1 0-1 0 0,-1-1 1 0 0,1 0-1 0 0,-1 0 1 0 0,1-1-1 0 0,-1 0 1 0 0,1 0-1 0 0,0 0 1 0 0,-1 0-1 0 0,1-1 1 0 0,-1 0-1 0 0,1 0 1 0 0,-1 0-1 0 0,1-1 1 0 0,-1 0-1 0 0,0 0 1 0 0,0 0-1 0 0,0-1 1 0 0,0 0-1 0 0,0 0 1 0 0,-1 0-1 0 0,1 0 1 0 0,-1-1-1 0 0,0 0 1 0 0,0 0-1 0 0,1-1-113 0 0,7-8 130 0 0,0-2 0 0 0,-1 1 0 0 0,-1-1 0 0 0,0-1 0 0 0,-1 0 0 0 0,-1-1 0 0 0,-1 1 0 0 0,2-6-130 0 0,-2-57-673 0 0,-25 33-6186 0 0,13 38-3846 0 0,3 8 3118 0 0</inkml:trace>
</inkml:ink>
</file>

<file path=ppt/ink/ink1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1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253 1 6857 0 0,'0'0'1894'0'0,"0"0"-271"0"0,0 0-192 0 0,0 0 12 0 0,0 0-3 0 0,0 0-190 0 0,0 0-296 0 0,0 0-218 0 0,-32 28-180 0 0,-101 91-124 0 0,127-115-392 0 0,1 0 1 0 0,0 1-1 0 0,0 0 0 0 0,1 0 1 0 0,-1 0-1 0 0,1 0 0 0 0,0 1 1 0 0,1-1-1 0 0,-1 1 0 0 0,1 0 1 0 0,0 0-1 0 0,1 0 0 0 0,-2 6-40 0 0,-1 4 111 0 0,0-3-3 0 0,0 1 0 0 0,1 0 0 0 0,0 1 0 0 0,2-1 1 0 0,-1 0-1 0 0,2 1 0 0 0,0 0 0 0 0,1-1 0 0 0,1 13-108 0 0,1-21 58 0 0,0 0 0 0 0,0 0 0 0 0,1-1 0 0 0,0 1 0 0 0,0 0 0 0 0,0-1 0 0 0,1 0 0 0 0,-1 0 0 0 0,1 0 0 0 0,1 0 0 0 0,-1-1 0 0 0,1 0 0 0 0,-1 0 0 0 0,1 0 0 0 0,1 0 0 0 0,-1-1-1 0 0,0 1 1 0 0,1-1 0 0 0,0-1 0 0 0,-1 1 0 0 0,1-1 0 0 0,0 0 0 0 0,0 0 0 0 0,0-1 0 0 0,1 0 0 0 0,-1 0 0 0 0,0 0 0 0 0,0-1 0 0 0,1 0 0 0 0,-1 0 0 0 0,0-1 0 0 0,0 0 0 0 0,1 0 0 0 0,-1 0 0 0 0,0-1-1 0 0,0 1 1 0 0,0-1 0 0 0,0-1 0 0 0,-1 1 0 0 0,1-1 0 0 0,0 0 0 0 0,1-2-58 0 0,4-1 94 0 0,-1 0-1 0 0,0-1 1 0 0,-1 0-1 0 0,0-1 1 0 0,0 0-1 0 0,0 0 1 0 0,-1 0-1 0 0,0-1 1 0 0,-1-1 0 0 0,0 1-1 0 0,0-1 1 0 0,-1-1-1 0 0,0 1 1 0 0,-1-1-1 0 0,-1 0 1 0 0,1 0-1 0 0,-2 0 1 0 0,1-1-1 0 0,-2 1 1 0 0,1-1-1 0 0,-2 0 1 0 0,1-8-94 0 0,-2 13-145 0 0,0-1-1 0 0,0 1 1 0 0,-1-1 0 0 0,0 1-1 0 0,-1 0 1 0 0,0-1 0 0 0,0 1 0 0 0,0 0-1 0 0,-1 0 1 0 0,0 1 0 0 0,-3-7 145 0 0,-40-34-5047 0 0,27 36 1332 0 0,5 6-2229 0 0,1 2-2468 0 0</inkml:trace>
</inkml:ink>
</file>

<file path=ppt/ink/ink1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2.3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41 6913 0 0,'0'0'3655'0'0,"0"0"-1971"0"0,0 0-855 0 0,0 0 45 0 0,0 0 276 0 0,0 0 158 0 0,0 0-75 0 0,0 0-236 0 0,0 0-240 0 0,0 0-173 0 0,0 0-125 0 0,0 0-103 0 0,0 0-82 0 0,-1 30-70 0 0,-2 95-51 0 0,6-67 55 0 0,0-54-149 0 0,0 0-1 0 0,0 0 1 0 0,0 0 0 0 0,1-1-1 0 0,-1 1 1 0 0,1-1-1 0 0,0 0 1 0 0,0 0 0 0 0,0 0-1 0 0,0-1 1 0 0,1 1 0 0 0,-1-1-1 0 0,1 0 1 0 0,0-1 0 0 0,-1 1-1 0 0,1-1 1 0 0,0 0 0 0 0,0 0-1 0 0,0 0 1 0 0,0-1-1 0 0,0 1 1 0 0,0-1 0 0 0,0 0-1 0 0,0-1 1 0 0,0 1 0 0 0,-1-1-1 0 0,1 0 1 0 0,0 0 0 0 0,0-1-1 0 0,0 0 1 0 0,-1 1 0 0 0,1-2-1 0 0,-1 1 1 0 0,1 0-1 0 0,-1-1 1 0 0,1 0-59 0 0,107-105 606 0 0,-61 51-850 0 0,-49 57 206 0 0,-1 0 1 0 0,0 0 0 0 0,0 0-1 0 0,0 1 1 0 0,0-1 0 0 0,0 0 0 0 0,0 1-1 0 0,0-1 1 0 0,0 1 0 0 0,0 0 0 0 0,0-1-1 0 0,0 1 1 0 0,0 0 0 0 0,0-1 0 0 0,0 1-1 0 0,0 0 1 0 0,-1 0 0 0 0,1 0 0 0 0,0 0-1 0 0,-1 0 1 0 0,1 0 0 0 0,0 0 0 0 0,-1 0-1 0 0,1 0 1 0 0,-1 0 0 0 0,0 0 0 0 0,1 0-1 0 0,-1 0 1 0 0,0 0 0 0 0,0 1-1 0 0,0-1 1 0 0,0 0 0 0 0,0 0 0 0 0,0 0-1 0 0,0 0 1 0 0,0 1 0 0 0,0-1 0 0 0,0 0-1 0 0,0 0 1 0 0,-1 0 0 0 0,1 0 0 0 0,-1 1 37 0 0,4 11-69 0 0,-2-8 86 0 0,0 0 0 0 0,0 0 0 0 0,1 0 0 0 0,0 0 0 0 0,0-1 0 0 0,0 1 0 0 0,0-1 0 0 0,1 0 0 0 0,-1 1 0 0 0,1-1 0 0 0,1 0 0 0 0,-1-1 0 0 0,0 1 0 0 0,1 0 0 0 0,0-1 0 0 0,0 0 0 0 0,0 0 0 0 0,0 0 0 0 0,0 0 0 0 0,0-1 0 0 0,1 0 0 0 0,-1 0 0 0 0,1 0 0 0 0,0 0 0 0 0,0-1 0 0 0,0 0 0 0 0,-1 0 0 0 0,1 0 0 0 0,0 0 0 0 0,0-1 0 0 0,0 0 0 0 0,3 0-17 0 0,-1-1 118 0 0,0-1 0 0 0,-1 0 1 0 0,1-1-1 0 0,0 1 0 0 0,-1-1 1 0 0,0 0-1 0 0,1-1 0 0 0,-1 0 0 0 0,0 0 1 0 0,-1 0-1 0 0,1-1 0 0 0,-1 1 0 0 0,0-1 1 0 0,0-1-1 0 0,0 1 0 0 0,-1-1 1 0 0,0 1-1 0 0,0-1 0 0 0,0-1 0 0 0,1-3-118 0 0,6-6 99 0 0,33-87-1132 0 0,-39 79-3026 0 0,0 1-3549 0 0,-3 15-4145 0 0</inkml:trace>
</inkml:ink>
</file>

<file path=ppt/ink/ink1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7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52 534 3929 0 0,'0'0'1319'0'0,"0"0"-411"0"0,0 0-21 0 0,0 0 246 0 0,0 0 368 0 0,0 0 231 0 0,0 0-45 0 0,0 0-256 0 0,0 0-281 0 0,0 0-299 0 0,0 0-218 0 0,-2-9-141 0 0,-9-28-153 0 0,7 53 857 0 0,-3 27-485 0 0,-20 213 1087 0 0,27-253-1778 0 0,-1 1-1 0 0,2-1 1 0 0,-1 1 0 0 0,0-1 0 0 0,1 0 0 0 0,-1 1 0 0 0,1-1 0 0 0,0 0 0 0 0,0 0 0 0 0,0 1 0 0 0,1-1 0 0 0,-1 0 0 0 0,1 0 0 0 0,0 0 0 0 0,0 0 0 0 0,0-1-1 0 0,0 1 1 0 0,0-1 0 0 0,0 1 0 0 0,1-1 0 0 0,-1 1 0 0 0,1-1 0 0 0,0 0 0 0 0,0 0 0 0 0,0-1 0 0 0,0 1 0 0 0,0-1 0 0 0,0 1 0 0 0,0-1 0 0 0,0 0-1 0 0,0 0 1 0 0,1 0 0 0 0,-1 0 0 0 0,0-1 0 0 0,1 0 0 0 0,2 1-20 0 0,1-3 70 0 0,-1 1 0 0 0,1-1-1 0 0,-1 0 1 0 0,1 0 0 0 0,-1-1-1 0 0,0 0 1 0 0,0 0 0 0 0,0-1-1 0 0,0 1 1 0 0,0-1 0 0 0,-1-1 0 0 0,0 1-1 0 0,0-1 1 0 0,0 0 0 0 0,0 0-1 0 0,-1 0 1 0 0,0 0 0 0 0,0-1-70 0 0,25-24 121 0 0,49-47-282 0 0,-74 77 122 0 0,0 0 1 0 0,0 1-1 0 0,0-1 0 0 0,0 1 1 0 0,0 0-1 0 0,0 1 0 0 0,0-1 1 0 0,-1 1-1 0 0,1-1 0 0 0,0 1 1 0 0,-1 0-1 0 0,1 0 1 0 0,-1 1-1 0 0,0-1 0 0 0,0 1 1 0 0,0 0-1 0 0,0-1 0 0 0,0 1 1 0 0,-1 1-1 0 0,1-1 0 0 0,-1 0 1 0 0,0 0-1 0 0,0 1 0 0 0,0 0 1 0 0,-1-1-1 0 0,1 1 0 0 0,0 0 39 0 0,8 13 4 0 0,17 28-10 0 0,-25-39 17 0 0,0 0 0 0 0,1-1 1 0 0,-1 1-1 0 0,1-1 0 0 0,0 0 0 0 0,0 1 0 0 0,1-1 0 0 0,0-1 1 0 0,-1 1-1 0 0,2-1 0 0 0,-1 1 0 0 0,0-1 0 0 0,1 0 0 0 0,0-1 1 0 0,0 1-1 0 0,0-1 0 0 0,0 0 0 0 0,1 0 0 0 0,-1-1 0 0 0,1 1 1 0 0,0-1-1 0 0,-1 0 0 0 0,1-1 0 0 0,0 0 0 0 0,2 1-11 0 0,-4-5 101 0 0,0 1 0 0 0,1-1 0 0 0,-1 0 0 0 0,0 0 0 0 0,-1 0 0 0 0,1 0 0 0 0,0-1 0 0 0,-1 0 0 0 0,0 0 0 0 0,0 1 0 0 0,0-2-1 0 0,0 1 1 0 0,-1 0 0 0 0,0-1 0 0 0,0 1 0 0 0,0-1 0 0 0,0 1 0 0 0,-1-1 0 0 0,1-4-101 0 0,-1 8 23 0 0,70-271 1426 0 0,-53 213-2586 0 0,-17 59 744 0 0,1 0 0 0 0,0-1 1 0 0,0 2-1 0 0,0-1 0 0 0,0 0 1 0 0,0 0-1 0 0,0 1 1 0 0,0-1-1 0 0,0 1 0 0 0,0-1 1 0 0,0 1-1 0 0,0 0 0 0 0,-1 0 1 0 0,1 0-1 0 0,0 0 0 0 0,-1 0 1 0 0,1 0-1 0 0,-1 0 1 0 0,1 1-1 0 0,-1-1 0 0 0,1 0 1 0 0,-1 1-1 0 0,0-1 0 0 0,0 1 1 0 0,1 0 392 0 0,5 5-5566 0 0,-2-3-4167 0 0</inkml:trace>
  <inkml:trace contextRef="#ctx0" brushRef="#br0" timeOffset="517.251">1008 880 4641 0 0,'0'0'2902'0'0,"0"0"-1396"0"0,0 0-362 0 0,0 0 116 0 0,0 0 167 0 0,0 0 5 0 0,0 0-245 0 0,0 0-274 0 0,0 0-188 0 0,0 0-78 0 0,0 0-28 0 0,0 0-3 0 0,-6 13 27 0 0,-27 51 690 0 0,33-63-665 0 0,0-1-30 0 0,-9-41 2114 0 0,9 27-2618 0 0,16-120 246 0 0,-8 112-385 0 0,0 0 1 0 0,2 1-1 0 0,0 1 1 0 0,1 0-1 0 0,1 0 1 0 0,1 1-1 0 0,1 0 1 0 0,0 1-1 0 0,2 1 0 0 0,1-1 5 0 0,-16 16-23 0 0,0 1-1 0 0,0-1 1 0 0,0 1-1 0 0,0 0 0 0 0,1-1 1 0 0,-1 1-1 0 0,0 0 1 0 0,0 0-1 0 0,1 0 1 0 0,-1 0-1 0 0,1 0 0 0 0,-1 0 1 0 0,1 0-1 0 0,-1 0 1 0 0,1 1-1 0 0,0-1 0 0 0,-1 1 1 0 0,1-1-1 0 0,0 1 1 0 0,-1-1-1 0 0,1 1 0 0 0,0 0 1 0 0,0 0-1 0 0,-1 0 1 0 0,1 0-1 0 0,0 0 0 0 0,0 1 1 0 0,-1-1-1 0 0,1 0 1 0 0,0 1-1 0 0,-1-1 0 0 0,1 1 1 0 0,0-1-1 0 0,-1 1 1 0 0,1 0-1 0 0,-1 0 1 0 0,1 0-1 0 0,-1 0 0 0 0,0 0 1 0 0,1 0-1 0 0,-1 0 1 0 0,1 1 23 0 0,41 124-304 0 0,-39-109-925 0 0,-4-6-4060 0 0,0-10 2578 0 0,0-1-1259 0 0,0 0-1205 0 0,0 0-678 0 0</inkml:trace>
  <inkml:trace contextRef="#ctx0" brushRef="#br0" timeOffset="776.529">1446 641 5017 0 0,'0'0'2226'0'0,"0"0"-204"0"0,0 0-105 0 0,0 0 30 0 0,0 0-39 0 0,0 0-248 0 0,0 0-341 0 0,0 0-347 0 0,0 0-285 0 0,3 31-204 0 0,8 98-146 0 0,4-24-198 0 0,-11-102-2796 0 0,1-13-6002 0 0,-4 7 6261 0 0,2-2-4522 0 0</inkml:trace>
  <inkml:trace contextRef="#ctx0" brushRef="#br0" timeOffset="1014.612">1404 247 9386 0 0,'0'0'840'0'0,"0"0"-544"0"0,0 0-608 0 0,0 0-216 0 0,0 0-200 0 0,0 0-296 0 0,0 0-529 0 0,0 0-791 0 0,0 0-1689 0 0</inkml:trace>
  <inkml:trace contextRef="#ctx0" brushRef="#br0" timeOffset="1308.902">1915 0 7866 0 0,'0'0'1855'0'0,"0"0"-336"0"0,0 0-250 0 0,0 0-68 0 0,0 0-54 0 0,0 0-142 0 0,0 0-157 0 0,0 0-77 0 0,0 0-5 0 0,0 0-60 0 0,0 0-64 0 0,0 0-62 0 0,8 18-71 0 0,23 55-58 0 0,-21 6 236 0 0,-11-52-548 0 0,5 48-68 0 0,-4 0 1 0 0,-3-1-1 0 0,-3 1 1 0 0,-3-1-1 0 0,-16 58-71 0 0,-9-6-128 0 0,32-85-2111 0 0,-13-103-13350 0 0,15 54 11227 0 0</inkml:trace>
  <inkml:trace contextRef="#ctx0" brushRef="#br0" timeOffset="1466.072">1696 494 9058 0 0,'0'0'2318'0'0,"0"0"-617"0"0,0 0-514 0 0,0 0-141 0 0,0 0-38 0 0,0 0-34 0 0,0 0-71 0 0,0 0-161 0 0,0 0-123 0 0,0 0-107 0 0,0 0-114 0 0,0 0-46 0 0,32 3-55 0 0,103 13-59 0 0,106 1-571 0 0,-117-8-5393 0 0,-44 5-6574 0 0,-66-11 9306 0 0</inkml:trace>
  <inkml:trace contextRef="#ctx0" brushRef="#br0" timeOffset="1771.629">2477 663 0 0 0,'0'0'923'0'0,"0"0"953"0"0,0 0 310 0 0,0 0 85 0 0,0 0 26 0 0,0 0-85 0 0,0 0-146 0 0,0 0-248 0 0,0 0-294 0 0,0 0-278 0 0,0 0-242 0 0,32-11-179 0 0,99-36-123 0 0,-56 2 572 0 0,-63 31-932 0 0,-7 9-192 0 0,0-1 0 0 0,0 1 0 0 0,-1-1 0 0 0,0 0 1 0 0,0 0-1 0 0,0 0 0 0 0,-1-1 0 0 0,1 1 0 0 0,-2-1 0 0 0,1 0 0 0 0,-1 0 0 0 0,0 0 0 0 0,0 0 0 0 0,-1 0 0 0 0,1-5-150 0 0,-4 9 0 0 0,1 0-1 0 0,-1 0 0 0 0,0 0 1 0 0,0 1-1 0 0,0-1 0 0 0,0 1 1 0 0,0-1-1 0 0,-1 1 0 0 0,1 0 1 0 0,-1 0-1 0 0,1 0 1 0 0,-1 0-1 0 0,0 1 0 0 0,0-1 1 0 0,0 1-1 0 0,0 0 0 0 0,0-1 1 0 0,0 1-1 0 0,0 0 0 0 0,0 1 1 0 0,0-1-1 0 0,-1 1 0 0 0,1-1 1 0 0,0 1-1 0 0,0 0 1 0 0,-1 0-1 0 0,1 0 0 0 0,0 1 1 0 0,-3 0 0 0 0,-13 2-56 0 0,0 1 0 0 0,1 1 0 0 0,0 1 0 0 0,0 1 0 0 0,0 0 0 0 0,1 1 0 0 0,0 1 0 0 0,0 0 0 0 0,1 1 0 0 0,0 1 0 0 0,1 1-1 0 0,1 0 1 0 0,-1 1 0 0 0,2 0 0 0 0,0 1 0 0 0,1 1 0 0 0,0 0 0 0 0,1 1 0 0 0,-2 6 56 0 0,7-17 10 0 0,2 1 0 0 0,-1 1 0 0 0,1-1-1 0 0,0 1 1 0 0,0-1 0 0 0,1 1 0 0 0,-1 0-1 0 0,2 0 1 0 0,-1 1 0 0 0,1-1 0 0 0,0 1 0 0 0,1-1-1 0 0,-1 1 1 0 0,1 0 0 0 0,1-1 0 0 0,0 1-1 0 0,0 0 1 0 0,0-1 0 0 0,1 1 0 0 0,0 0-1 0 0,1-1 1 0 0,0 1 0 0 0,0-1 0 0 0,0 1-1 0 0,3 4-9 0 0,3-4 21 0 0,0 0 0 0 0,0 0-1 0 0,0 0 1 0 0,1-1-1 0 0,1 0 1 0 0,-1-1-1 0 0,1 0 1 0 0,0 0-1 0 0,0-1 1 0 0,1 0 0 0 0,-1-1-1 0 0,1-1 1 0 0,0 1-1 0 0,0-2 1 0 0,9 2-21 0 0,174 10 104 0 0,-7-29-896 0 0,-127 2-2079 0 0,-2-2-3675 0 0,-33 7-4971 0 0</inkml:trace>
</inkml:ink>
</file>

<file path=ppt/ink/ink1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3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1384 0 0,'0'0'1063'0'0,"0"0"-47"0"0,0 0 102 0 0,0 0 173 0 0,0 0 168 0 0,0 0-81 0 0,0 0-324 0 0,0 0-353 0 0,0 0-243 0 0,0 0-59 0 0,0 0 61 0 0,7 5 62 0 0,17 20-48 0 0,0 2 1 0 0,-2 0-1 0 0,0 2 1 0 0,-2 0-1 0 0,-2 1 1 0 0,0 1-1 0 0,-2 1 1 0 0,-2 1-1 0 0,-1 0 1 0 0,1 5-475 0 0,91 322 513 0 0,-89-294-276 0 0,-16-111 3403 0 0,1 21-3457 0 0,0-29-31 0 0,3 1 1 0 0,2-1 0 0 0,3 1-1 0 0,11-36-152 0 0,55-199 79 0 0,-52 206-451 0 0,-23 80-131 0 0,0 1-305 0 0,0 8-1531 0 0,0 6 99 0 0,-1 1-979 0 0,2-4-2091 0 0,1-3-2209 0 0</inkml:trace>
  <inkml:trace contextRef="#ctx0" brushRef="#br0" timeOffset="1586.751">903 626 0 0 0,'0'0'452'0'0,"0"0"803"0"0,0 0 260 0 0,0 0-57 0 0,0 0-175 0 0,0 0-178 0 0,0 0-123 0 0,0 0-58 0 0,0 0-21 0 0,-2-10 0 0 0,-5-33-29 0 0,6 42-776 0 0,1 0-1 0 0,-1 0 1 0 0,0 0-1 0 0,0-1 1 0 0,0 1-1 0 0,0 0 0 0 0,0 0 1 0 0,0 1-1 0 0,0-1 1 0 0,0 0-1 0 0,0 0 0 0 0,-1 0 1 0 0,1 1-1 0 0,0-1 1 0 0,0 1-1 0 0,-1-1 0 0 0,1 1 1 0 0,0-1-1 0 0,-1 1 1 0 0,1 0-1 0 0,-1 0 1 0 0,1-1-1 0 0,0 1 0 0 0,-1 0 1 0 0,1 0-1 0 0,-1 1 1 0 0,1-1-1 0 0,0 0 0 0 0,-1 0 1 0 0,1 1-1 0 0,0-1 1 0 0,-1 1-1 0 0,1-1-97 0 0,-4 1 130 0 0,-56 35 671 0 0,40-18-578 0 0,15-14-174 0 0,1 1 0 0 0,-1-1 0 0 0,1 1 0 0 0,0 0-1 0 0,0 0 1 0 0,0 0 0 0 0,1 1 0 0 0,0 0 0 0 0,0 0-1 0 0,0 0 1 0 0,1 0 0 0 0,0 1 0 0 0,0-1 0 0 0,0 1-1 0 0,1-1 1 0 0,0 1 0 0 0,1 0 0 0 0,-1 0 0 0 0,1 0-1 0 0,1 0 1 0 0,-1 0 0 0 0,1 1 0 0 0,0-1 0 0 0,1 0-1 0 0,0 0 1 0 0,0 0 0 0 0,0 0-49 0 0,3-1 104 0 0,1 0 1 0 0,-1 0-1 0 0,1-1 0 0 0,0 1 0 0 0,0-1 1 0 0,0 0-1 0 0,1 0 0 0 0,0-1 0 0 0,0 0 1 0 0,0 0-1 0 0,0 0 0 0 0,1-1 0 0 0,-1 0 1 0 0,1 0-1 0 0,0-1 0 0 0,0 1 0 0 0,0-2 1 0 0,0 1-1 0 0,0-1 0 0 0,0 0 0 0 0,1 0 1 0 0,-1-1-1 0 0,0 0 0 0 0,1 0 0 0 0,-1-1 1 0 0,0 0-1 0 0,0 0 0 0 0,0-1 0 0 0,2 0-104 0 0,104-24-154 0 0,-95 23-532 0 0,4 0-1988 0 0,-6 2-7984 0 0,-12 1 4466 0 0</inkml:trace>
  <inkml:trace contextRef="#ctx0" brushRef="#br0" timeOffset="2002.79">1464 563 0 0 0,'0'0'890'0'0,"0"0"395"0"0,0 0 101 0 0,0 0-131 0 0,0 0-215 0 0,0 0-152 0 0,0 0-58 0 0,0 0 11 0 0,0 0 26 0 0,0 0 7 0 0,-6 8-6 0 0,-104 129 3397 0 0,-69 78-3593 0 0,40-74-2898 0 0,131-128-955 0 0,6-4-4568 0 0,2-9 4944 0 0</inkml:trace>
  <inkml:trace contextRef="#ctx0" brushRef="#br0" timeOffset="2352.741">1576 744 6361 0 0,'0'0'1942'0'0,"0"0"-634"0"0,0 0-417 0 0,0 0 109 0 0,0 0 225 0 0,0 0 59 0 0,0 0-174 0 0,0 0-309 0 0,0 0-249 0 0,0 0-152 0 0,0 0-69 0 0,0 0-39 0 0,0 0-12 0 0,0 15 12 0 0,-3 113 571 0 0,-27 34-862 0 0,12-115-1567 0 0,7-34-1710 0 0,-2-3-4060 0 0,11-9 3914 0 0,2 2 89 0 0</inkml:trace>
  <inkml:trace contextRef="#ctx0" brushRef="#br0" timeOffset="2938.741">1460 758 3425 0 0,'0'0'1671'0'0,"0"0"-211"0"0,0 0 67 0 0,0 0 255 0 0,0 0 184 0 0,0 0-131 0 0,0 0-460 0 0,0 0-493 0 0,0 0-409 0 0,0 0-255 0 0,0 0-126 0 0,0 0-20 0 0,6-3 28 0 0,22-10 118 0 0,1 2 1 0 0,0 1-1 0 0,0 2 0 0 0,1 0 0 0 0,0 2 0 0 0,0 1 0 0 0,27 0-218 0 0,7 5 319 0 0,-63 1-301 0 0,0 0-1 0 0,0 0 1 0 0,0 0-1 0 0,0 0 1 0 0,0 1-1 0 0,0-1 1 0 0,0 1 0 0 0,0-1-1 0 0,0 0 1 0 0,-1 1-1 0 0,1-1 1 0 0,-1 1-1 0 0,1 0 1 0 0,-1-1 0 0 0,1 1-1 0 0,-1-1 1 0 0,0 1-1 0 0,0 0 1 0 0,0-1-1 0 0,0 1 1 0 0,0 0 0 0 0,0-1-1 0 0,0 1 1 0 0,-1-1-1 0 0,1 1 1 0 0,-1 0-1 0 0,1-1 1 0 0,-1 1 0 0 0,1-1-1 0 0,-1 1 1 0 0,0-1-1 0 0,0 0 1 0 0,0 1-1 0 0,0-1 1 0 0,0 0 0 0 0,0 1-1 0 0,0-1 1 0 0,0 0-1 0 0,0 0 1 0 0,-1 0-18 0 0,-18 27 171 0 0,16-24-176 0 0,0 1 0 0 0,0-1 1 0 0,1 1-1 0 0,-1 0 1 0 0,1 0-1 0 0,1 0 1 0 0,-1 1-1 0 0,1-1 1 0 0,-1 1-1 0 0,2 0 1 0 0,-1-1-1 0 0,1 1 1 0 0,0 0-1 0 0,0 0 1 0 0,0 2 4 0 0,3-1-41 0 0,1 0 0 0 0,0-1 0 0 0,0 1 0 0 0,0-1 0 0 0,1 1 0 0 0,0-1 1 0 0,0-1-1 0 0,1 1 0 0 0,-1 0 0 0 0,1-1 0 0 0,1 0 0 0 0,-1 0 0 0 0,1-1 1 0 0,0 1-1 0 0,0-1 0 0 0,3 1 41 0 0,4 5-5 0 0,-9-7 42 0 0,-1 0 0 0 0,1 1 0 0 0,-1-1 1 0 0,1 1-1 0 0,-1-1 0 0 0,0 1 0 0 0,-1 0 0 0 0,1 0 1 0 0,0 0-1 0 0,-1 0 0 0 0,0 1 0 0 0,0-1 1 0 0,-1 1-1 0 0,1-1 0 0 0,-1 1 0 0 0,0 0 1 0 0,0 0-1 0 0,0-1 0 0 0,-1 1 0 0 0,0 0 0 0 0,0 0 1 0 0,0 0-1 0 0,0 2-37 0 0,-4-2 62 0 0,0-1 0 0 0,0 0 1 0 0,-1 0-1 0 0,1 0 0 0 0,-1 0 0 0 0,0-1 1 0 0,0 0-1 0 0,0 0 0 0 0,0 0 1 0 0,-1 0-1 0 0,1-1 0 0 0,-1 0 0 0 0,1 0 1 0 0,-1-1-1 0 0,0 1 0 0 0,0-1 0 0 0,0 0 1 0 0,0-1-1 0 0,0 0 0 0 0,-1 0-62 0 0,-5 2 24 0 0,-104 0-505 0 0,20-29-2078 0 0,81 14-1539 0 0,5-3-3316 0 0,8 9 970 0 0</inkml:trace>
</inkml:ink>
</file>

<file path=ppt/ink/ink1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7.6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0 0 0,'0'0'757'0'0,"0"0"473"0"0,0 0 390 0 0,0 0 118 0 0,0 0-194 0 0,0 0-301 0 0,0 0-230 0 0,0 0-151 0 0,0 0-72 0 0,0 0-34 0 0,22-6-12 0 0,69-19-12 0 0,-12 12 1055 0 0,66 10 39 0 0,-34 27-1258 0 0,10-12 1234 0 0,-129-27 368 0 0,-161-114-926 0 0,142 89-1668 0 0,27 22-4134 0 0,28 11-7730 0 0,-21 6 7132 0 0</inkml:trace>
</inkml:ink>
</file>

<file path=ppt/ink/ink1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8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15 288 0 0,'0'0'1447'0'0,"0"0"-64"0"0,0 0 55 0 0,0 0 243 0 0,0 0 180 0 0,0 0-78 0 0,0 0-272 0 0,0 0-323 0 0,0 0-228 0 0,0 0-112 0 0,0 0-77 0 0,0 0-40 0 0,0 0-49 0 0,24 1-50 0 0,122 5 448 0 0,145-2 1227 0 0,-177-18-2604 0 0,-91 8 515 0 0,-15 2-3817 0 0,1 3-10007 0 0,-9 1 10299 0 0</inkml:trace>
</inkml:ink>
</file>

<file path=ppt/ink/ink1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8.5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2857 0 0,'0'0'2349'0'0,"0"0"-1142"0"0,0 0-528 0 0,0 0 169 0 0,0 0 394 0 0,0 0 292 0 0,0 0 50 0 0,0 0-196 0 0,0 0-278 0 0,0 0-241 0 0,0 0-218 0 0,0 0-143 0 0,24 13-105 0 0,79 36-91 0 0,-29-33 18 0 0,-57-16-269 0 0,274-26-1821 0 0,-207 15-5202 0 0,-59 7-2248 0 0</inkml:trace>
</inkml:ink>
</file>

<file path=ppt/ink/ink1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9.2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65 806 0 0 0,'0'0'1600'0'0,"0"0"565"0"0,0 0 197 0 0,0 0-109 0 0,0 0-288 0 0,0 0-338 0 0,0 0-329 0 0,0 0-308 0 0,0 0-240 0 0,9-11-193 0 0,30-32-117 0 0,-39 43-421 0 0,0-1 0 0 0,1 1 0 0 0,-1 0 0 0 0,0-1 0 0 0,1 1 0 0 0,-1 0-1 0 0,1 0 1 0 0,-1-1 0 0 0,0 1 0 0 0,1 0 0 0 0,-1 0 0 0 0,1 0 0 0 0,-1 0-1 0 0,1-1 1 0 0,-1 1 0 0 0,0 0 0 0 0,1 0 0 0 0,-1 0 0 0 0,1 0-1 0 0,-1 0 1 0 0,1 0 0 0 0,-1 0 0 0 0,1 0 0 0 0,-1 1 0 0 0,0-1 0 0 0,1 0-1 0 0,-1 0 1 0 0,1 0 0 0 0,-1 0 0 0 0,1 0 0 0 0,-1 1 0 0 0,0-1 0 0 0,1 0-1 0 0,-1 0 1 0 0,0 1 0 0 0,1-1 0 0 0,-1 0 0 0 0,0 1 0 0 0,1-1 0 0 0,-1 0-1 0 0,0 1 1 0 0,0-1 0 0 0,1 1 0 0 0,-1-1 0 0 0,0 0 0 0 0,0 1 0 0 0,0-1-1 0 0,1 1 1 0 0,-1-1 0 0 0,0 0 0 0 0,0 1 0 0 0,0-1 0 0 0,0 1-1 0 0,0-1 1 0 0,0 1 0 0 0,0-1 0 0 0,0 1 0 0 0,0-1 0 0 0,0 1 0 0 0,0-1-1 0 0,0 0 1 0 0,-1 1 0 0 0,1-1 0 0 0,0 1 0 0 0,0-1-19 0 0,0 3 139 0 0,114 289 3165 0 0,-99-240-3174 0 0,3 0 0 0 0,3-1 0 0 0,21 38-130 0 0,-8-40 296 0 0,-34-49-133 0 0,0 0 90 0 0,0 0 88 0 0,0 0 94 0 0,-2-49 1308 0 0,2 3-1709 0 0,2 1 0 0 0,3-1-1 0 0,1 1 1 0 0,2-1 0 0 0,2 2-1 0 0,1-1 1 0 0,3 2 0 0 0,2 0-1 0 0,2 0 1 0 0,1 2 0 0 0,2 0-1 0 0,3 0-33 0 0,25-65-865 0 0,-46 107-4426 0 0,5 21 899 0 0,-8-21 3446 0 0,3 11-4734 0 0,-1-1-1847 0 0</inkml:trace>
  <inkml:trace contextRef="#ctx0" brushRef="#br0" timeOffset="397.608">893 1204 1880 0 0,'0'0'1287'0'0,"0"0"-50"0"0,0 0 115 0 0,0 0 280 0 0,0 0 139 0 0,0 0-124 0 0,0 0-248 0 0,0 0-269 0 0,0 0-246 0 0,0 0-173 0 0,0 0-184 0 0,0 0-149 0 0,-9-2-70 0 0,-29-7-59 0 0,35 10-215 0 0,-1-1 0 0 0,1 1 0 0 0,-1 0 0 0 0,1 0 0 0 0,0 0 0 0 0,-1 1 0 0 0,1-1 0 0 0,0 1 0 0 0,0 0 0 0 0,0 0 0 0 0,0 0 0 0 0,0 0 1 0 0,0 1-1 0 0,1-1 0 0 0,-1 1 0 0 0,1-1 0 0 0,0 1 0 0 0,-1 0 0 0 0,1 0 0 0 0,1 0 0 0 0,-1 0 0 0 0,0 0 0 0 0,0 3-34 0 0,0-3 10 0 0,-2 2 9 0 0,0-1 0 0 0,1 1 0 0 0,0 0 0 0 0,0 0 0 0 0,0 0 0 0 0,1 1 0 0 0,-1-1 0 0 0,1 0 0 0 0,0 1 0 0 0,1 0 0 0 0,-1-1-1 0 0,1 1 1 0 0,1 0 0 0 0,-1 0 0 0 0,1 0 0 0 0,0 0 0 0 0,0-1 0 0 0,0 1 0 0 0,1 0 0 0 0,0 0 0 0 0,0 0 0 0 0,1-1 0 0 0,-1 1 0 0 0,1-1 0 0 0,0 1 0 0 0,1-1 0 0 0,0 1 0 0 0,-1-1 0 0 0,1 0 0 0 0,1-1 0 0 0,-1 1 0 0 0,1 0 0 0 0,2 1-20 0 0,1-3 54 0 0,0 0-1 0 0,1 0 1 0 0,-1-1-1 0 0,1 0 1 0 0,-1 0-1 0 0,1-1 1 0 0,0 0-1 0 0,0-1 0 0 0,0 1 1 0 0,0-1-1 0 0,0-1 1 0 0,-1 0-1 0 0,1 0 1 0 0,0 0-1 0 0,0-1 0 0 0,-1 0 1 0 0,1 0-1 0 0,-1-1 1 0 0,3-2-53 0 0,96-59-3283 0 0,-80 45-1456 0 0,-13 10-490 0 0,-3 2-327 0 0</inkml:trace>
  <inkml:trace contextRef="#ctx0" brushRef="#br0" timeOffset="961.41">0 446 1800 0 0,'0'0'2162'0'0,"0"0"-1111"0"0,0 0-339 0 0,0 0 228 0 0,0 0 422 0 0,0 0 305 0 0,0 0-3 0 0,0 0-223 0 0,0 0-253 0 0,0 0-188 0 0,0 0-113 0 0,0 0-96 0 0,0 0-72 0 0,32-5-75 0 0,97-12-92 0 0,95 9 1174 0 0,-101 8-1222 0 0,-122 0-339 0 0,-1 0 110 0 0,0 0 112 0 0,-6-11 1001 0 0,-114-96-495 0 0,69 64-1457 0 0,51 42 83 0 0,0 1-319 0 0,5 0-3005 0 0,7 3 2272 0 0,-8-2 597 0 0,28 6-7325 0 0,-19-3 723 0 0</inkml:trace>
  <inkml:trace contextRef="#ctx0" brushRef="#br0" timeOffset="1345.617">1296 950 7682 0 0,'0'0'1331'0'0,"0"0"-266"0"0,0 0-81 0 0,0 0 277 0 0,0 0 286 0 0,0 0 17 0 0,0 0-266 0 0,0 0-385 0 0,0 0-275 0 0,0 0-137 0 0,0 0-104 0 0,0 0-56 0 0,0 0-65 0 0,22-1-72 0 0,66 0-35 0 0,23 7 216 0 0,28-6-2019 0 0,-94 0-2441 0 0,0 0-4163 0 0,-29 0 1629 0 0</inkml:trace>
  <inkml:trace contextRef="#ctx0" brushRef="#br0" timeOffset="1934.777">1992 718 4689 0 0,'0'0'799'0'0,"0"0"-475"0"0,0 0-304 0 0,0 0 64 0 0,0 0 296 0 0,0 0 268 0 0,0 0 138 0 0,0 0 4 0 0,0 0-89 0 0,0 0-125 0 0,0 0-121 0 0,0 0-85 0 0,0 0-34 0 0,6 26-24 0 0,26 128 214 0 0,-15-98 22 0 0,1-1-1 0 0,3-1 1 0 0,17 29-548 0 0,-20-45 223 0 0,33 41 934 0 0,-51-79-1063 0 0,1 0-1 0 0,-1 1 1 0 0,1-1-1 0 0,0 0 1 0 0,-1 0-1 0 0,1 0 1 0 0,-1 0-1 0 0,1 0 1 0 0,0 0-1 0 0,-1 0 0 0 0,1 0 1 0 0,-1 0-1 0 0,1 0 1 0 0,0 0-1 0 0,-1 0 1 0 0,1-1-1 0 0,-1 1 1 0 0,1 0-1 0 0,-1 0 1 0 0,1-1-1 0 0,0 1 1 0 0,-1 0-1 0 0,1-1 1 0 0,-1 1-1 0 0,0 0 1 0 0,1-1-1 0 0,-1 1 1 0 0,1-1-1 0 0,-1 1 1 0 0,1-1-1 0 0,-1 1 1 0 0,0-1-1 0 0,1 1 1 0 0,-1-1-1 0 0,0 1 1 0 0,0-1-1 0 0,0 1 1 0 0,1-1-1 0 0,-1 1 1 0 0,0-1-1 0 0,0 0 1 0 0,0 1-1 0 0,0-1 1 0 0,0 1-1 0 0,0-1 0 0 0,0 0 1 0 0,0 1-1 0 0,0-1 1 0 0,0 0-1 0 0,0 1 1 0 0,0-1-1 0 0,-1 1 1 0 0,1-1-1 0 0,0 1 1 0 0,0-1-1 0 0,-1 0 1 0 0,1 1-1 0 0,0-1 1 0 0,-1 1-1 0 0,1-1 1 0 0,-1 1-94 0 0,3-12 342 0 0,69-190 1415 0 0,-29 86-1634 0 0,73-163-336 0 0,-29 149-919 0 0,-81 129-5385 0 0,-8 30-2704 0 0,-1-18 3560 0 0</inkml:trace>
  <inkml:trace contextRef="#ctx0" brushRef="#br0" timeOffset="2245.374">2607 1090 9242 0 0,'0'0'950'0'0,"0"0"-366"0"0,0 0-175 0 0,0 0 199 0 0,0 0 255 0 0,0 0 124 0 0,0 0-39 0 0,0 0-148 0 0,0 0-156 0 0,0 0-111 0 0,0 0-107 0 0,0 0-63 0 0,-1 23-43 0 0,-5 112 202 0 0,6 27-121 0 0,11-147-2723 0 0,11-29-10731 0 0,-17 10 9828 0 0</inkml:trace>
  <inkml:trace contextRef="#ctx0" brushRef="#br0" timeOffset="2780.899">2631 946 5297 0 0,'0'0'1548'0'0,"0"0"-359"0"0,0 0-156 0 0,0 0 104 0 0,0 0 111 0 0,0 0-97 0 0,0 0-318 0 0,0 0-277 0 0,0 0-157 0 0,0 0-32 0 0,0 0 36 0 0,0 0-7 0 0,0 0-39 0 0,15 0-49 0 0,124 0 667 0 0,-27 4 721 0 0,-111-4-1674 0 0,1 1 0 0 0,-1-1 0 0 0,0 0 1 0 0,1 1-1 0 0,-1-1 0 0 0,0 1 0 0 0,1 0 0 0 0,-1-1 0 0 0,0 1 0 0 0,0 0 0 0 0,0 0 0 0 0,0 0 0 0 0,1 0 0 0 0,-1 0 0 0 0,0 0 0 0 0,-1 0 0 0 0,1 0 0 0 0,0 0 0 0 0,0 1 0 0 0,0-1 0 0 0,-1 0 0 0 0,1 0 0 0 0,-1 1 0 0 0,1-1 0 0 0,-1 0 0 0 0,1 1 1 0 0,-1-1-1 0 0,0 1 0 0 0,1-1 0 0 0,-1 0 0 0 0,0 1 0 0 0,0-1 0 0 0,0 1 0 0 0,0-1 0 0 0,-1 1 0 0 0,1-1 0 0 0,0 0 0 0 0,-1 1 0 0 0,1-1 0 0 0,-1 1 0 0 0,1-1 0 0 0,-1 0 0 0 0,1 0-22 0 0,-38 50 894 0 0,-76 57-296 0 0,113-107-614 0 0,0 1 0 0 0,0-1 0 0 0,-1 1 1 0 0,1-1-1 0 0,0 1 0 0 0,1 0 0 0 0,-1 0 1 0 0,0-1-1 0 0,0 1 0 0 0,1 0 1 0 0,-1 0-1 0 0,1 0 0 0 0,0 0 0 0 0,-1-1 1 0 0,1 1-1 0 0,0 0 0 0 0,0 0 1 0 0,0 0-1 0 0,0 0 0 0 0,1 0 0 0 0,-1 0 1 0 0,0 0-1 0 0,1-1 0 0 0,-1 1 0 0 0,1 0 1 0 0,0 0-1 0 0,0 0 0 0 0,0-1 1 0 0,-1 1-1 0 0,2 0 0 0 0,-1-1 0 0 0,0 1 1 0 0,0-1-1 0 0,0 0 0 0 0,1 1 0 0 0,-1-1 1 0 0,1 0-1 0 0,-1 0 0 0 0,1 1 1 0 0,-1-1-1 0 0,2 0 16 0 0,73 36-430 0 0,-67-34 403 0 0,-1-1 0 0 0,1 2 0 0 0,-1-1 1 0 0,0 1-1 0 0,0 1 0 0 0,0-1 0 0 0,-1 1 0 0 0,1 1 1 0 0,-1-1-1 0 0,0 1 0 0 0,-1 0 0 0 0,1 1 1 0 0,4 6 26 0 0,-11-12 36 0 0,1 0 1 0 0,-1 1 0 0 0,1-1-1 0 0,-1 0 1 0 0,1 0 0 0 0,-1 1-1 0 0,0-1 1 0 0,0 0 0 0 0,1 1-1 0 0,-1-1 1 0 0,0 0-1 0 0,0 1 1 0 0,0-1 0 0 0,-1 0-1 0 0,1 1 1 0 0,0-1 0 0 0,0 0-1 0 0,-1 1 1 0 0,1-1 0 0 0,-1 0-1 0 0,1 0 1 0 0,-1 1 0 0 0,0-1-1 0 0,1 0 1 0 0,-1 0 0 0 0,0 0-1 0 0,0 0 1 0 0,0 0 0 0 0,0 0-1 0 0,0 0 1 0 0,0 0 0 0 0,0 0-1 0 0,0-1 1 0 0,0 1 0 0 0,0 0-1 0 0,0 0 1 0 0,0-1 0 0 0,-1 1-1 0 0,1-1 1 0 0,0 1 0 0 0,-1-1-37 0 0,-62 16 428 0 0,51-14-404 0 0,-125 10-554 0 0,78-13-4360 0 0,21 1-2713 0 0,29 0-1239 0 0</inkml:trace>
  <inkml:trace contextRef="#ctx0" brushRef="#br0" timeOffset="3802.426">1764 332 1600 0 0,'0'0'1717'0'0,"0"0"-762"0"0,0 0-286 0 0,0 0 286 0 0,0 0 463 0 0,0 0 307 0 0,0 0-6 0 0,0 0-252 0 0,0 0-248 0 0,0 0-181 0 0,0 0-118 0 0,33-2-97 0 0,103-4-71 0 0,114-31 2418 0 0,-96 26-798 0 0,-204-14-1470 0 0,39 18-851 0 0,0 0 0 0 0,0-1-1 0 0,1 0 1 0 0,0-1 0 0 0,1 0 0 0 0,0 0-1 0 0,0-1 1 0 0,1 0 0 0 0,0 0 0 0 0,0-1-1 0 0,2 0 1 0 0,-1 0 0 0 0,1-1 0 0 0,-2-7-51 0 0,-3-5-804 0 0,-9-21 190 0 0,16 30-4367 0 0,2 0-4592 0 0,2 14 1413 0 0</inkml:trace>
</inkml:ink>
</file>

<file path=ppt/ink/ink1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58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1176 0 0,'0'0'1321'0'0,"0"0"115"0"0,0 0 152 0 0,0 0 249 0 0,0 0 176 0 0,0 0-56 0 0,0 0-200 0 0,0 0-259 0 0,32-1-259 0 0,98-4-224 0 0,41-7 2183 0 0,67-6-2056 0 0,-193 11-1109 0 0,-33 6-233 0 0,-5 1-3936 0 0,-13 0-1132 0 0,-16 7-4115 0 0,17-3 7160 0 0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27.8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1 1536 0 0,'0'0'827'0'0,"0"0"-141"0"0,0 0 347 0 0,0 0 616 0 0,0 0 494 0 0,0 0 108 0 0,0 0-361 0 0,0 0-443 0 0,0 0-363 0 0,-5 33-241 0 0,-18 103-110 0 0,6-38 408 0 0,5-1-1 0 0,4 2 1 0 0,3 45-1141 0 0,5-125 33 0 0,0-1-1 0 0,2 1 0 0 0,0 0 1 0 0,0-1-1 0 0,2 1 0 0 0,0-1 1 0 0,2 0-1 0 0,0 0 1 0 0,0 0-1 0 0,2-1 0 0 0,4 7-32 0 0,-11-22 19 0 0,1 1 0 0 0,-1-1 0 0 0,1 0 0 0 0,-1 0 0 0 0,1 0 0 0 0,0-1-1 0 0,0 1 1 0 0,0 0 0 0 0,0-1 0 0 0,0 1 0 0 0,0-1 0 0 0,0 1 0 0 0,1-1 0 0 0,-1 0 0 0 0,0 0-1 0 0,1 0 1 0 0,-1 0 0 0 0,1-1 0 0 0,-1 1 0 0 0,1-1 0 0 0,-1 1 0 0 0,1-1 0 0 0,-1 0-1 0 0,1 0 1 0 0,0 0 0 0 0,-1 0 0 0 0,1 0 0 0 0,-1-1 0 0 0,1 1 0 0 0,-1-1 0 0 0,1 0 0 0 0,0 0-19 0 0,76-43 828 0 0,-65 35-756 0 0,100-64 396 0 0,-107 70-457 0 0,-6 1-10 0 0,1 1 0 0 0,-1 0 0 0 0,0 0 0 0 0,0 0 0 0 0,1 0 0 0 0,-1 0 0 0 0,1 0 0 0 0,-1 0 0 0 0,1 1-1 0 0,-1-1 1 0 0,1 0 0 0 0,0 1 0 0 0,-1 0 0 0 0,1-1 0 0 0,0 1 0 0 0,-1 0 0 0 0,1 0 0 0 0,0-1 0 0 0,-1 1 0 0 0,1 1 0 0 0,0-1 0 0 0,0 0 0 0 0,-1 0 0 0 0,1 1 0 0 0,0-1 0 0 0,-1 1 0 0 0,1-1 0 0 0,-1 1 0 0 0,1 0 0 0 0,-1-1-1 0 0,1 1 1 0 0,-1 0 0 0 0,1 0 0 0 0,-1 0 0 0 0,0 0 0 0 0,1 0 0 0 0,-1 1 0 0 0,0-1 0 0 0,0 0 0 0 0,0 1-1 0 0,2 18 10 0 0,-1-7-28 0 0,-1 0 1 0 0,2-1 0 0 0,0 1 0 0 0,0-1-1 0 0,1 1 1 0 0,0-1 0 0 0,1-1 0 0 0,1 1 0 0 0,0-1-1 0 0,1 1 18 0 0,-6-10-151 0 0,0-1 0 0 0,0 0-1 0 0,0 1 1 0 0,1-1-1 0 0,-1 0 1 0 0,0 0-1 0 0,1 0 1 0 0,-1 0 0 0 0,1 0-1 0 0,-1-1 1 0 0,1 1-1 0 0,-1 0 1 0 0,1-1 0 0 0,0 1-1 0 0,-1-1 1 0 0,1 1-1 0 0,0-1 1 0 0,-1 0 0 0 0,1 0-1 0 0,0 1 1 0 0,0-1-1 0 0,-1-1 1 0 0,1 1 0 0 0,0 0-1 0 0,0 0 1 0 0,-1-1-1 0 0,1 1 1 0 0,0-1 0 0 0,-1 1-1 0 0,1-1 1 0 0,-1 0-1 0 0,1 1 1 0 0,-1-1 0 0 0,1 0-1 0 0,-1 0 1 0 0,1 0-1 0 0,-1 0 1 0 0,0-1 151 0 0,31-28-13167 0 0,-27 22 10328 0 0</inkml:trace>
</inkml:ink>
</file>

<file path=ppt/ink/ink1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58.9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2713 0 0,'0'0'1732'0'0,"0"0"-460"0"0,0 0-176 0 0,0 0 193 0 0,0 0 234 0 0,0 0 72 0 0,0 0-147 0 0,0 0-204 0 0,0 0-127 0 0,0 0-91 0 0,0 0-79 0 0,0 0-97 0 0,0 0-93 0 0,15 6-66 0 0,49 19-49 0 0,25-14 993 0 0,-61-12-1237 0 0,175-29 661 0 0,-105 7-1599 0 0,-67 14-2972 0 0,-1 1-4850 0 0,-23 8-2258 0 0</inkml:trace>
</inkml:ink>
</file>

<file path=ppt/ink/ink1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10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0 325 0 0 0,'0'0'1276'0'0,"0"0"509"0"0,0 0 139 0 0,0 0-169 0 0,0 0-297 0 0,0 0-301 0 0,0 0-227 0 0,0 0-125 0 0,0 0-11 0 0,10 7 3802 0 0,27-18-378 0 0,14-26-2423 0 0,51-96-732 0 0,-39 42-818 0 0,-15 31-68 0 0,-45 61-177 0 0,0 1 0 0 0,0-1 0 0 0,0 0-1 0 0,-1 1 1 0 0,1 0 0 0 0,0-1-1 0 0,-1 1 1 0 0,0 0 0 0 0,1 0-1 0 0,-1 1 1 0 0,0-1 0 0 0,0 0-1 0 0,0 1 1 0 0,0-1 0 0 0,0 1-1 0 0,-1 0 1 0 0,1-1 0 0 0,-1 1 0 0 0,0 0-1 0 0,0 0 1 0 0,0 0 0 0 0,0 0-1 0 0,0 0 1 0 0,-1 0 0 0 0,1 3 0 0 0,-1-6 2 0 0,21 78 319 0 0,-18-62-282 0 0,0-1 0 0 0,1 1 0 0 0,1-1 0 0 0,0 0 0 0 0,1-1 0 0 0,0 1 0 0 0,2-1 0 0 0,-1-1 0 0 0,7 8-39 0 0,21 10-1050 0 0,-22-24-2972 0 0,1-1-5297 0 0,-10-5-935 0 0</inkml:trace>
</inkml:ink>
</file>

<file path=ppt/ink/ink1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01.2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18 170 0 0 0,'0'0'413'0'0,"0"0"509"0"0,0 0 449 0 0,0 0 327 0 0,0 0 147 0 0,0 0-78 0 0,0 0-218 0 0,0 0-226 0 0,0 0-202 0 0,0 0-154 0 0,-3-4-116 0 0,-12-17 576 0 0,38-2 1088 0 0,1 8-2127 0 0,2 1 0 0 0,0 1-1 0 0,0 1 1 0 0,1 2 0 0 0,0 0 0 0 0,1 2 0 0 0,0 1-1 0 0,0 2 1 0 0,2 0-388 0 0,170-17 648 0 0,-197 22-649 0 0,1 0 1 0 0,-1 1-1 0 0,0 0 0 0 0,1 0 0 0 0,-1 0 0 0 0,0 0 0 0 0,1 0 0 0 0,-1 0 0 0 0,0 1 0 0 0,0 0 0 0 0,0 0 1 0 0,0 0-1 0 0,0 0 0 0 0,0 0 0 0 0,-1 0 0 0 0,1 1 0 0 0,-1-1 0 0 0,0 1 0 0 0,1 0 0 0 0,-1-1 0 0 0,-1 1 1 0 0,1 0-1 0 0,0 0 0 0 0,-1 1 0 0 0,1-1 0 0 0,-1 0 0 0 0,0 0 0 0 0,0 1 0 0 0,0-1 0 0 0,0 1 1 0 0,-1-1-1 0 0,0 1 0 0 0,1-1 0 0 0,-1 1 0 0 0,0-1 0 0 0,-1 1 0 0 0,1-1 0 0 0,-1 1 0 0 0,1-1 0 0 0,-1 0 1 0 0,0 1-1 0 0,0-1 0 0 0,-1 0 0 0 0,1 0 0 0 0,-1 1 0 0 0,0 0 1 0 0,-23 38 17 0 0,-2 0-1 0 0,-1-2 1 0 0,-2-1 0 0 0,-2-2-1 0 0,-16 14-16 0 0,-57 69 25 0 0,101-115-23 0 0,-1-1 0 0 0,1 1 0 0 0,0 0 0 0 0,0 0 0 0 0,0 0 0 0 0,0 1 0 0 0,1 0 1 0 0,0-1-1 0 0,0 1 0 0 0,1 0 0 0 0,0 0 0 0 0,0 1 0 0 0,0-1 0 0 0,1 0 0 0 0,0 1 0 0 0,0-1 0 0 0,0 1 0 0 0,1-1 0 0 0,0 1 0 0 0,0-1 0 0 0,1 1 0 0 0,0 0-2 0 0,3-3 49 0 0,1 0-1 0 0,-1 0 1 0 0,1 0 0 0 0,0-1-1 0 0,0 1 1 0 0,0-1-1 0 0,0-1 1 0 0,1 1-1 0 0,-1-1 1 0 0,1 0 0 0 0,0 0-1 0 0,0 0 1 0 0,0-1-1 0 0,-1 0 1 0 0,1 0-1 0 0,0 0 1 0 0,0-1-1 0 0,0 0 1 0 0,1 0 0 0 0,-1-1-1 0 0,5 0-48 0 0,-10 1 17 0 0,147-22 1063 0 0,-25-11-1599 0 0,-110 32-705 0 0,-1 1-3041 0 0,-5-2-5348 0 0,-3 1 1098 0 0</inkml:trace>
  <inkml:trace contextRef="#ctx0" brushRef="#br0" timeOffset="499.039">904 347 6561 0 0,'0'0'847'0'0,"0"0"-292"0"0,0 0-122 0 0,0 0 321 0 0,0 0 445 0 0,0 0 245 0 0,0 0-44 0 0,0 0-257 0 0,0 0-298 0 0,0 0-265 0 0,0 0-162 0 0,0 0-72 0 0,0 0-70 0 0,-1 34-29 0 0,-1 103-26 0 0,-6-58 344 0 0,8-76-309 0 0,-8 51 208 0 0,7-52 4252 0 0,34-123-3487 0 0,-21 88-1183 0 0,0 0-1 0 0,2 2 1 0 0,2 0 0 0 0,0 0 0 0 0,2 1 0 0 0,2 2 0 0 0,0 0 0 0 0,2 1 0 0 0,21-21-46 0 0,16 14-123 0 0,-41 75-303 0 0,7-6-2248 0 0,0-27-5337 0 0,-11-4 697 0 0,-9-3 950 0 0</inkml:trace>
  <inkml:trace contextRef="#ctx0" brushRef="#br0" timeOffset="1457.087">1303 634 0 0 0,'0'0'244'0'0,"0"0"799"0"0,0 0 547 0 0,0 0 275 0 0,0 0-19 0 0,0 0-154 0 0,0 0-151 0 0,0 0-125 0 0,0 0-90 0 0,0 0-101 0 0,0 0-119 0 0,11 6-91 0 0,31 18-90 0 0,-6-28 624 0 0,-10-11-1122 0 0,-1-1 1 0 0,0-1 0 0 0,-1-1-1 0 0,-1-1 1 0 0,-1-2-1 0 0,-1 0 1 0 0,0-1 0 0 0,-2-1-1 0 0,11-16-427 0 0,73-132 187 0 0,-104 172-222 0 0,1 0 0 0 0,-1-1 0 0 0,0 1 0 0 0,0 0 0 0 0,1-1 0 0 0,-1 1 0 0 0,0-1 0 0 0,0 1 0 0 0,0-1 0 0 0,1 0 0 0 0,-1 1 0 0 0,0-1 0 0 0,0 0 0 0 0,0 1 0 0 0,0-1 0 0 0,0 0 0 0 0,0 0 0 0 0,0 0 0 0 0,0 0 0 0 0,0 0 0 0 0,0 0 0 0 0,0 0 0 0 0,0 0 0 0 0,0 0 0 0 0,0 0 0 0 0,0-1 0 0 0,1 1-1 0 0,-1 0 1 0 0,0-1 0 0 0,0 1 0 0 0,0 0 0 0 0,0-1 0 0 0,0 1 0 0 0,1-1 0 0 0,-1 1 0 0 0,0-1 0 0 0,0 0 0 0 0,1 1 0 0 0,-1-1 0 0 0,0 0 0 0 0,1 0 0 0 0,-1 1 0 0 0,1-1 0 0 0,-1 0 0 0 0,1 0 0 0 0,-1 0 0 0 0,1 0 0 0 0,0 0 0 0 0,-1 0 0 0 0,1 1 0 0 0,0-1 0 0 0,0 0 0 0 0,0 0 0 0 0,0 0 0 0 0,0 0 0 0 0,0 0 0 0 0,0 0 0 0 0,0 0 0 0 0,0 0 0 0 0,0 0 0 0 0,0 0 0 0 0,0 0 0 0 0,1 0 0 0 0,-1 0 0 0 0,0 0 0 0 0,1 1 0 0 0,-1-1 0 0 0,1 0 0 0 0,0 0 35 0 0,-13 7-108 0 0,2 1 0 0 0,-1 0 0 0 0,1 1 0 0 0,0 1 0 0 0,0-1 1 0 0,1 1-1 0 0,0 1 0 0 0,1 0 0 0 0,-1 1 108 0 0,7-9-7 0 0,-4 6 8 0 0,1 0 1 0 0,-1-1-1 0 0,1 2 0 0 0,0-1 0 0 0,1 0 1 0 0,0 1-1 0 0,0 0 0 0 0,1 0 0 0 0,0 0 1 0 0,1 1-1 0 0,0-1 0 0 0,0 0 0 0 0,1 1 0 0 0,0-1 1 0 0,1 3-2 0 0,0-9 11 0 0,0-1 0 0 0,1 0 0 0 0,-1 0 0 0 0,0 1 0 0 0,1-1 0 0 0,0 0 0 0 0,0 0 0 0 0,0 0 1 0 0,0 0-1 0 0,0 0 0 0 0,0 0 0 0 0,0 0 0 0 0,0 0 0 0 0,1 0 0 0 0,-1-1 0 0 0,1 1 0 0 0,0-1 0 0 0,-1 1 1 0 0,1-1-1 0 0,0 1 0 0 0,0-1 0 0 0,0 0 0 0 0,0 0 0 0 0,0 0 0 0 0,0 0 0 0 0,0 0 0 0 0,0 0 0 0 0,0-1 1 0 0,0 1-1 0 0,1-1 0 0 0,0 1-11 0 0,76 5 486 0 0,-71-6-436 0 0,14-2 87 0 0,0 0 0 0 0,0-2 1 0 0,0-1-1 0 0,0-1 0 0 0,-1-1 0 0 0,0 0 0 0 0,10-6-137 0 0,-5 3 108 0 0,10-6 60 0 0,0-1 0 0 0,-1-1 0 0 0,-1-2-1 0 0,0-2 1 0 0,-2 0 0 0 0,7-9-168 0 0,-29 23 18 0 0,-3 3-19 0 0,-1 1 0 0 0,1-1 0 0 0,-1 0 0 0 0,0-1 0 0 0,0 1 0 0 0,-1-1 0 0 0,0 0 0 0 0,0-1 0 0 0,0 1 0 0 0,-1-1 0 0 0,0 0 0 0 0,0 0 1 0 0,0 0-1 0 0,-1-1 0 0 0,-1 1 0 0 0,2-4 1 0 0,-5 9-59 0 0,0 0 0 0 0,-1 1 0 0 0,1 0 0 0 0,0-1 0 0 0,-1 1 0 0 0,1 0 0 0 0,-1-1 0 0 0,0 1 1 0 0,1 0-1 0 0,-1 0 0 0 0,0 0 0 0 0,1 1 0 0 0,-1-1 0 0 0,0 0 0 0 0,0 1 0 0 0,0-1 0 0 0,0 1 0 0 0,0-1 0 0 0,0 1 1 0 0,0 0-1 0 0,0 0 0 0 0,1 0 0 0 0,-1 0 0 0 0,0 0 0 0 0,0 0 0 0 0,0 1 0 0 0,0-1 0 0 0,0 1 0 0 0,0-1 1 0 0,0 1-1 0 0,0 0 0 0 0,1 0 0 0 0,-1 0 0 0 0,0 0 0 0 0,1 0 0 0 0,-1 0 0 0 0,0 0 0 0 0,1 0 0 0 0,0 1 0 0 0,-1-1 1 0 0,0 1 58 0 0,-4 2-41 0 0,-1 1 1 0 0,1 0-1 0 0,0 1 1 0 0,0 0-1 0 0,0-1 1 0 0,1 2-1 0 0,0-1 1 0 0,0 1 0 0 0,1-1-1 0 0,0 1 1 0 0,0 1-1 0 0,0-1 1 0 0,1 0-1 0 0,0 1 1 0 0,1 0 0 0 0,0 0-1 0 0,0-1 1 0 0,0 1-1 0 0,1 0 1 0 0,0 1-1 0 0,1-1 1 0 0,0 0 0 0 0,0 0-1 0 0,0 0 1 0 0,2 5 40 0 0,3-7 45 0 0,0-1 0 0 0,1 1-1 0 0,-1-1 1 0 0,1 0 0 0 0,0-1 0 0 0,0 0 0 0 0,1 0 0 0 0,-1 0 0 0 0,1 0 0 0 0,0-1 0 0 0,0 0 0 0 0,0-1 0 0 0,0 0 0 0 0,1 0 0 0 0,-1 0 0 0 0,0-1 0 0 0,1 0 0 0 0,0 0-1 0 0,-1-1 1 0 0,1 0 0 0 0,-1-1 0 0 0,1 1 0 0 0,-1-1 0 0 0,6-2-45 0 0,8 3 90 0 0,2-3 158 0 0,0-1 0 0 0,0 0-1 0 0,-1-2 1 0 0,0-1 0 0 0,0-1 0 0 0,-1 0 0 0 0,0-2-1 0 0,0 0 1 0 0,17-13-248 0 0,-15 11 116 0 0,-6 2-69 0 0,-1-1 0 0 0,0 0 0 0 0,0-1 0 0 0,-1-1 0 0 0,-1 0 0 0 0,0-1 0 0 0,-1 0 0 0 0,-1-1 0 0 0,0-1 0 0 0,-1 0 0 0 0,0 0 0 0 0,0-5-47 0 0,5-43-131 0 0,-18 62 102 0 0,1 0 0 0 0,-1 1-1 0 0,0-1 1 0 0,0 1 0 0 0,0 0-1 0 0,0-1 1 0 0,0 1 0 0 0,0 0-1 0 0,0 0 1 0 0,0 0 0 0 0,-1 1 0 0 0,1-1-1 0 0,0 0 1 0 0,-1 1 0 0 0,1-1-1 0 0,0 1 1 0 0,-1 0 0 0 0,1 0-1 0 0,0 0 1 0 0,-1 0 0 0 0,1 0 0 0 0,0 1-1 0 0,-1-1 1 0 0,1 1 0 0 0,0-1-1 0 0,-1 1 1 0 0,1 0 0 0 0,0 0-1 0 0,0 0 1 0 0,0 0 0 0 0,0 0 0 0 0,0 1-1 0 0,0-1 1 0 0,0 1 29 0 0,-7 4-6 0 0,1 0 0 0 0,1 1 0 0 0,-1 0 1 0 0,1 0-1 0 0,0 1 0 0 0,1 0 0 0 0,0 0 0 0 0,0 0 1 0 0,1 1-1 0 0,0 0 0 0 0,0 0 0 0 0,1 0 0 0 0,0 1 0 0 0,1-1 1 0 0,0 1-1 0 0,0 0 0 0 0,1 0 0 0 0,1 0 0 0 0,-1 0 1 0 0,2 0-1 0 0,-1 0 0 0 0,2 10 6 0 0,1-12 24 0 0,1 0 0 0 0,1 0 0 0 0,-1 0 0 0 0,1 0 0 0 0,0-1 0 0 0,1 1-1 0 0,0-1 1 0 0,0 0 0 0 0,0-1 0 0 0,1 1 0 0 0,0-1 0 0 0,0 0 0 0 0,1-1 0 0 0,0 1 0 0 0,0-1 0 0 0,0-1 0 0 0,0 1 0 0 0,1-1 0 0 0,4 2-24 0 0,87 18-931 0 0,-77-23-3310 0 0,0-1-3914 0 0,-17 0-371 0 0</inkml:trace>
  <inkml:trace contextRef="#ctx0" brushRef="#br0" timeOffset="8672.079">3446 74 0 0 0,'0'0'717'0'0,"0"0"470"0"0,0 0 131 0 0,0 0 86 0 0,0 0 169 0 0,0 0 120 0 0,0 0-14 0 0,0 0-238 0 0,0 0-309 0 0,0 0-276 0 0,0 0-257 0 0,-2 4-99 0 0,-54 98 3684 0 0,-70 108-1661 0 0,11-51-2171 0 0,65-86-514 0 0,49-72 34 0 0,1-1-16 0 0,0 0-41 0 0,0 0-56 0 0,0 0-73 0 0,0 0-116 0 0,0 0-161 0 0,13-39-14222 0 0,-11 34 10663 0 0</inkml:trace>
  <inkml:trace contextRef="#ctx0" brushRef="#br0" timeOffset="9017.441">3063 74 0 0 0,'0'0'1852'0'0,"0"0"-455"0"0,0 0-86 0 0,0 0 24 0 0,0 0 97 0 0,0 0 67 0 0,0 0-53 0 0,0 0-176 0 0,0 0-157 0 0,0 0-101 0 0,0 0-113 0 0,0 0-47 0 0,0 0-11 0 0,8 14-3 0 0,60 86 1512 0 0,48 47 150 0 0,-64-62-2096 0 0,23 47-1057 0 0,-75-131 150 0 0,0-1-146 0 0,0 0-126 0 0,0-22-7627 0 0,0 12 3345 0 0,0 2-1255 0 0</inkml:trace>
</inkml:ink>
</file>

<file path=ppt/ink/ink1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18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0 0 0,'0'0'1002'0'0,"0"0"457"0"0,0 0 245 0 0,0 0-12 0 0,0 0-169 0 0,0 0-216 0 0,0 0-191 0 0,0 0-98 0 0,0 0-34 0 0,0 0 16 0 0,0 0 33 0 0,18-22 4282 0 0,38-27-2581 0 0,109-100-1487 0 0,-140 193-1184 0 0,6 47 398 0 0,-28-81-540 0 0,1-1-1 0 0,0 1 0 0 0,0-1 0 0 0,1 0 1 0 0,0 0-1 0 0,0-1 0 0 0,1 1 0 0 0,0-1 1 0 0,1-1-1 0 0,6 8 80 0 0,-2-14-3603 0 0,-7-2-4885 0 0,-2 1-2282 0 0</inkml:trace>
</inkml:ink>
</file>

<file path=ppt/ink/ink1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17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341 63 0 0 0,'0'0'1391'0'0,"0"0"464"0"0,0 0 188 0 0,0 0-36 0 0,0 0-137 0 0,0 0-166 0 0,0 0-166 0 0,0 0-167 0 0,6-7 3134 0 0,-50 51-1508 0 0,-113 162-2067 0 0,17-73-831 0 0,140-133-122 0 0,1 0 1 0 0,-1 0-1 0 0,0 0 0 0 0,1 0 1 0 0,-1 0-1 0 0,0 0 0 0 0,1 0 0 0 0,-1 0 1 0 0,0 1-1 0 0,1-1 0 0 0,-1 0 1 0 0,0 0-1 0 0,0 0 0 0 0,1 1 1 0 0,-1-1-1 0 0,0 0 0 0 0,0 0 0 0 0,1 1 1 0 0,-1-1-1 0 0,0 0 0 0 0,0 0 1 0 0,0 1-1 0 0,1-1 0 0 0,-1 0 0 0 0,0 1 1 0 0,0-1-1 0 0,0 0 0 0 0,0 1 1 0 0,0-1-1 0 0,0 0 0 0 0,0 1 1 0 0,0-1-1 0 0,0 0 0 0 0,0 1 0 0 0,0-1 1 0 0,0 0-1 0 0,0 1 0 0 0,0-1 1 0 0,0 0-1 0 0,0 1 0 0 0,0-1 1 0 0,0 0-1 0 0,0 1 0 0 0,0-1 0 0 0,-1 0 23 0 0,12 0-402 0 0,0-12-4247 0 0,-9 2-7567 0 0,-2 10 8195 0 0</inkml:trace>
  <inkml:trace contextRef="#ctx0" brushRef="#br0" timeOffset="470.01">1 1 752 0 0,'0'0'1645'0'0,"0"0"87"0"0,0 0 216 0 0,0 0 231 0 0,0 0 70 0 0,0 0-189 0 0,0 0-382 0 0,0 0-419 0 0,0 0-357 0 0,0 0-248 0 0,0 0-154 0 0,0 0-70 0 0,8 16 1070 0 0,98 126 2736 0 0,41 82-2707 0 0,-125-195-1381 0 0,-21-28-136 0 0,0-1-22 0 0,-1 0 10 0 0,0 0-6 0 0,0 0-3 0 0,0 0-10 0 0,0 0-29 0 0,0 0-69 0 0,-10-34-3715 0 0,5 23 368 0 0,1-2-4390 0 0,3 8-2200 0 0</inkml:trace>
</inkml:ink>
</file>

<file path=ppt/ink/ink1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46.1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334 483 0 0 0,'0'0'595'0'0,"0"0"625"0"0,0 0 308 0 0,0 0 33 0 0,0 0-173 0 0,0 0-236 0 0,0 0-138 0 0,0 0-57 0 0,0 0-8 0 0,3-3 6748 0 0,-35 36-6027 0 0,-166 212-338 0 0,111-145-1233 0 0,67-67-2304 0 0,42-44-12804 0 0,-20 8 11061 0 0</inkml:trace>
  <inkml:trace contextRef="#ctx0" brushRef="#br0" timeOffset="440.284">61 409 0 0 0,'0'0'1090'0'0,"0"0"-98"0"0,0 0 136 0 0,0 0 327 0 0,0 0 239 0 0,0 0 38 0 0,0 0-268 0 0,0 0-358 0 0,0 0-299 0 0,0 0-151 0 0,0 0-49 0 0,0 0-8 0 0,-3-1-10 0 0,-6 9 1344 0 0,29 14 883 0 0,-15-18-2644 0 0,23 24 1287 0 0,-11-13-1062 0 0,-1 1 0 0 0,0 0 0 0 0,-2 2 0 0 0,0-1 0 0 0,-1 2 0 0 0,10 18-397 0 0,63 150 517 0 0,-81-177-853 0 0,13 19 476 0 0,5-23-5458 0 0,-16-20-4839 0 0,-4 13 2630 0 0</inkml:trace>
  <inkml:trace contextRef="#ctx0" brushRef="#br0" timeOffset="1231.297">81 188 0 0 0,'0'0'1078'0'0,"0"0"427"0"0,0 0 324 0 0,0 0 60 0 0,0 0-166 0 0,0 0-200 0 0,0 0-176 0 0,0 0-129 0 0,0 0-109 0 0,0 0-83 0 0,0 0-74 0 0,1-5-76 0 0,0 1-477 0 0,0-1 0 0 0,1 1 0 0 0,-1-1 0 0 0,1 1 0 0 0,0 0-1 0 0,0-1 1 0 0,1 1 0 0 0,-1 0 0 0 0,1 1 0 0 0,0-1 0 0 0,0 0 0 0 0,0 1-1 0 0,0-1 1 0 0,0 1 0 0 0,3-2-399 0 0,139-105 1831 0 0,-143 109-1835 0 0,0 0-1 0 0,1 0 1 0 0,-1 0 0 0 0,1 0-1 0 0,-1 0 1 0 0,0 1-1 0 0,1-1 1 0 0,-1 1 0 0 0,1 0-1 0 0,-1 0 1 0 0,1 0 0 0 0,-1 0-1 0 0,1 0 1 0 0,-1 0-1 0 0,1 1 1 0 0,-1-1 0 0 0,1 1-1 0 0,-1 0 1 0 0,1 0-1 0 0,-1-1 1 0 0,1 2 4 0 0,4 4 38 0 0,0 1 1 0 0,-1 0-1 0 0,0 0 0 0 0,0 0 0 0 0,-1 1 1 0 0,0 0-1 0 0,0 0 0 0 0,0 0 0 0 0,-1 1 1 0 0,-1-1-1 0 0,3 8-38 0 0,-4-12 7 0 0,74 137 593 0 0,-40-86-1018 0 0,-24-50-4086 0 0,4-3-4429 0 0,-13-2-2037 0 0</inkml:trace>
</inkml:ink>
</file>

<file path=ppt/ink/ink1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38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26 9786 0 0,'0'0'3609'0'0,"0"0"-2057"0"0,0 0-684 0 0,0 0-90 0 0,0 0 133 0 0,0 0 176 0 0,0 0 18 0 0,0 0-163 0 0,0 0-298 0 0,0 0-293 0 0,0 0-225 0 0,-10-4-166 0 0,-31-13-97 0 0,31 12-84 0 0,36 5-4283 0 0,-7 0-5086 0 0,-12 0 2323 0 0</inkml:trace>
</inkml:ink>
</file>

<file path=ppt/ink/ink1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39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246 155 0 0 0,'0'0'791'0'0,"0"0"437"0"0,0 0 235 0 0,0 0 163 0 0,0 0 173 0 0,0 0 35 0 0,0 0-183 0 0,0 0-251 0 0,0 0-249 0 0,0 0-200 0 0,0 0-103 0 0,0 0-75 0 0,-5 17-42 0 0,-26 133 1354 0 0,3 272 532 0 0,-11-40-2710 0 0,19-219-2662 0 0,16-148 2174 0 0,1-2-2874 0 0,2-4-8042 0 0,1-9 8930 0 0</inkml:trace>
  <inkml:trace contextRef="#ctx0" brushRef="#br0" timeOffset="417.902">805 1 11674 0 0,'0'0'711'0'0,"0"0"-299"0"0,0 0-205 0 0,0 0 41 0 0,0 0 210 0 0,-16 33 192 0 0,-52 108 79 0 0,22-9 489 0 0,29-51-960 0 0,4 2-1 0 0,4-1 1 0 0,3 1-1 0 0,5 65-257 0 0,34 114 55 0 0,-26-218-327 0 0,-4-30 744 0 0,-5-28 2458 0 0,-31-63-1850 0 0,12 32-960 0 0,-1 1 1 0 0,-3 1-1 0 0,-1 1 0 0 0,-2 1 0 0 0,-22-23-120 0 0,39 52-83 0 0,0-1-1 0 0,0 2 0 0 0,-1 0 1 0 0,-1 0-1 0 0,0 1 1 0 0,0 1-1 0 0,-1 0 0 0 0,0 1 1 0 0,-1 0-1 0 0,0 1 0 0 0,0 1 1 0 0,0 0-1 0 0,-1 1 0 0 0,0 1 1 0 0,0 1-1 0 0,0 0 0 0 0,0 1 1 0 0,-14-1 83 0 0,23 4-222 0 0,-1 0 0 0 0,1 0 0 0 0,-1 0 0 0 0,1 1 0 0 0,-1 0 0 0 0,1 0 0 0 0,0 1 0 0 0,0 0 0 0 0,0 0 1 0 0,0 1-1 0 0,1-1 0 0 0,-1 2 0 0 0,1-1 0 0 0,0 1 0 0 0,0 0 0 0 0,0 0 0 0 0,1 0 0 0 0,-4 6 222 0 0,-38 76-10460 0 0,43-67 4217 0 0</inkml:trace>
  <inkml:trace contextRef="#ctx0" brushRef="#br0" timeOffset="4704.281">1275 822 0 0 0,'0'0'572'0'0,"0"0"295"0"0,0 0 201 0 0,0 0 218 0 0,0 0 166 0 0,0 0 123 0 0,0 0-65 0 0,0 0-207 0 0,0 0-215 0 0,0 0-251 0 0,0 0-272 0 0,-6-6-163 0 0,6 6-400 0 0,0-1 17 0 0,-1 0 0 0 0,0-1 0 0 0,0 1 0 0 0,0 0 0 0 0,0 0 0 0 0,1 0 0 0 0,-1 0 0 0 0,-1 0 0 0 0,1 0 0 0 0,0 0 0 0 0,0 1 1 0 0,0-1-1 0 0,0 0 0 0 0,-1 0 0 0 0,1 1 0 0 0,0-1 0 0 0,-1 1 0 0 0,1-1 0 0 0,0 1 0 0 0,-1 0 0 0 0,1 0 0 0 0,0-1 0 0 0,-1 1 0 0 0,1 0 0 0 0,-1 0 0 0 0,1 0 0 0 0,0 0 0 0 0,-1 1 0 0 0,1-1 0 0 0,-1 0 0 0 0,1 1 0 0 0,0-1 0 0 0,-1 1 0 0 0,1-1 0 0 0,0 1 0 0 0,0-1 0 0 0,-1 1 0 0 0,1 0 0 0 0,0 0 0 0 0,0 0 0 0 0,0 0 0 0 0,0-1 0 0 0,0 2 0 0 0,0-1 0 0 0,0 0 0 0 0,0 0 0 0 0,0 0 0 0 0,0 1-19 0 0,-16 18 216 0 0,1 0-1 0 0,1 1 0 0 0,1 1 0 0 0,1 0 1 0 0,0 1-1 0 0,2 0 0 0 0,1 1 1 0 0,1 0-1 0 0,1 1 0 0 0,1 0 1 0 0,-1 8-216 0 0,6-29 26 0 0,1-1 0 0 0,-1 1-1 0 0,1-1 1 0 0,-1 1 0 0 0,1-1 0 0 0,0 1 0 0 0,1 0 0 0 0,-1 0 0 0 0,1-1 0 0 0,-1 1 0 0 0,1 0 0 0 0,0 0 0 0 0,1 0 0 0 0,-1 0 0 0 0,1-1-1 0 0,-1 1 1 0 0,1 0 0 0 0,0-1 0 0 0,0 1 0 0 0,1 0 0 0 0,-1-1 0 0 0,1 1 0 0 0,0-1 0 0 0,0 0 0 0 0,0 1 0 0 0,0-1 0 0 0,1 0 0 0 0,-1-1 0 0 0,1 1-1 0 0,-1 0 1 0 0,1-1 0 0 0,0 1 0 0 0,0-1 0 0 0,1 0 0 0 0,-1 0 0 0 0,0 0 0 0 0,1 0 0 0 0,-1-1 0 0 0,1 1 0 0 0,-1-1 0 0 0,3 1-26 0 0,6-5 243 0 0,0 0 0 0 0,-1-1 0 0 0,1 0 0 0 0,-1-1 0 0 0,0 0 1 0 0,0-1-1 0 0,0 0 0 0 0,-1-1 0 0 0,0 0 0 0 0,0 0 0 0 0,-1-1 1 0 0,0-1-1 0 0,0 0 0 0 0,-1 0 0 0 0,3-4-243 0 0,1 3 39 0 0,-1-1 1 0 0,0-1-1 0 0,-1 0 0 0 0,0 0 0 0 0,-1-1 1 0 0,0 0-1 0 0,-1-1 0 0 0,-1 0 1 0 0,0 0-1 0 0,0-1 0 0 0,-2 1 0 0 0,0-1 1 0 0,-1-1-1 0 0,0 1 0 0 0,-1 0 1 0 0,-1-1-1 0 0,0 0 0 0 0,-1 0 0 0 0,-1 0 1 0 0,-1 1-1 0 0,0-1 0 0 0,-2-6-39 0 0,2 18-109 0 0,0-1 0 0 0,-1 1 0 0 0,0 0-1 0 0,1 0 1 0 0,-2 1 0 0 0,1-1 0 0 0,0 0-1 0 0,-1 1 1 0 0,0-1 0 0 0,0 1 0 0 0,0 0-1 0 0,0 0 1 0 0,0 0 0 0 0,0 0 0 0 0,-1 1-1 0 0,0-1 1 0 0,1 1 0 0 0,-1 0 0 0 0,0 0 0 0 0,0 0-1 0 0,0 1 1 0 0,-5-2 109 0 0,-60-5-9385 0 0,54 8-210 0 0</inkml:trace>
  <inkml:trace contextRef="#ctx0" brushRef="#br0" timeOffset="5260.88">1661 766 7274 0 0,'0'0'2219'0'0,"0"0"-302"0"0,0 0-435 0 0,0 0-254 0 0,0 0-246 0 0,0 0-261 0 0,0 0-202 0 0,0 0-89 0 0,0 0-22 0 0,0 0-43 0 0,0 0-68 0 0,0 0-87 0 0,3 21-46 0 0,11 63 5 0 0,-13-73-94 0 0,0 0-1 0 0,1-1 0 0 0,1 0 1 0 0,0 1-1 0 0,0-1 0 0 0,1 0 0 0 0,0-1 1 0 0,1 1-1 0 0,0-1 0 0 0,0 0 1 0 0,6 7-75 0 0,-9-13 65 0 0,0-1 0 0 0,0 0 1 0 0,1 0-1 0 0,-1 1 0 0 0,0-1 0 0 0,1-1 1 0 0,-1 1-1 0 0,1 0 0 0 0,0-1 0 0 0,0 1 1 0 0,-1-1-1 0 0,1 0 0 0 0,0 0 0 0 0,0 0 1 0 0,0 0-1 0 0,0 0 0 0 0,0-1 0 0 0,1 0 1 0 0,-1 1-1 0 0,0-1 0 0 0,0 0 1 0 0,0 0-1 0 0,0-1 0 0 0,0 1 0 0 0,0-1 1 0 0,0 0-1 0 0,0 1 0 0 0,0-1 0 0 0,0 0 1 0 0,0-1-1 0 0,0 1 0 0 0,0 0 0 0 0,-1-1 1 0 0,1 0-1 0 0,-1 0 0 0 0,1 0 0 0 0,-1 0 1 0 0,0 0-1 0 0,1 0 0 0 0,-1 0 0 0 0,0-1 1 0 0,0 1-1 0 0,-1-1 0 0 0,1 1 1 0 0,-1-1-1 0 0,1 0 0 0 0,0-3-65 0 0,96-140 543 0 0,-87 190-1573 0 0,-11-41 1031 0 0,21 113-139 0 0,-20-111 156 0 0,1-2 0 0 0,0 1-1 0 0,-1 0 1 0 0,2 0 0 0 0,-1 0 0 0 0,0-1-1 0 0,1 0 1 0 0,-1 1 0 0 0,1-1-1 0 0,0 0 1 0 0,0 0 0 0 0,0 0-1 0 0,1-1 1 0 0,-1 1 0 0 0,1-1-1 0 0,-1 0 1 0 0,1 1 0 0 0,0-2-1 0 0,0 1 1 0 0,0 0 0 0 0,0-1-1 0 0,0 0 1 0 0,0 0 0 0 0,0 0-1 0 0,0 0 1 0 0,1-1-18 0 0,2 0 148 0 0,0 0-1 0 0,0-1 1 0 0,0 1-1 0 0,0-2 1 0 0,0 1-1 0 0,0-1 1 0 0,-1 0-1 0 0,1 0 1 0 0,-1-1-1 0 0,1 0 1 0 0,-1 0-1 0 0,0 0 1 0 0,0-1-1 0 0,0 0 1 0 0,-1 0-1 0 0,1 0 1 0 0,-1-1-1 0 0,0 0 1 0 0,0 0-1 0 0,-1 0 1 0 0,1-1-1 0 0,-1-1-147 0 0,79-134 945 0 0,-70 112-1581 0 0,21-44 783 0 0,-25 48-3857 0 0,-1 1-3948 0 0,-5 16-4292 0 0</inkml:trace>
  <inkml:trace contextRef="#ctx0" brushRef="#br0" timeOffset="9256.802">2514 987 0 0 0,'0'0'411'0'0,"0"0"228"0"0,0 0 191 0 0,0 0 211 0 0,0 0 132 0 0,0 0-2 0 0,0 0-95 0 0,0 0-158 0 0,0 0-167 0 0,0 0-99 0 0,6 11-27 0 0,21 35 30 0 0,-24-43-443 0 0,-1 1-1 0 0,1-1 1 0 0,0 0 0 0 0,0 0 0 0 0,0 0-1 0 0,0 0 1 0 0,0 0 0 0 0,1-1-1 0 0,-1 0 1 0 0,1 0 0 0 0,0 0-1 0 0,-1 0 1 0 0,1 0 0 0 0,0-1-1 0 0,0 1 1 0 0,0-1 0 0 0,0 0-1 0 0,1 0-211 0 0,2 0 233 0 0,0 1-1 0 0,1-2 1 0 0,-1 1-1 0 0,0-1 0 0 0,0 0 1 0 0,1 0-1 0 0,-1-1 1 0 0,0 0-1 0 0,0 0 1 0 0,0-1-1 0 0,0 0 0 0 0,0 0 1 0 0,0-1-1 0 0,0 0 1 0 0,-1 0-1 0 0,1 0 0 0 0,0-1-232 0 0,1-1 42 0 0,-1 0 0 0 0,1-1 0 0 0,-1 0-1 0 0,-1 0 1 0 0,1 0 0 0 0,-1-1-1 0 0,0 1 1 0 0,-1-2 0 0 0,1 1-1 0 0,-1 0 1 0 0,-1-1 0 0 0,0 0-1 0 0,0 0 1 0 0,0-1 0 0 0,-1 1-1 0 0,0-1 1 0 0,-1 0 0 0 0,0 1-1 0 0,0-1 1 0 0,-1 0 0 0 0,0 0-42 0 0,-1 5-47 0 0,1 0-1 0 0,-1 0 1 0 0,0 0 0 0 0,0 0 0 0 0,-1 0 0 0 0,1 0 0 0 0,-1 0 0 0 0,0 0 0 0 0,0 0 0 0 0,0 0 0 0 0,-1 0 0 0 0,1 0-1 0 0,-1 1 1 0 0,0-1 0 0 0,0 1 0 0 0,0-1 0 0 0,-1 1 0 0 0,1 0 0 0 0,-1 0 0 0 0,0 0 0 0 0,1 0 0 0 0,-1 0-1 0 0,-1 1 1 0 0,1-1 0 0 0,0 1 0 0 0,-1 0 0 0 0,1 0 0 0 0,-1 0 0 0 0,1 1 0 0 0,-1-1 0 0 0,0 1 0 0 0,-3-1 47 0 0,1 0-106 0 0,0 1 0 0 0,0 1 0 0 0,0-1 0 0 0,0 1 1 0 0,0 0-1 0 0,1 0 0 0 0,-1 1 0 0 0,0-1 1 0 0,0 1-1 0 0,0 1 0 0 0,0-1 0 0 0,1 1 0 0 0,-1 0 1 0 0,1 0-1 0 0,-1 1 0 0 0,1 0 0 0 0,0-1 0 0 0,0 2 1 0 0,0-1-1 0 0,0 1 0 0 0,1-1 0 0 0,0 1 0 0 0,-1 1 1 0 0,1-1-1 0 0,1 1 0 0 0,-1-1 0 0 0,1 1 1 0 0,-1 0-1 0 0,1 0 0 0 0,1 1 0 0 0,-1-1 0 0 0,1 0 1 0 0,0 1-1 0 0,0 0 0 0 0,1-1 0 0 0,-1 1 0 0 0,1 0 1 0 0,1 0-1 0 0,-1 0 0 0 0,1 0 0 0 0,0 0 0 0 0,0-1 1 0 0,1 6 105 0 0,-1-3 119 0 0,1 1 1 0 0,0 0 0 0 0,0 0 0 0 0,1 0 0 0 0,0-1 0 0 0,1 1-1 0 0,0-1 1 0 0,0 1 0 0 0,1-1 0 0 0,0 0 0 0 0,0 0-1 0 0,1-1 1 0 0,0 1 0 0 0,0-1 0 0 0,1 0 0 0 0,-1 0 0 0 0,2-1-1 0 0,-1 0 1 0 0,1 0 0 0 0,0-1 0 0 0,0 1 0 0 0,1-1-1 0 0,-1-1 1 0 0,1 0 0 0 0,0 0 0 0 0,0 0 0 0 0,1-1 0 0 0,-1 0-1 0 0,1-1 1 0 0,-1 1 0 0 0,1-2 0 0 0,5 1-120 0 0,-8 0 116 0 0,0-1 0 0 0,0 0 0 0 0,0 0 0 0 0,0 0 0 0 0,0-1 0 0 0,1 0 0 0 0,-1 0-1 0 0,0 0 1 0 0,0-1 0 0 0,0 0 0 0 0,0 0 0 0 0,0-1 0 0 0,0 0 0 0 0,0 0 0 0 0,0 0 0 0 0,0-1 0 0 0,-1 1 0 0 0,1-1 0 0 0,3-4-116 0 0,1-1 180 0 0,0-1-1 0 0,0 0 1 0 0,-1-1 0 0 0,-1 0-1 0 0,1 0 1 0 0,-2-1 0 0 0,1 0 0 0 0,3-10-180 0 0,12-15 205 0 0,52-85-93 0 0,-54 106-1594 0 0,-11 45 845 0 0,7 99 654 0 0,-12-94 38 0 0,-4-23-45 0 0,0 0 1 0 0,1 0-1 0 0,0 0 0 0 0,1 0 1 0 0,1 0-1 0 0,-1 0 1 0 0,2-1-1 0 0,0 0 1 0 0,0 0-1 0 0,5 6-10 0 0,-9-15 39 0 0,0-1 0 0 0,0 1 0 0 0,1-1 0 0 0,-1 1 0 0 0,1-1 0 0 0,-1 0 0 0 0,1 1 0 0 0,-1-1-1 0 0,1 0 1 0 0,0 0 0 0 0,0 0 0 0 0,0 0 0 0 0,-1 0 0 0 0,1-1 0 0 0,0 1 0 0 0,0 0 0 0 0,0-1 0 0 0,0 0 0 0 0,0 1 0 0 0,0-1 0 0 0,0 0 0 0 0,1 0 0 0 0,-1 0 0 0 0,0 0 0 0 0,0 0 0 0 0,0-1 0 0 0,0 1-1 0 0,0-1 1 0 0,0 1 0 0 0,0-1 0 0 0,-1 0 0 0 0,1 0 0 0 0,0 0 0 0 0,0 0 0 0 0,0 0 0 0 0,-1 0 0 0 0,1 0 0 0 0,0 0 0 0 0,-1-1 0 0 0,1 1 0 0 0,-1-1-39 0 0,61-68 1940 0 0,-58 64-1890 0 0,239-401 2308 0 0,-239 401-1064 0 0,-2 6-12936 0 0,-2 4 7212 0 0,0-3-5109 0 0</inkml:trace>
  <inkml:trace contextRef="#ctx0" brushRef="#br0" timeOffset="10004.857">3649 995 3857 0 0,'0'0'712'0'0,"0"0"-76"0"0,0 0 410 0 0,0 0 601 0 0,0 0 372 0 0,0 0 25 0 0,0 0-243 0 0,0 0-286 0 0,0 0-234 0 0,0 0-171 0 0,0 0-119 0 0,32-8-134 0 0,99-24-105 0 0,-59-2 421 0 0,-64 29-1074 0 0,-2 0 0 0 0,1 0 0 0 0,0 0 0 0 0,-1 0 1 0 0,0-1-1 0 0,0 0 0 0 0,-1-1 0 0 0,0 1 0 0 0,0-1 1 0 0,0 0-1 0 0,-1 0 0 0 0,0-1 0 0 0,0 1 0 0 0,-1-1 1 0 0,0 0-1 0 0,0 0 0 0 0,-1 0 0 0 0,0 0 0 0 0,-1 0 1 0 0,1 0-1 0 0,-1-5-99 0 0,-2 12-34 0 0,1-1 0 0 0,-1 1 0 0 0,1-1 0 0 0,-1 1 0 0 0,0-1 0 0 0,0 1 0 0 0,0-1 0 0 0,0 1 1 0 0,0 0-1 0 0,0-1 0 0 0,0 1 0 0 0,0 0 0 0 0,0 0 0 0 0,0 0 0 0 0,-1 0 0 0 0,1 0 0 0 0,-1 0 0 0 0,1 0 0 0 0,-1 0 1 0 0,1 0-1 0 0,-1 1 0 0 0,1-1 0 0 0,-1 1 0 0 0,1-1 0 0 0,-1 1 0 0 0,0-1 0 0 0,1 1 0 0 0,-1 0 0 0 0,0 0 0 0 0,1 0 1 0 0,-1 0-1 0 0,0 0 0 0 0,1 0 0 0 0,-1 1 0 0 0,0-1 0 0 0,0 1 34 0 0,-63 16-1915 0 0,53-10 1762 0 0,0 1-1 0 0,0 0 0 0 0,1 1 1 0 0,0 0-1 0 0,1 1 0 0 0,-1 0 0 0 0,2 0 1 0 0,0 1-1 0 0,0 1 0 0 0,1-1 1 0 0,0 2-1 0 0,1-1 0 0 0,0 1 1 0 0,1 0-1 0 0,1 0 0 0 0,0 0 0 0 0,1 1 1 0 0,0 0-1 0 0,1 0 0 0 0,1 0 1 0 0,0 0-1 0 0,1 0 0 0 0,0 0 1 0 0,1 3 153 0 0,1-12 48 0 0,0-1 1 0 0,0 0 0 0 0,0 1 0 0 0,0-1 0 0 0,1 0-1 0 0,0 1 1 0 0,0-1 0 0 0,0 0 0 0 0,0-1 0 0 0,1 1-1 0 0,0 0 1 0 0,-1-1 0 0 0,1 1 0 0 0,1-1 0 0 0,-1 0-1 0 0,0 0 1 0 0,1 0 0 0 0,-1 0 0 0 0,1-1 0 0 0,0 1-1 0 0,0-1 1 0 0,0 0 0 0 0,0 0 0 0 0,1 0 0 0 0,-1-1 0 0 0,0 0-1 0 0,1 0 1 0 0,-1 0 0 0 0,1 0-49 0 0,8 2 313 0 0,0-1 0 0 0,0-1 1 0 0,0 0-1 0 0,0-1 0 0 0,0 0 0 0 0,0-1 0 0 0,0 0 1 0 0,0-1-1 0 0,8-3-313 0 0,9-5 364 0 0,0-2 0 0 0,-1-2 0 0 0,0 0-1 0 0,-1-2 1 0 0,-1-1 0 0 0,0-1 0 0 0,-1-2 0 0 0,18-18-364 0 0,0-1 152 0 0,-2-3 1 0 0,-1-2-1 0 0,-2-1 1 0 0,2-8-153 0 0,-33 43-27 0 0,0-1 0 0 0,0 0 1 0 0,-1 0-1 0 0,0 0 0 0 0,-1-1 1 0 0,0 0-1 0 0,-1-1 0 0 0,0 1 1 0 0,-1-1-1 0 0,-1 0 0 0 0,0 0 0 0 0,0 0 1 0 0,-1 0-1 0 0,-1-1 0 0 0,0-1 27 0 0,-2 13-27 0 0,1 1-1 0 0,0 0 1 0 0,0 0-1 0 0,-1 0 1 0 0,1 0-1 0 0,0 0 1 0 0,-1 0-1 0 0,1 0 1 0 0,-1 0-1 0 0,0 0 1 0 0,1 0-1 0 0,-1 0 1 0 0,0 0-1 0 0,1 0 1 0 0,-1 1-1 0 0,0-1 1 0 0,0 0-1 0 0,0 0 1 0 0,0 1-1 0 0,0-1 1 0 0,0 0-1 0 0,0 1 1 0 0,0-1-1 0 0,0 1 1 0 0,0 0-1 0 0,0-1 1 0 0,0 1-1 0 0,0 0 1 0 0,0-1-1 0 0,0 1 1 0 0,0 0-1 0 0,0 0 0 0 0,-1 0 1 0 0,1 0-1 0 0,0 0 1 0 0,0 0-1 0 0,0 1 1 0 0,0-1-1 0 0,0 0 1 0 0,0 0-1 0 0,0 1 1 0 0,-1-1-1 0 0,1 1 1 0 0,0-1-1 0 0,0 1 1 0 0,0-1-1 0 0,0 1 28 0 0,-49 24-1027 0 0,38-18 975 0 0,1 1 0 0 0,0 0 0 0 0,0 0 0 0 0,1 1 0 0 0,0 1-1 0 0,1 0 1 0 0,0 0 0 0 0,0 1 0 0 0,1 0 0 0 0,1 0 0 0 0,0 1 0 0 0,0-1 0 0 0,1 2 0 0 0,0-1 0 0 0,1 1 0 0 0,1 0 0 0 0,0 0-1 0 0,-1 10 53 0 0,7-16 24 0 0,1-1-1 0 0,0 1 0 0 0,0-1 0 0 0,1 0 0 0 0,0 0 0 0 0,0 0 1 0 0,0 0-1 0 0,1-1 0 0 0,0 0 0 0 0,0 0 0 0 0,0 0 0 0 0,0 0 1 0 0,1-1-1 0 0,0 0 0 0 0,0 0 0 0 0,0-1 0 0 0,0 1 0 0 0,1-1 1 0 0,-1-1-1 0 0,1 1 0 0 0,4 0-23 0 0,14 9 148 0 0,-14-7-20 0 0,-1 0-1 0 0,1 0 0 0 0,-1 1 0 0 0,0 0 1 0 0,-1 0-1 0 0,1 1 0 0 0,-1 1 0 0 0,-1-1 1 0 0,1 1-1 0 0,-1 1 0 0 0,-1 0 1 0 0,0 0-1 0 0,0 0 0 0 0,-1 1 0 0 0,0 0 1 0 0,0 0-1 0 0,-1 1 0 0 0,0 0 0 0 0,-1-1 1 0 0,-1 2-1 0 0,0-1 0 0 0,0 0 1 0 0,1 12-128 0 0,-3 143 154 0 0,26-129-2577 0 0,-12-32-1766 0 0,0-3-4369 0 0,-8-2-785 0 0</inkml:trace>
  <inkml:trace contextRef="#ctx0" brushRef="#br0" timeOffset="15489.287">5122 1116 0 0 0,'0'0'609'0'0,"0"0"-3"0"0,0 0-26 0 0,0 0 63 0 0,0 0 165 0 0,0 0 182 0 0,0 0 46 0 0,0 0-27 0 0,0 0-136 0 0,0 0-216 0 0,0 0-194 0 0,-12 23-175 0 0,-59 116 32 0 0,-23 12-1770 0 0,67-123-3848 0 0,23-26 3164 0 0</inkml:trace>
</inkml:ink>
</file>

<file path=ppt/ink/ink1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57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81 256 0 0,'0'0'812'0'0,"0"0"11"0"0,0 0 152 0 0,0 0 271 0 0,0 0 243 0 0,0 0 56 0 0,0 0-144 0 0,0 0-294 0 0,0 0-299 0 0,0 0-216 0 0,0 0-116 0 0,0 0-22 0 0,-4 14-10 0 0,-23 106 776 0 0,22 81 175 0 0,41-106-962 0 0,-35-92-365 0 0,1-1 0 0 0,0 1 0 0 0,0-1 0 0 0,-1 0 0 0 0,2 0 0 0 0,-1 0 0 0 0,0 0 0 0 0,0 0 0 0 0,1 0 0 0 0,-1 0 0 0 0,1-1 0 0 0,-1 1 0 0 0,1-1 0 0 0,0 0 0 0 0,0 0 0 0 0,-1 0 1 0 0,1 0-1 0 0,0 0 0 0 0,0 0 0 0 0,0-1 0 0 0,0 0 0 0 0,0 1 0 0 0,0-1 0 0 0,0 0 0 0 0,0-1 0 0 0,0 1 0 0 0,0 0 0 0 0,0-1 0 0 0,0 0 0 0 0,0 1 0 0 0,0-1 0 0 0,1-1-68 0 0,19-12 252 0 0,0-1 1 0 0,-1-1-1 0 0,0-1 0 0 0,-2-1 0 0 0,0-1 1 0 0,-1-1-1 0 0,-1 0 0 0 0,-1-1 0 0 0,0-1 1 0 0,-2-1-1 0 0,-1 0 0 0 0,6-13-252 0 0,-18 33 12 0 0,60-112 118 0 0,-59 108-484 0 0,-3 7 121 0 0,-1 12-223 0 0,0 32 278 0 0,-1-31 180 0 0,1-1-1 0 0,0 1 1 0 0,1-1 0 0 0,1 1-1 0 0,0-1 1 0 0,0 1 0 0 0,1-1-1 0 0,1 0 1 0 0,0 1 0 0 0,1-1-1 0 0,0-1 1 0 0,1 1 0 0 0,2 3-2 0 0,-4-11 64 0 0,0-1 0 0 0,0 1 0 0 0,1-1 0 0 0,0 0 0 0 0,0 0 0 0 0,0 0 0 0 0,0-1 1 0 0,0 1-1 0 0,0-1 0 0 0,1 0 0 0 0,-1 0 0 0 0,1-1 0 0 0,0 1 0 0 0,-1-1 0 0 0,1 0 0 0 0,0 0 0 0 0,0 0 0 0 0,-1-1 1 0 0,1 0-1 0 0,0 0 0 0 0,0 0 0 0 0,0-1 0 0 0,0 1 0 0 0,-1-1 0 0 0,1 0 0 0 0,0-1 0 0 0,-1 1 0 0 0,1-1 0 0 0,-1 0 1 0 0,1 0-1 0 0,-1 0 0 0 0,0-1 0 0 0,0 1 0 0 0,0-1 0 0 0,0 0 0 0 0,1-1-64 0 0,22-20 320 0 0,-1-1 1 0 0,-1-1-1 0 0,-1-2 0 0 0,-1 0 0 0 0,-2-1 1 0 0,-1-1-1 0 0,4-11-320 0 0,9-28-343 0 0,-28 39-2240 0 0,-5 28 608 0 0,0 2-1229 0 0,-1 0 1529 0 0,0 0-3993 0 0,-1 1 1802 0 0,0 2-992 0 0</inkml:trace>
  <inkml:trace contextRef="#ctx0" brushRef="#br0" timeOffset="401.485">1069 368 1128 0 0,'0'0'1377'0'0,"0"0"356"0"0,0 0 377 0 0,0 0 148 0 0,0 0-148 0 0,0 0-339 0 0,0 0-355 0 0,0 0-305 0 0,0 0-226 0 0,0 0-148 0 0,34-19-100 0 0,107-61-64 0 0,-84 33 204 0 0,-50 35-555 0 0,-2 6-130 0 0,1 0 0 0 0,-1-1 0 0 0,-1 0 0 0 0,1 0 0 0 0,-1 0 0 0 0,-1-1 0 0 0,1 1 0 0 0,-1-1 0 0 0,0 0 0 0 0,-1 0 0 0 0,0 0 0 0 0,0 0 0 0 0,-1 0 0 0 0,0 0 0 0 0,0-1 0 0 0,-1 1 0 0 0,0 0-1 0 0,-1 0 1 0 0,-1-7-92 0 0,-1 10-22 0 0,-1 1 0 0 0,0 0 0 0 0,0 0 0 0 0,0 1 0 0 0,0-1 0 0 0,-1 1 0 0 0,1 0 0 0 0,-1 0-1 0 0,0 0 1 0 0,0 1 0 0 0,0 0 0 0 0,0 0 0 0 0,0 0 0 0 0,-1 0 0 0 0,1 1 0 0 0,-1 0 0 0 0,1 0 0 0 0,-1 0-1 0 0,1 1 1 0 0,-1 0 0 0 0,1 0 0 0 0,-1 0 0 0 0,1 1 0 0 0,-1 0 0 0 0,1 0 0 0 0,-1 0 0 0 0,1 1 0 0 0,-2 0 22 0 0,-6 3-4 0 0,1 1 0 0 0,-1 1 1 0 0,1 0-1 0 0,0 0 0 0 0,1 1 1 0 0,0 1-1 0 0,0 0 0 0 0,1 0 1 0 0,0 1-1 0 0,0 0 0 0 0,1 1 1 0 0,1 0-1 0 0,0 1 0 0 0,0 0 1 0 0,1 0-1 0 0,1 0 0 0 0,0 1 1 0 0,0 0-1 0 0,2 0 0 0 0,-3 8 4 0 0,4-12 33 0 0,1 0 0 0 0,0 1 0 0 0,0 0 0 0 0,1-1 0 0 0,0 1 0 0 0,1 0 0 0 0,0-1 0 0 0,0 1 0 0 0,1 0 0 0 0,1-1-1 0 0,-1 1 1 0 0,1-1 0 0 0,1 1 0 0 0,0-1 0 0 0,0 0 0 0 0,1 0 0 0 0,0 0 0 0 0,1-1 0 0 0,0 1 0 0 0,0-1 0 0 0,1 0 0 0 0,0 0 0 0 0,0-1 0 0 0,0 0 0 0 0,1 0-1 0 0,4 2-32 0 0,5 0 52 0 0,0-1 0 0 0,1-1 0 0 0,0-1-1 0 0,0 0 1 0 0,0-1 0 0 0,1-1 0 0 0,0-1 0 0 0,-1 0-1 0 0,1-1 1 0 0,1-1 0 0 0,-1-1 0 0 0,0-1-1 0 0,0 0 1 0 0,0-1 0 0 0,-1-1 0 0 0,15-4-52 0 0,21-9-1292 0 0,-19 2-2418 0 0,-21 9 546 0 0,5-3-7919 0 0</inkml:trace>
</inkml:ink>
</file>

<file path=ppt/ink/ink1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01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292 681 736 0 0,'0'0'1412'0'0,"0"0"-294"0"0,0 0 2 0 0,0 0 217 0 0,0 0 244 0 0,0 0 190 0 0,0 0-20 0 0,0 0-176 0 0,0 0-245 0 0,0 0-271 0 0,0 0-228 0 0,-11-8-178 0 0,-37-21-107 0 0,47 28-494 0 0,-1 0 0 0 0,1 0 1 0 0,0 1-1 0 0,-1-1 0 0 0,1 0 1 0 0,-1 1-1 0 0,1-1 0 0 0,-1 1 1 0 0,0-1-1 0 0,1 1 0 0 0,-1 0 1 0 0,1 0-1 0 0,-1 0 0 0 0,0 0 1 0 0,1 0-1 0 0,-1 0 0 0 0,1 0 1 0 0,-1 0-1 0 0,0 1 1 0 0,1-1-1 0 0,-1 0 0 0 0,1 1 1 0 0,-1 0-1 0 0,1-1 0 0 0,-1 1 1 0 0,1 0-1 0 0,0 0 0 0 0,-1 0 1 0 0,1 0-1 0 0,0 0 0 0 0,0 0 1 0 0,-1 0-1 0 0,1 0 0 0 0,0 0 1 0 0,0 0-1 0 0,0 1-52 0 0,-5 4 184 0 0,-12 9 27 0 0,1 1 0 0 0,1 1 0 0 0,0 1-1 0 0,2 0 1 0 0,0 1 0 0 0,0 0 0 0 0,2 1 0 0 0,1 0-1 0 0,0 1 1 0 0,2 1 0 0 0,0 0 0 0 0,1 0-211 0 0,6-11 21 0 0,1-1-1 0 0,0 0 1 0 0,0 1 0 0 0,1-1-1 0 0,1 1 1 0 0,0-1 0 0 0,0 0-1 0 0,1 1 1 0 0,0-1 0 0 0,1 0 0 0 0,0 0-1 0 0,0 0 1 0 0,1-1 0 0 0,1 1-1 0 0,-1-1 1 0 0,2 0 0 0 0,-1 0-1 0 0,1-1 1 0 0,1 0 0 0 0,-1 0 0 0 0,1 0-1 0 0,1 0 1 0 0,-1-1 0 0 0,1-1-1 0 0,0 1 1 0 0,1-1 0 0 0,0-1-1 0 0,0 0 1 0 0,9 5-21 0 0,-9-5-190 0 0,1 0-1 0 0,0-1 1 0 0,0 0 0 0 0,0-1 0 0 0,0 0-1 0 0,1 0 1 0 0,0-1 0 0 0,-1 0-1 0 0,1-1 1 0 0,0 0 0 0 0,0-1-1 0 0,-1 0 1 0 0,4-1 190 0 0,35-10-4554 0 0,-4-14-4313 0 0,-32 14 2744 0 0</inkml:trace>
  <inkml:trace contextRef="#ctx0" brushRef="#br0" timeOffset="349.365">673 784 960 0 0,'0'0'1179'0'0,"0"0"-271"0"0,0 0 23 0 0,0 0 323 0 0,0 0 327 0 0,0 0 196 0 0,0 0-169 0 0,-21 32-368 0 0,-64 103-366 0 0,59-67-103 0 0,28-57-627 0 0,-3-7-69 0 0,1 1 1 0 0,0 0-1 0 0,0-1 1 0 0,1 1-1 0 0,0-1 1 0 0,-1 1 0 0 0,1-1-1 0 0,1 1 1 0 0,-1-1-1 0 0,1 1 1 0 0,0-1-1 0 0,0 0 1 0 0,0 0-1 0 0,0 0 1 0 0,1 0-1 0 0,-1-1 1 0 0,1 1-1 0 0,0 0 1 0 0,0-1-1 0 0,1 0 1 0 0,-1 0 0 0 0,1 0-1 0 0,-1 0 1 0 0,1-1-1 0 0,0 1 1 0 0,0-1-1 0 0,0 0 1 0 0,0 0-1 0 0,1 0 1 0 0,-1-1-1 0 0,0 1 1 0 0,1-1-1 0 0,1 0-75 0 0,6-2 229 0 0,0 0 0 0 0,0-1-1 0 0,-1-1 1 0 0,1 0-1 0 0,-1 0 1 0 0,0-1-1 0 0,0 0 1 0 0,0-1 0 0 0,-1-1-1 0 0,1 1 1 0 0,-1-2-1 0 0,0 1 1 0 0,-1-1 0 0 0,0-1-1 0 0,0 0 1 0 0,0 0-1 0 0,-1-1 1 0 0,-1 0-1 0 0,1 0 1 0 0,-1-1 0 0 0,-1 1-1 0 0,0-2 1 0 0,0 1-1 0 0,-1-1 1 0 0,3-10-229 0 0,-3 11 27 0 0,0-1 0 0 0,-1 1-1 0 0,0-1 1 0 0,-1 0 0 0 0,0 0 0 0 0,-1 0 0 0 0,0 0 0 0 0,-1 0-1 0 0,0 0 1 0 0,-1-1 0 0 0,0 1 0 0 0,-1 0 0 0 0,0-3-27 0 0,0 8-182 0 0,0 0 0 0 0,0 1 0 0 0,-1-1 0 0 0,1 0 0 0 0,-1 1 0 0 0,0-1 0 0 0,-1 1 0 0 0,0 0-1 0 0,1-1 1 0 0,-2 1 0 0 0,1 1 0 0 0,0-1 0 0 0,-1 0 0 0 0,0 1 0 0 0,0 0 0 0 0,0 0 0 0 0,-1 0 0 0 0,0 0 0 0 0,1 1 0 0 0,-1 0 0 0 0,0 0 0 0 0,0 0 0 0 0,-1 0 0 0 0,1 1 0 0 0,-1 0 0 0 0,0 0 182 0 0,-30-5-3937 0 0,-1 7-3397 0 0,23 3 1555 0 0</inkml:trace>
  <inkml:trace contextRef="#ctx0" brushRef="#br0" timeOffset="1348.245">1113 714 4369 0 0,'0'0'1734'0'0,"0"0"-277"0"0,0 0-63 0 0,0 0 164 0 0,0 0 65 0 0,0 0-162 0 0,0 0-338 0 0,0 0-353 0 0,0 0-282 0 0,0 0-142 0 0,0 0-89 0 0,0 0-53 0 0,0 0-30 0 0,-12 28-32 0 0,-39 86-40 0 0,32-23 127 0 0,20-70-174 0 0,-1-17-37 0 0,-1 1-1 0 0,1-1 0 0 0,0 1 0 0 0,0 0 1 0 0,0-1-1 0 0,1 1 0 0 0,-1-1 1 0 0,1 0-1 0 0,0 1 0 0 0,1-1 0 0 0,-1 1 1 0 0,1-1-1 0 0,0 0 0 0 0,0 0 0 0 0,0 0 1 0 0,0 0-1 0 0,1 0 0 0 0,-1-1 0 0 0,1 1 1 0 0,0-1-1 0 0,0 0 0 0 0,1 1 1 0 0,-1-1-1 0 0,1-1 0 0 0,-1 1 0 0 0,1 0 1 0 0,0-1-1 0 0,0 0 0 0 0,0 0 0 0 0,0 0 1 0 0,0 0-1 0 0,1-1 0 0 0,-1 0 0 0 0,0 0 1 0 0,1 0-1 0 0,-1 0 0 0 0,1-1-17 0 0,68-8 1242 0 0,-55-1-1108 0 0,-1-1 0 0 0,0-1 1 0 0,-1 0-1 0 0,0-1 0 0 0,-1-1 1 0 0,0-1-1 0 0,-1 0 0 0 0,0 0 1 0 0,-1-2-1 0 0,-1 1 0 0 0,7-14-134 0 0,13-22 150 0 0,-32 50-168 0 0,0 1-72 0 0,0 0-122 0 0,-20 31-1017 0 0,15-21 1129 0 0,-1 0-1 0 0,1 0 0 0 0,1 0 0 0 0,0 1 0 0 0,1-1 1 0 0,0 1-1 0 0,0 0 0 0 0,1 0 0 0 0,0 0 0 0 0,1 0 1 0 0,1 0-1 0 0,0 12 101 0 0,2-19-16 0 0,1 1 1 0 0,0 0-1 0 0,1-1 0 0 0,-1 0 1 0 0,1 0-1 0 0,-1 0 1 0 0,1 0-1 0 0,1 0 0 0 0,-1-1 1 0 0,0 0-1 0 0,1 0 1 0 0,0 0-1 0 0,-1 0 0 0 0,1-1 1 0 0,0 0-1 0 0,0 0 1 0 0,1 0-1 0 0,-1 0 0 0 0,0-1 1 0 0,1 0-1 0 0,-1 0 1 0 0,0-1-1 0 0,1 1 0 0 0,-1-1 1 0 0,1 0-1 0 0,-1-1 1 0 0,1 1-1 0 0,-1-1 0 0 0,1 0 1 0 0,3-2 15 0 0,9-5 91 0 0,0 0-1 0 0,-1-1 1 0 0,0-1 0 0 0,-1 0-1 0 0,0-1 1 0 0,-1-1 0 0 0,-1-1 0 0 0,1 0-1 0 0,-2-1 1 0 0,0 0 0 0 0,0-1 0 0 0,-2 0-1 0 0,0-1 1 0 0,-1 0 0 0 0,0-2-91 0 0,0 5 12 0 0,-6 7 18 0 0,-1 1 0 0 0,0-1 0 0 0,0 1 0 0 0,0-1 0 0 0,0 0 0 0 0,-1 0 0 0 0,0 0 0 0 0,0-1 0 0 0,-1 1 0 0 0,0 0 0 0 0,0-1 0 0 0,-1 1 0 0 0,1 0 0 0 0,-1-1 0 0 0,-1-2-30 0 0,1-1 59 0 0,0-6 59 0 0,-1 0-1 0 0,2 0 0 0 0,0 0 1 0 0,2 0-1 0 0,-1 0 1 0 0,2 0-1 0 0,0 1 1 0 0,2-4-118 0 0,9-31 70 0 0,-2 0 0 0 0,-2 0 0 0 0,-3-1 0 0 0,-2 0 0 0 0,-2-1 0 0 0,-2 1 1 0 0,-3-27-71 0 0,1 77-8 0 0,1 0 1 0 0,-1 1 0 0 0,0-1-1 0 0,1 0 1 0 0,-1 0 0 0 0,1 0-1 0 0,-1 0 1 0 0,0 0 0 0 0,0 0-1 0 0,0 0 1 0 0,0 0 0 0 0,0 0-1 0 0,1 0 1 0 0,-2 0 0 0 0,1 0-1 0 0,0 1 1 0 0,0-1 0 0 0,0 0-1 0 0,0 0 1 0 0,-1 0 0 0 0,1 0-1 0 0,0 0 1 0 0,-1 0 0 0 0,1 0-1 0 0,0 0 1 0 0,-1 1 0 0 0,0-1-1 0 0,1 0 1 0 0,-1 0 0 0 0,1 1-1 0 0,-1-1 1 0 0,0 0 0 0 0,1 1-1 0 0,-1-1 1 0 0,0 0 0 0 0,0 1 0 0 0,0-1-1 0 0,1 1 1 0 0,-1 0 0 0 0,0-1-1 0 0,0 1 1 0 0,0 0 0 0 0,0-1-1 0 0,0 1 1 0 0,0 0 0 0 0,0 0-1 0 0,0 0 1 0 0,0 0 0 0 0,0 0-1 0 0,0 0 1 0 0,0 0 0 0 0,1 0-1 0 0,-1 0 1 0 0,0 0 0 0 0,0 0-1 0 0,0 1 1 0 0,0-1 0 0 0,0 0-1 0 0,0 1 1 0 0,0-1 0 0 0,0 1-1 0 0,1-1 1 0 0,-1 1 0 0 0,0-1-1 0 0,0 1 8 0 0,-16 24-5 0 0,1 0-1 0 0,1 1 1 0 0,2 1-1 0 0,0 0 1 0 0,2 1-1 0 0,1 0 1 0 0,1 1-1 0 0,2 0 1 0 0,1 0-1 0 0,1 0 0 0 0,1 1 1 0 0,2 0-1 0 0,1 19 6 0 0,1-10 38 0 0,2 0 0 0 0,1 0 0 0 0,3 0 0 0 0,1-1 0 0 0,1 0-1 0 0,3 0 1 0 0,0-1 0 0 0,14 25-38 0 0,14 37-313 0 0,-21-115-12215 0 0,-11 7 8428 0 0,-3 4 206 0 0</inkml:trace>
  <inkml:trace contextRef="#ctx0" brushRef="#br0" timeOffset="1908.487">2225 640 2665 0 0,'0'0'1433'0'0,"0"0"-63"0"0,0 0 109 0 0,0 0 137 0 0,0 0 50 0 0,0 0-86 0 0,0 0-221 0 0,0 0-247 0 0,0 0-211 0 0,0 0-185 0 0,0 0-145 0 0,0 0-73 0 0,-26 23-74 0 0,-79 71-74 0 0,61-37 71 0 0,41-47-362 0 0,-1 1-57 0 0,1-1 0 0 0,0 1 1 0 0,0 0-1 0 0,1 0 0 0 0,0 0 1 0 0,1 0-1 0 0,0 0 0 0 0,1 0 1 0 0,0 1-1 0 0,1-1 0 0 0,0 0 0 0 0,0 0 1 0 0,2 0-1 0 0,-1 0 0 0 0,1 0 1 0 0,1-1-1 0 0,0 1 0 0 0,1 1-2 0 0,0-8 35 0 0,-1 0-1 0 0,1 0 1 0 0,0-1 0 0 0,0 0-1 0 0,0 0 1 0 0,0 0 0 0 0,1 0-1 0 0,-1-1 1 0 0,1 0-1 0 0,0 0 1 0 0,-1-1 0 0 0,1 1-1 0 0,0-1 1 0 0,0-1-1 0 0,0 1 1 0 0,0-1 0 0 0,0 0-1 0 0,0 0 1 0 0,0 0 0 0 0,0-1-1 0 0,0 0 1 0 0,2-1-35 0 0,3-1 164 0 0,0-1 0 0 0,0 0 0 0 0,0-1 1 0 0,-1 0-1 0 0,0-1 0 0 0,0 0 0 0 0,-1 0 1 0 0,0-1-1 0 0,0 0 0 0 0,0 0 0 0 0,-1-1 1 0 0,0-1-1 0 0,5-6-164 0 0,22-26 153 0 0,-2-2 0 0 0,-2-1-1 0 0,-1-1 1 0 0,-3-2 0 0 0,-2-1 0 0 0,-1-1 0 0 0,-3-1 0 0 0,8-32-153 0 0,-21 61-134 0 0,-1 0 0 0 0,0-1 0 0 0,-2 1 0 0 0,-1-1 0 0 0,0 0 0 0 0,-2 0 1 0 0,0 0-1 0 0,-2-1 0 0 0,0 1 0 0 0,-1 0 0 0 0,-2 0 0 0 0,0 0 0 0 0,-1 0 0 0 0,-2 0 0 0 0,0 1 0 0 0,-1 0 1 0 0,-1 0-1 0 0,-1 0 0 0 0,-1 1 0 0 0,-7-10 134 0 0,13 25 7 0 0,0 0 0 0 0,0 0 0 0 0,-1 0 1 0 0,0 1-1 0 0,0-1 0 0 0,0 1 0 0 0,0 0 0 0 0,-1 1 0 0 0,1-1 1 0 0,-1 1-1 0 0,0 0 0 0 0,0 1 0 0 0,0-1 0 0 0,0 1 1 0 0,-1 0-1 0 0,1 1 0 0 0,0 0 0 0 0,-1 0 0 0 0,1 0 0 0 0,-1 1 1 0 0,0 0-1 0 0,1 0 0 0 0,-1 0 0 0 0,1 1 0 0 0,-1 0 0 0 0,1 0 1 0 0,0 1-1 0 0,-1 0 0 0 0,1 0 0 0 0,0 0 0 0 0,0 1 1 0 0,0 0-1 0 0,0 0 0 0 0,-2 3-7 0 0,-5 4 38 0 0,1 1 0 0 0,1 0 0 0 0,0 0 0 0 0,1 2 0 0 0,0-1 0 0 0,0 1 0 0 0,2 1 0 0 0,-1 0 0 0 0,2 0 0 0 0,0 0 0 0 0,1 1 0 0 0,0 0 0 0 0,1 0 0 0 0,1 1 0 0 0,0 1-38 0 0,-4 21 113 0 0,3 0-1 0 0,1 0 1 0 0,2 1 0 0 0,1-1-1 0 0,4 30-112 0 0,0-40 100 0 0,0 0 0 0 0,2 0-1 0 0,2-1 1 0 0,0 0-1 0 0,1 0 1 0 0,2 0 0 0 0,1-1-1 0 0,1-1 1 0 0,1 0-1 0 0,1 0 1 0 0,2-2-1 0 0,0 0 1 0 0,1 0 0 0 0,1-2-1 0 0,1 0 1 0 0,1-1-1 0 0,1-1 1 0 0,8 4-100 0 0,-12-8 64 0 0,0-1 1 0 0,1-2-1 0 0,1 1 0 0 0,0-2 1 0 0,1-1-1 0 0,0 0 1 0 0,17 5-65 0 0,24-2-351 0 0,-19-11-3471 0 0,-27-8-6226 0 0,-13 5 945 0 0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28.0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1 260 0 0 0,'0'0'729'0'0,"0"0"797"0"0,0 0 283 0 0,0 0-5 0 0,0 0-104 0 0,0 0-111 0 0,0 0-120 0 0,0 0-104 0 0,0 0-128 0 0,31-2-165 0 0,98-6-149 0 0,-58-11 487 0 0,-63 15-1199 0 0,0 0 0 0 0,0-1 0 0 0,-1 1 0 0 0,1-1 1 0 0,-1-1-1 0 0,-1 1 0 0 0,1-1 0 0 0,-1-1 0 0 0,0 1 0 0 0,0-1 1 0 0,-1 0-1 0 0,0 0 0 0 0,4-8-211 0 0,-7 11 75 0 0,0-1 1 0 0,0 0 0 0 0,-1 1-1 0 0,0-1 1 0 0,1 0 0 0 0,-2 0-1 0 0,1 0 1 0 0,0 0 0 0 0,-1 0-1 0 0,0 0 1 0 0,0 0 0 0 0,-1 0-1 0 0,1 0 1 0 0,-1 0 0 0 0,0 0-1 0 0,-1-2-75 0 0,0 3-1 0 0,0 0 0 0 0,0 1 1 0 0,0-1-1 0 0,0 1 0 0 0,0 0 0 0 0,-1 0 0 0 0,1 0 0 0 0,-1 0 0 0 0,0 0 0 0 0,0 0 0 0 0,0 1 0 0 0,0 0 0 0 0,-1-1 0 0 0,1 1 0 0 0,-1 0 0 0 0,1 1 0 0 0,-1-1 0 0 0,0 0 0 0 0,1 1 0 0 0,-1 0 0 0 0,0 0 0 0 0,0 0 0 0 0,0 1 0 0 0,0-1 0 0 0,0 1 0 0 0,0 0 1 0 0,-1 0 0 0 0,-4 0-33 0 0,0-1 1 0 0,1 2-1 0 0,-1-1 1 0 0,1 1-1 0 0,-1 1 1 0 0,1 0 0 0 0,-1 0-1 0 0,1 0 1 0 0,0 1-1 0 0,0 0 1 0 0,0 1 0 0 0,-3 1 32 0 0,4 0-8 0 0,0-1 0 0 0,0 1 0 0 0,0 1-1 0 0,1-1 1 0 0,0 1 0 0 0,0 0 0 0 0,0 1 0 0 0,1 0 0 0 0,0-1 0 0 0,0 2 0 0 0,0-1 0 0 0,1 0 0 0 0,1 1 0 0 0,-1 0 0 0 0,1 0 0 0 0,0 0 0 0 0,1 0 0 0 0,0 1 0 0 0,0-1 0 0 0,1 0 0 0 0,0 1 0 0 0,0-1 0 0 0,1 1 0 0 0,0 0 0 0 0,1-1 0 0 0,0 1-1 0 0,0-1 1 0 0,1 1 0 0 0,0-1 0 0 0,0 0 0 0 0,1 0 0 0 0,0 0 0 0 0,2 4 8 0 0,7 5-43 0 0,1-1-1 0 0,1 0 1 0 0,0-1-1 0 0,1 0 1 0 0,1-1-1 0 0,0-1 1 0 0,0 0-1 0 0,2-1 1 0 0,-1-1 0 0 0,2-1-1 0 0,-1 0 1 0 0,1-2-1 0 0,1 0 1 0 0,-1-1-1 0 0,4 0 44 0 0,80 24-1149 0 0,-33-22-6522 0 0,-53-9-1381 0 0</inkml:trace>
</inkml:ink>
</file>

<file path=ppt/ink/ink1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20.0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1 3073 0 0,'0'0'1324'0'0,"0"0"178"0"0,0 0 475 0 0,0 0 365 0 0,0 0 4 0 0,0 0-346 0 0,0 0-498 0 0,0 0-352 0 0,0 0-185 0 0,0 0-105 0 0,0 0-103 0 0,0 0-96 0 0,0 0-106 0 0,-7 16-116 0 0,-22 49-69 0 0,-31 4 719 0 0,59-68-1097 0 0,1 0 0 0 0,-1 0 1 0 0,0-1-1 0 0,1 1 1 0 0,-1 0-1 0 0,0 0 1 0 0,1 0-1 0 0,-1 0 1 0 0,1 0-1 0 0,-1 0 1 0 0,1 0-1 0 0,0 0 0 0 0,-1 0 1 0 0,1 1-1 0 0,0-1 1 0 0,0 0-1 0 0,0 0 1 0 0,0 0-1 0 0,0 0 1 0 0,0 0-1 0 0,0 0 1 0 0,0 1-1 0 0,0-1 0 0 0,0 0 1 0 0,1 0-1 0 0,-1 0 1 0 0,1 0-1 0 0,-1 0 1 0 0,0 0-1 0 0,1 0 1 0 0,0 0-1 0 0,-1 0 1 0 0,1 0-1 0 0,0 0 1 0 0,-1 0-1 0 0,1-1 0 0 0,0 1 1 0 0,0 0-1 0 0,0 0 1 0 0,-1-1-1 0 0,1 1 1 0 0,0 0-1 0 0,1-1 8 0 0,53 16-128 0 0,-28-10 167 0 0,-20-5-26 0 0,-1 0-1 0 0,0 1 1 0 0,0 0-1 0 0,0 0 1 0 0,0 1-1 0 0,0-1 1 0 0,0 1-1 0 0,0 1 1 0 0,-1-1 0 0 0,0 1-1 0 0,0 0 1 0 0,0 0-1 0 0,0 0 1 0 0,0 1-1 0 0,-1 0 1 0 0,0 0-1 0 0,0 0 1 0 0,0 0-1 0 0,-1 0 1 0 0,0 1 0 0 0,0 0-1 0 0,0 0 1 0 0,-1 0-1 0 0,1 0 1 0 0,-1 0-1 0 0,-1 0 1 0 0,1 0-1 0 0,-1 1 1 0 0,0-1-1 0 0,-1 0 1 0 0,0 1 0 0 0,0 4-13 0 0,-3-5 14 0 0,0 0 1 0 0,0 0 0 0 0,-1 0 0 0 0,0-1 0 0 0,0 1-1 0 0,0-1 1 0 0,-1 0 0 0 0,1 0 0 0 0,-1-1-1 0 0,0 1 1 0 0,-1-1 0 0 0,1 0 0 0 0,-1-1 0 0 0,0 1-1 0 0,0-1 1 0 0,0 0 0 0 0,0-1 0 0 0,-1 1 0 0 0,1-1-1 0 0,-1 0 1 0 0,1-1 0 0 0,-2 0-15 0 0,-56 5-2183 0 0,43-9-1885 0 0,3-3-4115 0 0,13 3-608 0 0</inkml:trace>
</inkml:ink>
</file>

<file path=ppt/ink/ink1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18.5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338 52 5001 0 0,'0'0'1888'0'0,"0"0"-87"0"0,0 0 55 0 0,0 0 213 0 0,0 0 60 0 0,0 0-211 0 0,0 0-459 0 0,0 0-471 0 0,0 0-341 0 0,0 0-232 0 0,0 0-112 0 0,0 0-21 0 0,0 0 31 0 0,-1 15 16 0 0,-12 122 696 0 0,9 495 969 0 0,3-397-2211 0 0,1-234 3 0 0,2-35-4018 0 0,-2 33 4127 0 0,0-44-6065 0 0,-2 14-2715 0 0,0 20 4291 0 0</inkml:trace>
  <inkml:trace contextRef="#ctx0" brushRef="#br0" timeOffset="252.792">1 597 8810 0 0,'0'0'1201'0'0,"0"0"-206"0"0,0 0 190 0 0,0 0 386 0 0,0 0 196 0 0,0 0-154 0 0,0 0-295 0 0,0 0-278 0 0,33 1-193 0 0,105 0-119 0 0,-27-15 430 0 0,116-55 386 0 0,-183 54-1794 0 0,-1-1 1 0 0,-2-3-1 0 0,1-1 0 0 0,29-21 250 0 0,-18-11-3758 0 0,-41 31-219 0 0,-2-1-3286 0 0,-5 11-517 0 0</inkml:trace>
  <inkml:trace contextRef="#ctx0" brushRef="#br0" timeOffset="701.444">897 0 5889 0 0,'0'0'1231'0'0,"0"0"-21"0"0,0 0 233 0 0,0 0 309 0 0,0 0 121 0 0,0 0-214 0 0,0 0-328 0 0,0 0-278 0 0,-1 39-175 0 0,-7 121-129 0 0,-17 241 2065 0 0,24-377-2746 0 0,-1-2-27 0 0,1 0 0 0 0,1 0 0 0 0,0 0 0 0 0,2 1 0 0 0,1-1 0 0 0,0-1 0 0 0,2 1 0 0 0,0 0 0 0 0,2-1 0 0 0,0 0 0 0 0,9 16-41 0 0,-14-34 26 0 0,-1 0 1 0 0,1-1-1 0 0,-1 1 1 0 0,1-1-1 0 0,0 0 1 0 0,0 1-1 0 0,0-1 0 0 0,1 0 1 0 0,-1 0-1 0 0,0 0 1 0 0,1-1-1 0 0,-1 1 1 0 0,1 0-1 0 0,0-1 1 0 0,-1 0-1 0 0,1 0 1 0 0,0 0-1 0 0,0 0 0 0 0,0 0 1 0 0,0 0-1 0 0,0-1 1 0 0,0 1-1 0 0,0-1 1 0 0,0 0-1 0 0,0 0 1 0 0,0 0-1 0 0,0 0 1 0 0,0-1-1 0 0,0 1 0 0 0,0-1 1 0 0,0 0-1 0 0,0 0 1 0 0,0 0-27 0 0,90-55 1168 0 0,-65 35-1206 0 0,-6 5 92 0 0,129-70 97 0 0,-148 87-152 0 0,0-1 1 0 0,0 0-1 0 0,0 0 0 0 0,0 1 0 0 0,0 0 0 0 0,0-1 0 0 0,-1 1 0 0 0,1 1 1 0 0,0-1-1 0 0,0 0 0 0 0,-1 0 0 0 0,1 1 0 0 0,-1 0 0 0 0,1-1 1 0 0,-1 1-1 0 0,1 0 0 0 0,-1 0 0 0 0,0 0 0 0 0,0 1 0 0 0,0-1 0 0 0,-1 0 1 0 0,1 1-1 0 0,0-1 0 0 0,-1 1 0 0 0,1 0 0 0 0,-1-1 0 0 0,0 1 1 0 0,0 0-1 0 0,0 0 0 0 0,0 0 0 0 0,-1 0 0 0 0,1 0 0 0 0,-1 0 0 0 0,0 0 1 0 0,0 0-1 0 0,0 0 0 0 0,0 0 0 0 0,0 0 0 0 0,-1 0 0 0 0,1 0 1 0 0,-1 0-1 0 0,0 1 1 0 0,2 7 13 0 0,16 92 73 0 0,-16-98-294 0 0,10 21 500 0 0,9-20-4549 0 0,-8-20-1312 0 0,-6 6-936 0 0,-3 4-1921 0 0</inkml:trace>
  <inkml:trace contextRef="#ctx0" brushRef="#br0" timeOffset="952.555">1693 693 7914 0 0,'0'0'1164'0'0,"0"0"-108"0"0,0 0 147 0 0,0 0 181 0 0,0 0-57 0 0,0 0-332 0 0,0 0-461 0 0,0 0-320 0 0,0 0-171 0 0,0 0-72 0 0,0 0-59 0 0,0 0-103 0 0,0 0-78 0 0,-6 27-193 0 0,-15 84-303 0 0,22-85-5083 0 0,1-38-1064 0 0,-2 11 5642 0 0</inkml:trace>
  <inkml:trace contextRef="#ctx0" brushRef="#br0" timeOffset="1213.082">1531 324 3153 0 0,'0'0'1328'0'0,"0"0"-680"0"0,0 0-544 0 0,0 0-208 0 0,0 0-104 0 0,0 0-48 0 0,0 0 48 0 0,0 0 24 0 0,0 0-104 0 0,0 0-232 0 0,0 0-560 0 0,0 0-841 0 0,0 0 1457 0 0</inkml:trace>
  <inkml:trace contextRef="#ctx0" brushRef="#br0" timeOffset="1913.826">1534 361 112 0 0,'0'0'1962'0'0,"0"0"-309"0"0,0 0-3 0 0,0 0 215 0 0,0 0 79 0 0,0 0-181 0 0,0 0-384 0 0,0 0-420 0 0,0 0-306 0 0,0 0-157 0 0,0 0-91 0 0,0 0-69 0 0,11-3 228 0 0,-26 9-2237 0 0,12-2-7497 0 0,3-3 4272 0 0</inkml:trace>
</inkml:ink>
</file>

<file path=ppt/ink/ink1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24.4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151 626 7378 0 0,'0'0'629'0'0,"0"0"-166"0"0,0 0-130 0 0,0 0 75 0 0,0 0 164 0 0,0 0 74 0 0,0 0-57 0 0,0 0-93 0 0,0 0-101 0 0,0 0-112 0 0,-21 33-75 0 0,-67 105-61 0 0,54-49 85 0 0,33-85-151 0 0,-1 1 0 0 0,1-1 0 0 0,0 1 0 0 0,0 0 0 0 0,0-1 0 0 0,1 1 0 0 0,0 0 0 0 0,0-1 0 0 0,0 1 0 0 0,0 0 0 0 0,1 0 0 0 0,-1-1 0 0 0,1 1 0 0 0,0 0 0 0 0,1-1 0 0 0,-1 1 0 0 0,1-1 0 0 0,0 0 0 0 0,0 0 0 0 0,1 1 0 0 0,-1-1 0 0 0,1 0 0 0 0,0-1 0 0 0,0 1 0 0 0,0 0 0 0 0,0-1 0 0 0,1 0 0 0 0,-1 0 0 0 0,1 0 0 0 0,0 0 0 0 0,0 0-1 0 0,0-1 1 0 0,0 0 0 0 0,0 0 0 0 0,1 0 0 0 0,-1 0 0 0 0,0-1 0 0 0,1 1 0 0 0,0-1 0 0 0,-1 0 0 0 0,1-1-81 0 0,7-2 220 0 0,-1-1-1 0 0,0 0 1 0 0,0-1-1 0 0,-1-1 0 0 0,1 0 1 0 0,-1 0-1 0 0,0-1 1 0 0,0 0-1 0 0,-1 0 1 0 0,1-1-1 0 0,-2-1 0 0 0,1 1 1 0 0,-1-1-1 0 0,0-1 1 0 0,2-3-220 0 0,12-9 301 0 0,10-9-256 0 0,-2-1 1 0 0,-1-2-1 0 0,-1-1 0 0 0,-2-1 1 0 0,-1-1-1 0 0,-2-2 0 0 0,-2 0 0 0 0,-1-1 1 0 0,-2-1-1 0 0,-2-1 0 0 0,-2 0 0 0 0,-1-1 1 0 0,-3 0-1 0 0,-1-1 0 0 0,-2 0 0 0 0,-1-13-45 0 0,-5 45-64 0 0,0 1 0 0 0,-1-1-1 0 0,0 0 1 0 0,0 1 0 0 0,-2-1-1 0 0,1 1 1 0 0,-1-1-1 0 0,-1 1 1 0 0,0-1 0 0 0,0 1-1 0 0,-1 0 1 0 0,0 1 0 0 0,-1-1-1 0 0,0 1 1 0 0,-1 0-1 0 0,0 0 1 0 0,0 0 0 0 0,-1 1-1 0 0,0 0 1 0 0,0 0 0 0 0,-1 1-1 0 0,0 0 1 0 0,0 0-1 0 0,-1 0 1 0 0,0 2 0 0 0,-3-3 64 0 0,7 6-36 0 0,1 1 0 0 0,0 0 1 0 0,-1-1-1 0 0,1 2 1 0 0,-1-1-1 0 0,0 0 0 0 0,1 1 1 0 0,-1 0-1 0 0,1 0 1 0 0,-1 0-1 0 0,1 1 0 0 0,-1 0 1 0 0,0 0-1 0 0,1 0 0 0 0,0 0 1 0 0,-1 0-1 0 0,1 1 1 0 0,0 0-1 0 0,0 0 0 0 0,0 0 1 0 0,0 1-1 0 0,0-1 1 0 0,0 1-1 0 0,1 0 0 0 0,-1 0 1 0 0,1 0-1 0 0,0 0 1 0 0,0 1-1 0 0,0-1 0 0 0,0 1 1 0 0,0 0-1 0 0,1 1 36 0 0,-7 8 89 0 0,2 1-1 0 0,0 0 0 0 0,1 1 1 0 0,0-1-1 0 0,1 1 1 0 0,1 0-1 0 0,0 1 1 0 0,-1 12-89 0 0,1 0 88 0 0,1-1 1 0 0,1 1 0 0 0,2 0-1 0 0,1 0 1 0 0,1-1 0 0 0,1 1-1 0 0,1 0 1 0 0,2-1 0 0 0,0 0-1 0 0,2 0 1 0 0,1-1 0 0 0,2 0-1 0 0,0-1 1 0 0,1 0 0 0 0,2-1 0 0 0,0 0-1 0 0,2-1 1 0 0,1-1 0 0 0,0 0-1 0 0,2-1 1 0 0,0-1 0 0 0,11 8-89 0 0,36 10-1703 0 0,-36-29-6259 0 0,-23-9-2619 0 0</inkml:trace>
</inkml:ink>
</file>

<file path=ppt/ink/ink1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24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 93 8634 0 0,'0'0'1568'0'0,"0"0"-290"0"0,0 0-190 0 0,0 0 19 0 0,0 0-19 0 0,0 0-176 0 0,0 0-262 0 0,0 0-229 0 0,-15 35-150 0 0,-45 110-87 0 0,42-68-57 0 0,19-61-97 0 0,-2-8 12 0 0,0 1-1 0 0,0 0 0 0 0,1 0 0 0 0,0-1 0 0 0,1 1 1 0 0,0 0-1 0 0,0 0 0 0 0,1-1 0 0 0,0 1 1 0 0,0-1-1 0 0,1 0 0 0 0,0 1 0 0 0,1-1 0 0 0,0 0 1 0 0,0-1-1 0 0,1 1 0 0 0,0-1 0 0 0,0 0 0 0 0,0 0 1 0 0,1 0-1 0 0,5 4-41 0 0,-5-9 134 0 0,0 1-1 0 0,-1-1 1 0 0,1 0 0 0 0,0-1-1 0 0,0 0 1 0 0,0 0 0 0 0,0 0-1 0 0,0 0 1 0 0,0-1 0 0 0,1 0-1 0 0,-1-1 1 0 0,0 1 0 0 0,0-1-1 0 0,0 0 1 0 0,0 0 0 0 0,0-1-1 0 0,0 0 1 0 0,-1 0 0 0 0,1-1-1 0 0,-1 1 1 0 0,1-1 0 0 0,-1 0-1 0 0,0 0 1 0 0,0-1 0 0 0,0 0-1 0 0,4-3-133 0 0,-1 0 26 0 0,1-1-1 0 0,-1 1 0 0 0,0-1 1 0 0,0-1-1 0 0,-1 0 1 0 0,0 0-1 0 0,-1 0 0 0 0,0-1 1 0 0,-1 0-1 0 0,0 0 1 0 0,0 0-1 0 0,-1 0 0 0 0,0-1 1 0 0,-1 0-1 0 0,0 0 0 0 0,-1 0 1 0 0,0 0-1 0 0,-1 0 1 0 0,0-1-1 0 0,0 1 0 0 0,-2 0 1 0 0,1-1-1 0 0,-1 1 0 0 0,-1 0 1 0 0,0 0-1 0 0,-1 0 1 0 0,0 0-1 0 0,0 0 0 0 0,-1 1 1 0 0,-4-7-26 0 0,4 10-246 0 0,-2-1 1 0 0,1 1-1 0 0,-1 0 1 0 0,0 0-1 0 0,0 1 1 0 0,-1-1-1 0 0,1 2 1 0 0,-1-1-1 0 0,-1 1 1 0 0,1 0 0 0 0,-1 0-1 0 0,0 1 1 0 0,0 0-1 0 0,0 0 1 0 0,-1 1-1 0 0,0 0 1 0 0,-2 0 245 0 0,-43-1-5134 0 0,1 20-4339 0 0,41-8 5792 0 0</inkml:trace>
  <inkml:trace contextRef="#ctx0" brushRef="#br0" timeOffset="615.96">543 96 0 0 0,'0'0'1508'0'0,"0"0"147"0"0,0 0 196 0 0,0 0 154 0 0,0 0-6 0 0,0 0-212 0 0,0 0-304 0 0,0 0-304 0 0,0 0-266 0 0,0 0-155 0 0,0 0-102 0 0,0 0-54 0 0,0 0-26 0 0,-7 12-74 0 0,-40 94 552 0 0,44-96-962 0 0,-3 5-23 0 0,1 0 1 0 0,0 0 0 0 0,1 1-1 0 0,1-1 1 0 0,1 1 0 0 0,0 0-1 0 0,1 0 1 0 0,1 0 0 0 0,1 14-70 0 0,1-26 36 0 0,0 0 0 0 0,0-1 1 0 0,0 0-1 0 0,1 0 1 0 0,0 1-1 0 0,-1-1 0 0 0,1-1 1 0 0,0 1-1 0 0,0 0 0 0 0,1-1 1 0 0,-1 0-1 0 0,1 1 0 0 0,-1-1 1 0 0,1-1-1 0 0,-1 1 0 0 0,1 0 1 0 0,0-1-1 0 0,0 0 0 0 0,0 0 1 0 0,0 0-1 0 0,0 0 1 0 0,0-1-1 0 0,0 0 0 0 0,0 0 1 0 0,0 0-1 0 0,0 0 0 0 0,0 0 1 0 0,0-1-1 0 0,0 0 0 0 0,0 1 1 0 0,3-2-37 0 0,14-7 120 0 0,0 0 0 0 0,0-1 0 0 0,-1-1 1 0 0,-1-1-1 0 0,0-1 0 0 0,0-1 0 0 0,14-14-120 0 0,92-106-142 0 0,-120 184-1031 0 0,-13 78 1081 0 0,10-123 136 0 0,0 0 0 0 0,0 0 0 0 0,0-1 0 0 0,0 1 0 0 0,1-1 0 0 0,0 1-1 0 0,0-1 1 0 0,0 0 0 0 0,0 0 0 0 0,1 0 0 0 0,-1-1 0 0 0,1 1 0 0 0,0-1 0 0 0,0 0-1 0 0,0 0 1 0 0,1 0 0 0 0,-1-1 0 0 0,1 1 0 0 0,-1-1 0 0 0,1 0 0 0 0,0 0 0 0 0,0-1-1 0 0,0 0 1 0 0,0 0 0 0 0,0 0 0 0 0,0 0 0 0 0,0-1 0 0 0,1 1 0 0 0,-1-1 0 0 0,0-1 0 0 0,0 1-1 0 0,0-1 1 0 0,0 0 0 0 0,0 0 0 0 0,0 0 0 0 0,0-1 0 0 0,0 0 0 0 0,0 0 0 0 0,-1 0-1 0 0,1 0 1 0 0,0-2-44 0 0,18-9 256 0 0,-2-2-1 0 0,0-1 1 0 0,0-1-1 0 0,-2 0 1 0 0,0-2-1 0 0,-1 0 0 0 0,-1-1 1 0 0,-1 0-1 0 0,0-2 1 0 0,-2 0-1 0 0,1-2-255 0 0,36-52-52 0 0,-7 13-5901 0 0,-43 62 5496 0 0,3-4-2277 0 0,0 3-3896 0 0,-4 2-1961 0 0</inkml:trace>
  <inkml:trace contextRef="#ctx0" brushRef="#br0" timeOffset="1085.065">1437 435 5705 0 0,'0'0'2271'0'0,"0"0"-221"0"0,0 0-44 0 0,0 0-118 0 0,0 0-291 0 0,0 0-386 0 0,0 0-307 0 0,0 0-181 0 0,0 0-101 0 0,0 0-39 0 0,0 0-59 0 0,0 0-52 0 0,14-18-57 0 0,68-86 199 0 0,-2 5 30 0 0,-69 83-654 0 0,25-16-1543 0 0,-32 62-46 0 0,-4-16 1496 0 0,-2-7 62 0 0,1 0 0 0 0,1 0 0 0 0,-1 0 0 0 0,1 1 0 0 0,1-1 0 0 0,-1 0 0 0 0,1 0 0 0 0,1 1 0 0 0,-1-1 0 0 0,1 0 0 0 0,0 0 0 0 0,1-1 0 0 0,-1 1 0 0 0,1 0 0 0 0,1-1 0 0 0,-1 0 0 0 0,1 1 0 0 0,0-2 0 0 0,1 1 0 0 0,-1 0 0 0 0,1-1 0 0 0,0 0 0 0 0,1 0 0 0 0,0 0 41 0 0,7 2 183 0 0,0-2 0 0 0,1 1 0 0 0,-1-2-1 0 0,1 0 1 0 0,0-1 0 0 0,1 0 0 0 0,-1-1 0 0 0,0 0 0 0 0,1-1 0 0 0,-1-1 0 0 0,1-1 0 0 0,-1 0 0 0 0,6-1-183 0 0,-2-1 359 0 0,0 0 1 0 0,0-1 0 0 0,0-1 0 0 0,-1-1-1 0 0,0-1 1 0 0,0 0 0 0 0,0-1 0 0 0,-1-1-1 0 0,0 0 1 0 0,-1-1 0 0 0,0-1 0 0 0,7-6-360 0 0,-11 6 58 0 0,-1-1 0 0 0,0 1 0 0 0,0-2 0 0 0,-1 1 0 0 0,-1-1 1 0 0,0-1-1 0 0,0 1 0 0 0,-2-1 0 0 0,0-1 0 0 0,0 1 0 0 0,-2-1 1 0 0,1 0-1 0 0,-2 0 0 0 0,0 0 0 0 0,-1 0 0 0 0,0-1 0 0 0,-2 1 0 0 0,0-12-58 0 0,-9 5-3336 0 0,-5 17-7124 0 0,10 2-1417 0 0</inkml:trace>
</inkml:ink>
</file>

<file path=ppt/ink/ink1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36.9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24 9402 0 0,'0'0'2965'0'0,"0"0"-522"0"0,0 0-351 0 0,0 0-93 0 0,0 0-118 0 0,0 0-304 0 0,0 0-383 0 0,0 0-322 0 0,0 0-262 0 0,0 0-210 0 0,0 0-163 0 0,0 0-126 0 0,0 0-90 0 0,-4-5-66 0 0,-14-14-86 0 0,9 42-5239 0 0,9-22 4081 0 0,0 6-6002 0 0,4-3-4387 0 0</inkml:trace>
</inkml:ink>
</file>

<file path=ppt/ink/ink1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35.8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1 1296 0 0,'0'0'1989'0'0,"0"0"-728"0"0,0 0-307 0 0,0 0 69 0 0,0 0 169 0 0,0 0 90 0 0,0 0-82 0 0,0 0-236 0 0,0 0-241 0 0,0 0-178 0 0,0 0-94 0 0,-2 9-53 0 0,-12 180 2637 0 0,3 40-1544 0 0,11-225-1431 0 0,1 1 1 0 0,-1 0-1 0 0,1 0 1 0 0,0-1-1 0 0,0 1 1 0 0,1-1-1 0 0,-1 1 1 0 0,1-1-1 0 0,0 0 1 0 0,0 1-1 0 0,1-1 1 0 0,-1 0-1 0 0,1 0 1 0 0,0-1-1 0 0,0 1 1 0 0,0-1-1 0 0,1 1 1 0 0,-1-1-1 0 0,1 0 1 0 0,-1 0-1 0 0,1 0 1 0 0,0-1-1 0 0,0 0 1 0 0,1 1-1 0 0,-1-1 1 0 0,0-1-1 0 0,1 1 1 0 0,-1 0-1 0 0,1-1 1 0 0,-1 0-1 0 0,1 0 1 0 0,0-1-1 0 0,0 1 1 0 0,-1-1-1 0 0,1 0 1 0 0,0 0-1 0 0,-1-1 1 0 0,1 1-1 0 0,0-1 0 0 0,-1 0 1 0 0,1-1-1 0 0,0 1 1 0 0,-1-1-1 0 0,0 1 1 0 0,1-1-1 0 0,-1-1 1 0 0,0 1-1 0 0,0 0 1 0 0,0-1-1 0 0,1-1-60 0 0,22-22 188 0 0,-1 0 1 0 0,-1-2-1 0 0,-2 0 0 0 0,-1-2 0 0 0,-1-1 0 0 0,-1 0 0 0 0,7-20-188 0 0,43-110 249 0 0,-70 160-229 0 0,0 1-25 0 0,0 0-27 0 0,0 0-22 0 0,0 0-19 0 0,0 0-38 0 0,0 0 17 0 0,0 0-1 0 0,0 0-14 0 0,0 13-37 0 0,-8 217 450 0 0,9-223-292 0 0,0-1 0 0 0,1 0 0 0 0,0 0 0 0 0,0 0 0 0 0,0 0 0 0 0,1 0 0 0 0,0 0 0 0 0,0-1 0 0 0,0 0 0 0 0,1 1-1 0 0,-1-1 1 0 0,2 0 0 0 0,-1 0 0 0 0,0-1 0 0 0,1 0 0 0 0,0 1 0 0 0,0-1 0 0 0,0-1 0 0 0,0 1 0 0 0,1-1 0 0 0,-1 0 0 0 0,1 0 0 0 0,0-1-1 0 0,0 0 1 0 0,0 0 0 0 0,0 0 0 0 0,0 0 0 0 0,1-1 0 0 0,-1 0 0 0 0,0-1 0 0 0,1 1 0 0 0,5-1-12 0 0,-4 0 51 0 0,0 0 0 0 0,0 0 0 0 0,0 0-1 0 0,0-1 1 0 0,0 0 0 0 0,-1-1 0 0 0,1 0 0 0 0,0 0 0 0 0,-1-1 0 0 0,1 1 0 0 0,-1-2 0 0 0,0 1 0 0 0,0-1 0 0 0,0 0 0 0 0,0 0 0 0 0,-1-1-51 0 0,23-21 137 0 0,-1 0 1 0 0,-2-2 0 0 0,0-1 0 0 0,-2-1-1 0 0,-2-1 1 0 0,0-1 0 0 0,1-7-138 0 0,24-33-2 0 0,-44 66-11 0 0,1 0-1 0 0,0-1 0 0 0,0 1 0 0 0,1 1 1 0 0,-1-1-1 0 0,1 1 0 0 0,0 0 0 0 0,1 0 1 0 0,-1 0-1 0 0,1 0 0 0 0,0 1 0 0 0,0 0 1 0 0,1 1-1 0 0,-1-1 0 0 0,1 1 0 0 0,0 1 1 0 0,-1-1-1 0 0,1 1 0 0 0,0 0 0 0 0,1 0 1 0 0,-1 1-1 0 0,5 0 14 0 0,-4 4-11 0 0,0 1 0 0 0,0 0-1 0 0,0 0 1 0 0,0 1 0 0 0,-1 0 0 0 0,1 0 0 0 0,-1 1 0 0 0,0 0 0 0 0,-1 0-1 0 0,0 0 1 0 0,0 1 0 0 0,0 0 0 0 0,-1 0 0 0 0,0 1 0 0 0,0 0 0 0 0,-1-1 0 0 0,0 2-1 0 0,0-1 1 0 0,-1 0 0 0 0,0 1 0 0 0,0-1 0 0 0,-1 1 0 0 0,0 3 11 0 0,1-5 11 0 0,0 0 0 0 0,-1 1 0 0 0,0-1 0 0 0,0 0 1 0 0,-1 1-1 0 0,0-1 0 0 0,0 1 0 0 0,-1 0 0 0 0,0-1 0 0 0,0 1 1 0 0,-1-1-1 0 0,1 1 0 0 0,-2 0 0 0 0,1-1 0 0 0,-1 0 0 0 0,0 1 0 0 0,-1-1 1 0 0,0 0-1 0 0,0 0 0 0 0,-1 0 0 0 0,1-1 0 0 0,-1 1 0 0 0,-1-1 1 0 0,1 0-1 0 0,-1 0 0 0 0,0 0 0 0 0,-3 2-11 0 0,-5 3-52 0 0,0-1 0 0 0,-1 0 0 0 0,0-1 0 0 0,-1 0-1 0 0,0-1 1 0 0,0-1 0 0 0,-1 0 0 0 0,0-1 0 0 0,0-1 0 0 0,0-1 0 0 0,-5 1 52 0 0,-5-7-504 0 0,42-10-429 0 0,19 3 951 0 0,0 2-1 0 0,1 2 0 0 0,0 1 1 0 0,0 1-1 0 0,0 2 1 0 0,24 4-18 0 0,-2-3 303 0 0,-45-1-198 0 0,0-1 0 0 0,0-1 1 0 0,0 0-1 0 0,-1 0 0 0 0,1-1 0 0 0,-1-1 0 0 0,0 0 0 0 0,0-1 0 0 0,-1 0 0 0 0,1-1 0 0 0,-1 0 0 0 0,-1 0 0 0 0,1-2 0 0 0,-2 1 0 0 0,1-1 0 0 0,4-5-105 0 0,-4 0 31 0 0,1-1 0 0 0,-2 1 0 0 0,0-2 0 0 0,-1 1 1 0 0,0-1-1 0 0,-1 0 0 0 0,-1-1 0 0 0,-1 0 0 0 0,0 0 0 0 0,-1 0 1 0 0,0-3-32 0 0,7 195-1305 0 0,-11-169 1312 0 0,1 0 0 0 0,0-1 0 0 0,0 1 0 0 0,0 0 0 0 0,1-1 0 0 0,0 1 0 0 0,0-1 0 0 0,0 0 0 0 0,1 1 0 0 0,0-1 0 0 0,0-1 0 0 0,0 1 0 0 0,0 0 0 0 0,1-1 0 0 0,0 1 0 0 0,0-1 0 0 0,0 0 0 0 0,0 0 0 0 0,1-1 0 0 0,0 1 0 0 0,-1-1 1 0 0,1 0-1 0 0,0-1 0 0 0,1 1 0 0 0,-1-1 0 0 0,0 0 0 0 0,1 0 0 0 0,-1 0 0 0 0,1-1 0 0 0,0 0 0 0 0,3 0-7 0 0,-1-3 58 0 0,0-1 1 0 0,1 0-1 0 0,-1 0 0 0 0,0-1 1 0 0,0-1-1 0 0,-1 1 1 0 0,0-1-1 0 0,1 0 1 0 0,-1-1-1 0 0,-1 1 1 0 0,1-2-1 0 0,-1 1 1 0 0,0-1-1 0 0,-1 1 1 0 0,0-2-1 0 0,0 1 1 0 0,0 0-1 0 0,-1-1 0 0 0,0 0 1 0 0,1-2-59 0 0,14-20 28 0 0,-11 16-34 0 0,1 0-1 0 0,0 0 0 0 0,0 1 1 0 0,1 1-1 0 0,1-1 0 0 0,0 2 1 0 0,1-1-1 0 0,0 2 0 0 0,1 0 1 0 0,0 0-1 0 0,0 1 0 0 0,1 1 1 0 0,0 0-1 0 0,1 1 0 0 0,0 0 1 0 0,0 1-1 0 0,12-2 7 0 0,-25 7-13 0 0,0 0-1 0 0,0 1 1 0 0,0-1 0 0 0,0 1 0 0 0,0-1 0 0 0,1 1-1 0 0,-1 0 1 0 0,0 0 0 0 0,0 0 0 0 0,0 0-1 0 0,0 0 1 0 0,0 1 0 0 0,1-1 0 0 0,-1 1 0 0 0,0-1-1 0 0,0 1 1 0 0,0 0 0 0 0,0 0 0 0 0,0 0-1 0 0,0 0 1 0 0,-1 0 0 0 0,1 0 0 0 0,0 0 0 0 0,0 1-1 0 0,-1-1 1 0 0,1 1 0 0 0,-1-1 0 0 0,1 1 0 0 0,-1-1-1 0 0,0 1 1 0 0,1 0 0 0 0,-1 0 0 0 0,0 0-1 0 0,0 0 1 0 0,0 0 0 0 0,-1 0 0 0 0,1 0 0 0 0,0 0-1 0 0,-1 0 1 0 0,1 0 0 0 0,-1 0 0 0 0,0 0-1 0 0,0 0 1 0 0,0 1 0 0 0,0-1 13 0 0,2 11 8 0 0,-1 0 1 0 0,-1 0-1 0 0,0 0 0 0 0,-1 0 1 0 0,-1 0-1 0 0,0 0 0 0 0,0 0 0 0 0,-1-1 1 0 0,-3 8-9 0 0,-21 65-22 0 0,27-86 19 0 0,1 1-1 0 0,-1 0 0 0 0,1 0 0 0 0,-1 0 0 0 0,0 0 0 0 0,1 0 1 0 0,-1 0-1 0 0,0 0 0 0 0,1 0 0 0 0,-1 0 0 0 0,0 0 0 0 0,1 0 1 0 0,-1 0-1 0 0,0 0 0 0 0,1 0 0 0 0,-1 0 0 0 0,0 1 0 0 0,1-1 1 0 0,-1 0-1 0 0,0 0 0 0 0,1 0 0 0 0,-1 0 0 0 0,0 1 0 0 0,1-1 1 0 0,-1 0-1 0 0,0 0 0 0 0,0 1 0 0 0,1-1 0 0 0,-1 0 0 0 0,0 0 1 0 0,0 1-1 0 0,1-1 4 0 0,38-46-132 0 0,3 2 1 0 0,2 1 0 0 0,1 2 0 0 0,2 3 0 0 0,12-6 131 0 0,-48 36-108 0 0,1-1 1 0 0,0 2 0 0 0,1-1-1 0 0,-1 2 1 0 0,1 0-1 0 0,1 0 1 0 0,-1 1 0 0 0,1 1-1 0 0,0 0 1 0 0,0 1 0 0 0,0 1-1 0 0,9-1 108 0 0,-22 5-23 0 0,1 0-1 0 0,0 1 0 0 0,0-1 1 0 0,-1 1-1 0 0,0-1 1 0 0,1 1-1 0 0,-1-1 0 0 0,0 1 1 0 0,0-1-1 0 0,0 1 0 0 0,-1 0 1 0 0,1 0-1 0 0,-1-1 1 0 0,1 1-1 0 0,-1 0 0 0 0,0 0 1 0 0,0 0-1 0 0,0 0 0 0 0,0-1 1 0 0,-1 1-1 0 0,1 0 1 0 0,-1 0-1 0 0,0 0 0 0 0,0-1 1 0 0,0 1-1 0 0,0 0 0 0 0,0-1 1 0 0,-1 2 23 0 0,-90 172 89 0 0,84-132-1560 0 0,27-29-6913 0 0,-12-15 3440 0 0,2 0-1396 0 0</inkml:trace>
  <inkml:trace contextRef="#ctx0" brushRef="#br0" timeOffset="637.026">3057 74 8610 0 0,'0'0'1419'0'0,"0"0"-104"0"0,0 0 56 0 0,0 0 138 0 0,0 0-34 0 0,0 0-292 0 0,0 0-365 0 0,0 0-295 0 0,0 0-213 0 0,0 0-107 0 0,0 0-64 0 0,0 0-26 0 0,0 0-30 0 0,-30 19-7 0 0,-94 61-39 0 0,70-29-12 0 0,47-39-15 0 0,1-4-24 0 0,-1 1 0 0 0,2 0 0 0 0,-1 1 0 0 0,1-1 0 0 0,1 1 0 0 0,0 0 0 0 0,0 0 0 0 0,1 0 0 0 0,0 1 0 0 0,1-1 0 0 0,0 1 0 0 0,1-1 0 0 0,0 1 0 0 0,1 0 0 0 0,0 10 14 0 0,1-19 25 0 0,-1 0-1 0 0,1 0 0 0 0,0 0 1 0 0,-1 0-1 0 0,1-1 1 0 0,0 1-1 0 0,0 0 0 0 0,1 0 1 0 0,-1-1-1 0 0,0 1 0 0 0,0 0 1 0 0,1-1-1 0 0,-1 1 1 0 0,1-1-1 0 0,0 0 0 0 0,-1 1 1 0 0,1-1-1 0 0,0 0 0 0 0,0 0 1 0 0,0 0-1 0 0,-1 0 0 0 0,1-1 1 0 0,0 1-1 0 0,0 0 1 0 0,0-1-1 0 0,0 1 0 0 0,1-1 1 0 0,-1 0-1 0 0,0 0 0 0 0,0 0 1 0 0,0 0-1 0 0,0 0 0 0 0,1 0-24 0 0,71-17 2102 0 0,-36-3-1581 0 0,-2-3 1 0 0,0-1-1 0 0,-2-1 0 0 0,-1-2 0 0 0,17-18-521 0 0,-25 23 107 0 0,106-96 78 0 0,-130 117-178 0 0,0 0-11 0 0,0 0-1 0 0,0 0 1 0 0,0 0-1 0 0,0 0 0 0 0,0 0 1 0 0,0 1-1 0 0,0-1 1 0 0,1 0-1 0 0,-1 1 1 0 0,0-1-1 0 0,0 0 1 0 0,1 1-1 0 0,-1-1 0 0 0,0 1 1 0 0,1 0-1 0 0,-1-1 1 0 0,0 1-1 0 0,1 0 1 0 0,-1 0-1 0 0,0 0 1 0 0,1 0-1 0 0,-1 0 0 0 0,1 0 1 0 0,-1 1-1 0 0,0-1 1 0 0,1 0-1 0 0,-1 0 1 0 0,0 1-1 0 0,0-1 1 0 0,1 1-1 0 0,-1 0 0 0 0,0-1 1 0 0,0 1-1 0 0,0 0 1 0 0,1 0-1 0 0,-1-1 1 0 0,0 1-1 0 0,0 0 1 0 0,0 0-1 0 0,0 0 0 0 0,-1 0 1 0 0,1 0-1 0 0,0 1 1 0 0,0-1-1 0 0,-1 0 1 0 0,1 0-1 0 0,-1 0 1 0 0,1 1-1 0 0,-1-1 0 0 0,1 0 1 0 0,-1 1 4 0 0,78 229-117 0 0,-57-172 95 0 0,-2 1 0 0 0,-3 0 1 0 0,-2 1-1 0 0,-3 1 1 0 0,-3 0-1 0 0,-2 4 22 0 0,-4-51 19 0 0,-2 0-1 0 0,1 0 1 0 0,-2 0-1 0 0,0 0 1 0 0,-1 0-1 0 0,0 0 0 0 0,-1 0 1 0 0,-1-1-1 0 0,0 1 1 0 0,-1-1-1 0 0,-1 0 1 0 0,0 0-1 0 0,-4 6-18 0 0,-4 0 34 0 0,0 1-1 0 0,-2-2 1 0 0,0 0 0 0 0,-1-1-1 0 0,-1-1 1 0 0,0-1-1 0 0,-2 0 1 0 0,0-1-1 0 0,0-1 1 0 0,-1-1 0 0 0,-1-1-1 0 0,0-1 1 0 0,-1-1-1 0 0,0-1 1 0 0,0-1-1 0 0,-1-1 1 0 0,-24 4-34 0 0,45-9 2 0 0,-1-1 1 0 0,1 0-1 0 0,0 0 1 0 0,0 0-1 0 0,-1 0 0 0 0,1-1 1 0 0,-1 1-1 0 0,1-1 0 0 0,0 0 1 0 0,-1 0-1 0 0,1 0 0 0 0,-1 0 1 0 0,1-1-1 0 0,0 1 1 0 0,-1-1-1 0 0,1 0 0 0 0,0 0 1 0 0,-1 0-1 0 0,1-1 0 0 0,0 1 1 0 0,0-1-1 0 0,0 1 1 0 0,0-1-1 0 0,0 0 0 0 0,1 0 1 0 0,-1-1-1 0 0,1 1 0 0 0,-1 0 1 0 0,1-1-1 0 0,0 1 1 0 0,0-1-1 0 0,0 0 0 0 0,0 0 1 0 0,0 0-1 0 0,1 0 0 0 0,-1-1-2 0 0,2-10-8 0 0,0 0 1 0 0,2 1-1 0 0,0-1 0 0 0,0 0 0 0 0,1 1 0 0 0,1 0 0 0 0,0 0 0 0 0,1 0 0 0 0,0 0 0 0 0,1 1 0 0 0,1 0 0 0 0,0 0 0 0 0,0 0 0 0 0,1 1 0 0 0,1 0 0 0 0,0 1 0 0 0,0 0 1 0 0,1 0-1 0 0,0 1 0 0 0,1 0 8 0 0,73-71-1144 0 0,3 5 1 0 0,74-50 1143 0 0,-138 107-2777 0 0,-11 6-5049 0 0,-9 8-2963 0 0</inkml:trace>
</inkml:ink>
</file>

<file path=ppt/ink/ink1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14.9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6760 604 1432 0 0,'0'0'687'0'0,"0"0"-28"0"0,0 0 220 0 0,0 0 408 0 0,0 0 424 0 0,0 0 202 0 0,0 0-124 0 0,0 0-325 0 0,0 0-324 0 0,0 0-275 0 0,0 0-161 0 0,0 0-80 0 0,0 0-84 0 0,-3 71 2271 0 0,2-18-2253 0 0,-1-26-393 0 0,1 1 1 0 0,2 0 0 0 0,0-1 0 0 0,2 1 0 0 0,1-1 0 0 0,1 1-1 0 0,1-1 1 0 0,2-1 0 0 0,9 23-166 0 0,-17-48 44 0 0,1 1 1 0 0,0 0-1 0 0,-1 0 0 0 0,1 0 1 0 0,0-1-1 0 0,0 1 0 0 0,0 0 1 0 0,0-1-1 0 0,0 1 0 0 0,0-1 1 0 0,1 1-1 0 0,-1-1 0 0 0,0 0 1 0 0,1 1-1 0 0,-1-1 0 0 0,1 0 1 0 0,-1 0-1 0 0,1 0 0 0 0,0 0 1 0 0,-1 0-1 0 0,1 0 0 0 0,0-1 1 0 0,0 1-1 0 0,0-1 0 0 0,0 1 1 0 0,-1-1-1 0 0,1 0 0 0 0,0 1 1 0 0,0-1-1 0 0,0 0 0 0 0,0 0 1 0 0,0 0-1 0 0,0-1 1 0 0,0 1-1 0 0,0 0 0 0 0,-1-1 1 0 0,1 1-1 0 0,0-1 0 0 0,0 0 1 0 0,0 1-1 0 0,-1-1 0 0 0,1 0 1 0 0,0 0-1 0 0,-1 0 0 0 0,1 0 1 0 0,-1-1-1 0 0,1 1 0 0 0,-1 0 1 0 0,2-2-45 0 0,120-184 1224 0 0,-85 122-1098 0 0,-38 64-133 0 0,0 0-1 0 0,1 0 0 0 0,-1 0 0 0 0,1 1 0 0 0,-1-1 0 0 0,1 0 0 0 0,-1 0 1 0 0,1 0-1 0 0,-1 1 0 0 0,1-1 0 0 0,-1 0 0 0 0,1 1 0 0 0,0-1 0 0 0,0 1 0 0 0,-1-1 1 0 0,1 0-1 0 0,0 1 0 0 0,0 0 0 0 0,-1-1 0 0 0,1 1 0 0 0,0-1 0 0 0,0 1 0 0 0,0 0 1 0 0,0 0-1 0 0,0-1 0 0 0,0 1 0 0 0,0 0 0 0 0,-1 0 0 0 0,1 0 0 0 0,0 0 1 0 0,0 0-1 0 0,0 0 0 0 0,0 0 0 0 0,0 1 0 0 0,0-1 0 0 0,0 0 0 0 0,0 0 0 0 0,-1 1 1 0 0,1-1-1 0 0,0 1 0 0 0,0-1 0 0 0,0 0 0 0 0,0 1 0 0 0,-1 0 0 0 0,1-1 1 0 0,0 1-1 0 0,-1-1 0 0 0,1 1 0 0 0,0 0 0 0 0,0 0 8 0 0,63 90-47 0 0,-61-84 69 0 0,1-1 0 0 0,0 0 0 0 0,0 1 0 0 0,0-2 0 0 0,1 1 0 0 0,0 0 0 0 0,0-1 0 0 0,0 0 0 0 0,1 0 0 0 0,-1 0 0 0 0,1-1 0 0 0,0 0 0 0 0,1 0 0 0 0,-1 0 0 0 0,1-1 0 0 0,0 0 0 0 0,-1 0 0 0 0,1-1 0 0 0,1 0 0 0 0,-1 0 0 0 0,0 0 0 0 0,0-1 0 0 0,1-1 0 0 0,-1 1 0 0 0,7-1-22 0 0,-7-5 120 0 0,-1 1 0 0 0,1-2 1 0 0,-1 1-1 0 0,0-1 0 0 0,-1 0 0 0 0,1 0 0 0 0,-1 0 1 0 0,0-1-1 0 0,-1 0 0 0 0,0 0 0 0 0,0 0 1 0 0,0-1-1 0 0,-1 1 0 0 0,0-1 0 0 0,0 0 1 0 0,-1 1-1 0 0,0-1 0 0 0,-1 0 0 0 0,1-5-120 0 0,3-8 72 0 0,-1-1 0 0 0,0-1 0 0 0,-2 1 0 0 0,-1 0-1 0 0,0-1 1 0 0,-2 1 0 0 0,-3-21-72 0 0,-8 0-493 0 0,13 53-5936 0 0,6 5 2279 0 0,-1-2-2392 0 0,-4-5-2819 0 0</inkml:trace>
  <inkml:trace contextRef="#ctx0" brushRef="#br0" timeOffset="431.102">7679 1090 1072 0 0,'0'0'2929'0'0,"0"0"-357"0"0,0 0-106 0 0,0 0-27 0 0,0 0-117 0 0,0 0-363 0 0,0 0-473 0 0,0 0-411 0 0,0 0-276 0 0,0 0-170 0 0,0 0-61 0 0,0 0-10 0 0,-1-6-15 0 0,9-113 2114 0 0,-3 97-2404 0 0,42-133 613 0 0,-46 153-864 0 0,5-12 1 0 0,1 0-1 0 0,0 0 0 0 0,1 1 1 0 0,0 0-1 0 0,2 0 0 0 0,-1 1 1 0 0,1 1-1 0 0,1-1 0 0 0,0 2 0 0 0,0-1 1 0 0,1 2-1 0 0,1-1 0 0 0,10-5-2 0 0,25 4-390 0 0,-44 51 174 0 0,-4-3 156 0 0,0-37 36 0 0,4 2-3848 0 0,1 0-8817 0 0,-3-2 4715 0 0</inkml:trace>
  <inkml:trace contextRef="#ctx0" brushRef="#br0" timeOffset="698.007">8193 799 12699 0 0,'0'0'1168'0'0,"0"0"-303"0"0,0 0 41 0 0,0 0 240 0 0,0 0 95 0 0,0 0-182 0 0,0 0-332 0 0,0 0-252 0 0,0 0-146 0 0,0 0-86 0 0,2 34-63 0 0,6 104-43 0 0,-7 3-27 0 0,-6-128-1942 0 0,0-12-3553 0 0,0-7-4301 0 0,3 2 5304 0 0</inkml:trace>
  <inkml:trace contextRef="#ctx0" brushRef="#br0" timeOffset="946.504">8053 350 9082 0 0,'0'0'792'0'0,"0"0"-496"0"0,0 0-472 0 0,0 0-360 0 0,0 0-56 0 0,0 0-8 0 0,0 0-16 0 0,0 0-41 0 0,0 0-855 0 0,0 0-1344 0 0,0 0 231 0 0</inkml:trace>
  <inkml:trace contextRef="#ctx0" brushRef="#br0" timeOffset="1200.008">8660 177 11602 0 0,'0'0'2096'0'0,"0"0"-585"0"0,0 0-409 0 0,0 0-133 0 0,0 0-113 0 0,0 0-125 0 0,0 0-149 0 0,0 0-125 0 0,0 0 1 0 0,0 0 30 0 0,0 0-35 0 0,0 0-67 0 0,6 28-67 0 0,16 89-94 0 0,-2 92 176 0 0,-12-119-341 0 0,-4 1 0 0 0,-5 0 1 0 0,-3 8-61 0 0,-13 15 58 0 0,-2 51-2885 0 0,21-165-3329 0 0,9-10 2293 0 0,9-46-5902 0 0,-19 54 9660 0 0,1-10-54 0 0</inkml:trace>
  <inkml:trace contextRef="#ctx0" brushRef="#br0" timeOffset="1414.02">8964 96 8874 0 0,'0'0'961'0'0,"0"0"-324"0"0,0 0-53 0 0,0 0 309 0 0,0 0 258 0 0,0 0 95 0 0,0 0-97 0 0,0 0-210 0 0,1 36-129 0 0,4 112-94 0 0,3 268 2216 0 0,-12-218-3554 0 0,-17-139-1815 0 0,8-44-1731 0 0,-4-4-4425 0 0,12-10 3521 0 0</inkml:trace>
  <inkml:trace contextRef="#ctx0" brushRef="#br0" timeOffset="1660.088">8303 670 10618 0 0,'0'0'1783'0'0,"0"0"-678"0"0,0 0-383 0 0,0 0 113 0 0,0 0 237 0 0,0 0 150 0 0,0 0-38 0 0,0 0-185 0 0,0 0-155 0 0,0 0-122 0 0,38 5-95 0 0,119 11-31 0 0,-27-22 400 0 0,107-42 59 0 0,19-3-1647 0 0,-83 32-4516 0 0,-152 17 2784 0 0,13 1-6420 0 0,-18 1 1132 0 0</inkml:trace>
  <inkml:trace contextRef="#ctx0" brushRef="#br0" timeOffset="2715.029">9266 910 0 0 0,'0'0'588'0'0,"0"0"532"0"0,0 0 433 0 0,0 0 216 0 0,0 0-84 0 0,0 0-148 0 0,0 0-155 0 0,0 0-84 0 0,0 0 31 0 0,0 0 57 0 0,0 0 21 0 0,20 11-35 0 0,65 33-109 0 0,-83-43-1171 0 0,0 1-1 0 0,0-1 0 0 0,0 0 1 0 0,1 0-1 0 0,-1 0 1 0 0,0 0-1 0 0,0 0 1 0 0,0 0-1 0 0,1-1 1 0 0,-1 1-1 0 0,0-1 1 0 0,1 1-1 0 0,-1-1 1 0 0,1 0-1 0 0,-1 0 1 0 0,0 0-1 0 0,1 0 0 0 0,-1-1 1 0 0,0 1-1 0 0,1-1 1 0 0,-1 1-1 0 0,0-1 1 0 0,1 0-1 0 0,-1 0 1 0 0,0 0-1 0 0,1 0-91 0 0,7-4 373 0 0,5-1-143 0 0,0-2-1 0 0,-1 1 0 0 0,0-2 0 0 0,0 1 0 0 0,-1-2 0 0 0,0 0 0 0 0,0-1 0 0 0,-1 0 1 0 0,-1-1-1 0 0,0 0 0 0 0,7-10-229 0 0,-10 11 18 0 0,0-1 1 0 0,-1 0 0 0 0,-1-1-1 0 0,0 1 1 0 0,0-1-1 0 0,-1-1 1 0 0,-1 1-1 0 0,0 0 1 0 0,-1-1 0 0 0,-1 0-1 0 0,0 0 1 0 0,-1 0-1 0 0,0 0-18 0 0,-1 11-48 0 0,0 1-1 0 0,0-1 0 0 0,-1 0 0 0 0,1 1 1 0 0,-1-1-1 0 0,1 1 0 0 0,-1 0 1 0 0,0-1-1 0 0,0 1 0 0 0,0-1 0 0 0,0 1 1 0 0,0 0-1 0 0,-1 0 0 0 0,1 0 1 0 0,-1 0-1 0 0,1 0 0 0 0,-1 0 0 0 0,0 0 1 0 0,0 0-1 0 0,0 1 0 0 0,0-1 0 0 0,0 1 1 0 0,0-1-1 0 0,0 1 0 0 0,-1 0 1 0 0,1 0-1 0 0,0 0 0 0 0,-1 0 0 0 0,1 0 1 0 0,-1 0-1 0 0,1 1 0 0 0,-1-1 1 0 0,1 1-1 0 0,-1 0 0 0 0,1 0 0 0 0,-1 0 1 0 0,-2 0 48 0 0,-3 0-147 0 0,0 0 1 0 0,-1 1 0 0 0,1 0-1 0 0,0 0 1 0 0,-1 1-1 0 0,1 0 1 0 0,0 0 0 0 0,0 1-1 0 0,1 0 1 0 0,-1 0 0 0 0,-2 2 146 0 0,-4 4-15 0 0,0 0 0 0 0,1 0 1 0 0,0 1-1 0 0,1 1 1 0 0,0 0-1 0 0,1 1 1 0 0,0 0-1 0 0,1 1 0 0 0,0 0 1 0 0,1 1-1 0 0,0-1 1 0 0,1 2-1 0 0,1-1 1 0 0,0 1-1 0 0,1 0 1 0 0,1 1-1 0 0,0-1 0 0 0,1 1 1 0 0,1 0-1 0 0,0 0 1 0 0,1 1-1 0 0,1-1 1 0 0,0 0-1 0 0,2 1 0 0 0,-1-1 15 0 0,2-10 53 0 0,-1 0 0 0 0,1-1-1 0 0,0 1 1 0 0,0-1 0 0 0,1 0-1 0 0,-1 0 1 0 0,1 0-1 0 0,0 0 1 0 0,1 0 0 0 0,-1 0-1 0 0,1-1 1 0 0,0 1-1 0 0,0-1 1 0 0,0 0 0 0 0,1-1-1 0 0,-1 1 1 0 0,1-1 0 0 0,0 0-1 0 0,0 0 1 0 0,0 0-1 0 0,1-1 1 0 0,2 2-53 0 0,6 2 188 0 0,-1-1 0 0 0,1-1 0 0 0,0 0 0 0 0,0 0-1 0 0,1-2 1 0 0,-1 0 0 0 0,1 0 0 0 0,6-1-188 0 0,-9-1 153 0 0,0 1 0 0 0,1-2 0 0 0,-1 0 0 0 0,0 0 0 0 0,0-1 0 0 0,0-1 0 0 0,0 0-1 0 0,0-1 1 0 0,3-1-153 0 0,12-10 137 0 0,0-1-1 0 0,-1-2 0 0 0,-1 0 0 0 0,-1-2 0 0 0,-1 0 0 0 0,0-2 1 0 0,-2 0-1 0 0,0-1 0 0 0,-2-2 0 0 0,5-8-136 0 0,115-121-35 0 0,-86 128-319 0 0,-43 48 25 0 0,-9-6 328 0 0,0 0-1 0 0,-1-1 0 0 0,0 1 0 0 0,-1 0 0 0 0,-1 0 0 0 0,-1-1 0 0 0,0 1 0 0 0,-1 1 2 0 0,-11 86 70 0 0,15-102-73 0 0,0 0 1 0 0,1 0-1 0 0,-1 0 0 0 0,0 0 0 0 0,0 0 0 0 0,1 0 0 0 0,-1 0 1 0 0,1 0-1 0 0,-1 0 0 0 0,1 0 0 0 0,-1 0 0 0 0,1 0 0 0 0,-1 0 1 0 0,1 0-1 0 0,0-1 0 0 0,-1 1 0 0 0,1 0 0 0 0,0 0 0 0 0,0-1 1 0 0,0 1-1 0 0,0-1 0 0 0,0 1 0 0 0,-1-1 0 0 0,1 1 1 0 0,0-1-1 0 0,0 1 0 0 0,0-1 0 0 0,0 0 0 0 0,0 0 0 0 0,0 1 1 0 0,1-1-1 0 0,-1 0 0 0 0,0 0 0 0 0,0 0 0 0 0,0 0 0 0 0,0 0 1 0 0,0 0-1 0 0,0-1 0 0 0,0 1 0 0 0,0 0 0 0 0,0 0 0 0 0,0-1 1 0 0,0 1-1 0 0,0-1 3 0 0,49-19 142 0 0,146-127-100 0 0,-93 79-46 0 0,-102 67 0 0 0,0 0-1 0 0,0 0 0 0 0,0 0 1 0 0,0 0-1 0 0,0 0 1 0 0,1 1-1 0 0,-1-1 1 0 0,0 0-1 0 0,1 1 0 0 0,-1-1 1 0 0,0 1-1 0 0,1-1 1 0 0,-1 1-1 0 0,0 0 1 0 0,1-1-1 0 0,-1 1 0 0 0,1 0 1 0 0,-1 0-1 0 0,1 0 1 0 0,-1 0-1 0 0,0 0 1 0 0,1 1-1 0 0,-1-1 0 0 0,1 0 1 0 0,-1 1-1 0 0,0-1 1 0 0,1 1-1 0 0,-1-1 0 0 0,0 1 1 0 0,1 0-1 0 0,-1-1 1 0 0,0 1-1 0 0,0 0 1 0 0,0 0-1 0 0,0 0 0 0 0,0 0 1 0 0,0 0-1 0 0,0 0 1 0 0,0 0-1 0 0,0 0 1 0 0,0 0-1 0 0,0 0 0 0 0,-1 1 1 0 0,1-1-1 0 0,-1 0 1 0 0,1 1-1 0 0,-1-1 1 0 0,1 0-1 0 0,-1 1 0 0 0,0-1 1 0 0,1 1-1 0 0,-1-1 1 0 0,0 0-1 0 0,0 1 0 0 0,0-1 1 0 0,0 1-1 0 0,0-1 1 0 0,-1 1 4 0 0,3 234 756 0 0,-9-203-180 0 0,3-17-3391 0 0,2 0-9676 0 0,2-15 4817 0 0</inkml:trace>
  <inkml:trace contextRef="#ctx0" brushRef="#br0" timeOffset="-9929.156">1 11 1944 0 0,'0'0'1142'0'0,"0"0"-361"0"0,0 0-20 0 0,0 0 307 0 0,0 0 390 0 0,0 0 247 0 0,0 0-60 0 0,0 0-293 0 0,0 0-411 0 0,0 0-354 0 0,0 0-223 0 0,0-11 170 0 0,19 90 1818 0 0,8 145-558 0 0,-10 1 0 0 0,-9 13-1794 0 0,0-13 268 0 0,-4-49-24 0 0,7-180 379 0 0,35-114 105 0 0,-17 55-718 0 0,3 2-1 0 0,2 1 1 0 0,3 2 0 0 0,2 1 0 0 0,40-43-10 0 0,-75 95-21 0 0,1-1 0 0 0,-1 1-1 0 0,2-1 1 0 0,-1 1 0 0 0,0 0 0 0 0,1 1-1 0 0,0 0 1 0 0,0 0 0 0 0,1 0-1 0 0,-1 1 1 0 0,1-1 0 0 0,-1 1 0 0 0,1 1-1 0 0,0 0 1 0 0,0 0 0 0 0,0 0 0 0 0,2 0 21 0 0,-5 4-1 0 0,0 0 1 0 0,0 1-1 0 0,0-1 1 0 0,0 1-1 0 0,0 0 1 0 0,-1 0-1 0 0,1 0 1 0 0,-1 0-1 0 0,1 1 1 0 0,-1-1-1 0 0,-1 1 1 0 0,1 0-1 0 0,0 0 1 0 0,-1 0-1 0 0,0 0 1 0 0,0 0-1 0 0,0 0 1 0 0,0 1-1 0 0,-1-1 1 0 0,0 1-1 0 0,1-1 1 0 0,-1 5 0 0 0,47 284 695 0 0,-26-168-698 0 0,-21-124-85 0 0,-1 0-1 0 0,0-1 0 0 0,0 1 1 0 0,0 0-1 0 0,0 0 0 0 0,1-1 1 0 0,-1 1-1 0 0,0 0 1 0 0,1 0-1 0 0,-1-1 0 0 0,0 1 1 0 0,1-1-1 0 0,-1 1 1 0 0,1 0-1 0 0,-1-1 0 0 0,1 1 1 0 0,-1-1-1 0 0,1 1 0 0 0,-1-1 1 0 0,1 1-1 0 0,0-1 1 0 0,-1 1-1 0 0,1-1 0 0 0,0 0 1 0 0,0 1-1 0 0,-1-1 1 0 0,1 0-1 0 0,0 0 0 0 0,-1 1 1 0 0,1-1-1 0 0,0 0 1 0 0,0 0-1 0 0,0 0 0 0 0,-1 0 1 0 0,1 0-1 0 0,0 0 0 0 0,0 0 1 0 0,-1 0-1 0 0,1-1 1 0 0,0 1-1 0 0,0 0 0 0 0,-1 0 1 0 0,1 0-1 0 0,0-1 1 0 0,-1 1-1 0 0,1-1 0 0 0,0 1 1 0 0,-1 0-1 0 0,1-1 1 0 0,0 1-1 0 0,-1-1 0 0 0,1 1 1 0 0,-1-1-1 0 0,1 0 0 0 0,0 0 89 0 0,30-33-10014 0 0,-29 32 8749 0 0,6-7-5036 0 0</inkml:trace>
  <inkml:trace contextRef="#ctx0" brushRef="#br0" timeOffset="-9172.958">1166 707 3217 0 0,'0'0'2447'0'0,"0"0"-692"0"0,0 0-200 0 0,0 0 113 0 0,0 0 83 0 0,0 0-74 0 0,0 0-272 0 0,0 0-274 0 0,0 0-200 0 0,0 0-188 0 0,0 0-124 0 0,0 0-67 0 0,0 0-52 0 0,-33 27-39 0 0,-105 81-54 0 0,71-43 137 0 0,61-57-485 0 0,-3 3-36 0 0,1 0-1 0 0,0 1 1 0 0,0-1 0 0 0,1 2-1 0 0,1-1 1 0 0,0 1 0 0 0,1 0-1 0 0,0 0 1 0 0,1 0 0 0 0,0 1-1 0 0,1-1 1 0 0,1 1 0 0 0,0 0-1 0 0,1 2-22 0 0,1-15 2 0 0,0 0-1 0 0,0 1 0 0 0,0-1 1 0 0,1 0-1 0 0,-1 0 1 0 0,0 0-1 0 0,1 0 0 0 0,-1 0 1 0 0,1 1-1 0 0,-1-1 0 0 0,1 0 1 0 0,0 0-1 0 0,-1 0 1 0 0,1 0-1 0 0,0-1 0 0 0,0 1 1 0 0,0 0-1 0 0,0 0 1 0 0,-1 0-1 0 0,1-1 0 0 0,0 1 1 0 0,0 0-1 0 0,1-1 0 0 0,-1 1 1 0 0,0-1-1 0 0,0 1 1 0 0,0-1-1 0 0,0 1 0 0 0,0-1 1 0 0,0 0-1 0 0,1 0 0 0 0,-1 1 1 0 0,0-1-1 0 0,0 0 1 0 0,1 0-1 0 0,-1 0 0 0 0,0-1 1 0 0,0 1-1 0 0,0 0 0 0 0,0 0 1 0 0,1-1-1 0 0,-1 1 1 0 0,0 0-1 0 0,0-1-1 0 0,56-19 613 0 0,-19-7-404 0 0,-1-2-1 0 0,-1-1 1 0 0,-1-1 0 0 0,29-36-209 0 0,23-21 85 0 0,-42 55-296 0 0,-43 55-103 0 0,-1 27 304 0 0,-3-42 7 0 0,1 1 0 0 0,0-1 0 0 0,0 1 0 0 0,1-1-1 0 0,0 1 1 0 0,0-1 0 0 0,1 1 0 0 0,-1-1-1 0 0,2 1 1 0 0,-1-1 0 0 0,1 0 0 0 0,0 0 0 0 0,1 1-1 0 0,0-1 1 0 0,0-1 0 0 0,0 1 0 0 0,1 0 0 0 0,0-1-1 0 0,0 0 1 0 0,1 0 0 0 0,0 0 0 0 0,0-1 0 0 0,0 1-1 0 0,1-1 1 0 0,4 3 3 0 0,-7-7 18 0 0,0 0 0 0 0,0 0 0 0 0,1-1 0 0 0,-1 1 0 0 0,0-1 0 0 0,1 0 0 0 0,-1 0 0 0 0,0 0 0 0 0,1-1 0 0 0,-1 1 0 0 0,0-1 0 0 0,0 1 0 0 0,1-1 0 0 0,-1 0 0 0 0,0 0 0 0 0,0-1 0 0 0,0 1 0 0 0,0-1 0 0 0,0 1 0 0 0,0-1 0 0 0,-1 0 0 0 0,1 0 0 0 0,0 0 0 0 0,-1-1 0 0 0,0 1 0 0 0,2-2-18 0 0,55-76 365 0 0,-54 72-356 0 0,81-184 239 0 0,-76 177-453 0 0,-6 25-425 0 0,-5 43 447 0 0,-1-35 174 0 0,1 0 1 0 0,0 0 0 0 0,2 0 0 0 0,0 0 0 0 0,1-1 0 0 0,1 1 0 0 0,0 0 0 0 0,1-1 0 0 0,2 0 0 0 0,-1 0 0 0 0,2 1 8 0 0,-5-14 18 0 0,0-1 1 0 0,1 1 0 0 0,-1 0-1 0 0,1-1 1 0 0,-1 0-1 0 0,1 0 1 0 0,0 1-1 0 0,1-2 1 0 0,-1 1 0 0 0,0 0-1 0 0,1-1 1 0 0,-1 1-1 0 0,1-1 1 0 0,0 0-1 0 0,0 0 1 0 0,0-1 0 0 0,0 1-1 0 0,0-1 1 0 0,0 0-1 0 0,0 0 1 0 0,1 0-1 0 0,-1 0 1 0 0,0-1 0 0 0,0 0-1 0 0,1 0 1 0 0,-1 0-1 0 0,2-1-18 0 0,57-58 1331 0 0,15-95-105 0 0,-71 136-1146 0 0,44-136-399 0 0,-42 149-1929 0 0,4 13-12788 0 0,-12-4 6800 0 0</inkml:trace>
  <inkml:trace contextRef="#ctx0" brushRef="#br0" timeOffset="-8756.005">2075 976 4953 0 0,'0'0'1420'0'0,"0"0"-638"0"0,0 0-137 0 0,0 0 360 0 0,0 0 343 0 0,0 0 163 0 0,0 0-71 0 0,0 0-144 0 0,0 0-111 0 0,0 0-57 0 0,0 0 4 0 0,0 0-25 0 0,0 0-33 0 0,33-1-72 0 0,103-7-127 0 0,-132 9-820 0 0,-1-1 0 0 0,1 0 0 0 0,-1 0 0 0 0,0 0 0 0 0,1-1 1 0 0,-1 1-1 0 0,0-1 0 0 0,0 0 0 0 0,1 0 0 0 0,-1 0 0 0 0,0 0 0 0 0,0-1 0 0 0,0 1 0 0 0,0-1 0 0 0,0 0 0 0 0,0 0 0 0 0,-1 0 0 0 0,1 0 0 0 0,-1 0 0 0 0,2-1-55 0 0,4-6 205 0 0,-1 4-113 0 0,0 0 1 0 0,0-1-1 0 0,0 0 1 0 0,-1 0-1 0 0,0-1 1 0 0,0 0-1 0 0,0 0 1 0 0,-1 0-1 0 0,0-1 1 0 0,-1 1-1 0 0,1-1 1 0 0,-2-1-1 0 0,1 1 1 0 0,-1 0-1 0 0,0-1 1 0 0,-1 0-1 0 0,0 1 1 0 0,0-1-1 0 0,-1 0 1 0 0,0 0-1 0 0,-1 0 1 0 0,0 0-1 0 0,0 0 1 0 0,-1 0-1 0 0,0-4-92 0 0,-1 10-37 0 0,0-1-1 0 0,0 1 0 0 0,0-1 0 0 0,-1 1 0 0 0,1 0 0 0 0,-1-1 1 0 0,0 2-1 0 0,0-1 0 0 0,0 0 0 0 0,0 0 0 0 0,0 1 0 0 0,-1 0 1 0 0,1 0-1 0 0,-1 0 0 0 0,1 0 0 0 0,-1 0 0 0 0,0 1 0 0 0,0-1 1 0 0,0 1-1 0 0,0 0 0 0 0,0 0 0 0 0,0 1 0 0 0,0-1 0 0 0,0 1 1 0 0,0 0-1 0 0,0 0 0 0 0,0 0 0 0 0,0 0 0 0 0,0 1 0 0 0,0 0 1 0 0,0 0-1 0 0,0 0 0 0 0,0 0 0 0 0,0 1 0 0 0,0-1 0 0 0,1 1 1 0 0,-1 0-1 0 0,0 0 0 0 0,1 0 0 0 0,0 1 0 0 0,0-1 0 0 0,-1 1 1 0 0,1 0-1 0 0,1 0 0 0 0,-1 0 0 0 0,-1 1 38 0 0,-6 6-55 0 0,0 1 1 0 0,1 0-1 0 0,0 0 0 0 0,0 1 0 0 0,1 0 1 0 0,1 1-1 0 0,0 0 0 0 0,1 0 0 0 0,0 0 1 0 0,1 1-1 0 0,0 0 0 0 0,1 0 0 0 0,1 0 1 0 0,0 0-1 0 0,1 1 0 0 0,1-1 0 0 0,0 1 1 0 0,1-1-1 0 0,1 6 55 0 0,-1-14-54 0 0,1-1 0 0 0,0 1 0 0 0,1-1 0 0 0,0 1 1 0 0,-1-1-1 0 0,2 0 0 0 0,-1 0 0 0 0,1 0 0 0 0,-1 0 0 0 0,1 0 0 0 0,1-1 1 0 0,-1 1-1 0 0,1-1 0 0 0,-1 0 0 0 0,1 0 0 0 0,1 0 0 0 0,-1 0 0 0 0,0-1 0 0 0,1 1 1 0 0,0-1-1 0 0,-1-1 0 0 0,1 1 0 0 0,1 0 0 0 0,2 0 54 0 0,7 2-256 0 0,0 0-1 0 0,0-1 1 0 0,0 0-1 0 0,1-1 1 0 0,0-1-1 0 0,-1-1 1 0 0,1 0-1 0 0,2-1 257 0 0,9 1-910 0 0,23-2-2120 0 0,-16-3-2939 0 0,-11-3-3518 0 0</inkml:trace>
  <inkml:trace contextRef="#ctx0" brushRef="#br0" timeOffset="-2853.94">3255 969 0 0 0,'0'0'1092'0'0,"0"0"530"0"0,0 0 241 0 0,0 0-71 0 0,0 0-223 0 0,0 0-282 0 0,0 0-283 0 0,0 0-221 0 0,25-10-138 0 0,75-29-63 0 0,-96 38-515 0 0,-1 0 0 0 0,0 0-1 0 0,0 0 1 0 0,0 0 0 0 0,0-1 0 0 0,0 1 0 0 0,0-1 0 0 0,0 0 0 0 0,0 0 0 0 0,-1 0 0 0 0,1 0 0 0 0,-1-1 0 0 0,0 1 0 0 0,1-1 0 0 0,-1 1 0 0 0,0-1 0 0 0,0 0 0 0 0,-1 0 0 0 0,1 1 0 0 0,0-3-67 0 0,3-6 262 0 0,73-165 1944 0 0,-66 140-1434 0 0,1 50-796 0 0,33 96 333 0 0,-6 3-1 0 0,-4 1 0 0 0,-6 1 0 0 0,-4 2 1 0 0,-6 1-1 0 0,-4 8-308 0 0,-3 128 404 0 0,-32-171-87 0 0,19-80-275 0 0,-1-1 1 0 0,0 1-1 0 0,0-1 1 0 0,0 0-1 0 0,0 1 0 0 0,0-1 1 0 0,0 0-1 0 0,-1 0 1 0 0,1 0-1 0 0,-1 0 0 0 0,0 0 1 0 0,1 0-1 0 0,-1 0 0 0 0,0-1 1 0 0,0 1-1 0 0,0-1 1 0 0,0 1-1 0 0,0-1 0 0 0,0 0 1 0 0,-1 0-1 0 0,1 0 1 0 0,0 0-1 0 0,-1 0 0 0 0,1 0 1 0 0,-1-1-1 0 0,1 1 1 0 0,0-1-1 0 0,-1 1 0 0 0,1-1 1 0 0,-1 0-1 0 0,-1 0-42 0 0,1-3 39 0 0,-1 0-1 0 0,1 1 1 0 0,0-1-1 0 0,1 0 1 0 0,-1-1 0 0 0,1 1-1 0 0,-1 0 1 0 0,1-1-1 0 0,0 1 1 0 0,0-1 0 0 0,0 0-1 0 0,1 0 1 0 0,-1 0-1 0 0,1 0 1 0 0,0 0 0 0 0,0-3-39 0 0,-6-27 30 0 0,2 0 0 0 0,1-1 0 0 0,2 1 0 0 0,2-1 0 0 0,0 0 0 0 0,4-11-30 0 0,-3 26 20 0 0,33-166-147 0 0,-26 150-69 0 0,-5 21-1548 0 0,0-2-4495 0 0,0 10-2548 0 0,-2 3 4383 0 0</inkml:trace>
  <inkml:trace contextRef="#ctx0" brushRef="#br0" timeOffset="-2518.985">3452 291 7842 0 0,'0'0'1903'0'0,"0"0"-58"0"0,0 0-95 0 0,0 0-48 0 0,0 0-62 0 0,0 0-269 0 0,0 0-384 0 0,0 0-327 0 0,0 0-270 0 0,0 0-162 0 0,0 0-59 0 0,0 0-30 0 0,0 0-19 0 0,-4 12-20 0 0,-12 39-36 0 0,16 18-436 0 0,18-60-2211 0 0,-3-10-2105 0 0,-8 1 48 0 0,-1 0-3987 0 0</inkml:trace>
  <inkml:trace contextRef="#ctx0" brushRef="#br0" timeOffset="-1249.821">4047 700 1152 0 0,'0'0'1119'0'0,"0"0"16"0"0,0 0 121 0 0,0 0 211 0 0,0 0 188 0 0,0 0-66 0 0,0 0-349 0 0,0 0-371 0 0,0 0-316 0 0,0 0-185 0 0,0 0-23 0 0,0 0 48 0 0,0 0 72 0 0,-6 12 89 0 0,-18 41 44 0 0,17 36 1584 0 0,7-79-2102 0 0,1 0-1 0 0,0 0 1 0 0,1 0 0 0 0,-1-1 0 0 0,2 1 0 0 0,0-1 0 0 0,0 0 0 0 0,0 1 0 0 0,1-1 0 0 0,1-1-1 0 0,-1 1 1 0 0,1-1 0 0 0,1 1 0 0 0,0-1 0 0 0,0-1 0 0 0,0 1 0 0 0,1-1 0 0 0,0-1 0 0 0,1 1 0 0 0,-1-1-1 0 0,1 0 1 0 0,0-1 0 0 0,1 0 0 0 0,-1 0 0 0 0,1-1 0 0 0,0 0 0 0 0,0 0 0 0 0,1-1 0 0 0,-1 0 0 0 0,1-1-1 0 0,-1 0 1 0 0,1 0 0 0 0,6-1-80 0 0,-8-1 79 0 0,1 0-1 0 0,0-1 1 0 0,-1 0-1 0 0,1-1 1 0 0,-1 0-1 0 0,1 0 1 0 0,-1-1-1 0 0,0 1 1 0 0,0-2-1 0 0,0 1 1 0 0,0-2 0 0 0,-1 1-1 0 0,0-1 1 0 0,0 0-1 0 0,0 0 1 0 0,0 0-1 0 0,0-2-78 0 0,17-17 114 0 0,0 0 1 0 0,-2-2-1 0 0,-1-1 0 0 0,17-28-114 0 0,-22 32 23 0 0,-16 24-45 0 0,0-1 0 0 0,0 0 0 0 0,0 1-1 0 0,0-1 1 0 0,0 1 0 0 0,1-1 0 0 0,-1 1 0 0 0,0-1-1 0 0,0 1 1 0 0,0-1 0 0 0,0 0 0 0 0,1 1-1 0 0,-1-1 1 0 0,0 1 0 0 0,0-1 0 0 0,1 0 0 0 0,-1 1-1 0 0,0-1 1 0 0,1 0 0 0 0,-1 1 0 0 0,0-1 0 0 0,1 0-1 0 0,-1 1 1 0 0,0-1 0 0 0,1 0 0 0 0,-1 0 0 0 0,1 1-1 0 0,-1-1 1 0 0,1 0 0 0 0,-1 0 0 0 0,0 0-1 0 0,1 0 1 0 0,-1 0 0 0 0,1 0 0 0 0,-1 0 0 0 0,1 0-1 0 0,-1 0 1 0 0,1 0 0 0 0,-1 0 0 0 0,1 0 0 0 0,-1 0-1 0 0,1 0 1 0 0,-1 0 0 0 0,0 0 0 0 0,1 0-1 0 0,-1 0 1 0 0,1-1 22 0 0,-1 14 149 0 0,0-2-151 0 0,0 0-1 0 0,0 1 0 0 0,1-1 1 0 0,1 0-1 0 0,0 1 0 0 0,0-1 1 0 0,1 0-1 0 0,0 0 0 0 0,1-1 1 0 0,1 1-1 0 0,-1-1 0 0 0,2 0 1 0 0,-1 0-1 0 0,1 0 0 0 0,1-1 1 0 0,0 0-1 0 0,0 0 0 0 0,1-1 1 0 0,0 0-1 0 0,0 0 0 0 0,1-1 1 0 0,0 0-1 0 0,0-1 0 0 0,1 1 1 0 0,0-2-1 0 0,0 1 0 0 0,2-1 3 0 0,-3-4 40 0 0,-1-2 0 0 0,1 1 0 0 0,-1-1 0 0 0,1 0 0 0 0,-1-1 0 0 0,1 0-1 0 0,-1 0 1 0 0,0-1 0 0 0,0 0 0 0 0,0 0 0 0 0,0-1 0 0 0,-1 0 0 0 0,1-1 0 0 0,-1 1 0 0 0,0-1-1 0 0,-1-1 1 0 0,1 1 0 0 0,-1-1 0 0 0,0 0 0 0 0,0-1 0 0 0,-1 1 0 0 0,0-1 0 0 0,2-4-40 0 0,17-14 73 0 0,8-6-24 0 0,-10 6-5 0 0,2 1-1 0 0,0 2 1 0 0,2 0 0 0 0,0 2-1 0 0,2 1 1 0 0,24-13-44 0 0,-45 29 10 0 0,-2-1-5 0 0,1 1 0 0 0,0 0 0 0 0,0 0 0 0 0,0 0 0 0 0,0 1-1 0 0,0 0 1 0 0,1 0 0 0 0,-1 0 0 0 0,1 1 0 0 0,0 0 0 0 0,-1 0 0 0 0,1 1-1 0 0,0 0 1 0 0,-1 0 0 0 0,1 1 0 0 0,4 0-5 0 0,-8 2 14 0 0,0-1 1 0 0,-1 1-1 0 0,1 0 0 0 0,0 0 1 0 0,-1 0-1 0 0,1 0 0 0 0,-1 1 1 0 0,0-1-1 0 0,0 1 0 0 0,-1-1 1 0 0,1 1-1 0 0,-1 0 0 0 0,1 0 1 0 0,-1-1-1 0 0,0 1 0 0 0,-1 0 0 0 0,1 0 1 0 0,-1 0-1 0 0,1 0 0 0 0,-1 0 1 0 0,-1 0-1 0 0,1 0 0 0 0,-1 2-14 0 0,1-1 31 0 0,1 11 48 0 0,-1 0 1 0 0,-1 0-1 0 0,0 0 1 0 0,-1 0-1 0 0,-1 0 1 0 0,0 0 0 0 0,-1-1-1 0 0,-4 8-79 0 0,6-16-53 0 0,0 0-1 0 0,0 0 1 0 0,-1 0-1 0 0,0-1 1 0 0,-1 1 0 0 0,0-1-1 0 0,0 0 1 0 0,0 0-1 0 0,0 0 1 0 0,-1-1-1 0 0,0 1 1 0 0,0-1-1 0 0,-1 0 1 0 0,0 0-1 0 0,1-1 1 0 0,-2 0 0 0 0,1 0-1 0 0,0 0 1 0 0,-1-1-1 0 0,1 0 1 0 0,-1 0-1 0 0,0-1 1 0 0,0 0-1 0 0,0 0 1 0 0,0 0 0 0 0,-2-1 53 0 0,18-12-1869 0 0,81 7 1598 0 0,-19 6 316 0 0,-51 0 214 0 0,0 0 1 0 0,0-2-1 0 0,0-1 0 0 0,0 0 0 0 0,0-2 1 0 0,0 0-1 0 0,-1-1 0 0 0,1-1 0 0 0,14-6-259 0 0,12-10 382 0 0,-1-3 0 0 0,-1-2 0 0 0,-1-1 0 0 0,-1-2 0 0 0,-2-3 0 0 0,-1 0 0 0 0,-2-3-1 0 0,-1-1 1 0 0,-1-2 0 0 0,-3-1 0 0 0,5-9-382 0 0,-23 28-9 0 0,0-1-1 0 0,-1 0 0 0 0,-2-1 1 0 0,0 0-1 0 0,-1-1 1 0 0,-1 0-1 0 0,-1-1 0 0 0,-2 0 1 0 0,0 0-1 0 0,-1 0 1 0 0,-2-1-1 0 0,0 0 0 0 0,-2 1 1 0 0,0-1-1 0 0,-4-24 10 0 0,3 46-16 0 0,0-1 0 0 0,0 0 0 0 0,0 0 1 0 0,-1 1-1 0 0,1-1 0 0 0,-1 1 0 0 0,0-1 0 0 0,0 1 0 0 0,-1-1 0 0 0,1 1 0 0 0,-1-1 0 0 0,1 1 0 0 0,-1 0 0 0 0,0 0 0 0 0,0 0 1 0 0,-1 0-1 0 0,1 0 0 0 0,0 0 0 0 0,-1 1 0 0 0,0-1 0 0 0,0 1 0 0 0,0 0 0 0 0,0 0 0 0 0,0 0 0 0 0,0 0 0 0 0,0 0 0 0 0,-1 1 1 0 0,1-1-1 0 0,-1 1 0 0 0,1 0 0 0 0,-1 0 0 0 0,1 0 0 0 0,-1 1 0 0 0,0-1 0 0 0,1 1 0 0 0,-1 0 0 0 0,0 0 0 0 0,1 0 1 0 0,-1 0-1 0 0,0 1 0 0 0,1 0 0 0 0,-1-1 0 0 0,1 1 0 0 0,-1 1 16 0 0,-6 7-30 0 0,1 1 1 0 0,-1 1-1 0 0,2 0 0 0 0,0 0 1 0 0,0 1-1 0 0,1 0 0 0 0,0 0 1 0 0,1 0-1 0 0,1 1 1 0 0,0 0-1 0 0,1 0 0 0 0,0 1 1 0 0,0 0 29 0 0,-4 20-15 0 0,1 0 0 0 0,1 0 0 0 0,2 1 0 0 0,1 0 0 0 0,2 0 0 0 0,2 0 1 0 0,2 11 14 0 0,1-20-20 0 0,2 1 0 0 0,0-1 0 0 0,2-1 0 0 0,1 1 0 0 0,1-1 1 0 0,1-1-1 0 0,1 0 0 0 0,11 15 20 0 0,48 58-758 0 0,-100-98-5334 0 0,-46-28-7474 0 0,60 22 9614 0 0</inkml:trace>
  <inkml:trace contextRef="#ctx0" brushRef="#br0" timeOffset="-1003.439">5516 604 10218 0 0,'0'0'2406'0'0,"0"0"-867"0"0,0 0-392 0 0,0 0 121 0 0,0 0 187 0 0,0 0-17 0 0,0 0-234 0 0,0 0-280 0 0,0 0-222 0 0,37-7-149 0 0,121-23-103 0 0,177-3 726 0 0,-216 29-1157 0 0,-30 2-4353 0 0,-31-2-7145 0 0,-44 3 2793 0 0</inkml:trace>
  <inkml:trace contextRef="#ctx0" brushRef="#br0" timeOffset="26276.05">238 2117 0 0 0,'0'0'352'0'0,"0"0"612"0"0,0 0 199 0 0,0 0 184 0 0,0 0 318 0 0,0 0 298 0 0,0 0 74 0 0,0 0-175 0 0,0 0-368 0 0,0 0-430 0 0,0 0-361 0 0,0-2-271 0 0,33 97 2746 0 0,55 265-1328 0 0,-80-335-1818 0 0,12 48 20 0 0,4-2 0 0 0,3-1 0 0 0,7 8-52 0 0,-34-78 21 0 0,0-1 0 0 0,1 1 0 0 0,-1 0 0 0 0,0-1 0 0 0,0 1 0 0 0,1 0 0 0 0,-1-1 0 0 0,0 1 0 0 0,1 0 0 0 0,-1 0 0 0 0,0 0 0 0 0,1-1 0 0 0,-1 1 0 0 0,0 0 0 0 0,1 0 0 0 0,-1 0 0 0 0,0 0 0 0 0,1 0 0 0 0,-1-1 0 0 0,1 1 0 0 0,-1 0 0 0 0,0 0 0 0 0,1 0 0 0 0,-1 0 0 0 0,0 0 0 0 0,1 0 0 0 0,-1 0 0 0 0,1 1 0 0 0,-1-1 0 0 0,0 0 0 0 0,1 0 0 0 0,-1 0 0 0 0,0 0 0 0 0,1 0 0 0 0,-1 1 0 0 0,0-1 0 0 0,1 0 0 0 0,-1 0 0 0 0,0 0 0 0 0,1 1 0 0 0,-1-1 0 0 0,0 0 0 0 0,1 1 0 0 0,-1-1 0 0 0,0 0 0 0 0,0 0 0 0 0,0 1 0 0 0,1-1 0 0 0,-1 1 0 0 0,0-1 0 0 0,0 0 0 0 0,0 1 0 0 0,0-1 0 0 0,0 0 0 0 0,1 1 0 0 0,-1-1 0 0 0,0 1 0 0 0,0-1 0 0 0,0 0-21 0 0,3-37 1421 0 0,-3 32-1602 0 0,6-118 211 0 0,6 0 1 0 0,5 0-1 0 0,5 1 0 0 0,19-52-30 0 0,5 27-3352 0 0,-38 148-8445 0 0,-7 4 9258 0 0,1 3-2635 0 0</inkml:trace>
  <inkml:trace contextRef="#ctx0" brushRef="#br0" timeOffset="26857.503">973 2776 0 0 0,'0'0'715'0'0,"0"0"529"0"0,0 0 164 0 0,0 0 37 0 0,0 0 22 0 0,0 0 28 0 0,0 0 6 0 0,2-20-56 0 0,7-64-44 0 0,-9 83-1282 0 0,1 0 1 0 0,-1 0-1 0 0,0 0 0 0 0,0 0 0 0 0,1 0 0 0 0,-1 0 0 0 0,0 0 0 0 0,0 0 1 0 0,0 0-1 0 0,0 0 0 0 0,0 0 0 0 0,-1 0 0 0 0,1 0 0 0 0,0 0 0 0 0,0 0 1 0 0,-1 0-1 0 0,1 1 0 0 0,0-1 0 0 0,-1 0 0 0 0,1 0 0 0 0,-1 0 0 0 0,1 0 0 0 0,-1 0 1 0 0,0 1-1 0 0,1-1 0 0 0,-1 0 0 0 0,0 0 0 0 0,1 1 0 0 0,-1-1 0 0 0,0 1 1 0 0,0-1-1 0 0,0 0 0 0 0,0 1 0 0 0,0 0 0 0 0,1-1 0 0 0,-1 1 0 0 0,0-1 1 0 0,0 1-1 0 0,0 0 0 0 0,0 0 0 0 0,0 0 0 0 0,0 0 0 0 0,0-1 0 0 0,0 1 1 0 0,0 0-1 0 0,0 1 0 0 0,0-1 0 0 0,0 0 0 0 0,0 0 0 0 0,0 0 0 0 0,0 1 1 0 0,0-1-1 0 0,0 0 0 0 0,-1 1-119 0 0,-3 0 188 0 0,-63 51 1355 0 0,61-43-1501 0 0,0 0 1 0 0,1 0-1 0 0,0 1 1 0 0,0 0 0 0 0,1 0-1 0 0,0 0 1 0 0,1 1-1 0 0,0 0 1 0 0,1-1 0 0 0,0 1-1 0 0,1 1 1 0 0,0-1-1 0 0,0 0 1 0 0,2 0-1 0 0,-1 3-42 0 0,1-11 10 0 0,1 0 0 0 0,-1 0 0 0 0,1 1 0 0 0,-1-1-1 0 0,1 0 1 0 0,0 0 0 0 0,1 0 0 0 0,-1 0-1 0 0,0 0 1 0 0,1 0 0 0 0,-1 0 0 0 0,1-1-1 0 0,0 1 1 0 0,0 0 0 0 0,0-1 0 0 0,0 1-1 0 0,1-1 1 0 0,-1 0 0 0 0,1 0 0 0 0,-1 0-1 0 0,1 0 1 0 0,0 0 0 0 0,0-1 0 0 0,0 1-1 0 0,0-1 1 0 0,0 0 0 0 0,0 0 0 0 0,0 0-1 0 0,0 0 1 0 0,0 0 0 0 0,2-1-10 0 0,104 5 290 0 0,20-46-1552 0 0,-90 19-2440 0 0,-2-2-4353 0 0,-28 16 293 0 0</inkml:trace>
  <inkml:trace contextRef="#ctx0" brushRef="#br0" timeOffset="27158.343">1501 2625 4081 0 0,'0'0'1670'0'0,"0"0"-259"0"0,0 0 18 0 0,0 0 264 0 0,0 0 210 0 0,0 0-51 0 0,0 0-308 0 0,0 0-341 0 0,0 0-248 0 0,0 0-151 0 0,0 0-108 0 0,0 0-74 0 0,-14 19-81 0 0,-92 124 598 0 0,-118 158-511 0 0,152-189-3025 0 0,71-101-828 0 0,19-14-11620 0 0,-11-1 13745 0 0,2 0 496 0 0</inkml:trace>
  <inkml:trace contextRef="#ctx0" brushRef="#br0" timeOffset="27408.197">1676 2780 5193 0 0,'0'0'1482'0'0,"0"0"-222"0"0,0 0 128 0 0,0 0 353 0 0,0 0 178 0 0,0 0-86 0 0,0 0-336 0 0,0 0-337 0 0,0 0-233 0 0,-12 33-202 0 0,-37 105-143 0 0,19-4 721 0 0,21 29-1943 0 0,0-146-1890 0 0,4-14-1858 0 0,-1-1-5099 0 0,4-2 5522 0 0</inkml:trace>
  <inkml:trace contextRef="#ctx0" brushRef="#br0" timeOffset="27907.127">1575 2743 3209 0 0,'0'0'1209'0'0,"0"0"-189"0"0,0 0-2 0 0,0 0 250 0 0,0 0 179 0 0,0 0-80 0 0,0 0-293 0 0,0 0-314 0 0,0 0-227 0 0,0 0-115 0 0,0 0-59 0 0,0 0-43 0 0,19-5 6 0 0,63-14 28 0 0,1 14 885 0 0,-75 5-1105 0 0,0 0 1 0 0,0 1 0 0 0,1 1 0 0 0,-1-1-1 0 0,-1 1 1 0 0,1 0 0 0 0,0 1 0 0 0,0 0-1 0 0,-1 0 1 0 0,0 1 0 0 0,3 1-131 0 0,-8-4 29 0 0,0 0 1 0 0,0 1-1 0 0,0-1 1 0 0,0 1-1 0 0,-1-1 1 0 0,1 1-1 0 0,0 0 1 0 0,-1 0 0 0 0,1 0-1 0 0,-1 0 1 0 0,1 0-1 0 0,-1 0 1 0 0,0 0-1 0 0,0 0 1 0 0,0 1-1 0 0,0-1 1 0 0,0 0-1 0 0,-1 1 1 0 0,1-1-1 0 0,-1 0 1 0 0,0 1 0 0 0,1-1-1 0 0,-1 1 1 0 0,0-1-1 0 0,0 1 1 0 0,-1-1-1 0 0,1 0 1 0 0,0 1-1 0 0,-1-1 1 0 0,0 1-1 0 0,1-1 1 0 0,-1 0-1 0 0,0 1 1 0 0,0-1 0 0 0,0 0-1 0 0,0 0 1 0 0,-1 0-1 0 0,1 0 1 0 0,-1 1-30 0 0,-103 128 597 0 0,104-130-607 0 0,-1 1 0 0 0,1 0 0 0 0,0 0-1 0 0,-1 0 1 0 0,1 0 0 0 0,0 0 0 0 0,0 0 0 0 0,0 0 0 0 0,1 0-1 0 0,-1 0 1 0 0,0 1 0 0 0,1-1 0 0 0,0 0 0 0 0,-1 0-1 0 0,1 1 1 0 0,0-1 0 0 0,0 0 0 0 0,0 0 0 0 0,1 1 0 0 0,-1-1-1 0 0,0 0 1 0 0,1 0 0 0 0,0 1 0 0 0,-1-1 0 0 0,1 0 0 0 0,0 0-1 0 0,0 0 1 0 0,0 0 0 0 0,0 0 0 0 0,1 0 0 0 0,-1 0 0 0 0,0 0-1 0 0,1-1 1 0 0,-1 1 0 0 0,2 0 10 0 0,48 25-52 0 0,-44-25 79 0 0,0 0 1 0 0,0 1-1 0 0,-1 0 0 0 0,1 0 1 0 0,0 0-1 0 0,-1 0 0 0 0,0 1 0 0 0,0 0 1 0 0,0 1-1 0 0,0-1 0 0 0,-1 1 1 0 0,0 0-1 0 0,0 1 0 0 0,0-1 0 0 0,0 1 1 0 0,-1 0-1 0 0,0 0 0 0 0,0 0 1 0 0,-1 1-1 0 0,0-1 0 0 0,0 1 0 0 0,0 0 1 0 0,-1 0-1 0 0,0 0 0 0 0,0 0 1 0 0,-1 0-1 0 0,0 0 0 0 0,0 1-27 0 0,-3-3 99 0 0,0 0-1 0 0,-1 1 1 0 0,0-1-1 0 0,1 0 1 0 0,-2-1-1 0 0,1 1 0 0 0,0 0 1 0 0,-1-1-1 0 0,0 0 1 0 0,0 0-1 0 0,0 0 1 0 0,-1 0-1 0 0,1-1 1 0 0,-1 1-1 0 0,0-1 1 0 0,0-1-1 0 0,0 1 1 0 0,0-1-1 0 0,-2 1-98 0 0,-115 12 81 0 0,99-15-248 0 0,-47-18-2412 0 0,30-5-7153 0 0,32 16 810 0 0</inkml:trace>
  <inkml:trace contextRef="#ctx0" brushRef="#br0" timeOffset="29407.906">2469 2368 0 0 0,'0'0'429'0'0,"0"0"677"0"0,0 0 400 0 0,0 0 327 0 0,0 0 284 0 0,0 0 13 0 0,0 0-178 0 0,0 0-256 0 0,0 0-314 0 0,0 0-262 0 0,0 0-177 0 0,0 0-131 0 0,0 0-102 0 0,1-7-89 0 0,3-21-113 0 0,-3 27-445 0 0,0 0 0 0 0,0 0 0 0 0,0 0 1 0 0,0 0-1 0 0,1 0 0 0 0,-1 0 0 0 0,0 0 0 0 0,1 1 0 0 0,-1-1 0 0 0,1 0 0 0 0,-1 1 0 0 0,1-1 0 0 0,-1 1 0 0 0,1-1 0 0 0,-1 1 0 0 0,1 0 0 0 0,0 0 0 0 0,-1 0 0 0 0,1 0 0 0 0,-1 0 0 0 0,1 0 0 0 0,-1 0 0 0 0,1 0 0 0 0,0 1 0 0 0,-1-1 0 0 0,2 1-63 0 0,4 0 227 0 0,332-2 2324 0 0,-172-24-2727 0 0,-163 25-973 0 0,21-3 2168 0 0,-18 2-5662 0 0,1 1-6603 0 0,-11 0 4159 0 0</inkml:trace>
  <inkml:trace contextRef="#ctx0" brushRef="#br0" timeOffset="29678.664">2537 2603 8666 0 0,'0'0'4125'0'0,"0"0"-2577"0"0,0 0-1112 0 0,0 0-9 0 0,0 0 353 0 0,0 0 318 0 0,0 0 79 0 0,0 0-134 0 0,0 0-232 0 0,0 0-240 0 0,0 0-142 0 0,33 4-122 0 0,104 11-98 0 0,47-17 81 0 0,-135-4-504 0 0,34 0-1558 0 0,-18 2-7051 0 0,-47 3-2261 0 0</inkml:trace>
  <inkml:trace contextRef="#ctx0" brushRef="#br0" timeOffset="30575.065">3935 2147 4529 0 0,'0'0'675'0'0,"0"0"-227"0"0,0 0-29 0 0,0 0 381 0 0,0 0 464 0 0,0 0 264 0 0,0 0 1 0 0,0 0-185 0 0,0 0-249 0 0,0 0-246 0 0,0 0-170 0 0,4 34-120 0 0,13 110-80 0 0,-9 47 794 0 0,-1 109-338 0 0,-7-300-882 0 0,0 0 0 0 0,0 0 0 0 0,-1 0 1 0 0,1 0-1 0 0,0 0 0 0 0,-1 0 0 0 0,1-1 0 0 0,0 1 0 0 0,-1 0 0 0 0,1 0 0 0 0,0 0 0 0 0,-1 0 0 0 0,1 0 0 0 0,0 1 0 0 0,-1-1 0 0 0,1 0 0 0 0,0 0 0 0 0,-1 0 1 0 0,1 0-1 0 0,0 0 0 0 0,-1 0 0 0 0,1 0 0 0 0,0 1 0 0 0,0-1 0 0 0,-1 0 0 0 0,1 0 0 0 0,0 0 0 0 0,0 1 0 0 0,-1-1 0 0 0,1 0 0 0 0,0 0 0 0 0,0 1 0 0 0,0-1 1 0 0,-1 0-1 0 0,1 0 0 0 0,0 1 0 0 0,0-1 0 0 0,0 0 0 0 0,0 1 0 0 0,0-1 0 0 0,0 0 0 0 0,-1 1 0 0 0,1-1 0 0 0,0 0-53 0 0,-12-31 987 0 0,6-6-887 0 0,2 0-1 0 0,2 0 1 0 0,1 0-1 0 0,2 0 1 0 0,2 1 0 0 0,1-1-1 0 0,1 0 1 0 0,3 1-1 0 0,1 0 1 0 0,1 1-1 0 0,2 0 1 0 0,2 1-1 0 0,1 0 1 0 0,16-26-100 0 0,-22 42 9 0 0,1 0 1 0 0,1 1-1 0 0,0 0 1 0 0,1 1-1 0 0,1 0 1 0 0,1 1-1 0 0,0 1 0 0 0,1 0 1 0 0,0 0-1 0 0,1 2 1 0 0,1 0-1 0 0,0 1 1 0 0,0 1-1 0 0,9-4-9 0 0,-23 13-10 0 0,-1 0 0 0 0,1 0-1 0 0,-1 0 1 0 0,1 0 0 0 0,-1 0 0 0 0,1 0 0 0 0,0 1-1 0 0,0 0 1 0 0,-1-1 0 0 0,1 1 0 0 0,0 0 0 0 0,0 0-1 0 0,-1 0 1 0 0,1 1 0 0 0,0-1 0 0 0,0 1 0 0 0,-1 0-1 0 0,1-1 1 0 0,-1 1 0 0 0,1 0 0 0 0,-1 0 0 0 0,1 1-1 0 0,-1-1 1 0 0,1 0 0 0 0,-1 1 0 0 0,0 0-1 0 0,0-1 1 0 0,0 1 0 0 0,0 0 0 0 0,0 0 0 0 0,0 0-1 0 0,0 1 1 0 0,-1-1 0 0 0,1 0 0 0 0,-1 0 0 0 0,0 1-1 0 0,1-1 1 0 0,-1 1 0 0 0,0 0 0 0 0,-1-1 0 0 0,1 1-1 0 0,0-1 1 0 0,-1 2 10 0 0,13 100-958 0 0,-8-31-2862 0 0,6-41-2928 0 0,-6-20 976 0 0,-3-4 256 0 0</inkml:trace>
  <inkml:trace contextRef="#ctx0" brushRef="#br0" timeOffset="35605.092">4596 2655 0 0 0,'0'0'655'0'0,"0"0"345"0"0,0 0 78 0 0,0 0-10 0 0,0 0 29 0 0,0 0 5 0 0,0 0-39 0 0,1-9-44 0 0,5-41 701 0 0,-27 38 1592 0 0,-27 24-2762 0 0,31-3-494 0 0,-1 1-1 0 0,2 0 0 0 0,-1 2 1 0 0,1 0-1 0 0,1 0 1 0 0,0 2-1 0 0,1 0 0 0 0,1 0 1 0 0,0 1-1 0 0,1 1 1 0 0,0 0-1 0 0,1 1 0 0 0,-4 11-55 0 0,12-26 41 0 0,2 1-1 0 0,-1-1 0 0 0,0 1 1 0 0,0-1-1 0 0,1 1 0 0 0,0 0 1 0 0,-1 0-1 0 0,1 0 0 0 0,0 0 1 0 0,0 0-1 0 0,1 0 1 0 0,-1 0-1 0 0,1 0 0 0 0,-1 0 1 0 0,1 0-1 0 0,0 0 0 0 0,0 1 1 0 0,1-1-1 0 0,-1 0 0 0 0,0 0 1 0 0,1 0-1 0 0,0 0 0 0 0,0 0 1 0 0,0 0-1 0 0,0 0 0 0 0,0 0 1 0 0,1-1-1 0 0,-1 1 0 0 0,1 0 1 0 0,0-1-1 0 0,0 1 0 0 0,0-1 1 0 0,0 1-1 0 0,0-1 0 0 0,0 0 1 0 0,1 1-41 0 0,11 1 270 0 0,0-1-1 0 0,1 1 1 0 0,-1-2 0 0 0,1 0 0 0 0,-1-1 0 0 0,1-1 0 0 0,0 0 0 0 0,-1-1-1 0 0,1 0 1 0 0,0-1 0 0 0,-1-1 0 0 0,11-3-270 0 0,41-12-1723 0 0,-3-2-3907 0 0,-55 17 4476 0 0,2-1-3403 0 0,-3 1-1454 0 0</inkml:trace>
  <inkml:trace contextRef="#ctx0" brushRef="#br0" timeOffset="35920.109">5175 2530 0 0 0,'0'0'1415'0'0,"0"0"-52"0"0,0 0 81 0 0,0 0 182 0 0,0 0 225 0 0,0 0 45 0 0,0 0-195 0 0,0 0-294 0 0,0 0-302 0 0,0 0-251 0 0,-23 32-185 0 0,-74 103-142 0 0,13 4 568 0 0,-21 17-1117 0 0,20-63-2969 0 0,80-88 2028 0 0,-16 16-2087 0 0,14-6-6404 0 0,7-15 8981 0 0</inkml:trace>
  <inkml:trace contextRef="#ctx0" brushRef="#br0" timeOffset="36206.128">5295 2795 3465 0 0,'0'0'1396'0'0,"0"0"-160"0"0,0 0 87 0 0,0 0 330 0 0,0 0 238 0 0,0 0-70 0 0,0 0-316 0 0,0 0-402 0 0,0 0-314 0 0,0 0-227 0 0,0 0-158 0 0,0 0-76 0 0,-11 34-78 0 0,-32 108-44 0 0,27-64 59 0 0,-10 98-398 0 0,15-132-1640 0 0,10-38-877 0 0,0-4-7500 0 0,1-2 6659 0 0</inkml:trace>
  <inkml:trace contextRef="#ctx0" brushRef="#br0" timeOffset="36748.015">5212 2773 1176 0 0,'0'0'1779'0'0,"0"0"-206"0"0,0 0-120 0 0,0 0 104 0 0,0 0 70 0 0,0 0-120 0 0,0 0-294 0 0,0 0-373 0 0,0 0-273 0 0,0 0-143 0 0,0 0-53 0 0,0 0-19 0 0,0 0 13 0 0,17-5 5 0 0,54-15-14 0 0,43 12 1507 0 0,-102 7-1675 0 0,-10 1-153 0 0,1-1-1 0 0,-1 1 1 0 0,1 0-1 0 0,-1-1 1 0 0,1 1-1 0 0,0 1 0 0 0,-1-1 1 0 0,1 0-1 0 0,-1 0 1 0 0,1 1-1 0 0,-1 0 1 0 0,1-1-1 0 0,-1 1 1 0 0,0 0-1 0 0,1 0 0 0 0,-1 0 1 0 0,0 0-1 0 0,0 1 1 0 0,0-1-1 0 0,0 1 1 0 0,0-1-1 0 0,0 1 1 0 0,0 0-1 0 0,0 0-34 0 0,-1 1 43 0 0,-1 0 0 0 0,0 0 0 0 0,0 1 0 0 0,0-1 0 0 0,0 0 0 0 0,-1 0 0 0 0,1 1 0 0 0,-1-1 0 0 0,0 0 0 0 0,0 0-1 0 0,0 0 1 0 0,0 0 0 0 0,0 0 0 0 0,-1 0 0 0 0,1 0 0 0 0,-1-1 0 0 0,0 1 0 0 0,0 0 0 0 0,0-1 0 0 0,0 1 0 0 0,0-1 0 0 0,-1 0 0 0 0,-1 2-43 0 0,0 0 24 0 0,-51 73 168 0 0,56-72-206 0 0,0 1 1 0 0,0-1-1 0 0,1 0 0 0 0,0 0 0 0 0,0 0 1 0 0,1 0-1 0 0,-1 0 0 0 0,1 0 0 0 0,0-1 1 0 0,0 1-1 0 0,1-1 0 0 0,-1 0 0 0 0,1 0 1 0 0,0 0-1 0 0,0 0 0 0 0,0-1 0 0 0,1 1 1 0 0,-1-1-1 0 0,2 0 14 0 0,26 26 40 0 0,-27-24 2 0 0,0 1 1 0 0,1-1-1 0 0,-2 1 1 0 0,1 0-1 0 0,-1 1 1 0 0,0-1-1 0 0,0 1 1 0 0,-1 0-1 0 0,1-1 1 0 0,-2 2-1 0 0,1-1 1 0 0,-1 0-1 0 0,0 0 0 0 0,0 1 1 0 0,-1-1-1 0 0,0 1 1 0 0,-1-1-1 0 0,1 1 1 0 0,-1 0-1 0 0,-1 4-42 0 0,-2-7 61 0 0,0-1 0 0 0,0 0 0 0 0,0 1 0 0 0,0-1 0 0 0,-1 0 0 0 0,0-1-1 0 0,1 1 1 0 0,-1 0 0 0 0,-1-1 0 0 0,1 0 0 0 0,0 0 0 0 0,-1-1 0 0 0,0 1 0 0 0,1-1 0 0 0,-1 0-1 0 0,0 0 1 0 0,0 0 0 0 0,0-1 0 0 0,0 0 0 0 0,-3 1-61 0 0,-114 1-723 0 0,35-28-3079 0 0,60 11-821 0 0,4-2-4078 0 0,13 9 5092 0 0</inkml:trace>
  <inkml:trace contextRef="#ctx0" brushRef="#br0" timeOffset="41775.542">5722 2773 0 0 0,'0'0'196'0'0,"0"0"536"0"0,7 10 179 0 0,20 29 79 0 0,-26-37-795 0 0,0-1 0 0 0,1 1 0 0 0,-1-1 0 0 0,1 1 0 0 0,-1-1 0 0 0,1 0 0 0 0,-1 0 0 0 0,1 0 0 0 0,-1 0 0 0 0,1 0 1 0 0,0 0-1 0 0,0 0 0 0 0,0-1 0 0 0,-1 1 0 0 0,1-1 0 0 0,0 1 0 0 0,0-1 0 0 0,0 0 0 0 0,0 0 0 0 0,0 0 0 0 0,0 0 0 0 0,0 0 1 0 0,0 0-1 0 0,0 0 0 0 0,0-1-195 0 0,6 1 1155 0 0,76-28 5268 0 0,22-68-3600 0 0,-88 77-2394 0 0,110-141 1208 0 0,-107 126-1474 0 0,0-1 1 0 0,-2 0-1 0 0,-2-2 1 0 0,-2 0-1 0 0,-1-1 1 0 0,6-25-164 0 0,-16-43 8 0 0,-5 105-43 0 0,1 0 0 0 0,-1-1 0 0 0,0 1 0 0 0,0 0 0 0 0,1 0 1 0 0,-1 0-1 0 0,0 0 0 0 0,0 0 0 0 0,0 0 0 0 0,-1 0 0 0 0,1 0 0 0 0,0 0 0 0 0,0 1 0 0 0,0-1 1 0 0,0 0-1 0 0,-1 1 0 0 0,1-1 0 0 0,0 1 0 0 0,-1-1 0 0 0,1 1 0 0 0,0 0 0 0 0,-1 0 0 0 0,1-1 1 0 0,-1 1-1 0 0,1 0 0 0 0,0 0 0 0 0,-1 0 0 0 0,1 1 0 0 0,-1-1 0 0 0,1 0 0 0 0,0 0 1 0 0,-1 1-1 0 0,1-1 0 0 0,0 1 0 0 0,-1-1 0 0 0,1 1 0 0 0,0-1 0 0 0,0 1 0 0 0,-1 0 0 0 0,1 0 1 0 0,0 0-1 0 0,0 0 0 0 0,0-1 0 0 0,0 2 35 0 0,-13 16-34 0 0,1 0 0 0 0,1 1 0 0 0,1 1 0 0 0,1 0 0 0 0,1 0 0 0 0,0 1 0 0 0,2 0 0 0 0,0 1 1 0 0,1-1-1 0 0,2 1 0 0 0,0 0 0 0 0,1 1 0 0 0,1-1 0 0 0,2 0 0 0 0,0 1 0 0 0,3 19 34 0 0,-2-26 8 0 0,1 0 1 0 0,1 1-1 0 0,1-1 0 0 0,1 0 1 0 0,0-1-1 0 0,1 1 0 0 0,0-1 0 0 0,1 0 1 0 0,4 5-9 0 0,-5-13 66 0 0,0 0 1 0 0,1-1 0 0 0,-1 1-1 0 0,2-1 1 0 0,-1-1 0 0 0,0 1-1 0 0,1-1 1 0 0,0-1 0 0 0,1 1-1 0 0,-1-1 1 0 0,1-1-1 0 0,-1 1 1 0 0,1-2 0 0 0,0 1-1 0 0,0-1 1 0 0,0 0 0 0 0,1-1-1 0 0,-1 0 1 0 0,0-1 0 0 0,0 0-1 0 0,1 0 1 0 0,-1-1-1 0 0,0 0 1 0 0,0-1 0 0 0,0 1-1 0 0,0-2 1 0 0,0 0 0 0 0,0 0-1 0 0,0 0 1 0 0,-1-1 0 0 0,0 0-1 0 0,0-1 1 0 0,4-2-67 0 0,21-8 94 0 0,-1-2-1 0 0,-1-1 1 0 0,0-1-1 0 0,-2-2 1 0 0,0 0 0 0 0,-1-3-1 0 0,-2 0 1 0 0,0-1 0 0 0,-2-2-1 0 0,0 0 1 0 0,-2-2 0 0 0,-2 0-1 0 0,0-1 1 0 0,5-15-94 0 0,-15-35-308 0 0,-11 77 253 0 0,0 1 1 0 0,0 0 0 0 0,0 0-1 0 0,0 0 1 0 0,-1 0-1 0 0,1 0 1 0 0,-1 0 0 0 0,1 1-1 0 0,-1-1 1 0 0,0 0-1 0 0,0 1 1 0 0,0-1 0 0 0,0 1-1 0 0,0 0 1 0 0,0 0-1 0 0,0-1 1 0 0,0 2-1 0 0,0-1 1 0 0,-1 0 0 0 0,1 0-1 0 0,0 1 1 0 0,-1-1-1 0 0,1 1 1 0 0,0-1 0 0 0,-1 1-1 0 0,1 0 1 0 0,-1 0-1 0 0,1 0 1 0 0,0 0 0 0 0,-1 1-1 0 0,1-1 1 0 0,0 1-1 0 0,-1-1 1 0 0,1 1 0 0 0,0 0-1 0 0,0 0 1 0 0,-1 0-1 0 0,1 0 1 0 0,0 0 0 0 0,0 1-1 0 0,0-1 1 0 0,0 0-1 0 0,1 1 1 0 0,-2 0 54 0 0,-5 7-22 0 0,0-1 0 0 0,1 1 1 0 0,0 1-1 0 0,0 0 0 0 0,1 0 0 0 0,0 0 0 0 0,1 0 1 0 0,0 1-1 0 0,0 0 0 0 0,1 0 0 0 0,1 0 0 0 0,0 1 0 0 0,1-1 1 0 0,0 1-1 0 0,0-1 0 0 0,1 1 0 0 0,1 0 0 0 0,0 0 1 0 0,1-1-1 0 0,1 11 22 0 0,-1-13 22 0 0,1-1 0 0 0,0 0 1 0 0,1 1-1 0 0,0-1 0 0 0,0 0 0 0 0,0-1 1 0 0,1 1-1 0 0,0 0 0 0 0,1-1 1 0 0,-1 0-1 0 0,2 0 0 0 0,-1-1 0 0 0,1 1 1 0 0,0-1-1 0 0,0 0 0 0 0,0 0 0 0 0,1-1 1 0 0,0 0-1 0 0,0 0 0 0 0,1-1 0 0 0,-1 0 1 0 0,1 0-1 0 0,7 2-22 0 0,3 1 155 0 0,0-1-1 0 0,1 0 1 0 0,0-2-1 0 0,0 0 1 0 0,0-1-1 0 0,0-1 1 0 0,0 0-1 0 0,0-2 1 0 0,1 0 0 0 0,3-2-155 0 0,1-2 156 0 0,1-2 0 0 0,-1-1 1 0 0,0-1-1 0 0,-1-1 1 0 0,0-1-1 0 0,0-1 1 0 0,-1-1-1 0 0,-1 0 0 0 0,0-2 1 0 0,-1-1-1 0 0,0 0 1 0 0,-1-2-1 0 0,-1 0 0 0 0,3-5-156 0 0,-7 7 37 0 0,-1 0-1 0 0,0-2 0 0 0,-1 1 1 0 0,-1-2-1 0 0,0 1 0 0 0,-1-2 1 0 0,-2 1-1 0 0,8-20-36 0 0,-9-62-471 0 0,-7 97 438 0 0,-1 1-1 0 0,1-1 1 0 0,-1 1 0 0 0,1 0-1 0 0,-1-1 1 0 0,0 1-1 0 0,0 0 1 0 0,0-1-1 0 0,-1 1 1 0 0,1 0-1 0 0,0 0 1 0 0,-1 0 0 0 0,1 0-1 0 0,-1 0 1 0 0,0 1-1 0 0,0-1 1 0 0,0 0-1 0 0,0 1 1 0 0,0-1-1 0 0,0 1 1 0 0,0 0 0 0 0,0 0-1 0 0,0-1 1 0 0,-1 1-1 0 0,1 1 1 0 0,0-1-1 0 0,-1 0 1 0 0,1 1-1 0 0,-1-1 1 0 0,1 1 0 0 0,-1 0-1 0 0,1-1 1 0 0,-1 1-1 0 0,1 1 1 0 0,-1-1-1 0 0,1 0 1 0 0,0 0-1 0 0,-3 1 34 0 0,-4 3-51 0 0,1 0-1 0 0,-1 0 0 0 0,1 0 1 0 0,0 1-1 0 0,0 0 0 0 0,1 1 0 0 0,-1-1 1 0 0,1 1-1 0 0,0 1 0 0 0,1 0 0 0 0,0 0 1 0 0,0 0-1 0 0,0 0 0 0 0,-3 7 52 0 0,0-2-6 0 0,1 0 0 0 0,0 0 1 0 0,0 1-1 0 0,1 0 0 0 0,1 0 0 0 0,0 1 0 0 0,1 0 0 0 0,0 0 0 0 0,1 0 0 0 0,1 1 0 0 0,1-1 0 0 0,0 1 1 0 0,0 0-1 0 0,1 0 0 0 0,1-1 0 0 0,1 1 0 0 0,0 0 0 0 0,1 0 0 0 0,0-1 0 0 0,2 1 0 0 0,-1-1 0 0 0,2 0 0 0 0,0 0 1 0 0,0 0-1 0 0,1 0 0 0 0,1-1 0 0 0,1 0 0 0 0,1 2 6 0 0,6 1 33 0 0,1-1-1 0 0,1-1 1 0 0,0 0 0 0 0,0-1-1 0 0,2-1 1 0 0,-1-1 0 0 0,2 0 0 0 0,-1-1-1 0 0,1-1 1 0 0,1-1 0 0 0,0-1-1 0 0,0-1 1 0 0,0-1 0 0 0,1-1 0 0 0,-1 0-1 0 0,1-2 1 0 0,0-1 0 0 0,0 0-1 0 0,2-2-32 0 0,-5 2-685 0 0,45-5 277 0 0,-44-3-3514 0 0,-1-4-4228 0 0,-11 7-744 0 0</inkml:trace>
</inkml:ink>
</file>

<file path=ppt/ink/ink1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251 82 14371 0 0,'0'0'1326'0'0,"0"0"-538"0"0,0 0-285 0 0,0 0 71 0 0,0 0 131 0 0,0 0 69 0 0,0 0-47 0 0,0 0-105 0 0,0 0-89 0 0,0 0-69 0 0,-14 33-94 0 0,-40 106-96 0 0,9 6 98 0 0,-40 189-442 0 0,33-150-3023 0 0,59-184-6452 0 0,20-34 5289 0 0,-19 24 2400 0 0,29-43-1650 0 0,-8 12 3429 0 0,-16 25 77 0 0</inkml:trace>
  <inkml:trace contextRef="#ctx0" brushRef="#br0" timeOffset="238.097">632 1 6057 0 0,'0'0'2077'0'0,"0"0"-186"0"0,0 0-87 0 0,0 0-45 0 0,0 0-114 0 0,0 0-260 0 0,-21 36-250 0 0,-67 116-208 0 0,30-51 385 0 0,5 1-1 0 0,-20 62-1311 0 0,-38 157-564 0 0,99-283-1773 0 0,10-29-2411 0 0,2-1-4084 0 0,0-8 4010 0 0</inkml:trace>
  <inkml:trace contextRef="#ctx0" brushRef="#br0" timeOffset="488.015">762 616 7650 0 0,'0'0'1983'0'0,"0"0"-228"0"0,0 0-48 0 0,0 0-10 0 0,0 0-166 0 0,0 0-341 0 0,0 0-346 0 0,0 0-281 0 0,0 0-211 0 0,0 0-133 0 0,-20 33-98 0 0,-61 102-55 0 0,40-46-61 0 0,-3 10-2864 0 0,37-94 583 0 0,2-1-1873 0 0,3-1-3343 0 0,2-3 4585 0 0</inkml:trace>
  <inkml:trace contextRef="#ctx0" brushRef="#br0" timeOffset="720.036">865 240 5521 0 0,'0'0'1232'0'0,"0"0"-855"0"0,0 0-465 0 0,0 0-201 0 0,0 0-119 0 0,0 0-200 0 0,0 0-432 0 0,0 0-712 0 0,0 0-897 0 0,0 0 2353 0 0</inkml:trace>
  <inkml:trace contextRef="#ctx0" brushRef="#br0" timeOffset="1066.352">921 807 11274 0 0,'0'0'961'0'0,"0"0"-196"0"0,0 0 239 0 0,0 0 313 0 0,0 0 138 0 0,0 0-32 0 0,0 0-187 0 0,0 0-191 0 0,0 0-144 0 0,0 0-184 0 0,0 0-193 0 0,0 0-138 0 0,20-12-93 0 0,64-38-86 0 0,10-38 97 0 0,-1-4-354 0 0,-40 44-703 0 0,-52 49 636 0 0,1 1-1 0 0,-1 0 1 0 0,0 0-1 0 0,0 0 1 0 0,0 0-1 0 0,0-1 1 0 0,-1 1 0 0 0,1 0-1 0 0,0 1 1 0 0,-1-1-1 0 0,0 0 1 0 0,1 0 0 0 0,-1 0-1 0 0,0 0 1 0 0,0 0-1 0 0,0 0 1 0 0,0 0-1 0 0,0 0 1 0 0,-1 1 0 0 0,1-1-1 0 0,-1 0 1 0 0,1 0-1 0 0,-1 0 1 0 0,-1 1 117 0 0,-24 166 211 0 0,26-165-129 0 0,0 0 1 0 0,1-1-1 0 0,-1 1 0 0 0,1 0 1 0 0,0 0-1 0 0,0-1 1 0 0,1 1-1 0 0,-1-1 1 0 0,1 1-1 0 0,0-1 1 0 0,0 0-1 0 0,0 0 0 0 0,0 1 1 0 0,0-1-1 0 0,1-1 1 0 0,-1 1-1 0 0,1 0 1 0 0,0-1-1 0 0,0 1 1 0 0,0-1-1 0 0,0 0 0 0 0,0 0 1 0 0,0 0-1 0 0,1 0 1 0 0,-1 0-1 0 0,1-1 1 0 0,-1 0-1 0 0,1 0 1 0 0,0 0-1 0 0,-1 0 0 0 0,1 0 1 0 0,0-1-1 0 0,3 1-82 0 0,0 0 180 0 0,1-1 0 0 0,-1 0 0 0 0,1 0 0 0 0,-1-1 0 0 0,1 0 1 0 0,-1 0-1 0 0,0 0 0 0 0,1-1 0 0 0,-1 0 0 0 0,0-1 0 0 0,0 1 0 0 0,0-1 0 0 0,-1-1 0 0 0,1 1 0 0 0,-1-1 0 0 0,1-1 0 0 0,-1 1 0 0 0,-1-1 0 0 0,1 0 0 0 0,-1 0 0 0 0,4-4-180 0 0,69-104-1201 0 0,-65 88-3427 0 0,-1-2-4054 0 0,-8 19-3574 0 0</inkml:trace>
  <inkml:trace contextRef="#ctx0" brushRef="#br0" timeOffset="1942.67">1988 531 2032 0 0,'0'0'1767'0'0,"0"0"-280"0"0,0 0-113 0 0,0 0 109 0 0,0 0 93 0 0,0 0-95 0 0,0 0-225 0 0,0 0-201 0 0,0 0-130 0 0,0 0-91 0 0,0 0-82 0 0,0 0-81 0 0,0 0-86 0 0,-34 21-83 0 0,-109 68-93 0 0,137-86-369 0 0,0 1 1 0 0,0 0-1 0 0,0 0 0 0 0,0 0 0 0 0,1 1 1 0 0,0 0-1 0 0,0 0 0 0 0,0 0 0 0 0,1 0 0 0 0,-1 1 1 0 0,1 0-1 0 0,-3 6-40 0 0,-1 2 83 0 0,1-1-59 0 0,0 0 1 0 0,0 1 0 0 0,2 0-1 0 0,-1 0 1 0 0,2 0 0 0 0,0 0-1 0 0,1 1 1 0 0,0 0 0 0 0,1 0-1 0 0,0 0 1 0 0,2 0 0 0 0,0 11-25 0 0,1-21 40 0 0,0-1 0 0 0,1 1 0 0 0,0-1 1 0 0,-1 0-1 0 0,1 1 0 0 0,1-1 0 0 0,-1 0 1 0 0,1 0-1 0 0,-1 0 0 0 0,1 0 0 0 0,0-1 0 0 0,1 1 1 0 0,-1-1-1 0 0,0 0 0 0 0,1 0 0 0 0,0 0 1 0 0,0 0-1 0 0,0-1 0 0 0,0 0 0 0 0,0 1 0 0 0,0-1 1 0 0,1-1-1 0 0,-1 1 0 0 0,1-1 0 0 0,-1 1 1 0 0,1-2-1 0 0,0 1 0 0 0,-1 0 0 0 0,1-1 0 0 0,0 0 1 0 0,0 0-1 0 0,-1 0 0 0 0,1 0 0 0 0,0-1 1 0 0,-1 0-1 0 0,1 0 0 0 0,0 0 0 0 0,-1-1 1 0 0,1 1-1 0 0,-1-1 0 0 0,0 0 0 0 0,0 0 0 0 0,1-1-40 0 0,36-21 384 0 0,0-1-1 0 0,-2-2 1 0 0,-1-2-1 0 0,-1-1 1 0 0,-2-2 0 0 0,-1-1-1 0 0,20-27-383 0 0,-5 1 267 0 0,-38 43-180 0 0,1 1 1 0 0,1 0-1 0 0,0 1 1 0 0,1 1-1 0 0,1 0 0 0 0,0 1 1 0 0,1-1-88 0 0,-15 13-2 0 0,0-1 1 0 0,0 1-1 0 0,-1-1 0 0 0,1 1 1 0 0,0-1-1 0 0,0 1 0 0 0,0 0 1 0 0,0-1-1 0 0,0 1 1 0 0,0 0-1 0 0,-1 0 0 0 0,1-1 1 0 0,0 1-1 0 0,0 0 0 0 0,0 0 1 0 0,0 0-1 0 0,0 0 0 0 0,0 0 1 0 0,0 1-1 0 0,0-1 1 0 0,0 0-1 0 0,0 0 0 0 0,0 1 1 0 0,-1-1-1 0 0,1 0 0 0 0,0 1 1 0 0,0-1-1 0 0,0 1 0 0 0,0-1 1 0 0,-1 1-1 0 0,1-1 1 0 0,0 1-1 0 0,-1 0 0 0 0,1-1 1 0 0,0 1-1 0 0,-1 0 0 0 0,1 0 1 0 0,-1-1-1 0 0,1 1 0 0 0,-1 0 1 0 0,1 0-1 0 0,-1 0 1 0 0,0 0-1 0 0,1-1 0 0 0,-1 1 1 0 0,0 0-1 0 0,0 0 2 0 0,11 52 49 0 0,-9-41-22 0 0,3 52-42 0 0,-3 0 0 0 0,-2 1 1 0 0,-3-1-1 0 0,-5 14 15 0 0,4-26-116 0 0,-3 14 11 0 0,-2 0 0 0 0,-3-1 0 0 0,-3 0-1 0 0,-2-1 1 0 0,-25 57 105 0 0,34-99 37 0 0,-2 0-1 0 0,0-1 0 0 0,-1 0 0 0 0,-2 0 0 0 0,0-1 0 0 0,-1-1 0 0 0,0-1 0 0 0,-2 0 0 0 0,0 0 1 0 0,-1-2-1 0 0,-1 0 0 0 0,-11 7-36 0 0,24-20 48 0 0,0 1 0 0 0,0-1 0 0 0,0 0 0 0 0,0-1 1 0 0,-1 1-1 0 0,1-1 0 0 0,-1 0 0 0 0,1 0 0 0 0,-1-1 0 0 0,0 0 0 0 0,0 0 1 0 0,0 0-1 0 0,0-1 0 0 0,0 1 0 0 0,0-1 0 0 0,1-1 0 0 0,-1 1 1 0 0,0-1-1 0 0,0 0-48 0 0,3-3 22 0 0,0 0 1 0 0,0-1 0 0 0,1 1 0 0 0,-1 0 0 0 0,1-1-1 0 0,0 0 1 0 0,0 1 0 0 0,1-1 0 0 0,-1 0-1 0 0,1 0 1 0 0,0 0 0 0 0,1 0 0 0 0,-1 0 0 0 0,1 0-1 0 0,0 0 1 0 0,0 0 0 0 0,1 0 0 0 0,-1 0-1 0 0,1 0 1 0 0,0 0-23 0 0,0-10 25 0 0,4-12-47 0 0,2 1 1 0 0,0 0-1 0 0,2 1 0 0 0,0 0 1 0 0,2 0-1 0 0,1 1 1 0 0,1 0-1 0 0,1 1 0 0 0,1 1 1 0 0,1 0-1 0 0,1 1 1 0 0,1 0 21 0 0,-14 16-16 0 0,175-212-1562 0 0,-112 152-2045 0 0,5 6-4593 0 0,-50 43-2987 0 0</inkml:trace>
</inkml:ink>
</file>

<file path=ppt/ink/ink1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2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0 804 0 0 0,'0'0'850'0'0,"0"0"266"0"0,0 0 407 0 0,0 0 433 0 0,0 0 262 0 0,0 0 37 0 0,0 0-153 0 0,0 0-267 0 0,0 0-292 0 0,0 0-239 0 0,0 0-218 0 0,33-9-187 0 0,104-32-137 0 0,-53-6 227 0 0,-69 33-760 0 0,29-19 33 0 0,-1-2-1 0 0,-3-1 1 0 0,0-3-1 0 0,-3-1 1 0 0,-1-1-1 0 0,-3-2 1 0 0,-1-2-1 0 0,-2-1 1 0 0,-2-1-1 0 0,-2-1 1 0 0,16-43-262 0 0,-32-16 97 0 0,-11 105-126 0 0,0-1 0 0 0,0 1-1 0 0,-1-1 1 0 0,1 1 0 0 0,-1-1 0 0 0,1 1 0 0 0,-1 0-1 0 0,0 0 1 0 0,0 0 0 0 0,0 0 0 0 0,0 0 0 0 0,0 0-1 0 0,-1 1 1 0 0,1-1 0 0 0,0 1 0 0 0,-1-1 0 0 0,1 1-1 0 0,-1 0 1 0 0,0 0 0 0 0,1 0 0 0 0,-1 0 0 0 0,0 1-1 0 0,1-1 1 0 0,-1 1 0 0 0,0-1 0 0 0,0 1 0 0 0,0 0 0 0 0,1 0-1 0 0,-1 0 1 0 0,0 1 0 0 0,0-1 0 0 0,0 1 0 0 0,1-1-1 0 0,-1 1 1 0 0,0 0 0 0 0,1 0 0 0 0,-1 0 0 0 0,1 0-1 0 0,-1 1 1 0 0,1-1 0 0 0,-1 1 0 0 0,1-1 0 0 0,0 1-1 0 0,0 0 1 0 0,0 0 0 0 0,0 0 0 0 0,-1 2 29 0 0,-6 5-9 0 0,0 1 1 0 0,1 1-1 0 0,0-1 0 0 0,1 2 1 0 0,0-1-1 0 0,0 1 1 0 0,2 0-1 0 0,-1 0 0 0 0,2 0 1 0 0,-1 1-1 0 0,2 0 1 0 0,0 0-1 0 0,0 0 0 0 0,1 0 1 0 0,1 0-1 0 0,0 0 1 0 0,1 0-1 0 0,0 6 9 0 0,3-13 27 0 0,0 0 0 0 0,1-1-1 0 0,-1 1 1 0 0,1-1 0 0 0,0 1 0 0 0,0-1-1 0 0,1-1 1 0 0,0 1 0 0 0,0-1 0 0 0,0 1 0 0 0,0-1-1 0 0,0-1 1 0 0,1 1 0 0 0,0-1 0 0 0,-1 0-1 0 0,1 0 1 0 0,1-1 0 0 0,-1 1 0 0 0,0-2-1 0 0,0 1 1 0 0,1 0 0 0 0,-1-1 0 0 0,1-1 0 0 0,-1 1-1 0 0,1-1 1 0 0,0 0 0 0 0,4-1-27 0 0,134-13 683 0 0,6-12-142 0 0,-143 67-314 0 0,-9-31-179 0 0,-1 0 0 0 0,0 0 0 0 0,0 0 0 0 0,-1 0 0 0 0,0 0 0 0 0,0 0 0 0 0,-1-1 0 0 0,-1 0 0 0 0,-4 9-48 0 0,-11 23 69 0 0,10-20-78 0 0,7-17-39 0 0,1 0 0 0 0,-1 1 0 0 0,1-1 0 0 0,0 0 0 0 0,0 1 0 0 0,1-1 0 0 0,0 1 0 0 0,-1-1 0 0 0,1 1 1 0 0,1 0-1 0 0,-1 0 0 0 0,1-1 0 0 0,0 1 0 0 0,0 0 0 0 0,0 0 0 0 0,1 0 0 0 0,-1-1 48 0 0,3-2-416 0 0,-1 0 0 0 0,1 0-1 0 0,0-1 1 0 0,-1 1 0 0 0,1-1 0 0 0,0 0 0 0 0,0 0-1 0 0,0 0 1 0 0,0 0 0 0 0,0 0 0 0 0,0-1 0 0 0,0 1-1 0 0,0-1 1 0 0,0 0 0 0 0,0 0 0 0 0,0 0 0 0 0,0 0-1 0 0,0 0 1 0 0,0-1 0 0 0,0 1 0 0 0,0-1 0 0 0,0 0-1 0 0,0 0 1 0 0,0 0 0 0 0,0-1 0 0 0,-1 1 0 0 0,1 0-1 0 0,2-3 417 0 0,4 1-2497 0 0,5-1-2528 0 0,-4 0 236 0 0</inkml:trace>
  <inkml:trace contextRef="#ctx0" brushRef="#br0" timeOffset="251.012">1388 307 4625 0 0,'0'0'1840'0'0,"0"0"-339"0"0,0 0-16 0 0,0 0 109 0 0,0 0-28 0 0,0 0-194 0 0,0 0-318 0 0,-14 34-270 0 0,-45 107-151 0 0,44-76 281 0 0,16-59-725 0 0,1-3-36 0 0,-1 1 0 0 0,1-1 0 0 0,0 1 1 0 0,0-1-1 0 0,1 0 0 0 0,-1 0 0 0 0,1 0 0 0 0,-1 0 0 0 0,1-1 0 0 0,0 1 0 0 0,0-1 0 0 0,0 0 1 0 0,0 1-1 0 0,1-1 0 0 0,-1-1 0 0 0,0 1 0 0 0,1 0 0 0 0,-1-1 0 0 0,1 0 0 0 0,0 0 0 0 0,0 0 1 0 0,-1 0-1 0 0,1 0 0 0 0,0-1 0 0 0,0 0 0 0 0,0 0 0 0 0,-1 0 0 0 0,1 0 0 0 0,0 0 0 0 0,0-1 1 0 0,0 0-1 0 0,-1 0 0 0 0,1 0 0 0 0,0 0 0 0 0,-1 0 0 0 0,1-1 0 0 0,-1 0 0 0 0,1 1 0 0 0,-1-1 1 0 0,0-1-1 0 0,0 1 0 0 0,1-1-153 0 0,2-3 90 0 0,-1 0 1 0 0,0 0-1 0 0,0-1 1 0 0,-1 0-1 0 0,0 0 1 0 0,0 0-1 0 0,-1 0 1 0 0,1-1-1 0 0,-2 0 1 0 0,1 1-1 0 0,-1-1 1 0 0,0 0-1 0 0,-1 0 0 0 0,0 0 1 0 0,0 0-1 0 0,0 0 1 0 0,-1 0-1 0 0,-1 0 1 0 0,0-6-91 0 0,0 8-123 0 0,0-1 1 0 0,-1 1 0 0 0,0 0-1 0 0,0-1 1 0 0,0 1-1 0 0,-1 0 1 0 0,0 1-1 0 0,0-1 1 0 0,0 0 0 0 0,-1 1-1 0 0,0 0 1 0 0,0-1-1 0 0,0 2 1 0 0,0-1 0 0 0,-1 0-1 0 0,0 1 1 0 0,0 0-1 0 0,0 0 1 0 0,-1 0 122 0 0,-69-35-7595 0 0,55 35 1244 0 0,5 3-3084 0 0</inkml:trace>
</inkml:ink>
</file>

<file path=ppt/ink/ink1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18.2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42 196 0 0 0,'0'0'1111'0'0,"0"0"-95"0"0,0 0 31 0 0,0 0 155 0 0,0 0 187 0 0,0 0 168 0 0,0 0-45 0 0,0 0-256 0 0,0 0-325 0 0,0 0-306 0 0,0 0-210 0 0,-3 2-87 0 0,0 4-130 0 0,-1 0 0 0 0,1 0-1 0 0,0 0 1 0 0,0 1-1 0 0,1-1 1 0 0,0 1 0 0 0,0 0-1 0 0,0-1 1 0 0,1 1 0 0 0,0 0-1 0 0,0 0 1 0 0,1 0-1 0 0,0 0 1 0 0,0 0 0 0 0,1 0-1 0 0,1 5-197 0 0,-2 2 180 0 0,-13 580 2996 0 0,12-586-3154 0 0,1 0 1 0 0,0 0 0 0 0,0 0 0 0 0,0 0-1 0 0,1-1 1 0 0,1 1 0 0 0,-1 0 0 0 0,1 0-1 0 0,0-1 1 0 0,1 1 0 0 0,0-1 0 0 0,0 1-1 0 0,1-1 1 0 0,-1 0 0 0 0,2 0 0 0 0,-1-1-1 0 0,1 1 1 0 0,0-1 0 0 0,4 4-23 0 0,-2-9 75 0 0,-1-1 1 0 0,0 0-1 0 0,0 0 0 0 0,0 0 1 0 0,0-1-1 0 0,0 0 1 0 0,0 0-1 0 0,0-1 1 0 0,0 1-1 0 0,0-1 0 0 0,0-1 1 0 0,-1 1-1 0 0,1-1 1 0 0,-1 0-1 0 0,0 0 0 0 0,0-1 1 0 0,0 1-1 0 0,0-1 1 0 0,0 0-1 0 0,-1 0 1 0 0,0-1-1 0 0,0 0 0 0 0,0 1 1 0 0,0-1-1 0 0,0-2-75 0 0,8-5 97 0 0,208-237 704 0 0,-195 219-682 0 0,-2-2 0 0 0,-1-1 0 0 0,-1 0-1 0 0,-2-2 1 0 0,-2 0 0 0 0,-1-1 0 0 0,-1-1 0 0 0,-2 0 0 0 0,5-30-119 0 0,-23 291-418 0 0,7-213 439 0 0,0 1 0 0 0,1-1 0 0 0,0 0 0 0 0,1 0-1 0 0,1 0 1 0 0,0 0 0 0 0,0-1 0 0 0,1 0 0 0 0,0 0 0 0 0,0 0 0 0 0,1-1-1 0 0,1 0 1 0 0,-1 0 0 0 0,2-1 0 0 0,-1 0 0 0 0,1 0 0 0 0,0-1 0 0 0,1-1-1 0 0,-1 1 1 0 0,1-1 0 0 0,1-1 0 0 0,-1 0 0 0 0,1 0 0 0 0,0-1 0 0 0,0 0-1 0 0,0-1 1 0 0,1-1 0 0 0,-1 1 0 0 0,1-2 0 0 0,-1 0 0 0 0,1 0-1 0 0,0-1 1 0 0,1 0-21 0 0,-2-3 138 0 0,1 0 0 0 0,-1 0 0 0 0,1-1 0 0 0,-1-1 0 0 0,0 0 0 0 0,-1 0 0 0 0,1-1 0 0 0,-1 0 0 0 0,0-1 0 0 0,-1 0 0 0 0,1-1 0 0 0,-2 0 0 0 0,1 0 0 0 0,-1-1 0 0 0,0 0 0 0 0,-1-1 0 0 0,6-8-138 0 0,-5 8 64 0 0,12-13-62 0 0,-1 0-1 0 0,-1-2 0 0 0,-1 0 1 0 0,-1-2-1 0 0,-2 1 1 0 0,0-2-1 0 0,-2 0 1 0 0,-1 0-1 0 0,-1-1 0 0 0,-2 0 1 0 0,-1-1-1 0 0,-1 0 1 0 0,-1 0-1 0 0,-2 0 0 0 0,-1-1 1 0 0,-2-29-2 0 0,-14 15-3258 0 0,7 39-1099 0 0,-1 1-3441 0 0,4 4-2684 0 0</inkml:trace>
  <inkml:trace contextRef="#ctx0" brushRef="#br0" timeOffset="947.262">1627 8 0 0 0,'0'0'353'0'0,"0"0"792"0"0,0 0 420 0 0,0 0 246 0 0,0 0 200 0 0,0 0-6 0 0,0 0-178 0 0,0 0-268 0 0,0 0-301 0 0,0 0-254 0 0,0 0-260 0 0,0 0-168 0 0,0 0-104 0 0,-7 2-49 0 0,1-1-323 0 0,5-1-72 0 0,-1 0-1 0 0,0 0 1 0 0,0 1 0 0 0,0-1-1 0 0,1 1 1 0 0,-1-1 0 0 0,0 1-1 0 0,1-1 1 0 0,-1 1 0 0 0,0 0-1 0 0,1 0 1 0 0,-1 0 0 0 0,1 0-1 0 0,-1 0 1 0 0,1 0 0 0 0,0 0-1 0 0,-1 0 1 0 0,1 1-1 0 0,0-1 1 0 0,0 0 0 0 0,0 1-1 0 0,0-1 1 0 0,0 1 0 0 0,0-1-1 0 0,0 1 1 0 0,0 0 0 0 0,1-1-28 0 0,-9 45 727 0 0,1 0 1 0 0,3 1-1 0 0,2-1 1 0 0,3 42-728 0 0,-1-26 308 0 0,-2 353 631 0 0,2-413-929 0 0,0 0 1 0 0,1 0-1 0 0,0 1 1 0 0,-1-1-1 0 0,1 0 1 0 0,0 0 0 0 0,0 0-1 0 0,0 0 1 0 0,0 1-1 0 0,1-1 1 0 0,-1 0-1 0 0,1 0 1 0 0,-1 0-1 0 0,1 0 1 0 0,0 0-1 0 0,-1 0 1 0 0,1 0 0 0 0,0 0-1 0 0,0 0 1 0 0,1 0-1 0 0,-1 0 1 0 0,0-1-1 0 0,1 1 1 0 0,-1 0-1 0 0,1-1 1 0 0,-1 0 0 0 0,1 1-1 0 0,0-1 1 0 0,-1 0-1 0 0,1 1 1 0 0,0-1-1 0 0,0 0 1 0 0,0 0-1 0 0,0-1 1 0 0,0 1-1 0 0,0 0 1 0 0,0-1 0 0 0,0 1-1 0 0,1-1 1 0 0,-1 0-1 0 0,0 1 1 0 0,0-1-1 0 0,0 0 1 0 0,0 0-1 0 0,1-1-10 0 0,80-68 870 0 0,110-109-551 0 0,-191 176-329 0 0,0 1 0 0 0,0-1 1 0 0,-1 0-1 0 0,1 1 0 0 0,0 0 0 0 0,0-1 1 0 0,0 1-1 0 0,0 0 0 0 0,0 0 1 0 0,1 0-1 0 0,-1 1 0 0 0,0-1 1 0 0,0 0-1 0 0,1 1 0 0 0,-1-1 0 0 0,0 1 1 0 0,1 0-1 0 0,-1 0 0 0 0,0 0 1 0 0,1 0-1 0 0,-1 0 0 0 0,0 1 1 0 0,1-1-1 0 0,-1 1 0 0 0,0-1 0 0 0,1 1 1 0 0,-1 0-1 0 0,0 0 0 0 0,1 0 10 0 0,3 19 60 0 0,-1 1 0 0 0,-2-1 0 0 0,0 1 0 0 0,0-1 0 0 0,-2 1 0 0 0,-1 0 1 0 0,-1 0-1 0 0,-1 6-60 0 0,1 30 113 0 0,15 10-84 0 0,3-53-2672 0 0,5-13-5934 0 0,-11-1 2659 0 0,-7 0-705 0 0</inkml:trace>
  <inkml:trace contextRef="#ctx0" brushRef="#br0" timeOffset="1301.807">2233 756 0 0 0,'0'0'627'0'0,"0"0"534"0"0,0 0 358 0 0,0 0 314 0 0,0 0 174 0 0,0 0-85 0 0,0 0-173 0 0,0 0-186 0 0,0 0-162 0 0,0 0-102 0 0,0 0-106 0 0,0 0-97 0 0,0 0-65 0 0,19 11-61 0 0,62 35-58 0 0,-80-45-868 0 0,1 0 0 0 0,-1 0-1 0 0,0-1 1 0 0,1 1 0 0 0,0 0 0 0 0,-1 0 0 0 0,1-1 0 0 0,-1 1-1 0 0,1-1 1 0 0,0 0 0 0 0,-1 1 0 0 0,1-1 0 0 0,0 0-1 0 0,0 0 1 0 0,-1 0 0 0 0,1 0 0 0 0,0 0 0 0 0,-1 0 0 0 0,1-1-1 0 0,0 1 1 0 0,-1-1 0 0 0,1 1 0 0 0,0-1 0 0 0,-1 1-1 0 0,1-1 1 0 0,-1 0 0 0 0,1 0 0 0 0,-1 0 0 0 0,1 0 0 0 0,-1 0-1 0 0,0 0-43 0 0,5-3 214 0 0,6-3-65 0 0,-1-1-1 0 0,0 0 1 0 0,-1 0-1 0 0,1-1 1 0 0,-2 0-1 0 0,1-1 1 0 0,-1 0-1 0 0,-1-1 1 0 0,0 0-1 0 0,0 0 1 0 0,-1 0-1 0 0,-1-1 1 0 0,0 0-1 0 0,0 0 1 0 0,-1-1-1 0 0,-1 0 1 0 0,0 0-1 0 0,-1 0 1 0 0,0 0-1 0 0,-1-2-148 0 0,-3 13-27 0 0,0 0 0 0 0,0 0 0 0 0,0 0 0 0 0,0 1 0 0 0,0-1 0 0 0,0 0-1 0 0,-1 0 1 0 0,1 1 0 0 0,-1-1 0 0 0,1 1 0 0 0,-1-1 0 0 0,0 1 0 0 0,0 0 0 0 0,0-1 0 0 0,1 1-1 0 0,-1 0 1 0 0,0 0 0 0 0,0 1 0 0 0,-1-1 0 0 0,1 0 0 0 0,0 1 0 0 0,0-1 0 0 0,0 1 0 0 0,0-1-1 0 0,0 1 1 0 0,-1 0 0 0 0,1 0 0 0 0,0 0 0 0 0,0 0 0 0 0,0 1 0 0 0,-1-1 0 0 0,1 1-1 0 0,0-1 1 0 0,0 1 0 0 0,0 0 0 0 0,0-1 0 0 0,0 1 0 0 0,0 0 0 0 0,0 0 0 0 0,0 1 0 0 0,0-1-1 0 0,1 0 1 0 0,-1 1 0 0 0,0-1 0 0 0,1 1 27 0 0,-19 13-200 0 0,1 0-1 0 0,1 2 1 0 0,0 0-1 0 0,1 1 1 0 0,1 0 0 0 0,1 2-1 0 0,0 0 1 0 0,2 0-1 0 0,0 2 1 0 0,2-1 0 0 0,-5 13 200 0 0,13-30-75 0 0,1 0 0 0 0,0 0 1 0 0,0 0-1 0 0,1 0 0 0 0,-1 0 1 0 0,1 0-1 0 0,0 1 0 0 0,0-1 1 0 0,0 1-1 0 0,0-1 1 0 0,1 0-1 0 0,0 1 0 0 0,0-1 1 0 0,0 1-1 0 0,1-1 0 0 0,-1 1 1 0 0,1-1-1 0 0,0 0 0 0 0,0 1 1 0 0,0-1-1 0 0,1 0 0 0 0,0 0 1 0 0,0 0-1 0 0,0 0 1 0 0,0 0-1 0 0,0 0 0 0 0,1-1 1 0 0,0 1-1 0 0,0-1 0 0 0,0 1 1 0 0,2 1 74 0 0,4-2-408 0 0,0 1 0 0 0,0-1-1 0 0,1-1 1 0 0,-1 0 0 0 0,1 0 0 0 0,-1-1 0 0 0,1 0 0 0 0,-1 0 0 0 0,1-1 0 0 0,0-1 0 0 0,-1 0 0 0 0,8-1 408 0 0,111-30-10205 0 0,-105 24 7339 0 0,-8 0 1747 0 0</inkml:trace>
  <inkml:trace contextRef="#ctx0" brushRef="#br0" timeOffset="1697.553">2767 818 0 0 0,'0'0'715'0'0,"0"0"881"0"0,0 0 235 0 0,0 0-74 0 0,0 0-212 0 0,0 0-259 0 0,0 0-233 0 0,0 0-142 0 0,0 0 3 0 0,0 0 61 0 0,0 0 34 0 0,0 0 18 0 0,0 0-29 0 0,15 7-23 0 0,49 19-23 0 0,-62-26-882 0 0,0 1 0 0 0,0-1 1 0 0,1 1-1 0 0,-1-1 1 0 0,0 0-1 0 0,1 0 0 0 0,-1 0 1 0 0,0 0-1 0 0,1 0 0 0 0,-1-1 1 0 0,0 1-1 0 0,1-1 1 0 0,-1 1-1 0 0,0-1 0 0 0,0 0 1 0 0,0 0-1 0 0,0 0 0 0 0,0 0 1 0 0,0 0-1 0 0,0 0 1 0 0,0-1-1 0 0,0 1 0 0 0,0-1 1 0 0,-1 1-1 0 0,1-1 0 0 0,0 0 1 0 0,-1 0-1 0 0,1 0-70 0 0,10-10 546 0 0,3 1-274 0 0,0-1 0 0 0,-2-1-1 0 0,1 0 1 0 0,-1-1 0 0 0,-1 0-1 0 0,-1-1 1 0 0,0-1 0 0 0,-1 0 0 0 0,0 0-1 0 0,-2-1 1 0 0,7-17-272 0 0,-13 32 1 0 0,-1 0-1 0 0,0 0 1 0 0,1 0-1 0 0,-1 0 1 0 0,0-1-1 0 0,-1 1 1 0 0,1 0 0 0 0,0-1-1 0 0,-1 1 1 0 0,1-1-1 0 0,-1 1 1 0 0,0 0-1 0 0,0-1 1 0 0,0 1 0 0 0,0-1-1 0 0,0 1 1 0 0,0-1-1 0 0,-1 1 1 0 0,1-1 0 0 0,-1 1-1 0 0,0 0 1 0 0,0-1-1 0 0,1 1 1 0 0,-2 0-1 0 0,1 0 1 0 0,0-1 0 0 0,0 1-1 0 0,-1 0 1 0 0,1 0-1 0 0,-1 0 1 0 0,1 1 0 0 0,-1-1-1 0 0,0 0 1 0 0,0 1-1 0 0,0-1 1 0 0,0 1-1 0 0,0-1 1 0 0,0 1 0 0 0,-2-1-1 0 0,-1 2-69 0 0,0 0 0 0 0,0 1 1 0 0,0 0-1 0 0,0-1 1 0 0,1 2-1 0 0,-1-1 0 0 0,0 0 1 0 0,1 1-1 0 0,-1 0 1 0 0,1 0-1 0 0,-1 0 1 0 0,1 1-1 0 0,0-1 0 0 0,0 1 1 0 0,0 0-1 0 0,0 0 1 0 0,1 1-1 0 0,-1-1 0 0 0,1 1 1 0 0,0 0-1 0 0,-1 1 69 0 0,-7 5-94 0 0,1 1-1 0 0,0 0 0 0 0,1 0 1 0 0,0 1-1 0 0,1 0 0 0 0,0 1 0 0 0,1 0 1 0 0,0 0-1 0 0,1 1 0 0 0,1-1 1 0 0,0 1-1 0 0,1 1 0 0 0,0-1 1 0 0,1 1-1 0 0,1-1 0 0 0,0 1 1 0 0,0 12 94 0 0,3-22-26 0 0,0-1 1 0 0,0 1 0 0 0,0-1-1 0 0,0 1 1 0 0,1-1 0 0 0,0 1-1 0 0,0-1 1 0 0,0 0 0 0 0,0 0-1 0 0,1 0 1 0 0,-1 0 0 0 0,1-1 0 0 0,0 1-1 0 0,0-1 1 0 0,1 0 0 0 0,-1 1-1 0 0,1-1 1 0 0,-1-1 0 0 0,1 1-1 0 0,0 0 1 0 0,0-1 0 0 0,0 0-1 0 0,0 0 1 0 0,1 0 0 0 0,-1-1 0 0 0,0 1-1 0 0,1-1 1 0 0,1 0 25 0 0,134 12-4 0 0,-119-16-120 0 0,1 0-1 0 0,-1-2 0 0 0,0 0 1 0 0,0-1-1 0 0,-1-1 0 0 0,1-1 1 0 0,-2-1-1 0 0,1-1 0 0 0,-1-1 1 0 0,-1 0-1 0 0,0-1 0 0 0,0-2 125 0 0,29-24-4451 0 0,-5-2-3707 0 0,-30 27 2954 0 0</inkml:trace>
  <inkml:trace contextRef="#ctx0" brushRef="#br0" timeOffset="2038.033">3601 1 8290 0 0,'0'0'3368'0'0,"0"0"-1380"0"0,0 0-597 0 0,0 0-24 0 0,0 0 21 0 0,0 0-131 0 0,0 0-316 0 0,0 0-344 0 0,0 0-193 0 0,0 0-17 0 0,0 0 30 0 0,0 0 37 0 0,0 0 15 0 0,2 10-30 0 0,10 158 1055 0 0,-17-104-1365 0 0,-3 0 1 0 0,-3 0-1 0 0,-12 33-129 0 0,2 0 38 0 0,3-15-20 0 0,-26 189-420 0 0,40-205-1077 0 0,1-62-1728 0 0,-5-8-10200 0 0,8 0 6807 0 0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29.3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0 158 4865 0 0,'0'0'791'0'0,"0"0"-578"0"0,0 0-213 0 0,0 0 202 0 0,0 0 463 0 0,0 0 453 0 0,0 0 131 0 0,0 0-172 0 0,0 0-301 0 0,0 0-264 0 0,0 0-141 0 0,1 32-34 0 0,5 105 35 0 0,9 355 2651 0 0,-27-433-2483 0 0,9-51 975 0 0,4-18-975 0 0,3-20-407 0 0,19-33-189 0 0,2 1 0 0 0,3 1 0 0 0,2 2 0 0 0,3 1 1 0 0,3 2-1 0 0,7-7 56 0 0,-4 4-95 0 0,-22 28 116 0 0,1 2 0 0 0,1 0 1 0 0,2 1-1 0 0,1 1 0 0 0,1 1 0 0 0,1 1 0 0 0,1 1 0 0 0,1 2 0 0 0,2 0 1 0 0,0 2-1 0 0,1 0 0 0 0,0 3 0 0 0,2 0 0 0 0,4 0-21 0 0,-32 16 24 0 0,-1-1 0 0 0,1 1 0 0 0,-1 0-1 0 0,1 0 1 0 0,-1 0 0 0 0,1 0 0 0 0,0 0 0 0 0,-1 1-1 0 0,1 0 1 0 0,0-1 0 0 0,0 1 0 0 0,0 0 0 0 0,-1 0-1 0 0,1 0 1 0 0,0 0 0 0 0,0 1 0 0 0,0-1-1 0 0,-1 1 1 0 0,1 0 0 0 0,0 0 0 0 0,-1 0 0 0 0,1 0-1 0 0,-1 0 1 0 0,1 1 0 0 0,-1-1 0 0 0,1 1 0 0 0,-1-1-1 0 0,0 1 1 0 0,0 0 0 0 0,0 0 0 0 0,0 0 0 0 0,0 0-1 0 0,0 0 1 0 0,-1 0 0 0 0,1 1 0 0 0,-1-1 0 0 0,1 0-1 0 0,-1 1 1 0 0,0 0 0 0 0,0-1 0 0 0,0 1-1 0 0,0-1 1 0 0,-1 1 0 0 0,1 2-24 0 0,1 14 144 0 0,-1 0 0 0 0,0 0 0 0 0,-2 0 0 0 0,0 0 0 0 0,-1 0-1 0 0,-2 0 1 0 0,1 0 0 0 0,-2-1 0 0 0,-1 1 0 0 0,0-1 0 0 0,-1 0 0 0 0,-1-1 0 0 0,0 0 0 0 0,-2 0-1 0 0,0-1 1 0 0,0 0 0 0 0,-2-1 0 0 0,0 0 0 0 0,-9 8-144 0 0,9-11-24 0 0,1 0-1 0 0,-2-1 1 0 0,0-1 0 0 0,0 0 0 0 0,-1 0-1 0 0,0-2 1 0 0,-1 0 0 0 0,1 0-1 0 0,-2-1 1 0 0,1-1 0 0 0,-1-1-1 0 0,0 0 1 0 0,0-1 0 0 0,-10 1 24 0 0,-144 9-4969 0 0,130-26-286 0 0,22-9-2958 0 0,14 13 5044 0 0</inkml:trace>
</inkml:ink>
</file>

<file path=ppt/ink/ink1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6.7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27 376 0 0 0,'0'0'765'0'0,"0"0"28"0"0,0 0 40 0 0,0 0 74 0 0,0-2 63 0 0,1-8 54 0 0,0 7 16 0 0,-1 3-17 0 0,0 0 4 0 0,0 0 28 0 0,0 0 45 0 0,0 5 6406 0 0,0 19-7288 0 0,-28 341 1293 0 0,28-361-1488 0 0,-1-1 1 0 0,1 1-1 0 0,0-1 0 0 0,0 1 0 0 0,1-1 0 0 0,-1 0 0 0 0,1 1 0 0 0,0-1 1 0 0,0 1-1 0 0,0-1 0 0 0,0 0 0 0 0,1 0 0 0 0,-1 0 0 0 0,1 0 1 0 0,0 0-1 0 0,-1 0 0 0 0,1 0 0 0 0,1 0 0 0 0,-1 0 0 0 0,0-1 0 0 0,1 0 1 0 0,-1 1-1 0 0,1-1 0 0 0,0 0 0 0 0,0 0 0 0 0,0 0 0 0 0,0-1 1 0 0,0 1-1 0 0,0-1 0 0 0,0 1 0 0 0,1-1 0 0 0,-1 0 0 0 0,0 0-23 0 0,4-2 144 0 0,-1-1-1 0 0,0 1 0 0 0,0-1 0 0 0,0 0 0 0 0,0-1 0 0 0,0 0 1 0 0,0 1-1 0 0,-1-2 0 0 0,1 1 0 0 0,-1-1 0 0 0,0 0 1 0 0,0 0-1 0 0,0 0 0 0 0,-1 0 0 0 0,1-1 0 0 0,-1-1-143 0 0,19-15 213 0 0,133-154 79 0 0,-105 101-354 0 0,-50 74 37 0 0,-1 0-38 0 0,0 0-46 0 0,0 18-815 0 0,-1 10 839 0 0,0-21 83 0 0,-1-1 1 0 0,1 1-1 0 0,1-1 0 0 0,-1 1 0 0 0,1-1 1 0 0,0 1-1 0 0,1-1 0 0 0,0 1 0 0 0,0-1 1 0 0,0 1-1 0 0,1-1 0 0 0,-1 1 0 0 0,2-1 1 0 0,-1 0-1 0 0,1 0 0 0 0,0 0 1 0 0,0 0-1 0 0,0-1 0 0 0,1 1 0 0 0,0-1 1 0 0,0 0-1 0 0,0 0 0 0 0,1 0 0 0 0,0-1 1 0 0,0 1-1 0 0,0-1 0 0 0,0 0 0 0 0,2 0 2 0 0,0-1 94 0 0,-1 0 0 0 0,1 0 0 0 0,0-1-1 0 0,0 0 1 0 0,0-1 0 0 0,0 1-1 0 0,0-1 1 0 0,1-1 0 0 0,-1 1 0 0 0,0-1-1 0 0,0-1 1 0 0,1 1 0 0 0,-1-1 0 0 0,0 0-1 0 0,0-1 1 0 0,0 0 0 0 0,0 0-1 0 0,0 0 1 0 0,0-1 0 0 0,-1 0 0 0 0,1-1-1 0 0,-1 1 1 0 0,0-1 0 0 0,0 0 0 0 0,0-1-94 0 0,8-8 116 0 0,-2-1 1 0 0,1 0-1 0 0,-2-1 1 0 0,0 0-1 0 0,-1 0 1 0 0,0-2-1 0 0,-1 1 1 0 0,-1-1-1 0 0,-1 0 1 0 0,0-1-1 0 0,-1 0 1 0 0,-1 0-1 0 0,-1 0 1 0 0,1-5-117 0 0,5-62-3867 0 0,-10 85 3788 0 0,1-5-3538 0 0,2 5-4727 0 0,-3 0-1739 0 0</inkml:trace>
  <inkml:trace contextRef="#ctx0" brushRef="#br0" timeOffset="296.202">1133 545 11979 0 0,'0'0'998'0'0,"0"0"-331"0"0,0 0-64 0 0,0 0 192 0 0,0 0 129 0 0,0 0-36 0 0,0 0-194 0 0,0 0-227 0 0,0 0-177 0 0,0 0-111 0 0,0 0-56 0 0,0 0-33 0 0,-5 32-19 0 0,-14 98-22 0 0,16-68-520 0 0,8-54-807 0 0,-3-8 510 0 0,-2 0-3079 0 0,0 0-3914 0 0,0 0 3069 0 0</inkml:trace>
  <inkml:trace contextRef="#ctx0" brushRef="#br0" timeOffset="531.761">1032 126 15115 0 0,'0'0'448'0'0,"0"0"-240"0"0,0 0-160 0 0,0 0-128 0 0,0 0-224 0 0,0 0-248 0 0,0 0-248 0 0,0 0-200 0 0,0 0-280 0 0,0 0-833 0 0,0 0-1456 0 0,0 0-2552 0 0</inkml:trace>
  <inkml:trace contextRef="#ctx0" brushRef="#br0" timeOffset="800.282">1652 4 9226 0 0,'0'0'3883'0'0,"0"0"-2522"0"0,0 0-877 0 0,0 0 24 0 0,0 0 185 0 0,0 0 173 0 0,0 0 43 0 0,0 0-115 0 0,0 0-138 0 0,0 0-102 0 0,0 0-86 0 0,0 0-64 0 0,2 19-41 0 0,7 116 591 0 0,-10-45-493 0 0,-4-1-1 0 0,-5 0 1 0 0,-12 49-461 0 0,3 50-1022 0 0,16-156-3165 0 0,3-31 2472 0 0,0-1-623 0 0,-1 0-3089 0 0,-2 0-328 0 0,3 0 2694 0 0</inkml:trace>
  <inkml:trace contextRef="#ctx0" brushRef="#br0" timeOffset="1027.967">1345 365 10538 0 0,'0'0'1118'0'0,"0"0"-609"0"0,0 0-329 0 0,0 0 103 0 0,0 0 336 0 0,0 0 294 0 0,0 0 144 0 0,0 0 20 0 0,0 0-109 0 0,0 0-162 0 0,0 0-147 0 0,0 0-126 0 0,35 0-89 0 0,112-2-36 0 0,-57-14 134 0 0,-71 8-428 0 0,192-79 49 0 0,-144 51-4199 0 0,-6-6-6059 0 0,-52 34 3295 0 0</inkml:trace>
  <inkml:trace contextRef="#ctx0" brushRef="#br0" timeOffset="1454.747">2109 0 5713 0 0,'0'0'1098'0'0,"0"0"-297"0"0,0 0 71 0 0,0 0 371 0 0,0 0 292 0 0,0 0 32 0 0,0 0-192 0 0,0 0-258 0 0,-7 32-220 0 0,-20 102-187 0 0,11-61 142 0 0,3 1 1 0 0,4 1-1 0 0,0 63-852 0 0,8-112 89 0 0,0-17-49 0 0,0 1 1 0 0,0 0-1 0 0,1 0 1 0 0,0-1-1 0 0,1 1 1 0 0,1 0-1 0 0,-1-1 1 0 0,1 1-1 0 0,1 0 0 0 0,0-1 1 0 0,1 3-41 0 0,-1-10 65 0 0,0 0-1 0 0,0-1 1 0 0,0 1-1 0 0,0-1 1 0 0,0 1-1 0 0,0-1 1 0 0,0 0-1 0 0,1 0 1 0 0,-1 0 0 0 0,1-1-1 0 0,-1 1 1 0 0,0-1-1 0 0,1 0 1 0 0,-1 0-1 0 0,1 0 1 0 0,-1 0 0 0 0,0-1-1 0 0,1 1 1 0 0,-1-1-1 0 0,0 0 1 0 0,1 0-1 0 0,-1 0 1 0 0,0-1-1 0 0,0 1 1 0 0,0-1 0 0 0,0 1-1 0 0,0-1 1 0 0,0 0-1 0 0,0 0 1 0 0,-1 0-1 0 0,1-1 1 0 0,-1 1-65 0 0,1 0 26 0 0,187-111 775 0 0,-187 114-798 0 0,-1 1 1 0 0,0-1-1 0 0,0 1 1 0 0,0-1 0 0 0,0 1-1 0 0,0 0 1 0 0,-1 0-1 0 0,1-1 1 0 0,0 2 0 0 0,-1-1-1 0 0,1 0 1 0 0,-1 0-1 0 0,0 0 1 0 0,0 0 0 0 0,0 1-1 0 0,0-1 1 0 0,0 1-1 0 0,0-1 1 0 0,-1 1 0 0 0,1-1-1 0 0,-1 1 1 0 0,0-1-1 0 0,0 1 1 0 0,0-1 0 0 0,0 1-1 0 0,0-1 1 0 0,0 1-1 0 0,-1-1 1 0 0,1 1 0 0 0,-1 1-4 0 0,0 11-127 0 0,5 44-14 0 0,13-26-3371 0 0,-8-29-817 0 0,-5-4-240 0 0,-1 0-447 0 0,-1 0-310 0 0</inkml:trace>
</inkml:ink>
</file>

<file path=ppt/ink/ink1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2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42 0 0 0,'0'0'621'0'0,"0"0"746"0"0,0 0 554 0 0,0 0 289 0 0,0 0 7 0 0,0 0-187 0 0,0 0-295 0 0,0 0-314 0 0,0 0-300 0 0,0 0-275 0 0,1-7-217 0 0,1-23-173 0 0,-2 30-437 0 0,-1-1-1 0 0,0 1 0 0 0,1-1 1 0 0,-1 1-1 0 0,0-1 1 0 0,0 1-1 0 0,1 0 1 0 0,-1-1-1 0 0,0 1 0 0 0,0 0 1 0 0,0 0-1 0 0,1-1 1 0 0,-1 1-1 0 0,0 0 0 0 0,0 0 1 0 0,0 0-1 0 0,0 0 1 0 0,0 0-1 0 0,1 0 1 0 0,-1 0-1 0 0,0 0 0 0 0,0 1 1 0 0,0-1-1 0 0,1 0 1 0 0,-1 0-1 0 0,0 1 0 0 0,0-1 1 0 0,0 0-1 0 0,1 1 1 0 0,-1-1-1 0 0,0 1 1 0 0,1-1-1 0 0,-1 1 0 0 0,0 0 1 0 0,1-1-1 0 0,-1 1 1 0 0,0 0-19 0 0,-1 0 53 0 0,-28 12 86 0 0,0 1-1 0 0,2 2 1 0 0,-1 1 0 0 0,2 1 0 0 0,1 1-1 0 0,-14 13-138 0 0,39-31-5 0 0,0-1 0 0 0,0 1 1 0 0,0 0-1 0 0,0 0 0 0 0,1-1 0 0 0,-1 1 0 0 0,0 0 0 0 0,0 0 0 0 0,1 0 1 0 0,-1 0-1 0 0,1 0 0 0 0,-1 0 0 0 0,1 0 0 0 0,-1 0 0 0 0,1 0 0 0 0,0 0 1 0 0,-1 0-1 0 0,1 0 0 0 0,0 0 0 0 0,0 1 0 0 0,0-1 0 0 0,0 0 0 0 0,0 0 0 0 0,0 0 1 0 0,0 0-1 0 0,0 0 0 0 0,0 0 0 0 0,1 1 0 0 0,-1-1 0 0 0,0 0 0 0 0,1 0 1 0 0,-1 0-1 0 0,1 0 0 0 0,-1 0 0 0 0,1 0 0 0 0,0 0 0 0 0,-1 0 0 0 0,1 0 0 0 0,0-1 1 0 0,-1 1-1 0 0,1 0 0 0 0,0 0 0 0 0,0-1 0 0 0,0 1 0 0 0,0 0 0 0 0,0-1 1 0 0,0 1-1 0 0,0-1 0 0 0,1 1 5 0 0,56 21 213 0 0,-54-21-157 0 0,3 0-8 0 0,0 0 0 0 0,0 0 0 0 0,-1 1 0 0 0,1-1-1 0 0,0 1 1 0 0,-1 1 0 0 0,1-1 0 0 0,-1 1 0 0 0,0 0 0 0 0,0 1 0 0 0,0 0 0 0 0,-1 0 0 0 0,1 0 0 0 0,-1 0 0 0 0,0 1 0 0 0,0 0 0 0 0,0 0-1 0 0,-1 0 1 0 0,0 1 0 0 0,0-1 0 0 0,0 1 0 0 0,-1 0 0 0 0,1 0 0 0 0,-1 0 0 0 0,-1 1 0 0 0,1-1 0 0 0,-1 1 0 0 0,-1-1 0 0 0,1 1-1 0 0,0 7-46 0 0,-2-7 90 0 0,-1 1 0 0 0,0-1 1 0 0,0 0-1 0 0,0 0 1 0 0,-1 1-1 0 0,0-1 1 0 0,0 0-1 0 0,-1-1 0 0 0,0 1 1 0 0,0 0-1 0 0,-1-1 1 0 0,0 1-1 0 0,0-1 1 0 0,0 0-1 0 0,-1-1 0 0 0,1 1 1 0 0,-2-1-1 0 0,-4 5-91 0 0,-2 1 48 0 0,-1 0-1 0 0,0-1 1 0 0,0 0-1 0 0,-1-1 1 0 0,-1-1-1 0 0,0 0 1 0 0,0-1-1 0 0,-9 3-47 0 0,23-9-56 0 0,1 0 0 0 0,-1-1 0 0 0,0 1 0 0 0,1-1-1 0 0,-1 1 1 0 0,0-1 0 0 0,0 1 0 0 0,1-1 0 0 0,-1 0-1 0 0,0 1 1 0 0,0-1 0 0 0,0 0 0 0 0,1 1 0 0 0,-1-1-1 0 0,0 0 1 0 0,0 0 0 0 0,0 0 0 0 0,0 0 0 0 0,0 0-1 0 0,1 0 1 0 0,-1 0 0 0 0,0 0 0 0 0,0 0 0 0 0,0 0 0 0 0,0-1-1 0 0,0 1 1 0 0,1 0 0 0 0,-1 0 0 0 0,0-1 0 0 0,0 1-1 0 0,1-1 1 0 0,-1 1 0 0 0,0-1 0 0 0,0 1 0 0 0,1-1-1 0 0,-1 1 1 0 0,0-1 0 0 0,1 1 0 0 0,-1-1 0 0 0,1 0 0 0 0,-1 0-1 0 0,1 1 1 0 0,-1-1 0 0 0,1 0 0 0 0,0 0 0 0 0,-1 1-1 0 0,1-1 1 0 0,0 0 0 0 0,0 0 0 0 0,-1 0 0 0 0,1 0-1 0 0,0 1 1 0 0,0-1 0 0 0,0 0 0 0 0,0 0 0 0 0,0 0-1 0 0,0 0 1 0 0,0 0 0 0 0,0 1 0 0 0,1-2 56 0 0,38-54-11443 0 0,-26 43 7288 0 0,-3 1 1489 0 0</inkml:trace>
</inkml:ink>
</file>

<file path=ppt/ink/ink1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0 9754 0 0,'0'0'2718'0'0,"0"0"-1588"0"0,0 0-521 0 0,0 0 139 0 0,0 0 271 0 0,0 0 157 0 0,0 0-85 0 0,0 0-253 0 0,0 0-278 0 0,0 0-203 0 0,0 0-115 0 0,0 0-24 0 0,0 0 40 0 0,0 12 56 0 0,-7 432 2108 0 0,-26-167-2080 0 0,20-208-460 0 0,13-68-54 0 0,0-1-74 0 0,0 0-92 0 0,0 0-73 0 0,0 0-82 0 0,7-22-6905 0 0,3 7-345 0 0,-5 11 866 0 0</inkml:trace>
</inkml:ink>
</file>

<file path=ppt/ink/ink1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5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28 14019 0 0,'0'0'2000'0'0,"0"0"-327"0"0,0 0-373 0 0,0 0-173 0 0,0 0-145 0 0,0 0-228 0 0,0 0-258 0 0,0 0-218 0 0,0 0-162 0 0,0 0-167 0 0,0 0-184 0 0,0 0-181 0 0,0 0-109 0 0,-6-7-69 0 0,-17-13 3 0 0,23 42-3357 0 0,7-10-927 0 0,-3-1-3114 0 0</inkml:trace>
</inkml:ink>
</file>

<file path=ppt/ink/ink1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14491 0 0,'0'0'2113'0'0,"0"0"-1841"0"0,0 0-392 0 0,0 0-257 0 0,0 0-335 0 0,0 0-416 0 0,0 0-384 0 0,0 0-497 0 0,0 0-1007 0 0,0 0-1233 0 0,0 0 496 0 0</inkml:trace>
</inkml:ink>
</file>

<file path=ppt/ink/ink1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0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54 133 10194 0 0,'0'0'4300'0'0,"0"0"-2927"0"0,0 0-771 0 0,0 0 207 0 0,0 0 198 0 0,0 0 32 0 0,0 0-215 0 0,0 0-329 0 0,0 0-216 0 0,0 0-119 0 0,0 0-60 0 0,0 0-17 0 0,-10 32-53 0 0,-28 97-50 0 0,33-83-1384 0 0,5-46 1379 0 0,6 6-2261 0 0,0-5-5771 0 0,-4-1-1446 0 0</inkml:trace>
  <inkml:trace contextRef="#ctx0" brushRef="#br0" timeOffset="550.9">271 303 11050 0 0,'0'0'1185'0'0,"0"0"-468"0"0,0 0-9 0 0,0 0 274 0 0,0 0 166 0 0,0 0-68 0 0,0 0-236 0 0,0 0-233 0 0,0 0-144 0 0,0 0-88 0 0,17-33-98 0 0,53-99-89 0 0,-26 72 32 0 0,-35 50-248 0 0,-6 5-30 0 0,1 0 1 0 0,1 0-1 0 0,-1 1 0 0 0,0-1 1 0 0,1 1-1 0 0,0 0 0 0 0,0 0 1 0 0,1 1-1 0 0,-1-1 0 0 0,1 1 1 0 0,-1 0-1 0 0,1 1 0 0 0,0-1 1 0 0,0 1-1 0 0,0 0 0 0 0,3 0 54 0 0,-7 4-46 0 0,0 0-1 0 0,0 0 0 0 0,0 1 1 0 0,0-1-1 0 0,0 0 0 0 0,-1 1 1 0 0,1-1-1 0 0,-1 1 1 0 0,0-1-1 0 0,0 1 0 0 0,0 0 1 0 0,0 0-1 0 0,0-1 0 0 0,0 1 1 0 0,-1 0-1 0 0,0 0 0 0 0,1 0 1 0 0,-1 0-1 0 0,0 1 47 0 0,1 2 12 0 0,3 39 243 0 0,18 43 362 0 0,-21-86-482 0 0,1 1 0 0 0,-1 0 0 0 0,1-1 0 0 0,-1 0 0 0 0,1 1 0 0 0,0-1 0 0 0,0 0 0 0 0,0 0 0 0 0,1 0 0 0 0,-1 0 0 0 0,0 0 0 0 0,1 0 0 0 0,-1-1 0 0 0,1 1 0 0 0,-1-1 0 0 0,1 0 0 0 0,0 0 0 0 0,0 0 0 0 0,0 0 0 0 0,-1 0 0 0 0,1-1 0 0 0,0 1 0 0 0,0-1 0 0 0,0 1 0 0 0,0-1 0 0 0,0 0 0 0 0,0-1 0 0 0,0 1 0 0 0,0 0 0 0 0,0-1 0 0 0,0 0 0 0 0,0 1 0 0 0,-1-1 0 0 0,1 0 0 0 0,0 0 0 0 0,0-1 0 0 0,-1 1 0 0 0,1-1-135 0 0,86-80 1309 0 0,-37 29-3673 0 0,-27 34-2193 0 0,-6 12-4174 0 0,-11 6-1039 0 0</inkml:trace>
  <inkml:trace contextRef="#ctx0" brushRef="#br0" timeOffset="1079.023">1250 1 8922 0 0,'0'0'2736'0'0,"0"0"-674"0"0,0 0-297 0 0,0 0-56 0 0,0 0-144 0 0,0 0-262 0 0,0 0-314 0 0,0 0-282 0 0,0 0-196 0 0,0 0-147 0 0,0 0-120 0 0,0 0-92 0 0,0 0-55 0 0,-20 4-41 0 0,-66 16-36 0 0,82-19-22 0 0,-1 0 0 0 0,1 0 0 0 0,0 0 1 0 0,0 1-1 0 0,0 0 0 0 0,0 0 0 0 0,1 0 0 0 0,-1 0 0 0 0,0 1 0 0 0,1-1 0 0 0,-1 1 0 0 0,1 0 0 0 0,0 0 0 0 0,0 0 0 0 0,0 0 0 0 0,1 1 0 0 0,-2 1 2 0 0,-4 6-21 0 0,1-3-59 0 0,2 1 1 0 0,-1 0 0 0 0,1 0 0 0 0,1 0 0 0 0,0 1-1 0 0,0-1 1 0 0,1 1 0 0 0,0 0 0 0 0,0 0-1 0 0,1 0 1 0 0,1 0 0 0 0,0 1 0 0 0,0-1 0 0 0,1 0-1 0 0,1 10 80 0 0,1-16-14 0 0,1 0 0 0 0,-1 0 0 0 0,1 0-1 0 0,0 0 1 0 0,1-1 0 0 0,-1 0 0 0 0,1 1 0 0 0,-1-1-1 0 0,1-1 1 0 0,0 1 0 0 0,0 0 0 0 0,0-1-1 0 0,0 0 1 0 0,1 0 0 0 0,-1 0 0 0 0,0-1 0 0 0,1 1-1 0 0,0-1 1 0 0,-1 0 0 0 0,1 0 0 0 0,0-1-1 0 0,-1 1 1 0 0,1-1 0 0 0,0 0 0 0 0,-1 0-1 0 0,1-1 1 0 0,0 1 0 0 0,0-1 0 0 0,-1 0 0 0 0,1-1 14 0 0,10-2 160 0 0,0-2 1 0 0,0 0-1 0 0,-1-1 1 0 0,1 0-1 0 0,-2-1 1 0 0,1 0-1 0 0,-1-1 1 0 0,-1-1-1 0 0,9-8-160 0 0,-16 15 36 0 0,154-111 1240 0 0,-156 112-1274 0 0,-1 1 0 0 0,1 0 0 0 0,0 0 0 0 0,0 0 0 0 0,0 0 0 0 0,0 0-1 0 0,0 1 1 0 0,-1-1 0 0 0,1 1 0 0 0,0 0 0 0 0,0 0 0 0 0,0 0 0 0 0,0 0 0 0 0,0 1-1 0 0,0-1 1 0 0,0 1 0 0 0,0 0 0 0 0,0 0 0 0 0,0 0 0 0 0,0 0 0 0 0,-1 0 0 0 0,1 0 0 0 0,0 1-1 0 0,-1-1 1 0 0,1 1 0 0 0,-1 0 0 0 0,0 0 0 0 0,1 0 0 0 0,-1 0 0 0 0,0 0 0 0 0,0 1 0 0 0,0-1-1 0 0,-1 0 1 0 0,1 1 0 0 0,-1-1 0 0 0,1 1 0 0 0,-1 0 0 0 0,0 0 0 0 0,0-1 0 0 0,0 1 0 0 0,0 1-2 0 0,12 31-4 0 0,-2 1 1 0 0,-1 0 0 0 0,-3 1 0 0 0,0-1-1 0 0,-2 1 1 0 0,-2 0 0 0 0,-2 1 0 0 0,-1-1-1 0 0,-2 6 4 0 0,2-30-24 0 0,1 110-368 0 0,2-29 50 0 0,-5 0 0 0 0,-3 0 1 0 0,-6 2 341 0 0,-26 37-22 0 0,35-128 66 0 0,0-1 1 0 0,0 1 0 0 0,-1-1 0 0 0,1 0-1 0 0,-1 0 1 0 0,0 0 0 0 0,-1 0-1 0 0,1 0 1 0 0,0-1 0 0 0,-1 1 0 0 0,0-1-1 0 0,0 0 1 0 0,0 0 0 0 0,0 0 0 0 0,-1-1-1 0 0,1 1 1 0 0,0-1 0 0 0,-1 0-1 0 0,0-1 1 0 0,0 1 0 0 0,1-1 0 0 0,-1 0-1 0 0,0 0 1 0 0,0 0 0 0 0,-4 0-45 0 0,6-2 42 0 0,0 1 1 0 0,1-1 0 0 0,-1 1 0 0 0,0-1-1 0 0,1 0 1 0 0,-1 0 0 0 0,1 0-1 0 0,-1 0 1 0 0,1-1 0 0 0,0 1-1 0 0,-1-1 1 0 0,1 1 0 0 0,0-1 0 0 0,0 0-1 0 0,0 0 1 0 0,0 0 0 0 0,1 0-1 0 0,-1 0 1 0 0,0 0 0 0 0,1 0-1 0 0,0 0 1 0 0,-1-1 0 0 0,1 1 0 0 0,0-1-1 0 0,0 1 1 0 0,0-1 0 0 0,0 1-1 0 0,0-3-42 0 0,-12-78 584 0 0,13 59-544 0 0,2 0 0 0 0,0 0 0 0 0,1 0 0 0 0,1 1 0 0 0,1-1 0 0 0,1 1 0 0 0,2 0 0 0 0,0 1 0 0 0,7-13-40 0 0,7-10-201 0 0,2 2 0 0 0,1 1 0 0 0,3 1 0 0 0,1 1 0 0 0,2 1 0 0 0,2 2 0 0 0,1 1 0 0 0,2 2 201 0 0,112-86-10568 0 0,-119 100-1067 0 0</inkml:trace>
</inkml:ink>
</file>

<file path=ppt/ink/ink1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17 147 4793 0 0,'0'0'4289'0'0,"0"0"-3417"0"0,0 0-328 0 0,0 0 208 0 0,0 0 249 0 0,0 0 111 0 0,0 0-168 0 0,0 0-376 0 0,0 0-296 0 0,0 0-192 0 0,0 0-96 0 0,0 0-136 0 0,0 0-176 0 0,0 0-296 0 0,-16 137-624 0 0,18-134-1249 0 0,-1-3-1624 0 0,-1 0-2120 0 0</inkml:trace>
  <inkml:trace contextRef="#ctx0" brushRef="#br0" timeOffset="532.676">314 170 592 0 0,'0'0'1527'0'0,"0"0"-680"0"0,0 0-446 0 0,0 0-177 0 0,0 31-68 0 0,0 100-37 0 0,0 67 2374 0 0,-21-136 1466 0 0,-11-69 1720 0 0,29-2-5497 0 0,1 1 0 0 0,1-1 1 0 0,-1 0-1 0 0,1 0 1 0 0,1 0-1 0 0,0 1 0 0 0,0-1 1 0 0,1 0-1 0 0,0 0 0 0 0,0 0 1 0 0,1 0-1 0 0,0 1 1 0 0,1-1-1 0 0,0 1 0 0 0,0 0 1 0 0,1-1-183 0 0,9-24-22 0 0,1 1 0 0 0,2 0 1 0 0,1 1-1 0 0,1 1 0 0 0,2 0 1 0 0,1 2-1 0 0,2 0 0 0 0,0 1 1 0 0,2 2-1 0 0,0 0 0 0 0,2 2 1 0 0,25-17 21 0 0,-44 34-22 0 0,0 0-1 0 0,0 0 1 0 0,1 1 0 0 0,0 1 0 0 0,0-1 0 0 0,0 1 0 0 0,0 1 0 0 0,1 0 0 0 0,-1 0-1 0 0,1 1 1 0 0,0 0 0 0 0,-1 0 0 0 0,1 1 0 0 0,0 1 0 0 0,0-1 0 0 0,0 2 0 0 0,0-1 22 0 0,-6 3 26 0 0,-1 1 1 0 0,0-1-1 0 0,1 1 1 0 0,-2-1-1 0 0,1 1 1 0 0,0 0 0 0 0,-1 0-1 0 0,0 0 1 0 0,0 0-1 0 0,0 0 1 0 0,0 0-1 0 0,-1 1 1 0 0,1-1-1 0 0,-1 1 1 0 0,0-1 0 0 0,-1 1-1 0 0,1-1 1 0 0,-1 1-1 0 0,0 0 1 0 0,0-1-1 0 0,0 1 1 0 0,-1 0 0 0 0,1-1-1 0 0,-1 1 1 0 0,0 0-27 0 0,-3 4 116 0 0,0 0 0 0 0,0-1 1 0 0,0 1-1 0 0,-1-1 1 0 0,-1 0-1 0 0,1 0 0 0 0,-1 0 1 0 0,0-1-1 0 0,-1 0 1 0 0,0 0-1 0 0,0-1 0 0 0,-1 0 1 0 0,1 0-1 0 0,-1-1 0 0 0,-9 5-116 0 0,-95 30-289 0 0,63-40-3933 0 0,36-3-175 0 0,5-1-1456 0 0,1 1-74 0 0</inkml:trace>
  <inkml:trace contextRef="#ctx0" brushRef="#br0" timeOffset="1390.665">1041 85 2312 0 0,'0'0'1366'0'0,"0"0"-235"0"0,0 0 16 0 0,0 0 360 0 0,0 0 336 0 0,0 0 71 0 0,0 0-286 0 0,0 0-453 0 0,0 0-402 0 0,0 0-270 0 0,0 0-113 0 0,0 0-16 0 0,0 0 55 0 0,-1 14 41 0 0,-13 112 739 0 0,8-32-655 0 0,-26 164 89 0 0,8-205 276 0 0,18-110 1475 0 0,9 37-2389 0 0,1 0 0 0 0,0 0 0 0 0,2 0 0 0 0,0 1 0 0 0,2-1 0 0 0,0 2 0 0 0,1-1 0 0 0,0 1 0 0 0,2 0 0 0 0,0 1 0 0 0,12-14-5 0 0,-5 4-4 0 0,10-14 11 0 0,2 2 1 0 0,1 1 0 0 0,2 1-1 0 0,2 2 1 0 0,14-10-8 0 0,-46 41-1 0 0,1 0-1 0 0,0 0 1 0 0,1 1 0 0 0,-1 0-1 0 0,1 0 1 0 0,-1 0-1 0 0,1 0 1 0 0,0 1 0 0 0,0-1-1 0 0,0 1 1 0 0,0 1-1 0 0,0-1 1 0 0,1 1 0 0 0,-1 0-1 0 0,0 0 1 0 0,1 0-1 0 0,-1 1 1 0 0,1 0 0 0 0,-1 0-1 0 0,2 0 2 0 0,-4 3 11 0 0,-1 0 1 0 0,1 0-1 0 0,0 0 0 0 0,-1 1 0 0 0,0-1 0 0 0,1 0 0 0 0,-1 1 0 0 0,-1 0 1 0 0,1-1-1 0 0,0 1 0 0 0,-1 0 0 0 0,0 0 0 0 0,0 0 0 0 0,0 0 1 0 0,-1 0-1 0 0,1 0 0 0 0,-1 0 0 0 0,0 0 0 0 0,0 0 0 0 0,0 0 0 0 0,0 0 1 0 0,-2 4-12 0 0,4 0 46 0 0,-2 0 0 0 0,1 1 1 0 0,-1-1-1 0 0,-1 0 1 0 0,1 1-1 0 0,-1-1 0 0 0,-1 0 1 0 0,0 1-1 0 0,0-1 0 0 0,0 0 1 0 0,-1 0-1 0 0,0-1 1 0 0,-1 1-1 0 0,0-1 0 0 0,0 1 1 0 0,0-1-1 0 0,-1 0 1 0 0,0-1-1 0 0,-1 1 0 0 0,1-1 1 0 0,-1 0-1 0 0,0 0 0 0 0,-5 2-46 0 0,6-5-48 0 0,1-1 0 0 0,-1 0 0 0 0,1 0 0 0 0,-1 0 0 0 0,0-1 0 0 0,0 0 0 0 0,0 0 0 0 0,0 0 0 0 0,0 0 0 0 0,0-1 0 0 0,0 0 0 0 0,0 0 0 0 0,0 0 0 0 0,0-1 0 0 0,0 1 0 0 0,0-1 0 0 0,0-1 0 0 0,0 1 0 0 0,0-1 0 0 0,1 1 0 0 0,-1-1 0 0 0,0-1 48 0 0,-54-47-4809 0 0,50 17-1951 0 0,14 12-3701 0 0,-1 16 9493 0 0</inkml:trace>
</inkml:ink>
</file>

<file path=ppt/ink/ink1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0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0 827 0 0 0,'0'0'104'0'0,"0"0"253"0"0,0 0 144 0 0,0 0 476 0 0,0 0 667 0 0,0 0 496 0 0,0 0 157 0 0,0 0-141 0 0,0 0-287 0 0,0 0-304 0 0,0 0-256 0 0,10-8-218 0 0,97-110 2143 0 0,235-388 186 0 0,-248 326-2999 0 0,-89 165-333 0 0,-9 23-426 0 0,-10 25-174 0 0,4-6 499 0 0,1 1 0 0 0,1 0 0 0 0,1 1 0 0 0,2 0 0 0 0,0 0 0 0 0,3 0 0 0 0,0 0 0 0 0,2 1 0 0 0,2 23 13 0 0,-1-45 58 0 0,0-1 1 0 0,1 0-1 0 0,0 0 0 0 0,0-1 1 0 0,1 1-1 0 0,0 0 0 0 0,0-1 1 0 0,0 1-1 0 0,1-1 0 0 0,0 0 1 0 0,0 0-1 0 0,0-1 0 0 0,1 1 1 0 0,0-1-1 0 0,0 0 0 0 0,0 0 1 0 0,1-1-1 0 0,0 1 0 0 0,0-1 0 0 0,0 0 1 0 0,0-1-1 0 0,0 0 0 0 0,1 0 1 0 0,-1 0-1 0 0,1-1 0 0 0,0 0 1 0 0,0 0-1 0 0,0 0 0 0 0,0-1 1 0 0,0 0-1 0 0,0-1 0 0 0,1 1 1 0 0,-1-2-1 0 0,0 1 0 0 0,0-1 1 0 0,0 0-1 0 0,0 0 0 0 0,0-1 1 0 0,0 1-1 0 0,0-2 0 0 0,0 1-58 0 0,9-7 112 0 0,0 0-1 0 0,-1-1 0 0 0,-1 0 1 0 0,0-1-1 0 0,0-1 0 0 0,-1 0 1 0 0,0-1-1 0 0,-1 0 0 0 0,-1-1 1 0 0,0 0-1 0 0,-1-1 1 0 0,0 0-1 0 0,-1-1 0 0 0,5-14-111 0 0,4-25-1305 0 0,-15 36-2197 0 0,0 0-4465 0 0,-3 12-862 0 0</inkml:trace>
  <inkml:trace contextRef="#ctx0" brushRef="#br0" timeOffset="283.648">1320 109 14779 0 0,'0'0'546'0'0,"0"0"-204"0"0,0 0 61 0 0,0 0 252 0 0,0 0 193 0 0,0 0 43 0 0,-17 35-142 0 0,-54 111-210 0 0,48-57-15 0 0,24-73-433 0 0,-2-8-33 0 0,0-1 0 0 0,0 1 0 0 0,1 0 0 0 0,0-1 0 0 0,1 1-1 0 0,-1-1 1 0 0,1 1 0 0 0,1-1 0 0 0,0 1 0 0 0,0-1 0 0 0,0 0 0 0 0,1 0 0 0 0,0 0 0 0 0,0 0-1 0 0,1 0 1 0 0,0 0 0 0 0,0-1 0 0 0,0 0 0 0 0,1 0 0 0 0,0 0 0 0 0,0-1 0 0 0,0 1 0 0 0,1-1 0 0 0,0 0-1 0 0,0-1 1 0 0,0 0 0 0 0,1 0 0 0 0,0 0 0 0 0,6 2-58 0 0,-9-4 115 0 0,0 0 1 0 0,0-1-1 0 0,0 0 0 0 0,1 0 0 0 0,-1 0 1 0 0,0 0-1 0 0,1-1 0 0 0,-1 0 0 0 0,1 0 1 0 0,-1 0-1 0 0,0 0 0 0 0,1-1 1 0 0,-1 0-1 0 0,1 0 0 0 0,-1 0 0 0 0,0 0 1 0 0,0-1-1 0 0,0 1 0 0 0,0-1 0 0 0,0 0 1 0 0,0 0-1 0 0,0-1 0 0 0,-1 1 1 0 0,1-1-1 0 0,-1 0 0 0 0,1 0 0 0 0,-1 0 1 0 0,0 0-1 0 0,0 0 0 0 0,0-2-115 0 0,10-14-15 0 0,0-2-1 0 0,-2 0 1 0 0,0 0 0 0 0,-1-1-1 0 0,-2 0 1 0 0,0-1 0 0 0,-1 0-1 0 0,-1 0 1 0 0,-1 0 0 0 0,-2-1-1 0 0,0 1 1 0 0,-1-1 0 0 0,-2 0-1 0 0,-1-19 16 0 0,-24-30-3461 0 0,10 52-595 0 0,-3 1-3645 0 0,10 9-2370 0 0</inkml:trace>
  <inkml:trace contextRef="#ctx0" brushRef="#br0" timeOffset="1485.971">1473 135 0 0 0,'12'-9'57'0'0,"-9"7"265"0"0,-4 0 113 0 0,1 0 0 0 0,-1-1 1 0 0,1 1-1 0 0,-1 0 0 0 0,1 0 1 0 0,-1 0-1 0 0,0 0 0 0 0,0 0 0 0 0,0 0 1 0 0,-1 0-1 0 0,1 0 0 0 0,0 0 1 0 0,-1 1-1 0 0,1-1 0 0 0,-1 0 1 0 0,1 1-1 0 0,-1-1 0 0 0,0 1 0 0 0,0 0 1 0 0,0-1-1 0 0,0 1 0 0 0,0 0 1 0 0,0 0-1 0 0,-1 0-435 0 0,-4-2 245 0 0,0 0 0 0 0,0 1 0 0 0,0 0 0 0 0,0 0 0 0 0,0 0 0 0 0,0 1 1 0 0,-1 0-1 0 0,1 1 0 0 0,0-1 0 0 0,-1 2 0 0 0,1-1 0 0 0,-2 1-245 0 0,-37 29-3401 0 0,32-13-3643 0 0,13-13 3722 0 0</inkml:trace>
</inkml:ink>
</file>

<file path=ppt/ink/ink1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8:48.428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2762 579 0 0 0,'0'0'237'0'0,"0"0"690"0"0,0 0 136 0 0,0 0-107 0 0,0 0-107 0 0,-7-4-108 0 0,-69-32 4052 0 0,-102 28 592 0 0,151 11-5083 0 0,0 0 0 0 0,0 2 0 0 0,1 1 0 0 0,0 1 0 0 0,0 1 0 0 0,1 1 0 0 0,0 1 0 0 0,0 2 0 0 0,2 0 0 0 0,-1 2 0 0 0,1 0 0 0 0,-2 5-302 0 0,-101 73 1068 0 0,1-3-244 0 0,85-53-550 0 0,1 3-1 0 0,2 1 1 0 0,2 1 0 0 0,2 2-1 0 0,0 4-273 0 0,-84 145 823 0 0,5 117 189 0 0,102-265-898 0 0,3 0 0 0 0,1 0 0 0 0,2 1 0 0 0,2 0 1 0 0,2 0-1 0 0,4 20-114 0 0,27 95 374 0 0,-23-129-298 0 0,2 0 1 0 0,1-1-1 0 0,1 0 0 0 0,2-1 0 0 0,1-1 1 0 0,1 0-1 0 0,1-1 0 0 0,18 20-76 0 0,-9-7 73 0 0,72 88 138 0 0,-75-103-137 0 0,1-1 1 0 0,2-2 0 0 0,0-1 0 0 0,1-1-1 0 0,1-1 1 0 0,13 6-75 0 0,113 51 207 0 0,66 6 99 0 0,-167-65-201 0 0,2-2 0 0 0,-1-3 0 0 0,2-2 0 0 0,10-1-105 0 0,169 9 394 0 0,-7-33-53 0 0,-189 12-286 0 0,0-3 0 0 0,-1-1-1 0 0,0-2 1 0 0,0-1 0 0 0,-1-2-1 0 0,0-2 1 0 0,-1-1 0 0 0,-1-2-1 0 0,5-5-54 0 0,57-31 124 0 0,23-17 10 0 0,16-38 136 0 0,0-46-123 0 0,-36 14 137 0 0,-88 116-241 0 0,0 0-1 0 0,-2-1 0 0 0,0 0 1 0 0,-2 0-1 0 0,-1-1 1 0 0,-1 0-1 0 0,-1-1 0 0 0,-1 1 1 0 0,-1-8-43 0 0,3-36 56 0 0,5-202 57 0 0,-64 128-145 0 0,-55-80 157 0 0,20 106-165 0 0,55 67 55 0 0,-15-6 6 0 0,-2-7-6 0 0,-47-26-28 0 0,52 49 27 0 0,-28-22-15 0 0,1 16-12 0 0,23 15 11 0 0,-46-9-70 0 0,-15-3 11 0 0,21 25-55 0 0,32 6 25 0 0,11 0 71 0 0,8 2-24 0 0,-46-10-36 0 0,-75 13-421 0 0,24 15-2192 0 0,111-20-1040 0 0,18 7-102 0 0,0 0-3784 0 0,6 6 7146 0 0,-2 0-10019 0 0</inkml:trace>
  <inkml:trace contextRef="#ctx0" brushRef="#br0" timeOffset="1884.595">1 3072 0 0 0,'0'0'275'0'0,"31"-3"629"0"0,98-10 183 0 0,-18 7 1664 0 0,52-7 3662 0 0,162 10-6413 0 0,-184 4 1305 0 0,99 17-76 0 0,-100-17-586 0 0,307-13 1540 0 0,-85-25-686 0 0,-24 1 270 0 0,-245 28-1379 0 0,0 5 0 0 0,70 7-388 0 0,88 14 276 0 0,34-26 243 0 0,-181-5-284 0 0,294-22 302 0 0,132 13-97 0 0,15 15-99 0 0,-53-16 97 0 0,235-32 326 0 0,-412 41-544 0 0,31 6 49 0 0,-279 8-291 0 0,-66 0-60 0 0,-1 0-95 0 0,0 0-164 0 0,0 0-270 0 0,0 0-351 0 0,0 0-491 0 0,-7 0-4372 0 0,4 0-1227 0 0,0 0-1292 0 0</inkml:trace>
  <inkml:trace contextRef="#ctx0" brushRef="#br0" timeOffset="3502.026">2808 1787 1088 0 0,'0'0'642'0'0,"0"0"-15"0"0,0 0 211 0 0,0 0 281 0 0,0 0 180 0 0,0 0-28 0 0,0 0-228 0 0,0 0-253 0 0,0 0-220 0 0,0 0-148 0 0,0 0-52 0 0,-7 6-11 0 0,-24 21 13 0 0,23-20 2 0 0,14-5 3751 0 0,12-17-2800 0 0,-11 10-315 0 0,-7 5-766 0 0,0 0 15 0 0,0 0-1 0 0,0 0 0 0 0,0 0-26 0 0,-16 25 915 0 0,16-28-2992 0 0,0 3-5907 0 0,0 0-2693 0 0</inkml:trace>
  <inkml:trace contextRef="#ctx0" brushRef="#br0" timeOffset="5177.147">2225 1684 1288 0 0,'0'0'536'0'0,"0"0"-229"0"0,0 0-15 0 0,0 0 314 0 0,0 0 365 0 0,0 0 187 0 0,0 0-16 0 0,0 0-203 0 0,0 0-275 0 0,0 0-212 0 0,0 0-141 0 0,0 0-88 0 0,-17 33-25 0 0,-53 106-15 0 0,5-17 385 0 0,56-107-474 0 0,-1 0-1 0 0,0-1 1 0 0,-2 0-1 0 0,1 0 1 0 0,-2-2-1 0 0,0 1 1 0 0,0-2-1 0 0,-4 3-93 0 0,27-30 3558 0 0,48-68-2331 0 0,191-258 91 0 0,-203 302-1021 0 0,-45 40-294 0 0,0 0-1 0 0,0 1 0 0 0,0-1 1 0 0,0 0-1 0 0,1 1 1 0 0,-1-1-1 0 0,0 1 1 0 0,0-1-1 0 0,0 1 0 0 0,0-1 1 0 0,0 1-1 0 0,0 0 1 0 0,0 0-1 0 0,-1-1 0 0 0,1 1 1 0 0,0 0-1 0 0,0 0 1 0 0,0 0-1 0 0,-1 0 0 0 0,1 0 1 0 0,-1 0-1 0 0,1 0 1 0 0,0 0-1 0 0,-1 0 0 0 0,0 0 1 0 0,1 0-1 0 0,-1 1 1 0 0,0-1-1 0 0,0 0 0 0 0,1 0 1 0 0,-1 0-1 0 0,0 0 1 0 0,0 1-1 0 0,0-1 0 0 0,0 0 1 0 0,-1 0-1 0 0,1 0 1 0 0,0 0-1 0 0,0 1 0 0 0,-1-1-2 0 0,44 209 1077 0 0,6-60-711 0 0,-34-120-246 0 0,-15-30-73 0 0,0 0 41 0 0,0 0 45 0 0,0 0 38 0 0,0 0 42 0 0,0 0 30 0 0,0 0 13 0 0,0 0 38 0 0,0 0 23 0 0,0 0-12 0 0,0 0-2 0 0,0 0-59 0 0,-17-8 271 0 0,-37-21-243 0 0,-115-51-1033 0 0,130 52-312 0 0,15 12-2351 0 0,1-3-7892 0 0,21 15 5844 0 0</inkml:trace>
  <inkml:trace contextRef="#ctx0" brushRef="#br0" timeOffset="7404.589">2944 2865 0 0 0,'0'0'681'0'0,"0"0"262"0"0,0 0 63 0 0,0 0-17 0 0,0 0-14 0 0,0-6 46 0 0,-5-35 1211 0 0,-13 12 4800 0 0,-13 30-4608 0 0,-26 38-2115 0 0,54-35-300 0 0,0 0 1 0 0,0 1 0 0 0,0-1-1 0 0,1 1 1 0 0,0-1 0 0 0,0 1-1 0 0,0 0 1 0 0,0 0 0 0 0,1 0-1 0 0,0 0 1 0 0,0 0-1 0 0,0 0 1 0 0,0 0 0 0 0,1 0-1 0 0,0 5-9 0 0,0-8 57 0 0,0 0-1 0 0,0 0 0 0 0,0 0 0 0 0,1 1 1 0 0,-1-1-1 0 0,1 0 0 0 0,-1 0 0 0 0,1 0 1 0 0,0 0-1 0 0,0 0 0 0 0,-1 0 0 0 0,1 0 1 0 0,1-1-1 0 0,-1 1 0 0 0,0 0 0 0 0,0 0 1 0 0,1-1-1 0 0,-1 1 0 0 0,1-1 0 0 0,-1 1 1 0 0,1-1-1 0 0,0 0 0 0 0,-1 0 0 0 0,1 0 1 0 0,0 1-1 0 0,0-2 0 0 0,0 1 0 0 0,0 0 1 0 0,0 0-1 0 0,0-1 0 0 0,0 1 0 0 0,0-1 1 0 0,0 1-1 0 0,0-1 0 0 0,0 0 0 0 0,1 0 1 0 0,-1 0-57 0 0,4 0 123 0 0,0-1 1 0 0,-1 1-1 0 0,1-1 1 0 0,0 0 0 0 0,-1-1-1 0 0,1 1 1 0 0,-1-1-1 0 0,0-1 1 0 0,1 1 0 0 0,-1-1-1 0 0,0 1 1 0 0,-1-1-1 0 0,1-1 1 0 0,0 1 0 0 0,-1-1-1 0 0,0 0 1 0 0,0 0 0 0 0,0 0-1 0 0,0 0 1 0 0,0-1-1 0 0,-1 1 1 0 0,0-1 0 0 0,0 0-1 0 0,0 0 1 0 0,-1 0-1 0 0,0-1 1 0 0,0 1 0 0 0,0 0-1 0 0,0-1 1 0 0,-1 1-1 0 0,0-1 1 0 0,0 0 0 0 0,-1 1-1 0 0,0-1 1 0 0,0-3-124 0 0,-1 7-20 0 0,-1 0-1 0 0,-1 0 1 0 0,1 0 0 0 0,0 1 0 0 0,0-1 0 0 0,-1 1-1 0 0,1-1 1 0 0,-1 1 0 0 0,1 0 0 0 0,-1 0 0 0 0,0 0-1 0 0,1 0 1 0 0,-1 0 0 0 0,0 1 0 0 0,1-1 0 0 0,-1 1-1 0 0,0 0 1 0 0,0 0 0 0 0,0 0 0 0 0,0 0 0 0 0,1 0-1 0 0,-1 1 1 0 0,0-1 0 0 0,0 1 0 0 0,1-1 0 0 0,-1 1-1 0 0,0 0 21 0 0,-6 4-81 0 0,-1-1-1 0 0,1 2 0 0 0,0-1 0 0 0,0 1 1 0 0,0 0-1 0 0,1 1 0 0 0,0 0 0 0 0,0 1 1 0 0,1-1-1 0 0,-5 8 82 0 0,12-15-5 0 0,-1 1 0 0 0,1 0 0 0 0,0-1-1 0 0,0 1 1 0 0,0 0 0 0 0,0-1 0 0 0,0 1 0 0 0,0 0 0 0 0,0-1 0 0 0,0 1 0 0 0,0 0-1 0 0,0-1 1 0 0,0 1 0 0 0,0-1 0 0 0,1 1 0 0 0,-1 0 0 0 0,0-1 0 0 0,0 1 0 0 0,1-1 0 0 0,-1 1-1 0 0,0 0 1 0 0,1-1 0 0 0,-1 1 0 0 0,0-1 0 0 0,1 1 0 0 0,-1-1 0 0 0,1 1 0 0 0,-1-1 0 0 0,1 0-1 0 0,-1 1 1 0 0,1-1 0 0 0,-1 0 0 0 0,1 1 0 0 0,0-1 0 0 0,-1 0 0 0 0,1 1 0 0 0,-1-1 0 0 0,1 0-1 0 0,0 0 1 0 0,-1 0 0 0 0,1 0 0 0 0,0 0 0 0 0,-1 0 0 0 0,1 0 0 0 0,0 0 0 0 0,-1 0-1 0 0,1 0 1 0 0,0 0 0 0 0,-1 0 0 0 0,1 0 0 0 0,0 0 0 0 0,0-1 5 0 0,41 4 218 0 0,-42-3-217 0 0,13-1-59 0 0,0-1-1 0 0,-1 0 0 0 0,1-1 1 0 0,-1 0-1 0 0,0-1 1 0 0,0 0-1 0 0,0-1 0 0 0,-1 0 1 0 0,2-2 58 0 0,36-18-5569 0 0,-33 16 1647 0 0,-5 2-6494 0 0</inkml:trace>
  <inkml:trace contextRef="#ctx0" brushRef="#br0" timeOffset="8415.593">3267 2162 6561 0 0,'0'0'1855'0'0,"0"0"-316"0"0,0 0-133 0 0,0 0 122 0 0,0 0 105 0 0,0 0-106 0 0,0 0-310 0 0,0 0-336 0 0,0 0-289 0 0,0 0-207 0 0,0 0-142 0 0,0 0-82 0 0,0 0-34 0 0,-3 1-23 0 0,-1 4-43 0 0,1-1 0 0 0,0 1 1 0 0,0 0-1 0 0,0 0 0 0 0,1 0 0 0 0,-1 0 0 0 0,1 1 1 0 0,1-1-1 0 0,-1 1 0 0 0,1-1 0 0 0,0 1 1 0 0,0-1-1 0 0,0 1 0 0 0,1 0 0 0 0,0-1 0 0 0,0 1 1 0 0,0 0-1 0 0,1-1 0 0 0,1 6-61 0 0,-2 5 115 0 0,-4 256 497 0 0,-13-231-2979 0 0,6-33-3226 0 0,-4-5-6341 0 0,14-3 10179 0 0</inkml:trace>
  <inkml:trace contextRef="#ctx0" brushRef="#br0" timeOffset="12133.046">3138 2236 0 0 0,'0'0'276'0'0,"0"0"528"0"0,0 0 290 0 0,0 0 203 0 0,0 0 105 0 0,0 0-115 0 0,0 0-223 0 0,0 0-200 0 0,0 0-138 0 0,0 0-35 0 0,3-6 34 0 0,41-33 3033 0 0,82-7-233 0 0,-9 41-2839 0 0,-114 6-688 0 0,0-1 1 0 0,0 1 0 0 0,0 0 0 0 0,0 0 0 0 0,0 0 0 0 0,0 0 0 0 0,0 1-1 0 0,0-1 1 0 0,0 1 0 0 0,-1-1 0 0 0,1 1 0 0 0,-1 0 0 0 0,1 0-1 0 0,-1 1 1 0 0,0-1 0 0 0,0 0 0 0 0,0 1 0 0 0,0-1 0 0 0,0 1 0 0 0,0 0-1 0 0,-1-1 1 0 0,1 1 0 0 0,-1 0 0 0 0,0 0 0 0 0,0 0 0 0 0,0 0 0 0 0,0 0-1 0 0,0 0 1 0 0,-1 0 0 0 0,1 1 0 0 0,-1-1 0 0 0,0 0 0 0 0,0 0 0 0 0,0 0-1 0 0,-1 1 1 0 0,1-1 0 0 0,-1 0 0 0 0,1 0 0 0 0,-1 0 0 0 0,0 0-1 0 0,0 0 1 0 0,-1 0 0 0 0,0 1 1 0 0,-33 55 112 0 0,-102 17-767 0 0,124-71 640 0 0,7-2-375 0 0,17-3 154 0 0,211-7 919 0 0,-217 6-675 0 0,-1 0 0 0 0,1 0 0 0 0,0 0 0 0 0,-1 1 0 0 0,1 0 0 0 0,0 0 0 0 0,-1 0 0 0 0,1 0 0 0 0,0 1 0 0 0,-1 0 0 0 0,1 0 0 0 0,-1 0 0 0 0,1 0 0 0 0,-1 1 0 0 0,1-1 0 0 0,-1 1 0 0 0,0 0 0 0 0,0 1 0 0 0,0-1 0 0 0,0 1 0 0 0,0 0 0 0 0,-1 0 0 0 0,1 0 0 0 0,-1 0 0 0 0,0 1 0 0 0,0-1 0 0 0,0 1 0 0 0,0 0 0 0 0,-1 0 0 0 0,1 0 0 0 0,-1 0 0 0 0,0 0 0 0 0,0 0 0 0 0,0 4-8 0 0,-2-1 52 0 0,0 0 0 0 0,-1 1 0 0 0,0-1 0 0 0,0 0 1 0 0,-1 0-1 0 0,0 0 0 0 0,0 0 0 0 0,-1 0 0 0 0,0 0 0 0 0,0 0 0 0 0,-1-1 0 0 0,0 0 1 0 0,0 1-1 0 0,0-1 0 0 0,0-1 0 0 0,-1 1 0 0 0,0-1 0 0 0,-1 0 0 0 0,-5 5-52 0 0,-120 75 772 0 0,120-80-740 0 0,0-1 1 0 0,0-1 0 0 0,0 0 0 0 0,0 0-1 0 0,-1-1 1 0 0,1 0 0 0 0,-1-1 0 0 0,1-1-1 0 0,-11 0-32 0 0,18-1-148 0 0,0 0-1 0 0,0 0 1 0 0,0 0 0 0 0,0-1-1 0 0,0 1 1 0 0,0-1-1 0 0,0 0 1 0 0,1 0 0 0 0,-1-1-1 0 0,1 1 1 0 0,-1-1-1 0 0,1 1 1 0 0,0-1 0 0 0,0 0-1 0 0,0 0 1 0 0,0-1-1 0 0,1 1 149 0 0,-13-19-4623 0 0,6 2-4917 0 0,7 13 6250 0 0</inkml:trace>
  <inkml:trace contextRef="#ctx0" brushRef="#br0" timeOffset="13736.71">2758 645 0 0 0,'-27'-16'11289'0'0,"-24"40"-7008"0"0,41 6-3886 0 0,10-28-261 0 0,1 0 0 0 0,0 1 1 0 0,-1-1-1 0 0,1 0 0 0 0,0 0 1 0 0,0 0-1 0 0,0 1 0 0 0,0-1 0 0 0,0 0 1 0 0,0 0-1 0 0,1-1 0 0 0,-1 1 1 0 0,1 0-1 0 0,-1 0 0 0 0,1-1 1 0 0,0 1-1 0 0,0-1 0 0 0,0 1 1 0 0,0-1-1 0 0,0 0 0 0 0,0 0 0 0 0,0 0 1 0 0,0 0-1 0 0,0 0 0 0 0,0 0 1 0 0,1 0-1 0 0,-1-1 0 0 0,0 1 1 0 0,1-1-1 0 0,-1 0 0 0 0,0 0 0 0 0,1 1 1 0 0,-1-2-1 0 0,0 1 0 0 0,1 0 1 0 0,-1 0-1 0 0,0-1 0 0 0,1 1 1 0 0,-1-1-1 0 0,0 0 0 0 0,1 0-134 0 0,1-2 142 0 0,0 0 0 0 0,-1 0 0 0 0,1 0 1 0 0,-1-1-1 0 0,1 1 0 0 0,-1-1 0 0 0,0 0 0 0 0,-1 0 0 0 0,1 0 0 0 0,-1 0 0 0 0,0 0 0 0 0,0-1 0 0 0,0 1 0 0 0,0-1 0 0 0,-1 1 0 0 0,1-1 0 0 0,-1 0 0 0 0,-1 0 0 0 0,1 1 0 0 0,-1-1 1 0 0,0-4-143 0 0,1-1 105 0 0,-1 9-100 0 0,1 0 1 0 0,-1-1 0 0 0,0 1-1 0 0,1 0 1 0 0,-1 0-1 0 0,0-1 1 0 0,0 1 0 0 0,0 0-1 0 0,0-1 1 0 0,0 1-1 0 0,0 0 1 0 0,0 0 0 0 0,0-1-1 0 0,0 1 1 0 0,-1 0 0 0 0,1 0-1 0 0,0-1 1 0 0,-1 1-1 0 0,1 0 1 0 0,-1 0 0 0 0,0 0-1 0 0,1 0 1 0 0,-1-1-1 0 0,0 1 1 0 0,0 0 0 0 0,0 0-1 0 0,1 1 1 0 0,-1-1 0 0 0,0 0-1 0 0,0 0 1 0 0,0 0-1 0 0,0 1 1 0 0,-1-1 0 0 0,1 0-1 0 0,0 1 1 0 0,0-1 0 0 0,0 1-1 0 0,-1-1 1 0 0,1 1-1 0 0,0 0 1 0 0,0-1 0 0 0,-1 1-1 0 0,0 0-5 0 0,-2-1-59 0 0,0 1 1 0 0,-1 0-1 0 0,1-1 0 0 0,0 2 0 0 0,0-1 0 0 0,0 0 1 0 0,0 1-1 0 0,-1 0 0 0 0,1 0 0 0 0,0 0 0 0 0,0 0 1 0 0,0 1-1 0 0,1-1 0 0 0,-1 1 0 0 0,0 0 0 0 0,1 0 1 0 0,-1 1-1 0 0,1-1 0 0 0,-1 1 0 0 0,1 0 0 0 0,0-1 1 0 0,0 2 58 0 0,-25 54-154 0 0,57-50 975 0 0,0-8-285 0 0,-15 1-400 0 0,-1 0 1 0 0,1-2-1 0 0,0 1 0 0 0,-1-2 0 0 0,1 0 0 0 0,-1 0 0 0 0,0-1 0 0 0,9-4-136 0 0,-11 3-32 0 0,-11 4 36 0 0,1 0-1 0 0,0 1 0 0 0,0-1 1 0 0,-1 0-1 0 0,1 0 0 0 0,0 0 1 0 0,-1 0-1 0 0,1 0 0 0 0,0-1 1 0 0,0 1-1 0 0,-1 0 0 0 0,1 0 1 0 0,0 0-1 0 0,-1-1 0 0 0,1 1 1 0 0,0 0-1 0 0,-1-1 0 0 0,1 1 0 0 0,0 0 1 0 0,-1-1-1 0 0,1 1 0 0 0,-1-1 1 0 0,1 1-1 0 0,-1-1 0 0 0,1 1 1 0 0,-1-1-1 0 0,1 1 0 0 0,-1-1 1 0 0,0 0-1 0 0,1 1 0 0 0,-1-1 1 0 0,0 0-1 0 0,1 1 0 0 0,-1-1 1 0 0,0 0-1 0 0,0 1 0 0 0,0-1 1 0 0,1 0-1 0 0,-1 1 0 0 0,0-1 1 0 0,0 0-1 0 0,0 0 0 0 0,0 1 0 0 0,0-1 1 0 0,-1 0-1 0 0,1 0 0 0 0,0 1 1 0 0,0-1-1 0 0,0 0 0 0 0,-1 1 1 0 0,1-1-1 0 0,0 0 0 0 0,-1 1 1 0 0,1-1-1 0 0,0 1 0 0 0,-1-1 1 0 0,1 0-1 0 0,-1 1 0 0 0,1-1 1 0 0,-1 1-1 0 0,0-1-3 0 0,-6-5-362 0 0,0 1 0 0 0,0 1 0 0 0,0-1 0 0 0,-1 1 0 0 0,0 0 0 0 0,0 1 0 0 0,0 0 0 0 0,0 0 0 0 0,-1 0 1 0 0,1 1-1 0 0,-1 1 0 0 0,1-1 0 0 0,-1 1 0 0 0,-7 1 362 0 0,-40-2-12043 0 0,46 2 3182 0 0</inkml:trace>
  <inkml:trace contextRef="#ctx0" brushRef="#br0" timeOffset="15840.262">3305 932 0 0 0,'0'0'811'0'0,"0"0"370"0"0,0 0 112 0 0,0 0-72 0 0,0 0-151 0 0,0 0-118 0 0,0 0-94 0 0,0 0-49 0 0,0 0-9 0 0,0 0-14 0 0,0-3 47 0 0,0 2-627 0 0,0-1 0 0 0,0 1-1 0 0,0-1 1 0 0,0 1-1 0 0,0-1 1 0 0,0 1 0 0 0,-1 0-1 0 0,1-1 1 0 0,0 1 0 0 0,-1-1-1 0 0,1 1 1 0 0,-1 0-1 0 0,0-1 1 0 0,0 1 0 0 0,1 0-1 0 0,-1-1 1 0 0,0 1 0 0 0,0 0-1 0 0,0 0 1 0 0,0 0-1 0 0,0 0 1 0 0,0 0 0 0 0,-1 0-1 0 0,1 0 1 0 0,0 0 0 0 0,0 1-1 0 0,-1-1 1 0 0,1 0-1 0 0,0 1 1 0 0,-2-1-206 0 0,-50-4 2147 0 0,41 5-2005 0 0,2 2-88 0 0,1 0-1 0 0,0 1 1 0 0,0-1 0 0 0,0 2-1 0 0,0-1 1 0 0,0 1-1 0 0,1 1 1 0 0,-1 0 0 0 0,1 0-1 0 0,0 0 1 0 0,1 1 0 0 0,-3 2-54 0 0,9-6 8 0 0,-8 5 53 0 0,1 0 0 0 0,1 1 0 0 0,0 0 0 0 0,0 0 0 0 0,0 1 0 0 0,1 0 0 0 0,1 0 0 0 0,-1 1 0 0 0,1 0 0 0 0,1 0 0 0 0,0 0-1 0 0,1 0 1 0 0,-1 0 0 0 0,2 1 0 0 0,0 0 0 0 0,0-1 0 0 0,1 1 0 0 0,0 0 0 0 0,1 0 0 0 0,0 0 0 0 0,0 0 0 0 0,2-1 0 0 0,0 7-61 0 0,0-9 90 0 0,0-1 0 0 0,0 1 1 0 0,1-1-1 0 0,0 0 0 0 0,0 0 1 0 0,0 0-1 0 0,1 0 0 0 0,0 0 1 0 0,1-1-1 0 0,-1 0 0 0 0,1 0 1 0 0,0 0-1 0 0,1-1 0 0 0,-1 1 1 0 0,1-1-1 0 0,0-1 0 0 0,1 1 0 0 0,-1-1 1 0 0,1 0-1 0 0,0-1 0 0 0,0 1 1 0 0,0-1-1 0 0,0 0 0 0 0,0-1 1 0 0,4 1-91 0 0,10 0 210 0 0,-1-1-1 0 0,1-1 1 0 0,0-1 0 0 0,-1-1 0 0 0,1 0 0 0 0,-1-2 0 0 0,1 0 0 0 0,-1-1 0 0 0,0-1 0 0 0,14-6-210 0 0,67-26 62 0 0,-100 37-463 0 0,15-12-472 0 0,-11 8-2438 0 0,-3 1-3727 0 0,-2 0-4604 0 0</inkml:trace>
  <inkml:trace contextRef="#ctx0" brushRef="#br0" timeOffset="17505.001">2795 1857 0 0 0,'0'0'200'0'0,"0"0"247"0"0,0 0 22 0 0,0 0-10 0 0,0 0 78 0 0,3-3 148 0 0,-2 2 40 0 0,7-6-1070 0 0,-5 0 7617 0 0,-3 6-6516 0 0,-10-5 3268 0 0,-14 9-2881 0 0,21-2-1124 0 0,0 1 0 0 0,0 0 1 0 0,0 0-1 0 0,1 0 0 0 0,-1 0 1 0 0,1 1-1 0 0,-1-1 0 0 0,1 1 1 0 0,0 0-1 0 0,0-1 0 0 0,0 1 1 0 0,0 0-1 0 0,0 0 0 0 0,0 0 1 0 0,1 0-1 0 0,0 1 0 0 0,0-1 1 0 0,0 0-1 0 0,0 1 0 0 0,0-1 1 0 0,0 1-1 0 0,1-1 0 0 0,0 1 1 0 0,0 2-20 0 0,0-6 138 0 0,33 0 2816 0 0,-24-6-2740 0 0,-1 0-1 0 0,0 0 1 0 0,0-1-1 0 0,0 0 1 0 0,-1-1-1 0 0,0 1 1 0 0,0-2-1 0 0,-1 1 1 0 0,0-1-1 0 0,0 1 1 0 0,3-10-214 0 0,-9 18 4 0 0,0-1 0 0 0,0 0 1 0 0,0 1-1 0 0,1-1 0 0 0,-2 0 1 0 0,1 1-1 0 0,0-1 0 0 0,0 0 1 0 0,0 1-1 0 0,0-1 0 0 0,0 0 0 0 0,0 1 1 0 0,-1-1-1 0 0,1 1 0 0 0,0-1 1 0 0,-1 0-1 0 0,1 1 0 0 0,0-1 1 0 0,-1 1-1 0 0,1-1 0 0 0,-1 1 1 0 0,1-1-1 0 0,0 1 0 0 0,-1-1 0 0 0,0 1 1 0 0,1-1-1 0 0,-1 1 0 0 0,1 0 1 0 0,-1-1-1 0 0,1 1 0 0 0,-1 0 1 0 0,0 0-1 0 0,1-1 0 0 0,-1 1 0 0 0,0 0 1 0 0,1 0-1 0 0,-1 0 0 0 0,0 0 1 0 0,1 0-1 0 0,-1 0 0 0 0,0 0 1 0 0,1 0-1 0 0,-1 0 0 0 0,0 0 1 0 0,1 0-1 0 0,-1 0 0 0 0,0 0 0 0 0,1 1 1 0 0,-1-1-1 0 0,1 0 0 0 0,-1 1-4 0 0,-41 4-613 0 0,-7 31 573 0 0,49-35 64 0 0,14 9 730 0 0,44-12 1049 0 0,-27-13-3837 0 0,-29 7-11053 0 0,0 8 3784 0 0</inkml:trace>
  <inkml:trace contextRef="#ctx0" brushRef="#br0" timeOffset="19604.057">965 3142 0 0 0,'0'0'451'0'0,"0"0"416"0"0,0 0 336 0 0,0 0 192 0 0,0 0 45 0 0,0 0-145 0 0,0 0-216 0 0,0 0-200 0 0,-2-3-182 0 0,2 3-623 0 0,-1-1 0 0 0,1 1 1 0 0,-1-1-1 0 0,1 1 0 0 0,-1-1 0 0 0,1 1 1 0 0,-1 0-1 0 0,0-1 0 0 0,1 1 0 0 0,-1 0 1 0 0,1-1-1 0 0,-1 1 0 0 0,0 0 0 0 0,1 0 1 0 0,-1 0-1 0 0,0 0 0 0 0,1 0 0 0 0,-1-1 1 0 0,0 1-1 0 0,0 0 0 0 0,1 1 0 0 0,-1-1 1 0 0,0 0-1 0 0,1 0 0 0 0,-1 0 0 0 0,0 0 1 0 0,1 0-1 0 0,-1 1 0 0 0,0-1 0 0 0,1 0 1 0 0,-1 1-1 0 0,1-1 0 0 0,-1 0 0 0 0,0 1 1 0 0,1-1-1 0 0,-1 1 0 0 0,1-1 0 0 0,-1 1 1 0 0,1-1-1 0 0,0 1 0 0 0,-1-1 0 0 0,1 1 1 0 0,-1-1-1 0 0,1 1 0 0 0,0 0 0 0 0,-1-1 1 0 0,1 1-1 0 0,0 0 0 0 0,0-1 0 0 0,0 1-74 0 0,-7 6 457 0 0,-236 240 3578 0 0,63-100-3963 0 0,96-85-970 0 0,171-122-7970 0 0,-12 14 2595 0 0,-51 31 4730 0 0</inkml:trace>
  <inkml:trace contextRef="#ctx0" brushRef="#br0" timeOffset="19862.042">1936 3050 0 0 0,'0'0'1408'0'0,"0"0"293"0"0,0 0 214 0 0,0 0 54 0 0,-33 18-60 0 0,-104 59-198 0 0,14-3 1904 0 0,80-48-2916 0 0,1 3 0 0 0,2 1 0 0 0,0 2 0 0 0,2 1-1 0 0,0 4-698 0 0,-15 31-566 0 0,53-39-2991 0 0,47-22-6264 0 0,-37-7 7947 0 0,0 0-30 0 0</inkml:trace>
  <inkml:trace contextRef="#ctx0" brushRef="#br0" timeOffset="20107.027">3003 3020 2224 0 0,'0'0'1433'0'0,"0"0"-198"0"0,0 0 233 0 0,0 0 343 0 0,0 0 172 0 0,0 0-136 0 0,0 0-389 0 0,-36 26-423 0 0,-118 84-362 0 0,8-7 189 0 0,-52 29 186 0 0,169-102-3519 0 0,54-30-2738 0 0,12-6-1189 0 0,-24 1 3399 0 0</inkml:trace>
  <inkml:trace contextRef="#ctx0" brushRef="#br0" timeOffset="20337.068">4108 2876 4585 0 0,'0'0'1295'0'0,"0"0"-302"0"0,0 0 64 0 0,0 0 248 0 0,0 0 181 0 0,-37 27-26 0 0,-118 83-283 0 0,-11 8 331 0 0,-185 110-1068 0 0,303-180-3062 0 0,91-42-3762 0 0,42-34 336 0 0,-64 17 5796 0 0</inkml:trace>
  <inkml:trace contextRef="#ctx0" brushRef="#br0" timeOffset="20558.013">5231 2865 0 0 0,'0'0'1054'0'0,"0"0"1149"0"0,0 0 640 0 0,0 0-114 0 0,0 0-410 0 0,-34 24-538 0 0,-108 78-519 0 0,-54 16 461 0 0,-143 75-1059 0 0,305-175-714 0 0,28-16-63 0 0,-1 1 0 0 0,1 0 0 0 0,-1 0 1 0 0,1 0-1 0 0,0 1 0 0 0,0 0 0 0 0,1 0 0 0 0,-1 1 1 0 0,1 0-1 0 0,0 0 0 0 0,0 0 0 0 0,0 0 0 0 0,1 1 1 0 0,-1 1 112 0 0,5-6-288 0 0,1 1 0 0 0,0-1 0 0 0,0 0 1 0 0,0 0-1 0 0,0 0 0 0 0,0 0 0 0 0,0 1 1 0 0,0-1-1 0 0,0 0 0 0 0,0-1 0 0 0,1 1 1 0 0,-1 0-1 0 0,0 0 0 0 0,0 0 0 0 0,1-1 1 0 0,-1 1-1 0 0,1-1 0 0 0,-1 1 1 0 0,0-1-1 0 0,1 0 0 0 0,-1 1 0 0 0,1-1 1 0 0,-1 0-1 0 0,1 0 0 0 0,-1 0 0 0 0,1 0 1 0 0,-1 0-1 0 0,1 0 0 0 0,-1-1 0 0 0,1 1 1 0 0,-1 0-1 0 0,1-1 0 0 0,-1 1 0 0 0,2-1 288 0 0,2 0-1699 0 0,11 1-1767 0 0</inkml:trace>
  <inkml:trace contextRef="#ctx0" brushRef="#br0" timeOffset="20827.054">6098 2832 320 0 0,'0'0'602'0'0,"0"0"-41"0"0,0 0 255 0 0,0 0 434 0 0,0 0 449 0 0,0 0 236 0 0,0 0-1 0 0,0 0-185 0 0,0 0-335 0 0,0 0-311 0 0,0 0-252 0 0,0 0-152 0 0,-4 13-58 0 0,-12 41-40 0 0,-27 5 841 0 0,16-32-1269 0 0,-1-2 0 0 0,0-1 1 0 0,-2-1-1 0 0,-1-1 0 0 0,-1-2 0 0 0,0-2 0 0 0,-6 2-173 0 0,-224 120-1987 0 0,260-139 1873 0 0,-13 10-1839 0 0,23-7-4539 0 0,21-4 465 0 0,-16 0 3771 0 0</inkml:trace>
  <inkml:trace contextRef="#ctx0" brushRef="#br0" timeOffset="21073.515">7026 2755 0 0 0,'-34'18'930'0'0,"-106"57"705"0"0,74-40 727 0 0,2 4 1 0 0,2 2 0 0 0,-20 19-2363 0 0,71-52 160 0 0,-90 80-304 0 0,44-36-5223 0 0,48-41 1065 0 0</inkml:trace>
  <inkml:trace contextRef="#ctx0" brushRef="#br1" timeOffset="75345.091">849 1691 0 0 0,'1'5'12632'0'0,"-1"-14"-8350"0"0,5-39-4607 0 0,15-71 1605 0 0,-3 42-730 0 0,3 0 0 0 0,3 2 0 0 0,11-18-550 0 0,71-173 832 0 0,-101 259-819 0 0,9-18 43 0 0,0 1-1 0 0,2 0 1 0 0,0 1-1 0 0,2 1 1 0 0,0 0-1 0 0,2 1 0 0 0,1 1-55 0 0,-3 5 11 0 0,1 1-1 0 0,0 0 1 0 0,1 2-1 0 0,1 0 1 0 0,0 1-1 0 0,9-3-10 0 0,30-4-69 0 0,0-6 167 0 0,-11 15 37 0 0,-48 9-119 0 0,0 0-5 0 0,0 0 3 0 0,0 0 2 0 0,-38 0 2194 0 0,26 0-2111 0 0,-67-7-16 0 0,-28-8 150 0 0,55 11-132 0 0,51 4-117 0 0,1 0-9 0 0,3 100-176 0 0,49 88 209 0 0,-13 95-2 0 0,-38-283 6 0 0,-1 1 1 0 0,0-1-1 0 0,1 0 0 0 0,-1 0 0 0 0,1 0 0 0 0,-1 1 0 0 0,0-1 0 0 0,1 0 0 0 0,-1 0 0 0 0,1 0 0 0 0,-1 0 1 0 0,1 0-1 0 0,-1 0 0 0 0,1 0 0 0 0,-1 0 0 0 0,1 0 0 0 0,-1 0 0 0 0,0 0 0 0 0,1 0 0 0 0,-1 0 0 0 0,1 0 0 0 0,-1 0 1 0 0,1 0-1 0 0,-1-1 0 0 0,0 1 0 0 0,1 0 0 0 0,-1 0 0 0 0,1 0 0 0 0,-1-1 0 0 0,0 1 0 0 0,1 0 0 0 0,-1-1 1 0 0,0 1-1 0 0,1 0 0 0 0,-1-1 0 0 0,0 1 0 0 0,1 0 0 0 0,-1-1 0 0 0,0 1 0 0 0,0-1 0 0 0,0 1 0 0 0,1 0 0 0 0,-1-1 1 0 0,0 1-1 0 0,0-1 0 0 0,0 1 0 0 0,0-1 0 0 0,0 1 0 0 0,0 0 0 0 0,0-1 0 0 0,0 1 0 0 0,0-1 0 0 0,0 1 1 0 0,0-1-1 0 0,0 1 0 0 0,0-1 0 0 0,0 1 0 0 0,0-1-12 0 0,81-270 732 0 0,-71 242-796 0 0,-1 1-49 0 0,0 0 0 0 0,-1 0 0 0 0,-2-1-1 0 0,-1 0 1 0 0,-2 0 0 0 0,0-3 113 0 0,-3 32-713 0 0,0 0-453 0 0,-6 21-13573 0 0,5-17 7132 0 0</inkml:trace>
  <inkml:trace contextRef="#ctx0" brushRef="#br1" timeOffset="76572.161">362 829 0 0 0,'0'0'231'0'0,"0"0"728"0"0,0 0 173 0 0,0 0 23 0 0,0 0 92 0 0,0 0 72 0 0,0 0 42 0 0,5 0-30 0 0,-2 0-1034 0 0,0 0 0 0 0,0 0-1 0 0,0 0 1 0 0,0-1 0 0 0,0 1 0 0 0,0-1 0 0 0,0 0-1 0 0,0 0 1 0 0,0 0 0 0 0,-1 0 0 0 0,1-1-1 0 0,0 1 1 0 0,-1-1 0 0 0,1 0 0 0 0,-1 1-1 0 0,1-1 1 0 0,-1 0 0 0 0,0 0 0 0 0,0-1-1 0 0,0 1 1 0 0,2-3-297 0 0,36-49 1181 0 0,-3-2 0 0 0,-2-2-1 0 0,21-49-1180 0 0,-39 18 187 0 0,-19 88-271 0 0,0 0 0 0 0,1 0-1 0 0,-1 0 1 0 0,0 1 0 0 0,0-1 0 0 0,0 0 0 0 0,0 1 0 0 0,0-1-1 0 0,0 1 1 0 0,0 0 0 0 0,0 0 0 0 0,0 0 0 0 0,0 0 0 0 0,0 0-1 0 0,0 0 1 0 0,0 0 0 0 0,0 1 0 0 0,0-1 0 0 0,0 1 0 0 0,0-1-1 0 0,0 1 1 0 0,0 0 0 0 0,0 0 0 0 0,0-1 0 0 0,0 2 0 0 0,0-1 84 0 0,-3 2-49 0 0,-1 0 1 0 0,1 0-1 0 0,1 1 1 0 0,-1-1 0 0 0,0 1-1 0 0,1 0 1 0 0,0 1 0 0 0,0-1-1 0 0,0 1 1 0 0,0 0-1 0 0,1 0 1 0 0,0 0 0 0 0,0 0-1 0 0,0 0 1 0 0,1 1 0 0 0,-1-1-1 0 0,1 1 1 0 0,1 0 0 0 0,-1 0-1 0 0,1-1 1 0 0,0 1-1 0 0,0 0 1 0 0,1 0 0 0 0,0 0-1 0 0,0 0 1 0 0,0 2 48 0 0,3-2 32 0 0,1-1 0 0 0,0 0 1 0 0,0 0-1 0 0,0 0 0 0 0,1 0 0 0 0,0-1 0 0 0,0 1 1 0 0,0-1-1 0 0,0 0 0 0 0,0-1 0 0 0,1 1 0 0 0,0-1 0 0 0,0 0 1 0 0,-1-1-1 0 0,2 1 0 0 0,-1-1 0 0 0,0-1 0 0 0,0 1 1 0 0,1-1-1 0 0,-1 0 0 0 0,6 0-32 0 0,4 2 146 0 0,0-1 0 0 0,0-1 0 0 0,0 0 0 0 0,0-1 0 0 0,0-1 1 0 0,0-1-1 0 0,0 0 0 0 0,0-1 0 0 0,0 0 0 0 0,-1-2 0 0 0,1 0 0 0 0,-1 0 0 0 0,0-2 0 0 0,-1 0 0 0 0,2-1-146 0 0,5-5 167 0 0,-1 0 0 0 0,0-2 0 0 0,-1 0 0 0 0,-1-1 0 0 0,0-1 0 0 0,-1-1 0 0 0,-1 0 0 0 0,0-1 0 0 0,-2-1 0 0 0,0-1 0 0 0,-1 0 0 0 0,-1 0 0 0 0,-2-1 0 0 0,6-15-167 0 0,-15 36-20 0 0,1-1-1 0 0,-1 0 1 0 0,0 0 0 0 0,0 0 0 0 0,0 0-1 0 0,0 0 1 0 0,0 0 0 0 0,-1 0-1 0 0,1 0 1 0 0,0 0 0 0 0,-1 0-1 0 0,0 0 1 0 0,1 0 0 0 0,-1 0 0 0 0,0-1-1 0 0,0 1 1 0 0,0 0 0 0 0,-1 0-1 0 0,1 0 1 0 0,0 0 0 0 0,-1 0-1 0 0,1 0 1 0 0,-1-1 0 0 0,0 1 0 0 0,0 0-1 0 0,0 1 1 0 0,0-1 0 0 0,0 0-1 0 0,0 0 1 0 0,0 0 0 0 0,-1 1-1 0 0,1-1 1 0 0,0 0 0 0 0,-1 1 0 0 0,0-1-1 0 0,1 1 1 0 0,-1 0 0 0 0,0-1-1 0 0,0 1 1 0 0,0 0 0 0 0,0 0-1 0 0,1 0 1 0 0,-1 1 0 0 0,-1-1 0 0 0,1 0-1 0 0,0 1 1 0 0,0-1 0 0 0,0 1-1 0 0,0 0 1 0 0,0 0 0 0 0,0 0-1 0 0,-1 0 1 0 0,1 0 0 0 0,-2 0 20 0 0,-1 3-87 0 0,-1 1-1 0 0,0 0 1 0 0,1 0 0 0 0,0 0 0 0 0,0 0 0 0 0,0 1-1 0 0,1 0 1 0 0,-1 0 0 0 0,1 0 0 0 0,0 1 0 0 0,0-1-1 0 0,1 1 1 0 0,0 0 0 0 0,0 0 0 0 0,0 0 0 0 0,1 0-1 0 0,0 0 1 0 0,-1 7 87 0 0,2-10 4 0 0,-1 1 0 0 0,2-1 0 0 0,-1 1 0 0 0,0 0 0 0 0,1-1 0 0 0,-1 1 0 0 0,1 0 0 0 0,0-1 0 0 0,1 1-1 0 0,-1 0 1 0 0,1-1 0 0 0,-1 1 0 0 0,1 0 0 0 0,0-1 0 0 0,0 1 0 0 0,1-1 0 0 0,-1 0 0 0 0,1 1 0 0 0,-1-1 0 0 0,1 0 0 0 0,0 0 0 0 0,0 0 0 0 0,1 0 0 0 0,-1 0-1 0 0,1 0 1 0 0,-1-1 0 0 0,1 1 0 0 0,0-1 0 0 0,0 0 0 0 0,0 0 0 0 0,0 0 0 0 0,0 0 0 0 0,1 0 0 0 0,-1-1 0 0 0,0 1 0 0 0,1-1 0 0 0,-1 0 0 0 0,1 0 0 0 0,0 0-1 0 0,0-1-2 0 0,14 2 124 0 0,1-1 0 0 0,-1-1 0 0 0,1 0 0 0 0,-1-2 0 0 0,1 0 0 0 0,-1-1 0 0 0,1-1 0 0 0,-1 0 0 0 0,-1-2 0 0 0,1 0 0 0 0,-1-1 0 0 0,0 0 0 0 0,0-2 0 0 0,-1 0 0 0 0,0-1 0 0 0,0 0-125 0 0,9-4 76 0 0,-1-1 0 0 0,0-1 1 0 0,-1-1-1 0 0,-1-1 0 0 0,0-1 0 0 0,-2-1 0 0 0,0 0 1 0 0,-1-2-1 0 0,-2 0 0 0 0,0-1 0 0 0,-1-1 1 0 0,-1 0-1 0 0,0-5-76 0 0,-13 27-16 0 0,0 0 1 0 0,-1 0 0 0 0,1 1-1 0 0,-1-1 1 0 0,0 0 0 0 0,0 0-1 0 0,0-1 1 0 0,0 1 0 0 0,0 0-1 0 0,0 0 1 0 0,0 0 0 0 0,-1-1-1 0 0,1 1 1 0 0,-1 0 0 0 0,1-1-1 0 0,-1 1 1 0 0,0 0 0 0 0,0-1-1 0 0,0 1 1 0 0,0 0 0 0 0,-1-1-1 0 0,1 1 1 0 0,-1 0 0 0 0,1-1-1 0 0,-1 1 1 0 0,0 0 0 0 0,0 0-1 0 0,0 0 1 0 0,0-1 0 0 0,0 1-1 0 0,0 0 1 0 0,-1 1 0 0 0,1-1-1 0 0,-1 0 1 0 0,1 0 0 0 0,-1 0-1 0 0,0 1 1 0 0,1-1 0 0 0,-1 1-1 0 0,0 0 1 0 0,0-1 0 0 0,0 1-1 0 0,0 0 1 0 0,0 0 0 0 0,-1 0-1 0 0,1 0 1 0 0,0 1 0 0 0,0-1-1 0 0,-1 1 1 0 0,0-1 15 0 0,-5 3-64 0 0,1 1 0 0 0,0 0 0 0 0,-1 0 0 0 0,1 0 1 0 0,1 1-1 0 0,-1 0 0 0 0,0 1 0 0 0,1-1 0 0 0,0 1 0 0 0,0 0 0 0 0,1 1 0 0 0,-1 0 0 0 0,1 0 0 0 0,0 0 1 0 0,1 0-1 0 0,-1 1 0 0 0,1-1 0 0 0,1 1 0 0 0,-1 0 0 0 0,1 0 0 0 0,0 1 0 0 0,-1 4 64 0 0,2-5 19 0 0,0 0 0 0 0,0-1 0 0 0,1 1 0 0 0,0 0 0 0 0,0 0-1 0 0,0 0 1 0 0,1 0 0 0 0,0 0 0 0 0,0 0 0 0 0,1 0 0 0 0,0 0 0 0 0,0 0-1 0 0,1 0 1 0 0,0 0 0 0 0,0-1 0 0 0,1 1 0 0 0,-1-1 0 0 0,1 1 0 0 0,1-1-1 0 0,-1 0 1 0 0,1 0 0 0 0,0 0 0 0 0,1-1 0 0 0,-1 0 0 0 0,1 0 0 0 0,0 0-1 0 0,0 0 1 0 0,1 0 0 0 0,5 3-19 0 0,12 4 110 0 0,1-2-1 0 0,1 0 1 0 0,0-1-1 0 0,0-1 1 0 0,0-2-1 0 0,1 0 1 0 0,0-2 0 0 0,0-1-1 0 0,1-1 1 0 0,-1-1-1 0 0,0-1 1 0 0,1-2-1 0 0,8-2-109 0 0,91-11-501 0 0,-76 1-6179 0 0,-41 11 575 0 0,-2-1-1345 0 0</inkml:trace>
</inkml:ink>
</file>

<file path=ppt/ink/ink1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49.4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1 203 0 0 0,'0'0'667'0'0,"0"0"1"0"0,0 0 147 0 0,0 0 334 0 0,0 0 364 0 0,0 0 171 0 0,0 0-156 0 0,0 0-314 0 0,0 0-302 0 0,0 0-220 0 0,0 0-133 0 0,9-3-29 0 0,-1 0-146 0 0,0 0 0 0 0,0 0 0 0 0,1 1 0 0 0,-1 1 0 0 0,1-1 0 0 0,-1 2 0 0 0,1-1 0 0 0,0 1 0 0 0,-1 0 0 0 0,1 1 0 0 0,7 1-384 0 0,18 5 650 0 0,-1-2 0 0 0,1-2 0 0 0,0-1 0 0 0,1-1-1 0 0,-1-2 1 0 0,0-1 0 0 0,27-6-650 0 0,95-3 738 0 0,-78 8-439 0 0,-78 3-277 0 0,0 0 0 0 0,0 0 16 0 0,0 0 17 0 0,0 0 9 0 0,0 0 7 0 0,0 0-1 0 0,0 0-3 0 0,0 0 9 0 0,0 0 20 0 0,0 0 3 0 0,0 0 30 0 0,0 0 15 0 0,0 0 11 0 0,0 0 21 0 0,0 0 19 0 0,0 0-9 0 0,0 0-26 0 0,0 0-8 0 0,0 0-25 0 0,0 0-4 0 0,0 0 5 0 0,-38-37 749 0 0,27 28-975 0 0,1 0-1 0 0,1 0 0 0 0,-1-1 0 0 0,2 0 0 0 0,0-1 0 0 0,0 0 1 0 0,0 0-1 0 0,2-1 0 0 0,-1 1 0 0 0,2-2 0 0 0,-2-4 99 0 0,6 9-3019 0 0,9 5-9035 0 0,-1 3 3241 0 0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29.7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299 71 5697 0 0,'0'0'1443'0'0,"0"0"47"0"0,0 0 176 0 0,0 0 157 0 0,0 0 1 0 0,0 0-232 0 0,0 0-335 0 0,-34 15-301 0 0,-104 50-213 0 0,74-20 52 0 0,56-34-640 0 0,1-3-123 0 0,1 1-1 0 0,0 0 0 0 0,1 1 0 0 0,0-1 0 0 0,0 1 1 0 0,1 0-1 0 0,1 0 0 0 0,-1 0 0 0 0,2 0 0 0 0,-1 1 1 0 0,1-1-1 0 0,1 1 0 0 0,0-1 0 0 0,1 1 0 0 0,0 0 1 0 0,0-1-1 0 0,1 1 0 0 0,1 4-31 0 0,1-8 17 0 0,0-1 1 0 0,0 0-1 0 0,1 0 0 0 0,0 0 1 0 0,0-1-1 0 0,1 1 0 0 0,-1-1 1 0 0,1 0-1 0 0,0 0 0 0 0,0 0 1 0 0,1-1-1 0 0,0 0 0 0 0,-1 0 1 0 0,1 0-1 0 0,1-1 0 0 0,-1 0 1 0 0,0 0-1 0 0,1-1 0 0 0,-1 1 1 0 0,1-1-1 0 0,0-1 0 0 0,0 1 1 0 0,0-1-1 0 0,0-1 0 0 0,0 1 1 0 0,0-1-1 0 0,0 0 0 0 0,0-1 1 0 0,0 1-1 0 0,0-1 0 0 0,0-1 1 0 0,-1 1-1 0 0,1-1 0 0 0,0-1 1 0 0,-1 1-1 0 0,1-1 0 0 0,-1 0 1 0 0,2-2-18 0 0,6-3 68 0 0,-1-1 1 0 0,0 0-1 0 0,-1-1 0 0 0,0 0 1 0 0,0-1-1 0 0,-1-1 1 0 0,-1 1-1 0 0,0-2 1 0 0,-1 1-1 0 0,0-2 0 0 0,0 1 1 0 0,-2-1-1 0 0,0 0 1 0 0,0-1-1 0 0,-1 1 0 0 0,-1-1 1 0 0,-1 0-1 0 0,0-1 1 0 0,-1 1-1 0 0,0-1 1 0 0,-2 0-1 0 0,1 1 0 0 0,-2-7-68 0 0,-1 15-148 0 0,1 0 0 0 0,-2 0 0 0 0,1 0 0 0 0,-1 0 0 0 0,0 0 0 0 0,0 1 0 0 0,-1-1 0 0 0,0 0 0 0 0,0 1 0 0 0,-1 0 0 0 0,1 0 0 0 0,-1 0 0 0 0,-1 0 0 0 0,1 1 0 0 0,-5-5 148 0 0,-22-16-3747 0 0,-3 6-3823 0 0,20 15-1128 0 0</inkml:trace>
</inkml:ink>
</file>

<file path=ppt/ink/ink1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33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1 122 1400 0 0,'0'0'1555'0'0,"0"0"-414"0"0,0 0-112 0 0,0 0 154 0 0,0 0 276 0 0,0 0 224 0 0,0 0-27 0 0,0 0-218 0 0,0 0-299 0 0,0 0-315 0 0,0 0-238 0 0,0-4-145 0 0,0-13-82 0 0,19 49 1618 0 0,12 38-1543 0 0,-3 1 0 0 0,-3 1 0 0 0,-4 1 0 0 0,-2 1 0 0 0,-4 4-434 0 0,27 84 272 0 0,-41-163-240 0 0,-1 0 0 0 0,0 0 0 0 0,0 1-1 0 0,0-1 1 0 0,1 0 0 0 0,-1 0 0 0 0,0 1 0 0 0,1-1-1 0 0,-1 0 1 0 0,1 1 0 0 0,-1-1 0 0 0,1 0-1 0 0,-1 1 1 0 0,1-1 0 0 0,-1 1 0 0 0,1-1 0 0 0,-1 1-1 0 0,1-1 1 0 0,0 1 0 0 0,-1-1 0 0 0,1 1 0 0 0,0 0-1 0 0,-1-1 1 0 0,1 1 0 0 0,0 0 0 0 0,0 0-1 0 0,-1-1 1 0 0,1 1 0 0 0,0 0 0 0 0,0 0 0 0 0,-1 0-1 0 0,1 0 1 0 0,0 0 0 0 0,0 0 0 0 0,0 0-1 0 0,-1 0 1 0 0,1 0 0 0 0,0 1 0 0 0,0-1 0 0 0,-1 0-1 0 0,1 0 1 0 0,0 1 0 0 0,0-1 0 0 0,-1 0-1 0 0,1 1 1 0 0,0-1 0 0 0,-1 1 0 0 0,1-1 0 0 0,-1 1-1 0 0,1-1 1 0 0,-1 1 0 0 0,1-1 0 0 0,-1 1-1 0 0,1 0 1 0 0,-1-1 0 0 0,1 1 0 0 0,-1 0 0 0 0,1-1-1 0 0,-1 1 1 0 0,0 0 0 0 0,0-1 0 0 0,1 1 0 0 0,-1 0-1 0 0,0 0 1 0 0,0 0-32 0 0,182-458 1198 0 0,-86 234-1489 0 0,-90 205 117 0 0,0-2-464 0 0,-4 6-2922 0 0,-2 14 790 0 0,0 0-1424 0 0,0 0-1335 0 0,0 3-891 0 0</inkml:trace>
  <inkml:trace contextRef="#ctx0" brushRef="#br0" timeOffset="16093.34">757 457 0 0 0,'0'0'844'0'0,"0"0"184"0"0,0 0 250 0 0,0 0 313 0 0,0 0 288 0 0,0 0 1 0 0,0 0-192 0 0,0 0-232 0 0,0 0-223 0 0,0 0-182 0 0,0 0-160 0 0,0 0-145 0 0,0 0-129 0 0,-6-4-85 0 0,4 3-519 0 0,0 0 54 0 0,0 0 0 0 0,0-1 0 0 0,0 1 0 0 0,0 0 0 0 0,-1 0 0 0 0,1 0 0 0 0,0 0 0 0 0,-1 1 0 0 0,1-1 0 0 0,-1 1 0 0 0,1-1 0 0 0,-1 1 0 0 0,1 0 0 0 0,-1 0 0 0 0,1 0 0 0 0,-1 0 0 0 0,1 0 0 0 0,-1 1 0 0 0,1-1 0 0 0,-1 1 0 0 0,1-1 0 0 0,0 1 0 0 0,-1 0 0 0 0,1 0 0 0 0,0 0 0 0 0,-3 2-67 0 0,-3 2 144 0 0,-1 1-1 0 0,1 1 0 0 0,0-1 1 0 0,0 1-1 0 0,1 1 0 0 0,0-1 1 0 0,0 1-1 0 0,0 1 0 0 0,1-1 0 0 0,1 1 1 0 0,-1 0-1 0 0,2 0 0 0 0,-1 1 1 0 0,1 0-1 0 0,-2 7-143 0 0,5-12 44 0 0,1 0 1 0 0,0-1-1 0 0,0 1 0 0 0,0-1 1 0 0,1 1-1 0 0,-1 0 0 0 0,1-1 0 0 0,0 1 1 0 0,1-1-1 0 0,-1 0 0 0 0,1 1 1 0 0,0-1-1 0 0,0 0 0 0 0,0 0 1 0 0,0 0-1 0 0,1 0 0 0 0,-1 0 0 0 0,1 0 1 0 0,0-1-1 0 0,1 0 0 0 0,-1 1 1 0 0,0-1-1 0 0,1 0 0 0 0,0-1 1 0 0,-1 1-1 0 0,1-1 0 0 0,0 1 1 0 0,1-1-1 0 0,-1 0 0 0 0,0-1 0 0 0,0 1 1 0 0,1-1-1 0 0,-1 0 0 0 0,1 0 1 0 0,-1 0-1 0 0,1-1 0 0 0,0 1 1 0 0,-1-1-1 0 0,1 0 0 0 0,0 0 0 0 0,4-2-44 0 0,-3 3-208 0 0,124-1 688 0 0,-88-12-4429 0 0,-1-10-5886 0 0,-32 18 912 0 0</inkml:trace>
  <inkml:trace contextRef="#ctx0" brushRef="#br0" timeOffset="16505.604">1142 299 4969 0 0,'0'0'1670'0'0,"0"0"-119"0"0,0 0 66 0 0,0 0 89 0 0,0 0-124 0 0,0 0-394 0 0,0 0-405 0 0,0 0-240 0 0,0 0-42 0 0,0 0 57 0 0,0 0 82 0 0,0 0 44 0 0,11 2-20 0 0,156 22 2078 0 0,-88-22-2151 0 0,100-9-1638 0 0,-159-1-1926 0 0,-17 6-1785 0 0,-2-1-4013 0 0,-1 2 4331 0 0</inkml:trace>
  <inkml:trace contextRef="#ctx0" brushRef="#br0" timeOffset="16744.504">1181 520 9442 0 0,'0'0'1256'0'0,"0"0"-382"0"0,0 0 107 0 0,0 0 402 0 0,0 0 276 0 0,0 0-69 0 0,0 0-304 0 0,0 0-313 0 0,0 0-234 0 0,0 0-150 0 0,0 0-131 0 0,35 4-99 0 0,110 13-91 0 0,-26-21 74 0 0,-113 3-579 0 0,85-13-1042 0 0,-61 8-2729 0 0,-1-1-4483 0 0,-17 3 307 0 0</inkml:trace>
  <inkml:trace contextRef="#ctx0" brushRef="#br0" timeOffset="18054.595">1915 166 3105 0 0,'0'0'1523'0'0,"0"0"0"0"0,0 0 121 0 0,0 0 206 0 0,0 0 91 0 0,0 0-125 0 0,0 0-279 0 0,0 0-311 0 0,0 0-250 0 0,0 0-217 0 0,0 0-146 0 0,1-2-81 0 0,4-4-374 0 0,0 1-1 0 0,1 0 0 0 0,-1 0 0 0 0,1 0 0 0 0,0 1 0 0 0,0-1 0 0 0,0 2 0 0 0,1-1 0 0 0,0 1 0 0 0,-1 0 1 0 0,1 0-1 0 0,0 0 0 0 0,0 1 0 0 0,1 0 0 0 0,-1 1 0 0 0,6-1-157 0 0,-2-1 115 0 0,10-3-22 0 0,-1 2 0 0 0,1 0-1 0 0,0 1 1 0 0,0 1 0 0 0,0 1 0 0 0,0 1-1 0 0,13 2-92 0 0,-32-2-1 0 0,0 1-1 0 0,0-1 1 0 0,1 1-1 0 0,-1-1 1 0 0,0 1-1 0 0,0 0 0 0 0,0 0 1 0 0,0 0-1 0 0,0 0 1 0 0,0 0-1 0 0,-1 0 0 0 0,1 1 1 0 0,0-1-1 0 0,-1 0 1 0 0,1 1-1 0 0,0 0 1 0 0,-1-1-1 0 0,0 1 0 0 0,1 0 1 0 0,-1 0-1 0 0,0 0 1 0 0,0-1-1 0 0,0 1 1 0 0,0 0-1 0 0,0 0 0 0 0,-1 1 1 0 0,1-1-1 0 0,-1 0 1 0 0,1 0-1 0 0,-1 0 0 0 0,0 0 1 0 0,0 1-1 0 0,0-1 1 0 0,0 0-1 0 0,0 0 1 0 0,0 2 1 0 0,-31 76 182 0 0,-161 138 254 0 0,187-212-415 0 0,1 0-1 0 0,-1 0 1 0 0,1 1 0 0 0,1-1-1 0 0,0 1 1 0 0,0 0 0 0 0,0 0 0 0 0,0 0-1 0 0,1 1 1 0 0,1-1 0 0 0,-1 1-1 0 0,1-1 1 0 0,0 1 0 0 0,1-1-1 0 0,0 1 1 0 0,0-1 0 0 0,1 1 0 0 0,-1 0-1 0 0,2 0-20 0 0,1-4 53 0 0,1 0 1 0 0,0-1-1 0 0,0 0 0 0 0,0 0 0 0 0,0 0 0 0 0,0 0 1 0 0,1-1-1 0 0,-1 0 0 0 0,1 1 0 0 0,0-2 0 0 0,0 1 1 0 0,0 0-1 0 0,-1-1 0 0 0,1 0 0 0 0,0 0 0 0 0,1-1 0 0 0,-1 1 1 0 0,0-1-1 0 0,0 0 0 0 0,0-1 0 0 0,0 1 0 0 0,0-1 1 0 0,0 0-1 0 0,3-1-53 0 0,14 1 10 0 0,90-27-1733 0 0,-78 9-3341 0 0,-4-4-6194 0 0,-22 16 4738 0 0</inkml:trace>
  <inkml:trace contextRef="#ctx0" brushRef="#br0" timeOffset="18525.404">2431 498 3041 0 0,'0'0'1157'0'0,"0"0"-66"0"0,0 0 187 0 0,0 0 269 0 0,0 0 84 0 0,0 0-171 0 0,0 0-300 0 0,0 0-305 0 0,0 0-237 0 0,0 0-172 0 0,0 0-94 0 0,0 0-38 0 0,0 0 11 0 0,-4 25 39 0 0,-16 105 433 0 0,20-131 6911 0 0,17-91-6515 0 0,-8 67-1137 0 0,1 0-1 0 0,1 1 0 0 0,1 1 0 0 0,2-1 0 0 0,0 2 0 0 0,1 0 0 0 0,2 1 0 0 0,0 0 1 0 0,16-14-56 0 0,67-39-10 0 0,-99 74-5 0 0,1 0 0 0 0,-1 0 0 0 0,0 0 0 0 0,1 0 0 0 0,-1 0 1 0 0,1 0-1 0 0,-1 1 0 0 0,1-1 0 0 0,-1 1 0 0 0,0-1 0 0 0,1 1 0 0 0,-1-1 0 0 0,0 1 0 0 0,1 0 0 0 0,-1-1 0 0 0,0 1 0 0 0,0 0 0 0 0,0 0 0 0 0,0 0 0 0 0,0 0 0 0 0,0 0 1 0 0,0 0-1 0 0,0 0 0 0 0,0 0 0 0 0,0 1 0 0 0,0-1 0 0 0,-1 0 0 0 0,1 0 0 0 0,-1 1 0 0 0,1-1 0 0 0,-1 0 0 0 0,1 1 0 0 0,-1-1 0 0 0,0 1 0 0 0,1-1 0 0 0,-1 1 0 0 0,0-1 1 0 0,0 0-1 0 0,0 1 0 0 0,0-1 0 0 0,-1 1 0 0 0,1-1 0 0 0,0 1 0 0 0,0-1 0 0 0,-1 1 15 0 0,6 20-141 0 0,22 13-3346 0 0,-15-26-1394 0 0,2-2-4119 0 0,-10-7 1357 0 0</inkml:trace>
  <inkml:trace contextRef="#ctx0" brushRef="#br0" timeOffset="19742.154">2838 623 792 0 0,'0'0'894'0'0,"0"0"-278"0"0,0 0 81 0 0,0 0 380 0 0,0 0 416 0 0,0 0 262 0 0,0 0 0 0 0,0 0-144 0 0,0 0-184 0 0,0 0-182 0 0,0 0-180 0 0,0 0-109 0 0,0 0-76 0 0,18-2-63 0 0,60-7-51 0 0,0-21 932 0 0,104-102 156 0 0,-154 111-1800 0 0,-1-2-1 0 0,-1 0 1 0 0,-1-2-1 0 0,-2-1 1 0 0,10-14-54 0 0,-17-1-240 0 0,-18 40 144 0 0,0 0 0 0 0,0 0-1 0 0,0 0 1 0 0,0 0 0 0 0,0 1 0 0 0,0-1 0 0 0,0 1-1 0 0,0-1 1 0 0,0 1 0 0 0,0 0 0 0 0,-1 0 0 0 0,1 0 0 0 0,0 0-1 0 0,0 0 1 0 0,0 0 0 0 0,0 0 0 0 0,0 1 0 0 0,0-1-1 0 0,0 1 1 0 0,0 0 0 0 0,0-1 0 0 0,0 1 0 0 0,0 0 0 0 0,0 0-1 0 0,0 1 97 0 0,-11 4-64 0 0,-1 0-1 0 0,1 1 0 0 0,1 1 1 0 0,0 1-1 0 0,0-1 1 0 0,0 2-1 0 0,1 0 0 0 0,1 0 1 0 0,-1 1-1 0 0,2 0 0 0 0,0 0 1 0 0,0 1-1 0 0,1 1 0 0 0,0-1 1 0 0,0 5 64 0 0,6-14 18 0 0,1-1 0 0 0,-1 1 1 0 0,1 0-1 0 0,0 0 0 0 0,0 0 0 0 0,1 0 0 0 0,-1 0 1 0 0,1 0-1 0 0,-1 0 0 0 0,1 1 0 0 0,0-1 0 0 0,0 0 1 0 0,0 0-1 0 0,0 0 0 0 0,1 0 0 0 0,0 0 1 0 0,-1 0-1 0 0,1 0 0 0 0,0 0 0 0 0,0 0 0 0 0,1 0 1 0 0,-1 0-1 0 0,0 0 0 0 0,1-1 0 0 0,0 1 0 0 0,0-1 1 0 0,0 1-1 0 0,0-1 0 0 0,0 0 0 0 0,0 1 1 0 0,0-1-1 0 0,1 0 0 0 0,-1-1 0 0 0,1 1 0 0 0,1 1-18 0 0,13 3 161 0 0,1-1-1 0 0,-1 0 1 0 0,1-2 0 0 0,0 0-1 0 0,0 0 1 0 0,0-2-1 0 0,1 0 1 0 0,-1-2-1 0 0,0 0 1 0 0,0 0 0 0 0,0-2-1 0 0,0 0 1 0 0,0-1-1 0 0,0-1 1 0 0,-1-1-1 0 0,0 0 1 0 0,0-2 0 0 0,-1 1-1 0 0,0-2 1 0 0,5-4-161 0 0,3 1 70 0 0,0-1 0 0 0,-1-2 0 0 0,0 0 0 0 0,-1-1 0 0 0,-1-2 0 0 0,-1 0 0 0 0,0-1 0 0 0,2-5-70 0 0,-22 24-21 0 0,-1 1 0 0 0,0-1 1 0 0,0 0-1 0 0,0 1 0 0 0,0-1 0 0 0,0 0 1 0 0,0 0-1 0 0,0 0 0 0 0,0 0 0 0 0,0 0 1 0 0,1 0-1 0 0,-1 0 0 0 0,0 0 1 0 0,0-1-1 0 0,0 1 0 0 0,0 0 0 0 0,0 0 1 0 0,0-1-1 0 0,1 1 0 0 0,-1-1 0 0 0,0 1 1 0 0,0-1-1 0 0,0 1 0 0 0,1-1 1 0 0,-1 1-1 0 0,0-1 0 0 0,1 1 0 0 0,-1-1 1 0 0,0 0-1 0 0,1 0 0 0 0,-1 1 0 0 0,1-1 1 0 0,-1 0-1 0 0,1 0 0 0 0,-1 0 1 0 0,1 1-1 0 0,0-1 0 0 0,0 0 0 0 0,-1 0 1 0 0,1 0-1 0 0,0 0 0 0 0,0 0 0 0 0,0 0 1 0 0,0 0-1 0 0,0 1 0 0 0,0-1 0 0 0,0 0 1 0 0,0 0-1 0 0,0 0 0 0 0,0 0 1 0 0,0 0-1 0 0,1 0 0 0 0,-1 0 0 0 0,0 0 1 0 0,1 1-1 0 0,-1-1 0 0 0,1 0 0 0 0,-1 0 1 0 0,1 0-1 0 0,-1 1 0 0 0,1-1 1 0 0,-1 0-1 0 0,1 1 0 0 0,0-1 0 0 0,-1 0 1 0 0,1 1-1 0 0,0-1 0 0 0,0 1 21 0 0,-10 3-88 0 0,1 1 0 0 0,-1 0 1 0 0,1 1-1 0 0,0 0 0 0 0,0 0 0 0 0,1 0 0 0 0,0 1 0 0 0,0 0 1 0 0,0 1-1 0 0,0 0 0 0 0,1 0 0 0 0,0 0 0 0 0,1 1 0 0 0,0 0 1 0 0,-4 7 87 0 0,6-12-5 0 0,1 0 1 0 0,0-1-1 0 0,0 1 1 0 0,1 0-1 0 0,-1 0 1 0 0,1 0-1 0 0,-1 1 1 0 0,1-1-1 0 0,0 0 1 0 0,0 1-1 0 0,0-1 1 0 0,1 0-1 0 0,-1 1 1 0 0,1-1-1 0 0,0 1 1 0 0,-1-1-1 0 0,2 1 1 0 0,-1-1-1 0 0,0 0 1 0 0,1 1-1 0 0,0-1 1 0 0,-1 1-1 0 0,1-1 1 0 0,1 0-1 0 0,-1 0 1 0 0,0 1-1 0 0,1-1 1 0 0,0 0-1 0 0,-1 0 1 0 0,1 0-1 0 0,0-1 1 0 0,1 1-1 0 0,-1 0 1 0 0,0-1-1 0 0,1 0 1 0 0,0 1-1 0 0,-1-1 1 0 0,1 0 0 0 0,0 0-1 0 0,0 0 1 0 0,3 0 4 0 0,9 3 118 0 0,0-1 0 0 0,0 0 0 0 0,1-2 0 0 0,-1 0 0 0 0,1 0 0 0 0,0-1 0 0 0,-1-1 0 0 0,1-1 0 0 0,0 0 0 0 0,-1-1 0 0 0,1-1 0 0 0,-1-1 0 0 0,1 0 0 0 0,-1 0 0 0 0,7-5-118 0 0,16-7 290 0 0,-1-1-1 0 0,0-2 1 0 0,-1-2-1 0 0,-1-1 1 0 0,10-11-290 0 0,-35 27 10 0 0,-1 0 0 0 0,0 0 1 0 0,0-1-1 0 0,0 0 1 0 0,-1-1-1 0 0,-1 0 1 0 0,1 0-1 0 0,-1-1 1 0 0,0 0-1 0 0,-1 0 1 0 0,0 0-1 0 0,-1-1 0 0 0,0 0 1 0 0,0 0-1 0 0,-1-1 1 0 0,0 1-1 0 0,-1-1 1 0 0,0 0-1 0 0,-1 0-10 0 0,-4 10-19 0 0,0-1 1 0 0,1 1-1 0 0,-1 0 0 0 0,0 0 0 0 0,0 0 0 0 0,0 0 0 0 0,0 0 0 0 0,-1 0 1 0 0,1 0-1 0 0,0 1 0 0 0,0-1 0 0 0,0 1 0 0 0,-1 0 0 0 0,1 0 1 0 0,0 0-1 0 0,0 0 0 0 0,-1 0 0 0 0,1 0 0 0 0,0 0 0 0 0,0 1 1 0 0,0-1-1 0 0,-1 1 0 0 0,1-1 0 0 0,0 1 0 0 0,0 0 0 0 0,0 0 0 0 0,0 0 1 0 0,0 0-1 0 0,0 0 0 0 0,0 1 0 0 0,0 0 19 0 0,-14 9-8 0 0,0 0-1 0 0,1 1 1 0 0,0 1-1 0 0,1 0 1 0 0,1 1-1 0 0,0 0 1 0 0,1 1 0 0 0,0 1-1 0 0,-5 9 9 0 0,13-20 0 0 0,0 0-1 0 0,0 1 1 0 0,1-1-1 0 0,-1 1 1 0 0,1 0 0 0 0,0 0-1 0 0,1 0 1 0 0,0 1-1 0 0,0-1 1 0 0,0 0-1 0 0,1 1 1 0 0,-1-1 0 0 0,2 1-1 0 0,-1 0 1 0 0,1-1-1 0 0,0 1 1 0 0,0 0-1 0 0,1-1 1 0 0,0 1 0 0 0,0 0-1 0 0,0-1 1 0 0,1 1-1 0 0,0-1 1 0 0,0 0-1 0 0,1 0 1 0 0,0 1 0 0 0,0-2-1 0 0,0 1 1 0 0,1 0-1 0 0,0-1 1 0 0,4 5 0 0 0,85 38-3385 0 0,63-33-6989 0 0,-141-15 1840 0 0</inkml:trace>
</inkml:ink>
</file>

<file path=ppt/ink/ink1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58.5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10 166 0 0 0,'0'0'1174'0'0,"0"0"-245"0"0,0 0-42 0 0,0 0 255 0 0,0 0 290 0 0,0 0 178 0 0,0 0-67 0 0,0 0-266 0 0,0 0-249 0 0,0 0-209 0 0,0 0-145 0 0,0 0-69 0 0,-2 23-50 0 0,-5 119 480 0 0,29 196 3451 0 0,-22-337-4365 0 0,0-1 11 0 0,0 0 26 0 0,0-5 3003 0 0,2-20-2829 0 0,-3-22-45 0 0,0 1-200 0 0,2 0-1 0 0,2 0 1 0 0,1 0-1 0 0,11-39-86 0 0,-8 50-3 0 0,2 0-1 0 0,2 1 0 0 0,1 0 1 0 0,1 0-1 0 0,2 2 1 0 0,13-21 3 0 0,-25 48 1 0 0,-1 1 0 0 0,1-1 0 0 0,0 1 0 0 0,0 0 0 0 0,1 0 0 0 0,-1 0-1 0 0,1 0 1 0 0,0 1 0 0 0,0 0 0 0 0,0-1 0 0 0,0 1 0 0 0,1 1 0 0 0,-1-1 0 0 0,1 1 0 0 0,-1-1 0 0 0,1 1 0 0 0,0 1 0 0 0,0-1 0 0 0,0 1 0 0 0,0 0 0 0 0,0 0 0 0 0,0 0 0 0 0,1 1 0 0 0,-1-1 0 0 0,2 2-1 0 0,-4 1 6 0 0,1 0 0 0 0,-1 0 1 0 0,0 1-1 0 0,0-1 0 0 0,0 1 1 0 0,0 0-1 0 0,0 0 0 0 0,0 0 1 0 0,-1 1-1 0 0,1-1 0 0 0,-1 1 1 0 0,0-1-1 0 0,0 1 0 0 0,-1 0 1 0 0,1-1-1 0 0,-1 1 1 0 0,0 0-1 0 0,0 0 0 0 0,0 0 1 0 0,0 4-7 0 0,6 11 57 0 0,-1 6 8 0 0,-5-24-73 0 0,-1-1-23 0 0,0 0-22 0 0,0 0-43 0 0,0 0-45 0 0,0 0-47 0 0,-9-22-7182 0 0,7 19 1610 0 0,0 2-4578 0 0</inkml:trace>
</inkml:ink>
</file>

<file path=ppt/ink/ink1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55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743 295 0 0 0,'0'0'377'0'0,"0"0"224"0"0,0 0 28 0 0,0 0-4 0 0,-7-2 46 0 0,-110-11 4945 0 0,-194 39-1500 0 0,80-15-2272 0 0,230-11-1856 0 0,1 0-104 0 0,11-11-2227 0 0,42-11-6314 0 0,-45 18 5306 0 0</inkml:trace>
  <inkml:trace contextRef="#ctx0" brushRef="#br0" timeOffset="920.06">266 0 0 0 0,'0'0'663'0'0,"0"0"132"0"0,0 0 112 0 0,0 0 251 0 0,0 0 364 0 0,0 0 268 0 0,0 0-28 0 0,0 0-288 0 0,0 0-392 0 0,0 0-400 0 0,0 0-245 0 0,0 0-68 0 0,3 3 79 0 0,2 5-99 0 0,0 0 0 0 0,0 0 0 0 0,-1 0 0 0 0,0 1 0 0 0,-1-1 0 0 0,0 1-1 0 0,0 0 1 0 0,-1 0 0 0 0,0 0 0 0 0,-1 0 0 0 0,1 6-349 0 0,3 11 418 0 0,21 156 941 0 0,-8 2 0 0 0,-8 0 0 0 0,-9 67-1359 0 0,0-126 157 0 0,8 791 677 0 0,-9-915-849 0 0,0-1 2 0 0,0 0-15 0 0,0 0-6 0 0,0 0-8 0 0,12-10-984 0 0,-2-24-3197 0 0,4-10-9326 0 0,-11 36 10066 0 0</inkml:trace>
  <inkml:trace contextRef="#ctx0" brushRef="#br0" timeOffset="1195.629">693 1038 1952 0 0,'0'0'838'0'0,"0"0"-139"0"0,0 0 152 0 0,0 0 370 0 0,0 0 384 0 0,0 0 162 0 0,0 0-111 0 0,0 0-286 0 0,0 0-300 0 0,0 0-240 0 0,-31 36-218 0 0,-99 113-137 0 0,45-40 181 0 0,-75 102-63 0 0,48-44-829 0 0,45-51-2759 0 0,57-100 1525 0 0,-6 16-5234 0 0,14-24 1914 0 0</inkml:trace>
  <inkml:trace contextRef="#ctx0" brushRef="#br0" timeOffset="1797.766">586 52 0 0 0,'0'0'1242'0'0,"0"0"231"0"0,0 0 57 0 0,0 0-60 0 0,0 0-103 0 0,0 0-173 0 0,0 0-164 0 0,0 0-118 0 0,0 0-128 0 0,-14 0-97 0 0,-42 4-68 0 0,54-4-550 0 0,0 0-1 0 0,0 1 1 0 0,0-1-1 0 0,1 1 1 0 0,-1-1 0 0 0,0 1-1 0 0,0 0 1 0 0,0 0-1 0 0,0 0 1 0 0,1 0-1 0 0,-1 0 1 0 0,0 0 0 0 0,1 0-1 0 0,-1 0 1 0 0,1 1-1 0 0,-1-1 1 0 0,1 0 0 0 0,0 1-1 0 0,0 0 1 0 0,0-1-1 0 0,-1 1 1 0 0,2 0 0 0 0,-1-1-1 0 0,0 1-68 0 0,-6 8 356 0 0,-295 365 1384 0 0,167-227-3126 0 0,111-119-614 0 0,15-8-5572 0 0,9-17 2480 0 0</inkml:trace>
</inkml:ink>
</file>

<file path=ppt/ink/ink1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6.0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1 200 0 0 0,'0'0'273'0'0,"0"0"444"0"0,0 0 229 0 0,0 0 219 0 0,0 0 192 0 0,0 0 48 0 0,0 0-138 0 0,0 0-223 0 0,0 0-199 0 0,0 0-89 0 0,0 0 19 0 0,0 0 49 0 0,0 0-13 0 0,19-5-59 0 0,66-12-89 0 0,-64 14-291 0 0,0 1-1 0 0,1 1 1 0 0,-1 0-1 0 0,1 2 1 0 0,-1 0 0 0 0,14 4-372 0 0,33 1 618 0 0,301 13 714 0 0,-327-15-1072 0 0,-51-8 2412 0 0,-79-40-2115 0 0,83 42-592 0 0,0-1 1 0 0,1 1 0 0 0,-1-1 0 0 0,1 0-1 0 0,0-1 1 0 0,-1 1 0 0 0,1-1 0 0 0,1 0-1 0 0,-1 0 1 0 0,1 0 0 0 0,-1 0 0 0 0,1-1-1 0 0,0 1 1 0 0,1-1 0 0 0,-1 0 0 0 0,1 0-1 0 0,0 0 1 0 0,0 0 0 0 0,1 0 0 0 0,-1 0-1 0 0,1 0 1 0 0,0-1 0 0 0,0 1 0 0 0,1 0-1 0 0,0-3 35 0 0,0 2-166 0 0,2-17-4142 0 0,14 8-6953 0 0,-8 14 6584 0 0</inkml:trace>
</inkml:ink>
</file>

<file path=ppt/ink/ink1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4.1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0 0 0,'0'0'708'0'0,"0"0"690"0"0,0 0 436 0 0,0 0 127 0 0,0 0-63 0 0,0 0-194 0 0,0 0-234 0 0,0 0-198 0 0,0-5-211 0 0,0-15-203 0 0,0 15-191 0 0,0 5-185 0 0,4 15 909 0 0,95 180 1567 0 0,37 132-2222 0 0,-107-241-604 0 0,-19-80 1808 0 0,-6-20-1792 0 0,49-159 740 0 0,83-187-930 0 0,-119 333-1904 0 0,-9 24-3217 0 0,-1 10-4925 0 0,-6-3 3821 0 0</inkml:trace>
  <inkml:trace contextRef="#ctx0" brushRef="#br0" timeOffset="863.939">718 350 0 0 0,'0'0'611'0'0,"0"0"430"0"0,0 0 274 0 0,0 0 156 0 0,0 0-2 0 0,0 0-118 0 0,0 0-153 0 0,0 0-185 0 0,0 0-169 0 0,0 0-109 0 0,0 0-71 0 0,-2 6 475 0 0,-39 70 666 0 0,41-75-1785 0 0,-29 72 303 0 0,-3-2 1 0 0,-3-2-1 0 0,-21 29-323 0 0,36-47 81 0 0,20-50-50 0 0,0-1 20 0 0,0 0 34 0 0,0 0 55 0 0,8-13 1106 0 0,94-111 155 0 0,142-107-1278 0 0,-218 216-631 0 0,-25 41-32 0 0,-25 110 502 0 0,40 7 233 0 0,-15-142-145 0 0,-1-1 0 0 0,1 1 0 0 0,-1-1 0 0 0,1 1-1 0 0,-1 0 1 0 0,0-1 0 0 0,1 1 0 0 0,-1-1 0 0 0,0 1 0 0 0,1 0-1 0 0,-1-1 1 0 0,0 1 0 0 0,0 0 0 0 0,0-1 0 0 0,1 1 0 0 0,-1 0-1 0 0,0 0 1 0 0,0-1 0 0 0,0 1 0 0 0,0 0 0 0 0,0-1 0 0 0,-1 1-1 0 0,1 0 1 0 0,0-1 0 0 0,0 1 0 0 0,0 0 0 0 0,-1-1 0 0 0,1 1-1 0 0,0 0 1 0 0,0-1 0 0 0,-1 1 0 0 0,1 0 0 0 0,-1-1 0 0 0,1 1-1 0 0,-1-1 1 0 0,1 1 0 0 0,-1-1 0 0 0,1 1 0 0 0,-1-1 0 0 0,1 1-1 0 0,-1-1 1 0 0,1 0 0 0 0,-1 1 0 0 0,0-1 0 0 0,1 0 0 0 0,-1 1-1 0 0,0-1 1 0 0,1 0 0 0 0,-1 0 0 0 0,0 0 0 0 0,1 0 0 0 0,-1 1-1 0 0,0-1 1 0 0,0 0 0 0 0,1 0 0 0 0,-1 0 0 0 0,0-1 0 0 0,1 1-1 0 0,-1 0 1 0 0,0 0 0 0 0,1 0 0 0 0,-1 0 0 0 0,0-1 0 0 0,1 1-1 0 0,-1 0 1 0 0,0-1 0 0 0,1 1 0 0 0,-1-1-50 0 0,-58-38 707 0 0,-36-61-1611 0 0,63 52-6759 0 0,27 38 1721 0 0,1 2-1558 0 0</inkml:trace>
  <inkml:trace contextRef="#ctx0" brushRef="#br0" timeOffset="2381.938">1119 67 0 0 0,'0'0'281'0'0,"0"0"484"0"0,0 0 405 0 0,0 0 304 0 0,0 0 97 0 0,0 0-137 0 0,0 0-227 0 0,0 0-176 0 0,0 0-129 0 0,0 0-80 0 0,0 0-23 0 0,0 0-15 0 0,15 0-12 0 0,118 0 2166 0 0,63-11-267 0 0,-137 7-3895 0 0,-52 4-435 0 0,-6 0-2937 0 0,-1 0-4242 0 0,0 0 6534 0 0</inkml:trace>
  <inkml:trace contextRef="#ctx0" brushRef="#br0" timeOffset="2625.971">1206 240 7098 0 0,'0'0'1421'0'0,"0"0"-591"0"0,0 0-254 0 0,0 0 151 0 0,0 0 266 0 0,0 0 183 0 0,0 0 3 0 0,0 0-73 0 0,0 0-143 0 0,0 0-159 0 0,0 0-92 0 0,0 0-97 0 0,21 5-78 0 0,70 17-73 0 0,31-19 347 0 0,-90-8-729 0 0,62-5-122 0 0,-40 4-1898 0 0,0 1-5744 0 0,-36 4-2752 0 0</inkml:trace>
</inkml:ink>
</file>

<file path=ppt/ink/ink1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8.3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43 158 3441 0 0,'0'0'879'0'0,"0"0"-166"0"0,0 0-3 0 0,0 0 183 0 0,0 0 190 0 0,0 0 37 0 0,0 0-249 0 0,0 0-331 0 0,0 0-237 0 0,0 0-102 0 0,0 0 27 0 0,0 8 66 0 0,2 33 249 0 0,1 15 323 0 0,-2 1-1 0 0,-3 0 1 0 0,-9 55-866 0 0,-2 27 726 0 0,12-139-675 0 0,1 0 1 0 0,0 0-1 0 0,-1-1 1 0 0,1 1-1 0 0,0 0 0 0 0,-1 0 1 0 0,1 0-1 0 0,0 0 1 0 0,-1 0-1 0 0,1 0 1 0 0,0-1-1 0 0,-1 1 0 0 0,1 0 1 0 0,-1 0-1 0 0,1 0 1 0 0,0 0-1 0 0,-1 0 1 0 0,1 0-1 0 0,0 0 0 0 0,-1 1 1 0 0,1-1-1 0 0,-1 0 1 0 0,1 0-1 0 0,0 0 0 0 0,-1 0 1 0 0,1 0-1 0 0,0 0 1 0 0,-1 1-1 0 0,1-1 1 0 0,0 0-1 0 0,-1 0 0 0 0,1 1 1 0 0,0-1-1 0 0,0 0 1 0 0,-1 0-1 0 0,1 1 1 0 0,0-1-1 0 0,0 0 0 0 0,0 1 1 0 0,-1-1-1 0 0,1 0 1 0 0,0 1-1 0 0,0-1 0 0 0,0 0 1 0 0,0 1-1 0 0,0-1 1 0 0,0 0-1 0 0,-1 1 1 0 0,1-1-1 0 0,0 1 0 0 0,0-1 1 0 0,0 0-1 0 0,0 1 1 0 0,0-1-1 0 0,1 1 1 0 0,-1-1-1 0 0,0 0 0 0 0,0 1 1 0 0,0-1-1 0 0,0 0 1 0 0,0 1-1 0 0,0-1-51 0 0,-7-32 2952 0 0,6 26-3550 0 0,0-20 658 0 0,1 0 0 0 0,1 0 0 0 0,2 0-1 0 0,0 1 1 0 0,2-1 0 0 0,1 1 0 0 0,0 0 0 0 0,2 0-1 0 0,1 1 1 0 0,1 0 0 0 0,1 1 0 0 0,1 0-1 0 0,1 0 1 0 0,1 2 0 0 0,1-1 0 0 0,13-13-60 0 0,-20 23-4 0 0,1-1 1 0 0,0 2-1 0 0,1-1 1 0 0,0 1 0 0 0,1 1-1 0 0,0 0 1 0 0,0 1-1 0 0,1 0 1 0 0,12-7 3 0 0,-22 15-34 0 0,0 1 0 0 0,0 0 0 0 0,0-1 0 0 0,0 1 0 0 0,0 0 0 0 0,0 1 0 0 0,0-1 0 0 0,0 0 0 0 0,0 0 0 0 0,0 1 0 0 0,0-1 0 0 0,0 1-1 0 0,0 0 1 0 0,0 0 0 0 0,0-1 0 0 0,-1 1 0 0 0,1 0 0 0 0,0 1 0 0 0,-1-1 0 0 0,1 0 0 0 0,0 0 0 0 0,-1 1 0 0 0,0-1 0 0 0,1 1 0 0 0,-1-1 0 0 0,0 1 0 0 0,0-1 0 0 0,0 1 0 0 0,0 0 0 0 0,0 0 0 0 0,0 0 0 0 0,0-1 0 0 0,-1 1 0 0 0,1 0 0 0 0,0 0 0 0 0,-1 0 0 0 0,0 0 0 0 0,0 0 0 0 0,1 0 0 0 0,-1 0-1 0 0,0 0 1 0 0,0 0 0 0 0,-1 0 0 0 0,1 0 0 0 0,0 0 0 0 0,-1 0 0 0 0,1 0 34 0 0,5 24-419 0 0,27 29-4020 0 0,3-34-7524 0 0,-30-20 8774 0 0</inkml:trace>
  <inkml:trace contextRef="#ctx0" brushRef="#br0" timeOffset="832.971">507 419 1648 0 0,'0'0'1727'0'0,"0"0"-398"0"0,0 0 31 0 0,0 0 232 0 0,0 0 135 0 0,0 0-10 0 0,0 0-130 0 0,0 0-192 0 0,0 0-159 0 0,0 0-144 0 0,0 0-176 0 0,0 0-133 0 0,0 0-99 0 0,29 1-100 0 0,90 2-71 0 0,-57-22 158 0 0,-53 11-540 0 0,5-2-46 0 0,-1-1 0 0 0,0-1 0 0 0,0 0-1 0 0,-1-1 1 0 0,-1 0 0 0 0,0-1 0 0 0,-1 0 0 0 0,0-1-1 0 0,-1 0 1 0 0,-1-1 0 0 0,0 0 0 0 0,-2 0-1 0 0,1 0 1 0 0,-2-1 0 0 0,0 0 0 0 0,0-4-85 0 0,-5 20-42 0 0,1 0 1 0 0,-1 1 0 0 0,1-1-1 0 0,-1 0 1 0 0,0 0 0 0 0,1 1 0 0 0,-1-1-1 0 0,0 0 1 0 0,0 0 0 0 0,0 0-1 0 0,1 0 1 0 0,-1 0 0 0 0,0 1-1 0 0,0-1 1 0 0,0 0 0 0 0,0 0-1 0 0,-1 0 1 0 0,1 0 0 0 0,0 0 0 0 0,0 1-1 0 0,0-1 1 0 0,-1 0 0 0 0,1 0-1 0 0,0 0 1 0 0,-1 1 0 0 0,1-1-1 0 0,0 0 1 0 0,-1 0 0 0 0,1 1-1 0 0,-1-1 1 0 0,0 0 0 0 0,1 1 0 0 0,-1-1-1 0 0,1 1 1 0 0,-1-1 0 0 0,0 1-1 0 0,0-1 1 0 0,1 1 0 0 0,-1-1-1 0 0,0 1 1 0 0,0 0 0 0 0,1-1-1 0 0,-1 1 1 0 0,0 0 0 0 0,0 0-1 0 0,0-1 1 0 0,0 1 0 0 0,1 0 0 0 0,-1 0-1 0 0,0 0 1 0 0,0 0 0 0 0,0 0-1 0 0,0 0 1 0 0,0 0 0 0 0,1 1-1 0 0,-1-1 1 0 0,0 0 0 0 0,0 0-1 0 0,0 1 1 0 0,0-1 41 0 0,-48 29-2060 0 0,41-23 2075 0 0,0 0-1 0 0,1 0 1 0 0,-1 1-1 0 0,1 0 1 0 0,0 0-1 0 0,1 1 0 0 0,0 0 1 0 0,0 0-1 0 0,1 1 1 0 0,0-1-1 0 0,0 1 1 0 0,1 0-1 0 0,0 0 0 0 0,1 1 1 0 0,0-1-1 0 0,0 1 1 0 0,1-1-1 0 0,0 1 1 0 0,1 0-1 0 0,0 0 0 0 0,0 0 1 0 0,1 3-15 0 0,4-7 69 0 0,-1 0 1 0 0,1-1-1 0 0,0 1 1 0 0,0-1 0 0 0,1 0-1 0 0,-1 0 1 0 0,1-1-1 0 0,0 0 1 0 0,0 1-1 0 0,1-2 1 0 0,-1 1 0 0 0,1-1-1 0 0,0 1 1 0 0,0-2-1 0 0,0 1 1 0 0,0-1-1 0 0,0 0 1 0 0,1 0-1 0 0,-1 0 1 0 0,1-1 0 0 0,-1 0-1 0 0,1 0 1 0 0,-1-1-1 0 0,1 0 1 0 0,2 0-70 0 0,6 2 152 0 0,0-1 0 0 0,0-1 0 0 0,0 0 0 0 0,0-1 0 0 0,0 0 0 0 0,0-1-1 0 0,0-1 1 0 0,0 0 0 0 0,0-1 0 0 0,-1-1 0 0 0,0 0 0 0 0,0-1 0 0 0,0-1 0 0 0,-1 0 0 0 0,0-1 0 0 0,3-2-152 0 0,5-6 6 0 0,0 0 1 0 0,-1-1-1 0 0,-1-1 0 0 0,0-1 1 0 0,-2-1-1 0 0,0-1 0 0 0,-1 0 1 0 0,0-4-7 0 0,-15 25-32 0 0,0 0 0 0 0,0-1 0 0 0,0 1 1 0 0,-1-1-1 0 0,1 0 0 0 0,0 1 0 0 0,0-1 1 0 0,-1 1-1 0 0,1-1 0 0 0,-1 0 0 0 0,1 0 0 0 0,-1 1 1 0 0,1-1-1 0 0,-1 0 0 0 0,1 0 0 0 0,-1 0 1 0 0,1 0-1 0 0,-1 1 0 0 0,0-1 0 0 0,0 0 1 0 0,1 0-1 0 0,-1 0 0 0 0,0 0 0 0 0,0 0 0 0 0,0 0 1 0 0,0 0-1 0 0,0 0 0 0 0,0 0 0 0 0,0 0 1 0 0,-1 1-1 0 0,1-1 0 0 0,0 0 0 0 0,0 0 1 0 0,-1 0-1 0 0,1 0 0 0 0,-1 0 0 0 0,1 1 1 0 0,0-1-1 0 0,-1 0 0 0 0,0 0 0 0 0,1 0 0 0 0,-1 1 1 0 0,1-1-1 0 0,-1 0 0 0 0,0 1 0 0 0,1-1 1 0 0,-1 1-1 0 0,0-1 0 0 0,0 1 0 0 0,0-1 1 0 0,1 1-1 0 0,-1-1 0 0 0,0 1 0 0 0,0 0 0 0 0,0 0 1 0 0,0-1-1 0 0,0 1 0 0 0,0 0 0 0 0,0 0 1 0 0,1 0-1 0 0,-1 0 0 0 0,0 0 0 0 0,0 0 1 0 0,0 0-1 0 0,0 0 0 0 0,0 0 0 0 0,0 1 32 0 0,-5 1-107 0 0,1 1 0 0 0,0 0 0 0 0,0 1 0 0 0,0-1 0 0 0,0 1 0 0 0,0 0 0 0 0,1 0 0 0 0,-1 1 0 0 0,1-1 0 0 0,0 1-1 0 0,1 0 1 0 0,-1 0 0 0 0,1 0 0 0 0,0 1 107 0 0,0-3 1 0 0,0 0 0 0 0,0 1 0 0 0,0 0 0 0 0,1 0 0 0 0,-1 0 0 0 0,1 0 0 0 0,0 0 0 0 0,0 0 0 0 0,0 1 0 0 0,1-1 0 0 0,0 0 0 0 0,0 1 0 0 0,0-1 0 0 0,0 1 0 0 0,0 0 0 0 0,1-1 0 0 0,0 1 0 0 0,0 0 0 0 0,0-1 0 0 0,1 1 0 0 0,0-1 0 0 0,0 1 0 0 0,0 0 0 0 0,0-1 0 0 0,1 0 0 0 0,-1 1 0 0 0,1-1 0 0 0,0 0 0 0 0,0 0 0 0 0,1 0 0 0 0,-1 0 0 0 0,1 0 0 0 0,0-1 0 0 0,0 1 0 0 0,0-1-1 0 0,1 0 1 0 0,-1 1 0 0 0,1-2 0 0 0,0 1 0 0 0,0 0 0 0 0,0-1 0 0 0,0 0 0 0 0,0 0 0 0 0,0 0 0 0 0,1 0-1 0 0,7 2 140 0 0,1-1-1 0 0,0-1 0 0 0,1 0 1 0 0,-1 0-1 0 0,0-1 0 0 0,0-1 1 0 0,1 0-1 0 0,-1-1 1 0 0,0-1-1 0 0,0 0 0 0 0,0 0 1 0 0,0-2-1 0 0,0 1 0 0 0,0-2 1 0 0,-1 1-1 0 0,0-2 0 0 0,0 0 1 0 0,0 0-1 0 0,5-5-139 0 0,9-7 135 0 0,0-1-1 0 0,-1-1 1 0 0,-1-2 0 0 0,-1 0-1 0 0,-1-2 1 0 0,-1 0-1 0 0,10-16-134 0 0,-26 33-6 0 0,1-1 0 0 0,-2 0-1 0 0,1 0 1 0 0,-1 0 0 0 0,0 0-1 0 0,-1-1 1 0 0,0 0 0 0 0,0 0-1 0 0,-1 1 1 0 0,0-1 0 0 0,-1-1-1 0 0,0 1 1 0 0,0 0 0 0 0,-1 0-1 0 0,0 0 1 0 0,-1-8 6 0 0,0 16-20 0 0,0 0 1 0 0,0 0-1 0 0,-1 0 0 0 0,1 0 1 0 0,0 1-1 0 0,0-1 0 0 0,0 0 1 0 0,0 1-1 0 0,-1-1 0 0 0,1 1 0 0 0,0-1 1 0 0,-1 1-1 0 0,1 0 0 0 0,0-1 1 0 0,-1 1-1 0 0,1 0 0 0 0,-1 0 1 0 0,1 0-1 0 0,0 0 0 0 0,-1 0 1 0 0,1 0-1 0 0,-1 1 0 0 0,1-1 1 0 0,0 0-1 0 0,-1 1 0 0 0,1-1 1 0 0,0 1-1 0 0,0-1 0 0 0,-1 1 0 0 0,1-1 1 0 0,0 1-1 0 0,0 0 0 0 0,0 0 1 0 0,0 0-1 0 0,0 0 0 0 0,0 0 1 0 0,0 0-1 0 0,0 0 0 0 0,0 0 1 0 0,0 0-1 0 0,0 0 0 0 0,1 0 1 0 0,-1 0-1 0 0,0 1 0 0 0,1-1 1 0 0,-1 1 18 0 0,-13 14-17 0 0,0 1 0 0 0,1 1-1 0 0,1 1 1 0 0,0-1-1 0 0,2 2 1 0 0,0 0-1 0 0,1 0 1 0 0,1 0-1 0 0,1 1 1 0 0,1 0-1 0 0,1 1 1 0 0,1 0-1 0 0,-2 19 19 0 0,7-33 1 0 0,0-1-1 0 0,0 0 1 0 0,1 0-1 0 0,-1 0 0 0 0,2 0 1 0 0,-1-1-1 0 0,1 1 1 0 0,0 0-1 0 0,0-1 0 0 0,1 0 1 0 0,0 0-1 0 0,0 0 1 0 0,0 0-1 0 0,1-1 0 0 0,0 1 1 0 0,0-1-1 0 0,0 0 1 0 0,1-1-1 0 0,-1 1 0 0 0,2-1 0 0 0,60 39-2148 0 0,-1-13-6965 0 0,-54-26-442 0 0</inkml:trace>
</inkml:ink>
</file>

<file path=ppt/ink/ink1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14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765 468 0 0 0,'0'0'786'0'0,"0"0"36"0"0,0 0 24 0 0,0 0 74 0 0,0 0 123 0 0,0 0 141 0 0,0 0 126 0 0,0 0 34 0 0,0 0-49 0 0,7 12-80 0 0,19 37-117 0 0,-16 29 1371 0 0,38 221-623 0 0,-17-226-1723 0 0,-30-73-29 0 0,0 1 0 0 0,0-1 1 0 0,-1 0-1 0 0,1 0 0 0 0,0 0 0 0 0,0 0 1 0 0,0 0-1 0 0,0 0 0 0 0,0 0 1 0 0,-1 0-1 0 0,1 0 0 0 0,0-1 0 0 0,0 1 1 0 0,0 0-1 0 0,0 0 0 0 0,-1-1 0 0 0,1 1 1 0 0,0-1-1 0 0,0 1 0 0 0,-1-1 0 0 0,1 1 1 0 0,0-1-1 0 0,-1 1 0 0 0,1-1 1 0 0,0 1-1 0 0,-1-1 0 0 0,1 0 0 0 0,-1 1 1 0 0,1-1-1 0 0,-1 0 0 0 0,1 0 0 0 0,-1 1 1 0 0,0-1-1 0 0,1 0 0 0 0,-1 0 1 0 0,0 0-1 0 0,0 0 0 0 0,1 1 0 0 0,-1-1 1 0 0,0 0-1 0 0,0 0 0 0 0,0 0 0 0 0,0 0 1 0 0,0 0-1 0 0,0 0-94 0 0,1-3-5 0 0,68-162 1809 0 0,-67 162-1791 0 0,47-99-42 0 0,-3-2 0 0 0,-6-3 1 0 0,-3-5 28 0 0,-26 33-2769 0 0,-11 79 909 0 0,0 1-2001 0 0,0 5 1004 0 0,-1 3-2282 0 0,-1-3-644 0 0</inkml:trace>
  <inkml:trace contextRef="#ctx0" brushRef="#br0" timeOffset="302.835">1200 788 8178 0 0,'0'0'1561'0'0,"0"0"-586"0"0,0 0-276 0 0,0 0 188 0 0,0 0 201 0 0,0 0 71 0 0,0 0-160 0 0,0 0-264 0 0,0 0-212 0 0,0 0-142 0 0,0 0-76 0 0,0 0-54 0 0,-4 31-43 0 0,-9 96-42 0 0,6 65 538 0 0,-2-148-811 0 0,8-41-1158 0 0,1-8-6894 0 0,1 0 3417 0 0,-1 1 196 0 0</inkml:trace>
  <inkml:trace contextRef="#ctx0" brushRef="#br0" timeOffset="784.36">1130 759 3465 0 0,'0'0'1579'0'0,"0"0"-192"0"0,0 0-67 0 0,0 0 67 0 0,0 0-51 0 0,0 0-213 0 0,0 0-253 0 0,0 0-186 0 0,0 0-80 0 0,0 0-17 0 0,0 0-22 0 0,0 0-2 0 0,17-1 16 0 0,116-9 1148 0 0,-10 6-167 0 0,-121 5-1537 0 0,-1 1 0 0 0,0-1 0 0 0,0 1 0 0 0,0-1 0 0 0,0 1-1 0 0,0-1 1 0 0,0 1 0 0 0,0 0 0 0 0,0-1 0 0 0,-1 1 0 0 0,1 0 0 0 0,0 0 0 0 0,-1-1 0 0 0,0 1-1 0 0,1 0 1 0 0,-1 0 0 0 0,0 0 0 0 0,0 0 0 0 0,0 0 0 0 0,0-1 0 0 0,0 1 0 0 0,-1 0 0 0 0,1 0-1 0 0,0 0 1 0 0,-1 0 0 0 0,1-1 0 0 0,-1 1 0 0 0,0 0 0 0 0,0 0 0 0 0,0-1 0 0 0,0 2-23 0 0,-80 125 738 0 0,81-125-751 0 0,-1 0 0 0 0,1 0 0 0 0,0 1 0 0 0,0-1 1 0 0,0 0-1 0 0,0 0 0 0 0,0 1 0 0 0,1-1 0 0 0,0 0 0 0 0,-1 0 0 0 0,1 0 0 0 0,0 0 0 0 0,1 0 0 0 0,-1 0 0 0 0,0 0 0 0 0,1 0 0 0 0,0 0 0 0 0,0-1 0 0 0,0 1 0 0 0,0 0 0 0 0,0-1 0 0 0,0 0 0 0 0,0 1 0 0 0,1-1 0 0 0,-1 0 0 0 0,1 0 0 0 0,0-1 0 0 0,0 1 13 0 0,10 10-1 0 0,10 8 23 0 0,-20-18-16 0 0,0 0-1 0 0,0 0 1 0 0,0 0 0 0 0,0 1-1 0 0,0-1 1 0 0,-1 1 0 0 0,0-1 0 0 0,1 1-1 0 0,-1 0 1 0 0,0 0 0 0 0,0 0-1 0 0,0 0 1 0 0,-1 0 0 0 0,1 1-1 0 0,-1-1 1 0 0,0 0 0 0 0,0 1-1 0 0,0-1 1 0 0,0 1 0 0 0,0-1-1 0 0,-1 1 1 0 0,1 1-6 0 0,-1-2 23 0 0,0 1 0 0 0,0 0 0 0 0,0-1 0 0 0,-1 1-1 0 0,1 0 1 0 0,-1-1 0 0 0,0 1 0 0 0,0-1 0 0 0,0 1 0 0 0,0-1 0 0 0,0 0 0 0 0,-1 1 0 0 0,0-1-1 0 0,0 0 1 0 0,0 0 0 0 0,0 0 0 0 0,0 0 0 0 0,0 0 0 0 0,-1 0 0 0 0,1-1 0 0 0,-1 1 0 0 0,0-1-1 0 0,0 0 1 0 0,0 0 0 0 0,-2 1-23 0 0,-4 3-81 0 0,0 0-1 0 0,0-1 1 0 0,-1 0 0 0 0,1-1-1 0 0,-1 0 1 0 0,0 0 0 0 0,0-1-1 0 0,0-1 1 0 0,-1 0 0 0 0,1 0-1 0 0,-1-1 1 0 0,1 0 0 0 0,-1-1-1 0 0,0 0 1 0 0,1 0 0 0 0,-8-2 81 0 0,-20-14-3970 0 0,16 0-4939 0 0,15 8 1950 0 0</inkml:trace>
  <inkml:trace contextRef="#ctx0" brushRef="#br0" timeOffset="-867.068">379 501 0 0 0,'0'0'990'0'0,"0"0"386"0"0,0 0 287 0 0,0 0 107 0 0,0 0-81 0 0,0 0-151 0 0,0 0-182 0 0,0 0-165 0 0,0 0-127 0 0,2-10-85 0 0,9-32-67 0 0,-12 41-778 0 0,1-1 0 0 0,-1 1 0 0 0,0 0 0 0 0,1-1 0 0 0,-1 1 0 0 0,0 0 0 0 0,0 0 0 0 0,0 0 0 0 0,0 0 1 0 0,0 0-1 0 0,0 0 0 0 0,0 0 0 0 0,-1 0 0 0 0,1 0 0 0 0,0 0 0 0 0,-1 1 0 0 0,1-1 0 0 0,0 0 0 0 0,-1 1 0 0 0,1-1 0 0 0,0 1 0 0 0,-1 0 0 0 0,1-1 0 0 0,-1 1 0 0 0,1 0 0 0 0,-1 0 0 0 0,1 0 0 0 0,-1 0 0 0 0,1 0 0 0 0,-1 0 0 0 0,0 1-134 0 0,-15 0 117 0 0,1 2 0 0 0,-1 0 1 0 0,1 1-1 0 0,0 1 1 0 0,0 1-1 0 0,0 0 1 0 0,1 0-1 0 0,0 2 0 0 0,-8 5-117 0 0,-29 13 169 0 0,-68 35 255 0 0,119-60-427 0 0,0-1 0 0 0,0 0 0 0 0,1 1 0 0 0,-1-1 0 0 0,0 1 0 0 0,0-1 0 0 0,1 1-1 0 0,-1-1 1 0 0,1 1 0 0 0,-1-1 0 0 0,0 1 0 0 0,1 0 0 0 0,-1-1 0 0 0,1 1 0 0 0,-1 0-1 0 0,1-1 1 0 0,0 1 0 0 0,-1 0 0 0 0,1 0 0 0 0,0-1 0 0 0,-1 1 0 0 0,1 0 0 0 0,0 0-1 0 0,0 0 1 0 0,0-1 0 0 0,0 1 0 0 0,0 0 0 0 0,0 0 0 0 0,0 0 0 0 0,0 0 0 0 0,0-1 0 0 0,0 1-1 0 0,0 0 1 0 0,0 0 0 0 0,1 0 0 0 0,-1-1 0 0 0,0 1 0 0 0,1 0 0 0 0,-1 0 0 0 0,0-1-1 0 0,1 1 1 0 0,-1 0 0 0 0,1-1 0 0 0,-1 1 0 0 0,1 0 0 0 0,0-1 0 0 0,-1 1 0 0 0,1-1 0 0 0,-1 1-1 0 0,1-1 1 0 0,0 1 0 0 0,0-1 0 0 0,-1 1 3 0 0,42 16 47 0 0,127 5 431 0 0,-168-22-476 0 0,1 0-1 0 0,-1 0 1 0 0,0 0-1 0 0,0 0 1 0 0,1 1-1 0 0,-1-1 1 0 0,0 0-1 0 0,0 1 1 0 0,0-1-1 0 0,1 0 0 0 0,-1 1 1 0 0,0-1-1 0 0,0 1 1 0 0,0 0-1 0 0,0-1 1 0 0,0 1-1 0 0,0 0 1 0 0,0 0-1 0 0,0 0 1 0 0,0-1-1 0 0,-1 1 0 0 0,1 0 1 0 0,0 0-1 0 0,0 0 1 0 0,-1 0-1 0 0,1 1 1 0 0,-1-1-1 0 0,1 0 1 0 0,-1 0-1 0 0,1 0 1 0 0,-1 0-1 0 0,0 1 1 0 0,1-1-1 0 0,-1 0 0 0 0,0 0 1 0 0,0 0-1 0 0,0 1 1 0 0,0-1-1 0 0,0 0 1 0 0,0 0-1 0 0,0 1 1 0 0,-1-1-1 0 0,1 0 1 0 0,0 0-1 0 0,-1 0 0 0 0,1 1 1 0 0,-1-1-1 0 0,1 0-1 0 0,-38 53 230 0 0,-1-18-146 0 0,23-24-70 0 0,1 1 1 0 0,0 1-1 0 0,1 0 1 0 0,0 1-1 0 0,1 1 1 0 0,1 0-1 0 0,1 1 1 0 0,0 0-1 0 0,1 1 1 0 0,-4 11-15 0 0,13-27 2 0 0,0 1 0 0 0,1 0 0 0 0,-1-1 0 0 0,1 1 0 0 0,0 0 0 0 0,0 0 0 0 0,0 0 0 0 0,0-1 0 0 0,0 1 0 0 0,0 0 0 0 0,1 0 0 0 0,-1-1 0 0 0,1 1 0 0 0,0 0 0 0 0,0-1 0 0 0,0 1 0 0 0,0-1 0 0 0,1 1 0 0 0,-1-1 0 0 0,1 0 0 0 0,-1 1 0 0 0,1-1 0 0 0,0 0 0 0 0,0 0 0 0 0,0 0 0 0 0,0 0 0 0 0,0-1 0 0 0,0 1 0 0 0,0 0 0 0 0,1-1 0 0 0,-1 1 0 0 0,0-1 0 0 0,1 0 0 0 0,0 0 0 0 0,1 1-2 0 0,96 23 168 0 0,-23-33-1341 0 0,-45-32-6474 0 0,-25 15-452 0 0,-6 17 3559 0 0</inkml:trace>
  <inkml:trace contextRef="#ctx0" brushRef="#br0" timeOffset="-531.171">69 280 2377 0 0,'0'0'621'0'0,"0"0"-122"0"0,0 0 90 0 0,0 0 350 0 0,0 0 455 0 0,0 0 233 0 0,0 0-67 0 0,0 0-173 0 0,0 0-225 0 0,0 0-189 0 0,0 0-125 0 0,0 0-100 0 0,11 35-55 0 0,35 109-63 0 0,3 39 1396 0 0,-32-25-1270 0 0,-7 1 1 0 0,-8 88-757 0 0,-2-223 6 0 0,2 108-791 0 0,6-105-1169 0 0,-4-19-1381 0 0,0-2-3678 0 0,-2-6 508 0 0</inkml:trace>
  <inkml:trace contextRef="#ctx0" brushRef="#br0" timeOffset="2420.965">609 240 0 0 0,'0'0'127'0'0,"0"0"438"0"0,0 0 223 0 0,0 0 60 0 0,0 0 6 0 0,0 0-16 0 0,0 0-22 0 0,0 0 13 0 0,0 0 38 0 0,4-11 23 0 0,15-33 11 0 0,7 32 3165 0 0,-21 12-3347 0 0,110 12 3990 0 0,150-20-2610 0 0,-145-3-1743 0 0,-121 9-253 0 0,1 0 0 0 0,-1 0 0 0 0,1 0 0 0 0,-1 1 0 0 0,0-1 0 0 0,0 0 0 0 0,0 0 0 0 0,0 0 0 0 0,0 1 0 0 0,0-1 0 0 0,0 1 0 0 0,-1-1 0 0 0,1 1 0 0 0,-1-1 0 0 0,1 1 0 0 0,-1 0 0 0 0,1-1 0 0 0,-1 1-1 0 0,0 0 1 0 0,1 0 0 0 0,-1 0 0 0 0,0 1 0 0 0,0-1 0 0 0,0 0 0 0 0,-1 0-103 0 0,-82-47 16 0 0,-14-3-6 0 0,99 51-48 0 0,-1 0 1 0 0,1 0 0 0 0,-1 0-1 0 0,1 0 1 0 0,-1 0 0 0 0,1 0 0 0 0,-1 0-1 0 0,1-1 1 0 0,-1 1 0 0 0,1 0-1 0 0,0 0 1 0 0,-1-1 0 0 0,1 1 0 0 0,-1 0-1 0 0,1-1 1 0 0,0 1 0 0 0,-1 0 0 0 0,1-1-1 0 0,0 1 1 0 0,-1 0 0 0 0,1-1-1 0 0,0 1 1 0 0,0-1 0 0 0,-1 1 0 0 0,1-1-1 0 0,0 1 1 0 0,0-1 0 0 0,0 1-1 0 0,0-1 1 0 0,0 1 0 0 0,0-1 0 0 0,-1 1-1 0 0,1-1 1 0 0,0 1 0 0 0,0-1-1 0 0,1 1 1 0 0,-1-1 0 0 0,0 1 0 0 0,0-1-1 0 0,0 1 1 0 0,0 0 0 0 0,0-1 0 0 0,0 1-1 0 0,1-1 1 0 0,-1 1 0 0 0,0-1-1 0 0,0 1 1 0 0,1-1 0 0 0,-1 1 0 0 0,0 0-1 0 0,1-1 1 0 0,-1 1 0 0 0,0 0-1 0 0,1-1 1 0 0,-1 1 0 0 0,0 0 0 0 0,1-1-1 0 0,-1 1 1 0 0,1 0 0 0 0,-1 0-1 0 0,1 0 1 0 0,-1-1 0 0 0,1 1 0 0 0,-1 0-1 0 0,1 0 1 0 0,-1 0 0 0 0,1 0 0 0 0,-1 0-1 0 0,1 0 1 0 0,-1 0 37 0 0,41-7-4605 0 0,4 6-4909 0 0,-29 1 3371 0 0</inkml:trace>
  <inkml:trace contextRef="#ctx0" brushRef="#br0" timeOffset="2836.641">1535 442 5465 0 0,'0'0'963'0'0,"0"0"-140"0"0,0 0 189 0 0,0 0 358 0 0,0 0 201 0 0,0 0-119 0 0,0 0-346 0 0,0 0-337 0 0,0 0-227 0 0,0 0-81 0 0,0 0 4 0 0,0 0 33 0 0,8 1 58 0 0,3 0-363 0 0,27 2 508 0 0,1-1-1 0 0,0-2 1 0 0,0-1-1 0 0,-1-3 0 0 0,6-1-700 0 0,246-47-78 0 0,-263 48-376 0 0,10-2-826 0 0,-13 5-3077 0 0,-23 1 1545 0 0,-2 0-2154 0 0,-4 1 2058 0 0,-2 2-985 0 0</inkml:trace>
  <inkml:trace contextRef="#ctx0" brushRef="#br0" timeOffset="3036.965">1647 671 5993 0 0,'0'0'1093'0'0,"0"0"29"0"0,0 0 357 0 0,0 0 286 0 0,0 0-38 0 0,0 0-331 0 0,0 0-382 0 0,0 0-296 0 0,0 0-236 0 0,34 1-181 0 0,107 3-118 0 0,-8-18-155 0 0,-90 4-309 0 0,61-11-2343 0 0,-35 6-3413 0 0,-54 11 3689 0 0,6 0-3663 0 0</inkml:trace>
  <inkml:trace contextRef="#ctx0" brushRef="#br0" timeOffset="3337.213">2606 295 4785 0 0,'0'0'1332'0'0,"0"0"-121"0"0,0 0 75 0 0,0 0 98 0 0,0 0-26 0 0,0 0-185 0 0,0 0-304 0 0,0 0-267 0 0,0 0-172 0 0,0 0-120 0 0,-33 18-48 0 0,-103 58-14 0 0,131-74-223 0 0,0 0 0 0 0,1 1-1 0 0,-1 0 1 0 0,1 0 0 0 0,-1 0 0 0 0,1 1 0 0 0,0-1-1 0 0,0 1 1 0 0,1 0 0 0 0,-1 0 0 0 0,1 0 0 0 0,0 0-1 0 0,0 1 1 0 0,0 0 0 0 0,0 0-25 0 0,-3 6 79 0 0,1 0-6 0 0,-1 0 1 0 0,1 0-1 0 0,1 0 1 0 0,0 1 0 0 0,1-1-1 0 0,0 1 1 0 0,1 0-1 0 0,0 0 1 0 0,0 12-74 0 0,2-19 34 0 0,0-1 0 0 0,0 1-1 0 0,0 0 1 0 0,1 0 0 0 0,0 0 0 0 0,0-1 0 0 0,0 1 0 0 0,0 0 0 0 0,1-1-1 0 0,-1 1 1 0 0,1-1 0 0 0,1 1 0 0 0,-1-1 0 0 0,0 0 0 0 0,1 0-1 0 0,0 0 1 0 0,0 0 0 0 0,0-1 0 0 0,0 1 0 0 0,1-1 0 0 0,0 0-1 0 0,-1 0 1 0 0,1 0 0 0 0,0 0 0 0 0,5 2-34 0 0,2-1 210 0 0,0 0-1 0 0,0 0 1 0 0,1-1-1 0 0,-1-1 1 0 0,1 1-1 0 0,0-2 1 0 0,0 0 0 0 0,-1 0-1 0 0,1-1 1 0 0,0-1-1 0 0,0 0 1 0 0,0 0-1 0 0,-1-1 1 0 0,1-1 0 0 0,0 0-1 0 0,-1-1 1 0 0,0 0-1 0 0,0 0 1 0 0,0-1-1 0 0,-1-1 1 0 0,1 0 0 0 0,-1 0-1 0 0,-1-1 1 0 0,1 0-1 0 0,-1-1 1 0 0,1-1-210 0 0,-2 1 1 0 0,0 0 0 0 0,0 0-1 0 0,-1 0 1 0 0,0-1 0 0 0,0 0 0 0 0,-1-1 0 0 0,0 0 0 0 0,-1 1-1 0 0,0-2 1 0 0,-1 1 0 0 0,0 0 0 0 0,-1-1 0 0 0,0 0 0 0 0,0 0-1 0 0,-1 0 1 0 0,-1 0 0 0 0,0 0 0 0 0,0-2-1 0 0,-22-92-5165 0 0,-22 49-7115 0 0,30 47 7052 0 0</inkml:trace>
  <inkml:trace contextRef="#ctx0" brushRef="#br0" timeOffset="3703.092">2269 299 0 0 0,'0'0'1338'0'0,"0"0"379"0"0,0 0 165 0 0,0 0-92 0 0,0 0-261 0 0,0 0-248 0 0,0 0-181 0 0,0 0-55 0 0,0 0 5 0 0,0 0 44 0 0,-2 4 2240 0 0,115 54 2494 0 0,-31-13-4968 0 0,104 58-21 0 0,-26-13-569 0 0,37 18-3640 0 0,-170-97 714 0 0,-8-4-3292 0 0,-4-3-5395 0 0</inkml:trace>
</inkml:ink>
</file>

<file path=ppt/ink/ink1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28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15 159 0 0 0,'0'0'652'0'0,"0"0"300"0"0,0 0 205 0 0,0 0 155 0 0,-2-14 163 0 0,-1-6-868 0 0,0-9 119 0 0,-4-2 2602 0 0,10 50 3551 0 0,-4 21-4655 0 0,3 29-2601 0 0,9 31 748 0 0,-9-70-318 0 0,0 1 0 0 0,2-1 0 0 0,1 0 1 0 0,2 0-1 0 0,0 0 0 0 0,2-1 0 0 0,2 0 0 0 0,0-1 0 0 0,2 0 1 0 0,1-1-54 0 0,31 14 125 0 0,-33-36-82 0 0,33 0 401 0 0,-31-15-348 0 0,0 0-1 0 0,-1 0 1 0 0,-1-2 0 0 0,0 1 0 0 0,-1-1 0 0 0,0-1-1 0 0,0 0 1 0 0,-1-1 0 0 0,-1 0 0 0 0,6-13-96 0 0,12-13 54 0 0,75-137-115 0 0,-101 273-1537 0 0,-2-88 1605 0 0,0 1-1 0 0,1-1 1 0 0,1 1 0 0 0,-1-1 0 0 0,1 1 0 0 0,0-1-1 0 0,1 0 1 0 0,0 1 0 0 0,1-1 0 0 0,-1 0-1 0 0,2 0 1 0 0,-1 0 0 0 0,1-1 0 0 0,0 1 0 0 0,0-1-1 0 0,1 0 1 0 0,0 0 0 0 0,1 0 0 0 0,-1-1-1 0 0,1 0 1 0 0,1 0 0 0 0,-1 0 0 0 0,1-1 0 0 0,0 0-1 0 0,0 0 1 0 0,0-1 0 0 0,1 0 0 0 0,-1 0-1 0 0,1-1 1 0 0,0 0 0 0 0,0 0 0 0 0,0-1 0 0 0,1 0-1 0 0,-1 0 1 0 0,0-1 0 0 0,1 0 0 0 0,5 0-7 0 0,-5-4 117 0 0,0-1 0 0 0,-1 0 0 0 0,1 0 1 0 0,-1-1-1 0 0,1 0 0 0 0,-1 0 0 0 0,-1-1 1 0 0,1 0-1 0 0,-1 0 0 0 0,0-1 0 0 0,-1 0 1 0 0,1 0-1 0 0,-1-1 0 0 0,-1 0 0 0 0,1 0 1 0 0,-2 0-1 0 0,1-1 0 0 0,-1 1 0 0 0,0-1 1 0 0,0-2-118 0 0,-1 5 68 0 0,16-26 119 0 0,-2-1 0 0 0,-1-1 0 0 0,-2 0 0 0 0,-1 0 0 0 0,-2-2 0 0 0,-2 1-1 0 0,-1-2 1 0 0,-1 1 0 0 0,-2-1 0 0 0,-1-25-187 0 0,-17 9-991 0 0,-1 42-3958 0 0,12 12-79 0 0,0 4 1871 0 0,2-4 1249 0 0,-2 3-6395 0 0</inkml:trace>
  <inkml:trace contextRef="#ctx0" brushRef="#br0" timeOffset="345.353">1138 597 5185 0 0,'0'0'1926'0'0,"0"0"-863"0"0,0 0 24 0 0,0 0 377 0 0,0 0 215 0 0,0 0-9 0 0,0 0-247 0 0,0 0-282 0 0,31-20-202 0 0,97-68-199 0 0,-63 30 251 0 0,-61 52-852 0 0,1 0 0 0 0,-1 0-1 0 0,-1-1 1 0 0,1 1 0 0 0,-1-1-1 0 0,0 0 1 0 0,-1 0 0 0 0,0 0-1 0 0,0 0 1 0 0,0 0 0 0 0,-1 0-1 0 0,0-1 1 0 0,0 1 0 0 0,-1 0 0 0 0,0-7-139 0 0,-2 10-12 0 0,-1 2 1 0 0,1-1-1 0 0,0 0 1 0 0,-1 0 0 0 0,0 1-1 0 0,1 0 1 0 0,-1-1-1 0 0,0 1 1 0 0,0 0 0 0 0,-1 0-1 0 0,1 1 1 0 0,0-1-1 0 0,0 1 1 0 0,-1-1 0 0 0,1 1-1 0 0,-1 0 1 0 0,1 1-1 0 0,-1-1 1 0 0,0 0-1 0 0,1 1 1 0 0,-1 0 0 0 0,0 0-1 0 0,1 0 1 0 0,-1 0-1 0 0,0 1 1 0 0,1-1 0 0 0,-1 1-1 0 0,1 0 1 0 0,-3 1 11 0 0,-4 2-41 0 0,1 1-1 0 0,0 0 1 0 0,0 1 0 0 0,1 0 0 0 0,-1 0 0 0 0,1 1 0 0 0,1 0-1 0 0,-1 0 1 0 0,1 1 0 0 0,0-1 0 0 0,1 2 0 0 0,0-1-1 0 0,0 1 1 0 0,1 0 0 0 0,0 0 0 0 0,1 0 0 0 0,0 1-1 0 0,0 0 1 0 0,1 0 0 0 0,0 0 0 0 0,1 0 0 0 0,0 0 0 0 0,1 0-1 0 0,0 1 1 0 0,0-1 0 0 0,1 9 41 0 0,0-13 10 0 0,0 1 0 0 0,1-1 0 0 0,-1 1 0 0 0,1-1 0 0 0,1 1 0 0 0,-1-1 0 0 0,1 0 0 0 0,0 0 0 0 0,0 0 0 0 0,1 0 0 0 0,0 0 0 0 0,0 0 0 0 0,0-1 0 0 0,1 1 0 0 0,0-1 0 0 0,0 0 0 0 0,0 0 0 0 0,1 0 0 0 0,-1-1 0 0 0,1 1 0 0 0,0-1 0 0 0,1 0 0 0 0,-1-1 0 0 0,1 1 0 0 0,-1-1 0 0 0,1 0 0 0 0,0-1 0 0 0,6 3-10 0 0,9 2-79 0 0,1-1-1 0 0,0 0 1 0 0,1-2-1 0 0,-1 0 1 0 0,1-2-1 0 0,-1 0 1 0 0,16-2 79 0 0,-19 0-517 0 0,21 0-1764 0 0,-15-4-2951 0 0,-7-3-5505 0 0</inkml:trace>
</inkml:ink>
</file>

<file path=ppt/ink/ink1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29.7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327 62 0 0 0,'0'0'688'0'0,"0"0"574"0"0,0 0 271 0 0,0 0 104 0 0,0 0 0 0 0,6-8-71 0 0,18-25-127 0 0,-24 33-1358 0 0,1-1 1 0 0,-1 1-1 0 0,0-1 1 0 0,0 1-1 0 0,1-1 0 0 0,-1 1 1 0 0,0-1-1 0 0,0 1 1 0 0,0-1-1 0 0,0 1 1 0 0,0-1-1 0 0,0 0 0 0 0,0 1 1 0 0,0-1-1 0 0,0 1 1 0 0,0-1-1 0 0,0 1 0 0 0,0-1 1 0 0,0 1-1 0 0,0-1 1 0 0,0 0-1 0 0,0 1 0 0 0,-1-1 1 0 0,1 1-1 0 0,0-1 1 0 0,0 1-1 0 0,-1-1 0 0 0,1 1 1 0 0,0-1-1 0 0,-1 1 1 0 0,1 0-1 0 0,-1-1 0 0 0,1 1 1 0 0,0-1-1 0 0,-1 1 1 0 0,1 0-1 0 0,-1-1 0 0 0,1 1 1 0 0,-1 0-1 0 0,1 0 1 0 0,-1-1-1 0 0,1 1 0 0 0,-1 0 1 0 0,1 0-1 0 0,-1 0 1 0 0,1 0-1 0 0,-1 0 0 0 0,0 0 1 0 0,1 0-1 0 0,-1 0 1 0 0,1 0-1 0 0,-1 0 0 0 0,1 0 1 0 0,-1 0-1 0 0,0 0 1 0 0,1 0-1 0 0,-1 0 0 0 0,1 0 1 0 0,-1 1-1 0 0,1-1 1 0 0,-1 0-82 0 0,-2 0 587 0 0,-11 0-349 0 0,0 0-1 0 0,0 1 1 0 0,0 0-1 0 0,0 1 1 0 0,0 1-1 0 0,0 0 1 0 0,1 1-1 0 0,-1 1 0 0 0,1 0 1 0 0,0 0-1 0 0,1 1 1 0 0,-1 1-1 0 0,1 0 1 0 0,0 1-1 0 0,1 0 1 0 0,-10 9-238 0 0,11-9 53 0 0,0 1 1 0 0,0 0 0 0 0,1 0-1 0 0,0 1 1 0 0,1 0 0 0 0,0 0-1 0 0,1 1 1 0 0,0 0 0 0 0,-4 8-54 0 0,9-14 25 0 0,-1 0 1 0 0,1 0-1 0 0,0 0 1 0 0,1 0-1 0 0,-1 0 1 0 0,1 1-1 0 0,0-1 1 0 0,0 0-1 0 0,1 1 1 0 0,-1-1-1 0 0,1 1 1 0 0,1-1-1 0 0,-1 0 1 0 0,1 1-1 0 0,0-1 1 0 0,0 1-1 0 0,0-1 1 0 0,1 0-1 0 0,-1 0 1 0 0,2 0-1 0 0,-1 0 1 0 0,0 0-1 0 0,1 0 1 0 0,0-1-26 0 0,4 6 60 0 0,0-1 1 0 0,0 0-1 0 0,1-1 0 0 0,1 0 1 0 0,-1 0-1 0 0,1-1 1 0 0,0 0-1 0 0,1-1 1 0 0,0 0-1 0 0,0 0 0 0 0,0-1 1 0 0,1 0-1 0 0,-1-1 1 0 0,1 0-1 0 0,0-1 1 0 0,0 0-1 0 0,1 0 1 0 0,-1-2-1 0 0,0 1 0 0 0,1-1 1 0 0,-1-1-1 0 0,7 0-60 0 0,0-1-21 0 0,-1 0-1 0 0,1-1 0 0 0,-1-1 1 0 0,1 0-1 0 0,-1-1 0 0 0,0-1 1 0 0,0-1-1 0 0,-1-1 1 0 0,13-6 21 0 0,61-36-3104 0 0,-61 31-1072 0 0,0 1-4037 0 0,-18 9 2361 0 0</inkml:trace>
  <inkml:trace contextRef="#ctx0" brushRef="#br0" timeOffset="398.131">1011 73 3265 0 0,'0'0'1576'0'0,"0"0"-100"0"0,0 0 131 0 0,0 0 270 0 0,0 0 185 0 0,0 0-109 0 0,0 0-360 0 0,0 0-422 0 0,0 0-341 0 0,0 0-245 0 0,0 0-156 0 0,0 0-81 0 0,-33 10-48 0 0,-104 31-31 0 0,76-9 91 0 0,53-23-277 0 0,0-1-61 0 0,0 1 0 0 0,0-1 0 0 0,0 2 1 0 0,1-1-1 0 0,1 1 0 0 0,0 0 0 0 0,0 1 0 0 0,1-1 0 0 0,0 1 0 0 0,1 0 0 0 0,0 0 0 0 0,1 1 0 0 0,0-1 0 0 0,0 1 0 0 0,2-1 0 0 0,-1 1 0 0 0,1 0 1 0 0,1 0-1 0 0,0 0 0 0 0,2 11-22 0 0,0-20 23 0 0,0 1 0 0 0,-1-1 1 0 0,1 1-1 0 0,0-1 0 0 0,1 0 0 0 0,-1 0 1 0 0,0 0-1 0 0,1 0 0 0 0,0 0 1 0 0,0 0-1 0 0,0-1 0 0 0,0 1 0 0 0,0-1 1 0 0,0 0-1 0 0,1 0 0 0 0,-1 0 1 0 0,1-1-1 0 0,-1 1 0 0 0,1-1 0 0 0,0 0 1 0 0,-1 0-1 0 0,1 0 0 0 0,0 0 1 0 0,0 0-1 0 0,0-1 0 0 0,0 0 0 0 0,-1 0 1 0 0,1 0-1 0 0,0 0 0 0 0,0-1 1 0 0,0 0-1 0 0,0 1 0 0 0,-1-1 0 0 0,1-1 1 0 0,0 1-1 0 0,-1 0 0 0 0,1-1 1 0 0,-1 0-1 0 0,1 0-23 0 0,33-22 327 0 0,-2-3 1 0 0,-1 0-1 0 0,-1-2 1 0 0,-1-2-1 0 0,-2-1 1 0 0,-1-1-1 0 0,13-21-327 0 0,-37 48-21 0 0,-2 1 3 0 0,0 0 0 0 0,0 1 0 0 0,1 0 0 0 0,-1-1-1 0 0,1 1 1 0 0,0 1 0 0 0,0-1 0 0 0,0 1-1 0 0,0-1 1 0 0,1 1 0 0 0,0 0 0 0 0,-1 1-1 0 0,1-1 1 0 0,0 1 0 0 0,0 0 0 0 0,0 0 0 0 0,4 0 18 0 0,18 49-1151 0 0,-15 19-611 0 0,-2-11-3486 0 0,4-21-5157 0 0,-9-26 5875 0 0</inkml:trace>
  <inkml:trace contextRef="#ctx0" brushRef="#br0" timeOffset="775.526">1435 441 5073 0 0,'0'0'3414'0'0,"0"0"-1225"0"0,0 0-416 0 0,0 0-19 0 0,0 0-111 0 0,0 0-285 0 0,0 0-327 0 0,0 0-279 0 0,0 0-155 0 0,0 0-42 0 0,0 0-12 0 0,0 0-24 0 0,11-25-58 0 0,34-76-50 0 0,0 13 390 0 0,-36 71-800 0 0,0 1 0 0 0,0 0 0 0 0,2 1-1 0 0,0 0 1 0 0,0 1 0 0 0,1 0 0 0 0,1 0 0 0 0,1 2-1 0 0,0-1 1 0 0,0 2-1 0 0,-13 11-34 0 0,0 0-1 0 0,0 1 1 0 0,0-1-1 0 0,0 0 0 0 0,0 1 1 0 0,0-1-1 0 0,0 1 1 0 0,-1-1-1 0 0,1 1 1 0 0,0 0-1 0 0,0-1 0 0 0,0 1 1 0 0,-1 0-1 0 0,1 0 1 0 0,-1-1-1 0 0,1 1 1 0 0,0 0-1 0 0,-1 0 0 0 0,1 0 1 0 0,-1 0-1 0 0,0 0 1 0 0,1 0-1 0 0,-1 0 1 0 0,0-1-1 0 0,1 1 0 0 0,-1 0 1 0 0,0 0-1 0 0,0 0 1 0 0,0 0-1 0 0,0 0 1 0 0,0 0-1 0 0,0 0 0 0 0,0 0 1 0 0,0 0-1 0 0,-1 0 1 0 0,1 0-1 0 0,0 0 1 0 0,-1 0-1 0 0,1 0 0 0 0,0 0 1 0 0,-1 1 34 0 0,1 1-68 0 0,0 0 63 0 0,-2 5 24 0 0,1 1 0 0 0,0-1 0 0 0,1 0 0 0 0,0 1 0 0 0,0-1-1 0 0,1 1 1 0 0,0-1 0 0 0,0 0 0 0 0,1 0 0 0 0,0 1 0 0 0,1-1 0 0 0,0-1-1 0 0,0 1 1 0 0,0 0 0 0 0,1-1 0 0 0,0 1 0 0 0,1-1 0 0 0,0 0-1 0 0,0-1 1 0 0,0 1 0 0 0,1-1 0 0 0,0 0 0 0 0,0 0 0 0 0,3 1-19 0 0,-3-5 77 0 0,-1-1 1 0 0,1 0 0 0 0,0 0-1 0 0,-1 0 1 0 0,1-1 0 0 0,0 0-1 0 0,0 0 1 0 0,-1-1 0 0 0,1 1-1 0 0,0-1 1 0 0,-1 0 0 0 0,1-1-1 0 0,-1 0 1 0 0,1 1 0 0 0,-1-2-1 0 0,0 1 1 0 0,0-1 0 0 0,0 1-1 0 0,0-1 1 0 0,0-1 0 0 0,-1 1-1 0 0,1-1 1 0 0,-1 1 0 0 0,0-1-1 0 0,0-1 1 0 0,0 1 0 0 0,-1-1-1 0 0,3-2-77 0 0,41-33-1374 0 0,-19 20-1409 0 0,-9 3-5786 0 0,-10 9-2724 0 0</inkml:trace>
</inkml:ink>
</file>

<file path=ppt/ink/ink1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1.6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1 412 0 0 0,'0'0'283'0'0,"0"0"1086"0"0,0 0 490 0 0,0 0 135 0 0,0 0-45 0 0,0 0-202 0 0,0 0-272 0 0,0 0-240 0 0,0 0-210 0 0,0 0-157 0 0,0 0-96 0 0,4-6-61 0 0,80-128 3485 0 0,60-107-2274 0 0,-121 211-1892 0 0,-23 29-50 0 0,0 1-30 0 0,0 0-44 0 0,0 0-39 0 0,0 23-518 0 0,0 19 745 0 0,10 106 185 0 0,-9-141-247 0 0,1-1-1 0 0,1 1 1 0 0,-1-1-1 0 0,1 1 1 0 0,0-1 0 0 0,0 0-1 0 0,1 0 1 0 0,0 0 0 0 0,0-1-1 0 0,0 1 1 0 0,1-1 0 0 0,0 0-1 0 0,0 0 1 0 0,0-1-1 0 0,1 0 1 0 0,-1 0 0 0 0,1 0-1 0 0,0 0 1 0 0,0-1 0 0 0,2 1-32 0 0,-3-2 113 0 0,0 0 1 0 0,0 0-1 0 0,0 0 1 0 0,1 0-1 0 0,-1-1 1 0 0,1 0-1 0 0,-1 0 1 0 0,1-1-1 0 0,-1 0 1 0 0,1 0-1 0 0,0 0 1 0 0,-1 0-1 0 0,1-1 1 0 0,-1 0-1 0 0,1 0 1 0 0,-1 0-1 0 0,1-1 1 0 0,-1 0-1 0 0,0 0 1 0 0,0 0-1 0 0,0-1 1 0 0,0 0-1 0 0,0 0 1 0 0,-1 0-1 0 0,1 0 1 0 0,-1-1-1 0 0,0 0 1 0 0,0 0-1 0 0,1-1-113 0 0,7-8 130 0 0,0-2 0 0 0,-1 1 0 0 0,-1-1 0 0 0,0-1 0 0 0,-1 0 0 0 0,-1-1 0 0 0,-1 1 0 0 0,2-6-130 0 0,-2-57-673 0 0,-25 33-6186 0 0,13 38-3846 0 0,3 8 3118 0 0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30.5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0 100 0 0 0,'0'0'339'0'0,"0"0"474"0"0,0 0 357 0 0,0 0 305 0 0,0 0 146 0 0,0 0-136 0 0,0 0-390 0 0,0 0-382 0 0,0 0-206 0 0,0 0-32 0 0,0 0 24 0 0,0 0 54 0 0,0 0-5 0 0,2 7-62 0 0,8 58 551 0 0,-9-51-956 0 0,-1 0 1 0 0,2-1-1 0 0,0 1 0 0 0,1-1 0 0 0,0 1 0 0 0,1-1 1 0 0,0 0-1 0 0,1-1 0 0 0,1 1 0 0 0,0-1 0 0 0,0 0 0 0 0,1 0 1 0 0,1-1-1 0 0,0 0 0 0 0,1 0 0 0 0,0-1 0 0 0,4 4-81 0 0,-9-12 135 0 0,1 0-1 0 0,0 1 0 0 0,-1-1 1 0 0,1-1-1 0 0,0 1 1 0 0,1-1-1 0 0,-1 0 0 0 0,0 0 1 0 0,0 0-1 0 0,0-1 0 0 0,1 0 1 0 0,-1 0-1 0 0,0 0 0 0 0,0-1 1 0 0,1 0-1 0 0,1 0-134 0 0,6-6 246 0 0,-1 0 0 0 0,1-1 0 0 0,-1 0 0 0 0,-1-1 0 0 0,0-1 0 0 0,0 0 0 0 0,0 0 0 0 0,-2-1 0 0 0,1 0 0 0 0,-1-1 0 0 0,-1 0 0 0 0,0 0 0 0 0,1-4-246 0 0,25-38 321 0 0,-19 26-261 0 0,2 2 1 0 0,0 0-1 0 0,2 1 0 0 0,1 1 0 0 0,21-20-60 0 0,-30 34-5 0 0,-9 7-2 0 0,0 1-1 0 0,1-1 0 0 0,0 1 1 0 0,-1-1-1 0 0,1 1 0 0 0,0 0 1 0 0,0 0-1 0 0,0 0 0 0 0,0 1 1 0 0,1-1-1 0 0,-1 1 0 0 0,0 0 1 0 0,1 0-1 0 0,-1 0 0 0 0,1 0 1 0 0,-1 0-1 0 0,2 1 8 0 0,8 44 129 0 0,-24 66 319 0 0,-4 40-294 0 0,16-148-152 0 0,0 0 1 0 0,1-1 0 0 0,-1 1-1 0 0,0-1 1 0 0,1 0 0 0 0,-1 1-1 0 0,1-1 1 0 0,-1 0-1 0 0,1 0 1 0 0,0 0 0 0 0,-1 0-1 0 0,1 0 1 0 0,0 0 0 0 0,0-1-1 0 0,0 1 1 0 0,-1-1-1 0 0,1 1 1 0 0,0-1 0 0 0,0 0-1 0 0,0 1 1 0 0,0-1 0 0 0,0 0-1 0 0,0 0 1 0 0,0 0 0 0 0,0-1-1 0 0,0 1 1 0 0,0 0-1 0 0,0-1 1 0 0,-1 1 0 0 0,1-1-1 0 0,0 0 1 0 0,0 0 0 0 0,0 1-1 0 0,-1-1 1 0 0,1 0-1 0 0,1-1-2 0 0,173-127 227 0 0,-159 116-232 0 0,0 0 0 0 0,1 1 0 0 0,0 0 0 0 0,1 2-1 0 0,1 0 1 0 0,-1 2 0 0 0,13-5 5 0 0,-30 13 10 0 0,0 0 0 0 0,-1 0 0 0 0,1 0-1 0 0,0 0 1 0 0,0 0 0 0 0,-1 0 0 0 0,1 1 0 0 0,0-1 0 0 0,-1 0-1 0 0,1 1 1 0 0,0-1 0 0 0,-1 1 0 0 0,1 0 0 0 0,0 0-1 0 0,-1-1 1 0 0,1 1 0 0 0,-1 0 0 0 0,0 0 0 0 0,1 1 0 0 0,-1-1-1 0 0,0 0 1 0 0,1 0 0 0 0,-1 1 0 0 0,0-1 0 0 0,0 0 0 0 0,0 1-1 0 0,0-1 1 0 0,-1 1 0 0 0,1-1 0 0 0,0 1 0 0 0,-1 0-1 0 0,1-1 1 0 0,0 1 0 0 0,-1 0 0 0 0,0-1 0 0 0,0 1 0 0 0,1 0-1 0 0,-1 0 1 0 0,0-1 0 0 0,0 1 0 0 0,0 0 0 0 0,-1 0 0 0 0,1-1-1 0 0,0 1 1 0 0,-1 0 0 0 0,1-1 0 0 0,-1 1 0 0 0,1 0-1 0 0,-1-1 1 0 0,0 1 0 0 0,0-1 0 0 0,0 1-10 0 0,1 27 241 0 0,0-18-213 0 0,1-1 0 0 0,0 0 0 0 0,1 1-1 0 0,0-1 1 0 0,1 0 0 0 0,0 0 0 0 0,0-1 0 0 0,1 1-1 0 0,0 0 1 0 0,1-1 0 0 0,0 0 0 0 0,1 0-28 0 0,12 5-2749 0 0,32-15-10651 0 0,-47 0 7416 0 0</inkml:trace>
</inkml:ink>
</file>

<file path=ppt/ink/ink1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1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253 1 6857 0 0,'0'0'1894'0'0,"0"0"-271"0"0,0 0-192 0 0,0 0 12 0 0,0 0-3 0 0,0 0-190 0 0,0 0-296 0 0,0 0-218 0 0,-32 28-180 0 0,-101 91-124 0 0,127-115-392 0 0,1 0 1 0 0,0 1-1 0 0,0 0 0 0 0,1 0 1 0 0,-1 0-1 0 0,1 0 0 0 0,0 1 1 0 0,1-1-1 0 0,-1 1 0 0 0,1 0 1 0 0,0 0-1 0 0,1 0 0 0 0,-2 6-40 0 0,-1 4 111 0 0,0-3-3 0 0,0 1 0 0 0,1 0 0 0 0,0 1 0 0 0,2-1 1 0 0,-1 0-1 0 0,2 1 0 0 0,0 0 0 0 0,1-1 0 0 0,1 13-108 0 0,1-21 58 0 0,0 0 0 0 0,0 0 0 0 0,1-1 0 0 0,0 1 0 0 0,0 0 0 0 0,0-1 0 0 0,1 0 0 0 0,-1 0 0 0 0,1 0 0 0 0,1 0 0 0 0,-1-1 0 0 0,1 0 0 0 0,-1 0 0 0 0,1 0 0 0 0,1 0 0 0 0,-1-1-1 0 0,0 1 1 0 0,1-1 0 0 0,0-1 0 0 0,-1 1 0 0 0,1-1 0 0 0,0 0 0 0 0,0 0 0 0 0,0-1 0 0 0,1 0 0 0 0,-1 0 0 0 0,0 0 0 0 0,0-1 0 0 0,1 0 0 0 0,-1 0 0 0 0,0-1 0 0 0,0 0 0 0 0,1 0 0 0 0,-1 0 0 0 0,0-1-1 0 0,0 1 1 0 0,0-1 0 0 0,0-1 0 0 0,-1 1 0 0 0,1-1 0 0 0,0 0 0 0 0,1-2-58 0 0,4-1 94 0 0,-1 0-1 0 0,0-1 1 0 0,-1 0-1 0 0,0-1 1 0 0,0 0-1 0 0,0 0 1 0 0,-1 0-1 0 0,0-1 1 0 0,-1-1 0 0 0,0 1-1 0 0,0-1 1 0 0,-1-1-1 0 0,0 1 1 0 0,-1-1-1 0 0,-1 0 1 0 0,1 0-1 0 0,-2 0 1 0 0,1-1-1 0 0,-2 1 1 0 0,1-1-1 0 0,-2 0 1 0 0,1-8-94 0 0,-2 13-145 0 0,0-1-1 0 0,0 1 1 0 0,-1-1 0 0 0,0 1-1 0 0,-1 0 1 0 0,0-1 0 0 0,0 1 0 0 0,0 0-1 0 0,-1 0 1 0 0,0 1 0 0 0,-3-7 145 0 0,-40-34-5047 0 0,27 36 1332 0 0,5 6-2229 0 0,1 2-2468 0 0</inkml:trace>
</inkml:ink>
</file>

<file path=ppt/ink/ink1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2.3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41 6913 0 0,'0'0'3655'0'0,"0"0"-1971"0"0,0 0-855 0 0,0 0 45 0 0,0 0 276 0 0,0 0 158 0 0,0 0-75 0 0,0 0-236 0 0,0 0-240 0 0,0 0-173 0 0,0 0-125 0 0,0 0-103 0 0,0 0-82 0 0,-1 30-70 0 0,-2 95-51 0 0,6-67 55 0 0,0-54-149 0 0,0 0-1 0 0,0 0 1 0 0,0 0 0 0 0,1-1-1 0 0,-1 1 1 0 0,1-1-1 0 0,0 0 1 0 0,0 0 0 0 0,0 0-1 0 0,0-1 1 0 0,1 1 0 0 0,-1-1-1 0 0,1 0 1 0 0,0-1 0 0 0,-1 1-1 0 0,1-1 1 0 0,0 0 0 0 0,0 0-1 0 0,0 0 1 0 0,0-1-1 0 0,0 1 1 0 0,0-1 0 0 0,0 0-1 0 0,0-1 1 0 0,0 1 0 0 0,-1-1-1 0 0,1 0 1 0 0,0 0 0 0 0,0-1-1 0 0,0 0 1 0 0,-1 1 0 0 0,1-2-1 0 0,-1 1 1 0 0,1 0-1 0 0,-1-1 1 0 0,1 0-59 0 0,107-105 606 0 0,-61 51-850 0 0,-49 57 206 0 0,-1 0 1 0 0,0 0 0 0 0,0 0-1 0 0,0 1 1 0 0,0-1 0 0 0,0 0 0 0 0,0 1-1 0 0,0-1 1 0 0,0 1 0 0 0,0 0 0 0 0,0-1-1 0 0,0 1 1 0 0,0 0 0 0 0,0-1 0 0 0,0 1-1 0 0,0 0 1 0 0,-1 0 0 0 0,1 0 0 0 0,0 0-1 0 0,-1 0 1 0 0,1 0 0 0 0,0 0 0 0 0,-1 0-1 0 0,1 0 1 0 0,-1 0 0 0 0,0 0 0 0 0,1 0-1 0 0,-1 0 1 0 0,0 0 0 0 0,0 1-1 0 0,0-1 1 0 0,0 0 0 0 0,0 0 0 0 0,0 0-1 0 0,0 0 1 0 0,0 1 0 0 0,0-1 0 0 0,0 0-1 0 0,0 0 1 0 0,-1 0 0 0 0,1 0 0 0 0,-1 1 37 0 0,4 11-69 0 0,-2-8 86 0 0,0 0 0 0 0,0 0 0 0 0,1 0 0 0 0,0 0 0 0 0,0-1 0 0 0,0 1 0 0 0,0-1 0 0 0,1 0 0 0 0,-1 1 0 0 0,1-1 0 0 0,1 0 0 0 0,-1-1 0 0 0,0 1 0 0 0,1 0 0 0 0,0-1 0 0 0,0 0 0 0 0,0 0 0 0 0,0 0 0 0 0,0 0 0 0 0,0-1 0 0 0,1 0 0 0 0,-1 0 0 0 0,1 0 0 0 0,0 0 0 0 0,0-1 0 0 0,0 0 0 0 0,-1 0 0 0 0,1 0 0 0 0,0 0 0 0 0,0-1 0 0 0,0 0 0 0 0,3 0-17 0 0,-1-1 118 0 0,0-1 0 0 0,-1 0 1 0 0,1-1-1 0 0,0 1 0 0 0,-1-1 1 0 0,0 0-1 0 0,1-1 0 0 0,-1 0 0 0 0,0 0 1 0 0,-1 0-1 0 0,1-1 0 0 0,-1 1 0 0 0,0-1 1 0 0,0-1-1 0 0,0 1 0 0 0,-1-1 1 0 0,0 1-1 0 0,0-1 0 0 0,0-1 0 0 0,1-3-118 0 0,6-6 99 0 0,33-87-1132 0 0,-39 79-3026 0 0,0 1-3549 0 0,-3 15-4145 0 0</inkml:trace>
</inkml:ink>
</file>

<file path=ppt/ink/ink1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7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52 534 3929 0 0,'0'0'1319'0'0,"0"0"-411"0"0,0 0-21 0 0,0 0 246 0 0,0 0 368 0 0,0 0 231 0 0,0 0-45 0 0,0 0-256 0 0,0 0-281 0 0,0 0-299 0 0,0 0-218 0 0,-2-9-141 0 0,-9-28-153 0 0,7 53 857 0 0,-3 27-485 0 0,-20 213 1087 0 0,27-253-1778 0 0,-1 1-1 0 0,2-1 1 0 0,-1 1 0 0 0,0-1 0 0 0,1 0 0 0 0,-1 1 0 0 0,1-1 0 0 0,0 0 0 0 0,0 0 0 0 0,0 1 0 0 0,1-1 0 0 0,-1 0 0 0 0,1 0 0 0 0,0 0 0 0 0,0 0 0 0 0,0-1-1 0 0,0 1 1 0 0,0-1 0 0 0,0 1 0 0 0,1-1 0 0 0,-1 1 0 0 0,1-1 0 0 0,0 0 0 0 0,0 0 0 0 0,0-1 0 0 0,0 1 0 0 0,0-1 0 0 0,0 1 0 0 0,0-1 0 0 0,0 0-1 0 0,0 0 1 0 0,1 0 0 0 0,-1 0 0 0 0,0-1 0 0 0,1 0 0 0 0,2 1-20 0 0,1-3 70 0 0,-1 1 0 0 0,1-1-1 0 0,-1 0 1 0 0,1 0 0 0 0,-1-1-1 0 0,0 0 1 0 0,0 0 0 0 0,0-1-1 0 0,0 1 1 0 0,0-1 0 0 0,-1-1 0 0 0,0 1-1 0 0,0-1 1 0 0,0 0 0 0 0,0 0-1 0 0,-1 0 1 0 0,0 0 0 0 0,0-1-70 0 0,25-24 121 0 0,49-47-282 0 0,-74 77 122 0 0,0 0 1 0 0,0 1-1 0 0,0-1 0 0 0,0 1 1 0 0,0 0-1 0 0,0 1 0 0 0,0-1 1 0 0,-1 1-1 0 0,1-1 0 0 0,0 1 1 0 0,-1 0-1 0 0,1 0 1 0 0,-1 1-1 0 0,0-1 0 0 0,0 1 1 0 0,0 0-1 0 0,0-1 0 0 0,0 1 1 0 0,-1 1-1 0 0,1-1 0 0 0,-1 0 1 0 0,0 0-1 0 0,0 1 0 0 0,0 0 1 0 0,-1-1-1 0 0,1 1 0 0 0,0 0 39 0 0,8 13 4 0 0,17 28-10 0 0,-25-39 17 0 0,0 0 0 0 0,1-1 1 0 0,-1 1-1 0 0,1-1 0 0 0,0 0 0 0 0,0 1 0 0 0,1-1 0 0 0,0-1 1 0 0,-1 1-1 0 0,2-1 0 0 0,-1 1 0 0 0,0-1 0 0 0,1 0 0 0 0,0-1 1 0 0,0 1-1 0 0,0-1 0 0 0,0 0 0 0 0,1 0 0 0 0,-1-1 0 0 0,1 1 1 0 0,0-1-1 0 0,-1 0 0 0 0,1-1 0 0 0,0 0 0 0 0,2 1-11 0 0,-4-5 101 0 0,0 1 0 0 0,1-1 0 0 0,-1 0 0 0 0,0 0 0 0 0,-1 0 0 0 0,1 0 0 0 0,0-1 0 0 0,-1 0 0 0 0,0 0 0 0 0,0 1 0 0 0,0-2-1 0 0,0 1 1 0 0,-1 0 0 0 0,0-1 0 0 0,0 1 0 0 0,0-1 0 0 0,0 1 0 0 0,-1-1 0 0 0,1-4-101 0 0,-1 8 23 0 0,70-271 1426 0 0,-53 213-2586 0 0,-17 59 744 0 0,1 0 0 0 0,0-1 1 0 0,0 2-1 0 0,0-1 0 0 0,0 0 1 0 0,0 0-1 0 0,0 1 1 0 0,0-1-1 0 0,0 1 0 0 0,0-1 1 0 0,0 1-1 0 0,0 0 0 0 0,-1 0 1 0 0,1 0-1 0 0,0 0 0 0 0,-1 0 1 0 0,1 0-1 0 0,-1 0 1 0 0,1 1-1 0 0,-1-1 0 0 0,1 0 1 0 0,-1 1-1 0 0,0-1 0 0 0,0 1 1 0 0,1 0 392 0 0,5 5-5566 0 0,-2-3-4167 0 0</inkml:trace>
  <inkml:trace contextRef="#ctx0" brushRef="#br0" timeOffset="517.251">1008 880 4641 0 0,'0'0'2902'0'0,"0"0"-1396"0"0,0 0-362 0 0,0 0 116 0 0,0 0 167 0 0,0 0 5 0 0,0 0-245 0 0,0 0-274 0 0,0 0-188 0 0,0 0-78 0 0,0 0-28 0 0,0 0-3 0 0,-6 13 27 0 0,-27 51 690 0 0,33-63-665 0 0,0-1-30 0 0,-9-41 2114 0 0,9 27-2618 0 0,16-120 246 0 0,-8 112-385 0 0,0 0 1 0 0,2 1-1 0 0,0 1 1 0 0,1 0-1 0 0,1 0 1 0 0,1 1-1 0 0,1 0 1 0 0,0 1-1 0 0,2 1 0 0 0,1-1 5 0 0,-16 16-23 0 0,0 1-1 0 0,0-1 1 0 0,0 1-1 0 0,0 0 0 0 0,1-1 1 0 0,-1 1-1 0 0,0 0 1 0 0,0 0-1 0 0,1 0 1 0 0,-1 0-1 0 0,1 0 0 0 0,-1 0 1 0 0,1 0-1 0 0,-1 0 1 0 0,1 1-1 0 0,0-1 0 0 0,-1 1 1 0 0,1-1-1 0 0,0 1 1 0 0,-1-1-1 0 0,1 1 0 0 0,0 0 1 0 0,0 0-1 0 0,-1 0 1 0 0,1 0-1 0 0,0 0 0 0 0,0 1 1 0 0,-1-1-1 0 0,1 0 1 0 0,0 1-1 0 0,-1-1 0 0 0,1 1 1 0 0,0-1-1 0 0,-1 1 1 0 0,1 0-1 0 0,-1 0 1 0 0,1 0-1 0 0,-1 0 0 0 0,0 0 1 0 0,1 0-1 0 0,-1 0 1 0 0,1 1 23 0 0,41 124-304 0 0,-39-109-925 0 0,-4-6-4060 0 0,0-10 2578 0 0,0-1-1259 0 0,0 0-1205 0 0,0 0-678 0 0</inkml:trace>
  <inkml:trace contextRef="#ctx0" brushRef="#br0" timeOffset="776.529">1446 641 5017 0 0,'0'0'2226'0'0,"0"0"-204"0"0,0 0-105 0 0,0 0 30 0 0,0 0-39 0 0,0 0-248 0 0,0 0-341 0 0,0 0-347 0 0,0 0-285 0 0,3 31-204 0 0,8 98-146 0 0,4-24-198 0 0,-11-102-2796 0 0,1-13-6002 0 0,-4 7 6261 0 0,2-2-4522 0 0</inkml:trace>
  <inkml:trace contextRef="#ctx0" brushRef="#br0" timeOffset="1014.612">1404 247 9386 0 0,'0'0'840'0'0,"0"0"-544"0"0,0 0-608 0 0,0 0-216 0 0,0 0-200 0 0,0 0-296 0 0,0 0-529 0 0,0 0-791 0 0,0 0-1689 0 0</inkml:trace>
  <inkml:trace contextRef="#ctx0" brushRef="#br0" timeOffset="1308.902">1915 0 7866 0 0,'0'0'1855'0'0,"0"0"-336"0"0,0 0-250 0 0,0 0-68 0 0,0 0-54 0 0,0 0-142 0 0,0 0-157 0 0,0 0-77 0 0,0 0-5 0 0,0 0-60 0 0,0 0-64 0 0,0 0-62 0 0,8 18-71 0 0,23 55-58 0 0,-21 6 236 0 0,-11-52-548 0 0,5 48-68 0 0,-4 0 1 0 0,-3-1-1 0 0,-3 1 1 0 0,-3-1-1 0 0,-16 58-71 0 0,-9-6-128 0 0,32-85-2111 0 0,-13-103-13350 0 0,15 54 11227 0 0</inkml:trace>
  <inkml:trace contextRef="#ctx0" brushRef="#br0" timeOffset="1466.072">1696 494 9058 0 0,'0'0'2318'0'0,"0"0"-617"0"0,0 0-514 0 0,0 0-141 0 0,0 0-38 0 0,0 0-34 0 0,0 0-71 0 0,0 0-161 0 0,0 0-123 0 0,0 0-107 0 0,0 0-114 0 0,0 0-46 0 0,32 3-55 0 0,103 13-59 0 0,106 1-571 0 0,-117-8-5393 0 0,-44 5-6574 0 0,-66-11 9306 0 0</inkml:trace>
  <inkml:trace contextRef="#ctx0" brushRef="#br0" timeOffset="1771.629">2477 663 0 0 0,'0'0'923'0'0,"0"0"953"0"0,0 0 310 0 0,0 0 85 0 0,0 0 26 0 0,0 0-85 0 0,0 0-146 0 0,0 0-248 0 0,0 0-294 0 0,0 0-278 0 0,0 0-242 0 0,32-11-179 0 0,99-36-123 0 0,-56 2 572 0 0,-63 31-932 0 0,-7 9-192 0 0,0-1 0 0 0,0 1 0 0 0,-1-1 0 0 0,0 0 1 0 0,0 0-1 0 0,0 0 0 0 0,-1-1 0 0 0,1 1 0 0 0,-2-1 0 0 0,1 0 0 0 0,-1 0 0 0 0,0 0 0 0 0,0 0 0 0 0,-1 0 0 0 0,1-5-150 0 0,-4 9 0 0 0,1 0-1 0 0,-1 0 0 0 0,0 0 1 0 0,0 1-1 0 0,0-1 0 0 0,0 1 1 0 0,0-1-1 0 0,-1 1 0 0 0,1 0 1 0 0,-1 0-1 0 0,1 0 1 0 0,-1 0-1 0 0,0 1 0 0 0,0-1 1 0 0,0 1-1 0 0,0 0 0 0 0,0-1 1 0 0,0 1-1 0 0,0 0 0 0 0,0 1 1 0 0,0-1-1 0 0,-1 1 0 0 0,1-1 1 0 0,0 1-1 0 0,0 0 1 0 0,-1 0-1 0 0,1 0 0 0 0,0 1 1 0 0,-3 0 0 0 0,-13 2-56 0 0,0 1 0 0 0,1 1 0 0 0,0 1 0 0 0,0 1 0 0 0,0 0 0 0 0,1 1 0 0 0,0 1 0 0 0,0 0 0 0 0,1 1 0 0 0,0 1 0 0 0,1 1-1 0 0,1 0 1 0 0,-1 1 0 0 0,2 0 0 0 0,0 1 0 0 0,1 1 0 0 0,0 0 0 0 0,1 1 0 0 0,-2 6 56 0 0,7-17 10 0 0,2 1 0 0 0,-1 1 0 0 0,1-1-1 0 0,0 1 1 0 0,0-1 0 0 0,1 1 0 0 0,-1 0-1 0 0,2 0 1 0 0,-1 1 0 0 0,1-1 0 0 0,0 1 0 0 0,1-1-1 0 0,-1 1 1 0 0,1 0 0 0 0,1-1 0 0 0,0 1-1 0 0,0 0 1 0 0,0-1 0 0 0,1 1 0 0 0,0 0-1 0 0,1-1 1 0 0,0 1 0 0 0,0-1 0 0 0,0 1-1 0 0,3 4-9 0 0,3-4 21 0 0,0 0 0 0 0,0 0-1 0 0,0 0 1 0 0,1-1-1 0 0,1 0 1 0 0,-1-1-1 0 0,1 0 1 0 0,0 0-1 0 0,0-1 1 0 0,1 0 0 0 0,-1-1-1 0 0,1-1 1 0 0,0 1-1 0 0,0-2 1 0 0,9 2-21 0 0,174 10 104 0 0,-7-29-896 0 0,-127 2-2079 0 0,-2-2-3675 0 0,-33 7-4971 0 0</inkml:trace>
</inkml:ink>
</file>

<file path=ppt/ink/ink1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3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1384 0 0,'0'0'1063'0'0,"0"0"-47"0"0,0 0 102 0 0,0 0 173 0 0,0 0 168 0 0,0 0-81 0 0,0 0-324 0 0,0 0-353 0 0,0 0-243 0 0,0 0-59 0 0,0 0 61 0 0,7 5 62 0 0,17 20-48 0 0,0 2 1 0 0,-2 0-1 0 0,0 2 1 0 0,-2 0-1 0 0,-2 1 1 0 0,0 1-1 0 0,-2 1 1 0 0,-2 1-1 0 0,-1 0 1 0 0,1 5-475 0 0,91 322 513 0 0,-89-294-276 0 0,-16-111 3403 0 0,1 21-3457 0 0,0-29-31 0 0,3 1 1 0 0,2-1 0 0 0,3 1-1 0 0,11-36-152 0 0,55-199 79 0 0,-52 206-451 0 0,-23 80-131 0 0,0 1-305 0 0,0 8-1531 0 0,0 6 99 0 0,-1 1-979 0 0,2-4-2091 0 0,1-3-2209 0 0</inkml:trace>
  <inkml:trace contextRef="#ctx0" brushRef="#br0" timeOffset="1586.751">903 626 0 0 0,'0'0'452'0'0,"0"0"803"0"0,0 0 260 0 0,0 0-57 0 0,0 0-175 0 0,0 0-178 0 0,0 0-123 0 0,0 0-58 0 0,0 0-21 0 0,-2-10 0 0 0,-5-33-29 0 0,6 42-776 0 0,1 0-1 0 0,-1 0 1 0 0,0 0-1 0 0,0-1 1 0 0,0 1-1 0 0,0 0 0 0 0,0 0 1 0 0,0 1-1 0 0,0-1 1 0 0,0 0-1 0 0,0 0 0 0 0,-1 0 1 0 0,1 1-1 0 0,0-1 1 0 0,0 1-1 0 0,-1-1 0 0 0,1 1 1 0 0,0-1-1 0 0,-1 1 1 0 0,1 0-1 0 0,-1 0 1 0 0,1-1-1 0 0,0 1 0 0 0,-1 0 1 0 0,1 0-1 0 0,-1 1 1 0 0,1-1-1 0 0,0 0 0 0 0,-1 0 1 0 0,1 1-1 0 0,0-1 1 0 0,-1 1-1 0 0,1-1-97 0 0,-4 1 130 0 0,-56 35 671 0 0,40-18-578 0 0,15-14-174 0 0,1 1 0 0 0,-1-1 0 0 0,1 1 0 0 0,0 0-1 0 0,0 0 1 0 0,0 0 0 0 0,1 1 0 0 0,0 0 0 0 0,0 0-1 0 0,0 0 1 0 0,1 0 0 0 0,0 1 0 0 0,0-1 0 0 0,0 1-1 0 0,1-1 1 0 0,0 1 0 0 0,1 0 0 0 0,-1 0 0 0 0,1 0-1 0 0,1 0 1 0 0,-1 0 0 0 0,1 1 0 0 0,0-1 0 0 0,1 0-1 0 0,0 0 1 0 0,0 0 0 0 0,0 0-49 0 0,3-1 104 0 0,1 0 1 0 0,-1 0-1 0 0,1-1 0 0 0,0 1 0 0 0,0-1 1 0 0,0 0-1 0 0,1 0 0 0 0,0-1 0 0 0,0 0 1 0 0,0 0-1 0 0,0 0 0 0 0,1-1 0 0 0,-1 0 1 0 0,1 0-1 0 0,0-1 0 0 0,0 1 0 0 0,0-2 1 0 0,0 1-1 0 0,0-1 0 0 0,0 0 0 0 0,1 0 1 0 0,-1-1-1 0 0,0 0 0 0 0,1 0 0 0 0,-1-1 1 0 0,0 0-1 0 0,0 0 0 0 0,0-1 0 0 0,2 0-104 0 0,104-24-154 0 0,-95 23-532 0 0,4 0-1988 0 0,-6 2-7984 0 0,-12 1 4466 0 0</inkml:trace>
  <inkml:trace contextRef="#ctx0" brushRef="#br0" timeOffset="2002.79">1464 563 0 0 0,'0'0'890'0'0,"0"0"395"0"0,0 0 101 0 0,0 0-131 0 0,0 0-215 0 0,0 0-152 0 0,0 0-58 0 0,0 0 11 0 0,0 0 26 0 0,0 0 7 0 0,-6 8-6 0 0,-104 129 3397 0 0,-69 78-3593 0 0,40-74-2898 0 0,131-128-955 0 0,6-4-4568 0 0,2-9 4944 0 0</inkml:trace>
  <inkml:trace contextRef="#ctx0" brushRef="#br0" timeOffset="2352.741">1576 744 6361 0 0,'0'0'1942'0'0,"0"0"-634"0"0,0 0-417 0 0,0 0 109 0 0,0 0 225 0 0,0 0 59 0 0,0 0-174 0 0,0 0-309 0 0,0 0-249 0 0,0 0-152 0 0,0 0-69 0 0,0 0-39 0 0,0 0-12 0 0,0 15 12 0 0,-3 113 571 0 0,-27 34-862 0 0,12-115-1567 0 0,7-34-1710 0 0,-2-3-4060 0 0,11-9 3914 0 0,2 2 89 0 0</inkml:trace>
  <inkml:trace contextRef="#ctx0" brushRef="#br0" timeOffset="2938.741">1460 758 3425 0 0,'0'0'1671'0'0,"0"0"-211"0"0,0 0 67 0 0,0 0 255 0 0,0 0 184 0 0,0 0-131 0 0,0 0-460 0 0,0 0-493 0 0,0 0-409 0 0,0 0-255 0 0,0 0-126 0 0,0 0-20 0 0,6-3 28 0 0,22-10 118 0 0,1 2 1 0 0,0 1-1 0 0,0 2 0 0 0,1 0 0 0 0,0 2 0 0 0,0 1 0 0 0,27 0-218 0 0,7 5 319 0 0,-63 1-301 0 0,0 0-1 0 0,0 0 1 0 0,0 0-1 0 0,0 0 1 0 0,0 1-1 0 0,0-1 1 0 0,0 1 0 0 0,0-1-1 0 0,0 0 1 0 0,-1 1-1 0 0,1-1 1 0 0,-1 1-1 0 0,1 0 1 0 0,-1-1 0 0 0,1 1-1 0 0,-1-1 1 0 0,0 1-1 0 0,0 0 1 0 0,0-1-1 0 0,0 1 1 0 0,0 0 0 0 0,0-1-1 0 0,0 1 1 0 0,-1-1-1 0 0,1 1 1 0 0,-1 0-1 0 0,1-1 1 0 0,-1 1 0 0 0,1-1-1 0 0,-1 1 1 0 0,0-1-1 0 0,0 0 1 0 0,0 1-1 0 0,0-1 1 0 0,0 0 0 0 0,0 1-1 0 0,0-1 1 0 0,0 0-1 0 0,0 0 1 0 0,-1 0-18 0 0,-18 27 171 0 0,16-24-176 0 0,0 1 0 0 0,0-1 1 0 0,1 1-1 0 0,-1 0 1 0 0,1 0-1 0 0,1 0 1 0 0,-1 1-1 0 0,1-1 1 0 0,-1 1-1 0 0,2 0 1 0 0,-1-1-1 0 0,1 1 1 0 0,0 0-1 0 0,0 0 1 0 0,0 2 4 0 0,3-1-41 0 0,1 0 0 0 0,0-1 0 0 0,0 1 0 0 0,0-1 0 0 0,1 1 0 0 0,0-1 1 0 0,0-1-1 0 0,1 1 0 0 0,-1 0 0 0 0,1-1 0 0 0,1 0 0 0 0,-1 0 0 0 0,1-1 1 0 0,0 1-1 0 0,0-1 0 0 0,3 1 41 0 0,4 5-5 0 0,-9-7 42 0 0,-1 0 0 0 0,1 1 0 0 0,-1-1 1 0 0,1 1-1 0 0,-1-1 0 0 0,0 1 0 0 0,-1 0 0 0 0,1 0 1 0 0,0 0-1 0 0,-1 0 0 0 0,0 1 0 0 0,0-1 1 0 0,-1 1-1 0 0,1-1 0 0 0,-1 1 0 0 0,0 0 1 0 0,0 0-1 0 0,0-1 0 0 0,-1 1 0 0 0,0 0 0 0 0,0 0 1 0 0,0 0-1 0 0,0 2-37 0 0,-4-2 62 0 0,0-1 0 0 0,0 0 1 0 0,-1 0-1 0 0,1 0 0 0 0,-1 0 0 0 0,0-1 1 0 0,0 0-1 0 0,0 0 0 0 0,0 0 1 0 0,-1 0-1 0 0,1-1 0 0 0,-1 0 0 0 0,1 0 1 0 0,-1-1-1 0 0,0 1 0 0 0,0-1 0 0 0,0 0 1 0 0,0-1-1 0 0,0 0 0 0 0,-1 0-62 0 0,-5 2 24 0 0,-104 0-505 0 0,20-29-2078 0 0,81 14-1539 0 0,5-3-3316 0 0,8 9 970 0 0</inkml:trace>
</inkml:ink>
</file>

<file path=ppt/ink/ink1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7.6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0 0 0,'0'0'757'0'0,"0"0"473"0"0,0 0 390 0 0,0 0 118 0 0,0 0-194 0 0,0 0-301 0 0,0 0-230 0 0,0 0-151 0 0,0 0-72 0 0,0 0-34 0 0,22-6-12 0 0,69-19-12 0 0,-12 12 1055 0 0,66 10 39 0 0,-34 27-1258 0 0,10-12 1234 0 0,-129-27 368 0 0,-161-114-926 0 0,142 89-1668 0 0,27 22-4134 0 0,28 11-7730 0 0,-21 6 7132 0 0</inkml:trace>
</inkml:ink>
</file>

<file path=ppt/ink/ink1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8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15 288 0 0,'0'0'1447'0'0,"0"0"-64"0"0,0 0 55 0 0,0 0 243 0 0,0 0 180 0 0,0 0-78 0 0,0 0-272 0 0,0 0-323 0 0,0 0-228 0 0,0 0-112 0 0,0 0-77 0 0,0 0-40 0 0,0 0-49 0 0,24 1-50 0 0,122 5 448 0 0,145-2 1227 0 0,-177-18-2604 0 0,-91 8 515 0 0,-15 2-3817 0 0,1 3-10007 0 0,-9 1 10299 0 0</inkml:trace>
</inkml:ink>
</file>

<file path=ppt/ink/ink1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8.5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2857 0 0,'0'0'2349'0'0,"0"0"-1142"0"0,0 0-528 0 0,0 0 169 0 0,0 0 394 0 0,0 0 292 0 0,0 0 50 0 0,0 0-196 0 0,0 0-278 0 0,0 0-241 0 0,0 0-218 0 0,0 0-143 0 0,24 13-105 0 0,79 36-91 0 0,-29-33 18 0 0,-57-16-269 0 0,274-26-1821 0 0,-207 15-5202 0 0,-59 7-2248 0 0</inkml:trace>
</inkml:ink>
</file>

<file path=ppt/ink/ink1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9.2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65 806 0 0 0,'0'0'1600'0'0,"0"0"565"0"0,0 0 197 0 0,0 0-109 0 0,0 0-288 0 0,0 0-338 0 0,0 0-329 0 0,0 0-308 0 0,0 0-240 0 0,9-11-193 0 0,30-32-117 0 0,-39 43-421 0 0,0-1 0 0 0,1 1 0 0 0,-1 0 0 0 0,0-1 0 0 0,1 1 0 0 0,-1 0-1 0 0,1 0 1 0 0,-1-1 0 0 0,0 1 0 0 0,1 0 0 0 0,-1 0 0 0 0,1 0 0 0 0,-1 0-1 0 0,1-1 1 0 0,-1 1 0 0 0,0 0 0 0 0,1 0 0 0 0,-1 0 0 0 0,1 0-1 0 0,-1 0 1 0 0,1 0 0 0 0,-1 0 0 0 0,1 0 0 0 0,-1 1 0 0 0,0-1 0 0 0,1 0-1 0 0,-1 0 1 0 0,1 0 0 0 0,-1 0 0 0 0,1 0 0 0 0,-1 1 0 0 0,0-1 0 0 0,1 0-1 0 0,-1 0 1 0 0,0 1 0 0 0,1-1 0 0 0,-1 0 0 0 0,0 1 0 0 0,1-1 0 0 0,-1 0-1 0 0,0 1 1 0 0,0-1 0 0 0,1 1 0 0 0,-1-1 0 0 0,0 0 0 0 0,0 1 0 0 0,0-1-1 0 0,1 1 1 0 0,-1-1 0 0 0,0 0 0 0 0,0 1 0 0 0,0-1 0 0 0,0 1-1 0 0,0-1 1 0 0,0 1 0 0 0,0-1 0 0 0,0 1 0 0 0,0-1 0 0 0,0 1 0 0 0,0-1-1 0 0,0 0 1 0 0,-1 1 0 0 0,1-1 0 0 0,0 1 0 0 0,0-1-19 0 0,0 3 139 0 0,114 289 3165 0 0,-99-240-3174 0 0,3 0 0 0 0,3-1 0 0 0,21 38-130 0 0,-8-40 296 0 0,-34-49-133 0 0,0 0 90 0 0,0 0 88 0 0,0 0 94 0 0,-2-49 1308 0 0,2 3-1709 0 0,2 1 0 0 0,3-1-1 0 0,1 1 1 0 0,2-1 0 0 0,2 2-1 0 0,1-1 1 0 0,3 2 0 0 0,2 0-1 0 0,2 0 1 0 0,1 2 0 0 0,2 0-1 0 0,3 0-33 0 0,25-65-865 0 0,-46 107-4426 0 0,5 21 899 0 0,-8-21 3446 0 0,3 11-4734 0 0,-1-1-1847 0 0</inkml:trace>
  <inkml:trace contextRef="#ctx0" brushRef="#br0" timeOffset="397.608">893 1204 1880 0 0,'0'0'1287'0'0,"0"0"-50"0"0,0 0 115 0 0,0 0 280 0 0,0 0 139 0 0,0 0-124 0 0,0 0-248 0 0,0 0-269 0 0,0 0-246 0 0,0 0-173 0 0,0 0-184 0 0,0 0-149 0 0,-9-2-70 0 0,-29-7-59 0 0,35 10-215 0 0,-1-1 0 0 0,1 1 0 0 0,-1 0 0 0 0,1 0 0 0 0,0 0 0 0 0,-1 1 0 0 0,1-1 0 0 0,0 1 0 0 0,0 0 0 0 0,0 0 0 0 0,0 0 0 0 0,0 0 1 0 0,0 1-1 0 0,1-1 0 0 0,-1 1 0 0 0,1-1 0 0 0,0 1 0 0 0,-1 0 0 0 0,1 0 0 0 0,1 0 0 0 0,-1 0 0 0 0,0 0 0 0 0,0 3-34 0 0,0-3 10 0 0,-2 2 9 0 0,0-1 0 0 0,1 1 0 0 0,0 0 0 0 0,0 0 0 0 0,0 0 0 0 0,1 1 0 0 0,-1-1 0 0 0,1 0 0 0 0,0 1 0 0 0,1 0 0 0 0,-1-1-1 0 0,1 1 1 0 0,1 0 0 0 0,-1 0 0 0 0,1 0 0 0 0,0 0 0 0 0,0-1 0 0 0,0 1 0 0 0,1 0 0 0 0,0 0 0 0 0,0 0 0 0 0,1-1 0 0 0,-1 1 0 0 0,1-1 0 0 0,0 1 0 0 0,1-1 0 0 0,0 1 0 0 0,-1-1 0 0 0,1 0 0 0 0,1-1 0 0 0,-1 1 0 0 0,1 0 0 0 0,2 1-20 0 0,1-3 54 0 0,0 0-1 0 0,1 0 1 0 0,-1-1-1 0 0,1 0 1 0 0,-1 0-1 0 0,1-1 1 0 0,0 0-1 0 0,0-1 0 0 0,0 1 1 0 0,0-1-1 0 0,0-1 1 0 0,-1 0-1 0 0,1 0 1 0 0,0 0-1 0 0,0-1 0 0 0,-1 0 1 0 0,1 0-1 0 0,-1-1 1 0 0,3-2-53 0 0,96-59-3283 0 0,-80 45-1456 0 0,-13 10-490 0 0,-3 2-327 0 0</inkml:trace>
  <inkml:trace contextRef="#ctx0" brushRef="#br0" timeOffset="961.41">0 446 1800 0 0,'0'0'2162'0'0,"0"0"-1111"0"0,0 0-339 0 0,0 0 228 0 0,0 0 422 0 0,0 0 305 0 0,0 0-3 0 0,0 0-223 0 0,0 0-253 0 0,0 0-188 0 0,0 0-113 0 0,0 0-96 0 0,0 0-72 0 0,32-5-75 0 0,97-12-92 0 0,95 9 1174 0 0,-101 8-1222 0 0,-122 0-339 0 0,-1 0 110 0 0,0 0 112 0 0,-6-11 1001 0 0,-114-96-495 0 0,69 64-1457 0 0,51 42 83 0 0,0 1-319 0 0,5 0-3005 0 0,7 3 2272 0 0,-8-2 597 0 0,28 6-7325 0 0,-19-3 723 0 0</inkml:trace>
  <inkml:trace contextRef="#ctx0" brushRef="#br0" timeOffset="1345.617">1296 950 7682 0 0,'0'0'1331'0'0,"0"0"-266"0"0,0 0-81 0 0,0 0 277 0 0,0 0 286 0 0,0 0 17 0 0,0 0-266 0 0,0 0-385 0 0,0 0-275 0 0,0 0-137 0 0,0 0-104 0 0,0 0-56 0 0,0 0-65 0 0,22-1-72 0 0,66 0-35 0 0,23 7 216 0 0,28-6-2019 0 0,-94 0-2441 0 0,0 0-4163 0 0,-29 0 1629 0 0</inkml:trace>
  <inkml:trace contextRef="#ctx0" brushRef="#br0" timeOffset="1934.777">1992 718 4689 0 0,'0'0'799'0'0,"0"0"-475"0"0,0 0-304 0 0,0 0 64 0 0,0 0 296 0 0,0 0 268 0 0,0 0 138 0 0,0 0 4 0 0,0 0-89 0 0,0 0-125 0 0,0 0-121 0 0,0 0-85 0 0,0 0-34 0 0,6 26-24 0 0,26 128 214 0 0,-15-98 22 0 0,1-1-1 0 0,3-1 1 0 0,17 29-548 0 0,-20-45 223 0 0,33 41 934 0 0,-51-79-1063 0 0,1 0-1 0 0,-1 1 1 0 0,1-1-1 0 0,0 0 1 0 0,-1 0-1 0 0,1 0 1 0 0,-1 0-1 0 0,1 0 1 0 0,0 0-1 0 0,-1 0 0 0 0,1 0 1 0 0,-1 0-1 0 0,1 0 1 0 0,0 0-1 0 0,-1 0 1 0 0,1-1-1 0 0,-1 1 1 0 0,1 0-1 0 0,-1 0 1 0 0,1-1-1 0 0,0 1 1 0 0,-1 0-1 0 0,1-1 1 0 0,-1 1-1 0 0,0 0 1 0 0,1-1-1 0 0,-1 1 1 0 0,1-1-1 0 0,-1 1 1 0 0,1-1-1 0 0,-1 1 1 0 0,0-1-1 0 0,1 1 1 0 0,-1-1-1 0 0,0 1 1 0 0,0-1-1 0 0,0 1 1 0 0,1-1-1 0 0,-1 1 1 0 0,0-1-1 0 0,0 0 1 0 0,0 1-1 0 0,0-1 1 0 0,0 1-1 0 0,0-1 0 0 0,0 0 1 0 0,0 1-1 0 0,0-1 1 0 0,0 0-1 0 0,0 1 1 0 0,0-1-1 0 0,-1 1 1 0 0,1-1-1 0 0,0 1 1 0 0,0-1-1 0 0,-1 0 1 0 0,1 1-1 0 0,0-1 1 0 0,-1 1-1 0 0,1-1 1 0 0,-1 1-94 0 0,3-12 342 0 0,69-190 1415 0 0,-29 86-1634 0 0,73-163-336 0 0,-29 149-919 0 0,-81 129-5385 0 0,-8 30-2704 0 0,-1-18 3560 0 0</inkml:trace>
  <inkml:trace contextRef="#ctx0" brushRef="#br0" timeOffset="2245.374">2607 1090 9242 0 0,'0'0'950'0'0,"0"0"-366"0"0,0 0-175 0 0,0 0 199 0 0,0 0 255 0 0,0 0 124 0 0,0 0-39 0 0,0 0-148 0 0,0 0-156 0 0,0 0-111 0 0,0 0-107 0 0,0 0-63 0 0,-1 23-43 0 0,-5 112 202 0 0,6 27-121 0 0,11-147-2723 0 0,11-29-10731 0 0,-17 10 9828 0 0</inkml:trace>
  <inkml:trace contextRef="#ctx0" brushRef="#br0" timeOffset="2780.899">2631 946 5297 0 0,'0'0'1548'0'0,"0"0"-359"0"0,0 0-156 0 0,0 0 104 0 0,0 0 111 0 0,0 0-97 0 0,0 0-318 0 0,0 0-277 0 0,0 0-157 0 0,0 0-32 0 0,0 0 36 0 0,0 0-7 0 0,0 0-39 0 0,15 0-49 0 0,124 0 667 0 0,-27 4 721 0 0,-111-4-1674 0 0,1 1 0 0 0,-1-1 0 0 0,0 0 1 0 0,1 1-1 0 0,-1-1 0 0 0,0 1 0 0 0,1 0 0 0 0,-1-1 0 0 0,0 1 0 0 0,0 0 0 0 0,0 0 0 0 0,0 0 0 0 0,1 0 0 0 0,-1 0 0 0 0,0 0 0 0 0,-1 0 0 0 0,1 0 0 0 0,0 0 0 0 0,0 1 0 0 0,0-1 0 0 0,-1 0 0 0 0,1 0 0 0 0,-1 1 0 0 0,1-1 0 0 0,-1 0 0 0 0,1 1 1 0 0,-1-1-1 0 0,0 1 0 0 0,1-1 0 0 0,-1 0 0 0 0,0 1 0 0 0,0-1 0 0 0,0 1 0 0 0,0-1 0 0 0,-1 1 0 0 0,1-1 0 0 0,0 0 0 0 0,-1 1 0 0 0,1-1 0 0 0,-1 1 0 0 0,1-1 0 0 0,-1 0 0 0 0,1 0-22 0 0,-38 50 894 0 0,-76 57-296 0 0,113-107-614 0 0,0 1 0 0 0,0-1 0 0 0,-1 1 1 0 0,1-1-1 0 0,0 1 0 0 0,1 0 0 0 0,-1 0 1 0 0,0-1-1 0 0,0 1 0 0 0,1 0 1 0 0,-1 0-1 0 0,1 0 0 0 0,0 0 0 0 0,-1-1 1 0 0,1 1-1 0 0,0 0 0 0 0,0 0 1 0 0,0 0-1 0 0,0 0 0 0 0,1 0 0 0 0,-1 0 1 0 0,0 0-1 0 0,1-1 0 0 0,-1 1 0 0 0,1 0 1 0 0,0 0-1 0 0,0 0 0 0 0,0-1 1 0 0,-1 1-1 0 0,2 0 0 0 0,-1-1 0 0 0,0 1 1 0 0,0-1-1 0 0,0 0 0 0 0,1 1 0 0 0,-1-1 1 0 0,1 0-1 0 0,-1 0 0 0 0,1 1 1 0 0,-1-1-1 0 0,2 0 16 0 0,73 36-430 0 0,-67-34 403 0 0,-1-1 0 0 0,1 2 0 0 0,-1-1 1 0 0,0 1-1 0 0,0 1 0 0 0,0-1 0 0 0,-1 1 0 0 0,1 1 1 0 0,-1-1-1 0 0,0 1 0 0 0,-1 0 0 0 0,1 1 1 0 0,4 6 26 0 0,-11-12 36 0 0,1 0 1 0 0,-1 1 0 0 0,1-1-1 0 0,-1 0 1 0 0,1 0 0 0 0,-1 1-1 0 0,0-1 1 0 0,0 0 0 0 0,1 1-1 0 0,-1-1 1 0 0,0 0-1 0 0,0 1 1 0 0,0-1 0 0 0,-1 0-1 0 0,1 1 1 0 0,0-1 0 0 0,0 0-1 0 0,-1 1 1 0 0,1-1 0 0 0,-1 0-1 0 0,1 0 1 0 0,-1 1 0 0 0,0-1-1 0 0,1 0 1 0 0,-1 0 0 0 0,0 0-1 0 0,0 0 1 0 0,0 0 0 0 0,0 0-1 0 0,0 0 1 0 0,0 0 0 0 0,0 0-1 0 0,0-1 1 0 0,0 1 0 0 0,0 0-1 0 0,0 0 1 0 0,0-1 0 0 0,-1 1-1 0 0,1-1 1 0 0,0 1 0 0 0,-1-1-37 0 0,-62 16 428 0 0,51-14-404 0 0,-125 10-554 0 0,78-13-4360 0 0,21 1-2713 0 0,29 0-1239 0 0</inkml:trace>
  <inkml:trace contextRef="#ctx0" brushRef="#br0" timeOffset="3802.426">1764 332 1600 0 0,'0'0'1717'0'0,"0"0"-762"0"0,0 0-286 0 0,0 0 286 0 0,0 0 463 0 0,0 0 307 0 0,0 0-6 0 0,0 0-252 0 0,0 0-248 0 0,0 0-181 0 0,0 0-118 0 0,33-2-97 0 0,103-4-71 0 0,114-31 2418 0 0,-96 26-798 0 0,-204-14-1470 0 0,39 18-851 0 0,0 0 0 0 0,0-1-1 0 0,1 0 1 0 0,0-1 0 0 0,1 0 0 0 0,0 0-1 0 0,0-1 1 0 0,1 0 0 0 0,0 0 0 0 0,0-1-1 0 0,2 0 1 0 0,-1 0 0 0 0,1-1 0 0 0,-2-7-51 0 0,-3-5-804 0 0,-9-21 190 0 0,16 30-4367 0 0,2 0-4592 0 0,2 14 1413 0 0</inkml:trace>
</inkml:ink>
</file>

<file path=ppt/ink/ink1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58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1176 0 0,'0'0'1321'0'0,"0"0"115"0"0,0 0 152 0 0,0 0 249 0 0,0 0 176 0 0,0 0-56 0 0,0 0-200 0 0,0 0-259 0 0,32-1-259 0 0,98-4-224 0 0,41-7 2183 0 0,67-6-2056 0 0,-193 11-1109 0 0,-33 6-233 0 0,-5 1-3936 0 0,-13 0-1132 0 0,-16 7-4115 0 0,17-3 7160 0 0</inkml:trace>
</inkml:ink>
</file>

<file path=ppt/ink/ink1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58.9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2713 0 0,'0'0'1732'0'0,"0"0"-460"0"0,0 0-176 0 0,0 0 193 0 0,0 0 234 0 0,0 0 72 0 0,0 0-147 0 0,0 0-204 0 0,0 0-127 0 0,0 0-91 0 0,0 0-79 0 0,0 0-97 0 0,0 0-93 0 0,15 6-66 0 0,49 19-49 0 0,25-14 993 0 0,-61-12-1237 0 0,175-29 661 0 0,-105 7-1599 0 0,-67 14-2972 0 0,-1 1-4850 0 0,-23 8-2258 0 0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7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0 472 2232 0 0,'0'0'2038'0'0,"0"0"-1016"0"0,0 0-410 0 0,0 0 85 0 0,0 0 357 0 0,0 0 292 0 0,0 0 54 0 0,0 0-143 0 0,0 0-246 0 0,0 0-174 0 0,0 0-77 0 0,0 0-49 0 0,0 0-26 0 0,18-34-33 0 0,58-104-60 0 0,6-14 1178 0 0,-2 4-1123 0 0,-70 213-1779 0 0,-9-54 1193 0 0,-1 4 10 0 0,0 1 1 0 0,1 0 0 0 0,1 0 0 0 0,0-1 0 0 0,1 1-1 0 0,1-1 1 0 0,1 1 0 0 0,0-1 0 0 0,0-1-1 0 0,2 1 1 0 0,0-1 0 0 0,0 0 0 0 0,2 0-1 0 0,-1-1 1 0 0,8 7-72 0 0,-13-17 98 0 0,0-1-1 0 0,1 1 1 0 0,-1-1-1 0 0,1 0 1 0 0,0 0-1 0 0,0 0 1 0 0,-1 0-1 0 0,1-1 1 0 0,0 1-1 0 0,1-1 1 0 0,-1 0-1 0 0,0-1 1 0 0,0 1-1 0 0,0-1 1 0 0,1 1-1 0 0,-1-1 1 0 0,0-1-1 0 0,0 1 1 0 0,1 0-1 0 0,-1-1 1 0 0,0 0-1 0 0,0 0 1 0 0,0 0 0 0 0,0-1-1 0 0,0 1 1 0 0,0-1-1 0 0,0 0 1 0 0,-1 0-1 0 0,1 0 1 0 0,-1-1-1 0 0,1 1 1 0 0,-1-1-1 0 0,1-1-97 0 0,89-135 1668 0 0,-52 36-5306 0 0,-34 88-767 0 0,2 8-4691 0 0,-6 6 2021 0 0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30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7282 0 0,'0'0'2469'0'0,"0"0"-412"0"0,0 0-194 0 0,0 0-125 0 0,0 0-177 0 0,0 0-298 0 0,0 0-401 0 0,0 0-311 0 0,0 0-142 0 0,0 0-10 0 0,0 0 3 0 0,0 0-12 0 0,0 0-5 0 0,0 25-25 0 0,0 160 550 0 0,35 275-289 0 0,-35-317-2520 0 0,-15-153-16371 0 0,11 6 14917 0 0</inkml:trace>
</inkml:ink>
</file>

<file path=ppt/ink/ink1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10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0 325 0 0 0,'0'0'1276'0'0,"0"0"509"0"0,0 0 139 0 0,0 0-169 0 0,0 0-297 0 0,0 0-301 0 0,0 0-227 0 0,0 0-125 0 0,0 0-11 0 0,10 7 3802 0 0,27-18-378 0 0,14-26-2423 0 0,51-96-732 0 0,-39 42-818 0 0,-15 31-68 0 0,-45 61-177 0 0,0 1 0 0 0,0-1 0 0 0,0 0-1 0 0,-1 1 1 0 0,1 0 0 0 0,0-1-1 0 0,-1 1 1 0 0,0 0 0 0 0,1 0-1 0 0,-1 1 1 0 0,0-1 0 0 0,0 0-1 0 0,0 1 1 0 0,0-1 0 0 0,0 1-1 0 0,-1 0 1 0 0,1-1 0 0 0,-1 1 0 0 0,0 0-1 0 0,0 0 1 0 0,0 0 0 0 0,0 0-1 0 0,0 0 1 0 0,-1 0 0 0 0,1 3 0 0 0,-1-6 2 0 0,21 78 319 0 0,-18-62-282 0 0,0-1 0 0 0,1 1 0 0 0,1-1 0 0 0,0 0 0 0 0,1-1 0 0 0,0 1 0 0 0,2-1 0 0 0,-1-1 0 0 0,7 8-39 0 0,21 10-1050 0 0,-22-24-2972 0 0,1-1-5297 0 0,-10-5-935 0 0</inkml:trace>
</inkml:ink>
</file>

<file path=ppt/ink/ink1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01.2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18 170 0 0 0,'0'0'413'0'0,"0"0"509"0"0,0 0 449 0 0,0 0 327 0 0,0 0 147 0 0,0 0-78 0 0,0 0-218 0 0,0 0-226 0 0,0 0-202 0 0,0 0-154 0 0,-3-4-116 0 0,-12-17 576 0 0,38-2 1088 0 0,1 8-2127 0 0,2 1 0 0 0,0 1-1 0 0,0 1 1 0 0,1 2 0 0 0,0 0 0 0 0,1 2 0 0 0,0 1-1 0 0,0 2 1 0 0,2 0-388 0 0,170-17 648 0 0,-197 22-649 0 0,1 0 1 0 0,-1 1-1 0 0,0 0 0 0 0,1 0 0 0 0,-1 0 0 0 0,0 0 0 0 0,1 0 0 0 0,-1 0 0 0 0,0 1 0 0 0,0 0 0 0 0,0 0 1 0 0,0 0-1 0 0,0 0 0 0 0,0 0 0 0 0,-1 0 0 0 0,1 1 0 0 0,-1-1 0 0 0,0 1 0 0 0,1 0 0 0 0,-1-1 0 0 0,-1 1 1 0 0,1 0-1 0 0,0 0 0 0 0,-1 1 0 0 0,1-1 0 0 0,-1 0 0 0 0,0 0 0 0 0,0 1 0 0 0,0-1 0 0 0,0 1 1 0 0,-1-1-1 0 0,0 1 0 0 0,1-1 0 0 0,-1 1 0 0 0,0-1 0 0 0,-1 1 0 0 0,1-1 0 0 0,-1 1 0 0 0,1-1 0 0 0,-1 0 1 0 0,0 1-1 0 0,0-1 0 0 0,-1 0 0 0 0,1 0 0 0 0,-1 1 0 0 0,0 0 1 0 0,-23 38 17 0 0,-2 0-1 0 0,-1-2 1 0 0,-2-1 0 0 0,-2-2-1 0 0,-16 14-16 0 0,-57 69 25 0 0,101-115-23 0 0,-1-1 0 0 0,1 1 0 0 0,0 0 0 0 0,0 0 0 0 0,0 0 0 0 0,0 1 0 0 0,1 0 1 0 0,0-1-1 0 0,0 1 0 0 0,1 0 0 0 0,0 0 0 0 0,0 1 0 0 0,0-1 0 0 0,1 0 0 0 0,0 1 0 0 0,0-1 0 0 0,0 1 0 0 0,1-1 0 0 0,0 1 0 0 0,0-1 0 0 0,1 1 0 0 0,0 0-2 0 0,3-3 49 0 0,1 0-1 0 0,-1 0 1 0 0,1 0 0 0 0,0-1-1 0 0,0 1 1 0 0,0-1-1 0 0,0-1 1 0 0,1 1-1 0 0,-1-1 1 0 0,1 0 0 0 0,0 0-1 0 0,0 0 1 0 0,0-1-1 0 0,-1 0 1 0 0,1 0-1 0 0,0 0 1 0 0,0-1-1 0 0,0 0 1 0 0,1 0 0 0 0,-1-1-1 0 0,5 0-48 0 0,-10 1 17 0 0,147-22 1063 0 0,-25-11-1599 0 0,-110 32-705 0 0,-1 1-3041 0 0,-5-2-5348 0 0,-3 1 1098 0 0</inkml:trace>
  <inkml:trace contextRef="#ctx0" brushRef="#br0" timeOffset="499.039">904 347 6561 0 0,'0'0'847'0'0,"0"0"-292"0"0,0 0-122 0 0,0 0 321 0 0,0 0 445 0 0,0 0 245 0 0,0 0-44 0 0,0 0-257 0 0,0 0-298 0 0,0 0-265 0 0,0 0-162 0 0,0 0-72 0 0,0 0-70 0 0,-1 34-29 0 0,-1 103-26 0 0,-6-58 344 0 0,8-76-309 0 0,-8 51 208 0 0,7-52 4252 0 0,34-123-3487 0 0,-21 88-1183 0 0,0 0-1 0 0,2 2 1 0 0,2 0 0 0 0,0 0 0 0 0,2 1 0 0 0,2 2 0 0 0,0 0 0 0 0,2 1 0 0 0,21-21-46 0 0,16 14-123 0 0,-41 75-303 0 0,7-6-2248 0 0,0-27-5337 0 0,-11-4 697 0 0,-9-3 950 0 0</inkml:trace>
  <inkml:trace contextRef="#ctx0" brushRef="#br0" timeOffset="1457.087">1303 634 0 0 0,'0'0'244'0'0,"0"0"799"0"0,0 0 547 0 0,0 0 275 0 0,0 0-19 0 0,0 0-154 0 0,0 0-151 0 0,0 0-125 0 0,0 0-90 0 0,0 0-101 0 0,0 0-119 0 0,11 6-91 0 0,31 18-90 0 0,-6-28 624 0 0,-10-11-1122 0 0,-1-1 1 0 0,0-1 0 0 0,-1-1-1 0 0,-1-1 1 0 0,-1-2-1 0 0,-1 0 1 0 0,0-1 0 0 0,-2-1-1 0 0,11-16-427 0 0,73-132 187 0 0,-104 172-222 0 0,1 0 0 0 0,-1-1 0 0 0,0 1 0 0 0,0 0 0 0 0,1-1 0 0 0,-1 1 0 0 0,0-1 0 0 0,0 1 0 0 0,0-1 0 0 0,1 0 0 0 0,-1 1 0 0 0,0-1 0 0 0,0 0 0 0 0,0 1 0 0 0,0-1 0 0 0,0 0 0 0 0,0 0 0 0 0,0 0 0 0 0,0 0 0 0 0,0 0 0 0 0,0 0 0 0 0,0 0 0 0 0,0 0 0 0 0,0 0 0 0 0,0 0 0 0 0,0-1 0 0 0,1 1-1 0 0,-1 0 1 0 0,0-1 0 0 0,0 1 0 0 0,0 0 0 0 0,0-1 0 0 0,0 1 0 0 0,1-1 0 0 0,-1 1 0 0 0,0-1 0 0 0,0 0 0 0 0,1 1 0 0 0,-1-1 0 0 0,0 0 0 0 0,1 0 0 0 0,-1 1 0 0 0,1-1 0 0 0,-1 0 0 0 0,1 0 0 0 0,-1 0 0 0 0,1 0 0 0 0,0 0 0 0 0,-1 0 0 0 0,1 1 0 0 0,0-1 0 0 0,0 0 0 0 0,0 0 0 0 0,0 0 0 0 0,0 0 0 0 0,0 0 0 0 0,0 0 0 0 0,0 0 0 0 0,0 0 0 0 0,0 0 0 0 0,0 0 0 0 0,0 0 0 0 0,1 0 0 0 0,-1 0 0 0 0,0 0 0 0 0,1 1 0 0 0,-1-1 0 0 0,1 0 0 0 0,0 0 35 0 0,-13 7-108 0 0,2 1 0 0 0,-1 0 0 0 0,1 1 0 0 0,0 1 0 0 0,0-1 1 0 0,1 1-1 0 0,0 1 0 0 0,1 0 0 0 0,-1 1 108 0 0,7-9-7 0 0,-4 6 8 0 0,1 0 1 0 0,-1-1-1 0 0,1 2 0 0 0,0-1 0 0 0,1 0 1 0 0,0 1-1 0 0,0 0 0 0 0,1 0 0 0 0,0 0 1 0 0,1 1-1 0 0,0-1 0 0 0,0 0 0 0 0,1 1 0 0 0,0-1 1 0 0,1 3-2 0 0,0-9 11 0 0,0-1 0 0 0,1 0 0 0 0,-1 0 0 0 0,0 1 0 0 0,1-1 0 0 0,0 0 0 0 0,0 0 0 0 0,0 0 1 0 0,0 0-1 0 0,0 0 0 0 0,0 0 0 0 0,0 0 0 0 0,0 0 0 0 0,1 0 0 0 0,-1-1 0 0 0,1 1 0 0 0,0-1 0 0 0,-1 1 1 0 0,1-1-1 0 0,0 1 0 0 0,0-1 0 0 0,0 0 0 0 0,0 0 0 0 0,0 0 0 0 0,0 0 0 0 0,0 0 0 0 0,0 0 0 0 0,0-1 1 0 0,0 1-1 0 0,1-1 0 0 0,0 1-11 0 0,76 5 486 0 0,-71-6-436 0 0,14-2 87 0 0,0 0 0 0 0,0-2 1 0 0,0-1-1 0 0,0-1 0 0 0,-1-1 0 0 0,0 0 0 0 0,10-6-137 0 0,-5 3 108 0 0,10-6 60 0 0,0-1 0 0 0,-1-1 0 0 0,-1-2-1 0 0,0-2 1 0 0,-2 0 0 0 0,7-9-168 0 0,-29 23 18 0 0,-3 3-19 0 0,-1 1 0 0 0,1-1 0 0 0,-1 0 0 0 0,0-1 0 0 0,0 1 0 0 0,-1-1 0 0 0,0 0 0 0 0,0-1 0 0 0,0 1 0 0 0,-1-1 0 0 0,0 0 0 0 0,0 0 1 0 0,0 0-1 0 0,-1-1 0 0 0,-1 1 0 0 0,2-4 1 0 0,-5 9-59 0 0,0 0 0 0 0,-1 1 0 0 0,1 0 0 0 0,0-1 0 0 0,-1 1 0 0 0,1 0 0 0 0,-1-1 0 0 0,0 1 1 0 0,1 0-1 0 0,-1 0 0 0 0,0 0 0 0 0,1 1 0 0 0,-1-1 0 0 0,0 0 0 0 0,0 1 0 0 0,0-1 0 0 0,0 1 0 0 0,0-1 0 0 0,0 1 1 0 0,0 0-1 0 0,0 0 0 0 0,1 0 0 0 0,-1 0 0 0 0,0 0 0 0 0,0 0 0 0 0,0 1 0 0 0,0-1 0 0 0,0 1 0 0 0,0-1 1 0 0,0 1-1 0 0,0 0 0 0 0,1 0 0 0 0,-1 0 0 0 0,0 0 0 0 0,1 0 0 0 0,-1 0 0 0 0,0 0 0 0 0,1 0 0 0 0,0 1 0 0 0,-1-1 1 0 0,0 1 58 0 0,-4 2-41 0 0,-1 1 1 0 0,1 0-1 0 0,0 1 1 0 0,0 0-1 0 0,0-1 1 0 0,1 2-1 0 0,0-1 1 0 0,0 1 0 0 0,1-1-1 0 0,0 1 1 0 0,0 1-1 0 0,0-1 1 0 0,1 0-1 0 0,0 1 1 0 0,1 0 0 0 0,0 0-1 0 0,0-1 1 0 0,0 1-1 0 0,1 0 1 0 0,0 1-1 0 0,1-1 1 0 0,0 0 0 0 0,0 0-1 0 0,0 0 1 0 0,2 5 40 0 0,3-7 45 0 0,0-1 0 0 0,1 1-1 0 0,-1-1 1 0 0,1 0 0 0 0,0-1 0 0 0,0 0 0 0 0,1 0 0 0 0,-1 0 0 0 0,1 0 0 0 0,0-1 0 0 0,0 0 0 0 0,0-1 0 0 0,0 0 0 0 0,1 0 0 0 0,-1 0 0 0 0,0-1 0 0 0,1 0 0 0 0,0 0-1 0 0,-1-1 1 0 0,1 0 0 0 0,-1-1 0 0 0,1 1 0 0 0,-1-1 0 0 0,6-2-45 0 0,8 3 90 0 0,2-3 158 0 0,0-1 0 0 0,0 0-1 0 0,-1-2 1 0 0,0-1 0 0 0,0-1 0 0 0,-1 0 0 0 0,0-2-1 0 0,0 0 1 0 0,17-13-248 0 0,-15 11 116 0 0,-6 2-69 0 0,-1-1 0 0 0,0 0 0 0 0,0-1 0 0 0,-1-1 0 0 0,-1 0 0 0 0,0-1 0 0 0,-1 0 0 0 0,-1-1 0 0 0,0-1 0 0 0,-1 0 0 0 0,0 0 0 0 0,0-5-47 0 0,5-43-131 0 0,-18 62 102 0 0,1 0 0 0 0,-1 1-1 0 0,0-1 1 0 0,0 1 0 0 0,0 0-1 0 0,0-1 1 0 0,0 1 0 0 0,0 0-1 0 0,0 0 1 0 0,0 0 0 0 0,-1 1 0 0 0,1-1-1 0 0,0 0 1 0 0,-1 1 0 0 0,1-1-1 0 0,0 1 1 0 0,-1 0 0 0 0,1 0-1 0 0,0 0 1 0 0,-1 0 0 0 0,1 0 0 0 0,0 1-1 0 0,-1-1 1 0 0,1 1 0 0 0,0-1-1 0 0,-1 1 1 0 0,1 0 0 0 0,0 0-1 0 0,0 0 1 0 0,0 0 0 0 0,0 0 0 0 0,0 1-1 0 0,0-1 1 0 0,0 1 29 0 0,-7 4-6 0 0,1 0 0 0 0,1 1 0 0 0,-1 0 1 0 0,1 0-1 0 0,0 1 0 0 0,1 0 0 0 0,0 0 0 0 0,0 0 1 0 0,1 1-1 0 0,0 0 0 0 0,0 0 0 0 0,1 0 0 0 0,0 1 0 0 0,1-1 1 0 0,0 1-1 0 0,0 0 0 0 0,1 0 0 0 0,1 0 0 0 0,-1 0 1 0 0,2 0-1 0 0,-1 0 0 0 0,2 10 6 0 0,1-12 24 0 0,1 0 0 0 0,1 0 0 0 0,-1 0 0 0 0,1 0 0 0 0,0-1 0 0 0,1 1-1 0 0,0-1 1 0 0,0 0 0 0 0,0-1 0 0 0,1 1 0 0 0,0-1 0 0 0,0 0 0 0 0,1-1 0 0 0,0 1 0 0 0,0-1 0 0 0,0-1 0 0 0,0 1 0 0 0,1-1 0 0 0,4 2-24 0 0,87 18-931 0 0,-77-23-3310 0 0,0-1-3914 0 0,-17 0-371 0 0</inkml:trace>
  <inkml:trace contextRef="#ctx0" brushRef="#br0" timeOffset="8672.079">3446 74 0 0 0,'0'0'717'0'0,"0"0"470"0"0,0 0 131 0 0,0 0 86 0 0,0 0 169 0 0,0 0 120 0 0,0 0-14 0 0,0 0-238 0 0,0 0-309 0 0,0 0-276 0 0,0 0-257 0 0,-2 4-99 0 0,-54 98 3684 0 0,-70 108-1661 0 0,11-51-2171 0 0,65-86-514 0 0,49-72 34 0 0,1-1-16 0 0,0 0-41 0 0,0 0-56 0 0,0 0-73 0 0,0 0-116 0 0,0 0-161 0 0,13-39-14222 0 0,-11 34 10663 0 0</inkml:trace>
  <inkml:trace contextRef="#ctx0" brushRef="#br0" timeOffset="9017.441">3063 74 0 0 0,'0'0'1852'0'0,"0"0"-455"0"0,0 0-86 0 0,0 0 24 0 0,0 0 97 0 0,0 0 67 0 0,0 0-53 0 0,0 0-176 0 0,0 0-157 0 0,0 0-101 0 0,0 0-113 0 0,0 0-47 0 0,0 0-11 0 0,8 14-3 0 0,60 86 1512 0 0,48 47 150 0 0,-64-62-2096 0 0,23 47-1057 0 0,-75-131 150 0 0,0-1-146 0 0,0 0-126 0 0,0-22-7627 0 0,0 12 3345 0 0,0 2-1255 0 0</inkml:trace>
</inkml:ink>
</file>

<file path=ppt/ink/ink1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18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0 0 0,'0'0'1002'0'0,"0"0"457"0"0,0 0 245 0 0,0 0-12 0 0,0 0-169 0 0,0 0-216 0 0,0 0-191 0 0,0 0-98 0 0,0 0-34 0 0,0 0 16 0 0,0 0 33 0 0,18-22 4282 0 0,38-27-2581 0 0,109-100-1487 0 0,-140 193-1184 0 0,6 47 398 0 0,-28-81-540 0 0,1-1-1 0 0,0 1 0 0 0,0-1 0 0 0,1 0 1 0 0,0 0-1 0 0,0-1 0 0 0,1 1 0 0 0,0-1 1 0 0,1-1-1 0 0,6 8 80 0 0,-2-14-3603 0 0,-7-2-4885 0 0,-2 1-2282 0 0</inkml:trace>
</inkml:ink>
</file>

<file path=ppt/ink/ink1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17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341 63 0 0 0,'0'0'1391'0'0,"0"0"464"0"0,0 0 188 0 0,0 0-36 0 0,0 0-137 0 0,0 0-166 0 0,0 0-166 0 0,0 0-167 0 0,6-7 3134 0 0,-50 51-1508 0 0,-113 162-2067 0 0,17-73-831 0 0,140-133-122 0 0,1 0 1 0 0,-1 0-1 0 0,0 0 0 0 0,1 0 1 0 0,-1 0-1 0 0,0 0 0 0 0,1 0 0 0 0,-1 0 1 0 0,0 1-1 0 0,1-1 0 0 0,-1 0 1 0 0,0 0-1 0 0,0 0 0 0 0,1 1 1 0 0,-1-1-1 0 0,0 0 0 0 0,0 0 0 0 0,1 1 1 0 0,-1-1-1 0 0,0 0 0 0 0,0 0 1 0 0,0 1-1 0 0,1-1 0 0 0,-1 0 0 0 0,0 1 1 0 0,0-1-1 0 0,0 0 0 0 0,0 1 1 0 0,0-1-1 0 0,0 0 0 0 0,0 1 1 0 0,0-1-1 0 0,0 0 0 0 0,0 1 0 0 0,0-1 1 0 0,0 0-1 0 0,0 1 0 0 0,0-1 1 0 0,0 0-1 0 0,0 1 0 0 0,0-1 1 0 0,0 0-1 0 0,0 1 0 0 0,0-1 0 0 0,-1 0 23 0 0,12 0-402 0 0,0-12-4247 0 0,-9 2-7567 0 0,-2 10 8195 0 0</inkml:trace>
  <inkml:trace contextRef="#ctx0" brushRef="#br0" timeOffset="470.01">1 1 752 0 0,'0'0'1645'0'0,"0"0"87"0"0,0 0 216 0 0,0 0 231 0 0,0 0 70 0 0,0 0-189 0 0,0 0-382 0 0,0 0-419 0 0,0 0-357 0 0,0 0-248 0 0,0 0-154 0 0,0 0-70 0 0,8 16 1070 0 0,98 126 2736 0 0,41 82-2707 0 0,-125-195-1381 0 0,-21-28-136 0 0,0-1-22 0 0,-1 0 10 0 0,0 0-6 0 0,0 0-3 0 0,0 0-10 0 0,0 0-29 0 0,0 0-69 0 0,-10-34-3715 0 0,5 23 368 0 0,1-2-4390 0 0,3 8-2200 0 0</inkml:trace>
</inkml:ink>
</file>

<file path=ppt/ink/ink1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46.1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334 483 0 0 0,'0'0'595'0'0,"0"0"625"0"0,0 0 308 0 0,0 0 33 0 0,0 0-173 0 0,0 0-236 0 0,0 0-138 0 0,0 0-57 0 0,0 0-8 0 0,3-3 6748 0 0,-35 36-6027 0 0,-166 212-338 0 0,111-145-1233 0 0,67-67-2304 0 0,42-44-12804 0 0,-20 8 11061 0 0</inkml:trace>
  <inkml:trace contextRef="#ctx0" brushRef="#br0" timeOffset="440.284">61 409 0 0 0,'0'0'1090'0'0,"0"0"-98"0"0,0 0 136 0 0,0 0 327 0 0,0 0 239 0 0,0 0 38 0 0,0 0-268 0 0,0 0-358 0 0,0 0-299 0 0,0 0-151 0 0,0 0-49 0 0,0 0-8 0 0,-3-1-10 0 0,-6 9 1344 0 0,29 14 883 0 0,-15-18-2644 0 0,23 24 1287 0 0,-11-13-1062 0 0,-1 1 0 0 0,0 0 0 0 0,-2 2 0 0 0,0-1 0 0 0,-1 2 0 0 0,10 18-397 0 0,63 150 517 0 0,-81-177-853 0 0,13 19 476 0 0,5-23-5458 0 0,-16-20-4839 0 0,-4 13 2630 0 0</inkml:trace>
  <inkml:trace contextRef="#ctx0" brushRef="#br0" timeOffset="1231.297">81 188 0 0 0,'0'0'1078'0'0,"0"0"427"0"0,0 0 324 0 0,0 0 60 0 0,0 0-166 0 0,0 0-200 0 0,0 0-176 0 0,0 0-129 0 0,0 0-109 0 0,0 0-83 0 0,0 0-74 0 0,1-5-76 0 0,0 1-477 0 0,0-1 0 0 0,1 1 0 0 0,-1-1 0 0 0,1 1 0 0 0,0 0-1 0 0,0-1 1 0 0,1 1 0 0 0,-1 0 0 0 0,1 1 0 0 0,0-1 0 0 0,0 0 0 0 0,0 1-1 0 0,0-1 1 0 0,0 1 0 0 0,3-2-399 0 0,139-105 1831 0 0,-143 109-1835 0 0,0 0-1 0 0,1 0 1 0 0,-1 0 0 0 0,1 0-1 0 0,-1 0 1 0 0,0 1-1 0 0,1-1 1 0 0,-1 1 0 0 0,1 0-1 0 0,-1 0 1 0 0,1 0 0 0 0,-1 0-1 0 0,1 0 1 0 0,-1 0-1 0 0,1 1 1 0 0,-1-1 0 0 0,1 1-1 0 0,-1 0 1 0 0,1 0-1 0 0,-1-1 1 0 0,1 2 4 0 0,4 4 38 0 0,0 1 1 0 0,-1 0-1 0 0,0 0 0 0 0,0 0 0 0 0,-1 1 1 0 0,0 0-1 0 0,0 0 0 0 0,0 0 0 0 0,-1 1 1 0 0,-1-1-1 0 0,3 8-38 0 0,-4-12 7 0 0,74 137 593 0 0,-40-86-1018 0 0,-24-50-4086 0 0,4-3-4429 0 0,-13-2-2037 0 0</inkml:trace>
</inkml:ink>
</file>

<file path=ppt/ink/ink1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38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26 9786 0 0,'0'0'3609'0'0,"0"0"-2057"0"0,0 0-684 0 0,0 0-90 0 0,0 0 133 0 0,0 0 176 0 0,0 0 18 0 0,0 0-163 0 0,0 0-298 0 0,0 0-293 0 0,0 0-225 0 0,-10-4-166 0 0,-31-13-97 0 0,31 12-84 0 0,36 5-4283 0 0,-7 0-5086 0 0,-12 0 2323 0 0</inkml:trace>
</inkml:ink>
</file>

<file path=ppt/ink/ink1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39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246 155 0 0 0,'0'0'791'0'0,"0"0"437"0"0,0 0 235 0 0,0 0 163 0 0,0 0 173 0 0,0 0 35 0 0,0 0-183 0 0,0 0-251 0 0,0 0-249 0 0,0 0-200 0 0,0 0-103 0 0,0 0-75 0 0,-5 17-42 0 0,-26 133 1354 0 0,3 272 532 0 0,-11-40-2710 0 0,19-219-2662 0 0,16-148 2174 0 0,1-2-2874 0 0,2-4-8042 0 0,1-9 8930 0 0</inkml:trace>
  <inkml:trace contextRef="#ctx0" brushRef="#br0" timeOffset="417.902">805 1 11674 0 0,'0'0'711'0'0,"0"0"-299"0"0,0 0-205 0 0,0 0 41 0 0,0 0 210 0 0,-16 33 192 0 0,-52 108 79 0 0,22-9 489 0 0,29-51-960 0 0,4 2-1 0 0,4-1 1 0 0,3 1-1 0 0,5 65-257 0 0,34 114 55 0 0,-26-218-327 0 0,-4-30 744 0 0,-5-28 2458 0 0,-31-63-1850 0 0,12 32-960 0 0,-1 1 1 0 0,-3 1-1 0 0,-1 1 0 0 0,-2 1 0 0 0,-22-23-120 0 0,39 52-83 0 0,0-1-1 0 0,0 2 0 0 0,-1 0 1 0 0,-1 0-1 0 0,0 1 1 0 0,0 1-1 0 0,-1 0 0 0 0,0 1 1 0 0,-1 0-1 0 0,0 1 0 0 0,0 1 1 0 0,0 0-1 0 0,-1 1 0 0 0,0 1 1 0 0,0 1-1 0 0,0 0 0 0 0,0 1 1 0 0,-14-1 83 0 0,23 4-222 0 0,-1 0 0 0 0,1 0 0 0 0,-1 0 0 0 0,1 1 0 0 0,-1 0 0 0 0,1 0 0 0 0,0 1 0 0 0,0 0 0 0 0,0 0 1 0 0,0 1-1 0 0,1-1 0 0 0,-1 2 0 0 0,1-1 0 0 0,0 1 0 0 0,0 0 0 0 0,0 0 0 0 0,1 0 0 0 0,-4 6 222 0 0,-38 76-10460 0 0,43-67 4217 0 0</inkml:trace>
  <inkml:trace contextRef="#ctx0" brushRef="#br0" timeOffset="4704.281">1275 822 0 0 0,'0'0'572'0'0,"0"0"295"0"0,0 0 201 0 0,0 0 218 0 0,0 0 166 0 0,0 0 123 0 0,0 0-65 0 0,0 0-207 0 0,0 0-215 0 0,0 0-251 0 0,0 0-272 0 0,-6-6-163 0 0,6 6-400 0 0,0-1 17 0 0,-1 0 0 0 0,0-1 0 0 0,0 1 0 0 0,0 0 0 0 0,0 0 0 0 0,1 0 0 0 0,-1 0 0 0 0,-1 0 0 0 0,1 0 0 0 0,0 0 0 0 0,0 1 1 0 0,0-1-1 0 0,0 0 0 0 0,-1 0 0 0 0,1 1 0 0 0,0-1 0 0 0,-1 1 0 0 0,1-1 0 0 0,0 1 0 0 0,-1 0 0 0 0,1 0 0 0 0,0-1 0 0 0,-1 1 0 0 0,1 0 0 0 0,-1 0 0 0 0,1 0 0 0 0,0 0 0 0 0,-1 1 0 0 0,1-1 0 0 0,-1 0 0 0 0,1 1 0 0 0,0-1 0 0 0,-1 1 0 0 0,1-1 0 0 0,0 1 0 0 0,0-1 0 0 0,-1 1 0 0 0,1 0 0 0 0,0 0 0 0 0,0 0 0 0 0,0 0 0 0 0,0-1 0 0 0,0 2 0 0 0,0-1 0 0 0,0 0 0 0 0,0 0 0 0 0,0 0 0 0 0,0 1-19 0 0,-16 18 216 0 0,1 0-1 0 0,1 1 0 0 0,1 1 0 0 0,1 0 1 0 0,0 1-1 0 0,2 0 0 0 0,1 1 1 0 0,1 0-1 0 0,1 1 0 0 0,1 0 1 0 0,-1 8-216 0 0,6-29 26 0 0,1-1 0 0 0,-1 1-1 0 0,1-1 1 0 0,-1 1 0 0 0,1-1 0 0 0,0 1 0 0 0,1 0 0 0 0,-1 0 0 0 0,1-1 0 0 0,-1 1 0 0 0,1 0 0 0 0,0 0 0 0 0,1 0 0 0 0,-1 0 0 0 0,1-1-1 0 0,-1 1 1 0 0,1 0 0 0 0,0-1 0 0 0,0 1 0 0 0,1 0 0 0 0,-1-1 0 0 0,1 1 0 0 0,0-1 0 0 0,0 0 0 0 0,0 1 0 0 0,0-1 0 0 0,1 0 0 0 0,-1-1 0 0 0,1 1-1 0 0,-1 0 1 0 0,1-1 0 0 0,0 1 0 0 0,0-1 0 0 0,1 0 0 0 0,-1 0 0 0 0,0 0 0 0 0,1 0 0 0 0,-1-1 0 0 0,1 1 0 0 0,-1-1 0 0 0,3 1-26 0 0,6-5 243 0 0,0 0 0 0 0,-1-1 0 0 0,1 0 0 0 0,-1-1 0 0 0,0 0 1 0 0,0-1-1 0 0,0 0 0 0 0,-1-1 0 0 0,0 0 0 0 0,0 0 0 0 0,-1-1 1 0 0,0-1-1 0 0,0 0 0 0 0,-1 0 0 0 0,3-4-243 0 0,1 3 39 0 0,-1-1 1 0 0,0-1-1 0 0,-1 0 0 0 0,0 0 0 0 0,-1-1 1 0 0,0 0-1 0 0,-1-1 0 0 0,-1 0 1 0 0,0 0-1 0 0,0-1 0 0 0,-2 1 0 0 0,0-1 1 0 0,-1-1-1 0 0,0 1 0 0 0,-1 0 1 0 0,-1-1-1 0 0,0 0 0 0 0,-1 0 0 0 0,-1 0 1 0 0,-1 1-1 0 0,0-1 0 0 0,-2-6-39 0 0,2 18-109 0 0,0-1 0 0 0,-1 1 0 0 0,0 0-1 0 0,1 0 1 0 0,-2 1 0 0 0,1-1 0 0 0,0 0-1 0 0,-1 1 1 0 0,0-1 0 0 0,0 1 0 0 0,0 0-1 0 0,0 0 1 0 0,0 0 0 0 0,0 0 0 0 0,-1 1-1 0 0,0-1 1 0 0,1 1 0 0 0,-1 0 0 0 0,0 0 0 0 0,0 0-1 0 0,0 1 1 0 0,-5-2 109 0 0,-60-5-9385 0 0,54 8-210 0 0</inkml:trace>
  <inkml:trace contextRef="#ctx0" brushRef="#br0" timeOffset="5260.88">1661 766 7274 0 0,'0'0'2219'0'0,"0"0"-302"0"0,0 0-435 0 0,0 0-254 0 0,0 0-246 0 0,0 0-261 0 0,0 0-202 0 0,0 0-89 0 0,0 0-22 0 0,0 0-43 0 0,0 0-68 0 0,0 0-87 0 0,3 21-46 0 0,11 63 5 0 0,-13-73-94 0 0,0 0-1 0 0,1-1 0 0 0,1 0 1 0 0,0 1-1 0 0,0-1 0 0 0,1 0 0 0 0,0-1 1 0 0,1 1-1 0 0,0-1 0 0 0,0 0 1 0 0,6 7-75 0 0,-9-13 65 0 0,0-1 0 0 0,0 0 1 0 0,1 0-1 0 0,-1 1 0 0 0,0-1 0 0 0,1-1 1 0 0,-1 1-1 0 0,1 0 0 0 0,0-1 0 0 0,0 1 1 0 0,-1-1-1 0 0,1 0 0 0 0,0 0 0 0 0,0 0 1 0 0,0 0-1 0 0,0 0 0 0 0,0-1 0 0 0,1 0 1 0 0,-1 1-1 0 0,0-1 0 0 0,0 0 1 0 0,0 0-1 0 0,0-1 0 0 0,0 1 0 0 0,0-1 1 0 0,0 0-1 0 0,0 1 0 0 0,0-1 0 0 0,0 0 1 0 0,0-1-1 0 0,0 1 0 0 0,0 0 0 0 0,-1-1 1 0 0,1 0-1 0 0,-1 0 0 0 0,1 0 0 0 0,-1 0 1 0 0,0 0-1 0 0,1 0 0 0 0,-1 0 0 0 0,0-1 1 0 0,0 1-1 0 0,-1-1 0 0 0,1 1 1 0 0,-1-1-1 0 0,1 0 0 0 0,0-3-65 0 0,96-140 543 0 0,-87 190-1573 0 0,-11-41 1031 0 0,21 113-139 0 0,-20-111 156 0 0,1-2 0 0 0,0 1-1 0 0,-1 0 1 0 0,2 0 0 0 0,-1 0 0 0 0,0-1-1 0 0,1 0 1 0 0,-1 1 0 0 0,1-1-1 0 0,0 0 1 0 0,0 0 0 0 0,0 0-1 0 0,1-1 1 0 0,-1 1 0 0 0,1-1-1 0 0,-1 0 1 0 0,1 1 0 0 0,0-2-1 0 0,0 1 1 0 0,0 0 0 0 0,0-1-1 0 0,0 0 1 0 0,0 0 0 0 0,0 0-1 0 0,0 0 1 0 0,1-1-18 0 0,2 0 148 0 0,0 0-1 0 0,0-1 1 0 0,0 1-1 0 0,0-2 1 0 0,0 1-1 0 0,0-1 1 0 0,-1 0-1 0 0,1 0 1 0 0,-1-1-1 0 0,1 0 1 0 0,-1 0-1 0 0,0 0 1 0 0,0-1-1 0 0,0 0 1 0 0,-1 0-1 0 0,1 0 1 0 0,-1-1-1 0 0,0 0 1 0 0,0 0-1 0 0,-1 0 1 0 0,1-1-1 0 0,-1-1-147 0 0,79-134 945 0 0,-70 112-1581 0 0,21-44 783 0 0,-25 48-3857 0 0,-1 1-3948 0 0,-5 16-4292 0 0</inkml:trace>
  <inkml:trace contextRef="#ctx0" brushRef="#br0" timeOffset="9256.802">2514 987 0 0 0,'0'0'411'0'0,"0"0"228"0"0,0 0 191 0 0,0 0 211 0 0,0 0 132 0 0,0 0-2 0 0,0 0-95 0 0,0 0-158 0 0,0 0-167 0 0,0 0-99 0 0,6 11-27 0 0,21 35 30 0 0,-24-43-443 0 0,-1 1-1 0 0,1-1 1 0 0,0 0 0 0 0,0 0 0 0 0,0 0-1 0 0,0 0 1 0 0,0 0 0 0 0,1-1-1 0 0,-1 0 1 0 0,1 0 0 0 0,0 0-1 0 0,-1 0 1 0 0,1 0 0 0 0,0-1-1 0 0,0 1 1 0 0,0-1 0 0 0,0 0-1 0 0,1 0-211 0 0,2 0 233 0 0,0 1-1 0 0,1-2 1 0 0,-1 1-1 0 0,0-1 0 0 0,0 0 1 0 0,1 0-1 0 0,-1-1 1 0 0,0 0-1 0 0,0 0 1 0 0,0-1-1 0 0,0 0 0 0 0,0 0 1 0 0,0-1-1 0 0,0 0 1 0 0,-1 0-1 0 0,1 0 0 0 0,0-1-232 0 0,1-1 42 0 0,-1 0 0 0 0,1-1 0 0 0,-1 0-1 0 0,-1 0 1 0 0,1 0 0 0 0,-1-1-1 0 0,0 1 1 0 0,-1-2 0 0 0,1 1-1 0 0,-1 0 1 0 0,-1-1 0 0 0,0 0-1 0 0,0 0 1 0 0,0-1 0 0 0,-1 1-1 0 0,0-1 1 0 0,-1 0 0 0 0,0 1-1 0 0,0-1 1 0 0,-1 0 0 0 0,0 0-42 0 0,-1 5-47 0 0,1 0-1 0 0,-1 0 1 0 0,0 0 0 0 0,0 0 0 0 0,-1 0 0 0 0,1 0 0 0 0,-1 0 0 0 0,0 0 0 0 0,0 0 0 0 0,0 0 0 0 0,-1 0 0 0 0,1 0-1 0 0,-1 1 1 0 0,0-1 0 0 0,0 1 0 0 0,0-1 0 0 0,-1 1 0 0 0,1 0 0 0 0,-1 0 0 0 0,0 0 0 0 0,1 0 0 0 0,-1 0-1 0 0,-1 1 1 0 0,1-1 0 0 0,0 1 0 0 0,-1 0 0 0 0,1 0 0 0 0,-1 0 0 0 0,1 1 0 0 0,-1-1 0 0 0,0 1 0 0 0,-3-1 47 0 0,1 0-106 0 0,0 1 0 0 0,0 1 0 0 0,0-1 0 0 0,0 1 1 0 0,0 0-1 0 0,1 0 0 0 0,-1 1 0 0 0,0-1 1 0 0,0 1-1 0 0,0 1 0 0 0,0-1 0 0 0,1 1 0 0 0,-1 0 1 0 0,1 0-1 0 0,-1 1 0 0 0,1 0 0 0 0,0-1 0 0 0,0 2 1 0 0,0-1-1 0 0,0 1 0 0 0,1-1 0 0 0,0 1 0 0 0,-1 1 1 0 0,1-1-1 0 0,1 1 0 0 0,-1-1 0 0 0,1 1 1 0 0,-1 0-1 0 0,1 0 0 0 0,1 1 0 0 0,-1-1 0 0 0,1 0 1 0 0,0 1-1 0 0,0 0 0 0 0,1-1 0 0 0,-1 1 0 0 0,1 0 1 0 0,1 0-1 0 0,-1 0 0 0 0,1 0 0 0 0,0 0 0 0 0,0-1 1 0 0,1 6 105 0 0,-1-3 119 0 0,1 1 1 0 0,0 0 0 0 0,0 0 0 0 0,1 0 0 0 0,0-1 0 0 0,1 1-1 0 0,0-1 1 0 0,0 1 0 0 0,1-1 0 0 0,0 0 0 0 0,0 0-1 0 0,1-1 1 0 0,0 1 0 0 0,0-1 0 0 0,1 0 0 0 0,-1 0 0 0 0,2-1-1 0 0,-1 0 1 0 0,1 0 0 0 0,0-1 0 0 0,0 1 0 0 0,1-1-1 0 0,-1-1 1 0 0,1 0 0 0 0,0 0 0 0 0,0 0 0 0 0,1-1 0 0 0,-1 0-1 0 0,1-1 1 0 0,-1 1 0 0 0,1-2 0 0 0,5 1-120 0 0,-8 0 116 0 0,0-1 0 0 0,0 0 0 0 0,0 0 0 0 0,0 0 0 0 0,0-1 0 0 0,1 0 0 0 0,-1 0-1 0 0,0 0 1 0 0,0-1 0 0 0,0 0 0 0 0,0 0 0 0 0,0-1 0 0 0,0 0 0 0 0,0 0 0 0 0,0 0 0 0 0,0-1 0 0 0,-1 1 0 0 0,1-1 0 0 0,3-4-116 0 0,1-1 180 0 0,0-1-1 0 0,0 0 1 0 0,-1-1 0 0 0,-1 0-1 0 0,1 0 1 0 0,-2-1 0 0 0,1 0 0 0 0,3-10-180 0 0,12-15 205 0 0,52-85-93 0 0,-54 106-1594 0 0,-11 45 845 0 0,7 99 654 0 0,-12-94 38 0 0,-4-23-45 0 0,0 0 1 0 0,1 0-1 0 0,0 0 0 0 0,1 0 1 0 0,1 0-1 0 0,-1 0 1 0 0,2-1-1 0 0,0 0 1 0 0,0 0-1 0 0,5 6-10 0 0,-9-15 39 0 0,0-1 0 0 0,0 1 0 0 0,1-1 0 0 0,-1 1 0 0 0,1-1 0 0 0,-1 0 0 0 0,1 1 0 0 0,-1-1-1 0 0,1 0 1 0 0,0 0 0 0 0,0 0 0 0 0,0 0 0 0 0,-1 0 0 0 0,1-1 0 0 0,0 1 0 0 0,0 0 0 0 0,0-1 0 0 0,0 0 0 0 0,0 1 0 0 0,0-1 0 0 0,0 0 0 0 0,1 0 0 0 0,-1 0 0 0 0,0 0 0 0 0,0 0 0 0 0,0-1 0 0 0,0 1-1 0 0,0-1 1 0 0,0 1 0 0 0,0-1 0 0 0,-1 0 0 0 0,1 0 0 0 0,0 0 0 0 0,0 0 0 0 0,0 0 0 0 0,-1 0 0 0 0,1 0 0 0 0,0 0 0 0 0,-1-1 0 0 0,1 1 0 0 0,-1-1-39 0 0,61-68 1940 0 0,-58 64-1890 0 0,239-401 2308 0 0,-239 401-1064 0 0,-2 6-12936 0 0,-2 4 7212 0 0,0-3-5109 0 0</inkml:trace>
  <inkml:trace contextRef="#ctx0" brushRef="#br0" timeOffset="10004.857">3649 995 3857 0 0,'0'0'712'0'0,"0"0"-76"0"0,0 0 410 0 0,0 0 601 0 0,0 0 372 0 0,0 0 25 0 0,0 0-243 0 0,0 0-286 0 0,0 0-234 0 0,0 0-171 0 0,0 0-119 0 0,32-8-134 0 0,99-24-105 0 0,-59-2 421 0 0,-64 29-1074 0 0,-2 0 0 0 0,1 0 0 0 0,0 0 0 0 0,-1 0 1 0 0,0-1-1 0 0,0 0 0 0 0,-1-1 0 0 0,0 1 0 0 0,0-1 1 0 0,0 0-1 0 0,-1 0 0 0 0,0-1 0 0 0,0 1 0 0 0,-1-1 1 0 0,0 0-1 0 0,0 0 0 0 0,-1 0 0 0 0,0 0 0 0 0,-1 0 1 0 0,1 0-1 0 0,-1-5-99 0 0,-2 12-34 0 0,1-1 0 0 0,-1 1 0 0 0,1-1 0 0 0,-1 1 0 0 0,0-1 0 0 0,0 1 0 0 0,0-1 0 0 0,0 1 1 0 0,0 0-1 0 0,0-1 0 0 0,0 1 0 0 0,0 0 0 0 0,0 0 0 0 0,0 0 0 0 0,-1 0 0 0 0,1 0 0 0 0,-1 0 0 0 0,1 0 0 0 0,-1 0 1 0 0,1 0-1 0 0,-1 1 0 0 0,1-1 0 0 0,-1 1 0 0 0,1-1 0 0 0,-1 1 0 0 0,0-1 0 0 0,1 1 0 0 0,-1 0 0 0 0,0 0 0 0 0,1 0 1 0 0,-1 0-1 0 0,0 0 0 0 0,1 0 0 0 0,-1 1 0 0 0,0-1 0 0 0,0 1 34 0 0,-63 16-1915 0 0,53-10 1762 0 0,0 1-1 0 0,0 0 0 0 0,1 1 1 0 0,0 0-1 0 0,1 1 0 0 0,-1 0 0 0 0,2 0 1 0 0,0 1-1 0 0,0 1 0 0 0,1-1 1 0 0,0 2-1 0 0,1-1 0 0 0,0 1 1 0 0,1 0-1 0 0,1 0 0 0 0,0 0 0 0 0,1 1 1 0 0,0 0-1 0 0,1 0 0 0 0,1 0 1 0 0,0 0-1 0 0,1 0 0 0 0,0 0 1 0 0,1 3 153 0 0,1-12 48 0 0,0-1 1 0 0,0 0 0 0 0,0 1 0 0 0,0-1 0 0 0,1 0-1 0 0,0 1 1 0 0,0-1 0 0 0,0 0 0 0 0,0-1 0 0 0,1 1-1 0 0,0 0 1 0 0,-1-1 0 0 0,1 1 0 0 0,1-1 0 0 0,-1 0-1 0 0,0 0 1 0 0,1 0 0 0 0,-1 0 0 0 0,1-1 0 0 0,0 1-1 0 0,0-1 1 0 0,0 0 0 0 0,0 0 0 0 0,1 0 0 0 0,-1-1 0 0 0,0 0-1 0 0,1 0 1 0 0,-1 0 0 0 0,1 0-49 0 0,8 2 313 0 0,0-1 0 0 0,0-1 1 0 0,0 0-1 0 0,0-1 0 0 0,0 0 0 0 0,0-1 0 0 0,0 0 1 0 0,0-1-1 0 0,8-3-313 0 0,9-5 364 0 0,0-2 0 0 0,-1-2 0 0 0,0 0-1 0 0,-1-2 1 0 0,-1-1 0 0 0,0-1 0 0 0,-1-2 0 0 0,18-18-364 0 0,0-1 152 0 0,-2-3 1 0 0,-1-2-1 0 0,-2-1 1 0 0,2-8-153 0 0,-33 43-27 0 0,0-1 0 0 0,0 0 1 0 0,-1 0-1 0 0,0 0 0 0 0,-1-1 1 0 0,0 0-1 0 0,-1-1 0 0 0,0 1 1 0 0,-1-1-1 0 0,-1 0 0 0 0,0 0 0 0 0,0 0 1 0 0,-1 0-1 0 0,-1-1 0 0 0,0-1 27 0 0,-2 13-27 0 0,1 1-1 0 0,0 0 1 0 0,0 0-1 0 0,-1 0 1 0 0,1 0-1 0 0,0 0 1 0 0,-1 0-1 0 0,1 0 1 0 0,-1 0-1 0 0,0 0 1 0 0,1 0-1 0 0,-1 0 1 0 0,0 0-1 0 0,1 0 1 0 0,-1 1-1 0 0,0-1 1 0 0,0 0-1 0 0,0 0 1 0 0,0 1-1 0 0,0-1 1 0 0,0 0-1 0 0,0 1 1 0 0,0-1-1 0 0,0 1 1 0 0,0 0-1 0 0,0-1 1 0 0,0 1-1 0 0,0 0 1 0 0,0-1-1 0 0,0 1 1 0 0,0 0-1 0 0,0 0 0 0 0,-1 0 1 0 0,1 0-1 0 0,0 0 1 0 0,0 0-1 0 0,0 1 1 0 0,0-1-1 0 0,0 0 1 0 0,0 0-1 0 0,0 1 1 0 0,-1-1-1 0 0,1 1 1 0 0,0-1-1 0 0,0 1 1 0 0,0-1-1 0 0,0 1 28 0 0,-49 24-1027 0 0,38-18 975 0 0,1 1 0 0 0,0 0 0 0 0,0 0 0 0 0,1 1 0 0 0,0 1-1 0 0,1 0 1 0 0,0 0 0 0 0,0 1 0 0 0,1 0 0 0 0,1 0 0 0 0,0 1 0 0 0,0-1 0 0 0,1 2 0 0 0,0-1 0 0 0,1 1 0 0 0,1 0 0 0 0,0 0-1 0 0,-1 10 53 0 0,7-16 24 0 0,1-1-1 0 0,0 1 0 0 0,0-1 0 0 0,1 0 0 0 0,0 0 0 0 0,0 0 1 0 0,0 0-1 0 0,1-1 0 0 0,0 0 0 0 0,0 0 0 0 0,0 0 0 0 0,0 0 1 0 0,1-1-1 0 0,0 0 0 0 0,0 0 0 0 0,0-1 0 0 0,0 1 0 0 0,1-1 1 0 0,-1-1-1 0 0,1 1 0 0 0,4 0-23 0 0,14 9 148 0 0,-14-7-20 0 0,-1 0-1 0 0,1 0 0 0 0,-1 1 0 0 0,0 0 1 0 0,-1 0-1 0 0,1 1 0 0 0,-1 1 0 0 0,-1-1 1 0 0,1 1-1 0 0,-1 1 0 0 0,-1 0 1 0 0,0 0-1 0 0,0 0 0 0 0,-1 1 0 0 0,0 0 1 0 0,0 0-1 0 0,-1 1 0 0 0,0 0 0 0 0,-1-1 1 0 0,-1 2-1 0 0,0-1 0 0 0,0 0 1 0 0,1 12-128 0 0,-3 143 154 0 0,26-129-2577 0 0,-12-32-1766 0 0,0-3-4369 0 0,-8-2-785 0 0</inkml:trace>
  <inkml:trace contextRef="#ctx0" brushRef="#br0" timeOffset="15489.287">5122 1116 0 0 0,'0'0'609'0'0,"0"0"-3"0"0,0 0-26 0 0,0 0 63 0 0,0 0 165 0 0,0 0 182 0 0,0 0 46 0 0,0 0-27 0 0,0 0-136 0 0,0 0-216 0 0,0 0-194 0 0,-12 23-175 0 0,-59 116 32 0 0,-23 12-1770 0 0,67-123-3848 0 0,23-26 3164 0 0</inkml:trace>
</inkml:ink>
</file>

<file path=ppt/ink/ink1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57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81 256 0 0,'0'0'812'0'0,"0"0"11"0"0,0 0 152 0 0,0 0 271 0 0,0 0 243 0 0,0 0 56 0 0,0 0-144 0 0,0 0-294 0 0,0 0-299 0 0,0 0-216 0 0,0 0-116 0 0,0 0-22 0 0,-4 14-10 0 0,-23 106 776 0 0,22 81 175 0 0,41-106-962 0 0,-35-92-365 0 0,1-1 0 0 0,0 1 0 0 0,0-1 0 0 0,-1 0 0 0 0,2 0 0 0 0,-1 0 0 0 0,0 0 0 0 0,0 0 0 0 0,1 0 0 0 0,-1 0 0 0 0,1-1 0 0 0,-1 1 0 0 0,1-1 0 0 0,0 0 0 0 0,0 0 0 0 0,-1 0 1 0 0,1 0-1 0 0,0 0 0 0 0,0 0 0 0 0,0-1 0 0 0,0 0 0 0 0,0 1 0 0 0,0-1 0 0 0,0 0 0 0 0,0-1 0 0 0,0 1 0 0 0,0 0 0 0 0,0-1 0 0 0,0 0 0 0 0,0 1 0 0 0,0-1 0 0 0,1-1-68 0 0,19-12 252 0 0,0-1 1 0 0,-1-1-1 0 0,0-1 0 0 0,-2-1 0 0 0,0-1 1 0 0,-1-1-1 0 0,-1 0 0 0 0,-1-1 0 0 0,0-1 1 0 0,-2-1-1 0 0,-1 0 0 0 0,6-13-252 0 0,-18 33 12 0 0,60-112 118 0 0,-59 108-484 0 0,-3 7 121 0 0,-1 12-223 0 0,0 32 278 0 0,-1-31 180 0 0,1-1-1 0 0,0 1 1 0 0,1-1 0 0 0,1 1-1 0 0,0-1 1 0 0,0 1 0 0 0,1-1-1 0 0,1 0 1 0 0,0 1 0 0 0,1-1-1 0 0,0-1 1 0 0,1 1 0 0 0,2 3-2 0 0,-4-11 64 0 0,0-1 0 0 0,0 1 0 0 0,1-1 0 0 0,0 0 0 0 0,0 0 0 0 0,0 0 0 0 0,0-1 1 0 0,0 1-1 0 0,0-1 0 0 0,1 0 0 0 0,-1 0 0 0 0,1-1 0 0 0,0 1 0 0 0,-1-1 0 0 0,1 0 0 0 0,0 0 0 0 0,0 0 0 0 0,-1-1 1 0 0,1 0-1 0 0,0 0 0 0 0,0 0 0 0 0,0-1 0 0 0,0 1 0 0 0,-1-1 0 0 0,1 0 0 0 0,0-1 0 0 0,-1 1 0 0 0,1-1 0 0 0,-1 0 1 0 0,1 0-1 0 0,-1 0 0 0 0,0-1 0 0 0,0 1 0 0 0,0-1 0 0 0,0 0 0 0 0,1-1-64 0 0,22-20 320 0 0,-1-1 1 0 0,-1-1-1 0 0,-1-2 0 0 0,-1 0 0 0 0,-2-1 1 0 0,-1-1-1 0 0,4-11-320 0 0,9-28-343 0 0,-28 39-2240 0 0,-5 28 608 0 0,0 2-1229 0 0,-1 0 1529 0 0,0 0-3993 0 0,-1 1 1802 0 0,0 2-992 0 0</inkml:trace>
  <inkml:trace contextRef="#ctx0" brushRef="#br0" timeOffset="401.485">1069 368 1128 0 0,'0'0'1377'0'0,"0"0"356"0"0,0 0 377 0 0,0 0 148 0 0,0 0-148 0 0,0 0-339 0 0,0 0-355 0 0,0 0-305 0 0,0 0-226 0 0,0 0-148 0 0,34-19-100 0 0,107-61-64 0 0,-84 33 204 0 0,-50 35-555 0 0,-2 6-130 0 0,1 0 0 0 0,-1-1 0 0 0,-1 0 0 0 0,1 0 0 0 0,-1 0 0 0 0,-1-1 0 0 0,1 1 0 0 0,-1-1 0 0 0,0 0 0 0 0,-1 0 0 0 0,0 0 0 0 0,0 0 0 0 0,-1 0 0 0 0,0 0 0 0 0,0-1 0 0 0,-1 1 0 0 0,0 0-1 0 0,-1 0 1 0 0,-1-7-92 0 0,-1 10-22 0 0,-1 1 0 0 0,0 0 0 0 0,0 0 0 0 0,0 1 0 0 0,0-1 0 0 0,-1 1 0 0 0,1 0 0 0 0,-1 0-1 0 0,0 0 1 0 0,0 1 0 0 0,0 0 0 0 0,0 0 0 0 0,0 0 0 0 0,-1 0 0 0 0,1 1 0 0 0,-1 0 0 0 0,1 0 0 0 0,-1 0-1 0 0,1 1 1 0 0,-1 0 0 0 0,1 0 0 0 0,-1 0 0 0 0,1 1 0 0 0,-1 0 0 0 0,1 0 0 0 0,-1 0 0 0 0,1 1 0 0 0,-2 0 22 0 0,-6 3-4 0 0,1 1 0 0 0,-1 1 1 0 0,1 0-1 0 0,0 0 0 0 0,1 1 1 0 0,0 1-1 0 0,0 0 0 0 0,1 0 1 0 0,0 1-1 0 0,0 0 0 0 0,1 1 1 0 0,1 0-1 0 0,0 1 0 0 0,0 0 1 0 0,1 0-1 0 0,1 0 0 0 0,0 1 1 0 0,0 0-1 0 0,2 0 0 0 0,-3 8 4 0 0,4-12 33 0 0,1 0 0 0 0,0 1 0 0 0,0 0 0 0 0,1-1 0 0 0,0 1 0 0 0,1 0 0 0 0,0-1 0 0 0,0 1 0 0 0,1 0 0 0 0,1-1-1 0 0,-1 1 1 0 0,1-1 0 0 0,1 1 0 0 0,0-1 0 0 0,0 0 0 0 0,1 0 0 0 0,0 0 0 0 0,1-1 0 0 0,0 1 0 0 0,0-1 0 0 0,1 0 0 0 0,0 0 0 0 0,0-1 0 0 0,0 0 0 0 0,1 0-1 0 0,4 2-32 0 0,5 0 52 0 0,0-1 0 0 0,1-1 0 0 0,0-1-1 0 0,0 0 1 0 0,0-1 0 0 0,1-1 0 0 0,0-1 0 0 0,-1 0-1 0 0,1-1 1 0 0,1-1 0 0 0,-1-1 0 0 0,0-1-1 0 0,0 0 1 0 0,0-1 0 0 0,-1-1 0 0 0,15-4-52 0 0,21-9-1292 0 0,-19 2-2418 0 0,-21 9 546 0 0,5-3-7919 0 0</inkml:trace>
</inkml:ink>
</file>

<file path=ppt/ink/ink1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01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292 681 736 0 0,'0'0'1412'0'0,"0"0"-294"0"0,0 0 2 0 0,0 0 217 0 0,0 0 244 0 0,0 0 190 0 0,0 0-20 0 0,0 0-176 0 0,0 0-245 0 0,0 0-271 0 0,0 0-228 0 0,-11-8-178 0 0,-37-21-107 0 0,47 28-494 0 0,-1 0 0 0 0,1 0 1 0 0,0 1-1 0 0,-1-1 0 0 0,1 0 1 0 0,-1 1-1 0 0,1-1 0 0 0,-1 1 1 0 0,0-1-1 0 0,1 1 0 0 0,-1 0 1 0 0,1 0-1 0 0,-1 0 0 0 0,0 0 1 0 0,1 0-1 0 0,-1 0 0 0 0,1 0 1 0 0,-1 0-1 0 0,0 1 1 0 0,1-1-1 0 0,-1 0 0 0 0,1 1 1 0 0,-1 0-1 0 0,1-1 0 0 0,-1 1 1 0 0,1 0-1 0 0,0 0 0 0 0,-1 0 1 0 0,1 0-1 0 0,0 0 0 0 0,0 0 1 0 0,-1 0-1 0 0,1 0 0 0 0,0 0 1 0 0,0 0-1 0 0,0 1-52 0 0,-5 4 184 0 0,-12 9 27 0 0,1 1 0 0 0,1 1 0 0 0,0 1-1 0 0,2 0 1 0 0,0 1 0 0 0,0 0 0 0 0,2 1 0 0 0,1 0-1 0 0,0 1 1 0 0,2 1 0 0 0,0 0 0 0 0,1 0-211 0 0,6-11 21 0 0,1-1-1 0 0,0 0 1 0 0,0 1 0 0 0,1-1-1 0 0,1 1 1 0 0,0-1 0 0 0,0 0-1 0 0,1 1 1 0 0,0-1 0 0 0,1 0 0 0 0,0 0-1 0 0,0 0 1 0 0,1-1 0 0 0,1 1-1 0 0,-1-1 1 0 0,2 0 0 0 0,-1 0-1 0 0,1-1 1 0 0,1 0 0 0 0,-1 0 0 0 0,1 0-1 0 0,1 0 1 0 0,-1-1 0 0 0,1-1-1 0 0,0 1 1 0 0,1-1 0 0 0,0-1-1 0 0,0 0 1 0 0,9 5-21 0 0,-9-5-190 0 0,1 0-1 0 0,0-1 1 0 0,0 0 0 0 0,0-1 0 0 0,0 0-1 0 0,1 0 1 0 0,0-1 0 0 0,-1 0-1 0 0,1-1 1 0 0,0 0 0 0 0,0-1-1 0 0,-1 0 1 0 0,4-1 190 0 0,35-10-4554 0 0,-4-14-4313 0 0,-32 14 2744 0 0</inkml:trace>
  <inkml:trace contextRef="#ctx0" brushRef="#br0" timeOffset="349.365">673 784 960 0 0,'0'0'1179'0'0,"0"0"-271"0"0,0 0 23 0 0,0 0 323 0 0,0 0 327 0 0,0 0 196 0 0,0 0-169 0 0,-21 32-368 0 0,-64 103-366 0 0,59-67-103 0 0,28-57-627 0 0,-3-7-69 0 0,1 1 1 0 0,0 0-1 0 0,0-1 1 0 0,1 1-1 0 0,0-1 1 0 0,-1 1 0 0 0,1-1-1 0 0,1 1 1 0 0,-1-1-1 0 0,1 1 1 0 0,0-1-1 0 0,0 0 1 0 0,0 0-1 0 0,0 0 1 0 0,1 0-1 0 0,-1-1 1 0 0,1 1-1 0 0,0 0 1 0 0,0-1-1 0 0,1 0 1 0 0,-1 0 0 0 0,1 0-1 0 0,-1 0 1 0 0,1-1-1 0 0,0 1 1 0 0,0-1-1 0 0,0 0 1 0 0,0 0-1 0 0,1 0 1 0 0,-1-1-1 0 0,0 1 1 0 0,1-1-1 0 0,1 0-75 0 0,6-2 229 0 0,0 0 0 0 0,0-1-1 0 0,-1-1 1 0 0,1 0-1 0 0,-1 0 1 0 0,0-1-1 0 0,0 0 1 0 0,0-1 0 0 0,-1-1-1 0 0,1 1 1 0 0,-1-2-1 0 0,0 1 1 0 0,-1-1 0 0 0,0-1-1 0 0,0 0 1 0 0,0 0-1 0 0,-1-1 1 0 0,-1 0-1 0 0,1 0 1 0 0,-1-1 0 0 0,-1 1-1 0 0,0-2 1 0 0,0 1-1 0 0,-1-1 1 0 0,3-10-229 0 0,-3 11 27 0 0,0-1 0 0 0,-1 1-1 0 0,0-1 1 0 0,-1 0 0 0 0,0 0 0 0 0,-1 0 0 0 0,0 0 0 0 0,-1 0-1 0 0,0 0 1 0 0,-1-1 0 0 0,0 1 0 0 0,-1 0 0 0 0,0-3-27 0 0,0 8-182 0 0,0 0 0 0 0,0 1 0 0 0,-1-1 0 0 0,1 0 0 0 0,-1 1 0 0 0,0-1 0 0 0,-1 1 0 0 0,0 0-1 0 0,1-1 1 0 0,-2 1 0 0 0,1 1 0 0 0,0-1 0 0 0,-1 0 0 0 0,0 1 0 0 0,0 0 0 0 0,0 0 0 0 0,-1 0 0 0 0,0 0 0 0 0,1 1 0 0 0,-1 0 0 0 0,0 0 0 0 0,0 0 0 0 0,-1 0 0 0 0,1 1 0 0 0,-1 0 0 0 0,0 0 182 0 0,-30-5-3937 0 0,-1 7-3397 0 0,23 3 1555 0 0</inkml:trace>
  <inkml:trace contextRef="#ctx0" brushRef="#br0" timeOffset="1348.245">1113 714 4369 0 0,'0'0'1734'0'0,"0"0"-277"0"0,0 0-63 0 0,0 0 164 0 0,0 0 65 0 0,0 0-162 0 0,0 0-338 0 0,0 0-353 0 0,0 0-282 0 0,0 0-142 0 0,0 0-89 0 0,0 0-53 0 0,0 0-30 0 0,-12 28-32 0 0,-39 86-40 0 0,32-23 127 0 0,20-70-174 0 0,-1-17-37 0 0,-1 1-1 0 0,1-1 0 0 0,0 1 0 0 0,0 0 1 0 0,0-1-1 0 0,1 1 0 0 0,-1-1 1 0 0,1 0-1 0 0,0 1 0 0 0,1-1 0 0 0,-1 1 1 0 0,1-1-1 0 0,0 0 0 0 0,0 0 0 0 0,0 0 1 0 0,0 0-1 0 0,1 0 0 0 0,-1-1 0 0 0,1 1 1 0 0,0-1-1 0 0,0 0 0 0 0,1 1 1 0 0,-1-1-1 0 0,1-1 0 0 0,-1 1 0 0 0,1 0 1 0 0,0-1-1 0 0,0 0 0 0 0,0 0 0 0 0,0 0 1 0 0,0 0-1 0 0,1-1 0 0 0,-1 0 0 0 0,0 0 1 0 0,1 0-1 0 0,-1 0 0 0 0,1-1-17 0 0,68-8 1242 0 0,-55-1-1108 0 0,-1-1 0 0 0,0-1 1 0 0,-1 0-1 0 0,0-1 0 0 0,-1-1 1 0 0,0-1-1 0 0,-1 0 0 0 0,0 0 1 0 0,-1-2-1 0 0,-1 1 0 0 0,7-14-134 0 0,13-22 150 0 0,-32 50-168 0 0,0 1-72 0 0,0 0-122 0 0,-20 31-1017 0 0,15-21 1129 0 0,-1 0-1 0 0,1 0 0 0 0,1 0 0 0 0,0 1 0 0 0,1-1 1 0 0,0 1-1 0 0,0 0 0 0 0,1 0 0 0 0,0 0 0 0 0,1 0 1 0 0,1 0-1 0 0,0 12 101 0 0,2-19-16 0 0,1 1 1 0 0,0 0-1 0 0,1-1 0 0 0,-1 0 1 0 0,1 0-1 0 0,-1 0 1 0 0,1 0-1 0 0,1 0 0 0 0,-1-1 1 0 0,0 0-1 0 0,1 0 1 0 0,0 0-1 0 0,-1 0 0 0 0,1-1 1 0 0,0 0-1 0 0,0 0 1 0 0,1 0-1 0 0,-1 0 0 0 0,0-1 1 0 0,1 0-1 0 0,-1 0 1 0 0,0-1-1 0 0,1 1 0 0 0,-1-1 1 0 0,1 0-1 0 0,-1-1 1 0 0,1 1-1 0 0,-1-1 0 0 0,1 0 1 0 0,3-2 15 0 0,9-5 91 0 0,0 0-1 0 0,-1-1 1 0 0,0-1 0 0 0,-1 0-1 0 0,0-1 1 0 0,-1-1 0 0 0,-1-1 0 0 0,1 0-1 0 0,-2-1 1 0 0,0 0 0 0 0,0-1 0 0 0,-2 0-1 0 0,0-1 1 0 0,-1 0 0 0 0,0-2-91 0 0,0 5 12 0 0,-6 7 18 0 0,-1 1 0 0 0,0-1 0 0 0,0 1 0 0 0,0-1 0 0 0,0 0 0 0 0,-1 0 0 0 0,0 0 0 0 0,0-1 0 0 0,-1 1 0 0 0,0 0 0 0 0,0-1 0 0 0,-1 1 0 0 0,1 0 0 0 0,-1-1 0 0 0,-1-2-30 0 0,1-1 59 0 0,0-6 59 0 0,-1 0-1 0 0,2 0 0 0 0,0 0 1 0 0,2 0-1 0 0,-1 0 1 0 0,2 0-1 0 0,0 1 1 0 0,2-4-118 0 0,9-31 70 0 0,-2 0 0 0 0,-2 0 0 0 0,-3-1 0 0 0,-2 0 0 0 0,-2-1 0 0 0,-2 1 1 0 0,-3-27-71 0 0,1 77-8 0 0,1 0 1 0 0,-1 1 0 0 0,0-1-1 0 0,1 0 1 0 0,-1 0 0 0 0,1 0-1 0 0,-1 0 1 0 0,0 0 0 0 0,0 0-1 0 0,0 0 1 0 0,0 0 0 0 0,0 0-1 0 0,1 0 1 0 0,-2 0 0 0 0,1 0-1 0 0,0 1 1 0 0,0-1 0 0 0,0 0-1 0 0,0 0 1 0 0,-1 0 0 0 0,1 0-1 0 0,0 0 1 0 0,-1 0 0 0 0,1 0-1 0 0,0 0 1 0 0,-1 1 0 0 0,0-1-1 0 0,1 0 1 0 0,-1 0 0 0 0,1 1-1 0 0,-1-1 1 0 0,0 0 0 0 0,1 1-1 0 0,-1-1 1 0 0,0 0 0 0 0,0 1 0 0 0,0-1-1 0 0,1 1 1 0 0,-1 0 0 0 0,0-1-1 0 0,0 1 1 0 0,0 0 0 0 0,0-1-1 0 0,0 1 1 0 0,0 0 0 0 0,0 0-1 0 0,0 0 1 0 0,0 0 0 0 0,0 0-1 0 0,0 0 1 0 0,0 0 0 0 0,1 0-1 0 0,-1 0 1 0 0,0 0 0 0 0,0 0-1 0 0,0 1 1 0 0,0-1 0 0 0,0 0-1 0 0,0 1 1 0 0,0-1 0 0 0,0 1-1 0 0,1-1 1 0 0,-1 1 0 0 0,0-1-1 0 0,0 1 8 0 0,-16 24-5 0 0,1 0-1 0 0,1 1 1 0 0,2 1-1 0 0,0 0 1 0 0,2 1-1 0 0,1 0 1 0 0,1 1-1 0 0,2 0 1 0 0,1 0-1 0 0,1 0 0 0 0,1 1 1 0 0,2 0-1 0 0,1 19 6 0 0,1-10 38 0 0,2 0 0 0 0,1 0 0 0 0,3 0 0 0 0,1-1 0 0 0,1 0-1 0 0,3 0 1 0 0,0-1 0 0 0,14 25-38 0 0,14 37-313 0 0,-21-115-12215 0 0,-11 7 8428 0 0,-3 4 206 0 0</inkml:trace>
  <inkml:trace contextRef="#ctx0" brushRef="#br0" timeOffset="1908.487">2225 640 2665 0 0,'0'0'1433'0'0,"0"0"-63"0"0,0 0 109 0 0,0 0 137 0 0,0 0 50 0 0,0 0-86 0 0,0 0-221 0 0,0 0-247 0 0,0 0-211 0 0,0 0-185 0 0,0 0-145 0 0,0 0-73 0 0,-26 23-74 0 0,-79 71-74 0 0,61-37 71 0 0,41-47-362 0 0,-1 1-57 0 0,1-1 0 0 0,0 1 1 0 0,0 0-1 0 0,1 0 0 0 0,0 0 1 0 0,1 0-1 0 0,0 0 0 0 0,1 0 1 0 0,0 1-1 0 0,1-1 0 0 0,0 0 0 0 0,0 0 1 0 0,2 0-1 0 0,-1 0 0 0 0,1 0 1 0 0,1-1-1 0 0,0 1 0 0 0,1 1-2 0 0,0-8 35 0 0,-1 0-1 0 0,1 0 1 0 0,0-1 0 0 0,0 0-1 0 0,0 0 1 0 0,0 0 0 0 0,1 0-1 0 0,-1-1 1 0 0,1 0-1 0 0,0 0 1 0 0,-1-1 0 0 0,1 1-1 0 0,0-1 1 0 0,0-1-1 0 0,0 1 1 0 0,0-1 0 0 0,0 0-1 0 0,0 0 1 0 0,0 0 0 0 0,0-1-1 0 0,0 0 1 0 0,2-1-35 0 0,3-1 164 0 0,0-1 0 0 0,0 0 0 0 0,0-1 1 0 0,-1 0-1 0 0,0-1 0 0 0,0 0 0 0 0,-1 0 1 0 0,0-1-1 0 0,0 0 0 0 0,0 0 0 0 0,-1-1 1 0 0,0-1-1 0 0,5-6-164 0 0,22-26 153 0 0,-2-2 0 0 0,-2-1-1 0 0,-1-1 1 0 0,-3-2 0 0 0,-2-1 0 0 0,-1-1 0 0 0,-3-1 0 0 0,8-32-153 0 0,-21 61-134 0 0,-1 0 0 0 0,0-1 0 0 0,-2 1 0 0 0,-1-1 0 0 0,0 0 0 0 0,-2 0 1 0 0,0 0-1 0 0,-2-1 0 0 0,0 1 0 0 0,-1 0 0 0 0,-2 0 0 0 0,0 0 0 0 0,-1 0 0 0 0,-2 0 0 0 0,0 1 0 0 0,-1 0 1 0 0,-1 0-1 0 0,-1 0 0 0 0,-1 1 0 0 0,-7-10 134 0 0,13 25 7 0 0,0 0 0 0 0,0 0 0 0 0,-1 0 1 0 0,0 1-1 0 0,0-1 0 0 0,0 1 0 0 0,0 0 0 0 0,-1 1 0 0 0,1-1 1 0 0,-1 1-1 0 0,0 0 0 0 0,0 1 0 0 0,0-1 0 0 0,0 1 1 0 0,-1 0-1 0 0,1 1 0 0 0,0 0 0 0 0,-1 0 0 0 0,1 0 0 0 0,-1 1 1 0 0,0 0-1 0 0,1 0 0 0 0,-1 0 0 0 0,1 1 0 0 0,-1 0 0 0 0,1 0 1 0 0,0 1-1 0 0,-1 0 0 0 0,1 0 0 0 0,0 0 0 0 0,0 1 1 0 0,0 0-1 0 0,0 0 0 0 0,-2 3-7 0 0,-5 4 38 0 0,1 1 0 0 0,1 0 0 0 0,0 0 0 0 0,1 2 0 0 0,0-1 0 0 0,0 1 0 0 0,2 1 0 0 0,-1 0 0 0 0,2 0 0 0 0,0 0 0 0 0,1 1 0 0 0,0 0 0 0 0,1 0 0 0 0,1 1 0 0 0,0 1-38 0 0,-4 21 113 0 0,3 0-1 0 0,1 0 1 0 0,2 1 0 0 0,1-1-1 0 0,4 30-112 0 0,0-40 100 0 0,0 0 0 0 0,2 0-1 0 0,2-1 1 0 0,0 0-1 0 0,1 0 1 0 0,2 0 0 0 0,1-1-1 0 0,1-1 1 0 0,1 0-1 0 0,1 0 1 0 0,2-2-1 0 0,0 0 1 0 0,1 0 0 0 0,1-2-1 0 0,1 0 1 0 0,1-1-1 0 0,1-1 1 0 0,8 4-100 0 0,-12-8 64 0 0,0-1 1 0 0,1-2-1 0 0,1 1 0 0 0,0-2 1 0 0,1-1-1 0 0,0 0 1 0 0,17 5-65 0 0,24-2-351 0 0,-19-11-3471 0 0,-27-8-6226 0 0,-13 5 945 0 0</inkml:trace>
</inkml:ink>
</file>

<file path=ppt/ink/ink1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20.0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1 3073 0 0,'0'0'1324'0'0,"0"0"178"0"0,0 0 475 0 0,0 0 365 0 0,0 0 4 0 0,0 0-346 0 0,0 0-498 0 0,0 0-352 0 0,0 0-185 0 0,0 0-105 0 0,0 0-103 0 0,0 0-96 0 0,0 0-106 0 0,-7 16-116 0 0,-22 49-69 0 0,-31 4 719 0 0,59-68-1097 0 0,1 0 0 0 0,-1 0 1 0 0,0-1-1 0 0,1 1 1 0 0,-1 0-1 0 0,0 0 1 0 0,1 0-1 0 0,-1 0 1 0 0,1 0-1 0 0,-1 0 1 0 0,1 0-1 0 0,0 0 0 0 0,-1 0 1 0 0,1 1-1 0 0,0-1 1 0 0,0 0-1 0 0,0 0 1 0 0,0 0-1 0 0,0 0 1 0 0,0 0-1 0 0,0 0 1 0 0,0 1-1 0 0,0-1 0 0 0,0 0 1 0 0,1 0-1 0 0,-1 0 1 0 0,1 0-1 0 0,-1 0 1 0 0,0 0-1 0 0,1 0 1 0 0,0 0-1 0 0,-1 0 1 0 0,1 0-1 0 0,0 0 1 0 0,-1 0-1 0 0,1-1 0 0 0,0 1 1 0 0,0 0-1 0 0,0 0 1 0 0,-1-1-1 0 0,1 1 1 0 0,0 0-1 0 0,1-1 8 0 0,53 16-128 0 0,-28-10 167 0 0,-20-5-26 0 0,-1 0-1 0 0,0 1 1 0 0,0 0-1 0 0,0 0 1 0 0,0 1-1 0 0,0-1 1 0 0,0 1-1 0 0,0 1 1 0 0,-1-1 0 0 0,0 1-1 0 0,0 0 1 0 0,0 0-1 0 0,0 0 1 0 0,0 1-1 0 0,-1 0 1 0 0,0 0-1 0 0,0 0 1 0 0,0 0-1 0 0,-1 0 1 0 0,0 1 0 0 0,0 0-1 0 0,0 0 1 0 0,-1 0-1 0 0,1 0 1 0 0,-1 0-1 0 0,-1 0 1 0 0,1 0-1 0 0,-1 1 1 0 0,0-1-1 0 0,-1 0 1 0 0,0 1 0 0 0,0 4-13 0 0,-3-5 14 0 0,0 0 1 0 0,0 0 0 0 0,-1 0 0 0 0,0-1 0 0 0,0 1-1 0 0,0-1 1 0 0,-1 0 0 0 0,1 0 0 0 0,-1-1-1 0 0,0 1 1 0 0,-1-1 0 0 0,1 0 0 0 0,-1-1 0 0 0,0 1-1 0 0,0-1 1 0 0,0 0 0 0 0,0-1 0 0 0,-1 1 0 0 0,1-1-1 0 0,-1 0 1 0 0,1-1 0 0 0,-2 0-15 0 0,-56 5-2183 0 0,43-9-1885 0 0,3-3-4115 0 0,13 3-608 0 0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31.2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4113 0 0,'0'0'2672'0'0,"0"0"-1245"0"0,0 0-232 0 0,0 0 314 0 0,0 0 187 0 0,0 0-81 0 0,0 0-291 0 0,0 0-294 0 0,0 0-205 0 0,31 0-167 0 0,102 0-129 0 0,124 8 1073 0 0,-170-2-1981 0 0,-50 3-3494 0 0,-37-9 3378 0 0,4 2-330 0 0,-3 0-5774 0 0,-1 1-1425 0 0</inkml:trace>
</inkml:ink>
</file>

<file path=ppt/ink/ink1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18.5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338 52 5001 0 0,'0'0'1888'0'0,"0"0"-87"0"0,0 0 55 0 0,0 0 213 0 0,0 0 60 0 0,0 0-211 0 0,0 0-459 0 0,0 0-471 0 0,0 0-341 0 0,0 0-232 0 0,0 0-112 0 0,0 0-21 0 0,0 0 31 0 0,-1 15 16 0 0,-12 122 696 0 0,9 495 969 0 0,3-397-2211 0 0,1-234 3 0 0,2-35-4018 0 0,-2 33 4127 0 0,0-44-6065 0 0,-2 14-2715 0 0,0 20 4291 0 0</inkml:trace>
  <inkml:trace contextRef="#ctx0" brushRef="#br0" timeOffset="252.792">1 597 8810 0 0,'0'0'1201'0'0,"0"0"-206"0"0,0 0 190 0 0,0 0 386 0 0,0 0 196 0 0,0 0-154 0 0,0 0-295 0 0,0 0-278 0 0,33 1-193 0 0,105 0-119 0 0,-27-15 430 0 0,116-55 386 0 0,-183 54-1794 0 0,-1-1 1 0 0,-2-3-1 0 0,1-1 0 0 0,29-21 250 0 0,-18-11-3758 0 0,-41 31-219 0 0,-2-1-3286 0 0,-5 11-517 0 0</inkml:trace>
  <inkml:trace contextRef="#ctx0" brushRef="#br0" timeOffset="701.444">897 0 5889 0 0,'0'0'1231'0'0,"0"0"-21"0"0,0 0 233 0 0,0 0 309 0 0,0 0 121 0 0,0 0-214 0 0,0 0-328 0 0,0 0-278 0 0,-1 39-175 0 0,-7 121-129 0 0,-17 241 2065 0 0,24-377-2746 0 0,-1-2-27 0 0,1 0 0 0 0,1 0 0 0 0,0 0 0 0 0,2 1 0 0 0,1-1 0 0 0,0-1 0 0 0,2 1 0 0 0,0 0 0 0 0,2-1 0 0 0,0 0 0 0 0,9 16-41 0 0,-14-34 26 0 0,-1 0 1 0 0,1-1-1 0 0,-1 1 1 0 0,1-1-1 0 0,0 0 1 0 0,0 1-1 0 0,0-1 0 0 0,1 0 1 0 0,-1 0-1 0 0,0 0 1 0 0,1-1-1 0 0,-1 1 1 0 0,1 0-1 0 0,0-1 1 0 0,-1 0-1 0 0,1 0 1 0 0,0 0-1 0 0,0 0 0 0 0,0 0 1 0 0,0 0-1 0 0,0-1 1 0 0,0 1-1 0 0,0-1 1 0 0,0 0-1 0 0,0 0 1 0 0,0 0-1 0 0,0 0 1 0 0,0-1-1 0 0,0 1 0 0 0,0-1 1 0 0,0 0-1 0 0,0 0 1 0 0,0 0-27 0 0,90-55 1168 0 0,-65 35-1206 0 0,-6 5 92 0 0,129-70 97 0 0,-148 87-152 0 0,0-1 1 0 0,0 0-1 0 0,0 0 0 0 0,0 1 0 0 0,0 0 0 0 0,0-1 0 0 0,-1 1 0 0 0,1 1 1 0 0,0-1-1 0 0,0 0 0 0 0,-1 0 0 0 0,1 1 0 0 0,-1 0 0 0 0,1-1 1 0 0,-1 1-1 0 0,1 0 0 0 0,-1 0 0 0 0,0 0 0 0 0,0 1 0 0 0,0-1 0 0 0,-1 0 1 0 0,1 1-1 0 0,0-1 0 0 0,-1 1 0 0 0,1 0 0 0 0,-1-1 0 0 0,0 1 1 0 0,0 0-1 0 0,0 0 0 0 0,0 0 0 0 0,-1 0 0 0 0,1 0 0 0 0,-1 0 0 0 0,0 0 1 0 0,0 0-1 0 0,0 0 0 0 0,0 0 0 0 0,0 0 0 0 0,-1 0 0 0 0,1 0 1 0 0,-1 0-1 0 0,0 1 1 0 0,2 7 13 0 0,16 92 73 0 0,-16-98-294 0 0,10 21 500 0 0,9-20-4549 0 0,-8-20-1312 0 0,-6 6-936 0 0,-3 4-1921 0 0</inkml:trace>
  <inkml:trace contextRef="#ctx0" brushRef="#br0" timeOffset="952.555">1693 693 7914 0 0,'0'0'1164'0'0,"0"0"-108"0"0,0 0 147 0 0,0 0 181 0 0,0 0-57 0 0,0 0-332 0 0,0 0-461 0 0,0 0-320 0 0,0 0-171 0 0,0 0-72 0 0,0 0-59 0 0,0 0-103 0 0,0 0-78 0 0,-6 27-193 0 0,-15 84-303 0 0,22-85-5083 0 0,1-38-1064 0 0,-2 11 5642 0 0</inkml:trace>
  <inkml:trace contextRef="#ctx0" brushRef="#br0" timeOffset="1213.082">1531 324 3153 0 0,'0'0'1328'0'0,"0"0"-680"0"0,0 0-544 0 0,0 0-208 0 0,0 0-104 0 0,0 0-48 0 0,0 0 48 0 0,0 0 24 0 0,0 0-104 0 0,0 0-232 0 0,0 0-560 0 0,0 0-841 0 0,0 0 1457 0 0</inkml:trace>
  <inkml:trace contextRef="#ctx0" brushRef="#br0" timeOffset="1913.826">1534 361 112 0 0,'0'0'1962'0'0,"0"0"-309"0"0,0 0-3 0 0,0 0 215 0 0,0 0 79 0 0,0 0-181 0 0,0 0-384 0 0,0 0-420 0 0,0 0-306 0 0,0 0-157 0 0,0 0-91 0 0,0 0-69 0 0,11-3 228 0 0,-26 9-2237 0 0,12-2-7497 0 0,3-3 4272 0 0</inkml:trace>
</inkml:ink>
</file>

<file path=ppt/ink/ink1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24.4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151 626 7378 0 0,'0'0'629'0'0,"0"0"-166"0"0,0 0-130 0 0,0 0 75 0 0,0 0 164 0 0,0 0 74 0 0,0 0-57 0 0,0 0-93 0 0,0 0-101 0 0,0 0-112 0 0,-21 33-75 0 0,-67 105-61 0 0,54-49 85 0 0,33-85-151 0 0,-1 1 0 0 0,1-1 0 0 0,0 1 0 0 0,0 0 0 0 0,0-1 0 0 0,1 1 0 0 0,0 0 0 0 0,0-1 0 0 0,0 1 0 0 0,0 0 0 0 0,1 0 0 0 0,-1-1 0 0 0,1 1 0 0 0,0 0 0 0 0,1-1 0 0 0,-1 1 0 0 0,1-1 0 0 0,0 0 0 0 0,0 0 0 0 0,1 1 0 0 0,-1-1 0 0 0,1 0 0 0 0,0-1 0 0 0,0 1 0 0 0,0 0 0 0 0,0-1 0 0 0,1 0 0 0 0,-1 0 0 0 0,1 0 0 0 0,0 0 0 0 0,0 0-1 0 0,0-1 1 0 0,0 0 0 0 0,0 0 0 0 0,1 0 0 0 0,-1 0 0 0 0,0-1 0 0 0,1 1 0 0 0,0-1 0 0 0,-1 0 0 0 0,1-1-81 0 0,7-2 220 0 0,-1-1-1 0 0,0 0 1 0 0,0-1-1 0 0,-1-1 0 0 0,1 0 1 0 0,-1 0-1 0 0,0-1 1 0 0,0 0-1 0 0,-1 0 1 0 0,1-1-1 0 0,-2-1 0 0 0,1 1 1 0 0,-1-1-1 0 0,0-1 1 0 0,2-3-220 0 0,12-9 301 0 0,10-9-256 0 0,-2-1 1 0 0,-1-2-1 0 0,-1-1 0 0 0,-2-1 1 0 0,-1-1-1 0 0,-2-2 0 0 0,-2 0 0 0 0,-1-1 1 0 0,-2-1-1 0 0,-2-1 0 0 0,-2 0 0 0 0,-1-1 1 0 0,-3 0-1 0 0,-1-1 0 0 0,-2 0 0 0 0,-1-13-45 0 0,-5 45-64 0 0,0 1 0 0 0,-1-1-1 0 0,0 0 1 0 0,0 1 0 0 0,-2-1-1 0 0,1 1 1 0 0,-1-1-1 0 0,-1 1 1 0 0,0-1 0 0 0,0 1-1 0 0,-1 0 1 0 0,0 1 0 0 0,-1-1-1 0 0,0 1 1 0 0,-1 0-1 0 0,0 0 1 0 0,0 0 0 0 0,-1 1-1 0 0,0 0 1 0 0,0 0 0 0 0,-1 1-1 0 0,0 0 1 0 0,0 0-1 0 0,-1 0 1 0 0,0 2 0 0 0,-3-3 64 0 0,7 6-36 0 0,1 1 0 0 0,0 0 1 0 0,-1-1-1 0 0,1 2 1 0 0,-1-1-1 0 0,0 0 0 0 0,1 1 1 0 0,-1 0-1 0 0,1 0 1 0 0,-1 0-1 0 0,1 1 0 0 0,-1 0 1 0 0,0 0-1 0 0,1 0 0 0 0,0 0 1 0 0,-1 0-1 0 0,1 1 1 0 0,0 0-1 0 0,0 0 0 0 0,0 0 1 0 0,0 1-1 0 0,0-1 1 0 0,0 1-1 0 0,1 0 0 0 0,-1 0 1 0 0,1 0-1 0 0,0 0 1 0 0,0 1-1 0 0,0-1 0 0 0,0 1 1 0 0,0 0-1 0 0,1 1 36 0 0,-7 8 89 0 0,2 1-1 0 0,0 0 0 0 0,1 1 1 0 0,0-1-1 0 0,1 1 1 0 0,1 0-1 0 0,0 1 1 0 0,-1 12-89 0 0,1 0 88 0 0,1-1 1 0 0,1 1 0 0 0,2 0-1 0 0,1 0 1 0 0,1-1 0 0 0,1 1-1 0 0,1 0 1 0 0,2-1 0 0 0,0 0-1 0 0,2 0 1 0 0,1-1 0 0 0,2 0-1 0 0,0-1 1 0 0,1 0 0 0 0,2-1 0 0 0,0 0-1 0 0,2-1 1 0 0,1-1 0 0 0,0 0-1 0 0,2-1 1 0 0,0-1 0 0 0,11 8-89 0 0,36 10-1703 0 0,-36-29-6259 0 0,-23-9-2619 0 0</inkml:trace>
</inkml:ink>
</file>

<file path=ppt/ink/ink1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24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 93 8634 0 0,'0'0'1568'0'0,"0"0"-290"0"0,0 0-190 0 0,0 0 19 0 0,0 0-19 0 0,0 0-176 0 0,0 0-262 0 0,0 0-229 0 0,-15 35-150 0 0,-45 110-87 0 0,42-68-57 0 0,19-61-97 0 0,-2-8 12 0 0,0 1-1 0 0,0 0 0 0 0,1 0 0 0 0,0-1 0 0 0,1 1 1 0 0,0 0-1 0 0,0 0 0 0 0,1-1 0 0 0,0 1 1 0 0,0-1-1 0 0,1 0 0 0 0,0 1 0 0 0,1-1 0 0 0,0 0 1 0 0,0-1-1 0 0,1 1 0 0 0,0-1 0 0 0,0 0 0 0 0,0 0 1 0 0,1 0-1 0 0,5 4-41 0 0,-5-9 134 0 0,0 1-1 0 0,-1-1 1 0 0,1 0 0 0 0,0-1-1 0 0,0 0 1 0 0,0 0 0 0 0,0 0-1 0 0,0 0 1 0 0,0-1 0 0 0,1 0-1 0 0,-1-1 1 0 0,0 1 0 0 0,0-1-1 0 0,0 0 1 0 0,0 0 0 0 0,0-1-1 0 0,0 0 1 0 0,-1 0 0 0 0,1-1-1 0 0,-1 1 1 0 0,1-1 0 0 0,-1 0-1 0 0,0 0 1 0 0,0-1 0 0 0,0 0-1 0 0,4-3-133 0 0,-1 0 26 0 0,1-1-1 0 0,-1 1 0 0 0,0-1 1 0 0,0-1-1 0 0,-1 0 1 0 0,0 0-1 0 0,-1 0 0 0 0,0-1 1 0 0,-1 0-1 0 0,0 0 1 0 0,0 0-1 0 0,-1 0 0 0 0,0-1 1 0 0,-1 0-1 0 0,0 0 0 0 0,-1 0 1 0 0,0 0-1 0 0,-1 0 1 0 0,0-1-1 0 0,0 1 0 0 0,-2 0 1 0 0,1-1-1 0 0,-1 1 0 0 0,-1 0 1 0 0,0 0-1 0 0,-1 0 1 0 0,0 0-1 0 0,0 0 0 0 0,-1 1 1 0 0,-4-7-26 0 0,4 10-246 0 0,-2-1 1 0 0,1 1-1 0 0,-1 0 1 0 0,0 0-1 0 0,0 1 1 0 0,-1-1-1 0 0,1 2 1 0 0,-1-1-1 0 0,-1 1 1 0 0,1 0 0 0 0,-1 0-1 0 0,0 1 1 0 0,0 0-1 0 0,0 0 1 0 0,-1 1-1 0 0,0 0 1 0 0,-2 0 245 0 0,-43-1-5134 0 0,1 20-4339 0 0,41-8 5792 0 0</inkml:trace>
  <inkml:trace contextRef="#ctx0" brushRef="#br0" timeOffset="615.96">543 96 0 0 0,'0'0'1508'0'0,"0"0"147"0"0,0 0 196 0 0,0 0 154 0 0,0 0-6 0 0,0 0-212 0 0,0 0-304 0 0,0 0-304 0 0,0 0-266 0 0,0 0-155 0 0,0 0-102 0 0,0 0-54 0 0,0 0-26 0 0,-7 12-74 0 0,-40 94 552 0 0,44-96-962 0 0,-3 5-23 0 0,1 0 1 0 0,0 0 0 0 0,1 1-1 0 0,1-1 1 0 0,1 1 0 0 0,0 0-1 0 0,1 0 1 0 0,1 0 0 0 0,1 14-70 0 0,1-26 36 0 0,0 0 0 0 0,0-1 1 0 0,0 0-1 0 0,1 0 1 0 0,0 1-1 0 0,-1-1 0 0 0,1-1 1 0 0,0 1-1 0 0,0 0 0 0 0,1-1 1 0 0,-1 0-1 0 0,1 1 0 0 0,-1-1 1 0 0,1-1-1 0 0,-1 1 0 0 0,1 0 1 0 0,0-1-1 0 0,0 0 0 0 0,0 0 1 0 0,0 0-1 0 0,0 0 1 0 0,0-1-1 0 0,0 0 0 0 0,0 0 1 0 0,0 0-1 0 0,0 0 0 0 0,0 0 1 0 0,0-1-1 0 0,0 0 0 0 0,0 1 1 0 0,3-2-37 0 0,14-7 120 0 0,0 0 0 0 0,0-1 0 0 0,-1-1 1 0 0,-1-1-1 0 0,0-1 0 0 0,0-1 0 0 0,14-14-120 0 0,92-106-142 0 0,-120 184-1031 0 0,-13 78 1081 0 0,10-123 136 0 0,0 0 0 0 0,0 0 0 0 0,0-1 0 0 0,0 1 0 0 0,1-1 0 0 0,0 1-1 0 0,0-1 1 0 0,0 0 0 0 0,0 0 0 0 0,1 0 0 0 0,-1-1 0 0 0,1 1 0 0 0,0-1 0 0 0,0 0-1 0 0,0 0 1 0 0,1 0 0 0 0,-1-1 0 0 0,1 1 0 0 0,-1-1 0 0 0,1 0 0 0 0,0 0 0 0 0,0-1-1 0 0,0 0 1 0 0,0 0 0 0 0,0 0 0 0 0,0 0 0 0 0,0-1 0 0 0,1 1 0 0 0,-1-1 0 0 0,0-1 0 0 0,0 1-1 0 0,0-1 1 0 0,0 0 0 0 0,0 0 0 0 0,0 0 0 0 0,0-1 0 0 0,0 0 0 0 0,0 0 0 0 0,-1 0-1 0 0,1 0 1 0 0,0-2-44 0 0,18-9 256 0 0,-2-2-1 0 0,0-1 1 0 0,0-1-1 0 0,-2 0 1 0 0,0-2-1 0 0,-1 0 0 0 0,-1-1 1 0 0,-1 0-1 0 0,0-2 1 0 0,-2 0-1 0 0,1-2-255 0 0,36-52-52 0 0,-7 13-5901 0 0,-43 62 5496 0 0,3-4-2277 0 0,0 3-3896 0 0,-4 2-1961 0 0</inkml:trace>
  <inkml:trace contextRef="#ctx0" brushRef="#br0" timeOffset="1085.065">1437 435 5705 0 0,'0'0'2271'0'0,"0"0"-221"0"0,0 0-44 0 0,0 0-118 0 0,0 0-291 0 0,0 0-386 0 0,0 0-307 0 0,0 0-181 0 0,0 0-101 0 0,0 0-39 0 0,0 0-59 0 0,0 0-52 0 0,14-18-57 0 0,68-86 199 0 0,-2 5 30 0 0,-69 83-654 0 0,25-16-1543 0 0,-32 62-46 0 0,-4-16 1496 0 0,-2-7 62 0 0,1 0 0 0 0,1 0 0 0 0,-1 0 0 0 0,1 1 0 0 0,1-1 0 0 0,-1 0 0 0 0,1 0 0 0 0,1 1 0 0 0,-1-1 0 0 0,1 0 0 0 0,0 0 0 0 0,1-1 0 0 0,-1 1 0 0 0,1 0 0 0 0,1-1 0 0 0,-1 0 0 0 0,1 1 0 0 0,0-2 0 0 0,1 1 0 0 0,-1 0 0 0 0,1-1 0 0 0,0 0 0 0 0,1 0 0 0 0,0 0 41 0 0,7 2 183 0 0,0-2 0 0 0,1 1 0 0 0,-1-2-1 0 0,1 0 1 0 0,0-1 0 0 0,1 0 0 0 0,-1-1 0 0 0,0 0 0 0 0,1-1 0 0 0,-1-1 0 0 0,1-1 0 0 0,-1 0 0 0 0,6-1-183 0 0,-2-1 359 0 0,0 0 1 0 0,0-1 0 0 0,0-1 0 0 0,-1-1-1 0 0,0-1 1 0 0,0 0 0 0 0,0-1 0 0 0,-1-1-1 0 0,0 0 1 0 0,-1-1 0 0 0,0-1 0 0 0,7-6-360 0 0,-11 6 58 0 0,-1-1 0 0 0,0 1 0 0 0,0-2 0 0 0,-1 1 0 0 0,-1-1 1 0 0,0-1-1 0 0,0 1 0 0 0,-2-1 0 0 0,0-1 0 0 0,0 1 0 0 0,-2-1 1 0 0,1 0-1 0 0,-2 0 0 0 0,0 0 0 0 0,-1 0 0 0 0,0-1 0 0 0,-2 1 0 0 0,0-12-58 0 0,-9 5-3336 0 0,-5 17-7124 0 0,10 2-1417 0 0</inkml:trace>
</inkml:ink>
</file>

<file path=ppt/ink/ink1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36.9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24 9402 0 0,'0'0'2965'0'0,"0"0"-522"0"0,0 0-351 0 0,0 0-93 0 0,0 0-118 0 0,0 0-304 0 0,0 0-383 0 0,0 0-322 0 0,0 0-262 0 0,0 0-210 0 0,0 0-163 0 0,0 0-126 0 0,0 0-90 0 0,-4-5-66 0 0,-14-14-86 0 0,9 42-5239 0 0,9-22 4081 0 0,0 6-6002 0 0,4-3-4387 0 0</inkml:trace>
</inkml:ink>
</file>

<file path=ppt/ink/ink1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35.8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1 1296 0 0,'0'0'1989'0'0,"0"0"-728"0"0,0 0-307 0 0,0 0 69 0 0,0 0 169 0 0,0 0 90 0 0,0 0-82 0 0,0 0-236 0 0,0 0-241 0 0,0 0-178 0 0,0 0-94 0 0,-2 9-53 0 0,-12 180 2637 0 0,3 40-1544 0 0,11-225-1431 0 0,1 1 1 0 0,-1 0-1 0 0,1 0 1 0 0,0-1-1 0 0,0 1 1 0 0,1-1-1 0 0,-1 1 1 0 0,1-1-1 0 0,0 0 1 0 0,0 1-1 0 0,1-1 1 0 0,-1 0-1 0 0,1 0 1 0 0,0-1-1 0 0,0 1 1 0 0,0-1-1 0 0,1 1 1 0 0,-1-1-1 0 0,1 0 1 0 0,-1 0-1 0 0,1 0 1 0 0,0-1-1 0 0,0 0 1 0 0,1 1-1 0 0,-1-1 1 0 0,0-1-1 0 0,1 1 1 0 0,-1 0-1 0 0,1-1 1 0 0,-1 0-1 0 0,1 0 1 0 0,0-1-1 0 0,0 1 1 0 0,-1-1-1 0 0,1 0 1 0 0,0 0-1 0 0,-1-1 1 0 0,1 1-1 0 0,0-1 0 0 0,-1 0 1 0 0,1-1-1 0 0,0 1 1 0 0,-1-1-1 0 0,0 1 1 0 0,1-1-1 0 0,-1-1 1 0 0,0 1-1 0 0,0 0 1 0 0,0-1-1 0 0,1-1-60 0 0,22-22 188 0 0,-1 0 1 0 0,-1-2-1 0 0,-2 0 0 0 0,-1-2 0 0 0,-1-1 0 0 0,-1 0 0 0 0,7-20-188 0 0,43-110 249 0 0,-70 160-229 0 0,0 1-25 0 0,0 0-27 0 0,0 0-22 0 0,0 0-19 0 0,0 0-38 0 0,0 0 17 0 0,0 0-1 0 0,0 0-14 0 0,0 13-37 0 0,-8 217 450 0 0,9-223-292 0 0,0-1 0 0 0,1 0 0 0 0,0 0 0 0 0,0 0 0 0 0,0 0 0 0 0,1 0 0 0 0,0 0 0 0 0,0-1 0 0 0,0 0 0 0 0,1 1-1 0 0,-1-1 1 0 0,2 0 0 0 0,-1 0 0 0 0,0-1 0 0 0,1 0 0 0 0,0 1 0 0 0,0-1 0 0 0,0-1 0 0 0,0 1 0 0 0,1-1 0 0 0,-1 0 0 0 0,1 0 0 0 0,0-1-1 0 0,0 0 1 0 0,0 0 0 0 0,0 0 0 0 0,0 0 0 0 0,1-1 0 0 0,-1 0 0 0 0,0-1 0 0 0,1 1 0 0 0,5-1-12 0 0,-4 0 51 0 0,0 0 0 0 0,0 0 0 0 0,0 0-1 0 0,0-1 1 0 0,0 0 0 0 0,-1-1 0 0 0,1 0 0 0 0,0 0 0 0 0,-1-1 0 0 0,1 1 0 0 0,-1-2 0 0 0,0 1 0 0 0,0-1 0 0 0,0 0 0 0 0,0 0 0 0 0,-1-1-51 0 0,23-21 137 0 0,-1 0 1 0 0,-2-2 0 0 0,0-1 0 0 0,-2-1-1 0 0,-2-1 1 0 0,0-1 0 0 0,1-7-138 0 0,24-33-2 0 0,-44 66-11 0 0,1 0-1 0 0,0-1 0 0 0,0 1 0 0 0,1 1 1 0 0,-1-1-1 0 0,1 1 0 0 0,0 0 0 0 0,1 0 1 0 0,-1 0-1 0 0,1 0 0 0 0,0 1 0 0 0,0 0 1 0 0,1 1-1 0 0,-1-1 0 0 0,1 1 0 0 0,0 1 1 0 0,-1-1-1 0 0,1 1 0 0 0,0 0 0 0 0,1 0 1 0 0,-1 1-1 0 0,5 0 14 0 0,-4 4-11 0 0,0 1 0 0 0,0 0-1 0 0,0 0 1 0 0,0 1 0 0 0,-1 0 0 0 0,1 0 0 0 0,-1 1 0 0 0,0 0 0 0 0,-1 0-1 0 0,0 0 1 0 0,0 1 0 0 0,0 0 0 0 0,-1 0 0 0 0,0 1 0 0 0,0 0 0 0 0,-1-1 0 0 0,0 2-1 0 0,0-1 1 0 0,-1 0 0 0 0,0 1 0 0 0,0-1 0 0 0,-1 1 0 0 0,0 3 11 0 0,1-5 11 0 0,0 0 0 0 0,-1 1 0 0 0,0-1 0 0 0,0 0 1 0 0,-1 1-1 0 0,0-1 0 0 0,0 1 0 0 0,-1 0 0 0 0,0-1 0 0 0,0 1 1 0 0,-1-1-1 0 0,1 1 0 0 0,-2 0 0 0 0,1-1 0 0 0,-1 0 0 0 0,0 1 0 0 0,-1-1 1 0 0,0 0-1 0 0,0 0 0 0 0,-1 0 0 0 0,1-1 0 0 0,-1 1 0 0 0,-1-1 1 0 0,1 0-1 0 0,-1 0 0 0 0,0 0 0 0 0,-3 2-11 0 0,-5 3-52 0 0,0-1 0 0 0,-1 0 0 0 0,0-1 0 0 0,-1 0-1 0 0,0-1 1 0 0,0-1 0 0 0,-1 0 0 0 0,0-1 0 0 0,0-1 0 0 0,0-1 0 0 0,-5 1 52 0 0,-5-7-504 0 0,42-10-429 0 0,19 3 951 0 0,0 2-1 0 0,1 2 0 0 0,0 1 1 0 0,0 1-1 0 0,0 2 1 0 0,24 4-18 0 0,-2-3 303 0 0,-45-1-198 0 0,0-1 0 0 0,0-1 1 0 0,0 0-1 0 0,-1 0 0 0 0,1-1 0 0 0,-1-1 0 0 0,0 0 0 0 0,0-1 0 0 0,-1 0 0 0 0,1-1 0 0 0,-1 0 0 0 0,-1 0 0 0 0,1-2 0 0 0,-2 1 0 0 0,1-1 0 0 0,4-5-105 0 0,-4 0 31 0 0,1-1 0 0 0,-2 1 0 0 0,0-2 0 0 0,-1 1 1 0 0,0-1-1 0 0,-1 0 0 0 0,-1-1 0 0 0,-1 0 0 0 0,0 0 0 0 0,-1 0 1 0 0,0-3-32 0 0,7 195-1305 0 0,-11-169 1312 0 0,1 0 0 0 0,0-1 0 0 0,0 1 0 0 0,0 0 0 0 0,1-1 0 0 0,0 1 0 0 0,0-1 0 0 0,0 0 0 0 0,1 1 0 0 0,0-1 0 0 0,0-1 0 0 0,0 1 0 0 0,0 0 0 0 0,1-1 0 0 0,0 1 0 0 0,0-1 0 0 0,0 0 0 0 0,0 0 0 0 0,1-1 0 0 0,0 1 0 0 0,-1-1 1 0 0,1 0-1 0 0,0-1 0 0 0,1 1 0 0 0,-1-1 0 0 0,0 0 0 0 0,1 0 0 0 0,-1 0 0 0 0,1-1 0 0 0,0 0 0 0 0,3 0-7 0 0,-1-3 58 0 0,0-1 1 0 0,1 0-1 0 0,-1 0 0 0 0,0-1 1 0 0,0-1-1 0 0,-1 1 1 0 0,0-1-1 0 0,1 0 1 0 0,-1-1-1 0 0,-1 1 1 0 0,1-2-1 0 0,-1 1 1 0 0,0-1-1 0 0,-1 1 1 0 0,0-2-1 0 0,0 1 1 0 0,0 0-1 0 0,-1-1 0 0 0,0 0 1 0 0,1-2-59 0 0,14-20 28 0 0,-11 16-34 0 0,1 0-1 0 0,0 0 0 0 0,0 1 1 0 0,1 1-1 0 0,1-1 0 0 0,0 2 1 0 0,1-1-1 0 0,0 2 0 0 0,1 0 1 0 0,0 0-1 0 0,0 1 0 0 0,1 1 1 0 0,0 0-1 0 0,1 1 0 0 0,0 0 1 0 0,0 1-1 0 0,12-2 7 0 0,-25 7-13 0 0,0 0-1 0 0,0 1 1 0 0,0-1 0 0 0,0 1 0 0 0,0-1 0 0 0,1 1-1 0 0,-1 0 1 0 0,0 0 0 0 0,0 0 0 0 0,0 0-1 0 0,0 0 1 0 0,0 1 0 0 0,1-1 0 0 0,-1 1 0 0 0,0-1-1 0 0,0 1 1 0 0,0 0 0 0 0,0 0 0 0 0,0 0-1 0 0,0 0 1 0 0,-1 0 0 0 0,1 0 0 0 0,0 0 0 0 0,0 1-1 0 0,-1-1 1 0 0,1 1 0 0 0,-1-1 0 0 0,1 1 0 0 0,-1-1-1 0 0,0 1 1 0 0,1 0 0 0 0,-1 0 0 0 0,0 0-1 0 0,0 0 1 0 0,0 0 0 0 0,-1 0 0 0 0,1 0 0 0 0,0 0-1 0 0,-1 0 1 0 0,1 0 0 0 0,-1 0 0 0 0,0 0-1 0 0,0 0 1 0 0,0 1 0 0 0,0-1 13 0 0,2 11 8 0 0,-1 0 1 0 0,-1 0-1 0 0,0 0 0 0 0,-1 0 1 0 0,-1 0-1 0 0,0 0 0 0 0,0 0 0 0 0,-1-1 1 0 0,-3 8-9 0 0,-21 65-22 0 0,27-86 19 0 0,1 1-1 0 0,-1 0 0 0 0,1 0 0 0 0,-1 0 0 0 0,0 0 0 0 0,1 0 1 0 0,-1 0-1 0 0,0 0 0 0 0,1 0 0 0 0,-1 0 0 0 0,0 0 0 0 0,1 0 1 0 0,-1 0-1 0 0,0 0 0 0 0,1 0 0 0 0,-1 0 0 0 0,0 1 0 0 0,1-1 1 0 0,-1 0-1 0 0,0 0 0 0 0,1 0 0 0 0,-1 0 0 0 0,0 1 0 0 0,1-1 1 0 0,-1 0-1 0 0,0 0 0 0 0,0 1 0 0 0,1-1 0 0 0,-1 0 0 0 0,0 0 1 0 0,0 1-1 0 0,1-1 4 0 0,38-46-132 0 0,3 2 1 0 0,2 1 0 0 0,1 2 0 0 0,2 3 0 0 0,12-6 131 0 0,-48 36-108 0 0,1-1 1 0 0,0 2 0 0 0,1-1-1 0 0,-1 2 1 0 0,1 0-1 0 0,1 0 1 0 0,-1 1 0 0 0,1 1-1 0 0,0 0 1 0 0,0 1 0 0 0,0 1-1 0 0,9-1 108 0 0,-22 5-23 0 0,1 0-1 0 0,0 1 0 0 0,0-1 1 0 0,-1 1-1 0 0,0-1 1 0 0,1 1-1 0 0,-1-1 0 0 0,0 1 1 0 0,0-1-1 0 0,0 1 0 0 0,-1 0 1 0 0,1 0-1 0 0,-1-1 1 0 0,1 1-1 0 0,-1 0 0 0 0,0 0 1 0 0,0 0-1 0 0,0 0 0 0 0,0-1 1 0 0,-1 1-1 0 0,1 0 1 0 0,-1 0-1 0 0,0 0 0 0 0,0-1 1 0 0,0 1-1 0 0,0 0 0 0 0,0-1 1 0 0,-1 2 23 0 0,-90 172 89 0 0,84-132-1560 0 0,27-29-6913 0 0,-12-15 3440 0 0,2 0-1396 0 0</inkml:trace>
  <inkml:trace contextRef="#ctx0" brushRef="#br0" timeOffset="637.026">3057 74 8610 0 0,'0'0'1419'0'0,"0"0"-104"0"0,0 0 56 0 0,0 0 138 0 0,0 0-34 0 0,0 0-292 0 0,0 0-365 0 0,0 0-295 0 0,0 0-213 0 0,0 0-107 0 0,0 0-64 0 0,0 0-26 0 0,0 0-30 0 0,-30 19-7 0 0,-94 61-39 0 0,70-29-12 0 0,47-39-15 0 0,1-4-24 0 0,-1 1 0 0 0,2 0 0 0 0,-1 1 0 0 0,1-1 0 0 0,1 1 0 0 0,0 0 0 0 0,0 0 0 0 0,1 0 0 0 0,0 1 0 0 0,1-1 0 0 0,0 1 0 0 0,1-1 0 0 0,0 1 0 0 0,1 0 0 0 0,0 10 14 0 0,1-19 25 0 0,-1 0-1 0 0,1 0 0 0 0,0 0 1 0 0,-1 0-1 0 0,1-1 1 0 0,0 1-1 0 0,0 0 0 0 0,1 0 1 0 0,-1-1-1 0 0,0 1 0 0 0,0 0 1 0 0,1-1-1 0 0,-1 1 1 0 0,1-1-1 0 0,0 0 0 0 0,-1 1 1 0 0,1-1-1 0 0,0 0 0 0 0,0 0 1 0 0,0 0-1 0 0,-1 0 0 0 0,1-1 1 0 0,0 1-1 0 0,0 0 1 0 0,0-1-1 0 0,0 1 0 0 0,1-1 1 0 0,-1 0-1 0 0,0 0 0 0 0,0 0 1 0 0,0 0-1 0 0,0 0 0 0 0,1 0-24 0 0,71-17 2102 0 0,-36-3-1581 0 0,-2-3 1 0 0,0-1-1 0 0,-2-1 0 0 0,-1-2 0 0 0,17-18-521 0 0,-25 23 107 0 0,106-96 78 0 0,-130 117-178 0 0,0 0-11 0 0,0 0-1 0 0,0 0 1 0 0,0 0-1 0 0,0 0 0 0 0,0 0 1 0 0,0 1-1 0 0,0-1 1 0 0,1 0-1 0 0,-1 1 1 0 0,0-1-1 0 0,0 0 1 0 0,1 1-1 0 0,-1-1 0 0 0,0 1 1 0 0,1 0-1 0 0,-1-1 1 0 0,0 1-1 0 0,1 0 1 0 0,-1 0-1 0 0,0 0 1 0 0,1 0-1 0 0,-1 0 0 0 0,1 0 1 0 0,-1 1-1 0 0,0-1 1 0 0,1 0-1 0 0,-1 0 1 0 0,0 1-1 0 0,0-1 1 0 0,1 1-1 0 0,-1 0 0 0 0,0-1 1 0 0,0 1-1 0 0,0 0 1 0 0,1 0-1 0 0,-1-1 1 0 0,0 1-1 0 0,0 0 1 0 0,0 0-1 0 0,0 0 0 0 0,-1 0 1 0 0,1 0-1 0 0,0 1 1 0 0,0-1-1 0 0,-1 0 1 0 0,1 0-1 0 0,-1 0 1 0 0,1 1-1 0 0,-1-1 0 0 0,1 0 1 0 0,-1 1 4 0 0,78 229-117 0 0,-57-172 95 0 0,-2 1 0 0 0,-3 0 1 0 0,-2 1-1 0 0,-3 1 1 0 0,-3 0-1 0 0,-2 4 22 0 0,-4-51 19 0 0,-2 0-1 0 0,1 0 1 0 0,-2 0-1 0 0,0 0 1 0 0,-1 0-1 0 0,0 0 0 0 0,-1 0 1 0 0,-1-1-1 0 0,0 1 1 0 0,-1-1-1 0 0,-1 0 1 0 0,0 0-1 0 0,-4 6-18 0 0,-4 0 34 0 0,0 1-1 0 0,-2-2 1 0 0,0 0 0 0 0,-1-1-1 0 0,-1-1 1 0 0,0-1-1 0 0,-2 0 1 0 0,0-1-1 0 0,0-1 1 0 0,-1-1 0 0 0,-1-1-1 0 0,0-1 1 0 0,-1-1-1 0 0,0-1 1 0 0,0-1-1 0 0,-1-1 1 0 0,-24 4-34 0 0,45-9 2 0 0,-1-1 1 0 0,1 0-1 0 0,0 0 1 0 0,0 0-1 0 0,-1 0 0 0 0,1-1 1 0 0,-1 1-1 0 0,1-1 0 0 0,0 0 1 0 0,-1 0-1 0 0,1 0 0 0 0,-1 0 1 0 0,1-1-1 0 0,0 1 1 0 0,-1-1-1 0 0,1 0 0 0 0,0 0 1 0 0,-1 0-1 0 0,1-1 0 0 0,0 1 1 0 0,0-1-1 0 0,0 1 1 0 0,0-1-1 0 0,0 0 0 0 0,1 0 1 0 0,-1-1-1 0 0,1 1 0 0 0,-1 0 1 0 0,1-1-1 0 0,0 1 1 0 0,0-1-1 0 0,0 0 0 0 0,0 0 1 0 0,0 0-1 0 0,1 0 0 0 0,-1-1-2 0 0,2-10-8 0 0,0 0 1 0 0,2 1-1 0 0,0-1 0 0 0,0 0 0 0 0,1 1 0 0 0,1 0 0 0 0,0 0 0 0 0,1 0 0 0 0,0 0 0 0 0,1 1 0 0 0,1 0 0 0 0,0 0 0 0 0,0 0 0 0 0,1 1 0 0 0,1 0 0 0 0,0 1 0 0 0,0 0 1 0 0,1 0-1 0 0,0 1 0 0 0,1 0 8 0 0,73-71-1144 0 0,3 5 1 0 0,74-50 1143 0 0,-138 107-2777 0 0,-11 6-5049 0 0,-9 8-2963 0 0</inkml:trace>
</inkml:ink>
</file>

<file path=ppt/ink/ink1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14.9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6760 604 1432 0 0,'0'0'687'0'0,"0"0"-28"0"0,0 0 220 0 0,0 0 408 0 0,0 0 424 0 0,0 0 202 0 0,0 0-124 0 0,0 0-325 0 0,0 0-324 0 0,0 0-275 0 0,0 0-161 0 0,0 0-80 0 0,0 0-84 0 0,-3 71 2271 0 0,2-18-2253 0 0,-1-26-393 0 0,1 1 1 0 0,2 0 0 0 0,0-1 0 0 0,2 1 0 0 0,1-1 0 0 0,1 1-1 0 0,1-1 1 0 0,2-1 0 0 0,9 23-166 0 0,-17-48 44 0 0,1 1 1 0 0,0 0-1 0 0,-1 0 0 0 0,1 0 1 0 0,0-1-1 0 0,0 1 0 0 0,0 0 1 0 0,0-1-1 0 0,0 1 0 0 0,0-1 1 0 0,1 1-1 0 0,-1-1 0 0 0,0 0 1 0 0,1 1-1 0 0,-1-1 0 0 0,1 0 1 0 0,-1 0-1 0 0,1 0 0 0 0,0 0 1 0 0,-1 0-1 0 0,1 0 0 0 0,0-1 1 0 0,0 1-1 0 0,0-1 0 0 0,0 1 1 0 0,-1-1-1 0 0,1 0 0 0 0,0 1 1 0 0,0-1-1 0 0,0 0 0 0 0,0 0 1 0 0,0 0-1 0 0,0-1 1 0 0,0 1-1 0 0,0 0 0 0 0,-1-1 1 0 0,1 1-1 0 0,0-1 0 0 0,0 0 1 0 0,0 1-1 0 0,-1-1 0 0 0,1 0 1 0 0,0 0-1 0 0,-1 0 0 0 0,1 0 1 0 0,-1-1-1 0 0,1 1 0 0 0,-1 0 1 0 0,2-2-45 0 0,120-184 1224 0 0,-85 122-1098 0 0,-38 64-133 0 0,0 0-1 0 0,1 0 0 0 0,-1 0 0 0 0,1 1 0 0 0,-1-1 0 0 0,1 0 0 0 0,-1 0 1 0 0,1 0-1 0 0,-1 1 0 0 0,1-1 0 0 0,-1 0 0 0 0,1 1 0 0 0,0-1 0 0 0,0 1 0 0 0,-1-1 1 0 0,1 0-1 0 0,0 1 0 0 0,0 0 0 0 0,-1-1 0 0 0,1 1 0 0 0,0-1 0 0 0,0 1 0 0 0,0 0 1 0 0,0 0-1 0 0,0-1 0 0 0,0 1 0 0 0,0 0 0 0 0,-1 0 0 0 0,1 0 0 0 0,0 0 1 0 0,0 0-1 0 0,0 0 0 0 0,0 0 0 0 0,0 1 0 0 0,0-1 0 0 0,0 0 0 0 0,0 0 0 0 0,-1 1 1 0 0,1-1-1 0 0,0 1 0 0 0,0-1 0 0 0,0 0 0 0 0,0 1 0 0 0,-1 0 0 0 0,1-1 1 0 0,0 1-1 0 0,-1-1 0 0 0,1 1 0 0 0,0 0 0 0 0,0 0 8 0 0,63 90-47 0 0,-61-84 69 0 0,1-1 0 0 0,0 0 0 0 0,0 1 0 0 0,0-2 0 0 0,1 1 0 0 0,0 0 0 0 0,0-1 0 0 0,0 0 0 0 0,1 0 0 0 0,-1 0 0 0 0,1-1 0 0 0,0 0 0 0 0,1 0 0 0 0,-1 0 0 0 0,1-1 0 0 0,0 0 0 0 0,-1 0 0 0 0,1-1 0 0 0,1 0 0 0 0,-1 0 0 0 0,0 0 0 0 0,0-1 0 0 0,1-1 0 0 0,-1 1 0 0 0,7-1-22 0 0,-7-5 120 0 0,-1 1 0 0 0,1-2 1 0 0,-1 1-1 0 0,0-1 0 0 0,-1 0 0 0 0,1 0 0 0 0,-1 0 1 0 0,0-1-1 0 0,-1 0 0 0 0,0 0 0 0 0,0 0 1 0 0,0-1-1 0 0,-1 1 0 0 0,0-1 0 0 0,0 0 1 0 0,-1 1-1 0 0,0-1 0 0 0,-1 0 0 0 0,1-5-120 0 0,3-8 72 0 0,-1-1 0 0 0,0-1 0 0 0,-2 1 0 0 0,-1 0-1 0 0,0-1 1 0 0,-2 1 0 0 0,-3-21-72 0 0,-8 0-493 0 0,13 53-5936 0 0,6 5 2279 0 0,-1-2-2392 0 0,-4-5-2819 0 0</inkml:trace>
  <inkml:trace contextRef="#ctx0" brushRef="#br0" timeOffset="431.102">7679 1090 1072 0 0,'0'0'2929'0'0,"0"0"-357"0"0,0 0-106 0 0,0 0-27 0 0,0 0-117 0 0,0 0-363 0 0,0 0-473 0 0,0 0-411 0 0,0 0-276 0 0,0 0-170 0 0,0 0-61 0 0,0 0-10 0 0,-1-6-15 0 0,9-113 2114 0 0,-3 97-2404 0 0,42-133 613 0 0,-46 153-864 0 0,5-12 1 0 0,1 0-1 0 0,0 0 0 0 0,1 1 1 0 0,0 0-1 0 0,2 0 0 0 0,-1 1 1 0 0,1 1-1 0 0,1-1 0 0 0,0 2 0 0 0,0-1 1 0 0,1 2-1 0 0,1-1 0 0 0,10-5-2 0 0,25 4-390 0 0,-44 51 174 0 0,-4-3 156 0 0,0-37 36 0 0,4 2-3848 0 0,1 0-8817 0 0,-3-2 4715 0 0</inkml:trace>
  <inkml:trace contextRef="#ctx0" brushRef="#br0" timeOffset="698.007">8193 799 12699 0 0,'0'0'1168'0'0,"0"0"-303"0"0,0 0 41 0 0,0 0 240 0 0,0 0 95 0 0,0 0-182 0 0,0 0-332 0 0,0 0-252 0 0,0 0-146 0 0,0 0-86 0 0,2 34-63 0 0,6 104-43 0 0,-7 3-27 0 0,-6-128-1942 0 0,0-12-3553 0 0,0-7-4301 0 0,3 2 5304 0 0</inkml:trace>
  <inkml:trace contextRef="#ctx0" brushRef="#br0" timeOffset="946.504">8053 350 9082 0 0,'0'0'792'0'0,"0"0"-496"0"0,0 0-472 0 0,0 0-360 0 0,0 0-56 0 0,0 0-8 0 0,0 0-16 0 0,0 0-41 0 0,0 0-855 0 0,0 0-1344 0 0,0 0 231 0 0</inkml:trace>
  <inkml:trace contextRef="#ctx0" brushRef="#br0" timeOffset="1200.008">8660 177 11602 0 0,'0'0'2096'0'0,"0"0"-585"0"0,0 0-409 0 0,0 0-133 0 0,0 0-113 0 0,0 0-125 0 0,0 0-149 0 0,0 0-125 0 0,0 0 1 0 0,0 0 30 0 0,0 0-35 0 0,0 0-67 0 0,6 28-67 0 0,16 89-94 0 0,-2 92 176 0 0,-12-119-341 0 0,-4 1 0 0 0,-5 0 1 0 0,-3 8-61 0 0,-13 15 58 0 0,-2 51-2885 0 0,21-165-3329 0 0,9-10 2293 0 0,9-46-5902 0 0,-19 54 9660 0 0,1-10-54 0 0</inkml:trace>
  <inkml:trace contextRef="#ctx0" brushRef="#br0" timeOffset="1414.02">8964 96 8874 0 0,'0'0'961'0'0,"0"0"-324"0"0,0 0-53 0 0,0 0 309 0 0,0 0 258 0 0,0 0 95 0 0,0 0-97 0 0,0 0-210 0 0,1 36-129 0 0,4 112-94 0 0,3 268 2216 0 0,-12-218-3554 0 0,-17-139-1815 0 0,8-44-1731 0 0,-4-4-4425 0 0,12-10 3521 0 0</inkml:trace>
  <inkml:trace contextRef="#ctx0" brushRef="#br0" timeOffset="1660.088">8303 670 10618 0 0,'0'0'1783'0'0,"0"0"-678"0"0,0 0-383 0 0,0 0 113 0 0,0 0 237 0 0,0 0 150 0 0,0 0-38 0 0,0 0-185 0 0,0 0-155 0 0,0 0-122 0 0,38 5-95 0 0,119 11-31 0 0,-27-22 400 0 0,107-42 59 0 0,19-3-1647 0 0,-83 32-4516 0 0,-152 17 2784 0 0,13 1-6420 0 0,-18 1 1132 0 0</inkml:trace>
  <inkml:trace contextRef="#ctx0" brushRef="#br0" timeOffset="2715.029">9266 910 0 0 0,'0'0'588'0'0,"0"0"532"0"0,0 0 433 0 0,0 0 216 0 0,0 0-84 0 0,0 0-148 0 0,0 0-155 0 0,0 0-84 0 0,0 0 31 0 0,0 0 57 0 0,0 0 21 0 0,20 11-35 0 0,65 33-109 0 0,-83-43-1171 0 0,0 1-1 0 0,0-1 0 0 0,0 0 1 0 0,1 0-1 0 0,-1 0 1 0 0,0 0-1 0 0,0 0 1 0 0,0 0-1 0 0,1-1 1 0 0,-1 1-1 0 0,0-1 1 0 0,1 1-1 0 0,-1-1 1 0 0,1 0-1 0 0,-1 0 1 0 0,0 0-1 0 0,1 0 0 0 0,-1-1 1 0 0,0 1-1 0 0,1-1 1 0 0,-1 1-1 0 0,0-1 1 0 0,1 0-1 0 0,-1 0 1 0 0,0 0-1 0 0,1 0-91 0 0,7-4 373 0 0,5-1-143 0 0,0-2-1 0 0,-1 1 0 0 0,0-2 0 0 0,0 1 0 0 0,-1-2 0 0 0,0 0 0 0 0,0-1 0 0 0,-1 0 1 0 0,-1-1-1 0 0,0 0 0 0 0,7-10-229 0 0,-10 11 18 0 0,0-1 1 0 0,-1 0 0 0 0,-1-1-1 0 0,0 1 1 0 0,0-1-1 0 0,-1-1 1 0 0,-1 1-1 0 0,0 0 1 0 0,-1-1 0 0 0,-1 0-1 0 0,0 0 1 0 0,-1 0-1 0 0,0 0-18 0 0,-1 11-48 0 0,0 1-1 0 0,0-1 0 0 0,-1 0 0 0 0,1 1 1 0 0,-1-1-1 0 0,1 1 0 0 0,-1 0 1 0 0,0-1-1 0 0,0 1 0 0 0,0-1 0 0 0,0 1 1 0 0,0 0-1 0 0,-1 0 0 0 0,1 0 1 0 0,-1 0-1 0 0,1 0 0 0 0,-1 0 0 0 0,0 0 1 0 0,0 0-1 0 0,0 1 0 0 0,0-1 0 0 0,0 1 1 0 0,0-1-1 0 0,0 1 0 0 0,-1 0 1 0 0,1 0-1 0 0,0 0 0 0 0,-1 0 0 0 0,1 0 1 0 0,-1 0-1 0 0,1 1 0 0 0,-1-1 1 0 0,1 1-1 0 0,-1 0 0 0 0,1 0 0 0 0,-1 0 1 0 0,-2 0 48 0 0,-3 0-147 0 0,0 0 1 0 0,-1 1 0 0 0,1 0-1 0 0,0 0 1 0 0,-1 1-1 0 0,1 0 1 0 0,0 0 0 0 0,0 1-1 0 0,1 0 1 0 0,-1 0 0 0 0,-2 2 146 0 0,-4 4-15 0 0,0 0 0 0 0,1 0 1 0 0,0 1-1 0 0,1 1 1 0 0,0 0-1 0 0,1 1 1 0 0,0 0-1 0 0,1 1 0 0 0,0 0 1 0 0,1 1-1 0 0,0-1 1 0 0,1 2-1 0 0,1-1 1 0 0,0 1-1 0 0,1 0 1 0 0,1 1-1 0 0,0-1 0 0 0,1 1 1 0 0,1 0-1 0 0,0 0 1 0 0,1 1-1 0 0,1-1 1 0 0,0 0-1 0 0,2 1 0 0 0,-1-1 15 0 0,2-10 53 0 0,-1 0 0 0 0,1-1-1 0 0,0 1 1 0 0,0-1 0 0 0,1 0-1 0 0,-1 0 1 0 0,1 0-1 0 0,0 0 1 0 0,1 0 0 0 0,-1 0-1 0 0,1-1 1 0 0,0 1-1 0 0,0-1 1 0 0,0 0 0 0 0,1-1-1 0 0,-1 1 1 0 0,1-1 0 0 0,0 0-1 0 0,0 0 1 0 0,0 0-1 0 0,1-1 1 0 0,2 2-53 0 0,6 2 188 0 0,-1-1 0 0 0,1-1 0 0 0,0 0 0 0 0,0 0-1 0 0,1-2 1 0 0,-1 0 0 0 0,1 0 0 0 0,6-1-188 0 0,-9-1 153 0 0,0 1 0 0 0,1-2 0 0 0,-1 0 0 0 0,0 0 0 0 0,0-1 0 0 0,0-1 0 0 0,0 0-1 0 0,0-1 1 0 0,3-1-153 0 0,12-10 137 0 0,0-1-1 0 0,-1-2 0 0 0,-1 0 0 0 0,-1-2 0 0 0,-1 0 0 0 0,0-2 1 0 0,-2 0-1 0 0,0-1 0 0 0,-2-2 0 0 0,5-8-136 0 0,115-121-35 0 0,-86 128-319 0 0,-43 48 25 0 0,-9-6 328 0 0,0 0-1 0 0,-1-1 0 0 0,0 1 0 0 0,-1 0 0 0 0,-1 0 0 0 0,-1-1 0 0 0,0 1 0 0 0,-1 1 2 0 0,-11 86 70 0 0,15-102-73 0 0,0 0 1 0 0,1 0-1 0 0,-1 0 0 0 0,0 0 0 0 0,0 0 0 0 0,1 0 0 0 0,-1 0 1 0 0,1 0-1 0 0,-1 0 0 0 0,1 0 0 0 0,-1 0 0 0 0,1 0 0 0 0,-1 0 1 0 0,1 0-1 0 0,0-1 0 0 0,-1 1 0 0 0,1 0 0 0 0,0 0 0 0 0,0-1 1 0 0,0 1-1 0 0,0-1 0 0 0,0 1 0 0 0,-1-1 0 0 0,1 1 1 0 0,0-1-1 0 0,0 1 0 0 0,0-1 0 0 0,0 0 0 0 0,0 0 0 0 0,0 1 1 0 0,1-1-1 0 0,-1 0 0 0 0,0 0 0 0 0,0 0 0 0 0,0 0 0 0 0,0 0 1 0 0,0 0-1 0 0,0-1 0 0 0,0 1 0 0 0,0 0 0 0 0,0 0 0 0 0,0-1 1 0 0,0 1-1 0 0,0-1 3 0 0,49-19 142 0 0,146-127-100 0 0,-93 79-46 0 0,-102 67 0 0 0,0 0-1 0 0,0 0 0 0 0,0 0 1 0 0,0 0-1 0 0,0 0 1 0 0,1 1-1 0 0,-1-1 1 0 0,0 0-1 0 0,1 1 0 0 0,-1-1 1 0 0,0 1-1 0 0,1-1 1 0 0,-1 1-1 0 0,0 0 1 0 0,1-1-1 0 0,-1 1 0 0 0,1 0 1 0 0,-1 0-1 0 0,1 0 1 0 0,-1 0-1 0 0,0 0 1 0 0,1 1-1 0 0,-1-1 0 0 0,1 0 1 0 0,-1 1-1 0 0,0-1 1 0 0,1 1-1 0 0,-1-1 0 0 0,0 1 1 0 0,1 0-1 0 0,-1-1 1 0 0,0 1-1 0 0,0 0 1 0 0,0 0-1 0 0,0 0 0 0 0,0 0 1 0 0,0 0-1 0 0,0 0 1 0 0,0 0-1 0 0,0 0 1 0 0,0 0-1 0 0,0 0 0 0 0,-1 1 1 0 0,1-1-1 0 0,-1 0 1 0 0,1 1-1 0 0,-1-1 1 0 0,1 0-1 0 0,-1 1 0 0 0,0-1 1 0 0,1 1-1 0 0,-1-1 1 0 0,0 0-1 0 0,0 1 0 0 0,0-1 1 0 0,0 1-1 0 0,0-1 1 0 0,-1 1 4 0 0,3 234 756 0 0,-9-203-180 0 0,3-17-3391 0 0,2 0-9676 0 0,2-15 4817 0 0</inkml:trace>
  <inkml:trace contextRef="#ctx0" brushRef="#br0" timeOffset="-9929.156">1 11 1944 0 0,'0'0'1142'0'0,"0"0"-361"0"0,0 0-20 0 0,0 0 307 0 0,0 0 390 0 0,0 0 247 0 0,0 0-60 0 0,0 0-293 0 0,0 0-411 0 0,0 0-354 0 0,0 0-223 0 0,0-11 170 0 0,19 90 1818 0 0,8 145-558 0 0,-10 1 0 0 0,-9 13-1794 0 0,0-13 268 0 0,-4-49-24 0 0,7-180 379 0 0,35-114 105 0 0,-17 55-718 0 0,3 2-1 0 0,2 1 1 0 0,3 2 0 0 0,2 1 0 0 0,40-43-10 0 0,-75 95-21 0 0,1-1 0 0 0,-1 1-1 0 0,2-1 1 0 0,-1 1 0 0 0,0 0 0 0 0,1 1-1 0 0,0 0 1 0 0,0 0 0 0 0,1 0-1 0 0,-1 1 1 0 0,1-1 0 0 0,-1 1 0 0 0,1 1-1 0 0,0 0 1 0 0,0 0 0 0 0,0 0 0 0 0,2 0 21 0 0,-5 4-1 0 0,0 0 1 0 0,0 1-1 0 0,0-1 1 0 0,0 1-1 0 0,0 0 1 0 0,-1 0-1 0 0,1 0 1 0 0,-1 0-1 0 0,1 1 1 0 0,-1-1-1 0 0,-1 1 1 0 0,1 0-1 0 0,0 0 1 0 0,-1 0-1 0 0,0 0 1 0 0,0 0-1 0 0,0 0 1 0 0,0 1-1 0 0,-1-1 1 0 0,0 1-1 0 0,1-1 1 0 0,-1 5 0 0 0,47 284 695 0 0,-26-168-698 0 0,-21-124-85 0 0,-1 0-1 0 0,0-1 0 0 0,0 1 1 0 0,0 0-1 0 0,0 0 0 0 0,1-1 1 0 0,-1 1-1 0 0,0 0 1 0 0,1 0-1 0 0,-1-1 0 0 0,0 1 1 0 0,1-1-1 0 0,-1 1 1 0 0,1 0-1 0 0,-1-1 0 0 0,1 1 1 0 0,-1-1-1 0 0,1 1 0 0 0,-1-1 1 0 0,1 1-1 0 0,0-1 1 0 0,-1 1-1 0 0,1-1 0 0 0,0 0 1 0 0,0 1-1 0 0,-1-1 1 0 0,1 0-1 0 0,0 0 0 0 0,-1 1 1 0 0,1-1-1 0 0,0 0 1 0 0,0 0-1 0 0,0 0 0 0 0,-1 0 1 0 0,1 0-1 0 0,0 0 0 0 0,0 0 1 0 0,-1 0-1 0 0,1-1 1 0 0,0 1-1 0 0,0 0 0 0 0,-1 0 1 0 0,1 0-1 0 0,0-1 1 0 0,-1 1-1 0 0,1-1 0 0 0,0 1 1 0 0,-1 0-1 0 0,1-1 1 0 0,0 1-1 0 0,-1-1 0 0 0,1 1 1 0 0,-1-1-1 0 0,1 0 0 0 0,0 0 89 0 0,30-33-10014 0 0,-29 32 8749 0 0,6-7-5036 0 0</inkml:trace>
  <inkml:trace contextRef="#ctx0" brushRef="#br0" timeOffset="-9172.958">1166 707 3217 0 0,'0'0'2447'0'0,"0"0"-692"0"0,0 0-200 0 0,0 0 113 0 0,0 0 83 0 0,0 0-74 0 0,0 0-272 0 0,0 0-274 0 0,0 0-200 0 0,0 0-188 0 0,0 0-124 0 0,0 0-67 0 0,0 0-52 0 0,-33 27-39 0 0,-105 81-54 0 0,71-43 137 0 0,61-57-485 0 0,-3 3-36 0 0,1 0-1 0 0,0 1 1 0 0,0-1 0 0 0,1 2-1 0 0,1-1 1 0 0,0 1 0 0 0,1 0-1 0 0,0 0 1 0 0,1 0 0 0 0,0 1-1 0 0,1-1 1 0 0,1 1 0 0 0,0 0-1 0 0,1 2-22 0 0,1-15 2 0 0,0 0-1 0 0,0 1 0 0 0,0-1 1 0 0,1 0-1 0 0,-1 0 1 0 0,0 0-1 0 0,1 0 0 0 0,-1 0 1 0 0,1 1-1 0 0,-1-1 0 0 0,1 0 1 0 0,0 0-1 0 0,-1 0 1 0 0,1 0-1 0 0,0-1 0 0 0,0 1 1 0 0,0 0-1 0 0,0 0 1 0 0,-1 0-1 0 0,1-1 0 0 0,0 1 1 0 0,0 0-1 0 0,1-1 0 0 0,-1 1 1 0 0,0-1-1 0 0,0 1 1 0 0,0-1-1 0 0,0 1 0 0 0,0-1 1 0 0,0 0-1 0 0,1 0 0 0 0,-1 1 1 0 0,0-1-1 0 0,0 0 1 0 0,1 0-1 0 0,-1 0 0 0 0,0-1 1 0 0,0 1-1 0 0,0 0 0 0 0,0 0 1 0 0,1-1-1 0 0,-1 1 1 0 0,0 0-1 0 0,0-1-1 0 0,56-19 613 0 0,-19-7-404 0 0,-1-2-1 0 0,-1-1 1 0 0,-1-1 0 0 0,29-36-209 0 0,23-21 85 0 0,-42 55-296 0 0,-43 55-103 0 0,-1 27 304 0 0,-3-42 7 0 0,1 1 0 0 0,0-1 0 0 0,0 1 0 0 0,1-1-1 0 0,0 1 1 0 0,0-1 0 0 0,1 1 0 0 0,-1-1-1 0 0,2 1 1 0 0,-1-1 0 0 0,1 0 0 0 0,0 0 0 0 0,1 1-1 0 0,0-1 1 0 0,0-1 0 0 0,0 1 0 0 0,1 0 0 0 0,0-1-1 0 0,0 0 1 0 0,1 0 0 0 0,0 0 0 0 0,0-1 0 0 0,0 1-1 0 0,1-1 1 0 0,4 3 3 0 0,-7-7 18 0 0,0 0 0 0 0,0 0 0 0 0,1-1 0 0 0,-1 1 0 0 0,0-1 0 0 0,1 0 0 0 0,-1 0 0 0 0,0 0 0 0 0,1-1 0 0 0,-1 1 0 0 0,0-1 0 0 0,0 1 0 0 0,1-1 0 0 0,-1 0 0 0 0,0 0 0 0 0,0-1 0 0 0,0 1 0 0 0,0-1 0 0 0,0 1 0 0 0,0-1 0 0 0,-1 0 0 0 0,1 0 0 0 0,0 0 0 0 0,-1-1 0 0 0,0 1 0 0 0,2-2-18 0 0,55-76 365 0 0,-54 72-356 0 0,81-184 239 0 0,-76 177-453 0 0,-6 25-425 0 0,-5 43 447 0 0,-1-35 174 0 0,1 0 1 0 0,0 0 0 0 0,2 0 0 0 0,0 0 0 0 0,1-1 0 0 0,1 1 0 0 0,0 0 0 0 0,1-1 0 0 0,2 0 0 0 0,-1 0 0 0 0,2 1 8 0 0,-5-14 18 0 0,0-1 1 0 0,1 1 0 0 0,-1 0-1 0 0,1-1 1 0 0,-1 0-1 0 0,1 0 1 0 0,0 1-1 0 0,1-2 1 0 0,-1 1 0 0 0,0 0-1 0 0,1-1 1 0 0,-1 1-1 0 0,1-1 1 0 0,0 0-1 0 0,0 0 1 0 0,0-1 0 0 0,0 1-1 0 0,0-1 1 0 0,0 0-1 0 0,0 0 1 0 0,1 0-1 0 0,-1 0 1 0 0,0-1 0 0 0,0 0-1 0 0,1 0 1 0 0,-1 0-1 0 0,2-1-18 0 0,57-58 1331 0 0,15-95-105 0 0,-71 136-1146 0 0,44-136-399 0 0,-42 149-1929 0 0,4 13-12788 0 0,-12-4 6800 0 0</inkml:trace>
  <inkml:trace contextRef="#ctx0" brushRef="#br0" timeOffset="-8756.005">2075 976 4953 0 0,'0'0'1420'0'0,"0"0"-638"0"0,0 0-137 0 0,0 0 360 0 0,0 0 343 0 0,0 0 163 0 0,0 0-71 0 0,0 0-144 0 0,0 0-111 0 0,0 0-57 0 0,0 0 4 0 0,0 0-25 0 0,0 0-33 0 0,33-1-72 0 0,103-7-127 0 0,-132 9-820 0 0,-1-1 0 0 0,1 0 0 0 0,-1 0 0 0 0,0 0 0 0 0,1-1 1 0 0,-1 1-1 0 0,0-1 0 0 0,0 0 0 0 0,1 0 0 0 0,-1 0 0 0 0,0 0 0 0 0,0-1 0 0 0,0 1 0 0 0,0-1 0 0 0,0 0 0 0 0,0 0 0 0 0,-1 0 0 0 0,1 0 0 0 0,-1 0 0 0 0,2-1-55 0 0,4-6 205 0 0,-1 4-113 0 0,0 0 1 0 0,0-1-1 0 0,0 0 1 0 0,-1 0-1 0 0,0-1 1 0 0,0 0-1 0 0,0 0 1 0 0,-1 0-1 0 0,0-1 1 0 0,-1 1-1 0 0,1-1 1 0 0,-2-1-1 0 0,1 1 1 0 0,-1 0-1 0 0,0-1 1 0 0,-1 0-1 0 0,0 1 1 0 0,0-1-1 0 0,-1 0 1 0 0,0 0-1 0 0,-1 0 1 0 0,0 0-1 0 0,0 0 1 0 0,-1 0-1 0 0,0-4-92 0 0,-1 10-37 0 0,0-1-1 0 0,0 1 0 0 0,0-1 0 0 0,-1 1 0 0 0,1 0 0 0 0,-1-1 1 0 0,0 2-1 0 0,0-1 0 0 0,0 0 0 0 0,0 0 0 0 0,0 1 0 0 0,-1 0 1 0 0,1 0-1 0 0,-1 0 0 0 0,1 0 0 0 0,-1 0 0 0 0,0 1 0 0 0,0-1 1 0 0,0 1-1 0 0,0 0 0 0 0,0 0 0 0 0,0 1 0 0 0,0-1 0 0 0,0 1 1 0 0,0 0-1 0 0,0 0 0 0 0,0 0 0 0 0,0 0 0 0 0,0 1 0 0 0,0 0 1 0 0,0 0-1 0 0,0 0 0 0 0,0 0 0 0 0,0 1 0 0 0,0-1 0 0 0,1 1 1 0 0,-1 0-1 0 0,0 0 0 0 0,1 0 0 0 0,0 1 0 0 0,0-1 0 0 0,-1 1 1 0 0,1 0-1 0 0,1 0 0 0 0,-1 0 0 0 0,-1 1 38 0 0,-6 6-55 0 0,0 1 1 0 0,1 0-1 0 0,0 0 0 0 0,0 1 0 0 0,1 0 1 0 0,1 1-1 0 0,0 0 0 0 0,1 0 0 0 0,0 0 1 0 0,1 1-1 0 0,0 0 0 0 0,1 0 0 0 0,1 0 1 0 0,0 0-1 0 0,1 1 0 0 0,1-1 0 0 0,0 1 1 0 0,1-1-1 0 0,1 6 55 0 0,-1-14-54 0 0,1-1 0 0 0,0 1 0 0 0,1-1 0 0 0,0 1 1 0 0,-1-1-1 0 0,2 0 0 0 0,-1 0 0 0 0,1 0 0 0 0,-1 0 0 0 0,1 0 0 0 0,1-1 1 0 0,-1 1-1 0 0,1-1 0 0 0,-1 0 0 0 0,1 0 0 0 0,1 0 0 0 0,-1 0 0 0 0,0-1 0 0 0,1 1 1 0 0,0-1-1 0 0,-1-1 0 0 0,1 1 0 0 0,1 0 0 0 0,2 0 54 0 0,7 2-256 0 0,0 0-1 0 0,0-1 1 0 0,0 0-1 0 0,1-1 1 0 0,0-1-1 0 0,-1-1 1 0 0,1 0-1 0 0,2-1 257 0 0,9 1-910 0 0,23-2-2120 0 0,-16-3-2939 0 0,-11-3-3518 0 0</inkml:trace>
  <inkml:trace contextRef="#ctx0" brushRef="#br0" timeOffset="-2853.94">3255 969 0 0 0,'0'0'1092'0'0,"0"0"530"0"0,0 0 241 0 0,0 0-71 0 0,0 0-223 0 0,0 0-282 0 0,0 0-283 0 0,0 0-221 0 0,25-10-138 0 0,75-29-63 0 0,-96 38-515 0 0,-1 0 0 0 0,0 0-1 0 0,0 0 1 0 0,0 0 0 0 0,0-1 0 0 0,0 1 0 0 0,0-1 0 0 0,0 0 0 0 0,0 0 0 0 0,-1 0 0 0 0,1 0 0 0 0,-1-1 0 0 0,0 1 0 0 0,1-1 0 0 0,-1 1 0 0 0,0-1 0 0 0,0 0 0 0 0,-1 0 0 0 0,1 1 0 0 0,0-3-67 0 0,3-6 262 0 0,73-165 1944 0 0,-66 140-1434 0 0,1 50-796 0 0,33 96 333 0 0,-6 3-1 0 0,-4 1 0 0 0,-6 1 0 0 0,-4 2 1 0 0,-6 1-1 0 0,-4 8-308 0 0,-3 128 404 0 0,-32-171-87 0 0,19-80-275 0 0,-1-1 1 0 0,0 1-1 0 0,0-1 1 0 0,0 0-1 0 0,0 1 0 0 0,0-1 1 0 0,0 0-1 0 0,-1 0 1 0 0,1 0-1 0 0,-1 0 0 0 0,0 0 1 0 0,1 0-1 0 0,-1 0 0 0 0,0-1 1 0 0,0 1-1 0 0,0-1 1 0 0,0 1-1 0 0,0-1 0 0 0,0 0 1 0 0,-1 0-1 0 0,1 0 1 0 0,0 0-1 0 0,-1 0 0 0 0,1 0 1 0 0,-1-1-1 0 0,1 1 1 0 0,0-1-1 0 0,-1 1 0 0 0,1-1 1 0 0,-1 0-1 0 0,-1 0-42 0 0,1-3 39 0 0,-1 0-1 0 0,1 1 1 0 0,0-1-1 0 0,1 0 1 0 0,-1-1 0 0 0,1 1-1 0 0,-1 0 1 0 0,1-1-1 0 0,0 1 1 0 0,0-1 0 0 0,0 0-1 0 0,1 0 1 0 0,-1 0-1 0 0,1 0 1 0 0,0 0 0 0 0,0-3-39 0 0,-6-27 30 0 0,2 0 0 0 0,1-1 0 0 0,2 1 0 0 0,2-1 0 0 0,0 0 0 0 0,4-11-30 0 0,-3 26 20 0 0,33-166-147 0 0,-26 150-69 0 0,-5 21-1548 0 0,0-2-4495 0 0,0 10-2548 0 0,-2 3 4383 0 0</inkml:trace>
  <inkml:trace contextRef="#ctx0" brushRef="#br0" timeOffset="-2518.985">3452 291 7842 0 0,'0'0'1903'0'0,"0"0"-58"0"0,0 0-95 0 0,0 0-48 0 0,0 0-62 0 0,0 0-269 0 0,0 0-384 0 0,0 0-327 0 0,0 0-270 0 0,0 0-162 0 0,0 0-59 0 0,0 0-30 0 0,0 0-19 0 0,-4 12-20 0 0,-12 39-36 0 0,16 18-436 0 0,18-60-2211 0 0,-3-10-2105 0 0,-8 1 48 0 0,-1 0-3987 0 0</inkml:trace>
  <inkml:trace contextRef="#ctx0" brushRef="#br0" timeOffset="-1249.821">4047 700 1152 0 0,'0'0'1119'0'0,"0"0"16"0"0,0 0 121 0 0,0 0 211 0 0,0 0 188 0 0,0 0-66 0 0,0 0-349 0 0,0 0-371 0 0,0 0-316 0 0,0 0-185 0 0,0 0-23 0 0,0 0 48 0 0,0 0 72 0 0,-6 12 89 0 0,-18 41 44 0 0,17 36 1584 0 0,7-79-2102 0 0,1 0-1 0 0,0 0 1 0 0,1 0 0 0 0,-1-1 0 0 0,2 1 0 0 0,0-1 0 0 0,0 0 0 0 0,0 1 0 0 0,1-1 0 0 0,1-1-1 0 0,-1 1 1 0 0,1-1 0 0 0,1 1 0 0 0,0-1 0 0 0,0-1 0 0 0,0 1 0 0 0,1-1 0 0 0,0-1 0 0 0,1 1 0 0 0,-1-1-1 0 0,1 0 1 0 0,0-1 0 0 0,1 0 0 0 0,-1 0 0 0 0,1-1 0 0 0,0 0 0 0 0,0 0 0 0 0,1-1 0 0 0,-1 0 0 0 0,1-1-1 0 0,-1 0 1 0 0,1 0 0 0 0,6-1-80 0 0,-8-1 79 0 0,1 0-1 0 0,0-1 1 0 0,-1 0-1 0 0,1-1 1 0 0,-1 0-1 0 0,1 0 1 0 0,-1-1-1 0 0,0 1 1 0 0,0-2-1 0 0,0 1 1 0 0,0-2 0 0 0,-1 1-1 0 0,0-1 1 0 0,0 0-1 0 0,0 0 1 0 0,0 0-1 0 0,0-2-78 0 0,17-17 114 0 0,0 0 1 0 0,-2-2-1 0 0,-1-1 0 0 0,17-28-114 0 0,-22 32 23 0 0,-16 24-45 0 0,0-1 0 0 0,0 0 0 0 0,0 1-1 0 0,0-1 1 0 0,0 1 0 0 0,1-1 0 0 0,-1 1 0 0 0,0-1-1 0 0,0 1 1 0 0,0-1 0 0 0,0 0 0 0 0,1 1-1 0 0,-1-1 1 0 0,0 1 0 0 0,0-1 0 0 0,1 0 0 0 0,-1 1-1 0 0,0-1 1 0 0,1 0 0 0 0,-1 1 0 0 0,0-1 0 0 0,1 0-1 0 0,-1 1 1 0 0,0-1 0 0 0,1 0 0 0 0,-1 0 0 0 0,1 1-1 0 0,-1-1 1 0 0,1 0 0 0 0,-1 0 0 0 0,0 0-1 0 0,1 0 1 0 0,-1 0 0 0 0,1 0 0 0 0,-1 0 0 0 0,1 0-1 0 0,-1 0 1 0 0,1 0 0 0 0,-1 0 0 0 0,1 0 0 0 0,-1 0-1 0 0,1 0 1 0 0,-1 0 0 0 0,0 0 0 0 0,1 0-1 0 0,-1 0 1 0 0,1-1 22 0 0,-1 14 149 0 0,0-2-151 0 0,0 0-1 0 0,0 1 0 0 0,1-1 1 0 0,1 0-1 0 0,0 1 0 0 0,0-1 1 0 0,1 0-1 0 0,0 0 0 0 0,1-1 1 0 0,1 1-1 0 0,-1-1 0 0 0,2 0 1 0 0,-1 0-1 0 0,1 0 0 0 0,1-1 1 0 0,0 0-1 0 0,0 0 0 0 0,1-1 1 0 0,0 0-1 0 0,0 0 0 0 0,1-1 1 0 0,0 0-1 0 0,0-1 0 0 0,1 1 1 0 0,0-2-1 0 0,0 1 0 0 0,2-1 3 0 0,-3-4 40 0 0,-1-2 0 0 0,1 1 0 0 0,-1-1 0 0 0,1 0 0 0 0,-1-1 0 0 0,1 0-1 0 0,-1 0 1 0 0,0-1 0 0 0,0 0 0 0 0,0 0 0 0 0,0-1 0 0 0,-1 0 0 0 0,1-1 0 0 0,-1 1 0 0 0,0-1-1 0 0,-1-1 1 0 0,1 1 0 0 0,-1-1 0 0 0,0 0 0 0 0,0-1 0 0 0,-1 1 0 0 0,0-1 0 0 0,2-4-40 0 0,17-14 73 0 0,8-6-24 0 0,-10 6-5 0 0,2 1-1 0 0,0 2 1 0 0,2 0 0 0 0,0 2-1 0 0,2 1 1 0 0,24-13-44 0 0,-45 29 10 0 0,-2-1-5 0 0,1 1 0 0 0,0 0 0 0 0,0 0 0 0 0,0 0 0 0 0,0 1-1 0 0,0 0 1 0 0,1 0 0 0 0,-1 0 0 0 0,1 1 0 0 0,0 0 0 0 0,-1 0 0 0 0,1 1-1 0 0,0 0 1 0 0,-1 0 0 0 0,1 1 0 0 0,4 0-5 0 0,-8 2 14 0 0,0-1 1 0 0,-1 1-1 0 0,1 0 0 0 0,0 0 1 0 0,-1 0-1 0 0,1 0 0 0 0,-1 1 1 0 0,0-1-1 0 0,0 1 0 0 0,-1-1 1 0 0,1 1-1 0 0,-1 0 0 0 0,1 0 1 0 0,-1-1-1 0 0,0 1 0 0 0,-1 0 0 0 0,1 0 1 0 0,-1 0-1 0 0,1 0 0 0 0,-1 0 1 0 0,-1 0-1 0 0,1 0 0 0 0,-1 2-14 0 0,1-1 31 0 0,1 11 48 0 0,-1 0 1 0 0,-1 0-1 0 0,0 0 1 0 0,-1 0-1 0 0,-1 0 1 0 0,0 0 0 0 0,-1-1-1 0 0,-4 8-79 0 0,6-16-53 0 0,0 0-1 0 0,0 0 1 0 0,-1 0-1 0 0,0-1 1 0 0,-1 1 0 0 0,0-1-1 0 0,0 0 1 0 0,0 0-1 0 0,0 0 1 0 0,-1-1-1 0 0,0 1 1 0 0,0-1-1 0 0,-1 0 1 0 0,0 0-1 0 0,1-1 1 0 0,-2 0 0 0 0,1 0-1 0 0,0 0 1 0 0,-1-1-1 0 0,1 0 1 0 0,-1 0-1 0 0,0-1 1 0 0,0 0-1 0 0,0 0 1 0 0,0 0 0 0 0,-2-1 53 0 0,18-12-1869 0 0,81 7 1598 0 0,-19 6 316 0 0,-51 0 214 0 0,0 0 1 0 0,0-2-1 0 0,0-1 0 0 0,0 0 0 0 0,0-2 1 0 0,0 0-1 0 0,-1-1 0 0 0,1-1 0 0 0,14-6-259 0 0,12-10 382 0 0,-1-3 0 0 0,-1-2 0 0 0,-1-1 0 0 0,-1-2 0 0 0,-2-3 0 0 0,-1 0 0 0 0,-2-3-1 0 0,-1-1 1 0 0,-1-2 0 0 0,-3-1 0 0 0,5-9-382 0 0,-23 28-9 0 0,0-1-1 0 0,-1 0 0 0 0,-2-1 1 0 0,0 0-1 0 0,-1-1 1 0 0,-1 0-1 0 0,-1-1 0 0 0,-2 0 1 0 0,0 0-1 0 0,-1 0 1 0 0,-2-1-1 0 0,0 0 0 0 0,-2 1 1 0 0,0-1-1 0 0,-4-24 10 0 0,3 46-16 0 0,0-1 0 0 0,0 0 0 0 0,0 0 1 0 0,-1 1-1 0 0,1-1 0 0 0,-1 1 0 0 0,0-1 0 0 0,0 1 0 0 0,-1-1 0 0 0,1 1 0 0 0,-1-1 0 0 0,1 1 0 0 0,-1 0 0 0 0,0 0 0 0 0,0 0 1 0 0,-1 0-1 0 0,1 0 0 0 0,0 0 0 0 0,-1 1 0 0 0,0-1 0 0 0,0 1 0 0 0,0 0 0 0 0,0 0 0 0 0,0 0 0 0 0,0 0 0 0 0,0 0 0 0 0,-1 1 1 0 0,1-1-1 0 0,-1 1 0 0 0,1 0 0 0 0,-1 0 0 0 0,1 0 0 0 0,-1 1 0 0 0,0-1 0 0 0,1 1 0 0 0,-1 0 0 0 0,0 0 0 0 0,1 0 1 0 0,-1 0-1 0 0,0 1 0 0 0,1 0 0 0 0,-1-1 0 0 0,1 1 0 0 0,-1 1 16 0 0,-6 7-30 0 0,1 1 1 0 0,-1 1-1 0 0,2 0 0 0 0,0 0 1 0 0,0 1-1 0 0,1 0 0 0 0,0 0 1 0 0,1 0-1 0 0,1 1 1 0 0,0 0-1 0 0,1 0 0 0 0,0 1 1 0 0,0 0 29 0 0,-4 20-15 0 0,1 0 0 0 0,1 0 0 0 0,2 1 0 0 0,1 0 0 0 0,2 0 0 0 0,2 0 1 0 0,2 11 14 0 0,1-20-20 0 0,2 1 0 0 0,0-1 0 0 0,2-1 0 0 0,1 1 0 0 0,1-1 1 0 0,1-1-1 0 0,1 0 0 0 0,11 15 20 0 0,48 58-758 0 0,-100-98-5334 0 0,-46-28-7474 0 0,60 22 9614 0 0</inkml:trace>
  <inkml:trace contextRef="#ctx0" brushRef="#br0" timeOffset="-1003.439">5516 604 10218 0 0,'0'0'2406'0'0,"0"0"-867"0"0,0 0-392 0 0,0 0 121 0 0,0 0 187 0 0,0 0-17 0 0,0 0-234 0 0,0 0-280 0 0,0 0-222 0 0,37-7-149 0 0,121-23-103 0 0,177-3 726 0 0,-216 29-1157 0 0,-30 2-4353 0 0,-31-2-7145 0 0,-44 3 2793 0 0</inkml:trace>
  <inkml:trace contextRef="#ctx0" brushRef="#br0" timeOffset="26276.05">238 2117 0 0 0,'0'0'352'0'0,"0"0"612"0"0,0 0 199 0 0,0 0 184 0 0,0 0 318 0 0,0 0 298 0 0,0 0 74 0 0,0 0-175 0 0,0 0-368 0 0,0 0-430 0 0,0 0-361 0 0,0-2-271 0 0,33 97 2746 0 0,55 265-1328 0 0,-80-335-1818 0 0,12 48 20 0 0,4-2 0 0 0,3-1 0 0 0,7 8-52 0 0,-34-78 21 0 0,0-1 0 0 0,1 1 0 0 0,-1 0 0 0 0,0-1 0 0 0,0 1 0 0 0,1 0 0 0 0,-1-1 0 0 0,0 1 0 0 0,1 0 0 0 0,-1 0 0 0 0,0 0 0 0 0,1-1 0 0 0,-1 1 0 0 0,0 0 0 0 0,1 0 0 0 0,-1 0 0 0 0,0 0 0 0 0,1 0 0 0 0,-1-1 0 0 0,1 1 0 0 0,-1 0 0 0 0,0 0 0 0 0,1 0 0 0 0,-1 0 0 0 0,0 0 0 0 0,1 0 0 0 0,-1 0 0 0 0,1 1 0 0 0,-1-1 0 0 0,0 0 0 0 0,1 0 0 0 0,-1 0 0 0 0,0 0 0 0 0,1 0 0 0 0,-1 1 0 0 0,0-1 0 0 0,1 0 0 0 0,-1 0 0 0 0,0 0 0 0 0,1 1 0 0 0,-1-1 0 0 0,0 0 0 0 0,1 1 0 0 0,-1-1 0 0 0,0 0 0 0 0,0 0 0 0 0,0 1 0 0 0,1-1 0 0 0,-1 1 0 0 0,0-1 0 0 0,0 0 0 0 0,0 1 0 0 0,0-1 0 0 0,0 0 0 0 0,1 1 0 0 0,-1-1 0 0 0,0 1 0 0 0,0-1 0 0 0,0 0-21 0 0,3-37 1421 0 0,-3 32-1602 0 0,6-118 211 0 0,6 0 1 0 0,5 0-1 0 0,5 1 0 0 0,19-52-30 0 0,5 27-3352 0 0,-38 148-8445 0 0,-7 4 9258 0 0,1 3-2635 0 0</inkml:trace>
  <inkml:trace contextRef="#ctx0" brushRef="#br0" timeOffset="26857.503">973 2776 0 0 0,'0'0'715'0'0,"0"0"529"0"0,0 0 164 0 0,0 0 37 0 0,0 0 22 0 0,0 0 28 0 0,0 0 6 0 0,2-20-56 0 0,7-64-44 0 0,-9 83-1282 0 0,1 0 1 0 0,-1 0-1 0 0,0 0 0 0 0,0 0 0 0 0,1 0 0 0 0,-1 0 0 0 0,0 0 0 0 0,0 0 1 0 0,0 0-1 0 0,0 0 0 0 0,0 0 0 0 0,-1 0 0 0 0,1 0 0 0 0,0 0 0 0 0,0 0 1 0 0,-1 0-1 0 0,1 1 0 0 0,0-1 0 0 0,-1 0 0 0 0,1 0 0 0 0,-1 0 0 0 0,1 0 0 0 0,-1 0 1 0 0,0 1-1 0 0,1-1 0 0 0,-1 0 0 0 0,0 0 0 0 0,1 1 0 0 0,-1-1 0 0 0,0 1 1 0 0,0-1-1 0 0,0 0 0 0 0,0 1 0 0 0,0 0 0 0 0,1-1 0 0 0,-1 1 0 0 0,0-1 1 0 0,0 1-1 0 0,0 0 0 0 0,0 0 0 0 0,0 0 0 0 0,0 0 0 0 0,0-1 0 0 0,0 1 1 0 0,0 0-1 0 0,0 1 0 0 0,0-1 0 0 0,0 0 0 0 0,0 0 0 0 0,0 0 0 0 0,0 1 1 0 0,0-1-1 0 0,0 0 0 0 0,-1 1-119 0 0,-3 0 188 0 0,-63 51 1355 0 0,61-43-1501 0 0,0 0 1 0 0,1 0-1 0 0,0 1 1 0 0,0 0 0 0 0,1 0-1 0 0,0 0 1 0 0,1 1-1 0 0,0 0 1 0 0,1-1 0 0 0,0 1-1 0 0,1 1 1 0 0,0-1-1 0 0,0 0 1 0 0,2 0-1 0 0,-1 3-42 0 0,1-11 10 0 0,1 0 0 0 0,-1 0 0 0 0,1 1 0 0 0,-1-1-1 0 0,1 0 1 0 0,0 0 0 0 0,1 0 0 0 0,-1 0-1 0 0,0 0 1 0 0,1 0 0 0 0,-1 0 0 0 0,1-1-1 0 0,0 1 1 0 0,0 0 0 0 0,0-1 0 0 0,0 1-1 0 0,1-1 1 0 0,-1 0 0 0 0,1 0 0 0 0,-1 0-1 0 0,1 0 1 0 0,0 0 0 0 0,0-1 0 0 0,0 1-1 0 0,0-1 1 0 0,0 0 0 0 0,0 0 0 0 0,0 0-1 0 0,0 0 1 0 0,0 0 0 0 0,2-1-10 0 0,104 5 290 0 0,20-46-1552 0 0,-90 19-2440 0 0,-2-2-4353 0 0,-28 16 293 0 0</inkml:trace>
  <inkml:trace contextRef="#ctx0" brushRef="#br0" timeOffset="27158.343">1501 2625 4081 0 0,'0'0'1670'0'0,"0"0"-259"0"0,0 0 18 0 0,0 0 264 0 0,0 0 210 0 0,0 0-51 0 0,0 0-308 0 0,0 0-341 0 0,0 0-248 0 0,0 0-151 0 0,0 0-108 0 0,0 0-74 0 0,-14 19-81 0 0,-92 124 598 0 0,-118 158-511 0 0,152-189-3025 0 0,71-101-828 0 0,19-14-11620 0 0,-11-1 13745 0 0,2 0 496 0 0</inkml:trace>
  <inkml:trace contextRef="#ctx0" brushRef="#br0" timeOffset="27408.197">1676 2780 5193 0 0,'0'0'1482'0'0,"0"0"-222"0"0,0 0 128 0 0,0 0 353 0 0,0 0 178 0 0,0 0-86 0 0,0 0-336 0 0,0 0-337 0 0,0 0-233 0 0,-12 33-202 0 0,-37 105-143 0 0,19-4 721 0 0,21 29-1943 0 0,0-146-1890 0 0,4-14-1858 0 0,-1-1-5099 0 0,4-2 5522 0 0</inkml:trace>
  <inkml:trace contextRef="#ctx0" brushRef="#br0" timeOffset="27907.127">1575 2743 3209 0 0,'0'0'1209'0'0,"0"0"-189"0"0,0 0-2 0 0,0 0 250 0 0,0 0 179 0 0,0 0-80 0 0,0 0-293 0 0,0 0-314 0 0,0 0-227 0 0,0 0-115 0 0,0 0-59 0 0,0 0-43 0 0,19-5 6 0 0,63-14 28 0 0,1 14 885 0 0,-75 5-1105 0 0,0 0 1 0 0,0 1 0 0 0,1 1 0 0 0,-1-1-1 0 0,-1 1 1 0 0,1 0 0 0 0,0 1 0 0 0,0 0-1 0 0,-1 0 1 0 0,0 1 0 0 0,3 1-131 0 0,-8-4 29 0 0,0 0 1 0 0,0 1-1 0 0,0-1 1 0 0,0 1-1 0 0,-1-1 1 0 0,1 1-1 0 0,0 0 1 0 0,-1 0 0 0 0,1 0-1 0 0,-1 0 1 0 0,1 0-1 0 0,-1 0 1 0 0,0 0-1 0 0,0 0 1 0 0,0 1-1 0 0,0-1 1 0 0,0 0-1 0 0,-1 1 1 0 0,1-1-1 0 0,-1 0 1 0 0,0 1 0 0 0,1-1-1 0 0,-1 1 1 0 0,0-1-1 0 0,0 1 1 0 0,-1-1-1 0 0,1 0 1 0 0,0 1-1 0 0,-1-1 1 0 0,0 1-1 0 0,1-1 1 0 0,-1 0-1 0 0,0 1 1 0 0,0-1 0 0 0,0 0-1 0 0,0 0 1 0 0,-1 0-1 0 0,1 0 1 0 0,-1 1-30 0 0,-103 128 597 0 0,104-130-607 0 0,-1 1 0 0 0,1 0 0 0 0,0 0-1 0 0,-1 0 1 0 0,1 0 0 0 0,0 0 0 0 0,0 0 0 0 0,0 0 0 0 0,1 0-1 0 0,-1 0 1 0 0,0 1 0 0 0,1-1 0 0 0,0 0 0 0 0,-1 0-1 0 0,1 1 1 0 0,0-1 0 0 0,0 0 0 0 0,0 0 0 0 0,1 1 0 0 0,-1-1-1 0 0,0 0 1 0 0,1 0 0 0 0,0 1 0 0 0,-1-1 0 0 0,1 0 0 0 0,0 0-1 0 0,0 0 1 0 0,0 0 0 0 0,0 0 0 0 0,1 0 0 0 0,-1 0 0 0 0,0 0-1 0 0,1-1 1 0 0,-1 1 0 0 0,2 0 10 0 0,48 25-52 0 0,-44-25 79 0 0,0 0 1 0 0,0 1-1 0 0,-1 0 0 0 0,1 0 1 0 0,0 0-1 0 0,-1 0 0 0 0,0 1 0 0 0,0 0 1 0 0,0 1-1 0 0,0-1 0 0 0,-1 1 1 0 0,0 0-1 0 0,0 1 0 0 0,0-1 0 0 0,0 1 1 0 0,-1 0-1 0 0,0 0 0 0 0,0 0 1 0 0,-1 1-1 0 0,0-1 0 0 0,0 1 0 0 0,0 0 1 0 0,-1 0-1 0 0,0 0 0 0 0,0 0 1 0 0,-1 0-1 0 0,0 0 0 0 0,0 1-27 0 0,-3-3 99 0 0,0 0-1 0 0,-1 1 1 0 0,0-1-1 0 0,1 0 1 0 0,-2-1-1 0 0,1 1 0 0 0,0 0 1 0 0,-1-1-1 0 0,0 0 1 0 0,0 0-1 0 0,0 0 1 0 0,-1 0-1 0 0,1-1 1 0 0,-1 1-1 0 0,0-1 1 0 0,0-1-1 0 0,0 1 1 0 0,0-1-1 0 0,-2 1-98 0 0,-115 12 81 0 0,99-15-248 0 0,-47-18-2412 0 0,30-5-7153 0 0,32 16 810 0 0</inkml:trace>
  <inkml:trace contextRef="#ctx0" brushRef="#br0" timeOffset="29407.906">2469 2368 0 0 0,'0'0'429'0'0,"0"0"677"0"0,0 0 400 0 0,0 0 327 0 0,0 0 284 0 0,0 0 13 0 0,0 0-178 0 0,0 0-256 0 0,0 0-314 0 0,0 0-262 0 0,0 0-177 0 0,0 0-131 0 0,0 0-102 0 0,1-7-89 0 0,3-21-113 0 0,-3 27-445 0 0,0 0 0 0 0,0 0 0 0 0,0 0 1 0 0,0 0-1 0 0,1 0 0 0 0,-1 0 0 0 0,0 0 0 0 0,1 1 0 0 0,-1-1 0 0 0,1 0 0 0 0,-1 1 0 0 0,1-1 0 0 0,-1 1 0 0 0,1-1 0 0 0,-1 1 0 0 0,1 0 0 0 0,0 0 0 0 0,-1 0 0 0 0,1 0 0 0 0,-1 0 0 0 0,1 0 0 0 0,-1 0 0 0 0,1 0 0 0 0,0 1 0 0 0,-1-1 0 0 0,2 1-63 0 0,4 0 227 0 0,332-2 2324 0 0,-172-24-2727 0 0,-163 25-973 0 0,21-3 2168 0 0,-18 2-5662 0 0,1 1-6603 0 0,-11 0 4159 0 0</inkml:trace>
  <inkml:trace contextRef="#ctx0" brushRef="#br0" timeOffset="29678.664">2537 2603 8666 0 0,'0'0'4125'0'0,"0"0"-2577"0"0,0 0-1112 0 0,0 0-9 0 0,0 0 353 0 0,0 0 318 0 0,0 0 79 0 0,0 0-134 0 0,0 0-232 0 0,0 0-240 0 0,0 0-142 0 0,33 4-122 0 0,104 11-98 0 0,47-17 81 0 0,-135-4-504 0 0,34 0-1558 0 0,-18 2-7051 0 0,-47 3-2261 0 0</inkml:trace>
  <inkml:trace contextRef="#ctx0" brushRef="#br0" timeOffset="30575.065">3935 2147 4529 0 0,'0'0'675'0'0,"0"0"-227"0"0,0 0-29 0 0,0 0 381 0 0,0 0 464 0 0,0 0 264 0 0,0 0 1 0 0,0 0-185 0 0,0 0-249 0 0,0 0-246 0 0,0 0-170 0 0,4 34-120 0 0,13 110-80 0 0,-9 47 794 0 0,-1 109-338 0 0,-7-300-882 0 0,0 0 0 0 0,0 0 0 0 0,-1 0 1 0 0,1 0-1 0 0,0 0 0 0 0,-1 0 0 0 0,1-1 0 0 0,0 1 0 0 0,-1 0 0 0 0,1 0 0 0 0,0 0 0 0 0,-1 0 0 0 0,1 0 0 0 0,0 1 0 0 0,-1-1 0 0 0,1 0 0 0 0,0 0 0 0 0,-1 0 1 0 0,1 0-1 0 0,0 0 0 0 0,-1 0 0 0 0,1 0 0 0 0,0 1 0 0 0,0-1 0 0 0,-1 0 0 0 0,1 0 0 0 0,0 0 0 0 0,0 1 0 0 0,-1-1 0 0 0,1 0 0 0 0,0 0 0 0 0,0 1 0 0 0,0-1 1 0 0,-1 0-1 0 0,1 0 0 0 0,0 1 0 0 0,0-1 0 0 0,0 0 0 0 0,0 1 0 0 0,0-1 0 0 0,0 0 0 0 0,-1 1 0 0 0,1-1 0 0 0,0 0-53 0 0,-12-31 987 0 0,6-6-887 0 0,2 0-1 0 0,2 0 1 0 0,1 0-1 0 0,2 0 1 0 0,2 1 0 0 0,1-1-1 0 0,1 0 1 0 0,3 1-1 0 0,1 0 1 0 0,1 1-1 0 0,2 0 1 0 0,2 1-1 0 0,1 0 1 0 0,16-26-100 0 0,-22 42 9 0 0,1 0 1 0 0,1 1-1 0 0,0 0 1 0 0,1 1-1 0 0,1 0 1 0 0,1 1-1 0 0,0 1 0 0 0,1 0 1 0 0,0 0-1 0 0,1 2 1 0 0,1 0-1 0 0,0 1 1 0 0,0 1-1 0 0,9-4-9 0 0,-23 13-10 0 0,-1 0 0 0 0,1 0-1 0 0,-1 0 1 0 0,1 0 0 0 0,-1 0 0 0 0,1 0 0 0 0,0 1-1 0 0,0 0 1 0 0,-1-1 0 0 0,1 1 0 0 0,0 0 0 0 0,0 0-1 0 0,-1 0 1 0 0,1 1 0 0 0,0-1 0 0 0,0 1 0 0 0,-1 0-1 0 0,1-1 1 0 0,-1 1 0 0 0,1 0 0 0 0,-1 0 0 0 0,1 1-1 0 0,-1-1 1 0 0,1 0 0 0 0,-1 1 0 0 0,0 0-1 0 0,0-1 1 0 0,0 1 0 0 0,0 0 0 0 0,0 0 0 0 0,0 0-1 0 0,0 1 1 0 0,-1-1 0 0 0,1 0 0 0 0,-1 0 0 0 0,0 1-1 0 0,1-1 1 0 0,-1 1 0 0 0,0 0 0 0 0,-1-1 0 0 0,1 1-1 0 0,0-1 1 0 0,-1 2 10 0 0,13 100-958 0 0,-8-31-2862 0 0,6-41-2928 0 0,-6-20 976 0 0,-3-4 256 0 0</inkml:trace>
  <inkml:trace contextRef="#ctx0" brushRef="#br0" timeOffset="35605.092">4596 2655 0 0 0,'0'0'655'0'0,"0"0"345"0"0,0 0 78 0 0,0 0-10 0 0,0 0 29 0 0,0 0 5 0 0,0 0-39 0 0,1-9-44 0 0,5-41 701 0 0,-27 38 1592 0 0,-27 24-2762 0 0,31-3-494 0 0,-1 1-1 0 0,2 0 0 0 0,-1 2 1 0 0,1 0-1 0 0,1 0 1 0 0,0 2-1 0 0,1 0 0 0 0,1 0 1 0 0,0 1-1 0 0,1 1 1 0 0,0 0-1 0 0,1 1 0 0 0,-4 11-55 0 0,12-26 41 0 0,2 1-1 0 0,-1-1 0 0 0,0 1 1 0 0,0-1-1 0 0,1 1 0 0 0,0 0 1 0 0,-1 0-1 0 0,1 0 0 0 0,0 0 1 0 0,0 0-1 0 0,1 0 1 0 0,-1 0-1 0 0,1 0 0 0 0,-1 0 1 0 0,1 0-1 0 0,0 0 0 0 0,0 1 1 0 0,1-1-1 0 0,-1 0 0 0 0,0 0 1 0 0,1 0-1 0 0,0 0 0 0 0,0 0 1 0 0,0 0-1 0 0,0 0 0 0 0,0 0 1 0 0,1-1-1 0 0,-1 1 0 0 0,1 0 1 0 0,0-1-1 0 0,0 1 0 0 0,0-1 1 0 0,0 1-1 0 0,0-1 0 0 0,0 0 1 0 0,1 1-41 0 0,11 1 270 0 0,0-1-1 0 0,1 1 1 0 0,-1-2 0 0 0,1 0 0 0 0,-1-1 0 0 0,1-1 0 0 0,0 0 0 0 0,-1-1-1 0 0,1 0 1 0 0,0-1 0 0 0,-1-1 0 0 0,11-3-270 0 0,41-12-1723 0 0,-3-2-3907 0 0,-55 17 4476 0 0,2-1-3403 0 0,-3 1-1454 0 0</inkml:trace>
  <inkml:trace contextRef="#ctx0" brushRef="#br0" timeOffset="35920.109">5175 2530 0 0 0,'0'0'1415'0'0,"0"0"-52"0"0,0 0 81 0 0,0 0 182 0 0,0 0 225 0 0,0 0 45 0 0,0 0-195 0 0,0 0-294 0 0,0 0-302 0 0,0 0-251 0 0,-23 32-185 0 0,-74 103-142 0 0,13 4 568 0 0,-21 17-1117 0 0,20-63-2969 0 0,80-88 2028 0 0,-16 16-2087 0 0,14-6-6404 0 0,7-15 8981 0 0</inkml:trace>
  <inkml:trace contextRef="#ctx0" brushRef="#br0" timeOffset="36206.128">5295 2795 3465 0 0,'0'0'1396'0'0,"0"0"-160"0"0,0 0 87 0 0,0 0 330 0 0,0 0 238 0 0,0 0-70 0 0,0 0-316 0 0,0 0-402 0 0,0 0-314 0 0,0 0-227 0 0,0 0-158 0 0,0 0-76 0 0,-11 34-78 0 0,-32 108-44 0 0,27-64 59 0 0,-10 98-398 0 0,15-132-1640 0 0,10-38-877 0 0,0-4-7500 0 0,1-2 6659 0 0</inkml:trace>
  <inkml:trace contextRef="#ctx0" brushRef="#br0" timeOffset="36748.015">5212 2773 1176 0 0,'0'0'1779'0'0,"0"0"-206"0"0,0 0-120 0 0,0 0 104 0 0,0 0 70 0 0,0 0-120 0 0,0 0-294 0 0,0 0-373 0 0,0 0-273 0 0,0 0-143 0 0,0 0-53 0 0,0 0-19 0 0,0 0 13 0 0,17-5 5 0 0,54-15-14 0 0,43 12 1507 0 0,-102 7-1675 0 0,-10 1-153 0 0,1-1-1 0 0,-1 1 1 0 0,1 0-1 0 0,-1-1 1 0 0,1 1-1 0 0,0 1 0 0 0,-1-1 1 0 0,1 0-1 0 0,-1 0 1 0 0,1 1-1 0 0,-1 0 1 0 0,1-1-1 0 0,-1 1 1 0 0,0 0-1 0 0,1 0 0 0 0,-1 0 1 0 0,0 0-1 0 0,0 1 1 0 0,0-1-1 0 0,0 1 1 0 0,0-1-1 0 0,0 1 1 0 0,0 0-1 0 0,0 0-34 0 0,-1 1 43 0 0,-1 0 0 0 0,0 0 0 0 0,0 1 0 0 0,0-1 0 0 0,0 0 0 0 0,-1 0 0 0 0,1 1 0 0 0,-1-1 0 0 0,0 0 0 0 0,0 0-1 0 0,0 0 1 0 0,0 0 0 0 0,0 0 0 0 0,-1 0 0 0 0,1 0 0 0 0,-1-1 0 0 0,0 1 0 0 0,0 0 0 0 0,0-1 0 0 0,0 1 0 0 0,0-1 0 0 0,-1 0 0 0 0,-1 2-43 0 0,0 0 24 0 0,-51 73 168 0 0,56-72-206 0 0,0 1 1 0 0,0-1-1 0 0,1 0 0 0 0,0 0 0 0 0,0 0 1 0 0,1 0-1 0 0,-1 0 0 0 0,1 0 0 0 0,0-1 1 0 0,0 1-1 0 0,1-1 0 0 0,-1 0 0 0 0,1 0 1 0 0,0 0-1 0 0,0 0 0 0 0,0-1 0 0 0,1 1 1 0 0,-1-1-1 0 0,2 0 14 0 0,26 26 40 0 0,-27-24 2 0 0,0 1 1 0 0,1-1-1 0 0,-2 1 1 0 0,1 0-1 0 0,-1 1 1 0 0,0-1-1 0 0,0 1 1 0 0,-1 0-1 0 0,1-1 1 0 0,-2 2-1 0 0,1-1 1 0 0,-1 0-1 0 0,0 0 0 0 0,0 1 1 0 0,-1-1-1 0 0,0 1 1 0 0,-1-1-1 0 0,1 1 1 0 0,-1 0-1 0 0,-1 4-42 0 0,-2-7 61 0 0,0-1 0 0 0,0 0 0 0 0,0 1 0 0 0,0-1 0 0 0,-1 0 0 0 0,0-1-1 0 0,1 1 1 0 0,-1 0 0 0 0,-1-1 0 0 0,1 0 0 0 0,0 0 0 0 0,-1-1 0 0 0,0 1 0 0 0,1-1 0 0 0,-1 0-1 0 0,0 0 1 0 0,0 0 0 0 0,0-1 0 0 0,0 0 0 0 0,-3 1-61 0 0,-114 1-723 0 0,35-28-3079 0 0,60 11-821 0 0,4-2-4078 0 0,13 9 5092 0 0</inkml:trace>
  <inkml:trace contextRef="#ctx0" brushRef="#br0" timeOffset="41775.542">5722 2773 0 0 0,'0'0'196'0'0,"0"0"536"0"0,7 10 179 0 0,20 29 79 0 0,-26-37-795 0 0,0-1 0 0 0,1 1 0 0 0,-1-1 0 0 0,1 1 0 0 0,-1-1 0 0 0,1 0 0 0 0,-1 0 0 0 0,1 0 0 0 0,-1 0 0 0 0,1 0 1 0 0,0 0-1 0 0,0 0 0 0 0,0-1 0 0 0,-1 1 0 0 0,1-1 0 0 0,0 1 0 0 0,0-1 0 0 0,0 0 0 0 0,0 0 0 0 0,0 0 0 0 0,0 0 0 0 0,0 0 1 0 0,0 0-1 0 0,0 0 0 0 0,0-1-195 0 0,6 1 1155 0 0,76-28 5268 0 0,22-68-3600 0 0,-88 77-2394 0 0,110-141 1208 0 0,-107 126-1474 0 0,0-1 1 0 0,-2 0-1 0 0,-2-2 1 0 0,-2 0-1 0 0,-1-1 1 0 0,6-25-164 0 0,-16-43 8 0 0,-5 105-43 0 0,1 0 0 0 0,-1-1 0 0 0,0 1 0 0 0,0 0 0 0 0,1 0 1 0 0,-1 0-1 0 0,0 0 0 0 0,0 0 0 0 0,0 0 0 0 0,-1 0 0 0 0,1 0 0 0 0,0 0 0 0 0,0 1 0 0 0,0-1 1 0 0,0 0-1 0 0,-1 1 0 0 0,1-1 0 0 0,0 1 0 0 0,-1-1 0 0 0,1 1 0 0 0,0 0 0 0 0,-1 0 0 0 0,1-1 1 0 0,-1 1-1 0 0,1 0 0 0 0,0 0 0 0 0,-1 0 0 0 0,1 1 0 0 0,-1-1 0 0 0,1 0 0 0 0,0 0 1 0 0,-1 1-1 0 0,1-1 0 0 0,0 1 0 0 0,-1-1 0 0 0,1 1 0 0 0,0-1 0 0 0,0 1 0 0 0,-1 0 0 0 0,1 0 1 0 0,0 0-1 0 0,0 0 0 0 0,0-1 0 0 0,0 2 35 0 0,-13 16-34 0 0,1 0 0 0 0,1 1 0 0 0,1 1 0 0 0,1 0 0 0 0,1 0 0 0 0,0 1 0 0 0,2 0 0 0 0,0 1 1 0 0,1-1-1 0 0,2 1 0 0 0,0 0 0 0 0,1 1 0 0 0,1-1 0 0 0,2 0 0 0 0,0 1 0 0 0,3 19 34 0 0,-2-26 8 0 0,1 0 1 0 0,1 1-1 0 0,1-1 0 0 0,1 0 1 0 0,0-1-1 0 0,1 1 0 0 0,0-1 0 0 0,1 0 1 0 0,4 5-9 0 0,-5-13 66 0 0,0 0 1 0 0,1-1 0 0 0,-1 1-1 0 0,2-1 1 0 0,-1-1 0 0 0,0 1-1 0 0,1-1 1 0 0,0-1 0 0 0,1 1-1 0 0,-1-1 1 0 0,1-1-1 0 0,-1 1 1 0 0,1-2 0 0 0,0 1-1 0 0,0-1 1 0 0,0 0 0 0 0,1-1-1 0 0,-1 0 1 0 0,0-1 0 0 0,0 0-1 0 0,1 0 1 0 0,-1-1-1 0 0,0 0 1 0 0,0-1 0 0 0,0 1-1 0 0,0-2 1 0 0,0 0 0 0 0,0 0-1 0 0,0 0 1 0 0,-1-1 0 0 0,0 0-1 0 0,0-1 1 0 0,4-2-67 0 0,21-8 94 0 0,-1-2-1 0 0,-1-1 1 0 0,0-1-1 0 0,-2-2 1 0 0,0 0 0 0 0,-1-3-1 0 0,-2 0 1 0 0,0-1 0 0 0,-2-2-1 0 0,0 0 1 0 0,-2-2 0 0 0,-2 0-1 0 0,0-1 1 0 0,5-15-94 0 0,-15-35-308 0 0,-11 77 253 0 0,0 1 1 0 0,0 0 0 0 0,0 0-1 0 0,0 0 1 0 0,-1 0-1 0 0,1 0 1 0 0,-1 0 0 0 0,1 1-1 0 0,-1-1 1 0 0,0 0-1 0 0,0 1 1 0 0,0-1 0 0 0,0 1-1 0 0,0 0 1 0 0,0 0-1 0 0,0-1 1 0 0,0 2-1 0 0,0-1 1 0 0,-1 0 0 0 0,1 0-1 0 0,0 1 1 0 0,-1-1-1 0 0,1 1 1 0 0,0-1 0 0 0,-1 1-1 0 0,1 0 1 0 0,-1 0-1 0 0,1 0 1 0 0,0 0 0 0 0,-1 1-1 0 0,1-1 1 0 0,0 1-1 0 0,-1-1 1 0 0,1 1 0 0 0,0 0-1 0 0,0 0 1 0 0,-1 0-1 0 0,1 0 1 0 0,0 0 0 0 0,0 1-1 0 0,0-1 1 0 0,0 0-1 0 0,1 1 1 0 0,-2 0 54 0 0,-5 7-22 0 0,0-1 0 0 0,1 1 1 0 0,0 1-1 0 0,0 0 0 0 0,1 0 0 0 0,0 0 0 0 0,1 0 1 0 0,0 1-1 0 0,0 0 0 0 0,1 0 0 0 0,1 0 0 0 0,0 1 0 0 0,1-1 1 0 0,0 1-1 0 0,0-1 0 0 0,1 1 0 0 0,1 0 0 0 0,0 0 1 0 0,1-1-1 0 0,1 11 22 0 0,-1-13 22 0 0,1-1 0 0 0,0 0 1 0 0,1 1-1 0 0,0-1 0 0 0,0 0 0 0 0,0-1 1 0 0,1 1-1 0 0,0 0 0 0 0,1-1 1 0 0,-1 0-1 0 0,2 0 0 0 0,-1-1 0 0 0,1 1 1 0 0,0-1-1 0 0,0 0 0 0 0,0 0 0 0 0,1-1 1 0 0,0 0-1 0 0,0 0 0 0 0,1-1 0 0 0,-1 0 1 0 0,1 0-1 0 0,7 2-22 0 0,3 1 155 0 0,0-1-1 0 0,1 0 1 0 0,0-2-1 0 0,0 0 1 0 0,0-1-1 0 0,0-1 1 0 0,0 0-1 0 0,0-2 1 0 0,1 0 0 0 0,3-2-155 0 0,1-2 156 0 0,1-2 0 0 0,-1-1 1 0 0,0-1-1 0 0,-1-1 1 0 0,0-1-1 0 0,0-1 1 0 0,-1-1-1 0 0,-1 0 0 0 0,0-2 1 0 0,-1-1-1 0 0,0 0 1 0 0,-1-2-1 0 0,-1 0 0 0 0,3-5-156 0 0,-7 7 37 0 0,-1 0-1 0 0,0-2 0 0 0,-1 1 1 0 0,-1-2-1 0 0,0 1 0 0 0,-1-2 1 0 0,-2 1-1 0 0,8-20-36 0 0,-9-62-471 0 0,-7 97 438 0 0,-1 1-1 0 0,1-1 1 0 0,-1 1 0 0 0,1 0-1 0 0,-1-1 1 0 0,0 1-1 0 0,0 0 1 0 0,0-1-1 0 0,-1 1 1 0 0,1 0-1 0 0,0 0 1 0 0,-1 0 0 0 0,1 0-1 0 0,-1 0 1 0 0,0 1-1 0 0,0-1 1 0 0,0 0-1 0 0,0 1 1 0 0,0-1-1 0 0,0 1 1 0 0,0 0 0 0 0,0 0-1 0 0,0-1 1 0 0,-1 1-1 0 0,1 1 1 0 0,0-1-1 0 0,-1 0 1 0 0,1 1-1 0 0,-1-1 1 0 0,1 1 0 0 0,-1 0-1 0 0,1-1 1 0 0,-1 1-1 0 0,1 1 1 0 0,-1-1-1 0 0,1 0 1 0 0,0 0-1 0 0,-3 1 34 0 0,-4 3-51 0 0,1 0-1 0 0,-1 0 0 0 0,1 0 1 0 0,0 1-1 0 0,0 0 0 0 0,1 1 0 0 0,-1-1 1 0 0,1 1-1 0 0,0 1 0 0 0,1 0 0 0 0,0 0 1 0 0,0 0-1 0 0,0 0 0 0 0,-3 7 52 0 0,0-2-6 0 0,1 0 0 0 0,0 0 1 0 0,0 1-1 0 0,1 0 0 0 0,1 0 0 0 0,0 1 0 0 0,1 0 0 0 0,0 0 0 0 0,1 0 0 0 0,1 1 0 0 0,1-1 0 0 0,0 1 1 0 0,0 0-1 0 0,1 0 0 0 0,1-1 0 0 0,1 1 0 0 0,0 0 0 0 0,1 0 0 0 0,0-1 0 0 0,2 1 0 0 0,-1-1 0 0 0,2 0 0 0 0,0 0 1 0 0,0 0-1 0 0,1 0 0 0 0,1-1 0 0 0,1 0 0 0 0,1 2 6 0 0,6 1 33 0 0,1-1-1 0 0,1-1 1 0 0,0 0 0 0 0,0-1-1 0 0,2-1 1 0 0,-1-1 0 0 0,2 0 0 0 0,-1-1-1 0 0,1-1 1 0 0,1-1 0 0 0,0-1-1 0 0,0-1 1 0 0,0-1 0 0 0,1-1 0 0 0,-1 0-1 0 0,1-2 1 0 0,0-1 0 0 0,0 0-1 0 0,2-2-32 0 0,-5 2-685 0 0,45-5 277 0 0,-44-3-3514 0 0,-1-4-4228 0 0,-11 7-744 0 0</inkml:trace>
</inkml:ink>
</file>

<file path=ppt/ink/ink1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5:17.97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351 2177 0 0 0,'0'0'739'0'0,"1"3"128"0"0,0-2-704 0 0,4 8 1031 0 0,5-7 4512 0 0,-10-2-4917 0 0,0 0 9 0 0,0 0 18 0 0,0 0-15 0 0,0 0-55 0 0,0 0-94 0 0,0-29 3963 0 0,-11-52-828 0 0,11-145-387 0 0,-7 98-2980 0 0,1-38 207 0 0,2-70-187 0 0,8 79-113 0 0,0-283 272 0 0,-2 162-440 0 0,5 138-133 0 0,-3 52 1 0 0,1 6-24 0 0,1-35 71 0 0,-4 99-103 0 0,-2 17 66 0 0,0 1-41 0 0,-2-4-54 0 0,2 4 35 0 0,0 0-9 0 0,0 0 9 0 0,-27 51-274 0 0,13-30 293 0 0,0-1 1 0 0,-1-1-1 0 0,-1 0 0 0 0,-1-1 1 0 0,0-1-1 0 0,-2 0 0 0 0,-2 0 5 0 0,-126 112 84 0 0,82-63-118 0 0,65-65 31 0 0,0 0 0 0 0,0 0 0 0 0,0-1 0 0 0,0 1 0 0 0,1 0 1 0 0,-1-1-1 0 0,0 1 0 0 0,0 0 0 0 0,1-1 0 0 0,-1 1 1 0 0,0 0-1 0 0,1-1 0 0 0,-1 1 0 0 0,0-1 0 0 0,1 1 1 0 0,-1 0-1 0 0,1-1 0 0 0,-1 1 0 0 0,1-1 0 0 0,-1 1 0 0 0,1-1 1 0 0,0 0-1 0 0,-1 1 0 0 0,1-1 0 0 0,-1 0 0 0 0,1 1 1 0 0,0-1-1 0 0,-1 0 0 0 0,1 1 0 0 0,0-1 0 0 0,-1 0 1 0 0,1 0-1 0 0,0 0 0 0 0,0 0 0 0 0,-1 0 0 0 0,1 0 1 0 0,0 0-1 0 0,-1 0 0 0 0,1 0 0 0 0,0 0 0 0 0,0 0 0 0 0,-1-1 1 0 0,1 1-1 0 0,0 0 0 0 0,-1 0 0 0 0,1-1 2 0 0,5 2-1 0 0,214 32 196 0 0,172 47-149 0 0,-311-69 19 0 0,-91-18 1119 0 0,-67-50-998 0 0,-73-70-10 0 0,21-35-182 0 0,100 121-135 0 0,22 37-2435 0 0,6 11-10502 0 0,1 0 9586 0 0,0-2-6355 0 0</inkml:trace>
  <inkml:trace contextRef="#ctx0" brushRef="#br0" timeOffset="26611.995">569 1835 0 0 0,'0'0'40'0'0,"0"0"0"0"0,0 0 0 0 0,1 0 0 0 0,-1 0 0 0 0,0 0 0 0 0,0 0 0 0 0,0 0 0 0 0,1 0 0 0 0,-1 0 0 0 0,0 0 0 0 0,0 0 0 0 0,0 0 0 0 0,1 0 0 0 0,-1 0 1 0 0,0 0-1 0 0,0 0 0 0 0,0-1 0 0 0,1 1 0 0 0,-1 0 0 0 0,0 0 0 0 0,0 0 0 0 0,0 0 0 0 0,0 0 0 0 0,1-1 0 0 0,-1 1 0 0 0,0 0 0 0 0,0 0 0 0 0,0 0 0 0 0,0 0 0 0 0,0-1 0 0 0,0 1 0 0 0,0 0 0 0 0,1 0 0 0 0,-1 0 0 0 0,0-1 0 0 0,0 1 0 0 0,0 0 0 0 0,0 0 0 0 0,0 0 0 0 0,0-1 0 0 0,0 1 0 0 0,0 0 1 0 0,0 0-1 0 0,0-1-40 0 0,9 4 402 0 0,207 74 5186 0 0,213 55-4267 0 0,-315-86-1380 0 0,-111-37 99 0 0,-3-9 61 0 0,0 0 66 0 0,0 0 84 0 0,0 0 62 0 0,-19 0 918 0 0,-5 3-1297 0 0,0 1 0 0 0,0 0 0 0 0,1 2 0 0 0,0 1 0 0 0,0 1-1 0 0,-19 9 67 0 0,23-10-67 0 0,-176 100-709 0 0,189-104 774 0 0,1 1 0 0 0,0-1 0 0 0,-1 1 0 0 0,2 0 0 0 0,-1 0 0 0 0,0 1 0 0 0,1-1 0 0 0,0 1 0 0 0,0 0 0 0 0,0 0 0 0 0,1 1 0 0 0,-1-1 0 0 0,1 1 0 0 0,1 0 0 0 0,-1 0 1 0 0,1 0-1 0 0,0 0 0 0 0,0 0 0 0 0,1 0 0 0 0,0 0 0 0 0,0 1 0 0 0,0-1 0 0 0,1 0 0 0 0,0 1 0 0 0,0-1 0 0 0,0 0 0 0 0,1 1 0 0 0,1 4 2 0 0,5-2 57 0 0,0-1 0 0 0,1 0 0 0 0,0 0 0 0 0,0 0-1 0 0,1-1 1 0 0,0 0 0 0 0,0-1 0 0 0,0 0 0 0 0,1-1 0 0 0,0 1 0 0 0,0-2 0 0 0,0 0-1 0 0,1 0 1 0 0,10 2-57 0 0,133 38 1277 0 0,224 38 1794 0 0,-197-16-2227 0 0,-142-44-708 0 0,-39-22-156 0 0,0 0 12 0 0,0 0 13 0 0,0 0 3 0 0,0 0-4 0 0,0 0-10 0 0,0 0 18 0 0,0 0 10 0 0,0 0 5 0 0,0 0 2 0 0,0 0-31 0 0,0 0-26 0 0,0 0-50 0 0,0 0-110 0 0,-7 3-9368 0 0,7-3 3389 0 0</inkml:trace>
  <inkml:trace contextRef="#ctx0" brushRef="#br0" timeOffset="27755.925">1925 3076 744 0 0,'0'0'510'0'0,"0"0"-41"0"0,0 0 165 0 0,0 0 262 0 0,0 0 268 0 0,0 0 116 0 0,0 0-8 0 0,0 0-126 0 0,0 0-174 0 0,0 31-169 0 0,-3 98-171 0 0,-1 215 3512 0 0,4-344-4058 0 0,1 1 0 0 0,-1-1 0 0 0,1 1 0 0 0,-1 0 0 0 0,0-1 1 0 0,0 1-1 0 0,1 0 0 0 0,-1-1 0 0 0,0 1 0 0 0,0 0 0 0 0,0-1 0 0 0,0 1 0 0 0,0 0 1 0 0,0 0-1 0 0,0-1 0 0 0,0 1 0 0 0,0 0 0 0 0,0-1 0 0 0,0 1 0 0 0,0 0 1 0 0,-1 0-1 0 0,1-1 0 0 0,0 1 0 0 0,0 0 0 0 0,-1-1 0 0 0,1 1 0 0 0,-1-1 0 0 0,1 1 1 0 0,0 0-1 0 0,-1-1 0 0 0,1 1 0 0 0,-1-1 0 0 0,1 1 0 0 0,-1-1 0 0 0,0 1 0 0 0,1-1 1 0 0,-1 0-1 0 0,1 1 0 0 0,-1-1 0 0 0,0 0 0 0 0,1 1 0 0 0,-1-1 0 0 0,0 0 1 0 0,1 0-1 0 0,-1 0 0 0 0,0 0 0 0 0,1 1 0 0 0,-1-1 0 0 0,0 0 0 0 0,0 0-86 0 0,-24-30 2369 0 0,19 16-2321 0 0,2-1 0 0 0,0 0 0 0 0,0 0 0 0 0,1 0 0 0 0,1 0 0 0 0,1 0 0 0 0,0 0 0 0 0,1-1 0 0 0,0 1 0 0 0,2 0 0 0 0,0 0 0 0 0,0-1 0 0 0,1 2 1 0 0,1-1-1 0 0,1 0 0 0 0,0 1 0 0 0,0-1 0 0 0,2 2 0 0 0,0-1 0 0 0,0 1 0 0 0,1 0 0 0 0,1 0-48 0 0,4-9 13 0 0,0 1 0 0 0,2 1 0 0 0,0 0 0 0 0,1 1 0 0 0,1 0 0 0 0,1 2 0 0 0,0 0 0 0 0,3 0-13 0 0,-19 15 4 0 0,0-1 1 0 0,1 1-1 0 0,0 0 1 0 0,-1 1-1 0 0,1-1 0 0 0,0 0 1 0 0,0 1-1 0 0,0-1 0 0 0,0 1 1 0 0,0 0-1 0 0,1 0 0 0 0,-1 0 1 0 0,0 0-1 0 0,0 1 0 0 0,1 0 1 0 0,-1-1-1 0 0,0 1 0 0 0,0 0 1 0 0,1 0-1 0 0,-1 1 0 0 0,0-1 1 0 0,1 1-1 0 0,-1 0 0 0 0,0-1 1 0 0,0 2-1 0 0,0-1 0 0 0,0 0 1 0 0,0 0-1 0 0,0 1 1 0 0,0 0-1 0 0,2 1-4 0 0,0 6 48 0 0,0 1-1 0 0,0-1 1 0 0,-1 1 0 0 0,-1 0 0 0 0,0 1 0 0 0,0-1 0 0 0,-1 0-1 0 0,0 1 1 0 0,-1-1 0 0 0,0 1 0 0 0,-1 0 0 0 0,0-1-1 0 0,0 1 1 0 0,-1 0 0 0 0,-1 4-48 0 0,0 26-795 0 0,7-35-2153 0 0,-2-5-950 0 0,0-1-4353 0 0,-1 0 789 0 0</inkml:trace>
  <inkml:trace contextRef="#ctx0" brushRef="#br0" timeOffset="28587.982">1778 2932 448 0 0,'0'0'1624'0'0,"0"0"-249"0"0,0 0 11 0 0,0 0 241 0 0,0 0 244 0 0,0 0 108 0 0,0 0-176 0 0,0 0-318 0 0,0 0-321 0 0,0 0-293 0 0,0 0-247 0 0,0 0-161 0 0,0 0-79 0 0,-3-2-26 0 0,-2-10 454 0 0,26 11 619 0 0,-8 1-1149 0 0,423 0 3617 0 0,-374 5-3708 0 0,-73-10 1910 0 0,-116-117-1384 0 0,43-3-1114 0 0,81 115-927 0 0,13 2-15035 0 0,-4 8 7544 0 0</inkml:trace>
  <inkml:trace contextRef="#ctx0" brushRef="#br0" timeOffset="29708.97">2526 3448 0 0 0,'0'0'1423'0'0,"0"0"207"0"0,0 0 102 0 0,0 0-117 0 0,0 0-225 0 0,0 0-215 0 0,0 0-167 0 0,0 0-99 0 0,0 0-86 0 0,-3-6-67 0 0,-8-16-78 0 0,10 21-577 0 0,-1 0 0 0 0,0 0 0 0 0,1 0 0 0 0,-1 1 0 0 0,0-1 0 0 0,0 1 0 0 0,1-1 0 0 0,-1 1 1 0 0,0-1-1 0 0,0 1 0 0 0,0 0 0 0 0,0 0 0 0 0,1 0 0 0 0,-1 0 0 0 0,0 0 0 0 0,0 1 0 0 0,0-1 0 0 0,0 0 0 0 0,1 1 0 0 0,-1-1 0 0 0,0 1 1 0 0,0 0-1 0 0,1 0 0 0 0,-1 0-101 0 0,-15 6 401 0 0,5-2-111 0 0,0-1-1 0 0,-1 2 1 0 0,2 0-1 0 0,-1 0 1 0 0,1 1-1 0 0,0 1 1 0 0,0 0-1 0 0,1 0 1 0 0,0 1-1 0 0,0 0 1 0 0,1 1-1 0 0,1 0 1 0 0,-7 8-290 0 0,13-12 63 0 0,0 1 0 0 0,0-1 0 0 0,1 0 1 0 0,0 1-1 0 0,0-1 0 0 0,1 0 1 0 0,-1 1-1 0 0,1-1 0 0 0,0 1 0 0 0,1-1 1 0 0,0 1-1 0 0,0-1 0 0 0,2 6-63 0 0,0-8 27 0 0,1 1-1 0 0,0-1 0 0 0,0 0 0 0 0,0 0 0 0 0,0 0 0 0 0,1-1 1 0 0,-1 1-1 0 0,1-1 0 0 0,0 0 0 0 0,0 0 0 0 0,0-1 1 0 0,0 0-1 0 0,1 0 0 0 0,-1 0 0 0 0,1 0 0 0 0,-1-1 0 0 0,1 0 1 0 0,-1 0-1 0 0,6 0-26 0 0,102-10-2650 0 0,-78-3-1551 0 0,0-3-3559 0 0,-25 11 1321 0 0</inkml:trace>
  <inkml:trace contextRef="#ctx0" brushRef="#br0" timeOffset="30032.961">2945 3337 3497 0 0,'0'0'2078'0'0,"0"0"-749"0"0,0 0-261 0 0,0 0 221 0 0,0 0 271 0 0,0 0 94 0 0,0 0-159 0 0,0 0-279 0 0,0 0-279 0 0,0 0-207 0 0,0 0-175 0 0,-27 34-131 0 0,-87 106-119 0 0,54-55 38 0 0,-86 123-719 0 0,73-126-4292 0 0,65-64 720 0 0,7-3-4573 0 0,1-11 7554 0 0</inkml:trace>
  <inkml:trace contextRef="#ctx0" brushRef="#br0" timeOffset="33627.126">2894 3713 2665 0 0,'0'0'1708'0'0,"0"0"-313"0"0,0 0-227 0 0,0 0 4 0 0,0 0 89 0 0,0 0 2 0 0,0 0-214 0 0,0 0-278 0 0,0 0-226 0 0,0 0-130 0 0,0 0-47 0 0,3 5 0 0 0,2 6-56 0 0,0 1-1 0 0,-1 0 0 0 0,0 0 0 0 0,-1 0 1 0 0,0 0-1 0 0,-1 1 0 0 0,0-1 0 0 0,-1 1 1 0 0,0-1-1 0 0,-1 2-311 0 0,-11 239 493 0 0,9-234-1308 0 0,0-1-3253 0 0,2-18 1531 0 0,0 0-869 0 0,0 0-387 0 0,0 0 658 0 0</inkml:trace>
  <inkml:trace contextRef="#ctx0" brushRef="#br0" timeOffset="34135.977">2881 3687 2729 0 0,'0'0'1917'0'0,"0"0"133"0"0,0 0 105 0 0,0 0 76 0 0,0 0-84 0 0,0 0-393 0 0,0 0-580 0 0,0 0-466 0 0,0 0-269 0 0,0 0-113 0 0,0 0 35 0 0,0 0 61 0 0,6-1 58 0 0,264 10 2300 0 0,-265-9-2776 0 0,0 0 0 0 0,-1 0 0 0 0,1 1 0 0 0,0 0 0 0 0,-1 0 0 0 0,1 0 0 0 0,-1 0 0 0 0,1 1 0 0 0,-1 0 0 0 0,0 0 0 0 0,1 0 0 0 0,-1 0 0 0 0,0 0 1 0 0,-1 1-1 0 0,1 0 0 0 0,0 0 0 0 0,-1 0 0 0 0,1 0 0 0 0,-1 1 0 0 0,0-1 0 0 0,0 1 0 0 0,0 0 0 0 0,-1 0 0 0 0,0 0 0 0 0,1 0 0 0 0,-1 0 0 0 0,0 1 0 0 0,-1-1 1 0 0,1 0-1 0 0,-1 1 0 0 0,0 0 0 0 0,0-1 0 0 0,-1 1 0 0 0,1-1 0 0 0,-1 1 0 0 0,0 0 0 0 0,0 0 0 0 0,0-1 0 0 0,-1 1 0 0 0,0 0 0 0 0,0-1-4 0 0,-1 4 43 0 0,-1 0 0 0 0,-1 0 0 0 0,1-1 0 0 0,-1 1 0 0 0,-1-1 0 0 0,1 0 0 0 0,-1 0 0 0 0,-1-1 0 0 0,1 1-1 0 0,-1-1 1 0 0,-5 4-43 0 0,-11 14 158 0 0,21-22-163 0 0,1 0 1 0 0,0 0 0 0 0,0 0 0 0 0,-1 0-1 0 0,1 0 1 0 0,0 0 0 0 0,0 0-1 0 0,1 0 1 0 0,-1 0 0 0 0,0-1 0 0 0,1 1-1 0 0,-1 0 1 0 0,1 0 0 0 0,0 0-1 0 0,-1 0 1 0 0,1-1 0 0 0,0 1-1 0 0,0 0 1 0 0,0-1 0 0 0,0 1 0 0 0,0-1-1 0 0,1 1 1 0 0,-1-1 0 0 0,0 1-1 0 0,1-1 1 0 0,-1 0 0 0 0,1 0-1 0 0,-1 0 1 0 0,1 0 0 0 0,0 0 0 0 0,0 0-1 0 0,-1 0 1 0 0,1 0 0 0 0,0-1-1 0 0,0 1 1 0 0,0-1 0 0 0,0 1 0 0 0,-1-1-1 0 0,1 0 1 0 0,0 0 0 0 0,0 0-1 0 0,0 0 5 0 0,15 8 11 0 0,-12-6 2 0 0,0 0-1 0 0,1 1 0 0 0,-1 0 0 0 0,0 0 1 0 0,0 0-1 0 0,-1 0 0 0 0,1 1 0 0 0,-1-1 1 0 0,1 1-1 0 0,-1 1 0 0 0,0-1 0 0 0,-1 0 1 0 0,1 1-1 0 0,-1 0 0 0 0,0 0 0 0 0,0 0 1 0 0,0 0-1 0 0,-1 0 0 0 0,0 1 0 0 0,0-1 0 0 0,0 1 1 0 0,-1-1-1 0 0,0 1 0 0 0,0 0 0 0 0,0-1 1 0 0,0 1-1 0 0,-1 0 0 0 0,0 2-12 0 0,-3-4 70 0 0,1 1 1 0 0,-1-1-1 0 0,0 1 0 0 0,0-1 1 0 0,-1 0-1 0 0,1 0 0 0 0,-1 0 1 0 0,0 0-1 0 0,0-1 0 0 0,0 1 1 0 0,0-1-1 0 0,0 0 0 0 0,-1-1 1 0 0,0 1-1 0 0,1-1 0 0 0,-5 2-70 0 0,-5 4 154 0 0,1-2-230 0 0,-1 0-1 0 0,1-1 1 0 0,-1 0-1 0 0,0-1 1 0 0,0-1 0 0 0,0 0-1 0 0,0-1 1 0 0,-1-1-1 0 0,1 0 1 0 0,0-1-1 0 0,-1 0 1 0 0,1-1 0 0 0,-5-1 76 0 0,-24-7-2585 0 0,24 5-2686 0 0,11 2 824 0 0,1-1-6178 0 0</inkml:trace>
</inkml:ink>
</file>

<file path=ppt/ink/ink1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251 82 14371 0 0,'0'0'1326'0'0,"0"0"-538"0"0,0 0-285 0 0,0 0 71 0 0,0 0 131 0 0,0 0 69 0 0,0 0-47 0 0,0 0-105 0 0,0 0-89 0 0,0 0-69 0 0,-14 33-94 0 0,-40 106-96 0 0,9 6 98 0 0,-40 189-442 0 0,33-150-3023 0 0,59-184-6452 0 0,20-34 5289 0 0,-19 24 2400 0 0,29-43-1650 0 0,-8 12 3429 0 0,-16 25 77 0 0</inkml:trace>
  <inkml:trace contextRef="#ctx0" brushRef="#br0" timeOffset="238.097">632 1 6057 0 0,'0'0'2077'0'0,"0"0"-186"0"0,0 0-87 0 0,0 0-45 0 0,0 0-114 0 0,0 0-260 0 0,-21 36-250 0 0,-67 116-208 0 0,30-51 385 0 0,5 1-1 0 0,-20 62-1311 0 0,-38 157-564 0 0,99-283-1773 0 0,10-29-2411 0 0,2-1-4084 0 0,0-8 4010 0 0</inkml:trace>
  <inkml:trace contextRef="#ctx0" brushRef="#br0" timeOffset="488.015">762 616 7650 0 0,'0'0'1983'0'0,"0"0"-228"0"0,0 0-48 0 0,0 0-10 0 0,0 0-166 0 0,0 0-341 0 0,0 0-346 0 0,0 0-281 0 0,0 0-211 0 0,0 0-133 0 0,-20 33-98 0 0,-61 102-55 0 0,40-46-61 0 0,-3 10-2864 0 0,37-94 583 0 0,2-1-1873 0 0,3-1-3343 0 0,2-3 4585 0 0</inkml:trace>
  <inkml:trace contextRef="#ctx0" brushRef="#br0" timeOffset="720.036">865 240 5521 0 0,'0'0'1232'0'0,"0"0"-855"0"0,0 0-465 0 0,0 0-201 0 0,0 0-119 0 0,0 0-200 0 0,0 0-432 0 0,0 0-712 0 0,0 0-897 0 0,0 0 2353 0 0</inkml:trace>
  <inkml:trace contextRef="#ctx0" brushRef="#br0" timeOffset="1066.352">921 807 11274 0 0,'0'0'961'0'0,"0"0"-196"0"0,0 0 239 0 0,0 0 313 0 0,0 0 138 0 0,0 0-32 0 0,0 0-187 0 0,0 0-191 0 0,0 0-144 0 0,0 0-184 0 0,0 0-193 0 0,0 0-138 0 0,20-12-93 0 0,64-38-86 0 0,10-38 97 0 0,-1-4-354 0 0,-40 44-703 0 0,-52 49 636 0 0,1 1-1 0 0,-1 0 1 0 0,0 0-1 0 0,0 0 1 0 0,0 0-1 0 0,0-1 1 0 0,-1 1 0 0 0,1 0-1 0 0,0 1 1 0 0,-1-1-1 0 0,0 0 1 0 0,1 0 0 0 0,-1 0-1 0 0,0 0 1 0 0,0 0-1 0 0,0 0 1 0 0,0 0-1 0 0,0 0 1 0 0,-1 1 0 0 0,1-1-1 0 0,-1 0 1 0 0,1 0-1 0 0,-1 0 1 0 0,-1 1 117 0 0,-24 166 211 0 0,26-165-129 0 0,0 0 1 0 0,1-1-1 0 0,-1 1 0 0 0,1 0 1 0 0,0 0-1 0 0,0-1 1 0 0,1 1-1 0 0,-1-1 1 0 0,1 1-1 0 0,0-1 1 0 0,0 0-1 0 0,0 0 0 0 0,0 1 1 0 0,0-1-1 0 0,1-1 1 0 0,-1 1-1 0 0,1 0 1 0 0,0-1-1 0 0,0 1 1 0 0,0-1-1 0 0,0 0 0 0 0,0 0 1 0 0,0 0-1 0 0,1 0 1 0 0,-1 0-1 0 0,1-1 1 0 0,-1 0-1 0 0,1 0 1 0 0,0 0-1 0 0,-1 0 0 0 0,1 0 1 0 0,0-1-1 0 0,3 1-82 0 0,0 0 180 0 0,1-1 0 0 0,-1 0 0 0 0,1 0 0 0 0,-1-1 0 0 0,1 0 1 0 0,-1 0-1 0 0,0 0 0 0 0,1-1 0 0 0,-1 0 0 0 0,0-1 0 0 0,0 1 0 0 0,0-1 0 0 0,-1-1 0 0 0,1 1 0 0 0,-1-1 0 0 0,1-1 0 0 0,-1 1 0 0 0,-1-1 0 0 0,1 0 0 0 0,-1 0 0 0 0,4-4-180 0 0,69-104-1201 0 0,-65 88-3427 0 0,-1-2-4054 0 0,-8 19-3574 0 0</inkml:trace>
  <inkml:trace contextRef="#ctx0" brushRef="#br0" timeOffset="1942.67">1988 531 2032 0 0,'0'0'1767'0'0,"0"0"-280"0"0,0 0-113 0 0,0 0 109 0 0,0 0 93 0 0,0 0-95 0 0,0 0-225 0 0,0 0-201 0 0,0 0-130 0 0,0 0-91 0 0,0 0-82 0 0,0 0-81 0 0,0 0-86 0 0,-34 21-83 0 0,-109 68-93 0 0,137-86-369 0 0,0 1 1 0 0,0 0-1 0 0,0 0 0 0 0,0 0 0 0 0,1 1 1 0 0,0 0-1 0 0,0 0 0 0 0,0 0 0 0 0,1 0 0 0 0,-1 1 1 0 0,1 0-1 0 0,-3 6-40 0 0,-1 2 83 0 0,1-1-59 0 0,0 0 1 0 0,0 1 0 0 0,2 0-1 0 0,-1 0 1 0 0,2 0 0 0 0,0 0-1 0 0,1 1 1 0 0,0 0 0 0 0,1 0-1 0 0,0 0 1 0 0,2 0 0 0 0,0 11-25 0 0,1-21 40 0 0,0-1 0 0 0,1 1 0 0 0,0-1 1 0 0,-1 0-1 0 0,1 1 0 0 0,1-1 0 0 0,-1 0 1 0 0,1 0-1 0 0,-1 0 0 0 0,1 0 0 0 0,0-1 0 0 0,1 1 1 0 0,-1-1-1 0 0,0 0 0 0 0,1 0 0 0 0,0 0 1 0 0,0 0-1 0 0,0-1 0 0 0,0 0 0 0 0,0 1 0 0 0,0-1 1 0 0,1-1-1 0 0,-1 1 0 0 0,1-1 0 0 0,-1 1 1 0 0,1-2-1 0 0,0 1 0 0 0,-1 0 0 0 0,1-1 0 0 0,0 0 1 0 0,0 0-1 0 0,-1 0 0 0 0,1 0 0 0 0,0-1 1 0 0,-1 0-1 0 0,1 0 0 0 0,0 0 0 0 0,-1-1 1 0 0,1 1-1 0 0,-1-1 0 0 0,0 0 0 0 0,0 0 0 0 0,1-1-40 0 0,36-21 384 0 0,0-1-1 0 0,-2-2 1 0 0,-1-2-1 0 0,-1-1 1 0 0,-2-2 0 0 0,-1-1-1 0 0,20-27-383 0 0,-5 1 267 0 0,-38 43-180 0 0,1 1 1 0 0,1 0-1 0 0,0 1 1 0 0,1 1-1 0 0,1 0 0 0 0,0 1 1 0 0,1-1-88 0 0,-15 13-2 0 0,0-1 1 0 0,0 1-1 0 0,-1-1 0 0 0,1 1 1 0 0,0-1-1 0 0,0 1 0 0 0,0 0 1 0 0,0-1-1 0 0,0 1 1 0 0,0 0-1 0 0,-1 0 0 0 0,1-1 1 0 0,0 1-1 0 0,0 0 0 0 0,0 0 1 0 0,0 0-1 0 0,0 0 0 0 0,0 0 1 0 0,0 1-1 0 0,0-1 1 0 0,0 0-1 0 0,0 0 0 0 0,0 1 1 0 0,-1-1-1 0 0,1 0 0 0 0,0 1 1 0 0,0-1-1 0 0,0 1 0 0 0,0-1 1 0 0,-1 1-1 0 0,1-1 1 0 0,0 1-1 0 0,-1 0 0 0 0,1-1 1 0 0,0 1-1 0 0,-1 0 0 0 0,1 0 1 0 0,-1-1-1 0 0,1 1 0 0 0,-1 0 1 0 0,1 0-1 0 0,-1 0 1 0 0,0 0-1 0 0,1-1 0 0 0,-1 1 1 0 0,0 0-1 0 0,0 0 2 0 0,11 52 49 0 0,-9-41-22 0 0,3 52-42 0 0,-3 0 0 0 0,-2 1 1 0 0,-3-1-1 0 0,-5 14 15 0 0,4-26-116 0 0,-3 14 11 0 0,-2 0 0 0 0,-3-1 0 0 0,-3 0-1 0 0,-2-1 1 0 0,-25 57 105 0 0,34-99 37 0 0,-2 0-1 0 0,0-1 0 0 0,-1 0 0 0 0,-2 0 0 0 0,0-1 0 0 0,-1-1 0 0 0,0-1 0 0 0,-2 0 0 0 0,0 0 1 0 0,-1-2-1 0 0,-1 0 0 0 0,-11 7-36 0 0,24-20 48 0 0,0 1 0 0 0,0-1 0 0 0,0 0 0 0 0,0-1 1 0 0,-1 1-1 0 0,1-1 0 0 0,-1 0 0 0 0,1 0 0 0 0,-1-1 0 0 0,0 0 0 0 0,0 0 1 0 0,0 0-1 0 0,0-1 0 0 0,0 1 0 0 0,0-1 0 0 0,1-1 0 0 0,-1 1 1 0 0,0-1-1 0 0,0 0-48 0 0,3-3 22 0 0,0 0 1 0 0,0-1 0 0 0,1 1 0 0 0,-1 0 0 0 0,1-1-1 0 0,0 0 1 0 0,0 1 0 0 0,1-1 0 0 0,-1 0-1 0 0,1 0 1 0 0,0 0 0 0 0,1 0 0 0 0,-1 0 0 0 0,1 0-1 0 0,0 0 1 0 0,0 0 0 0 0,1 0 0 0 0,-1 0-1 0 0,1 0 1 0 0,0 0-23 0 0,0-10 25 0 0,4-12-47 0 0,2 1 1 0 0,0 0-1 0 0,2 1 0 0 0,0 0 1 0 0,2 0-1 0 0,1 1 1 0 0,1 0-1 0 0,1 1 0 0 0,1 1 1 0 0,1 0-1 0 0,1 1 1 0 0,1 0 21 0 0,-14 16-16 0 0,175-212-1562 0 0,-112 152-2045 0 0,5 6-4593 0 0,-50 43-2987 0 0</inkml:trace>
</inkml:ink>
</file>

<file path=ppt/ink/ink1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2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0 804 0 0 0,'0'0'850'0'0,"0"0"266"0"0,0 0 407 0 0,0 0 433 0 0,0 0 262 0 0,0 0 37 0 0,0 0-153 0 0,0 0-267 0 0,0 0-292 0 0,0 0-239 0 0,0 0-218 0 0,33-9-187 0 0,104-32-137 0 0,-53-6 227 0 0,-69 33-760 0 0,29-19 33 0 0,-1-2-1 0 0,-3-1 1 0 0,0-3-1 0 0,-3-1 1 0 0,-1-1-1 0 0,-3-2 1 0 0,-1-2-1 0 0,-2-1 1 0 0,-2-1-1 0 0,-2-1 1 0 0,16-43-262 0 0,-32-16 97 0 0,-11 105-126 0 0,0-1 0 0 0,0 1-1 0 0,-1-1 1 0 0,1 1 0 0 0,-1-1 0 0 0,1 1 0 0 0,-1 0-1 0 0,0 0 1 0 0,0 0 0 0 0,0 0 0 0 0,0 0 0 0 0,0 0-1 0 0,-1 1 1 0 0,1-1 0 0 0,0 1 0 0 0,-1-1 0 0 0,1 1-1 0 0,-1 0 1 0 0,0 0 0 0 0,1 0 0 0 0,-1 0 0 0 0,0 1-1 0 0,1-1 1 0 0,-1 1 0 0 0,0-1 0 0 0,0 1 0 0 0,0 0 0 0 0,1 0-1 0 0,-1 0 1 0 0,0 1 0 0 0,0-1 0 0 0,0 1 0 0 0,1-1-1 0 0,-1 1 1 0 0,0 0 0 0 0,1 0 0 0 0,-1 0 0 0 0,1 0-1 0 0,-1 1 1 0 0,1-1 0 0 0,-1 1 0 0 0,1-1 0 0 0,0 1-1 0 0,0 0 1 0 0,0 0 0 0 0,0 0 0 0 0,-1 2 29 0 0,-6 5-9 0 0,0 1 1 0 0,1 1-1 0 0,0-1 0 0 0,1 2 1 0 0,0-1-1 0 0,0 1 1 0 0,2 0-1 0 0,-1 0 0 0 0,2 0 1 0 0,-1 1-1 0 0,2 0 1 0 0,0 0-1 0 0,0 0 0 0 0,1 0 1 0 0,1 0-1 0 0,0 0 1 0 0,1 0-1 0 0,0 6 9 0 0,3-13 27 0 0,0 0 0 0 0,1-1-1 0 0,-1 1 1 0 0,1-1 0 0 0,0 1 0 0 0,0-1-1 0 0,1-1 1 0 0,0 1 0 0 0,0-1 0 0 0,0 1 0 0 0,0-1-1 0 0,0-1 1 0 0,1 1 0 0 0,0-1 0 0 0,-1 0-1 0 0,1 0 1 0 0,1-1 0 0 0,-1 1 0 0 0,0-2-1 0 0,0 1 1 0 0,1 0 0 0 0,-1-1 0 0 0,1-1 0 0 0,-1 1-1 0 0,1-1 1 0 0,0 0 0 0 0,4-1-27 0 0,134-13 683 0 0,6-12-142 0 0,-143 67-314 0 0,-9-31-179 0 0,-1 0 0 0 0,0 0 0 0 0,0 0 0 0 0,-1 0 0 0 0,0 0 0 0 0,0 0 0 0 0,-1-1 0 0 0,-1 0 0 0 0,-4 9-48 0 0,-11 23 69 0 0,10-20-78 0 0,7-17-39 0 0,1 0 0 0 0,-1 1 0 0 0,1-1 0 0 0,0 0 0 0 0,0 1 0 0 0,1-1 0 0 0,0 1 0 0 0,-1-1 0 0 0,1 1 1 0 0,1 0-1 0 0,-1 0 0 0 0,1-1 0 0 0,0 1 0 0 0,0 0 0 0 0,0 0 0 0 0,1 0 0 0 0,-1-1 48 0 0,3-2-416 0 0,-1 0 0 0 0,1 0-1 0 0,0-1 1 0 0,-1 1 0 0 0,1-1 0 0 0,0 0 0 0 0,0 0-1 0 0,0 0 1 0 0,0 0 0 0 0,0 0 0 0 0,0-1 0 0 0,0 1-1 0 0,0-1 1 0 0,0 0 0 0 0,0 0 0 0 0,0 0 0 0 0,0 0-1 0 0,0 0 1 0 0,0-1 0 0 0,0 1 0 0 0,0-1 0 0 0,0 0-1 0 0,0 0 1 0 0,0 0 0 0 0,0-1 0 0 0,-1 1 0 0 0,1 0-1 0 0,2-3 417 0 0,4 1-2497 0 0,5-1-2528 0 0,-4 0 236 0 0</inkml:trace>
  <inkml:trace contextRef="#ctx0" brushRef="#br0" timeOffset="251.012">1388 307 4625 0 0,'0'0'1840'0'0,"0"0"-339"0"0,0 0-16 0 0,0 0 109 0 0,0 0-28 0 0,0 0-194 0 0,0 0-318 0 0,-14 34-270 0 0,-45 107-151 0 0,44-76 281 0 0,16-59-725 0 0,1-3-36 0 0,-1 1 0 0 0,1-1 0 0 0,0 1 1 0 0,0-1-1 0 0,1 0 0 0 0,-1 0 0 0 0,1 0 0 0 0,-1 0 0 0 0,1-1 0 0 0,0 1 0 0 0,0-1 0 0 0,0 0 1 0 0,0 1-1 0 0,1-1 0 0 0,-1-1 0 0 0,0 1 0 0 0,1 0 0 0 0,-1-1 0 0 0,1 0 0 0 0,0 0 0 0 0,0 0 1 0 0,-1 0-1 0 0,1 0 0 0 0,0-1 0 0 0,0 0 0 0 0,0 0 0 0 0,-1 0 0 0 0,1 0 0 0 0,0 0 0 0 0,0-1 1 0 0,0 0-1 0 0,-1 0 0 0 0,1 0 0 0 0,0 0 0 0 0,-1 0 0 0 0,1-1 0 0 0,-1 0 0 0 0,1 1 0 0 0,-1-1 1 0 0,0-1-1 0 0,0 1 0 0 0,1-1-153 0 0,2-3 90 0 0,-1 0 1 0 0,0 0-1 0 0,0-1 1 0 0,-1 0-1 0 0,0 0 1 0 0,0 0-1 0 0,-1 0 1 0 0,1-1-1 0 0,-2 0 1 0 0,1 1-1 0 0,-1-1 1 0 0,0 0-1 0 0,-1 0 0 0 0,0 0 1 0 0,0 0-1 0 0,0 0 1 0 0,-1 0-1 0 0,-1 0 1 0 0,0-6-91 0 0,0 8-123 0 0,0-1 1 0 0,-1 1 0 0 0,0 0-1 0 0,0-1 1 0 0,0 1-1 0 0,-1 0 1 0 0,0 1-1 0 0,0-1 1 0 0,0 0 0 0 0,-1 1-1 0 0,0 0 1 0 0,0-1-1 0 0,0 2 1 0 0,0-1 0 0 0,-1 0-1 0 0,0 1 1 0 0,0 0-1 0 0,0 0 1 0 0,-1 0 122 0 0,-69-35-7595 0 0,55 35 1244 0 0,5 3-3084 0 0</inkml:trace>
</inkml:ink>
</file>

<file path=ppt/ink/ink1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18.2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42 196 0 0 0,'0'0'1111'0'0,"0"0"-95"0"0,0 0 31 0 0,0 0 155 0 0,0 0 187 0 0,0 0 168 0 0,0 0-45 0 0,0 0-256 0 0,0 0-325 0 0,0 0-306 0 0,0 0-210 0 0,-3 2-87 0 0,0 4-130 0 0,-1 0 0 0 0,1 0-1 0 0,0 0 1 0 0,0 1-1 0 0,1-1 1 0 0,0 1 0 0 0,0 0-1 0 0,0-1 1 0 0,1 1 0 0 0,0 0-1 0 0,0 0 1 0 0,1 0-1 0 0,0 0 1 0 0,0 0 0 0 0,1 0-1 0 0,1 5-197 0 0,-2 2 180 0 0,-13 580 2996 0 0,12-586-3154 0 0,1 0 1 0 0,0 0 0 0 0,0 0 0 0 0,0 0-1 0 0,1-1 1 0 0,1 1 0 0 0,-1 0 0 0 0,1 0-1 0 0,0-1 1 0 0,1 1 0 0 0,0-1 0 0 0,0 1-1 0 0,1-1 1 0 0,-1 0 0 0 0,2 0 0 0 0,-1-1-1 0 0,1 1 1 0 0,0-1 0 0 0,4 4-23 0 0,-2-9 75 0 0,-1-1 1 0 0,0 0-1 0 0,0 0 0 0 0,0 0 1 0 0,0-1-1 0 0,0 0 1 0 0,0 0-1 0 0,0-1 1 0 0,0 1-1 0 0,0-1 0 0 0,0-1 1 0 0,-1 1-1 0 0,1-1 1 0 0,-1 0-1 0 0,0 0 0 0 0,0-1 1 0 0,0 1-1 0 0,0-1 1 0 0,0 0-1 0 0,-1 0 1 0 0,0-1-1 0 0,0 0 0 0 0,0 1 1 0 0,0-1-1 0 0,0-2-75 0 0,8-5 97 0 0,208-237 704 0 0,-195 219-682 0 0,-2-2 0 0 0,-1-1 0 0 0,-1 0-1 0 0,-2-2 1 0 0,-2 0 0 0 0,-1-1 0 0 0,-1-1 0 0 0,-2 0 0 0 0,5-30-119 0 0,-23 291-418 0 0,7-213 439 0 0,0 1 0 0 0,1-1 0 0 0,0 0 0 0 0,1 0-1 0 0,1 0 1 0 0,0 0 0 0 0,0-1 0 0 0,1 0 0 0 0,0 0 0 0 0,0 0 0 0 0,1-1-1 0 0,1 0 1 0 0,-1 0 0 0 0,2-1 0 0 0,-1 0 0 0 0,1 0 0 0 0,0-1 0 0 0,1-1-1 0 0,-1 1 1 0 0,1-1 0 0 0,1-1 0 0 0,-1 0 0 0 0,1 0 0 0 0,0-1 0 0 0,0 0-1 0 0,0-1 1 0 0,1-1 0 0 0,-1 1 0 0 0,1-2 0 0 0,-1 0 0 0 0,1 0-1 0 0,0-1 1 0 0,1 0-21 0 0,-2-3 138 0 0,1 0 0 0 0,-1 0 0 0 0,1-1 0 0 0,-1-1 0 0 0,0 0 0 0 0,-1 0 0 0 0,1-1 0 0 0,-1 0 0 0 0,0-1 0 0 0,-1 0 0 0 0,1-1 0 0 0,-2 0 0 0 0,1 0 0 0 0,-1-1 0 0 0,0 0 0 0 0,-1-1 0 0 0,6-8-138 0 0,-5 8 64 0 0,12-13-62 0 0,-1 0-1 0 0,-1-2 0 0 0,-1 0 1 0 0,-1-2-1 0 0,-2 1 1 0 0,0-2-1 0 0,-2 0 1 0 0,-1 0-1 0 0,-1-1 0 0 0,-2 0 1 0 0,-1-1-1 0 0,-1 0 1 0 0,-1 0-1 0 0,-2 0 0 0 0,-1-1 1 0 0,-2-29-2 0 0,-14 15-3258 0 0,7 39-1099 0 0,-1 1-3441 0 0,4 4-2684 0 0</inkml:trace>
  <inkml:trace contextRef="#ctx0" brushRef="#br0" timeOffset="947.262">1627 8 0 0 0,'0'0'353'0'0,"0"0"792"0"0,0 0 420 0 0,0 0 246 0 0,0 0 200 0 0,0 0-6 0 0,0 0-178 0 0,0 0-268 0 0,0 0-301 0 0,0 0-254 0 0,0 0-260 0 0,0 0-168 0 0,0 0-104 0 0,-7 2-49 0 0,1-1-323 0 0,5-1-72 0 0,-1 0-1 0 0,0 0 1 0 0,0 1 0 0 0,0-1-1 0 0,1 1 1 0 0,-1-1 0 0 0,0 1-1 0 0,1-1 1 0 0,-1 1 0 0 0,0 0-1 0 0,1 0 1 0 0,-1 0 0 0 0,1 0-1 0 0,-1 0 1 0 0,1 0 0 0 0,0 0-1 0 0,-1 0 1 0 0,1 1-1 0 0,0-1 1 0 0,0 0 0 0 0,0 1-1 0 0,0-1 1 0 0,0 1 0 0 0,0-1-1 0 0,0 1 1 0 0,0 0 0 0 0,1-1-28 0 0,-9 45 727 0 0,1 0 1 0 0,3 1-1 0 0,2-1 1 0 0,3 42-728 0 0,-1-26 308 0 0,-2 353 631 0 0,2-413-929 0 0,0 0 1 0 0,1 0-1 0 0,0 1 1 0 0,-1-1-1 0 0,1 0 1 0 0,0 0 0 0 0,0 0-1 0 0,0 0 1 0 0,0 1-1 0 0,1-1 1 0 0,-1 0-1 0 0,1 0 1 0 0,-1 0-1 0 0,1 0 1 0 0,0 0-1 0 0,-1 0 1 0 0,1 0 0 0 0,0 0-1 0 0,0 0 1 0 0,1 0-1 0 0,-1 0 1 0 0,0-1-1 0 0,1 1 1 0 0,-1 0-1 0 0,1-1 1 0 0,-1 0 0 0 0,1 1-1 0 0,0-1 1 0 0,-1 0-1 0 0,1 1 1 0 0,0-1-1 0 0,0 0 1 0 0,0 0-1 0 0,0-1 1 0 0,0 1-1 0 0,0 0 1 0 0,0-1 0 0 0,0 1-1 0 0,1-1 1 0 0,-1 0-1 0 0,0 1 1 0 0,0-1-1 0 0,0 0 1 0 0,0 0-1 0 0,1-1-10 0 0,80-68 870 0 0,110-109-551 0 0,-191 176-329 0 0,0 1 0 0 0,0-1 1 0 0,-1 0-1 0 0,1 1 0 0 0,0 0 0 0 0,0-1 1 0 0,0 1-1 0 0,0 0 0 0 0,0 0 1 0 0,1 0-1 0 0,-1 1 0 0 0,0-1 1 0 0,0 0-1 0 0,1 1 0 0 0,-1-1 0 0 0,0 1 1 0 0,1 0-1 0 0,-1 0 0 0 0,0 0 1 0 0,1 0-1 0 0,-1 0 0 0 0,0 1 1 0 0,1-1-1 0 0,-1 1 0 0 0,0-1 0 0 0,1 1 1 0 0,-1 0-1 0 0,0 0 0 0 0,1 0 10 0 0,3 19 60 0 0,-1 1 0 0 0,-2-1 0 0 0,0 1 0 0 0,0-1 0 0 0,-2 1 0 0 0,-1 0 1 0 0,-1 0-1 0 0,-1 6-60 0 0,1 30 113 0 0,15 10-84 0 0,3-53-2672 0 0,5-13-5934 0 0,-11-1 2659 0 0,-7 0-705 0 0</inkml:trace>
  <inkml:trace contextRef="#ctx0" brushRef="#br0" timeOffset="1301.807">2233 756 0 0 0,'0'0'627'0'0,"0"0"534"0"0,0 0 358 0 0,0 0 314 0 0,0 0 174 0 0,0 0-85 0 0,0 0-173 0 0,0 0-186 0 0,0 0-162 0 0,0 0-102 0 0,0 0-106 0 0,0 0-97 0 0,0 0-65 0 0,19 11-61 0 0,62 35-58 0 0,-80-45-868 0 0,1 0 0 0 0,-1 0-1 0 0,0-1 1 0 0,1 1 0 0 0,0 0 0 0 0,-1 0 0 0 0,1-1 0 0 0,-1 1-1 0 0,1-1 1 0 0,0 0 0 0 0,-1 1 0 0 0,1-1 0 0 0,0 0-1 0 0,0 0 1 0 0,-1 0 0 0 0,1 0 0 0 0,0 0 0 0 0,-1 0 0 0 0,1-1-1 0 0,0 1 1 0 0,-1-1 0 0 0,1 1 0 0 0,0-1 0 0 0,-1 1-1 0 0,1-1 1 0 0,-1 0 0 0 0,1 0 0 0 0,-1 0 0 0 0,1 0 0 0 0,-1 0-1 0 0,0 0-43 0 0,5-3 214 0 0,6-3-65 0 0,-1-1-1 0 0,0 0 1 0 0,-1 0-1 0 0,1-1 1 0 0,-2 0-1 0 0,1-1 1 0 0,-1 0-1 0 0,-1-1 1 0 0,0 0-1 0 0,0 0 1 0 0,-1 0-1 0 0,-1-1 1 0 0,0 0-1 0 0,0 0 1 0 0,-1-1-1 0 0,-1 0 1 0 0,0 0-1 0 0,-1 0 1 0 0,0 0-1 0 0,-1-2-148 0 0,-3 13-27 0 0,0 0 0 0 0,0 0 0 0 0,0 0 0 0 0,0 1 0 0 0,0-1 0 0 0,0 0-1 0 0,-1 0 1 0 0,1 1 0 0 0,-1-1 0 0 0,1 1 0 0 0,-1-1 0 0 0,0 1 0 0 0,0 0 0 0 0,0-1 0 0 0,1 1-1 0 0,-1 0 1 0 0,0 0 0 0 0,0 1 0 0 0,-1-1 0 0 0,1 0 0 0 0,0 1 0 0 0,0-1 0 0 0,0 1 0 0 0,0-1-1 0 0,0 1 1 0 0,-1 0 0 0 0,1 0 0 0 0,0 0 0 0 0,0 0 0 0 0,0 1 0 0 0,-1-1 0 0 0,1 1-1 0 0,0-1 1 0 0,0 1 0 0 0,0 0 0 0 0,0-1 0 0 0,0 1 0 0 0,0 0 0 0 0,0 0 0 0 0,0 1 0 0 0,0-1-1 0 0,1 0 1 0 0,-1 1 0 0 0,0-1 0 0 0,1 1 27 0 0,-19 13-200 0 0,1 0-1 0 0,1 2 1 0 0,0 0-1 0 0,1 1 1 0 0,1 0 0 0 0,1 2-1 0 0,0 0 1 0 0,2 0-1 0 0,0 2 1 0 0,2-1 0 0 0,-5 13 200 0 0,13-30-75 0 0,1 0 0 0 0,0 0 1 0 0,0 0-1 0 0,1 0 0 0 0,-1 0 1 0 0,1 0-1 0 0,0 1 0 0 0,0-1 1 0 0,0 1-1 0 0,0-1 1 0 0,1 0-1 0 0,0 1 0 0 0,0-1 1 0 0,0 1-1 0 0,1-1 0 0 0,-1 1 1 0 0,1-1-1 0 0,0 0 0 0 0,0 1 1 0 0,0-1-1 0 0,1 0 0 0 0,0 0 1 0 0,0 0-1 0 0,0 0 1 0 0,0 0-1 0 0,0 0 0 0 0,1-1 1 0 0,0 1-1 0 0,0-1 0 0 0,0 1 1 0 0,2 1 74 0 0,4-2-408 0 0,0 1 0 0 0,0-1-1 0 0,1-1 1 0 0,-1 0 0 0 0,1 0 0 0 0,-1-1 0 0 0,1 0 0 0 0,-1 0 0 0 0,1-1 0 0 0,0-1 0 0 0,-1 0 0 0 0,8-1 408 0 0,111-30-10205 0 0,-105 24 7339 0 0,-8 0 1747 0 0</inkml:trace>
  <inkml:trace contextRef="#ctx0" brushRef="#br0" timeOffset="1697.553">2767 818 0 0 0,'0'0'715'0'0,"0"0"881"0"0,0 0 235 0 0,0 0-74 0 0,0 0-212 0 0,0 0-259 0 0,0 0-233 0 0,0 0-142 0 0,0 0 3 0 0,0 0 61 0 0,0 0 34 0 0,0 0 18 0 0,0 0-29 0 0,15 7-23 0 0,49 19-23 0 0,-62-26-882 0 0,0 1 0 0 0,0-1 1 0 0,1 1-1 0 0,-1-1 1 0 0,0 0-1 0 0,1 0 0 0 0,-1 0 1 0 0,0 0-1 0 0,1 0 0 0 0,-1-1 1 0 0,0 1-1 0 0,1-1 1 0 0,-1 1-1 0 0,0-1 0 0 0,0 0 1 0 0,0 0-1 0 0,0 0 0 0 0,0 0 1 0 0,0 0-1 0 0,0 0 1 0 0,0-1-1 0 0,0 1 0 0 0,0-1 1 0 0,-1 1-1 0 0,1-1 0 0 0,0 0 1 0 0,-1 0-1 0 0,1 0-70 0 0,10-10 546 0 0,3 1-274 0 0,0-1 0 0 0,-2-1-1 0 0,1 0 1 0 0,-1-1 0 0 0,-1 0-1 0 0,-1-1 1 0 0,0-1 0 0 0,-1 0 0 0 0,0 0-1 0 0,-2-1 1 0 0,7-17-272 0 0,-13 32 1 0 0,-1 0-1 0 0,0 0 1 0 0,1 0-1 0 0,-1 0 1 0 0,0-1-1 0 0,-1 1 1 0 0,1 0 0 0 0,0-1-1 0 0,-1 1 1 0 0,1-1-1 0 0,-1 1 1 0 0,0 0-1 0 0,0-1 1 0 0,0 1 0 0 0,0-1-1 0 0,0 1 1 0 0,0-1-1 0 0,-1 1 1 0 0,1-1 0 0 0,-1 1-1 0 0,0 0 1 0 0,0-1-1 0 0,1 1 1 0 0,-2 0-1 0 0,1 0 1 0 0,0-1 0 0 0,0 1-1 0 0,-1 0 1 0 0,1 0-1 0 0,-1 0 1 0 0,1 1 0 0 0,-1-1-1 0 0,0 0 1 0 0,0 1-1 0 0,0-1 1 0 0,0 1-1 0 0,0-1 1 0 0,0 1 0 0 0,-2-1-1 0 0,-1 2-69 0 0,0 0 0 0 0,0 1 1 0 0,0 0-1 0 0,0-1 1 0 0,1 2-1 0 0,-1-1 0 0 0,0 0 1 0 0,1 1-1 0 0,-1 0 1 0 0,1 0-1 0 0,-1 0 1 0 0,1 1-1 0 0,0-1 0 0 0,0 1 1 0 0,0 0-1 0 0,0 0 1 0 0,1 1-1 0 0,-1-1 0 0 0,1 1 1 0 0,0 0-1 0 0,-1 1 69 0 0,-7 5-94 0 0,1 1-1 0 0,0 0 0 0 0,1 0 1 0 0,0 1-1 0 0,1 0 0 0 0,0 1 0 0 0,1 0 1 0 0,0 0-1 0 0,1 1 0 0 0,1-1 1 0 0,0 1-1 0 0,1 1 0 0 0,0-1 1 0 0,1 1-1 0 0,1-1 0 0 0,0 1 1 0 0,0 12 94 0 0,3-22-26 0 0,0-1 1 0 0,0 1 0 0 0,0-1-1 0 0,0 1 1 0 0,1-1 0 0 0,0 1-1 0 0,0-1 1 0 0,0 0 0 0 0,0 0-1 0 0,1 0 1 0 0,-1 0 0 0 0,1-1 0 0 0,0 1-1 0 0,0-1 1 0 0,1 0 0 0 0,-1 1-1 0 0,1-1 1 0 0,-1-1 0 0 0,1 1-1 0 0,0 0 1 0 0,0-1 0 0 0,0 0-1 0 0,0 0 1 0 0,1 0 0 0 0,-1-1 0 0 0,0 1-1 0 0,1-1 1 0 0,1 0 25 0 0,134 12-4 0 0,-119-16-120 0 0,1 0-1 0 0,-1-2 0 0 0,0 0 1 0 0,0-1-1 0 0,-1-1 0 0 0,1-1 1 0 0,-2-1-1 0 0,1-1 0 0 0,-1-1 1 0 0,-1 0-1 0 0,0-1 0 0 0,0-2 125 0 0,29-24-4451 0 0,-5-2-3707 0 0,-30 27 2954 0 0</inkml:trace>
  <inkml:trace contextRef="#ctx0" brushRef="#br0" timeOffset="2038.033">3601 1 8290 0 0,'0'0'3368'0'0,"0"0"-1380"0"0,0 0-597 0 0,0 0-24 0 0,0 0 21 0 0,0 0-131 0 0,0 0-316 0 0,0 0-344 0 0,0 0-193 0 0,0 0-17 0 0,0 0 30 0 0,0 0 37 0 0,0 0 15 0 0,2 10-30 0 0,10 158 1055 0 0,-17-104-1365 0 0,-3 0 1 0 0,-3 0-1 0 0,-12 33-129 0 0,2 0 38 0 0,3-15-20 0 0,-26 189-420 0 0,40-205-1077 0 0,1-62-1728 0 0,-5-8-10200 0 0,8 0 6807 0 0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31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1 5257 0 0,'0'0'2586'0'0,"0"0"-328"0"0,0 0-7 0 0,0 0 21 0 0,0 0-130 0 0,0 0-359 0 0,0 0-512 0 0,0 0-419 0 0,0 0-249 0 0,0 0-191 0 0,0 0-137 0 0,0 0-114 0 0,0 0-82 0 0,-3 4 4 0 0,-32 36 413 0 0,35-40-499 0 0,0 0-23 0 0,0 0-32 0 0,0 0-37 0 0,0 0-34 0 0,0 0-36 0 0,0 0-33 0 0,0 0-51 0 0,17 6-3466 0 0,-6-5-3492 0 0,-8-1-1745 0 0</inkml:trace>
</inkml:ink>
</file>

<file path=ppt/ink/ink1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6.7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27 376 0 0 0,'0'0'765'0'0,"0"0"28"0"0,0 0 40 0 0,0 0 74 0 0,0-2 63 0 0,1-8 54 0 0,0 7 16 0 0,-1 3-17 0 0,0 0 4 0 0,0 0 28 0 0,0 0 45 0 0,0 5 6406 0 0,0 19-7288 0 0,-28 341 1293 0 0,28-361-1488 0 0,-1-1 1 0 0,1 1-1 0 0,0-1 0 0 0,0 1 0 0 0,1-1 0 0 0,-1 0 0 0 0,1 1 0 0 0,0-1 1 0 0,0 1-1 0 0,0-1 0 0 0,0 0 0 0 0,1 0 0 0 0,-1 0 0 0 0,1 0 1 0 0,0 0-1 0 0,-1 0 0 0 0,1 0 0 0 0,1 0 0 0 0,-1 0 0 0 0,0-1 0 0 0,1 0 1 0 0,-1 1-1 0 0,1-1 0 0 0,0 0 0 0 0,0 0 0 0 0,0 0 0 0 0,0-1 1 0 0,0 1-1 0 0,0-1 0 0 0,0 1 0 0 0,1-1 0 0 0,-1 0 0 0 0,0 0-23 0 0,4-2 144 0 0,-1-1-1 0 0,0 1 0 0 0,0-1 0 0 0,0 0 0 0 0,0-1 0 0 0,0 0 1 0 0,0 1-1 0 0,-1-2 0 0 0,1 1 0 0 0,-1-1 0 0 0,0 0 1 0 0,0 0-1 0 0,0 0 0 0 0,-1 0 0 0 0,1-1 0 0 0,-1-1-143 0 0,19-15 213 0 0,133-154 79 0 0,-105 101-354 0 0,-50 74 37 0 0,-1 0-38 0 0,0 0-46 0 0,0 18-815 0 0,-1 10 839 0 0,0-21 83 0 0,-1-1 1 0 0,1 1-1 0 0,1-1 0 0 0,-1 1 0 0 0,1-1 1 0 0,0 1-1 0 0,1-1 0 0 0,0 1 0 0 0,0-1 1 0 0,0 1-1 0 0,1-1 0 0 0,-1 1 0 0 0,2-1 1 0 0,-1 0-1 0 0,1 0 0 0 0,0 0 1 0 0,0 0-1 0 0,0-1 0 0 0,1 1 0 0 0,0-1 1 0 0,0 0-1 0 0,0 0 0 0 0,1 0 0 0 0,0-1 1 0 0,0 1-1 0 0,0-1 0 0 0,0 0 0 0 0,2 0 2 0 0,0-1 94 0 0,-1 0 0 0 0,1 0 0 0 0,0-1-1 0 0,0 0 1 0 0,0-1 0 0 0,0 1-1 0 0,0-1 1 0 0,1-1 0 0 0,-1 1 0 0 0,0-1-1 0 0,0-1 1 0 0,1 1 0 0 0,-1-1 0 0 0,0 0-1 0 0,0-1 1 0 0,0 0 0 0 0,0 0-1 0 0,0 0 1 0 0,0-1 0 0 0,-1 0 0 0 0,1-1-1 0 0,-1 1 1 0 0,0-1 0 0 0,0 0 0 0 0,0-1-94 0 0,8-8 116 0 0,-2-1 1 0 0,1 0-1 0 0,-2-1 1 0 0,0 0-1 0 0,-1 0 1 0 0,0-2-1 0 0,-1 1 1 0 0,-1-1-1 0 0,-1 0 1 0 0,0-1-1 0 0,-1 0 1 0 0,-1 0-1 0 0,-1 0 1 0 0,1-5-117 0 0,5-62-3867 0 0,-10 85 3788 0 0,1-5-3538 0 0,2 5-4727 0 0,-3 0-1739 0 0</inkml:trace>
  <inkml:trace contextRef="#ctx0" brushRef="#br0" timeOffset="296.202">1133 545 11979 0 0,'0'0'998'0'0,"0"0"-331"0"0,0 0-64 0 0,0 0 192 0 0,0 0 129 0 0,0 0-36 0 0,0 0-194 0 0,0 0-227 0 0,0 0-177 0 0,0 0-111 0 0,0 0-56 0 0,0 0-33 0 0,-5 32-19 0 0,-14 98-22 0 0,16-68-520 0 0,8-54-807 0 0,-3-8 510 0 0,-2 0-3079 0 0,0 0-3914 0 0,0 0 3069 0 0</inkml:trace>
  <inkml:trace contextRef="#ctx0" brushRef="#br0" timeOffset="531.761">1032 126 15115 0 0,'0'0'448'0'0,"0"0"-240"0"0,0 0-160 0 0,0 0-128 0 0,0 0-224 0 0,0 0-248 0 0,0 0-248 0 0,0 0-200 0 0,0 0-280 0 0,0 0-833 0 0,0 0-1456 0 0,0 0-2552 0 0</inkml:trace>
  <inkml:trace contextRef="#ctx0" brushRef="#br0" timeOffset="800.282">1652 4 9226 0 0,'0'0'3883'0'0,"0"0"-2522"0"0,0 0-877 0 0,0 0 24 0 0,0 0 185 0 0,0 0 173 0 0,0 0 43 0 0,0 0-115 0 0,0 0-138 0 0,0 0-102 0 0,0 0-86 0 0,0 0-64 0 0,2 19-41 0 0,7 116 591 0 0,-10-45-493 0 0,-4-1-1 0 0,-5 0 1 0 0,-12 49-461 0 0,3 50-1022 0 0,16-156-3165 0 0,3-31 2472 0 0,0-1-623 0 0,-1 0-3089 0 0,-2 0-328 0 0,3 0 2694 0 0</inkml:trace>
  <inkml:trace contextRef="#ctx0" brushRef="#br0" timeOffset="1027.967">1345 365 10538 0 0,'0'0'1118'0'0,"0"0"-609"0"0,0 0-329 0 0,0 0 103 0 0,0 0 336 0 0,0 0 294 0 0,0 0 144 0 0,0 0 20 0 0,0 0-109 0 0,0 0-162 0 0,0 0-147 0 0,0 0-126 0 0,35 0-89 0 0,112-2-36 0 0,-57-14 134 0 0,-71 8-428 0 0,192-79 49 0 0,-144 51-4199 0 0,-6-6-6059 0 0,-52 34 3295 0 0</inkml:trace>
  <inkml:trace contextRef="#ctx0" brushRef="#br0" timeOffset="1454.747">2109 0 5713 0 0,'0'0'1098'0'0,"0"0"-297"0"0,0 0 71 0 0,0 0 371 0 0,0 0 292 0 0,0 0 32 0 0,0 0-192 0 0,0 0-258 0 0,-7 32-220 0 0,-20 102-187 0 0,11-61 142 0 0,3 1 1 0 0,4 1-1 0 0,0 63-852 0 0,8-112 89 0 0,0-17-49 0 0,0 1 1 0 0,0 0-1 0 0,1 0 1 0 0,0-1-1 0 0,1 1 1 0 0,1 0-1 0 0,-1-1 1 0 0,1 1-1 0 0,1 0 0 0 0,0-1 1 0 0,1 3-41 0 0,-1-10 65 0 0,0 0-1 0 0,0-1 1 0 0,0 1-1 0 0,0-1 1 0 0,0 1-1 0 0,0-1 1 0 0,0 0-1 0 0,1 0 1 0 0,-1 0 0 0 0,1-1-1 0 0,-1 1 1 0 0,0-1-1 0 0,1 0 1 0 0,-1 0-1 0 0,1 0 1 0 0,-1 0 0 0 0,0-1-1 0 0,1 1 1 0 0,-1-1-1 0 0,0 0 1 0 0,1 0-1 0 0,-1 0 1 0 0,0-1-1 0 0,0 1 1 0 0,0-1 0 0 0,0 1-1 0 0,0-1 1 0 0,0 0-1 0 0,0 0 1 0 0,-1 0-1 0 0,1-1 1 0 0,-1 1-65 0 0,1 0 26 0 0,187-111 775 0 0,-187 114-798 0 0,-1 1 1 0 0,0-1-1 0 0,0 1 1 0 0,0-1 0 0 0,0 1-1 0 0,0 0 1 0 0,-1 0-1 0 0,1-1 1 0 0,0 2 0 0 0,-1-1-1 0 0,1 0 1 0 0,-1 0-1 0 0,0 0 1 0 0,0 0 0 0 0,0 1-1 0 0,0-1 1 0 0,0 1-1 0 0,0-1 1 0 0,-1 1 0 0 0,1-1-1 0 0,-1 1 1 0 0,0-1-1 0 0,0 1 1 0 0,0-1 0 0 0,0 1-1 0 0,0-1 1 0 0,0 1-1 0 0,-1-1 1 0 0,1 1 0 0 0,-1 1-4 0 0,0 11-127 0 0,5 44-14 0 0,13-26-3371 0 0,-8-29-817 0 0,-5-4-240 0 0,-1 0-447 0 0,-1 0-310 0 0</inkml:trace>
</inkml:ink>
</file>

<file path=ppt/ink/ink1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2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42 0 0 0,'0'0'621'0'0,"0"0"746"0"0,0 0 554 0 0,0 0 289 0 0,0 0 7 0 0,0 0-187 0 0,0 0-295 0 0,0 0-314 0 0,0 0-300 0 0,0 0-275 0 0,1-7-217 0 0,1-23-173 0 0,-2 30-437 0 0,-1-1-1 0 0,0 1 0 0 0,1-1 1 0 0,-1 1-1 0 0,0-1 1 0 0,0 1-1 0 0,1 0 1 0 0,-1-1-1 0 0,0 1 0 0 0,0 0 1 0 0,0 0-1 0 0,1-1 1 0 0,-1 1-1 0 0,0 0 0 0 0,0 0 1 0 0,0 0-1 0 0,0 0 1 0 0,0 0-1 0 0,1 0 1 0 0,-1 0-1 0 0,0 0 0 0 0,0 1 1 0 0,0-1-1 0 0,1 0 1 0 0,-1 0-1 0 0,0 1 0 0 0,0-1 1 0 0,0 0-1 0 0,1 1 1 0 0,-1-1-1 0 0,0 1 1 0 0,1-1-1 0 0,-1 1 0 0 0,0 0 1 0 0,1-1-1 0 0,-1 1 1 0 0,0 0-19 0 0,-1 0 53 0 0,-28 12 86 0 0,0 1-1 0 0,2 2 1 0 0,-1 1 0 0 0,2 1 0 0 0,1 1-1 0 0,-14 13-138 0 0,39-31-5 0 0,0-1 0 0 0,0 1 1 0 0,0 0-1 0 0,0 0 0 0 0,1-1 0 0 0,-1 1 0 0 0,0 0 0 0 0,0 0 0 0 0,1 0 1 0 0,-1 0-1 0 0,1 0 0 0 0,-1 0 0 0 0,1 0 0 0 0,-1 0 0 0 0,1 0 0 0 0,0 0 1 0 0,-1 0-1 0 0,1 0 0 0 0,0 0 0 0 0,0 1 0 0 0,0-1 0 0 0,0 0 0 0 0,0 0 0 0 0,0 0 1 0 0,0 0-1 0 0,0 0 0 0 0,0 0 0 0 0,1 1 0 0 0,-1-1 0 0 0,0 0 0 0 0,1 0 1 0 0,-1 0-1 0 0,1 0 0 0 0,-1 0 0 0 0,1 0 0 0 0,0 0 0 0 0,-1 0 0 0 0,1 0 0 0 0,0-1 1 0 0,-1 1-1 0 0,1 0 0 0 0,0 0 0 0 0,0-1 0 0 0,0 1 0 0 0,0 0 0 0 0,0-1 1 0 0,0 1-1 0 0,0-1 0 0 0,1 1 5 0 0,56 21 213 0 0,-54-21-157 0 0,3 0-8 0 0,0 0 0 0 0,0 0 0 0 0,-1 1 0 0 0,1-1-1 0 0,0 1 1 0 0,-1 1 0 0 0,1-1 0 0 0,-1 1 0 0 0,0 0 0 0 0,0 1 0 0 0,0 0 0 0 0,-1 0 0 0 0,1 0 0 0 0,-1 0 0 0 0,0 1 0 0 0,0 0 0 0 0,0 0-1 0 0,-1 0 1 0 0,0 1 0 0 0,0-1 0 0 0,0 1 0 0 0,-1 0 0 0 0,1 0 0 0 0,-1 0 0 0 0,-1 1 0 0 0,1-1 0 0 0,-1 1 0 0 0,-1-1 0 0 0,1 1-1 0 0,0 7-46 0 0,-2-7 90 0 0,-1 1 0 0 0,0-1 1 0 0,0 0-1 0 0,0 0 1 0 0,-1 1-1 0 0,0-1 1 0 0,0 0-1 0 0,-1-1 0 0 0,0 1 1 0 0,0 0-1 0 0,-1-1 1 0 0,0 1-1 0 0,0-1 1 0 0,0 0-1 0 0,-1-1 0 0 0,1 1 1 0 0,-2-1-1 0 0,-4 5-91 0 0,-2 1 48 0 0,-1 0-1 0 0,0-1 1 0 0,0 0-1 0 0,-1-1 1 0 0,-1-1-1 0 0,0 0 1 0 0,0-1-1 0 0,-9 3-47 0 0,23-9-56 0 0,1 0 0 0 0,-1-1 0 0 0,0 1 0 0 0,1-1-1 0 0,-1 1 1 0 0,0-1 0 0 0,0 1 0 0 0,1-1 0 0 0,-1 0-1 0 0,0 1 1 0 0,0-1 0 0 0,0 0 0 0 0,1 1 0 0 0,-1-1-1 0 0,0 0 1 0 0,0 0 0 0 0,0 0 0 0 0,0 0 0 0 0,0 0-1 0 0,1 0 1 0 0,-1 0 0 0 0,0 0 0 0 0,0 0 0 0 0,0 0 0 0 0,0-1-1 0 0,0 1 1 0 0,1 0 0 0 0,-1 0 0 0 0,0-1 0 0 0,0 1-1 0 0,1-1 1 0 0,-1 1 0 0 0,0-1 0 0 0,0 1 0 0 0,1-1-1 0 0,-1 1 1 0 0,0-1 0 0 0,1 1 0 0 0,-1-1 0 0 0,1 0 0 0 0,-1 0-1 0 0,1 1 1 0 0,-1-1 0 0 0,1 0 0 0 0,0 0 0 0 0,-1 1-1 0 0,1-1 1 0 0,0 0 0 0 0,0 0 0 0 0,-1 0 0 0 0,1 0-1 0 0,0 1 1 0 0,0-1 0 0 0,0 0 0 0 0,0 0 0 0 0,0 0-1 0 0,0 0 1 0 0,0 0 0 0 0,0 1 0 0 0,1-2 56 0 0,38-54-11443 0 0,-26 43 7288 0 0,-3 1 1489 0 0</inkml:trace>
</inkml:ink>
</file>

<file path=ppt/ink/ink1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0 9754 0 0,'0'0'2718'0'0,"0"0"-1588"0"0,0 0-521 0 0,0 0 139 0 0,0 0 271 0 0,0 0 157 0 0,0 0-85 0 0,0 0-253 0 0,0 0-278 0 0,0 0-203 0 0,0 0-115 0 0,0 0-24 0 0,0 0 40 0 0,0 12 56 0 0,-7 432 2108 0 0,-26-167-2080 0 0,20-208-460 0 0,13-68-54 0 0,0-1-74 0 0,0 0-92 0 0,0 0-73 0 0,0 0-82 0 0,7-22-6905 0 0,3 7-345 0 0,-5 11 866 0 0</inkml:trace>
</inkml:ink>
</file>

<file path=ppt/ink/ink1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5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28 14019 0 0,'0'0'2000'0'0,"0"0"-327"0"0,0 0-373 0 0,0 0-173 0 0,0 0-145 0 0,0 0-228 0 0,0 0-258 0 0,0 0-218 0 0,0 0-162 0 0,0 0-167 0 0,0 0-184 0 0,0 0-181 0 0,0 0-109 0 0,-6-7-69 0 0,-17-13 3 0 0,23 42-3357 0 0,7-10-927 0 0,-3-1-3114 0 0</inkml:trace>
</inkml:ink>
</file>

<file path=ppt/ink/ink1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14491 0 0,'0'0'2113'0'0,"0"0"-1841"0"0,0 0-392 0 0,0 0-257 0 0,0 0-335 0 0,0 0-416 0 0,0 0-384 0 0,0 0-497 0 0,0 0-1007 0 0,0 0-1233 0 0,0 0 496 0 0</inkml:trace>
</inkml:ink>
</file>

<file path=ppt/ink/ink1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0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54 133 10194 0 0,'0'0'4300'0'0,"0"0"-2927"0"0,0 0-771 0 0,0 0 207 0 0,0 0 198 0 0,0 0 32 0 0,0 0-215 0 0,0 0-329 0 0,0 0-216 0 0,0 0-119 0 0,0 0-60 0 0,0 0-17 0 0,-10 32-53 0 0,-28 97-50 0 0,33-83-1384 0 0,5-46 1379 0 0,6 6-2261 0 0,0-5-5771 0 0,-4-1-1446 0 0</inkml:trace>
  <inkml:trace contextRef="#ctx0" brushRef="#br0" timeOffset="550.9">271 303 11050 0 0,'0'0'1185'0'0,"0"0"-468"0"0,0 0-9 0 0,0 0 274 0 0,0 0 166 0 0,0 0-68 0 0,0 0-236 0 0,0 0-233 0 0,0 0-144 0 0,0 0-88 0 0,17-33-98 0 0,53-99-89 0 0,-26 72 32 0 0,-35 50-248 0 0,-6 5-30 0 0,1 0 1 0 0,1 0-1 0 0,-1 1 0 0 0,0-1 1 0 0,1 1-1 0 0,0 0 0 0 0,0 0 1 0 0,1 1-1 0 0,-1-1 0 0 0,1 1 1 0 0,-1 0-1 0 0,1 1 0 0 0,0-1 1 0 0,0 1-1 0 0,0 0 0 0 0,3 0 54 0 0,-7 4-46 0 0,0 0-1 0 0,0 0 0 0 0,0 1 1 0 0,0-1-1 0 0,0 0 0 0 0,-1 1 1 0 0,1-1-1 0 0,-1 1 1 0 0,0-1-1 0 0,0 1 0 0 0,0 0 1 0 0,0 0-1 0 0,0-1 0 0 0,0 1 1 0 0,-1 0-1 0 0,0 0 0 0 0,1 0 1 0 0,-1 0-1 0 0,0 1 47 0 0,1 2 12 0 0,3 39 243 0 0,18 43 362 0 0,-21-86-482 0 0,1 1 0 0 0,-1 0 0 0 0,1-1 0 0 0,-1 0 0 0 0,1 1 0 0 0,0-1 0 0 0,0 0 0 0 0,0 0 0 0 0,1 0 0 0 0,-1 0 0 0 0,0 0 0 0 0,1 0 0 0 0,-1-1 0 0 0,1 1 0 0 0,-1-1 0 0 0,1 0 0 0 0,0 0 0 0 0,0 0 0 0 0,0 0 0 0 0,-1 0 0 0 0,1-1 0 0 0,0 1 0 0 0,0-1 0 0 0,0 1 0 0 0,0-1 0 0 0,0 0 0 0 0,0-1 0 0 0,0 1 0 0 0,0 0 0 0 0,0-1 0 0 0,0 0 0 0 0,0 1 0 0 0,-1-1 0 0 0,1 0 0 0 0,0 0 0 0 0,0-1 0 0 0,-1 1 0 0 0,1-1-135 0 0,86-80 1309 0 0,-37 29-3673 0 0,-27 34-2193 0 0,-6 12-4174 0 0,-11 6-1039 0 0</inkml:trace>
  <inkml:trace contextRef="#ctx0" brushRef="#br0" timeOffset="1079.023">1250 1 8922 0 0,'0'0'2736'0'0,"0"0"-674"0"0,0 0-297 0 0,0 0-56 0 0,0 0-144 0 0,0 0-262 0 0,0 0-314 0 0,0 0-282 0 0,0 0-196 0 0,0 0-147 0 0,0 0-120 0 0,0 0-92 0 0,0 0-55 0 0,-20 4-41 0 0,-66 16-36 0 0,82-19-22 0 0,-1 0 0 0 0,1 0 0 0 0,0 0 1 0 0,0 1-1 0 0,0 0 0 0 0,0 0 0 0 0,1 0 0 0 0,-1 0 0 0 0,0 1 0 0 0,1-1 0 0 0,-1 1 0 0 0,1 0 0 0 0,0 0 0 0 0,0 0 0 0 0,0 0 0 0 0,1 1 0 0 0,-2 1 2 0 0,-4 6-21 0 0,1-3-59 0 0,2 1 1 0 0,-1 0 0 0 0,1 0 0 0 0,1 0 0 0 0,0 1-1 0 0,0-1 1 0 0,1 1 0 0 0,0 0 0 0 0,0 0-1 0 0,1 0 1 0 0,1 0 0 0 0,0 1 0 0 0,0-1 0 0 0,1 0-1 0 0,1 10 80 0 0,1-16-14 0 0,1 0 0 0 0,-1 0 0 0 0,1 0-1 0 0,0 0 1 0 0,1-1 0 0 0,-1 0 0 0 0,1 1 0 0 0,-1-1-1 0 0,1-1 1 0 0,0 1 0 0 0,0 0 0 0 0,0-1-1 0 0,0 0 1 0 0,1 0 0 0 0,-1 0 0 0 0,0-1 0 0 0,1 1-1 0 0,0-1 1 0 0,-1 0 0 0 0,1 0 0 0 0,0-1-1 0 0,-1 1 1 0 0,1-1 0 0 0,0 0 0 0 0,-1 0-1 0 0,1-1 1 0 0,0 1 0 0 0,0-1 0 0 0,-1 0 0 0 0,1-1 14 0 0,10-2 160 0 0,0-2 1 0 0,0 0-1 0 0,-1-1 1 0 0,1 0-1 0 0,-2-1 1 0 0,1 0-1 0 0,-1-1 1 0 0,-1-1-1 0 0,9-8-160 0 0,-16 15 36 0 0,154-111 1240 0 0,-156 112-1274 0 0,-1 1 0 0 0,1 0 0 0 0,0 0 0 0 0,0 0 0 0 0,0 0 0 0 0,0 0-1 0 0,0 1 1 0 0,-1-1 0 0 0,1 1 0 0 0,0 0 0 0 0,0 0 0 0 0,0 0 0 0 0,0 0 0 0 0,0 1-1 0 0,0-1 1 0 0,0 1 0 0 0,0 0 0 0 0,0 0 0 0 0,0 0 0 0 0,0 0 0 0 0,-1 0 0 0 0,1 0 0 0 0,0 1-1 0 0,-1-1 1 0 0,1 1 0 0 0,-1 0 0 0 0,0 0 0 0 0,1 0 0 0 0,-1 0 0 0 0,0 0 0 0 0,0 1 0 0 0,0-1-1 0 0,-1 0 1 0 0,1 1 0 0 0,-1-1 0 0 0,1 1 0 0 0,-1 0 0 0 0,0 0 0 0 0,0-1 0 0 0,0 1 0 0 0,0 1-2 0 0,12 31-4 0 0,-2 1 1 0 0,-1 0 0 0 0,-3 1 0 0 0,0-1-1 0 0,-2 1 1 0 0,-2 0 0 0 0,-2 1 0 0 0,-1-1-1 0 0,-2 6 4 0 0,2-30-24 0 0,1 110-368 0 0,2-29 50 0 0,-5 0 0 0 0,-3 0 1 0 0,-6 2 341 0 0,-26 37-22 0 0,35-128 66 0 0,0-1 1 0 0,0 1 0 0 0,-1-1 0 0 0,1 0-1 0 0,-1 0 1 0 0,0 0 0 0 0,-1 0-1 0 0,1 0 1 0 0,0-1 0 0 0,-1 1 0 0 0,0-1-1 0 0,0 0 1 0 0,0 0 0 0 0,0 0 0 0 0,-1-1-1 0 0,1 1 1 0 0,0-1 0 0 0,-1 0-1 0 0,0-1 1 0 0,0 1 0 0 0,1-1 0 0 0,-1 0-1 0 0,0 0 1 0 0,0 0 0 0 0,-4 0-45 0 0,6-2 42 0 0,0 1 1 0 0,1-1 0 0 0,-1 1 0 0 0,0-1-1 0 0,1 0 1 0 0,-1 0 0 0 0,1 0-1 0 0,-1 0 1 0 0,1-1 0 0 0,0 1-1 0 0,-1-1 1 0 0,1 1 0 0 0,0-1 0 0 0,0 0-1 0 0,0 0 1 0 0,0 0 0 0 0,1 0-1 0 0,-1 0 1 0 0,0 0 0 0 0,1 0-1 0 0,0 0 1 0 0,-1-1 0 0 0,1 1 0 0 0,0-1-1 0 0,0 1 1 0 0,0-1 0 0 0,0 1-1 0 0,0-3-42 0 0,-12-78 584 0 0,13 59-544 0 0,2 0 0 0 0,0 0 0 0 0,1 0 0 0 0,1 1 0 0 0,1-1 0 0 0,1 1 0 0 0,2 0 0 0 0,0 1 0 0 0,7-13-40 0 0,7-10-201 0 0,2 2 0 0 0,1 1 0 0 0,3 1 0 0 0,1 1 0 0 0,2 1 0 0 0,2 2 0 0 0,1 1 0 0 0,2 2 201 0 0,112-86-10568 0 0,-119 100-1067 0 0</inkml:trace>
</inkml:ink>
</file>

<file path=ppt/ink/ink1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17 147 4793 0 0,'0'0'4289'0'0,"0"0"-3417"0"0,0 0-328 0 0,0 0 208 0 0,0 0 249 0 0,0 0 111 0 0,0 0-168 0 0,0 0-376 0 0,0 0-296 0 0,0 0-192 0 0,0 0-96 0 0,0 0-136 0 0,0 0-176 0 0,0 0-296 0 0,-16 137-624 0 0,18-134-1249 0 0,-1-3-1624 0 0,-1 0-2120 0 0</inkml:trace>
  <inkml:trace contextRef="#ctx0" brushRef="#br0" timeOffset="532.676">314 170 592 0 0,'0'0'1527'0'0,"0"0"-680"0"0,0 0-446 0 0,0 0-177 0 0,0 31-68 0 0,0 100-37 0 0,0 67 2374 0 0,-21-136 1466 0 0,-11-69 1720 0 0,29-2-5497 0 0,1 1 0 0 0,1-1 1 0 0,-1 0-1 0 0,1 0 1 0 0,1 0-1 0 0,0 1 0 0 0,0-1 1 0 0,1 0-1 0 0,0 0 0 0 0,0 0 1 0 0,1 0-1 0 0,0 1 1 0 0,1-1-1 0 0,0 1 0 0 0,0 0 1 0 0,1-1-183 0 0,9-24-22 0 0,1 1 0 0 0,2 0 1 0 0,1 1-1 0 0,1 1 0 0 0,2 0 1 0 0,1 2-1 0 0,2 0 0 0 0,0 1 1 0 0,2 2-1 0 0,0 0 0 0 0,2 2 1 0 0,25-17 21 0 0,-44 34-22 0 0,0 0-1 0 0,0 0 1 0 0,1 1 0 0 0,0 1 0 0 0,0-1 0 0 0,0 1 0 0 0,0 1 0 0 0,1 0 0 0 0,-1 0-1 0 0,1 1 1 0 0,0 0 0 0 0,-1 0 0 0 0,1 1 0 0 0,0 1 0 0 0,0-1 0 0 0,0 2 0 0 0,0-1 22 0 0,-6 3 26 0 0,-1 1 1 0 0,0-1-1 0 0,1 1 1 0 0,-2-1-1 0 0,1 1 1 0 0,0 0 0 0 0,-1 0-1 0 0,0 0 1 0 0,0 0-1 0 0,0 0 1 0 0,0 0-1 0 0,-1 1 1 0 0,1-1-1 0 0,-1 1 1 0 0,0-1 0 0 0,-1 1-1 0 0,1-1 1 0 0,-1 1-1 0 0,0 0 1 0 0,0-1-1 0 0,0 1 1 0 0,-1 0 0 0 0,1-1-1 0 0,-1 1 1 0 0,0 0-27 0 0,-3 4 116 0 0,0 0 0 0 0,0-1 1 0 0,0 1-1 0 0,-1-1 1 0 0,-1 0-1 0 0,1 0 0 0 0,-1 0 1 0 0,0-1-1 0 0,-1 0 1 0 0,0 0-1 0 0,0-1 0 0 0,-1 0 1 0 0,1 0-1 0 0,-1-1 0 0 0,-9 5-116 0 0,-95 30-289 0 0,63-40-3933 0 0,36-3-175 0 0,5-1-1456 0 0,1 1-74 0 0</inkml:trace>
  <inkml:trace contextRef="#ctx0" brushRef="#br0" timeOffset="1390.665">1041 85 2312 0 0,'0'0'1366'0'0,"0"0"-235"0"0,0 0 16 0 0,0 0 360 0 0,0 0 336 0 0,0 0 71 0 0,0 0-286 0 0,0 0-453 0 0,0 0-402 0 0,0 0-270 0 0,0 0-113 0 0,0 0-16 0 0,0 0 55 0 0,-1 14 41 0 0,-13 112 739 0 0,8-32-655 0 0,-26 164 89 0 0,8-205 276 0 0,18-110 1475 0 0,9 37-2389 0 0,1 0 0 0 0,0 0 0 0 0,2 0 0 0 0,0 1 0 0 0,2-1 0 0 0,0 2 0 0 0,1-1 0 0 0,0 1 0 0 0,2 0 0 0 0,0 1 0 0 0,12-14-5 0 0,-5 4-4 0 0,10-14 11 0 0,2 2 1 0 0,1 1 0 0 0,2 1-1 0 0,2 2 1 0 0,14-10-8 0 0,-46 41-1 0 0,1 0-1 0 0,0 0 1 0 0,1 1 0 0 0,-1 0-1 0 0,1 0 1 0 0,-1 0-1 0 0,1 0 1 0 0,0 1 0 0 0,0-1-1 0 0,0 1 1 0 0,0 1-1 0 0,0-1 1 0 0,1 1 0 0 0,-1 0-1 0 0,0 0 1 0 0,1 0-1 0 0,-1 1 1 0 0,1 0 0 0 0,-1 0-1 0 0,2 0 2 0 0,-4 3 11 0 0,-1 0 1 0 0,1 0-1 0 0,0 0 0 0 0,-1 1 0 0 0,0-1 0 0 0,1 0 0 0 0,-1 1 0 0 0,-1 0 1 0 0,1-1-1 0 0,0 1 0 0 0,-1 0 0 0 0,0 0 0 0 0,0 0 0 0 0,0 0 1 0 0,-1 0-1 0 0,1 0 0 0 0,-1 0 0 0 0,0 0 0 0 0,0 0 0 0 0,0 0 0 0 0,0 0 1 0 0,-2 4-12 0 0,4 0 46 0 0,-2 0 0 0 0,1 1 1 0 0,-1-1-1 0 0,-1 0 1 0 0,1 1-1 0 0,-1-1 0 0 0,-1 0 1 0 0,0 1-1 0 0,0-1 0 0 0,0 0 1 0 0,-1 0-1 0 0,0-1 1 0 0,-1 1-1 0 0,0-1 0 0 0,0 1 1 0 0,0-1-1 0 0,-1 0 1 0 0,0-1-1 0 0,-1 1 0 0 0,1-1 1 0 0,-1 0-1 0 0,0 0 0 0 0,-5 2-46 0 0,6-5-48 0 0,1-1 0 0 0,-1 0 0 0 0,1 0 0 0 0,-1 0 0 0 0,0-1 0 0 0,0 0 0 0 0,0 0 0 0 0,0 0 0 0 0,0 0 0 0 0,0-1 0 0 0,0 0 0 0 0,0 0 0 0 0,0 0 0 0 0,0-1 0 0 0,0 1 0 0 0,0-1 0 0 0,0-1 0 0 0,0 1 0 0 0,0-1 0 0 0,1 1 0 0 0,-1-1 0 0 0,0-1 48 0 0,-54-47-4809 0 0,50 17-1951 0 0,14 12-3701 0 0,-1 16 9493 0 0</inkml:trace>
</inkml:ink>
</file>

<file path=ppt/ink/ink1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0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0 827 0 0 0,'0'0'104'0'0,"0"0"253"0"0,0 0 144 0 0,0 0 476 0 0,0 0 667 0 0,0 0 496 0 0,0 0 157 0 0,0 0-141 0 0,0 0-287 0 0,0 0-304 0 0,0 0-256 0 0,10-8-218 0 0,97-110 2143 0 0,235-388 186 0 0,-248 326-2999 0 0,-89 165-333 0 0,-9 23-426 0 0,-10 25-174 0 0,4-6 499 0 0,1 1 0 0 0,1 0 0 0 0,1 1 0 0 0,2 0 0 0 0,0 0 0 0 0,3 0 0 0 0,0 0 0 0 0,2 1 0 0 0,2 23 13 0 0,-1-45 58 0 0,0-1 1 0 0,1 0-1 0 0,0 0 0 0 0,0-1 1 0 0,1 1-1 0 0,0 0 0 0 0,0-1 1 0 0,0 1-1 0 0,1-1 0 0 0,0 0 1 0 0,0 0-1 0 0,0-1 0 0 0,1 1 1 0 0,0-1-1 0 0,0 0 0 0 0,0 0 1 0 0,1-1-1 0 0,0 1 0 0 0,0-1 0 0 0,0 0 1 0 0,0-1-1 0 0,0 0 0 0 0,1 0 1 0 0,-1 0-1 0 0,1-1 0 0 0,0 0 1 0 0,0 0-1 0 0,0 0 0 0 0,0-1 1 0 0,0 0-1 0 0,0-1 0 0 0,1 1 1 0 0,-1-2-1 0 0,0 1 0 0 0,0-1 1 0 0,0 0-1 0 0,0 0 0 0 0,0-1 1 0 0,0 1-1 0 0,0-2 0 0 0,0 1-58 0 0,9-7 112 0 0,0 0-1 0 0,-1-1 0 0 0,-1 0 1 0 0,0-1-1 0 0,0-1 0 0 0,-1 0 1 0 0,0-1-1 0 0,-1 0 0 0 0,-1-1 1 0 0,0 0-1 0 0,-1-1 1 0 0,0 0-1 0 0,-1-1 0 0 0,5-14-111 0 0,4-25-1305 0 0,-15 36-2197 0 0,0 0-4465 0 0,-3 12-862 0 0</inkml:trace>
  <inkml:trace contextRef="#ctx0" brushRef="#br0" timeOffset="283.648">1320 109 14779 0 0,'0'0'546'0'0,"0"0"-204"0"0,0 0 61 0 0,0 0 252 0 0,0 0 193 0 0,0 0 43 0 0,-17 35-142 0 0,-54 111-210 0 0,48-57-15 0 0,24-73-433 0 0,-2-8-33 0 0,0-1 0 0 0,0 1 0 0 0,1 0 0 0 0,0-1 0 0 0,1 1-1 0 0,-1-1 1 0 0,1 1 0 0 0,1-1 0 0 0,0 1 0 0 0,0-1 0 0 0,0 0 0 0 0,1 0 0 0 0,0 0 0 0 0,0 0-1 0 0,1 0 1 0 0,0 0 0 0 0,0-1 0 0 0,0 0 0 0 0,1 0 0 0 0,0 0 0 0 0,0-1 0 0 0,0 1 0 0 0,1-1 0 0 0,0 0-1 0 0,0-1 1 0 0,0 0 0 0 0,1 0 0 0 0,0 0 0 0 0,6 2-58 0 0,-9-4 115 0 0,0 0 1 0 0,0-1-1 0 0,0 0 0 0 0,1 0 0 0 0,-1 0 1 0 0,0 0-1 0 0,1-1 0 0 0,-1 0 0 0 0,1 0 1 0 0,-1 0-1 0 0,0 0 0 0 0,1-1 1 0 0,-1 0-1 0 0,1 0 0 0 0,-1 0 0 0 0,0 0 1 0 0,0-1-1 0 0,0 1 0 0 0,0-1 0 0 0,0 0 1 0 0,0 0-1 0 0,0-1 0 0 0,-1 1 1 0 0,1-1-1 0 0,-1 0 0 0 0,1 0 0 0 0,-1 0 1 0 0,0 0-1 0 0,0 0 0 0 0,0-2-115 0 0,10-14-15 0 0,0-2-1 0 0,-2 0 1 0 0,0 0 0 0 0,-1-1-1 0 0,-2 0 1 0 0,0-1 0 0 0,-1 0-1 0 0,-1 0 1 0 0,-1 0 0 0 0,-2-1-1 0 0,0 1 1 0 0,-1-1 0 0 0,-2 0-1 0 0,-1-19 16 0 0,-24-30-3461 0 0,10 52-595 0 0,-3 1-3645 0 0,10 9-2370 0 0</inkml:trace>
  <inkml:trace contextRef="#ctx0" brushRef="#br0" timeOffset="1485.971">1473 135 0 0 0,'12'-9'57'0'0,"-9"7"265"0"0,-4 0 113 0 0,1 0 0 0 0,-1-1 1 0 0,1 1-1 0 0,-1 0 0 0 0,1 0 1 0 0,-1 0-1 0 0,0 0 0 0 0,0 0 0 0 0,0 0 1 0 0,-1 0-1 0 0,1 0 0 0 0,0 0 1 0 0,-1 1-1 0 0,1-1 0 0 0,-1 0 1 0 0,1 1-1 0 0,-1-1 0 0 0,0 1 0 0 0,0 0 1 0 0,0-1-1 0 0,0 1 0 0 0,0 0 1 0 0,0 0-1 0 0,-1 0-435 0 0,-4-2 245 0 0,0 0 0 0 0,0 1 0 0 0,0 0 0 0 0,0 0 0 0 0,0 0 0 0 0,0 1 1 0 0,-1 0-1 0 0,1 1 0 0 0,0-1 0 0 0,-1 2 0 0 0,1-1 0 0 0,-2 1-245 0 0,-37 29-3401 0 0,32-13-3643 0 0,13-13 3722 0 0</inkml:trace>
</inkml:ink>
</file>

<file path=ppt/ink/ink1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8:48.428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2762 579 0 0 0,'0'0'237'0'0,"0"0"690"0"0,0 0 136 0 0,0 0-107 0 0,0 0-107 0 0,-7-4-108 0 0,-69-32 4052 0 0,-102 28 592 0 0,151 11-5083 0 0,0 0 0 0 0,0 2 0 0 0,1 1 0 0 0,0 1 0 0 0,0 1 0 0 0,1 1 0 0 0,0 1 0 0 0,0 2 0 0 0,2 0 0 0 0,-1 2 0 0 0,1 0 0 0 0,-2 5-302 0 0,-101 73 1068 0 0,1-3-244 0 0,85-53-550 0 0,1 3-1 0 0,2 1 1 0 0,2 1 0 0 0,2 2-1 0 0,0 4-273 0 0,-84 145 823 0 0,5 117 189 0 0,102-265-898 0 0,3 0 0 0 0,1 0 0 0 0,2 1 0 0 0,2 0 1 0 0,2 0-1 0 0,4 20-114 0 0,27 95 374 0 0,-23-129-298 0 0,2 0 1 0 0,1-1-1 0 0,1 0 0 0 0,2-1 0 0 0,1-1 1 0 0,1 0-1 0 0,1-1 0 0 0,18 20-76 0 0,-9-7 73 0 0,72 88 138 0 0,-75-103-137 0 0,1-1 1 0 0,2-2 0 0 0,0-1 0 0 0,1-1-1 0 0,1-1 1 0 0,13 6-75 0 0,113 51 207 0 0,66 6 99 0 0,-167-65-201 0 0,2-2 0 0 0,-1-3 0 0 0,2-2 0 0 0,10-1-105 0 0,169 9 394 0 0,-7-33-53 0 0,-189 12-286 0 0,0-3 0 0 0,-1-1-1 0 0,0-2 1 0 0,0-1 0 0 0,-1-2-1 0 0,0-2 1 0 0,-1-1 0 0 0,-1-2-1 0 0,5-5-54 0 0,57-31 124 0 0,23-17 10 0 0,16-38 136 0 0,0-46-123 0 0,-36 14 137 0 0,-88 116-241 0 0,0 0-1 0 0,-2-1 0 0 0,0 0 1 0 0,-2 0-1 0 0,-1-1 1 0 0,-1 0-1 0 0,-1-1 0 0 0,-1 1 1 0 0,-1-8-43 0 0,3-36 56 0 0,5-202 57 0 0,-64 128-145 0 0,-55-80 157 0 0,20 106-165 0 0,55 67 55 0 0,-15-6 6 0 0,-2-7-6 0 0,-47-26-28 0 0,52 49 27 0 0,-28-22-15 0 0,1 16-12 0 0,23 15 11 0 0,-46-9-70 0 0,-15-3 11 0 0,21 25-55 0 0,32 6 25 0 0,11 0 71 0 0,8 2-24 0 0,-46-10-36 0 0,-75 13-421 0 0,24 15-2192 0 0,111-20-1040 0 0,18 7-102 0 0,0 0-3784 0 0,6 6 7146 0 0,-2 0-10019 0 0</inkml:trace>
  <inkml:trace contextRef="#ctx0" brushRef="#br0" timeOffset="1884.595">1 3072 0 0 0,'0'0'275'0'0,"31"-3"629"0"0,98-10 183 0 0,-18 7 1664 0 0,52-7 3662 0 0,162 10-6413 0 0,-184 4 1305 0 0,99 17-76 0 0,-100-17-586 0 0,307-13 1540 0 0,-85-25-686 0 0,-24 1 270 0 0,-245 28-1379 0 0,0 5 0 0 0,70 7-388 0 0,88 14 276 0 0,34-26 243 0 0,-181-5-284 0 0,294-22 302 0 0,132 13-97 0 0,15 15-99 0 0,-53-16 97 0 0,235-32 326 0 0,-412 41-544 0 0,31 6 49 0 0,-279 8-291 0 0,-66 0-60 0 0,-1 0-95 0 0,0 0-164 0 0,0 0-270 0 0,0 0-351 0 0,0 0-491 0 0,-7 0-4372 0 0,4 0-1227 0 0,0 0-1292 0 0</inkml:trace>
  <inkml:trace contextRef="#ctx0" brushRef="#br0" timeOffset="3502.026">2808 1787 1088 0 0,'0'0'642'0'0,"0"0"-15"0"0,0 0 211 0 0,0 0 281 0 0,0 0 180 0 0,0 0-28 0 0,0 0-228 0 0,0 0-253 0 0,0 0-220 0 0,0 0-148 0 0,0 0-52 0 0,-7 6-11 0 0,-24 21 13 0 0,23-20 2 0 0,14-5 3751 0 0,12-17-2800 0 0,-11 10-315 0 0,-7 5-766 0 0,0 0 15 0 0,0 0-1 0 0,0 0 0 0 0,0 0-26 0 0,-16 25 915 0 0,16-28-2992 0 0,0 3-5907 0 0,0 0-2693 0 0</inkml:trace>
  <inkml:trace contextRef="#ctx0" brushRef="#br0" timeOffset="5177.147">2225 1684 1288 0 0,'0'0'536'0'0,"0"0"-229"0"0,0 0-15 0 0,0 0 314 0 0,0 0 365 0 0,0 0 187 0 0,0 0-16 0 0,0 0-203 0 0,0 0-275 0 0,0 0-212 0 0,0 0-141 0 0,0 0-88 0 0,-17 33-25 0 0,-53 106-15 0 0,5-17 385 0 0,56-107-474 0 0,-1 0-1 0 0,0-1 1 0 0,-2 0-1 0 0,1 0 1 0 0,-2-2-1 0 0,0 1 1 0 0,0-2-1 0 0,-4 3-93 0 0,27-30 3558 0 0,48-68-2331 0 0,191-258 91 0 0,-203 302-1021 0 0,-45 40-294 0 0,0 0-1 0 0,0 1 0 0 0,0-1 1 0 0,0 0-1 0 0,1 1 1 0 0,-1-1-1 0 0,0 1 1 0 0,0-1-1 0 0,0 1 0 0 0,0-1 1 0 0,0 1-1 0 0,0 0 1 0 0,0 0-1 0 0,-1-1 0 0 0,1 1 1 0 0,0 0-1 0 0,0 0 1 0 0,0 0-1 0 0,-1 0 0 0 0,1 0 1 0 0,-1 0-1 0 0,1 0 1 0 0,0 0-1 0 0,-1 0 0 0 0,0 0 1 0 0,1 0-1 0 0,-1 1 1 0 0,0-1-1 0 0,0 0 0 0 0,1 0 1 0 0,-1 0-1 0 0,0 0 1 0 0,0 1-1 0 0,0-1 0 0 0,0 0 1 0 0,-1 0-1 0 0,1 0 1 0 0,0 0-1 0 0,0 1 0 0 0,-1-1-2 0 0,44 209 1077 0 0,6-60-711 0 0,-34-120-246 0 0,-15-30-73 0 0,0 0 41 0 0,0 0 45 0 0,0 0 38 0 0,0 0 42 0 0,0 0 30 0 0,0 0 13 0 0,0 0 38 0 0,0 0 23 0 0,0 0-12 0 0,0 0-2 0 0,0 0-59 0 0,-17-8 271 0 0,-37-21-243 0 0,-115-51-1033 0 0,130 52-312 0 0,15 12-2351 0 0,1-3-7892 0 0,21 15 5844 0 0</inkml:trace>
  <inkml:trace contextRef="#ctx0" brushRef="#br0" timeOffset="7404.589">2944 2865 0 0 0,'0'0'681'0'0,"0"0"262"0"0,0 0 63 0 0,0 0-17 0 0,0 0-14 0 0,0-6 46 0 0,-5-35 1211 0 0,-13 12 4800 0 0,-13 30-4608 0 0,-26 38-2115 0 0,54-35-300 0 0,0 0 1 0 0,0 1 0 0 0,0-1-1 0 0,1 1 1 0 0,0-1 0 0 0,0 1-1 0 0,0 0 1 0 0,0 0 0 0 0,1 0-1 0 0,0 0 1 0 0,0 0-1 0 0,0 0 1 0 0,0 0 0 0 0,1 0-1 0 0,0 5-9 0 0,0-8 57 0 0,0 0-1 0 0,0 0 0 0 0,0 0 0 0 0,1 1 1 0 0,-1-1-1 0 0,1 0 0 0 0,-1 0 0 0 0,1 0 1 0 0,0 0-1 0 0,0 0 0 0 0,-1 0 0 0 0,1 0 1 0 0,1-1-1 0 0,-1 1 0 0 0,0 0 0 0 0,0 0 1 0 0,1-1-1 0 0,-1 1 0 0 0,1-1 0 0 0,-1 1 1 0 0,1-1-1 0 0,0 0 0 0 0,-1 0 0 0 0,1 0 1 0 0,0 1-1 0 0,0-2 0 0 0,0 1 0 0 0,0 0 1 0 0,0 0-1 0 0,0-1 0 0 0,0 1 0 0 0,0-1 1 0 0,0 1-1 0 0,0-1 0 0 0,0 0 0 0 0,1 0 1 0 0,-1 0-57 0 0,4 0 123 0 0,0-1 1 0 0,-1 1-1 0 0,1-1 1 0 0,0 0 0 0 0,-1-1-1 0 0,1 1 1 0 0,-1-1-1 0 0,0-1 1 0 0,1 1 0 0 0,-1-1-1 0 0,0 1 1 0 0,-1-1-1 0 0,1-1 1 0 0,0 1 0 0 0,-1-1-1 0 0,0 0 1 0 0,0 0 0 0 0,0 0-1 0 0,0 0 1 0 0,0-1-1 0 0,-1 1 1 0 0,0-1 0 0 0,0 0-1 0 0,0 0 1 0 0,-1 0-1 0 0,0-1 1 0 0,0 1 0 0 0,0 0-1 0 0,0-1 1 0 0,-1 1-1 0 0,0-1 1 0 0,0 0 0 0 0,-1 1-1 0 0,0-1 1 0 0,0-3-124 0 0,-1 7-20 0 0,-1 0-1 0 0,-1 0 1 0 0,1 0 0 0 0,0 1 0 0 0,0-1 0 0 0,-1 1-1 0 0,1-1 1 0 0,-1 1 0 0 0,1 0 0 0 0,-1 0 0 0 0,0 0-1 0 0,1 0 1 0 0,-1 0 0 0 0,0 1 0 0 0,1-1 0 0 0,-1 1-1 0 0,0 0 1 0 0,0 0 0 0 0,0 0 0 0 0,0 0 0 0 0,1 0-1 0 0,-1 1 1 0 0,0-1 0 0 0,0 1 0 0 0,1-1 0 0 0,-1 1-1 0 0,0 0 21 0 0,-6 4-81 0 0,-1-1-1 0 0,1 2 0 0 0,0-1 0 0 0,0 1 1 0 0,0 0-1 0 0,1 1 0 0 0,0 0 0 0 0,0 1 1 0 0,1-1-1 0 0,-5 8 82 0 0,12-15-5 0 0,-1 1 0 0 0,1 0 0 0 0,0-1-1 0 0,0 1 1 0 0,0 0 0 0 0,0-1 0 0 0,0 1 0 0 0,0 0 0 0 0,0-1 0 0 0,0 1 0 0 0,0 0-1 0 0,0-1 1 0 0,0 1 0 0 0,0-1 0 0 0,1 1 0 0 0,-1 0 0 0 0,0-1 0 0 0,0 1 0 0 0,1-1 0 0 0,-1 1-1 0 0,0 0 1 0 0,1-1 0 0 0,-1 1 0 0 0,0-1 0 0 0,1 1 0 0 0,-1-1 0 0 0,1 1 0 0 0,-1-1 0 0 0,1 0-1 0 0,-1 1 1 0 0,1-1 0 0 0,-1 0 0 0 0,1 1 0 0 0,0-1 0 0 0,-1 0 0 0 0,1 1 0 0 0,-1-1 0 0 0,1 0-1 0 0,0 0 1 0 0,-1 0 0 0 0,1 0 0 0 0,0 0 0 0 0,-1 0 0 0 0,1 0 0 0 0,0 0 0 0 0,-1 0-1 0 0,1 0 1 0 0,0 0 0 0 0,-1 0 0 0 0,1 0 0 0 0,0 0 0 0 0,0-1 5 0 0,41 4 218 0 0,-42-3-217 0 0,13-1-59 0 0,0-1-1 0 0,-1 0 0 0 0,1-1 1 0 0,-1 0-1 0 0,0-1 1 0 0,0 0-1 0 0,0-1 0 0 0,-1 0 1 0 0,2-2 58 0 0,36-18-5569 0 0,-33 16 1647 0 0,-5 2-6494 0 0</inkml:trace>
  <inkml:trace contextRef="#ctx0" brushRef="#br0" timeOffset="8415.593">3267 2162 6561 0 0,'0'0'1855'0'0,"0"0"-316"0"0,0 0-133 0 0,0 0 122 0 0,0 0 105 0 0,0 0-106 0 0,0 0-310 0 0,0 0-336 0 0,0 0-289 0 0,0 0-207 0 0,0 0-142 0 0,0 0-82 0 0,0 0-34 0 0,-3 1-23 0 0,-1 4-43 0 0,1-1 0 0 0,0 1 1 0 0,0 0-1 0 0,0 0 0 0 0,1 0 0 0 0,-1 0 0 0 0,1 1 1 0 0,1-1-1 0 0,-1 1 0 0 0,1-1 0 0 0,0 1 1 0 0,0-1-1 0 0,0 1 0 0 0,1 0 0 0 0,0-1 0 0 0,0 1 1 0 0,0 0-1 0 0,1-1 0 0 0,1 6-61 0 0,-2 5 115 0 0,-4 256 497 0 0,-13-231-2979 0 0,6-33-3226 0 0,-4-5-6341 0 0,14-3 10179 0 0</inkml:trace>
  <inkml:trace contextRef="#ctx0" brushRef="#br0" timeOffset="12133.046">3138 2236 0 0 0,'0'0'276'0'0,"0"0"528"0"0,0 0 290 0 0,0 0 203 0 0,0 0 105 0 0,0 0-115 0 0,0 0-223 0 0,0 0-200 0 0,0 0-138 0 0,0 0-35 0 0,3-6 34 0 0,41-33 3033 0 0,82-7-233 0 0,-9 41-2839 0 0,-114 6-688 0 0,0-1 1 0 0,0 1 0 0 0,0 0 0 0 0,0 0 0 0 0,0 0 0 0 0,0 0 0 0 0,0 1-1 0 0,0-1 1 0 0,0 1 0 0 0,-1-1 0 0 0,1 1 0 0 0,-1 0 0 0 0,1 0-1 0 0,-1 1 1 0 0,0-1 0 0 0,0 0 0 0 0,0 1 0 0 0,0-1 0 0 0,0 1 0 0 0,0 0-1 0 0,-1-1 1 0 0,1 1 0 0 0,-1 0 0 0 0,0 0 0 0 0,0 0 0 0 0,0 0 0 0 0,0 0-1 0 0,0 0 1 0 0,-1 0 0 0 0,1 1 0 0 0,-1-1 0 0 0,0 0 0 0 0,0 0 0 0 0,0 0-1 0 0,-1 1 1 0 0,1-1 0 0 0,-1 0 0 0 0,1 0 0 0 0,-1 0 0 0 0,0 0-1 0 0,0 0 1 0 0,-1 0 0 0 0,0 1 1 0 0,-33 55 112 0 0,-102 17-767 0 0,124-71 640 0 0,7-2-375 0 0,17-3 154 0 0,211-7 919 0 0,-217 6-675 0 0,-1 0 0 0 0,1 0 0 0 0,0 0 0 0 0,-1 1 0 0 0,1 0 0 0 0,0 0 0 0 0,-1 0 0 0 0,1 0 0 0 0,0 1 0 0 0,-1 0 0 0 0,1 0 0 0 0,-1 0 0 0 0,1 0 0 0 0,-1 1 0 0 0,1-1 0 0 0,-1 1 0 0 0,0 0 0 0 0,0 1 0 0 0,0-1 0 0 0,0 1 0 0 0,0 0 0 0 0,-1 0 0 0 0,1 0 0 0 0,-1 0 0 0 0,0 1 0 0 0,0-1 0 0 0,0 1 0 0 0,0 0 0 0 0,-1 0 0 0 0,1 0 0 0 0,-1 0 0 0 0,0 0 0 0 0,0 0 0 0 0,0 4-8 0 0,-2-1 52 0 0,0 0 0 0 0,-1 1 0 0 0,0-1 0 0 0,0 0 1 0 0,-1 0-1 0 0,0 0 0 0 0,0 0 0 0 0,-1 0 0 0 0,0 0 0 0 0,0 0 0 0 0,-1-1 0 0 0,0 0 1 0 0,0 1-1 0 0,0-1 0 0 0,0-1 0 0 0,-1 1 0 0 0,0-1 0 0 0,-1 0 0 0 0,-5 5-52 0 0,-120 75 772 0 0,120-80-740 0 0,0-1 1 0 0,0-1 0 0 0,0 0 0 0 0,0 0-1 0 0,-1-1 1 0 0,1 0 0 0 0,-1-1 0 0 0,1-1-1 0 0,-11 0-32 0 0,18-1-148 0 0,0 0-1 0 0,0 0 1 0 0,0 0 0 0 0,0-1-1 0 0,0 1 1 0 0,0-1-1 0 0,0 0 1 0 0,1 0 0 0 0,-1-1-1 0 0,1 1 1 0 0,-1-1-1 0 0,1 1 1 0 0,0-1 0 0 0,0 0-1 0 0,0 0 1 0 0,0-1-1 0 0,1 1 149 0 0,-13-19-4623 0 0,6 2-4917 0 0,7 13 6250 0 0</inkml:trace>
  <inkml:trace contextRef="#ctx0" brushRef="#br0" timeOffset="13736.71">2758 645 0 0 0,'-27'-16'11289'0'0,"-24"40"-7008"0"0,41 6-3886 0 0,10-28-261 0 0,1 0 0 0 0,0 1 1 0 0,-1-1-1 0 0,1 0 0 0 0,0 0 1 0 0,0 0-1 0 0,0 1 0 0 0,0-1 0 0 0,0 0 1 0 0,0 0-1 0 0,1-1 0 0 0,-1 1 1 0 0,1 0-1 0 0,-1 0 0 0 0,1-1 1 0 0,0 1-1 0 0,0-1 0 0 0,0 1 1 0 0,0-1-1 0 0,0 0 0 0 0,0 0 0 0 0,0 0 1 0 0,0 0-1 0 0,0 0 0 0 0,0 0 1 0 0,1 0-1 0 0,-1-1 0 0 0,0 1 1 0 0,1-1-1 0 0,-1 0 0 0 0,0 0 0 0 0,1 1 1 0 0,-1-2-1 0 0,0 1 0 0 0,1 0 1 0 0,-1 0-1 0 0,0-1 0 0 0,1 1 1 0 0,-1-1-1 0 0,0 0 0 0 0,1 0-134 0 0,1-2 142 0 0,0 0 0 0 0,-1 0 0 0 0,1 0 1 0 0,-1-1-1 0 0,1 1 0 0 0,-1-1 0 0 0,0 0 0 0 0,-1 0 0 0 0,1 0 0 0 0,-1 0 0 0 0,0 0 0 0 0,0-1 0 0 0,0 1 0 0 0,0-1 0 0 0,-1 1 0 0 0,1-1 0 0 0,-1 0 0 0 0,-1 0 0 0 0,1 1 0 0 0,-1-1 1 0 0,0-4-143 0 0,1-1 105 0 0,-1 9-100 0 0,1 0 1 0 0,-1-1 0 0 0,0 1-1 0 0,1 0 1 0 0,-1 0-1 0 0,0-1 1 0 0,0 1 0 0 0,0 0-1 0 0,0-1 1 0 0,0 1-1 0 0,0 0 1 0 0,0 0 0 0 0,0-1-1 0 0,0 1 1 0 0,-1 0 0 0 0,1 0-1 0 0,0-1 1 0 0,-1 1-1 0 0,1 0 1 0 0,-1 0 0 0 0,0 0-1 0 0,1 0 1 0 0,-1-1-1 0 0,0 1 1 0 0,0 0 0 0 0,0 0-1 0 0,1 1 1 0 0,-1-1 0 0 0,0 0-1 0 0,0 0 1 0 0,0 0-1 0 0,0 1 1 0 0,-1-1 0 0 0,1 0-1 0 0,0 1 1 0 0,0-1 0 0 0,0 1-1 0 0,-1-1 1 0 0,1 1-1 0 0,0 0 1 0 0,0-1 0 0 0,-1 1-1 0 0,0 0-5 0 0,-2-1-59 0 0,0 1 1 0 0,-1 0-1 0 0,1-1 0 0 0,0 2 0 0 0,0-1 0 0 0,0 0 1 0 0,0 1-1 0 0,-1 0 0 0 0,1 0 0 0 0,0 0 0 0 0,0 0 1 0 0,0 1-1 0 0,1-1 0 0 0,-1 1 0 0 0,0 0 0 0 0,1 0 1 0 0,-1 1-1 0 0,1-1 0 0 0,-1 1 0 0 0,1 0 0 0 0,0-1 1 0 0,0 2 58 0 0,-25 54-154 0 0,57-50 975 0 0,0-8-285 0 0,-15 1-400 0 0,-1 0 1 0 0,1-2-1 0 0,0 1 0 0 0,-1-2 0 0 0,1 0 0 0 0,-1 0 0 0 0,0-1 0 0 0,9-4-136 0 0,-11 3-32 0 0,-11 4 36 0 0,1 0-1 0 0,0 1 0 0 0,0-1 1 0 0,-1 0-1 0 0,1 0 0 0 0,0 0 1 0 0,-1 0-1 0 0,1 0 0 0 0,0-1 1 0 0,0 1-1 0 0,-1 0 0 0 0,1 0 1 0 0,0 0-1 0 0,-1-1 0 0 0,1 1 1 0 0,0 0-1 0 0,-1-1 0 0 0,1 1 0 0 0,0 0 1 0 0,-1-1-1 0 0,1 1 0 0 0,-1-1 1 0 0,1 1-1 0 0,-1-1 0 0 0,1 1 1 0 0,-1-1-1 0 0,1 1 0 0 0,-1-1 1 0 0,0 0-1 0 0,1 1 0 0 0,-1-1 1 0 0,0 0-1 0 0,1 1 0 0 0,-1-1 1 0 0,0 0-1 0 0,0 1 0 0 0,0-1 1 0 0,1 0-1 0 0,-1 1 0 0 0,0-1 1 0 0,0 0-1 0 0,0 0 0 0 0,0 1 0 0 0,0-1 1 0 0,-1 0-1 0 0,1 0 0 0 0,0 1 1 0 0,0-1-1 0 0,0 0 0 0 0,-1 1 1 0 0,1-1-1 0 0,0 0 0 0 0,-1 1 1 0 0,1-1-1 0 0,0 1 0 0 0,-1-1 1 0 0,1 0-1 0 0,-1 1 0 0 0,1-1 1 0 0,-1 1-1 0 0,0-1-3 0 0,-6-5-362 0 0,0 1 0 0 0,0 1 0 0 0,0-1 0 0 0,-1 1 0 0 0,0 0 0 0 0,0 1 0 0 0,0 0 0 0 0,0 0 0 0 0,-1 0 1 0 0,1 1-1 0 0,-1 1 0 0 0,1-1 0 0 0,-1 1 0 0 0,-7 1 362 0 0,-40-2-12043 0 0,46 2 3182 0 0</inkml:trace>
  <inkml:trace contextRef="#ctx0" brushRef="#br0" timeOffset="15840.262">3305 932 0 0 0,'0'0'811'0'0,"0"0"370"0"0,0 0 112 0 0,0 0-72 0 0,0 0-151 0 0,0 0-118 0 0,0 0-94 0 0,0 0-49 0 0,0 0-9 0 0,0 0-14 0 0,0-3 47 0 0,0 2-627 0 0,0-1 0 0 0,0 1-1 0 0,0-1 1 0 0,0 1-1 0 0,0-1 1 0 0,0 1 0 0 0,-1 0-1 0 0,1-1 1 0 0,0 1 0 0 0,-1-1-1 0 0,1 1 1 0 0,-1 0-1 0 0,0-1 1 0 0,0 1 0 0 0,1 0-1 0 0,-1-1 1 0 0,0 1 0 0 0,0 0-1 0 0,0 0 1 0 0,0 0-1 0 0,0 0 1 0 0,0 0 0 0 0,-1 0-1 0 0,1 0 1 0 0,0 0 0 0 0,0 1-1 0 0,-1-1 1 0 0,1 0-1 0 0,0 1 1 0 0,-2-1-206 0 0,-50-4 2147 0 0,41 5-2005 0 0,2 2-88 0 0,1 0-1 0 0,0 1 1 0 0,0-1 0 0 0,0 2-1 0 0,0-1 1 0 0,0 1-1 0 0,1 1 1 0 0,-1 0 0 0 0,1 0-1 0 0,0 0 1 0 0,1 1 0 0 0,-3 2-54 0 0,9-6 8 0 0,-8 5 53 0 0,1 0 0 0 0,1 1 0 0 0,0 0 0 0 0,0 0 0 0 0,0 1 0 0 0,1 0 0 0 0,1 0 0 0 0,-1 1 0 0 0,1 0 0 0 0,1 0 0 0 0,0 0-1 0 0,1 0 1 0 0,-1 0 0 0 0,2 1 0 0 0,0 0 0 0 0,0-1 0 0 0,1 1 0 0 0,0 0 0 0 0,1 0 0 0 0,0 0 0 0 0,0 0 0 0 0,2-1 0 0 0,0 7-61 0 0,0-9 90 0 0,0-1 0 0 0,0 1 1 0 0,1-1-1 0 0,0 0 0 0 0,0 0 1 0 0,0 0-1 0 0,1 0 0 0 0,0 0 1 0 0,1-1-1 0 0,-1 0 0 0 0,1 0 1 0 0,0 0-1 0 0,1-1 0 0 0,-1 1 1 0 0,1-1-1 0 0,0-1 0 0 0,1 1 0 0 0,-1-1 1 0 0,1 0-1 0 0,0-1 0 0 0,0 1 1 0 0,0-1-1 0 0,0 0 0 0 0,0-1 1 0 0,4 1-91 0 0,10 0 210 0 0,-1-1-1 0 0,1-1 1 0 0,0-1 0 0 0,-1-1 0 0 0,1 0 0 0 0,-1-2 0 0 0,1 0 0 0 0,-1-1 0 0 0,0-1 0 0 0,14-6-210 0 0,67-26 62 0 0,-100 37-463 0 0,15-12-472 0 0,-11 8-2438 0 0,-3 1-3727 0 0,-2 0-4604 0 0</inkml:trace>
  <inkml:trace contextRef="#ctx0" brushRef="#br0" timeOffset="17505.001">2795 1857 0 0 0,'0'0'200'0'0,"0"0"247"0"0,0 0 22 0 0,0 0-10 0 0,0 0 78 0 0,3-3 148 0 0,-2 2 40 0 0,7-6-1070 0 0,-5 0 7617 0 0,-3 6-6516 0 0,-10-5 3268 0 0,-14 9-2881 0 0,21-2-1124 0 0,0 1 0 0 0,0 0 1 0 0,0 0-1 0 0,1 0 0 0 0,-1 0 1 0 0,1 1-1 0 0,-1-1 0 0 0,1 1 1 0 0,0 0-1 0 0,0-1 0 0 0,0 1 1 0 0,0 0-1 0 0,0 0 0 0 0,0 0 1 0 0,1 0-1 0 0,0 1 0 0 0,0-1 1 0 0,0 0-1 0 0,0 1 0 0 0,0-1 1 0 0,0 1-1 0 0,1-1 0 0 0,0 1 1 0 0,0 2-20 0 0,0-6 138 0 0,33 0 2816 0 0,-24-6-2740 0 0,-1 0-1 0 0,0 0 1 0 0,0-1-1 0 0,0 0 1 0 0,-1-1-1 0 0,0 1 1 0 0,0-2-1 0 0,-1 1 1 0 0,0-1-1 0 0,0 1 1 0 0,3-10-214 0 0,-9 18 4 0 0,0-1 0 0 0,0 0 1 0 0,0 1-1 0 0,1-1 0 0 0,-2 0 1 0 0,1 1-1 0 0,0-1 0 0 0,0 0 1 0 0,0 1-1 0 0,0-1 0 0 0,0 0 0 0 0,0 1 1 0 0,-1-1-1 0 0,1 1 0 0 0,0-1 1 0 0,-1 0-1 0 0,1 1 0 0 0,0-1 1 0 0,-1 1-1 0 0,1-1 0 0 0,-1 1 1 0 0,1-1-1 0 0,0 1 0 0 0,-1-1 0 0 0,0 1 1 0 0,1-1-1 0 0,-1 1 0 0 0,1 0 1 0 0,-1-1-1 0 0,1 1 0 0 0,-1 0 1 0 0,0 0-1 0 0,1-1 0 0 0,-1 1 0 0 0,0 0 1 0 0,1 0-1 0 0,-1 0 0 0 0,0 0 1 0 0,1 0-1 0 0,-1 0 0 0 0,0 0 1 0 0,1 0-1 0 0,-1 0 0 0 0,0 0 1 0 0,1 0-1 0 0,-1 0 0 0 0,0 0 0 0 0,1 1 1 0 0,-1-1-1 0 0,1 0 0 0 0,-1 1-4 0 0,-41 4-613 0 0,-7 31 573 0 0,49-35 64 0 0,14 9 730 0 0,44-12 1049 0 0,-27-13-3837 0 0,-29 7-11053 0 0,0 8 3784 0 0</inkml:trace>
  <inkml:trace contextRef="#ctx0" brushRef="#br0" timeOffset="19604.057">965 3142 0 0 0,'0'0'451'0'0,"0"0"416"0"0,0 0 336 0 0,0 0 192 0 0,0 0 45 0 0,0 0-145 0 0,0 0-216 0 0,0 0-200 0 0,-2-3-182 0 0,2 3-623 0 0,-1-1 0 0 0,1 1 1 0 0,-1-1-1 0 0,1 1 0 0 0,-1-1 0 0 0,1 1 1 0 0,-1 0-1 0 0,0-1 0 0 0,1 1 0 0 0,-1 0 1 0 0,1-1-1 0 0,-1 1 0 0 0,0 0 0 0 0,1 0 1 0 0,-1 0-1 0 0,0 0 0 0 0,1 0 0 0 0,-1-1 1 0 0,0 1-1 0 0,0 0 0 0 0,1 1 0 0 0,-1-1 1 0 0,0 0-1 0 0,1 0 0 0 0,-1 0 0 0 0,0 0 1 0 0,1 0-1 0 0,-1 1 0 0 0,0-1 0 0 0,1 0 1 0 0,-1 1-1 0 0,1-1 0 0 0,-1 0 0 0 0,0 1 1 0 0,1-1-1 0 0,-1 1 0 0 0,1-1 0 0 0,-1 1 1 0 0,1-1-1 0 0,0 1 0 0 0,-1-1 0 0 0,1 1 1 0 0,-1-1-1 0 0,1 1 0 0 0,0 0 0 0 0,-1-1 1 0 0,1 1-1 0 0,0 0 0 0 0,0-1 0 0 0,0 1-74 0 0,-7 6 457 0 0,-236 240 3578 0 0,63-100-3963 0 0,96-85-970 0 0,171-122-7970 0 0,-12 14 2595 0 0,-51 31 4730 0 0</inkml:trace>
  <inkml:trace contextRef="#ctx0" brushRef="#br0" timeOffset="19862.042">1936 3050 0 0 0,'0'0'1408'0'0,"0"0"293"0"0,0 0 214 0 0,0 0 54 0 0,-33 18-60 0 0,-104 59-198 0 0,14-3 1904 0 0,80-48-2916 0 0,1 3 0 0 0,2 1 0 0 0,0 2 0 0 0,2 1-1 0 0,0 4-698 0 0,-15 31-566 0 0,53-39-2991 0 0,47-22-6264 0 0,-37-7 7947 0 0,0 0-30 0 0</inkml:trace>
  <inkml:trace contextRef="#ctx0" brushRef="#br0" timeOffset="20107.027">3003 3020 2224 0 0,'0'0'1433'0'0,"0"0"-198"0"0,0 0 233 0 0,0 0 343 0 0,0 0 172 0 0,0 0-136 0 0,0 0-389 0 0,-36 26-423 0 0,-118 84-362 0 0,8-7 189 0 0,-52 29 186 0 0,169-102-3519 0 0,54-30-2738 0 0,12-6-1189 0 0,-24 1 3399 0 0</inkml:trace>
  <inkml:trace contextRef="#ctx0" brushRef="#br0" timeOffset="20337.068">4108 2876 4585 0 0,'0'0'1295'0'0,"0"0"-302"0"0,0 0 64 0 0,0 0 248 0 0,0 0 181 0 0,-37 27-26 0 0,-118 83-283 0 0,-11 8 331 0 0,-185 110-1068 0 0,303-180-3062 0 0,91-42-3762 0 0,42-34 336 0 0,-64 17 5796 0 0</inkml:trace>
  <inkml:trace contextRef="#ctx0" brushRef="#br0" timeOffset="20558.013">5231 2865 0 0 0,'0'0'1054'0'0,"0"0"1149"0"0,0 0 640 0 0,0 0-114 0 0,0 0-410 0 0,-34 24-538 0 0,-108 78-519 0 0,-54 16 461 0 0,-143 75-1059 0 0,305-175-714 0 0,28-16-63 0 0,-1 1 0 0 0,1 0 0 0 0,-1 0 1 0 0,1 0-1 0 0,0 1 0 0 0,0 0 0 0 0,1 0 0 0 0,-1 1 1 0 0,1 0-1 0 0,0 0 0 0 0,0 0 0 0 0,0 0 0 0 0,1 1 1 0 0,-1 1 112 0 0,5-6-288 0 0,1 1 0 0 0,0-1 0 0 0,0 0 1 0 0,0 0-1 0 0,0 0 0 0 0,0 0 0 0 0,0 1 1 0 0,0-1-1 0 0,0 0 0 0 0,0-1 0 0 0,1 1 1 0 0,-1 0-1 0 0,0 0 0 0 0,0 0 0 0 0,1-1 1 0 0,-1 1-1 0 0,1-1 0 0 0,-1 1 1 0 0,0-1-1 0 0,1 0 0 0 0,-1 1 0 0 0,1-1 1 0 0,-1 0-1 0 0,1 0 0 0 0,-1 0 0 0 0,1 0 1 0 0,-1 0-1 0 0,1 0 0 0 0,-1-1 0 0 0,1 1 1 0 0,-1 0-1 0 0,1-1 0 0 0,-1 1 0 0 0,2-1 288 0 0,2 0-1699 0 0,11 1-1767 0 0</inkml:trace>
  <inkml:trace contextRef="#ctx0" brushRef="#br0" timeOffset="20827.054">6098 2832 320 0 0,'0'0'602'0'0,"0"0"-41"0"0,0 0 255 0 0,0 0 434 0 0,0 0 449 0 0,0 0 236 0 0,0 0-1 0 0,0 0-185 0 0,0 0-335 0 0,0 0-311 0 0,0 0-252 0 0,0 0-152 0 0,-4 13-58 0 0,-12 41-40 0 0,-27 5 841 0 0,16-32-1269 0 0,-1-2 0 0 0,0-1 1 0 0,-2-1-1 0 0,-1-1 0 0 0,-1-2 0 0 0,0-2 0 0 0,-6 2-173 0 0,-224 120-1987 0 0,260-139 1873 0 0,-13 10-1839 0 0,23-7-4539 0 0,21-4 465 0 0,-16 0 3771 0 0</inkml:trace>
  <inkml:trace contextRef="#ctx0" brushRef="#br0" timeOffset="21073.515">7026 2755 0 0 0,'-34'18'930'0'0,"-106"57"705"0"0,74-40 727 0 0,2 4 1 0 0,2 2 0 0 0,-20 19-2363 0 0,71-52 160 0 0,-90 80-304 0 0,44-36-5223 0 0,48-41 1065 0 0</inkml:trace>
  <inkml:trace contextRef="#ctx0" brushRef="#br1" timeOffset="75345.091">849 1691 0 0 0,'1'5'12632'0'0,"-1"-14"-8350"0"0,5-39-4607 0 0,15-71 1605 0 0,-3 42-730 0 0,3 0 0 0 0,3 2 0 0 0,11-18-550 0 0,71-173 832 0 0,-101 259-819 0 0,9-18 43 0 0,0 1-1 0 0,2 0 1 0 0,0 1-1 0 0,2 1 1 0 0,0 0-1 0 0,2 1 0 0 0,1 1-55 0 0,-3 5 11 0 0,1 1-1 0 0,0 0 1 0 0,1 2-1 0 0,1 0 1 0 0,0 1-1 0 0,9-3-10 0 0,30-4-69 0 0,0-6 167 0 0,-11 15 37 0 0,-48 9-119 0 0,0 0-5 0 0,0 0 3 0 0,0 0 2 0 0,-38 0 2194 0 0,26 0-2111 0 0,-67-7-16 0 0,-28-8 150 0 0,55 11-132 0 0,51 4-117 0 0,1 0-9 0 0,3 100-176 0 0,49 88 209 0 0,-13 95-2 0 0,-38-283 6 0 0,-1 1 1 0 0,0-1-1 0 0,1 0 0 0 0,-1 0 0 0 0,1 0 0 0 0,-1 1 0 0 0,0-1 0 0 0,1 0 0 0 0,-1 0 0 0 0,1 0 0 0 0,-1 0 1 0 0,1 0-1 0 0,-1 0 0 0 0,1 0 0 0 0,-1 0 0 0 0,1 0 0 0 0,-1 0 0 0 0,0 0 0 0 0,1 0 0 0 0,-1 0 0 0 0,1 0 0 0 0,-1 0 1 0 0,1 0-1 0 0,-1-1 0 0 0,0 1 0 0 0,1 0 0 0 0,-1 0 0 0 0,1 0 0 0 0,-1-1 0 0 0,0 1 0 0 0,1 0 0 0 0,-1-1 1 0 0,0 1-1 0 0,1 0 0 0 0,-1-1 0 0 0,0 1 0 0 0,1 0 0 0 0,-1-1 0 0 0,0 1 0 0 0,0-1 0 0 0,0 1 0 0 0,1 0 0 0 0,-1-1 1 0 0,0 1-1 0 0,0-1 0 0 0,0 1 0 0 0,0-1 0 0 0,0 1 0 0 0,0 0 0 0 0,0-1 0 0 0,0 1 0 0 0,0-1 0 0 0,0 1 1 0 0,0-1-1 0 0,0 1 0 0 0,0-1 0 0 0,0 1 0 0 0,0-1-12 0 0,81-270 732 0 0,-71 242-796 0 0,-1 1-49 0 0,0 0 0 0 0,-1 0 0 0 0,-2-1-1 0 0,-1 0 1 0 0,-2 0 0 0 0,0-3 113 0 0,-3 32-713 0 0,0 0-453 0 0,-6 21-13573 0 0,5-17 7132 0 0</inkml:trace>
  <inkml:trace contextRef="#ctx0" brushRef="#br1" timeOffset="76572.161">362 829 0 0 0,'0'0'231'0'0,"0"0"728"0"0,0 0 173 0 0,0 0 23 0 0,0 0 92 0 0,0 0 72 0 0,0 0 42 0 0,5 0-30 0 0,-2 0-1034 0 0,0 0 0 0 0,0 0-1 0 0,0 0 1 0 0,0-1 0 0 0,0 1 0 0 0,0-1 0 0 0,0 0-1 0 0,0 0 1 0 0,0 0 0 0 0,-1 0 0 0 0,1-1-1 0 0,0 1 1 0 0,-1-1 0 0 0,1 0 0 0 0,-1 1-1 0 0,1-1 1 0 0,-1 0 0 0 0,0 0 0 0 0,0-1-1 0 0,0 1 1 0 0,2-3-297 0 0,36-49 1181 0 0,-3-2 0 0 0,-2-2-1 0 0,21-49-1180 0 0,-39 18 187 0 0,-19 88-271 0 0,0 0 0 0 0,1 0-1 0 0,-1 0 1 0 0,0 1 0 0 0,0-1 0 0 0,0 0 0 0 0,0 1 0 0 0,0-1-1 0 0,0 1 1 0 0,0 0 0 0 0,0 0 0 0 0,0 0 0 0 0,0 0 0 0 0,0 0-1 0 0,0 0 1 0 0,0 0 0 0 0,0 1 0 0 0,0-1 0 0 0,0 1 0 0 0,0-1-1 0 0,0 1 1 0 0,0 0 0 0 0,0 0 0 0 0,0-1 0 0 0,0 2 0 0 0,0-1 84 0 0,-3 2-49 0 0,-1 0 1 0 0,1 0-1 0 0,1 1 1 0 0,-1-1 0 0 0,0 1-1 0 0,1 0 1 0 0,0 1 0 0 0,0-1-1 0 0,0 1 1 0 0,0 0-1 0 0,1 0 1 0 0,0 0 0 0 0,0 0-1 0 0,0 0 1 0 0,1 1 0 0 0,-1-1-1 0 0,1 1 1 0 0,1 0 0 0 0,-1 0-1 0 0,1-1 1 0 0,0 1-1 0 0,0 0 1 0 0,1 0 0 0 0,0 0-1 0 0,0 0 1 0 0,0 2 48 0 0,3-2 32 0 0,1-1 0 0 0,0 0 1 0 0,0 0-1 0 0,0 0 0 0 0,1 0 0 0 0,0-1 0 0 0,0 1 1 0 0,0-1-1 0 0,0 0 0 0 0,0-1 0 0 0,1 1 0 0 0,0-1 0 0 0,0 0 1 0 0,-1-1-1 0 0,2 1 0 0 0,-1-1 0 0 0,0-1 0 0 0,0 1 1 0 0,1-1-1 0 0,-1 0 0 0 0,6 0-32 0 0,4 2 146 0 0,0-1 0 0 0,0-1 0 0 0,0 0 0 0 0,0-1 0 0 0,0-1 1 0 0,0-1-1 0 0,0 0 0 0 0,0-1 0 0 0,0 0 0 0 0,-1-2 0 0 0,1 0 0 0 0,-1 0 0 0 0,0-2 0 0 0,-1 0 0 0 0,2-1-146 0 0,5-5 167 0 0,-1 0 0 0 0,0-2 0 0 0,-1 0 0 0 0,-1-1 0 0 0,0-1 0 0 0,-1-1 0 0 0,-1 0 0 0 0,0-1 0 0 0,-2-1 0 0 0,0-1 0 0 0,-1 0 0 0 0,-1 0 0 0 0,-2-1 0 0 0,6-15-167 0 0,-15 36-20 0 0,1-1-1 0 0,-1 0 1 0 0,0 0 0 0 0,0 0 0 0 0,0 0-1 0 0,0 0 1 0 0,0 0 0 0 0,-1 0-1 0 0,1 0 1 0 0,0 0 0 0 0,-1 0-1 0 0,0 0 1 0 0,1 0 0 0 0,-1 0 0 0 0,0-1-1 0 0,0 1 1 0 0,0 0 0 0 0,-1 0-1 0 0,1 0 1 0 0,0 0 0 0 0,-1 0-1 0 0,1 0 1 0 0,-1-1 0 0 0,0 1 0 0 0,0 0-1 0 0,0 1 1 0 0,0-1 0 0 0,0 0-1 0 0,0 0 1 0 0,0 0 0 0 0,-1 1-1 0 0,1-1 1 0 0,0 0 0 0 0,-1 1 0 0 0,0-1-1 0 0,1 1 1 0 0,-1 0 0 0 0,0-1-1 0 0,0 1 1 0 0,0 0 0 0 0,0 0-1 0 0,1 0 1 0 0,-1 1 0 0 0,-1-1 0 0 0,1 0-1 0 0,0 1 1 0 0,0-1 0 0 0,0 1-1 0 0,0 0 1 0 0,0 0 0 0 0,0 0-1 0 0,-1 0 1 0 0,1 0 0 0 0,-2 0 20 0 0,-1 3-87 0 0,-1 1-1 0 0,0 0 1 0 0,1 0 0 0 0,0 0 0 0 0,0 0 0 0 0,0 1-1 0 0,1 0 1 0 0,-1 0 0 0 0,1 0 0 0 0,0 1 0 0 0,0-1-1 0 0,1 1 1 0 0,0 0 0 0 0,0 0 0 0 0,0 0 0 0 0,1 0-1 0 0,0 0 1 0 0,-1 7 87 0 0,2-10 4 0 0,-1 1 0 0 0,2-1 0 0 0,-1 1 0 0 0,0 0 0 0 0,1-1 0 0 0,-1 1 0 0 0,1 0 0 0 0,0-1 0 0 0,1 1-1 0 0,-1 0 1 0 0,1-1 0 0 0,-1 1 0 0 0,1 0 0 0 0,0-1 0 0 0,0 1 0 0 0,1-1 0 0 0,-1 0 0 0 0,1 1 0 0 0,-1-1 0 0 0,1 0 0 0 0,0 0 0 0 0,0 0 0 0 0,1 0 0 0 0,-1 0-1 0 0,1 0 1 0 0,-1-1 0 0 0,1 1 0 0 0,0-1 0 0 0,0 0 0 0 0,0 0 0 0 0,0 0 0 0 0,0 0 0 0 0,1 0 0 0 0,-1-1 0 0 0,0 1 0 0 0,1-1 0 0 0,-1 0 0 0 0,1 0 0 0 0,0 0-1 0 0,0-1-2 0 0,14 2 124 0 0,1-1 0 0 0,-1-1 0 0 0,1 0 0 0 0,-1-2 0 0 0,1 0 0 0 0,-1-1 0 0 0,1-1 0 0 0,-1 0 0 0 0,-1-2 0 0 0,1 0 0 0 0,-1-1 0 0 0,0 0 0 0 0,0-2 0 0 0,-1 0 0 0 0,0-1 0 0 0,0 0-125 0 0,9-4 76 0 0,-1-1 0 0 0,0-1 1 0 0,-1-1-1 0 0,-1-1 0 0 0,0-1 0 0 0,-2-1 0 0 0,0 0 1 0 0,-1-2-1 0 0,-2 0 0 0 0,0-1 0 0 0,-1-1 1 0 0,-1 0-1 0 0,0-5-76 0 0,-13 27-16 0 0,0 0 1 0 0,-1 0 0 0 0,1 1-1 0 0,-1-1 1 0 0,0 0 0 0 0,0 0-1 0 0,0-1 1 0 0,0 1 0 0 0,0 0-1 0 0,0 0 1 0 0,0 0 0 0 0,-1-1-1 0 0,1 1 1 0 0,-1 0 0 0 0,1-1-1 0 0,-1 1 1 0 0,0 0 0 0 0,0-1-1 0 0,0 1 1 0 0,0 0 0 0 0,-1-1-1 0 0,1 1 1 0 0,-1 0 0 0 0,1-1-1 0 0,-1 1 1 0 0,0 0 0 0 0,0 0-1 0 0,0 0 1 0 0,0-1 0 0 0,0 1-1 0 0,0 0 1 0 0,-1 1 0 0 0,1-1-1 0 0,-1 0 1 0 0,1 0 0 0 0,-1 0-1 0 0,0 1 1 0 0,1-1 0 0 0,-1 1-1 0 0,0 0 1 0 0,0-1 0 0 0,0 1-1 0 0,0 0 1 0 0,0 0 0 0 0,-1 0-1 0 0,1 0 1 0 0,0 1 0 0 0,0-1-1 0 0,-1 1 1 0 0,0-1 15 0 0,-5 3-64 0 0,1 1 0 0 0,0 0 0 0 0,-1 0 0 0 0,1 0 1 0 0,1 1-1 0 0,-1 0 0 0 0,0 1 0 0 0,1-1 0 0 0,0 1 0 0 0,0 0 0 0 0,1 1 0 0 0,-1 0 0 0 0,1 0 0 0 0,0 0 1 0 0,1 0-1 0 0,-1 1 0 0 0,1-1 0 0 0,1 1 0 0 0,-1 0 0 0 0,1 0 0 0 0,0 1 0 0 0,-1 4 64 0 0,2-5 19 0 0,0 0 0 0 0,0-1 0 0 0,1 1 0 0 0,0 0 0 0 0,0 0-1 0 0,0 0 1 0 0,1 0 0 0 0,0 0 0 0 0,0 0 0 0 0,1 0 0 0 0,0 0 0 0 0,0 0-1 0 0,1 0 1 0 0,0 0 0 0 0,0-1 0 0 0,1 1 0 0 0,-1-1 0 0 0,1 1 0 0 0,1-1-1 0 0,-1 0 1 0 0,1 0 0 0 0,0 0 0 0 0,1-1 0 0 0,-1 0 0 0 0,1 0 0 0 0,0 0-1 0 0,0 0 1 0 0,1 0 0 0 0,5 3-19 0 0,12 4 110 0 0,1-2-1 0 0,1 0 1 0 0,0-1-1 0 0,0-1 1 0 0,0-2-1 0 0,1 0 1 0 0,0-2 0 0 0,0-1-1 0 0,1-1 1 0 0,-1-1-1 0 0,0-1 1 0 0,1-2-1 0 0,8-2-109 0 0,91-11-501 0 0,-76 1-6179 0 0,-41 11 575 0 0,-2-1-1345 0 0</inkml:trace>
</inkml:ink>
</file>

<file path=ppt/ink/ink1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49.4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1 203 0 0 0,'0'0'667'0'0,"0"0"1"0"0,0 0 147 0 0,0 0 334 0 0,0 0 364 0 0,0 0 171 0 0,0 0-156 0 0,0 0-314 0 0,0 0-302 0 0,0 0-220 0 0,0 0-133 0 0,9-3-29 0 0,-1 0-146 0 0,0 0 0 0 0,0 0 0 0 0,1 1 0 0 0,-1 1 0 0 0,1-1 0 0 0,-1 2 0 0 0,1-1 0 0 0,0 1 0 0 0,-1 0 0 0 0,1 1 0 0 0,7 1-384 0 0,18 5 650 0 0,-1-2 0 0 0,1-2 0 0 0,0-1 0 0 0,1-1-1 0 0,-1-2 1 0 0,0-1 0 0 0,27-6-650 0 0,95-3 738 0 0,-78 8-439 0 0,-78 3-277 0 0,0 0 0 0 0,0 0 16 0 0,0 0 17 0 0,0 0 9 0 0,0 0 7 0 0,0 0-1 0 0,0 0-3 0 0,0 0 9 0 0,0 0 20 0 0,0 0 3 0 0,0 0 30 0 0,0 0 15 0 0,0 0 11 0 0,0 0 21 0 0,0 0 19 0 0,0 0-9 0 0,0 0-26 0 0,0 0-8 0 0,0 0-25 0 0,0 0-4 0 0,0 0 5 0 0,-38-37 749 0 0,27 28-975 0 0,1 0-1 0 0,1 0 0 0 0,-1-1 0 0 0,2 0 0 0 0,0-1 0 0 0,0 0 1 0 0,0 0-1 0 0,2-1 0 0 0,-1 1 0 0 0,2-2 0 0 0,-2-4 99 0 0,6 9-3019 0 0,9 5-9035 0 0,-1 3 3241 0 0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33.0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196 689 40 0 0,'0'0'1379'0'0,"0"0"-33"0"0,0 0 81 0 0,0 0 97 0 0,0 0 67 0 0,0 0-108 0 0,0 0-210 0 0,0 0-248 0 0,0 0-240 0 0,0 0-166 0 0,0 0-127 0 0,-23 12-70 0 0,-68 39-36 0 0,87-49-335 0 0,0 1 0 0 0,-1 0-1 0 0,1 0 1 0 0,0 0 0 0 0,0 1-1 0 0,1-1 1 0 0,-1 1 0 0 0,1 0 0 0 0,0 0-1 0 0,0 0 1 0 0,0 0 0 0 0,1 1-1 0 0,-1-1 1 0 0,1 1 0 0 0,0 0-1 0 0,0-1 1 0 0,0 5-51 0 0,-4 6 154 0 0,2-5-61 0 0,1 0-1 0 0,0-1 0 0 0,0 2 1 0 0,1-1-1 0 0,0 0 0 0 0,1 0 1 0 0,0 1-1 0 0,1-1 0 0 0,0 0 0 0 0,1 6-92 0 0,1-13 62 0 0,-1 1 0 0 0,1-2 0 0 0,-1 1 0 0 0,1 0-1 0 0,0 0 1 0 0,0 0 0 0 0,0-1 0 0 0,0 1-1 0 0,1-1 1 0 0,-1 0 0 0 0,1 1 0 0 0,-1-1 0 0 0,1 0-1 0 0,0-1 1 0 0,0 1 0 0 0,0 0 0 0 0,0-1 0 0 0,0 0-1 0 0,0 1 1 0 0,0-1 0 0 0,1-1 0 0 0,-1 1 0 0 0,0 0-1 0 0,0-1 1 0 0,1 1 0 0 0,-1-1 0 0 0,1 0 0 0 0,-1 0-1 0 0,0-1 1 0 0,1 1 0 0 0,-1-1 0 0 0,0 1-1 0 0,0-1 1 0 0,1 0 0 0 0,-1 0 0 0 0,0-1 0 0 0,0 1-1 0 0,0-1 1 0 0,2 0-62 0 0,9-7 57 0 0,-1 0 1 0 0,1-1-1 0 0,-1-1 0 0 0,-1 0 1 0 0,0-1-1 0 0,0 0 0 0 0,-2-1 1 0 0,1 0-1 0 0,-1 0 0 0 0,-1-1 0 0 0,-1-1 1 0 0,0 0-1 0 0,-1 0 0 0 0,0 0 1 0 0,-1-1-1 0 0,-1 1 0 0 0,-1-2 0 0 0,0 1 1 0 0,-1 0-1 0 0,0-1 0 0 0,-2 1 1 0 0,0-1-1 0 0,-1-9-57 0 0,-13-42-2942 0 0,-17 30-3640 0 0,-9 29-1813 0 0,4 29 6952 0 0,35-20 1564 0 0,-1 1 1 0 0,1 0-1 0 0,0 0 0 0 0,0 0 0 0 0,0 0 0 0 0,0-1 0 0 0,-1 1 0 0 0,1 0 0 0 0,0 0 0 0 0,0 0 1 0 0,1 0-1 0 0,-1-1 0 0 0,0 1 0 0 0,0 0 0 0 0,0 0 0 0 0,0 0 0 0 0,1 0 0 0 0,-1-1 0 0 0,0 1 0 0 0,1 0 1 0 0,-1 0-1 0 0,1-1 0 0 0,-1 1 0 0 0,1 0 0 0 0,-1-1 0 0 0,1 1 0 0 0,-1 0 0 0 0,1-1 0 0 0,0 1 1 0 0,-1-1-1 0 0,1 1 0 0 0,0-1 0 0 0,-1 1 0 0 0,1-1 0 0 0,0 0 0 0 0,0 1 0 0 0,0-1 0 0 0,-1 0 1 0 0,1 0-1 0 0,0 1 0 0 0,0-1 0 0 0,0 0 0 0 0,0 0 0 0 0,-1 0 0 0 0,1 0 0 0 0,0 0 0 0 0,0 0-121 0 0,43 1 5428 0 0,35-57-751 0 0,-65 43-4216 0 0,9-14-275 0 0,-2 0 0 0 0,0-1 0 0 0,-2-1 0 0 0,-2-1 0 0 0,0 0-1 0 0,-2-2 1 0 0,-2 1 0 0 0,0-2 0 0 0,-2 0 0 0 0,-2 0-1 0 0,-1-1 1 0 0,-2 0-186 0 0,13-80-321 0 0,-19 114 169 0 0,0 0-127 0 0,2 19-1485 0 0,59 164 1500 0 0,-36-123 189 0 0,-20-47 57 0 0,36 90-294 0 0,-4 1 0 0 0,-4 1 0 0 0,10 70 312 0 0,-27-59-423 0 0,-5 0 0 0 0,-5 1 0 0 0,-6 5 423 0 0,2-89 105 0 0,-2 0 0 0 0,-2 0 0 0 0,-1 0 0 0 0,-1 0-1 0 0,-2-1 1 0 0,-1 0 0 0 0,-1 0 0 0 0,-2 0 0 0 0,-1-1 0 0 0,-2-1 0 0 0,-1 0 0 0 0,-1-1 0 0 0,-2 0 0 0 0,0-1 0 0 0,-2-1-1 0 0,-1-1 1 0 0,-1-1 0 0 0,-10 8-105 0 0,30-31 43 0 0,-1 0 1 0 0,1-1-1 0 0,0 1 0 0 0,-1-1 0 0 0,1 1 1 0 0,-1-1-1 0 0,0 1 0 0 0,1-1 0 0 0,-1 0 0 0 0,0 0 1 0 0,0 0-1 0 0,0 0 0 0 0,0 0 0 0 0,0 0 0 0 0,0-1 1 0 0,0 1-1 0 0,0-1 0 0 0,0 1 0 0 0,0-1 0 0 0,0 0 1 0 0,0 0-1 0 0,0 1 0 0 0,0-2 0 0 0,0 1 0 0 0,0 0 1 0 0,-1 0-1 0 0,1-1 0 0 0,0 1 0 0 0,0-1 0 0 0,0 1 1 0 0,0-1-1 0 0,0 0 0 0 0,1 0 0 0 0,-1 0 0 0 0,0 0 1 0 0,0 0-1 0 0,0-1 0 0 0,1 1 0 0 0,-1 0 0 0 0,1-1 1 0 0,-1 1-1 0 0,1-1 0 0 0,-1 0-43 0 0,-2-13 111 0 0,0 0-1 0 0,1-1 1 0 0,1 1-1 0 0,0-1 1 0 0,1 1-1 0 0,1-1 1 0 0,0 1-1 0 0,1-1 1 0 0,3-9-111 0 0,9-57 103 0 0,4 0-1 0 0,3 1 1 0 0,4 1 0 0 0,15-30-103 0 0,55-120-4130 0 0,-59 150-3596 0 0,-21 48 923 0 0</inkml:trace>
</inkml:ink>
</file>

<file path=ppt/ink/ink1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33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1 122 1400 0 0,'0'0'1555'0'0,"0"0"-414"0"0,0 0-112 0 0,0 0 154 0 0,0 0 276 0 0,0 0 224 0 0,0 0-27 0 0,0 0-218 0 0,0 0-299 0 0,0 0-315 0 0,0 0-238 0 0,0-4-145 0 0,0-13-82 0 0,19 49 1618 0 0,12 38-1543 0 0,-3 1 0 0 0,-3 1 0 0 0,-4 1 0 0 0,-2 1 0 0 0,-4 4-434 0 0,27 84 272 0 0,-41-163-240 0 0,-1 0 0 0 0,0 0 0 0 0,0 1-1 0 0,0-1 1 0 0,1 0 0 0 0,-1 0 0 0 0,0 1 0 0 0,1-1-1 0 0,-1 0 1 0 0,1 1 0 0 0,-1-1 0 0 0,1 0-1 0 0,-1 1 1 0 0,1-1 0 0 0,-1 1 0 0 0,1-1 0 0 0,-1 1-1 0 0,1-1 1 0 0,0 1 0 0 0,-1-1 0 0 0,1 1 0 0 0,0 0-1 0 0,-1-1 1 0 0,1 1 0 0 0,0 0 0 0 0,0 0-1 0 0,-1-1 1 0 0,1 1 0 0 0,0 0 0 0 0,0 0 0 0 0,-1 0-1 0 0,1 0 1 0 0,0 0 0 0 0,0 0 0 0 0,0 0-1 0 0,-1 0 1 0 0,1 0 0 0 0,0 1 0 0 0,0-1 0 0 0,-1 0-1 0 0,1 0 1 0 0,0 1 0 0 0,0-1 0 0 0,-1 0-1 0 0,1 1 1 0 0,0-1 0 0 0,-1 1 0 0 0,1-1 0 0 0,-1 1-1 0 0,1-1 1 0 0,-1 1 0 0 0,1-1 0 0 0,-1 1-1 0 0,1 0 1 0 0,-1-1 0 0 0,1 1 0 0 0,-1 0 0 0 0,1-1-1 0 0,-1 1 1 0 0,0 0 0 0 0,0-1 0 0 0,1 1 0 0 0,-1 0-1 0 0,0 0 1 0 0,0 0-32 0 0,182-458 1198 0 0,-86 234-1489 0 0,-90 205 117 0 0,0-2-464 0 0,-4 6-2922 0 0,-2 14 790 0 0,0 0-1424 0 0,0 0-1335 0 0,0 3-891 0 0</inkml:trace>
  <inkml:trace contextRef="#ctx0" brushRef="#br0" timeOffset="16093.34">757 457 0 0 0,'0'0'844'0'0,"0"0"184"0"0,0 0 250 0 0,0 0 313 0 0,0 0 288 0 0,0 0 1 0 0,0 0-192 0 0,0 0-232 0 0,0 0-223 0 0,0 0-182 0 0,0 0-160 0 0,0 0-145 0 0,0 0-129 0 0,-6-4-85 0 0,4 3-519 0 0,0 0 54 0 0,0 0 0 0 0,0-1 0 0 0,0 1 0 0 0,0 0 0 0 0,-1 0 0 0 0,1 0 0 0 0,0 0 0 0 0,-1 1 0 0 0,1-1 0 0 0,-1 1 0 0 0,1-1 0 0 0,-1 1 0 0 0,1 0 0 0 0,-1 0 0 0 0,1 0 0 0 0,-1 0 0 0 0,1 0 0 0 0,-1 1 0 0 0,1-1 0 0 0,-1 1 0 0 0,1-1 0 0 0,0 1 0 0 0,-1 0 0 0 0,1 0 0 0 0,0 0 0 0 0,-3 2-67 0 0,-3 2 144 0 0,-1 1-1 0 0,1 1 0 0 0,0-1 1 0 0,0 1-1 0 0,1 1 0 0 0,0-1 1 0 0,0 1-1 0 0,0 1 0 0 0,1-1 0 0 0,1 1 1 0 0,-1 0-1 0 0,2 0 0 0 0,-1 1 1 0 0,1 0-1 0 0,-2 7-143 0 0,5-12 44 0 0,1 0 1 0 0,0-1-1 0 0,0 1 0 0 0,0-1 1 0 0,1 1-1 0 0,-1 0 0 0 0,1-1 0 0 0,0 1 1 0 0,1-1-1 0 0,-1 0 0 0 0,1 1 1 0 0,0-1-1 0 0,0 0 0 0 0,0 0 1 0 0,0 0-1 0 0,1 0 0 0 0,-1 0 0 0 0,1 0 1 0 0,0-1-1 0 0,1 0 0 0 0,-1 1 1 0 0,0-1-1 0 0,1 0 0 0 0,0-1 1 0 0,-1 1-1 0 0,1-1 0 0 0,0 1 1 0 0,1-1-1 0 0,-1 0 0 0 0,0-1 0 0 0,0 1 1 0 0,1-1-1 0 0,-1 0 0 0 0,1 0 1 0 0,-1 0-1 0 0,1-1 0 0 0,0 1 1 0 0,-1-1-1 0 0,1 0 0 0 0,0 0 0 0 0,4-2-44 0 0,-3 3-208 0 0,124-1 688 0 0,-88-12-4429 0 0,-1-10-5886 0 0,-32 18 912 0 0</inkml:trace>
  <inkml:trace contextRef="#ctx0" brushRef="#br0" timeOffset="16505.604">1142 299 4969 0 0,'0'0'1670'0'0,"0"0"-119"0"0,0 0 66 0 0,0 0 89 0 0,0 0-124 0 0,0 0-394 0 0,0 0-405 0 0,0 0-240 0 0,0 0-42 0 0,0 0 57 0 0,0 0 82 0 0,0 0 44 0 0,11 2-20 0 0,156 22 2078 0 0,-88-22-2151 0 0,100-9-1638 0 0,-159-1-1926 0 0,-17 6-1785 0 0,-2-1-4013 0 0,-1 2 4331 0 0</inkml:trace>
  <inkml:trace contextRef="#ctx0" brushRef="#br0" timeOffset="16744.504">1181 520 9442 0 0,'0'0'1256'0'0,"0"0"-382"0"0,0 0 107 0 0,0 0 402 0 0,0 0 276 0 0,0 0-69 0 0,0 0-304 0 0,0 0-313 0 0,0 0-234 0 0,0 0-150 0 0,0 0-131 0 0,35 4-99 0 0,110 13-91 0 0,-26-21 74 0 0,-113 3-579 0 0,85-13-1042 0 0,-61 8-2729 0 0,-1-1-4483 0 0,-17 3 307 0 0</inkml:trace>
  <inkml:trace contextRef="#ctx0" brushRef="#br0" timeOffset="18054.595">1915 166 3105 0 0,'0'0'1523'0'0,"0"0"0"0"0,0 0 121 0 0,0 0 206 0 0,0 0 91 0 0,0 0-125 0 0,0 0-279 0 0,0 0-311 0 0,0 0-250 0 0,0 0-217 0 0,0 0-146 0 0,1-2-81 0 0,4-4-374 0 0,0 1-1 0 0,1 0 0 0 0,-1 0 0 0 0,1 0 0 0 0,0 1 0 0 0,0-1 0 0 0,0 2 0 0 0,1-1 0 0 0,0 1 0 0 0,-1 0 1 0 0,1 0-1 0 0,0 0 0 0 0,0 1 0 0 0,1 0 0 0 0,-1 1 0 0 0,6-1-157 0 0,-2-1 115 0 0,10-3-22 0 0,-1 2 0 0 0,1 0-1 0 0,0 1 1 0 0,0 1 0 0 0,0 1 0 0 0,0 1-1 0 0,13 2-92 0 0,-32-2-1 0 0,0 1-1 0 0,0-1 1 0 0,1 1-1 0 0,-1-1 1 0 0,0 1-1 0 0,0 0 0 0 0,0 0 1 0 0,0 0-1 0 0,0 0 1 0 0,0 0-1 0 0,-1 0 0 0 0,1 1 1 0 0,0-1-1 0 0,-1 0 1 0 0,1 1-1 0 0,0 0 1 0 0,-1-1-1 0 0,0 1 0 0 0,1 0 1 0 0,-1 0-1 0 0,0 0 1 0 0,0-1-1 0 0,0 1 1 0 0,0 0-1 0 0,0 0 0 0 0,-1 1 1 0 0,1-1-1 0 0,-1 0 1 0 0,1 0-1 0 0,-1 0 0 0 0,0 0 1 0 0,0 1-1 0 0,0-1 1 0 0,0 0-1 0 0,0 0 1 0 0,0 2 1 0 0,-31 76 182 0 0,-161 138 254 0 0,187-212-415 0 0,1 0-1 0 0,-1 0 1 0 0,1 1 0 0 0,1-1-1 0 0,0 1 1 0 0,0 0 0 0 0,0 0 0 0 0,0 0-1 0 0,1 1 1 0 0,1-1 0 0 0,-1 1-1 0 0,1-1 1 0 0,0 1 0 0 0,1-1-1 0 0,0 1 1 0 0,0-1 0 0 0,1 1 0 0 0,-1 0-1 0 0,2 0-20 0 0,1-4 53 0 0,1 0 1 0 0,0-1-1 0 0,0 0 0 0 0,0 0 0 0 0,0 0 0 0 0,0 0 1 0 0,1-1-1 0 0,-1 0 0 0 0,1 1 0 0 0,0-2 0 0 0,0 1 1 0 0,0 0-1 0 0,-1-1 0 0 0,1 0 0 0 0,0 0 0 0 0,1-1 0 0 0,-1 1 1 0 0,0-1-1 0 0,0 0 0 0 0,0-1 0 0 0,0 1 0 0 0,0-1 1 0 0,0 0-1 0 0,3-1-53 0 0,14 1 10 0 0,90-27-1733 0 0,-78 9-3341 0 0,-4-4-6194 0 0,-22 16 4738 0 0</inkml:trace>
  <inkml:trace contextRef="#ctx0" brushRef="#br0" timeOffset="18525.404">2431 498 3041 0 0,'0'0'1157'0'0,"0"0"-66"0"0,0 0 187 0 0,0 0 269 0 0,0 0 84 0 0,0 0-171 0 0,0 0-300 0 0,0 0-305 0 0,0 0-237 0 0,0 0-172 0 0,0 0-94 0 0,0 0-38 0 0,0 0 11 0 0,-4 25 39 0 0,-16 105 433 0 0,20-131 6911 0 0,17-91-6515 0 0,-8 67-1137 0 0,1 0-1 0 0,1 1 0 0 0,1 1 0 0 0,2-1 0 0 0,0 2 0 0 0,1 0 0 0 0,2 1 0 0 0,0 0 1 0 0,16-14-56 0 0,67-39-10 0 0,-99 74-5 0 0,1 0 0 0 0,-1 0 0 0 0,0 0 0 0 0,1 0 0 0 0,-1 0 1 0 0,1 0-1 0 0,-1 1 0 0 0,1-1 0 0 0,-1 1 0 0 0,0-1 0 0 0,1 1 0 0 0,-1-1 0 0 0,0 1 0 0 0,1 0 0 0 0,-1-1 0 0 0,0 1 0 0 0,0 0 0 0 0,0 0 0 0 0,0 0 0 0 0,0 0 0 0 0,0 0 1 0 0,0 0-1 0 0,0 0 0 0 0,0 0 0 0 0,0 1 0 0 0,0-1 0 0 0,-1 0 0 0 0,1 0 0 0 0,-1 1 0 0 0,1-1 0 0 0,-1 0 0 0 0,1 1 0 0 0,-1-1 0 0 0,0 1 0 0 0,1-1 0 0 0,-1 1 0 0 0,0-1 1 0 0,0 0-1 0 0,0 1 0 0 0,0-1 0 0 0,-1 1 0 0 0,1-1 0 0 0,0 1 0 0 0,0-1 0 0 0,-1 1 15 0 0,6 20-141 0 0,22 13-3346 0 0,-15-26-1394 0 0,2-2-4119 0 0,-10-7 1357 0 0</inkml:trace>
  <inkml:trace contextRef="#ctx0" brushRef="#br0" timeOffset="19742.154">2838 623 792 0 0,'0'0'894'0'0,"0"0"-278"0"0,0 0 81 0 0,0 0 380 0 0,0 0 416 0 0,0 0 262 0 0,0 0 0 0 0,0 0-144 0 0,0 0-184 0 0,0 0-182 0 0,0 0-180 0 0,0 0-109 0 0,0 0-76 0 0,18-2-63 0 0,60-7-51 0 0,0-21 932 0 0,104-102 156 0 0,-154 111-1800 0 0,-1-2-1 0 0,-1 0 1 0 0,-1-2-1 0 0,-2-1 1 0 0,10-14-54 0 0,-17-1-240 0 0,-18 40 144 0 0,0 0 0 0 0,0 0-1 0 0,0 0 1 0 0,0 0 0 0 0,0 1 0 0 0,0-1 0 0 0,0 1-1 0 0,0-1 1 0 0,0 1 0 0 0,0 0 0 0 0,-1 0 0 0 0,1 0 0 0 0,0 0-1 0 0,0 0 1 0 0,0 0 0 0 0,0 0 0 0 0,0 1 0 0 0,0-1-1 0 0,0 1 1 0 0,0 0 0 0 0,0-1 0 0 0,0 1 0 0 0,0 0 0 0 0,0 0-1 0 0,0 1 97 0 0,-11 4-64 0 0,-1 0-1 0 0,1 1 0 0 0,1 1 1 0 0,0 1-1 0 0,0-1 1 0 0,0 2-1 0 0,1 0 0 0 0,1 0 1 0 0,-1 1-1 0 0,2 0 0 0 0,0 0 1 0 0,0 1-1 0 0,1 1 0 0 0,0-1 1 0 0,0 5 64 0 0,6-14 18 0 0,1-1 0 0 0,-1 1 1 0 0,1 0-1 0 0,0 0 0 0 0,0 0 0 0 0,1 0 0 0 0,-1 0 1 0 0,1 0-1 0 0,-1 0 0 0 0,1 1 0 0 0,0-1 0 0 0,0 0 1 0 0,0 0-1 0 0,0 0 0 0 0,1 0 0 0 0,0 0 1 0 0,-1 0-1 0 0,1 0 0 0 0,0 0 0 0 0,0 0 0 0 0,1 0 1 0 0,-1 0-1 0 0,0 0 0 0 0,1-1 0 0 0,0 1 0 0 0,0-1 1 0 0,0 1-1 0 0,0-1 0 0 0,0 0 0 0 0,0 1 1 0 0,0-1-1 0 0,1 0 0 0 0,-1-1 0 0 0,1 1 0 0 0,1 1-18 0 0,13 3 161 0 0,1-1-1 0 0,-1 0 1 0 0,1-2 0 0 0,0 0-1 0 0,0 0 1 0 0,0-2-1 0 0,1 0 1 0 0,-1-2-1 0 0,0 0 1 0 0,0 0 0 0 0,0-2-1 0 0,0 0 1 0 0,0-1-1 0 0,0-1 1 0 0,-1-1-1 0 0,0 0 1 0 0,0-2 0 0 0,-1 1-1 0 0,0-2 1 0 0,5-4-161 0 0,3 1 70 0 0,0-1 0 0 0,-1-2 0 0 0,0 0 0 0 0,-1-1 0 0 0,-1-2 0 0 0,-1 0 0 0 0,0-1 0 0 0,2-5-70 0 0,-22 24-21 0 0,-1 1 0 0 0,0-1 1 0 0,0 0-1 0 0,0 1 0 0 0,0-1 0 0 0,0 0 1 0 0,0 0-1 0 0,0 0 0 0 0,0 0 0 0 0,0 0 1 0 0,1 0-1 0 0,-1 0 0 0 0,0 0 1 0 0,0-1-1 0 0,0 1 0 0 0,0 0 0 0 0,0 0 1 0 0,0-1-1 0 0,1 1 0 0 0,-1-1 0 0 0,0 1 1 0 0,0-1-1 0 0,0 1 0 0 0,1-1 1 0 0,-1 1-1 0 0,0-1 0 0 0,1 1 0 0 0,-1-1 1 0 0,0 0-1 0 0,1 0 0 0 0,-1 1 0 0 0,1-1 1 0 0,-1 0-1 0 0,1 0 0 0 0,-1 0 1 0 0,1 1-1 0 0,0-1 0 0 0,0 0 0 0 0,-1 0 1 0 0,1 0-1 0 0,0 0 0 0 0,0 0 0 0 0,0 0 1 0 0,0 0-1 0 0,0 1 0 0 0,0-1 0 0 0,0 0 1 0 0,0 0-1 0 0,0 0 0 0 0,0 0 1 0 0,0 0-1 0 0,1 0 0 0 0,-1 0 0 0 0,0 0 1 0 0,1 1-1 0 0,-1-1 0 0 0,1 0 0 0 0,-1 0 1 0 0,1 0-1 0 0,-1 1 0 0 0,1-1 1 0 0,-1 0-1 0 0,1 1 0 0 0,0-1 0 0 0,-1 0 1 0 0,1 1-1 0 0,0-1 0 0 0,0 1 21 0 0,-10 3-88 0 0,1 1 0 0 0,-1 0 1 0 0,1 1-1 0 0,0 0 0 0 0,0 0 0 0 0,1 0 0 0 0,0 1 0 0 0,0 0 1 0 0,0 1-1 0 0,0 0 0 0 0,1 0 0 0 0,0 0 0 0 0,1 1 0 0 0,0 0 1 0 0,-4 7 87 0 0,6-12-5 0 0,1 0 1 0 0,0-1-1 0 0,0 1 1 0 0,1 0-1 0 0,-1 0 1 0 0,1 0-1 0 0,-1 1 1 0 0,1-1-1 0 0,0 0 1 0 0,0 1-1 0 0,0-1 1 0 0,1 0-1 0 0,-1 1 1 0 0,1-1-1 0 0,0 1 1 0 0,-1-1-1 0 0,2 1 1 0 0,-1-1-1 0 0,0 0 1 0 0,1 1-1 0 0,0-1 1 0 0,-1 1-1 0 0,1-1 1 0 0,1 0-1 0 0,-1 0 1 0 0,0 1-1 0 0,1-1 1 0 0,0 0-1 0 0,-1 0 1 0 0,1 0-1 0 0,0-1 1 0 0,1 1-1 0 0,-1 0 1 0 0,0-1-1 0 0,1 0 1 0 0,0 1-1 0 0,-1-1 1 0 0,1 0 0 0 0,0 0-1 0 0,0 0 1 0 0,3 0 4 0 0,9 3 118 0 0,0-1 0 0 0,0 0 0 0 0,1-2 0 0 0,-1 0 0 0 0,1 0 0 0 0,0-1 0 0 0,-1-1 0 0 0,1-1 0 0 0,0 0 0 0 0,-1-1 0 0 0,1-1 0 0 0,-1-1 0 0 0,1 0 0 0 0,-1 0 0 0 0,7-5-118 0 0,16-7 290 0 0,-1-1-1 0 0,0-2 1 0 0,-1-2-1 0 0,-1-1 1 0 0,10-11-290 0 0,-35 27 10 0 0,-1 0 0 0 0,0 0 1 0 0,0-1-1 0 0,0 0 1 0 0,-1-1-1 0 0,-1 0 1 0 0,1 0-1 0 0,-1-1 1 0 0,0 0-1 0 0,-1 0 1 0 0,0 0-1 0 0,-1-1 0 0 0,0 0 1 0 0,0 0-1 0 0,-1-1 1 0 0,0 1-1 0 0,-1-1 1 0 0,0 0-1 0 0,-1 0-10 0 0,-4 10-19 0 0,0-1 1 0 0,1 1-1 0 0,-1 0 0 0 0,0 0 0 0 0,0 0 0 0 0,0 0 0 0 0,0 0 0 0 0,-1 0 1 0 0,1 0-1 0 0,0 1 0 0 0,0-1 0 0 0,0 1 0 0 0,-1 0 0 0 0,1 0 1 0 0,0 0-1 0 0,0 0 0 0 0,-1 0 0 0 0,1 0 0 0 0,0 0 0 0 0,0 1 1 0 0,0-1-1 0 0,-1 1 0 0 0,1-1 0 0 0,0 1 0 0 0,0 0 0 0 0,0 0 0 0 0,0 0 1 0 0,0 0-1 0 0,0 0 0 0 0,0 1 0 0 0,0 0 19 0 0,-14 9-8 0 0,0 0-1 0 0,1 1 1 0 0,0 1-1 0 0,1 0 1 0 0,1 1-1 0 0,0 0 1 0 0,1 1 0 0 0,0 1-1 0 0,-5 9 9 0 0,13-20 0 0 0,0 0-1 0 0,0 1 1 0 0,1-1-1 0 0,-1 1 1 0 0,1 0 0 0 0,0 0-1 0 0,1 0 1 0 0,0 1-1 0 0,0-1 1 0 0,0 0-1 0 0,1 1 1 0 0,-1-1 0 0 0,2 1-1 0 0,-1 0 1 0 0,1-1-1 0 0,0 1 1 0 0,0 0-1 0 0,1-1 1 0 0,0 1 0 0 0,0 0-1 0 0,0-1 1 0 0,1 1-1 0 0,0-1 1 0 0,0 0-1 0 0,1 0 1 0 0,0 1 0 0 0,0-2-1 0 0,0 1 1 0 0,1 0-1 0 0,0-1 1 0 0,4 5 0 0 0,85 38-3385 0 0,63-33-6989 0 0,-141-15 1840 0 0</inkml:trace>
</inkml:ink>
</file>

<file path=ppt/ink/ink1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58.5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10 166 0 0 0,'0'0'1174'0'0,"0"0"-245"0"0,0 0-42 0 0,0 0 255 0 0,0 0 290 0 0,0 0 178 0 0,0 0-67 0 0,0 0-266 0 0,0 0-249 0 0,0 0-209 0 0,0 0-145 0 0,0 0-69 0 0,-2 23-50 0 0,-5 119 480 0 0,29 196 3451 0 0,-22-337-4365 0 0,0-1 11 0 0,0 0 26 0 0,0-5 3003 0 0,2-20-2829 0 0,-3-22-45 0 0,0 1-200 0 0,2 0-1 0 0,2 0 1 0 0,1 0-1 0 0,11-39-86 0 0,-8 50-3 0 0,2 0-1 0 0,2 1 0 0 0,1 0 1 0 0,1 0-1 0 0,2 2 1 0 0,13-21 3 0 0,-25 48 1 0 0,-1 1 0 0 0,1-1 0 0 0,0 1 0 0 0,0 0 0 0 0,1 0 0 0 0,-1 0-1 0 0,1 0 1 0 0,0 1 0 0 0,0 0 0 0 0,0-1 0 0 0,0 1 0 0 0,1 1 0 0 0,-1-1 0 0 0,1 1 0 0 0,-1-1 0 0 0,1 1 0 0 0,0 1 0 0 0,0-1 0 0 0,0 1 0 0 0,0 0 0 0 0,0 0 0 0 0,0 0 0 0 0,1 1 0 0 0,-1-1 0 0 0,2 2-1 0 0,-4 1 6 0 0,1 0 0 0 0,-1 0 1 0 0,0 1-1 0 0,0-1 0 0 0,0 1 1 0 0,0 0-1 0 0,0 0 0 0 0,0 0 1 0 0,-1 1-1 0 0,1-1 0 0 0,-1 1 1 0 0,0-1-1 0 0,0 1 0 0 0,-1 0 1 0 0,1-1-1 0 0,-1 1 1 0 0,0 0-1 0 0,0 0 0 0 0,0 0 1 0 0,0 4-7 0 0,6 11 57 0 0,-1 6 8 0 0,-5-24-73 0 0,-1-1-23 0 0,0 0-22 0 0,0 0-43 0 0,0 0-45 0 0,0 0-47 0 0,-9-22-7182 0 0,7 19 1610 0 0,0 2-4578 0 0</inkml:trace>
</inkml:ink>
</file>

<file path=ppt/ink/ink1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55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743 295 0 0 0,'0'0'377'0'0,"0"0"224"0"0,0 0 28 0 0,0 0-4 0 0,-7-2 46 0 0,-110-11 4945 0 0,-194 39-1500 0 0,80-15-2272 0 0,230-11-1856 0 0,1 0-104 0 0,11-11-2227 0 0,42-11-6314 0 0,-45 18 5306 0 0</inkml:trace>
  <inkml:trace contextRef="#ctx0" brushRef="#br0" timeOffset="920.06">266 0 0 0 0,'0'0'663'0'0,"0"0"132"0"0,0 0 112 0 0,0 0 251 0 0,0 0 364 0 0,0 0 268 0 0,0 0-28 0 0,0 0-288 0 0,0 0-392 0 0,0 0-400 0 0,0 0-245 0 0,0 0-68 0 0,3 3 79 0 0,2 5-99 0 0,0 0 0 0 0,0 0 0 0 0,-1 0 0 0 0,0 1 0 0 0,-1-1 0 0 0,0 1-1 0 0,0 0 1 0 0,-1 0 0 0 0,0 0 0 0 0,-1 0 0 0 0,1 6-349 0 0,3 11 418 0 0,21 156 941 0 0,-8 2 0 0 0,-8 0 0 0 0,-9 67-1359 0 0,0-126 157 0 0,8 791 677 0 0,-9-915-849 0 0,0-1 2 0 0,0 0-15 0 0,0 0-6 0 0,0 0-8 0 0,12-10-984 0 0,-2-24-3197 0 0,4-10-9326 0 0,-11 36 10066 0 0</inkml:trace>
  <inkml:trace contextRef="#ctx0" brushRef="#br0" timeOffset="1195.629">693 1038 1952 0 0,'0'0'838'0'0,"0"0"-139"0"0,0 0 152 0 0,0 0 370 0 0,0 0 384 0 0,0 0 162 0 0,0 0-111 0 0,0 0-286 0 0,0 0-300 0 0,0 0-240 0 0,-31 36-218 0 0,-99 113-137 0 0,45-40 181 0 0,-75 102-63 0 0,48-44-829 0 0,45-51-2759 0 0,57-100 1525 0 0,-6 16-5234 0 0,14-24 1914 0 0</inkml:trace>
  <inkml:trace contextRef="#ctx0" brushRef="#br0" timeOffset="1797.766">586 52 0 0 0,'0'0'1242'0'0,"0"0"231"0"0,0 0 57 0 0,0 0-60 0 0,0 0-103 0 0,0 0-173 0 0,0 0-164 0 0,0 0-118 0 0,0 0-128 0 0,-14 0-97 0 0,-42 4-68 0 0,54-4-550 0 0,0 0-1 0 0,0 1 1 0 0,0-1-1 0 0,1 1 1 0 0,-1-1 0 0 0,0 1-1 0 0,0 0 1 0 0,0 0-1 0 0,0 0 1 0 0,1 0-1 0 0,-1 0 1 0 0,0 0 0 0 0,1 0-1 0 0,-1 0 1 0 0,1 1-1 0 0,-1-1 1 0 0,1 0 0 0 0,0 1-1 0 0,0 0 1 0 0,0-1-1 0 0,-1 1 1 0 0,2 0 0 0 0,-1-1-1 0 0,0 1-68 0 0,-6 8 356 0 0,-295 365 1384 0 0,167-227-3126 0 0,111-119-614 0 0,15-8-5572 0 0,9-17 2480 0 0</inkml:trace>
</inkml:ink>
</file>

<file path=ppt/ink/ink1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6.0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1 200 0 0 0,'0'0'273'0'0,"0"0"444"0"0,0 0 229 0 0,0 0 219 0 0,0 0 192 0 0,0 0 48 0 0,0 0-138 0 0,0 0-223 0 0,0 0-199 0 0,0 0-89 0 0,0 0 19 0 0,0 0 49 0 0,0 0-13 0 0,19-5-59 0 0,66-12-89 0 0,-64 14-291 0 0,0 1-1 0 0,1 1 1 0 0,-1 0-1 0 0,1 2 1 0 0,-1 0 0 0 0,14 4-372 0 0,33 1 618 0 0,301 13 714 0 0,-327-15-1072 0 0,-51-8 2412 0 0,-79-40-2115 0 0,83 42-592 0 0,0-1 1 0 0,1 1 0 0 0,-1-1 0 0 0,1 0-1 0 0,0-1 1 0 0,-1 1 0 0 0,1-1 0 0 0,1 0-1 0 0,-1 0 1 0 0,1 0 0 0 0,-1 0 0 0 0,1-1-1 0 0,0 1 1 0 0,1-1 0 0 0,-1 0 0 0 0,1 0-1 0 0,0 0 1 0 0,0 0 0 0 0,1 0 0 0 0,-1 0-1 0 0,1 0 1 0 0,0-1 0 0 0,0 1 0 0 0,1 0-1 0 0,0-3 35 0 0,0 2-166 0 0,2-17-4142 0 0,14 8-6953 0 0,-8 14 6584 0 0</inkml:trace>
</inkml:ink>
</file>

<file path=ppt/ink/ink1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4.1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0 0 0,'0'0'708'0'0,"0"0"690"0"0,0 0 436 0 0,0 0 127 0 0,0 0-63 0 0,0 0-194 0 0,0 0-234 0 0,0 0-198 0 0,0-5-211 0 0,0-15-203 0 0,0 15-191 0 0,0 5-185 0 0,4 15 909 0 0,95 180 1567 0 0,37 132-2222 0 0,-107-241-604 0 0,-19-80 1808 0 0,-6-20-1792 0 0,49-159 740 0 0,83-187-930 0 0,-119 333-1904 0 0,-9 24-3217 0 0,-1 10-4925 0 0,-6-3 3821 0 0</inkml:trace>
  <inkml:trace contextRef="#ctx0" brushRef="#br0" timeOffset="863.939">718 350 0 0 0,'0'0'611'0'0,"0"0"430"0"0,0 0 274 0 0,0 0 156 0 0,0 0-2 0 0,0 0-118 0 0,0 0-153 0 0,0 0-185 0 0,0 0-169 0 0,0 0-109 0 0,0 0-71 0 0,-2 6 475 0 0,-39 70 666 0 0,41-75-1785 0 0,-29 72 303 0 0,-3-2 1 0 0,-3-2-1 0 0,-21 29-323 0 0,36-47 81 0 0,20-50-50 0 0,0-1 20 0 0,0 0 34 0 0,0 0 55 0 0,8-13 1106 0 0,94-111 155 0 0,142-107-1278 0 0,-218 216-631 0 0,-25 41-32 0 0,-25 110 502 0 0,40 7 233 0 0,-15-142-145 0 0,-1-1 0 0 0,1 1 0 0 0,-1-1 0 0 0,1 1-1 0 0,-1 0 1 0 0,0-1 0 0 0,1 1 0 0 0,-1-1 0 0 0,0 1 0 0 0,1 0-1 0 0,-1-1 1 0 0,0 1 0 0 0,0 0 0 0 0,0-1 0 0 0,1 1 0 0 0,-1 0-1 0 0,0 0 1 0 0,0-1 0 0 0,0 1 0 0 0,0 0 0 0 0,0-1 0 0 0,-1 1-1 0 0,1 0 1 0 0,0-1 0 0 0,0 1 0 0 0,0 0 0 0 0,-1-1 0 0 0,1 1-1 0 0,0 0 1 0 0,0-1 0 0 0,-1 1 0 0 0,1 0 0 0 0,-1-1 0 0 0,1 1-1 0 0,-1-1 1 0 0,1 1 0 0 0,-1-1 0 0 0,1 1 0 0 0,-1-1 0 0 0,1 1-1 0 0,-1-1 1 0 0,1 0 0 0 0,-1 1 0 0 0,0-1 0 0 0,1 0 0 0 0,-1 1-1 0 0,0-1 1 0 0,1 0 0 0 0,-1 0 0 0 0,0 0 0 0 0,1 0 0 0 0,-1 1-1 0 0,0-1 1 0 0,0 0 0 0 0,1 0 0 0 0,-1 0 0 0 0,0-1 0 0 0,1 1-1 0 0,-1 0 1 0 0,0 0 0 0 0,1 0 0 0 0,-1 0 0 0 0,0-1 0 0 0,1 1-1 0 0,-1 0 1 0 0,0-1 0 0 0,1 1 0 0 0,-1-1-50 0 0,-58-38 707 0 0,-36-61-1611 0 0,63 52-6759 0 0,27 38 1721 0 0,1 2-1558 0 0</inkml:trace>
  <inkml:trace contextRef="#ctx0" brushRef="#br0" timeOffset="2381.938">1119 67 0 0 0,'0'0'281'0'0,"0"0"484"0"0,0 0 405 0 0,0 0 304 0 0,0 0 97 0 0,0 0-137 0 0,0 0-227 0 0,0 0-176 0 0,0 0-129 0 0,0 0-80 0 0,0 0-23 0 0,0 0-15 0 0,15 0-12 0 0,118 0 2166 0 0,63-11-267 0 0,-137 7-3895 0 0,-52 4-435 0 0,-6 0-2937 0 0,-1 0-4242 0 0,0 0 6534 0 0</inkml:trace>
  <inkml:trace contextRef="#ctx0" brushRef="#br0" timeOffset="2625.971">1206 240 7098 0 0,'0'0'1421'0'0,"0"0"-591"0"0,0 0-254 0 0,0 0 151 0 0,0 0 266 0 0,0 0 183 0 0,0 0 3 0 0,0 0-73 0 0,0 0-143 0 0,0 0-159 0 0,0 0-92 0 0,0 0-97 0 0,21 5-78 0 0,70 17-73 0 0,31-19 347 0 0,-90-8-729 0 0,62-5-122 0 0,-40 4-1898 0 0,0 1-5744 0 0,-36 4-2752 0 0</inkml:trace>
</inkml:ink>
</file>

<file path=ppt/ink/ink1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8.3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43 158 3441 0 0,'0'0'879'0'0,"0"0"-166"0"0,0 0-3 0 0,0 0 183 0 0,0 0 190 0 0,0 0 37 0 0,0 0-249 0 0,0 0-331 0 0,0 0-237 0 0,0 0-102 0 0,0 0 27 0 0,0 8 66 0 0,2 33 249 0 0,1 15 323 0 0,-2 1-1 0 0,-3 0 1 0 0,-9 55-866 0 0,-2 27 726 0 0,12-139-675 0 0,1 0 1 0 0,0 0-1 0 0,-1-1 1 0 0,1 1-1 0 0,0 0 0 0 0,-1 0 1 0 0,1 0-1 0 0,0 0 1 0 0,-1 0-1 0 0,1 0 1 0 0,0-1-1 0 0,-1 1 0 0 0,1 0 1 0 0,-1 0-1 0 0,1 0 1 0 0,0 0-1 0 0,-1 0 1 0 0,1 0-1 0 0,0 0 0 0 0,-1 1 1 0 0,1-1-1 0 0,-1 0 1 0 0,1 0-1 0 0,0 0 0 0 0,-1 0 1 0 0,1 0-1 0 0,0 0 1 0 0,-1 1-1 0 0,1-1 1 0 0,0 0-1 0 0,-1 0 0 0 0,1 1 1 0 0,0-1-1 0 0,0 0 1 0 0,-1 0-1 0 0,1 1 1 0 0,0-1-1 0 0,0 0 0 0 0,0 1 1 0 0,-1-1-1 0 0,1 0 1 0 0,0 1-1 0 0,0-1 0 0 0,0 0 1 0 0,0 1-1 0 0,0-1 1 0 0,0 0-1 0 0,-1 1 1 0 0,1-1-1 0 0,0 1 0 0 0,0-1 1 0 0,0 0-1 0 0,0 1 1 0 0,0-1-1 0 0,1 1 1 0 0,-1-1-1 0 0,0 0 0 0 0,0 1 1 0 0,0-1-1 0 0,0 0 1 0 0,0 1-1 0 0,0-1-51 0 0,-7-32 2952 0 0,6 26-3550 0 0,0-20 658 0 0,1 0 0 0 0,1 0 0 0 0,2 0-1 0 0,0 1 1 0 0,2-1 0 0 0,1 1 0 0 0,0 0 0 0 0,2 0-1 0 0,1 1 1 0 0,1 0 0 0 0,1 1 0 0 0,1 0-1 0 0,1 0 1 0 0,1 2 0 0 0,1-1 0 0 0,13-13-60 0 0,-20 23-4 0 0,1-1 1 0 0,0 2-1 0 0,1-1 1 0 0,0 1 0 0 0,1 1-1 0 0,0 0 1 0 0,0 1-1 0 0,1 0 1 0 0,12-7 3 0 0,-22 15-34 0 0,0 1 0 0 0,0 0 0 0 0,0-1 0 0 0,0 1 0 0 0,0 0 0 0 0,0 1 0 0 0,0-1 0 0 0,0 0 0 0 0,0 0 0 0 0,0 1 0 0 0,0-1 0 0 0,0 1-1 0 0,0 0 1 0 0,0 0 0 0 0,0-1 0 0 0,-1 1 0 0 0,1 0 0 0 0,0 1 0 0 0,-1-1 0 0 0,1 0 0 0 0,0 0 0 0 0,-1 1 0 0 0,0-1 0 0 0,1 1 0 0 0,-1-1 0 0 0,0 1 0 0 0,0-1 0 0 0,0 1 0 0 0,0 0 0 0 0,0 0 0 0 0,0 0 0 0 0,0-1 0 0 0,-1 1 0 0 0,1 0 0 0 0,0 0 0 0 0,-1 0 0 0 0,0 0 0 0 0,0 0 0 0 0,1 0 0 0 0,-1 0-1 0 0,0 0 1 0 0,0 0 0 0 0,-1 0 0 0 0,1 0 0 0 0,0 0 0 0 0,-1 0 0 0 0,1 0 34 0 0,5 24-419 0 0,27 29-4020 0 0,3-34-7524 0 0,-30-20 8774 0 0</inkml:trace>
  <inkml:trace contextRef="#ctx0" brushRef="#br0" timeOffset="832.971">507 419 1648 0 0,'0'0'1727'0'0,"0"0"-398"0"0,0 0 31 0 0,0 0 232 0 0,0 0 135 0 0,0 0-10 0 0,0 0-130 0 0,0 0-192 0 0,0 0-159 0 0,0 0-144 0 0,0 0-176 0 0,0 0-133 0 0,0 0-99 0 0,29 1-100 0 0,90 2-71 0 0,-57-22 158 0 0,-53 11-540 0 0,5-2-46 0 0,-1-1 0 0 0,0-1 0 0 0,0 0-1 0 0,-1-1 1 0 0,-1 0 0 0 0,0-1 0 0 0,-1 0 0 0 0,0-1-1 0 0,-1 0 1 0 0,-1-1 0 0 0,0 0 0 0 0,-2 0-1 0 0,1 0 1 0 0,-2-1 0 0 0,0 0 0 0 0,0-4-85 0 0,-5 20-42 0 0,1 0 1 0 0,-1 1 0 0 0,1-1-1 0 0,-1 0 1 0 0,0 0 0 0 0,1 1 0 0 0,-1-1-1 0 0,0 0 1 0 0,0 0 0 0 0,0 0-1 0 0,1 0 1 0 0,-1 0 0 0 0,0 1-1 0 0,0-1 1 0 0,0 0 0 0 0,0 0-1 0 0,-1 0 1 0 0,1 0 0 0 0,0 0 0 0 0,0 1-1 0 0,0-1 1 0 0,-1 0 0 0 0,1 0-1 0 0,0 0 1 0 0,-1 1 0 0 0,1-1-1 0 0,0 0 1 0 0,-1 0 0 0 0,1 1-1 0 0,-1-1 1 0 0,0 0 0 0 0,1 1 0 0 0,-1-1-1 0 0,1 1 1 0 0,-1-1 0 0 0,0 1-1 0 0,0-1 1 0 0,1 1 0 0 0,-1-1-1 0 0,0 1 1 0 0,0 0 0 0 0,1-1-1 0 0,-1 1 1 0 0,0 0 0 0 0,0 0-1 0 0,0-1 1 0 0,0 1 0 0 0,1 0 0 0 0,-1 0-1 0 0,0 0 1 0 0,0 0 0 0 0,0 0-1 0 0,0 0 1 0 0,0 0 0 0 0,1 1-1 0 0,-1-1 1 0 0,0 0 0 0 0,0 0-1 0 0,0 1 1 0 0,0-1 41 0 0,-48 29-2060 0 0,41-23 2075 0 0,0 0-1 0 0,1 0 1 0 0,-1 1-1 0 0,1 0 1 0 0,0 0-1 0 0,1 1 0 0 0,0 0 1 0 0,0 0-1 0 0,1 1 1 0 0,0-1-1 0 0,0 1 1 0 0,1 0-1 0 0,0 0 0 0 0,1 1 1 0 0,0-1-1 0 0,0 1 1 0 0,1-1-1 0 0,0 1 1 0 0,1 0-1 0 0,0 0 0 0 0,0 0 1 0 0,1 3-15 0 0,4-7 69 0 0,-1 0 1 0 0,1-1-1 0 0,0 1 1 0 0,0-1 0 0 0,1 0-1 0 0,-1 0 1 0 0,1-1-1 0 0,0 0 1 0 0,0 1-1 0 0,1-2 1 0 0,-1 1 0 0 0,1-1-1 0 0,0 1 1 0 0,0-2-1 0 0,0 1 1 0 0,0-1-1 0 0,0 0 1 0 0,1 0-1 0 0,-1 0 1 0 0,1-1 0 0 0,-1 0-1 0 0,1 0 1 0 0,-1-1-1 0 0,1 0 1 0 0,2 0-70 0 0,6 2 152 0 0,0-1 0 0 0,0-1 0 0 0,0 0 0 0 0,0-1 0 0 0,0 0 0 0 0,0-1-1 0 0,0-1 1 0 0,0 0 0 0 0,0-1 0 0 0,-1-1 0 0 0,0 0 0 0 0,0-1 0 0 0,0-1 0 0 0,-1 0 0 0 0,0-1 0 0 0,3-2-152 0 0,5-6 6 0 0,0 0 1 0 0,-1-1-1 0 0,-1-1 0 0 0,0-1 1 0 0,-2-1-1 0 0,0-1 0 0 0,-1 0 1 0 0,0-4-7 0 0,-15 25-32 0 0,0 0 0 0 0,0-1 0 0 0,0 1 1 0 0,-1-1-1 0 0,1 0 0 0 0,0 1 0 0 0,0-1 1 0 0,-1 1-1 0 0,1-1 0 0 0,-1 0 0 0 0,1 0 0 0 0,-1 1 1 0 0,1-1-1 0 0,-1 0 0 0 0,1 0 0 0 0,-1 0 1 0 0,1 0-1 0 0,-1 1 0 0 0,0-1 0 0 0,0 0 1 0 0,1 0-1 0 0,-1 0 0 0 0,0 0 0 0 0,0 0 0 0 0,0 0 1 0 0,0 0-1 0 0,0 0 0 0 0,0 0 0 0 0,0 0 1 0 0,-1 1-1 0 0,1-1 0 0 0,0 0 0 0 0,0 0 1 0 0,-1 0-1 0 0,1 0 0 0 0,-1 0 0 0 0,1 1 1 0 0,0-1-1 0 0,-1 0 0 0 0,0 0 0 0 0,1 0 0 0 0,-1 1 1 0 0,1-1-1 0 0,-1 0 0 0 0,0 1 0 0 0,1-1 1 0 0,-1 1-1 0 0,0-1 0 0 0,0 1 0 0 0,0-1 1 0 0,1 1-1 0 0,-1-1 0 0 0,0 1 0 0 0,0 0 0 0 0,0 0 1 0 0,0-1-1 0 0,0 1 0 0 0,0 0 0 0 0,0 0 1 0 0,1 0-1 0 0,-1 0 0 0 0,0 0 0 0 0,0 0 1 0 0,0 0-1 0 0,0 0 0 0 0,0 0 0 0 0,0 1 32 0 0,-5 1-107 0 0,1 1 0 0 0,0 0 0 0 0,0 1 0 0 0,0-1 0 0 0,0 1 0 0 0,0 0 0 0 0,1 0 0 0 0,-1 1 0 0 0,1-1 0 0 0,0 1-1 0 0,1 0 1 0 0,-1 0 0 0 0,1 0 0 0 0,0 1 107 0 0,0-3 1 0 0,0 0 0 0 0,0 1 0 0 0,0 0 0 0 0,1 0 0 0 0,-1 0 0 0 0,1 0 0 0 0,0 0 0 0 0,0 0 0 0 0,0 1 0 0 0,1-1 0 0 0,0 0 0 0 0,0 1 0 0 0,0-1 0 0 0,0 1 0 0 0,0 0 0 0 0,1-1 0 0 0,0 1 0 0 0,0 0 0 0 0,0-1 0 0 0,1 1 0 0 0,0-1 0 0 0,0 1 0 0 0,0 0 0 0 0,0-1 0 0 0,1 0 0 0 0,-1 1 0 0 0,1-1 0 0 0,0 0 0 0 0,0 0 0 0 0,1 0 0 0 0,-1 0 0 0 0,1 0 0 0 0,0-1 0 0 0,0 1 0 0 0,0-1-1 0 0,1 0 1 0 0,-1 1 0 0 0,1-2 0 0 0,0 1 0 0 0,0 0 0 0 0,0-1 0 0 0,0 0 0 0 0,0 0 0 0 0,0 0 0 0 0,1 0-1 0 0,7 2 140 0 0,1-1-1 0 0,0-1 0 0 0,1 0 1 0 0,-1 0-1 0 0,0-1 0 0 0,0-1 1 0 0,1 0-1 0 0,-1-1 1 0 0,0-1-1 0 0,0 0 0 0 0,0 0 1 0 0,0-2-1 0 0,0 1 0 0 0,0-2 1 0 0,-1 1-1 0 0,0-2 0 0 0,0 0 1 0 0,0 0-1 0 0,5-5-139 0 0,9-7 135 0 0,0-1-1 0 0,-1-1 1 0 0,-1-2 0 0 0,-1 0-1 0 0,-1-2 1 0 0,-1 0-1 0 0,10-16-134 0 0,-26 33-6 0 0,1-1 0 0 0,-2 0-1 0 0,1 0 1 0 0,-1 0 0 0 0,0 0-1 0 0,-1-1 1 0 0,0 0 0 0 0,0 0-1 0 0,-1 1 1 0 0,0-1 0 0 0,-1-1-1 0 0,0 1 1 0 0,0 0 0 0 0,-1 0-1 0 0,0 0 1 0 0,-1-8 6 0 0,0 16-20 0 0,0 0 1 0 0,0 0-1 0 0,-1 0 0 0 0,1 0 1 0 0,0 1-1 0 0,0-1 0 0 0,0 0 1 0 0,0 1-1 0 0,-1-1 0 0 0,1 1 0 0 0,0-1 1 0 0,-1 1-1 0 0,1 0 0 0 0,0-1 1 0 0,-1 1-1 0 0,1 0 0 0 0,-1 0 1 0 0,1 0-1 0 0,0 0 0 0 0,-1 0 1 0 0,1 0-1 0 0,-1 1 0 0 0,1-1 1 0 0,0 0-1 0 0,-1 1 0 0 0,1-1 1 0 0,0 1-1 0 0,0-1 0 0 0,-1 1 0 0 0,1-1 1 0 0,0 1-1 0 0,0 0 0 0 0,0 0 1 0 0,0 0-1 0 0,0 0 0 0 0,0 0 1 0 0,0 0-1 0 0,0 0 0 0 0,0 0 1 0 0,0 0-1 0 0,0 0 0 0 0,1 0 1 0 0,-1 0-1 0 0,0 1 0 0 0,1-1 1 0 0,-1 1 18 0 0,-13 14-17 0 0,0 1 0 0 0,1 1-1 0 0,1 1 1 0 0,0-1-1 0 0,2 2 1 0 0,0 0-1 0 0,1 0 1 0 0,1 0-1 0 0,1 1 1 0 0,1 0-1 0 0,1 1 1 0 0,1 0-1 0 0,-2 19 19 0 0,7-33 1 0 0,0-1-1 0 0,0 0 1 0 0,1 0-1 0 0,-1 0 0 0 0,2 0 1 0 0,-1-1-1 0 0,1 1 1 0 0,0 0-1 0 0,0-1 0 0 0,1 0 1 0 0,0 0-1 0 0,0 0 1 0 0,0 0-1 0 0,1-1 0 0 0,0 1 1 0 0,0-1-1 0 0,0 0 1 0 0,1-1-1 0 0,-1 1 0 0 0,2-1 0 0 0,60 39-2148 0 0,-1-13-6965 0 0,-54-26-442 0 0</inkml:trace>
</inkml:ink>
</file>

<file path=ppt/ink/ink1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14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765 468 0 0 0,'0'0'786'0'0,"0"0"36"0"0,0 0 24 0 0,0 0 74 0 0,0 0 123 0 0,0 0 141 0 0,0 0 126 0 0,0 0 34 0 0,0 0-49 0 0,7 12-80 0 0,19 37-117 0 0,-16 29 1371 0 0,38 221-623 0 0,-17-226-1723 0 0,-30-73-29 0 0,0 1 0 0 0,0-1 1 0 0,-1 0-1 0 0,1 0 0 0 0,0 0 0 0 0,0 0 1 0 0,0 0-1 0 0,0 0 0 0 0,0 0 1 0 0,-1 0-1 0 0,1 0 0 0 0,0-1 0 0 0,0 1 1 0 0,0 0-1 0 0,0 0 0 0 0,-1-1 0 0 0,1 1 1 0 0,0-1-1 0 0,0 1 0 0 0,-1-1 0 0 0,1 1 1 0 0,0-1-1 0 0,-1 1 0 0 0,1-1 1 0 0,0 1-1 0 0,-1-1 0 0 0,1 0 0 0 0,-1 1 1 0 0,1-1-1 0 0,-1 0 0 0 0,1 0 0 0 0,-1 1 1 0 0,0-1-1 0 0,1 0 0 0 0,-1 0 1 0 0,0 0-1 0 0,0 0 0 0 0,1 1 0 0 0,-1-1 1 0 0,0 0-1 0 0,0 0 0 0 0,0 0 0 0 0,0 0 1 0 0,0 0-1 0 0,0 0-94 0 0,1-3-5 0 0,68-162 1809 0 0,-67 162-1791 0 0,47-99-42 0 0,-3-2 0 0 0,-6-3 1 0 0,-3-5 28 0 0,-26 33-2769 0 0,-11 79 909 0 0,0 1-2001 0 0,0 5 1004 0 0,-1 3-2282 0 0,-1-3-644 0 0</inkml:trace>
  <inkml:trace contextRef="#ctx0" brushRef="#br0" timeOffset="302.835">1200 788 8178 0 0,'0'0'1561'0'0,"0"0"-586"0"0,0 0-276 0 0,0 0 188 0 0,0 0 201 0 0,0 0 71 0 0,0 0-160 0 0,0 0-264 0 0,0 0-212 0 0,0 0-142 0 0,0 0-76 0 0,0 0-54 0 0,-4 31-43 0 0,-9 96-42 0 0,6 65 538 0 0,-2-148-811 0 0,8-41-1158 0 0,1-8-6894 0 0,1 0 3417 0 0,-1 1 196 0 0</inkml:trace>
  <inkml:trace contextRef="#ctx0" brushRef="#br0" timeOffset="784.36">1130 759 3465 0 0,'0'0'1579'0'0,"0"0"-192"0"0,0 0-67 0 0,0 0 67 0 0,0 0-51 0 0,0 0-213 0 0,0 0-253 0 0,0 0-186 0 0,0 0-80 0 0,0 0-17 0 0,0 0-22 0 0,0 0-2 0 0,17-1 16 0 0,116-9 1148 0 0,-10 6-167 0 0,-121 5-1537 0 0,-1 1 0 0 0,0-1 0 0 0,0 1 0 0 0,0-1 0 0 0,0 1-1 0 0,0-1 1 0 0,0 1 0 0 0,0 0 0 0 0,0-1 0 0 0,-1 1 0 0 0,1 0 0 0 0,0 0 0 0 0,-1-1 0 0 0,0 1-1 0 0,1 0 1 0 0,-1 0 0 0 0,0 0 0 0 0,0 0 0 0 0,0 0 0 0 0,0-1 0 0 0,0 1 0 0 0,-1 0 0 0 0,1 0-1 0 0,0 0 1 0 0,-1 0 0 0 0,1-1 0 0 0,-1 1 0 0 0,0 0 0 0 0,0 0 0 0 0,0-1 0 0 0,0 2-23 0 0,-80 125 738 0 0,81-125-751 0 0,-1 0 0 0 0,1 0 0 0 0,0 1 0 0 0,0-1 1 0 0,0 0-1 0 0,0 0 0 0 0,0 1 0 0 0,1-1 0 0 0,0 0 0 0 0,-1 0 0 0 0,1 0 0 0 0,0 0 0 0 0,1 0 0 0 0,-1 0 0 0 0,0 0 0 0 0,1 0 0 0 0,0 0 0 0 0,0-1 0 0 0,0 1 0 0 0,0 0 0 0 0,0-1 0 0 0,0 0 0 0 0,0 1 0 0 0,1-1 0 0 0,-1 0 0 0 0,1 0 0 0 0,0-1 0 0 0,0 1 13 0 0,10 10-1 0 0,10 8 23 0 0,-20-18-16 0 0,0 0-1 0 0,0 0 1 0 0,0 0 0 0 0,0 1-1 0 0,0-1 1 0 0,-1 1 0 0 0,0-1 0 0 0,1 1-1 0 0,-1 0 1 0 0,0 0 0 0 0,0 0-1 0 0,0 0 1 0 0,-1 0 0 0 0,1 1-1 0 0,-1-1 1 0 0,0 0 0 0 0,0 1-1 0 0,0-1 1 0 0,0 1 0 0 0,0-1-1 0 0,-1 1 1 0 0,1 1-6 0 0,-1-2 23 0 0,0 1 0 0 0,0 0 0 0 0,0-1 0 0 0,-1 1-1 0 0,1 0 1 0 0,-1-1 0 0 0,0 1 0 0 0,0-1 0 0 0,0 1 0 0 0,0-1 0 0 0,0 0 0 0 0,-1 1 0 0 0,0-1-1 0 0,0 0 1 0 0,0 0 0 0 0,0 0 0 0 0,0 0 0 0 0,0 0 0 0 0,-1 0 0 0 0,1-1 0 0 0,-1 1 0 0 0,0-1-1 0 0,0 0 1 0 0,0 0 0 0 0,-2 1-23 0 0,-4 3-81 0 0,0 0-1 0 0,0-1 1 0 0,-1 0 0 0 0,1-1-1 0 0,-1 0 1 0 0,0 0 0 0 0,0-1-1 0 0,0-1 1 0 0,-1 0 0 0 0,1 0-1 0 0,-1-1 1 0 0,1 0 0 0 0,-1-1-1 0 0,0 0 1 0 0,1 0 0 0 0,-8-2 81 0 0,-20-14-3970 0 0,16 0-4939 0 0,15 8 1950 0 0</inkml:trace>
  <inkml:trace contextRef="#ctx0" brushRef="#br0" timeOffset="-867.068">379 501 0 0 0,'0'0'990'0'0,"0"0"386"0"0,0 0 287 0 0,0 0 107 0 0,0 0-81 0 0,0 0-151 0 0,0 0-182 0 0,0 0-165 0 0,0 0-127 0 0,2-10-85 0 0,9-32-67 0 0,-12 41-778 0 0,1-1 0 0 0,-1 1 0 0 0,0 0 0 0 0,1-1 0 0 0,-1 1 0 0 0,0 0 0 0 0,0 0 0 0 0,0 0 0 0 0,0 0 1 0 0,0 0-1 0 0,0 0 0 0 0,0 0 0 0 0,-1 0 0 0 0,1 0 0 0 0,0 0 0 0 0,-1 1 0 0 0,1-1 0 0 0,0 0 0 0 0,-1 1 0 0 0,1-1 0 0 0,0 1 0 0 0,-1 0 0 0 0,1-1 0 0 0,-1 1 0 0 0,1 0 0 0 0,-1 0 0 0 0,1 0 0 0 0,-1 0 0 0 0,1 0 0 0 0,-1 0 0 0 0,0 1-134 0 0,-15 0 117 0 0,1 2 0 0 0,-1 0 1 0 0,1 1-1 0 0,0 1 1 0 0,0 1-1 0 0,0 0 1 0 0,1 0-1 0 0,0 2 0 0 0,-8 5-117 0 0,-29 13 169 0 0,-68 35 255 0 0,119-60-427 0 0,0-1 0 0 0,0 0 0 0 0,1 1 0 0 0,-1-1 0 0 0,0 1 0 0 0,0-1 0 0 0,1 1-1 0 0,-1-1 1 0 0,1 1 0 0 0,-1-1 0 0 0,0 1 0 0 0,1 0 0 0 0,-1-1 0 0 0,1 1 0 0 0,-1 0-1 0 0,1-1 1 0 0,0 1 0 0 0,-1 0 0 0 0,1 0 0 0 0,0-1 0 0 0,-1 1 0 0 0,1 0 0 0 0,0 0-1 0 0,0 0 1 0 0,0-1 0 0 0,0 1 0 0 0,0 0 0 0 0,0 0 0 0 0,0 0 0 0 0,0 0 0 0 0,0-1 0 0 0,0 1-1 0 0,0 0 1 0 0,0 0 0 0 0,1 0 0 0 0,-1-1 0 0 0,0 1 0 0 0,1 0 0 0 0,-1 0 0 0 0,0-1-1 0 0,1 1 1 0 0,-1 0 0 0 0,1-1 0 0 0,-1 1 0 0 0,1 0 0 0 0,0-1 0 0 0,-1 1 0 0 0,1-1 0 0 0,-1 1-1 0 0,1-1 1 0 0,0 1 0 0 0,0-1 0 0 0,-1 1 3 0 0,42 16 47 0 0,127 5 431 0 0,-168-22-476 0 0,1 0-1 0 0,-1 0 1 0 0,0 0-1 0 0,0 0 1 0 0,1 1-1 0 0,-1-1 1 0 0,0 0-1 0 0,0 1 1 0 0,0-1-1 0 0,1 0 0 0 0,-1 1 1 0 0,0-1-1 0 0,0 1 1 0 0,0 0-1 0 0,0-1 1 0 0,0 1-1 0 0,0 0 1 0 0,0 0-1 0 0,0 0 1 0 0,0-1-1 0 0,-1 1 0 0 0,1 0 1 0 0,0 0-1 0 0,0 0 1 0 0,-1 0-1 0 0,1 1 1 0 0,-1-1-1 0 0,1 0 1 0 0,-1 0-1 0 0,1 0 1 0 0,-1 0-1 0 0,0 1 1 0 0,1-1-1 0 0,-1 0 0 0 0,0 0 1 0 0,0 0-1 0 0,0 1 1 0 0,0-1-1 0 0,0 0 1 0 0,0 0-1 0 0,0 1 1 0 0,-1-1-1 0 0,1 0 1 0 0,0 0-1 0 0,-1 0 0 0 0,1 1 1 0 0,-1-1-1 0 0,1 0-1 0 0,-38 53 230 0 0,-1-18-146 0 0,23-24-70 0 0,1 1 1 0 0,0 1-1 0 0,1 0 1 0 0,0 1-1 0 0,1 1 1 0 0,1 0-1 0 0,1 1 1 0 0,0 0-1 0 0,1 1 1 0 0,-4 11-15 0 0,13-27 2 0 0,0 1 0 0 0,1 0 0 0 0,-1-1 0 0 0,1 1 0 0 0,0 0 0 0 0,0 0 0 0 0,0 0 0 0 0,0-1 0 0 0,0 1 0 0 0,0 0 0 0 0,1 0 0 0 0,-1-1 0 0 0,1 1 0 0 0,0 0 0 0 0,0-1 0 0 0,0 1 0 0 0,0-1 0 0 0,1 1 0 0 0,-1-1 0 0 0,1 0 0 0 0,-1 1 0 0 0,1-1 0 0 0,0 0 0 0 0,0 0 0 0 0,0 0 0 0 0,0 0 0 0 0,0-1 0 0 0,0 1 0 0 0,0 0 0 0 0,1-1 0 0 0,-1 1 0 0 0,0-1 0 0 0,1 0 0 0 0,0 0 0 0 0,1 1-2 0 0,96 23 168 0 0,-23-33-1341 0 0,-45-32-6474 0 0,-25 15-452 0 0,-6 17 3559 0 0</inkml:trace>
  <inkml:trace contextRef="#ctx0" brushRef="#br0" timeOffset="-531.171">69 280 2377 0 0,'0'0'621'0'0,"0"0"-122"0"0,0 0 90 0 0,0 0 350 0 0,0 0 455 0 0,0 0 233 0 0,0 0-67 0 0,0 0-173 0 0,0 0-225 0 0,0 0-189 0 0,0 0-125 0 0,0 0-100 0 0,11 35-55 0 0,35 109-63 0 0,3 39 1396 0 0,-32-25-1270 0 0,-7 1 1 0 0,-8 88-757 0 0,-2-223 6 0 0,2 108-791 0 0,6-105-1169 0 0,-4-19-1381 0 0,0-2-3678 0 0,-2-6 508 0 0</inkml:trace>
  <inkml:trace contextRef="#ctx0" brushRef="#br0" timeOffset="2420.965">609 240 0 0 0,'0'0'127'0'0,"0"0"438"0"0,0 0 223 0 0,0 0 60 0 0,0 0 6 0 0,0 0-16 0 0,0 0-22 0 0,0 0 13 0 0,0 0 38 0 0,4-11 23 0 0,15-33 11 0 0,7 32 3165 0 0,-21 12-3347 0 0,110 12 3990 0 0,150-20-2610 0 0,-145-3-1743 0 0,-121 9-253 0 0,1 0 0 0 0,-1 0 0 0 0,1 0 0 0 0,-1 1 0 0 0,0-1 0 0 0,0 0 0 0 0,0 0 0 0 0,0 0 0 0 0,0 1 0 0 0,0-1 0 0 0,0 1 0 0 0,-1-1 0 0 0,1 1 0 0 0,-1-1 0 0 0,1 1 0 0 0,-1 0 0 0 0,1-1 0 0 0,-1 1-1 0 0,0 0 1 0 0,1 0 0 0 0,-1 0 0 0 0,0 1 0 0 0,0-1 0 0 0,0 0 0 0 0,-1 0-103 0 0,-82-47 16 0 0,-14-3-6 0 0,99 51-48 0 0,-1 0 1 0 0,1 0 0 0 0,-1 0-1 0 0,1 0 1 0 0,-1 0 0 0 0,1 0 0 0 0,-1 0-1 0 0,1-1 1 0 0,-1 1 0 0 0,1 0-1 0 0,0 0 1 0 0,-1-1 0 0 0,1 1 0 0 0,-1 0-1 0 0,1-1 1 0 0,0 1 0 0 0,-1 0 0 0 0,1-1-1 0 0,0 1 1 0 0,-1 0 0 0 0,1-1-1 0 0,0 1 1 0 0,0-1 0 0 0,-1 1 0 0 0,1-1-1 0 0,0 1 1 0 0,0-1 0 0 0,0 1-1 0 0,0-1 1 0 0,0 1 0 0 0,0-1 0 0 0,-1 1-1 0 0,1-1 1 0 0,0 1 0 0 0,0-1-1 0 0,1 1 1 0 0,-1-1 0 0 0,0 1 0 0 0,0-1-1 0 0,0 1 1 0 0,0 0 0 0 0,0-1 0 0 0,0 1-1 0 0,1-1 1 0 0,-1 1 0 0 0,0-1-1 0 0,0 1 1 0 0,1-1 0 0 0,-1 1 0 0 0,0 0-1 0 0,1-1 1 0 0,-1 1 0 0 0,0 0-1 0 0,1-1 1 0 0,-1 1 0 0 0,0 0 0 0 0,1-1-1 0 0,-1 1 1 0 0,1 0 0 0 0,-1 0-1 0 0,1 0 1 0 0,-1-1 0 0 0,1 1 0 0 0,-1 0-1 0 0,1 0 1 0 0,-1 0 0 0 0,1 0 0 0 0,-1 0-1 0 0,1 0 1 0 0,-1 0 37 0 0,41-7-4605 0 0,4 6-4909 0 0,-29 1 3371 0 0</inkml:trace>
  <inkml:trace contextRef="#ctx0" brushRef="#br0" timeOffset="2836.641">1535 442 5465 0 0,'0'0'963'0'0,"0"0"-140"0"0,0 0 189 0 0,0 0 358 0 0,0 0 201 0 0,0 0-119 0 0,0 0-346 0 0,0 0-337 0 0,0 0-227 0 0,0 0-81 0 0,0 0 4 0 0,0 0 33 0 0,8 1 58 0 0,3 0-363 0 0,27 2 508 0 0,1-1-1 0 0,0-2 1 0 0,0-1-1 0 0,-1-3 0 0 0,6-1-700 0 0,246-47-78 0 0,-263 48-376 0 0,10-2-826 0 0,-13 5-3077 0 0,-23 1 1545 0 0,-2 0-2154 0 0,-4 1 2058 0 0,-2 2-985 0 0</inkml:trace>
  <inkml:trace contextRef="#ctx0" brushRef="#br0" timeOffset="3036.965">1647 671 5993 0 0,'0'0'1093'0'0,"0"0"29"0"0,0 0 357 0 0,0 0 286 0 0,0 0-38 0 0,0 0-331 0 0,0 0-382 0 0,0 0-296 0 0,0 0-236 0 0,34 1-181 0 0,107 3-118 0 0,-8-18-155 0 0,-90 4-309 0 0,61-11-2343 0 0,-35 6-3413 0 0,-54 11 3689 0 0,6 0-3663 0 0</inkml:trace>
  <inkml:trace contextRef="#ctx0" brushRef="#br0" timeOffset="3337.213">2606 295 4785 0 0,'0'0'1332'0'0,"0"0"-121"0"0,0 0 75 0 0,0 0 98 0 0,0 0-26 0 0,0 0-185 0 0,0 0-304 0 0,0 0-267 0 0,0 0-172 0 0,0 0-120 0 0,-33 18-48 0 0,-103 58-14 0 0,131-74-223 0 0,0 0 0 0 0,1 1-1 0 0,-1 0 1 0 0,1 0 0 0 0,-1 0 0 0 0,1 1 0 0 0,0-1-1 0 0,0 1 1 0 0,1 0 0 0 0,-1 0 0 0 0,1 0 0 0 0,0 0-1 0 0,0 1 1 0 0,0 0 0 0 0,0 0-25 0 0,-3 6 79 0 0,1 0-6 0 0,-1 0 1 0 0,1 0-1 0 0,1 0 1 0 0,0 1 0 0 0,1-1-1 0 0,0 1 1 0 0,1 0-1 0 0,0 0 1 0 0,0 12-74 0 0,2-19 34 0 0,0-1 0 0 0,0 1-1 0 0,0 0 1 0 0,1 0 0 0 0,0 0 0 0 0,0-1 0 0 0,0 1 0 0 0,0 0 0 0 0,1-1-1 0 0,-1 1 1 0 0,1-1 0 0 0,1 1 0 0 0,-1-1 0 0 0,0 0 0 0 0,1 0-1 0 0,0 0 1 0 0,0 0 0 0 0,0-1 0 0 0,0 1 0 0 0,1-1 0 0 0,0 0-1 0 0,-1 0 1 0 0,1 0 0 0 0,0 0 0 0 0,5 2-34 0 0,2-1 210 0 0,0 0-1 0 0,0 0 1 0 0,1-1-1 0 0,-1-1 1 0 0,1 1-1 0 0,0-2 1 0 0,0 0 0 0 0,-1 0-1 0 0,1-1 1 0 0,0-1-1 0 0,0 0 1 0 0,0 0-1 0 0,-1-1 1 0 0,1-1 0 0 0,0 0-1 0 0,-1-1 1 0 0,0 0-1 0 0,0 0 1 0 0,0-1-1 0 0,-1-1 1 0 0,1 0 0 0 0,-1 0-1 0 0,-1-1 1 0 0,1 0-1 0 0,-1-1 1 0 0,1-1-210 0 0,-2 1 1 0 0,0 0 0 0 0,0 0-1 0 0,-1 0 1 0 0,0-1 0 0 0,0 0 0 0 0,-1-1 0 0 0,0 0 0 0 0,-1 1-1 0 0,0-2 1 0 0,-1 1 0 0 0,0 0 0 0 0,-1-1 0 0 0,0 0 0 0 0,0 0-1 0 0,-1 0 1 0 0,-1 0 0 0 0,0 0 0 0 0,0-2-1 0 0,-22-92-5165 0 0,-22 49-7115 0 0,30 47 7052 0 0</inkml:trace>
  <inkml:trace contextRef="#ctx0" brushRef="#br0" timeOffset="3703.092">2269 299 0 0 0,'0'0'1338'0'0,"0"0"379"0"0,0 0 165 0 0,0 0-92 0 0,0 0-261 0 0,0 0-248 0 0,0 0-181 0 0,0 0-55 0 0,0 0 5 0 0,0 0 44 0 0,-2 4 2240 0 0,115 54 2494 0 0,-31-13-4968 0 0,104 58-21 0 0,-26-13-569 0 0,37 18-3640 0 0,-170-97 714 0 0,-8-4-3292 0 0,-4-3-5395 0 0</inkml:trace>
</inkml:ink>
</file>

<file path=ppt/ink/ink1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28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15 159 0 0 0,'0'0'652'0'0,"0"0"300"0"0,0 0 205 0 0,0 0 155 0 0,-2-14 163 0 0,-1-6-868 0 0,0-9 119 0 0,-4-2 2602 0 0,10 50 3551 0 0,-4 21-4655 0 0,3 29-2601 0 0,9 31 748 0 0,-9-70-318 0 0,0 1 0 0 0,2-1 0 0 0,1 0 1 0 0,2 0-1 0 0,0 0 0 0 0,2-1 0 0 0,2 0 0 0 0,0-1 0 0 0,2 0 1 0 0,1-1-54 0 0,31 14 125 0 0,-33-36-82 0 0,33 0 401 0 0,-31-15-348 0 0,0 0-1 0 0,-1 0 1 0 0,-1-2 0 0 0,0 1 0 0 0,-1-1 0 0 0,0-1-1 0 0,0 0 1 0 0,-1-1 0 0 0,-1 0 0 0 0,6-13-96 0 0,12-13 54 0 0,75-137-115 0 0,-101 273-1537 0 0,-2-88 1605 0 0,0 1-1 0 0,1-1 1 0 0,1 1 0 0 0,-1-1 0 0 0,1 1 0 0 0,0-1-1 0 0,1 0 1 0 0,0 1 0 0 0,1-1 0 0 0,-1 0-1 0 0,2 0 1 0 0,-1 0 0 0 0,1-1 0 0 0,0 1 0 0 0,0-1-1 0 0,1 0 1 0 0,0 0 0 0 0,1 0 0 0 0,-1-1-1 0 0,1 0 1 0 0,1 0 0 0 0,-1 0 0 0 0,1-1 0 0 0,0 0-1 0 0,0 0 1 0 0,0-1 0 0 0,1 0 0 0 0,-1 0-1 0 0,1-1 1 0 0,0 0 0 0 0,0 0 0 0 0,0-1 0 0 0,1 0-1 0 0,-1 0 1 0 0,0-1 0 0 0,1 0 0 0 0,5 0-7 0 0,-5-4 117 0 0,0-1 0 0 0,-1 0 0 0 0,1 0 1 0 0,-1-1-1 0 0,1 0 0 0 0,-1 0 0 0 0,-1-1 1 0 0,1 0-1 0 0,-1 0 0 0 0,0-1 0 0 0,-1 0 1 0 0,1 0-1 0 0,-1-1 0 0 0,-1 0 0 0 0,1 0 1 0 0,-2 0-1 0 0,1-1 0 0 0,-1 1 0 0 0,0-1 1 0 0,0-2-118 0 0,-1 5 68 0 0,16-26 119 0 0,-2-1 0 0 0,-1-1 0 0 0,-2 0 0 0 0,-1 0 0 0 0,-2-2 0 0 0,-2 1-1 0 0,-1-2 1 0 0,-1 1 0 0 0,-2-1 0 0 0,-1-25-187 0 0,-17 9-991 0 0,-1 42-3958 0 0,12 12-79 0 0,0 4 1871 0 0,2-4 1249 0 0,-2 3-6395 0 0</inkml:trace>
  <inkml:trace contextRef="#ctx0" brushRef="#br0" timeOffset="345.353">1138 597 5185 0 0,'0'0'1926'0'0,"0"0"-863"0"0,0 0 24 0 0,0 0 377 0 0,0 0 215 0 0,0 0-9 0 0,0 0-247 0 0,0 0-282 0 0,31-20-202 0 0,97-68-199 0 0,-63 30 251 0 0,-61 52-852 0 0,1 0 0 0 0,-1 0-1 0 0,-1-1 1 0 0,1 1 0 0 0,-1-1-1 0 0,0 0 1 0 0,-1 0 0 0 0,0 0-1 0 0,0 0 1 0 0,0 0 0 0 0,-1 0-1 0 0,0-1 1 0 0,0 1 0 0 0,-1 0 0 0 0,0-7-139 0 0,-2 10-12 0 0,-1 2 1 0 0,1-1-1 0 0,0 0 1 0 0,-1 0 0 0 0,0 1-1 0 0,1 0 1 0 0,-1-1-1 0 0,0 1 1 0 0,0 0 0 0 0,-1 0-1 0 0,1 1 1 0 0,0-1-1 0 0,0 1 1 0 0,-1-1 0 0 0,1 1-1 0 0,-1 0 1 0 0,1 1-1 0 0,-1-1 1 0 0,0 0-1 0 0,1 1 1 0 0,-1 0 0 0 0,0 0-1 0 0,1 0 1 0 0,-1 0-1 0 0,0 1 1 0 0,1-1 0 0 0,-1 1-1 0 0,1 0 1 0 0,-3 1 11 0 0,-4 2-41 0 0,1 1-1 0 0,0 0 1 0 0,0 1 0 0 0,1 0 0 0 0,-1 0 0 0 0,1 1 0 0 0,1 0-1 0 0,-1 0 1 0 0,1 1 0 0 0,0-1 0 0 0,1 2 0 0 0,0-1-1 0 0,0 1 1 0 0,1 0 0 0 0,0 0 0 0 0,1 0 0 0 0,0 1-1 0 0,0 0 1 0 0,1 0 0 0 0,0 0 0 0 0,1 0 0 0 0,0 0 0 0 0,1 0-1 0 0,0 1 1 0 0,0-1 0 0 0,1 9 41 0 0,0-13 10 0 0,0 1 0 0 0,1-1 0 0 0,-1 1 0 0 0,1-1 0 0 0,1 1 0 0 0,-1-1 0 0 0,1 0 0 0 0,0 0 0 0 0,0 0 0 0 0,1 0 0 0 0,0 0 0 0 0,0 0 0 0 0,0-1 0 0 0,1 1 0 0 0,0-1 0 0 0,0 0 0 0 0,0 0 0 0 0,1 0 0 0 0,-1-1 0 0 0,1 1 0 0 0,0-1 0 0 0,1 0 0 0 0,-1-1 0 0 0,1 1 0 0 0,-1-1 0 0 0,1 0 0 0 0,0-1 0 0 0,6 3-10 0 0,9 2-79 0 0,1-1-1 0 0,0 0 1 0 0,1-2-1 0 0,-1 0 1 0 0,1-2-1 0 0,-1 0 1 0 0,16-2 79 0 0,-19 0-517 0 0,21 0-1764 0 0,-15-4-2951 0 0,-7-3-5505 0 0</inkml:trace>
</inkml:ink>
</file>

<file path=ppt/ink/ink1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29.7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327 62 0 0 0,'0'0'688'0'0,"0"0"574"0"0,0 0 271 0 0,0 0 104 0 0,0 0 0 0 0,6-8-71 0 0,18-25-127 0 0,-24 33-1358 0 0,1-1 1 0 0,-1 1-1 0 0,0-1 1 0 0,0 1-1 0 0,1-1 0 0 0,-1 1 1 0 0,0-1-1 0 0,0 1 1 0 0,0-1-1 0 0,0 1 1 0 0,0-1-1 0 0,0 0 0 0 0,0 1 1 0 0,0-1-1 0 0,0 1 1 0 0,0-1-1 0 0,0 1 0 0 0,0-1 1 0 0,0 1-1 0 0,0-1 1 0 0,0 0-1 0 0,0 1 0 0 0,-1-1 1 0 0,1 1-1 0 0,0-1 1 0 0,0 1-1 0 0,-1-1 0 0 0,1 1 1 0 0,0-1-1 0 0,-1 1 1 0 0,1 0-1 0 0,-1-1 0 0 0,1 1 1 0 0,0-1-1 0 0,-1 1 1 0 0,1 0-1 0 0,-1-1 0 0 0,1 1 1 0 0,-1 0-1 0 0,1 0 1 0 0,-1-1-1 0 0,1 1 0 0 0,-1 0 1 0 0,1 0-1 0 0,-1 0 1 0 0,1 0-1 0 0,-1 0 0 0 0,0 0 1 0 0,1 0-1 0 0,-1 0 1 0 0,1 0-1 0 0,-1 0 0 0 0,1 0 1 0 0,-1 0-1 0 0,0 0 1 0 0,1 0-1 0 0,-1 0 0 0 0,1 0 1 0 0,-1 1-1 0 0,1-1 1 0 0,-1 0-82 0 0,-2 0 587 0 0,-11 0-349 0 0,0 0-1 0 0,0 1 1 0 0,0 0-1 0 0,0 1 1 0 0,0 1-1 0 0,0 0 1 0 0,1 1-1 0 0,-1 1 0 0 0,1 0 1 0 0,0 0-1 0 0,1 1 1 0 0,-1 1-1 0 0,1 0 1 0 0,0 1-1 0 0,1 0 1 0 0,-10 9-238 0 0,11-9 53 0 0,0 1 1 0 0,0 0 0 0 0,1 0-1 0 0,0 1 1 0 0,1 0 0 0 0,0 0-1 0 0,1 1 1 0 0,0 0 0 0 0,-4 8-54 0 0,9-14 25 0 0,-1 0 1 0 0,1 0-1 0 0,0 0 1 0 0,1 0-1 0 0,-1 0 1 0 0,1 1-1 0 0,0-1 1 0 0,0 0-1 0 0,1 1 1 0 0,-1-1-1 0 0,1 1 1 0 0,1-1-1 0 0,-1 0 1 0 0,1 1-1 0 0,0-1 1 0 0,0 1-1 0 0,0-1 1 0 0,1 0-1 0 0,-1 0 1 0 0,2 0-1 0 0,-1 0 1 0 0,0 0-1 0 0,1 0 1 0 0,0-1-26 0 0,4 6 60 0 0,0-1 1 0 0,0 0-1 0 0,1-1 0 0 0,1 0 1 0 0,-1 0-1 0 0,1-1 1 0 0,0 0-1 0 0,1-1 1 0 0,0 0-1 0 0,0 0 0 0 0,0-1 1 0 0,1 0-1 0 0,-1-1 1 0 0,1 0-1 0 0,0-1 1 0 0,0 0-1 0 0,1 0 1 0 0,-1-2-1 0 0,0 1 0 0 0,1-1 1 0 0,-1-1-1 0 0,7 0-60 0 0,0-1-21 0 0,-1 0-1 0 0,1-1 0 0 0,-1-1 1 0 0,1 0-1 0 0,-1-1 0 0 0,0-1 1 0 0,0-1-1 0 0,-1-1 1 0 0,13-6 21 0 0,61-36-3104 0 0,-61 31-1072 0 0,0 1-4037 0 0,-18 9 2361 0 0</inkml:trace>
  <inkml:trace contextRef="#ctx0" brushRef="#br0" timeOffset="398.131">1011 73 3265 0 0,'0'0'1576'0'0,"0"0"-100"0"0,0 0 131 0 0,0 0 270 0 0,0 0 185 0 0,0 0-109 0 0,0 0-360 0 0,0 0-422 0 0,0 0-341 0 0,0 0-245 0 0,0 0-156 0 0,0 0-81 0 0,-33 10-48 0 0,-104 31-31 0 0,76-9 91 0 0,53-23-277 0 0,0-1-61 0 0,0 1 0 0 0,0-1 0 0 0,0 2 1 0 0,1-1-1 0 0,1 1 0 0 0,0 0 0 0 0,0 1 0 0 0,1-1 0 0 0,0 1 0 0 0,1 0 0 0 0,0 0 0 0 0,1 1 0 0 0,0-1 0 0 0,0 1 0 0 0,2-1 0 0 0,-1 1 0 0 0,1 0 1 0 0,1 0-1 0 0,0 0 0 0 0,2 11-22 0 0,0-20 23 0 0,0 1 0 0 0,-1-1 1 0 0,1 1-1 0 0,0-1 0 0 0,1 0 0 0 0,-1 0 1 0 0,0 0-1 0 0,1 0 0 0 0,0 0 1 0 0,0 0-1 0 0,0-1 0 0 0,0 1 0 0 0,0-1 1 0 0,0 0-1 0 0,1 0 0 0 0,-1 0 1 0 0,1-1-1 0 0,-1 1 0 0 0,1-1 0 0 0,0 0 1 0 0,-1 0-1 0 0,1 0 0 0 0,0 0 1 0 0,0 0-1 0 0,0-1 0 0 0,0 0 0 0 0,-1 0 1 0 0,1 0-1 0 0,0 0 0 0 0,0-1 1 0 0,0 0-1 0 0,0 1 0 0 0,-1-1 0 0 0,1-1 1 0 0,0 1-1 0 0,-1 0 0 0 0,1-1 1 0 0,-1 0-1 0 0,1 0-23 0 0,33-22 327 0 0,-2-3 1 0 0,-1 0-1 0 0,-1-2 1 0 0,-1-2-1 0 0,-2-1 1 0 0,-1-1-1 0 0,13-21-327 0 0,-37 48-21 0 0,-2 1 3 0 0,0 0 0 0 0,0 1 0 0 0,1 0 0 0 0,-1-1-1 0 0,1 1 1 0 0,0 1 0 0 0,0-1 0 0 0,0 1-1 0 0,0-1 1 0 0,1 1 0 0 0,0 0 0 0 0,-1 1-1 0 0,1-1 1 0 0,0 1 0 0 0,0 0 0 0 0,0 0 0 0 0,4 0 18 0 0,18 49-1151 0 0,-15 19-611 0 0,-2-11-3486 0 0,4-21-5157 0 0,-9-26 5875 0 0</inkml:trace>
  <inkml:trace contextRef="#ctx0" brushRef="#br0" timeOffset="775.526">1435 441 5073 0 0,'0'0'3414'0'0,"0"0"-1225"0"0,0 0-416 0 0,0 0-19 0 0,0 0-111 0 0,0 0-285 0 0,0 0-327 0 0,0 0-279 0 0,0 0-155 0 0,0 0-42 0 0,0 0-12 0 0,0 0-24 0 0,11-25-58 0 0,34-76-50 0 0,0 13 390 0 0,-36 71-800 0 0,0 1 0 0 0,0 0 0 0 0,2 1-1 0 0,0 0 1 0 0,0 1 0 0 0,1 0 0 0 0,1 0 0 0 0,1 2-1 0 0,0-1 1 0 0,0 2-1 0 0,-13 11-34 0 0,0 0-1 0 0,0 1 1 0 0,0-1-1 0 0,0 0 0 0 0,0 1 1 0 0,0-1-1 0 0,0 1 1 0 0,-1-1-1 0 0,1 1 1 0 0,0 0-1 0 0,0-1 0 0 0,0 1 1 0 0,-1 0-1 0 0,1 0 1 0 0,-1-1-1 0 0,1 1 1 0 0,0 0-1 0 0,-1 0 0 0 0,1 0 1 0 0,-1 0-1 0 0,0 0 1 0 0,1 0-1 0 0,-1 0 1 0 0,0-1-1 0 0,1 1 0 0 0,-1 0 1 0 0,0 0-1 0 0,0 0 1 0 0,0 0-1 0 0,0 0 1 0 0,0 0-1 0 0,0 0 0 0 0,0 0 1 0 0,0 0-1 0 0,-1 0 1 0 0,1 0-1 0 0,0 0 1 0 0,-1 0-1 0 0,1 0 0 0 0,0 0 1 0 0,-1 1 34 0 0,1 1-68 0 0,0 0 63 0 0,-2 5 24 0 0,1 1 0 0 0,0-1 0 0 0,1 0 0 0 0,0 1 0 0 0,0-1-1 0 0,1 1 1 0 0,0-1 0 0 0,0 0 0 0 0,1 0 0 0 0,0 1 0 0 0,1-1 0 0 0,0-1-1 0 0,0 1 1 0 0,0 0 0 0 0,1-1 0 0 0,0 1 0 0 0,1-1 0 0 0,0 0-1 0 0,0-1 1 0 0,0 1 0 0 0,1-1 0 0 0,0 0 0 0 0,0 0 0 0 0,3 1-19 0 0,-3-5 77 0 0,-1-1 1 0 0,1 0 0 0 0,0 0-1 0 0,-1 0 1 0 0,1-1 0 0 0,0 0-1 0 0,0 0 1 0 0,-1-1 0 0 0,1 1-1 0 0,0-1 1 0 0,-1 0 0 0 0,1-1-1 0 0,-1 0 1 0 0,1 1 0 0 0,-1-2-1 0 0,0 1 1 0 0,0-1 0 0 0,0 1-1 0 0,0-1 1 0 0,0-1 0 0 0,-1 1-1 0 0,1-1 1 0 0,-1 1 0 0 0,0-1-1 0 0,0-1 1 0 0,0 1 0 0 0,-1-1-1 0 0,3-2-77 0 0,41-33-1374 0 0,-19 20-1409 0 0,-9 3-5786 0 0,-10 9-2724 0 0</inkml:trace>
</inkml:ink>
</file>

<file path=ppt/ink/ink1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1.6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1 412 0 0 0,'0'0'283'0'0,"0"0"1086"0"0,0 0 490 0 0,0 0 135 0 0,0 0-45 0 0,0 0-202 0 0,0 0-272 0 0,0 0-240 0 0,0 0-210 0 0,0 0-157 0 0,0 0-96 0 0,4-6-61 0 0,80-128 3485 0 0,60-107-2274 0 0,-121 211-1892 0 0,-23 29-50 0 0,0 1-30 0 0,0 0-44 0 0,0 0-39 0 0,0 23-518 0 0,0 19 745 0 0,10 106 185 0 0,-9-141-247 0 0,1-1-1 0 0,1 1 1 0 0,-1-1-1 0 0,1 1 1 0 0,0-1 0 0 0,0 0-1 0 0,1 0 1 0 0,0 0 0 0 0,0-1-1 0 0,0 1 1 0 0,1-1 0 0 0,0 0-1 0 0,0 0 1 0 0,0-1-1 0 0,1 0 1 0 0,-1 0 0 0 0,1 0-1 0 0,0 0 1 0 0,0-1 0 0 0,2 1-32 0 0,-3-2 113 0 0,0 0 1 0 0,0 0-1 0 0,0 0 1 0 0,1 0-1 0 0,-1-1 1 0 0,1 0-1 0 0,-1 0 1 0 0,1-1-1 0 0,-1 0 1 0 0,1 0-1 0 0,0 0 1 0 0,-1 0-1 0 0,1-1 1 0 0,-1 0-1 0 0,1 0 1 0 0,-1 0-1 0 0,1-1 1 0 0,-1 0-1 0 0,0 0 1 0 0,0 0-1 0 0,0-1 1 0 0,0 0-1 0 0,0 0 1 0 0,-1 0-1 0 0,1 0 1 0 0,-1-1-1 0 0,0 0 1 0 0,0 0-1 0 0,1-1-113 0 0,7-8 130 0 0,0-2 0 0 0,-1 1 0 0 0,-1-1 0 0 0,0-1 0 0 0,-1 0 0 0 0,-1-1 0 0 0,-1 1 0 0 0,2-6-130 0 0,-2-57-673 0 0,-25 33-6186 0 0,13 38-3846 0 0,3 8 3118 0 0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33.6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47 678 4417 0 0,'0'0'1916'0'0,"0"0"-606"0"0,0 0-171 0 0,0 0 170 0 0,0 0 206 0 0,0 0 15 0 0,0 0-235 0 0,0 0-367 0 0,0 0-306 0 0,-7 34-195 0 0,-21 108-126 0 0,17-10 230 0 0,18-109-2041 0 0,-7-23-48 0 0,2-15-9996 0 0,-2 8 8936 0 0</inkml:trace>
  <inkml:trace contextRef="#ctx0" brushRef="#br0" timeOffset="148.262">89 188 6577 0 0,'0'0'1321'0'0,"0"0"-193"0"0,0 0-144 0 0,0 0-152 0 0,0 0-232 0 0,0 0-600 0 0,0 0-592 0 0,0 0-328 0 0,0 0-328 0 0,0 0-408 0 0,0 0-929 0 0,0 0-1856 0 0</inkml:trace>
  <inkml:trace contextRef="#ctx0" brushRef="#br0" timeOffset="584.178">242 983 1120 0 0,'0'0'2258'0'0,"0"0"-420"0"0,0 0-130 0 0,0 0 13 0 0,0 0-112 0 0,0 0-235 0 0,0 0-378 0 0,0 0-320 0 0,0 0-114 0 0,0 0 6 0 0,0 0 45 0 0,0 0 9 0 0,0 0-16 0 0,12-21-39 0 0,63-106 299 0 0,46-78 146 0 0,-117 198-800 0 0,-4 7-288 0 0,1 1 1 0 0,-1-1 0 0 0,0 0 0 0 0,1 0 0 0 0,-1 0-1 0 0,0 0 1 0 0,1 0 0 0 0,-1 0 0 0 0,0 1 0 0 0,1-1-1 0 0,-1 0 1 0 0,0 0 0 0 0,1 0 0 0 0,-1 0 0 0 0,0 0 0 0 0,1 0-1 0 0,-1 0 1 0 0,0 0 0 0 0,1 0 0 0 0,-1 0 0 0 0,0-1-1 0 0,1 1 1 0 0,-1 0 0 0 0,0 0 0 0 0,1 0 0 0 0,-1 0-1 0 0,0 0 1 0 0,0-1 0 0 0,1 1 0 0 0,-1 0 0 0 0,0 0-1 0 0,0 0 1 0 0,1-1 0 0 0,-1 1 0 0 0,0 0 0 0 0,0 0-1 0 0,1-1 1 0 0,-1 1 0 0 0,0 0 0 0 0,0-1 0 0 0,0 1 75 0 0,-9 178-447 0 0,9-173 500 0 0,0 0 1 0 0,0 0-1 0 0,0-1 1 0 0,1 1-1 0 0,0 0 1 0 0,0-1-1 0 0,0 1 1 0 0,0-1-1 0 0,1 1 1 0 0,0-1-1 0 0,0 0 1 0 0,0 1-1 0 0,0-1 1 0 0,1 0-1 0 0,0 0 1 0 0,-1-1-1 0 0,1 1 1 0 0,1-1-1 0 0,-1 1 1 0 0,0-1-1 0 0,1 0 1 0 0,0 0-1 0 0,0 0 1 0 0,0-1-1 0 0,0 1 1 0 0,0-1-1 0 0,0 0 1 0 0,1 0-1 0 0,-1-1 1 0 0,0 1-1 0 0,1-1 1 0 0,0 0-1 0 0,-1 0 1 0 0,1-1-1 0 0,0 1 1 0 0,-1-1-1 0 0,1 0 1 0 0,0 0-1 0 0,0-1 1 0 0,-1 1-1 0 0,1-1 1 0 0,0 0-1 0 0,-1 0 1 0 0,1-1-1 0 0,3-1-53 0 0,6-6 218 0 0,-1 0 0 0 0,1-1 0 0 0,-2-1 0 0 0,0 0 0 0 0,0 0 0 0 0,-1-2 0 0 0,0 1 0 0 0,-1-1 0 0 0,-1-1 0 0 0,0 0 0 0 0,-1 0 0 0 0,7-15-218 0 0,-7 12-858 0 0,-2 0-1 0 0,0-1 0 0 0,0 1 0 0 0,-2-1 0 0 0,0 0 1 0 0,-1 0-1 0 0,0-4 859 0 0,-1 0-5245 0 0,1 6-3920 0 0</inkml:trace>
  <inkml:trace contextRef="#ctx0" brushRef="#br0" timeOffset="7114.464">1280 0 2457 0 0,'0'0'1016'0'0,"0"0"-215"0"0,0 0 59 0 0,0 0 397 0 0,0 0 408 0 0,0 0 126 0 0,0 0-213 0 0,0 0-359 0 0,0 0-308 0 0,0 0-155 0 0,0 0-45 0 0,-3 14-28 0 0,-23 94 1142 0 0,14 153 285 0 0,-10 206-2358 0 0,24-514-15957 0 0,-2 39 13018 0 0</inkml:trace>
  <inkml:trace contextRef="#ctx0" brushRef="#br0" timeOffset="7352.401">903 479 6233 0 0,'0'0'862'0'0,"0"0"-197"0"0,0 0 198 0 0,0 0 493 0 0,0 0 297 0 0,0 0-11 0 0,0 0-249 0 0,0 0-274 0 0,0 0-201 0 0,0 0-126 0 0,0 0-84 0 0,36 8-92 0 0,117 27-101 0 0,-58-29 73 0 0,-79-8-503 0 0,131-25-92 0 0,-53 1-4975 0 0,-75 21 6 0 0,-5 1-4435 0 0</inkml:trace>
  <inkml:trace contextRef="#ctx0" brushRef="#br0" timeOffset="8197.59">1479 747 0 0 0,'0'0'1231'0'0,"0"0"653"0"0,0 0 77 0 0,0 0-197 0 0,0 0-200 0 0,0 0-181 0 0,0 0-168 0 0,31 4-106 0 0,100 10-83 0 0,-63-20 406 0 0,-55 1-1083 0 0,8-1-7 0 0,0 0-1 0 0,0-2 1 0 0,-1 0 0 0 0,0-2 0 0 0,0 0-1 0 0,-1-1 1 0 0,0-1 0 0 0,-1-1 0 0 0,-1 0-1 0 0,0-2 1 0 0,0 0 0 0 0,-1-1-342 0 0,-14 14-25 0 0,0-1 1 0 0,0 1 0 0 0,0 0-1 0 0,-1 0 1 0 0,1-1 0 0 0,-1 1-1 0 0,0-1 1 0 0,1 0 0 0 0,-1 1-1 0 0,0-1 1 0 0,-1 0 0 0 0,1 1 0 0 0,0-1-1 0 0,-1 0 1 0 0,1 0 0 0 0,-1 0-1 0 0,0 0 1 0 0,0 0 0 0 0,0 1-1 0 0,-1-1 1 0 0,1 0 0 0 0,-1 0-1 0 0,1 0 1 0 0,-1 0 0 0 0,0 1-1 0 0,0-1 1 0 0,0 0 0 0 0,0 1-1 0 0,-1-1 1 0 0,1 1 0 0 0,-1-1-1 0 0,1 1 1 0 0,-1 0 0 0 0,0 0-1 0 0,0 0 1 0 0,0 0 0 0 0,0 0-1 0 0,0 0 1 0 0,-1 0 0 0 0,1 0-1 0 0,0 1 1 0 0,-1 0 0 0 0,0-1 0 0 0,1 1-1 0 0,-1 0 1 0 0,0 0 24 0 0,-9-2-725 0 0,0 0 0 0 0,-1 1 0 0 0,1 1 0 0 0,0 0 0 0 0,-1 1 0 0 0,1 0 0 0 0,-1 0 0 0 0,1 2 0 0 0,0-1 0 0 0,0 2 0 0 0,0 0 0 0 0,0 0 0 0 0,0 1 0 0 0,0 0 0 0 0,-7 5 726 0 0,2 0-271 0 0,1 1 1 0 0,0 1-1 0 0,1 0 1 0 0,0 1-1 0 0,1 1 1 0 0,0 0-1 0 0,1 1 1 0 0,-7 9 269 0 0,15-17 131 0 0,0 0 0 0 0,1 1 0 0 0,0 0 0 0 0,0 0 0 0 0,0 0 0 0 0,1 0 1 0 0,0 0-1 0 0,0 1 0 0 0,0 0 0 0 0,1-1 0 0 0,1 1 0 0 0,-1 0 0 0 0,1 0 0 0 0,1 0 0 0 0,-1 0 0 0 0,1 0 1 0 0,1 0-1 0 0,-1 0 0 0 0,2 0 0 0 0,-1 0 0 0 0,2 4-131 0 0,2-3 245 0 0,0-1 1 0 0,1 1-1 0 0,0-1 0 0 0,1-1 0 0 0,-1 1 1 0 0,1-1-1 0 0,1 0 0 0 0,0-1 1 0 0,-1 1-1 0 0,2-2 0 0 0,-1 1 0 0 0,1-1 1 0 0,0 0-1 0 0,0-1 0 0 0,0 0 0 0 0,1-1 1 0 0,-1 0-1 0 0,1 0 0 0 0,0-1 1 0 0,0 0-1 0 0,0-1 0 0 0,0 0 0 0 0,0 0 1 0 0,0-1-1 0 0,0-1 0 0 0,2 0-245 0 0,114-10 2285 0 0,-82-4-1897 0 0,-2-1 0 0 0,0-2-1 0 0,0-2 1 0 0,-2-1 0 0 0,-1-3 0 0 0,-1-1 0 0 0,-1-1 0 0 0,-1-3 0 0 0,-1-1-1 0 0,-2-1 1 0 0,-1-2 0 0 0,16-21-388 0 0,-40 45 5 0 0,0 0 1 0 0,-1-1-1 0 0,0 1 0 0 0,0-1 1 0 0,-1-1-1 0 0,0 1 0 0 0,-1-1 1 0 0,0 0-1 0 0,-1 0 0 0 0,0-1 1 0 0,0 1-1 0 0,-2-1 0 0 0,1 0 1 0 0,-1 0-1 0 0,-1-1-5 0 0,-3 11-67 0 0,0-1-1 0 0,0 1 1 0 0,0-1 0 0 0,0 1-1 0 0,-1 0 1 0 0,1 0-1 0 0,-1 0 1 0 0,0 0 0 0 0,1 0-1 0 0,-1 0 1 0 0,0 1 0 0 0,0-1-1 0 0,0 1 1 0 0,0 0-1 0 0,0 0 1 0 0,0 0 0 0 0,0 0-1 0 0,-1 1 1 0 0,1-1-1 0 0,0 1 1 0 0,0 0 0 0 0,0 0-1 0 0,-1 0 1 0 0,1 0 0 0 0,0 1-1 0 0,0-1 1 0 0,0 1-1 0 0,-1 0 1 0 0,1 0 0 0 0,0 0-1 0 0,0 0 1 0 0,0 0-1 0 0,0 1 1 0 0,1 0 0 0 0,-1-1-1 0 0,-1 2 68 0 0,-7 2-60 0 0,-1 0 0 0 0,2 1 0 0 0,-1 0-1 0 0,1 1 1 0 0,-1 0 0 0 0,2 1 0 0 0,-1 0 0 0 0,1 1-1 0 0,1 0 1 0 0,-1 0 0 0 0,1 0 0 0 0,1 1-1 0 0,-3 5 61 0 0,10-14 0 0 0,-1 1 0 0 0,1-1-1 0 0,-1 1 1 0 0,1-1-1 0 0,-1 1 1 0 0,1-1-1 0 0,0 1 1 0 0,0-1 0 0 0,0 1-1 0 0,0-1 1 0 0,0 1-1 0 0,0-1 1 0 0,0 1-1 0 0,0 0 1 0 0,1-1-1 0 0,-1 1 1 0 0,1-1 0 0 0,-1 1-1 0 0,1-1 1 0 0,-1 0-1 0 0,1 1 1 0 0,0-1-1 0 0,0 0 1 0 0,0 1-1 0 0,0-1 1 0 0,0 0 0 0 0,0 0-1 0 0,0 0 1 0 0,0 0-1 0 0,0 0 1 0 0,0 0-1 0 0,1 0 1 0 0,-1 0-1 0 0,0 0 1 0 0,1 0 0 0 0,-1-1-1 0 0,0 1 1 0 0,1-1-1 0 0,-1 1 1 0 0,1-1 0 0 0,66 16 121 0 0,-61-15-106 0 0,7 1-17 0 0,121 30 163 0 0,-130-30-115 0 0,0 0 0 0 0,-1 1-1 0 0,1 0 1 0 0,-1 0 0 0 0,0 0-1 0 0,0 0 1 0 0,0 0 0 0 0,0 1 0 0 0,-1 0-1 0 0,1 0 1 0 0,-1 0 0 0 0,0 0-1 0 0,0 0 1 0 0,0 1 0 0 0,-1-1-1 0 0,0 1 1 0 0,0 0 0 0 0,0 0 0 0 0,0 0-1 0 0,-1 0 1 0 0,0 0 0 0 0,0 0-1 0 0,0 0 1 0 0,0 0 0 0 0,-1 4-46 0 0,-3 97 1405 0 0,0-65-4178 0 0,2 0-7400 0 0,1-37 2483 0 0</inkml:trace>
  <inkml:trace contextRef="#ctx0" brushRef="#br0" timeOffset="9658.329">2854 722 1664 0 0,'0'0'1762'0'0,"0"0"-75"0"0,0 0 79 0 0,0 0 165 0 0,0 0-20 0 0,0 0-309 0 0,0 0-446 0 0,0 0-388 0 0,0 0-228 0 0,0 0-100 0 0,0 0-9 0 0,0 0 30 0 0,0 0 24 0 0,9 0-1 0 0,116 26 1748 0 0,-97-19-1791 0 0,0-2 0 0 0,0 0 1 0 0,0-2-1 0 0,1-2 0 0 0,16 0-441 0 0,-39-2 53 0 0,0-1-1 0 0,1 1 1 0 0,-1-1-1 0 0,0 0 1 0 0,0-1-1 0 0,-1 1 1 0 0,1-1 0 0 0,0 0-1 0 0,-1-1 1 0 0,0 1-1 0 0,0-1 1 0 0,0 0 0 0 0,0 0-1 0 0,0-1 1 0 0,-1 1-1 0 0,0-1 1 0 0,0 0 0 0 0,0 0-1 0 0,-1-1 1 0 0,1 1-1 0 0,-1-1 1 0 0,-1 0 0 0 0,1 0-1 0 0,-1 1 1 0 0,0-2-1 0 0,0 1 1 0 0,-1 0 0 0 0,0 0-1 0 0,0 0 1 0 0,0-1-1 0 0,-1 1 1 0 0,0-1-53 0 0,0 4-46 0 0,0 0 1 0 0,-1 0-1 0 0,1 0 0 0 0,-1-1 1 0 0,0 1-1 0 0,0 0 0 0 0,0 1 1 0 0,0-1-1 0 0,0 0 0 0 0,-1 0 1 0 0,0 0-1 0 0,1 1 1 0 0,-1-1-1 0 0,0 1 0 0 0,0-1 1 0 0,0 1-1 0 0,-1 0 0 0 0,1 0 1 0 0,0 0-1 0 0,-1 0 0 0 0,1 0 1 0 0,-1 1-1 0 0,0-1 0 0 0,0 1 1 0 0,0 0-1 0 0,1-1 0 0 0,-1 1 1 0 0,0 0-1 0 0,0 1 0 0 0,-3-1 46 0 0,-95-3-2312 0 0,88 6 2214 0 0,1 1-1 0 0,-1 1 1 0 0,1 0 0 0 0,-1 0 0 0 0,1 2 0 0 0,0-1 0 0 0,1 2-1 0 0,-1-1 1 0 0,1 1 0 0 0,1 1 0 0 0,-1 0 0 0 0,1 1 0 0 0,1 0-1 0 0,0 0 1 0 0,0 1 0 0 0,1 0 0 0 0,0 1 0 0 0,0 0 0 0 0,1 0-1 0 0,1 0 1 0 0,0 1 0 0 0,1 0 0 0 0,0 0 0 0 0,1 1-1 0 0,0-1 1 0 0,-2 13 98 0 0,4-18 33 0 0,1 0-1 0 0,0 0 1 0 0,0 0 0 0 0,1 0-1 0 0,0 0 1 0 0,0 0-1 0 0,1 1 1 0 0,0-1 0 0 0,0 0-1 0 0,0 0 1 0 0,1-1-1 0 0,0 1 1 0 0,0 0 0 0 0,1-1-1 0 0,0 1 1 0 0,0-1-1 0 0,1 0 1 0 0,-1 0 0 0 0,1 0-1 0 0,1 0 1 0 0,-1-1-1 0 0,1 1 1 0 0,0-1 0 0 0,0 0-1 0 0,0-1 1 0 0,1 1-1 0 0,1-1-32 0 0,7 3 186 0 0,0 0-1 0 0,1-2 0 0 0,-1 1 0 0 0,2-2 1 0 0,-1 0-1 0 0,0-1 0 0 0,1-1 0 0 0,-1 0 1 0 0,1-1-1 0 0,0 0 0 0 0,-1-1 0 0 0,1-1 1 0 0,0-1-1 0 0,-1 0 0 0 0,15-5-185 0 0,20-6 360 0 0,0-3-1 0 0,-2-1 1 0 0,0-3-1 0 0,7-6-359 0 0,20-15 222 0 0,-2-2 0 0 0,-2-5-1 0 0,-2-2 1 0 0,-2-3 0 0 0,54-57-222 0 0,-102 92 74 0 0,-19 17-51 0 0,0 1-7 0 0,0 0-33 0 0,0 0-25 0 0,0 0-47 0 0,0 16-164 0 0,35 259 149 0 0,-35-268 98 0 0,0 0 1 0 0,0 1-1 0 0,-1-1 1 0 0,0 1-1 0 0,0-1 1 0 0,0 0-1 0 0,-1 0 1 0 0,-1 0 0 0 0,1 0-1 0 0,-1 0 1 0 0,0 0-1 0 0,-1 0 1 0 0,1-1-1 0 0,-1 0 1 0 0,-1 0-1 0 0,1 0 1 0 0,-1 0 0 0 0,0 0-1 0 0,0-1 1 0 0,-1 0-1 0 0,1 0 1 0 0,-1-1-1 0 0,0 0 1 0 0,-1 0 0 0 0,-3 2 5 0 0,6-4-71 0 0,1 0 1 0 0,-1 0 0 0 0,1-1 0 0 0,-1 0-1 0 0,0 1 1 0 0,1-1 0 0 0,-1 0 0 0 0,0-1-1 0 0,0 1 1 0 0,0-1 0 0 0,0 0 0 0 0,0 0 0 0 0,0 0-1 0 0,0 0 1 0 0,1-1 0 0 0,-1 1 0 0 0,0-1-1 0 0,0 0 1 0 0,0 0 0 0 0,1-1 0 0 0,-1 1 0 0 0,0-1-1 0 0,1 0 1 0 0,0 0 0 0 0,-1 0 0 0 0,1 0-1 0 0,0 0 1 0 0,0-1 0 0 0,0 0 0 0 0,0 1 0 0 0,1-1-1 0 0,-1 0 1 0 0,1 0 0 0 0,-1-1 0 0 0,0-1 70 0 0,3 3-37 0 0,1 0 0 0 0,-1 1 0 0 0,1-1 0 0 0,0 1 0 0 0,0-1 0 0 0,0 1 0 0 0,-1-1 0 0 0,1 1 0 0 0,0 0 0 0 0,1-1 0 0 0,-1 1 0 0 0,0 0 0 0 0,0 0 0 0 0,1 0 0 0 0,-1 0 0 0 0,0 0 0 0 0,1 0 0 0 0,-1 0 0 0 0,1 0 0 0 0,-1 1 0 0 0,1-1 0 0 0,-1 1 0 0 0,1-1 0 0 0,0 1 0 0 0,-1-1 0 0 0,1 1 0 0 0,0 0 0 0 0,-1 0 0 0 0,1 0 0 0 0,0 0 0 0 0,-1 0 0 0 0,1 0 0 0 0,0 0 0 0 0,-1 0 0 0 0,1 1 0 0 0,0-1 0 0 0,-1 1 0 0 0,1-1 0 0 0,-1 1 0 0 0,1 0 0 0 0,1 0 37 0 0,9 0-77 0 0,137 22 216 0 0,-132-22-82 0 0,8 2 335 0 0,-1-1 0 0 0,1-1 1 0 0,0-2-1 0 0,0 0 0 0 0,-1-1 1 0 0,1-2-1 0 0,18-5-392 0 0,-9 0 178 0 0,-1-3 0 0 0,0 0 0 0 0,0-2 1 0 0,-1-2-1 0 0,-1-1 0 0 0,-1-1 0 0 0,0-1 0 0 0,-1-2 0 0 0,-2-1 0 0 0,0-2 1 0 0,-1 0-1 0 0,-2-1 0 0 0,0-2 0 0 0,-2 0 0 0 0,-1-2 0 0 0,-1 0 1 0 0,12-26-179 0 0,-23 33-29 0 0,-2 0 1 0 0,0-1-1 0 0,-2 0 1 0 0,0-1-1 0 0,-2 1 1 0 0,0-1-1 0 0,-2 1 1 0 0,0-1 0 0 0,-3-14 28 0 0,2 32-26 0 0,0-1 0 0 0,-1 1 0 0 0,1 0 0 0 0,-2-1 0 0 0,1 1 1 0 0,-1 0-1 0 0,0 0 0 0 0,0 0 0 0 0,0 0 0 0 0,-1 0 1 0 0,0 0-1 0 0,0 1 0 0 0,-1-1 0 0 0,1 1 0 0 0,-1 0 1 0 0,0 0-1 0 0,-1 0 0 0 0,1 1 0 0 0,-1-1 0 0 0,0 1 0 0 0,0 0 1 0 0,0 0-1 0 0,-1 1 0 0 0,1 0 0 0 0,-1 0 0 0 0,0 0 1 0 0,0 1-1 0 0,0-1 0 0 0,0 2 0 0 0,0-1 0 0 0,-1 0 26 0 0,2 2-17 0 0,0 0 0 0 0,0 1-1 0 0,0-1 1 0 0,0 1 0 0 0,0 0-1 0 0,0 0 1 0 0,0 0 0 0 0,0 1-1 0 0,0 0 1 0 0,1 0 0 0 0,-1 0-1 0 0,0 0 1 0 0,1 1 0 0 0,0 0-1 0 0,0 0 1 0 0,0 0 0 0 0,0 0-1 0 0,0 1 1 0 0,0-1 0 0 0,1 1-1 0 0,0 0 1 0 0,0 0 0 0 0,0 0-1 0 0,0 1 1 0 0,0 1 17 0 0,-2 9 22 0 0,2 0 1 0 0,-1 1-1 0 0,2-1 0 0 0,0 1 1 0 0,1 0-1 0 0,0-1 1 0 0,1 1-1 0 0,1 0 0 0 0,1 0 1 0 0,0-1-1 0 0,1 1 1 0 0,0-1-1 0 0,2 1 0 0 0,1 2-22 0 0,-4-11 11 0 0,100 291 289 0 0,-99-288-306 0 0,10 22-26 0 0,-1 1 0 0 0,-2 0 1 0 0,-2 0-1 0 0,0 1 0 0 0,-3 0 1 0 0,0 1-1 0 0,-3-1 32 0 0,-2-33-141 0 0,0-1-89 0 0,-4-1-658 0 0,0 0-1 0 0,1-1 0 0 0,-1 1 0 0 0,0-1 1 0 0,0 0-1 0 0,1 0 0 0 0,-1-1 1 0 0,1 1-1 0 0,0-1 0 0 0,0 1 0 0 0,0-1 1 0 0,0 0-1 0 0,0 0 0 0 0,0 0 1 0 0,1-1-1 0 0,-1 1 889 0 0,-7-8-6156 0 0,3 3 3425 0 0</inkml:trace>
  <inkml:trace contextRef="#ctx0" brushRef="#br0" timeOffset="9913.244">4207 508 6969 0 0,'0'0'2546'0'0,"0"0"-832"0"0,0 0-182 0 0,0 0 215 0 0,0 0 142 0 0,0 0-209 0 0,0 0-449 0 0,32 0-377 0 0,105 0-226 0 0,368-18 1879 0 0,-192 10-4176 0 0,-247 2-2840 0 0,0-2-3731 0 0,-46 4-639 0 0</inkml:trace>
  <inkml:trace contextRef="#ctx0" brushRef="#br0" timeOffset="14553.252">5245 1123 17724 0 0,'0'0'360'0'0,"0"0"-232"0"0,0 0-400 0 0,0 0-352 0 0,0 0-160 0 0,0 0-73 0 0,0 0-55 0 0,0 0-576 0 0,0 0-1945 0 0,0 0-6409 0 0</inkml:trace>
</inkml:ink>
</file>

<file path=ppt/ink/ink1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1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253 1 6857 0 0,'0'0'1894'0'0,"0"0"-271"0"0,0 0-192 0 0,0 0 12 0 0,0 0-3 0 0,0 0-190 0 0,0 0-296 0 0,0 0-218 0 0,-32 28-180 0 0,-101 91-124 0 0,127-115-392 0 0,1 0 1 0 0,0 1-1 0 0,0 0 0 0 0,1 0 1 0 0,-1 0-1 0 0,1 0 0 0 0,0 1 1 0 0,1-1-1 0 0,-1 1 0 0 0,1 0 1 0 0,0 0-1 0 0,1 0 0 0 0,-2 6-40 0 0,-1 4 111 0 0,0-3-3 0 0,0 1 0 0 0,1 0 0 0 0,0 1 0 0 0,2-1 1 0 0,-1 0-1 0 0,2 1 0 0 0,0 0 0 0 0,1-1 0 0 0,1 13-108 0 0,1-21 58 0 0,0 0 0 0 0,0 0 0 0 0,1-1 0 0 0,0 1 0 0 0,0 0 0 0 0,0-1 0 0 0,1 0 0 0 0,-1 0 0 0 0,1 0 0 0 0,1 0 0 0 0,-1-1 0 0 0,1 0 0 0 0,-1 0 0 0 0,1 0 0 0 0,1 0 0 0 0,-1-1-1 0 0,0 1 1 0 0,1-1 0 0 0,0-1 0 0 0,-1 1 0 0 0,1-1 0 0 0,0 0 0 0 0,0 0 0 0 0,0-1 0 0 0,1 0 0 0 0,-1 0 0 0 0,0 0 0 0 0,0-1 0 0 0,1 0 0 0 0,-1 0 0 0 0,0-1 0 0 0,0 0 0 0 0,1 0 0 0 0,-1 0 0 0 0,0-1-1 0 0,0 1 1 0 0,0-1 0 0 0,0-1 0 0 0,-1 1 0 0 0,1-1 0 0 0,0 0 0 0 0,1-2-58 0 0,4-1 94 0 0,-1 0-1 0 0,0-1 1 0 0,-1 0-1 0 0,0-1 1 0 0,0 0-1 0 0,0 0 1 0 0,-1 0-1 0 0,0-1 1 0 0,-1-1 0 0 0,0 1-1 0 0,0-1 1 0 0,-1-1-1 0 0,0 1 1 0 0,-1-1-1 0 0,-1 0 1 0 0,1 0-1 0 0,-2 0 1 0 0,1-1-1 0 0,-2 1 1 0 0,1-1-1 0 0,-2 0 1 0 0,1-8-94 0 0,-2 13-145 0 0,0-1-1 0 0,0 1 1 0 0,-1-1 0 0 0,0 1-1 0 0,-1 0 1 0 0,0-1 0 0 0,0 1 0 0 0,0 0-1 0 0,-1 0 1 0 0,0 1 0 0 0,-3-7 145 0 0,-40-34-5047 0 0,27 36 1332 0 0,5 6-2229 0 0,1 2-2468 0 0</inkml:trace>
</inkml:ink>
</file>

<file path=ppt/ink/ink1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2.3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41 6913 0 0,'0'0'3655'0'0,"0"0"-1971"0"0,0 0-855 0 0,0 0 45 0 0,0 0 276 0 0,0 0 158 0 0,0 0-75 0 0,0 0-236 0 0,0 0-240 0 0,0 0-173 0 0,0 0-125 0 0,0 0-103 0 0,0 0-82 0 0,-1 30-70 0 0,-2 95-51 0 0,6-67 55 0 0,0-54-149 0 0,0 0-1 0 0,0 0 1 0 0,0 0 0 0 0,1-1-1 0 0,-1 1 1 0 0,1-1-1 0 0,0 0 1 0 0,0 0 0 0 0,0 0-1 0 0,0-1 1 0 0,1 1 0 0 0,-1-1-1 0 0,1 0 1 0 0,0-1 0 0 0,-1 1-1 0 0,1-1 1 0 0,0 0 0 0 0,0 0-1 0 0,0 0 1 0 0,0-1-1 0 0,0 1 1 0 0,0-1 0 0 0,0 0-1 0 0,0-1 1 0 0,0 1 0 0 0,-1-1-1 0 0,1 0 1 0 0,0 0 0 0 0,0-1-1 0 0,0 0 1 0 0,-1 1 0 0 0,1-2-1 0 0,-1 1 1 0 0,1 0-1 0 0,-1-1 1 0 0,1 0-59 0 0,107-105 606 0 0,-61 51-850 0 0,-49 57 206 0 0,-1 0 1 0 0,0 0 0 0 0,0 0-1 0 0,0 1 1 0 0,0-1 0 0 0,0 0 0 0 0,0 1-1 0 0,0-1 1 0 0,0 1 0 0 0,0 0 0 0 0,0-1-1 0 0,0 1 1 0 0,0 0 0 0 0,0-1 0 0 0,0 1-1 0 0,0 0 1 0 0,-1 0 0 0 0,1 0 0 0 0,0 0-1 0 0,-1 0 1 0 0,1 0 0 0 0,0 0 0 0 0,-1 0-1 0 0,1 0 1 0 0,-1 0 0 0 0,0 0 0 0 0,1 0-1 0 0,-1 0 1 0 0,0 0 0 0 0,0 1-1 0 0,0-1 1 0 0,0 0 0 0 0,0 0 0 0 0,0 0-1 0 0,0 0 1 0 0,0 1 0 0 0,0-1 0 0 0,0 0-1 0 0,0 0 1 0 0,-1 0 0 0 0,1 0 0 0 0,-1 1 37 0 0,4 11-69 0 0,-2-8 86 0 0,0 0 0 0 0,0 0 0 0 0,1 0 0 0 0,0 0 0 0 0,0-1 0 0 0,0 1 0 0 0,0-1 0 0 0,1 0 0 0 0,-1 1 0 0 0,1-1 0 0 0,1 0 0 0 0,-1-1 0 0 0,0 1 0 0 0,1 0 0 0 0,0-1 0 0 0,0 0 0 0 0,0 0 0 0 0,0 0 0 0 0,0 0 0 0 0,0-1 0 0 0,1 0 0 0 0,-1 0 0 0 0,1 0 0 0 0,0 0 0 0 0,0-1 0 0 0,0 0 0 0 0,-1 0 0 0 0,1 0 0 0 0,0 0 0 0 0,0-1 0 0 0,0 0 0 0 0,3 0-17 0 0,-1-1 118 0 0,0-1 0 0 0,-1 0 1 0 0,1-1-1 0 0,0 1 0 0 0,-1-1 1 0 0,0 0-1 0 0,1-1 0 0 0,-1 0 0 0 0,0 0 1 0 0,-1 0-1 0 0,1-1 0 0 0,-1 1 0 0 0,0-1 1 0 0,0-1-1 0 0,0 1 0 0 0,-1-1 1 0 0,0 1-1 0 0,0-1 0 0 0,0-1 0 0 0,1-3-118 0 0,6-6 99 0 0,33-87-1132 0 0,-39 79-3026 0 0,0 1-3549 0 0,-3 15-4145 0 0</inkml:trace>
</inkml:ink>
</file>

<file path=ppt/ink/ink1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7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52 534 3929 0 0,'0'0'1319'0'0,"0"0"-411"0"0,0 0-21 0 0,0 0 246 0 0,0 0 368 0 0,0 0 231 0 0,0 0-45 0 0,0 0-256 0 0,0 0-281 0 0,0 0-299 0 0,0 0-218 0 0,-2-9-141 0 0,-9-28-153 0 0,7 53 857 0 0,-3 27-485 0 0,-20 213 1087 0 0,27-253-1778 0 0,-1 1-1 0 0,2-1 1 0 0,-1 1 0 0 0,0-1 0 0 0,1 0 0 0 0,-1 1 0 0 0,1-1 0 0 0,0 0 0 0 0,0 0 0 0 0,0 1 0 0 0,1-1 0 0 0,-1 0 0 0 0,1 0 0 0 0,0 0 0 0 0,0 0 0 0 0,0-1-1 0 0,0 1 1 0 0,0-1 0 0 0,0 1 0 0 0,1-1 0 0 0,-1 1 0 0 0,1-1 0 0 0,0 0 0 0 0,0 0 0 0 0,0-1 0 0 0,0 1 0 0 0,0-1 0 0 0,0 1 0 0 0,0-1 0 0 0,0 0-1 0 0,0 0 1 0 0,1 0 0 0 0,-1 0 0 0 0,0-1 0 0 0,1 0 0 0 0,2 1-20 0 0,1-3 70 0 0,-1 1 0 0 0,1-1-1 0 0,-1 0 1 0 0,1 0 0 0 0,-1-1-1 0 0,0 0 1 0 0,0 0 0 0 0,0-1-1 0 0,0 1 1 0 0,0-1 0 0 0,-1-1 0 0 0,0 1-1 0 0,0-1 1 0 0,0 0 0 0 0,0 0-1 0 0,-1 0 1 0 0,0 0 0 0 0,0-1-70 0 0,25-24 121 0 0,49-47-282 0 0,-74 77 122 0 0,0 0 1 0 0,0 1-1 0 0,0-1 0 0 0,0 1 1 0 0,0 0-1 0 0,0 1 0 0 0,0-1 1 0 0,-1 1-1 0 0,1-1 0 0 0,0 1 1 0 0,-1 0-1 0 0,1 0 1 0 0,-1 1-1 0 0,0-1 0 0 0,0 1 1 0 0,0 0-1 0 0,0-1 0 0 0,0 1 1 0 0,-1 1-1 0 0,1-1 0 0 0,-1 0 1 0 0,0 0-1 0 0,0 1 0 0 0,0 0 1 0 0,-1-1-1 0 0,1 1 0 0 0,0 0 39 0 0,8 13 4 0 0,17 28-10 0 0,-25-39 17 0 0,0 0 0 0 0,1-1 1 0 0,-1 1-1 0 0,1-1 0 0 0,0 0 0 0 0,0 1 0 0 0,1-1 0 0 0,0-1 1 0 0,-1 1-1 0 0,2-1 0 0 0,-1 1 0 0 0,0-1 0 0 0,1 0 0 0 0,0-1 1 0 0,0 1-1 0 0,0-1 0 0 0,0 0 0 0 0,1 0 0 0 0,-1-1 0 0 0,1 1 1 0 0,0-1-1 0 0,-1 0 0 0 0,1-1 0 0 0,0 0 0 0 0,2 1-11 0 0,-4-5 101 0 0,0 1 0 0 0,1-1 0 0 0,-1 0 0 0 0,0 0 0 0 0,-1 0 0 0 0,1 0 0 0 0,0-1 0 0 0,-1 0 0 0 0,0 0 0 0 0,0 1 0 0 0,0-2-1 0 0,0 1 1 0 0,-1 0 0 0 0,0-1 0 0 0,0 1 0 0 0,0-1 0 0 0,0 1 0 0 0,-1-1 0 0 0,1-4-101 0 0,-1 8 23 0 0,70-271 1426 0 0,-53 213-2586 0 0,-17 59 744 0 0,1 0 0 0 0,0-1 1 0 0,0 2-1 0 0,0-1 0 0 0,0 0 1 0 0,0 0-1 0 0,0 1 1 0 0,0-1-1 0 0,0 1 0 0 0,0-1 1 0 0,0 1-1 0 0,0 0 0 0 0,-1 0 1 0 0,1 0-1 0 0,0 0 0 0 0,-1 0 1 0 0,1 0-1 0 0,-1 0 1 0 0,1 1-1 0 0,-1-1 0 0 0,1 0 1 0 0,-1 1-1 0 0,0-1 0 0 0,0 1 1 0 0,1 0 392 0 0,5 5-5566 0 0,-2-3-4167 0 0</inkml:trace>
  <inkml:trace contextRef="#ctx0" brushRef="#br0" timeOffset="517.251">1008 880 4641 0 0,'0'0'2902'0'0,"0"0"-1396"0"0,0 0-362 0 0,0 0 116 0 0,0 0 167 0 0,0 0 5 0 0,0 0-245 0 0,0 0-274 0 0,0 0-188 0 0,0 0-78 0 0,0 0-28 0 0,0 0-3 0 0,-6 13 27 0 0,-27 51 690 0 0,33-63-665 0 0,0-1-30 0 0,-9-41 2114 0 0,9 27-2618 0 0,16-120 246 0 0,-8 112-385 0 0,0 0 1 0 0,2 1-1 0 0,0 1 1 0 0,1 0-1 0 0,1 0 1 0 0,1 1-1 0 0,1 0 1 0 0,0 1-1 0 0,2 1 0 0 0,1-1 5 0 0,-16 16-23 0 0,0 1-1 0 0,0-1 1 0 0,0 1-1 0 0,0 0 0 0 0,1-1 1 0 0,-1 1-1 0 0,0 0 1 0 0,0 0-1 0 0,1 0 1 0 0,-1 0-1 0 0,1 0 0 0 0,-1 0 1 0 0,1 0-1 0 0,-1 0 1 0 0,1 1-1 0 0,0-1 0 0 0,-1 1 1 0 0,1-1-1 0 0,0 1 1 0 0,-1-1-1 0 0,1 1 0 0 0,0 0 1 0 0,0 0-1 0 0,-1 0 1 0 0,1 0-1 0 0,0 0 0 0 0,0 1 1 0 0,-1-1-1 0 0,1 0 1 0 0,0 1-1 0 0,-1-1 0 0 0,1 1 1 0 0,0-1-1 0 0,-1 1 1 0 0,1 0-1 0 0,-1 0 1 0 0,1 0-1 0 0,-1 0 0 0 0,0 0 1 0 0,1 0-1 0 0,-1 0 1 0 0,1 1 23 0 0,41 124-304 0 0,-39-109-925 0 0,-4-6-4060 0 0,0-10 2578 0 0,0-1-1259 0 0,0 0-1205 0 0,0 0-678 0 0</inkml:trace>
  <inkml:trace contextRef="#ctx0" brushRef="#br0" timeOffset="776.529">1446 641 5017 0 0,'0'0'2226'0'0,"0"0"-204"0"0,0 0-105 0 0,0 0 30 0 0,0 0-39 0 0,0 0-248 0 0,0 0-341 0 0,0 0-347 0 0,0 0-285 0 0,3 31-204 0 0,8 98-146 0 0,4-24-198 0 0,-11-102-2796 0 0,1-13-6002 0 0,-4 7 6261 0 0,2-2-4522 0 0</inkml:trace>
  <inkml:trace contextRef="#ctx0" brushRef="#br0" timeOffset="1014.612">1404 247 9386 0 0,'0'0'840'0'0,"0"0"-544"0"0,0 0-608 0 0,0 0-216 0 0,0 0-200 0 0,0 0-296 0 0,0 0-529 0 0,0 0-791 0 0,0 0-1689 0 0</inkml:trace>
  <inkml:trace contextRef="#ctx0" brushRef="#br0" timeOffset="1308.902">1915 0 7866 0 0,'0'0'1855'0'0,"0"0"-336"0"0,0 0-250 0 0,0 0-68 0 0,0 0-54 0 0,0 0-142 0 0,0 0-157 0 0,0 0-77 0 0,0 0-5 0 0,0 0-60 0 0,0 0-64 0 0,0 0-62 0 0,8 18-71 0 0,23 55-58 0 0,-21 6 236 0 0,-11-52-548 0 0,5 48-68 0 0,-4 0 1 0 0,-3-1-1 0 0,-3 1 1 0 0,-3-1-1 0 0,-16 58-71 0 0,-9-6-128 0 0,32-85-2111 0 0,-13-103-13350 0 0,15 54 11227 0 0</inkml:trace>
  <inkml:trace contextRef="#ctx0" brushRef="#br0" timeOffset="1466.072">1696 494 9058 0 0,'0'0'2318'0'0,"0"0"-617"0"0,0 0-514 0 0,0 0-141 0 0,0 0-38 0 0,0 0-34 0 0,0 0-71 0 0,0 0-161 0 0,0 0-123 0 0,0 0-107 0 0,0 0-114 0 0,0 0-46 0 0,32 3-55 0 0,103 13-59 0 0,106 1-571 0 0,-117-8-5393 0 0,-44 5-6574 0 0,-66-11 9306 0 0</inkml:trace>
  <inkml:trace contextRef="#ctx0" brushRef="#br0" timeOffset="1771.629">2477 663 0 0 0,'0'0'923'0'0,"0"0"953"0"0,0 0 310 0 0,0 0 85 0 0,0 0 26 0 0,0 0-85 0 0,0 0-146 0 0,0 0-248 0 0,0 0-294 0 0,0 0-278 0 0,0 0-242 0 0,32-11-179 0 0,99-36-123 0 0,-56 2 572 0 0,-63 31-932 0 0,-7 9-192 0 0,0-1 0 0 0,0 1 0 0 0,-1-1 0 0 0,0 0 1 0 0,0 0-1 0 0,0 0 0 0 0,-1-1 0 0 0,1 1 0 0 0,-2-1 0 0 0,1 0 0 0 0,-1 0 0 0 0,0 0 0 0 0,0 0 0 0 0,-1 0 0 0 0,1-5-150 0 0,-4 9 0 0 0,1 0-1 0 0,-1 0 0 0 0,0 0 1 0 0,0 1-1 0 0,0-1 0 0 0,0 1 1 0 0,0-1-1 0 0,-1 1 0 0 0,1 0 1 0 0,-1 0-1 0 0,1 0 1 0 0,-1 0-1 0 0,0 1 0 0 0,0-1 1 0 0,0 1-1 0 0,0 0 0 0 0,0-1 1 0 0,0 1-1 0 0,0 0 0 0 0,0 1 1 0 0,0-1-1 0 0,-1 1 0 0 0,1-1 1 0 0,0 1-1 0 0,0 0 1 0 0,-1 0-1 0 0,1 0 0 0 0,0 1 1 0 0,-3 0 0 0 0,-13 2-56 0 0,0 1 0 0 0,1 1 0 0 0,0 1 0 0 0,0 1 0 0 0,0 0 0 0 0,1 1 0 0 0,0 1 0 0 0,0 0 0 0 0,1 1 0 0 0,0 1 0 0 0,1 1-1 0 0,1 0 1 0 0,-1 1 0 0 0,2 0 0 0 0,0 1 0 0 0,1 1 0 0 0,0 0 0 0 0,1 1 0 0 0,-2 6 56 0 0,7-17 10 0 0,2 1 0 0 0,-1 1 0 0 0,1-1-1 0 0,0 1 1 0 0,0-1 0 0 0,1 1 0 0 0,-1 0-1 0 0,2 0 1 0 0,-1 1 0 0 0,1-1 0 0 0,0 1 0 0 0,1-1-1 0 0,-1 1 1 0 0,1 0 0 0 0,1-1 0 0 0,0 1-1 0 0,0 0 1 0 0,0-1 0 0 0,1 1 0 0 0,0 0-1 0 0,1-1 1 0 0,0 1 0 0 0,0-1 0 0 0,0 1-1 0 0,3 4-9 0 0,3-4 21 0 0,0 0 0 0 0,0 0-1 0 0,0 0 1 0 0,1-1-1 0 0,1 0 1 0 0,-1-1-1 0 0,1 0 1 0 0,0 0-1 0 0,0-1 1 0 0,1 0 0 0 0,-1-1-1 0 0,1-1 1 0 0,0 1-1 0 0,0-2 1 0 0,9 2-21 0 0,174 10 104 0 0,-7-29-896 0 0,-127 2-2079 0 0,-2-2-3675 0 0,-33 7-4971 0 0</inkml:trace>
</inkml:ink>
</file>

<file path=ppt/ink/ink1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3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1384 0 0,'0'0'1063'0'0,"0"0"-47"0"0,0 0 102 0 0,0 0 173 0 0,0 0 168 0 0,0 0-81 0 0,0 0-324 0 0,0 0-353 0 0,0 0-243 0 0,0 0-59 0 0,0 0 61 0 0,7 5 62 0 0,17 20-48 0 0,0 2 1 0 0,-2 0-1 0 0,0 2 1 0 0,-2 0-1 0 0,-2 1 1 0 0,0 1-1 0 0,-2 1 1 0 0,-2 1-1 0 0,-1 0 1 0 0,1 5-475 0 0,91 322 513 0 0,-89-294-276 0 0,-16-111 3403 0 0,1 21-3457 0 0,0-29-31 0 0,3 1 1 0 0,2-1 0 0 0,3 1-1 0 0,11-36-152 0 0,55-199 79 0 0,-52 206-451 0 0,-23 80-131 0 0,0 1-305 0 0,0 8-1531 0 0,0 6 99 0 0,-1 1-979 0 0,2-4-2091 0 0,1-3-2209 0 0</inkml:trace>
  <inkml:trace contextRef="#ctx0" brushRef="#br0" timeOffset="1586.751">903 626 0 0 0,'0'0'452'0'0,"0"0"803"0"0,0 0 260 0 0,0 0-57 0 0,0 0-175 0 0,0 0-178 0 0,0 0-123 0 0,0 0-58 0 0,0 0-21 0 0,-2-10 0 0 0,-5-33-29 0 0,6 42-776 0 0,1 0-1 0 0,-1 0 1 0 0,0 0-1 0 0,0-1 1 0 0,0 1-1 0 0,0 0 0 0 0,0 0 1 0 0,0 1-1 0 0,0-1 1 0 0,0 0-1 0 0,0 0 0 0 0,-1 0 1 0 0,1 1-1 0 0,0-1 1 0 0,0 1-1 0 0,-1-1 0 0 0,1 1 1 0 0,0-1-1 0 0,-1 1 1 0 0,1 0-1 0 0,-1 0 1 0 0,1-1-1 0 0,0 1 0 0 0,-1 0 1 0 0,1 0-1 0 0,-1 1 1 0 0,1-1-1 0 0,0 0 0 0 0,-1 0 1 0 0,1 1-1 0 0,0-1 1 0 0,-1 1-1 0 0,1-1-97 0 0,-4 1 130 0 0,-56 35 671 0 0,40-18-578 0 0,15-14-174 0 0,1 1 0 0 0,-1-1 0 0 0,1 1 0 0 0,0 0-1 0 0,0 0 1 0 0,0 0 0 0 0,1 1 0 0 0,0 0 0 0 0,0 0-1 0 0,0 0 1 0 0,1 0 0 0 0,0 1 0 0 0,0-1 0 0 0,0 1-1 0 0,1-1 1 0 0,0 1 0 0 0,1 0 0 0 0,-1 0 0 0 0,1 0-1 0 0,1 0 1 0 0,-1 0 0 0 0,1 1 0 0 0,0-1 0 0 0,1 0-1 0 0,0 0 1 0 0,0 0 0 0 0,0 0-49 0 0,3-1 104 0 0,1 0 1 0 0,-1 0-1 0 0,1-1 0 0 0,0 1 0 0 0,0-1 1 0 0,0 0-1 0 0,1 0 0 0 0,0-1 0 0 0,0 0 1 0 0,0 0-1 0 0,0 0 0 0 0,1-1 0 0 0,-1 0 1 0 0,1 0-1 0 0,0-1 0 0 0,0 1 0 0 0,0-2 1 0 0,0 1-1 0 0,0-1 0 0 0,0 0 0 0 0,1 0 1 0 0,-1-1-1 0 0,0 0 0 0 0,1 0 0 0 0,-1-1 1 0 0,0 0-1 0 0,0 0 0 0 0,0-1 0 0 0,2 0-104 0 0,104-24-154 0 0,-95 23-532 0 0,4 0-1988 0 0,-6 2-7984 0 0,-12 1 4466 0 0</inkml:trace>
  <inkml:trace contextRef="#ctx0" brushRef="#br0" timeOffset="2002.79">1464 563 0 0 0,'0'0'890'0'0,"0"0"395"0"0,0 0 101 0 0,0 0-131 0 0,0 0-215 0 0,0 0-152 0 0,0 0-58 0 0,0 0 11 0 0,0 0 26 0 0,0 0 7 0 0,-6 8-6 0 0,-104 129 3397 0 0,-69 78-3593 0 0,40-74-2898 0 0,131-128-955 0 0,6-4-4568 0 0,2-9 4944 0 0</inkml:trace>
  <inkml:trace contextRef="#ctx0" brushRef="#br0" timeOffset="2352.741">1576 744 6361 0 0,'0'0'1942'0'0,"0"0"-634"0"0,0 0-417 0 0,0 0 109 0 0,0 0 225 0 0,0 0 59 0 0,0 0-174 0 0,0 0-309 0 0,0 0-249 0 0,0 0-152 0 0,0 0-69 0 0,0 0-39 0 0,0 0-12 0 0,0 15 12 0 0,-3 113 571 0 0,-27 34-862 0 0,12-115-1567 0 0,7-34-1710 0 0,-2-3-4060 0 0,11-9 3914 0 0,2 2 89 0 0</inkml:trace>
  <inkml:trace contextRef="#ctx0" brushRef="#br0" timeOffset="2938.741">1460 758 3425 0 0,'0'0'1671'0'0,"0"0"-211"0"0,0 0 67 0 0,0 0 255 0 0,0 0 184 0 0,0 0-131 0 0,0 0-460 0 0,0 0-493 0 0,0 0-409 0 0,0 0-255 0 0,0 0-126 0 0,0 0-20 0 0,6-3 28 0 0,22-10 118 0 0,1 2 1 0 0,0 1-1 0 0,0 2 0 0 0,1 0 0 0 0,0 2 0 0 0,0 1 0 0 0,27 0-218 0 0,7 5 319 0 0,-63 1-301 0 0,0 0-1 0 0,0 0 1 0 0,0 0-1 0 0,0 0 1 0 0,0 1-1 0 0,0-1 1 0 0,0 1 0 0 0,0-1-1 0 0,0 0 1 0 0,-1 1-1 0 0,1-1 1 0 0,-1 1-1 0 0,1 0 1 0 0,-1-1 0 0 0,1 1-1 0 0,-1-1 1 0 0,0 1-1 0 0,0 0 1 0 0,0-1-1 0 0,0 1 1 0 0,0 0 0 0 0,0-1-1 0 0,0 1 1 0 0,-1-1-1 0 0,1 1 1 0 0,-1 0-1 0 0,1-1 1 0 0,-1 1 0 0 0,1-1-1 0 0,-1 1 1 0 0,0-1-1 0 0,0 0 1 0 0,0 1-1 0 0,0-1 1 0 0,0 0 0 0 0,0 1-1 0 0,0-1 1 0 0,0 0-1 0 0,0 0 1 0 0,-1 0-18 0 0,-18 27 171 0 0,16-24-176 0 0,0 1 0 0 0,0-1 1 0 0,1 1-1 0 0,-1 0 1 0 0,1 0-1 0 0,1 0 1 0 0,-1 1-1 0 0,1-1 1 0 0,-1 1-1 0 0,2 0 1 0 0,-1-1-1 0 0,1 1 1 0 0,0 0-1 0 0,0 0 1 0 0,0 2 4 0 0,3-1-41 0 0,1 0 0 0 0,0-1 0 0 0,0 1 0 0 0,0-1 0 0 0,1 1 0 0 0,0-1 1 0 0,0-1-1 0 0,1 1 0 0 0,-1 0 0 0 0,1-1 0 0 0,1 0 0 0 0,-1 0 0 0 0,1-1 1 0 0,0 1-1 0 0,0-1 0 0 0,3 1 41 0 0,4 5-5 0 0,-9-7 42 0 0,-1 0 0 0 0,1 1 0 0 0,-1-1 1 0 0,1 1-1 0 0,-1-1 0 0 0,0 1 0 0 0,-1 0 0 0 0,1 0 1 0 0,0 0-1 0 0,-1 0 0 0 0,0 1 0 0 0,0-1 1 0 0,-1 1-1 0 0,1-1 0 0 0,-1 1 0 0 0,0 0 1 0 0,0 0-1 0 0,0-1 0 0 0,-1 1 0 0 0,0 0 0 0 0,0 0 1 0 0,0 0-1 0 0,0 2-37 0 0,-4-2 62 0 0,0-1 0 0 0,0 0 1 0 0,-1 0-1 0 0,1 0 0 0 0,-1 0 0 0 0,0-1 1 0 0,0 0-1 0 0,0 0 0 0 0,0 0 1 0 0,-1 0-1 0 0,1-1 0 0 0,-1 0 0 0 0,1 0 1 0 0,-1-1-1 0 0,0 1 0 0 0,0-1 0 0 0,0 0 1 0 0,0-1-1 0 0,0 0 0 0 0,-1 0-62 0 0,-5 2 24 0 0,-104 0-505 0 0,20-29-2078 0 0,81 14-1539 0 0,5-3-3316 0 0,8 9 970 0 0</inkml:trace>
</inkml:ink>
</file>

<file path=ppt/ink/ink1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7.6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0 0 0,'0'0'757'0'0,"0"0"473"0"0,0 0 390 0 0,0 0 118 0 0,0 0-194 0 0,0 0-301 0 0,0 0-230 0 0,0 0-151 0 0,0 0-72 0 0,0 0-34 0 0,22-6-12 0 0,69-19-12 0 0,-12 12 1055 0 0,66 10 39 0 0,-34 27-1258 0 0,10-12 1234 0 0,-129-27 368 0 0,-161-114-926 0 0,142 89-1668 0 0,27 22-4134 0 0,28 11-7730 0 0,-21 6 7132 0 0</inkml:trace>
</inkml:ink>
</file>

<file path=ppt/ink/ink1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8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15 288 0 0,'0'0'1447'0'0,"0"0"-64"0"0,0 0 55 0 0,0 0 243 0 0,0 0 180 0 0,0 0-78 0 0,0 0-272 0 0,0 0-323 0 0,0 0-228 0 0,0 0-112 0 0,0 0-77 0 0,0 0-40 0 0,0 0-49 0 0,24 1-50 0 0,122 5 448 0 0,145-2 1227 0 0,-177-18-2604 0 0,-91 8 515 0 0,-15 2-3817 0 0,1 3-10007 0 0,-9 1 10299 0 0</inkml:trace>
</inkml:ink>
</file>

<file path=ppt/ink/ink1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8.5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2857 0 0,'0'0'2349'0'0,"0"0"-1142"0"0,0 0-528 0 0,0 0 169 0 0,0 0 394 0 0,0 0 292 0 0,0 0 50 0 0,0 0-196 0 0,0 0-278 0 0,0 0-241 0 0,0 0-218 0 0,0 0-143 0 0,24 13-105 0 0,79 36-91 0 0,-29-33 18 0 0,-57-16-269 0 0,274-26-1821 0 0,-207 15-5202 0 0,-59 7-2248 0 0</inkml:trace>
</inkml:ink>
</file>

<file path=ppt/ink/ink1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9.2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65 806 0 0 0,'0'0'1600'0'0,"0"0"565"0"0,0 0 197 0 0,0 0-109 0 0,0 0-288 0 0,0 0-338 0 0,0 0-329 0 0,0 0-308 0 0,0 0-240 0 0,9-11-193 0 0,30-32-117 0 0,-39 43-421 0 0,0-1 0 0 0,1 1 0 0 0,-1 0 0 0 0,0-1 0 0 0,1 1 0 0 0,-1 0-1 0 0,1 0 1 0 0,-1-1 0 0 0,0 1 0 0 0,1 0 0 0 0,-1 0 0 0 0,1 0 0 0 0,-1 0-1 0 0,1-1 1 0 0,-1 1 0 0 0,0 0 0 0 0,1 0 0 0 0,-1 0 0 0 0,1 0-1 0 0,-1 0 1 0 0,1 0 0 0 0,-1 0 0 0 0,1 0 0 0 0,-1 1 0 0 0,0-1 0 0 0,1 0-1 0 0,-1 0 1 0 0,1 0 0 0 0,-1 0 0 0 0,1 0 0 0 0,-1 1 0 0 0,0-1 0 0 0,1 0-1 0 0,-1 0 1 0 0,0 1 0 0 0,1-1 0 0 0,-1 0 0 0 0,0 1 0 0 0,1-1 0 0 0,-1 0-1 0 0,0 1 1 0 0,0-1 0 0 0,1 1 0 0 0,-1-1 0 0 0,0 0 0 0 0,0 1 0 0 0,0-1-1 0 0,1 1 1 0 0,-1-1 0 0 0,0 0 0 0 0,0 1 0 0 0,0-1 0 0 0,0 1-1 0 0,0-1 1 0 0,0 1 0 0 0,0-1 0 0 0,0 1 0 0 0,0-1 0 0 0,0 1 0 0 0,0-1-1 0 0,0 0 1 0 0,-1 1 0 0 0,1-1 0 0 0,0 1 0 0 0,0-1-19 0 0,0 3 139 0 0,114 289 3165 0 0,-99-240-3174 0 0,3 0 0 0 0,3-1 0 0 0,21 38-130 0 0,-8-40 296 0 0,-34-49-133 0 0,0 0 90 0 0,0 0 88 0 0,0 0 94 0 0,-2-49 1308 0 0,2 3-1709 0 0,2 1 0 0 0,3-1-1 0 0,1 1 1 0 0,2-1 0 0 0,2 2-1 0 0,1-1 1 0 0,3 2 0 0 0,2 0-1 0 0,2 0 1 0 0,1 2 0 0 0,2 0-1 0 0,3 0-33 0 0,25-65-865 0 0,-46 107-4426 0 0,5 21 899 0 0,-8-21 3446 0 0,3 11-4734 0 0,-1-1-1847 0 0</inkml:trace>
  <inkml:trace contextRef="#ctx0" brushRef="#br0" timeOffset="397.608">893 1204 1880 0 0,'0'0'1287'0'0,"0"0"-50"0"0,0 0 115 0 0,0 0 280 0 0,0 0 139 0 0,0 0-124 0 0,0 0-248 0 0,0 0-269 0 0,0 0-246 0 0,0 0-173 0 0,0 0-184 0 0,0 0-149 0 0,-9-2-70 0 0,-29-7-59 0 0,35 10-215 0 0,-1-1 0 0 0,1 1 0 0 0,-1 0 0 0 0,1 0 0 0 0,0 0 0 0 0,-1 1 0 0 0,1-1 0 0 0,0 1 0 0 0,0 0 0 0 0,0 0 0 0 0,0 0 0 0 0,0 0 1 0 0,0 1-1 0 0,1-1 0 0 0,-1 1 0 0 0,1-1 0 0 0,0 1 0 0 0,-1 0 0 0 0,1 0 0 0 0,1 0 0 0 0,-1 0 0 0 0,0 0 0 0 0,0 3-34 0 0,0-3 10 0 0,-2 2 9 0 0,0-1 0 0 0,1 1 0 0 0,0 0 0 0 0,0 0 0 0 0,0 0 0 0 0,1 1 0 0 0,-1-1 0 0 0,1 0 0 0 0,0 1 0 0 0,1 0 0 0 0,-1-1-1 0 0,1 1 1 0 0,1 0 0 0 0,-1 0 0 0 0,1 0 0 0 0,0 0 0 0 0,0-1 0 0 0,0 1 0 0 0,1 0 0 0 0,0 0 0 0 0,0 0 0 0 0,1-1 0 0 0,-1 1 0 0 0,1-1 0 0 0,0 1 0 0 0,1-1 0 0 0,0 1 0 0 0,-1-1 0 0 0,1 0 0 0 0,1-1 0 0 0,-1 1 0 0 0,1 0 0 0 0,2 1-20 0 0,1-3 54 0 0,0 0-1 0 0,1 0 1 0 0,-1-1-1 0 0,1 0 1 0 0,-1 0-1 0 0,1-1 1 0 0,0 0-1 0 0,0-1 0 0 0,0 1 1 0 0,0-1-1 0 0,0-1 1 0 0,-1 0-1 0 0,1 0 1 0 0,0 0-1 0 0,0-1 0 0 0,-1 0 1 0 0,1 0-1 0 0,-1-1 1 0 0,3-2-53 0 0,96-59-3283 0 0,-80 45-1456 0 0,-13 10-490 0 0,-3 2-327 0 0</inkml:trace>
  <inkml:trace contextRef="#ctx0" brushRef="#br0" timeOffset="961.41">0 446 1800 0 0,'0'0'2162'0'0,"0"0"-1111"0"0,0 0-339 0 0,0 0 228 0 0,0 0 422 0 0,0 0 305 0 0,0 0-3 0 0,0 0-223 0 0,0 0-253 0 0,0 0-188 0 0,0 0-113 0 0,0 0-96 0 0,0 0-72 0 0,32-5-75 0 0,97-12-92 0 0,95 9 1174 0 0,-101 8-1222 0 0,-122 0-339 0 0,-1 0 110 0 0,0 0 112 0 0,-6-11 1001 0 0,-114-96-495 0 0,69 64-1457 0 0,51 42 83 0 0,0 1-319 0 0,5 0-3005 0 0,7 3 2272 0 0,-8-2 597 0 0,28 6-7325 0 0,-19-3 723 0 0</inkml:trace>
  <inkml:trace contextRef="#ctx0" brushRef="#br0" timeOffset="1345.617">1296 950 7682 0 0,'0'0'1331'0'0,"0"0"-266"0"0,0 0-81 0 0,0 0 277 0 0,0 0 286 0 0,0 0 17 0 0,0 0-266 0 0,0 0-385 0 0,0 0-275 0 0,0 0-137 0 0,0 0-104 0 0,0 0-56 0 0,0 0-65 0 0,22-1-72 0 0,66 0-35 0 0,23 7 216 0 0,28-6-2019 0 0,-94 0-2441 0 0,0 0-4163 0 0,-29 0 1629 0 0</inkml:trace>
  <inkml:trace contextRef="#ctx0" brushRef="#br0" timeOffset="1934.777">1992 718 4689 0 0,'0'0'799'0'0,"0"0"-475"0"0,0 0-304 0 0,0 0 64 0 0,0 0 296 0 0,0 0 268 0 0,0 0 138 0 0,0 0 4 0 0,0 0-89 0 0,0 0-125 0 0,0 0-121 0 0,0 0-85 0 0,0 0-34 0 0,6 26-24 0 0,26 128 214 0 0,-15-98 22 0 0,1-1-1 0 0,3-1 1 0 0,17 29-548 0 0,-20-45 223 0 0,33 41 934 0 0,-51-79-1063 0 0,1 0-1 0 0,-1 1 1 0 0,1-1-1 0 0,0 0 1 0 0,-1 0-1 0 0,1 0 1 0 0,-1 0-1 0 0,1 0 1 0 0,0 0-1 0 0,-1 0 0 0 0,1 0 1 0 0,-1 0-1 0 0,1 0 1 0 0,0 0-1 0 0,-1 0 1 0 0,1-1-1 0 0,-1 1 1 0 0,1 0-1 0 0,-1 0 1 0 0,1-1-1 0 0,0 1 1 0 0,-1 0-1 0 0,1-1 1 0 0,-1 1-1 0 0,0 0 1 0 0,1-1-1 0 0,-1 1 1 0 0,1-1-1 0 0,-1 1 1 0 0,1-1-1 0 0,-1 1 1 0 0,0-1-1 0 0,1 1 1 0 0,-1-1-1 0 0,0 1 1 0 0,0-1-1 0 0,0 1 1 0 0,1-1-1 0 0,-1 1 1 0 0,0-1-1 0 0,0 0 1 0 0,0 1-1 0 0,0-1 1 0 0,0 1-1 0 0,0-1 0 0 0,0 0 1 0 0,0 1-1 0 0,0-1 1 0 0,0 0-1 0 0,0 1 1 0 0,0-1-1 0 0,-1 1 1 0 0,1-1-1 0 0,0 1 1 0 0,0-1-1 0 0,-1 0 1 0 0,1 1-1 0 0,0-1 1 0 0,-1 1-1 0 0,1-1 1 0 0,-1 1-94 0 0,3-12 342 0 0,69-190 1415 0 0,-29 86-1634 0 0,73-163-336 0 0,-29 149-919 0 0,-81 129-5385 0 0,-8 30-2704 0 0,-1-18 3560 0 0</inkml:trace>
  <inkml:trace contextRef="#ctx0" brushRef="#br0" timeOffset="2245.374">2607 1090 9242 0 0,'0'0'950'0'0,"0"0"-366"0"0,0 0-175 0 0,0 0 199 0 0,0 0 255 0 0,0 0 124 0 0,0 0-39 0 0,0 0-148 0 0,0 0-156 0 0,0 0-111 0 0,0 0-107 0 0,0 0-63 0 0,-1 23-43 0 0,-5 112 202 0 0,6 27-121 0 0,11-147-2723 0 0,11-29-10731 0 0,-17 10 9828 0 0</inkml:trace>
  <inkml:trace contextRef="#ctx0" brushRef="#br0" timeOffset="2780.899">2631 946 5297 0 0,'0'0'1548'0'0,"0"0"-359"0"0,0 0-156 0 0,0 0 104 0 0,0 0 111 0 0,0 0-97 0 0,0 0-318 0 0,0 0-277 0 0,0 0-157 0 0,0 0-32 0 0,0 0 36 0 0,0 0-7 0 0,0 0-39 0 0,15 0-49 0 0,124 0 667 0 0,-27 4 721 0 0,-111-4-1674 0 0,1 1 0 0 0,-1-1 0 0 0,0 0 1 0 0,1 1-1 0 0,-1-1 0 0 0,0 1 0 0 0,1 0 0 0 0,-1-1 0 0 0,0 1 0 0 0,0 0 0 0 0,0 0 0 0 0,0 0 0 0 0,1 0 0 0 0,-1 0 0 0 0,0 0 0 0 0,-1 0 0 0 0,1 0 0 0 0,0 0 0 0 0,0 1 0 0 0,0-1 0 0 0,-1 0 0 0 0,1 0 0 0 0,-1 1 0 0 0,1-1 0 0 0,-1 0 0 0 0,1 1 1 0 0,-1-1-1 0 0,0 1 0 0 0,1-1 0 0 0,-1 0 0 0 0,0 1 0 0 0,0-1 0 0 0,0 1 0 0 0,0-1 0 0 0,-1 1 0 0 0,1-1 0 0 0,0 0 0 0 0,-1 1 0 0 0,1-1 0 0 0,-1 1 0 0 0,1-1 0 0 0,-1 0 0 0 0,1 0-22 0 0,-38 50 894 0 0,-76 57-296 0 0,113-107-614 0 0,0 1 0 0 0,0-1 0 0 0,-1 1 1 0 0,1-1-1 0 0,0 1 0 0 0,1 0 0 0 0,-1 0 1 0 0,0-1-1 0 0,0 1 0 0 0,1 0 1 0 0,-1 0-1 0 0,1 0 0 0 0,0 0 0 0 0,-1-1 1 0 0,1 1-1 0 0,0 0 0 0 0,0 0 1 0 0,0 0-1 0 0,0 0 0 0 0,1 0 0 0 0,-1 0 1 0 0,0 0-1 0 0,1-1 0 0 0,-1 1 0 0 0,1 0 1 0 0,0 0-1 0 0,0 0 0 0 0,0-1 1 0 0,-1 1-1 0 0,2 0 0 0 0,-1-1 0 0 0,0 1 1 0 0,0-1-1 0 0,0 0 0 0 0,1 1 0 0 0,-1-1 1 0 0,1 0-1 0 0,-1 0 0 0 0,1 1 1 0 0,-1-1-1 0 0,2 0 16 0 0,73 36-430 0 0,-67-34 403 0 0,-1-1 0 0 0,1 2 0 0 0,-1-1 1 0 0,0 1-1 0 0,0 1 0 0 0,0-1 0 0 0,-1 1 0 0 0,1 1 1 0 0,-1-1-1 0 0,0 1 0 0 0,-1 0 0 0 0,1 1 1 0 0,4 6 26 0 0,-11-12 36 0 0,1 0 1 0 0,-1 1 0 0 0,1-1-1 0 0,-1 0 1 0 0,1 0 0 0 0,-1 1-1 0 0,0-1 1 0 0,0 0 0 0 0,1 1-1 0 0,-1-1 1 0 0,0 0-1 0 0,0 1 1 0 0,0-1 0 0 0,-1 0-1 0 0,1 1 1 0 0,0-1 0 0 0,0 0-1 0 0,-1 1 1 0 0,1-1 0 0 0,-1 0-1 0 0,1 0 1 0 0,-1 1 0 0 0,0-1-1 0 0,1 0 1 0 0,-1 0 0 0 0,0 0-1 0 0,0 0 1 0 0,0 0 0 0 0,0 0-1 0 0,0 0 1 0 0,0 0 0 0 0,0 0-1 0 0,0-1 1 0 0,0 1 0 0 0,0 0-1 0 0,0 0 1 0 0,0-1 0 0 0,-1 1-1 0 0,1-1 1 0 0,0 1 0 0 0,-1-1-37 0 0,-62 16 428 0 0,51-14-404 0 0,-125 10-554 0 0,78-13-4360 0 0,21 1-2713 0 0,29 0-1239 0 0</inkml:trace>
  <inkml:trace contextRef="#ctx0" brushRef="#br0" timeOffset="3802.426">1764 332 1600 0 0,'0'0'1717'0'0,"0"0"-762"0"0,0 0-286 0 0,0 0 286 0 0,0 0 463 0 0,0 0 307 0 0,0 0-6 0 0,0 0-252 0 0,0 0-248 0 0,0 0-181 0 0,0 0-118 0 0,33-2-97 0 0,103-4-71 0 0,114-31 2418 0 0,-96 26-798 0 0,-204-14-1470 0 0,39 18-851 0 0,0 0 0 0 0,0-1-1 0 0,1 0 1 0 0,0-1 0 0 0,1 0 0 0 0,0 0-1 0 0,0-1 1 0 0,1 0 0 0 0,0 0 0 0 0,0-1-1 0 0,2 0 1 0 0,-1 0 0 0 0,1-1 0 0 0,-2-7-51 0 0,-3-5-804 0 0,-9-21 190 0 0,16 30-4367 0 0,2 0-4592 0 0,2 14 1413 0 0</inkml:trace>
</inkml:ink>
</file>

<file path=ppt/ink/ink1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58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1176 0 0,'0'0'1321'0'0,"0"0"115"0"0,0 0 152 0 0,0 0 249 0 0,0 0 176 0 0,0 0-56 0 0,0 0-200 0 0,0 0-259 0 0,32-1-259 0 0,98-4-224 0 0,41-7 2183 0 0,67-6-2056 0 0,-193 11-1109 0 0,-33 6-233 0 0,-5 1-3936 0 0,-13 0-1132 0 0,-16 7-4115 0 0,17-3 7160 0 0</inkml:trace>
</inkml:ink>
</file>

<file path=ppt/ink/ink1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58.9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2713 0 0,'0'0'1732'0'0,"0"0"-460"0"0,0 0-176 0 0,0 0 193 0 0,0 0 234 0 0,0 0 72 0 0,0 0-147 0 0,0 0-204 0 0,0 0-127 0 0,0 0-91 0 0,0 0-79 0 0,0 0-97 0 0,0 0-93 0 0,15 6-66 0 0,49 19-49 0 0,25-14 993 0 0,-61-12-1237 0 0,175-29 661 0 0,-105 7-1599 0 0,-67 14-2972 0 0,-1 1-4850 0 0,-23 8-2258 0 0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7:56.7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803 86 1136 0 0,'0'0'1486'0'0,"0"0"-351"0"0,0 0-123 0 0,0 0 210 0 0,0 0 350 0 0,0 0 194 0 0,0 0-51 0 0,0 0-275 0 0,0 0-414 0 0,0 0-342 0 0,0 0-278 0 0,1-7-160 0 0,2-12 86 0 0,-30 82 81 0 0,-81 180 374 0 0,-105 209-403 0 0,-83 30-322 0 0,248-401-1085 0 0,48-80 296 0 0,0-1-243 0 0,15-16-2852 0 0,138-191-5777 0 0,-134 179 8916 0 0</inkml:trace>
  <inkml:trace contextRef="#ctx0" brushRef="#br0" timeOffset="571.079">735 1 5817 0 0,'0'0'1659'0'0,"0"0"-253"0"0,0 0-90 0 0,0 0 7 0 0,0 0-35 0 0,0 0-190 0 0,0 0-314 0 0,0 0-325 0 0,0 0-252 0 0,0 0-101 0 0,0 0 24 0 0,0 0 106 0 0,3 9 98 0 0,26 133 1488 0 0,37 152 140 0 0,2 177-1285 0 0,-46-210-583 0 0,-39-230 602 0 0,-59-171 233 0 0,56 113-970 0 0,-2 1 0 0 0,0 1 0 0 0,-2 1 0 0 0,-1 1 0 0 0,0 1 0 0 0,-2 2-1 0 0,-1 0 1 0 0,0 2 0 0 0,-1 1 0 0 0,-1 1 0 0 0,0 2 0 0 0,-1 1 0 0 0,-32-9 41 0 0,32 10-155 0 0,0 2 1 0 0,-1 1 0 0 0,0 1 0 0 0,0 2 0 0 0,-1 1-1 0 0,0 2 1 0 0,0 1 0 0 0,-26 2 154 0 0,-22 26-2529 0 0,54 20-5219 0 0,26-31 3150 0 0,0-3-1102 0 0</inkml:trace>
  <inkml:trace contextRef="#ctx0" brushRef="#br0" timeOffset="1601.058">1311 781 0 0 0,'0'0'1152'0'0,"0"0"297"0"0,0 0 232 0 0,0 0 77 0 0,0 0-28 0 0,0 0-165 0 0,0 0-215 0 0,0 0-247 0 0,0 0-199 0 0,-5 0-170 0 0,1-1-649 0 0,3 1-40 0 0,-1 0-1 0 0,1-1 1 0 0,0 1-1 0 0,0 0 0 0 0,0 0 1 0 0,0 0-1 0 0,-1 0 0 0 0,1 0 1 0 0,0 0-1 0 0,0 0 0 0 0,0 1 1 0 0,0-1-1 0 0,-1 0 0 0 0,1 0 1 0 0,0 1-1 0 0,0-1 0 0 0,0 1 1 0 0,0-1-1 0 0,0 1 0 0 0,0 0 1 0 0,0-1-1 0 0,0 1 0 0 0,0 0 1 0 0,0 0-1 0 0,1 0 0 0 0,-1-1 1 0 0,0 1-1 0 0,0 0 0 0 0,1 0 1 0 0,-1 0-1 0 0,1 0 1 0 0,-1 0-1 0 0,1 0 0 0 0,-1 1-44 0 0,-78 186 2109 0 0,73-171-2072 0 0,-24 66 58 0 0,-3-2 1 0 0,-4 0 0 0 0,-16 20-96 0 0,194-349 2216 0 0,6-39-2216 0 0,-114 212 1038 0 0,-32 74-926 0 0,-1 14-200 0 0,-8 94 353 0 0,5-87-246 0 0,0 1 0 0 0,1-1-1 0 0,2 1 1 0 0,0 0 0 0 0,1-1-1 0 0,0 1 1 0 0,2 0 0 0 0,1-1-1 0 0,0 0 1 0 0,8 19-19 0 0,-9-34 17 0 0,0 1 0 0 0,1-1-1 0 0,0 0 1 0 0,0 0 0 0 0,0 0 0 0 0,0-1 0 0 0,1 1 0 0 0,0-1-1 0 0,0 0 1 0 0,0 0 0 0 0,1-1 0 0 0,-1 1 0 0 0,1-1 0 0 0,0-1-1 0 0,0 1 1 0 0,0-1 0 0 0,0 0 0 0 0,0 0 0 0 0,0-1-1 0 0,1 1 1 0 0,-1-1 0 0 0,0-1 0 0 0,1 1 0 0 0,-1-1 0 0 0,1-1-1 0 0,-1 1 1 0 0,0-1 0 0 0,1 0 0 0 0,-1 0-17 0 0,1-2 131 0 0,0-1-1 0 0,-1 1 1 0 0,0-1-1 0 0,0 0 1 0 0,0 0-1 0 0,0-1 1 0 0,-1 0-1 0 0,0 0 1 0 0,0 0 0 0 0,0-1-1 0 0,0 0 1 0 0,-1 1-1 0 0,0-2 1 0 0,-1 1-1 0 0,1 0 1 0 0,-1-1 0 0 0,0 0-1 0 0,0 1 1 0 0,-1-1-1 0 0,0 0 1 0 0,-1 0-1 0 0,1-1-130 0 0,0 3 15 0 0,8-27 113 0 0,-1 0 1 0 0,-1-1-1 0 0,-1 0 0 0 0,-3 0 0 0 0,0 0 1 0 0,-2-1-1 0 0,-2-9-128 0 0,-15-37-303 0 0,15 80 182 0 0,1 0 0 0 0,-1 1 0 0 0,0-1 0 0 0,0 0-1 0 0,0 1 1 0 0,0-1 0 0 0,1 0 0 0 0,-1 0 0 0 0,0 1 0 0 0,0-1 0 0 0,0 0 0 0 0,0 1-1 0 0,0-1 1 0 0,0 0 0 0 0,0 1 0 0 0,0-1 0 0 0,0 0 0 0 0,0 1 0 0 0,0-1 0 0 0,0 0-1 0 0,0 1 1 0 0,0-1 0 0 0,0 0 0 0 0,0 1 0 0 0,0-1 0 0 0,0 0 0 0 0,-1 0-1 0 0,1 1 1 0 0,0-1 0 0 0,0 0 0 0 0,0 1 0 0 0,0-1 0 0 0,-1 0 0 0 0,1 0 0 0 0,0 0-1 0 0,0 1 1 0 0,-1-1 0 0 0,1 0 0 0 0,0 0 0 0 0,0 0 0 0 0,-1 1 0 0 0,1-1 0 0 0,0 0-1 0 0,-1 0 1 0 0,1 0 0 0 0,0 0 0 0 0,-1 0 0 0 0,1 0 0 0 0,0 0 0 0 0,0 0 0 0 0,-1 1-1 0 0,1-1 1 0 0,0 0 0 0 0,-1 0 0 0 0,1-1 0 0 0,0 1 0 0 0,-1 0 0 0 0,1 0 0 0 0,0 0-1 0 0,-1 0 1 0 0,1 0 0 0 0,0 0 0 0 0,-1 0 121 0 0,2 34-9445 0 0,0-22 1369 0 0</inkml:trace>
  <inkml:trace contextRef="#ctx0" brushRef="#br0" timeOffset="2272.607">2134 873 432 0 0,'0'0'1084'0'0,"0"0"183"0"0,0 0 363 0 0,0 0 304 0 0,0 0 125 0 0,0 0-136 0 0,0 0-253 0 0,0 0-205 0 0,0 0-217 0 0,0 0-135 0 0,0 0-117 0 0,0 0-123 0 0,-10-14-102 0 0,-33-45-135 0 0,42 57-598 0 0,-1 1 0 0 0,0 0-1 0 0,0-1 1 0 0,0 1 0 0 0,1 0-1 0 0,-1 0 1 0 0,-1 0-1 0 0,1 0 1 0 0,0 0 0 0 0,0 1-1 0 0,0-1 1 0 0,0 1-1 0 0,0-1 1 0 0,-1 1 0 0 0,1 0-1 0 0,0 0 1 0 0,0 0 0 0 0,-1 0-1 0 0,1 0 1 0 0,0 0-1 0 0,0 1 1 0 0,0-1 0 0 0,0 1-1 0 0,-1 0 1 0 0,1-1-1 0 0,0 1 1 0 0,0 0 0 0 0,0 0-1 0 0,0 0 1 0 0,0 0 0 0 0,0 1-38 0 0,-7 2 142 0 0,-7 3-143 0 0,0 1 0 0 0,1 0-1 0 0,0 1 1 0 0,0 1 0 0 0,1 0 0 0 0,0 1 0 0 0,1 0 0 0 0,0 1 0 0 0,1 1 0 0 0,1 0 0 0 0,0 0 0 0 0,0 1 0 0 0,2 1 0 0 0,-1-1 0 0 0,2 2-1 0 0,0-1 1 0 0,1 1 0 0 0,1 0 0 0 0,0 1 0 0 0,1-1 0 0 0,1 1 0 0 0,0 0 0 0 0,1 0 0 0 0,1 1 0 0 0,1-1 0 0 0,1 11 1 0 0,-1-25-17 0 0,1 0 1 0 0,0 0-1 0 0,0-1 1 0 0,1 1 0 0 0,-1 0-1 0 0,0-1 1 0 0,1 1-1 0 0,0 0 1 0 0,-1-1-1 0 0,1 1 1 0 0,0-1 0 0 0,0 1-1 0 0,1-1 1 0 0,-1 0-1 0 0,0 1 1 0 0,1-1-1 0 0,0 0 1 0 0,-1 0 0 0 0,1 0-1 0 0,0 0 1 0 0,0 0-1 0 0,0 0 1 0 0,0-1-1 0 0,0 1 1 0 0,1 0 0 0 0,-1-1-1 0 0,0 0 1 0 0,1 0-1 0 0,-1 0 1 0 0,1 0-1 0 0,-1 0 1 0 0,1 0 0 0 0,0 0-1 0 0,-1-1 1 0 0,1 0-1 0 0,0 1 1 0 0,-1-1-1 0 0,1 0 1 0 0,1 0 16 0 0,5-1 112 0 0,-1 1 0 0 0,1-1 0 0 0,0-1 0 0 0,-1 0 0 0 0,1 0 0 0 0,-1 0 1 0 0,0-1-1 0 0,0-1 0 0 0,0 1 0 0 0,0-1 0 0 0,6-5-112 0 0,15-12 298 0 0,-1-1 0 0 0,-1-2 0 0 0,-2-1 0 0 0,0-1-1 0 0,11-17-297 0 0,80-82 285 0 0,-85 106-291 0 0,-24 42-310 0 0,0 147 609 0 0,-8-123-275 0 0,-14 456-162 0 0,13-470 148 0 0,-1 0 0 0 0,-1 0 0 0 0,-2-1 0 0 0,-1 0 0 0 0,-2 0 0 0 0,-1-1 0 0 0,-1 0 0 0 0,-5 7-4 0 0,12-31-8 0 0,-1-1 0 0 0,0 1-1 0 0,0-1 1 0 0,0 0 0 0 0,-1-1 0 0 0,1 1 0 0 0,-1-1 0 0 0,-1 0-1 0 0,1 0 1 0 0,-1-1 0 0 0,0 0 0 0 0,0 0 0 0 0,0-1 0 0 0,0 0-1 0 0,-1 0 1 0 0,-1 0 8 0 0,5-1 0 0 0,0-1 1 0 0,0 0-1 0 0,0 0 0 0 0,0-1 0 0 0,0 1 0 0 0,0-1 0 0 0,0 0 1 0 0,0 0-1 0 0,-1 0 0 0 0,1-1 0 0 0,0 1 0 0 0,0-1 0 0 0,0 0 1 0 0,0 0-1 0 0,1-1 0 0 0,-1 1 0 0 0,0-1 0 0 0,0 0 0 0 0,1 0 1 0 0,-1 0-1 0 0,1 0 0 0 0,0 0 0 0 0,-1-1 0 0 0,1 0 0 0 0,0 0 0 0 0,1 0 1 0 0,-1 0-1 0 0,0 0 0 0 0,1 0 0 0 0,0-1 0 0 0,0 1 0 0 0,-1-1 0 0 0,-3-12-11 0 0,1 0-1 0 0,1 1 0 0 0,0-2 1 0 0,1 1-1 0 0,0 0 0 0 0,2-1 1 0 0,0 1-1 0 0,0-1 0 0 0,2 0 1 0 0,0 1-1 0 0,1-1 0 0 0,2-7 12 0 0,2-7-298 0 0,1 1 1 0 0,1 0-1 0 0,2 1 0 0 0,0-1 0 0 0,3 2 0 0 0,3-7 298 0 0,19-30-4177 0 0,2 2-4819 0 0,-29 50 1597 0 0</inkml:trace>
  <inkml:trace contextRef="#ctx0" brushRef="#br0" timeOffset="5907.118">2313 1120 0 0 0,'83'-107'0'0'0,"-76"100"228"0"0,0-1 1 0 0,-1 0-1 0 0,1-1 0 0 0,-2 0 1 0 0,1 0-1 0 0,-1 0 0 0 0,-1 0 1 0 0,0-1-1 0 0,0 0 0 0 0,1-4-228 0 0,-3-49 1411 0 0,-12 54 2305 0 0,5 7 6766 0 0,-1 117-10789 0 0,2-83 349 0 0,2 0 1 0 0,1 0 0 0 0,1 0 0 0 0,2 0-1 0 0,4 17-42 0 0,-6-45-2 0 0,1 1 0 0 0,0-1-1 0 0,0 0 1 0 0,0 1 0 0 0,1-1-1 0 0,-1 0 1 0 0,1 0 0 0 0,0 0-1 0 0,0 0 1 0 0,0 0 0 0 0,1 0-1 0 0,0 0 1 0 0,-1-1 0 0 0,1 0-1 0 0,0 1 1 0 0,1-1 0 0 0,-1 0-1 0 0,0 0 1 0 0,1-1 0 0 0,0 1-1 0 0,0-1 1 0 0,0 0 0 0 0,0 0-1 0 0,0 0 1 0 0,0 0 0 0 0,0-1-1 0 0,1 1 1 0 0,-1-1 2 0 0,4-3 73 0 0,1 0-1 0 0,-1-1 1 0 0,0 1-1 0 0,0-2 1 0 0,-1 1 0 0 0,1-1-1 0 0,-1 0 1 0 0,0-1-1 0 0,0 1 1 0 0,0-1-1 0 0,0-1 1 0 0,-1 1 0 0 0,0-1-1 0 0,0 0 1 0 0,-1-1-73 0 0,11-8 102 0 0,11-14 45 0 0,-2-1 0 0 0,-1-2 0 0 0,-1 0 0 0 0,-1-1 0 0 0,-3-2 0 0 0,5-12-147 0 0,3-44 710 0 0,-27 90-721 0 0,0 1 0 0 0,-1-1 0 0 0,1 1-1 0 0,0-1 1 0 0,-1 1 0 0 0,1-1-1 0 0,-1 1 1 0 0,1-1 0 0 0,-1 1-1 0 0,1-1 1 0 0,-1 1 0 0 0,1 0 0 0 0,-1-1-1 0 0,1 1 1 0 0,-1 0 0 0 0,1 0-1 0 0,-1-1 1 0 0,1 1 0 0 0,-1 0 0 0 0,0 0-1 0 0,1 0 1 0 0,-1-1 0 0 0,0 1-1 0 0,1 0 1 0 0,-1 0 0 0 0,1 0 0 0 0,-1 0-1 0 0,0 0 1 0 0,1 0 0 0 0,-1 1-1 0 0,0-1 1 0 0,1 0 0 0 0,-1 0 0 0 0,1 0-1 0 0,-1 1 1 0 0,0-1 0 0 0,1 0-1 0 0,-1 0 1 0 0,1 1 0 0 0,-1-1-1 0 0,1 0 1 0 0,-1 1 0 0 0,1-1 0 0 0,-1 1-1 0 0,1-1 1 0 0,0 1 0 0 0,-1-1-1 0 0,1 1 1 0 0,-1-1 0 0 0,1 1 0 0 0,0-1-1 0 0,0 1 1 0 0,-1 0 0 0 0,1-1-1 0 0,0 1 1 0 0,0-1 0 0 0,0 1 0 0 0,0 0 11 0 0,-4 120-343 0 0,28 4-107 0 0,-22-121 433 0 0,0 0 1 0 0,0 0-1 0 0,0 0 1 0 0,0 0-1 0 0,1-1 1 0 0,-1 1-1 0 0,1-1 1 0 0,0 1-1 0 0,0-1 1 0 0,0 0-1 0 0,0 0 0 0 0,1-1 1 0 0,-1 1-1 0 0,1-1 1 0 0,0 1-1 0 0,0-1 1 0 0,0 0-1 0 0,0-1 1 0 0,0 1-1 0 0,0-1 1 0 0,0 1-1 0 0,0-1 1 0 0,1 0-1 0 0,-1-1 1 0 0,0 1-1 0 0,1-1 1 0 0,1 0 16 0 0,4-3 26 0 0,0 0 0 0 0,-1 0 0 0 0,0-1 0 0 0,1 0 0 0 0,-2-1 0 0 0,1 0 0 0 0,0 0-1 0 0,-1-1 1 0 0,0 0 0 0 0,0 0 0 0 0,-1-1 0 0 0,0 0 0 0 0,0 0 0 0 0,0-1 0 0 0,-1 0 0 0 0,0 0 0 0 0,-1-1-26 0 0,-3 6 3 0 0,56-69 75 0 0,-3-2 0 0 0,-4-3 0 0 0,-3-1 0 0 0,5-21-78 0 0,-32 57-68 0 0,-1-2 1 0 0,-3 0 0 0 0,-2-1 0 0 0,-2-1-1 0 0,-2 0 1 0 0,-1 0 0 0 0,-3-1 0 0 0,-2 0-1 0 0,-2-2 68 0 0,-2 43-11 0 0,0-1 0 0 0,0 1 0 0 0,-1 0 1 0 0,1 0-1 0 0,-2 0 0 0 0,1 0 0 0 0,-1 0 0 0 0,0 0 0 0 0,0 0 0 0 0,0 0 0 0 0,-1 0 0 0 0,0 0 0 0 0,0 0 0 0 0,0 1 0 0 0,-1-1 0 0 0,0 1 0 0 0,0 0 0 0 0,-1-1 0 0 0,1 2 0 0 0,-1-1 0 0 0,0 0 0 0 0,0 1 0 0 0,-1-1 0 0 0,1 1 0 0 0,-1 0 0 0 0,0 1 0 0 0,0-1 0 0 0,0 1 0 0 0,-1 0 1 0 0,1 0-1 0 0,-1 1 0 0 0,-1-1 11 0 0,3 3-48 0 0,0-1 0 0 0,0 1 0 0 0,0 0 0 0 0,0 0 0 0 0,0 0 0 0 0,0 0 0 0 0,0 1 0 0 0,0 0 0 0 0,0 0 0 0 0,0 0 0 0 0,0 0 0 0 0,0 1 0 0 0,0-1 0 0 0,0 1 0 0 0,1 0 0 0 0,-1 0 0 0 0,1 0 0 0 0,-1 1 0 0 0,1-1 0 0 0,0 1 0 0 0,0 0 0 0 0,0 0 0 0 0,0 0 0 0 0,1 0 1 0 0,-1 1-1 0 0,1-1 0 0 0,0 1 0 0 0,-1 0 48 0 0,-16 26 58 0 0,1 0 0 0 0,2 1 0 0 0,1 1 1 0 0,1 0-1 0 0,2 1 0 0 0,1 0 1 0 0,2 1-1 0 0,1 0 0 0 0,1 1 0 0 0,2 0 1 0 0,2 0-1 0 0,1 0 0 0 0,3 27-58 0 0,-3-36 41 0 0,2 0 0 0 0,1 0 0 0 0,1 0 0 0 0,1 0 0 0 0,2 0 0 0 0,0-1 0 0 0,1 0 0 0 0,2 0 0 0 0,1 0 0 0 0,0-1 0 0 0,2 0 0 0 0,1-1 0 0 0,1 0 0 0 0,1-1 0 0 0,0-1-41 0 0,-10-16-21 0 0,1-1 0 0 0,-1 0 0 0 0,1 0 0 0 0,-1-1 0 0 0,1 1 0 0 0,0-1 0 0 0,0 0 0 0 0,1 0 0 0 0,-1-1 0 0 0,1 0 0 0 0,-1 0 0 0 0,1 0 0 0 0,0 0 0 0 0,0-1 0 0 0,0 0 0 0 0,0 0 21 0 0,27-46-7420 0 0,-19 21 367 0 0,-10 19 3410 0 0</inkml:trace>
  <inkml:trace contextRef="#ctx0" brushRef="#br0" timeOffset="6593.131">3953 564 7418 0 0,'0'0'2472'0'0,"0"0"-335"0"0,0 0-284 0 0,0 0-162 0 0,0 0-250 0 0,0 0-384 0 0,0 0-317 0 0,0 0-192 0 0,0 0-165 0 0,0 0-108 0 0,-34 20-84 0 0,-109 63-74 0 0,60-15 13 0 0,71-52-113 0 0,-8 6-79 0 0,2 0 0 0 0,1 1 1 0 0,0 1-1 0 0,2 1 0 0 0,1 0 1 0 0,0 0-1 0 0,2 2 0 0 0,-6 20 62 0 0,16-44-32 0 0,1 0 0 0 0,-1 0 0 0 0,1 1 0 0 0,-1-1-1 0 0,1 1 1 0 0,0-1 0 0 0,1 1 0 0 0,-1-1 0 0 0,0 1 0 0 0,1-1-1 0 0,0 1 1 0 0,0 0 0 0 0,0-1 0 0 0,0 1 0 0 0,1-1 0 0 0,-1 1 0 0 0,1 0-1 0 0,0-1 1 0 0,0 1 0 0 0,0-1 0 0 0,1 0 0 0 0,-1 1 0 0 0,1-1-1 0 0,0 0 1 0 0,0 0 0 0 0,0 0 0 0 0,0 0 0 0 0,0 0 0 0 0,1-1-1 0 0,-1 1 1 0 0,1-1 0 0 0,0 1 0 0 0,0-1 0 0 0,-1 0 0 0 0,2 0-1 0 0,-1 0 1 0 0,0 0 0 0 0,0-1 0 0 0,0 1 0 0 0,1-1 0 0 0,-1 0 0 0 0,1 0-1 0 0,0 0 33 0 0,7-3 53 0 0,1 0 0 0 0,-1-1-1 0 0,0 0 1 0 0,0-1-1 0 0,0-1 1 0 0,0 1 0 0 0,0-2-1 0 0,-1 1 1 0 0,0-1 0 0 0,-1-1-1 0 0,1 0 1 0 0,-1 0 0 0 0,0-1-1 0 0,-1 0 1 0 0,0-1-1 0 0,0 1 1 0 0,1-5-53 0 0,1 3 36 0 0,28-29 110 0 0,-3-2-1 0 0,-2-1 0 0 0,23-38-145 0 0,18-30-156 0 0,-88 153-2588 0 0,5-21 2623 0 0,0 0 1 0 0,2 0 0 0 0,0 1 0 0 0,2 0 0 0 0,0 0-1 0 0,2 0 1 0 0,0 0 0 0 0,2 1 120 0 0,1-20-12 0 0,0-1 1 0 0,1 0-1 0 0,-1 0 0 0 0,1 1 1 0 0,0-1-1 0 0,0 0 1 0 0,0 0-1 0 0,0 0 0 0 0,1 0 1 0 0,-1 0-1 0 0,1 0 0 0 0,-1-1 1 0 0,1 1-1 0 0,0 0 0 0 0,0-1 1 0 0,1 1-1 0 0,-1-1 0 0 0,0 0 1 0 0,1 0-1 0 0,-1 0 0 0 0,1 0 1 0 0,0 0-1 0 0,0-1 0 0 0,0 1 1 0 0,0-1-1 0 0,0 1 0 0 0,0-1 1 0 0,0 0-1 0 0,0 0 0 0 0,0-1 1 0 0,0 1-1 0 0,1-1 12 0 0,5 2 40 0 0,0-1 0 0 0,1 0 0 0 0,-1 0 0 0 0,0-1 0 0 0,0 0 0 0 0,0-1 0 0 0,0 0 0 0 0,0-1 0 0 0,0 1 0 0 0,0-2 0 0 0,1 0-40 0 0,15-9 177 0 0,-1-1 1 0 0,0-1-1 0 0,-1-1 1 0 0,-1-1-1 0 0,0-1 1 0 0,-1-1-1 0 0,-1-1 1 0 0,-1-1-1 0 0,10-13-177 0 0,-10 9 106 0 0,0 0 0 0 0,-2-1 0 0 0,-1-1 0 0 0,-1-1 0 0 0,-1 0 0 0 0,-2-1 0 0 0,8-25-106 0 0,-6-68 44 0 0,-14 119-42 0 0,0 0 1 0 0,0 1-1 0 0,0-1 1 0 0,-1 1-1 0 0,1-1 1 0 0,0 0-1 0 0,-1 1 1 0 0,1-1-1 0 0,-1 1 1 0 0,0-1-1 0 0,1 1 1 0 0,-1-1-1 0 0,0 1 1 0 0,0 0-1 0 0,0-1 0 0 0,0 1 1 0 0,0 0-1 0 0,0 0 1 0 0,0 0-1 0 0,0-1 1 0 0,-1 1-1 0 0,1 0 1 0 0,0 1-1 0 0,-1-1 1 0 0,1 0-1 0 0,-1 0 1 0 0,1 1-1 0 0,-1-1 1 0 0,1 0-1 0 0,-1 1 0 0 0,1 0 1 0 0,-1-1-1 0 0,0 1 1 0 0,1 0-1 0 0,-1 0 1 0 0,0 0-1 0 0,1 0 1 0 0,-1 0-1 0 0,1 0 1 0 0,-1 0-1 0 0,0 1 1 0 0,1-1-3 0 0,-66 27-803 0 0,54-18 758 0 0,1 1-1 0 0,0 0 1 0 0,1 1-1 0 0,0 1 1 0 0,1 0 0 0 0,0 0-1 0 0,1 1 1 0 0,0 0-1 0 0,1 1 1 0 0,0-1 0 0 0,1 2-1 0 0,1-1 1 0 0,0 1-1 0 0,1 0 1 0 0,1 0 0 0 0,0 0-1 0 0,1 1 1 0 0,1-1-1 0 0,0 11 46 0 0,3-20 7 0 0,1 1-1 0 0,1 0 0 0 0,0 0 0 0 0,0-1 0 0 0,0 1 1 0 0,1-1-1 0 0,-1 0 0 0 0,1 0 0 0 0,1-1 0 0 0,-1 1 1 0 0,1-1-1 0 0,0 0 0 0 0,0 0 0 0 0,1 0 1 0 0,0-1-1 0 0,-1 0 0 0 0,2 0 0 0 0,-1 0 0 0 0,0-1 1 0 0,1 0-1 0 0,-1 0 0 0 0,5 1-6 0 0,14 9 91 0 0,11 7 104 0 0,-28-17-52 0 0,0 0 1 0 0,-1 1-1 0 0,1 0 1 0 0,-1 1-1 0 0,0 0 1 0 0,0 0-1 0 0,-1 0 1 0 0,0 1-1 0 0,0 0 1 0 0,0 0-1 0 0,0 0 1 0 0,3 6-144 0 0,-4 0 61 0 0,-1-1 1 0 0,1 1-1 0 0,-2 0 1 0 0,0 0-1 0 0,0 1 1 0 0,-1-1-1 0 0,-1 0 1 0 0,0 1-1 0 0,0-1 1 0 0,-2 1-1 0 0,1 0 1 0 0,-2-1-1 0 0,0 3-61 0 0,0 42-4616 0 0,2-55 3515 0 0,0 2-600 0 0,2-2-4064 0 0,1 1-982 0 0</inkml:trace>
</inkml:ink>
</file>

<file path=ppt/ink/ink1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10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0 325 0 0 0,'0'0'1276'0'0,"0"0"509"0"0,0 0 139 0 0,0 0-169 0 0,0 0-297 0 0,0 0-301 0 0,0 0-227 0 0,0 0-125 0 0,0 0-11 0 0,10 7 3802 0 0,27-18-378 0 0,14-26-2423 0 0,51-96-732 0 0,-39 42-818 0 0,-15 31-68 0 0,-45 61-177 0 0,0 1 0 0 0,0-1 0 0 0,0 0-1 0 0,-1 1 1 0 0,1 0 0 0 0,0-1-1 0 0,-1 1 1 0 0,0 0 0 0 0,1 0-1 0 0,-1 1 1 0 0,0-1 0 0 0,0 0-1 0 0,0 1 1 0 0,0-1 0 0 0,0 1-1 0 0,-1 0 1 0 0,1-1 0 0 0,-1 1 0 0 0,0 0-1 0 0,0 0 1 0 0,0 0 0 0 0,0 0-1 0 0,0 0 1 0 0,-1 0 0 0 0,1 3 0 0 0,-1-6 2 0 0,21 78 319 0 0,-18-62-282 0 0,0-1 0 0 0,1 1 0 0 0,1-1 0 0 0,0 0 0 0 0,1-1 0 0 0,0 1 0 0 0,2-1 0 0 0,-1-1 0 0 0,7 8-39 0 0,21 10-1050 0 0,-22-24-2972 0 0,1-1-5297 0 0,-10-5-935 0 0</inkml:trace>
</inkml:ink>
</file>

<file path=ppt/ink/ink1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01.2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18 170 0 0 0,'0'0'413'0'0,"0"0"509"0"0,0 0 449 0 0,0 0 327 0 0,0 0 147 0 0,0 0-78 0 0,0 0-218 0 0,0 0-226 0 0,0 0-202 0 0,0 0-154 0 0,-3-4-116 0 0,-12-17 576 0 0,38-2 1088 0 0,1 8-2127 0 0,2 1 0 0 0,0 1-1 0 0,0 1 1 0 0,1 2 0 0 0,0 0 0 0 0,1 2 0 0 0,0 1-1 0 0,0 2 1 0 0,2 0-388 0 0,170-17 648 0 0,-197 22-649 0 0,1 0 1 0 0,-1 1-1 0 0,0 0 0 0 0,1 0 0 0 0,-1 0 0 0 0,0 0 0 0 0,1 0 0 0 0,-1 0 0 0 0,0 1 0 0 0,0 0 0 0 0,0 0 1 0 0,0 0-1 0 0,0 0 0 0 0,0 0 0 0 0,-1 0 0 0 0,1 1 0 0 0,-1-1 0 0 0,0 1 0 0 0,1 0 0 0 0,-1-1 0 0 0,-1 1 1 0 0,1 0-1 0 0,0 0 0 0 0,-1 1 0 0 0,1-1 0 0 0,-1 0 0 0 0,0 0 0 0 0,0 1 0 0 0,0-1 0 0 0,0 1 1 0 0,-1-1-1 0 0,0 1 0 0 0,1-1 0 0 0,-1 1 0 0 0,0-1 0 0 0,-1 1 0 0 0,1-1 0 0 0,-1 1 0 0 0,1-1 0 0 0,-1 0 1 0 0,0 1-1 0 0,0-1 0 0 0,-1 0 0 0 0,1 0 0 0 0,-1 1 0 0 0,0 0 1 0 0,-23 38 17 0 0,-2 0-1 0 0,-1-2 1 0 0,-2-1 0 0 0,-2-2-1 0 0,-16 14-16 0 0,-57 69 25 0 0,101-115-23 0 0,-1-1 0 0 0,1 1 0 0 0,0 0 0 0 0,0 0 0 0 0,0 0 0 0 0,0 1 0 0 0,1 0 1 0 0,0-1-1 0 0,0 1 0 0 0,1 0 0 0 0,0 0 0 0 0,0 1 0 0 0,0-1 0 0 0,1 0 0 0 0,0 1 0 0 0,0-1 0 0 0,0 1 0 0 0,1-1 0 0 0,0 1 0 0 0,0-1 0 0 0,1 1 0 0 0,0 0-2 0 0,3-3 49 0 0,1 0-1 0 0,-1 0 1 0 0,1 0 0 0 0,0-1-1 0 0,0 1 1 0 0,0-1-1 0 0,0-1 1 0 0,1 1-1 0 0,-1-1 1 0 0,1 0 0 0 0,0 0-1 0 0,0 0 1 0 0,0-1-1 0 0,-1 0 1 0 0,1 0-1 0 0,0 0 1 0 0,0-1-1 0 0,0 0 1 0 0,1 0 0 0 0,-1-1-1 0 0,5 0-48 0 0,-10 1 17 0 0,147-22 1063 0 0,-25-11-1599 0 0,-110 32-705 0 0,-1 1-3041 0 0,-5-2-5348 0 0,-3 1 1098 0 0</inkml:trace>
  <inkml:trace contextRef="#ctx0" brushRef="#br0" timeOffset="499.039">904 347 6561 0 0,'0'0'847'0'0,"0"0"-292"0"0,0 0-122 0 0,0 0 321 0 0,0 0 445 0 0,0 0 245 0 0,0 0-44 0 0,0 0-257 0 0,0 0-298 0 0,0 0-265 0 0,0 0-162 0 0,0 0-72 0 0,0 0-70 0 0,-1 34-29 0 0,-1 103-26 0 0,-6-58 344 0 0,8-76-309 0 0,-8 51 208 0 0,7-52 4252 0 0,34-123-3487 0 0,-21 88-1183 0 0,0 0-1 0 0,2 2 1 0 0,2 0 0 0 0,0 0 0 0 0,2 1 0 0 0,2 2 0 0 0,0 0 0 0 0,2 1 0 0 0,21-21-46 0 0,16 14-123 0 0,-41 75-303 0 0,7-6-2248 0 0,0-27-5337 0 0,-11-4 697 0 0,-9-3 950 0 0</inkml:trace>
  <inkml:trace contextRef="#ctx0" brushRef="#br0" timeOffset="1457.087">1303 634 0 0 0,'0'0'244'0'0,"0"0"799"0"0,0 0 547 0 0,0 0 275 0 0,0 0-19 0 0,0 0-154 0 0,0 0-151 0 0,0 0-125 0 0,0 0-90 0 0,0 0-101 0 0,0 0-119 0 0,11 6-91 0 0,31 18-90 0 0,-6-28 624 0 0,-10-11-1122 0 0,-1-1 1 0 0,0-1 0 0 0,-1-1-1 0 0,-1-1 1 0 0,-1-2-1 0 0,-1 0 1 0 0,0-1 0 0 0,-2-1-1 0 0,11-16-427 0 0,73-132 187 0 0,-104 172-222 0 0,1 0 0 0 0,-1-1 0 0 0,0 1 0 0 0,0 0 0 0 0,1-1 0 0 0,-1 1 0 0 0,0-1 0 0 0,0 1 0 0 0,0-1 0 0 0,1 0 0 0 0,-1 1 0 0 0,0-1 0 0 0,0 0 0 0 0,0 1 0 0 0,0-1 0 0 0,0 0 0 0 0,0 0 0 0 0,0 0 0 0 0,0 0 0 0 0,0 0 0 0 0,0 0 0 0 0,0 0 0 0 0,0 0 0 0 0,0 0 0 0 0,0 0 0 0 0,0-1 0 0 0,1 1-1 0 0,-1 0 1 0 0,0-1 0 0 0,0 1 0 0 0,0 0 0 0 0,0-1 0 0 0,0 1 0 0 0,1-1 0 0 0,-1 1 0 0 0,0-1 0 0 0,0 0 0 0 0,1 1 0 0 0,-1-1 0 0 0,0 0 0 0 0,1 0 0 0 0,-1 1 0 0 0,1-1 0 0 0,-1 0 0 0 0,1 0 0 0 0,-1 0 0 0 0,1 0 0 0 0,0 0 0 0 0,-1 0 0 0 0,1 1 0 0 0,0-1 0 0 0,0 0 0 0 0,0 0 0 0 0,0 0 0 0 0,0 0 0 0 0,0 0 0 0 0,0 0 0 0 0,0 0 0 0 0,0 0 0 0 0,0 0 0 0 0,0 0 0 0 0,0 0 0 0 0,1 0 0 0 0,-1 0 0 0 0,0 0 0 0 0,1 1 0 0 0,-1-1 0 0 0,1 0 0 0 0,0 0 35 0 0,-13 7-108 0 0,2 1 0 0 0,-1 0 0 0 0,1 1 0 0 0,0 1 0 0 0,0-1 1 0 0,1 1-1 0 0,0 1 0 0 0,1 0 0 0 0,-1 1 108 0 0,7-9-7 0 0,-4 6 8 0 0,1 0 1 0 0,-1-1-1 0 0,1 2 0 0 0,0-1 0 0 0,1 0 1 0 0,0 1-1 0 0,0 0 0 0 0,1 0 0 0 0,0 0 1 0 0,1 1-1 0 0,0-1 0 0 0,0 0 0 0 0,1 1 0 0 0,0-1 1 0 0,1 3-2 0 0,0-9 11 0 0,0-1 0 0 0,1 0 0 0 0,-1 0 0 0 0,0 1 0 0 0,1-1 0 0 0,0 0 0 0 0,0 0 0 0 0,0 0 1 0 0,0 0-1 0 0,0 0 0 0 0,0 0 0 0 0,0 0 0 0 0,0 0 0 0 0,1 0 0 0 0,-1-1 0 0 0,1 1 0 0 0,0-1 0 0 0,-1 1 1 0 0,1-1-1 0 0,0 1 0 0 0,0-1 0 0 0,0 0 0 0 0,0 0 0 0 0,0 0 0 0 0,0 0 0 0 0,0 0 0 0 0,0 0 0 0 0,0-1 1 0 0,0 1-1 0 0,1-1 0 0 0,0 1-11 0 0,76 5 486 0 0,-71-6-436 0 0,14-2 87 0 0,0 0 0 0 0,0-2 1 0 0,0-1-1 0 0,0-1 0 0 0,-1-1 0 0 0,0 0 0 0 0,10-6-137 0 0,-5 3 108 0 0,10-6 60 0 0,0-1 0 0 0,-1-1 0 0 0,-1-2-1 0 0,0-2 1 0 0,-2 0 0 0 0,7-9-168 0 0,-29 23 18 0 0,-3 3-19 0 0,-1 1 0 0 0,1-1 0 0 0,-1 0 0 0 0,0-1 0 0 0,0 1 0 0 0,-1-1 0 0 0,0 0 0 0 0,0-1 0 0 0,0 1 0 0 0,-1-1 0 0 0,0 0 0 0 0,0 0 1 0 0,0 0-1 0 0,-1-1 0 0 0,-1 1 0 0 0,2-4 1 0 0,-5 9-59 0 0,0 0 0 0 0,-1 1 0 0 0,1 0 0 0 0,0-1 0 0 0,-1 1 0 0 0,1 0 0 0 0,-1-1 0 0 0,0 1 1 0 0,1 0-1 0 0,-1 0 0 0 0,0 0 0 0 0,1 1 0 0 0,-1-1 0 0 0,0 0 0 0 0,0 1 0 0 0,0-1 0 0 0,0 1 0 0 0,0-1 0 0 0,0 1 1 0 0,0 0-1 0 0,0 0 0 0 0,1 0 0 0 0,-1 0 0 0 0,0 0 0 0 0,0 0 0 0 0,0 1 0 0 0,0-1 0 0 0,0 1 0 0 0,0-1 1 0 0,0 1-1 0 0,0 0 0 0 0,1 0 0 0 0,-1 0 0 0 0,0 0 0 0 0,1 0 0 0 0,-1 0 0 0 0,0 0 0 0 0,1 0 0 0 0,0 1 0 0 0,-1-1 1 0 0,0 1 58 0 0,-4 2-41 0 0,-1 1 1 0 0,1 0-1 0 0,0 1 1 0 0,0 0-1 0 0,0-1 1 0 0,1 2-1 0 0,0-1 1 0 0,0 1 0 0 0,1-1-1 0 0,0 1 1 0 0,0 1-1 0 0,0-1 1 0 0,1 0-1 0 0,0 1 1 0 0,1 0 0 0 0,0 0-1 0 0,0-1 1 0 0,0 1-1 0 0,1 0 1 0 0,0 1-1 0 0,1-1 1 0 0,0 0 0 0 0,0 0-1 0 0,0 0 1 0 0,2 5 40 0 0,3-7 45 0 0,0-1 0 0 0,1 1-1 0 0,-1-1 1 0 0,1 0 0 0 0,0-1 0 0 0,0 0 0 0 0,1 0 0 0 0,-1 0 0 0 0,1 0 0 0 0,0-1 0 0 0,0 0 0 0 0,0-1 0 0 0,0 0 0 0 0,1 0 0 0 0,-1 0 0 0 0,0-1 0 0 0,1 0 0 0 0,0 0-1 0 0,-1-1 1 0 0,1 0 0 0 0,-1-1 0 0 0,1 1 0 0 0,-1-1 0 0 0,6-2-45 0 0,8 3 90 0 0,2-3 158 0 0,0-1 0 0 0,0 0-1 0 0,-1-2 1 0 0,0-1 0 0 0,0-1 0 0 0,-1 0 0 0 0,0-2-1 0 0,0 0 1 0 0,17-13-248 0 0,-15 11 116 0 0,-6 2-69 0 0,-1-1 0 0 0,0 0 0 0 0,0-1 0 0 0,-1-1 0 0 0,-1 0 0 0 0,0-1 0 0 0,-1 0 0 0 0,-1-1 0 0 0,0-1 0 0 0,-1 0 0 0 0,0 0 0 0 0,0-5-47 0 0,5-43-131 0 0,-18 62 102 0 0,1 0 0 0 0,-1 1-1 0 0,0-1 1 0 0,0 1 0 0 0,0 0-1 0 0,0-1 1 0 0,0 1 0 0 0,0 0-1 0 0,0 0 1 0 0,0 0 0 0 0,-1 1 0 0 0,1-1-1 0 0,0 0 1 0 0,-1 1 0 0 0,1-1-1 0 0,0 1 1 0 0,-1 0 0 0 0,1 0-1 0 0,0 0 1 0 0,-1 0 0 0 0,1 0 0 0 0,0 1-1 0 0,-1-1 1 0 0,1 1 0 0 0,0-1-1 0 0,-1 1 1 0 0,1 0 0 0 0,0 0-1 0 0,0 0 1 0 0,0 0 0 0 0,0 0 0 0 0,0 1-1 0 0,0-1 1 0 0,0 1 29 0 0,-7 4-6 0 0,1 0 0 0 0,1 1 0 0 0,-1 0 1 0 0,1 0-1 0 0,0 1 0 0 0,1 0 0 0 0,0 0 0 0 0,0 0 1 0 0,1 1-1 0 0,0 0 0 0 0,0 0 0 0 0,1 0 0 0 0,0 1 0 0 0,1-1 1 0 0,0 1-1 0 0,0 0 0 0 0,1 0 0 0 0,1 0 0 0 0,-1 0 1 0 0,2 0-1 0 0,-1 0 0 0 0,2 10 6 0 0,1-12 24 0 0,1 0 0 0 0,1 0 0 0 0,-1 0 0 0 0,1 0 0 0 0,0-1 0 0 0,1 1-1 0 0,0-1 1 0 0,0 0 0 0 0,0-1 0 0 0,1 1 0 0 0,0-1 0 0 0,0 0 0 0 0,1-1 0 0 0,0 1 0 0 0,0-1 0 0 0,0-1 0 0 0,0 1 0 0 0,1-1 0 0 0,4 2-24 0 0,87 18-931 0 0,-77-23-3310 0 0,0-1-3914 0 0,-17 0-371 0 0</inkml:trace>
  <inkml:trace contextRef="#ctx0" brushRef="#br0" timeOffset="8672.079">3446 74 0 0 0,'0'0'717'0'0,"0"0"470"0"0,0 0 131 0 0,0 0 86 0 0,0 0 169 0 0,0 0 120 0 0,0 0-14 0 0,0 0-238 0 0,0 0-309 0 0,0 0-276 0 0,0 0-257 0 0,-2 4-99 0 0,-54 98 3684 0 0,-70 108-1661 0 0,11-51-2171 0 0,65-86-514 0 0,49-72 34 0 0,1-1-16 0 0,0 0-41 0 0,0 0-56 0 0,0 0-73 0 0,0 0-116 0 0,0 0-161 0 0,13-39-14222 0 0,-11 34 10663 0 0</inkml:trace>
  <inkml:trace contextRef="#ctx0" brushRef="#br0" timeOffset="9017.441">3063 74 0 0 0,'0'0'1852'0'0,"0"0"-455"0"0,0 0-86 0 0,0 0 24 0 0,0 0 97 0 0,0 0 67 0 0,0 0-53 0 0,0 0-176 0 0,0 0-157 0 0,0 0-101 0 0,0 0-113 0 0,0 0-47 0 0,0 0-11 0 0,8 14-3 0 0,60 86 1512 0 0,48 47 150 0 0,-64-62-2096 0 0,23 47-1057 0 0,-75-131 150 0 0,0-1-146 0 0,0 0-126 0 0,0-22-7627 0 0,0 12 3345 0 0,0 2-1255 0 0</inkml:trace>
</inkml:ink>
</file>

<file path=ppt/ink/ink1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18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0 0 0,'0'0'1002'0'0,"0"0"457"0"0,0 0 245 0 0,0 0-12 0 0,0 0-169 0 0,0 0-216 0 0,0 0-191 0 0,0 0-98 0 0,0 0-34 0 0,0 0 16 0 0,0 0 33 0 0,18-22 4282 0 0,38-27-2581 0 0,109-100-1487 0 0,-140 193-1184 0 0,6 47 398 0 0,-28-81-540 0 0,1-1-1 0 0,0 1 0 0 0,0-1 0 0 0,1 0 1 0 0,0 0-1 0 0,0-1 0 0 0,1 1 0 0 0,0-1 1 0 0,1-1-1 0 0,6 8 80 0 0,-2-14-3603 0 0,-7-2-4885 0 0,-2 1-2282 0 0</inkml:trace>
</inkml:ink>
</file>

<file path=ppt/ink/ink1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17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341 63 0 0 0,'0'0'1391'0'0,"0"0"464"0"0,0 0 188 0 0,0 0-36 0 0,0 0-137 0 0,0 0-166 0 0,0 0-166 0 0,0 0-167 0 0,6-7 3134 0 0,-50 51-1508 0 0,-113 162-2067 0 0,17-73-831 0 0,140-133-122 0 0,1 0 1 0 0,-1 0-1 0 0,0 0 0 0 0,1 0 1 0 0,-1 0-1 0 0,0 0 0 0 0,1 0 0 0 0,-1 0 1 0 0,0 1-1 0 0,1-1 0 0 0,-1 0 1 0 0,0 0-1 0 0,0 0 0 0 0,1 1 1 0 0,-1-1-1 0 0,0 0 0 0 0,0 0 0 0 0,1 1 1 0 0,-1-1-1 0 0,0 0 0 0 0,0 0 1 0 0,0 1-1 0 0,1-1 0 0 0,-1 0 0 0 0,0 1 1 0 0,0-1-1 0 0,0 0 0 0 0,0 1 1 0 0,0-1-1 0 0,0 0 0 0 0,0 1 1 0 0,0-1-1 0 0,0 0 0 0 0,0 1 0 0 0,0-1 1 0 0,0 0-1 0 0,0 1 0 0 0,0-1 1 0 0,0 0-1 0 0,0 1 0 0 0,0-1 1 0 0,0 0-1 0 0,0 1 0 0 0,0-1 0 0 0,-1 0 23 0 0,12 0-402 0 0,0-12-4247 0 0,-9 2-7567 0 0,-2 10 8195 0 0</inkml:trace>
  <inkml:trace contextRef="#ctx0" brushRef="#br0" timeOffset="470.01">1 1 752 0 0,'0'0'1645'0'0,"0"0"87"0"0,0 0 216 0 0,0 0 231 0 0,0 0 70 0 0,0 0-189 0 0,0 0-382 0 0,0 0-419 0 0,0 0-357 0 0,0 0-248 0 0,0 0-154 0 0,0 0-70 0 0,8 16 1070 0 0,98 126 2736 0 0,41 82-2707 0 0,-125-195-1381 0 0,-21-28-136 0 0,0-1-22 0 0,-1 0 10 0 0,0 0-6 0 0,0 0-3 0 0,0 0-10 0 0,0 0-29 0 0,0 0-69 0 0,-10-34-3715 0 0,5 23 368 0 0,1-2-4390 0 0,3 8-2200 0 0</inkml:trace>
</inkml:ink>
</file>

<file path=ppt/ink/ink1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46.1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334 483 0 0 0,'0'0'595'0'0,"0"0"625"0"0,0 0 308 0 0,0 0 33 0 0,0 0-173 0 0,0 0-236 0 0,0 0-138 0 0,0 0-57 0 0,0 0-8 0 0,3-3 6748 0 0,-35 36-6027 0 0,-166 212-338 0 0,111-145-1233 0 0,67-67-2304 0 0,42-44-12804 0 0,-20 8 11061 0 0</inkml:trace>
  <inkml:trace contextRef="#ctx0" brushRef="#br0" timeOffset="440.284">61 409 0 0 0,'0'0'1090'0'0,"0"0"-98"0"0,0 0 136 0 0,0 0 327 0 0,0 0 239 0 0,0 0 38 0 0,0 0-268 0 0,0 0-358 0 0,0 0-299 0 0,0 0-151 0 0,0 0-49 0 0,0 0-8 0 0,-3-1-10 0 0,-6 9 1344 0 0,29 14 883 0 0,-15-18-2644 0 0,23 24 1287 0 0,-11-13-1062 0 0,-1 1 0 0 0,0 0 0 0 0,-2 2 0 0 0,0-1 0 0 0,-1 2 0 0 0,10 18-397 0 0,63 150 517 0 0,-81-177-853 0 0,13 19 476 0 0,5-23-5458 0 0,-16-20-4839 0 0,-4 13 2630 0 0</inkml:trace>
  <inkml:trace contextRef="#ctx0" brushRef="#br0" timeOffset="1231.297">81 188 0 0 0,'0'0'1078'0'0,"0"0"427"0"0,0 0 324 0 0,0 0 60 0 0,0 0-166 0 0,0 0-200 0 0,0 0-176 0 0,0 0-129 0 0,0 0-109 0 0,0 0-83 0 0,0 0-74 0 0,1-5-76 0 0,0 1-477 0 0,0-1 0 0 0,1 1 0 0 0,-1-1 0 0 0,1 1 0 0 0,0 0-1 0 0,0-1 1 0 0,1 1 0 0 0,-1 0 0 0 0,1 1 0 0 0,0-1 0 0 0,0 0 0 0 0,0 1-1 0 0,0-1 1 0 0,0 1 0 0 0,3-2-399 0 0,139-105 1831 0 0,-143 109-1835 0 0,0 0-1 0 0,1 0 1 0 0,-1 0 0 0 0,1 0-1 0 0,-1 0 1 0 0,0 1-1 0 0,1-1 1 0 0,-1 1 0 0 0,1 0-1 0 0,-1 0 1 0 0,1 0 0 0 0,-1 0-1 0 0,1 0 1 0 0,-1 0-1 0 0,1 1 1 0 0,-1-1 0 0 0,1 1-1 0 0,-1 0 1 0 0,1 0-1 0 0,-1-1 1 0 0,1 2 4 0 0,4 4 38 0 0,0 1 1 0 0,-1 0-1 0 0,0 0 0 0 0,0 0 0 0 0,-1 1 1 0 0,0 0-1 0 0,0 0 0 0 0,0 0 0 0 0,-1 1 1 0 0,-1-1-1 0 0,3 8-38 0 0,-4-12 7 0 0,74 137 593 0 0,-40-86-1018 0 0,-24-50-4086 0 0,4-3-4429 0 0,-13-2-2037 0 0</inkml:trace>
</inkml:ink>
</file>

<file path=ppt/ink/ink1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38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26 9786 0 0,'0'0'3609'0'0,"0"0"-2057"0"0,0 0-684 0 0,0 0-90 0 0,0 0 133 0 0,0 0 176 0 0,0 0 18 0 0,0 0-163 0 0,0 0-298 0 0,0 0-293 0 0,0 0-225 0 0,-10-4-166 0 0,-31-13-97 0 0,31 12-84 0 0,36 5-4283 0 0,-7 0-5086 0 0,-12 0 2323 0 0</inkml:trace>
</inkml:ink>
</file>

<file path=ppt/ink/ink1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39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246 155 0 0 0,'0'0'791'0'0,"0"0"437"0"0,0 0 235 0 0,0 0 163 0 0,0 0 173 0 0,0 0 35 0 0,0 0-183 0 0,0 0-251 0 0,0 0-249 0 0,0 0-200 0 0,0 0-103 0 0,0 0-75 0 0,-5 17-42 0 0,-26 133 1354 0 0,3 272 532 0 0,-11-40-2710 0 0,19-219-2662 0 0,16-148 2174 0 0,1-2-2874 0 0,2-4-8042 0 0,1-9 8930 0 0</inkml:trace>
  <inkml:trace contextRef="#ctx0" brushRef="#br0" timeOffset="417.902">805 1 11674 0 0,'0'0'711'0'0,"0"0"-299"0"0,0 0-205 0 0,0 0 41 0 0,0 0 210 0 0,-16 33 192 0 0,-52 108 79 0 0,22-9 489 0 0,29-51-960 0 0,4 2-1 0 0,4-1 1 0 0,3 1-1 0 0,5 65-257 0 0,34 114 55 0 0,-26-218-327 0 0,-4-30 744 0 0,-5-28 2458 0 0,-31-63-1850 0 0,12 32-960 0 0,-1 1 1 0 0,-3 1-1 0 0,-1 1 0 0 0,-2 1 0 0 0,-22-23-120 0 0,39 52-83 0 0,0-1-1 0 0,0 2 0 0 0,-1 0 1 0 0,-1 0-1 0 0,0 1 1 0 0,0 1-1 0 0,-1 0 0 0 0,0 1 1 0 0,-1 0-1 0 0,0 1 0 0 0,0 1 1 0 0,0 0-1 0 0,-1 1 0 0 0,0 1 1 0 0,0 1-1 0 0,0 0 0 0 0,0 1 1 0 0,-14-1 83 0 0,23 4-222 0 0,-1 0 0 0 0,1 0 0 0 0,-1 0 0 0 0,1 1 0 0 0,-1 0 0 0 0,1 0 0 0 0,0 1 0 0 0,0 0 0 0 0,0 0 1 0 0,0 1-1 0 0,1-1 0 0 0,-1 2 0 0 0,1-1 0 0 0,0 1 0 0 0,0 0 0 0 0,0 0 0 0 0,1 0 0 0 0,-4 6 222 0 0,-38 76-10460 0 0,43-67 4217 0 0</inkml:trace>
  <inkml:trace contextRef="#ctx0" brushRef="#br0" timeOffset="4704.281">1275 822 0 0 0,'0'0'572'0'0,"0"0"295"0"0,0 0 201 0 0,0 0 218 0 0,0 0 166 0 0,0 0 123 0 0,0 0-65 0 0,0 0-207 0 0,0 0-215 0 0,0 0-251 0 0,0 0-272 0 0,-6-6-163 0 0,6 6-400 0 0,0-1 17 0 0,-1 0 0 0 0,0-1 0 0 0,0 1 0 0 0,0 0 0 0 0,0 0 0 0 0,1 0 0 0 0,-1 0 0 0 0,-1 0 0 0 0,1 0 0 0 0,0 0 0 0 0,0 1 1 0 0,0-1-1 0 0,0 0 0 0 0,-1 0 0 0 0,1 1 0 0 0,0-1 0 0 0,-1 1 0 0 0,1-1 0 0 0,0 1 0 0 0,-1 0 0 0 0,1 0 0 0 0,0-1 0 0 0,-1 1 0 0 0,1 0 0 0 0,-1 0 0 0 0,1 0 0 0 0,0 0 0 0 0,-1 1 0 0 0,1-1 0 0 0,-1 0 0 0 0,1 1 0 0 0,0-1 0 0 0,-1 1 0 0 0,1-1 0 0 0,0 1 0 0 0,0-1 0 0 0,-1 1 0 0 0,1 0 0 0 0,0 0 0 0 0,0 0 0 0 0,0 0 0 0 0,0-1 0 0 0,0 2 0 0 0,0-1 0 0 0,0 0 0 0 0,0 0 0 0 0,0 0 0 0 0,0 1-19 0 0,-16 18 216 0 0,1 0-1 0 0,1 1 0 0 0,1 1 0 0 0,1 0 1 0 0,0 1-1 0 0,2 0 0 0 0,1 1 1 0 0,1 0-1 0 0,1 1 0 0 0,1 0 1 0 0,-1 8-216 0 0,6-29 26 0 0,1-1 0 0 0,-1 1-1 0 0,1-1 1 0 0,-1 1 0 0 0,1-1 0 0 0,0 1 0 0 0,1 0 0 0 0,-1 0 0 0 0,1-1 0 0 0,-1 1 0 0 0,1 0 0 0 0,0 0 0 0 0,1 0 0 0 0,-1 0 0 0 0,1-1-1 0 0,-1 1 1 0 0,1 0 0 0 0,0-1 0 0 0,0 1 0 0 0,1 0 0 0 0,-1-1 0 0 0,1 1 0 0 0,0-1 0 0 0,0 0 0 0 0,0 1 0 0 0,0-1 0 0 0,1 0 0 0 0,-1-1 0 0 0,1 1-1 0 0,-1 0 1 0 0,1-1 0 0 0,0 1 0 0 0,0-1 0 0 0,1 0 0 0 0,-1 0 0 0 0,0 0 0 0 0,1 0 0 0 0,-1-1 0 0 0,1 1 0 0 0,-1-1 0 0 0,3 1-26 0 0,6-5 243 0 0,0 0 0 0 0,-1-1 0 0 0,1 0 0 0 0,-1-1 0 0 0,0 0 1 0 0,0-1-1 0 0,0 0 0 0 0,-1-1 0 0 0,0 0 0 0 0,0 0 0 0 0,-1-1 1 0 0,0-1-1 0 0,0 0 0 0 0,-1 0 0 0 0,3-4-243 0 0,1 3 39 0 0,-1-1 1 0 0,0-1-1 0 0,-1 0 0 0 0,0 0 0 0 0,-1-1 1 0 0,0 0-1 0 0,-1-1 0 0 0,-1 0 1 0 0,0 0-1 0 0,0-1 0 0 0,-2 1 0 0 0,0-1 1 0 0,-1-1-1 0 0,0 1 0 0 0,-1 0 1 0 0,-1-1-1 0 0,0 0 0 0 0,-1 0 0 0 0,-1 0 1 0 0,-1 1-1 0 0,0-1 0 0 0,-2-6-39 0 0,2 18-109 0 0,0-1 0 0 0,-1 1 0 0 0,0 0-1 0 0,1 0 1 0 0,-2 1 0 0 0,1-1 0 0 0,0 0-1 0 0,-1 1 1 0 0,0-1 0 0 0,0 1 0 0 0,0 0-1 0 0,0 0 1 0 0,0 0 0 0 0,0 0 0 0 0,-1 1-1 0 0,0-1 1 0 0,1 1 0 0 0,-1 0 0 0 0,0 0 0 0 0,0 0-1 0 0,0 1 1 0 0,-5-2 109 0 0,-60-5-9385 0 0,54 8-210 0 0</inkml:trace>
  <inkml:trace contextRef="#ctx0" brushRef="#br0" timeOffset="5260.88">1661 766 7274 0 0,'0'0'2219'0'0,"0"0"-302"0"0,0 0-435 0 0,0 0-254 0 0,0 0-246 0 0,0 0-261 0 0,0 0-202 0 0,0 0-89 0 0,0 0-22 0 0,0 0-43 0 0,0 0-68 0 0,0 0-87 0 0,3 21-46 0 0,11 63 5 0 0,-13-73-94 0 0,0 0-1 0 0,1-1 0 0 0,1 0 1 0 0,0 1-1 0 0,0-1 0 0 0,1 0 0 0 0,0-1 1 0 0,1 1-1 0 0,0-1 0 0 0,0 0 1 0 0,6 7-75 0 0,-9-13 65 0 0,0-1 0 0 0,0 0 1 0 0,1 0-1 0 0,-1 1 0 0 0,0-1 0 0 0,1-1 1 0 0,-1 1-1 0 0,1 0 0 0 0,0-1 0 0 0,0 1 1 0 0,-1-1-1 0 0,1 0 0 0 0,0 0 0 0 0,0 0 1 0 0,0 0-1 0 0,0 0 0 0 0,0-1 0 0 0,1 0 1 0 0,-1 1-1 0 0,0-1 0 0 0,0 0 1 0 0,0 0-1 0 0,0-1 0 0 0,0 1 0 0 0,0-1 1 0 0,0 0-1 0 0,0 1 0 0 0,0-1 0 0 0,0 0 1 0 0,0-1-1 0 0,0 1 0 0 0,0 0 0 0 0,-1-1 1 0 0,1 0-1 0 0,-1 0 0 0 0,1 0 0 0 0,-1 0 1 0 0,0 0-1 0 0,1 0 0 0 0,-1 0 0 0 0,0-1 1 0 0,0 1-1 0 0,-1-1 0 0 0,1 1 1 0 0,-1-1-1 0 0,1 0 0 0 0,0-3-65 0 0,96-140 543 0 0,-87 190-1573 0 0,-11-41 1031 0 0,21 113-139 0 0,-20-111 156 0 0,1-2 0 0 0,0 1-1 0 0,-1 0 1 0 0,2 0 0 0 0,-1 0 0 0 0,0-1-1 0 0,1 0 1 0 0,-1 1 0 0 0,1-1-1 0 0,0 0 1 0 0,0 0 0 0 0,0 0-1 0 0,1-1 1 0 0,-1 1 0 0 0,1-1-1 0 0,-1 0 1 0 0,1 1 0 0 0,0-2-1 0 0,0 1 1 0 0,0 0 0 0 0,0-1-1 0 0,0 0 1 0 0,0 0 0 0 0,0 0-1 0 0,0 0 1 0 0,1-1-18 0 0,2 0 148 0 0,0 0-1 0 0,0-1 1 0 0,0 1-1 0 0,0-2 1 0 0,0 1-1 0 0,0-1 1 0 0,-1 0-1 0 0,1 0 1 0 0,-1-1-1 0 0,1 0 1 0 0,-1 0-1 0 0,0 0 1 0 0,0-1-1 0 0,0 0 1 0 0,-1 0-1 0 0,1 0 1 0 0,-1-1-1 0 0,0 0 1 0 0,0 0-1 0 0,-1 0 1 0 0,1-1-1 0 0,-1-1-147 0 0,79-134 945 0 0,-70 112-1581 0 0,21-44 783 0 0,-25 48-3857 0 0,-1 1-3948 0 0,-5 16-4292 0 0</inkml:trace>
  <inkml:trace contextRef="#ctx0" brushRef="#br0" timeOffset="9256.802">2514 987 0 0 0,'0'0'411'0'0,"0"0"228"0"0,0 0 191 0 0,0 0 211 0 0,0 0 132 0 0,0 0-2 0 0,0 0-95 0 0,0 0-158 0 0,0 0-167 0 0,0 0-99 0 0,6 11-27 0 0,21 35 30 0 0,-24-43-443 0 0,-1 1-1 0 0,1-1 1 0 0,0 0 0 0 0,0 0 0 0 0,0 0-1 0 0,0 0 1 0 0,0 0 0 0 0,1-1-1 0 0,-1 0 1 0 0,1 0 0 0 0,0 0-1 0 0,-1 0 1 0 0,1 0 0 0 0,0-1-1 0 0,0 1 1 0 0,0-1 0 0 0,0 0-1 0 0,1 0-211 0 0,2 0 233 0 0,0 1-1 0 0,1-2 1 0 0,-1 1-1 0 0,0-1 0 0 0,0 0 1 0 0,1 0-1 0 0,-1-1 1 0 0,0 0-1 0 0,0 0 1 0 0,0-1-1 0 0,0 0 0 0 0,0 0 1 0 0,0-1-1 0 0,0 0 1 0 0,-1 0-1 0 0,1 0 0 0 0,0-1-232 0 0,1-1 42 0 0,-1 0 0 0 0,1-1 0 0 0,-1 0-1 0 0,-1 0 1 0 0,1 0 0 0 0,-1-1-1 0 0,0 1 1 0 0,-1-2 0 0 0,1 1-1 0 0,-1 0 1 0 0,-1-1 0 0 0,0 0-1 0 0,0 0 1 0 0,0-1 0 0 0,-1 1-1 0 0,0-1 1 0 0,-1 0 0 0 0,0 1-1 0 0,0-1 1 0 0,-1 0 0 0 0,0 0-42 0 0,-1 5-47 0 0,1 0-1 0 0,-1 0 1 0 0,0 0 0 0 0,0 0 0 0 0,-1 0 0 0 0,1 0 0 0 0,-1 0 0 0 0,0 0 0 0 0,0 0 0 0 0,0 0 0 0 0,-1 0 0 0 0,1 0-1 0 0,-1 1 1 0 0,0-1 0 0 0,0 1 0 0 0,0-1 0 0 0,-1 1 0 0 0,1 0 0 0 0,-1 0 0 0 0,0 0 0 0 0,1 0 0 0 0,-1 0-1 0 0,-1 1 1 0 0,1-1 0 0 0,0 1 0 0 0,-1 0 0 0 0,1 0 0 0 0,-1 0 0 0 0,1 1 0 0 0,-1-1 0 0 0,0 1 0 0 0,-3-1 47 0 0,1 0-106 0 0,0 1 0 0 0,0 1 0 0 0,0-1 0 0 0,0 1 1 0 0,0 0-1 0 0,1 0 0 0 0,-1 1 0 0 0,0-1 1 0 0,0 1-1 0 0,0 1 0 0 0,0-1 0 0 0,1 1 0 0 0,-1 0 1 0 0,1 0-1 0 0,-1 1 0 0 0,1 0 0 0 0,0-1 0 0 0,0 2 1 0 0,0-1-1 0 0,0 1 0 0 0,1-1 0 0 0,0 1 0 0 0,-1 1 1 0 0,1-1-1 0 0,1 1 0 0 0,-1-1 0 0 0,1 1 1 0 0,-1 0-1 0 0,1 0 0 0 0,1 1 0 0 0,-1-1 0 0 0,1 0 1 0 0,0 1-1 0 0,0 0 0 0 0,1-1 0 0 0,-1 1 0 0 0,1 0 1 0 0,1 0-1 0 0,-1 0 0 0 0,1 0 0 0 0,0 0 0 0 0,0-1 1 0 0,1 6 105 0 0,-1-3 119 0 0,1 1 1 0 0,0 0 0 0 0,0 0 0 0 0,1 0 0 0 0,0-1 0 0 0,1 1-1 0 0,0-1 1 0 0,0 1 0 0 0,1-1 0 0 0,0 0 0 0 0,0 0-1 0 0,1-1 1 0 0,0 1 0 0 0,0-1 0 0 0,1 0 0 0 0,-1 0 0 0 0,2-1-1 0 0,-1 0 1 0 0,1 0 0 0 0,0-1 0 0 0,0 1 0 0 0,1-1-1 0 0,-1-1 1 0 0,1 0 0 0 0,0 0 0 0 0,0 0 0 0 0,1-1 0 0 0,-1 0-1 0 0,1-1 1 0 0,-1 1 0 0 0,1-2 0 0 0,5 1-120 0 0,-8 0 116 0 0,0-1 0 0 0,0 0 0 0 0,0 0 0 0 0,0 0 0 0 0,0-1 0 0 0,1 0 0 0 0,-1 0-1 0 0,0 0 1 0 0,0-1 0 0 0,0 0 0 0 0,0 0 0 0 0,0-1 0 0 0,0 0 0 0 0,0 0 0 0 0,0 0 0 0 0,0-1 0 0 0,-1 1 0 0 0,1-1 0 0 0,3-4-116 0 0,1-1 180 0 0,0-1-1 0 0,0 0 1 0 0,-1-1 0 0 0,-1 0-1 0 0,1 0 1 0 0,-2-1 0 0 0,1 0 0 0 0,3-10-180 0 0,12-15 205 0 0,52-85-93 0 0,-54 106-1594 0 0,-11 45 845 0 0,7 99 654 0 0,-12-94 38 0 0,-4-23-45 0 0,0 0 1 0 0,1 0-1 0 0,0 0 0 0 0,1 0 1 0 0,1 0-1 0 0,-1 0 1 0 0,2-1-1 0 0,0 0 1 0 0,0 0-1 0 0,5 6-10 0 0,-9-15 39 0 0,0-1 0 0 0,0 1 0 0 0,1-1 0 0 0,-1 1 0 0 0,1-1 0 0 0,-1 0 0 0 0,1 1 0 0 0,-1-1-1 0 0,1 0 1 0 0,0 0 0 0 0,0 0 0 0 0,0 0 0 0 0,-1 0 0 0 0,1-1 0 0 0,0 1 0 0 0,0 0 0 0 0,0-1 0 0 0,0 0 0 0 0,0 1 0 0 0,0-1 0 0 0,0 0 0 0 0,1 0 0 0 0,-1 0 0 0 0,0 0 0 0 0,0 0 0 0 0,0-1 0 0 0,0 1-1 0 0,0-1 1 0 0,0 1 0 0 0,0-1 0 0 0,-1 0 0 0 0,1 0 0 0 0,0 0 0 0 0,0 0 0 0 0,0 0 0 0 0,-1 0 0 0 0,1 0 0 0 0,0 0 0 0 0,-1-1 0 0 0,1 1 0 0 0,-1-1-39 0 0,61-68 1940 0 0,-58 64-1890 0 0,239-401 2308 0 0,-239 401-1064 0 0,-2 6-12936 0 0,-2 4 7212 0 0,0-3-5109 0 0</inkml:trace>
  <inkml:trace contextRef="#ctx0" brushRef="#br0" timeOffset="10004.857">3649 995 3857 0 0,'0'0'712'0'0,"0"0"-76"0"0,0 0 410 0 0,0 0 601 0 0,0 0 372 0 0,0 0 25 0 0,0 0-243 0 0,0 0-286 0 0,0 0-234 0 0,0 0-171 0 0,0 0-119 0 0,32-8-134 0 0,99-24-105 0 0,-59-2 421 0 0,-64 29-1074 0 0,-2 0 0 0 0,1 0 0 0 0,0 0 0 0 0,-1 0 1 0 0,0-1-1 0 0,0 0 0 0 0,-1-1 0 0 0,0 1 0 0 0,0-1 1 0 0,0 0-1 0 0,-1 0 0 0 0,0-1 0 0 0,0 1 0 0 0,-1-1 1 0 0,0 0-1 0 0,0 0 0 0 0,-1 0 0 0 0,0 0 0 0 0,-1 0 1 0 0,1 0-1 0 0,-1-5-99 0 0,-2 12-34 0 0,1-1 0 0 0,-1 1 0 0 0,1-1 0 0 0,-1 1 0 0 0,0-1 0 0 0,0 1 0 0 0,0-1 0 0 0,0 1 1 0 0,0 0-1 0 0,0-1 0 0 0,0 1 0 0 0,0 0 0 0 0,0 0 0 0 0,0 0 0 0 0,-1 0 0 0 0,1 0 0 0 0,-1 0 0 0 0,1 0 0 0 0,-1 0 1 0 0,1 0-1 0 0,-1 1 0 0 0,1-1 0 0 0,-1 1 0 0 0,1-1 0 0 0,-1 1 0 0 0,0-1 0 0 0,1 1 0 0 0,-1 0 0 0 0,0 0 0 0 0,1 0 1 0 0,-1 0-1 0 0,0 0 0 0 0,1 0 0 0 0,-1 1 0 0 0,0-1 0 0 0,0 1 34 0 0,-63 16-1915 0 0,53-10 1762 0 0,0 1-1 0 0,0 0 0 0 0,1 1 1 0 0,0 0-1 0 0,1 1 0 0 0,-1 0 0 0 0,2 0 1 0 0,0 1-1 0 0,0 1 0 0 0,1-1 1 0 0,0 2-1 0 0,1-1 0 0 0,0 1 1 0 0,1 0-1 0 0,1 0 0 0 0,0 0 0 0 0,1 1 1 0 0,0 0-1 0 0,1 0 0 0 0,1 0 1 0 0,0 0-1 0 0,1 0 0 0 0,0 0 1 0 0,1 3 153 0 0,1-12 48 0 0,0-1 1 0 0,0 0 0 0 0,0 1 0 0 0,0-1 0 0 0,1 0-1 0 0,0 1 1 0 0,0-1 0 0 0,0 0 0 0 0,0-1 0 0 0,1 1-1 0 0,0 0 1 0 0,-1-1 0 0 0,1 1 0 0 0,1-1 0 0 0,-1 0-1 0 0,0 0 1 0 0,1 0 0 0 0,-1 0 0 0 0,1-1 0 0 0,0 1-1 0 0,0-1 1 0 0,0 0 0 0 0,0 0 0 0 0,1 0 0 0 0,-1-1 0 0 0,0 0-1 0 0,1 0 1 0 0,-1 0 0 0 0,1 0-49 0 0,8 2 313 0 0,0-1 0 0 0,0-1 1 0 0,0 0-1 0 0,0-1 0 0 0,0 0 0 0 0,0-1 0 0 0,0 0 1 0 0,0-1-1 0 0,8-3-313 0 0,9-5 364 0 0,0-2 0 0 0,-1-2 0 0 0,0 0-1 0 0,-1-2 1 0 0,-1-1 0 0 0,0-1 0 0 0,-1-2 0 0 0,18-18-364 0 0,0-1 152 0 0,-2-3 1 0 0,-1-2-1 0 0,-2-1 1 0 0,2-8-153 0 0,-33 43-27 0 0,0-1 0 0 0,0 0 1 0 0,-1 0-1 0 0,0 0 0 0 0,-1-1 1 0 0,0 0-1 0 0,-1-1 0 0 0,0 1 1 0 0,-1-1-1 0 0,-1 0 0 0 0,0 0 0 0 0,0 0 1 0 0,-1 0-1 0 0,-1-1 0 0 0,0-1 27 0 0,-2 13-27 0 0,1 1-1 0 0,0 0 1 0 0,0 0-1 0 0,-1 0 1 0 0,1 0-1 0 0,0 0 1 0 0,-1 0-1 0 0,1 0 1 0 0,-1 0-1 0 0,0 0 1 0 0,1 0-1 0 0,-1 0 1 0 0,0 0-1 0 0,1 0 1 0 0,-1 1-1 0 0,0-1 1 0 0,0 0-1 0 0,0 0 1 0 0,0 1-1 0 0,0-1 1 0 0,0 0-1 0 0,0 1 1 0 0,0-1-1 0 0,0 1 1 0 0,0 0-1 0 0,0-1 1 0 0,0 1-1 0 0,0 0 1 0 0,0-1-1 0 0,0 1 1 0 0,0 0-1 0 0,0 0 0 0 0,-1 0 1 0 0,1 0-1 0 0,0 0 1 0 0,0 0-1 0 0,0 1 1 0 0,0-1-1 0 0,0 0 1 0 0,0 0-1 0 0,0 1 1 0 0,-1-1-1 0 0,1 1 1 0 0,0-1-1 0 0,0 1 1 0 0,0-1-1 0 0,0 1 28 0 0,-49 24-1027 0 0,38-18 975 0 0,1 1 0 0 0,0 0 0 0 0,0 0 0 0 0,1 1 0 0 0,0 1-1 0 0,1 0 1 0 0,0 0 0 0 0,0 1 0 0 0,1 0 0 0 0,1 0 0 0 0,0 1 0 0 0,0-1 0 0 0,1 2 0 0 0,0-1 0 0 0,1 1 0 0 0,1 0 0 0 0,0 0-1 0 0,-1 10 53 0 0,7-16 24 0 0,1-1-1 0 0,0 1 0 0 0,0-1 0 0 0,1 0 0 0 0,0 0 0 0 0,0 0 1 0 0,0 0-1 0 0,1-1 0 0 0,0 0 0 0 0,0 0 0 0 0,0 0 0 0 0,0 0 1 0 0,1-1-1 0 0,0 0 0 0 0,0 0 0 0 0,0-1 0 0 0,0 1 0 0 0,1-1 1 0 0,-1-1-1 0 0,1 1 0 0 0,4 0-23 0 0,14 9 148 0 0,-14-7-20 0 0,-1 0-1 0 0,1 0 0 0 0,-1 1 0 0 0,0 0 1 0 0,-1 0-1 0 0,1 1 0 0 0,-1 1 0 0 0,-1-1 1 0 0,1 1-1 0 0,-1 1 0 0 0,-1 0 1 0 0,0 0-1 0 0,0 0 0 0 0,-1 1 0 0 0,0 0 1 0 0,0 0-1 0 0,-1 1 0 0 0,0 0 0 0 0,-1-1 1 0 0,-1 2-1 0 0,0-1 0 0 0,0 0 1 0 0,1 12-128 0 0,-3 143 154 0 0,26-129-2577 0 0,-12-32-1766 0 0,0-3-4369 0 0,-8-2-785 0 0</inkml:trace>
  <inkml:trace contextRef="#ctx0" brushRef="#br0" timeOffset="15489.287">5122 1116 0 0 0,'0'0'609'0'0,"0"0"-3"0"0,0 0-26 0 0,0 0 63 0 0,0 0 165 0 0,0 0 182 0 0,0 0 46 0 0,0 0-27 0 0,0 0-136 0 0,0 0-216 0 0,0 0-194 0 0,-12 23-175 0 0,-59 116 32 0 0,-23 12-1770 0 0,67-123-3848 0 0,23-26 3164 0 0</inkml:trace>
</inkml:ink>
</file>

<file path=ppt/ink/ink1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57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81 256 0 0,'0'0'812'0'0,"0"0"11"0"0,0 0 152 0 0,0 0 271 0 0,0 0 243 0 0,0 0 56 0 0,0 0-144 0 0,0 0-294 0 0,0 0-299 0 0,0 0-216 0 0,0 0-116 0 0,0 0-22 0 0,-4 14-10 0 0,-23 106 776 0 0,22 81 175 0 0,41-106-962 0 0,-35-92-365 0 0,1-1 0 0 0,0 1 0 0 0,0-1 0 0 0,-1 0 0 0 0,2 0 0 0 0,-1 0 0 0 0,0 0 0 0 0,0 0 0 0 0,1 0 0 0 0,-1 0 0 0 0,1-1 0 0 0,-1 1 0 0 0,1-1 0 0 0,0 0 0 0 0,0 0 0 0 0,-1 0 1 0 0,1 0-1 0 0,0 0 0 0 0,0 0 0 0 0,0-1 0 0 0,0 0 0 0 0,0 1 0 0 0,0-1 0 0 0,0 0 0 0 0,0-1 0 0 0,0 1 0 0 0,0 0 0 0 0,0-1 0 0 0,0 0 0 0 0,0 1 0 0 0,0-1 0 0 0,1-1-68 0 0,19-12 252 0 0,0-1 1 0 0,-1-1-1 0 0,0-1 0 0 0,-2-1 0 0 0,0-1 1 0 0,-1-1-1 0 0,-1 0 0 0 0,-1-1 0 0 0,0-1 1 0 0,-2-1-1 0 0,-1 0 0 0 0,6-13-252 0 0,-18 33 12 0 0,60-112 118 0 0,-59 108-484 0 0,-3 7 121 0 0,-1 12-223 0 0,0 32 278 0 0,-1-31 180 0 0,1-1-1 0 0,0 1 1 0 0,1-1 0 0 0,1 1-1 0 0,0-1 1 0 0,0 1 0 0 0,1-1-1 0 0,1 0 1 0 0,0 1 0 0 0,1-1-1 0 0,0-1 1 0 0,1 1 0 0 0,2 3-2 0 0,-4-11 64 0 0,0-1 0 0 0,0 1 0 0 0,1-1 0 0 0,0 0 0 0 0,0 0 0 0 0,0 0 0 0 0,0-1 1 0 0,0 1-1 0 0,0-1 0 0 0,1 0 0 0 0,-1 0 0 0 0,1-1 0 0 0,0 1 0 0 0,-1-1 0 0 0,1 0 0 0 0,0 0 0 0 0,0 0 0 0 0,-1-1 1 0 0,1 0-1 0 0,0 0 0 0 0,0 0 0 0 0,0-1 0 0 0,0 1 0 0 0,-1-1 0 0 0,1 0 0 0 0,0-1 0 0 0,-1 1 0 0 0,1-1 0 0 0,-1 0 1 0 0,1 0-1 0 0,-1 0 0 0 0,0-1 0 0 0,0 1 0 0 0,0-1 0 0 0,0 0 0 0 0,1-1-64 0 0,22-20 320 0 0,-1-1 1 0 0,-1-1-1 0 0,-1-2 0 0 0,-1 0 0 0 0,-2-1 1 0 0,-1-1-1 0 0,4-11-320 0 0,9-28-343 0 0,-28 39-2240 0 0,-5 28 608 0 0,0 2-1229 0 0,-1 0 1529 0 0,0 0-3993 0 0,-1 1 1802 0 0,0 2-992 0 0</inkml:trace>
  <inkml:trace contextRef="#ctx0" brushRef="#br0" timeOffset="401.485">1069 368 1128 0 0,'0'0'1377'0'0,"0"0"356"0"0,0 0 377 0 0,0 0 148 0 0,0 0-148 0 0,0 0-339 0 0,0 0-355 0 0,0 0-305 0 0,0 0-226 0 0,0 0-148 0 0,34-19-100 0 0,107-61-64 0 0,-84 33 204 0 0,-50 35-555 0 0,-2 6-130 0 0,1 0 0 0 0,-1-1 0 0 0,-1 0 0 0 0,1 0 0 0 0,-1 0 0 0 0,-1-1 0 0 0,1 1 0 0 0,-1-1 0 0 0,0 0 0 0 0,-1 0 0 0 0,0 0 0 0 0,0 0 0 0 0,-1 0 0 0 0,0 0 0 0 0,0-1 0 0 0,-1 1 0 0 0,0 0-1 0 0,-1 0 1 0 0,-1-7-92 0 0,-1 10-22 0 0,-1 1 0 0 0,0 0 0 0 0,0 0 0 0 0,0 1 0 0 0,0-1 0 0 0,-1 1 0 0 0,1 0 0 0 0,-1 0-1 0 0,0 0 1 0 0,0 1 0 0 0,0 0 0 0 0,0 0 0 0 0,0 0 0 0 0,-1 0 0 0 0,1 1 0 0 0,-1 0 0 0 0,1 0 0 0 0,-1 0-1 0 0,1 1 1 0 0,-1 0 0 0 0,1 0 0 0 0,-1 0 0 0 0,1 1 0 0 0,-1 0 0 0 0,1 0 0 0 0,-1 0 0 0 0,1 1 0 0 0,-2 0 22 0 0,-6 3-4 0 0,1 1 0 0 0,-1 1 1 0 0,1 0-1 0 0,0 0 0 0 0,1 1 1 0 0,0 1-1 0 0,0 0 0 0 0,1 0 1 0 0,0 1-1 0 0,0 0 0 0 0,1 1 1 0 0,1 0-1 0 0,0 1 0 0 0,0 0 1 0 0,1 0-1 0 0,1 0 0 0 0,0 1 1 0 0,0 0-1 0 0,2 0 0 0 0,-3 8 4 0 0,4-12 33 0 0,1 0 0 0 0,0 1 0 0 0,0 0 0 0 0,1-1 0 0 0,0 1 0 0 0,1 0 0 0 0,0-1 0 0 0,0 1 0 0 0,1 0 0 0 0,1-1-1 0 0,-1 1 1 0 0,1-1 0 0 0,1 1 0 0 0,0-1 0 0 0,0 0 0 0 0,1 0 0 0 0,0 0 0 0 0,1-1 0 0 0,0 1 0 0 0,0-1 0 0 0,1 0 0 0 0,0 0 0 0 0,0-1 0 0 0,0 0 0 0 0,1 0-1 0 0,4 2-32 0 0,5 0 52 0 0,0-1 0 0 0,1-1 0 0 0,0-1-1 0 0,0 0 1 0 0,0-1 0 0 0,1-1 0 0 0,0-1 0 0 0,-1 0-1 0 0,1-1 1 0 0,1-1 0 0 0,-1-1 0 0 0,0-1-1 0 0,0 0 1 0 0,0-1 0 0 0,-1-1 0 0 0,15-4-52 0 0,21-9-1292 0 0,-19 2-2418 0 0,-21 9 546 0 0,5-3-7919 0 0</inkml:trace>
</inkml:ink>
</file>

<file path=ppt/ink/ink1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01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292 681 736 0 0,'0'0'1412'0'0,"0"0"-294"0"0,0 0 2 0 0,0 0 217 0 0,0 0 244 0 0,0 0 190 0 0,0 0-20 0 0,0 0-176 0 0,0 0-245 0 0,0 0-271 0 0,0 0-228 0 0,-11-8-178 0 0,-37-21-107 0 0,47 28-494 0 0,-1 0 0 0 0,1 0 1 0 0,0 1-1 0 0,-1-1 0 0 0,1 0 1 0 0,-1 1-1 0 0,1-1 0 0 0,-1 1 1 0 0,0-1-1 0 0,1 1 0 0 0,-1 0 1 0 0,1 0-1 0 0,-1 0 0 0 0,0 0 1 0 0,1 0-1 0 0,-1 0 0 0 0,1 0 1 0 0,-1 0-1 0 0,0 1 1 0 0,1-1-1 0 0,-1 0 0 0 0,1 1 1 0 0,-1 0-1 0 0,1-1 0 0 0,-1 1 1 0 0,1 0-1 0 0,0 0 0 0 0,-1 0 1 0 0,1 0-1 0 0,0 0 0 0 0,0 0 1 0 0,-1 0-1 0 0,1 0 0 0 0,0 0 1 0 0,0 0-1 0 0,0 1-52 0 0,-5 4 184 0 0,-12 9 27 0 0,1 1 0 0 0,1 1 0 0 0,0 1-1 0 0,2 0 1 0 0,0 1 0 0 0,0 0 0 0 0,2 1 0 0 0,1 0-1 0 0,0 1 1 0 0,2 1 0 0 0,0 0 0 0 0,1 0-211 0 0,6-11 21 0 0,1-1-1 0 0,0 0 1 0 0,0 1 0 0 0,1-1-1 0 0,1 1 1 0 0,0-1 0 0 0,0 0-1 0 0,1 1 1 0 0,0-1 0 0 0,1 0 0 0 0,0 0-1 0 0,0 0 1 0 0,1-1 0 0 0,1 1-1 0 0,-1-1 1 0 0,2 0 0 0 0,-1 0-1 0 0,1-1 1 0 0,1 0 0 0 0,-1 0 0 0 0,1 0-1 0 0,1 0 1 0 0,-1-1 0 0 0,1-1-1 0 0,0 1 1 0 0,1-1 0 0 0,0-1-1 0 0,0 0 1 0 0,9 5-21 0 0,-9-5-190 0 0,1 0-1 0 0,0-1 1 0 0,0 0 0 0 0,0-1 0 0 0,0 0-1 0 0,1 0 1 0 0,0-1 0 0 0,-1 0-1 0 0,1-1 1 0 0,0 0 0 0 0,0-1-1 0 0,-1 0 1 0 0,4-1 190 0 0,35-10-4554 0 0,-4-14-4313 0 0,-32 14 2744 0 0</inkml:trace>
  <inkml:trace contextRef="#ctx0" brushRef="#br0" timeOffset="349.365">673 784 960 0 0,'0'0'1179'0'0,"0"0"-271"0"0,0 0 23 0 0,0 0 323 0 0,0 0 327 0 0,0 0 196 0 0,0 0-169 0 0,-21 32-368 0 0,-64 103-366 0 0,59-67-103 0 0,28-57-627 0 0,-3-7-69 0 0,1 1 1 0 0,0 0-1 0 0,0-1 1 0 0,1 1-1 0 0,0-1 1 0 0,-1 1 0 0 0,1-1-1 0 0,1 1 1 0 0,-1-1-1 0 0,1 1 1 0 0,0-1-1 0 0,0 0 1 0 0,0 0-1 0 0,0 0 1 0 0,1 0-1 0 0,-1-1 1 0 0,1 1-1 0 0,0 0 1 0 0,0-1-1 0 0,1 0 1 0 0,-1 0 0 0 0,1 0-1 0 0,-1 0 1 0 0,1-1-1 0 0,0 1 1 0 0,0-1-1 0 0,0 0 1 0 0,0 0-1 0 0,1 0 1 0 0,-1-1-1 0 0,0 1 1 0 0,1-1-1 0 0,1 0-75 0 0,6-2 229 0 0,0 0 0 0 0,0-1-1 0 0,-1-1 1 0 0,1 0-1 0 0,-1 0 1 0 0,0-1-1 0 0,0 0 1 0 0,0-1 0 0 0,-1-1-1 0 0,1 1 1 0 0,-1-2-1 0 0,0 1 1 0 0,-1-1 0 0 0,0-1-1 0 0,0 0 1 0 0,0 0-1 0 0,-1-1 1 0 0,-1 0-1 0 0,1 0 1 0 0,-1-1 0 0 0,-1 1-1 0 0,0-2 1 0 0,0 1-1 0 0,-1-1 1 0 0,3-10-229 0 0,-3 11 27 0 0,0-1 0 0 0,-1 1-1 0 0,0-1 1 0 0,-1 0 0 0 0,0 0 0 0 0,-1 0 0 0 0,0 0 0 0 0,-1 0-1 0 0,0 0 1 0 0,-1-1 0 0 0,0 1 0 0 0,-1 0 0 0 0,0-3-27 0 0,0 8-182 0 0,0 0 0 0 0,0 1 0 0 0,-1-1 0 0 0,1 0 0 0 0,-1 1 0 0 0,0-1 0 0 0,-1 1 0 0 0,0 0-1 0 0,1-1 1 0 0,-2 1 0 0 0,1 1 0 0 0,0-1 0 0 0,-1 0 0 0 0,0 1 0 0 0,0 0 0 0 0,0 0 0 0 0,-1 0 0 0 0,0 0 0 0 0,1 1 0 0 0,-1 0 0 0 0,0 0 0 0 0,0 0 0 0 0,-1 0 0 0 0,1 1 0 0 0,-1 0 0 0 0,0 0 182 0 0,-30-5-3937 0 0,-1 7-3397 0 0,23 3 1555 0 0</inkml:trace>
  <inkml:trace contextRef="#ctx0" brushRef="#br0" timeOffset="1348.245">1113 714 4369 0 0,'0'0'1734'0'0,"0"0"-277"0"0,0 0-63 0 0,0 0 164 0 0,0 0 65 0 0,0 0-162 0 0,0 0-338 0 0,0 0-353 0 0,0 0-282 0 0,0 0-142 0 0,0 0-89 0 0,0 0-53 0 0,0 0-30 0 0,-12 28-32 0 0,-39 86-40 0 0,32-23 127 0 0,20-70-174 0 0,-1-17-37 0 0,-1 1-1 0 0,1-1 0 0 0,0 1 0 0 0,0 0 1 0 0,0-1-1 0 0,1 1 0 0 0,-1-1 1 0 0,1 0-1 0 0,0 1 0 0 0,1-1 0 0 0,-1 1 1 0 0,1-1-1 0 0,0 0 0 0 0,0 0 0 0 0,0 0 1 0 0,0 0-1 0 0,1 0 0 0 0,-1-1 0 0 0,1 1 1 0 0,0-1-1 0 0,0 0 0 0 0,1 1 1 0 0,-1-1-1 0 0,1-1 0 0 0,-1 1 0 0 0,1 0 1 0 0,0-1-1 0 0,0 0 0 0 0,0 0 0 0 0,0 0 1 0 0,0 0-1 0 0,1-1 0 0 0,-1 0 0 0 0,0 0 1 0 0,1 0-1 0 0,-1 0 0 0 0,1-1-17 0 0,68-8 1242 0 0,-55-1-1108 0 0,-1-1 0 0 0,0-1 1 0 0,-1 0-1 0 0,0-1 0 0 0,-1-1 1 0 0,0-1-1 0 0,-1 0 0 0 0,0 0 1 0 0,-1-2-1 0 0,-1 1 0 0 0,7-14-134 0 0,13-22 150 0 0,-32 50-168 0 0,0 1-72 0 0,0 0-122 0 0,-20 31-1017 0 0,15-21 1129 0 0,-1 0-1 0 0,1 0 0 0 0,1 0 0 0 0,0 1 0 0 0,1-1 1 0 0,0 1-1 0 0,0 0 0 0 0,1 0 0 0 0,0 0 0 0 0,1 0 1 0 0,1 0-1 0 0,0 12 101 0 0,2-19-16 0 0,1 1 1 0 0,0 0-1 0 0,1-1 0 0 0,-1 0 1 0 0,1 0-1 0 0,-1 0 1 0 0,1 0-1 0 0,1 0 0 0 0,-1-1 1 0 0,0 0-1 0 0,1 0 1 0 0,0 0-1 0 0,-1 0 0 0 0,1-1 1 0 0,0 0-1 0 0,0 0 1 0 0,1 0-1 0 0,-1 0 0 0 0,0-1 1 0 0,1 0-1 0 0,-1 0 1 0 0,0-1-1 0 0,1 1 0 0 0,-1-1 1 0 0,1 0-1 0 0,-1-1 1 0 0,1 1-1 0 0,-1-1 0 0 0,1 0 1 0 0,3-2 15 0 0,9-5 91 0 0,0 0-1 0 0,-1-1 1 0 0,0-1 0 0 0,-1 0-1 0 0,0-1 1 0 0,-1-1 0 0 0,-1-1 0 0 0,1 0-1 0 0,-2-1 1 0 0,0 0 0 0 0,0-1 0 0 0,-2 0-1 0 0,0-1 1 0 0,-1 0 0 0 0,0-2-91 0 0,0 5 12 0 0,-6 7 18 0 0,-1 1 0 0 0,0-1 0 0 0,0 1 0 0 0,0-1 0 0 0,0 0 0 0 0,-1 0 0 0 0,0 0 0 0 0,0-1 0 0 0,-1 1 0 0 0,0 0 0 0 0,0-1 0 0 0,-1 1 0 0 0,1 0 0 0 0,-1-1 0 0 0,-1-2-30 0 0,1-1 59 0 0,0-6 59 0 0,-1 0-1 0 0,2 0 0 0 0,0 0 1 0 0,2 0-1 0 0,-1 0 1 0 0,2 0-1 0 0,0 1 1 0 0,2-4-118 0 0,9-31 70 0 0,-2 0 0 0 0,-2 0 0 0 0,-3-1 0 0 0,-2 0 0 0 0,-2-1 0 0 0,-2 1 1 0 0,-3-27-71 0 0,1 77-8 0 0,1 0 1 0 0,-1 1 0 0 0,0-1-1 0 0,1 0 1 0 0,-1 0 0 0 0,1 0-1 0 0,-1 0 1 0 0,0 0 0 0 0,0 0-1 0 0,0 0 1 0 0,0 0 0 0 0,0 0-1 0 0,1 0 1 0 0,-2 0 0 0 0,1 0-1 0 0,0 1 1 0 0,0-1 0 0 0,0 0-1 0 0,0 0 1 0 0,-1 0 0 0 0,1 0-1 0 0,0 0 1 0 0,-1 0 0 0 0,1 0-1 0 0,0 0 1 0 0,-1 1 0 0 0,0-1-1 0 0,1 0 1 0 0,-1 0 0 0 0,1 1-1 0 0,-1-1 1 0 0,0 0 0 0 0,1 1-1 0 0,-1-1 1 0 0,0 0 0 0 0,0 1 0 0 0,0-1-1 0 0,1 1 1 0 0,-1 0 0 0 0,0-1-1 0 0,0 1 1 0 0,0 0 0 0 0,0-1-1 0 0,0 1 1 0 0,0 0 0 0 0,0 0-1 0 0,0 0 1 0 0,0 0 0 0 0,0 0-1 0 0,0 0 1 0 0,0 0 0 0 0,1 0-1 0 0,-1 0 1 0 0,0 0 0 0 0,0 0-1 0 0,0 1 1 0 0,0-1 0 0 0,0 0-1 0 0,0 1 1 0 0,0-1 0 0 0,0 1-1 0 0,1-1 1 0 0,-1 1 0 0 0,0-1-1 0 0,0 1 8 0 0,-16 24-5 0 0,1 0-1 0 0,1 1 1 0 0,2 1-1 0 0,0 0 1 0 0,2 1-1 0 0,1 0 1 0 0,1 1-1 0 0,2 0 1 0 0,1 0-1 0 0,1 0 0 0 0,1 1 1 0 0,2 0-1 0 0,1 19 6 0 0,1-10 38 0 0,2 0 0 0 0,1 0 0 0 0,3 0 0 0 0,1-1 0 0 0,1 0-1 0 0,3 0 1 0 0,0-1 0 0 0,14 25-38 0 0,14 37-313 0 0,-21-115-12215 0 0,-11 7 8428 0 0,-3 4 206 0 0</inkml:trace>
  <inkml:trace contextRef="#ctx0" brushRef="#br0" timeOffset="1908.487">2225 640 2665 0 0,'0'0'1433'0'0,"0"0"-63"0"0,0 0 109 0 0,0 0 137 0 0,0 0 50 0 0,0 0-86 0 0,0 0-221 0 0,0 0-247 0 0,0 0-211 0 0,0 0-185 0 0,0 0-145 0 0,0 0-73 0 0,-26 23-74 0 0,-79 71-74 0 0,61-37 71 0 0,41-47-362 0 0,-1 1-57 0 0,1-1 0 0 0,0 1 1 0 0,0 0-1 0 0,1 0 0 0 0,0 0 1 0 0,1 0-1 0 0,0 0 0 0 0,1 0 1 0 0,0 1-1 0 0,1-1 0 0 0,0 0 0 0 0,0 0 1 0 0,2 0-1 0 0,-1 0 0 0 0,1 0 1 0 0,1-1-1 0 0,0 1 0 0 0,1 1-2 0 0,0-8 35 0 0,-1 0-1 0 0,1 0 1 0 0,0-1 0 0 0,0 0-1 0 0,0 0 1 0 0,0 0 0 0 0,1 0-1 0 0,-1-1 1 0 0,1 0-1 0 0,0 0 1 0 0,-1-1 0 0 0,1 1-1 0 0,0-1 1 0 0,0-1-1 0 0,0 1 1 0 0,0-1 0 0 0,0 0-1 0 0,0 0 1 0 0,0 0 0 0 0,0-1-1 0 0,0 0 1 0 0,2-1-35 0 0,3-1 164 0 0,0-1 0 0 0,0 0 0 0 0,0-1 1 0 0,-1 0-1 0 0,0-1 0 0 0,0 0 0 0 0,-1 0 1 0 0,0-1-1 0 0,0 0 0 0 0,0 0 0 0 0,-1-1 1 0 0,0-1-1 0 0,5-6-164 0 0,22-26 153 0 0,-2-2 0 0 0,-2-1-1 0 0,-1-1 1 0 0,-3-2 0 0 0,-2-1 0 0 0,-1-1 0 0 0,-3-1 0 0 0,8-32-153 0 0,-21 61-134 0 0,-1 0 0 0 0,0-1 0 0 0,-2 1 0 0 0,-1-1 0 0 0,0 0 0 0 0,-2 0 1 0 0,0 0-1 0 0,-2-1 0 0 0,0 1 0 0 0,-1 0 0 0 0,-2 0 0 0 0,0 0 0 0 0,-1 0 0 0 0,-2 0 0 0 0,0 1 0 0 0,-1 0 1 0 0,-1 0-1 0 0,-1 0 0 0 0,-1 1 0 0 0,-7-10 134 0 0,13 25 7 0 0,0 0 0 0 0,0 0 0 0 0,-1 0 1 0 0,0 1-1 0 0,0-1 0 0 0,0 1 0 0 0,0 0 0 0 0,-1 1 0 0 0,1-1 1 0 0,-1 1-1 0 0,0 0 0 0 0,0 1 0 0 0,0-1 0 0 0,0 1 1 0 0,-1 0-1 0 0,1 1 0 0 0,0 0 0 0 0,-1 0 0 0 0,1 0 0 0 0,-1 1 1 0 0,0 0-1 0 0,1 0 0 0 0,-1 0 0 0 0,1 1 0 0 0,-1 0 0 0 0,1 0 1 0 0,0 1-1 0 0,-1 0 0 0 0,1 0 0 0 0,0 0 0 0 0,0 1 1 0 0,0 0-1 0 0,0 0 0 0 0,-2 3-7 0 0,-5 4 38 0 0,1 1 0 0 0,1 0 0 0 0,0 0 0 0 0,1 2 0 0 0,0-1 0 0 0,0 1 0 0 0,2 1 0 0 0,-1 0 0 0 0,2 0 0 0 0,0 0 0 0 0,1 1 0 0 0,0 0 0 0 0,1 0 0 0 0,1 1 0 0 0,0 1-38 0 0,-4 21 113 0 0,3 0-1 0 0,1 0 1 0 0,2 1 0 0 0,1-1-1 0 0,4 30-112 0 0,0-40 100 0 0,0 0 0 0 0,2 0-1 0 0,2-1 1 0 0,0 0-1 0 0,1 0 1 0 0,2 0 0 0 0,1-1-1 0 0,1-1 1 0 0,1 0-1 0 0,1 0 1 0 0,2-2-1 0 0,0 0 1 0 0,1 0 0 0 0,1-2-1 0 0,1 0 1 0 0,1-1-1 0 0,1-1 1 0 0,8 4-100 0 0,-12-8 64 0 0,0-1 1 0 0,1-2-1 0 0,1 1 0 0 0,0-2 1 0 0,1-1-1 0 0,0 0 1 0 0,17 5-65 0 0,24-2-351 0 0,-19-11-3471 0 0,-27-8-6226 0 0,-13 5 945 0 0</inkml:trace>
</inkml:ink>
</file>

<file path=ppt/ink/ink1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20.0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1 3073 0 0,'0'0'1324'0'0,"0"0"178"0"0,0 0 475 0 0,0 0 365 0 0,0 0 4 0 0,0 0-346 0 0,0 0-498 0 0,0 0-352 0 0,0 0-185 0 0,0 0-105 0 0,0 0-103 0 0,0 0-96 0 0,0 0-106 0 0,-7 16-116 0 0,-22 49-69 0 0,-31 4 719 0 0,59-68-1097 0 0,1 0 0 0 0,-1 0 1 0 0,0-1-1 0 0,1 1 1 0 0,-1 0-1 0 0,0 0 1 0 0,1 0-1 0 0,-1 0 1 0 0,1 0-1 0 0,-1 0 1 0 0,1 0-1 0 0,0 0 0 0 0,-1 0 1 0 0,1 1-1 0 0,0-1 1 0 0,0 0-1 0 0,0 0 1 0 0,0 0-1 0 0,0 0 1 0 0,0 0-1 0 0,0 0 1 0 0,0 1-1 0 0,0-1 0 0 0,0 0 1 0 0,1 0-1 0 0,-1 0 1 0 0,1 0-1 0 0,-1 0 1 0 0,0 0-1 0 0,1 0 1 0 0,0 0-1 0 0,-1 0 1 0 0,1 0-1 0 0,0 0 1 0 0,-1 0-1 0 0,1-1 0 0 0,0 1 1 0 0,0 0-1 0 0,0 0 1 0 0,-1-1-1 0 0,1 1 1 0 0,0 0-1 0 0,1-1 8 0 0,53 16-128 0 0,-28-10 167 0 0,-20-5-26 0 0,-1 0-1 0 0,0 1 1 0 0,0 0-1 0 0,0 0 1 0 0,0 1-1 0 0,0-1 1 0 0,0 1-1 0 0,0 1 1 0 0,-1-1 0 0 0,0 1-1 0 0,0 0 1 0 0,0 0-1 0 0,0 0 1 0 0,0 1-1 0 0,-1 0 1 0 0,0 0-1 0 0,0 0 1 0 0,0 0-1 0 0,-1 0 1 0 0,0 1 0 0 0,0 0-1 0 0,0 0 1 0 0,-1 0-1 0 0,1 0 1 0 0,-1 0-1 0 0,-1 0 1 0 0,1 0-1 0 0,-1 1 1 0 0,0-1-1 0 0,-1 0 1 0 0,0 1 0 0 0,0 4-13 0 0,-3-5 14 0 0,0 0 1 0 0,0 0 0 0 0,-1 0 0 0 0,0-1 0 0 0,0 1-1 0 0,0-1 1 0 0,-1 0 0 0 0,1 0 0 0 0,-1-1-1 0 0,0 1 1 0 0,-1-1 0 0 0,1 0 0 0 0,-1-1 0 0 0,0 1-1 0 0,0-1 1 0 0,0 0 0 0 0,0-1 0 0 0,-1 1 0 0 0,1-1-1 0 0,-1 0 1 0 0,1-1 0 0 0,-2 0-15 0 0,-56 5-2183 0 0,43-9-1885 0 0,3-3-4115 0 0,13 3-608 0 0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04.1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0 537 5809 0 0,'0'0'1334'0'0,"0"0"-289"0"0,0 0-139 0 0,0 0 49 0 0,0 0 105 0 0,0 0 8 0 0,0 0-126 0 0,0 0-151 0 0,0 0-98 0 0,0 0-90 0 0,0 0-84 0 0,0 0-87 0 0,0 0-84 0 0,11 38-65 0 0,33 119-53 0 0,-12 5 141 0 0,-25-121-348 0 0,-3-15-9 0 0,0 0 0 0 0,2 0 0 0 0,0-1 0 0 0,2 1 0 0 0,1-2 0 0 0,1 1 0 0 0,1-1 0 0 0,2 1-14 0 0,-13-24 22 0 0,0-1 0 0 0,1 1 0 0 0,-1 0 0 0 0,1 0 1 0 0,-1-1-1 0 0,1 1 0 0 0,-1 0 0 0 0,1-1 0 0 0,-1 1 0 0 0,1-1 1 0 0,0 1-1 0 0,-1-1 0 0 0,1 1 0 0 0,0-1 0 0 0,-1 1 0 0 0,1-1 1 0 0,0 1-1 0 0,0-1 0 0 0,-1 0 0 0 0,1 0 0 0 0,0 1 0 0 0,0-1 1 0 0,0 0-1 0 0,0 0 0 0 0,-1 0 0 0 0,1 0 0 0 0,0 0 0 0 0,0 0 1 0 0,0 0-1 0 0,0 0 0 0 0,-1 0 0 0 0,1 0 0 0 0,0 0 0 0 0,0-1 1 0 0,0 1-1 0 0,0 0 0 0 0,-1-1 0 0 0,1 1 0 0 0,0 0 0 0 0,-1-1 1 0 0,1 1-1 0 0,0-1 0 0 0,0 1 0 0 0,-1-1 0 0 0,1 0 0 0 0,-1 1 1 0 0,1-1-1 0 0,-1 0 0 0 0,1 1 0 0 0,-1-1-22 0 0,25-40 1542 0 0,-22 35-1424 0 0,64-137 817 0 0,-7-3-1 0 0,13-60-934 0 0,-43 77-1046 0 0,-30 128-266 0 0,0 2-3564 0 0,0 8-552 0 0,0-4-2327 0 0</inkml:trace>
  <inkml:trace contextRef="#ctx0" brushRef="#br0" timeOffset="579.168">634 938 0 0 0,'0'0'1748'0'0,"0"0"91"0"0,0 0 69 0 0,0 0 17 0 0,0 0-74 0 0,0 0-160 0 0,0 0-226 0 0,0 0-234 0 0,0 0-203 0 0,0 0-180 0 0,0 0-169 0 0,31-12-134 0 0,98-43-86 0 0,-76 17 145 0 0,-48 29-462 0 0,1 1-92 0 0,-1-1 1 0 0,0 1 0 0 0,0-1 0 0 0,-1 0 0 0 0,0 0 0 0 0,0 0-1 0 0,-1-1 1 0 0,-1 1 0 0 0,0-1 0 0 0,0 1 0 0 0,0-1 0 0 0,-1 0-1 0 0,-1 0 1 0 0,0 0 0 0 0,0 0 0 0 0,-2-6-51 0 0,0 13-207 0 0,0 0 0 0 0,-1 0-1 0 0,1 0 1 0 0,-1 0 0 0 0,0 0 0 0 0,0 1 0 0 0,0-1 0 0 0,0 1-1 0 0,-1 0 1 0 0,1-1 0 0 0,-1 2 0 0 0,1-1 0 0 0,-1 0 0 0 0,0 1-1 0 0,1 0 1 0 0,-1 0 0 0 0,0 0 0 0 0,0 0 0 0 0,0 0-1 0 0,0 1 1 0 0,0 0 0 0 0,0 0 0 0 0,0 0 0 0 0,0 0 0 0 0,0 0-1 0 0,0 1 1 0 0,0 0 0 0 0,1 0 0 0 0,-1 0 0 0 0,0 0 0 0 0,0 1-1 0 0,1-1 1 0 0,-1 1 0 0 0,1 0 0 0 0,-1 0 0 0 0,1 0-1 0 0,0 1 1 0 0,0-1 0 0 0,0 1 0 0 0,0 0 207 0 0,-9 6-499 0 0,0 1 0 0 0,1 0 0 0 0,1 1 0 0 0,0 0 0 0 0,0 1 0 0 0,1 0 0 0 0,1 0 0 0 0,-5 9 499 0 0,5-5-174 0 0,0 1 1 0 0,1 0-1 0 0,0 1 0 0 0,2-1 0 0 0,0 1 1 0 0,1 0-1 0 0,0 0 0 0 0,2 1 0 0 0,0-1 1 0 0,1 13 173 0 0,1-25 126 0 0,1 1 1 0 0,-1 0 0 0 0,1-1 0 0 0,1 1 0 0 0,-1-1-1 0 0,1 0 1 0 0,0 1 0 0 0,1-1 0 0 0,-1 0-1 0 0,1 0 1 0 0,1-1 0 0 0,-1 1 0 0 0,1-1-1 0 0,0 1 1 0 0,0-1 0 0 0,0 0 0 0 0,1 0 0 0 0,-1-1-1 0 0,1 0 1 0 0,1 1 0 0 0,-1-2 0 0 0,0 1-1 0 0,1-1 1 0 0,0 1 0 0 0,0-2 0 0 0,0 1 0 0 0,0-1-1 0 0,0 1 1 0 0,1-2 0 0 0,-1 1 0 0 0,0-1-1 0 0,1 0 1 0 0,-1 0 0 0 0,1-1-127 0 0,8 1 513 0 0,1 0-1 0 0,-1-1 1 0 0,1-1 0 0 0,-1-1-1 0 0,0 0 1 0 0,0-1 0 0 0,0-1-1 0 0,0 0 1 0 0,0-1 0 0 0,-1 0-1 0 0,0-1 1 0 0,0-1 0 0 0,0 0-1 0 0,-1-1 1 0 0,0-1 0 0 0,-1 0-1 0 0,4-3-512 0 0,25-23 554 0 0,-2-2-1 0 0,-1-1 1 0 0,-2-2-1 0 0,8-14-553 0 0,-8 9 24 0 0,-1-1-1 0 0,-3-2 1 0 0,-2-1-1 0 0,-1-2 1 0 0,-3-1 0 0 0,5-19-24 0 0,-18 35-866 0 0,-1-1 1 0 0,-2 0 0 0 0,-2 0 0 0 0,-2-1 0 0 0,-1 0 0 0 0,0-16 865 0 0,-4 31-911 0 0,1 17 695 0 0,-1-1-1 0 0,0 0 0 0 0,0 0 1 0 0,0 0-1 0 0,-1 0 1 0 0,0 1-1 0 0,0-1 1 0 0,-1 0-1 0 0,0 0 0 0 0,0 0 1 0 0,-1 0-1 0 0,0 1 1 0 0,0-1-1 0 0,0 1 1 0 0,-1-1-1 0 0,0 1 0 0 0,0 0 1 0 0,0 0-1 0 0,-1 0 1 0 0,0 1-1 0 0,0-1 1 0 0,-1 1-1 0 0,0-1 217 0 0,1 5 28 0 0,0-1 1 0 0,1 1-1 0 0,-1 0 1 0 0,0 0-1 0 0,0 0 1 0 0,1 1-1 0 0,-1 0 0 0 0,0-1 1 0 0,0 1-1 0 0,0 0 1 0 0,0 1-1 0 0,0-1 1 0 0,1 1-1 0 0,-1 0 1 0 0,0 0-1 0 0,0 0 0 0 0,1 0 1 0 0,-1 1-1 0 0,1-1 1 0 0,-1 1-1 0 0,1 0 1 0 0,-1 0-1 0 0,1 0 1 0 0,0 0-1 0 0,0 1 0 0 0,0 0 1 0 0,0 0-29 0 0,-72 80 1171 0 0,52-49-824 0 0,1 1 1 0 0,2 1-1 0 0,2 2 0 0 0,1-1 1 0 0,2 2-1 0 0,2 0 1 0 0,1 1-1 0 0,2 0 0 0 0,2 0 1 0 0,2 1-1 0 0,1 0 0 0 0,2 0 1 0 0,3 1-1 0 0,0-1 0 0 0,5 17-347 0 0,-1-40 69 0 0,0-1-1 0 0,2 1 0 0 0,0-1 1 0 0,1 0-1 0 0,0-1 0 0 0,2 0 0 0 0,0 0 1 0 0,1 0-1 0 0,0-1 0 0 0,1-1 0 0 0,1 0 1 0 0,0-1-1 0 0,1 0 0 0 0,0 0 0 0 0,1-2 1 0 0,5 3-69 0 0,26 5-1131 0 0,-13-18-4013 0 0,-19-2 1106 0 0,-5 1-2949 0 0</inkml:trace>
  <inkml:trace contextRef="#ctx0" brushRef="#br0" timeOffset="929.949">1733 574 6209 0 0,'0'0'2199'0'0,"0"0"-382"0"0,0 0-219 0 0,0 0-168 0 0,0 0-204 0 0,0 0-320 0 0,0 0-293 0 0,0 0-194 0 0,0 0-148 0 0,0 0-89 0 0,-26 34-78 0 0,-82 107-78 0 0,50-42-173 0 0,54-86 99 0 0,-2 5-162 0 0,0 1 1 0 0,2-1-1 0 0,0 1 1 0 0,1 0-1 0 0,1 0 1 0 0,1 0-1 0 0,1 0 1 0 0,0 1-1 0 0,2 4 210 0 0,-1-19-12 0 0,0 0-1 0 0,1 0 1 0 0,-1-1-1 0 0,1 1 1 0 0,0 0-1 0 0,0-1 1 0 0,0 1-1 0 0,1-1 0 0 0,-1 0 1 0 0,1 0-1 0 0,0 0 1 0 0,1 0-1 0 0,-1 0 1 0 0,1-1-1 0 0,-1 1 1 0 0,1-1-1 0 0,0 0 1 0 0,0 0-1 0 0,1 0 1 0 0,-1-1-1 0 0,0 0 1 0 0,1 0-1 0 0,0 0 1 0 0,-1 0-1 0 0,1-1 1 0 0,0 1-1 0 0,0-1 1 0 0,5 0 12 0 0,-1 1 132 0 0,0-1 0 0 0,1-1 0 0 0,-1 0 1 0 0,1 0-1 0 0,-1 0 0 0 0,1-1 1 0 0,-1-1-1 0 0,0 0 0 0 0,0 0 1 0 0,1-1-1 0 0,-2 0 0 0 0,1 0 1 0 0,0-1-1 0 0,7-4-132 0 0,-5-1 146 0 0,-1 1 1 0 0,1-1-1 0 0,-2-1 1 0 0,1 0-1 0 0,-1 0 1 0 0,-1-1-1 0 0,0 0 0 0 0,0 0 1 0 0,-1-1-1 0 0,-1 0 1 0 0,0 0-1 0 0,-1-1 1 0 0,0 0-1 0 0,-1 0 1 0 0,0 0-1 0 0,-1 0 0 0 0,0-1 1 0 0,-1 1-1 0 0,-1-1 1 0 0,0 1-1 0 0,-1-11-146 0 0,-17-103-1389 0 0,-16 47-3128 0 0,-12 16-4587 0 0,29 47 4618 0 0</inkml:trace>
  <inkml:trace contextRef="#ctx0" brushRef="#br0" timeOffset="1743.232">2202 633 0 0 0,'0'0'152'0'0,"0"0"355"0"0,0 0 128 0 0,0 0 153 0 0,0 0 167 0 0,0 0 38 0 0,0 0-61 0 0,0 0-123 0 0,-31 9-121 0 0,-94 30-35 0 0,68-10 864 0 0,52-24-1310 0 0,0 1 0 0 0,1 0 0 0 0,0 0 1 0 0,0 0-1 0 0,0 0 0 0 0,1 0 0 0 0,0 1 1 0 0,0-1-1 0 0,1 1 0 0 0,0 0 0 0 0,0 0 1 0 0,0 0-1 0 0,1 0 0 0 0,0 0 0 0 0,1 0 1 0 0,-1 1-1 0 0,1-1 0 0 0,1 0 0 0 0,-1 0 1 0 0,1 0-1 0 0,1 0 0 0 0,-1 0 1 0 0,1 0-1 0 0,0 0 0 0 0,1 0 0 0 0,-1-1 1 0 0,1 1-1 0 0,1-1 0 0 0,2 4-207 0 0,-2 1 64 0 0,2-1-1 0 0,-1 0 0 0 0,1 0 1 0 0,1-1-1 0 0,-1 1 1 0 0,2-1-1 0 0,-1-1 0 0 0,1 0 1 0 0,1 0-1 0 0,-1 0 1 0 0,1-1-1 0 0,1 0 1 0 0,-1-1-1 0 0,1 0 0 0 0,0 0 1 0 0,0-1-1 0 0,1-1 1 0 0,0 0-1 0 0,0 0 0 0 0,4 0-63 0 0,94 4 1625 0 0,-66-49-1663 0 0,-8-10-2327 0 0,-14 15-3344 0 0,-13 21 1233 0 0,-1 7-468 0 0</inkml:trace>
  <inkml:trace contextRef="#ctx0" brushRef="#br0" timeOffset="1988.966">2583 832 1968 0 0,'0'0'2358'0'0,"0"0"-605"0"0,0 0-356 0 0,0 0-119 0 0,0 0-106 0 0,-4 31-176 0 0,-12 97-266 0 0,12-30 85 0 0,9-67-2231 0 0,5-25-8624 0 0,-10-6 9029 0 0</inkml:trace>
  <inkml:trace contextRef="#ctx0" brushRef="#br0" timeOffset="2231.696">2524 364 10306 0 0,'0'0'752'0'0,"0"0"-392"0"0,0 0-360 0 0,0 0-160 0 0,0 0-496 0 0,0 0-1248 0 0,0 0-1129 0 0,0 0-2632 0 0</inkml:trace>
  <inkml:trace contextRef="#ctx0" brushRef="#br0" timeOffset="2470.156">3014 103 6345 0 0,'0'0'3114'0'0,"0"0"-1723"0"0,0 0-660 0 0,0 0-1 0 0,0 0 103 0 0,0 0 57 0 0,0 0-87 0 0,0 0-158 0 0,0 0-101 0 0,0 0-30 0 0,0 0-41 0 0,0 0-41 0 0,0 0-37 0 0,3 24-23 0 0,8 79-11 0 0,-16 134 1021 0 0,-6 271-1727 0 0,11-506 212 0 0,-12 77-807 0 0,-2-58-2177 0 0,-7-8-4125 0 0,16-11 2886 0 0,2-1 534 0 0</inkml:trace>
  <inkml:trace contextRef="#ctx0" brushRef="#br0" timeOffset="2630.294">2688 688 5305 0 0,'0'0'2474'0'0,"0"0"-996"0"0,0 0-274 0 0,0 0 24 0 0,0 0-48 0 0,0 0-121 0 0,0 0-148 0 0,32 0-135 0 0,100 1-154 0 0,38 2 579 0 0,-41 0-2441 0 0,-39-3-4105 0 0,-67 0 936 0 0,-10 0-2035 0 0</inkml:trace>
  <inkml:trace contextRef="#ctx0" brushRef="#br0" timeOffset="3416.094">3349 721 4097 0 0,'0'0'1244'0'0,"0"0"-498"0"0,0 0-250 0 0,0 0-20 0 0,0 0-36 0 0,0 0-97 0 0,-12 32-175 0 0,-36 99-162 0 0,37-70-31 0 0,14-54 28 0 0,-1-4 110 0 0,-1 0 0 0 0,1 0 0 0 0,0 0 1 0 0,-1 0-1 0 0,1 0 0 0 0,0 0 0 0 0,1 0 0 0 0,-1-1 1 0 0,1 1-1 0 0,-1-1 0 0 0,1 0 0 0 0,-1 1 0 0 0,1-1 1 0 0,0-1-1 0 0,0 1 0 0 0,0 0 0 0 0,1-1 1 0 0,-1 1-1 0 0,0-1 0 0 0,0 0 0 0 0,1 0 0 0 0,-1 0 1 0 0,1-1-1 0 0,-1 1 0 0 0,0-1 0 0 0,1 0 0 0 0,-1 0 1 0 0,1 0-1 0 0,-1 0 0 0 0,1-1 0 0 0,-1 1 1 0 0,1-1-1 0 0,-1 0 0 0 0,0 0 0 0 0,1 0 0 0 0,-1 0 1 0 0,0-1-1 0 0,0 0 0 0 0,0 1 0 0 0,0-1 0 0 0,0 0 1 0 0,0 0-1 0 0,-1 0 0 0 0,1-1 0 0 0,0 1 0 0 0,0-2-113 0 0,25-19 1131 0 0,-1-2-1 0 0,0-1 0 0 0,-2-1 0 0 0,-2-2 0 0 0,15-21-1130 0 0,43-27 460 0 0,-40 54-603 0 0,-40 23 49 0 0,-1 0-42 0 0,0 0-14 0 0,0 0 4 0 0,0 0 6 0 0,5 85 4725 0 0,0-18-4588 0 0,2-1 1 0 0,3 0-1 0 0,3 0 1 0 0,3-2-1 0 0,10 24 3 0 0,38 173-6 0 0,-60-236 12 0 0,-1 1-1 0 0,-1-1 1 0 0,-1 1-1 0 0,-2 0 1 0 0,0 0 0 0 0,-2-1-1 0 0,-1 1 1 0 0,0-1-1 0 0,-9 24-5 0 0,9-36 1 0 0,-1 0 1 0 0,0-1-1 0 0,-1 0 0 0 0,-1 0 0 0 0,1 0 0 0 0,-2-1 0 0 0,0 0 0 0 0,0 0 0 0 0,-1-1 0 0 0,0 0 0 0 0,0-1 0 0 0,-1 0 0 0 0,-1 0 0 0 0,0-1 0 0 0,0 0 0 0 0,0-1 0 0 0,-1 0 1 0 0,0-1-1 0 0,-10 3-1 0 0,9-4-7 0 0,0 0 0 0 0,0-2 0 0 0,-1 1 0 0 0,1-2 0 0 0,-1 0 1 0 0,0 0-1 0 0,0-2 0 0 0,-5 1 7 0 0,14-1-11 0 0,1-1 0 0 0,0 1 1 0 0,-1 0-1 0 0,1-1 0 0 0,0 0 0 0 0,0 0 1 0 0,0 0-1 0 0,-1-1 0 0 0,1 0 0 0 0,1 1 0 0 0,-1-1 1 0 0,0-1-1 0 0,0 1 0 0 0,1 0 0 0 0,-1-1 1 0 0,1 0-1 0 0,0 0 0 0 0,0 0 0 0 0,0 0 1 0 0,0 0-1 0 0,0-1 0 0 0,1 1 0 0 0,-1-1 1 0 0,1 0-1 0 0,0 1 0 0 0,0-1 0 0 0,1 0 1 0 0,-1-1 10 0 0,0-4-22 0 0,0 0 0 0 0,0 0 1 0 0,1 0-1 0 0,0 0 1 0 0,1 0-1 0 0,0 0 0 0 0,1 0 1 0 0,-1 0-1 0 0,2 0 1 0 0,-1 0-1 0 0,1 0 0 0 0,1 0 1 0 0,0 0-1 0 0,0 1 1 0 0,0-1-1 0 0,1 1 0 0 0,1 0 1 0 0,-1 0-1 0 0,5-5 22 0 0,117-134-271 0 0,-121 143 258 0 0,41-40-266 0 0,2 2 0 0 0,1 2 0 0 0,3 2 0 0 0,1 3 0 0 0,2 2 0 0 0,20-8 279 0 0,-27 18-1453 0 0,1 2 1 0 0,1 3-1 0 0,1 1 0 0 0,43-7 1453 0 0,-88 23-542 0 0,38-5-7343 0 0,-29 6 1708 0 0</inkml:trace>
  <inkml:trace contextRef="#ctx0" brushRef="#br0" timeOffset="4344.956">2196 625 0 0 0,'0'0'316'0'0,"0"0"375"0"0,0 0-27 0 0,0 0-163 0 0,0 0-190 0 0,0 0-131 0 0,0 0-66 0 0,0 0-37 0 0,0 0 30 0 0,0 0 85 0 0,-5 0 104 0 0,-23 0 836 0 0,3 0 4901 0 0,1 15-2653 0 0,-38 23-1280 0 0,-1 35-3444 0 0,62-64-47 0 0,1-3-7903 0 0,0-3 5229 0 0</inkml:trace>
  <inkml:trace contextRef="#ctx0" brushRef="#br0" timeOffset="5395.472">4474 585 0 0 0,'0'0'1182'0'0,"0"0"459"0"0,0 0 216 0 0,0 0 67 0 0,0 0-69 0 0,0 0-164 0 0,0 0-171 0 0,0 0-170 0 0,-1-4-179 0 0,0-10-167 0 0,1 10-158 0 0,0 4-194 0 0,249-15 3362 0 0,30-44-3100 0 0,-154 22-1404 0 0,-127 36-7099 0 0,-16 5-1459 0 0,11 1 4554 0 0</inkml:trace>
  <inkml:trace contextRef="#ctx0" brushRef="#br0" timeOffset="5684.252">4459 835 1600 0 0,'0'0'1185'0'0,"0"0"188"0"0,0 0 326 0 0,0 0 260 0 0,0 0 31 0 0,0 0-220 0 0,0 0-297 0 0,0 0-283 0 0,32-5-212 0 0,101-18-134 0 0,44 0 1495 0 0,-114 21-2036 0 0,-33 1-440 0 0,-1 0 0 0 0,0-2 0 0 0,0-1 0 0 0,0-1 1 0 0,11-5 136 0 0,35-19-4937 0 0,-29 4-6721 0 0,-42 24 10234 0 0</inkml:trace>
  <inkml:trace contextRef="#ctx0" brushRef="#br0" timeOffset="5998.361">4442 1152 9218 0 0,'0'0'1215'0'0,"0"0"-451"0"0,0 0-158 0 0,0 0 280 0 0,0 0 300 0 0,0 0 81 0 0,0 0-182 0 0,0 0-258 0 0,0 0-188 0 0,0 0-128 0 0,0 0-60 0 0,0 0-41 0 0,34-1-50 0 0,103-2-34 0 0,19-19 394 0 0,-31-11-2454 0 0,-84 21-1781 0 0,-1-1-3569 0 0,-24 9-1054 0 0</inkml:trace>
  <inkml:trace contextRef="#ctx0" brushRef="#br0" timeOffset="7200.257">5352 1222 0 0 0,'0'0'705'0'0,"0"0"298"0"0,0 0 375 0 0,0 0 277 0 0,0 0 164 0 0,0 0 36 0 0,0 0-93 0 0,0 0-158 0 0,0 0-214 0 0,32-6-233 0 0,104-22-212 0 0,-40-12 440 0 0,-55 17-988 0 0,0-2-1 0 0,-2-1 0 0 0,-1-3 0 0 0,-2 0 1 0 0,-1-3-1 0 0,-1 0 0 0 0,2-7-396 0 0,-10 11 83 0 0,-13 16-120 0 0,0 0 0 0 0,-1-2-1 0 0,0 1 1 0 0,-1-1 0 0 0,0-1-1 0 0,-1 0 1 0 0,-1-1 0 0 0,-1 1 0 0 0,0-2-1 0 0,-1 1 1 0 0,0-1 0 0 0,-2 0 0 0 0,0 0-1 0 0,-1-1 1 0 0,2-14 37 0 0,-6 31-98 0 0,0-1 0 0 0,-1 0 0 0 0,1 0 0 0 0,0 1-1 0 0,0-1 1 0 0,-1 0 0 0 0,1 1 0 0 0,-1-1 0 0 0,0 0 0 0 0,1 1 0 0 0,-1-1 0 0 0,0 1-1 0 0,0-1 1 0 0,0 1 0 0 0,0-1 0 0 0,0 1 0 0 0,0 0 0 0 0,0 0 0 0 0,-1-1-1 0 0,1 1 1 0 0,0 0 0 0 0,-1 0 0 0 0,1 0 0 0 0,-1 0 0 0 0,1 0 0 0 0,-1 1 0 0 0,1-1-1 0 0,-1 0 1 0 0,0 1 0 0 0,1-1 0 0 0,-1 1 0 0 0,0 0 0 0 0,0-1 0 0 0,1 1 0 0 0,-1 0-1 0 0,0 0 1 0 0,0 0 0 0 0,1 0 0 0 0,-2 1 98 0 0,-69 17-3856 0 0,53-5 3732 0 0,1 0 0 0 0,0 1-1 0 0,0 1 1 0 0,2 0 0 0 0,0 1 0 0 0,0 1 0 0 0,2 1-1 0 0,0 0 1 0 0,1 0 0 0 0,1 2 0 0 0,1-1 0 0 0,0 2-1 0 0,2-1 1 0 0,0 1 0 0 0,-4 20 124 0 0,10-35 58 0 0,1 1 1 0 0,0 0-1 0 0,0 0 1 0 0,1 0-1 0 0,0 0 1 0 0,0 0-1 0 0,1 0 0 0 0,0 0 1 0 0,0 0-1 0 0,0 1 1 0 0,1-1-1 0 0,0 0 1 0 0,1 0-1 0 0,-1 0 0 0 0,1 0 1 0 0,1-1-1 0 0,-1 1 1 0 0,1-1-1 0 0,1 1 0 0 0,-1-1 1 0 0,1 0-1 0 0,0 0 1 0 0,0 0-1 0 0,0-1 1 0 0,1 1-1 0 0,5 3-58 0 0,4 1 286 0 0,0-2 1 0 0,1 0-1 0 0,0 0 1 0 0,0-2-1 0 0,1 0 1 0 0,0 0-1 0 0,0-2 0 0 0,0 0 1 0 0,0-1-1 0 0,1 0 1 0 0,-1-2-1 0 0,1 0 0 0 0,0 0 1 0 0,-1-2-1 0 0,1 0 1 0 0,0-1-1 0 0,4-1-286 0 0,11-3 489 0 0,0-2 0 0 0,-1-1 0 0 0,0-1 0 0 0,-1-2 0 0 0,0-1 0 0 0,-1-1 0 0 0,0-1 0 0 0,13-11-489 0 0,10-13 443 0 0,-2-2 1 0 0,-1-2-1 0 0,27-33-443 0 0,-69 69 9 0 0,3-2-66 0 0,0 0 1 0 0,0-1 0 0 0,-1-1-1 0 0,-1 1 1 0 0,1-1 0 0 0,-2-1-1 0 0,0 0 1 0 0,0 0 0 0 0,-1 0-1 0 0,0-1 1 0 0,-1 1 0 0 0,-1-2-1 0 0,0 1 1 0 0,-1 0 0 0 0,0-1-1 0 0,-1 1 1 0 0,0-9 56 0 0,-2 20-61 0 0,0 0 1 0 0,0 1-1 0 0,0-1 0 0 0,0 1 1 0 0,-1-1-1 0 0,1 0 1 0 0,-1 1-1 0 0,1-1 0 0 0,-1 1 1 0 0,1-1-1 0 0,-1 1 0 0 0,0 0 1 0 0,0-1-1 0 0,0 1 0 0 0,0 0 1 0 0,0-1-1 0 0,0 1 1 0 0,0 0-1 0 0,0 0 0 0 0,0 0 1 0 0,0 0-1 0 0,-1 0 0 0 0,1 0 1 0 0,-1 0-1 0 0,1 0 1 0 0,0 1-1 0 0,-1-1 0 0 0,1 0 1 0 0,-1 1-1 0 0,1 0 0 0 0,-1-1 1 0 0,0 1-1 0 0,1 0 0 0 0,-1-1 1 0 0,1 1-1 0 0,-1 0 1 0 0,0 0-1 0 0,1 0 0 0 0,-1 1 1 0 0,-1-1 60 0 0,-62 19-2300 0 0,48-8 2141 0 0,0 1 0 0 0,1 1 0 0 0,0 1 0 0 0,1 0 0 0 0,0 1 0 0 0,2 1 0 0 0,-1 0 0 0 0,2 1 0 0 0,0 0 0 0 0,2 1 0 0 0,-1 0 1 0 0,2 1-1 0 0,1 0 0 0 0,0 0 0 0 0,1 1 0 0 0,-3 19 159 0 0,8-30-12 0 0,1 0 0 0 0,0 1 0 0 0,0-1 0 0 0,1 1 1 0 0,1-1-1 0 0,-1 1 0 0 0,2-1 0 0 0,-1 1 0 0 0,1-1 0 0 0,1 0 1 0 0,0 0-1 0 0,0 0 0 0 0,0 0 0 0 0,1 0 0 0 0,1-1 1 0 0,0 0-1 0 0,0 0 0 0 0,0 0 0 0 0,1 0 0 0 0,0-1 0 0 0,0 0 1 0 0,1 0-1 0 0,0-1 0 0 0,0 0 0 0 0,1 0 0 0 0,0 0 0 0 0,0-1 1 0 0,0 0-1 0 0,0-1 0 0 0,3 1 12 0 0,4 2 328 0 0,-1-1-1 0 0,1-1 1 0 0,0 0 0 0 0,1-1-1 0 0,-1-1 1 0 0,1 0 0 0 0,0-1-1 0 0,-1-1 1 0 0,1 0-1 0 0,0-1 1 0 0,0-1 0 0 0,-1-1-1 0 0,1 0 1 0 0,0-1 0 0 0,-1 0-1 0 0,0-1 1 0 0,0-1 0 0 0,0-1-1 0 0,3-1-327 0 0,15-9 229 0 0,-1-1 0 0 0,0-2 0 0 0,-1 0 0 0 0,-1-3 0 0 0,-2 0 0 0 0,0-2 0 0 0,-1-1 0 0 0,-1-1 0 0 0,-2-1 1 0 0,0-1-1 0 0,4-11-229 0 0,-15 22-1 0 0,-1 4-271 0 0,-1 0 1 0 0,0-1-1 0 0,-1 0 1 0 0,0-1-1 0 0,-1 0 1 0 0,-1-1 0 0 0,0 0-1 0 0,-1 0 1 0 0,-1 0-1 0 0,-1-1 1 0 0,0 0-1 0 0,-1 0 1 0 0,-1-1-1 0 0,0 1 1 0 0,-1-7 271 0 0,-2 22-60 0 0,0-1 0 0 0,-1 0 1 0 0,1 1-1 0 0,-1-1 1 0 0,1 0-1 0 0,-1 1 1 0 0,0-1-1 0 0,0 1 0 0 0,0-1 1 0 0,0 1-1 0 0,0-1 1 0 0,-1 1-1 0 0,1 0 0 0 0,-1 0 1 0 0,1-1-1 0 0,-1 1 1 0 0,0 0-1 0 0,0 0 0 0 0,0 1 1 0 0,0-1-1 0 0,0 0 1 0 0,-1 1-1 0 0,1-1 0 0 0,0 1 1 0 0,-1 0-1 0 0,1 0 1 0 0,-1 0-1 0 0,1 0 0 0 0,-1 0 1 0 0,1 0-1 0 0,-1 1 1 0 0,0-1-1 0 0,0 1 0 0 0,1 0 1 0 0,-2 0 59 0 0,-3 0-65 0 0,0 0 0 0 0,0 0 1 0 0,0 1-1 0 0,1 0 0 0 0,-1 0 0 0 0,0 1 1 0 0,0 0-1 0 0,0 0 0 0 0,1 0 1 0 0,0 1-1 0 0,-1 0 0 0 0,1 0 0 0 0,-2 2 65 0 0,-5 4-14 0 0,1 1-1 0 0,-1 1 1 0 0,2 0 0 0 0,-1 0-1 0 0,2 1 1 0 0,-1 1-1 0 0,2 0 1 0 0,0 0-1 0 0,0 0 1 0 0,1 1-1 0 0,1 1 1 0 0,0-1-1 0 0,1 1 1 0 0,1 1-1 0 0,0-1 1 0 0,1 1 0 0 0,1-1-1 0 0,0 1 1 0 0,2 0-1 0 0,-1 0 1 0 0,2 0-1 0 0,0 0 1 0 0,1 0-1 0 0,0 0 1 0 0,2 0-1 0 0,0 0 1 0 0,0 0 0 0 0,2-1-1 0 0,0 1 1 0 0,0-1-1 0 0,2-1 1 0 0,0 1-1 0 0,0-1 1 0 0,1 0-1 0 0,1-1 1 0 0,0 1-1 0 0,1-2 1 0 0,1 1 14 0 0,85 58-1277 0 0,-26-38-6352 0 0,-52-26 2872 0 0</inkml:trace>
</inkml:ink>
</file>

<file path=ppt/ink/ink1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18.5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338 52 5001 0 0,'0'0'1888'0'0,"0"0"-87"0"0,0 0 55 0 0,0 0 213 0 0,0 0 60 0 0,0 0-211 0 0,0 0-459 0 0,0 0-471 0 0,0 0-341 0 0,0 0-232 0 0,0 0-112 0 0,0 0-21 0 0,0 0 31 0 0,-1 15 16 0 0,-12 122 696 0 0,9 495 969 0 0,3-397-2211 0 0,1-234 3 0 0,2-35-4018 0 0,-2 33 4127 0 0,0-44-6065 0 0,-2 14-2715 0 0,0 20 4291 0 0</inkml:trace>
  <inkml:trace contextRef="#ctx0" brushRef="#br0" timeOffset="252.792">1 597 8810 0 0,'0'0'1201'0'0,"0"0"-206"0"0,0 0 190 0 0,0 0 386 0 0,0 0 196 0 0,0 0-154 0 0,0 0-295 0 0,0 0-278 0 0,33 1-193 0 0,105 0-119 0 0,-27-15 430 0 0,116-55 386 0 0,-183 54-1794 0 0,-1-1 1 0 0,-2-3-1 0 0,1-1 0 0 0,29-21 250 0 0,-18-11-3758 0 0,-41 31-219 0 0,-2-1-3286 0 0,-5 11-517 0 0</inkml:trace>
  <inkml:trace contextRef="#ctx0" brushRef="#br0" timeOffset="701.444">897 0 5889 0 0,'0'0'1231'0'0,"0"0"-21"0"0,0 0 233 0 0,0 0 309 0 0,0 0 121 0 0,0 0-214 0 0,0 0-328 0 0,0 0-278 0 0,-1 39-175 0 0,-7 121-129 0 0,-17 241 2065 0 0,24-377-2746 0 0,-1-2-27 0 0,1 0 0 0 0,1 0 0 0 0,0 0 0 0 0,2 1 0 0 0,1-1 0 0 0,0-1 0 0 0,2 1 0 0 0,0 0 0 0 0,2-1 0 0 0,0 0 0 0 0,9 16-41 0 0,-14-34 26 0 0,-1 0 1 0 0,1-1-1 0 0,-1 1 1 0 0,1-1-1 0 0,0 0 1 0 0,0 1-1 0 0,0-1 0 0 0,1 0 1 0 0,-1 0-1 0 0,0 0 1 0 0,1-1-1 0 0,-1 1 1 0 0,1 0-1 0 0,0-1 1 0 0,-1 0-1 0 0,1 0 1 0 0,0 0-1 0 0,0 0 0 0 0,0 0 1 0 0,0 0-1 0 0,0-1 1 0 0,0 1-1 0 0,0-1 1 0 0,0 0-1 0 0,0 0 1 0 0,0 0-1 0 0,0 0 1 0 0,0-1-1 0 0,0 1 0 0 0,0-1 1 0 0,0 0-1 0 0,0 0 1 0 0,0 0-27 0 0,90-55 1168 0 0,-65 35-1206 0 0,-6 5 92 0 0,129-70 97 0 0,-148 87-152 0 0,0-1 1 0 0,0 0-1 0 0,0 0 0 0 0,0 1 0 0 0,0 0 0 0 0,0-1 0 0 0,-1 1 0 0 0,1 1 1 0 0,0-1-1 0 0,0 0 0 0 0,-1 0 0 0 0,1 1 0 0 0,-1 0 0 0 0,1-1 1 0 0,-1 1-1 0 0,1 0 0 0 0,-1 0 0 0 0,0 0 0 0 0,0 1 0 0 0,0-1 0 0 0,-1 0 1 0 0,1 1-1 0 0,0-1 0 0 0,-1 1 0 0 0,1 0 0 0 0,-1-1 0 0 0,0 1 1 0 0,0 0-1 0 0,0 0 0 0 0,0 0 0 0 0,-1 0 0 0 0,1 0 0 0 0,-1 0 0 0 0,0 0 1 0 0,0 0-1 0 0,0 0 0 0 0,0 0 0 0 0,0 0 0 0 0,-1 0 0 0 0,1 0 1 0 0,-1 0-1 0 0,0 1 1 0 0,2 7 13 0 0,16 92 73 0 0,-16-98-294 0 0,10 21 500 0 0,9-20-4549 0 0,-8-20-1312 0 0,-6 6-936 0 0,-3 4-1921 0 0</inkml:trace>
  <inkml:trace contextRef="#ctx0" brushRef="#br0" timeOffset="952.555">1693 693 7914 0 0,'0'0'1164'0'0,"0"0"-108"0"0,0 0 147 0 0,0 0 181 0 0,0 0-57 0 0,0 0-332 0 0,0 0-461 0 0,0 0-320 0 0,0 0-171 0 0,0 0-72 0 0,0 0-59 0 0,0 0-103 0 0,0 0-78 0 0,-6 27-193 0 0,-15 84-303 0 0,22-85-5083 0 0,1-38-1064 0 0,-2 11 5642 0 0</inkml:trace>
  <inkml:trace contextRef="#ctx0" brushRef="#br0" timeOffset="1213.082">1531 324 3153 0 0,'0'0'1328'0'0,"0"0"-680"0"0,0 0-544 0 0,0 0-208 0 0,0 0-104 0 0,0 0-48 0 0,0 0 48 0 0,0 0 24 0 0,0 0-104 0 0,0 0-232 0 0,0 0-560 0 0,0 0-841 0 0,0 0 1457 0 0</inkml:trace>
  <inkml:trace contextRef="#ctx0" brushRef="#br0" timeOffset="1913.826">1534 361 112 0 0,'0'0'1962'0'0,"0"0"-309"0"0,0 0-3 0 0,0 0 215 0 0,0 0 79 0 0,0 0-181 0 0,0 0-384 0 0,0 0-420 0 0,0 0-306 0 0,0 0-157 0 0,0 0-91 0 0,0 0-69 0 0,11-3 228 0 0,-26 9-2237 0 0,12-2-7497 0 0,3-3 4272 0 0</inkml:trace>
</inkml:ink>
</file>

<file path=ppt/ink/ink1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24.4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151 626 7378 0 0,'0'0'629'0'0,"0"0"-166"0"0,0 0-130 0 0,0 0 75 0 0,0 0 164 0 0,0 0 74 0 0,0 0-57 0 0,0 0-93 0 0,0 0-101 0 0,0 0-112 0 0,-21 33-75 0 0,-67 105-61 0 0,54-49 85 0 0,33-85-151 0 0,-1 1 0 0 0,1-1 0 0 0,0 1 0 0 0,0 0 0 0 0,0-1 0 0 0,1 1 0 0 0,0 0 0 0 0,0-1 0 0 0,0 1 0 0 0,0 0 0 0 0,1 0 0 0 0,-1-1 0 0 0,1 1 0 0 0,0 0 0 0 0,1-1 0 0 0,-1 1 0 0 0,1-1 0 0 0,0 0 0 0 0,0 0 0 0 0,1 1 0 0 0,-1-1 0 0 0,1 0 0 0 0,0-1 0 0 0,0 1 0 0 0,0 0 0 0 0,0-1 0 0 0,1 0 0 0 0,-1 0 0 0 0,1 0 0 0 0,0 0 0 0 0,0 0-1 0 0,0-1 1 0 0,0 0 0 0 0,0 0 0 0 0,1 0 0 0 0,-1 0 0 0 0,0-1 0 0 0,1 1 0 0 0,0-1 0 0 0,-1 0 0 0 0,1-1-81 0 0,7-2 220 0 0,-1-1-1 0 0,0 0 1 0 0,0-1-1 0 0,-1-1 0 0 0,1 0 1 0 0,-1 0-1 0 0,0-1 1 0 0,0 0-1 0 0,-1 0 1 0 0,1-1-1 0 0,-2-1 0 0 0,1 1 1 0 0,-1-1-1 0 0,0-1 1 0 0,2-3-220 0 0,12-9 301 0 0,10-9-256 0 0,-2-1 1 0 0,-1-2-1 0 0,-1-1 0 0 0,-2-1 1 0 0,-1-1-1 0 0,-2-2 0 0 0,-2 0 0 0 0,-1-1 1 0 0,-2-1-1 0 0,-2-1 0 0 0,-2 0 0 0 0,-1-1 1 0 0,-3 0-1 0 0,-1-1 0 0 0,-2 0 0 0 0,-1-13-45 0 0,-5 45-64 0 0,0 1 0 0 0,-1-1-1 0 0,0 0 1 0 0,0 1 0 0 0,-2-1-1 0 0,1 1 1 0 0,-1-1-1 0 0,-1 1 1 0 0,0-1 0 0 0,0 1-1 0 0,-1 0 1 0 0,0 1 0 0 0,-1-1-1 0 0,0 1 1 0 0,-1 0-1 0 0,0 0 1 0 0,0 0 0 0 0,-1 1-1 0 0,0 0 1 0 0,0 0 0 0 0,-1 1-1 0 0,0 0 1 0 0,0 0-1 0 0,-1 0 1 0 0,0 2 0 0 0,-3-3 64 0 0,7 6-36 0 0,1 1 0 0 0,0 0 1 0 0,-1-1-1 0 0,1 2 1 0 0,-1-1-1 0 0,0 0 0 0 0,1 1 1 0 0,-1 0-1 0 0,1 0 1 0 0,-1 0-1 0 0,1 1 0 0 0,-1 0 1 0 0,0 0-1 0 0,1 0 0 0 0,0 0 1 0 0,-1 0-1 0 0,1 1 1 0 0,0 0-1 0 0,0 0 0 0 0,0 0 1 0 0,0 1-1 0 0,0-1 1 0 0,0 1-1 0 0,1 0 0 0 0,-1 0 1 0 0,1 0-1 0 0,0 0 1 0 0,0 1-1 0 0,0-1 0 0 0,0 1 1 0 0,0 0-1 0 0,1 1 36 0 0,-7 8 89 0 0,2 1-1 0 0,0 0 0 0 0,1 1 1 0 0,0-1-1 0 0,1 1 1 0 0,1 0-1 0 0,0 1 1 0 0,-1 12-89 0 0,1 0 88 0 0,1-1 1 0 0,1 1 0 0 0,2 0-1 0 0,1 0 1 0 0,1-1 0 0 0,1 1-1 0 0,1 0 1 0 0,2-1 0 0 0,0 0-1 0 0,2 0 1 0 0,1-1 0 0 0,2 0-1 0 0,0-1 1 0 0,1 0 0 0 0,2-1 0 0 0,0 0-1 0 0,2-1 1 0 0,1-1 0 0 0,0 0-1 0 0,2-1 1 0 0,0-1 0 0 0,11 8-89 0 0,36 10-1703 0 0,-36-29-6259 0 0,-23-9-2619 0 0</inkml:trace>
</inkml:ink>
</file>

<file path=ppt/ink/ink1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24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 93 8634 0 0,'0'0'1568'0'0,"0"0"-290"0"0,0 0-190 0 0,0 0 19 0 0,0 0-19 0 0,0 0-176 0 0,0 0-262 0 0,0 0-229 0 0,-15 35-150 0 0,-45 110-87 0 0,42-68-57 0 0,19-61-97 0 0,-2-8 12 0 0,0 1-1 0 0,0 0 0 0 0,1 0 0 0 0,0-1 0 0 0,1 1 1 0 0,0 0-1 0 0,0 0 0 0 0,1-1 0 0 0,0 1 1 0 0,0-1-1 0 0,1 0 0 0 0,0 1 0 0 0,1-1 0 0 0,0 0 1 0 0,0-1-1 0 0,1 1 0 0 0,0-1 0 0 0,0 0 0 0 0,0 0 1 0 0,1 0-1 0 0,5 4-41 0 0,-5-9 134 0 0,0 1-1 0 0,-1-1 1 0 0,1 0 0 0 0,0-1-1 0 0,0 0 1 0 0,0 0 0 0 0,0 0-1 0 0,0 0 1 0 0,0-1 0 0 0,1 0-1 0 0,-1-1 1 0 0,0 1 0 0 0,0-1-1 0 0,0 0 1 0 0,0 0 0 0 0,0-1-1 0 0,0 0 1 0 0,-1 0 0 0 0,1-1-1 0 0,-1 1 1 0 0,1-1 0 0 0,-1 0-1 0 0,0 0 1 0 0,0-1 0 0 0,0 0-1 0 0,4-3-133 0 0,-1 0 26 0 0,1-1-1 0 0,-1 1 0 0 0,0-1 1 0 0,0-1-1 0 0,-1 0 1 0 0,0 0-1 0 0,-1 0 0 0 0,0-1 1 0 0,-1 0-1 0 0,0 0 1 0 0,0 0-1 0 0,-1 0 0 0 0,0-1 1 0 0,-1 0-1 0 0,0 0 0 0 0,-1 0 1 0 0,0 0-1 0 0,-1 0 1 0 0,0-1-1 0 0,0 1 0 0 0,-2 0 1 0 0,1-1-1 0 0,-1 1 0 0 0,-1 0 1 0 0,0 0-1 0 0,-1 0 1 0 0,0 0-1 0 0,0 0 0 0 0,-1 1 1 0 0,-4-7-26 0 0,4 10-246 0 0,-2-1 1 0 0,1 1-1 0 0,-1 0 1 0 0,0 0-1 0 0,0 1 1 0 0,-1-1-1 0 0,1 2 1 0 0,-1-1-1 0 0,-1 1 1 0 0,1 0 0 0 0,-1 0-1 0 0,0 1 1 0 0,0 0-1 0 0,0 0 1 0 0,-1 1-1 0 0,0 0 1 0 0,-2 0 245 0 0,-43-1-5134 0 0,1 20-4339 0 0,41-8 5792 0 0</inkml:trace>
  <inkml:trace contextRef="#ctx0" brushRef="#br0" timeOffset="615.96">543 96 0 0 0,'0'0'1508'0'0,"0"0"147"0"0,0 0 196 0 0,0 0 154 0 0,0 0-6 0 0,0 0-212 0 0,0 0-304 0 0,0 0-304 0 0,0 0-266 0 0,0 0-155 0 0,0 0-102 0 0,0 0-54 0 0,0 0-26 0 0,-7 12-74 0 0,-40 94 552 0 0,44-96-962 0 0,-3 5-23 0 0,1 0 1 0 0,0 0 0 0 0,1 1-1 0 0,1-1 1 0 0,1 1 0 0 0,0 0-1 0 0,1 0 1 0 0,1 0 0 0 0,1 14-70 0 0,1-26 36 0 0,0 0 0 0 0,0-1 1 0 0,0 0-1 0 0,1 0 1 0 0,0 1-1 0 0,-1-1 0 0 0,1-1 1 0 0,0 1-1 0 0,0 0 0 0 0,1-1 1 0 0,-1 0-1 0 0,1 1 0 0 0,-1-1 1 0 0,1-1-1 0 0,-1 1 0 0 0,1 0 1 0 0,0-1-1 0 0,0 0 0 0 0,0 0 1 0 0,0 0-1 0 0,0 0 1 0 0,0-1-1 0 0,0 0 0 0 0,0 0 1 0 0,0 0-1 0 0,0 0 0 0 0,0 0 1 0 0,0-1-1 0 0,0 0 0 0 0,0 1 1 0 0,3-2-37 0 0,14-7 120 0 0,0 0 0 0 0,0-1 0 0 0,-1-1 1 0 0,-1-1-1 0 0,0-1 0 0 0,0-1 0 0 0,14-14-120 0 0,92-106-142 0 0,-120 184-1031 0 0,-13 78 1081 0 0,10-123 136 0 0,0 0 0 0 0,0 0 0 0 0,0-1 0 0 0,0 1 0 0 0,1-1 0 0 0,0 1-1 0 0,0-1 1 0 0,0 0 0 0 0,0 0 0 0 0,1 0 0 0 0,-1-1 0 0 0,1 1 0 0 0,0-1 0 0 0,0 0-1 0 0,0 0 1 0 0,1 0 0 0 0,-1-1 0 0 0,1 1 0 0 0,-1-1 0 0 0,1 0 0 0 0,0 0 0 0 0,0-1-1 0 0,0 0 1 0 0,0 0 0 0 0,0 0 0 0 0,0 0 0 0 0,0-1 0 0 0,1 1 0 0 0,-1-1 0 0 0,0-1 0 0 0,0 1-1 0 0,0-1 1 0 0,0 0 0 0 0,0 0 0 0 0,0 0 0 0 0,0-1 0 0 0,0 0 0 0 0,0 0 0 0 0,-1 0-1 0 0,1 0 1 0 0,0-2-44 0 0,18-9 256 0 0,-2-2-1 0 0,0-1 1 0 0,0-1-1 0 0,-2 0 1 0 0,0-2-1 0 0,-1 0 0 0 0,-1-1 1 0 0,-1 0-1 0 0,0-2 1 0 0,-2 0-1 0 0,1-2-255 0 0,36-52-52 0 0,-7 13-5901 0 0,-43 62 5496 0 0,3-4-2277 0 0,0 3-3896 0 0,-4 2-1961 0 0</inkml:trace>
  <inkml:trace contextRef="#ctx0" brushRef="#br0" timeOffset="1085.065">1437 435 5705 0 0,'0'0'2271'0'0,"0"0"-221"0"0,0 0-44 0 0,0 0-118 0 0,0 0-291 0 0,0 0-386 0 0,0 0-307 0 0,0 0-181 0 0,0 0-101 0 0,0 0-39 0 0,0 0-59 0 0,0 0-52 0 0,14-18-57 0 0,68-86 199 0 0,-2 5 30 0 0,-69 83-654 0 0,25-16-1543 0 0,-32 62-46 0 0,-4-16 1496 0 0,-2-7 62 0 0,1 0 0 0 0,1 0 0 0 0,-1 0 0 0 0,1 1 0 0 0,1-1 0 0 0,-1 0 0 0 0,1 0 0 0 0,1 1 0 0 0,-1-1 0 0 0,1 0 0 0 0,0 0 0 0 0,1-1 0 0 0,-1 1 0 0 0,1 0 0 0 0,1-1 0 0 0,-1 0 0 0 0,1 1 0 0 0,0-2 0 0 0,1 1 0 0 0,-1 0 0 0 0,1-1 0 0 0,0 0 0 0 0,1 0 0 0 0,0 0 41 0 0,7 2 183 0 0,0-2 0 0 0,1 1 0 0 0,-1-2-1 0 0,1 0 1 0 0,0-1 0 0 0,1 0 0 0 0,-1-1 0 0 0,0 0 0 0 0,1-1 0 0 0,-1-1 0 0 0,1-1 0 0 0,-1 0 0 0 0,6-1-183 0 0,-2-1 359 0 0,0 0 1 0 0,0-1 0 0 0,0-1 0 0 0,-1-1-1 0 0,0-1 1 0 0,0 0 0 0 0,0-1 0 0 0,-1-1-1 0 0,0 0 1 0 0,-1-1 0 0 0,0-1 0 0 0,7-6-360 0 0,-11 6 58 0 0,-1-1 0 0 0,0 1 0 0 0,0-2 0 0 0,-1 1 0 0 0,-1-1 1 0 0,0-1-1 0 0,0 1 0 0 0,-2-1 0 0 0,0-1 0 0 0,0 1 0 0 0,-2-1 1 0 0,1 0-1 0 0,-2 0 0 0 0,0 0 0 0 0,-1 0 0 0 0,0-1 0 0 0,-2 1 0 0 0,0-12-58 0 0,-9 5-3336 0 0,-5 17-7124 0 0,10 2-1417 0 0</inkml:trace>
</inkml:ink>
</file>

<file path=ppt/ink/ink1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36.9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24 9402 0 0,'0'0'2965'0'0,"0"0"-522"0"0,0 0-351 0 0,0 0-93 0 0,0 0-118 0 0,0 0-304 0 0,0 0-383 0 0,0 0-322 0 0,0 0-262 0 0,0 0-210 0 0,0 0-163 0 0,0 0-126 0 0,0 0-90 0 0,-4-5-66 0 0,-14-14-86 0 0,9 42-5239 0 0,9-22 4081 0 0,0 6-6002 0 0,4-3-4387 0 0</inkml:trace>
</inkml:ink>
</file>

<file path=ppt/ink/ink1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35.8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1 1296 0 0,'0'0'1989'0'0,"0"0"-728"0"0,0 0-307 0 0,0 0 69 0 0,0 0 169 0 0,0 0 90 0 0,0 0-82 0 0,0 0-236 0 0,0 0-241 0 0,0 0-178 0 0,0 0-94 0 0,-2 9-53 0 0,-12 180 2637 0 0,3 40-1544 0 0,11-225-1431 0 0,1 1 1 0 0,-1 0-1 0 0,1 0 1 0 0,0-1-1 0 0,0 1 1 0 0,1-1-1 0 0,-1 1 1 0 0,1-1-1 0 0,0 0 1 0 0,0 1-1 0 0,1-1 1 0 0,-1 0-1 0 0,1 0 1 0 0,0-1-1 0 0,0 1 1 0 0,0-1-1 0 0,1 1 1 0 0,-1-1-1 0 0,1 0 1 0 0,-1 0-1 0 0,1 0 1 0 0,0-1-1 0 0,0 0 1 0 0,1 1-1 0 0,-1-1 1 0 0,0-1-1 0 0,1 1 1 0 0,-1 0-1 0 0,1-1 1 0 0,-1 0-1 0 0,1 0 1 0 0,0-1-1 0 0,0 1 1 0 0,-1-1-1 0 0,1 0 1 0 0,0 0-1 0 0,-1-1 1 0 0,1 1-1 0 0,0-1 0 0 0,-1 0 1 0 0,1-1-1 0 0,0 1 1 0 0,-1-1-1 0 0,0 1 1 0 0,1-1-1 0 0,-1-1 1 0 0,0 1-1 0 0,0 0 1 0 0,0-1-1 0 0,1-1-60 0 0,22-22 188 0 0,-1 0 1 0 0,-1-2-1 0 0,-2 0 0 0 0,-1-2 0 0 0,-1-1 0 0 0,-1 0 0 0 0,7-20-188 0 0,43-110 249 0 0,-70 160-229 0 0,0 1-25 0 0,0 0-27 0 0,0 0-22 0 0,0 0-19 0 0,0 0-38 0 0,0 0 17 0 0,0 0-1 0 0,0 0-14 0 0,0 13-37 0 0,-8 217 450 0 0,9-223-292 0 0,0-1 0 0 0,1 0 0 0 0,0 0 0 0 0,0 0 0 0 0,0 0 0 0 0,1 0 0 0 0,0 0 0 0 0,0-1 0 0 0,0 0 0 0 0,1 1-1 0 0,-1-1 1 0 0,2 0 0 0 0,-1 0 0 0 0,0-1 0 0 0,1 0 0 0 0,0 1 0 0 0,0-1 0 0 0,0-1 0 0 0,0 1 0 0 0,1-1 0 0 0,-1 0 0 0 0,1 0 0 0 0,0-1-1 0 0,0 0 1 0 0,0 0 0 0 0,0 0 0 0 0,0 0 0 0 0,1-1 0 0 0,-1 0 0 0 0,0-1 0 0 0,1 1 0 0 0,5-1-12 0 0,-4 0 51 0 0,0 0 0 0 0,0 0 0 0 0,0 0-1 0 0,0-1 1 0 0,0 0 0 0 0,-1-1 0 0 0,1 0 0 0 0,0 0 0 0 0,-1-1 0 0 0,1 1 0 0 0,-1-2 0 0 0,0 1 0 0 0,0-1 0 0 0,0 0 0 0 0,0 0 0 0 0,-1-1-51 0 0,23-21 137 0 0,-1 0 1 0 0,-2-2 0 0 0,0-1 0 0 0,-2-1-1 0 0,-2-1 1 0 0,0-1 0 0 0,1-7-138 0 0,24-33-2 0 0,-44 66-11 0 0,1 0-1 0 0,0-1 0 0 0,0 1 0 0 0,1 1 1 0 0,-1-1-1 0 0,1 1 0 0 0,0 0 0 0 0,1 0 1 0 0,-1 0-1 0 0,1 0 0 0 0,0 1 0 0 0,0 0 1 0 0,1 1-1 0 0,-1-1 0 0 0,1 1 0 0 0,0 1 1 0 0,-1-1-1 0 0,1 1 0 0 0,0 0 0 0 0,1 0 1 0 0,-1 1-1 0 0,5 0 14 0 0,-4 4-11 0 0,0 1 0 0 0,0 0-1 0 0,0 0 1 0 0,0 1 0 0 0,-1 0 0 0 0,1 0 0 0 0,-1 1 0 0 0,0 0 0 0 0,-1 0-1 0 0,0 0 1 0 0,0 1 0 0 0,0 0 0 0 0,-1 0 0 0 0,0 1 0 0 0,0 0 0 0 0,-1-1 0 0 0,0 2-1 0 0,0-1 1 0 0,-1 0 0 0 0,0 1 0 0 0,0-1 0 0 0,-1 1 0 0 0,0 3 11 0 0,1-5 11 0 0,0 0 0 0 0,-1 1 0 0 0,0-1 0 0 0,0 0 1 0 0,-1 1-1 0 0,0-1 0 0 0,0 1 0 0 0,-1 0 0 0 0,0-1 0 0 0,0 1 1 0 0,-1-1-1 0 0,1 1 0 0 0,-2 0 0 0 0,1-1 0 0 0,-1 0 0 0 0,0 1 0 0 0,-1-1 1 0 0,0 0-1 0 0,0 0 0 0 0,-1 0 0 0 0,1-1 0 0 0,-1 1 0 0 0,-1-1 1 0 0,1 0-1 0 0,-1 0 0 0 0,0 0 0 0 0,-3 2-11 0 0,-5 3-52 0 0,0-1 0 0 0,-1 0 0 0 0,0-1 0 0 0,-1 0-1 0 0,0-1 1 0 0,0-1 0 0 0,-1 0 0 0 0,0-1 0 0 0,0-1 0 0 0,0-1 0 0 0,-5 1 52 0 0,-5-7-504 0 0,42-10-429 0 0,19 3 951 0 0,0 2-1 0 0,1 2 0 0 0,0 1 1 0 0,0 1-1 0 0,0 2 1 0 0,24 4-18 0 0,-2-3 303 0 0,-45-1-198 0 0,0-1 0 0 0,0-1 1 0 0,0 0-1 0 0,-1 0 0 0 0,1-1 0 0 0,-1-1 0 0 0,0 0 0 0 0,0-1 0 0 0,-1 0 0 0 0,1-1 0 0 0,-1 0 0 0 0,-1 0 0 0 0,1-2 0 0 0,-2 1 0 0 0,1-1 0 0 0,4-5-105 0 0,-4 0 31 0 0,1-1 0 0 0,-2 1 0 0 0,0-2 0 0 0,-1 1 1 0 0,0-1-1 0 0,-1 0 0 0 0,-1-1 0 0 0,-1 0 0 0 0,0 0 0 0 0,-1 0 1 0 0,0-3-32 0 0,7 195-1305 0 0,-11-169 1312 0 0,1 0 0 0 0,0-1 0 0 0,0 1 0 0 0,0 0 0 0 0,1-1 0 0 0,0 1 0 0 0,0-1 0 0 0,0 0 0 0 0,1 1 0 0 0,0-1 0 0 0,0-1 0 0 0,0 1 0 0 0,0 0 0 0 0,1-1 0 0 0,0 1 0 0 0,0-1 0 0 0,0 0 0 0 0,0 0 0 0 0,1-1 0 0 0,0 1 0 0 0,-1-1 1 0 0,1 0-1 0 0,0-1 0 0 0,1 1 0 0 0,-1-1 0 0 0,0 0 0 0 0,1 0 0 0 0,-1 0 0 0 0,1-1 0 0 0,0 0 0 0 0,3 0-7 0 0,-1-3 58 0 0,0-1 1 0 0,1 0-1 0 0,-1 0 0 0 0,0-1 1 0 0,0-1-1 0 0,-1 1 1 0 0,0-1-1 0 0,1 0 1 0 0,-1-1-1 0 0,-1 1 1 0 0,1-2-1 0 0,-1 1 1 0 0,0-1-1 0 0,-1 1 1 0 0,0-2-1 0 0,0 1 1 0 0,0 0-1 0 0,-1-1 0 0 0,0 0 1 0 0,1-2-59 0 0,14-20 28 0 0,-11 16-34 0 0,1 0-1 0 0,0 0 0 0 0,0 1 1 0 0,1 1-1 0 0,1-1 0 0 0,0 2 1 0 0,1-1-1 0 0,0 2 0 0 0,1 0 1 0 0,0 0-1 0 0,0 1 0 0 0,1 1 1 0 0,0 0-1 0 0,1 1 0 0 0,0 0 1 0 0,0 1-1 0 0,12-2 7 0 0,-25 7-13 0 0,0 0-1 0 0,0 1 1 0 0,0-1 0 0 0,0 1 0 0 0,0-1 0 0 0,1 1-1 0 0,-1 0 1 0 0,0 0 0 0 0,0 0 0 0 0,0 0-1 0 0,0 0 1 0 0,0 1 0 0 0,1-1 0 0 0,-1 1 0 0 0,0-1-1 0 0,0 1 1 0 0,0 0 0 0 0,0 0 0 0 0,0 0-1 0 0,0 0 1 0 0,-1 0 0 0 0,1 0 0 0 0,0 0 0 0 0,0 1-1 0 0,-1-1 1 0 0,1 1 0 0 0,-1-1 0 0 0,1 1 0 0 0,-1-1-1 0 0,0 1 1 0 0,1 0 0 0 0,-1 0 0 0 0,0 0-1 0 0,0 0 1 0 0,0 0 0 0 0,-1 0 0 0 0,1 0 0 0 0,0 0-1 0 0,-1 0 1 0 0,1 0 0 0 0,-1 0 0 0 0,0 0-1 0 0,0 0 1 0 0,0 1 0 0 0,0-1 13 0 0,2 11 8 0 0,-1 0 1 0 0,-1 0-1 0 0,0 0 0 0 0,-1 0 1 0 0,-1 0-1 0 0,0 0 0 0 0,0 0 0 0 0,-1-1 1 0 0,-3 8-9 0 0,-21 65-22 0 0,27-86 19 0 0,1 1-1 0 0,-1 0 0 0 0,1 0 0 0 0,-1 0 0 0 0,0 0 0 0 0,1 0 1 0 0,-1 0-1 0 0,0 0 0 0 0,1 0 0 0 0,-1 0 0 0 0,0 0 0 0 0,1 0 1 0 0,-1 0-1 0 0,0 0 0 0 0,1 0 0 0 0,-1 0 0 0 0,0 1 0 0 0,1-1 1 0 0,-1 0-1 0 0,0 0 0 0 0,1 0 0 0 0,-1 0 0 0 0,0 1 0 0 0,1-1 1 0 0,-1 0-1 0 0,0 0 0 0 0,0 1 0 0 0,1-1 0 0 0,-1 0 0 0 0,0 0 1 0 0,0 1-1 0 0,1-1 4 0 0,38-46-132 0 0,3 2 1 0 0,2 1 0 0 0,1 2 0 0 0,2 3 0 0 0,12-6 131 0 0,-48 36-108 0 0,1-1 1 0 0,0 2 0 0 0,1-1-1 0 0,-1 2 1 0 0,1 0-1 0 0,1 0 1 0 0,-1 1 0 0 0,1 1-1 0 0,0 0 1 0 0,0 1 0 0 0,0 1-1 0 0,9-1 108 0 0,-22 5-23 0 0,1 0-1 0 0,0 1 0 0 0,0-1 1 0 0,-1 1-1 0 0,0-1 1 0 0,1 1-1 0 0,-1-1 0 0 0,0 1 1 0 0,0-1-1 0 0,0 1 0 0 0,-1 0 1 0 0,1 0-1 0 0,-1-1 1 0 0,1 1-1 0 0,-1 0 0 0 0,0 0 1 0 0,0 0-1 0 0,0 0 0 0 0,0-1 1 0 0,-1 1-1 0 0,1 0 1 0 0,-1 0-1 0 0,0 0 0 0 0,0-1 1 0 0,0 1-1 0 0,0 0 0 0 0,0-1 1 0 0,-1 2 23 0 0,-90 172 89 0 0,84-132-1560 0 0,27-29-6913 0 0,-12-15 3440 0 0,2 0-1396 0 0</inkml:trace>
  <inkml:trace contextRef="#ctx0" brushRef="#br0" timeOffset="637.026">3057 74 8610 0 0,'0'0'1419'0'0,"0"0"-104"0"0,0 0 56 0 0,0 0 138 0 0,0 0-34 0 0,0 0-292 0 0,0 0-365 0 0,0 0-295 0 0,0 0-213 0 0,0 0-107 0 0,0 0-64 0 0,0 0-26 0 0,0 0-30 0 0,-30 19-7 0 0,-94 61-39 0 0,70-29-12 0 0,47-39-15 0 0,1-4-24 0 0,-1 1 0 0 0,2 0 0 0 0,-1 1 0 0 0,1-1 0 0 0,1 1 0 0 0,0 0 0 0 0,0 0 0 0 0,1 0 0 0 0,0 1 0 0 0,1-1 0 0 0,0 1 0 0 0,1-1 0 0 0,0 1 0 0 0,1 0 0 0 0,0 10 14 0 0,1-19 25 0 0,-1 0-1 0 0,1 0 0 0 0,0 0 1 0 0,-1 0-1 0 0,1-1 1 0 0,0 1-1 0 0,0 0 0 0 0,1 0 1 0 0,-1-1-1 0 0,0 1 0 0 0,0 0 1 0 0,1-1-1 0 0,-1 1 1 0 0,1-1-1 0 0,0 0 0 0 0,-1 1 1 0 0,1-1-1 0 0,0 0 0 0 0,0 0 1 0 0,0 0-1 0 0,-1 0 0 0 0,1-1 1 0 0,0 1-1 0 0,0 0 1 0 0,0-1-1 0 0,0 1 0 0 0,1-1 1 0 0,-1 0-1 0 0,0 0 0 0 0,0 0 1 0 0,0 0-1 0 0,0 0 0 0 0,1 0-24 0 0,71-17 2102 0 0,-36-3-1581 0 0,-2-3 1 0 0,0-1-1 0 0,-2-1 0 0 0,-1-2 0 0 0,17-18-521 0 0,-25 23 107 0 0,106-96 78 0 0,-130 117-178 0 0,0 0-11 0 0,0 0-1 0 0,0 0 1 0 0,0 0-1 0 0,0 0 0 0 0,0 0 1 0 0,0 1-1 0 0,0-1 1 0 0,1 0-1 0 0,-1 1 1 0 0,0-1-1 0 0,0 0 1 0 0,1 1-1 0 0,-1-1 0 0 0,0 1 1 0 0,1 0-1 0 0,-1-1 1 0 0,0 1-1 0 0,1 0 1 0 0,-1 0-1 0 0,0 0 1 0 0,1 0-1 0 0,-1 0 0 0 0,1 0 1 0 0,-1 1-1 0 0,0-1 1 0 0,1 0-1 0 0,-1 0 1 0 0,0 1-1 0 0,0-1 1 0 0,1 1-1 0 0,-1 0 0 0 0,0-1 1 0 0,0 1-1 0 0,0 0 1 0 0,1 0-1 0 0,-1-1 1 0 0,0 1-1 0 0,0 0 1 0 0,0 0-1 0 0,0 0 0 0 0,-1 0 1 0 0,1 0-1 0 0,0 1 1 0 0,0-1-1 0 0,-1 0 1 0 0,1 0-1 0 0,-1 0 1 0 0,1 1-1 0 0,-1-1 0 0 0,1 0 1 0 0,-1 1 4 0 0,78 229-117 0 0,-57-172 95 0 0,-2 1 0 0 0,-3 0 1 0 0,-2 1-1 0 0,-3 1 1 0 0,-3 0-1 0 0,-2 4 22 0 0,-4-51 19 0 0,-2 0-1 0 0,1 0 1 0 0,-2 0-1 0 0,0 0 1 0 0,-1 0-1 0 0,0 0 0 0 0,-1 0 1 0 0,-1-1-1 0 0,0 1 1 0 0,-1-1-1 0 0,-1 0 1 0 0,0 0-1 0 0,-4 6-18 0 0,-4 0 34 0 0,0 1-1 0 0,-2-2 1 0 0,0 0 0 0 0,-1-1-1 0 0,-1-1 1 0 0,0-1-1 0 0,-2 0 1 0 0,0-1-1 0 0,0-1 1 0 0,-1-1 0 0 0,-1-1-1 0 0,0-1 1 0 0,-1-1-1 0 0,0-1 1 0 0,0-1-1 0 0,-1-1 1 0 0,-24 4-34 0 0,45-9 2 0 0,-1-1 1 0 0,1 0-1 0 0,0 0 1 0 0,0 0-1 0 0,-1 0 0 0 0,1-1 1 0 0,-1 1-1 0 0,1-1 0 0 0,0 0 1 0 0,-1 0-1 0 0,1 0 0 0 0,-1 0 1 0 0,1-1-1 0 0,0 1 1 0 0,-1-1-1 0 0,1 0 0 0 0,0 0 1 0 0,-1 0-1 0 0,1-1 0 0 0,0 1 1 0 0,0-1-1 0 0,0 1 1 0 0,0-1-1 0 0,0 0 0 0 0,1 0 1 0 0,-1-1-1 0 0,1 1 0 0 0,-1 0 1 0 0,1-1-1 0 0,0 1 1 0 0,0-1-1 0 0,0 0 0 0 0,0 0 1 0 0,0 0-1 0 0,1 0 0 0 0,-1-1-2 0 0,2-10-8 0 0,0 0 1 0 0,2 1-1 0 0,0-1 0 0 0,0 0 0 0 0,1 1 0 0 0,1 0 0 0 0,0 0 0 0 0,1 0 0 0 0,0 0 0 0 0,1 1 0 0 0,1 0 0 0 0,0 0 0 0 0,0 0 0 0 0,1 1 0 0 0,1 0 0 0 0,0 1 0 0 0,0 0 1 0 0,1 0-1 0 0,0 1 0 0 0,1 0 8 0 0,73-71-1144 0 0,3 5 1 0 0,74-50 1143 0 0,-138 107-2777 0 0,-11 6-5049 0 0,-9 8-2963 0 0</inkml:trace>
</inkml:ink>
</file>

<file path=ppt/ink/ink1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14.9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6760 604 1432 0 0,'0'0'687'0'0,"0"0"-28"0"0,0 0 220 0 0,0 0 408 0 0,0 0 424 0 0,0 0 202 0 0,0 0-124 0 0,0 0-325 0 0,0 0-324 0 0,0 0-275 0 0,0 0-161 0 0,0 0-80 0 0,0 0-84 0 0,-3 71 2271 0 0,2-18-2253 0 0,-1-26-393 0 0,1 1 1 0 0,2 0 0 0 0,0-1 0 0 0,2 1 0 0 0,1-1 0 0 0,1 1-1 0 0,1-1 1 0 0,2-1 0 0 0,9 23-166 0 0,-17-48 44 0 0,1 1 1 0 0,0 0-1 0 0,-1 0 0 0 0,1 0 1 0 0,0-1-1 0 0,0 1 0 0 0,0 0 1 0 0,0-1-1 0 0,0 1 0 0 0,0-1 1 0 0,1 1-1 0 0,-1-1 0 0 0,0 0 1 0 0,1 1-1 0 0,-1-1 0 0 0,1 0 1 0 0,-1 0-1 0 0,1 0 0 0 0,0 0 1 0 0,-1 0-1 0 0,1 0 0 0 0,0-1 1 0 0,0 1-1 0 0,0-1 0 0 0,0 1 1 0 0,-1-1-1 0 0,1 0 0 0 0,0 1 1 0 0,0-1-1 0 0,0 0 0 0 0,0 0 1 0 0,0 0-1 0 0,0-1 1 0 0,0 1-1 0 0,0 0 0 0 0,-1-1 1 0 0,1 1-1 0 0,0-1 0 0 0,0 0 1 0 0,0 1-1 0 0,-1-1 0 0 0,1 0 1 0 0,0 0-1 0 0,-1 0 0 0 0,1 0 1 0 0,-1-1-1 0 0,1 1 0 0 0,-1 0 1 0 0,2-2-45 0 0,120-184 1224 0 0,-85 122-1098 0 0,-38 64-133 0 0,0 0-1 0 0,1 0 0 0 0,-1 0 0 0 0,1 1 0 0 0,-1-1 0 0 0,1 0 0 0 0,-1 0 1 0 0,1 0-1 0 0,-1 1 0 0 0,1-1 0 0 0,-1 0 0 0 0,1 1 0 0 0,0-1 0 0 0,0 1 0 0 0,-1-1 1 0 0,1 0-1 0 0,0 1 0 0 0,0 0 0 0 0,-1-1 0 0 0,1 1 0 0 0,0-1 0 0 0,0 1 0 0 0,0 0 1 0 0,0 0-1 0 0,0-1 0 0 0,0 1 0 0 0,0 0 0 0 0,-1 0 0 0 0,1 0 0 0 0,0 0 1 0 0,0 0-1 0 0,0 0 0 0 0,0 0 0 0 0,0 1 0 0 0,0-1 0 0 0,0 0 0 0 0,0 0 0 0 0,-1 1 1 0 0,1-1-1 0 0,0 1 0 0 0,0-1 0 0 0,0 0 0 0 0,0 1 0 0 0,-1 0 0 0 0,1-1 1 0 0,0 1-1 0 0,-1-1 0 0 0,1 1 0 0 0,0 0 0 0 0,0 0 8 0 0,63 90-47 0 0,-61-84 69 0 0,1-1 0 0 0,0 0 0 0 0,0 1 0 0 0,0-2 0 0 0,1 1 0 0 0,0 0 0 0 0,0-1 0 0 0,0 0 0 0 0,1 0 0 0 0,-1 0 0 0 0,1-1 0 0 0,0 0 0 0 0,1 0 0 0 0,-1 0 0 0 0,1-1 0 0 0,0 0 0 0 0,-1 0 0 0 0,1-1 0 0 0,1 0 0 0 0,-1 0 0 0 0,0 0 0 0 0,0-1 0 0 0,1-1 0 0 0,-1 1 0 0 0,7-1-22 0 0,-7-5 120 0 0,-1 1 0 0 0,1-2 1 0 0,-1 1-1 0 0,0-1 0 0 0,-1 0 0 0 0,1 0 0 0 0,-1 0 1 0 0,0-1-1 0 0,-1 0 0 0 0,0 0 0 0 0,0 0 1 0 0,0-1-1 0 0,-1 1 0 0 0,0-1 0 0 0,0 0 1 0 0,-1 1-1 0 0,0-1 0 0 0,-1 0 0 0 0,1-5-120 0 0,3-8 72 0 0,-1-1 0 0 0,0-1 0 0 0,-2 1 0 0 0,-1 0-1 0 0,0-1 1 0 0,-2 1 0 0 0,-3-21-72 0 0,-8 0-493 0 0,13 53-5936 0 0,6 5 2279 0 0,-1-2-2392 0 0,-4-5-2819 0 0</inkml:trace>
  <inkml:trace contextRef="#ctx0" brushRef="#br0" timeOffset="431.102">7679 1090 1072 0 0,'0'0'2929'0'0,"0"0"-357"0"0,0 0-106 0 0,0 0-27 0 0,0 0-117 0 0,0 0-363 0 0,0 0-473 0 0,0 0-411 0 0,0 0-276 0 0,0 0-170 0 0,0 0-61 0 0,0 0-10 0 0,-1-6-15 0 0,9-113 2114 0 0,-3 97-2404 0 0,42-133 613 0 0,-46 153-864 0 0,5-12 1 0 0,1 0-1 0 0,0 0 0 0 0,1 1 1 0 0,0 0-1 0 0,2 0 0 0 0,-1 1 1 0 0,1 1-1 0 0,1-1 0 0 0,0 2 0 0 0,0-1 1 0 0,1 2-1 0 0,1-1 0 0 0,10-5-2 0 0,25 4-390 0 0,-44 51 174 0 0,-4-3 156 0 0,0-37 36 0 0,4 2-3848 0 0,1 0-8817 0 0,-3-2 4715 0 0</inkml:trace>
  <inkml:trace contextRef="#ctx0" brushRef="#br0" timeOffset="698.007">8193 799 12699 0 0,'0'0'1168'0'0,"0"0"-303"0"0,0 0 41 0 0,0 0 240 0 0,0 0 95 0 0,0 0-182 0 0,0 0-332 0 0,0 0-252 0 0,0 0-146 0 0,0 0-86 0 0,2 34-63 0 0,6 104-43 0 0,-7 3-27 0 0,-6-128-1942 0 0,0-12-3553 0 0,0-7-4301 0 0,3 2 5304 0 0</inkml:trace>
  <inkml:trace contextRef="#ctx0" brushRef="#br0" timeOffset="946.504">8053 350 9082 0 0,'0'0'792'0'0,"0"0"-496"0"0,0 0-472 0 0,0 0-360 0 0,0 0-56 0 0,0 0-8 0 0,0 0-16 0 0,0 0-41 0 0,0 0-855 0 0,0 0-1344 0 0,0 0 231 0 0</inkml:trace>
  <inkml:trace contextRef="#ctx0" brushRef="#br0" timeOffset="1200.008">8660 177 11602 0 0,'0'0'2096'0'0,"0"0"-585"0"0,0 0-409 0 0,0 0-133 0 0,0 0-113 0 0,0 0-125 0 0,0 0-149 0 0,0 0-125 0 0,0 0 1 0 0,0 0 30 0 0,0 0-35 0 0,0 0-67 0 0,6 28-67 0 0,16 89-94 0 0,-2 92 176 0 0,-12-119-341 0 0,-4 1 0 0 0,-5 0 1 0 0,-3 8-61 0 0,-13 15 58 0 0,-2 51-2885 0 0,21-165-3329 0 0,9-10 2293 0 0,9-46-5902 0 0,-19 54 9660 0 0,1-10-54 0 0</inkml:trace>
  <inkml:trace contextRef="#ctx0" brushRef="#br0" timeOffset="1414.02">8964 96 8874 0 0,'0'0'961'0'0,"0"0"-324"0"0,0 0-53 0 0,0 0 309 0 0,0 0 258 0 0,0 0 95 0 0,0 0-97 0 0,0 0-210 0 0,1 36-129 0 0,4 112-94 0 0,3 268 2216 0 0,-12-218-3554 0 0,-17-139-1815 0 0,8-44-1731 0 0,-4-4-4425 0 0,12-10 3521 0 0</inkml:trace>
  <inkml:trace contextRef="#ctx0" brushRef="#br0" timeOffset="1660.088">8303 670 10618 0 0,'0'0'1783'0'0,"0"0"-678"0"0,0 0-383 0 0,0 0 113 0 0,0 0 237 0 0,0 0 150 0 0,0 0-38 0 0,0 0-185 0 0,0 0-155 0 0,0 0-122 0 0,38 5-95 0 0,119 11-31 0 0,-27-22 400 0 0,107-42 59 0 0,19-3-1647 0 0,-83 32-4516 0 0,-152 17 2784 0 0,13 1-6420 0 0,-18 1 1132 0 0</inkml:trace>
  <inkml:trace contextRef="#ctx0" brushRef="#br0" timeOffset="2715.029">9266 910 0 0 0,'0'0'588'0'0,"0"0"532"0"0,0 0 433 0 0,0 0 216 0 0,0 0-84 0 0,0 0-148 0 0,0 0-155 0 0,0 0-84 0 0,0 0 31 0 0,0 0 57 0 0,0 0 21 0 0,20 11-35 0 0,65 33-109 0 0,-83-43-1171 0 0,0 1-1 0 0,0-1 0 0 0,0 0 1 0 0,1 0-1 0 0,-1 0 1 0 0,0 0-1 0 0,0 0 1 0 0,0 0-1 0 0,1-1 1 0 0,-1 1-1 0 0,0-1 1 0 0,1 1-1 0 0,-1-1 1 0 0,1 0-1 0 0,-1 0 1 0 0,0 0-1 0 0,1 0 0 0 0,-1-1 1 0 0,0 1-1 0 0,1-1 1 0 0,-1 1-1 0 0,0-1 1 0 0,1 0-1 0 0,-1 0 1 0 0,0 0-1 0 0,1 0-91 0 0,7-4 373 0 0,5-1-143 0 0,0-2-1 0 0,-1 1 0 0 0,0-2 0 0 0,0 1 0 0 0,-1-2 0 0 0,0 0 0 0 0,0-1 0 0 0,-1 0 1 0 0,-1-1-1 0 0,0 0 0 0 0,7-10-229 0 0,-10 11 18 0 0,0-1 1 0 0,-1 0 0 0 0,-1-1-1 0 0,0 1 1 0 0,0-1-1 0 0,-1-1 1 0 0,-1 1-1 0 0,0 0 1 0 0,-1-1 0 0 0,-1 0-1 0 0,0 0 1 0 0,-1 0-1 0 0,0 0-18 0 0,-1 11-48 0 0,0 1-1 0 0,0-1 0 0 0,-1 0 0 0 0,1 1 1 0 0,-1-1-1 0 0,1 1 0 0 0,-1 0 1 0 0,0-1-1 0 0,0 1 0 0 0,0-1 0 0 0,0 1 1 0 0,0 0-1 0 0,-1 0 0 0 0,1 0 1 0 0,-1 0-1 0 0,1 0 0 0 0,-1 0 0 0 0,0 0 1 0 0,0 0-1 0 0,0 1 0 0 0,0-1 0 0 0,0 1 1 0 0,0-1-1 0 0,0 1 0 0 0,-1 0 1 0 0,1 0-1 0 0,0 0 0 0 0,-1 0 0 0 0,1 0 1 0 0,-1 0-1 0 0,1 1 0 0 0,-1-1 1 0 0,1 1-1 0 0,-1 0 0 0 0,1 0 0 0 0,-1 0 1 0 0,-2 0 48 0 0,-3 0-147 0 0,0 0 1 0 0,-1 1 0 0 0,1 0-1 0 0,0 0 1 0 0,-1 1-1 0 0,1 0 1 0 0,0 0 0 0 0,0 1-1 0 0,1 0 1 0 0,-1 0 0 0 0,-2 2 146 0 0,-4 4-15 0 0,0 0 0 0 0,1 0 1 0 0,0 1-1 0 0,1 1 1 0 0,0 0-1 0 0,1 1 1 0 0,0 0-1 0 0,1 1 0 0 0,0 0 1 0 0,1 1-1 0 0,0-1 1 0 0,1 2-1 0 0,1-1 1 0 0,0 1-1 0 0,1 0 1 0 0,1 1-1 0 0,0-1 0 0 0,1 1 1 0 0,1 0-1 0 0,0 0 1 0 0,1 1-1 0 0,1-1 1 0 0,0 0-1 0 0,2 1 0 0 0,-1-1 15 0 0,2-10 53 0 0,-1 0 0 0 0,1-1-1 0 0,0 1 1 0 0,0-1 0 0 0,1 0-1 0 0,-1 0 1 0 0,1 0-1 0 0,0 0 1 0 0,1 0 0 0 0,-1 0-1 0 0,1-1 1 0 0,0 1-1 0 0,0-1 1 0 0,0 0 0 0 0,1-1-1 0 0,-1 1 1 0 0,1-1 0 0 0,0 0-1 0 0,0 0 1 0 0,0 0-1 0 0,1-1 1 0 0,2 2-53 0 0,6 2 188 0 0,-1-1 0 0 0,1-1 0 0 0,0 0 0 0 0,0 0-1 0 0,1-2 1 0 0,-1 0 0 0 0,1 0 0 0 0,6-1-188 0 0,-9-1 153 0 0,0 1 0 0 0,1-2 0 0 0,-1 0 0 0 0,0 0 0 0 0,0-1 0 0 0,0-1 0 0 0,0 0-1 0 0,0-1 1 0 0,3-1-153 0 0,12-10 137 0 0,0-1-1 0 0,-1-2 0 0 0,-1 0 0 0 0,-1-2 0 0 0,-1 0 0 0 0,0-2 1 0 0,-2 0-1 0 0,0-1 0 0 0,-2-2 0 0 0,5-8-136 0 0,115-121-35 0 0,-86 128-319 0 0,-43 48 25 0 0,-9-6 328 0 0,0 0-1 0 0,-1-1 0 0 0,0 1 0 0 0,-1 0 0 0 0,-1 0 0 0 0,-1-1 0 0 0,0 1 0 0 0,-1 1 2 0 0,-11 86 70 0 0,15-102-73 0 0,0 0 1 0 0,1 0-1 0 0,-1 0 0 0 0,0 0 0 0 0,0 0 0 0 0,1 0 0 0 0,-1 0 1 0 0,1 0-1 0 0,-1 0 0 0 0,1 0 0 0 0,-1 0 0 0 0,1 0 0 0 0,-1 0 1 0 0,1 0-1 0 0,0-1 0 0 0,-1 1 0 0 0,1 0 0 0 0,0 0 0 0 0,0-1 1 0 0,0 1-1 0 0,0-1 0 0 0,0 1 0 0 0,-1-1 0 0 0,1 1 1 0 0,0-1-1 0 0,0 1 0 0 0,0-1 0 0 0,0 0 0 0 0,0 0 0 0 0,0 1 1 0 0,1-1-1 0 0,-1 0 0 0 0,0 0 0 0 0,0 0 0 0 0,0 0 0 0 0,0 0 1 0 0,0 0-1 0 0,0-1 0 0 0,0 1 0 0 0,0 0 0 0 0,0 0 0 0 0,0-1 1 0 0,0 1-1 0 0,0-1 3 0 0,49-19 142 0 0,146-127-100 0 0,-93 79-46 0 0,-102 67 0 0 0,0 0-1 0 0,0 0 0 0 0,0 0 1 0 0,0 0-1 0 0,0 0 1 0 0,1 1-1 0 0,-1-1 1 0 0,0 0-1 0 0,1 1 0 0 0,-1-1 1 0 0,0 1-1 0 0,1-1 1 0 0,-1 1-1 0 0,0 0 1 0 0,1-1-1 0 0,-1 1 0 0 0,1 0 1 0 0,-1 0-1 0 0,1 0 1 0 0,-1 0-1 0 0,0 0 1 0 0,1 1-1 0 0,-1-1 0 0 0,1 0 1 0 0,-1 1-1 0 0,0-1 1 0 0,1 1-1 0 0,-1-1 0 0 0,0 1 1 0 0,1 0-1 0 0,-1-1 1 0 0,0 1-1 0 0,0 0 1 0 0,0 0-1 0 0,0 0 0 0 0,0 0 1 0 0,0 0-1 0 0,0 0 1 0 0,0 0-1 0 0,0 0 1 0 0,0 0-1 0 0,0 0 0 0 0,-1 1 1 0 0,1-1-1 0 0,-1 0 1 0 0,1 1-1 0 0,-1-1 1 0 0,1 0-1 0 0,-1 1 0 0 0,0-1 1 0 0,1 1-1 0 0,-1-1 1 0 0,0 0-1 0 0,0 1 0 0 0,0-1 1 0 0,0 1-1 0 0,0-1 1 0 0,-1 1 4 0 0,3 234 756 0 0,-9-203-180 0 0,3-17-3391 0 0,2 0-9676 0 0,2-15 4817 0 0</inkml:trace>
  <inkml:trace contextRef="#ctx0" brushRef="#br0" timeOffset="-9929.156">1 11 1944 0 0,'0'0'1142'0'0,"0"0"-361"0"0,0 0-20 0 0,0 0 307 0 0,0 0 390 0 0,0 0 247 0 0,0 0-60 0 0,0 0-293 0 0,0 0-411 0 0,0 0-354 0 0,0 0-223 0 0,0-11 170 0 0,19 90 1818 0 0,8 145-558 0 0,-10 1 0 0 0,-9 13-1794 0 0,0-13 268 0 0,-4-49-24 0 0,7-180 379 0 0,35-114 105 0 0,-17 55-718 0 0,3 2-1 0 0,2 1 1 0 0,3 2 0 0 0,2 1 0 0 0,40-43-10 0 0,-75 95-21 0 0,1-1 0 0 0,-1 1-1 0 0,2-1 1 0 0,-1 1 0 0 0,0 0 0 0 0,1 1-1 0 0,0 0 1 0 0,0 0 0 0 0,1 0-1 0 0,-1 1 1 0 0,1-1 0 0 0,-1 1 0 0 0,1 1-1 0 0,0 0 1 0 0,0 0 0 0 0,0 0 0 0 0,2 0 21 0 0,-5 4-1 0 0,0 0 1 0 0,0 1-1 0 0,0-1 1 0 0,0 1-1 0 0,0 0 1 0 0,-1 0-1 0 0,1 0 1 0 0,-1 0-1 0 0,1 1 1 0 0,-1-1-1 0 0,-1 1 1 0 0,1 0-1 0 0,0 0 1 0 0,-1 0-1 0 0,0 0 1 0 0,0 0-1 0 0,0 0 1 0 0,0 1-1 0 0,-1-1 1 0 0,0 1-1 0 0,1-1 1 0 0,-1 5 0 0 0,47 284 695 0 0,-26-168-698 0 0,-21-124-85 0 0,-1 0-1 0 0,0-1 0 0 0,0 1 1 0 0,0 0-1 0 0,0 0 0 0 0,1-1 1 0 0,-1 1-1 0 0,0 0 1 0 0,1 0-1 0 0,-1-1 0 0 0,0 1 1 0 0,1-1-1 0 0,-1 1 1 0 0,1 0-1 0 0,-1-1 0 0 0,1 1 1 0 0,-1-1-1 0 0,1 1 0 0 0,-1-1 1 0 0,1 1-1 0 0,0-1 1 0 0,-1 1-1 0 0,1-1 0 0 0,0 0 1 0 0,0 1-1 0 0,-1-1 1 0 0,1 0-1 0 0,0 0 0 0 0,-1 1 1 0 0,1-1-1 0 0,0 0 1 0 0,0 0-1 0 0,0 0 0 0 0,-1 0 1 0 0,1 0-1 0 0,0 0 0 0 0,0 0 1 0 0,-1 0-1 0 0,1-1 1 0 0,0 1-1 0 0,0 0 0 0 0,-1 0 1 0 0,1 0-1 0 0,0-1 1 0 0,-1 1-1 0 0,1-1 0 0 0,0 1 1 0 0,-1 0-1 0 0,1-1 1 0 0,0 1-1 0 0,-1-1 0 0 0,1 1 1 0 0,-1-1-1 0 0,1 0 0 0 0,0 0 89 0 0,30-33-10014 0 0,-29 32 8749 0 0,6-7-5036 0 0</inkml:trace>
  <inkml:trace contextRef="#ctx0" brushRef="#br0" timeOffset="-9172.958">1166 707 3217 0 0,'0'0'2447'0'0,"0"0"-692"0"0,0 0-200 0 0,0 0 113 0 0,0 0 83 0 0,0 0-74 0 0,0 0-272 0 0,0 0-274 0 0,0 0-200 0 0,0 0-188 0 0,0 0-124 0 0,0 0-67 0 0,0 0-52 0 0,-33 27-39 0 0,-105 81-54 0 0,71-43 137 0 0,61-57-485 0 0,-3 3-36 0 0,1 0-1 0 0,0 1 1 0 0,0-1 0 0 0,1 2-1 0 0,1-1 1 0 0,0 1 0 0 0,1 0-1 0 0,0 0 1 0 0,1 0 0 0 0,0 1-1 0 0,1-1 1 0 0,1 1 0 0 0,0 0-1 0 0,1 2-22 0 0,1-15 2 0 0,0 0-1 0 0,0 1 0 0 0,0-1 1 0 0,1 0-1 0 0,-1 0 1 0 0,0 0-1 0 0,1 0 0 0 0,-1 0 1 0 0,1 1-1 0 0,-1-1 0 0 0,1 0 1 0 0,0 0-1 0 0,-1 0 1 0 0,1 0-1 0 0,0-1 0 0 0,0 1 1 0 0,0 0-1 0 0,0 0 1 0 0,-1 0-1 0 0,1-1 0 0 0,0 1 1 0 0,0 0-1 0 0,1-1 0 0 0,-1 1 1 0 0,0-1-1 0 0,0 1 1 0 0,0-1-1 0 0,0 1 0 0 0,0-1 1 0 0,0 0-1 0 0,1 0 0 0 0,-1 1 1 0 0,0-1-1 0 0,0 0 1 0 0,1 0-1 0 0,-1 0 0 0 0,0-1 1 0 0,0 1-1 0 0,0 0 0 0 0,0 0 1 0 0,1-1-1 0 0,-1 1 1 0 0,0 0-1 0 0,0-1-1 0 0,56-19 613 0 0,-19-7-404 0 0,-1-2-1 0 0,-1-1 1 0 0,-1-1 0 0 0,29-36-209 0 0,23-21 85 0 0,-42 55-296 0 0,-43 55-103 0 0,-1 27 304 0 0,-3-42 7 0 0,1 1 0 0 0,0-1 0 0 0,0 1 0 0 0,1-1-1 0 0,0 1 1 0 0,0-1 0 0 0,1 1 0 0 0,-1-1-1 0 0,2 1 1 0 0,-1-1 0 0 0,1 0 0 0 0,0 0 0 0 0,1 1-1 0 0,0-1 1 0 0,0-1 0 0 0,0 1 0 0 0,1 0 0 0 0,0-1-1 0 0,0 0 1 0 0,1 0 0 0 0,0 0 0 0 0,0-1 0 0 0,0 1-1 0 0,1-1 1 0 0,4 3 3 0 0,-7-7 18 0 0,0 0 0 0 0,0 0 0 0 0,1-1 0 0 0,-1 1 0 0 0,0-1 0 0 0,1 0 0 0 0,-1 0 0 0 0,0 0 0 0 0,1-1 0 0 0,-1 1 0 0 0,0-1 0 0 0,0 1 0 0 0,1-1 0 0 0,-1 0 0 0 0,0 0 0 0 0,0-1 0 0 0,0 1 0 0 0,0-1 0 0 0,0 1 0 0 0,0-1 0 0 0,-1 0 0 0 0,1 0 0 0 0,0 0 0 0 0,-1-1 0 0 0,0 1 0 0 0,2-2-18 0 0,55-76 365 0 0,-54 72-356 0 0,81-184 239 0 0,-76 177-453 0 0,-6 25-425 0 0,-5 43 447 0 0,-1-35 174 0 0,1 0 1 0 0,0 0 0 0 0,2 0 0 0 0,0 0 0 0 0,1-1 0 0 0,1 1 0 0 0,0 0 0 0 0,1-1 0 0 0,2 0 0 0 0,-1 0 0 0 0,2 1 8 0 0,-5-14 18 0 0,0-1 1 0 0,1 1 0 0 0,-1 0-1 0 0,1-1 1 0 0,-1 0-1 0 0,1 0 1 0 0,0 1-1 0 0,1-2 1 0 0,-1 1 0 0 0,0 0-1 0 0,1-1 1 0 0,-1 1-1 0 0,1-1 1 0 0,0 0-1 0 0,0 0 1 0 0,0-1 0 0 0,0 1-1 0 0,0-1 1 0 0,0 0-1 0 0,0 0 1 0 0,1 0-1 0 0,-1 0 1 0 0,0-1 0 0 0,0 0-1 0 0,1 0 1 0 0,-1 0-1 0 0,2-1-18 0 0,57-58 1331 0 0,15-95-105 0 0,-71 136-1146 0 0,44-136-399 0 0,-42 149-1929 0 0,4 13-12788 0 0,-12-4 6800 0 0</inkml:trace>
  <inkml:trace contextRef="#ctx0" brushRef="#br0" timeOffset="-8756.005">2075 976 4953 0 0,'0'0'1420'0'0,"0"0"-638"0"0,0 0-137 0 0,0 0 360 0 0,0 0 343 0 0,0 0 163 0 0,0 0-71 0 0,0 0-144 0 0,0 0-111 0 0,0 0-57 0 0,0 0 4 0 0,0 0-25 0 0,0 0-33 0 0,33-1-72 0 0,103-7-127 0 0,-132 9-820 0 0,-1-1 0 0 0,1 0 0 0 0,-1 0 0 0 0,0 0 0 0 0,1-1 1 0 0,-1 1-1 0 0,0-1 0 0 0,0 0 0 0 0,1 0 0 0 0,-1 0 0 0 0,0 0 0 0 0,0-1 0 0 0,0 1 0 0 0,0-1 0 0 0,0 0 0 0 0,0 0 0 0 0,-1 0 0 0 0,1 0 0 0 0,-1 0 0 0 0,2-1-55 0 0,4-6 205 0 0,-1 4-113 0 0,0 0 1 0 0,0-1-1 0 0,0 0 1 0 0,-1 0-1 0 0,0-1 1 0 0,0 0-1 0 0,0 0 1 0 0,-1 0-1 0 0,0-1 1 0 0,-1 1-1 0 0,1-1 1 0 0,-2-1-1 0 0,1 1 1 0 0,-1 0-1 0 0,0-1 1 0 0,-1 0-1 0 0,0 1 1 0 0,0-1-1 0 0,-1 0 1 0 0,0 0-1 0 0,-1 0 1 0 0,0 0-1 0 0,0 0 1 0 0,-1 0-1 0 0,0-4-92 0 0,-1 10-37 0 0,0-1-1 0 0,0 1 0 0 0,0-1 0 0 0,-1 1 0 0 0,1 0 0 0 0,-1-1 1 0 0,0 2-1 0 0,0-1 0 0 0,0 0 0 0 0,0 0 0 0 0,0 1 0 0 0,-1 0 1 0 0,1 0-1 0 0,-1 0 0 0 0,1 0 0 0 0,-1 0 0 0 0,0 1 0 0 0,0-1 1 0 0,0 1-1 0 0,0 0 0 0 0,0 0 0 0 0,0 1 0 0 0,0-1 0 0 0,0 1 1 0 0,0 0-1 0 0,0 0 0 0 0,0 0 0 0 0,0 0 0 0 0,0 1 0 0 0,0 0 1 0 0,0 0-1 0 0,0 0 0 0 0,0 0 0 0 0,0 1 0 0 0,0-1 0 0 0,1 1 1 0 0,-1 0-1 0 0,0 0 0 0 0,1 0 0 0 0,0 1 0 0 0,0-1 0 0 0,-1 1 1 0 0,1 0-1 0 0,1 0 0 0 0,-1 0 0 0 0,-1 1 38 0 0,-6 6-55 0 0,0 1 1 0 0,1 0-1 0 0,0 0 0 0 0,0 1 0 0 0,1 0 1 0 0,1 1-1 0 0,0 0 0 0 0,1 0 0 0 0,0 0 1 0 0,1 1-1 0 0,0 0 0 0 0,1 0 0 0 0,1 0 1 0 0,0 0-1 0 0,1 1 0 0 0,1-1 0 0 0,0 1 1 0 0,1-1-1 0 0,1 6 55 0 0,-1-14-54 0 0,1-1 0 0 0,0 1 0 0 0,1-1 0 0 0,0 1 1 0 0,-1-1-1 0 0,2 0 0 0 0,-1 0 0 0 0,1 0 0 0 0,-1 0 0 0 0,1 0 0 0 0,1-1 1 0 0,-1 1-1 0 0,1-1 0 0 0,-1 0 0 0 0,1 0 0 0 0,1 0 0 0 0,-1 0 0 0 0,0-1 0 0 0,1 1 1 0 0,0-1-1 0 0,-1-1 0 0 0,1 1 0 0 0,1 0 0 0 0,2 0 54 0 0,7 2-256 0 0,0 0-1 0 0,0-1 1 0 0,0 0-1 0 0,1-1 1 0 0,0-1-1 0 0,-1-1 1 0 0,1 0-1 0 0,2-1 257 0 0,9 1-910 0 0,23-2-2120 0 0,-16-3-2939 0 0,-11-3-3518 0 0</inkml:trace>
  <inkml:trace contextRef="#ctx0" brushRef="#br0" timeOffset="-2853.94">3255 969 0 0 0,'0'0'1092'0'0,"0"0"530"0"0,0 0 241 0 0,0 0-71 0 0,0 0-223 0 0,0 0-282 0 0,0 0-283 0 0,0 0-221 0 0,25-10-138 0 0,75-29-63 0 0,-96 38-515 0 0,-1 0 0 0 0,0 0-1 0 0,0 0 1 0 0,0 0 0 0 0,0-1 0 0 0,0 1 0 0 0,0-1 0 0 0,0 0 0 0 0,0 0 0 0 0,-1 0 0 0 0,1 0 0 0 0,-1-1 0 0 0,0 1 0 0 0,1-1 0 0 0,-1 1 0 0 0,0-1 0 0 0,0 0 0 0 0,-1 0 0 0 0,1 1 0 0 0,0-3-67 0 0,3-6 262 0 0,73-165 1944 0 0,-66 140-1434 0 0,1 50-796 0 0,33 96 333 0 0,-6 3-1 0 0,-4 1 0 0 0,-6 1 0 0 0,-4 2 1 0 0,-6 1-1 0 0,-4 8-308 0 0,-3 128 404 0 0,-32-171-87 0 0,19-80-275 0 0,-1-1 1 0 0,0 1-1 0 0,0-1 1 0 0,0 0-1 0 0,0 1 0 0 0,0-1 1 0 0,0 0-1 0 0,-1 0 1 0 0,1 0-1 0 0,-1 0 0 0 0,0 0 1 0 0,1 0-1 0 0,-1 0 0 0 0,0-1 1 0 0,0 1-1 0 0,0-1 1 0 0,0 1-1 0 0,0-1 0 0 0,0 0 1 0 0,-1 0-1 0 0,1 0 1 0 0,0 0-1 0 0,-1 0 0 0 0,1 0 1 0 0,-1-1-1 0 0,1 1 1 0 0,0-1-1 0 0,-1 1 0 0 0,1-1 1 0 0,-1 0-1 0 0,-1 0-42 0 0,1-3 39 0 0,-1 0-1 0 0,1 1 1 0 0,0-1-1 0 0,1 0 1 0 0,-1-1 0 0 0,1 1-1 0 0,-1 0 1 0 0,1-1-1 0 0,0 1 1 0 0,0-1 0 0 0,0 0-1 0 0,1 0 1 0 0,-1 0-1 0 0,1 0 1 0 0,0 0 0 0 0,0-3-39 0 0,-6-27 30 0 0,2 0 0 0 0,1-1 0 0 0,2 1 0 0 0,2-1 0 0 0,0 0 0 0 0,4-11-30 0 0,-3 26 20 0 0,33-166-147 0 0,-26 150-69 0 0,-5 21-1548 0 0,0-2-4495 0 0,0 10-2548 0 0,-2 3 4383 0 0</inkml:trace>
  <inkml:trace contextRef="#ctx0" brushRef="#br0" timeOffset="-2518.985">3452 291 7842 0 0,'0'0'1903'0'0,"0"0"-58"0"0,0 0-95 0 0,0 0-48 0 0,0 0-62 0 0,0 0-269 0 0,0 0-384 0 0,0 0-327 0 0,0 0-270 0 0,0 0-162 0 0,0 0-59 0 0,0 0-30 0 0,0 0-19 0 0,-4 12-20 0 0,-12 39-36 0 0,16 18-436 0 0,18-60-2211 0 0,-3-10-2105 0 0,-8 1 48 0 0,-1 0-3987 0 0</inkml:trace>
  <inkml:trace contextRef="#ctx0" brushRef="#br0" timeOffset="-1249.821">4047 700 1152 0 0,'0'0'1119'0'0,"0"0"16"0"0,0 0 121 0 0,0 0 211 0 0,0 0 188 0 0,0 0-66 0 0,0 0-349 0 0,0 0-371 0 0,0 0-316 0 0,0 0-185 0 0,0 0-23 0 0,0 0 48 0 0,0 0 72 0 0,-6 12 89 0 0,-18 41 44 0 0,17 36 1584 0 0,7-79-2102 0 0,1 0-1 0 0,0 0 1 0 0,1 0 0 0 0,-1-1 0 0 0,2 1 0 0 0,0-1 0 0 0,0 0 0 0 0,0 1 0 0 0,1-1 0 0 0,1-1-1 0 0,-1 1 1 0 0,1-1 0 0 0,1 1 0 0 0,0-1 0 0 0,0-1 0 0 0,0 1 0 0 0,1-1 0 0 0,0-1 0 0 0,1 1 0 0 0,-1-1-1 0 0,1 0 1 0 0,0-1 0 0 0,1 0 0 0 0,-1 0 0 0 0,1-1 0 0 0,0 0 0 0 0,0 0 0 0 0,1-1 0 0 0,-1 0 0 0 0,1-1-1 0 0,-1 0 1 0 0,1 0 0 0 0,6-1-80 0 0,-8-1 79 0 0,1 0-1 0 0,0-1 1 0 0,-1 0-1 0 0,1-1 1 0 0,-1 0-1 0 0,1 0 1 0 0,-1-1-1 0 0,0 1 1 0 0,0-2-1 0 0,0 1 1 0 0,0-2 0 0 0,-1 1-1 0 0,0-1 1 0 0,0 0-1 0 0,0 0 1 0 0,0 0-1 0 0,0-2-78 0 0,17-17 114 0 0,0 0 1 0 0,-2-2-1 0 0,-1-1 0 0 0,17-28-114 0 0,-22 32 23 0 0,-16 24-45 0 0,0-1 0 0 0,0 0 0 0 0,0 1-1 0 0,0-1 1 0 0,0 1 0 0 0,1-1 0 0 0,-1 1 0 0 0,0-1-1 0 0,0 1 1 0 0,0-1 0 0 0,0 0 0 0 0,1 1-1 0 0,-1-1 1 0 0,0 1 0 0 0,0-1 0 0 0,1 0 0 0 0,-1 1-1 0 0,0-1 1 0 0,1 0 0 0 0,-1 1 0 0 0,0-1 0 0 0,1 0-1 0 0,-1 1 1 0 0,0-1 0 0 0,1 0 0 0 0,-1 0 0 0 0,1 1-1 0 0,-1-1 1 0 0,1 0 0 0 0,-1 0 0 0 0,0 0-1 0 0,1 0 1 0 0,-1 0 0 0 0,1 0 0 0 0,-1 0 0 0 0,1 0-1 0 0,-1 0 1 0 0,1 0 0 0 0,-1 0 0 0 0,1 0 0 0 0,-1 0-1 0 0,1 0 1 0 0,-1 0 0 0 0,0 0 0 0 0,1 0-1 0 0,-1 0 1 0 0,1-1 22 0 0,-1 14 149 0 0,0-2-151 0 0,0 0-1 0 0,0 1 0 0 0,1-1 1 0 0,1 0-1 0 0,0 1 0 0 0,0-1 1 0 0,1 0-1 0 0,0 0 0 0 0,1-1 1 0 0,1 1-1 0 0,-1-1 0 0 0,2 0 1 0 0,-1 0-1 0 0,1 0 0 0 0,1-1 1 0 0,0 0-1 0 0,0 0 0 0 0,1-1 1 0 0,0 0-1 0 0,0 0 0 0 0,1-1 1 0 0,0 0-1 0 0,0-1 0 0 0,1 1 1 0 0,0-2-1 0 0,0 1 0 0 0,2-1 3 0 0,-3-4 40 0 0,-1-2 0 0 0,1 1 0 0 0,-1-1 0 0 0,1 0 0 0 0,-1-1 0 0 0,1 0-1 0 0,-1 0 1 0 0,0-1 0 0 0,0 0 0 0 0,0 0 0 0 0,0-1 0 0 0,-1 0 0 0 0,1-1 0 0 0,-1 1 0 0 0,0-1-1 0 0,-1-1 1 0 0,1 1 0 0 0,-1-1 0 0 0,0 0 0 0 0,0-1 0 0 0,-1 1 0 0 0,0-1 0 0 0,2-4-40 0 0,17-14 73 0 0,8-6-24 0 0,-10 6-5 0 0,2 1-1 0 0,0 2 1 0 0,2 0 0 0 0,0 2-1 0 0,2 1 1 0 0,24-13-44 0 0,-45 29 10 0 0,-2-1-5 0 0,1 1 0 0 0,0 0 0 0 0,0 0 0 0 0,0 0 0 0 0,0 1-1 0 0,0 0 1 0 0,1 0 0 0 0,-1 0 0 0 0,1 1 0 0 0,0 0 0 0 0,-1 0 0 0 0,1 1-1 0 0,0 0 1 0 0,-1 0 0 0 0,1 1 0 0 0,4 0-5 0 0,-8 2 14 0 0,0-1 1 0 0,-1 1-1 0 0,1 0 0 0 0,0 0 1 0 0,-1 0-1 0 0,1 0 0 0 0,-1 1 1 0 0,0-1-1 0 0,0 1 0 0 0,-1-1 1 0 0,1 1-1 0 0,-1 0 0 0 0,1 0 1 0 0,-1-1-1 0 0,0 1 0 0 0,-1 0 0 0 0,1 0 1 0 0,-1 0-1 0 0,1 0 0 0 0,-1 0 1 0 0,-1 0-1 0 0,1 0 0 0 0,-1 2-14 0 0,1-1 31 0 0,1 11 48 0 0,-1 0 1 0 0,-1 0-1 0 0,0 0 1 0 0,-1 0-1 0 0,-1 0 1 0 0,0 0 0 0 0,-1-1-1 0 0,-4 8-79 0 0,6-16-53 0 0,0 0-1 0 0,0 0 1 0 0,-1 0-1 0 0,0-1 1 0 0,-1 1 0 0 0,0-1-1 0 0,0 0 1 0 0,0 0-1 0 0,0 0 1 0 0,-1-1-1 0 0,0 1 1 0 0,0-1-1 0 0,-1 0 1 0 0,0 0-1 0 0,1-1 1 0 0,-2 0 0 0 0,1 0-1 0 0,0 0 1 0 0,-1-1-1 0 0,1 0 1 0 0,-1 0-1 0 0,0-1 1 0 0,0 0-1 0 0,0 0 1 0 0,0 0 0 0 0,-2-1 53 0 0,18-12-1869 0 0,81 7 1598 0 0,-19 6 316 0 0,-51 0 214 0 0,0 0 1 0 0,0-2-1 0 0,0-1 0 0 0,0 0 0 0 0,0-2 1 0 0,0 0-1 0 0,-1-1 0 0 0,1-1 0 0 0,14-6-259 0 0,12-10 382 0 0,-1-3 0 0 0,-1-2 0 0 0,-1-1 0 0 0,-1-2 0 0 0,-2-3 0 0 0,-1 0 0 0 0,-2-3-1 0 0,-1-1 1 0 0,-1-2 0 0 0,-3-1 0 0 0,5-9-382 0 0,-23 28-9 0 0,0-1-1 0 0,-1 0 0 0 0,-2-1 1 0 0,0 0-1 0 0,-1-1 1 0 0,-1 0-1 0 0,-1-1 0 0 0,-2 0 1 0 0,0 0-1 0 0,-1 0 1 0 0,-2-1-1 0 0,0 0 0 0 0,-2 1 1 0 0,0-1-1 0 0,-4-24 10 0 0,3 46-16 0 0,0-1 0 0 0,0 0 0 0 0,0 0 1 0 0,-1 1-1 0 0,1-1 0 0 0,-1 1 0 0 0,0-1 0 0 0,0 1 0 0 0,-1-1 0 0 0,1 1 0 0 0,-1-1 0 0 0,1 1 0 0 0,-1 0 0 0 0,0 0 0 0 0,0 0 1 0 0,-1 0-1 0 0,1 0 0 0 0,0 0 0 0 0,-1 1 0 0 0,0-1 0 0 0,0 1 0 0 0,0 0 0 0 0,0 0 0 0 0,0 0 0 0 0,0 0 0 0 0,0 0 0 0 0,-1 1 1 0 0,1-1-1 0 0,-1 1 0 0 0,1 0 0 0 0,-1 0 0 0 0,1 0 0 0 0,-1 1 0 0 0,0-1 0 0 0,1 1 0 0 0,-1 0 0 0 0,0 0 0 0 0,1 0 1 0 0,-1 0-1 0 0,0 1 0 0 0,1 0 0 0 0,-1-1 0 0 0,1 1 0 0 0,-1 1 16 0 0,-6 7-30 0 0,1 1 1 0 0,-1 1-1 0 0,2 0 0 0 0,0 0 1 0 0,0 1-1 0 0,1 0 0 0 0,0 0 1 0 0,1 0-1 0 0,1 1 1 0 0,0 0-1 0 0,1 0 0 0 0,0 1 1 0 0,0 0 29 0 0,-4 20-15 0 0,1 0 0 0 0,1 0 0 0 0,2 1 0 0 0,1 0 0 0 0,2 0 0 0 0,2 0 1 0 0,2 11 14 0 0,1-20-20 0 0,2 1 0 0 0,0-1 0 0 0,2-1 0 0 0,1 1 0 0 0,1-1 1 0 0,1-1-1 0 0,1 0 0 0 0,11 15 20 0 0,48 58-758 0 0,-100-98-5334 0 0,-46-28-7474 0 0,60 22 9614 0 0</inkml:trace>
  <inkml:trace contextRef="#ctx0" brushRef="#br0" timeOffset="-1003.439">5516 604 10218 0 0,'0'0'2406'0'0,"0"0"-867"0"0,0 0-392 0 0,0 0 121 0 0,0 0 187 0 0,0 0-17 0 0,0 0-234 0 0,0 0-280 0 0,0 0-222 0 0,37-7-149 0 0,121-23-103 0 0,177-3 726 0 0,-216 29-1157 0 0,-30 2-4353 0 0,-31-2-7145 0 0,-44 3 2793 0 0</inkml:trace>
  <inkml:trace contextRef="#ctx0" brushRef="#br0" timeOffset="26276.05">238 2117 0 0 0,'0'0'352'0'0,"0"0"612"0"0,0 0 199 0 0,0 0 184 0 0,0 0 318 0 0,0 0 298 0 0,0 0 74 0 0,0 0-175 0 0,0 0-368 0 0,0 0-430 0 0,0 0-361 0 0,0-2-271 0 0,33 97 2746 0 0,55 265-1328 0 0,-80-335-1818 0 0,12 48 20 0 0,4-2 0 0 0,3-1 0 0 0,7 8-52 0 0,-34-78 21 0 0,0-1 0 0 0,1 1 0 0 0,-1 0 0 0 0,0-1 0 0 0,0 1 0 0 0,1 0 0 0 0,-1-1 0 0 0,0 1 0 0 0,1 0 0 0 0,-1 0 0 0 0,0 0 0 0 0,1-1 0 0 0,-1 1 0 0 0,0 0 0 0 0,1 0 0 0 0,-1 0 0 0 0,0 0 0 0 0,1 0 0 0 0,-1-1 0 0 0,1 1 0 0 0,-1 0 0 0 0,0 0 0 0 0,1 0 0 0 0,-1 0 0 0 0,0 0 0 0 0,1 0 0 0 0,-1 0 0 0 0,1 1 0 0 0,-1-1 0 0 0,0 0 0 0 0,1 0 0 0 0,-1 0 0 0 0,0 0 0 0 0,1 0 0 0 0,-1 1 0 0 0,0-1 0 0 0,1 0 0 0 0,-1 0 0 0 0,0 0 0 0 0,1 1 0 0 0,-1-1 0 0 0,0 0 0 0 0,1 1 0 0 0,-1-1 0 0 0,0 0 0 0 0,0 0 0 0 0,0 1 0 0 0,1-1 0 0 0,-1 1 0 0 0,0-1 0 0 0,0 0 0 0 0,0 1 0 0 0,0-1 0 0 0,0 0 0 0 0,1 1 0 0 0,-1-1 0 0 0,0 1 0 0 0,0-1 0 0 0,0 0-21 0 0,3-37 1421 0 0,-3 32-1602 0 0,6-118 211 0 0,6 0 1 0 0,5 0-1 0 0,5 1 0 0 0,19-52-30 0 0,5 27-3352 0 0,-38 148-8445 0 0,-7 4 9258 0 0,1 3-2635 0 0</inkml:trace>
  <inkml:trace contextRef="#ctx0" brushRef="#br0" timeOffset="26857.503">973 2776 0 0 0,'0'0'715'0'0,"0"0"529"0"0,0 0 164 0 0,0 0 37 0 0,0 0 22 0 0,0 0 28 0 0,0 0 6 0 0,2-20-56 0 0,7-64-44 0 0,-9 83-1282 0 0,1 0 1 0 0,-1 0-1 0 0,0 0 0 0 0,0 0 0 0 0,1 0 0 0 0,-1 0 0 0 0,0 0 0 0 0,0 0 1 0 0,0 0-1 0 0,0 0 0 0 0,0 0 0 0 0,-1 0 0 0 0,1 0 0 0 0,0 0 0 0 0,0 0 1 0 0,-1 0-1 0 0,1 1 0 0 0,0-1 0 0 0,-1 0 0 0 0,1 0 0 0 0,-1 0 0 0 0,1 0 0 0 0,-1 0 1 0 0,0 1-1 0 0,1-1 0 0 0,-1 0 0 0 0,0 0 0 0 0,1 1 0 0 0,-1-1 0 0 0,0 1 1 0 0,0-1-1 0 0,0 0 0 0 0,0 1 0 0 0,0 0 0 0 0,1-1 0 0 0,-1 1 0 0 0,0-1 1 0 0,0 1-1 0 0,0 0 0 0 0,0 0 0 0 0,0 0 0 0 0,0 0 0 0 0,0-1 0 0 0,0 1 1 0 0,0 0-1 0 0,0 1 0 0 0,0-1 0 0 0,0 0 0 0 0,0 0 0 0 0,0 0 0 0 0,0 1 1 0 0,0-1-1 0 0,0 0 0 0 0,-1 1-119 0 0,-3 0 188 0 0,-63 51 1355 0 0,61-43-1501 0 0,0 0 1 0 0,1 0-1 0 0,0 1 1 0 0,0 0 0 0 0,1 0-1 0 0,0 0 1 0 0,1 1-1 0 0,0 0 1 0 0,1-1 0 0 0,0 1-1 0 0,1 1 1 0 0,0-1-1 0 0,0 0 1 0 0,2 0-1 0 0,-1 3-42 0 0,1-11 10 0 0,1 0 0 0 0,-1 0 0 0 0,1 1 0 0 0,-1-1-1 0 0,1 0 1 0 0,0 0 0 0 0,1 0 0 0 0,-1 0-1 0 0,0 0 1 0 0,1 0 0 0 0,-1 0 0 0 0,1-1-1 0 0,0 1 1 0 0,0 0 0 0 0,0-1 0 0 0,0 1-1 0 0,1-1 1 0 0,-1 0 0 0 0,1 0 0 0 0,-1 0-1 0 0,1 0 1 0 0,0 0 0 0 0,0-1 0 0 0,0 1-1 0 0,0-1 1 0 0,0 0 0 0 0,0 0 0 0 0,0 0-1 0 0,0 0 1 0 0,0 0 0 0 0,2-1-10 0 0,104 5 290 0 0,20-46-1552 0 0,-90 19-2440 0 0,-2-2-4353 0 0,-28 16 293 0 0</inkml:trace>
  <inkml:trace contextRef="#ctx0" brushRef="#br0" timeOffset="27158.343">1501 2625 4081 0 0,'0'0'1670'0'0,"0"0"-259"0"0,0 0 18 0 0,0 0 264 0 0,0 0 210 0 0,0 0-51 0 0,0 0-308 0 0,0 0-341 0 0,0 0-248 0 0,0 0-151 0 0,0 0-108 0 0,0 0-74 0 0,-14 19-81 0 0,-92 124 598 0 0,-118 158-511 0 0,152-189-3025 0 0,71-101-828 0 0,19-14-11620 0 0,-11-1 13745 0 0,2 0 496 0 0</inkml:trace>
  <inkml:trace contextRef="#ctx0" brushRef="#br0" timeOffset="27408.197">1676 2780 5193 0 0,'0'0'1482'0'0,"0"0"-222"0"0,0 0 128 0 0,0 0 353 0 0,0 0 178 0 0,0 0-86 0 0,0 0-336 0 0,0 0-337 0 0,0 0-233 0 0,-12 33-202 0 0,-37 105-143 0 0,19-4 721 0 0,21 29-1943 0 0,0-146-1890 0 0,4-14-1858 0 0,-1-1-5099 0 0,4-2 5522 0 0</inkml:trace>
  <inkml:trace contextRef="#ctx0" brushRef="#br0" timeOffset="27907.127">1575 2743 3209 0 0,'0'0'1209'0'0,"0"0"-189"0"0,0 0-2 0 0,0 0 250 0 0,0 0 179 0 0,0 0-80 0 0,0 0-293 0 0,0 0-314 0 0,0 0-227 0 0,0 0-115 0 0,0 0-59 0 0,0 0-43 0 0,19-5 6 0 0,63-14 28 0 0,1 14 885 0 0,-75 5-1105 0 0,0 0 1 0 0,0 1 0 0 0,1 1 0 0 0,-1-1-1 0 0,-1 1 1 0 0,1 0 0 0 0,0 1 0 0 0,0 0-1 0 0,-1 0 1 0 0,0 1 0 0 0,3 1-131 0 0,-8-4 29 0 0,0 0 1 0 0,0 1-1 0 0,0-1 1 0 0,0 1-1 0 0,-1-1 1 0 0,1 1-1 0 0,0 0 1 0 0,-1 0 0 0 0,1 0-1 0 0,-1 0 1 0 0,1 0-1 0 0,-1 0 1 0 0,0 0-1 0 0,0 0 1 0 0,0 1-1 0 0,0-1 1 0 0,0 0-1 0 0,-1 1 1 0 0,1-1-1 0 0,-1 0 1 0 0,0 1 0 0 0,1-1-1 0 0,-1 1 1 0 0,0-1-1 0 0,0 1 1 0 0,-1-1-1 0 0,1 0 1 0 0,0 1-1 0 0,-1-1 1 0 0,0 1-1 0 0,1-1 1 0 0,-1 0-1 0 0,0 1 1 0 0,0-1 0 0 0,0 0-1 0 0,0 0 1 0 0,-1 0-1 0 0,1 0 1 0 0,-1 1-30 0 0,-103 128 597 0 0,104-130-607 0 0,-1 1 0 0 0,1 0 0 0 0,0 0-1 0 0,-1 0 1 0 0,1 0 0 0 0,0 0 0 0 0,0 0 0 0 0,0 0 0 0 0,1 0-1 0 0,-1 0 1 0 0,0 1 0 0 0,1-1 0 0 0,0 0 0 0 0,-1 0-1 0 0,1 1 1 0 0,0-1 0 0 0,0 0 0 0 0,0 0 0 0 0,1 1 0 0 0,-1-1-1 0 0,0 0 1 0 0,1 0 0 0 0,0 1 0 0 0,-1-1 0 0 0,1 0 0 0 0,0 0-1 0 0,0 0 1 0 0,0 0 0 0 0,0 0 0 0 0,1 0 0 0 0,-1 0 0 0 0,0 0-1 0 0,1-1 1 0 0,-1 1 0 0 0,2 0 10 0 0,48 25-52 0 0,-44-25 79 0 0,0 0 1 0 0,0 1-1 0 0,-1 0 0 0 0,1 0 1 0 0,0 0-1 0 0,-1 0 0 0 0,0 1 0 0 0,0 0 1 0 0,0 1-1 0 0,0-1 0 0 0,-1 1 1 0 0,0 0-1 0 0,0 1 0 0 0,0-1 0 0 0,0 1 1 0 0,-1 0-1 0 0,0 0 0 0 0,0 0 1 0 0,-1 1-1 0 0,0-1 0 0 0,0 1 0 0 0,0 0 1 0 0,-1 0-1 0 0,0 0 0 0 0,0 0 1 0 0,-1 0-1 0 0,0 0 0 0 0,0 1-27 0 0,-3-3 99 0 0,0 0-1 0 0,-1 1 1 0 0,0-1-1 0 0,1 0 1 0 0,-2-1-1 0 0,1 1 0 0 0,0 0 1 0 0,-1-1-1 0 0,0 0 1 0 0,0 0-1 0 0,0 0 1 0 0,-1 0-1 0 0,1-1 1 0 0,-1 1-1 0 0,0-1 1 0 0,0-1-1 0 0,0 1 1 0 0,0-1-1 0 0,-2 1-98 0 0,-115 12 81 0 0,99-15-248 0 0,-47-18-2412 0 0,30-5-7153 0 0,32 16 810 0 0</inkml:trace>
  <inkml:trace contextRef="#ctx0" brushRef="#br0" timeOffset="29407.906">2469 2368 0 0 0,'0'0'429'0'0,"0"0"677"0"0,0 0 400 0 0,0 0 327 0 0,0 0 284 0 0,0 0 13 0 0,0 0-178 0 0,0 0-256 0 0,0 0-314 0 0,0 0-262 0 0,0 0-177 0 0,0 0-131 0 0,0 0-102 0 0,1-7-89 0 0,3-21-113 0 0,-3 27-445 0 0,0 0 0 0 0,0 0 0 0 0,0 0 1 0 0,0 0-1 0 0,1 0 0 0 0,-1 0 0 0 0,0 0 0 0 0,1 1 0 0 0,-1-1 0 0 0,1 0 0 0 0,-1 1 0 0 0,1-1 0 0 0,-1 1 0 0 0,1-1 0 0 0,-1 1 0 0 0,1 0 0 0 0,0 0 0 0 0,-1 0 0 0 0,1 0 0 0 0,-1 0 0 0 0,1 0 0 0 0,-1 0 0 0 0,1 0 0 0 0,0 1 0 0 0,-1-1 0 0 0,2 1-63 0 0,4 0 227 0 0,332-2 2324 0 0,-172-24-2727 0 0,-163 25-973 0 0,21-3 2168 0 0,-18 2-5662 0 0,1 1-6603 0 0,-11 0 4159 0 0</inkml:trace>
  <inkml:trace contextRef="#ctx0" brushRef="#br0" timeOffset="29678.664">2537 2603 8666 0 0,'0'0'4125'0'0,"0"0"-2577"0"0,0 0-1112 0 0,0 0-9 0 0,0 0 353 0 0,0 0 318 0 0,0 0 79 0 0,0 0-134 0 0,0 0-232 0 0,0 0-240 0 0,0 0-142 0 0,33 4-122 0 0,104 11-98 0 0,47-17 81 0 0,-135-4-504 0 0,34 0-1558 0 0,-18 2-7051 0 0,-47 3-2261 0 0</inkml:trace>
  <inkml:trace contextRef="#ctx0" brushRef="#br0" timeOffset="30575.065">3935 2147 4529 0 0,'0'0'675'0'0,"0"0"-227"0"0,0 0-29 0 0,0 0 381 0 0,0 0 464 0 0,0 0 264 0 0,0 0 1 0 0,0 0-185 0 0,0 0-249 0 0,0 0-246 0 0,0 0-170 0 0,4 34-120 0 0,13 110-80 0 0,-9 47 794 0 0,-1 109-338 0 0,-7-300-882 0 0,0 0 0 0 0,0 0 0 0 0,-1 0 1 0 0,1 0-1 0 0,0 0 0 0 0,-1 0 0 0 0,1-1 0 0 0,0 1 0 0 0,-1 0 0 0 0,1 0 0 0 0,0 0 0 0 0,-1 0 0 0 0,1 0 0 0 0,0 1 0 0 0,-1-1 0 0 0,1 0 0 0 0,0 0 0 0 0,-1 0 1 0 0,1 0-1 0 0,0 0 0 0 0,-1 0 0 0 0,1 0 0 0 0,0 1 0 0 0,0-1 0 0 0,-1 0 0 0 0,1 0 0 0 0,0 0 0 0 0,0 1 0 0 0,-1-1 0 0 0,1 0 0 0 0,0 0 0 0 0,0 1 0 0 0,0-1 1 0 0,-1 0-1 0 0,1 0 0 0 0,0 1 0 0 0,0-1 0 0 0,0 0 0 0 0,0 1 0 0 0,0-1 0 0 0,0 0 0 0 0,-1 1 0 0 0,1-1 0 0 0,0 0-53 0 0,-12-31 987 0 0,6-6-887 0 0,2 0-1 0 0,2 0 1 0 0,1 0-1 0 0,2 0 1 0 0,2 1 0 0 0,1-1-1 0 0,1 0 1 0 0,3 1-1 0 0,1 0 1 0 0,1 1-1 0 0,2 0 1 0 0,2 1-1 0 0,1 0 1 0 0,16-26-100 0 0,-22 42 9 0 0,1 0 1 0 0,1 1-1 0 0,0 0 1 0 0,1 1-1 0 0,1 0 1 0 0,1 1-1 0 0,0 1 0 0 0,1 0 1 0 0,0 0-1 0 0,1 2 1 0 0,1 0-1 0 0,0 1 1 0 0,0 1-1 0 0,9-4-9 0 0,-23 13-10 0 0,-1 0 0 0 0,1 0-1 0 0,-1 0 1 0 0,1 0 0 0 0,-1 0 0 0 0,1 0 0 0 0,0 1-1 0 0,0 0 1 0 0,-1-1 0 0 0,1 1 0 0 0,0 0 0 0 0,0 0-1 0 0,-1 0 1 0 0,1 1 0 0 0,0-1 0 0 0,0 1 0 0 0,-1 0-1 0 0,1-1 1 0 0,-1 1 0 0 0,1 0 0 0 0,-1 0 0 0 0,1 1-1 0 0,-1-1 1 0 0,1 0 0 0 0,-1 1 0 0 0,0 0-1 0 0,0-1 1 0 0,0 1 0 0 0,0 0 0 0 0,0 0 0 0 0,0 0-1 0 0,0 1 1 0 0,-1-1 0 0 0,1 0 0 0 0,-1 0 0 0 0,0 1-1 0 0,1-1 1 0 0,-1 1 0 0 0,0 0 0 0 0,-1-1 0 0 0,1 1-1 0 0,0-1 1 0 0,-1 2 10 0 0,13 100-958 0 0,-8-31-2862 0 0,6-41-2928 0 0,-6-20 976 0 0,-3-4 256 0 0</inkml:trace>
  <inkml:trace contextRef="#ctx0" brushRef="#br0" timeOffset="35605.092">4596 2655 0 0 0,'0'0'655'0'0,"0"0"345"0"0,0 0 78 0 0,0 0-10 0 0,0 0 29 0 0,0 0 5 0 0,0 0-39 0 0,1-9-44 0 0,5-41 701 0 0,-27 38 1592 0 0,-27 24-2762 0 0,31-3-494 0 0,-1 1-1 0 0,2 0 0 0 0,-1 2 1 0 0,1 0-1 0 0,1 0 1 0 0,0 2-1 0 0,1 0 0 0 0,1 0 1 0 0,0 1-1 0 0,1 1 1 0 0,0 0-1 0 0,1 1 0 0 0,-4 11-55 0 0,12-26 41 0 0,2 1-1 0 0,-1-1 0 0 0,0 1 1 0 0,0-1-1 0 0,1 1 0 0 0,0 0 1 0 0,-1 0-1 0 0,1 0 0 0 0,0 0 1 0 0,0 0-1 0 0,1 0 1 0 0,-1 0-1 0 0,1 0 0 0 0,-1 0 1 0 0,1 0-1 0 0,0 0 0 0 0,0 1 1 0 0,1-1-1 0 0,-1 0 0 0 0,0 0 1 0 0,1 0-1 0 0,0 0 0 0 0,0 0 1 0 0,0 0-1 0 0,0 0 0 0 0,0 0 1 0 0,1-1-1 0 0,-1 1 0 0 0,1 0 1 0 0,0-1-1 0 0,0 1 0 0 0,0-1 1 0 0,0 1-1 0 0,0-1 0 0 0,0 0 1 0 0,1 1-41 0 0,11 1 270 0 0,0-1-1 0 0,1 1 1 0 0,-1-2 0 0 0,1 0 0 0 0,-1-1 0 0 0,1-1 0 0 0,0 0 0 0 0,-1-1-1 0 0,1 0 1 0 0,0-1 0 0 0,-1-1 0 0 0,11-3-270 0 0,41-12-1723 0 0,-3-2-3907 0 0,-55 17 4476 0 0,2-1-3403 0 0,-3 1-1454 0 0</inkml:trace>
  <inkml:trace contextRef="#ctx0" brushRef="#br0" timeOffset="35920.109">5175 2530 0 0 0,'0'0'1415'0'0,"0"0"-52"0"0,0 0 81 0 0,0 0 182 0 0,0 0 225 0 0,0 0 45 0 0,0 0-195 0 0,0 0-294 0 0,0 0-302 0 0,0 0-251 0 0,-23 32-185 0 0,-74 103-142 0 0,13 4 568 0 0,-21 17-1117 0 0,20-63-2969 0 0,80-88 2028 0 0,-16 16-2087 0 0,14-6-6404 0 0,7-15 8981 0 0</inkml:trace>
  <inkml:trace contextRef="#ctx0" brushRef="#br0" timeOffset="36206.128">5295 2795 3465 0 0,'0'0'1396'0'0,"0"0"-160"0"0,0 0 87 0 0,0 0 330 0 0,0 0 238 0 0,0 0-70 0 0,0 0-316 0 0,0 0-402 0 0,0 0-314 0 0,0 0-227 0 0,0 0-158 0 0,0 0-76 0 0,-11 34-78 0 0,-32 108-44 0 0,27-64 59 0 0,-10 98-398 0 0,15-132-1640 0 0,10-38-877 0 0,0-4-7500 0 0,1-2 6659 0 0</inkml:trace>
  <inkml:trace contextRef="#ctx0" brushRef="#br0" timeOffset="36748.015">5212 2773 1176 0 0,'0'0'1779'0'0,"0"0"-206"0"0,0 0-120 0 0,0 0 104 0 0,0 0 70 0 0,0 0-120 0 0,0 0-294 0 0,0 0-373 0 0,0 0-273 0 0,0 0-143 0 0,0 0-53 0 0,0 0-19 0 0,0 0 13 0 0,17-5 5 0 0,54-15-14 0 0,43 12 1507 0 0,-102 7-1675 0 0,-10 1-153 0 0,1-1-1 0 0,-1 1 1 0 0,1 0-1 0 0,-1-1 1 0 0,1 1-1 0 0,0 1 0 0 0,-1-1 1 0 0,1 0-1 0 0,-1 0 1 0 0,1 1-1 0 0,-1 0 1 0 0,1-1-1 0 0,-1 1 1 0 0,0 0-1 0 0,1 0 0 0 0,-1 0 1 0 0,0 0-1 0 0,0 1 1 0 0,0-1-1 0 0,0 1 1 0 0,0-1-1 0 0,0 1 1 0 0,0 0-1 0 0,0 0-34 0 0,-1 1 43 0 0,-1 0 0 0 0,0 0 0 0 0,0 1 0 0 0,0-1 0 0 0,0 0 0 0 0,-1 0 0 0 0,1 1 0 0 0,-1-1 0 0 0,0 0 0 0 0,0 0-1 0 0,0 0 1 0 0,0 0 0 0 0,0 0 0 0 0,-1 0 0 0 0,1 0 0 0 0,-1-1 0 0 0,0 1 0 0 0,0 0 0 0 0,0-1 0 0 0,0 1 0 0 0,0-1 0 0 0,-1 0 0 0 0,-1 2-43 0 0,0 0 24 0 0,-51 73 168 0 0,56-72-206 0 0,0 1 1 0 0,0-1-1 0 0,1 0 0 0 0,0 0 0 0 0,0 0 1 0 0,1 0-1 0 0,-1 0 0 0 0,1 0 0 0 0,0-1 1 0 0,0 1-1 0 0,1-1 0 0 0,-1 0 0 0 0,1 0 1 0 0,0 0-1 0 0,0 0 0 0 0,0-1 0 0 0,1 1 1 0 0,-1-1-1 0 0,2 0 14 0 0,26 26 40 0 0,-27-24 2 0 0,0 1 1 0 0,1-1-1 0 0,-2 1 1 0 0,1 0-1 0 0,-1 1 1 0 0,0-1-1 0 0,0 1 1 0 0,-1 0-1 0 0,1-1 1 0 0,-2 2-1 0 0,1-1 1 0 0,-1 0-1 0 0,0 0 0 0 0,0 1 1 0 0,-1-1-1 0 0,0 1 1 0 0,-1-1-1 0 0,1 1 1 0 0,-1 0-1 0 0,-1 4-42 0 0,-2-7 61 0 0,0-1 0 0 0,0 0 0 0 0,0 1 0 0 0,0-1 0 0 0,-1 0 0 0 0,0-1-1 0 0,1 1 1 0 0,-1 0 0 0 0,-1-1 0 0 0,1 0 0 0 0,0 0 0 0 0,-1-1 0 0 0,0 1 0 0 0,1-1 0 0 0,-1 0-1 0 0,0 0 1 0 0,0 0 0 0 0,0-1 0 0 0,0 0 0 0 0,-3 1-61 0 0,-114 1-723 0 0,35-28-3079 0 0,60 11-821 0 0,4-2-4078 0 0,13 9 5092 0 0</inkml:trace>
  <inkml:trace contextRef="#ctx0" brushRef="#br0" timeOffset="41775.542">5722 2773 0 0 0,'0'0'196'0'0,"0"0"536"0"0,7 10 179 0 0,20 29 79 0 0,-26-37-795 0 0,0-1 0 0 0,1 1 0 0 0,-1-1 0 0 0,1 1 0 0 0,-1-1 0 0 0,1 0 0 0 0,-1 0 0 0 0,1 0 0 0 0,-1 0 0 0 0,1 0 1 0 0,0 0-1 0 0,0 0 0 0 0,0-1 0 0 0,-1 1 0 0 0,1-1 0 0 0,0 1 0 0 0,0-1 0 0 0,0 0 0 0 0,0 0 0 0 0,0 0 0 0 0,0 0 0 0 0,0 0 1 0 0,0 0-1 0 0,0 0 0 0 0,0-1-195 0 0,6 1 1155 0 0,76-28 5268 0 0,22-68-3600 0 0,-88 77-2394 0 0,110-141 1208 0 0,-107 126-1474 0 0,0-1 1 0 0,-2 0-1 0 0,-2-2 1 0 0,-2 0-1 0 0,-1-1 1 0 0,6-25-164 0 0,-16-43 8 0 0,-5 105-43 0 0,1 0 0 0 0,-1-1 0 0 0,0 1 0 0 0,0 0 0 0 0,1 0 1 0 0,-1 0-1 0 0,0 0 0 0 0,0 0 0 0 0,0 0 0 0 0,-1 0 0 0 0,1 0 0 0 0,0 0 0 0 0,0 1 0 0 0,0-1 1 0 0,0 0-1 0 0,-1 1 0 0 0,1-1 0 0 0,0 1 0 0 0,-1-1 0 0 0,1 1 0 0 0,0 0 0 0 0,-1 0 0 0 0,1-1 1 0 0,-1 1-1 0 0,1 0 0 0 0,0 0 0 0 0,-1 0 0 0 0,1 1 0 0 0,-1-1 0 0 0,1 0 0 0 0,0 0 1 0 0,-1 1-1 0 0,1-1 0 0 0,0 1 0 0 0,-1-1 0 0 0,1 1 0 0 0,0-1 0 0 0,0 1 0 0 0,-1 0 0 0 0,1 0 1 0 0,0 0-1 0 0,0 0 0 0 0,0-1 0 0 0,0 2 35 0 0,-13 16-34 0 0,1 0 0 0 0,1 1 0 0 0,1 1 0 0 0,1 0 0 0 0,1 0 0 0 0,0 1 0 0 0,2 0 0 0 0,0 1 1 0 0,1-1-1 0 0,2 1 0 0 0,0 0 0 0 0,1 1 0 0 0,1-1 0 0 0,2 0 0 0 0,0 1 0 0 0,3 19 34 0 0,-2-26 8 0 0,1 0 1 0 0,1 1-1 0 0,1-1 0 0 0,1 0 1 0 0,0-1-1 0 0,1 1 0 0 0,0-1 0 0 0,1 0 1 0 0,4 5-9 0 0,-5-13 66 0 0,0 0 1 0 0,1-1 0 0 0,-1 1-1 0 0,2-1 1 0 0,-1-1 0 0 0,0 1-1 0 0,1-1 1 0 0,0-1 0 0 0,1 1-1 0 0,-1-1 1 0 0,1-1-1 0 0,-1 1 1 0 0,1-2 0 0 0,0 1-1 0 0,0-1 1 0 0,0 0 0 0 0,1-1-1 0 0,-1 0 1 0 0,0-1 0 0 0,0 0-1 0 0,1 0 1 0 0,-1-1-1 0 0,0 0 1 0 0,0-1 0 0 0,0 1-1 0 0,0-2 1 0 0,0 0 0 0 0,0 0-1 0 0,0 0 1 0 0,-1-1 0 0 0,0 0-1 0 0,0-1 1 0 0,4-2-67 0 0,21-8 94 0 0,-1-2-1 0 0,-1-1 1 0 0,0-1-1 0 0,-2-2 1 0 0,0 0 0 0 0,-1-3-1 0 0,-2 0 1 0 0,0-1 0 0 0,-2-2-1 0 0,0 0 1 0 0,-2-2 0 0 0,-2 0-1 0 0,0-1 1 0 0,5-15-94 0 0,-15-35-308 0 0,-11 77 253 0 0,0 1 1 0 0,0 0 0 0 0,0 0-1 0 0,0 0 1 0 0,-1 0-1 0 0,1 0 1 0 0,-1 0 0 0 0,1 1-1 0 0,-1-1 1 0 0,0 0-1 0 0,0 1 1 0 0,0-1 0 0 0,0 1-1 0 0,0 0 1 0 0,0 0-1 0 0,0-1 1 0 0,0 2-1 0 0,0-1 1 0 0,-1 0 0 0 0,1 0-1 0 0,0 1 1 0 0,-1-1-1 0 0,1 1 1 0 0,0-1 0 0 0,-1 1-1 0 0,1 0 1 0 0,-1 0-1 0 0,1 0 1 0 0,0 0 0 0 0,-1 1-1 0 0,1-1 1 0 0,0 1-1 0 0,-1-1 1 0 0,1 1 0 0 0,0 0-1 0 0,0 0 1 0 0,-1 0-1 0 0,1 0 1 0 0,0 0 0 0 0,0 1-1 0 0,0-1 1 0 0,0 0-1 0 0,1 1 1 0 0,-2 0 54 0 0,-5 7-22 0 0,0-1 0 0 0,1 1 1 0 0,0 1-1 0 0,0 0 0 0 0,1 0 0 0 0,0 0 0 0 0,1 0 1 0 0,0 1-1 0 0,0 0 0 0 0,1 0 0 0 0,1 0 0 0 0,0 1 0 0 0,1-1 1 0 0,0 1-1 0 0,0-1 0 0 0,1 1 0 0 0,1 0 0 0 0,0 0 1 0 0,1-1-1 0 0,1 11 22 0 0,-1-13 22 0 0,1-1 0 0 0,0 0 1 0 0,1 1-1 0 0,0-1 0 0 0,0 0 0 0 0,0-1 1 0 0,1 1-1 0 0,0 0 0 0 0,1-1 1 0 0,-1 0-1 0 0,2 0 0 0 0,-1-1 0 0 0,1 1 1 0 0,0-1-1 0 0,0 0 0 0 0,0 0 0 0 0,1-1 1 0 0,0 0-1 0 0,0 0 0 0 0,1-1 0 0 0,-1 0 1 0 0,1 0-1 0 0,7 2-22 0 0,3 1 155 0 0,0-1-1 0 0,1 0 1 0 0,0-2-1 0 0,0 0 1 0 0,0-1-1 0 0,0-1 1 0 0,0 0-1 0 0,0-2 1 0 0,1 0 0 0 0,3-2-155 0 0,1-2 156 0 0,1-2 0 0 0,-1-1 1 0 0,0-1-1 0 0,-1-1 1 0 0,0-1-1 0 0,0-1 1 0 0,-1-1-1 0 0,-1 0 0 0 0,0-2 1 0 0,-1-1-1 0 0,0 0 1 0 0,-1-2-1 0 0,-1 0 0 0 0,3-5-156 0 0,-7 7 37 0 0,-1 0-1 0 0,0-2 0 0 0,-1 1 1 0 0,-1-2-1 0 0,0 1 0 0 0,-1-2 1 0 0,-2 1-1 0 0,8-20-36 0 0,-9-62-471 0 0,-7 97 438 0 0,-1 1-1 0 0,1-1 1 0 0,-1 1 0 0 0,1 0-1 0 0,-1-1 1 0 0,0 1-1 0 0,0 0 1 0 0,0-1-1 0 0,-1 1 1 0 0,1 0-1 0 0,0 0 1 0 0,-1 0 0 0 0,1 0-1 0 0,-1 0 1 0 0,0 1-1 0 0,0-1 1 0 0,0 0-1 0 0,0 1 1 0 0,0-1-1 0 0,0 1 1 0 0,0 0 0 0 0,0 0-1 0 0,0-1 1 0 0,-1 1-1 0 0,1 1 1 0 0,0-1-1 0 0,-1 0 1 0 0,1 1-1 0 0,-1-1 1 0 0,1 1 0 0 0,-1 0-1 0 0,1-1 1 0 0,-1 1-1 0 0,1 1 1 0 0,-1-1-1 0 0,1 0 1 0 0,0 0-1 0 0,-3 1 34 0 0,-4 3-51 0 0,1 0-1 0 0,-1 0 0 0 0,1 0 1 0 0,0 1-1 0 0,0 0 0 0 0,1 1 0 0 0,-1-1 1 0 0,1 1-1 0 0,0 1 0 0 0,1 0 0 0 0,0 0 1 0 0,0 0-1 0 0,0 0 0 0 0,-3 7 52 0 0,0-2-6 0 0,1 0 0 0 0,0 0 1 0 0,0 1-1 0 0,1 0 0 0 0,1 0 0 0 0,0 1 0 0 0,1 0 0 0 0,0 0 0 0 0,1 0 0 0 0,1 1 0 0 0,1-1 0 0 0,0 1 1 0 0,0 0-1 0 0,1 0 0 0 0,1-1 0 0 0,1 1 0 0 0,0 0 0 0 0,1 0 0 0 0,0-1 0 0 0,2 1 0 0 0,-1-1 0 0 0,2 0 0 0 0,0 0 1 0 0,0 0-1 0 0,1 0 0 0 0,1-1 0 0 0,1 0 0 0 0,1 2 6 0 0,6 1 33 0 0,1-1-1 0 0,1-1 1 0 0,0 0 0 0 0,0-1-1 0 0,2-1 1 0 0,-1-1 0 0 0,2 0 0 0 0,-1-1-1 0 0,1-1 1 0 0,1-1 0 0 0,0-1-1 0 0,0-1 1 0 0,0-1 0 0 0,1-1 0 0 0,-1 0-1 0 0,1-2 1 0 0,0-1 0 0 0,0 0-1 0 0,2-2-32 0 0,-5 2-685 0 0,45-5 277 0 0,-44-3-3514 0 0,-1-4-4228 0 0,-11 7-744 0 0</inkml:trace>
</inkml:ink>
</file>

<file path=ppt/ink/ink1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5:17.97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351 2177 0 0 0,'0'0'739'0'0,"1"3"128"0"0,0-2-704 0 0,4 8 1031 0 0,5-7 4512 0 0,-10-2-4917 0 0,0 0 9 0 0,0 0 18 0 0,0 0-15 0 0,0 0-55 0 0,0 0-94 0 0,0-29 3963 0 0,-11-52-828 0 0,11-145-387 0 0,-7 98-2980 0 0,1-38 207 0 0,2-70-187 0 0,8 79-113 0 0,0-283 272 0 0,-2 162-440 0 0,5 138-133 0 0,-3 52 1 0 0,1 6-24 0 0,1-35 71 0 0,-4 99-103 0 0,-2 17 66 0 0,0 1-41 0 0,-2-4-54 0 0,2 4 35 0 0,0 0-9 0 0,0 0 9 0 0,-27 51-274 0 0,13-30 293 0 0,0-1 1 0 0,-1-1-1 0 0,-1 0 0 0 0,-1-1 1 0 0,0-1-1 0 0,-2 0 0 0 0,-2 0 5 0 0,-126 112 84 0 0,82-63-118 0 0,65-65 31 0 0,0 0 0 0 0,0 0 0 0 0,0-1 0 0 0,0 1 0 0 0,1 0 1 0 0,-1-1-1 0 0,0 1 0 0 0,0 0 0 0 0,1-1 0 0 0,-1 1 1 0 0,0 0-1 0 0,1-1 0 0 0,-1 1 0 0 0,0-1 0 0 0,1 1 1 0 0,-1 0-1 0 0,1-1 0 0 0,-1 1 0 0 0,1-1 0 0 0,-1 1 0 0 0,1-1 1 0 0,0 0-1 0 0,-1 1 0 0 0,1-1 0 0 0,-1 0 0 0 0,1 1 1 0 0,0-1-1 0 0,-1 0 0 0 0,1 1 0 0 0,0-1 0 0 0,-1 0 1 0 0,1 0-1 0 0,0 0 0 0 0,0 0 0 0 0,-1 0 0 0 0,1 0 1 0 0,0 0-1 0 0,-1 0 0 0 0,1 0 0 0 0,0 0 0 0 0,0 0 0 0 0,-1-1 1 0 0,1 1-1 0 0,0 0 0 0 0,-1 0 0 0 0,1-1 2 0 0,5 2-1 0 0,214 32 196 0 0,172 47-149 0 0,-311-69 19 0 0,-91-18 1119 0 0,-67-50-998 0 0,-73-70-10 0 0,21-35-182 0 0,100 121-135 0 0,22 37-2435 0 0,6 11-10502 0 0,1 0 9586 0 0,0-2-6355 0 0</inkml:trace>
  <inkml:trace contextRef="#ctx0" brushRef="#br0" timeOffset="26611.995">569 1835 0 0 0,'0'0'40'0'0,"0"0"0"0"0,0 0 0 0 0,1 0 0 0 0,-1 0 0 0 0,0 0 0 0 0,0 0 0 0 0,0 0 0 0 0,1 0 0 0 0,-1 0 0 0 0,0 0 0 0 0,0 0 0 0 0,0 0 0 0 0,1 0 0 0 0,-1 0 1 0 0,0 0-1 0 0,0 0 0 0 0,0-1 0 0 0,1 1 0 0 0,-1 0 0 0 0,0 0 0 0 0,0 0 0 0 0,0 0 0 0 0,0 0 0 0 0,1-1 0 0 0,-1 1 0 0 0,0 0 0 0 0,0 0 0 0 0,0 0 0 0 0,0 0 0 0 0,0-1 0 0 0,0 1 0 0 0,0 0 0 0 0,1 0 0 0 0,-1 0 0 0 0,0-1 0 0 0,0 1 0 0 0,0 0 0 0 0,0 0 0 0 0,0 0 0 0 0,0-1 0 0 0,0 1 0 0 0,0 0 1 0 0,0 0-1 0 0,0-1-40 0 0,9 4 402 0 0,207 74 5186 0 0,213 55-4267 0 0,-315-86-1380 0 0,-111-37 99 0 0,-3-9 61 0 0,0 0 66 0 0,0 0 84 0 0,0 0 62 0 0,-19 0 918 0 0,-5 3-1297 0 0,0 1 0 0 0,0 0 0 0 0,1 2 0 0 0,0 1 0 0 0,0 1-1 0 0,-19 9 67 0 0,23-10-67 0 0,-176 100-709 0 0,189-104 774 0 0,1 1 0 0 0,0-1 0 0 0,-1 1 0 0 0,2 0 0 0 0,-1 0 0 0 0,0 1 0 0 0,1-1 0 0 0,0 1 0 0 0,0 0 0 0 0,0 0 0 0 0,1 1 0 0 0,-1-1 0 0 0,1 1 0 0 0,1 0 0 0 0,-1 0 1 0 0,1 0-1 0 0,0 0 0 0 0,0 0 0 0 0,1 0 0 0 0,0 0 0 0 0,0 1 0 0 0,0-1 0 0 0,1 0 0 0 0,0 1 0 0 0,0-1 0 0 0,0 0 0 0 0,1 1 0 0 0,1 4 2 0 0,5-2 57 0 0,0-1 0 0 0,1 0 0 0 0,0 0 0 0 0,0 0-1 0 0,1-1 1 0 0,0 0 0 0 0,0-1 0 0 0,0 0 0 0 0,1-1 0 0 0,0 1 0 0 0,0-2 0 0 0,0 0-1 0 0,1 0 1 0 0,10 2-57 0 0,133 38 1277 0 0,224 38 1794 0 0,-197-16-2227 0 0,-142-44-708 0 0,-39-22-156 0 0,0 0 12 0 0,0 0 13 0 0,0 0 3 0 0,0 0-4 0 0,0 0-10 0 0,0 0 18 0 0,0 0 10 0 0,0 0 5 0 0,0 0 2 0 0,0 0-31 0 0,0 0-26 0 0,0 0-50 0 0,0 0-110 0 0,-7 3-9368 0 0,7-3 3389 0 0</inkml:trace>
  <inkml:trace contextRef="#ctx0" brushRef="#br0" timeOffset="27755.925">1925 3076 744 0 0,'0'0'510'0'0,"0"0"-41"0"0,0 0 165 0 0,0 0 262 0 0,0 0 268 0 0,0 0 116 0 0,0 0-8 0 0,0 0-126 0 0,0 0-174 0 0,0 31-169 0 0,-3 98-171 0 0,-1 215 3512 0 0,4-344-4058 0 0,1 1 0 0 0,-1-1 0 0 0,1 1 0 0 0,-1 0 0 0 0,0-1 1 0 0,0 1-1 0 0,1 0 0 0 0,-1-1 0 0 0,0 1 0 0 0,0 0 0 0 0,0-1 0 0 0,0 1 0 0 0,0 0 1 0 0,0 0-1 0 0,0-1 0 0 0,0 1 0 0 0,0 0 0 0 0,0-1 0 0 0,0 1 0 0 0,0 0 1 0 0,-1 0-1 0 0,1-1 0 0 0,0 1 0 0 0,0 0 0 0 0,-1-1 0 0 0,1 1 0 0 0,-1-1 0 0 0,1 1 1 0 0,0 0-1 0 0,-1-1 0 0 0,1 1 0 0 0,-1-1 0 0 0,1 1 0 0 0,-1-1 0 0 0,0 1 0 0 0,1-1 1 0 0,-1 0-1 0 0,1 1 0 0 0,-1-1 0 0 0,0 0 0 0 0,1 1 0 0 0,-1-1 0 0 0,0 0 1 0 0,1 0-1 0 0,-1 0 0 0 0,0 0 0 0 0,1 1 0 0 0,-1-1 0 0 0,0 0 0 0 0,0 0-86 0 0,-24-30 2369 0 0,19 16-2321 0 0,2-1 0 0 0,0 0 0 0 0,0 0 0 0 0,1 0 0 0 0,1 0 0 0 0,1 0 0 0 0,0 0 0 0 0,1-1 0 0 0,0 1 0 0 0,2 0 0 0 0,0 0 0 0 0,0-1 0 0 0,1 2 1 0 0,1-1-1 0 0,1 0 0 0 0,0 1 0 0 0,0-1 0 0 0,2 2 0 0 0,0-1 0 0 0,0 1 0 0 0,1 0 0 0 0,1 0-48 0 0,4-9 13 0 0,0 1 0 0 0,2 1 0 0 0,0 0 0 0 0,1 1 0 0 0,1 0 0 0 0,1 2 0 0 0,0 0 0 0 0,3 0-13 0 0,-19 15 4 0 0,0-1 1 0 0,1 1-1 0 0,0 0 1 0 0,-1 1-1 0 0,1-1 0 0 0,0 0 1 0 0,0 1-1 0 0,0-1 0 0 0,0 1 1 0 0,0 0-1 0 0,1 0 0 0 0,-1 0 1 0 0,0 0-1 0 0,0 1 0 0 0,1 0 1 0 0,-1-1-1 0 0,0 1 0 0 0,0 0 1 0 0,1 0-1 0 0,-1 1 0 0 0,0-1 1 0 0,1 1-1 0 0,-1 0 0 0 0,0-1 1 0 0,0 2-1 0 0,0-1 0 0 0,0 0 1 0 0,0 0-1 0 0,0 1 1 0 0,0 0-1 0 0,2 1-4 0 0,0 6 48 0 0,0 1-1 0 0,0-1 1 0 0,-1 1 0 0 0,-1 0 0 0 0,0 1 0 0 0,0-1 0 0 0,-1 0-1 0 0,0 1 1 0 0,-1-1 0 0 0,0 1 0 0 0,-1 0 0 0 0,0-1-1 0 0,0 1 1 0 0,-1 0 0 0 0,-1 4-48 0 0,0 26-795 0 0,7-35-2153 0 0,-2-5-950 0 0,0-1-4353 0 0,-1 0 789 0 0</inkml:trace>
  <inkml:trace contextRef="#ctx0" brushRef="#br0" timeOffset="28587.982">1778 2932 448 0 0,'0'0'1624'0'0,"0"0"-249"0"0,0 0 11 0 0,0 0 241 0 0,0 0 244 0 0,0 0 108 0 0,0 0-176 0 0,0 0-318 0 0,0 0-321 0 0,0 0-293 0 0,0 0-247 0 0,0 0-161 0 0,0 0-79 0 0,-3-2-26 0 0,-2-10 454 0 0,26 11 619 0 0,-8 1-1149 0 0,423 0 3617 0 0,-374 5-3708 0 0,-73-10 1910 0 0,-116-117-1384 0 0,43-3-1114 0 0,81 115-927 0 0,13 2-15035 0 0,-4 8 7544 0 0</inkml:trace>
  <inkml:trace contextRef="#ctx0" brushRef="#br0" timeOffset="29708.97">2526 3448 0 0 0,'0'0'1423'0'0,"0"0"207"0"0,0 0 102 0 0,0 0-117 0 0,0 0-225 0 0,0 0-215 0 0,0 0-167 0 0,0 0-99 0 0,0 0-86 0 0,-3-6-67 0 0,-8-16-78 0 0,10 21-577 0 0,-1 0 0 0 0,0 0 0 0 0,1 0 0 0 0,-1 1 0 0 0,0-1 0 0 0,0 1 0 0 0,1-1 0 0 0,-1 1 1 0 0,0-1-1 0 0,0 1 0 0 0,0 0 0 0 0,0 0 0 0 0,1 0 0 0 0,-1 0 0 0 0,0 0 0 0 0,0 1 0 0 0,0-1 0 0 0,0 0 0 0 0,1 1 0 0 0,-1-1 0 0 0,0 1 1 0 0,0 0-1 0 0,1 0 0 0 0,-1 0-101 0 0,-15 6 401 0 0,5-2-111 0 0,0-1-1 0 0,-1 2 1 0 0,2 0-1 0 0,-1 0 1 0 0,1 1-1 0 0,0 1 1 0 0,0 0-1 0 0,1 0 1 0 0,0 1-1 0 0,0 0 1 0 0,1 1-1 0 0,1 0 1 0 0,-7 8-290 0 0,13-12 63 0 0,0 1 0 0 0,0-1 0 0 0,1 0 1 0 0,0 1-1 0 0,0-1 0 0 0,1 0 1 0 0,-1 1-1 0 0,1-1 0 0 0,0 1 0 0 0,1-1 1 0 0,0 1-1 0 0,0-1 0 0 0,2 6-63 0 0,0-8 27 0 0,1 1-1 0 0,0-1 0 0 0,0 0 0 0 0,0 0 0 0 0,0 0 0 0 0,1-1 1 0 0,-1 1-1 0 0,1-1 0 0 0,0 0 0 0 0,0 0 0 0 0,0-1 1 0 0,0 0-1 0 0,1 0 0 0 0,-1 0 0 0 0,1 0 0 0 0,-1-1 0 0 0,1 0 1 0 0,-1 0-1 0 0,6 0-26 0 0,102-10-2650 0 0,-78-3-1551 0 0,0-3-3559 0 0,-25 11 1321 0 0</inkml:trace>
  <inkml:trace contextRef="#ctx0" brushRef="#br0" timeOffset="30032.961">2945 3337 3497 0 0,'0'0'2078'0'0,"0"0"-749"0"0,0 0-261 0 0,0 0 221 0 0,0 0 271 0 0,0 0 94 0 0,0 0-159 0 0,0 0-279 0 0,0 0-279 0 0,0 0-207 0 0,0 0-175 0 0,-27 34-131 0 0,-87 106-119 0 0,54-55 38 0 0,-86 123-719 0 0,73-126-4292 0 0,65-64 720 0 0,7-3-4573 0 0,1-11 7554 0 0</inkml:trace>
  <inkml:trace contextRef="#ctx0" brushRef="#br0" timeOffset="33627.126">2894 3713 2665 0 0,'0'0'1708'0'0,"0"0"-313"0"0,0 0-227 0 0,0 0 4 0 0,0 0 89 0 0,0 0 2 0 0,0 0-214 0 0,0 0-278 0 0,0 0-226 0 0,0 0-130 0 0,0 0-47 0 0,3 5 0 0 0,2 6-56 0 0,0 1-1 0 0,-1 0 0 0 0,0 0 0 0 0,-1 0 1 0 0,0 0-1 0 0,-1 1 0 0 0,0-1 0 0 0,-1 1 1 0 0,0-1-1 0 0,-1 2-311 0 0,-11 239 493 0 0,9-234-1308 0 0,0-1-3253 0 0,2-18 1531 0 0,0 0-869 0 0,0 0-387 0 0,0 0 658 0 0</inkml:trace>
  <inkml:trace contextRef="#ctx0" brushRef="#br0" timeOffset="34135.977">2881 3687 2729 0 0,'0'0'1917'0'0,"0"0"133"0"0,0 0 105 0 0,0 0 76 0 0,0 0-84 0 0,0 0-393 0 0,0 0-580 0 0,0 0-466 0 0,0 0-269 0 0,0 0-113 0 0,0 0 35 0 0,0 0 61 0 0,6-1 58 0 0,264 10 2300 0 0,-265-9-2776 0 0,0 0 0 0 0,-1 0 0 0 0,1 1 0 0 0,0 0 0 0 0,-1 0 0 0 0,1 0 0 0 0,-1 0 0 0 0,1 1 0 0 0,-1 0 0 0 0,0 0 0 0 0,1 0 0 0 0,-1 0 0 0 0,0 0 1 0 0,-1 1-1 0 0,1 0 0 0 0,0 0 0 0 0,-1 0 0 0 0,1 0 0 0 0,-1 1 0 0 0,0-1 0 0 0,0 1 0 0 0,0 0 0 0 0,-1 0 0 0 0,0 0 0 0 0,1 0 0 0 0,-1 0 0 0 0,0 1 0 0 0,-1-1 1 0 0,1 0-1 0 0,-1 1 0 0 0,0 0 0 0 0,0-1 0 0 0,-1 1 0 0 0,1-1 0 0 0,-1 1 0 0 0,0 0 0 0 0,0 0 0 0 0,0-1 0 0 0,-1 1 0 0 0,0 0 0 0 0,0-1-4 0 0,-1 4 43 0 0,-1 0 0 0 0,-1 0 0 0 0,1-1 0 0 0,-1 1 0 0 0,-1-1 0 0 0,1 0 0 0 0,-1 0 0 0 0,-1-1 0 0 0,1 1-1 0 0,-1-1 1 0 0,-5 4-43 0 0,-11 14 158 0 0,21-22-163 0 0,1 0 1 0 0,0 0 0 0 0,0 0 0 0 0,-1 0-1 0 0,1 0 1 0 0,0 0 0 0 0,0 0-1 0 0,1 0 1 0 0,-1 0 0 0 0,0-1 0 0 0,1 1-1 0 0,-1 0 1 0 0,1 0 0 0 0,0 0-1 0 0,-1 0 1 0 0,1-1 0 0 0,0 1-1 0 0,0 0 1 0 0,0-1 0 0 0,0 1 0 0 0,0-1-1 0 0,1 1 1 0 0,-1-1 0 0 0,0 1-1 0 0,1-1 1 0 0,-1 0 0 0 0,1 0-1 0 0,-1 0 1 0 0,1 0 0 0 0,0 0 0 0 0,0 0-1 0 0,-1 0 1 0 0,1 0 0 0 0,0-1-1 0 0,0 1 1 0 0,0-1 0 0 0,0 1 0 0 0,-1-1-1 0 0,1 0 1 0 0,0 0 0 0 0,0 0-1 0 0,0 0 5 0 0,15 8 11 0 0,-12-6 2 0 0,0 0-1 0 0,1 1 0 0 0,-1 0 0 0 0,0 0 1 0 0,0 0-1 0 0,-1 0 0 0 0,1 1 0 0 0,-1-1 1 0 0,1 1-1 0 0,-1 1 0 0 0,0-1 0 0 0,-1 0 1 0 0,1 1-1 0 0,-1 0 0 0 0,0 0 0 0 0,0 0 1 0 0,0 0-1 0 0,-1 0 0 0 0,0 1 0 0 0,0-1 0 0 0,0 1 1 0 0,-1-1-1 0 0,0 1 0 0 0,0 0 0 0 0,0-1 1 0 0,0 1-1 0 0,-1 0 0 0 0,0 2-12 0 0,-3-4 70 0 0,1 1 1 0 0,-1-1-1 0 0,0 1 0 0 0,0-1 1 0 0,-1 0-1 0 0,1 0 0 0 0,-1 0 1 0 0,0 0-1 0 0,0-1 0 0 0,0 1 1 0 0,0-1-1 0 0,0 0 0 0 0,-1-1 1 0 0,0 1-1 0 0,1-1 0 0 0,-5 2-70 0 0,-5 4 154 0 0,1-2-230 0 0,-1 0-1 0 0,1-1 1 0 0,-1 0-1 0 0,0-1 1 0 0,0-1 0 0 0,0 0-1 0 0,0-1 1 0 0,-1-1-1 0 0,1 0 1 0 0,0-1-1 0 0,-1 0 1 0 0,1-1 0 0 0,-5-1 76 0 0,-24-7-2585 0 0,24 5-2686 0 0,11 2 824 0 0,1-1-6178 0 0</inkml:trace>
</inkml:ink>
</file>

<file path=ppt/ink/ink1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5:58.9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0 0 0,'0'0'537'0'0,"0"0"1046"0"0,0 0 450 0 0,0 0 47 0 0,0 0-173 0 0,0 0-296 0 0,0 0-292 0 0,0 0-220 0 0,4-2-148 0 0,17-14 770 0 0,22 16 2831 0 0,97 34-1620 0 0,-95-31-2622 0 0,0-2 0 0 0,-1-2 0 0 0,1-2-1 0 0,0-1 1 0 0,6-4-310 0 0,101-29-248 0 0,-178 38-14703 0 0,15 5 10256 0 0,4-2 715 0 0</inkml:trace>
</inkml:ink>
</file>

<file path=ppt/ink/ink1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5:59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5841 0 0,'0'0'1255'0'0,"0"0"-324"0"0,0 0 28 0 0,0 0 492 0 0,0 0 419 0 0,0 0 98 0 0,0 0-212 0 0,0 0-357 0 0,0 0-285 0 0,0 0-221 0 0,34 0-182 0 0,111-4-143 0 0,49-28 851 0 0,-185 30-1877 0 0,84-8 963 0 0,-62 8-4713 0 0,0 1-6075 0 0,-23 1 2592 0 0</inkml:trace>
</inkml:ink>
</file>

<file path=ppt/ink/ink1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5:59.9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26 116 0 0 0,'0'0'1210'0'0,"0"0"522"0"0,0 0 268 0 0,0 0 13 0 0,0 0-105 0 0,0 0-225 0 0,0 0-241 0 0,0 0-226 0 0,0 0-193 0 0,0 0-181 0 0,-5-7-138 0 0,-15-23-98 0 0,20 28-547 0 0,0 1-1 0 0,0 0 1 0 0,0 0-1 0 0,1 0 1 0 0,-1 0-1 0 0,1 0 0 0 0,-1-1 1 0 0,1 1-1 0 0,-1 0 1 0 0,1 0-1 0 0,-1 0 1 0 0,1 0-1 0 0,0 0 0 0 0,0 0 1 0 0,0 1-1 0 0,-1-1 1 0 0,1 0-1 0 0,0 0 1 0 0,0 1-1 0 0,0-1 0 0 0,0 0 1 0 0,0 1-1 0 0,0-1 1 0 0,1 1-1 0 0,-1-1 1 0 0,0 1-1 0 0,0 0 0 0 0,0-1 1 0 0,0 1-1 0 0,1 0 1 0 0,-1 0-1 0 0,0 0 0 0 0,0 0-58 0 0,2-1 141 0 0,31-11 284 0 0,1 2 0 0 0,0 1 0 0 0,1 1 0 0 0,0 3 0 0 0,0 0 0 0 0,1 3 1 0 0,-1 1-1 0 0,22 3-425 0 0,-56-3 14 0 0,1 2 0 0 0,0-1 0 0 0,-1 0 1 0 0,1 0-1 0 0,-1 1 0 0 0,1-1 0 0 0,0 1 1 0 0,-1 0-1 0 0,0 0 0 0 0,1 0 0 0 0,-1 0 1 0 0,1 0-1 0 0,-1 1 0 0 0,0-1 0 0 0,0 1 1 0 0,0-1-1 0 0,0 1 0 0 0,0 0 0 0 0,0 0 1 0 0,0 0-1 0 0,-1 0 0 0 0,1 0 0 0 0,0 0 1 0 0,-1 0-1 0 0,0 1 0 0 0,0-1 1 0 0,0 0-1 0 0,0 1 0 0 0,0-1 0 0 0,0 1 1 0 0,0-1-1 0 0,0 2-14 0 0,-3 10 38 0 0,0-2 0 0 0,-1 1 0 0 0,0 0 0 0 0,0 0 1 0 0,-2-1-1 0 0,1 0 0 0 0,-2 0 0 0 0,0 0 0 0 0,0-1 1 0 0,-1 1-1 0 0,0-2 0 0 0,-3 3-38 0 0,1 2 5 0 0,-223 282-32 0 0,228-291 27 0 0,0 0 0 0 0,0 0 1 0 0,0 1-1 0 0,1 0 0 0 0,0 0 0 0 0,1 0 1 0 0,-1 0-1 0 0,1 0 0 0 0,0 0 1 0 0,1 1-1 0 0,0-1 0 0 0,0 0 0 0 0,1 1 1 0 0,0-1-1 0 0,0 3 0 0 0,2-6 11 0 0,-1 0 1 0 0,1 0 0 0 0,0 0-1 0 0,0-1 1 0 0,1 1 0 0 0,-1-1-1 0 0,1 0 1 0 0,0 0-1 0 0,-1 1 1 0 0,1-2 0 0 0,1 1-1 0 0,-1 0 1 0 0,0-1-1 0 0,1 1 1 0 0,-1-1 0 0 0,1 0-1 0 0,0 0 1 0 0,0 0 0 0 0,0-1-1 0 0,-1 0 1 0 0,2 1-1 0 0,-1-1 1 0 0,0-1 0 0 0,3 1-12 0 0,9 2 72 0 0,0-1 0 0 0,0-1 0 0 0,0 0 0 0 0,0-1 1 0 0,1-1-1 0 0,-1-1 0 0 0,0 0 0 0 0,0-1 1 0 0,-1-1-1 0 0,1 0 0 0 0,-1-1 0 0 0,0-1 0 0 0,8-4-72 0 0,4-1-604 0 0,69-33-1717 0 0,-65 27-2410 0 0,-1-1-4000 0 0,-22 13 1156 0 0</inkml:trace>
  <inkml:trace contextRef="#ctx0" brushRef="#br0" timeOffset="532.391">781 377 3513 0 0,'0'0'1251'0'0,"0"0"-208"0"0,0 0 34 0 0,0 0 327 0 0,0 0 289 0 0,0 0 7 0 0,0 0-292 0 0,0 0-370 0 0,0 0-310 0 0,0 0-217 0 0,0 0-123 0 0,0 0-37 0 0,0 0-50 0 0,-2 34-33 0 0,-4 104-24 0 0,5-47 232 0 0,-1 10 1003 0 0,2-100-1228 0 0,0-1 52 0 0,0 0 82 0 0,0 0 95 0 0,0 0 86 0 0,0-12 1006 0 0,25-153 27 0 0,-9 114-1458 0 0,3 2 0 0 0,1 0 0 0 0,23-37-141 0 0,-35 71 26 0 0,1 0 1 0 0,1 0 0 0 0,0 1-1 0 0,0 1 1 0 0,1 0-1 0 0,1 1 1 0 0,0 0-1 0 0,1 0 1 0 0,0 1-1 0 0,8-4-26 0 0,-20 14-2 0 0,1 1 0 0 0,-1-1 0 0 0,0 0 0 0 0,0 1 0 0 0,1-1 0 0 0,-1 1-1 0 0,0 0 1 0 0,0-1 0 0 0,1 1 0 0 0,-1 0 0 0 0,0 0 0 0 0,1 0 0 0 0,-1 0-1 0 0,1 0 1 0 0,-1 0 0 0 0,0 0 0 0 0,1 0 0 0 0,-1 0 0 0 0,0 1 0 0 0,0-1 0 0 0,1 1-1 0 0,-1-1 1 0 0,0 1 0 0 0,0-1 0 0 0,1 1 0 0 0,-1 0 0 0 0,0 0 0 0 0,0-1 0 0 0,0 1-1 0 0,0 0 1 0 0,0 0 0 0 0,0 0 0 0 0,0 0 0 0 0,0 0 0 0 0,-1 0 0 0 0,1 0 0 0 0,0 1-1 0 0,-1-1 1 0 0,1 0 0 0 0,0 0 0 0 0,-1 1 0 0 0,0-1 0 0 0,1 0 0 0 0,-1 0-1 0 0,0 1 1 0 0,1-1 0 0 0,-1 1 2 0 0,14 65-6 0 0,-3-20-1810 0 0,5-20-4295 0 0,-9-13-2734 0 0,-6-10 1006 0 0</inkml:trace>
  <inkml:trace contextRef="#ctx0" brushRef="#br0" timeOffset="1448.37">1245 661 1808 0 0,'0'0'641'0'0,"0"0"37"0"0,0 0 355 0 0,0 0 438 0 0,0 0 305 0 0,0 0 68 0 0,0 0-185 0 0,0 0-248 0 0,0 0-197 0 0,0 0-123 0 0,0 0-63 0 0,0 0-36 0 0,12 1-46 0 0,40 0-106 0 0,8-29 1082 0 0,146-142 720 0 0,-126 97-2340 0 0,-66 60-283 0 0,-1 0 0 0 0,0-1 0 0 0,0-1 0 0 0,-2 0 0 0 0,0 0-1 0 0,0-1 1 0 0,0-3-19 0 0,-10 18-17 0 0,0 0 0 0 0,0 0 0 0 0,0 0 0 0 0,0-1 0 0 0,0 1 0 0 0,0 0 0 0 0,0 0 0 0 0,0-1 0 0 0,-1 1 0 0 0,1-1 0 0 0,0 1 0 0 0,-1-1 0 0 0,1 1 0 0 0,-1-1 0 0 0,0 1-1 0 0,1-1 1 0 0,-1 1 0 0 0,0-1 0 0 0,0 1 0 0 0,0-1 0 0 0,0 1 0 0 0,0-1 0 0 0,0 0 0 0 0,-1 1 0 0 0,1-1 0 0 0,0 1 0 0 0,-1-1 0 0 0,1 1 0 0 0,-1-1 0 0 0,0 1 0 0 0,1 0 0 0 0,-1-1 0 0 0,0 1 0 0 0,0 0-1 0 0,0-1 1 0 0,0 1 0 0 0,0 0 0 0 0,0 0 0 0 0,0 0 0 0 0,0 0 0 0 0,0 0 0 0 0,-1 0 0 0 0,1 0 0 0 0,0 0 0 0 0,-1 1 0 0 0,1-1 0 0 0,-1 0 0 0 0,1 1 0 0 0,-1-1 0 0 0,1 1 0 0 0,-1 0 0 0 0,0-1 16 0 0,-9 3-75 0 0,1 1 0 0 0,-1 0 0 0 0,1 1 0 0 0,0 0 0 0 0,0 0 0 0 0,0 1-1 0 0,1 0 1 0 0,-1 1 0 0 0,1 0 0 0 0,1 1 0 0 0,-1 0 0 0 0,1 0 0 0 0,0 0-1 0 0,1 1 1 0 0,0 1 0 0 0,0-1 0 0 0,0 1 0 0 0,1 0 0 0 0,1 0-1 0 0,-3 6 77 0 0,4-9-3 0 0,1 0-1 0 0,0 1 0 0 0,0-1 1 0 0,0 1-1 0 0,0 0 0 0 0,1-1 0 0 0,1 1 1 0 0,-1 0-1 0 0,1 0 0 0 0,0 0 1 0 0,0 1-1 0 0,1-1 0 0 0,0 0 0 0 0,0 0 1 0 0,1 0-1 0 0,0 0 0 0 0,0 0 1 0 0,1 0-1 0 0,0 0 0 0 0,0 0 0 0 0,0 0 1 0 0,1-1-1 0 0,0 1 0 0 0,1-1 1 0 0,-1 0-1 0 0,1 0 0 0 0,0 0 0 0 0,4 4 4 0 0,7 2 68 0 0,0-1-1 0 0,1-1 0 0 0,0 0 1 0 0,1-1-1 0 0,0-1 0 0 0,0 0 0 0 0,1-1 1 0 0,0-1-1 0 0,0-1 0 0 0,0-1 0 0 0,1 0 1 0 0,0-1-1 0 0,-1-1 0 0 0,1-1 1 0 0,0-1-1 0 0,0 0 0 0 0,0-2 0 0 0,9-1-67 0 0,-6-2 131 0 0,0 0 0 0 0,-1-1-1 0 0,0-2 1 0 0,0 0-1 0 0,-1-1 1 0 0,0-1 0 0 0,-1-1-1 0 0,0 0 1 0 0,0-2-1 0 0,-1 0 1 0 0,-1-1-1 0 0,0-1 1 0 0,5-7-131 0 0,-10 12 31 0 0,-1-1 1 0 0,-1 0-1 0 0,0 0 0 0 0,0-1 0 0 0,-1 0 0 0 0,0-1 1 0 0,-2 0-1 0 0,1 0 0 0 0,-1-1 0 0 0,-1 0 1 0 0,-1 0-1 0 0,0-1 0 0 0,0 1 0 0 0,-2-1 0 0 0,0 0 1 0 0,-1 0-1 0 0,0-2-31 0 0,-2 15-26 0 0,-1-1 0 0 0,1 0 0 0 0,-1 0 0 0 0,0 1 0 0 0,0-1 0 0 0,0 1 0 0 0,0-1 0 0 0,-1 1 0 0 0,1-1 0 0 0,-1 1 0 0 0,1 0 0 0 0,-1 0 0 0 0,0 0 0 0 0,0 0 0 0 0,0 0 0 0 0,0 0 0 0 0,0 0 0 0 0,0 1 1 0 0,0-1-1 0 0,-1 1 0 0 0,1-1 0 0 0,-1 1 0 0 0,1 0 0 0 0,-1 0 0 0 0,1 0 0 0 0,-1 0 0 0 0,0 1 0 0 0,1-1 0 0 0,-1 1 0 0 0,0-1 0 0 0,0 1 0 0 0,1 0 0 0 0,-1 0 0 0 0,0 0 0 0 0,0 1 0 0 0,1-1 0 0 0,-1 1 0 0 0,0-1 0 0 0,1 1 0 0 0,-1 0 0 0 0,0 0 0 0 0,1 0 0 0 0,-1 0 0 0 0,1 0 0 0 0,0 1 0 0 0,-1-1 0 0 0,1 1 1 0 0,0 0-1 0 0,0 0 0 0 0,0 0 0 0 0,-1 1 26 0 0,-5 3-37 0 0,1-1 0 0 0,1 1 0 0 0,-1 1 0 0 0,1-1 0 0 0,0 1 0 0 0,1 0 0 0 0,-1 0 0 0 0,1 1 0 0 0,1 0 0 0 0,-1 0 0 0 0,2 0 0 0 0,-1 0 0 0 0,1 1 1 0 0,0-1-1 0 0,1 1 0 0 0,0 0 0 0 0,0-1 0 0 0,1 1 0 0 0,0 0 0 0 0,0 0 0 0 0,1 0 0 0 0,0 0 0 0 0,1 0 0 0 0,0 0 0 0 0,1 0 0 0 0,0 0 0 0 0,0 0 0 0 0,0-1 0 0 0,1 1 1 0 0,1-1-1 0 0,-1 1 0 0 0,1-1 0 0 0,1-1 0 0 0,0 1 0 0 0,0 0 0 0 0,5 4 37 0 0,0-4 63 0 0,1 0-1 0 0,0-1 1 0 0,1-1-1 0 0,0 0 1 0 0,0 0-1 0 0,0-1 1 0 0,0-1-1 0 0,1 0 1 0 0,0-1 0 0 0,0 0-1 0 0,0-1 1 0 0,0 0-1 0 0,0-1 1 0 0,0-1-1 0 0,0 0 1 0 0,1-1-1 0 0,-1 0 1 0 0,0-1 0 0 0,0 0-1 0 0,0-1 1 0 0,-1-1-1 0 0,11-3-62 0 0,17-10 182 0 0,-1 0-1 0 0,-1-3 1 0 0,-1-1-1 0 0,0-2 1 0 0,-2-1 0 0 0,-1-2-1 0 0,-1-2 1 0 0,25-25-182 0 0,107-115 24 0 0,-162 165-27 0 0,0-1 1 0 0,-1 1 0 0 0,0 0 0 0 0,1-1 0 0 0,-1 1 0 0 0,-1-1-1 0 0,1 0 1 0 0,0 1 0 0 0,-1-1 0 0 0,0 0 0 0 0,0 0-1 0 0,0 0 1 0 0,-1 0 0 0 0,1 0 0 0 0,-1 0 0 0 0,0 0 0 0 0,0 0-1 0 0,0 0 1 0 0,-1-2 2 0 0,-1 4-28 0 0,0 0-1 0 0,-1 1 1 0 0,1 0 0 0 0,-1-1-1 0 0,1 1 1 0 0,-1 0-1 0 0,0 0 1 0 0,1 0-1 0 0,-1 0 1 0 0,0 1-1 0 0,0-1 1 0 0,1 1 0 0 0,-1 0-1 0 0,0-1 1 0 0,0 1-1 0 0,0 1 1 0 0,0-1-1 0 0,1 0 1 0 0,-1 1 0 0 0,0-1-1 0 0,0 1 1 0 0,-1 0 28 0 0,-8 4-56 0 0,0 1 1 0 0,0 0 0 0 0,1 0-1 0 0,0 1 1 0 0,0 1 0 0 0,0 0-1 0 0,1 0 1 0 0,0 1 0 0 0,1 0-1 0 0,0 1 1 0 0,0 0 0 0 0,-2 4 55 0 0,2-3 2 0 0,1 0 0 0 0,-1 0 0 0 0,2 1 0 0 0,0 0 1 0 0,0 0-1 0 0,1 1 0 0 0,1 0 0 0 0,0 0 0 0 0,0 0 1 0 0,1 1-1 0 0,1 0 0 0 0,1-1 0 0 0,0 1 0 0 0,0 0 1 0 0,2 0-1 0 0,0 0 0 0 0,0 0 0 0 0,1 0 0 0 0,1 0 1 0 0,2 9-3 0 0,3-8 66 0 0,2 1 0 0 0,0-1 1 0 0,0-1-1 0 0,2 0 0 0 0,-1 0 1 0 0,2-1-1 0 0,0-1 0 0 0,0 0 0 0 0,1 0 1 0 0,1-1-1 0 0,0-1 0 0 0,0 0 1 0 0,1-1-1 0 0,0-1 0 0 0,1 0 1 0 0,0-1-1 0 0,0-1 0 0 0,0 0 1 0 0,1-1-1 0 0,0-1 0 0 0,0-1 1 0 0,4 1-67 0 0,16 2-183 0 0,0-1 0 0 0,1-1 1 0 0,-1-2-1 0 0,0-2 0 0 0,26-3 183 0 0,-10-11-3085 0 0,-21 0-4389 0 0,-25 10 4861 0 0,11-4-8028 0 0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17.5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518 405 2336 0 0,'0'0'1057'0'0,"0"0"-301"0"0,0 0-80 0 0,0 0 216 0 0,0 0 362 0 0,0 0 257 0 0,0 0-10 0 0,0 0-159 0 0,0 0-254 0 0,0 0-242 0 0,0 0-121 0 0,5-6-59 0 0,12-18-11 0 0,-15 5 3148 0 0,-28 11-3525 0 0,22 7-21 0 0,-19 0-233 0 0,0 1-1 0 0,0 1 1 0 0,0 2 0 0 0,0 0 0 0 0,1 1-1 0 0,0 1 1 0 0,0 1 0 0 0,0 1 0 0 0,0 1-1 0 0,1 1 1 0 0,-2 2-24 0 0,-49 16 123 0 0,-14 11 53 0 0,86-38-188 0 0,-1 0-1 0 0,0 1 1 0 0,1-1-1 0 0,-1 0 1 0 0,1 1-1 0 0,0-1 1 0 0,-1 0-1 0 0,1 1 1 0 0,-1-1-1 0 0,1 1 1 0 0,-1-1-1 0 0,1 1 1 0 0,0-1-1 0 0,-1 1 1 0 0,1-1 0 0 0,0 1-1 0 0,0-1 1 0 0,-1 1-1 0 0,1-1 1 0 0,0 1-1 0 0,0-1 1 0 0,0 1-1 0 0,0 0 1 0 0,-1-1-1 0 0,1 1 1 0 0,0-1-1 0 0,0 1 1 0 0,0 0-1 0 0,0-1 1 0 0,1 1 0 0 0,-1-1-1 0 0,0 1 1 0 0,0 0-1 0 0,0-1 1 0 0,0 1-1 0 0,1-1 1 0 0,-1 1-1 0 0,0-1 1 0 0,0 1-1 0 0,1-1 1 0 0,-1 1-1 0 0,0-1 1 0 0,1 1-1 0 0,-1-1 1 0 0,1 1 0 0 0,-1-1-1 0 0,1 0 1 0 0,-1 1-1 0 0,1-1 1 0 0,-1 0-1 0 0,1 1 1 0 0,-1-1-1 0 0,1 0 1 0 0,-1 0-1 0 0,1 1 1 0 0,-1-1-1 0 0,1 0 1 0 0,-1 0-1 0 0,1 0 1 0 0,0 0 0 0 0,-1 0-1 0 0,1 0 13 0 0,37 17-19 0 0,159 32 159 0 0,-196-49-137 0 0,0 0 0 0 0,1 0 0 0 0,-1 1 0 0 0,0-1 1 0 0,0 1-1 0 0,0-1 0 0 0,1 0 0 0 0,-1 1 0 0 0,0 0 0 0 0,0-1 1 0 0,0 1-1 0 0,0 0 0 0 0,0 0 0 0 0,0-1 0 0 0,0 1 0 0 0,0 0 0 0 0,0 0 1 0 0,0 0-1 0 0,-1 0 0 0 0,1 0 0 0 0,0 0 0 0 0,-1 0 0 0 0,1 1 1 0 0,-1-1-1 0 0,1 0 0 0 0,-1 0 0 0 0,1 0 0 0 0,-1 1 0 0 0,0-1 0 0 0,0 0 1 0 0,1 0-1 0 0,-1 1 0 0 0,0-1 0 0 0,0 0 0 0 0,0 0 0 0 0,-1 1 1 0 0,1-1-1 0 0,0 0 0 0 0,0 0 0 0 0,-1 1 0 0 0,1-1 0 0 0,0 0 0 0 0,-1 0 1 0 0,1 0-1 0 0,-1 1 0 0 0,0-1 0 0 0,1 0 0 0 0,-1 0-3 0 0,-45 55 189 0 0,37-47-180 0 0,-106 93 45 0 0,-44 52 40 0 0,157-152-95 0 0,0 0-1 0 0,1 1 0 0 0,-1-1 1 0 0,1 0-1 0 0,-1 1 0 0 0,1-1 1 0 0,0 1-1 0 0,0 0 0 0 0,0-1 1 0 0,0 1-1 0 0,1 0 0 0 0,-1-1 1 0 0,1 1-1 0 0,0 0 0 0 0,-1 0 1 0 0,1 0-1 0 0,0-1 0 0 0,1 1 1 0 0,-1 0-1 0 0,0 0 0 0 0,1-1 1 0 0,0 1-1 0 0,-1 0 0 0 0,1 0 1 0 0,0-1-1 0 0,1 1 0 0 0,-1-1 1 0 0,0 1-1 0 0,1-1 0 0 0,-1 0 1 0 0,1 1-1 0 0,0-1 0 0 0,0 0 1 0 0,0 0-1 0 0,0 0 0 0 0,0 0 1 0 0,0-1-1 0 0,0 1 0 0 0,0 0 1 0 0,1-1-1 0 0,-1 0 0 0 0,1 1 1 0 0,-1-1-1 0 0,1 0 0 0 0,0 0 1 0 0,-1-1-1 0 0,1 1 0 0 0,2 0 2 0 0,11 3 15 0 0,-1 0 0 0 0,1-1 0 0 0,0 0 0 0 0,-1-2 0 0 0,1 0-1 0 0,0 0 1 0 0,0-2 0 0 0,0 0 0 0 0,0 0 0 0 0,0-2 0 0 0,-1 0-1 0 0,1-1 1 0 0,-1 0 0 0 0,0-1 0 0 0,9-5-15 0 0,18-26-2895 0 0,-21 5-5350 0 0,-19 28 6726 0 0,2-8-5189 0 0</inkml:trace>
  <inkml:trace contextRef="#ctx0" brushRef="#br0" timeOffset="445.649">286 0 5353 0 0,'0'0'1412'0'0,"0"0"-1041"0"0,0 0-355 0 0,0 0 168 0 0,0 0 430 0 0,0 0 453 0 0,0 0 237 0 0,0 0 3 0 0,0 0-163 0 0,0 0-209 0 0,0 0-147 0 0,0 0-70 0 0,0 0-9 0 0,-4 21-10 0 0,-15 63-38 0 0,9 106 1881 0 0,-43 224-1417 0 0,30-286-1069 0 0,7 0 0 0 0,0 108-56 0 0,15-177 7 0 0,-2 1 0 0 0,-3-1 1 0 0,-2 0-1 0 0,-10 28-7 0 0,9-59 78 0 0,5-26-1813 0 0,3-18-3866 0 0,1 2-3145 0 0,0 10 3660 0 0</inkml:trace>
</inkml:ink>
</file>

<file path=ppt/ink/ink1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251 82 14371 0 0,'0'0'1326'0'0,"0"0"-538"0"0,0 0-285 0 0,0 0 71 0 0,0 0 131 0 0,0 0 69 0 0,0 0-47 0 0,0 0-105 0 0,0 0-89 0 0,0 0-69 0 0,-14 33-94 0 0,-40 106-96 0 0,9 6 98 0 0,-40 189-442 0 0,33-150-3023 0 0,59-184-6452 0 0,20-34 5289 0 0,-19 24 2400 0 0,29-43-1650 0 0,-8 12 3429 0 0,-16 25 77 0 0</inkml:trace>
  <inkml:trace contextRef="#ctx0" brushRef="#br0" timeOffset="238.097">632 1 6057 0 0,'0'0'2077'0'0,"0"0"-186"0"0,0 0-87 0 0,0 0-45 0 0,0 0-114 0 0,0 0-260 0 0,-21 36-250 0 0,-67 116-208 0 0,30-51 385 0 0,5 1-1 0 0,-20 62-1311 0 0,-38 157-564 0 0,99-283-1773 0 0,10-29-2411 0 0,2-1-4084 0 0,0-8 4010 0 0</inkml:trace>
  <inkml:trace contextRef="#ctx0" brushRef="#br0" timeOffset="488.015">762 616 7650 0 0,'0'0'1983'0'0,"0"0"-228"0"0,0 0-48 0 0,0 0-10 0 0,0 0-166 0 0,0 0-341 0 0,0 0-346 0 0,0 0-281 0 0,0 0-211 0 0,0 0-133 0 0,-20 33-98 0 0,-61 102-55 0 0,40-46-61 0 0,-3 10-2864 0 0,37-94 583 0 0,2-1-1873 0 0,3-1-3343 0 0,2-3 4585 0 0</inkml:trace>
  <inkml:trace contextRef="#ctx0" brushRef="#br0" timeOffset="720.036">865 240 5521 0 0,'0'0'1232'0'0,"0"0"-855"0"0,0 0-465 0 0,0 0-201 0 0,0 0-119 0 0,0 0-200 0 0,0 0-432 0 0,0 0-712 0 0,0 0-897 0 0,0 0 2353 0 0</inkml:trace>
  <inkml:trace contextRef="#ctx0" brushRef="#br0" timeOffset="1066.352">921 807 11274 0 0,'0'0'961'0'0,"0"0"-196"0"0,0 0 239 0 0,0 0 313 0 0,0 0 138 0 0,0 0-32 0 0,0 0-187 0 0,0 0-191 0 0,0 0-144 0 0,0 0-184 0 0,0 0-193 0 0,0 0-138 0 0,20-12-93 0 0,64-38-86 0 0,10-38 97 0 0,-1-4-354 0 0,-40 44-703 0 0,-52 49 636 0 0,1 1-1 0 0,-1 0 1 0 0,0 0-1 0 0,0 0 1 0 0,0 0-1 0 0,0-1 1 0 0,-1 1 0 0 0,1 0-1 0 0,0 1 1 0 0,-1-1-1 0 0,0 0 1 0 0,1 0 0 0 0,-1 0-1 0 0,0 0 1 0 0,0 0-1 0 0,0 0 1 0 0,0 0-1 0 0,0 0 1 0 0,-1 1 0 0 0,1-1-1 0 0,-1 0 1 0 0,1 0-1 0 0,-1 0 1 0 0,-1 1 117 0 0,-24 166 211 0 0,26-165-129 0 0,0 0 1 0 0,1-1-1 0 0,-1 1 0 0 0,1 0 1 0 0,0 0-1 0 0,0-1 1 0 0,1 1-1 0 0,-1-1 1 0 0,1 1-1 0 0,0-1 1 0 0,0 0-1 0 0,0 0 0 0 0,0 1 1 0 0,0-1-1 0 0,1-1 1 0 0,-1 1-1 0 0,1 0 1 0 0,0-1-1 0 0,0 1 1 0 0,0-1-1 0 0,0 0 0 0 0,0 0 1 0 0,0 0-1 0 0,1 0 1 0 0,-1 0-1 0 0,1-1 1 0 0,-1 0-1 0 0,1 0 1 0 0,0 0-1 0 0,-1 0 0 0 0,1 0 1 0 0,0-1-1 0 0,3 1-82 0 0,0 0 180 0 0,1-1 0 0 0,-1 0 0 0 0,1 0 0 0 0,-1-1 0 0 0,1 0 1 0 0,-1 0-1 0 0,0 0 0 0 0,1-1 0 0 0,-1 0 0 0 0,0-1 0 0 0,0 1 0 0 0,0-1 0 0 0,-1-1 0 0 0,1 1 0 0 0,-1-1 0 0 0,1-1 0 0 0,-1 1 0 0 0,-1-1 0 0 0,1 0 0 0 0,-1 0 0 0 0,4-4-180 0 0,69-104-1201 0 0,-65 88-3427 0 0,-1-2-4054 0 0,-8 19-3574 0 0</inkml:trace>
  <inkml:trace contextRef="#ctx0" brushRef="#br0" timeOffset="1942.67">1988 531 2032 0 0,'0'0'1767'0'0,"0"0"-280"0"0,0 0-113 0 0,0 0 109 0 0,0 0 93 0 0,0 0-95 0 0,0 0-225 0 0,0 0-201 0 0,0 0-130 0 0,0 0-91 0 0,0 0-82 0 0,0 0-81 0 0,0 0-86 0 0,-34 21-83 0 0,-109 68-93 0 0,137-86-369 0 0,0 1 1 0 0,0 0-1 0 0,0 0 0 0 0,0 0 0 0 0,1 1 1 0 0,0 0-1 0 0,0 0 0 0 0,0 0 0 0 0,1 0 0 0 0,-1 1 1 0 0,1 0-1 0 0,-3 6-40 0 0,-1 2 83 0 0,1-1-59 0 0,0 0 1 0 0,0 1 0 0 0,2 0-1 0 0,-1 0 1 0 0,2 0 0 0 0,0 0-1 0 0,1 1 1 0 0,0 0 0 0 0,1 0-1 0 0,0 0 1 0 0,2 0 0 0 0,0 11-25 0 0,1-21 40 0 0,0-1 0 0 0,1 1 0 0 0,0-1 1 0 0,-1 0-1 0 0,1 1 0 0 0,1-1 0 0 0,-1 0 1 0 0,1 0-1 0 0,-1 0 0 0 0,1 0 0 0 0,0-1 0 0 0,1 1 1 0 0,-1-1-1 0 0,0 0 0 0 0,1 0 0 0 0,0 0 1 0 0,0 0-1 0 0,0-1 0 0 0,0 0 0 0 0,0 1 0 0 0,0-1 1 0 0,1-1-1 0 0,-1 1 0 0 0,1-1 0 0 0,-1 1 1 0 0,1-2-1 0 0,0 1 0 0 0,-1 0 0 0 0,1-1 0 0 0,0 0 1 0 0,0 0-1 0 0,-1 0 0 0 0,1 0 0 0 0,0-1 1 0 0,-1 0-1 0 0,1 0 0 0 0,0 0 0 0 0,-1-1 1 0 0,1 1-1 0 0,-1-1 0 0 0,0 0 0 0 0,0 0 0 0 0,1-1-40 0 0,36-21 384 0 0,0-1-1 0 0,-2-2 1 0 0,-1-2-1 0 0,-1-1 1 0 0,-2-2 0 0 0,-1-1-1 0 0,20-27-383 0 0,-5 1 267 0 0,-38 43-180 0 0,1 1 1 0 0,1 0-1 0 0,0 1 1 0 0,1 1-1 0 0,1 0 0 0 0,0 1 1 0 0,1-1-88 0 0,-15 13-2 0 0,0-1 1 0 0,0 1-1 0 0,-1-1 0 0 0,1 1 1 0 0,0-1-1 0 0,0 1 0 0 0,0 0 1 0 0,0-1-1 0 0,0 1 1 0 0,0 0-1 0 0,-1 0 0 0 0,1-1 1 0 0,0 1-1 0 0,0 0 0 0 0,0 0 1 0 0,0 0-1 0 0,0 0 0 0 0,0 0 1 0 0,0 1-1 0 0,0-1 1 0 0,0 0-1 0 0,0 0 0 0 0,0 1 1 0 0,-1-1-1 0 0,1 0 0 0 0,0 1 1 0 0,0-1-1 0 0,0 1 0 0 0,0-1 1 0 0,-1 1-1 0 0,1-1 1 0 0,0 1-1 0 0,-1 0 0 0 0,1-1 1 0 0,0 1-1 0 0,-1 0 0 0 0,1 0 1 0 0,-1-1-1 0 0,1 1 0 0 0,-1 0 1 0 0,1 0-1 0 0,-1 0 1 0 0,0 0-1 0 0,1-1 0 0 0,-1 1 1 0 0,0 0-1 0 0,0 0 2 0 0,11 52 49 0 0,-9-41-22 0 0,3 52-42 0 0,-3 0 0 0 0,-2 1 1 0 0,-3-1-1 0 0,-5 14 15 0 0,4-26-116 0 0,-3 14 11 0 0,-2 0 0 0 0,-3-1 0 0 0,-3 0-1 0 0,-2-1 1 0 0,-25 57 105 0 0,34-99 37 0 0,-2 0-1 0 0,0-1 0 0 0,-1 0 0 0 0,-2 0 0 0 0,0-1 0 0 0,-1-1 0 0 0,0-1 0 0 0,-2 0 0 0 0,0 0 1 0 0,-1-2-1 0 0,-1 0 0 0 0,-11 7-36 0 0,24-20 48 0 0,0 1 0 0 0,0-1 0 0 0,0 0 0 0 0,0-1 1 0 0,-1 1-1 0 0,1-1 0 0 0,-1 0 0 0 0,1 0 0 0 0,-1-1 0 0 0,0 0 0 0 0,0 0 1 0 0,0 0-1 0 0,0-1 0 0 0,0 1 0 0 0,0-1 0 0 0,1-1 0 0 0,-1 1 1 0 0,0-1-1 0 0,0 0-48 0 0,3-3 22 0 0,0 0 1 0 0,0-1 0 0 0,1 1 0 0 0,-1 0 0 0 0,1-1-1 0 0,0 0 1 0 0,0 1 0 0 0,1-1 0 0 0,-1 0-1 0 0,1 0 1 0 0,0 0 0 0 0,1 0 0 0 0,-1 0 0 0 0,1 0-1 0 0,0 0 1 0 0,0 0 0 0 0,1 0 0 0 0,-1 0-1 0 0,1 0 1 0 0,0 0-23 0 0,0-10 25 0 0,4-12-47 0 0,2 1 1 0 0,0 0-1 0 0,2 1 0 0 0,0 0 1 0 0,2 0-1 0 0,1 1 1 0 0,1 0-1 0 0,1 1 0 0 0,1 1 1 0 0,1 0-1 0 0,1 1 1 0 0,1 0 21 0 0,-14 16-16 0 0,175-212-1562 0 0,-112 152-2045 0 0,5 6-4593 0 0,-50 43-2987 0 0</inkml:trace>
</inkml:ink>
</file>

<file path=ppt/ink/ink1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2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0 804 0 0 0,'0'0'850'0'0,"0"0"266"0"0,0 0 407 0 0,0 0 433 0 0,0 0 262 0 0,0 0 37 0 0,0 0-153 0 0,0 0-267 0 0,0 0-292 0 0,0 0-239 0 0,0 0-218 0 0,33-9-187 0 0,104-32-137 0 0,-53-6 227 0 0,-69 33-760 0 0,29-19 33 0 0,-1-2-1 0 0,-3-1 1 0 0,0-3-1 0 0,-3-1 1 0 0,-1-1-1 0 0,-3-2 1 0 0,-1-2-1 0 0,-2-1 1 0 0,-2-1-1 0 0,-2-1 1 0 0,16-43-262 0 0,-32-16 97 0 0,-11 105-126 0 0,0-1 0 0 0,0 1-1 0 0,-1-1 1 0 0,1 1 0 0 0,-1-1 0 0 0,1 1 0 0 0,-1 0-1 0 0,0 0 1 0 0,0 0 0 0 0,0 0 0 0 0,0 0 0 0 0,0 0-1 0 0,-1 1 1 0 0,1-1 0 0 0,0 1 0 0 0,-1-1 0 0 0,1 1-1 0 0,-1 0 1 0 0,0 0 0 0 0,1 0 0 0 0,-1 0 0 0 0,0 1-1 0 0,1-1 1 0 0,-1 1 0 0 0,0-1 0 0 0,0 1 0 0 0,0 0 0 0 0,1 0-1 0 0,-1 0 1 0 0,0 1 0 0 0,0-1 0 0 0,0 1 0 0 0,1-1-1 0 0,-1 1 1 0 0,0 0 0 0 0,1 0 0 0 0,-1 0 0 0 0,1 0-1 0 0,-1 1 1 0 0,1-1 0 0 0,-1 1 0 0 0,1-1 0 0 0,0 1-1 0 0,0 0 1 0 0,0 0 0 0 0,0 0 0 0 0,-1 2 29 0 0,-6 5-9 0 0,0 1 1 0 0,1 1-1 0 0,0-1 0 0 0,1 2 1 0 0,0-1-1 0 0,0 1 1 0 0,2 0-1 0 0,-1 0 0 0 0,2 0 1 0 0,-1 1-1 0 0,2 0 1 0 0,0 0-1 0 0,0 0 0 0 0,1 0 1 0 0,1 0-1 0 0,0 0 1 0 0,1 0-1 0 0,0 6 9 0 0,3-13 27 0 0,0 0 0 0 0,1-1-1 0 0,-1 1 1 0 0,1-1 0 0 0,0 1 0 0 0,0-1-1 0 0,1-1 1 0 0,0 1 0 0 0,0-1 0 0 0,0 1 0 0 0,0-1-1 0 0,0-1 1 0 0,1 1 0 0 0,0-1 0 0 0,-1 0-1 0 0,1 0 1 0 0,1-1 0 0 0,-1 1 0 0 0,0-2-1 0 0,0 1 1 0 0,1 0 0 0 0,-1-1 0 0 0,1-1 0 0 0,-1 1-1 0 0,1-1 1 0 0,0 0 0 0 0,4-1-27 0 0,134-13 683 0 0,6-12-142 0 0,-143 67-314 0 0,-9-31-179 0 0,-1 0 0 0 0,0 0 0 0 0,0 0 0 0 0,-1 0 0 0 0,0 0 0 0 0,0 0 0 0 0,-1-1 0 0 0,-1 0 0 0 0,-4 9-48 0 0,-11 23 69 0 0,10-20-78 0 0,7-17-39 0 0,1 0 0 0 0,-1 1 0 0 0,1-1 0 0 0,0 0 0 0 0,0 1 0 0 0,1-1 0 0 0,0 1 0 0 0,-1-1 0 0 0,1 1 1 0 0,1 0-1 0 0,-1 0 0 0 0,1-1 0 0 0,0 1 0 0 0,0 0 0 0 0,0 0 0 0 0,1 0 0 0 0,-1-1 48 0 0,3-2-416 0 0,-1 0 0 0 0,1 0-1 0 0,0-1 1 0 0,-1 1 0 0 0,1-1 0 0 0,0 0 0 0 0,0 0-1 0 0,0 0 1 0 0,0 0 0 0 0,0 0 0 0 0,0-1 0 0 0,0 1-1 0 0,0-1 1 0 0,0 0 0 0 0,0 0 0 0 0,0 0 0 0 0,0 0-1 0 0,0 0 1 0 0,0-1 0 0 0,0 1 0 0 0,0-1 0 0 0,0 0-1 0 0,0 0 1 0 0,0 0 0 0 0,0-1 0 0 0,-1 1 0 0 0,1 0-1 0 0,2-3 417 0 0,4 1-2497 0 0,5-1-2528 0 0,-4 0 236 0 0</inkml:trace>
  <inkml:trace contextRef="#ctx0" brushRef="#br0" timeOffset="251.012">1388 307 4625 0 0,'0'0'1840'0'0,"0"0"-339"0"0,0 0-16 0 0,0 0 109 0 0,0 0-28 0 0,0 0-194 0 0,0 0-318 0 0,-14 34-270 0 0,-45 107-151 0 0,44-76 281 0 0,16-59-725 0 0,1-3-36 0 0,-1 1 0 0 0,1-1 0 0 0,0 1 1 0 0,0-1-1 0 0,1 0 0 0 0,-1 0 0 0 0,1 0 0 0 0,-1 0 0 0 0,1-1 0 0 0,0 1 0 0 0,0-1 0 0 0,0 0 1 0 0,0 1-1 0 0,1-1 0 0 0,-1-1 0 0 0,0 1 0 0 0,1 0 0 0 0,-1-1 0 0 0,1 0 0 0 0,0 0 0 0 0,0 0 1 0 0,-1 0-1 0 0,1 0 0 0 0,0-1 0 0 0,0 0 0 0 0,0 0 0 0 0,-1 0 0 0 0,1 0 0 0 0,0 0 0 0 0,0-1 1 0 0,0 0-1 0 0,-1 0 0 0 0,1 0 0 0 0,0 0 0 0 0,-1 0 0 0 0,1-1 0 0 0,-1 0 0 0 0,1 1 0 0 0,-1-1 1 0 0,0-1-1 0 0,0 1 0 0 0,1-1-153 0 0,2-3 90 0 0,-1 0 1 0 0,0 0-1 0 0,0-1 1 0 0,-1 0-1 0 0,0 0 1 0 0,0 0-1 0 0,-1 0 1 0 0,1-1-1 0 0,-2 0 1 0 0,1 1-1 0 0,-1-1 1 0 0,0 0-1 0 0,-1 0 0 0 0,0 0 1 0 0,0 0-1 0 0,0 0 1 0 0,-1 0-1 0 0,-1 0 1 0 0,0-6-91 0 0,0 8-123 0 0,0-1 1 0 0,-1 1 0 0 0,0 0-1 0 0,0-1 1 0 0,0 1-1 0 0,-1 0 1 0 0,0 1-1 0 0,0-1 1 0 0,0 0 0 0 0,-1 1-1 0 0,0 0 1 0 0,0-1-1 0 0,0 2 1 0 0,0-1 0 0 0,-1 0-1 0 0,0 1 1 0 0,0 0-1 0 0,0 0 1 0 0,-1 0 122 0 0,-69-35-7595 0 0,55 35 1244 0 0,5 3-3084 0 0</inkml:trace>
</inkml:ink>
</file>

<file path=ppt/ink/ink1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18.2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42 196 0 0 0,'0'0'1111'0'0,"0"0"-95"0"0,0 0 31 0 0,0 0 155 0 0,0 0 187 0 0,0 0 168 0 0,0 0-45 0 0,0 0-256 0 0,0 0-325 0 0,0 0-306 0 0,0 0-210 0 0,-3 2-87 0 0,0 4-130 0 0,-1 0 0 0 0,1 0-1 0 0,0 0 1 0 0,0 1-1 0 0,1-1 1 0 0,0 1 0 0 0,0 0-1 0 0,0-1 1 0 0,1 1 0 0 0,0 0-1 0 0,0 0 1 0 0,1 0-1 0 0,0 0 1 0 0,0 0 0 0 0,1 0-1 0 0,1 5-197 0 0,-2 2 180 0 0,-13 580 2996 0 0,12-586-3154 0 0,1 0 1 0 0,0 0 0 0 0,0 0 0 0 0,0 0-1 0 0,1-1 1 0 0,1 1 0 0 0,-1 0 0 0 0,1 0-1 0 0,0-1 1 0 0,1 1 0 0 0,0-1 0 0 0,0 1-1 0 0,1-1 1 0 0,-1 0 0 0 0,2 0 0 0 0,-1-1-1 0 0,1 1 1 0 0,0-1 0 0 0,4 4-23 0 0,-2-9 75 0 0,-1-1 1 0 0,0 0-1 0 0,0 0 0 0 0,0 0 1 0 0,0-1-1 0 0,0 0 1 0 0,0 0-1 0 0,0-1 1 0 0,0 1-1 0 0,0-1 0 0 0,0-1 1 0 0,-1 1-1 0 0,1-1 1 0 0,-1 0-1 0 0,0 0 0 0 0,0-1 1 0 0,0 1-1 0 0,0-1 1 0 0,0 0-1 0 0,-1 0 1 0 0,0-1-1 0 0,0 0 0 0 0,0 1 1 0 0,0-1-1 0 0,0-2-75 0 0,8-5 97 0 0,208-237 704 0 0,-195 219-682 0 0,-2-2 0 0 0,-1-1 0 0 0,-1 0-1 0 0,-2-2 1 0 0,-2 0 0 0 0,-1-1 0 0 0,-1-1 0 0 0,-2 0 0 0 0,5-30-119 0 0,-23 291-418 0 0,7-213 439 0 0,0 1 0 0 0,1-1 0 0 0,0 0 0 0 0,1 0-1 0 0,1 0 1 0 0,0 0 0 0 0,0-1 0 0 0,1 0 0 0 0,0 0 0 0 0,0 0 0 0 0,1-1-1 0 0,1 0 1 0 0,-1 0 0 0 0,2-1 0 0 0,-1 0 0 0 0,1 0 0 0 0,0-1 0 0 0,1-1-1 0 0,-1 1 1 0 0,1-1 0 0 0,1-1 0 0 0,-1 0 0 0 0,1 0 0 0 0,0-1 0 0 0,0 0-1 0 0,0-1 1 0 0,1-1 0 0 0,-1 1 0 0 0,1-2 0 0 0,-1 0 0 0 0,1 0-1 0 0,0-1 1 0 0,1 0-21 0 0,-2-3 138 0 0,1 0 0 0 0,-1 0 0 0 0,1-1 0 0 0,-1-1 0 0 0,0 0 0 0 0,-1 0 0 0 0,1-1 0 0 0,-1 0 0 0 0,0-1 0 0 0,-1 0 0 0 0,1-1 0 0 0,-2 0 0 0 0,1 0 0 0 0,-1-1 0 0 0,0 0 0 0 0,-1-1 0 0 0,6-8-138 0 0,-5 8 64 0 0,12-13-62 0 0,-1 0-1 0 0,-1-2 0 0 0,-1 0 1 0 0,-1-2-1 0 0,-2 1 1 0 0,0-2-1 0 0,-2 0 1 0 0,-1 0-1 0 0,-1-1 0 0 0,-2 0 1 0 0,-1-1-1 0 0,-1 0 1 0 0,-1 0-1 0 0,-2 0 0 0 0,-1-1 1 0 0,-2-29-2 0 0,-14 15-3258 0 0,7 39-1099 0 0,-1 1-3441 0 0,4 4-2684 0 0</inkml:trace>
  <inkml:trace contextRef="#ctx0" brushRef="#br0" timeOffset="947.262">1627 8 0 0 0,'0'0'353'0'0,"0"0"792"0"0,0 0 420 0 0,0 0 246 0 0,0 0 200 0 0,0 0-6 0 0,0 0-178 0 0,0 0-268 0 0,0 0-301 0 0,0 0-254 0 0,0 0-260 0 0,0 0-168 0 0,0 0-104 0 0,-7 2-49 0 0,1-1-323 0 0,5-1-72 0 0,-1 0-1 0 0,0 0 1 0 0,0 1 0 0 0,0-1-1 0 0,1 1 1 0 0,-1-1 0 0 0,0 1-1 0 0,1-1 1 0 0,-1 1 0 0 0,0 0-1 0 0,1 0 1 0 0,-1 0 0 0 0,1 0-1 0 0,-1 0 1 0 0,1 0 0 0 0,0 0-1 0 0,-1 0 1 0 0,1 1-1 0 0,0-1 1 0 0,0 0 0 0 0,0 1-1 0 0,0-1 1 0 0,0 1 0 0 0,0-1-1 0 0,0 1 1 0 0,0 0 0 0 0,1-1-28 0 0,-9 45 727 0 0,1 0 1 0 0,3 1-1 0 0,2-1 1 0 0,3 42-728 0 0,-1-26 308 0 0,-2 353 631 0 0,2-413-929 0 0,0 0 1 0 0,1 0-1 0 0,0 1 1 0 0,-1-1-1 0 0,1 0 1 0 0,0 0 0 0 0,0 0-1 0 0,0 0 1 0 0,0 1-1 0 0,1-1 1 0 0,-1 0-1 0 0,1 0 1 0 0,-1 0-1 0 0,1 0 1 0 0,0 0-1 0 0,-1 0 1 0 0,1 0 0 0 0,0 0-1 0 0,0 0 1 0 0,1 0-1 0 0,-1 0 1 0 0,0-1-1 0 0,1 1 1 0 0,-1 0-1 0 0,1-1 1 0 0,-1 0 0 0 0,1 1-1 0 0,0-1 1 0 0,-1 0-1 0 0,1 1 1 0 0,0-1-1 0 0,0 0 1 0 0,0 0-1 0 0,0-1 1 0 0,0 1-1 0 0,0 0 1 0 0,0-1 0 0 0,0 1-1 0 0,1-1 1 0 0,-1 0-1 0 0,0 1 1 0 0,0-1-1 0 0,0 0 1 0 0,0 0-1 0 0,1-1-10 0 0,80-68 870 0 0,110-109-551 0 0,-191 176-329 0 0,0 1 0 0 0,0-1 1 0 0,-1 0-1 0 0,1 1 0 0 0,0 0 0 0 0,0-1 1 0 0,0 1-1 0 0,0 0 0 0 0,0 0 1 0 0,1 0-1 0 0,-1 1 0 0 0,0-1 1 0 0,0 0-1 0 0,1 1 0 0 0,-1-1 0 0 0,0 1 1 0 0,1 0-1 0 0,-1 0 0 0 0,0 0 1 0 0,1 0-1 0 0,-1 0 0 0 0,0 1 1 0 0,1-1-1 0 0,-1 1 0 0 0,0-1 0 0 0,1 1 1 0 0,-1 0-1 0 0,0 0 0 0 0,1 0 10 0 0,3 19 60 0 0,-1 1 0 0 0,-2-1 0 0 0,0 1 0 0 0,0-1 0 0 0,-2 1 0 0 0,-1 0 1 0 0,-1 0-1 0 0,-1 6-60 0 0,1 30 113 0 0,15 10-84 0 0,3-53-2672 0 0,5-13-5934 0 0,-11-1 2659 0 0,-7 0-705 0 0</inkml:trace>
  <inkml:trace contextRef="#ctx0" brushRef="#br0" timeOffset="1301.807">2233 756 0 0 0,'0'0'627'0'0,"0"0"534"0"0,0 0 358 0 0,0 0 314 0 0,0 0 174 0 0,0 0-85 0 0,0 0-173 0 0,0 0-186 0 0,0 0-162 0 0,0 0-102 0 0,0 0-106 0 0,0 0-97 0 0,0 0-65 0 0,19 11-61 0 0,62 35-58 0 0,-80-45-868 0 0,1 0 0 0 0,-1 0-1 0 0,0-1 1 0 0,1 1 0 0 0,0 0 0 0 0,-1 0 0 0 0,1-1 0 0 0,-1 1-1 0 0,1-1 1 0 0,0 0 0 0 0,-1 1 0 0 0,1-1 0 0 0,0 0-1 0 0,0 0 1 0 0,-1 0 0 0 0,1 0 0 0 0,0 0 0 0 0,-1 0 0 0 0,1-1-1 0 0,0 1 1 0 0,-1-1 0 0 0,1 1 0 0 0,0-1 0 0 0,-1 1-1 0 0,1-1 1 0 0,-1 0 0 0 0,1 0 0 0 0,-1 0 0 0 0,1 0 0 0 0,-1 0-1 0 0,0 0-43 0 0,5-3 214 0 0,6-3-65 0 0,-1-1-1 0 0,0 0 1 0 0,-1 0-1 0 0,1-1 1 0 0,-2 0-1 0 0,1-1 1 0 0,-1 0-1 0 0,-1-1 1 0 0,0 0-1 0 0,0 0 1 0 0,-1 0-1 0 0,-1-1 1 0 0,0 0-1 0 0,0 0 1 0 0,-1-1-1 0 0,-1 0 1 0 0,0 0-1 0 0,-1 0 1 0 0,0 0-1 0 0,-1-2-148 0 0,-3 13-27 0 0,0 0 0 0 0,0 0 0 0 0,0 0 0 0 0,0 1 0 0 0,0-1 0 0 0,0 0-1 0 0,-1 0 1 0 0,1 1 0 0 0,-1-1 0 0 0,1 1 0 0 0,-1-1 0 0 0,0 1 0 0 0,0 0 0 0 0,0-1 0 0 0,1 1-1 0 0,-1 0 1 0 0,0 0 0 0 0,0 1 0 0 0,-1-1 0 0 0,1 0 0 0 0,0 1 0 0 0,0-1 0 0 0,0 1 0 0 0,0-1-1 0 0,0 1 1 0 0,-1 0 0 0 0,1 0 0 0 0,0 0 0 0 0,0 0 0 0 0,0 1 0 0 0,-1-1 0 0 0,1 1-1 0 0,0-1 1 0 0,0 1 0 0 0,0 0 0 0 0,0-1 0 0 0,0 1 0 0 0,0 0 0 0 0,0 0 0 0 0,0 1 0 0 0,0-1-1 0 0,1 0 1 0 0,-1 1 0 0 0,0-1 0 0 0,1 1 27 0 0,-19 13-200 0 0,1 0-1 0 0,1 2 1 0 0,0 0-1 0 0,1 1 1 0 0,1 0 0 0 0,1 2-1 0 0,0 0 1 0 0,2 0-1 0 0,0 2 1 0 0,2-1 0 0 0,-5 13 200 0 0,13-30-75 0 0,1 0 0 0 0,0 0 1 0 0,0 0-1 0 0,1 0 0 0 0,-1 0 1 0 0,1 0-1 0 0,0 1 0 0 0,0-1 1 0 0,0 1-1 0 0,0-1 1 0 0,1 0-1 0 0,0 1 0 0 0,0-1 1 0 0,0 1-1 0 0,1-1 0 0 0,-1 1 1 0 0,1-1-1 0 0,0 0 0 0 0,0 1 1 0 0,0-1-1 0 0,1 0 0 0 0,0 0 1 0 0,0 0-1 0 0,0 0 1 0 0,0 0-1 0 0,0 0 0 0 0,1-1 1 0 0,0 1-1 0 0,0-1 0 0 0,0 1 1 0 0,2 1 74 0 0,4-2-408 0 0,0 1 0 0 0,0-1-1 0 0,1-1 1 0 0,-1 0 0 0 0,1 0 0 0 0,-1-1 0 0 0,1 0 0 0 0,-1 0 0 0 0,1-1 0 0 0,0-1 0 0 0,-1 0 0 0 0,8-1 408 0 0,111-30-10205 0 0,-105 24 7339 0 0,-8 0 1747 0 0</inkml:trace>
  <inkml:trace contextRef="#ctx0" brushRef="#br0" timeOffset="1697.553">2767 818 0 0 0,'0'0'715'0'0,"0"0"881"0"0,0 0 235 0 0,0 0-74 0 0,0 0-212 0 0,0 0-259 0 0,0 0-233 0 0,0 0-142 0 0,0 0 3 0 0,0 0 61 0 0,0 0 34 0 0,0 0 18 0 0,0 0-29 0 0,15 7-23 0 0,49 19-23 0 0,-62-26-882 0 0,0 1 0 0 0,0-1 1 0 0,1 1-1 0 0,-1-1 1 0 0,0 0-1 0 0,1 0 0 0 0,-1 0 1 0 0,0 0-1 0 0,1 0 0 0 0,-1-1 1 0 0,0 1-1 0 0,1-1 1 0 0,-1 1-1 0 0,0-1 0 0 0,0 0 1 0 0,0 0-1 0 0,0 0 0 0 0,0 0 1 0 0,0 0-1 0 0,0 0 1 0 0,0-1-1 0 0,0 1 0 0 0,0-1 1 0 0,-1 1-1 0 0,1-1 0 0 0,0 0 1 0 0,-1 0-1 0 0,1 0-70 0 0,10-10 546 0 0,3 1-274 0 0,0-1 0 0 0,-2-1-1 0 0,1 0 1 0 0,-1-1 0 0 0,-1 0-1 0 0,-1-1 1 0 0,0-1 0 0 0,-1 0 0 0 0,0 0-1 0 0,-2-1 1 0 0,7-17-272 0 0,-13 32 1 0 0,-1 0-1 0 0,0 0 1 0 0,1 0-1 0 0,-1 0 1 0 0,0-1-1 0 0,-1 1 1 0 0,1 0 0 0 0,0-1-1 0 0,-1 1 1 0 0,1-1-1 0 0,-1 1 1 0 0,0 0-1 0 0,0-1 1 0 0,0 1 0 0 0,0-1-1 0 0,0 1 1 0 0,0-1-1 0 0,-1 1 1 0 0,1-1 0 0 0,-1 1-1 0 0,0 0 1 0 0,0-1-1 0 0,1 1 1 0 0,-2 0-1 0 0,1 0 1 0 0,0-1 0 0 0,0 1-1 0 0,-1 0 1 0 0,1 0-1 0 0,-1 0 1 0 0,1 1 0 0 0,-1-1-1 0 0,0 0 1 0 0,0 1-1 0 0,0-1 1 0 0,0 1-1 0 0,0-1 1 0 0,0 1 0 0 0,-2-1-1 0 0,-1 2-69 0 0,0 0 0 0 0,0 1 1 0 0,0 0-1 0 0,0-1 1 0 0,1 2-1 0 0,-1-1 0 0 0,0 0 1 0 0,1 1-1 0 0,-1 0 1 0 0,1 0-1 0 0,-1 0 1 0 0,1 1-1 0 0,0-1 0 0 0,0 1 1 0 0,0 0-1 0 0,0 0 1 0 0,1 1-1 0 0,-1-1 0 0 0,1 1 1 0 0,0 0-1 0 0,-1 1 69 0 0,-7 5-94 0 0,1 1-1 0 0,0 0 0 0 0,1 0 1 0 0,0 1-1 0 0,1 0 0 0 0,0 1 0 0 0,1 0 1 0 0,0 0-1 0 0,1 1 0 0 0,1-1 1 0 0,0 1-1 0 0,1 1 0 0 0,0-1 1 0 0,1 1-1 0 0,1-1 0 0 0,0 1 1 0 0,0 12 94 0 0,3-22-26 0 0,0-1 1 0 0,0 1 0 0 0,0-1-1 0 0,0 1 1 0 0,1-1 0 0 0,0 1-1 0 0,0-1 1 0 0,0 0 0 0 0,0 0-1 0 0,1 0 1 0 0,-1 0 0 0 0,1-1 0 0 0,0 1-1 0 0,0-1 1 0 0,1 0 0 0 0,-1 1-1 0 0,1-1 1 0 0,-1-1 0 0 0,1 1-1 0 0,0 0 1 0 0,0-1 0 0 0,0 0-1 0 0,0 0 1 0 0,1 0 0 0 0,-1-1 0 0 0,0 1-1 0 0,1-1 1 0 0,1 0 25 0 0,134 12-4 0 0,-119-16-120 0 0,1 0-1 0 0,-1-2 0 0 0,0 0 1 0 0,0-1-1 0 0,-1-1 0 0 0,1-1 1 0 0,-2-1-1 0 0,1-1 0 0 0,-1-1 1 0 0,-1 0-1 0 0,0-1 0 0 0,0-2 125 0 0,29-24-4451 0 0,-5-2-3707 0 0,-30 27 2954 0 0</inkml:trace>
  <inkml:trace contextRef="#ctx0" brushRef="#br0" timeOffset="2038.033">3601 1 8290 0 0,'0'0'3368'0'0,"0"0"-1380"0"0,0 0-597 0 0,0 0-24 0 0,0 0 21 0 0,0 0-131 0 0,0 0-316 0 0,0 0-344 0 0,0 0-193 0 0,0 0-17 0 0,0 0 30 0 0,0 0 37 0 0,0 0 15 0 0,2 10-30 0 0,10 158 1055 0 0,-17-104-1365 0 0,-3 0 1 0 0,-3 0-1 0 0,-12 33-129 0 0,2 0 38 0 0,3-15-20 0 0,-26 189-420 0 0,40-205-1077 0 0,1-62-1728 0 0,-5-8-10200 0 0,8 0 6807 0 0</inkml:trace>
</inkml:ink>
</file>

<file path=ppt/ink/ink1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6.7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27 376 0 0 0,'0'0'765'0'0,"0"0"28"0"0,0 0 40 0 0,0 0 74 0 0,0-2 63 0 0,1-8 54 0 0,0 7 16 0 0,-1 3-17 0 0,0 0 4 0 0,0 0 28 0 0,0 0 45 0 0,0 5 6406 0 0,0 19-7288 0 0,-28 341 1293 0 0,28-361-1488 0 0,-1-1 1 0 0,1 1-1 0 0,0-1 0 0 0,0 1 0 0 0,1-1 0 0 0,-1 0 0 0 0,1 1 0 0 0,0-1 1 0 0,0 1-1 0 0,0-1 0 0 0,0 0 0 0 0,1 0 0 0 0,-1 0 0 0 0,1 0 1 0 0,0 0-1 0 0,-1 0 0 0 0,1 0 0 0 0,1 0 0 0 0,-1 0 0 0 0,0-1 0 0 0,1 0 1 0 0,-1 1-1 0 0,1-1 0 0 0,0 0 0 0 0,0 0 0 0 0,0 0 0 0 0,0-1 1 0 0,0 1-1 0 0,0-1 0 0 0,0 1 0 0 0,1-1 0 0 0,-1 0 0 0 0,0 0-23 0 0,4-2 144 0 0,-1-1-1 0 0,0 1 0 0 0,0-1 0 0 0,0 0 0 0 0,0-1 0 0 0,0 0 1 0 0,0 1-1 0 0,-1-2 0 0 0,1 1 0 0 0,-1-1 0 0 0,0 0 1 0 0,0 0-1 0 0,0 0 0 0 0,-1 0 0 0 0,1-1 0 0 0,-1-1-143 0 0,19-15 213 0 0,133-154 79 0 0,-105 101-354 0 0,-50 74 37 0 0,-1 0-38 0 0,0 0-46 0 0,0 18-815 0 0,-1 10 839 0 0,0-21 83 0 0,-1-1 1 0 0,1 1-1 0 0,1-1 0 0 0,-1 1 0 0 0,1-1 1 0 0,0 1-1 0 0,1-1 0 0 0,0 1 0 0 0,0-1 1 0 0,0 1-1 0 0,1-1 0 0 0,-1 1 0 0 0,2-1 1 0 0,-1 0-1 0 0,1 0 0 0 0,0 0 1 0 0,0 0-1 0 0,0-1 0 0 0,1 1 0 0 0,0-1 1 0 0,0 0-1 0 0,0 0 0 0 0,1 0 0 0 0,0-1 1 0 0,0 1-1 0 0,0-1 0 0 0,0 0 0 0 0,2 0 2 0 0,0-1 94 0 0,-1 0 0 0 0,1 0 0 0 0,0-1-1 0 0,0 0 1 0 0,0-1 0 0 0,0 1-1 0 0,0-1 1 0 0,1-1 0 0 0,-1 1 0 0 0,0-1-1 0 0,0-1 1 0 0,1 1 0 0 0,-1-1 0 0 0,0 0-1 0 0,0-1 1 0 0,0 0 0 0 0,0 0-1 0 0,0 0 1 0 0,0-1 0 0 0,-1 0 0 0 0,1-1-1 0 0,-1 1 1 0 0,0-1 0 0 0,0 0 0 0 0,0-1-94 0 0,8-8 116 0 0,-2-1 1 0 0,1 0-1 0 0,-2-1 1 0 0,0 0-1 0 0,-1 0 1 0 0,0-2-1 0 0,-1 1 1 0 0,-1-1-1 0 0,-1 0 1 0 0,0-1-1 0 0,-1 0 1 0 0,-1 0-1 0 0,-1 0 1 0 0,1-5-117 0 0,5-62-3867 0 0,-10 85 3788 0 0,1-5-3538 0 0,2 5-4727 0 0,-3 0-1739 0 0</inkml:trace>
  <inkml:trace contextRef="#ctx0" brushRef="#br0" timeOffset="296.202">1133 545 11979 0 0,'0'0'998'0'0,"0"0"-331"0"0,0 0-64 0 0,0 0 192 0 0,0 0 129 0 0,0 0-36 0 0,0 0-194 0 0,0 0-227 0 0,0 0-177 0 0,0 0-111 0 0,0 0-56 0 0,0 0-33 0 0,-5 32-19 0 0,-14 98-22 0 0,16-68-520 0 0,8-54-807 0 0,-3-8 510 0 0,-2 0-3079 0 0,0 0-3914 0 0,0 0 3069 0 0</inkml:trace>
  <inkml:trace contextRef="#ctx0" brushRef="#br0" timeOffset="531.761">1032 126 15115 0 0,'0'0'448'0'0,"0"0"-240"0"0,0 0-160 0 0,0 0-128 0 0,0 0-224 0 0,0 0-248 0 0,0 0-248 0 0,0 0-200 0 0,0 0-280 0 0,0 0-833 0 0,0 0-1456 0 0,0 0-2552 0 0</inkml:trace>
  <inkml:trace contextRef="#ctx0" brushRef="#br0" timeOffset="800.282">1652 4 9226 0 0,'0'0'3883'0'0,"0"0"-2522"0"0,0 0-877 0 0,0 0 24 0 0,0 0 185 0 0,0 0 173 0 0,0 0 43 0 0,0 0-115 0 0,0 0-138 0 0,0 0-102 0 0,0 0-86 0 0,0 0-64 0 0,2 19-41 0 0,7 116 591 0 0,-10-45-493 0 0,-4-1-1 0 0,-5 0 1 0 0,-12 49-461 0 0,3 50-1022 0 0,16-156-3165 0 0,3-31 2472 0 0,0-1-623 0 0,-1 0-3089 0 0,-2 0-328 0 0,3 0 2694 0 0</inkml:trace>
  <inkml:trace contextRef="#ctx0" brushRef="#br0" timeOffset="1027.967">1345 365 10538 0 0,'0'0'1118'0'0,"0"0"-609"0"0,0 0-329 0 0,0 0 103 0 0,0 0 336 0 0,0 0 294 0 0,0 0 144 0 0,0 0 20 0 0,0 0-109 0 0,0 0-162 0 0,0 0-147 0 0,0 0-126 0 0,35 0-89 0 0,112-2-36 0 0,-57-14 134 0 0,-71 8-428 0 0,192-79 49 0 0,-144 51-4199 0 0,-6-6-6059 0 0,-52 34 3295 0 0</inkml:trace>
  <inkml:trace contextRef="#ctx0" brushRef="#br0" timeOffset="1454.747">2109 0 5713 0 0,'0'0'1098'0'0,"0"0"-297"0"0,0 0 71 0 0,0 0 371 0 0,0 0 292 0 0,0 0 32 0 0,0 0-192 0 0,0 0-258 0 0,-7 32-220 0 0,-20 102-187 0 0,11-61 142 0 0,3 1 1 0 0,4 1-1 0 0,0 63-852 0 0,8-112 89 0 0,0-17-49 0 0,0 1 1 0 0,0 0-1 0 0,1 0 1 0 0,0-1-1 0 0,1 1 1 0 0,1 0-1 0 0,-1-1 1 0 0,1 1-1 0 0,1 0 0 0 0,0-1 1 0 0,1 3-41 0 0,-1-10 65 0 0,0 0-1 0 0,0-1 1 0 0,0 1-1 0 0,0-1 1 0 0,0 1-1 0 0,0-1 1 0 0,0 0-1 0 0,1 0 1 0 0,-1 0 0 0 0,1-1-1 0 0,-1 1 1 0 0,0-1-1 0 0,1 0 1 0 0,-1 0-1 0 0,1 0 1 0 0,-1 0 0 0 0,0-1-1 0 0,1 1 1 0 0,-1-1-1 0 0,0 0 1 0 0,1 0-1 0 0,-1 0 1 0 0,0-1-1 0 0,0 1 1 0 0,0-1 0 0 0,0 1-1 0 0,0-1 1 0 0,0 0-1 0 0,0 0 1 0 0,-1 0-1 0 0,1-1 1 0 0,-1 1-65 0 0,1 0 26 0 0,187-111 775 0 0,-187 114-798 0 0,-1 1 1 0 0,0-1-1 0 0,0 1 1 0 0,0-1 0 0 0,0 1-1 0 0,0 0 1 0 0,-1 0-1 0 0,1-1 1 0 0,0 2 0 0 0,-1-1-1 0 0,1 0 1 0 0,-1 0-1 0 0,0 0 1 0 0,0 0 0 0 0,0 1-1 0 0,0-1 1 0 0,0 1-1 0 0,0-1 1 0 0,-1 1 0 0 0,1-1-1 0 0,-1 1 1 0 0,0-1-1 0 0,0 1 1 0 0,0-1 0 0 0,0 1-1 0 0,0-1 1 0 0,0 1-1 0 0,-1-1 1 0 0,1 1 0 0 0,-1 1-4 0 0,0 11-127 0 0,5 44-14 0 0,13-26-3371 0 0,-8-29-817 0 0,-5-4-240 0 0,-1 0-447 0 0,-1 0-310 0 0</inkml:trace>
</inkml:ink>
</file>

<file path=ppt/ink/ink1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2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42 0 0 0,'0'0'621'0'0,"0"0"746"0"0,0 0 554 0 0,0 0 289 0 0,0 0 7 0 0,0 0-187 0 0,0 0-295 0 0,0 0-314 0 0,0 0-300 0 0,0 0-275 0 0,1-7-217 0 0,1-23-173 0 0,-2 30-437 0 0,-1-1-1 0 0,0 1 0 0 0,1-1 1 0 0,-1 1-1 0 0,0-1 1 0 0,0 1-1 0 0,1 0 1 0 0,-1-1-1 0 0,0 1 0 0 0,0 0 1 0 0,0 0-1 0 0,1-1 1 0 0,-1 1-1 0 0,0 0 0 0 0,0 0 1 0 0,0 0-1 0 0,0 0 1 0 0,0 0-1 0 0,1 0 1 0 0,-1 0-1 0 0,0 0 0 0 0,0 1 1 0 0,0-1-1 0 0,1 0 1 0 0,-1 0-1 0 0,0 1 0 0 0,0-1 1 0 0,0 0-1 0 0,1 1 1 0 0,-1-1-1 0 0,0 1 1 0 0,1-1-1 0 0,-1 1 0 0 0,0 0 1 0 0,1-1-1 0 0,-1 1 1 0 0,0 0-19 0 0,-1 0 53 0 0,-28 12 86 0 0,0 1-1 0 0,2 2 1 0 0,-1 1 0 0 0,2 1 0 0 0,1 1-1 0 0,-14 13-138 0 0,39-31-5 0 0,0-1 0 0 0,0 1 1 0 0,0 0-1 0 0,0 0 0 0 0,1-1 0 0 0,-1 1 0 0 0,0 0 0 0 0,0 0 0 0 0,1 0 1 0 0,-1 0-1 0 0,1 0 0 0 0,-1 0 0 0 0,1 0 0 0 0,-1 0 0 0 0,1 0 0 0 0,0 0 1 0 0,-1 0-1 0 0,1 0 0 0 0,0 0 0 0 0,0 1 0 0 0,0-1 0 0 0,0 0 0 0 0,0 0 0 0 0,0 0 1 0 0,0 0-1 0 0,0 0 0 0 0,0 0 0 0 0,1 1 0 0 0,-1-1 0 0 0,0 0 0 0 0,1 0 1 0 0,-1 0-1 0 0,1 0 0 0 0,-1 0 0 0 0,1 0 0 0 0,0 0 0 0 0,-1 0 0 0 0,1 0 0 0 0,0-1 1 0 0,-1 1-1 0 0,1 0 0 0 0,0 0 0 0 0,0-1 0 0 0,0 1 0 0 0,0 0 0 0 0,0-1 1 0 0,0 1-1 0 0,0-1 0 0 0,1 1 5 0 0,56 21 213 0 0,-54-21-157 0 0,3 0-8 0 0,0 0 0 0 0,0 0 0 0 0,-1 1 0 0 0,1-1-1 0 0,0 1 1 0 0,-1 1 0 0 0,1-1 0 0 0,-1 1 0 0 0,0 0 0 0 0,0 1 0 0 0,0 0 0 0 0,-1 0 0 0 0,1 0 0 0 0,-1 0 0 0 0,0 1 0 0 0,0 0 0 0 0,0 0-1 0 0,-1 0 1 0 0,0 1 0 0 0,0-1 0 0 0,0 1 0 0 0,-1 0 0 0 0,1 0 0 0 0,-1 0 0 0 0,-1 1 0 0 0,1-1 0 0 0,-1 1 0 0 0,-1-1 0 0 0,1 1-1 0 0,0 7-46 0 0,-2-7 90 0 0,-1 1 0 0 0,0-1 1 0 0,0 0-1 0 0,0 0 1 0 0,-1 1-1 0 0,0-1 1 0 0,0 0-1 0 0,-1-1 0 0 0,0 1 1 0 0,0 0-1 0 0,-1-1 1 0 0,0 1-1 0 0,0-1 1 0 0,0 0-1 0 0,-1-1 0 0 0,1 1 1 0 0,-2-1-1 0 0,-4 5-91 0 0,-2 1 48 0 0,-1 0-1 0 0,0-1 1 0 0,0 0-1 0 0,-1-1 1 0 0,-1-1-1 0 0,0 0 1 0 0,0-1-1 0 0,-9 3-47 0 0,23-9-56 0 0,1 0 0 0 0,-1-1 0 0 0,0 1 0 0 0,1-1-1 0 0,-1 1 1 0 0,0-1 0 0 0,0 1 0 0 0,1-1 0 0 0,-1 0-1 0 0,0 1 1 0 0,0-1 0 0 0,0 0 0 0 0,1 1 0 0 0,-1-1-1 0 0,0 0 1 0 0,0 0 0 0 0,0 0 0 0 0,0 0 0 0 0,0 0-1 0 0,1 0 1 0 0,-1 0 0 0 0,0 0 0 0 0,0 0 0 0 0,0 0 0 0 0,0-1-1 0 0,0 1 1 0 0,1 0 0 0 0,-1 0 0 0 0,0-1 0 0 0,0 1-1 0 0,1-1 1 0 0,-1 1 0 0 0,0-1 0 0 0,0 1 0 0 0,1-1-1 0 0,-1 1 1 0 0,0-1 0 0 0,1 1 0 0 0,-1-1 0 0 0,1 0 0 0 0,-1 0-1 0 0,1 1 1 0 0,-1-1 0 0 0,1 0 0 0 0,0 0 0 0 0,-1 1-1 0 0,1-1 1 0 0,0 0 0 0 0,0 0 0 0 0,-1 0 0 0 0,1 0-1 0 0,0 1 1 0 0,0-1 0 0 0,0 0 0 0 0,0 0 0 0 0,0 0-1 0 0,0 0 1 0 0,0 0 0 0 0,0 1 0 0 0,1-2 56 0 0,38-54-11443 0 0,-26 43 7288 0 0,-3 1 1489 0 0</inkml:trace>
</inkml:ink>
</file>

<file path=ppt/ink/ink1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0 9754 0 0,'0'0'2718'0'0,"0"0"-1588"0"0,0 0-521 0 0,0 0 139 0 0,0 0 271 0 0,0 0 157 0 0,0 0-85 0 0,0 0-253 0 0,0 0-278 0 0,0 0-203 0 0,0 0-115 0 0,0 0-24 0 0,0 0 40 0 0,0 12 56 0 0,-7 432 2108 0 0,-26-167-2080 0 0,20-208-460 0 0,13-68-54 0 0,0-1-74 0 0,0 0-92 0 0,0 0-73 0 0,0 0-82 0 0,7-22-6905 0 0,3 7-345 0 0,-5 11 866 0 0</inkml:trace>
</inkml:ink>
</file>

<file path=ppt/ink/ink1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5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28 14019 0 0,'0'0'2000'0'0,"0"0"-327"0"0,0 0-373 0 0,0 0-173 0 0,0 0-145 0 0,0 0-228 0 0,0 0-258 0 0,0 0-218 0 0,0 0-162 0 0,0 0-167 0 0,0 0-184 0 0,0 0-181 0 0,0 0-109 0 0,-6-7-69 0 0,-17-13 3 0 0,23 42-3357 0 0,7-10-927 0 0,-3-1-3114 0 0</inkml:trace>
</inkml:ink>
</file>

<file path=ppt/ink/ink1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14491 0 0,'0'0'2113'0'0,"0"0"-1841"0"0,0 0-392 0 0,0 0-257 0 0,0 0-335 0 0,0 0-416 0 0,0 0-384 0 0,0 0-497 0 0,0 0-1007 0 0,0 0-1233 0 0,0 0 496 0 0</inkml:trace>
</inkml:ink>
</file>

<file path=ppt/ink/ink1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0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54 133 10194 0 0,'0'0'4300'0'0,"0"0"-2927"0"0,0 0-771 0 0,0 0 207 0 0,0 0 198 0 0,0 0 32 0 0,0 0-215 0 0,0 0-329 0 0,0 0-216 0 0,0 0-119 0 0,0 0-60 0 0,0 0-17 0 0,-10 32-53 0 0,-28 97-50 0 0,33-83-1384 0 0,5-46 1379 0 0,6 6-2261 0 0,0-5-5771 0 0,-4-1-1446 0 0</inkml:trace>
  <inkml:trace contextRef="#ctx0" brushRef="#br0" timeOffset="550.9">271 303 11050 0 0,'0'0'1185'0'0,"0"0"-468"0"0,0 0-9 0 0,0 0 274 0 0,0 0 166 0 0,0 0-68 0 0,0 0-236 0 0,0 0-233 0 0,0 0-144 0 0,0 0-88 0 0,17-33-98 0 0,53-99-89 0 0,-26 72 32 0 0,-35 50-248 0 0,-6 5-30 0 0,1 0 1 0 0,1 0-1 0 0,-1 1 0 0 0,0-1 1 0 0,1 1-1 0 0,0 0 0 0 0,0 0 1 0 0,1 1-1 0 0,-1-1 0 0 0,1 1 1 0 0,-1 0-1 0 0,1 1 0 0 0,0-1 1 0 0,0 1-1 0 0,0 0 0 0 0,3 0 54 0 0,-7 4-46 0 0,0 0-1 0 0,0 0 0 0 0,0 1 1 0 0,0-1-1 0 0,0 0 0 0 0,-1 1 1 0 0,1-1-1 0 0,-1 1 1 0 0,0-1-1 0 0,0 1 0 0 0,0 0 1 0 0,0 0-1 0 0,0-1 0 0 0,0 1 1 0 0,-1 0-1 0 0,0 0 0 0 0,1 0 1 0 0,-1 0-1 0 0,0 1 47 0 0,1 2 12 0 0,3 39 243 0 0,18 43 362 0 0,-21-86-482 0 0,1 1 0 0 0,-1 0 0 0 0,1-1 0 0 0,-1 0 0 0 0,1 1 0 0 0,0-1 0 0 0,0 0 0 0 0,0 0 0 0 0,1 0 0 0 0,-1 0 0 0 0,0 0 0 0 0,1 0 0 0 0,-1-1 0 0 0,1 1 0 0 0,-1-1 0 0 0,1 0 0 0 0,0 0 0 0 0,0 0 0 0 0,0 0 0 0 0,-1 0 0 0 0,1-1 0 0 0,0 1 0 0 0,0-1 0 0 0,0 1 0 0 0,0-1 0 0 0,0 0 0 0 0,0-1 0 0 0,0 1 0 0 0,0 0 0 0 0,0-1 0 0 0,0 0 0 0 0,0 1 0 0 0,-1-1 0 0 0,1 0 0 0 0,0 0 0 0 0,0-1 0 0 0,-1 1 0 0 0,1-1-135 0 0,86-80 1309 0 0,-37 29-3673 0 0,-27 34-2193 0 0,-6 12-4174 0 0,-11 6-1039 0 0</inkml:trace>
  <inkml:trace contextRef="#ctx0" brushRef="#br0" timeOffset="1079.023">1250 1 8922 0 0,'0'0'2736'0'0,"0"0"-674"0"0,0 0-297 0 0,0 0-56 0 0,0 0-144 0 0,0 0-262 0 0,0 0-314 0 0,0 0-282 0 0,0 0-196 0 0,0 0-147 0 0,0 0-120 0 0,0 0-92 0 0,0 0-55 0 0,-20 4-41 0 0,-66 16-36 0 0,82-19-22 0 0,-1 0 0 0 0,1 0 0 0 0,0 0 1 0 0,0 1-1 0 0,0 0 0 0 0,0 0 0 0 0,1 0 0 0 0,-1 0 0 0 0,0 1 0 0 0,1-1 0 0 0,-1 1 0 0 0,1 0 0 0 0,0 0 0 0 0,0 0 0 0 0,0 0 0 0 0,1 1 0 0 0,-2 1 2 0 0,-4 6-21 0 0,1-3-59 0 0,2 1 1 0 0,-1 0 0 0 0,1 0 0 0 0,1 0 0 0 0,0 1-1 0 0,0-1 1 0 0,1 1 0 0 0,0 0 0 0 0,0 0-1 0 0,1 0 1 0 0,1 0 0 0 0,0 1 0 0 0,0-1 0 0 0,1 0-1 0 0,1 10 80 0 0,1-16-14 0 0,1 0 0 0 0,-1 0 0 0 0,1 0-1 0 0,0 0 1 0 0,1-1 0 0 0,-1 0 0 0 0,1 1 0 0 0,-1-1-1 0 0,1-1 1 0 0,0 1 0 0 0,0 0 0 0 0,0-1-1 0 0,0 0 1 0 0,1 0 0 0 0,-1 0 0 0 0,0-1 0 0 0,1 1-1 0 0,0-1 1 0 0,-1 0 0 0 0,1 0 0 0 0,0-1-1 0 0,-1 1 1 0 0,1-1 0 0 0,0 0 0 0 0,-1 0-1 0 0,1-1 1 0 0,0 1 0 0 0,0-1 0 0 0,-1 0 0 0 0,1-1 14 0 0,10-2 160 0 0,0-2 1 0 0,0 0-1 0 0,-1-1 1 0 0,1 0-1 0 0,-2-1 1 0 0,1 0-1 0 0,-1-1 1 0 0,-1-1-1 0 0,9-8-160 0 0,-16 15 36 0 0,154-111 1240 0 0,-156 112-1274 0 0,-1 1 0 0 0,1 0 0 0 0,0 0 0 0 0,0 0 0 0 0,0 0 0 0 0,0 0-1 0 0,0 1 1 0 0,-1-1 0 0 0,1 1 0 0 0,0 0 0 0 0,0 0 0 0 0,0 0 0 0 0,0 0 0 0 0,0 1-1 0 0,0-1 1 0 0,0 1 0 0 0,0 0 0 0 0,0 0 0 0 0,0 0 0 0 0,0 0 0 0 0,-1 0 0 0 0,1 0 0 0 0,0 1-1 0 0,-1-1 1 0 0,1 1 0 0 0,-1 0 0 0 0,0 0 0 0 0,1 0 0 0 0,-1 0 0 0 0,0 0 0 0 0,0 1 0 0 0,0-1-1 0 0,-1 0 1 0 0,1 1 0 0 0,-1-1 0 0 0,1 1 0 0 0,-1 0 0 0 0,0 0 0 0 0,0-1 0 0 0,0 1 0 0 0,0 1-2 0 0,12 31-4 0 0,-2 1 1 0 0,-1 0 0 0 0,-3 1 0 0 0,0-1-1 0 0,-2 1 1 0 0,-2 0 0 0 0,-2 1 0 0 0,-1-1-1 0 0,-2 6 4 0 0,2-30-24 0 0,1 110-368 0 0,2-29 50 0 0,-5 0 0 0 0,-3 0 1 0 0,-6 2 341 0 0,-26 37-22 0 0,35-128 66 0 0,0-1 1 0 0,0 1 0 0 0,-1-1 0 0 0,1 0-1 0 0,-1 0 1 0 0,0 0 0 0 0,-1 0-1 0 0,1 0 1 0 0,0-1 0 0 0,-1 1 0 0 0,0-1-1 0 0,0 0 1 0 0,0 0 0 0 0,0 0 0 0 0,-1-1-1 0 0,1 1 1 0 0,0-1 0 0 0,-1 0-1 0 0,0-1 1 0 0,0 1 0 0 0,1-1 0 0 0,-1 0-1 0 0,0 0 1 0 0,0 0 0 0 0,-4 0-45 0 0,6-2 42 0 0,0 1 1 0 0,1-1 0 0 0,-1 1 0 0 0,0-1-1 0 0,1 0 1 0 0,-1 0 0 0 0,1 0-1 0 0,-1 0 1 0 0,1-1 0 0 0,0 1-1 0 0,-1-1 1 0 0,1 1 0 0 0,0-1 0 0 0,0 0-1 0 0,0 0 1 0 0,0 0 0 0 0,1 0-1 0 0,-1 0 1 0 0,0 0 0 0 0,1 0-1 0 0,0 0 1 0 0,-1-1 0 0 0,1 1 0 0 0,0-1-1 0 0,0 1 1 0 0,0-1 0 0 0,0 1-1 0 0,0-3-42 0 0,-12-78 584 0 0,13 59-544 0 0,2 0 0 0 0,0 0 0 0 0,1 0 0 0 0,1 1 0 0 0,1-1 0 0 0,1 1 0 0 0,2 0 0 0 0,0 1 0 0 0,7-13-40 0 0,7-10-201 0 0,2 2 0 0 0,1 1 0 0 0,3 1 0 0 0,1 1 0 0 0,2 1 0 0 0,2 2 0 0 0,1 1 0 0 0,2 2 201 0 0,112-86-10568 0 0,-119 100-1067 0 0</inkml:trace>
</inkml:ink>
</file>

<file path=ppt/ink/ink1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17 147 4793 0 0,'0'0'4289'0'0,"0"0"-3417"0"0,0 0-328 0 0,0 0 208 0 0,0 0 249 0 0,0 0 111 0 0,0 0-168 0 0,0 0-376 0 0,0 0-296 0 0,0 0-192 0 0,0 0-96 0 0,0 0-136 0 0,0 0-176 0 0,0 0-296 0 0,-16 137-624 0 0,18-134-1249 0 0,-1-3-1624 0 0,-1 0-2120 0 0</inkml:trace>
  <inkml:trace contextRef="#ctx0" brushRef="#br0" timeOffset="532.676">314 170 592 0 0,'0'0'1527'0'0,"0"0"-680"0"0,0 0-446 0 0,0 0-177 0 0,0 31-68 0 0,0 100-37 0 0,0 67 2374 0 0,-21-136 1466 0 0,-11-69 1720 0 0,29-2-5497 0 0,1 1 0 0 0,1-1 1 0 0,-1 0-1 0 0,1 0 1 0 0,1 0-1 0 0,0 1 0 0 0,0-1 1 0 0,1 0-1 0 0,0 0 0 0 0,0 0 1 0 0,1 0-1 0 0,0 1 1 0 0,1-1-1 0 0,0 1 0 0 0,0 0 1 0 0,1-1-183 0 0,9-24-22 0 0,1 1 0 0 0,2 0 1 0 0,1 1-1 0 0,1 1 0 0 0,2 0 1 0 0,1 2-1 0 0,2 0 0 0 0,0 1 1 0 0,2 2-1 0 0,0 0 0 0 0,2 2 1 0 0,25-17 21 0 0,-44 34-22 0 0,0 0-1 0 0,0 0 1 0 0,1 1 0 0 0,0 1 0 0 0,0-1 0 0 0,0 1 0 0 0,0 1 0 0 0,1 0 0 0 0,-1 0-1 0 0,1 1 1 0 0,0 0 0 0 0,-1 0 0 0 0,1 1 0 0 0,0 1 0 0 0,0-1 0 0 0,0 2 0 0 0,0-1 22 0 0,-6 3 26 0 0,-1 1 1 0 0,0-1-1 0 0,1 1 1 0 0,-2-1-1 0 0,1 1 1 0 0,0 0 0 0 0,-1 0-1 0 0,0 0 1 0 0,0 0-1 0 0,0 0 1 0 0,0 0-1 0 0,-1 1 1 0 0,1-1-1 0 0,-1 1 1 0 0,0-1 0 0 0,-1 1-1 0 0,1-1 1 0 0,-1 1-1 0 0,0 0 1 0 0,0-1-1 0 0,0 1 1 0 0,-1 0 0 0 0,1-1-1 0 0,-1 1 1 0 0,0 0-27 0 0,-3 4 116 0 0,0 0 0 0 0,0-1 1 0 0,0 1-1 0 0,-1-1 1 0 0,-1 0-1 0 0,1 0 0 0 0,-1 0 1 0 0,0-1-1 0 0,-1 0 1 0 0,0 0-1 0 0,0-1 0 0 0,-1 0 1 0 0,1 0-1 0 0,-1-1 0 0 0,-9 5-116 0 0,-95 30-289 0 0,63-40-3933 0 0,36-3-175 0 0,5-1-1456 0 0,1 1-74 0 0</inkml:trace>
  <inkml:trace contextRef="#ctx0" brushRef="#br0" timeOffset="1390.665">1041 85 2312 0 0,'0'0'1366'0'0,"0"0"-235"0"0,0 0 16 0 0,0 0 360 0 0,0 0 336 0 0,0 0 71 0 0,0 0-286 0 0,0 0-453 0 0,0 0-402 0 0,0 0-270 0 0,0 0-113 0 0,0 0-16 0 0,0 0 55 0 0,-1 14 41 0 0,-13 112 739 0 0,8-32-655 0 0,-26 164 89 0 0,8-205 276 0 0,18-110 1475 0 0,9 37-2389 0 0,1 0 0 0 0,0 0 0 0 0,2 0 0 0 0,0 1 0 0 0,2-1 0 0 0,0 2 0 0 0,1-1 0 0 0,0 1 0 0 0,2 0 0 0 0,0 1 0 0 0,12-14-5 0 0,-5 4-4 0 0,10-14 11 0 0,2 2 1 0 0,1 1 0 0 0,2 1-1 0 0,2 2 1 0 0,14-10-8 0 0,-46 41-1 0 0,1 0-1 0 0,0 0 1 0 0,1 1 0 0 0,-1 0-1 0 0,1 0 1 0 0,-1 0-1 0 0,1 0 1 0 0,0 1 0 0 0,0-1-1 0 0,0 1 1 0 0,0 1-1 0 0,0-1 1 0 0,1 1 0 0 0,-1 0-1 0 0,0 0 1 0 0,1 0-1 0 0,-1 1 1 0 0,1 0 0 0 0,-1 0-1 0 0,2 0 2 0 0,-4 3 11 0 0,-1 0 1 0 0,1 0-1 0 0,0 0 0 0 0,-1 1 0 0 0,0-1 0 0 0,1 0 0 0 0,-1 1 0 0 0,-1 0 1 0 0,1-1-1 0 0,0 1 0 0 0,-1 0 0 0 0,0 0 0 0 0,0 0 0 0 0,0 0 1 0 0,-1 0-1 0 0,1 0 0 0 0,-1 0 0 0 0,0 0 0 0 0,0 0 0 0 0,0 0 0 0 0,0 0 1 0 0,-2 4-12 0 0,4 0 46 0 0,-2 0 0 0 0,1 1 1 0 0,-1-1-1 0 0,-1 0 1 0 0,1 1-1 0 0,-1-1 0 0 0,-1 0 1 0 0,0 1-1 0 0,0-1 0 0 0,0 0 1 0 0,-1 0-1 0 0,0-1 1 0 0,-1 1-1 0 0,0-1 0 0 0,0 1 1 0 0,0-1-1 0 0,-1 0 1 0 0,0-1-1 0 0,-1 1 0 0 0,1-1 1 0 0,-1 0-1 0 0,0 0 0 0 0,-5 2-46 0 0,6-5-48 0 0,1-1 0 0 0,-1 0 0 0 0,1 0 0 0 0,-1 0 0 0 0,0-1 0 0 0,0 0 0 0 0,0 0 0 0 0,0 0 0 0 0,0 0 0 0 0,0-1 0 0 0,0 0 0 0 0,0 0 0 0 0,0 0 0 0 0,0-1 0 0 0,0 1 0 0 0,0-1 0 0 0,0-1 0 0 0,0 1 0 0 0,0-1 0 0 0,1 1 0 0 0,-1-1 0 0 0,0-1 48 0 0,-54-47-4809 0 0,50 17-1951 0 0,14 12-3701 0 0,-1 16 9493 0 0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21.6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0 689 0 0 0,'0'0'1039'0'0,"0"0"404"0"0,0 0 37 0 0,0 0-196 0 0,0 0-205 0 0,32-6-172 0 0,102-20-148 0 0,-37-16 416 0 0,-26-1-651 0 0,-1-2-1 0 0,-2-4 1 0 0,-2-2-1 0 0,-3-3 1 0 0,5-9-524 0 0,-61 57-8 0 0,-1 1 1 0 0,0-1-1 0 0,0-1 0 0 0,0 1 1 0 0,0-1-1 0 0,-1 0 1 0 0,0 0-1 0 0,-1 0 0 0 0,0-1 1 0 0,0 1-1 0 0,0-1 1 0 0,-1 0-1 0 0,0 0 0 0 0,-1 0 1 0 0,0-1-1 0 0,0 1 1 0 0,-1-1-1 0 0,0 1 0 0 0,0-1 1 0 0,-1-1 7 0 0,-2 9-291 0 0,0-1 1 0 0,0 1 0 0 0,-1-1 0 0 0,1 1-1 0 0,-1 0 1 0 0,1 0 0 0 0,-1 0-1 0 0,1 0 1 0 0,-1 0 0 0 0,1 0-1 0 0,-1 1 1 0 0,0-1 0 0 0,1 1-1 0 0,-1 0 1 0 0,0 0 0 0 0,1 0-1 0 0,-1 0 1 0 0,0 0 0 0 0,1 1-1 0 0,-1-1 1 0 0,0 1 0 0 0,1 0-1 0 0,-2 0 291 0 0,-11 5-612 0 0,0 1-1 0 0,1 1 0 0 0,0 0 1 0 0,0 0-1 0 0,1 2 1 0 0,0 0-1 0 0,1 0 0 0 0,-6 7 613 0 0,3-2-4 0 0,0 0 0 0 0,2 1 0 0 0,0 0 0 0 0,0 1 0 0 0,2 0 0 0 0,0 1 0 0 0,1 0 0 0 0,1 1-1 0 0,1 0 1 0 0,0 1 0 0 0,1 0 0 0 0,2 0 0 0 0,-2 10 4 0 0,6-24 158 0 0,0 0 0 0 0,0 1-1 0 0,1-1 1 0 0,0 1 0 0 0,0-1 0 0 0,1 1-1 0 0,0-1 1 0 0,0 0 0 0 0,0 1 0 0 0,1-1-1 0 0,0 0 1 0 0,0 0 0 0 0,0 0 0 0 0,1 0 0 0 0,0 0-1 0 0,0-1 1 0 0,1 1 0 0 0,0-1 0 0 0,-1 0-1 0 0,2 0 1 0 0,-1 0 0 0 0,1-1 0 0 0,-1 1-1 0 0,1-1 1 0 0,0 0 0 0 0,1-1 0 0 0,-1 1-1 0 0,1-1 1 0 0,-1 0 0 0 0,5 1-158 0 0,3 3 331 0 0,0 0 0 0 0,1-2 1 0 0,0 1-1 0 0,0-2 0 0 0,0 0 0 0 0,1 0 0 0 0,0-2 1 0 0,-1 0-1 0 0,1 0 0 0 0,0-2 0 0 0,0 1 1 0 0,0-2-1 0 0,0 0 0 0 0,-1-1 0 0 0,1 0 0 0 0,-1-2 1 0 0,6-1-332 0 0,28-13 627 0 0,0-3 0 0 0,-2-1 0 0 0,0-2 0 0 0,-1-3 1 0 0,21-18-628 0 0,106-102 847 0 0,-153 127-782 0 0,9-7-7 0 0,-1-1-1 0 0,-2-1 1 0 0,-1-1 0 0 0,-1-1-1 0 0,8-18-57 0 0,-28 44 2 0 0,0-1-1 0 0,0 1 0 0 0,-1-1 1 0 0,1 0-1 0 0,-1 1 0 0 0,-1-1 1 0 0,1-1-1 0 0,-1 1 0 0 0,0 0 1 0 0,-1 0-1 0 0,1 0 0 0 0,-1 0 1 0 0,0-1-1 0 0,-1 1 0 0 0,0 0-1 0 0,-1 4-76 0 0,0 1-1 0 0,0 0 0 0 0,0 1 0 0 0,-1-1 0 0 0,1 0 0 0 0,0 1 0 0 0,-1-1 1 0 0,1 1-1 0 0,0 0 0 0 0,-1 0 0 0 0,1 0 0 0 0,-1 0 0 0 0,1 0 0 0 0,0 0 1 0 0,-1 1-1 0 0,1-1 0 0 0,-1 1 0 0 0,1-1 0 0 0,0 1 0 0 0,0 0 0 0 0,-1 0 1 0 0,1 0-1 0 0,0 0 0 0 0,0 1 0 0 0,0-1 0 0 0,0 1 0 0 0,0-1 0 0 0,1 1 1 0 0,-1-1-1 0 0,0 2 77 0 0,-18 15-112 0 0,0 0 1 0 0,2 2 0 0 0,0 0-1 0 0,1 1 1 0 0,1 1 0 0 0,1 0-1 0 0,1 1 1 0 0,2 1-1 0 0,0 0 1 0 0,-2 9 111 0 0,10-25 35 0 0,0 0-1 0 0,1 0 1 0 0,0 0 0 0 0,0 1-1 0 0,1-1 1 0 0,0 1-1 0 0,1-1 1 0 0,-1 1 0 0 0,2-1-1 0 0,-1 1 1 0 0,1 0-1 0 0,1 0 1 0 0,0-1 0 0 0,0 1-1 0 0,0 0 1 0 0,1-1 0 0 0,0 0-1 0 0,1 1 1 0 0,0-1-1 0 0,1 0 1 0 0,-1 0 0 0 0,1 0-1 0 0,1-1 1 0 0,0 2-35 0 0,9 1 178 0 0,0-1 0 0 0,1 0 0 0 0,-1-2 1 0 0,2 1-1 0 0,-1-2 0 0 0,1 0 0 0 0,0 0 0 0 0,0-2 1 0 0,0 0-1 0 0,1-1 0 0 0,-1-1 0 0 0,1 0 0 0 0,0-1 1 0 0,0-1-1 0 0,0 0 0 0 0,-1-2 0 0 0,1 0 0 0 0,4-1-178 0 0,1-3 156 0 0,1 0-1 0 0,-1-2 0 0 0,-1 0 1 0 0,1-1-1 0 0,-1-1 0 0 0,-1-2 1 0 0,0 0-1 0 0,-1-1 0 0 0,0 0 0 0 0,-1-2 1 0 0,0 0-1 0 0,-1-1 0 0 0,-1-1 1 0 0,-1 0-1 0 0,6-10-155 0 0,-7 12-5 0 0,-1 0 0 0 0,-1-1 0 0 0,0 0 1 0 0,-2-1-1 0 0,1 0 0 0 0,-2-1 0 0 0,-1 0 0 0 0,0 0 0 0 0,-1-1 0 0 0,-1 0 0 0 0,0 0 0 0 0,-2 0 1 0 0,0-1-1 0 0,-2 0 0 0 0,0 0 0 0 0,-1 1 0 0 0,-1-1 0 0 0,0-1 5 0 0,-1 18-5 0 0,1 1 0 0 0,-1-1 0 0 0,0 1-1 0 0,0-1 1 0 0,1 1 0 0 0,-2 0 0 0 0,1-1 0 0 0,0 1-1 0 0,0 0 1 0 0,-1-1 0 0 0,1 1 0 0 0,-1 0 0 0 0,0 0-1 0 0,1 0 1 0 0,-1 1 0 0 0,0-1 0 0 0,0 0 0 0 0,0 1-1 0 0,-1-1 1 0 0,1 1 0 0 0,0 0 0 0 0,-1-1 0 0 0,1 1 0 0 0,0 0-1 0 0,-1 1 1 0 0,1-1 0 0 0,-1 0 0 0 0,1 1 0 0 0,-1-1-1 0 0,0 1 1 0 0,1 0 0 0 0,-1 0 0 0 0,0 0 0 0 0,1 0-1 0 0,-1 0 1 0 0,1 1 0 0 0,-1-1 0 0 0,1 1 0 0 0,-1 0 0 0 0,1-1-1 0 0,-1 1 1 0 0,1 0 0 0 0,-1 1 0 0 0,1-1 0 0 0,0 0-1 0 0,-2 2 6 0 0,-8 8 99 0 0,0 0-1 0 0,1 1 0 0 0,0 1 1 0 0,1 0-1 0 0,0 0 0 0 0,1 1 1 0 0,1 1-1 0 0,0-1 0 0 0,1 1 1 0 0,1 0-1 0 0,0 1 0 0 0,1 0 1 0 0,0 0-1 0 0,1 0 0 0 0,1 0 1 0 0,1 1-1 0 0,0-1 0 0 0,2 1 1 0 0,-1-1-1 0 0,2 1 0 0 0,0-1 0 0 0,3 10-97 0 0,-1-15 104 0 0,0-1 1 0 0,1 0 0 0 0,0 0 0 0 0,1-1 0 0 0,0 1 0 0 0,1-1 0 0 0,0 0 0 0 0,0 0 0 0 0,1-1-1 0 0,0 0 1 0 0,0 0 0 0 0,1 0 0 0 0,0-1 0 0 0,0 0 0 0 0,3 0-106 0 0,93 41 220 0 0,-86-47-2194 0 0,-12-5-2989 0 0,-4-3-3357 0 0,-2 3 2263 0 0</inkml:trace>
</inkml:ink>
</file>

<file path=ppt/ink/ink1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0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0 827 0 0 0,'0'0'104'0'0,"0"0"253"0"0,0 0 144 0 0,0 0 476 0 0,0 0 667 0 0,0 0 496 0 0,0 0 157 0 0,0 0-141 0 0,0 0-287 0 0,0 0-304 0 0,0 0-256 0 0,10-8-218 0 0,97-110 2143 0 0,235-388 186 0 0,-248 326-2999 0 0,-89 165-333 0 0,-9 23-426 0 0,-10 25-174 0 0,4-6 499 0 0,1 1 0 0 0,1 0 0 0 0,1 1 0 0 0,2 0 0 0 0,0 0 0 0 0,3 0 0 0 0,0 0 0 0 0,2 1 0 0 0,2 23 13 0 0,-1-45 58 0 0,0-1 1 0 0,1 0-1 0 0,0 0 0 0 0,0-1 1 0 0,1 1-1 0 0,0 0 0 0 0,0-1 1 0 0,0 1-1 0 0,1-1 0 0 0,0 0 1 0 0,0 0-1 0 0,0-1 0 0 0,1 1 1 0 0,0-1-1 0 0,0 0 0 0 0,0 0 1 0 0,1-1-1 0 0,0 1 0 0 0,0-1 0 0 0,0 0 1 0 0,0-1-1 0 0,0 0 0 0 0,1 0 1 0 0,-1 0-1 0 0,1-1 0 0 0,0 0 1 0 0,0 0-1 0 0,0 0 0 0 0,0-1 1 0 0,0 0-1 0 0,0-1 0 0 0,1 1 1 0 0,-1-2-1 0 0,0 1 0 0 0,0-1 1 0 0,0 0-1 0 0,0 0 0 0 0,0-1 1 0 0,0 1-1 0 0,0-2 0 0 0,0 1-58 0 0,9-7 112 0 0,0 0-1 0 0,-1-1 0 0 0,-1 0 1 0 0,0-1-1 0 0,0-1 0 0 0,-1 0 1 0 0,0-1-1 0 0,-1 0 0 0 0,-1-1 1 0 0,0 0-1 0 0,-1-1 1 0 0,0 0-1 0 0,-1-1 0 0 0,5-14-111 0 0,4-25-1305 0 0,-15 36-2197 0 0,0 0-4465 0 0,-3 12-862 0 0</inkml:trace>
  <inkml:trace contextRef="#ctx0" brushRef="#br0" timeOffset="283.648">1320 109 14779 0 0,'0'0'546'0'0,"0"0"-204"0"0,0 0 61 0 0,0 0 252 0 0,0 0 193 0 0,0 0 43 0 0,-17 35-142 0 0,-54 111-210 0 0,48-57-15 0 0,24-73-433 0 0,-2-8-33 0 0,0-1 0 0 0,0 1 0 0 0,1 0 0 0 0,0-1 0 0 0,1 1-1 0 0,-1-1 1 0 0,1 1 0 0 0,1-1 0 0 0,0 1 0 0 0,0-1 0 0 0,0 0 0 0 0,1 0 0 0 0,0 0 0 0 0,0 0-1 0 0,1 0 1 0 0,0 0 0 0 0,0-1 0 0 0,0 0 0 0 0,1 0 0 0 0,0 0 0 0 0,0-1 0 0 0,0 1 0 0 0,1-1 0 0 0,0 0-1 0 0,0-1 1 0 0,0 0 0 0 0,1 0 0 0 0,0 0 0 0 0,6 2-58 0 0,-9-4 115 0 0,0 0 1 0 0,0-1-1 0 0,0 0 0 0 0,1 0 0 0 0,-1 0 1 0 0,0 0-1 0 0,1-1 0 0 0,-1 0 0 0 0,1 0 1 0 0,-1 0-1 0 0,0 0 0 0 0,1-1 1 0 0,-1 0-1 0 0,1 0 0 0 0,-1 0 0 0 0,0 0 1 0 0,0-1-1 0 0,0 1 0 0 0,0-1 0 0 0,0 0 1 0 0,0 0-1 0 0,0-1 0 0 0,-1 1 1 0 0,1-1-1 0 0,-1 0 0 0 0,1 0 0 0 0,-1 0 1 0 0,0 0-1 0 0,0 0 0 0 0,0-2-115 0 0,10-14-15 0 0,0-2-1 0 0,-2 0 1 0 0,0 0 0 0 0,-1-1-1 0 0,-2 0 1 0 0,0-1 0 0 0,-1 0-1 0 0,-1 0 1 0 0,-1 0 0 0 0,-2-1-1 0 0,0 1 1 0 0,-1-1 0 0 0,-2 0-1 0 0,-1-19 16 0 0,-24-30-3461 0 0,10 52-595 0 0,-3 1-3645 0 0,10 9-2370 0 0</inkml:trace>
  <inkml:trace contextRef="#ctx0" brushRef="#br0" timeOffset="1485.971">1473 135 0 0 0,'12'-9'57'0'0,"-9"7"265"0"0,-4 0 113 0 0,1 0 0 0 0,-1-1 1 0 0,1 1-1 0 0,-1 0 0 0 0,1 0 1 0 0,-1 0-1 0 0,0 0 0 0 0,0 0 0 0 0,0 0 1 0 0,-1 0-1 0 0,1 0 0 0 0,0 0 1 0 0,-1 1-1 0 0,1-1 0 0 0,-1 0 1 0 0,1 1-1 0 0,-1-1 0 0 0,0 1 0 0 0,0 0 1 0 0,0-1-1 0 0,0 1 0 0 0,0 0 1 0 0,0 0-1 0 0,-1 0-435 0 0,-4-2 245 0 0,0 0 0 0 0,0 1 0 0 0,0 0 0 0 0,0 0 0 0 0,0 0 0 0 0,0 1 1 0 0,-1 0-1 0 0,1 1 0 0 0,0-1 0 0 0,-1 2 0 0 0,1-1 0 0 0,-2 1-245 0 0,-37 29-3401 0 0,32-13-3643 0 0,13-13 3722 0 0</inkml:trace>
</inkml:ink>
</file>

<file path=ppt/ink/ink1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8:48.428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2762 579 0 0 0,'0'0'237'0'0,"0"0"690"0"0,0 0 136 0 0,0 0-107 0 0,0 0-107 0 0,-7-4-108 0 0,-69-32 4052 0 0,-102 28 592 0 0,151 11-5083 0 0,0 0 0 0 0,0 2 0 0 0,1 1 0 0 0,0 1 0 0 0,0 1 0 0 0,1 1 0 0 0,0 1 0 0 0,0 2 0 0 0,2 0 0 0 0,-1 2 0 0 0,1 0 0 0 0,-2 5-302 0 0,-101 73 1068 0 0,1-3-244 0 0,85-53-550 0 0,1 3-1 0 0,2 1 1 0 0,2 1 0 0 0,2 2-1 0 0,0 4-273 0 0,-84 145 823 0 0,5 117 189 0 0,102-265-898 0 0,3 0 0 0 0,1 0 0 0 0,2 1 0 0 0,2 0 1 0 0,2 0-1 0 0,4 20-114 0 0,27 95 374 0 0,-23-129-298 0 0,2 0 1 0 0,1-1-1 0 0,1 0 0 0 0,2-1 0 0 0,1-1 1 0 0,1 0-1 0 0,1-1 0 0 0,18 20-76 0 0,-9-7 73 0 0,72 88 138 0 0,-75-103-137 0 0,1-1 1 0 0,2-2 0 0 0,0-1 0 0 0,1-1-1 0 0,1-1 1 0 0,13 6-75 0 0,113 51 207 0 0,66 6 99 0 0,-167-65-201 0 0,2-2 0 0 0,-1-3 0 0 0,2-2 0 0 0,10-1-105 0 0,169 9 394 0 0,-7-33-53 0 0,-189 12-286 0 0,0-3 0 0 0,-1-1-1 0 0,0-2 1 0 0,0-1 0 0 0,-1-2-1 0 0,0-2 1 0 0,-1-1 0 0 0,-1-2-1 0 0,5-5-54 0 0,57-31 124 0 0,23-17 10 0 0,16-38 136 0 0,0-46-123 0 0,-36 14 137 0 0,-88 116-241 0 0,0 0-1 0 0,-2-1 0 0 0,0 0 1 0 0,-2 0-1 0 0,-1-1 1 0 0,-1 0-1 0 0,-1-1 0 0 0,-1 1 1 0 0,-1-8-43 0 0,3-36 56 0 0,5-202 57 0 0,-64 128-145 0 0,-55-80 157 0 0,20 106-165 0 0,55 67 55 0 0,-15-6 6 0 0,-2-7-6 0 0,-47-26-28 0 0,52 49 27 0 0,-28-22-15 0 0,1 16-12 0 0,23 15 11 0 0,-46-9-70 0 0,-15-3 11 0 0,21 25-55 0 0,32 6 25 0 0,11 0 71 0 0,8 2-24 0 0,-46-10-36 0 0,-75 13-421 0 0,24 15-2192 0 0,111-20-1040 0 0,18 7-102 0 0,0 0-3784 0 0,6 6 7146 0 0,-2 0-10019 0 0</inkml:trace>
  <inkml:trace contextRef="#ctx0" brushRef="#br0" timeOffset="1884.595">1 3072 0 0 0,'0'0'275'0'0,"31"-3"629"0"0,98-10 183 0 0,-18 7 1664 0 0,52-7 3662 0 0,162 10-6413 0 0,-184 4 1305 0 0,99 17-76 0 0,-100-17-586 0 0,307-13 1540 0 0,-85-25-686 0 0,-24 1 270 0 0,-245 28-1379 0 0,0 5 0 0 0,70 7-388 0 0,88 14 276 0 0,34-26 243 0 0,-181-5-284 0 0,294-22 302 0 0,132 13-97 0 0,15 15-99 0 0,-53-16 97 0 0,235-32 326 0 0,-412 41-544 0 0,31 6 49 0 0,-279 8-291 0 0,-66 0-60 0 0,-1 0-95 0 0,0 0-164 0 0,0 0-270 0 0,0 0-351 0 0,0 0-491 0 0,-7 0-4372 0 0,4 0-1227 0 0,0 0-1292 0 0</inkml:trace>
  <inkml:trace contextRef="#ctx0" brushRef="#br0" timeOffset="3502.026">2808 1787 1088 0 0,'0'0'642'0'0,"0"0"-15"0"0,0 0 211 0 0,0 0 281 0 0,0 0 180 0 0,0 0-28 0 0,0 0-228 0 0,0 0-253 0 0,0 0-220 0 0,0 0-148 0 0,0 0-52 0 0,-7 6-11 0 0,-24 21 13 0 0,23-20 2 0 0,14-5 3751 0 0,12-17-2800 0 0,-11 10-315 0 0,-7 5-766 0 0,0 0 15 0 0,0 0-1 0 0,0 0 0 0 0,0 0-26 0 0,-16 25 915 0 0,16-28-2992 0 0,0 3-5907 0 0,0 0-2693 0 0</inkml:trace>
  <inkml:trace contextRef="#ctx0" brushRef="#br0" timeOffset="5177.147">2225 1684 1288 0 0,'0'0'536'0'0,"0"0"-229"0"0,0 0-15 0 0,0 0 314 0 0,0 0 365 0 0,0 0 187 0 0,0 0-16 0 0,0 0-203 0 0,0 0-275 0 0,0 0-212 0 0,0 0-141 0 0,0 0-88 0 0,-17 33-25 0 0,-53 106-15 0 0,5-17 385 0 0,56-107-474 0 0,-1 0-1 0 0,0-1 1 0 0,-2 0-1 0 0,1 0 1 0 0,-2-2-1 0 0,0 1 1 0 0,0-2-1 0 0,-4 3-93 0 0,27-30 3558 0 0,48-68-2331 0 0,191-258 91 0 0,-203 302-1021 0 0,-45 40-294 0 0,0 0-1 0 0,0 1 0 0 0,0-1 1 0 0,0 0-1 0 0,1 1 1 0 0,-1-1-1 0 0,0 1 1 0 0,0-1-1 0 0,0 1 0 0 0,0-1 1 0 0,0 1-1 0 0,0 0 1 0 0,0 0-1 0 0,-1-1 0 0 0,1 1 1 0 0,0 0-1 0 0,0 0 1 0 0,0 0-1 0 0,-1 0 0 0 0,1 0 1 0 0,-1 0-1 0 0,1 0 1 0 0,0 0-1 0 0,-1 0 0 0 0,0 0 1 0 0,1 0-1 0 0,-1 1 1 0 0,0-1-1 0 0,0 0 0 0 0,1 0 1 0 0,-1 0-1 0 0,0 0 1 0 0,0 1-1 0 0,0-1 0 0 0,0 0 1 0 0,-1 0-1 0 0,1 0 1 0 0,0 0-1 0 0,0 1 0 0 0,-1-1-2 0 0,44 209 1077 0 0,6-60-711 0 0,-34-120-246 0 0,-15-30-73 0 0,0 0 41 0 0,0 0 45 0 0,0 0 38 0 0,0 0 42 0 0,0 0 30 0 0,0 0 13 0 0,0 0 38 0 0,0 0 23 0 0,0 0-12 0 0,0 0-2 0 0,0 0-59 0 0,-17-8 271 0 0,-37-21-243 0 0,-115-51-1033 0 0,130 52-312 0 0,15 12-2351 0 0,1-3-7892 0 0,21 15 5844 0 0</inkml:trace>
  <inkml:trace contextRef="#ctx0" brushRef="#br0" timeOffset="7404.589">2944 2865 0 0 0,'0'0'681'0'0,"0"0"262"0"0,0 0 63 0 0,0 0-17 0 0,0 0-14 0 0,0-6 46 0 0,-5-35 1211 0 0,-13 12 4800 0 0,-13 30-4608 0 0,-26 38-2115 0 0,54-35-300 0 0,0 0 1 0 0,0 1 0 0 0,0-1-1 0 0,1 1 1 0 0,0-1 0 0 0,0 1-1 0 0,0 0 1 0 0,0 0 0 0 0,1 0-1 0 0,0 0 1 0 0,0 0-1 0 0,0 0 1 0 0,0 0 0 0 0,1 0-1 0 0,0 5-9 0 0,0-8 57 0 0,0 0-1 0 0,0 0 0 0 0,0 0 0 0 0,1 1 1 0 0,-1-1-1 0 0,1 0 0 0 0,-1 0 0 0 0,1 0 1 0 0,0 0-1 0 0,0 0 0 0 0,-1 0 0 0 0,1 0 1 0 0,1-1-1 0 0,-1 1 0 0 0,0 0 0 0 0,0 0 1 0 0,1-1-1 0 0,-1 1 0 0 0,1-1 0 0 0,-1 1 1 0 0,1-1-1 0 0,0 0 0 0 0,-1 0 0 0 0,1 0 1 0 0,0 1-1 0 0,0-2 0 0 0,0 1 0 0 0,0 0 1 0 0,0 0-1 0 0,0-1 0 0 0,0 1 0 0 0,0-1 1 0 0,0 1-1 0 0,0-1 0 0 0,0 0 0 0 0,1 0 1 0 0,-1 0-57 0 0,4 0 123 0 0,0-1 1 0 0,-1 1-1 0 0,1-1 1 0 0,0 0 0 0 0,-1-1-1 0 0,1 1 1 0 0,-1-1-1 0 0,0-1 1 0 0,1 1 0 0 0,-1-1-1 0 0,0 1 1 0 0,-1-1-1 0 0,1-1 1 0 0,0 1 0 0 0,-1-1-1 0 0,0 0 1 0 0,0 0 0 0 0,0 0-1 0 0,0 0 1 0 0,0-1-1 0 0,-1 1 1 0 0,0-1 0 0 0,0 0-1 0 0,0 0 1 0 0,-1 0-1 0 0,0-1 1 0 0,0 1 0 0 0,0 0-1 0 0,0-1 1 0 0,-1 1-1 0 0,0-1 1 0 0,0 0 0 0 0,-1 1-1 0 0,0-1 1 0 0,0-3-124 0 0,-1 7-20 0 0,-1 0-1 0 0,-1 0 1 0 0,1 0 0 0 0,0 1 0 0 0,0-1 0 0 0,-1 1-1 0 0,1-1 1 0 0,-1 1 0 0 0,1 0 0 0 0,-1 0 0 0 0,0 0-1 0 0,1 0 1 0 0,-1 0 0 0 0,0 1 0 0 0,1-1 0 0 0,-1 1-1 0 0,0 0 1 0 0,0 0 0 0 0,0 0 0 0 0,0 0 0 0 0,1 0-1 0 0,-1 1 1 0 0,0-1 0 0 0,0 1 0 0 0,1-1 0 0 0,-1 1-1 0 0,0 0 21 0 0,-6 4-81 0 0,-1-1-1 0 0,1 2 0 0 0,0-1 0 0 0,0 1 1 0 0,0 0-1 0 0,1 1 0 0 0,0 0 0 0 0,0 1 1 0 0,1-1-1 0 0,-5 8 82 0 0,12-15-5 0 0,-1 1 0 0 0,1 0 0 0 0,0-1-1 0 0,0 1 1 0 0,0 0 0 0 0,0-1 0 0 0,0 1 0 0 0,0 0 0 0 0,0-1 0 0 0,0 1 0 0 0,0 0-1 0 0,0-1 1 0 0,0 1 0 0 0,0-1 0 0 0,1 1 0 0 0,-1 0 0 0 0,0-1 0 0 0,0 1 0 0 0,1-1 0 0 0,-1 1-1 0 0,0 0 1 0 0,1-1 0 0 0,-1 1 0 0 0,0-1 0 0 0,1 1 0 0 0,-1-1 0 0 0,1 1 0 0 0,-1-1 0 0 0,1 0-1 0 0,-1 1 1 0 0,1-1 0 0 0,-1 0 0 0 0,1 1 0 0 0,0-1 0 0 0,-1 0 0 0 0,1 1 0 0 0,-1-1 0 0 0,1 0-1 0 0,0 0 1 0 0,-1 0 0 0 0,1 0 0 0 0,0 0 0 0 0,-1 0 0 0 0,1 0 0 0 0,0 0 0 0 0,-1 0-1 0 0,1 0 1 0 0,0 0 0 0 0,-1 0 0 0 0,1 0 0 0 0,0 0 0 0 0,0-1 5 0 0,41 4 218 0 0,-42-3-217 0 0,13-1-59 0 0,0-1-1 0 0,-1 0 0 0 0,1-1 1 0 0,-1 0-1 0 0,0-1 1 0 0,0 0-1 0 0,0-1 0 0 0,-1 0 1 0 0,2-2 58 0 0,36-18-5569 0 0,-33 16 1647 0 0,-5 2-6494 0 0</inkml:trace>
  <inkml:trace contextRef="#ctx0" brushRef="#br0" timeOffset="8415.593">3267 2162 6561 0 0,'0'0'1855'0'0,"0"0"-316"0"0,0 0-133 0 0,0 0 122 0 0,0 0 105 0 0,0 0-106 0 0,0 0-310 0 0,0 0-336 0 0,0 0-289 0 0,0 0-207 0 0,0 0-142 0 0,0 0-82 0 0,0 0-34 0 0,-3 1-23 0 0,-1 4-43 0 0,1-1 0 0 0,0 1 1 0 0,0 0-1 0 0,0 0 0 0 0,1 0 0 0 0,-1 0 0 0 0,1 1 1 0 0,1-1-1 0 0,-1 1 0 0 0,1-1 0 0 0,0 1 1 0 0,0-1-1 0 0,0 1 0 0 0,1 0 0 0 0,0-1 0 0 0,0 1 1 0 0,0 0-1 0 0,1-1 0 0 0,1 6-61 0 0,-2 5 115 0 0,-4 256 497 0 0,-13-231-2979 0 0,6-33-3226 0 0,-4-5-6341 0 0,14-3 10179 0 0</inkml:trace>
  <inkml:trace contextRef="#ctx0" brushRef="#br0" timeOffset="12133.046">3138 2236 0 0 0,'0'0'276'0'0,"0"0"528"0"0,0 0 290 0 0,0 0 203 0 0,0 0 105 0 0,0 0-115 0 0,0 0-223 0 0,0 0-200 0 0,0 0-138 0 0,0 0-35 0 0,3-6 34 0 0,41-33 3033 0 0,82-7-233 0 0,-9 41-2839 0 0,-114 6-688 0 0,0-1 1 0 0,0 1 0 0 0,0 0 0 0 0,0 0 0 0 0,0 0 0 0 0,0 0 0 0 0,0 1-1 0 0,0-1 1 0 0,0 1 0 0 0,-1-1 0 0 0,1 1 0 0 0,-1 0 0 0 0,1 0-1 0 0,-1 1 1 0 0,0-1 0 0 0,0 0 0 0 0,0 1 0 0 0,0-1 0 0 0,0 1 0 0 0,0 0-1 0 0,-1-1 1 0 0,1 1 0 0 0,-1 0 0 0 0,0 0 0 0 0,0 0 0 0 0,0 0 0 0 0,0 0-1 0 0,0 0 1 0 0,-1 0 0 0 0,1 1 0 0 0,-1-1 0 0 0,0 0 0 0 0,0 0 0 0 0,0 0-1 0 0,-1 1 1 0 0,1-1 0 0 0,-1 0 0 0 0,1 0 0 0 0,-1 0 0 0 0,0 0-1 0 0,0 0 1 0 0,-1 0 0 0 0,0 1 1 0 0,-33 55 112 0 0,-102 17-767 0 0,124-71 640 0 0,7-2-375 0 0,17-3 154 0 0,211-7 919 0 0,-217 6-675 0 0,-1 0 0 0 0,1 0 0 0 0,0 0 0 0 0,-1 1 0 0 0,1 0 0 0 0,0 0 0 0 0,-1 0 0 0 0,1 0 0 0 0,0 1 0 0 0,-1 0 0 0 0,1 0 0 0 0,-1 0 0 0 0,1 0 0 0 0,-1 1 0 0 0,1-1 0 0 0,-1 1 0 0 0,0 0 0 0 0,0 1 0 0 0,0-1 0 0 0,0 1 0 0 0,0 0 0 0 0,-1 0 0 0 0,1 0 0 0 0,-1 0 0 0 0,0 1 0 0 0,0-1 0 0 0,0 1 0 0 0,0 0 0 0 0,-1 0 0 0 0,1 0 0 0 0,-1 0 0 0 0,0 0 0 0 0,0 0 0 0 0,0 4-8 0 0,-2-1 52 0 0,0 0 0 0 0,-1 1 0 0 0,0-1 0 0 0,0 0 1 0 0,-1 0-1 0 0,0 0 0 0 0,0 0 0 0 0,-1 0 0 0 0,0 0 0 0 0,0 0 0 0 0,-1-1 0 0 0,0 0 1 0 0,0 1-1 0 0,0-1 0 0 0,0-1 0 0 0,-1 1 0 0 0,0-1 0 0 0,-1 0 0 0 0,-5 5-52 0 0,-120 75 772 0 0,120-80-740 0 0,0-1 1 0 0,0-1 0 0 0,0 0 0 0 0,0 0-1 0 0,-1-1 1 0 0,1 0 0 0 0,-1-1 0 0 0,1-1-1 0 0,-11 0-32 0 0,18-1-148 0 0,0 0-1 0 0,0 0 1 0 0,0 0 0 0 0,0-1-1 0 0,0 1 1 0 0,0-1-1 0 0,0 0 1 0 0,1 0 0 0 0,-1-1-1 0 0,1 1 1 0 0,-1-1-1 0 0,1 1 1 0 0,0-1 0 0 0,0 0-1 0 0,0 0 1 0 0,0-1-1 0 0,1 1 149 0 0,-13-19-4623 0 0,6 2-4917 0 0,7 13 6250 0 0</inkml:trace>
  <inkml:trace contextRef="#ctx0" brushRef="#br0" timeOffset="13736.71">2758 645 0 0 0,'-27'-16'11289'0'0,"-24"40"-7008"0"0,41 6-3886 0 0,10-28-261 0 0,1 0 0 0 0,0 1 1 0 0,-1-1-1 0 0,1 0 0 0 0,0 0 1 0 0,0 0-1 0 0,0 1 0 0 0,0-1 0 0 0,0 0 1 0 0,0 0-1 0 0,1-1 0 0 0,-1 1 1 0 0,1 0-1 0 0,-1 0 0 0 0,1-1 1 0 0,0 1-1 0 0,0-1 0 0 0,0 1 1 0 0,0-1-1 0 0,0 0 0 0 0,0 0 0 0 0,0 0 1 0 0,0 0-1 0 0,0 0 0 0 0,0 0 1 0 0,1 0-1 0 0,-1-1 0 0 0,0 1 1 0 0,1-1-1 0 0,-1 0 0 0 0,0 0 0 0 0,1 1 1 0 0,-1-2-1 0 0,0 1 0 0 0,1 0 1 0 0,-1 0-1 0 0,0-1 0 0 0,1 1 1 0 0,-1-1-1 0 0,0 0 0 0 0,1 0-134 0 0,1-2 142 0 0,0 0 0 0 0,-1 0 0 0 0,1 0 1 0 0,-1-1-1 0 0,1 1 0 0 0,-1-1 0 0 0,0 0 0 0 0,-1 0 0 0 0,1 0 0 0 0,-1 0 0 0 0,0 0 0 0 0,0-1 0 0 0,0 1 0 0 0,0-1 0 0 0,-1 1 0 0 0,1-1 0 0 0,-1 0 0 0 0,-1 0 0 0 0,1 1 0 0 0,-1-1 1 0 0,0-4-143 0 0,1-1 105 0 0,-1 9-100 0 0,1 0 1 0 0,-1-1 0 0 0,0 1-1 0 0,1 0 1 0 0,-1 0-1 0 0,0-1 1 0 0,0 1 0 0 0,0 0-1 0 0,0-1 1 0 0,0 1-1 0 0,0 0 1 0 0,0 0 0 0 0,0-1-1 0 0,0 1 1 0 0,-1 0 0 0 0,1 0-1 0 0,0-1 1 0 0,-1 1-1 0 0,1 0 1 0 0,-1 0 0 0 0,0 0-1 0 0,1 0 1 0 0,-1-1-1 0 0,0 1 1 0 0,0 0 0 0 0,0 0-1 0 0,1 1 1 0 0,-1-1 0 0 0,0 0-1 0 0,0 0 1 0 0,0 0-1 0 0,0 1 1 0 0,-1-1 0 0 0,1 0-1 0 0,0 1 1 0 0,0-1 0 0 0,0 1-1 0 0,-1-1 1 0 0,1 1-1 0 0,0 0 1 0 0,0-1 0 0 0,-1 1-1 0 0,0 0-5 0 0,-2-1-59 0 0,0 1 1 0 0,-1 0-1 0 0,1-1 0 0 0,0 2 0 0 0,0-1 0 0 0,0 0 1 0 0,0 1-1 0 0,-1 0 0 0 0,1 0 0 0 0,0 0 0 0 0,0 0 1 0 0,0 1-1 0 0,1-1 0 0 0,-1 1 0 0 0,0 0 0 0 0,1 0 1 0 0,-1 1-1 0 0,1-1 0 0 0,-1 1 0 0 0,1 0 0 0 0,0-1 1 0 0,0 2 58 0 0,-25 54-154 0 0,57-50 975 0 0,0-8-285 0 0,-15 1-400 0 0,-1 0 1 0 0,1-2-1 0 0,0 1 0 0 0,-1-2 0 0 0,1 0 0 0 0,-1 0 0 0 0,0-1 0 0 0,9-4-136 0 0,-11 3-32 0 0,-11 4 36 0 0,1 0-1 0 0,0 1 0 0 0,0-1 1 0 0,-1 0-1 0 0,1 0 0 0 0,0 0 1 0 0,-1 0-1 0 0,1 0 0 0 0,0-1 1 0 0,0 1-1 0 0,-1 0 0 0 0,1 0 1 0 0,0 0-1 0 0,-1-1 0 0 0,1 1 1 0 0,0 0-1 0 0,-1-1 0 0 0,1 1 0 0 0,0 0 1 0 0,-1-1-1 0 0,1 1 0 0 0,-1-1 1 0 0,1 1-1 0 0,-1-1 0 0 0,1 1 1 0 0,-1-1-1 0 0,1 1 0 0 0,-1-1 1 0 0,0 0-1 0 0,1 1 0 0 0,-1-1 1 0 0,0 0-1 0 0,1 1 0 0 0,-1-1 1 0 0,0 0-1 0 0,0 1 0 0 0,0-1 1 0 0,1 0-1 0 0,-1 1 0 0 0,0-1 1 0 0,0 0-1 0 0,0 0 0 0 0,0 1 0 0 0,0-1 1 0 0,-1 0-1 0 0,1 0 0 0 0,0 1 1 0 0,0-1-1 0 0,0 0 0 0 0,-1 1 1 0 0,1-1-1 0 0,0 0 0 0 0,-1 1 1 0 0,1-1-1 0 0,0 1 0 0 0,-1-1 1 0 0,1 0-1 0 0,-1 1 0 0 0,1-1 1 0 0,-1 1-1 0 0,0-1-3 0 0,-6-5-362 0 0,0 1 0 0 0,0 1 0 0 0,0-1 0 0 0,-1 1 0 0 0,0 0 0 0 0,0 1 0 0 0,0 0 0 0 0,0 0 0 0 0,-1 0 1 0 0,1 1-1 0 0,-1 1 0 0 0,1-1 0 0 0,-1 1 0 0 0,-7 1 362 0 0,-40-2-12043 0 0,46 2 3182 0 0</inkml:trace>
  <inkml:trace contextRef="#ctx0" brushRef="#br0" timeOffset="15840.262">3305 932 0 0 0,'0'0'811'0'0,"0"0"370"0"0,0 0 112 0 0,0 0-72 0 0,0 0-151 0 0,0 0-118 0 0,0 0-94 0 0,0 0-49 0 0,0 0-9 0 0,0 0-14 0 0,0-3 47 0 0,0 2-627 0 0,0-1 0 0 0,0 1-1 0 0,0-1 1 0 0,0 1-1 0 0,0-1 1 0 0,0 1 0 0 0,-1 0-1 0 0,1-1 1 0 0,0 1 0 0 0,-1-1-1 0 0,1 1 1 0 0,-1 0-1 0 0,0-1 1 0 0,0 1 0 0 0,1 0-1 0 0,-1-1 1 0 0,0 1 0 0 0,0 0-1 0 0,0 0 1 0 0,0 0-1 0 0,0 0 1 0 0,0 0 0 0 0,-1 0-1 0 0,1 0 1 0 0,0 0 0 0 0,0 1-1 0 0,-1-1 1 0 0,1 0-1 0 0,0 1 1 0 0,-2-1-206 0 0,-50-4 2147 0 0,41 5-2005 0 0,2 2-88 0 0,1 0-1 0 0,0 1 1 0 0,0-1 0 0 0,0 2-1 0 0,0-1 1 0 0,0 1-1 0 0,1 1 1 0 0,-1 0 0 0 0,1 0-1 0 0,0 0 1 0 0,1 1 0 0 0,-3 2-54 0 0,9-6 8 0 0,-8 5 53 0 0,1 0 0 0 0,1 1 0 0 0,0 0 0 0 0,0 0 0 0 0,0 1 0 0 0,1 0 0 0 0,1 0 0 0 0,-1 1 0 0 0,1 0 0 0 0,1 0 0 0 0,0 0-1 0 0,1 0 1 0 0,-1 0 0 0 0,2 1 0 0 0,0 0 0 0 0,0-1 0 0 0,1 1 0 0 0,0 0 0 0 0,1 0 0 0 0,0 0 0 0 0,0 0 0 0 0,2-1 0 0 0,0 7-61 0 0,0-9 90 0 0,0-1 0 0 0,0 1 1 0 0,1-1-1 0 0,0 0 0 0 0,0 0 1 0 0,0 0-1 0 0,1 0 0 0 0,0 0 1 0 0,1-1-1 0 0,-1 0 0 0 0,1 0 1 0 0,0 0-1 0 0,1-1 0 0 0,-1 1 1 0 0,1-1-1 0 0,0-1 0 0 0,1 1 0 0 0,-1-1 1 0 0,1 0-1 0 0,0-1 0 0 0,0 1 1 0 0,0-1-1 0 0,0 0 0 0 0,0-1 1 0 0,4 1-91 0 0,10 0 210 0 0,-1-1-1 0 0,1-1 1 0 0,0-1 0 0 0,-1-1 0 0 0,1 0 0 0 0,-1-2 0 0 0,1 0 0 0 0,-1-1 0 0 0,0-1 0 0 0,14-6-210 0 0,67-26 62 0 0,-100 37-463 0 0,15-12-472 0 0,-11 8-2438 0 0,-3 1-3727 0 0,-2 0-4604 0 0</inkml:trace>
  <inkml:trace contextRef="#ctx0" brushRef="#br0" timeOffset="17505.001">2795 1857 0 0 0,'0'0'200'0'0,"0"0"247"0"0,0 0 22 0 0,0 0-10 0 0,0 0 78 0 0,3-3 148 0 0,-2 2 40 0 0,7-6-1070 0 0,-5 0 7617 0 0,-3 6-6516 0 0,-10-5 3268 0 0,-14 9-2881 0 0,21-2-1124 0 0,0 1 0 0 0,0 0 1 0 0,0 0-1 0 0,1 0 0 0 0,-1 0 1 0 0,1 1-1 0 0,-1-1 0 0 0,1 1 1 0 0,0 0-1 0 0,0-1 0 0 0,0 1 1 0 0,0 0-1 0 0,0 0 0 0 0,0 0 1 0 0,1 0-1 0 0,0 1 0 0 0,0-1 1 0 0,0 0-1 0 0,0 1 0 0 0,0-1 1 0 0,0 1-1 0 0,1-1 0 0 0,0 1 1 0 0,0 2-20 0 0,0-6 138 0 0,33 0 2816 0 0,-24-6-2740 0 0,-1 0-1 0 0,0 0 1 0 0,0-1-1 0 0,0 0 1 0 0,-1-1-1 0 0,0 1 1 0 0,0-2-1 0 0,-1 1 1 0 0,0-1-1 0 0,0 1 1 0 0,3-10-214 0 0,-9 18 4 0 0,0-1 0 0 0,0 0 1 0 0,0 1-1 0 0,1-1 0 0 0,-2 0 1 0 0,1 1-1 0 0,0-1 0 0 0,0 0 1 0 0,0 1-1 0 0,0-1 0 0 0,0 0 0 0 0,0 1 1 0 0,-1-1-1 0 0,1 1 0 0 0,0-1 1 0 0,-1 0-1 0 0,1 1 0 0 0,0-1 1 0 0,-1 1-1 0 0,1-1 0 0 0,-1 1 1 0 0,1-1-1 0 0,0 1 0 0 0,-1-1 0 0 0,0 1 1 0 0,1-1-1 0 0,-1 1 0 0 0,1 0 1 0 0,-1-1-1 0 0,1 1 0 0 0,-1 0 1 0 0,0 0-1 0 0,1-1 0 0 0,-1 1 0 0 0,0 0 1 0 0,1 0-1 0 0,-1 0 0 0 0,0 0 1 0 0,1 0-1 0 0,-1 0 0 0 0,0 0 1 0 0,1 0-1 0 0,-1 0 0 0 0,0 0 1 0 0,1 0-1 0 0,-1 0 0 0 0,0 0 0 0 0,1 1 1 0 0,-1-1-1 0 0,1 0 0 0 0,-1 1-4 0 0,-41 4-613 0 0,-7 31 573 0 0,49-35 64 0 0,14 9 730 0 0,44-12 1049 0 0,-27-13-3837 0 0,-29 7-11053 0 0,0 8 3784 0 0</inkml:trace>
  <inkml:trace contextRef="#ctx0" brushRef="#br0" timeOffset="19604.057">965 3142 0 0 0,'0'0'451'0'0,"0"0"416"0"0,0 0 336 0 0,0 0 192 0 0,0 0 45 0 0,0 0-145 0 0,0 0-216 0 0,0 0-200 0 0,-2-3-182 0 0,2 3-623 0 0,-1-1 0 0 0,1 1 1 0 0,-1-1-1 0 0,1 1 0 0 0,-1-1 0 0 0,1 1 1 0 0,-1 0-1 0 0,0-1 0 0 0,1 1 0 0 0,-1 0 1 0 0,1-1-1 0 0,-1 1 0 0 0,0 0 0 0 0,1 0 1 0 0,-1 0-1 0 0,0 0 0 0 0,1 0 0 0 0,-1-1 1 0 0,0 1-1 0 0,0 0 0 0 0,1 1 0 0 0,-1-1 1 0 0,0 0-1 0 0,1 0 0 0 0,-1 0 0 0 0,0 0 1 0 0,1 0-1 0 0,-1 1 0 0 0,0-1 0 0 0,1 0 1 0 0,-1 1-1 0 0,1-1 0 0 0,-1 0 0 0 0,0 1 1 0 0,1-1-1 0 0,-1 1 0 0 0,1-1 0 0 0,-1 1 1 0 0,1-1-1 0 0,0 1 0 0 0,-1-1 0 0 0,1 1 1 0 0,-1-1-1 0 0,1 1 0 0 0,0 0 0 0 0,-1-1 1 0 0,1 1-1 0 0,0 0 0 0 0,0-1 0 0 0,0 1-74 0 0,-7 6 457 0 0,-236 240 3578 0 0,63-100-3963 0 0,96-85-970 0 0,171-122-7970 0 0,-12 14 2595 0 0,-51 31 4730 0 0</inkml:trace>
  <inkml:trace contextRef="#ctx0" brushRef="#br0" timeOffset="19862.042">1936 3050 0 0 0,'0'0'1408'0'0,"0"0"293"0"0,0 0 214 0 0,0 0 54 0 0,-33 18-60 0 0,-104 59-198 0 0,14-3 1904 0 0,80-48-2916 0 0,1 3 0 0 0,2 1 0 0 0,0 2 0 0 0,2 1-1 0 0,0 4-698 0 0,-15 31-566 0 0,53-39-2991 0 0,47-22-6264 0 0,-37-7 7947 0 0,0 0-30 0 0</inkml:trace>
  <inkml:trace contextRef="#ctx0" brushRef="#br0" timeOffset="20107.027">3003 3020 2224 0 0,'0'0'1433'0'0,"0"0"-198"0"0,0 0 233 0 0,0 0 343 0 0,0 0 172 0 0,0 0-136 0 0,0 0-389 0 0,-36 26-423 0 0,-118 84-362 0 0,8-7 189 0 0,-52 29 186 0 0,169-102-3519 0 0,54-30-2738 0 0,12-6-1189 0 0,-24 1 3399 0 0</inkml:trace>
  <inkml:trace contextRef="#ctx0" brushRef="#br0" timeOffset="20337.068">4108 2876 4585 0 0,'0'0'1295'0'0,"0"0"-302"0"0,0 0 64 0 0,0 0 248 0 0,0 0 181 0 0,-37 27-26 0 0,-118 83-283 0 0,-11 8 331 0 0,-185 110-1068 0 0,303-180-3062 0 0,91-42-3762 0 0,42-34 336 0 0,-64 17 5796 0 0</inkml:trace>
  <inkml:trace contextRef="#ctx0" brushRef="#br0" timeOffset="20558.013">5231 2865 0 0 0,'0'0'1054'0'0,"0"0"1149"0"0,0 0 640 0 0,0 0-114 0 0,0 0-410 0 0,-34 24-538 0 0,-108 78-519 0 0,-54 16 461 0 0,-143 75-1059 0 0,305-175-714 0 0,28-16-63 0 0,-1 1 0 0 0,1 0 0 0 0,-1 0 1 0 0,1 0-1 0 0,0 1 0 0 0,0 0 0 0 0,1 0 0 0 0,-1 1 1 0 0,1 0-1 0 0,0 0 0 0 0,0 0 0 0 0,0 0 0 0 0,1 1 1 0 0,-1 1 112 0 0,5-6-288 0 0,1 1 0 0 0,0-1 0 0 0,0 0 1 0 0,0 0-1 0 0,0 0 0 0 0,0 0 0 0 0,0 1 1 0 0,0-1-1 0 0,0 0 0 0 0,0-1 0 0 0,1 1 1 0 0,-1 0-1 0 0,0 0 0 0 0,0 0 0 0 0,1-1 1 0 0,-1 1-1 0 0,1-1 0 0 0,-1 1 1 0 0,0-1-1 0 0,1 0 0 0 0,-1 1 0 0 0,1-1 1 0 0,-1 0-1 0 0,1 0 0 0 0,-1 0 0 0 0,1 0 1 0 0,-1 0-1 0 0,1 0 0 0 0,-1-1 0 0 0,1 1 1 0 0,-1 0-1 0 0,1-1 0 0 0,-1 1 0 0 0,2-1 288 0 0,2 0-1699 0 0,11 1-1767 0 0</inkml:trace>
  <inkml:trace contextRef="#ctx0" brushRef="#br0" timeOffset="20827.054">6098 2832 320 0 0,'0'0'602'0'0,"0"0"-41"0"0,0 0 255 0 0,0 0 434 0 0,0 0 449 0 0,0 0 236 0 0,0 0-1 0 0,0 0-185 0 0,0 0-335 0 0,0 0-311 0 0,0 0-252 0 0,0 0-152 0 0,-4 13-58 0 0,-12 41-40 0 0,-27 5 841 0 0,16-32-1269 0 0,-1-2 0 0 0,0-1 1 0 0,-2-1-1 0 0,-1-1 0 0 0,-1-2 0 0 0,0-2 0 0 0,-6 2-173 0 0,-224 120-1987 0 0,260-139 1873 0 0,-13 10-1839 0 0,23-7-4539 0 0,21-4 465 0 0,-16 0 3771 0 0</inkml:trace>
  <inkml:trace contextRef="#ctx0" brushRef="#br0" timeOffset="21073.515">7026 2755 0 0 0,'-34'18'930'0'0,"-106"57"705"0"0,74-40 727 0 0,2 4 1 0 0,2 2 0 0 0,-20 19-2363 0 0,71-52 160 0 0,-90 80-304 0 0,44-36-5223 0 0,48-41 1065 0 0</inkml:trace>
  <inkml:trace contextRef="#ctx0" brushRef="#br1" timeOffset="75345.091">849 1691 0 0 0,'1'5'12632'0'0,"-1"-14"-8350"0"0,5-39-4607 0 0,15-71 1605 0 0,-3 42-730 0 0,3 0 0 0 0,3 2 0 0 0,11-18-550 0 0,71-173 832 0 0,-101 259-819 0 0,9-18 43 0 0,0 1-1 0 0,2 0 1 0 0,0 1-1 0 0,2 1 1 0 0,0 0-1 0 0,2 1 0 0 0,1 1-55 0 0,-3 5 11 0 0,1 1-1 0 0,0 0 1 0 0,1 2-1 0 0,1 0 1 0 0,0 1-1 0 0,9-3-10 0 0,30-4-69 0 0,0-6 167 0 0,-11 15 37 0 0,-48 9-119 0 0,0 0-5 0 0,0 0 3 0 0,0 0 2 0 0,-38 0 2194 0 0,26 0-2111 0 0,-67-7-16 0 0,-28-8 150 0 0,55 11-132 0 0,51 4-117 0 0,1 0-9 0 0,3 100-176 0 0,49 88 209 0 0,-13 95-2 0 0,-38-283 6 0 0,-1 1 1 0 0,0-1-1 0 0,1 0 0 0 0,-1 0 0 0 0,1 0 0 0 0,-1 1 0 0 0,0-1 0 0 0,1 0 0 0 0,-1 0 0 0 0,1 0 0 0 0,-1 0 1 0 0,1 0-1 0 0,-1 0 0 0 0,1 0 0 0 0,-1 0 0 0 0,1 0 0 0 0,-1 0 0 0 0,0 0 0 0 0,1 0 0 0 0,-1 0 0 0 0,1 0 0 0 0,-1 0 1 0 0,1 0-1 0 0,-1-1 0 0 0,0 1 0 0 0,1 0 0 0 0,-1 0 0 0 0,1 0 0 0 0,-1-1 0 0 0,0 1 0 0 0,1 0 0 0 0,-1-1 1 0 0,0 1-1 0 0,1 0 0 0 0,-1-1 0 0 0,0 1 0 0 0,1 0 0 0 0,-1-1 0 0 0,0 1 0 0 0,0-1 0 0 0,0 1 0 0 0,1 0 0 0 0,-1-1 1 0 0,0 1-1 0 0,0-1 0 0 0,0 1 0 0 0,0-1 0 0 0,0 1 0 0 0,0 0 0 0 0,0-1 0 0 0,0 1 0 0 0,0-1 0 0 0,0 1 1 0 0,0-1-1 0 0,0 1 0 0 0,0-1 0 0 0,0 1 0 0 0,0-1-12 0 0,81-270 732 0 0,-71 242-796 0 0,-1 1-49 0 0,0 0 0 0 0,-1 0 0 0 0,-2-1-1 0 0,-1 0 1 0 0,-2 0 0 0 0,0-3 113 0 0,-3 32-713 0 0,0 0-453 0 0,-6 21-13573 0 0,5-17 7132 0 0</inkml:trace>
  <inkml:trace contextRef="#ctx0" brushRef="#br1" timeOffset="76572.161">362 829 0 0 0,'0'0'231'0'0,"0"0"728"0"0,0 0 173 0 0,0 0 23 0 0,0 0 92 0 0,0 0 72 0 0,0 0 42 0 0,5 0-30 0 0,-2 0-1034 0 0,0 0 0 0 0,0 0-1 0 0,0 0 1 0 0,0-1 0 0 0,0 1 0 0 0,0-1 0 0 0,0 0-1 0 0,0 0 1 0 0,0 0 0 0 0,-1 0 0 0 0,1-1-1 0 0,0 1 1 0 0,-1-1 0 0 0,1 0 0 0 0,-1 1-1 0 0,1-1 1 0 0,-1 0 0 0 0,0 0 0 0 0,0-1-1 0 0,0 1 1 0 0,2-3-297 0 0,36-49 1181 0 0,-3-2 0 0 0,-2-2-1 0 0,21-49-1180 0 0,-39 18 187 0 0,-19 88-271 0 0,0 0 0 0 0,1 0-1 0 0,-1 0 1 0 0,0 1 0 0 0,0-1 0 0 0,0 0 0 0 0,0 1 0 0 0,0-1-1 0 0,0 1 1 0 0,0 0 0 0 0,0 0 0 0 0,0 0 0 0 0,0 0 0 0 0,0 0-1 0 0,0 0 1 0 0,0 0 0 0 0,0 1 0 0 0,0-1 0 0 0,0 1 0 0 0,0-1-1 0 0,0 1 1 0 0,0 0 0 0 0,0 0 0 0 0,0-1 0 0 0,0 2 0 0 0,0-1 84 0 0,-3 2-49 0 0,-1 0 1 0 0,1 0-1 0 0,1 1 1 0 0,-1-1 0 0 0,0 1-1 0 0,1 0 1 0 0,0 1 0 0 0,0-1-1 0 0,0 1 1 0 0,0 0-1 0 0,1 0 1 0 0,0 0 0 0 0,0 0-1 0 0,0 0 1 0 0,1 1 0 0 0,-1-1-1 0 0,1 1 1 0 0,1 0 0 0 0,-1 0-1 0 0,1-1 1 0 0,0 1-1 0 0,0 0 1 0 0,1 0 0 0 0,0 0-1 0 0,0 0 1 0 0,0 2 48 0 0,3-2 32 0 0,1-1 0 0 0,0 0 1 0 0,0 0-1 0 0,0 0 0 0 0,1 0 0 0 0,0-1 0 0 0,0 1 1 0 0,0-1-1 0 0,0 0 0 0 0,0-1 0 0 0,1 1 0 0 0,0-1 0 0 0,0 0 1 0 0,-1-1-1 0 0,2 1 0 0 0,-1-1 0 0 0,0-1 0 0 0,0 1 1 0 0,1-1-1 0 0,-1 0 0 0 0,6 0-32 0 0,4 2 146 0 0,0-1 0 0 0,0-1 0 0 0,0 0 0 0 0,0-1 0 0 0,0-1 1 0 0,0-1-1 0 0,0 0 0 0 0,0-1 0 0 0,0 0 0 0 0,-1-2 0 0 0,1 0 0 0 0,-1 0 0 0 0,0-2 0 0 0,-1 0 0 0 0,2-1-146 0 0,5-5 167 0 0,-1 0 0 0 0,0-2 0 0 0,-1 0 0 0 0,-1-1 0 0 0,0-1 0 0 0,-1-1 0 0 0,-1 0 0 0 0,0-1 0 0 0,-2-1 0 0 0,0-1 0 0 0,-1 0 0 0 0,-1 0 0 0 0,-2-1 0 0 0,6-15-167 0 0,-15 36-20 0 0,1-1-1 0 0,-1 0 1 0 0,0 0 0 0 0,0 0 0 0 0,0 0-1 0 0,0 0 1 0 0,0 0 0 0 0,-1 0-1 0 0,1 0 1 0 0,0 0 0 0 0,-1 0-1 0 0,0 0 1 0 0,1 0 0 0 0,-1 0 0 0 0,0-1-1 0 0,0 1 1 0 0,0 0 0 0 0,-1 0-1 0 0,1 0 1 0 0,0 0 0 0 0,-1 0-1 0 0,1 0 1 0 0,-1-1 0 0 0,0 1 0 0 0,0 0-1 0 0,0 1 1 0 0,0-1 0 0 0,0 0-1 0 0,0 0 1 0 0,0 0 0 0 0,-1 1-1 0 0,1-1 1 0 0,0 0 0 0 0,-1 1 0 0 0,0-1-1 0 0,1 1 1 0 0,-1 0 0 0 0,0-1-1 0 0,0 1 1 0 0,0 0 0 0 0,0 0-1 0 0,1 0 1 0 0,-1 1 0 0 0,-1-1 0 0 0,1 0-1 0 0,0 1 1 0 0,0-1 0 0 0,0 1-1 0 0,0 0 1 0 0,0 0 0 0 0,0 0-1 0 0,-1 0 1 0 0,1 0 0 0 0,-2 0 20 0 0,-1 3-87 0 0,-1 1-1 0 0,0 0 1 0 0,1 0 0 0 0,0 0 0 0 0,0 0 0 0 0,0 1-1 0 0,1 0 1 0 0,-1 0 0 0 0,1 0 0 0 0,0 1 0 0 0,0-1-1 0 0,1 1 1 0 0,0 0 0 0 0,0 0 0 0 0,0 0 0 0 0,1 0-1 0 0,0 0 1 0 0,-1 7 87 0 0,2-10 4 0 0,-1 1 0 0 0,2-1 0 0 0,-1 1 0 0 0,0 0 0 0 0,1-1 0 0 0,-1 1 0 0 0,1 0 0 0 0,0-1 0 0 0,1 1-1 0 0,-1 0 1 0 0,1-1 0 0 0,-1 1 0 0 0,1 0 0 0 0,0-1 0 0 0,0 1 0 0 0,1-1 0 0 0,-1 0 0 0 0,1 1 0 0 0,-1-1 0 0 0,1 0 0 0 0,0 0 0 0 0,0 0 0 0 0,1 0 0 0 0,-1 0-1 0 0,1 0 1 0 0,-1-1 0 0 0,1 1 0 0 0,0-1 0 0 0,0 0 0 0 0,0 0 0 0 0,0 0 0 0 0,0 0 0 0 0,1 0 0 0 0,-1-1 0 0 0,0 1 0 0 0,1-1 0 0 0,-1 0 0 0 0,1 0 0 0 0,0 0-1 0 0,0-1-2 0 0,14 2 124 0 0,1-1 0 0 0,-1-1 0 0 0,1 0 0 0 0,-1-2 0 0 0,1 0 0 0 0,-1-1 0 0 0,1-1 0 0 0,-1 0 0 0 0,-1-2 0 0 0,1 0 0 0 0,-1-1 0 0 0,0 0 0 0 0,0-2 0 0 0,-1 0 0 0 0,0-1 0 0 0,0 0-125 0 0,9-4 76 0 0,-1-1 0 0 0,0-1 1 0 0,-1-1-1 0 0,-1-1 0 0 0,0-1 0 0 0,-2-1 0 0 0,0 0 1 0 0,-1-2-1 0 0,-2 0 0 0 0,0-1 0 0 0,-1-1 1 0 0,-1 0-1 0 0,0-5-76 0 0,-13 27-16 0 0,0 0 1 0 0,-1 0 0 0 0,1 1-1 0 0,-1-1 1 0 0,0 0 0 0 0,0 0-1 0 0,0-1 1 0 0,0 1 0 0 0,0 0-1 0 0,0 0 1 0 0,0 0 0 0 0,-1-1-1 0 0,1 1 1 0 0,-1 0 0 0 0,1-1-1 0 0,-1 1 1 0 0,0 0 0 0 0,0-1-1 0 0,0 1 1 0 0,0 0 0 0 0,-1-1-1 0 0,1 1 1 0 0,-1 0 0 0 0,1-1-1 0 0,-1 1 1 0 0,0 0 0 0 0,0 0-1 0 0,0 0 1 0 0,0-1 0 0 0,0 1-1 0 0,0 0 1 0 0,-1 1 0 0 0,1-1-1 0 0,-1 0 1 0 0,1 0 0 0 0,-1 0-1 0 0,0 1 1 0 0,1-1 0 0 0,-1 1-1 0 0,0 0 1 0 0,0-1 0 0 0,0 1-1 0 0,0 0 1 0 0,0 0 0 0 0,-1 0-1 0 0,1 0 1 0 0,0 1 0 0 0,0-1-1 0 0,-1 1 1 0 0,0-1 15 0 0,-5 3-64 0 0,1 1 0 0 0,0 0 0 0 0,-1 0 0 0 0,1 0 1 0 0,1 1-1 0 0,-1 0 0 0 0,0 1 0 0 0,1-1 0 0 0,0 1 0 0 0,0 0 0 0 0,1 1 0 0 0,-1 0 0 0 0,1 0 0 0 0,0 0 1 0 0,1 0-1 0 0,-1 1 0 0 0,1-1 0 0 0,1 1 0 0 0,-1 0 0 0 0,1 0 0 0 0,0 1 0 0 0,-1 4 64 0 0,2-5 19 0 0,0 0 0 0 0,0-1 0 0 0,1 1 0 0 0,0 0 0 0 0,0 0-1 0 0,0 0 1 0 0,1 0 0 0 0,0 0 0 0 0,0 0 0 0 0,1 0 0 0 0,0 0 0 0 0,0 0-1 0 0,1 0 1 0 0,0 0 0 0 0,0-1 0 0 0,1 1 0 0 0,-1-1 0 0 0,1 1 0 0 0,1-1-1 0 0,-1 0 1 0 0,1 0 0 0 0,0 0 0 0 0,1-1 0 0 0,-1 0 0 0 0,1 0 0 0 0,0 0-1 0 0,0 0 1 0 0,1 0 0 0 0,5 3-19 0 0,12 4 110 0 0,1-2-1 0 0,1 0 1 0 0,0-1-1 0 0,0-1 1 0 0,0-2-1 0 0,1 0 1 0 0,0-2 0 0 0,0-1-1 0 0,1-1 1 0 0,-1-1-1 0 0,0-1 1 0 0,1-2-1 0 0,8-2-109 0 0,91-11-501 0 0,-76 1-6179 0 0,-41 11 575 0 0,-2-1-1345 0 0</inkml:trace>
</inkml:ink>
</file>

<file path=ppt/ink/ink1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49.4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1 203 0 0 0,'0'0'667'0'0,"0"0"1"0"0,0 0 147 0 0,0 0 334 0 0,0 0 364 0 0,0 0 171 0 0,0 0-156 0 0,0 0-314 0 0,0 0-302 0 0,0 0-220 0 0,0 0-133 0 0,9-3-29 0 0,-1 0-146 0 0,0 0 0 0 0,0 0 0 0 0,1 1 0 0 0,-1 1 0 0 0,1-1 0 0 0,-1 2 0 0 0,1-1 0 0 0,0 1 0 0 0,-1 0 0 0 0,1 1 0 0 0,7 1-384 0 0,18 5 650 0 0,-1-2 0 0 0,1-2 0 0 0,0-1 0 0 0,1-1-1 0 0,-1-2 1 0 0,0-1 0 0 0,27-6-650 0 0,95-3 738 0 0,-78 8-439 0 0,-78 3-277 0 0,0 0 0 0 0,0 0 16 0 0,0 0 17 0 0,0 0 9 0 0,0 0 7 0 0,0 0-1 0 0,0 0-3 0 0,0 0 9 0 0,0 0 20 0 0,0 0 3 0 0,0 0 30 0 0,0 0 15 0 0,0 0 11 0 0,0 0 21 0 0,0 0 19 0 0,0 0-9 0 0,0 0-26 0 0,0 0-8 0 0,0 0-25 0 0,0 0-4 0 0,0 0 5 0 0,-38-37 749 0 0,27 28-975 0 0,1 0-1 0 0,1 0 0 0 0,-1-1 0 0 0,2 0 0 0 0,0-1 0 0 0,0 0 1 0 0,0 0-1 0 0,2-1 0 0 0,-1 1 0 0 0,2-2 0 0 0,-2-4 99 0 0,6 9-3019 0 0,9 5-9035 0 0,-1 3 3241 0 0</inkml:trace>
</inkml:ink>
</file>

<file path=ppt/ink/ink1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33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1 122 1400 0 0,'0'0'1555'0'0,"0"0"-414"0"0,0 0-112 0 0,0 0 154 0 0,0 0 276 0 0,0 0 224 0 0,0 0-27 0 0,0 0-218 0 0,0 0-299 0 0,0 0-315 0 0,0 0-238 0 0,0-4-145 0 0,0-13-82 0 0,19 49 1618 0 0,12 38-1543 0 0,-3 1 0 0 0,-3 1 0 0 0,-4 1 0 0 0,-2 1 0 0 0,-4 4-434 0 0,27 84 272 0 0,-41-163-240 0 0,-1 0 0 0 0,0 0 0 0 0,0 1-1 0 0,0-1 1 0 0,1 0 0 0 0,-1 0 0 0 0,0 1 0 0 0,1-1-1 0 0,-1 0 1 0 0,1 1 0 0 0,-1-1 0 0 0,1 0-1 0 0,-1 1 1 0 0,1-1 0 0 0,-1 1 0 0 0,1-1 0 0 0,-1 1-1 0 0,1-1 1 0 0,0 1 0 0 0,-1-1 0 0 0,1 1 0 0 0,0 0-1 0 0,-1-1 1 0 0,1 1 0 0 0,0 0 0 0 0,0 0-1 0 0,-1-1 1 0 0,1 1 0 0 0,0 0 0 0 0,0 0 0 0 0,-1 0-1 0 0,1 0 1 0 0,0 0 0 0 0,0 0 0 0 0,0 0-1 0 0,-1 0 1 0 0,1 0 0 0 0,0 1 0 0 0,0-1 0 0 0,-1 0-1 0 0,1 0 1 0 0,0 1 0 0 0,0-1 0 0 0,-1 0-1 0 0,1 1 1 0 0,0-1 0 0 0,-1 1 0 0 0,1-1 0 0 0,-1 1-1 0 0,1-1 1 0 0,-1 1 0 0 0,1-1 0 0 0,-1 1-1 0 0,1 0 1 0 0,-1-1 0 0 0,1 1 0 0 0,-1 0 0 0 0,1-1-1 0 0,-1 1 1 0 0,0 0 0 0 0,0-1 0 0 0,1 1 0 0 0,-1 0-1 0 0,0 0 1 0 0,0 0-32 0 0,182-458 1198 0 0,-86 234-1489 0 0,-90 205 117 0 0,0-2-464 0 0,-4 6-2922 0 0,-2 14 790 0 0,0 0-1424 0 0,0 0-1335 0 0,0 3-891 0 0</inkml:trace>
  <inkml:trace contextRef="#ctx0" brushRef="#br0" timeOffset="16093.34">757 457 0 0 0,'0'0'844'0'0,"0"0"184"0"0,0 0 250 0 0,0 0 313 0 0,0 0 288 0 0,0 0 1 0 0,0 0-192 0 0,0 0-232 0 0,0 0-223 0 0,0 0-182 0 0,0 0-160 0 0,0 0-145 0 0,0 0-129 0 0,-6-4-85 0 0,4 3-519 0 0,0 0 54 0 0,0 0 0 0 0,0-1 0 0 0,0 1 0 0 0,0 0 0 0 0,-1 0 0 0 0,1 0 0 0 0,0 0 0 0 0,-1 1 0 0 0,1-1 0 0 0,-1 1 0 0 0,1-1 0 0 0,-1 1 0 0 0,1 0 0 0 0,-1 0 0 0 0,1 0 0 0 0,-1 0 0 0 0,1 0 0 0 0,-1 1 0 0 0,1-1 0 0 0,-1 1 0 0 0,1-1 0 0 0,0 1 0 0 0,-1 0 0 0 0,1 0 0 0 0,0 0 0 0 0,-3 2-67 0 0,-3 2 144 0 0,-1 1-1 0 0,1 1 0 0 0,0-1 1 0 0,0 1-1 0 0,1 1 0 0 0,0-1 1 0 0,0 1-1 0 0,0 1 0 0 0,1-1 0 0 0,1 1 1 0 0,-1 0-1 0 0,2 0 0 0 0,-1 1 1 0 0,1 0-1 0 0,-2 7-143 0 0,5-12 44 0 0,1 0 1 0 0,0-1-1 0 0,0 1 0 0 0,0-1 1 0 0,1 1-1 0 0,-1 0 0 0 0,1-1 0 0 0,0 1 1 0 0,1-1-1 0 0,-1 0 0 0 0,1 1 1 0 0,0-1-1 0 0,0 0 0 0 0,0 0 1 0 0,0 0-1 0 0,1 0 0 0 0,-1 0 0 0 0,1 0 1 0 0,0-1-1 0 0,1 0 0 0 0,-1 1 1 0 0,0-1-1 0 0,1 0 0 0 0,0-1 1 0 0,-1 1-1 0 0,1-1 0 0 0,0 1 1 0 0,1-1-1 0 0,-1 0 0 0 0,0-1 0 0 0,0 1 1 0 0,1-1-1 0 0,-1 0 0 0 0,1 0 1 0 0,-1 0-1 0 0,1-1 0 0 0,0 1 1 0 0,-1-1-1 0 0,1 0 0 0 0,0 0 0 0 0,4-2-44 0 0,-3 3-208 0 0,124-1 688 0 0,-88-12-4429 0 0,-1-10-5886 0 0,-32 18 912 0 0</inkml:trace>
  <inkml:trace contextRef="#ctx0" brushRef="#br0" timeOffset="16505.604">1142 299 4969 0 0,'0'0'1670'0'0,"0"0"-119"0"0,0 0 66 0 0,0 0 89 0 0,0 0-124 0 0,0 0-394 0 0,0 0-405 0 0,0 0-240 0 0,0 0-42 0 0,0 0 57 0 0,0 0 82 0 0,0 0 44 0 0,11 2-20 0 0,156 22 2078 0 0,-88-22-2151 0 0,100-9-1638 0 0,-159-1-1926 0 0,-17 6-1785 0 0,-2-1-4013 0 0,-1 2 4331 0 0</inkml:trace>
  <inkml:trace contextRef="#ctx0" brushRef="#br0" timeOffset="16744.504">1181 520 9442 0 0,'0'0'1256'0'0,"0"0"-382"0"0,0 0 107 0 0,0 0 402 0 0,0 0 276 0 0,0 0-69 0 0,0 0-304 0 0,0 0-313 0 0,0 0-234 0 0,0 0-150 0 0,0 0-131 0 0,35 4-99 0 0,110 13-91 0 0,-26-21 74 0 0,-113 3-579 0 0,85-13-1042 0 0,-61 8-2729 0 0,-1-1-4483 0 0,-17 3 307 0 0</inkml:trace>
  <inkml:trace contextRef="#ctx0" brushRef="#br0" timeOffset="18054.595">1915 166 3105 0 0,'0'0'1523'0'0,"0"0"0"0"0,0 0 121 0 0,0 0 206 0 0,0 0 91 0 0,0 0-125 0 0,0 0-279 0 0,0 0-311 0 0,0 0-250 0 0,0 0-217 0 0,0 0-146 0 0,1-2-81 0 0,4-4-374 0 0,0 1-1 0 0,1 0 0 0 0,-1 0 0 0 0,1 0 0 0 0,0 1 0 0 0,0-1 0 0 0,0 2 0 0 0,1-1 0 0 0,0 1 0 0 0,-1 0 1 0 0,1 0-1 0 0,0 0 0 0 0,0 1 0 0 0,1 0 0 0 0,-1 1 0 0 0,6-1-157 0 0,-2-1 115 0 0,10-3-22 0 0,-1 2 0 0 0,1 0-1 0 0,0 1 1 0 0,0 1 0 0 0,0 1 0 0 0,0 1-1 0 0,13 2-92 0 0,-32-2-1 0 0,0 1-1 0 0,0-1 1 0 0,1 1-1 0 0,-1-1 1 0 0,0 1-1 0 0,0 0 0 0 0,0 0 1 0 0,0 0-1 0 0,0 0 1 0 0,0 0-1 0 0,-1 0 0 0 0,1 1 1 0 0,0-1-1 0 0,-1 0 1 0 0,1 1-1 0 0,0 0 1 0 0,-1-1-1 0 0,0 1 0 0 0,1 0 1 0 0,-1 0-1 0 0,0 0 1 0 0,0-1-1 0 0,0 1 1 0 0,0 0-1 0 0,0 0 0 0 0,-1 1 1 0 0,1-1-1 0 0,-1 0 1 0 0,1 0-1 0 0,-1 0 0 0 0,0 0 1 0 0,0 1-1 0 0,0-1 1 0 0,0 0-1 0 0,0 0 1 0 0,0 2 1 0 0,-31 76 182 0 0,-161 138 254 0 0,187-212-415 0 0,1 0-1 0 0,-1 0 1 0 0,1 1 0 0 0,1-1-1 0 0,0 1 1 0 0,0 0 0 0 0,0 0 0 0 0,0 0-1 0 0,1 1 1 0 0,1-1 0 0 0,-1 1-1 0 0,1-1 1 0 0,0 1 0 0 0,1-1-1 0 0,0 1 1 0 0,0-1 0 0 0,1 1 0 0 0,-1 0-1 0 0,2 0-20 0 0,1-4 53 0 0,1 0 1 0 0,0-1-1 0 0,0 0 0 0 0,0 0 0 0 0,0 0 0 0 0,0 0 1 0 0,1-1-1 0 0,-1 0 0 0 0,1 1 0 0 0,0-2 0 0 0,0 1 1 0 0,0 0-1 0 0,-1-1 0 0 0,1 0 0 0 0,0 0 0 0 0,1-1 0 0 0,-1 1 1 0 0,0-1-1 0 0,0 0 0 0 0,0-1 0 0 0,0 1 0 0 0,0-1 1 0 0,0 0-1 0 0,3-1-53 0 0,14 1 10 0 0,90-27-1733 0 0,-78 9-3341 0 0,-4-4-6194 0 0,-22 16 4738 0 0</inkml:trace>
  <inkml:trace contextRef="#ctx0" brushRef="#br0" timeOffset="18525.404">2431 498 3041 0 0,'0'0'1157'0'0,"0"0"-66"0"0,0 0 187 0 0,0 0 269 0 0,0 0 84 0 0,0 0-171 0 0,0 0-300 0 0,0 0-305 0 0,0 0-237 0 0,0 0-172 0 0,0 0-94 0 0,0 0-38 0 0,0 0 11 0 0,-4 25 39 0 0,-16 105 433 0 0,20-131 6911 0 0,17-91-6515 0 0,-8 67-1137 0 0,1 0-1 0 0,1 1 0 0 0,1 1 0 0 0,2-1 0 0 0,0 2 0 0 0,1 0 0 0 0,2 1 0 0 0,0 0 1 0 0,16-14-56 0 0,67-39-10 0 0,-99 74-5 0 0,1 0 0 0 0,-1 0 0 0 0,0 0 0 0 0,1 0 0 0 0,-1 0 1 0 0,1 0-1 0 0,-1 1 0 0 0,1-1 0 0 0,-1 1 0 0 0,0-1 0 0 0,1 1 0 0 0,-1-1 0 0 0,0 1 0 0 0,1 0 0 0 0,-1-1 0 0 0,0 1 0 0 0,0 0 0 0 0,0 0 0 0 0,0 0 0 0 0,0 0 0 0 0,0 0 1 0 0,0 0-1 0 0,0 0 0 0 0,0 0 0 0 0,0 1 0 0 0,0-1 0 0 0,-1 0 0 0 0,1 0 0 0 0,-1 1 0 0 0,1-1 0 0 0,-1 0 0 0 0,1 1 0 0 0,-1-1 0 0 0,0 1 0 0 0,1-1 0 0 0,-1 1 0 0 0,0-1 1 0 0,0 0-1 0 0,0 1 0 0 0,0-1 0 0 0,-1 1 0 0 0,1-1 0 0 0,0 1 0 0 0,0-1 0 0 0,-1 1 15 0 0,6 20-141 0 0,22 13-3346 0 0,-15-26-1394 0 0,2-2-4119 0 0,-10-7 1357 0 0</inkml:trace>
  <inkml:trace contextRef="#ctx0" brushRef="#br0" timeOffset="19742.154">2838 623 792 0 0,'0'0'894'0'0,"0"0"-278"0"0,0 0 81 0 0,0 0 380 0 0,0 0 416 0 0,0 0 262 0 0,0 0 0 0 0,0 0-144 0 0,0 0-184 0 0,0 0-182 0 0,0 0-180 0 0,0 0-109 0 0,0 0-76 0 0,18-2-63 0 0,60-7-51 0 0,0-21 932 0 0,104-102 156 0 0,-154 111-1800 0 0,-1-2-1 0 0,-1 0 1 0 0,-1-2-1 0 0,-2-1 1 0 0,10-14-54 0 0,-17-1-240 0 0,-18 40 144 0 0,0 0 0 0 0,0 0-1 0 0,0 0 1 0 0,0 0 0 0 0,0 1 0 0 0,0-1 0 0 0,0 1-1 0 0,0-1 1 0 0,0 1 0 0 0,0 0 0 0 0,-1 0 0 0 0,1 0 0 0 0,0 0-1 0 0,0 0 1 0 0,0 0 0 0 0,0 0 0 0 0,0 1 0 0 0,0-1-1 0 0,0 1 1 0 0,0 0 0 0 0,0-1 0 0 0,0 1 0 0 0,0 0 0 0 0,0 0-1 0 0,0 1 97 0 0,-11 4-64 0 0,-1 0-1 0 0,1 1 0 0 0,1 1 1 0 0,0 1-1 0 0,0-1 1 0 0,0 2-1 0 0,1 0 0 0 0,1 0 1 0 0,-1 1-1 0 0,2 0 0 0 0,0 0 1 0 0,0 1-1 0 0,1 1 0 0 0,0-1 1 0 0,0 5 64 0 0,6-14 18 0 0,1-1 0 0 0,-1 1 1 0 0,1 0-1 0 0,0 0 0 0 0,0 0 0 0 0,1 0 0 0 0,-1 0 1 0 0,1 0-1 0 0,-1 0 0 0 0,1 1 0 0 0,0-1 0 0 0,0 0 1 0 0,0 0-1 0 0,0 0 0 0 0,1 0 0 0 0,0 0 1 0 0,-1 0-1 0 0,1 0 0 0 0,0 0 0 0 0,0 0 0 0 0,1 0 1 0 0,-1 0-1 0 0,0 0 0 0 0,1-1 0 0 0,0 1 0 0 0,0-1 1 0 0,0 1-1 0 0,0-1 0 0 0,0 0 0 0 0,0 1 1 0 0,0-1-1 0 0,1 0 0 0 0,-1-1 0 0 0,1 1 0 0 0,1 1-18 0 0,13 3 161 0 0,1-1-1 0 0,-1 0 1 0 0,1-2 0 0 0,0 0-1 0 0,0 0 1 0 0,0-2-1 0 0,1 0 1 0 0,-1-2-1 0 0,0 0 1 0 0,0 0 0 0 0,0-2-1 0 0,0 0 1 0 0,0-1-1 0 0,0-1 1 0 0,-1-1-1 0 0,0 0 1 0 0,0-2 0 0 0,-1 1-1 0 0,0-2 1 0 0,5-4-161 0 0,3 1 70 0 0,0-1 0 0 0,-1-2 0 0 0,0 0 0 0 0,-1-1 0 0 0,-1-2 0 0 0,-1 0 0 0 0,0-1 0 0 0,2-5-70 0 0,-22 24-21 0 0,-1 1 0 0 0,0-1 1 0 0,0 0-1 0 0,0 1 0 0 0,0-1 0 0 0,0 0 1 0 0,0 0-1 0 0,0 0 0 0 0,0 0 0 0 0,0 0 1 0 0,1 0-1 0 0,-1 0 0 0 0,0 0 1 0 0,0-1-1 0 0,0 1 0 0 0,0 0 0 0 0,0 0 1 0 0,0-1-1 0 0,1 1 0 0 0,-1-1 0 0 0,0 1 1 0 0,0-1-1 0 0,0 1 0 0 0,1-1 1 0 0,-1 1-1 0 0,0-1 0 0 0,1 1 0 0 0,-1-1 1 0 0,0 0-1 0 0,1 0 0 0 0,-1 1 0 0 0,1-1 1 0 0,-1 0-1 0 0,1 0 0 0 0,-1 0 1 0 0,1 1-1 0 0,0-1 0 0 0,0 0 0 0 0,-1 0 1 0 0,1 0-1 0 0,0 0 0 0 0,0 0 0 0 0,0 0 1 0 0,0 0-1 0 0,0 1 0 0 0,0-1 0 0 0,0 0 1 0 0,0 0-1 0 0,0 0 0 0 0,0 0 1 0 0,0 0-1 0 0,1 0 0 0 0,-1 0 0 0 0,0 0 1 0 0,1 1-1 0 0,-1-1 0 0 0,1 0 0 0 0,-1 0 1 0 0,1 0-1 0 0,-1 1 0 0 0,1-1 1 0 0,-1 0-1 0 0,1 1 0 0 0,0-1 0 0 0,-1 0 1 0 0,1 1-1 0 0,0-1 0 0 0,0 1 21 0 0,-10 3-88 0 0,1 1 0 0 0,-1 0 1 0 0,1 1-1 0 0,0 0 0 0 0,0 0 0 0 0,1 0 0 0 0,0 1 0 0 0,0 0 1 0 0,0 1-1 0 0,0 0 0 0 0,1 0 0 0 0,0 0 0 0 0,1 1 0 0 0,0 0 1 0 0,-4 7 87 0 0,6-12-5 0 0,1 0 1 0 0,0-1-1 0 0,0 1 1 0 0,1 0-1 0 0,-1 0 1 0 0,1 0-1 0 0,-1 1 1 0 0,1-1-1 0 0,0 0 1 0 0,0 1-1 0 0,0-1 1 0 0,1 0-1 0 0,-1 1 1 0 0,1-1-1 0 0,0 1 1 0 0,-1-1-1 0 0,2 1 1 0 0,-1-1-1 0 0,0 0 1 0 0,1 1-1 0 0,0-1 1 0 0,-1 1-1 0 0,1-1 1 0 0,1 0-1 0 0,-1 0 1 0 0,0 1-1 0 0,1-1 1 0 0,0 0-1 0 0,-1 0 1 0 0,1 0-1 0 0,0-1 1 0 0,1 1-1 0 0,-1 0 1 0 0,0-1-1 0 0,1 0 1 0 0,0 1-1 0 0,-1-1 1 0 0,1 0 0 0 0,0 0-1 0 0,0 0 1 0 0,3 0 4 0 0,9 3 118 0 0,0-1 0 0 0,0 0 0 0 0,1-2 0 0 0,-1 0 0 0 0,1 0 0 0 0,0-1 0 0 0,-1-1 0 0 0,1-1 0 0 0,0 0 0 0 0,-1-1 0 0 0,1-1 0 0 0,-1-1 0 0 0,1 0 0 0 0,-1 0 0 0 0,7-5-118 0 0,16-7 290 0 0,-1-1-1 0 0,0-2 1 0 0,-1-2-1 0 0,-1-1 1 0 0,10-11-290 0 0,-35 27 10 0 0,-1 0 0 0 0,0 0 1 0 0,0-1-1 0 0,0 0 1 0 0,-1-1-1 0 0,-1 0 1 0 0,1 0-1 0 0,-1-1 1 0 0,0 0-1 0 0,-1 0 1 0 0,0 0-1 0 0,-1-1 0 0 0,0 0 1 0 0,0 0-1 0 0,-1-1 1 0 0,0 1-1 0 0,-1-1 1 0 0,0 0-1 0 0,-1 0-10 0 0,-4 10-19 0 0,0-1 1 0 0,1 1-1 0 0,-1 0 0 0 0,0 0 0 0 0,0 0 0 0 0,0 0 0 0 0,0 0 0 0 0,-1 0 1 0 0,1 0-1 0 0,0 1 0 0 0,0-1 0 0 0,0 1 0 0 0,-1 0 0 0 0,1 0 1 0 0,0 0-1 0 0,0 0 0 0 0,-1 0 0 0 0,1 0 0 0 0,0 0 0 0 0,0 1 1 0 0,0-1-1 0 0,-1 1 0 0 0,1-1 0 0 0,0 1 0 0 0,0 0 0 0 0,0 0 0 0 0,0 0 1 0 0,0 0-1 0 0,0 0 0 0 0,0 1 0 0 0,0 0 19 0 0,-14 9-8 0 0,0 0-1 0 0,1 1 1 0 0,0 1-1 0 0,1 0 1 0 0,1 1-1 0 0,0 0 1 0 0,1 1 0 0 0,0 1-1 0 0,-5 9 9 0 0,13-20 0 0 0,0 0-1 0 0,0 1 1 0 0,1-1-1 0 0,-1 1 1 0 0,1 0 0 0 0,0 0-1 0 0,1 0 1 0 0,0 1-1 0 0,0-1 1 0 0,0 0-1 0 0,1 1 1 0 0,-1-1 0 0 0,2 1-1 0 0,-1 0 1 0 0,1-1-1 0 0,0 1 1 0 0,0 0-1 0 0,1-1 1 0 0,0 1 0 0 0,0 0-1 0 0,0-1 1 0 0,1 1-1 0 0,0-1 1 0 0,0 0-1 0 0,1 0 1 0 0,0 1 0 0 0,0-2-1 0 0,0 1 1 0 0,1 0-1 0 0,0-1 1 0 0,4 5 0 0 0,85 38-3385 0 0,63-33-6989 0 0,-141-15 1840 0 0</inkml:trace>
</inkml:ink>
</file>

<file path=ppt/ink/ink1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58.5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10 166 0 0 0,'0'0'1174'0'0,"0"0"-245"0"0,0 0-42 0 0,0 0 255 0 0,0 0 290 0 0,0 0 178 0 0,0 0-67 0 0,0 0-266 0 0,0 0-249 0 0,0 0-209 0 0,0 0-145 0 0,0 0-69 0 0,-2 23-50 0 0,-5 119 480 0 0,29 196 3451 0 0,-22-337-4365 0 0,0-1 11 0 0,0 0 26 0 0,0-5 3003 0 0,2-20-2829 0 0,-3-22-45 0 0,0 1-200 0 0,2 0-1 0 0,2 0 1 0 0,1 0-1 0 0,11-39-86 0 0,-8 50-3 0 0,2 0-1 0 0,2 1 0 0 0,1 0 1 0 0,1 0-1 0 0,2 2 1 0 0,13-21 3 0 0,-25 48 1 0 0,-1 1 0 0 0,1-1 0 0 0,0 1 0 0 0,0 0 0 0 0,1 0 0 0 0,-1 0-1 0 0,1 0 1 0 0,0 1 0 0 0,0 0 0 0 0,0-1 0 0 0,0 1 0 0 0,1 1 0 0 0,-1-1 0 0 0,1 1 0 0 0,-1-1 0 0 0,1 1 0 0 0,0 1 0 0 0,0-1 0 0 0,0 1 0 0 0,0 0 0 0 0,0 0 0 0 0,0 0 0 0 0,1 1 0 0 0,-1-1 0 0 0,2 2-1 0 0,-4 1 6 0 0,1 0 0 0 0,-1 0 1 0 0,0 1-1 0 0,0-1 0 0 0,0 1 1 0 0,0 0-1 0 0,0 0 0 0 0,0 0 1 0 0,-1 1-1 0 0,1-1 0 0 0,-1 1 1 0 0,0-1-1 0 0,0 1 0 0 0,-1 0 1 0 0,1-1-1 0 0,-1 1 1 0 0,0 0-1 0 0,0 0 0 0 0,0 0 1 0 0,0 4-7 0 0,6 11 57 0 0,-1 6 8 0 0,-5-24-73 0 0,-1-1-23 0 0,0 0-22 0 0,0 0-43 0 0,0 0-45 0 0,0 0-47 0 0,-9-22-7182 0 0,7 19 1610 0 0,0 2-4578 0 0</inkml:trace>
</inkml:ink>
</file>

<file path=ppt/ink/ink1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55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743 295 0 0 0,'0'0'377'0'0,"0"0"224"0"0,0 0 28 0 0,0 0-4 0 0,-7-2 46 0 0,-110-11 4945 0 0,-194 39-1500 0 0,80-15-2272 0 0,230-11-1856 0 0,1 0-104 0 0,11-11-2227 0 0,42-11-6314 0 0,-45 18 5306 0 0</inkml:trace>
  <inkml:trace contextRef="#ctx0" brushRef="#br0" timeOffset="920.06">266 0 0 0 0,'0'0'663'0'0,"0"0"132"0"0,0 0 112 0 0,0 0 251 0 0,0 0 364 0 0,0 0 268 0 0,0 0-28 0 0,0 0-288 0 0,0 0-392 0 0,0 0-400 0 0,0 0-245 0 0,0 0-68 0 0,3 3 79 0 0,2 5-99 0 0,0 0 0 0 0,0 0 0 0 0,-1 0 0 0 0,0 1 0 0 0,-1-1 0 0 0,0 1-1 0 0,0 0 1 0 0,-1 0 0 0 0,0 0 0 0 0,-1 0 0 0 0,1 6-349 0 0,3 11 418 0 0,21 156 941 0 0,-8 2 0 0 0,-8 0 0 0 0,-9 67-1359 0 0,0-126 157 0 0,8 791 677 0 0,-9-915-849 0 0,0-1 2 0 0,0 0-15 0 0,0 0-6 0 0,0 0-8 0 0,12-10-984 0 0,-2-24-3197 0 0,4-10-9326 0 0,-11 36 10066 0 0</inkml:trace>
  <inkml:trace contextRef="#ctx0" brushRef="#br0" timeOffset="1195.629">693 1038 1952 0 0,'0'0'838'0'0,"0"0"-139"0"0,0 0 152 0 0,0 0 370 0 0,0 0 384 0 0,0 0 162 0 0,0 0-111 0 0,0 0-286 0 0,0 0-300 0 0,0 0-240 0 0,-31 36-218 0 0,-99 113-137 0 0,45-40 181 0 0,-75 102-63 0 0,48-44-829 0 0,45-51-2759 0 0,57-100 1525 0 0,-6 16-5234 0 0,14-24 1914 0 0</inkml:trace>
  <inkml:trace contextRef="#ctx0" brushRef="#br0" timeOffset="1797.766">586 52 0 0 0,'0'0'1242'0'0,"0"0"231"0"0,0 0 57 0 0,0 0-60 0 0,0 0-103 0 0,0 0-173 0 0,0 0-164 0 0,0 0-118 0 0,0 0-128 0 0,-14 0-97 0 0,-42 4-68 0 0,54-4-550 0 0,0 0-1 0 0,0 1 1 0 0,0-1-1 0 0,1 1 1 0 0,-1-1 0 0 0,0 1-1 0 0,0 0 1 0 0,0 0-1 0 0,0 0 1 0 0,1 0-1 0 0,-1 0 1 0 0,0 0 0 0 0,1 0-1 0 0,-1 0 1 0 0,1 1-1 0 0,-1-1 1 0 0,1 0 0 0 0,0 1-1 0 0,0 0 1 0 0,0-1-1 0 0,-1 1 1 0 0,2 0 0 0 0,-1-1-1 0 0,0 1-68 0 0,-6 8 356 0 0,-295 365 1384 0 0,167-227-3126 0 0,111-119-614 0 0,15-8-5572 0 0,9-17 2480 0 0</inkml:trace>
</inkml:ink>
</file>

<file path=ppt/ink/ink1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6.0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1 200 0 0 0,'0'0'273'0'0,"0"0"444"0"0,0 0 229 0 0,0 0 219 0 0,0 0 192 0 0,0 0 48 0 0,0 0-138 0 0,0 0-223 0 0,0 0-199 0 0,0 0-89 0 0,0 0 19 0 0,0 0 49 0 0,0 0-13 0 0,19-5-59 0 0,66-12-89 0 0,-64 14-291 0 0,0 1-1 0 0,1 1 1 0 0,-1 0-1 0 0,1 2 1 0 0,-1 0 0 0 0,14 4-372 0 0,33 1 618 0 0,301 13 714 0 0,-327-15-1072 0 0,-51-8 2412 0 0,-79-40-2115 0 0,83 42-592 0 0,0-1 1 0 0,1 1 0 0 0,-1-1 0 0 0,1 0-1 0 0,0-1 1 0 0,-1 1 0 0 0,1-1 0 0 0,1 0-1 0 0,-1 0 1 0 0,1 0 0 0 0,-1 0 0 0 0,1-1-1 0 0,0 1 1 0 0,1-1 0 0 0,-1 0 0 0 0,1 0-1 0 0,0 0 1 0 0,0 0 0 0 0,1 0 0 0 0,-1 0-1 0 0,1 0 1 0 0,0-1 0 0 0,0 1 0 0 0,1 0-1 0 0,0-3 35 0 0,0 2-166 0 0,2-17-4142 0 0,14 8-6953 0 0,-8 14 6584 0 0</inkml:trace>
</inkml:ink>
</file>

<file path=ppt/ink/ink1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4.1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0 0 0,'0'0'708'0'0,"0"0"690"0"0,0 0 436 0 0,0 0 127 0 0,0 0-63 0 0,0 0-194 0 0,0 0-234 0 0,0 0-198 0 0,0-5-211 0 0,0-15-203 0 0,0 15-191 0 0,0 5-185 0 0,4 15 909 0 0,95 180 1567 0 0,37 132-2222 0 0,-107-241-604 0 0,-19-80 1808 0 0,-6-20-1792 0 0,49-159 740 0 0,83-187-930 0 0,-119 333-1904 0 0,-9 24-3217 0 0,-1 10-4925 0 0,-6-3 3821 0 0</inkml:trace>
  <inkml:trace contextRef="#ctx0" brushRef="#br0" timeOffset="863.939">718 350 0 0 0,'0'0'611'0'0,"0"0"430"0"0,0 0 274 0 0,0 0 156 0 0,0 0-2 0 0,0 0-118 0 0,0 0-153 0 0,0 0-185 0 0,0 0-169 0 0,0 0-109 0 0,0 0-71 0 0,-2 6 475 0 0,-39 70 666 0 0,41-75-1785 0 0,-29 72 303 0 0,-3-2 1 0 0,-3-2-1 0 0,-21 29-323 0 0,36-47 81 0 0,20-50-50 0 0,0-1 20 0 0,0 0 34 0 0,0 0 55 0 0,8-13 1106 0 0,94-111 155 0 0,142-107-1278 0 0,-218 216-631 0 0,-25 41-32 0 0,-25 110 502 0 0,40 7 233 0 0,-15-142-145 0 0,-1-1 0 0 0,1 1 0 0 0,-1-1 0 0 0,1 1-1 0 0,-1 0 1 0 0,0-1 0 0 0,1 1 0 0 0,-1-1 0 0 0,0 1 0 0 0,1 0-1 0 0,-1-1 1 0 0,0 1 0 0 0,0 0 0 0 0,0-1 0 0 0,1 1 0 0 0,-1 0-1 0 0,0 0 1 0 0,0-1 0 0 0,0 1 0 0 0,0 0 0 0 0,0-1 0 0 0,-1 1-1 0 0,1 0 1 0 0,0-1 0 0 0,0 1 0 0 0,0 0 0 0 0,-1-1 0 0 0,1 1-1 0 0,0 0 1 0 0,0-1 0 0 0,-1 1 0 0 0,1 0 0 0 0,-1-1 0 0 0,1 1-1 0 0,-1-1 1 0 0,1 1 0 0 0,-1-1 0 0 0,1 1 0 0 0,-1-1 0 0 0,1 1-1 0 0,-1-1 1 0 0,1 0 0 0 0,-1 1 0 0 0,0-1 0 0 0,1 0 0 0 0,-1 1-1 0 0,0-1 1 0 0,1 0 0 0 0,-1 0 0 0 0,0 0 0 0 0,1 0 0 0 0,-1 1-1 0 0,0-1 1 0 0,0 0 0 0 0,1 0 0 0 0,-1 0 0 0 0,0-1 0 0 0,1 1-1 0 0,-1 0 1 0 0,0 0 0 0 0,1 0 0 0 0,-1 0 0 0 0,0-1 0 0 0,1 1-1 0 0,-1 0 1 0 0,0-1 0 0 0,1 1 0 0 0,-1-1-50 0 0,-58-38 707 0 0,-36-61-1611 0 0,63 52-6759 0 0,27 38 1721 0 0,1 2-1558 0 0</inkml:trace>
  <inkml:trace contextRef="#ctx0" brushRef="#br0" timeOffset="2381.938">1119 67 0 0 0,'0'0'281'0'0,"0"0"484"0"0,0 0 405 0 0,0 0 304 0 0,0 0 97 0 0,0 0-137 0 0,0 0-227 0 0,0 0-176 0 0,0 0-129 0 0,0 0-80 0 0,0 0-23 0 0,0 0-15 0 0,15 0-12 0 0,118 0 2166 0 0,63-11-267 0 0,-137 7-3895 0 0,-52 4-435 0 0,-6 0-2937 0 0,-1 0-4242 0 0,0 0 6534 0 0</inkml:trace>
  <inkml:trace contextRef="#ctx0" brushRef="#br0" timeOffset="2625.971">1206 240 7098 0 0,'0'0'1421'0'0,"0"0"-591"0"0,0 0-254 0 0,0 0 151 0 0,0 0 266 0 0,0 0 183 0 0,0 0 3 0 0,0 0-73 0 0,0 0-143 0 0,0 0-159 0 0,0 0-92 0 0,0 0-97 0 0,21 5-78 0 0,70 17-73 0 0,31-19 347 0 0,-90-8-729 0 0,62-5-122 0 0,-40 4-1898 0 0,0 1-5744 0 0,-36 4-2752 0 0</inkml:trace>
</inkml:ink>
</file>

<file path=ppt/ink/ink1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8.3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43 158 3441 0 0,'0'0'879'0'0,"0"0"-166"0"0,0 0-3 0 0,0 0 183 0 0,0 0 190 0 0,0 0 37 0 0,0 0-249 0 0,0 0-331 0 0,0 0-237 0 0,0 0-102 0 0,0 0 27 0 0,0 8 66 0 0,2 33 249 0 0,1 15 323 0 0,-2 1-1 0 0,-3 0 1 0 0,-9 55-866 0 0,-2 27 726 0 0,12-139-675 0 0,1 0 1 0 0,0 0-1 0 0,-1-1 1 0 0,1 1-1 0 0,0 0 0 0 0,-1 0 1 0 0,1 0-1 0 0,0 0 1 0 0,-1 0-1 0 0,1 0 1 0 0,0-1-1 0 0,-1 1 0 0 0,1 0 1 0 0,-1 0-1 0 0,1 0 1 0 0,0 0-1 0 0,-1 0 1 0 0,1 0-1 0 0,0 0 0 0 0,-1 1 1 0 0,1-1-1 0 0,-1 0 1 0 0,1 0-1 0 0,0 0 0 0 0,-1 0 1 0 0,1 0-1 0 0,0 0 1 0 0,-1 1-1 0 0,1-1 1 0 0,0 0-1 0 0,-1 0 0 0 0,1 1 1 0 0,0-1-1 0 0,0 0 1 0 0,-1 0-1 0 0,1 1 1 0 0,0-1-1 0 0,0 0 0 0 0,0 1 1 0 0,-1-1-1 0 0,1 0 1 0 0,0 1-1 0 0,0-1 0 0 0,0 0 1 0 0,0 1-1 0 0,0-1 1 0 0,0 0-1 0 0,-1 1 1 0 0,1-1-1 0 0,0 1 0 0 0,0-1 1 0 0,0 0-1 0 0,0 1 1 0 0,0-1-1 0 0,1 1 1 0 0,-1-1-1 0 0,0 0 0 0 0,0 1 1 0 0,0-1-1 0 0,0 0 1 0 0,0 1-1 0 0,0-1-51 0 0,-7-32 2952 0 0,6 26-3550 0 0,0-20 658 0 0,1 0 0 0 0,1 0 0 0 0,2 0-1 0 0,0 1 1 0 0,2-1 0 0 0,1 1 0 0 0,0 0 0 0 0,2 0-1 0 0,1 1 1 0 0,1 0 0 0 0,1 1 0 0 0,1 0-1 0 0,1 0 1 0 0,1 2 0 0 0,1-1 0 0 0,13-13-60 0 0,-20 23-4 0 0,1-1 1 0 0,0 2-1 0 0,1-1 1 0 0,0 1 0 0 0,1 1-1 0 0,0 0 1 0 0,0 1-1 0 0,1 0 1 0 0,12-7 3 0 0,-22 15-34 0 0,0 1 0 0 0,0 0 0 0 0,0-1 0 0 0,0 1 0 0 0,0 0 0 0 0,0 1 0 0 0,0-1 0 0 0,0 0 0 0 0,0 0 0 0 0,0 1 0 0 0,0-1 0 0 0,0 1-1 0 0,0 0 1 0 0,0 0 0 0 0,0-1 0 0 0,-1 1 0 0 0,1 0 0 0 0,0 1 0 0 0,-1-1 0 0 0,1 0 0 0 0,0 0 0 0 0,-1 1 0 0 0,0-1 0 0 0,1 1 0 0 0,-1-1 0 0 0,0 1 0 0 0,0-1 0 0 0,0 1 0 0 0,0 0 0 0 0,0 0 0 0 0,0 0 0 0 0,0-1 0 0 0,-1 1 0 0 0,1 0 0 0 0,0 0 0 0 0,-1 0 0 0 0,0 0 0 0 0,0 0 0 0 0,1 0 0 0 0,-1 0-1 0 0,0 0 1 0 0,0 0 0 0 0,-1 0 0 0 0,1 0 0 0 0,0 0 0 0 0,-1 0 0 0 0,1 0 34 0 0,5 24-419 0 0,27 29-4020 0 0,3-34-7524 0 0,-30-20 8774 0 0</inkml:trace>
  <inkml:trace contextRef="#ctx0" brushRef="#br0" timeOffset="832.971">507 419 1648 0 0,'0'0'1727'0'0,"0"0"-398"0"0,0 0 31 0 0,0 0 232 0 0,0 0 135 0 0,0 0-10 0 0,0 0-130 0 0,0 0-192 0 0,0 0-159 0 0,0 0-144 0 0,0 0-176 0 0,0 0-133 0 0,0 0-99 0 0,29 1-100 0 0,90 2-71 0 0,-57-22 158 0 0,-53 11-540 0 0,5-2-46 0 0,-1-1 0 0 0,0-1 0 0 0,0 0-1 0 0,-1-1 1 0 0,-1 0 0 0 0,0-1 0 0 0,-1 0 0 0 0,0-1-1 0 0,-1 0 1 0 0,-1-1 0 0 0,0 0 0 0 0,-2 0-1 0 0,1 0 1 0 0,-2-1 0 0 0,0 0 0 0 0,0-4-85 0 0,-5 20-42 0 0,1 0 1 0 0,-1 1 0 0 0,1-1-1 0 0,-1 0 1 0 0,0 0 0 0 0,1 1 0 0 0,-1-1-1 0 0,0 0 1 0 0,0 0 0 0 0,0 0-1 0 0,1 0 1 0 0,-1 0 0 0 0,0 1-1 0 0,0-1 1 0 0,0 0 0 0 0,0 0-1 0 0,-1 0 1 0 0,1 0 0 0 0,0 0 0 0 0,0 1-1 0 0,0-1 1 0 0,-1 0 0 0 0,1 0-1 0 0,0 0 1 0 0,-1 1 0 0 0,1-1-1 0 0,0 0 1 0 0,-1 0 0 0 0,1 1-1 0 0,-1-1 1 0 0,0 0 0 0 0,1 1 0 0 0,-1-1-1 0 0,1 1 1 0 0,-1-1 0 0 0,0 1-1 0 0,0-1 1 0 0,1 1 0 0 0,-1-1-1 0 0,0 1 1 0 0,0 0 0 0 0,1-1-1 0 0,-1 1 1 0 0,0 0 0 0 0,0 0-1 0 0,0-1 1 0 0,0 1 0 0 0,1 0 0 0 0,-1 0-1 0 0,0 0 1 0 0,0 0 0 0 0,0 0-1 0 0,0 0 1 0 0,0 0 0 0 0,1 1-1 0 0,-1-1 1 0 0,0 0 0 0 0,0 0-1 0 0,0 1 1 0 0,0-1 41 0 0,-48 29-2060 0 0,41-23 2075 0 0,0 0-1 0 0,1 0 1 0 0,-1 1-1 0 0,1 0 1 0 0,0 0-1 0 0,1 1 0 0 0,0 0 1 0 0,0 0-1 0 0,1 1 1 0 0,0-1-1 0 0,0 1 1 0 0,1 0-1 0 0,0 0 0 0 0,1 1 1 0 0,0-1-1 0 0,0 1 1 0 0,1-1-1 0 0,0 1 1 0 0,1 0-1 0 0,0 0 0 0 0,0 0 1 0 0,1 3-15 0 0,4-7 69 0 0,-1 0 1 0 0,1-1-1 0 0,0 1 1 0 0,0-1 0 0 0,1 0-1 0 0,-1 0 1 0 0,1-1-1 0 0,0 0 1 0 0,0 1-1 0 0,1-2 1 0 0,-1 1 0 0 0,1-1-1 0 0,0 1 1 0 0,0-2-1 0 0,0 1 1 0 0,0-1-1 0 0,0 0 1 0 0,1 0-1 0 0,-1 0 1 0 0,1-1 0 0 0,-1 0-1 0 0,1 0 1 0 0,-1-1-1 0 0,1 0 1 0 0,2 0-70 0 0,6 2 152 0 0,0-1 0 0 0,0-1 0 0 0,0 0 0 0 0,0-1 0 0 0,0 0 0 0 0,0-1-1 0 0,0-1 1 0 0,0 0 0 0 0,0-1 0 0 0,-1-1 0 0 0,0 0 0 0 0,0-1 0 0 0,0-1 0 0 0,-1 0 0 0 0,0-1 0 0 0,3-2-152 0 0,5-6 6 0 0,0 0 1 0 0,-1-1-1 0 0,-1-1 0 0 0,0-1 1 0 0,-2-1-1 0 0,0-1 0 0 0,-1 0 1 0 0,0-4-7 0 0,-15 25-32 0 0,0 0 0 0 0,0-1 0 0 0,0 1 1 0 0,-1-1-1 0 0,1 0 0 0 0,0 1 0 0 0,0-1 1 0 0,-1 1-1 0 0,1-1 0 0 0,-1 0 0 0 0,1 0 0 0 0,-1 1 1 0 0,1-1-1 0 0,-1 0 0 0 0,1 0 0 0 0,-1 0 1 0 0,1 0-1 0 0,-1 1 0 0 0,0-1 0 0 0,0 0 1 0 0,1 0-1 0 0,-1 0 0 0 0,0 0 0 0 0,0 0 0 0 0,0 0 1 0 0,0 0-1 0 0,0 0 0 0 0,0 0 0 0 0,0 0 1 0 0,-1 1-1 0 0,1-1 0 0 0,0 0 0 0 0,0 0 1 0 0,-1 0-1 0 0,1 0 0 0 0,-1 0 0 0 0,1 1 1 0 0,0-1-1 0 0,-1 0 0 0 0,0 0 0 0 0,1 0 0 0 0,-1 1 1 0 0,1-1-1 0 0,-1 0 0 0 0,0 1 0 0 0,1-1 1 0 0,-1 1-1 0 0,0-1 0 0 0,0 1 0 0 0,0-1 1 0 0,1 1-1 0 0,-1-1 0 0 0,0 1 0 0 0,0 0 0 0 0,0 0 1 0 0,0-1-1 0 0,0 1 0 0 0,0 0 0 0 0,0 0 1 0 0,1 0-1 0 0,-1 0 0 0 0,0 0 0 0 0,0 0 1 0 0,0 0-1 0 0,0 0 0 0 0,0 0 0 0 0,0 1 32 0 0,-5 1-107 0 0,1 1 0 0 0,0 0 0 0 0,0 1 0 0 0,0-1 0 0 0,0 1 0 0 0,0 0 0 0 0,1 0 0 0 0,-1 1 0 0 0,1-1 0 0 0,0 1-1 0 0,1 0 1 0 0,-1 0 0 0 0,1 0 0 0 0,0 1 107 0 0,0-3 1 0 0,0 0 0 0 0,0 1 0 0 0,0 0 0 0 0,1 0 0 0 0,-1 0 0 0 0,1 0 0 0 0,0 0 0 0 0,0 0 0 0 0,0 1 0 0 0,1-1 0 0 0,0 0 0 0 0,0 1 0 0 0,0-1 0 0 0,0 1 0 0 0,0 0 0 0 0,1-1 0 0 0,0 1 0 0 0,0 0 0 0 0,0-1 0 0 0,1 1 0 0 0,0-1 0 0 0,0 1 0 0 0,0 0 0 0 0,0-1 0 0 0,1 0 0 0 0,-1 1 0 0 0,1-1 0 0 0,0 0 0 0 0,0 0 0 0 0,1 0 0 0 0,-1 0 0 0 0,1 0 0 0 0,0-1 0 0 0,0 1 0 0 0,0-1-1 0 0,1 0 1 0 0,-1 1 0 0 0,1-2 0 0 0,0 1 0 0 0,0 0 0 0 0,0-1 0 0 0,0 0 0 0 0,0 0 0 0 0,0 0 0 0 0,1 0-1 0 0,7 2 140 0 0,1-1-1 0 0,0-1 0 0 0,1 0 1 0 0,-1 0-1 0 0,0-1 0 0 0,0-1 1 0 0,1 0-1 0 0,-1-1 1 0 0,0-1-1 0 0,0 0 0 0 0,0 0 1 0 0,0-2-1 0 0,0 1 0 0 0,0-2 1 0 0,-1 1-1 0 0,0-2 0 0 0,0 0 1 0 0,0 0-1 0 0,5-5-139 0 0,9-7 135 0 0,0-1-1 0 0,-1-1 1 0 0,-1-2 0 0 0,-1 0-1 0 0,-1-2 1 0 0,-1 0-1 0 0,10-16-134 0 0,-26 33-6 0 0,1-1 0 0 0,-2 0-1 0 0,1 0 1 0 0,-1 0 0 0 0,0 0-1 0 0,-1-1 1 0 0,0 0 0 0 0,0 0-1 0 0,-1 1 1 0 0,0-1 0 0 0,-1-1-1 0 0,0 1 1 0 0,0 0 0 0 0,-1 0-1 0 0,0 0 1 0 0,-1-8 6 0 0,0 16-20 0 0,0 0 1 0 0,0 0-1 0 0,-1 0 0 0 0,1 0 1 0 0,0 1-1 0 0,0-1 0 0 0,0 0 1 0 0,0 1-1 0 0,-1-1 0 0 0,1 1 0 0 0,0-1 1 0 0,-1 1-1 0 0,1 0 0 0 0,0-1 1 0 0,-1 1-1 0 0,1 0 0 0 0,-1 0 1 0 0,1 0-1 0 0,0 0 0 0 0,-1 0 1 0 0,1 0-1 0 0,-1 1 0 0 0,1-1 1 0 0,0 0-1 0 0,-1 1 0 0 0,1-1 1 0 0,0 1-1 0 0,0-1 0 0 0,-1 1 0 0 0,1-1 1 0 0,0 1-1 0 0,0 0 0 0 0,0 0 1 0 0,0 0-1 0 0,0 0 0 0 0,0 0 1 0 0,0 0-1 0 0,0 0 0 0 0,0 0 1 0 0,0 0-1 0 0,0 0 0 0 0,1 0 1 0 0,-1 0-1 0 0,0 1 0 0 0,1-1 1 0 0,-1 1 18 0 0,-13 14-17 0 0,0 1 0 0 0,1 1-1 0 0,1 1 1 0 0,0-1-1 0 0,2 2 1 0 0,0 0-1 0 0,1 0 1 0 0,1 0-1 0 0,1 1 1 0 0,1 0-1 0 0,1 1 1 0 0,1 0-1 0 0,-2 19 19 0 0,7-33 1 0 0,0-1-1 0 0,0 0 1 0 0,1 0-1 0 0,-1 0 0 0 0,2 0 1 0 0,-1-1-1 0 0,1 1 1 0 0,0 0-1 0 0,0-1 0 0 0,1 0 1 0 0,0 0-1 0 0,0 0 1 0 0,0 0-1 0 0,1-1 0 0 0,0 1 1 0 0,0-1-1 0 0,0 0 1 0 0,1-1-1 0 0,-1 1 0 0 0,2-1 0 0 0,60 39-2148 0 0,-1-13-6965 0 0,-54-26-442 0 0</inkml:trace>
</inkml:ink>
</file>

<file path=ppt/ink/ink1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14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765 468 0 0 0,'0'0'786'0'0,"0"0"36"0"0,0 0 24 0 0,0 0 74 0 0,0 0 123 0 0,0 0 141 0 0,0 0 126 0 0,0 0 34 0 0,0 0-49 0 0,7 12-80 0 0,19 37-117 0 0,-16 29 1371 0 0,38 221-623 0 0,-17-226-1723 0 0,-30-73-29 0 0,0 1 0 0 0,0-1 1 0 0,-1 0-1 0 0,1 0 0 0 0,0 0 0 0 0,0 0 1 0 0,0 0-1 0 0,0 0 0 0 0,0 0 1 0 0,-1 0-1 0 0,1 0 0 0 0,0-1 0 0 0,0 1 1 0 0,0 0-1 0 0,0 0 0 0 0,-1-1 0 0 0,1 1 1 0 0,0-1-1 0 0,0 1 0 0 0,-1-1 0 0 0,1 1 1 0 0,0-1-1 0 0,-1 1 0 0 0,1-1 1 0 0,0 1-1 0 0,-1-1 0 0 0,1 0 0 0 0,-1 1 1 0 0,1-1-1 0 0,-1 0 0 0 0,1 0 0 0 0,-1 1 1 0 0,0-1-1 0 0,1 0 0 0 0,-1 0 1 0 0,0 0-1 0 0,0 0 0 0 0,1 1 0 0 0,-1-1 1 0 0,0 0-1 0 0,0 0 0 0 0,0 0 0 0 0,0 0 1 0 0,0 0-1 0 0,0 0-94 0 0,1-3-5 0 0,68-162 1809 0 0,-67 162-1791 0 0,47-99-42 0 0,-3-2 0 0 0,-6-3 1 0 0,-3-5 28 0 0,-26 33-2769 0 0,-11 79 909 0 0,0 1-2001 0 0,0 5 1004 0 0,-1 3-2282 0 0,-1-3-644 0 0</inkml:trace>
  <inkml:trace contextRef="#ctx0" brushRef="#br0" timeOffset="302.835">1200 788 8178 0 0,'0'0'1561'0'0,"0"0"-586"0"0,0 0-276 0 0,0 0 188 0 0,0 0 201 0 0,0 0 71 0 0,0 0-160 0 0,0 0-264 0 0,0 0-212 0 0,0 0-142 0 0,0 0-76 0 0,0 0-54 0 0,-4 31-43 0 0,-9 96-42 0 0,6 65 538 0 0,-2-148-811 0 0,8-41-1158 0 0,1-8-6894 0 0,1 0 3417 0 0,-1 1 196 0 0</inkml:trace>
  <inkml:trace contextRef="#ctx0" brushRef="#br0" timeOffset="784.36">1130 759 3465 0 0,'0'0'1579'0'0,"0"0"-192"0"0,0 0-67 0 0,0 0 67 0 0,0 0-51 0 0,0 0-213 0 0,0 0-253 0 0,0 0-186 0 0,0 0-80 0 0,0 0-17 0 0,0 0-22 0 0,0 0-2 0 0,17-1 16 0 0,116-9 1148 0 0,-10 6-167 0 0,-121 5-1537 0 0,-1 1 0 0 0,0-1 0 0 0,0 1 0 0 0,0-1 0 0 0,0 1-1 0 0,0-1 1 0 0,0 1 0 0 0,0 0 0 0 0,0-1 0 0 0,-1 1 0 0 0,1 0 0 0 0,0 0 0 0 0,-1-1 0 0 0,0 1-1 0 0,1 0 1 0 0,-1 0 0 0 0,0 0 0 0 0,0 0 0 0 0,0 0 0 0 0,0-1 0 0 0,0 1 0 0 0,-1 0 0 0 0,1 0-1 0 0,0 0 1 0 0,-1 0 0 0 0,1-1 0 0 0,-1 1 0 0 0,0 0 0 0 0,0 0 0 0 0,0-1 0 0 0,0 2-23 0 0,-80 125 738 0 0,81-125-751 0 0,-1 0 0 0 0,1 0 0 0 0,0 1 0 0 0,0-1 1 0 0,0 0-1 0 0,0 0 0 0 0,0 1 0 0 0,1-1 0 0 0,0 0 0 0 0,-1 0 0 0 0,1 0 0 0 0,0 0 0 0 0,1 0 0 0 0,-1 0 0 0 0,0 0 0 0 0,1 0 0 0 0,0 0 0 0 0,0-1 0 0 0,0 1 0 0 0,0 0 0 0 0,0-1 0 0 0,0 0 0 0 0,0 1 0 0 0,1-1 0 0 0,-1 0 0 0 0,1 0 0 0 0,0-1 0 0 0,0 1 13 0 0,10 10-1 0 0,10 8 23 0 0,-20-18-16 0 0,0 0-1 0 0,0 0 1 0 0,0 0 0 0 0,0 1-1 0 0,0-1 1 0 0,-1 1 0 0 0,0-1 0 0 0,1 1-1 0 0,-1 0 1 0 0,0 0 0 0 0,0 0-1 0 0,0 0 1 0 0,-1 0 0 0 0,1 1-1 0 0,-1-1 1 0 0,0 0 0 0 0,0 1-1 0 0,0-1 1 0 0,0 1 0 0 0,0-1-1 0 0,-1 1 1 0 0,1 1-6 0 0,-1-2 23 0 0,0 1 0 0 0,0 0 0 0 0,0-1 0 0 0,-1 1-1 0 0,1 0 1 0 0,-1-1 0 0 0,0 1 0 0 0,0-1 0 0 0,0 1 0 0 0,0-1 0 0 0,0 0 0 0 0,-1 1 0 0 0,0-1-1 0 0,0 0 1 0 0,0 0 0 0 0,0 0 0 0 0,0 0 0 0 0,0 0 0 0 0,-1 0 0 0 0,1-1 0 0 0,-1 1 0 0 0,0-1-1 0 0,0 0 1 0 0,0 0 0 0 0,-2 1-23 0 0,-4 3-81 0 0,0 0-1 0 0,0-1 1 0 0,-1 0 0 0 0,1-1-1 0 0,-1 0 1 0 0,0 0 0 0 0,0-1-1 0 0,0-1 1 0 0,-1 0 0 0 0,1 0-1 0 0,-1-1 1 0 0,1 0 0 0 0,-1-1-1 0 0,0 0 1 0 0,1 0 0 0 0,-8-2 81 0 0,-20-14-3970 0 0,16 0-4939 0 0,15 8 1950 0 0</inkml:trace>
  <inkml:trace contextRef="#ctx0" brushRef="#br0" timeOffset="-867.068">379 501 0 0 0,'0'0'990'0'0,"0"0"386"0"0,0 0 287 0 0,0 0 107 0 0,0 0-81 0 0,0 0-151 0 0,0 0-182 0 0,0 0-165 0 0,0 0-127 0 0,2-10-85 0 0,9-32-67 0 0,-12 41-778 0 0,1-1 0 0 0,-1 1 0 0 0,0 0 0 0 0,1-1 0 0 0,-1 1 0 0 0,0 0 0 0 0,0 0 0 0 0,0 0 0 0 0,0 0 1 0 0,0 0-1 0 0,0 0 0 0 0,0 0 0 0 0,-1 0 0 0 0,1 0 0 0 0,0 0 0 0 0,-1 1 0 0 0,1-1 0 0 0,0 0 0 0 0,-1 1 0 0 0,1-1 0 0 0,0 1 0 0 0,-1 0 0 0 0,1-1 0 0 0,-1 1 0 0 0,1 0 0 0 0,-1 0 0 0 0,1 0 0 0 0,-1 0 0 0 0,1 0 0 0 0,-1 0 0 0 0,0 1-134 0 0,-15 0 117 0 0,1 2 0 0 0,-1 0 1 0 0,1 1-1 0 0,0 1 1 0 0,0 1-1 0 0,0 0 1 0 0,1 0-1 0 0,0 2 0 0 0,-8 5-117 0 0,-29 13 169 0 0,-68 35 255 0 0,119-60-427 0 0,0-1 0 0 0,0 0 0 0 0,1 1 0 0 0,-1-1 0 0 0,0 1 0 0 0,0-1 0 0 0,1 1-1 0 0,-1-1 1 0 0,1 1 0 0 0,-1-1 0 0 0,0 1 0 0 0,1 0 0 0 0,-1-1 0 0 0,1 1 0 0 0,-1 0-1 0 0,1-1 1 0 0,0 1 0 0 0,-1 0 0 0 0,1 0 0 0 0,0-1 0 0 0,-1 1 0 0 0,1 0 0 0 0,0 0-1 0 0,0 0 1 0 0,0-1 0 0 0,0 1 0 0 0,0 0 0 0 0,0 0 0 0 0,0 0 0 0 0,0 0 0 0 0,0-1 0 0 0,0 1-1 0 0,0 0 1 0 0,0 0 0 0 0,1 0 0 0 0,-1-1 0 0 0,0 1 0 0 0,1 0 0 0 0,-1 0 0 0 0,0-1-1 0 0,1 1 1 0 0,-1 0 0 0 0,1-1 0 0 0,-1 1 0 0 0,1 0 0 0 0,0-1 0 0 0,-1 1 0 0 0,1-1 0 0 0,-1 1-1 0 0,1-1 1 0 0,0 1 0 0 0,0-1 0 0 0,-1 1 3 0 0,42 16 47 0 0,127 5 431 0 0,-168-22-476 0 0,1 0-1 0 0,-1 0 1 0 0,0 0-1 0 0,0 0 1 0 0,1 1-1 0 0,-1-1 1 0 0,0 0-1 0 0,0 1 1 0 0,0-1-1 0 0,1 0 0 0 0,-1 1 1 0 0,0-1-1 0 0,0 1 1 0 0,0 0-1 0 0,0-1 1 0 0,0 1-1 0 0,0 0 1 0 0,0 0-1 0 0,0 0 1 0 0,0-1-1 0 0,-1 1 0 0 0,1 0 1 0 0,0 0-1 0 0,0 0 1 0 0,-1 0-1 0 0,1 1 1 0 0,-1-1-1 0 0,1 0 1 0 0,-1 0-1 0 0,1 0 1 0 0,-1 0-1 0 0,0 1 1 0 0,1-1-1 0 0,-1 0 0 0 0,0 0 1 0 0,0 0-1 0 0,0 1 1 0 0,0-1-1 0 0,0 0 1 0 0,0 0-1 0 0,0 1 1 0 0,-1-1-1 0 0,1 0 1 0 0,0 0-1 0 0,-1 0 0 0 0,1 1 1 0 0,-1-1-1 0 0,1 0-1 0 0,-38 53 230 0 0,-1-18-146 0 0,23-24-70 0 0,1 1 1 0 0,0 1-1 0 0,1 0 1 0 0,0 1-1 0 0,1 1 1 0 0,1 0-1 0 0,1 1 1 0 0,0 0-1 0 0,1 1 1 0 0,-4 11-15 0 0,13-27 2 0 0,0 1 0 0 0,1 0 0 0 0,-1-1 0 0 0,1 1 0 0 0,0 0 0 0 0,0 0 0 0 0,0 0 0 0 0,0-1 0 0 0,0 1 0 0 0,0 0 0 0 0,1 0 0 0 0,-1-1 0 0 0,1 1 0 0 0,0 0 0 0 0,0-1 0 0 0,0 1 0 0 0,0-1 0 0 0,1 1 0 0 0,-1-1 0 0 0,1 0 0 0 0,-1 1 0 0 0,1-1 0 0 0,0 0 0 0 0,0 0 0 0 0,0 0 0 0 0,0 0 0 0 0,0-1 0 0 0,0 1 0 0 0,0 0 0 0 0,1-1 0 0 0,-1 1 0 0 0,0-1 0 0 0,1 0 0 0 0,0 0 0 0 0,1 1-2 0 0,96 23 168 0 0,-23-33-1341 0 0,-45-32-6474 0 0,-25 15-452 0 0,-6 17 3559 0 0</inkml:trace>
  <inkml:trace contextRef="#ctx0" brushRef="#br0" timeOffset="-531.171">69 280 2377 0 0,'0'0'621'0'0,"0"0"-122"0"0,0 0 90 0 0,0 0 350 0 0,0 0 455 0 0,0 0 233 0 0,0 0-67 0 0,0 0-173 0 0,0 0-225 0 0,0 0-189 0 0,0 0-125 0 0,0 0-100 0 0,11 35-55 0 0,35 109-63 0 0,3 39 1396 0 0,-32-25-1270 0 0,-7 1 1 0 0,-8 88-757 0 0,-2-223 6 0 0,2 108-791 0 0,6-105-1169 0 0,-4-19-1381 0 0,0-2-3678 0 0,-2-6 508 0 0</inkml:trace>
  <inkml:trace contextRef="#ctx0" brushRef="#br0" timeOffset="2420.965">609 240 0 0 0,'0'0'127'0'0,"0"0"438"0"0,0 0 223 0 0,0 0 60 0 0,0 0 6 0 0,0 0-16 0 0,0 0-22 0 0,0 0 13 0 0,0 0 38 0 0,4-11 23 0 0,15-33 11 0 0,7 32 3165 0 0,-21 12-3347 0 0,110 12 3990 0 0,150-20-2610 0 0,-145-3-1743 0 0,-121 9-253 0 0,1 0 0 0 0,-1 0 0 0 0,1 0 0 0 0,-1 1 0 0 0,0-1 0 0 0,0 0 0 0 0,0 0 0 0 0,0 0 0 0 0,0 1 0 0 0,0-1 0 0 0,0 1 0 0 0,-1-1 0 0 0,1 1 0 0 0,-1-1 0 0 0,1 1 0 0 0,-1 0 0 0 0,1-1 0 0 0,-1 1-1 0 0,0 0 1 0 0,1 0 0 0 0,-1 0 0 0 0,0 1 0 0 0,0-1 0 0 0,0 0 0 0 0,-1 0-103 0 0,-82-47 16 0 0,-14-3-6 0 0,99 51-48 0 0,-1 0 1 0 0,1 0 0 0 0,-1 0-1 0 0,1 0 1 0 0,-1 0 0 0 0,1 0 0 0 0,-1 0-1 0 0,1-1 1 0 0,-1 1 0 0 0,1 0-1 0 0,0 0 1 0 0,-1-1 0 0 0,1 1 0 0 0,-1 0-1 0 0,1-1 1 0 0,0 1 0 0 0,-1 0 0 0 0,1-1-1 0 0,0 1 1 0 0,-1 0 0 0 0,1-1-1 0 0,0 1 1 0 0,0-1 0 0 0,-1 1 0 0 0,1-1-1 0 0,0 1 1 0 0,0-1 0 0 0,0 1-1 0 0,0-1 1 0 0,0 1 0 0 0,0-1 0 0 0,-1 1-1 0 0,1-1 1 0 0,0 1 0 0 0,0-1-1 0 0,1 1 1 0 0,-1-1 0 0 0,0 1 0 0 0,0-1-1 0 0,0 1 1 0 0,0 0 0 0 0,0-1 0 0 0,0 1-1 0 0,1-1 1 0 0,-1 1 0 0 0,0-1-1 0 0,0 1 1 0 0,1-1 0 0 0,-1 1 0 0 0,0 0-1 0 0,1-1 1 0 0,-1 1 0 0 0,0 0-1 0 0,1-1 1 0 0,-1 1 0 0 0,0 0 0 0 0,1-1-1 0 0,-1 1 1 0 0,1 0 0 0 0,-1 0-1 0 0,1 0 1 0 0,-1-1 0 0 0,1 1 0 0 0,-1 0-1 0 0,1 0 1 0 0,-1 0 0 0 0,1 0 0 0 0,-1 0-1 0 0,1 0 1 0 0,-1 0 37 0 0,41-7-4605 0 0,4 6-4909 0 0,-29 1 3371 0 0</inkml:trace>
  <inkml:trace contextRef="#ctx0" brushRef="#br0" timeOffset="2836.641">1535 442 5465 0 0,'0'0'963'0'0,"0"0"-140"0"0,0 0 189 0 0,0 0 358 0 0,0 0 201 0 0,0 0-119 0 0,0 0-346 0 0,0 0-337 0 0,0 0-227 0 0,0 0-81 0 0,0 0 4 0 0,0 0 33 0 0,8 1 58 0 0,3 0-363 0 0,27 2 508 0 0,1-1-1 0 0,0-2 1 0 0,0-1-1 0 0,-1-3 0 0 0,6-1-700 0 0,246-47-78 0 0,-263 48-376 0 0,10-2-826 0 0,-13 5-3077 0 0,-23 1 1545 0 0,-2 0-2154 0 0,-4 1 2058 0 0,-2 2-985 0 0</inkml:trace>
  <inkml:trace contextRef="#ctx0" brushRef="#br0" timeOffset="3036.965">1647 671 5993 0 0,'0'0'1093'0'0,"0"0"29"0"0,0 0 357 0 0,0 0 286 0 0,0 0-38 0 0,0 0-331 0 0,0 0-382 0 0,0 0-296 0 0,0 0-236 0 0,34 1-181 0 0,107 3-118 0 0,-8-18-155 0 0,-90 4-309 0 0,61-11-2343 0 0,-35 6-3413 0 0,-54 11 3689 0 0,6 0-3663 0 0</inkml:trace>
  <inkml:trace contextRef="#ctx0" brushRef="#br0" timeOffset="3337.213">2606 295 4785 0 0,'0'0'1332'0'0,"0"0"-121"0"0,0 0 75 0 0,0 0 98 0 0,0 0-26 0 0,0 0-185 0 0,0 0-304 0 0,0 0-267 0 0,0 0-172 0 0,0 0-120 0 0,-33 18-48 0 0,-103 58-14 0 0,131-74-223 0 0,0 0 0 0 0,1 1-1 0 0,-1 0 1 0 0,1 0 0 0 0,-1 0 0 0 0,1 1 0 0 0,0-1-1 0 0,0 1 1 0 0,1 0 0 0 0,-1 0 0 0 0,1 0 0 0 0,0 0-1 0 0,0 1 1 0 0,0 0 0 0 0,0 0-25 0 0,-3 6 79 0 0,1 0-6 0 0,-1 0 1 0 0,1 0-1 0 0,1 0 1 0 0,0 1 0 0 0,1-1-1 0 0,0 1 1 0 0,1 0-1 0 0,0 0 1 0 0,0 12-74 0 0,2-19 34 0 0,0-1 0 0 0,0 1-1 0 0,0 0 1 0 0,1 0 0 0 0,0 0 0 0 0,0-1 0 0 0,0 1 0 0 0,0 0 0 0 0,1-1-1 0 0,-1 1 1 0 0,1-1 0 0 0,1 1 0 0 0,-1-1 0 0 0,0 0 0 0 0,1 0-1 0 0,0 0 1 0 0,0 0 0 0 0,0-1 0 0 0,0 1 0 0 0,1-1 0 0 0,0 0-1 0 0,-1 0 1 0 0,1 0 0 0 0,0 0 0 0 0,5 2-34 0 0,2-1 210 0 0,0 0-1 0 0,0 0 1 0 0,1-1-1 0 0,-1-1 1 0 0,1 1-1 0 0,0-2 1 0 0,0 0 0 0 0,-1 0-1 0 0,1-1 1 0 0,0-1-1 0 0,0 0 1 0 0,0 0-1 0 0,-1-1 1 0 0,1-1 0 0 0,0 0-1 0 0,-1-1 1 0 0,0 0-1 0 0,0 0 1 0 0,0-1-1 0 0,-1-1 1 0 0,1 0 0 0 0,-1 0-1 0 0,-1-1 1 0 0,1 0-1 0 0,-1-1 1 0 0,1-1-210 0 0,-2 1 1 0 0,0 0 0 0 0,0 0-1 0 0,-1 0 1 0 0,0-1 0 0 0,0 0 0 0 0,-1-1 0 0 0,0 0 0 0 0,-1 1-1 0 0,0-2 1 0 0,-1 1 0 0 0,0 0 0 0 0,-1-1 0 0 0,0 0 0 0 0,0 0-1 0 0,-1 0 1 0 0,-1 0 0 0 0,0 0 0 0 0,0-2-1 0 0,-22-92-5165 0 0,-22 49-7115 0 0,30 47 7052 0 0</inkml:trace>
  <inkml:trace contextRef="#ctx0" brushRef="#br0" timeOffset="3703.092">2269 299 0 0 0,'0'0'1338'0'0,"0"0"379"0"0,0 0 165 0 0,0 0-92 0 0,0 0-261 0 0,0 0-248 0 0,0 0-181 0 0,0 0-55 0 0,0 0 5 0 0,0 0 44 0 0,-2 4 2240 0 0,115 54 2494 0 0,-31-13-4968 0 0,104 58-21 0 0,-26-13-569 0 0,37 18-3640 0 0,-170-97 714 0 0,-8-4-3292 0 0,-4-3-5395 0 0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22.3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22 737 5681 0 0,'0'0'2623'0'0,"0"0"-1065"0"0,0 0-672 0 0,0 0-178 0 0,0 0 175 0 0,0 0 145 0 0,0 0 29 0 0,0 0-76 0 0,0 0-191 0 0,0 0-144 0 0,0 0-61 0 0,0 0 13 0 0,0 0-9 0 0,26 7-6 0 0,82 20-48 0 0,-97-24-405 0 0,1-1 0 0 0,-1 0 1 0 0,0-1-1 0 0,0 0 0 0 0,1-1 1 0 0,-1 0-1 0 0,1-1 0 0 0,-1 0 1 0 0,0-1-1 0 0,4-1-130 0 0,7 0 159 0 0,156-33 523 0 0,-170 35-2008 0 0,11-1 4010 0 0,-12 2-6621 0 0,-4-1-9929 0 0,-7 4 8436 0 0</inkml:trace>
  <inkml:trace contextRef="#ctx0" brushRef="#br0" timeOffset="212.107">0 973 9650 0 0,'0'0'2454'0'0,"0"0"-1271"0"0,0 0-558 0 0,0 0 161 0 0,0 0 294 0 0,0 0 156 0 0,0 0-99 0 0,0 0-239 0 0,0 0-213 0 0,0 0-183 0 0,32 3-142 0 0,99 9-98 0 0,-98-9-146 0 0,0-2 0 0 0,0-1 0 0 0,0-2 0 0 0,-1-1 0 0 0,18-4-116 0 0,25-10-5919 0 0,-35 8-830 0 0,-27 6-2021 0 0</inkml:trace>
  <inkml:trace contextRef="#ctx0" brushRef="#br0" timeOffset="823.899">1355 538 0 0 0,'0'0'736'0'0,"0"0"92"0"0,0 0 166 0 0,0 0 211 0 0,0 0 198 0 0,0 0 91 0 0,0 0-107 0 0,0 0-89 0 0,0 0-102 0 0,0 0-121 0 0,0 0-123 0 0,-32 9-146 0 0,-100 28-134 0 0,42 5 429 0 0,71-27-845 0 0,-59 59 302 0 0,76-71-581 0 0,-1 1 1 0 0,0-1-1 0 0,1 1 0 0 0,0-1 1 0 0,-1 1-1 0 0,1 0 0 0 0,1 0 1 0 0,-1 0-1 0 0,1 0 1 0 0,-1 0-1 0 0,1 0 0 0 0,0 0 1 0 0,1 1-1 0 0,-1-1 1 0 0,1 0-1 0 0,0 1 0 0 0,0-1 1 0 0,0 0-1 0 0,0 1 0 0 0,1-1 1 0 0,0 0-1 0 0,0 0 1 0 0,1 3 22 0 0,1-3 11 0 0,1 0 0 0 0,0 0 0 0 0,0 0 1 0 0,0 0-1 0 0,1-1 0 0 0,-1 0 0 0 0,1 0 1 0 0,0 0-1 0 0,0 0 0 0 0,0-1 0 0 0,0 0 1 0 0,0 0-1 0 0,1 0 0 0 0,-1-1 0 0 0,1 0 0 0 0,-1 0 1 0 0,1 0-1 0 0,-1 0 0 0 0,1-1 0 0 0,-1 0 1 0 0,4 0-12 0 0,17-2 269 0 0,0 0 0 0 0,0-2 0 0 0,-1-1 1 0 0,1-1-1 0 0,-1-1 0 0 0,0-1 1 0 0,-1-2-1 0 0,0 0 0 0 0,0-1 0 0 0,-1-2 1 0 0,9-6-270 0 0,9-6 322 0 0,0-3 0 0 0,-2-1 0 0 0,-1-2 0 0 0,-2-1 0 0 0,0-3 1 0 0,-3 0-1 0 0,6-11-322 0 0,-25 32-180 0 0,0-1 0 0 0,-1-1 1 0 0,-1 0-1 0 0,0-1 0 0 0,-2 0 1 0 0,0-1-1 0 0,0 0 0 0 0,-2-1 0 0 0,0 0 1 0 0,-1 0-1 0 0,-2 0 0 0 0,1-1 1 0 0,-2 0-1 0 0,-1 0 0 0 0,0 0 1 0 0,-2 0-1 0 0,0-1 0 0 0,-1 1 0 0 0,-1-1 1 0 0,-2-5 179 0 0,2 20-28 0 0,-1 0 0 0 0,0 1 0 0 0,0-1 0 0 0,0 1 0 0 0,-1-1 0 0 0,1 1 0 0 0,-1 0 0 0 0,-1 0 0 0 0,1 0 0 0 0,-1 1 0 0 0,1-1 0 0 0,-2 1 0 0 0,1 0 1 0 0,0 0-1 0 0,-1 0 0 0 0,1 0 0 0 0,-1 1 0 0 0,0 0 0 0 0,0 0 0 0 0,-1 0 0 0 0,1 1 0 0 0,0 0 0 0 0,-1 0 0 0 0,0 0 0 0 0,1 0 0 0 0,-1 1 0 0 0,0 0 0 0 0,0 0 0 0 0,0 1 1 0 0,1 0-1 0 0,-1 0 0 0 0,0 0 0 0 0,0 1 0 0 0,0-1 0 0 0,0 1 0 0 0,0 1 0 0 0,1-1 0 0 0,-1 1 0 0 0,1 0 0 0 0,-2 1 28 0 0,-9 6 105 0 0,1 2 0 0 0,0-1-1 0 0,1 2 1 0 0,0 0 0 0 0,1 1 0 0 0,0 0 0 0 0,1 1-1 0 0,0 0 1 0 0,2 1 0 0 0,-1 0 0 0 0,2 1-1 0 0,0 0 1 0 0,1 0 0 0 0,0 1 0 0 0,2 0-1 0 0,0 1 1 0 0,1-1 0 0 0,0 1 0 0 0,2 0-1 0 0,0 0 1 0 0,1 1 0 0 0,1-1 0 0 0,0 0 0 0 0,2 1-1 0 0,0 1-104 0 0,-2-5 71 0 0,0 0 1 0 0,1 0-1 0 0,0-1 0 0 0,2 1 0 0 0,-1 0 0 0 0,2 0 0 0 0,0-1 0 0 0,1 1 0 0 0,0-1 0 0 0,1 0 0 0 0,1 0 0 0 0,0-1 0 0 0,1 0 1 0 0,0 0-1 0 0,1 0 0 0 0,1-1 0 0 0,0 0 0 0 0,0-1 0 0 0,1 0 0 0 0,5 4-71 0 0,-4-7-26 0 0,-1 0 0 0 0,2-1 0 0 0,-1 0 0 0 0,1-1 0 0 0,0 0 0 0 0,0-1 0 0 0,0-1 0 0 0,1 0 0 0 0,0 0 0 0 0,0-1 1 0 0,0-1-1 0 0,0 0 0 0 0,0-1 0 0 0,3 0 26 0 0,27-6-3971 0 0,-4-10-3688 0 0,-27 7-571 0 0</inkml:trace>
  <inkml:trace contextRef="#ctx0" brushRef="#br0" timeOffset="1184.938">2290 148 7410 0 0,'0'0'1344'0'0,"0"0"103"0"0,0 0 187 0 0,0 0 99 0 0,0 0-50 0 0,0 0-289 0 0,0 0-358 0 0,0 0-309 0 0,0 0-256 0 0,0 0-179 0 0,0 0-104 0 0,0 0-43 0 0,0 0-23 0 0,-15 10-17 0 0,-51 35-16 0 0,60-40-81 0 0,0 1 0 0 0,0-1 0 0 0,1 1 0 0 0,0 1 0 0 0,0-1 0 0 0,1 1 0 0 0,-1 0 0 0 0,1 0 0 0 0,1 0 0 0 0,0 1 0 0 0,-2 3-8 0 0,-4 10 14 0 0,1-2-32 0 0,1 0 1 0 0,1 0 0 0 0,1 0-1 0 0,0 1 1 0 0,2 0 0 0 0,0 0-1 0 0,1 0 1 0 0,1 0 0 0 0,1 0-1 0 0,2 19 18 0 0,-1-31 16 0 0,1 0-1 0 0,0 0 0 0 0,0 0 1 0 0,1 0-1 0 0,0-1 0 0 0,0 1 1 0 0,1-1-1 0 0,0 0 0 0 0,0 0 1 0 0,0 0-1 0 0,1 0 0 0 0,0-1 1 0 0,1 0-1 0 0,-1 0 0 0 0,1 0 1 0 0,0-1-1 0 0,1 0 0 0 0,-1 0 1 0 0,1 0-1 0 0,0-1 0 0 0,0 0 1 0 0,0-1-1 0 0,1 1 0 0 0,0-1 1 0 0,-1-1-1 0 0,1 0 0 0 0,0 0 1 0 0,0 0-1 0 0,0-1 0 0 0,0 0 1 0 0,0 0-1 0 0,3-1-15 0 0,3 0 189 0 0,1-1 0 0 0,-1-1 0 0 0,1 0 0 0 0,-1-1 0 0 0,0-1 0 0 0,0 0 0 0 0,0-1 0 0 0,-1 0 0 0 0,0-1 0 0 0,0 0 0 0 0,0-1 0 0 0,10-8-189 0 0,-2 1 110 0 0,0-2-1 0 0,-1 0 0 0 0,-1-1 0 0 0,0-1 0 0 0,-1-1 0 0 0,-2-1 0 0 0,0 0 1 0 0,0-1-1 0 0,-2-1 0 0 0,-1 0 0 0 0,-1-1 0 0 0,8-20-109 0 0,-16 34-126 0 0,-2-1-1 0 0,1 1 1 0 0,-1-1-1 0 0,0 0 1 0 0,-1 1-1 0 0,0-1 1 0 0,-1 0-1 0 0,0 0 1 0 0,0 0-1 0 0,-1 0 1 0 0,-1 1-1 0 0,0-1 1 0 0,0 0-1 0 0,0 1 1 0 0,-1-1-1 0 0,-1 1 1 0 0,-1-4 126 0 0,2 7-335 0 0,-1 1 0 0 0,1-1 1 0 0,-1 1-1 0 0,-1 0 0 0 0,1-1 0 0 0,0 2 0 0 0,-1-1 1 0 0,0 1-1 0 0,0-1 0 0 0,-1 1 0 0 0,1 1 0 0 0,-1-1 1 0 0,0 1-1 0 0,0 0 0 0 0,0 0 0 0 0,0 1 0 0 0,-1-1 335 0 0,-65-9-9572 0 0,48 11 3169 0 0</inkml:trace>
  <inkml:trace contextRef="#ctx0" brushRef="#br0" timeOffset="1535.567">1996 409 6625 0 0,'0'0'2105'0'0,"0"0"-155"0"0,0 0-54 0 0,0 0-186 0 0,0 0-299 0 0,0 0-303 0 0,0 0-273 0 0,0 0-211 0 0,0 0-140 0 0,0 0-132 0 0,33-8-89 0 0,102-27-34 0 0,-57 14 145 0 0,75-3 694 0 0,-120 72-588 0 0,-28-41-391 0 0,0-1-1 0 0,0 0 1 0 0,0 0 0 0 0,1-1-1 0 0,0 1 1 0 0,0-1-1 0 0,0 0 1 0 0,0-1 0 0 0,1 0-1 0 0,0 0 1 0 0,0 0 0 0 0,0-1-1 0 0,0 0 1 0 0,1 0 0 0 0,-1-1-1 0 0,1 0 1 0 0,2 0-89 0 0,110 1 1392 0 0,-101-11-1683 0 0,-2 1-3905 0 0,-7 4-6257 0 0,-7 3 980 0 0</inkml:trace>
  <inkml:trace contextRef="#ctx0" brushRef="#br0" timeOffset="2046.577">641 958 1040 0 0,'0'0'1610'0'0,"0"0"-921"0"0,0 0 130 0 0,0 0 600 0 0,0 0 556 0 0,33 1 331 0 0,108 2-63 0 0,-79-1-282 0 0,229 4 3668 0 0,112-26-3402 0 0,295-65-1220 0 0,-67 5-3684 0 0,-624 80 2376 0 0,50-6-2048 0 0,-22 9-3731 0 0,-26 7-2008 0 0,-9-6 4658 0 0</inkml:trace>
  <inkml:trace contextRef="#ctx0" brushRef="#br0" timeOffset="2630.509">2058 1146 3377 0 0,'0'0'1503'0'0,"0"0"-116"0"0,0 0 54 0 0,0 0 90 0 0,0 0-12 0 0,0 0-141 0 0,0 0-295 0 0,0 0-251 0 0,0 0-197 0 0,-34 6-172 0 0,-109 21-138 0 0,56 8 21 0 0,73-25-280 0 0,-15 8-43 0 0,1 1-1 0 0,1 2 0 0 0,1 0 1 0 0,1 2-1 0 0,1 1 1 0 0,1 0-1 0 0,1 2 1 0 0,2 1-1 0 0,0 0 1 0 0,2 2-1 0 0,1 0 0 0 0,1 1-22 0 0,13-26 3 0 0,1 0-1 0 0,0 0 0 0 0,0 0 0 0 0,0 0 0 0 0,0 0 0 0 0,1 0 1 0 0,-1 1-1 0 0,1-1 0 0 0,0 0 0 0 0,0 1 0 0 0,1-1 0 0 0,-1 1 0 0 0,1-1 1 0 0,0 1-1 0 0,1-1 0 0 0,-1 1 0 0 0,1-1 0 0 0,-1 1 0 0 0,2-1 1 0 0,-1 1-1 0 0,0-1 0 0 0,1 0 0 0 0,-1 0 0 0 0,1 0 0 0 0,1 0 0 0 0,-1 0 1 0 0,0 0-1 0 0,1 0 0 0 0,0-1 0 0 0,0 1 0 0 0,0-1 0 0 0,0 0 1 0 0,0 0-1 0 0,1 0 0 0 0,-1 0 0 0 0,1 0 0 0 0,0-1 0 0 0,0 0 0 0 0,1 1-2 0 0,10 0 165 0 0,0 0-1 0 0,1 0 1 0 0,-1-2-1 0 0,1 0 0 0 0,-1-1 1 0 0,1 0-1 0 0,-1-1 1 0 0,1-1-1 0 0,-1 0 0 0 0,0-1 1 0 0,0-1-1 0 0,0 0 1 0 0,0-2-1 0 0,0 1 0 0 0,12-8-164 0 0,20-3 344 0 0,0-3-1 0 0,-1-1 1 0 0,-1-2-1 0 0,-2-3 1 0 0,0-1 0 0 0,-1-2-1 0 0,-2-1 1 0 0,-1-3-1 0 0,-2-1 1 0 0,7-10-344 0 0,-34 31-99 0 0,0-1 1 0 0,-1 0-1 0 0,-1 0 0 0 0,0-1 1 0 0,-1 0-1 0 0,-1 0 1 0 0,0-1-1 0 0,0 0 0 0 0,-2 0 1 0 0,0 0-1 0 0,-1-1 1 0 0,0 0-1 0 0,-1 1 0 0 0,-1-1 1 0 0,-1 0-1 0 0,0 0 0 0 0,-1 1 1 0 0,0-1-1 0 0,-1 0 1 0 0,-1 1-1 0 0,-1-1 0 0 0,0 1 1 0 0,-1 0-1 0 0,-1 0 1 0 0,0 1-1 0 0,-1-1 0 0 0,0 2 1 0 0,-1-1-1 0 0,-1 1 1 0 0,0 0-1 0 0,-6-5 99 0 0,11 13-92 0 0,-1 1 0 0 0,1 0-1 0 0,-1 0 1 0 0,-1 1 0 0 0,1-1 0 0 0,0 1 0 0 0,-1 0-1 0 0,1 1 1 0 0,-1-1 0 0 0,0 1 0 0 0,0 0 0 0 0,0 1-1 0 0,0-1 1 0 0,0 1 0 0 0,-1 0 0 0 0,1 1 0 0 0,0-1-1 0 0,0 1 1 0 0,-1 1 0 0 0,1-1 0 0 0,0 1-1 0 0,0 0 1 0 0,0 0 0 0 0,0 1 0 0 0,0 0 0 0 0,0 0-1 0 0,0 0 1 0 0,0 1 0 0 0,1 0 0 0 0,-1 0 0 0 0,1 0-1 0 0,0 1 1 0 0,0 0 0 0 0,0 0 0 0 0,-1 2 92 0 0,-14 12 4 0 0,2 2-1 0 0,1 0 1 0 0,0 1 0 0 0,1 0 0 0 0,1 2 0 0 0,2 0 0 0 0,0 0 0 0 0,1 1 0 0 0,2 1 0 0 0,0 0 0 0 0,2 0-1 0 0,-3 14-3 0 0,7-25-7 0 0,1 1 0 0 0,0-1 0 0 0,1 1 0 0 0,1 0 0 0 0,1 0 0 0 0,0 0 0 0 0,0 0 0 0 0,2 0 0 0 0,0 0 0 0 0,0-1 0 0 0,2 1 0 0 0,0-1 0 0 0,0 1 0 0 0,1-1 0 0 0,1 0 0 0 0,0-1 0 0 0,1 0 0 0 0,1 0 0 0 0,0 0 0 0 0,1-1 0 0 0,0 0-1 0 0,0-1 1 0 0,1 0 0 0 0,1 0 0 0 0,5 3 7 0 0,-3-3-104 0 0,2 0 0 0 0,-1-2 0 0 0,1 1 0 0 0,1-2-1 0 0,-1 0 1 0 0,1-1 0 0 0,1 0 0 0 0,0-1 0 0 0,-1-1 0 0 0,8 1 104 0 0,62-9-8823 0 0,-72-1 2960 0 0</inkml:trace>
  <inkml:trace contextRef="#ctx0" brushRef="#br0" timeOffset="3013.941">2773 1017 9578 0 0,'0'0'3355'0'0,"0"0"-1796"0"0,0 0-745 0 0,0 0-85 0 0,0 0-4 0 0,0 0-31 0 0,0 0-64 0 0,0 0-61 0 0,0 0-79 0 0,0 0-81 0 0,0 0-82 0 0,0 0-102 0 0,0 0-43 0 0,-27 29-38 0 0,-84 94-36 0 0,52-40 33 0 0,44-62-153 0 0,2 1 0 0 0,0 0 0 0 0,2 0 0 0 0,0 2 0 0 0,2-1 0 0 0,0 1 0 0 0,2 0 0 0 0,1 1 0 0 0,0-1 0 0 0,2 1 0 0 0,-1 25 12 0 0,5-46-3 0 0,0 0 1 0 0,0-1-1 0 0,0 1 0 0 0,0 0 1 0 0,1 0-1 0 0,-1-1 0 0 0,1 1 0 0 0,0 0 1 0 0,0-1-1 0 0,1 1 0 0 0,-1-1 1 0 0,1 1-1 0 0,-1-1 0 0 0,1 0 0 0 0,0 0 1 0 0,1 0-1 0 0,-1 0 0 0 0,0 0 1 0 0,1 0-1 0 0,0 0 0 0 0,-1-1 0 0 0,1 1 1 0 0,0-1-1 0 0,0 0 0 0 0,1 0 1 0 0,-1 0-1 0 0,0 0 0 0 0,1-1 0 0 0,-1 1 1 0 0,3-1 2 0 0,8 3 154 0 0,0-1 1 0 0,0-1-1 0 0,1 0 0 0 0,-1-1 1 0 0,1-1-1 0 0,-1 0 0 0 0,1-1 1 0 0,-1 0-1 0 0,0-1 1 0 0,0-1-1 0 0,0-1 0 0 0,0 0 1 0 0,0 0-1 0 0,-1-1 1 0 0,9-5-155 0 0,32-8 168 0 0,17-18-377 0 0,-37-1-4440 0 0,-29 15-6604 0 0,-4 18 4414 0 0</inkml:trace>
  <inkml:trace contextRef="#ctx0" brushRef="#br0" timeOffset="3199.69">2369 1308 10754 0 0,'0'0'2522'0'0,"0"0"-1300"0"0,0 0-258 0 0,0 0 180 0 0,0 0 20 0 0,34 0-183 0 0,111 3-283 0 0,261-22 491 0 0,-382 17-1255 0 0,108-9-2094 0 0,-47 6-6203 0 0,-53 2-1686 0 0</inkml:trace>
</inkml:ink>
</file>

<file path=ppt/ink/ink1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28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15 159 0 0 0,'0'0'652'0'0,"0"0"300"0"0,0 0 205 0 0,0 0 155 0 0,-2-14 163 0 0,-1-6-868 0 0,0-9 119 0 0,-4-2 2602 0 0,10 50 3551 0 0,-4 21-4655 0 0,3 29-2601 0 0,9 31 748 0 0,-9-70-318 0 0,0 1 0 0 0,2-1 0 0 0,1 0 1 0 0,2 0-1 0 0,0 0 0 0 0,2-1 0 0 0,2 0 0 0 0,0-1 0 0 0,2 0 1 0 0,1-1-54 0 0,31 14 125 0 0,-33-36-82 0 0,33 0 401 0 0,-31-15-348 0 0,0 0-1 0 0,-1 0 1 0 0,-1-2 0 0 0,0 1 0 0 0,-1-1 0 0 0,0-1-1 0 0,0 0 1 0 0,-1-1 0 0 0,-1 0 0 0 0,6-13-96 0 0,12-13 54 0 0,75-137-115 0 0,-101 273-1537 0 0,-2-88 1605 0 0,0 1-1 0 0,1-1 1 0 0,1 1 0 0 0,-1-1 0 0 0,1 1 0 0 0,0-1-1 0 0,1 0 1 0 0,0 1 0 0 0,1-1 0 0 0,-1 0-1 0 0,2 0 1 0 0,-1 0 0 0 0,1-1 0 0 0,0 1 0 0 0,0-1-1 0 0,1 0 1 0 0,0 0 0 0 0,1 0 0 0 0,-1-1-1 0 0,1 0 1 0 0,1 0 0 0 0,-1 0 0 0 0,1-1 0 0 0,0 0-1 0 0,0 0 1 0 0,0-1 0 0 0,1 0 0 0 0,-1 0-1 0 0,1-1 1 0 0,0 0 0 0 0,0 0 0 0 0,0-1 0 0 0,1 0-1 0 0,-1 0 1 0 0,0-1 0 0 0,1 0 0 0 0,5 0-7 0 0,-5-4 117 0 0,0-1 0 0 0,-1 0 0 0 0,1 0 1 0 0,-1-1-1 0 0,1 0 0 0 0,-1 0 0 0 0,-1-1 1 0 0,1 0-1 0 0,-1 0 0 0 0,0-1 0 0 0,-1 0 1 0 0,1 0-1 0 0,-1-1 0 0 0,-1 0 0 0 0,1 0 1 0 0,-2 0-1 0 0,1-1 0 0 0,-1 1 0 0 0,0-1 1 0 0,0-2-118 0 0,-1 5 68 0 0,16-26 119 0 0,-2-1 0 0 0,-1-1 0 0 0,-2 0 0 0 0,-1 0 0 0 0,-2-2 0 0 0,-2 1-1 0 0,-1-2 1 0 0,-1 1 0 0 0,-2-1 0 0 0,-1-25-187 0 0,-17 9-991 0 0,-1 42-3958 0 0,12 12-79 0 0,0 4 1871 0 0,2-4 1249 0 0,-2 3-6395 0 0</inkml:trace>
  <inkml:trace contextRef="#ctx0" brushRef="#br0" timeOffset="345.353">1138 597 5185 0 0,'0'0'1926'0'0,"0"0"-863"0"0,0 0 24 0 0,0 0 377 0 0,0 0 215 0 0,0 0-9 0 0,0 0-247 0 0,0 0-282 0 0,31-20-202 0 0,97-68-199 0 0,-63 30 251 0 0,-61 52-852 0 0,1 0 0 0 0,-1 0-1 0 0,-1-1 1 0 0,1 1 0 0 0,-1-1-1 0 0,0 0 1 0 0,-1 0 0 0 0,0 0-1 0 0,0 0 1 0 0,0 0 0 0 0,-1 0-1 0 0,0-1 1 0 0,0 1 0 0 0,-1 0 0 0 0,0-7-139 0 0,-2 10-12 0 0,-1 2 1 0 0,1-1-1 0 0,0 0 1 0 0,-1 0 0 0 0,0 1-1 0 0,1 0 1 0 0,-1-1-1 0 0,0 1 1 0 0,0 0 0 0 0,-1 0-1 0 0,1 1 1 0 0,0-1-1 0 0,0 1 1 0 0,-1-1 0 0 0,1 1-1 0 0,-1 0 1 0 0,1 1-1 0 0,-1-1 1 0 0,0 0-1 0 0,1 1 1 0 0,-1 0 0 0 0,0 0-1 0 0,1 0 1 0 0,-1 0-1 0 0,0 1 1 0 0,1-1 0 0 0,-1 1-1 0 0,1 0 1 0 0,-3 1 11 0 0,-4 2-41 0 0,1 1-1 0 0,0 0 1 0 0,0 1 0 0 0,1 0 0 0 0,-1 0 0 0 0,1 1 0 0 0,1 0-1 0 0,-1 0 1 0 0,1 1 0 0 0,0-1 0 0 0,1 2 0 0 0,0-1-1 0 0,0 1 1 0 0,1 0 0 0 0,0 0 0 0 0,1 0 0 0 0,0 1-1 0 0,0 0 1 0 0,1 0 0 0 0,0 0 0 0 0,1 0 0 0 0,0 0 0 0 0,1 0-1 0 0,0 1 1 0 0,0-1 0 0 0,1 9 41 0 0,0-13 10 0 0,0 1 0 0 0,1-1 0 0 0,-1 1 0 0 0,1-1 0 0 0,1 1 0 0 0,-1-1 0 0 0,1 0 0 0 0,0 0 0 0 0,0 0 0 0 0,1 0 0 0 0,0 0 0 0 0,0 0 0 0 0,0-1 0 0 0,1 1 0 0 0,0-1 0 0 0,0 0 0 0 0,0 0 0 0 0,1 0 0 0 0,-1-1 0 0 0,1 1 0 0 0,0-1 0 0 0,1 0 0 0 0,-1-1 0 0 0,1 1 0 0 0,-1-1 0 0 0,1 0 0 0 0,0-1 0 0 0,6 3-10 0 0,9 2-79 0 0,1-1-1 0 0,0 0 1 0 0,1-2-1 0 0,-1 0 1 0 0,1-2-1 0 0,-1 0 1 0 0,16-2 79 0 0,-19 0-517 0 0,21 0-1764 0 0,-15-4-2951 0 0,-7-3-5505 0 0</inkml:trace>
</inkml:ink>
</file>

<file path=ppt/ink/ink1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29.7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327 62 0 0 0,'0'0'688'0'0,"0"0"574"0"0,0 0 271 0 0,0 0 104 0 0,0 0 0 0 0,6-8-71 0 0,18-25-127 0 0,-24 33-1358 0 0,1-1 1 0 0,-1 1-1 0 0,0-1 1 0 0,0 1-1 0 0,1-1 0 0 0,-1 1 1 0 0,0-1-1 0 0,0 1 1 0 0,0-1-1 0 0,0 1 1 0 0,0-1-1 0 0,0 0 0 0 0,0 1 1 0 0,0-1-1 0 0,0 1 1 0 0,0-1-1 0 0,0 1 0 0 0,0-1 1 0 0,0 1-1 0 0,0-1 1 0 0,0 0-1 0 0,0 1 0 0 0,-1-1 1 0 0,1 1-1 0 0,0-1 1 0 0,0 1-1 0 0,-1-1 0 0 0,1 1 1 0 0,0-1-1 0 0,-1 1 1 0 0,1 0-1 0 0,-1-1 0 0 0,1 1 1 0 0,0-1-1 0 0,-1 1 1 0 0,1 0-1 0 0,-1-1 0 0 0,1 1 1 0 0,-1 0-1 0 0,1 0 1 0 0,-1-1-1 0 0,1 1 0 0 0,-1 0 1 0 0,1 0-1 0 0,-1 0 1 0 0,1 0-1 0 0,-1 0 0 0 0,0 0 1 0 0,1 0-1 0 0,-1 0 1 0 0,1 0-1 0 0,-1 0 0 0 0,1 0 1 0 0,-1 0-1 0 0,0 0 1 0 0,1 0-1 0 0,-1 0 0 0 0,1 0 1 0 0,-1 1-1 0 0,1-1 1 0 0,-1 0-82 0 0,-2 0 587 0 0,-11 0-349 0 0,0 0-1 0 0,0 1 1 0 0,0 0-1 0 0,0 1 1 0 0,0 1-1 0 0,0 0 1 0 0,1 1-1 0 0,-1 1 0 0 0,1 0 1 0 0,0 0-1 0 0,1 1 1 0 0,-1 1-1 0 0,1 0 1 0 0,0 1-1 0 0,1 0 1 0 0,-10 9-238 0 0,11-9 53 0 0,0 1 1 0 0,0 0 0 0 0,1 0-1 0 0,0 1 1 0 0,1 0 0 0 0,0 0-1 0 0,1 1 1 0 0,0 0 0 0 0,-4 8-54 0 0,9-14 25 0 0,-1 0 1 0 0,1 0-1 0 0,0 0 1 0 0,1 0-1 0 0,-1 0 1 0 0,1 1-1 0 0,0-1 1 0 0,0 0-1 0 0,1 1 1 0 0,-1-1-1 0 0,1 1 1 0 0,1-1-1 0 0,-1 0 1 0 0,1 1-1 0 0,0-1 1 0 0,0 1-1 0 0,0-1 1 0 0,1 0-1 0 0,-1 0 1 0 0,2 0-1 0 0,-1 0 1 0 0,0 0-1 0 0,1 0 1 0 0,0-1-26 0 0,4 6 60 0 0,0-1 1 0 0,0 0-1 0 0,1-1 0 0 0,1 0 1 0 0,-1 0-1 0 0,1-1 1 0 0,0 0-1 0 0,1-1 1 0 0,0 0-1 0 0,0 0 0 0 0,0-1 1 0 0,1 0-1 0 0,-1-1 1 0 0,1 0-1 0 0,0-1 1 0 0,0 0-1 0 0,1 0 1 0 0,-1-2-1 0 0,0 1 0 0 0,1-1 1 0 0,-1-1-1 0 0,7 0-60 0 0,0-1-21 0 0,-1 0-1 0 0,1-1 0 0 0,-1-1 1 0 0,1 0-1 0 0,-1-1 0 0 0,0-1 1 0 0,0-1-1 0 0,-1-1 1 0 0,13-6 21 0 0,61-36-3104 0 0,-61 31-1072 0 0,0 1-4037 0 0,-18 9 2361 0 0</inkml:trace>
  <inkml:trace contextRef="#ctx0" brushRef="#br0" timeOffset="398.131">1011 73 3265 0 0,'0'0'1576'0'0,"0"0"-100"0"0,0 0 131 0 0,0 0 270 0 0,0 0 185 0 0,0 0-109 0 0,0 0-360 0 0,0 0-422 0 0,0 0-341 0 0,0 0-245 0 0,0 0-156 0 0,0 0-81 0 0,-33 10-48 0 0,-104 31-31 0 0,76-9 91 0 0,53-23-277 0 0,0-1-61 0 0,0 1 0 0 0,0-1 0 0 0,0 2 1 0 0,1-1-1 0 0,1 1 0 0 0,0 0 0 0 0,0 1 0 0 0,1-1 0 0 0,0 1 0 0 0,1 0 0 0 0,0 0 0 0 0,1 1 0 0 0,0-1 0 0 0,0 1 0 0 0,2-1 0 0 0,-1 1 0 0 0,1 0 1 0 0,1 0-1 0 0,0 0 0 0 0,2 11-22 0 0,0-20 23 0 0,0 1 0 0 0,-1-1 1 0 0,1 1-1 0 0,0-1 0 0 0,1 0 0 0 0,-1 0 1 0 0,0 0-1 0 0,1 0 0 0 0,0 0 1 0 0,0 0-1 0 0,0-1 0 0 0,0 1 0 0 0,0-1 1 0 0,0 0-1 0 0,1 0 0 0 0,-1 0 1 0 0,1-1-1 0 0,-1 1 0 0 0,1-1 0 0 0,0 0 1 0 0,-1 0-1 0 0,1 0 0 0 0,0 0 1 0 0,0 0-1 0 0,0-1 0 0 0,0 0 0 0 0,-1 0 1 0 0,1 0-1 0 0,0 0 0 0 0,0-1 1 0 0,0 0-1 0 0,0 1 0 0 0,-1-1 0 0 0,1-1 1 0 0,0 1-1 0 0,-1 0 0 0 0,1-1 1 0 0,-1 0-1 0 0,1 0-23 0 0,33-22 327 0 0,-2-3 1 0 0,-1 0-1 0 0,-1-2 1 0 0,-1-2-1 0 0,-2-1 1 0 0,-1-1-1 0 0,13-21-327 0 0,-37 48-21 0 0,-2 1 3 0 0,0 0 0 0 0,0 1 0 0 0,1 0 0 0 0,-1-1-1 0 0,1 1 1 0 0,0 1 0 0 0,0-1 0 0 0,0 1-1 0 0,0-1 1 0 0,1 1 0 0 0,0 0 0 0 0,-1 1-1 0 0,1-1 1 0 0,0 1 0 0 0,0 0 0 0 0,0 0 0 0 0,4 0 18 0 0,18 49-1151 0 0,-15 19-611 0 0,-2-11-3486 0 0,4-21-5157 0 0,-9-26 5875 0 0</inkml:trace>
  <inkml:trace contextRef="#ctx0" brushRef="#br0" timeOffset="775.526">1435 441 5073 0 0,'0'0'3414'0'0,"0"0"-1225"0"0,0 0-416 0 0,0 0-19 0 0,0 0-111 0 0,0 0-285 0 0,0 0-327 0 0,0 0-279 0 0,0 0-155 0 0,0 0-42 0 0,0 0-12 0 0,0 0-24 0 0,11-25-58 0 0,34-76-50 0 0,0 13 390 0 0,-36 71-800 0 0,0 1 0 0 0,0 0 0 0 0,2 1-1 0 0,0 0 1 0 0,0 1 0 0 0,1 0 0 0 0,1 0 0 0 0,1 2-1 0 0,0-1 1 0 0,0 2-1 0 0,-13 11-34 0 0,0 0-1 0 0,0 1 1 0 0,0-1-1 0 0,0 0 0 0 0,0 1 1 0 0,0-1-1 0 0,0 1 1 0 0,-1-1-1 0 0,1 1 1 0 0,0 0-1 0 0,0-1 0 0 0,0 1 1 0 0,-1 0-1 0 0,1 0 1 0 0,-1-1-1 0 0,1 1 1 0 0,0 0-1 0 0,-1 0 0 0 0,1 0 1 0 0,-1 0-1 0 0,0 0 1 0 0,1 0-1 0 0,-1 0 1 0 0,0-1-1 0 0,1 1 0 0 0,-1 0 1 0 0,0 0-1 0 0,0 0 1 0 0,0 0-1 0 0,0 0 1 0 0,0 0-1 0 0,0 0 0 0 0,0 0 1 0 0,0 0-1 0 0,-1 0 1 0 0,1 0-1 0 0,0 0 1 0 0,-1 0-1 0 0,1 0 0 0 0,0 0 1 0 0,-1 1 34 0 0,1 1-68 0 0,0 0 63 0 0,-2 5 24 0 0,1 1 0 0 0,0-1 0 0 0,1 0 0 0 0,0 1 0 0 0,0-1-1 0 0,1 1 1 0 0,0-1 0 0 0,0 0 0 0 0,1 0 0 0 0,0 1 0 0 0,1-1 0 0 0,0-1-1 0 0,0 1 1 0 0,0 0 0 0 0,1-1 0 0 0,0 1 0 0 0,1-1 0 0 0,0 0-1 0 0,0-1 1 0 0,0 1 0 0 0,1-1 0 0 0,0 0 0 0 0,0 0 0 0 0,3 1-19 0 0,-3-5 77 0 0,-1-1 1 0 0,1 0 0 0 0,0 0-1 0 0,-1 0 1 0 0,1-1 0 0 0,0 0-1 0 0,0 0 1 0 0,-1-1 0 0 0,1 1-1 0 0,0-1 1 0 0,-1 0 0 0 0,1-1-1 0 0,-1 0 1 0 0,1 1 0 0 0,-1-2-1 0 0,0 1 1 0 0,0-1 0 0 0,0 1-1 0 0,0-1 1 0 0,0-1 0 0 0,-1 1-1 0 0,1-1 1 0 0,-1 1 0 0 0,0-1-1 0 0,0-1 1 0 0,0 1 0 0 0,-1-1-1 0 0,3-2-77 0 0,41-33-1374 0 0,-19 20-1409 0 0,-9 3-5786 0 0,-10 9-2724 0 0</inkml:trace>
</inkml:ink>
</file>

<file path=ppt/ink/ink1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1.6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1 412 0 0 0,'0'0'283'0'0,"0"0"1086"0"0,0 0 490 0 0,0 0 135 0 0,0 0-45 0 0,0 0-202 0 0,0 0-272 0 0,0 0-240 0 0,0 0-210 0 0,0 0-157 0 0,0 0-96 0 0,4-6-61 0 0,80-128 3485 0 0,60-107-2274 0 0,-121 211-1892 0 0,-23 29-50 0 0,0 1-30 0 0,0 0-44 0 0,0 0-39 0 0,0 23-518 0 0,0 19 745 0 0,10 106 185 0 0,-9-141-247 0 0,1-1-1 0 0,1 1 1 0 0,-1-1-1 0 0,1 1 1 0 0,0-1 0 0 0,0 0-1 0 0,1 0 1 0 0,0 0 0 0 0,0-1-1 0 0,0 1 1 0 0,1-1 0 0 0,0 0-1 0 0,0 0 1 0 0,0-1-1 0 0,1 0 1 0 0,-1 0 0 0 0,1 0-1 0 0,0 0 1 0 0,0-1 0 0 0,2 1-32 0 0,-3-2 113 0 0,0 0 1 0 0,0 0-1 0 0,0 0 1 0 0,1 0-1 0 0,-1-1 1 0 0,1 0-1 0 0,-1 0 1 0 0,1-1-1 0 0,-1 0 1 0 0,1 0-1 0 0,0 0 1 0 0,-1 0-1 0 0,1-1 1 0 0,-1 0-1 0 0,1 0 1 0 0,-1 0-1 0 0,1-1 1 0 0,-1 0-1 0 0,0 0 1 0 0,0 0-1 0 0,0-1 1 0 0,0 0-1 0 0,0 0 1 0 0,-1 0-1 0 0,1 0 1 0 0,-1-1-1 0 0,0 0 1 0 0,0 0-1 0 0,1-1-113 0 0,7-8 130 0 0,0-2 0 0 0,-1 1 0 0 0,-1-1 0 0 0,0-1 0 0 0,-1 0 0 0 0,-1-1 0 0 0,-1 1 0 0 0,2-6-130 0 0,-2-57-673 0 0,-25 33-6186 0 0,13 38-3846 0 0,3 8 3118 0 0</inkml:trace>
</inkml:ink>
</file>

<file path=ppt/ink/ink1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1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253 1 6857 0 0,'0'0'1894'0'0,"0"0"-271"0"0,0 0-192 0 0,0 0 12 0 0,0 0-3 0 0,0 0-190 0 0,0 0-296 0 0,0 0-218 0 0,-32 28-180 0 0,-101 91-124 0 0,127-115-392 0 0,1 0 1 0 0,0 1-1 0 0,0 0 0 0 0,1 0 1 0 0,-1 0-1 0 0,1 0 0 0 0,0 1 1 0 0,1-1-1 0 0,-1 1 0 0 0,1 0 1 0 0,0 0-1 0 0,1 0 0 0 0,-2 6-40 0 0,-1 4 111 0 0,0-3-3 0 0,0 1 0 0 0,1 0 0 0 0,0 1 0 0 0,2-1 1 0 0,-1 0-1 0 0,2 1 0 0 0,0 0 0 0 0,1-1 0 0 0,1 13-108 0 0,1-21 58 0 0,0 0 0 0 0,0 0 0 0 0,1-1 0 0 0,0 1 0 0 0,0 0 0 0 0,0-1 0 0 0,1 0 0 0 0,-1 0 0 0 0,1 0 0 0 0,1 0 0 0 0,-1-1 0 0 0,1 0 0 0 0,-1 0 0 0 0,1 0 0 0 0,1 0 0 0 0,-1-1-1 0 0,0 1 1 0 0,1-1 0 0 0,0-1 0 0 0,-1 1 0 0 0,1-1 0 0 0,0 0 0 0 0,0 0 0 0 0,0-1 0 0 0,1 0 0 0 0,-1 0 0 0 0,0 0 0 0 0,0-1 0 0 0,1 0 0 0 0,-1 0 0 0 0,0-1 0 0 0,0 0 0 0 0,1 0 0 0 0,-1 0 0 0 0,0-1-1 0 0,0 1 1 0 0,0-1 0 0 0,0-1 0 0 0,-1 1 0 0 0,1-1 0 0 0,0 0 0 0 0,1-2-58 0 0,4-1 94 0 0,-1 0-1 0 0,0-1 1 0 0,-1 0-1 0 0,0-1 1 0 0,0 0-1 0 0,0 0 1 0 0,-1 0-1 0 0,0-1 1 0 0,-1-1 0 0 0,0 1-1 0 0,0-1 1 0 0,-1-1-1 0 0,0 1 1 0 0,-1-1-1 0 0,-1 0 1 0 0,1 0-1 0 0,-2 0 1 0 0,1-1-1 0 0,-2 1 1 0 0,1-1-1 0 0,-2 0 1 0 0,1-8-94 0 0,-2 13-145 0 0,0-1-1 0 0,0 1 1 0 0,-1-1 0 0 0,0 1-1 0 0,-1 0 1 0 0,0-1 0 0 0,0 1 0 0 0,0 0-1 0 0,-1 0 1 0 0,0 1 0 0 0,-3-7 145 0 0,-40-34-5047 0 0,27 36 1332 0 0,5 6-2229 0 0,1 2-2468 0 0</inkml:trace>
</inkml:ink>
</file>

<file path=ppt/ink/ink1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2.3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41 6913 0 0,'0'0'3655'0'0,"0"0"-1971"0"0,0 0-855 0 0,0 0 45 0 0,0 0 276 0 0,0 0 158 0 0,0 0-75 0 0,0 0-236 0 0,0 0-240 0 0,0 0-173 0 0,0 0-125 0 0,0 0-103 0 0,0 0-82 0 0,-1 30-70 0 0,-2 95-51 0 0,6-67 55 0 0,0-54-149 0 0,0 0-1 0 0,0 0 1 0 0,0 0 0 0 0,1-1-1 0 0,-1 1 1 0 0,1-1-1 0 0,0 0 1 0 0,0 0 0 0 0,0 0-1 0 0,0-1 1 0 0,1 1 0 0 0,-1-1-1 0 0,1 0 1 0 0,0-1 0 0 0,-1 1-1 0 0,1-1 1 0 0,0 0 0 0 0,0 0-1 0 0,0 0 1 0 0,0-1-1 0 0,0 1 1 0 0,0-1 0 0 0,0 0-1 0 0,0-1 1 0 0,0 1 0 0 0,-1-1-1 0 0,1 0 1 0 0,0 0 0 0 0,0-1-1 0 0,0 0 1 0 0,-1 1 0 0 0,1-2-1 0 0,-1 1 1 0 0,1 0-1 0 0,-1-1 1 0 0,1 0-59 0 0,107-105 606 0 0,-61 51-850 0 0,-49 57 206 0 0,-1 0 1 0 0,0 0 0 0 0,0 0-1 0 0,0 1 1 0 0,0-1 0 0 0,0 0 0 0 0,0 1-1 0 0,0-1 1 0 0,0 1 0 0 0,0 0 0 0 0,0-1-1 0 0,0 1 1 0 0,0 0 0 0 0,0-1 0 0 0,0 1-1 0 0,0 0 1 0 0,-1 0 0 0 0,1 0 0 0 0,0 0-1 0 0,-1 0 1 0 0,1 0 0 0 0,0 0 0 0 0,-1 0-1 0 0,1 0 1 0 0,-1 0 0 0 0,0 0 0 0 0,1 0-1 0 0,-1 0 1 0 0,0 0 0 0 0,0 1-1 0 0,0-1 1 0 0,0 0 0 0 0,0 0 0 0 0,0 0-1 0 0,0 0 1 0 0,0 1 0 0 0,0-1 0 0 0,0 0-1 0 0,0 0 1 0 0,-1 0 0 0 0,1 0 0 0 0,-1 1 37 0 0,4 11-69 0 0,-2-8 86 0 0,0 0 0 0 0,0 0 0 0 0,1 0 0 0 0,0 0 0 0 0,0-1 0 0 0,0 1 0 0 0,0-1 0 0 0,1 0 0 0 0,-1 1 0 0 0,1-1 0 0 0,1 0 0 0 0,-1-1 0 0 0,0 1 0 0 0,1 0 0 0 0,0-1 0 0 0,0 0 0 0 0,0 0 0 0 0,0 0 0 0 0,0 0 0 0 0,0-1 0 0 0,1 0 0 0 0,-1 0 0 0 0,1 0 0 0 0,0 0 0 0 0,0-1 0 0 0,0 0 0 0 0,-1 0 0 0 0,1 0 0 0 0,0 0 0 0 0,0-1 0 0 0,0 0 0 0 0,3 0-17 0 0,-1-1 118 0 0,0-1 0 0 0,-1 0 1 0 0,1-1-1 0 0,0 1 0 0 0,-1-1 1 0 0,0 0-1 0 0,1-1 0 0 0,-1 0 0 0 0,0 0 1 0 0,-1 0-1 0 0,1-1 0 0 0,-1 1 0 0 0,0-1 1 0 0,0-1-1 0 0,0 1 0 0 0,-1-1 1 0 0,0 1-1 0 0,0-1 0 0 0,0-1 0 0 0,1-3-118 0 0,6-6 99 0 0,33-87-1132 0 0,-39 79-3026 0 0,0 1-3549 0 0,-3 15-4145 0 0</inkml:trace>
</inkml:ink>
</file>

<file path=ppt/ink/ink1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7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52 534 3929 0 0,'0'0'1319'0'0,"0"0"-411"0"0,0 0-21 0 0,0 0 246 0 0,0 0 368 0 0,0 0 231 0 0,0 0-45 0 0,0 0-256 0 0,0 0-281 0 0,0 0-299 0 0,0 0-218 0 0,-2-9-141 0 0,-9-28-153 0 0,7 53 857 0 0,-3 27-485 0 0,-20 213 1087 0 0,27-253-1778 0 0,-1 1-1 0 0,2-1 1 0 0,-1 1 0 0 0,0-1 0 0 0,1 0 0 0 0,-1 1 0 0 0,1-1 0 0 0,0 0 0 0 0,0 0 0 0 0,0 1 0 0 0,1-1 0 0 0,-1 0 0 0 0,1 0 0 0 0,0 0 0 0 0,0 0 0 0 0,0-1-1 0 0,0 1 1 0 0,0-1 0 0 0,0 1 0 0 0,1-1 0 0 0,-1 1 0 0 0,1-1 0 0 0,0 0 0 0 0,0 0 0 0 0,0-1 0 0 0,0 1 0 0 0,0-1 0 0 0,0 1 0 0 0,0-1 0 0 0,0 0-1 0 0,0 0 1 0 0,1 0 0 0 0,-1 0 0 0 0,0-1 0 0 0,1 0 0 0 0,2 1-20 0 0,1-3 70 0 0,-1 1 0 0 0,1-1-1 0 0,-1 0 1 0 0,1 0 0 0 0,-1-1-1 0 0,0 0 1 0 0,0 0 0 0 0,0-1-1 0 0,0 1 1 0 0,0-1 0 0 0,-1-1 0 0 0,0 1-1 0 0,0-1 1 0 0,0 0 0 0 0,0 0-1 0 0,-1 0 1 0 0,0 0 0 0 0,0-1-70 0 0,25-24 121 0 0,49-47-282 0 0,-74 77 122 0 0,0 0 1 0 0,0 1-1 0 0,0-1 0 0 0,0 1 1 0 0,0 0-1 0 0,0 1 0 0 0,0-1 1 0 0,-1 1-1 0 0,1-1 0 0 0,0 1 1 0 0,-1 0-1 0 0,1 0 1 0 0,-1 1-1 0 0,0-1 0 0 0,0 1 1 0 0,0 0-1 0 0,0-1 0 0 0,0 1 1 0 0,-1 1-1 0 0,1-1 0 0 0,-1 0 1 0 0,0 0-1 0 0,0 1 0 0 0,0 0 1 0 0,-1-1-1 0 0,1 1 0 0 0,0 0 39 0 0,8 13 4 0 0,17 28-10 0 0,-25-39 17 0 0,0 0 0 0 0,1-1 1 0 0,-1 1-1 0 0,1-1 0 0 0,0 0 0 0 0,0 1 0 0 0,1-1 0 0 0,0-1 1 0 0,-1 1-1 0 0,2-1 0 0 0,-1 1 0 0 0,0-1 0 0 0,1 0 0 0 0,0-1 1 0 0,0 1-1 0 0,0-1 0 0 0,0 0 0 0 0,1 0 0 0 0,-1-1 0 0 0,1 1 1 0 0,0-1-1 0 0,-1 0 0 0 0,1-1 0 0 0,0 0 0 0 0,2 1-11 0 0,-4-5 101 0 0,0 1 0 0 0,1-1 0 0 0,-1 0 0 0 0,0 0 0 0 0,-1 0 0 0 0,1 0 0 0 0,0-1 0 0 0,-1 0 0 0 0,0 0 0 0 0,0 1 0 0 0,0-2-1 0 0,0 1 1 0 0,-1 0 0 0 0,0-1 0 0 0,0 1 0 0 0,0-1 0 0 0,0 1 0 0 0,-1-1 0 0 0,1-4-101 0 0,-1 8 23 0 0,70-271 1426 0 0,-53 213-2586 0 0,-17 59 744 0 0,1 0 0 0 0,0-1 1 0 0,0 2-1 0 0,0-1 0 0 0,0 0 1 0 0,0 0-1 0 0,0 1 1 0 0,0-1-1 0 0,0 1 0 0 0,0-1 1 0 0,0 1-1 0 0,0 0 0 0 0,-1 0 1 0 0,1 0-1 0 0,0 0 0 0 0,-1 0 1 0 0,1 0-1 0 0,-1 0 1 0 0,1 1-1 0 0,-1-1 0 0 0,1 0 1 0 0,-1 1-1 0 0,0-1 0 0 0,0 1 1 0 0,1 0 392 0 0,5 5-5566 0 0,-2-3-4167 0 0</inkml:trace>
  <inkml:trace contextRef="#ctx0" brushRef="#br0" timeOffset="517.251">1008 880 4641 0 0,'0'0'2902'0'0,"0"0"-1396"0"0,0 0-362 0 0,0 0 116 0 0,0 0 167 0 0,0 0 5 0 0,0 0-245 0 0,0 0-274 0 0,0 0-188 0 0,0 0-78 0 0,0 0-28 0 0,0 0-3 0 0,-6 13 27 0 0,-27 51 690 0 0,33-63-665 0 0,0-1-30 0 0,-9-41 2114 0 0,9 27-2618 0 0,16-120 246 0 0,-8 112-385 0 0,0 0 1 0 0,2 1-1 0 0,0 1 1 0 0,1 0-1 0 0,1 0 1 0 0,1 1-1 0 0,1 0 1 0 0,0 1-1 0 0,2 1 0 0 0,1-1 5 0 0,-16 16-23 0 0,0 1-1 0 0,0-1 1 0 0,0 1-1 0 0,0 0 0 0 0,1-1 1 0 0,-1 1-1 0 0,0 0 1 0 0,0 0-1 0 0,1 0 1 0 0,-1 0-1 0 0,1 0 0 0 0,-1 0 1 0 0,1 0-1 0 0,-1 0 1 0 0,1 1-1 0 0,0-1 0 0 0,-1 1 1 0 0,1-1-1 0 0,0 1 1 0 0,-1-1-1 0 0,1 1 0 0 0,0 0 1 0 0,0 0-1 0 0,-1 0 1 0 0,1 0-1 0 0,0 0 0 0 0,0 1 1 0 0,-1-1-1 0 0,1 0 1 0 0,0 1-1 0 0,-1-1 0 0 0,1 1 1 0 0,0-1-1 0 0,-1 1 1 0 0,1 0-1 0 0,-1 0 1 0 0,1 0-1 0 0,-1 0 0 0 0,0 0 1 0 0,1 0-1 0 0,-1 0 1 0 0,1 1 23 0 0,41 124-304 0 0,-39-109-925 0 0,-4-6-4060 0 0,0-10 2578 0 0,0-1-1259 0 0,0 0-1205 0 0,0 0-678 0 0</inkml:trace>
  <inkml:trace contextRef="#ctx0" brushRef="#br0" timeOffset="776.529">1446 641 5017 0 0,'0'0'2226'0'0,"0"0"-204"0"0,0 0-105 0 0,0 0 30 0 0,0 0-39 0 0,0 0-248 0 0,0 0-341 0 0,0 0-347 0 0,0 0-285 0 0,3 31-204 0 0,8 98-146 0 0,4-24-198 0 0,-11-102-2796 0 0,1-13-6002 0 0,-4 7 6261 0 0,2-2-4522 0 0</inkml:trace>
  <inkml:trace contextRef="#ctx0" brushRef="#br0" timeOffset="1014.612">1404 247 9386 0 0,'0'0'840'0'0,"0"0"-544"0"0,0 0-608 0 0,0 0-216 0 0,0 0-200 0 0,0 0-296 0 0,0 0-529 0 0,0 0-791 0 0,0 0-1689 0 0</inkml:trace>
  <inkml:trace contextRef="#ctx0" brushRef="#br0" timeOffset="1308.902">1915 0 7866 0 0,'0'0'1855'0'0,"0"0"-336"0"0,0 0-250 0 0,0 0-68 0 0,0 0-54 0 0,0 0-142 0 0,0 0-157 0 0,0 0-77 0 0,0 0-5 0 0,0 0-60 0 0,0 0-64 0 0,0 0-62 0 0,8 18-71 0 0,23 55-58 0 0,-21 6 236 0 0,-11-52-548 0 0,5 48-68 0 0,-4 0 1 0 0,-3-1-1 0 0,-3 1 1 0 0,-3-1-1 0 0,-16 58-71 0 0,-9-6-128 0 0,32-85-2111 0 0,-13-103-13350 0 0,15 54 11227 0 0</inkml:trace>
  <inkml:trace contextRef="#ctx0" brushRef="#br0" timeOffset="1466.072">1696 494 9058 0 0,'0'0'2318'0'0,"0"0"-617"0"0,0 0-514 0 0,0 0-141 0 0,0 0-38 0 0,0 0-34 0 0,0 0-71 0 0,0 0-161 0 0,0 0-123 0 0,0 0-107 0 0,0 0-114 0 0,0 0-46 0 0,32 3-55 0 0,103 13-59 0 0,106 1-571 0 0,-117-8-5393 0 0,-44 5-6574 0 0,-66-11 9306 0 0</inkml:trace>
  <inkml:trace contextRef="#ctx0" brushRef="#br0" timeOffset="1771.629">2477 663 0 0 0,'0'0'923'0'0,"0"0"953"0"0,0 0 310 0 0,0 0 85 0 0,0 0 26 0 0,0 0-85 0 0,0 0-146 0 0,0 0-248 0 0,0 0-294 0 0,0 0-278 0 0,0 0-242 0 0,32-11-179 0 0,99-36-123 0 0,-56 2 572 0 0,-63 31-932 0 0,-7 9-192 0 0,0-1 0 0 0,0 1 0 0 0,-1-1 0 0 0,0 0 1 0 0,0 0-1 0 0,0 0 0 0 0,-1-1 0 0 0,1 1 0 0 0,-2-1 0 0 0,1 0 0 0 0,-1 0 0 0 0,0 0 0 0 0,0 0 0 0 0,-1 0 0 0 0,1-5-150 0 0,-4 9 0 0 0,1 0-1 0 0,-1 0 0 0 0,0 0 1 0 0,0 1-1 0 0,0-1 0 0 0,0 1 1 0 0,0-1-1 0 0,-1 1 0 0 0,1 0 1 0 0,-1 0-1 0 0,1 0 1 0 0,-1 0-1 0 0,0 1 0 0 0,0-1 1 0 0,0 1-1 0 0,0 0 0 0 0,0-1 1 0 0,0 1-1 0 0,0 0 0 0 0,0 1 1 0 0,0-1-1 0 0,-1 1 0 0 0,1-1 1 0 0,0 1-1 0 0,0 0 1 0 0,-1 0-1 0 0,1 0 0 0 0,0 1 1 0 0,-3 0 0 0 0,-13 2-56 0 0,0 1 0 0 0,1 1 0 0 0,0 1 0 0 0,0 1 0 0 0,0 0 0 0 0,1 1 0 0 0,0 1 0 0 0,0 0 0 0 0,1 1 0 0 0,0 1 0 0 0,1 1-1 0 0,1 0 1 0 0,-1 1 0 0 0,2 0 0 0 0,0 1 0 0 0,1 1 0 0 0,0 0 0 0 0,1 1 0 0 0,-2 6 56 0 0,7-17 10 0 0,2 1 0 0 0,-1 1 0 0 0,1-1-1 0 0,0 1 1 0 0,0-1 0 0 0,1 1 0 0 0,-1 0-1 0 0,2 0 1 0 0,-1 1 0 0 0,1-1 0 0 0,0 1 0 0 0,1-1-1 0 0,-1 1 1 0 0,1 0 0 0 0,1-1 0 0 0,0 1-1 0 0,0 0 1 0 0,0-1 0 0 0,1 1 0 0 0,0 0-1 0 0,1-1 1 0 0,0 1 0 0 0,0-1 0 0 0,0 1-1 0 0,3 4-9 0 0,3-4 21 0 0,0 0 0 0 0,0 0-1 0 0,0 0 1 0 0,1-1-1 0 0,1 0 1 0 0,-1-1-1 0 0,1 0 1 0 0,0 0-1 0 0,0-1 1 0 0,1 0 0 0 0,-1-1-1 0 0,1-1 1 0 0,0 1-1 0 0,0-2 1 0 0,9 2-21 0 0,174 10 104 0 0,-7-29-896 0 0,-127 2-2079 0 0,-2-2-3675 0 0,-33 7-4971 0 0</inkml:trace>
</inkml:ink>
</file>

<file path=ppt/ink/ink1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3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1384 0 0,'0'0'1063'0'0,"0"0"-47"0"0,0 0 102 0 0,0 0 173 0 0,0 0 168 0 0,0 0-81 0 0,0 0-324 0 0,0 0-353 0 0,0 0-243 0 0,0 0-59 0 0,0 0 61 0 0,7 5 62 0 0,17 20-48 0 0,0 2 1 0 0,-2 0-1 0 0,0 2 1 0 0,-2 0-1 0 0,-2 1 1 0 0,0 1-1 0 0,-2 1 1 0 0,-2 1-1 0 0,-1 0 1 0 0,1 5-475 0 0,91 322 513 0 0,-89-294-276 0 0,-16-111 3403 0 0,1 21-3457 0 0,0-29-31 0 0,3 1 1 0 0,2-1 0 0 0,3 1-1 0 0,11-36-152 0 0,55-199 79 0 0,-52 206-451 0 0,-23 80-131 0 0,0 1-305 0 0,0 8-1531 0 0,0 6 99 0 0,-1 1-979 0 0,2-4-2091 0 0,1-3-2209 0 0</inkml:trace>
  <inkml:trace contextRef="#ctx0" brushRef="#br0" timeOffset="1586.751">903 626 0 0 0,'0'0'452'0'0,"0"0"803"0"0,0 0 260 0 0,0 0-57 0 0,0 0-175 0 0,0 0-178 0 0,0 0-123 0 0,0 0-58 0 0,0 0-21 0 0,-2-10 0 0 0,-5-33-29 0 0,6 42-776 0 0,1 0-1 0 0,-1 0 1 0 0,0 0-1 0 0,0-1 1 0 0,0 1-1 0 0,0 0 0 0 0,0 0 1 0 0,0 1-1 0 0,0-1 1 0 0,0 0-1 0 0,0 0 0 0 0,-1 0 1 0 0,1 1-1 0 0,0-1 1 0 0,0 1-1 0 0,-1-1 0 0 0,1 1 1 0 0,0-1-1 0 0,-1 1 1 0 0,1 0-1 0 0,-1 0 1 0 0,1-1-1 0 0,0 1 0 0 0,-1 0 1 0 0,1 0-1 0 0,-1 1 1 0 0,1-1-1 0 0,0 0 0 0 0,-1 0 1 0 0,1 1-1 0 0,0-1 1 0 0,-1 1-1 0 0,1-1-97 0 0,-4 1 130 0 0,-56 35 671 0 0,40-18-578 0 0,15-14-174 0 0,1 1 0 0 0,-1-1 0 0 0,1 1 0 0 0,0 0-1 0 0,0 0 1 0 0,0 0 0 0 0,1 1 0 0 0,0 0 0 0 0,0 0-1 0 0,0 0 1 0 0,1 0 0 0 0,0 1 0 0 0,0-1 0 0 0,0 1-1 0 0,1-1 1 0 0,0 1 0 0 0,1 0 0 0 0,-1 0 0 0 0,1 0-1 0 0,1 0 1 0 0,-1 0 0 0 0,1 1 0 0 0,0-1 0 0 0,1 0-1 0 0,0 0 1 0 0,0 0 0 0 0,0 0-49 0 0,3-1 104 0 0,1 0 1 0 0,-1 0-1 0 0,1-1 0 0 0,0 1 0 0 0,0-1 1 0 0,0 0-1 0 0,1 0 0 0 0,0-1 0 0 0,0 0 1 0 0,0 0-1 0 0,0 0 0 0 0,1-1 0 0 0,-1 0 1 0 0,1 0-1 0 0,0-1 0 0 0,0 1 0 0 0,0-2 1 0 0,0 1-1 0 0,0-1 0 0 0,0 0 0 0 0,1 0 1 0 0,-1-1-1 0 0,0 0 0 0 0,1 0 0 0 0,-1-1 1 0 0,0 0-1 0 0,0 0 0 0 0,0-1 0 0 0,2 0-104 0 0,104-24-154 0 0,-95 23-532 0 0,4 0-1988 0 0,-6 2-7984 0 0,-12 1 4466 0 0</inkml:trace>
  <inkml:trace contextRef="#ctx0" brushRef="#br0" timeOffset="2002.79">1464 563 0 0 0,'0'0'890'0'0,"0"0"395"0"0,0 0 101 0 0,0 0-131 0 0,0 0-215 0 0,0 0-152 0 0,0 0-58 0 0,0 0 11 0 0,0 0 26 0 0,0 0 7 0 0,-6 8-6 0 0,-104 129 3397 0 0,-69 78-3593 0 0,40-74-2898 0 0,131-128-955 0 0,6-4-4568 0 0,2-9 4944 0 0</inkml:trace>
  <inkml:trace contextRef="#ctx0" brushRef="#br0" timeOffset="2352.741">1576 744 6361 0 0,'0'0'1942'0'0,"0"0"-634"0"0,0 0-417 0 0,0 0 109 0 0,0 0 225 0 0,0 0 59 0 0,0 0-174 0 0,0 0-309 0 0,0 0-249 0 0,0 0-152 0 0,0 0-69 0 0,0 0-39 0 0,0 0-12 0 0,0 15 12 0 0,-3 113 571 0 0,-27 34-862 0 0,12-115-1567 0 0,7-34-1710 0 0,-2-3-4060 0 0,11-9 3914 0 0,2 2 89 0 0</inkml:trace>
  <inkml:trace contextRef="#ctx0" brushRef="#br0" timeOffset="2938.741">1460 758 3425 0 0,'0'0'1671'0'0,"0"0"-211"0"0,0 0 67 0 0,0 0 255 0 0,0 0 184 0 0,0 0-131 0 0,0 0-460 0 0,0 0-493 0 0,0 0-409 0 0,0 0-255 0 0,0 0-126 0 0,0 0-20 0 0,6-3 28 0 0,22-10 118 0 0,1 2 1 0 0,0 1-1 0 0,0 2 0 0 0,1 0 0 0 0,0 2 0 0 0,0 1 0 0 0,27 0-218 0 0,7 5 319 0 0,-63 1-301 0 0,0 0-1 0 0,0 0 1 0 0,0 0-1 0 0,0 0 1 0 0,0 1-1 0 0,0-1 1 0 0,0 1 0 0 0,0-1-1 0 0,0 0 1 0 0,-1 1-1 0 0,1-1 1 0 0,-1 1-1 0 0,1 0 1 0 0,-1-1 0 0 0,1 1-1 0 0,-1-1 1 0 0,0 1-1 0 0,0 0 1 0 0,0-1-1 0 0,0 1 1 0 0,0 0 0 0 0,0-1-1 0 0,0 1 1 0 0,-1-1-1 0 0,1 1 1 0 0,-1 0-1 0 0,1-1 1 0 0,-1 1 0 0 0,1-1-1 0 0,-1 1 1 0 0,0-1-1 0 0,0 0 1 0 0,0 1-1 0 0,0-1 1 0 0,0 0 0 0 0,0 1-1 0 0,0-1 1 0 0,0 0-1 0 0,0 0 1 0 0,-1 0-18 0 0,-18 27 171 0 0,16-24-176 0 0,0 1 0 0 0,0-1 1 0 0,1 1-1 0 0,-1 0 1 0 0,1 0-1 0 0,1 0 1 0 0,-1 1-1 0 0,1-1 1 0 0,-1 1-1 0 0,2 0 1 0 0,-1-1-1 0 0,1 1 1 0 0,0 0-1 0 0,0 0 1 0 0,0 2 4 0 0,3-1-41 0 0,1 0 0 0 0,0-1 0 0 0,0 1 0 0 0,0-1 0 0 0,1 1 0 0 0,0-1 1 0 0,0-1-1 0 0,1 1 0 0 0,-1 0 0 0 0,1-1 0 0 0,1 0 0 0 0,-1 0 0 0 0,1-1 1 0 0,0 1-1 0 0,0-1 0 0 0,3 1 41 0 0,4 5-5 0 0,-9-7 42 0 0,-1 0 0 0 0,1 1 0 0 0,-1-1 1 0 0,1 1-1 0 0,-1-1 0 0 0,0 1 0 0 0,-1 0 0 0 0,1 0 1 0 0,0 0-1 0 0,-1 0 0 0 0,0 1 0 0 0,0-1 1 0 0,-1 1-1 0 0,1-1 0 0 0,-1 1 0 0 0,0 0 1 0 0,0 0-1 0 0,0-1 0 0 0,-1 1 0 0 0,0 0 0 0 0,0 0 1 0 0,0 0-1 0 0,0 2-37 0 0,-4-2 62 0 0,0-1 0 0 0,0 0 1 0 0,-1 0-1 0 0,1 0 0 0 0,-1 0 0 0 0,0-1 1 0 0,0 0-1 0 0,0 0 0 0 0,0 0 1 0 0,-1 0-1 0 0,1-1 0 0 0,-1 0 0 0 0,1 0 1 0 0,-1-1-1 0 0,0 1 0 0 0,0-1 0 0 0,0 0 1 0 0,0-1-1 0 0,0 0 0 0 0,-1 0-62 0 0,-5 2 24 0 0,-104 0-505 0 0,20-29-2078 0 0,81 14-1539 0 0,5-3-3316 0 0,8 9 970 0 0</inkml:trace>
</inkml:ink>
</file>

<file path=ppt/ink/ink1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7.6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0 0 0,'0'0'757'0'0,"0"0"473"0"0,0 0 390 0 0,0 0 118 0 0,0 0-194 0 0,0 0-301 0 0,0 0-230 0 0,0 0-151 0 0,0 0-72 0 0,0 0-34 0 0,22-6-12 0 0,69-19-12 0 0,-12 12 1055 0 0,66 10 39 0 0,-34 27-1258 0 0,10-12 1234 0 0,-129-27 368 0 0,-161-114-926 0 0,142 89-1668 0 0,27 22-4134 0 0,28 11-7730 0 0,-21 6 7132 0 0</inkml:trace>
</inkml:ink>
</file>

<file path=ppt/ink/ink1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8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15 288 0 0,'0'0'1447'0'0,"0"0"-64"0"0,0 0 55 0 0,0 0 243 0 0,0 0 180 0 0,0 0-78 0 0,0 0-272 0 0,0 0-323 0 0,0 0-228 0 0,0 0-112 0 0,0 0-77 0 0,0 0-40 0 0,0 0-49 0 0,24 1-50 0 0,122 5 448 0 0,145-2 1227 0 0,-177-18-2604 0 0,-91 8 515 0 0,-15 2-3817 0 0,1 3-10007 0 0,-9 1 10299 0 0</inkml:trace>
</inkml:ink>
</file>

<file path=ppt/ink/ink1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8.5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2857 0 0,'0'0'2349'0'0,"0"0"-1142"0"0,0 0-528 0 0,0 0 169 0 0,0 0 394 0 0,0 0 292 0 0,0 0 50 0 0,0 0-196 0 0,0 0-278 0 0,0 0-241 0 0,0 0-218 0 0,0 0-143 0 0,24 13-105 0 0,79 36-91 0 0,-29-33 18 0 0,-57-16-269 0 0,274-26-1821 0 0,-207 15-5202 0 0,-59 7-2248 0 0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257 1 3441 0 0,'0'0'1803'0'0,"0"0"89"0"0,0 0 89 0 0,0 0 15 0 0,0 0-244 0 0,0 0-473 0 0,0 0-445 0 0,0 0-331 0 0,0 0-181 0 0,0 0-94 0 0,0 0-34 0 0,0 0-14 0 0,0 0-3 0 0,-31 24-30 0 0,-98 80-50 0 0,71-34-3 0 0,52-55-85 0 0,0-4-36 0 0,1 1-1 0 0,1 0 1 0 0,-1 0 0 0 0,2 1-1 0 0,0-1 1 0 0,1 1 0 0 0,0 0-1 0 0,0 0 1 0 0,2-1 0 0 0,-1 1-1 0 0,2 0 1 0 0,0 3 27 0 0,-1-14-8 0 0,0 0 1 0 0,0 0-1 0 0,1 1 1 0 0,-1-1-1 0 0,1 0 0 0 0,-1 0 1 0 0,1 0-1 0 0,0 0 1 0 0,0 0-1 0 0,0 0 0 0 0,0 0 1 0 0,0 0-1 0 0,0-1 1 0 0,1 1-1 0 0,-1 0 1 0 0,1 0-1 0 0,-1-1 0 0 0,1 1 1 0 0,-1-1-1 0 0,1 0 1 0 0,0 1-1 0 0,0-1 0 0 0,0 0 1 0 0,-1 0-1 0 0,1 0 1 0 0,0 0-1 0 0,0-1 1 0 0,1 1-1 0 0,-1 0 0 0 0,0-1 1 0 0,0 1-1 0 0,0-1 1 0 0,0 0-1 0 0,0 0 0 0 0,1 0 1 0 0,-1 0-1 0 0,0 0 1 0 0,1 0 7 0 0,78-31 1015 0 0,57-118 152 0 0,-11 14-810 0 0,-127 133-360 0 0,1 1 0 0 0,0 0-1 0 0,-1 0 1 0 0,1 0 0 0 0,0 0-1 0 0,0 0 1 0 0,0 0 0 0 0,0 0 0 0 0,-1 0-1 0 0,2 0 1 0 0,-1 0 0 0 0,0 0 0 0 0,0 1-1 0 0,0-1 1 0 0,0 0 0 0 0,0 1 0 0 0,1-1-1 0 0,-1 1 1 0 0,0-1 0 0 0,0 1 0 0 0,1 0-1 0 0,-1-1 1 0 0,0 1 0 0 0,1 0 0 0 0,-1 0-1 0 0,0 0 1 0 0,1 0 0 0 0,-1 0 0 0 0,0 0-1 0 0,1 1 1 0 0,-1-1 0 0 0,0 0 0 0 0,1 1-1 0 0,-1-1 1 0 0,0 1 0 0 0,0-1-1 0 0,1 1 1 0 0,-1-1 0 0 0,0 1 0 0 0,0 0-1 0 0,0 0 1 0 0,0 0 0 0 0,0-1 0 0 0,0 1-1 0 0,0 0 1 0 0,0 0 0 0 0,0 0 0 0 0,-1 1-1 0 0,1-1 1 0 0,0 0 0 0 0,-1 0 0 0 0,1 1 3 0 0,5 19 62 0 0,-2 1 0 0 0,0 0 0 0 0,-2 1-1 0 0,0-1 1 0 0,-2 0 0 0 0,0 1 0 0 0,-2 10-62 0 0,0 24 49 0 0,-4 366-18 0 0,5-401 9 0 0,-1-1 1 0 0,0 0-1 0 0,-2 0 0 0 0,-1 0 1 0 0,-1 0-1 0 0,0-1 0 0 0,-1 0 1 0 0,-2 0-1 0 0,-7 13-40 0 0,15-30 30 0 0,0-1 1 0 0,0 0 0 0 0,0 1-1 0 0,-1-1 1 0 0,1 0 0 0 0,-1 0-1 0 0,1 1 1 0 0,-1-1 0 0 0,0 0-1 0 0,0-1 1 0 0,0 1 0 0 0,0 0-1 0 0,0-1 1 0 0,0 1 0 0 0,-1-1-1 0 0,1 1 1 0 0,0-1 0 0 0,-1 0-1 0 0,1 0 1 0 0,-1 0-1 0 0,1-1 1 0 0,-1 1 0 0 0,0 0-1 0 0,1-1 1 0 0,-1 0 0 0 0,0 1-1 0 0,1-1 1 0 0,-1 0 0 0 0,0-1-1 0 0,1 1 1 0 0,-1 0 0 0 0,1-1-1 0 0,-1 1 1 0 0,0-1 0 0 0,1 0-1 0 0,-1 0 1 0 0,1 0-1 0 0,-1 0 1 0 0,1 0 0 0 0,0-1-1 0 0,0 1 1 0 0,-1-1 0 0 0,1 0-1 0 0,0 1 1 0 0,0-1 0 0 0,1 0-1 0 0,-1 0 1 0 0,0 0 0 0 0,1 0-1 0 0,-1-1 1 0 0,1 1 0 0 0,-1-1-31 0 0,-4-14-83 0 0,1 0 1 0 0,0-1-1 0 0,2 0 1 0 0,0 0-1 0 0,1 0 1 0 0,0 0-1 0 0,2 0 1 0 0,0 0-1 0 0,3-17 83 0 0,-2 3-188 0 0,20-112-2835 0 0,9 55-6884 0 0,-21 68 2615 0 0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7.2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7 960 0 0 0,'0'0'596'0'0,"0"0"147"0"0,0 0 52 0 0,0 0 32 0 0,0 0 53 0 0,-6 3 2072 0 0,43-57 2319 0 0,195-263-1886 0 0,53-66-2645 0 0,-144 182-389 0 0,-136 194-206 0 0,-5 7-166 0 0,1 1-1 0 0,-1-1 1 0 0,0 0-1 0 0,0 1 0 0 0,0-1 1 0 0,1 0-1 0 0,-1 1 1 0 0,0-1-1 0 0,0 0 0 0 0,1 0 1 0 0,-1 1-1 0 0,0-1 1 0 0,1 0-1 0 0,-1 0 0 0 0,0 0 1 0 0,1 1-1 0 0,-1-1 1 0 0,0 0-1 0 0,1 0 0 0 0,-1 0 1 0 0,0 0-1 0 0,1 0 1 0 0,-1 0-1 0 0,0 0 1 0 0,1 1-1 0 0,-1-1 0 0 0,1 0 1 0 0,-1 0-1 0 0,0-1 1 0 0,1 1-1 0 0,-1 0 0 0 0,0 0 1 0 0,1 0-1 0 0,-1 0 1 0 0,1 0-1 0 0,-1 0 0 0 0,0 0 1 0 0,1-1-1 0 0,-1 1 1 0 0,0 0-1 0 0,1 0 1 0 0,-1 0-1 0 0,0-1 0 0 0,1 1 22 0 0,8 144 175 0 0,37 282 477 0 0,-26 26-324 0 0,-20-453-282 0 0,0 1-1 0 0,-1 0 0 0 0,1 0 1 0 0,0-1-1 0 0,0 1 0 0 0,-1 0 0 0 0,1-1 1 0 0,0 1-1 0 0,0 0 0 0 0,-1 0 1 0 0,1 0-1 0 0,0-1 0 0 0,-1 1 1 0 0,1 0-1 0 0,0 0 0 0 0,-1 0 0 0 0,1 0 1 0 0,-1 0-1 0 0,1 0 0 0 0,0 0 1 0 0,-1-1-1 0 0,1 1 0 0 0,0 0 1 0 0,-1 0-1 0 0,1 0 0 0 0,0 0 1 0 0,-1 1-1 0 0,1-1 0 0 0,-1 0 0 0 0,1 0 1 0 0,0 0-1 0 0,-1 0 0 0 0,1 0 1 0 0,0 0-1 0 0,-1 1 0 0 0,1-1 1 0 0,0 0-1 0 0,-1 0 0 0 0,1 0 0 0 0,0 1 1 0 0,0-1-1 0 0,-1 0 0 0 0,1 0 1 0 0,0 1-1 0 0,0-1 0 0 0,-1 0 1 0 0,1 1-1 0 0,0-1 0 0 0,0 0 1 0 0,0 1-1 0 0,0-1 0 0 0,-1 0 0 0 0,1 1 1 0 0,0-1-1 0 0,0 0 0 0 0,0 1 1 0 0,0-1-1 0 0,0 1 0 0 0,0-1 1 0 0,0 0-1 0 0,0 1 0 0 0,0-1 1 0 0,0 0-1 0 0,0 1-45 0 0,-25-33 208 0 0,20 25-38 0 0,-55-73 161 0 0,37 44-325 0 0,-1 1-1 0 0,-2 1 1 0 0,-2 1-1 0 0,-1 2 1 0 0,-1 0-1 0 0,-1 2 1 0 0,-2 2 0 0 0,-1 1-1 0 0,-1 1 1 0 0,-1 2-1 0 0,-18-8-5 0 0,-45 7-748 0 0,95 23 566 0 0,1 1 1 0 0,0-1 0 0 0,-1 1 0 0 0,1 0 0 0 0,0 0 0 0 0,-1 0-1 0 0,1 1 1 0 0,0-1 0 0 0,0 1 0 0 0,-1 0 0 0 0,1 0 0 0 0,0 0 0 0 0,0 0-1 0 0,0 1 1 0 0,0-1 0 0 0,0 1 0 0 0,0 0 0 0 0,1 0 0 0 0,-1 0-1 0 0,0 0 1 0 0,1 0 0 0 0,0 0 0 0 0,-1 1 0 0 0,1-1 0 0 0,0 1-1 0 0,0 0 1 0 0,0-1 0 0 0,0 3 181 0 0,-8 38-7361 0 0,10-28-17 0 0</inkml:trace>
</inkml:ink>
</file>

<file path=ppt/ink/ink1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9.2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65 806 0 0 0,'0'0'1600'0'0,"0"0"565"0"0,0 0 197 0 0,0 0-109 0 0,0 0-288 0 0,0 0-338 0 0,0 0-329 0 0,0 0-308 0 0,0 0-240 0 0,9-11-193 0 0,30-32-117 0 0,-39 43-421 0 0,0-1 0 0 0,1 1 0 0 0,-1 0 0 0 0,0-1 0 0 0,1 1 0 0 0,-1 0-1 0 0,1 0 1 0 0,-1-1 0 0 0,0 1 0 0 0,1 0 0 0 0,-1 0 0 0 0,1 0 0 0 0,-1 0-1 0 0,1-1 1 0 0,-1 1 0 0 0,0 0 0 0 0,1 0 0 0 0,-1 0 0 0 0,1 0-1 0 0,-1 0 1 0 0,1 0 0 0 0,-1 0 0 0 0,1 0 0 0 0,-1 1 0 0 0,0-1 0 0 0,1 0-1 0 0,-1 0 1 0 0,1 0 0 0 0,-1 0 0 0 0,1 0 0 0 0,-1 1 0 0 0,0-1 0 0 0,1 0-1 0 0,-1 0 1 0 0,0 1 0 0 0,1-1 0 0 0,-1 0 0 0 0,0 1 0 0 0,1-1 0 0 0,-1 0-1 0 0,0 1 1 0 0,0-1 0 0 0,1 1 0 0 0,-1-1 0 0 0,0 0 0 0 0,0 1 0 0 0,0-1-1 0 0,1 1 1 0 0,-1-1 0 0 0,0 0 0 0 0,0 1 0 0 0,0-1 0 0 0,0 1-1 0 0,0-1 1 0 0,0 1 0 0 0,0-1 0 0 0,0 1 0 0 0,0-1 0 0 0,0 1 0 0 0,0-1-1 0 0,0 0 1 0 0,-1 1 0 0 0,1-1 0 0 0,0 1 0 0 0,0-1-19 0 0,0 3 139 0 0,114 289 3165 0 0,-99-240-3174 0 0,3 0 0 0 0,3-1 0 0 0,21 38-130 0 0,-8-40 296 0 0,-34-49-133 0 0,0 0 90 0 0,0 0 88 0 0,0 0 94 0 0,-2-49 1308 0 0,2 3-1709 0 0,2 1 0 0 0,3-1-1 0 0,1 1 1 0 0,2-1 0 0 0,2 2-1 0 0,1-1 1 0 0,3 2 0 0 0,2 0-1 0 0,2 0 1 0 0,1 2 0 0 0,2 0-1 0 0,3 0-33 0 0,25-65-865 0 0,-46 107-4426 0 0,5 21 899 0 0,-8-21 3446 0 0,3 11-4734 0 0,-1-1-1847 0 0</inkml:trace>
  <inkml:trace contextRef="#ctx0" brushRef="#br0" timeOffset="397.608">893 1204 1880 0 0,'0'0'1287'0'0,"0"0"-50"0"0,0 0 115 0 0,0 0 280 0 0,0 0 139 0 0,0 0-124 0 0,0 0-248 0 0,0 0-269 0 0,0 0-246 0 0,0 0-173 0 0,0 0-184 0 0,0 0-149 0 0,-9-2-70 0 0,-29-7-59 0 0,35 10-215 0 0,-1-1 0 0 0,1 1 0 0 0,-1 0 0 0 0,1 0 0 0 0,0 0 0 0 0,-1 1 0 0 0,1-1 0 0 0,0 1 0 0 0,0 0 0 0 0,0 0 0 0 0,0 0 0 0 0,0 0 1 0 0,0 1-1 0 0,1-1 0 0 0,-1 1 0 0 0,1-1 0 0 0,0 1 0 0 0,-1 0 0 0 0,1 0 0 0 0,1 0 0 0 0,-1 0 0 0 0,0 0 0 0 0,0 3-34 0 0,0-3 10 0 0,-2 2 9 0 0,0-1 0 0 0,1 1 0 0 0,0 0 0 0 0,0 0 0 0 0,0 0 0 0 0,1 1 0 0 0,-1-1 0 0 0,1 0 0 0 0,0 1 0 0 0,1 0 0 0 0,-1-1-1 0 0,1 1 1 0 0,1 0 0 0 0,-1 0 0 0 0,1 0 0 0 0,0 0 0 0 0,0-1 0 0 0,0 1 0 0 0,1 0 0 0 0,0 0 0 0 0,0 0 0 0 0,1-1 0 0 0,-1 1 0 0 0,1-1 0 0 0,0 1 0 0 0,1-1 0 0 0,0 1 0 0 0,-1-1 0 0 0,1 0 0 0 0,1-1 0 0 0,-1 1 0 0 0,1 0 0 0 0,2 1-20 0 0,1-3 54 0 0,0 0-1 0 0,1 0 1 0 0,-1-1-1 0 0,1 0 1 0 0,-1 0-1 0 0,1-1 1 0 0,0 0-1 0 0,0-1 0 0 0,0 1 1 0 0,0-1-1 0 0,0-1 1 0 0,-1 0-1 0 0,1 0 1 0 0,0 0-1 0 0,0-1 0 0 0,-1 0 1 0 0,1 0-1 0 0,-1-1 1 0 0,3-2-53 0 0,96-59-3283 0 0,-80 45-1456 0 0,-13 10-490 0 0,-3 2-327 0 0</inkml:trace>
  <inkml:trace contextRef="#ctx0" brushRef="#br0" timeOffset="961.41">0 446 1800 0 0,'0'0'2162'0'0,"0"0"-1111"0"0,0 0-339 0 0,0 0 228 0 0,0 0 422 0 0,0 0 305 0 0,0 0-3 0 0,0 0-223 0 0,0 0-253 0 0,0 0-188 0 0,0 0-113 0 0,0 0-96 0 0,0 0-72 0 0,32-5-75 0 0,97-12-92 0 0,95 9 1174 0 0,-101 8-1222 0 0,-122 0-339 0 0,-1 0 110 0 0,0 0 112 0 0,-6-11 1001 0 0,-114-96-495 0 0,69 64-1457 0 0,51 42 83 0 0,0 1-319 0 0,5 0-3005 0 0,7 3 2272 0 0,-8-2 597 0 0,28 6-7325 0 0,-19-3 723 0 0</inkml:trace>
  <inkml:trace contextRef="#ctx0" brushRef="#br0" timeOffset="1345.617">1296 950 7682 0 0,'0'0'1331'0'0,"0"0"-266"0"0,0 0-81 0 0,0 0 277 0 0,0 0 286 0 0,0 0 17 0 0,0 0-266 0 0,0 0-385 0 0,0 0-275 0 0,0 0-137 0 0,0 0-104 0 0,0 0-56 0 0,0 0-65 0 0,22-1-72 0 0,66 0-35 0 0,23 7 216 0 0,28-6-2019 0 0,-94 0-2441 0 0,0 0-4163 0 0,-29 0 1629 0 0</inkml:trace>
  <inkml:trace contextRef="#ctx0" brushRef="#br0" timeOffset="1934.777">1992 718 4689 0 0,'0'0'799'0'0,"0"0"-475"0"0,0 0-304 0 0,0 0 64 0 0,0 0 296 0 0,0 0 268 0 0,0 0 138 0 0,0 0 4 0 0,0 0-89 0 0,0 0-125 0 0,0 0-121 0 0,0 0-85 0 0,0 0-34 0 0,6 26-24 0 0,26 128 214 0 0,-15-98 22 0 0,1-1-1 0 0,3-1 1 0 0,17 29-548 0 0,-20-45 223 0 0,33 41 934 0 0,-51-79-1063 0 0,1 0-1 0 0,-1 1 1 0 0,1-1-1 0 0,0 0 1 0 0,-1 0-1 0 0,1 0 1 0 0,-1 0-1 0 0,1 0 1 0 0,0 0-1 0 0,-1 0 0 0 0,1 0 1 0 0,-1 0-1 0 0,1 0 1 0 0,0 0-1 0 0,-1 0 1 0 0,1-1-1 0 0,-1 1 1 0 0,1 0-1 0 0,-1 0 1 0 0,1-1-1 0 0,0 1 1 0 0,-1 0-1 0 0,1-1 1 0 0,-1 1-1 0 0,0 0 1 0 0,1-1-1 0 0,-1 1 1 0 0,1-1-1 0 0,-1 1 1 0 0,1-1-1 0 0,-1 1 1 0 0,0-1-1 0 0,1 1 1 0 0,-1-1-1 0 0,0 1 1 0 0,0-1-1 0 0,0 1 1 0 0,1-1-1 0 0,-1 1 1 0 0,0-1-1 0 0,0 0 1 0 0,0 1-1 0 0,0-1 1 0 0,0 1-1 0 0,0-1 0 0 0,0 0 1 0 0,0 1-1 0 0,0-1 1 0 0,0 0-1 0 0,0 1 1 0 0,0-1-1 0 0,-1 1 1 0 0,1-1-1 0 0,0 1 1 0 0,0-1-1 0 0,-1 0 1 0 0,1 1-1 0 0,0-1 1 0 0,-1 1-1 0 0,1-1 1 0 0,-1 1-94 0 0,3-12 342 0 0,69-190 1415 0 0,-29 86-1634 0 0,73-163-336 0 0,-29 149-919 0 0,-81 129-5385 0 0,-8 30-2704 0 0,-1-18 3560 0 0</inkml:trace>
  <inkml:trace contextRef="#ctx0" brushRef="#br0" timeOffset="2245.374">2607 1090 9242 0 0,'0'0'950'0'0,"0"0"-366"0"0,0 0-175 0 0,0 0 199 0 0,0 0 255 0 0,0 0 124 0 0,0 0-39 0 0,0 0-148 0 0,0 0-156 0 0,0 0-111 0 0,0 0-107 0 0,0 0-63 0 0,-1 23-43 0 0,-5 112 202 0 0,6 27-121 0 0,11-147-2723 0 0,11-29-10731 0 0,-17 10 9828 0 0</inkml:trace>
  <inkml:trace contextRef="#ctx0" brushRef="#br0" timeOffset="2780.899">2631 946 5297 0 0,'0'0'1548'0'0,"0"0"-359"0"0,0 0-156 0 0,0 0 104 0 0,0 0 111 0 0,0 0-97 0 0,0 0-318 0 0,0 0-277 0 0,0 0-157 0 0,0 0-32 0 0,0 0 36 0 0,0 0-7 0 0,0 0-39 0 0,15 0-49 0 0,124 0 667 0 0,-27 4 721 0 0,-111-4-1674 0 0,1 1 0 0 0,-1-1 0 0 0,0 0 1 0 0,1 1-1 0 0,-1-1 0 0 0,0 1 0 0 0,1 0 0 0 0,-1-1 0 0 0,0 1 0 0 0,0 0 0 0 0,0 0 0 0 0,0 0 0 0 0,1 0 0 0 0,-1 0 0 0 0,0 0 0 0 0,-1 0 0 0 0,1 0 0 0 0,0 0 0 0 0,0 1 0 0 0,0-1 0 0 0,-1 0 0 0 0,1 0 0 0 0,-1 1 0 0 0,1-1 0 0 0,-1 0 0 0 0,1 1 1 0 0,-1-1-1 0 0,0 1 0 0 0,1-1 0 0 0,-1 0 0 0 0,0 1 0 0 0,0-1 0 0 0,0 1 0 0 0,0-1 0 0 0,-1 1 0 0 0,1-1 0 0 0,0 0 0 0 0,-1 1 0 0 0,1-1 0 0 0,-1 1 0 0 0,1-1 0 0 0,-1 0 0 0 0,1 0-22 0 0,-38 50 894 0 0,-76 57-296 0 0,113-107-614 0 0,0 1 0 0 0,0-1 0 0 0,-1 1 1 0 0,1-1-1 0 0,0 1 0 0 0,1 0 0 0 0,-1 0 1 0 0,0-1-1 0 0,0 1 0 0 0,1 0 1 0 0,-1 0-1 0 0,1 0 0 0 0,0 0 0 0 0,-1-1 1 0 0,1 1-1 0 0,0 0 0 0 0,0 0 1 0 0,0 0-1 0 0,0 0 0 0 0,1 0 0 0 0,-1 0 1 0 0,0 0-1 0 0,1-1 0 0 0,-1 1 0 0 0,1 0 1 0 0,0 0-1 0 0,0 0 0 0 0,0-1 1 0 0,-1 1-1 0 0,2 0 0 0 0,-1-1 0 0 0,0 1 1 0 0,0-1-1 0 0,0 0 0 0 0,1 1 0 0 0,-1-1 1 0 0,1 0-1 0 0,-1 0 0 0 0,1 1 1 0 0,-1-1-1 0 0,2 0 16 0 0,73 36-430 0 0,-67-34 403 0 0,-1-1 0 0 0,1 2 0 0 0,-1-1 1 0 0,0 1-1 0 0,0 1 0 0 0,0-1 0 0 0,-1 1 0 0 0,1 1 1 0 0,-1-1-1 0 0,0 1 0 0 0,-1 0 0 0 0,1 1 1 0 0,4 6 26 0 0,-11-12 36 0 0,1 0 1 0 0,-1 1 0 0 0,1-1-1 0 0,-1 0 1 0 0,1 0 0 0 0,-1 1-1 0 0,0-1 1 0 0,0 0 0 0 0,1 1-1 0 0,-1-1 1 0 0,0 0-1 0 0,0 1 1 0 0,0-1 0 0 0,-1 0-1 0 0,1 1 1 0 0,0-1 0 0 0,0 0-1 0 0,-1 1 1 0 0,1-1 0 0 0,-1 0-1 0 0,1 0 1 0 0,-1 1 0 0 0,0-1-1 0 0,1 0 1 0 0,-1 0 0 0 0,0 0-1 0 0,0 0 1 0 0,0 0 0 0 0,0 0-1 0 0,0 0 1 0 0,0 0 0 0 0,0 0-1 0 0,0-1 1 0 0,0 1 0 0 0,0 0-1 0 0,0 0 1 0 0,0-1 0 0 0,-1 1-1 0 0,1-1 1 0 0,0 1 0 0 0,-1-1-37 0 0,-62 16 428 0 0,51-14-404 0 0,-125 10-554 0 0,78-13-4360 0 0,21 1-2713 0 0,29 0-1239 0 0</inkml:trace>
  <inkml:trace contextRef="#ctx0" brushRef="#br0" timeOffset="3802.426">1764 332 1600 0 0,'0'0'1717'0'0,"0"0"-762"0"0,0 0-286 0 0,0 0 286 0 0,0 0 463 0 0,0 0 307 0 0,0 0-6 0 0,0 0-252 0 0,0 0-248 0 0,0 0-181 0 0,0 0-118 0 0,33-2-97 0 0,103-4-71 0 0,114-31 2418 0 0,-96 26-798 0 0,-204-14-1470 0 0,39 18-851 0 0,0 0 0 0 0,0-1-1 0 0,1 0 1 0 0,0-1 0 0 0,1 0 0 0 0,0 0-1 0 0,0-1 1 0 0,1 0 0 0 0,0 0 0 0 0,0-1-1 0 0,2 0 1 0 0,-1 0 0 0 0,1-1 0 0 0,-2-7-51 0 0,-3-5-804 0 0,-9-21 190 0 0,16 30-4367 0 0,2 0-4592 0 0,2 14 1413 0 0</inkml:trace>
</inkml:ink>
</file>

<file path=ppt/ink/ink1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58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1176 0 0,'0'0'1321'0'0,"0"0"115"0"0,0 0 152 0 0,0 0 249 0 0,0 0 176 0 0,0 0-56 0 0,0 0-200 0 0,0 0-259 0 0,32-1-259 0 0,98-4-224 0 0,41-7 2183 0 0,67-6-2056 0 0,-193 11-1109 0 0,-33 6-233 0 0,-5 1-3936 0 0,-13 0-1132 0 0,-16 7-4115 0 0,17-3 7160 0 0</inkml:trace>
</inkml:ink>
</file>

<file path=ppt/ink/ink1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58.9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2713 0 0,'0'0'1732'0'0,"0"0"-460"0"0,0 0-176 0 0,0 0 193 0 0,0 0 234 0 0,0 0 72 0 0,0 0-147 0 0,0 0-204 0 0,0 0-127 0 0,0 0-91 0 0,0 0-79 0 0,0 0-97 0 0,0 0-93 0 0,15 6-66 0 0,49 19-49 0 0,25-14 993 0 0,-61-12-1237 0 0,175-29 661 0 0,-105 7-1599 0 0,-67 14-2972 0 0,-1 1-4850 0 0,-23 8-2258 0 0</inkml:trace>
</inkml:ink>
</file>

<file path=ppt/ink/ink1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10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0 325 0 0 0,'0'0'1276'0'0,"0"0"509"0"0,0 0 139 0 0,0 0-169 0 0,0 0-297 0 0,0 0-301 0 0,0 0-227 0 0,0 0-125 0 0,0 0-11 0 0,10 7 3802 0 0,27-18-378 0 0,14-26-2423 0 0,51-96-732 0 0,-39 42-818 0 0,-15 31-68 0 0,-45 61-177 0 0,0 1 0 0 0,0-1 0 0 0,0 0-1 0 0,-1 1 1 0 0,1 0 0 0 0,0-1-1 0 0,-1 1 1 0 0,0 0 0 0 0,1 0-1 0 0,-1 1 1 0 0,0-1 0 0 0,0 0-1 0 0,0 1 1 0 0,0-1 0 0 0,0 1-1 0 0,-1 0 1 0 0,1-1 0 0 0,-1 1 0 0 0,0 0-1 0 0,0 0 1 0 0,0 0 0 0 0,0 0-1 0 0,0 0 1 0 0,-1 0 0 0 0,1 3 0 0 0,-1-6 2 0 0,21 78 319 0 0,-18-62-282 0 0,0-1 0 0 0,1 1 0 0 0,1-1 0 0 0,0 0 0 0 0,1-1 0 0 0,0 1 0 0 0,2-1 0 0 0,-1-1 0 0 0,7 8-39 0 0,21 10-1050 0 0,-22-24-2972 0 0,1-1-5297 0 0,-10-5-935 0 0</inkml:trace>
</inkml:ink>
</file>

<file path=ppt/ink/ink1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01.2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18 170 0 0 0,'0'0'413'0'0,"0"0"509"0"0,0 0 449 0 0,0 0 327 0 0,0 0 147 0 0,0 0-78 0 0,0 0-218 0 0,0 0-226 0 0,0 0-202 0 0,0 0-154 0 0,-3-4-116 0 0,-12-17 576 0 0,38-2 1088 0 0,1 8-2127 0 0,2 1 0 0 0,0 1-1 0 0,0 1 1 0 0,1 2 0 0 0,0 0 0 0 0,1 2 0 0 0,0 1-1 0 0,0 2 1 0 0,2 0-388 0 0,170-17 648 0 0,-197 22-649 0 0,1 0 1 0 0,-1 1-1 0 0,0 0 0 0 0,1 0 0 0 0,-1 0 0 0 0,0 0 0 0 0,1 0 0 0 0,-1 0 0 0 0,0 1 0 0 0,0 0 0 0 0,0 0 1 0 0,0 0-1 0 0,0 0 0 0 0,0 0 0 0 0,-1 0 0 0 0,1 1 0 0 0,-1-1 0 0 0,0 1 0 0 0,1 0 0 0 0,-1-1 0 0 0,-1 1 1 0 0,1 0-1 0 0,0 0 0 0 0,-1 1 0 0 0,1-1 0 0 0,-1 0 0 0 0,0 0 0 0 0,0 1 0 0 0,0-1 0 0 0,0 1 1 0 0,-1-1-1 0 0,0 1 0 0 0,1-1 0 0 0,-1 1 0 0 0,0-1 0 0 0,-1 1 0 0 0,1-1 0 0 0,-1 1 0 0 0,1-1 0 0 0,-1 0 1 0 0,0 1-1 0 0,0-1 0 0 0,-1 0 0 0 0,1 0 0 0 0,-1 1 0 0 0,0 0 1 0 0,-23 38 17 0 0,-2 0-1 0 0,-1-2 1 0 0,-2-1 0 0 0,-2-2-1 0 0,-16 14-16 0 0,-57 69 25 0 0,101-115-23 0 0,-1-1 0 0 0,1 1 0 0 0,0 0 0 0 0,0 0 0 0 0,0 0 0 0 0,0 1 0 0 0,1 0 1 0 0,0-1-1 0 0,0 1 0 0 0,1 0 0 0 0,0 0 0 0 0,0 1 0 0 0,0-1 0 0 0,1 0 0 0 0,0 1 0 0 0,0-1 0 0 0,0 1 0 0 0,1-1 0 0 0,0 1 0 0 0,0-1 0 0 0,1 1 0 0 0,0 0-2 0 0,3-3 49 0 0,1 0-1 0 0,-1 0 1 0 0,1 0 0 0 0,0-1-1 0 0,0 1 1 0 0,0-1-1 0 0,0-1 1 0 0,1 1-1 0 0,-1-1 1 0 0,1 0 0 0 0,0 0-1 0 0,0 0 1 0 0,0-1-1 0 0,-1 0 1 0 0,1 0-1 0 0,0 0 1 0 0,0-1-1 0 0,0 0 1 0 0,1 0 0 0 0,-1-1-1 0 0,5 0-48 0 0,-10 1 17 0 0,147-22 1063 0 0,-25-11-1599 0 0,-110 32-705 0 0,-1 1-3041 0 0,-5-2-5348 0 0,-3 1 1098 0 0</inkml:trace>
  <inkml:trace contextRef="#ctx0" brushRef="#br0" timeOffset="499.039">904 347 6561 0 0,'0'0'847'0'0,"0"0"-292"0"0,0 0-122 0 0,0 0 321 0 0,0 0 445 0 0,0 0 245 0 0,0 0-44 0 0,0 0-257 0 0,0 0-298 0 0,0 0-265 0 0,0 0-162 0 0,0 0-72 0 0,0 0-70 0 0,-1 34-29 0 0,-1 103-26 0 0,-6-58 344 0 0,8-76-309 0 0,-8 51 208 0 0,7-52 4252 0 0,34-123-3487 0 0,-21 88-1183 0 0,0 0-1 0 0,2 2 1 0 0,2 0 0 0 0,0 0 0 0 0,2 1 0 0 0,2 2 0 0 0,0 0 0 0 0,2 1 0 0 0,21-21-46 0 0,16 14-123 0 0,-41 75-303 0 0,7-6-2248 0 0,0-27-5337 0 0,-11-4 697 0 0,-9-3 950 0 0</inkml:trace>
  <inkml:trace contextRef="#ctx0" brushRef="#br0" timeOffset="1457.087">1303 634 0 0 0,'0'0'244'0'0,"0"0"799"0"0,0 0 547 0 0,0 0 275 0 0,0 0-19 0 0,0 0-154 0 0,0 0-151 0 0,0 0-125 0 0,0 0-90 0 0,0 0-101 0 0,0 0-119 0 0,11 6-91 0 0,31 18-90 0 0,-6-28 624 0 0,-10-11-1122 0 0,-1-1 1 0 0,0-1 0 0 0,-1-1-1 0 0,-1-1 1 0 0,-1-2-1 0 0,-1 0 1 0 0,0-1 0 0 0,-2-1-1 0 0,11-16-427 0 0,73-132 187 0 0,-104 172-222 0 0,1 0 0 0 0,-1-1 0 0 0,0 1 0 0 0,0 0 0 0 0,1-1 0 0 0,-1 1 0 0 0,0-1 0 0 0,0 1 0 0 0,0-1 0 0 0,1 0 0 0 0,-1 1 0 0 0,0-1 0 0 0,0 0 0 0 0,0 1 0 0 0,0-1 0 0 0,0 0 0 0 0,0 0 0 0 0,0 0 0 0 0,0 0 0 0 0,0 0 0 0 0,0 0 0 0 0,0 0 0 0 0,0 0 0 0 0,0 0 0 0 0,0 0 0 0 0,0-1 0 0 0,1 1-1 0 0,-1 0 1 0 0,0-1 0 0 0,0 1 0 0 0,0 0 0 0 0,0-1 0 0 0,0 1 0 0 0,1-1 0 0 0,-1 1 0 0 0,0-1 0 0 0,0 0 0 0 0,1 1 0 0 0,-1-1 0 0 0,0 0 0 0 0,1 0 0 0 0,-1 1 0 0 0,1-1 0 0 0,-1 0 0 0 0,1 0 0 0 0,-1 0 0 0 0,1 0 0 0 0,0 0 0 0 0,-1 0 0 0 0,1 1 0 0 0,0-1 0 0 0,0 0 0 0 0,0 0 0 0 0,0 0 0 0 0,0 0 0 0 0,0 0 0 0 0,0 0 0 0 0,0 0 0 0 0,0 0 0 0 0,0 0 0 0 0,0 0 0 0 0,0 0 0 0 0,1 0 0 0 0,-1 0 0 0 0,0 0 0 0 0,1 1 0 0 0,-1-1 0 0 0,1 0 0 0 0,0 0 35 0 0,-13 7-108 0 0,2 1 0 0 0,-1 0 0 0 0,1 1 0 0 0,0 1 0 0 0,0-1 1 0 0,1 1-1 0 0,0 1 0 0 0,1 0 0 0 0,-1 1 108 0 0,7-9-7 0 0,-4 6 8 0 0,1 0 1 0 0,-1-1-1 0 0,1 2 0 0 0,0-1 0 0 0,1 0 1 0 0,0 1-1 0 0,0 0 0 0 0,1 0 0 0 0,0 0 1 0 0,1 1-1 0 0,0-1 0 0 0,0 0 0 0 0,1 1 0 0 0,0-1 1 0 0,1 3-2 0 0,0-9 11 0 0,0-1 0 0 0,1 0 0 0 0,-1 0 0 0 0,0 1 0 0 0,1-1 0 0 0,0 0 0 0 0,0 0 0 0 0,0 0 1 0 0,0 0-1 0 0,0 0 0 0 0,0 0 0 0 0,0 0 0 0 0,0 0 0 0 0,1 0 0 0 0,-1-1 0 0 0,1 1 0 0 0,0-1 0 0 0,-1 1 1 0 0,1-1-1 0 0,0 1 0 0 0,0-1 0 0 0,0 0 0 0 0,0 0 0 0 0,0 0 0 0 0,0 0 0 0 0,0 0 0 0 0,0 0 0 0 0,0-1 1 0 0,0 1-1 0 0,1-1 0 0 0,0 1-11 0 0,76 5 486 0 0,-71-6-436 0 0,14-2 87 0 0,0 0 0 0 0,0-2 1 0 0,0-1-1 0 0,0-1 0 0 0,-1-1 0 0 0,0 0 0 0 0,10-6-137 0 0,-5 3 108 0 0,10-6 60 0 0,0-1 0 0 0,-1-1 0 0 0,-1-2-1 0 0,0-2 1 0 0,-2 0 0 0 0,7-9-168 0 0,-29 23 18 0 0,-3 3-19 0 0,-1 1 0 0 0,1-1 0 0 0,-1 0 0 0 0,0-1 0 0 0,0 1 0 0 0,-1-1 0 0 0,0 0 0 0 0,0-1 0 0 0,0 1 0 0 0,-1-1 0 0 0,0 0 0 0 0,0 0 1 0 0,0 0-1 0 0,-1-1 0 0 0,-1 1 0 0 0,2-4 1 0 0,-5 9-59 0 0,0 0 0 0 0,-1 1 0 0 0,1 0 0 0 0,0-1 0 0 0,-1 1 0 0 0,1 0 0 0 0,-1-1 0 0 0,0 1 1 0 0,1 0-1 0 0,-1 0 0 0 0,0 0 0 0 0,1 1 0 0 0,-1-1 0 0 0,0 0 0 0 0,0 1 0 0 0,0-1 0 0 0,0 1 0 0 0,0-1 0 0 0,0 1 1 0 0,0 0-1 0 0,0 0 0 0 0,1 0 0 0 0,-1 0 0 0 0,0 0 0 0 0,0 0 0 0 0,0 1 0 0 0,0-1 0 0 0,0 1 0 0 0,0-1 1 0 0,0 1-1 0 0,0 0 0 0 0,1 0 0 0 0,-1 0 0 0 0,0 0 0 0 0,1 0 0 0 0,-1 0 0 0 0,0 0 0 0 0,1 0 0 0 0,0 1 0 0 0,-1-1 1 0 0,0 1 58 0 0,-4 2-41 0 0,-1 1 1 0 0,1 0-1 0 0,0 1 1 0 0,0 0-1 0 0,0-1 1 0 0,1 2-1 0 0,0-1 1 0 0,0 1 0 0 0,1-1-1 0 0,0 1 1 0 0,0 1-1 0 0,0-1 1 0 0,1 0-1 0 0,0 1 1 0 0,1 0 0 0 0,0 0-1 0 0,0-1 1 0 0,0 1-1 0 0,1 0 1 0 0,0 1-1 0 0,1-1 1 0 0,0 0 0 0 0,0 0-1 0 0,0 0 1 0 0,2 5 40 0 0,3-7 45 0 0,0-1 0 0 0,1 1-1 0 0,-1-1 1 0 0,1 0 0 0 0,0-1 0 0 0,0 0 0 0 0,1 0 0 0 0,-1 0 0 0 0,1 0 0 0 0,0-1 0 0 0,0 0 0 0 0,0-1 0 0 0,0 0 0 0 0,1 0 0 0 0,-1 0 0 0 0,0-1 0 0 0,1 0 0 0 0,0 0-1 0 0,-1-1 1 0 0,1 0 0 0 0,-1-1 0 0 0,1 1 0 0 0,-1-1 0 0 0,6-2-45 0 0,8 3 90 0 0,2-3 158 0 0,0-1 0 0 0,0 0-1 0 0,-1-2 1 0 0,0-1 0 0 0,0-1 0 0 0,-1 0 0 0 0,0-2-1 0 0,0 0 1 0 0,17-13-248 0 0,-15 11 116 0 0,-6 2-69 0 0,-1-1 0 0 0,0 0 0 0 0,0-1 0 0 0,-1-1 0 0 0,-1 0 0 0 0,0-1 0 0 0,-1 0 0 0 0,-1-1 0 0 0,0-1 0 0 0,-1 0 0 0 0,0 0 0 0 0,0-5-47 0 0,5-43-131 0 0,-18 62 102 0 0,1 0 0 0 0,-1 1-1 0 0,0-1 1 0 0,0 1 0 0 0,0 0-1 0 0,0-1 1 0 0,0 1 0 0 0,0 0-1 0 0,0 0 1 0 0,0 0 0 0 0,-1 1 0 0 0,1-1-1 0 0,0 0 1 0 0,-1 1 0 0 0,1-1-1 0 0,0 1 1 0 0,-1 0 0 0 0,1 0-1 0 0,0 0 1 0 0,-1 0 0 0 0,1 0 0 0 0,0 1-1 0 0,-1-1 1 0 0,1 1 0 0 0,0-1-1 0 0,-1 1 1 0 0,1 0 0 0 0,0 0-1 0 0,0 0 1 0 0,0 0 0 0 0,0 0 0 0 0,0 1-1 0 0,0-1 1 0 0,0 1 29 0 0,-7 4-6 0 0,1 0 0 0 0,1 1 0 0 0,-1 0 1 0 0,1 0-1 0 0,0 1 0 0 0,1 0 0 0 0,0 0 0 0 0,0 0 1 0 0,1 1-1 0 0,0 0 0 0 0,0 0 0 0 0,1 0 0 0 0,0 1 0 0 0,1-1 1 0 0,0 1-1 0 0,0 0 0 0 0,1 0 0 0 0,1 0 0 0 0,-1 0 1 0 0,2 0-1 0 0,-1 0 0 0 0,2 10 6 0 0,1-12 24 0 0,1 0 0 0 0,1 0 0 0 0,-1 0 0 0 0,1 0 0 0 0,0-1 0 0 0,1 1-1 0 0,0-1 1 0 0,0 0 0 0 0,0-1 0 0 0,1 1 0 0 0,0-1 0 0 0,0 0 0 0 0,1-1 0 0 0,0 1 0 0 0,0-1 0 0 0,0-1 0 0 0,0 1 0 0 0,1-1 0 0 0,4 2-24 0 0,87 18-931 0 0,-77-23-3310 0 0,0-1-3914 0 0,-17 0-371 0 0</inkml:trace>
  <inkml:trace contextRef="#ctx0" brushRef="#br0" timeOffset="8672.079">3446 74 0 0 0,'0'0'717'0'0,"0"0"470"0"0,0 0 131 0 0,0 0 86 0 0,0 0 169 0 0,0 0 120 0 0,0 0-14 0 0,0 0-238 0 0,0 0-309 0 0,0 0-276 0 0,0 0-257 0 0,-2 4-99 0 0,-54 98 3684 0 0,-70 108-1661 0 0,11-51-2171 0 0,65-86-514 0 0,49-72 34 0 0,1-1-16 0 0,0 0-41 0 0,0 0-56 0 0,0 0-73 0 0,0 0-116 0 0,0 0-161 0 0,13-39-14222 0 0,-11 34 10663 0 0</inkml:trace>
  <inkml:trace contextRef="#ctx0" brushRef="#br0" timeOffset="9017.441">3063 74 0 0 0,'0'0'1852'0'0,"0"0"-455"0"0,0 0-86 0 0,0 0 24 0 0,0 0 97 0 0,0 0 67 0 0,0 0-53 0 0,0 0-176 0 0,0 0-157 0 0,0 0-101 0 0,0 0-113 0 0,0 0-47 0 0,0 0-11 0 0,8 14-3 0 0,60 86 1512 0 0,48 47 150 0 0,-64-62-2096 0 0,23 47-1057 0 0,-75-131 150 0 0,0-1-146 0 0,0 0-126 0 0,0-22-7627 0 0,0 12 3345 0 0,0 2-1255 0 0</inkml:trace>
</inkml:ink>
</file>

<file path=ppt/ink/ink1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18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0 0 0,'0'0'1002'0'0,"0"0"457"0"0,0 0 245 0 0,0 0-12 0 0,0 0-169 0 0,0 0-216 0 0,0 0-191 0 0,0 0-98 0 0,0 0-34 0 0,0 0 16 0 0,0 0 33 0 0,18-22 4282 0 0,38-27-2581 0 0,109-100-1487 0 0,-140 193-1184 0 0,6 47 398 0 0,-28-81-540 0 0,1-1-1 0 0,0 1 0 0 0,0-1 0 0 0,1 0 1 0 0,0 0-1 0 0,0-1 0 0 0,1 1 0 0 0,0-1 1 0 0,1-1-1 0 0,6 8 80 0 0,-2-14-3603 0 0,-7-2-4885 0 0,-2 1-2282 0 0</inkml:trace>
</inkml:ink>
</file>

<file path=ppt/ink/ink1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17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341 63 0 0 0,'0'0'1391'0'0,"0"0"464"0"0,0 0 188 0 0,0 0-36 0 0,0 0-137 0 0,0 0-166 0 0,0 0-166 0 0,0 0-167 0 0,6-7 3134 0 0,-50 51-1508 0 0,-113 162-2067 0 0,17-73-831 0 0,140-133-122 0 0,1 0 1 0 0,-1 0-1 0 0,0 0 0 0 0,1 0 1 0 0,-1 0-1 0 0,0 0 0 0 0,1 0 0 0 0,-1 0 1 0 0,0 1-1 0 0,1-1 0 0 0,-1 0 1 0 0,0 0-1 0 0,0 0 0 0 0,1 1 1 0 0,-1-1-1 0 0,0 0 0 0 0,0 0 0 0 0,1 1 1 0 0,-1-1-1 0 0,0 0 0 0 0,0 0 1 0 0,0 1-1 0 0,1-1 0 0 0,-1 0 0 0 0,0 1 1 0 0,0-1-1 0 0,0 0 0 0 0,0 1 1 0 0,0-1-1 0 0,0 0 0 0 0,0 1 1 0 0,0-1-1 0 0,0 0 0 0 0,0 1 0 0 0,0-1 1 0 0,0 0-1 0 0,0 1 0 0 0,0-1 1 0 0,0 0-1 0 0,0 1 0 0 0,0-1 1 0 0,0 0-1 0 0,0 1 0 0 0,0-1 0 0 0,-1 0 23 0 0,12 0-402 0 0,0-12-4247 0 0,-9 2-7567 0 0,-2 10 8195 0 0</inkml:trace>
  <inkml:trace contextRef="#ctx0" brushRef="#br0" timeOffset="470.01">1 1 752 0 0,'0'0'1645'0'0,"0"0"87"0"0,0 0 216 0 0,0 0 231 0 0,0 0 70 0 0,0 0-189 0 0,0 0-382 0 0,0 0-419 0 0,0 0-357 0 0,0 0-248 0 0,0 0-154 0 0,0 0-70 0 0,8 16 1070 0 0,98 126 2736 0 0,41 82-2707 0 0,-125-195-1381 0 0,-21-28-136 0 0,0-1-22 0 0,-1 0 10 0 0,0 0-6 0 0,0 0-3 0 0,0 0-10 0 0,0 0-29 0 0,0 0-69 0 0,-10-34-3715 0 0,5 23 368 0 0,1-2-4390 0 0,3 8-2200 0 0</inkml:trace>
</inkml:ink>
</file>

<file path=ppt/ink/ink1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46.1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334 483 0 0 0,'0'0'595'0'0,"0"0"625"0"0,0 0 308 0 0,0 0 33 0 0,0 0-173 0 0,0 0-236 0 0,0 0-138 0 0,0 0-57 0 0,0 0-8 0 0,3-3 6748 0 0,-35 36-6027 0 0,-166 212-338 0 0,111-145-1233 0 0,67-67-2304 0 0,42-44-12804 0 0,-20 8 11061 0 0</inkml:trace>
  <inkml:trace contextRef="#ctx0" brushRef="#br0" timeOffset="440.284">61 409 0 0 0,'0'0'1090'0'0,"0"0"-98"0"0,0 0 136 0 0,0 0 327 0 0,0 0 239 0 0,0 0 38 0 0,0 0-268 0 0,0 0-358 0 0,0 0-299 0 0,0 0-151 0 0,0 0-49 0 0,0 0-8 0 0,-3-1-10 0 0,-6 9 1344 0 0,29 14 883 0 0,-15-18-2644 0 0,23 24 1287 0 0,-11-13-1062 0 0,-1 1 0 0 0,0 0 0 0 0,-2 2 0 0 0,0-1 0 0 0,-1 2 0 0 0,10 18-397 0 0,63 150 517 0 0,-81-177-853 0 0,13 19 476 0 0,5-23-5458 0 0,-16-20-4839 0 0,-4 13 2630 0 0</inkml:trace>
  <inkml:trace contextRef="#ctx0" brushRef="#br0" timeOffset="1231.297">81 188 0 0 0,'0'0'1078'0'0,"0"0"427"0"0,0 0 324 0 0,0 0 60 0 0,0 0-166 0 0,0 0-200 0 0,0 0-176 0 0,0 0-129 0 0,0 0-109 0 0,0 0-83 0 0,0 0-74 0 0,1-5-76 0 0,0 1-477 0 0,0-1 0 0 0,1 1 0 0 0,-1-1 0 0 0,1 1 0 0 0,0 0-1 0 0,0-1 1 0 0,1 1 0 0 0,-1 0 0 0 0,1 1 0 0 0,0-1 0 0 0,0 0 0 0 0,0 1-1 0 0,0-1 1 0 0,0 1 0 0 0,3-2-399 0 0,139-105 1831 0 0,-143 109-1835 0 0,0 0-1 0 0,1 0 1 0 0,-1 0 0 0 0,1 0-1 0 0,-1 0 1 0 0,0 1-1 0 0,1-1 1 0 0,-1 1 0 0 0,1 0-1 0 0,-1 0 1 0 0,1 0 0 0 0,-1 0-1 0 0,1 0 1 0 0,-1 0-1 0 0,1 1 1 0 0,-1-1 0 0 0,1 1-1 0 0,-1 0 1 0 0,1 0-1 0 0,-1-1 1 0 0,1 2 4 0 0,4 4 38 0 0,0 1 1 0 0,-1 0-1 0 0,0 0 0 0 0,0 0 0 0 0,-1 1 1 0 0,0 0-1 0 0,0 0 0 0 0,0 0 0 0 0,-1 1 1 0 0,-1-1-1 0 0,3 8-38 0 0,-4-12 7 0 0,74 137 593 0 0,-40-86-1018 0 0,-24-50-4086 0 0,4-3-4429 0 0,-13-2-2037 0 0</inkml:trace>
</inkml:ink>
</file>

<file path=ppt/ink/ink1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38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26 9786 0 0,'0'0'3609'0'0,"0"0"-2057"0"0,0 0-684 0 0,0 0-90 0 0,0 0 133 0 0,0 0 176 0 0,0 0 18 0 0,0 0-163 0 0,0 0-298 0 0,0 0-293 0 0,0 0-225 0 0,-10-4-166 0 0,-31-13-97 0 0,31 12-84 0 0,36 5-4283 0 0,-7 0-5086 0 0,-12 0 2323 0 0</inkml:trace>
</inkml:ink>
</file>

<file path=ppt/ink/ink1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39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246 155 0 0 0,'0'0'791'0'0,"0"0"437"0"0,0 0 235 0 0,0 0 163 0 0,0 0 173 0 0,0 0 35 0 0,0 0-183 0 0,0 0-251 0 0,0 0-249 0 0,0 0-200 0 0,0 0-103 0 0,0 0-75 0 0,-5 17-42 0 0,-26 133 1354 0 0,3 272 532 0 0,-11-40-2710 0 0,19-219-2662 0 0,16-148 2174 0 0,1-2-2874 0 0,2-4-8042 0 0,1-9 8930 0 0</inkml:trace>
  <inkml:trace contextRef="#ctx0" brushRef="#br0" timeOffset="417.902">805 1 11674 0 0,'0'0'711'0'0,"0"0"-299"0"0,0 0-205 0 0,0 0 41 0 0,0 0 210 0 0,-16 33 192 0 0,-52 108 79 0 0,22-9 489 0 0,29-51-960 0 0,4 2-1 0 0,4-1 1 0 0,3 1-1 0 0,5 65-257 0 0,34 114 55 0 0,-26-218-327 0 0,-4-30 744 0 0,-5-28 2458 0 0,-31-63-1850 0 0,12 32-960 0 0,-1 1 1 0 0,-3 1-1 0 0,-1 1 0 0 0,-2 1 0 0 0,-22-23-120 0 0,39 52-83 0 0,0-1-1 0 0,0 2 0 0 0,-1 0 1 0 0,-1 0-1 0 0,0 1 1 0 0,0 1-1 0 0,-1 0 0 0 0,0 1 1 0 0,-1 0-1 0 0,0 1 0 0 0,0 1 1 0 0,0 0-1 0 0,-1 1 0 0 0,0 1 1 0 0,0 1-1 0 0,0 0 0 0 0,0 1 1 0 0,-14-1 83 0 0,23 4-222 0 0,-1 0 0 0 0,1 0 0 0 0,-1 0 0 0 0,1 1 0 0 0,-1 0 0 0 0,1 0 0 0 0,0 1 0 0 0,0 0 0 0 0,0 0 1 0 0,0 1-1 0 0,1-1 0 0 0,-1 2 0 0 0,1-1 0 0 0,0 1 0 0 0,0 0 0 0 0,0 0 0 0 0,1 0 0 0 0,-4 6 222 0 0,-38 76-10460 0 0,43-67 4217 0 0</inkml:trace>
  <inkml:trace contextRef="#ctx0" brushRef="#br0" timeOffset="4704.281">1275 822 0 0 0,'0'0'572'0'0,"0"0"295"0"0,0 0 201 0 0,0 0 218 0 0,0 0 166 0 0,0 0 123 0 0,0 0-65 0 0,0 0-207 0 0,0 0-215 0 0,0 0-251 0 0,0 0-272 0 0,-6-6-163 0 0,6 6-400 0 0,0-1 17 0 0,-1 0 0 0 0,0-1 0 0 0,0 1 0 0 0,0 0 0 0 0,0 0 0 0 0,1 0 0 0 0,-1 0 0 0 0,-1 0 0 0 0,1 0 0 0 0,0 0 0 0 0,0 1 1 0 0,0-1-1 0 0,0 0 0 0 0,-1 0 0 0 0,1 1 0 0 0,0-1 0 0 0,-1 1 0 0 0,1-1 0 0 0,0 1 0 0 0,-1 0 0 0 0,1 0 0 0 0,0-1 0 0 0,-1 1 0 0 0,1 0 0 0 0,-1 0 0 0 0,1 0 0 0 0,0 0 0 0 0,-1 1 0 0 0,1-1 0 0 0,-1 0 0 0 0,1 1 0 0 0,0-1 0 0 0,-1 1 0 0 0,1-1 0 0 0,0 1 0 0 0,0-1 0 0 0,-1 1 0 0 0,1 0 0 0 0,0 0 0 0 0,0 0 0 0 0,0 0 0 0 0,0-1 0 0 0,0 2 0 0 0,0-1 0 0 0,0 0 0 0 0,0 0 0 0 0,0 0 0 0 0,0 1-19 0 0,-16 18 216 0 0,1 0-1 0 0,1 1 0 0 0,1 1 0 0 0,1 0 1 0 0,0 1-1 0 0,2 0 0 0 0,1 1 1 0 0,1 0-1 0 0,1 1 0 0 0,1 0 1 0 0,-1 8-216 0 0,6-29 26 0 0,1-1 0 0 0,-1 1-1 0 0,1-1 1 0 0,-1 1 0 0 0,1-1 0 0 0,0 1 0 0 0,1 0 0 0 0,-1 0 0 0 0,1-1 0 0 0,-1 1 0 0 0,1 0 0 0 0,0 0 0 0 0,1 0 0 0 0,-1 0 0 0 0,1-1-1 0 0,-1 1 1 0 0,1 0 0 0 0,0-1 0 0 0,0 1 0 0 0,1 0 0 0 0,-1-1 0 0 0,1 1 0 0 0,0-1 0 0 0,0 0 0 0 0,0 1 0 0 0,0-1 0 0 0,1 0 0 0 0,-1-1 0 0 0,1 1-1 0 0,-1 0 1 0 0,1-1 0 0 0,0 1 0 0 0,0-1 0 0 0,1 0 0 0 0,-1 0 0 0 0,0 0 0 0 0,1 0 0 0 0,-1-1 0 0 0,1 1 0 0 0,-1-1 0 0 0,3 1-26 0 0,6-5 243 0 0,0 0 0 0 0,-1-1 0 0 0,1 0 0 0 0,-1-1 0 0 0,0 0 1 0 0,0-1-1 0 0,0 0 0 0 0,-1-1 0 0 0,0 0 0 0 0,0 0 0 0 0,-1-1 1 0 0,0-1-1 0 0,0 0 0 0 0,-1 0 0 0 0,3-4-243 0 0,1 3 39 0 0,-1-1 1 0 0,0-1-1 0 0,-1 0 0 0 0,0 0 0 0 0,-1-1 1 0 0,0 0-1 0 0,-1-1 0 0 0,-1 0 1 0 0,0 0-1 0 0,0-1 0 0 0,-2 1 0 0 0,0-1 1 0 0,-1-1-1 0 0,0 1 0 0 0,-1 0 1 0 0,-1-1-1 0 0,0 0 0 0 0,-1 0 0 0 0,-1 0 1 0 0,-1 1-1 0 0,0-1 0 0 0,-2-6-39 0 0,2 18-109 0 0,0-1 0 0 0,-1 1 0 0 0,0 0-1 0 0,1 0 1 0 0,-2 1 0 0 0,1-1 0 0 0,0 0-1 0 0,-1 1 1 0 0,0-1 0 0 0,0 1 0 0 0,0 0-1 0 0,0 0 1 0 0,0 0 0 0 0,0 0 0 0 0,-1 1-1 0 0,0-1 1 0 0,1 1 0 0 0,-1 0 0 0 0,0 0 0 0 0,0 0-1 0 0,0 1 1 0 0,-5-2 109 0 0,-60-5-9385 0 0,54 8-210 0 0</inkml:trace>
  <inkml:trace contextRef="#ctx0" brushRef="#br0" timeOffset="5260.88">1661 766 7274 0 0,'0'0'2219'0'0,"0"0"-302"0"0,0 0-435 0 0,0 0-254 0 0,0 0-246 0 0,0 0-261 0 0,0 0-202 0 0,0 0-89 0 0,0 0-22 0 0,0 0-43 0 0,0 0-68 0 0,0 0-87 0 0,3 21-46 0 0,11 63 5 0 0,-13-73-94 0 0,0 0-1 0 0,1-1 0 0 0,1 0 1 0 0,0 1-1 0 0,0-1 0 0 0,1 0 0 0 0,0-1 1 0 0,1 1-1 0 0,0-1 0 0 0,0 0 1 0 0,6 7-75 0 0,-9-13 65 0 0,0-1 0 0 0,0 0 1 0 0,1 0-1 0 0,-1 1 0 0 0,0-1 0 0 0,1-1 1 0 0,-1 1-1 0 0,1 0 0 0 0,0-1 0 0 0,0 1 1 0 0,-1-1-1 0 0,1 0 0 0 0,0 0 0 0 0,0 0 1 0 0,0 0-1 0 0,0 0 0 0 0,0-1 0 0 0,1 0 1 0 0,-1 1-1 0 0,0-1 0 0 0,0 0 1 0 0,0 0-1 0 0,0-1 0 0 0,0 1 0 0 0,0-1 1 0 0,0 0-1 0 0,0 1 0 0 0,0-1 0 0 0,0 0 1 0 0,0-1-1 0 0,0 1 0 0 0,0 0 0 0 0,-1-1 1 0 0,1 0-1 0 0,-1 0 0 0 0,1 0 0 0 0,-1 0 1 0 0,0 0-1 0 0,1 0 0 0 0,-1 0 0 0 0,0-1 1 0 0,0 1-1 0 0,-1-1 0 0 0,1 1 1 0 0,-1-1-1 0 0,1 0 0 0 0,0-3-65 0 0,96-140 543 0 0,-87 190-1573 0 0,-11-41 1031 0 0,21 113-139 0 0,-20-111 156 0 0,1-2 0 0 0,0 1-1 0 0,-1 0 1 0 0,2 0 0 0 0,-1 0 0 0 0,0-1-1 0 0,1 0 1 0 0,-1 1 0 0 0,1-1-1 0 0,0 0 1 0 0,0 0 0 0 0,0 0-1 0 0,1-1 1 0 0,-1 1 0 0 0,1-1-1 0 0,-1 0 1 0 0,1 1 0 0 0,0-2-1 0 0,0 1 1 0 0,0 0 0 0 0,0-1-1 0 0,0 0 1 0 0,0 0 0 0 0,0 0-1 0 0,0 0 1 0 0,1-1-18 0 0,2 0 148 0 0,0 0-1 0 0,0-1 1 0 0,0 1-1 0 0,0-2 1 0 0,0 1-1 0 0,0-1 1 0 0,-1 0-1 0 0,1 0 1 0 0,-1-1-1 0 0,1 0 1 0 0,-1 0-1 0 0,0 0 1 0 0,0-1-1 0 0,0 0 1 0 0,-1 0-1 0 0,1 0 1 0 0,-1-1-1 0 0,0 0 1 0 0,0 0-1 0 0,-1 0 1 0 0,1-1-1 0 0,-1-1-147 0 0,79-134 945 0 0,-70 112-1581 0 0,21-44 783 0 0,-25 48-3857 0 0,-1 1-3948 0 0,-5 16-4292 0 0</inkml:trace>
  <inkml:trace contextRef="#ctx0" brushRef="#br0" timeOffset="9256.802">2514 987 0 0 0,'0'0'411'0'0,"0"0"228"0"0,0 0 191 0 0,0 0 211 0 0,0 0 132 0 0,0 0-2 0 0,0 0-95 0 0,0 0-158 0 0,0 0-167 0 0,0 0-99 0 0,6 11-27 0 0,21 35 30 0 0,-24-43-443 0 0,-1 1-1 0 0,1-1 1 0 0,0 0 0 0 0,0 0 0 0 0,0 0-1 0 0,0 0 1 0 0,0 0 0 0 0,1-1-1 0 0,-1 0 1 0 0,1 0 0 0 0,0 0-1 0 0,-1 0 1 0 0,1 0 0 0 0,0-1-1 0 0,0 1 1 0 0,0-1 0 0 0,0 0-1 0 0,1 0-211 0 0,2 0 233 0 0,0 1-1 0 0,1-2 1 0 0,-1 1-1 0 0,0-1 0 0 0,0 0 1 0 0,1 0-1 0 0,-1-1 1 0 0,0 0-1 0 0,0 0 1 0 0,0-1-1 0 0,0 0 0 0 0,0 0 1 0 0,0-1-1 0 0,0 0 1 0 0,-1 0-1 0 0,1 0 0 0 0,0-1-232 0 0,1-1 42 0 0,-1 0 0 0 0,1-1 0 0 0,-1 0-1 0 0,-1 0 1 0 0,1 0 0 0 0,-1-1-1 0 0,0 1 1 0 0,-1-2 0 0 0,1 1-1 0 0,-1 0 1 0 0,-1-1 0 0 0,0 0-1 0 0,0 0 1 0 0,0-1 0 0 0,-1 1-1 0 0,0-1 1 0 0,-1 0 0 0 0,0 1-1 0 0,0-1 1 0 0,-1 0 0 0 0,0 0-42 0 0,-1 5-47 0 0,1 0-1 0 0,-1 0 1 0 0,0 0 0 0 0,0 0 0 0 0,-1 0 0 0 0,1 0 0 0 0,-1 0 0 0 0,0 0 0 0 0,0 0 0 0 0,0 0 0 0 0,-1 0 0 0 0,1 0-1 0 0,-1 1 1 0 0,0-1 0 0 0,0 1 0 0 0,0-1 0 0 0,-1 1 0 0 0,1 0 0 0 0,-1 0 0 0 0,0 0 0 0 0,1 0 0 0 0,-1 0-1 0 0,-1 1 1 0 0,1-1 0 0 0,0 1 0 0 0,-1 0 0 0 0,1 0 0 0 0,-1 0 0 0 0,1 1 0 0 0,-1-1 0 0 0,0 1 0 0 0,-3-1 47 0 0,1 0-106 0 0,0 1 0 0 0,0 1 0 0 0,0-1 0 0 0,0 1 1 0 0,0 0-1 0 0,1 0 0 0 0,-1 1 0 0 0,0-1 1 0 0,0 1-1 0 0,0 1 0 0 0,0-1 0 0 0,1 1 0 0 0,-1 0 1 0 0,1 0-1 0 0,-1 1 0 0 0,1 0 0 0 0,0-1 0 0 0,0 2 1 0 0,0-1-1 0 0,0 1 0 0 0,1-1 0 0 0,0 1 0 0 0,-1 1 1 0 0,1-1-1 0 0,1 1 0 0 0,-1-1 0 0 0,1 1 1 0 0,-1 0-1 0 0,1 0 0 0 0,1 1 0 0 0,-1-1 0 0 0,1 0 1 0 0,0 1-1 0 0,0 0 0 0 0,1-1 0 0 0,-1 1 0 0 0,1 0 1 0 0,1 0-1 0 0,-1 0 0 0 0,1 0 0 0 0,0 0 0 0 0,0-1 1 0 0,1 6 105 0 0,-1-3 119 0 0,1 1 1 0 0,0 0 0 0 0,0 0 0 0 0,1 0 0 0 0,0-1 0 0 0,1 1-1 0 0,0-1 1 0 0,0 1 0 0 0,1-1 0 0 0,0 0 0 0 0,0 0-1 0 0,1-1 1 0 0,0 1 0 0 0,0-1 0 0 0,1 0 0 0 0,-1 0 0 0 0,2-1-1 0 0,-1 0 1 0 0,1 0 0 0 0,0-1 0 0 0,0 1 0 0 0,1-1-1 0 0,-1-1 1 0 0,1 0 0 0 0,0 0 0 0 0,0 0 0 0 0,1-1 0 0 0,-1 0-1 0 0,1-1 1 0 0,-1 1 0 0 0,1-2 0 0 0,5 1-120 0 0,-8 0 116 0 0,0-1 0 0 0,0 0 0 0 0,0 0 0 0 0,0 0 0 0 0,0-1 0 0 0,1 0 0 0 0,-1 0-1 0 0,0 0 1 0 0,0-1 0 0 0,0 0 0 0 0,0 0 0 0 0,0-1 0 0 0,0 0 0 0 0,0 0 0 0 0,0 0 0 0 0,0-1 0 0 0,-1 1 0 0 0,1-1 0 0 0,3-4-116 0 0,1-1 180 0 0,0-1-1 0 0,0 0 1 0 0,-1-1 0 0 0,-1 0-1 0 0,1 0 1 0 0,-2-1 0 0 0,1 0 0 0 0,3-10-180 0 0,12-15 205 0 0,52-85-93 0 0,-54 106-1594 0 0,-11 45 845 0 0,7 99 654 0 0,-12-94 38 0 0,-4-23-45 0 0,0 0 1 0 0,1 0-1 0 0,0 0 0 0 0,1 0 1 0 0,1 0-1 0 0,-1 0 1 0 0,2-1-1 0 0,0 0 1 0 0,0 0-1 0 0,5 6-10 0 0,-9-15 39 0 0,0-1 0 0 0,0 1 0 0 0,1-1 0 0 0,-1 1 0 0 0,1-1 0 0 0,-1 0 0 0 0,1 1 0 0 0,-1-1-1 0 0,1 0 1 0 0,0 0 0 0 0,0 0 0 0 0,0 0 0 0 0,-1 0 0 0 0,1-1 0 0 0,0 1 0 0 0,0 0 0 0 0,0-1 0 0 0,0 0 0 0 0,0 1 0 0 0,0-1 0 0 0,0 0 0 0 0,1 0 0 0 0,-1 0 0 0 0,0 0 0 0 0,0 0 0 0 0,0-1 0 0 0,0 1-1 0 0,0-1 1 0 0,0 1 0 0 0,0-1 0 0 0,-1 0 0 0 0,1 0 0 0 0,0 0 0 0 0,0 0 0 0 0,0 0 0 0 0,-1 0 0 0 0,1 0 0 0 0,0 0 0 0 0,-1-1 0 0 0,1 1 0 0 0,-1-1-39 0 0,61-68 1940 0 0,-58 64-1890 0 0,239-401 2308 0 0,-239 401-1064 0 0,-2 6-12936 0 0,-2 4 7212 0 0,0-3-5109 0 0</inkml:trace>
  <inkml:trace contextRef="#ctx0" brushRef="#br0" timeOffset="10004.857">3649 995 3857 0 0,'0'0'712'0'0,"0"0"-76"0"0,0 0 410 0 0,0 0 601 0 0,0 0 372 0 0,0 0 25 0 0,0 0-243 0 0,0 0-286 0 0,0 0-234 0 0,0 0-171 0 0,0 0-119 0 0,32-8-134 0 0,99-24-105 0 0,-59-2 421 0 0,-64 29-1074 0 0,-2 0 0 0 0,1 0 0 0 0,0 0 0 0 0,-1 0 1 0 0,0-1-1 0 0,0 0 0 0 0,-1-1 0 0 0,0 1 0 0 0,0-1 1 0 0,0 0-1 0 0,-1 0 0 0 0,0-1 0 0 0,0 1 0 0 0,-1-1 1 0 0,0 0-1 0 0,0 0 0 0 0,-1 0 0 0 0,0 0 0 0 0,-1 0 1 0 0,1 0-1 0 0,-1-5-99 0 0,-2 12-34 0 0,1-1 0 0 0,-1 1 0 0 0,1-1 0 0 0,-1 1 0 0 0,0-1 0 0 0,0 1 0 0 0,0-1 0 0 0,0 1 1 0 0,0 0-1 0 0,0-1 0 0 0,0 1 0 0 0,0 0 0 0 0,0 0 0 0 0,0 0 0 0 0,-1 0 0 0 0,1 0 0 0 0,-1 0 0 0 0,1 0 0 0 0,-1 0 1 0 0,1 0-1 0 0,-1 1 0 0 0,1-1 0 0 0,-1 1 0 0 0,1-1 0 0 0,-1 1 0 0 0,0-1 0 0 0,1 1 0 0 0,-1 0 0 0 0,0 0 0 0 0,1 0 1 0 0,-1 0-1 0 0,0 0 0 0 0,1 0 0 0 0,-1 1 0 0 0,0-1 0 0 0,0 1 34 0 0,-63 16-1915 0 0,53-10 1762 0 0,0 1-1 0 0,0 0 0 0 0,1 1 1 0 0,0 0-1 0 0,1 1 0 0 0,-1 0 0 0 0,2 0 1 0 0,0 1-1 0 0,0 1 0 0 0,1-1 1 0 0,0 2-1 0 0,1-1 0 0 0,0 1 1 0 0,1 0-1 0 0,1 0 0 0 0,0 0 0 0 0,1 1 1 0 0,0 0-1 0 0,1 0 0 0 0,1 0 1 0 0,0 0-1 0 0,1 0 0 0 0,0 0 1 0 0,1 3 153 0 0,1-12 48 0 0,0-1 1 0 0,0 0 0 0 0,0 1 0 0 0,0-1 0 0 0,1 0-1 0 0,0 1 1 0 0,0-1 0 0 0,0 0 0 0 0,0-1 0 0 0,1 1-1 0 0,0 0 1 0 0,-1-1 0 0 0,1 1 0 0 0,1-1 0 0 0,-1 0-1 0 0,0 0 1 0 0,1 0 0 0 0,-1 0 0 0 0,1-1 0 0 0,0 1-1 0 0,0-1 1 0 0,0 0 0 0 0,0 0 0 0 0,1 0 0 0 0,-1-1 0 0 0,0 0-1 0 0,1 0 1 0 0,-1 0 0 0 0,1 0-49 0 0,8 2 313 0 0,0-1 0 0 0,0-1 1 0 0,0 0-1 0 0,0-1 0 0 0,0 0 0 0 0,0-1 0 0 0,0 0 1 0 0,0-1-1 0 0,8-3-313 0 0,9-5 364 0 0,0-2 0 0 0,-1-2 0 0 0,0 0-1 0 0,-1-2 1 0 0,-1-1 0 0 0,0-1 0 0 0,-1-2 0 0 0,18-18-364 0 0,0-1 152 0 0,-2-3 1 0 0,-1-2-1 0 0,-2-1 1 0 0,2-8-153 0 0,-33 43-27 0 0,0-1 0 0 0,0 0 1 0 0,-1 0-1 0 0,0 0 0 0 0,-1-1 1 0 0,0 0-1 0 0,-1-1 0 0 0,0 1 1 0 0,-1-1-1 0 0,-1 0 0 0 0,0 0 0 0 0,0 0 1 0 0,-1 0-1 0 0,-1-1 0 0 0,0-1 27 0 0,-2 13-27 0 0,1 1-1 0 0,0 0 1 0 0,0 0-1 0 0,-1 0 1 0 0,1 0-1 0 0,0 0 1 0 0,-1 0-1 0 0,1 0 1 0 0,-1 0-1 0 0,0 0 1 0 0,1 0-1 0 0,-1 0 1 0 0,0 0-1 0 0,1 0 1 0 0,-1 1-1 0 0,0-1 1 0 0,0 0-1 0 0,0 0 1 0 0,0 1-1 0 0,0-1 1 0 0,0 0-1 0 0,0 1 1 0 0,0-1-1 0 0,0 1 1 0 0,0 0-1 0 0,0-1 1 0 0,0 1-1 0 0,0 0 1 0 0,0-1-1 0 0,0 1 1 0 0,0 0-1 0 0,0 0 0 0 0,-1 0 1 0 0,1 0-1 0 0,0 0 1 0 0,0 0-1 0 0,0 1 1 0 0,0-1-1 0 0,0 0 1 0 0,0 0-1 0 0,0 1 1 0 0,-1-1-1 0 0,1 1 1 0 0,0-1-1 0 0,0 1 1 0 0,0-1-1 0 0,0 1 28 0 0,-49 24-1027 0 0,38-18 975 0 0,1 1 0 0 0,0 0 0 0 0,0 0 0 0 0,1 1 0 0 0,0 1-1 0 0,1 0 1 0 0,0 0 0 0 0,0 1 0 0 0,1 0 0 0 0,1 0 0 0 0,0 1 0 0 0,0-1 0 0 0,1 2 0 0 0,0-1 0 0 0,1 1 0 0 0,1 0 0 0 0,0 0-1 0 0,-1 10 53 0 0,7-16 24 0 0,1-1-1 0 0,0 1 0 0 0,0-1 0 0 0,1 0 0 0 0,0 0 0 0 0,0 0 1 0 0,0 0-1 0 0,1-1 0 0 0,0 0 0 0 0,0 0 0 0 0,0 0 0 0 0,0 0 1 0 0,1-1-1 0 0,0 0 0 0 0,0 0 0 0 0,0-1 0 0 0,0 1 0 0 0,1-1 1 0 0,-1-1-1 0 0,1 1 0 0 0,4 0-23 0 0,14 9 148 0 0,-14-7-20 0 0,-1 0-1 0 0,1 0 0 0 0,-1 1 0 0 0,0 0 1 0 0,-1 0-1 0 0,1 1 0 0 0,-1 1 0 0 0,-1-1 1 0 0,1 1-1 0 0,-1 1 0 0 0,-1 0 1 0 0,0 0-1 0 0,0 0 0 0 0,-1 1 0 0 0,0 0 1 0 0,0 0-1 0 0,-1 1 0 0 0,0 0 0 0 0,-1-1 1 0 0,-1 2-1 0 0,0-1 0 0 0,0 0 1 0 0,1 12-128 0 0,-3 143 154 0 0,26-129-2577 0 0,-12-32-1766 0 0,0-3-4369 0 0,-8-2-785 0 0</inkml:trace>
  <inkml:trace contextRef="#ctx0" brushRef="#br0" timeOffset="15489.287">5122 1116 0 0 0,'0'0'609'0'0,"0"0"-3"0"0,0 0-26 0 0,0 0 63 0 0,0 0 165 0 0,0 0 182 0 0,0 0 46 0 0,0 0-27 0 0,0 0-136 0 0,0 0-216 0 0,0 0-194 0 0,-12 23-175 0 0,-59 116 32 0 0,-23 12-1770 0 0,67-123-3848 0 0,23-26 3164 0 0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7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0 472 2232 0 0,'0'0'2038'0'0,"0"0"-1016"0"0,0 0-410 0 0,0 0 85 0 0,0 0 357 0 0,0 0 292 0 0,0 0 54 0 0,0 0-143 0 0,0 0-246 0 0,0 0-174 0 0,0 0-77 0 0,0 0-49 0 0,0 0-26 0 0,18-34-33 0 0,58-104-60 0 0,6-14 1178 0 0,-2 4-1123 0 0,-70 213-1779 0 0,-9-54 1193 0 0,-1 4 10 0 0,0 1 1 0 0,1 0 0 0 0,1 0 0 0 0,0-1 0 0 0,1 1-1 0 0,1-1 1 0 0,1 1 0 0 0,0-1 0 0 0,0-1-1 0 0,2 1 1 0 0,0-1 0 0 0,0 0 0 0 0,2 0-1 0 0,-1-1 1 0 0,8 7-72 0 0,-13-17 98 0 0,0-1-1 0 0,1 1 1 0 0,-1-1-1 0 0,1 0 1 0 0,0 0-1 0 0,0 0 1 0 0,-1 0-1 0 0,1-1 1 0 0,0 1-1 0 0,1-1 1 0 0,-1 0-1 0 0,0-1 1 0 0,0 1-1 0 0,0-1 1 0 0,1 1-1 0 0,-1-1 1 0 0,0-1-1 0 0,0 1 1 0 0,1 0-1 0 0,-1-1 1 0 0,0 0-1 0 0,0 0 1 0 0,0 0 0 0 0,0-1-1 0 0,0 1 1 0 0,0-1-1 0 0,0 0 1 0 0,-1 0-1 0 0,1 0 1 0 0,-1-1-1 0 0,1 1 1 0 0,-1-1-1 0 0,1-1-97 0 0,89-135 1668 0 0,-52 36-5306 0 0,-34 88-767 0 0,2 8-4691 0 0,-6 6 2021 0 0</inkml:trace>
</inkml:ink>
</file>

<file path=ppt/ink/ink1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57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81 256 0 0,'0'0'812'0'0,"0"0"11"0"0,0 0 152 0 0,0 0 271 0 0,0 0 243 0 0,0 0 56 0 0,0 0-144 0 0,0 0-294 0 0,0 0-299 0 0,0 0-216 0 0,0 0-116 0 0,0 0-22 0 0,-4 14-10 0 0,-23 106 776 0 0,22 81 175 0 0,41-106-962 0 0,-35-92-365 0 0,1-1 0 0 0,0 1 0 0 0,0-1 0 0 0,-1 0 0 0 0,2 0 0 0 0,-1 0 0 0 0,0 0 0 0 0,0 0 0 0 0,1 0 0 0 0,-1 0 0 0 0,1-1 0 0 0,-1 1 0 0 0,1-1 0 0 0,0 0 0 0 0,0 0 0 0 0,-1 0 1 0 0,1 0-1 0 0,0 0 0 0 0,0 0 0 0 0,0-1 0 0 0,0 0 0 0 0,0 1 0 0 0,0-1 0 0 0,0 0 0 0 0,0-1 0 0 0,0 1 0 0 0,0 0 0 0 0,0-1 0 0 0,0 0 0 0 0,0 1 0 0 0,0-1 0 0 0,1-1-68 0 0,19-12 252 0 0,0-1 1 0 0,-1-1-1 0 0,0-1 0 0 0,-2-1 0 0 0,0-1 1 0 0,-1-1-1 0 0,-1 0 0 0 0,-1-1 0 0 0,0-1 1 0 0,-2-1-1 0 0,-1 0 0 0 0,6-13-252 0 0,-18 33 12 0 0,60-112 118 0 0,-59 108-484 0 0,-3 7 121 0 0,-1 12-223 0 0,0 32 278 0 0,-1-31 180 0 0,1-1-1 0 0,0 1 1 0 0,1-1 0 0 0,1 1-1 0 0,0-1 1 0 0,0 1 0 0 0,1-1-1 0 0,1 0 1 0 0,0 1 0 0 0,1-1-1 0 0,0-1 1 0 0,1 1 0 0 0,2 3-2 0 0,-4-11 64 0 0,0-1 0 0 0,0 1 0 0 0,1-1 0 0 0,0 0 0 0 0,0 0 0 0 0,0 0 0 0 0,0-1 1 0 0,0 1-1 0 0,0-1 0 0 0,1 0 0 0 0,-1 0 0 0 0,1-1 0 0 0,0 1 0 0 0,-1-1 0 0 0,1 0 0 0 0,0 0 0 0 0,0 0 0 0 0,-1-1 1 0 0,1 0-1 0 0,0 0 0 0 0,0 0 0 0 0,0-1 0 0 0,0 1 0 0 0,-1-1 0 0 0,1 0 0 0 0,0-1 0 0 0,-1 1 0 0 0,1-1 0 0 0,-1 0 1 0 0,1 0-1 0 0,-1 0 0 0 0,0-1 0 0 0,0 1 0 0 0,0-1 0 0 0,0 0 0 0 0,1-1-64 0 0,22-20 320 0 0,-1-1 1 0 0,-1-1-1 0 0,-1-2 0 0 0,-1 0 0 0 0,-2-1 1 0 0,-1-1-1 0 0,4-11-320 0 0,9-28-343 0 0,-28 39-2240 0 0,-5 28 608 0 0,0 2-1229 0 0,-1 0 1529 0 0,0 0-3993 0 0,-1 1 1802 0 0,0 2-992 0 0</inkml:trace>
  <inkml:trace contextRef="#ctx0" brushRef="#br0" timeOffset="401.485">1069 368 1128 0 0,'0'0'1377'0'0,"0"0"356"0"0,0 0 377 0 0,0 0 148 0 0,0 0-148 0 0,0 0-339 0 0,0 0-355 0 0,0 0-305 0 0,0 0-226 0 0,0 0-148 0 0,34-19-100 0 0,107-61-64 0 0,-84 33 204 0 0,-50 35-555 0 0,-2 6-130 0 0,1 0 0 0 0,-1-1 0 0 0,-1 0 0 0 0,1 0 0 0 0,-1 0 0 0 0,-1-1 0 0 0,1 1 0 0 0,-1-1 0 0 0,0 0 0 0 0,-1 0 0 0 0,0 0 0 0 0,0 0 0 0 0,-1 0 0 0 0,0 0 0 0 0,0-1 0 0 0,-1 1 0 0 0,0 0-1 0 0,-1 0 1 0 0,-1-7-92 0 0,-1 10-22 0 0,-1 1 0 0 0,0 0 0 0 0,0 0 0 0 0,0 1 0 0 0,0-1 0 0 0,-1 1 0 0 0,1 0 0 0 0,-1 0-1 0 0,0 0 1 0 0,0 1 0 0 0,0 0 0 0 0,0 0 0 0 0,0 0 0 0 0,-1 0 0 0 0,1 1 0 0 0,-1 0 0 0 0,1 0 0 0 0,-1 0-1 0 0,1 1 1 0 0,-1 0 0 0 0,1 0 0 0 0,-1 0 0 0 0,1 1 0 0 0,-1 0 0 0 0,1 0 0 0 0,-1 0 0 0 0,1 1 0 0 0,-2 0 22 0 0,-6 3-4 0 0,1 1 0 0 0,-1 1 1 0 0,1 0-1 0 0,0 0 0 0 0,1 1 1 0 0,0 1-1 0 0,0 0 0 0 0,1 0 1 0 0,0 1-1 0 0,0 0 0 0 0,1 1 1 0 0,1 0-1 0 0,0 1 0 0 0,0 0 1 0 0,1 0-1 0 0,1 0 0 0 0,0 1 1 0 0,0 0-1 0 0,2 0 0 0 0,-3 8 4 0 0,4-12 33 0 0,1 0 0 0 0,0 1 0 0 0,0 0 0 0 0,1-1 0 0 0,0 1 0 0 0,1 0 0 0 0,0-1 0 0 0,0 1 0 0 0,1 0 0 0 0,1-1-1 0 0,-1 1 1 0 0,1-1 0 0 0,1 1 0 0 0,0-1 0 0 0,0 0 0 0 0,1 0 0 0 0,0 0 0 0 0,1-1 0 0 0,0 1 0 0 0,0-1 0 0 0,1 0 0 0 0,0 0 0 0 0,0-1 0 0 0,0 0 0 0 0,1 0-1 0 0,4 2-32 0 0,5 0 52 0 0,0-1 0 0 0,1-1 0 0 0,0-1-1 0 0,0 0 1 0 0,0-1 0 0 0,1-1 0 0 0,0-1 0 0 0,-1 0-1 0 0,1-1 1 0 0,1-1 0 0 0,-1-1 0 0 0,0-1-1 0 0,0 0 1 0 0,0-1 0 0 0,-1-1 0 0 0,15-4-52 0 0,21-9-1292 0 0,-19 2-2418 0 0,-21 9 546 0 0,5-3-7919 0 0</inkml:trace>
</inkml:ink>
</file>

<file path=ppt/ink/ink1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01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292 681 736 0 0,'0'0'1412'0'0,"0"0"-294"0"0,0 0 2 0 0,0 0 217 0 0,0 0 244 0 0,0 0 190 0 0,0 0-20 0 0,0 0-176 0 0,0 0-245 0 0,0 0-271 0 0,0 0-228 0 0,-11-8-178 0 0,-37-21-107 0 0,47 28-494 0 0,-1 0 0 0 0,1 0 1 0 0,0 1-1 0 0,-1-1 0 0 0,1 0 1 0 0,-1 1-1 0 0,1-1 0 0 0,-1 1 1 0 0,0-1-1 0 0,1 1 0 0 0,-1 0 1 0 0,1 0-1 0 0,-1 0 0 0 0,0 0 1 0 0,1 0-1 0 0,-1 0 0 0 0,1 0 1 0 0,-1 0-1 0 0,0 1 1 0 0,1-1-1 0 0,-1 0 0 0 0,1 1 1 0 0,-1 0-1 0 0,1-1 0 0 0,-1 1 1 0 0,1 0-1 0 0,0 0 0 0 0,-1 0 1 0 0,1 0-1 0 0,0 0 0 0 0,0 0 1 0 0,-1 0-1 0 0,1 0 0 0 0,0 0 1 0 0,0 0-1 0 0,0 1-52 0 0,-5 4 184 0 0,-12 9 27 0 0,1 1 0 0 0,1 1 0 0 0,0 1-1 0 0,2 0 1 0 0,0 1 0 0 0,0 0 0 0 0,2 1 0 0 0,1 0-1 0 0,0 1 1 0 0,2 1 0 0 0,0 0 0 0 0,1 0-211 0 0,6-11 21 0 0,1-1-1 0 0,0 0 1 0 0,0 1 0 0 0,1-1-1 0 0,1 1 1 0 0,0-1 0 0 0,0 0-1 0 0,1 1 1 0 0,0-1 0 0 0,1 0 0 0 0,0 0-1 0 0,0 0 1 0 0,1-1 0 0 0,1 1-1 0 0,-1-1 1 0 0,2 0 0 0 0,-1 0-1 0 0,1-1 1 0 0,1 0 0 0 0,-1 0 0 0 0,1 0-1 0 0,1 0 1 0 0,-1-1 0 0 0,1-1-1 0 0,0 1 1 0 0,1-1 0 0 0,0-1-1 0 0,0 0 1 0 0,9 5-21 0 0,-9-5-190 0 0,1 0-1 0 0,0-1 1 0 0,0 0 0 0 0,0-1 0 0 0,0 0-1 0 0,1 0 1 0 0,0-1 0 0 0,-1 0-1 0 0,1-1 1 0 0,0 0 0 0 0,0-1-1 0 0,-1 0 1 0 0,4-1 190 0 0,35-10-4554 0 0,-4-14-4313 0 0,-32 14 2744 0 0</inkml:trace>
  <inkml:trace contextRef="#ctx0" brushRef="#br0" timeOffset="349.365">673 784 960 0 0,'0'0'1179'0'0,"0"0"-271"0"0,0 0 23 0 0,0 0 323 0 0,0 0 327 0 0,0 0 196 0 0,0 0-169 0 0,-21 32-368 0 0,-64 103-366 0 0,59-67-103 0 0,28-57-627 0 0,-3-7-69 0 0,1 1 1 0 0,0 0-1 0 0,0-1 1 0 0,1 1-1 0 0,0-1 1 0 0,-1 1 0 0 0,1-1-1 0 0,1 1 1 0 0,-1-1-1 0 0,1 1 1 0 0,0-1-1 0 0,0 0 1 0 0,0 0-1 0 0,0 0 1 0 0,1 0-1 0 0,-1-1 1 0 0,1 1-1 0 0,0 0 1 0 0,0-1-1 0 0,1 0 1 0 0,-1 0 0 0 0,1 0-1 0 0,-1 0 1 0 0,1-1-1 0 0,0 1 1 0 0,0-1-1 0 0,0 0 1 0 0,0 0-1 0 0,1 0 1 0 0,-1-1-1 0 0,0 1 1 0 0,1-1-1 0 0,1 0-75 0 0,6-2 229 0 0,0 0 0 0 0,0-1-1 0 0,-1-1 1 0 0,1 0-1 0 0,-1 0 1 0 0,0-1-1 0 0,0 0 1 0 0,0-1 0 0 0,-1-1-1 0 0,1 1 1 0 0,-1-2-1 0 0,0 1 1 0 0,-1-1 0 0 0,0-1-1 0 0,0 0 1 0 0,0 0-1 0 0,-1-1 1 0 0,-1 0-1 0 0,1 0 1 0 0,-1-1 0 0 0,-1 1-1 0 0,0-2 1 0 0,0 1-1 0 0,-1-1 1 0 0,3-10-229 0 0,-3 11 27 0 0,0-1 0 0 0,-1 1-1 0 0,0-1 1 0 0,-1 0 0 0 0,0 0 0 0 0,-1 0 0 0 0,0 0 0 0 0,-1 0-1 0 0,0 0 1 0 0,-1-1 0 0 0,0 1 0 0 0,-1 0 0 0 0,0-3-27 0 0,0 8-182 0 0,0 0 0 0 0,0 1 0 0 0,-1-1 0 0 0,1 0 0 0 0,-1 1 0 0 0,0-1 0 0 0,-1 1 0 0 0,0 0-1 0 0,1-1 1 0 0,-2 1 0 0 0,1 1 0 0 0,0-1 0 0 0,-1 0 0 0 0,0 1 0 0 0,0 0 0 0 0,0 0 0 0 0,-1 0 0 0 0,0 0 0 0 0,1 1 0 0 0,-1 0 0 0 0,0 0 0 0 0,0 0 0 0 0,-1 0 0 0 0,1 1 0 0 0,-1 0 0 0 0,0 0 182 0 0,-30-5-3937 0 0,-1 7-3397 0 0,23 3 1555 0 0</inkml:trace>
  <inkml:trace contextRef="#ctx0" brushRef="#br0" timeOffset="1348.245">1113 714 4369 0 0,'0'0'1734'0'0,"0"0"-277"0"0,0 0-63 0 0,0 0 164 0 0,0 0 65 0 0,0 0-162 0 0,0 0-338 0 0,0 0-353 0 0,0 0-282 0 0,0 0-142 0 0,0 0-89 0 0,0 0-53 0 0,0 0-30 0 0,-12 28-32 0 0,-39 86-40 0 0,32-23 127 0 0,20-70-174 0 0,-1-17-37 0 0,-1 1-1 0 0,1-1 0 0 0,0 1 0 0 0,0 0 1 0 0,0-1-1 0 0,1 1 0 0 0,-1-1 1 0 0,1 0-1 0 0,0 1 0 0 0,1-1 0 0 0,-1 1 1 0 0,1-1-1 0 0,0 0 0 0 0,0 0 0 0 0,0 0 1 0 0,0 0-1 0 0,1 0 0 0 0,-1-1 0 0 0,1 1 1 0 0,0-1-1 0 0,0 0 0 0 0,1 1 1 0 0,-1-1-1 0 0,1-1 0 0 0,-1 1 0 0 0,1 0 1 0 0,0-1-1 0 0,0 0 0 0 0,0 0 0 0 0,0 0 1 0 0,0 0-1 0 0,1-1 0 0 0,-1 0 0 0 0,0 0 1 0 0,1 0-1 0 0,-1 0 0 0 0,1-1-17 0 0,68-8 1242 0 0,-55-1-1108 0 0,-1-1 0 0 0,0-1 1 0 0,-1 0-1 0 0,0-1 0 0 0,-1-1 1 0 0,0-1-1 0 0,-1 0 0 0 0,0 0 1 0 0,-1-2-1 0 0,-1 1 0 0 0,7-14-134 0 0,13-22 150 0 0,-32 50-168 0 0,0 1-72 0 0,0 0-122 0 0,-20 31-1017 0 0,15-21 1129 0 0,-1 0-1 0 0,1 0 0 0 0,1 0 0 0 0,0 1 0 0 0,1-1 1 0 0,0 1-1 0 0,0 0 0 0 0,1 0 0 0 0,0 0 0 0 0,1 0 1 0 0,1 0-1 0 0,0 12 101 0 0,2-19-16 0 0,1 1 1 0 0,0 0-1 0 0,1-1 0 0 0,-1 0 1 0 0,1 0-1 0 0,-1 0 1 0 0,1 0-1 0 0,1 0 0 0 0,-1-1 1 0 0,0 0-1 0 0,1 0 1 0 0,0 0-1 0 0,-1 0 0 0 0,1-1 1 0 0,0 0-1 0 0,0 0 1 0 0,1 0-1 0 0,-1 0 0 0 0,0-1 1 0 0,1 0-1 0 0,-1 0 1 0 0,0-1-1 0 0,1 1 0 0 0,-1-1 1 0 0,1 0-1 0 0,-1-1 1 0 0,1 1-1 0 0,-1-1 0 0 0,1 0 1 0 0,3-2 15 0 0,9-5 91 0 0,0 0-1 0 0,-1-1 1 0 0,0-1 0 0 0,-1 0-1 0 0,0-1 1 0 0,-1-1 0 0 0,-1-1 0 0 0,1 0-1 0 0,-2-1 1 0 0,0 0 0 0 0,0-1 0 0 0,-2 0-1 0 0,0-1 1 0 0,-1 0 0 0 0,0-2-91 0 0,0 5 12 0 0,-6 7 18 0 0,-1 1 0 0 0,0-1 0 0 0,0 1 0 0 0,0-1 0 0 0,0 0 0 0 0,-1 0 0 0 0,0 0 0 0 0,0-1 0 0 0,-1 1 0 0 0,0 0 0 0 0,0-1 0 0 0,-1 1 0 0 0,1 0 0 0 0,-1-1 0 0 0,-1-2-30 0 0,1-1 59 0 0,0-6 59 0 0,-1 0-1 0 0,2 0 0 0 0,0 0 1 0 0,2 0-1 0 0,-1 0 1 0 0,2 0-1 0 0,0 1 1 0 0,2-4-118 0 0,9-31 70 0 0,-2 0 0 0 0,-2 0 0 0 0,-3-1 0 0 0,-2 0 0 0 0,-2-1 0 0 0,-2 1 1 0 0,-3-27-71 0 0,1 77-8 0 0,1 0 1 0 0,-1 1 0 0 0,0-1-1 0 0,1 0 1 0 0,-1 0 0 0 0,1 0-1 0 0,-1 0 1 0 0,0 0 0 0 0,0 0-1 0 0,0 0 1 0 0,0 0 0 0 0,0 0-1 0 0,1 0 1 0 0,-2 0 0 0 0,1 0-1 0 0,0 1 1 0 0,0-1 0 0 0,0 0-1 0 0,0 0 1 0 0,-1 0 0 0 0,1 0-1 0 0,0 0 1 0 0,-1 0 0 0 0,1 0-1 0 0,0 0 1 0 0,-1 1 0 0 0,0-1-1 0 0,1 0 1 0 0,-1 0 0 0 0,1 1-1 0 0,-1-1 1 0 0,0 0 0 0 0,1 1-1 0 0,-1-1 1 0 0,0 0 0 0 0,0 1 0 0 0,0-1-1 0 0,1 1 1 0 0,-1 0 0 0 0,0-1-1 0 0,0 1 1 0 0,0 0 0 0 0,0-1-1 0 0,0 1 1 0 0,0 0 0 0 0,0 0-1 0 0,0 0 1 0 0,0 0 0 0 0,0 0-1 0 0,0 0 1 0 0,0 0 0 0 0,1 0-1 0 0,-1 0 1 0 0,0 0 0 0 0,0 0-1 0 0,0 1 1 0 0,0-1 0 0 0,0 0-1 0 0,0 1 1 0 0,0-1 0 0 0,0 1-1 0 0,1-1 1 0 0,-1 1 0 0 0,0-1-1 0 0,0 1 8 0 0,-16 24-5 0 0,1 0-1 0 0,1 1 1 0 0,2 1-1 0 0,0 0 1 0 0,2 1-1 0 0,1 0 1 0 0,1 1-1 0 0,2 0 1 0 0,1 0-1 0 0,1 0 0 0 0,1 1 1 0 0,2 0-1 0 0,1 19 6 0 0,1-10 38 0 0,2 0 0 0 0,1 0 0 0 0,3 0 0 0 0,1-1 0 0 0,1 0-1 0 0,3 0 1 0 0,0-1 0 0 0,14 25-38 0 0,14 37-313 0 0,-21-115-12215 0 0,-11 7 8428 0 0,-3 4 206 0 0</inkml:trace>
  <inkml:trace contextRef="#ctx0" brushRef="#br0" timeOffset="1908.487">2225 640 2665 0 0,'0'0'1433'0'0,"0"0"-63"0"0,0 0 109 0 0,0 0 137 0 0,0 0 50 0 0,0 0-86 0 0,0 0-221 0 0,0 0-247 0 0,0 0-211 0 0,0 0-185 0 0,0 0-145 0 0,0 0-73 0 0,-26 23-74 0 0,-79 71-74 0 0,61-37 71 0 0,41-47-362 0 0,-1 1-57 0 0,1-1 0 0 0,0 1 1 0 0,0 0-1 0 0,1 0 0 0 0,0 0 1 0 0,1 0-1 0 0,0 0 0 0 0,1 0 1 0 0,0 1-1 0 0,1-1 0 0 0,0 0 0 0 0,0 0 1 0 0,2 0-1 0 0,-1 0 0 0 0,1 0 1 0 0,1-1-1 0 0,0 1 0 0 0,1 1-2 0 0,0-8 35 0 0,-1 0-1 0 0,1 0 1 0 0,0-1 0 0 0,0 0-1 0 0,0 0 1 0 0,0 0 0 0 0,1 0-1 0 0,-1-1 1 0 0,1 0-1 0 0,0 0 1 0 0,-1-1 0 0 0,1 1-1 0 0,0-1 1 0 0,0-1-1 0 0,0 1 1 0 0,0-1 0 0 0,0 0-1 0 0,0 0 1 0 0,0 0 0 0 0,0-1-1 0 0,0 0 1 0 0,2-1-35 0 0,3-1 164 0 0,0-1 0 0 0,0 0 0 0 0,0-1 1 0 0,-1 0-1 0 0,0-1 0 0 0,0 0 0 0 0,-1 0 1 0 0,0-1-1 0 0,0 0 0 0 0,0 0 0 0 0,-1-1 1 0 0,0-1-1 0 0,5-6-164 0 0,22-26 153 0 0,-2-2 0 0 0,-2-1-1 0 0,-1-1 1 0 0,-3-2 0 0 0,-2-1 0 0 0,-1-1 0 0 0,-3-1 0 0 0,8-32-153 0 0,-21 61-134 0 0,-1 0 0 0 0,0-1 0 0 0,-2 1 0 0 0,-1-1 0 0 0,0 0 0 0 0,-2 0 1 0 0,0 0-1 0 0,-2-1 0 0 0,0 1 0 0 0,-1 0 0 0 0,-2 0 0 0 0,0 0 0 0 0,-1 0 0 0 0,-2 0 0 0 0,0 1 0 0 0,-1 0 1 0 0,-1 0-1 0 0,-1 0 0 0 0,-1 1 0 0 0,-7-10 134 0 0,13 25 7 0 0,0 0 0 0 0,0 0 0 0 0,-1 0 1 0 0,0 1-1 0 0,0-1 0 0 0,0 1 0 0 0,0 0 0 0 0,-1 1 0 0 0,1-1 1 0 0,-1 1-1 0 0,0 0 0 0 0,0 1 0 0 0,0-1 0 0 0,0 1 1 0 0,-1 0-1 0 0,1 1 0 0 0,0 0 0 0 0,-1 0 0 0 0,1 0 0 0 0,-1 1 1 0 0,0 0-1 0 0,1 0 0 0 0,-1 0 0 0 0,1 1 0 0 0,-1 0 0 0 0,1 0 1 0 0,0 1-1 0 0,-1 0 0 0 0,1 0 0 0 0,0 0 0 0 0,0 1 1 0 0,0 0-1 0 0,0 0 0 0 0,-2 3-7 0 0,-5 4 38 0 0,1 1 0 0 0,1 0 0 0 0,0 0 0 0 0,1 2 0 0 0,0-1 0 0 0,0 1 0 0 0,2 1 0 0 0,-1 0 0 0 0,2 0 0 0 0,0 0 0 0 0,1 1 0 0 0,0 0 0 0 0,1 0 0 0 0,1 1 0 0 0,0 1-38 0 0,-4 21 113 0 0,3 0-1 0 0,1 0 1 0 0,2 1 0 0 0,1-1-1 0 0,4 30-112 0 0,0-40 100 0 0,0 0 0 0 0,2 0-1 0 0,2-1 1 0 0,0 0-1 0 0,1 0 1 0 0,2 0 0 0 0,1-1-1 0 0,1-1 1 0 0,1 0-1 0 0,1 0 1 0 0,2-2-1 0 0,0 0 1 0 0,1 0 0 0 0,1-2-1 0 0,1 0 1 0 0,1-1-1 0 0,1-1 1 0 0,8 4-100 0 0,-12-8 64 0 0,0-1 1 0 0,1-2-1 0 0,1 1 0 0 0,0-2 1 0 0,1-1-1 0 0,0 0 1 0 0,17 5-65 0 0,24-2-351 0 0,-19-11-3471 0 0,-27-8-6226 0 0,-13 5 945 0 0</inkml:trace>
</inkml:ink>
</file>

<file path=ppt/ink/ink1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20.0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1 3073 0 0,'0'0'1324'0'0,"0"0"178"0"0,0 0 475 0 0,0 0 365 0 0,0 0 4 0 0,0 0-346 0 0,0 0-498 0 0,0 0-352 0 0,0 0-185 0 0,0 0-105 0 0,0 0-103 0 0,0 0-96 0 0,0 0-106 0 0,-7 16-116 0 0,-22 49-69 0 0,-31 4 719 0 0,59-68-1097 0 0,1 0 0 0 0,-1 0 1 0 0,0-1-1 0 0,1 1 1 0 0,-1 0-1 0 0,0 0 1 0 0,1 0-1 0 0,-1 0 1 0 0,1 0-1 0 0,-1 0 1 0 0,1 0-1 0 0,0 0 0 0 0,-1 0 1 0 0,1 1-1 0 0,0-1 1 0 0,0 0-1 0 0,0 0 1 0 0,0 0-1 0 0,0 0 1 0 0,0 0-1 0 0,0 0 1 0 0,0 1-1 0 0,0-1 0 0 0,0 0 1 0 0,1 0-1 0 0,-1 0 1 0 0,1 0-1 0 0,-1 0 1 0 0,0 0-1 0 0,1 0 1 0 0,0 0-1 0 0,-1 0 1 0 0,1 0-1 0 0,0 0 1 0 0,-1 0-1 0 0,1-1 0 0 0,0 1 1 0 0,0 0-1 0 0,0 0 1 0 0,-1-1-1 0 0,1 1 1 0 0,0 0-1 0 0,1-1 8 0 0,53 16-128 0 0,-28-10 167 0 0,-20-5-26 0 0,-1 0-1 0 0,0 1 1 0 0,0 0-1 0 0,0 0 1 0 0,0 1-1 0 0,0-1 1 0 0,0 1-1 0 0,0 1 1 0 0,-1-1 0 0 0,0 1-1 0 0,0 0 1 0 0,0 0-1 0 0,0 0 1 0 0,0 1-1 0 0,-1 0 1 0 0,0 0-1 0 0,0 0 1 0 0,0 0-1 0 0,-1 0 1 0 0,0 1 0 0 0,0 0-1 0 0,0 0 1 0 0,-1 0-1 0 0,1 0 1 0 0,-1 0-1 0 0,-1 0 1 0 0,1 0-1 0 0,-1 1 1 0 0,0-1-1 0 0,-1 0 1 0 0,0 1 0 0 0,0 4-13 0 0,-3-5 14 0 0,0 0 1 0 0,0 0 0 0 0,-1 0 0 0 0,0-1 0 0 0,0 1-1 0 0,0-1 1 0 0,-1 0 0 0 0,1 0 0 0 0,-1-1-1 0 0,0 1 1 0 0,-1-1 0 0 0,1 0 0 0 0,-1-1 0 0 0,0 1-1 0 0,0-1 1 0 0,0 0 0 0 0,0-1 0 0 0,-1 1 0 0 0,1-1-1 0 0,-1 0 1 0 0,1-1 0 0 0,-2 0-15 0 0,-56 5-2183 0 0,43-9-1885 0 0,3-3-4115 0 0,13 3-608 0 0</inkml:trace>
</inkml:ink>
</file>

<file path=ppt/ink/ink1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18.5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338 52 5001 0 0,'0'0'1888'0'0,"0"0"-87"0"0,0 0 55 0 0,0 0 213 0 0,0 0 60 0 0,0 0-211 0 0,0 0-459 0 0,0 0-471 0 0,0 0-341 0 0,0 0-232 0 0,0 0-112 0 0,0 0-21 0 0,0 0 31 0 0,-1 15 16 0 0,-12 122 696 0 0,9 495 969 0 0,3-397-2211 0 0,1-234 3 0 0,2-35-4018 0 0,-2 33 4127 0 0,0-44-6065 0 0,-2 14-2715 0 0,0 20 4291 0 0</inkml:trace>
  <inkml:trace contextRef="#ctx0" brushRef="#br0" timeOffset="252.792">1 597 8810 0 0,'0'0'1201'0'0,"0"0"-206"0"0,0 0 190 0 0,0 0 386 0 0,0 0 196 0 0,0 0-154 0 0,0 0-295 0 0,0 0-278 0 0,33 1-193 0 0,105 0-119 0 0,-27-15 430 0 0,116-55 386 0 0,-183 54-1794 0 0,-1-1 1 0 0,-2-3-1 0 0,1-1 0 0 0,29-21 250 0 0,-18-11-3758 0 0,-41 31-219 0 0,-2-1-3286 0 0,-5 11-517 0 0</inkml:trace>
  <inkml:trace contextRef="#ctx0" brushRef="#br0" timeOffset="701.444">897 0 5889 0 0,'0'0'1231'0'0,"0"0"-21"0"0,0 0 233 0 0,0 0 309 0 0,0 0 121 0 0,0 0-214 0 0,0 0-328 0 0,0 0-278 0 0,-1 39-175 0 0,-7 121-129 0 0,-17 241 2065 0 0,24-377-2746 0 0,-1-2-27 0 0,1 0 0 0 0,1 0 0 0 0,0 0 0 0 0,2 1 0 0 0,1-1 0 0 0,0-1 0 0 0,2 1 0 0 0,0 0 0 0 0,2-1 0 0 0,0 0 0 0 0,9 16-41 0 0,-14-34 26 0 0,-1 0 1 0 0,1-1-1 0 0,-1 1 1 0 0,1-1-1 0 0,0 0 1 0 0,0 1-1 0 0,0-1 0 0 0,1 0 1 0 0,-1 0-1 0 0,0 0 1 0 0,1-1-1 0 0,-1 1 1 0 0,1 0-1 0 0,0-1 1 0 0,-1 0-1 0 0,1 0 1 0 0,0 0-1 0 0,0 0 0 0 0,0 0 1 0 0,0 0-1 0 0,0-1 1 0 0,0 1-1 0 0,0-1 1 0 0,0 0-1 0 0,0 0 1 0 0,0 0-1 0 0,0 0 1 0 0,0-1-1 0 0,0 1 0 0 0,0-1 1 0 0,0 0-1 0 0,0 0 1 0 0,0 0-27 0 0,90-55 1168 0 0,-65 35-1206 0 0,-6 5 92 0 0,129-70 97 0 0,-148 87-152 0 0,0-1 1 0 0,0 0-1 0 0,0 0 0 0 0,0 1 0 0 0,0 0 0 0 0,0-1 0 0 0,-1 1 0 0 0,1 1 1 0 0,0-1-1 0 0,0 0 0 0 0,-1 0 0 0 0,1 1 0 0 0,-1 0 0 0 0,1-1 1 0 0,-1 1-1 0 0,1 0 0 0 0,-1 0 0 0 0,0 0 0 0 0,0 1 0 0 0,0-1 0 0 0,-1 0 1 0 0,1 1-1 0 0,0-1 0 0 0,-1 1 0 0 0,1 0 0 0 0,-1-1 0 0 0,0 1 1 0 0,0 0-1 0 0,0 0 0 0 0,0 0 0 0 0,-1 0 0 0 0,1 0 0 0 0,-1 0 0 0 0,0 0 1 0 0,0 0-1 0 0,0 0 0 0 0,0 0 0 0 0,0 0 0 0 0,-1 0 0 0 0,1 0 1 0 0,-1 0-1 0 0,0 1 1 0 0,2 7 13 0 0,16 92 73 0 0,-16-98-294 0 0,10 21 500 0 0,9-20-4549 0 0,-8-20-1312 0 0,-6 6-936 0 0,-3 4-1921 0 0</inkml:trace>
  <inkml:trace contextRef="#ctx0" brushRef="#br0" timeOffset="952.555">1693 693 7914 0 0,'0'0'1164'0'0,"0"0"-108"0"0,0 0 147 0 0,0 0 181 0 0,0 0-57 0 0,0 0-332 0 0,0 0-461 0 0,0 0-320 0 0,0 0-171 0 0,0 0-72 0 0,0 0-59 0 0,0 0-103 0 0,0 0-78 0 0,-6 27-193 0 0,-15 84-303 0 0,22-85-5083 0 0,1-38-1064 0 0,-2 11 5642 0 0</inkml:trace>
  <inkml:trace contextRef="#ctx0" brushRef="#br0" timeOffset="1213.082">1531 324 3153 0 0,'0'0'1328'0'0,"0"0"-680"0"0,0 0-544 0 0,0 0-208 0 0,0 0-104 0 0,0 0-48 0 0,0 0 48 0 0,0 0 24 0 0,0 0-104 0 0,0 0-232 0 0,0 0-560 0 0,0 0-841 0 0,0 0 1457 0 0</inkml:trace>
  <inkml:trace contextRef="#ctx0" brushRef="#br0" timeOffset="1913.826">1534 361 112 0 0,'0'0'1962'0'0,"0"0"-309"0"0,0 0-3 0 0,0 0 215 0 0,0 0 79 0 0,0 0-181 0 0,0 0-384 0 0,0 0-420 0 0,0 0-306 0 0,0 0-157 0 0,0 0-91 0 0,0 0-69 0 0,11-3 228 0 0,-26 9-2237 0 0,12-2-7497 0 0,3-3 4272 0 0</inkml:trace>
</inkml:ink>
</file>

<file path=ppt/ink/ink1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24.4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151 626 7378 0 0,'0'0'629'0'0,"0"0"-166"0"0,0 0-130 0 0,0 0 75 0 0,0 0 164 0 0,0 0 74 0 0,0 0-57 0 0,0 0-93 0 0,0 0-101 0 0,0 0-112 0 0,-21 33-75 0 0,-67 105-61 0 0,54-49 85 0 0,33-85-151 0 0,-1 1 0 0 0,1-1 0 0 0,0 1 0 0 0,0 0 0 0 0,0-1 0 0 0,1 1 0 0 0,0 0 0 0 0,0-1 0 0 0,0 1 0 0 0,0 0 0 0 0,1 0 0 0 0,-1-1 0 0 0,1 1 0 0 0,0 0 0 0 0,1-1 0 0 0,-1 1 0 0 0,1-1 0 0 0,0 0 0 0 0,0 0 0 0 0,1 1 0 0 0,-1-1 0 0 0,1 0 0 0 0,0-1 0 0 0,0 1 0 0 0,0 0 0 0 0,0-1 0 0 0,1 0 0 0 0,-1 0 0 0 0,1 0 0 0 0,0 0 0 0 0,0 0-1 0 0,0-1 1 0 0,0 0 0 0 0,0 0 0 0 0,1 0 0 0 0,-1 0 0 0 0,0-1 0 0 0,1 1 0 0 0,0-1 0 0 0,-1 0 0 0 0,1-1-81 0 0,7-2 220 0 0,-1-1-1 0 0,0 0 1 0 0,0-1-1 0 0,-1-1 0 0 0,1 0 1 0 0,-1 0-1 0 0,0-1 1 0 0,0 0-1 0 0,-1 0 1 0 0,1-1-1 0 0,-2-1 0 0 0,1 1 1 0 0,-1-1-1 0 0,0-1 1 0 0,2-3-220 0 0,12-9 301 0 0,10-9-256 0 0,-2-1 1 0 0,-1-2-1 0 0,-1-1 0 0 0,-2-1 1 0 0,-1-1-1 0 0,-2-2 0 0 0,-2 0 0 0 0,-1-1 1 0 0,-2-1-1 0 0,-2-1 0 0 0,-2 0 0 0 0,-1-1 1 0 0,-3 0-1 0 0,-1-1 0 0 0,-2 0 0 0 0,-1-13-45 0 0,-5 45-64 0 0,0 1 0 0 0,-1-1-1 0 0,0 0 1 0 0,0 1 0 0 0,-2-1-1 0 0,1 1 1 0 0,-1-1-1 0 0,-1 1 1 0 0,0-1 0 0 0,0 1-1 0 0,-1 0 1 0 0,0 1 0 0 0,-1-1-1 0 0,0 1 1 0 0,-1 0-1 0 0,0 0 1 0 0,0 0 0 0 0,-1 1-1 0 0,0 0 1 0 0,0 0 0 0 0,-1 1-1 0 0,0 0 1 0 0,0 0-1 0 0,-1 0 1 0 0,0 2 0 0 0,-3-3 64 0 0,7 6-36 0 0,1 1 0 0 0,0 0 1 0 0,-1-1-1 0 0,1 2 1 0 0,-1-1-1 0 0,0 0 0 0 0,1 1 1 0 0,-1 0-1 0 0,1 0 1 0 0,-1 0-1 0 0,1 1 0 0 0,-1 0 1 0 0,0 0-1 0 0,1 0 0 0 0,0 0 1 0 0,-1 0-1 0 0,1 1 1 0 0,0 0-1 0 0,0 0 0 0 0,0 0 1 0 0,0 1-1 0 0,0-1 1 0 0,0 1-1 0 0,1 0 0 0 0,-1 0 1 0 0,1 0-1 0 0,0 0 1 0 0,0 1-1 0 0,0-1 0 0 0,0 1 1 0 0,0 0-1 0 0,1 1 36 0 0,-7 8 89 0 0,2 1-1 0 0,0 0 0 0 0,1 1 1 0 0,0-1-1 0 0,1 1 1 0 0,1 0-1 0 0,0 1 1 0 0,-1 12-89 0 0,1 0 88 0 0,1-1 1 0 0,1 1 0 0 0,2 0-1 0 0,1 0 1 0 0,1-1 0 0 0,1 1-1 0 0,1 0 1 0 0,2-1 0 0 0,0 0-1 0 0,2 0 1 0 0,1-1 0 0 0,2 0-1 0 0,0-1 1 0 0,1 0 0 0 0,2-1 0 0 0,0 0-1 0 0,2-1 1 0 0,1-1 0 0 0,0 0-1 0 0,2-1 1 0 0,0-1 0 0 0,11 8-89 0 0,36 10-1703 0 0,-36-29-6259 0 0,-23-9-2619 0 0</inkml:trace>
</inkml:ink>
</file>

<file path=ppt/ink/ink1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24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 93 8634 0 0,'0'0'1568'0'0,"0"0"-290"0"0,0 0-190 0 0,0 0 19 0 0,0 0-19 0 0,0 0-176 0 0,0 0-262 0 0,0 0-229 0 0,-15 35-150 0 0,-45 110-87 0 0,42-68-57 0 0,19-61-97 0 0,-2-8 12 0 0,0 1-1 0 0,0 0 0 0 0,1 0 0 0 0,0-1 0 0 0,1 1 1 0 0,0 0-1 0 0,0 0 0 0 0,1-1 0 0 0,0 1 1 0 0,0-1-1 0 0,1 0 0 0 0,0 1 0 0 0,1-1 0 0 0,0 0 1 0 0,0-1-1 0 0,1 1 0 0 0,0-1 0 0 0,0 0 0 0 0,0 0 1 0 0,1 0-1 0 0,5 4-41 0 0,-5-9 134 0 0,0 1-1 0 0,-1-1 1 0 0,1 0 0 0 0,0-1-1 0 0,0 0 1 0 0,0 0 0 0 0,0 0-1 0 0,0 0 1 0 0,0-1 0 0 0,1 0-1 0 0,-1-1 1 0 0,0 1 0 0 0,0-1-1 0 0,0 0 1 0 0,0 0 0 0 0,0-1-1 0 0,0 0 1 0 0,-1 0 0 0 0,1-1-1 0 0,-1 1 1 0 0,1-1 0 0 0,-1 0-1 0 0,0 0 1 0 0,0-1 0 0 0,0 0-1 0 0,4-3-133 0 0,-1 0 26 0 0,1-1-1 0 0,-1 1 0 0 0,0-1 1 0 0,0-1-1 0 0,-1 0 1 0 0,0 0-1 0 0,-1 0 0 0 0,0-1 1 0 0,-1 0-1 0 0,0 0 1 0 0,0 0-1 0 0,-1 0 0 0 0,0-1 1 0 0,-1 0-1 0 0,0 0 0 0 0,-1 0 1 0 0,0 0-1 0 0,-1 0 1 0 0,0-1-1 0 0,0 1 0 0 0,-2 0 1 0 0,1-1-1 0 0,-1 1 0 0 0,-1 0 1 0 0,0 0-1 0 0,-1 0 1 0 0,0 0-1 0 0,0 0 0 0 0,-1 1 1 0 0,-4-7-26 0 0,4 10-246 0 0,-2-1 1 0 0,1 1-1 0 0,-1 0 1 0 0,0 0-1 0 0,0 1 1 0 0,-1-1-1 0 0,1 2 1 0 0,-1-1-1 0 0,-1 1 1 0 0,1 0 0 0 0,-1 0-1 0 0,0 1 1 0 0,0 0-1 0 0,0 0 1 0 0,-1 1-1 0 0,0 0 1 0 0,-2 0 245 0 0,-43-1-5134 0 0,1 20-4339 0 0,41-8 5792 0 0</inkml:trace>
  <inkml:trace contextRef="#ctx0" brushRef="#br0" timeOffset="615.96">543 96 0 0 0,'0'0'1508'0'0,"0"0"147"0"0,0 0 196 0 0,0 0 154 0 0,0 0-6 0 0,0 0-212 0 0,0 0-304 0 0,0 0-304 0 0,0 0-266 0 0,0 0-155 0 0,0 0-102 0 0,0 0-54 0 0,0 0-26 0 0,-7 12-74 0 0,-40 94 552 0 0,44-96-962 0 0,-3 5-23 0 0,1 0 1 0 0,0 0 0 0 0,1 1-1 0 0,1-1 1 0 0,1 1 0 0 0,0 0-1 0 0,1 0 1 0 0,1 0 0 0 0,1 14-70 0 0,1-26 36 0 0,0 0 0 0 0,0-1 1 0 0,0 0-1 0 0,1 0 1 0 0,0 1-1 0 0,-1-1 0 0 0,1-1 1 0 0,0 1-1 0 0,0 0 0 0 0,1-1 1 0 0,-1 0-1 0 0,1 1 0 0 0,-1-1 1 0 0,1-1-1 0 0,-1 1 0 0 0,1 0 1 0 0,0-1-1 0 0,0 0 0 0 0,0 0 1 0 0,0 0-1 0 0,0 0 1 0 0,0-1-1 0 0,0 0 0 0 0,0 0 1 0 0,0 0-1 0 0,0 0 0 0 0,0 0 1 0 0,0-1-1 0 0,0 0 0 0 0,0 1 1 0 0,3-2-37 0 0,14-7 120 0 0,0 0 0 0 0,0-1 0 0 0,-1-1 1 0 0,-1-1-1 0 0,0-1 0 0 0,0-1 0 0 0,14-14-120 0 0,92-106-142 0 0,-120 184-1031 0 0,-13 78 1081 0 0,10-123 136 0 0,0 0 0 0 0,0 0 0 0 0,0-1 0 0 0,0 1 0 0 0,1-1 0 0 0,0 1-1 0 0,0-1 1 0 0,0 0 0 0 0,0 0 0 0 0,1 0 0 0 0,-1-1 0 0 0,1 1 0 0 0,0-1 0 0 0,0 0-1 0 0,0 0 1 0 0,1 0 0 0 0,-1-1 0 0 0,1 1 0 0 0,-1-1 0 0 0,1 0 0 0 0,0 0 0 0 0,0-1-1 0 0,0 0 1 0 0,0 0 0 0 0,0 0 0 0 0,0 0 0 0 0,0-1 0 0 0,1 1 0 0 0,-1-1 0 0 0,0-1 0 0 0,0 1-1 0 0,0-1 1 0 0,0 0 0 0 0,0 0 0 0 0,0 0 0 0 0,0-1 0 0 0,0 0 0 0 0,0 0 0 0 0,-1 0-1 0 0,1 0 1 0 0,0-2-44 0 0,18-9 256 0 0,-2-2-1 0 0,0-1 1 0 0,0-1-1 0 0,-2 0 1 0 0,0-2-1 0 0,-1 0 0 0 0,-1-1 1 0 0,-1 0-1 0 0,0-2 1 0 0,-2 0-1 0 0,1-2-255 0 0,36-52-52 0 0,-7 13-5901 0 0,-43 62 5496 0 0,3-4-2277 0 0,0 3-3896 0 0,-4 2-1961 0 0</inkml:trace>
  <inkml:trace contextRef="#ctx0" brushRef="#br0" timeOffset="1085.065">1437 435 5705 0 0,'0'0'2271'0'0,"0"0"-221"0"0,0 0-44 0 0,0 0-118 0 0,0 0-291 0 0,0 0-386 0 0,0 0-307 0 0,0 0-181 0 0,0 0-101 0 0,0 0-39 0 0,0 0-59 0 0,0 0-52 0 0,14-18-57 0 0,68-86 199 0 0,-2 5 30 0 0,-69 83-654 0 0,25-16-1543 0 0,-32 62-46 0 0,-4-16 1496 0 0,-2-7 62 0 0,1 0 0 0 0,1 0 0 0 0,-1 0 0 0 0,1 1 0 0 0,1-1 0 0 0,-1 0 0 0 0,1 0 0 0 0,1 1 0 0 0,-1-1 0 0 0,1 0 0 0 0,0 0 0 0 0,1-1 0 0 0,-1 1 0 0 0,1 0 0 0 0,1-1 0 0 0,-1 0 0 0 0,1 1 0 0 0,0-2 0 0 0,1 1 0 0 0,-1 0 0 0 0,1-1 0 0 0,0 0 0 0 0,1 0 0 0 0,0 0 41 0 0,7 2 183 0 0,0-2 0 0 0,1 1 0 0 0,-1-2-1 0 0,1 0 1 0 0,0-1 0 0 0,1 0 0 0 0,-1-1 0 0 0,0 0 0 0 0,1-1 0 0 0,-1-1 0 0 0,1-1 0 0 0,-1 0 0 0 0,6-1-183 0 0,-2-1 359 0 0,0 0 1 0 0,0-1 0 0 0,0-1 0 0 0,-1-1-1 0 0,0-1 1 0 0,0 0 0 0 0,0-1 0 0 0,-1-1-1 0 0,0 0 1 0 0,-1-1 0 0 0,0-1 0 0 0,7-6-360 0 0,-11 6 58 0 0,-1-1 0 0 0,0 1 0 0 0,0-2 0 0 0,-1 1 0 0 0,-1-1 1 0 0,0-1-1 0 0,0 1 0 0 0,-2-1 0 0 0,0-1 0 0 0,0 1 0 0 0,-2-1 1 0 0,1 0-1 0 0,-2 0 0 0 0,0 0 0 0 0,-1 0 0 0 0,0-1 0 0 0,-2 1 0 0 0,0-12-58 0 0,-9 5-3336 0 0,-5 17-7124 0 0,10 2-1417 0 0</inkml:trace>
</inkml:ink>
</file>

<file path=ppt/ink/ink1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36.9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24 9402 0 0,'0'0'2965'0'0,"0"0"-522"0"0,0 0-351 0 0,0 0-93 0 0,0 0-118 0 0,0 0-304 0 0,0 0-383 0 0,0 0-322 0 0,0 0-262 0 0,0 0-210 0 0,0 0-163 0 0,0 0-126 0 0,0 0-90 0 0,-4-5-66 0 0,-14-14-86 0 0,9 42-5239 0 0,9-22 4081 0 0,0 6-6002 0 0,4-3-4387 0 0</inkml:trace>
</inkml:ink>
</file>

<file path=ppt/ink/ink1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35.8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1 1296 0 0,'0'0'1989'0'0,"0"0"-728"0"0,0 0-307 0 0,0 0 69 0 0,0 0 169 0 0,0 0 90 0 0,0 0-82 0 0,0 0-236 0 0,0 0-241 0 0,0 0-178 0 0,0 0-94 0 0,-2 9-53 0 0,-12 180 2637 0 0,3 40-1544 0 0,11-225-1431 0 0,1 1 1 0 0,-1 0-1 0 0,1 0 1 0 0,0-1-1 0 0,0 1 1 0 0,1-1-1 0 0,-1 1 1 0 0,1-1-1 0 0,0 0 1 0 0,0 1-1 0 0,1-1 1 0 0,-1 0-1 0 0,1 0 1 0 0,0-1-1 0 0,0 1 1 0 0,0-1-1 0 0,1 1 1 0 0,-1-1-1 0 0,1 0 1 0 0,-1 0-1 0 0,1 0 1 0 0,0-1-1 0 0,0 0 1 0 0,1 1-1 0 0,-1-1 1 0 0,0-1-1 0 0,1 1 1 0 0,-1 0-1 0 0,1-1 1 0 0,-1 0-1 0 0,1 0 1 0 0,0-1-1 0 0,0 1 1 0 0,-1-1-1 0 0,1 0 1 0 0,0 0-1 0 0,-1-1 1 0 0,1 1-1 0 0,0-1 0 0 0,-1 0 1 0 0,1-1-1 0 0,0 1 1 0 0,-1-1-1 0 0,0 1 1 0 0,1-1-1 0 0,-1-1 1 0 0,0 1-1 0 0,0 0 1 0 0,0-1-1 0 0,1-1-60 0 0,22-22 188 0 0,-1 0 1 0 0,-1-2-1 0 0,-2 0 0 0 0,-1-2 0 0 0,-1-1 0 0 0,-1 0 0 0 0,7-20-188 0 0,43-110 249 0 0,-70 160-229 0 0,0 1-25 0 0,0 0-27 0 0,0 0-22 0 0,0 0-19 0 0,0 0-38 0 0,0 0 17 0 0,0 0-1 0 0,0 0-14 0 0,0 13-37 0 0,-8 217 450 0 0,9-223-292 0 0,0-1 0 0 0,1 0 0 0 0,0 0 0 0 0,0 0 0 0 0,0 0 0 0 0,1 0 0 0 0,0 0 0 0 0,0-1 0 0 0,0 0 0 0 0,1 1-1 0 0,-1-1 1 0 0,2 0 0 0 0,-1 0 0 0 0,0-1 0 0 0,1 0 0 0 0,0 1 0 0 0,0-1 0 0 0,0-1 0 0 0,0 1 0 0 0,1-1 0 0 0,-1 0 0 0 0,1 0 0 0 0,0-1-1 0 0,0 0 1 0 0,0 0 0 0 0,0 0 0 0 0,0 0 0 0 0,1-1 0 0 0,-1 0 0 0 0,0-1 0 0 0,1 1 0 0 0,5-1-12 0 0,-4 0 51 0 0,0 0 0 0 0,0 0 0 0 0,0 0-1 0 0,0-1 1 0 0,0 0 0 0 0,-1-1 0 0 0,1 0 0 0 0,0 0 0 0 0,-1-1 0 0 0,1 1 0 0 0,-1-2 0 0 0,0 1 0 0 0,0-1 0 0 0,0 0 0 0 0,0 0 0 0 0,-1-1-51 0 0,23-21 137 0 0,-1 0 1 0 0,-2-2 0 0 0,0-1 0 0 0,-2-1-1 0 0,-2-1 1 0 0,0-1 0 0 0,1-7-138 0 0,24-33-2 0 0,-44 66-11 0 0,1 0-1 0 0,0-1 0 0 0,0 1 0 0 0,1 1 1 0 0,-1-1-1 0 0,1 1 0 0 0,0 0 0 0 0,1 0 1 0 0,-1 0-1 0 0,1 0 0 0 0,0 1 0 0 0,0 0 1 0 0,1 1-1 0 0,-1-1 0 0 0,1 1 0 0 0,0 1 1 0 0,-1-1-1 0 0,1 1 0 0 0,0 0 0 0 0,1 0 1 0 0,-1 1-1 0 0,5 0 14 0 0,-4 4-11 0 0,0 1 0 0 0,0 0-1 0 0,0 0 1 0 0,0 1 0 0 0,-1 0 0 0 0,1 0 0 0 0,-1 1 0 0 0,0 0 0 0 0,-1 0-1 0 0,0 0 1 0 0,0 1 0 0 0,0 0 0 0 0,-1 0 0 0 0,0 1 0 0 0,0 0 0 0 0,-1-1 0 0 0,0 2-1 0 0,0-1 1 0 0,-1 0 0 0 0,0 1 0 0 0,0-1 0 0 0,-1 1 0 0 0,0 3 11 0 0,1-5 11 0 0,0 0 0 0 0,-1 1 0 0 0,0-1 0 0 0,0 0 1 0 0,-1 1-1 0 0,0-1 0 0 0,0 1 0 0 0,-1 0 0 0 0,0-1 0 0 0,0 1 1 0 0,-1-1-1 0 0,1 1 0 0 0,-2 0 0 0 0,1-1 0 0 0,-1 0 0 0 0,0 1 0 0 0,-1-1 1 0 0,0 0-1 0 0,0 0 0 0 0,-1 0 0 0 0,1-1 0 0 0,-1 1 0 0 0,-1-1 1 0 0,1 0-1 0 0,-1 0 0 0 0,0 0 0 0 0,-3 2-11 0 0,-5 3-52 0 0,0-1 0 0 0,-1 0 0 0 0,0-1 0 0 0,-1 0-1 0 0,0-1 1 0 0,0-1 0 0 0,-1 0 0 0 0,0-1 0 0 0,0-1 0 0 0,0-1 0 0 0,-5 1 52 0 0,-5-7-504 0 0,42-10-429 0 0,19 3 951 0 0,0 2-1 0 0,1 2 0 0 0,0 1 1 0 0,0 1-1 0 0,0 2 1 0 0,24 4-18 0 0,-2-3 303 0 0,-45-1-198 0 0,0-1 0 0 0,0-1 1 0 0,0 0-1 0 0,-1 0 0 0 0,1-1 0 0 0,-1-1 0 0 0,0 0 0 0 0,0-1 0 0 0,-1 0 0 0 0,1-1 0 0 0,-1 0 0 0 0,-1 0 0 0 0,1-2 0 0 0,-2 1 0 0 0,1-1 0 0 0,4-5-105 0 0,-4 0 31 0 0,1-1 0 0 0,-2 1 0 0 0,0-2 0 0 0,-1 1 1 0 0,0-1-1 0 0,-1 0 0 0 0,-1-1 0 0 0,-1 0 0 0 0,0 0 0 0 0,-1 0 1 0 0,0-3-32 0 0,7 195-1305 0 0,-11-169 1312 0 0,1 0 0 0 0,0-1 0 0 0,0 1 0 0 0,0 0 0 0 0,1-1 0 0 0,0 1 0 0 0,0-1 0 0 0,0 0 0 0 0,1 1 0 0 0,0-1 0 0 0,0-1 0 0 0,0 1 0 0 0,0 0 0 0 0,1-1 0 0 0,0 1 0 0 0,0-1 0 0 0,0 0 0 0 0,0 0 0 0 0,1-1 0 0 0,0 1 0 0 0,-1-1 1 0 0,1 0-1 0 0,0-1 0 0 0,1 1 0 0 0,-1-1 0 0 0,0 0 0 0 0,1 0 0 0 0,-1 0 0 0 0,1-1 0 0 0,0 0 0 0 0,3 0-7 0 0,-1-3 58 0 0,0-1 1 0 0,1 0-1 0 0,-1 0 0 0 0,0-1 1 0 0,0-1-1 0 0,-1 1 1 0 0,0-1-1 0 0,1 0 1 0 0,-1-1-1 0 0,-1 1 1 0 0,1-2-1 0 0,-1 1 1 0 0,0-1-1 0 0,-1 1 1 0 0,0-2-1 0 0,0 1 1 0 0,0 0-1 0 0,-1-1 0 0 0,0 0 1 0 0,1-2-59 0 0,14-20 28 0 0,-11 16-34 0 0,1 0-1 0 0,0 0 0 0 0,0 1 1 0 0,1 1-1 0 0,1-1 0 0 0,0 2 1 0 0,1-1-1 0 0,0 2 0 0 0,1 0 1 0 0,0 0-1 0 0,0 1 0 0 0,1 1 1 0 0,0 0-1 0 0,1 1 0 0 0,0 0 1 0 0,0 1-1 0 0,12-2 7 0 0,-25 7-13 0 0,0 0-1 0 0,0 1 1 0 0,0-1 0 0 0,0 1 0 0 0,0-1 0 0 0,1 1-1 0 0,-1 0 1 0 0,0 0 0 0 0,0 0 0 0 0,0 0-1 0 0,0 0 1 0 0,0 1 0 0 0,1-1 0 0 0,-1 1 0 0 0,0-1-1 0 0,0 1 1 0 0,0 0 0 0 0,0 0 0 0 0,0 0-1 0 0,0 0 1 0 0,-1 0 0 0 0,1 0 0 0 0,0 0 0 0 0,0 1-1 0 0,-1-1 1 0 0,1 1 0 0 0,-1-1 0 0 0,1 1 0 0 0,-1-1-1 0 0,0 1 1 0 0,1 0 0 0 0,-1 0 0 0 0,0 0-1 0 0,0 0 1 0 0,0 0 0 0 0,-1 0 0 0 0,1 0 0 0 0,0 0-1 0 0,-1 0 1 0 0,1 0 0 0 0,-1 0 0 0 0,0 0-1 0 0,0 0 1 0 0,0 1 0 0 0,0-1 13 0 0,2 11 8 0 0,-1 0 1 0 0,-1 0-1 0 0,0 0 0 0 0,-1 0 1 0 0,-1 0-1 0 0,0 0 0 0 0,0 0 0 0 0,-1-1 1 0 0,-3 8-9 0 0,-21 65-22 0 0,27-86 19 0 0,1 1-1 0 0,-1 0 0 0 0,1 0 0 0 0,-1 0 0 0 0,0 0 0 0 0,1 0 1 0 0,-1 0-1 0 0,0 0 0 0 0,1 0 0 0 0,-1 0 0 0 0,0 0 0 0 0,1 0 1 0 0,-1 0-1 0 0,0 0 0 0 0,1 0 0 0 0,-1 0 0 0 0,0 1 0 0 0,1-1 1 0 0,-1 0-1 0 0,0 0 0 0 0,1 0 0 0 0,-1 0 0 0 0,0 1 0 0 0,1-1 1 0 0,-1 0-1 0 0,0 0 0 0 0,0 1 0 0 0,1-1 0 0 0,-1 0 0 0 0,0 0 1 0 0,0 1-1 0 0,1-1 4 0 0,38-46-132 0 0,3 2 1 0 0,2 1 0 0 0,1 2 0 0 0,2 3 0 0 0,12-6 131 0 0,-48 36-108 0 0,1-1 1 0 0,0 2 0 0 0,1-1-1 0 0,-1 2 1 0 0,1 0-1 0 0,1 0 1 0 0,-1 1 0 0 0,1 1-1 0 0,0 0 1 0 0,0 1 0 0 0,0 1-1 0 0,9-1 108 0 0,-22 5-23 0 0,1 0-1 0 0,0 1 0 0 0,0-1 1 0 0,-1 1-1 0 0,0-1 1 0 0,1 1-1 0 0,-1-1 0 0 0,0 1 1 0 0,0-1-1 0 0,0 1 0 0 0,-1 0 1 0 0,1 0-1 0 0,-1-1 1 0 0,1 1-1 0 0,-1 0 0 0 0,0 0 1 0 0,0 0-1 0 0,0 0 0 0 0,0-1 1 0 0,-1 1-1 0 0,1 0 1 0 0,-1 0-1 0 0,0 0 0 0 0,0-1 1 0 0,0 1-1 0 0,0 0 0 0 0,0-1 1 0 0,-1 2 23 0 0,-90 172 89 0 0,84-132-1560 0 0,27-29-6913 0 0,-12-15 3440 0 0,2 0-1396 0 0</inkml:trace>
  <inkml:trace contextRef="#ctx0" brushRef="#br0" timeOffset="637.026">3057 74 8610 0 0,'0'0'1419'0'0,"0"0"-104"0"0,0 0 56 0 0,0 0 138 0 0,0 0-34 0 0,0 0-292 0 0,0 0-365 0 0,0 0-295 0 0,0 0-213 0 0,0 0-107 0 0,0 0-64 0 0,0 0-26 0 0,0 0-30 0 0,-30 19-7 0 0,-94 61-39 0 0,70-29-12 0 0,47-39-15 0 0,1-4-24 0 0,-1 1 0 0 0,2 0 0 0 0,-1 1 0 0 0,1-1 0 0 0,1 1 0 0 0,0 0 0 0 0,0 0 0 0 0,1 0 0 0 0,0 1 0 0 0,1-1 0 0 0,0 1 0 0 0,1-1 0 0 0,0 1 0 0 0,1 0 0 0 0,0 10 14 0 0,1-19 25 0 0,-1 0-1 0 0,1 0 0 0 0,0 0 1 0 0,-1 0-1 0 0,1-1 1 0 0,0 1-1 0 0,0 0 0 0 0,1 0 1 0 0,-1-1-1 0 0,0 1 0 0 0,0 0 1 0 0,1-1-1 0 0,-1 1 1 0 0,1-1-1 0 0,0 0 0 0 0,-1 1 1 0 0,1-1-1 0 0,0 0 0 0 0,0 0 1 0 0,0 0-1 0 0,-1 0 0 0 0,1-1 1 0 0,0 1-1 0 0,0 0 1 0 0,0-1-1 0 0,0 1 0 0 0,1-1 1 0 0,-1 0-1 0 0,0 0 0 0 0,0 0 1 0 0,0 0-1 0 0,0 0 0 0 0,1 0-24 0 0,71-17 2102 0 0,-36-3-1581 0 0,-2-3 1 0 0,0-1-1 0 0,-2-1 0 0 0,-1-2 0 0 0,17-18-521 0 0,-25 23 107 0 0,106-96 78 0 0,-130 117-178 0 0,0 0-11 0 0,0 0-1 0 0,0 0 1 0 0,0 0-1 0 0,0 0 0 0 0,0 0 1 0 0,0 1-1 0 0,0-1 1 0 0,1 0-1 0 0,-1 1 1 0 0,0-1-1 0 0,0 0 1 0 0,1 1-1 0 0,-1-1 0 0 0,0 1 1 0 0,1 0-1 0 0,-1-1 1 0 0,0 1-1 0 0,1 0 1 0 0,-1 0-1 0 0,0 0 1 0 0,1 0-1 0 0,-1 0 0 0 0,1 0 1 0 0,-1 1-1 0 0,0-1 1 0 0,1 0-1 0 0,-1 0 1 0 0,0 1-1 0 0,0-1 1 0 0,1 1-1 0 0,-1 0 0 0 0,0-1 1 0 0,0 1-1 0 0,0 0 1 0 0,1 0-1 0 0,-1-1 1 0 0,0 1-1 0 0,0 0 1 0 0,0 0-1 0 0,0 0 0 0 0,-1 0 1 0 0,1 0-1 0 0,0 1 1 0 0,0-1-1 0 0,-1 0 1 0 0,1 0-1 0 0,-1 0 1 0 0,1 1-1 0 0,-1-1 0 0 0,1 0 1 0 0,-1 1 4 0 0,78 229-117 0 0,-57-172 95 0 0,-2 1 0 0 0,-3 0 1 0 0,-2 1-1 0 0,-3 1 1 0 0,-3 0-1 0 0,-2 4 22 0 0,-4-51 19 0 0,-2 0-1 0 0,1 0 1 0 0,-2 0-1 0 0,0 0 1 0 0,-1 0-1 0 0,0 0 0 0 0,-1 0 1 0 0,-1-1-1 0 0,0 1 1 0 0,-1-1-1 0 0,-1 0 1 0 0,0 0-1 0 0,-4 6-18 0 0,-4 0 34 0 0,0 1-1 0 0,-2-2 1 0 0,0 0 0 0 0,-1-1-1 0 0,-1-1 1 0 0,0-1-1 0 0,-2 0 1 0 0,0-1-1 0 0,0-1 1 0 0,-1-1 0 0 0,-1-1-1 0 0,0-1 1 0 0,-1-1-1 0 0,0-1 1 0 0,0-1-1 0 0,-1-1 1 0 0,-24 4-34 0 0,45-9 2 0 0,-1-1 1 0 0,1 0-1 0 0,0 0 1 0 0,0 0-1 0 0,-1 0 0 0 0,1-1 1 0 0,-1 1-1 0 0,1-1 0 0 0,0 0 1 0 0,-1 0-1 0 0,1 0 0 0 0,-1 0 1 0 0,1-1-1 0 0,0 1 1 0 0,-1-1-1 0 0,1 0 0 0 0,0 0 1 0 0,-1 0-1 0 0,1-1 0 0 0,0 1 1 0 0,0-1-1 0 0,0 1 1 0 0,0-1-1 0 0,0 0 0 0 0,1 0 1 0 0,-1-1-1 0 0,1 1 0 0 0,-1 0 1 0 0,1-1-1 0 0,0 1 1 0 0,0-1-1 0 0,0 0 0 0 0,0 0 1 0 0,0 0-1 0 0,1 0 0 0 0,-1-1-2 0 0,2-10-8 0 0,0 0 1 0 0,2 1-1 0 0,0-1 0 0 0,0 0 0 0 0,1 1 0 0 0,1 0 0 0 0,0 0 0 0 0,1 0 0 0 0,0 0 0 0 0,1 1 0 0 0,1 0 0 0 0,0 0 0 0 0,0 0 0 0 0,1 1 0 0 0,1 0 0 0 0,0 1 0 0 0,0 0 1 0 0,1 0-1 0 0,0 1 0 0 0,1 0 8 0 0,73-71-1144 0 0,3 5 1 0 0,74-50 1143 0 0,-138 107-2777 0 0,-11 6-5049 0 0,-9 8-2963 0 0</inkml:trace>
</inkml:ink>
</file>

<file path=ppt/ink/ink1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14.9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6760 604 1432 0 0,'0'0'687'0'0,"0"0"-28"0"0,0 0 220 0 0,0 0 408 0 0,0 0 424 0 0,0 0 202 0 0,0 0-124 0 0,0 0-325 0 0,0 0-324 0 0,0 0-275 0 0,0 0-161 0 0,0 0-80 0 0,0 0-84 0 0,-3 71 2271 0 0,2-18-2253 0 0,-1-26-393 0 0,1 1 1 0 0,2 0 0 0 0,0-1 0 0 0,2 1 0 0 0,1-1 0 0 0,1 1-1 0 0,1-1 1 0 0,2-1 0 0 0,9 23-166 0 0,-17-48 44 0 0,1 1 1 0 0,0 0-1 0 0,-1 0 0 0 0,1 0 1 0 0,0-1-1 0 0,0 1 0 0 0,0 0 1 0 0,0-1-1 0 0,0 1 0 0 0,0-1 1 0 0,1 1-1 0 0,-1-1 0 0 0,0 0 1 0 0,1 1-1 0 0,-1-1 0 0 0,1 0 1 0 0,-1 0-1 0 0,1 0 0 0 0,0 0 1 0 0,-1 0-1 0 0,1 0 0 0 0,0-1 1 0 0,0 1-1 0 0,0-1 0 0 0,0 1 1 0 0,-1-1-1 0 0,1 0 0 0 0,0 1 1 0 0,0-1-1 0 0,0 0 0 0 0,0 0 1 0 0,0 0-1 0 0,0-1 1 0 0,0 1-1 0 0,0 0 0 0 0,-1-1 1 0 0,1 1-1 0 0,0-1 0 0 0,0 0 1 0 0,0 1-1 0 0,-1-1 0 0 0,1 0 1 0 0,0 0-1 0 0,-1 0 0 0 0,1 0 1 0 0,-1-1-1 0 0,1 1 0 0 0,-1 0 1 0 0,2-2-45 0 0,120-184 1224 0 0,-85 122-1098 0 0,-38 64-133 0 0,0 0-1 0 0,1 0 0 0 0,-1 0 0 0 0,1 1 0 0 0,-1-1 0 0 0,1 0 0 0 0,-1 0 1 0 0,1 0-1 0 0,-1 1 0 0 0,1-1 0 0 0,-1 0 0 0 0,1 1 0 0 0,0-1 0 0 0,0 1 0 0 0,-1-1 1 0 0,1 0-1 0 0,0 1 0 0 0,0 0 0 0 0,-1-1 0 0 0,1 1 0 0 0,0-1 0 0 0,0 1 0 0 0,0 0 1 0 0,0 0-1 0 0,0-1 0 0 0,0 1 0 0 0,0 0 0 0 0,-1 0 0 0 0,1 0 0 0 0,0 0 1 0 0,0 0-1 0 0,0 0 0 0 0,0 0 0 0 0,0 1 0 0 0,0-1 0 0 0,0 0 0 0 0,0 0 0 0 0,-1 1 1 0 0,1-1-1 0 0,0 1 0 0 0,0-1 0 0 0,0 0 0 0 0,0 1 0 0 0,-1 0 0 0 0,1-1 1 0 0,0 1-1 0 0,-1-1 0 0 0,1 1 0 0 0,0 0 0 0 0,0 0 8 0 0,63 90-47 0 0,-61-84 69 0 0,1-1 0 0 0,0 0 0 0 0,0 1 0 0 0,0-2 0 0 0,1 1 0 0 0,0 0 0 0 0,0-1 0 0 0,0 0 0 0 0,1 0 0 0 0,-1 0 0 0 0,1-1 0 0 0,0 0 0 0 0,1 0 0 0 0,-1 0 0 0 0,1-1 0 0 0,0 0 0 0 0,-1 0 0 0 0,1-1 0 0 0,1 0 0 0 0,-1 0 0 0 0,0 0 0 0 0,0-1 0 0 0,1-1 0 0 0,-1 1 0 0 0,7-1-22 0 0,-7-5 120 0 0,-1 1 0 0 0,1-2 1 0 0,-1 1-1 0 0,0-1 0 0 0,-1 0 0 0 0,1 0 0 0 0,-1 0 1 0 0,0-1-1 0 0,-1 0 0 0 0,0 0 0 0 0,0 0 1 0 0,0-1-1 0 0,-1 1 0 0 0,0-1 0 0 0,0 0 1 0 0,-1 1-1 0 0,0-1 0 0 0,-1 0 0 0 0,1-5-120 0 0,3-8 72 0 0,-1-1 0 0 0,0-1 0 0 0,-2 1 0 0 0,-1 0-1 0 0,0-1 1 0 0,-2 1 0 0 0,-3-21-72 0 0,-8 0-493 0 0,13 53-5936 0 0,6 5 2279 0 0,-1-2-2392 0 0,-4-5-2819 0 0</inkml:trace>
  <inkml:trace contextRef="#ctx0" brushRef="#br0" timeOffset="431.102">7679 1090 1072 0 0,'0'0'2929'0'0,"0"0"-357"0"0,0 0-106 0 0,0 0-27 0 0,0 0-117 0 0,0 0-363 0 0,0 0-473 0 0,0 0-411 0 0,0 0-276 0 0,0 0-170 0 0,0 0-61 0 0,0 0-10 0 0,-1-6-15 0 0,9-113 2114 0 0,-3 97-2404 0 0,42-133 613 0 0,-46 153-864 0 0,5-12 1 0 0,1 0-1 0 0,0 0 0 0 0,1 1 1 0 0,0 0-1 0 0,2 0 0 0 0,-1 1 1 0 0,1 1-1 0 0,1-1 0 0 0,0 2 0 0 0,0-1 1 0 0,1 2-1 0 0,1-1 0 0 0,10-5-2 0 0,25 4-390 0 0,-44 51 174 0 0,-4-3 156 0 0,0-37 36 0 0,4 2-3848 0 0,1 0-8817 0 0,-3-2 4715 0 0</inkml:trace>
  <inkml:trace contextRef="#ctx0" brushRef="#br0" timeOffset="698.007">8193 799 12699 0 0,'0'0'1168'0'0,"0"0"-303"0"0,0 0 41 0 0,0 0 240 0 0,0 0 95 0 0,0 0-182 0 0,0 0-332 0 0,0 0-252 0 0,0 0-146 0 0,0 0-86 0 0,2 34-63 0 0,6 104-43 0 0,-7 3-27 0 0,-6-128-1942 0 0,0-12-3553 0 0,0-7-4301 0 0,3 2 5304 0 0</inkml:trace>
  <inkml:trace contextRef="#ctx0" brushRef="#br0" timeOffset="946.504">8053 350 9082 0 0,'0'0'792'0'0,"0"0"-496"0"0,0 0-472 0 0,0 0-360 0 0,0 0-56 0 0,0 0-8 0 0,0 0-16 0 0,0 0-41 0 0,0 0-855 0 0,0 0-1344 0 0,0 0 231 0 0</inkml:trace>
  <inkml:trace contextRef="#ctx0" brushRef="#br0" timeOffset="1200.008">8660 177 11602 0 0,'0'0'2096'0'0,"0"0"-585"0"0,0 0-409 0 0,0 0-133 0 0,0 0-113 0 0,0 0-125 0 0,0 0-149 0 0,0 0-125 0 0,0 0 1 0 0,0 0 30 0 0,0 0-35 0 0,0 0-67 0 0,6 28-67 0 0,16 89-94 0 0,-2 92 176 0 0,-12-119-341 0 0,-4 1 0 0 0,-5 0 1 0 0,-3 8-61 0 0,-13 15 58 0 0,-2 51-2885 0 0,21-165-3329 0 0,9-10 2293 0 0,9-46-5902 0 0,-19 54 9660 0 0,1-10-54 0 0</inkml:trace>
  <inkml:trace contextRef="#ctx0" brushRef="#br0" timeOffset="1414.02">8964 96 8874 0 0,'0'0'961'0'0,"0"0"-324"0"0,0 0-53 0 0,0 0 309 0 0,0 0 258 0 0,0 0 95 0 0,0 0-97 0 0,0 0-210 0 0,1 36-129 0 0,4 112-94 0 0,3 268 2216 0 0,-12-218-3554 0 0,-17-139-1815 0 0,8-44-1731 0 0,-4-4-4425 0 0,12-10 3521 0 0</inkml:trace>
  <inkml:trace contextRef="#ctx0" brushRef="#br0" timeOffset="1660.088">8303 670 10618 0 0,'0'0'1783'0'0,"0"0"-678"0"0,0 0-383 0 0,0 0 113 0 0,0 0 237 0 0,0 0 150 0 0,0 0-38 0 0,0 0-185 0 0,0 0-155 0 0,0 0-122 0 0,38 5-95 0 0,119 11-31 0 0,-27-22 400 0 0,107-42 59 0 0,19-3-1647 0 0,-83 32-4516 0 0,-152 17 2784 0 0,13 1-6420 0 0,-18 1 1132 0 0</inkml:trace>
  <inkml:trace contextRef="#ctx0" brushRef="#br0" timeOffset="2715.029">9266 910 0 0 0,'0'0'588'0'0,"0"0"532"0"0,0 0 433 0 0,0 0 216 0 0,0 0-84 0 0,0 0-148 0 0,0 0-155 0 0,0 0-84 0 0,0 0 31 0 0,0 0 57 0 0,0 0 21 0 0,20 11-35 0 0,65 33-109 0 0,-83-43-1171 0 0,0 1-1 0 0,0-1 0 0 0,0 0 1 0 0,1 0-1 0 0,-1 0 1 0 0,0 0-1 0 0,0 0 1 0 0,0 0-1 0 0,1-1 1 0 0,-1 1-1 0 0,0-1 1 0 0,1 1-1 0 0,-1-1 1 0 0,1 0-1 0 0,-1 0 1 0 0,0 0-1 0 0,1 0 0 0 0,-1-1 1 0 0,0 1-1 0 0,1-1 1 0 0,-1 1-1 0 0,0-1 1 0 0,1 0-1 0 0,-1 0 1 0 0,0 0-1 0 0,1 0-91 0 0,7-4 373 0 0,5-1-143 0 0,0-2-1 0 0,-1 1 0 0 0,0-2 0 0 0,0 1 0 0 0,-1-2 0 0 0,0 0 0 0 0,0-1 0 0 0,-1 0 1 0 0,-1-1-1 0 0,0 0 0 0 0,7-10-229 0 0,-10 11 18 0 0,0-1 1 0 0,-1 0 0 0 0,-1-1-1 0 0,0 1 1 0 0,0-1-1 0 0,-1-1 1 0 0,-1 1-1 0 0,0 0 1 0 0,-1-1 0 0 0,-1 0-1 0 0,0 0 1 0 0,-1 0-1 0 0,0 0-18 0 0,-1 11-48 0 0,0 1-1 0 0,0-1 0 0 0,-1 0 0 0 0,1 1 1 0 0,-1-1-1 0 0,1 1 0 0 0,-1 0 1 0 0,0-1-1 0 0,0 1 0 0 0,0-1 0 0 0,0 1 1 0 0,0 0-1 0 0,-1 0 0 0 0,1 0 1 0 0,-1 0-1 0 0,1 0 0 0 0,-1 0 0 0 0,0 0 1 0 0,0 0-1 0 0,0 1 0 0 0,0-1 0 0 0,0 1 1 0 0,0-1-1 0 0,0 1 0 0 0,-1 0 1 0 0,1 0-1 0 0,0 0 0 0 0,-1 0 0 0 0,1 0 1 0 0,-1 0-1 0 0,1 1 0 0 0,-1-1 1 0 0,1 1-1 0 0,-1 0 0 0 0,1 0 0 0 0,-1 0 1 0 0,-2 0 48 0 0,-3 0-147 0 0,0 0 1 0 0,-1 1 0 0 0,1 0-1 0 0,0 0 1 0 0,-1 1-1 0 0,1 0 1 0 0,0 0 0 0 0,0 1-1 0 0,1 0 1 0 0,-1 0 0 0 0,-2 2 146 0 0,-4 4-15 0 0,0 0 0 0 0,1 0 1 0 0,0 1-1 0 0,1 1 1 0 0,0 0-1 0 0,1 1 1 0 0,0 0-1 0 0,1 1 0 0 0,0 0 1 0 0,1 1-1 0 0,0-1 1 0 0,1 2-1 0 0,1-1 1 0 0,0 1-1 0 0,1 0 1 0 0,1 1-1 0 0,0-1 0 0 0,1 1 1 0 0,1 0-1 0 0,0 0 1 0 0,1 1-1 0 0,1-1 1 0 0,0 0-1 0 0,2 1 0 0 0,-1-1 15 0 0,2-10 53 0 0,-1 0 0 0 0,1-1-1 0 0,0 1 1 0 0,0-1 0 0 0,1 0-1 0 0,-1 0 1 0 0,1 0-1 0 0,0 0 1 0 0,1 0 0 0 0,-1 0-1 0 0,1-1 1 0 0,0 1-1 0 0,0-1 1 0 0,0 0 0 0 0,1-1-1 0 0,-1 1 1 0 0,1-1 0 0 0,0 0-1 0 0,0 0 1 0 0,0 0-1 0 0,1-1 1 0 0,2 2-53 0 0,6 2 188 0 0,-1-1 0 0 0,1-1 0 0 0,0 0 0 0 0,0 0-1 0 0,1-2 1 0 0,-1 0 0 0 0,1 0 0 0 0,6-1-188 0 0,-9-1 153 0 0,0 1 0 0 0,1-2 0 0 0,-1 0 0 0 0,0 0 0 0 0,0-1 0 0 0,0-1 0 0 0,0 0-1 0 0,0-1 1 0 0,3-1-153 0 0,12-10 137 0 0,0-1-1 0 0,-1-2 0 0 0,-1 0 0 0 0,-1-2 0 0 0,-1 0 0 0 0,0-2 1 0 0,-2 0-1 0 0,0-1 0 0 0,-2-2 0 0 0,5-8-136 0 0,115-121-35 0 0,-86 128-319 0 0,-43 48 25 0 0,-9-6 328 0 0,0 0-1 0 0,-1-1 0 0 0,0 1 0 0 0,-1 0 0 0 0,-1 0 0 0 0,-1-1 0 0 0,0 1 0 0 0,-1 1 2 0 0,-11 86 70 0 0,15-102-73 0 0,0 0 1 0 0,1 0-1 0 0,-1 0 0 0 0,0 0 0 0 0,0 0 0 0 0,1 0 0 0 0,-1 0 1 0 0,1 0-1 0 0,-1 0 0 0 0,1 0 0 0 0,-1 0 0 0 0,1 0 0 0 0,-1 0 1 0 0,1 0-1 0 0,0-1 0 0 0,-1 1 0 0 0,1 0 0 0 0,0 0 0 0 0,0-1 1 0 0,0 1-1 0 0,0-1 0 0 0,0 1 0 0 0,-1-1 0 0 0,1 1 1 0 0,0-1-1 0 0,0 1 0 0 0,0-1 0 0 0,0 0 0 0 0,0 0 0 0 0,0 1 1 0 0,1-1-1 0 0,-1 0 0 0 0,0 0 0 0 0,0 0 0 0 0,0 0 0 0 0,0 0 1 0 0,0 0-1 0 0,0-1 0 0 0,0 1 0 0 0,0 0 0 0 0,0 0 0 0 0,0-1 1 0 0,0 1-1 0 0,0-1 3 0 0,49-19 142 0 0,146-127-100 0 0,-93 79-46 0 0,-102 67 0 0 0,0 0-1 0 0,0 0 0 0 0,0 0 1 0 0,0 0-1 0 0,0 0 1 0 0,1 1-1 0 0,-1-1 1 0 0,0 0-1 0 0,1 1 0 0 0,-1-1 1 0 0,0 1-1 0 0,1-1 1 0 0,-1 1-1 0 0,0 0 1 0 0,1-1-1 0 0,-1 1 0 0 0,1 0 1 0 0,-1 0-1 0 0,1 0 1 0 0,-1 0-1 0 0,0 0 1 0 0,1 1-1 0 0,-1-1 0 0 0,1 0 1 0 0,-1 1-1 0 0,0-1 1 0 0,1 1-1 0 0,-1-1 0 0 0,0 1 1 0 0,1 0-1 0 0,-1-1 1 0 0,0 1-1 0 0,0 0 1 0 0,0 0-1 0 0,0 0 0 0 0,0 0 1 0 0,0 0-1 0 0,0 0 1 0 0,0 0-1 0 0,0 0 1 0 0,0 0-1 0 0,0 0 0 0 0,-1 1 1 0 0,1-1-1 0 0,-1 0 1 0 0,1 1-1 0 0,-1-1 1 0 0,1 0-1 0 0,-1 1 0 0 0,0-1 1 0 0,1 1-1 0 0,-1-1 1 0 0,0 0-1 0 0,0 1 0 0 0,0-1 1 0 0,0 1-1 0 0,0-1 1 0 0,-1 1 4 0 0,3 234 756 0 0,-9-203-180 0 0,3-17-3391 0 0,2 0-9676 0 0,2-15 4817 0 0</inkml:trace>
  <inkml:trace contextRef="#ctx0" brushRef="#br0" timeOffset="-9929.156">1 11 1944 0 0,'0'0'1142'0'0,"0"0"-361"0"0,0 0-20 0 0,0 0 307 0 0,0 0 390 0 0,0 0 247 0 0,0 0-60 0 0,0 0-293 0 0,0 0-411 0 0,0 0-354 0 0,0 0-223 0 0,0-11 170 0 0,19 90 1818 0 0,8 145-558 0 0,-10 1 0 0 0,-9 13-1794 0 0,0-13 268 0 0,-4-49-24 0 0,7-180 379 0 0,35-114 105 0 0,-17 55-718 0 0,3 2-1 0 0,2 1 1 0 0,3 2 0 0 0,2 1 0 0 0,40-43-10 0 0,-75 95-21 0 0,1-1 0 0 0,-1 1-1 0 0,2-1 1 0 0,-1 1 0 0 0,0 0 0 0 0,1 1-1 0 0,0 0 1 0 0,0 0 0 0 0,1 0-1 0 0,-1 1 1 0 0,1-1 0 0 0,-1 1 0 0 0,1 1-1 0 0,0 0 1 0 0,0 0 0 0 0,0 0 0 0 0,2 0 21 0 0,-5 4-1 0 0,0 0 1 0 0,0 1-1 0 0,0-1 1 0 0,0 1-1 0 0,0 0 1 0 0,-1 0-1 0 0,1 0 1 0 0,-1 0-1 0 0,1 1 1 0 0,-1-1-1 0 0,-1 1 1 0 0,1 0-1 0 0,0 0 1 0 0,-1 0-1 0 0,0 0 1 0 0,0 0-1 0 0,0 0 1 0 0,0 1-1 0 0,-1-1 1 0 0,0 1-1 0 0,1-1 1 0 0,-1 5 0 0 0,47 284 695 0 0,-26-168-698 0 0,-21-124-85 0 0,-1 0-1 0 0,0-1 0 0 0,0 1 1 0 0,0 0-1 0 0,0 0 0 0 0,1-1 1 0 0,-1 1-1 0 0,0 0 1 0 0,1 0-1 0 0,-1-1 0 0 0,0 1 1 0 0,1-1-1 0 0,-1 1 1 0 0,1 0-1 0 0,-1-1 0 0 0,1 1 1 0 0,-1-1-1 0 0,1 1 0 0 0,-1-1 1 0 0,1 1-1 0 0,0-1 1 0 0,-1 1-1 0 0,1-1 0 0 0,0 0 1 0 0,0 1-1 0 0,-1-1 1 0 0,1 0-1 0 0,0 0 0 0 0,-1 1 1 0 0,1-1-1 0 0,0 0 1 0 0,0 0-1 0 0,0 0 0 0 0,-1 0 1 0 0,1 0-1 0 0,0 0 0 0 0,0 0 1 0 0,-1 0-1 0 0,1-1 1 0 0,0 1-1 0 0,0 0 0 0 0,-1 0 1 0 0,1 0-1 0 0,0-1 1 0 0,-1 1-1 0 0,1-1 0 0 0,0 1 1 0 0,-1 0-1 0 0,1-1 1 0 0,0 1-1 0 0,-1-1 0 0 0,1 1 1 0 0,-1-1-1 0 0,1 0 0 0 0,0 0 89 0 0,30-33-10014 0 0,-29 32 8749 0 0,6-7-5036 0 0</inkml:trace>
  <inkml:trace contextRef="#ctx0" brushRef="#br0" timeOffset="-9172.958">1166 707 3217 0 0,'0'0'2447'0'0,"0"0"-692"0"0,0 0-200 0 0,0 0 113 0 0,0 0 83 0 0,0 0-74 0 0,0 0-272 0 0,0 0-274 0 0,0 0-200 0 0,0 0-188 0 0,0 0-124 0 0,0 0-67 0 0,0 0-52 0 0,-33 27-39 0 0,-105 81-54 0 0,71-43 137 0 0,61-57-485 0 0,-3 3-36 0 0,1 0-1 0 0,0 1 1 0 0,0-1 0 0 0,1 2-1 0 0,1-1 1 0 0,0 1 0 0 0,1 0-1 0 0,0 0 1 0 0,1 0 0 0 0,0 1-1 0 0,1-1 1 0 0,1 1 0 0 0,0 0-1 0 0,1 2-22 0 0,1-15 2 0 0,0 0-1 0 0,0 1 0 0 0,0-1 1 0 0,1 0-1 0 0,-1 0 1 0 0,0 0-1 0 0,1 0 0 0 0,-1 0 1 0 0,1 1-1 0 0,-1-1 0 0 0,1 0 1 0 0,0 0-1 0 0,-1 0 1 0 0,1 0-1 0 0,0-1 0 0 0,0 1 1 0 0,0 0-1 0 0,0 0 1 0 0,-1 0-1 0 0,1-1 0 0 0,0 1 1 0 0,0 0-1 0 0,1-1 0 0 0,-1 1 1 0 0,0-1-1 0 0,0 1 1 0 0,0-1-1 0 0,0 1 0 0 0,0-1 1 0 0,0 0-1 0 0,1 0 0 0 0,-1 1 1 0 0,0-1-1 0 0,0 0 1 0 0,1 0-1 0 0,-1 0 0 0 0,0-1 1 0 0,0 1-1 0 0,0 0 0 0 0,0 0 1 0 0,1-1-1 0 0,-1 1 1 0 0,0 0-1 0 0,0-1-1 0 0,56-19 613 0 0,-19-7-404 0 0,-1-2-1 0 0,-1-1 1 0 0,-1-1 0 0 0,29-36-209 0 0,23-21 85 0 0,-42 55-296 0 0,-43 55-103 0 0,-1 27 304 0 0,-3-42 7 0 0,1 1 0 0 0,0-1 0 0 0,0 1 0 0 0,1-1-1 0 0,0 1 1 0 0,0-1 0 0 0,1 1 0 0 0,-1-1-1 0 0,2 1 1 0 0,-1-1 0 0 0,1 0 0 0 0,0 0 0 0 0,1 1-1 0 0,0-1 1 0 0,0-1 0 0 0,0 1 0 0 0,1 0 0 0 0,0-1-1 0 0,0 0 1 0 0,1 0 0 0 0,0 0 0 0 0,0-1 0 0 0,0 1-1 0 0,1-1 1 0 0,4 3 3 0 0,-7-7 18 0 0,0 0 0 0 0,0 0 0 0 0,1-1 0 0 0,-1 1 0 0 0,0-1 0 0 0,1 0 0 0 0,-1 0 0 0 0,0 0 0 0 0,1-1 0 0 0,-1 1 0 0 0,0-1 0 0 0,0 1 0 0 0,1-1 0 0 0,-1 0 0 0 0,0 0 0 0 0,0-1 0 0 0,0 1 0 0 0,0-1 0 0 0,0 1 0 0 0,0-1 0 0 0,-1 0 0 0 0,1 0 0 0 0,0 0 0 0 0,-1-1 0 0 0,0 1 0 0 0,2-2-18 0 0,55-76 365 0 0,-54 72-356 0 0,81-184 239 0 0,-76 177-453 0 0,-6 25-425 0 0,-5 43 447 0 0,-1-35 174 0 0,1 0 1 0 0,0 0 0 0 0,2 0 0 0 0,0 0 0 0 0,1-1 0 0 0,1 1 0 0 0,0 0 0 0 0,1-1 0 0 0,2 0 0 0 0,-1 0 0 0 0,2 1 8 0 0,-5-14 18 0 0,0-1 1 0 0,1 1 0 0 0,-1 0-1 0 0,1-1 1 0 0,-1 0-1 0 0,1 0 1 0 0,0 1-1 0 0,1-2 1 0 0,-1 1 0 0 0,0 0-1 0 0,1-1 1 0 0,-1 1-1 0 0,1-1 1 0 0,0 0-1 0 0,0 0 1 0 0,0-1 0 0 0,0 1-1 0 0,0-1 1 0 0,0 0-1 0 0,0 0 1 0 0,1 0-1 0 0,-1 0 1 0 0,0-1 0 0 0,0 0-1 0 0,1 0 1 0 0,-1 0-1 0 0,2-1-18 0 0,57-58 1331 0 0,15-95-105 0 0,-71 136-1146 0 0,44-136-399 0 0,-42 149-1929 0 0,4 13-12788 0 0,-12-4 6800 0 0</inkml:trace>
  <inkml:trace contextRef="#ctx0" brushRef="#br0" timeOffset="-8756.005">2075 976 4953 0 0,'0'0'1420'0'0,"0"0"-638"0"0,0 0-137 0 0,0 0 360 0 0,0 0 343 0 0,0 0 163 0 0,0 0-71 0 0,0 0-144 0 0,0 0-111 0 0,0 0-57 0 0,0 0 4 0 0,0 0-25 0 0,0 0-33 0 0,33-1-72 0 0,103-7-127 0 0,-132 9-820 0 0,-1-1 0 0 0,1 0 0 0 0,-1 0 0 0 0,0 0 0 0 0,1-1 1 0 0,-1 1-1 0 0,0-1 0 0 0,0 0 0 0 0,1 0 0 0 0,-1 0 0 0 0,0 0 0 0 0,0-1 0 0 0,0 1 0 0 0,0-1 0 0 0,0 0 0 0 0,0 0 0 0 0,-1 0 0 0 0,1 0 0 0 0,-1 0 0 0 0,2-1-55 0 0,4-6 205 0 0,-1 4-113 0 0,0 0 1 0 0,0-1-1 0 0,0 0 1 0 0,-1 0-1 0 0,0-1 1 0 0,0 0-1 0 0,0 0 1 0 0,-1 0-1 0 0,0-1 1 0 0,-1 1-1 0 0,1-1 1 0 0,-2-1-1 0 0,1 1 1 0 0,-1 0-1 0 0,0-1 1 0 0,-1 0-1 0 0,0 1 1 0 0,0-1-1 0 0,-1 0 1 0 0,0 0-1 0 0,-1 0 1 0 0,0 0-1 0 0,0 0 1 0 0,-1 0-1 0 0,0-4-92 0 0,-1 10-37 0 0,0-1-1 0 0,0 1 0 0 0,0-1 0 0 0,-1 1 0 0 0,1 0 0 0 0,-1-1 1 0 0,0 2-1 0 0,0-1 0 0 0,0 0 0 0 0,0 0 0 0 0,0 1 0 0 0,-1 0 1 0 0,1 0-1 0 0,-1 0 0 0 0,1 0 0 0 0,-1 0 0 0 0,0 1 0 0 0,0-1 1 0 0,0 1-1 0 0,0 0 0 0 0,0 0 0 0 0,0 1 0 0 0,0-1 0 0 0,0 1 1 0 0,0 0-1 0 0,0 0 0 0 0,0 0 0 0 0,0 0 0 0 0,0 1 0 0 0,0 0 1 0 0,0 0-1 0 0,0 0 0 0 0,0 0 0 0 0,0 1 0 0 0,0-1 0 0 0,1 1 1 0 0,-1 0-1 0 0,0 0 0 0 0,1 0 0 0 0,0 1 0 0 0,0-1 0 0 0,-1 1 1 0 0,1 0-1 0 0,1 0 0 0 0,-1 0 0 0 0,-1 1 38 0 0,-6 6-55 0 0,0 1 1 0 0,1 0-1 0 0,0 0 0 0 0,0 1 0 0 0,1 0 1 0 0,1 1-1 0 0,0 0 0 0 0,1 0 0 0 0,0 0 1 0 0,1 1-1 0 0,0 0 0 0 0,1 0 0 0 0,1 0 1 0 0,0 0-1 0 0,1 1 0 0 0,1-1 0 0 0,0 1 1 0 0,1-1-1 0 0,1 6 55 0 0,-1-14-54 0 0,1-1 0 0 0,0 1 0 0 0,1-1 0 0 0,0 1 1 0 0,-1-1-1 0 0,2 0 0 0 0,-1 0 0 0 0,1 0 0 0 0,-1 0 0 0 0,1 0 0 0 0,1-1 1 0 0,-1 1-1 0 0,1-1 0 0 0,-1 0 0 0 0,1 0 0 0 0,1 0 0 0 0,-1 0 0 0 0,0-1 0 0 0,1 1 1 0 0,0-1-1 0 0,-1-1 0 0 0,1 1 0 0 0,1 0 0 0 0,2 0 54 0 0,7 2-256 0 0,0 0-1 0 0,0-1 1 0 0,0 0-1 0 0,1-1 1 0 0,0-1-1 0 0,-1-1 1 0 0,1 0-1 0 0,2-1 257 0 0,9 1-910 0 0,23-2-2120 0 0,-16-3-2939 0 0,-11-3-3518 0 0</inkml:trace>
  <inkml:trace contextRef="#ctx0" brushRef="#br0" timeOffset="-2853.94">3255 969 0 0 0,'0'0'1092'0'0,"0"0"530"0"0,0 0 241 0 0,0 0-71 0 0,0 0-223 0 0,0 0-282 0 0,0 0-283 0 0,0 0-221 0 0,25-10-138 0 0,75-29-63 0 0,-96 38-515 0 0,-1 0 0 0 0,0 0-1 0 0,0 0 1 0 0,0 0 0 0 0,0-1 0 0 0,0 1 0 0 0,0-1 0 0 0,0 0 0 0 0,0 0 0 0 0,-1 0 0 0 0,1 0 0 0 0,-1-1 0 0 0,0 1 0 0 0,1-1 0 0 0,-1 1 0 0 0,0-1 0 0 0,0 0 0 0 0,-1 0 0 0 0,1 1 0 0 0,0-3-67 0 0,3-6 262 0 0,73-165 1944 0 0,-66 140-1434 0 0,1 50-796 0 0,33 96 333 0 0,-6 3-1 0 0,-4 1 0 0 0,-6 1 0 0 0,-4 2 1 0 0,-6 1-1 0 0,-4 8-308 0 0,-3 128 404 0 0,-32-171-87 0 0,19-80-275 0 0,-1-1 1 0 0,0 1-1 0 0,0-1 1 0 0,0 0-1 0 0,0 1 0 0 0,0-1 1 0 0,0 0-1 0 0,-1 0 1 0 0,1 0-1 0 0,-1 0 0 0 0,0 0 1 0 0,1 0-1 0 0,-1 0 0 0 0,0-1 1 0 0,0 1-1 0 0,0-1 1 0 0,0 1-1 0 0,0-1 0 0 0,0 0 1 0 0,-1 0-1 0 0,1 0 1 0 0,0 0-1 0 0,-1 0 0 0 0,1 0 1 0 0,-1-1-1 0 0,1 1 1 0 0,0-1-1 0 0,-1 1 0 0 0,1-1 1 0 0,-1 0-1 0 0,-1 0-42 0 0,1-3 39 0 0,-1 0-1 0 0,1 1 1 0 0,0-1-1 0 0,1 0 1 0 0,-1-1 0 0 0,1 1-1 0 0,-1 0 1 0 0,1-1-1 0 0,0 1 1 0 0,0-1 0 0 0,0 0-1 0 0,1 0 1 0 0,-1 0-1 0 0,1 0 1 0 0,0 0 0 0 0,0-3-39 0 0,-6-27 30 0 0,2 0 0 0 0,1-1 0 0 0,2 1 0 0 0,2-1 0 0 0,0 0 0 0 0,4-11-30 0 0,-3 26 20 0 0,33-166-147 0 0,-26 150-69 0 0,-5 21-1548 0 0,0-2-4495 0 0,0 10-2548 0 0,-2 3 4383 0 0</inkml:trace>
  <inkml:trace contextRef="#ctx0" brushRef="#br0" timeOffset="-2518.985">3452 291 7842 0 0,'0'0'1903'0'0,"0"0"-58"0"0,0 0-95 0 0,0 0-48 0 0,0 0-62 0 0,0 0-269 0 0,0 0-384 0 0,0 0-327 0 0,0 0-270 0 0,0 0-162 0 0,0 0-59 0 0,0 0-30 0 0,0 0-19 0 0,-4 12-20 0 0,-12 39-36 0 0,16 18-436 0 0,18-60-2211 0 0,-3-10-2105 0 0,-8 1 48 0 0,-1 0-3987 0 0</inkml:trace>
  <inkml:trace contextRef="#ctx0" brushRef="#br0" timeOffset="-1249.821">4047 700 1152 0 0,'0'0'1119'0'0,"0"0"16"0"0,0 0 121 0 0,0 0 211 0 0,0 0 188 0 0,0 0-66 0 0,0 0-349 0 0,0 0-371 0 0,0 0-316 0 0,0 0-185 0 0,0 0-23 0 0,0 0 48 0 0,0 0 72 0 0,-6 12 89 0 0,-18 41 44 0 0,17 36 1584 0 0,7-79-2102 0 0,1 0-1 0 0,0 0 1 0 0,1 0 0 0 0,-1-1 0 0 0,2 1 0 0 0,0-1 0 0 0,0 0 0 0 0,0 1 0 0 0,1-1 0 0 0,1-1-1 0 0,-1 1 1 0 0,1-1 0 0 0,1 1 0 0 0,0-1 0 0 0,0-1 0 0 0,0 1 0 0 0,1-1 0 0 0,0-1 0 0 0,1 1 0 0 0,-1-1-1 0 0,1 0 1 0 0,0-1 0 0 0,1 0 0 0 0,-1 0 0 0 0,1-1 0 0 0,0 0 0 0 0,0 0 0 0 0,1-1 0 0 0,-1 0 0 0 0,1-1-1 0 0,-1 0 1 0 0,1 0 0 0 0,6-1-80 0 0,-8-1 79 0 0,1 0-1 0 0,0-1 1 0 0,-1 0-1 0 0,1-1 1 0 0,-1 0-1 0 0,1 0 1 0 0,-1-1-1 0 0,0 1 1 0 0,0-2-1 0 0,0 1 1 0 0,0-2 0 0 0,-1 1-1 0 0,0-1 1 0 0,0 0-1 0 0,0 0 1 0 0,0 0-1 0 0,0-2-78 0 0,17-17 114 0 0,0 0 1 0 0,-2-2-1 0 0,-1-1 0 0 0,17-28-114 0 0,-22 32 23 0 0,-16 24-45 0 0,0-1 0 0 0,0 0 0 0 0,0 1-1 0 0,0-1 1 0 0,0 1 0 0 0,1-1 0 0 0,-1 1 0 0 0,0-1-1 0 0,0 1 1 0 0,0-1 0 0 0,0 0 0 0 0,1 1-1 0 0,-1-1 1 0 0,0 1 0 0 0,0-1 0 0 0,1 0 0 0 0,-1 1-1 0 0,0-1 1 0 0,1 0 0 0 0,-1 1 0 0 0,0-1 0 0 0,1 0-1 0 0,-1 1 1 0 0,0-1 0 0 0,1 0 0 0 0,-1 0 0 0 0,1 1-1 0 0,-1-1 1 0 0,1 0 0 0 0,-1 0 0 0 0,0 0-1 0 0,1 0 1 0 0,-1 0 0 0 0,1 0 0 0 0,-1 0 0 0 0,1 0-1 0 0,-1 0 1 0 0,1 0 0 0 0,-1 0 0 0 0,1 0 0 0 0,-1 0-1 0 0,1 0 1 0 0,-1 0 0 0 0,0 0 0 0 0,1 0-1 0 0,-1 0 1 0 0,1-1 22 0 0,-1 14 149 0 0,0-2-151 0 0,0 0-1 0 0,0 1 0 0 0,1-1 1 0 0,1 0-1 0 0,0 1 0 0 0,0-1 1 0 0,1 0-1 0 0,0 0 0 0 0,1-1 1 0 0,1 1-1 0 0,-1-1 0 0 0,2 0 1 0 0,-1 0-1 0 0,1 0 0 0 0,1-1 1 0 0,0 0-1 0 0,0 0 0 0 0,1-1 1 0 0,0 0-1 0 0,0 0 0 0 0,1-1 1 0 0,0 0-1 0 0,0-1 0 0 0,1 1 1 0 0,0-2-1 0 0,0 1 0 0 0,2-1 3 0 0,-3-4 40 0 0,-1-2 0 0 0,1 1 0 0 0,-1-1 0 0 0,1 0 0 0 0,-1-1 0 0 0,1 0-1 0 0,-1 0 1 0 0,0-1 0 0 0,0 0 0 0 0,0 0 0 0 0,0-1 0 0 0,-1 0 0 0 0,1-1 0 0 0,-1 1 0 0 0,0-1-1 0 0,-1-1 1 0 0,1 1 0 0 0,-1-1 0 0 0,0 0 0 0 0,0-1 0 0 0,-1 1 0 0 0,0-1 0 0 0,2-4-40 0 0,17-14 73 0 0,8-6-24 0 0,-10 6-5 0 0,2 1-1 0 0,0 2 1 0 0,2 0 0 0 0,0 2-1 0 0,2 1 1 0 0,24-13-44 0 0,-45 29 10 0 0,-2-1-5 0 0,1 1 0 0 0,0 0 0 0 0,0 0 0 0 0,0 0 0 0 0,0 1-1 0 0,0 0 1 0 0,1 0 0 0 0,-1 0 0 0 0,1 1 0 0 0,0 0 0 0 0,-1 0 0 0 0,1 1-1 0 0,0 0 1 0 0,-1 0 0 0 0,1 1 0 0 0,4 0-5 0 0,-8 2 14 0 0,0-1 1 0 0,-1 1-1 0 0,1 0 0 0 0,0 0 1 0 0,-1 0-1 0 0,1 0 0 0 0,-1 1 1 0 0,0-1-1 0 0,0 1 0 0 0,-1-1 1 0 0,1 1-1 0 0,-1 0 0 0 0,1 0 1 0 0,-1-1-1 0 0,0 1 0 0 0,-1 0 0 0 0,1 0 1 0 0,-1 0-1 0 0,1 0 0 0 0,-1 0 1 0 0,-1 0-1 0 0,1 0 0 0 0,-1 2-14 0 0,1-1 31 0 0,1 11 48 0 0,-1 0 1 0 0,-1 0-1 0 0,0 0 1 0 0,-1 0-1 0 0,-1 0 1 0 0,0 0 0 0 0,-1-1-1 0 0,-4 8-79 0 0,6-16-53 0 0,0 0-1 0 0,0 0 1 0 0,-1 0-1 0 0,0-1 1 0 0,-1 1 0 0 0,0-1-1 0 0,0 0 1 0 0,0 0-1 0 0,0 0 1 0 0,-1-1-1 0 0,0 1 1 0 0,0-1-1 0 0,-1 0 1 0 0,0 0-1 0 0,1-1 1 0 0,-2 0 0 0 0,1 0-1 0 0,0 0 1 0 0,-1-1-1 0 0,1 0 1 0 0,-1 0-1 0 0,0-1 1 0 0,0 0-1 0 0,0 0 1 0 0,0 0 0 0 0,-2-1 53 0 0,18-12-1869 0 0,81 7 1598 0 0,-19 6 316 0 0,-51 0 214 0 0,0 0 1 0 0,0-2-1 0 0,0-1 0 0 0,0 0 0 0 0,0-2 1 0 0,0 0-1 0 0,-1-1 0 0 0,1-1 0 0 0,14-6-259 0 0,12-10 382 0 0,-1-3 0 0 0,-1-2 0 0 0,-1-1 0 0 0,-1-2 0 0 0,-2-3 0 0 0,-1 0 0 0 0,-2-3-1 0 0,-1-1 1 0 0,-1-2 0 0 0,-3-1 0 0 0,5-9-382 0 0,-23 28-9 0 0,0-1-1 0 0,-1 0 0 0 0,-2-1 1 0 0,0 0-1 0 0,-1-1 1 0 0,-1 0-1 0 0,-1-1 0 0 0,-2 0 1 0 0,0 0-1 0 0,-1 0 1 0 0,-2-1-1 0 0,0 0 0 0 0,-2 1 1 0 0,0-1-1 0 0,-4-24 10 0 0,3 46-16 0 0,0-1 0 0 0,0 0 0 0 0,0 0 1 0 0,-1 1-1 0 0,1-1 0 0 0,-1 1 0 0 0,0-1 0 0 0,0 1 0 0 0,-1-1 0 0 0,1 1 0 0 0,-1-1 0 0 0,1 1 0 0 0,-1 0 0 0 0,0 0 0 0 0,0 0 1 0 0,-1 0-1 0 0,1 0 0 0 0,0 0 0 0 0,-1 1 0 0 0,0-1 0 0 0,0 1 0 0 0,0 0 0 0 0,0 0 0 0 0,0 0 0 0 0,0 0 0 0 0,0 0 0 0 0,-1 1 1 0 0,1-1-1 0 0,-1 1 0 0 0,1 0 0 0 0,-1 0 0 0 0,1 0 0 0 0,-1 1 0 0 0,0-1 0 0 0,1 1 0 0 0,-1 0 0 0 0,0 0 0 0 0,1 0 1 0 0,-1 0-1 0 0,0 1 0 0 0,1 0 0 0 0,-1-1 0 0 0,1 1 0 0 0,-1 1 16 0 0,-6 7-30 0 0,1 1 1 0 0,-1 1-1 0 0,2 0 0 0 0,0 0 1 0 0,0 1-1 0 0,1 0 0 0 0,0 0 1 0 0,1 0-1 0 0,1 1 1 0 0,0 0-1 0 0,1 0 0 0 0,0 1 1 0 0,0 0 29 0 0,-4 20-15 0 0,1 0 0 0 0,1 0 0 0 0,2 1 0 0 0,1 0 0 0 0,2 0 0 0 0,2 0 1 0 0,2 11 14 0 0,1-20-20 0 0,2 1 0 0 0,0-1 0 0 0,2-1 0 0 0,1 1 0 0 0,1-1 1 0 0,1-1-1 0 0,1 0 0 0 0,11 15 20 0 0,48 58-758 0 0,-100-98-5334 0 0,-46-28-7474 0 0,60 22 9614 0 0</inkml:trace>
  <inkml:trace contextRef="#ctx0" brushRef="#br0" timeOffset="-1003.439">5516 604 10218 0 0,'0'0'2406'0'0,"0"0"-867"0"0,0 0-392 0 0,0 0 121 0 0,0 0 187 0 0,0 0-17 0 0,0 0-234 0 0,0 0-280 0 0,0 0-222 0 0,37-7-149 0 0,121-23-103 0 0,177-3 726 0 0,-216 29-1157 0 0,-30 2-4353 0 0,-31-2-7145 0 0,-44 3 2793 0 0</inkml:trace>
  <inkml:trace contextRef="#ctx0" brushRef="#br0" timeOffset="26276.05">238 2117 0 0 0,'0'0'352'0'0,"0"0"612"0"0,0 0 199 0 0,0 0 184 0 0,0 0 318 0 0,0 0 298 0 0,0 0 74 0 0,0 0-175 0 0,0 0-368 0 0,0 0-430 0 0,0 0-361 0 0,0-2-271 0 0,33 97 2746 0 0,55 265-1328 0 0,-80-335-1818 0 0,12 48 20 0 0,4-2 0 0 0,3-1 0 0 0,7 8-52 0 0,-34-78 21 0 0,0-1 0 0 0,1 1 0 0 0,-1 0 0 0 0,0-1 0 0 0,0 1 0 0 0,1 0 0 0 0,-1-1 0 0 0,0 1 0 0 0,1 0 0 0 0,-1 0 0 0 0,0 0 0 0 0,1-1 0 0 0,-1 1 0 0 0,0 0 0 0 0,1 0 0 0 0,-1 0 0 0 0,0 0 0 0 0,1 0 0 0 0,-1-1 0 0 0,1 1 0 0 0,-1 0 0 0 0,0 0 0 0 0,1 0 0 0 0,-1 0 0 0 0,0 0 0 0 0,1 0 0 0 0,-1 0 0 0 0,1 1 0 0 0,-1-1 0 0 0,0 0 0 0 0,1 0 0 0 0,-1 0 0 0 0,0 0 0 0 0,1 0 0 0 0,-1 1 0 0 0,0-1 0 0 0,1 0 0 0 0,-1 0 0 0 0,0 0 0 0 0,1 1 0 0 0,-1-1 0 0 0,0 0 0 0 0,1 1 0 0 0,-1-1 0 0 0,0 0 0 0 0,0 0 0 0 0,0 1 0 0 0,1-1 0 0 0,-1 1 0 0 0,0-1 0 0 0,0 0 0 0 0,0 1 0 0 0,0-1 0 0 0,0 0 0 0 0,1 1 0 0 0,-1-1 0 0 0,0 1 0 0 0,0-1 0 0 0,0 0-21 0 0,3-37 1421 0 0,-3 32-1602 0 0,6-118 211 0 0,6 0 1 0 0,5 0-1 0 0,5 1 0 0 0,19-52-30 0 0,5 27-3352 0 0,-38 148-8445 0 0,-7 4 9258 0 0,1 3-2635 0 0</inkml:trace>
  <inkml:trace contextRef="#ctx0" brushRef="#br0" timeOffset="26857.503">973 2776 0 0 0,'0'0'715'0'0,"0"0"529"0"0,0 0 164 0 0,0 0 37 0 0,0 0 22 0 0,0 0 28 0 0,0 0 6 0 0,2-20-56 0 0,7-64-44 0 0,-9 83-1282 0 0,1 0 1 0 0,-1 0-1 0 0,0 0 0 0 0,0 0 0 0 0,1 0 0 0 0,-1 0 0 0 0,0 0 0 0 0,0 0 1 0 0,0 0-1 0 0,0 0 0 0 0,0 0 0 0 0,-1 0 0 0 0,1 0 0 0 0,0 0 0 0 0,0 0 1 0 0,-1 0-1 0 0,1 1 0 0 0,0-1 0 0 0,-1 0 0 0 0,1 0 0 0 0,-1 0 0 0 0,1 0 0 0 0,-1 0 1 0 0,0 1-1 0 0,1-1 0 0 0,-1 0 0 0 0,0 0 0 0 0,1 1 0 0 0,-1-1 0 0 0,0 1 1 0 0,0-1-1 0 0,0 0 0 0 0,0 1 0 0 0,0 0 0 0 0,1-1 0 0 0,-1 1 0 0 0,0-1 1 0 0,0 1-1 0 0,0 0 0 0 0,0 0 0 0 0,0 0 0 0 0,0 0 0 0 0,0-1 0 0 0,0 1 1 0 0,0 0-1 0 0,0 1 0 0 0,0-1 0 0 0,0 0 0 0 0,0 0 0 0 0,0 0 0 0 0,0 1 1 0 0,0-1-1 0 0,0 0 0 0 0,-1 1-119 0 0,-3 0 188 0 0,-63 51 1355 0 0,61-43-1501 0 0,0 0 1 0 0,1 0-1 0 0,0 1 1 0 0,0 0 0 0 0,1 0-1 0 0,0 0 1 0 0,1 1-1 0 0,0 0 1 0 0,1-1 0 0 0,0 1-1 0 0,1 1 1 0 0,0-1-1 0 0,0 0 1 0 0,2 0-1 0 0,-1 3-42 0 0,1-11 10 0 0,1 0 0 0 0,-1 0 0 0 0,1 1 0 0 0,-1-1-1 0 0,1 0 1 0 0,0 0 0 0 0,1 0 0 0 0,-1 0-1 0 0,0 0 1 0 0,1 0 0 0 0,-1 0 0 0 0,1-1-1 0 0,0 1 1 0 0,0 0 0 0 0,0-1 0 0 0,0 1-1 0 0,1-1 1 0 0,-1 0 0 0 0,1 0 0 0 0,-1 0-1 0 0,1 0 1 0 0,0 0 0 0 0,0-1 0 0 0,0 1-1 0 0,0-1 1 0 0,0 0 0 0 0,0 0 0 0 0,0 0-1 0 0,0 0 1 0 0,0 0 0 0 0,2-1-10 0 0,104 5 290 0 0,20-46-1552 0 0,-90 19-2440 0 0,-2-2-4353 0 0,-28 16 293 0 0</inkml:trace>
  <inkml:trace contextRef="#ctx0" brushRef="#br0" timeOffset="27158.343">1501 2625 4081 0 0,'0'0'1670'0'0,"0"0"-259"0"0,0 0 18 0 0,0 0 264 0 0,0 0 210 0 0,0 0-51 0 0,0 0-308 0 0,0 0-341 0 0,0 0-248 0 0,0 0-151 0 0,0 0-108 0 0,0 0-74 0 0,-14 19-81 0 0,-92 124 598 0 0,-118 158-511 0 0,152-189-3025 0 0,71-101-828 0 0,19-14-11620 0 0,-11-1 13745 0 0,2 0 496 0 0</inkml:trace>
  <inkml:trace contextRef="#ctx0" brushRef="#br0" timeOffset="27408.197">1676 2780 5193 0 0,'0'0'1482'0'0,"0"0"-222"0"0,0 0 128 0 0,0 0 353 0 0,0 0 178 0 0,0 0-86 0 0,0 0-336 0 0,0 0-337 0 0,0 0-233 0 0,-12 33-202 0 0,-37 105-143 0 0,19-4 721 0 0,21 29-1943 0 0,0-146-1890 0 0,4-14-1858 0 0,-1-1-5099 0 0,4-2 5522 0 0</inkml:trace>
  <inkml:trace contextRef="#ctx0" brushRef="#br0" timeOffset="27907.127">1575 2743 3209 0 0,'0'0'1209'0'0,"0"0"-189"0"0,0 0-2 0 0,0 0 250 0 0,0 0 179 0 0,0 0-80 0 0,0 0-293 0 0,0 0-314 0 0,0 0-227 0 0,0 0-115 0 0,0 0-59 0 0,0 0-43 0 0,19-5 6 0 0,63-14 28 0 0,1 14 885 0 0,-75 5-1105 0 0,0 0 1 0 0,0 1 0 0 0,1 1 0 0 0,-1-1-1 0 0,-1 1 1 0 0,1 0 0 0 0,0 1 0 0 0,0 0-1 0 0,-1 0 1 0 0,0 1 0 0 0,3 1-131 0 0,-8-4 29 0 0,0 0 1 0 0,0 1-1 0 0,0-1 1 0 0,0 1-1 0 0,-1-1 1 0 0,1 1-1 0 0,0 0 1 0 0,-1 0 0 0 0,1 0-1 0 0,-1 0 1 0 0,1 0-1 0 0,-1 0 1 0 0,0 0-1 0 0,0 0 1 0 0,0 1-1 0 0,0-1 1 0 0,0 0-1 0 0,-1 1 1 0 0,1-1-1 0 0,-1 0 1 0 0,0 1 0 0 0,1-1-1 0 0,-1 1 1 0 0,0-1-1 0 0,0 1 1 0 0,-1-1-1 0 0,1 0 1 0 0,0 1-1 0 0,-1-1 1 0 0,0 1-1 0 0,1-1 1 0 0,-1 0-1 0 0,0 1 1 0 0,0-1 0 0 0,0 0-1 0 0,0 0 1 0 0,-1 0-1 0 0,1 0 1 0 0,-1 1-30 0 0,-103 128 597 0 0,104-130-607 0 0,-1 1 0 0 0,1 0 0 0 0,0 0-1 0 0,-1 0 1 0 0,1 0 0 0 0,0 0 0 0 0,0 0 0 0 0,0 0 0 0 0,1 0-1 0 0,-1 0 1 0 0,0 1 0 0 0,1-1 0 0 0,0 0 0 0 0,-1 0-1 0 0,1 1 1 0 0,0-1 0 0 0,0 0 0 0 0,0 0 0 0 0,1 1 0 0 0,-1-1-1 0 0,0 0 1 0 0,1 0 0 0 0,0 1 0 0 0,-1-1 0 0 0,1 0 0 0 0,0 0-1 0 0,0 0 1 0 0,0 0 0 0 0,0 0 0 0 0,1 0 0 0 0,-1 0 0 0 0,0 0-1 0 0,1-1 1 0 0,-1 1 0 0 0,2 0 10 0 0,48 25-52 0 0,-44-25 79 0 0,0 0 1 0 0,0 1-1 0 0,-1 0 0 0 0,1 0 1 0 0,0 0-1 0 0,-1 0 0 0 0,0 1 0 0 0,0 0 1 0 0,0 1-1 0 0,0-1 0 0 0,-1 1 1 0 0,0 0-1 0 0,0 1 0 0 0,0-1 0 0 0,0 1 1 0 0,-1 0-1 0 0,0 0 0 0 0,0 0 1 0 0,-1 1-1 0 0,0-1 0 0 0,0 1 0 0 0,0 0 1 0 0,-1 0-1 0 0,0 0 0 0 0,0 0 1 0 0,-1 0-1 0 0,0 0 0 0 0,0 1-27 0 0,-3-3 99 0 0,0 0-1 0 0,-1 1 1 0 0,0-1-1 0 0,1 0 1 0 0,-2-1-1 0 0,1 1 0 0 0,0 0 1 0 0,-1-1-1 0 0,0 0 1 0 0,0 0-1 0 0,0 0 1 0 0,-1 0-1 0 0,1-1 1 0 0,-1 1-1 0 0,0-1 1 0 0,0-1-1 0 0,0 1 1 0 0,0-1-1 0 0,-2 1-98 0 0,-115 12 81 0 0,99-15-248 0 0,-47-18-2412 0 0,30-5-7153 0 0,32 16 810 0 0</inkml:trace>
  <inkml:trace contextRef="#ctx0" brushRef="#br0" timeOffset="29407.906">2469 2368 0 0 0,'0'0'429'0'0,"0"0"677"0"0,0 0 400 0 0,0 0 327 0 0,0 0 284 0 0,0 0 13 0 0,0 0-178 0 0,0 0-256 0 0,0 0-314 0 0,0 0-262 0 0,0 0-177 0 0,0 0-131 0 0,0 0-102 0 0,1-7-89 0 0,3-21-113 0 0,-3 27-445 0 0,0 0 0 0 0,0 0 0 0 0,0 0 1 0 0,0 0-1 0 0,1 0 0 0 0,-1 0 0 0 0,0 0 0 0 0,1 1 0 0 0,-1-1 0 0 0,1 0 0 0 0,-1 1 0 0 0,1-1 0 0 0,-1 1 0 0 0,1-1 0 0 0,-1 1 0 0 0,1 0 0 0 0,0 0 0 0 0,-1 0 0 0 0,1 0 0 0 0,-1 0 0 0 0,1 0 0 0 0,-1 0 0 0 0,1 0 0 0 0,0 1 0 0 0,-1-1 0 0 0,2 1-63 0 0,4 0 227 0 0,332-2 2324 0 0,-172-24-2727 0 0,-163 25-973 0 0,21-3 2168 0 0,-18 2-5662 0 0,1 1-6603 0 0,-11 0 4159 0 0</inkml:trace>
  <inkml:trace contextRef="#ctx0" brushRef="#br0" timeOffset="29678.664">2537 2603 8666 0 0,'0'0'4125'0'0,"0"0"-2577"0"0,0 0-1112 0 0,0 0-9 0 0,0 0 353 0 0,0 0 318 0 0,0 0 79 0 0,0 0-134 0 0,0 0-232 0 0,0 0-240 0 0,0 0-142 0 0,33 4-122 0 0,104 11-98 0 0,47-17 81 0 0,-135-4-504 0 0,34 0-1558 0 0,-18 2-7051 0 0,-47 3-2261 0 0</inkml:trace>
  <inkml:trace contextRef="#ctx0" brushRef="#br0" timeOffset="30575.065">3935 2147 4529 0 0,'0'0'675'0'0,"0"0"-227"0"0,0 0-29 0 0,0 0 381 0 0,0 0 464 0 0,0 0 264 0 0,0 0 1 0 0,0 0-185 0 0,0 0-249 0 0,0 0-246 0 0,0 0-170 0 0,4 34-120 0 0,13 110-80 0 0,-9 47 794 0 0,-1 109-338 0 0,-7-300-882 0 0,0 0 0 0 0,0 0 0 0 0,-1 0 1 0 0,1 0-1 0 0,0 0 0 0 0,-1 0 0 0 0,1-1 0 0 0,0 1 0 0 0,-1 0 0 0 0,1 0 0 0 0,0 0 0 0 0,-1 0 0 0 0,1 0 0 0 0,0 1 0 0 0,-1-1 0 0 0,1 0 0 0 0,0 0 0 0 0,-1 0 1 0 0,1 0-1 0 0,0 0 0 0 0,-1 0 0 0 0,1 0 0 0 0,0 1 0 0 0,0-1 0 0 0,-1 0 0 0 0,1 0 0 0 0,0 0 0 0 0,0 1 0 0 0,-1-1 0 0 0,1 0 0 0 0,0 0 0 0 0,0 1 0 0 0,0-1 1 0 0,-1 0-1 0 0,1 0 0 0 0,0 1 0 0 0,0-1 0 0 0,0 0 0 0 0,0 1 0 0 0,0-1 0 0 0,0 0 0 0 0,-1 1 0 0 0,1-1 0 0 0,0 0-53 0 0,-12-31 987 0 0,6-6-887 0 0,2 0-1 0 0,2 0 1 0 0,1 0-1 0 0,2 0 1 0 0,2 1 0 0 0,1-1-1 0 0,1 0 1 0 0,3 1-1 0 0,1 0 1 0 0,1 1-1 0 0,2 0 1 0 0,2 1-1 0 0,1 0 1 0 0,16-26-100 0 0,-22 42 9 0 0,1 0 1 0 0,1 1-1 0 0,0 0 1 0 0,1 1-1 0 0,1 0 1 0 0,1 1-1 0 0,0 1 0 0 0,1 0 1 0 0,0 0-1 0 0,1 2 1 0 0,1 0-1 0 0,0 1 1 0 0,0 1-1 0 0,9-4-9 0 0,-23 13-10 0 0,-1 0 0 0 0,1 0-1 0 0,-1 0 1 0 0,1 0 0 0 0,-1 0 0 0 0,1 0 0 0 0,0 1-1 0 0,0 0 1 0 0,-1-1 0 0 0,1 1 0 0 0,0 0 0 0 0,0 0-1 0 0,-1 0 1 0 0,1 1 0 0 0,0-1 0 0 0,0 1 0 0 0,-1 0-1 0 0,1-1 1 0 0,-1 1 0 0 0,1 0 0 0 0,-1 0 0 0 0,1 1-1 0 0,-1-1 1 0 0,1 0 0 0 0,-1 1 0 0 0,0 0-1 0 0,0-1 1 0 0,0 1 0 0 0,0 0 0 0 0,0 0 0 0 0,0 0-1 0 0,0 1 1 0 0,-1-1 0 0 0,1 0 0 0 0,-1 0 0 0 0,0 1-1 0 0,1-1 1 0 0,-1 1 0 0 0,0 0 0 0 0,-1-1 0 0 0,1 1-1 0 0,0-1 1 0 0,-1 2 10 0 0,13 100-958 0 0,-8-31-2862 0 0,6-41-2928 0 0,-6-20 976 0 0,-3-4 256 0 0</inkml:trace>
  <inkml:trace contextRef="#ctx0" brushRef="#br0" timeOffset="35605.092">4596 2655 0 0 0,'0'0'655'0'0,"0"0"345"0"0,0 0 78 0 0,0 0-10 0 0,0 0 29 0 0,0 0 5 0 0,0 0-39 0 0,1-9-44 0 0,5-41 701 0 0,-27 38 1592 0 0,-27 24-2762 0 0,31-3-494 0 0,-1 1-1 0 0,2 0 0 0 0,-1 2 1 0 0,1 0-1 0 0,1 0 1 0 0,0 2-1 0 0,1 0 0 0 0,1 0 1 0 0,0 1-1 0 0,1 1 1 0 0,0 0-1 0 0,1 1 0 0 0,-4 11-55 0 0,12-26 41 0 0,2 1-1 0 0,-1-1 0 0 0,0 1 1 0 0,0-1-1 0 0,1 1 0 0 0,0 0 1 0 0,-1 0-1 0 0,1 0 0 0 0,0 0 1 0 0,0 0-1 0 0,1 0 1 0 0,-1 0-1 0 0,1 0 0 0 0,-1 0 1 0 0,1 0-1 0 0,0 0 0 0 0,0 1 1 0 0,1-1-1 0 0,-1 0 0 0 0,0 0 1 0 0,1 0-1 0 0,0 0 0 0 0,0 0 1 0 0,0 0-1 0 0,0 0 0 0 0,0 0 1 0 0,1-1-1 0 0,-1 1 0 0 0,1 0 1 0 0,0-1-1 0 0,0 1 0 0 0,0-1 1 0 0,0 1-1 0 0,0-1 0 0 0,0 0 1 0 0,1 1-41 0 0,11 1 270 0 0,0-1-1 0 0,1 1 1 0 0,-1-2 0 0 0,1 0 0 0 0,-1-1 0 0 0,1-1 0 0 0,0 0 0 0 0,-1-1-1 0 0,1 0 1 0 0,0-1 0 0 0,-1-1 0 0 0,11-3-270 0 0,41-12-1723 0 0,-3-2-3907 0 0,-55 17 4476 0 0,2-1-3403 0 0,-3 1-1454 0 0</inkml:trace>
  <inkml:trace contextRef="#ctx0" brushRef="#br0" timeOffset="35920.109">5175 2530 0 0 0,'0'0'1415'0'0,"0"0"-52"0"0,0 0 81 0 0,0 0 182 0 0,0 0 225 0 0,0 0 45 0 0,0 0-195 0 0,0 0-294 0 0,0 0-302 0 0,0 0-251 0 0,-23 32-185 0 0,-74 103-142 0 0,13 4 568 0 0,-21 17-1117 0 0,20-63-2969 0 0,80-88 2028 0 0,-16 16-2087 0 0,14-6-6404 0 0,7-15 8981 0 0</inkml:trace>
  <inkml:trace contextRef="#ctx0" brushRef="#br0" timeOffset="36206.128">5295 2795 3465 0 0,'0'0'1396'0'0,"0"0"-160"0"0,0 0 87 0 0,0 0 330 0 0,0 0 238 0 0,0 0-70 0 0,0 0-316 0 0,0 0-402 0 0,0 0-314 0 0,0 0-227 0 0,0 0-158 0 0,0 0-76 0 0,-11 34-78 0 0,-32 108-44 0 0,27-64 59 0 0,-10 98-398 0 0,15-132-1640 0 0,10-38-877 0 0,0-4-7500 0 0,1-2 6659 0 0</inkml:trace>
  <inkml:trace contextRef="#ctx0" brushRef="#br0" timeOffset="36748.015">5212 2773 1176 0 0,'0'0'1779'0'0,"0"0"-206"0"0,0 0-120 0 0,0 0 104 0 0,0 0 70 0 0,0 0-120 0 0,0 0-294 0 0,0 0-373 0 0,0 0-273 0 0,0 0-143 0 0,0 0-53 0 0,0 0-19 0 0,0 0 13 0 0,17-5 5 0 0,54-15-14 0 0,43 12 1507 0 0,-102 7-1675 0 0,-10 1-153 0 0,1-1-1 0 0,-1 1 1 0 0,1 0-1 0 0,-1-1 1 0 0,1 1-1 0 0,0 1 0 0 0,-1-1 1 0 0,1 0-1 0 0,-1 0 1 0 0,1 1-1 0 0,-1 0 1 0 0,1-1-1 0 0,-1 1 1 0 0,0 0-1 0 0,1 0 0 0 0,-1 0 1 0 0,0 0-1 0 0,0 1 1 0 0,0-1-1 0 0,0 1 1 0 0,0-1-1 0 0,0 1 1 0 0,0 0-1 0 0,0 0-34 0 0,-1 1 43 0 0,-1 0 0 0 0,0 0 0 0 0,0 1 0 0 0,0-1 0 0 0,0 0 0 0 0,-1 0 0 0 0,1 1 0 0 0,-1-1 0 0 0,0 0 0 0 0,0 0-1 0 0,0 0 1 0 0,0 0 0 0 0,0 0 0 0 0,-1 0 0 0 0,1 0 0 0 0,-1-1 0 0 0,0 1 0 0 0,0 0 0 0 0,0-1 0 0 0,0 1 0 0 0,0-1 0 0 0,-1 0 0 0 0,-1 2-43 0 0,0 0 24 0 0,-51 73 168 0 0,56-72-206 0 0,0 1 1 0 0,0-1-1 0 0,1 0 0 0 0,0 0 0 0 0,0 0 1 0 0,1 0-1 0 0,-1 0 0 0 0,1 0 0 0 0,0-1 1 0 0,0 1-1 0 0,1-1 0 0 0,-1 0 0 0 0,1 0 1 0 0,0 0-1 0 0,0 0 0 0 0,0-1 0 0 0,1 1 1 0 0,-1-1-1 0 0,2 0 14 0 0,26 26 40 0 0,-27-24 2 0 0,0 1 1 0 0,1-1-1 0 0,-2 1 1 0 0,1 0-1 0 0,-1 1 1 0 0,0-1-1 0 0,0 1 1 0 0,-1 0-1 0 0,1-1 1 0 0,-2 2-1 0 0,1-1 1 0 0,-1 0-1 0 0,0 0 0 0 0,0 1 1 0 0,-1-1-1 0 0,0 1 1 0 0,-1-1-1 0 0,1 1 1 0 0,-1 0-1 0 0,-1 4-42 0 0,-2-7 61 0 0,0-1 0 0 0,0 0 0 0 0,0 1 0 0 0,0-1 0 0 0,-1 0 0 0 0,0-1-1 0 0,1 1 1 0 0,-1 0 0 0 0,-1-1 0 0 0,1 0 0 0 0,0 0 0 0 0,-1-1 0 0 0,0 1 0 0 0,1-1 0 0 0,-1 0-1 0 0,0 0 1 0 0,0 0 0 0 0,0-1 0 0 0,0 0 0 0 0,-3 1-61 0 0,-114 1-723 0 0,35-28-3079 0 0,60 11-821 0 0,4-2-4078 0 0,13 9 5092 0 0</inkml:trace>
  <inkml:trace contextRef="#ctx0" brushRef="#br0" timeOffset="41775.542">5722 2773 0 0 0,'0'0'196'0'0,"0"0"536"0"0,7 10 179 0 0,20 29 79 0 0,-26-37-795 0 0,0-1 0 0 0,1 1 0 0 0,-1-1 0 0 0,1 1 0 0 0,-1-1 0 0 0,1 0 0 0 0,-1 0 0 0 0,1 0 0 0 0,-1 0 0 0 0,1 0 1 0 0,0 0-1 0 0,0 0 0 0 0,0-1 0 0 0,-1 1 0 0 0,1-1 0 0 0,0 1 0 0 0,0-1 0 0 0,0 0 0 0 0,0 0 0 0 0,0 0 0 0 0,0 0 0 0 0,0 0 1 0 0,0 0-1 0 0,0 0 0 0 0,0-1-195 0 0,6 1 1155 0 0,76-28 5268 0 0,22-68-3600 0 0,-88 77-2394 0 0,110-141 1208 0 0,-107 126-1474 0 0,0-1 1 0 0,-2 0-1 0 0,-2-2 1 0 0,-2 0-1 0 0,-1-1 1 0 0,6-25-164 0 0,-16-43 8 0 0,-5 105-43 0 0,1 0 0 0 0,-1-1 0 0 0,0 1 0 0 0,0 0 0 0 0,1 0 1 0 0,-1 0-1 0 0,0 0 0 0 0,0 0 0 0 0,0 0 0 0 0,-1 0 0 0 0,1 0 0 0 0,0 0 0 0 0,0 1 0 0 0,0-1 1 0 0,0 0-1 0 0,-1 1 0 0 0,1-1 0 0 0,0 1 0 0 0,-1-1 0 0 0,1 1 0 0 0,0 0 0 0 0,-1 0 0 0 0,1-1 1 0 0,-1 1-1 0 0,1 0 0 0 0,0 0 0 0 0,-1 0 0 0 0,1 1 0 0 0,-1-1 0 0 0,1 0 0 0 0,0 0 1 0 0,-1 1-1 0 0,1-1 0 0 0,0 1 0 0 0,-1-1 0 0 0,1 1 0 0 0,0-1 0 0 0,0 1 0 0 0,-1 0 0 0 0,1 0 1 0 0,0 0-1 0 0,0 0 0 0 0,0-1 0 0 0,0 2 35 0 0,-13 16-34 0 0,1 0 0 0 0,1 1 0 0 0,1 1 0 0 0,1 0 0 0 0,1 0 0 0 0,0 1 0 0 0,2 0 0 0 0,0 1 1 0 0,1-1-1 0 0,2 1 0 0 0,0 0 0 0 0,1 1 0 0 0,1-1 0 0 0,2 0 0 0 0,0 1 0 0 0,3 19 34 0 0,-2-26 8 0 0,1 0 1 0 0,1 1-1 0 0,1-1 0 0 0,1 0 1 0 0,0-1-1 0 0,1 1 0 0 0,0-1 0 0 0,1 0 1 0 0,4 5-9 0 0,-5-13 66 0 0,0 0 1 0 0,1-1 0 0 0,-1 1-1 0 0,2-1 1 0 0,-1-1 0 0 0,0 1-1 0 0,1-1 1 0 0,0-1 0 0 0,1 1-1 0 0,-1-1 1 0 0,1-1-1 0 0,-1 1 1 0 0,1-2 0 0 0,0 1-1 0 0,0-1 1 0 0,0 0 0 0 0,1-1-1 0 0,-1 0 1 0 0,0-1 0 0 0,0 0-1 0 0,1 0 1 0 0,-1-1-1 0 0,0 0 1 0 0,0-1 0 0 0,0 1-1 0 0,0-2 1 0 0,0 0 0 0 0,0 0-1 0 0,0 0 1 0 0,-1-1 0 0 0,0 0-1 0 0,0-1 1 0 0,4-2-67 0 0,21-8 94 0 0,-1-2-1 0 0,-1-1 1 0 0,0-1-1 0 0,-2-2 1 0 0,0 0 0 0 0,-1-3-1 0 0,-2 0 1 0 0,0-1 0 0 0,-2-2-1 0 0,0 0 1 0 0,-2-2 0 0 0,-2 0-1 0 0,0-1 1 0 0,5-15-94 0 0,-15-35-308 0 0,-11 77 253 0 0,0 1 1 0 0,0 0 0 0 0,0 0-1 0 0,0 0 1 0 0,-1 0-1 0 0,1 0 1 0 0,-1 0 0 0 0,1 1-1 0 0,-1-1 1 0 0,0 0-1 0 0,0 1 1 0 0,0-1 0 0 0,0 1-1 0 0,0 0 1 0 0,0 0-1 0 0,0-1 1 0 0,0 2-1 0 0,0-1 1 0 0,-1 0 0 0 0,1 0-1 0 0,0 1 1 0 0,-1-1-1 0 0,1 1 1 0 0,0-1 0 0 0,-1 1-1 0 0,1 0 1 0 0,-1 0-1 0 0,1 0 1 0 0,0 0 0 0 0,-1 1-1 0 0,1-1 1 0 0,0 1-1 0 0,-1-1 1 0 0,1 1 0 0 0,0 0-1 0 0,0 0 1 0 0,-1 0-1 0 0,1 0 1 0 0,0 0 0 0 0,0 1-1 0 0,0-1 1 0 0,0 0-1 0 0,1 1 1 0 0,-2 0 54 0 0,-5 7-22 0 0,0-1 0 0 0,1 1 1 0 0,0 1-1 0 0,0 0 0 0 0,1 0 0 0 0,0 0 0 0 0,1 0 1 0 0,0 1-1 0 0,0 0 0 0 0,1 0 0 0 0,1 0 0 0 0,0 1 0 0 0,1-1 1 0 0,0 1-1 0 0,0-1 0 0 0,1 1 0 0 0,1 0 0 0 0,0 0 1 0 0,1-1-1 0 0,1 11 22 0 0,-1-13 22 0 0,1-1 0 0 0,0 0 1 0 0,1 1-1 0 0,0-1 0 0 0,0 0 0 0 0,0-1 1 0 0,1 1-1 0 0,0 0 0 0 0,1-1 1 0 0,-1 0-1 0 0,2 0 0 0 0,-1-1 0 0 0,1 1 1 0 0,0-1-1 0 0,0 0 0 0 0,0 0 0 0 0,1-1 1 0 0,0 0-1 0 0,0 0 0 0 0,1-1 0 0 0,-1 0 1 0 0,1 0-1 0 0,7 2-22 0 0,3 1 155 0 0,0-1-1 0 0,1 0 1 0 0,0-2-1 0 0,0 0 1 0 0,0-1-1 0 0,0-1 1 0 0,0 0-1 0 0,0-2 1 0 0,1 0 0 0 0,3-2-155 0 0,1-2 156 0 0,1-2 0 0 0,-1-1 1 0 0,0-1-1 0 0,-1-1 1 0 0,0-1-1 0 0,0-1 1 0 0,-1-1-1 0 0,-1 0 0 0 0,0-2 1 0 0,-1-1-1 0 0,0 0 1 0 0,-1-2-1 0 0,-1 0 0 0 0,3-5-156 0 0,-7 7 37 0 0,-1 0-1 0 0,0-2 0 0 0,-1 1 1 0 0,-1-2-1 0 0,0 1 0 0 0,-1-2 1 0 0,-2 1-1 0 0,8-20-36 0 0,-9-62-471 0 0,-7 97 438 0 0,-1 1-1 0 0,1-1 1 0 0,-1 1 0 0 0,1 0-1 0 0,-1-1 1 0 0,0 1-1 0 0,0 0 1 0 0,0-1-1 0 0,-1 1 1 0 0,1 0-1 0 0,0 0 1 0 0,-1 0 0 0 0,1 0-1 0 0,-1 0 1 0 0,0 1-1 0 0,0-1 1 0 0,0 0-1 0 0,0 1 1 0 0,0-1-1 0 0,0 1 1 0 0,0 0 0 0 0,0 0-1 0 0,0-1 1 0 0,-1 1-1 0 0,1 1 1 0 0,0-1-1 0 0,-1 0 1 0 0,1 1-1 0 0,-1-1 1 0 0,1 1 0 0 0,-1 0-1 0 0,1-1 1 0 0,-1 1-1 0 0,1 1 1 0 0,-1-1-1 0 0,1 0 1 0 0,0 0-1 0 0,-3 1 34 0 0,-4 3-51 0 0,1 0-1 0 0,-1 0 0 0 0,1 0 1 0 0,0 1-1 0 0,0 0 0 0 0,1 1 0 0 0,-1-1 1 0 0,1 1-1 0 0,0 1 0 0 0,1 0 0 0 0,0 0 1 0 0,0 0-1 0 0,0 0 0 0 0,-3 7 52 0 0,0-2-6 0 0,1 0 0 0 0,0 0 1 0 0,0 1-1 0 0,1 0 0 0 0,1 0 0 0 0,0 1 0 0 0,1 0 0 0 0,0 0 0 0 0,1 0 0 0 0,1 1 0 0 0,1-1 0 0 0,0 1 1 0 0,0 0-1 0 0,1 0 0 0 0,1-1 0 0 0,1 1 0 0 0,0 0 0 0 0,1 0 0 0 0,0-1 0 0 0,2 1 0 0 0,-1-1 0 0 0,2 0 0 0 0,0 0 1 0 0,0 0-1 0 0,1 0 0 0 0,1-1 0 0 0,1 0 0 0 0,1 2 6 0 0,6 1 33 0 0,1-1-1 0 0,1-1 1 0 0,0 0 0 0 0,0-1-1 0 0,2-1 1 0 0,-1-1 0 0 0,2 0 0 0 0,-1-1-1 0 0,1-1 1 0 0,1-1 0 0 0,0-1-1 0 0,0-1 1 0 0,0-1 0 0 0,1-1 0 0 0,-1 0-1 0 0,1-2 1 0 0,0-1 0 0 0,0 0-1 0 0,2-2-32 0 0,-5 2-685 0 0,45-5 277 0 0,-44-3-3514 0 0,-1-4-4228 0 0,-11 7-744 0 0</inkml:trace>
</inkml:ink>
</file>

<file path=ppt/ink/ink1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5:17.97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351 2177 0 0 0,'0'0'739'0'0,"1"3"128"0"0,0-2-704 0 0,4 8 1031 0 0,5-7 4512 0 0,-10-2-4917 0 0,0 0 9 0 0,0 0 18 0 0,0 0-15 0 0,0 0-55 0 0,0 0-94 0 0,0-29 3963 0 0,-11-52-828 0 0,11-145-387 0 0,-7 98-2980 0 0,1-38 207 0 0,2-70-187 0 0,8 79-113 0 0,0-283 272 0 0,-2 162-440 0 0,5 138-133 0 0,-3 52 1 0 0,1 6-24 0 0,1-35 71 0 0,-4 99-103 0 0,-2 17 66 0 0,0 1-41 0 0,-2-4-54 0 0,2 4 35 0 0,0 0-9 0 0,0 0 9 0 0,-27 51-274 0 0,13-30 293 0 0,0-1 1 0 0,-1-1-1 0 0,-1 0 0 0 0,-1-1 1 0 0,0-1-1 0 0,-2 0 0 0 0,-2 0 5 0 0,-126 112 84 0 0,82-63-118 0 0,65-65 31 0 0,0 0 0 0 0,0 0 0 0 0,0-1 0 0 0,0 1 0 0 0,1 0 1 0 0,-1-1-1 0 0,0 1 0 0 0,0 0 0 0 0,1-1 0 0 0,-1 1 1 0 0,0 0-1 0 0,1-1 0 0 0,-1 1 0 0 0,0-1 0 0 0,1 1 1 0 0,-1 0-1 0 0,1-1 0 0 0,-1 1 0 0 0,1-1 0 0 0,-1 1 0 0 0,1-1 1 0 0,0 0-1 0 0,-1 1 0 0 0,1-1 0 0 0,-1 0 0 0 0,1 1 1 0 0,0-1-1 0 0,-1 0 0 0 0,1 1 0 0 0,0-1 0 0 0,-1 0 1 0 0,1 0-1 0 0,0 0 0 0 0,0 0 0 0 0,-1 0 0 0 0,1 0 1 0 0,0 0-1 0 0,-1 0 0 0 0,1 0 0 0 0,0 0 0 0 0,0 0 0 0 0,-1-1 1 0 0,1 1-1 0 0,0 0 0 0 0,-1 0 0 0 0,1-1 2 0 0,5 2-1 0 0,214 32 196 0 0,172 47-149 0 0,-311-69 19 0 0,-91-18 1119 0 0,-67-50-998 0 0,-73-70-10 0 0,21-35-182 0 0,100 121-135 0 0,22 37-2435 0 0,6 11-10502 0 0,1 0 9586 0 0,0-2-6355 0 0</inkml:trace>
  <inkml:trace contextRef="#ctx0" brushRef="#br0" timeOffset="26611.995">569 1835 0 0 0,'0'0'40'0'0,"0"0"0"0"0,0 0 0 0 0,1 0 0 0 0,-1 0 0 0 0,0 0 0 0 0,0 0 0 0 0,0 0 0 0 0,1 0 0 0 0,-1 0 0 0 0,0 0 0 0 0,0 0 0 0 0,0 0 0 0 0,1 0 0 0 0,-1 0 1 0 0,0 0-1 0 0,0 0 0 0 0,0-1 0 0 0,1 1 0 0 0,-1 0 0 0 0,0 0 0 0 0,0 0 0 0 0,0 0 0 0 0,0 0 0 0 0,1-1 0 0 0,-1 1 0 0 0,0 0 0 0 0,0 0 0 0 0,0 0 0 0 0,0 0 0 0 0,0-1 0 0 0,0 1 0 0 0,0 0 0 0 0,1 0 0 0 0,-1 0 0 0 0,0-1 0 0 0,0 1 0 0 0,0 0 0 0 0,0 0 0 0 0,0 0 0 0 0,0-1 0 0 0,0 1 0 0 0,0 0 1 0 0,0 0-1 0 0,0-1-40 0 0,9 4 402 0 0,207 74 5186 0 0,213 55-4267 0 0,-315-86-1380 0 0,-111-37 99 0 0,-3-9 61 0 0,0 0 66 0 0,0 0 84 0 0,0 0 62 0 0,-19 0 918 0 0,-5 3-1297 0 0,0 1 0 0 0,0 0 0 0 0,1 2 0 0 0,0 1 0 0 0,0 1-1 0 0,-19 9 67 0 0,23-10-67 0 0,-176 100-709 0 0,189-104 774 0 0,1 1 0 0 0,0-1 0 0 0,-1 1 0 0 0,2 0 0 0 0,-1 0 0 0 0,0 1 0 0 0,1-1 0 0 0,0 1 0 0 0,0 0 0 0 0,0 0 0 0 0,1 1 0 0 0,-1-1 0 0 0,1 1 0 0 0,1 0 0 0 0,-1 0 1 0 0,1 0-1 0 0,0 0 0 0 0,0 0 0 0 0,1 0 0 0 0,0 0 0 0 0,0 1 0 0 0,0-1 0 0 0,1 0 0 0 0,0 1 0 0 0,0-1 0 0 0,0 0 0 0 0,1 1 0 0 0,1 4 2 0 0,5-2 57 0 0,0-1 0 0 0,1 0 0 0 0,0 0 0 0 0,0 0-1 0 0,1-1 1 0 0,0 0 0 0 0,0-1 0 0 0,0 0 0 0 0,1-1 0 0 0,0 1 0 0 0,0-2 0 0 0,0 0-1 0 0,1 0 1 0 0,10 2-57 0 0,133 38 1277 0 0,224 38 1794 0 0,-197-16-2227 0 0,-142-44-708 0 0,-39-22-156 0 0,0 0 12 0 0,0 0 13 0 0,0 0 3 0 0,0 0-4 0 0,0 0-10 0 0,0 0 18 0 0,0 0 10 0 0,0 0 5 0 0,0 0 2 0 0,0 0-31 0 0,0 0-26 0 0,0 0-50 0 0,0 0-110 0 0,-7 3-9368 0 0,7-3 3389 0 0</inkml:trace>
  <inkml:trace contextRef="#ctx0" brushRef="#br0" timeOffset="27755.925">1925 3076 744 0 0,'0'0'510'0'0,"0"0"-41"0"0,0 0 165 0 0,0 0 262 0 0,0 0 268 0 0,0 0 116 0 0,0 0-8 0 0,0 0-126 0 0,0 0-174 0 0,0 31-169 0 0,-3 98-171 0 0,-1 215 3512 0 0,4-344-4058 0 0,1 1 0 0 0,-1-1 0 0 0,1 1 0 0 0,-1 0 0 0 0,0-1 1 0 0,0 1-1 0 0,1 0 0 0 0,-1-1 0 0 0,0 1 0 0 0,0 0 0 0 0,0-1 0 0 0,0 1 0 0 0,0 0 1 0 0,0 0-1 0 0,0-1 0 0 0,0 1 0 0 0,0 0 0 0 0,0-1 0 0 0,0 1 0 0 0,0 0 1 0 0,-1 0-1 0 0,1-1 0 0 0,0 1 0 0 0,0 0 0 0 0,-1-1 0 0 0,1 1 0 0 0,-1-1 0 0 0,1 1 1 0 0,0 0-1 0 0,-1-1 0 0 0,1 1 0 0 0,-1-1 0 0 0,1 1 0 0 0,-1-1 0 0 0,0 1 0 0 0,1-1 1 0 0,-1 0-1 0 0,1 1 0 0 0,-1-1 0 0 0,0 0 0 0 0,1 1 0 0 0,-1-1 0 0 0,0 0 1 0 0,1 0-1 0 0,-1 0 0 0 0,0 0 0 0 0,1 1 0 0 0,-1-1 0 0 0,0 0 0 0 0,0 0-86 0 0,-24-30 2369 0 0,19 16-2321 0 0,2-1 0 0 0,0 0 0 0 0,0 0 0 0 0,1 0 0 0 0,1 0 0 0 0,1 0 0 0 0,0 0 0 0 0,1-1 0 0 0,0 1 0 0 0,2 0 0 0 0,0 0 0 0 0,0-1 0 0 0,1 2 1 0 0,1-1-1 0 0,1 0 0 0 0,0 1 0 0 0,0-1 0 0 0,2 2 0 0 0,0-1 0 0 0,0 1 0 0 0,1 0 0 0 0,1 0-48 0 0,4-9 13 0 0,0 1 0 0 0,2 1 0 0 0,0 0 0 0 0,1 1 0 0 0,1 0 0 0 0,1 2 0 0 0,0 0 0 0 0,3 0-13 0 0,-19 15 4 0 0,0-1 1 0 0,1 1-1 0 0,0 0 1 0 0,-1 1-1 0 0,1-1 0 0 0,0 0 1 0 0,0 1-1 0 0,0-1 0 0 0,0 1 1 0 0,0 0-1 0 0,1 0 0 0 0,-1 0 1 0 0,0 0-1 0 0,0 1 0 0 0,1 0 1 0 0,-1-1-1 0 0,0 1 0 0 0,0 0 1 0 0,1 0-1 0 0,-1 1 0 0 0,0-1 1 0 0,1 1-1 0 0,-1 0 0 0 0,0-1 1 0 0,0 2-1 0 0,0-1 0 0 0,0 0 1 0 0,0 0-1 0 0,0 1 1 0 0,0 0-1 0 0,2 1-4 0 0,0 6 48 0 0,0 1-1 0 0,0-1 1 0 0,-1 1 0 0 0,-1 0 0 0 0,0 1 0 0 0,0-1 0 0 0,-1 0-1 0 0,0 1 1 0 0,-1-1 0 0 0,0 1 0 0 0,-1 0 0 0 0,0-1-1 0 0,0 1 1 0 0,-1 0 0 0 0,-1 4-48 0 0,0 26-795 0 0,7-35-2153 0 0,-2-5-950 0 0,0-1-4353 0 0,-1 0 789 0 0</inkml:trace>
  <inkml:trace contextRef="#ctx0" brushRef="#br0" timeOffset="28587.982">1778 2932 448 0 0,'0'0'1624'0'0,"0"0"-249"0"0,0 0 11 0 0,0 0 241 0 0,0 0 244 0 0,0 0 108 0 0,0 0-176 0 0,0 0-318 0 0,0 0-321 0 0,0 0-293 0 0,0 0-247 0 0,0 0-161 0 0,0 0-79 0 0,-3-2-26 0 0,-2-10 454 0 0,26 11 619 0 0,-8 1-1149 0 0,423 0 3617 0 0,-374 5-3708 0 0,-73-10 1910 0 0,-116-117-1384 0 0,43-3-1114 0 0,81 115-927 0 0,13 2-15035 0 0,-4 8 7544 0 0</inkml:trace>
  <inkml:trace contextRef="#ctx0" brushRef="#br0" timeOffset="29708.97">2526 3448 0 0 0,'0'0'1423'0'0,"0"0"207"0"0,0 0 102 0 0,0 0-117 0 0,0 0-225 0 0,0 0-215 0 0,0 0-167 0 0,0 0-99 0 0,0 0-86 0 0,-3-6-67 0 0,-8-16-78 0 0,10 21-577 0 0,-1 0 0 0 0,0 0 0 0 0,1 0 0 0 0,-1 1 0 0 0,0-1 0 0 0,0 1 0 0 0,1-1 0 0 0,-1 1 1 0 0,0-1-1 0 0,0 1 0 0 0,0 0 0 0 0,0 0 0 0 0,1 0 0 0 0,-1 0 0 0 0,0 0 0 0 0,0 1 0 0 0,0-1 0 0 0,0 0 0 0 0,1 1 0 0 0,-1-1 0 0 0,0 1 1 0 0,0 0-1 0 0,1 0 0 0 0,-1 0-101 0 0,-15 6 401 0 0,5-2-111 0 0,0-1-1 0 0,-1 2 1 0 0,2 0-1 0 0,-1 0 1 0 0,1 1-1 0 0,0 1 1 0 0,0 0-1 0 0,1 0 1 0 0,0 1-1 0 0,0 0 1 0 0,1 1-1 0 0,1 0 1 0 0,-7 8-290 0 0,13-12 63 0 0,0 1 0 0 0,0-1 0 0 0,1 0 1 0 0,0 1-1 0 0,0-1 0 0 0,1 0 1 0 0,-1 1-1 0 0,1-1 0 0 0,0 1 0 0 0,1-1 1 0 0,0 1-1 0 0,0-1 0 0 0,2 6-63 0 0,0-8 27 0 0,1 1-1 0 0,0-1 0 0 0,0 0 0 0 0,0 0 0 0 0,0 0 0 0 0,1-1 1 0 0,-1 1-1 0 0,1-1 0 0 0,0 0 0 0 0,0 0 0 0 0,0-1 1 0 0,0 0-1 0 0,1 0 0 0 0,-1 0 0 0 0,1 0 0 0 0,-1-1 0 0 0,1 0 1 0 0,-1 0-1 0 0,6 0-26 0 0,102-10-2650 0 0,-78-3-1551 0 0,0-3-3559 0 0,-25 11 1321 0 0</inkml:trace>
  <inkml:trace contextRef="#ctx0" brushRef="#br0" timeOffset="30032.961">2945 3337 3497 0 0,'0'0'2078'0'0,"0"0"-749"0"0,0 0-261 0 0,0 0 221 0 0,0 0 271 0 0,0 0 94 0 0,0 0-159 0 0,0 0-279 0 0,0 0-279 0 0,0 0-207 0 0,0 0-175 0 0,-27 34-131 0 0,-87 106-119 0 0,54-55 38 0 0,-86 123-719 0 0,73-126-4292 0 0,65-64 720 0 0,7-3-4573 0 0,1-11 7554 0 0</inkml:trace>
  <inkml:trace contextRef="#ctx0" brushRef="#br0" timeOffset="33627.126">2894 3713 2665 0 0,'0'0'1708'0'0,"0"0"-313"0"0,0 0-227 0 0,0 0 4 0 0,0 0 89 0 0,0 0 2 0 0,0 0-214 0 0,0 0-278 0 0,0 0-226 0 0,0 0-130 0 0,0 0-47 0 0,3 5 0 0 0,2 6-56 0 0,0 1-1 0 0,-1 0 0 0 0,0 0 0 0 0,-1 0 1 0 0,0 0-1 0 0,-1 1 0 0 0,0-1 0 0 0,-1 1 1 0 0,0-1-1 0 0,-1 2-311 0 0,-11 239 493 0 0,9-234-1308 0 0,0-1-3253 0 0,2-18 1531 0 0,0 0-869 0 0,0 0-387 0 0,0 0 658 0 0</inkml:trace>
  <inkml:trace contextRef="#ctx0" brushRef="#br0" timeOffset="34135.977">2881 3687 2729 0 0,'0'0'1917'0'0,"0"0"133"0"0,0 0 105 0 0,0 0 76 0 0,0 0-84 0 0,0 0-393 0 0,0 0-580 0 0,0 0-466 0 0,0 0-269 0 0,0 0-113 0 0,0 0 35 0 0,0 0 61 0 0,6-1 58 0 0,264 10 2300 0 0,-265-9-2776 0 0,0 0 0 0 0,-1 0 0 0 0,1 1 0 0 0,0 0 0 0 0,-1 0 0 0 0,1 0 0 0 0,-1 0 0 0 0,1 1 0 0 0,-1 0 0 0 0,0 0 0 0 0,1 0 0 0 0,-1 0 0 0 0,0 0 1 0 0,-1 1-1 0 0,1 0 0 0 0,0 0 0 0 0,-1 0 0 0 0,1 0 0 0 0,-1 1 0 0 0,0-1 0 0 0,0 1 0 0 0,0 0 0 0 0,-1 0 0 0 0,0 0 0 0 0,1 0 0 0 0,-1 0 0 0 0,0 1 0 0 0,-1-1 1 0 0,1 0-1 0 0,-1 1 0 0 0,0 0 0 0 0,0-1 0 0 0,-1 1 0 0 0,1-1 0 0 0,-1 1 0 0 0,0 0 0 0 0,0 0 0 0 0,0-1 0 0 0,-1 1 0 0 0,0 0 0 0 0,0-1-4 0 0,-1 4 43 0 0,-1 0 0 0 0,-1 0 0 0 0,1-1 0 0 0,-1 1 0 0 0,-1-1 0 0 0,1 0 0 0 0,-1 0 0 0 0,-1-1 0 0 0,1 1-1 0 0,-1-1 1 0 0,-5 4-43 0 0,-11 14 158 0 0,21-22-163 0 0,1 0 1 0 0,0 0 0 0 0,0 0 0 0 0,-1 0-1 0 0,1 0 1 0 0,0 0 0 0 0,0 0-1 0 0,1 0 1 0 0,-1 0 0 0 0,0-1 0 0 0,1 1-1 0 0,-1 0 1 0 0,1 0 0 0 0,0 0-1 0 0,-1 0 1 0 0,1-1 0 0 0,0 1-1 0 0,0 0 1 0 0,0-1 0 0 0,0 1 0 0 0,0-1-1 0 0,1 1 1 0 0,-1-1 0 0 0,0 1-1 0 0,1-1 1 0 0,-1 0 0 0 0,1 0-1 0 0,-1 0 1 0 0,1 0 0 0 0,0 0 0 0 0,0 0-1 0 0,-1 0 1 0 0,1 0 0 0 0,0-1-1 0 0,0 1 1 0 0,0-1 0 0 0,0 1 0 0 0,-1-1-1 0 0,1 0 1 0 0,0 0 0 0 0,0 0-1 0 0,0 0 5 0 0,15 8 11 0 0,-12-6 2 0 0,0 0-1 0 0,1 1 0 0 0,-1 0 0 0 0,0 0 1 0 0,0 0-1 0 0,-1 0 0 0 0,1 1 0 0 0,-1-1 1 0 0,1 1-1 0 0,-1 1 0 0 0,0-1 0 0 0,-1 0 1 0 0,1 1-1 0 0,-1 0 0 0 0,0 0 0 0 0,0 0 1 0 0,0 0-1 0 0,-1 0 0 0 0,0 1 0 0 0,0-1 0 0 0,0 1 1 0 0,-1-1-1 0 0,0 1 0 0 0,0 0 0 0 0,0-1 1 0 0,0 1-1 0 0,-1 0 0 0 0,0 2-12 0 0,-3-4 70 0 0,1 1 1 0 0,-1-1-1 0 0,0 1 0 0 0,0-1 1 0 0,-1 0-1 0 0,1 0 0 0 0,-1 0 1 0 0,0 0-1 0 0,0-1 0 0 0,0 1 1 0 0,0-1-1 0 0,0 0 0 0 0,-1-1 1 0 0,0 1-1 0 0,1-1 0 0 0,-5 2-70 0 0,-5 4 154 0 0,1-2-230 0 0,-1 0-1 0 0,1-1 1 0 0,-1 0-1 0 0,0-1 1 0 0,0-1 0 0 0,0 0-1 0 0,0-1 1 0 0,-1-1-1 0 0,1 0 1 0 0,0-1-1 0 0,-1 0 1 0 0,1-1 0 0 0,-5-1 76 0 0,-24-7-2585 0 0,24 5-2686 0 0,11 2 824 0 0,1-1-6178 0 0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257 1 3441 0 0,'0'0'1803'0'0,"0"0"89"0"0,0 0 89 0 0,0 0 15 0 0,0 0-244 0 0,0 0-473 0 0,0 0-445 0 0,0 0-331 0 0,0 0-181 0 0,0 0-94 0 0,0 0-34 0 0,0 0-14 0 0,0 0-3 0 0,-31 24-30 0 0,-98 80-50 0 0,71-34-3 0 0,52-55-85 0 0,0-4-36 0 0,1 1-1 0 0,1 0 1 0 0,-1 0 0 0 0,2 1-1 0 0,0-1 1 0 0,1 1 0 0 0,0 0-1 0 0,0 0 1 0 0,2-1 0 0 0,-1 1-1 0 0,2 0 1 0 0,0 3 27 0 0,-1-14-8 0 0,0 0 1 0 0,0 0-1 0 0,1 1 1 0 0,-1-1-1 0 0,1 0 0 0 0,-1 0 1 0 0,1 0-1 0 0,0 0 1 0 0,0 0-1 0 0,0 0 0 0 0,0 0 1 0 0,0 0-1 0 0,0-1 1 0 0,1 1-1 0 0,-1 0 1 0 0,1 0-1 0 0,-1-1 0 0 0,1 1 1 0 0,-1-1-1 0 0,1 0 1 0 0,0 1-1 0 0,0-1 0 0 0,0 0 1 0 0,-1 0-1 0 0,1 0 1 0 0,0 0-1 0 0,0-1 1 0 0,1 1-1 0 0,-1 0 0 0 0,0-1 1 0 0,0 1-1 0 0,0-1 1 0 0,0 0-1 0 0,0 0 0 0 0,1 0 1 0 0,-1 0-1 0 0,0 0 1 0 0,1 0 7 0 0,78-31 1015 0 0,57-118 152 0 0,-11 14-810 0 0,-127 133-360 0 0,1 1 0 0 0,0 0-1 0 0,-1 0 1 0 0,1 0 0 0 0,0 0-1 0 0,0 0 1 0 0,0 0 0 0 0,0 0 0 0 0,-1 0-1 0 0,2 0 1 0 0,-1 0 0 0 0,0 0 0 0 0,0 1-1 0 0,0-1 1 0 0,0 0 0 0 0,0 1 0 0 0,1-1-1 0 0,-1 1 1 0 0,0-1 0 0 0,0 1 0 0 0,1 0-1 0 0,-1-1 1 0 0,0 1 0 0 0,1 0 0 0 0,-1 0-1 0 0,0 0 1 0 0,1 0 0 0 0,-1 0 0 0 0,0 0-1 0 0,1 1 1 0 0,-1-1 0 0 0,0 0 0 0 0,1 1-1 0 0,-1-1 1 0 0,0 1 0 0 0,0-1-1 0 0,1 1 1 0 0,-1-1 0 0 0,0 1 0 0 0,0 0-1 0 0,0 0 1 0 0,0 0 0 0 0,0-1 0 0 0,0 1-1 0 0,0 0 1 0 0,0 0 0 0 0,0 0 0 0 0,-1 1-1 0 0,1-1 1 0 0,0 0 0 0 0,-1 0 0 0 0,1 1 3 0 0,5 19 62 0 0,-2 1 0 0 0,0 0 0 0 0,-2 1-1 0 0,0-1 1 0 0,-2 0 0 0 0,0 1 0 0 0,-2 10-62 0 0,0 24 49 0 0,-4 366-18 0 0,5-401 9 0 0,-1-1 1 0 0,0 0-1 0 0,-2 0 0 0 0,-1 0 1 0 0,-1 0-1 0 0,0-1 0 0 0,-1 0 1 0 0,-2 0-1 0 0,-7 13-40 0 0,15-30 30 0 0,0-1 1 0 0,0 0 0 0 0,0 1-1 0 0,-1-1 1 0 0,1 0 0 0 0,-1 0-1 0 0,1 1 1 0 0,-1-1 0 0 0,0 0-1 0 0,0-1 1 0 0,0 1 0 0 0,0 0-1 0 0,0-1 1 0 0,0 1 0 0 0,-1-1-1 0 0,1 1 1 0 0,0-1 0 0 0,-1 0-1 0 0,1 0 1 0 0,-1 0-1 0 0,1-1 1 0 0,-1 1 0 0 0,0 0-1 0 0,1-1 1 0 0,-1 0 0 0 0,0 1-1 0 0,1-1 1 0 0,-1 0 0 0 0,0-1-1 0 0,1 1 1 0 0,-1 0 0 0 0,1-1-1 0 0,-1 1 1 0 0,0-1 0 0 0,1 0-1 0 0,-1 0 1 0 0,1 0-1 0 0,-1 0 1 0 0,1 0 0 0 0,0-1-1 0 0,0 1 1 0 0,-1-1 0 0 0,1 0-1 0 0,0 1 1 0 0,0-1 0 0 0,1 0-1 0 0,-1 0 1 0 0,0 0 0 0 0,1 0-1 0 0,-1-1 1 0 0,1 1 0 0 0,-1-1-31 0 0,-4-14-83 0 0,1 0 1 0 0,0-1-1 0 0,2 0 1 0 0,0 0-1 0 0,1 0 1 0 0,0 0-1 0 0,2 0 1 0 0,0 0-1 0 0,3-17 83 0 0,-2 3-188 0 0,20-112-2835 0 0,9 55-6884 0 0,-21 68 2615 0 0</inkml:trace>
</inkml:ink>
</file>

<file path=ppt/ink/ink1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5:58.9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0 0 0,'0'0'537'0'0,"0"0"1046"0"0,0 0 450 0 0,0 0 47 0 0,0 0-173 0 0,0 0-296 0 0,0 0-292 0 0,0 0-220 0 0,4-2-148 0 0,17-14 770 0 0,22 16 2831 0 0,97 34-1620 0 0,-95-31-2622 0 0,0-2 0 0 0,-1-2 0 0 0,1-2-1 0 0,0-1 1 0 0,6-4-310 0 0,101-29-248 0 0,-178 38-14703 0 0,15 5 10256 0 0,4-2 715 0 0</inkml:trace>
</inkml:ink>
</file>

<file path=ppt/ink/ink1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5:59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5841 0 0,'0'0'1255'0'0,"0"0"-324"0"0,0 0 28 0 0,0 0 492 0 0,0 0 419 0 0,0 0 98 0 0,0 0-212 0 0,0 0-357 0 0,0 0-285 0 0,0 0-221 0 0,34 0-182 0 0,111-4-143 0 0,49-28 851 0 0,-185 30-1877 0 0,84-8 963 0 0,-62 8-4713 0 0,0 1-6075 0 0,-23 1 2592 0 0</inkml:trace>
</inkml:ink>
</file>

<file path=ppt/ink/ink1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5:59.9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26 116 0 0 0,'0'0'1210'0'0,"0"0"522"0"0,0 0 268 0 0,0 0 13 0 0,0 0-105 0 0,0 0-225 0 0,0 0-241 0 0,0 0-226 0 0,0 0-193 0 0,0 0-181 0 0,-5-7-138 0 0,-15-23-98 0 0,20 28-547 0 0,0 1-1 0 0,0 0 1 0 0,0 0-1 0 0,1 0 1 0 0,-1 0-1 0 0,1 0 0 0 0,-1-1 1 0 0,1 1-1 0 0,-1 0 1 0 0,1 0-1 0 0,-1 0 1 0 0,1 0-1 0 0,0 0 0 0 0,0 0 1 0 0,0 1-1 0 0,-1-1 1 0 0,1 0-1 0 0,0 0 1 0 0,0 1-1 0 0,0-1 0 0 0,0 0 1 0 0,0 1-1 0 0,0-1 1 0 0,1 1-1 0 0,-1-1 1 0 0,0 1-1 0 0,0 0 0 0 0,0-1 1 0 0,0 1-1 0 0,1 0 1 0 0,-1 0-1 0 0,0 0 0 0 0,0 0-58 0 0,2-1 141 0 0,31-11 284 0 0,1 2 0 0 0,0 1 0 0 0,1 1 0 0 0,0 3 0 0 0,0 0 0 0 0,1 3 1 0 0,-1 1-1 0 0,22 3-425 0 0,-56-3 14 0 0,1 2 0 0 0,0-1 0 0 0,-1 0 1 0 0,1 0-1 0 0,-1 1 0 0 0,1-1 0 0 0,0 1 1 0 0,-1 0-1 0 0,0 0 0 0 0,1 0 0 0 0,-1 0 1 0 0,1 0-1 0 0,-1 1 0 0 0,0-1 0 0 0,0 1 1 0 0,0-1-1 0 0,0 1 0 0 0,0 0 0 0 0,0 0 1 0 0,0 0-1 0 0,-1 0 0 0 0,1 0 0 0 0,0 0 1 0 0,-1 0-1 0 0,0 1 0 0 0,0-1 1 0 0,0 0-1 0 0,0 1 0 0 0,0-1 0 0 0,0 1 1 0 0,0-1-1 0 0,0 2-14 0 0,-3 10 38 0 0,0-2 0 0 0,-1 1 0 0 0,0 0 0 0 0,0 0 1 0 0,-2-1-1 0 0,1 0 0 0 0,-2 0 0 0 0,0 0 0 0 0,0-1 1 0 0,-1 1-1 0 0,0-2 0 0 0,-3 3-38 0 0,1 2 5 0 0,-223 282-32 0 0,228-291 27 0 0,0 0 0 0 0,0 0 1 0 0,0 1-1 0 0,1 0 0 0 0,0 0 0 0 0,1 0 1 0 0,-1 0-1 0 0,1 0 0 0 0,0 0 1 0 0,1 1-1 0 0,0-1 0 0 0,0 0 0 0 0,1 1 1 0 0,0-1-1 0 0,0 3 0 0 0,2-6 11 0 0,-1 0 1 0 0,1 0 0 0 0,0 0-1 0 0,0-1 1 0 0,1 1 0 0 0,-1-1-1 0 0,1 0 1 0 0,0 0-1 0 0,-1 1 1 0 0,1-2 0 0 0,1 1-1 0 0,-1 0 1 0 0,0-1-1 0 0,1 1 1 0 0,-1-1 0 0 0,1 0-1 0 0,0 0 1 0 0,0 0 0 0 0,0-1-1 0 0,-1 0 1 0 0,2 1-1 0 0,-1-1 1 0 0,0-1 0 0 0,3 1-12 0 0,9 2 72 0 0,0-1 0 0 0,0-1 0 0 0,0 0 0 0 0,0-1 1 0 0,1-1-1 0 0,-1-1 0 0 0,0 0 0 0 0,0-1 1 0 0,-1-1-1 0 0,1 0 0 0 0,-1-1 0 0 0,0-1 0 0 0,8-4-72 0 0,4-1-604 0 0,69-33-1717 0 0,-65 27-2410 0 0,-1-1-4000 0 0,-22 13 1156 0 0</inkml:trace>
  <inkml:trace contextRef="#ctx0" brushRef="#br0" timeOffset="532.391">781 377 3513 0 0,'0'0'1251'0'0,"0"0"-208"0"0,0 0 34 0 0,0 0 327 0 0,0 0 289 0 0,0 0 7 0 0,0 0-292 0 0,0 0-370 0 0,0 0-310 0 0,0 0-217 0 0,0 0-123 0 0,0 0-37 0 0,0 0-50 0 0,-2 34-33 0 0,-4 104-24 0 0,5-47 232 0 0,-1 10 1003 0 0,2-100-1228 0 0,0-1 52 0 0,0 0 82 0 0,0 0 95 0 0,0 0 86 0 0,0-12 1006 0 0,25-153 27 0 0,-9 114-1458 0 0,3 2 0 0 0,1 0 0 0 0,23-37-141 0 0,-35 71 26 0 0,1 0 1 0 0,1 0 0 0 0,0 1-1 0 0,0 1 1 0 0,1 0-1 0 0,1 1 1 0 0,0 0-1 0 0,1 0 1 0 0,0 1-1 0 0,8-4-26 0 0,-20 14-2 0 0,1 1 0 0 0,-1-1 0 0 0,0 0 0 0 0,0 1 0 0 0,1-1 0 0 0,-1 1-1 0 0,0 0 1 0 0,0-1 0 0 0,1 1 0 0 0,-1 0 0 0 0,0 0 0 0 0,1 0 0 0 0,-1 0-1 0 0,1 0 1 0 0,-1 0 0 0 0,0 0 0 0 0,1 0 0 0 0,-1 0 0 0 0,0 1 0 0 0,0-1 0 0 0,1 1-1 0 0,-1-1 1 0 0,0 1 0 0 0,0-1 0 0 0,1 1 0 0 0,-1 0 0 0 0,0 0 0 0 0,0-1 0 0 0,0 1-1 0 0,0 0 1 0 0,0 0 0 0 0,0 0 0 0 0,0 0 0 0 0,0 0 0 0 0,-1 0 0 0 0,1 0 0 0 0,0 1-1 0 0,-1-1 1 0 0,1 0 0 0 0,0 0 0 0 0,-1 1 0 0 0,0-1 0 0 0,1 0 0 0 0,-1 0-1 0 0,0 1 1 0 0,1-1 0 0 0,-1 1 2 0 0,14 65-6 0 0,-3-20-1810 0 0,5-20-4295 0 0,-9-13-2734 0 0,-6-10 1006 0 0</inkml:trace>
  <inkml:trace contextRef="#ctx0" brushRef="#br0" timeOffset="1448.37">1245 661 1808 0 0,'0'0'641'0'0,"0"0"37"0"0,0 0 355 0 0,0 0 438 0 0,0 0 305 0 0,0 0 68 0 0,0 0-185 0 0,0 0-248 0 0,0 0-197 0 0,0 0-123 0 0,0 0-63 0 0,0 0-36 0 0,12 1-46 0 0,40 0-106 0 0,8-29 1082 0 0,146-142 720 0 0,-126 97-2340 0 0,-66 60-283 0 0,-1 0 0 0 0,0-1 0 0 0,0-1 0 0 0,-2 0 0 0 0,0 0-1 0 0,0-1 1 0 0,0-3-19 0 0,-10 18-17 0 0,0 0 0 0 0,0 0 0 0 0,0 0 0 0 0,0-1 0 0 0,0 1 0 0 0,0 0 0 0 0,0 0 0 0 0,0-1 0 0 0,-1 1 0 0 0,1-1 0 0 0,0 1 0 0 0,-1-1 0 0 0,1 1 0 0 0,-1-1 0 0 0,0 1-1 0 0,1-1 1 0 0,-1 1 0 0 0,0-1 0 0 0,0 1 0 0 0,0-1 0 0 0,0 1 0 0 0,0-1 0 0 0,0 0 0 0 0,-1 1 0 0 0,1-1 0 0 0,0 1 0 0 0,-1-1 0 0 0,1 1 0 0 0,-1-1 0 0 0,0 1 0 0 0,1 0 0 0 0,-1-1 0 0 0,0 1 0 0 0,0 0-1 0 0,0-1 1 0 0,0 1 0 0 0,0 0 0 0 0,0 0 0 0 0,0 0 0 0 0,0 0 0 0 0,0 0 0 0 0,-1 0 0 0 0,1 0 0 0 0,0 0 0 0 0,-1 1 0 0 0,1-1 0 0 0,-1 0 0 0 0,1 1 0 0 0,-1-1 0 0 0,1 1 0 0 0,-1 0 0 0 0,0-1 16 0 0,-9 3-75 0 0,1 1 0 0 0,-1 0 0 0 0,1 1 0 0 0,0 0 0 0 0,0 0 0 0 0,0 1-1 0 0,1 0 1 0 0,-1 1 0 0 0,1 0 0 0 0,1 1 0 0 0,-1 0 0 0 0,1 0 0 0 0,0 0-1 0 0,1 1 1 0 0,0 1 0 0 0,0-1 0 0 0,0 1 0 0 0,1 0 0 0 0,1 0-1 0 0,-3 6 77 0 0,4-9-3 0 0,1 0-1 0 0,0 1 0 0 0,0-1 1 0 0,0 1-1 0 0,0 0 0 0 0,1-1 0 0 0,1 1 1 0 0,-1 0-1 0 0,1 0 0 0 0,0 0 1 0 0,0 1-1 0 0,1-1 0 0 0,0 0 0 0 0,0 0 1 0 0,1 0-1 0 0,0 0 0 0 0,0 0 1 0 0,1 0-1 0 0,0 0 0 0 0,0 0 0 0 0,0 0 1 0 0,1-1-1 0 0,0 1 0 0 0,1-1 1 0 0,-1 0-1 0 0,1 0 0 0 0,0 0 0 0 0,4 4 4 0 0,7 2 68 0 0,0-1-1 0 0,1-1 0 0 0,0 0 1 0 0,1-1-1 0 0,0-1 0 0 0,0 0 0 0 0,1-1 1 0 0,0-1-1 0 0,0-1 0 0 0,0-1 0 0 0,1 0 1 0 0,0-1-1 0 0,-1-1 0 0 0,1-1 1 0 0,0-1-1 0 0,0 0 0 0 0,0-2 0 0 0,9-1-67 0 0,-6-2 131 0 0,0 0 0 0 0,-1-1-1 0 0,0-2 1 0 0,0 0-1 0 0,-1-1 1 0 0,0-1 0 0 0,-1-1-1 0 0,0 0 1 0 0,0-2-1 0 0,-1 0 1 0 0,-1-1-1 0 0,0-1 1 0 0,5-7-131 0 0,-10 12 31 0 0,-1-1 1 0 0,-1 0-1 0 0,0 0 0 0 0,0-1 0 0 0,-1 0 0 0 0,0-1 1 0 0,-2 0-1 0 0,1 0 0 0 0,-1-1 0 0 0,-1 0 1 0 0,-1 0-1 0 0,0-1 0 0 0,0 1 0 0 0,-2-1 0 0 0,0 0 1 0 0,-1 0-1 0 0,0-2-31 0 0,-2 15-26 0 0,-1-1 0 0 0,1 0 0 0 0,-1 0 0 0 0,0 1 0 0 0,0-1 0 0 0,0 1 0 0 0,0-1 0 0 0,-1 1 0 0 0,1-1 0 0 0,-1 1 0 0 0,1 0 0 0 0,-1 0 0 0 0,0 0 0 0 0,0 0 0 0 0,0 0 0 0 0,0 0 0 0 0,0 0 0 0 0,0 1 1 0 0,0-1-1 0 0,-1 1 0 0 0,1-1 0 0 0,-1 1 0 0 0,1 0 0 0 0,-1 0 0 0 0,1 0 0 0 0,-1 0 0 0 0,0 1 0 0 0,1-1 0 0 0,-1 1 0 0 0,0-1 0 0 0,0 1 0 0 0,1 0 0 0 0,-1 0 0 0 0,0 0 0 0 0,0 1 0 0 0,1-1 0 0 0,-1 1 0 0 0,0-1 0 0 0,1 1 0 0 0,-1 0 0 0 0,0 0 0 0 0,1 0 0 0 0,-1 0 0 0 0,1 0 0 0 0,0 1 0 0 0,-1-1 0 0 0,1 1 1 0 0,0 0-1 0 0,0 0 0 0 0,0 0 0 0 0,-1 1 26 0 0,-5 3-37 0 0,1-1 0 0 0,1 1 0 0 0,-1 1 0 0 0,1-1 0 0 0,0 1 0 0 0,1 0 0 0 0,-1 0 0 0 0,1 1 0 0 0,1 0 0 0 0,-1 0 0 0 0,2 0 0 0 0,-1 0 0 0 0,1 1 1 0 0,0-1-1 0 0,1 1 0 0 0,0 0 0 0 0,0-1 0 0 0,1 1 0 0 0,0 0 0 0 0,0 0 0 0 0,1 0 0 0 0,0 0 0 0 0,1 0 0 0 0,0 0 0 0 0,1 0 0 0 0,0 0 0 0 0,0 0 0 0 0,0-1 0 0 0,1 1 1 0 0,1-1-1 0 0,-1 1 0 0 0,1-1 0 0 0,1-1 0 0 0,0 1 0 0 0,0 0 0 0 0,5 4 37 0 0,0-4 63 0 0,1 0-1 0 0,0-1 1 0 0,1-1-1 0 0,0 0 1 0 0,0 0-1 0 0,0-1 1 0 0,0-1-1 0 0,1 0 1 0 0,0-1 0 0 0,0 0-1 0 0,0-1 1 0 0,0 0-1 0 0,0-1 1 0 0,0-1-1 0 0,0 0 1 0 0,1-1-1 0 0,-1 0 1 0 0,0-1 0 0 0,0 0-1 0 0,0-1 1 0 0,-1-1-1 0 0,11-3-62 0 0,17-10 182 0 0,-1 0-1 0 0,-1-3 1 0 0,-1-1-1 0 0,0-2 1 0 0,-2-1 0 0 0,-1-2-1 0 0,-1-2 1 0 0,25-25-182 0 0,107-115 24 0 0,-162 165-27 0 0,0-1 1 0 0,-1 1 0 0 0,0 0 0 0 0,1-1 0 0 0,-1 1 0 0 0,-1-1-1 0 0,1 0 1 0 0,0 1 0 0 0,-1-1 0 0 0,0 0 0 0 0,0 0-1 0 0,0 0 1 0 0,-1 0 0 0 0,1 0 0 0 0,-1 0 0 0 0,0 0 0 0 0,0 0-1 0 0,0 0 1 0 0,-1-2 2 0 0,-1 4-28 0 0,0 0-1 0 0,-1 1 1 0 0,1 0 0 0 0,-1-1-1 0 0,1 1 1 0 0,-1 0-1 0 0,0 0 1 0 0,1 0-1 0 0,-1 0 1 0 0,0 1-1 0 0,0-1 1 0 0,1 1 0 0 0,-1 0-1 0 0,0-1 1 0 0,0 1-1 0 0,0 1 1 0 0,0-1-1 0 0,1 0 1 0 0,-1 1 0 0 0,0-1-1 0 0,0 1 1 0 0,-1 0 28 0 0,-8 4-56 0 0,0 1 1 0 0,0 0 0 0 0,1 0-1 0 0,0 1 1 0 0,0 1 0 0 0,0 0-1 0 0,1 0 1 0 0,0 1 0 0 0,1 0-1 0 0,0 1 1 0 0,0 0 0 0 0,-2 4 55 0 0,2-3 2 0 0,1 0 0 0 0,-1 0 0 0 0,2 1 0 0 0,0 0 1 0 0,0 0-1 0 0,1 1 0 0 0,1 0 0 0 0,0 0 0 0 0,0 0 1 0 0,1 1-1 0 0,1 0 0 0 0,1-1 0 0 0,0 1 0 0 0,0 0 1 0 0,2 0-1 0 0,0 0 0 0 0,0 0 0 0 0,1 0 0 0 0,1 0 1 0 0,2 9-3 0 0,3-8 66 0 0,2 1 0 0 0,0-1 1 0 0,0-1-1 0 0,2 0 0 0 0,-1 0 1 0 0,2-1-1 0 0,0-1 0 0 0,0 0 0 0 0,1 0 1 0 0,1-1-1 0 0,0-1 0 0 0,0 0 1 0 0,1-1-1 0 0,0-1 0 0 0,1 0 1 0 0,0-1-1 0 0,0-1 0 0 0,0 0 1 0 0,1-1-1 0 0,0-1 0 0 0,0-1 1 0 0,4 1-67 0 0,16 2-183 0 0,0-1 0 0 0,1-1 1 0 0,-1-2-1 0 0,0-2 0 0 0,26-3 183 0 0,-10-11-3085 0 0,-21 0-4389 0 0,-25 10 4861 0 0,11-4-8028 0 0</inkml:trace>
</inkml:ink>
</file>

<file path=ppt/ink/ink1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6:10.0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12499 0 0,'0'0'2768'0'0,"0"0"-2032"0"0,0 0-536 0 0,0 0-408 0 0,0 0-176 0 0,0 0-48 0 0,0 0 16 0 0,0 0-104 0 0,0 0-456 0 0,0 0-1601 0 0,0 0-3280 0 0,0 0 1024 0 0</inkml:trace>
</inkml:ink>
</file>

<file path=ppt/ink/ink1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6:08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350 432 1992 0 0,'0'0'2288'0'0,"0"0"-1151"0"0,0 0-491 0 0,0 0 19 0 0,0 0 310 0 0,0 0 461 0 0,0 0 347 0 0,0 0 15 0 0,0 0-282 0 0,0 0-439 0 0,0 0-421 0 0,-7 11-262 0 0,-150 176 323 0 0,29-54-1412 0 0,73-77-7990 0 0,53-53 4639 0 0,2 1 392 0 0</inkml:trace>
  <inkml:trace contextRef="#ctx0" brushRef="#br0" timeOffset="668.604">595 649 0 0 0,'0'0'1050'0'0,"0"0"395"0"0,0 0 253 0 0,0 0 42 0 0,0 0-129 0 0,0 0-169 0 0,0 0-198 0 0,0 0-97 0 0,0 0-55 0 0,26 2-26 0 0,80-1-13 0 0,-101-1-962 0 0,-1 0 0 0 0,0 0-1 0 0,0-1 1 0 0,0 1 0 0 0,0-1-1 0 0,0 0 1 0 0,0 0-1 0 0,0-1 1 0 0,0 1 0 0 0,0-1-1 0 0,0 0 1 0 0,-1 0 0 0 0,1 0-1 0 0,-1-1 1 0 0,1 1-1 0 0,2-3-90 0 0,7-6 378 0 0,75-55 897 0 0,-4-3 1 0 0,-3-4-1 0 0,38-47-1275 0 0,14-11 437 0 0,25-12 101 0 0,-157 142-532 0 0,0 0 0 0 0,-1 0 0 0 0,1 0 1 0 0,0 0-1 0 0,0 0 0 0 0,0 0 1 0 0,-1 1-1 0 0,1-1 0 0 0,0 0 1 0 0,0 1-1 0 0,0-1 0 0 0,0 1 1 0 0,0-1-1 0 0,0 1 0 0 0,0-1 0 0 0,1 1 1 0 0,-1 0-1 0 0,0-1 0 0 0,0 1 1 0 0,0 0-1 0 0,0 0 0 0 0,0 0 1 0 0,1 0-1 0 0,-1 0 0 0 0,0 0 1 0 0,0 0-1 0 0,0 0 0 0 0,0 1 0 0 0,0-1 1 0 0,0 0-1 0 0,1 1 0 0 0,-1-1 1 0 0,0 0-1 0 0,0 1 0 0 0,0 0 1 0 0,0-1-1 0 0,0 1 0 0 0,0 0 1 0 0,-1-1-1 0 0,1 1 0 0 0,0 0 0 0 0,0 0 1 0 0,0 0-1 0 0,-1 0 0 0 0,1 0 1 0 0,0-1-1 0 0,-1 1 0 0 0,1 1 1 0 0,-1-1-1 0 0,1 0 0 0 0,-1 0 1 0 0,0 0-1 0 0,1 0 0 0 0,-1 1-6 0 0,9 68 460 0 0,-9-65-432 0 0,2 28 89 0 0,-1 0 0 0 0,-2 0-1 0 0,-1 0 1 0 0,-2 0 0 0 0,-1 0 0 0 0,-2-1 0 0 0,0 1 0 0 0,-3-2 0 0 0,-8 20-117 0 0,10-32 13 0 0,0-1 0 0 0,-1-1 0 0 0,-1 1 0 0 0,-1-2 0 0 0,0 1 0 0 0,-1-1 0 0 0,-1-1-1 0 0,-1 0 1 0 0,0-1 0 0 0,-1-1 0 0 0,0 0 0 0 0,-1-1 0 0 0,0-1 0 0 0,-1 0 0 0 0,0-1 0 0 0,-1-1 0 0 0,-18 7-13 0 0,28-13-131 0 0,1 0-1 0 0,-1-1 1 0 0,0-1-1 0 0,0 1 1 0 0,0-1-1 0 0,0 0 1 0 0,0-1 0 0 0,0 0-1 0 0,0 0 1 0 0,0-1-1 0 0,-1 0 1 0 0,2 0-1 0 0,-1-1 1 0 0,0 0 0 0 0,0-1-1 0 0,0 1 1 0 0,1-1-1 0 0,0-1 1 0 0,-1 0-1 0 0,1 0 1 0 0,1 0 0 0 0,-1 0-1 0 0,1-1 1 0 0,-1-1-1 0 0,1 1 1 0 0,1-1-1 0 0,-1 0 1 0 0,1 0 0 0 0,-2-3 131 0 0,-2-42-5273 0 0,15 19-3233 0 0,-1 23 2779 0 0</inkml:trace>
  <inkml:trace contextRef="#ctx0" brushRef="#br0" timeOffset="938.575">1873 296 11891 0 0,'0'0'1140'0'0,"0"0"-412"0"0,0 0-239 0 0,0 0 109 0 0,0 0 171 0 0,0 0 29 0 0,0 0-125 0 0,-9 32-207 0 0,-25 98-204 0 0,25-53 7 0 0,9-34-364 0 0,0-33-3744 0 0,0 0-3986 0 0,0-7 1501 0 0</inkml:trace>
  <inkml:trace contextRef="#ctx0" brushRef="#br0" timeOffset="1532.747">2083 701 7274 0 0,'0'0'4019'0'0,"0"0"-2503"0"0,0 0-893 0 0,0 0 127 0 0,0 0 299 0 0,0 0 160 0 0,0 0-65 0 0,0 0-231 0 0,0 0-239 0 0,18-36-158 0 0,57-115-97 0 0,1 6 419 0 0,25-89-100 0 0,-101 235-748 0 0,0-1 0 0 0,1 0-1 0 0,-1 1 1 0 0,0-1 0 0 0,1 1 0 0 0,-1-1-1 0 0,0 0 1 0 0,1 1 0 0 0,-1-1 0 0 0,1 0 0 0 0,-1 1-1 0 0,1-1 1 0 0,-1 0 0 0 0,1 0 0 0 0,-1 1 0 0 0,1-1-1 0 0,-1 0 1 0 0,1 0 0 0 0,-1 0 0 0 0,1 0-1 0 0,0 0 1 0 0,-1 0 0 0 0,1 0 0 0 0,-1 0 0 0 0,1 0-1 0 0,-1 0 1 0 0,1 0 0 0 0,-1 0 0 0 0,1 0-1 0 0,-1 0 1 0 0,1-1 0 0 0,0 1 0 0 0,-1 0 0 0 0,0 0-1 0 0,1-1 1 0 0,-1 1 0 0 0,1 0 0 0 0,-1-1 0 0 0,1 1-1 0 0,-1 0 1 0 0,1-1 0 0 0,-1 1 0 0 0,0-1-1 0 0,1 1 1 0 0,-1 0 0 0 0,0-1 0 0 0,1 1 0 0 0,-1-1-1 0 0,0 1 1 0 0,0-1 0 0 0,0 1 0 0 0,1-1-1 0 0,-1 1 1 0 0,0-1 0 0 0,0 0 0 0 0,0 1 0 0 0,0-1-1 0 0,0 1 1 0 0,0-1 0 0 0,0 1 0 0 0,0-1 0 0 0,0 0 9 0 0,29 248 286 0 0,-27-239-275 0 0,0-1 0 0 0,0 1 0 0 0,1-1 0 0 0,-1 0 0 0 0,1 0 0 0 0,1 0 0 0 0,0 0 0 0 0,0-1 0 0 0,0 1 0 0 0,1-1 0 0 0,0 0 0 0 0,0 0 0 0 0,0-1 0 0 0,1 1 0 0 0,-1-1 0 0 0,2 0 0 0 0,0 0-10 0 0,-3-2 101 0 0,0 0-1 0 0,1-1 0 0 0,-1 1 1 0 0,1-1-1 0 0,0 0 0 0 0,0 0 1 0 0,0 0-1 0 0,0-1 0 0 0,0 0 0 0 0,0 0 1 0 0,0 0-1 0 0,0 0 0 0 0,0-1 1 0 0,0 0-1 0 0,1 0 0 0 0,-1 0 1 0 0,0-1-1 0 0,0 0 0 0 0,0 0 1 0 0,0 0-1 0 0,0-1 0 0 0,0 1 1 0 0,0-1-1 0 0,0 0 0 0 0,-1-1 1 0 0,1 1-1 0 0,-1-1 0 0 0,0 0 1 0 0,1 0-1 0 0,-1 0 0 0 0,0-1-100 0 0,82-111 355 0 0,-49 61-4734 0 0,4 3-9229 0 0,-30 39 6627 0 0</inkml:trace>
  <inkml:trace contextRef="#ctx0" brushRef="#br0" timeOffset="1825.86">3220 126 12491 0 0,'0'0'1688'0'0,"0"0"-272"0"0,0 0-127 0 0,0 0-44 0 0,0 0-139 0 0,0 0-209 0 0,0 0-257 0 0,0 0-183 0 0,0 0-91 0 0,0 0-122 0 0,0 0-84 0 0,-32 23-45 0 0,-100 73-51 0 0,71-30-7 0 0,55-52-47 0 0,0-4-20 0 0,1 0 0 0 0,0 0 0 0 0,1 1 0 0 0,0 0 0 0 0,1 0 0 0 0,0 0 0 0 0,1 0 0 0 0,0 1 0 0 0,1-1 0 0 0,0 0 0 0 0,1 1 0 0 0,0-1 0 0 0,1 9 10 0 0,0-14-20 0 0,1-1-1 0 0,-1 0 0 0 0,1 0 0 0 0,0 0 0 0 0,0 0 1 0 0,1 0-1 0 0,-1-1 0 0 0,1 1 0 0 0,0 0 1 0 0,0-1-1 0 0,1 0 0 0 0,-1 0 0 0 0,1 0 0 0 0,0 0 1 0 0,0-1-1 0 0,0 1 0 0 0,0-1 0 0 0,1 0 1 0 0,0-1-1 0 0,-1 1 0 0 0,1-1 0 0 0,0 0 0 0 0,0 0 1 0 0,0 0-1 0 0,0 0 0 0 0,2-1 21 0 0,7 3-83 0 0,1-1-1 0 0,0 0 0 0 0,0-1 1 0 0,0-1-1 0 0,0 0 1 0 0,0-1-1 0 0,0-1 1 0 0,0 0-1 0 0,0-1 84 0 0,2-2-636 0 0,0 0 0 0 0,-1-1 0 0 0,0-1-1 0 0,0 0 1 0 0,-1-1 0 0 0,0-1 0 0 0,15-9 636 0 0,49-45-12569 0 0,-66 50 8768 0 0</inkml:trace>
  <inkml:trace contextRef="#ctx0" brushRef="#br0" timeOffset="2120.917">3541 414 0 0 0,'0'0'307'0'0,"0"0"908"0"0,0 0 372 0 0,0 0 113 0 0,0 0-6 0 0,0 0-118 0 0,0 0-84 0 0,0 0-77 0 0,0 0-38 0 0,0 0 27 0 0,0 0 28 0 0,21 21 13 0 0,71 61-46 0 0,-90-80-1328 0 0,-1 0 0 0 0,1 0 0 0 0,0-1 0 0 0,0 1 0 0 0,0-1 1 0 0,0 0-1 0 0,0 1 0 0 0,0-1 0 0 0,0 0 0 0 0,0 0 1 0 0,0 0-1 0 0,0-1 0 0 0,1 1 0 0 0,-1 0 0 0 0,0-1 0 0 0,1 0 1 0 0,-1 1-1 0 0,1-1 0 0 0,-1 0 0 0 0,0 0 0 0 0,1 0 1 0 0,-1-1-1 0 0,0 1 0 0 0,1 0 0 0 0,-1-1 0 0 0,0 0 1 0 0,1 1-1 0 0,-1-1 0 0 0,1-1-71 0 0,7-2 375 0 0,14-4-108 0 0,-1-1 1 0 0,0-1 0 0 0,0-1 0 0 0,-1-1 0 0 0,-1-1-1 0 0,0-1 1 0 0,-1-1 0 0 0,-1 0 0 0 0,0-2-1 0 0,-1 0 1 0 0,0-1 0 0 0,-2-1 0 0 0,0 0-1 0 0,-2-2 1 0 0,0 1 0 0 0,-1-2 0 0 0,-1 0-1 0 0,2-5-267 0 0,-12 24-16 0 0,0 0 0 0 0,1 0-1 0 0,-1 0 1 0 0,-1-1 0 0 0,1 1 0 0 0,0 0-1 0 0,-1-1 1 0 0,1 1 0 0 0,-1-1-1 0 0,0 0 1 0 0,0 1 0 0 0,-1-1-1 0 0,1 0 1 0 0,-1 0 0 0 0,0 1-1 0 0,0-1 1 0 0,0 0 0 0 0,0 0-1 0 0,-1 1 1 0 0,1-1 0 0 0,-1 0-1 0 0,0 1 1 0 0,0-1 0 0 0,-1 0 0 0 0,1 1-1 0 0,-1-1 1 0 0,1 1 0 0 0,-1 0-1 0 0,0 0 1 0 0,0 0 0 0 0,-1 0-1 0 0,1 0 1 0 0,-1 0 0 0 0,1 0-1 0 0,-1 1 1 0 0,0-1 0 0 0,0 1-1 0 0,0 0 1 0 0,0 0 0 0 0,-1 0-1 0 0,1 0 1 0 0,0 0 0 0 0,-1 1 0 0 0,1 0-1 0 0,-1 0 1 0 0,0 0 0 0 0,0 0 16 0 0,-14 2-61 0 0,-1 2 0 0 0,1 0 0 0 0,0 2 0 0 0,0 0 0 0 0,1 1-1 0 0,0 0 1 0 0,0 1 0 0 0,0 1 0 0 0,1 1 0 0 0,0 1 0 0 0,0 0 0 0 0,1 0 0 0 0,1 2 0 0 0,0 0 0 0 0,1 1 0 0 0,0 0 0 0 0,0 1 0 0 0,2 0 0 0 0,0 1 0 0 0,-2 3 61 0 0,3-5-46 0 0,0 1-1 0 0,0 0 1 0 0,1 1-1 0 0,1 0 1 0 0,1 0-1 0 0,0 1 1 0 0,1-1-1 0 0,0 2 1 0 0,1-1-1 0 0,1 1 1 0 0,1-1-1 0 0,1 1 1 0 0,0 0-1 0 0,1 0 1 0 0,0 0-1 0 0,3 14 47 0 0,1-20-15 0 0,2 0-1 0 0,-1-1 0 0 0,2 1 1 0 0,-1-1-1 0 0,1 0 0 0 0,1-1 1 0 0,0 0-1 0 0,0 0 0 0 0,1 0 1 0 0,0-1-1 0 0,0 0 0 0 0,1 0 1 0 0,0-1-1 0 0,1 0 1 0 0,-1-1-1 0 0,1 0 0 0 0,0-1 1 0 0,1 0-1 0 0,-1 0 0 0 0,1-1 1 0 0,0 0-1 0 0,11 1 16 0 0,6 3 1 0 0,1-1-1 0 0,1-2 0 0 0,-1 0 1 0 0,1-3-1 0 0,0 0 1 0 0,-1-2-1 0 0,1-1 1 0 0,0-1-1 0 0,2-2 0 0 0,135-38-1895 0 0,-113 22-1999 0 0,-3-1-4057 0 0,-21 6-539 0 0</inkml:trace>
</inkml:ink>
</file>

<file path=ppt/ink/ink1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6:14.2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0 122 536 0 0,'0'0'1752'0'0,"0"0"-327"0"0,0 0-86 0 0,0 0 140 0 0,0 0 225 0 0,0 0 148 0 0,0 0-142 0 0,0 0-380 0 0,0 0-427 0 0,0 0-307 0 0,0 0-120 0 0,1 3 3 0 0,2 7-79 0 0,1 1 0 0 0,1 0 0 0 0,0-1 0 0 0,1 0 0 0 0,0 0 0 0 0,0-1 0 0 0,1 0 0 0 0,0 0 0 0 0,1 0 0 0 0,0-1 0 0 0,5 4-400 0 0,7 10 243 0 0,99 96-9 0 0,-110-112-1565 0 0,-6-19-15037 0 0,-3 9 13609 0 0</inkml:trace>
  <inkml:trace contextRef="#ctx0" brushRef="#br0" timeOffset="235.594">284 81 1136 0 0,'0'0'1273'0'0,"0"0"-133"0"0,0 0-7 0 0,0 0 244 0 0,0 0 404 0 0,0 0 214 0 0,0 0-110 0 0,0 0-333 0 0,0 0-398 0 0,0 0-255 0 0,0 0-109 0 0,0 0-56 0 0,0 0-55 0 0,7 25-51 0 0,26 75-117 0 0,5-37 456 0 0,-30-54-944 0 0,0-1 1 0 0,0 0 0 0 0,1 0-1 0 0,0-1 1 0 0,1 0 0 0 0,0-1-1 0 0,0 0 1 0 0,0 0 0 0 0,1-1-1 0 0,1 0-23 0 0,16 2-3931 0 0,1-4-3974 0 0,-23-3-129 0 0</inkml:trace>
  <inkml:trace contextRef="#ctx0" brushRef="#br0" timeOffset="687.209">1118 140 11426 0 0,'0'0'767'0'0,"0"0"-315"0"0,0 0-116 0 0,0 0 225 0 0,0 0 381 0 0,0 0 237 0 0,0 0-16 0 0,0 0-209 0 0,0 33-243 0 0,2 102-241 0 0,19 40 380 0 0,-10-44-205 0 0,-5 1 1 0 0,-7 27-646 0 0,1-149-95 0 0,0-1 0 0 0,-1 0 0 0 0,0 1-1 0 0,0-1 1 0 0,-1 0 0 0 0,0 1 0 0 0,-1-1 0 0 0,0 0 0 0 0,0-1 0 0 0,-1 1 0 0 0,0-1 0 0 0,0 1 0 0 0,-4 3 95 0 0,-2-8-2970 0 0,-5-8-10729 0 0,13 0 10502 0 0</inkml:trace>
  <inkml:trace contextRef="#ctx0" brushRef="#br0" timeOffset="1017.258">705 276 4897 0 0,'0'0'1038'0'0,"0"0"-37"0"0,0 0 193 0 0,0 0 315 0 0,0 0 274 0 0,0 0 23 0 0,0 0-226 0 0,37-15-258 0 0,115-45-235 0 0,-31 26 694 0 0,-81 28-1245 0 0,298-52 1292 0 0,-279 26-3549 0 0,-51 21-2361 0 0,-3-1-3414 0 0,-4 8-567 0 0</inkml:trace>
  <inkml:trace contextRef="#ctx0" brushRef="#br0" timeOffset="1515.219">1580 0 9146 0 0,'0'0'1164'0'0,"0"0"-241"0"0,0 0-5 0 0,0 0 279 0 0,0 0 237 0 0,0 0 41 0 0,-8 34-222 0 0,-24 110-339 0 0,20-38 65 0 0,10 416 10 0 0,2-521-983 0 0,0 0 0 0 0,0 0 0 0 0,0 0-1 0 0,0 0 1 0 0,0 0 0 0 0,0 1 0 0 0,0-1-1 0 0,1 0 1 0 0,-1 0 0 0 0,0 0-1 0 0,1 0 1 0 0,-1 0 0 0 0,1 0 0 0 0,-1 0-1 0 0,1 0 1 0 0,-1 0 0 0 0,1 0 0 0 0,0 0-1 0 0,-1 0 1 0 0,1-1 0 0 0,0 1 0 0 0,0 0-1 0 0,-1 0 1 0 0,1-1 0 0 0,0 1 0 0 0,0 0-1 0 0,0-1 1 0 0,0 1 0 0 0,0-1-1 0 0,0 1 1 0 0,0-1 0 0 0,0 0 0 0 0,0 1-1 0 0,0-1 1 0 0,1 0 0 0 0,-1 0 0 0 0,0 0-1 0 0,0 1 1 0 0,0-1 0 0 0,0 0 0 0 0,0-1-1 0 0,0 1 1 0 0,0 0 0 0 0,1 0-1 0 0,-1 0 1 0 0,0-1 0 0 0,0 1 0 0 0,0-1-1 0 0,0 1 1 0 0,0-1 0 0 0,0 1 0 0 0,0-1-6 0 0,55-28 399 0 0,-7-4-219 0 0,123-69-52 0 0,-171 101-119 0 0,1-1 1 0 0,-1 1-1 0 0,1 0 0 0 0,0 0 1 0 0,-1 0-1 0 0,1 0 1 0 0,0 0-1 0 0,0 0 0 0 0,0 0 1 0 0,0 0-1 0 0,0 1 1 0 0,0-1-1 0 0,0 1 0 0 0,0 0 1 0 0,0-1-1 0 0,0 1 1 0 0,0 0-1 0 0,0 0 0 0 0,0 0 1 0 0,0 1-1 0 0,0-1 1 0 0,0 0-1 0 0,0 1 0 0 0,0-1 1 0 0,0 1-1 0 0,0 0 1 0 0,0-1-1 0 0,-1 1 0 0 0,1 0 1 0 0,0 0-1 0 0,0 1 1 0 0,-1-1-1 0 0,1 0 0 0 0,-1 0 1 0 0,1 1-1 0 0,-1-1 0 0 0,1 1 1 0 0,-1-1-1 0 0,0 1 1 0 0,0 0-1 0 0,0-1 0 0 0,0 1 1 0 0,0 0-1 0 0,0 0 1 0 0,1 2-10 0 0,10 69 645 0 0,5 55-1308 0 0,-1-136-16363 0 0,-14 2 12249 0 0</inkml:trace>
  <inkml:trace contextRef="#ctx0" brushRef="#br0" timeOffset="1939.204">2182 832 0 0 0,'0'0'675'0'0,"0"0"836"0"0,0 0 455 0 0,0 0 171 0 0,0 0-42 0 0,0 0-213 0 0,0 0-233 0 0,0 0-196 0 0,0 0-162 0 0,0 0-137 0 0,32 1-114 0 0,101 2-157 0 0,-76-16 261 0 0,-51 7-888 0 0,3 0-149 0 0,-1-1-1 0 0,1 1 0 0 0,-1-2 1 0 0,-1 1-1 0 0,1-1 1 0 0,-1 0-1 0 0,-1-1 1 0 0,0 1-1 0 0,0-1 1 0 0,0-1-1 0 0,-1 1 0 0 0,-1-1 1 0 0,1 0-1 0 0,-2 0 1 0 0,1 0-1 0 0,-1 0 1 0 0,-1-1-1 0 0,0 1 1 0 0,0-1-1 0 0,-1 1 0 0 0,-1-1 1 0 0,0-8-107 0 0,-3 15-69 0 0,0 0 0 0 0,0 0 0 0 0,0 0 0 0 0,0 1 1 0 0,-1-1-1 0 0,0 1 0 0 0,0 0 0 0 0,0 0 0 0 0,0 0 0 0 0,0 0 0 0 0,0 1 1 0 0,-1 0-1 0 0,1 0 0 0 0,-1 0 0 0 0,0 0 0 0 0,1 1 0 0 0,-1 0 0 0 0,0 0 1 0 0,0 0-1 0 0,0 0 0 0 0,0 1 0 0 0,0 0 0 0 0,0 0 0 0 0,0 0 0 0 0,0 1 0 0 0,0-1 1 0 0,0 1-1 0 0,0 0 0 0 0,1 1 0 0 0,-1-1 0 0 0,0 1 0 0 0,1 0 0 0 0,-4 2 69 0 0,-2 0-44 0 0,0 1 0 0 0,1 0 0 0 0,0 1-1 0 0,0 0 1 0 0,0 0 0 0 0,0 1 0 0 0,1 0-1 0 0,0 0 1 0 0,1 1 0 0 0,0 0 0 0 0,0 0-1 0 0,0 1 1 0 0,1 0 0 0 0,0 0 0 0 0,1 1-1 0 0,0-1 1 0 0,1 1 0 0 0,0 0 0 0 0,0 1-1 0 0,1-1 1 0 0,1 0 0 0 0,-1 1 0 0 0,2 0-1 0 0,-1-1 1 0 0,2 1 0 0 0,-1 0 0 0 0,2 6 44 0 0,2-10 33 0 0,1 0 1 0 0,0 0 0 0 0,1 0-1 0 0,-1 0 1 0 0,1-1 0 0 0,1 1-1 0 0,-1-1 1 0 0,1-1 0 0 0,0 1-1 0 0,0-1 1 0 0,1 0 0 0 0,0 0 0 0 0,-1-1-1 0 0,2 0 1 0 0,-1 0 0 0 0,0-1-1 0 0,1 0 1 0 0,-1 0 0 0 0,1-1-34 0 0,11 5 24 0 0,1-1 0 0 0,-1-1 0 0 0,1 0 0 0 0,-1-2 0 0 0,1 0 0 0 0,0-2 0 0 0,0 0 0 0 0,0-1 0 0 0,1-1 0 0 0,5-2-24 0 0,68-16-9145 0 0,-76 15-601 0 0</inkml:trace>
</inkml:ink>
</file>

<file path=ppt/ink/ink1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6:29.1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 0 0 0,'0'0'1044'0'0,"0"0"207"0"0,0 0 204 0 0,0 0 215 0 0,0 0 178 0 0,0 0 6 0 0,0 0-214 0 0,0 0-329 0 0,0 0-369 0 0,0 0-311 0 0,0 0-214 0 0,-10 11 497 0 0,-6 122 1989 0 0,15-97-2446 0 0,0-16-349 0 0,0 0-1 0 0,1-1 1 0 0,0 1 0 0 0,2 0 0 0 0,0-1 0 0 0,2 0 0 0 0,0 1-1 0 0,1-1 1 0 0,1-1 0 0 0,0 1 0 0 0,2-1 0 0 0,8 16-108 0 0,-14-31 62 0 0,-1 0 1 0 0,1 1-1 0 0,0-1 1 0 0,1 0 0 0 0,-1 0-1 0 0,1 0 1 0 0,-1-1-1 0 0,1 1 1 0 0,0 0-1 0 0,0-1 1 0 0,0 0-1 0 0,0 0 1 0 0,0 0-1 0 0,0 0 1 0 0,1 0-1 0 0,-1-1 1 0 0,0 1 0 0 0,1-1-1 0 0,0 0 1 0 0,-1 0-1 0 0,1 0 1 0 0,0-1-1 0 0,-1 1 1 0 0,1-1-1 0 0,0 0 1 0 0,0 0-1 0 0,-1 0 1 0 0,1-1-1 0 0,0 1 1 0 0,0-1 0 0 0,-1 0-1 0 0,1 0 1 0 0,-1 0-1 0 0,1 0 1 0 0,-1-1-1 0 0,1 1 1 0 0,-1-1-1 0 0,1 0-62 0 0,100-147 1144 0 0,-49 60-1050 0 0,-51 83-95 0 0,10-17-5 0 0,1 1 0 0 0,0 1 1 0 0,2 0-1 0 0,0 2 1 0 0,1 0-1 0 0,1 0 1 0 0,1 2-1 0 0,1 0 0 0 0,0 2 1 0 0,1 0-1 0 0,3 0 6 0 0,22 7-209 0 0,-38 52-28 0 0,-10-29 258 0 0,-1 1 1 0 0,-1-1-1 0 0,0 0 1 0 0,-1 0-1 0 0,-1 0 1 0 0,0 0-1 0 0,-1-1 1 0 0,-1 0-1 0 0,-6 11-21 0 0,-23 55 7 0 0,22 5-49 0 0,15-84 41 0 0,1 0 1 0 0,-1 0-1 0 0,1 0 0 0 0,-1 0 0 0 0,1-1 0 0 0,-1 1 1 0 0,1 0-1 0 0,-1-1 0 0 0,1 1 0 0 0,0-1 1 0 0,0 0-1 0 0,-1 0 0 0 0,1 1 0 0 0,0-1 0 0 0,-1 0 1 0 0,1 0-1 0 0,0 0 0 0 0,0-1 0 0 0,-1 1 0 0 0,1 0 1 0 0,0-1-1 0 0,-1 1 0 0 0,1-1 0 0 0,-1 1 0 0 0,1-1 1 0 0,0 0-1 0 0,1-1 1 0 0,130-95 228 0 0,-68 43-224 0 0,-26 20-5 0 0,1 3-1 0 0,1 1 1 0 0,44-24 1 0 0,-32 36-148 0 0,-50 45 135 0 0,-2 182 283 0 0,0-202-271 0 0,0 0 0 0 0,0 0-1 0 0,1 0 1 0 0,0 0-1 0 0,0-1 1 0 0,1 1 0 0 0,0-1-1 0 0,0 1 1 0 0,0-1 0 0 0,1 0-1 0 0,0 0 1 0 0,0-1 0 0 0,0 1-1 0 0,1-1 1 0 0,0 0 0 0 0,3 3 1 0 0,42 1-2481 0 0,-39-18-2632 0 0,-6-3-4165 0 0,-4 7 2961 0 0</inkml:trace>
</inkml:ink>
</file>

<file path=ppt/ink/ink1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6:29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10866 0 0,'0'0'1241'0'0,"0"0"-465"0"0,0 0-200 0 0,0 0 24 0 0,0 0 0 0 0,0 0-80 0 0,0 0-272 0 0,0 0-224 0 0,0 0-152 0 0,0 0-240 0 0,0 0-360 0 0,0 0-736 0 0,0 0-1545 0 0,0 0-1616 0 0,7 96-504 0 0</inkml:trace>
</inkml:ink>
</file>

<file path=ppt/ink/ink1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6:35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48 648 0 0 0,'0'0'245'0'0,"0"0"609"0"0,0 0 488 0 0,0 0 322 0 0,0 0 126 0 0,0 0-131 0 0,0 0-239 0 0,0 0-141 0 0,0 0-90 0 0,0 0-90 0 0,0 0-97 0 0,1 10-162 0 0,-10 66 272 0 0,2-63-1014 0 0,1 0-1 0 0,1 1 0 0 0,0-1 0 0 0,1 1 0 0 0,0 1 0 0 0,1-1 1 0 0,1 0-1 0 0,0 1 0 0 0,1 0 0 0 0,1-1 0 0 0,0 1 1 0 0,1-1-1 0 0,0 1 0 0 0,1-1 0 0 0,1 1 0 0 0,0-1 1 0 0,1 0-98 0 0,-2-9 83 0 0,0-1 0 0 0,1 0 0 0 0,-1 0 1 0 0,0 0-1 0 0,1-1 0 0 0,0 1 0 0 0,0 0 1 0 0,0-1-1 0 0,0 0 0 0 0,1 0 0 0 0,-1 0 0 0 0,1 0 1 0 0,0-1-1 0 0,0 1 0 0 0,0-1 0 0 0,0 0 1 0 0,0 0-1 0 0,0 0 0 0 0,1-1 0 0 0,-1 1 1 0 0,1-1-1 0 0,-1 0 0 0 0,1-1 0 0 0,-1 1 0 0 0,1-1 1 0 0,0 0-1 0 0,-1 0 0 0 0,1 0 0 0 0,-1 0 1 0 0,1-1-1 0 0,-1 0 0 0 0,1 0 0 0 0,-1 0 1 0 0,1-1-1 0 0,-1 1 0 0 0,0-1 0 0 0,0 0 0 0 0,0 0 1 0 0,3-3-84 0 0,1-5-14 0 0,-2 0 1 0 0,1 0-1 0 0,-2-1 1 0 0,1 0-1 0 0,-1 0 0 0 0,-1-1 1 0 0,0 1-1 0 0,0-1 1 0 0,-2 0-1 0 0,1 0 1 0 0,-1 0-1 0 0,-1 0 1 0 0,0-1-1 0 0,-1 1 1 0 0,0 0-1 0 0,-1 0 0 0 0,-1 0 1 0 0,1-1-1 0 0,-2 1 1 0 0,0 1-1 0 0,0-1 1 0 0,-1 0-1 0 0,-1 1 1 0 0,0 0-1 0 0,0 0 1 0 0,-1 0-1 0 0,0 0 0 0 0,-1 1 1 0 0,0 0-1 0 0,-1 1 1 0 0,0 0-1 0 0,-9-8 14 0 0,-33-6-2452 0 0,50 23 2100 0 0,0 0 90 0 0,15 5 164 0 0,0-5 335 0 0,0-1 0 0 0,0 0 0 0 0,0-1 1 0 0,0-1-1 0 0,0 0 0 0 0,-1-1 1 0 0,0 0-1 0 0,0-2 0 0 0,0 1 0 0 0,0-2 1 0 0,-1 1-1 0 0,0-2 0 0 0,0 0 0 0 0,-1-1 1 0 0,0 0-1 0 0,0 0 0 0 0,-1-1 1 0 0,0-1-1 0 0,1-2-237 0 0,9-5 163 0 0,15-15 1 0 0,-1-2 0 0 0,-2-1 0 0 0,-2-2-1 0 0,-1-1 1 0 0,6-13-164 0 0,85-168-52 0 0,-87 168-432 0 0,-21 76-177 0 0,23 160 371 0 0,20 264-374 0 0,-44-344 675 0 0,-3 0-1 0 0,-6 1 1 0 0,-4 0 0 0 0,-10 64-11 0 0,8-145 47 0 0,-2 1 1 0 0,-1-1-1 0 0,-1-1 0 0 0,0 1 1 0 0,-2-1-1 0 0,-1-1 1 0 0,-11 19-48 0 0,20-37 42 0 0,-1 0 0 0 0,1-1 0 0 0,-1 1 0 0 0,0-1 0 0 0,0 1 0 0 0,-1-1 1 0 0,1 0-1 0 0,-1 0 0 0 0,0 0 0 0 0,1 0 0 0 0,-1 0 0 0 0,-1 0 0 0 0,1-1 0 0 0,0 0 1 0 0,-1 1-1 0 0,1-1 0 0 0,-1 0 0 0 0,1-1 0 0 0,-1 1 0 0 0,0-1 0 0 0,0 0 0 0 0,0 0 1 0 0,0 0-1 0 0,0 0 0 0 0,0 0 0 0 0,0-1 0 0 0,0 0 0 0 0,0 0 0 0 0,0 0 0 0 0,0 0 1 0 0,0-1-1 0 0,0 0 0 0 0,0 0 0 0 0,0 0 0 0 0,0 0 0 0 0,0 0 0 0 0,1-1 0 0 0,-1 0 1 0 0,0 1-1 0 0,1-1 0 0 0,-1-1 0 0 0,1 1 0 0 0,0 0 0 0 0,0-1 0 0 0,0 0 0 0 0,0 0 1 0 0,0 0-1 0 0,1 0 0 0 0,-1 0 0 0 0,1 0 0 0 0,-2-3-42 0 0,1-5 2 0 0,-1-1 0 0 0,2 1 0 0 0,-1-1 0 0 0,2 0 0 0 0,-1 0 0 0 0,2 1 0 0 0,-1-1 0 0 0,2 0 0 0 0,0 0 0 0 0,0 0 0 0 0,1 0 0 0 0,0 1 0 0 0,1-1 0 0 0,1 1 0 0 0,-1 0 0 0 0,2 0 0 0 0,0 0 0 0 0,0 0 0 0 0,7-9-2 0 0,7-11-108 0 0,2 0 1 0 0,1 1-1 0 0,2 2 1 0 0,1 0-1 0 0,22-19 108 0 0,113-89-2342 0 0,-90 81-5307 0 0,-61 49 6012 0 0,12-10-8893 0 0</inkml:trace>
</inkml:ink>
</file>

<file path=ppt/ink/ink1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6:30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140 704 0 0 0,'0'0'1208'0'0,"0"0"-232"0"0,0 0 89 0 0,0 0 287 0 0,0 0 242 0 0,0 0 134 0 0,0 0-41 0 0,0 0-195 0 0,0 0-190 0 0,0 0-226 0 0,0 0-245 0 0,0 0-201 0 0,0 0-106 0 0,-17 14-70 0 0,-55 47-70 0 0,40-9 89 0 0,29-39-375 0 0,-1 5-11 0 0,0 1 0 0 0,1 0 0 0 0,0 0 1 0 0,2 0-1 0 0,0 0 0 0 0,2 0 0 0 0,1 14-87 0 0,-2-29 59 0 0,1 0 0 0 0,0-1 1 0 0,0 1-1 0 0,0 0 0 0 0,0 0 0 0 0,0-1 1 0 0,1 1-1 0 0,0-1 0 0 0,-1 1 0 0 0,1-1 1 0 0,1 0-1 0 0,-1 0 0 0 0,0 0 0 0 0,1 0 1 0 0,0 0-1 0 0,-1 0 0 0 0,1-1 0 0 0,0 1 1 0 0,0-1-1 0 0,1 0 0 0 0,-1 0 0 0 0,0 0 1 0 0,1 0-1 0 0,-1-1 0 0 0,1 1 0 0 0,0-1 1 0 0,-1 0-1 0 0,1 0 0 0 0,0 0 0 0 0,0-1 1 0 0,0 1-1 0 0,0-1 0 0 0,-1 0 0 0 0,1 0 1 0 0,0 0-1 0 0,0-1 0 0 0,0 1 0 0 0,0-1 1 0 0,-1 0-1 0 0,1 0 0 0 0,0 0 0 0 0,-1 0 1 0 0,1-1-1 0 0,2-1-59 0 0,13-10 356 0 0,0-1 0 0 0,-1-1 0 0 0,-1 0 0 0 0,0-1 0 0 0,-1-1 0 0 0,-1-1 0 0 0,9-13-356 0 0,-17 22 73 0 0,164-252 619 0 0,-158 239-702 0 0,0-1 1 0 0,-2 0 0 0 0,-1-1-1 0 0,-1 0 1 0 0,-1-1 0 0 0,0 0-1 0 0,-2 0 1 0 0,-2 0 0 0 0,0-1-1 0 0,-1 0 1 0 0,-2 0 0 0 0,0 0-1 0 0,-3-17 10 0 0,1 38-28 0 0,0 0 0 0 0,0 0 0 0 0,0 0-1 0 0,-1 0 1 0 0,0 0 0 0 0,0 0 0 0 0,0 0 0 0 0,-1 1-1 0 0,1-1 1 0 0,-1 1 0 0 0,0 0 0 0 0,0 0-1 0 0,-1 0 1 0 0,1 0 0 0 0,-1 0 0 0 0,0 1-1 0 0,0 0 1 0 0,0-1 0 0 0,0 2 0 0 0,0-1 0 0 0,-1 0-1 0 0,0 1 1 0 0,1 0 0 0 0,-1 0 0 0 0,0 0-1 0 0,0 1 1 0 0,0-1 0 0 0,0 1 0 0 0,0 0 0 0 0,0 1-1 0 0,-1-1 1 0 0,1 1 0 0 0,0 0 0 0 0,0 0-1 0 0,0 1 1 0 0,0 0 0 0 0,0 0 0 0 0,-1 0 0 0 0,1 0-1 0 0,1 1 1 0 0,-1 0 0 0 0,0 0 0 0 0,0 0-1 0 0,1 0 1 0 0,-1 1 0 0 0,1 0 0 0 0,0 0 0 0 0,0 0-1 0 0,-2 2 29 0 0,-9 9-8 0 0,1 1-1 0 0,0 1 0 0 0,2 0 1 0 0,0 1-1 0 0,0 0 1 0 0,2 1-1 0 0,0 0 0 0 0,1 1 1 0 0,1 0-1 0 0,0 0 0 0 0,2 1 1 0 0,0 0-1 0 0,1 0 0 0 0,1 0 1 0 0,1 1-1 0 0,1 0 1 0 0,1-1-1 0 0,1 1 0 0 0,1 0 1 0 0,0-1-1 0 0,3 12 9 0 0,0-16 27 0 0,0 0 1 0 0,1-1-1 0 0,1 1 1 0 0,1-1-1 0 0,0-1 1 0 0,0 0-1 0 0,2 0 1 0 0,0 0-1 0 0,0-1 1 0 0,1 0-1 0 0,1-1 0 0 0,0 0 1 0 0,1 0-1 0 0,0-2 1 0 0,0 1-1 0 0,1-2 1 0 0,1 0-1 0 0,0 0 1 0 0,0-1-1 0 0,3 1-27 0 0,3 0 134 0 0,0 0 0 0 0,0-1 0 0 0,1-1 0 0 0,0-1 0 0 0,0 0 0 0 0,0-2 0 0 0,1-1 0 0 0,0 0 1 0 0,-1-2-1 0 0,1 0 0 0 0,0-2 0 0 0,0 0 0 0 0,0-1 0 0 0,16-5-134 0 0,-26 4 91 0 0,0-1-1 0 0,-1 0 1 0 0,0-1 0 0 0,0 0-1 0 0,0-1 1 0 0,0 0 0 0 0,-1-1-1 0 0,0 0 1 0 0,-1-1 0 0 0,1 0 0 0 0,-1 0-1 0 0,-1-1 1 0 0,0 0 0 0 0,6-9-91 0 0,-2 1 13 0 0,-1 0 1 0 0,-1-1-1 0 0,0 0 1 0 0,-1-1-1 0 0,-1 1 1 0 0,-1-2-1 0 0,-1 1 1 0 0,-1-1-1 0 0,0 0 1 0 0,-1 0-1 0 0,-2-1 1 0 0,0 1-1 0 0,-1-8-13 0 0,0 26-22 0 0,-1-1 0 0 0,1 0 0 0 0,-1 1 0 0 0,0-1 1 0 0,0 1-1 0 0,0-1 0 0 0,-1 1 0 0 0,1-1 0 0 0,0 1 0 0 0,-1-1 0 0 0,0 1 0 0 0,1-1 0 0 0,-1 1 0 0 0,0-1 0 0 0,0 1 0 0 0,-1 0 0 0 0,1-1 0 0 0,0 1 0 0 0,-1 0 0 0 0,1 0 0 0 0,-1 0 0 0 0,0 0 0 0 0,0 0 0 0 0,1 1 0 0 0,-1-1 0 0 0,0 1 0 0 0,-1-1 0 0 0,1 1 0 0 0,0-1 0 0 0,0 1 0 0 0,-1 0 0 0 0,1 0 0 0 0,0 0 0 0 0,-1 1 0 0 0,1-1 0 0 0,-1 0 0 0 0,1 1 0 0 0,-1 0 0 0 0,1-1 0 0 0,-1 1 0 0 0,0 0 0 0 0,1 0 0 0 0,-1 1 0 0 0,1-1 0 0 0,-1 0 0 0 0,1 1 0 0 0,-1 0 0 0 0,1-1 0 0 0,-1 1 0 0 0,1 0 0 0 0,-2 1 22 0 0,-10 8-75 0 0,0 1 0 0 0,0 0 0 0 0,1 0-1 0 0,1 1 1 0 0,0 1 0 0 0,1 0 0 0 0,0 1 0 0 0,1 0 0 0 0,-1 2 75 0 0,4-6-9 0 0,-1 0 0 0 0,1 1 0 0 0,1 0 0 0 0,0 0 0 0 0,0 1 0 0 0,1-1 0 0 0,1 1 0 0 0,0 0 0 0 0,0 1 0 0 0,1-1 0 0 0,1 1 0 0 0,0-1 0 0 0,1 1 0 0 0,0 0 0 0 0,1-1 0 0 0,1 9 9 0 0,2-15 18 0 0,1 1 1 0 0,0 0 0 0 0,0-1 0 0 0,1 0 0 0 0,-1 0-1 0 0,1 0 1 0 0,1-1 0 0 0,-1 1 0 0 0,1-1-1 0 0,0-1 1 0 0,0 1 0 0 0,0-1 0 0 0,1 0-1 0 0,0 0 1 0 0,-1-1 0 0 0,1 0 0 0 0,1 0 0 0 0,-1-1-1 0 0,0 1 1 0 0,1-2 0 0 0,-1 1 0 0 0,1-1-1 0 0,-1 0 1 0 0,1-1 0 0 0,-1 1 0 0 0,1-2-1 0 0,2 1-18 0 0,6 0 67 0 0,0-1-1 0 0,0 0 1 0 0,0-1-1 0 0,0 0 1 0 0,-1-1-1 0 0,1-1 1 0 0,-1-1-1 0 0,0 0 0 0 0,0-1 1 0 0,-1-1-1 0 0,12-6-66 0 0,-11 4 28 0 0,0 0 0 0 0,0-1 0 0 0,-1-1 0 0 0,-1 0 0 0 0,0-1 0 0 0,0 0-1 0 0,-1-1 1 0 0,-1 0 0 0 0,0-1 0 0 0,6-11-28 0 0,-2 2 25 0 0,-10 16-21 0 0,0 0 1 0 0,-1 1-1 0 0,0-2 0 0 0,0 1 0 0 0,-1 0 0 0 0,1-1 0 0 0,-2 1 0 0 0,1-1 0 0 0,-1 0 1 0 0,0 0-1 0 0,0-5-4 0 0,-2 12-12 0 0,0 1-2 0 0,0 0-14 0 0,0 0-1 0 0,0 0 2 0 0,0 0-31 0 0,-1 0 52 0 0,0 1 0 0 0,1-1-1 0 0,-1 1 1 0 0,0-1 0 0 0,1 1 0 0 0,-1-1 0 0 0,0 1 0 0 0,1-1 0 0 0,-1 1 0 0 0,1-1 0 0 0,-1 1 0 0 0,1 0 0 0 0,-1 0 0 0 0,1-1 0 0 0,0 1 0 0 0,-1 0 0 0 0,1-1 0 0 0,0 1 0 0 0,-1 0 0 0 0,1 0-1 0 0,0 0 1 0 0,0-1 0 0 0,0 1 0 0 0,0 0 0 0 0,0 0 0 0 0,0 0 0 0 0,0 0 0 0 0,0-1 0 0 0,0 1 0 0 0,0 0 0 0 0,0 0 0 0 0,0 0 0 0 0,1-1 0 0 0,-1 1 0 0 0,0 0 0 0 0,0 0 0 0 0,1 0-1 0 0,-1-1 1 0 0,1 1 0 0 0,-1 0 0 0 0,1-1 0 0 0,-1 1 0 0 0,1 0 0 0 0,-1-1 0 0 0,1 1 0 0 0,0 0 6 0 0,5 4 20 0 0,0 1 0 0 0,0 0 1 0 0,0 0-1 0 0,-1 0 0 0 0,0 1 1 0 0,0 0-1 0 0,-1 0 0 0 0,0 0 0 0 0,0 1 1 0 0,0-1-1 0 0,-1 1 0 0 0,0 0 0 0 0,-1 0 1 0 0,0 0-1 0 0,0 0 0 0 0,-1 0 0 0 0,0 0 1 0 0,0 1-1 0 0,-1-1 0 0 0,0 0 0 0 0,0 2-20 0 0,2 62-14 0 0,-3-1-1 0 0,-4 1 0 0 0,-2-1 1 0 0,-3 0-1 0 0,-4-1 0 0 0,-2-1 1 0 0,-16 38 14 0 0,11-57 16 0 0,15-64 137 0 0,17-126-238 0 0,17 50 89 0 0,4 2 0 0 0,3 1 1 0 0,40-67-5 0 0,-61 128-22 0 0,2 1 0 0 0,0 0-1 0 0,2 1 1 0 0,0 1 0 0 0,2 1 0 0 0,0 0 0 0 0,2 2 0 0 0,0 0 0 0 0,1 2 0 0 0,1 0 0 0 0,1 2 0 0 0,0 0 0 0 0,1 2 0 0 0,5-1 22 0 0,65-5-14 0 0,-94 22 12 0 0,0-1 0 0 0,0 1 0 0 0,0-1-1 0 0,0 1 1 0 0,0 0 0 0 0,-1 0-1 0 0,1 0 1 0 0,-1 0 0 0 0,1 0 0 0 0,-1 0-1 0 0,0 0 1 0 0,1 1 0 0 0,-1-1 0 0 0,0 0-1 0 0,-1 1 1 0 0,1-1 0 0 0,0 1 0 0 0,-1-1-1 0 0,1 1 1 0 0,-1-1 0 0 0,0 1 0 0 0,0-1-1 0 0,0 1 1 0 0,0 0 0 0 0,0-1-1 0 0,-1 1 1 0 0,1-1 0 0 0,-1 1 0 0 0,1-1-1 0 0,-1 1 1 0 0,0-1 0 0 0,0 0 0 0 0,-2 3 2 0 0,-4 13-6 0 0,-2 0 0 0 0,0 0 0 0 0,-2-1 0 0 0,1 0 0 0 0,-2-1 0 0 0,0 0 0 0 0,-1-1 0 0 0,-1 0 1 0 0,0-1-1 0 0,-1 0 0 0 0,-1-2 0 0 0,-2 2 6 0 0,-160 122-628 0 0,136-115-881 0 0,22-19-2613 0 0,17-6-5502 0 0,3 1 823 0 0</inkml:trace>
  <inkml:trace contextRef="#ctx0" brushRef="#br0" timeOffset="401.445">1926 906 2385 0 0,'0'0'3376'0'0,"0"0"-527"0"0,0 0-338 0 0,0 0-189 0 0,0 0-236 0 0,0 0-291 0 0,0 0-271 0 0,0 0-190 0 0,31 0-181 0 0,98-5-181 0 0,-66-10 194 0 0,-55 9-957 0 0,-1 2-137 0 0,0 0 0 0 0,0 0 0 0 0,-1 0 0 0 0,1-1 0 0 0,-1 0 0 0 0,0-1 1 0 0,0 1-1 0 0,-1-1 0 0 0,1 0 0 0 0,-1 0 0 0 0,-1-1 0 0 0,1 0 0 0 0,-1 0 0 0 0,0 0 0 0 0,-1 0 0 0 0,0 0 0 0 0,0-1 0 0 0,0 1 0 0 0,-1-1 0 0 0,0 0 0 0 0,-1 0 0 0 0,0 0 0 0 0,0 0 0 0 0,0 0 0 0 0,-1 0 0 0 0,-1-7-72 0 0,0 12-29 0 0,0 0 1 0 0,-1 1-1 0 0,1-1 0 0 0,-1 1 1 0 0,0 0-1 0 0,0-1 1 0 0,1 1-1 0 0,-1 0 1 0 0,-1 0-1 0 0,1 0 0 0 0,0 1 1 0 0,0-1-1 0 0,-1 0 1 0 0,1 1-1 0 0,-1 0 1 0 0,1-1-1 0 0,-1 1 0 0 0,0 0 1 0 0,1 0-1 0 0,-1 0 1 0 0,0 1-1 0 0,0-1 0 0 0,0 1 1 0 0,0 0-1 0 0,0-1 1 0 0,1 1-1 0 0,-1 0 1 0 0,0 1-1 0 0,0-1 29 0 0,-83 21-1065 0 0,76-15 982 0 0,1 0 1 0 0,0 1-1 0 0,1 0 0 0 0,-1 0 0 0 0,1 1 1 0 0,1 0-1 0 0,-1 0 0 0 0,1 1 0 0 0,1 0 1 0 0,0 0-1 0 0,0 1 0 0 0,1-1 0 0 0,0 1 1 0 0,0 1-1 0 0,1-1 0 0 0,1 0 1 0 0,0 1-1 0 0,0 0 0 0 0,1 0 0 0 0,0 0 1 0 0,1 0-1 0 0,1 0 0 0 0,-1 0 0 0 0,2 0 1 0 0,0 3 82 0 0,-1-9-69 0 0,1-1-1 0 0,-1 1 1 0 0,1 0 0 0 0,1-1 0 0 0,-1 1 0 0 0,1-1 0 0 0,-1 0 0 0 0,1 1 0 0 0,0-1 0 0 0,1 0-1 0 0,-1 0 1 0 0,1 0 0 0 0,0-1 0 0 0,0 1 0 0 0,0-1 0 0 0,0 1 0 0 0,1-1 0 0 0,-1 0 0 0 0,1 0 0 0 0,0-1-1 0 0,0 1 1 0 0,0-1 0 0 0,0 1 0 0 0,0-1 0 0 0,0-1 0 0 0,1 1 0 0 0,-1-1 0 0 0,5 2 69 0 0,131 4-7223 0 0,-82-23-1489 0 0,-40 11 4989 0 0</inkml:trace>
  <inkml:trace contextRef="#ctx0" brushRef="#br0" timeOffset="721.718">2425 881 2633 0 0,'0'0'2048'0'0,"0"0"-309"0"0,0 0-8 0 0,0 0 100 0 0,0 0-132 0 0,0 0-275 0 0,0 0-258 0 0,0 0-78 0 0,0 0 83 0 0,0 0 73 0 0,0 0-34 0 0,0 0-143 0 0,9-1-152 0 0,-3 0-770 0 0,1 1 0 0 0,-1-1 0 0 0,0-1 0 0 0,0 1 0 0 0,0-1 0 0 0,0 0 0 0 0,0-1 0 0 0,0 1 1 0 0,-1-1-1 0 0,1 0 0 0 0,-1-1 0 0 0,0 1 0 0 0,0-1 0 0 0,3-2-145 0 0,124-107 1404 0 0,-70 73-1330 0 0,-56 87-1515 0 0,-6-42 1445 0 0,0 0 0 0 0,0 0 0 0 0,1 0 0 0 0,0 0 0 0 0,0 0-1 0 0,0-1 1 0 0,1 1 0 0 0,0 0 0 0 0,-1-1 0 0 0,2 1 0 0 0,-1-1 0 0 0,0 0 0 0 0,1 1-1 0 0,0-1 1 0 0,0 0 0 0 0,0-1 0 0 0,0 1 0 0 0,1 0 0 0 0,0-1 0 0 0,-1 0 0 0 0,1 0-1 0 0,0 0 1 0 0,1 0 0 0 0,-1-1 0 0 0,0 0 0 0 0,1 1 0 0 0,-1-2 0 0 0,1 1 0 0 0,0 0-1 0 0,-1-1 1 0 0,6 1-4 0 0,1-1 168 0 0,0 0-1 0 0,-1-1 0 0 0,1 0 1 0 0,0-1-1 0 0,0 0 0 0 0,-1-1 1 0 0,1 0-1 0 0,0 0 0 0 0,-1-1 1 0 0,0-1-1 0 0,0 0 0 0 0,0 0 1 0 0,0-1-1 0 0,-1 0 0 0 0,1 0 1 0 0,-1-1-1 0 0,5-5-167 0 0,7-5 34 0 0,-1-1 0 0 0,-1-1 1 0 0,0-1-1 0 0,-1-1 0 0 0,-2 0 0 0 0,1-2-34 0 0,2-12-4764 0 0,-6-1-4719 0 0,-11 27-2474 0 0</inkml:trace>
  <inkml:trace contextRef="#ctx0" brushRef="#br0" timeOffset="2930.95">3566 719 0 0 0,'0'0'299'0'0,"0"0"817"0"0,0 0 499 0 0,0 0 171 0 0,0 0-71 0 0,0 0-178 0 0,0 0-211 0 0,0 0-191 0 0,-1-6-152 0 0,-3-16-128 0 0,3 21-800 0 0,0 1 0 0 0,1-1 0 0 0,-1 1 1 0 0,0 0-1 0 0,1-1 0 0 0,-1 1 0 0 0,0 0 0 0 0,0-1 1 0 0,1 1-1 0 0,-1 0 0 0 0,0 0 0 0 0,0-1 0 0 0,0 1 1 0 0,1 0-1 0 0,-1 0 0 0 0,0 0 0 0 0,0 0 1 0 0,0 0-1 0 0,0 0 0 0 0,1 0 0 0 0,-1 1 0 0 0,0-1 1 0 0,0 0-1 0 0,0 0 0 0 0,1 1 0 0 0,-1-1 1 0 0,0 0-1 0 0,0 1 0 0 0,1-1 0 0 0,-1 1 0 0 0,0-1 1 0 0,1 1-1 0 0,-1-1 0 0 0,1 1 0 0 0,-1-1 1 0 0,0 1-1 0 0,1 0 0 0 0,-1-1 0 0 0,1 1 0 0 0,0 0 1 0 0,-1 0-56 0 0,0-1 15 0 0,-7 7 24 0 0,0 0 1 0 0,0 1 0 0 0,0 0-1 0 0,1 0 1 0 0,0 0-1 0 0,0 1 1 0 0,1 0 0 0 0,1 1-1 0 0,-1-1 1 0 0,2 1 0 0 0,-1 0-1 0 0,1 0 1 0 0,1 1-1 0 0,0-1 1 0 0,0 1 0 0 0,1 0-1 0 0,-1 6-39 0 0,3-14 42 0 0,0 1 0 0 0,0-1 1 0 0,0 1-1 0 0,1-1 0 0 0,-1 1 0 0 0,1-1 0 0 0,0 1 0 0 0,0-1 0 0 0,0 1 0 0 0,0-1 0 0 0,1 0 0 0 0,0 0 0 0 0,-1 0 1 0 0,1 1-1 0 0,0-2 0 0 0,0 1 0 0 0,0 0 0 0 0,1 0 0 0 0,-1-1 0 0 0,1 1 0 0 0,0-1 0 0 0,-1 0 0 0 0,1 0 0 0 0,0 0 1 0 0,0 0-1 0 0,0 0 0 0 0,1-1 0 0 0,-1 1 0 0 0,0-1 0 0 0,1 0 0 0 0,-1 0 0 0 0,4 1-42 0 0,2-1 217 0 0,1 0 0 0 0,0-1 0 0 0,0 0 0 0 0,0-1 0 0 0,0 0 0 0 0,0 0 0 0 0,0-1 0 0 0,-1 0 0 0 0,1-1 0 0 0,-1 0 0 0 0,1-1 0 0 0,-1 0 0 0 0,0 0 0 0 0,-1-1 0 0 0,1 0 0 0 0,-1 0 0 0 0,0-1 0 0 0,4-3-217 0 0,9-9 220 0 0,-1 0 0 0 0,0-2 1 0 0,-2 0-1 0 0,0-1 1 0 0,-1-1-1 0 0,2-5-220 0 0,-4 5-11 0 0,-1 0 1 0 0,-1-1-1 0 0,-1 0 0 0 0,0-1 0 0 0,-2 0 0 0 0,-1-1 1 0 0,-1 0-1 0 0,-2-1 0 0 0,0 0 0 0 0,-1 0 1 0 0,-2 0-1 0 0,-1 0 0 0 0,0 0 0 0 0,-2-1 1 0 0,-2 1-1 0 0,-3-24 11 0 0,2 38-108 0 0,0 1 0 0 0,0-1 1 0 0,-1 1-1 0 0,-1 0 0 0 0,0 1 0 0 0,0-1 0 0 0,-1 1 1 0 0,-1 0-1 0 0,0 0 0 0 0,0 1 0 0 0,0 0 0 0 0,-1 0 1 0 0,-7-5 107 0 0,10 10-75 0 0,1 0 0 0 0,-1 0 1 0 0,0 1-1 0 0,-1-1 1 0 0,1 1-1 0 0,0 1 1 0 0,-1-1-1 0 0,0 1 1 0 0,1 0-1 0 0,-1 0 1 0 0,0 0-1 0 0,0 1 0 0 0,0 0 1 0 0,0 0-1 0 0,-1 0 1 0 0,1 1-1 0 0,0 0 1 0 0,0 1-1 0 0,0-1 1 0 0,0 1-1 0 0,0 0 1 0 0,0 0-1 0 0,0 1 1 0 0,0 0-1 0 0,0 0 0 0 0,0 0 1 0 0,1 1 74 0 0,-7 5 0 0 0,2 0 1 0 0,-1 0-1 0 0,1 1 0 0 0,1 0 0 0 0,-1 1 1 0 0,2 0-1 0 0,-1 1 0 0 0,2 0 1 0 0,-1 0-1 0 0,1 1 0 0 0,1-1 0 0 0,0 2 1 0 0,1-1-1 0 0,0 0 0 0 0,1 1 1 0 0,0 0-1 0 0,1 0 0 0 0,1 0 1 0 0,0 1-1 0 0,0-1 0 0 0,1 0 0 0 0,1 1 1 0 0,1-1-1 0 0,0 1 0 0 0,0-1 1 0 0,1 0-1 0 0,4 13 0 0 0,-1-13 53 0 0,0-1 0 0 0,0 0 0 0 0,1 0 0 0 0,0-1 0 0 0,1 1 0 0 0,1-1 0 0 0,0-1 0 0 0,0 1 0 0 0,1-1 0 0 0,0-1 0 0 0,0 0 0 0 0,1 0 0 0 0,1-1 0 0 0,0 0 0 0 0,0-1 0 0 0,5 3-53 0 0,195 82 348 0 0,-86-68-1251 0 0,-82-27-3300 0 0,-3-7-5657 0 0,-32 7 5314 0 0</inkml:trace>
  <inkml:trace contextRef="#ctx0" brushRef="#br0" timeOffset="3350.455">4194 722 0 0 0,'0'0'1032'0'0,"0"0"108"0"0,0 0 141 0 0,0 0 360 0 0,0 0 380 0 0,0 0 38 0 0,0 0-223 0 0,0 0-282 0 0,0 0-263 0 0,0 0-181 0 0,0 0-136 0 0,0 0-101 0 0,0 0-95 0 0,26 3-87 0 0,83 8-111 0 0,-105-10-521 0 0,0 0-1 0 0,1-1 0 0 0,-1 0 1 0 0,0 0-1 0 0,1 0 0 0 0,-1 0 0 0 0,0-1 1 0 0,0 1-1 0 0,1-1 0 0 0,-1 0 1 0 0,0-1-1 0 0,0 1 0 0 0,0-1 1 0 0,0 0-1 0 0,-1 0 0 0 0,1 0 0 0 0,0 0 1 0 0,-1-1-1 0 0,3-1-58 0 0,9-7 178 0 0,-9 8-136 0 0,-1 0-1 0 0,-1 0 1 0 0,1-1 0 0 0,0 1-1 0 0,-1-1 1 0 0,0 0 0 0 0,0-1-1 0 0,0 1 1 0 0,-1 0 0 0 0,1-1-1 0 0,-1 0 1 0 0,0 0 0 0 0,0 0-1 0 0,-1 0 1 0 0,1-1 0 0 0,-1 1-1 0 0,0-1 1 0 0,-1 1 0 0 0,1-1-1 0 0,-1 0 1 0 0,0 1 0 0 0,-1-1 0 0 0,0 0-1 0 0,1 0 1 0 0,-2 0 0 0 0,1 1-1 0 0,-1-1 1 0 0,0-1-42 0 0,-2 3-35 0 0,0 0 1 0 0,0 1-1 0 0,-1-1 1 0 0,0 1-1 0 0,1 0 1 0 0,-1 0-1 0 0,0 0 1 0 0,0 0-1 0 0,-1 1 1 0 0,1-1-1 0 0,-1 1 1 0 0,1 0-1 0 0,-1 1 1 0 0,0-1-1 0 0,1 1 1 0 0,-1 0-1 0 0,0 0 1 0 0,0 0-1 0 0,0 1 1 0 0,0 0-1 0 0,0 0 1 0 0,0 0-1 0 0,0 0 1 0 0,0 1-1 0 0,0 0 1 0 0,1 0-1 0 0,-1 0 1 0 0,0 1-1 0 0,1 0 1 0 0,-1-1-1 0 0,0 2 0 0 0,1-1 1 0 0,0 0 34 0 0,-6 3-43 0 0,0-1 0 0 0,0 2-1 0 0,1-1 1 0 0,0 1 0 0 0,0 0 0 0 0,0 1 0 0 0,1 0-1 0 0,0 1 1 0 0,1-1 0 0 0,0 1 0 0 0,0 1 0 0 0,0 0-1 0 0,1-1 1 0 0,0 2 0 0 0,1-1 0 0 0,0 1 0 0 0,1 0-1 0 0,0 0 1 0 0,0 0 0 0 0,1 0 0 0 0,0 1 0 0 0,1 0-1 0 0,0-1 1 0 0,1 1 0 0 0,0 0 0 0 0,1 0 0 0 0,0 0-1 0 0,1 7 44 0 0,4-12-158 0 0,0 1 0 0 0,0-1 0 0 0,1 1 0 0 0,-1-1 1 0 0,1-1-1 0 0,1 1 0 0 0,-1-1 0 0 0,1 0 0 0 0,0-1 0 0 0,0 0 0 0 0,0 0 0 0 0,1 0 0 0 0,-1-1 0 0 0,1 0 0 0 0,0 0 0 0 0,0-1 0 0 0,0 0 0 0 0,0-1 0 0 0,0 1 0 0 0,1-1 0 0 0,-1-1 0 0 0,0 0 0 0 0,0 0 0 0 0,9-2 158 0 0,54-5-9247 0 0,-55 3 3320 0 0</inkml:trace>
  <inkml:trace contextRef="#ctx0" brushRef="#br0" timeOffset="3666.314">4612 873 0 0 0,'0'0'431'0'0,"0"0"720"0"0,0 0 318 0 0,0 0 273 0 0,0 0 125 0 0,0 0 5 0 0,0 0-107 0 0,0 0-135 0 0,0 0-95 0 0,0 0-139 0 0,0 0-231 0 0,0 0-252 0 0,12-5-212 0 0,83-53 690 0 0,-62 26-1085 0 0,2 1 0 0 0,1 2 0 0 0,1 1 0 0 0,31-16-306 0 0,-67 43-14 0 0,0 0 0 0 0,0 1 0 0 0,0-1 0 0 0,0 0 0 0 0,0 1 0 0 0,0-1 0 0 0,0 1 0 0 0,0 0 0 0 0,0-1 0 0 0,0 1 0 0 0,0 0 0 0 0,0 0 0 0 0,0-1 0 0 0,0 1 0 0 0,1 0 0 0 0,-1 0 0 0 0,0 0 0 0 0,0 0 0 0 0,0 1 0 0 0,0-1 0 0 0,0 0 0 0 0,0 0 0 0 0,1 1 0 0 0,-1-1 0 0 0,0 1 0 0 0,0-1 0 0 0,0 1 0 0 0,0-1 0 0 0,0 1 0 0 0,0-1 0 0 0,-1 1 0 0 0,1 0 0 0 0,0 0 0 0 0,0-1 0 0 0,0 1 0 0 0,-1 0 0 0 0,1 0 0 0 0,0 0 0 0 0,-1 0 0 0 0,1 0 0 0 0,-1 0 0 0 0,1 0 0 0 0,-1 0-1 0 0,1 0 1 0 0,-1 0 0 0 0,0 0 0 0 0,1 1 0 0 0,-1 0 14 0 0,6 64-126 0 0,-5-50 183 0 0,-1-11-26 0 0,0 0 0 0 0,1-1 0 0 0,0 1 0 0 0,0 0 0 0 0,0-1 1 0 0,1 1-1 0 0,0-1 0 0 0,-1 1 0 0 0,2-1 0 0 0,-1 0 1 0 0,0 0-1 0 0,1 0 0 0 0,0 0 0 0 0,0 0 0 0 0,0 0 0 0 0,0-1 1 0 0,1 1-1 0 0,-1-1 0 0 0,1 0 0 0 0,0 0 0 0 0,0-1 1 0 0,0 1-1 0 0,0-1 0 0 0,0 0 0 0 0,1 0 0 0 0,-1 0 0 0 0,1 0 1 0 0,-1-1-1 0 0,1 0 0 0 0,-1 0 0 0 0,1 0 0 0 0,0 0 1 0 0,0-1-1 0 0,2 0-31 0 0,10-3 121 0 0,1-2 0 0 0,-1 1 1 0 0,0-2-1 0 0,0-1 1 0 0,-1 0-1 0 0,0-1 0 0 0,0 0 1 0 0,0-2-1 0 0,-1 0 0 0 0,-1 0 1 0 0,0-1-1 0 0,0-1 0 0 0,-1-1 1 0 0,-1 0-1 0 0,0 0 0 0 0,-1-1 1 0 0,6-9-122 0 0,51-93-3775 0 0,-51 75-674 0 0,-1 0-3309 0 0,-13 34 6127 0 0,5-16-3389 0 0</inkml:trace>
  <inkml:trace contextRef="#ctx0" brushRef="#br0" timeOffset="3939.901">5652 1 14091 0 0,'0'0'995'0'0,"0"0"-267"0"0,0 0 135 0 0,0 0 221 0 0,0 0 84 0 0,0 0-66 0 0,3 31-191 0 0,11 100-182 0 0,1 105 1356 0 0,-27 205-3340 0 0,6-418-2078 0 0,-3-21-1955 0 0,-6-1-3439 0 0,10-1 3574 0 0</inkml:trace>
  <inkml:trace contextRef="#ctx0" brushRef="#br0" timeOffset="4185.969">5401 450 6497 0 0,'0'0'3630'0'0,"0"0"-1394"0"0,0 0-745 0 0,0 0-136 0 0,0 0-74 0 0,0 0-147 0 0,0 0-211 0 0,0 0-225 0 0,0 0-160 0 0,32-14-165 0 0,99-40-139 0 0,-59 36-50 0 0,-56 19-152 0 0,260-11-1139 0 0,-239 9-635 0 0,-3 0-2003 0 0,0-2-4038 0 0,-14 0 1554 0 0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8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0 1896 0 0,'0'0'1327'0'0,"0"0"-101"0"0,0 0 10 0 0,0 0 166 0 0,0 0 117 0 0,0 0-31 0 0,0 0-197 0 0,0 0-275 0 0,0 0-245 0 0,0 0-193 0 0,0 0-164 0 0,0 0-98 0 0,-3 31-62 0 0,-6 99-38 0 0,7-122-180 0 0,1-1 0 0 0,0 1 1 0 0,1-1-1 0 0,0 1 0 0 0,0 0 0 0 0,1-1 0 0 0,0 1 1 0 0,0 0-1 0 0,0-1 0 0 0,1 1 0 0 0,1-1 1 0 0,-1 0-1 0 0,1 0 0 0 0,1 2-36 0 0,2 3 40 0 0,-4-7 23 0 0,-1 0 0 0 0,2 0 0 0 0,-1 0 0 0 0,0-1 0 0 0,1 1 0 0 0,0-1 1 0 0,0 0-1 0 0,0 1 0 0 0,1-1 0 0 0,-1-1 0 0 0,1 1 0 0 0,0-1 0 0 0,0 1 1 0 0,0-1-1 0 0,1 0 0 0 0,-1-1 0 0 0,1 1 0 0 0,0-1 0 0 0,-1 0 0 0 0,1 0 1 0 0,0 0-1 0 0,0 0 0 0 0,0-1 0 0 0,0 0 0 0 0,1 0 0 0 0,-1-1 0 0 0,0 1 1 0 0,0-1-1 0 0,3-1-63 0 0,-2-1 226 0 0,0-1 0 0 0,0-1 0 0 0,0 1 0 0 0,-1-1 1 0 0,1 0-1 0 0,-1 0 0 0 0,0-1 0 0 0,0 1 0 0 0,0-1 1 0 0,-1 0-1 0 0,0-1 0 0 0,0 1 0 0 0,0-1 0 0 0,-1 0 1 0 0,1 0-1 0 0,-1-2-226 0 0,-2 8 1 0 0,128-219 273 0 0,-122 202-1243 0 0,-7 15-2818 0 0,-2 1-3661 0 0,0 1-1570 0 0</inkml:trace>
</inkml:ink>
</file>

<file path=ppt/ink/ink1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6:38.6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348 0 3353 0 0,'0'0'783'0'0,"0"0"-297"0"0,0 0-16 0 0,0 0 369 0 0,0 0 556 0 0,0 0 365 0 0,0 0-29 0 0,0 0-284 0 0,0 0-399 0 0,0 0-296 0 0,0 0-125 0 0,3 30-13 0 0,9 96 20 0 0,16 270 3075 0 0,-39-76-3051 0 0,-5-194-874 0 0,14-112-311 0 0,-2 12-679 0 0,-9-18-9532 0 0,13-8 7327 0 0,-1-1 105 0 0,0-2 2404 0 0</inkml:trace>
  <inkml:trace contextRef="#ctx0" brushRef="#br0" timeOffset="237.256">0 615 5953 0 0,'0'0'1245'0'0,"0"0"-100"0"0,0 0 181 0 0,0 0 209 0 0,0 0 116 0 0,0 0-124 0 0,34-12-348 0 0,105-36-312 0 0,239-61 1198 0 0,-363 105-2606 0 0,42-18-634 0 0,-42 9-2492 0 0,-3-3-3570 0 0,-10 12 1364 0 0</inkml:trace>
  <inkml:trace contextRef="#ctx0" brushRef="#br0" timeOffset="570.651">766 78 248 0 0,'0'0'1946'0'0,"0"0"-849"0"0,0 0-71 0 0,0 0 485 0 0,0 0 431 0 0,0 0 174 0 0,0 0-149 0 0,-6 36-370 0 0,-18 120-381 0 0,7-45 114 0 0,5 1 0 0 0,5 1 0 0 0,5 43-1330 0 0,23-28 410 0 0,-20-124-392 0 0,1 0-1 0 0,0 0 0 0 0,0 0 1 0 0,0 0-1 0 0,1 0 0 0 0,-1-1 1 0 0,1 1-1 0 0,0-1 0 0 0,0 0 0 0 0,0 0 1 0 0,0 0-1 0 0,1 0 0 0 0,-1 0 1 0 0,1-1-1 0 0,0 0 0 0 0,-1 1 1 0 0,1-1-1 0 0,0-1 0 0 0,0 1 0 0 0,1 0 1 0 0,-1-1-1 0 0,0 0 0 0 0,0 0 1 0 0,1 0-1 0 0,-1-1 0 0 0,0 0 0 0 0,5 0-16 0 0,5-2 61 0 0,1-2 0 0 0,-1 0 1 0 0,0-1-1 0 0,0 0 1 0 0,0-1-1 0 0,-1-1 0 0 0,0 0 1 0 0,0-1-1 0 0,-1 0 1 0 0,0-1-1 0 0,0 0 1 0 0,-1-1-1 0 0,0 0 0 0 0,2-4-62 0 0,23-17 59 0 0,53-31 62 0 0,-83 94 74 0 0,-7 169-122 0 0,1-198-182 0 0,0-1-1 0 0,0 0 1 0 0,0 1 0 0 0,1-1 0 0 0,-1 0-1 0 0,1 1 1 0 0,0-1 0 0 0,-1 0-1 0 0,1 0 1 0 0,0 0 0 0 0,1 1-1 0 0,-1-1 1 0 0,0 0 0 0 0,0-1-1 0 0,1 1 1 0 0,-1 0 0 0 0,1 0-1 0 0,0-1 1 0 0,-1 1 0 0 0,1 0 0 0 0,0-1-1 0 0,0 0 1 0 0,0 1 0 0 0,0-1-1 0 0,0 0 1 0 0,0 0 0 0 0,0 0-1 0 0,2 0 110 0 0,17 1-4313 0 0,1-11-3292 0 0,-13 5 1729 0 0</inkml:trace>
  <inkml:trace contextRef="#ctx0" brushRef="#br0" timeOffset="905.031">1482 847 0 0 0,'0'0'487'0'0,"0"0"660"0"0,0 0 465 0 0,0 0 455 0 0,0 0 302 0 0,0 0-36 0 0,0 0-305 0 0,0 0-371 0 0,0 0-327 0 0,0 0-273 0 0,0 0-212 0 0,0 0-149 0 0,0 0-101 0 0,35-5-85 0 0,109-21-82 0 0,-139 25-399 0 0,-1 1 0 0 0,0-1 0 0 0,0 0-1 0 0,0 0 1 0 0,0 0 0 0 0,0 0 0 0 0,0-1-1 0 0,-1 1 1 0 0,1-1 0 0 0,0 0 0 0 0,-1 0-1 0 0,1-1 1 0 0,-1 1 0 0 0,0-1 0 0 0,0 0-1 0 0,0 1 1 0 0,0-1 0 0 0,2-3-29 0 0,2-3 95 0 0,0 2-35 0 0,-1 0 0 0 0,0-1 0 0 0,-1 1 1 0 0,0-1-1 0 0,0 0 0 0 0,-1 0 0 0 0,0-1 1 0 0,0 1-1 0 0,-1-1 0 0 0,0 0 0 0 0,0 0 1 0 0,-1 0-1 0 0,0 0 0 0 0,-1 0 0 0 0,0-1 1 0 0,0 1-1 0 0,-2-7-60 0 0,1 14-4 0 0,0-1 0 0 0,-1 1 0 0 0,1-1 0 0 0,-1 0 0 0 0,0 1 0 0 0,1-1 0 0 0,-1 1 0 0 0,-1-1 0 0 0,1 1 0 0 0,0 0 0 0 0,0 0 0 0 0,-1-1 0 0 0,0 1 0 0 0,1 0 0 0 0,-1 0 0 0 0,0 0 0 0 0,0 1 0 0 0,0-1 0 0 0,0 0 0 0 0,0 1 0 0 0,0-1 0 0 0,-1 1 0 0 0,1 0 0 0 0,0 0 0 0 0,-1 0 0 0 0,1 0 0 0 0,-1 0 0 0 0,1 0 1 0 0,-1 1-1 0 0,0-1 0 0 0,1 1 0 0 0,-2-1 4 0 0,-88 9-385 0 0,75-1 393 0 0,0 2 0 0 0,0 0 0 0 0,1 1 1 0 0,0 1-1 0 0,1 0 0 0 0,0 1 1 0 0,0 1-1 0 0,2 0 0 0 0,-1 1 0 0 0,2 0 1 0 0,0 1-1 0 0,1 0 0 0 0,0 1 0 0 0,1 1 1 0 0,-7 15-9 0 0,13-25 2 0 0,0 1 0 0 0,1 0 1 0 0,-1 0-1 0 0,1 0 0 0 0,1 0 0 0 0,0 0 1 0 0,0 0-1 0 0,0 0 0 0 0,1 1 0 0 0,0-1 1 0 0,1 1-1 0 0,0-1 0 0 0,0 1 1 0 0,1-1-1 0 0,0 1 0 0 0,1-1 0 0 0,-1 0 1 0 0,2 1-1 0 0,-1-1 0 0 0,1 0 0 0 0,0-1 1 0 0,1 1-1 0 0,0 0 0 0 0,0-1 1 0 0,0 0-1 0 0,1 0 0 0 0,1 0 0 0 0,-1-1 1 0 0,1 1-1 0 0,0-1 0 0 0,0 0 1 0 0,0-1-1 0 0,1 0 0 0 0,4 3-2 0 0,12 3-135 0 0,0 0 0 0 0,0-2 0 0 0,1-1 0 0 0,0 0 0 0 0,1-2-1 0 0,0-1 1 0 0,-1-1 0 0 0,1-1 0 0 0,1-1 0 0 0,6-1 135 0 0,88 1-10784 0 0,-119-2 10732 0 0,21 0-8248 0 0</inkml:trace>
</inkml:ink>
</file>

<file path=ppt/ink/ink1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6:27.6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10857 682 0 0 0,'0'0'531'0'0,"0"0"340"0"0,0 0 177 0 0,0 0 304 0 0,0 0 358 0 0,0 0 205 0 0,0 0-91 0 0,0 0-379 0 0,0 0-471 0 0,0 0-393 0 0,0 0-228 0 0,-9 5 401 0 0,16 49 1529 0 0,-3-34-1969 0 0,0 0 0 0 0,1 0 0 0 0,1 0 1 0 0,0-1-1 0 0,2 1 0 0 0,0-2 0 0 0,1 1 1 0 0,12 16-315 0 0,-17-31 83 0 0,0 0-1 0 0,1-1 1 0 0,-1 1 0 0 0,1-1 0 0 0,0 0 0 0 0,0 0 0 0 0,0 0 0 0 0,0-1 0 0 0,1 1 0 0 0,-1-1 0 0 0,1-1 0 0 0,-1 1 0 0 0,1-1 0 0 0,-1 0 0 0 0,1 0 0 0 0,0-1 0 0 0,0 1 0 0 0,0-1 0 0 0,-1-1 0 0 0,1 1 0 0 0,0-1 0 0 0,-1 0 0 0 0,1 0 0 0 0,0-1 0 0 0,-1 1 0 0 0,1-1 0 0 0,-1-1 0 0 0,0 1 0 0 0,0-1-1 0 0,0 0 1 0 0,0 0 0 0 0,0 0 0 0 0,0-1 0 0 0,-1 1 0 0 0,0-1 0 0 0,0 0 0 0 0,0 0 0 0 0,2-4-83 0 0,216-226 967 0 0,-140 156-860 0 0,-81 78-107 0 0,0-1 0 0 0,0 0 0 0 0,0 1 0 0 0,0-1 0 0 0,0 1 0 0 0,0-1 0 0 0,1 1 0 0 0,-1 0 0 0 0,0-1 0 0 0,0 1-1 0 0,0 0 1 0 0,0 0 0 0 0,0 0 0 0 0,1 0 0 0 0,-1 0 0 0 0,0 0 0 0 0,0 0 0 0 0,0 0 0 0 0,0 1 0 0 0,1-1 0 0 0,-1 0 0 0 0,0 1 0 0 0,0-1 0 0 0,0 1 0 0 0,0-1 0 0 0,0 1 0 0 0,0-1 0 0 0,0 1 0 0 0,0 0 0 0 0,0-1 0 0 0,0 1 0 0 0,0 0 0 0 0,-1 0 0 0 0,1 0 0 0 0,0 0 0 0 0,0 0 0 0 0,-1 0 0 0 0,1 0 0 0 0,-1 0 0 0 0,1 0 0 0 0,-1 0 0 0 0,1 0 0 0 0,-1 0 0 0 0,1 0 0 0 0,-1 0 0 0 0,0 1 0 0 0,19 58 151 0 0,-12-24-53 0 0,-3 1 0 0 0,-1-1 0 0 0,-1 1 0 0 0,-2 0 0 0 0,-4 32-98 0 0,3-60 9 0 0,1 0 0 0 0,-1 0 0 0 0,0 0 1 0 0,-1 0-1 0 0,0 0 0 0 0,0-1 0 0 0,-1 1 0 0 0,0-1 0 0 0,-1 0 1 0 0,0 1-1 0 0,0-2 0 0 0,-1 1 0 0 0,1 0 0 0 0,-2-1 0 0 0,1 0 1 0 0,-7 6-10 0 0,11-12-37 0 0,-1 0 0 0 0,0 0-1 0 0,1 0 1 0 0,-1 0 0 0 0,0 0 0 0 0,0 0 0 0 0,0-1 0 0 0,0 1 0 0 0,0-1 0 0 0,1 1 0 0 0,-1-1 0 0 0,0 0 0 0 0,0 1 0 0 0,0-1 0 0 0,0 0 0 0 0,0-1 0 0 0,0 1 0 0 0,0 0 0 0 0,0 0 0 0 0,0-1 0 0 0,0 1 0 0 0,0-1 0 0 0,0 0 0 0 0,0 1 0 0 0,1-1-1 0 0,-1 0 1 0 0,0 0 0 0 0,0 0 0 0 0,1 0 0 0 0,-1-1 0 0 0,1 1 0 0 0,-1 0 0 0 0,1-1 0 0 0,0 1 0 0 0,-1-1 0 0 0,1 1 0 0 0,0-1 0 0 0,0 0 37 0 0,-24-75-1684 0 0,30 26-2351 0 0,8 19-6937 0 0,-9 24 5903 0 0</inkml:trace>
  <inkml:trace contextRef="#ctx0" brushRef="#br0" timeOffset="239.484">10899 270 8962 0 0,'0'0'752'0'0,"0"0"-360"0"0,0 0-136 0 0,0 0 232 0 0,0 0 112 0 0,0 0-47 0 0,0 0-209 0 0,0 0-232 0 0,0 0-144 0 0,0 0-208 0 0,0 0-337 0 0,0 0-599 0 0,0 0-1232 0 0,77 29-1585 0 0,-71-25-40 0 0</inkml:trace>
  <inkml:trace contextRef="#ctx0" brushRef="#br0" timeOffset="-9951.551">389 560 0 0 0,'53'-58'377'0'0,"-40"18"7823"0"0,-14 36-7294 0 0,-36-8 4664 0 0,16 16-5329 0 0,1 0 0 0 0,-1 1 0 0 0,1 2 0 0 0,0 0 0 0 0,1 1 0 0 0,0 0 0 0 0,0 2 1 0 0,1 0-1 0 0,0 1 0 0 0,1 1 0 0 0,0 1 0 0 0,1 0 0 0 0,0 1 0 0 0,1 1 1 0 0,1 0-1 0 0,-3 6-241 0 0,7-12 26 0 0,0 0 0 0 0,1 1 1 0 0,0 0-1 0 0,0 0 1 0 0,2 1-1 0 0,-1 0 0 0 0,1 1 1 0 0,1 0-1 0 0,0 0 1 0 0,0 0-1 0 0,2 1 0 0 0,-1-1 1 0 0,2 1-1 0 0,-1 0 1 0 0,2 0-1 0 0,0 1 0 0 0,0-1 1 0 0,2 0-1 0 0,-1 10-26 0 0,2-19 19 0 0,0-1 0 0 0,0 0 1 0 0,1 0-1 0 0,-1 0 0 0 0,1 0 0 0 0,-1 0 0 0 0,1-1 0 0 0,0 1 0 0 0,0-1 0 0 0,0 1 1 0 0,0-1-1 0 0,1 1 0 0 0,-1-1 0 0 0,1 0 0 0 0,-1 0 0 0 0,1 0 0 0 0,0 0 0 0 0,0-1 1 0 0,0 1-1 0 0,0-1 0 0 0,0 0 0 0 0,0 0 0 0 0,0 0 0 0 0,0 0 0 0 0,0 0 1 0 0,0-1-1 0 0,1 1 0 0 0,-1-1 0 0 0,3 0-19 0 0,94-15 827 0 0,-57-9-652 0 0,-1-2 1 0 0,-1-2-1 0 0,-1-1 0 0 0,-2-3 1 0 0,-1 0-1 0 0,-1-3 0 0 0,-2-1 1 0 0,-2-1-1 0 0,-1-2 0 0 0,16-28-175 0 0,-26 54-127 0 0,-17 44 75 0 0,-4-31 57 0 0,1 70 155 0 0,-3-54-150 0 0,0 0 0 0 0,1 0-1 0 0,1 0 1 0 0,0 0 0 0 0,1 0 0 0 0,1 0-1 0 0,1 0 1 0 0,0 0 0 0 0,1-1 0 0 0,0 1-1 0 0,1-1 1 0 0,1 0 0 0 0,1-1 0 0 0,0 1-1 0 0,1-1 1 0 0,0-1 0 0 0,1 1-1 0 0,1-1 1 0 0,10 10-10 0 0,-16-20 33 0 0,-1 0-1 0 0,1-1 1 0 0,0 1-1 0 0,1-1 1 0 0,-1 0 0 0 0,0-1-1 0 0,1 1 1 0 0,-1-1-1 0 0,1 0 1 0 0,-1 0-1 0 0,1 0 1 0 0,-1 0 0 0 0,1-1-1 0 0,0 0 1 0 0,-1 0-1 0 0,1 0 1 0 0,0 0-1 0 0,-1-1 1 0 0,1 0 0 0 0,-1 0-1 0 0,1 0 1 0 0,-1-1-1 0 0,1 1 1 0 0,-1-1 0 0 0,0 0-1 0 0,0 0 1 0 0,0-1-1 0 0,0 1 1 0 0,0-1-1 0 0,0 0 1 0 0,-1 0 0 0 0,1 0-1 0 0,0-1-32 0 0,290-303 414 0 0,-182 215-485 0 0,-111 91 62 0 0,1 1 0 0 0,-1 0 0 0 0,0-1 0 0 0,1 1 0 0 0,-1 0 1 0 0,0 0-1 0 0,1 0 0 0 0,-1 0 0 0 0,1 0 0 0 0,-1 0 0 0 0,0 0 0 0 0,1 0 1 0 0,-1 0-1 0 0,0 1 0 0 0,1-1 0 0 0,-1 1 0 0 0,0-1 0 0 0,0 1 0 0 0,1-1 0 0 0,-1 1 1 0 0,0 0-1 0 0,0 0 0 0 0,0-1 0 0 0,0 1 0 0 0,0 0 0 0 0,0 0 0 0 0,0 0 0 0 0,0 0 1 0 0,0 0-1 0 0,0 0 0 0 0,-1 1 0 0 0,1-1 0 0 0,0 0 0 0 0,-1 0 0 0 0,1 0 0 0 0,-1 1 1 0 0,1-1-1 0 0,-1 0 0 0 0,0 1 0 0 0,1-1 0 0 0,-1 0 0 0 0,0 1 0 0 0,0-1 1 0 0,0 0-1 0 0,0 1 0 0 0,0-1 0 0 0,0 1 0 0 0,0-1 0 0 0,-1 0 0 0 0,1 1 0 0 0,-1-1 1 0 0,1 0-1 0 0,0 0 0 0 0,-1 1 0 0 0,0-1 0 0 0,1 0 0 0 0,-1 0 0 0 0,0 0 0 0 0,0 1 9 0 0,1 11 61 0 0,-2 126 98 0 0,3-136-150 0 0,0 0-1 0 0,1 0 1 0 0,-1 0 0 0 0,1-1 0 0 0,0 1 0 0 0,0 0-1 0 0,0-1 1 0 0,0 0 0 0 0,0 1 0 0 0,1-1 0 0 0,-1 0-1 0 0,1 0 1 0 0,-1 0 0 0 0,1 0 0 0 0,0-1 0 0 0,0 1-1 0 0,0-1 1 0 0,0 0 0 0 0,0 0 0 0 0,0 0-1 0 0,0 0 1 0 0,0 0 0 0 0,0 0 0 0 0,0-1 0 0 0,0 0-1 0 0,1 0 1 0 0,-1 0 0 0 0,0 0 0 0 0,0 0 0 0 0,0 0-1 0 0,1-1 1 0 0,-1 1 0 0 0,0-1 0 0 0,0 0 0 0 0,0 0-1 0 0,0-1 1 0 0,0 1 0 0 0,0 0 0 0 0,-1-1 0 0 0,1 0-1 0 0,0 1 1 0 0,0-2-9 0 0,328-197 344 0 0,-330 199-352 0 0,0 0-1 0 0,1 0 0 0 0,-1 0 0 0 0,0 0 1 0 0,0 0-1 0 0,0 0 0 0 0,1 0 1 0 0,-1 0-1 0 0,1 0 0 0 0,-1 1 1 0 0,0-1-1 0 0,1 1 0 0 0,-1-1 0 0 0,1 1 1 0 0,0-1-1 0 0,-1 1 0 0 0,1 0 1 0 0,-1 0-1 0 0,1-1 0 0 0,-1 1 1 0 0,1 1-1 0 0,0-1 0 0 0,-1 0 1 0 0,1 0-1 0 0,-1 0 0 0 0,1 1 0 0 0,-1-1 1 0 0,1 1-1 0 0,-1-1 0 0 0,1 1 1 0 0,-1 0-1 0 0,1 0 0 0 0,-1-1 1 0 0,0 1-1 0 0,1 0 0 0 0,-1 0 0 0 0,0 0 1 0 0,0 1-1 0 0,0-1 0 0 0,0 0 1 0 0,0 0-1 0 0,0 0 0 0 0,0 1 1 0 0,0-1-1 0 0,0 1 0 0 0,-1-1 0 0 0,1 0 1 0 0,0 1 8 0 0,-11 124-333 0 0,0 1-5169 0 0,17-101-4363 0 0,-3-18 1437 0 0</inkml:trace>
  <inkml:trace contextRef="#ctx0" brushRef="#br0" timeOffset="-9080.916">2256 590 1912 0 0,'0'0'1791'0'0,"0"0"151"0"0,0 0 183 0 0,0 0 179 0 0,0 0-45 0 0,0 0-300 0 0,0 0-433 0 0,0 0-386 0 0,0 0-285 0 0,0 0-227 0 0,0 0-166 0 0,-33 6-129 0 0,-102 21-93 0 0,132-27-229 0 0,1 0 0 0 0,-1 0 0 0 0,0 0 0 0 0,1 1 0 0 0,-1-1 0 0 0,1 1 1 0 0,-1 0-1 0 0,0-1 0 0 0,1 1 0 0 0,0 0 0 0 0,-1 0 0 0 0,1 1 0 0 0,0-1 0 0 0,-1 0 0 0 0,1 1 0 0 0,0 0 0 0 0,0-1 0 0 0,0 1 0 0 0,0 0 0 0 0,0 0 0 0 0,1 0 0 0 0,-1 0 0 0 0,0 2-11 0 0,-3 4 40 0 0,-1-1-33 0 0,1 1 1 0 0,0 0-1 0 0,0 0 1 0 0,1 0-1 0 0,0 1 1 0 0,0-1-1 0 0,1 1 1 0 0,0 0-1 0 0,1 0 1 0 0,0 0-1 0 0,0 0 1 0 0,1 0-1 0 0,0 1 1 0 0,1-1 0 0 0,0 0-1 0 0,0 1 1 0 0,2 8-8 0 0,0-15 43 0 0,0 1 1 0 0,0 0 0 0 0,1 0 0 0 0,0-1 0 0 0,-1 0 0 0 0,1 1 0 0 0,0-1 0 0 0,1 0-1 0 0,-1-1 1 0 0,1 1 0 0 0,-1 0 0 0 0,1-1 0 0 0,0 0 0 0 0,0 0 0 0 0,-1 0 0 0 0,2 0-1 0 0,-1-1 1 0 0,0 0 0 0 0,0 1 0 0 0,0-1 0 0 0,1-1 0 0 0,-1 1 0 0 0,0-1 0 0 0,1 0-1 0 0,-1 0 1 0 0,1 0 0 0 0,-1 0 0 0 0,0-1 0 0 0,1 1 0 0 0,-1-1 0 0 0,0-1-1 0 0,0 1 1 0 0,0 0 0 0 0,0-1 0 0 0,0 0 0 0 0,0 0 0 0 0,0 0 0 0 0,0-1 0 0 0,0 0-44 0 0,162-129 1287 0 0,-57 37-1051 0 0,-108 94-235 0 0,0 0 0 0 0,-1 0 0 0 0,1-1 0 0 0,0 1 0 0 0,0 0 0 0 0,0 0 1 0 0,0 0-1 0 0,0 0 0 0 0,0 1 0 0 0,0-1 0 0 0,0 0 0 0 0,1 0 0 0 0,-1 1 1 0 0,0-1-1 0 0,0 0 0 0 0,1 1 0 0 0,-1-1 0 0 0,0 1 0 0 0,1 0 0 0 0,-1-1 1 0 0,0 1-1 0 0,1 0 0 0 0,-1 0 0 0 0,0 0 0 0 0,1 0 0 0 0,-1 0 0 0 0,1 0 1 0 0,-1 0-1 0 0,0 1 0 0 0,1-1 0 0 0,-1 0 0 0 0,0 1 0 0 0,1-1 0 0 0,-1 1 1 0 0,0 0-1 0 0,0-1 0 0 0,0 1 0 0 0,1 0 0 0 0,-1 0 0 0 0,0-1 0 0 0,0 1 1 0 0,0 0-1 0 0,0 0 0 0 0,0 0 0 0 0,0 0 0 0 0,-1 0 0 0 0,1 1 0 0 0,0-1 0 0 0,0 0 1 0 0,-1 0-1 0 0,1 1 0 0 0,-1-1 0 0 0,1 0 0 0 0,-1 0 0 0 0,1 2-1 0 0,6 30 34 0 0,-1 0 0 0 0,-1 1 1 0 0,-2 0-1 0 0,-2 0 0 0 0,-1 0 0 0 0,-1 3-34 0 0,0 38-53 0 0,-3 286-88 0 0,-1-325 136 0 0,-1-1 0 0 0,-1 1 0 0 0,-2-2 0 0 0,-2 1 1 0 0,-1-1-1 0 0,-6 10 5 0 0,16-39-3 0 0,0 1-1 0 0,0-1 1 0 0,-1 1 0 0 0,0-1 0 0 0,0 0 0 0 0,0 0 0 0 0,0 0 0 0 0,-1-1 0 0 0,0 1 0 0 0,0-1-1 0 0,0 0 1 0 0,-1 0 0 0 0,1 0 0 0 0,-1 0 0 0 0,0-1 0 0 0,0 0 0 0 0,0 0 0 0 0,0 0 0 0 0,-1-1-1 0 0,1 0 1 0 0,-1 0 0 0 0,1 0 0 0 0,-1 0 0 0 0,0-1 0 0 0,0 0 0 0 0,0-1 0 0 0,-2 1 3 0 0,4-3-14 0 0,0-1 0 0 0,1 0 1 0 0,-1 0-1 0 0,1 0 1 0 0,0 0-1 0 0,0 0 1 0 0,0-1-1 0 0,0 1 1 0 0,0-1-1 0 0,1 0 0 0 0,0 0 1 0 0,0 0-1 0 0,0 0 1 0 0,0 0-1 0 0,1 0 1 0 0,-1-1-1 0 0,1 1 1 0 0,0 0-1 0 0,0-1 0 0 0,1 1 1 0 0,-1-1-1 0 0,1 1 1 0 0,0-1-1 0 0,1-4 14 0 0,-1-23-59 0 0,1-1 0 0 0,2 1 0 0 0,1 0-1 0 0,2 0 1 0 0,1 1 0 0 0,2 0 0 0 0,0 0 0 0 0,14-27 59 0 0,74-156-2291 0 0,-62 144-2184 0 0,1 2-4873 0 0,-25 48 3169 0 0</inkml:trace>
  <inkml:trace contextRef="#ctx0" brushRef="#br0" timeOffset="-8449.705">2726 560 8642 0 0,'0'0'1942'0'0,"0"0"-389"0"0,0 0-168 0 0,0 0 74 0 0,0 0 22 0 0,0 0-202 0 0,0 0-344 0 0,0 0-304 0 0,0 0-139 0 0,0 0-88 0 0,0 0-85 0 0,0 0-46 0 0,-5 32-81 0 0,-13 97-64 0 0,13-29 48 0 0,5-96-163 0 0,0 0 0 0 0,0-1 0 0 0,0 1 0 0 0,1 0 0 0 0,-1 0 1 0 0,1-1-1 0 0,0 1 0 0 0,0-1 0 0 0,1 1 0 0 0,-1-1 0 0 0,1 1 0 0 0,-1-1 0 0 0,1 0 0 0 0,0 0 0 0 0,0 1 0 0 0,1-1 0 0 0,-1-1 0 0 0,0 1 0 0 0,1 0 0 0 0,0-1 0 0 0,0 1 0 0 0,0-1 1 0 0,0 0-1 0 0,0 0 0 0 0,0 0 0 0 0,0 0 0 0 0,1-1 0 0 0,-1 1 0 0 0,1-1 0 0 0,-1 0 0 0 0,1 0 0 0 0,0 0 0 0 0,-1 0 0 0 0,1-1 0 0 0,0 1 0 0 0,-1-1 0 0 0,1 0 0 0 0,0 0 0 0 0,0-1 0 0 0,-1 1 1 0 0,1-1-1 0 0,0 0 0 0 0,0 0-13 0 0,18-12 193 0 0,0-1 0 0 0,-1-1 1 0 0,-1 0-1 0 0,-1-2 1 0 0,0-1-1 0 0,-2 0 0 0 0,1-1 1 0 0,-2 0-1 0 0,-1-2 0 0 0,6-10-193 0 0,49-81 47 0 0,-73 175-1302 0 0,2-56 1234 0 0,-1 0 0 0 0,2 0-1 0 0,-1 0 1 0 0,1 0 0 0 0,0 0-1 0 0,1 0 1 0 0,0 1 0 0 0,0-1-1 0 0,0 0 1 0 0,1-1 0 0 0,0 1 0 0 0,0 0-1 0 0,1 0 1 0 0,0-1 0 0 0,0 1-1 0 0,0-1 1 0 0,1 0 0 0 0,0 0-1 0 0,0 0 1 0 0,1-1 0 0 0,0 0 0 0 0,0 1-1 0 0,0-2 1 0 0,0 1 0 0 0,1 0-1 0 0,-1-1 1 0 0,1 0 0 0 0,1-1 0 0 0,-1 1-1 0 0,0-1 1 0 0,1 0 0 0 0,-1-1-1 0 0,2 1 22 0 0,2-1 28 0 0,0 0 1 0 0,0-1-1 0 0,0 0 0 0 0,0-1 0 0 0,0 1 0 0 0,1-2 0 0 0,-1 0 1 0 0,0 0-1 0 0,0-1 0 0 0,0 0 0 0 0,0-1 0 0 0,-1 0 0 0 0,1 0 1 0 0,-1-1-1 0 0,1 0 0 0 0,-1-1 0 0 0,0 0 0 0 0,-1 0 0 0 0,0-1 0 0 0,1 0 1 0 0,-2-1-1 0 0,8-6-28 0 0,5-8 102 0 0,-1 0 1 0 0,-1-1 0 0 0,0-1-1 0 0,-2 0 1 0 0,-1-1-1 0 0,0-1 1 0 0,5-17-103 0 0,11-22 57 0 0,-11 30-208 0 0,-2-2-1 0 0,-1 0 1 0 0,-3-1-1 0 0,0 0 1 0 0,-3-1 0 0 0,-1-1-1 0 0,-2 0 1 0 0,-1 0-1 0 0,-1-10 152 0 0,-6 44-66 0 0,-7-81-1191 0 0,6 83 1231 0 0,1 1 0 0 0,-1 0 1 0 0,0-1-1 0 0,0 1 0 0 0,0 0 0 0 0,0 0 0 0 0,0 0 0 0 0,0 0 0 0 0,-1 0 0 0 0,1 0 0 0 0,0 0 0 0 0,-1 0 0 0 0,0 0 0 0 0,1 1 0 0 0,-1-1 1 0 0,0 0-1 0 0,0 1 0 0 0,0 0 0 0 0,0-1 0 0 0,0 1 0 0 0,0 0 0 0 0,-1 0 0 0 0,1 0 0 0 0,0 1 0 0 0,0-1 0 0 0,-1 0 0 0 0,1 1 0 0 0,0-1 0 0 0,-1 1 1 0 0,1 0-1 0 0,-1 0 0 0 0,1 0 0 0 0,0 0 0 0 0,-1 0 26 0 0,-6 4-28 0 0,0-1 1 0 0,0 1 0 0 0,0 0-1 0 0,1 1 1 0 0,-1 0-1 0 0,1 0 1 0 0,0 1-1 0 0,1 0 1 0 0,-1 1-1 0 0,1 0 1 0 0,0 0 0 0 0,1 0-1 0 0,0 1 1 0 0,0-1-1 0 0,1 2 1 0 0,0-1-1 0 0,0 0 1 0 0,1 1-1 0 0,-2 4 28 0 0,-7 12 122 0 0,2 1 0 0 0,0 0 0 0 0,2 0 0 0 0,1 1-1 0 0,1 0 1 0 0,2 0 0 0 0,0 1 0 0 0,2 0 0 0 0,1 0-1 0 0,1 0 1 0 0,1 0 0 0 0,3 16-122 0 0,-1-26 62 0 0,1-1 0 0 0,0 1 0 0 0,1-1-1 0 0,1 0 1 0 0,0 0 0 0 0,2-1 0 0 0,0 1 0 0 0,1-1-1 0 0,0-1 1 0 0,1 0 0 0 0,1 0 0 0 0,0 0 0 0 0,1-1 0 0 0,1-1-1 0 0,0 0 1 0 0,1-1 0 0 0,0 0 0 0 0,1-1 0 0 0,0 0-1 0 0,1-1 1 0 0,0-1 0 0 0,0 0 0 0 0,1-1 0 0 0,0-1 0 0 0,1-1-1 0 0,0 0 1 0 0,0-1 0 0 0,0 0 0 0 0,0-2 0 0 0,1 0 0 0 0,3-1-63 0 0,17-5-2290 0 0,-26-1-1211 0 0,0-3-3463 0 0,-3 3-2836 0 0</inkml:trace>
  <inkml:trace contextRef="#ctx0" brushRef="#br0" timeOffset="-7455.902">4228 571 0 0 0,'0'0'838'0'0,"0"0"566"0"0,0 0 303 0 0,0 0 211 0 0,0 0 171 0 0,0 0 21 0 0,0 0-131 0 0,0 0-217 0 0,0 0-268 0 0,0 0-302 0 0,0 0-235 0 0,0 0-151 0 0,-12-7-79 0 0,-35-25-46 0 0,44 31-627 0 0,1 0 0 0 0,0 0-1 0 0,0 0 1 0 0,0 1-1 0 0,-1-1 1 0 0,1 1 0 0 0,0 0-1 0 0,0 0 1 0 0,-1 0 0 0 0,1 0-1 0 0,0 0 1 0 0,-1 0 0 0 0,1 0-1 0 0,0 1 1 0 0,0-1 0 0 0,-1 1-1 0 0,1 0 1 0 0,0-1 0 0 0,0 1-1 0 0,0 0 1 0 0,0 0 0 0 0,0 1-1 0 0,0-1 1 0 0,0 0 0 0 0,0 1-1 0 0,1-1 1 0 0,-1 1-1 0 0,0-1 1 0 0,1 1 0 0 0,-1 0-1 0 0,1 0-53 0 0,-5 3 138 0 0,-9 7-88 0 0,1 1 0 0 0,1 0 1 0 0,0 1-1 0 0,1 0 1 0 0,1 1-1 0 0,0 0 1 0 0,1 1-1 0 0,0 0 1 0 0,2 0-1 0 0,0 1 1 0 0,0 1-1 0 0,2-1 1 0 0,0 1-1 0 0,1 0 0 0 0,1 0 1 0 0,1 1-1 0 0,0-1 1 0 0,1 6-51 0 0,3-20 30 0 0,0 0-1 0 0,0 0 1 0 0,0-1 0 0 0,1 1 0 0 0,-1-1-1 0 0,1 1 1 0 0,0-1 0 0 0,0 0 0 0 0,0 0-1 0 0,0 0 1 0 0,1 0 0 0 0,-1 0 0 0 0,1 0-1 0 0,0-1 1 0 0,0 1 0 0 0,0-1 0 0 0,0 1-1 0 0,0-1 1 0 0,0 0 0 0 0,1-1 0 0 0,-1 1-1 0 0,1-1 1 0 0,-1 1 0 0 0,1-1 0 0 0,0 0-1 0 0,-1 0 1 0 0,1 0 0 0 0,0-1 0 0 0,0 0-1 0 0,-1 1 1 0 0,1-1 0 0 0,0 0 0 0 0,0-1 0 0 0,0 1-1 0 0,-1-1 1 0 0,1 0 0 0 0,0 0 0 0 0,0 0-1 0 0,-1 0 1 0 0,1 0 0 0 0,-1-1 0 0 0,1 0-1 0 0,-1 0 1 0 0,0 0 0 0 0,0 0 0 0 0,0 0-1 0 0,0 0 1 0 0,0-1-30 0 0,35-25 129 0 0,-2-1 0 0 0,0-2 0 0 0,-3-2 0 0 0,-1-1 0 0 0,-1-1 0 0 0,-2-1 1 0 0,-1-2-1 0 0,-2-1 0 0 0,19-39-129 0 0,-38 62-211 0 0,-7 20-211 0 0,-1 5 359 0 0,-12 45-133 0 0,-5 82 154 0 0,19-132 40 0 0,0 0 0 0 0,-1 0 0 0 0,2 0 0 0 0,-1-1 1 0 0,0 1-1 0 0,1 0 0 0 0,-1 0 0 0 0,1-1 0 0 0,0 1 0 0 0,1-1 0 0 0,-1 1 0 0 0,0-1 0 0 0,1 0 0 0 0,0 0 0 0 0,0 0 0 0 0,0-1 0 0 0,0 1 1 0 0,0-1-1 0 0,0 1 0 0 0,1-1 0 0 0,-1 0 0 0 0,1 0 0 0 0,-1 0 0 0 0,1-1 0 0 0,0 0 0 0 0,3 1 2 0 0,106 14 266 0 0,-91-19-214 0 0,-1-1 0 0 0,1-1 0 0 0,-1-1 0 0 0,0-1 0 0 0,-1-1 0 0 0,0 0 0 0 0,0-2 0 0 0,0-1-1 0 0,-2 0 1 0 0,1-1 0 0 0,-1-1 0 0 0,-1-1 0 0 0,0 0 0 0 0,4-7-52 0 0,8-4 20 0 0,-1-2 1 0 0,-2-1-1 0 0,0-1 1 0 0,-2-2-1 0 0,-1 0 0 0 0,-2-1 1 0 0,0-3-21 0 0,-18 29-12 0 0,0 1 1 0 0,0-1-1 0 0,0 1 1 0 0,-1-1-1 0 0,0 0 1 0 0,-1 0-1 0 0,1 0 1 0 0,-1 0-1 0 0,0 0 1 0 0,0 0-1 0 0,-1 0 1 0 0,0 0-1 0 0,0 0 1 0 0,0-1-1 0 0,-1 1 1 0 0,0-2 11 0 0,-2 6-34 0 0,1 1 0 0 0,-1-1 0 0 0,1 1 0 0 0,-1-1 0 0 0,0 1 0 0 0,1 0 0 0 0,-1 0 0 0 0,0 1 0 0 0,0-1 0 0 0,0 0 0 0 0,0 1 0 0 0,0 0 0 0 0,0-1 0 0 0,0 1 0 0 0,1 0 0 0 0,-1 1 0 0 0,0-1 0 0 0,0 0 0 0 0,0 1 0 0 0,0 0 0 0 0,0 0 0 0 0,0 0 0 0 0,-2 1 34 0 0,-10 4-43 0 0,0 1 0 0 0,1 1 0 0 0,-1 0-1 0 0,2 1 1 0 0,-1 0 0 0 0,1 1 0 0 0,0 1-1 0 0,1 0 1 0 0,1 1 0 0 0,-8 9 43 0 0,14-17-4 0 0,0 0 0 0 0,1 0-1 0 0,0 0 1 0 0,-1 1 0 0 0,2 0-1 0 0,-1 0 1 0 0,0 0 0 0 0,1 0 0 0 0,0 0-1 0 0,0 1 1 0 0,1 0 0 0 0,-1-1 0 0 0,1 1-1 0 0,0 0 1 0 0,1 0 0 0 0,-1 0 0 0 0,1 0-1 0 0,1 0 1 0 0,-1 1 0 0 0,1-1-1 0 0,0 0 1 0 0,0 0 0 0 0,1 0 0 0 0,0 0-1 0 0,0 1 1 0 0,0-1 0 0 0,1 0 0 0 0,0-1-1 0 0,0 1 1 0 0,0 0 0 0 0,1 0 0 0 0,0-1-1 0 0,0 0 1 0 0,0 1 0 0 0,1-1-1 0 0,0 0 1 0 0,0-1 0 0 0,0 1 0 0 0,0-1-1 0 0,6 4 5 0 0,12 2 12 0 0,0-1 0 0 0,1-1 0 0 0,-1-1 0 0 0,2-2 0 0 0,-1 0 0 0 0,23 2-12 0 0,112 31 176 0 0,-153-35-175 0 0,0 1 0 0 0,-1 0 0 0 0,0 0 0 0 0,1 0 0 0 0,-1 1 0 0 0,-1-1 0 0 0,1 1 0 0 0,-1 0 0 0 0,0 0 0 0 0,0 1 0 0 0,0-1 0 0 0,-1 1 0 0 0,0-1 0 0 0,0 1 0 0 0,0 0 0 0 0,-1-1 0 0 0,0 1 0 0 0,0 0 0 0 0,0 0 0 0 0,-1 0 0 0 0,0 0 0 0 0,0 0 0 0 0,0 0 0 0 0,-1 0 0 0 0,0 0 0 0 0,0 0 0 0 0,-1-1 0 0 0,0 4-1 0 0,-1 33-2329 0 0,7-32-2285 0 0,5-6-3986 0 0,-5-3 321 0 0</inkml:trace>
  <inkml:trace contextRef="#ctx0" brushRef="#br0" timeOffset="-4862.22">5892 542 0 0 0,'0'0'1524'0'0,"0"0"182"0"0,0 0 42 0 0,0 0-119 0 0,0 0-194 0 0,0 0-184 0 0,0 0-138 0 0,6-4-102 0 0,97-88 4252 0 0,-49 41-2762 0 0,-33 96-2024 0 0,78 453 608 0 0,-64-442-1014 0 0,-33-56-20 0 0,0-1 0 0 0,0 0-1 0 0,0 0 1 0 0,0 0 0 0 0,0-1 0 0 0,0 1 0 0 0,0 0 0 0 0,-1-1 0 0 0,1 1 0 0 0,-1-1 0 0 0,1 1 0 0 0,-1-1-1 0 0,1 0 1 0 0,-1 0 0 0 0,0 0 0 0 0,0 0 0 0 0,0 0 0 0 0,0 0 0 0 0,0 0 0 0 0,0 0 0 0 0,-1 0-1 0 0,1 0 1 0 0,0-1-51 0 0,-1 1 39 0 0,79-246 1039 0 0,-21 48-1078 0 0,-37 134-2210 0 0,-21 64-2476 0 0,2 18-5231 0 0,-2-12 3629 0 0</inkml:trace>
  <inkml:trace contextRef="#ctx0" brushRef="#br0" timeOffset="-4212.744">6580 855 6649 0 0,'0'0'1190'0'0,"0"0"-334"0"0,0 0 100 0 0,0 0 359 0 0,0 0 215 0 0,0 0-15 0 0,0 0-212 0 0,0 0-276 0 0,0 0-239 0 0,0 0-203 0 0,34-11-158 0 0,105-36-123 0 0,-78 12 87 0 0,-56 27-310 0 0,1 2-41 0 0,0 0-1 0 0,-1-1 1 0 0,1 0-1 0 0,-2 0 1 0 0,1 0-1 0 0,-1-1 1 0 0,0 0-1 0 0,-1 1 1 0 0,0-1-1 0 0,0 0 1 0 0,0-1-1 0 0,-1 1 1 0 0,-1 0-1 0 0,1-1 1 0 0,-1 1-1 0 0,-1-1 1 0 0,0 0-1 0 0,0 1 1 0 0,0-1-1 0 0,-1 1 1 0 0,-1-3-40 0 0,0 8-52 0 0,0 0 0 0 0,0 0 0 0 0,0 0 0 0 0,-1 0 0 0 0,1 0 0 0 0,-1 0 0 0 0,0 1 1 0 0,0 0-1 0 0,0-1 0 0 0,0 1 0 0 0,0 0 0 0 0,0 0 0 0 0,-1 1 0 0 0,1-1 0 0 0,0 1 0 0 0,-1 0 0 0 0,0 0 0 0 0,1 0 0 0 0,-1 0 0 0 0,1 0 1 0 0,-1 1-1 0 0,0 0 0 0 0,0-1 0 0 0,1 1 0 0 0,-1 1 0 0 0,0-1 0 0 0,1 1 0 0 0,-1-1 0 0 0,0 1 0 0 0,1 0 0 0 0,-1 0 0 0 0,1 1 0 0 0,-1-1 1 0 0,1 1-1 0 0,0-1 0 0 0,-1 1 0 0 0,1 0 0 0 0,0 1 0 0 0,0-1 0 0 0,0 0 0 0 0,1 1 0 0 0,-1 0 0 0 0,1-1 0 0 0,-1 1 0 0 0,1 0 52 0 0,-5 5-11 0 0,0 0-1 0 0,1 0 0 0 0,0 0 1 0 0,1 0-1 0 0,0 1 0 0 0,0 0 0 0 0,1 0 1 0 0,0 0-1 0 0,0 1 0 0 0,1-1 1 0 0,1 1-1 0 0,-1 0 0 0 0,1 0 0 0 0,1 0 1 0 0,0 0-1 0 0,1 0 0 0 0,0 0 1 0 0,1 10 11 0 0,-1-16 26 0 0,1 0 0 0 0,0 1 0 0 0,0-1 0 0 0,1 0 0 0 0,-1 1 0 0 0,1-1 0 0 0,0 0 0 0 0,0 0 1 0 0,0 0-1 0 0,0 0 0 0 0,1-1 0 0 0,0 1 0 0 0,0-1 0 0 0,0 1 0 0 0,0-1 0 0 0,0 0 0 0 0,1 0 0 0 0,-1-1 1 0 0,1 1-1 0 0,0-1 0 0 0,-1 1 0 0 0,1-1 0 0 0,0 0 0 0 0,1-1 0 0 0,-1 1-26 0 0,112 21 1339 0 0,-96-23-1148 0 0,-1-1 0 0 0,1-1 0 0 0,-1-1 0 0 0,1 0 0 0 0,-1-2-1 0 0,0 0 1 0 0,0-1 0 0 0,-1-1 0 0 0,0-1 0 0 0,0 0 0 0 0,-1-2 0 0 0,0 0 0 0 0,1-2-191 0 0,17-11 129 0 0,-2-3-1 0 0,0 0 1 0 0,-2-2-1 0 0,-1-2 0 0 0,17-22-128 0 0,-27 29-91 0 0,-1-1-1 0 0,-1 0 0 0 0,-1-1 1 0 0,-1-1-1 0 0,-2-1 0 0 0,-1 0 1 0 0,0-1-1 0 0,-2 0 0 0 0,-2-1 1 0 0,0 0-1 0 0,-2 0 0 0 0,-1-1 1 0 0,-2 0-1 0 0,0 0 0 0 0,-2-7 92 0 0,-20-32-786 0 0,17 67 756 0 0,1 1 0 0 0,-1-1-1 0 0,0 1 1 0 0,0 0 0 0 0,0-1 0 0 0,0 1 0 0 0,0 0 0 0 0,0 0 0 0 0,0-1 0 0 0,0 1-1 0 0,0 0 1 0 0,-1 0 0 0 0,1 0 0 0 0,-1 1 0 0 0,1-1 0 0 0,0 0 0 0 0,-1 0 0 0 0,1 1-1 0 0,-1-1 1 0 0,0 1 0 0 0,1-1 0 0 0,-1 1 0 0 0,1 0 0 0 0,-1 0 0 0 0,0-1 0 0 0,1 1-1 0 0,-1 0 1 0 0,1 0 0 0 0,-1 1 0 0 0,0-1 0 0 0,1 0 0 0 0,-1 0 0 0 0,1 1 0 0 0,-1-1-1 0 0,0 1 1 0 0,1 0 0 0 0,-1-1 0 0 0,1 1 0 0 0,0 0 0 0 0,-1 0 0 0 0,0 1 30 0 0,-9 7-26 0 0,1 0 1 0 0,1 1 0 0 0,-1 1 0 0 0,1 0 0 0 0,1 0-1 0 0,0 0 1 0 0,1 1 0 0 0,0 0 0 0 0,1 1 0 0 0,-4 11 25 0 0,-1 2 102 0 0,2 0 1 0 0,1 1-1 0 0,1-1 0 0 0,1 2 1 0 0,2-1-1 0 0,1 0 1 0 0,0 1-1 0 0,3 0 0 0 0,0-1 1 0 0,1 2-103 0 0,1-10 37 0 0,1 1 1 0 0,1-1-1 0 0,0 0 1 0 0,2 0-1 0 0,0 0 1 0 0,1-1-1 0 0,1 0 0 0 0,0 0 1 0 0,2-1-1 0 0,0 0 1 0 0,1 0-1 0 0,11 12-37 0 0,-20-25-101 0 0,0 0-1 0 0,1-1 1 0 0,-1 1-1 0 0,1-1 0 0 0,0 0 1 0 0,0 0-1 0 0,0 0 1 0 0,0 0-1 0 0,1 0 1 0 0,-1-1-1 0 0,1 1 0 0 0,-1-1 1 0 0,1 0-1 0 0,0 0 1 0 0,0 0-1 0 0,0-1 1 0 0,0 1-1 0 0,0-1 0 0 0,1 0 1 0 0,-1 0-1 0 0,0-1 1 0 0,0 1-1 0 0,1-1 1 0 0,-1 0-1 0 0,0 0 1 0 0,1 0-1 0 0,-1-1 0 0 0,0 0 1 0 0,0 0-1 0 0,1 0 1 0 0,-1 0 101 0 0,69-61-15778 0 0,-63 51 14564 0 0</inkml:trace>
  <inkml:trace contextRef="#ctx0" brushRef="#br0" timeOffset="-3953.954">7762 479 1096 0 0,'0'0'1329'0'0,"0"0"-32"0"0,0 0 173 0 0,0 0 275 0 0,0 0 125 0 0,0 0-147 0 0,0 0-352 0 0,0 0-392 0 0,0 0-305 0 0,-19 33-197 0 0,-58 101-78 0 0,53-71 228 0 0,25-54-458 0 0,-1-5-84 0 0,0 0 0 0 0,0 0 0 0 0,1 0 0 0 0,-1 0 0 0 0,1 0 0 0 0,0 0 0 0 0,0-1 0 0 0,1 1 0 0 0,-1 0 0 0 0,1-1 0 0 0,0 1 0 0 0,0-1 0 0 0,0 1 0 0 0,0-1 0 0 0,0 0 0 0 0,1 0 0 0 0,-1 0 0 0 0,1 0 0 0 0,0 0 0 0 0,0-1 0 0 0,0 1 0 0 0,1-1 0 0 0,-1 0 0 0 0,0 0 0 0 0,1 0 0 0 0,-1 0 0 0 0,1-1 0 0 0,0 1 0 0 0,0-1 0 0 0,-1 0 0 0 0,1 0 1 0 0,2 0-86 0 0,3 0 130 0 0,-1 0 1 0 0,0-1 0 0 0,1 1 0 0 0,-1-2 0 0 0,0 1 0 0 0,0-1-1 0 0,1-1 1 0 0,-1 1 0 0 0,0-1 0 0 0,0-1 0 0 0,0 1 0 0 0,0-1 0 0 0,-1-1-1 0 0,1 0 1 0 0,-1 0 0 0 0,0 0 0 0 0,0-1 0 0 0,-1 0 0 0 0,1 0 0 0 0,-1 0-1 0 0,0-1 1 0 0,0 0 0 0 0,-1-1 0 0 0,0 1 0 0 0,0-1 0 0 0,0 0-1 0 0,-1 0 1 0 0,0 0 0 0 0,0-1 0 0 0,-1 1 0 0 0,0-1 0 0 0,0 0 0 0 0,-1 0-1 0 0,1-3-130 0 0,-1 3-98 0 0,1 1 1 0 0,-1-1-1 0 0,0 0 0 0 0,0 0 0 0 0,-1 0 0 0 0,0 0 0 0 0,0 0 0 0 0,-1 0 0 0 0,0-1 0 0 0,-1 1 0 0 0,0 0 0 0 0,0 0 0 0 0,0 0 0 0 0,-1 0 0 0 0,-1 1 0 0 0,1-1 0 0 0,-1 0 0 0 0,0 1 0 0 0,-1 0 0 0 0,0-1 0 0 0,0 1 0 0 0,-1 1 0 0 0,1-1 0 0 0,-1 1 0 0 0,-1 0 0 0 0,-2-3 98 0 0,-53 1-7117 0 0,45 8 1980 0 0,5 0-2457 0 0</inkml:trace>
  <inkml:trace contextRef="#ctx0" brushRef="#br0" timeOffset="-3628.945">8322 468 1960 0 0,'0'0'2213'0'0,"0"0"-198"0"0,0 0 19 0 0,0 0 97 0 0,0 0-107 0 0,0 0-219 0 0,0 0-334 0 0,0 0-319 0 0,0 0-243 0 0,0 0-199 0 0,0 0-171 0 0,0 0-145 0 0,0 0-97 0 0,-30 22-88 0 0,-94 69-69 0 0,82-46 18 0 0,41-37-136 0 0,-1-2-17 0 0,0-1 0 0 0,0 1 0 0 0,1 0 0 0 0,0 0 0 0 0,0-1 0 0 0,0 1 0 0 0,1 0 0 0 0,0 0 0 0 0,0 0 0 0 0,0 0 0 0 0,1 0 0 0 0,0 0 0 0 0,0 0 0 0 0,0-1 0 0 0,1 1 0 0 0,0 0 0 0 0,0-1 0 0 0,0 1 0 0 0,1-1 0 0 0,0 0 0 0 0,0 0 0 0 0,0 0 0 0 0,0 0 0 0 0,1 0 0 0 0,2 2-5 0 0,-1-2-61 0 0,1 0-1 0 0,-1 0 1 0 0,1-1-1 0 0,0 1 1 0 0,0-1-1 0 0,0-1 1 0 0,1 1-1 0 0,-1-1 1 0 0,1 0 0 0 0,0 0-1 0 0,0-1 1 0 0,0 0-1 0 0,0 0 1 0 0,0-1-1 0 0,0 0 1 0 0,1 0-1 0 0,-1-1 1 0 0,0 0-1 0 0,1 0 1 0 0,-1-1-1 0 0,0 1 1 0 0,0-2-1 0 0,1 1 1 0 0,-1-1-1 0 0,0 0 1 0 0,0 0-1 0 0,-1-1 1 0 0,1 0-1 0 0,0 0 1 0 0,0-1 61 0 0,22-18-4156 0 0,-14 3-4208 0 0,-12 12 2420 0 0</inkml:trace>
  <inkml:trace contextRef="#ctx0" brushRef="#br0" timeOffset="-3382.045">8600 630 5377 0 0,'0'0'1723'0'0,"0"0"-108"0"0,0 0 155 0 0,0 0 137 0 0,0 0-81 0 0,0 0-337 0 0,0 0-379 0 0,0 0-342 0 0,0 0-253 0 0,0 0-168 0 0,0 0-154 0 0,-7 34-92 0 0,-18 101-75 0 0,18-65-201 0 0,20-48-1916 0 0,-7-21-1955 0 0,1-1-3396 0 0,-3 0 2429 0 0</inkml:trace>
  <inkml:trace contextRef="#ctx0" brushRef="#br0" timeOffset="-3133.645">8613 299 8018 0 0,'0'0'3713'0'0,"0"0"-2305"0"0,0 0-768 0 0,0 0-424 0 0,0 0-128 0 0,0 0-96 0 0,0 0-120 0 0,0 0-144 0 0,0 0-128 0 0,0 0-216 0 0,0 0-489 0 0,0 0-1295 0 0,0 0-1809 0 0,0 0-736 0 0</inkml:trace>
  <inkml:trace contextRef="#ctx0" brushRef="#br0" timeOffset="-2884.694">8992 78 8282 0 0,'0'0'1902'0'0,"0"0"-630"0"0,0 0-29 0 0,0 0 234 0 0,0 0 105 0 0,0 0-162 0 0,0 0-349 0 0,0 0-341 0 0,1 33-250 0 0,3 102-161 0 0,6-9 127 0 0,23 140 36 0 0,-23-171-265 0 0,2 34-3327 0 0,-33-129-11313 0 0,18 0 11033 0 0</inkml:trace>
  <inkml:trace contextRef="#ctx0" brushRef="#br0" timeOffset="-2712.876">8793 590 4857 0 0,'0'0'1502'0'0,"0"0"-337"0"0,0 0-79 0 0,0 0 89 0 0,0 0-18 0 0,0 0-186 0 0,0 0-236 0 0,0 0-208 0 0,0 0-167 0 0,35-1-123 0 0,111-2-83 0 0,36-19 90 0 0,-46-13-1982 0 0,-92 19-1697 0 0,-2-2-3359 0 0,-32 13 4591 0 0</inkml:trace>
  <inkml:trace contextRef="#ctx0" brushRef="#br0" timeOffset="-2279.914">9426 472 0 0 0,'0'0'400'0'0,"0"0"1411"0"0,0 0 339 0 0,0 0-122 0 0,0 0-185 0 0,0 0-276 0 0,0 0-306 0 0,0 0-309 0 0,0 0-236 0 0,0 0-173 0 0,-14 32-148 0 0,-45 99-79 0 0,44-70 148 0 0,16-59-390 0 0,-1 0 0 0 0,0 1 0 0 0,1-1 0 0 0,0 0 0 0 0,-1 0 1 0 0,1 0-1 0 0,0 0 0 0 0,0 0 0 0 0,0 0 0 0 0,0 0 0 0 0,0 0 0 0 0,1 0 0 0 0,-1-1 1 0 0,1 1-1 0 0,-1 0 0 0 0,1-1 0 0 0,-1 1 0 0 0,1-1 0 0 0,0 0 0 0 0,0 1 0 0 0,0-1 1 0 0,0 0-1 0 0,0 0 0 0 0,0 0 0 0 0,0-1 0 0 0,0 1 0 0 0,0 0 0 0 0,0-1 0 0 0,0 1 1 0 0,0-1-1 0 0,1 0 0 0 0,-1 0 0 0 0,0 1 0 0 0,0-2 0 0 0,1 1 0 0 0,0 0-74 0 0,78-24 2889 0 0,-42-8-2344 0 0,-2 0 0 0 0,-1-3 0 0 0,-1-1 0 0 0,13-20-545 0 0,-43 50 156 0 0,-5 5-143 0 0,0-1 0 0 0,0 1 1 0 0,1-1-1 0 0,-1 1 0 0 0,0 0 0 0 0,1-1 1 0 0,-1 1-1 0 0,1 0 0 0 0,0-1 0 0 0,-1 1 0 0 0,1 0 1 0 0,0 0-1 0 0,0 0 0 0 0,0-1 0 0 0,0 1 0 0 0,0 0 1 0 0,0 0-1 0 0,0 0 0 0 0,0 1 0 0 0,0-1 1 0 0,0 0-1 0 0,1 0 0 0 0,-1 1 0 0 0,0-1 0 0 0,1 0 1 0 0,-1 1-1 0 0,0 0 0 0 0,1-1 0 0 0,-1 1 1 0 0,0 0-1 0 0,1-1 0 0 0,-1 1 0 0 0,1 0 0 0 0,-1 0 1 0 0,1 0-1 0 0,-1 0 0 0 0,0 1 0 0 0,1-1 1 0 0,-1 0-1 0 0,1 0 0 0 0,-1 1 0 0 0,0-1 0 0 0,1 1 1 0 0,-1 0-1 0 0,0-1 0 0 0,1 1 0 0 0,-1 0 0 0 0,0-1 1 0 0,0 1-1 0 0,0 0 0 0 0,0 0 0 0 0,0 0 1 0 0,0 1-14 0 0,118 233 181 0 0,-104-209-149 0 0,-1 0 0 0 0,-1 0 0 0 0,-1 2 0 0 0,-1-1 0 0 0,-2 1 0 0 0,-1 1 0 0 0,-1 0 0 0 0,-1 0 0 0 0,-2 0 0 0 0,-1 1 0 0 0,-1-1 0 0 0,-2 18-32 0 0,2-35-6 0 0,-1 1 1 0 0,-1-1-1 0 0,0 1 0 0 0,0-1 0 0 0,-2 1 0 0 0,1-1 1 0 0,-2 0-1 0 0,1 0 0 0 0,-2 0 0 0 0,1 0 1 0 0,-2 0-1 0 0,0-1 0 0 0,0 0 0 0 0,-1 0 1 0 0,0 0-1 0 0,-1 0 0 0 0,0-1 0 0 0,-1-1 1 0 0,0 1-1 0 0,0-1 0 0 0,-1 0 0 0 0,-1-1 6 0 0,8-6-13 0 0,0 0-1 0 0,0 0 0 0 0,-1-1 1 0 0,1 1-1 0 0,0-1 1 0 0,-1 1-1 0 0,0-1 0 0 0,1 0 1 0 0,-1 0-1 0 0,0 0 0 0 0,0 0 1 0 0,1-1-1 0 0,-1 1 0 0 0,0-1 1 0 0,0 0-1 0 0,0 1 0 0 0,0-1 1 0 0,0-1-1 0 0,1 1 1 0 0,-1 0-1 0 0,0-1 0 0 0,0 1 1 0 0,0-1-1 0 0,1 0 0 0 0,-1 0 1 0 0,0 0-1 0 0,1 0 0 0 0,-1-1 1 0 0,1 1-1 0 0,-1-1 1 0 0,1 1-1 0 0,-1-1 0 0 0,1 0 1 0 0,0 0-1 0 0,0 0 0 0 0,0 0 1 0 0,0 0-1 0 0,1 0 0 0 0,-1-1 1 0 0,0 1-1 0 0,1-1 0 0 0,0 1 1 0 0,-1-1-1 0 0,0-2 14 0 0,2-11-20 0 0,1 0 0 0 0,1 0-1 0 0,0 0 1 0 0,1 0 0 0 0,0 1-1 0 0,1-1 1 0 0,1 1 0 0 0,1 0-1 0 0,0 0 1 0 0,1 0 0 0 0,0 1-1 0 0,1 0 1 0 0,1 0-1 0 0,0 1 1 0 0,1 0 0 0 0,0 1-1 0 0,1 0 1 0 0,1 1 0 0 0,0 0-1 0 0,11-8 21 0 0,107-77-906 0 0,-81 72-2535 0 0,-1 4-4601 0 0,-35 16-2040 0 0</inkml:trace>
  <inkml:trace contextRef="#ctx0" brushRef="#br0" timeOffset="13009.08">110 2125 368 0 0,'0'0'1852'0'0,"0"0"-559"0"0,0 0-236 0 0,0 0 116 0 0,0 0 256 0 0,0 0 262 0 0,0 0 66 0 0,0 0-212 0 0,0 0-386 0 0,0 0-407 0 0,0 0-314 0 0,-1 3-164 0 0,-2 181 1766 0 0,10 259-768 0 0,-10-421-844 0 0,3-22-113 0 0,0 0 117 0 0,0-9 435 0 0,2-28-759 0 0,3 0 1 0 0,1 1 0 0 0,1-1-1 0 0,2 1 1 0 0,2 1 0 0 0,6-14-109 0 0,15-35 37 0 0,4 1 1 0 0,3 3 0 0 0,4 1-1 0 0,5-2-37 0 0,-48 80 0 0 0,2-2-2 0 0,-1 0-1 0 0,1 0 0 0 0,0 1 1 0 0,-1-1-1 0 0,1 0 0 0 0,1 1 1 0 0,-1-1-1 0 0,0 1 0 0 0,0 0 1 0 0,1 0-1 0 0,0-1 0 0 0,-1 2 1 0 0,1-1-1 0 0,0 0 0 0 0,0 1 1 0 0,0-1-1 0 0,0 1 0 0 0,0 0 3 0 0,17 59-241 0 0,-9-1-374 0 0,12 44-1040 0 0,2-35-8836 0 0,-20-58 2597 0 0</inkml:trace>
  <inkml:trace contextRef="#ctx0" brushRef="#br0" timeOffset="13772.934">712 2593 5145 0 0,'0'0'816'0'0,"0"0"172"0"0,0 0 395 0 0,0 0 368 0 0,0 0 138 0 0,0 0-154 0 0,0 0-317 0 0,0 0-349 0 0,32-10-261 0 0,99-33-201 0 0,-54-4 244 0 0,-71 41-734 0 0,1 0 0 0 0,-2 0 0 0 0,1-1 0 0 0,-1 0 0 0 0,0 0 1 0 0,-1 0-1 0 0,1 0 0 0 0,-1-1 0 0 0,-1 1 0 0 0,0-1 0 0 0,0 0 0 0 0,1-3-117 0 0,-4 9 10 0 0,1-1 0 0 0,0 1 0 0 0,-1 0 0 0 0,1-1 0 0 0,-1 1-1 0 0,0-1 1 0 0,0 1 0 0 0,0-1 0 0 0,0 1 0 0 0,-1-1 0 0 0,1 1 0 0 0,-1-1 0 0 0,1 1-1 0 0,-1-1 1 0 0,0 1 0 0 0,0 0 0 0 0,0-1 0 0 0,0 1 0 0 0,0 0 0 0 0,0 0 0 0 0,-1 0 0 0 0,1 0-1 0 0,-1 0 1 0 0,0 0 0 0 0,1 0 0 0 0,-1 0 0 0 0,0 1 0 0 0,0-1 0 0 0,0 1 0 0 0,0-1 0 0 0,0 1-1 0 0,-1 0 1 0 0,1 0 0 0 0,0 0 0 0 0,-1 0 0 0 0,1 0 0 0 0,0 0 0 0 0,-1 1 0 0 0,1-1 0 0 0,-1 1-1 0 0,1 0 1 0 0,-2 0-10 0 0,-7-1-67 0 0,1 1-1 0 0,-1 0 0 0 0,0 1 0 0 0,1 1 0 0 0,-1-1 1 0 0,1 2-1 0 0,-1-1 0 0 0,1 2 0 0 0,0-1 1 0 0,0 1-1 0 0,0 1 0 0 0,1 0 0 0 0,-1 0 0 0 0,1 1 1 0 0,0 0-1 0 0,1 0 0 0 0,0 1 0 0 0,0 0 0 0 0,0 1 1 0 0,1 0-1 0 0,0 0 0 0 0,0 0 0 0 0,-3 6 68 0 0,3-6 1 0 0,1 1-1 0 0,-1-1 0 0 0,2 1 1 0 0,-1 0-1 0 0,1 0 0 0 0,0 0 1 0 0,1 1-1 0 0,0 0 0 0 0,0-1 1 0 0,1 2-1 0 0,1-1 0 0 0,0 0 1 0 0,0 0-1 0 0,1 1 0 0 0,0-1 1 0 0,1 1-1 0 0,0-1 0 0 0,0 1 1 0 0,1-1-1 0 0,1 1 0 0 0,0-1 1 0 0,0 0-1 0 0,1 1 0 0 0,0-1 1 0 0,1-1-1 0 0,0 1 0 0 0,1 0 1 0 0,0-1-1 0 0,0 0 0 0 0,1 0 1 0 0,0-1-1 0 0,1 0 0 0 0,0 0 1 0 0,0 0-1 0 0,0-1 0 0 0,6 5 0 0 0,0-5 60 0 0,-1-1 0 0 0,1 0 0 0 0,0-1 0 0 0,1 0 0 0 0,-1-1 0 0 0,1-1-1 0 0,0 0 1 0 0,0-1 0 0 0,0 0 0 0 0,0-1 0 0 0,0-1 0 0 0,1 0 0 0 0,-1-1 0 0 0,0 0-1 0 0,0-1 1 0 0,0-1 0 0 0,0 0 0 0 0,-1-1 0 0 0,1-1 0 0 0,-1 0 0 0 0,6-3-60 0 0,17-9 167 0 0,-1-1 1 0 0,-1-2-1 0 0,-1-2 1 0 0,-1 0-1 0 0,-1-3 1 0 0,-1 0-1 0 0,5-8-167 0 0,11-7 129 0 0,-1-2-1 0 0,-3-2 1 0 0,-1-2-1 0 0,-2-1 1 0 0,-3-2-1 0 0,-2-2 0 0 0,-1-1 1 0 0,-4-2-1 0 0,17-42-128 0 0,-40 79-49 0 0,0-1-1 0 0,-2 1 1 0 0,0-1-1 0 0,-1-1 1 0 0,-1 1-1 0 0,0 0 0 0 0,-2-1 1 0 0,0 1-1 0 0,-1 0 1 0 0,-1-1-1 0 0,-1-6 50 0 0,2 22-21 0 0,0-1 1 0 0,0 0 0 0 0,0 0-1 0 0,-1 0 1 0 0,1 1-1 0 0,-1-1 1 0 0,0 1-1 0 0,0-1 1 0 0,0 1-1 0 0,-1 0 1 0 0,1 0-1 0 0,-1 0 1 0 0,0 0-1 0 0,1 0 1 0 0,-1 1-1 0 0,-1-1 1 0 0,1 1-1 0 0,0-1 1 0 0,0 1-1 0 0,-1 1 1 0 0,1-1-1 0 0,-1 0 1 0 0,0 1-1 0 0,1-1 1 0 0,-1 1-1 0 0,0 0 1 0 0,0 1-1 0 0,0-1 1 0 0,0 1-1 0 0,0-1 1 0 0,0 1-1 0 0,0 0 1 0 0,0 1-1 0 0,0-1 1 0 0,0 1-1 0 0,1-1 1 0 0,-1 1-1 0 0,0 0 1 0 0,0 1-1 0 0,0-1 1 0 0,1 1-1 0 0,-1-1 1 0 0,1 1-1 0 0,-4 2 21 0 0,-8 7 3 0 0,1 0 0 0 0,0 1 0 0 0,0 0 0 0 0,1 1 0 0 0,1 0 0 0 0,0 1 0 0 0,1 1 0 0 0,0 0 0 0 0,1 0 0 0 0,1 1 0 0 0,1 0 0 0 0,0 1 0 0 0,1 0 0 0 0,1 0-1 0 0,0 0 1 0 0,1 1 0 0 0,1 0 0 0 0,1 0 0 0 0,1 0 0 0 0,0 10-3 0 0,0 7 15 0 0,2 0-1 0 0,1-1 1 0 0,2 1-1 0 0,2-1 1 0 0,1 0-1 0 0,1 0 0 0 0,8 19-14 0 0,72 164 32 0 0,-58-156 10 0 0,-4 2 0 0 0,-1 0 0 0 0,-4 2 0 0 0,-3 0 0 0 0,5 37-42 0 0,-21-91 2 0 0,2 3 1 0 0,0 1 0 0 0,-1 0 1 0 0,-1 0-1 0 0,-1 0 0 0 0,0 0 0 0 0,0 1 0 0 0,-2-1 1 0 0,0 0-1 0 0,-1-1 0 0 0,0 1 0 0 0,-1 0 1 0 0,-1-1-1 0 0,-1 4-3 0 0,1-8-2 0 0,1 0 0 0 0,-2 0-1 0 0,1 0 1 0 0,-1-1 0 0 0,0 0 0 0 0,-1 0 0 0 0,0-1 0 0 0,-1 0 0 0 0,0 0-1 0 0,0-1 1 0 0,0 1 0 0 0,-1-2 0 0 0,0 1 0 0 0,0-2 0 0 0,-1 1 0 0 0,0-1-1 0 0,0 0 1 0 0,0-1 0 0 0,0 0 0 0 0,-1-1 0 0 0,0 0 0 0 0,1-1 0 0 0,-3 0 2 0 0,9-2-17 0 0,1 0 0 0 0,-1-1 0 0 0,1 1 0 0 0,0-1 1 0 0,-1 0-1 0 0,1 0 0 0 0,0 0 0 0 0,0 0 1 0 0,0-1-1 0 0,0 1 0 0 0,0-1 0 0 0,0 0 0 0 0,0 0 1 0 0,0 0-1 0 0,1 0 0 0 0,-1 0 0 0 0,1-1 1 0 0,0 1-1 0 0,-1-1 0 0 0,1 0 0 0 0,0 0 0 0 0,1 1 1 0 0,-1-1-1 0 0,0 0 0 0 0,1 0 0 0 0,0-1 1 0 0,0 1-1 0 0,0 0 0 0 0,0 0 0 0 0,0-1 0 0 0,0 1 1 0 0,1-1 16 0 0,-8-116-587 0 0,9 112 566 0 0,2-15-26 0 0,1 0-1 0 0,2 0 0 0 0,0 1 0 0 0,1 0 0 0 0,1 0 1 0 0,2 1-1 0 0,0 0 0 0 0,1 1 0 0 0,1 0 1 0 0,0 1-1 0 0,5-5 48 0 0,17-29-87 0 0,5-11-1088 0 0,3 3 0 0 0,2 1 0 0 0,3 3 0 0 0,36-33 1175 0 0,-59 64-2032 0 0,19-17-6431 0 0,-29 31 4146 0 0</inkml:trace>
  <inkml:trace contextRef="#ctx0" brushRef="#br0" timeOffset="14453.173">1997 2648 2593 0 0,'0'0'2412'0'0,"0"0"-401"0"0,0 0-217 0 0,0 0-14 0 0,0 0-65 0 0,0 0-148 0 0,0 0-209 0 0,31-20-259 0 0,97-65-256 0 0,-52 16 352 0 0,-67 55-1029 0 0,-5 8-77 0 0,0-1-1 0 0,0 1 1 0 0,0-1-1 0 0,-1 0 1 0 0,0-1-1 0 0,0 1 1 0 0,-1 0-1 0 0,0-1 1 0 0,0 0-1 0 0,-1 1 1 0 0,0-1 0 0 0,0 0-1 0 0,-1 1 1 0 0,0-1-1 0 0,-1 0 1 0 0,1 0-89 0 0,-3 5-53 0 0,1 0 1 0 0,-1 1-1 0 0,1-1 1 0 0,-1 0 0 0 0,0 1-1 0 0,0 0 1 0 0,0 0-1 0 0,0 0 1 0 0,0 0-1 0 0,0 0 1 0 0,-1 0 0 0 0,1 1-1 0 0,-1 0 1 0 0,1 0-1 0 0,-1 0 1 0 0,0 0-1 0 0,1 0 1 0 0,-1 1 0 0 0,0-1-1 0 0,1 1 1 0 0,-1 0-1 0 0,0 0 1 0 0,0 1 0 0 0,1-1-1 0 0,-1 1 1 0 0,0 0-1 0 0,1 0 1 0 0,-1 0-1 0 0,1 0 1 0 0,-1 0 0 0 0,1 1-1 0 0,0 0 1 0 0,-1 0-1 0 0,1 0 1 0 0,0 0 0 0 0,-1 1 52 0 0,-12 10-88 0 0,1 0 0 0 0,0 2 0 0 0,1-1 0 0 0,1 1 0 0 0,1 1 0 0 0,0 1 0 0 0,1-1 0 0 0,0 2 1 0 0,2 0-1 0 0,0 0 0 0 0,1 0 0 0 0,0 1 0 0 0,2 0 0 0 0,0 1 0 0 0,2-1 0 0 0,0 1 0 0 0,1 0 0 0 0,1 0 1 0 0,1 1-1 0 0,0-1 0 0 0,2 0 88 0 0,-1-12 45 0 0,1 0 0 0 0,0 0-1 0 0,1 0 1 0 0,0 0 0 0 0,0-1 0 0 0,0 1 0 0 0,1-1 0 0 0,0 0 0 0 0,1 0 0 0 0,0 0 0 0 0,0 0-1 0 0,0 0 1 0 0,1-1 0 0 0,0 0 0 0 0,0 0 0 0 0,0 0 0 0 0,1 0 0 0 0,0-1 0 0 0,0 0 0 0 0,0 0-1 0 0,1-1 1 0 0,0 0 0 0 0,0 0 0 0 0,0 0 0 0 0,0-1 0 0 0,0 0 0 0 0,1-1 0 0 0,-1 1-1 0 0,1-2 1 0 0,0 1 0 0 0,0-1 0 0 0,0 0 0 0 0,-1 0 0 0 0,1-1 0 0 0,4 0-45 0 0,3 0 191 0 0,0-1-1 0 0,1 0 1 0 0,-1-1 0 0 0,0-1-1 0 0,0 0 1 0 0,0-1 0 0 0,-1-1-1 0 0,1 0 1 0 0,-1-1 0 0 0,0 0 0 0 0,0-1-1 0 0,1-2-190 0 0,21-12 221 0 0,0-1 0 0 0,-2-2 0 0 0,-1-1 0 0 0,-1-2 0 0 0,-1-1 0 0 0,-1-1 0 0 0,-2-2 0 0 0,-1 0-1 0 0,-1-2 1 0 0,-2-1 0 0 0,-1-1 0 0 0,-2-1 0 0 0,-2-1 0 0 0,7-18-221 0 0,-22 44-9 0 0,2-3-37 0 0,0-1 0 0 0,-1 1-1 0 0,-1-1 1 0 0,0 0 0 0 0,-1 0-1 0 0,0-1 1 0 0,-1 1 0 0 0,-1-1-1 0 0,-1 1 1 0 0,-1-15 46 0 0,1 28-32 0 0,0 1-1 0 0,0-1 1 0 0,-1 0 0 0 0,1 1-1 0 0,-1-1 1 0 0,1 1 0 0 0,-1-1-1 0 0,1 1 1 0 0,-1-1 0 0 0,0 1-1 0 0,0-1 1 0 0,0 1 0 0 0,0-1-1 0 0,0 1 1 0 0,0 0 0 0 0,0 0-1 0 0,0 0 1 0 0,-1-1 0 0 0,1 1-1 0 0,0 0 1 0 0,-1 1 0 0 0,1-1-1 0 0,-1 0 1 0 0,1 0 0 0 0,-1 0-1 0 0,1 1 1 0 0,-1-1 0 0 0,1 1-1 0 0,-1-1 1 0 0,0 1 0 0 0,1 0-1 0 0,-1 0 1 0 0,0 0 0 0 0,1 0-1 0 0,-1 0 1 0 0,0 0 0 0 0,1 0-1 0 0,-1 0 1 0 0,0 1 0 0 0,1-1-1 0 0,-1 1 1 0 0,0-1 0 0 0,0 1 32 0 0,-64 41-1105 0 0,61-38 1103 0 0,1 1 1 0 0,-1 0-1 0 0,1 0 1 0 0,0 1 0 0 0,0-1-1 0 0,0 1 1 0 0,1 0-1 0 0,0 0 1 0 0,0 0 0 0 0,0 0-1 0 0,1 1 1 0 0,0-1 0 0 0,0 1-1 0 0,1-1 1 0 0,-1 1-1 0 0,2 0 1 0 0,-1-1 0 0 0,1 1-1 0 0,0 0 1 0 0,0 0-1 0 0,1 5 2 0 0,2-8 13 0 0,1-1-1 0 0,-1 0 1 0 0,1 0-1 0 0,-1 0 1 0 0,1 0-1 0 0,0 0 0 0 0,0-1 1 0 0,0 0-1 0 0,0 0 1 0 0,1 0-1 0 0,-1 0 1 0 0,1 0-1 0 0,-1-1 0 0 0,1 0 1 0 0,-1 0-1 0 0,1 0 1 0 0,0-1-1 0 0,-1 0 1 0 0,1 0-1 0 0,0 0 1 0 0,0 0-13 0 0,12 2 33 0 0,47 2 19 0 0,-58-6-6 0 0,1 1 0 0 0,-1 0 0 0 0,1 1 1 0 0,0 0-1 0 0,-1 0 0 0 0,1 0 1 0 0,0 1-1 0 0,-1-1 0 0 0,1 2 0 0 0,-1-1 1 0 0,1 1-1 0 0,-1 0 0 0 0,0 0 1 0 0,0 1-1 0 0,0 0 0 0 0,0 0 1 0 0,0 0-1 0 0,0 1 0 0 0,-1 0 0 0 0,0 0 1 0 0,0 0-1 0 0,0 1 0 0 0,0-1 1 0 0,-1 1-1 0 0,1 0 0 0 0,-1 1 0 0 0,-1-1 1 0 0,1 1-1 0 0,-1 0 0 0 0,2 3-46 0 0,-1 9 88 0 0,-1 0 0 0 0,-1 1 0 0 0,-1-1-1 0 0,0 1 1 0 0,-1-1 0 0 0,-1 1 0 0 0,-1-1-1 0 0,-1 4-87 0 0,-3 62-1022 0 0,17-57-2079 0 0,-3-22-699 0 0,1-1-3438 0 0,-4-3-210 0 0</inkml:trace>
  <inkml:trace contextRef="#ctx0" brushRef="#br0" timeOffset="15171.206">3318 2545 0 0 0,'0'0'1158'0'0,"0"0"521"0"0,0 0 308 0 0,0 0-48 0 0,0 0-170 0 0,0 0-175 0 0,0 0-175 0 0,0 0-180 0 0,0 0-123 0 0,0 0-89 0 0,26 13-64 0 0,82 41-24 0 0,-49-40 821 0 0,-49-16-1551 0 0,0-1 0 0 0,0 0 0 0 0,0-1 0 0 0,-1 0 0 0 0,0 0 0 0 0,1-1 0 0 0,-1 0 0 0 0,-1-1-1 0 0,1 0 1 0 0,-1 0 0 0 0,0-1 0 0 0,0 0 0 0 0,-1 0 0 0 0,1-2-209 0 0,4-2 131 0 0,6-7 4 0 0,-1 0 1 0 0,-1-1-1 0 0,-1-1 1 0 0,0 0 0 0 0,-2-1-1 0 0,1-2-135 0 0,-12 20 1 0 0,1 0 1 0 0,0 0-1 0 0,-1 0 0 0 0,1-1 0 0 0,-1 1 1 0 0,0-1-1 0 0,0 0 0 0 0,-1 1 0 0 0,1-1 1 0 0,-1 0-1 0 0,0 0 0 0 0,0 0 0 0 0,0 0 1 0 0,0 0-1 0 0,-1 0 0 0 0,1-1 1 0 0,-1 1-1 0 0,0 0 0 0 0,0 0 0 0 0,-1 0 1 0 0,0 0-1 0 0,1 0 0 0 0,-1 0 0 0 0,0 0 1 0 0,-1 0-1 0 0,1 0 0 0 0,-1 0 0 0 0,0 0 1 0 0,0 1-1 0 0,0-1 0 0 0,0 1 0 0 0,0-1 1 0 0,-1 1-1 0 0,0 0 0 0 0,-1-2-1 0 0,-4 2-66 0 0,0 1 0 0 0,1 0 0 0 0,-1 0 0 0 0,0 1 1 0 0,0 0-1 0 0,0 0 0 0 0,0 1 0 0 0,0 0 0 0 0,0 0 0 0 0,0 1 0 0 0,0 0 0 0 0,1 0 0 0 0,-1 1 0 0 0,0 0 0 0 0,0 1 0 0 0,1 0 0 0 0,0 0 0 0 0,-1 0 1 0 0,1 1-1 0 0,0 0 0 0 0,0 1 66 0 0,-10 5-68 0 0,2 1 0 0 0,-1 1 1 0 0,1 0-1 0 0,1 1 0 0 0,0 1 1 0 0,1 0-1 0 0,1 1 0 0 0,-3 3 68 0 0,7-6-8 0 0,0 0-1 0 0,1 1 0 0 0,0 0 0 0 0,1 0 0 0 0,1 0 0 0 0,0 1 1 0 0,1 0-1 0 0,0 0 0 0 0,1 0 0 0 0,0 0 0 0 0,1 1 9 0 0,1-8 11 0 0,1 0 0 0 0,0 1 0 0 0,0-1-1 0 0,0 0 1 0 0,1 0 0 0 0,0 0 0 0 0,1 0 0 0 0,-1 0-1 0 0,1-1 1 0 0,1 1 0 0 0,-1 0 0 0 0,1-1-1 0 0,0 1 1 0 0,1-1 0 0 0,-1 0 0 0 0,1 0-1 0 0,0 0 1 0 0,1-1 0 0 0,0 0 0 0 0,-1 0 0 0 0,2 0-1 0 0,-1 0 1 0 0,2 1-11 0 0,14 5 36 0 0,0 0 1 0 0,1-2-1 0 0,0 0 0 0 0,0-1 1 0 0,1-2-1 0 0,0 0 0 0 0,0-1 1 0 0,1-2-1 0 0,0 0 0 0 0,-1-1 1 0 0,1-2-1 0 0,0 0 0 0 0,10-3-36 0 0,-10 2-264 0 0,-1-1 0 0 0,1-1 0 0 0,-1-1 0 0 0,0-1 0 0 0,0-1-1 0 0,15-6 265 0 0,18-12-4000 0 0,-4-3-4631 0 0,-38 19 1648 0 0</inkml:trace>
  <inkml:trace contextRef="#ctx0" brushRef="#br0" timeOffset="15559.13">4073 2670 3529 0 0,'0'0'1745'0'0,"0"0"-466"0"0,0 0-178 0 0,0 0 111 0 0,0 0 142 0 0,0 0 90 0 0,0 0-11 0 0,0 0-82 0 0,0 0-92 0 0,0 0-172 0 0,0 0-192 0 0,0 0-164 0 0,16-6-139 0 0,53-23-105 0 0,-7-25 190 0 0,159-191 21 0 0,-197 222-1276 0 0,-24 44-281 0 0,-16 91 1140 0 0,15-108-257 0 0,0 1 0 0 0,0 0 0 0 0,1 0 0 0 0,0 0 0 0 0,0 0 0 0 0,0 0 0 0 0,1 0 1 0 0,0 0-1 0 0,-1 0 0 0 0,2 0 0 0 0,-1 0 0 0 0,1 0 0 0 0,-1-1 0 0 0,1 1 0 0 0,1-1 1 0 0,-1 1-1 0 0,1-1 0 0 0,-1 0 0 0 0,1 0 0 0 0,0 0 0 0 0,1 0 0 0 0,-1 0 0 0 0,1-1 0 0 0,-1 0 1 0 0,1 0-1 0 0,0 0 0 0 0,1 0 0 0 0,-1 0 0 0 0,0-1 0 0 0,1 0 0 0 0,-1 1 0 0 0,1-2 1 0 0,0 1-1 0 0,1 0-24 0 0,5-2 147 0 0,1 0 1 0 0,0-1-1 0 0,-1 0 1 0 0,1-1-1 0 0,-1 0 0 0 0,0-1 1 0 0,1 0-1 0 0,-1 0 1 0 0,-1-1-1 0 0,1-1 1 0 0,0 0-1 0 0,-1-1 1 0 0,0 0-1 0 0,-1 0 0 0 0,1-1 1 0 0,-1 0-1 0 0,0-1 1 0 0,-1 0-1 0 0,0 0 1 0 0,0-1-1 0 0,-1 0 1 0 0,3-4-148 0 0,0 4-12 0 0,33-44-320 0 0,-19 20-3553 0 0,3 5-9569 0 0,-22 24 7355 0 0</inkml:trace>
  <inkml:trace contextRef="#ctx0" brushRef="#br0" timeOffset="15917.58">5262 2287 0 0 0,'0'0'2086'0'0,"0"0"81"0"0,0 0 3 0 0,0 0-38 0 0,0 0-134 0 0,0 0-242 0 0,0 0-307 0 0,0 0-318 0 0,0 0-297 0 0,0 0-243 0 0,0 0-189 0 0,0 0-116 0 0,0 0-86 0 0,-4-10-30 0 0,-16-29-38 0 0,19 38-127 0 0,0 1 1 0 0,0-1-1 0 0,0 0 1 0 0,-1 0 0 0 0,1 1-1 0 0,0-1 1 0 0,-1 1-1 0 0,1-1 1 0 0,0 1-1 0 0,0 0 1 0 0,-1 0 0 0 0,1-1-1 0 0,-1 1 1 0 0,1 0-1 0 0,0 0 1 0 0,-1 0-1 0 0,1 0 1 0 0,0 1 0 0 0,-1-1-1 0 0,1 0 1 0 0,0 0-1 0 0,-1 1 1 0 0,1-1-1 0 0,0 1 1 0 0,-1-1 0 0 0,1 1-1 0 0,0 0 1 0 0,0-1-1 0 0,0 1 1 0 0,0 0-1 0 0,0 0 1 0 0,0 0 0 0 0,0 0-1 0 0,0 0 1 0 0,0 0-1 0 0,0 0 1 0 0,0 1-6 0 0,-6 2 10 0 0,0 0-5 0 0,1 0 0 0 0,-1 1 0 0 0,1 0-1 0 0,-1 0 1 0 0,1 0 0 0 0,1 0 0 0 0,-1 1 0 0 0,1 0 0 0 0,0 0 0 0 0,0 1 0 0 0,1 0 0 0 0,0-1 0 0 0,0 1 0 0 0,1 1 0 0 0,0-1-1 0 0,0 0 1 0 0,0 1 0 0 0,1-1 0 0 0,0 1 0 0 0,1 0 0 0 0,0 0 0 0 0,0 0 0 0 0,0 0 0 0 0,1 0 0 0 0,0 0 0 0 0,1 0 0 0 0,0-1-1 0 0,0 1 1 0 0,1 0 0 0 0,0 0 0 0 0,0-1 0 0 0,0 1 0 0 0,1-1 0 0 0,1 1 0 0 0,1 3-5 0 0,0-4 15 0 0,-1 1-1 0 0,1-1 1 0 0,1 0 0 0 0,-1 0 0 0 0,1 0 0 0 0,0-1 0 0 0,1 0 0 0 0,0 0-1 0 0,0-1 1 0 0,0 0 0 0 0,0 0 0 0 0,1 0 0 0 0,0-1 0 0 0,0 0-1 0 0,0-1 1 0 0,0 0 0 0 0,0 0 0 0 0,1-1 0 0 0,-1 0 0 0 0,1 0-1 0 0,0-1 1 0 0,0 0 0 0 0,0-1 0 0 0,1 1-15 0 0,-2-1-200 0 0,0 0 0 0 0,1-1 0 0 0,-1 0 0 0 0,0 0 1 0 0,0-1-1 0 0,1 0 0 0 0,-1 0 0 0 0,0-1 0 0 0,-1 0 0 0 0,1 0 0 0 0,-1-1 1 0 0,1 0-1 0 0,-1 0 0 0 0,0-1 0 0 0,1 0 200 0 0,25-17-9902 0 0,-27 17 4554 0 0</inkml:trace>
  <inkml:trace contextRef="#ctx0" brushRef="#br0" timeOffset="16290.791">5656 2501 0 0 0,'0'0'1436'0'0,"0"0"654"0"0,0 0 261 0 0,0 0-53 0 0,0 0-184 0 0,0 0-210 0 0,0 0-238 0 0,0 0-235 0 0,35-3-212 0 0,108-11-207 0 0,-61-11 642 0 0,-61 14-1350 0 0,-1 0 0 0 0,0-2 0 0 0,0 0 0 0 0,-2-1 0 0 0,0-1 0 0 0,0-1 0 0 0,-1-1 0 0 0,11-15-304 0 0,-25 31-29 0 0,-1-1-1 0 0,0 0 0 0 0,0 0 0 0 0,0-1 1 0 0,0 1-1 0 0,0 0 0 0 0,0-1 0 0 0,0 1 1 0 0,-1-1-1 0 0,1 1 0 0 0,-1-1 0 0 0,0 0 1 0 0,0 0-1 0 0,0 1 0 0 0,0-1 0 0 0,0 0 1 0 0,-1 0-1 0 0,1 0 0 0 0,-1 0 0 0 0,0 0 1 0 0,0 0-1 0 0,0 0 0 0 0,0 0 0 0 0,0 0 1 0 0,-1 0-1 0 0,1 0 0 0 0,-1 0 0 0 0,0 0 1 0 0,0 0-1 0 0,0 1 0 0 0,0-1 1 0 0,-1 0-1 0 0,1 0 0 0 0,-1 1 0 0 0,1-1 1 0 0,-1 1-1 0 0,0 0 0 0 0,0-1 0 0 0,0 1 1 0 0,0 0-1 0 0,-1 0 0 0 0,1 0 0 0 0,-2-1 30 0 0,-5 1-134 0 0,-1 1-1 0 0,1 0 1 0 0,0 0-1 0 0,0 1 0 0 0,0 0 1 0 0,0 1-1 0 0,0 0 1 0 0,0 0-1 0 0,0 1 1 0 0,0 0-1 0 0,0 1 0 0 0,0 0 1 0 0,1 0-1 0 0,-1 1 1 0 0,1 0-1 0 0,0 0 0 0 0,0 1 1 0 0,1 0-1 0 0,-1 0 1 0 0,1 1-1 0 0,-6 6 135 0 0,3-3-18 0 0,1 0 1 0 0,-1 1-1 0 0,2 0 0 0 0,-1 0 0 0 0,1 1 0 0 0,1 0 1 0 0,0 1-1 0 0,1-1 0 0 0,0 1 0 0 0,1 1 0 0 0,0-1 1 0 0,1 1-1 0 0,0 0 0 0 0,-1 10 18 0 0,3-17 11 0 0,1 0 1 0 0,0 1-1 0 0,1-1 0 0 0,-1 1 0 0 0,1-1 1 0 0,0 1-1 0 0,1-1 0 0 0,0 0 1 0 0,0 1-1 0 0,0-1 0 0 0,1 0 0 0 0,0 1 1 0 0,0-1-1 0 0,0 0 0 0 0,1 0 1 0 0,0-1-1 0 0,0 1 0 0 0,0 0 0 0 0,1-1 1 0 0,0 0-1 0 0,0 0 0 0 0,0 0 1 0 0,1 0-1 0 0,0-1 0 0 0,0 0 0 0 0,4 3-11 0 0,7 3-67 0 0,1-2 0 0 0,0 0 0 0 0,0-1 0 0 0,0-1 0 0 0,1-1 0 0 0,0 0 0 0 0,0-1 0 0 0,0-1 0 0 0,1-1 0 0 0,-1 0 0 0 0,1-2 0 0 0,13-1 67 0 0,31 0-3698 0 0,-23-4-3066 0 0,-20 4 484 0 0</inkml:trace>
  <inkml:trace contextRef="#ctx0" brushRef="#br0" timeOffset="17656.107">7068 2545 0 0 0,'0'0'835'0'0,"0"0"582"0"0,0 0 239 0 0,0 0-52 0 0,0 0-148 0 0,0 0-202 0 0,0 0-250 0 0,0 0-229 0 0,32-23-162 0 0,100-75-111 0 0,-74 34 391 0 0,4-60 2069 0 0,-61 124-2929 0 0,0-1 0 0 0,0 1 0 0 0,0 0 0 0 0,0-1 0 0 0,0 1 0 0 0,0 0 0 0 0,0 0-1 0 0,0 0 1 0 0,0 0 0 0 0,0 0 0 0 0,0 0 0 0 0,1 0 0 0 0,-1 0 0 0 0,0 0 0 0 0,0 0 0 0 0,0 1 0 0 0,0-1-1 0 0,0 0 1 0 0,0 1 0 0 0,0-1 0 0 0,0 1 0 0 0,0-1 0 0 0,-1 1 0 0 0,1-1 0 0 0,0 1 0 0 0,0 0 0 0 0,0-1-1 0 0,0 1 1 0 0,-1 0 0 0 0,1 0 0 0 0,0-1 0 0 0,-1 1 0 0 0,1 0 0 0 0,-1 0 0 0 0,1 0 0 0 0,-1 0 0 0 0,1 0 0 0 0,-1 0-1 0 0,1 0 1 0 0,-1 0 0 0 0,0 0 0 0 0,0 0 0 0 0,0 0 0 0 0,1 0 0 0 0,-1 0 0 0 0,0 0 0 0 0,0 0 0 0 0,-1 0-1 0 0,1 0 1 0 0,0 1-33 0 0,1 1 105 0 0,91 280 1741 0 0,-79-235-1666 0 0,9 37 11 0 0,-4 0 1 0 0,-3 1-1 0 0,-4 1 1 0 0,-4 0-1 0 0,-4 53-191 0 0,-3-130 25 0 0,0 0 1 0 0,-1 0-1 0 0,0 0 0 0 0,-1-1 1 0 0,0 1-1 0 0,0 0 0 0 0,-1-1 0 0 0,0 1 1 0 0,-1-1-1 0 0,0 0 0 0 0,0 0 0 0 0,-1-1 1 0 0,0 1-1 0 0,-1-1 0 0 0,0 0 0 0 0,0-1 1 0 0,-3 3-26 0 0,8-9 20 0 0,-1 0 1 0 0,1 0-1 0 0,-1 0 1 0 0,1 0-1 0 0,-1 0 1 0 0,0 0-1 0 0,1-1 1 0 0,-1 1-1 0 0,0 0 1 0 0,0-1-1 0 0,1 0 1 0 0,-1 1 0 0 0,0-1-1 0 0,0 0 1 0 0,0 0-1 0 0,1 0 1 0 0,-1 0-1 0 0,0 0 1 0 0,0-1-1 0 0,0 1 1 0 0,0-1-1 0 0,1 1 1 0 0,-1-1-1 0 0,0 1 1 0 0,1-1-1 0 0,-1 0 1 0 0,0 0-1 0 0,1 0 1 0 0,-1 0-1 0 0,1 0 1 0 0,-1 0 0 0 0,1 0-1 0 0,0-1 1 0 0,-1 1-1 0 0,1 0 1 0 0,0-1-1 0 0,0 1 1 0 0,0-1-1 0 0,0 1-20 0 0,-28-68 203 0 0,26 37-227 0 0,3 0 1 0 0,0 0-1 0 0,2 1 1 0 0,1-1-1 0 0,2 0 1 0 0,1 1-1 0 0,2 0 1 0 0,0 0-1 0 0,2 1 1 0 0,13-25 23 0 0,-3-2-117 0 0,3 1 0 0 0,3 1 1 0 0,2 1-1 0 0,2 2 0 0 0,2 1 1 0 0,3 1-1 0 0,2 2 0 0 0,1 2 1 0 0,3 1-1 0 0,34-28 117 0 0,-65 63 25 0 0,1 1 0 0 0,0 1 0 0 0,1 0 0 0 0,-1 0 0 0 0,2 1 0 0 0,-1 0 0 0 0,1 1 0 0 0,0 1 0 0 0,0 0 0 0 0,0 1 0 0 0,1 0 1 0 0,-1 1-1 0 0,1 0 0 0 0,13 0-25 0 0,-25 3 13 0 0,0 1 0 0 0,0-1 1 0 0,0 1-1 0 0,-1-1 0 0 0,1 1 1 0 0,0-1-1 0 0,0 1 1 0 0,-1 0-1 0 0,1 0 0 0 0,-1 0 1 0 0,1 0-1 0 0,-1 0 0 0 0,1 0 1 0 0,-1 0-1 0 0,1 1 1 0 0,-1-1-1 0 0,0 0 0 0 0,0 1 1 0 0,0-1-1 0 0,0 1 0 0 0,0 0 1 0 0,0-1-1 0 0,0 1 1 0 0,0 0-1 0 0,-1-1 0 0 0,1 1 1 0 0,-1 0-1 0 0,1 0 0 0 0,-1-1 1 0 0,0 1-1 0 0,1 0 0 0 0,-1 0 1 0 0,0 0-1 0 0,0 0 1 0 0,-1 0-14 0 0,-4 70 321 0 0,-4-49-285 0 0,-1-1 1 0 0,-1 0-1 0 0,-1 0 0 0 0,-1-1 1 0 0,0 0-1 0 0,-2-2 1 0 0,0 1-1 0 0,-2-2 0 0 0,0 0 1 0 0,-1-1-1 0 0,0-1 0 0 0,-8 5-36 0 0,7-6-188 0 0,0 0-1 0 0,-1-1 0 0 0,0-1 1 0 0,-1-1-1 0 0,0 0 0 0 0,-1-2 1 0 0,-1-1-1 0 0,1 0 1 0 0,-8 0 188 0 0,-15-6-3074 0 0,36-9-1078 0 0,9-9-3279 0 0,3 11 2474 0 0</inkml:trace>
  <inkml:trace contextRef="#ctx0" brushRef="#br0" timeOffset="18013.328">8567 2188 4081 0 0,'0'0'1968'0'0,"0"0"-370"0"0,0 0-142 0 0,0 0 77 0 0,0 0 38 0 0,0 0-98 0 0,0 0-158 0 0,0 0-176 0 0,0 0-145 0 0,0 0-159 0 0,0 0-146 0 0,-35 29-106 0 0,-107 91-100 0 0,78-51 83 0 0,57-55-451 0 0,0-5-74 0 0,1 1 0 0 0,1 0 0 0 0,0 1 0 0 0,1-1 0 0 0,0 1 0 0 0,0 0 0 0 0,1 0 0 0 0,0 0 0 0 0,1 0 0 0 0,1 1 0 0 0,0-1 0 0 0,0 0 0 0 0,1 1 0 0 0,0-1 0 0 0,2 11-41 0 0,0-18 24 0 0,-1 1 0 0 0,1-1 0 0 0,-1 0 0 0 0,1 0 0 0 0,1 0 0 0 0,-1 0 0 0 0,0 0 1 0 0,1-1-1 0 0,0 1 0 0 0,0-1 0 0 0,0 1 0 0 0,0-1 0 0 0,1 0 0 0 0,-1 0 0 0 0,1-1 0 0 0,0 1 0 0 0,-1-1 0 0 0,1 1 0 0 0,0-1 1 0 0,1-1-1 0 0,-1 1 0 0 0,0 0 0 0 0,0-1 0 0 0,1 0 0 0 0,-1 0 0 0 0,1 0 0 0 0,-1-1 0 0 0,4 1-24 0 0,3 0 119 0 0,0-1 1 0 0,0 1-1 0 0,0-2 0 0 0,0 1 0 0 0,1-2 0 0 0,-1 1 1 0 0,-1-1-1 0 0,1-1 0 0 0,0 0 0 0 0,0-1 1 0 0,3-2-120 0 0,0-3 91 0 0,0 0 0 0 0,-1-2 0 0 0,-1 1 0 0 0,0-2 0 0 0,0 1 0 0 0,-1-2 0 0 0,0 0 0 0 0,-2 0 0 0 0,1 0 0 0 0,-1-1 1 0 0,-1-1-1 0 0,-1 0 0 0 0,0 0 0 0 0,-1 0 0 0 0,0-1 0 0 0,-1 1 0 0 0,-1-1 0 0 0,-1-1 0 0 0,0 1 0 0 0,-1 0 0 0 0,-1-1 1 0 0,0 1-1 0 0,-2-9-91 0 0,1 16-40 0 0,0 0 0 0 0,-1 0 0 0 0,-1 0 0 0 0,0 0 0 0 0,0 0 1 0 0,0 0-1 0 0,-1 1 0 0 0,0-1 0 0 0,-1 1 0 0 0,0-1 0 0 0,0 1 0 0 0,-1 1 1 0 0,0-1-1 0 0,-2-2 40 0 0,4 7-184 0 0,-1-1 1 0 0,1 1-1 0 0,0 0 0 0 0,-1 0 1 0 0,1 0-1 0 0,-1 1 1 0 0,0-1-1 0 0,0 1 0 0 0,0 0 1 0 0,0 0-1 0 0,0 0 1 0 0,-1 0-1 0 0,1 1 0 0 0,0 0 1 0 0,-1 0-1 0 0,1 0 1 0 0,-1 1-1 0 0,0-1 1 0 0,-1 1 182 0 0,-51 9-5754 0 0,22 7-3101 0 0,23-8 2419 0 0</inkml:trace>
  <inkml:trace contextRef="#ctx0" brushRef="#br0" timeOffset="18279.136">9003 2317 11018 0 0,'0'0'1297'0'0,"0"0"-268"0"0,0 0 57 0 0,0 0 198 0 0,0 0 26 0 0,0 0-234 0 0,0 0-348 0 0,0 0-283 0 0,0 0-176 0 0,0 0-132 0 0,-11 33-81 0 0,-34 105-39 0 0,30-62-119 0 0,16-59-41 0 0,1 5-1107 0 0,-2-20-4043 0 0,0-3-5100 0 0,0 1 7822 0 0</inkml:trace>
  <inkml:trace contextRef="#ctx0" brushRef="#br0" timeOffset="18525.232">8998 1728 0 0 0,'0'0'0'0'0,"0"0"0"0"0,0 0 0 0 0,0 0 0 0 0,0 0 0 0 0,0 0 0 0 0</inkml:trace>
  <inkml:trace contextRef="#ctx0" brushRef="#br0" timeOffset="18915.124">9136 2490 4313 0 0,'0'0'1738'0'0,"0"0"-354"0"0,0 0 40 0 0,0 0 162 0 0,0 0 4 0 0,0 0-229 0 0,0 0-359 0 0,0 0-217 0 0,0 0-7 0 0,0 0 63 0 0,0 0 29 0 0,0 0-69 0 0,0 0-147 0 0,6 3-165 0 0,-4-1-469 0 0,-1-1 0 0 0,1 0 0 0 0,0-1 0 0 0,-1 1 0 0 0,1 0 0 0 0,0 0 0 0 0,0-1 0 0 0,0 1 0 0 0,-1-1 0 0 0,1 1 0 0 0,0-1 0 0 0,0 0 0 0 0,0 0 0 0 0,0 0 0 0 0,0 0 0 0 0,0 0 0 0 0,0 0 0 0 0,-1 0 0 0 0,1-1 0 0 0,0 1 0 0 0,0-1 0 0 0,0 1 0 0 0,-1-1 0 0 0,1 0-1 0 0,0 0 1 0 0,0 0 0 0 0,-1 0 0 0 0,1 0 0 0 0,-1 0 0 0 0,1 0 0 0 0,-1 0 0 0 0,1-1 0 0 0,-1 1 0 0 0,0 0 0 0 0,0-1 0 0 0,0 1 0 0 0,0-1 0 0 0,0 0 0 0 0,0 1 0 0 0,0-1 0 0 0,1-1-20 0 0,179-220 555 0 0,-146 193-1210 0 0,-31 63 166 0 0,-5 15 390 0 0,-1-32 96 0 0,1-1 0 0 0,1 1 0 0 0,0 0-1 0 0,1 0 1 0 0,1-1 0 0 0,1 1 0 0 0,0-1-1 0 0,1 1 1 0 0,0-1 0 0 0,2 3 3 0 0,-2-14 118 0 0,0 1 0 0 0,0-1 0 0 0,0 0-1 0 0,1 0 1 0 0,-1-1 0 0 0,1 1 0 0 0,0-1 0 0 0,0 0 0 0 0,0 0 0 0 0,1 0 0 0 0,-1-1-1 0 0,1 0 1 0 0,-1 0 0 0 0,1 0 0 0 0,0-1 0 0 0,-1 0 0 0 0,1 0 0 0 0,0 0 0 0 0,0-1-1 0 0,0 0 1 0 0,0 0 0 0 0,0 0 0 0 0,0-1 0 0 0,-1 0 0 0 0,1 0 0 0 0,0-1 0 0 0,0 1-1 0 0,-1-1 1 0 0,1 0 0 0 0,-1-1 0 0 0,0 1 0 0 0,0-1 0 0 0,1 0 0 0 0,-2-1 0 0 0,1 1-1 0 0,3-4-117 0 0,7-3 154 0 0,-1-1-1 0 0,0-1 0 0 0,-1 0 0 0 0,-1-1 0 0 0,0-1 0 0 0,0 0 1 0 0,-1 0-1 0 0,-1-1 0 0 0,-1-1 0 0 0,0 1 0 0 0,-1-2 0 0 0,0 1 1 0 0,1-6-154 0 0,11-58-1311 0 0,-16 53-2998 0 0,-3 2-5649 0 0,-1 20-414 0 0</inkml:trace>
  <inkml:trace contextRef="#ctx0" brushRef="#br0" timeOffset="19156.398">10352 1768 14179 0 0,'0'0'1238'0'0,"0"0"-321"0"0,0 0 133 0 0,0 0 270 0 0,0 0 115 0 0,-3 32-109 0 0,-10 101-302 0 0,2 159 1191 0 0,44-51-3345 0 0,-50-223-6705 0 0,-1-23-2490 0 0,12 1 4911 0 0</inkml:trace>
  <inkml:trace contextRef="#ctx0" brushRef="#br0" timeOffset="19327.53">10074 2055 7378 0 0,'0'0'1341'0'0,"0"0"-171"0"0,0 0-51 0 0,0 0-36 0 0,0 0-134 0 0,0 0-186 0 0,33-1-140 0 0,102-4-72 0 0,88 18 841 0 0,-211-12-1952 0 0,24 2-1076 0 0,-10-3-6798 0 0,-19 0 2695 0 0</inkml:trace>
  <inkml:trace contextRef="#ctx0" brushRef="#br0" timeOffset="19842.503">8999 1764 544 0 0,'0'0'2070'0'0,"0"0"202"0"0,0 0 276 0 0,0 0 144 0 0,0 0-51 0 0,0 0-330 0 0,0 0-484 0 0,0 0-487 0 0,0 0-417 0 0,0 0-319 0 0,0 0-232 0 0,0 0-126 0 0,-6 5 335 0 0,16-3-731 0 0,30 10 100 0 0,-12-5-8521 0 0,-20-7-2373 0 0</inkml:trace>
  <inkml:trace contextRef="#ctx0" brushRef="#br0" timeOffset="20380.054">11247 1705 6129 0 0,'0'0'2528'0'0,"0"0"-252"0"0,0 0-142 0 0,0 0-40 0 0,0 0-146 0 0,0 0-365 0 0,0 0-364 0 0,0 0-248 0 0,0 0-195 0 0,0 0-120 0 0,0 0-74 0 0,0 0-76 0 0,0 0-67 0 0,-29 15-73 0 0,-89 48-84 0 0,52-15 65 0 0,-22 56-693 0 0,74-51-8589 0 0,15-51 2152 0 0,2 0 4416 0 0,-3-2 1542 0 0,4 1-4755 0 0</inkml:trace>
  <inkml:trace contextRef="#ctx0" brushRef="#br0" timeOffset="20576.074">11560 1661 12347 0 0,'0'0'1161'0'0,"0"0"-237"0"0,0 0 158 0 0,0 0 240 0 0,0 0 45 0 0,0 0-187 0 0,0 0-327 0 0,-30 32-287 0 0,-95 100-213 0 0,50-63-87 0 0,19-16-570 0 0,25-12-3523 0 0,29-37 2183 0 0,-1 1-1531 0 0,1-2-1976 0 0,2 1-2169 0 0</inkml:trace>
</inkml:ink>
</file>

<file path=ppt/ink/ink1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251 82 14371 0 0,'0'0'1326'0'0,"0"0"-538"0"0,0 0-285 0 0,0 0 71 0 0,0 0 131 0 0,0 0 69 0 0,0 0-47 0 0,0 0-105 0 0,0 0-89 0 0,0 0-69 0 0,-14 33-94 0 0,-40 106-96 0 0,9 6 98 0 0,-40 189-442 0 0,33-150-3023 0 0,59-184-6452 0 0,20-34 5289 0 0,-19 24 2400 0 0,29-43-1650 0 0,-8 12 3429 0 0,-16 25 77 0 0</inkml:trace>
  <inkml:trace contextRef="#ctx0" brushRef="#br0" timeOffset="238.097">632 1 6057 0 0,'0'0'2077'0'0,"0"0"-186"0"0,0 0-87 0 0,0 0-45 0 0,0 0-114 0 0,0 0-260 0 0,-21 36-250 0 0,-67 116-208 0 0,30-51 385 0 0,5 1-1 0 0,-20 62-1311 0 0,-38 157-564 0 0,99-283-1773 0 0,10-29-2411 0 0,2-1-4084 0 0,0-8 4010 0 0</inkml:trace>
  <inkml:trace contextRef="#ctx0" brushRef="#br0" timeOffset="488.015">762 616 7650 0 0,'0'0'1983'0'0,"0"0"-228"0"0,0 0-48 0 0,0 0-10 0 0,0 0-166 0 0,0 0-341 0 0,0 0-346 0 0,0 0-281 0 0,0 0-211 0 0,0 0-133 0 0,-20 33-98 0 0,-61 102-55 0 0,40-46-61 0 0,-3 10-2864 0 0,37-94 583 0 0,2-1-1873 0 0,3-1-3343 0 0,2-3 4585 0 0</inkml:trace>
  <inkml:trace contextRef="#ctx0" brushRef="#br0" timeOffset="720.036">865 240 5521 0 0,'0'0'1232'0'0,"0"0"-855"0"0,0 0-465 0 0,0 0-201 0 0,0 0-119 0 0,0 0-200 0 0,0 0-432 0 0,0 0-712 0 0,0 0-897 0 0,0 0 2353 0 0</inkml:trace>
  <inkml:trace contextRef="#ctx0" brushRef="#br0" timeOffset="1066.352">921 807 11274 0 0,'0'0'961'0'0,"0"0"-196"0"0,0 0 239 0 0,0 0 313 0 0,0 0 138 0 0,0 0-32 0 0,0 0-187 0 0,0 0-191 0 0,0 0-144 0 0,0 0-184 0 0,0 0-193 0 0,0 0-138 0 0,20-12-93 0 0,64-38-86 0 0,10-38 97 0 0,-1-4-354 0 0,-40 44-703 0 0,-52 49 636 0 0,1 1-1 0 0,-1 0 1 0 0,0 0-1 0 0,0 0 1 0 0,0 0-1 0 0,0-1 1 0 0,-1 1 0 0 0,1 0-1 0 0,0 1 1 0 0,-1-1-1 0 0,0 0 1 0 0,1 0 0 0 0,-1 0-1 0 0,0 0 1 0 0,0 0-1 0 0,0 0 1 0 0,0 0-1 0 0,0 0 1 0 0,-1 1 0 0 0,1-1-1 0 0,-1 0 1 0 0,1 0-1 0 0,-1 0 1 0 0,-1 1 117 0 0,-24 166 211 0 0,26-165-129 0 0,0 0 1 0 0,1-1-1 0 0,-1 1 0 0 0,1 0 1 0 0,0 0-1 0 0,0-1 1 0 0,1 1-1 0 0,-1-1 1 0 0,1 1-1 0 0,0-1 1 0 0,0 0-1 0 0,0 0 0 0 0,0 1 1 0 0,0-1-1 0 0,1-1 1 0 0,-1 1-1 0 0,1 0 1 0 0,0-1-1 0 0,0 1 1 0 0,0-1-1 0 0,0 0 0 0 0,0 0 1 0 0,0 0-1 0 0,1 0 1 0 0,-1 0-1 0 0,1-1 1 0 0,-1 0-1 0 0,1 0 1 0 0,0 0-1 0 0,-1 0 0 0 0,1 0 1 0 0,0-1-1 0 0,3 1-82 0 0,0 0 180 0 0,1-1 0 0 0,-1 0 0 0 0,1 0 0 0 0,-1-1 0 0 0,1 0 1 0 0,-1 0-1 0 0,0 0 0 0 0,1-1 0 0 0,-1 0 0 0 0,0-1 0 0 0,0 1 0 0 0,0-1 0 0 0,-1-1 0 0 0,1 1 0 0 0,-1-1 0 0 0,1-1 0 0 0,-1 1 0 0 0,-1-1 0 0 0,1 0 0 0 0,-1 0 0 0 0,4-4-180 0 0,69-104-1201 0 0,-65 88-3427 0 0,-1-2-4054 0 0,-8 19-3574 0 0</inkml:trace>
  <inkml:trace contextRef="#ctx0" brushRef="#br0" timeOffset="1942.67">1988 531 2032 0 0,'0'0'1767'0'0,"0"0"-280"0"0,0 0-113 0 0,0 0 109 0 0,0 0 93 0 0,0 0-95 0 0,0 0-225 0 0,0 0-201 0 0,0 0-130 0 0,0 0-91 0 0,0 0-82 0 0,0 0-81 0 0,0 0-86 0 0,-34 21-83 0 0,-109 68-93 0 0,137-86-369 0 0,0 1 1 0 0,0 0-1 0 0,0 0 0 0 0,0 0 0 0 0,1 1 1 0 0,0 0-1 0 0,0 0 0 0 0,0 0 0 0 0,1 0 0 0 0,-1 1 1 0 0,1 0-1 0 0,-3 6-40 0 0,-1 2 83 0 0,1-1-59 0 0,0 0 1 0 0,0 1 0 0 0,2 0-1 0 0,-1 0 1 0 0,2 0 0 0 0,0 0-1 0 0,1 1 1 0 0,0 0 0 0 0,1 0-1 0 0,0 0 1 0 0,2 0 0 0 0,0 11-25 0 0,1-21 40 0 0,0-1 0 0 0,1 1 0 0 0,0-1 1 0 0,-1 0-1 0 0,1 1 0 0 0,1-1 0 0 0,-1 0 1 0 0,1 0-1 0 0,-1 0 0 0 0,1 0 0 0 0,0-1 0 0 0,1 1 1 0 0,-1-1-1 0 0,0 0 0 0 0,1 0 0 0 0,0 0 1 0 0,0 0-1 0 0,0-1 0 0 0,0 0 0 0 0,0 1 0 0 0,0-1 1 0 0,1-1-1 0 0,-1 1 0 0 0,1-1 0 0 0,-1 1 1 0 0,1-2-1 0 0,0 1 0 0 0,-1 0 0 0 0,1-1 0 0 0,0 0 1 0 0,0 0-1 0 0,-1 0 0 0 0,1 0 0 0 0,0-1 1 0 0,-1 0-1 0 0,1 0 0 0 0,0 0 0 0 0,-1-1 1 0 0,1 1-1 0 0,-1-1 0 0 0,0 0 0 0 0,0 0 0 0 0,1-1-40 0 0,36-21 384 0 0,0-1-1 0 0,-2-2 1 0 0,-1-2-1 0 0,-1-1 1 0 0,-2-2 0 0 0,-1-1-1 0 0,20-27-383 0 0,-5 1 267 0 0,-38 43-180 0 0,1 1 1 0 0,1 0-1 0 0,0 1 1 0 0,1 1-1 0 0,1 0 0 0 0,0 1 1 0 0,1-1-88 0 0,-15 13-2 0 0,0-1 1 0 0,0 1-1 0 0,-1-1 0 0 0,1 1 1 0 0,0-1-1 0 0,0 1 0 0 0,0 0 1 0 0,0-1-1 0 0,0 1 1 0 0,0 0-1 0 0,-1 0 0 0 0,1-1 1 0 0,0 1-1 0 0,0 0 0 0 0,0 0 1 0 0,0 0-1 0 0,0 0 0 0 0,0 0 1 0 0,0 1-1 0 0,0-1 1 0 0,0 0-1 0 0,0 0 0 0 0,0 1 1 0 0,-1-1-1 0 0,1 0 0 0 0,0 1 1 0 0,0-1-1 0 0,0 1 0 0 0,0-1 1 0 0,-1 1-1 0 0,1-1 1 0 0,0 1-1 0 0,-1 0 0 0 0,1-1 1 0 0,0 1-1 0 0,-1 0 0 0 0,1 0 1 0 0,-1-1-1 0 0,1 1 0 0 0,-1 0 1 0 0,1 0-1 0 0,-1 0 1 0 0,0 0-1 0 0,1-1 0 0 0,-1 1 1 0 0,0 0-1 0 0,0 0 2 0 0,11 52 49 0 0,-9-41-22 0 0,3 52-42 0 0,-3 0 0 0 0,-2 1 1 0 0,-3-1-1 0 0,-5 14 15 0 0,4-26-116 0 0,-3 14 11 0 0,-2 0 0 0 0,-3-1 0 0 0,-3 0-1 0 0,-2-1 1 0 0,-25 57 105 0 0,34-99 37 0 0,-2 0-1 0 0,0-1 0 0 0,-1 0 0 0 0,-2 0 0 0 0,0-1 0 0 0,-1-1 0 0 0,0-1 0 0 0,-2 0 0 0 0,0 0 1 0 0,-1-2-1 0 0,-1 0 0 0 0,-11 7-36 0 0,24-20 48 0 0,0 1 0 0 0,0-1 0 0 0,0 0 0 0 0,0-1 1 0 0,-1 1-1 0 0,1-1 0 0 0,-1 0 0 0 0,1 0 0 0 0,-1-1 0 0 0,0 0 0 0 0,0 0 1 0 0,0 0-1 0 0,0-1 0 0 0,0 1 0 0 0,0-1 0 0 0,1-1 0 0 0,-1 1 1 0 0,0-1-1 0 0,0 0-48 0 0,3-3 22 0 0,0 0 1 0 0,0-1 0 0 0,1 1 0 0 0,-1 0 0 0 0,1-1-1 0 0,0 0 1 0 0,0 1 0 0 0,1-1 0 0 0,-1 0-1 0 0,1 0 1 0 0,0 0 0 0 0,1 0 0 0 0,-1 0 0 0 0,1 0-1 0 0,0 0 1 0 0,0 0 0 0 0,1 0 0 0 0,-1 0-1 0 0,1 0 1 0 0,0 0-23 0 0,0-10 25 0 0,4-12-47 0 0,2 1 1 0 0,0 0-1 0 0,2 1 0 0 0,0 0 1 0 0,2 0-1 0 0,1 1 1 0 0,1 0-1 0 0,1 1 0 0 0,1 1 1 0 0,1 0-1 0 0,1 1 1 0 0,1 0 21 0 0,-14 16-16 0 0,175-212-1562 0 0,-112 152-2045 0 0,5 6-4593 0 0,-50 43-2987 0 0</inkml:trace>
</inkml:ink>
</file>

<file path=ppt/ink/ink1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1.2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0 804 0 0 0,'0'0'850'0'0,"0"0"266"0"0,0 0 407 0 0,0 0 433 0 0,0 0 262 0 0,0 0 37 0 0,0 0-153 0 0,0 0-267 0 0,0 0-292 0 0,0 0-239 0 0,0 0-218 0 0,33-9-187 0 0,104-32-137 0 0,-53-6 227 0 0,-69 33-760 0 0,29-19 33 0 0,-1-2-1 0 0,-3-1 1 0 0,0-3-1 0 0,-3-1 1 0 0,-1-1-1 0 0,-3-2 1 0 0,-1-2-1 0 0,-2-1 1 0 0,-2-1-1 0 0,-2-1 1 0 0,16-43-262 0 0,-32-16 97 0 0,-11 105-126 0 0,0-1 0 0 0,0 1-1 0 0,-1-1 1 0 0,1 1 0 0 0,-1-1 0 0 0,1 1 0 0 0,-1 0-1 0 0,0 0 1 0 0,0 0 0 0 0,0 0 0 0 0,0 0 0 0 0,0 0-1 0 0,-1 1 1 0 0,1-1 0 0 0,0 1 0 0 0,-1-1 0 0 0,1 1-1 0 0,-1 0 1 0 0,0 0 0 0 0,1 0 0 0 0,-1 0 0 0 0,0 1-1 0 0,1-1 1 0 0,-1 1 0 0 0,0-1 0 0 0,0 1 0 0 0,0 0 0 0 0,1 0-1 0 0,-1 0 1 0 0,0 1 0 0 0,0-1 0 0 0,0 1 0 0 0,1-1-1 0 0,-1 1 1 0 0,0 0 0 0 0,1 0 0 0 0,-1 0 0 0 0,1 0-1 0 0,-1 1 1 0 0,1-1 0 0 0,-1 1 0 0 0,1-1 0 0 0,0 1-1 0 0,0 0 1 0 0,0 0 0 0 0,0 0 0 0 0,-1 2 29 0 0,-6 5-9 0 0,0 1 1 0 0,1 1-1 0 0,0-1 0 0 0,1 2 1 0 0,0-1-1 0 0,0 1 1 0 0,2 0-1 0 0,-1 0 0 0 0,2 0 1 0 0,-1 1-1 0 0,2 0 1 0 0,0 0-1 0 0,0 0 0 0 0,1 0 1 0 0,1 0-1 0 0,0 0 1 0 0,1 0-1 0 0,0 6 9 0 0,3-13 27 0 0,0 0 0 0 0,1-1-1 0 0,-1 1 1 0 0,1-1 0 0 0,0 1 0 0 0,0-1-1 0 0,1-1 1 0 0,0 1 0 0 0,0-1 0 0 0,0 1 0 0 0,0-1-1 0 0,0-1 1 0 0,1 1 0 0 0,0-1 0 0 0,-1 0-1 0 0,1 0 1 0 0,1-1 0 0 0,-1 1 0 0 0,0-2-1 0 0,0 1 1 0 0,1 0 0 0 0,-1-1 0 0 0,1-1 0 0 0,-1 1-1 0 0,1-1 1 0 0,0 0 0 0 0,4-1-27 0 0,134-13 683 0 0,6-12-142 0 0,-143 67-314 0 0,-9-31-179 0 0,-1 0 0 0 0,0 0 0 0 0,0 0 0 0 0,-1 0 0 0 0,0 0 0 0 0,0 0 0 0 0,-1-1 0 0 0,-1 0 0 0 0,-4 9-48 0 0,-11 23 69 0 0,10-20-78 0 0,7-17-39 0 0,1 0 0 0 0,-1 1 0 0 0,1-1 0 0 0,0 0 0 0 0,0 1 0 0 0,1-1 0 0 0,0 1 0 0 0,-1-1 0 0 0,1 1 1 0 0,1 0-1 0 0,-1 0 0 0 0,1-1 0 0 0,0 1 0 0 0,0 0 0 0 0,0 0 0 0 0,1 0 0 0 0,-1-1 48 0 0,3-2-416 0 0,-1 0 0 0 0,1 0-1 0 0,0-1 1 0 0,-1 1 0 0 0,1-1 0 0 0,0 0 0 0 0,0 0-1 0 0,0 0 1 0 0,0 0 0 0 0,0 0 0 0 0,0-1 0 0 0,0 1-1 0 0,0-1 1 0 0,0 0 0 0 0,0 0 0 0 0,0 0 0 0 0,0 0-1 0 0,0 0 1 0 0,0-1 0 0 0,0 1 0 0 0,0-1 0 0 0,0 0-1 0 0,0 0 1 0 0,0 0 0 0 0,0-1 0 0 0,-1 1 0 0 0,1 0-1 0 0,2-3 417 0 0,4 1-2497 0 0,5-1-2528 0 0,-4 0 236 0 0</inkml:trace>
  <inkml:trace contextRef="#ctx0" brushRef="#br0" timeOffset="251.012">1388 307 4625 0 0,'0'0'1840'0'0,"0"0"-339"0"0,0 0-16 0 0,0 0 109 0 0,0 0-28 0 0,0 0-194 0 0,0 0-318 0 0,-14 34-270 0 0,-45 107-151 0 0,44-76 281 0 0,16-59-725 0 0,1-3-36 0 0,-1 1 0 0 0,1-1 0 0 0,0 1 1 0 0,0-1-1 0 0,1 0 0 0 0,-1 0 0 0 0,1 0 0 0 0,-1 0 0 0 0,1-1 0 0 0,0 1 0 0 0,0-1 0 0 0,0 0 1 0 0,0 1-1 0 0,1-1 0 0 0,-1-1 0 0 0,0 1 0 0 0,1 0 0 0 0,-1-1 0 0 0,1 0 0 0 0,0 0 0 0 0,0 0 1 0 0,-1 0-1 0 0,1 0 0 0 0,0-1 0 0 0,0 0 0 0 0,0 0 0 0 0,-1 0 0 0 0,1 0 0 0 0,0 0 0 0 0,0-1 1 0 0,0 0-1 0 0,-1 0 0 0 0,1 0 0 0 0,0 0 0 0 0,-1 0 0 0 0,1-1 0 0 0,-1 0 0 0 0,1 1 0 0 0,-1-1 1 0 0,0-1-1 0 0,0 1 0 0 0,1-1-153 0 0,2-3 90 0 0,-1 0 1 0 0,0 0-1 0 0,0-1 1 0 0,-1 0-1 0 0,0 0 1 0 0,0 0-1 0 0,-1 0 1 0 0,1-1-1 0 0,-2 0 1 0 0,1 1-1 0 0,-1-1 1 0 0,0 0-1 0 0,-1 0 0 0 0,0 0 1 0 0,0 0-1 0 0,0 0 1 0 0,-1 0-1 0 0,-1 0 1 0 0,0-6-91 0 0,0 8-123 0 0,0-1 1 0 0,-1 1 0 0 0,0 0-1 0 0,0-1 1 0 0,0 1-1 0 0,-1 0 1 0 0,0 1-1 0 0,0-1 1 0 0,0 0 0 0 0,-1 1-1 0 0,0 0 1 0 0,0-1-1 0 0,0 2 1 0 0,0-1 0 0 0,-1 0-1 0 0,0 1 1 0 0,0 0-1 0 0,0 0 1 0 0,-1 0 122 0 0,-69-35-7595 0 0,55 35 1244 0 0,5 3-3084 0 0</inkml:trace>
</inkml:ink>
</file>

<file path=ppt/ink/ink1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18.2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42 196 0 0 0,'0'0'1111'0'0,"0"0"-95"0"0,0 0 31 0 0,0 0 155 0 0,0 0 187 0 0,0 0 168 0 0,0 0-45 0 0,0 0-256 0 0,0 0-325 0 0,0 0-306 0 0,0 0-210 0 0,-3 2-87 0 0,0 4-130 0 0,-1 0 0 0 0,1 0-1 0 0,0 0 1 0 0,0 1-1 0 0,1-1 1 0 0,0 1 0 0 0,0 0-1 0 0,0-1 1 0 0,1 1 0 0 0,0 0-1 0 0,0 0 1 0 0,1 0-1 0 0,0 0 1 0 0,0 0 0 0 0,1 0-1 0 0,1 5-197 0 0,-2 2 180 0 0,-13 580 2996 0 0,12-586-3154 0 0,1 0 1 0 0,0 0 0 0 0,0 0 0 0 0,0 0-1 0 0,1-1 1 0 0,1 1 0 0 0,-1 0 0 0 0,1 0-1 0 0,0-1 1 0 0,1 1 0 0 0,0-1 0 0 0,0 1-1 0 0,1-1 1 0 0,-1 0 0 0 0,2 0 0 0 0,-1-1-1 0 0,1 1 1 0 0,0-1 0 0 0,4 4-23 0 0,-2-9 75 0 0,-1-1 1 0 0,0 0-1 0 0,0 0 0 0 0,0 0 1 0 0,0-1-1 0 0,0 0 1 0 0,0 0-1 0 0,0-1 1 0 0,0 1-1 0 0,0-1 0 0 0,0-1 1 0 0,-1 1-1 0 0,1-1 1 0 0,-1 0-1 0 0,0 0 0 0 0,0-1 1 0 0,0 1-1 0 0,0-1 1 0 0,0 0-1 0 0,-1 0 1 0 0,0-1-1 0 0,0 0 0 0 0,0 1 1 0 0,0-1-1 0 0,0-2-75 0 0,8-5 97 0 0,208-237 704 0 0,-195 219-682 0 0,-2-2 0 0 0,-1-1 0 0 0,-1 0-1 0 0,-2-2 1 0 0,-2 0 0 0 0,-1-1 0 0 0,-1-1 0 0 0,-2 0 0 0 0,5-30-119 0 0,-23 291-418 0 0,7-213 439 0 0,0 1 0 0 0,1-1 0 0 0,0 0 0 0 0,1 0-1 0 0,1 0 1 0 0,0 0 0 0 0,0-1 0 0 0,1 0 0 0 0,0 0 0 0 0,0 0 0 0 0,1-1-1 0 0,1 0 1 0 0,-1 0 0 0 0,2-1 0 0 0,-1 0 0 0 0,1 0 0 0 0,0-1 0 0 0,1-1-1 0 0,-1 1 1 0 0,1-1 0 0 0,1-1 0 0 0,-1 0 0 0 0,1 0 0 0 0,0-1 0 0 0,0 0-1 0 0,0-1 1 0 0,1-1 0 0 0,-1 1 0 0 0,1-2 0 0 0,-1 0 0 0 0,1 0-1 0 0,0-1 1 0 0,1 0-21 0 0,-2-3 138 0 0,1 0 0 0 0,-1 0 0 0 0,1-1 0 0 0,-1-1 0 0 0,0 0 0 0 0,-1 0 0 0 0,1-1 0 0 0,-1 0 0 0 0,0-1 0 0 0,-1 0 0 0 0,1-1 0 0 0,-2 0 0 0 0,1 0 0 0 0,-1-1 0 0 0,0 0 0 0 0,-1-1 0 0 0,6-8-138 0 0,-5 8 64 0 0,12-13-62 0 0,-1 0-1 0 0,-1-2 0 0 0,-1 0 1 0 0,-1-2-1 0 0,-2 1 1 0 0,0-2-1 0 0,-2 0 1 0 0,-1 0-1 0 0,-1-1 0 0 0,-2 0 1 0 0,-1-1-1 0 0,-1 0 1 0 0,-1 0-1 0 0,-2 0 0 0 0,-1-1 1 0 0,-2-29-2 0 0,-14 15-3258 0 0,7 39-1099 0 0,-1 1-3441 0 0,4 4-2684 0 0</inkml:trace>
  <inkml:trace contextRef="#ctx0" brushRef="#br0" timeOffset="947.262">1627 8 0 0 0,'0'0'353'0'0,"0"0"792"0"0,0 0 420 0 0,0 0 246 0 0,0 0 200 0 0,0 0-6 0 0,0 0-178 0 0,0 0-268 0 0,0 0-301 0 0,0 0-254 0 0,0 0-260 0 0,0 0-168 0 0,0 0-104 0 0,-7 2-49 0 0,1-1-323 0 0,5-1-72 0 0,-1 0-1 0 0,0 0 1 0 0,0 1 0 0 0,0-1-1 0 0,1 1 1 0 0,-1-1 0 0 0,0 1-1 0 0,1-1 1 0 0,-1 1 0 0 0,0 0-1 0 0,1 0 1 0 0,-1 0 0 0 0,1 0-1 0 0,-1 0 1 0 0,1 0 0 0 0,0 0-1 0 0,-1 0 1 0 0,1 1-1 0 0,0-1 1 0 0,0 0 0 0 0,0 1-1 0 0,0-1 1 0 0,0 1 0 0 0,0-1-1 0 0,0 1 1 0 0,0 0 0 0 0,1-1-28 0 0,-9 45 727 0 0,1 0 1 0 0,3 1-1 0 0,2-1 1 0 0,3 42-728 0 0,-1-26 308 0 0,-2 353 631 0 0,2-413-929 0 0,0 0 1 0 0,1 0-1 0 0,0 1 1 0 0,-1-1-1 0 0,1 0 1 0 0,0 0 0 0 0,0 0-1 0 0,0 0 1 0 0,0 1-1 0 0,1-1 1 0 0,-1 0-1 0 0,1 0 1 0 0,-1 0-1 0 0,1 0 1 0 0,0 0-1 0 0,-1 0 1 0 0,1 0 0 0 0,0 0-1 0 0,0 0 1 0 0,1 0-1 0 0,-1 0 1 0 0,0-1-1 0 0,1 1 1 0 0,-1 0-1 0 0,1-1 1 0 0,-1 0 0 0 0,1 1-1 0 0,0-1 1 0 0,-1 0-1 0 0,1 1 1 0 0,0-1-1 0 0,0 0 1 0 0,0 0-1 0 0,0-1 1 0 0,0 1-1 0 0,0 0 1 0 0,0-1 0 0 0,0 1-1 0 0,1-1 1 0 0,-1 0-1 0 0,0 1 1 0 0,0-1-1 0 0,0 0 1 0 0,0 0-1 0 0,1-1-10 0 0,80-68 870 0 0,110-109-551 0 0,-191 176-329 0 0,0 1 0 0 0,0-1 1 0 0,-1 0-1 0 0,1 1 0 0 0,0 0 0 0 0,0-1 1 0 0,0 1-1 0 0,0 0 0 0 0,0 0 1 0 0,1 0-1 0 0,-1 1 0 0 0,0-1 1 0 0,0 0-1 0 0,1 1 0 0 0,-1-1 0 0 0,0 1 1 0 0,1 0-1 0 0,-1 0 0 0 0,0 0 1 0 0,1 0-1 0 0,-1 0 0 0 0,0 1 1 0 0,1-1-1 0 0,-1 1 0 0 0,0-1 0 0 0,1 1 1 0 0,-1 0-1 0 0,0 0 0 0 0,1 0 10 0 0,3 19 60 0 0,-1 1 0 0 0,-2-1 0 0 0,0 1 0 0 0,0-1 0 0 0,-2 1 0 0 0,-1 0 1 0 0,-1 0-1 0 0,-1 6-60 0 0,1 30 113 0 0,15 10-84 0 0,3-53-2672 0 0,5-13-5934 0 0,-11-1 2659 0 0,-7 0-705 0 0</inkml:trace>
  <inkml:trace contextRef="#ctx0" brushRef="#br0" timeOffset="1301.807">2233 756 0 0 0,'0'0'627'0'0,"0"0"534"0"0,0 0 358 0 0,0 0 314 0 0,0 0 174 0 0,0 0-85 0 0,0 0-173 0 0,0 0-186 0 0,0 0-162 0 0,0 0-102 0 0,0 0-106 0 0,0 0-97 0 0,0 0-65 0 0,19 11-61 0 0,62 35-58 0 0,-80-45-868 0 0,1 0 0 0 0,-1 0-1 0 0,0-1 1 0 0,1 1 0 0 0,0 0 0 0 0,-1 0 0 0 0,1-1 0 0 0,-1 1-1 0 0,1-1 1 0 0,0 0 0 0 0,-1 1 0 0 0,1-1 0 0 0,0 0-1 0 0,0 0 1 0 0,-1 0 0 0 0,1 0 0 0 0,0 0 0 0 0,-1 0 0 0 0,1-1-1 0 0,0 1 1 0 0,-1-1 0 0 0,1 1 0 0 0,0-1 0 0 0,-1 1-1 0 0,1-1 1 0 0,-1 0 0 0 0,1 0 0 0 0,-1 0 0 0 0,1 0 0 0 0,-1 0-1 0 0,0 0-43 0 0,5-3 214 0 0,6-3-65 0 0,-1-1-1 0 0,0 0 1 0 0,-1 0-1 0 0,1-1 1 0 0,-2 0-1 0 0,1-1 1 0 0,-1 0-1 0 0,-1-1 1 0 0,0 0-1 0 0,0 0 1 0 0,-1 0-1 0 0,-1-1 1 0 0,0 0-1 0 0,0 0 1 0 0,-1-1-1 0 0,-1 0 1 0 0,0 0-1 0 0,-1 0 1 0 0,0 0-1 0 0,-1-2-148 0 0,-3 13-27 0 0,0 0 0 0 0,0 0 0 0 0,0 0 0 0 0,0 1 0 0 0,0-1 0 0 0,0 0-1 0 0,-1 0 1 0 0,1 1 0 0 0,-1-1 0 0 0,1 1 0 0 0,-1-1 0 0 0,0 1 0 0 0,0 0 0 0 0,0-1 0 0 0,1 1-1 0 0,-1 0 1 0 0,0 0 0 0 0,0 1 0 0 0,-1-1 0 0 0,1 0 0 0 0,0 1 0 0 0,0-1 0 0 0,0 1 0 0 0,0-1-1 0 0,0 1 1 0 0,-1 0 0 0 0,1 0 0 0 0,0 0 0 0 0,0 0 0 0 0,0 1 0 0 0,-1-1 0 0 0,1 1-1 0 0,0-1 1 0 0,0 1 0 0 0,0 0 0 0 0,0-1 0 0 0,0 1 0 0 0,0 0 0 0 0,0 0 0 0 0,0 1 0 0 0,0-1-1 0 0,1 0 1 0 0,-1 1 0 0 0,0-1 0 0 0,1 1 27 0 0,-19 13-200 0 0,1 0-1 0 0,1 2 1 0 0,0 0-1 0 0,1 1 1 0 0,1 0 0 0 0,1 2-1 0 0,0 0 1 0 0,2 0-1 0 0,0 2 1 0 0,2-1 0 0 0,-5 13 200 0 0,13-30-75 0 0,1 0 0 0 0,0 0 1 0 0,0 0-1 0 0,1 0 0 0 0,-1 0 1 0 0,1 0-1 0 0,0 1 0 0 0,0-1 1 0 0,0 1-1 0 0,0-1 1 0 0,1 0-1 0 0,0 1 0 0 0,0-1 1 0 0,0 1-1 0 0,1-1 0 0 0,-1 1 1 0 0,1-1-1 0 0,0 0 0 0 0,0 1 1 0 0,0-1-1 0 0,1 0 0 0 0,0 0 1 0 0,0 0-1 0 0,0 0 1 0 0,0 0-1 0 0,0 0 0 0 0,1-1 1 0 0,0 1-1 0 0,0-1 0 0 0,0 1 1 0 0,2 1 74 0 0,4-2-408 0 0,0 1 0 0 0,0-1-1 0 0,1-1 1 0 0,-1 0 0 0 0,1 0 0 0 0,-1-1 0 0 0,1 0 0 0 0,-1 0 0 0 0,1-1 0 0 0,0-1 0 0 0,-1 0 0 0 0,8-1 408 0 0,111-30-10205 0 0,-105 24 7339 0 0,-8 0 1747 0 0</inkml:trace>
  <inkml:trace contextRef="#ctx0" brushRef="#br0" timeOffset="1697.553">2767 818 0 0 0,'0'0'715'0'0,"0"0"881"0"0,0 0 235 0 0,0 0-74 0 0,0 0-212 0 0,0 0-259 0 0,0 0-233 0 0,0 0-142 0 0,0 0 3 0 0,0 0 61 0 0,0 0 34 0 0,0 0 18 0 0,0 0-29 0 0,15 7-23 0 0,49 19-23 0 0,-62-26-882 0 0,0 1 0 0 0,0-1 1 0 0,1 1-1 0 0,-1-1 1 0 0,0 0-1 0 0,1 0 0 0 0,-1 0 1 0 0,0 0-1 0 0,1 0 0 0 0,-1-1 1 0 0,0 1-1 0 0,1-1 1 0 0,-1 1-1 0 0,0-1 0 0 0,0 0 1 0 0,0 0-1 0 0,0 0 0 0 0,0 0 1 0 0,0 0-1 0 0,0 0 1 0 0,0-1-1 0 0,0 1 0 0 0,0-1 1 0 0,-1 1-1 0 0,1-1 0 0 0,0 0 1 0 0,-1 0-1 0 0,1 0-70 0 0,10-10 546 0 0,3 1-274 0 0,0-1 0 0 0,-2-1-1 0 0,1 0 1 0 0,-1-1 0 0 0,-1 0-1 0 0,-1-1 1 0 0,0-1 0 0 0,-1 0 0 0 0,0 0-1 0 0,-2-1 1 0 0,7-17-272 0 0,-13 32 1 0 0,-1 0-1 0 0,0 0 1 0 0,1 0-1 0 0,-1 0 1 0 0,0-1-1 0 0,-1 1 1 0 0,1 0 0 0 0,0-1-1 0 0,-1 1 1 0 0,1-1-1 0 0,-1 1 1 0 0,0 0-1 0 0,0-1 1 0 0,0 1 0 0 0,0-1-1 0 0,0 1 1 0 0,0-1-1 0 0,-1 1 1 0 0,1-1 0 0 0,-1 1-1 0 0,0 0 1 0 0,0-1-1 0 0,1 1 1 0 0,-2 0-1 0 0,1 0 1 0 0,0-1 0 0 0,0 1-1 0 0,-1 0 1 0 0,1 0-1 0 0,-1 0 1 0 0,1 1 0 0 0,-1-1-1 0 0,0 0 1 0 0,0 1-1 0 0,0-1 1 0 0,0 1-1 0 0,0-1 1 0 0,0 1 0 0 0,-2-1-1 0 0,-1 2-69 0 0,0 0 0 0 0,0 1 1 0 0,0 0-1 0 0,0-1 1 0 0,1 2-1 0 0,-1-1 0 0 0,0 0 1 0 0,1 1-1 0 0,-1 0 1 0 0,1 0-1 0 0,-1 0 1 0 0,1 1-1 0 0,0-1 0 0 0,0 1 1 0 0,0 0-1 0 0,0 0 1 0 0,1 1-1 0 0,-1-1 0 0 0,1 1 1 0 0,0 0-1 0 0,-1 1 69 0 0,-7 5-94 0 0,1 1-1 0 0,0 0 0 0 0,1 0 1 0 0,0 1-1 0 0,1 0 0 0 0,0 1 0 0 0,1 0 1 0 0,0 0-1 0 0,1 1 0 0 0,1-1 1 0 0,0 1-1 0 0,1 1 0 0 0,0-1 1 0 0,1 1-1 0 0,1-1 0 0 0,0 1 1 0 0,0 12 94 0 0,3-22-26 0 0,0-1 1 0 0,0 1 0 0 0,0-1-1 0 0,0 1 1 0 0,1-1 0 0 0,0 1-1 0 0,0-1 1 0 0,0 0 0 0 0,0 0-1 0 0,1 0 1 0 0,-1 0 0 0 0,1-1 0 0 0,0 1-1 0 0,0-1 1 0 0,1 0 0 0 0,-1 1-1 0 0,1-1 1 0 0,-1-1 0 0 0,1 1-1 0 0,0 0 1 0 0,0-1 0 0 0,0 0-1 0 0,0 0 1 0 0,1 0 0 0 0,-1-1 0 0 0,0 1-1 0 0,1-1 1 0 0,1 0 25 0 0,134 12-4 0 0,-119-16-120 0 0,1 0-1 0 0,-1-2 0 0 0,0 0 1 0 0,0-1-1 0 0,-1-1 0 0 0,1-1 1 0 0,-2-1-1 0 0,1-1 0 0 0,-1-1 1 0 0,-1 0-1 0 0,0-1 0 0 0,0-2 125 0 0,29-24-4451 0 0,-5-2-3707 0 0,-30 27 2954 0 0</inkml:trace>
  <inkml:trace contextRef="#ctx0" brushRef="#br0" timeOffset="2038.033">3601 1 8290 0 0,'0'0'3368'0'0,"0"0"-1380"0"0,0 0-597 0 0,0 0-24 0 0,0 0 21 0 0,0 0-131 0 0,0 0-316 0 0,0 0-344 0 0,0 0-193 0 0,0 0-17 0 0,0 0 30 0 0,0 0 37 0 0,0 0 15 0 0,2 10-30 0 0,10 158 1055 0 0,-17-104-1365 0 0,-3 0 1 0 0,-3 0-1 0 0,-12 33-129 0 0,2 0 38 0 0,3-15-20 0 0,-26 189-420 0 0,40-205-1077 0 0,1-62-1728 0 0,-5-8-10200 0 0,8 0 6807 0 0</inkml:trace>
</inkml:ink>
</file>

<file path=ppt/ink/ink1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26.7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27 376 0 0 0,'0'0'765'0'0,"0"0"28"0"0,0 0 40 0 0,0 0 74 0 0,0-2 63 0 0,1-8 54 0 0,0 7 16 0 0,-1 3-17 0 0,0 0 4 0 0,0 0 28 0 0,0 0 45 0 0,0 5 6406 0 0,0 19-7288 0 0,-28 341 1293 0 0,28-361-1488 0 0,-1-1 1 0 0,1 1-1 0 0,0-1 0 0 0,0 1 0 0 0,1-1 0 0 0,-1 0 0 0 0,1 1 0 0 0,0-1 1 0 0,0 1-1 0 0,0-1 0 0 0,0 0 0 0 0,1 0 0 0 0,-1 0 0 0 0,1 0 1 0 0,0 0-1 0 0,-1 0 0 0 0,1 0 0 0 0,1 0 0 0 0,-1 0 0 0 0,0-1 0 0 0,1 0 1 0 0,-1 1-1 0 0,1-1 0 0 0,0 0 0 0 0,0 0 0 0 0,0 0 0 0 0,0-1 1 0 0,0 1-1 0 0,0-1 0 0 0,0 1 0 0 0,1-1 0 0 0,-1 0 0 0 0,0 0-23 0 0,4-2 144 0 0,-1-1-1 0 0,0 1 0 0 0,0-1 0 0 0,0 0 0 0 0,0-1 0 0 0,0 0 1 0 0,0 1-1 0 0,-1-2 0 0 0,1 1 0 0 0,-1-1 0 0 0,0 0 1 0 0,0 0-1 0 0,0 0 0 0 0,-1 0 0 0 0,1-1 0 0 0,-1-1-143 0 0,19-15 213 0 0,133-154 79 0 0,-105 101-354 0 0,-50 74 37 0 0,-1 0-38 0 0,0 0-46 0 0,0 18-815 0 0,-1 10 839 0 0,0-21 83 0 0,-1-1 1 0 0,1 1-1 0 0,1-1 0 0 0,-1 1 0 0 0,1-1 1 0 0,0 1-1 0 0,1-1 0 0 0,0 1 0 0 0,0-1 1 0 0,0 1-1 0 0,1-1 0 0 0,-1 1 0 0 0,2-1 1 0 0,-1 0-1 0 0,1 0 0 0 0,0 0 1 0 0,0 0-1 0 0,0-1 0 0 0,1 1 0 0 0,0-1 1 0 0,0 0-1 0 0,0 0 0 0 0,1 0 0 0 0,0-1 1 0 0,0 1-1 0 0,0-1 0 0 0,0 0 0 0 0,2 0 2 0 0,0-1 94 0 0,-1 0 0 0 0,1 0 0 0 0,0-1-1 0 0,0 0 1 0 0,0-1 0 0 0,0 1-1 0 0,0-1 1 0 0,1-1 0 0 0,-1 1 0 0 0,0-1-1 0 0,0-1 1 0 0,1 1 0 0 0,-1-1 0 0 0,0 0-1 0 0,0-1 1 0 0,0 0 0 0 0,0 0-1 0 0,0 0 1 0 0,0-1 0 0 0,-1 0 0 0 0,1-1-1 0 0,-1 1 1 0 0,0-1 0 0 0,0 0 0 0 0,0-1-94 0 0,8-8 116 0 0,-2-1 1 0 0,1 0-1 0 0,-2-1 1 0 0,0 0-1 0 0,-1 0 1 0 0,0-2-1 0 0,-1 1 1 0 0,-1-1-1 0 0,-1 0 1 0 0,0-1-1 0 0,-1 0 1 0 0,-1 0-1 0 0,-1 0 1 0 0,1-5-117 0 0,5-62-3867 0 0,-10 85 3788 0 0,1-5-3538 0 0,2 5-4727 0 0,-3 0-1739 0 0</inkml:trace>
  <inkml:trace contextRef="#ctx0" brushRef="#br0" timeOffset="296.202">1133 545 11979 0 0,'0'0'998'0'0,"0"0"-331"0"0,0 0-64 0 0,0 0 192 0 0,0 0 129 0 0,0 0-36 0 0,0 0-194 0 0,0 0-227 0 0,0 0-177 0 0,0 0-111 0 0,0 0-56 0 0,0 0-33 0 0,-5 32-19 0 0,-14 98-22 0 0,16-68-520 0 0,8-54-807 0 0,-3-8 510 0 0,-2 0-3079 0 0,0 0-3914 0 0,0 0 3069 0 0</inkml:trace>
  <inkml:trace contextRef="#ctx0" brushRef="#br0" timeOffset="531.761">1032 126 15115 0 0,'0'0'448'0'0,"0"0"-240"0"0,0 0-160 0 0,0 0-128 0 0,0 0-224 0 0,0 0-248 0 0,0 0-248 0 0,0 0-200 0 0,0 0-280 0 0,0 0-833 0 0,0 0-1456 0 0,0 0-2552 0 0</inkml:trace>
  <inkml:trace contextRef="#ctx0" brushRef="#br0" timeOffset="800.282">1652 4 9226 0 0,'0'0'3883'0'0,"0"0"-2522"0"0,0 0-877 0 0,0 0 24 0 0,0 0 185 0 0,0 0 173 0 0,0 0 43 0 0,0 0-115 0 0,0 0-138 0 0,0 0-102 0 0,0 0-86 0 0,0 0-64 0 0,2 19-41 0 0,7 116 591 0 0,-10-45-493 0 0,-4-1-1 0 0,-5 0 1 0 0,-12 49-461 0 0,3 50-1022 0 0,16-156-3165 0 0,3-31 2472 0 0,0-1-623 0 0,-1 0-3089 0 0,-2 0-328 0 0,3 0 2694 0 0</inkml:trace>
  <inkml:trace contextRef="#ctx0" brushRef="#br0" timeOffset="1027.967">1345 365 10538 0 0,'0'0'1118'0'0,"0"0"-609"0"0,0 0-329 0 0,0 0 103 0 0,0 0 336 0 0,0 0 294 0 0,0 0 144 0 0,0 0 20 0 0,0 0-109 0 0,0 0-162 0 0,0 0-147 0 0,0 0-126 0 0,35 0-89 0 0,112-2-36 0 0,-57-14 134 0 0,-71 8-428 0 0,192-79 49 0 0,-144 51-4199 0 0,-6-6-6059 0 0,-52 34 3295 0 0</inkml:trace>
  <inkml:trace contextRef="#ctx0" brushRef="#br0" timeOffset="1454.747">2109 0 5713 0 0,'0'0'1098'0'0,"0"0"-297"0"0,0 0 71 0 0,0 0 371 0 0,0 0 292 0 0,0 0 32 0 0,0 0-192 0 0,0 0-258 0 0,-7 32-220 0 0,-20 102-187 0 0,11-61 142 0 0,3 1 1 0 0,4 1-1 0 0,0 63-852 0 0,8-112 89 0 0,0-17-49 0 0,0 1 1 0 0,0 0-1 0 0,1 0 1 0 0,0-1-1 0 0,1 1 1 0 0,1 0-1 0 0,-1-1 1 0 0,1 1-1 0 0,1 0 0 0 0,0-1 1 0 0,1 3-41 0 0,-1-10 65 0 0,0 0-1 0 0,0-1 1 0 0,0 1-1 0 0,0-1 1 0 0,0 1-1 0 0,0-1 1 0 0,0 0-1 0 0,1 0 1 0 0,-1 0 0 0 0,1-1-1 0 0,-1 1 1 0 0,0-1-1 0 0,1 0 1 0 0,-1 0-1 0 0,1 0 1 0 0,-1 0 0 0 0,0-1-1 0 0,1 1 1 0 0,-1-1-1 0 0,0 0 1 0 0,1 0-1 0 0,-1 0 1 0 0,0-1-1 0 0,0 1 1 0 0,0-1 0 0 0,0 1-1 0 0,0-1 1 0 0,0 0-1 0 0,0 0 1 0 0,-1 0-1 0 0,1-1 1 0 0,-1 1-65 0 0,1 0 26 0 0,187-111 775 0 0,-187 114-798 0 0,-1 1 1 0 0,0-1-1 0 0,0 1 1 0 0,0-1 0 0 0,0 1-1 0 0,0 0 1 0 0,-1 0-1 0 0,1-1 1 0 0,0 2 0 0 0,-1-1-1 0 0,1 0 1 0 0,-1 0-1 0 0,0 0 1 0 0,0 0 0 0 0,0 1-1 0 0,0-1 1 0 0,0 1-1 0 0,0-1 1 0 0,-1 1 0 0 0,1-1-1 0 0,-1 1 1 0 0,0-1-1 0 0,0 1 1 0 0,0-1 0 0 0,0 1-1 0 0,0-1 1 0 0,0 1-1 0 0,-1-1 1 0 0,1 1 0 0 0,-1 1-4 0 0,0 11-127 0 0,5 44-14 0 0,13-26-3371 0 0,-8-29-817 0 0,-5-4-240 0 0,-1 0-447 0 0,-1 0-310 0 0</inkml:trace>
</inkml:ink>
</file>

<file path=ppt/ink/ink1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2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42 0 0 0,'0'0'621'0'0,"0"0"746"0"0,0 0 554 0 0,0 0 289 0 0,0 0 7 0 0,0 0-187 0 0,0 0-295 0 0,0 0-314 0 0,0 0-300 0 0,0 0-275 0 0,1-7-217 0 0,1-23-173 0 0,-2 30-437 0 0,-1-1-1 0 0,0 1 0 0 0,1-1 1 0 0,-1 1-1 0 0,0-1 1 0 0,0 1-1 0 0,1 0 1 0 0,-1-1-1 0 0,0 1 0 0 0,0 0 1 0 0,0 0-1 0 0,1-1 1 0 0,-1 1-1 0 0,0 0 0 0 0,0 0 1 0 0,0 0-1 0 0,0 0 1 0 0,0 0-1 0 0,1 0 1 0 0,-1 0-1 0 0,0 0 0 0 0,0 1 1 0 0,0-1-1 0 0,1 0 1 0 0,-1 0-1 0 0,0 1 0 0 0,0-1 1 0 0,0 0-1 0 0,1 1 1 0 0,-1-1-1 0 0,0 1 1 0 0,1-1-1 0 0,-1 1 0 0 0,0 0 1 0 0,1-1-1 0 0,-1 1 1 0 0,0 0-19 0 0,-1 0 53 0 0,-28 12 86 0 0,0 1-1 0 0,2 2 1 0 0,-1 1 0 0 0,2 1 0 0 0,1 1-1 0 0,-14 13-138 0 0,39-31-5 0 0,0-1 0 0 0,0 1 1 0 0,0 0-1 0 0,0 0 0 0 0,1-1 0 0 0,-1 1 0 0 0,0 0 0 0 0,0 0 0 0 0,1 0 1 0 0,-1 0-1 0 0,1 0 0 0 0,-1 0 0 0 0,1 0 0 0 0,-1 0 0 0 0,1 0 0 0 0,0 0 1 0 0,-1 0-1 0 0,1 0 0 0 0,0 0 0 0 0,0 1 0 0 0,0-1 0 0 0,0 0 0 0 0,0 0 0 0 0,0 0 1 0 0,0 0-1 0 0,0 0 0 0 0,0 0 0 0 0,1 1 0 0 0,-1-1 0 0 0,0 0 0 0 0,1 0 1 0 0,-1 0-1 0 0,1 0 0 0 0,-1 0 0 0 0,1 0 0 0 0,0 0 0 0 0,-1 0 0 0 0,1 0 0 0 0,0-1 1 0 0,-1 1-1 0 0,1 0 0 0 0,0 0 0 0 0,0-1 0 0 0,0 1 0 0 0,0 0 0 0 0,0-1 1 0 0,0 1-1 0 0,0-1 0 0 0,1 1 5 0 0,56 21 213 0 0,-54-21-157 0 0,3 0-8 0 0,0 0 0 0 0,0 0 0 0 0,-1 1 0 0 0,1-1-1 0 0,0 1 1 0 0,-1 1 0 0 0,1-1 0 0 0,-1 1 0 0 0,0 0 0 0 0,0 1 0 0 0,0 0 0 0 0,-1 0 0 0 0,1 0 0 0 0,-1 0 0 0 0,0 1 0 0 0,0 0 0 0 0,0 0-1 0 0,-1 0 1 0 0,0 1 0 0 0,0-1 0 0 0,0 1 0 0 0,-1 0 0 0 0,1 0 0 0 0,-1 0 0 0 0,-1 1 0 0 0,1-1 0 0 0,-1 1 0 0 0,-1-1 0 0 0,1 1-1 0 0,0 7-46 0 0,-2-7 90 0 0,-1 1 0 0 0,0-1 1 0 0,0 0-1 0 0,0 0 1 0 0,-1 1-1 0 0,0-1 1 0 0,0 0-1 0 0,-1-1 0 0 0,0 1 1 0 0,0 0-1 0 0,-1-1 1 0 0,0 1-1 0 0,0-1 1 0 0,0 0-1 0 0,-1-1 0 0 0,1 1 1 0 0,-2-1-1 0 0,-4 5-91 0 0,-2 1 48 0 0,-1 0-1 0 0,0-1 1 0 0,0 0-1 0 0,-1-1 1 0 0,-1-1-1 0 0,0 0 1 0 0,0-1-1 0 0,-9 3-47 0 0,23-9-56 0 0,1 0 0 0 0,-1-1 0 0 0,0 1 0 0 0,1-1-1 0 0,-1 1 1 0 0,0-1 0 0 0,0 1 0 0 0,1-1 0 0 0,-1 0-1 0 0,0 1 1 0 0,0-1 0 0 0,0 0 0 0 0,1 1 0 0 0,-1-1-1 0 0,0 0 1 0 0,0 0 0 0 0,0 0 0 0 0,0 0 0 0 0,0 0-1 0 0,1 0 1 0 0,-1 0 0 0 0,0 0 0 0 0,0 0 0 0 0,0 0 0 0 0,0-1-1 0 0,0 1 1 0 0,1 0 0 0 0,-1 0 0 0 0,0-1 0 0 0,0 1-1 0 0,1-1 1 0 0,-1 1 0 0 0,0-1 0 0 0,0 1 0 0 0,1-1-1 0 0,-1 1 1 0 0,0-1 0 0 0,1 1 0 0 0,-1-1 0 0 0,1 0 0 0 0,-1 0-1 0 0,1 1 1 0 0,-1-1 0 0 0,1 0 0 0 0,0 0 0 0 0,-1 1-1 0 0,1-1 1 0 0,0 0 0 0 0,0 0 0 0 0,-1 0 0 0 0,1 0-1 0 0,0 1 1 0 0,0-1 0 0 0,0 0 0 0 0,0 0 0 0 0,0 0-1 0 0,0 0 1 0 0,0 0 0 0 0,0 1 0 0 0,1-2 56 0 0,38-54-11443 0 0,-26 43 7288 0 0,-3 1 1489 0 0</inkml:trace>
</inkml:ink>
</file>

<file path=ppt/ink/ink1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1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0 9754 0 0,'0'0'2718'0'0,"0"0"-1588"0"0,0 0-521 0 0,0 0 139 0 0,0 0 271 0 0,0 0 157 0 0,0 0-85 0 0,0 0-253 0 0,0 0-278 0 0,0 0-203 0 0,0 0-115 0 0,0 0-24 0 0,0 0 40 0 0,0 12 56 0 0,-7 432 2108 0 0,-26-167-2080 0 0,20-208-460 0 0,13-68-54 0 0,0-1-74 0 0,0 0-92 0 0,0 0-73 0 0,0 0-82 0 0,7-22-6905 0 0,3 7-345 0 0,-5 11 866 0 0</inkml:trace>
</inkml:ink>
</file>

<file path=ppt/ink/ink1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5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28 14019 0 0,'0'0'2000'0'0,"0"0"-327"0"0,0 0-373 0 0,0 0-173 0 0,0 0-145 0 0,0 0-228 0 0,0 0-258 0 0,0 0-218 0 0,0 0-162 0 0,0 0-167 0 0,0 0-184 0 0,0 0-181 0 0,0 0-109 0 0,-6-7-69 0 0,-17-13 3 0 0,23 42-3357 0 0,7-10-927 0 0,-3-1-3114 0 0</inkml:trace>
</inkml:ink>
</file>

<file path=ppt/ink/ink1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14491 0 0,'0'0'2113'0'0,"0"0"-1841"0"0,0 0-392 0 0,0 0-257 0 0,0 0-335 0 0,0 0-416 0 0,0 0-384 0 0,0 0-497 0 0,0 0-1007 0 0,0 0-1233 0 0,0 0 496 0 0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9.0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1 6577 0 0,'0'0'1909'0'0,"0"0"-730"0"0,0 0-471 0 0,0 0-104 0 0,0 0 103 0 0,0 0 137 0 0,0 0 74 0 0,0 0-16 0 0,0 0-39 0 0,0 0-55 0 0,0 0-87 0 0,0 0-88 0 0,3 34-53 0 0,6 111-70 0 0,-4 264 653 0 0,-29-45-2454 0 0,26-311-3206 0 0,33-56-6787 0 0,-28-2 8730 0 0</inkml:trace>
</inkml:ink>
</file>

<file path=ppt/ink/ink1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5.0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54 133 10194 0 0,'0'0'4300'0'0,"0"0"-2927"0"0,0 0-771 0 0,0 0 207 0 0,0 0 198 0 0,0 0 32 0 0,0 0-215 0 0,0 0-329 0 0,0 0-216 0 0,0 0-119 0 0,0 0-60 0 0,0 0-17 0 0,-10 32-53 0 0,-28 97-50 0 0,33-83-1384 0 0,5-46 1379 0 0,6 6-2261 0 0,0-5-5771 0 0,-4-1-1446 0 0</inkml:trace>
  <inkml:trace contextRef="#ctx0" brushRef="#br0" timeOffset="550.9">271 303 11050 0 0,'0'0'1185'0'0,"0"0"-468"0"0,0 0-9 0 0,0 0 274 0 0,0 0 166 0 0,0 0-68 0 0,0 0-236 0 0,0 0-233 0 0,0 0-144 0 0,0 0-88 0 0,17-33-98 0 0,53-99-89 0 0,-26 72 32 0 0,-35 50-248 0 0,-6 5-30 0 0,1 0 1 0 0,1 0-1 0 0,-1 1 0 0 0,0-1 1 0 0,1 1-1 0 0,0 0 0 0 0,0 0 1 0 0,1 1-1 0 0,-1-1 0 0 0,1 1 1 0 0,-1 0-1 0 0,1 1 0 0 0,0-1 1 0 0,0 1-1 0 0,0 0 0 0 0,3 0 54 0 0,-7 4-46 0 0,0 0-1 0 0,0 0 0 0 0,0 1 1 0 0,0-1-1 0 0,0 0 0 0 0,-1 1 1 0 0,1-1-1 0 0,-1 1 1 0 0,0-1-1 0 0,0 1 0 0 0,0 0 1 0 0,0 0-1 0 0,0-1 0 0 0,0 1 1 0 0,-1 0-1 0 0,0 0 0 0 0,1 0 1 0 0,-1 0-1 0 0,0 1 47 0 0,1 2 12 0 0,3 39 243 0 0,18 43 362 0 0,-21-86-482 0 0,1 1 0 0 0,-1 0 0 0 0,1-1 0 0 0,-1 0 0 0 0,1 1 0 0 0,0-1 0 0 0,0 0 0 0 0,0 0 0 0 0,1 0 0 0 0,-1 0 0 0 0,0 0 0 0 0,1 0 0 0 0,-1-1 0 0 0,1 1 0 0 0,-1-1 0 0 0,1 0 0 0 0,0 0 0 0 0,0 0 0 0 0,0 0 0 0 0,-1 0 0 0 0,1-1 0 0 0,0 1 0 0 0,0-1 0 0 0,0 1 0 0 0,0-1 0 0 0,0 0 0 0 0,0-1 0 0 0,0 1 0 0 0,0 0 0 0 0,0-1 0 0 0,0 0 0 0 0,0 1 0 0 0,-1-1 0 0 0,1 0 0 0 0,0 0 0 0 0,0-1 0 0 0,-1 1 0 0 0,1-1-135 0 0,86-80 1309 0 0,-37 29-3673 0 0,-27 34-2193 0 0,-6 12-4174 0 0,-11 6-1039 0 0</inkml:trace>
  <inkml:trace contextRef="#ctx0" brushRef="#br0" timeOffset="1079.023">1250 1 8922 0 0,'0'0'2736'0'0,"0"0"-674"0"0,0 0-297 0 0,0 0-56 0 0,0 0-144 0 0,0 0-262 0 0,0 0-314 0 0,0 0-282 0 0,0 0-196 0 0,0 0-147 0 0,0 0-120 0 0,0 0-92 0 0,0 0-55 0 0,-20 4-41 0 0,-66 16-36 0 0,82-19-22 0 0,-1 0 0 0 0,1 0 0 0 0,0 0 1 0 0,0 1-1 0 0,0 0 0 0 0,0 0 0 0 0,1 0 0 0 0,-1 0 0 0 0,0 1 0 0 0,1-1 0 0 0,-1 1 0 0 0,1 0 0 0 0,0 0 0 0 0,0 0 0 0 0,0 0 0 0 0,1 1 0 0 0,-2 1 2 0 0,-4 6-21 0 0,1-3-59 0 0,2 1 1 0 0,-1 0 0 0 0,1 0 0 0 0,1 0 0 0 0,0 1-1 0 0,0-1 1 0 0,1 1 0 0 0,0 0 0 0 0,0 0-1 0 0,1 0 1 0 0,1 0 0 0 0,0 1 0 0 0,0-1 0 0 0,1 0-1 0 0,1 10 80 0 0,1-16-14 0 0,1 0 0 0 0,-1 0 0 0 0,1 0-1 0 0,0 0 1 0 0,1-1 0 0 0,-1 0 0 0 0,1 1 0 0 0,-1-1-1 0 0,1-1 1 0 0,0 1 0 0 0,0 0 0 0 0,0-1-1 0 0,0 0 1 0 0,1 0 0 0 0,-1 0 0 0 0,0-1 0 0 0,1 1-1 0 0,0-1 1 0 0,-1 0 0 0 0,1 0 0 0 0,0-1-1 0 0,-1 1 1 0 0,1-1 0 0 0,0 0 0 0 0,-1 0-1 0 0,1-1 1 0 0,0 1 0 0 0,0-1 0 0 0,-1 0 0 0 0,1-1 14 0 0,10-2 160 0 0,0-2 1 0 0,0 0-1 0 0,-1-1 1 0 0,1 0-1 0 0,-2-1 1 0 0,1 0-1 0 0,-1-1 1 0 0,-1-1-1 0 0,9-8-160 0 0,-16 15 36 0 0,154-111 1240 0 0,-156 112-1274 0 0,-1 1 0 0 0,1 0 0 0 0,0 0 0 0 0,0 0 0 0 0,0 0 0 0 0,0 0-1 0 0,0 1 1 0 0,-1-1 0 0 0,1 1 0 0 0,0 0 0 0 0,0 0 0 0 0,0 0 0 0 0,0 0 0 0 0,0 1-1 0 0,0-1 1 0 0,0 1 0 0 0,0 0 0 0 0,0 0 0 0 0,0 0 0 0 0,0 0 0 0 0,-1 0 0 0 0,1 0 0 0 0,0 1-1 0 0,-1-1 1 0 0,1 1 0 0 0,-1 0 0 0 0,0 0 0 0 0,1 0 0 0 0,-1 0 0 0 0,0 0 0 0 0,0 1 0 0 0,0-1-1 0 0,-1 0 1 0 0,1 1 0 0 0,-1-1 0 0 0,1 1 0 0 0,-1 0 0 0 0,0 0 0 0 0,0-1 0 0 0,0 1 0 0 0,0 1-2 0 0,12 31-4 0 0,-2 1 1 0 0,-1 0 0 0 0,-3 1 0 0 0,0-1-1 0 0,-2 1 1 0 0,-2 0 0 0 0,-2 1 0 0 0,-1-1-1 0 0,-2 6 4 0 0,2-30-24 0 0,1 110-368 0 0,2-29 50 0 0,-5 0 0 0 0,-3 0 1 0 0,-6 2 341 0 0,-26 37-22 0 0,35-128 66 0 0,0-1 1 0 0,0 1 0 0 0,-1-1 0 0 0,1 0-1 0 0,-1 0 1 0 0,0 0 0 0 0,-1 0-1 0 0,1 0 1 0 0,0-1 0 0 0,-1 1 0 0 0,0-1-1 0 0,0 0 1 0 0,0 0 0 0 0,0 0 0 0 0,-1-1-1 0 0,1 1 1 0 0,0-1 0 0 0,-1 0-1 0 0,0-1 1 0 0,0 1 0 0 0,1-1 0 0 0,-1 0-1 0 0,0 0 1 0 0,0 0 0 0 0,-4 0-45 0 0,6-2 42 0 0,0 1 1 0 0,1-1 0 0 0,-1 1 0 0 0,0-1-1 0 0,1 0 1 0 0,-1 0 0 0 0,1 0-1 0 0,-1 0 1 0 0,1-1 0 0 0,0 1-1 0 0,-1-1 1 0 0,1 1 0 0 0,0-1 0 0 0,0 0-1 0 0,0 0 1 0 0,0 0 0 0 0,1 0-1 0 0,-1 0 1 0 0,0 0 0 0 0,1 0-1 0 0,0 0 1 0 0,-1-1 0 0 0,1 1 0 0 0,0-1-1 0 0,0 1 1 0 0,0-1 0 0 0,0 1-1 0 0,0-3-42 0 0,-12-78 584 0 0,13 59-544 0 0,2 0 0 0 0,0 0 0 0 0,1 0 0 0 0,1 1 0 0 0,1-1 0 0 0,1 1 0 0 0,2 0 0 0 0,0 1 0 0 0,7-13-40 0 0,7-10-201 0 0,2 2 0 0 0,1 1 0 0 0,3 1 0 0 0,1 1 0 0 0,2 1 0 0 0,2 2 0 0 0,1 1 0 0 0,2 2 201 0 0,112-86-10568 0 0,-119 100-1067 0 0</inkml:trace>
</inkml:ink>
</file>

<file path=ppt/ink/ink1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3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17 147 4793 0 0,'0'0'4289'0'0,"0"0"-3417"0"0,0 0-328 0 0,0 0 208 0 0,0 0 249 0 0,0 0 111 0 0,0 0-168 0 0,0 0-376 0 0,0 0-296 0 0,0 0-192 0 0,0 0-96 0 0,0 0-136 0 0,0 0-176 0 0,0 0-296 0 0,-16 137-624 0 0,18-134-1249 0 0,-1-3-1624 0 0,-1 0-2120 0 0</inkml:trace>
  <inkml:trace contextRef="#ctx0" brushRef="#br0" timeOffset="532.676">314 170 592 0 0,'0'0'1527'0'0,"0"0"-680"0"0,0 0-446 0 0,0 0-177 0 0,0 31-68 0 0,0 100-37 0 0,0 67 2374 0 0,-21-136 1466 0 0,-11-69 1720 0 0,29-2-5497 0 0,1 1 0 0 0,1-1 1 0 0,-1 0-1 0 0,1 0 1 0 0,1 0-1 0 0,0 1 0 0 0,0-1 1 0 0,1 0-1 0 0,0 0 0 0 0,0 0 1 0 0,1 0-1 0 0,0 1 1 0 0,1-1-1 0 0,0 1 0 0 0,0 0 1 0 0,1-1-183 0 0,9-24-22 0 0,1 1 0 0 0,2 0 1 0 0,1 1-1 0 0,1 1 0 0 0,2 0 1 0 0,1 2-1 0 0,2 0 0 0 0,0 1 1 0 0,2 2-1 0 0,0 0 0 0 0,2 2 1 0 0,25-17 21 0 0,-44 34-22 0 0,0 0-1 0 0,0 0 1 0 0,1 1 0 0 0,0 1 0 0 0,0-1 0 0 0,0 1 0 0 0,0 1 0 0 0,1 0 0 0 0,-1 0-1 0 0,1 1 1 0 0,0 0 0 0 0,-1 0 0 0 0,1 1 0 0 0,0 1 0 0 0,0-1 0 0 0,0 2 0 0 0,0-1 22 0 0,-6 3 26 0 0,-1 1 1 0 0,0-1-1 0 0,1 1 1 0 0,-2-1-1 0 0,1 1 1 0 0,0 0 0 0 0,-1 0-1 0 0,0 0 1 0 0,0 0-1 0 0,0 0 1 0 0,0 0-1 0 0,-1 1 1 0 0,1-1-1 0 0,-1 1 1 0 0,0-1 0 0 0,-1 1-1 0 0,1-1 1 0 0,-1 1-1 0 0,0 0 1 0 0,0-1-1 0 0,0 1 1 0 0,-1 0 0 0 0,1-1-1 0 0,-1 1 1 0 0,0 0-27 0 0,-3 4 116 0 0,0 0 0 0 0,0-1 1 0 0,0 1-1 0 0,-1-1 1 0 0,-1 0-1 0 0,1 0 0 0 0,-1 0 1 0 0,0-1-1 0 0,-1 0 1 0 0,0 0-1 0 0,0-1 0 0 0,-1 0 1 0 0,1 0-1 0 0,-1-1 0 0 0,-9 5-116 0 0,-95 30-289 0 0,63-40-3933 0 0,36-3-175 0 0,5-1-1456 0 0,1 1-74 0 0</inkml:trace>
  <inkml:trace contextRef="#ctx0" brushRef="#br0" timeOffset="1390.665">1041 85 2312 0 0,'0'0'1366'0'0,"0"0"-235"0"0,0 0 16 0 0,0 0 360 0 0,0 0 336 0 0,0 0 71 0 0,0 0-286 0 0,0 0-453 0 0,0 0-402 0 0,0 0-270 0 0,0 0-113 0 0,0 0-16 0 0,0 0 55 0 0,-1 14 41 0 0,-13 112 739 0 0,8-32-655 0 0,-26 164 89 0 0,8-205 276 0 0,18-110 1475 0 0,9 37-2389 0 0,1 0 0 0 0,0 0 0 0 0,2 0 0 0 0,0 1 0 0 0,2-1 0 0 0,0 2 0 0 0,1-1 0 0 0,0 1 0 0 0,2 0 0 0 0,0 1 0 0 0,12-14-5 0 0,-5 4-4 0 0,10-14 11 0 0,2 2 1 0 0,1 1 0 0 0,2 1-1 0 0,2 2 1 0 0,14-10-8 0 0,-46 41-1 0 0,1 0-1 0 0,0 0 1 0 0,1 1 0 0 0,-1 0-1 0 0,1 0 1 0 0,-1 0-1 0 0,1 0 1 0 0,0 1 0 0 0,0-1-1 0 0,0 1 1 0 0,0 1-1 0 0,0-1 1 0 0,1 1 0 0 0,-1 0-1 0 0,0 0 1 0 0,1 0-1 0 0,-1 1 1 0 0,1 0 0 0 0,-1 0-1 0 0,2 0 2 0 0,-4 3 11 0 0,-1 0 1 0 0,1 0-1 0 0,0 0 0 0 0,-1 1 0 0 0,0-1 0 0 0,1 0 0 0 0,-1 1 0 0 0,-1 0 1 0 0,1-1-1 0 0,0 1 0 0 0,-1 0 0 0 0,0 0 0 0 0,0 0 0 0 0,0 0 1 0 0,-1 0-1 0 0,1 0 0 0 0,-1 0 0 0 0,0 0 0 0 0,0 0 0 0 0,0 0 0 0 0,0 0 1 0 0,-2 4-12 0 0,4 0 46 0 0,-2 0 0 0 0,1 1 1 0 0,-1-1-1 0 0,-1 0 1 0 0,1 1-1 0 0,-1-1 0 0 0,-1 0 1 0 0,0 1-1 0 0,0-1 0 0 0,0 0 1 0 0,-1 0-1 0 0,0-1 1 0 0,-1 1-1 0 0,0-1 0 0 0,0 1 1 0 0,0-1-1 0 0,-1 0 1 0 0,0-1-1 0 0,-1 1 0 0 0,1-1 1 0 0,-1 0-1 0 0,0 0 0 0 0,-5 2-46 0 0,6-5-48 0 0,1-1 0 0 0,-1 0 0 0 0,1 0 0 0 0,-1 0 0 0 0,0-1 0 0 0,0 0 0 0 0,0 0 0 0 0,0 0 0 0 0,0 0 0 0 0,0-1 0 0 0,0 0 0 0 0,0 0 0 0 0,0 0 0 0 0,0-1 0 0 0,0 1 0 0 0,0-1 0 0 0,0-1 0 0 0,0 1 0 0 0,0-1 0 0 0,1 1 0 0 0,-1-1 0 0 0,0-1 48 0 0,-54-47-4809 0 0,50 17-1951 0 0,14 12-3701 0 0,-1 16 9493 0 0</inkml:trace>
</inkml:ink>
</file>

<file path=ppt/ink/ink1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9:30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0 827 0 0 0,'0'0'104'0'0,"0"0"253"0"0,0 0 144 0 0,0 0 476 0 0,0 0 667 0 0,0 0 496 0 0,0 0 157 0 0,0 0-141 0 0,0 0-287 0 0,0 0-304 0 0,0 0-256 0 0,10-8-218 0 0,97-110 2143 0 0,235-388 186 0 0,-248 326-2999 0 0,-89 165-333 0 0,-9 23-426 0 0,-10 25-174 0 0,4-6 499 0 0,1 1 0 0 0,1 0 0 0 0,1 1 0 0 0,2 0 0 0 0,0 0 0 0 0,3 0 0 0 0,0 0 0 0 0,2 1 0 0 0,2 23 13 0 0,-1-45 58 0 0,0-1 1 0 0,1 0-1 0 0,0 0 0 0 0,0-1 1 0 0,1 1-1 0 0,0 0 0 0 0,0-1 1 0 0,0 1-1 0 0,1-1 0 0 0,0 0 1 0 0,0 0-1 0 0,0-1 0 0 0,1 1 1 0 0,0-1-1 0 0,0 0 0 0 0,0 0 1 0 0,1-1-1 0 0,0 1 0 0 0,0-1 0 0 0,0 0 1 0 0,0-1-1 0 0,0 0 0 0 0,1 0 1 0 0,-1 0-1 0 0,1-1 0 0 0,0 0 1 0 0,0 0-1 0 0,0 0 0 0 0,0-1 1 0 0,0 0-1 0 0,0-1 0 0 0,1 1 1 0 0,-1-2-1 0 0,0 1 0 0 0,0-1 1 0 0,0 0-1 0 0,0 0 0 0 0,0-1 1 0 0,0 1-1 0 0,0-2 0 0 0,0 1-58 0 0,9-7 112 0 0,0 0-1 0 0,-1-1 0 0 0,-1 0 1 0 0,0-1-1 0 0,0-1 0 0 0,-1 0 1 0 0,0-1-1 0 0,-1 0 0 0 0,-1-1 1 0 0,0 0-1 0 0,-1-1 1 0 0,0 0-1 0 0,-1-1 0 0 0,5-14-111 0 0,4-25-1305 0 0,-15 36-2197 0 0,0 0-4465 0 0,-3 12-862 0 0</inkml:trace>
  <inkml:trace contextRef="#ctx0" brushRef="#br0" timeOffset="283.648">1320 109 14779 0 0,'0'0'546'0'0,"0"0"-204"0"0,0 0 61 0 0,0 0 252 0 0,0 0 193 0 0,0 0 43 0 0,-17 35-142 0 0,-54 111-210 0 0,48-57-15 0 0,24-73-433 0 0,-2-8-33 0 0,0-1 0 0 0,0 1 0 0 0,1 0 0 0 0,0-1 0 0 0,1 1-1 0 0,-1-1 1 0 0,1 1 0 0 0,1-1 0 0 0,0 1 0 0 0,0-1 0 0 0,0 0 0 0 0,1 0 0 0 0,0 0 0 0 0,0 0-1 0 0,1 0 1 0 0,0 0 0 0 0,0-1 0 0 0,0 0 0 0 0,1 0 0 0 0,0 0 0 0 0,0-1 0 0 0,0 1 0 0 0,1-1 0 0 0,0 0-1 0 0,0-1 1 0 0,0 0 0 0 0,1 0 0 0 0,0 0 0 0 0,6 2-58 0 0,-9-4 115 0 0,0 0 1 0 0,0-1-1 0 0,0 0 0 0 0,1 0 0 0 0,-1 0 1 0 0,0 0-1 0 0,1-1 0 0 0,-1 0 0 0 0,1 0 1 0 0,-1 0-1 0 0,0 0 0 0 0,1-1 1 0 0,-1 0-1 0 0,1 0 0 0 0,-1 0 0 0 0,0 0 1 0 0,0-1-1 0 0,0 1 0 0 0,0-1 0 0 0,0 0 1 0 0,0 0-1 0 0,0-1 0 0 0,-1 1 1 0 0,1-1-1 0 0,-1 0 0 0 0,1 0 0 0 0,-1 0 1 0 0,0 0-1 0 0,0 0 0 0 0,0-2-115 0 0,10-14-15 0 0,0-2-1 0 0,-2 0 1 0 0,0 0 0 0 0,-1-1-1 0 0,-2 0 1 0 0,0-1 0 0 0,-1 0-1 0 0,-1 0 1 0 0,-1 0 0 0 0,-2-1-1 0 0,0 1 1 0 0,-1-1 0 0 0,-2 0-1 0 0,-1-19 16 0 0,-24-30-3461 0 0,10 52-595 0 0,-3 1-3645 0 0,10 9-2370 0 0</inkml:trace>
  <inkml:trace contextRef="#ctx0" brushRef="#br0" timeOffset="1485.971">1473 135 0 0 0,'12'-9'57'0'0,"-9"7"265"0"0,-4 0 113 0 0,1 0 0 0 0,-1-1 1 0 0,1 1-1 0 0,-1 0 0 0 0,1 0 1 0 0,-1 0-1 0 0,0 0 0 0 0,0 0 0 0 0,0 0 1 0 0,-1 0-1 0 0,1 0 0 0 0,0 0 1 0 0,-1 1-1 0 0,1-1 0 0 0,-1 0 1 0 0,1 1-1 0 0,-1-1 0 0 0,0 1 0 0 0,0 0 1 0 0,0-1-1 0 0,0 1 0 0 0,0 0 1 0 0,0 0-1 0 0,-1 0-435 0 0,-4-2 245 0 0,0 0 0 0 0,0 1 0 0 0,0 0 0 0 0,0 0 0 0 0,0 0 0 0 0,0 1 1 0 0,-1 0-1 0 0,1 1 0 0 0,0-1 0 0 0,-1 2 0 0 0,1-1 0 0 0,-2 1-245 0 0,-37 29-3401 0 0,32-13-3643 0 0,13-13 3722 0 0</inkml:trace>
</inkml:ink>
</file>

<file path=ppt/ink/ink1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8:48.428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2762 579 0 0 0,'0'0'237'0'0,"0"0"690"0"0,0 0 136 0 0,0 0-107 0 0,0 0-107 0 0,-7-4-108 0 0,-69-32 4052 0 0,-102 28 592 0 0,151 11-5083 0 0,0 0 0 0 0,0 2 0 0 0,1 1 0 0 0,0 1 0 0 0,0 1 0 0 0,1 1 0 0 0,0 1 0 0 0,0 2 0 0 0,2 0 0 0 0,-1 2 0 0 0,1 0 0 0 0,-2 5-302 0 0,-101 73 1068 0 0,1-3-244 0 0,85-53-550 0 0,1 3-1 0 0,2 1 1 0 0,2 1 0 0 0,2 2-1 0 0,0 4-273 0 0,-84 145 823 0 0,5 117 189 0 0,102-265-898 0 0,3 0 0 0 0,1 0 0 0 0,2 1 0 0 0,2 0 1 0 0,2 0-1 0 0,4 20-114 0 0,27 95 374 0 0,-23-129-298 0 0,2 0 1 0 0,1-1-1 0 0,1 0 0 0 0,2-1 0 0 0,1-1 1 0 0,1 0-1 0 0,1-1 0 0 0,18 20-76 0 0,-9-7 73 0 0,72 88 138 0 0,-75-103-137 0 0,1-1 1 0 0,2-2 0 0 0,0-1 0 0 0,1-1-1 0 0,1-1 1 0 0,13 6-75 0 0,113 51 207 0 0,66 6 99 0 0,-167-65-201 0 0,2-2 0 0 0,-1-3 0 0 0,2-2 0 0 0,10-1-105 0 0,169 9 394 0 0,-7-33-53 0 0,-189 12-286 0 0,0-3 0 0 0,-1-1-1 0 0,0-2 1 0 0,0-1 0 0 0,-1-2-1 0 0,0-2 1 0 0,-1-1 0 0 0,-1-2-1 0 0,5-5-54 0 0,57-31 124 0 0,23-17 10 0 0,16-38 136 0 0,0-46-123 0 0,-36 14 137 0 0,-88 116-241 0 0,0 0-1 0 0,-2-1 0 0 0,0 0 1 0 0,-2 0-1 0 0,-1-1 1 0 0,-1 0-1 0 0,-1-1 0 0 0,-1 1 1 0 0,-1-8-43 0 0,3-36 56 0 0,5-202 57 0 0,-64 128-145 0 0,-55-80 157 0 0,20 106-165 0 0,55 67 55 0 0,-15-6 6 0 0,-2-7-6 0 0,-47-26-28 0 0,52 49 27 0 0,-28-22-15 0 0,1 16-12 0 0,23 15 11 0 0,-46-9-70 0 0,-15-3 11 0 0,21 25-55 0 0,32 6 25 0 0,11 0 71 0 0,8 2-24 0 0,-46-10-36 0 0,-75 13-421 0 0,24 15-2192 0 0,111-20-1040 0 0,18 7-102 0 0,0 0-3784 0 0,6 6 7146 0 0,-2 0-10019 0 0</inkml:trace>
  <inkml:trace contextRef="#ctx0" brushRef="#br0" timeOffset="1884.595">1 3072 0 0 0,'0'0'275'0'0,"31"-3"629"0"0,98-10 183 0 0,-18 7 1664 0 0,52-7 3662 0 0,162 10-6413 0 0,-184 4 1305 0 0,99 17-76 0 0,-100-17-586 0 0,307-13 1540 0 0,-85-25-686 0 0,-24 1 270 0 0,-245 28-1379 0 0,0 5 0 0 0,70 7-388 0 0,88 14 276 0 0,34-26 243 0 0,-181-5-284 0 0,294-22 302 0 0,132 13-97 0 0,15 15-99 0 0,-53-16 97 0 0,235-32 326 0 0,-412 41-544 0 0,31 6 49 0 0,-279 8-291 0 0,-66 0-60 0 0,-1 0-95 0 0,0 0-164 0 0,0 0-270 0 0,0 0-351 0 0,0 0-491 0 0,-7 0-4372 0 0,4 0-1227 0 0,0 0-1292 0 0</inkml:trace>
  <inkml:trace contextRef="#ctx0" brushRef="#br0" timeOffset="3502.026">2808 1787 1088 0 0,'0'0'642'0'0,"0"0"-15"0"0,0 0 211 0 0,0 0 281 0 0,0 0 180 0 0,0 0-28 0 0,0 0-228 0 0,0 0-253 0 0,0 0-220 0 0,0 0-148 0 0,0 0-52 0 0,-7 6-11 0 0,-24 21 13 0 0,23-20 2 0 0,14-5 3751 0 0,12-17-2800 0 0,-11 10-315 0 0,-7 5-766 0 0,0 0 15 0 0,0 0-1 0 0,0 0 0 0 0,0 0-26 0 0,-16 25 915 0 0,16-28-2992 0 0,0 3-5907 0 0,0 0-2693 0 0</inkml:trace>
  <inkml:trace contextRef="#ctx0" brushRef="#br0" timeOffset="5177.147">2225 1684 1288 0 0,'0'0'536'0'0,"0"0"-229"0"0,0 0-15 0 0,0 0 314 0 0,0 0 365 0 0,0 0 187 0 0,0 0-16 0 0,0 0-203 0 0,0 0-275 0 0,0 0-212 0 0,0 0-141 0 0,0 0-88 0 0,-17 33-25 0 0,-53 106-15 0 0,5-17 385 0 0,56-107-474 0 0,-1 0-1 0 0,0-1 1 0 0,-2 0-1 0 0,1 0 1 0 0,-2-2-1 0 0,0 1 1 0 0,0-2-1 0 0,-4 3-93 0 0,27-30 3558 0 0,48-68-2331 0 0,191-258 91 0 0,-203 302-1021 0 0,-45 40-294 0 0,0 0-1 0 0,0 1 0 0 0,0-1 1 0 0,0 0-1 0 0,1 1 1 0 0,-1-1-1 0 0,0 1 1 0 0,0-1-1 0 0,0 1 0 0 0,0-1 1 0 0,0 1-1 0 0,0 0 1 0 0,0 0-1 0 0,-1-1 0 0 0,1 1 1 0 0,0 0-1 0 0,0 0 1 0 0,0 0-1 0 0,-1 0 0 0 0,1 0 1 0 0,-1 0-1 0 0,1 0 1 0 0,0 0-1 0 0,-1 0 0 0 0,0 0 1 0 0,1 0-1 0 0,-1 1 1 0 0,0-1-1 0 0,0 0 0 0 0,1 0 1 0 0,-1 0-1 0 0,0 0 1 0 0,0 1-1 0 0,0-1 0 0 0,0 0 1 0 0,-1 0-1 0 0,1 0 1 0 0,0 0-1 0 0,0 1 0 0 0,-1-1-2 0 0,44 209 1077 0 0,6-60-711 0 0,-34-120-246 0 0,-15-30-73 0 0,0 0 41 0 0,0 0 45 0 0,0 0 38 0 0,0 0 42 0 0,0 0 30 0 0,0 0 13 0 0,0 0 38 0 0,0 0 23 0 0,0 0-12 0 0,0 0-2 0 0,0 0-59 0 0,-17-8 271 0 0,-37-21-243 0 0,-115-51-1033 0 0,130 52-312 0 0,15 12-2351 0 0,1-3-7892 0 0,21 15 5844 0 0</inkml:trace>
  <inkml:trace contextRef="#ctx0" brushRef="#br0" timeOffset="7404.589">2944 2865 0 0 0,'0'0'681'0'0,"0"0"262"0"0,0 0 63 0 0,0 0-17 0 0,0 0-14 0 0,0-6 46 0 0,-5-35 1211 0 0,-13 12 4800 0 0,-13 30-4608 0 0,-26 38-2115 0 0,54-35-300 0 0,0 0 1 0 0,0 1 0 0 0,0-1-1 0 0,1 1 1 0 0,0-1 0 0 0,0 1-1 0 0,0 0 1 0 0,0 0 0 0 0,1 0-1 0 0,0 0 1 0 0,0 0-1 0 0,0 0 1 0 0,0 0 0 0 0,1 0-1 0 0,0 5-9 0 0,0-8 57 0 0,0 0-1 0 0,0 0 0 0 0,0 0 0 0 0,1 1 1 0 0,-1-1-1 0 0,1 0 0 0 0,-1 0 0 0 0,1 0 1 0 0,0 0-1 0 0,0 0 0 0 0,-1 0 0 0 0,1 0 1 0 0,1-1-1 0 0,-1 1 0 0 0,0 0 0 0 0,0 0 1 0 0,1-1-1 0 0,-1 1 0 0 0,1-1 0 0 0,-1 1 1 0 0,1-1-1 0 0,0 0 0 0 0,-1 0 0 0 0,1 0 1 0 0,0 1-1 0 0,0-2 0 0 0,0 1 0 0 0,0 0 1 0 0,0 0-1 0 0,0-1 0 0 0,0 1 0 0 0,0-1 1 0 0,0 1-1 0 0,0-1 0 0 0,0 0 0 0 0,1 0 1 0 0,-1 0-57 0 0,4 0 123 0 0,0-1 1 0 0,-1 1-1 0 0,1-1 1 0 0,0 0 0 0 0,-1-1-1 0 0,1 1 1 0 0,-1-1-1 0 0,0-1 1 0 0,1 1 0 0 0,-1-1-1 0 0,0 1 1 0 0,-1-1-1 0 0,1-1 1 0 0,0 1 0 0 0,-1-1-1 0 0,0 0 1 0 0,0 0 0 0 0,0 0-1 0 0,0 0 1 0 0,0-1-1 0 0,-1 1 1 0 0,0-1 0 0 0,0 0-1 0 0,0 0 1 0 0,-1 0-1 0 0,0-1 1 0 0,0 1 0 0 0,0 0-1 0 0,0-1 1 0 0,-1 1-1 0 0,0-1 1 0 0,0 0 0 0 0,-1 1-1 0 0,0-1 1 0 0,0-3-124 0 0,-1 7-20 0 0,-1 0-1 0 0,-1 0 1 0 0,1 0 0 0 0,0 1 0 0 0,0-1 0 0 0,-1 1-1 0 0,1-1 1 0 0,-1 1 0 0 0,1 0 0 0 0,-1 0 0 0 0,0 0-1 0 0,1 0 1 0 0,-1 0 0 0 0,0 1 0 0 0,1-1 0 0 0,-1 1-1 0 0,0 0 1 0 0,0 0 0 0 0,0 0 0 0 0,0 0 0 0 0,1 0-1 0 0,-1 1 1 0 0,0-1 0 0 0,0 1 0 0 0,1-1 0 0 0,-1 1-1 0 0,0 0 21 0 0,-6 4-81 0 0,-1-1-1 0 0,1 2 0 0 0,0-1 0 0 0,0 1 1 0 0,0 0-1 0 0,1 1 0 0 0,0 0 0 0 0,0 1 1 0 0,1-1-1 0 0,-5 8 82 0 0,12-15-5 0 0,-1 1 0 0 0,1 0 0 0 0,0-1-1 0 0,0 1 1 0 0,0 0 0 0 0,0-1 0 0 0,0 1 0 0 0,0 0 0 0 0,0-1 0 0 0,0 1 0 0 0,0 0-1 0 0,0-1 1 0 0,0 1 0 0 0,0-1 0 0 0,1 1 0 0 0,-1 0 0 0 0,0-1 0 0 0,0 1 0 0 0,1-1 0 0 0,-1 1-1 0 0,0 0 1 0 0,1-1 0 0 0,-1 1 0 0 0,0-1 0 0 0,1 1 0 0 0,-1-1 0 0 0,1 1 0 0 0,-1-1 0 0 0,1 0-1 0 0,-1 1 1 0 0,1-1 0 0 0,-1 0 0 0 0,1 1 0 0 0,0-1 0 0 0,-1 0 0 0 0,1 1 0 0 0,-1-1 0 0 0,1 0-1 0 0,0 0 1 0 0,-1 0 0 0 0,1 0 0 0 0,0 0 0 0 0,-1 0 0 0 0,1 0 0 0 0,0 0 0 0 0,-1 0-1 0 0,1 0 1 0 0,0 0 0 0 0,-1 0 0 0 0,1 0 0 0 0,0 0 0 0 0,0-1 5 0 0,41 4 218 0 0,-42-3-217 0 0,13-1-59 0 0,0-1-1 0 0,-1 0 0 0 0,1-1 1 0 0,-1 0-1 0 0,0-1 1 0 0,0 0-1 0 0,0-1 0 0 0,-1 0 1 0 0,2-2 58 0 0,36-18-5569 0 0,-33 16 1647 0 0,-5 2-6494 0 0</inkml:trace>
  <inkml:trace contextRef="#ctx0" brushRef="#br0" timeOffset="8415.593">3267 2162 6561 0 0,'0'0'1855'0'0,"0"0"-316"0"0,0 0-133 0 0,0 0 122 0 0,0 0 105 0 0,0 0-106 0 0,0 0-310 0 0,0 0-336 0 0,0 0-289 0 0,0 0-207 0 0,0 0-142 0 0,0 0-82 0 0,0 0-34 0 0,-3 1-23 0 0,-1 4-43 0 0,1-1 0 0 0,0 1 1 0 0,0 0-1 0 0,0 0 0 0 0,1 0 0 0 0,-1 0 0 0 0,1 1 1 0 0,1-1-1 0 0,-1 1 0 0 0,1-1 0 0 0,0 1 1 0 0,0-1-1 0 0,0 1 0 0 0,1 0 0 0 0,0-1 0 0 0,0 1 1 0 0,0 0-1 0 0,1-1 0 0 0,1 6-61 0 0,-2 5 115 0 0,-4 256 497 0 0,-13-231-2979 0 0,6-33-3226 0 0,-4-5-6341 0 0,14-3 10179 0 0</inkml:trace>
  <inkml:trace contextRef="#ctx0" brushRef="#br0" timeOffset="12133.046">3138 2236 0 0 0,'0'0'276'0'0,"0"0"528"0"0,0 0 290 0 0,0 0 203 0 0,0 0 105 0 0,0 0-115 0 0,0 0-223 0 0,0 0-200 0 0,0 0-138 0 0,0 0-35 0 0,3-6 34 0 0,41-33 3033 0 0,82-7-233 0 0,-9 41-2839 0 0,-114 6-688 0 0,0-1 1 0 0,0 1 0 0 0,0 0 0 0 0,0 0 0 0 0,0 0 0 0 0,0 0 0 0 0,0 1-1 0 0,0-1 1 0 0,0 1 0 0 0,-1-1 0 0 0,1 1 0 0 0,-1 0 0 0 0,1 0-1 0 0,-1 1 1 0 0,0-1 0 0 0,0 0 0 0 0,0 1 0 0 0,0-1 0 0 0,0 1 0 0 0,0 0-1 0 0,-1-1 1 0 0,1 1 0 0 0,-1 0 0 0 0,0 0 0 0 0,0 0 0 0 0,0 0 0 0 0,0 0-1 0 0,0 0 1 0 0,-1 0 0 0 0,1 1 0 0 0,-1-1 0 0 0,0 0 0 0 0,0 0 0 0 0,0 0-1 0 0,-1 1 1 0 0,1-1 0 0 0,-1 0 0 0 0,1 0 0 0 0,-1 0 0 0 0,0 0-1 0 0,0 0 1 0 0,-1 0 0 0 0,0 1 1 0 0,-33 55 112 0 0,-102 17-767 0 0,124-71 640 0 0,7-2-375 0 0,17-3 154 0 0,211-7 919 0 0,-217 6-675 0 0,-1 0 0 0 0,1 0 0 0 0,0 0 0 0 0,-1 1 0 0 0,1 0 0 0 0,0 0 0 0 0,-1 0 0 0 0,1 0 0 0 0,0 1 0 0 0,-1 0 0 0 0,1 0 0 0 0,-1 0 0 0 0,1 0 0 0 0,-1 1 0 0 0,1-1 0 0 0,-1 1 0 0 0,0 0 0 0 0,0 1 0 0 0,0-1 0 0 0,0 1 0 0 0,0 0 0 0 0,-1 0 0 0 0,1 0 0 0 0,-1 0 0 0 0,0 1 0 0 0,0-1 0 0 0,0 1 0 0 0,0 0 0 0 0,-1 0 0 0 0,1 0 0 0 0,-1 0 0 0 0,0 0 0 0 0,0 0 0 0 0,0 4-8 0 0,-2-1 52 0 0,0 0 0 0 0,-1 1 0 0 0,0-1 0 0 0,0 0 1 0 0,-1 0-1 0 0,0 0 0 0 0,0 0 0 0 0,-1 0 0 0 0,0 0 0 0 0,0 0 0 0 0,-1-1 0 0 0,0 0 1 0 0,0 1-1 0 0,0-1 0 0 0,0-1 0 0 0,-1 1 0 0 0,0-1 0 0 0,-1 0 0 0 0,-5 5-52 0 0,-120 75 772 0 0,120-80-740 0 0,0-1 1 0 0,0-1 0 0 0,0 0 0 0 0,0 0-1 0 0,-1-1 1 0 0,1 0 0 0 0,-1-1 0 0 0,1-1-1 0 0,-11 0-32 0 0,18-1-148 0 0,0 0-1 0 0,0 0 1 0 0,0 0 0 0 0,0-1-1 0 0,0 1 1 0 0,0-1-1 0 0,0 0 1 0 0,1 0 0 0 0,-1-1-1 0 0,1 1 1 0 0,-1-1-1 0 0,1 1 1 0 0,0-1 0 0 0,0 0-1 0 0,0 0 1 0 0,0-1-1 0 0,1 1 149 0 0,-13-19-4623 0 0,6 2-4917 0 0,7 13 6250 0 0</inkml:trace>
  <inkml:trace contextRef="#ctx0" brushRef="#br0" timeOffset="13736.71">2758 645 0 0 0,'-27'-16'11289'0'0,"-24"40"-7008"0"0,41 6-3886 0 0,10-28-261 0 0,1 0 0 0 0,0 1 1 0 0,-1-1-1 0 0,1 0 0 0 0,0 0 1 0 0,0 0-1 0 0,0 1 0 0 0,0-1 0 0 0,0 0 1 0 0,0 0-1 0 0,1-1 0 0 0,-1 1 1 0 0,1 0-1 0 0,-1 0 0 0 0,1-1 1 0 0,0 1-1 0 0,0-1 0 0 0,0 1 1 0 0,0-1-1 0 0,0 0 0 0 0,0 0 0 0 0,0 0 1 0 0,0 0-1 0 0,0 0 0 0 0,0 0 1 0 0,1 0-1 0 0,-1-1 0 0 0,0 1 1 0 0,1-1-1 0 0,-1 0 0 0 0,0 0 0 0 0,1 1 1 0 0,-1-2-1 0 0,0 1 0 0 0,1 0 1 0 0,-1 0-1 0 0,0-1 0 0 0,1 1 1 0 0,-1-1-1 0 0,0 0 0 0 0,1 0-134 0 0,1-2 142 0 0,0 0 0 0 0,-1 0 0 0 0,1 0 1 0 0,-1-1-1 0 0,1 1 0 0 0,-1-1 0 0 0,0 0 0 0 0,-1 0 0 0 0,1 0 0 0 0,-1 0 0 0 0,0 0 0 0 0,0-1 0 0 0,0 1 0 0 0,0-1 0 0 0,-1 1 0 0 0,1-1 0 0 0,-1 0 0 0 0,-1 0 0 0 0,1 1 0 0 0,-1-1 1 0 0,0-4-143 0 0,1-1 105 0 0,-1 9-100 0 0,1 0 1 0 0,-1-1 0 0 0,0 1-1 0 0,1 0 1 0 0,-1 0-1 0 0,0-1 1 0 0,0 1 0 0 0,0 0-1 0 0,0-1 1 0 0,0 1-1 0 0,0 0 1 0 0,0 0 0 0 0,0-1-1 0 0,0 1 1 0 0,-1 0 0 0 0,1 0-1 0 0,0-1 1 0 0,-1 1-1 0 0,1 0 1 0 0,-1 0 0 0 0,0 0-1 0 0,1 0 1 0 0,-1-1-1 0 0,0 1 1 0 0,0 0 0 0 0,0 0-1 0 0,1 1 1 0 0,-1-1 0 0 0,0 0-1 0 0,0 0 1 0 0,0 0-1 0 0,0 1 1 0 0,-1-1 0 0 0,1 0-1 0 0,0 1 1 0 0,0-1 0 0 0,0 1-1 0 0,-1-1 1 0 0,1 1-1 0 0,0 0 1 0 0,0-1 0 0 0,-1 1-1 0 0,0 0-5 0 0,-2-1-59 0 0,0 1 1 0 0,-1 0-1 0 0,1-1 0 0 0,0 2 0 0 0,0-1 0 0 0,0 0 1 0 0,0 1-1 0 0,-1 0 0 0 0,1 0 0 0 0,0 0 0 0 0,0 0 1 0 0,0 1-1 0 0,1-1 0 0 0,-1 1 0 0 0,0 0 0 0 0,1 0 1 0 0,-1 1-1 0 0,1-1 0 0 0,-1 1 0 0 0,1 0 0 0 0,0-1 1 0 0,0 2 58 0 0,-25 54-154 0 0,57-50 975 0 0,0-8-285 0 0,-15 1-400 0 0,-1 0 1 0 0,1-2-1 0 0,0 1 0 0 0,-1-2 0 0 0,1 0 0 0 0,-1 0 0 0 0,0-1 0 0 0,9-4-136 0 0,-11 3-32 0 0,-11 4 36 0 0,1 0-1 0 0,0 1 0 0 0,0-1 1 0 0,-1 0-1 0 0,1 0 0 0 0,0 0 1 0 0,-1 0-1 0 0,1 0 0 0 0,0-1 1 0 0,0 1-1 0 0,-1 0 0 0 0,1 0 1 0 0,0 0-1 0 0,-1-1 0 0 0,1 1 1 0 0,0 0-1 0 0,-1-1 0 0 0,1 1 0 0 0,0 0 1 0 0,-1-1-1 0 0,1 1 0 0 0,-1-1 1 0 0,1 1-1 0 0,-1-1 0 0 0,1 1 1 0 0,-1-1-1 0 0,1 1 0 0 0,-1-1 1 0 0,0 0-1 0 0,1 1 0 0 0,-1-1 1 0 0,0 0-1 0 0,1 1 0 0 0,-1-1 1 0 0,0 0-1 0 0,0 1 0 0 0,0-1 1 0 0,1 0-1 0 0,-1 1 0 0 0,0-1 1 0 0,0 0-1 0 0,0 0 0 0 0,0 1 0 0 0,0-1 1 0 0,-1 0-1 0 0,1 0 0 0 0,0 1 1 0 0,0-1-1 0 0,0 0 0 0 0,-1 1 1 0 0,1-1-1 0 0,0 0 0 0 0,-1 1 1 0 0,1-1-1 0 0,0 1 0 0 0,-1-1 1 0 0,1 0-1 0 0,-1 1 0 0 0,1-1 1 0 0,-1 1-1 0 0,0-1-3 0 0,-6-5-362 0 0,0 1 0 0 0,0 1 0 0 0,0-1 0 0 0,-1 1 0 0 0,0 0 0 0 0,0 1 0 0 0,0 0 0 0 0,0 0 0 0 0,-1 0 1 0 0,1 1-1 0 0,-1 1 0 0 0,1-1 0 0 0,-1 1 0 0 0,-7 1 362 0 0,-40-2-12043 0 0,46 2 3182 0 0</inkml:trace>
  <inkml:trace contextRef="#ctx0" brushRef="#br0" timeOffset="15840.262">3305 932 0 0 0,'0'0'811'0'0,"0"0"370"0"0,0 0 112 0 0,0 0-72 0 0,0 0-151 0 0,0 0-118 0 0,0 0-94 0 0,0 0-49 0 0,0 0-9 0 0,0 0-14 0 0,0-3 47 0 0,0 2-627 0 0,0-1 0 0 0,0 1-1 0 0,0-1 1 0 0,0 1-1 0 0,0-1 1 0 0,0 1 0 0 0,-1 0-1 0 0,1-1 1 0 0,0 1 0 0 0,-1-1-1 0 0,1 1 1 0 0,-1 0-1 0 0,0-1 1 0 0,0 1 0 0 0,1 0-1 0 0,-1-1 1 0 0,0 1 0 0 0,0 0-1 0 0,0 0 1 0 0,0 0-1 0 0,0 0 1 0 0,0 0 0 0 0,-1 0-1 0 0,1 0 1 0 0,0 0 0 0 0,0 1-1 0 0,-1-1 1 0 0,1 0-1 0 0,0 1 1 0 0,-2-1-206 0 0,-50-4 2147 0 0,41 5-2005 0 0,2 2-88 0 0,1 0-1 0 0,0 1 1 0 0,0-1 0 0 0,0 2-1 0 0,0-1 1 0 0,0 1-1 0 0,1 1 1 0 0,-1 0 0 0 0,1 0-1 0 0,0 0 1 0 0,1 1 0 0 0,-3 2-54 0 0,9-6 8 0 0,-8 5 53 0 0,1 0 0 0 0,1 1 0 0 0,0 0 0 0 0,0 0 0 0 0,0 1 0 0 0,1 0 0 0 0,1 0 0 0 0,-1 1 0 0 0,1 0 0 0 0,1 0 0 0 0,0 0-1 0 0,1 0 1 0 0,-1 0 0 0 0,2 1 0 0 0,0 0 0 0 0,0-1 0 0 0,1 1 0 0 0,0 0 0 0 0,1 0 0 0 0,0 0 0 0 0,0 0 0 0 0,2-1 0 0 0,0 7-61 0 0,0-9 90 0 0,0-1 0 0 0,0 1 1 0 0,1-1-1 0 0,0 0 0 0 0,0 0 1 0 0,0 0-1 0 0,1 0 0 0 0,0 0 1 0 0,1-1-1 0 0,-1 0 0 0 0,1 0 1 0 0,0 0-1 0 0,1-1 0 0 0,-1 1 1 0 0,1-1-1 0 0,0-1 0 0 0,1 1 0 0 0,-1-1 1 0 0,1 0-1 0 0,0-1 0 0 0,0 1 1 0 0,0-1-1 0 0,0 0 0 0 0,0-1 1 0 0,4 1-91 0 0,10 0 210 0 0,-1-1-1 0 0,1-1 1 0 0,0-1 0 0 0,-1-1 0 0 0,1 0 0 0 0,-1-2 0 0 0,1 0 0 0 0,-1-1 0 0 0,0-1 0 0 0,14-6-210 0 0,67-26 62 0 0,-100 37-463 0 0,15-12-472 0 0,-11 8-2438 0 0,-3 1-3727 0 0,-2 0-4604 0 0</inkml:trace>
  <inkml:trace contextRef="#ctx0" brushRef="#br0" timeOffset="17505.001">2795 1857 0 0 0,'0'0'200'0'0,"0"0"247"0"0,0 0 22 0 0,0 0-10 0 0,0 0 78 0 0,3-3 148 0 0,-2 2 40 0 0,7-6-1070 0 0,-5 0 7617 0 0,-3 6-6516 0 0,-10-5 3268 0 0,-14 9-2881 0 0,21-2-1124 0 0,0 1 0 0 0,0 0 1 0 0,0 0-1 0 0,1 0 0 0 0,-1 0 1 0 0,1 1-1 0 0,-1-1 0 0 0,1 1 1 0 0,0 0-1 0 0,0-1 0 0 0,0 1 1 0 0,0 0-1 0 0,0 0 0 0 0,0 0 1 0 0,1 0-1 0 0,0 1 0 0 0,0-1 1 0 0,0 0-1 0 0,0 1 0 0 0,0-1 1 0 0,0 1-1 0 0,1-1 0 0 0,0 1 1 0 0,0 2-20 0 0,0-6 138 0 0,33 0 2816 0 0,-24-6-2740 0 0,-1 0-1 0 0,0 0 1 0 0,0-1-1 0 0,0 0 1 0 0,-1-1-1 0 0,0 1 1 0 0,0-2-1 0 0,-1 1 1 0 0,0-1-1 0 0,0 1 1 0 0,3-10-214 0 0,-9 18 4 0 0,0-1 0 0 0,0 0 1 0 0,0 1-1 0 0,1-1 0 0 0,-2 0 1 0 0,1 1-1 0 0,0-1 0 0 0,0 0 1 0 0,0 1-1 0 0,0-1 0 0 0,0 0 0 0 0,0 1 1 0 0,-1-1-1 0 0,1 1 0 0 0,0-1 1 0 0,-1 0-1 0 0,1 1 0 0 0,0-1 1 0 0,-1 1-1 0 0,1-1 0 0 0,-1 1 1 0 0,1-1-1 0 0,0 1 0 0 0,-1-1 0 0 0,0 1 1 0 0,1-1-1 0 0,-1 1 0 0 0,1 0 1 0 0,-1-1-1 0 0,1 1 0 0 0,-1 0 1 0 0,0 0-1 0 0,1-1 0 0 0,-1 1 0 0 0,0 0 1 0 0,1 0-1 0 0,-1 0 0 0 0,0 0 1 0 0,1 0-1 0 0,-1 0 0 0 0,0 0 1 0 0,1 0-1 0 0,-1 0 0 0 0,0 0 1 0 0,1 0-1 0 0,-1 0 0 0 0,0 0 0 0 0,1 1 1 0 0,-1-1-1 0 0,1 0 0 0 0,-1 1-4 0 0,-41 4-613 0 0,-7 31 573 0 0,49-35 64 0 0,14 9 730 0 0,44-12 1049 0 0,-27-13-3837 0 0,-29 7-11053 0 0,0 8 3784 0 0</inkml:trace>
  <inkml:trace contextRef="#ctx0" brushRef="#br0" timeOffset="19604.057">965 3142 0 0 0,'0'0'451'0'0,"0"0"416"0"0,0 0 336 0 0,0 0 192 0 0,0 0 45 0 0,0 0-145 0 0,0 0-216 0 0,0 0-200 0 0,-2-3-182 0 0,2 3-623 0 0,-1-1 0 0 0,1 1 1 0 0,-1-1-1 0 0,1 1 0 0 0,-1-1 0 0 0,1 1 1 0 0,-1 0-1 0 0,0-1 0 0 0,1 1 0 0 0,-1 0 1 0 0,1-1-1 0 0,-1 1 0 0 0,0 0 0 0 0,1 0 1 0 0,-1 0-1 0 0,0 0 0 0 0,1 0 0 0 0,-1-1 1 0 0,0 1-1 0 0,0 0 0 0 0,1 1 0 0 0,-1-1 1 0 0,0 0-1 0 0,1 0 0 0 0,-1 0 0 0 0,0 0 1 0 0,1 0-1 0 0,-1 1 0 0 0,0-1 0 0 0,1 0 1 0 0,-1 1-1 0 0,1-1 0 0 0,-1 0 0 0 0,0 1 1 0 0,1-1-1 0 0,-1 1 0 0 0,1-1 0 0 0,-1 1 1 0 0,1-1-1 0 0,0 1 0 0 0,-1-1 0 0 0,1 1 1 0 0,-1-1-1 0 0,1 1 0 0 0,0 0 0 0 0,-1-1 1 0 0,1 1-1 0 0,0 0 0 0 0,0-1 0 0 0,0 1-74 0 0,-7 6 457 0 0,-236 240 3578 0 0,63-100-3963 0 0,96-85-970 0 0,171-122-7970 0 0,-12 14 2595 0 0,-51 31 4730 0 0</inkml:trace>
  <inkml:trace contextRef="#ctx0" brushRef="#br0" timeOffset="19862.042">1936 3050 0 0 0,'0'0'1408'0'0,"0"0"293"0"0,0 0 214 0 0,0 0 54 0 0,-33 18-60 0 0,-104 59-198 0 0,14-3 1904 0 0,80-48-2916 0 0,1 3 0 0 0,2 1 0 0 0,0 2 0 0 0,2 1-1 0 0,0 4-698 0 0,-15 31-566 0 0,53-39-2991 0 0,47-22-6264 0 0,-37-7 7947 0 0,0 0-30 0 0</inkml:trace>
  <inkml:trace contextRef="#ctx0" brushRef="#br0" timeOffset="20107.027">3003 3020 2224 0 0,'0'0'1433'0'0,"0"0"-198"0"0,0 0 233 0 0,0 0 343 0 0,0 0 172 0 0,0 0-136 0 0,0 0-389 0 0,-36 26-423 0 0,-118 84-362 0 0,8-7 189 0 0,-52 29 186 0 0,169-102-3519 0 0,54-30-2738 0 0,12-6-1189 0 0,-24 1 3399 0 0</inkml:trace>
  <inkml:trace contextRef="#ctx0" brushRef="#br0" timeOffset="20337.068">4108 2876 4585 0 0,'0'0'1295'0'0,"0"0"-302"0"0,0 0 64 0 0,0 0 248 0 0,0 0 181 0 0,-37 27-26 0 0,-118 83-283 0 0,-11 8 331 0 0,-185 110-1068 0 0,303-180-3062 0 0,91-42-3762 0 0,42-34 336 0 0,-64 17 5796 0 0</inkml:trace>
  <inkml:trace contextRef="#ctx0" brushRef="#br0" timeOffset="20558.013">5231 2865 0 0 0,'0'0'1054'0'0,"0"0"1149"0"0,0 0 640 0 0,0 0-114 0 0,0 0-410 0 0,-34 24-538 0 0,-108 78-519 0 0,-54 16 461 0 0,-143 75-1059 0 0,305-175-714 0 0,28-16-63 0 0,-1 1 0 0 0,1 0 0 0 0,-1 0 1 0 0,1 0-1 0 0,0 1 0 0 0,0 0 0 0 0,1 0 0 0 0,-1 1 1 0 0,1 0-1 0 0,0 0 0 0 0,0 0 0 0 0,0 0 0 0 0,1 1 1 0 0,-1 1 112 0 0,5-6-288 0 0,1 1 0 0 0,0-1 0 0 0,0 0 1 0 0,0 0-1 0 0,0 0 0 0 0,0 0 0 0 0,0 1 1 0 0,0-1-1 0 0,0 0 0 0 0,0-1 0 0 0,1 1 1 0 0,-1 0-1 0 0,0 0 0 0 0,0 0 0 0 0,1-1 1 0 0,-1 1-1 0 0,1-1 0 0 0,-1 1 1 0 0,0-1-1 0 0,1 0 0 0 0,-1 1 0 0 0,1-1 1 0 0,-1 0-1 0 0,1 0 0 0 0,-1 0 0 0 0,1 0 1 0 0,-1 0-1 0 0,1 0 0 0 0,-1-1 0 0 0,1 1 1 0 0,-1 0-1 0 0,1-1 0 0 0,-1 1 0 0 0,2-1 288 0 0,2 0-1699 0 0,11 1-1767 0 0</inkml:trace>
  <inkml:trace contextRef="#ctx0" brushRef="#br0" timeOffset="20827.054">6098 2832 320 0 0,'0'0'602'0'0,"0"0"-41"0"0,0 0 255 0 0,0 0 434 0 0,0 0 449 0 0,0 0 236 0 0,0 0-1 0 0,0 0-185 0 0,0 0-335 0 0,0 0-311 0 0,0 0-252 0 0,0 0-152 0 0,-4 13-58 0 0,-12 41-40 0 0,-27 5 841 0 0,16-32-1269 0 0,-1-2 0 0 0,0-1 1 0 0,-2-1-1 0 0,-1-1 0 0 0,-1-2 0 0 0,0-2 0 0 0,-6 2-173 0 0,-224 120-1987 0 0,260-139 1873 0 0,-13 10-1839 0 0,23-7-4539 0 0,21-4 465 0 0,-16 0 3771 0 0</inkml:trace>
  <inkml:trace contextRef="#ctx0" brushRef="#br0" timeOffset="21073.515">7026 2755 0 0 0,'-34'18'930'0'0,"-106"57"705"0"0,74-40 727 0 0,2 4 1 0 0,2 2 0 0 0,-20 19-2363 0 0,71-52 160 0 0,-90 80-304 0 0,44-36-5223 0 0,48-41 1065 0 0</inkml:trace>
  <inkml:trace contextRef="#ctx0" brushRef="#br1" timeOffset="75345.091">849 1691 0 0 0,'1'5'12632'0'0,"-1"-14"-8350"0"0,5-39-4607 0 0,15-71 1605 0 0,-3 42-730 0 0,3 0 0 0 0,3 2 0 0 0,11-18-550 0 0,71-173 832 0 0,-101 259-819 0 0,9-18 43 0 0,0 1-1 0 0,2 0 1 0 0,0 1-1 0 0,2 1 1 0 0,0 0-1 0 0,2 1 0 0 0,1 1-55 0 0,-3 5 11 0 0,1 1-1 0 0,0 0 1 0 0,1 2-1 0 0,1 0 1 0 0,0 1-1 0 0,9-3-10 0 0,30-4-69 0 0,0-6 167 0 0,-11 15 37 0 0,-48 9-119 0 0,0 0-5 0 0,0 0 3 0 0,0 0 2 0 0,-38 0 2194 0 0,26 0-2111 0 0,-67-7-16 0 0,-28-8 150 0 0,55 11-132 0 0,51 4-117 0 0,1 0-9 0 0,3 100-176 0 0,49 88 209 0 0,-13 95-2 0 0,-38-283 6 0 0,-1 1 1 0 0,0-1-1 0 0,1 0 0 0 0,-1 0 0 0 0,1 0 0 0 0,-1 1 0 0 0,0-1 0 0 0,1 0 0 0 0,-1 0 0 0 0,1 0 0 0 0,-1 0 1 0 0,1 0-1 0 0,-1 0 0 0 0,1 0 0 0 0,-1 0 0 0 0,1 0 0 0 0,-1 0 0 0 0,0 0 0 0 0,1 0 0 0 0,-1 0 0 0 0,1 0 0 0 0,-1 0 1 0 0,1 0-1 0 0,-1-1 0 0 0,0 1 0 0 0,1 0 0 0 0,-1 0 0 0 0,1 0 0 0 0,-1-1 0 0 0,0 1 0 0 0,1 0 0 0 0,-1-1 1 0 0,0 1-1 0 0,1 0 0 0 0,-1-1 0 0 0,0 1 0 0 0,1 0 0 0 0,-1-1 0 0 0,0 1 0 0 0,0-1 0 0 0,0 1 0 0 0,1 0 0 0 0,-1-1 1 0 0,0 1-1 0 0,0-1 0 0 0,0 1 0 0 0,0-1 0 0 0,0 1 0 0 0,0 0 0 0 0,0-1 0 0 0,0 1 0 0 0,0-1 0 0 0,0 1 1 0 0,0-1-1 0 0,0 1 0 0 0,0-1 0 0 0,0 1 0 0 0,0-1-12 0 0,81-270 732 0 0,-71 242-796 0 0,-1 1-49 0 0,0 0 0 0 0,-1 0 0 0 0,-2-1-1 0 0,-1 0 1 0 0,-2 0 0 0 0,0-3 113 0 0,-3 32-713 0 0,0 0-453 0 0,-6 21-13573 0 0,5-17 7132 0 0</inkml:trace>
  <inkml:trace contextRef="#ctx0" brushRef="#br1" timeOffset="76572.161">362 829 0 0 0,'0'0'231'0'0,"0"0"728"0"0,0 0 173 0 0,0 0 23 0 0,0 0 92 0 0,0 0 72 0 0,0 0 42 0 0,5 0-30 0 0,-2 0-1034 0 0,0 0 0 0 0,0 0-1 0 0,0 0 1 0 0,0-1 0 0 0,0 1 0 0 0,0-1 0 0 0,0 0-1 0 0,0 0 1 0 0,0 0 0 0 0,-1 0 0 0 0,1-1-1 0 0,0 1 1 0 0,-1-1 0 0 0,1 0 0 0 0,-1 1-1 0 0,1-1 1 0 0,-1 0 0 0 0,0 0 0 0 0,0-1-1 0 0,0 1 1 0 0,2-3-297 0 0,36-49 1181 0 0,-3-2 0 0 0,-2-2-1 0 0,21-49-1180 0 0,-39 18 187 0 0,-19 88-271 0 0,0 0 0 0 0,1 0-1 0 0,-1 0 1 0 0,0 1 0 0 0,0-1 0 0 0,0 0 0 0 0,0 1 0 0 0,0-1-1 0 0,0 1 1 0 0,0 0 0 0 0,0 0 0 0 0,0 0 0 0 0,0 0 0 0 0,0 0-1 0 0,0 0 1 0 0,0 0 0 0 0,0 1 0 0 0,0-1 0 0 0,0 1 0 0 0,0-1-1 0 0,0 1 1 0 0,0 0 0 0 0,0 0 0 0 0,0-1 0 0 0,0 2 0 0 0,0-1 84 0 0,-3 2-49 0 0,-1 0 1 0 0,1 0-1 0 0,1 1 1 0 0,-1-1 0 0 0,0 1-1 0 0,1 0 1 0 0,0 1 0 0 0,0-1-1 0 0,0 1 1 0 0,0 0-1 0 0,1 0 1 0 0,0 0 0 0 0,0 0-1 0 0,0 0 1 0 0,1 1 0 0 0,-1-1-1 0 0,1 1 1 0 0,1 0 0 0 0,-1 0-1 0 0,1-1 1 0 0,0 1-1 0 0,0 0 1 0 0,1 0 0 0 0,0 0-1 0 0,0 0 1 0 0,0 2 48 0 0,3-2 32 0 0,1-1 0 0 0,0 0 1 0 0,0 0-1 0 0,0 0 0 0 0,1 0 0 0 0,0-1 0 0 0,0 1 1 0 0,0-1-1 0 0,0 0 0 0 0,0-1 0 0 0,1 1 0 0 0,0-1 0 0 0,0 0 1 0 0,-1-1-1 0 0,2 1 0 0 0,-1-1 0 0 0,0-1 0 0 0,0 1 1 0 0,1-1-1 0 0,-1 0 0 0 0,6 0-32 0 0,4 2 146 0 0,0-1 0 0 0,0-1 0 0 0,0 0 0 0 0,0-1 0 0 0,0-1 1 0 0,0-1-1 0 0,0 0 0 0 0,0-1 0 0 0,0 0 0 0 0,-1-2 0 0 0,1 0 0 0 0,-1 0 0 0 0,0-2 0 0 0,-1 0 0 0 0,2-1-146 0 0,5-5 167 0 0,-1 0 0 0 0,0-2 0 0 0,-1 0 0 0 0,-1-1 0 0 0,0-1 0 0 0,-1-1 0 0 0,-1 0 0 0 0,0-1 0 0 0,-2-1 0 0 0,0-1 0 0 0,-1 0 0 0 0,-1 0 0 0 0,-2-1 0 0 0,6-15-167 0 0,-15 36-20 0 0,1-1-1 0 0,-1 0 1 0 0,0 0 0 0 0,0 0 0 0 0,0 0-1 0 0,0 0 1 0 0,0 0 0 0 0,-1 0-1 0 0,1 0 1 0 0,0 0 0 0 0,-1 0-1 0 0,0 0 1 0 0,1 0 0 0 0,-1 0 0 0 0,0-1-1 0 0,0 1 1 0 0,0 0 0 0 0,-1 0-1 0 0,1 0 1 0 0,0 0 0 0 0,-1 0-1 0 0,1 0 1 0 0,-1-1 0 0 0,0 1 0 0 0,0 0-1 0 0,0 1 1 0 0,0-1 0 0 0,0 0-1 0 0,0 0 1 0 0,0 0 0 0 0,-1 1-1 0 0,1-1 1 0 0,0 0 0 0 0,-1 1 0 0 0,0-1-1 0 0,1 1 1 0 0,-1 0 0 0 0,0-1-1 0 0,0 1 1 0 0,0 0 0 0 0,0 0-1 0 0,1 0 1 0 0,-1 1 0 0 0,-1-1 0 0 0,1 0-1 0 0,0 1 1 0 0,0-1 0 0 0,0 1-1 0 0,0 0 1 0 0,0 0 0 0 0,0 0-1 0 0,-1 0 1 0 0,1 0 0 0 0,-2 0 20 0 0,-1 3-87 0 0,-1 1-1 0 0,0 0 1 0 0,1 0 0 0 0,0 0 0 0 0,0 0 0 0 0,0 1-1 0 0,1 0 1 0 0,-1 0 0 0 0,1 0 0 0 0,0 1 0 0 0,0-1-1 0 0,1 1 1 0 0,0 0 0 0 0,0 0 0 0 0,0 0 0 0 0,1 0-1 0 0,0 0 1 0 0,-1 7 87 0 0,2-10 4 0 0,-1 1 0 0 0,2-1 0 0 0,-1 1 0 0 0,0 0 0 0 0,1-1 0 0 0,-1 1 0 0 0,1 0 0 0 0,0-1 0 0 0,1 1-1 0 0,-1 0 1 0 0,1-1 0 0 0,-1 1 0 0 0,1 0 0 0 0,0-1 0 0 0,0 1 0 0 0,1-1 0 0 0,-1 0 0 0 0,1 1 0 0 0,-1-1 0 0 0,1 0 0 0 0,0 0 0 0 0,0 0 0 0 0,1 0 0 0 0,-1 0-1 0 0,1 0 1 0 0,-1-1 0 0 0,1 1 0 0 0,0-1 0 0 0,0 0 0 0 0,0 0 0 0 0,0 0 0 0 0,0 0 0 0 0,1 0 0 0 0,-1-1 0 0 0,0 1 0 0 0,1-1 0 0 0,-1 0 0 0 0,1 0 0 0 0,0 0-1 0 0,0-1-2 0 0,14 2 124 0 0,1-1 0 0 0,-1-1 0 0 0,1 0 0 0 0,-1-2 0 0 0,1 0 0 0 0,-1-1 0 0 0,1-1 0 0 0,-1 0 0 0 0,-1-2 0 0 0,1 0 0 0 0,-1-1 0 0 0,0 0 0 0 0,0-2 0 0 0,-1 0 0 0 0,0-1 0 0 0,0 0-125 0 0,9-4 76 0 0,-1-1 0 0 0,0-1 1 0 0,-1-1-1 0 0,-1-1 0 0 0,0-1 0 0 0,-2-1 0 0 0,0 0 1 0 0,-1-2-1 0 0,-2 0 0 0 0,0-1 0 0 0,-1-1 1 0 0,-1 0-1 0 0,0-5-76 0 0,-13 27-16 0 0,0 0 1 0 0,-1 0 0 0 0,1 1-1 0 0,-1-1 1 0 0,0 0 0 0 0,0 0-1 0 0,0-1 1 0 0,0 1 0 0 0,0 0-1 0 0,0 0 1 0 0,0 0 0 0 0,-1-1-1 0 0,1 1 1 0 0,-1 0 0 0 0,1-1-1 0 0,-1 1 1 0 0,0 0 0 0 0,0-1-1 0 0,0 1 1 0 0,0 0 0 0 0,-1-1-1 0 0,1 1 1 0 0,-1 0 0 0 0,1-1-1 0 0,-1 1 1 0 0,0 0 0 0 0,0 0-1 0 0,0 0 1 0 0,0-1 0 0 0,0 1-1 0 0,0 0 1 0 0,-1 1 0 0 0,1-1-1 0 0,-1 0 1 0 0,1 0 0 0 0,-1 0-1 0 0,0 1 1 0 0,1-1 0 0 0,-1 1-1 0 0,0 0 1 0 0,0-1 0 0 0,0 1-1 0 0,0 0 1 0 0,0 0 0 0 0,-1 0-1 0 0,1 0 1 0 0,0 1 0 0 0,0-1-1 0 0,-1 1 1 0 0,0-1 15 0 0,-5 3-64 0 0,1 1 0 0 0,0 0 0 0 0,-1 0 0 0 0,1 0 1 0 0,1 1-1 0 0,-1 0 0 0 0,0 1 0 0 0,1-1 0 0 0,0 1 0 0 0,0 0 0 0 0,1 1 0 0 0,-1 0 0 0 0,1 0 0 0 0,0 0 1 0 0,1 0-1 0 0,-1 1 0 0 0,1-1 0 0 0,1 1 0 0 0,-1 0 0 0 0,1 0 0 0 0,0 1 0 0 0,-1 4 64 0 0,2-5 19 0 0,0 0 0 0 0,0-1 0 0 0,1 1 0 0 0,0 0 0 0 0,0 0-1 0 0,0 0 1 0 0,1 0 0 0 0,0 0 0 0 0,0 0 0 0 0,1 0 0 0 0,0 0 0 0 0,0 0-1 0 0,1 0 1 0 0,0 0 0 0 0,0-1 0 0 0,1 1 0 0 0,-1-1 0 0 0,1 1 0 0 0,1-1-1 0 0,-1 0 1 0 0,1 0 0 0 0,0 0 0 0 0,1-1 0 0 0,-1 0 0 0 0,1 0 0 0 0,0 0-1 0 0,0 0 1 0 0,1 0 0 0 0,5 3-19 0 0,12 4 110 0 0,1-2-1 0 0,1 0 1 0 0,0-1-1 0 0,0-1 1 0 0,0-2-1 0 0,1 0 1 0 0,0-2 0 0 0,0-1-1 0 0,1-1 1 0 0,-1-1-1 0 0,0-1 1 0 0,1-2-1 0 0,8-2-109 0 0,91-11-501 0 0,-76 1-6179 0 0,-41 11 575 0 0,-2-1-1345 0 0</inkml:trace>
</inkml:ink>
</file>

<file path=ppt/ink/ink1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49.4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1 203 0 0 0,'0'0'667'0'0,"0"0"1"0"0,0 0 147 0 0,0 0 334 0 0,0 0 364 0 0,0 0 171 0 0,0 0-156 0 0,0 0-314 0 0,0 0-302 0 0,0 0-220 0 0,0 0-133 0 0,9-3-29 0 0,-1 0-146 0 0,0 0 0 0 0,0 0 0 0 0,1 1 0 0 0,-1 1 0 0 0,1-1 0 0 0,-1 2 0 0 0,1-1 0 0 0,0 1 0 0 0,-1 0 0 0 0,1 1 0 0 0,7 1-384 0 0,18 5 650 0 0,-1-2 0 0 0,1-2 0 0 0,0-1 0 0 0,1-1-1 0 0,-1-2 1 0 0,0-1 0 0 0,27-6-650 0 0,95-3 738 0 0,-78 8-439 0 0,-78 3-277 0 0,0 0 0 0 0,0 0 16 0 0,0 0 17 0 0,0 0 9 0 0,0 0 7 0 0,0 0-1 0 0,0 0-3 0 0,0 0 9 0 0,0 0 20 0 0,0 0 3 0 0,0 0 30 0 0,0 0 15 0 0,0 0 11 0 0,0 0 21 0 0,0 0 19 0 0,0 0-9 0 0,0 0-26 0 0,0 0-8 0 0,0 0-25 0 0,0 0-4 0 0,0 0 5 0 0,-38-37 749 0 0,27 28-975 0 0,1 0-1 0 0,1 0 0 0 0,-1-1 0 0 0,2 0 0 0 0,0-1 0 0 0,0 0 1 0 0,0 0-1 0 0,2-1 0 0 0,-1 1 0 0 0,2-2 0 0 0,-2-4 99 0 0,6 9-3019 0 0,9 5-9035 0 0,-1 3 3241 0 0</inkml:trace>
</inkml:ink>
</file>

<file path=ppt/ink/ink1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33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1 122 1400 0 0,'0'0'1555'0'0,"0"0"-414"0"0,0 0-112 0 0,0 0 154 0 0,0 0 276 0 0,0 0 224 0 0,0 0-27 0 0,0 0-218 0 0,0 0-299 0 0,0 0-315 0 0,0 0-238 0 0,0-4-145 0 0,0-13-82 0 0,19 49 1618 0 0,12 38-1543 0 0,-3 1 0 0 0,-3 1 0 0 0,-4 1 0 0 0,-2 1 0 0 0,-4 4-434 0 0,27 84 272 0 0,-41-163-240 0 0,-1 0 0 0 0,0 0 0 0 0,0 1-1 0 0,0-1 1 0 0,1 0 0 0 0,-1 0 0 0 0,0 1 0 0 0,1-1-1 0 0,-1 0 1 0 0,1 1 0 0 0,-1-1 0 0 0,1 0-1 0 0,-1 1 1 0 0,1-1 0 0 0,-1 1 0 0 0,1-1 0 0 0,-1 1-1 0 0,1-1 1 0 0,0 1 0 0 0,-1-1 0 0 0,1 1 0 0 0,0 0-1 0 0,-1-1 1 0 0,1 1 0 0 0,0 0 0 0 0,0 0-1 0 0,-1-1 1 0 0,1 1 0 0 0,0 0 0 0 0,0 0 0 0 0,-1 0-1 0 0,1 0 1 0 0,0 0 0 0 0,0 0 0 0 0,0 0-1 0 0,-1 0 1 0 0,1 0 0 0 0,0 1 0 0 0,0-1 0 0 0,-1 0-1 0 0,1 0 1 0 0,0 1 0 0 0,0-1 0 0 0,-1 0-1 0 0,1 1 1 0 0,0-1 0 0 0,-1 1 0 0 0,1-1 0 0 0,-1 1-1 0 0,1-1 1 0 0,-1 1 0 0 0,1-1 0 0 0,-1 1-1 0 0,1 0 1 0 0,-1-1 0 0 0,1 1 0 0 0,-1 0 0 0 0,1-1-1 0 0,-1 1 1 0 0,0 0 0 0 0,0-1 0 0 0,1 1 0 0 0,-1 0-1 0 0,0 0 1 0 0,0 0-32 0 0,182-458 1198 0 0,-86 234-1489 0 0,-90 205 117 0 0,0-2-464 0 0,-4 6-2922 0 0,-2 14 790 0 0,0 0-1424 0 0,0 0-1335 0 0,0 3-891 0 0</inkml:trace>
  <inkml:trace contextRef="#ctx0" brushRef="#br0" timeOffset="16093.34">757 457 0 0 0,'0'0'844'0'0,"0"0"184"0"0,0 0 250 0 0,0 0 313 0 0,0 0 288 0 0,0 0 1 0 0,0 0-192 0 0,0 0-232 0 0,0 0-223 0 0,0 0-182 0 0,0 0-160 0 0,0 0-145 0 0,0 0-129 0 0,-6-4-85 0 0,4 3-519 0 0,0 0 54 0 0,0 0 0 0 0,0-1 0 0 0,0 1 0 0 0,0 0 0 0 0,-1 0 0 0 0,1 0 0 0 0,0 0 0 0 0,-1 1 0 0 0,1-1 0 0 0,-1 1 0 0 0,1-1 0 0 0,-1 1 0 0 0,1 0 0 0 0,-1 0 0 0 0,1 0 0 0 0,-1 0 0 0 0,1 0 0 0 0,-1 1 0 0 0,1-1 0 0 0,-1 1 0 0 0,1-1 0 0 0,0 1 0 0 0,-1 0 0 0 0,1 0 0 0 0,0 0 0 0 0,-3 2-67 0 0,-3 2 144 0 0,-1 1-1 0 0,1 1 0 0 0,0-1 1 0 0,0 1-1 0 0,1 1 0 0 0,0-1 1 0 0,0 1-1 0 0,0 1 0 0 0,1-1 0 0 0,1 1 1 0 0,-1 0-1 0 0,2 0 0 0 0,-1 1 1 0 0,1 0-1 0 0,-2 7-143 0 0,5-12 44 0 0,1 0 1 0 0,0-1-1 0 0,0 1 0 0 0,0-1 1 0 0,1 1-1 0 0,-1 0 0 0 0,1-1 0 0 0,0 1 1 0 0,1-1-1 0 0,-1 0 0 0 0,1 1 1 0 0,0-1-1 0 0,0 0 0 0 0,0 0 1 0 0,0 0-1 0 0,1 0 0 0 0,-1 0 0 0 0,1 0 1 0 0,0-1-1 0 0,1 0 0 0 0,-1 1 1 0 0,0-1-1 0 0,1 0 0 0 0,0-1 1 0 0,-1 1-1 0 0,1-1 0 0 0,0 1 1 0 0,1-1-1 0 0,-1 0 0 0 0,0-1 0 0 0,0 1 1 0 0,1-1-1 0 0,-1 0 0 0 0,1 0 1 0 0,-1 0-1 0 0,1-1 0 0 0,0 1 1 0 0,-1-1-1 0 0,1 0 0 0 0,0 0 0 0 0,4-2-44 0 0,-3 3-208 0 0,124-1 688 0 0,-88-12-4429 0 0,-1-10-5886 0 0,-32 18 912 0 0</inkml:trace>
  <inkml:trace contextRef="#ctx0" brushRef="#br0" timeOffset="16505.604">1142 299 4969 0 0,'0'0'1670'0'0,"0"0"-119"0"0,0 0 66 0 0,0 0 89 0 0,0 0-124 0 0,0 0-394 0 0,0 0-405 0 0,0 0-240 0 0,0 0-42 0 0,0 0 57 0 0,0 0 82 0 0,0 0 44 0 0,11 2-20 0 0,156 22 2078 0 0,-88-22-2151 0 0,100-9-1638 0 0,-159-1-1926 0 0,-17 6-1785 0 0,-2-1-4013 0 0,-1 2 4331 0 0</inkml:trace>
  <inkml:trace contextRef="#ctx0" brushRef="#br0" timeOffset="16744.504">1181 520 9442 0 0,'0'0'1256'0'0,"0"0"-382"0"0,0 0 107 0 0,0 0 402 0 0,0 0 276 0 0,0 0-69 0 0,0 0-304 0 0,0 0-313 0 0,0 0-234 0 0,0 0-150 0 0,0 0-131 0 0,35 4-99 0 0,110 13-91 0 0,-26-21 74 0 0,-113 3-579 0 0,85-13-1042 0 0,-61 8-2729 0 0,-1-1-4483 0 0,-17 3 307 0 0</inkml:trace>
  <inkml:trace contextRef="#ctx0" brushRef="#br0" timeOffset="18054.595">1915 166 3105 0 0,'0'0'1523'0'0,"0"0"0"0"0,0 0 121 0 0,0 0 206 0 0,0 0 91 0 0,0 0-125 0 0,0 0-279 0 0,0 0-311 0 0,0 0-250 0 0,0 0-217 0 0,0 0-146 0 0,1-2-81 0 0,4-4-374 0 0,0 1-1 0 0,1 0 0 0 0,-1 0 0 0 0,1 0 0 0 0,0 1 0 0 0,0-1 0 0 0,0 2 0 0 0,1-1 0 0 0,0 1 0 0 0,-1 0 1 0 0,1 0-1 0 0,0 0 0 0 0,0 1 0 0 0,1 0 0 0 0,-1 1 0 0 0,6-1-157 0 0,-2-1 115 0 0,10-3-22 0 0,-1 2 0 0 0,1 0-1 0 0,0 1 1 0 0,0 1 0 0 0,0 1 0 0 0,0 1-1 0 0,13 2-92 0 0,-32-2-1 0 0,0 1-1 0 0,0-1 1 0 0,1 1-1 0 0,-1-1 1 0 0,0 1-1 0 0,0 0 0 0 0,0 0 1 0 0,0 0-1 0 0,0 0 1 0 0,0 0-1 0 0,-1 0 0 0 0,1 1 1 0 0,0-1-1 0 0,-1 0 1 0 0,1 1-1 0 0,0 0 1 0 0,-1-1-1 0 0,0 1 0 0 0,1 0 1 0 0,-1 0-1 0 0,0 0 1 0 0,0-1-1 0 0,0 1 1 0 0,0 0-1 0 0,0 0 0 0 0,-1 1 1 0 0,1-1-1 0 0,-1 0 1 0 0,1 0-1 0 0,-1 0 0 0 0,0 0 1 0 0,0 1-1 0 0,0-1 1 0 0,0 0-1 0 0,0 0 1 0 0,0 2 1 0 0,-31 76 182 0 0,-161 138 254 0 0,187-212-415 0 0,1 0-1 0 0,-1 0 1 0 0,1 1 0 0 0,1-1-1 0 0,0 1 1 0 0,0 0 0 0 0,0 0 0 0 0,0 0-1 0 0,1 1 1 0 0,1-1 0 0 0,-1 1-1 0 0,1-1 1 0 0,0 1 0 0 0,1-1-1 0 0,0 1 1 0 0,0-1 0 0 0,1 1 0 0 0,-1 0-1 0 0,2 0-20 0 0,1-4 53 0 0,1 0 1 0 0,0-1-1 0 0,0 0 0 0 0,0 0 0 0 0,0 0 0 0 0,0 0 1 0 0,1-1-1 0 0,-1 0 0 0 0,1 1 0 0 0,0-2 0 0 0,0 1 1 0 0,0 0-1 0 0,-1-1 0 0 0,1 0 0 0 0,0 0 0 0 0,1-1 0 0 0,-1 1 1 0 0,0-1-1 0 0,0 0 0 0 0,0-1 0 0 0,0 1 0 0 0,0-1 1 0 0,0 0-1 0 0,3-1-53 0 0,14 1 10 0 0,90-27-1733 0 0,-78 9-3341 0 0,-4-4-6194 0 0,-22 16 4738 0 0</inkml:trace>
  <inkml:trace contextRef="#ctx0" brushRef="#br0" timeOffset="18525.404">2431 498 3041 0 0,'0'0'1157'0'0,"0"0"-66"0"0,0 0 187 0 0,0 0 269 0 0,0 0 84 0 0,0 0-171 0 0,0 0-300 0 0,0 0-305 0 0,0 0-237 0 0,0 0-172 0 0,0 0-94 0 0,0 0-38 0 0,0 0 11 0 0,-4 25 39 0 0,-16 105 433 0 0,20-131 6911 0 0,17-91-6515 0 0,-8 67-1137 0 0,1 0-1 0 0,1 1 0 0 0,1 1 0 0 0,2-1 0 0 0,0 2 0 0 0,1 0 0 0 0,2 1 0 0 0,0 0 1 0 0,16-14-56 0 0,67-39-10 0 0,-99 74-5 0 0,1 0 0 0 0,-1 0 0 0 0,0 0 0 0 0,1 0 0 0 0,-1 0 1 0 0,1 0-1 0 0,-1 1 0 0 0,1-1 0 0 0,-1 1 0 0 0,0-1 0 0 0,1 1 0 0 0,-1-1 0 0 0,0 1 0 0 0,1 0 0 0 0,-1-1 0 0 0,0 1 0 0 0,0 0 0 0 0,0 0 0 0 0,0 0 0 0 0,0 0 0 0 0,0 0 1 0 0,0 0-1 0 0,0 0 0 0 0,0 0 0 0 0,0 1 0 0 0,0-1 0 0 0,-1 0 0 0 0,1 0 0 0 0,-1 1 0 0 0,1-1 0 0 0,-1 0 0 0 0,1 1 0 0 0,-1-1 0 0 0,0 1 0 0 0,1-1 0 0 0,-1 1 0 0 0,0-1 1 0 0,0 0-1 0 0,0 1 0 0 0,0-1 0 0 0,-1 1 0 0 0,1-1 0 0 0,0 1 0 0 0,0-1 0 0 0,-1 1 15 0 0,6 20-141 0 0,22 13-3346 0 0,-15-26-1394 0 0,2-2-4119 0 0,-10-7 1357 0 0</inkml:trace>
  <inkml:trace contextRef="#ctx0" brushRef="#br0" timeOffset="19742.154">2838 623 792 0 0,'0'0'894'0'0,"0"0"-278"0"0,0 0 81 0 0,0 0 380 0 0,0 0 416 0 0,0 0 262 0 0,0 0 0 0 0,0 0-144 0 0,0 0-184 0 0,0 0-182 0 0,0 0-180 0 0,0 0-109 0 0,0 0-76 0 0,18-2-63 0 0,60-7-51 0 0,0-21 932 0 0,104-102 156 0 0,-154 111-1800 0 0,-1-2-1 0 0,-1 0 1 0 0,-1-2-1 0 0,-2-1 1 0 0,10-14-54 0 0,-17-1-240 0 0,-18 40 144 0 0,0 0 0 0 0,0 0-1 0 0,0 0 1 0 0,0 0 0 0 0,0 1 0 0 0,0-1 0 0 0,0 1-1 0 0,0-1 1 0 0,0 1 0 0 0,0 0 0 0 0,-1 0 0 0 0,1 0 0 0 0,0 0-1 0 0,0 0 1 0 0,0 0 0 0 0,0 0 0 0 0,0 1 0 0 0,0-1-1 0 0,0 1 1 0 0,0 0 0 0 0,0-1 0 0 0,0 1 0 0 0,0 0 0 0 0,0 0-1 0 0,0 1 97 0 0,-11 4-64 0 0,-1 0-1 0 0,1 1 0 0 0,1 1 1 0 0,0 1-1 0 0,0-1 1 0 0,0 2-1 0 0,1 0 0 0 0,1 0 1 0 0,-1 1-1 0 0,2 0 0 0 0,0 0 1 0 0,0 1-1 0 0,1 1 0 0 0,0-1 1 0 0,0 5 64 0 0,6-14 18 0 0,1-1 0 0 0,-1 1 1 0 0,1 0-1 0 0,0 0 0 0 0,0 0 0 0 0,1 0 0 0 0,-1 0 1 0 0,1 0-1 0 0,-1 0 0 0 0,1 1 0 0 0,0-1 0 0 0,0 0 1 0 0,0 0-1 0 0,0 0 0 0 0,1 0 0 0 0,0 0 1 0 0,-1 0-1 0 0,1 0 0 0 0,0 0 0 0 0,0 0 0 0 0,1 0 1 0 0,-1 0-1 0 0,0 0 0 0 0,1-1 0 0 0,0 1 0 0 0,0-1 1 0 0,0 1-1 0 0,0-1 0 0 0,0 0 0 0 0,0 1 1 0 0,0-1-1 0 0,1 0 0 0 0,-1-1 0 0 0,1 1 0 0 0,1 1-18 0 0,13 3 161 0 0,1-1-1 0 0,-1 0 1 0 0,1-2 0 0 0,0 0-1 0 0,0 0 1 0 0,0-2-1 0 0,1 0 1 0 0,-1-2-1 0 0,0 0 1 0 0,0 0 0 0 0,0-2-1 0 0,0 0 1 0 0,0-1-1 0 0,0-1 1 0 0,-1-1-1 0 0,0 0 1 0 0,0-2 0 0 0,-1 1-1 0 0,0-2 1 0 0,5-4-161 0 0,3 1 70 0 0,0-1 0 0 0,-1-2 0 0 0,0 0 0 0 0,-1-1 0 0 0,-1-2 0 0 0,-1 0 0 0 0,0-1 0 0 0,2-5-70 0 0,-22 24-21 0 0,-1 1 0 0 0,0-1 1 0 0,0 0-1 0 0,0 1 0 0 0,0-1 0 0 0,0 0 1 0 0,0 0-1 0 0,0 0 0 0 0,0 0 0 0 0,0 0 1 0 0,1 0-1 0 0,-1 0 0 0 0,0 0 1 0 0,0-1-1 0 0,0 1 0 0 0,0 0 0 0 0,0 0 1 0 0,0-1-1 0 0,1 1 0 0 0,-1-1 0 0 0,0 1 1 0 0,0-1-1 0 0,0 1 0 0 0,1-1 1 0 0,-1 1-1 0 0,0-1 0 0 0,1 1 0 0 0,-1-1 1 0 0,0 0-1 0 0,1 0 0 0 0,-1 1 0 0 0,1-1 1 0 0,-1 0-1 0 0,1 0 0 0 0,-1 0 1 0 0,1 1-1 0 0,0-1 0 0 0,0 0 0 0 0,-1 0 1 0 0,1 0-1 0 0,0 0 0 0 0,0 0 0 0 0,0 0 1 0 0,0 0-1 0 0,0 1 0 0 0,0-1 0 0 0,0 0 1 0 0,0 0-1 0 0,0 0 0 0 0,0 0 1 0 0,0 0-1 0 0,1 0 0 0 0,-1 0 0 0 0,0 0 1 0 0,1 1-1 0 0,-1-1 0 0 0,1 0 0 0 0,-1 0 1 0 0,1 0-1 0 0,-1 1 0 0 0,1-1 1 0 0,-1 0-1 0 0,1 1 0 0 0,0-1 0 0 0,-1 0 1 0 0,1 1-1 0 0,0-1 0 0 0,0 1 21 0 0,-10 3-88 0 0,1 1 0 0 0,-1 0 1 0 0,1 1-1 0 0,0 0 0 0 0,0 0 0 0 0,1 0 0 0 0,0 1 0 0 0,0 0 1 0 0,0 1-1 0 0,0 0 0 0 0,1 0 0 0 0,0 0 0 0 0,1 1 0 0 0,0 0 1 0 0,-4 7 87 0 0,6-12-5 0 0,1 0 1 0 0,0-1-1 0 0,0 1 1 0 0,1 0-1 0 0,-1 0 1 0 0,1 0-1 0 0,-1 1 1 0 0,1-1-1 0 0,0 0 1 0 0,0 1-1 0 0,0-1 1 0 0,1 0-1 0 0,-1 1 1 0 0,1-1-1 0 0,0 1 1 0 0,-1-1-1 0 0,2 1 1 0 0,-1-1-1 0 0,0 0 1 0 0,1 1-1 0 0,0-1 1 0 0,-1 1-1 0 0,1-1 1 0 0,1 0-1 0 0,-1 0 1 0 0,0 1-1 0 0,1-1 1 0 0,0 0-1 0 0,-1 0 1 0 0,1 0-1 0 0,0-1 1 0 0,1 1-1 0 0,-1 0 1 0 0,0-1-1 0 0,1 0 1 0 0,0 1-1 0 0,-1-1 1 0 0,1 0 0 0 0,0 0-1 0 0,0 0 1 0 0,3 0 4 0 0,9 3 118 0 0,0-1 0 0 0,0 0 0 0 0,1-2 0 0 0,-1 0 0 0 0,1 0 0 0 0,0-1 0 0 0,-1-1 0 0 0,1-1 0 0 0,0 0 0 0 0,-1-1 0 0 0,1-1 0 0 0,-1-1 0 0 0,1 0 0 0 0,-1 0 0 0 0,7-5-118 0 0,16-7 290 0 0,-1-1-1 0 0,0-2 1 0 0,-1-2-1 0 0,-1-1 1 0 0,10-11-290 0 0,-35 27 10 0 0,-1 0 0 0 0,0 0 1 0 0,0-1-1 0 0,0 0 1 0 0,-1-1-1 0 0,-1 0 1 0 0,1 0-1 0 0,-1-1 1 0 0,0 0-1 0 0,-1 0 1 0 0,0 0-1 0 0,-1-1 0 0 0,0 0 1 0 0,0 0-1 0 0,-1-1 1 0 0,0 1-1 0 0,-1-1 1 0 0,0 0-1 0 0,-1 0-10 0 0,-4 10-19 0 0,0-1 1 0 0,1 1-1 0 0,-1 0 0 0 0,0 0 0 0 0,0 0 0 0 0,0 0 0 0 0,0 0 0 0 0,-1 0 1 0 0,1 0-1 0 0,0 1 0 0 0,0-1 0 0 0,0 1 0 0 0,-1 0 0 0 0,1 0 1 0 0,0 0-1 0 0,0 0 0 0 0,-1 0 0 0 0,1 0 0 0 0,0 0 0 0 0,0 1 1 0 0,0-1-1 0 0,-1 1 0 0 0,1-1 0 0 0,0 1 0 0 0,0 0 0 0 0,0 0 0 0 0,0 0 1 0 0,0 0-1 0 0,0 0 0 0 0,0 1 0 0 0,0 0 19 0 0,-14 9-8 0 0,0 0-1 0 0,1 1 1 0 0,0 1-1 0 0,1 0 1 0 0,1 1-1 0 0,0 0 1 0 0,1 1 0 0 0,0 1-1 0 0,-5 9 9 0 0,13-20 0 0 0,0 0-1 0 0,0 1 1 0 0,1-1-1 0 0,-1 1 1 0 0,1 0 0 0 0,0 0-1 0 0,1 0 1 0 0,0 1-1 0 0,0-1 1 0 0,0 0-1 0 0,1 1 1 0 0,-1-1 0 0 0,2 1-1 0 0,-1 0 1 0 0,1-1-1 0 0,0 1 1 0 0,0 0-1 0 0,1-1 1 0 0,0 1 0 0 0,0 0-1 0 0,0-1 1 0 0,1 1-1 0 0,0-1 1 0 0,0 0-1 0 0,1 0 1 0 0,0 1 0 0 0,0-2-1 0 0,0 1 1 0 0,1 0-1 0 0,0-1 1 0 0,4 5 0 0 0,85 38-3385 0 0,63-33-6989 0 0,-141-15 1840 0 0</inkml:trace>
</inkml:ink>
</file>

<file path=ppt/ink/ink1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58.5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10 166 0 0 0,'0'0'1174'0'0,"0"0"-245"0"0,0 0-42 0 0,0 0 255 0 0,0 0 290 0 0,0 0 178 0 0,0 0-67 0 0,0 0-266 0 0,0 0-249 0 0,0 0-209 0 0,0 0-145 0 0,0 0-69 0 0,-2 23-50 0 0,-5 119 480 0 0,29 196 3451 0 0,-22-337-4365 0 0,0-1 11 0 0,0 0 26 0 0,0-5 3003 0 0,2-20-2829 0 0,-3-22-45 0 0,0 1-200 0 0,2 0-1 0 0,2 0 1 0 0,1 0-1 0 0,11-39-86 0 0,-8 50-3 0 0,2 0-1 0 0,2 1 0 0 0,1 0 1 0 0,1 0-1 0 0,2 2 1 0 0,13-21 3 0 0,-25 48 1 0 0,-1 1 0 0 0,1-1 0 0 0,0 1 0 0 0,0 0 0 0 0,1 0 0 0 0,-1 0-1 0 0,1 0 1 0 0,0 1 0 0 0,0 0 0 0 0,0-1 0 0 0,0 1 0 0 0,1 1 0 0 0,-1-1 0 0 0,1 1 0 0 0,-1-1 0 0 0,1 1 0 0 0,0 1 0 0 0,0-1 0 0 0,0 1 0 0 0,0 0 0 0 0,0 0 0 0 0,0 0 0 0 0,1 1 0 0 0,-1-1 0 0 0,2 2-1 0 0,-4 1 6 0 0,1 0 0 0 0,-1 0 1 0 0,0 1-1 0 0,0-1 0 0 0,0 1 1 0 0,0 0-1 0 0,0 0 0 0 0,0 0 1 0 0,-1 1-1 0 0,1-1 0 0 0,-1 1 1 0 0,0-1-1 0 0,0 1 0 0 0,-1 0 1 0 0,1-1-1 0 0,-1 1 1 0 0,0 0-1 0 0,0 0 0 0 0,0 0 1 0 0,0 4-7 0 0,6 11 57 0 0,-1 6 8 0 0,-5-24-73 0 0,-1-1-23 0 0,0 0-22 0 0,0 0-43 0 0,0 0-45 0 0,0 0-47 0 0,-9-22-7182 0 0,7 19 1610 0 0,0 2-4578 0 0</inkml:trace>
</inkml:ink>
</file>

<file path=ppt/ink/ink1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0:55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743 295 0 0 0,'0'0'377'0'0,"0"0"224"0"0,0 0 28 0 0,0 0-4 0 0,-7-2 46 0 0,-110-11 4945 0 0,-194 39-1500 0 0,80-15-2272 0 0,230-11-1856 0 0,1 0-104 0 0,11-11-2227 0 0,42-11-6314 0 0,-45 18 5306 0 0</inkml:trace>
  <inkml:trace contextRef="#ctx0" brushRef="#br0" timeOffset="920.06">266 0 0 0 0,'0'0'663'0'0,"0"0"132"0"0,0 0 112 0 0,0 0 251 0 0,0 0 364 0 0,0 0 268 0 0,0 0-28 0 0,0 0-288 0 0,0 0-392 0 0,0 0-400 0 0,0 0-245 0 0,0 0-68 0 0,3 3 79 0 0,2 5-99 0 0,0 0 0 0 0,0 0 0 0 0,-1 0 0 0 0,0 1 0 0 0,-1-1 0 0 0,0 1-1 0 0,0 0 1 0 0,-1 0 0 0 0,0 0 0 0 0,-1 0 0 0 0,1 6-349 0 0,3 11 418 0 0,21 156 941 0 0,-8 2 0 0 0,-8 0 0 0 0,-9 67-1359 0 0,0-126 157 0 0,8 791 677 0 0,-9-915-849 0 0,0-1 2 0 0,0 0-15 0 0,0 0-6 0 0,0 0-8 0 0,12-10-984 0 0,-2-24-3197 0 0,4-10-9326 0 0,-11 36 10066 0 0</inkml:trace>
  <inkml:trace contextRef="#ctx0" brushRef="#br0" timeOffset="1195.629">693 1038 1952 0 0,'0'0'838'0'0,"0"0"-139"0"0,0 0 152 0 0,0 0 370 0 0,0 0 384 0 0,0 0 162 0 0,0 0-111 0 0,0 0-286 0 0,0 0-300 0 0,0 0-240 0 0,-31 36-218 0 0,-99 113-137 0 0,45-40 181 0 0,-75 102-63 0 0,48-44-829 0 0,45-51-2759 0 0,57-100 1525 0 0,-6 16-5234 0 0,14-24 1914 0 0</inkml:trace>
  <inkml:trace contextRef="#ctx0" brushRef="#br0" timeOffset="1797.766">586 52 0 0 0,'0'0'1242'0'0,"0"0"231"0"0,0 0 57 0 0,0 0-60 0 0,0 0-103 0 0,0 0-173 0 0,0 0-164 0 0,0 0-118 0 0,0 0-128 0 0,-14 0-97 0 0,-42 4-68 0 0,54-4-550 0 0,0 0-1 0 0,0 1 1 0 0,0-1-1 0 0,1 1 1 0 0,-1-1 0 0 0,0 1-1 0 0,0 0 1 0 0,0 0-1 0 0,0 0 1 0 0,1 0-1 0 0,-1 0 1 0 0,0 0 0 0 0,1 0-1 0 0,-1 0 1 0 0,1 1-1 0 0,-1-1 1 0 0,1 0 0 0 0,0 1-1 0 0,0 0 1 0 0,0-1-1 0 0,-1 1 1 0 0,2 0 0 0 0,-1-1-1 0 0,0 1-68 0 0,-6 8 356 0 0,-295 365 1384 0 0,167-227-3126 0 0,111-119-614 0 0,15-8-5572 0 0,9-17 2480 0 0</inkml:trace>
</inkml:ink>
</file>

<file path=ppt/ink/ink1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6.0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1 200 0 0 0,'0'0'273'0'0,"0"0"444"0"0,0 0 229 0 0,0 0 219 0 0,0 0 192 0 0,0 0 48 0 0,0 0-138 0 0,0 0-223 0 0,0 0-199 0 0,0 0-89 0 0,0 0 19 0 0,0 0 49 0 0,0 0-13 0 0,19-5-59 0 0,66-12-89 0 0,-64 14-291 0 0,0 1-1 0 0,1 1 1 0 0,-1 0-1 0 0,1 2 1 0 0,-1 0 0 0 0,14 4-372 0 0,33 1 618 0 0,301 13 714 0 0,-327-15-1072 0 0,-51-8 2412 0 0,-79-40-2115 0 0,83 42-592 0 0,0-1 1 0 0,1 1 0 0 0,-1-1 0 0 0,1 0-1 0 0,0-1 1 0 0,-1 1 0 0 0,1-1 0 0 0,1 0-1 0 0,-1 0 1 0 0,1 0 0 0 0,-1 0 0 0 0,1-1-1 0 0,0 1 1 0 0,1-1 0 0 0,-1 0 0 0 0,1 0-1 0 0,0 0 1 0 0,0 0 0 0 0,1 0 0 0 0,-1 0-1 0 0,1 0 1 0 0,0-1 0 0 0,0 1 0 0 0,1 0-1 0 0,0-3 35 0 0,0 2-166 0 0,2-17-4142 0 0,14 8-6953 0 0,-8 14 6584 0 0</inkml:trace>
</inkml:ink>
</file>

<file path=ppt/ink/ink1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4.1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0 0 0,'0'0'708'0'0,"0"0"690"0"0,0 0 436 0 0,0 0 127 0 0,0 0-63 0 0,0 0-194 0 0,0 0-234 0 0,0 0-198 0 0,0-5-211 0 0,0-15-203 0 0,0 15-191 0 0,0 5-185 0 0,4 15 909 0 0,95 180 1567 0 0,37 132-2222 0 0,-107-241-604 0 0,-19-80 1808 0 0,-6-20-1792 0 0,49-159 740 0 0,83-187-930 0 0,-119 333-1904 0 0,-9 24-3217 0 0,-1 10-4925 0 0,-6-3 3821 0 0</inkml:trace>
  <inkml:trace contextRef="#ctx0" brushRef="#br0" timeOffset="863.939">718 350 0 0 0,'0'0'611'0'0,"0"0"430"0"0,0 0 274 0 0,0 0 156 0 0,0 0-2 0 0,0 0-118 0 0,0 0-153 0 0,0 0-185 0 0,0 0-169 0 0,0 0-109 0 0,0 0-71 0 0,-2 6 475 0 0,-39 70 666 0 0,41-75-1785 0 0,-29 72 303 0 0,-3-2 1 0 0,-3-2-1 0 0,-21 29-323 0 0,36-47 81 0 0,20-50-50 0 0,0-1 20 0 0,0 0 34 0 0,0 0 55 0 0,8-13 1106 0 0,94-111 155 0 0,142-107-1278 0 0,-218 216-631 0 0,-25 41-32 0 0,-25 110 502 0 0,40 7 233 0 0,-15-142-145 0 0,-1-1 0 0 0,1 1 0 0 0,-1-1 0 0 0,1 1-1 0 0,-1 0 1 0 0,0-1 0 0 0,1 1 0 0 0,-1-1 0 0 0,0 1 0 0 0,1 0-1 0 0,-1-1 1 0 0,0 1 0 0 0,0 0 0 0 0,0-1 0 0 0,1 1 0 0 0,-1 0-1 0 0,0 0 1 0 0,0-1 0 0 0,0 1 0 0 0,0 0 0 0 0,0-1 0 0 0,-1 1-1 0 0,1 0 1 0 0,0-1 0 0 0,0 1 0 0 0,0 0 0 0 0,-1-1 0 0 0,1 1-1 0 0,0 0 1 0 0,0-1 0 0 0,-1 1 0 0 0,1 0 0 0 0,-1-1 0 0 0,1 1-1 0 0,-1-1 1 0 0,1 1 0 0 0,-1-1 0 0 0,1 1 0 0 0,-1-1 0 0 0,1 1-1 0 0,-1-1 1 0 0,1 0 0 0 0,-1 1 0 0 0,0-1 0 0 0,1 0 0 0 0,-1 1-1 0 0,0-1 1 0 0,1 0 0 0 0,-1 0 0 0 0,0 0 0 0 0,1 0 0 0 0,-1 1-1 0 0,0-1 1 0 0,0 0 0 0 0,1 0 0 0 0,-1 0 0 0 0,0-1 0 0 0,1 1-1 0 0,-1 0 1 0 0,0 0 0 0 0,1 0 0 0 0,-1 0 0 0 0,0-1 0 0 0,1 1-1 0 0,-1 0 1 0 0,0-1 0 0 0,1 1 0 0 0,-1-1-50 0 0,-58-38 707 0 0,-36-61-1611 0 0,63 52-6759 0 0,27 38 1721 0 0,1 2-1558 0 0</inkml:trace>
  <inkml:trace contextRef="#ctx0" brushRef="#br0" timeOffset="2381.938">1119 67 0 0 0,'0'0'281'0'0,"0"0"484"0"0,0 0 405 0 0,0 0 304 0 0,0 0 97 0 0,0 0-137 0 0,0 0-227 0 0,0 0-176 0 0,0 0-129 0 0,0 0-80 0 0,0 0-23 0 0,0 0-15 0 0,15 0-12 0 0,118 0 2166 0 0,63-11-267 0 0,-137 7-3895 0 0,-52 4-435 0 0,-6 0-2937 0 0,-1 0-4242 0 0,0 0 6534 0 0</inkml:trace>
  <inkml:trace contextRef="#ctx0" brushRef="#br0" timeOffset="2625.971">1206 240 7098 0 0,'0'0'1421'0'0,"0"0"-591"0"0,0 0-254 0 0,0 0 151 0 0,0 0 266 0 0,0 0 183 0 0,0 0 3 0 0,0 0-73 0 0,0 0-143 0 0,0 0-159 0 0,0 0-92 0 0,0 0-97 0 0,21 5-78 0 0,70 17-73 0 0,31-19 347 0 0,-90-8-729 0 0,62-5-122 0 0,-40 4-1898 0 0,0 1-5744 0 0,-36 4-2752 0 0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9.6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263 194 3969 0 0,'0'0'1389'0'0,"0"0"-284"0"0,0 0 19 0 0,0 0 220 0 0,0 0 213 0 0,0 0 18 0 0,0 0-222 0 0,0 0-293 0 0,0 0-274 0 0,0 0-219 0 0,-32 33-138 0 0,-99 104-67 0 0,73-57 219 0 0,52-71-581 0 0,1 0 0 0 0,0 0 1 0 0,1 1-1 0 0,-1-1 0 0 0,2 1 0 0 0,0 0 0 0 0,0 0 1 0 0,1 0-1 0 0,0 1 0 0 0,0-1 0 0 0,1 0 0 0 0,1 1 0 0 0,0-1 1 0 0,1 7-1 0 0,-1-16-13 0 0,1 1 1 0 0,-1-1 0 0 0,1 1-1 0 0,-1-1 1 0 0,1 1 0 0 0,0-1-1 0 0,0 1 1 0 0,0-1 0 0 0,0 0-1 0 0,0 1 1 0 0,0-1 0 0 0,0 0-1 0 0,0 0 1 0 0,0 0 0 0 0,0 0-1 0 0,1 0 1 0 0,-1 0 0 0 0,0 0-1 0 0,1 0 1 0 0,-1 0 0 0 0,1-1-1 0 0,-1 1 1 0 0,1-1 0 0 0,-1 1-1 0 0,1-1 1 0 0,0 1 0 0 0,-1-1-1 0 0,1 0 1 0 0,-1 0 0 0 0,1 0-1 0 0,0 0 1 0 0,-1 0 0 0 0,1 0-1 0 0,0 0 1 0 0,-1-1 0 0 0,1 1-1 0 0,-1 0 1 0 0,2-1 12 0 0,57-26 733 0 0,-43 11-505 0 0,0-1 0 0 0,-1-1 1 0 0,-1-1-1 0 0,0 0 1 0 0,-2-1-1 0 0,1-2-228 0 0,39-53 249 0 0,-13 25-300 0 0,-35 89-765 0 0,-17 29 893 0 0,9-56-105 0 0,0 0-1 0 0,0 0 1 0 0,2 0-1 0 0,-1 0 1 0 0,2 0 0 0 0,-1 0-1 0 0,2 0 1 0 0,0 1-1 0 0,0 2 29 0 0,0-11-12 0 0,1-1 0 0 0,-1 0 0 0 0,0 1-1 0 0,1-1 1 0 0,-1 0 0 0 0,1 0 0 0 0,0 0 0 0 0,0 0-1 0 0,0 0 1 0 0,1-1 0 0 0,-1 1 0 0 0,1 0 0 0 0,-1-1 0 0 0,1 0-1 0 0,0 0 1 0 0,0 0 0 0 0,0 0 0 0 0,0 0 0 0 0,0 0-1 0 0,1-1 1 0 0,-1 0 0 0 0,0 1 0 0 0,1-1 0 0 0,-1 0-1 0 0,1-1 1 0 0,-1 1 0 0 0,1-1 0 0 0,-1 1 0 0 0,1-1 0 0 0,-1 0-1 0 0,3-1 13 0 0,4 1 80 0 0,1 0 0 0 0,-1-2 0 0 0,0 1 0 0 0,0-1-1 0 0,0 0 1 0 0,0-1 0 0 0,0-1 0 0 0,-1 1-1 0 0,1-1 1 0 0,6-5-80 0 0,15-13 296 0 0,-1-1 0 0 0,0-2-1 0 0,-2-1 1 0 0,-1-1 0 0 0,-2-1-1 0 0,9-14-295 0 0,-23 30 68 0 0,3-5-58 0 0,0-1 1 0 0,-1-1-1 0 0,-1-1 0 0 0,-1 0 0 0 0,-1 0 1 0 0,0-1-1 0 0,-2 0 0 0 0,0 0 1 0 0,-2-1-1 0 0,0 0 0 0 0,-1-1 0 0 0,-1 1 1 0 0,-2-1-1 0 0,1-14-10 0 0,-3 34-30 0 0,0 0 0 0 0,-1 0 1 0 0,1-1-1 0 0,-1 1 0 0 0,1 0 0 0 0,-1 0 0 0 0,0 0 1 0 0,0 0-1 0 0,0 0 0 0 0,-1 0 0 0 0,1 1 1 0 0,-1-1-1 0 0,0 0 0 0 0,1 1 0 0 0,-1-1 0 0 0,0 1 1 0 0,0-1-1 0 0,-1 1 0 0 0,1 0 0 0 0,0 0 0 0 0,-1 0 1 0 0,0 0-1 0 0,1 0 0 0 0,-1 1 0 0 0,0-1 0 0 0,0 1 1 0 0,0 0-1 0 0,0 0 0 0 0,0 0 0 0 0,0 0 0 0 0,0 0 1 0 0,0 1-1 0 0,0-1 0 0 0,0 1 0 0 0,0 0 1 0 0,0 0-1 0 0,-1 0 0 0 0,1 0 0 0 0,0 1 0 0 0,0-1 1 0 0,0 1-1 0 0,0 0 0 0 0,0 0 0 0 0,0 0 0 0 0,0 0 1 0 0,0 0-1 0 0,0 1 0 0 0,1 0 0 0 0,-1-1 0 0 0,0 2 30 0 0,-5 0-34 0 0,0 1 0 0 0,1 0-1 0 0,0 1 1 0 0,0 0-1 0 0,0 0 1 0 0,0 0-1 0 0,1 1 1 0 0,0 0-1 0 0,0 1 1 0 0,0-1 0 0 0,1 1-1 0 0,0 0 1 0 0,1 0-1 0 0,-1 0 1 0 0,1 1-1 0 0,1 0 1 0 0,-1 0-1 0 0,2 0 1 0 0,-1 0 0 0 0,1 0-1 0 0,0 0 1 0 0,0 1-1 0 0,0 6 35 0 0,4-10-5 0 0,0 0-1 0 0,1 0 1 0 0,-1 0-1 0 0,1 0 1 0 0,0 0-1 0 0,0-1 1 0 0,1 1-1 0 0,-1-1 1 0 0,1 0-1 0 0,0 0 1 0 0,0 0-1 0 0,0 0 1 0 0,1-1-1 0 0,-1 0 1 0 0,1 0-1 0 0,0 0 1 0 0,0 0-1 0 0,0-1 1 0 0,0 0-1 0 0,3 1 6 0 0,30 20 78 0 0,-28-16 46 0 0,-1 0-1 0 0,0 0 0 0 0,0 1 1 0 0,-1 1-1 0 0,0 0 0 0 0,-1 0 0 0 0,0 0 1 0 0,0 1-1 0 0,-1 0 0 0 0,0 0 1 0 0,0 1-1 0 0,-2 0 0 0 0,1-1 1 0 0,-1 2-1 0 0,-1-1 0 0 0,0 0 1 0 0,0 1-1 0 0,-1 0 0 0 0,0 9-123 0 0,-2 145-84 0 0,11-148-1819 0 0,2-13-3491 0 0,-6-2 115 0 0,-3 0-2537 0 0</inkml:trace>
</inkml:ink>
</file>

<file path=ppt/ink/ink1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08.3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43 158 3441 0 0,'0'0'879'0'0,"0"0"-166"0"0,0 0-3 0 0,0 0 183 0 0,0 0 190 0 0,0 0 37 0 0,0 0-249 0 0,0 0-331 0 0,0 0-237 0 0,0 0-102 0 0,0 0 27 0 0,0 8 66 0 0,2 33 249 0 0,1 15 323 0 0,-2 1-1 0 0,-3 0 1 0 0,-9 55-866 0 0,-2 27 726 0 0,12-139-675 0 0,1 0 1 0 0,0 0-1 0 0,-1-1 1 0 0,1 1-1 0 0,0 0 0 0 0,-1 0 1 0 0,1 0-1 0 0,0 0 1 0 0,-1 0-1 0 0,1 0 1 0 0,0-1-1 0 0,-1 1 0 0 0,1 0 1 0 0,-1 0-1 0 0,1 0 1 0 0,0 0-1 0 0,-1 0 1 0 0,1 0-1 0 0,0 0 0 0 0,-1 1 1 0 0,1-1-1 0 0,-1 0 1 0 0,1 0-1 0 0,0 0 0 0 0,-1 0 1 0 0,1 0-1 0 0,0 0 1 0 0,-1 1-1 0 0,1-1 1 0 0,0 0-1 0 0,-1 0 0 0 0,1 1 1 0 0,0-1-1 0 0,0 0 1 0 0,-1 0-1 0 0,1 1 1 0 0,0-1-1 0 0,0 0 0 0 0,0 1 1 0 0,-1-1-1 0 0,1 0 1 0 0,0 1-1 0 0,0-1 0 0 0,0 0 1 0 0,0 1-1 0 0,0-1 1 0 0,0 0-1 0 0,-1 1 1 0 0,1-1-1 0 0,0 1 0 0 0,0-1 1 0 0,0 0-1 0 0,0 1 1 0 0,0-1-1 0 0,1 1 1 0 0,-1-1-1 0 0,0 0 0 0 0,0 1 1 0 0,0-1-1 0 0,0 0 1 0 0,0 1-1 0 0,0-1-51 0 0,-7-32 2952 0 0,6 26-3550 0 0,0-20 658 0 0,1 0 0 0 0,1 0 0 0 0,2 0-1 0 0,0 1 1 0 0,2-1 0 0 0,1 1 0 0 0,0 0 0 0 0,2 0-1 0 0,1 1 1 0 0,1 0 0 0 0,1 1 0 0 0,1 0-1 0 0,1 0 1 0 0,1 2 0 0 0,1-1 0 0 0,13-13-60 0 0,-20 23-4 0 0,1-1 1 0 0,0 2-1 0 0,1-1 1 0 0,0 1 0 0 0,1 1-1 0 0,0 0 1 0 0,0 1-1 0 0,1 0 1 0 0,12-7 3 0 0,-22 15-34 0 0,0 1 0 0 0,0 0 0 0 0,0-1 0 0 0,0 1 0 0 0,0 0 0 0 0,0 1 0 0 0,0-1 0 0 0,0 0 0 0 0,0 0 0 0 0,0 1 0 0 0,0-1 0 0 0,0 1-1 0 0,0 0 1 0 0,0 0 0 0 0,0-1 0 0 0,-1 1 0 0 0,1 0 0 0 0,0 1 0 0 0,-1-1 0 0 0,1 0 0 0 0,0 0 0 0 0,-1 1 0 0 0,0-1 0 0 0,1 1 0 0 0,-1-1 0 0 0,0 1 0 0 0,0-1 0 0 0,0 1 0 0 0,0 0 0 0 0,0 0 0 0 0,0 0 0 0 0,0-1 0 0 0,-1 1 0 0 0,1 0 0 0 0,0 0 0 0 0,-1 0 0 0 0,0 0 0 0 0,0 0 0 0 0,1 0 0 0 0,-1 0-1 0 0,0 0 1 0 0,0 0 0 0 0,-1 0 0 0 0,1 0 0 0 0,0 0 0 0 0,-1 0 0 0 0,1 0 34 0 0,5 24-419 0 0,27 29-4020 0 0,3-34-7524 0 0,-30-20 8774 0 0</inkml:trace>
  <inkml:trace contextRef="#ctx0" brushRef="#br0" timeOffset="832.971">507 419 1648 0 0,'0'0'1727'0'0,"0"0"-398"0"0,0 0 31 0 0,0 0 232 0 0,0 0 135 0 0,0 0-10 0 0,0 0-130 0 0,0 0-192 0 0,0 0-159 0 0,0 0-144 0 0,0 0-176 0 0,0 0-133 0 0,0 0-99 0 0,29 1-100 0 0,90 2-71 0 0,-57-22 158 0 0,-53 11-540 0 0,5-2-46 0 0,-1-1 0 0 0,0-1 0 0 0,0 0-1 0 0,-1-1 1 0 0,-1 0 0 0 0,0-1 0 0 0,-1 0 0 0 0,0-1-1 0 0,-1 0 1 0 0,-1-1 0 0 0,0 0 0 0 0,-2 0-1 0 0,1 0 1 0 0,-2-1 0 0 0,0 0 0 0 0,0-4-85 0 0,-5 20-42 0 0,1 0 1 0 0,-1 1 0 0 0,1-1-1 0 0,-1 0 1 0 0,0 0 0 0 0,1 1 0 0 0,-1-1-1 0 0,0 0 1 0 0,0 0 0 0 0,0 0-1 0 0,1 0 1 0 0,-1 0 0 0 0,0 1-1 0 0,0-1 1 0 0,0 0 0 0 0,0 0-1 0 0,-1 0 1 0 0,1 0 0 0 0,0 0 0 0 0,0 1-1 0 0,0-1 1 0 0,-1 0 0 0 0,1 0-1 0 0,0 0 1 0 0,-1 1 0 0 0,1-1-1 0 0,0 0 1 0 0,-1 0 0 0 0,1 1-1 0 0,-1-1 1 0 0,0 0 0 0 0,1 1 0 0 0,-1-1-1 0 0,1 1 1 0 0,-1-1 0 0 0,0 1-1 0 0,0-1 1 0 0,1 1 0 0 0,-1-1-1 0 0,0 1 1 0 0,0 0 0 0 0,1-1-1 0 0,-1 1 1 0 0,0 0 0 0 0,0 0-1 0 0,0-1 1 0 0,0 1 0 0 0,1 0 0 0 0,-1 0-1 0 0,0 0 1 0 0,0 0 0 0 0,0 0-1 0 0,0 0 1 0 0,0 0 0 0 0,1 1-1 0 0,-1-1 1 0 0,0 0 0 0 0,0 0-1 0 0,0 1 1 0 0,0-1 41 0 0,-48 29-2060 0 0,41-23 2075 0 0,0 0-1 0 0,1 0 1 0 0,-1 1-1 0 0,1 0 1 0 0,0 0-1 0 0,1 1 0 0 0,0 0 1 0 0,0 0-1 0 0,1 1 1 0 0,0-1-1 0 0,0 1 1 0 0,1 0-1 0 0,0 0 0 0 0,1 1 1 0 0,0-1-1 0 0,0 1 1 0 0,1-1-1 0 0,0 1 1 0 0,1 0-1 0 0,0 0 0 0 0,0 0 1 0 0,1 3-15 0 0,4-7 69 0 0,-1 0 1 0 0,1-1-1 0 0,0 1 1 0 0,0-1 0 0 0,1 0-1 0 0,-1 0 1 0 0,1-1-1 0 0,0 0 1 0 0,0 1-1 0 0,1-2 1 0 0,-1 1 0 0 0,1-1-1 0 0,0 1 1 0 0,0-2-1 0 0,0 1 1 0 0,0-1-1 0 0,0 0 1 0 0,1 0-1 0 0,-1 0 1 0 0,1-1 0 0 0,-1 0-1 0 0,1 0 1 0 0,-1-1-1 0 0,1 0 1 0 0,2 0-70 0 0,6 2 152 0 0,0-1 0 0 0,0-1 0 0 0,0 0 0 0 0,0-1 0 0 0,0 0 0 0 0,0-1-1 0 0,0-1 1 0 0,0 0 0 0 0,0-1 0 0 0,-1-1 0 0 0,0 0 0 0 0,0-1 0 0 0,0-1 0 0 0,-1 0 0 0 0,0-1 0 0 0,3-2-152 0 0,5-6 6 0 0,0 0 1 0 0,-1-1-1 0 0,-1-1 0 0 0,0-1 1 0 0,-2-1-1 0 0,0-1 0 0 0,-1 0 1 0 0,0-4-7 0 0,-15 25-32 0 0,0 0 0 0 0,0-1 0 0 0,0 1 1 0 0,-1-1-1 0 0,1 0 0 0 0,0 1 0 0 0,0-1 1 0 0,-1 1-1 0 0,1-1 0 0 0,-1 0 0 0 0,1 0 0 0 0,-1 1 1 0 0,1-1-1 0 0,-1 0 0 0 0,1 0 0 0 0,-1 0 1 0 0,1 0-1 0 0,-1 1 0 0 0,0-1 0 0 0,0 0 1 0 0,1 0-1 0 0,-1 0 0 0 0,0 0 0 0 0,0 0 0 0 0,0 0 1 0 0,0 0-1 0 0,0 0 0 0 0,0 0 0 0 0,0 0 1 0 0,-1 1-1 0 0,1-1 0 0 0,0 0 0 0 0,0 0 1 0 0,-1 0-1 0 0,1 0 0 0 0,-1 0 0 0 0,1 1 1 0 0,0-1-1 0 0,-1 0 0 0 0,0 0 0 0 0,1 0 0 0 0,-1 1 1 0 0,1-1-1 0 0,-1 0 0 0 0,0 1 0 0 0,1-1 1 0 0,-1 1-1 0 0,0-1 0 0 0,0 1 0 0 0,0-1 1 0 0,1 1-1 0 0,-1-1 0 0 0,0 1 0 0 0,0 0 0 0 0,0 0 1 0 0,0-1-1 0 0,0 1 0 0 0,0 0 0 0 0,0 0 1 0 0,1 0-1 0 0,-1 0 0 0 0,0 0 0 0 0,0 0 1 0 0,0 0-1 0 0,0 0 0 0 0,0 0 0 0 0,0 1 32 0 0,-5 1-107 0 0,1 1 0 0 0,0 0 0 0 0,0 1 0 0 0,0-1 0 0 0,0 1 0 0 0,0 0 0 0 0,1 0 0 0 0,-1 1 0 0 0,1-1 0 0 0,0 1-1 0 0,1 0 1 0 0,-1 0 0 0 0,1 0 0 0 0,0 1 107 0 0,0-3 1 0 0,0 0 0 0 0,0 1 0 0 0,0 0 0 0 0,1 0 0 0 0,-1 0 0 0 0,1 0 0 0 0,0 0 0 0 0,0 0 0 0 0,0 1 0 0 0,1-1 0 0 0,0 0 0 0 0,0 1 0 0 0,0-1 0 0 0,0 1 0 0 0,0 0 0 0 0,1-1 0 0 0,0 1 0 0 0,0 0 0 0 0,0-1 0 0 0,1 1 0 0 0,0-1 0 0 0,0 1 0 0 0,0 0 0 0 0,0-1 0 0 0,1 0 0 0 0,-1 1 0 0 0,1-1 0 0 0,0 0 0 0 0,0 0 0 0 0,1 0 0 0 0,-1 0 0 0 0,1 0 0 0 0,0-1 0 0 0,0 1 0 0 0,0-1-1 0 0,1 0 1 0 0,-1 1 0 0 0,1-2 0 0 0,0 1 0 0 0,0 0 0 0 0,0-1 0 0 0,0 0 0 0 0,0 0 0 0 0,0 0 0 0 0,1 0-1 0 0,7 2 140 0 0,1-1-1 0 0,0-1 0 0 0,1 0 1 0 0,-1 0-1 0 0,0-1 0 0 0,0-1 1 0 0,1 0-1 0 0,-1-1 1 0 0,0-1-1 0 0,0 0 0 0 0,0 0 1 0 0,0-2-1 0 0,0 1 0 0 0,0-2 1 0 0,-1 1-1 0 0,0-2 0 0 0,0 0 1 0 0,0 0-1 0 0,5-5-139 0 0,9-7 135 0 0,0-1-1 0 0,-1-1 1 0 0,-1-2 0 0 0,-1 0-1 0 0,-1-2 1 0 0,-1 0-1 0 0,10-16-134 0 0,-26 33-6 0 0,1-1 0 0 0,-2 0-1 0 0,1 0 1 0 0,-1 0 0 0 0,0 0-1 0 0,-1-1 1 0 0,0 0 0 0 0,0 0-1 0 0,-1 1 1 0 0,0-1 0 0 0,-1-1-1 0 0,0 1 1 0 0,0 0 0 0 0,-1 0-1 0 0,0 0 1 0 0,-1-8 6 0 0,0 16-20 0 0,0 0 1 0 0,0 0-1 0 0,-1 0 0 0 0,1 0 1 0 0,0 1-1 0 0,0-1 0 0 0,0 0 1 0 0,0 1-1 0 0,-1-1 0 0 0,1 1 0 0 0,0-1 1 0 0,-1 1-1 0 0,1 0 0 0 0,0-1 1 0 0,-1 1-1 0 0,1 0 0 0 0,-1 0 1 0 0,1 0-1 0 0,0 0 0 0 0,-1 0 1 0 0,1 0-1 0 0,-1 1 0 0 0,1-1 1 0 0,0 0-1 0 0,-1 1 0 0 0,1-1 1 0 0,0 1-1 0 0,0-1 0 0 0,-1 1 0 0 0,1-1 1 0 0,0 1-1 0 0,0 0 0 0 0,0 0 1 0 0,0 0-1 0 0,0 0 0 0 0,0 0 1 0 0,0 0-1 0 0,0 0 0 0 0,0 0 1 0 0,0 0-1 0 0,0 0 0 0 0,1 0 1 0 0,-1 0-1 0 0,0 1 0 0 0,1-1 1 0 0,-1 1 18 0 0,-13 14-17 0 0,0 1 0 0 0,1 1-1 0 0,1 1 1 0 0,0-1-1 0 0,2 2 1 0 0,0 0-1 0 0,1 0 1 0 0,1 0-1 0 0,1 1 1 0 0,1 0-1 0 0,1 1 1 0 0,1 0-1 0 0,-2 19 19 0 0,7-33 1 0 0,0-1-1 0 0,0 0 1 0 0,1 0-1 0 0,-1 0 0 0 0,2 0 1 0 0,-1-1-1 0 0,1 1 1 0 0,0 0-1 0 0,0-1 0 0 0,1 0 1 0 0,0 0-1 0 0,0 0 1 0 0,0 0-1 0 0,1-1 0 0 0,0 1 1 0 0,0-1-1 0 0,0 0 1 0 0,1-1-1 0 0,-1 1 0 0 0,2-1 0 0 0,60 39-2148 0 0,-1-13-6965 0 0,-54-26-442 0 0</inkml:trace>
</inkml:ink>
</file>

<file path=ppt/ink/ink1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14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765 468 0 0 0,'0'0'786'0'0,"0"0"36"0"0,0 0 24 0 0,0 0 74 0 0,0 0 123 0 0,0 0 141 0 0,0 0 126 0 0,0 0 34 0 0,0 0-49 0 0,7 12-80 0 0,19 37-117 0 0,-16 29 1371 0 0,38 221-623 0 0,-17-226-1723 0 0,-30-73-29 0 0,0 1 0 0 0,0-1 1 0 0,-1 0-1 0 0,1 0 0 0 0,0 0 0 0 0,0 0 1 0 0,0 0-1 0 0,0 0 0 0 0,0 0 1 0 0,-1 0-1 0 0,1 0 0 0 0,0-1 0 0 0,0 1 1 0 0,0 0-1 0 0,0 0 0 0 0,-1-1 0 0 0,1 1 1 0 0,0-1-1 0 0,0 1 0 0 0,-1-1 0 0 0,1 1 1 0 0,0-1-1 0 0,-1 1 0 0 0,1-1 1 0 0,0 1-1 0 0,-1-1 0 0 0,1 0 0 0 0,-1 1 1 0 0,1-1-1 0 0,-1 0 0 0 0,1 0 0 0 0,-1 1 1 0 0,0-1-1 0 0,1 0 0 0 0,-1 0 1 0 0,0 0-1 0 0,0 0 0 0 0,1 1 0 0 0,-1-1 1 0 0,0 0-1 0 0,0 0 0 0 0,0 0 0 0 0,0 0 1 0 0,0 0-1 0 0,0 0-94 0 0,1-3-5 0 0,68-162 1809 0 0,-67 162-1791 0 0,47-99-42 0 0,-3-2 0 0 0,-6-3 1 0 0,-3-5 28 0 0,-26 33-2769 0 0,-11 79 909 0 0,0 1-2001 0 0,0 5 1004 0 0,-1 3-2282 0 0,-1-3-644 0 0</inkml:trace>
  <inkml:trace contextRef="#ctx0" brushRef="#br0" timeOffset="302.835">1200 788 8178 0 0,'0'0'1561'0'0,"0"0"-586"0"0,0 0-276 0 0,0 0 188 0 0,0 0 201 0 0,0 0 71 0 0,0 0-160 0 0,0 0-264 0 0,0 0-212 0 0,0 0-142 0 0,0 0-76 0 0,0 0-54 0 0,-4 31-43 0 0,-9 96-42 0 0,6 65 538 0 0,-2-148-811 0 0,8-41-1158 0 0,1-8-6894 0 0,1 0 3417 0 0,-1 1 196 0 0</inkml:trace>
  <inkml:trace contextRef="#ctx0" brushRef="#br0" timeOffset="784.36">1130 759 3465 0 0,'0'0'1579'0'0,"0"0"-192"0"0,0 0-67 0 0,0 0 67 0 0,0 0-51 0 0,0 0-213 0 0,0 0-253 0 0,0 0-186 0 0,0 0-80 0 0,0 0-17 0 0,0 0-22 0 0,0 0-2 0 0,17-1 16 0 0,116-9 1148 0 0,-10 6-167 0 0,-121 5-1537 0 0,-1 1 0 0 0,0-1 0 0 0,0 1 0 0 0,0-1 0 0 0,0 1-1 0 0,0-1 1 0 0,0 1 0 0 0,0 0 0 0 0,0-1 0 0 0,-1 1 0 0 0,1 0 0 0 0,0 0 0 0 0,-1-1 0 0 0,0 1-1 0 0,1 0 1 0 0,-1 0 0 0 0,0 0 0 0 0,0 0 0 0 0,0 0 0 0 0,0-1 0 0 0,0 1 0 0 0,-1 0 0 0 0,1 0-1 0 0,0 0 1 0 0,-1 0 0 0 0,1-1 0 0 0,-1 1 0 0 0,0 0 0 0 0,0 0 0 0 0,0-1 0 0 0,0 2-23 0 0,-80 125 738 0 0,81-125-751 0 0,-1 0 0 0 0,1 0 0 0 0,0 1 0 0 0,0-1 1 0 0,0 0-1 0 0,0 0 0 0 0,0 1 0 0 0,1-1 0 0 0,0 0 0 0 0,-1 0 0 0 0,1 0 0 0 0,0 0 0 0 0,1 0 0 0 0,-1 0 0 0 0,0 0 0 0 0,1 0 0 0 0,0 0 0 0 0,0-1 0 0 0,0 1 0 0 0,0 0 0 0 0,0-1 0 0 0,0 0 0 0 0,0 1 0 0 0,1-1 0 0 0,-1 0 0 0 0,1 0 0 0 0,0-1 0 0 0,0 1 13 0 0,10 10-1 0 0,10 8 23 0 0,-20-18-16 0 0,0 0-1 0 0,0 0 1 0 0,0 0 0 0 0,0 1-1 0 0,0-1 1 0 0,-1 1 0 0 0,0-1 0 0 0,1 1-1 0 0,-1 0 1 0 0,0 0 0 0 0,0 0-1 0 0,0 0 1 0 0,-1 0 0 0 0,1 1-1 0 0,-1-1 1 0 0,0 0 0 0 0,0 1-1 0 0,0-1 1 0 0,0 1 0 0 0,0-1-1 0 0,-1 1 1 0 0,1 1-6 0 0,-1-2 23 0 0,0 1 0 0 0,0 0 0 0 0,0-1 0 0 0,-1 1-1 0 0,1 0 1 0 0,-1-1 0 0 0,0 1 0 0 0,0-1 0 0 0,0 1 0 0 0,0-1 0 0 0,0 0 0 0 0,-1 1 0 0 0,0-1-1 0 0,0 0 1 0 0,0 0 0 0 0,0 0 0 0 0,0 0 0 0 0,0 0 0 0 0,-1 0 0 0 0,1-1 0 0 0,-1 1 0 0 0,0-1-1 0 0,0 0 1 0 0,0 0 0 0 0,-2 1-23 0 0,-4 3-81 0 0,0 0-1 0 0,0-1 1 0 0,-1 0 0 0 0,1-1-1 0 0,-1 0 1 0 0,0 0 0 0 0,0-1-1 0 0,0-1 1 0 0,-1 0 0 0 0,1 0-1 0 0,-1-1 1 0 0,1 0 0 0 0,-1-1-1 0 0,0 0 1 0 0,1 0 0 0 0,-8-2 81 0 0,-20-14-3970 0 0,16 0-4939 0 0,15 8 1950 0 0</inkml:trace>
  <inkml:trace contextRef="#ctx0" brushRef="#br0" timeOffset="-867.068">379 501 0 0 0,'0'0'990'0'0,"0"0"386"0"0,0 0 287 0 0,0 0 107 0 0,0 0-81 0 0,0 0-151 0 0,0 0-182 0 0,0 0-165 0 0,0 0-127 0 0,2-10-85 0 0,9-32-67 0 0,-12 41-778 0 0,1-1 0 0 0,-1 1 0 0 0,0 0 0 0 0,1-1 0 0 0,-1 1 0 0 0,0 0 0 0 0,0 0 0 0 0,0 0 0 0 0,0 0 1 0 0,0 0-1 0 0,0 0 0 0 0,0 0 0 0 0,-1 0 0 0 0,1 0 0 0 0,0 0 0 0 0,-1 1 0 0 0,1-1 0 0 0,0 0 0 0 0,-1 1 0 0 0,1-1 0 0 0,0 1 0 0 0,-1 0 0 0 0,1-1 0 0 0,-1 1 0 0 0,1 0 0 0 0,-1 0 0 0 0,1 0 0 0 0,-1 0 0 0 0,1 0 0 0 0,-1 0 0 0 0,0 1-134 0 0,-15 0 117 0 0,1 2 0 0 0,-1 0 1 0 0,1 1-1 0 0,0 1 1 0 0,0 1-1 0 0,0 0 1 0 0,1 0-1 0 0,0 2 0 0 0,-8 5-117 0 0,-29 13 169 0 0,-68 35 255 0 0,119-60-427 0 0,0-1 0 0 0,0 0 0 0 0,1 1 0 0 0,-1-1 0 0 0,0 1 0 0 0,0-1 0 0 0,1 1-1 0 0,-1-1 1 0 0,1 1 0 0 0,-1-1 0 0 0,0 1 0 0 0,1 0 0 0 0,-1-1 0 0 0,1 1 0 0 0,-1 0-1 0 0,1-1 1 0 0,0 1 0 0 0,-1 0 0 0 0,1 0 0 0 0,0-1 0 0 0,-1 1 0 0 0,1 0 0 0 0,0 0-1 0 0,0 0 1 0 0,0-1 0 0 0,0 1 0 0 0,0 0 0 0 0,0 0 0 0 0,0 0 0 0 0,0 0 0 0 0,0-1 0 0 0,0 1-1 0 0,0 0 1 0 0,0 0 0 0 0,1 0 0 0 0,-1-1 0 0 0,0 1 0 0 0,1 0 0 0 0,-1 0 0 0 0,0-1-1 0 0,1 1 1 0 0,-1 0 0 0 0,1-1 0 0 0,-1 1 0 0 0,1 0 0 0 0,0-1 0 0 0,-1 1 0 0 0,1-1 0 0 0,-1 1-1 0 0,1-1 1 0 0,0 1 0 0 0,0-1 0 0 0,-1 1 3 0 0,42 16 47 0 0,127 5 431 0 0,-168-22-476 0 0,1 0-1 0 0,-1 0 1 0 0,0 0-1 0 0,0 0 1 0 0,1 1-1 0 0,-1-1 1 0 0,0 0-1 0 0,0 1 1 0 0,0-1-1 0 0,1 0 0 0 0,-1 1 1 0 0,0-1-1 0 0,0 1 1 0 0,0 0-1 0 0,0-1 1 0 0,0 1-1 0 0,0 0 1 0 0,0 0-1 0 0,0 0 1 0 0,0-1-1 0 0,-1 1 0 0 0,1 0 1 0 0,0 0-1 0 0,0 0 1 0 0,-1 0-1 0 0,1 1 1 0 0,-1-1-1 0 0,1 0 1 0 0,-1 0-1 0 0,1 0 1 0 0,-1 0-1 0 0,0 1 1 0 0,1-1-1 0 0,-1 0 0 0 0,0 0 1 0 0,0 0-1 0 0,0 1 1 0 0,0-1-1 0 0,0 0 1 0 0,0 0-1 0 0,0 1 1 0 0,-1-1-1 0 0,1 0 1 0 0,0 0-1 0 0,-1 0 0 0 0,1 1 1 0 0,-1-1-1 0 0,1 0-1 0 0,-38 53 230 0 0,-1-18-146 0 0,23-24-70 0 0,1 1 1 0 0,0 1-1 0 0,1 0 1 0 0,0 1-1 0 0,1 1 1 0 0,1 0-1 0 0,1 1 1 0 0,0 0-1 0 0,1 1 1 0 0,-4 11-15 0 0,13-27 2 0 0,0 1 0 0 0,1 0 0 0 0,-1-1 0 0 0,1 1 0 0 0,0 0 0 0 0,0 0 0 0 0,0 0 0 0 0,0-1 0 0 0,0 1 0 0 0,0 0 0 0 0,1 0 0 0 0,-1-1 0 0 0,1 1 0 0 0,0 0 0 0 0,0-1 0 0 0,0 1 0 0 0,0-1 0 0 0,1 1 0 0 0,-1-1 0 0 0,1 0 0 0 0,-1 1 0 0 0,1-1 0 0 0,0 0 0 0 0,0 0 0 0 0,0 0 0 0 0,0 0 0 0 0,0-1 0 0 0,0 1 0 0 0,0 0 0 0 0,1-1 0 0 0,-1 1 0 0 0,0-1 0 0 0,1 0 0 0 0,0 0 0 0 0,1 1-2 0 0,96 23 168 0 0,-23-33-1341 0 0,-45-32-6474 0 0,-25 15-452 0 0,-6 17 3559 0 0</inkml:trace>
  <inkml:trace contextRef="#ctx0" brushRef="#br0" timeOffset="-531.171">69 280 2377 0 0,'0'0'621'0'0,"0"0"-122"0"0,0 0 90 0 0,0 0 350 0 0,0 0 455 0 0,0 0 233 0 0,0 0-67 0 0,0 0-173 0 0,0 0-225 0 0,0 0-189 0 0,0 0-125 0 0,0 0-100 0 0,11 35-55 0 0,35 109-63 0 0,3 39 1396 0 0,-32-25-1270 0 0,-7 1 1 0 0,-8 88-757 0 0,-2-223 6 0 0,2 108-791 0 0,6-105-1169 0 0,-4-19-1381 0 0,0-2-3678 0 0,-2-6 508 0 0</inkml:trace>
  <inkml:trace contextRef="#ctx0" brushRef="#br0" timeOffset="2420.965">609 240 0 0 0,'0'0'127'0'0,"0"0"438"0"0,0 0 223 0 0,0 0 60 0 0,0 0 6 0 0,0 0-16 0 0,0 0-22 0 0,0 0 13 0 0,0 0 38 0 0,4-11 23 0 0,15-33 11 0 0,7 32 3165 0 0,-21 12-3347 0 0,110 12 3990 0 0,150-20-2610 0 0,-145-3-1743 0 0,-121 9-253 0 0,1 0 0 0 0,-1 0 0 0 0,1 0 0 0 0,-1 1 0 0 0,0-1 0 0 0,0 0 0 0 0,0 0 0 0 0,0 0 0 0 0,0 1 0 0 0,0-1 0 0 0,0 1 0 0 0,-1-1 0 0 0,1 1 0 0 0,-1-1 0 0 0,1 1 0 0 0,-1 0 0 0 0,1-1 0 0 0,-1 1-1 0 0,0 0 1 0 0,1 0 0 0 0,-1 0 0 0 0,0 1 0 0 0,0-1 0 0 0,0 0 0 0 0,-1 0-103 0 0,-82-47 16 0 0,-14-3-6 0 0,99 51-48 0 0,-1 0 1 0 0,1 0 0 0 0,-1 0-1 0 0,1 0 1 0 0,-1 0 0 0 0,1 0 0 0 0,-1 0-1 0 0,1-1 1 0 0,-1 1 0 0 0,1 0-1 0 0,0 0 1 0 0,-1-1 0 0 0,1 1 0 0 0,-1 0-1 0 0,1-1 1 0 0,0 1 0 0 0,-1 0 0 0 0,1-1-1 0 0,0 1 1 0 0,-1 0 0 0 0,1-1-1 0 0,0 1 1 0 0,0-1 0 0 0,-1 1 0 0 0,1-1-1 0 0,0 1 1 0 0,0-1 0 0 0,0 1-1 0 0,0-1 1 0 0,0 1 0 0 0,0-1 0 0 0,-1 1-1 0 0,1-1 1 0 0,0 1 0 0 0,0-1-1 0 0,1 1 1 0 0,-1-1 0 0 0,0 1 0 0 0,0-1-1 0 0,0 1 1 0 0,0 0 0 0 0,0-1 0 0 0,0 1-1 0 0,1-1 1 0 0,-1 1 0 0 0,0-1-1 0 0,0 1 1 0 0,1-1 0 0 0,-1 1 0 0 0,0 0-1 0 0,1-1 1 0 0,-1 1 0 0 0,0 0-1 0 0,1-1 1 0 0,-1 1 0 0 0,0 0 0 0 0,1-1-1 0 0,-1 1 1 0 0,1 0 0 0 0,-1 0-1 0 0,1 0 1 0 0,-1-1 0 0 0,1 1 0 0 0,-1 0-1 0 0,1 0 1 0 0,-1 0 0 0 0,1 0 0 0 0,-1 0-1 0 0,1 0 1 0 0,-1 0 37 0 0,41-7-4605 0 0,4 6-4909 0 0,-29 1 3371 0 0</inkml:trace>
  <inkml:trace contextRef="#ctx0" brushRef="#br0" timeOffset="2836.641">1535 442 5465 0 0,'0'0'963'0'0,"0"0"-140"0"0,0 0 189 0 0,0 0 358 0 0,0 0 201 0 0,0 0-119 0 0,0 0-346 0 0,0 0-337 0 0,0 0-227 0 0,0 0-81 0 0,0 0 4 0 0,0 0 33 0 0,8 1 58 0 0,3 0-363 0 0,27 2 508 0 0,1-1-1 0 0,0-2 1 0 0,0-1-1 0 0,-1-3 0 0 0,6-1-700 0 0,246-47-78 0 0,-263 48-376 0 0,10-2-826 0 0,-13 5-3077 0 0,-23 1 1545 0 0,-2 0-2154 0 0,-4 1 2058 0 0,-2 2-985 0 0</inkml:trace>
  <inkml:trace contextRef="#ctx0" brushRef="#br0" timeOffset="3036.965">1647 671 5993 0 0,'0'0'1093'0'0,"0"0"29"0"0,0 0 357 0 0,0 0 286 0 0,0 0-38 0 0,0 0-331 0 0,0 0-382 0 0,0 0-296 0 0,0 0-236 0 0,34 1-181 0 0,107 3-118 0 0,-8-18-155 0 0,-90 4-309 0 0,61-11-2343 0 0,-35 6-3413 0 0,-54 11 3689 0 0,6 0-3663 0 0</inkml:trace>
  <inkml:trace contextRef="#ctx0" brushRef="#br0" timeOffset="3337.213">2606 295 4785 0 0,'0'0'1332'0'0,"0"0"-121"0"0,0 0 75 0 0,0 0 98 0 0,0 0-26 0 0,0 0-185 0 0,0 0-304 0 0,0 0-267 0 0,0 0-172 0 0,0 0-120 0 0,-33 18-48 0 0,-103 58-14 0 0,131-74-223 0 0,0 0 0 0 0,1 1-1 0 0,-1 0 1 0 0,1 0 0 0 0,-1 0 0 0 0,1 1 0 0 0,0-1-1 0 0,0 1 1 0 0,1 0 0 0 0,-1 0 0 0 0,1 0 0 0 0,0 0-1 0 0,0 1 1 0 0,0 0 0 0 0,0 0-25 0 0,-3 6 79 0 0,1 0-6 0 0,-1 0 1 0 0,1 0-1 0 0,1 0 1 0 0,0 1 0 0 0,1-1-1 0 0,0 1 1 0 0,1 0-1 0 0,0 0 1 0 0,0 12-74 0 0,2-19 34 0 0,0-1 0 0 0,0 1-1 0 0,0 0 1 0 0,1 0 0 0 0,0 0 0 0 0,0-1 0 0 0,0 1 0 0 0,0 0 0 0 0,1-1-1 0 0,-1 1 1 0 0,1-1 0 0 0,1 1 0 0 0,-1-1 0 0 0,0 0 0 0 0,1 0-1 0 0,0 0 1 0 0,0 0 0 0 0,0-1 0 0 0,0 1 0 0 0,1-1 0 0 0,0 0-1 0 0,-1 0 1 0 0,1 0 0 0 0,0 0 0 0 0,5 2-34 0 0,2-1 210 0 0,0 0-1 0 0,0 0 1 0 0,1-1-1 0 0,-1-1 1 0 0,1 1-1 0 0,0-2 1 0 0,0 0 0 0 0,-1 0-1 0 0,1-1 1 0 0,0-1-1 0 0,0 0 1 0 0,0 0-1 0 0,-1-1 1 0 0,1-1 0 0 0,0 0-1 0 0,-1-1 1 0 0,0 0-1 0 0,0 0 1 0 0,0-1-1 0 0,-1-1 1 0 0,1 0 0 0 0,-1 0-1 0 0,-1-1 1 0 0,1 0-1 0 0,-1-1 1 0 0,1-1-210 0 0,-2 1 1 0 0,0 0 0 0 0,0 0-1 0 0,-1 0 1 0 0,0-1 0 0 0,0 0 0 0 0,-1-1 0 0 0,0 0 0 0 0,-1 1-1 0 0,0-2 1 0 0,-1 1 0 0 0,0 0 0 0 0,-1-1 0 0 0,0 0 0 0 0,0 0-1 0 0,-1 0 1 0 0,-1 0 0 0 0,0 0 0 0 0,0-2-1 0 0,-22-92-5165 0 0,-22 49-7115 0 0,30 47 7052 0 0</inkml:trace>
  <inkml:trace contextRef="#ctx0" brushRef="#br0" timeOffset="3703.092">2269 299 0 0 0,'0'0'1338'0'0,"0"0"379"0"0,0 0 165 0 0,0 0-92 0 0,0 0-261 0 0,0 0-248 0 0,0 0-181 0 0,0 0-55 0 0,0 0 5 0 0,0 0 44 0 0,-2 4 2240 0 0,115 54 2494 0 0,-31-13-4968 0 0,104 58-21 0 0,-26-13-569 0 0,37 18-3640 0 0,-170-97 714 0 0,-8-4-3292 0 0,-4-3-5395 0 0</inkml:trace>
</inkml:ink>
</file>

<file path=ppt/ink/ink1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28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15 159 0 0 0,'0'0'652'0'0,"0"0"300"0"0,0 0 205 0 0,0 0 155 0 0,-2-14 163 0 0,-1-6-868 0 0,0-9 119 0 0,-4-2 2602 0 0,10 50 3551 0 0,-4 21-4655 0 0,3 29-2601 0 0,9 31 748 0 0,-9-70-318 0 0,0 1 0 0 0,2-1 0 0 0,1 0 1 0 0,2 0-1 0 0,0 0 0 0 0,2-1 0 0 0,2 0 0 0 0,0-1 0 0 0,2 0 1 0 0,1-1-54 0 0,31 14 125 0 0,-33-36-82 0 0,33 0 401 0 0,-31-15-348 0 0,0 0-1 0 0,-1 0 1 0 0,-1-2 0 0 0,0 1 0 0 0,-1-1 0 0 0,0-1-1 0 0,0 0 1 0 0,-1-1 0 0 0,-1 0 0 0 0,6-13-96 0 0,12-13 54 0 0,75-137-115 0 0,-101 273-1537 0 0,-2-88 1605 0 0,0 1-1 0 0,1-1 1 0 0,1 1 0 0 0,-1-1 0 0 0,1 1 0 0 0,0-1-1 0 0,1 0 1 0 0,0 1 0 0 0,1-1 0 0 0,-1 0-1 0 0,2 0 1 0 0,-1 0 0 0 0,1-1 0 0 0,0 1 0 0 0,0-1-1 0 0,1 0 1 0 0,0 0 0 0 0,1 0 0 0 0,-1-1-1 0 0,1 0 1 0 0,1 0 0 0 0,-1 0 0 0 0,1-1 0 0 0,0 0-1 0 0,0 0 1 0 0,0-1 0 0 0,1 0 0 0 0,-1 0-1 0 0,1-1 1 0 0,0 0 0 0 0,0 0 0 0 0,0-1 0 0 0,1 0-1 0 0,-1 0 1 0 0,0-1 0 0 0,1 0 0 0 0,5 0-7 0 0,-5-4 117 0 0,0-1 0 0 0,-1 0 0 0 0,1 0 1 0 0,-1-1-1 0 0,1 0 0 0 0,-1 0 0 0 0,-1-1 1 0 0,1 0-1 0 0,-1 0 0 0 0,0-1 0 0 0,-1 0 1 0 0,1 0-1 0 0,-1-1 0 0 0,-1 0 0 0 0,1 0 1 0 0,-2 0-1 0 0,1-1 0 0 0,-1 1 0 0 0,0-1 1 0 0,0-2-118 0 0,-1 5 68 0 0,16-26 119 0 0,-2-1 0 0 0,-1-1 0 0 0,-2 0 0 0 0,-1 0 0 0 0,-2-2 0 0 0,-2 1-1 0 0,-1-2 1 0 0,-1 1 0 0 0,-2-1 0 0 0,-1-25-187 0 0,-17 9-991 0 0,-1 42-3958 0 0,12 12-79 0 0,0 4 1871 0 0,2-4 1249 0 0,-2 3-6395 0 0</inkml:trace>
  <inkml:trace contextRef="#ctx0" brushRef="#br0" timeOffset="345.353">1138 597 5185 0 0,'0'0'1926'0'0,"0"0"-863"0"0,0 0 24 0 0,0 0 377 0 0,0 0 215 0 0,0 0-9 0 0,0 0-247 0 0,0 0-282 0 0,31-20-202 0 0,97-68-199 0 0,-63 30 251 0 0,-61 52-852 0 0,1 0 0 0 0,-1 0-1 0 0,-1-1 1 0 0,1 1 0 0 0,-1-1-1 0 0,0 0 1 0 0,-1 0 0 0 0,0 0-1 0 0,0 0 1 0 0,0 0 0 0 0,-1 0-1 0 0,0-1 1 0 0,0 1 0 0 0,-1 0 0 0 0,0-7-139 0 0,-2 10-12 0 0,-1 2 1 0 0,1-1-1 0 0,0 0 1 0 0,-1 0 0 0 0,0 1-1 0 0,1 0 1 0 0,-1-1-1 0 0,0 1 1 0 0,0 0 0 0 0,-1 0-1 0 0,1 1 1 0 0,0-1-1 0 0,0 1 1 0 0,-1-1 0 0 0,1 1-1 0 0,-1 0 1 0 0,1 1-1 0 0,-1-1 1 0 0,0 0-1 0 0,1 1 1 0 0,-1 0 0 0 0,0 0-1 0 0,1 0 1 0 0,-1 0-1 0 0,0 1 1 0 0,1-1 0 0 0,-1 1-1 0 0,1 0 1 0 0,-3 1 11 0 0,-4 2-41 0 0,1 1-1 0 0,0 0 1 0 0,0 1 0 0 0,1 0 0 0 0,-1 0 0 0 0,1 1 0 0 0,1 0-1 0 0,-1 0 1 0 0,1 1 0 0 0,0-1 0 0 0,1 2 0 0 0,0-1-1 0 0,0 1 1 0 0,1 0 0 0 0,0 0 0 0 0,1 0 0 0 0,0 1-1 0 0,0 0 1 0 0,1 0 0 0 0,0 0 0 0 0,1 0 0 0 0,0 0 0 0 0,1 0-1 0 0,0 1 1 0 0,0-1 0 0 0,1 9 41 0 0,0-13 10 0 0,0 1 0 0 0,1-1 0 0 0,-1 1 0 0 0,1-1 0 0 0,1 1 0 0 0,-1-1 0 0 0,1 0 0 0 0,0 0 0 0 0,0 0 0 0 0,1 0 0 0 0,0 0 0 0 0,0 0 0 0 0,0-1 0 0 0,1 1 0 0 0,0-1 0 0 0,0 0 0 0 0,0 0 0 0 0,1 0 0 0 0,-1-1 0 0 0,1 1 0 0 0,0-1 0 0 0,1 0 0 0 0,-1-1 0 0 0,1 1 0 0 0,-1-1 0 0 0,1 0 0 0 0,0-1 0 0 0,6 3-10 0 0,9 2-79 0 0,1-1-1 0 0,0 0 1 0 0,1-2-1 0 0,-1 0 1 0 0,1-2-1 0 0,-1 0 1 0 0,16-2 79 0 0,-19 0-517 0 0,21 0-1764 0 0,-15-4-2951 0 0,-7-3-5505 0 0</inkml:trace>
</inkml:ink>
</file>

<file path=ppt/ink/ink1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29.7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327 62 0 0 0,'0'0'688'0'0,"0"0"574"0"0,0 0 271 0 0,0 0 104 0 0,0 0 0 0 0,6-8-71 0 0,18-25-127 0 0,-24 33-1358 0 0,1-1 1 0 0,-1 1-1 0 0,0-1 1 0 0,0 1-1 0 0,1-1 0 0 0,-1 1 1 0 0,0-1-1 0 0,0 1 1 0 0,0-1-1 0 0,0 1 1 0 0,0-1-1 0 0,0 0 0 0 0,0 1 1 0 0,0-1-1 0 0,0 1 1 0 0,0-1-1 0 0,0 1 0 0 0,0-1 1 0 0,0 1-1 0 0,0-1 1 0 0,0 0-1 0 0,0 1 0 0 0,-1-1 1 0 0,1 1-1 0 0,0-1 1 0 0,0 1-1 0 0,-1-1 0 0 0,1 1 1 0 0,0-1-1 0 0,-1 1 1 0 0,1 0-1 0 0,-1-1 0 0 0,1 1 1 0 0,0-1-1 0 0,-1 1 1 0 0,1 0-1 0 0,-1-1 0 0 0,1 1 1 0 0,-1 0-1 0 0,1 0 1 0 0,-1-1-1 0 0,1 1 0 0 0,-1 0 1 0 0,1 0-1 0 0,-1 0 1 0 0,1 0-1 0 0,-1 0 0 0 0,0 0 1 0 0,1 0-1 0 0,-1 0 1 0 0,1 0-1 0 0,-1 0 0 0 0,1 0 1 0 0,-1 0-1 0 0,0 0 1 0 0,1 0-1 0 0,-1 0 0 0 0,1 0 1 0 0,-1 1-1 0 0,1-1 1 0 0,-1 0-82 0 0,-2 0 587 0 0,-11 0-349 0 0,0 0-1 0 0,0 1 1 0 0,0 0-1 0 0,0 1 1 0 0,0 1-1 0 0,0 0 1 0 0,1 1-1 0 0,-1 1 0 0 0,1 0 1 0 0,0 0-1 0 0,1 1 1 0 0,-1 1-1 0 0,1 0 1 0 0,0 1-1 0 0,1 0 1 0 0,-10 9-238 0 0,11-9 53 0 0,0 1 1 0 0,0 0 0 0 0,1 0-1 0 0,0 1 1 0 0,1 0 0 0 0,0 0-1 0 0,1 1 1 0 0,0 0 0 0 0,-4 8-54 0 0,9-14 25 0 0,-1 0 1 0 0,1 0-1 0 0,0 0 1 0 0,1 0-1 0 0,-1 0 1 0 0,1 1-1 0 0,0-1 1 0 0,0 0-1 0 0,1 1 1 0 0,-1-1-1 0 0,1 1 1 0 0,1-1-1 0 0,-1 0 1 0 0,1 1-1 0 0,0-1 1 0 0,0 1-1 0 0,0-1 1 0 0,1 0-1 0 0,-1 0 1 0 0,2 0-1 0 0,-1 0 1 0 0,0 0-1 0 0,1 0 1 0 0,0-1-26 0 0,4 6 60 0 0,0-1 1 0 0,0 0-1 0 0,1-1 0 0 0,1 0 1 0 0,-1 0-1 0 0,1-1 1 0 0,0 0-1 0 0,1-1 1 0 0,0 0-1 0 0,0 0 0 0 0,0-1 1 0 0,1 0-1 0 0,-1-1 1 0 0,1 0-1 0 0,0-1 1 0 0,0 0-1 0 0,1 0 1 0 0,-1-2-1 0 0,0 1 0 0 0,1-1 1 0 0,-1-1-1 0 0,7 0-60 0 0,0-1-21 0 0,-1 0-1 0 0,1-1 0 0 0,-1-1 1 0 0,1 0-1 0 0,-1-1 0 0 0,0-1 1 0 0,0-1-1 0 0,-1-1 1 0 0,13-6 21 0 0,61-36-3104 0 0,-61 31-1072 0 0,0 1-4037 0 0,-18 9 2361 0 0</inkml:trace>
  <inkml:trace contextRef="#ctx0" brushRef="#br0" timeOffset="398.131">1011 73 3265 0 0,'0'0'1576'0'0,"0"0"-100"0"0,0 0 131 0 0,0 0 270 0 0,0 0 185 0 0,0 0-109 0 0,0 0-360 0 0,0 0-422 0 0,0 0-341 0 0,0 0-245 0 0,0 0-156 0 0,0 0-81 0 0,-33 10-48 0 0,-104 31-31 0 0,76-9 91 0 0,53-23-277 0 0,0-1-61 0 0,0 1 0 0 0,0-1 0 0 0,0 2 1 0 0,1-1-1 0 0,1 1 0 0 0,0 0 0 0 0,0 1 0 0 0,1-1 0 0 0,0 1 0 0 0,1 0 0 0 0,0 0 0 0 0,1 1 0 0 0,0-1 0 0 0,0 1 0 0 0,2-1 0 0 0,-1 1 0 0 0,1 0 1 0 0,1 0-1 0 0,0 0 0 0 0,2 11-22 0 0,0-20 23 0 0,0 1 0 0 0,-1-1 1 0 0,1 1-1 0 0,0-1 0 0 0,1 0 0 0 0,-1 0 1 0 0,0 0-1 0 0,1 0 0 0 0,0 0 1 0 0,0 0-1 0 0,0-1 0 0 0,0 1 0 0 0,0-1 1 0 0,0 0-1 0 0,1 0 0 0 0,-1 0 1 0 0,1-1-1 0 0,-1 1 0 0 0,1-1 0 0 0,0 0 1 0 0,-1 0-1 0 0,1 0 0 0 0,0 0 1 0 0,0 0-1 0 0,0-1 0 0 0,0 0 0 0 0,-1 0 1 0 0,1 0-1 0 0,0 0 0 0 0,0-1 1 0 0,0 0-1 0 0,0 1 0 0 0,-1-1 0 0 0,1-1 1 0 0,0 1-1 0 0,-1 0 0 0 0,1-1 1 0 0,-1 0-1 0 0,1 0-23 0 0,33-22 327 0 0,-2-3 1 0 0,-1 0-1 0 0,-1-2 1 0 0,-1-2-1 0 0,-2-1 1 0 0,-1-1-1 0 0,13-21-327 0 0,-37 48-21 0 0,-2 1 3 0 0,0 0 0 0 0,0 1 0 0 0,1 0 0 0 0,-1-1-1 0 0,1 1 1 0 0,0 1 0 0 0,0-1 0 0 0,0 1-1 0 0,0-1 1 0 0,1 1 0 0 0,0 0 0 0 0,-1 1-1 0 0,1-1 1 0 0,0 1 0 0 0,0 0 0 0 0,0 0 0 0 0,4 0 18 0 0,18 49-1151 0 0,-15 19-611 0 0,-2-11-3486 0 0,4-21-5157 0 0,-9-26 5875 0 0</inkml:trace>
  <inkml:trace contextRef="#ctx0" brushRef="#br0" timeOffset="775.526">1435 441 5073 0 0,'0'0'3414'0'0,"0"0"-1225"0"0,0 0-416 0 0,0 0-19 0 0,0 0-111 0 0,0 0-285 0 0,0 0-327 0 0,0 0-279 0 0,0 0-155 0 0,0 0-42 0 0,0 0-12 0 0,0 0-24 0 0,11-25-58 0 0,34-76-50 0 0,0 13 390 0 0,-36 71-800 0 0,0 1 0 0 0,0 0 0 0 0,2 1-1 0 0,0 0 1 0 0,0 1 0 0 0,1 0 0 0 0,1 0 0 0 0,1 2-1 0 0,0-1 1 0 0,0 2-1 0 0,-13 11-34 0 0,0 0-1 0 0,0 1 1 0 0,0-1-1 0 0,0 0 0 0 0,0 1 1 0 0,0-1-1 0 0,0 1 1 0 0,-1-1-1 0 0,1 1 1 0 0,0 0-1 0 0,0-1 0 0 0,0 1 1 0 0,-1 0-1 0 0,1 0 1 0 0,-1-1-1 0 0,1 1 1 0 0,0 0-1 0 0,-1 0 0 0 0,1 0 1 0 0,-1 0-1 0 0,0 0 1 0 0,1 0-1 0 0,-1 0 1 0 0,0-1-1 0 0,1 1 0 0 0,-1 0 1 0 0,0 0-1 0 0,0 0 1 0 0,0 0-1 0 0,0 0 1 0 0,0 0-1 0 0,0 0 0 0 0,0 0 1 0 0,0 0-1 0 0,-1 0 1 0 0,1 0-1 0 0,0 0 1 0 0,-1 0-1 0 0,1 0 0 0 0,0 0 1 0 0,-1 1 34 0 0,1 1-68 0 0,0 0 63 0 0,-2 5 24 0 0,1 1 0 0 0,0-1 0 0 0,1 0 0 0 0,0 1 0 0 0,0-1-1 0 0,1 1 1 0 0,0-1 0 0 0,0 0 0 0 0,1 0 0 0 0,0 1 0 0 0,1-1 0 0 0,0-1-1 0 0,0 1 1 0 0,0 0 0 0 0,1-1 0 0 0,0 1 0 0 0,1-1 0 0 0,0 0-1 0 0,0-1 1 0 0,0 1 0 0 0,1-1 0 0 0,0 0 0 0 0,0 0 0 0 0,3 1-19 0 0,-3-5 77 0 0,-1-1 1 0 0,1 0 0 0 0,0 0-1 0 0,-1 0 1 0 0,1-1 0 0 0,0 0-1 0 0,0 0 1 0 0,-1-1 0 0 0,1 1-1 0 0,0-1 1 0 0,-1 0 0 0 0,1-1-1 0 0,-1 0 1 0 0,1 1 0 0 0,-1-2-1 0 0,0 1 1 0 0,0-1 0 0 0,0 1-1 0 0,0-1 1 0 0,0-1 0 0 0,-1 1-1 0 0,1-1 1 0 0,-1 1 0 0 0,0-1-1 0 0,0-1 1 0 0,0 1 0 0 0,-1-1-1 0 0,3-2-77 0 0,41-33-1374 0 0,-19 20-1409 0 0,-9 3-5786 0 0,-10 9-2724 0 0</inkml:trace>
</inkml:ink>
</file>

<file path=ppt/ink/ink1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1.6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1 412 0 0 0,'0'0'283'0'0,"0"0"1086"0"0,0 0 490 0 0,0 0 135 0 0,0 0-45 0 0,0 0-202 0 0,0 0-272 0 0,0 0-240 0 0,0 0-210 0 0,0 0-157 0 0,0 0-96 0 0,4-6-61 0 0,80-128 3485 0 0,60-107-2274 0 0,-121 211-1892 0 0,-23 29-50 0 0,0 1-30 0 0,0 0-44 0 0,0 0-39 0 0,0 23-518 0 0,0 19 745 0 0,10 106 185 0 0,-9-141-247 0 0,1-1-1 0 0,1 1 1 0 0,-1-1-1 0 0,1 1 1 0 0,0-1 0 0 0,0 0-1 0 0,1 0 1 0 0,0 0 0 0 0,0-1-1 0 0,0 1 1 0 0,1-1 0 0 0,0 0-1 0 0,0 0 1 0 0,0-1-1 0 0,1 0 1 0 0,-1 0 0 0 0,1 0-1 0 0,0 0 1 0 0,0-1 0 0 0,2 1-32 0 0,-3-2 113 0 0,0 0 1 0 0,0 0-1 0 0,0 0 1 0 0,1 0-1 0 0,-1-1 1 0 0,1 0-1 0 0,-1 0 1 0 0,1-1-1 0 0,-1 0 1 0 0,1 0-1 0 0,0 0 1 0 0,-1 0-1 0 0,1-1 1 0 0,-1 0-1 0 0,1 0 1 0 0,-1 0-1 0 0,1-1 1 0 0,-1 0-1 0 0,0 0 1 0 0,0 0-1 0 0,0-1 1 0 0,0 0-1 0 0,0 0 1 0 0,-1 0-1 0 0,1 0 1 0 0,-1-1-1 0 0,0 0 1 0 0,0 0-1 0 0,1-1-113 0 0,7-8 130 0 0,0-2 0 0 0,-1 1 0 0 0,-1-1 0 0 0,0-1 0 0 0,-1 0 0 0 0,-1-1 0 0 0,-1 1 0 0 0,2-6-130 0 0,-2-57-673 0 0,-25 33-6186 0 0,13 38-3846 0 0,3 8 3118 0 0</inkml:trace>
</inkml:ink>
</file>

<file path=ppt/ink/ink1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1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253 1 6857 0 0,'0'0'1894'0'0,"0"0"-271"0"0,0 0-192 0 0,0 0 12 0 0,0 0-3 0 0,0 0-190 0 0,0 0-296 0 0,0 0-218 0 0,-32 28-180 0 0,-101 91-124 0 0,127-115-392 0 0,1 0 1 0 0,0 1-1 0 0,0 0 0 0 0,1 0 1 0 0,-1 0-1 0 0,1 0 0 0 0,0 1 1 0 0,1-1-1 0 0,-1 1 0 0 0,1 0 1 0 0,0 0-1 0 0,1 0 0 0 0,-2 6-40 0 0,-1 4 111 0 0,0-3-3 0 0,0 1 0 0 0,1 0 0 0 0,0 1 0 0 0,2-1 1 0 0,-1 0-1 0 0,2 1 0 0 0,0 0 0 0 0,1-1 0 0 0,1 13-108 0 0,1-21 58 0 0,0 0 0 0 0,0 0 0 0 0,1-1 0 0 0,0 1 0 0 0,0 0 0 0 0,0-1 0 0 0,1 0 0 0 0,-1 0 0 0 0,1 0 0 0 0,1 0 0 0 0,-1-1 0 0 0,1 0 0 0 0,-1 0 0 0 0,1 0 0 0 0,1 0 0 0 0,-1-1-1 0 0,0 1 1 0 0,1-1 0 0 0,0-1 0 0 0,-1 1 0 0 0,1-1 0 0 0,0 0 0 0 0,0 0 0 0 0,0-1 0 0 0,1 0 0 0 0,-1 0 0 0 0,0 0 0 0 0,0-1 0 0 0,1 0 0 0 0,-1 0 0 0 0,0-1 0 0 0,0 0 0 0 0,1 0 0 0 0,-1 0 0 0 0,0-1-1 0 0,0 1 1 0 0,0-1 0 0 0,0-1 0 0 0,-1 1 0 0 0,1-1 0 0 0,0 0 0 0 0,1-2-58 0 0,4-1 94 0 0,-1 0-1 0 0,0-1 1 0 0,-1 0-1 0 0,0-1 1 0 0,0 0-1 0 0,0 0 1 0 0,-1 0-1 0 0,0-1 1 0 0,-1-1 0 0 0,0 1-1 0 0,0-1 1 0 0,-1-1-1 0 0,0 1 1 0 0,-1-1-1 0 0,-1 0 1 0 0,1 0-1 0 0,-2 0 1 0 0,1-1-1 0 0,-2 1 1 0 0,1-1-1 0 0,-2 0 1 0 0,1-8-94 0 0,-2 13-145 0 0,0-1-1 0 0,0 1 1 0 0,-1-1 0 0 0,0 1-1 0 0,-1 0 1 0 0,0-1 0 0 0,0 1 0 0 0,0 0-1 0 0,-1 0 1 0 0,0 1 0 0 0,-3-7 145 0 0,-40-34-5047 0 0,27 36 1332 0 0,5 6-2229 0 0,1 2-2468 0 0</inkml:trace>
</inkml:ink>
</file>

<file path=ppt/ink/ink1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2.3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41 6913 0 0,'0'0'3655'0'0,"0"0"-1971"0"0,0 0-855 0 0,0 0 45 0 0,0 0 276 0 0,0 0 158 0 0,0 0-75 0 0,0 0-236 0 0,0 0-240 0 0,0 0-173 0 0,0 0-125 0 0,0 0-103 0 0,0 0-82 0 0,-1 30-70 0 0,-2 95-51 0 0,6-67 55 0 0,0-54-149 0 0,0 0-1 0 0,0 0 1 0 0,0 0 0 0 0,1-1-1 0 0,-1 1 1 0 0,1-1-1 0 0,0 0 1 0 0,0 0 0 0 0,0 0-1 0 0,0-1 1 0 0,1 1 0 0 0,-1-1-1 0 0,1 0 1 0 0,0-1 0 0 0,-1 1-1 0 0,1-1 1 0 0,0 0 0 0 0,0 0-1 0 0,0 0 1 0 0,0-1-1 0 0,0 1 1 0 0,0-1 0 0 0,0 0-1 0 0,0-1 1 0 0,0 1 0 0 0,-1-1-1 0 0,1 0 1 0 0,0 0 0 0 0,0-1-1 0 0,0 0 1 0 0,-1 1 0 0 0,1-2-1 0 0,-1 1 1 0 0,1 0-1 0 0,-1-1 1 0 0,1 0-59 0 0,107-105 606 0 0,-61 51-850 0 0,-49 57 206 0 0,-1 0 1 0 0,0 0 0 0 0,0 0-1 0 0,0 1 1 0 0,0-1 0 0 0,0 0 0 0 0,0 1-1 0 0,0-1 1 0 0,0 1 0 0 0,0 0 0 0 0,0-1-1 0 0,0 1 1 0 0,0 0 0 0 0,0-1 0 0 0,0 1-1 0 0,0 0 1 0 0,-1 0 0 0 0,1 0 0 0 0,0 0-1 0 0,-1 0 1 0 0,1 0 0 0 0,0 0 0 0 0,-1 0-1 0 0,1 0 1 0 0,-1 0 0 0 0,0 0 0 0 0,1 0-1 0 0,-1 0 1 0 0,0 0 0 0 0,0 1-1 0 0,0-1 1 0 0,0 0 0 0 0,0 0 0 0 0,0 0-1 0 0,0 0 1 0 0,0 1 0 0 0,0-1 0 0 0,0 0-1 0 0,0 0 1 0 0,-1 0 0 0 0,1 0 0 0 0,-1 1 37 0 0,4 11-69 0 0,-2-8 86 0 0,0 0 0 0 0,0 0 0 0 0,1 0 0 0 0,0 0 0 0 0,0-1 0 0 0,0 1 0 0 0,0-1 0 0 0,1 0 0 0 0,-1 1 0 0 0,1-1 0 0 0,1 0 0 0 0,-1-1 0 0 0,0 1 0 0 0,1 0 0 0 0,0-1 0 0 0,0 0 0 0 0,0 0 0 0 0,0 0 0 0 0,0 0 0 0 0,0-1 0 0 0,1 0 0 0 0,-1 0 0 0 0,1 0 0 0 0,0 0 0 0 0,0-1 0 0 0,0 0 0 0 0,-1 0 0 0 0,1 0 0 0 0,0 0 0 0 0,0-1 0 0 0,0 0 0 0 0,3 0-17 0 0,-1-1 118 0 0,0-1 0 0 0,-1 0 1 0 0,1-1-1 0 0,0 1 0 0 0,-1-1 1 0 0,0 0-1 0 0,1-1 0 0 0,-1 0 0 0 0,0 0 1 0 0,-1 0-1 0 0,1-1 0 0 0,-1 1 0 0 0,0-1 1 0 0,0-1-1 0 0,0 1 0 0 0,-1-1 1 0 0,0 1-1 0 0,0-1 0 0 0,0-1 0 0 0,1-3-118 0 0,6-6 99 0 0,33-87-1132 0 0,-39 79-3026 0 0,0 1-3549 0 0,-3 15-4145 0 0</inkml:trace>
</inkml:ink>
</file>

<file path=ppt/ink/ink1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37.4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52 534 3929 0 0,'0'0'1319'0'0,"0"0"-411"0"0,0 0-21 0 0,0 0 246 0 0,0 0 368 0 0,0 0 231 0 0,0 0-45 0 0,0 0-256 0 0,0 0-281 0 0,0 0-299 0 0,0 0-218 0 0,-2-9-141 0 0,-9-28-153 0 0,7 53 857 0 0,-3 27-485 0 0,-20 213 1087 0 0,27-253-1778 0 0,-1 1-1 0 0,2-1 1 0 0,-1 1 0 0 0,0-1 0 0 0,1 0 0 0 0,-1 1 0 0 0,1-1 0 0 0,0 0 0 0 0,0 0 0 0 0,0 1 0 0 0,1-1 0 0 0,-1 0 0 0 0,1 0 0 0 0,0 0 0 0 0,0 0 0 0 0,0-1-1 0 0,0 1 1 0 0,0-1 0 0 0,0 1 0 0 0,1-1 0 0 0,-1 1 0 0 0,1-1 0 0 0,0 0 0 0 0,0 0 0 0 0,0-1 0 0 0,0 1 0 0 0,0-1 0 0 0,0 1 0 0 0,0-1 0 0 0,0 0-1 0 0,0 0 1 0 0,1 0 0 0 0,-1 0 0 0 0,0-1 0 0 0,1 0 0 0 0,2 1-20 0 0,1-3 70 0 0,-1 1 0 0 0,1-1-1 0 0,-1 0 1 0 0,1 0 0 0 0,-1-1-1 0 0,0 0 1 0 0,0 0 0 0 0,0-1-1 0 0,0 1 1 0 0,0-1 0 0 0,-1-1 0 0 0,0 1-1 0 0,0-1 1 0 0,0 0 0 0 0,0 0-1 0 0,-1 0 1 0 0,0 0 0 0 0,0-1-70 0 0,25-24 121 0 0,49-47-282 0 0,-74 77 122 0 0,0 0 1 0 0,0 1-1 0 0,0-1 0 0 0,0 1 1 0 0,0 0-1 0 0,0 1 0 0 0,0-1 1 0 0,-1 1-1 0 0,1-1 0 0 0,0 1 1 0 0,-1 0-1 0 0,1 0 1 0 0,-1 1-1 0 0,0-1 0 0 0,0 1 1 0 0,0 0-1 0 0,0-1 0 0 0,0 1 1 0 0,-1 1-1 0 0,1-1 0 0 0,-1 0 1 0 0,0 0-1 0 0,0 1 0 0 0,0 0 1 0 0,-1-1-1 0 0,1 1 0 0 0,0 0 39 0 0,8 13 4 0 0,17 28-10 0 0,-25-39 17 0 0,0 0 0 0 0,1-1 1 0 0,-1 1-1 0 0,1-1 0 0 0,0 0 0 0 0,0 1 0 0 0,1-1 0 0 0,0-1 1 0 0,-1 1-1 0 0,2-1 0 0 0,-1 1 0 0 0,0-1 0 0 0,1 0 0 0 0,0-1 1 0 0,0 1-1 0 0,0-1 0 0 0,0 0 0 0 0,1 0 0 0 0,-1-1 0 0 0,1 1 1 0 0,0-1-1 0 0,-1 0 0 0 0,1-1 0 0 0,0 0 0 0 0,2 1-11 0 0,-4-5 101 0 0,0 1 0 0 0,1-1 0 0 0,-1 0 0 0 0,0 0 0 0 0,-1 0 0 0 0,1 0 0 0 0,0-1 0 0 0,-1 0 0 0 0,0 0 0 0 0,0 1 0 0 0,0-2-1 0 0,0 1 1 0 0,-1 0 0 0 0,0-1 0 0 0,0 1 0 0 0,0-1 0 0 0,0 1 0 0 0,-1-1 0 0 0,1-4-101 0 0,-1 8 23 0 0,70-271 1426 0 0,-53 213-2586 0 0,-17 59 744 0 0,1 0 0 0 0,0-1 1 0 0,0 2-1 0 0,0-1 0 0 0,0 0 1 0 0,0 0-1 0 0,0 1 1 0 0,0-1-1 0 0,0 1 0 0 0,0-1 1 0 0,0 1-1 0 0,0 0 0 0 0,-1 0 1 0 0,1 0-1 0 0,0 0 0 0 0,-1 0 1 0 0,1 0-1 0 0,-1 0 1 0 0,1 1-1 0 0,-1-1 0 0 0,1 0 1 0 0,-1 1-1 0 0,0-1 0 0 0,0 1 1 0 0,1 0 392 0 0,5 5-5566 0 0,-2-3-4167 0 0</inkml:trace>
  <inkml:trace contextRef="#ctx0" brushRef="#br0" timeOffset="517.251">1008 880 4641 0 0,'0'0'2902'0'0,"0"0"-1396"0"0,0 0-362 0 0,0 0 116 0 0,0 0 167 0 0,0 0 5 0 0,0 0-245 0 0,0 0-274 0 0,0 0-188 0 0,0 0-78 0 0,0 0-28 0 0,0 0-3 0 0,-6 13 27 0 0,-27 51 690 0 0,33-63-665 0 0,0-1-30 0 0,-9-41 2114 0 0,9 27-2618 0 0,16-120 246 0 0,-8 112-385 0 0,0 0 1 0 0,2 1-1 0 0,0 1 1 0 0,1 0-1 0 0,1 0 1 0 0,1 1-1 0 0,1 0 1 0 0,0 1-1 0 0,2 1 0 0 0,1-1 5 0 0,-16 16-23 0 0,0 1-1 0 0,0-1 1 0 0,0 1-1 0 0,0 0 0 0 0,1-1 1 0 0,-1 1-1 0 0,0 0 1 0 0,0 0-1 0 0,1 0 1 0 0,-1 0-1 0 0,1 0 0 0 0,-1 0 1 0 0,1 0-1 0 0,-1 0 1 0 0,1 1-1 0 0,0-1 0 0 0,-1 1 1 0 0,1-1-1 0 0,0 1 1 0 0,-1-1-1 0 0,1 1 0 0 0,0 0 1 0 0,0 0-1 0 0,-1 0 1 0 0,1 0-1 0 0,0 0 0 0 0,0 1 1 0 0,-1-1-1 0 0,1 0 1 0 0,0 1-1 0 0,-1-1 0 0 0,1 1 1 0 0,0-1-1 0 0,-1 1 1 0 0,1 0-1 0 0,-1 0 1 0 0,1 0-1 0 0,-1 0 0 0 0,0 0 1 0 0,1 0-1 0 0,-1 0 1 0 0,1 1 23 0 0,41 124-304 0 0,-39-109-925 0 0,-4-6-4060 0 0,0-10 2578 0 0,0-1-1259 0 0,0 0-1205 0 0,0 0-678 0 0</inkml:trace>
  <inkml:trace contextRef="#ctx0" brushRef="#br0" timeOffset="776.529">1446 641 5017 0 0,'0'0'2226'0'0,"0"0"-204"0"0,0 0-105 0 0,0 0 30 0 0,0 0-39 0 0,0 0-248 0 0,0 0-341 0 0,0 0-347 0 0,0 0-285 0 0,3 31-204 0 0,8 98-146 0 0,4-24-198 0 0,-11-102-2796 0 0,1-13-6002 0 0,-4 7 6261 0 0,2-2-4522 0 0</inkml:trace>
  <inkml:trace contextRef="#ctx0" brushRef="#br0" timeOffset="1014.612">1404 247 9386 0 0,'0'0'840'0'0,"0"0"-544"0"0,0 0-608 0 0,0 0-216 0 0,0 0-200 0 0,0 0-296 0 0,0 0-529 0 0,0 0-791 0 0,0 0-1689 0 0</inkml:trace>
  <inkml:trace contextRef="#ctx0" brushRef="#br0" timeOffset="1308.902">1915 0 7866 0 0,'0'0'1855'0'0,"0"0"-336"0"0,0 0-250 0 0,0 0-68 0 0,0 0-54 0 0,0 0-142 0 0,0 0-157 0 0,0 0-77 0 0,0 0-5 0 0,0 0-60 0 0,0 0-64 0 0,0 0-62 0 0,8 18-71 0 0,23 55-58 0 0,-21 6 236 0 0,-11-52-548 0 0,5 48-68 0 0,-4 0 1 0 0,-3-1-1 0 0,-3 1 1 0 0,-3-1-1 0 0,-16 58-71 0 0,-9-6-128 0 0,32-85-2111 0 0,-13-103-13350 0 0,15 54 11227 0 0</inkml:trace>
  <inkml:trace contextRef="#ctx0" brushRef="#br0" timeOffset="1466.072">1696 494 9058 0 0,'0'0'2318'0'0,"0"0"-617"0"0,0 0-514 0 0,0 0-141 0 0,0 0-38 0 0,0 0-34 0 0,0 0-71 0 0,0 0-161 0 0,0 0-123 0 0,0 0-107 0 0,0 0-114 0 0,0 0-46 0 0,32 3-55 0 0,103 13-59 0 0,106 1-571 0 0,-117-8-5393 0 0,-44 5-6574 0 0,-66-11 9306 0 0</inkml:trace>
  <inkml:trace contextRef="#ctx0" brushRef="#br0" timeOffset="1771.629">2477 663 0 0 0,'0'0'923'0'0,"0"0"953"0"0,0 0 310 0 0,0 0 85 0 0,0 0 26 0 0,0 0-85 0 0,0 0-146 0 0,0 0-248 0 0,0 0-294 0 0,0 0-278 0 0,0 0-242 0 0,32-11-179 0 0,99-36-123 0 0,-56 2 572 0 0,-63 31-932 0 0,-7 9-192 0 0,0-1 0 0 0,0 1 0 0 0,-1-1 0 0 0,0 0 1 0 0,0 0-1 0 0,0 0 0 0 0,-1-1 0 0 0,1 1 0 0 0,-2-1 0 0 0,1 0 0 0 0,-1 0 0 0 0,0 0 0 0 0,0 0 0 0 0,-1 0 0 0 0,1-5-150 0 0,-4 9 0 0 0,1 0-1 0 0,-1 0 0 0 0,0 0 1 0 0,0 1-1 0 0,0-1 0 0 0,0 1 1 0 0,0-1-1 0 0,-1 1 0 0 0,1 0 1 0 0,-1 0-1 0 0,1 0 1 0 0,-1 0-1 0 0,0 1 0 0 0,0-1 1 0 0,0 1-1 0 0,0 0 0 0 0,0-1 1 0 0,0 1-1 0 0,0 0 0 0 0,0 1 1 0 0,0-1-1 0 0,-1 1 0 0 0,1-1 1 0 0,0 1-1 0 0,0 0 1 0 0,-1 0-1 0 0,1 0 0 0 0,0 1 1 0 0,-3 0 0 0 0,-13 2-56 0 0,0 1 0 0 0,1 1 0 0 0,0 1 0 0 0,0 1 0 0 0,0 0 0 0 0,1 1 0 0 0,0 1 0 0 0,0 0 0 0 0,1 1 0 0 0,0 1 0 0 0,1 1-1 0 0,1 0 1 0 0,-1 1 0 0 0,2 0 0 0 0,0 1 0 0 0,1 1 0 0 0,0 0 0 0 0,1 1 0 0 0,-2 6 56 0 0,7-17 10 0 0,2 1 0 0 0,-1 1 0 0 0,1-1-1 0 0,0 1 1 0 0,0-1 0 0 0,1 1 0 0 0,-1 0-1 0 0,2 0 1 0 0,-1 1 0 0 0,1-1 0 0 0,0 1 0 0 0,1-1-1 0 0,-1 1 1 0 0,1 0 0 0 0,1-1 0 0 0,0 1-1 0 0,0 0 1 0 0,0-1 0 0 0,1 1 0 0 0,0 0-1 0 0,1-1 1 0 0,0 1 0 0 0,0-1 0 0 0,0 1-1 0 0,3 4-9 0 0,3-4 21 0 0,0 0 0 0 0,0 0-1 0 0,0 0 1 0 0,1-1-1 0 0,1 0 1 0 0,-1-1-1 0 0,1 0 1 0 0,0 0-1 0 0,0-1 1 0 0,1 0 0 0 0,-1-1-1 0 0,1-1 1 0 0,0 1-1 0 0,0-2 1 0 0,9 2-21 0 0,174 10 104 0 0,-7-29-896 0 0,-127 2-2079 0 0,-2-2-3675 0 0,-33 7-4971 0 0</inkml:trace>
</inkml:ink>
</file>

<file path=ppt/ink/ink1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3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1384 0 0,'0'0'1063'0'0,"0"0"-47"0"0,0 0 102 0 0,0 0 173 0 0,0 0 168 0 0,0 0-81 0 0,0 0-324 0 0,0 0-353 0 0,0 0-243 0 0,0 0-59 0 0,0 0 61 0 0,7 5 62 0 0,17 20-48 0 0,0 2 1 0 0,-2 0-1 0 0,0 2 1 0 0,-2 0-1 0 0,-2 1 1 0 0,0 1-1 0 0,-2 1 1 0 0,-2 1-1 0 0,-1 0 1 0 0,1 5-475 0 0,91 322 513 0 0,-89-294-276 0 0,-16-111 3403 0 0,1 21-3457 0 0,0-29-31 0 0,3 1 1 0 0,2-1 0 0 0,3 1-1 0 0,11-36-152 0 0,55-199 79 0 0,-52 206-451 0 0,-23 80-131 0 0,0 1-305 0 0,0 8-1531 0 0,0 6 99 0 0,-1 1-979 0 0,2-4-2091 0 0,1-3-2209 0 0</inkml:trace>
  <inkml:trace contextRef="#ctx0" brushRef="#br0" timeOffset="1586.751">903 626 0 0 0,'0'0'452'0'0,"0"0"803"0"0,0 0 260 0 0,0 0-57 0 0,0 0-175 0 0,0 0-178 0 0,0 0-123 0 0,0 0-58 0 0,0 0-21 0 0,-2-10 0 0 0,-5-33-29 0 0,6 42-776 0 0,1 0-1 0 0,-1 0 1 0 0,0 0-1 0 0,0-1 1 0 0,0 1-1 0 0,0 0 0 0 0,0 0 1 0 0,0 1-1 0 0,0-1 1 0 0,0 0-1 0 0,0 0 0 0 0,-1 0 1 0 0,1 1-1 0 0,0-1 1 0 0,0 1-1 0 0,-1-1 0 0 0,1 1 1 0 0,0-1-1 0 0,-1 1 1 0 0,1 0-1 0 0,-1 0 1 0 0,1-1-1 0 0,0 1 0 0 0,-1 0 1 0 0,1 0-1 0 0,-1 1 1 0 0,1-1-1 0 0,0 0 0 0 0,-1 0 1 0 0,1 1-1 0 0,0-1 1 0 0,-1 1-1 0 0,1-1-97 0 0,-4 1 130 0 0,-56 35 671 0 0,40-18-578 0 0,15-14-174 0 0,1 1 0 0 0,-1-1 0 0 0,1 1 0 0 0,0 0-1 0 0,0 0 1 0 0,0 0 0 0 0,1 1 0 0 0,0 0 0 0 0,0 0-1 0 0,0 0 1 0 0,1 0 0 0 0,0 1 0 0 0,0-1 0 0 0,0 1-1 0 0,1-1 1 0 0,0 1 0 0 0,1 0 0 0 0,-1 0 0 0 0,1 0-1 0 0,1 0 1 0 0,-1 0 0 0 0,1 1 0 0 0,0-1 0 0 0,1 0-1 0 0,0 0 1 0 0,0 0 0 0 0,0 0-49 0 0,3-1 104 0 0,1 0 1 0 0,-1 0-1 0 0,1-1 0 0 0,0 1 0 0 0,0-1 1 0 0,0 0-1 0 0,1 0 0 0 0,0-1 0 0 0,0 0 1 0 0,0 0-1 0 0,0 0 0 0 0,1-1 0 0 0,-1 0 1 0 0,1 0-1 0 0,0-1 0 0 0,0 1 0 0 0,0-2 1 0 0,0 1-1 0 0,0-1 0 0 0,0 0 0 0 0,1 0 1 0 0,-1-1-1 0 0,0 0 0 0 0,1 0 0 0 0,-1-1 1 0 0,0 0-1 0 0,0 0 0 0 0,0-1 0 0 0,2 0-104 0 0,104-24-154 0 0,-95 23-532 0 0,4 0-1988 0 0,-6 2-7984 0 0,-12 1 4466 0 0</inkml:trace>
  <inkml:trace contextRef="#ctx0" brushRef="#br0" timeOffset="2002.79">1464 563 0 0 0,'0'0'890'0'0,"0"0"395"0"0,0 0 101 0 0,0 0-131 0 0,0 0-215 0 0,0 0-152 0 0,0 0-58 0 0,0 0 11 0 0,0 0 26 0 0,0 0 7 0 0,-6 8-6 0 0,-104 129 3397 0 0,-69 78-3593 0 0,40-74-2898 0 0,131-128-955 0 0,6-4-4568 0 0,2-9 4944 0 0</inkml:trace>
  <inkml:trace contextRef="#ctx0" brushRef="#br0" timeOffset="2352.741">1576 744 6361 0 0,'0'0'1942'0'0,"0"0"-634"0"0,0 0-417 0 0,0 0 109 0 0,0 0 225 0 0,0 0 59 0 0,0 0-174 0 0,0 0-309 0 0,0 0-249 0 0,0 0-152 0 0,0 0-69 0 0,0 0-39 0 0,0 0-12 0 0,0 15 12 0 0,-3 113 571 0 0,-27 34-862 0 0,12-115-1567 0 0,7-34-1710 0 0,-2-3-4060 0 0,11-9 3914 0 0,2 2 89 0 0</inkml:trace>
  <inkml:trace contextRef="#ctx0" brushRef="#br0" timeOffset="2938.741">1460 758 3425 0 0,'0'0'1671'0'0,"0"0"-211"0"0,0 0 67 0 0,0 0 255 0 0,0 0 184 0 0,0 0-131 0 0,0 0-460 0 0,0 0-493 0 0,0 0-409 0 0,0 0-255 0 0,0 0-126 0 0,0 0-20 0 0,6-3 28 0 0,22-10 118 0 0,1 2 1 0 0,0 1-1 0 0,0 2 0 0 0,1 0 0 0 0,0 2 0 0 0,0 1 0 0 0,27 0-218 0 0,7 5 319 0 0,-63 1-301 0 0,0 0-1 0 0,0 0 1 0 0,0 0-1 0 0,0 0 1 0 0,0 1-1 0 0,0-1 1 0 0,0 1 0 0 0,0-1-1 0 0,0 0 1 0 0,-1 1-1 0 0,1-1 1 0 0,-1 1-1 0 0,1 0 1 0 0,-1-1 0 0 0,1 1-1 0 0,-1-1 1 0 0,0 1-1 0 0,0 0 1 0 0,0-1-1 0 0,0 1 1 0 0,0 0 0 0 0,0-1-1 0 0,0 1 1 0 0,-1-1-1 0 0,1 1 1 0 0,-1 0-1 0 0,1-1 1 0 0,-1 1 0 0 0,1-1-1 0 0,-1 1 1 0 0,0-1-1 0 0,0 0 1 0 0,0 1-1 0 0,0-1 1 0 0,0 0 0 0 0,0 1-1 0 0,0-1 1 0 0,0 0-1 0 0,0 0 1 0 0,-1 0-18 0 0,-18 27 171 0 0,16-24-176 0 0,0 1 0 0 0,0-1 1 0 0,1 1-1 0 0,-1 0 1 0 0,1 0-1 0 0,1 0 1 0 0,-1 1-1 0 0,1-1 1 0 0,-1 1-1 0 0,2 0 1 0 0,-1-1-1 0 0,1 1 1 0 0,0 0-1 0 0,0 0 1 0 0,0 2 4 0 0,3-1-41 0 0,1 0 0 0 0,0-1 0 0 0,0 1 0 0 0,0-1 0 0 0,1 1 0 0 0,0-1 1 0 0,0-1-1 0 0,1 1 0 0 0,-1 0 0 0 0,1-1 0 0 0,1 0 0 0 0,-1 0 0 0 0,1-1 1 0 0,0 1-1 0 0,0-1 0 0 0,3 1 41 0 0,4 5-5 0 0,-9-7 42 0 0,-1 0 0 0 0,1 1 0 0 0,-1-1 1 0 0,1 1-1 0 0,-1-1 0 0 0,0 1 0 0 0,-1 0 0 0 0,1 0 1 0 0,0 0-1 0 0,-1 0 0 0 0,0 1 0 0 0,0-1 1 0 0,-1 1-1 0 0,1-1 0 0 0,-1 1 0 0 0,0 0 1 0 0,0 0-1 0 0,0-1 0 0 0,-1 1 0 0 0,0 0 0 0 0,0 0 1 0 0,0 0-1 0 0,0 2-37 0 0,-4-2 62 0 0,0-1 0 0 0,0 0 1 0 0,-1 0-1 0 0,1 0 0 0 0,-1 0 0 0 0,0-1 1 0 0,0 0-1 0 0,0 0 0 0 0,0 0 1 0 0,-1 0-1 0 0,1-1 0 0 0,-1 0 0 0 0,1 0 1 0 0,-1-1-1 0 0,0 1 0 0 0,0-1 0 0 0,0 0 1 0 0,0-1-1 0 0,0 0 0 0 0,-1 0-62 0 0,-5 2 24 0 0,-104 0-505 0 0,20-29-2078 0 0,81 14-1539 0 0,5-3-3316 0 0,8 9 970 0 0</inkml:trace>
</inkml:ink>
</file>

<file path=ppt/ink/ink1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7.6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0 0 0,'0'0'757'0'0,"0"0"473"0"0,0 0 390 0 0,0 0 118 0 0,0 0-194 0 0,0 0-301 0 0,0 0-230 0 0,0 0-151 0 0,0 0-72 0 0,0 0-34 0 0,22-6-12 0 0,69-19-12 0 0,-12 12 1055 0 0,66 10 39 0 0,-34 27-1258 0 0,10-12 1234 0 0,-129-27 368 0 0,-161-114-926 0 0,142 89-1668 0 0,27 22-4134 0 0,28 11-7730 0 0,-21 6 7132 0 0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04.4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491 773 656 0 0,'0'0'1223'0'0,"0"0"-171"0"0,0 0-35 0 0,0 0 128 0 0,0 0 153 0 0,0 0 67 0 0,0 0-70 0 0,0 0-165 0 0,0 0-181 0 0,0 0-179 0 0,0 0-141 0 0,-11-4-101 0 0,-35-10-54 0 0,37 12-327 0 0,1 1-1 0 0,-1 1 1 0 0,0-1 0 0 0,0 2 0 0 0,1-1-1 0 0,-1 1 1 0 0,0 0 0 0 0,1 1 0 0 0,-1 0-1 0 0,1 0 1 0 0,-1 1 0 0 0,1 0 0 0 0,0 1-1 0 0,0 0 1 0 0,0 0 0 0 0,1 0 0 0 0,0 1-1 0 0,0 0 1 0 0,-6 6-147 0 0,11-10 38 0 0,-24 18 52 0 0,1 1-1 0 0,1 2 1 0 0,1 0 0 0 0,1 1 0 0 0,1 1-1 0 0,1 1 1 0 0,1 1 0 0 0,2 1 0 0 0,0 0-1 0 0,-1 8-89 0 0,13-25-15 0 0,0 0 0 0 0,1 0 0 0 0,1 0 1 0 0,0 0-1 0 0,0 0 0 0 0,1 1 0 0 0,0 0 0 0 0,1-1 0 0 0,0 1 0 0 0,1 0 0 0 0,0-1 0 0 0,0 1 0 0 0,1 0 0 0 0,3 9 15 0 0,-3-17 14 0 0,0 0 1 0 0,0-1-1 0 0,1 1 1 0 0,-1 0-1 0 0,1-1 1 0 0,-1 1-1 0 0,1-1 1 0 0,0 1-1 0 0,0-1 1 0 0,0 0-1 0 0,0 0 1 0 0,1 0-1 0 0,-1 0 1 0 0,1 0-1 0 0,-1-1 1 0 0,1 1-1 0 0,-1-1 1 0 0,1 1-1 0 0,0-1 1 0 0,0 0-1 0 0,0 0 0 0 0,-1 0 1 0 0,1 0-1 0 0,0-1 1 0 0,0 1-1 0 0,0-1 1 0 0,0 0-1 0 0,0 0 1 0 0,2 0-15 0 0,88-19 1698 0 0,-66 4-1465 0 0,-1-2 0 0 0,0 0 0 0 0,-2-2 1 0 0,0-1-1 0 0,-1-1 0 0 0,-1-1 0 0 0,9-11-233 0 0,28-27 173 0 0,181-197-259 0 0,-225 238-123 0 0,-22 27-1256 0 0,-3 11 1359 0 0,0 0 0 0 0,1 1 0 0 0,1 0 0 0 0,1 1 0 0 0,1-1 0 0 0,-2 15 106 0 0,5-25-41 0 0,0 1 1 0 0,0-1-1 0 0,1 1 0 0 0,1-1 1 0 0,0 1-1 0 0,0 0 0 0 0,1-1 1 0 0,1 1-1 0 0,-1 0 0 0 0,2 0 1 0 0,-1-1-1 0 0,2 1 0 0 0,-1-1 1 0 0,1 0-1 0 0,1 0 0 0 0,0 0 1 0 0,0 0-1 0 0,2 2 41 0 0,63 61-1991 0 0,-3-55-7167 0 0,-36-18 3471 0 0,-18 0 4683 0 0</inkml:trace>
  <inkml:trace contextRef="#ctx0" brushRef="#br0" timeOffset="238.577">1264 769 1800 0 0,'0'0'3134'0'0,"0"0"-564"0"0,0 0-481 0 0,0 0-382 0 0,0 0-307 0 0,0 0-290 0 0,0 0-166 0 0,0 0-79 0 0,-31 13-90 0 0,-99 40-103 0 0,55-3 217 0 0,65-40-728 0 0,0-2-104 0 0,1 1 1 0 0,-1 0 0 0 0,1 1-1 0 0,1-1 1 0 0,0 2-1 0 0,0-1 1 0 0,1 1-1 0 0,1 0 1 0 0,0 1-1 0 0,0 0 1 0 0,1-1-1 0 0,0 2 1 0 0,1-1 0 0 0,1 1-1 0 0,0-1 1 0 0,1 1-1 0 0,0 0 1 0 0,1 0-1 0 0,0 0 1 0 0,1 3-58 0 0,4-8-51 0 0,0-1 0 0 0,0 1 0 0 0,1-1 0 0 0,0-1 0 0 0,0 1 0 0 0,1-1 0 0 0,0 1-1 0 0,0-2 1 0 0,0 1 0 0 0,1-1 0 0 0,0 0 0 0 0,0 0 0 0 0,0-1 0 0 0,1 0 0 0 0,-1 0 0 0 0,1-1 0 0 0,0 1 0 0 0,0-2 0 0 0,0 1 0 0 0,1-1 0 0 0,-1-1 0 0 0,0 0 0 0 0,1 0 0 0 0,-1 0 0 0 0,1-1 0 0 0,6-1 51 0 0,179-10-4713 0 0,-72-32-5405 0 0,-100 32 7009 0 0</inkml:trace>
  <inkml:trace contextRef="#ctx0" brushRef="#br0" timeOffset="516.616">1754 696 4241 0 0,'0'0'2552'0'0,"0"0"-616"0"0,0 0-185 0 0,0 0 8 0 0,0 0-44 0 0,0 0-199 0 0,0 0-325 0 0,0 0-282 0 0,0 0-199 0 0,0 0-121 0 0,0 0-58 0 0,0 0-56 0 0,-23 12-24 0 0,-72 39-43 0 0,88-47-352 0 0,0-1 0 0 0,1 1 1 0 0,0 0-1 0 0,0 0 0 0 0,0 1 1 0 0,1 0-1 0 0,-1 0 0 0 0,1 0 1 0 0,0 1-1 0 0,1-1 0 0 0,-1 1 1 0 0,1 0-1 0 0,-3 6-56 0 0,-6 9 52 0 0,7-15-82 0 0,0 1 0 0 0,1 0 0 0 0,0 0 1 0 0,0 1-1 0 0,0-1 0 0 0,1 1 0 0 0,0 0 0 0 0,1 0 0 0 0,0 1 1 0 0,0-1-1 0 0,0 0 0 0 0,1 1 0 0 0,1 0 0 0 0,-1 0 0 0 0,2-1 1 0 0,-1 1-1 0 0,1 0 0 0 0,0 0 0 0 0,1 0 0 0 0,0 0 1 0 0,0-1-1 0 0,1 1 0 0 0,0 0 0 0 0,1-1 0 0 0,0 0 0 0 0,0 1 1 0 0,1-1-1 0 0,0 0 0 0 0,0-1 0 0 0,1 2 30 0 0,7 3-22 0 0,1-1 1 0 0,0-1-1 0 0,1 0 1 0 0,-1-1-1 0 0,2 0 0 0 0,-1-1 1 0 0,1-1-1 0 0,1 0 0 0 0,-1-1 1 0 0,1-1-1 0 0,0 0 0 0 0,0-1 1 0 0,1-1-1 0 0,-1-1 1 0 0,1 0-1 0 0,0-1 0 0 0,-1-1 1 0 0,10-1 21 0 0,52-8-918 0 0,-37-21-4699 0 0,-33 19 258 0 0,-2 6-2981 0 0</inkml:trace>
  <inkml:trace contextRef="#ctx0" brushRef="#br0" timeOffset="1409.543">2092 1056 0 0 0,'0'0'471'0'0,"0"0"408"0"0,0 0 388 0 0,0 0 305 0 0,0 0 115 0 0,0 0-103 0 0,0 0-206 0 0,0 0-210 0 0,0 0-162 0 0,0 0-90 0 0,0 0-28 0 0,0 0-8 0 0,10 18 24 0 0,31 53 25 0 0,-40-69-879 0 0,0-1 0 0 0,0 1 0 0 0,0-1-1 0 0,0 0 1 0 0,0 1 0 0 0,0-1 0 0 0,1 0 0 0 0,-1 0 0 0 0,0 0 0 0 0,1 0 0 0 0,-1 0 0 0 0,0 0 0 0 0,1 0 0 0 0,-1-1 0 0 0,1 1 0 0 0,0 0 0 0 0,-1-1 0 0 0,1 1 0 0 0,-1-1 0 0 0,1 0 0 0 0,0 0 0 0 0,-1 1 0 0 0,1-1 0 0 0,0 0 0 0 0,-1 0-1 0 0,1 0 1 0 0,0-1 0 0 0,-1 1 0 0 0,1 0 0 0 0,0-1 0 0 0,-1 1 0 0 0,2-1-50 0 0,3-1 206 0 0,113-53 2150 0 0,-91 38-2059 0 0,220-149 838 0 0,-223 148-1070 0 0,-1-2 0 0 0,0-1 1 0 0,-2 0-1 0 0,0-2 0 0 0,-1 0 1 0 0,-2-2-1 0 0,14-22-65 0 0,-30 44-46 0 0,-1 0 0 0 0,0 0 0 0 0,0 0 0 0 0,0 0 0 0 0,0-1 0 0 0,0 1 0 0 0,-1-1 0 0 0,1 1 0 0 0,-1-1 0 0 0,0 1 0 0 0,0-1 0 0 0,-1 0 0 0 0,1 0 0 0 0,-1 1-1 0 0,1-1 1 0 0,-1 0 0 0 0,-1 0 0 0 0,1 0 0 0 0,0 1 0 0 0,-1-1 0 0 0,0 0 0 0 0,0 0 0 0 0,0 1 0 0 0,0-1 0 0 0,0 1 0 0 0,-1-1 0 0 0,0 1 0 0 0,0 0 0 0 0,0-1 0 0 0,0 1 0 0 0,0 0 0 0 0,-1 0 0 0 0,-2-2 46 0 0,-3 3-259 0 0,0 0 0 0 0,-1 0 0 0 0,0 1 0 0 0,1 1 0 0 0,-1-1 0 0 0,0 1-1 0 0,1 1 1 0 0,-1 0 0 0 0,1 0 0 0 0,-1 0 0 0 0,1 1 0 0 0,-1 1 0 0 0,1-1 0 0 0,0 1 0 0 0,0 1 0 0 0,0-1 0 0 0,0 1 0 0 0,-4 4 259 0 0,-121 102-2205 0 0,120-97 2147 0 0,1 0-1 0 0,0 1 1 0 0,1 0 0 0 0,1 1 0 0 0,0 0 0 0 0,1 0-1 0 0,1 1 1 0 0,0 0 0 0 0,1 1 0 0 0,1 0 0 0 0,1 0-1 0 0,0 0 1 0 0,1 1 0 0 0,1-1 0 0 0,0 1-1 0 0,2 0 1 0 0,0 9 58 0 0,2-20 78 0 0,0 0 0 0 0,0-1 1 0 0,1 1-1 0 0,0 0 0 0 0,0-1 0 0 0,0 0 0 0 0,1 0 0 0 0,0 0 0 0 0,1 0 0 0 0,-1 0 0 0 0,1 0 0 0 0,0-1 1 0 0,0 0-1 0 0,1 0 0 0 0,0 0 0 0 0,0 0 0 0 0,0-1 0 0 0,0 0 0 0 0,1 0 0 0 0,-1 0 0 0 0,1 0 0 0 0,0-1 1 0 0,0 0-1 0 0,0-1 0 0 0,5 2-78 0 0,5 2 304 0 0,0-2 1 0 0,0 0 0 0 0,0 0 0 0 0,0-2-1 0 0,0 0 1 0 0,1 0 0 0 0,-1-2 0 0 0,1 0-1 0 0,-1-1 1 0 0,3-1-305 0 0,4-4 352 0 0,-1-1 0 0 0,0 0 0 0 0,-1-2 0 0 0,1-1 0 0 0,-2 0 0 0 0,0-2 0 0 0,0 0 0 0 0,-1-1 0 0 0,0-1 0 0 0,2-4-352 0 0,-7 8 181 0 0,42-32 86 0 0,-3-3 0 0 0,-1-1 0 0 0,-2-3 0 0 0,-3-2 1 0 0,-2-2-1 0 0,-2-2 0 0 0,-3-2 0 0 0,-2-1 0 0 0,20-45-267 0 0,-45 76-234 0 0,0 0-1 0 0,-2-1 1 0 0,0-1-1 0 0,-3 0 1 0 0,0 0-1 0 0,-2-1 1 0 0,-1 0-1 0 0,-1 0 1 0 0,-1 0-1 0 0,-2 0 1 0 0,-1-1-1 0 0,-2 0 235 0 0,2 25-46 0 0,-1 1 0 0 0,0-1 1 0 0,0 1-1 0 0,0-1 0 0 0,0 1 0 0 0,-1 0 0 0 0,0 0 0 0 0,0 0 0 0 0,-1 0 0 0 0,1 0 0 0 0,-1 0 0 0 0,0 0 0 0 0,0 1 0 0 0,-1 0 0 0 0,1 0 0 0 0,-1-1 0 0 0,0 2 0 0 0,0-1 0 0 0,0 0 0 0 0,-1 1 0 0 0,1 0 0 0 0,-1 0 0 0 0,0 0 0 0 0,1 1 0 0 0,-1 0 0 0 0,-1 0 1 0 0,1 0-1 0 0,0 0 0 0 0,0 1 0 0 0,-1 0 0 0 0,1 0 0 0 0,-1 0 0 0 0,1 1 0 0 0,-1 0 0 0 0,1 0 0 0 0,-1 0 0 0 0,1 0 0 0 0,0 1 0 0 0,-2 0 46 0 0,-10 6-66 0 0,1 1 0 0 0,0 0 0 0 0,1 1 0 0 0,0 1-1 0 0,0 0 1 0 0,1 1 0 0 0,-12 12 66 0 0,1-1 108 0 0,1 1 0 0 0,2 0-1 0 0,0 2 1 0 0,1 1-1 0 0,2 0 1 0 0,1 2 0 0 0,1 0-1 0 0,1 0 1 0 0,1 2 0 0 0,2 0-1 0 0,1 1 1 0 0,1 0 0 0 0,2 0-1 0 0,1 1 1 0 0,2 0-1 0 0,1 1 1 0 0,1 0 0 0 0,2-1-1 0 0,1 1 1 0 0,2 0 0 0 0,1 4-108 0 0,3-15 97 0 0,1 0 0 0 0,1 0 0 0 0,1-1 0 0 0,1 1 0 0 0,1-2 0 0 0,1 1 0 0 0,0-2 0 0 0,2 1 0 0 0,0-2 0 0 0,1 1 0 0 0,1-2 0 0 0,0 0 0 0 0,2-1 0 0 0,0-1 0 0 0,0 0 0 0 0,1-1 0 0 0,15 8-97 0 0,-29-18-12 0 0,1-1 0 0 0,-1 1-1 0 0,1-1 1 0 0,0 0 0 0 0,0 0-1 0 0,0 0 1 0 0,0-1 0 0 0,0 0-1 0 0,0 0 1 0 0,1 0 0 0 0,-1-1-1 0 0,1 1 1 0 0,0-1 0 0 0,-1-1-1 0 0,1 1 1 0 0,0-1-1 0 0,-1 0 1 0 0,1 0 0 0 0,0-1-1 0 0,-1 0 1 0 0,1 0 0 0 0,0 0-1 0 0,-1 0 1 0 0,0-1 0 0 0,1 0-1 0 0,-1 0 1 0 0,0-1 0 0 0,0 1-1 0 0,0-1 1 0 0,0 0 0 0 0,4-4 12 0 0,20-41-4069 0 0,-16 25-3522 0 0,-8 14-2514 0 0</inkml:trace>
  <inkml:trace contextRef="#ctx0" brushRef="#br0" timeOffset="2074.979">3462 1005 1024 0 0,'0'0'1906'0'0,"0"0"180"0"0,0 0 98 0 0,0 0-23 0 0,0 0-182 0 0,0 0-260 0 0,0 0-235 0 0,0 0-188 0 0,0 0-198 0 0,0 0-163 0 0,35 0-134 0 0,107-3-135 0 0,-69-16 218 0 0,-62 11-689 0 0,3 1-135 0 0,-1 0 0 0 0,0-1 1 0 0,-1 0-1 0 0,0-1 1 0 0,0-1-1 0 0,-1 1 0 0 0,0-2 1 0 0,0 0-1 0 0,-2 0 1 0 0,1-1-1 0 0,-1 0 0 0 0,-1 0 1 0 0,0-1-1 0 0,-1 0 1 0 0,0-1-1 0 0,-1 0 0 0 0,-1 0 1 0 0,0 0-1 0 0,-1 0 1 0 0,0-1-1 0 0,1-12-60 0 0,-5 24-80 0 0,-1 0 0 0 0,1 0 0 0 0,0 0 0 0 0,-1 0 0 0 0,0 0 0 0 0,0 0-1 0 0,0 1 1 0 0,0-1 0 0 0,0 0 0 0 0,0 0 0 0 0,-1 1 0 0 0,1-1 0 0 0,-1 1 0 0 0,0-1 0 0 0,0 1 0 0 0,0-1 0 0 0,0 1 0 0 0,0 0 0 0 0,0 0-1 0 0,-1 0 1 0 0,1 0 0 0 0,-1 1 0 0 0,1-1 0 0 0,-1 1 0 0 0,0-1 0 0 0,1 1 0 0 0,-1 0 0 0 0,0 0 0 0 0,0 0 0 0 0,0 1 0 0 0,0-1 0 0 0,0 1 0 0 0,0-1-1 0 0,0 1 1 0 0,0 0 0 0 0,0 0 0 0 0,0 0 80 0 0,-6 0-268 0 0,-1 0 0 0 0,1 0 0 0 0,0 1 0 0 0,-1 1 0 0 0,1-1 0 0 0,0 1-1 0 0,0 1 1 0 0,0 0 0 0 0,0 0 0 0 0,1 1 0 0 0,-8 3 268 0 0,-1 3-185 0 0,0 0 1 0 0,0 2-1 0 0,1-1 1 0 0,1 2-1 0 0,0 0 1 0 0,1 1-1 0 0,0 0 1 0 0,1 1-1 0 0,1 1 1 0 0,1 0-1 0 0,0 0 0 0 0,0 1 1 0 0,2 1-1 0 0,0 0 1 0 0,2 0-1 0 0,-1 0 1 0 0,2 1-1 0 0,1 0 1 0 0,0 1-1 0 0,2-1 1 0 0,-1 8 184 0 0,5-19 104 0 0,1 0 1 0 0,0-1-1 0 0,0 1 1 0 0,1 0 0 0 0,0-1-1 0 0,1 1 1 0 0,-1-1 0 0 0,1 0-1 0 0,1 0 1 0 0,-1-1 0 0 0,1 1-1 0 0,0-1 1 0 0,1 0 0 0 0,0 0-1 0 0,-1-1 1 0 0,2 1 0 0 0,-1-1-1 0 0,1-1 1 0 0,-1 1-1 0 0,1-1 1 0 0,1 0 0 0 0,-1-1-1 0 0,0 0 1 0 0,1 0 0 0 0,0-1-1 0 0,0 1 1 0 0,0-2 0 0 0,0 1-1 0 0,0-1 1 0 0,0 0 0 0 0,0-1-1 0 0,5 0-104 0 0,22-5 429 0 0,0-2 0 0 0,-1-1-1 0 0,0-1 1 0 0,0-2 0 0 0,-1-2-1 0 0,0-1 1 0 0,-1-1 0 0 0,-1-2-1 0 0,0-1 1 0 0,-1-1 0 0 0,-1-2-1 0 0,-1-1 1 0 0,-1-1 0 0 0,2-4-429 0 0,-4 7 15 0 0,0-2 1 0 0,-1 0 0 0 0,-2-2 0 0 0,0-1 0 0 0,-1 0 0 0 0,-2-1 0 0 0,-1-2 0 0 0,-1 0-1 0 0,-1 0 1 0 0,0-4-16 0 0,-14 30-20 0 0,-1-1-1 0 0,1 0 1 0 0,-1 0 0 0 0,1 0-1 0 0,-1 0 1 0 0,0 0-1 0 0,0 0 1 0 0,0 0 0 0 0,0-1-1 0 0,-1 1 1 0 0,1 0-1 0 0,-1 0 1 0 0,0-1 0 0 0,0 1-1 0 0,0 0 1 0 0,-1 0-1 0 0,1-1 1 0 0,-1 1-1 0 0,1 0 1 0 0,-1 0 0 0 0,0 0-1 0 0,0 0 1 0 0,-1 0-1 0 0,1 0 1 0 0,0 0 0 0 0,-1 0-1 0 0,0 0 1 0 0,0 1-1 0 0,0-1 1 0 0,0 0 0 0 0,0 1-1 0 0,0 0 1 0 0,-1 0-1 0 0,1 0 1 0 0,-1 0 0 0 0,0 0-1 0 0,0 0 1 0 0,1 0-1 0 0,-1 1 1 0 0,0-1 0 0 0,0 1-1 0 0,0 0 1 0 0,-2 0 20 0 0,-7 2-105 0 0,0 0 0 0 0,0 1 0 0 0,1 0 1 0 0,-1 1-1 0 0,1 1 0 0 0,0 0 0 0 0,0 0 0 0 0,0 1 1 0 0,0 0-1 0 0,1 1 0 0 0,0 0 0 0 0,0 1 0 0 0,1 0 1 0 0,-1 1-1 0 0,2 0 0 0 0,-1 0 0 0 0,1 1 0 0 0,0 0 1 0 0,0 1 104 0 0,5-8-15 0 0,1 0 0 0 0,-1 1 0 0 0,0-1 1 0 0,1 0-1 0 0,0 1 0 0 0,-1 0 0 0 0,1 0 0 0 0,0 0 1 0 0,0 0-1 0 0,1 0 0 0 0,-1 0 0 0 0,1 0 1 0 0,-1 1-1 0 0,1-1 0 0 0,0 0 0 0 0,0 1 1 0 0,0-1-1 0 0,1 1 0 0 0,-1-1 0 0 0,1 1 0 0 0,0-1 1 0 0,0 1-1 0 0,0-1 0 0 0,1 1 0 0 0,-1-1 1 0 0,1 1-1 0 0,0-1 0 0 0,0 1 0 0 0,0-1 1 0 0,0 1-1 0 0,0-1 0 0 0,1 0 0 0 0,0 0 0 0 0,0 0 1 0 0,-1 0-1 0 0,2 0 0 0 0,-1 0 0 0 0,0-1 1 0 0,1 1-1 0 0,2 2 15 0 0,160 47 27 0 0,-141-48-4 0 0,1 2 1 0 0,-1 0 0 0 0,-1 2-1 0 0,1 1 1 0 0,-2 0-1 0 0,1 2 1 0 0,2 2-24 0 0,-18-9 47 0 0,-1 0 0 0 0,0 0 0 0 0,1 0 0 0 0,-1 1 0 0 0,-1 0 1 0 0,1 0-1 0 0,-1 0 0 0 0,0 1 0 0 0,0 0 0 0 0,0 0 0 0 0,-1 0 0 0 0,0 0 0 0 0,0 1 1 0 0,-1 0-1 0 0,0-1 0 0 0,0 2 0 0 0,0-1 0 0 0,-1 0 0 0 0,0 0 0 0 0,-1 1 0 0 0,1-1 1 0 0,-1 1-1 0 0,-1-1 0 0 0,0 1 0 0 0,0-1 0 0 0,0 1 0 0 0,-1 1-47 0 0,-38 95 516 0 0,11-68-3232 0 0,25-31-950 0 0,2 0-3576 0 0,1-4 938 0 0</inkml:trace>
  <inkml:trace contextRef="#ctx0" brushRef="#br0" timeOffset="3024.122">5161 850 1720 0 0,'0'0'1426'0'0,"0"0"22"0"0,0 0 98 0 0,0 0 130 0 0,0 0 50 0 0,0 0-52 0 0,0 0-223 0 0,0 0-290 0 0,-36 9-319 0 0,-113 29-297 0 0,66 2 7 0 0,68-27-417 0 0,3-7-67 0 0,1 1 0 0 0,0 0-1 0 0,0 1 1 0 0,1 1 0 0 0,0-1 0 0 0,0 2 0 0 0,1-1-1 0 0,1 1 1 0 0,-1 0 0 0 0,2 1 0 0 0,-1 0 0 0 0,1 1 0 0 0,1-1-1 0 0,0 1 1 0 0,1 0 0 0 0,0 1 0 0 0,1-1 0 0 0,0 1-1 0 0,0 4-67 0 0,4-14 4 0 0,1-1 0 0 0,-1 1 0 0 0,1-1 0 0 0,-1 0 0 0 0,1 1 0 0 0,0-1 0 0 0,0 0-1 0 0,0 1 1 0 0,0-1 0 0 0,0 0 0 0 0,0 0 0 0 0,1 0 0 0 0,-1 0 0 0 0,1 0 0 0 0,-1 0 0 0 0,1 0 0 0 0,0-1-1 0 0,0 1 1 0 0,0-1 0 0 0,0 1 0 0 0,0-1 0 0 0,0 0 0 0 0,0 1 0 0 0,0-1 0 0 0,1 0 0 0 0,-1 0-1 0 0,0-1 1 0 0,1 1 0 0 0,-1 0 0 0 0,0-1 0 0 0,1 0 0 0 0,-1 1 0 0 0,1-1 0 0 0,-1 0 0 0 0,2 0-4 0 0,88-10 705 0 0,-48-9-508 0 0,-1-1 0 0 0,-1-2 0 0 0,-1-2 0 0 0,-1-2 0 0 0,-1-1-1 0 0,7-10-196 0 0,66-57 18 0 0,-107 123-1217 0 0,-19 113 931 0 0,14-136 267 0 0,-1-1-7 0 0,0 0-1 0 0,0 0 1 0 0,1 0 0 0 0,-1 0 0 0 0,1 0-1 0 0,0 0 1 0 0,1 0 0 0 0,0 0 0 0 0,-1 0-1 0 0,1 0 1 0 0,1 0 0 0 0,-1 0 0 0 0,1 0-1 0 0,0-1 1 0 0,0 1 0 0 0,0-1 0 0 0,1 1-1 0 0,0-1 1 0 0,-1 0 0 0 0,2 0 0 0 0,-1 0-1 0 0,0 0 1 0 0,1-1 0 0 0,0 1 0 0 0,-1-1-1 0 0,1 0 1 0 0,1 0 0 0 0,-1 0 0 0 0,1 0 8 0 0,2 0 68 0 0,-1-1 0 0 0,1 0 0 0 0,0 0 0 0 0,0-1 0 0 0,0 0 0 0 0,0 0 0 0 0,0-1 0 0 0,0 0 0 0 0,0 0 0 0 0,0 0 0 0 0,0-1 0 0 0,0 0 0 0 0,0 0 0 0 0,0-1 0 0 0,0 0 0 0 0,0 0 0 0 0,-1-1 0 0 0,1 0 0 0 0,-1 0 0 0 0,0 0 0 0 0,0-1 0 0 0,4-3-68 0 0,112-114 1937 0 0,-101 96-1748 0 0,15-22-109 0 0,-2-2 0 0 0,-1-1 0 0 0,-3-2 0 0 0,-3-1 1 0 0,-1 0-1 0 0,-3-2 0 0 0,-3-1 0 0 0,-1-1 0 0 0,-4-1 0 0 0,-1-5-80 0 0,-2 16-247 0 0,0 3 79 0 0,-2 0 0 0 0,-2-1-1 0 0,-1 0 1 0 0,-3-1 0 0 0,-2 1 0 0 0,-2-26 168 0 0,0 70-3 0 0,1-1 0 0 0,-1 0 0 0 0,0 1-1 0 0,0-1 1 0 0,0 0 0 0 0,0 1 0 0 0,0-1 0 0 0,-1 0 0 0 0,1 1 0 0 0,0-1-1 0 0,-1 0 1 0 0,1 1 0 0 0,-1-1 0 0 0,0 1 0 0 0,1-1 0 0 0,-1 1 0 0 0,0-1-1 0 0,0 1 1 0 0,0 0 0 0 0,0-1 0 0 0,0 1 0 0 0,0 0 0 0 0,0 0-1 0 0,-1-1 1 0 0,1 1 0 0 0,0 0 0 0 0,-1 1 0 0 0,1-1 0 0 0,-1 0 0 0 0,1 0-1 0 0,-1 0 1 0 0,1 1 0 0 0,-1-1 0 0 0,1 1 0 0 0,-1-1 0 0 0,0 1-1 0 0,1 0 1 0 0,-1 0 0 0 0,0-1 0 0 0,1 1 0 0 0,-1 0 0 0 0,0 1 0 0 0,1-1-1 0 0,-1 0 1 0 0,0 0 0 0 0,1 1 0 0 0,-1-1 0 0 0,0 1 0 0 0,1-1-1 0 0,-1 1 1 0 0,1 0 0 0 0,-1-1 0 0 0,1 1 0 0 0,0 0 0 0 0,-2 1 3 0 0,-15 32 43 0 0,2 0 0 0 0,2 1 0 0 0,1 0 0 0 0,2 1 0 0 0,1 1 0 0 0,2 0 1 0 0,1 0-1 0 0,2 0 0 0 0,0 38-43 0 0,-5 77 602 0 0,6-1 0 0 0,8 24-602 0 0,25 137 179 0 0,-29-313-260 0 0,0 1 0 0 0,-1-1 0 0 0,1 0 0 0 0,0 0 0 0 0,-1 1 0 0 0,1-1 0 0 0,-1 0 0 0 0,1 1 0 0 0,-1-1 0 0 0,0 1 0 0 0,1-1 0 0 0,-1 1 0 0 0,0-1 0 0 0,1 1 0 0 0,-1-1 0 0 0,0 1 0 0 0,1-1 0 0 0,-1 1 0 0 0,0 0 0 0 0,0 0 0 0 0,1-1 1 0 0,-1 1-1 0 0,0 0 0 0 0,0 0 0 0 0,0 0 0 0 0,0 0 0 0 0,1 0 0 0 0,-1 0 0 0 0,0 0 0 0 0,0 0 0 0 0,0 0 0 0 0,1 0 0 0 0,-1 0 0 0 0,0 1 0 0 0,0-1 0 0 0,0 0 0 0 0,1 1 0 0 0,-1-1 0 0 0,0 0 0 0 0,1 1 0 0 0,-1-1 0 0 0,0 1 0 0 0,1-1 0 0 0,-1 1 0 0 0,0-1 0 0 0,1 1 0 0 0,-1 0 0 0 0,1-1 0 0 0,-1 1 0 0 0,1 0 0 0 0,-1-1 1 0 0,1 1-1 0 0,0 0 0 0 0,-1 0 0 0 0,1-1 0 0 0,0 1 0 0 0,0 0 0 0 0,-1 0 0 0 0,1 0 0 0 0,0-1 0 0 0,0 1 0 0 0,0 0 0 0 0,0 0 0 0 0,0 0 0 0 0,0-1 0 0 0,0 1 0 0 0,0 0 0 0 0,0 0 0 0 0,1 0 0 0 0,-1 0 81 0 0,-2-2-173 0 0,-47-32-11857 0 0,41 26 7612 0 0</inkml:trace>
  <inkml:trace contextRef="#ctx0" brushRef="#br0" timeOffset="3268.729">5452 802 7362 0 0,'0'0'2649'0'0,"0"0"-665"0"0,0 0-289 0 0,0 0-52 0 0,0 0-98 0 0,0 0-196 0 0,33-5-200 0 0,104-18-159 0 0,51 4 1824 0 0,-151 17-2654 0 0,0 1 1 0 0,0 2 0 0 0,1 2 0 0 0,-2 1 0 0 0,1 2-1 0 0,0 2 1 0 0,16 6-161 0 0,-48-13-150 0 0,55 26-704 0 0,-33 7-6404 0 0,-27-29 2329 0 0,0 1-2792 0 0</inkml:trace>
  <inkml:trace contextRef="#ctx0" brushRef="#br0" timeOffset="3512.969">6345 1031 3009 0 0,'0'0'2656'0'0,"0"0"-1424"0"0,0 0-287 0 0,0 0-65 0 0,0 0-56 0 0,0 0-152 0 0,-41 191-216 0 0,41-176-264 0 0,0 0-192 0 0,0-4-160 0 0,4-4-216 0 0,0-3-384 0 0,-1-1-808 0 0,7-3-809 0 0,-7 0-743 0 0,-1 0 615 0 0</inkml:trace>
  <inkml:trace contextRef="#ctx0" brushRef="#br0" timeOffset="3673.578">6468 512 5913 0 0,'0'0'3897'0'0,"0"0"-2033"0"0,0 0-519 0 0,0 0-537 0 0,0 0-312 0 0,0 0-424 0 0,0 0-1304 0 0,0 0-1593 0 0,0 0-1416 0 0,0 0-1856 0 0</inkml:trace>
  <inkml:trace contextRef="#ctx0" brushRef="#br0" timeOffset="3888.944">6722 788 11634 0 0,'0'0'1729'0'0,"0"0"-474"0"0,0 0-378 0 0,0 0-262 0 0,0 0-188 0 0,0 0-158 0 0,0 0-121 0 0,0 0-65 0 0,0 0-42 0 0,-23 33-38 0 0,-70 104-50 0 0,90-134 41 0 0,1 0 1 0 0,-1 0-1 0 0,1 0 0 0 0,0 0 0 0 0,0 1 0 0 0,0-1 0 0 0,0 0 0 0 0,1 1 0 0 0,0-1 1 0 0,-1 1-1 0 0,1 0 0 0 0,0 0 0 0 0,1-1 0 0 0,-1 1 0 0 0,1 0 0 0 0,0 0 0 0 0,0-1 0 0 0,0 1 1 0 0,0 2 5 0 0,2 6-46 0 0,-1-5 47 0 0,0-1 0 0 0,1 1 0 0 0,0-1-1 0 0,1 1 1 0 0,0-1 0 0 0,-1 0 0 0 0,2 0 0 0 0,-1 0 0 0 0,1 0 0 0 0,0 0-1 0 0,0-1 1 0 0,1 0 0 0 0,-1 1 0 0 0,1-2 0 0 0,0 1 0 0 0,1-1 0 0 0,-1 0-1 0 0,1 0 1 0 0,0 0 0 0 0,0-1 0 0 0,0 1 0 0 0,0-2 0 0 0,0 1 0 0 0,1-1-1 0 0,-1 0 1 0 0,1 0 0 0 0,0 0 0 0 0,0-1 0 0 0,-1-1 0 0 0,1 1 0 0 0,3-1-1 0 0,-1 0 238 0 0,0-1 0 0 0,0-1 0 0 0,-1 0 1 0 0,1 0-1 0 0,-1-1 0 0 0,0 1 1 0 0,0-2-1 0 0,0 1 0 0 0,0-1 0 0 0,0-1 1 0 0,-1 1-1 0 0,0-1 0 0 0,0-1 0 0 0,0 1 1 0 0,0-1-1 0 0,-1 0 0 0 0,0-1 0 0 0,0 1 1 0 0,3-6-239 0 0,3-5 308 0 0,0-1 1 0 0,-1 1-1 0 0,-1-2 1 0 0,-1 1-1 0 0,0-2 1 0 0,-2 1-1 0 0,5-18-308 0 0,-9 29 13 0 0,-1-1 1 0 0,-1 1-1 0 0,1-1 0 0 0,-2 0 0 0 0,1 1 0 0 0,-1-1 0 0 0,0 0 0 0 0,-1 0 0 0 0,0 1 0 0 0,0-1 0 0 0,-1 1 0 0 0,-3-8-13 0 0,-28-27-1656 0 0,-28 29-3847 0 0,15 24-4784 0 0,30-2 3986 0 0</inkml:trace>
  <inkml:trace contextRef="#ctx0" brushRef="#br0" timeOffset="4251.918">7043 1185 12011 0 0,'0'0'1796'0'0,"0"0"-133"0"0,0 0-31 0 0,0 0-186 0 0,0 0-266 0 0,0 0-238 0 0,0 0-249 0 0,0 0-171 0 0,0 0-148 0 0,32-33-136 0 0,105-102-83 0 0,-55 65 25 0 0,-63 56-164 0 0,-14 9-41 0 0,0 0 1 0 0,1 1-1 0 0,-1-1 1 0 0,1 1-1 0 0,0 1 1 0 0,0-1-1 0 0,1 1 1 0 0,-1 0 0 0 0,1 0-1 0 0,-1 1 1 0 0,1 0-1 0 0,5-1 25 0 0,-9 30-1464 0 0,-6 28 768 0 0,0-49 679 0 0,2 1 0 0 0,-1 0-1 0 0,1 0 1 0 0,0 0 0 0 0,0-1-1 0 0,1 1 1 0 0,0 0 0 0 0,0 0 0 0 0,1 0-1 0 0,0 0 1 0 0,0 0 0 0 0,0 0-1 0 0,1-1 1 0 0,0 1 0 0 0,0-1-1 0 0,1 1 1 0 0,0-1 0 0 0,0 0-1 0 0,0 0 1 0 0,1 0 0 0 0,0 0-1 0 0,0-1 1 0 0,1 1 0 0 0,-1-1 0 0 0,1 0-1 0 0,0 0 1 0 0,1-1 0 0 0,-1 0-1 0 0,5 3 18 0 0,-4-4 132 0 0,-1 0-1 0 0,1-1 1 0 0,0 1-1 0 0,-1-2 0 0 0,1 1 1 0 0,0 0-1 0 0,0-1 1 0 0,0 0-1 0 0,0-1 1 0 0,1 1-1 0 0,-1-1 0 0 0,0 0 1 0 0,0-1-1 0 0,0 0 1 0 0,0 1-1 0 0,0-2 1 0 0,0 1-1 0 0,0-1 0 0 0,0 0 1 0 0,-1 0-1 0 0,1-1 1 0 0,0 1-1 0 0,-1-1 1 0 0,0-1-1 0 0,0 1 0 0 0,0-1 1 0 0,0 0-1 0 0,-1 0 1 0 0,3-3-132 0 0,147-163 967 0 0,-112 105-3980 0 0,-7-3-4782 0 0,-27 48-3635 0 0</inkml:trace>
</inkml:ink>
</file>

<file path=ppt/ink/ink1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8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15 288 0 0,'0'0'1447'0'0,"0"0"-64"0"0,0 0 55 0 0,0 0 243 0 0,0 0 180 0 0,0 0-78 0 0,0 0-272 0 0,0 0-323 0 0,0 0-228 0 0,0 0-112 0 0,0 0-77 0 0,0 0-40 0 0,0 0-49 0 0,24 1-50 0 0,122 5 448 0 0,145-2 1227 0 0,-177-18-2604 0 0,-91 8 515 0 0,-15 2-3817 0 0,1 3-10007 0 0,-9 1 10299 0 0</inkml:trace>
</inkml:ink>
</file>

<file path=ppt/ink/ink1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8.5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2857 0 0,'0'0'2349'0'0,"0"0"-1142"0"0,0 0-528 0 0,0 0 169 0 0,0 0 394 0 0,0 0 292 0 0,0 0 50 0 0,0 0-196 0 0,0 0-278 0 0,0 0-241 0 0,0 0-218 0 0,0 0-143 0 0,24 13-105 0 0,79 36-91 0 0,-29-33 18 0 0,-57-16-269 0 0,274-26-1821 0 0,-207 15-5202 0 0,-59 7-2248 0 0</inkml:trace>
</inkml:ink>
</file>

<file path=ppt/ink/ink1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49.2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65 806 0 0 0,'0'0'1600'0'0,"0"0"565"0"0,0 0 197 0 0,0 0-109 0 0,0 0-288 0 0,0 0-338 0 0,0 0-329 0 0,0 0-308 0 0,0 0-240 0 0,9-11-193 0 0,30-32-117 0 0,-39 43-421 0 0,0-1 0 0 0,1 1 0 0 0,-1 0 0 0 0,0-1 0 0 0,1 1 0 0 0,-1 0-1 0 0,1 0 1 0 0,-1-1 0 0 0,0 1 0 0 0,1 0 0 0 0,-1 0 0 0 0,1 0 0 0 0,-1 0-1 0 0,1-1 1 0 0,-1 1 0 0 0,0 0 0 0 0,1 0 0 0 0,-1 0 0 0 0,1 0-1 0 0,-1 0 1 0 0,1 0 0 0 0,-1 0 0 0 0,1 0 0 0 0,-1 1 0 0 0,0-1 0 0 0,1 0-1 0 0,-1 0 1 0 0,1 0 0 0 0,-1 0 0 0 0,1 0 0 0 0,-1 1 0 0 0,0-1 0 0 0,1 0-1 0 0,-1 0 1 0 0,0 1 0 0 0,1-1 0 0 0,-1 0 0 0 0,0 1 0 0 0,1-1 0 0 0,-1 0-1 0 0,0 1 1 0 0,0-1 0 0 0,1 1 0 0 0,-1-1 0 0 0,0 0 0 0 0,0 1 0 0 0,0-1-1 0 0,1 1 1 0 0,-1-1 0 0 0,0 0 0 0 0,0 1 0 0 0,0-1 0 0 0,0 1-1 0 0,0-1 1 0 0,0 1 0 0 0,0-1 0 0 0,0 1 0 0 0,0-1 0 0 0,0 1 0 0 0,0-1-1 0 0,0 0 1 0 0,-1 1 0 0 0,1-1 0 0 0,0 1 0 0 0,0-1-19 0 0,0 3 139 0 0,114 289 3165 0 0,-99-240-3174 0 0,3 0 0 0 0,3-1 0 0 0,21 38-130 0 0,-8-40 296 0 0,-34-49-133 0 0,0 0 90 0 0,0 0 88 0 0,0 0 94 0 0,-2-49 1308 0 0,2 3-1709 0 0,2 1 0 0 0,3-1-1 0 0,1 1 1 0 0,2-1 0 0 0,2 2-1 0 0,1-1 1 0 0,3 2 0 0 0,2 0-1 0 0,2 0 1 0 0,1 2 0 0 0,2 0-1 0 0,3 0-33 0 0,25-65-865 0 0,-46 107-4426 0 0,5 21 899 0 0,-8-21 3446 0 0,3 11-4734 0 0,-1-1-1847 0 0</inkml:trace>
  <inkml:trace contextRef="#ctx0" brushRef="#br0" timeOffset="397.608">893 1204 1880 0 0,'0'0'1287'0'0,"0"0"-50"0"0,0 0 115 0 0,0 0 280 0 0,0 0 139 0 0,0 0-124 0 0,0 0-248 0 0,0 0-269 0 0,0 0-246 0 0,0 0-173 0 0,0 0-184 0 0,0 0-149 0 0,-9-2-70 0 0,-29-7-59 0 0,35 10-215 0 0,-1-1 0 0 0,1 1 0 0 0,-1 0 0 0 0,1 0 0 0 0,0 0 0 0 0,-1 1 0 0 0,1-1 0 0 0,0 1 0 0 0,0 0 0 0 0,0 0 0 0 0,0 0 0 0 0,0 0 1 0 0,0 1-1 0 0,1-1 0 0 0,-1 1 0 0 0,1-1 0 0 0,0 1 0 0 0,-1 0 0 0 0,1 0 0 0 0,1 0 0 0 0,-1 0 0 0 0,0 0 0 0 0,0 3-34 0 0,0-3 10 0 0,-2 2 9 0 0,0-1 0 0 0,1 1 0 0 0,0 0 0 0 0,0 0 0 0 0,0 0 0 0 0,1 1 0 0 0,-1-1 0 0 0,1 0 0 0 0,0 1 0 0 0,1 0 0 0 0,-1-1-1 0 0,1 1 1 0 0,1 0 0 0 0,-1 0 0 0 0,1 0 0 0 0,0 0 0 0 0,0-1 0 0 0,0 1 0 0 0,1 0 0 0 0,0 0 0 0 0,0 0 0 0 0,1-1 0 0 0,-1 1 0 0 0,1-1 0 0 0,0 1 0 0 0,1-1 0 0 0,0 1 0 0 0,-1-1 0 0 0,1 0 0 0 0,1-1 0 0 0,-1 1 0 0 0,1 0 0 0 0,2 1-20 0 0,1-3 54 0 0,0 0-1 0 0,1 0 1 0 0,-1-1-1 0 0,1 0 1 0 0,-1 0-1 0 0,1-1 1 0 0,0 0-1 0 0,0-1 0 0 0,0 1 1 0 0,0-1-1 0 0,0-1 1 0 0,-1 0-1 0 0,1 0 1 0 0,0 0-1 0 0,0-1 0 0 0,-1 0 1 0 0,1 0-1 0 0,-1-1 1 0 0,3-2-53 0 0,96-59-3283 0 0,-80 45-1456 0 0,-13 10-490 0 0,-3 2-327 0 0</inkml:trace>
  <inkml:trace contextRef="#ctx0" brushRef="#br0" timeOffset="961.41">0 446 1800 0 0,'0'0'2162'0'0,"0"0"-1111"0"0,0 0-339 0 0,0 0 228 0 0,0 0 422 0 0,0 0 305 0 0,0 0-3 0 0,0 0-223 0 0,0 0-253 0 0,0 0-188 0 0,0 0-113 0 0,0 0-96 0 0,0 0-72 0 0,32-5-75 0 0,97-12-92 0 0,95 9 1174 0 0,-101 8-1222 0 0,-122 0-339 0 0,-1 0 110 0 0,0 0 112 0 0,-6-11 1001 0 0,-114-96-495 0 0,69 64-1457 0 0,51 42 83 0 0,0 1-319 0 0,5 0-3005 0 0,7 3 2272 0 0,-8-2 597 0 0,28 6-7325 0 0,-19-3 723 0 0</inkml:trace>
  <inkml:trace contextRef="#ctx0" brushRef="#br0" timeOffset="1345.617">1296 950 7682 0 0,'0'0'1331'0'0,"0"0"-266"0"0,0 0-81 0 0,0 0 277 0 0,0 0 286 0 0,0 0 17 0 0,0 0-266 0 0,0 0-385 0 0,0 0-275 0 0,0 0-137 0 0,0 0-104 0 0,0 0-56 0 0,0 0-65 0 0,22-1-72 0 0,66 0-35 0 0,23 7 216 0 0,28-6-2019 0 0,-94 0-2441 0 0,0 0-4163 0 0,-29 0 1629 0 0</inkml:trace>
  <inkml:trace contextRef="#ctx0" brushRef="#br0" timeOffset="1934.777">1992 718 4689 0 0,'0'0'799'0'0,"0"0"-475"0"0,0 0-304 0 0,0 0 64 0 0,0 0 296 0 0,0 0 268 0 0,0 0 138 0 0,0 0 4 0 0,0 0-89 0 0,0 0-125 0 0,0 0-121 0 0,0 0-85 0 0,0 0-34 0 0,6 26-24 0 0,26 128 214 0 0,-15-98 22 0 0,1-1-1 0 0,3-1 1 0 0,17 29-548 0 0,-20-45 223 0 0,33 41 934 0 0,-51-79-1063 0 0,1 0-1 0 0,-1 1 1 0 0,1-1-1 0 0,0 0 1 0 0,-1 0-1 0 0,1 0 1 0 0,-1 0-1 0 0,1 0 1 0 0,0 0-1 0 0,-1 0 0 0 0,1 0 1 0 0,-1 0-1 0 0,1 0 1 0 0,0 0-1 0 0,-1 0 1 0 0,1-1-1 0 0,-1 1 1 0 0,1 0-1 0 0,-1 0 1 0 0,1-1-1 0 0,0 1 1 0 0,-1 0-1 0 0,1-1 1 0 0,-1 1-1 0 0,0 0 1 0 0,1-1-1 0 0,-1 1 1 0 0,1-1-1 0 0,-1 1 1 0 0,1-1-1 0 0,-1 1 1 0 0,0-1-1 0 0,1 1 1 0 0,-1-1-1 0 0,0 1 1 0 0,0-1-1 0 0,0 1 1 0 0,1-1-1 0 0,-1 1 1 0 0,0-1-1 0 0,0 0 1 0 0,0 1-1 0 0,0-1 1 0 0,0 1-1 0 0,0-1 0 0 0,0 0 1 0 0,0 1-1 0 0,0-1 1 0 0,0 0-1 0 0,0 1 1 0 0,0-1-1 0 0,-1 1 1 0 0,1-1-1 0 0,0 1 1 0 0,0-1-1 0 0,-1 0 1 0 0,1 1-1 0 0,0-1 1 0 0,-1 1-1 0 0,1-1 1 0 0,-1 1-94 0 0,3-12 342 0 0,69-190 1415 0 0,-29 86-1634 0 0,73-163-336 0 0,-29 149-919 0 0,-81 129-5385 0 0,-8 30-2704 0 0,-1-18 3560 0 0</inkml:trace>
  <inkml:trace contextRef="#ctx0" brushRef="#br0" timeOffset="2245.374">2607 1090 9242 0 0,'0'0'950'0'0,"0"0"-366"0"0,0 0-175 0 0,0 0 199 0 0,0 0 255 0 0,0 0 124 0 0,0 0-39 0 0,0 0-148 0 0,0 0-156 0 0,0 0-111 0 0,0 0-107 0 0,0 0-63 0 0,-1 23-43 0 0,-5 112 202 0 0,6 27-121 0 0,11-147-2723 0 0,11-29-10731 0 0,-17 10 9828 0 0</inkml:trace>
  <inkml:trace contextRef="#ctx0" brushRef="#br0" timeOffset="2780.899">2631 946 5297 0 0,'0'0'1548'0'0,"0"0"-359"0"0,0 0-156 0 0,0 0 104 0 0,0 0 111 0 0,0 0-97 0 0,0 0-318 0 0,0 0-277 0 0,0 0-157 0 0,0 0-32 0 0,0 0 36 0 0,0 0-7 0 0,0 0-39 0 0,15 0-49 0 0,124 0 667 0 0,-27 4 721 0 0,-111-4-1674 0 0,1 1 0 0 0,-1-1 0 0 0,0 0 1 0 0,1 1-1 0 0,-1-1 0 0 0,0 1 0 0 0,1 0 0 0 0,-1-1 0 0 0,0 1 0 0 0,0 0 0 0 0,0 0 0 0 0,0 0 0 0 0,1 0 0 0 0,-1 0 0 0 0,0 0 0 0 0,-1 0 0 0 0,1 0 0 0 0,0 0 0 0 0,0 1 0 0 0,0-1 0 0 0,-1 0 0 0 0,1 0 0 0 0,-1 1 0 0 0,1-1 0 0 0,-1 0 0 0 0,1 1 1 0 0,-1-1-1 0 0,0 1 0 0 0,1-1 0 0 0,-1 0 0 0 0,0 1 0 0 0,0-1 0 0 0,0 1 0 0 0,0-1 0 0 0,-1 1 0 0 0,1-1 0 0 0,0 0 0 0 0,-1 1 0 0 0,1-1 0 0 0,-1 1 0 0 0,1-1 0 0 0,-1 0 0 0 0,1 0-22 0 0,-38 50 894 0 0,-76 57-296 0 0,113-107-614 0 0,0 1 0 0 0,0-1 0 0 0,-1 1 1 0 0,1-1-1 0 0,0 1 0 0 0,1 0 0 0 0,-1 0 1 0 0,0-1-1 0 0,0 1 0 0 0,1 0 1 0 0,-1 0-1 0 0,1 0 0 0 0,0 0 0 0 0,-1-1 1 0 0,1 1-1 0 0,0 0 0 0 0,0 0 1 0 0,0 0-1 0 0,0 0 0 0 0,1 0 0 0 0,-1 0 1 0 0,0 0-1 0 0,1-1 0 0 0,-1 1 0 0 0,1 0 1 0 0,0 0-1 0 0,0 0 0 0 0,0-1 1 0 0,-1 1-1 0 0,2 0 0 0 0,-1-1 0 0 0,0 1 1 0 0,0-1-1 0 0,0 0 0 0 0,1 1 0 0 0,-1-1 1 0 0,1 0-1 0 0,-1 0 0 0 0,1 1 1 0 0,-1-1-1 0 0,2 0 16 0 0,73 36-430 0 0,-67-34 403 0 0,-1-1 0 0 0,1 2 0 0 0,-1-1 1 0 0,0 1-1 0 0,0 1 0 0 0,0-1 0 0 0,-1 1 0 0 0,1 1 1 0 0,-1-1-1 0 0,0 1 0 0 0,-1 0 0 0 0,1 1 1 0 0,4 6 26 0 0,-11-12 36 0 0,1 0 1 0 0,-1 1 0 0 0,1-1-1 0 0,-1 0 1 0 0,1 0 0 0 0,-1 1-1 0 0,0-1 1 0 0,0 0 0 0 0,1 1-1 0 0,-1-1 1 0 0,0 0-1 0 0,0 1 1 0 0,0-1 0 0 0,-1 0-1 0 0,1 1 1 0 0,0-1 0 0 0,0 0-1 0 0,-1 1 1 0 0,1-1 0 0 0,-1 0-1 0 0,1 0 1 0 0,-1 1 0 0 0,0-1-1 0 0,1 0 1 0 0,-1 0 0 0 0,0 0-1 0 0,0 0 1 0 0,0 0 0 0 0,0 0-1 0 0,0 0 1 0 0,0 0 0 0 0,0 0-1 0 0,0-1 1 0 0,0 1 0 0 0,0 0-1 0 0,0 0 1 0 0,0-1 0 0 0,-1 1-1 0 0,1-1 1 0 0,0 1 0 0 0,-1-1-37 0 0,-62 16 428 0 0,51-14-404 0 0,-125 10-554 0 0,78-13-4360 0 0,21 1-2713 0 0,29 0-1239 0 0</inkml:trace>
  <inkml:trace contextRef="#ctx0" brushRef="#br0" timeOffset="3802.426">1764 332 1600 0 0,'0'0'1717'0'0,"0"0"-762"0"0,0 0-286 0 0,0 0 286 0 0,0 0 463 0 0,0 0 307 0 0,0 0-6 0 0,0 0-252 0 0,0 0-248 0 0,0 0-181 0 0,0 0-118 0 0,33-2-97 0 0,103-4-71 0 0,114-31 2418 0 0,-96 26-798 0 0,-204-14-1470 0 0,39 18-851 0 0,0 0 0 0 0,0-1-1 0 0,1 0 1 0 0,0-1 0 0 0,1 0 0 0 0,0 0-1 0 0,0-1 1 0 0,1 0 0 0 0,0 0 0 0 0,0-1-1 0 0,2 0 1 0 0,-1 0 0 0 0,1-1 0 0 0,-2-7-51 0 0,-3-5-804 0 0,-9-21 190 0 0,16 30-4367 0 0,2 0-4592 0 0,2 14 1413 0 0</inkml:trace>
</inkml:ink>
</file>

<file path=ppt/ink/ink1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58.7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1176 0 0,'0'0'1321'0'0,"0"0"115"0"0,0 0 152 0 0,0 0 249 0 0,0 0 176 0 0,0 0-56 0 0,0 0-200 0 0,0 0-259 0 0,32-1-259 0 0,98-4-224 0 0,41-7 2183 0 0,67-6-2056 0 0,-193 11-1109 0 0,-33 6-233 0 0,-5 1-3936 0 0,-13 0-1132 0 0,-16 7-4115 0 0,17-3 7160 0 0</inkml:trace>
</inkml:ink>
</file>

<file path=ppt/ink/ink1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1:58.9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2713 0 0,'0'0'1732'0'0,"0"0"-460"0"0,0 0-176 0 0,0 0 193 0 0,0 0 234 0 0,0 0 72 0 0,0 0-147 0 0,0 0-204 0 0,0 0-127 0 0,0 0-91 0 0,0 0-79 0 0,0 0-97 0 0,0 0-93 0 0,15 6-66 0 0,49 19-49 0 0,25-14 993 0 0,-61-12-1237 0 0,175-29 661 0 0,-105 7-1599 0 0,-67 14-2972 0 0,-1 1-4850 0 0,-23 8-2258 0 0</inkml:trace>
</inkml:ink>
</file>

<file path=ppt/ink/ink1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10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0 325 0 0 0,'0'0'1276'0'0,"0"0"509"0"0,0 0 139 0 0,0 0-169 0 0,0 0-297 0 0,0 0-301 0 0,0 0-227 0 0,0 0-125 0 0,0 0-11 0 0,10 7 3802 0 0,27-18-378 0 0,14-26-2423 0 0,51-96-732 0 0,-39 42-818 0 0,-15 31-68 0 0,-45 61-177 0 0,0 1 0 0 0,0-1 0 0 0,0 0-1 0 0,-1 1 1 0 0,1 0 0 0 0,0-1-1 0 0,-1 1 1 0 0,0 0 0 0 0,1 0-1 0 0,-1 1 1 0 0,0-1 0 0 0,0 0-1 0 0,0 1 1 0 0,0-1 0 0 0,0 1-1 0 0,-1 0 1 0 0,1-1 0 0 0,-1 1 0 0 0,0 0-1 0 0,0 0 1 0 0,0 0 0 0 0,0 0-1 0 0,0 0 1 0 0,-1 0 0 0 0,1 3 0 0 0,-1-6 2 0 0,21 78 319 0 0,-18-62-282 0 0,0-1 0 0 0,1 1 0 0 0,1-1 0 0 0,0 0 0 0 0,1-1 0 0 0,0 1 0 0 0,2-1 0 0 0,-1-1 0 0 0,7 8-39 0 0,21 10-1050 0 0,-22-24-2972 0 0,1-1-5297 0 0,-10-5-935 0 0</inkml:trace>
</inkml:ink>
</file>

<file path=ppt/ink/ink1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01.2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18 170 0 0 0,'0'0'413'0'0,"0"0"509"0"0,0 0 449 0 0,0 0 327 0 0,0 0 147 0 0,0 0-78 0 0,0 0-218 0 0,0 0-226 0 0,0 0-202 0 0,0 0-154 0 0,-3-4-116 0 0,-12-17 576 0 0,38-2 1088 0 0,1 8-2127 0 0,2 1 0 0 0,0 1-1 0 0,0 1 1 0 0,1 2 0 0 0,0 0 0 0 0,1 2 0 0 0,0 1-1 0 0,0 2 1 0 0,2 0-388 0 0,170-17 648 0 0,-197 22-649 0 0,1 0 1 0 0,-1 1-1 0 0,0 0 0 0 0,1 0 0 0 0,-1 0 0 0 0,0 0 0 0 0,1 0 0 0 0,-1 0 0 0 0,0 1 0 0 0,0 0 0 0 0,0 0 1 0 0,0 0-1 0 0,0 0 0 0 0,0 0 0 0 0,-1 0 0 0 0,1 1 0 0 0,-1-1 0 0 0,0 1 0 0 0,1 0 0 0 0,-1-1 0 0 0,-1 1 1 0 0,1 0-1 0 0,0 0 0 0 0,-1 1 0 0 0,1-1 0 0 0,-1 0 0 0 0,0 0 0 0 0,0 1 0 0 0,0-1 0 0 0,0 1 1 0 0,-1-1-1 0 0,0 1 0 0 0,1-1 0 0 0,-1 1 0 0 0,0-1 0 0 0,-1 1 0 0 0,1-1 0 0 0,-1 1 0 0 0,1-1 0 0 0,-1 0 1 0 0,0 1-1 0 0,0-1 0 0 0,-1 0 0 0 0,1 0 0 0 0,-1 1 0 0 0,0 0 1 0 0,-23 38 17 0 0,-2 0-1 0 0,-1-2 1 0 0,-2-1 0 0 0,-2-2-1 0 0,-16 14-16 0 0,-57 69 25 0 0,101-115-23 0 0,-1-1 0 0 0,1 1 0 0 0,0 0 0 0 0,0 0 0 0 0,0 0 0 0 0,0 1 0 0 0,1 0 1 0 0,0-1-1 0 0,0 1 0 0 0,1 0 0 0 0,0 0 0 0 0,0 1 0 0 0,0-1 0 0 0,1 0 0 0 0,0 1 0 0 0,0-1 0 0 0,0 1 0 0 0,1-1 0 0 0,0 1 0 0 0,0-1 0 0 0,1 1 0 0 0,0 0-2 0 0,3-3 49 0 0,1 0-1 0 0,-1 0 1 0 0,1 0 0 0 0,0-1-1 0 0,0 1 1 0 0,0-1-1 0 0,0-1 1 0 0,1 1-1 0 0,-1-1 1 0 0,1 0 0 0 0,0 0-1 0 0,0 0 1 0 0,0-1-1 0 0,-1 0 1 0 0,1 0-1 0 0,0 0 1 0 0,0-1-1 0 0,0 0 1 0 0,1 0 0 0 0,-1-1-1 0 0,5 0-48 0 0,-10 1 17 0 0,147-22 1063 0 0,-25-11-1599 0 0,-110 32-705 0 0,-1 1-3041 0 0,-5-2-5348 0 0,-3 1 1098 0 0</inkml:trace>
  <inkml:trace contextRef="#ctx0" brushRef="#br0" timeOffset="499.039">904 347 6561 0 0,'0'0'847'0'0,"0"0"-292"0"0,0 0-122 0 0,0 0 321 0 0,0 0 445 0 0,0 0 245 0 0,0 0-44 0 0,0 0-257 0 0,0 0-298 0 0,0 0-265 0 0,0 0-162 0 0,0 0-72 0 0,0 0-70 0 0,-1 34-29 0 0,-1 103-26 0 0,-6-58 344 0 0,8-76-309 0 0,-8 51 208 0 0,7-52 4252 0 0,34-123-3487 0 0,-21 88-1183 0 0,0 0-1 0 0,2 2 1 0 0,2 0 0 0 0,0 0 0 0 0,2 1 0 0 0,2 2 0 0 0,0 0 0 0 0,2 1 0 0 0,21-21-46 0 0,16 14-123 0 0,-41 75-303 0 0,7-6-2248 0 0,0-27-5337 0 0,-11-4 697 0 0,-9-3 950 0 0</inkml:trace>
  <inkml:trace contextRef="#ctx0" brushRef="#br0" timeOffset="1457.087">1303 634 0 0 0,'0'0'244'0'0,"0"0"799"0"0,0 0 547 0 0,0 0 275 0 0,0 0-19 0 0,0 0-154 0 0,0 0-151 0 0,0 0-125 0 0,0 0-90 0 0,0 0-101 0 0,0 0-119 0 0,11 6-91 0 0,31 18-90 0 0,-6-28 624 0 0,-10-11-1122 0 0,-1-1 1 0 0,0-1 0 0 0,-1-1-1 0 0,-1-1 1 0 0,-1-2-1 0 0,-1 0 1 0 0,0-1 0 0 0,-2-1-1 0 0,11-16-427 0 0,73-132 187 0 0,-104 172-222 0 0,1 0 0 0 0,-1-1 0 0 0,0 1 0 0 0,0 0 0 0 0,1-1 0 0 0,-1 1 0 0 0,0-1 0 0 0,0 1 0 0 0,0-1 0 0 0,1 0 0 0 0,-1 1 0 0 0,0-1 0 0 0,0 0 0 0 0,0 1 0 0 0,0-1 0 0 0,0 0 0 0 0,0 0 0 0 0,0 0 0 0 0,0 0 0 0 0,0 0 0 0 0,0 0 0 0 0,0 0 0 0 0,0 0 0 0 0,0 0 0 0 0,0 0 0 0 0,0-1 0 0 0,1 1-1 0 0,-1 0 1 0 0,0-1 0 0 0,0 1 0 0 0,0 0 0 0 0,0-1 0 0 0,0 1 0 0 0,1-1 0 0 0,-1 1 0 0 0,0-1 0 0 0,0 0 0 0 0,1 1 0 0 0,-1-1 0 0 0,0 0 0 0 0,1 0 0 0 0,-1 1 0 0 0,1-1 0 0 0,-1 0 0 0 0,1 0 0 0 0,-1 0 0 0 0,1 0 0 0 0,0 0 0 0 0,-1 0 0 0 0,1 1 0 0 0,0-1 0 0 0,0 0 0 0 0,0 0 0 0 0,0 0 0 0 0,0 0 0 0 0,0 0 0 0 0,0 0 0 0 0,0 0 0 0 0,0 0 0 0 0,0 0 0 0 0,0 0 0 0 0,0 0 0 0 0,1 0 0 0 0,-1 0 0 0 0,0 0 0 0 0,1 1 0 0 0,-1-1 0 0 0,1 0 0 0 0,0 0 35 0 0,-13 7-108 0 0,2 1 0 0 0,-1 0 0 0 0,1 1 0 0 0,0 1 0 0 0,0-1 1 0 0,1 1-1 0 0,0 1 0 0 0,1 0 0 0 0,-1 1 108 0 0,7-9-7 0 0,-4 6 8 0 0,1 0 1 0 0,-1-1-1 0 0,1 2 0 0 0,0-1 0 0 0,1 0 1 0 0,0 1-1 0 0,0 0 0 0 0,1 0 0 0 0,0 0 1 0 0,1 1-1 0 0,0-1 0 0 0,0 0 0 0 0,1 1 0 0 0,0-1 1 0 0,1 3-2 0 0,0-9 11 0 0,0-1 0 0 0,1 0 0 0 0,-1 0 0 0 0,0 1 0 0 0,1-1 0 0 0,0 0 0 0 0,0 0 0 0 0,0 0 1 0 0,0 0-1 0 0,0 0 0 0 0,0 0 0 0 0,0 0 0 0 0,0 0 0 0 0,1 0 0 0 0,-1-1 0 0 0,1 1 0 0 0,0-1 0 0 0,-1 1 1 0 0,1-1-1 0 0,0 1 0 0 0,0-1 0 0 0,0 0 0 0 0,0 0 0 0 0,0 0 0 0 0,0 0 0 0 0,0 0 0 0 0,0 0 0 0 0,0-1 1 0 0,0 1-1 0 0,1-1 0 0 0,0 1-11 0 0,76 5 486 0 0,-71-6-436 0 0,14-2 87 0 0,0 0 0 0 0,0-2 1 0 0,0-1-1 0 0,0-1 0 0 0,-1-1 0 0 0,0 0 0 0 0,10-6-137 0 0,-5 3 108 0 0,10-6 60 0 0,0-1 0 0 0,-1-1 0 0 0,-1-2-1 0 0,0-2 1 0 0,-2 0 0 0 0,7-9-168 0 0,-29 23 18 0 0,-3 3-19 0 0,-1 1 0 0 0,1-1 0 0 0,-1 0 0 0 0,0-1 0 0 0,0 1 0 0 0,-1-1 0 0 0,0 0 0 0 0,0-1 0 0 0,0 1 0 0 0,-1-1 0 0 0,0 0 0 0 0,0 0 1 0 0,0 0-1 0 0,-1-1 0 0 0,-1 1 0 0 0,2-4 1 0 0,-5 9-59 0 0,0 0 0 0 0,-1 1 0 0 0,1 0 0 0 0,0-1 0 0 0,-1 1 0 0 0,1 0 0 0 0,-1-1 0 0 0,0 1 1 0 0,1 0-1 0 0,-1 0 0 0 0,0 0 0 0 0,1 1 0 0 0,-1-1 0 0 0,0 0 0 0 0,0 1 0 0 0,0-1 0 0 0,0 1 0 0 0,0-1 0 0 0,0 1 1 0 0,0 0-1 0 0,0 0 0 0 0,1 0 0 0 0,-1 0 0 0 0,0 0 0 0 0,0 0 0 0 0,0 1 0 0 0,0-1 0 0 0,0 1 0 0 0,0-1 1 0 0,0 1-1 0 0,0 0 0 0 0,1 0 0 0 0,-1 0 0 0 0,0 0 0 0 0,1 0 0 0 0,-1 0 0 0 0,0 0 0 0 0,1 0 0 0 0,0 1 0 0 0,-1-1 1 0 0,0 1 58 0 0,-4 2-41 0 0,-1 1 1 0 0,1 0-1 0 0,0 1 1 0 0,0 0-1 0 0,0-1 1 0 0,1 2-1 0 0,0-1 1 0 0,0 1 0 0 0,1-1-1 0 0,0 1 1 0 0,0 1-1 0 0,0-1 1 0 0,1 0-1 0 0,0 1 1 0 0,1 0 0 0 0,0 0-1 0 0,0-1 1 0 0,0 1-1 0 0,1 0 1 0 0,0 1-1 0 0,1-1 1 0 0,0 0 0 0 0,0 0-1 0 0,0 0 1 0 0,2 5 40 0 0,3-7 45 0 0,0-1 0 0 0,1 1-1 0 0,-1-1 1 0 0,1 0 0 0 0,0-1 0 0 0,0 0 0 0 0,1 0 0 0 0,-1 0 0 0 0,1 0 0 0 0,0-1 0 0 0,0 0 0 0 0,0-1 0 0 0,0 0 0 0 0,1 0 0 0 0,-1 0 0 0 0,0-1 0 0 0,1 0 0 0 0,0 0-1 0 0,-1-1 1 0 0,1 0 0 0 0,-1-1 0 0 0,1 1 0 0 0,-1-1 0 0 0,6-2-45 0 0,8 3 90 0 0,2-3 158 0 0,0-1 0 0 0,0 0-1 0 0,-1-2 1 0 0,0-1 0 0 0,0-1 0 0 0,-1 0 0 0 0,0-2-1 0 0,0 0 1 0 0,17-13-248 0 0,-15 11 116 0 0,-6 2-69 0 0,-1-1 0 0 0,0 0 0 0 0,0-1 0 0 0,-1-1 0 0 0,-1 0 0 0 0,0-1 0 0 0,-1 0 0 0 0,-1-1 0 0 0,0-1 0 0 0,-1 0 0 0 0,0 0 0 0 0,0-5-47 0 0,5-43-131 0 0,-18 62 102 0 0,1 0 0 0 0,-1 1-1 0 0,0-1 1 0 0,0 1 0 0 0,0 0-1 0 0,0-1 1 0 0,0 1 0 0 0,0 0-1 0 0,0 0 1 0 0,0 0 0 0 0,-1 1 0 0 0,1-1-1 0 0,0 0 1 0 0,-1 1 0 0 0,1-1-1 0 0,0 1 1 0 0,-1 0 0 0 0,1 0-1 0 0,0 0 1 0 0,-1 0 0 0 0,1 0 0 0 0,0 1-1 0 0,-1-1 1 0 0,1 1 0 0 0,0-1-1 0 0,-1 1 1 0 0,1 0 0 0 0,0 0-1 0 0,0 0 1 0 0,0 0 0 0 0,0 0 0 0 0,0 1-1 0 0,0-1 1 0 0,0 1 29 0 0,-7 4-6 0 0,1 0 0 0 0,1 1 0 0 0,-1 0 1 0 0,1 0-1 0 0,0 1 0 0 0,1 0 0 0 0,0 0 0 0 0,0 0 1 0 0,1 1-1 0 0,0 0 0 0 0,0 0 0 0 0,1 0 0 0 0,0 1 0 0 0,1-1 1 0 0,0 1-1 0 0,0 0 0 0 0,1 0 0 0 0,1 0 0 0 0,-1 0 1 0 0,2 0-1 0 0,-1 0 0 0 0,2 10 6 0 0,1-12 24 0 0,1 0 0 0 0,1 0 0 0 0,-1 0 0 0 0,1 0 0 0 0,0-1 0 0 0,1 1-1 0 0,0-1 1 0 0,0 0 0 0 0,0-1 0 0 0,1 1 0 0 0,0-1 0 0 0,0 0 0 0 0,1-1 0 0 0,0 1 0 0 0,0-1 0 0 0,0-1 0 0 0,0 1 0 0 0,1-1 0 0 0,4 2-24 0 0,87 18-931 0 0,-77-23-3310 0 0,0-1-3914 0 0,-17 0-371 0 0</inkml:trace>
  <inkml:trace contextRef="#ctx0" brushRef="#br0" timeOffset="8672.079">3446 74 0 0 0,'0'0'717'0'0,"0"0"470"0"0,0 0 131 0 0,0 0 86 0 0,0 0 169 0 0,0 0 120 0 0,0 0-14 0 0,0 0-238 0 0,0 0-309 0 0,0 0-276 0 0,0 0-257 0 0,-2 4-99 0 0,-54 98 3684 0 0,-70 108-1661 0 0,11-51-2171 0 0,65-86-514 0 0,49-72 34 0 0,1-1-16 0 0,0 0-41 0 0,0 0-56 0 0,0 0-73 0 0,0 0-116 0 0,0 0-161 0 0,13-39-14222 0 0,-11 34 10663 0 0</inkml:trace>
  <inkml:trace contextRef="#ctx0" brushRef="#br0" timeOffset="9017.441">3063 74 0 0 0,'0'0'1852'0'0,"0"0"-455"0"0,0 0-86 0 0,0 0 24 0 0,0 0 97 0 0,0 0 67 0 0,0 0-53 0 0,0 0-176 0 0,0 0-157 0 0,0 0-101 0 0,0 0-113 0 0,0 0-47 0 0,0 0-11 0 0,8 14-3 0 0,60 86 1512 0 0,48 47 150 0 0,-64-62-2096 0 0,23 47-1057 0 0,-75-131 150 0 0,0-1-146 0 0,0 0-126 0 0,0-22-7627 0 0,0 12 3345 0 0,0 2-1255 0 0</inkml:trace>
</inkml:ink>
</file>

<file path=ppt/ink/ink1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18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0 0 0,'0'0'1002'0'0,"0"0"457"0"0,0 0 245 0 0,0 0-12 0 0,0 0-169 0 0,0 0-216 0 0,0 0-191 0 0,0 0-98 0 0,0 0-34 0 0,0 0 16 0 0,0 0 33 0 0,18-22 4282 0 0,38-27-2581 0 0,109-100-1487 0 0,-140 193-1184 0 0,6 47 398 0 0,-28-81-540 0 0,1-1-1 0 0,0 1 0 0 0,0-1 0 0 0,1 0 1 0 0,0 0-1 0 0,0-1 0 0 0,1 1 0 0 0,0-1 1 0 0,1-1-1 0 0,6 8 80 0 0,-2-14-3603 0 0,-7-2-4885 0 0,-2 1-2282 0 0</inkml:trace>
</inkml:ink>
</file>

<file path=ppt/ink/ink1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17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341 63 0 0 0,'0'0'1391'0'0,"0"0"464"0"0,0 0 188 0 0,0 0-36 0 0,0 0-137 0 0,0 0-166 0 0,0 0-166 0 0,0 0-167 0 0,6-7 3134 0 0,-50 51-1508 0 0,-113 162-2067 0 0,17-73-831 0 0,140-133-122 0 0,1 0 1 0 0,-1 0-1 0 0,0 0 0 0 0,1 0 1 0 0,-1 0-1 0 0,0 0 0 0 0,1 0 0 0 0,-1 0 1 0 0,0 1-1 0 0,1-1 0 0 0,-1 0 1 0 0,0 0-1 0 0,0 0 0 0 0,1 1 1 0 0,-1-1-1 0 0,0 0 0 0 0,0 0 0 0 0,1 1 1 0 0,-1-1-1 0 0,0 0 0 0 0,0 0 1 0 0,0 1-1 0 0,1-1 0 0 0,-1 0 0 0 0,0 1 1 0 0,0-1-1 0 0,0 0 0 0 0,0 1 1 0 0,0-1-1 0 0,0 0 0 0 0,0 1 1 0 0,0-1-1 0 0,0 0 0 0 0,0 1 0 0 0,0-1 1 0 0,0 0-1 0 0,0 1 0 0 0,0-1 1 0 0,0 0-1 0 0,0 1 0 0 0,0-1 1 0 0,0 0-1 0 0,0 1 0 0 0,0-1 0 0 0,-1 0 23 0 0,12 0-402 0 0,0-12-4247 0 0,-9 2-7567 0 0,-2 10 8195 0 0</inkml:trace>
  <inkml:trace contextRef="#ctx0" brushRef="#br0" timeOffset="470.01">1 1 752 0 0,'0'0'1645'0'0,"0"0"87"0"0,0 0 216 0 0,0 0 231 0 0,0 0 70 0 0,0 0-189 0 0,0 0-382 0 0,0 0-419 0 0,0 0-357 0 0,0 0-248 0 0,0 0-154 0 0,0 0-70 0 0,8 16 1070 0 0,98 126 2736 0 0,41 82-2707 0 0,-125-195-1381 0 0,-21-28-136 0 0,0-1-22 0 0,-1 0 10 0 0,0 0-6 0 0,0 0-3 0 0,0 0-10 0 0,0 0-29 0 0,0 0-69 0 0,-10-34-3715 0 0,5 23 368 0 0,1-2-4390 0 0,3 8-2200 0 0</inkml:trace>
</inkml:ink>
</file>

<file path=ppt/ink/ink1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2:46.1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334 483 0 0 0,'0'0'595'0'0,"0"0"625"0"0,0 0 308 0 0,0 0 33 0 0,0 0-173 0 0,0 0-236 0 0,0 0-138 0 0,0 0-57 0 0,0 0-8 0 0,3-3 6748 0 0,-35 36-6027 0 0,-166 212-338 0 0,111-145-1233 0 0,67-67-2304 0 0,42-44-12804 0 0,-20 8 11061 0 0</inkml:trace>
  <inkml:trace contextRef="#ctx0" brushRef="#br0" timeOffset="440.284">61 409 0 0 0,'0'0'1090'0'0,"0"0"-98"0"0,0 0 136 0 0,0 0 327 0 0,0 0 239 0 0,0 0 38 0 0,0 0-268 0 0,0 0-358 0 0,0 0-299 0 0,0 0-151 0 0,0 0-49 0 0,0 0-8 0 0,-3-1-10 0 0,-6 9 1344 0 0,29 14 883 0 0,-15-18-2644 0 0,23 24 1287 0 0,-11-13-1062 0 0,-1 1 0 0 0,0 0 0 0 0,-2 2 0 0 0,0-1 0 0 0,-1 2 0 0 0,10 18-397 0 0,63 150 517 0 0,-81-177-853 0 0,13 19 476 0 0,5-23-5458 0 0,-16-20-4839 0 0,-4 13 2630 0 0</inkml:trace>
  <inkml:trace contextRef="#ctx0" brushRef="#br0" timeOffset="1231.297">81 188 0 0 0,'0'0'1078'0'0,"0"0"427"0"0,0 0 324 0 0,0 0 60 0 0,0 0-166 0 0,0 0-200 0 0,0 0-176 0 0,0 0-129 0 0,0 0-109 0 0,0 0-83 0 0,0 0-74 0 0,1-5-76 0 0,0 1-477 0 0,0-1 0 0 0,1 1 0 0 0,-1-1 0 0 0,1 1 0 0 0,0 0-1 0 0,0-1 1 0 0,1 1 0 0 0,-1 0 0 0 0,1 1 0 0 0,0-1 0 0 0,0 0 0 0 0,0 1-1 0 0,0-1 1 0 0,0 1 0 0 0,3-2-399 0 0,139-105 1831 0 0,-143 109-1835 0 0,0 0-1 0 0,1 0 1 0 0,-1 0 0 0 0,1 0-1 0 0,-1 0 1 0 0,0 1-1 0 0,1-1 1 0 0,-1 1 0 0 0,1 0-1 0 0,-1 0 1 0 0,1 0 0 0 0,-1 0-1 0 0,1 0 1 0 0,-1 0-1 0 0,1 1 1 0 0,-1-1 0 0 0,1 1-1 0 0,-1 0 1 0 0,1 0-1 0 0,-1-1 1 0 0,1 2 4 0 0,4 4 38 0 0,0 1 1 0 0,-1 0-1 0 0,0 0 0 0 0,0 0 0 0 0,-1 1 1 0 0,0 0-1 0 0,0 0 0 0 0,0 0 0 0 0,-1 1 1 0 0,-1-1-1 0 0,3 8-38 0 0,-4-12 7 0 0,74 137 593 0 0,-40-86-1018 0 0,-24-50-4086 0 0,4-3-4429 0 0,-13-2-2037 0 0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10.0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60 3849 0 0,'0'0'1907'0'0,"0"0"-191"0"0,0 0-81 0 0,0 0-28 0 0,0 0-162 0 0,0 0-355 0 0,0 0-328 0 0,0 0-191 0 0,0 0-47 0 0,0 0 33 0 0,0 0 58 0 0,0 0 17 0 0,0 0-22 0 0,26 0-29 0 0,158-1 893 0 0,174-28-1109 0 0,-312 15-3611 0 0,-20-1-6205 0 0,-24 15 5986 0 0,0 0-313 0 0</inkml:trace>
  <inkml:trace contextRef="#ctx0" brushRef="#br0" timeOffset="270.167">84 262 4841 0 0,'0'0'2533'0'0,"0"0"-541"0"0,0 0-294 0 0,0 0-41 0 0,0 0-116 0 0,0 0-312 0 0,0 0-421 0 0,0 0-285 0 0,0 0-92 0 0,0 0 34 0 0,0 0 57 0 0,0 0 27 0 0,0 0-3 0 0,27 4-62 0 0,85 10-60 0 0,-4-21 285 0 0,-77 0-543 0 0,217-27-248 0 0,-213 27-185 0 0,-9 2-4302 0 0,-9 3-8198 0 0,-17 2 9334 0 0</inkml:trace>
  <inkml:trace contextRef="#ctx0" brushRef="#br0" timeOffset="538.065">1 516 7930 0 0,'0'0'1528'0'0,"0"0"-600"0"0,0 0-162 0 0,0 0 339 0 0,0 0 309 0 0,0 0 66 0 0,0 0-179 0 0,0 0-260 0 0,0 0-199 0 0,31 0-173 0 0,100 0-142 0 0,20-15 440 0 0,94-22-2673 0 0,-204 31-1317 0 0,-15 2-2417 0 0,-5 0-4889 0 0</inkml:trace>
  <inkml:trace contextRef="#ctx0" brushRef="#br0" timeOffset="4574.294">1923 78 1112 0 0,'0'0'1064'0'0,"0"0"-318"0"0,0 0-37 0 0,0 0 208 0 0,0 0 272 0 0,0 0 160 0 0,0 0-81 0 0,0 0-187 0 0,0 0-219 0 0,0 0-190 0 0,0 0-113 0 0,0-3 1499 0 0,-38 44 626 0 0,-1-2-2464 0 0,-2-2 0 0 0,-1-2 0 0 0,-41 26-220 0 0,-81 56 158 0 0,110-90 79 0 0,-2-3 1 0 0,0-2 0 0 0,-1-3 0 0 0,-37 7-238 0 0,-12-19 1464 0 0,102-10-1433 0 0,0 0-1 0 0,1 0 1 0 0,-1 0 0 0 0,1-1-1 0 0,0 0 1 0 0,0 0 0 0 0,0 0 0 0 0,1 0-1 0 0,-1 0 1 0 0,1 0 0 0 0,0-1-1 0 0,0 1 1 0 0,0-1 0 0 0,1 1 0 0 0,0-1-1 0 0,-1 0 1 0 0,2 1 0 0 0,-1-1-1 0 0,1 0 1 0 0,-1 0 0 0 0,1 0 0 0 0,1 0-1 0 0,-1 0 1 0 0,1 1 0 0 0,-1-1-1 0 0,1 0 1 0 0,1 0 0 0 0,-1 1 0 0 0,1-1-1 0 0,0 1 1 0 0,0-2-31 0 0,2-10-16 0 0,1-1-1 0 0,0 1 1 0 0,1 0 0 0 0,1 0-1 0 0,0 0 1 0 0,1 1 0 0 0,1 1-1 0 0,7-10 17 0 0,82-80-142 0 0,-95 103 142 0 0,0-1 0 0 0,1 0 0 0 0,-1 1 0 0 0,1-1 1 0 0,0 1-1 0 0,0 0 0 0 0,-1 1 0 0 0,1-1 0 0 0,0 0 1 0 0,0 1-1 0 0,0 0 0 0 0,-1 0 0 0 0,1 0 0 0 0,0 1 1 0 0,0-1-1 0 0,0 1 0 0 0,-1 0 0 0 0,1 0 0 0 0,0 0 1 0 0,-1 0-1 0 0,1 1 0 0 0,-1-1 0 0 0,1 1 0 0 0,-1 0 1 0 0,1 1-1 0 0,80 65 252 0 0,-70-51-112 0 0,0 0 1 0 0,-2 2-1 0 0,1-1 1 0 0,-2 2-1 0 0,-1-1 0 0 0,0 2 1 0 0,2 9-141 0 0,-9-23 40 0 0,61 111 629 0 0,-53-100-533 0 0,0 0-1 0 0,2-1 0 0 0,0 0 1 0 0,0-2-1 0 0,2 1 0 0 0,0-1 1 0 0,0-1-1 0 0,2-1 0 0 0,0 0 1 0 0,0-2-1 0 0,1 0 0 0 0,0 0 1 0 0,1-2-1 0 0,0 0 0 0 0,1-1 1 0 0,-1-1-1 0 0,15 3-135 0 0,-4-8-507 0 0,-24-3-4281 0 0,-2 0-4688 0 0,0-3-185 0 0</inkml:trace>
</inkml:ink>
</file>

<file path=ppt/ink/ink1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38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26 9786 0 0,'0'0'3609'0'0,"0"0"-2057"0"0,0 0-684 0 0,0 0-90 0 0,0 0 133 0 0,0 0 176 0 0,0 0 18 0 0,0 0-163 0 0,0 0-298 0 0,0 0-293 0 0,0 0-225 0 0,-10-4-166 0 0,-31-13-97 0 0,31 12-84 0 0,36 5-4283 0 0,-7 0-5086 0 0,-12 0 2323 0 0</inkml:trace>
</inkml:ink>
</file>

<file path=ppt/ink/ink1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39.2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246 155 0 0 0,'0'0'791'0'0,"0"0"437"0"0,0 0 235 0 0,0 0 163 0 0,0 0 173 0 0,0 0 35 0 0,0 0-183 0 0,0 0-251 0 0,0 0-249 0 0,0 0-200 0 0,0 0-103 0 0,0 0-75 0 0,-5 17-42 0 0,-26 133 1354 0 0,3 272 532 0 0,-11-40-2710 0 0,19-219-2662 0 0,16-148 2174 0 0,1-2-2874 0 0,2-4-8042 0 0,1-9 8930 0 0</inkml:trace>
  <inkml:trace contextRef="#ctx0" brushRef="#br0" timeOffset="417.902">805 1 11674 0 0,'0'0'711'0'0,"0"0"-299"0"0,0 0-205 0 0,0 0 41 0 0,0 0 210 0 0,-16 33 192 0 0,-52 108 79 0 0,22-9 489 0 0,29-51-960 0 0,4 2-1 0 0,4-1 1 0 0,3 1-1 0 0,5 65-257 0 0,34 114 55 0 0,-26-218-327 0 0,-4-30 744 0 0,-5-28 2458 0 0,-31-63-1850 0 0,12 32-960 0 0,-1 1 1 0 0,-3 1-1 0 0,-1 1 0 0 0,-2 1 0 0 0,-22-23-120 0 0,39 52-83 0 0,0-1-1 0 0,0 2 0 0 0,-1 0 1 0 0,-1 0-1 0 0,0 1 1 0 0,0 1-1 0 0,-1 0 0 0 0,0 1 1 0 0,-1 0-1 0 0,0 1 0 0 0,0 1 1 0 0,0 0-1 0 0,-1 1 0 0 0,0 1 1 0 0,0 1-1 0 0,0 0 0 0 0,0 1 1 0 0,-14-1 83 0 0,23 4-222 0 0,-1 0 0 0 0,1 0 0 0 0,-1 0 0 0 0,1 1 0 0 0,-1 0 0 0 0,1 0 0 0 0,0 1 0 0 0,0 0 0 0 0,0 0 1 0 0,0 1-1 0 0,1-1 0 0 0,-1 2 0 0 0,1-1 0 0 0,0 1 0 0 0,0 0 0 0 0,0 0 0 0 0,1 0 0 0 0,-4 6 222 0 0,-38 76-10460 0 0,43-67 4217 0 0</inkml:trace>
  <inkml:trace contextRef="#ctx0" brushRef="#br0" timeOffset="4704.281">1275 822 0 0 0,'0'0'572'0'0,"0"0"295"0"0,0 0 201 0 0,0 0 218 0 0,0 0 166 0 0,0 0 123 0 0,0 0-65 0 0,0 0-207 0 0,0 0-215 0 0,0 0-251 0 0,0 0-272 0 0,-6-6-163 0 0,6 6-400 0 0,0-1 17 0 0,-1 0 0 0 0,0-1 0 0 0,0 1 0 0 0,0 0 0 0 0,0 0 0 0 0,1 0 0 0 0,-1 0 0 0 0,-1 0 0 0 0,1 0 0 0 0,0 0 0 0 0,0 1 1 0 0,0-1-1 0 0,0 0 0 0 0,-1 0 0 0 0,1 1 0 0 0,0-1 0 0 0,-1 1 0 0 0,1-1 0 0 0,0 1 0 0 0,-1 0 0 0 0,1 0 0 0 0,0-1 0 0 0,-1 1 0 0 0,1 0 0 0 0,-1 0 0 0 0,1 0 0 0 0,0 0 0 0 0,-1 1 0 0 0,1-1 0 0 0,-1 0 0 0 0,1 1 0 0 0,0-1 0 0 0,-1 1 0 0 0,1-1 0 0 0,0 1 0 0 0,0-1 0 0 0,-1 1 0 0 0,1 0 0 0 0,0 0 0 0 0,0 0 0 0 0,0 0 0 0 0,0-1 0 0 0,0 2 0 0 0,0-1 0 0 0,0 0 0 0 0,0 0 0 0 0,0 0 0 0 0,0 1-19 0 0,-16 18 216 0 0,1 0-1 0 0,1 1 0 0 0,1 1 0 0 0,1 0 1 0 0,0 1-1 0 0,2 0 0 0 0,1 1 1 0 0,1 0-1 0 0,1 1 0 0 0,1 0 1 0 0,-1 8-216 0 0,6-29 26 0 0,1-1 0 0 0,-1 1-1 0 0,1-1 1 0 0,-1 1 0 0 0,1-1 0 0 0,0 1 0 0 0,1 0 0 0 0,-1 0 0 0 0,1-1 0 0 0,-1 1 0 0 0,1 0 0 0 0,0 0 0 0 0,1 0 0 0 0,-1 0 0 0 0,1-1-1 0 0,-1 1 1 0 0,1 0 0 0 0,0-1 0 0 0,0 1 0 0 0,1 0 0 0 0,-1-1 0 0 0,1 1 0 0 0,0-1 0 0 0,0 0 0 0 0,0 1 0 0 0,0-1 0 0 0,1 0 0 0 0,-1-1 0 0 0,1 1-1 0 0,-1 0 1 0 0,1-1 0 0 0,0 1 0 0 0,0-1 0 0 0,1 0 0 0 0,-1 0 0 0 0,0 0 0 0 0,1 0 0 0 0,-1-1 0 0 0,1 1 0 0 0,-1-1 0 0 0,3 1-26 0 0,6-5 243 0 0,0 0 0 0 0,-1-1 0 0 0,1 0 0 0 0,-1-1 0 0 0,0 0 1 0 0,0-1-1 0 0,0 0 0 0 0,-1-1 0 0 0,0 0 0 0 0,0 0 0 0 0,-1-1 1 0 0,0-1-1 0 0,0 0 0 0 0,-1 0 0 0 0,3-4-243 0 0,1 3 39 0 0,-1-1 1 0 0,0-1-1 0 0,-1 0 0 0 0,0 0 0 0 0,-1-1 1 0 0,0 0-1 0 0,-1-1 0 0 0,-1 0 1 0 0,0 0-1 0 0,0-1 0 0 0,-2 1 0 0 0,0-1 1 0 0,-1-1-1 0 0,0 1 0 0 0,-1 0 1 0 0,-1-1-1 0 0,0 0 0 0 0,-1 0 0 0 0,-1 0 1 0 0,-1 1-1 0 0,0-1 0 0 0,-2-6-39 0 0,2 18-109 0 0,0-1 0 0 0,-1 1 0 0 0,0 0-1 0 0,1 0 1 0 0,-2 1 0 0 0,1-1 0 0 0,0 0-1 0 0,-1 1 1 0 0,0-1 0 0 0,0 1 0 0 0,0 0-1 0 0,0 0 1 0 0,0 0 0 0 0,0 0 0 0 0,-1 1-1 0 0,0-1 1 0 0,1 1 0 0 0,-1 0 0 0 0,0 0 0 0 0,0 0-1 0 0,0 1 1 0 0,-5-2 109 0 0,-60-5-9385 0 0,54 8-210 0 0</inkml:trace>
  <inkml:trace contextRef="#ctx0" brushRef="#br0" timeOffset="5260.88">1661 766 7274 0 0,'0'0'2219'0'0,"0"0"-302"0"0,0 0-435 0 0,0 0-254 0 0,0 0-246 0 0,0 0-261 0 0,0 0-202 0 0,0 0-89 0 0,0 0-22 0 0,0 0-43 0 0,0 0-68 0 0,0 0-87 0 0,3 21-46 0 0,11 63 5 0 0,-13-73-94 0 0,0 0-1 0 0,1-1 0 0 0,1 0 1 0 0,0 1-1 0 0,0-1 0 0 0,1 0 0 0 0,0-1 1 0 0,1 1-1 0 0,0-1 0 0 0,0 0 1 0 0,6 7-75 0 0,-9-13 65 0 0,0-1 0 0 0,0 0 1 0 0,1 0-1 0 0,-1 1 0 0 0,0-1 0 0 0,1-1 1 0 0,-1 1-1 0 0,1 0 0 0 0,0-1 0 0 0,0 1 1 0 0,-1-1-1 0 0,1 0 0 0 0,0 0 0 0 0,0 0 1 0 0,0 0-1 0 0,0 0 0 0 0,0-1 0 0 0,1 0 1 0 0,-1 1-1 0 0,0-1 0 0 0,0 0 1 0 0,0 0-1 0 0,0-1 0 0 0,0 1 0 0 0,0-1 1 0 0,0 0-1 0 0,0 1 0 0 0,0-1 0 0 0,0 0 1 0 0,0-1-1 0 0,0 1 0 0 0,0 0 0 0 0,-1-1 1 0 0,1 0-1 0 0,-1 0 0 0 0,1 0 0 0 0,-1 0 1 0 0,0 0-1 0 0,1 0 0 0 0,-1 0 0 0 0,0-1 1 0 0,0 1-1 0 0,-1-1 0 0 0,1 1 1 0 0,-1-1-1 0 0,1 0 0 0 0,0-3-65 0 0,96-140 543 0 0,-87 190-1573 0 0,-11-41 1031 0 0,21 113-139 0 0,-20-111 156 0 0,1-2 0 0 0,0 1-1 0 0,-1 0 1 0 0,2 0 0 0 0,-1 0 0 0 0,0-1-1 0 0,1 0 1 0 0,-1 1 0 0 0,1-1-1 0 0,0 0 1 0 0,0 0 0 0 0,0 0-1 0 0,1-1 1 0 0,-1 1 0 0 0,1-1-1 0 0,-1 0 1 0 0,1 1 0 0 0,0-2-1 0 0,0 1 1 0 0,0 0 0 0 0,0-1-1 0 0,0 0 1 0 0,0 0 0 0 0,0 0-1 0 0,0 0 1 0 0,1-1-18 0 0,2 0 148 0 0,0 0-1 0 0,0-1 1 0 0,0 1-1 0 0,0-2 1 0 0,0 1-1 0 0,0-1 1 0 0,-1 0-1 0 0,1 0 1 0 0,-1-1-1 0 0,1 0 1 0 0,-1 0-1 0 0,0 0 1 0 0,0-1-1 0 0,0 0 1 0 0,-1 0-1 0 0,1 0 1 0 0,-1-1-1 0 0,0 0 1 0 0,0 0-1 0 0,-1 0 1 0 0,1-1-1 0 0,-1-1-147 0 0,79-134 945 0 0,-70 112-1581 0 0,21-44 783 0 0,-25 48-3857 0 0,-1 1-3948 0 0,-5 16-4292 0 0</inkml:trace>
  <inkml:trace contextRef="#ctx0" brushRef="#br0" timeOffset="9256.802">2514 987 0 0 0,'0'0'411'0'0,"0"0"228"0"0,0 0 191 0 0,0 0 211 0 0,0 0 132 0 0,0 0-2 0 0,0 0-95 0 0,0 0-158 0 0,0 0-167 0 0,0 0-99 0 0,6 11-27 0 0,21 35 30 0 0,-24-43-443 0 0,-1 1-1 0 0,1-1 1 0 0,0 0 0 0 0,0 0 0 0 0,0 0-1 0 0,0 0 1 0 0,0 0 0 0 0,1-1-1 0 0,-1 0 1 0 0,1 0 0 0 0,0 0-1 0 0,-1 0 1 0 0,1 0 0 0 0,0-1-1 0 0,0 1 1 0 0,0-1 0 0 0,0 0-1 0 0,1 0-211 0 0,2 0 233 0 0,0 1-1 0 0,1-2 1 0 0,-1 1-1 0 0,0-1 0 0 0,0 0 1 0 0,1 0-1 0 0,-1-1 1 0 0,0 0-1 0 0,0 0 1 0 0,0-1-1 0 0,0 0 0 0 0,0 0 1 0 0,0-1-1 0 0,0 0 1 0 0,-1 0-1 0 0,1 0 0 0 0,0-1-232 0 0,1-1 42 0 0,-1 0 0 0 0,1-1 0 0 0,-1 0-1 0 0,-1 0 1 0 0,1 0 0 0 0,-1-1-1 0 0,0 1 1 0 0,-1-2 0 0 0,1 1-1 0 0,-1 0 1 0 0,-1-1 0 0 0,0 0-1 0 0,0 0 1 0 0,0-1 0 0 0,-1 1-1 0 0,0-1 1 0 0,-1 0 0 0 0,0 1-1 0 0,0-1 1 0 0,-1 0 0 0 0,0 0-42 0 0,-1 5-47 0 0,1 0-1 0 0,-1 0 1 0 0,0 0 0 0 0,0 0 0 0 0,-1 0 0 0 0,1 0 0 0 0,-1 0 0 0 0,0 0 0 0 0,0 0 0 0 0,0 0 0 0 0,-1 0 0 0 0,1 0-1 0 0,-1 1 1 0 0,0-1 0 0 0,0 1 0 0 0,0-1 0 0 0,-1 1 0 0 0,1 0 0 0 0,-1 0 0 0 0,0 0 0 0 0,1 0 0 0 0,-1 0-1 0 0,-1 1 1 0 0,1-1 0 0 0,0 1 0 0 0,-1 0 0 0 0,1 0 0 0 0,-1 0 0 0 0,1 1 0 0 0,-1-1 0 0 0,0 1 0 0 0,-3-1 47 0 0,1 0-106 0 0,0 1 0 0 0,0 1 0 0 0,0-1 0 0 0,0 1 1 0 0,0 0-1 0 0,1 0 0 0 0,-1 1 0 0 0,0-1 1 0 0,0 1-1 0 0,0 1 0 0 0,0-1 0 0 0,1 1 0 0 0,-1 0 1 0 0,1 0-1 0 0,-1 1 0 0 0,1 0 0 0 0,0-1 0 0 0,0 2 1 0 0,0-1-1 0 0,0 1 0 0 0,1-1 0 0 0,0 1 0 0 0,-1 1 1 0 0,1-1-1 0 0,1 1 0 0 0,-1-1 0 0 0,1 1 1 0 0,-1 0-1 0 0,1 0 0 0 0,1 1 0 0 0,-1-1 0 0 0,1 0 1 0 0,0 1-1 0 0,0 0 0 0 0,1-1 0 0 0,-1 1 0 0 0,1 0 1 0 0,1 0-1 0 0,-1 0 0 0 0,1 0 0 0 0,0 0 0 0 0,0-1 1 0 0,1 6 105 0 0,-1-3 119 0 0,1 1 1 0 0,0 0 0 0 0,0 0 0 0 0,1 0 0 0 0,0-1 0 0 0,1 1-1 0 0,0-1 1 0 0,0 1 0 0 0,1-1 0 0 0,0 0 0 0 0,0 0-1 0 0,1-1 1 0 0,0 1 0 0 0,0-1 0 0 0,1 0 0 0 0,-1 0 0 0 0,2-1-1 0 0,-1 0 1 0 0,1 0 0 0 0,0-1 0 0 0,0 1 0 0 0,1-1-1 0 0,-1-1 1 0 0,1 0 0 0 0,0 0 0 0 0,0 0 0 0 0,1-1 0 0 0,-1 0-1 0 0,1-1 1 0 0,-1 1 0 0 0,1-2 0 0 0,5 1-120 0 0,-8 0 116 0 0,0-1 0 0 0,0 0 0 0 0,0 0 0 0 0,0 0 0 0 0,0-1 0 0 0,1 0 0 0 0,-1 0-1 0 0,0 0 1 0 0,0-1 0 0 0,0 0 0 0 0,0 0 0 0 0,0-1 0 0 0,0 0 0 0 0,0 0 0 0 0,0 0 0 0 0,0-1 0 0 0,-1 1 0 0 0,1-1 0 0 0,3-4-116 0 0,1-1 180 0 0,0-1-1 0 0,0 0 1 0 0,-1-1 0 0 0,-1 0-1 0 0,1 0 1 0 0,-2-1 0 0 0,1 0 0 0 0,3-10-180 0 0,12-15 205 0 0,52-85-93 0 0,-54 106-1594 0 0,-11 45 845 0 0,7 99 654 0 0,-12-94 38 0 0,-4-23-45 0 0,0 0 1 0 0,1 0-1 0 0,0 0 0 0 0,1 0 1 0 0,1 0-1 0 0,-1 0 1 0 0,2-1-1 0 0,0 0 1 0 0,0 0-1 0 0,5 6-10 0 0,-9-15 39 0 0,0-1 0 0 0,0 1 0 0 0,1-1 0 0 0,-1 1 0 0 0,1-1 0 0 0,-1 0 0 0 0,1 1 0 0 0,-1-1-1 0 0,1 0 1 0 0,0 0 0 0 0,0 0 0 0 0,0 0 0 0 0,-1 0 0 0 0,1-1 0 0 0,0 1 0 0 0,0 0 0 0 0,0-1 0 0 0,0 0 0 0 0,0 1 0 0 0,0-1 0 0 0,0 0 0 0 0,1 0 0 0 0,-1 0 0 0 0,0 0 0 0 0,0 0 0 0 0,0-1 0 0 0,0 1-1 0 0,0-1 1 0 0,0 1 0 0 0,0-1 0 0 0,-1 0 0 0 0,1 0 0 0 0,0 0 0 0 0,0 0 0 0 0,0 0 0 0 0,-1 0 0 0 0,1 0 0 0 0,0 0 0 0 0,-1-1 0 0 0,1 1 0 0 0,-1-1-39 0 0,61-68 1940 0 0,-58 64-1890 0 0,239-401 2308 0 0,-239 401-1064 0 0,-2 6-12936 0 0,-2 4 7212 0 0,0-3-5109 0 0</inkml:trace>
  <inkml:trace contextRef="#ctx0" brushRef="#br0" timeOffset="10004.857">3649 995 3857 0 0,'0'0'712'0'0,"0"0"-76"0"0,0 0 410 0 0,0 0 601 0 0,0 0 372 0 0,0 0 25 0 0,0 0-243 0 0,0 0-286 0 0,0 0-234 0 0,0 0-171 0 0,0 0-119 0 0,32-8-134 0 0,99-24-105 0 0,-59-2 421 0 0,-64 29-1074 0 0,-2 0 0 0 0,1 0 0 0 0,0 0 0 0 0,-1 0 1 0 0,0-1-1 0 0,0 0 0 0 0,-1-1 0 0 0,0 1 0 0 0,0-1 1 0 0,0 0-1 0 0,-1 0 0 0 0,0-1 0 0 0,0 1 0 0 0,-1-1 1 0 0,0 0-1 0 0,0 0 0 0 0,-1 0 0 0 0,0 0 0 0 0,-1 0 1 0 0,1 0-1 0 0,-1-5-99 0 0,-2 12-34 0 0,1-1 0 0 0,-1 1 0 0 0,1-1 0 0 0,-1 1 0 0 0,0-1 0 0 0,0 1 0 0 0,0-1 0 0 0,0 1 1 0 0,0 0-1 0 0,0-1 0 0 0,0 1 0 0 0,0 0 0 0 0,0 0 0 0 0,0 0 0 0 0,-1 0 0 0 0,1 0 0 0 0,-1 0 0 0 0,1 0 0 0 0,-1 0 1 0 0,1 0-1 0 0,-1 1 0 0 0,1-1 0 0 0,-1 1 0 0 0,1-1 0 0 0,-1 1 0 0 0,0-1 0 0 0,1 1 0 0 0,-1 0 0 0 0,0 0 0 0 0,1 0 1 0 0,-1 0-1 0 0,0 0 0 0 0,1 0 0 0 0,-1 1 0 0 0,0-1 0 0 0,0 1 34 0 0,-63 16-1915 0 0,53-10 1762 0 0,0 1-1 0 0,0 0 0 0 0,1 1 1 0 0,0 0-1 0 0,1 1 0 0 0,-1 0 0 0 0,2 0 1 0 0,0 1-1 0 0,0 1 0 0 0,1-1 1 0 0,0 2-1 0 0,1-1 0 0 0,0 1 1 0 0,1 0-1 0 0,1 0 0 0 0,0 0 0 0 0,1 1 1 0 0,0 0-1 0 0,1 0 0 0 0,1 0 1 0 0,0 0-1 0 0,1 0 0 0 0,0 0 1 0 0,1 3 153 0 0,1-12 48 0 0,0-1 1 0 0,0 0 0 0 0,0 1 0 0 0,0-1 0 0 0,1 0-1 0 0,0 1 1 0 0,0-1 0 0 0,0 0 0 0 0,0-1 0 0 0,1 1-1 0 0,0 0 1 0 0,-1-1 0 0 0,1 1 0 0 0,1-1 0 0 0,-1 0-1 0 0,0 0 1 0 0,1 0 0 0 0,-1 0 0 0 0,1-1 0 0 0,0 1-1 0 0,0-1 1 0 0,0 0 0 0 0,0 0 0 0 0,1 0 0 0 0,-1-1 0 0 0,0 0-1 0 0,1 0 1 0 0,-1 0 0 0 0,1 0-49 0 0,8 2 313 0 0,0-1 0 0 0,0-1 1 0 0,0 0-1 0 0,0-1 0 0 0,0 0 0 0 0,0-1 0 0 0,0 0 1 0 0,0-1-1 0 0,8-3-313 0 0,9-5 364 0 0,0-2 0 0 0,-1-2 0 0 0,0 0-1 0 0,-1-2 1 0 0,-1-1 0 0 0,0-1 0 0 0,-1-2 0 0 0,18-18-364 0 0,0-1 152 0 0,-2-3 1 0 0,-1-2-1 0 0,-2-1 1 0 0,2-8-153 0 0,-33 43-27 0 0,0-1 0 0 0,0 0 1 0 0,-1 0-1 0 0,0 0 0 0 0,-1-1 1 0 0,0 0-1 0 0,-1-1 0 0 0,0 1 1 0 0,-1-1-1 0 0,-1 0 0 0 0,0 0 0 0 0,0 0 1 0 0,-1 0-1 0 0,-1-1 0 0 0,0-1 27 0 0,-2 13-27 0 0,1 1-1 0 0,0 0 1 0 0,0 0-1 0 0,-1 0 1 0 0,1 0-1 0 0,0 0 1 0 0,-1 0-1 0 0,1 0 1 0 0,-1 0-1 0 0,0 0 1 0 0,1 0-1 0 0,-1 0 1 0 0,0 0-1 0 0,1 0 1 0 0,-1 1-1 0 0,0-1 1 0 0,0 0-1 0 0,0 0 1 0 0,0 1-1 0 0,0-1 1 0 0,0 0-1 0 0,0 1 1 0 0,0-1-1 0 0,0 1 1 0 0,0 0-1 0 0,0-1 1 0 0,0 1-1 0 0,0 0 1 0 0,0-1-1 0 0,0 1 1 0 0,0 0-1 0 0,0 0 0 0 0,-1 0 1 0 0,1 0-1 0 0,0 0 1 0 0,0 0-1 0 0,0 1 1 0 0,0-1-1 0 0,0 0 1 0 0,0 0-1 0 0,0 1 1 0 0,-1-1-1 0 0,1 1 1 0 0,0-1-1 0 0,0 1 1 0 0,0-1-1 0 0,0 1 28 0 0,-49 24-1027 0 0,38-18 975 0 0,1 1 0 0 0,0 0 0 0 0,0 0 0 0 0,1 1 0 0 0,0 1-1 0 0,1 0 1 0 0,0 0 0 0 0,0 1 0 0 0,1 0 0 0 0,1 0 0 0 0,0 1 0 0 0,0-1 0 0 0,1 2 0 0 0,0-1 0 0 0,1 1 0 0 0,1 0 0 0 0,0 0-1 0 0,-1 10 53 0 0,7-16 24 0 0,1-1-1 0 0,0 1 0 0 0,0-1 0 0 0,1 0 0 0 0,0 0 0 0 0,0 0 1 0 0,0 0-1 0 0,1-1 0 0 0,0 0 0 0 0,0 0 0 0 0,0 0 0 0 0,0 0 1 0 0,1-1-1 0 0,0 0 0 0 0,0 0 0 0 0,0-1 0 0 0,0 1 0 0 0,1-1 1 0 0,-1-1-1 0 0,1 1 0 0 0,4 0-23 0 0,14 9 148 0 0,-14-7-20 0 0,-1 0-1 0 0,1 0 0 0 0,-1 1 0 0 0,0 0 1 0 0,-1 0-1 0 0,1 1 0 0 0,-1 1 0 0 0,-1-1 1 0 0,1 1-1 0 0,-1 1 0 0 0,-1 0 1 0 0,0 0-1 0 0,0 0 0 0 0,-1 1 0 0 0,0 0 1 0 0,0 0-1 0 0,-1 1 0 0 0,0 0 0 0 0,-1-1 1 0 0,-1 2-1 0 0,0-1 0 0 0,0 0 1 0 0,1 12-128 0 0,-3 143 154 0 0,26-129-2577 0 0,-12-32-1766 0 0,0-3-4369 0 0,-8-2-785 0 0</inkml:trace>
  <inkml:trace contextRef="#ctx0" brushRef="#br0" timeOffset="15489.287">5122 1116 0 0 0,'0'0'609'0'0,"0"0"-3"0"0,0 0-26 0 0,0 0 63 0 0,0 0 165 0 0,0 0 182 0 0,0 0 46 0 0,0 0-27 0 0,0 0-136 0 0,0 0-216 0 0,0 0-194 0 0,-12 23-175 0 0,-59 116 32 0 0,-23 12-1770 0 0,67-123-3848 0 0,23-26 3164 0 0</inkml:trace>
</inkml:ink>
</file>

<file path=ppt/ink/ink1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3:57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81 256 0 0,'0'0'812'0'0,"0"0"11"0"0,0 0 152 0 0,0 0 271 0 0,0 0 243 0 0,0 0 56 0 0,0 0-144 0 0,0 0-294 0 0,0 0-299 0 0,0 0-216 0 0,0 0-116 0 0,0 0-22 0 0,-4 14-10 0 0,-23 106 776 0 0,22 81 175 0 0,41-106-962 0 0,-35-92-365 0 0,1-1 0 0 0,0 1 0 0 0,0-1 0 0 0,-1 0 0 0 0,2 0 0 0 0,-1 0 0 0 0,0 0 0 0 0,0 0 0 0 0,1 0 0 0 0,-1 0 0 0 0,1-1 0 0 0,-1 1 0 0 0,1-1 0 0 0,0 0 0 0 0,0 0 0 0 0,-1 0 1 0 0,1 0-1 0 0,0 0 0 0 0,0 0 0 0 0,0-1 0 0 0,0 0 0 0 0,0 1 0 0 0,0-1 0 0 0,0 0 0 0 0,0-1 0 0 0,0 1 0 0 0,0 0 0 0 0,0-1 0 0 0,0 0 0 0 0,0 1 0 0 0,0-1 0 0 0,1-1-68 0 0,19-12 252 0 0,0-1 1 0 0,-1-1-1 0 0,0-1 0 0 0,-2-1 0 0 0,0-1 1 0 0,-1-1-1 0 0,-1 0 0 0 0,-1-1 0 0 0,0-1 1 0 0,-2-1-1 0 0,-1 0 0 0 0,6-13-252 0 0,-18 33 12 0 0,60-112 118 0 0,-59 108-484 0 0,-3 7 121 0 0,-1 12-223 0 0,0 32 278 0 0,-1-31 180 0 0,1-1-1 0 0,0 1 1 0 0,1-1 0 0 0,1 1-1 0 0,0-1 1 0 0,0 1 0 0 0,1-1-1 0 0,1 0 1 0 0,0 1 0 0 0,1-1-1 0 0,0-1 1 0 0,1 1 0 0 0,2 3-2 0 0,-4-11 64 0 0,0-1 0 0 0,0 1 0 0 0,1-1 0 0 0,0 0 0 0 0,0 0 0 0 0,0 0 0 0 0,0-1 1 0 0,0 1-1 0 0,0-1 0 0 0,1 0 0 0 0,-1 0 0 0 0,1-1 0 0 0,0 1 0 0 0,-1-1 0 0 0,1 0 0 0 0,0 0 0 0 0,0 0 0 0 0,-1-1 1 0 0,1 0-1 0 0,0 0 0 0 0,0 0 0 0 0,0-1 0 0 0,0 1 0 0 0,-1-1 0 0 0,1 0 0 0 0,0-1 0 0 0,-1 1 0 0 0,1-1 0 0 0,-1 0 1 0 0,1 0-1 0 0,-1 0 0 0 0,0-1 0 0 0,0 1 0 0 0,0-1 0 0 0,0 0 0 0 0,1-1-64 0 0,22-20 320 0 0,-1-1 1 0 0,-1-1-1 0 0,-1-2 0 0 0,-1 0 0 0 0,-2-1 1 0 0,-1-1-1 0 0,4-11-320 0 0,9-28-343 0 0,-28 39-2240 0 0,-5 28 608 0 0,0 2-1229 0 0,-1 0 1529 0 0,0 0-3993 0 0,-1 1 1802 0 0,0 2-992 0 0</inkml:trace>
  <inkml:trace contextRef="#ctx0" brushRef="#br0" timeOffset="401.485">1069 368 1128 0 0,'0'0'1377'0'0,"0"0"356"0"0,0 0 377 0 0,0 0 148 0 0,0 0-148 0 0,0 0-339 0 0,0 0-355 0 0,0 0-305 0 0,0 0-226 0 0,0 0-148 0 0,34-19-100 0 0,107-61-64 0 0,-84 33 204 0 0,-50 35-555 0 0,-2 6-130 0 0,1 0 0 0 0,-1-1 0 0 0,-1 0 0 0 0,1 0 0 0 0,-1 0 0 0 0,-1-1 0 0 0,1 1 0 0 0,-1-1 0 0 0,0 0 0 0 0,-1 0 0 0 0,0 0 0 0 0,0 0 0 0 0,-1 0 0 0 0,0 0 0 0 0,0-1 0 0 0,-1 1 0 0 0,0 0-1 0 0,-1 0 1 0 0,-1-7-92 0 0,-1 10-22 0 0,-1 1 0 0 0,0 0 0 0 0,0 0 0 0 0,0 1 0 0 0,0-1 0 0 0,-1 1 0 0 0,1 0 0 0 0,-1 0-1 0 0,0 0 1 0 0,0 1 0 0 0,0 0 0 0 0,0 0 0 0 0,0 0 0 0 0,-1 0 0 0 0,1 1 0 0 0,-1 0 0 0 0,1 0 0 0 0,-1 0-1 0 0,1 1 1 0 0,-1 0 0 0 0,1 0 0 0 0,-1 0 0 0 0,1 1 0 0 0,-1 0 0 0 0,1 0 0 0 0,-1 0 0 0 0,1 1 0 0 0,-2 0 22 0 0,-6 3-4 0 0,1 1 0 0 0,-1 1 1 0 0,1 0-1 0 0,0 0 0 0 0,1 1 1 0 0,0 1-1 0 0,0 0 0 0 0,1 0 1 0 0,0 1-1 0 0,0 0 0 0 0,1 1 1 0 0,1 0-1 0 0,0 1 0 0 0,0 0 1 0 0,1 0-1 0 0,1 0 0 0 0,0 1 1 0 0,0 0-1 0 0,2 0 0 0 0,-3 8 4 0 0,4-12 33 0 0,1 0 0 0 0,0 1 0 0 0,0 0 0 0 0,1-1 0 0 0,0 1 0 0 0,1 0 0 0 0,0-1 0 0 0,0 1 0 0 0,1 0 0 0 0,1-1-1 0 0,-1 1 1 0 0,1-1 0 0 0,1 1 0 0 0,0-1 0 0 0,0 0 0 0 0,1 0 0 0 0,0 0 0 0 0,1-1 0 0 0,0 1 0 0 0,0-1 0 0 0,1 0 0 0 0,0 0 0 0 0,0-1 0 0 0,0 0 0 0 0,1 0-1 0 0,4 2-32 0 0,5 0 52 0 0,0-1 0 0 0,1-1 0 0 0,0-1-1 0 0,0 0 1 0 0,0-1 0 0 0,1-1 0 0 0,0-1 0 0 0,-1 0-1 0 0,1-1 1 0 0,1-1 0 0 0,-1-1 0 0 0,0-1-1 0 0,0 0 1 0 0,0-1 0 0 0,-1-1 0 0 0,15-4-52 0 0,21-9-1292 0 0,-19 2-2418 0 0,-21 9 546 0 0,5-3-7919 0 0</inkml:trace>
</inkml:ink>
</file>

<file path=ppt/ink/ink1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01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292 681 736 0 0,'0'0'1412'0'0,"0"0"-294"0"0,0 0 2 0 0,0 0 217 0 0,0 0 244 0 0,0 0 190 0 0,0 0-20 0 0,0 0-176 0 0,0 0-245 0 0,0 0-271 0 0,0 0-228 0 0,-11-8-178 0 0,-37-21-107 0 0,47 28-494 0 0,-1 0 0 0 0,1 0 1 0 0,0 1-1 0 0,-1-1 0 0 0,1 0 1 0 0,-1 1-1 0 0,1-1 0 0 0,-1 1 1 0 0,0-1-1 0 0,1 1 0 0 0,-1 0 1 0 0,1 0-1 0 0,-1 0 0 0 0,0 0 1 0 0,1 0-1 0 0,-1 0 0 0 0,1 0 1 0 0,-1 0-1 0 0,0 1 1 0 0,1-1-1 0 0,-1 0 0 0 0,1 1 1 0 0,-1 0-1 0 0,1-1 0 0 0,-1 1 1 0 0,1 0-1 0 0,0 0 0 0 0,-1 0 1 0 0,1 0-1 0 0,0 0 0 0 0,0 0 1 0 0,-1 0-1 0 0,1 0 0 0 0,0 0 1 0 0,0 0-1 0 0,0 1-52 0 0,-5 4 184 0 0,-12 9 27 0 0,1 1 0 0 0,1 1 0 0 0,0 1-1 0 0,2 0 1 0 0,0 1 0 0 0,0 0 0 0 0,2 1 0 0 0,1 0-1 0 0,0 1 1 0 0,2 1 0 0 0,0 0 0 0 0,1 0-211 0 0,6-11 21 0 0,1-1-1 0 0,0 0 1 0 0,0 1 0 0 0,1-1-1 0 0,1 1 1 0 0,0-1 0 0 0,0 0-1 0 0,1 1 1 0 0,0-1 0 0 0,1 0 0 0 0,0 0-1 0 0,0 0 1 0 0,1-1 0 0 0,1 1-1 0 0,-1-1 1 0 0,2 0 0 0 0,-1 0-1 0 0,1-1 1 0 0,1 0 0 0 0,-1 0 0 0 0,1 0-1 0 0,1 0 1 0 0,-1-1 0 0 0,1-1-1 0 0,0 1 1 0 0,1-1 0 0 0,0-1-1 0 0,0 0 1 0 0,9 5-21 0 0,-9-5-190 0 0,1 0-1 0 0,0-1 1 0 0,0 0 0 0 0,0-1 0 0 0,0 0-1 0 0,1 0 1 0 0,0-1 0 0 0,-1 0-1 0 0,1-1 1 0 0,0 0 0 0 0,0-1-1 0 0,-1 0 1 0 0,4-1 190 0 0,35-10-4554 0 0,-4-14-4313 0 0,-32 14 2744 0 0</inkml:trace>
  <inkml:trace contextRef="#ctx0" brushRef="#br0" timeOffset="349.365">673 784 960 0 0,'0'0'1179'0'0,"0"0"-271"0"0,0 0 23 0 0,0 0 323 0 0,0 0 327 0 0,0 0 196 0 0,0 0-169 0 0,-21 32-368 0 0,-64 103-366 0 0,59-67-103 0 0,28-57-627 0 0,-3-7-69 0 0,1 1 1 0 0,0 0-1 0 0,0-1 1 0 0,1 1-1 0 0,0-1 1 0 0,-1 1 0 0 0,1-1-1 0 0,1 1 1 0 0,-1-1-1 0 0,1 1 1 0 0,0-1-1 0 0,0 0 1 0 0,0 0-1 0 0,0 0 1 0 0,1 0-1 0 0,-1-1 1 0 0,1 1-1 0 0,0 0 1 0 0,0-1-1 0 0,1 0 1 0 0,-1 0 0 0 0,1 0-1 0 0,-1 0 1 0 0,1-1-1 0 0,0 1 1 0 0,0-1-1 0 0,0 0 1 0 0,0 0-1 0 0,1 0 1 0 0,-1-1-1 0 0,0 1 1 0 0,1-1-1 0 0,1 0-75 0 0,6-2 229 0 0,0 0 0 0 0,0-1-1 0 0,-1-1 1 0 0,1 0-1 0 0,-1 0 1 0 0,0-1-1 0 0,0 0 1 0 0,0-1 0 0 0,-1-1-1 0 0,1 1 1 0 0,-1-2-1 0 0,0 1 1 0 0,-1-1 0 0 0,0-1-1 0 0,0 0 1 0 0,0 0-1 0 0,-1-1 1 0 0,-1 0-1 0 0,1 0 1 0 0,-1-1 0 0 0,-1 1-1 0 0,0-2 1 0 0,0 1-1 0 0,-1-1 1 0 0,3-10-229 0 0,-3 11 27 0 0,0-1 0 0 0,-1 1-1 0 0,0-1 1 0 0,-1 0 0 0 0,0 0 0 0 0,-1 0 0 0 0,0 0 0 0 0,-1 0-1 0 0,0 0 1 0 0,-1-1 0 0 0,0 1 0 0 0,-1 0 0 0 0,0-3-27 0 0,0 8-182 0 0,0 0 0 0 0,0 1 0 0 0,-1-1 0 0 0,1 0 0 0 0,-1 1 0 0 0,0-1 0 0 0,-1 1 0 0 0,0 0-1 0 0,1-1 1 0 0,-2 1 0 0 0,1 1 0 0 0,0-1 0 0 0,-1 0 0 0 0,0 1 0 0 0,0 0 0 0 0,0 0 0 0 0,-1 0 0 0 0,0 0 0 0 0,1 1 0 0 0,-1 0 0 0 0,0 0 0 0 0,0 0 0 0 0,-1 0 0 0 0,1 1 0 0 0,-1 0 0 0 0,0 0 182 0 0,-30-5-3937 0 0,-1 7-3397 0 0,23 3 1555 0 0</inkml:trace>
  <inkml:trace contextRef="#ctx0" brushRef="#br0" timeOffset="1348.245">1113 714 4369 0 0,'0'0'1734'0'0,"0"0"-277"0"0,0 0-63 0 0,0 0 164 0 0,0 0 65 0 0,0 0-162 0 0,0 0-338 0 0,0 0-353 0 0,0 0-282 0 0,0 0-142 0 0,0 0-89 0 0,0 0-53 0 0,0 0-30 0 0,-12 28-32 0 0,-39 86-40 0 0,32-23 127 0 0,20-70-174 0 0,-1-17-37 0 0,-1 1-1 0 0,1-1 0 0 0,0 1 0 0 0,0 0 1 0 0,0-1-1 0 0,1 1 0 0 0,-1-1 1 0 0,1 0-1 0 0,0 1 0 0 0,1-1 0 0 0,-1 1 1 0 0,1-1-1 0 0,0 0 0 0 0,0 0 0 0 0,0 0 1 0 0,0 0-1 0 0,1 0 0 0 0,-1-1 0 0 0,1 1 1 0 0,0-1-1 0 0,0 0 0 0 0,1 1 1 0 0,-1-1-1 0 0,1-1 0 0 0,-1 1 0 0 0,1 0 1 0 0,0-1-1 0 0,0 0 0 0 0,0 0 0 0 0,0 0 1 0 0,0 0-1 0 0,1-1 0 0 0,-1 0 0 0 0,0 0 1 0 0,1 0-1 0 0,-1 0 0 0 0,1-1-17 0 0,68-8 1242 0 0,-55-1-1108 0 0,-1-1 0 0 0,0-1 1 0 0,-1 0-1 0 0,0-1 0 0 0,-1-1 1 0 0,0-1-1 0 0,-1 0 0 0 0,0 0 1 0 0,-1-2-1 0 0,-1 1 0 0 0,7-14-134 0 0,13-22 150 0 0,-32 50-168 0 0,0 1-72 0 0,0 0-122 0 0,-20 31-1017 0 0,15-21 1129 0 0,-1 0-1 0 0,1 0 0 0 0,1 0 0 0 0,0 1 0 0 0,1-1 1 0 0,0 1-1 0 0,0 0 0 0 0,1 0 0 0 0,0 0 0 0 0,1 0 1 0 0,1 0-1 0 0,0 12 101 0 0,2-19-16 0 0,1 1 1 0 0,0 0-1 0 0,1-1 0 0 0,-1 0 1 0 0,1 0-1 0 0,-1 0 1 0 0,1 0-1 0 0,1 0 0 0 0,-1-1 1 0 0,0 0-1 0 0,1 0 1 0 0,0 0-1 0 0,-1 0 0 0 0,1-1 1 0 0,0 0-1 0 0,0 0 1 0 0,1 0-1 0 0,-1 0 0 0 0,0-1 1 0 0,1 0-1 0 0,-1 0 1 0 0,0-1-1 0 0,1 1 0 0 0,-1-1 1 0 0,1 0-1 0 0,-1-1 1 0 0,1 1-1 0 0,-1-1 0 0 0,1 0 1 0 0,3-2 15 0 0,9-5 91 0 0,0 0-1 0 0,-1-1 1 0 0,0-1 0 0 0,-1 0-1 0 0,0-1 1 0 0,-1-1 0 0 0,-1-1 0 0 0,1 0-1 0 0,-2-1 1 0 0,0 0 0 0 0,0-1 0 0 0,-2 0-1 0 0,0-1 1 0 0,-1 0 0 0 0,0-2-91 0 0,0 5 12 0 0,-6 7 18 0 0,-1 1 0 0 0,0-1 0 0 0,0 1 0 0 0,0-1 0 0 0,0 0 0 0 0,-1 0 0 0 0,0 0 0 0 0,0-1 0 0 0,-1 1 0 0 0,0 0 0 0 0,0-1 0 0 0,-1 1 0 0 0,1 0 0 0 0,-1-1 0 0 0,-1-2-30 0 0,1-1 59 0 0,0-6 59 0 0,-1 0-1 0 0,2 0 0 0 0,0 0 1 0 0,2 0-1 0 0,-1 0 1 0 0,2 0-1 0 0,0 1 1 0 0,2-4-118 0 0,9-31 70 0 0,-2 0 0 0 0,-2 0 0 0 0,-3-1 0 0 0,-2 0 0 0 0,-2-1 0 0 0,-2 1 1 0 0,-3-27-71 0 0,1 77-8 0 0,1 0 1 0 0,-1 1 0 0 0,0-1-1 0 0,1 0 1 0 0,-1 0 0 0 0,1 0-1 0 0,-1 0 1 0 0,0 0 0 0 0,0 0-1 0 0,0 0 1 0 0,0 0 0 0 0,0 0-1 0 0,1 0 1 0 0,-2 0 0 0 0,1 0-1 0 0,0 1 1 0 0,0-1 0 0 0,0 0-1 0 0,0 0 1 0 0,-1 0 0 0 0,1 0-1 0 0,0 0 1 0 0,-1 0 0 0 0,1 0-1 0 0,0 0 1 0 0,-1 1 0 0 0,0-1-1 0 0,1 0 1 0 0,-1 0 0 0 0,1 1-1 0 0,-1-1 1 0 0,0 0 0 0 0,1 1-1 0 0,-1-1 1 0 0,0 0 0 0 0,0 1 0 0 0,0-1-1 0 0,1 1 1 0 0,-1 0 0 0 0,0-1-1 0 0,0 1 1 0 0,0 0 0 0 0,0-1-1 0 0,0 1 1 0 0,0 0 0 0 0,0 0-1 0 0,0 0 1 0 0,0 0 0 0 0,0 0-1 0 0,0 0 1 0 0,0 0 0 0 0,1 0-1 0 0,-1 0 1 0 0,0 0 0 0 0,0 0-1 0 0,0 1 1 0 0,0-1 0 0 0,0 0-1 0 0,0 1 1 0 0,0-1 0 0 0,0 1-1 0 0,1-1 1 0 0,-1 1 0 0 0,0-1-1 0 0,0 1 8 0 0,-16 24-5 0 0,1 0-1 0 0,1 1 1 0 0,2 1-1 0 0,0 0 1 0 0,2 1-1 0 0,1 0 1 0 0,1 1-1 0 0,2 0 1 0 0,1 0-1 0 0,1 0 0 0 0,1 1 1 0 0,2 0-1 0 0,1 19 6 0 0,1-10 38 0 0,2 0 0 0 0,1 0 0 0 0,3 0 0 0 0,1-1 0 0 0,1 0-1 0 0,3 0 1 0 0,0-1 0 0 0,14 25-38 0 0,14 37-313 0 0,-21-115-12215 0 0,-11 7 8428 0 0,-3 4 206 0 0</inkml:trace>
  <inkml:trace contextRef="#ctx0" brushRef="#br0" timeOffset="1908.487">2225 640 2665 0 0,'0'0'1433'0'0,"0"0"-63"0"0,0 0 109 0 0,0 0 137 0 0,0 0 50 0 0,0 0-86 0 0,0 0-221 0 0,0 0-247 0 0,0 0-211 0 0,0 0-185 0 0,0 0-145 0 0,0 0-73 0 0,-26 23-74 0 0,-79 71-74 0 0,61-37 71 0 0,41-47-362 0 0,-1 1-57 0 0,1-1 0 0 0,0 1 1 0 0,0 0-1 0 0,1 0 0 0 0,0 0 1 0 0,1 0-1 0 0,0 0 0 0 0,1 0 1 0 0,0 1-1 0 0,1-1 0 0 0,0 0 0 0 0,0 0 1 0 0,2 0-1 0 0,-1 0 0 0 0,1 0 1 0 0,1-1-1 0 0,0 1 0 0 0,1 1-2 0 0,0-8 35 0 0,-1 0-1 0 0,1 0 1 0 0,0-1 0 0 0,0 0-1 0 0,0 0 1 0 0,0 0 0 0 0,1 0-1 0 0,-1-1 1 0 0,1 0-1 0 0,0 0 1 0 0,-1-1 0 0 0,1 1-1 0 0,0-1 1 0 0,0-1-1 0 0,0 1 1 0 0,0-1 0 0 0,0 0-1 0 0,0 0 1 0 0,0 0 0 0 0,0-1-1 0 0,0 0 1 0 0,2-1-35 0 0,3-1 164 0 0,0-1 0 0 0,0 0 0 0 0,0-1 1 0 0,-1 0-1 0 0,0-1 0 0 0,0 0 0 0 0,-1 0 1 0 0,0-1-1 0 0,0 0 0 0 0,0 0 0 0 0,-1-1 1 0 0,0-1-1 0 0,5-6-164 0 0,22-26 153 0 0,-2-2 0 0 0,-2-1-1 0 0,-1-1 1 0 0,-3-2 0 0 0,-2-1 0 0 0,-1-1 0 0 0,-3-1 0 0 0,8-32-153 0 0,-21 61-134 0 0,-1 0 0 0 0,0-1 0 0 0,-2 1 0 0 0,-1-1 0 0 0,0 0 0 0 0,-2 0 1 0 0,0 0-1 0 0,-2-1 0 0 0,0 1 0 0 0,-1 0 0 0 0,-2 0 0 0 0,0 0 0 0 0,-1 0 0 0 0,-2 0 0 0 0,0 1 0 0 0,-1 0 1 0 0,-1 0-1 0 0,-1 0 0 0 0,-1 1 0 0 0,-7-10 134 0 0,13 25 7 0 0,0 0 0 0 0,0 0 0 0 0,-1 0 1 0 0,0 1-1 0 0,0-1 0 0 0,0 1 0 0 0,0 0 0 0 0,-1 1 0 0 0,1-1 1 0 0,-1 1-1 0 0,0 0 0 0 0,0 1 0 0 0,0-1 0 0 0,0 1 1 0 0,-1 0-1 0 0,1 1 0 0 0,0 0 0 0 0,-1 0 0 0 0,1 0 0 0 0,-1 1 1 0 0,0 0-1 0 0,1 0 0 0 0,-1 0 0 0 0,1 1 0 0 0,-1 0 0 0 0,1 0 1 0 0,0 1-1 0 0,-1 0 0 0 0,1 0 0 0 0,0 0 0 0 0,0 1 1 0 0,0 0-1 0 0,0 0 0 0 0,-2 3-7 0 0,-5 4 38 0 0,1 1 0 0 0,1 0 0 0 0,0 0 0 0 0,1 2 0 0 0,0-1 0 0 0,0 1 0 0 0,2 1 0 0 0,-1 0 0 0 0,2 0 0 0 0,0 0 0 0 0,1 1 0 0 0,0 0 0 0 0,1 0 0 0 0,1 1 0 0 0,0 1-38 0 0,-4 21 113 0 0,3 0-1 0 0,1 0 1 0 0,2 1 0 0 0,1-1-1 0 0,4 30-112 0 0,0-40 100 0 0,0 0 0 0 0,2 0-1 0 0,2-1 1 0 0,0 0-1 0 0,1 0 1 0 0,2 0 0 0 0,1-1-1 0 0,1-1 1 0 0,1 0-1 0 0,1 0 1 0 0,2-2-1 0 0,0 0 1 0 0,1 0 0 0 0,1-2-1 0 0,1 0 1 0 0,1-1-1 0 0,1-1 1 0 0,8 4-100 0 0,-12-8 64 0 0,0-1 1 0 0,1-2-1 0 0,1 1 0 0 0,0-2 1 0 0,1-1-1 0 0,0 0 1 0 0,17 5-65 0 0,24-2-351 0 0,-19-11-3471 0 0,-27-8-6226 0 0,-13 5 945 0 0</inkml:trace>
</inkml:ink>
</file>

<file path=ppt/ink/ink1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20.0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1 3073 0 0,'0'0'1324'0'0,"0"0"178"0"0,0 0 475 0 0,0 0 365 0 0,0 0 4 0 0,0 0-346 0 0,0 0-498 0 0,0 0-352 0 0,0 0-185 0 0,0 0-105 0 0,0 0-103 0 0,0 0-96 0 0,0 0-106 0 0,-7 16-116 0 0,-22 49-69 0 0,-31 4 719 0 0,59-68-1097 0 0,1 0 0 0 0,-1 0 1 0 0,0-1-1 0 0,1 1 1 0 0,-1 0-1 0 0,0 0 1 0 0,1 0-1 0 0,-1 0 1 0 0,1 0-1 0 0,-1 0 1 0 0,1 0-1 0 0,0 0 0 0 0,-1 0 1 0 0,1 1-1 0 0,0-1 1 0 0,0 0-1 0 0,0 0 1 0 0,0 0-1 0 0,0 0 1 0 0,0 0-1 0 0,0 0 1 0 0,0 1-1 0 0,0-1 0 0 0,0 0 1 0 0,1 0-1 0 0,-1 0 1 0 0,1 0-1 0 0,-1 0 1 0 0,0 0-1 0 0,1 0 1 0 0,0 0-1 0 0,-1 0 1 0 0,1 0-1 0 0,0 0 1 0 0,-1 0-1 0 0,1-1 0 0 0,0 1 1 0 0,0 0-1 0 0,0 0 1 0 0,-1-1-1 0 0,1 1 1 0 0,0 0-1 0 0,1-1 8 0 0,53 16-128 0 0,-28-10 167 0 0,-20-5-26 0 0,-1 0-1 0 0,0 1 1 0 0,0 0-1 0 0,0 0 1 0 0,0 1-1 0 0,0-1 1 0 0,0 1-1 0 0,0 1 1 0 0,-1-1 0 0 0,0 1-1 0 0,0 0 1 0 0,0 0-1 0 0,0 0 1 0 0,0 1-1 0 0,-1 0 1 0 0,0 0-1 0 0,0 0 1 0 0,0 0-1 0 0,-1 0 1 0 0,0 1 0 0 0,0 0-1 0 0,0 0 1 0 0,-1 0-1 0 0,1 0 1 0 0,-1 0-1 0 0,-1 0 1 0 0,1 0-1 0 0,-1 1 1 0 0,0-1-1 0 0,-1 0 1 0 0,0 1 0 0 0,0 4-13 0 0,-3-5 14 0 0,0 0 1 0 0,0 0 0 0 0,-1 0 0 0 0,0-1 0 0 0,0 1-1 0 0,0-1 1 0 0,-1 0 0 0 0,1 0 0 0 0,-1-1-1 0 0,0 1 1 0 0,-1-1 0 0 0,1 0 0 0 0,-1-1 0 0 0,0 1-1 0 0,0-1 1 0 0,0 0 0 0 0,0-1 0 0 0,-1 1 0 0 0,1-1-1 0 0,-1 0 1 0 0,1-1 0 0 0,-2 0-15 0 0,-56 5-2183 0 0,43-9-1885 0 0,3-3-4115 0 0,13 3-608 0 0</inkml:trace>
</inkml:ink>
</file>

<file path=ppt/ink/ink1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18.5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338 52 5001 0 0,'0'0'1888'0'0,"0"0"-87"0"0,0 0 55 0 0,0 0 213 0 0,0 0 60 0 0,0 0-211 0 0,0 0-459 0 0,0 0-471 0 0,0 0-341 0 0,0 0-232 0 0,0 0-112 0 0,0 0-21 0 0,0 0 31 0 0,-1 15 16 0 0,-12 122 696 0 0,9 495 969 0 0,3-397-2211 0 0,1-234 3 0 0,2-35-4018 0 0,-2 33 4127 0 0,0-44-6065 0 0,-2 14-2715 0 0,0 20 4291 0 0</inkml:trace>
  <inkml:trace contextRef="#ctx0" brushRef="#br0" timeOffset="252.792">1 597 8810 0 0,'0'0'1201'0'0,"0"0"-206"0"0,0 0 190 0 0,0 0 386 0 0,0 0 196 0 0,0 0-154 0 0,0 0-295 0 0,0 0-278 0 0,33 1-193 0 0,105 0-119 0 0,-27-15 430 0 0,116-55 386 0 0,-183 54-1794 0 0,-1-1 1 0 0,-2-3-1 0 0,1-1 0 0 0,29-21 250 0 0,-18-11-3758 0 0,-41 31-219 0 0,-2-1-3286 0 0,-5 11-517 0 0</inkml:trace>
  <inkml:trace contextRef="#ctx0" brushRef="#br0" timeOffset="701.444">897 0 5889 0 0,'0'0'1231'0'0,"0"0"-21"0"0,0 0 233 0 0,0 0 309 0 0,0 0 121 0 0,0 0-214 0 0,0 0-328 0 0,0 0-278 0 0,-1 39-175 0 0,-7 121-129 0 0,-17 241 2065 0 0,24-377-2746 0 0,-1-2-27 0 0,1 0 0 0 0,1 0 0 0 0,0 0 0 0 0,2 1 0 0 0,1-1 0 0 0,0-1 0 0 0,2 1 0 0 0,0 0 0 0 0,2-1 0 0 0,0 0 0 0 0,9 16-41 0 0,-14-34 26 0 0,-1 0 1 0 0,1-1-1 0 0,-1 1 1 0 0,1-1-1 0 0,0 0 1 0 0,0 1-1 0 0,0-1 0 0 0,1 0 1 0 0,-1 0-1 0 0,0 0 1 0 0,1-1-1 0 0,-1 1 1 0 0,1 0-1 0 0,0-1 1 0 0,-1 0-1 0 0,1 0 1 0 0,0 0-1 0 0,0 0 0 0 0,0 0 1 0 0,0 0-1 0 0,0-1 1 0 0,0 1-1 0 0,0-1 1 0 0,0 0-1 0 0,0 0 1 0 0,0 0-1 0 0,0 0 1 0 0,0-1-1 0 0,0 1 0 0 0,0-1 1 0 0,0 0-1 0 0,0 0 1 0 0,0 0-27 0 0,90-55 1168 0 0,-65 35-1206 0 0,-6 5 92 0 0,129-70 97 0 0,-148 87-152 0 0,0-1 1 0 0,0 0-1 0 0,0 0 0 0 0,0 1 0 0 0,0 0 0 0 0,0-1 0 0 0,-1 1 0 0 0,1 1 1 0 0,0-1-1 0 0,0 0 0 0 0,-1 0 0 0 0,1 1 0 0 0,-1 0 0 0 0,1-1 1 0 0,-1 1-1 0 0,1 0 0 0 0,-1 0 0 0 0,0 0 0 0 0,0 1 0 0 0,0-1 0 0 0,-1 0 1 0 0,1 1-1 0 0,0-1 0 0 0,-1 1 0 0 0,1 0 0 0 0,-1-1 0 0 0,0 1 1 0 0,0 0-1 0 0,0 0 0 0 0,0 0 0 0 0,-1 0 0 0 0,1 0 0 0 0,-1 0 0 0 0,0 0 1 0 0,0 0-1 0 0,0 0 0 0 0,0 0 0 0 0,0 0 0 0 0,-1 0 0 0 0,1 0 1 0 0,-1 0-1 0 0,0 1 1 0 0,2 7 13 0 0,16 92 73 0 0,-16-98-294 0 0,10 21 500 0 0,9-20-4549 0 0,-8-20-1312 0 0,-6 6-936 0 0,-3 4-1921 0 0</inkml:trace>
  <inkml:trace contextRef="#ctx0" brushRef="#br0" timeOffset="952.555">1693 693 7914 0 0,'0'0'1164'0'0,"0"0"-108"0"0,0 0 147 0 0,0 0 181 0 0,0 0-57 0 0,0 0-332 0 0,0 0-461 0 0,0 0-320 0 0,0 0-171 0 0,0 0-72 0 0,0 0-59 0 0,0 0-103 0 0,0 0-78 0 0,-6 27-193 0 0,-15 84-303 0 0,22-85-5083 0 0,1-38-1064 0 0,-2 11 5642 0 0</inkml:trace>
  <inkml:trace contextRef="#ctx0" brushRef="#br0" timeOffset="1213.082">1531 324 3153 0 0,'0'0'1328'0'0,"0"0"-680"0"0,0 0-544 0 0,0 0-208 0 0,0 0-104 0 0,0 0-48 0 0,0 0 48 0 0,0 0 24 0 0,0 0-104 0 0,0 0-232 0 0,0 0-560 0 0,0 0-841 0 0,0 0 1457 0 0</inkml:trace>
  <inkml:trace contextRef="#ctx0" brushRef="#br0" timeOffset="1913.826">1534 361 112 0 0,'0'0'1962'0'0,"0"0"-309"0"0,0 0-3 0 0,0 0 215 0 0,0 0 79 0 0,0 0-181 0 0,0 0-384 0 0,0 0-420 0 0,0 0-306 0 0,0 0-157 0 0,0 0-91 0 0,0 0-69 0 0,11-3 228 0 0,-26 9-2237 0 0,12-2-7497 0 0,3-3 4272 0 0</inkml:trace>
</inkml:ink>
</file>

<file path=ppt/ink/ink1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24.4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151 626 7378 0 0,'0'0'629'0'0,"0"0"-166"0"0,0 0-130 0 0,0 0 75 0 0,0 0 164 0 0,0 0 74 0 0,0 0-57 0 0,0 0-93 0 0,0 0-101 0 0,0 0-112 0 0,-21 33-75 0 0,-67 105-61 0 0,54-49 85 0 0,33-85-151 0 0,-1 1 0 0 0,1-1 0 0 0,0 1 0 0 0,0 0 0 0 0,0-1 0 0 0,1 1 0 0 0,0 0 0 0 0,0-1 0 0 0,0 1 0 0 0,0 0 0 0 0,1 0 0 0 0,-1-1 0 0 0,1 1 0 0 0,0 0 0 0 0,1-1 0 0 0,-1 1 0 0 0,1-1 0 0 0,0 0 0 0 0,0 0 0 0 0,1 1 0 0 0,-1-1 0 0 0,1 0 0 0 0,0-1 0 0 0,0 1 0 0 0,0 0 0 0 0,0-1 0 0 0,1 0 0 0 0,-1 0 0 0 0,1 0 0 0 0,0 0 0 0 0,0 0-1 0 0,0-1 1 0 0,0 0 0 0 0,0 0 0 0 0,1 0 0 0 0,-1 0 0 0 0,0-1 0 0 0,1 1 0 0 0,0-1 0 0 0,-1 0 0 0 0,1-1-81 0 0,7-2 220 0 0,-1-1-1 0 0,0 0 1 0 0,0-1-1 0 0,-1-1 0 0 0,1 0 1 0 0,-1 0-1 0 0,0-1 1 0 0,0 0-1 0 0,-1 0 1 0 0,1-1-1 0 0,-2-1 0 0 0,1 1 1 0 0,-1-1-1 0 0,0-1 1 0 0,2-3-220 0 0,12-9 301 0 0,10-9-256 0 0,-2-1 1 0 0,-1-2-1 0 0,-1-1 0 0 0,-2-1 1 0 0,-1-1-1 0 0,-2-2 0 0 0,-2 0 0 0 0,-1-1 1 0 0,-2-1-1 0 0,-2-1 0 0 0,-2 0 0 0 0,-1-1 1 0 0,-3 0-1 0 0,-1-1 0 0 0,-2 0 0 0 0,-1-13-45 0 0,-5 45-64 0 0,0 1 0 0 0,-1-1-1 0 0,0 0 1 0 0,0 1 0 0 0,-2-1-1 0 0,1 1 1 0 0,-1-1-1 0 0,-1 1 1 0 0,0-1 0 0 0,0 1-1 0 0,-1 0 1 0 0,0 1 0 0 0,-1-1-1 0 0,0 1 1 0 0,-1 0-1 0 0,0 0 1 0 0,0 0 0 0 0,-1 1-1 0 0,0 0 1 0 0,0 0 0 0 0,-1 1-1 0 0,0 0 1 0 0,0 0-1 0 0,-1 0 1 0 0,0 2 0 0 0,-3-3 64 0 0,7 6-36 0 0,1 1 0 0 0,0 0 1 0 0,-1-1-1 0 0,1 2 1 0 0,-1-1-1 0 0,0 0 0 0 0,1 1 1 0 0,-1 0-1 0 0,1 0 1 0 0,-1 0-1 0 0,1 1 0 0 0,-1 0 1 0 0,0 0-1 0 0,1 0 0 0 0,0 0 1 0 0,-1 0-1 0 0,1 1 1 0 0,0 0-1 0 0,0 0 0 0 0,0 0 1 0 0,0 1-1 0 0,0-1 1 0 0,0 1-1 0 0,1 0 0 0 0,-1 0 1 0 0,1 0-1 0 0,0 0 1 0 0,0 1-1 0 0,0-1 0 0 0,0 1 1 0 0,0 0-1 0 0,1 1 36 0 0,-7 8 89 0 0,2 1-1 0 0,0 0 0 0 0,1 1 1 0 0,0-1-1 0 0,1 1 1 0 0,1 0-1 0 0,0 1 1 0 0,-1 12-89 0 0,1 0 88 0 0,1-1 1 0 0,1 1 0 0 0,2 0-1 0 0,1 0 1 0 0,1-1 0 0 0,1 1-1 0 0,1 0 1 0 0,2-1 0 0 0,0 0-1 0 0,2 0 1 0 0,1-1 0 0 0,2 0-1 0 0,0-1 1 0 0,1 0 0 0 0,2-1 0 0 0,0 0-1 0 0,2-1 1 0 0,1-1 0 0 0,0 0-1 0 0,2-1 1 0 0,0-1 0 0 0,11 8-89 0 0,36 10-1703 0 0,-36-29-6259 0 0,-23-9-2619 0 0</inkml:trace>
</inkml:ink>
</file>

<file path=ppt/ink/ink1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24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 93 8634 0 0,'0'0'1568'0'0,"0"0"-290"0"0,0 0-190 0 0,0 0 19 0 0,0 0-19 0 0,0 0-176 0 0,0 0-262 0 0,0 0-229 0 0,-15 35-150 0 0,-45 110-87 0 0,42-68-57 0 0,19-61-97 0 0,-2-8 12 0 0,0 1-1 0 0,0 0 0 0 0,1 0 0 0 0,0-1 0 0 0,1 1 1 0 0,0 0-1 0 0,0 0 0 0 0,1-1 0 0 0,0 1 1 0 0,0-1-1 0 0,1 0 0 0 0,0 1 0 0 0,1-1 0 0 0,0 0 1 0 0,0-1-1 0 0,1 1 0 0 0,0-1 0 0 0,0 0 0 0 0,0 0 1 0 0,1 0-1 0 0,5 4-41 0 0,-5-9 134 0 0,0 1-1 0 0,-1-1 1 0 0,1 0 0 0 0,0-1-1 0 0,0 0 1 0 0,0 0 0 0 0,0 0-1 0 0,0 0 1 0 0,0-1 0 0 0,1 0-1 0 0,-1-1 1 0 0,0 1 0 0 0,0-1-1 0 0,0 0 1 0 0,0 0 0 0 0,0-1-1 0 0,0 0 1 0 0,-1 0 0 0 0,1-1-1 0 0,-1 1 1 0 0,1-1 0 0 0,-1 0-1 0 0,0 0 1 0 0,0-1 0 0 0,0 0-1 0 0,4-3-133 0 0,-1 0 26 0 0,1-1-1 0 0,-1 1 0 0 0,0-1 1 0 0,0-1-1 0 0,-1 0 1 0 0,0 0-1 0 0,-1 0 0 0 0,0-1 1 0 0,-1 0-1 0 0,0 0 1 0 0,0 0-1 0 0,-1 0 0 0 0,0-1 1 0 0,-1 0-1 0 0,0 0 0 0 0,-1 0 1 0 0,0 0-1 0 0,-1 0 1 0 0,0-1-1 0 0,0 1 0 0 0,-2 0 1 0 0,1-1-1 0 0,-1 1 0 0 0,-1 0 1 0 0,0 0-1 0 0,-1 0 1 0 0,0 0-1 0 0,0 0 0 0 0,-1 1 1 0 0,-4-7-26 0 0,4 10-246 0 0,-2-1 1 0 0,1 1-1 0 0,-1 0 1 0 0,0 0-1 0 0,0 1 1 0 0,-1-1-1 0 0,1 2 1 0 0,-1-1-1 0 0,-1 1 1 0 0,1 0 0 0 0,-1 0-1 0 0,0 1 1 0 0,0 0-1 0 0,0 0 1 0 0,-1 1-1 0 0,0 0 1 0 0,-2 0 245 0 0,-43-1-5134 0 0,1 20-4339 0 0,41-8 5792 0 0</inkml:trace>
  <inkml:trace contextRef="#ctx0" brushRef="#br0" timeOffset="615.96">543 96 0 0 0,'0'0'1508'0'0,"0"0"147"0"0,0 0 196 0 0,0 0 154 0 0,0 0-6 0 0,0 0-212 0 0,0 0-304 0 0,0 0-304 0 0,0 0-266 0 0,0 0-155 0 0,0 0-102 0 0,0 0-54 0 0,0 0-26 0 0,-7 12-74 0 0,-40 94 552 0 0,44-96-962 0 0,-3 5-23 0 0,1 0 1 0 0,0 0 0 0 0,1 1-1 0 0,1-1 1 0 0,1 1 0 0 0,0 0-1 0 0,1 0 1 0 0,1 0 0 0 0,1 14-70 0 0,1-26 36 0 0,0 0 0 0 0,0-1 1 0 0,0 0-1 0 0,1 0 1 0 0,0 1-1 0 0,-1-1 0 0 0,1-1 1 0 0,0 1-1 0 0,0 0 0 0 0,1-1 1 0 0,-1 0-1 0 0,1 1 0 0 0,-1-1 1 0 0,1-1-1 0 0,-1 1 0 0 0,1 0 1 0 0,0-1-1 0 0,0 0 0 0 0,0 0 1 0 0,0 0-1 0 0,0 0 1 0 0,0-1-1 0 0,0 0 0 0 0,0 0 1 0 0,0 0-1 0 0,0 0 0 0 0,0 0 1 0 0,0-1-1 0 0,0 0 0 0 0,0 1 1 0 0,3-2-37 0 0,14-7 120 0 0,0 0 0 0 0,0-1 0 0 0,-1-1 1 0 0,-1-1-1 0 0,0-1 0 0 0,0-1 0 0 0,14-14-120 0 0,92-106-142 0 0,-120 184-1031 0 0,-13 78 1081 0 0,10-123 136 0 0,0 0 0 0 0,0 0 0 0 0,0-1 0 0 0,0 1 0 0 0,1-1 0 0 0,0 1-1 0 0,0-1 1 0 0,0 0 0 0 0,0 0 0 0 0,1 0 0 0 0,-1-1 0 0 0,1 1 0 0 0,0-1 0 0 0,0 0-1 0 0,0 0 1 0 0,1 0 0 0 0,-1-1 0 0 0,1 1 0 0 0,-1-1 0 0 0,1 0 0 0 0,0 0 0 0 0,0-1-1 0 0,0 0 1 0 0,0 0 0 0 0,0 0 0 0 0,0 0 0 0 0,0-1 0 0 0,1 1 0 0 0,-1-1 0 0 0,0-1 0 0 0,0 1-1 0 0,0-1 1 0 0,0 0 0 0 0,0 0 0 0 0,0 0 0 0 0,0-1 0 0 0,0 0 0 0 0,0 0 0 0 0,-1 0-1 0 0,1 0 1 0 0,0-2-44 0 0,18-9 256 0 0,-2-2-1 0 0,0-1 1 0 0,0-1-1 0 0,-2 0 1 0 0,0-2-1 0 0,-1 0 0 0 0,-1-1 1 0 0,-1 0-1 0 0,0-2 1 0 0,-2 0-1 0 0,1-2-255 0 0,36-52-52 0 0,-7 13-5901 0 0,-43 62 5496 0 0,3-4-2277 0 0,0 3-3896 0 0,-4 2-1961 0 0</inkml:trace>
  <inkml:trace contextRef="#ctx0" brushRef="#br0" timeOffset="1085.065">1437 435 5705 0 0,'0'0'2271'0'0,"0"0"-221"0"0,0 0-44 0 0,0 0-118 0 0,0 0-291 0 0,0 0-386 0 0,0 0-307 0 0,0 0-181 0 0,0 0-101 0 0,0 0-39 0 0,0 0-59 0 0,0 0-52 0 0,14-18-57 0 0,68-86 199 0 0,-2 5 30 0 0,-69 83-654 0 0,25-16-1543 0 0,-32 62-46 0 0,-4-16 1496 0 0,-2-7 62 0 0,1 0 0 0 0,1 0 0 0 0,-1 0 0 0 0,1 1 0 0 0,1-1 0 0 0,-1 0 0 0 0,1 0 0 0 0,1 1 0 0 0,-1-1 0 0 0,1 0 0 0 0,0 0 0 0 0,1-1 0 0 0,-1 1 0 0 0,1 0 0 0 0,1-1 0 0 0,-1 0 0 0 0,1 1 0 0 0,0-2 0 0 0,1 1 0 0 0,-1 0 0 0 0,1-1 0 0 0,0 0 0 0 0,1 0 0 0 0,0 0 41 0 0,7 2 183 0 0,0-2 0 0 0,1 1 0 0 0,-1-2-1 0 0,1 0 1 0 0,0-1 0 0 0,1 0 0 0 0,-1-1 0 0 0,0 0 0 0 0,1-1 0 0 0,-1-1 0 0 0,1-1 0 0 0,-1 0 0 0 0,6-1-183 0 0,-2-1 359 0 0,0 0 1 0 0,0-1 0 0 0,0-1 0 0 0,-1-1-1 0 0,0-1 1 0 0,0 0 0 0 0,0-1 0 0 0,-1-1-1 0 0,0 0 1 0 0,-1-1 0 0 0,0-1 0 0 0,7-6-360 0 0,-11 6 58 0 0,-1-1 0 0 0,0 1 0 0 0,0-2 0 0 0,-1 1 0 0 0,-1-1 1 0 0,0-1-1 0 0,0 1 0 0 0,-2-1 0 0 0,0-1 0 0 0,0 1 0 0 0,-2-1 1 0 0,1 0-1 0 0,-2 0 0 0 0,0 0 0 0 0,-1 0 0 0 0,0-1 0 0 0,-2 1 0 0 0,0-12-58 0 0,-9 5-3336 0 0,-5 17-7124 0 0,10 2-1417 0 0</inkml:trace>
</inkml:ink>
</file>

<file path=ppt/ink/ink1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36.9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24 9402 0 0,'0'0'2965'0'0,"0"0"-522"0"0,0 0-351 0 0,0 0-93 0 0,0 0-118 0 0,0 0-304 0 0,0 0-383 0 0,0 0-322 0 0,0 0-262 0 0,0 0-210 0 0,0 0-163 0 0,0 0-126 0 0,0 0-90 0 0,-4-5-66 0 0,-14-14-86 0 0,9 42-5239 0 0,9-22 4081 0 0,0 6-6002 0 0,4-3-4387 0 0</inkml:trace>
</inkml:ink>
</file>

<file path=ppt/ink/ink1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35.8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1 1296 0 0,'0'0'1989'0'0,"0"0"-728"0"0,0 0-307 0 0,0 0 69 0 0,0 0 169 0 0,0 0 90 0 0,0 0-82 0 0,0 0-236 0 0,0 0-241 0 0,0 0-178 0 0,0 0-94 0 0,-2 9-53 0 0,-12 180 2637 0 0,3 40-1544 0 0,11-225-1431 0 0,1 1 1 0 0,-1 0-1 0 0,1 0 1 0 0,0-1-1 0 0,0 1 1 0 0,1-1-1 0 0,-1 1 1 0 0,1-1-1 0 0,0 0 1 0 0,0 1-1 0 0,1-1 1 0 0,-1 0-1 0 0,1 0 1 0 0,0-1-1 0 0,0 1 1 0 0,0-1-1 0 0,1 1 1 0 0,-1-1-1 0 0,1 0 1 0 0,-1 0-1 0 0,1 0 1 0 0,0-1-1 0 0,0 0 1 0 0,1 1-1 0 0,-1-1 1 0 0,0-1-1 0 0,1 1 1 0 0,-1 0-1 0 0,1-1 1 0 0,-1 0-1 0 0,1 0 1 0 0,0-1-1 0 0,0 1 1 0 0,-1-1-1 0 0,1 0 1 0 0,0 0-1 0 0,-1-1 1 0 0,1 1-1 0 0,0-1 0 0 0,-1 0 1 0 0,1-1-1 0 0,0 1 1 0 0,-1-1-1 0 0,0 1 1 0 0,1-1-1 0 0,-1-1 1 0 0,0 1-1 0 0,0 0 1 0 0,0-1-1 0 0,1-1-60 0 0,22-22 188 0 0,-1 0 1 0 0,-1-2-1 0 0,-2 0 0 0 0,-1-2 0 0 0,-1-1 0 0 0,-1 0 0 0 0,7-20-188 0 0,43-110 249 0 0,-70 160-229 0 0,0 1-25 0 0,0 0-27 0 0,0 0-22 0 0,0 0-19 0 0,0 0-38 0 0,0 0 17 0 0,0 0-1 0 0,0 0-14 0 0,0 13-37 0 0,-8 217 450 0 0,9-223-292 0 0,0-1 0 0 0,1 0 0 0 0,0 0 0 0 0,0 0 0 0 0,0 0 0 0 0,1 0 0 0 0,0 0 0 0 0,0-1 0 0 0,0 0 0 0 0,1 1-1 0 0,-1-1 1 0 0,2 0 0 0 0,-1 0 0 0 0,0-1 0 0 0,1 0 0 0 0,0 1 0 0 0,0-1 0 0 0,0-1 0 0 0,0 1 0 0 0,1-1 0 0 0,-1 0 0 0 0,1 0 0 0 0,0-1-1 0 0,0 0 1 0 0,0 0 0 0 0,0 0 0 0 0,0 0 0 0 0,1-1 0 0 0,-1 0 0 0 0,0-1 0 0 0,1 1 0 0 0,5-1-12 0 0,-4 0 51 0 0,0 0 0 0 0,0 0 0 0 0,0 0-1 0 0,0-1 1 0 0,0 0 0 0 0,-1-1 0 0 0,1 0 0 0 0,0 0 0 0 0,-1-1 0 0 0,1 1 0 0 0,-1-2 0 0 0,0 1 0 0 0,0-1 0 0 0,0 0 0 0 0,0 0 0 0 0,-1-1-51 0 0,23-21 137 0 0,-1 0 1 0 0,-2-2 0 0 0,0-1 0 0 0,-2-1-1 0 0,-2-1 1 0 0,0-1 0 0 0,1-7-138 0 0,24-33-2 0 0,-44 66-11 0 0,1 0-1 0 0,0-1 0 0 0,0 1 0 0 0,1 1 1 0 0,-1-1-1 0 0,1 1 0 0 0,0 0 0 0 0,1 0 1 0 0,-1 0-1 0 0,1 0 0 0 0,0 1 0 0 0,0 0 1 0 0,1 1-1 0 0,-1-1 0 0 0,1 1 0 0 0,0 1 1 0 0,-1-1-1 0 0,1 1 0 0 0,0 0 0 0 0,1 0 1 0 0,-1 1-1 0 0,5 0 14 0 0,-4 4-11 0 0,0 1 0 0 0,0 0-1 0 0,0 0 1 0 0,0 1 0 0 0,-1 0 0 0 0,1 0 0 0 0,-1 1 0 0 0,0 0 0 0 0,-1 0-1 0 0,0 0 1 0 0,0 1 0 0 0,0 0 0 0 0,-1 0 0 0 0,0 1 0 0 0,0 0 0 0 0,-1-1 0 0 0,0 2-1 0 0,0-1 1 0 0,-1 0 0 0 0,0 1 0 0 0,0-1 0 0 0,-1 1 0 0 0,0 3 11 0 0,1-5 11 0 0,0 0 0 0 0,-1 1 0 0 0,0-1 0 0 0,0 0 1 0 0,-1 1-1 0 0,0-1 0 0 0,0 1 0 0 0,-1 0 0 0 0,0-1 0 0 0,0 1 1 0 0,-1-1-1 0 0,1 1 0 0 0,-2 0 0 0 0,1-1 0 0 0,-1 0 0 0 0,0 1 0 0 0,-1-1 1 0 0,0 0-1 0 0,0 0 0 0 0,-1 0 0 0 0,1-1 0 0 0,-1 1 0 0 0,-1-1 1 0 0,1 0-1 0 0,-1 0 0 0 0,0 0 0 0 0,-3 2-11 0 0,-5 3-52 0 0,0-1 0 0 0,-1 0 0 0 0,0-1 0 0 0,-1 0-1 0 0,0-1 1 0 0,0-1 0 0 0,-1 0 0 0 0,0-1 0 0 0,0-1 0 0 0,0-1 0 0 0,-5 1 52 0 0,-5-7-504 0 0,42-10-429 0 0,19 3 951 0 0,0 2-1 0 0,1 2 0 0 0,0 1 1 0 0,0 1-1 0 0,0 2 1 0 0,24 4-18 0 0,-2-3 303 0 0,-45-1-198 0 0,0-1 0 0 0,0-1 1 0 0,0 0-1 0 0,-1 0 0 0 0,1-1 0 0 0,-1-1 0 0 0,0 0 0 0 0,0-1 0 0 0,-1 0 0 0 0,1-1 0 0 0,-1 0 0 0 0,-1 0 0 0 0,1-2 0 0 0,-2 1 0 0 0,1-1 0 0 0,4-5-105 0 0,-4 0 31 0 0,1-1 0 0 0,-2 1 0 0 0,0-2 0 0 0,-1 1 1 0 0,0-1-1 0 0,-1 0 0 0 0,-1-1 0 0 0,-1 0 0 0 0,0 0 0 0 0,-1 0 1 0 0,0-3-32 0 0,7 195-1305 0 0,-11-169 1312 0 0,1 0 0 0 0,0-1 0 0 0,0 1 0 0 0,0 0 0 0 0,1-1 0 0 0,0 1 0 0 0,0-1 0 0 0,0 0 0 0 0,1 1 0 0 0,0-1 0 0 0,0-1 0 0 0,0 1 0 0 0,0 0 0 0 0,1-1 0 0 0,0 1 0 0 0,0-1 0 0 0,0 0 0 0 0,0 0 0 0 0,1-1 0 0 0,0 1 0 0 0,-1-1 1 0 0,1 0-1 0 0,0-1 0 0 0,1 1 0 0 0,-1-1 0 0 0,0 0 0 0 0,1 0 0 0 0,-1 0 0 0 0,1-1 0 0 0,0 0 0 0 0,3 0-7 0 0,-1-3 58 0 0,0-1 1 0 0,1 0-1 0 0,-1 0 0 0 0,0-1 1 0 0,0-1-1 0 0,-1 1 1 0 0,0-1-1 0 0,1 0 1 0 0,-1-1-1 0 0,-1 1 1 0 0,1-2-1 0 0,-1 1 1 0 0,0-1-1 0 0,-1 1 1 0 0,0-2-1 0 0,0 1 1 0 0,0 0-1 0 0,-1-1 0 0 0,0 0 1 0 0,1-2-59 0 0,14-20 28 0 0,-11 16-34 0 0,1 0-1 0 0,0 0 0 0 0,0 1 1 0 0,1 1-1 0 0,1-1 0 0 0,0 2 1 0 0,1-1-1 0 0,0 2 0 0 0,1 0 1 0 0,0 0-1 0 0,0 1 0 0 0,1 1 1 0 0,0 0-1 0 0,1 1 0 0 0,0 0 1 0 0,0 1-1 0 0,12-2 7 0 0,-25 7-13 0 0,0 0-1 0 0,0 1 1 0 0,0-1 0 0 0,0 1 0 0 0,0-1 0 0 0,1 1-1 0 0,-1 0 1 0 0,0 0 0 0 0,0 0 0 0 0,0 0-1 0 0,0 0 1 0 0,0 1 0 0 0,1-1 0 0 0,-1 1 0 0 0,0-1-1 0 0,0 1 1 0 0,0 0 0 0 0,0 0 0 0 0,0 0-1 0 0,0 0 1 0 0,-1 0 0 0 0,1 0 0 0 0,0 0 0 0 0,0 1-1 0 0,-1-1 1 0 0,1 1 0 0 0,-1-1 0 0 0,1 1 0 0 0,-1-1-1 0 0,0 1 1 0 0,1 0 0 0 0,-1 0 0 0 0,0 0-1 0 0,0 0 1 0 0,0 0 0 0 0,-1 0 0 0 0,1 0 0 0 0,0 0-1 0 0,-1 0 1 0 0,1 0 0 0 0,-1 0 0 0 0,0 0-1 0 0,0 0 1 0 0,0 1 0 0 0,0-1 13 0 0,2 11 8 0 0,-1 0 1 0 0,-1 0-1 0 0,0 0 0 0 0,-1 0 1 0 0,-1 0-1 0 0,0 0 0 0 0,0 0 0 0 0,-1-1 1 0 0,-3 8-9 0 0,-21 65-22 0 0,27-86 19 0 0,1 1-1 0 0,-1 0 0 0 0,1 0 0 0 0,-1 0 0 0 0,0 0 0 0 0,1 0 1 0 0,-1 0-1 0 0,0 0 0 0 0,1 0 0 0 0,-1 0 0 0 0,0 0 0 0 0,1 0 1 0 0,-1 0-1 0 0,0 0 0 0 0,1 0 0 0 0,-1 0 0 0 0,0 1 0 0 0,1-1 1 0 0,-1 0-1 0 0,0 0 0 0 0,1 0 0 0 0,-1 0 0 0 0,0 1 0 0 0,1-1 1 0 0,-1 0-1 0 0,0 0 0 0 0,0 1 0 0 0,1-1 0 0 0,-1 0 0 0 0,0 0 1 0 0,0 1-1 0 0,1-1 4 0 0,38-46-132 0 0,3 2 1 0 0,2 1 0 0 0,1 2 0 0 0,2 3 0 0 0,12-6 131 0 0,-48 36-108 0 0,1-1 1 0 0,0 2 0 0 0,1-1-1 0 0,-1 2 1 0 0,1 0-1 0 0,1 0 1 0 0,-1 1 0 0 0,1 1-1 0 0,0 0 1 0 0,0 1 0 0 0,0 1-1 0 0,9-1 108 0 0,-22 5-23 0 0,1 0-1 0 0,0 1 0 0 0,0-1 1 0 0,-1 1-1 0 0,0-1 1 0 0,1 1-1 0 0,-1-1 0 0 0,0 1 1 0 0,0-1-1 0 0,0 1 0 0 0,-1 0 1 0 0,1 0-1 0 0,-1-1 1 0 0,1 1-1 0 0,-1 0 0 0 0,0 0 1 0 0,0 0-1 0 0,0 0 0 0 0,0-1 1 0 0,-1 1-1 0 0,1 0 1 0 0,-1 0-1 0 0,0 0 0 0 0,0-1 1 0 0,0 1-1 0 0,0 0 0 0 0,0-1 1 0 0,-1 2 23 0 0,-90 172 89 0 0,84-132-1560 0 0,27-29-6913 0 0,-12-15 3440 0 0,2 0-1396 0 0</inkml:trace>
  <inkml:trace contextRef="#ctx0" brushRef="#br0" timeOffset="637.026">3057 74 8610 0 0,'0'0'1419'0'0,"0"0"-104"0"0,0 0 56 0 0,0 0 138 0 0,0 0-34 0 0,0 0-292 0 0,0 0-365 0 0,0 0-295 0 0,0 0-213 0 0,0 0-107 0 0,0 0-64 0 0,0 0-26 0 0,0 0-30 0 0,-30 19-7 0 0,-94 61-39 0 0,70-29-12 0 0,47-39-15 0 0,1-4-24 0 0,-1 1 0 0 0,2 0 0 0 0,-1 1 0 0 0,1-1 0 0 0,1 1 0 0 0,0 0 0 0 0,0 0 0 0 0,1 0 0 0 0,0 1 0 0 0,1-1 0 0 0,0 1 0 0 0,1-1 0 0 0,0 1 0 0 0,1 0 0 0 0,0 10 14 0 0,1-19 25 0 0,-1 0-1 0 0,1 0 0 0 0,0 0 1 0 0,-1 0-1 0 0,1-1 1 0 0,0 1-1 0 0,0 0 0 0 0,1 0 1 0 0,-1-1-1 0 0,0 1 0 0 0,0 0 1 0 0,1-1-1 0 0,-1 1 1 0 0,1-1-1 0 0,0 0 0 0 0,-1 1 1 0 0,1-1-1 0 0,0 0 0 0 0,0 0 1 0 0,0 0-1 0 0,-1 0 0 0 0,1-1 1 0 0,0 1-1 0 0,0 0 1 0 0,0-1-1 0 0,0 1 0 0 0,1-1 1 0 0,-1 0-1 0 0,0 0 0 0 0,0 0 1 0 0,0 0-1 0 0,0 0 0 0 0,1 0-24 0 0,71-17 2102 0 0,-36-3-1581 0 0,-2-3 1 0 0,0-1-1 0 0,-2-1 0 0 0,-1-2 0 0 0,17-18-521 0 0,-25 23 107 0 0,106-96 78 0 0,-130 117-178 0 0,0 0-11 0 0,0 0-1 0 0,0 0 1 0 0,0 0-1 0 0,0 0 0 0 0,0 0 1 0 0,0 1-1 0 0,0-1 1 0 0,1 0-1 0 0,-1 1 1 0 0,0-1-1 0 0,0 0 1 0 0,1 1-1 0 0,-1-1 0 0 0,0 1 1 0 0,1 0-1 0 0,-1-1 1 0 0,0 1-1 0 0,1 0 1 0 0,-1 0-1 0 0,0 0 1 0 0,1 0-1 0 0,-1 0 0 0 0,1 0 1 0 0,-1 1-1 0 0,0-1 1 0 0,1 0-1 0 0,-1 0 1 0 0,0 1-1 0 0,0-1 1 0 0,1 1-1 0 0,-1 0 0 0 0,0-1 1 0 0,0 1-1 0 0,0 0 1 0 0,1 0-1 0 0,-1-1 1 0 0,0 1-1 0 0,0 0 1 0 0,0 0-1 0 0,0 0 0 0 0,-1 0 1 0 0,1 0-1 0 0,0 1 1 0 0,0-1-1 0 0,-1 0 1 0 0,1 0-1 0 0,-1 0 1 0 0,1 1-1 0 0,-1-1 0 0 0,1 0 1 0 0,-1 1 4 0 0,78 229-117 0 0,-57-172 95 0 0,-2 1 0 0 0,-3 0 1 0 0,-2 1-1 0 0,-3 1 1 0 0,-3 0-1 0 0,-2 4 22 0 0,-4-51 19 0 0,-2 0-1 0 0,1 0 1 0 0,-2 0-1 0 0,0 0 1 0 0,-1 0-1 0 0,0 0 0 0 0,-1 0 1 0 0,-1-1-1 0 0,0 1 1 0 0,-1-1-1 0 0,-1 0 1 0 0,0 0-1 0 0,-4 6-18 0 0,-4 0 34 0 0,0 1-1 0 0,-2-2 1 0 0,0 0 0 0 0,-1-1-1 0 0,-1-1 1 0 0,0-1-1 0 0,-2 0 1 0 0,0-1-1 0 0,0-1 1 0 0,-1-1 0 0 0,-1-1-1 0 0,0-1 1 0 0,-1-1-1 0 0,0-1 1 0 0,0-1-1 0 0,-1-1 1 0 0,-24 4-34 0 0,45-9 2 0 0,-1-1 1 0 0,1 0-1 0 0,0 0 1 0 0,0 0-1 0 0,-1 0 0 0 0,1-1 1 0 0,-1 1-1 0 0,1-1 0 0 0,0 0 1 0 0,-1 0-1 0 0,1 0 0 0 0,-1 0 1 0 0,1-1-1 0 0,0 1 1 0 0,-1-1-1 0 0,1 0 0 0 0,0 0 1 0 0,-1 0-1 0 0,1-1 0 0 0,0 1 1 0 0,0-1-1 0 0,0 1 1 0 0,0-1-1 0 0,0 0 0 0 0,1 0 1 0 0,-1-1-1 0 0,1 1 0 0 0,-1 0 1 0 0,1-1-1 0 0,0 1 1 0 0,0-1-1 0 0,0 0 0 0 0,0 0 1 0 0,0 0-1 0 0,1 0 0 0 0,-1-1-2 0 0,2-10-8 0 0,0 0 1 0 0,2 1-1 0 0,0-1 0 0 0,0 0 0 0 0,1 1 0 0 0,1 0 0 0 0,0 0 0 0 0,1 0 0 0 0,0 0 0 0 0,1 1 0 0 0,1 0 0 0 0,0 0 0 0 0,0 0 0 0 0,1 1 0 0 0,1 0 0 0 0,0 1 0 0 0,0 0 1 0 0,1 0-1 0 0,0 1 0 0 0,1 0 8 0 0,73-71-1144 0 0,3 5 1 0 0,74-50 1143 0 0,-138 107-2777 0 0,-11 6-5049 0 0,-9 8-2963 0 0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35.3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668 474 0 0 0,'0'0'603'0'0,"0"0"60"0"0,0 0-57 0 0,0 0-91 0 0,0 0-71 0 0,-26-11 5722 0 0,-23-7-2389 0 0,-37 14-3340 0 0,69 4-314 0 0,-188 34 338 0 0,179-30-399 0 0,1 1 0 0 0,-1 1 0 0 0,1 1 1 0 0,1 1-1 0 0,-1 2 0 0 0,1 0 0 0 0,1 2 0 0 0,0 0 0 0 0,1 2 0 0 0,0 0-62 0 0,20-13-11 0 0,1 1 0 0 0,-1-1 0 0 0,1 0 0 0 0,-1 1 0 0 0,1-1 0 0 0,0 1 0 0 0,-1 0 0 0 0,1-1-1 0 0,0 1 1 0 0,0 0 0 0 0,0 0 0 0 0,1-1 0 0 0,-1 1 0 0 0,0 0 0 0 0,1 0 0 0 0,-1 0 0 0 0,1 0 0 0 0,-1 0-1 0 0,1 0 1 0 0,0 0 0 0 0,0 0 0 0 0,0 0 0 0 0,0 0 0 0 0,0 0 0 0 0,1 0 0 0 0,-1 0 0 0 0,1 0-1 0 0,-1 0 1 0 0,1 0 0 0 0,0 0 0 0 0,-1-1 0 0 0,1 1 0 0 0,0 0 0 0 0,0 0 0 0 0,0-1 0 0 0,1 1-1 0 0,-1 0 1 0 0,0-1 0 0 0,0 1 0 0 0,1-1 0 0 0,0 1 11 0 0,69 49 9 0 0,133 15 543 0 0,-120-43 124 0 0,-84-22-631 0 0,0 0 1 0 0,1 0-1 0 0,-1 0 1 0 0,0 0-1 0 0,0 0 1 0 0,0 0 0 0 0,0 0-1 0 0,0 0 1 0 0,0-1-1 0 0,0 1 1 0 0,0 0-1 0 0,-1 0 1 0 0,1 0-1 0 0,0 0 1 0 0,0 0-1 0 0,-1 0 1 0 0,1-1-1 0 0,-1 1 1 0 0,1 0-1 0 0,-1 0 1 0 0,1-1-1 0 0,-1 1 1 0 0,1 0-1 0 0,-1 0 1 0 0,0-1-1 0 0,1 1 1 0 0,-1-1-1 0 0,0 1 1 0 0,1-1-1 0 0,-1 1 1 0 0,0-1-1 0 0,0 1 1 0 0,0-1-1 0 0,1 0 1 0 0,-1 1-1 0 0,0-1 1 0 0,0 0 0 0 0,0 0-1 0 0,0 1 1 0 0,0-1-1 0 0,0 0 1 0 0,0 0-1 0 0,1 0 1 0 0,-2 0-46 0 0,-1 2 4 0 0,-87 68 373 0 0,64-53-368 0 0,1 1-1 0 0,0 1 1 0 0,2 1-1 0 0,0 1 1 0 0,2 1-1 0 0,0 1 1 0 0,1 1-1 0 0,-2 6-8 0 0,16-20-16 0 0,0 0 0 0 0,1 1 0 0 0,0 0 0 0 0,0 0 0 0 0,2 0-1 0 0,-1 1 1 0 0,1-1 0 0 0,1 1 0 0 0,0 0 0 0 0,1-1 0 0 0,0 1-1 0 0,1 6 17 0 0,0-12-1 0 0,0-1-1 0 0,1 0 0 0 0,-1 1 0 0 0,1-1 0 0 0,1 0 0 0 0,-1 0 0 0 0,1 0 0 0 0,0 0 0 0 0,0 0 1 0 0,0 0-1 0 0,1-1 0 0 0,0 1 0 0 0,0-1 0 0 0,0 1 0 0 0,0-1 0 0 0,1 0 0 0 0,-1 0 1 0 0,1-1-1 0 0,0 1 0 0 0,0-1 0 0 0,1 0 0 0 0,-1 0 0 0 0,1 0 0 0 0,-1-1 0 0 0,1 1 0 0 0,0-1 1 0 0,0 0-1 0 0,4 1 2 0 0,105 7 82 0 0,-77-24-2024 0 0,29-73-11213 0 0,-52 64 11297 0 0,-3 5 1360 0 0,-5 6 465 0 0</inkml:trace>
  <inkml:trace contextRef="#ctx0" brushRef="#br0" timeOffset="614.977">215 10 2136 0 0,'0'0'1509'0'0,"0"0"-813"0"0,0 0-279 0 0,0 0 147 0 0,0 0 338 0 0,0 0 420 0 0,0 0 285 0 0,0 0 77 0 0,0 0-153 0 0,0 0-285 0 0,0 0-312 0 0,0 0-265 0 0,0 0-168 0 0,1-3-90 0 0,0-4 504 0 0,-3 18-4 0 0,-9 59 842 0 0,0 145 950 0 0,12 99-2703 0 0,1-103 395 0 0,-5-48-249 0 0,-7 1 0 0 0,-8-2 0 0 0,-17 55-146 0 0,20-137 64 0 0,3 0 0 0 0,4 1 0 0 0,3 32-64 0 0,7-72 57 0 0,-1-46-338 0 0,-17-15-2564 0 0,12 12-1332 0 0,1-2-4747 0 0,2 4 1658 0 0</inkml:trace>
  <inkml:trace contextRef="#ctx0" brushRef="#br0" timeOffset="3299.576">1616 588 1120 0 0,'0'0'1076'0'0,"0"0"1"0"0,0 0 88 0 0,0 0 161 0 0,0 0 129 0 0,0 0-35 0 0,0 0-196 0 0,0 0-294 0 0,0 0-319 0 0,0 0-227 0 0,0 0-96 0 0,0 0-4 0 0,0 0 29 0 0,-8 14 27 0 0,-45 96 509 0 0,39-73-740 0 0,-2 0 0 0 0,-1-1 0 0 0,-2-1 1 0 0,-2 0-1 0 0,-1-2 0 0 0,-1 0 0 0 0,-2-2 0 0 0,-1-1 1 0 0,-1 0-1 0 0,-28 21-109 0 0,19-20 28 0 0,-2-1 0 0 0,0-2-1 0 0,-2-2 1 0 0,-1-2 0 0 0,-1-1 0 0 0,-1-2 0 0 0,0-2 0 0 0,-2-2 0 0 0,-7 0-28 0 0,-46-10 538 0 0,95-10-517 0 0,-1 1 0 0 0,2-1 0 0 0,-1 1 0 0 0,0-1 0 0 0,1 0 0 0 0,-1 0 0 0 0,1 0 0 0 0,0 0 0 0 0,0 0 0 0 0,0 0 0 0 0,0-1 0 0 0,0 1 0 0 0,1-1 0 0 0,0 1 0 0 0,0-1 0 0 0,0 0 0 0 0,0 0 0 0 0,0 1 0 0 0,1-1 0 0 0,0 0 0 0 0,-1 0 0 0 0,1 0 0 0 0,1 1-1 0 0,-1-1 1 0 0,1 0 0 0 0,-1 0 0 0 0,1 1 0 0 0,0-1 0 0 0,0 0 0 0 0,1 1 0 0 0,-1-1 0 0 0,2-2-21 0 0,9-22-5 0 0,1 1 1 0 0,1 0-1 0 0,2 0 0 0 0,0 1 0 0 0,2 2 0 0 0,1-1 0 0 0,0 2 1 0 0,22-19 4 0 0,61-35 118 0 0,-97 75-87 0 0,1 1-1 0 0,0 0 0 0 0,0 0 0 0 0,0 1 1 0 0,0-1-1 0 0,0 1 0 0 0,0 1 1 0 0,0-1-1 0 0,-1 1 0 0 0,1 0 1 0 0,0 0-1 0 0,0 1 0 0 0,-1-1 1 0 0,1 1-1 0 0,0 1 0 0 0,-1-1 1 0 0,0 1-1 0 0,0 0 0 0 0,0 0 1 0 0,0 0-1 0 0,0 1 0 0 0,0 0 1 0 0,-1 0-1 0 0,0 0 0 0 0,0 0 1 0 0,0 1-1 0 0,0-1 0 0 0,-1 1 1 0 0,1 2-31 0 0,28 23 320 0 0,117 113 1257 0 0,-16-6-520 0 0,-77-96-742 0 0,-53-40-498 0 0,22 8 533 0 0,-17-19-5525 0 0,-8 2-3341 0 0,0 5 1397 0 0</inkml:trace>
  <inkml:trace contextRef="#ctx0" brushRef="#br0" timeOffset="3644.515">1927 879 8226 0 0,'0'0'1393'0'0,"0"0"-264"0"0,0 0-93 0 0,0 0 105 0 0,0 0 6 0 0,0 0-189 0 0,0 0-290 0 0,0 0-225 0 0,0 0-55 0 0,0 0 49 0 0,0 0 34 0 0,0 0 36 0 0,0 0-12 0 0,20 3-26 0 0,63 10-16 0 0,-55-11-165 0 0,1 0-1 0 0,0-2 0 0 0,0-1 1 0 0,-1-2-1 0 0,17-3-287 0 0,67-4-76 0 0,-83 8 125 0 0,-13 1-2245 0 0,0 1-7313 0 0,-14 0 2171 0 0</inkml:trace>
  <inkml:trace contextRef="#ctx0" brushRef="#br0" timeOffset="3880.488">1910 1126 14499 0 0,'0'0'882'0'0,"0"0"-454"0"0,0 0-96 0 0,0 0 272 0 0,0 0 279 0 0,0 0 65 0 0,0 0-112 0 0,0 0-216 0 0,0 0-202 0 0,0 0-128 0 0,36 3-92 0 0,114 9-67 0 0,48-17-634 0 0,-147-1-746 0 0,17-4-3755 0 0,-39 5-426 0 0,-8 1-3453 0 0</inkml:trace>
  <inkml:trace contextRef="#ctx0" brushRef="#br0" timeOffset="4700.133">3046 581 424 0 0,'0'0'1162'0'0,"0"0"37"0"0,0 0 154 0 0,0 0 149 0 0,0 0 61 0 0,0 0-120 0 0,0 0-240 0 0,0 0-247 0 0,0 0-216 0 0,0 0-148 0 0,0 0-72 0 0,0 0-57 0 0,-31 4-60 0 0,-100 16-54 0 0,62 7 84 0 0,60-19-359 0 0,-5 2-72 0 0,2 1 0 0 0,-1 0-1 0 0,1 0 1 0 0,1 1 0 0 0,0 0 0 0 0,1 1 0 0 0,0 1-1 0 0,1-1 1 0 0,0 1 0 0 0,1 1 0 0 0,1 0 0 0 0,1 0-1 0 0,0 0 1 0 0,0 1 0 0 0,2 0 0 0 0,0 0 0 0 0,1 0-1 0 0,0 0 1 0 0,2 0 0 0 0,-1 17-2 0 0,2-30-8 0 0,1 0 0 0 0,-1 0 0 0 0,1-1 0 0 0,0 1 0 0 0,-1 0 1 0 0,1 0-1 0 0,1 0 0 0 0,-1-1 0 0 0,0 1 0 0 0,1 0 0 0 0,-1-1 0 0 0,1 1 0 0 0,0-1 0 0 0,0 0 0 0 0,0 0 0 0 0,0 1 0 0 0,0-1 0 0 0,0 0 1 0 0,0-1-1 0 0,1 1 0 0 0,-1 0 0 0 0,1-1 0 0 0,-1 1 0 0 0,1-1 0 0 0,0 0 0 0 0,0 0 0 0 0,-1 0 0 0 0,1 0 0 0 0,0-1 0 0 0,0 1 1 0 0,0-1-1 0 0,2 1 8 0 0,102-4 865 0 0,-82-4-568 0 0,0-1-1 0 0,-1-2 1 0 0,0 0-1 0 0,0-1 1 0 0,-1-2-1 0 0,-1 0 1 0 0,0-2 0 0 0,0 0-1 0 0,-2-1 1 0 0,0-1-1 0 0,-1-1 1 0 0,-1-1-1 0 0,5-7-296 0 0,24-19 459 0 0,-9 10-246 0 0,-2-1-1 0 0,-2-2 1 0 0,-1-1-1 0 0,4-12-212 0 0,-28 39-127 0 0,-1 0-1 0 0,0-1 1 0 0,-1 0 0 0 0,-1-1-1 0 0,0 0 1 0 0,0 0-1 0 0,-2 0 1 0 0,0 0 0 0 0,0-1-1 0 0,-2 0 1 0 0,1 0 0 0 0,-2 1-1 0 0,0-1 1 0 0,-1 0 0 0 0,0 0-1 0 0,-3-10 128 0 0,1 16-185 0 0,0 0 0 0 0,-1 1 0 0 0,0-1 0 0 0,0 1-1 0 0,-1-1 1 0 0,0 1 0 0 0,-1 0 0 0 0,0 0 0 0 0,0 1-1 0 0,0 0 1 0 0,-1 0 0 0 0,0 0 0 0 0,-1 0 0 0 0,1 1 0 0 0,-1 0-1 0 0,-1 1 1 0 0,1-1 0 0 0,-1 1 0 0 0,0 1 0 0 0,0-1 0 0 0,0 1-1 0 0,0 1 1 0 0,-1 0 0 0 0,0 0 0 0 0,-7-1 185 0 0,2 0-20 0 0,1 2 0 0 0,-1-1 0 0 0,1 2 0 0 0,-1 0 0 0 0,0 1 0 0 0,0 0 0 0 0,1 1 0 0 0,-1 0 0 0 0,1 1 0 0 0,-1 1 0 0 0,1 0 0 0 0,0 1 0 0 0,0 0 0 0 0,0 1 0 0 0,0 0 0 0 0,1 1 0 0 0,-1 1 20 0 0,2 0 68 0 0,-1 1 0 0 0,1-1-1 0 0,0 2 1 0 0,1 0 0 0 0,0 0-1 0 0,0 1 1 0 0,1 0 0 0 0,0 0 0 0 0,1 1-1 0 0,0 1 1 0 0,1-1 0 0 0,0 1-1 0 0,1 0 1 0 0,0 1 0 0 0,1-1-1 0 0,0 1 1 0 0,1 0 0 0 0,1 1 0 0 0,0-1-1 0 0,0 1 1 0 0,2-1 0 0 0,0 1-1 0 0,0 0 1 0 0,1-1 0 0 0,1 1 0 0 0,1 5-68 0 0,4-5 92 0 0,1 1 1 0 0,0-1 0 0 0,1 0 0 0 0,1-1 0 0 0,0 0 0 0 0,1 0 0 0 0,1-1 0 0 0,0 0 0 0 0,0-1 0 0 0,1 0 0 0 0,0-1 0 0 0,1 0 0 0 0,0-1 0 0 0,14 7-93 0 0,95 49-223 0 0,-77-49-2222 0 0,-15-13-5769 0 0,-24-3 2850 0 0</inkml:trace>
  <inkml:trace contextRef="#ctx0" brushRef="#br0" timeOffset="5467.119">3309 839 640 0 0,'0'0'3105'0'0,"0"0"-938"0"0,0 0-139 0 0,0 0 42 0 0,0 0-127 0 0,0 0-241 0 0,0 0-291 0 0,0 0-250 0 0,0 0-200 0 0,0 0-188 0 0,32-11-158 0 0,99-32-126 0 0,-64 8 193 0 0,-1-18-120 0 0,-46 39-574 0 0,0 0-1 0 0,-2-1 1 0 0,0-1 0 0 0,0-1 0 0 0,-2-1 0 0 0,0 0-1 0 0,-1-1 1 0 0,-1 0 0 0 0,1-5 12 0 0,-13 22-93 0 0,-1 1 0 0 0,0 0-1 0 0,0-1 1 0 0,0 1 0 0 0,0-1 0 0 0,0 1 0 0 0,0-1 0 0 0,0 1-1 0 0,-1-1 1 0 0,1 0 0 0 0,-1 0 0 0 0,1 1 0 0 0,-1-1-1 0 0,1 0 1 0 0,-1 0 0 0 0,0 1 0 0 0,0-1 0 0 0,0 0 0 0 0,0 0-1 0 0,0 0 1 0 0,0 1 0 0 0,-1-1 0 0 0,1 0 0 0 0,-1 0-1 0 0,1 1 1 0 0,-1-1 0 0 0,0 0 0 0 0,1 1 0 0 0,-1-1 0 0 0,0 1-1 0 0,0-1 1 0 0,0 1 0 0 0,0-1 0 0 0,0 1 0 0 0,-1 0-1 0 0,1-1 1 0 0,0 1 0 0 0,0 0 0 0 0,-1 0 0 0 0,1 0 0 0 0,-1 0-1 0 0,1 0 1 0 0,-1 0 0 0 0,0 0 0 0 0,1 1 0 0 0,-1-1-1 0 0,0 1 1 0 0,1-1 0 0 0,-1 1 0 0 0,0 0 0 0 0,0-1 0 0 0,0 1-1 0 0,1 0 1 0 0,-2 0 93 0 0,-4 2-201 0 0,-1 0 0 0 0,0 1 0 0 0,1 0-1 0 0,-1 0 1 0 0,1 1 0 0 0,0 0 0 0 0,0 0 0 0 0,1 1-1 0 0,-1 0 1 0 0,1 0 0 0 0,0 0 0 0 0,0 1 0 0 0,0 0-1 0 0,1 0 1 0 0,0 0 0 0 0,-1 4 201 0 0,1-5-59 0 0,-5 7 57 0 0,0 0 1 0 0,1 0-1 0 0,1 0 0 0 0,0 1 1 0 0,1 1-1 0 0,0-1 0 0 0,1 1 0 0 0,1 1 1 0 0,-1 2 1 0 0,4-12 77 0 0,1 0 1 0 0,-1 1 0 0 0,1-1-1 0 0,1 1 1 0 0,-1 0-1 0 0,1-1 1 0 0,0 1 0 0 0,0-1-1 0 0,1 1 1 0 0,-1 0 0 0 0,1-1-1 0 0,1 1 1 0 0,-1-1 0 0 0,1 1-1 0 0,0-1 1 0 0,0 0 0 0 0,0 0-1 0 0,1 0 1 0 0,-1 0-1 0 0,1 0 1 0 0,1-1 0 0 0,-1 1-1 0 0,1-1 1 0 0,0 0 0 0 0,-1 0-1 0 0,3 1-77 0 0,1 0 300 0 0,1 0-1 0 0,0 0 1 0 0,0-1-1 0 0,1 0 0 0 0,-1-1 1 0 0,1 0-1 0 0,-1 0 1 0 0,1-1-1 0 0,0 0 1 0 0,0-1-1 0 0,0 0 1 0 0,0 0-1 0 0,0-1 0 0 0,0 0 1 0 0,1 0-1 0 0,-1-1 1 0 0,1-1-300 0 0,2-1 147 0 0,0-1 1 0 0,0 0-1 0 0,0-1 1 0 0,-1 0-1 0 0,0-1 1 0 0,0 0-1 0 0,-1-1 1 0 0,1 0-1 0 0,-1-1 1 0 0,-1 0-1 0 0,0 0 1 0 0,0-1-1 0 0,7-9-147 0 0,51-71-290 0 0,-67 90 220 0 0,-1-1-1 0 0,1 0 1 0 0,0 0 0 0 0,-1 1 0 0 0,1-1-1 0 0,-1 0 1 0 0,1 0 0 0 0,-1 0 0 0 0,1 0 0 0 0,-1 1-1 0 0,1-1 1 0 0,-1 0 0 0 0,1 0 0 0 0,-1 0 0 0 0,1 0-1 0 0,0 0 1 0 0,-1 0 0 0 0,1 0 0 0 0,-1 0 0 0 0,1-1-1 0 0,-1 1 1 0 0,1 0 0 0 0,-1 0 0 0 0,1 0 0 0 0,-1 0-1 0 0,1-1 1 0 0,0 1 0 0 0,-1 0 0 0 0,1 0-1 0 0,-1-1 1 0 0,1 1 0 0 0,0 0 0 0 0,-1-1 0 0 0,1 1-1 0 0,0 0 1 0 0,-1-1 0 0 0,1 1 0 0 0,0-1 0 0 0,0 1-1 0 0,-1 0 1 0 0,1-1 0 0 0,0 1 0 0 0,0-1 0 0 0,0 1-1 0 0,0-1 1 0 0,-1 1 0 0 0,1-1 0 0 0,0 1 70 0 0,-19 22-556 0 0,14-17 497 0 0,0 0 0 0 0,0 0-1 0 0,0 1 1 0 0,0 0 0 0 0,1 0 0 0 0,0 0-1 0 0,0 0 1 0 0,1 0 0 0 0,0 1-1 0 0,0 0 1 0 0,0 0 0 0 0,1 0-1 0 0,0 0 1 0 0,1 0 0 0 0,-1 0-1 0 0,1 7 60 0 0,0-11 26 0 0,1-1 0 0 0,0 1-1 0 0,0-1 1 0 0,1 1-1 0 0,-1-1 1 0 0,0 1 0 0 0,1-1-1 0 0,-1 0 1 0 0,1 1-1 0 0,0-1 1 0 0,0 1-1 0 0,0-1 1 0 0,0 0 0 0 0,0 0-1 0 0,1 0 1 0 0,-1 0-1 0 0,1 0 1 0 0,-1 0 0 0 0,1 0-1 0 0,0 0 1 0 0,0 0-1 0 0,-1-1 1 0 0,1 1 0 0 0,1-1-1 0 0,-1 1 1 0 0,0-1-1 0 0,0 0 1 0 0,0 0 0 0 0,1 0-1 0 0,-1 0 1 0 0,0 0-1 0 0,1-1 1 0 0,-1 1-1 0 0,1-1 1 0 0,-1 1 0 0 0,1-1-1 0 0,1 0-25 0 0,8 1 220 0 0,0 0 0 0 0,0 0 1 0 0,0-1-1 0 0,1-1 0 0 0,-1 0 0 0 0,0-1 0 0 0,-1 0 0 0 0,1-1 0 0 0,0 0 0 0 0,-1-1 1 0 0,1 0-1 0 0,-1-1 0 0 0,0 0 0 0 0,-1-1 0 0 0,2-1-220 0 0,148-109 823 0 0,-150 107-904 0 0,0 0 0 0 0,0-1 0 0 0,-1 0 0 0 0,0 0 0 0 0,-1-1 0 0 0,0 0 0 0 0,-1-1 0 0 0,0 1 0 0 0,-1-1 0 0 0,0-1 0 0 0,-1 1 0 0 0,0-1 0 0 0,-1 0 0 0 0,-1 0 0 0 0,0 0 0 0 0,-1 0 0 0 0,0-1 0 0 0,-1 1 0 0 0,0-4 81 0 0,-2 14-58 0 0,-1-1 1 0 0,1 1-1 0 0,-1-1 0 0 0,0 1 0 0 0,0 0 1 0 0,0-1-1 0 0,-1 1 0 0 0,1 0 0 0 0,-1 1 1 0 0,0-1-1 0 0,1 0 0 0 0,-1 1 0 0 0,-1-1 1 0 0,1 1-1 0 0,0 0 0 0 0,0 0 0 0 0,-1 0 1 0 0,1 1-1 0 0,-1-1 0 0 0,1 1 0 0 0,-1 0 1 0 0,0 0-1 0 0,0 0 0 0 0,1 0 0 0 0,-1 1 1 0 0,0-1-1 0 0,0 1 0 0 0,0 0 0 0 0,0 0 1 0 0,0 1-1 0 0,1-1 0 0 0,-1 1 0 0 0,0 0 1 0 0,0 0-1 0 0,0 0 0 0 0,1 0 0 0 0,-1 0 1 0 0,1 1-1 0 0,-1 0 0 0 0,1 0 0 0 0,0 0 1 0 0,0 0-1 0 0,-2 2 58 0 0,-5 1-11 0 0,-1 1 1 0 0,1 0-1 0 0,1 1 1 0 0,-1 1-1 0 0,1-1 1 0 0,1 1-1 0 0,-1 1 0 0 0,1-1 1 0 0,1 2-1 0 0,0-1 1 0 0,0 1-1 0 0,0 0 1 0 0,2 0-1 0 0,-1 1 0 0 0,1-1 1 0 0,1 1-1 0 0,0 1 1 0 0,0-1-1 0 0,1 0 1 0 0,1 1-1 0 0,0 0 1 0 0,0-1-1 0 0,1 1 0 0 0,1 0 1 0 0,0 2 10 0 0,2-8-340 0 0,1 0 1 0 0,0 0-1 0 0,0 0 1 0 0,0 0-1 0 0,1-1 1 0 0,0 1 0 0 0,0-1-1 0 0,1 0 1 0 0,-1 0-1 0 0,1-1 1 0 0,0 1-1 0 0,0-1 1 0 0,1 0-1 0 0,4 3 340 0 0,14 12-5557 0 0,-16-12 2156 0 0,-2-2 591 0 0</inkml:trace>
  <inkml:trace contextRef="#ctx0" brushRef="#br0" timeOffset="5745.549">2917 1122 6697 0 0,'0'0'2421'0'0,"0"0"-518"0"0,37 0-331 0 0,122 0-74 0 0,240-22 3955 0 0,57 9-2174 0 0,-342 12-4743 0 0,9 1-4313 0 0,-1-1-6066 0 0,-116 1 8104 0 0</inkml:trace>
  <inkml:trace contextRef="#ctx0" brushRef="#br0" timeOffset="6315.518">3090 1409 3713 0 0,'0'0'1483'0'0,"0"0"-175"0"0,0 0 3 0 0,0 0 89 0 0,0 0-23 0 0,0 0-185 0 0,0 0-252 0 0,0 0-268 0 0,0 0-221 0 0,-31 24-136 0 0,-97 76-99 0 0,125-99-204 0 0,0 1 0 0 0,0-1 0 0 0,1 1 0 0 0,-1 0 0 0 0,0 0 1 0 0,1 0-1 0 0,-1 0 0 0 0,1 1 0 0 0,0-1 0 0 0,0 1 0 0 0,0-1 0 0 0,0 1 0 0 0,0 0 1 0 0,1 0-1 0 0,-1 0 0 0 0,1 0 0 0 0,-1 0 0 0 0,1 0 0 0 0,0 0 0 0 0,1 0 1 0 0,-1 1-13 0 0,0 6 66 0 0,-2-4-17 0 0,1 0 0 0 0,1 1 1 0 0,-1-1-1 0 0,1 1 0 0 0,0-1 0 0 0,0 1 0 0 0,1 0 0 0 0,0-1 1 0 0,0 1-1 0 0,1 0 0 0 0,0-1 0 0 0,0 1 0 0 0,0-1 0 0 0,1 1 1 0 0,0-1-1 0 0,0 1 0 0 0,1-1 0 0 0,-1 0 0 0 0,2 0 0 0 0,-1 0 0 0 0,0-1 1 0 0,1 1-1 0 0,0-1 0 0 0,1 0 0 0 0,-1 0 0 0 0,1 0 0 0 0,0-1 1 0 0,0 1-1 0 0,2 0-49 0 0,6 1 219 0 0,0 0 1 0 0,0-1-1 0 0,1 0 1 0 0,-1-1-1 0 0,1-1 1 0 0,0 0-1 0 0,0-1 1 0 0,1-1-1 0 0,-1 0 1 0 0,0-1-1 0 0,0 0 1 0 0,0-1-1 0 0,1-1 1 0 0,-1 0-1 0 0,0-1 1 0 0,-1 0-1 0 0,1-1 1 0 0,0-1 0 0 0,-1 0-1 0 0,0-1 1 0 0,0 0-1 0 0,-1-1 1 0 0,0-1-1 0 0,0 0 1 0 0,1-2-220 0 0,15-9 93 0 0,-2-1 0 0 0,0-2 0 0 0,-1-1 0 0 0,-2 0 0 0 0,0-2 0 0 0,-1-1 1 0 0,-2-1-1 0 0,-1 0 0 0 0,-1-2 0 0 0,-1 0 0 0 0,-1-1 0 0 0,8-23-93 0 0,-19 39-213 0 0,-1-1 0 0 0,0 1 0 0 0,-1-1 0 0 0,-1 0 0 0 0,0 0 0 0 0,-1 0-1 0 0,0-1 1 0 0,-1 1 0 0 0,-1 0 0 0 0,0 0 0 0 0,-2 0 0 0 0,1 0 213 0 0,0 8-117 0 0,1 0-1 0 0,-1 1 1 0 0,-1-1-1 0 0,1 1 1 0 0,-1-1-1 0 0,0 1 1 0 0,0 0-1 0 0,-1 0 1 0 0,0 1-1 0 0,0-1 1 0 0,0 1-1 0 0,-1 0 1 0 0,1 0-1 0 0,-1 0 1 0 0,-1 1-1 0 0,1-1 1 0 0,-1 1-1 0 0,1 0 1 0 0,-1 1-1 0 0,0 0 1 0 0,0 0-1 0 0,-1 0 1 0 0,1 0-1 0 0,-1 1 1 0 0,1 0-1 0 0,-1 1 1 0 0,-3-1 117 0 0,-2 0-65 0 0,1 2 1 0 0,-1-1-1 0 0,0 1 1 0 0,0 1-1 0 0,1 0 1 0 0,-1 1-1 0 0,0 0 0 0 0,1 1 1 0 0,0 0-1 0 0,-1 1 1 0 0,1 0-1 0 0,1 0 1 0 0,-1 2-1 0 0,1-1 1 0 0,0 1-1 0 0,0 1 0 0 0,0 0 1 0 0,1 0-1 0 0,0 0 1 0 0,0 2-1 0 0,1-1 1 0 0,-1 3 64 0 0,-1-1 13 0 0,1 1 0 0 0,0 1 0 0 0,1 0 0 0 0,0 0 0 0 0,1 1 0 0 0,1-1 1 0 0,0 1-1 0 0,0 1 0 0 0,1-1 0 0 0,1 1 0 0 0,0 0 0 0 0,1 0 0 0 0,1 0 0 0 0,0 1 1 0 0,1-1-1 0 0,0 0 0 0 0,2 1 0 0 0,-1-1 0 0 0,3 13-13 0 0,4-8 113 0 0,0 0 0 0 0,1-1 0 0 0,1 0 0 0 0,0 0 0 0 0,1-1 0 0 0,1 0 0 0 0,1-1 0 0 0,1 0 0 0 0,0-1 0 0 0,1 0 0 0 0,0-1 0 0 0,1-1-1 0 0,1 0 1 0 0,0-1 0 0 0,1-1 0 0 0,0 0 0 0 0,0-1 0 0 0,1-1 0 0 0,1-1 0 0 0,12 4-113 0 0,47 7-1697 0 0,-53-23-2234 0 0,-1-7-4105 0 0,-18 7 3611 0 0</inkml:trace>
  <inkml:trace contextRef="#ctx0" brushRef="#br0" timeOffset="6650.644">3895 1130 13427 0 0,'0'0'613'0'0,"0"0"-355"0"0,0 0 106 0 0,0 0 276 0 0,0 0 204 0 0,0 0 68 0 0,0 0-121 0 0,-15 33-193 0 0,-48 108-181 0 0,8-9 34 0 0,50-120-447 0 0,0 0 0 0 0,1 1 0 0 0,0-1 1 0 0,1 1-1 0 0,0 0 0 0 0,1 0 0 0 0,1 1 1 0 0,0-1-1 0 0,1 0 0 0 0,0 0 0 0 0,1 0 0 0 0,0 1 1 0 0,1-1-1 0 0,1 0 0 0 0,0 0 0 0 0,1-1 1 0 0,0 1-1 0 0,4 8-4 0 0,-3-13 81 0 0,1 0-1 0 0,-1 0 1 0 0,1 0 0 0 0,1-1 0 0 0,-1 0 0 0 0,1 0-1 0 0,0-1 1 0 0,1 0 0 0 0,-1 0 0 0 0,1-1 0 0 0,1 0-1 0 0,-1 0 1 0 0,1-1 0 0 0,-1 0 0 0 0,1 0 0 0 0,0-1-1 0 0,1-1 1 0 0,-1 1 0 0 0,0-1 0 0 0,1-1-1 0 0,-1 0 1 0 0,1 0 0 0 0,0-1 0 0 0,7 0-81 0 0,-9 0-19 0 0,0 0 0 0 0,-1 0 0 0 0,1-1 0 0 0,0 0 0 0 0,-1 0 0 0 0,1-1 0 0 0,-1 1 0 0 0,0-2 0 0 0,0 1 0 0 0,0-1 0 0 0,0 0 0 0 0,0-1 0 0 0,0 0 0 0 0,-1 0 0 0 0,4-3 19 0 0,4-14-3566 0 0,-8-6-3279 0 0,-6 19 1750 0 0,0 0-444 0 0</inkml:trace>
  <inkml:trace contextRef="#ctx0" brushRef="#br0" timeOffset="6830.518">3630 1498 10674 0 0,'0'0'1289'0'0,"0"0"-273"0"0,0 0 144 0 0,0 0 32 0 0,0 0 1 0 0,0 0-89 0 0,211-19-192 0 0,-170 16-176 0 0,7-1-184 0 0,2 0-200 0 0,5 1-184 0 0,-4 3-96 0 0,1-4-128 0 0,-4 0-240 0 0,1 4-496 0 0,-1-3-1224 0 0,-13-5-3113 0 0,-9 8-6874 0 0</inkml:trace>
</inkml:ink>
</file>

<file path=ppt/ink/ink1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4:14.9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6760 604 1432 0 0,'0'0'687'0'0,"0"0"-28"0"0,0 0 220 0 0,0 0 408 0 0,0 0 424 0 0,0 0 202 0 0,0 0-124 0 0,0 0-325 0 0,0 0-324 0 0,0 0-275 0 0,0 0-161 0 0,0 0-80 0 0,0 0-84 0 0,-3 71 2271 0 0,2-18-2253 0 0,-1-26-393 0 0,1 1 1 0 0,2 0 0 0 0,0-1 0 0 0,2 1 0 0 0,1-1 0 0 0,1 1-1 0 0,1-1 1 0 0,2-1 0 0 0,9 23-166 0 0,-17-48 44 0 0,1 1 1 0 0,0 0-1 0 0,-1 0 0 0 0,1 0 1 0 0,0-1-1 0 0,0 1 0 0 0,0 0 1 0 0,0-1-1 0 0,0 1 0 0 0,0-1 1 0 0,1 1-1 0 0,-1-1 0 0 0,0 0 1 0 0,1 1-1 0 0,-1-1 0 0 0,1 0 1 0 0,-1 0-1 0 0,1 0 0 0 0,0 0 1 0 0,-1 0-1 0 0,1 0 0 0 0,0-1 1 0 0,0 1-1 0 0,0-1 0 0 0,0 1 1 0 0,-1-1-1 0 0,1 0 0 0 0,0 1 1 0 0,0-1-1 0 0,0 0 0 0 0,0 0 1 0 0,0 0-1 0 0,0-1 1 0 0,0 1-1 0 0,0 0 0 0 0,-1-1 1 0 0,1 1-1 0 0,0-1 0 0 0,0 0 1 0 0,0 1-1 0 0,-1-1 0 0 0,1 0 1 0 0,0 0-1 0 0,-1 0 0 0 0,1 0 1 0 0,-1-1-1 0 0,1 1 0 0 0,-1 0 1 0 0,2-2-45 0 0,120-184 1224 0 0,-85 122-1098 0 0,-38 64-133 0 0,0 0-1 0 0,1 0 0 0 0,-1 0 0 0 0,1 1 0 0 0,-1-1 0 0 0,1 0 0 0 0,-1 0 1 0 0,1 0-1 0 0,-1 1 0 0 0,1-1 0 0 0,-1 0 0 0 0,1 1 0 0 0,0-1 0 0 0,0 1 0 0 0,-1-1 1 0 0,1 0-1 0 0,0 1 0 0 0,0 0 0 0 0,-1-1 0 0 0,1 1 0 0 0,0-1 0 0 0,0 1 0 0 0,0 0 1 0 0,0 0-1 0 0,0-1 0 0 0,0 1 0 0 0,0 0 0 0 0,-1 0 0 0 0,1 0 0 0 0,0 0 1 0 0,0 0-1 0 0,0 0 0 0 0,0 0 0 0 0,0 1 0 0 0,0-1 0 0 0,0 0 0 0 0,0 0 0 0 0,-1 1 1 0 0,1-1-1 0 0,0 1 0 0 0,0-1 0 0 0,0 0 0 0 0,0 1 0 0 0,-1 0 0 0 0,1-1 1 0 0,0 1-1 0 0,-1-1 0 0 0,1 1 0 0 0,0 0 0 0 0,0 0 8 0 0,63 90-47 0 0,-61-84 69 0 0,1-1 0 0 0,0 0 0 0 0,0 1 0 0 0,0-2 0 0 0,1 1 0 0 0,0 0 0 0 0,0-1 0 0 0,0 0 0 0 0,1 0 0 0 0,-1 0 0 0 0,1-1 0 0 0,0 0 0 0 0,1 0 0 0 0,-1 0 0 0 0,1-1 0 0 0,0 0 0 0 0,-1 0 0 0 0,1-1 0 0 0,1 0 0 0 0,-1 0 0 0 0,0 0 0 0 0,0-1 0 0 0,1-1 0 0 0,-1 1 0 0 0,7-1-22 0 0,-7-5 120 0 0,-1 1 0 0 0,1-2 1 0 0,-1 1-1 0 0,0-1 0 0 0,-1 0 0 0 0,1 0 0 0 0,-1 0 1 0 0,0-1-1 0 0,-1 0 0 0 0,0 0 0 0 0,0 0 1 0 0,0-1-1 0 0,-1 1 0 0 0,0-1 0 0 0,0 0 1 0 0,-1 1-1 0 0,0-1 0 0 0,-1 0 0 0 0,1-5-120 0 0,3-8 72 0 0,-1-1 0 0 0,0-1 0 0 0,-2 1 0 0 0,-1 0-1 0 0,0-1 1 0 0,-2 1 0 0 0,-3-21-72 0 0,-8 0-493 0 0,13 53-5936 0 0,6 5 2279 0 0,-1-2-2392 0 0,-4-5-2819 0 0</inkml:trace>
  <inkml:trace contextRef="#ctx0" brushRef="#br0" timeOffset="431.102">7679 1090 1072 0 0,'0'0'2929'0'0,"0"0"-357"0"0,0 0-106 0 0,0 0-27 0 0,0 0-117 0 0,0 0-363 0 0,0 0-473 0 0,0 0-411 0 0,0 0-276 0 0,0 0-170 0 0,0 0-61 0 0,0 0-10 0 0,-1-6-15 0 0,9-113 2114 0 0,-3 97-2404 0 0,42-133 613 0 0,-46 153-864 0 0,5-12 1 0 0,1 0-1 0 0,0 0 0 0 0,1 1 1 0 0,0 0-1 0 0,2 0 0 0 0,-1 1 1 0 0,1 1-1 0 0,1-1 0 0 0,0 2 0 0 0,0-1 1 0 0,1 2-1 0 0,1-1 0 0 0,10-5-2 0 0,25 4-390 0 0,-44 51 174 0 0,-4-3 156 0 0,0-37 36 0 0,4 2-3848 0 0,1 0-8817 0 0,-3-2 4715 0 0</inkml:trace>
  <inkml:trace contextRef="#ctx0" brushRef="#br0" timeOffset="698.007">8193 799 12699 0 0,'0'0'1168'0'0,"0"0"-303"0"0,0 0 41 0 0,0 0 240 0 0,0 0 95 0 0,0 0-182 0 0,0 0-332 0 0,0 0-252 0 0,0 0-146 0 0,0 0-86 0 0,2 34-63 0 0,6 104-43 0 0,-7 3-27 0 0,-6-128-1942 0 0,0-12-3553 0 0,0-7-4301 0 0,3 2 5304 0 0</inkml:trace>
  <inkml:trace contextRef="#ctx0" brushRef="#br0" timeOffset="946.504">8053 350 9082 0 0,'0'0'792'0'0,"0"0"-496"0"0,0 0-472 0 0,0 0-360 0 0,0 0-56 0 0,0 0-8 0 0,0 0-16 0 0,0 0-41 0 0,0 0-855 0 0,0 0-1344 0 0,0 0 231 0 0</inkml:trace>
  <inkml:trace contextRef="#ctx0" brushRef="#br0" timeOffset="1200.008">8660 177 11602 0 0,'0'0'2096'0'0,"0"0"-585"0"0,0 0-409 0 0,0 0-133 0 0,0 0-113 0 0,0 0-125 0 0,0 0-149 0 0,0 0-125 0 0,0 0 1 0 0,0 0 30 0 0,0 0-35 0 0,0 0-67 0 0,6 28-67 0 0,16 89-94 0 0,-2 92 176 0 0,-12-119-341 0 0,-4 1 0 0 0,-5 0 1 0 0,-3 8-61 0 0,-13 15 58 0 0,-2 51-2885 0 0,21-165-3329 0 0,9-10 2293 0 0,9-46-5902 0 0,-19 54 9660 0 0,1-10-54 0 0</inkml:trace>
  <inkml:trace contextRef="#ctx0" brushRef="#br0" timeOffset="1414.02">8964 96 8874 0 0,'0'0'961'0'0,"0"0"-324"0"0,0 0-53 0 0,0 0 309 0 0,0 0 258 0 0,0 0 95 0 0,0 0-97 0 0,0 0-210 0 0,1 36-129 0 0,4 112-94 0 0,3 268 2216 0 0,-12-218-3554 0 0,-17-139-1815 0 0,8-44-1731 0 0,-4-4-4425 0 0,12-10 3521 0 0</inkml:trace>
  <inkml:trace contextRef="#ctx0" brushRef="#br0" timeOffset="1660.088">8303 670 10618 0 0,'0'0'1783'0'0,"0"0"-678"0"0,0 0-383 0 0,0 0 113 0 0,0 0 237 0 0,0 0 150 0 0,0 0-38 0 0,0 0-185 0 0,0 0-155 0 0,0 0-122 0 0,38 5-95 0 0,119 11-31 0 0,-27-22 400 0 0,107-42 59 0 0,19-3-1647 0 0,-83 32-4516 0 0,-152 17 2784 0 0,13 1-6420 0 0,-18 1 1132 0 0</inkml:trace>
  <inkml:trace contextRef="#ctx0" brushRef="#br0" timeOffset="2715.029">9266 910 0 0 0,'0'0'588'0'0,"0"0"532"0"0,0 0 433 0 0,0 0 216 0 0,0 0-84 0 0,0 0-148 0 0,0 0-155 0 0,0 0-84 0 0,0 0 31 0 0,0 0 57 0 0,0 0 21 0 0,20 11-35 0 0,65 33-109 0 0,-83-43-1171 0 0,0 1-1 0 0,0-1 0 0 0,0 0 1 0 0,1 0-1 0 0,-1 0 1 0 0,0 0-1 0 0,0 0 1 0 0,0 0-1 0 0,1-1 1 0 0,-1 1-1 0 0,0-1 1 0 0,1 1-1 0 0,-1-1 1 0 0,1 0-1 0 0,-1 0 1 0 0,0 0-1 0 0,1 0 0 0 0,-1-1 1 0 0,0 1-1 0 0,1-1 1 0 0,-1 1-1 0 0,0-1 1 0 0,1 0-1 0 0,-1 0 1 0 0,0 0-1 0 0,1 0-91 0 0,7-4 373 0 0,5-1-143 0 0,0-2-1 0 0,-1 1 0 0 0,0-2 0 0 0,0 1 0 0 0,-1-2 0 0 0,0 0 0 0 0,0-1 0 0 0,-1 0 1 0 0,-1-1-1 0 0,0 0 0 0 0,7-10-229 0 0,-10 11 18 0 0,0-1 1 0 0,-1 0 0 0 0,-1-1-1 0 0,0 1 1 0 0,0-1-1 0 0,-1-1 1 0 0,-1 1-1 0 0,0 0 1 0 0,-1-1 0 0 0,-1 0-1 0 0,0 0 1 0 0,-1 0-1 0 0,0 0-18 0 0,-1 11-48 0 0,0 1-1 0 0,0-1 0 0 0,-1 0 0 0 0,1 1 1 0 0,-1-1-1 0 0,1 1 0 0 0,-1 0 1 0 0,0-1-1 0 0,0 1 0 0 0,0-1 0 0 0,0 1 1 0 0,0 0-1 0 0,-1 0 0 0 0,1 0 1 0 0,-1 0-1 0 0,1 0 0 0 0,-1 0 0 0 0,0 0 1 0 0,0 0-1 0 0,0 1 0 0 0,0-1 0 0 0,0 1 1 0 0,0-1-1 0 0,0 1 0 0 0,-1 0 1 0 0,1 0-1 0 0,0 0 0 0 0,-1 0 0 0 0,1 0 1 0 0,-1 0-1 0 0,1 1 0 0 0,-1-1 1 0 0,1 1-1 0 0,-1 0 0 0 0,1 0 0 0 0,-1 0 1 0 0,-2 0 48 0 0,-3 0-147 0 0,0 0 1 0 0,-1 1 0 0 0,1 0-1 0 0,0 0 1 0 0,-1 1-1 0 0,1 0 1 0 0,0 0 0 0 0,0 1-1 0 0,1 0 1 0 0,-1 0 0 0 0,-2 2 146 0 0,-4 4-15 0 0,0 0 0 0 0,1 0 1 0 0,0 1-1 0 0,1 1 1 0 0,0 0-1 0 0,1 1 1 0 0,0 0-1 0 0,1 1 0 0 0,0 0 1 0 0,1 1-1 0 0,0-1 1 0 0,1 2-1 0 0,1-1 1 0 0,0 1-1 0 0,1 0 1 0 0,1 1-1 0 0,0-1 0 0 0,1 1 1 0 0,1 0-1 0 0,0 0 1 0 0,1 1-1 0 0,1-1 1 0 0,0 0-1 0 0,2 1 0 0 0,-1-1 15 0 0,2-10 53 0 0,-1 0 0 0 0,1-1-1 0 0,0 1 1 0 0,0-1 0 0 0,1 0-1 0 0,-1 0 1 0 0,1 0-1 0 0,0 0 1 0 0,1 0 0 0 0,-1 0-1 0 0,1-1 1 0 0,0 1-1 0 0,0-1 1 0 0,0 0 0 0 0,1-1-1 0 0,-1 1 1 0 0,1-1 0 0 0,0 0-1 0 0,0 0 1 0 0,0 0-1 0 0,1-1 1 0 0,2 2-53 0 0,6 2 188 0 0,-1-1 0 0 0,1-1 0 0 0,0 0 0 0 0,0 0-1 0 0,1-2 1 0 0,-1 0 0 0 0,1 0 0 0 0,6-1-188 0 0,-9-1 153 0 0,0 1 0 0 0,1-2 0 0 0,-1 0 0 0 0,0 0 0 0 0,0-1 0 0 0,0-1 0 0 0,0 0-1 0 0,0-1 1 0 0,3-1-153 0 0,12-10 137 0 0,0-1-1 0 0,-1-2 0 0 0,-1 0 0 0 0,-1-2 0 0 0,-1 0 0 0 0,0-2 1 0 0,-2 0-1 0 0,0-1 0 0 0,-2-2 0 0 0,5-8-136 0 0,115-121-35 0 0,-86 128-319 0 0,-43 48 25 0 0,-9-6 328 0 0,0 0-1 0 0,-1-1 0 0 0,0 1 0 0 0,-1 0 0 0 0,-1 0 0 0 0,-1-1 0 0 0,0 1 0 0 0,-1 1 2 0 0,-11 86 70 0 0,15-102-73 0 0,0 0 1 0 0,1 0-1 0 0,-1 0 0 0 0,0 0 0 0 0,0 0 0 0 0,1 0 0 0 0,-1 0 1 0 0,1 0-1 0 0,-1 0 0 0 0,1 0 0 0 0,-1 0 0 0 0,1 0 0 0 0,-1 0 1 0 0,1 0-1 0 0,0-1 0 0 0,-1 1 0 0 0,1 0 0 0 0,0 0 0 0 0,0-1 1 0 0,0 1-1 0 0,0-1 0 0 0,0 1 0 0 0,-1-1 0 0 0,1 1 1 0 0,0-1-1 0 0,0 1 0 0 0,0-1 0 0 0,0 0 0 0 0,0 0 0 0 0,0 1 1 0 0,1-1-1 0 0,-1 0 0 0 0,0 0 0 0 0,0 0 0 0 0,0 0 0 0 0,0 0 1 0 0,0 0-1 0 0,0-1 0 0 0,0 1 0 0 0,0 0 0 0 0,0 0 0 0 0,0-1 1 0 0,0 1-1 0 0,0-1 3 0 0,49-19 142 0 0,146-127-100 0 0,-93 79-46 0 0,-102 67 0 0 0,0 0-1 0 0,0 0 0 0 0,0 0 1 0 0,0 0-1 0 0,0 0 1 0 0,1 1-1 0 0,-1-1 1 0 0,0 0-1 0 0,1 1 0 0 0,-1-1 1 0 0,0 1-1 0 0,1-1 1 0 0,-1 1-1 0 0,0 0 1 0 0,1-1-1 0 0,-1 1 0 0 0,1 0 1 0 0,-1 0-1 0 0,1 0 1 0 0,-1 0-1 0 0,0 0 1 0 0,1 1-1 0 0,-1-1 0 0 0,1 0 1 0 0,-1 1-1 0 0,0-1 1 0 0,1 1-1 0 0,-1-1 0 0 0,0 1 1 0 0,1 0-1 0 0,-1-1 1 0 0,0 1-1 0 0,0 0 1 0 0,0 0-1 0 0,0 0 0 0 0,0 0 1 0 0,0 0-1 0 0,0 0 1 0 0,0 0-1 0 0,0 0 1 0 0,0 0-1 0 0,0 0 0 0 0,-1 1 1 0 0,1-1-1 0 0,-1 0 1 0 0,1 1-1 0 0,-1-1 1 0 0,1 0-1 0 0,-1 1 0 0 0,0-1 1 0 0,1 1-1 0 0,-1-1 1 0 0,0 0-1 0 0,0 1 0 0 0,0-1 1 0 0,0 1-1 0 0,0-1 1 0 0,-1 1 4 0 0,3 234 756 0 0,-9-203-180 0 0,3-17-3391 0 0,2 0-9676 0 0,2-15 4817 0 0</inkml:trace>
  <inkml:trace contextRef="#ctx0" brushRef="#br0" timeOffset="-9929.156">1 11 1944 0 0,'0'0'1142'0'0,"0"0"-361"0"0,0 0-20 0 0,0 0 307 0 0,0 0 390 0 0,0 0 247 0 0,0 0-60 0 0,0 0-293 0 0,0 0-411 0 0,0 0-354 0 0,0 0-223 0 0,0-11 170 0 0,19 90 1818 0 0,8 145-558 0 0,-10 1 0 0 0,-9 13-1794 0 0,0-13 268 0 0,-4-49-24 0 0,7-180 379 0 0,35-114 105 0 0,-17 55-718 0 0,3 2-1 0 0,2 1 1 0 0,3 2 0 0 0,2 1 0 0 0,40-43-10 0 0,-75 95-21 0 0,1-1 0 0 0,-1 1-1 0 0,2-1 1 0 0,-1 1 0 0 0,0 0 0 0 0,1 1-1 0 0,0 0 1 0 0,0 0 0 0 0,1 0-1 0 0,-1 1 1 0 0,1-1 0 0 0,-1 1 0 0 0,1 1-1 0 0,0 0 1 0 0,0 0 0 0 0,0 0 0 0 0,2 0 21 0 0,-5 4-1 0 0,0 0 1 0 0,0 1-1 0 0,0-1 1 0 0,0 1-1 0 0,0 0 1 0 0,-1 0-1 0 0,1 0 1 0 0,-1 0-1 0 0,1 1 1 0 0,-1-1-1 0 0,-1 1 1 0 0,1 0-1 0 0,0 0 1 0 0,-1 0-1 0 0,0 0 1 0 0,0 0-1 0 0,0 0 1 0 0,0 1-1 0 0,-1-1 1 0 0,0 1-1 0 0,1-1 1 0 0,-1 5 0 0 0,47 284 695 0 0,-26-168-698 0 0,-21-124-85 0 0,-1 0-1 0 0,0-1 0 0 0,0 1 1 0 0,0 0-1 0 0,0 0 0 0 0,1-1 1 0 0,-1 1-1 0 0,0 0 1 0 0,1 0-1 0 0,-1-1 0 0 0,0 1 1 0 0,1-1-1 0 0,-1 1 1 0 0,1 0-1 0 0,-1-1 0 0 0,1 1 1 0 0,-1-1-1 0 0,1 1 0 0 0,-1-1 1 0 0,1 1-1 0 0,0-1 1 0 0,-1 1-1 0 0,1-1 0 0 0,0 0 1 0 0,0 1-1 0 0,-1-1 1 0 0,1 0-1 0 0,0 0 0 0 0,-1 1 1 0 0,1-1-1 0 0,0 0 1 0 0,0 0-1 0 0,0 0 0 0 0,-1 0 1 0 0,1 0-1 0 0,0 0 0 0 0,0 0 1 0 0,-1 0-1 0 0,1-1 1 0 0,0 1-1 0 0,0 0 0 0 0,-1 0 1 0 0,1 0-1 0 0,0-1 1 0 0,-1 1-1 0 0,1-1 0 0 0,0 1 1 0 0,-1 0-1 0 0,1-1 1 0 0,0 1-1 0 0,-1-1 0 0 0,1 1 1 0 0,-1-1-1 0 0,1 0 0 0 0,0 0 89 0 0,30-33-10014 0 0,-29 32 8749 0 0,6-7-5036 0 0</inkml:trace>
  <inkml:trace contextRef="#ctx0" brushRef="#br0" timeOffset="-9172.958">1166 707 3217 0 0,'0'0'2447'0'0,"0"0"-692"0"0,0 0-200 0 0,0 0 113 0 0,0 0 83 0 0,0 0-74 0 0,0 0-272 0 0,0 0-274 0 0,0 0-200 0 0,0 0-188 0 0,0 0-124 0 0,0 0-67 0 0,0 0-52 0 0,-33 27-39 0 0,-105 81-54 0 0,71-43 137 0 0,61-57-485 0 0,-3 3-36 0 0,1 0-1 0 0,0 1 1 0 0,0-1 0 0 0,1 2-1 0 0,1-1 1 0 0,0 1 0 0 0,1 0-1 0 0,0 0 1 0 0,1 0 0 0 0,0 1-1 0 0,1-1 1 0 0,1 1 0 0 0,0 0-1 0 0,1 2-22 0 0,1-15 2 0 0,0 0-1 0 0,0 1 0 0 0,0-1 1 0 0,1 0-1 0 0,-1 0 1 0 0,0 0-1 0 0,1 0 0 0 0,-1 0 1 0 0,1 1-1 0 0,-1-1 0 0 0,1 0 1 0 0,0 0-1 0 0,-1 0 1 0 0,1 0-1 0 0,0-1 0 0 0,0 1 1 0 0,0 0-1 0 0,0 0 1 0 0,-1 0-1 0 0,1-1 0 0 0,0 1 1 0 0,0 0-1 0 0,1-1 0 0 0,-1 1 1 0 0,0-1-1 0 0,0 1 1 0 0,0-1-1 0 0,0 1 0 0 0,0-1 1 0 0,0 0-1 0 0,1 0 0 0 0,-1 1 1 0 0,0-1-1 0 0,0 0 1 0 0,1 0-1 0 0,-1 0 0 0 0,0-1 1 0 0,0 1-1 0 0,0 0 0 0 0,0 0 1 0 0,1-1-1 0 0,-1 1 1 0 0,0 0-1 0 0,0-1-1 0 0,56-19 613 0 0,-19-7-404 0 0,-1-2-1 0 0,-1-1 1 0 0,-1-1 0 0 0,29-36-209 0 0,23-21 85 0 0,-42 55-296 0 0,-43 55-103 0 0,-1 27 304 0 0,-3-42 7 0 0,1 1 0 0 0,0-1 0 0 0,0 1 0 0 0,1-1-1 0 0,0 1 1 0 0,0-1 0 0 0,1 1 0 0 0,-1-1-1 0 0,2 1 1 0 0,-1-1 0 0 0,1 0 0 0 0,0 0 0 0 0,1 1-1 0 0,0-1 1 0 0,0-1 0 0 0,0 1 0 0 0,1 0 0 0 0,0-1-1 0 0,0 0 1 0 0,1 0 0 0 0,0 0 0 0 0,0-1 0 0 0,0 1-1 0 0,1-1 1 0 0,4 3 3 0 0,-7-7 18 0 0,0 0 0 0 0,0 0 0 0 0,1-1 0 0 0,-1 1 0 0 0,0-1 0 0 0,1 0 0 0 0,-1 0 0 0 0,0 0 0 0 0,1-1 0 0 0,-1 1 0 0 0,0-1 0 0 0,0 1 0 0 0,1-1 0 0 0,-1 0 0 0 0,0 0 0 0 0,0-1 0 0 0,0 1 0 0 0,0-1 0 0 0,0 1 0 0 0,0-1 0 0 0,-1 0 0 0 0,1 0 0 0 0,0 0 0 0 0,-1-1 0 0 0,0 1 0 0 0,2-2-18 0 0,55-76 365 0 0,-54 72-356 0 0,81-184 239 0 0,-76 177-453 0 0,-6 25-425 0 0,-5 43 447 0 0,-1-35 174 0 0,1 0 1 0 0,0 0 0 0 0,2 0 0 0 0,0 0 0 0 0,1-1 0 0 0,1 1 0 0 0,0 0 0 0 0,1-1 0 0 0,2 0 0 0 0,-1 0 0 0 0,2 1 8 0 0,-5-14 18 0 0,0-1 1 0 0,1 1 0 0 0,-1 0-1 0 0,1-1 1 0 0,-1 0-1 0 0,1 0 1 0 0,0 1-1 0 0,1-2 1 0 0,-1 1 0 0 0,0 0-1 0 0,1-1 1 0 0,-1 1-1 0 0,1-1 1 0 0,0 0-1 0 0,0 0 1 0 0,0-1 0 0 0,0 1-1 0 0,0-1 1 0 0,0 0-1 0 0,0 0 1 0 0,1 0-1 0 0,-1 0 1 0 0,0-1 0 0 0,0 0-1 0 0,1 0 1 0 0,-1 0-1 0 0,2-1-18 0 0,57-58 1331 0 0,15-95-105 0 0,-71 136-1146 0 0,44-136-399 0 0,-42 149-1929 0 0,4 13-12788 0 0,-12-4 6800 0 0</inkml:trace>
  <inkml:trace contextRef="#ctx0" brushRef="#br0" timeOffset="-8756.005">2075 976 4953 0 0,'0'0'1420'0'0,"0"0"-638"0"0,0 0-137 0 0,0 0 360 0 0,0 0 343 0 0,0 0 163 0 0,0 0-71 0 0,0 0-144 0 0,0 0-111 0 0,0 0-57 0 0,0 0 4 0 0,0 0-25 0 0,0 0-33 0 0,33-1-72 0 0,103-7-127 0 0,-132 9-820 0 0,-1-1 0 0 0,1 0 0 0 0,-1 0 0 0 0,0 0 0 0 0,1-1 1 0 0,-1 1-1 0 0,0-1 0 0 0,0 0 0 0 0,1 0 0 0 0,-1 0 0 0 0,0 0 0 0 0,0-1 0 0 0,0 1 0 0 0,0-1 0 0 0,0 0 0 0 0,0 0 0 0 0,-1 0 0 0 0,1 0 0 0 0,-1 0 0 0 0,2-1-55 0 0,4-6 205 0 0,-1 4-113 0 0,0 0 1 0 0,0-1-1 0 0,0 0 1 0 0,-1 0-1 0 0,0-1 1 0 0,0 0-1 0 0,0 0 1 0 0,-1 0-1 0 0,0-1 1 0 0,-1 1-1 0 0,1-1 1 0 0,-2-1-1 0 0,1 1 1 0 0,-1 0-1 0 0,0-1 1 0 0,-1 0-1 0 0,0 1 1 0 0,0-1-1 0 0,-1 0 1 0 0,0 0-1 0 0,-1 0 1 0 0,0 0-1 0 0,0 0 1 0 0,-1 0-1 0 0,0-4-92 0 0,-1 10-37 0 0,0-1-1 0 0,0 1 0 0 0,0-1 0 0 0,-1 1 0 0 0,1 0 0 0 0,-1-1 1 0 0,0 2-1 0 0,0-1 0 0 0,0 0 0 0 0,0 0 0 0 0,0 1 0 0 0,-1 0 1 0 0,1 0-1 0 0,-1 0 0 0 0,1 0 0 0 0,-1 0 0 0 0,0 1 0 0 0,0-1 1 0 0,0 1-1 0 0,0 0 0 0 0,0 0 0 0 0,0 1 0 0 0,0-1 0 0 0,0 1 1 0 0,0 0-1 0 0,0 0 0 0 0,0 0 0 0 0,0 0 0 0 0,0 1 0 0 0,0 0 1 0 0,0 0-1 0 0,0 0 0 0 0,0 0 0 0 0,0 1 0 0 0,0-1 0 0 0,1 1 1 0 0,-1 0-1 0 0,0 0 0 0 0,1 0 0 0 0,0 1 0 0 0,0-1 0 0 0,-1 1 1 0 0,1 0-1 0 0,1 0 0 0 0,-1 0 0 0 0,-1 1 38 0 0,-6 6-55 0 0,0 1 1 0 0,1 0-1 0 0,0 0 0 0 0,0 1 0 0 0,1 0 1 0 0,1 1-1 0 0,0 0 0 0 0,1 0 0 0 0,0 0 1 0 0,1 1-1 0 0,0 0 0 0 0,1 0 0 0 0,1 0 1 0 0,0 0-1 0 0,1 1 0 0 0,1-1 0 0 0,0 1 1 0 0,1-1-1 0 0,1 6 55 0 0,-1-14-54 0 0,1-1 0 0 0,0 1 0 0 0,1-1 0 0 0,0 1 1 0 0,-1-1-1 0 0,2 0 0 0 0,-1 0 0 0 0,1 0 0 0 0,-1 0 0 0 0,1 0 0 0 0,1-1 1 0 0,-1 1-1 0 0,1-1 0 0 0,-1 0 0 0 0,1 0 0 0 0,1 0 0 0 0,-1 0 0 0 0,0-1 0 0 0,1 1 1 0 0,0-1-1 0 0,-1-1 0 0 0,1 1 0 0 0,1 0 0 0 0,2 0 54 0 0,7 2-256 0 0,0 0-1 0 0,0-1 1 0 0,0 0-1 0 0,1-1 1 0 0,0-1-1 0 0,-1-1 1 0 0,1 0-1 0 0,2-1 257 0 0,9 1-910 0 0,23-2-2120 0 0,-16-3-2939 0 0,-11-3-3518 0 0</inkml:trace>
  <inkml:trace contextRef="#ctx0" brushRef="#br0" timeOffset="-2853.94">3255 969 0 0 0,'0'0'1092'0'0,"0"0"530"0"0,0 0 241 0 0,0 0-71 0 0,0 0-223 0 0,0 0-282 0 0,0 0-283 0 0,0 0-221 0 0,25-10-138 0 0,75-29-63 0 0,-96 38-515 0 0,-1 0 0 0 0,0 0-1 0 0,0 0 1 0 0,0 0 0 0 0,0-1 0 0 0,0 1 0 0 0,0-1 0 0 0,0 0 0 0 0,0 0 0 0 0,-1 0 0 0 0,1 0 0 0 0,-1-1 0 0 0,0 1 0 0 0,1-1 0 0 0,-1 1 0 0 0,0-1 0 0 0,0 0 0 0 0,-1 0 0 0 0,1 1 0 0 0,0-3-67 0 0,3-6 262 0 0,73-165 1944 0 0,-66 140-1434 0 0,1 50-796 0 0,33 96 333 0 0,-6 3-1 0 0,-4 1 0 0 0,-6 1 0 0 0,-4 2 1 0 0,-6 1-1 0 0,-4 8-308 0 0,-3 128 404 0 0,-32-171-87 0 0,19-80-275 0 0,-1-1 1 0 0,0 1-1 0 0,0-1 1 0 0,0 0-1 0 0,0 1 0 0 0,0-1 1 0 0,0 0-1 0 0,-1 0 1 0 0,1 0-1 0 0,-1 0 0 0 0,0 0 1 0 0,1 0-1 0 0,-1 0 0 0 0,0-1 1 0 0,0 1-1 0 0,0-1 1 0 0,0 1-1 0 0,0-1 0 0 0,0 0 1 0 0,-1 0-1 0 0,1 0 1 0 0,0 0-1 0 0,-1 0 0 0 0,1 0 1 0 0,-1-1-1 0 0,1 1 1 0 0,0-1-1 0 0,-1 1 0 0 0,1-1 1 0 0,-1 0-1 0 0,-1 0-42 0 0,1-3 39 0 0,-1 0-1 0 0,1 1 1 0 0,0-1-1 0 0,1 0 1 0 0,-1-1 0 0 0,1 1-1 0 0,-1 0 1 0 0,1-1-1 0 0,0 1 1 0 0,0-1 0 0 0,0 0-1 0 0,1 0 1 0 0,-1 0-1 0 0,1 0 1 0 0,0 0 0 0 0,0-3-39 0 0,-6-27 30 0 0,2 0 0 0 0,1-1 0 0 0,2 1 0 0 0,2-1 0 0 0,0 0 0 0 0,4-11-30 0 0,-3 26 20 0 0,33-166-147 0 0,-26 150-69 0 0,-5 21-1548 0 0,0-2-4495 0 0,0 10-2548 0 0,-2 3 4383 0 0</inkml:trace>
  <inkml:trace contextRef="#ctx0" brushRef="#br0" timeOffset="-2518.985">3452 291 7842 0 0,'0'0'1903'0'0,"0"0"-58"0"0,0 0-95 0 0,0 0-48 0 0,0 0-62 0 0,0 0-269 0 0,0 0-384 0 0,0 0-327 0 0,0 0-270 0 0,0 0-162 0 0,0 0-59 0 0,0 0-30 0 0,0 0-19 0 0,-4 12-20 0 0,-12 39-36 0 0,16 18-436 0 0,18-60-2211 0 0,-3-10-2105 0 0,-8 1 48 0 0,-1 0-3987 0 0</inkml:trace>
  <inkml:trace contextRef="#ctx0" brushRef="#br0" timeOffset="-1249.821">4047 700 1152 0 0,'0'0'1119'0'0,"0"0"16"0"0,0 0 121 0 0,0 0 211 0 0,0 0 188 0 0,0 0-66 0 0,0 0-349 0 0,0 0-371 0 0,0 0-316 0 0,0 0-185 0 0,0 0-23 0 0,0 0 48 0 0,0 0 72 0 0,-6 12 89 0 0,-18 41 44 0 0,17 36 1584 0 0,7-79-2102 0 0,1 0-1 0 0,0 0 1 0 0,1 0 0 0 0,-1-1 0 0 0,2 1 0 0 0,0-1 0 0 0,0 0 0 0 0,0 1 0 0 0,1-1 0 0 0,1-1-1 0 0,-1 1 1 0 0,1-1 0 0 0,1 1 0 0 0,0-1 0 0 0,0-1 0 0 0,0 1 0 0 0,1-1 0 0 0,0-1 0 0 0,1 1 0 0 0,-1-1-1 0 0,1 0 1 0 0,0-1 0 0 0,1 0 0 0 0,-1 0 0 0 0,1-1 0 0 0,0 0 0 0 0,0 0 0 0 0,1-1 0 0 0,-1 0 0 0 0,1-1-1 0 0,-1 0 1 0 0,1 0 0 0 0,6-1-80 0 0,-8-1 79 0 0,1 0-1 0 0,0-1 1 0 0,-1 0-1 0 0,1-1 1 0 0,-1 0-1 0 0,1 0 1 0 0,-1-1-1 0 0,0 1 1 0 0,0-2-1 0 0,0 1 1 0 0,0-2 0 0 0,-1 1-1 0 0,0-1 1 0 0,0 0-1 0 0,0 0 1 0 0,0 0-1 0 0,0-2-78 0 0,17-17 114 0 0,0 0 1 0 0,-2-2-1 0 0,-1-1 0 0 0,17-28-114 0 0,-22 32 23 0 0,-16 24-45 0 0,0-1 0 0 0,0 0 0 0 0,0 1-1 0 0,0-1 1 0 0,0 1 0 0 0,1-1 0 0 0,-1 1 0 0 0,0-1-1 0 0,0 1 1 0 0,0-1 0 0 0,0 0 0 0 0,1 1-1 0 0,-1-1 1 0 0,0 1 0 0 0,0-1 0 0 0,1 0 0 0 0,-1 1-1 0 0,0-1 1 0 0,1 0 0 0 0,-1 1 0 0 0,0-1 0 0 0,1 0-1 0 0,-1 1 1 0 0,0-1 0 0 0,1 0 0 0 0,-1 0 0 0 0,1 1-1 0 0,-1-1 1 0 0,1 0 0 0 0,-1 0 0 0 0,0 0-1 0 0,1 0 1 0 0,-1 0 0 0 0,1 0 0 0 0,-1 0 0 0 0,1 0-1 0 0,-1 0 1 0 0,1 0 0 0 0,-1 0 0 0 0,1 0 0 0 0,-1 0-1 0 0,1 0 1 0 0,-1 0 0 0 0,0 0 0 0 0,1 0-1 0 0,-1 0 1 0 0,1-1 22 0 0,-1 14 149 0 0,0-2-151 0 0,0 0-1 0 0,0 1 0 0 0,1-1 1 0 0,1 0-1 0 0,0 1 0 0 0,0-1 1 0 0,1 0-1 0 0,0 0 0 0 0,1-1 1 0 0,1 1-1 0 0,-1-1 0 0 0,2 0 1 0 0,-1 0-1 0 0,1 0 0 0 0,1-1 1 0 0,0 0-1 0 0,0 0 0 0 0,1-1 1 0 0,0 0-1 0 0,0 0 0 0 0,1-1 1 0 0,0 0-1 0 0,0-1 0 0 0,1 1 1 0 0,0-2-1 0 0,0 1 0 0 0,2-1 3 0 0,-3-4 40 0 0,-1-2 0 0 0,1 1 0 0 0,-1-1 0 0 0,1 0 0 0 0,-1-1 0 0 0,1 0-1 0 0,-1 0 1 0 0,0-1 0 0 0,0 0 0 0 0,0 0 0 0 0,0-1 0 0 0,-1 0 0 0 0,1-1 0 0 0,-1 1 0 0 0,0-1-1 0 0,-1-1 1 0 0,1 1 0 0 0,-1-1 0 0 0,0 0 0 0 0,0-1 0 0 0,-1 1 0 0 0,0-1 0 0 0,2-4-40 0 0,17-14 73 0 0,8-6-24 0 0,-10 6-5 0 0,2 1-1 0 0,0 2 1 0 0,2 0 0 0 0,0 2-1 0 0,2 1 1 0 0,24-13-44 0 0,-45 29 10 0 0,-2-1-5 0 0,1 1 0 0 0,0 0 0 0 0,0 0 0 0 0,0 0 0 0 0,0 1-1 0 0,0 0 1 0 0,1 0 0 0 0,-1 0 0 0 0,1 1 0 0 0,0 0 0 0 0,-1 0 0 0 0,1 1-1 0 0,0 0 1 0 0,-1 0 0 0 0,1 1 0 0 0,4 0-5 0 0,-8 2 14 0 0,0-1 1 0 0,-1 1-1 0 0,1 0 0 0 0,0 0 1 0 0,-1 0-1 0 0,1 0 0 0 0,-1 1 1 0 0,0-1-1 0 0,0 1 0 0 0,-1-1 1 0 0,1 1-1 0 0,-1 0 0 0 0,1 0 1 0 0,-1-1-1 0 0,0 1 0 0 0,-1 0 0 0 0,1 0 1 0 0,-1 0-1 0 0,1 0 0 0 0,-1 0 1 0 0,-1 0-1 0 0,1 0 0 0 0,-1 2-14 0 0,1-1 31 0 0,1 11 48 0 0,-1 0 1 0 0,-1 0-1 0 0,0 0 1 0 0,-1 0-1 0 0,-1 0 1 0 0,0 0 0 0 0,-1-1-1 0 0,-4 8-79 0 0,6-16-53 0 0,0 0-1 0 0,0 0 1 0 0,-1 0-1 0 0,0-1 1 0 0,-1 1 0 0 0,0-1-1 0 0,0 0 1 0 0,0 0-1 0 0,0 0 1 0 0,-1-1-1 0 0,0 1 1 0 0,0-1-1 0 0,-1 0 1 0 0,0 0-1 0 0,1-1 1 0 0,-2 0 0 0 0,1 0-1 0 0,0 0 1 0 0,-1-1-1 0 0,1 0 1 0 0,-1 0-1 0 0,0-1 1 0 0,0 0-1 0 0,0 0 1 0 0,0 0 0 0 0,-2-1 53 0 0,18-12-1869 0 0,81 7 1598 0 0,-19 6 316 0 0,-51 0 214 0 0,0 0 1 0 0,0-2-1 0 0,0-1 0 0 0,0 0 0 0 0,0-2 1 0 0,0 0-1 0 0,-1-1 0 0 0,1-1 0 0 0,14-6-259 0 0,12-10 382 0 0,-1-3 0 0 0,-1-2 0 0 0,-1-1 0 0 0,-1-2 0 0 0,-2-3 0 0 0,-1 0 0 0 0,-2-3-1 0 0,-1-1 1 0 0,-1-2 0 0 0,-3-1 0 0 0,5-9-382 0 0,-23 28-9 0 0,0-1-1 0 0,-1 0 0 0 0,-2-1 1 0 0,0 0-1 0 0,-1-1 1 0 0,-1 0-1 0 0,-1-1 0 0 0,-2 0 1 0 0,0 0-1 0 0,-1 0 1 0 0,-2-1-1 0 0,0 0 0 0 0,-2 1 1 0 0,0-1-1 0 0,-4-24 10 0 0,3 46-16 0 0,0-1 0 0 0,0 0 0 0 0,0 0 1 0 0,-1 1-1 0 0,1-1 0 0 0,-1 1 0 0 0,0-1 0 0 0,0 1 0 0 0,-1-1 0 0 0,1 1 0 0 0,-1-1 0 0 0,1 1 0 0 0,-1 0 0 0 0,0 0 0 0 0,0 0 1 0 0,-1 0-1 0 0,1 0 0 0 0,0 0 0 0 0,-1 1 0 0 0,0-1 0 0 0,0 1 0 0 0,0 0 0 0 0,0 0 0 0 0,0 0 0 0 0,0 0 0 0 0,0 0 0 0 0,-1 1 1 0 0,1-1-1 0 0,-1 1 0 0 0,1 0 0 0 0,-1 0 0 0 0,1 0 0 0 0,-1 1 0 0 0,0-1 0 0 0,1 1 0 0 0,-1 0 0 0 0,0 0 0 0 0,1 0 1 0 0,-1 0-1 0 0,0 1 0 0 0,1 0 0 0 0,-1-1 0 0 0,1 1 0 0 0,-1 1 16 0 0,-6 7-30 0 0,1 1 1 0 0,-1 1-1 0 0,2 0 0 0 0,0 0 1 0 0,0 1-1 0 0,1 0 0 0 0,0 0 1 0 0,1 0-1 0 0,1 1 1 0 0,0 0-1 0 0,1 0 0 0 0,0 1 1 0 0,0 0 29 0 0,-4 20-15 0 0,1 0 0 0 0,1 0 0 0 0,2 1 0 0 0,1 0 0 0 0,2 0 0 0 0,2 0 1 0 0,2 11 14 0 0,1-20-20 0 0,2 1 0 0 0,0-1 0 0 0,2-1 0 0 0,1 1 0 0 0,1-1 1 0 0,1-1-1 0 0,1 0 0 0 0,11 15 20 0 0,48 58-758 0 0,-100-98-5334 0 0,-46-28-7474 0 0,60 22 9614 0 0</inkml:trace>
  <inkml:trace contextRef="#ctx0" brushRef="#br0" timeOffset="-1003.439">5516 604 10218 0 0,'0'0'2406'0'0,"0"0"-867"0"0,0 0-392 0 0,0 0 121 0 0,0 0 187 0 0,0 0-17 0 0,0 0-234 0 0,0 0-280 0 0,0 0-222 0 0,37-7-149 0 0,121-23-103 0 0,177-3 726 0 0,-216 29-1157 0 0,-30 2-4353 0 0,-31-2-7145 0 0,-44 3 2793 0 0</inkml:trace>
  <inkml:trace contextRef="#ctx0" brushRef="#br0" timeOffset="26276.05">238 2117 0 0 0,'0'0'352'0'0,"0"0"612"0"0,0 0 199 0 0,0 0 184 0 0,0 0 318 0 0,0 0 298 0 0,0 0 74 0 0,0 0-175 0 0,0 0-368 0 0,0 0-430 0 0,0 0-361 0 0,0-2-271 0 0,33 97 2746 0 0,55 265-1328 0 0,-80-335-1818 0 0,12 48 20 0 0,4-2 0 0 0,3-1 0 0 0,7 8-52 0 0,-34-78 21 0 0,0-1 0 0 0,1 1 0 0 0,-1 0 0 0 0,0-1 0 0 0,0 1 0 0 0,1 0 0 0 0,-1-1 0 0 0,0 1 0 0 0,1 0 0 0 0,-1 0 0 0 0,0 0 0 0 0,1-1 0 0 0,-1 1 0 0 0,0 0 0 0 0,1 0 0 0 0,-1 0 0 0 0,0 0 0 0 0,1 0 0 0 0,-1-1 0 0 0,1 1 0 0 0,-1 0 0 0 0,0 0 0 0 0,1 0 0 0 0,-1 0 0 0 0,0 0 0 0 0,1 0 0 0 0,-1 0 0 0 0,1 1 0 0 0,-1-1 0 0 0,0 0 0 0 0,1 0 0 0 0,-1 0 0 0 0,0 0 0 0 0,1 0 0 0 0,-1 1 0 0 0,0-1 0 0 0,1 0 0 0 0,-1 0 0 0 0,0 0 0 0 0,1 1 0 0 0,-1-1 0 0 0,0 0 0 0 0,1 1 0 0 0,-1-1 0 0 0,0 0 0 0 0,0 0 0 0 0,0 1 0 0 0,1-1 0 0 0,-1 1 0 0 0,0-1 0 0 0,0 0 0 0 0,0 1 0 0 0,0-1 0 0 0,0 0 0 0 0,1 1 0 0 0,-1-1 0 0 0,0 1 0 0 0,0-1 0 0 0,0 0-21 0 0,3-37 1421 0 0,-3 32-1602 0 0,6-118 211 0 0,6 0 1 0 0,5 0-1 0 0,5 1 0 0 0,19-52-30 0 0,5 27-3352 0 0,-38 148-8445 0 0,-7 4 9258 0 0,1 3-2635 0 0</inkml:trace>
  <inkml:trace contextRef="#ctx0" brushRef="#br0" timeOffset="26857.503">973 2776 0 0 0,'0'0'715'0'0,"0"0"529"0"0,0 0 164 0 0,0 0 37 0 0,0 0 22 0 0,0 0 28 0 0,0 0 6 0 0,2-20-56 0 0,7-64-44 0 0,-9 83-1282 0 0,1 0 1 0 0,-1 0-1 0 0,0 0 0 0 0,0 0 0 0 0,1 0 0 0 0,-1 0 0 0 0,0 0 0 0 0,0 0 1 0 0,0 0-1 0 0,0 0 0 0 0,0 0 0 0 0,-1 0 0 0 0,1 0 0 0 0,0 0 0 0 0,0 0 1 0 0,-1 0-1 0 0,1 1 0 0 0,0-1 0 0 0,-1 0 0 0 0,1 0 0 0 0,-1 0 0 0 0,1 0 0 0 0,-1 0 1 0 0,0 1-1 0 0,1-1 0 0 0,-1 0 0 0 0,0 0 0 0 0,1 1 0 0 0,-1-1 0 0 0,0 1 1 0 0,0-1-1 0 0,0 0 0 0 0,0 1 0 0 0,0 0 0 0 0,1-1 0 0 0,-1 1 0 0 0,0-1 1 0 0,0 1-1 0 0,0 0 0 0 0,0 0 0 0 0,0 0 0 0 0,0 0 0 0 0,0-1 0 0 0,0 1 1 0 0,0 0-1 0 0,0 1 0 0 0,0-1 0 0 0,0 0 0 0 0,0 0 0 0 0,0 0 0 0 0,0 1 1 0 0,0-1-1 0 0,0 0 0 0 0,-1 1-119 0 0,-3 0 188 0 0,-63 51 1355 0 0,61-43-1501 0 0,0 0 1 0 0,1 0-1 0 0,0 1 1 0 0,0 0 0 0 0,1 0-1 0 0,0 0 1 0 0,1 1-1 0 0,0 0 1 0 0,1-1 0 0 0,0 1-1 0 0,1 1 1 0 0,0-1-1 0 0,0 0 1 0 0,2 0-1 0 0,-1 3-42 0 0,1-11 10 0 0,1 0 0 0 0,-1 0 0 0 0,1 1 0 0 0,-1-1-1 0 0,1 0 1 0 0,0 0 0 0 0,1 0 0 0 0,-1 0-1 0 0,0 0 1 0 0,1 0 0 0 0,-1 0 0 0 0,1-1-1 0 0,0 1 1 0 0,0 0 0 0 0,0-1 0 0 0,0 1-1 0 0,1-1 1 0 0,-1 0 0 0 0,1 0 0 0 0,-1 0-1 0 0,1 0 1 0 0,0 0 0 0 0,0-1 0 0 0,0 1-1 0 0,0-1 1 0 0,0 0 0 0 0,0 0 0 0 0,0 0-1 0 0,0 0 1 0 0,0 0 0 0 0,2-1-10 0 0,104 5 290 0 0,20-46-1552 0 0,-90 19-2440 0 0,-2-2-4353 0 0,-28 16 293 0 0</inkml:trace>
  <inkml:trace contextRef="#ctx0" brushRef="#br0" timeOffset="27158.343">1501 2625 4081 0 0,'0'0'1670'0'0,"0"0"-259"0"0,0 0 18 0 0,0 0 264 0 0,0 0 210 0 0,0 0-51 0 0,0 0-308 0 0,0 0-341 0 0,0 0-248 0 0,0 0-151 0 0,0 0-108 0 0,0 0-74 0 0,-14 19-81 0 0,-92 124 598 0 0,-118 158-511 0 0,152-189-3025 0 0,71-101-828 0 0,19-14-11620 0 0,-11-1 13745 0 0,2 0 496 0 0</inkml:trace>
  <inkml:trace contextRef="#ctx0" brushRef="#br0" timeOffset="27408.197">1676 2780 5193 0 0,'0'0'1482'0'0,"0"0"-222"0"0,0 0 128 0 0,0 0 353 0 0,0 0 178 0 0,0 0-86 0 0,0 0-336 0 0,0 0-337 0 0,0 0-233 0 0,-12 33-202 0 0,-37 105-143 0 0,19-4 721 0 0,21 29-1943 0 0,0-146-1890 0 0,4-14-1858 0 0,-1-1-5099 0 0,4-2 5522 0 0</inkml:trace>
  <inkml:trace contextRef="#ctx0" brushRef="#br0" timeOffset="27907.127">1575 2743 3209 0 0,'0'0'1209'0'0,"0"0"-189"0"0,0 0-2 0 0,0 0 250 0 0,0 0 179 0 0,0 0-80 0 0,0 0-293 0 0,0 0-314 0 0,0 0-227 0 0,0 0-115 0 0,0 0-59 0 0,0 0-43 0 0,19-5 6 0 0,63-14 28 0 0,1 14 885 0 0,-75 5-1105 0 0,0 0 1 0 0,0 1 0 0 0,1 1 0 0 0,-1-1-1 0 0,-1 1 1 0 0,1 0 0 0 0,0 1 0 0 0,0 0-1 0 0,-1 0 1 0 0,0 1 0 0 0,3 1-131 0 0,-8-4 29 0 0,0 0 1 0 0,0 1-1 0 0,0-1 1 0 0,0 1-1 0 0,-1-1 1 0 0,1 1-1 0 0,0 0 1 0 0,-1 0 0 0 0,1 0-1 0 0,-1 0 1 0 0,1 0-1 0 0,-1 0 1 0 0,0 0-1 0 0,0 0 1 0 0,0 1-1 0 0,0-1 1 0 0,0 0-1 0 0,-1 1 1 0 0,1-1-1 0 0,-1 0 1 0 0,0 1 0 0 0,1-1-1 0 0,-1 1 1 0 0,0-1-1 0 0,0 1 1 0 0,-1-1-1 0 0,1 0 1 0 0,0 1-1 0 0,-1-1 1 0 0,0 1-1 0 0,1-1 1 0 0,-1 0-1 0 0,0 1 1 0 0,0-1 0 0 0,0 0-1 0 0,0 0 1 0 0,-1 0-1 0 0,1 0 1 0 0,-1 1-30 0 0,-103 128 597 0 0,104-130-607 0 0,-1 1 0 0 0,1 0 0 0 0,0 0-1 0 0,-1 0 1 0 0,1 0 0 0 0,0 0 0 0 0,0 0 0 0 0,0 0 0 0 0,1 0-1 0 0,-1 0 1 0 0,0 1 0 0 0,1-1 0 0 0,0 0 0 0 0,-1 0-1 0 0,1 1 1 0 0,0-1 0 0 0,0 0 0 0 0,0 0 0 0 0,1 1 0 0 0,-1-1-1 0 0,0 0 1 0 0,1 0 0 0 0,0 1 0 0 0,-1-1 0 0 0,1 0 0 0 0,0 0-1 0 0,0 0 1 0 0,0 0 0 0 0,0 0 0 0 0,1 0 0 0 0,-1 0 0 0 0,0 0-1 0 0,1-1 1 0 0,-1 1 0 0 0,2 0 10 0 0,48 25-52 0 0,-44-25 79 0 0,0 0 1 0 0,0 1-1 0 0,-1 0 0 0 0,1 0 1 0 0,0 0-1 0 0,-1 0 0 0 0,0 1 0 0 0,0 0 1 0 0,0 1-1 0 0,0-1 0 0 0,-1 1 1 0 0,0 0-1 0 0,0 1 0 0 0,0-1 0 0 0,0 1 1 0 0,-1 0-1 0 0,0 0 0 0 0,0 0 1 0 0,-1 1-1 0 0,0-1 0 0 0,0 1 0 0 0,0 0 1 0 0,-1 0-1 0 0,0 0 0 0 0,0 0 1 0 0,-1 0-1 0 0,0 0 0 0 0,0 1-27 0 0,-3-3 99 0 0,0 0-1 0 0,-1 1 1 0 0,0-1-1 0 0,1 0 1 0 0,-2-1-1 0 0,1 1 0 0 0,0 0 1 0 0,-1-1-1 0 0,0 0 1 0 0,0 0-1 0 0,0 0 1 0 0,-1 0-1 0 0,1-1 1 0 0,-1 1-1 0 0,0-1 1 0 0,0-1-1 0 0,0 1 1 0 0,0-1-1 0 0,-2 1-98 0 0,-115 12 81 0 0,99-15-248 0 0,-47-18-2412 0 0,30-5-7153 0 0,32 16 810 0 0</inkml:trace>
  <inkml:trace contextRef="#ctx0" brushRef="#br0" timeOffset="29407.906">2469 2368 0 0 0,'0'0'429'0'0,"0"0"677"0"0,0 0 400 0 0,0 0 327 0 0,0 0 284 0 0,0 0 13 0 0,0 0-178 0 0,0 0-256 0 0,0 0-314 0 0,0 0-262 0 0,0 0-177 0 0,0 0-131 0 0,0 0-102 0 0,1-7-89 0 0,3-21-113 0 0,-3 27-445 0 0,0 0 0 0 0,0 0 0 0 0,0 0 1 0 0,0 0-1 0 0,1 0 0 0 0,-1 0 0 0 0,0 0 0 0 0,1 1 0 0 0,-1-1 0 0 0,1 0 0 0 0,-1 1 0 0 0,1-1 0 0 0,-1 1 0 0 0,1-1 0 0 0,-1 1 0 0 0,1 0 0 0 0,0 0 0 0 0,-1 0 0 0 0,1 0 0 0 0,-1 0 0 0 0,1 0 0 0 0,-1 0 0 0 0,1 0 0 0 0,0 1 0 0 0,-1-1 0 0 0,2 1-63 0 0,4 0 227 0 0,332-2 2324 0 0,-172-24-2727 0 0,-163 25-973 0 0,21-3 2168 0 0,-18 2-5662 0 0,1 1-6603 0 0,-11 0 4159 0 0</inkml:trace>
  <inkml:trace contextRef="#ctx0" brushRef="#br0" timeOffset="29678.664">2537 2603 8666 0 0,'0'0'4125'0'0,"0"0"-2577"0"0,0 0-1112 0 0,0 0-9 0 0,0 0 353 0 0,0 0 318 0 0,0 0 79 0 0,0 0-134 0 0,0 0-232 0 0,0 0-240 0 0,0 0-142 0 0,33 4-122 0 0,104 11-98 0 0,47-17 81 0 0,-135-4-504 0 0,34 0-1558 0 0,-18 2-7051 0 0,-47 3-2261 0 0</inkml:trace>
  <inkml:trace contextRef="#ctx0" brushRef="#br0" timeOffset="30575.065">3935 2147 4529 0 0,'0'0'675'0'0,"0"0"-227"0"0,0 0-29 0 0,0 0 381 0 0,0 0 464 0 0,0 0 264 0 0,0 0 1 0 0,0 0-185 0 0,0 0-249 0 0,0 0-246 0 0,0 0-170 0 0,4 34-120 0 0,13 110-80 0 0,-9 47 794 0 0,-1 109-338 0 0,-7-300-882 0 0,0 0 0 0 0,0 0 0 0 0,-1 0 1 0 0,1 0-1 0 0,0 0 0 0 0,-1 0 0 0 0,1-1 0 0 0,0 1 0 0 0,-1 0 0 0 0,1 0 0 0 0,0 0 0 0 0,-1 0 0 0 0,1 0 0 0 0,0 1 0 0 0,-1-1 0 0 0,1 0 0 0 0,0 0 0 0 0,-1 0 1 0 0,1 0-1 0 0,0 0 0 0 0,-1 0 0 0 0,1 0 0 0 0,0 1 0 0 0,0-1 0 0 0,-1 0 0 0 0,1 0 0 0 0,0 0 0 0 0,0 1 0 0 0,-1-1 0 0 0,1 0 0 0 0,0 0 0 0 0,0 1 0 0 0,0-1 1 0 0,-1 0-1 0 0,1 0 0 0 0,0 1 0 0 0,0-1 0 0 0,0 0 0 0 0,0 1 0 0 0,0-1 0 0 0,0 0 0 0 0,-1 1 0 0 0,1-1 0 0 0,0 0-53 0 0,-12-31 987 0 0,6-6-887 0 0,2 0-1 0 0,2 0 1 0 0,1 0-1 0 0,2 0 1 0 0,2 1 0 0 0,1-1-1 0 0,1 0 1 0 0,3 1-1 0 0,1 0 1 0 0,1 1-1 0 0,2 0 1 0 0,2 1-1 0 0,1 0 1 0 0,16-26-100 0 0,-22 42 9 0 0,1 0 1 0 0,1 1-1 0 0,0 0 1 0 0,1 1-1 0 0,1 0 1 0 0,1 1-1 0 0,0 1 0 0 0,1 0 1 0 0,0 0-1 0 0,1 2 1 0 0,1 0-1 0 0,0 1 1 0 0,0 1-1 0 0,9-4-9 0 0,-23 13-10 0 0,-1 0 0 0 0,1 0-1 0 0,-1 0 1 0 0,1 0 0 0 0,-1 0 0 0 0,1 0 0 0 0,0 1-1 0 0,0 0 1 0 0,-1-1 0 0 0,1 1 0 0 0,0 0 0 0 0,0 0-1 0 0,-1 0 1 0 0,1 1 0 0 0,0-1 0 0 0,0 1 0 0 0,-1 0-1 0 0,1-1 1 0 0,-1 1 0 0 0,1 0 0 0 0,-1 0 0 0 0,1 1-1 0 0,-1-1 1 0 0,1 0 0 0 0,-1 1 0 0 0,0 0-1 0 0,0-1 1 0 0,0 1 0 0 0,0 0 0 0 0,0 0 0 0 0,0 0-1 0 0,0 1 1 0 0,-1-1 0 0 0,1 0 0 0 0,-1 0 0 0 0,0 1-1 0 0,1-1 1 0 0,-1 1 0 0 0,0 0 0 0 0,-1-1 0 0 0,1 1-1 0 0,0-1 1 0 0,-1 2 10 0 0,13 100-958 0 0,-8-31-2862 0 0,6-41-2928 0 0,-6-20 976 0 0,-3-4 256 0 0</inkml:trace>
  <inkml:trace contextRef="#ctx0" brushRef="#br0" timeOffset="35605.092">4596 2655 0 0 0,'0'0'655'0'0,"0"0"345"0"0,0 0 78 0 0,0 0-10 0 0,0 0 29 0 0,0 0 5 0 0,0 0-39 0 0,1-9-44 0 0,5-41 701 0 0,-27 38 1592 0 0,-27 24-2762 0 0,31-3-494 0 0,-1 1-1 0 0,2 0 0 0 0,-1 2 1 0 0,1 0-1 0 0,1 0 1 0 0,0 2-1 0 0,1 0 0 0 0,1 0 1 0 0,0 1-1 0 0,1 1 1 0 0,0 0-1 0 0,1 1 0 0 0,-4 11-55 0 0,12-26 41 0 0,2 1-1 0 0,-1-1 0 0 0,0 1 1 0 0,0-1-1 0 0,1 1 0 0 0,0 0 1 0 0,-1 0-1 0 0,1 0 0 0 0,0 0 1 0 0,0 0-1 0 0,1 0 1 0 0,-1 0-1 0 0,1 0 0 0 0,-1 0 1 0 0,1 0-1 0 0,0 0 0 0 0,0 1 1 0 0,1-1-1 0 0,-1 0 0 0 0,0 0 1 0 0,1 0-1 0 0,0 0 0 0 0,0 0 1 0 0,0 0-1 0 0,0 0 0 0 0,0 0 1 0 0,1-1-1 0 0,-1 1 0 0 0,1 0 1 0 0,0-1-1 0 0,0 1 0 0 0,0-1 1 0 0,0 1-1 0 0,0-1 0 0 0,0 0 1 0 0,1 1-41 0 0,11 1 270 0 0,0-1-1 0 0,1 1 1 0 0,-1-2 0 0 0,1 0 0 0 0,-1-1 0 0 0,1-1 0 0 0,0 0 0 0 0,-1-1-1 0 0,1 0 1 0 0,0-1 0 0 0,-1-1 0 0 0,11-3-270 0 0,41-12-1723 0 0,-3-2-3907 0 0,-55 17 4476 0 0,2-1-3403 0 0,-3 1-1454 0 0</inkml:trace>
  <inkml:trace contextRef="#ctx0" brushRef="#br0" timeOffset="35920.109">5175 2530 0 0 0,'0'0'1415'0'0,"0"0"-52"0"0,0 0 81 0 0,0 0 182 0 0,0 0 225 0 0,0 0 45 0 0,0 0-195 0 0,0 0-294 0 0,0 0-302 0 0,0 0-251 0 0,-23 32-185 0 0,-74 103-142 0 0,13 4 568 0 0,-21 17-1117 0 0,20-63-2969 0 0,80-88 2028 0 0,-16 16-2087 0 0,14-6-6404 0 0,7-15 8981 0 0</inkml:trace>
  <inkml:trace contextRef="#ctx0" brushRef="#br0" timeOffset="36206.128">5295 2795 3465 0 0,'0'0'1396'0'0,"0"0"-160"0"0,0 0 87 0 0,0 0 330 0 0,0 0 238 0 0,0 0-70 0 0,0 0-316 0 0,0 0-402 0 0,0 0-314 0 0,0 0-227 0 0,0 0-158 0 0,0 0-76 0 0,-11 34-78 0 0,-32 108-44 0 0,27-64 59 0 0,-10 98-398 0 0,15-132-1640 0 0,10-38-877 0 0,0-4-7500 0 0,1-2 6659 0 0</inkml:trace>
  <inkml:trace contextRef="#ctx0" brushRef="#br0" timeOffset="36748.015">5212 2773 1176 0 0,'0'0'1779'0'0,"0"0"-206"0"0,0 0-120 0 0,0 0 104 0 0,0 0 70 0 0,0 0-120 0 0,0 0-294 0 0,0 0-373 0 0,0 0-273 0 0,0 0-143 0 0,0 0-53 0 0,0 0-19 0 0,0 0 13 0 0,17-5 5 0 0,54-15-14 0 0,43 12 1507 0 0,-102 7-1675 0 0,-10 1-153 0 0,1-1-1 0 0,-1 1 1 0 0,1 0-1 0 0,-1-1 1 0 0,1 1-1 0 0,0 1 0 0 0,-1-1 1 0 0,1 0-1 0 0,-1 0 1 0 0,1 1-1 0 0,-1 0 1 0 0,1-1-1 0 0,-1 1 1 0 0,0 0-1 0 0,1 0 0 0 0,-1 0 1 0 0,0 0-1 0 0,0 1 1 0 0,0-1-1 0 0,0 1 1 0 0,0-1-1 0 0,0 1 1 0 0,0 0-1 0 0,0 0-34 0 0,-1 1 43 0 0,-1 0 0 0 0,0 0 0 0 0,0 1 0 0 0,0-1 0 0 0,0 0 0 0 0,-1 0 0 0 0,1 1 0 0 0,-1-1 0 0 0,0 0 0 0 0,0 0-1 0 0,0 0 1 0 0,0 0 0 0 0,0 0 0 0 0,-1 0 0 0 0,1 0 0 0 0,-1-1 0 0 0,0 1 0 0 0,0 0 0 0 0,0-1 0 0 0,0 1 0 0 0,0-1 0 0 0,-1 0 0 0 0,-1 2-43 0 0,0 0 24 0 0,-51 73 168 0 0,56-72-206 0 0,0 1 1 0 0,0-1-1 0 0,1 0 0 0 0,0 0 0 0 0,0 0 1 0 0,1 0-1 0 0,-1 0 0 0 0,1 0 0 0 0,0-1 1 0 0,0 1-1 0 0,1-1 0 0 0,-1 0 0 0 0,1 0 1 0 0,0 0-1 0 0,0 0 0 0 0,0-1 0 0 0,1 1 1 0 0,-1-1-1 0 0,2 0 14 0 0,26 26 40 0 0,-27-24 2 0 0,0 1 1 0 0,1-1-1 0 0,-2 1 1 0 0,1 0-1 0 0,-1 1 1 0 0,0-1-1 0 0,0 1 1 0 0,-1 0-1 0 0,1-1 1 0 0,-2 2-1 0 0,1-1 1 0 0,-1 0-1 0 0,0 0 0 0 0,0 1 1 0 0,-1-1-1 0 0,0 1 1 0 0,-1-1-1 0 0,1 1 1 0 0,-1 0-1 0 0,-1 4-42 0 0,-2-7 61 0 0,0-1 0 0 0,0 0 0 0 0,0 1 0 0 0,0-1 0 0 0,-1 0 0 0 0,0-1-1 0 0,1 1 1 0 0,-1 0 0 0 0,-1-1 0 0 0,1 0 0 0 0,0 0 0 0 0,-1-1 0 0 0,0 1 0 0 0,1-1 0 0 0,-1 0-1 0 0,0 0 1 0 0,0 0 0 0 0,0-1 0 0 0,0 0 0 0 0,-3 1-61 0 0,-114 1-723 0 0,35-28-3079 0 0,60 11-821 0 0,4-2-4078 0 0,13 9 5092 0 0</inkml:trace>
  <inkml:trace contextRef="#ctx0" brushRef="#br0" timeOffset="41775.542">5722 2773 0 0 0,'0'0'196'0'0,"0"0"536"0"0,7 10 179 0 0,20 29 79 0 0,-26-37-795 0 0,0-1 0 0 0,1 1 0 0 0,-1-1 0 0 0,1 1 0 0 0,-1-1 0 0 0,1 0 0 0 0,-1 0 0 0 0,1 0 0 0 0,-1 0 0 0 0,1 0 1 0 0,0 0-1 0 0,0 0 0 0 0,0-1 0 0 0,-1 1 0 0 0,1-1 0 0 0,0 1 0 0 0,0-1 0 0 0,0 0 0 0 0,0 0 0 0 0,0 0 0 0 0,0 0 0 0 0,0 0 1 0 0,0 0-1 0 0,0 0 0 0 0,0-1-195 0 0,6 1 1155 0 0,76-28 5268 0 0,22-68-3600 0 0,-88 77-2394 0 0,110-141 1208 0 0,-107 126-1474 0 0,0-1 1 0 0,-2 0-1 0 0,-2-2 1 0 0,-2 0-1 0 0,-1-1 1 0 0,6-25-164 0 0,-16-43 8 0 0,-5 105-43 0 0,1 0 0 0 0,-1-1 0 0 0,0 1 0 0 0,0 0 0 0 0,1 0 1 0 0,-1 0-1 0 0,0 0 0 0 0,0 0 0 0 0,0 0 0 0 0,-1 0 0 0 0,1 0 0 0 0,0 0 0 0 0,0 1 0 0 0,0-1 1 0 0,0 0-1 0 0,-1 1 0 0 0,1-1 0 0 0,0 1 0 0 0,-1-1 0 0 0,1 1 0 0 0,0 0 0 0 0,-1 0 0 0 0,1-1 1 0 0,-1 1-1 0 0,1 0 0 0 0,0 0 0 0 0,-1 0 0 0 0,1 1 0 0 0,-1-1 0 0 0,1 0 0 0 0,0 0 1 0 0,-1 1-1 0 0,1-1 0 0 0,0 1 0 0 0,-1-1 0 0 0,1 1 0 0 0,0-1 0 0 0,0 1 0 0 0,-1 0 0 0 0,1 0 1 0 0,0 0-1 0 0,0 0 0 0 0,0-1 0 0 0,0 2 35 0 0,-13 16-34 0 0,1 0 0 0 0,1 1 0 0 0,1 1 0 0 0,1 0 0 0 0,1 0 0 0 0,0 1 0 0 0,2 0 0 0 0,0 1 1 0 0,1-1-1 0 0,2 1 0 0 0,0 0 0 0 0,1 1 0 0 0,1-1 0 0 0,2 0 0 0 0,0 1 0 0 0,3 19 34 0 0,-2-26 8 0 0,1 0 1 0 0,1 1-1 0 0,1-1 0 0 0,1 0 1 0 0,0-1-1 0 0,1 1 0 0 0,0-1 0 0 0,1 0 1 0 0,4 5-9 0 0,-5-13 66 0 0,0 0 1 0 0,1-1 0 0 0,-1 1-1 0 0,2-1 1 0 0,-1-1 0 0 0,0 1-1 0 0,1-1 1 0 0,0-1 0 0 0,1 1-1 0 0,-1-1 1 0 0,1-1-1 0 0,-1 1 1 0 0,1-2 0 0 0,0 1-1 0 0,0-1 1 0 0,0 0 0 0 0,1-1-1 0 0,-1 0 1 0 0,0-1 0 0 0,0 0-1 0 0,1 0 1 0 0,-1-1-1 0 0,0 0 1 0 0,0-1 0 0 0,0 1-1 0 0,0-2 1 0 0,0 0 0 0 0,0 0-1 0 0,0 0 1 0 0,-1-1 0 0 0,0 0-1 0 0,0-1 1 0 0,4-2-67 0 0,21-8 94 0 0,-1-2-1 0 0,-1-1 1 0 0,0-1-1 0 0,-2-2 1 0 0,0 0 0 0 0,-1-3-1 0 0,-2 0 1 0 0,0-1 0 0 0,-2-2-1 0 0,0 0 1 0 0,-2-2 0 0 0,-2 0-1 0 0,0-1 1 0 0,5-15-94 0 0,-15-35-308 0 0,-11 77 253 0 0,0 1 1 0 0,0 0 0 0 0,0 0-1 0 0,0 0 1 0 0,-1 0-1 0 0,1 0 1 0 0,-1 0 0 0 0,1 1-1 0 0,-1-1 1 0 0,0 0-1 0 0,0 1 1 0 0,0-1 0 0 0,0 1-1 0 0,0 0 1 0 0,0 0-1 0 0,0-1 1 0 0,0 2-1 0 0,0-1 1 0 0,-1 0 0 0 0,1 0-1 0 0,0 1 1 0 0,-1-1-1 0 0,1 1 1 0 0,0-1 0 0 0,-1 1-1 0 0,1 0 1 0 0,-1 0-1 0 0,1 0 1 0 0,0 0 0 0 0,-1 1-1 0 0,1-1 1 0 0,0 1-1 0 0,-1-1 1 0 0,1 1 0 0 0,0 0-1 0 0,0 0 1 0 0,-1 0-1 0 0,1 0 1 0 0,0 0 0 0 0,0 1-1 0 0,0-1 1 0 0,0 0-1 0 0,1 1 1 0 0,-2 0 54 0 0,-5 7-22 0 0,0-1 0 0 0,1 1 1 0 0,0 1-1 0 0,0 0 0 0 0,1 0 0 0 0,0 0 0 0 0,1 0 1 0 0,0 1-1 0 0,0 0 0 0 0,1 0 0 0 0,1 0 0 0 0,0 1 0 0 0,1-1 1 0 0,0 1-1 0 0,0-1 0 0 0,1 1 0 0 0,1 0 0 0 0,0 0 1 0 0,1-1-1 0 0,1 11 22 0 0,-1-13 22 0 0,1-1 0 0 0,0 0 1 0 0,1 1-1 0 0,0-1 0 0 0,0 0 0 0 0,0-1 1 0 0,1 1-1 0 0,0 0 0 0 0,1-1 1 0 0,-1 0-1 0 0,2 0 0 0 0,-1-1 0 0 0,1 1 1 0 0,0-1-1 0 0,0 0 0 0 0,0 0 0 0 0,1-1 1 0 0,0 0-1 0 0,0 0 0 0 0,1-1 0 0 0,-1 0 1 0 0,1 0-1 0 0,7 2-22 0 0,3 1 155 0 0,0-1-1 0 0,1 0 1 0 0,0-2-1 0 0,0 0 1 0 0,0-1-1 0 0,0-1 1 0 0,0 0-1 0 0,0-2 1 0 0,1 0 0 0 0,3-2-155 0 0,1-2 156 0 0,1-2 0 0 0,-1-1 1 0 0,0-1-1 0 0,-1-1 1 0 0,0-1-1 0 0,0-1 1 0 0,-1-1-1 0 0,-1 0 0 0 0,0-2 1 0 0,-1-1-1 0 0,0 0 1 0 0,-1-2-1 0 0,-1 0 0 0 0,3-5-156 0 0,-7 7 37 0 0,-1 0-1 0 0,0-2 0 0 0,-1 1 1 0 0,-1-2-1 0 0,0 1 0 0 0,-1-2 1 0 0,-2 1-1 0 0,8-20-36 0 0,-9-62-471 0 0,-7 97 438 0 0,-1 1-1 0 0,1-1 1 0 0,-1 1 0 0 0,1 0-1 0 0,-1-1 1 0 0,0 1-1 0 0,0 0 1 0 0,0-1-1 0 0,-1 1 1 0 0,1 0-1 0 0,0 0 1 0 0,-1 0 0 0 0,1 0-1 0 0,-1 0 1 0 0,0 1-1 0 0,0-1 1 0 0,0 0-1 0 0,0 1 1 0 0,0-1-1 0 0,0 1 1 0 0,0 0 0 0 0,0 0-1 0 0,0-1 1 0 0,-1 1-1 0 0,1 1 1 0 0,0-1-1 0 0,-1 0 1 0 0,1 1-1 0 0,-1-1 1 0 0,1 1 0 0 0,-1 0-1 0 0,1-1 1 0 0,-1 1-1 0 0,1 1 1 0 0,-1-1-1 0 0,1 0 1 0 0,0 0-1 0 0,-3 1 34 0 0,-4 3-51 0 0,1 0-1 0 0,-1 0 0 0 0,1 0 1 0 0,0 1-1 0 0,0 0 0 0 0,1 1 0 0 0,-1-1 1 0 0,1 1-1 0 0,0 1 0 0 0,1 0 0 0 0,0 0 1 0 0,0 0-1 0 0,0 0 0 0 0,-3 7 52 0 0,0-2-6 0 0,1 0 0 0 0,0 0 1 0 0,0 1-1 0 0,1 0 0 0 0,1 0 0 0 0,0 1 0 0 0,1 0 0 0 0,0 0 0 0 0,1 0 0 0 0,1 1 0 0 0,1-1 0 0 0,0 1 1 0 0,0 0-1 0 0,1 0 0 0 0,1-1 0 0 0,1 1 0 0 0,0 0 0 0 0,1 0 0 0 0,0-1 0 0 0,2 1 0 0 0,-1-1 0 0 0,2 0 0 0 0,0 0 1 0 0,0 0-1 0 0,1 0 0 0 0,1-1 0 0 0,1 0 0 0 0,1 2 6 0 0,6 1 33 0 0,1-1-1 0 0,1-1 1 0 0,0 0 0 0 0,0-1-1 0 0,2-1 1 0 0,-1-1 0 0 0,2 0 0 0 0,-1-1-1 0 0,1-1 1 0 0,1-1 0 0 0,0-1-1 0 0,0-1 1 0 0,0-1 0 0 0,1-1 0 0 0,-1 0-1 0 0,1-2 1 0 0,0-1 0 0 0,0 0-1 0 0,2-2-32 0 0,-5 2-685 0 0,45-5 277 0 0,-44-3-3514 0 0,-1-4-4228 0 0,-11 7-744 0 0</inkml:trace>
</inkml:ink>
</file>

<file path=ppt/ink/ink1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5:17.97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351 2177 0 0 0,'0'0'739'0'0,"1"3"128"0"0,0-2-704 0 0,4 8 1031 0 0,5-7 4512 0 0,-10-2-4917 0 0,0 0 9 0 0,0 0 18 0 0,0 0-15 0 0,0 0-55 0 0,0 0-94 0 0,0-29 3963 0 0,-11-52-828 0 0,11-145-387 0 0,-7 98-2980 0 0,1-38 207 0 0,2-70-187 0 0,8 79-113 0 0,0-283 272 0 0,-2 162-440 0 0,5 138-133 0 0,-3 52 1 0 0,1 6-24 0 0,1-35 71 0 0,-4 99-103 0 0,-2 17 66 0 0,0 1-41 0 0,-2-4-54 0 0,2 4 35 0 0,0 0-9 0 0,0 0 9 0 0,-27 51-274 0 0,13-30 293 0 0,0-1 1 0 0,-1-1-1 0 0,-1 0 0 0 0,-1-1 1 0 0,0-1-1 0 0,-2 0 0 0 0,-2 0 5 0 0,-126 112 84 0 0,82-63-118 0 0,65-65 31 0 0,0 0 0 0 0,0 0 0 0 0,0-1 0 0 0,0 1 0 0 0,1 0 1 0 0,-1-1-1 0 0,0 1 0 0 0,0 0 0 0 0,1-1 0 0 0,-1 1 1 0 0,0 0-1 0 0,1-1 0 0 0,-1 1 0 0 0,0-1 0 0 0,1 1 1 0 0,-1 0-1 0 0,1-1 0 0 0,-1 1 0 0 0,1-1 0 0 0,-1 1 0 0 0,1-1 1 0 0,0 0-1 0 0,-1 1 0 0 0,1-1 0 0 0,-1 0 0 0 0,1 1 1 0 0,0-1-1 0 0,-1 0 0 0 0,1 1 0 0 0,0-1 0 0 0,-1 0 1 0 0,1 0-1 0 0,0 0 0 0 0,0 0 0 0 0,-1 0 0 0 0,1 0 1 0 0,0 0-1 0 0,-1 0 0 0 0,1 0 0 0 0,0 0 0 0 0,0 0 0 0 0,-1-1 1 0 0,1 1-1 0 0,0 0 0 0 0,-1 0 0 0 0,1-1 2 0 0,5 2-1 0 0,214 32 196 0 0,172 47-149 0 0,-311-69 19 0 0,-91-18 1119 0 0,-67-50-998 0 0,-73-70-10 0 0,21-35-182 0 0,100 121-135 0 0,22 37-2435 0 0,6 11-10502 0 0,1 0 9586 0 0,0-2-6355 0 0</inkml:trace>
  <inkml:trace contextRef="#ctx0" brushRef="#br0" timeOffset="26611.995">569 1835 0 0 0,'0'0'40'0'0,"0"0"0"0"0,0 0 0 0 0,1 0 0 0 0,-1 0 0 0 0,0 0 0 0 0,0 0 0 0 0,0 0 0 0 0,1 0 0 0 0,-1 0 0 0 0,0 0 0 0 0,0 0 0 0 0,0 0 0 0 0,1 0 0 0 0,-1 0 1 0 0,0 0-1 0 0,0 0 0 0 0,0-1 0 0 0,1 1 0 0 0,-1 0 0 0 0,0 0 0 0 0,0 0 0 0 0,0 0 0 0 0,0 0 0 0 0,1-1 0 0 0,-1 1 0 0 0,0 0 0 0 0,0 0 0 0 0,0 0 0 0 0,0 0 0 0 0,0-1 0 0 0,0 1 0 0 0,0 0 0 0 0,1 0 0 0 0,-1 0 0 0 0,0-1 0 0 0,0 1 0 0 0,0 0 0 0 0,0 0 0 0 0,0 0 0 0 0,0-1 0 0 0,0 1 0 0 0,0 0 1 0 0,0 0-1 0 0,0-1-40 0 0,9 4 402 0 0,207 74 5186 0 0,213 55-4267 0 0,-315-86-1380 0 0,-111-37 99 0 0,-3-9 61 0 0,0 0 66 0 0,0 0 84 0 0,0 0 62 0 0,-19 0 918 0 0,-5 3-1297 0 0,0 1 0 0 0,0 0 0 0 0,1 2 0 0 0,0 1 0 0 0,0 1-1 0 0,-19 9 67 0 0,23-10-67 0 0,-176 100-709 0 0,189-104 774 0 0,1 1 0 0 0,0-1 0 0 0,-1 1 0 0 0,2 0 0 0 0,-1 0 0 0 0,0 1 0 0 0,1-1 0 0 0,0 1 0 0 0,0 0 0 0 0,0 0 0 0 0,1 1 0 0 0,-1-1 0 0 0,1 1 0 0 0,1 0 0 0 0,-1 0 1 0 0,1 0-1 0 0,0 0 0 0 0,0 0 0 0 0,1 0 0 0 0,0 0 0 0 0,0 1 0 0 0,0-1 0 0 0,1 0 0 0 0,0 1 0 0 0,0-1 0 0 0,0 0 0 0 0,1 1 0 0 0,1 4 2 0 0,5-2 57 0 0,0-1 0 0 0,1 0 0 0 0,0 0 0 0 0,0 0-1 0 0,1-1 1 0 0,0 0 0 0 0,0-1 0 0 0,0 0 0 0 0,1-1 0 0 0,0 1 0 0 0,0-2 0 0 0,0 0-1 0 0,1 0 1 0 0,10 2-57 0 0,133 38 1277 0 0,224 38 1794 0 0,-197-16-2227 0 0,-142-44-708 0 0,-39-22-156 0 0,0 0 12 0 0,0 0 13 0 0,0 0 3 0 0,0 0-4 0 0,0 0-10 0 0,0 0 18 0 0,0 0 10 0 0,0 0 5 0 0,0 0 2 0 0,0 0-31 0 0,0 0-26 0 0,0 0-50 0 0,0 0-110 0 0,-7 3-9368 0 0,7-3 3389 0 0</inkml:trace>
  <inkml:trace contextRef="#ctx0" brushRef="#br0" timeOffset="27755.925">1925 3076 744 0 0,'0'0'510'0'0,"0"0"-41"0"0,0 0 165 0 0,0 0 262 0 0,0 0 268 0 0,0 0 116 0 0,0 0-8 0 0,0 0-126 0 0,0 0-174 0 0,0 31-169 0 0,-3 98-171 0 0,-1 215 3512 0 0,4-344-4058 0 0,1 1 0 0 0,-1-1 0 0 0,1 1 0 0 0,-1 0 0 0 0,0-1 1 0 0,0 1-1 0 0,1 0 0 0 0,-1-1 0 0 0,0 1 0 0 0,0 0 0 0 0,0-1 0 0 0,0 1 0 0 0,0 0 1 0 0,0 0-1 0 0,0-1 0 0 0,0 1 0 0 0,0 0 0 0 0,0-1 0 0 0,0 1 0 0 0,0 0 1 0 0,-1 0-1 0 0,1-1 0 0 0,0 1 0 0 0,0 0 0 0 0,-1-1 0 0 0,1 1 0 0 0,-1-1 0 0 0,1 1 1 0 0,0 0-1 0 0,-1-1 0 0 0,1 1 0 0 0,-1-1 0 0 0,1 1 0 0 0,-1-1 0 0 0,0 1 0 0 0,1-1 1 0 0,-1 0-1 0 0,1 1 0 0 0,-1-1 0 0 0,0 0 0 0 0,1 1 0 0 0,-1-1 0 0 0,0 0 1 0 0,1 0-1 0 0,-1 0 0 0 0,0 0 0 0 0,1 1 0 0 0,-1-1 0 0 0,0 0 0 0 0,0 0-86 0 0,-24-30 2369 0 0,19 16-2321 0 0,2-1 0 0 0,0 0 0 0 0,0 0 0 0 0,1 0 0 0 0,1 0 0 0 0,1 0 0 0 0,0 0 0 0 0,1-1 0 0 0,0 1 0 0 0,2 0 0 0 0,0 0 0 0 0,0-1 0 0 0,1 2 1 0 0,1-1-1 0 0,1 0 0 0 0,0 1 0 0 0,0-1 0 0 0,2 2 0 0 0,0-1 0 0 0,0 1 0 0 0,1 0 0 0 0,1 0-48 0 0,4-9 13 0 0,0 1 0 0 0,2 1 0 0 0,0 0 0 0 0,1 1 0 0 0,1 0 0 0 0,1 2 0 0 0,0 0 0 0 0,3 0-13 0 0,-19 15 4 0 0,0-1 1 0 0,1 1-1 0 0,0 0 1 0 0,-1 1-1 0 0,1-1 0 0 0,0 0 1 0 0,0 1-1 0 0,0-1 0 0 0,0 1 1 0 0,0 0-1 0 0,1 0 0 0 0,-1 0 1 0 0,0 0-1 0 0,0 1 0 0 0,1 0 1 0 0,-1-1-1 0 0,0 1 0 0 0,0 0 1 0 0,1 0-1 0 0,-1 1 0 0 0,0-1 1 0 0,1 1-1 0 0,-1 0 0 0 0,0-1 1 0 0,0 2-1 0 0,0-1 0 0 0,0 0 1 0 0,0 0-1 0 0,0 1 1 0 0,0 0-1 0 0,2 1-4 0 0,0 6 48 0 0,0 1-1 0 0,0-1 1 0 0,-1 1 0 0 0,-1 0 0 0 0,0 1 0 0 0,0-1 0 0 0,-1 0-1 0 0,0 1 1 0 0,-1-1 0 0 0,0 1 0 0 0,-1 0 0 0 0,0-1-1 0 0,0 1 1 0 0,-1 0 0 0 0,-1 4-48 0 0,0 26-795 0 0,7-35-2153 0 0,-2-5-950 0 0,0-1-4353 0 0,-1 0 789 0 0</inkml:trace>
  <inkml:trace contextRef="#ctx0" brushRef="#br0" timeOffset="28587.982">1778 2932 448 0 0,'0'0'1624'0'0,"0"0"-249"0"0,0 0 11 0 0,0 0 241 0 0,0 0 244 0 0,0 0 108 0 0,0 0-176 0 0,0 0-318 0 0,0 0-321 0 0,0 0-293 0 0,0 0-247 0 0,0 0-161 0 0,0 0-79 0 0,-3-2-26 0 0,-2-10 454 0 0,26 11 619 0 0,-8 1-1149 0 0,423 0 3617 0 0,-374 5-3708 0 0,-73-10 1910 0 0,-116-117-1384 0 0,43-3-1114 0 0,81 115-927 0 0,13 2-15035 0 0,-4 8 7544 0 0</inkml:trace>
  <inkml:trace contextRef="#ctx0" brushRef="#br0" timeOffset="29708.97">2526 3448 0 0 0,'0'0'1423'0'0,"0"0"207"0"0,0 0 102 0 0,0 0-117 0 0,0 0-225 0 0,0 0-215 0 0,0 0-167 0 0,0 0-99 0 0,0 0-86 0 0,-3-6-67 0 0,-8-16-78 0 0,10 21-577 0 0,-1 0 0 0 0,0 0 0 0 0,1 0 0 0 0,-1 1 0 0 0,0-1 0 0 0,0 1 0 0 0,1-1 0 0 0,-1 1 1 0 0,0-1-1 0 0,0 1 0 0 0,0 0 0 0 0,0 0 0 0 0,1 0 0 0 0,-1 0 0 0 0,0 0 0 0 0,0 1 0 0 0,0-1 0 0 0,0 0 0 0 0,1 1 0 0 0,-1-1 0 0 0,0 1 1 0 0,0 0-1 0 0,1 0 0 0 0,-1 0-101 0 0,-15 6 401 0 0,5-2-111 0 0,0-1-1 0 0,-1 2 1 0 0,2 0-1 0 0,-1 0 1 0 0,1 1-1 0 0,0 1 1 0 0,0 0-1 0 0,1 0 1 0 0,0 1-1 0 0,0 0 1 0 0,1 1-1 0 0,1 0 1 0 0,-7 8-290 0 0,13-12 63 0 0,0 1 0 0 0,0-1 0 0 0,1 0 1 0 0,0 1-1 0 0,0-1 0 0 0,1 0 1 0 0,-1 1-1 0 0,1-1 0 0 0,0 1 0 0 0,1-1 1 0 0,0 1-1 0 0,0-1 0 0 0,2 6-63 0 0,0-8 27 0 0,1 1-1 0 0,0-1 0 0 0,0 0 0 0 0,0 0 0 0 0,0 0 0 0 0,1-1 1 0 0,-1 1-1 0 0,1-1 0 0 0,0 0 0 0 0,0 0 0 0 0,0-1 1 0 0,0 0-1 0 0,1 0 0 0 0,-1 0 0 0 0,1 0 0 0 0,-1-1 0 0 0,1 0 1 0 0,-1 0-1 0 0,6 0-26 0 0,102-10-2650 0 0,-78-3-1551 0 0,0-3-3559 0 0,-25 11 1321 0 0</inkml:trace>
  <inkml:trace contextRef="#ctx0" brushRef="#br0" timeOffset="30032.961">2945 3337 3497 0 0,'0'0'2078'0'0,"0"0"-749"0"0,0 0-261 0 0,0 0 221 0 0,0 0 271 0 0,0 0 94 0 0,0 0-159 0 0,0 0-279 0 0,0 0-279 0 0,0 0-207 0 0,0 0-175 0 0,-27 34-131 0 0,-87 106-119 0 0,54-55 38 0 0,-86 123-719 0 0,73-126-4292 0 0,65-64 720 0 0,7-3-4573 0 0,1-11 7554 0 0</inkml:trace>
  <inkml:trace contextRef="#ctx0" brushRef="#br0" timeOffset="33627.126">2894 3713 2665 0 0,'0'0'1708'0'0,"0"0"-313"0"0,0 0-227 0 0,0 0 4 0 0,0 0 89 0 0,0 0 2 0 0,0 0-214 0 0,0 0-278 0 0,0 0-226 0 0,0 0-130 0 0,0 0-47 0 0,3 5 0 0 0,2 6-56 0 0,0 1-1 0 0,-1 0 0 0 0,0 0 0 0 0,-1 0 1 0 0,0 0-1 0 0,-1 1 0 0 0,0-1 0 0 0,-1 1 1 0 0,0-1-1 0 0,-1 2-311 0 0,-11 239 493 0 0,9-234-1308 0 0,0-1-3253 0 0,2-18 1531 0 0,0 0-869 0 0,0 0-387 0 0,0 0 658 0 0</inkml:trace>
  <inkml:trace contextRef="#ctx0" brushRef="#br0" timeOffset="34135.977">2881 3687 2729 0 0,'0'0'1917'0'0,"0"0"133"0"0,0 0 105 0 0,0 0 76 0 0,0 0-84 0 0,0 0-393 0 0,0 0-580 0 0,0 0-466 0 0,0 0-269 0 0,0 0-113 0 0,0 0 35 0 0,0 0 61 0 0,6-1 58 0 0,264 10 2300 0 0,-265-9-2776 0 0,0 0 0 0 0,-1 0 0 0 0,1 1 0 0 0,0 0 0 0 0,-1 0 0 0 0,1 0 0 0 0,-1 0 0 0 0,1 1 0 0 0,-1 0 0 0 0,0 0 0 0 0,1 0 0 0 0,-1 0 0 0 0,0 0 1 0 0,-1 1-1 0 0,1 0 0 0 0,0 0 0 0 0,-1 0 0 0 0,1 0 0 0 0,-1 1 0 0 0,0-1 0 0 0,0 1 0 0 0,0 0 0 0 0,-1 0 0 0 0,0 0 0 0 0,1 0 0 0 0,-1 0 0 0 0,0 1 0 0 0,-1-1 1 0 0,1 0-1 0 0,-1 1 0 0 0,0 0 0 0 0,0-1 0 0 0,-1 1 0 0 0,1-1 0 0 0,-1 1 0 0 0,0 0 0 0 0,0 0 0 0 0,0-1 0 0 0,-1 1 0 0 0,0 0 0 0 0,0-1-4 0 0,-1 4 43 0 0,-1 0 0 0 0,-1 0 0 0 0,1-1 0 0 0,-1 1 0 0 0,-1-1 0 0 0,1 0 0 0 0,-1 0 0 0 0,-1-1 0 0 0,1 1-1 0 0,-1-1 1 0 0,-5 4-43 0 0,-11 14 158 0 0,21-22-163 0 0,1 0 1 0 0,0 0 0 0 0,0 0 0 0 0,-1 0-1 0 0,1 0 1 0 0,0 0 0 0 0,0 0-1 0 0,1 0 1 0 0,-1 0 0 0 0,0-1 0 0 0,1 1-1 0 0,-1 0 1 0 0,1 0 0 0 0,0 0-1 0 0,-1 0 1 0 0,1-1 0 0 0,0 1-1 0 0,0 0 1 0 0,0-1 0 0 0,0 1 0 0 0,0-1-1 0 0,1 1 1 0 0,-1-1 0 0 0,0 1-1 0 0,1-1 1 0 0,-1 0 0 0 0,1 0-1 0 0,-1 0 1 0 0,1 0 0 0 0,0 0 0 0 0,0 0-1 0 0,-1 0 1 0 0,1 0 0 0 0,0-1-1 0 0,0 1 1 0 0,0-1 0 0 0,0 1 0 0 0,-1-1-1 0 0,1 0 1 0 0,0 0 0 0 0,0 0-1 0 0,0 0 5 0 0,15 8 11 0 0,-12-6 2 0 0,0 0-1 0 0,1 1 0 0 0,-1 0 0 0 0,0 0 1 0 0,0 0-1 0 0,-1 0 0 0 0,1 1 0 0 0,-1-1 1 0 0,1 1-1 0 0,-1 1 0 0 0,0-1 0 0 0,-1 0 1 0 0,1 1-1 0 0,-1 0 0 0 0,0 0 0 0 0,0 0 1 0 0,0 0-1 0 0,-1 0 0 0 0,0 1 0 0 0,0-1 0 0 0,0 1 1 0 0,-1-1-1 0 0,0 1 0 0 0,0 0 0 0 0,0-1 1 0 0,0 1-1 0 0,-1 0 0 0 0,0 2-12 0 0,-3-4 70 0 0,1 1 1 0 0,-1-1-1 0 0,0 1 0 0 0,0-1 1 0 0,-1 0-1 0 0,1 0 0 0 0,-1 0 1 0 0,0 0-1 0 0,0-1 0 0 0,0 1 1 0 0,0-1-1 0 0,0 0 0 0 0,-1-1 1 0 0,0 1-1 0 0,1-1 0 0 0,-5 2-70 0 0,-5 4 154 0 0,1-2-230 0 0,-1 0-1 0 0,1-1 1 0 0,-1 0-1 0 0,0-1 1 0 0,0-1 0 0 0,0 0-1 0 0,0-1 1 0 0,-1-1-1 0 0,1 0 1 0 0,0-1-1 0 0,-1 0 1 0 0,1-1 0 0 0,-5-1 76 0 0,-24-7-2585 0 0,24 5-2686 0 0,11 2 824 0 0,1-1-6178 0 0</inkml:trace>
</inkml:ink>
</file>

<file path=ppt/ink/ink1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5:58.9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0 0 0,'0'0'537'0'0,"0"0"1046"0"0,0 0 450 0 0,0 0 47 0 0,0 0-173 0 0,0 0-296 0 0,0 0-292 0 0,0 0-220 0 0,4-2-148 0 0,17-14 770 0 0,22 16 2831 0 0,97 34-1620 0 0,-95-31-2622 0 0,0-2 0 0 0,-1-2 0 0 0,1-2-1 0 0,0-1 1 0 0,6-4-310 0 0,101-29-248 0 0,-178 38-14703 0 0,15 5 10256 0 0,4-2 715 0 0</inkml:trace>
</inkml:ink>
</file>

<file path=ppt/ink/ink1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5:59.2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5841 0 0,'0'0'1255'0'0,"0"0"-324"0"0,0 0 28 0 0,0 0 492 0 0,0 0 419 0 0,0 0 98 0 0,0 0-212 0 0,0 0-357 0 0,0 0-285 0 0,0 0-221 0 0,34 0-182 0 0,111-4-143 0 0,49-28 851 0 0,-185 30-1877 0 0,84-8 963 0 0,-62 8-4713 0 0,0 1-6075 0 0,-23 1 2592 0 0</inkml:trace>
</inkml:ink>
</file>

<file path=ppt/ink/ink1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5:59.9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26 116 0 0 0,'0'0'1210'0'0,"0"0"522"0"0,0 0 268 0 0,0 0 13 0 0,0 0-105 0 0,0 0-225 0 0,0 0-241 0 0,0 0-226 0 0,0 0-193 0 0,0 0-181 0 0,-5-7-138 0 0,-15-23-98 0 0,20 28-547 0 0,0 1-1 0 0,0 0 1 0 0,0 0-1 0 0,1 0 1 0 0,-1 0-1 0 0,1 0 0 0 0,-1-1 1 0 0,1 1-1 0 0,-1 0 1 0 0,1 0-1 0 0,-1 0 1 0 0,1 0-1 0 0,0 0 0 0 0,0 0 1 0 0,0 1-1 0 0,-1-1 1 0 0,1 0-1 0 0,0 0 1 0 0,0 1-1 0 0,0-1 0 0 0,0 0 1 0 0,0 1-1 0 0,0-1 1 0 0,1 1-1 0 0,-1-1 1 0 0,0 1-1 0 0,0 0 0 0 0,0-1 1 0 0,0 1-1 0 0,1 0 1 0 0,-1 0-1 0 0,0 0 0 0 0,0 0-58 0 0,2-1 141 0 0,31-11 284 0 0,1 2 0 0 0,0 1 0 0 0,1 1 0 0 0,0 3 0 0 0,0 0 0 0 0,1 3 1 0 0,-1 1-1 0 0,22 3-425 0 0,-56-3 14 0 0,1 2 0 0 0,0-1 0 0 0,-1 0 1 0 0,1 0-1 0 0,-1 1 0 0 0,1-1 0 0 0,0 1 1 0 0,-1 0-1 0 0,0 0 0 0 0,1 0 0 0 0,-1 0 1 0 0,1 0-1 0 0,-1 1 0 0 0,0-1 0 0 0,0 1 1 0 0,0-1-1 0 0,0 1 0 0 0,0 0 0 0 0,0 0 1 0 0,0 0-1 0 0,-1 0 0 0 0,1 0 0 0 0,0 0 1 0 0,-1 0-1 0 0,0 1 0 0 0,0-1 1 0 0,0 0-1 0 0,0 1 0 0 0,0-1 0 0 0,0 1 1 0 0,0-1-1 0 0,0 2-14 0 0,-3 10 38 0 0,0-2 0 0 0,-1 1 0 0 0,0 0 0 0 0,0 0 1 0 0,-2-1-1 0 0,1 0 0 0 0,-2 0 0 0 0,0 0 0 0 0,0-1 1 0 0,-1 1-1 0 0,0-2 0 0 0,-3 3-38 0 0,1 2 5 0 0,-223 282-32 0 0,228-291 27 0 0,0 0 0 0 0,0 0 1 0 0,0 1-1 0 0,1 0 0 0 0,0 0 0 0 0,1 0 1 0 0,-1 0-1 0 0,1 0 0 0 0,0 0 1 0 0,1 1-1 0 0,0-1 0 0 0,0 0 0 0 0,1 1 1 0 0,0-1-1 0 0,0 3 0 0 0,2-6 11 0 0,-1 0 1 0 0,1 0 0 0 0,0 0-1 0 0,0-1 1 0 0,1 1 0 0 0,-1-1-1 0 0,1 0 1 0 0,0 0-1 0 0,-1 1 1 0 0,1-2 0 0 0,1 1-1 0 0,-1 0 1 0 0,0-1-1 0 0,1 1 1 0 0,-1-1 0 0 0,1 0-1 0 0,0 0 1 0 0,0 0 0 0 0,0-1-1 0 0,-1 0 1 0 0,2 1-1 0 0,-1-1 1 0 0,0-1 0 0 0,3 1-12 0 0,9 2 72 0 0,0-1 0 0 0,0-1 0 0 0,0 0 0 0 0,0-1 1 0 0,1-1-1 0 0,-1-1 0 0 0,0 0 0 0 0,0-1 1 0 0,-1-1-1 0 0,1 0 0 0 0,-1-1 0 0 0,0-1 0 0 0,8-4-72 0 0,4-1-604 0 0,69-33-1717 0 0,-65 27-2410 0 0,-1-1-4000 0 0,-22 13 1156 0 0</inkml:trace>
  <inkml:trace contextRef="#ctx0" brushRef="#br0" timeOffset="532.391">781 377 3513 0 0,'0'0'1251'0'0,"0"0"-208"0"0,0 0 34 0 0,0 0 327 0 0,0 0 289 0 0,0 0 7 0 0,0 0-292 0 0,0 0-370 0 0,0 0-310 0 0,0 0-217 0 0,0 0-123 0 0,0 0-37 0 0,0 0-50 0 0,-2 34-33 0 0,-4 104-24 0 0,5-47 232 0 0,-1 10 1003 0 0,2-100-1228 0 0,0-1 52 0 0,0 0 82 0 0,0 0 95 0 0,0 0 86 0 0,0-12 1006 0 0,25-153 27 0 0,-9 114-1458 0 0,3 2 0 0 0,1 0 0 0 0,23-37-141 0 0,-35 71 26 0 0,1 0 1 0 0,1 0 0 0 0,0 1-1 0 0,0 1 1 0 0,1 0-1 0 0,1 1 1 0 0,0 0-1 0 0,1 0 1 0 0,0 1-1 0 0,8-4-26 0 0,-20 14-2 0 0,1 1 0 0 0,-1-1 0 0 0,0 0 0 0 0,0 1 0 0 0,1-1 0 0 0,-1 1-1 0 0,0 0 1 0 0,0-1 0 0 0,1 1 0 0 0,-1 0 0 0 0,0 0 0 0 0,1 0 0 0 0,-1 0-1 0 0,1 0 1 0 0,-1 0 0 0 0,0 0 0 0 0,1 0 0 0 0,-1 0 0 0 0,0 1 0 0 0,0-1 0 0 0,1 1-1 0 0,-1-1 1 0 0,0 1 0 0 0,0-1 0 0 0,1 1 0 0 0,-1 0 0 0 0,0 0 0 0 0,0-1 0 0 0,0 1-1 0 0,0 0 1 0 0,0 0 0 0 0,0 0 0 0 0,0 0 0 0 0,0 0 0 0 0,-1 0 0 0 0,1 0 0 0 0,0 1-1 0 0,-1-1 1 0 0,1 0 0 0 0,0 0 0 0 0,-1 1 0 0 0,0-1 0 0 0,1 0 0 0 0,-1 0-1 0 0,0 1 1 0 0,1-1 0 0 0,-1 1 2 0 0,14 65-6 0 0,-3-20-1810 0 0,5-20-4295 0 0,-9-13-2734 0 0,-6-10 1006 0 0</inkml:trace>
  <inkml:trace contextRef="#ctx0" brushRef="#br0" timeOffset="1448.37">1245 661 1808 0 0,'0'0'641'0'0,"0"0"37"0"0,0 0 355 0 0,0 0 438 0 0,0 0 305 0 0,0 0 68 0 0,0 0-185 0 0,0 0-248 0 0,0 0-197 0 0,0 0-123 0 0,0 0-63 0 0,0 0-36 0 0,12 1-46 0 0,40 0-106 0 0,8-29 1082 0 0,146-142 720 0 0,-126 97-2340 0 0,-66 60-283 0 0,-1 0 0 0 0,0-1 0 0 0,0-1 0 0 0,-2 0 0 0 0,0 0-1 0 0,0-1 1 0 0,0-3-19 0 0,-10 18-17 0 0,0 0 0 0 0,0 0 0 0 0,0 0 0 0 0,0-1 0 0 0,0 1 0 0 0,0 0 0 0 0,0 0 0 0 0,0-1 0 0 0,-1 1 0 0 0,1-1 0 0 0,0 1 0 0 0,-1-1 0 0 0,1 1 0 0 0,-1-1 0 0 0,0 1-1 0 0,1-1 1 0 0,-1 1 0 0 0,0-1 0 0 0,0 1 0 0 0,0-1 0 0 0,0 1 0 0 0,0-1 0 0 0,0 0 0 0 0,-1 1 0 0 0,1-1 0 0 0,0 1 0 0 0,-1-1 0 0 0,1 1 0 0 0,-1-1 0 0 0,0 1 0 0 0,1 0 0 0 0,-1-1 0 0 0,0 1 0 0 0,0 0-1 0 0,0-1 1 0 0,0 1 0 0 0,0 0 0 0 0,0 0 0 0 0,0 0 0 0 0,0 0 0 0 0,0 0 0 0 0,-1 0 0 0 0,1 0 0 0 0,0 0 0 0 0,-1 1 0 0 0,1-1 0 0 0,-1 0 0 0 0,1 1 0 0 0,-1-1 0 0 0,1 1 0 0 0,-1 0 0 0 0,0-1 16 0 0,-9 3-75 0 0,1 1 0 0 0,-1 0 0 0 0,1 1 0 0 0,0 0 0 0 0,0 0 0 0 0,0 1-1 0 0,1 0 1 0 0,-1 1 0 0 0,1 0 0 0 0,1 1 0 0 0,-1 0 0 0 0,1 0 0 0 0,0 0-1 0 0,1 1 1 0 0,0 1 0 0 0,0-1 0 0 0,0 1 0 0 0,1 0 0 0 0,1 0-1 0 0,-3 6 77 0 0,4-9-3 0 0,1 0-1 0 0,0 1 0 0 0,0-1 1 0 0,0 1-1 0 0,0 0 0 0 0,1-1 0 0 0,1 1 1 0 0,-1 0-1 0 0,1 0 0 0 0,0 0 1 0 0,0 1-1 0 0,1-1 0 0 0,0 0 0 0 0,0 0 1 0 0,1 0-1 0 0,0 0 0 0 0,0 0 1 0 0,1 0-1 0 0,0 0 0 0 0,0 0 0 0 0,0 0 1 0 0,1-1-1 0 0,0 1 0 0 0,1-1 1 0 0,-1 0-1 0 0,1 0 0 0 0,0 0 0 0 0,4 4 4 0 0,7 2 68 0 0,0-1-1 0 0,1-1 0 0 0,0 0 1 0 0,1-1-1 0 0,0-1 0 0 0,0 0 0 0 0,1-1 1 0 0,0-1-1 0 0,0-1 0 0 0,0-1 0 0 0,1 0 1 0 0,0-1-1 0 0,-1-1 0 0 0,1-1 1 0 0,0-1-1 0 0,0 0 0 0 0,0-2 0 0 0,9-1-67 0 0,-6-2 131 0 0,0 0 0 0 0,-1-1-1 0 0,0-2 1 0 0,0 0-1 0 0,-1-1 1 0 0,0-1 0 0 0,-1-1-1 0 0,0 0 1 0 0,0-2-1 0 0,-1 0 1 0 0,-1-1-1 0 0,0-1 1 0 0,5-7-131 0 0,-10 12 31 0 0,-1-1 1 0 0,-1 0-1 0 0,0 0 0 0 0,0-1 0 0 0,-1 0 0 0 0,0-1 1 0 0,-2 0-1 0 0,1 0 0 0 0,-1-1 0 0 0,-1 0 1 0 0,-1 0-1 0 0,0-1 0 0 0,0 1 0 0 0,-2-1 0 0 0,0 0 1 0 0,-1 0-1 0 0,0-2-31 0 0,-2 15-26 0 0,-1-1 0 0 0,1 0 0 0 0,-1 0 0 0 0,0 1 0 0 0,0-1 0 0 0,0 1 0 0 0,0-1 0 0 0,-1 1 0 0 0,1-1 0 0 0,-1 1 0 0 0,1 0 0 0 0,-1 0 0 0 0,0 0 0 0 0,0 0 0 0 0,0 0 0 0 0,0 0 0 0 0,0 0 0 0 0,0 1 1 0 0,0-1-1 0 0,-1 1 0 0 0,1-1 0 0 0,-1 1 0 0 0,1 0 0 0 0,-1 0 0 0 0,1 0 0 0 0,-1 0 0 0 0,0 1 0 0 0,1-1 0 0 0,-1 1 0 0 0,0-1 0 0 0,0 1 0 0 0,1 0 0 0 0,-1 0 0 0 0,0 0 0 0 0,0 1 0 0 0,1-1 0 0 0,-1 1 0 0 0,0-1 0 0 0,1 1 0 0 0,-1 0 0 0 0,0 0 0 0 0,1 0 0 0 0,-1 0 0 0 0,1 0 0 0 0,0 1 0 0 0,-1-1 0 0 0,1 1 1 0 0,0 0-1 0 0,0 0 0 0 0,0 0 0 0 0,-1 1 26 0 0,-5 3-37 0 0,1-1 0 0 0,1 1 0 0 0,-1 1 0 0 0,1-1 0 0 0,0 1 0 0 0,1 0 0 0 0,-1 0 0 0 0,1 1 0 0 0,1 0 0 0 0,-1 0 0 0 0,2 0 0 0 0,-1 0 0 0 0,1 1 1 0 0,0-1-1 0 0,1 1 0 0 0,0 0 0 0 0,0-1 0 0 0,1 1 0 0 0,0 0 0 0 0,0 0 0 0 0,1 0 0 0 0,0 0 0 0 0,1 0 0 0 0,0 0 0 0 0,1 0 0 0 0,0 0 0 0 0,0 0 0 0 0,0-1 0 0 0,1 1 1 0 0,1-1-1 0 0,-1 1 0 0 0,1-1 0 0 0,1-1 0 0 0,0 1 0 0 0,0 0 0 0 0,5 4 37 0 0,0-4 63 0 0,1 0-1 0 0,0-1 1 0 0,1-1-1 0 0,0 0 1 0 0,0 0-1 0 0,0-1 1 0 0,0-1-1 0 0,1 0 1 0 0,0-1 0 0 0,0 0-1 0 0,0-1 1 0 0,0 0-1 0 0,0-1 1 0 0,0-1-1 0 0,0 0 1 0 0,1-1-1 0 0,-1 0 1 0 0,0-1 0 0 0,0 0-1 0 0,0-1 1 0 0,-1-1-1 0 0,11-3-62 0 0,17-10 182 0 0,-1 0-1 0 0,-1-3 1 0 0,-1-1-1 0 0,0-2 1 0 0,-2-1 0 0 0,-1-2-1 0 0,-1-2 1 0 0,25-25-182 0 0,107-115 24 0 0,-162 165-27 0 0,0-1 1 0 0,-1 1 0 0 0,0 0 0 0 0,1-1 0 0 0,-1 1 0 0 0,-1-1-1 0 0,1 0 1 0 0,0 1 0 0 0,-1-1 0 0 0,0 0 0 0 0,0 0-1 0 0,0 0 1 0 0,-1 0 0 0 0,1 0 0 0 0,-1 0 0 0 0,0 0 0 0 0,0 0-1 0 0,0 0 1 0 0,-1-2 2 0 0,-1 4-28 0 0,0 0-1 0 0,-1 1 1 0 0,1 0 0 0 0,-1-1-1 0 0,1 1 1 0 0,-1 0-1 0 0,0 0 1 0 0,1 0-1 0 0,-1 0 1 0 0,0 1-1 0 0,0-1 1 0 0,1 1 0 0 0,-1 0-1 0 0,0-1 1 0 0,0 1-1 0 0,0 1 1 0 0,0-1-1 0 0,1 0 1 0 0,-1 1 0 0 0,0-1-1 0 0,0 1 1 0 0,-1 0 28 0 0,-8 4-56 0 0,0 1 1 0 0,0 0 0 0 0,1 0-1 0 0,0 1 1 0 0,0 1 0 0 0,0 0-1 0 0,1 0 1 0 0,0 1 0 0 0,1 0-1 0 0,0 1 1 0 0,0 0 0 0 0,-2 4 55 0 0,2-3 2 0 0,1 0 0 0 0,-1 0 0 0 0,2 1 0 0 0,0 0 1 0 0,0 0-1 0 0,1 1 0 0 0,1 0 0 0 0,0 0 0 0 0,0 0 1 0 0,1 1-1 0 0,1 0 0 0 0,1-1 0 0 0,0 1 0 0 0,0 0 1 0 0,2 0-1 0 0,0 0 0 0 0,0 0 0 0 0,1 0 0 0 0,1 0 1 0 0,2 9-3 0 0,3-8 66 0 0,2 1 0 0 0,0-1 1 0 0,0-1-1 0 0,2 0 0 0 0,-1 0 1 0 0,2-1-1 0 0,0-1 0 0 0,0 0 0 0 0,1 0 1 0 0,1-1-1 0 0,0-1 0 0 0,0 0 1 0 0,1-1-1 0 0,0-1 0 0 0,1 0 1 0 0,0-1-1 0 0,0-1 0 0 0,0 0 1 0 0,1-1-1 0 0,0-1 0 0 0,0-1 1 0 0,4 1-67 0 0,16 2-183 0 0,0-1 0 0 0,1-1 1 0 0,-1-2-1 0 0,0-2 0 0 0,26-3 183 0 0,-10-11-3085 0 0,-21 0-4389 0 0,-25 10 4861 0 0,11-4-8028 0 0</inkml:trace>
</inkml:ink>
</file>

<file path=ppt/ink/ink1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6:10.0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12499 0 0,'0'0'2768'0'0,"0"0"-2032"0"0,0 0-536 0 0,0 0-408 0 0,0 0-176 0 0,0 0-48 0 0,0 0 16 0 0,0 0-104 0 0,0 0-456 0 0,0 0-1601 0 0,0 0-3280 0 0,0 0 1024 0 0</inkml:trace>
</inkml:ink>
</file>

<file path=ppt/ink/ink1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6:08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350 432 1992 0 0,'0'0'2288'0'0,"0"0"-1151"0"0,0 0-491 0 0,0 0 19 0 0,0 0 310 0 0,0 0 461 0 0,0 0 347 0 0,0 0 15 0 0,0 0-282 0 0,0 0-439 0 0,0 0-421 0 0,-7 11-262 0 0,-150 176 323 0 0,29-54-1412 0 0,73-77-7990 0 0,53-53 4639 0 0,2 1 392 0 0</inkml:trace>
  <inkml:trace contextRef="#ctx0" brushRef="#br0" timeOffset="668.604">595 649 0 0 0,'0'0'1050'0'0,"0"0"395"0"0,0 0 253 0 0,0 0 42 0 0,0 0-129 0 0,0 0-169 0 0,0 0-198 0 0,0 0-97 0 0,0 0-55 0 0,26 2-26 0 0,80-1-13 0 0,-101-1-962 0 0,-1 0 0 0 0,0 0-1 0 0,0-1 1 0 0,0 1 0 0 0,0-1-1 0 0,0 0 1 0 0,0 0-1 0 0,0-1 1 0 0,0 1 0 0 0,0-1-1 0 0,0 0 1 0 0,-1 0 0 0 0,1 0-1 0 0,-1-1 1 0 0,1 1-1 0 0,2-3-90 0 0,7-6 378 0 0,75-55 897 0 0,-4-3 1 0 0,-3-4-1 0 0,38-47-1275 0 0,14-11 437 0 0,25-12 101 0 0,-157 142-532 0 0,0 0 0 0 0,-1 0 0 0 0,1 0 1 0 0,0 0-1 0 0,0 0 0 0 0,0 0 1 0 0,-1 1-1 0 0,1-1 0 0 0,0 0 1 0 0,0 1-1 0 0,0-1 0 0 0,0 1 1 0 0,0-1-1 0 0,0 1 0 0 0,0-1 0 0 0,1 1 1 0 0,-1 0-1 0 0,0-1 0 0 0,0 1 1 0 0,0 0-1 0 0,0 0 0 0 0,0 0 1 0 0,1 0-1 0 0,-1 0 0 0 0,0 0 1 0 0,0 0-1 0 0,0 0 0 0 0,0 1 0 0 0,0-1 1 0 0,0 0-1 0 0,1 1 0 0 0,-1-1 1 0 0,0 0-1 0 0,0 1 0 0 0,0 0 1 0 0,0-1-1 0 0,0 1 0 0 0,0 0 1 0 0,-1-1-1 0 0,1 1 0 0 0,0 0 0 0 0,0 0 1 0 0,0 0-1 0 0,-1 0 0 0 0,1 0 1 0 0,0-1-1 0 0,-1 1 0 0 0,1 1 1 0 0,-1-1-1 0 0,1 0 0 0 0,-1 0 1 0 0,0 0-1 0 0,1 0 0 0 0,-1 1-6 0 0,9 68 460 0 0,-9-65-432 0 0,2 28 89 0 0,-1 0 0 0 0,-2 0-1 0 0,-1 0 1 0 0,-2 0 0 0 0,-1 0 0 0 0,-2-1 0 0 0,0 1 0 0 0,-3-2 0 0 0,-8 20-117 0 0,10-32 13 0 0,0-1 0 0 0,-1-1 0 0 0,-1 1 0 0 0,-1-2 0 0 0,0 1 0 0 0,-1-1 0 0 0,-1-1-1 0 0,-1 0 1 0 0,0-1 0 0 0,-1-1 0 0 0,0 0 0 0 0,-1-1 0 0 0,0-1 0 0 0,-1 0 0 0 0,0-1 0 0 0,-1-1 0 0 0,-18 7-13 0 0,28-13-131 0 0,1 0-1 0 0,-1-1 1 0 0,0-1-1 0 0,0 1 1 0 0,0-1-1 0 0,0 0 1 0 0,0-1 0 0 0,0 0-1 0 0,0 0 1 0 0,0-1-1 0 0,-1 0 1 0 0,2 0-1 0 0,-1-1 1 0 0,0 0 0 0 0,0-1-1 0 0,0 1 1 0 0,1-1-1 0 0,0-1 1 0 0,-1 0-1 0 0,1 0 1 0 0,1 0 0 0 0,-1 0-1 0 0,1-1 1 0 0,-1-1-1 0 0,1 1 1 0 0,1-1-1 0 0,-1 0 1 0 0,1 0 0 0 0,-2-3 131 0 0,-2-42-5273 0 0,15 19-3233 0 0,-1 23 2779 0 0</inkml:trace>
  <inkml:trace contextRef="#ctx0" brushRef="#br0" timeOffset="938.575">1873 296 11891 0 0,'0'0'1140'0'0,"0"0"-412"0"0,0 0-239 0 0,0 0 109 0 0,0 0 171 0 0,0 0 29 0 0,0 0-125 0 0,-9 32-207 0 0,-25 98-204 0 0,25-53 7 0 0,9-34-364 0 0,0-33-3744 0 0,0 0-3986 0 0,0-7 1501 0 0</inkml:trace>
  <inkml:trace contextRef="#ctx0" brushRef="#br0" timeOffset="1532.747">2083 701 7274 0 0,'0'0'4019'0'0,"0"0"-2503"0"0,0 0-893 0 0,0 0 127 0 0,0 0 299 0 0,0 0 160 0 0,0 0-65 0 0,0 0-231 0 0,0 0-239 0 0,18-36-158 0 0,57-115-97 0 0,1 6 419 0 0,25-89-100 0 0,-101 235-748 0 0,0-1 0 0 0,1 0-1 0 0,-1 1 1 0 0,0-1 0 0 0,1 1 0 0 0,-1-1-1 0 0,0 0 1 0 0,1 1 0 0 0,-1-1 0 0 0,1 0 0 0 0,-1 1-1 0 0,1-1 1 0 0,-1 0 0 0 0,1 0 0 0 0,-1 1 0 0 0,1-1-1 0 0,-1 0 1 0 0,1 0 0 0 0,-1 0 0 0 0,1 0-1 0 0,0 0 1 0 0,-1 0 0 0 0,1 0 0 0 0,-1 0 0 0 0,1 0-1 0 0,-1 0 1 0 0,1 0 0 0 0,-1 0 0 0 0,1 0-1 0 0,-1 0 1 0 0,1-1 0 0 0,0 1 0 0 0,-1 0 0 0 0,0 0-1 0 0,1-1 1 0 0,-1 1 0 0 0,1 0 0 0 0,-1-1 0 0 0,1 1-1 0 0,-1 0 1 0 0,1-1 0 0 0,-1 1 0 0 0,0-1-1 0 0,1 1 1 0 0,-1 0 0 0 0,0-1 0 0 0,1 1 0 0 0,-1-1-1 0 0,0 1 1 0 0,0-1 0 0 0,0 1 0 0 0,1-1-1 0 0,-1 1 1 0 0,0-1 0 0 0,0 0 0 0 0,0 1 0 0 0,0-1-1 0 0,0 1 1 0 0,0-1 0 0 0,0 1 0 0 0,0-1 0 0 0,0 0 9 0 0,29 248 286 0 0,-27-239-275 0 0,0-1 0 0 0,0 1 0 0 0,1-1 0 0 0,-1 0 0 0 0,1 0 0 0 0,1 0 0 0 0,0 0 0 0 0,0-1 0 0 0,0 1 0 0 0,1-1 0 0 0,0 0 0 0 0,0 0 0 0 0,0-1 0 0 0,1 1 0 0 0,-1-1 0 0 0,2 0 0 0 0,0 0-10 0 0,-3-2 101 0 0,0 0-1 0 0,1-1 0 0 0,-1 1 1 0 0,1-1-1 0 0,0 0 0 0 0,0 0 1 0 0,0 0-1 0 0,0-1 0 0 0,0 0 0 0 0,0 0 1 0 0,0 0-1 0 0,0 0 0 0 0,0-1 1 0 0,0 0-1 0 0,1 0 0 0 0,-1 0 1 0 0,0-1-1 0 0,0 0 0 0 0,0 0 1 0 0,0 0-1 0 0,0-1 0 0 0,0 1 1 0 0,0-1-1 0 0,0 0 0 0 0,-1-1 1 0 0,1 1-1 0 0,-1-1 0 0 0,0 0 1 0 0,1 0-1 0 0,-1 0 0 0 0,0-1-100 0 0,82-111 355 0 0,-49 61-4734 0 0,4 3-9229 0 0,-30 39 6627 0 0</inkml:trace>
  <inkml:trace contextRef="#ctx0" brushRef="#br0" timeOffset="1825.86">3220 126 12491 0 0,'0'0'1688'0'0,"0"0"-272"0"0,0 0-127 0 0,0 0-44 0 0,0 0-139 0 0,0 0-209 0 0,0 0-257 0 0,0 0-183 0 0,0 0-91 0 0,0 0-122 0 0,0 0-84 0 0,-32 23-45 0 0,-100 73-51 0 0,71-30-7 0 0,55-52-47 0 0,0-4-20 0 0,1 0 0 0 0,0 0 0 0 0,1 1 0 0 0,0 0 0 0 0,1 0 0 0 0,0 0 0 0 0,1 0 0 0 0,0 1 0 0 0,1-1 0 0 0,0 0 0 0 0,1 1 0 0 0,0-1 0 0 0,1 9 10 0 0,0-14-20 0 0,1-1-1 0 0,-1 0 0 0 0,1 0 0 0 0,0 0 0 0 0,0 0 1 0 0,1 0-1 0 0,-1-1 0 0 0,1 1 0 0 0,0 0 1 0 0,0-1-1 0 0,1 0 0 0 0,-1 0 0 0 0,1 0 0 0 0,0 0 1 0 0,0-1-1 0 0,0 1 0 0 0,0-1 0 0 0,1 0 1 0 0,0-1-1 0 0,-1 1 0 0 0,1-1 0 0 0,0 0 0 0 0,0 0 1 0 0,0 0-1 0 0,0 0 0 0 0,2-1 21 0 0,7 3-83 0 0,1-1-1 0 0,0 0 0 0 0,0-1 1 0 0,0-1-1 0 0,0 0 1 0 0,0-1-1 0 0,0-1 1 0 0,0 0-1 0 0,0-1 84 0 0,2-2-636 0 0,0 0 0 0 0,-1-1 0 0 0,0-1-1 0 0,0 0 1 0 0,-1-1 0 0 0,0-1 0 0 0,15-9 636 0 0,49-45-12569 0 0,-66 50 8768 0 0</inkml:trace>
  <inkml:trace contextRef="#ctx0" brushRef="#br0" timeOffset="2120.917">3541 414 0 0 0,'0'0'307'0'0,"0"0"908"0"0,0 0 372 0 0,0 0 113 0 0,0 0-6 0 0,0 0-118 0 0,0 0-84 0 0,0 0-77 0 0,0 0-38 0 0,0 0 27 0 0,0 0 28 0 0,21 21 13 0 0,71 61-46 0 0,-90-80-1328 0 0,-1 0 0 0 0,1 0 0 0 0,0-1 0 0 0,0 1 0 0 0,0-1 1 0 0,0 0-1 0 0,0 1 0 0 0,0-1 0 0 0,0 0 0 0 0,0 0 1 0 0,0 0-1 0 0,0-1 0 0 0,1 1 0 0 0,-1 0 0 0 0,0-1 0 0 0,1 0 1 0 0,-1 1-1 0 0,1-1 0 0 0,-1 0 0 0 0,0 0 0 0 0,1 0 1 0 0,-1-1-1 0 0,0 1 0 0 0,1 0 0 0 0,-1-1 0 0 0,0 0 1 0 0,1 1-1 0 0,-1-1 0 0 0,1-1-71 0 0,7-2 375 0 0,14-4-108 0 0,-1-1 1 0 0,0-1 0 0 0,0-1 0 0 0,-1-1 0 0 0,-1-1-1 0 0,0-1 1 0 0,-1-1 0 0 0,-1 0 0 0 0,0-2-1 0 0,-1 0 1 0 0,0-1 0 0 0,-2-1 0 0 0,0 0-1 0 0,-2-2 1 0 0,0 1 0 0 0,-1-2 0 0 0,-1 0-1 0 0,2-5-267 0 0,-12 24-16 0 0,0 0 0 0 0,1 0-1 0 0,-1 0 1 0 0,-1-1 0 0 0,1 1 0 0 0,0 0-1 0 0,-1-1 1 0 0,1 1 0 0 0,-1-1-1 0 0,0 0 1 0 0,0 1 0 0 0,-1-1-1 0 0,1 0 1 0 0,-1 0 0 0 0,0 1-1 0 0,0-1 1 0 0,0 0 0 0 0,0 0-1 0 0,-1 1 1 0 0,1-1 0 0 0,-1 0-1 0 0,0 1 1 0 0,0-1 0 0 0,-1 0 0 0 0,1 1-1 0 0,-1-1 1 0 0,1 1 0 0 0,-1 0-1 0 0,0 0 1 0 0,0 0 0 0 0,-1 0-1 0 0,1 0 1 0 0,-1 0 0 0 0,1 0-1 0 0,-1 1 1 0 0,0-1 0 0 0,0 1-1 0 0,0 0 1 0 0,0 0 0 0 0,-1 0-1 0 0,1 0 1 0 0,0 0 0 0 0,-1 1 0 0 0,1 0-1 0 0,-1 0 1 0 0,0 0 0 0 0,0 0 16 0 0,-14 2-61 0 0,-1 2 0 0 0,1 0 0 0 0,0 2 0 0 0,0 0 0 0 0,1 1-1 0 0,0 0 1 0 0,0 1 0 0 0,0 1 0 0 0,1 1 0 0 0,0 1 0 0 0,0 0 0 0 0,1 0 0 0 0,1 2 0 0 0,0 0 0 0 0,1 1 0 0 0,0 0 0 0 0,0 1 0 0 0,2 0 0 0 0,0 1 0 0 0,-2 3 61 0 0,3-5-46 0 0,0 1-1 0 0,0 0 1 0 0,1 1-1 0 0,1 0 1 0 0,1 0-1 0 0,0 1 1 0 0,1-1-1 0 0,0 2 1 0 0,1-1-1 0 0,1 1 1 0 0,1-1-1 0 0,1 1 1 0 0,0 0-1 0 0,1 0 1 0 0,0 0-1 0 0,3 14 47 0 0,1-20-15 0 0,2 0-1 0 0,-1-1 0 0 0,2 1 1 0 0,-1-1-1 0 0,1 0 0 0 0,1-1 1 0 0,0 0-1 0 0,0 0 0 0 0,1 0 1 0 0,0-1-1 0 0,0 0 0 0 0,1 0 1 0 0,0-1-1 0 0,1 0 1 0 0,-1-1-1 0 0,1 0 0 0 0,0-1 1 0 0,1 0-1 0 0,-1 0 0 0 0,1-1 1 0 0,0 0-1 0 0,11 1 16 0 0,6 3 1 0 0,1-1-1 0 0,1-2 0 0 0,-1 0 1 0 0,1-3-1 0 0,0 0 1 0 0,-1-2-1 0 0,1-1 1 0 0,0-1-1 0 0,2-2 0 0 0,135-38-1895 0 0,-113 22-1999 0 0,-3-1-4057 0 0,-21 6-539 0 0</inkml:trace>
</inkml:ink>
</file>

<file path=ppt/ink/ink1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6:14.2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0 122 536 0 0,'0'0'1752'0'0,"0"0"-327"0"0,0 0-86 0 0,0 0 140 0 0,0 0 225 0 0,0 0 148 0 0,0 0-142 0 0,0 0-380 0 0,0 0-427 0 0,0 0-307 0 0,0 0-120 0 0,1 3 3 0 0,2 7-79 0 0,1 1 0 0 0,1 0 0 0 0,0-1 0 0 0,1 0 0 0 0,0 0 0 0 0,0-1 0 0 0,1 0 0 0 0,0 0 0 0 0,1 0 0 0 0,0-1 0 0 0,5 4-400 0 0,7 10 243 0 0,99 96-9 0 0,-110-112-1565 0 0,-6-19-15037 0 0,-3 9 13609 0 0</inkml:trace>
  <inkml:trace contextRef="#ctx0" brushRef="#br0" timeOffset="235.594">284 81 1136 0 0,'0'0'1273'0'0,"0"0"-133"0"0,0 0-7 0 0,0 0 244 0 0,0 0 404 0 0,0 0 214 0 0,0 0-110 0 0,0 0-333 0 0,0 0-398 0 0,0 0-255 0 0,0 0-109 0 0,0 0-56 0 0,0 0-55 0 0,7 25-51 0 0,26 75-117 0 0,5-37 456 0 0,-30-54-944 0 0,0-1 1 0 0,0 0 0 0 0,1 0-1 0 0,0-1 1 0 0,1 0 0 0 0,0-1-1 0 0,0 0 1 0 0,0 0 0 0 0,1-1-1 0 0,1 0-23 0 0,16 2-3931 0 0,1-4-3974 0 0,-23-3-129 0 0</inkml:trace>
  <inkml:trace contextRef="#ctx0" brushRef="#br0" timeOffset="687.209">1118 140 11426 0 0,'0'0'767'0'0,"0"0"-315"0"0,0 0-116 0 0,0 0 225 0 0,0 0 381 0 0,0 0 237 0 0,0 0-16 0 0,0 0-209 0 0,0 33-243 0 0,2 102-241 0 0,19 40 380 0 0,-10-44-205 0 0,-5 1 1 0 0,-7 27-646 0 0,1-149-95 0 0,0-1 0 0 0,-1 0 0 0 0,0 1-1 0 0,0-1 1 0 0,-1 0 0 0 0,0 1 0 0 0,-1-1 0 0 0,0 0 0 0 0,0-1 0 0 0,-1 1 0 0 0,0-1 0 0 0,0 1 0 0 0,-4 3 95 0 0,-2-8-2970 0 0,-5-8-10729 0 0,13 0 10502 0 0</inkml:trace>
  <inkml:trace contextRef="#ctx0" brushRef="#br0" timeOffset="1017.258">705 276 4897 0 0,'0'0'1038'0'0,"0"0"-37"0"0,0 0 193 0 0,0 0 315 0 0,0 0 274 0 0,0 0 23 0 0,0 0-226 0 0,37-15-258 0 0,115-45-235 0 0,-31 26 694 0 0,-81 28-1245 0 0,298-52 1292 0 0,-279 26-3549 0 0,-51 21-2361 0 0,-3-1-3414 0 0,-4 8-567 0 0</inkml:trace>
  <inkml:trace contextRef="#ctx0" brushRef="#br0" timeOffset="1515.219">1580 0 9146 0 0,'0'0'1164'0'0,"0"0"-241"0"0,0 0-5 0 0,0 0 279 0 0,0 0 237 0 0,0 0 41 0 0,-8 34-222 0 0,-24 110-339 0 0,20-38 65 0 0,10 416 10 0 0,2-521-983 0 0,0 0 0 0 0,0 0 0 0 0,0 0-1 0 0,0 0 1 0 0,0 0 0 0 0,0 1 0 0 0,0-1-1 0 0,1 0 1 0 0,-1 0 0 0 0,0 0-1 0 0,1 0 1 0 0,-1 0 0 0 0,1 0 0 0 0,-1 0-1 0 0,1 0 1 0 0,-1 0 0 0 0,1 0 0 0 0,0 0-1 0 0,-1 0 1 0 0,1-1 0 0 0,0 1 0 0 0,0 0-1 0 0,-1 0 1 0 0,1-1 0 0 0,0 1 0 0 0,0 0-1 0 0,0-1 1 0 0,0 1 0 0 0,0-1-1 0 0,0 1 1 0 0,0-1 0 0 0,0 0 0 0 0,0 1-1 0 0,0-1 1 0 0,1 0 0 0 0,-1 0 0 0 0,0 0-1 0 0,0 1 1 0 0,0-1 0 0 0,0 0 0 0 0,0-1-1 0 0,0 1 1 0 0,0 0 0 0 0,1 0-1 0 0,-1 0 1 0 0,0-1 0 0 0,0 1 0 0 0,0-1-1 0 0,0 1 1 0 0,0-1 0 0 0,0 1 0 0 0,0-1-6 0 0,55-28 399 0 0,-7-4-219 0 0,123-69-52 0 0,-171 101-119 0 0,1-1 1 0 0,-1 1-1 0 0,1 0 0 0 0,0 0 1 0 0,-1 0-1 0 0,1 0 1 0 0,0 0-1 0 0,0 0 0 0 0,0 0 1 0 0,0 0-1 0 0,0 1 1 0 0,0-1-1 0 0,0 1 0 0 0,0 0 1 0 0,0-1-1 0 0,0 1 1 0 0,0 0-1 0 0,0 0 0 0 0,0 0 1 0 0,0 1-1 0 0,0-1 1 0 0,0 0-1 0 0,0 1 0 0 0,0-1 1 0 0,0 1-1 0 0,0 0 1 0 0,0-1-1 0 0,-1 1 0 0 0,1 0 1 0 0,0 0-1 0 0,0 1 1 0 0,-1-1-1 0 0,1 0 0 0 0,-1 0 1 0 0,1 1-1 0 0,-1-1 0 0 0,1 1 1 0 0,-1-1-1 0 0,0 1 1 0 0,0 0-1 0 0,0-1 0 0 0,0 1 1 0 0,0 0-1 0 0,0 0 1 0 0,1 2-10 0 0,10 69 645 0 0,5 55-1308 0 0,-1-136-16363 0 0,-14 2 12249 0 0</inkml:trace>
  <inkml:trace contextRef="#ctx0" brushRef="#br0" timeOffset="1939.204">2182 832 0 0 0,'0'0'675'0'0,"0"0"836"0"0,0 0 455 0 0,0 0 171 0 0,0 0-42 0 0,0 0-213 0 0,0 0-233 0 0,0 0-196 0 0,0 0-162 0 0,0 0-137 0 0,32 1-114 0 0,101 2-157 0 0,-76-16 261 0 0,-51 7-888 0 0,3 0-149 0 0,-1-1-1 0 0,1 1 0 0 0,-1-2 1 0 0,-1 1-1 0 0,1-1 1 0 0,-1 0-1 0 0,-1-1 1 0 0,0 1-1 0 0,0-1 1 0 0,0-1-1 0 0,-1 1 0 0 0,-1-1 1 0 0,1 0-1 0 0,-2 0 1 0 0,1 0-1 0 0,-1 0 1 0 0,-1-1-1 0 0,0 1 1 0 0,0-1-1 0 0,-1 1 0 0 0,-1-1 1 0 0,0-8-107 0 0,-3 15-69 0 0,0 0 0 0 0,0 0 0 0 0,0 0 0 0 0,0 1 1 0 0,-1-1-1 0 0,0 1 0 0 0,0 0 0 0 0,0 0 0 0 0,0 0 0 0 0,0 0 0 0 0,0 1 1 0 0,-1 0-1 0 0,1 0 0 0 0,-1 0 0 0 0,0 0 0 0 0,1 1 0 0 0,-1 0 0 0 0,0 0 1 0 0,0 0-1 0 0,0 0 0 0 0,0 1 0 0 0,0 0 0 0 0,0 0 0 0 0,0 0 0 0 0,0 1 0 0 0,0-1 1 0 0,0 1-1 0 0,0 0 0 0 0,1 1 0 0 0,-1-1 0 0 0,0 1 0 0 0,1 0 0 0 0,-4 2 69 0 0,-2 0-44 0 0,0 1 0 0 0,1 0 0 0 0,0 1-1 0 0,0 0 1 0 0,0 0 0 0 0,0 1 0 0 0,1 0-1 0 0,0 0 1 0 0,1 1 0 0 0,0 0 0 0 0,0 0-1 0 0,0 1 1 0 0,1 0 0 0 0,0 0 0 0 0,1 1-1 0 0,0-1 1 0 0,1 1 0 0 0,0 0 0 0 0,0 1-1 0 0,1-1 1 0 0,1 0 0 0 0,-1 1 0 0 0,2 0-1 0 0,-1-1 1 0 0,2 1 0 0 0,-1 0 0 0 0,2 6 44 0 0,2-10 33 0 0,1 0 1 0 0,0 0 0 0 0,1 0-1 0 0,-1 0 1 0 0,1-1 0 0 0,1 1-1 0 0,-1-1 1 0 0,1-1 0 0 0,0 1-1 0 0,0-1 1 0 0,1 0 0 0 0,0 0 0 0 0,-1-1-1 0 0,2 0 1 0 0,-1 0 0 0 0,0-1-1 0 0,1 0 1 0 0,-1 0 0 0 0,1-1-34 0 0,11 5 24 0 0,1-1 0 0 0,-1-1 0 0 0,1 0 0 0 0,-1-2 0 0 0,1 0 0 0 0,0-2 0 0 0,0 0 0 0 0,0-1 0 0 0,1-1 0 0 0,5-2-24 0 0,68-16-9145 0 0,-76 15-601 0 0</inkml:trace>
</inkml:ink>
</file>

<file path=ppt/ink/ink1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6:29.1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 0 0 0,'0'0'1044'0'0,"0"0"207"0"0,0 0 204 0 0,0 0 215 0 0,0 0 178 0 0,0 0 6 0 0,0 0-214 0 0,0 0-329 0 0,0 0-369 0 0,0 0-311 0 0,0 0-214 0 0,-10 11 497 0 0,-6 122 1989 0 0,15-97-2446 0 0,0-16-349 0 0,0 0-1 0 0,1-1 1 0 0,0 1 0 0 0,2 0 0 0 0,0-1 0 0 0,2 0 0 0 0,0 1-1 0 0,1-1 1 0 0,1-1 0 0 0,0 1 0 0 0,2-1 0 0 0,8 16-108 0 0,-14-31 62 0 0,-1 0 1 0 0,1 1-1 0 0,0-1 1 0 0,1 0 0 0 0,-1 0-1 0 0,1 0 1 0 0,-1-1-1 0 0,1 1 1 0 0,0 0-1 0 0,0-1 1 0 0,0 0-1 0 0,0 0 1 0 0,0 0-1 0 0,0 0 1 0 0,1 0-1 0 0,-1-1 1 0 0,0 1 0 0 0,1-1-1 0 0,0 0 1 0 0,-1 0-1 0 0,1 0 1 0 0,0-1-1 0 0,-1 1 1 0 0,1-1-1 0 0,0 0 1 0 0,0 0-1 0 0,-1 0 1 0 0,1-1-1 0 0,0 1 1 0 0,0-1 0 0 0,-1 0-1 0 0,1 0 1 0 0,-1 0-1 0 0,1 0 1 0 0,-1-1-1 0 0,1 1 1 0 0,-1-1-1 0 0,1 0-62 0 0,100-147 1144 0 0,-49 60-1050 0 0,-51 83-95 0 0,10-17-5 0 0,1 1 0 0 0,0 1 1 0 0,2 0-1 0 0,0 2 1 0 0,1 0-1 0 0,1 0 1 0 0,1 2-1 0 0,1 0 0 0 0,0 2 1 0 0,1 0-1 0 0,3 0 6 0 0,22 7-209 0 0,-38 52-28 0 0,-10-29 258 0 0,-1 1 1 0 0,-1-1-1 0 0,0 0 1 0 0,-1 0-1 0 0,-1 0 1 0 0,0 0-1 0 0,-1-1 1 0 0,-1 0-1 0 0,-6 11-21 0 0,-23 55 7 0 0,22 5-49 0 0,15-84 41 0 0,1 0 1 0 0,-1 0-1 0 0,1 0 0 0 0,-1 0 0 0 0,1-1 0 0 0,-1 1 1 0 0,1 0-1 0 0,-1-1 0 0 0,1 1 0 0 0,0-1 1 0 0,0 0-1 0 0,-1 0 0 0 0,1 1 0 0 0,0-1 0 0 0,-1 0 1 0 0,1 0-1 0 0,0 0 0 0 0,0-1 0 0 0,-1 1 0 0 0,1 0 1 0 0,0-1-1 0 0,-1 1 0 0 0,1-1 0 0 0,-1 1 0 0 0,1-1 1 0 0,0 0-1 0 0,1-1 1 0 0,130-95 228 0 0,-68 43-224 0 0,-26 20-5 0 0,1 3-1 0 0,1 1 1 0 0,44-24 1 0 0,-32 36-148 0 0,-50 45 135 0 0,-2 182 283 0 0,0-202-271 0 0,0 0 0 0 0,0 0-1 0 0,1 0 1 0 0,0 0-1 0 0,0-1 1 0 0,1 1 0 0 0,0-1-1 0 0,0 1 1 0 0,0-1 0 0 0,1 0-1 0 0,0 0 1 0 0,0-1 0 0 0,0 1-1 0 0,1-1 1 0 0,0 0 0 0 0,3 3 1 0 0,42 1-2481 0 0,-39-18-2632 0 0,-6-3-4165 0 0,-4 7 2961 0 0</inkml:trace>
</inkml:ink>
</file>

<file path=ppt/ink/ink1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6:29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10866 0 0,'0'0'1241'0'0,"0"0"-465"0"0,0 0-200 0 0,0 0 24 0 0,0 0 0 0 0,0 0-80 0 0,0 0-272 0 0,0 0-224 0 0,0 0-152 0 0,0 0-240 0 0,0 0-360 0 0,0 0-736 0 0,0 0-1545 0 0,0 0-1616 0 0,7 96-504 0 0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46.2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111 756 0 0 0,'0'0'751'0'0,"0"0"93"0"0,0 0 75 0 0,0 0 208 0 0,0 0 218 0 0,0 0 85 0 0,0 0-123 0 0,0 0-216 0 0,0 0-206 0 0,0 0-140 0 0,0 0-88 0 0,6-1-35 0 0,50 9 2083 0 0,-38-4-2046 0 0,-1-1 0 0 0,1-1-1 0 0,-1-1 1 0 0,1 0 0 0 0,0-2-1 0 0,0 0 1 0 0,5-1-659 0 0,179-28 833 0 0,-172 27-1526 0 0,-29 3 254 0 0,-1 0-186 0 0,0 0-228 0 0,0 0-363 0 0,-17 8-7663 0 0,12-5 1712 0 0</inkml:trace>
  <inkml:trace contextRef="#ctx0" brushRef="#br0" timeOffset="298.67">0 1061 184 0 0,'0'0'1062'0'0,"0"0"-137"0"0,0 0 169 0 0,0 0 379 0 0,0 0 318 0 0,0 0 78 0 0,0 0-217 0 0,0 0-306 0 0,0 0-241 0 0,0 0-167 0 0,0 0-89 0 0,32-4-63 0 0,98-14-59 0 0,34 0 1246 0 0,-118 18-3288 0 0,-28 0-5605 0 0,-15 0-1467 0 0</inkml:trace>
  <inkml:trace contextRef="#ctx0" brushRef="#br0" timeOffset="1333.831">1274 483 4329 0 0,'0'0'2087'0'0,"0"0"-843"0"0,0 0-330 0 0,0 0 63 0 0,0 0 117 0 0,0 0 38 0 0,0 0-137 0 0,0 0-257 0 0,0 0-262 0 0,0 0-199 0 0,-32-1-128 0 0,-99-1-85 0 0,127 2-63 0 0,1 0 0 0 0,0 0 0 0 0,-1 0 0 0 0,1 0 0 0 0,-1 0 0 0 0,1 1 0 0 0,0 0 0 0 0,-1-1 0 0 0,1 1 0 0 0,0 0-1 0 0,0 1 1 0 0,0-1 0 0 0,0 1 0 0 0,0-1 0 0 0,0 1 0 0 0,0 0 0 0 0,0 0 0 0 0,0 0 0 0 0,1 0 0 0 0,-1 1-1 0 0,-7 7-3 0 0,-8 4-4 0 0,0 1 0 0 0,2 1 0 0 0,0 0 0 0 0,1 1 0 0 0,0 1 0 0 0,2 0 0 0 0,0 1 0 0 0,1 1-1 0 0,0 0 1 0 0,2 0 0 0 0,1 1 0 0 0,0 0 0 0 0,2 1 0 0 0,0 0 0 0 0,-2 20 7 0 0,8-38 7 0 0,0 0 1 0 0,0 0-1 0 0,1 0 0 0 0,0 1 1 0 0,0-1-1 0 0,0 0 1 0 0,0 0-1 0 0,1 0 1 0 0,0 1-1 0 0,0-1 0 0 0,0 0 1 0 0,0 0-1 0 0,1 0 1 0 0,-1 0-1 0 0,1 0 0 0 0,0-1 1 0 0,0 1-1 0 0,0 0 1 0 0,1-1-1 0 0,-1 0 1 0 0,1 1-1 0 0,0-1 0 0 0,0 0 1 0 0,0 0-1 0 0,0-1 1 0 0,1 1-1 0 0,-1-1 1 0 0,1 1-1 0 0,-1-1 0 0 0,1 0 1 0 0,0-1-1 0 0,0 1 1 0 0,0-1-1 0 0,0 1 0 0 0,0-1 1 0 0,0 0-1 0 0,0-1 1 0 0,0 1-1 0 0,2-1-7 0 0,16 0 230 0 0,-1-1 0 0 0,1-2 0 0 0,-1 0 0 0 0,0-1 0 0 0,0-1 0 0 0,0-1-1 0 0,0-1 1 0 0,-1-1 0 0 0,0-1 0 0 0,-1 0 0 0 0,0-2 0 0 0,0 0 0 0 0,-1-1 0 0 0,0-1 0 0 0,-2 0 0 0 0,1-2-1 0 0,-2 0 1 0 0,4-5-230 0 0,2 2-19 0 0,-1-2-1 0 0,-2 0 0 0 0,0-1 0 0 0,-1-1 0 0 0,-1 0 1 0 0,-1-1-1 0 0,-1-1 0 0 0,-1-1 0 0 0,-1 0 0 0 0,-2 0 1 0 0,0-1-1 0 0,-2 0 0 0 0,0-1 0 0 0,-2 0 0 0 0,-1 0 1 0 0,-2 0-1 0 0,0 0 0 0 0,-2-1 0 0 0,-2-27 20 0 0,1 49-81 0 0,0 0-1 0 0,0-1 1 0 0,-1 1-1 0 0,0-1 0 0 0,-1 1 1 0 0,1 0-1 0 0,-1 0 1 0 0,-1 0-1 0 0,1 0 0 0 0,-1 0 1 0 0,0 0-1 0 0,0 1 1 0 0,0-1-1 0 0,-1 1 0 0 0,0 0 1 0 0,0 0-1 0 0,0 0 1 0 0,-1 1-1 0 0,0 0 1 0 0,0-1-1 0 0,0 1 0 0 0,0 1 1 0 0,0-1-1 0 0,-1 1 1 0 0,0 0-1 0 0,1 0 0 0 0,-1 1 1 0 0,0 0-1 0 0,-1 0 1 0 0,1 0-1 0 0,0 1 1 0 0,0 0-1 0 0,-1 0 0 0 0,-3 0 82 0 0,2 4-31 0 0,1 0 0 0 0,-1 0 0 0 0,1 1-1 0 0,0 0 1 0 0,1 0 0 0 0,-1 1 0 0 0,1-1-1 0 0,0 1 1 0 0,0 1 0 0 0,0-1 0 0 0,1 1-1 0 0,-1 0 1 0 0,2 1 0 0 0,-1-1 0 0 0,1 1-1 0 0,0 0 1 0 0,0 0 0 0 0,0 0 0 0 0,1 0-1 0 0,1 1 1 0 0,-1 0 0 0 0,1-1 0 0 0,-1 6 31 0 0,-1 1 86 0 0,1-1 0 0 0,1 0 0 0 0,0 1 0 0 0,0-1 0 0 0,1 1 0 0 0,1 0 0 0 0,1-1 0 0 0,0 1 0 0 0,0 0 0 0 0,1-1 0 0 0,1 0 0 0 0,0 1 0 0 0,1-1 0 0 0,1 0 0 0 0,4 10-86 0 0,11 16 242 0 0,1 0 0 0 0,2-1 1 0 0,2-1-1 0 0,7 6-242 0 0,16 34-1706 0 0,-47-77 260 0 0,-1 0-745 0 0,0 0-799 0 0,0 0-665 0 0,0 0 34 0 0,0 0 2026 0 0</inkml:trace>
  <inkml:trace contextRef="#ctx0" brushRef="#br0" timeOffset="1712.329">1611 1 632 0 0,'0'0'619'0'0,"0"0"53"0"0,0 0 371 0 0,0 0 433 0 0,0 0 266 0 0,0 0-31 0 0,0 0-219 0 0,0 0-234 0 0,0 0-211 0 0,0 0-154 0 0,0 0-147 0 0,0 0-137 0 0,0 0-97 0 0,32 0-89 0 0,141 0 163 0 0,-117 7-186 0 0,-59 30 209 0 0,-43 14 141 0 0,36-41-635 0 0,1-1-1 0 0,-1 1 0 0 0,2 0 0 0 0,0 1 0 0 0,0 0 0 0 0,1 1 0 0 0,0-1 0 0 0,-5 12-114 0 0,12-21 10 0 0,-1 0-1 0 0,1-1 0 0 0,-1 1 1 0 0,1 0-1 0 0,-1-1 0 0 0,1 1 1 0 0,0 0-1 0 0,0 0 0 0 0,0-1 1 0 0,0 1-1 0 0,0 0 0 0 0,0 0 1 0 0,1-1-1 0 0,-1 1 0 0 0,0 0 1 0 0,1-1-1 0 0,-1 1 0 0 0,1 0 1 0 0,0-1-1 0 0,0 1 1 0 0,-1-1-1 0 0,1 1 0 0 0,0-1 1 0 0,0 1-1 0 0,1-1 0 0 0,-1 0 1 0 0,0 0-1 0 0,0 1 0 0 0,1-1 1 0 0,-1 0-1 0 0,0 0 0 0 0,1 0 1 0 0,-1 0-1 0 0,1-1 0 0 0,-1 1 1 0 0,1 0-1 0 0,0-1 0 0 0,-1 1 1 0 0,1-1-1 0 0,0 1 0 0 0,-1-1 1 0 0,2 1-10 0 0,81 5-543 0 0,-72-6 73 0 0,32-5-5296 0 0,-34 3 1982 0 0,-2 2-4179 0 0</inkml:trace>
  <inkml:trace contextRef="#ctx0" brushRef="#br0" timeOffset="5046.179">2246 505 0 0 0,'0'0'607'0'0,"0"0"-91"0"0,0 0 63 0 0,0 0 236 0 0,0 0 242 0 0,0 0 130 0 0,0 0-17 0 0,0 0-188 0 0,0 0-179 0 0,0 0-104 0 0,0 0-75 0 0,-18 0 51 0 0,-57-1 85 0 0,30 17 1198 0 0,38-9-1426 0 0,-7 6-186 0 0,0 0 0 0 0,1 1-1 0 0,1 1 1 0 0,0 0 0 0 0,1 0 0 0 0,0 1 0 0 0,2 1-1 0 0,0 0 1 0 0,0 0 0 0 0,2 1 0 0 0,0-1 0 0 0,1 2-1 0 0,1-1 1 0 0,1 1-346 0 0,-7 124 583 0 0,13-135-540 0 0,1-1 0 0 0,-1 0 0 0 0,2 0 1 0 0,-1-1-1 0 0,1 1 0 0 0,0-1 0 0 0,0 1 0 0 0,1-1 0 0 0,0-1 1 0 0,0 1-1 0 0,0-1 0 0 0,0 0 0 0 0,1 0 0 0 0,0 0 0 0 0,0-1 1 0 0,1 0-1 0 0,-1 0 0 0 0,1 0 0 0 0,0-1 0 0 0,0 0 0 0 0,0 0 1 0 0,0-1-1 0 0,0 0 0 0 0,1 0 0 0 0,-1-1 0 0 0,1 0 0 0 0,-1 0 1 0 0,1-1-1 0 0,-1 0 0 0 0,2 0-43 0 0,8-1 214 0 0,-1-1-1 0 0,1 0 1 0 0,-1-1 0 0 0,1-1 0 0 0,-1 0-1 0 0,0-2 1 0 0,0 0 0 0 0,-1 0-1 0 0,0-1 1 0 0,0-1 0 0 0,-1-1 0 0 0,0 0-1 0 0,0-1 1 0 0,-1 0 0 0 0,0-1 0 0 0,-1 0-1 0 0,0-1 1 0 0,-1-1 0 0 0,6-8-214 0 0,-10 13 8 0 0,-1 0 1 0 0,0 0 0 0 0,0-1-1 0 0,-1 1 1 0 0,0-1 0 0 0,-1 0-1 0 0,0-1 1 0 0,0 1 0 0 0,-1-1-1 0 0,0 0 1 0 0,-1 0 0 0 0,0 0-1 0 0,-1 0 1 0 0,0 0 0 0 0,0 0-1 0 0,-1 0 1 0 0,-1 0 0 0 0,1-1-1 0 0,-2 1 1 0 0,1 0 0 0 0,-1 0-1 0 0,-1 1 1 0 0,0-1 0 0 0,0 0-1 0 0,-1 1 1 0 0,0-1 0 0 0,-1 1-1 0 0,0 1 1 0 0,0-1 0 0 0,-3-2-9 0 0,1 2-227 0 0,-1-1 0 0 0,0 2 1 0 0,0-1-1 0 0,-1 1 0 0 0,0 0 0 0 0,0 1 0 0 0,-1 0 1 0 0,0 1-1 0 0,-1 0 0 0 0,1 0 0 0 0,-1 1 1 0 0,0 1-1 0 0,0-1 0 0 0,0 2 0 0 0,-2-1 227 0 0,5 3-461 0 0,0-1-1 0 0,-1 2 1 0 0,1-1-1 0 0,-1 1 1 0 0,0 0-1 0 0,1 0 1 0 0,-1 1 0 0 0,1 1-1 0 0,0-1 1 0 0,-1 1-1 0 0,1 1 1 0 0,0-1-1 0 0,0 1 1 0 0,-1 1 461 0 0,-57 35-9941 0 0,47-24 5740 0 0</inkml:trace>
  <inkml:trace contextRef="#ctx0" brushRef="#br0" timeOffset="5510.826">1889 815 2585 0 0,'0'0'1979'0'0,"0"0"-252"0"0,0 0-68 0 0,0 0 77 0 0,0 0 3 0 0,0 0-189 0 0,0 0-306 0 0,0 0-205 0 0,0 0-110 0 0,0 0-54 0 0,0 0-43 0 0,0 0-78 0 0,0 0-119 0 0,35-7-148 0 0,105-20-151 0 0,-41 20 284 0 0,-97 7-605 0 0,0 0 0 0 0,-1 0 0 0 0,1 0-1 0 0,0 0 1 0 0,0 0 0 0 0,0 0 0 0 0,0 1 0 0 0,-1-1 0 0 0,1 1 0 0 0,0-1 0 0 0,0 1 0 0 0,-1 0 0 0 0,1 0 0 0 0,0-1 0 0 0,-1 1 0 0 0,1 0 0 0 0,-1 0 0 0 0,1 1-1 0 0,-1-1 1 0 0,0 0 0 0 0,1 0 0 0 0,-1 1 0 0 0,0-1 0 0 0,0 1 0 0 0,0-1 0 0 0,0 1 0 0 0,1 1-15 0 0,4 6 30 0 0,59 6 224 0 0,-43-15-240 0 0,-6 1-107 0 0,0-1 0 0 0,0 0 0 0 0,1-2 0 0 0,-1 0-1 0 0,0 0 1 0 0,0-2 0 0 0,8-2 93 0 0,-20 0-1803 0 0,-4 5-5339 0 0,0 1 7125 0 0,0 0-9964 0 0</inkml:trace>
  <inkml:trace contextRef="#ctx0" brushRef="#br0" timeOffset="6179.839">751 1183 1736 0 0,'0'0'843'0'0,"0"0"211"0"0,0 0 415 0 0,0 0 469 0 0,0 0 143 0 0,0 0-200 0 0,0 0-306 0 0,35 0-246 0 0,112 0-170 0 0,451 7 3770 0 0,-39-31-3444 0 0,-190-25-1467 0 0,-326 42-251 0 0,21-4-773 0 0,-24 0-3086 0 0,-35 10 2238 0 0,-5 1-3765 0 0,0 0-2026 0 0</inkml:trace>
  <inkml:trace contextRef="#ctx0" brushRef="#br0" timeOffset="6829.868">1486 1488 2905 0 0,'0'0'1085'0'0,"0"0"115"0"0,0 0 318 0 0,0 0 310 0 0,0 0 68 0 0,0 0-257 0 0,0 0-382 0 0,0 0-345 0 0,0 0-253 0 0,0 0-148 0 0,0 0-70 0 0,0 0-43 0 0,0 0-21 0 0,-22 8-17 0 0,-73 27-46 0 0,89-32-275 0 0,0-1 0 0 0,0 1 0 0 0,0 0 0 0 0,1 0 0 0 0,-1 0 0 0 0,1 1 0 0 0,0 0 0 0 0,-1 0 0 0 0,2 0 0 0 0,-1 1 0 0 0,0 0 0 0 0,1 0 0 0 0,-2 3-39 0 0,-10 11 99 0 0,3-5-84 0 0,1-1-1 0 0,1 2 1 0 0,0 0-1 0 0,1 0 1 0 0,0 1-1 0 0,2 0 1 0 0,-1 0-1 0 0,2 1 1 0 0,1 0-1 0 0,0 1 1 0 0,1-1-1 0 0,0 1 1 0 0,2 0-1 0 0,0 3-14 0 0,2-17 10 0 0,1 0-1 0 0,1 0 1 0 0,-1-1-1 0 0,0 1 0 0 0,1 0 1 0 0,0 0-1 0 0,0-1 1 0 0,0 1-1 0 0,0-1 1 0 0,0 1-1 0 0,1-1 0 0 0,0 1 1 0 0,0-1-1 0 0,0 0 1 0 0,0 0-1 0 0,0 0 1 0 0,0 0-1 0 0,1 0 1 0 0,0 0-1 0 0,-1-1 0 0 0,1 1 1 0 0,0-1-1 0 0,0 0 1 0 0,1 1-1 0 0,-1-2 1 0 0,0 1-1 0 0,1 0 0 0 0,-1-1 1 0 0,1 1-1 0 0,-1-1 1 0 0,1 0-1 0 0,0 0 1 0 0,-1-1-1 0 0,1 1 1 0 0,0-1-1 0 0,0 0 0 0 0,-1 0 1 0 0,1 0-1 0 0,0 0-9 0 0,13 0 181 0 0,0-1-1 0 0,0-1 0 0 0,0 0 0 0 0,-1-1 1 0 0,1-1-1 0 0,-1-1 0 0 0,0 0 1 0 0,0-1-1 0 0,0 0 0 0 0,-1-2 0 0 0,11-6-180 0 0,7-7 241 0 0,-1 0-1 0 0,-1-2 1 0 0,-1-1 0 0 0,-2-1-1 0 0,0-2 1 0 0,-2-1-1 0 0,0-1 1 0 0,14-23-241 0 0,-32 41-58 0 0,0 0-1 0 0,-1 0 1 0 0,0-1 0 0 0,0 0 0 0 0,-2 0-1 0 0,1-1 1 0 0,-2 1 0 0 0,1-1 0 0 0,-2 0 0 0 0,0 0-1 0 0,0-1 1 0 0,-1 1 0 0 0,-1 0 0 0 0,0-1 0 0 0,-1 1-1 0 0,-1-1 1 0 0,0 0 0 0 0,-1 1 0 0 0,0 0-1 0 0,-1 0 1 0 0,0-1 0 0 0,-1 1 0 0 0,-1-1 58 0 0,2 10-69 0 0,-1-1 0 0 0,0 1 0 0 0,0 0 0 0 0,0 0 0 0 0,-1 0 0 0 0,1 0 0 0 0,-1 1 0 0 0,0-1-1 0 0,0 1 1 0 0,0 1 0 0 0,0-1 0 0 0,0 1 0 0 0,-1 0 0 0 0,1 0 0 0 0,-1 0 0 0 0,0 1 0 0 0,1 0 0 0 0,-1 0 0 0 0,0 0 0 0 0,0 1 0 0 0,1 0 0 0 0,-1 0 0 0 0,0 0 0 0 0,0 1 0 0 0,0 0 0 0 0,1 0 0 0 0,-1 0 0 0 0,0 1 0 0 0,1 0 0 0 0,0 0 0 0 0,-1 0 0 0 0,1 1-1 0 0,0 0 1 0 0,0 0 0 0 0,0 0 0 0 0,0 1 0 0 0,1-1 0 0 0,0 1 0 0 0,-2 1 69 0 0,-5 10 92 0 0,1 0 0 0 0,0 1-1 0 0,1 0 1 0 0,1 0 0 0 0,0 1 0 0 0,1 0-1 0 0,1 0 1 0 0,1 0 0 0 0,1 1-1 0 0,0 0 1 0 0,1 0 0 0 0,1 0 0 0 0,0 1-1 0 0,2-1 1 0 0,0 0 0 0 0,1 0 0 0 0,1 1-1 0 0,2 11-91 0 0,2-2 134 0 0,1-1 0 0 0,1 0-1 0 0,2 0 1 0 0,0 0 0 0 0,2-1-1 0 0,14 23-133 0 0,-14-25 72 0 0,-9-17-148 0 0,0 0 0 0 0,1 1-1 0 0,0-1 1 0 0,0-1 0 0 0,0 1 0 0 0,1-1 0 0 0,0 0 0 0 0,1 0 0 0 0,-1 0 0 0 0,1 0-1 0 0,0-1 1 0 0,3 2 76 0 0,-7-7-387 0 0,-1 0 1 0 0,1-1-1 0 0,-1 1 0 0 0,0 0 0 0 0,1 0 1 0 0,-1-1-1 0 0,0 1 0 0 0,1-1 0 0 0,-1 0 1 0 0,0 1-1 0 0,0-1 0 0 0,1 0 0 0 0,-1 1 0 0 0,0-1 1 0 0,0 0-1 0 0,0 0 0 0 0,0 0 0 0 0,0 0 1 0 0,0 0-1 0 0,0 0 0 0 0,-1-1 0 0 0,1 1 1 0 0,0 0-1 0 0,0 0 0 0 0,-1-1 0 0 0,1 1 0 0 0,-1 0 1 0 0,1-2 386 0 0,3-3-3689 0 0,0 1-1757 0 0</inkml:trace>
  <inkml:trace contextRef="#ctx0" brushRef="#br0" timeOffset="7160.038">2068 1430 8194 0 0,'0'0'2299'0'0,"0"0"-816"0"0,0 0-271 0 0,0 0 107 0 0,0 0 7 0 0,0 0-170 0 0,0 0-327 0 0,0 0-284 0 0,0 0-176 0 0,-21 31-129 0 0,-64 98-61 0 0,-4 31 159 0 0,83-151-355 0 0,2 1-1 0 0,-1-1 0 0 0,2 1 0 0 0,-1 0 0 0 0,1 0 0 0 0,1 1 0 0 0,-1-1 0 0 0,2 0 0 0 0,0 1 0 0 0,0 0 0 0 0,1-1 1 0 0,0 1-1 0 0,0-1 0 0 0,2 6 18 0 0,2-12 11 0 0,0 0 0 0 0,-1 0 0 0 0,2 0 0 0 0,-1-1 0 0 0,0 1 0 0 0,1-1 0 0 0,0 0 0 0 0,-1 0 0 0 0,1 0 0 0 0,0-1 0 0 0,1 0 1 0 0,-1 0-1 0 0,0 0 0 0 0,1-1 0 0 0,-1 1 0 0 0,1-1 0 0 0,-1-1 0 0 0,1 1 0 0 0,-1-1 0 0 0,1 0 0 0 0,-1 0 0 0 0,1 0 0 0 0,0-1 0 0 0,-1 0 0 0 0,2 0-11 0 0,8 0 88 0 0,4 0-23 0 0,0-1 0 0 0,0-2-1 0 0,0 0 1 0 0,-1 0 0 0 0,1-2 0 0 0,-1 0 0 0 0,-1-1 0 0 0,5-3-65 0 0,-16 7-118 0 0,-1 1 0 0 0,0-1 1 0 0,0 0-1 0 0,0 0 0 0 0,0 0 1 0 0,-1-1-1 0 0,1 0 1 0 0,-1 0-1 0 0,0 0 0 0 0,0 0 1 0 0,0-1-1 0 0,-1 1 0 0 0,0-1 1 0 0,1-2 117 0 0,2-10-4086 0 0,-4-4-3406 0 0,-2 14 595 0 0</inkml:trace>
  <inkml:trace contextRef="#ctx0" brushRef="#br0" timeOffset="7399.716">1810 1621 3777 0 0,'0'0'2720'0'0,"0"0"-975"0"0,0 0-265 0 0,0 0 24 0 0,0 0-95 0 0,0 0-217 0 0,203-4-368 0 0,-167 1-280 0 0,1-1-232 0 0,4 0-192 0 0,-5 1-152 0 0,-2-1-256 0 0,-1-3-424 0 0,-6 3-808 0 0,-5 0-1337 0 0,-5 0-1272 0 0,-6 1-1960 0 0</inkml:trace>
  <inkml:trace contextRef="#ctx0" brushRef="#br0" timeOffset="7696.969">2408 1371 4817 0 0,'0'0'2433'0'0,"0"0"-725"0"0,0 0-209 0 0,0 0 171 0 0,0 0 29 0 0,0 0-174 0 0,0 0-243 0 0,0 0-206 0 0,0 0-140 0 0,0 0-114 0 0,0 0-178 0 0,0 0-176 0 0,34-2-161 0 0,104-6-153 0 0,-86 7-1 0 0,-51 0-152 0 0,0 1 1 0 0,-1 0-1 0 0,1 0 1 0 0,0 0 0 0 0,0 0-1 0 0,-1 0 1 0 0,1 0 0 0 0,0 0-1 0 0,0 0 1 0 0,0 1 0 0 0,-1-1-1 0 0,1 0 1 0 0,0 0 0 0 0,0 1-1 0 0,-1-1 1 0 0,1 0 0 0 0,0 1-1 0 0,-1-1 1 0 0,1 1 0 0 0,0-1-1 0 0,-1 1 1 0 0,1-1 0 0 0,-1 1-1 0 0,1-1 1 0 0,-1 1 0 0 0,1-1-1 0 0,-1 1 1 0 0,1 0 0 0 0,-1-1-1 0 0,0 1 1 0 0,1 0-1 0 0,-1 0 1 0 0,0-1 0 0 0,1 1-1 0 0,-1 0 1 0 0,0 0 0 0 0,0-1-1 0 0,0 1 1 0 0,0 0 0 0 0,0 0-1 0 0,0 0 1 0 0,0-1 0 0 0,0 1-1 0 0,0 0 1 0 0,0 0 0 0 0,0 0-1 0 0,0-1 1 0 0,-1 1 0 0 0,1 0-1 0 0,0 0 1 0 0,-1-1 0 0 0,1 1-1 0 0,0 0 1 0 0,-1-1 0 0 0,1 1-1 0 0,-1 0 1 0 0,1-1-1 0 0,-1 1 1 0 0,1-1 0 0 0,-1 1-2 0 0,-27 38 61 0 0,-73 60-41 0 0,100-98-30 0 0,0 0 0 0 0,-1 0 0 0 0,1 0 1 0 0,0 0-1 0 0,0 1 0 0 0,0-1 1 0 0,-1 0-1 0 0,2 1 0 0 0,-1-1 1 0 0,0 1-1 0 0,0-1 0 0 0,0 1 1 0 0,1-1-1 0 0,-1 1 0 0 0,0 0 0 0 0,1-1 1 0 0,0 1-1 0 0,-1 0 0 0 0,1-1 1 0 0,0 1-1 0 0,0 0 0 0 0,0 0 1 0 0,0-1-1 0 0,0 1 0 0 0,0 0 0 0 0,1-1 1 0 0,-1 1-1 0 0,0 0 0 0 0,1-1 1 0 0,0 1-1 0 0,-1 0 0 0 0,1-1 1 0 0,0 1-1 0 0,0-1 0 0 0,0 1 0 0 0,0-1 1 0 0,0 0-1 0 0,0 1 0 0 0,0-1 1 0 0,0 0-1 0 0,0 0 0 0 0,1 0 1 0 0,-1 0-1 0 0,0 0 0 0 0,1 0 1 0 0,-1 0-1 0 0,1 0 0 0 0,1 0 10 0 0,12 2-13 0 0,0 0 1 0 0,0-1-1 0 0,0-1 0 0 0,0 0 1 0 0,1-1-1 0 0,-1-1 0 0 0,0-1 1 0 0,0 0-1 0 0,8-2 13 0 0,44-10-3451 0 0,-43 9 728 0 0,-2-1-3318 0 0,-6 1-2537 0 0</inkml:trace>
</inkml:ink>
</file>

<file path=ppt/ink/ink1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6:35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48 648 0 0 0,'0'0'245'0'0,"0"0"609"0"0,0 0 488 0 0,0 0 322 0 0,0 0 126 0 0,0 0-131 0 0,0 0-239 0 0,0 0-141 0 0,0 0-90 0 0,0 0-90 0 0,0 0-97 0 0,1 10-162 0 0,-10 66 272 0 0,2-63-1014 0 0,1 0-1 0 0,1 1 0 0 0,0-1 0 0 0,1 1 0 0 0,0 1 0 0 0,1-1 1 0 0,1 0-1 0 0,0 1 0 0 0,1 0 0 0 0,1-1 0 0 0,0 1 1 0 0,1-1-1 0 0,0 1 0 0 0,1-1 0 0 0,1 1 0 0 0,0-1 1 0 0,1 0-98 0 0,-2-9 83 0 0,0-1 0 0 0,1 0 0 0 0,-1 0 1 0 0,0 0-1 0 0,1-1 0 0 0,0 1 0 0 0,0 0 1 0 0,0-1-1 0 0,0 0 0 0 0,1 0 0 0 0,-1 0 0 0 0,1 0 1 0 0,0-1-1 0 0,0 1 0 0 0,0-1 0 0 0,0 0 1 0 0,0 0-1 0 0,0 0 0 0 0,1-1 0 0 0,-1 1 1 0 0,1-1-1 0 0,-1 0 0 0 0,1-1 0 0 0,-1 1 0 0 0,1-1 1 0 0,0 0-1 0 0,-1 0 0 0 0,1 0 0 0 0,-1 0 1 0 0,1-1-1 0 0,-1 0 0 0 0,1 0 0 0 0,-1 0 1 0 0,1-1-1 0 0,-1 1 0 0 0,0-1 0 0 0,0 0 0 0 0,0 0 1 0 0,3-3-84 0 0,1-5-14 0 0,-2 0 1 0 0,1 0-1 0 0,-2-1 1 0 0,1 0-1 0 0,-1 0 0 0 0,-1-1 1 0 0,0 1-1 0 0,0-1 1 0 0,-2 0-1 0 0,1 0 1 0 0,-1 0-1 0 0,-1 0 1 0 0,0-1-1 0 0,-1 1 1 0 0,0 0-1 0 0,-1 0 0 0 0,-1 0 1 0 0,1-1-1 0 0,-2 1 1 0 0,0 1-1 0 0,0-1 1 0 0,-1 0-1 0 0,-1 1 1 0 0,0 0-1 0 0,0 0 1 0 0,-1 0-1 0 0,0 0 0 0 0,-1 1 1 0 0,0 0-1 0 0,-1 1 1 0 0,0 0-1 0 0,-9-8 14 0 0,-33-6-2452 0 0,50 23 2100 0 0,0 0 90 0 0,15 5 164 0 0,0-5 335 0 0,0-1 0 0 0,0 0 0 0 0,0-1 1 0 0,0-1-1 0 0,0 0 0 0 0,-1-1 1 0 0,0 0-1 0 0,0-2 0 0 0,0 1 0 0 0,0-2 1 0 0,-1 1-1 0 0,0-2 0 0 0,0 0 0 0 0,-1-1 1 0 0,0 0-1 0 0,0 0 0 0 0,-1-1 1 0 0,0-1-1 0 0,1-2-237 0 0,9-5 163 0 0,15-15 1 0 0,-1-2 0 0 0,-2-1 0 0 0,-2-2-1 0 0,-1-1 1 0 0,6-13-164 0 0,85-168-52 0 0,-87 168-432 0 0,-21 76-177 0 0,23 160 371 0 0,20 264-374 0 0,-44-344 675 0 0,-3 0-1 0 0,-6 1 1 0 0,-4 0 0 0 0,-10 64-11 0 0,8-145 47 0 0,-2 1 1 0 0,-1-1-1 0 0,-1-1 0 0 0,0 1 1 0 0,-2-1-1 0 0,-1-1 1 0 0,-11 19-48 0 0,20-37 42 0 0,-1 0 0 0 0,1-1 0 0 0,-1 1 0 0 0,0-1 0 0 0,0 1 0 0 0,-1-1 1 0 0,1 0-1 0 0,-1 0 0 0 0,0 0 0 0 0,1 0 0 0 0,-1 0 0 0 0,-1 0 0 0 0,1-1 0 0 0,0 0 1 0 0,-1 1-1 0 0,1-1 0 0 0,-1 0 0 0 0,1-1 0 0 0,-1 1 0 0 0,0-1 0 0 0,0 0 0 0 0,0 0 1 0 0,0 0-1 0 0,0 0 0 0 0,0 0 0 0 0,0-1 0 0 0,0 0 0 0 0,0 0 0 0 0,0 0 0 0 0,0 0 1 0 0,0-1-1 0 0,0 0 0 0 0,0 0 0 0 0,0 0 0 0 0,0 0 0 0 0,0 0 0 0 0,1-1 0 0 0,-1 0 1 0 0,0 1-1 0 0,1-1 0 0 0,-1-1 0 0 0,1 1 0 0 0,0 0 0 0 0,0-1 0 0 0,0 0 0 0 0,0 0 1 0 0,0 0-1 0 0,1 0 0 0 0,-1 0 0 0 0,1 0 0 0 0,-2-3-42 0 0,1-5 2 0 0,-1-1 0 0 0,2 1 0 0 0,-1-1 0 0 0,2 0 0 0 0,-1 0 0 0 0,2 1 0 0 0,-1-1 0 0 0,2 0 0 0 0,0 0 0 0 0,0 0 0 0 0,1 0 0 0 0,0 1 0 0 0,1-1 0 0 0,1 1 0 0 0,-1 0 0 0 0,2 0 0 0 0,0 0 0 0 0,0 0 0 0 0,7-9-2 0 0,7-11-108 0 0,2 0 1 0 0,1 1-1 0 0,2 2 1 0 0,1 0-1 0 0,22-19 108 0 0,113-89-2342 0 0,-90 81-5307 0 0,-61 49 6012 0 0,12-10-8893 0 0</inkml:trace>
</inkml:ink>
</file>

<file path=ppt/ink/ink1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6:30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140 704 0 0 0,'0'0'1208'0'0,"0"0"-232"0"0,0 0 89 0 0,0 0 287 0 0,0 0 242 0 0,0 0 134 0 0,0 0-41 0 0,0 0-195 0 0,0 0-190 0 0,0 0-226 0 0,0 0-245 0 0,0 0-201 0 0,0 0-106 0 0,-17 14-70 0 0,-55 47-70 0 0,40-9 89 0 0,29-39-375 0 0,-1 5-11 0 0,0 1 0 0 0,1 0 0 0 0,0 0 1 0 0,2 0-1 0 0,0 0 0 0 0,2 0 0 0 0,1 14-87 0 0,-2-29 59 0 0,1 0 0 0 0,0-1 1 0 0,0 1-1 0 0,0 0 0 0 0,0 0 0 0 0,0-1 1 0 0,1 1-1 0 0,0-1 0 0 0,-1 1 0 0 0,1-1 1 0 0,1 0-1 0 0,-1 0 0 0 0,0 0 0 0 0,1 0 1 0 0,0 0-1 0 0,-1 0 0 0 0,1-1 0 0 0,0 1 1 0 0,0-1-1 0 0,1 0 0 0 0,-1 0 0 0 0,0 0 1 0 0,1 0-1 0 0,-1-1 0 0 0,1 1 0 0 0,0-1 1 0 0,-1 0-1 0 0,1 0 0 0 0,0 0 0 0 0,0-1 1 0 0,0 1-1 0 0,0-1 0 0 0,-1 0 0 0 0,1 0 1 0 0,0 0-1 0 0,0-1 0 0 0,0 1 0 0 0,0-1 1 0 0,-1 0-1 0 0,1 0 0 0 0,0 0 0 0 0,-1 0 1 0 0,1-1-1 0 0,2-1-59 0 0,13-10 356 0 0,0-1 0 0 0,-1-1 0 0 0,-1 0 0 0 0,0-1 0 0 0,-1-1 0 0 0,-1-1 0 0 0,9-13-356 0 0,-17 22 73 0 0,164-252 619 0 0,-158 239-702 0 0,0-1 1 0 0,-2 0 0 0 0,-1-1-1 0 0,-1 0 1 0 0,-1-1 0 0 0,0 0-1 0 0,-2 0 1 0 0,-2 0 0 0 0,0-1-1 0 0,-1 0 1 0 0,-2 0 0 0 0,0 0-1 0 0,-3-17 10 0 0,1 38-28 0 0,0 0 0 0 0,0 0 0 0 0,0 0-1 0 0,-1 0 1 0 0,0 0 0 0 0,0 0 0 0 0,0 0 0 0 0,-1 1-1 0 0,1-1 1 0 0,-1 1 0 0 0,0 0 0 0 0,0 0-1 0 0,-1 0 1 0 0,1 0 0 0 0,-1 0 0 0 0,0 1-1 0 0,0 0 1 0 0,0-1 0 0 0,0 2 0 0 0,0-1 0 0 0,-1 0-1 0 0,0 1 1 0 0,1 0 0 0 0,-1 0 0 0 0,0 0-1 0 0,0 1 1 0 0,0-1 0 0 0,0 1 0 0 0,0 0 0 0 0,0 1-1 0 0,-1-1 1 0 0,1 1 0 0 0,0 0 0 0 0,0 0-1 0 0,0 1 1 0 0,0 0 0 0 0,0 0 0 0 0,-1 0 0 0 0,1 0-1 0 0,1 1 1 0 0,-1 0 0 0 0,0 0 0 0 0,0 0-1 0 0,1 0 1 0 0,-1 1 0 0 0,1 0 0 0 0,0 0 0 0 0,0 0-1 0 0,-2 2 29 0 0,-9 9-8 0 0,1 1-1 0 0,0 1 0 0 0,2 0 1 0 0,0 1-1 0 0,0 0 1 0 0,2 1-1 0 0,0 0 0 0 0,1 1 1 0 0,1 0-1 0 0,0 0 0 0 0,2 1 1 0 0,0 0-1 0 0,1 0 0 0 0,1 0 1 0 0,1 1-1 0 0,1 0 1 0 0,1-1-1 0 0,1 1 0 0 0,1 0 1 0 0,0-1-1 0 0,3 12 9 0 0,0-16 27 0 0,0 0 1 0 0,1-1-1 0 0,1 1 1 0 0,1-1-1 0 0,0-1 1 0 0,0 0-1 0 0,2 0 1 0 0,0 0-1 0 0,0-1 1 0 0,1 0-1 0 0,1-1 0 0 0,0 0 1 0 0,1 0-1 0 0,0-2 1 0 0,0 1-1 0 0,1-2 1 0 0,1 0-1 0 0,0 0 1 0 0,0-1-1 0 0,3 1-27 0 0,3 0 134 0 0,0 0 0 0 0,0-1 0 0 0,1-1 0 0 0,0-1 0 0 0,0 0 0 0 0,0-2 0 0 0,1-1 0 0 0,0 0 1 0 0,-1-2-1 0 0,1 0 0 0 0,0-2 0 0 0,0 0 0 0 0,0-1 0 0 0,16-5-134 0 0,-26 4 91 0 0,0-1-1 0 0,-1 0 1 0 0,0-1 0 0 0,0 0-1 0 0,0-1 1 0 0,0 0 0 0 0,-1-1-1 0 0,0 0 1 0 0,-1-1 0 0 0,1 0 0 0 0,-1 0-1 0 0,-1-1 1 0 0,0 0 0 0 0,6-9-91 0 0,-2 1 13 0 0,-1 0 1 0 0,-1-1-1 0 0,0 0 1 0 0,-1-1-1 0 0,-1 1 1 0 0,-1-2-1 0 0,-1 1 1 0 0,-1-1-1 0 0,0 0 1 0 0,-1 0-1 0 0,-2-1 1 0 0,0 1-1 0 0,-1-8-13 0 0,0 26-22 0 0,-1-1 0 0 0,1 0 0 0 0,-1 1 0 0 0,0-1 1 0 0,0 1-1 0 0,0-1 0 0 0,-1 1 0 0 0,1-1 0 0 0,0 1 0 0 0,-1-1 0 0 0,0 1 0 0 0,1-1 0 0 0,-1 1 0 0 0,0-1 0 0 0,0 1 0 0 0,-1 0 0 0 0,1-1 0 0 0,0 1 0 0 0,-1 0 0 0 0,1 0 0 0 0,-1 0 0 0 0,0 0 0 0 0,0 0 0 0 0,1 1 0 0 0,-1-1 0 0 0,0 1 0 0 0,-1-1 0 0 0,1 1 0 0 0,0-1 0 0 0,0 1 0 0 0,-1 0 0 0 0,1 0 0 0 0,0 0 0 0 0,-1 1 0 0 0,1-1 0 0 0,-1 0 0 0 0,1 1 0 0 0,-1 0 0 0 0,1-1 0 0 0,-1 1 0 0 0,0 0 0 0 0,1 0 0 0 0,-1 1 0 0 0,1-1 0 0 0,-1 0 0 0 0,1 1 0 0 0,-1 0 0 0 0,1-1 0 0 0,-1 1 0 0 0,1 0 0 0 0,-2 1 22 0 0,-10 8-75 0 0,0 1 0 0 0,0 0 0 0 0,1 0-1 0 0,1 1 1 0 0,0 1 0 0 0,1 0 0 0 0,0 1 0 0 0,1 0 0 0 0,-1 2 75 0 0,4-6-9 0 0,-1 0 0 0 0,1 1 0 0 0,1 0 0 0 0,0 0 0 0 0,0 1 0 0 0,1-1 0 0 0,1 1 0 0 0,0 0 0 0 0,0 1 0 0 0,1-1 0 0 0,1 1 0 0 0,0-1 0 0 0,1 1 0 0 0,0 0 0 0 0,1-1 0 0 0,1 9 9 0 0,2-15 18 0 0,1 1 1 0 0,0 0 0 0 0,0-1 0 0 0,1 0 0 0 0,-1 0-1 0 0,1 0 1 0 0,1-1 0 0 0,-1 1 0 0 0,1-1-1 0 0,0-1 1 0 0,0 1 0 0 0,0-1 0 0 0,1 0-1 0 0,0 0 1 0 0,-1-1 0 0 0,1 0 0 0 0,1 0 0 0 0,-1-1-1 0 0,0 1 1 0 0,1-2 0 0 0,-1 1 0 0 0,1-1-1 0 0,-1 0 1 0 0,1-1 0 0 0,-1 1 0 0 0,1-2-1 0 0,2 1-18 0 0,6 0 67 0 0,0-1-1 0 0,0 0 1 0 0,0-1-1 0 0,0 0 1 0 0,-1-1-1 0 0,1-1 1 0 0,-1-1-1 0 0,0 0 0 0 0,0-1 1 0 0,-1-1-1 0 0,12-6-66 0 0,-11 4 28 0 0,0 0 0 0 0,0-1 0 0 0,-1-1 0 0 0,-1 0 0 0 0,0-1 0 0 0,0 0-1 0 0,-1-1 1 0 0,-1 0 0 0 0,0-1 0 0 0,6-11-28 0 0,-2 2 25 0 0,-10 16-21 0 0,0 0 1 0 0,-1 1-1 0 0,0-2 0 0 0,0 1 0 0 0,-1 0 0 0 0,1-1 0 0 0,-2 1 0 0 0,1-1 0 0 0,-1 0 1 0 0,0 0-1 0 0,0-5-4 0 0,-2 12-12 0 0,0 1-2 0 0,0 0-14 0 0,0 0-1 0 0,0 0 2 0 0,0 0-31 0 0,-1 0 52 0 0,0 1 0 0 0,1-1-1 0 0,-1 1 1 0 0,0-1 0 0 0,1 1 0 0 0,-1-1 0 0 0,0 1 0 0 0,1-1 0 0 0,-1 1 0 0 0,1-1 0 0 0,-1 1 0 0 0,1 0 0 0 0,-1 0 0 0 0,1-1 0 0 0,0 1 0 0 0,-1 0 0 0 0,1-1 0 0 0,0 1 0 0 0,-1 0 0 0 0,1 0-1 0 0,0 0 1 0 0,0-1 0 0 0,0 1 0 0 0,0 0 0 0 0,0 0 0 0 0,0 0 0 0 0,0 0 0 0 0,0-1 0 0 0,0 1 0 0 0,0 0 0 0 0,0 0 0 0 0,0 0 0 0 0,1-1 0 0 0,-1 1 0 0 0,0 0 0 0 0,0 0 0 0 0,1 0-1 0 0,-1-1 1 0 0,1 1 0 0 0,-1 0 0 0 0,1-1 0 0 0,-1 1 0 0 0,1 0 0 0 0,-1-1 0 0 0,1 1 0 0 0,0 0 6 0 0,5 4 20 0 0,0 1 0 0 0,0 0 1 0 0,0 0-1 0 0,-1 0 0 0 0,0 1 1 0 0,0 0-1 0 0,-1 0 0 0 0,0 0 0 0 0,0 1 1 0 0,0-1-1 0 0,-1 1 0 0 0,0 0 0 0 0,-1 0 1 0 0,0 0-1 0 0,0 0 0 0 0,-1 0 0 0 0,0 0 1 0 0,0 1-1 0 0,-1-1 0 0 0,0 0 0 0 0,0 2-20 0 0,2 62-14 0 0,-3-1-1 0 0,-4 1 0 0 0,-2-1 1 0 0,-3 0-1 0 0,-4-1 0 0 0,-2-1 1 0 0,-16 38 14 0 0,11-57 16 0 0,15-64 137 0 0,17-126-238 0 0,17 50 89 0 0,4 2 0 0 0,3 1 1 0 0,40-67-5 0 0,-61 128-22 0 0,2 1 0 0 0,0 0-1 0 0,2 1 1 0 0,0 1 0 0 0,2 1 0 0 0,0 0 0 0 0,2 2 0 0 0,0 0 0 0 0,1 2 0 0 0,1 0 0 0 0,1 2 0 0 0,0 0 0 0 0,1 2 0 0 0,5-1 22 0 0,65-5-14 0 0,-94 22 12 0 0,0-1 0 0 0,0 1 0 0 0,0-1-1 0 0,0 1 1 0 0,0 0 0 0 0,-1 0-1 0 0,1 0 1 0 0,-1 0 0 0 0,1 0 0 0 0,-1 0-1 0 0,0 0 1 0 0,1 1 0 0 0,-1-1 0 0 0,0 0-1 0 0,-1 1 1 0 0,1-1 0 0 0,0 1 0 0 0,-1-1-1 0 0,1 1 1 0 0,-1-1 0 0 0,0 1 0 0 0,0-1-1 0 0,0 1 1 0 0,0 0 0 0 0,0-1-1 0 0,-1 1 1 0 0,1-1 0 0 0,-1 1 0 0 0,1-1-1 0 0,-1 1 1 0 0,0-1 0 0 0,0 0 0 0 0,-2 3 2 0 0,-4 13-6 0 0,-2 0 0 0 0,0 0 0 0 0,-2-1 0 0 0,1 0 0 0 0,-2-1 0 0 0,0 0 0 0 0,-1-1 0 0 0,-1 0 1 0 0,0-1-1 0 0,-1 0 0 0 0,-1-2 0 0 0,-2 2 6 0 0,-160 122-628 0 0,136-115-881 0 0,22-19-2613 0 0,17-6-5502 0 0,3 1 823 0 0</inkml:trace>
  <inkml:trace contextRef="#ctx0" brushRef="#br0" timeOffset="401.445">1926 906 2385 0 0,'0'0'3376'0'0,"0"0"-527"0"0,0 0-338 0 0,0 0-189 0 0,0 0-236 0 0,0 0-291 0 0,0 0-271 0 0,0 0-190 0 0,31 0-181 0 0,98-5-181 0 0,-66-10 194 0 0,-55 9-957 0 0,-1 2-137 0 0,0 0 0 0 0,0 0 0 0 0,-1 0 0 0 0,1-1 0 0 0,-1 0 0 0 0,0-1 1 0 0,0 1-1 0 0,-1-1 0 0 0,1 0 0 0 0,-1 0 0 0 0,-1-1 0 0 0,1 0 0 0 0,-1 0 0 0 0,0 0 0 0 0,-1 0 0 0 0,0 0 0 0 0,0-1 0 0 0,0 1 0 0 0,-1-1 0 0 0,0 0 0 0 0,-1 0 0 0 0,0 0 0 0 0,0 0 0 0 0,0 0 0 0 0,-1 0 0 0 0,-1-7-72 0 0,0 12-29 0 0,0 0 1 0 0,-1 1-1 0 0,1-1 0 0 0,-1 1 1 0 0,0 0-1 0 0,0-1 1 0 0,1 1-1 0 0,-1 0 1 0 0,-1 0-1 0 0,1 0 0 0 0,0 1 1 0 0,0-1-1 0 0,-1 0 1 0 0,1 1-1 0 0,-1 0 1 0 0,1-1-1 0 0,-1 1 0 0 0,0 0 1 0 0,1 0-1 0 0,-1 0 1 0 0,0 1-1 0 0,0-1 0 0 0,0 1 1 0 0,0 0-1 0 0,0-1 1 0 0,1 1-1 0 0,-1 0 1 0 0,0 1-1 0 0,0-1 29 0 0,-83 21-1065 0 0,76-15 982 0 0,1 0 1 0 0,0 1-1 0 0,1 0 0 0 0,-1 0 0 0 0,1 1 1 0 0,1 0-1 0 0,-1 0 0 0 0,1 1 0 0 0,1 0 1 0 0,0 0-1 0 0,0 1 0 0 0,1-1 0 0 0,0 1 1 0 0,0 1-1 0 0,1-1 0 0 0,1 0 1 0 0,0 1-1 0 0,0 0 0 0 0,1 0 0 0 0,0 0 1 0 0,1 0-1 0 0,1 0 0 0 0,-1 0 0 0 0,2 0 1 0 0,0 3 82 0 0,-1-9-69 0 0,1-1-1 0 0,-1 1 1 0 0,1 0 0 0 0,1-1 0 0 0,-1 1 0 0 0,1-1 0 0 0,-1 0 0 0 0,1 1 0 0 0,0-1 0 0 0,1 0-1 0 0,-1 0 1 0 0,1 0 0 0 0,0-1 0 0 0,0 1 0 0 0,0-1 0 0 0,0 1 0 0 0,1-1 0 0 0,-1 0 0 0 0,1 0 0 0 0,0-1-1 0 0,0 1 1 0 0,0-1 0 0 0,0 1 0 0 0,0-1 0 0 0,0-1 0 0 0,1 1 0 0 0,-1-1 0 0 0,5 2 69 0 0,131 4-7223 0 0,-82-23-1489 0 0,-40 11 4989 0 0</inkml:trace>
  <inkml:trace contextRef="#ctx0" brushRef="#br0" timeOffset="721.718">2425 881 2633 0 0,'0'0'2048'0'0,"0"0"-309"0"0,0 0-8 0 0,0 0 100 0 0,0 0-132 0 0,0 0-275 0 0,0 0-258 0 0,0 0-78 0 0,0 0 83 0 0,0 0 73 0 0,0 0-34 0 0,0 0-143 0 0,9-1-152 0 0,-3 0-770 0 0,1 1 0 0 0,-1-1 0 0 0,0-1 0 0 0,0 1 0 0 0,0-1 0 0 0,0 0 0 0 0,0-1 0 0 0,0 1 1 0 0,-1-1-1 0 0,1 0 0 0 0,-1-1 0 0 0,0 1 0 0 0,0-1 0 0 0,3-2-145 0 0,124-107 1404 0 0,-70 73-1330 0 0,-56 87-1515 0 0,-6-42 1445 0 0,0 0 0 0 0,0 0 0 0 0,1 0 0 0 0,0 0 0 0 0,0 0-1 0 0,0-1 1 0 0,1 1 0 0 0,0 0 0 0 0,-1-1 0 0 0,2 1 0 0 0,-1-1 0 0 0,0 0 0 0 0,1 1-1 0 0,0-1 1 0 0,0 0 0 0 0,0-1 0 0 0,0 1 0 0 0,1 0 0 0 0,0-1 0 0 0,-1 0 0 0 0,1 0-1 0 0,0 0 1 0 0,1 0 0 0 0,-1-1 0 0 0,0 0 0 0 0,1 1 0 0 0,-1-2 0 0 0,1 1 0 0 0,0 0-1 0 0,-1-1 1 0 0,6 1-4 0 0,1-1 168 0 0,0 0-1 0 0,-1-1 0 0 0,1 0 1 0 0,0-1-1 0 0,0 0 0 0 0,-1-1 1 0 0,1 0-1 0 0,0 0 0 0 0,-1-1 1 0 0,0-1-1 0 0,0 0 0 0 0,0 0 1 0 0,0-1-1 0 0,-1 0 0 0 0,1 0 1 0 0,-1-1-1 0 0,5-5-167 0 0,7-5 34 0 0,-1-1 0 0 0,-1-1 1 0 0,0-1-1 0 0,-1-1 0 0 0,-2 0 0 0 0,1-2-34 0 0,2-12-4764 0 0,-6-1-4719 0 0,-11 27-2474 0 0</inkml:trace>
  <inkml:trace contextRef="#ctx0" brushRef="#br0" timeOffset="2930.95">3566 719 0 0 0,'0'0'299'0'0,"0"0"817"0"0,0 0 499 0 0,0 0 171 0 0,0 0-71 0 0,0 0-178 0 0,0 0-211 0 0,0 0-191 0 0,-1-6-152 0 0,-3-16-128 0 0,3 21-800 0 0,0 1 0 0 0,1-1 0 0 0,-1 1 1 0 0,0 0-1 0 0,1-1 0 0 0,-1 1 0 0 0,0 0 0 0 0,0-1 1 0 0,1 1-1 0 0,-1 0 0 0 0,0 0 0 0 0,0-1 0 0 0,0 1 1 0 0,1 0-1 0 0,-1 0 0 0 0,0 0 0 0 0,0 0 1 0 0,0 0-1 0 0,0 0 0 0 0,1 0 0 0 0,-1 1 0 0 0,0-1 1 0 0,0 0-1 0 0,0 0 0 0 0,1 1 0 0 0,-1-1 1 0 0,0 0-1 0 0,0 1 0 0 0,1-1 0 0 0,-1 1 0 0 0,0-1 1 0 0,1 1-1 0 0,-1-1 0 0 0,1 1 0 0 0,-1-1 1 0 0,0 1-1 0 0,1 0 0 0 0,-1-1 0 0 0,1 1 0 0 0,0 0 1 0 0,-1 0-56 0 0,0-1 15 0 0,-7 7 24 0 0,0 0 1 0 0,0 1 0 0 0,0 0-1 0 0,1 0 1 0 0,0 0-1 0 0,0 1 1 0 0,1 0 0 0 0,1 1-1 0 0,-1-1 1 0 0,2 1 0 0 0,-1 0-1 0 0,1 0 1 0 0,1 1-1 0 0,0-1 1 0 0,0 1 0 0 0,1 0-1 0 0,-1 6-39 0 0,3-14 42 0 0,0 1 0 0 0,0-1 1 0 0,0 1-1 0 0,1-1 0 0 0,-1 1 0 0 0,1-1 0 0 0,0 1 0 0 0,0-1 0 0 0,0 1 0 0 0,0-1 0 0 0,1 0 0 0 0,0 0 0 0 0,-1 0 1 0 0,1 1-1 0 0,0-2 0 0 0,0 1 0 0 0,0 0 0 0 0,1 0 0 0 0,-1-1 0 0 0,1 1 0 0 0,0-1 0 0 0,-1 0 0 0 0,1 0 0 0 0,0 0 1 0 0,0 0-1 0 0,0 0 0 0 0,1-1 0 0 0,-1 1 0 0 0,0-1 0 0 0,1 0 0 0 0,-1 0 0 0 0,4 1-42 0 0,2-1 217 0 0,1 0 0 0 0,0-1 0 0 0,0 0 0 0 0,0-1 0 0 0,0 0 0 0 0,0 0 0 0 0,0-1 0 0 0,-1 0 0 0 0,1-1 0 0 0,-1 0 0 0 0,1-1 0 0 0,-1 0 0 0 0,0 0 0 0 0,-1-1 0 0 0,1 0 0 0 0,-1 0 0 0 0,0-1 0 0 0,4-3-217 0 0,9-9 220 0 0,-1 0 0 0 0,0-2 1 0 0,-2 0-1 0 0,0-1 1 0 0,-1-1-1 0 0,2-5-220 0 0,-4 5-11 0 0,-1 0 1 0 0,-1-1-1 0 0,-1 0 0 0 0,0-1 0 0 0,-2 0 0 0 0,-1-1 1 0 0,-1 0-1 0 0,-2-1 0 0 0,0 0 0 0 0,-1 0 1 0 0,-2 0-1 0 0,-1 0 0 0 0,0 0 0 0 0,-2-1 1 0 0,-2 1-1 0 0,-3-24 11 0 0,2 38-108 0 0,0 1 0 0 0,0-1 1 0 0,-1 1-1 0 0,-1 0 0 0 0,0 1 0 0 0,0-1 0 0 0,-1 1 1 0 0,-1 0-1 0 0,0 0 0 0 0,0 1 0 0 0,0 0 0 0 0,-1 0 1 0 0,-7-5 107 0 0,10 10-75 0 0,1 0 0 0 0,-1 0 1 0 0,0 1-1 0 0,-1-1 1 0 0,1 1-1 0 0,0 1 1 0 0,-1-1-1 0 0,0 1 1 0 0,1 0-1 0 0,-1 0 1 0 0,0 0-1 0 0,0 1 0 0 0,0 0 1 0 0,0 0-1 0 0,-1 0 1 0 0,1 1-1 0 0,0 0 1 0 0,0 1-1 0 0,0-1 1 0 0,0 1-1 0 0,0 0 1 0 0,0 0-1 0 0,0 1 1 0 0,0 0-1 0 0,0 0 0 0 0,0 0 1 0 0,1 1 74 0 0,-7 5 0 0 0,2 0 1 0 0,-1 0-1 0 0,1 1 0 0 0,1 0 0 0 0,-1 1 1 0 0,2 0-1 0 0,-1 1 0 0 0,2 0 1 0 0,-1 0-1 0 0,1 1 0 0 0,1-1 0 0 0,0 2 1 0 0,1-1-1 0 0,0 0 0 0 0,1 1 1 0 0,0 0-1 0 0,1 0 0 0 0,1 0 1 0 0,0 1-1 0 0,0-1 0 0 0,1 0 0 0 0,1 1 1 0 0,1-1-1 0 0,0 1 0 0 0,0-1 1 0 0,1 0-1 0 0,4 13 0 0 0,-1-13 53 0 0,0-1 0 0 0,0 0 0 0 0,1 0 0 0 0,0-1 0 0 0,1 1 0 0 0,1-1 0 0 0,0-1 0 0 0,0 1 0 0 0,1-1 0 0 0,0-1 0 0 0,0 0 0 0 0,1 0 0 0 0,1-1 0 0 0,0 0 0 0 0,0-1 0 0 0,5 3-53 0 0,195 82 348 0 0,-86-68-1251 0 0,-82-27-3300 0 0,-3-7-5657 0 0,-32 7 5314 0 0</inkml:trace>
  <inkml:trace contextRef="#ctx0" brushRef="#br0" timeOffset="3350.455">4194 722 0 0 0,'0'0'1032'0'0,"0"0"108"0"0,0 0 141 0 0,0 0 360 0 0,0 0 380 0 0,0 0 38 0 0,0 0-223 0 0,0 0-282 0 0,0 0-263 0 0,0 0-181 0 0,0 0-136 0 0,0 0-101 0 0,0 0-95 0 0,26 3-87 0 0,83 8-111 0 0,-105-10-521 0 0,0 0-1 0 0,1-1 0 0 0,-1 0 1 0 0,0 0-1 0 0,1 0 0 0 0,-1 0 0 0 0,0-1 1 0 0,0 1-1 0 0,1-1 0 0 0,-1 0 1 0 0,0-1-1 0 0,0 1 0 0 0,0-1 1 0 0,0 0-1 0 0,-1 0 0 0 0,1 0 0 0 0,0 0 1 0 0,-1-1-1 0 0,3-1-58 0 0,9-7 178 0 0,-9 8-136 0 0,-1 0-1 0 0,-1 0 1 0 0,1-1 0 0 0,0 1-1 0 0,-1-1 1 0 0,0 0 0 0 0,0-1-1 0 0,0 1 1 0 0,-1 0 0 0 0,1-1-1 0 0,-1 0 1 0 0,0 0 0 0 0,0 0-1 0 0,-1 0 1 0 0,1-1 0 0 0,-1 1-1 0 0,0-1 1 0 0,-1 1 0 0 0,1-1-1 0 0,-1 0 1 0 0,0 1 0 0 0,-1-1 0 0 0,0 0-1 0 0,1 0 1 0 0,-2 0 0 0 0,1 1-1 0 0,-1-1 1 0 0,0-1-42 0 0,-2 3-35 0 0,0 0 1 0 0,0 1-1 0 0,-1-1 1 0 0,0 1-1 0 0,1 0 1 0 0,-1 0-1 0 0,0 0 1 0 0,0 0-1 0 0,-1 1 1 0 0,1-1-1 0 0,-1 1 1 0 0,1 0-1 0 0,-1 1 1 0 0,0-1-1 0 0,1 1 1 0 0,-1 0-1 0 0,0 0 1 0 0,0 0-1 0 0,0 1 1 0 0,0 0-1 0 0,0 0 1 0 0,0 0-1 0 0,0 0 1 0 0,0 1-1 0 0,0 0 1 0 0,1 0-1 0 0,-1 0 1 0 0,0 1-1 0 0,1 0 1 0 0,-1-1-1 0 0,0 2 0 0 0,1-1 1 0 0,0 0 34 0 0,-6 3-43 0 0,0-1 0 0 0,0 2-1 0 0,1-1 1 0 0,0 1 0 0 0,0 0 0 0 0,0 1 0 0 0,1 0-1 0 0,0 1 1 0 0,1-1 0 0 0,0 1 0 0 0,0 1 0 0 0,0 0-1 0 0,1-1 1 0 0,0 2 0 0 0,1-1 0 0 0,0 1 0 0 0,1 0-1 0 0,0 0 1 0 0,0 0 0 0 0,1 0 0 0 0,0 1 0 0 0,1 0-1 0 0,0-1 1 0 0,1 1 0 0 0,0 0 0 0 0,1 0 0 0 0,0 0-1 0 0,1 7 44 0 0,4-12-158 0 0,0 1 0 0 0,0-1 0 0 0,1 1 0 0 0,-1-1 1 0 0,1-1-1 0 0,1 1 0 0 0,-1-1 0 0 0,1 0 0 0 0,0-1 0 0 0,0 0 0 0 0,0 0 0 0 0,1 0 0 0 0,-1-1 0 0 0,1 0 0 0 0,0 0 0 0 0,0-1 0 0 0,0 0 0 0 0,0-1 0 0 0,0 1 0 0 0,1-1 0 0 0,-1-1 0 0 0,0 0 0 0 0,0 0 0 0 0,9-2 158 0 0,54-5-9247 0 0,-55 3 3320 0 0</inkml:trace>
  <inkml:trace contextRef="#ctx0" brushRef="#br0" timeOffset="3666.314">4612 873 0 0 0,'0'0'431'0'0,"0"0"720"0"0,0 0 318 0 0,0 0 273 0 0,0 0 125 0 0,0 0 5 0 0,0 0-107 0 0,0 0-135 0 0,0 0-95 0 0,0 0-139 0 0,0 0-231 0 0,0 0-252 0 0,12-5-212 0 0,83-53 690 0 0,-62 26-1085 0 0,2 1 0 0 0,1 2 0 0 0,1 1 0 0 0,31-16-306 0 0,-67 43-14 0 0,0 0 0 0 0,0 1 0 0 0,0-1 0 0 0,0 0 0 0 0,0 1 0 0 0,0-1 0 0 0,0 1 0 0 0,0 0 0 0 0,0-1 0 0 0,0 1 0 0 0,0 0 0 0 0,0 0 0 0 0,0-1 0 0 0,0 1 0 0 0,1 0 0 0 0,-1 0 0 0 0,0 0 0 0 0,0 0 0 0 0,0 1 0 0 0,0-1 0 0 0,0 0 0 0 0,0 0 0 0 0,1 1 0 0 0,-1-1 0 0 0,0 1 0 0 0,0-1 0 0 0,0 1 0 0 0,0-1 0 0 0,0 1 0 0 0,0-1 0 0 0,-1 1 0 0 0,1 0 0 0 0,0 0 0 0 0,0-1 0 0 0,0 1 0 0 0,-1 0 0 0 0,1 0 0 0 0,0 0 0 0 0,-1 0 0 0 0,1 0 0 0 0,-1 0 0 0 0,1 0 0 0 0,-1 0-1 0 0,1 0 1 0 0,-1 0 0 0 0,0 0 0 0 0,1 1 0 0 0,-1 0 14 0 0,6 64-126 0 0,-5-50 183 0 0,-1-11-26 0 0,0 0 0 0 0,1-1 0 0 0,0 1 0 0 0,0 0 0 0 0,0-1 1 0 0,1 1-1 0 0,0-1 0 0 0,-1 1 0 0 0,2-1 0 0 0,-1 0 1 0 0,0 0-1 0 0,1 0 0 0 0,0 0 0 0 0,0 0 0 0 0,0 0 0 0 0,0-1 1 0 0,1 1-1 0 0,-1-1 0 0 0,1 0 0 0 0,0 0 0 0 0,0-1 1 0 0,0 1-1 0 0,0-1 0 0 0,0 0 0 0 0,1 0 0 0 0,-1 0 0 0 0,1 0 1 0 0,-1-1-1 0 0,1 0 0 0 0,-1 0 0 0 0,1 0 0 0 0,0 0 1 0 0,0-1-1 0 0,2 0-31 0 0,10-3 121 0 0,1-2 0 0 0,-1 1 1 0 0,0-2-1 0 0,0-1 1 0 0,-1 0-1 0 0,0-1 0 0 0,0 0 1 0 0,0-2-1 0 0,-1 0 0 0 0,-1 0 1 0 0,0-1-1 0 0,0-1 0 0 0,-1-1 1 0 0,-1 0-1 0 0,0 0 0 0 0,-1-1 1 0 0,6-9-122 0 0,51-93-3775 0 0,-51 75-674 0 0,-1 0-3309 0 0,-13 34 6127 0 0,5-16-3389 0 0</inkml:trace>
  <inkml:trace contextRef="#ctx0" brushRef="#br0" timeOffset="3939.901">5652 1 14091 0 0,'0'0'995'0'0,"0"0"-267"0"0,0 0 135 0 0,0 0 221 0 0,0 0 84 0 0,0 0-66 0 0,3 31-191 0 0,11 100-182 0 0,1 105 1356 0 0,-27 205-3340 0 0,6-418-2078 0 0,-3-21-1955 0 0,-6-1-3439 0 0,10-1 3574 0 0</inkml:trace>
  <inkml:trace contextRef="#ctx0" brushRef="#br0" timeOffset="4185.969">5401 450 6497 0 0,'0'0'3630'0'0,"0"0"-1394"0"0,0 0-745 0 0,0 0-136 0 0,0 0-74 0 0,0 0-147 0 0,0 0-211 0 0,0 0-225 0 0,0 0-160 0 0,32-14-165 0 0,99-40-139 0 0,-59 36-50 0 0,-56 19-152 0 0,260-11-1139 0 0,-239 9-635 0 0,-3 0-2003 0 0,0-2-4038 0 0,-14 0 1554 0 0</inkml:trace>
</inkml:ink>
</file>

<file path=ppt/ink/ink1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6:38.6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348 0 3353 0 0,'0'0'783'0'0,"0"0"-297"0"0,0 0-16 0 0,0 0 369 0 0,0 0 556 0 0,0 0 365 0 0,0 0-29 0 0,0 0-284 0 0,0 0-399 0 0,0 0-296 0 0,0 0-125 0 0,3 30-13 0 0,9 96 20 0 0,16 270 3075 0 0,-39-76-3051 0 0,-5-194-874 0 0,14-112-311 0 0,-2 12-679 0 0,-9-18-9532 0 0,13-8 7327 0 0,-1-1 105 0 0,0-2 2404 0 0</inkml:trace>
  <inkml:trace contextRef="#ctx0" brushRef="#br0" timeOffset="237.256">0 615 5953 0 0,'0'0'1245'0'0,"0"0"-100"0"0,0 0 181 0 0,0 0 209 0 0,0 0 116 0 0,0 0-124 0 0,34-12-348 0 0,105-36-312 0 0,239-61 1198 0 0,-363 105-2606 0 0,42-18-634 0 0,-42 9-2492 0 0,-3-3-3570 0 0,-10 12 1364 0 0</inkml:trace>
  <inkml:trace contextRef="#ctx0" brushRef="#br0" timeOffset="570.651">766 78 248 0 0,'0'0'1946'0'0,"0"0"-849"0"0,0 0-71 0 0,0 0 485 0 0,0 0 431 0 0,0 0 174 0 0,0 0-149 0 0,-6 36-370 0 0,-18 120-381 0 0,7-45 114 0 0,5 1 0 0 0,5 1 0 0 0,5 43-1330 0 0,23-28 410 0 0,-20-124-392 0 0,1 0-1 0 0,0 0 0 0 0,0 0 1 0 0,0 0-1 0 0,1 0 0 0 0,-1-1 1 0 0,1 1-1 0 0,0-1 0 0 0,0 0 0 0 0,0 0 1 0 0,0 0-1 0 0,1 0 0 0 0,-1 0 1 0 0,1-1-1 0 0,0 0 0 0 0,-1 1 1 0 0,1-1-1 0 0,0-1 0 0 0,0 1 0 0 0,1 0 1 0 0,-1-1-1 0 0,0 0 0 0 0,0 0 1 0 0,1 0-1 0 0,-1-1 0 0 0,0 0 0 0 0,5 0-16 0 0,5-2 61 0 0,1-2 0 0 0,-1 0 1 0 0,0-1-1 0 0,0 0 1 0 0,0-1-1 0 0,-1-1 0 0 0,0 0 1 0 0,0-1-1 0 0,-1 0 1 0 0,0-1-1 0 0,0 0 1 0 0,-1-1-1 0 0,0 0 0 0 0,2-4-62 0 0,23-17 59 0 0,53-31 62 0 0,-83 94 74 0 0,-7 169-122 0 0,1-198-182 0 0,0-1-1 0 0,0 0 1 0 0,0 1 0 0 0,1-1 0 0 0,-1 0-1 0 0,1 1 1 0 0,0-1 0 0 0,-1 0-1 0 0,1 0 1 0 0,0 0 0 0 0,1 1-1 0 0,-1-1 1 0 0,0 0 0 0 0,0-1-1 0 0,1 1 1 0 0,-1 0 0 0 0,1 0-1 0 0,0-1 1 0 0,-1 1 0 0 0,1 0 0 0 0,0-1-1 0 0,0 0 1 0 0,0 1 0 0 0,0-1-1 0 0,0 0 1 0 0,0 0 0 0 0,0 0-1 0 0,2 0 110 0 0,17 1-4313 0 0,1-11-3292 0 0,-13 5 1729 0 0</inkml:trace>
  <inkml:trace contextRef="#ctx0" brushRef="#br0" timeOffset="905.031">1482 847 0 0 0,'0'0'487'0'0,"0"0"660"0"0,0 0 465 0 0,0 0 455 0 0,0 0 302 0 0,0 0-36 0 0,0 0-305 0 0,0 0-371 0 0,0 0-327 0 0,0 0-273 0 0,0 0-212 0 0,0 0-149 0 0,0 0-101 0 0,35-5-85 0 0,109-21-82 0 0,-139 25-399 0 0,-1 1 0 0 0,0-1 0 0 0,0 0-1 0 0,0 0 1 0 0,0 0 0 0 0,0 0 0 0 0,0-1-1 0 0,-1 1 1 0 0,1-1 0 0 0,0 0 0 0 0,-1 0-1 0 0,1-1 1 0 0,-1 1 0 0 0,0-1 0 0 0,0 0-1 0 0,0 1 1 0 0,0-1 0 0 0,2-3-29 0 0,2-3 95 0 0,0 2-35 0 0,-1 0 0 0 0,0-1 0 0 0,-1 1 1 0 0,0-1-1 0 0,0 0 0 0 0,-1 0 0 0 0,0-1 1 0 0,0 1-1 0 0,-1-1 0 0 0,0 0 0 0 0,0 0 1 0 0,-1 0-1 0 0,0 0 0 0 0,-1 0 0 0 0,0-1 1 0 0,0 1-1 0 0,-2-7-60 0 0,1 14-4 0 0,0-1 0 0 0,-1 1 0 0 0,1-1 0 0 0,-1 0 0 0 0,0 1 0 0 0,1-1 0 0 0,-1 1 0 0 0,-1-1 0 0 0,1 1 0 0 0,0 0 0 0 0,0 0 0 0 0,-1-1 0 0 0,0 1 0 0 0,1 0 0 0 0,-1 0 0 0 0,0 0 0 0 0,0 1 0 0 0,0-1 0 0 0,0 0 0 0 0,0 1 0 0 0,0-1 0 0 0,-1 1 0 0 0,1 0 0 0 0,0 0 0 0 0,-1 0 0 0 0,1 0 0 0 0,-1 0 0 0 0,1 0 1 0 0,-1 1-1 0 0,0-1 0 0 0,1 1 0 0 0,-2-1 4 0 0,-88 9-385 0 0,75-1 393 0 0,0 2 0 0 0,0 0 0 0 0,1 1 1 0 0,0 1-1 0 0,1 0 0 0 0,0 1 1 0 0,0 1-1 0 0,2 0 0 0 0,-1 1 0 0 0,2 0 1 0 0,0 1-1 0 0,1 0 0 0 0,0 1 0 0 0,1 1 1 0 0,-7 15-9 0 0,13-25 2 0 0,0 1 0 0 0,1 0 1 0 0,-1 0-1 0 0,1 0 0 0 0,1 0 0 0 0,0 0 1 0 0,0 0-1 0 0,0 0 0 0 0,1 1 0 0 0,0-1 1 0 0,1 1-1 0 0,0-1 0 0 0,0 1 1 0 0,1-1-1 0 0,0 1 0 0 0,1-1 0 0 0,-1 0 1 0 0,2 1-1 0 0,-1-1 0 0 0,1 0 0 0 0,0-1 1 0 0,1 1-1 0 0,0 0 0 0 0,0-1 1 0 0,0 0-1 0 0,1 0 0 0 0,1 0 0 0 0,-1-1 1 0 0,1 1-1 0 0,0-1 0 0 0,0 0 1 0 0,0-1-1 0 0,1 0 0 0 0,4 3-2 0 0,12 3-135 0 0,0 0 0 0 0,0-2 0 0 0,1-1 0 0 0,0 0 0 0 0,1-2-1 0 0,0-1 1 0 0,-1-1 0 0 0,1-1 0 0 0,1-1 0 0 0,6-1 135 0 0,88 1-10784 0 0,-119-2 10732 0 0,21 0-8248 0 0</inkml:trace>
</inkml:ink>
</file>

<file path=ppt/ink/ink1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6:27.6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10857 682 0 0 0,'0'0'531'0'0,"0"0"340"0"0,0 0 177 0 0,0 0 304 0 0,0 0 358 0 0,0 0 205 0 0,0 0-91 0 0,0 0-379 0 0,0 0-471 0 0,0 0-393 0 0,0 0-228 0 0,-9 5 401 0 0,16 49 1529 0 0,-3-34-1969 0 0,0 0 0 0 0,1 0 0 0 0,1 0 1 0 0,0-1-1 0 0,2 1 0 0 0,0-2 0 0 0,1 1 1 0 0,12 16-315 0 0,-17-31 83 0 0,0 0-1 0 0,1-1 1 0 0,-1 1 0 0 0,1-1 0 0 0,0 0 0 0 0,0 0 0 0 0,0 0 0 0 0,0-1 0 0 0,1 1 0 0 0,-1-1 0 0 0,1-1 0 0 0,-1 1 0 0 0,1-1 0 0 0,-1 0 0 0 0,1 0 0 0 0,0-1 0 0 0,0 1 0 0 0,0-1 0 0 0,-1-1 0 0 0,1 1 0 0 0,0-1 0 0 0,-1 0 0 0 0,1 0 0 0 0,0-1 0 0 0,-1 1 0 0 0,1-1 0 0 0,-1-1 0 0 0,0 1 0 0 0,0-1-1 0 0,0 0 1 0 0,0 0 0 0 0,0 0 0 0 0,0-1 0 0 0,-1 1 0 0 0,0-1 0 0 0,0 0 0 0 0,0 0 0 0 0,2-4-83 0 0,216-226 967 0 0,-140 156-860 0 0,-81 78-107 0 0,0-1 0 0 0,0 0 0 0 0,0 1 0 0 0,0-1 0 0 0,0 1 0 0 0,0-1 0 0 0,1 1 0 0 0,-1 0 0 0 0,0-1 0 0 0,0 1-1 0 0,0 0 1 0 0,0 0 0 0 0,0 0 0 0 0,1 0 0 0 0,-1 0 0 0 0,0 0 0 0 0,0 0 0 0 0,0 0 0 0 0,0 1 0 0 0,1-1 0 0 0,-1 0 0 0 0,0 1 0 0 0,0-1 0 0 0,0 1 0 0 0,0-1 0 0 0,0 1 0 0 0,0-1 0 0 0,0 1 0 0 0,0 0 0 0 0,0-1 0 0 0,0 1 0 0 0,0 0 0 0 0,-1 0 0 0 0,1 0 0 0 0,0 0 0 0 0,0 0 0 0 0,-1 0 0 0 0,1 0 0 0 0,-1 0 0 0 0,1 0 0 0 0,-1 0 0 0 0,1 0 0 0 0,-1 0 0 0 0,1 0 0 0 0,-1 0 0 0 0,0 1 0 0 0,19 58 151 0 0,-12-24-53 0 0,-3 1 0 0 0,-1-1 0 0 0,-1 1 0 0 0,-2 0 0 0 0,-4 32-98 0 0,3-60 9 0 0,1 0 0 0 0,-1 0 0 0 0,0 0 1 0 0,-1 0-1 0 0,0 0 0 0 0,0-1 0 0 0,-1 1 0 0 0,0-1 0 0 0,-1 0 1 0 0,0 1-1 0 0,0-2 0 0 0,-1 1 0 0 0,1 0 0 0 0,-2-1 0 0 0,1 0 1 0 0,-7 6-10 0 0,11-12-37 0 0,-1 0 0 0 0,0 0-1 0 0,1 0 1 0 0,-1 0 0 0 0,0 0 0 0 0,0 0 0 0 0,0-1 0 0 0,0 1 0 0 0,0-1 0 0 0,1 1 0 0 0,-1-1 0 0 0,0 0 0 0 0,0 1 0 0 0,0-1 0 0 0,0 0 0 0 0,0-1 0 0 0,0 1 0 0 0,0 0 0 0 0,0 0 0 0 0,0-1 0 0 0,0 1 0 0 0,0-1 0 0 0,0 0 0 0 0,0 1 0 0 0,1-1-1 0 0,-1 0 1 0 0,0 0 0 0 0,0 0 0 0 0,1 0 0 0 0,-1-1 0 0 0,1 1 0 0 0,-1 0 0 0 0,1-1 0 0 0,0 1 0 0 0,-1-1 0 0 0,1 1 0 0 0,0-1 0 0 0,0 0 37 0 0,-24-75-1684 0 0,30 26-2351 0 0,8 19-6937 0 0,-9 24 5903 0 0</inkml:trace>
  <inkml:trace contextRef="#ctx0" brushRef="#br0" timeOffset="239.484">10899 270 8962 0 0,'0'0'752'0'0,"0"0"-360"0"0,0 0-136 0 0,0 0 232 0 0,0 0 112 0 0,0 0-47 0 0,0 0-209 0 0,0 0-232 0 0,0 0-144 0 0,0 0-208 0 0,0 0-337 0 0,0 0-599 0 0,0 0-1232 0 0,77 29-1585 0 0,-71-25-40 0 0</inkml:trace>
  <inkml:trace contextRef="#ctx0" brushRef="#br0" timeOffset="-9951.551">389 560 0 0 0,'53'-58'377'0'0,"-40"18"7823"0"0,-14 36-7294 0 0,-36-8 4664 0 0,16 16-5329 0 0,1 0 0 0 0,-1 1 0 0 0,1 2 0 0 0,0 0 0 0 0,1 1 0 0 0,0 0 0 0 0,0 2 1 0 0,1 0-1 0 0,0 1 0 0 0,1 1 0 0 0,0 1 0 0 0,1 0 0 0 0,0 1 0 0 0,1 1 1 0 0,1 0-1 0 0,-3 6-241 0 0,7-12 26 0 0,0 0 0 0 0,1 1 1 0 0,0 0-1 0 0,0 0 1 0 0,2 1-1 0 0,-1 0 0 0 0,1 1 1 0 0,1 0-1 0 0,0 0 1 0 0,0 0-1 0 0,2 1 0 0 0,-1-1 1 0 0,2 1-1 0 0,-1 0 1 0 0,2 0-1 0 0,0 1 0 0 0,0-1 1 0 0,2 0-1 0 0,-1 10-26 0 0,2-19 19 0 0,0-1 0 0 0,0 0 1 0 0,1 0-1 0 0,-1 0 0 0 0,1 0 0 0 0,-1 0 0 0 0,1-1 0 0 0,0 1 0 0 0,0-1 0 0 0,0 1 1 0 0,0-1-1 0 0,1 1 0 0 0,-1-1 0 0 0,1 0 0 0 0,-1 0 0 0 0,1 0 0 0 0,0 0 0 0 0,0-1 1 0 0,0 1-1 0 0,0-1 0 0 0,0 0 0 0 0,0 0 0 0 0,0 0 0 0 0,0 0 0 0 0,0 0 1 0 0,0-1-1 0 0,1 1 0 0 0,-1-1 0 0 0,3 0-19 0 0,94-15 827 0 0,-57-9-652 0 0,-1-2 1 0 0,-1-2-1 0 0,-1-1 0 0 0,-2-3 1 0 0,-1 0-1 0 0,-1-3 0 0 0,-2-1 1 0 0,-2-1-1 0 0,-1-2 0 0 0,16-28-175 0 0,-26 54-127 0 0,-17 44 75 0 0,-4-31 57 0 0,1 70 155 0 0,-3-54-150 0 0,0 0 0 0 0,1 0-1 0 0,1 0 1 0 0,0 0 0 0 0,1 0 0 0 0,1 0-1 0 0,1 0 1 0 0,0 0 0 0 0,1-1 0 0 0,0 1-1 0 0,1-1 1 0 0,1 0 0 0 0,1-1 0 0 0,0 1-1 0 0,1-1 1 0 0,0-1 0 0 0,1 1-1 0 0,1-1 1 0 0,10 10-10 0 0,-16-20 33 0 0,-1 0-1 0 0,1-1 1 0 0,0 1-1 0 0,1-1 1 0 0,-1 0 0 0 0,0-1-1 0 0,1 1 1 0 0,-1-1-1 0 0,1 0 1 0 0,-1 0-1 0 0,1 0 1 0 0,-1 0 0 0 0,1-1-1 0 0,0 0 1 0 0,-1 0-1 0 0,1 0 1 0 0,0 0-1 0 0,-1-1 1 0 0,1 0 0 0 0,-1 0-1 0 0,1 0 1 0 0,-1-1-1 0 0,1 1 1 0 0,-1-1 0 0 0,0 0-1 0 0,0 0 1 0 0,0-1-1 0 0,0 1 1 0 0,0-1-1 0 0,0 0 1 0 0,-1 0 0 0 0,1 0-1 0 0,0-1-32 0 0,290-303 414 0 0,-182 215-485 0 0,-111 91 62 0 0,1 1 0 0 0,-1 0 0 0 0,0-1 0 0 0,1 1 0 0 0,-1 0 1 0 0,0 0-1 0 0,1 0 0 0 0,-1 0 0 0 0,1 0 0 0 0,-1 0 0 0 0,0 0 0 0 0,1 0 1 0 0,-1 0-1 0 0,0 1 0 0 0,1-1 0 0 0,-1 1 0 0 0,0-1 0 0 0,0 1 0 0 0,1-1 0 0 0,-1 1 1 0 0,0 0-1 0 0,0 0 0 0 0,0-1 0 0 0,0 1 0 0 0,0 0 0 0 0,0 0 0 0 0,0 0 0 0 0,0 0 1 0 0,0 0-1 0 0,0 0 0 0 0,-1 1 0 0 0,1-1 0 0 0,0 0 0 0 0,-1 0 0 0 0,1 0 0 0 0,-1 1 1 0 0,1-1-1 0 0,-1 0 0 0 0,0 1 0 0 0,1-1 0 0 0,-1 0 0 0 0,0 1 0 0 0,0-1 1 0 0,0 0-1 0 0,0 1 0 0 0,0-1 0 0 0,0 1 0 0 0,0-1 0 0 0,-1 0 0 0 0,1 1 0 0 0,-1-1 1 0 0,1 0-1 0 0,0 0 0 0 0,-1 1 0 0 0,0-1 0 0 0,1 0 0 0 0,-1 0 0 0 0,0 0 0 0 0,0 1 9 0 0,1 11 61 0 0,-2 126 98 0 0,3-136-150 0 0,0 0-1 0 0,1 0 1 0 0,-1 0 0 0 0,1-1 0 0 0,0 1 0 0 0,0 0-1 0 0,0-1 1 0 0,0 0 0 0 0,0 1 0 0 0,1-1 0 0 0,-1 0-1 0 0,1 0 1 0 0,-1 0 0 0 0,1 0 0 0 0,0-1 0 0 0,0 1-1 0 0,0-1 1 0 0,0 0 0 0 0,0 0 0 0 0,0 0-1 0 0,0 0 1 0 0,0 0 0 0 0,0 0 0 0 0,0-1 0 0 0,0 0-1 0 0,1 0 1 0 0,-1 0 0 0 0,0 0 0 0 0,0 0 0 0 0,0 0-1 0 0,1-1 1 0 0,-1 1 0 0 0,0-1 0 0 0,0 0 0 0 0,0 0-1 0 0,0-1 1 0 0,0 1 0 0 0,0 0 0 0 0,-1-1 0 0 0,1 0-1 0 0,0 1 1 0 0,0-2-9 0 0,328-197 344 0 0,-330 199-352 0 0,0 0-1 0 0,1 0 0 0 0,-1 0 0 0 0,0 0 1 0 0,0 0-1 0 0,0 0 0 0 0,1 0 1 0 0,-1 0-1 0 0,1 0 0 0 0,-1 1 1 0 0,0-1-1 0 0,1 1 0 0 0,-1-1 0 0 0,1 1 1 0 0,0-1-1 0 0,-1 1 0 0 0,1 0 1 0 0,-1 0-1 0 0,1-1 0 0 0,-1 1 1 0 0,1 1-1 0 0,0-1 0 0 0,-1 0 1 0 0,1 0-1 0 0,-1 0 0 0 0,1 1 0 0 0,-1-1 1 0 0,1 1-1 0 0,-1-1 0 0 0,1 1 1 0 0,-1 0-1 0 0,1 0 0 0 0,-1-1 1 0 0,0 1-1 0 0,1 0 0 0 0,-1 0 0 0 0,0 0 1 0 0,0 1-1 0 0,0-1 0 0 0,0 0 1 0 0,0 0-1 0 0,0 0 0 0 0,0 1 1 0 0,0-1-1 0 0,0 1 0 0 0,-1-1 0 0 0,1 0 1 0 0,0 1 8 0 0,-11 124-333 0 0,0 1-5169 0 0,17-101-4363 0 0,-3-18 1437 0 0</inkml:trace>
  <inkml:trace contextRef="#ctx0" brushRef="#br0" timeOffset="-9080.916">2256 590 1912 0 0,'0'0'1791'0'0,"0"0"151"0"0,0 0 183 0 0,0 0 179 0 0,0 0-45 0 0,0 0-300 0 0,0 0-433 0 0,0 0-386 0 0,0 0-285 0 0,0 0-227 0 0,0 0-166 0 0,-33 6-129 0 0,-102 21-93 0 0,132-27-229 0 0,1 0 0 0 0,-1 0 0 0 0,0 0 0 0 0,1 1 0 0 0,-1-1 0 0 0,1 1 1 0 0,-1 0-1 0 0,0-1 0 0 0,1 1 0 0 0,0 0 0 0 0,-1 0 0 0 0,1 1 0 0 0,0-1 0 0 0,-1 0 0 0 0,1 1 0 0 0,0 0 0 0 0,0-1 0 0 0,0 1 0 0 0,0 0 0 0 0,0 0 0 0 0,1 0 0 0 0,-1 0 0 0 0,0 2-11 0 0,-3 4 40 0 0,-1-1-33 0 0,1 1 1 0 0,0 0-1 0 0,0 0 1 0 0,1 0-1 0 0,0 1 1 0 0,0-1-1 0 0,1 1 1 0 0,0 0-1 0 0,1 0 1 0 0,0 0-1 0 0,0 0 1 0 0,1 0-1 0 0,0 1 1 0 0,1-1 0 0 0,0 0-1 0 0,0 1 1 0 0,2 8-8 0 0,0-15 43 0 0,0 1 1 0 0,0 0 0 0 0,1 0 0 0 0,0-1 0 0 0,-1 0 0 0 0,1 1 0 0 0,0-1 0 0 0,1 0-1 0 0,-1-1 1 0 0,1 1 0 0 0,-1 0 0 0 0,1-1 0 0 0,0 0 0 0 0,0 0 0 0 0,-1 0 0 0 0,2 0-1 0 0,-1-1 1 0 0,0 0 0 0 0,0 1 0 0 0,0-1 0 0 0,1-1 0 0 0,-1 1 0 0 0,0-1 0 0 0,1 0-1 0 0,-1 0 1 0 0,1 0 0 0 0,-1 0 0 0 0,0-1 0 0 0,1 1 0 0 0,-1-1 0 0 0,0-1-1 0 0,0 1 1 0 0,0 0 0 0 0,0-1 0 0 0,0 0 0 0 0,0 0 0 0 0,0 0 0 0 0,0-1 0 0 0,0 0-44 0 0,162-129 1287 0 0,-57 37-1051 0 0,-108 94-235 0 0,0 0 0 0 0,-1 0 0 0 0,1-1 0 0 0,0 1 0 0 0,0 0 0 0 0,0 0 1 0 0,0 0-1 0 0,0 0 0 0 0,0 1 0 0 0,0-1 0 0 0,0 0 0 0 0,1 0 0 0 0,-1 1 1 0 0,0-1-1 0 0,0 0 0 0 0,1 1 0 0 0,-1-1 0 0 0,0 1 0 0 0,1 0 0 0 0,-1-1 1 0 0,0 1-1 0 0,1 0 0 0 0,-1 0 0 0 0,0 0 0 0 0,1 0 0 0 0,-1 0 0 0 0,1 0 1 0 0,-1 0-1 0 0,0 1 0 0 0,1-1 0 0 0,-1 0 0 0 0,0 1 0 0 0,1-1 0 0 0,-1 1 1 0 0,0 0-1 0 0,0-1 0 0 0,0 1 0 0 0,1 0 0 0 0,-1 0 0 0 0,0-1 0 0 0,0 1 1 0 0,0 0-1 0 0,0 0 0 0 0,0 0 0 0 0,0 0 0 0 0,-1 0 0 0 0,1 1 0 0 0,0-1 0 0 0,0 0 1 0 0,-1 0-1 0 0,1 1 0 0 0,-1-1 0 0 0,1 0 0 0 0,-1 0 0 0 0,1 2-1 0 0,6 30 34 0 0,-1 0 0 0 0,-1 1 1 0 0,-2 0-1 0 0,-2 0 0 0 0,-1 0 0 0 0,-1 3-34 0 0,0 38-53 0 0,-3 286-88 0 0,-1-325 136 0 0,-1-1 0 0 0,-1 1 0 0 0,-2-2 0 0 0,-2 1 1 0 0,-1-1-1 0 0,-6 10 5 0 0,16-39-3 0 0,0 1-1 0 0,0-1 1 0 0,-1 1 0 0 0,0-1 0 0 0,0 0 0 0 0,0 0 0 0 0,0 0 0 0 0,-1-1 0 0 0,0 1 0 0 0,0-1-1 0 0,0 0 1 0 0,-1 0 0 0 0,1 0 0 0 0,-1 0 0 0 0,0-1 0 0 0,0 0 0 0 0,0 0 0 0 0,0 0 0 0 0,-1-1-1 0 0,1 0 1 0 0,-1 0 0 0 0,1 0 0 0 0,-1 0 0 0 0,0-1 0 0 0,0 0 0 0 0,0-1 0 0 0,-2 1 3 0 0,4-3-14 0 0,0-1 0 0 0,1 0 1 0 0,-1 0-1 0 0,1 0 1 0 0,0 0-1 0 0,0 0 1 0 0,0-1-1 0 0,0 1 1 0 0,0-1-1 0 0,1 0 0 0 0,0 0 1 0 0,0 0-1 0 0,0 0 1 0 0,0 0-1 0 0,1 0 1 0 0,-1-1-1 0 0,1 1 1 0 0,0 0-1 0 0,0-1 0 0 0,1 1 1 0 0,-1-1-1 0 0,1 1 1 0 0,0-1-1 0 0,1-4 14 0 0,-1-23-59 0 0,1-1 0 0 0,2 1 0 0 0,1 0-1 0 0,2 0 1 0 0,1 1 0 0 0,2 0 0 0 0,0 0 0 0 0,14-27 59 0 0,74-156-2291 0 0,-62 144-2184 0 0,1 2-4873 0 0,-25 48 3169 0 0</inkml:trace>
  <inkml:trace contextRef="#ctx0" brushRef="#br0" timeOffset="-8449.705">2726 560 8642 0 0,'0'0'1942'0'0,"0"0"-389"0"0,0 0-168 0 0,0 0 74 0 0,0 0 22 0 0,0 0-202 0 0,0 0-344 0 0,0 0-304 0 0,0 0-139 0 0,0 0-88 0 0,0 0-85 0 0,0 0-46 0 0,-5 32-81 0 0,-13 97-64 0 0,13-29 48 0 0,5-96-163 0 0,0 0 0 0 0,0-1 0 0 0,0 1 0 0 0,1 0 0 0 0,-1 0 1 0 0,1-1-1 0 0,0 1 0 0 0,0-1 0 0 0,1 1 0 0 0,-1-1 0 0 0,1 1 0 0 0,-1-1 0 0 0,1 0 0 0 0,0 0 0 0 0,0 1 0 0 0,1-1 0 0 0,-1-1 0 0 0,0 1 0 0 0,1 0 0 0 0,0-1 0 0 0,0 1 0 0 0,0-1 1 0 0,0 0-1 0 0,0 0 0 0 0,0 0 0 0 0,0 0 0 0 0,1-1 0 0 0,-1 1 0 0 0,1-1 0 0 0,-1 0 0 0 0,1 0 0 0 0,0 0 0 0 0,-1 0 0 0 0,1-1 0 0 0,0 1 0 0 0,-1-1 0 0 0,1 0 0 0 0,0 0 0 0 0,0-1 0 0 0,-1 1 1 0 0,1-1-1 0 0,0 0 0 0 0,0 0-13 0 0,18-12 193 0 0,0-1 0 0 0,-1-1 1 0 0,-1 0-1 0 0,-1-2 1 0 0,0-1-1 0 0,-2 0 0 0 0,1-1 1 0 0,-2 0-1 0 0,-1-2 0 0 0,6-10-193 0 0,49-81 47 0 0,-73 175-1302 0 0,2-56 1234 0 0,-1 0 0 0 0,2 0-1 0 0,-1 0 1 0 0,1 0 0 0 0,0 0-1 0 0,1 0 1 0 0,0 1 0 0 0,0-1-1 0 0,0 0 1 0 0,1-1 0 0 0,0 1 0 0 0,0 0-1 0 0,1 0 1 0 0,0-1 0 0 0,0 1-1 0 0,0-1 1 0 0,1 0 0 0 0,0 0-1 0 0,0 0 1 0 0,1-1 0 0 0,0 0 0 0 0,0 1-1 0 0,0-2 1 0 0,0 1 0 0 0,1 0-1 0 0,-1-1 1 0 0,1 0 0 0 0,1-1 0 0 0,-1 1-1 0 0,0-1 1 0 0,1 0 0 0 0,-1-1-1 0 0,2 1 22 0 0,2-1 28 0 0,0 0 1 0 0,0-1-1 0 0,0 0 0 0 0,0-1 0 0 0,0 1 0 0 0,1-2 0 0 0,-1 0 1 0 0,0 0-1 0 0,0-1 0 0 0,0 0 0 0 0,0-1 0 0 0,-1 0 0 0 0,1 0 1 0 0,-1-1-1 0 0,1 0 0 0 0,-1-1 0 0 0,0 0 0 0 0,-1 0 0 0 0,0-1 0 0 0,1 0 1 0 0,-2-1-1 0 0,8-6-28 0 0,5-8 102 0 0,-1 0 1 0 0,-1-1 0 0 0,0-1-1 0 0,-2 0 1 0 0,-1-1-1 0 0,0-1 1 0 0,5-17-103 0 0,11-22 57 0 0,-11 30-208 0 0,-2-2-1 0 0,-1 0 1 0 0,-3-1-1 0 0,0 0 1 0 0,-3-1 0 0 0,-1-1-1 0 0,-2 0 1 0 0,-1 0-1 0 0,-1-10 152 0 0,-6 44-66 0 0,-7-81-1191 0 0,6 83 1231 0 0,1 1 0 0 0,-1 0 1 0 0,0-1-1 0 0,0 1 0 0 0,0 0 0 0 0,0 0 0 0 0,0 0 0 0 0,0 0 0 0 0,-1 0 0 0 0,1 0 0 0 0,0 0 0 0 0,-1 0 0 0 0,0 0 0 0 0,1 1 0 0 0,-1-1 1 0 0,0 0-1 0 0,0 1 0 0 0,0 0 0 0 0,0-1 0 0 0,0 1 0 0 0,0 0 0 0 0,-1 0 0 0 0,1 0 0 0 0,0 1 0 0 0,0-1 0 0 0,-1 0 0 0 0,1 1 0 0 0,0-1 0 0 0,-1 1 1 0 0,1 0-1 0 0,-1 0 0 0 0,1 0 0 0 0,0 0 0 0 0,-1 0 26 0 0,-6 4-28 0 0,0-1 1 0 0,0 1 0 0 0,0 0-1 0 0,1 1 1 0 0,-1 0-1 0 0,1 0 1 0 0,0 1-1 0 0,1 0 1 0 0,-1 1-1 0 0,1 0 1 0 0,0 0 0 0 0,1 0-1 0 0,0 1 1 0 0,0-1-1 0 0,1 2 1 0 0,0-1-1 0 0,0 0 1 0 0,1 1-1 0 0,-2 4 28 0 0,-7 12 122 0 0,2 1 0 0 0,0 0 0 0 0,2 0 0 0 0,1 1-1 0 0,1 0 1 0 0,2 0 0 0 0,0 1 0 0 0,2 0 0 0 0,1 0-1 0 0,1 0 1 0 0,1 0 0 0 0,3 16-122 0 0,-1-26 62 0 0,1-1 0 0 0,0 1 0 0 0,1-1-1 0 0,1 0 1 0 0,0 0 0 0 0,2-1 0 0 0,0 1 0 0 0,1-1-1 0 0,0-1 1 0 0,1 0 0 0 0,1 0 0 0 0,0 0 0 0 0,1-1 0 0 0,1-1-1 0 0,0 0 1 0 0,1-1 0 0 0,0 0 0 0 0,1-1 0 0 0,0 0-1 0 0,1-1 1 0 0,0-1 0 0 0,0 0 0 0 0,1-1 0 0 0,0-1 0 0 0,1-1-1 0 0,0 0 1 0 0,0-1 0 0 0,0 0 0 0 0,0-2 0 0 0,1 0 0 0 0,3-1-63 0 0,17-5-2290 0 0,-26-1-1211 0 0,0-3-3463 0 0,-3 3-2836 0 0</inkml:trace>
  <inkml:trace contextRef="#ctx0" brushRef="#br0" timeOffset="-7455.902">4228 571 0 0 0,'0'0'838'0'0,"0"0"566"0"0,0 0 303 0 0,0 0 211 0 0,0 0 171 0 0,0 0 21 0 0,0 0-131 0 0,0 0-217 0 0,0 0-268 0 0,0 0-302 0 0,0 0-235 0 0,0 0-151 0 0,-12-7-79 0 0,-35-25-46 0 0,44 31-627 0 0,1 0 0 0 0,0 0-1 0 0,0 0 1 0 0,0 1-1 0 0,-1-1 1 0 0,1 1 0 0 0,0 0-1 0 0,0 0 1 0 0,-1 0 0 0 0,1 0-1 0 0,0 0 1 0 0,-1 0 0 0 0,1 0-1 0 0,0 1 1 0 0,0-1 0 0 0,-1 1-1 0 0,1 0 1 0 0,0-1 0 0 0,0 1-1 0 0,0 0 1 0 0,0 0 0 0 0,0 1-1 0 0,0-1 1 0 0,0 0 0 0 0,0 1-1 0 0,1-1 1 0 0,-1 1-1 0 0,0-1 1 0 0,1 1 0 0 0,-1 0-1 0 0,1 0-53 0 0,-5 3 138 0 0,-9 7-88 0 0,1 1 0 0 0,1 0 1 0 0,0 1-1 0 0,1 0 1 0 0,1 1-1 0 0,0 0 1 0 0,1 1-1 0 0,0 0 1 0 0,2 0-1 0 0,0 1 1 0 0,0 1-1 0 0,2-1 1 0 0,0 1-1 0 0,1 0 0 0 0,1 0 1 0 0,1 1-1 0 0,0-1 1 0 0,1 6-51 0 0,3-20 30 0 0,0 0-1 0 0,0 0 1 0 0,0-1 0 0 0,1 1 0 0 0,-1-1-1 0 0,1 1 1 0 0,0-1 0 0 0,0 0 0 0 0,0 0-1 0 0,0 0 1 0 0,1 0 0 0 0,-1 0 0 0 0,1 0-1 0 0,0-1 1 0 0,0 1 0 0 0,0-1 0 0 0,0 1-1 0 0,0-1 1 0 0,0 0 0 0 0,1-1 0 0 0,-1 1-1 0 0,1-1 1 0 0,-1 1 0 0 0,1-1 0 0 0,0 0-1 0 0,-1 0 1 0 0,1 0 0 0 0,0-1 0 0 0,0 0-1 0 0,-1 1 1 0 0,1-1 0 0 0,0 0 0 0 0,0-1 0 0 0,0 1-1 0 0,-1-1 1 0 0,1 0 0 0 0,0 0 0 0 0,0 0-1 0 0,-1 0 1 0 0,1 0 0 0 0,-1-1 0 0 0,1 0-1 0 0,-1 0 1 0 0,0 0 0 0 0,0 0 0 0 0,0 0-1 0 0,0 0 1 0 0,0-1-30 0 0,35-25 129 0 0,-2-1 0 0 0,0-2 0 0 0,-3-2 0 0 0,-1-1 0 0 0,-1-1 0 0 0,-2-1 1 0 0,-1-2-1 0 0,-2-1 0 0 0,19-39-129 0 0,-38 62-211 0 0,-7 20-211 0 0,-1 5 359 0 0,-12 45-133 0 0,-5 82 154 0 0,19-132 40 0 0,0 0 0 0 0,-1 0 0 0 0,2 0 0 0 0,-1-1 1 0 0,0 1-1 0 0,1 0 0 0 0,-1 0 0 0 0,1-1 0 0 0,0 1 0 0 0,1-1 0 0 0,-1 1 0 0 0,0-1 0 0 0,1 0 0 0 0,0 0 0 0 0,0 0 0 0 0,0-1 0 0 0,0 1 1 0 0,0-1-1 0 0,0 1 0 0 0,1-1 0 0 0,-1 0 0 0 0,1 0 0 0 0,-1 0 0 0 0,1-1 0 0 0,0 0 0 0 0,3 1 2 0 0,106 14 266 0 0,-91-19-214 0 0,-1-1 0 0 0,1-1 0 0 0,-1-1 0 0 0,0-1 0 0 0,-1-1 0 0 0,0 0 0 0 0,0-2 0 0 0,0-1-1 0 0,-2 0 1 0 0,1-1 0 0 0,-1-1 0 0 0,-1-1 0 0 0,0 0 0 0 0,4-7-52 0 0,8-4 20 0 0,-1-2 1 0 0,-2-1-1 0 0,0-1 1 0 0,-2-2-1 0 0,-1 0 0 0 0,-2-1 1 0 0,0-3-21 0 0,-18 29-12 0 0,0 1 1 0 0,0-1-1 0 0,0 1 1 0 0,-1-1-1 0 0,0 0 1 0 0,-1 0-1 0 0,1 0 1 0 0,-1 0-1 0 0,0 0 1 0 0,0 0-1 0 0,-1 0 1 0 0,0 0-1 0 0,0 0 1 0 0,0-1-1 0 0,-1 1 1 0 0,0-2 11 0 0,-2 6-34 0 0,1 1 0 0 0,-1-1 0 0 0,1 1 0 0 0,-1-1 0 0 0,0 1 0 0 0,1 0 0 0 0,-1 0 0 0 0,0 1 0 0 0,0-1 0 0 0,0 0 0 0 0,0 1 0 0 0,0 0 0 0 0,0-1 0 0 0,0 1 0 0 0,1 0 0 0 0,-1 1 0 0 0,0-1 0 0 0,0 0 0 0 0,0 1 0 0 0,0 0 0 0 0,0 0 0 0 0,0 0 0 0 0,-2 1 34 0 0,-10 4-43 0 0,0 1 0 0 0,1 1 0 0 0,-1 0-1 0 0,2 1 1 0 0,-1 0 0 0 0,1 1 0 0 0,0 1-1 0 0,1 0 1 0 0,1 1 0 0 0,-8 9 43 0 0,14-17-4 0 0,0 0 0 0 0,1 0-1 0 0,0 0 1 0 0,-1 1 0 0 0,2 0-1 0 0,-1 0 1 0 0,0 0 0 0 0,1 0 0 0 0,0 0-1 0 0,0 1 1 0 0,1 0 0 0 0,-1-1 0 0 0,1 1-1 0 0,0 0 1 0 0,1 0 0 0 0,-1 0 0 0 0,1 0-1 0 0,1 0 1 0 0,-1 1 0 0 0,1-1-1 0 0,0 0 1 0 0,0 0 0 0 0,1 0 0 0 0,0 0-1 0 0,0 1 1 0 0,0-1 0 0 0,1 0 0 0 0,0-1-1 0 0,0 1 1 0 0,0 0 0 0 0,1 0 0 0 0,0-1-1 0 0,0 0 1 0 0,0 1 0 0 0,1-1-1 0 0,0 0 1 0 0,0-1 0 0 0,0 1 0 0 0,0-1-1 0 0,6 4 5 0 0,12 2 12 0 0,0-1 0 0 0,1-1 0 0 0,-1-1 0 0 0,2-2 0 0 0,-1 0 0 0 0,23 2-12 0 0,112 31 176 0 0,-153-35-175 0 0,0 1 0 0 0,-1 0 0 0 0,0 0 0 0 0,1 0 0 0 0,-1 1 0 0 0,-1-1 0 0 0,1 1 0 0 0,-1 0 0 0 0,0 0 0 0 0,0 1 0 0 0,0-1 0 0 0,-1 1 0 0 0,0-1 0 0 0,0 1 0 0 0,0 0 0 0 0,-1-1 0 0 0,0 1 0 0 0,0 0 0 0 0,0 0 0 0 0,-1 0 0 0 0,0 0 0 0 0,0 0 0 0 0,0 0 0 0 0,-1 0 0 0 0,0 0 0 0 0,0 0 0 0 0,-1-1 0 0 0,0 4-1 0 0,-1 33-2329 0 0,7-32-2285 0 0,5-6-3986 0 0,-5-3 321 0 0</inkml:trace>
  <inkml:trace contextRef="#ctx0" brushRef="#br0" timeOffset="-4862.22">5892 542 0 0 0,'0'0'1524'0'0,"0"0"182"0"0,0 0 42 0 0,0 0-119 0 0,0 0-194 0 0,0 0-184 0 0,0 0-138 0 0,6-4-102 0 0,97-88 4252 0 0,-49 41-2762 0 0,-33 96-2024 0 0,78 453 608 0 0,-64-442-1014 0 0,-33-56-20 0 0,0-1 0 0 0,0 0-1 0 0,0 0 1 0 0,0 0 0 0 0,0-1 0 0 0,0 1 0 0 0,0 0 0 0 0,-1-1 0 0 0,1 1 0 0 0,-1-1 0 0 0,1 1 0 0 0,-1-1-1 0 0,1 0 1 0 0,-1 0 0 0 0,0 0 0 0 0,0 0 0 0 0,0 0 0 0 0,0 0 0 0 0,0 0 0 0 0,0 0 0 0 0,-1 0-1 0 0,1 0 1 0 0,0-1-51 0 0,-1 1 39 0 0,79-246 1039 0 0,-21 48-1078 0 0,-37 134-2210 0 0,-21 64-2476 0 0,2 18-5231 0 0,-2-12 3629 0 0</inkml:trace>
  <inkml:trace contextRef="#ctx0" brushRef="#br0" timeOffset="-4212.744">6580 855 6649 0 0,'0'0'1190'0'0,"0"0"-334"0"0,0 0 100 0 0,0 0 359 0 0,0 0 215 0 0,0 0-15 0 0,0 0-212 0 0,0 0-276 0 0,0 0-239 0 0,0 0-203 0 0,34-11-158 0 0,105-36-123 0 0,-78 12 87 0 0,-56 27-310 0 0,1 2-41 0 0,0 0-1 0 0,-1-1 1 0 0,1 0-1 0 0,-2 0 1 0 0,1 0-1 0 0,-1-1 1 0 0,0 0-1 0 0,-1 1 1 0 0,0-1-1 0 0,0 0 1 0 0,0-1-1 0 0,-1 1 1 0 0,-1 0-1 0 0,1-1 1 0 0,-1 1-1 0 0,-1-1 1 0 0,0 0-1 0 0,0 1 1 0 0,0-1-1 0 0,-1 1 1 0 0,-1-3-40 0 0,0 8-52 0 0,0 0 0 0 0,0 0 0 0 0,0 0 0 0 0,-1 0 0 0 0,1 0 0 0 0,-1 0 0 0 0,0 1 1 0 0,0 0-1 0 0,0-1 0 0 0,0 1 0 0 0,0 0 0 0 0,0 0 0 0 0,-1 1 0 0 0,1-1 0 0 0,0 1 0 0 0,-1 0 0 0 0,0 0 0 0 0,1 0 0 0 0,-1 0 0 0 0,1 0 1 0 0,-1 1-1 0 0,0 0 0 0 0,0-1 0 0 0,1 1 0 0 0,-1 1 0 0 0,0-1 0 0 0,1 1 0 0 0,-1-1 0 0 0,0 1 0 0 0,1 0 0 0 0,-1 0 0 0 0,1 1 0 0 0,-1-1 1 0 0,1 1-1 0 0,0-1 0 0 0,-1 1 0 0 0,1 0 0 0 0,0 1 0 0 0,0-1 0 0 0,0 0 0 0 0,1 1 0 0 0,-1 0 0 0 0,1-1 0 0 0,-1 1 0 0 0,1 0 52 0 0,-5 5-11 0 0,0 0-1 0 0,1 0 0 0 0,0 0 1 0 0,1 0-1 0 0,0 1 0 0 0,0 0 0 0 0,1 0 1 0 0,0 0-1 0 0,0 1 0 0 0,1-1 1 0 0,1 1-1 0 0,-1 0 0 0 0,1 0 0 0 0,1 0 1 0 0,0 0-1 0 0,1 0 0 0 0,0 0 1 0 0,1 10 11 0 0,-1-16 26 0 0,1 0 0 0 0,0 1 0 0 0,0-1 0 0 0,1 0 0 0 0,-1 1 0 0 0,1-1 0 0 0,0 0 0 0 0,0 0 1 0 0,0 0-1 0 0,0 0 0 0 0,1-1 0 0 0,0 1 0 0 0,0-1 0 0 0,0 1 0 0 0,0-1 0 0 0,0 0 0 0 0,1 0 0 0 0,-1-1 1 0 0,1 1-1 0 0,0-1 0 0 0,-1 1 0 0 0,1-1 0 0 0,0 0 0 0 0,1-1 0 0 0,-1 1-26 0 0,112 21 1339 0 0,-96-23-1148 0 0,-1-1 0 0 0,1-1 0 0 0,-1-1 0 0 0,1 0 0 0 0,-1-2-1 0 0,0 0 1 0 0,0-1 0 0 0,-1-1 0 0 0,0-1 0 0 0,0 0 0 0 0,-1-2 0 0 0,0 0 0 0 0,1-2-191 0 0,17-11 129 0 0,-2-3-1 0 0,0 0 1 0 0,-2-2-1 0 0,-1-2 0 0 0,17-22-128 0 0,-27 29-91 0 0,-1-1-1 0 0,-1 0 0 0 0,-1-1 1 0 0,-1-1-1 0 0,-2-1 0 0 0,-1 0 1 0 0,0-1-1 0 0,-2 0 0 0 0,-2-1 1 0 0,0 0-1 0 0,-2 0 0 0 0,-1-1 1 0 0,-2 0-1 0 0,0 0 0 0 0,-2-7 92 0 0,-20-32-786 0 0,17 67 756 0 0,1 1 0 0 0,-1-1-1 0 0,0 1 1 0 0,0 0 0 0 0,0-1 0 0 0,0 1 0 0 0,0 0 0 0 0,0 0 0 0 0,0-1 0 0 0,0 1-1 0 0,0 0 1 0 0,-1 0 0 0 0,1 0 0 0 0,-1 1 0 0 0,1-1 0 0 0,0 0 0 0 0,-1 0 0 0 0,1 1-1 0 0,-1-1 1 0 0,0 1 0 0 0,1-1 0 0 0,-1 1 0 0 0,1 0 0 0 0,-1 0 0 0 0,0-1 0 0 0,1 1-1 0 0,-1 0 1 0 0,1 0 0 0 0,-1 1 0 0 0,0-1 0 0 0,1 0 0 0 0,-1 0 0 0 0,1 1 0 0 0,-1-1-1 0 0,0 1 1 0 0,1 0 0 0 0,-1-1 0 0 0,1 1 0 0 0,0 0 0 0 0,-1 0 0 0 0,0 1 30 0 0,-9 7-26 0 0,1 0 1 0 0,1 1 0 0 0,-1 1 0 0 0,1 0 0 0 0,1 0-1 0 0,0 0 1 0 0,1 1 0 0 0,0 0 0 0 0,1 1 0 0 0,-4 11 25 0 0,-1 2 102 0 0,2 0 1 0 0,1 1-1 0 0,1-1 0 0 0,1 2 1 0 0,2-1-1 0 0,1 0 1 0 0,0 1-1 0 0,3 0 0 0 0,0-1 1 0 0,1 2-103 0 0,1-10 37 0 0,1 1 1 0 0,1-1-1 0 0,0 0 1 0 0,2 0-1 0 0,0 0 1 0 0,1-1-1 0 0,1 0 0 0 0,0 0 1 0 0,2-1-1 0 0,0 0 1 0 0,1 0-1 0 0,11 12-37 0 0,-20-25-101 0 0,0 0-1 0 0,1-1 1 0 0,-1 1-1 0 0,1-1 0 0 0,0 0 1 0 0,0 0-1 0 0,0 0 1 0 0,0 0-1 0 0,1 0 1 0 0,-1-1-1 0 0,1 1 0 0 0,-1-1 1 0 0,1 0-1 0 0,0 0 1 0 0,0 0-1 0 0,0-1 1 0 0,0 1-1 0 0,0-1 0 0 0,1 0 1 0 0,-1 0-1 0 0,0-1 1 0 0,0 1-1 0 0,1-1 1 0 0,-1 0-1 0 0,0 0 1 0 0,1 0-1 0 0,-1-1 0 0 0,0 0 1 0 0,0 0-1 0 0,1 0 1 0 0,-1 0 101 0 0,69-61-15778 0 0,-63 51 14564 0 0</inkml:trace>
  <inkml:trace contextRef="#ctx0" brushRef="#br0" timeOffset="-3953.954">7762 479 1096 0 0,'0'0'1329'0'0,"0"0"-32"0"0,0 0 173 0 0,0 0 275 0 0,0 0 125 0 0,0 0-147 0 0,0 0-352 0 0,0 0-392 0 0,0 0-305 0 0,-19 33-197 0 0,-58 101-78 0 0,53-71 228 0 0,25-54-458 0 0,-1-5-84 0 0,0 0 0 0 0,0 0 0 0 0,1 0 0 0 0,-1 0 0 0 0,1 0 0 0 0,0 0 0 0 0,0-1 0 0 0,1 1 0 0 0,-1 0 0 0 0,1-1 0 0 0,0 1 0 0 0,0-1 0 0 0,0 1 0 0 0,0-1 0 0 0,0 0 0 0 0,1 0 0 0 0,-1 0 0 0 0,1 0 0 0 0,0 0 0 0 0,0-1 0 0 0,0 1 0 0 0,1-1 0 0 0,-1 0 0 0 0,0 0 0 0 0,1 0 0 0 0,-1 0 0 0 0,1-1 0 0 0,0 1 0 0 0,0-1 0 0 0,-1 0 0 0 0,1 0 1 0 0,2 0-86 0 0,3 0 130 0 0,-1 0 1 0 0,0-1 0 0 0,1 1 0 0 0,-1-2 0 0 0,0 1 0 0 0,0-1-1 0 0,1-1 1 0 0,-1 1 0 0 0,0-1 0 0 0,0-1 0 0 0,0 1 0 0 0,0-1 0 0 0,-1-1-1 0 0,1 0 1 0 0,-1 0 0 0 0,0 0 0 0 0,0-1 0 0 0,-1 0 0 0 0,1 0 0 0 0,-1 0-1 0 0,0-1 1 0 0,0 0 0 0 0,-1-1 0 0 0,0 1 0 0 0,0-1 0 0 0,0 0-1 0 0,-1 0 1 0 0,0 0 0 0 0,0-1 0 0 0,-1 1 0 0 0,0-1 0 0 0,0 0 0 0 0,-1 0-1 0 0,1-3-130 0 0,-1 3-98 0 0,1 1 1 0 0,-1-1-1 0 0,0 0 0 0 0,0 0 0 0 0,-1 0 0 0 0,0 0 0 0 0,0 0 0 0 0,-1 0 0 0 0,0-1 0 0 0,-1 1 0 0 0,0 0 0 0 0,0 0 0 0 0,0 0 0 0 0,-1 0 0 0 0,-1 1 0 0 0,1-1 0 0 0,-1 0 0 0 0,0 1 0 0 0,-1 0 0 0 0,0-1 0 0 0,0 1 0 0 0,-1 1 0 0 0,1-1 0 0 0,-1 1 0 0 0,-1 0 0 0 0,-2-3 98 0 0,-53 1-7117 0 0,45 8 1980 0 0,5 0-2457 0 0</inkml:trace>
  <inkml:trace contextRef="#ctx0" brushRef="#br0" timeOffset="-3628.945">8322 468 1960 0 0,'0'0'2213'0'0,"0"0"-198"0"0,0 0 19 0 0,0 0 97 0 0,0 0-107 0 0,0 0-219 0 0,0 0-334 0 0,0 0-319 0 0,0 0-243 0 0,0 0-199 0 0,0 0-171 0 0,0 0-145 0 0,0 0-97 0 0,-30 22-88 0 0,-94 69-69 0 0,82-46 18 0 0,41-37-136 0 0,-1-2-17 0 0,0-1 0 0 0,0 1 0 0 0,1 0 0 0 0,0 0 0 0 0,0-1 0 0 0,0 1 0 0 0,1 0 0 0 0,0 0 0 0 0,0 0 0 0 0,0 0 0 0 0,1 0 0 0 0,0 0 0 0 0,0 0 0 0 0,0-1 0 0 0,1 1 0 0 0,0 0 0 0 0,0-1 0 0 0,0 1 0 0 0,1-1 0 0 0,0 0 0 0 0,0 0 0 0 0,0 0 0 0 0,0 0 0 0 0,1 0 0 0 0,2 2-5 0 0,-1-2-61 0 0,1 0-1 0 0,-1 0 1 0 0,1-1-1 0 0,0 1 1 0 0,0-1-1 0 0,0-1 1 0 0,1 1-1 0 0,-1-1 1 0 0,1 0 0 0 0,0 0-1 0 0,0-1 1 0 0,0 0-1 0 0,0 0 1 0 0,0-1-1 0 0,0 0 1 0 0,1 0-1 0 0,-1-1 1 0 0,0 0-1 0 0,1 0 1 0 0,-1-1-1 0 0,0 1 1 0 0,0-2-1 0 0,1 1 1 0 0,-1-1-1 0 0,0 0 1 0 0,0 0-1 0 0,-1-1 1 0 0,1 0-1 0 0,0 0 1 0 0,0-1 61 0 0,22-18-4156 0 0,-14 3-4208 0 0,-12 12 2420 0 0</inkml:trace>
  <inkml:trace contextRef="#ctx0" brushRef="#br0" timeOffset="-3382.045">8600 630 5377 0 0,'0'0'1723'0'0,"0"0"-108"0"0,0 0 155 0 0,0 0 137 0 0,0 0-81 0 0,0 0-337 0 0,0 0-379 0 0,0 0-342 0 0,0 0-253 0 0,0 0-168 0 0,0 0-154 0 0,-7 34-92 0 0,-18 101-75 0 0,18-65-201 0 0,20-48-1916 0 0,-7-21-1955 0 0,1-1-3396 0 0,-3 0 2429 0 0</inkml:trace>
  <inkml:trace contextRef="#ctx0" brushRef="#br0" timeOffset="-3133.645">8613 299 8018 0 0,'0'0'3713'0'0,"0"0"-2305"0"0,0 0-768 0 0,0 0-424 0 0,0 0-128 0 0,0 0-96 0 0,0 0-120 0 0,0 0-144 0 0,0 0-128 0 0,0 0-216 0 0,0 0-489 0 0,0 0-1295 0 0,0 0-1809 0 0,0 0-736 0 0</inkml:trace>
  <inkml:trace contextRef="#ctx0" brushRef="#br0" timeOffset="-2884.694">8992 78 8282 0 0,'0'0'1902'0'0,"0"0"-630"0"0,0 0-29 0 0,0 0 234 0 0,0 0 105 0 0,0 0-162 0 0,0 0-349 0 0,0 0-341 0 0,1 33-250 0 0,3 102-161 0 0,6-9 127 0 0,23 140 36 0 0,-23-171-265 0 0,2 34-3327 0 0,-33-129-11313 0 0,18 0 11033 0 0</inkml:trace>
  <inkml:trace contextRef="#ctx0" brushRef="#br0" timeOffset="-2712.876">8793 590 4857 0 0,'0'0'1502'0'0,"0"0"-337"0"0,0 0-79 0 0,0 0 89 0 0,0 0-18 0 0,0 0-186 0 0,0 0-236 0 0,0 0-208 0 0,0 0-167 0 0,35-1-123 0 0,111-2-83 0 0,36-19 90 0 0,-46-13-1982 0 0,-92 19-1697 0 0,-2-2-3359 0 0,-32 13 4591 0 0</inkml:trace>
  <inkml:trace contextRef="#ctx0" brushRef="#br0" timeOffset="-2279.914">9426 472 0 0 0,'0'0'400'0'0,"0"0"1411"0"0,0 0 339 0 0,0 0-122 0 0,0 0-185 0 0,0 0-276 0 0,0 0-306 0 0,0 0-309 0 0,0 0-236 0 0,0 0-173 0 0,-14 32-148 0 0,-45 99-79 0 0,44-70 148 0 0,16-59-390 0 0,-1 0 0 0 0,0 1 0 0 0,1-1 0 0 0,0 0 0 0 0,-1 0 1 0 0,1 0-1 0 0,0 0 0 0 0,0 0 0 0 0,0 0 0 0 0,0 0 0 0 0,0 0 0 0 0,1 0 0 0 0,-1-1 1 0 0,1 1-1 0 0,-1 0 0 0 0,1-1 0 0 0,-1 1 0 0 0,1-1 0 0 0,0 0 0 0 0,0 1 0 0 0,0-1 1 0 0,0 0-1 0 0,0 0 0 0 0,0 0 0 0 0,0-1 0 0 0,0 1 0 0 0,0 0 0 0 0,0-1 0 0 0,0 1 1 0 0,0-1-1 0 0,1 0 0 0 0,-1 0 0 0 0,0 1 0 0 0,0-2 0 0 0,1 1 0 0 0,0 0-74 0 0,78-24 2889 0 0,-42-8-2344 0 0,-2 0 0 0 0,-1-3 0 0 0,-1-1 0 0 0,13-20-545 0 0,-43 50 156 0 0,-5 5-143 0 0,0-1 0 0 0,0 1 1 0 0,1-1-1 0 0,-1 1 0 0 0,0 0 0 0 0,1-1 1 0 0,-1 1-1 0 0,1 0 0 0 0,0-1 0 0 0,-1 1 0 0 0,1 0 1 0 0,0 0-1 0 0,0 0 0 0 0,0-1 0 0 0,0 1 0 0 0,0 0 1 0 0,0 0-1 0 0,0 0 0 0 0,0 1 0 0 0,0-1 1 0 0,0 0-1 0 0,1 0 0 0 0,-1 1 0 0 0,0-1 0 0 0,1 0 1 0 0,-1 1-1 0 0,0 0 0 0 0,1-1 0 0 0,-1 1 1 0 0,0 0-1 0 0,1-1 0 0 0,-1 1 0 0 0,1 0 0 0 0,-1 0 1 0 0,1 0-1 0 0,-1 0 0 0 0,0 1 0 0 0,1-1 1 0 0,-1 0-1 0 0,1 0 0 0 0,-1 1 0 0 0,0-1 0 0 0,1 1 1 0 0,-1 0-1 0 0,0-1 0 0 0,1 1 0 0 0,-1 0 0 0 0,0-1 1 0 0,0 1-1 0 0,0 0 0 0 0,0 0 0 0 0,0 0 1 0 0,0 1-14 0 0,118 233 181 0 0,-104-209-149 0 0,-1 0 0 0 0,-1 0 0 0 0,-1 2 0 0 0,-1-1 0 0 0,-2 1 0 0 0,-1 1 0 0 0,-1 0 0 0 0,-1 0 0 0 0,-2 0 0 0 0,-1 1 0 0 0,-1-1 0 0 0,-2 18-32 0 0,2-35-6 0 0,-1 1 1 0 0,-1-1-1 0 0,0 1 0 0 0,0-1 0 0 0,-2 1 0 0 0,1-1 1 0 0,-2 0-1 0 0,1 0 0 0 0,-2 0 0 0 0,1 0 1 0 0,-2 0-1 0 0,0-1 0 0 0,0 0 0 0 0,-1 0 1 0 0,0 0-1 0 0,-1 0 0 0 0,0-1 0 0 0,-1-1 1 0 0,0 1-1 0 0,0-1 0 0 0,-1 0 0 0 0,-1-1 6 0 0,8-6-13 0 0,0 0-1 0 0,0 0 0 0 0,-1-1 1 0 0,1 1-1 0 0,0-1 1 0 0,-1 1-1 0 0,0-1 0 0 0,1 0 1 0 0,-1 0-1 0 0,0 0 0 0 0,0 0 1 0 0,1-1-1 0 0,-1 1 0 0 0,0-1 1 0 0,0 0-1 0 0,0 1 0 0 0,0-1 1 0 0,0-1-1 0 0,1 1 1 0 0,-1 0-1 0 0,0-1 0 0 0,0 1 1 0 0,0-1-1 0 0,1 0 0 0 0,-1 0 1 0 0,0 0-1 0 0,1 0 0 0 0,-1-1 1 0 0,1 1-1 0 0,-1-1 1 0 0,1 1-1 0 0,-1-1 0 0 0,1 0 1 0 0,0 0-1 0 0,0 0 0 0 0,0 0 1 0 0,0 0-1 0 0,1 0 0 0 0,-1-1 1 0 0,0 1-1 0 0,1-1 0 0 0,0 1 1 0 0,-1-1-1 0 0,0-2 14 0 0,2-11-20 0 0,1 0 0 0 0,1 0-1 0 0,0 0 1 0 0,1 0 0 0 0,0 1-1 0 0,1-1 1 0 0,1 1 0 0 0,1 0-1 0 0,0 0 1 0 0,1 0 0 0 0,0 1-1 0 0,1 0 1 0 0,1 0-1 0 0,0 1 1 0 0,1 0 0 0 0,0 1-1 0 0,1 0 1 0 0,1 1 0 0 0,0 0-1 0 0,11-8 21 0 0,107-77-906 0 0,-81 72-2535 0 0,-1 4-4601 0 0,-35 16-2040 0 0</inkml:trace>
  <inkml:trace contextRef="#ctx0" brushRef="#br0" timeOffset="13009.08">110 2125 368 0 0,'0'0'1852'0'0,"0"0"-559"0"0,0 0-236 0 0,0 0 116 0 0,0 0 256 0 0,0 0 262 0 0,0 0 66 0 0,0 0-212 0 0,0 0-386 0 0,0 0-407 0 0,0 0-314 0 0,-1 3-164 0 0,-2 181 1766 0 0,10 259-768 0 0,-10-421-844 0 0,3-22-113 0 0,0 0 117 0 0,0-9 435 0 0,2-28-759 0 0,3 0 1 0 0,1 1 0 0 0,1-1-1 0 0,2 1 1 0 0,2 1 0 0 0,6-14-109 0 0,15-35 37 0 0,4 1 1 0 0,3 3 0 0 0,4 1-1 0 0,5-2-37 0 0,-48 80 0 0 0,2-2-2 0 0,-1 0-1 0 0,1 0 0 0 0,0 1 1 0 0,-1-1-1 0 0,1 0 0 0 0,1 1 1 0 0,-1-1-1 0 0,0 1 0 0 0,0 0 1 0 0,1 0-1 0 0,0-1 0 0 0,-1 2 1 0 0,1-1-1 0 0,0 0 0 0 0,0 1 1 0 0,0-1-1 0 0,0 1 0 0 0,0 0 3 0 0,17 59-241 0 0,-9-1-374 0 0,12 44-1040 0 0,2-35-8836 0 0,-20-58 2597 0 0</inkml:trace>
  <inkml:trace contextRef="#ctx0" brushRef="#br0" timeOffset="13772.934">712 2593 5145 0 0,'0'0'816'0'0,"0"0"172"0"0,0 0 395 0 0,0 0 368 0 0,0 0 138 0 0,0 0-154 0 0,0 0-317 0 0,0 0-349 0 0,32-10-261 0 0,99-33-201 0 0,-54-4 244 0 0,-71 41-734 0 0,1 0 0 0 0,-2 0 0 0 0,1-1 0 0 0,-1 0 0 0 0,0 0 1 0 0,-1 0-1 0 0,1 0 0 0 0,-1-1 0 0 0,-1 1 0 0 0,0-1 0 0 0,0 0 0 0 0,1-3-117 0 0,-4 9 10 0 0,1-1 0 0 0,0 1 0 0 0,-1 0 0 0 0,1-1 0 0 0,-1 1-1 0 0,0-1 1 0 0,0 1 0 0 0,0-1 0 0 0,0 1 0 0 0,-1-1 0 0 0,1 1 0 0 0,-1-1 0 0 0,1 1-1 0 0,-1-1 1 0 0,0 1 0 0 0,0 0 0 0 0,0-1 0 0 0,0 1 0 0 0,0 0 0 0 0,0 0 0 0 0,-1 0 0 0 0,1 0-1 0 0,-1 0 1 0 0,0 0 0 0 0,1 0 0 0 0,-1 0 0 0 0,0 1 0 0 0,0-1 0 0 0,0 1 0 0 0,0-1 0 0 0,0 1-1 0 0,-1 0 1 0 0,1 0 0 0 0,0 0 0 0 0,-1 0 0 0 0,1 0 0 0 0,0 0 0 0 0,-1 1 0 0 0,1-1 0 0 0,-1 1-1 0 0,1 0 1 0 0,-2 0-10 0 0,-7-1-67 0 0,1 1-1 0 0,-1 0 0 0 0,0 1 0 0 0,1 1 0 0 0,-1-1 1 0 0,1 2-1 0 0,-1-1 0 0 0,1 2 0 0 0,0-1 1 0 0,0 1-1 0 0,0 1 0 0 0,1 0 0 0 0,-1 0 0 0 0,1 1 1 0 0,0 0-1 0 0,1 0 0 0 0,0 1 0 0 0,0 0 0 0 0,0 1 1 0 0,1 0-1 0 0,0 0 0 0 0,0 0 0 0 0,-3 6 68 0 0,3-6 1 0 0,1 1-1 0 0,-1-1 0 0 0,2 1 1 0 0,-1 0-1 0 0,1 0 0 0 0,0 0 1 0 0,1 1-1 0 0,0 0 0 0 0,0-1 1 0 0,1 2-1 0 0,1-1 0 0 0,0 0 1 0 0,0 0-1 0 0,1 1 0 0 0,0-1 1 0 0,1 1-1 0 0,0-1 0 0 0,0 1 1 0 0,1-1-1 0 0,1 1 0 0 0,0-1 1 0 0,0 0-1 0 0,1 1 0 0 0,0-1 1 0 0,1-1-1 0 0,0 1 0 0 0,1 0 1 0 0,0-1-1 0 0,0 0 0 0 0,1 0 1 0 0,0-1-1 0 0,1 0 0 0 0,0 0 1 0 0,0 0-1 0 0,0-1 0 0 0,6 5 0 0 0,0-5 60 0 0,-1-1 0 0 0,1 0 0 0 0,0-1 0 0 0,1 0 0 0 0,-1-1 0 0 0,1-1-1 0 0,0 0 1 0 0,0-1 0 0 0,0 0 0 0 0,0-1 0 0 0,0-1 0 0 0,1 0 0 0 0,-1-1 0 0 0,0 0-1 0 0,0-1 1 0 0,0-1 0 0 0,0 0 0 0 0,-1-1 0 0 0,1-1 0 0 0,-1 0 0 0 0,6-3-60 0 0,17-9 167 0 0,-1-1 1 0 0,-1-2-1 0 0,-1-2 1 0 0,-1 0-1 0 0,-1-3 1 0 0,-1 0-1 0 0,5-8-167 0 0,11-7 129 0 0,-1-2-1 0 0,-3-2 1 0 0,-1-2-1 0 0,-2-1 1 0 0,-3-2-1 0 0,-2-2 0 0 0,-1-1 1 0 0,-4-2-1 0 0,17-42-128 0 0,-40 79-49 0 0,0-1-1 0 0,-2 1 1 0 0,0-1-1 0 0,-1-1 1 0 0,-1 1-1 0 0,0 0 0 0 0,-2-1 1 0 0,0 1-1 0 0,-1 0 1 0 0,-1-1-1 0 0,-1-6 50 0 0,2 22-21 0 0,0-1 1 0 0,0 0 0 0 0,0 0-1 0 0,-1 0 1 0 0,1 1-1 0 0,-1-1 1 0 0,0 1-1 0 0,0-1 1 0 0,0 1-1 0 0,-1 0 1 0 0,1 0-1 0 0,-1 0 1 0 0,0 0-1 0 0,1 0 1 0 0,-1 1-1 0 0,-1-1 1 0 0,1 1-1 0 0,0-1 1 0 0,0 1-1 0 0,-1 1 1 0 0,1-1-1 0 0,-1 0 1 0 0,0 1-1 0 0,1-1 1 0 0,-1 1-1 0 0,0 0 1 0 0,0 1-1 0 0,0-1 1 0 0,0 1-1 0 0,0-1 1 0 0,0 1-1 0 0,0 0 1 0 0,0 1-1 0 0,0-1 1 0 0,0 1-1 0 0,1-1 1 0 0,-1 1-1 0 0,0 0 1 0 0,0 1-1 0 0,0-1 1 0 0,1 1-1 0 0,-1-1 1 0 0,1 1-1 0 0,-4 2 21 0 0,-8 7 3 0 0,1 0 0 0 0,0 1 0 0 0,0 0 0 0 0,1 1 0 0 0,1 0 0 0 0,0 1 0 0 0,1 1 0 0 0,0 0 0 0 0,1 0 0 0 0,1 1 0 0 0,1 0 0 0 0,0 1 0 0 0,1 0 0 0 0,1 0-1 0 0,0 0 1 0 0,1 1 0 0 0,1 0 0 0 0,1 0 0 0 0,1 0 0 0 0,0 10-3 0 0,0 7 15 0 0,2 0-1 0 0,1-1 1 0 0,2 1-1 0 0,2-1 1 0 0,1 0-1 0 0,1 0 0 0 0,8 19-14 0 0,72 164 32 0 0,-58-156 10 0 0,-4 2 0 0 0,-1 0 0 0 0,-4 2 0 0 0,-3 0 0 0 0,5 37-42 0 0,-21-91 2 0 0,2 3 1 0 0,0 1 0 0 0,-1 0 1 0 0,-1 0-1 0 0,-1 0 0 0 0,0 0 0 0 0,0 1 0 0 0,-2-1 1 0 0,0 0-1 0 0,-1-1 0 0 0,0 1 0 0 0,-1 0 1 0 0,-1-1-1 0 0,-1 4-3 0 0,1-8-2 0 0,1 0 0 0 0,-2 0-1 0 0,1 0 1 0 0,-1-1 0 0 0,0 0 0 0 0,-1 0 0 0 0,0-1 0 0 0,-1 0 0 0 0,0 0-1 0 0,0-1 1 0 0,0 1 0 0 0,-1-2 0 0 0,0 1 0 0 0,0-2 0 0 0,-1 1 0 0 0,0-1-1 0 0,0 0 1 0 0,0-1 0 0 0,0 0 0 0 0,-1-1 0 0 0,0 0 0 0 0,1-1 0 0 0,-3 0 2 0 0,9-2-17 0 0,1 0 0 0 0,-1-1 0 0 0,1 1 0 0 0,0-1 1 0 0,-1 0-1 0 0,1 0 0 0 0,0 0 0 0 0,0 0 1 0 0,0-1-1 0 0,0 1 0 0 0,0-1 0 0 0,0 0 0 0 0,0 0 1 0 0,0 0-1 0 0,1 0 0 0 0,-1 0 0 0 0,1-1 1 0 0,0 1-1 0 0,-1-1 0 0 0,1 0 0 0 0,0 0 0 0 0,1 1 1 0 0,-1-1-1 0 0,0 0 0 0 0,1 0 0 0 0,0-1 1 0 0,0 1-1 0 0,0 0 0 0 0,0 0 0 0 0,0-1 0 0 0,0 1 1 0 0,1-1 16 0 0,-8-116-587 0 0,9 112 566 0 0,2-15-26 0 0,1 0-1 0 0,2 0 0 0 0,0 1 0 0 0,1 0 0 0 0,1 0 1 0 0,2 1-1 0 0,0 0 0 0 0,1 1 0 0 0,1 0 1 0 0,0 1-1 0 0,5-5 48 0 0,17-29-87 0 0,5-11-1088 0 0,3 3 0 0 0,2 1 0 0 0,3 3 0 0 0,36-33 1175 0 0,-59 64-2032 0 0,19-17-6431 0 0,-29 31 4146 0 0</inkml:trace>
  <inkml:trace contextRef="#ctx0" brushRef="#br0" timeOffset="14453.173">1997 2648 2593 0 0,'0'0'2412'0'0,"0"0"-401"0"0,0 0-217 0 0,0 0-14 0 0,0 0-65 0 0,0 0-148 0 0,0 0-209 0 0,31-20-259 0 0,97-65-256 0 0,-52 16 352 0 0,-67 55-1029 0 0,-5 8-77 0 0,0-1-1 0 0,0 1 1 0 0,0-1-1 0 0,-1 0 1 0 0,0-1-1 0 0,0 1 1 0 0,-1 0-1 0 0,0-1 1 0 0,0 0-1 0 0,-1 1 1 0 0,0-1 0 0 0,0 0-1 0 0,-1 1 1 0 0,0-1-1 0 0,-1 0 1 0 0,1 0-89 0 0,-3 5-53 0 0,1 0 1 0 0,-1 1-1 0 0,1-1 1 0 0,-1 0 0 0 0,0 1-1 0 0,0 0 1 0 0,0 0-1 0 0,0 0 1 0 0,0 0-1 0 0,0 0 1 0 0,-1 0 0 0 0,1 1-1 0 0,-1 0 1 0 0,1 0-1 0 0,-1 0 1 0 0,0 0-1 0 0,1 0 1 0 0,-1 1 0 0 0,0-1-1 0 0,1 1 1 0 0,-1 0-1 0 0,0 0 1 0 0,0 1 0 0 0,1-1-1 0 0,-1 1 1 0 0,0 0-1 0 0,1 0 1 0 0,-1 0-1 0 0,1 0 1 0 0,-1 0 0 0 0,1 1-1 0 0,0 0 1 0 0,-1 0-1 0 0,1 0 1 0 0,0 0 0 0 0,-1 1 52 0 0,-12 10-88 0 0,1 0 0 0 0,0 2 0 0 0,1-1 0 0 0,1 1 0 0 0,1 1 0 0 0,0 1 0 0 0,1-1 0 0 0,0 2 1 0 0,2 0-1 0 0,0 0 0 0 0,1 0 0 0 0,0 1 0 0 0,2 0 0 0 0,0 1 0 0 0,2-1 0 0 0,0 1 0 0 0,1 0 0 0 0,1 0 1 0 0,1 1-1 0 0,0-1 0 0 0,2 0 88 0 0,-1-12 45 0 0,1 0 0 0 0,0 0-1 0 0,1 0 1 0 0,0 0 0 0 0,0-1 0 0 0,0 1 0 0 0,1-1 0 0 0,0 0 0 0 0,1 0 0 0 0,0 0 0 0 0,0 0-1 0 0,0 0 1 0 0,1-1 0 0 0,0 0 0 0 0,0 0 0 0 0,0 0 0 0 0,1 0 0 0 0,0-1 0 0 0,0 0 0 0 0,0 0-1 0 0,1-1 1 0 0,0 0 0 0 0,0 0 0 0 0,0 0 0 0 0,0-1 0 0 0,0 0 0 0 0,1-1 0 0 0,-1 1-1 0 0,1-2 1 0 0,0 1 0 0 0,0-1 0 0 0,0 0 0 0 0,-1 0 0 0 0,1-1 0 0 0,4 0-45 0 0,3 0 191 0 0,0-1-1 0 0,1 0 1 0 0,-1-1 0 0 0,0-1-1 0 0,0 0 1 0 0,0-1 0 0 0,-1-1-1 0 0,1 0 1 0 0,-1-1 0 0 0,0 0 0 0 0,0-1-1 0 0,1-2-190 0 0,21-12 221 0 0,0-1 0 0 0,-2-2 0 0 0,-1-1 0 0 0,-1-2 0 0 0,-1-1 0 0 0,-1-1 0 0 0,-2-2 0 0 0,-1 0-1 0 0,-1-2 1 0 0,-2-1 0 0 0,-1-1 0 0 0,-2-1 0 0 0,-2-1 0 0 0,7-18-221 0 0,-22 44-9 0 0,2-3-37 0 0,0-1 0 0 0,-1 1-1 0 0,-1-1 1 0 0,0 0 0 0 0,-1 0-1 0 0,0-1 1 0 0,-1 1 0 0 0,-1-1-1 0 0,-1 1 1 0 0,-1-15 46 0 0,1 28-32 0 0,0 1-1 0 0,0-1 1 0 0,-1 0 0 0 0,1 1-1 0 0,-1-1 1 0 0,1 1 0 0 0,-1-1-1 0 0,1 1 1 0 0,-1-1 0 0 0,0 1-1 0 0,0-1 1 0 0,0 1 0 0 0,0-1-1 0 0,0 1 1 0 0,0 0 0 0 0,0 0-1 0 0,0 0 1 0 0,-1-1 0 0 0,1 1-1 0 0,0 0 1 0 0,-1 1 0 0 0,1-1-1 0 0,-1 0 1 0 0,1 0 0 0 0,-1 0-1 0 0,1 1 1 0 0,-1-1 0 0 0,1 1-1 0 0,-1-1 1 0 0,0 1 0 0 0,1 0-1 0 0,-1 0 1 0 0,0 0 0 0 0,1 0-1 0 0,-1 0 1 0 0,0 0 0 0 0,1 0-1 0 0,-1 0 1 0 0,0 1 0 0 0,1-1-1 0 0,-1 1 1 0 0,0-1 0 0 0,0 1 32 0 0,-64 41-1105 0 0,61-38 1103 0 0,1 1 1 0 0,-1 0-1 0 0,1 0 1 0 0,0 1 0 0 0,0-1-1 0 0,0 1 1 0 0,1 0-1 0 0,0 0 1 0 0,0 0 0 0 0,0 0-1 0 0,1 1 1 0 0,0-1 0 0 0,0 1-1 0 0,1-1 1 0 0,-1 1-1 0 0,2 0 1 0 0,-1-1 0 0 0,1 1-1 0 0,0 0 1 0 0,0 0-1 0 0,1 5 2 0 0,2-8 13 0 0,1-1-1 0 0,-1 0 1 0 0,1 0-1 0 0,-1 0 1 0 0,1 0-1 0 0,0 0 0 0 0,0-1 1 0 0,0 0-1 0 0,0 0 1 0 0,1 0-1 0 0,-1 0 1 0 0,1 0-1 0 0,-1-1 0 0 0,1 0 1 0 0,-1 0-1 0 0,1 0 1 0 0,0-1-1 0 0,-1 0 1 0 0,1 0-1 0 0,0 0 1 0 0,0 0-13 0 0,12 2 33 0 0,47 2 19 0 0,-58-6-6 0 0,1 1 0 0 0,-1 0 0 0 0,1 1 1 0 0,0 0-1 0 0,-1 0 0 0 0,1 0 1 0 0,0 1-1 0 0,-1-1 0 0 0,1 2 0 0 0,-1-1 1 0 0,1 1-1 0 0,-1 0 0 0 0,0 0 1 0 0,0 1-1 0 0,0 0 0 0 0,0 0 1 0 0,0 0-1 0 0,0 1 0 0 0,-1 0 0 0 0,0 0 1 0 0,0 0-1 0 0,0 1 0 0 0,0-1 1 0 0,-1 1-1 0 0,1 0 0 0 0,-1 1 0 0 0,-1-1 1 0 0,1 1-1 0 0,-1 0 0 0 0,2 3-46 0 0,-1 9 88 0 0,-1 0 0 0 0,-1 1 0 0 0,-1-1-1 0 0,0 1 1 0 0,-1-1 0 0 0,-1 1 0 0 0,-1-1-1 0 0,-1 4-87 0 0,-3 62-1022 0 0,17-57-2079 0 0,-3-22-699 0 0,1-1-3438 0 0,-4-3-210 0 0</inkml:trace>
  <inkml:trace contextRef="#ctx0" brushRef="#br0" timeOffset="15171.206">3318 2545 0 0 0,'0'0'1158'0'0,"0"0"521"0"0,0 0 308 0 0,0 0-48 0 0,0 0-170 0 0,0 0-175 0 0,0 0-175 0 0,0 0-180 0 0,0 0-123 0 0,0 0-89 0 0,26 13-64 0 0,82 41-24 0 0,-49-40 821 0 0,-49-16-1551 0 0,0-1 0 0 0,0 0 0 0 0,0-1 0 0 0,-1 0 0 0 0,0 0 0 0 0,1-1 0 0 0,-1 0 0 0 0,-1-1-1 0 0,1 0 1 0 0,-1 0 0 0 0,0-1 0 0 0,0 0 0 0 0,-1 0 0 0 0,1-2-209 0 0,4-2 131 0 0,6-7 4 0 0,-1 0 1 0 0,-1-1-1 0 0,-1-1 1 0 0,0 0 0 0 0,-2-1-1 0 0,1-2-135 0 0,-12 20 1 0 0,1 0 1 0 0,0 0-1 0 0,-1 0 0 0 0,1-1 0 0 0,-1 1 1 0 0,0-1-1 0 0,0 0 0 0 0,-1 1 0 0 0,1-1 1 0 0,-1 0-1 0 0,0 0 0 0 0,0 0 0 0 0,0 0 1 0 0,0 0-1 0 0,-1 0 0 0 0,1-1 1 0 0,-1 1-1 0 0,0 0 0 0 0,0 0 0 0 0,-1 0 1 0 0,0 0-1 0 0,1 0 0 0 0,-1 0 0 0 0,0 0 1 0 0,-1 0-1 0 0,1 0 0 0 0,-1 0 0 0 0,0 0 1 0 0,0 1-1 0 0,0-1 0 0 0,0 1 0 0 0,0-1 1 0 0,-1 1-1 0 0,0 0 0 0 0,-1-2-1 0 0,-4 2-66 0 0,0 1 0 0 0,1 0 0 0 0,-1 0 0 0 0,0 1 1 0 0,0 0-1 0 0,0 0 0 0 0,0 1 0 0 0,0 0 0 0 0,0 0 0 0 0,0 1 0 0 0,0 0 0 0 0,1 0 0 0 0,-1 1 0 0 0,0 0 0 0 0,0 1 0 0 0,1 0 0 0 0,0 0 0 0 0,-1 0 1 0 0,1 1-1 0 0,0 0 0 0 0,0 1 66 0 0,-10 5-68 0 0,2 1 0 0 0,-1 1 1 0 0,1 0-1 0 0,1 1 0 0 0,0 1 1 0 0,1 0-1 0 0,1 1 0 0 0,-3 3 68 0 0,7-6-8 0 0,0 0-1 0 0,1 1 0 0 0,0 0 0 0 0,1 0 0 0 0,1 0 0 0 0,0 1 1 0 0,1 0-1 0 0,0 0 0 0 0,1 0 0 0 0,0 0 0 0 0,1 1 9 0 0,1-8 11 0 0,1 0 0 0 0,0 1 0 0 0,0-1-1 0 0,0 0 1 0 0,1 0 0 0 0,0 0 0 0 0,1 0 0 0 0,-1 0-1 0 0,1-1 1 0 0,1 1 0 0 0,-1 0 0 0 0,1-1-1 0 0,0 1 1 0 0,1-1 0 0 0,-1 0 0 0 0,1 0-1 0 0,0 0 1 0 0,1-1 0 0 0,0 0 0 0 0,-1 0 0 0 0,2 0-1 0 0,-1 0 1 0 0,2 1-11 0 0,14 5 36 0 0,0 0 1 0 0,1-2-1 0 0,0 0 0 0 0,0-1 1 0 0,1-2-1 0 0,0 0 0 0 0,0-1 1 0 0,1-2-1 0 0,0 0 0 0 0,-1-1 1 0 0,1-2-1 0 0,0 0 0 0 0,10-3-36 0 0,-10 2-264 0 0,-1-1 0 0 0,1-1 0 0 0,-1-1 0 0 0,0-1 0 0 0,0-1-1 0 0,15-6 265 0 0,18-12-4000 0 0,-4-3-4631 0 0,-38 19 1648 0 0</inkml:trace>
  <inkml:trace contextRef="#ctx0" brushRef="#br0" timeOffset="15559.13">4073 2670 3529 0 0,'0'0'1745'0'0,"0"0"-466"0"0,0 0-178 0 0,0 0 111 0 0,0 0 142 0 0,0 0 90 0 0,0 0-11 0 0,0 0-82 0 0,0 0-92 0 0,0 0-172 0 0,0 0-192 0 0,0 0-164 0 0,16-6-139 0 0,53-23-105 0 0,-7-25 190 0 0,159-191 21 0 0,-197 222-1276 0 0,-24 44-281 0 0,-16 91 1140 0 0,15-108-257 0 0,0 1 0 0 0,0 0 0 0 0,1 0 0 0 0,0 0 0 0 0,0 0 0 0 0,0 0 0 0 0,1 0 1 0 0,0 0-1 0 0,-1 0 0 0 0,2 0 0 0 0,-1 0 0 0 0,1 0 0 0 0,-1-1 0 0 0,1 1 0 0 0,1-1 1 0 0,-1 1-1 0 0,1-1 0 0 0,-1 0 0 0 0,1 0 0 0 0,0 0 0 0 0,1 0 0 0 0,-1 0 0 0 0,1-1 0 0 0,-1 0 1 0 0,1 0-1 0 0,0 0 0 0 0,1 0 0 0 0,-1 0 0 0 0,0-1 0 0 0,1 0 0 0 0,-1 1 0 0 0,1-2 1 0 0,0 1-1 0 0,1 0-24 0 0,5-2 147 0 0,1 0 1 0 0,0-1-1 0 0,-1 0 1 0 0,1-1-1 0 0,-1 0 0 0 0,0-1 1 0 0,1 0-1 0 0,-1 0 1 0 0,-1-1-1 0 0,1-1 1 0 0,0 0-1 0 0,-1-1 1 0 0,0 0-1 0 0,-1 0 0 0 0,1-1 1 0 0,-1 0-1 0 0,0-1 1 0 0,-1 0-1 0 0,0 0 1 0 0,0-1-1 0 0,-1 0 1 0 0,3-4-148 0 0,0 4-12 0 0,33-44-320 0 0,-19 20-3553 0 0,3 5-9569 0 0,-22 24 7355 0 0</inkml:trace>
  <inkml:trace contextRef="#ctx0" brushRef="#br0" timeOffset="15917.58">5262 2287 0 0 0,'0'0'2086'0'0,"0"0"81"0"0,0 0 3 0 0,0 0-38 0 0,0 0-134 0 0,0 0-242 0 0,0 0-307 0 0,0 0-318 0 0,0 0-297 0 0,0 0-243 0 0,0 0-189 0 0,0 0-116 0 0,0 0-86 0 0,-4-10-30 0 0,-16-29-38 0 0,19 38-127 0 0,0 1 1 0 0,0-1-1 0 0,0 0 1 0 0,-1 0 0 0 0,1 1-1 0 0,0-1 1 0 0,-1 1-1 0 0,1-1 1 0 0,0 1-1 0 0,0 0 1 0 0,-1 0 0 0 0,1-1-1 0 0,-1 1 1 0 0,1 0-1 0 0,0 0 1 0 0,-1 0-1 0 0,1 0 1 0 0,0 1 0 0 0,-1-1-1 0 0,1 0 1 0 0,0 0-1 0 0,-1 1 1 0 0,1-1-1 0 0,0 1 1 0 0,-1-1 0 0 0,1 1-1 0 0,0 0 1 0 0,0-1-1 0 0,0 1 1 0 0,0 0-1 0 0,0 0 1 0 0,0 0 0 0 0,0 0-1 0 0,0 0 1 0 0,0 0-1 0 0,0 0 1 0 0,0 1-6 0 0,-6 2 10 0 0,0 0-5 0 0,1 0 0 0 0,-1 1 0 0 0,1 0-1 0 0,-1 0 1 0 0,1 0 0 0 0,1 0 0 0 0,-1 1 0 0 0,1 0 0 0 0,0 0 0 0 0,0 1 0 0 0,1 0 0 0 0,0-1 0 0 0,0 1 0 0 0,1 1 0 0 0,0-1-1 0 0,0 0 1 0 0,0 1 0 0 0,1-1 0 0 0,0 1 0 0 0,1 0 0 0 0,0 0 0 0 0,0 0 0 0 0,0 0 0 0 0,1 0 0 0 0,0 0 0 0 0,1 0 0 0 0,0-1-1 0 0,0 1 1 0 0,1 0 0 0 0,0 0 0 0 0,0-1 0 0 0,0 1 0 0 0,1-1 0 0 0,1 1 0 0 0,1 3-5 0 0,0-4 15 0 0,-1 1-1 0 0,1-1 1 0 0,1 0 0 0 0,-1 0 0 0 0,1 0 0 0 0,0-1 0 0 0,1 0 0 0 0,0 0-1 0 0,0-1 1 0 0,0 0 0 0 0,0 0 0 0 0,1 0 0 0 0,0-1 0 0 0,0 0-1 0 0,0-1 1 0 0,0 0 0 0 0,0 0 0 0 0,1-1 0 0 0,-1 0 0 0 0,1 0-1 0 0,0-1 1 0 0,0 0 0 0 0,0-1 0 0 0,1 1-15 0 0,-2-1-200 0 0,0 0 0 0 0,1-1 0 0 0,-1 0 0 0 0,0 0 1 0 0,0-1-1 0 0,1 0 0 0 0,-1 0 0 0 0,0-1 0 0 0,-1 0 0 0 0,1 0 0 0 0,-1-1 1 0 0,1 0-1 0 0,-1 0 0 0 0,0-1 0 0 0,1 0 200 0 0,25-17-9902 0 0,-27 17 4554 0 0</inkml:trace>
  <inkml:trace contextRef="#ctx0" brushRef="#br0" timeOffset="16290.791">5656 2501 0 0 0,'0'0'1436'0'0,"0"0"654"0"0,0 0 261 0 0,0 0-53 0 0,0 0-184 0 0,0 0-210 0 0,0 0-238 0 0,0 0-235 0 0,35-3-212 0 0,108-11-207 0 0,-61-11 642 0 0,-61 14-1350 0 0,-1 0 0 0 0,0-2 0 0 0,0 0 0 0 0,-2-1 0 0 0,0-1 0 0 0,0-1 0 0 0,-1-1 0 0 0,11-15-304 0 0,-25 31-29 0 0,-1-1-1 0 0,0 0 0 0 0,0 0 0 0 0,0-1 1 0 0,0 1-1 0 0,0 0 0 0 0,0-1 0 0 0,0 1 1 0 0,-1-1-1 0 0,1 1 0 0 0,-1-1 0 0 0,0 0 1 0 0,0 0-1 0 0,0 1 0 0 0,0-1 0 0 0,0 0 1 0 0,-1 0-1 0 0,1 0 0 0 0,-1 0 0 0 0,0 0 1 0 0,0 0-1 0 0,0 0 0 0 0,0 0 0 0 0,0 0 1 0 0,-1 0-1 0 0,1 0 0 0 0,-1 0 0 0 0,0 0 1 0 0,0 0-1 0 0,0 1 0 0 0,0-1 1 0 0,-1 0-1 0 0,1 0 0 0 0,-1 1 0 0 0,1-1 1 0 0,-1 1-1 0 0,0 0 0 0 0,0-1 0 0 0,0 1 1 0 0,0 0-1 0 0,-1 0 0 0 0,1 0 0 0 0,-2-1 30 0 0,-5 1-134 0 0,-1 1-1 0 0,1 0 1 0 0,0 0-1 0 0,0 1 0 0 0,0 0 1 0 0,0 1-1 0 0,0 0 1 0 0,0 0-1 0 0,0 1 1 0 0,0 0-1 0 0,0 1 0 0 0,0 0 1 0 0,1 0-1 0 0,-1 1 1 0 0,1 0-1 0 0,0 0 0 0 0,0 1 1 0 0,1 0-1 0 0,-1 0 1 0 0,1 1-1 0 0,-6 6 135 0 0,3-3-18 0 0,1 0 1 0 0,-1 1-1 0 0,2 0 0 0 0,-1 0 0 0 0,1 1 0 0 0,1 0 1 0 0,0 1-1 0 0,1-1 0 0 0,0 1 0 0 0,1 1 0 0 0,0-1 1 0 0,1 1-1 0 0,0 0 0 0 0,-1 10 18 0 0,3-17 11 0 0,1 0 1 0 0,0 1-1 0 0,1-1 0 0 0,-1 1 0 0 0,1-1 1 0 0,0 1-1 0 0,1-1 0 0 0,0 0 1 0 0,0 1-1 0 0,0-1 0 0 0,1 0 0 0 0,0 1 1 0 0,0-1-1 0 0,0 0 0 0 0,1 0 1 0 0,0-1-1 0 0,0 1 0 0 0,0 0 0 0 0,1-1 1 0 0,0 0-1 0 0,0 0 0 0 0,0 0 1 0 0,1 0-1 0 0,0-1 0 0 0,0 0 0 0 0,4 3-11 0 0,7 3-67 0 0,1-2 0 0 0,0 0 0 0 0,0-1 0 0 0,0-1 0 0 0,1-1 0 0 0,0 0 0 0 0,0-1 0 0 0,0-1 0 0 0,1-1 0 0 0,-1 0 0 0 0,1-2 0 0 0,13-1 67 0 0,31 0-3698 0 0,-23-4-3066 0 0,-20 4 484 0 0</inkml:trace>
  <inkml:trace contextRef="#ctx0" brushRef="#br0" timeOffset="17656.107">7068 2545 0 0 0,'0'0'835'0'0,"0"0"582"0"0,0 0 239 0 0,0 0-52 0 0,0 0-148 0 0,0 0-202 0 0,0 0-250 0 0,0 0-229 0 0,32-23-162 0 0,100-75-111 0 0,-74 34 391 0 0,4-60 2069 0 0,-61 124-2929 0 0,0-1 0 0 0,0 1 0 0 0,0 0 0 0 0,0-1 0 0 0,0 1 0 0 0,0 0 0 0 0,0 0-1 0 0,0 0 1 0 0,0 0 0 0 0,0 0 0 0 0,0 0 0 0 0,1 0 0 0 0,-1 0 0 0 0,0 0 0 0 0,0 0 0 0 0,0 1 0 0 0,0-1-1 0 0,0 0 1 0 0,0 1 0 0 0,0-1 0 0 0,0 1 0 0 0,0-1 0 0 0,-1 1 0 0 0,1-1 0 0 0,0 1 0 0 0,0 0 0 0 0,0-1-1 0 0,0 1 1 0 0,-1 0 0 0 0,1 0 0 0 0,0-1 0 0 0,-1 1 0 0 0,1 0 0 0 0,-1 0 0 0 0,1 0 0 0 0,-1 0 0 0 0,1 0 0 0 0,-1 0-1 0 0,1 0 1 0 0,-1 0 0 0 0,0 0 0 0 0,0 0 0 0 0,0 0 0 0 0,1 0 0 0 0,-1 0 0 0 0,0 0 0 0 0,0 0 0 0 0,-1 0-1 0 0,1 0 1 0 0,0 1-33 0 0,1 1 105 0 0,91 280 1741 0 0,-79-235-1666 0 0,9 37 11 0 0,-4 0 1 0 0,-3 1-1 0 0,-4 1 1 0 0,-4 0-1 0 0,-4 53-191 0 0,-3-130 25 0 0,0 0 1 0 0,-1 0-1 0 0,0 0 0 0 0,-1-1 1 0 0,0 1-1 0 0,0 0 0 0 0,-1-1 0 0 0,0 1 1 0 0,-1-1-1 0 0,0 0 0 0 0,0 0 0 0 0,-1-1 1 0 0,0 1-1 0 0,-1-1 0 0 0,0 0 0 0 0,0-1 1 0 0,-3 3-26 0 0,8-9 20 0 0,-1 0 1 0 0,1 0-1 0 0,-1 0 1 0 0,1 0-1 0 0,-1 0 1 0 0,0 0-1 0 0,1-1 1 0 0,-1 1-1 0 0,0 0 1 0 0,0-1-1 0 0,1 0 1 0 0,-1 1 0 0 0,0-1-1 0 0,0 0 1 0 0,0 0-1 0 0,1 0 1 0 0,-1 0-1 0 0,0 0 1 0 0,0-1-1 0 0,0 1 1 0 0,0-1-1 0 0,1 1 1 0 0,-1-1-1 0 0,0 1 1 0 0,1-1-1 0 0,-1 0 1 0 0,0 0-1 0 0,1 0 1 0 0,-1 0-1 0 0,1 0 1 0 0,-1 0 0 0 0,1 0-1 0 0,0-1 1 0 0,-1 1-1 0 0,1 0 1 0 0,0-1-1 0 0,0 1 1 0 0,0-1-1 0 0,0 1-20 0 0,-28-68 203 0 0,26 37-227 0 0,3 0 1 0 0,0 0-1 0 0,2 1 1 0 0,1-1-1 0 0,2 0 1 0 0,1 1-1 0 0,2 0 1 0 0,0 0-1 0 0,2 1 1 0 0,13-25 23 0 0,-3-2-117 0 0,3 1 0 0 0,3 1 1 0 0,2 1-1 0 0,2 2 0 0 0,2 1 1 0 0,3 1-1 0 0,2 2 0 0 0,1 2 1 0 0,3 1-1 0 0,34-28 117 0 0,-65 63 25 0 0,1 1 0 0 0,0 1 0 0 0,1 0 0 0 0,-1 0 0 0 0,2 1 0 0 0,-1 0 0 0 0,1 1 0 0 0,0 1 0 0 0,0 0 0 0 0,0 1 0 0 0,1 0 1 0 0,-1 1-1 0 0,1 0 0 0 0,13 0-25 0 0,-25 3 13 0 0,0 1 0 0 0,0-1 1 0 0,0 1-1 0 0,-1-1 0 0 0,1 1 1 0 0,0-1-1 0 0,0 1 1 0 0,-1 0-1 0 0,1 0 0 0 0,-1 0 1 0 0,1 0-1 0 0,-1 0 0 0 0,1 0 1 0 0,-1 0-1 0 0,1 1 1 0 0,-1-1-1 0 0,0 0 0 0 0,0 1 1 0 0,0-1-1 0 0,0 1 0 0 0,0 0 1 0 0,0-1-1 0 0,0 1 1 0 0,0 0-1 0 0,-1-1 0 0 0,1 1 1 0 0,-1 0-1 0 0,1 0 0 0 0,-1-1 1 0 0,0 1-1 0 0,1 0 0 0 0,-1 0 1 0 0,0 0-1 0 0,0 0 1 0 0,-1 0-14 0 0,-4 70 321 0 0,-4-49-285 0 0,-1-1 1 0 0,-1 0-1 0 0,-1 0 0 0 0,-1-1 1 0 0,0 0-1 0 0,-2-2 1 0 0,0 1-1 0 0,-2-2 0 0 0,0 0 1 0 0,-1-1-1 0 0,0-1 0 0 0,-8 5-36 0 0,7-6-188 0 0,0 0-1 0 0,-1-1 0 0 0,0-1 1 0 0,-1-1-1 0 0,0 0 0 0 0,-1-2 1 0 0,-1-1-1 0 0,1 0 1 0 0,-8 0 188 0 0,-15-6-3074 0 0,36-9-1078 0 0,9-9-3279 0 0,3 11 2474 0 0</inkml:trace>
  <inkml:trace contextRef="#ctx0" brushRef="#br0" timeOffset="18013.328">8567 2188 4081 0 0,'0'0'1968'0'0,"0"0"-370"0"0,0 0-142 0 0,0 0 77 0 0,0 0 38 0 0,0 0-98 0 0,0 0-158 0 0,0 0-176 0 0,0 0-145 0 0,0 0-159 0 0,0 0-146 0 0,-35 29-106 0 0,-107 91-100 0 0,78-51 83 0 0,57-55-451 0 0,0-5-74 0 0,1 1 0 0 0,1 0 0 0 0,0 1 0 0 0,1-1 0 0 0,0 1 0 0 0,0 0 0 0 0,1 0 0 0 0,0 0 0 0 0,1 0 0 0 0,1 1 0 0 0,0-1 0 0 0,0 0 0 0 0,1 1 0 0 0,0-1 0 0 0,2 11-41 0 0,0-18 24 0 0,-1 1 0 0 0,1-1 0 0 0,-1 0 0 0 0,1 0 0 0 0,1 0 0 0 0,-1 0 0 0 0,0 0 1 0 0,1-1-1 0 0,0 1 0 0 0,0-1 0 0 0,0 1 0 0 0,0-1 0 0 0,1 0 0 0 0,-1 0 0 0 0,1-1 0 0 0,0 1 0 0 0,-1-1 0 0 0,1 1 0 0 0,0-1 1 0 0,1-1-1 0 0,-1 1 0 0 0,0 0 0 0 0,0-1 0 0 0,1 0 0 0 0,-1 0 0 0 0,1 0 0 0 0,-1-1 0 0 0,4 1-24 0 0,3 0 119 0 0,0-1 1 0 0,0 1-1 0 0,0-2 0 0 0,0 1 0 0 0,1-2 0 0 0,-1 1 1 0 0,-1-1-1 0 0,1-1 0 0 0,0 0 0 0 0,0-1 1 0 0,3-2-120 0 0,0-3 91 0 0,0 0 0 0 0,-1-2 0 0 0,-1 1 0 0 0,0-2 0 0 0,0 1 0 0 0,-1-2 0 0 0,0 0 0 0 0,-2 0 0 0 0,1 0 0 0 0,-1-1 1 0 0,-1-1-1 0 0,-1 0 0 0 0,0 0 0 0 0,-1 0 0 0 0,0-1 0 0 0,-1 1 0 0 0,-1-1 0 0 0,-1-1 0 0 0,0 1 0 0 0,-1 0 0 0 0,-1-1 1 0 0,0 1-1 0 0,-2-9-91 0 0,1 16-40 0 0,0 0 0 0 0,-1 0 0 0 0,-1 0 0 0 0,0 0 0 0 0,0 0 1 0 0,0 0-1 0 0,-1 1 0 0 0,0-1 0 0 0,-1 1 0 0 0,0-1 0 0 0,0 1 0 0 0,-1 1 1 0 0,0-1-1 0 0,-2-2 40 0 0,4 7-184 0 0,-1-1 1 0 0,1 1-1 0 0,0 0 0 0 0,-1 0 1 0 0,1 0-1 0 0,-1 1 1 0 0,0-1-1 0 0,0 1 0 0 0,0 0 1 0 0,0 0-1 0 0,0 0 1 0 0,-1 0-1 0 0,1 1 0 0 0,0 0 1 0 0,-1 0-1 0 0,1 0 1 0 0,-1 1-1 0 0,0-1 1 0 0,-1 1 182 0 0,-51 9-5754 0 0,22 7-3101 0 0,23-8 2419 0 0</inkml:trace>
  <inkml:trace contextRef="#ctx0" brushRef="#br0" timeOffset="18279.136">9003 2317 11018 0 0,'0'0'1297'0'0,"0"0"-268"0"0,0 0 57 0 0,0 0 198 0 0,0 0 26 0 0,0 0-234 0 0,0 0-348 0 0,0 0-283 0 0,0 0-176 0 0,0 0-132 0 0,-11 33-81 0 0,-34 105-39 0 0,30-62-119 0 0,16-59-41 0 0,1 5-1107 0 0,-2-20-4043 0 0,0-3-5100 0 0,0 1 7822 0 0</inkml:trace>
  <inkml:trace contextRef="#ctx0" brushRef="#br0" timeOffset="18525.232">8998 1728 0 0 0,'0'0'0'0'0,"0"0"0"0"0,0 0 0 0 0,0 0 0 0 0,0 0 0 0 0,0 0 0 0 0</inkml:trace>
  <inkml:trace contextRef="#ctx0" brushRef="#br0" timeOffset="18915.124">9136 2490 4313 0 0,'0'0'1738'0'0,"0"0"-354"0"0,0 0 40 0 0,0 0 162 0 0,0 0 4 0 0,0 0-229 0 0,0 0-359 0 0,0 0-217 0 0,0 0-7 0 0,0 0 63 0 0,0 0 29 0 0,0 0-69 0 0,0 0-147 0 0,6 3-165 0 0,-4-1-469 0 0,-1-1 0 0 0,1 0 0 0 0,0-1 0 0 0,-1 1 0 0 0,1 0 0 0 0,0 0 0 0 0,0-1 0 0 0,0 1 0 0 0,-1-1 0 0 0,1 1 0 0 0,0-1 0 0 0,0 0 0 0 0,0 0 0 0 0,0 0 0 0 0,0 0 0 0 0,0 0 0 0 0,0 0 0 0 0,-1 0 0 0 0,1-1 0 0 0,0 1 0 0 0,0-1 0 0 0,0 1 0 0 0,-1-1 0 0 0,1 0-1 0 0,0 0 1 0 0,0 0 0 0 0,-1 0 0 0 0,1 0 0 0 0,-1 0 0 0 0,1 0 0 0 0,-1 0 0 0 0,1-1 0 0 0,-1 1 0 0 0,0 0 0 0 0,0-1 0 0 0,0 1 0 0 0,0-1 0 0 0,0 0 0 0 0,0 1 0 0 0,0-1 0 0 0,1-1-20 0 0,179-220 555 0 0,-146 193-1210 0 0,-31 63 166 0 0,-5 15 390 0 0,-1-32 96 0 0,1-1 0 0 0,1 1 0 0 0,0 0-1 0 0,1 0 1 0 0,1-1 0 0 0,1 1 0 0 0,0-1-1 0 0,1 1 1 0 0,0-1 0 0 0,2 3 3 0 0,-2-14 118 0 0,0 1 0 0 0,0-1 0 0 0,0 0-1 0 0,1 0 1 0 0,-1-1 0 0 0,1 1 0 0 0,0-1 0 0 0,0 0 0 0 0,0 0 0 0 0,1 0 0 0 0,-1-1-1 0 0,1 0 1 0 0,-1 0 0 0 0,1 0 0 0 0,0-1 0 0 0,-1 0 0 0 0,1 0 0 0 0,0 0 0 0 0,0-1-1 0 0,0 0 1 0 0,0 0 0 0 0,0 0 0 0 0,0-1 0 0 0,-1 0 0 0 0,1 0 0 0 0,0-1 0 0 0,0 1-1 0 0,-1-1 1 0 0,1 0 0 0 0,-1-1 0 0 0,0 1 0 0 0,0-1 0 0 0,1 0 0 0 0,-2-1 0 0 0,1 1-1 0 0,3-4-117 0 0,7-3 154 0 0,-1-1-1 0 0,0-1 0 0 0,-1 0 0 0 0,-1-1 0 0 0,0-1 0 0 0,0 0 1 0 0,-1 0-1 0 0,-1-1 0 0 0,-1-1 0 0 0,0 1 0 0 0,-1-2 0 0 0,0 1 1 0 0,1-6-154 0 0,11-58-1311 0 0,-16 53-2998 0 0,-3 2-5649 0 0,-1 20-414 0 0</inkml:trace>
  <inkml:trace contextRef="#ctx0" brushRef="#br0" timeOffset="19156.398">10352 1768 14179 0 0,'0'0'1238'0'0,"0"0"-321"0"0,0 0 133 0 0,0 0 270 0 0,0 0 115 0 0,-3 32-109 0 0,-10 101-302 0 0,2 159 1191 0 0,44-51-3345 0 0,-50-223-6705 0 0,-1-23-2490 0 0,12 1 4911 0 0</inkml:trace>
  <inkml:trace contextRef="#ctx0" brushRef="#br0" timeOffset="19327.53">10074 2055 7378 0 0,'0'0'1341'0'0,"0"0"-171"0"0,0 0-51 0 0,0 0-36 0 0,0 0-134 0 0,0 0-186 0 0,33-1-140 0 0,102-4-72 0 0,88 18 841 0 0,-211-12-1952 0 0,24 2-1076 0 0,-10-3-6798 0 0,-19 0 2695 0 0</inkml:trace>
  <inkml:trace contextRef="#ctx0" brushRef="#br0" timeOffset="19842.503">8999 1764 544 0 0,'0'0'2070'0'0,"0"0"202"0"0,0 0 276 0 0,0 0 144 0 0,0 0-51 0 0,0 0-330 0 0,0 0-484 0 0,0 0-487 0 0,0 0-417 0 0,0 0-319 0 0,0 0-232 0 0,0 0-126 0 0,-6 5 335 0 0,16-3-731 0 0,30 10 100 0 0,-12-5-8521 0 0,-20-7-2373 0 0</inkml:trace>
  <inkml:trace contextRef="#ctx0" brushRef="#br0" timeOffset="20380.054">11247 1705 6129 0 0,'0'0'2528'0'0,"0"0"-252"0"0,0 0-142 0 0,0 0-40 0 0,0 0-146 0 0,0 0-365 0 0,0 0-364 0 0,0 0-248 0 0,0 0-195 0 0,0 0-120 0 0,0 0-74 0 0,0 0-76 0 0,0 0-67 0 0,-29 15-73 0 0,-89 48-84 0 0,52-15 65 0 0,-22 56-693 0 0,74-51-8589 0 0,15-51 2152 0 0,2 0 4416 0 0,-3-2 1542 0 0,4 1-4755 0 0</inkml:trace>
  <inkml:trace contextRef="#ctx0" brushRef="#br0" timeOffset="20576.074">11560 1661 12347 0 0,'0'0'1161'0'0,"0"0"-237"0"0,0 0 158 0 0,0 0 240 0 0,0 0 45 0 0,0 0-187 0 0,0 0-327 0 0,-30 32-287 0 0,-95 100-213 0 0,50-63-87 0 0,19-16-570 0 0,25-12-3523 0 0,29-37 2183 0 0,-1 1-1531 0 0,1-2-1976 0 0,2 1-2169 0 0</inkml:trace>
</inkml:ink>
</file>

<file path=ppt/ink/ink1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6:57.0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362 369 0 0 0,'153'-41'1220'0'0,"-95"16"6401"0"0,-56 20-2591 0 0,-28-4-3599 0 0,3 8-1323 0 0,-1 2 1 0 0,0 0-1 0 0,0 2 1 0 0,1 1-1 0 0,-1 0 1 0 0,1 2-1 0 0,0 1 1 0 0,1 1-1 0 0,-11 5-108 0 0,29-12 15 0 0,-248 102 154 0 0,212-75-222 0 0,39-27 49 0 0,1 0 1 0 0,-1 0-1 0 0,1-1 1 0 0,-1 1-1 0 0,1 0 1 0 0,0 0-1 0 0,-1 0 0 0 0,1-1 1 0 0,0 1-1 0 0,-1 0 1 0 0,1 0-1 0 0,0 0 1 0 0,0 0-1 0 0,0 0 1 0 0,0-1-1 0 0,0 1 1 0 0,0 0-1 0 0,0 0 1 0 0,0 0-1 0 0,0 0 1 0 0,0 0-1 0 0,0 0 1 0 0,1-1-1 0 0,-1 1 1 0 0,0 0-1 0 0,1 0 1 0 0,-1 0-1 0 0,1 0 1 0 0,-1-1-1 0 0,1 1 1 0 0,-1 0-1 0 0,1-1 1 0 0,-1 1-1 0 0,1 0 1 0 0,0-1-1 0 0,-1 1 1 0 0,1-1-1 0 0,0 1 0 0 0,-1-1 1 0 0,1 1-1 0 0,0-1 1 0 0,0 1-1 0 0,0-1 1 0 0,-1 0-1 0 0,1 1 1 0 0,0-1-1 0 0,0 0 1 0 0,0 0-1 0 0,0 0 1 0 0,0 1 3 0 0,18 5 52 0 0,0 0 1 0 0,1 0-1 0 0,-1-2 1 0 0,1-1-1 0 0,0 0 1 0 0,0-1 0 0 0,0-2-1 0 0,10 0-52 0 0,121 17 221 0 0,-150-17-205 0 0,0 1-1 0 0,0-1 0 0 0,0 0 0 0 0,0 0 1 0 0,0 0-1 0 0,-1 1 0 0 0,1-1 0 0 0,0 0 1 0 0,0 1-1 0 0,0-1 0 0 0,0 1 0 0 0,-1-1 1 0 0,1 1-1 0 0,0-1 0 0 0,-1 1 0 0 0,1 0 1 0 0,0-1-1 0 0,-1 1 0 0 0,1 0 0 0 0,-1-1 1 0 0,1 1-1 0 0,-1 0 0 0 0,1 0 0 0 0,-1 0 1 0 0,0-1-1 0 0,1 1 0 0 0,-1 0 0 0 0,0 0 1 0 0,0 0-1 0 0,1 0 0 0 0,-1 0 0 0 0,0-1 1 0 0,0 1-1 0 0,0 0 0 0 0,0 0 0 0 0,0 0 1 0 0,0 0-1 0 0,0 0 0 0 0,-1 0 0 0 0,1 0 1 0 0,0 0-1 0 0,0-1 0 0 0,-1 1 1 0 0,1 0-1 0 0,-1 0 0 0 0,1 0 0 0 0,0-1 1 0 0,-1 1-1 0 0,1 0 0 0 0,-1 0 0 0 0,0-1 1 0 0,1 1-1 0 0,-1-1 0 0 0,0 1 0 0 0,1 0 1 0 0,-1-1-1 0 0,0 1 0 0 0,0-1-15 0 0,-47 40 750 0 0,42-36-752 0 0,-79 52 334 0 0,-102 85 208 0 0,182-136-530 0 0,1 0 1 0 0,0 0-1 0 0,0 0 1 0 0,1 0-1 0 0,-1 1 1 0 0,1-1-1 0 0,0 1 0 0 0,1 0 1 0 0,-1 0-1 0 0,1 0 1 0 0,0 0-1 0 0,1 0 1 0 0,-1 1-1 0 0,1-1 1 0 0,1 0-1 0 0,-1 1 1 0 0,1-1-1 0 0,0 1 1 0 0,1 3-11 0 0,2-5-2 0 0,0 0 0 0 0,1 0 1 0 0,-1 0-1 0 0,1 0 0 0 0,0-1 1 0 0,1 0-1 0 0,-1 0 0 0 0,1 0 1 0 0,0 0-1 0 0,0-1 0 0 0,0 0 1 0 0,0 0-1 0 0,0 0 0 0 0,1 0 1 0 0,-1-1-1 0 0,1 0 0 0 0,0 0 1 0 0,0-1-1 0 0,-1 0 0 0 0,1 0 1 0 0,0 0-1 0 0,0 0 0 0 0,0-1 1 0 0,0 0-1 0 0,4-1 2 0 0,134-7-647 0 0,-59-35-4290 0 0,-59 0-6149 0 0,-24 35 8220 0 0</inkml:trace>
  <inkml:trace contextRef="#ctx0" brushRef="#br0" timeOffset="265.284">185 1 8578 0 0,'0'0'571'0'0,"0"0"-203"0"0,0 0 46 0 0,0 0 301 0 0,0 0 334 0 0,-4 33 209 0 0,-15 107 43 0 0,21-17 887 0 0,67 192 323 0 0,-48-242-2435 0 0,-3 1 1 0 0,-4 0-1 0 0,-2 1 1 0 0,-2 29-77 0 0,-9-60-221 0 0,-2 0 1 0 0,-2 0 0 0 0,-2-1 0 0 0,-6 27 220 0 0,-43 85-5028 0 0,30-104-1424 0 0,17-34 2380 0 0,3-5 1246 0 0</inkml:trace>
</inkml:ink>
</file>

<file path=ppt/ink/ink1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7:06.1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 0 0 0,'0'0'496'0'0,"0"0"184"0"0,0 0 347 0 0,0 0 499 0 0,0 0 424 0 0,0 0 74 0 0,0 0-286 0 0,0 0-359 0 0,0 0-231 0 0,0 0-75 0 0,0 0 22 0 0,0 0 18 0 0,11 0-60 0 0,83 1 955 0 0,-1-4 0 0 0,1-5 0 0 0,6-4-2008 0 0,169-17-503 0 0,-246 28-2889 0 0,-22 1 1067 0 0,-1 0-1122 0 0,0 0-1745 0 0,-2 0-2275 0 0</inkml:trace>
</inkml:ink>
</file>

<file path=ppt/ink/ink1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7:06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6009 0 0,'0'0'1373'0'0,"0"0"58"0"0,0 0 200 0 0,0 0 138 0 0,0 0-54 0 0,0 0-317 0 0,0 0-423 0 0,0 0-334 0 0,37 2-227 0 0,119 7-146 0 0,-34-21 25 0 0,49-19-604 0 0,-114 22-2240 0 0,-1 2-3510 0 0,-31 3-2933 0 0</inkml:trace>
</inkml:ink>
</file>

<file path=ppt/ink/ink1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6:59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13 186 3465 0 0,'0'0'1677'0'0,"0"0"-818"0"0,0 0-369 0 0,0 0-80 0 0,0 0 131 0 0,0 0 315 0 0,0 0 224 0 0,0 0 22 0 0,0 0-120 0 0,0 0-235 0 0,0 0-231 0 0,0 0-140 0 0,0 0-71 0 0,-2 32 1 0 0,-7 103 25 0 0,7 84 979 0 0,16-27-115 0 0,-12-191 2240 0 0,-1-38-2677 0 0,0-22-575 0 0,49-152 278 0 0,-26 135-404 0 0,2 2 1 0 0,4 1 0 0 0,33-58-58 0 0,-58 122 6 0 0,-1 0 0 0 0,1 1 0 0 0,1 0 0 0 0,-1 0 0 0 0,1 1 0 0 0,1-1 0 0 0,-1 1 0 0 0,1 1-1 0 0,0-1 1 0 0,1 1 0 0 0,0 0 0 0 0,0 1 0 0 0,3-2-6 0 0,-10 7-8 0 0,0-1-1 0 0,1 1 1 0 0,-1 0 0 0 0,1-1-1 0 0,-1 1 1 0 0,1 0-1 0 0,-1 0 1 0 0,1 0-1 0 0,-1 0 1 0 0,1 0 0 0 0,-1 0-1 0 0,0 1 1 0 0,1-1-1 0 0,-1 0 1 0 0,1 1-1 0 0,-1-1 1 0 0,1 1 0 0 0,-1-1-1 0 0,0 1 1 0 0,1 0-1 0 0,-1-1 1 0 0,0 1-1 0 0,0 0 1 0 0,0 0 0 0 0,1 0-1 0 0,-1 0 1 0 0,0 0-1 0 0,0 0 1 0 0,-1 0-1 0 0,1 1 1 0 0,0-1 0 0 0,0 0-1 0 0,0 0 1 0 0,-1 1-1 0 0,1-1 1 0 0,-1 0-1 0 0,1 1 1 0 0,-1-1 0 0 0,1 1-1 0 0,-1-1 1 0 0,0 1 8 0 0,10 69-188 0 0,-9-60 121 0 0,1 34-443 0 0,1 14-1928 0 0,3-21-7729 0 0,-4-33 2247 0 0</inkml:trace>
  <inkml:trace contextRef="#ctx0" brushRef="#br0" timeOffset="352.074">630 459 496 0 0,'0'0'4118'0'0,"0"0"-2013"0"0,0 0-668 0 0,0 0 90 0 0,0 0 148 0 0,0 0-62 0 0,0 0-274 0 0,0 0-388 0 0,0 0-354 0 0,0 0-220 0 0,0 0-136 0 0,0 0-61 0 0,-25 10-26 0 0,-76 35-10 0 0,99-44-135 0 0,0-1 1 0 0,0 1-1 0 0,0 0 0 0 0,0-1 0 0 0,0 1 0 0 0,0 0 0 0 0,1 0 1 0 0,-1 0-1 0 0,0 1 0 0 0,0-1 0 0 0,1 0 0 0 0,-1 1 1 0 0,1-1-1 0 0,-1 1 0 0 0,1 0 0 0 0,0-1 0 0 0,0 1 0 0 0,0 0 1 0 0,0 0-1 0 0,0 0 0 0 0,0-1 0 0 0,0 1 0 0 0,0 0 0 0 0,1 0 1 0 0,-1 0-1 0 0,1 1 0 0 0,-1-1 0 0 0,1 0 0 0 0,0 0 0 0 0,0 0 1 0 0,0 0-1 0 0,0 0-9 0 0,0 6 37 0 0,0-2-18 0 0,0 0 0 0 0,1-1 0 0 0,0 1-1 0 0,0 0 1 0 0,0-1 0 0 0,1 1 0 0 0,-1-1 0 0 0,1 1 0 0 0,1-1-1 0 0,-1 0 1 0 0,1 1 0 0 0,0-1 0 0 0,0-1 0 0 0,0 1 0 0 0,1 0 0 0 0,0-1-1 0 0,0 0 1 0 0,0 0 0 0 0,0 0 0 0 0,0 0 0 0 0,1-1 0 0 0,0 1-1 0 0,0-1 1 0 0,0 0 0 0 0,0-1 0 0 0,0 1 0 0 0,1-1 0 0 0,-1 0-1 0 0,1 0 1 0 0,-1-1 0 0 0,2 0-19 0 0,4 3-48 0 0,0-2-1 0 0,0 1 0 0 0,0-1 1 0 0,0-1-1 0 0,0 0 0 0 0,0-1 1 0 0,0 0-1 0 0,1-1 1 0 0,-1 0-1 0 0,0 0 0 0 0,0-1 1 0 0,0-1-1 0 0,1 0 49 0 0,37-15-4229 0 0,-2-5-5526 0 0,-40 18 6502 0 0</inkml:trace>
  <inkml:trace contextRef="#ctx0" brushRef="#br0" timeOffset="550.154">1191 363 1552 0 0,'0'0'2409'0'0,"0"0"-709"0"0,0 0-137 0 0,0 0 238 0 0,0 0 124 0 0,0 0-122 0 0,0 0-360 0 0,0 0-442 0 0,-23 36-371 0 0,-71 114-252 0 0,6-26-18 0 0,-10 27-999 0 0,64-82-5021 0 0,27-44-1724 0 0,5-17 4502 0 0</inkml:trace>
  <inkml:trace contextRef="#ctx0" brushRef="#br0" timeOffset="773.914">1384 602 0 0 0,'0'0'951'0'0,"0"0"-18"0"0,0 0 137 0 0,0 0 320 0 0,0 0 207 0 0,0 0-82 0 0,0 0-390 0 0,0 0-476 0 0,-14 34-366 0 0,-43 105-242 0 0,21-35-954 0 0,27-67-1752 0 0,4-16-2505 0 0,3-13 4364 0 0</inkml:trace>
  <inkml:trace contextRef="#ctx0" brushRef="#br0" timeOffset="5257.832">1316 665 0 0 0,'29'-40'3873'0'0,"-28"39"-3609"0"0,-1 1 1313 0 0,4 1 6388 0 0,-3 3-6226 0 0,-34 150 333 0 0,-62 26-1852 0 0,87-151-901 0 0,31-33-1110 0 0,1-15-1661 0 0,-3-2-5248 0 0,-17 14 5614 0 0</inkml:trace>
  <inkml:trace contextRef="#ctx0" brushRef="#br0" timeOffset="5835.405">1237 650 0 0 0,'0'0'1102'0'0,"0"0"335"0"0,0 0 105 0 0,0 0 204 0 0,0 0 246 0 0,0 0 48 0 0,0 0-213 0 0,0 0-366 0 0,0 0-334 0 0,0 0-254 0 0,0 0-181 0 0,0 0-85 0 0,0 0-31 0 0,33-10 2 0 0,102-31-18 0 0,-112 34-316 0 0,13-5 111 0 0,0 1 1 0 0,1 1-1 0 0,1 3 0 0 0,-1 1 0 0 0,8 0-355 0 0,2 6 127 0 0,-47 1-124 0 0,1 0-1 0 0,-1 0 1 0 0,1 0 0 0 0,-1 0-1 0 0,1 1 1 0 0,-1-1 0 0 0,0 0-1 0 0,1 0 1 0 0,-1 0 0 0 0,0 1-1 0 0,0-1 1 0 0,0 0 0 0 0,0 1-1 0 0,0-1 1 0 0,0 0 0 0 0,0 0-1 0 0,0 0 1 0 0,-1 1 0 0 0,1-1-1 0 0,0 0 1 0 0,-1 0 0 0 0,1 0-1 0 0,-1 1 1 0 0,0-1 0 0 0,1 0-1 0 0,-1 0 1 0 0,0 0 0 0 0,1 0-1 0 0,-1 0 1 0 0,0 0 0 0 0,-1 0-3 0 0,-21 21 5 0 0,-1-1 1 0 0,-1-2-1 0 0,-1 0 1 0 0,-1-2-1 0 0,-11 5-5 0 0,-74 52 54 0 0,107-70-56 0 0,3-4 0 0 0,1 1-1 0 0,-1-1 1 0 0,0 1 0 0 0,0-1-1 0 0,1 1 1 0 0,-1 0 0 0 0,0 0-1 0 0,1-1 1 0 0,-1 1 0 0 0,1 0-1 0 0,-1 0 1 0 0,1 1 0 0 0,-1-1-1 0 0,1 0 1 0 0,0 0 0 0 0,0 1-1 0 0,-1-1 1 0 0,1 1 0 0 0,0-1-1 0 0,0 1 1 0 0,1-1 0 0 0,-1 1-1 0 0,0 0 1 0 0,0-1 0 0 0,1 1-1 0 0,-1 0 1 0 0,1 0 0 0 0,0-1-1 0 0,-1 1 1 0 0,1 0 0 0 0,0 0-1 0 0,0 0 1 0 0,0-1 0 0 0,0 1-1 0 0,0 0 1 0 0,1 0 0 0 0,-1 0-1 0 0,0-1 1 0 0,1 1 0 0 0,-1 0-1 0 0,1 0 1 0 0,0-1 0 0 0,0 1-1 0 0,0-1 1 0 0,0 1 0 0 0,0 0 2 0 0,217 61-23 0 0,-215-62 33 0 0,0 0-1 0 0,0 0 1 0 0,-1 1-1 0 0,1-1 1 0 0,-1 1-1 0 0,1 0 1 0 0,-1-1-1 0 0,0 1 1 0 0,0 0-1 0 0,0 0 1 0 0,0 1-1 0 0,0-1 1 0 0,0 0-1 0 0,0 1 1 0 0,-1-1 0 0 0,1 1-1 0 0,-1 0 1 0 0,0-1-1 0 0,0 1 1 0 0,0 0-1 0 0,0 0 1 0 0,0 0-1 0 0,-1-1 1 0 0,1 1-1 0 0,-1 0 1 0 0,0 0-1 0 0,0 0 1 0 0,0 0-1 0 0,0 0 1 0 0,0 0-1 0 0,-1 0 1 0 0,1 0 0 0 0,-1 0-1 0 0,0 0-9 0 0,-71 56 622 0 0,53-48-612 0 0,0-1 0 0 0,0-1 0 0 0,-1-1 0 0 0,0-1 0 0 0,0-1 0 0 0,-1 0 0 0 0,0-2 0 0 0,0 0 0 0 0,0-1 0 0 0,-1-2 0 0 0,1 0 0 0 0,0-1 0 0 0,-1-1 0 0 0,-4-1-10 0 0,-34-23-1770 0 0,47 9-1988 0 0,8-4-4331 0 0,5 15 281 0 0</inkml:trace>
</inkml:ink>
</file>

<file path=ppt/ink/ink1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37:09.2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1 120 1880 0 0,'0'0'1083'0'0,"0"0"-65"0"0,0 0 82 0 0,0 0 164 0 0,0 0 243 0 0,0 0 143 0 0,0 0-58 0 0,0 0-201 0 0,0 0-266 0 0,0 0-280 0 0,0 0-205 0 0,0 0-94 0 0,0 0-57 0 0,19-11-14 0 0,65-34 0 0 0,53 2 1000 0 0,-96 35-1182 0 0,-13 3-105 0 0,1 1-1 0 0,-1 2 1 0 0,0 0-1 0 0,1 2 1 0 0,24 3-188 0 0,-49-3 7 0 0,1 1 1 0 0,-1 0 0 0 0,0 0 0 0 0,0 0-1 0 0,0 0 1 0 0,0 1 0 0 0,0-1 0 0 0,0 1-1 0 0,0 0 1 0 0,-1 1 0 0 0,1-1 0 0 0,-1 0 0 0 0,1 1-1 0 0,-1 0 1 0 0,0 0 0 0 0,0 0 0 0 0,0 0-1 0 0,0 0 1 0 0,-1 1 0 0 0,1-1 0 0 0,-1 1-1 0 0,0-1 1 0 0,0 1 0 0 0,0 0 0 0 0,-1 0-1 0 0,1 0 1 0 0,-1 0 0 0 0,0 0 0 0 0,0 1 0 0 0,0-1-1 0 0,0 4-7 0 0,0 4 32 0 0,-1-1 0 0 0,0 0 0 0 0,0 1 0 0 0,-1-1 0 0 0,-1 0 0 0 0,1 1 0 0 0,-2-1 0 0 0,0 0 0 0 0,0 0 0 0 0,-1-1 0 0 0,-3 6-32 0 0,-217 386 290 0 0,217-390-283 0 0,0 0-1 0 0,1 0 1 0 0,0 1-1 0 0,1 0 1 0 0,0 0-1 0 0,1 0 0 0 0,1 1 1 0 0,0 0-1 0 0,0-1 1 0 0,2 1-1 0 0,-1 1-6 0 0,3-12 23 0 0,-1 0-1 0 0,0-1 1 0 0,1 1-1 0 0,-1 0 1 0 0,1 0 0 0 0,0-1-1 0 0,0 1 1 0 0,0-1-1 0 0,0 1 1 0 0,1-1 0 0 0,-1 1-1 0 0,0-1 1 0 0,1 0-1 0 0,0 1 1 0 0,0-1-1 0 0,-1 0 1 0 0,1 0 0 0 0,1 0-1 0 0,-1-1 1 0 0,0 1-1 0 0,0 0 1 0 0,1-1 0 0 0,-1 1-1 0 0,0-1 1 0 0,1 0-1 0 0,0 0 1 0 0,-1 0-1 0 0,1 0 1 0 0,0-1 0 0 0,-1 1-1 0 0,3 0-22 0 0,93 7 1373 0 0,-88-8-1257 0 0,179-37 664 0 0,-94 3-1216 0 0,-55 17-2830 0 0,-18 5-924 0 0,-9 2-3013 0 0,-6 6-1242 0 0</inkml:trace>
  <inkml:trace contextRef="#ctx0" brushRef="#br0" timeOffset="593.878">943 360 616 0 0,'0'0'2090'0'0,"0"0"-822"0"0,0 0-437 0 0,0 0-91 0 0,0 0 78 0 0,0 0 123 0 0,0 0 47 0 0,0 0-34 0 0,0 0-105 0 0,0 0-114 0 0,0 0-116 0 0,0 0-92 0 0,0 0-28 0 0,-4 23-3 0 0,-12 74-3 0 0,-2 154 2130 0 0,17-240-2277 0 0,-4 51-29 0 0,3-20 3381 0 0,32-120-737 0 0,114-249-2312 0 0,-131 296-631 0 0,1 1-1 0 0,2 1 0 0 0,2 0 1 0 0,0 1-1 0 0,2 1 0 0 0,0 0 1 0 0,2 2-1 0 0,1 1 1 0 0,16-13-18 0 0,-38 36-2 0 0,1 0 1 0 0,-1 0-1 0 0,0 0 1 0 0,1 0-1 0 0,-1 0 1 0 0,1 0-1 0 0,-1 0 1 0 0,1 0-1 0 0,-1 1 1 0 0,1-1-1 0 0,-1 1 1 0 0,1-1-1 0 0,0 1 1 0 0,0 0-1 0 0,-1 0 1 0 0,1 0-1 0 0,0-1 1 0 0,-1 1-1 0 0,1 1 1 0 0,0-1-1 0 0,-1 0 1 0 0,1 0-1 0 0,0 1 1 0 0,-1-1-1 0 0,1 1 1 0 0,0-1-1 0 0,-1 1 1 0 0,1 0-1 0 0,-1 0 1 0 0,1-1-1 0 0,-1 1 1 0 0,0 0-1 0 0,1 0 1 0 0,-1 1-1 0 0,0-1 1 0 0,0 0 0 0 0,1 0-1 0 0,-1 1 1 0 0,0-1-1 0 0,0 0 1 0 0,0 1-1 0 0,-1-1 1 0 0,1 1-1 0 0,0-1 1 0 0,-1 1-1 0 0,1 0 1 0 0,0 0 1 0 0,20 83 83 0 0,-8 37-971 0 0,-4-112-867 0 0,-5-6-1351 0 0,-1 0-4259 0 0,-2-1-2701 0 0</inkml:trace>
</inkml:ink>
</file>

<file path=ppt/ink/ink1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8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0 1896 0 0,'0'0'1327'0'0,"0"0"-101"0"0,0 0 10 0 0,0 0 166 0 0,0 0 117 0 0,0 0-31 0 0,0 0-197 0 0,0 0-275 0 0,0 0-245 0 0,0 0-193 0 0,0 0-164 0 0,0 0-98 0 0,-3 31-62 0 0,-6 99-38 0 0,7-122-180 0 0,1-1 0 0 0,0 1 1 0 0,1-1-1 0 0,0 1 0 0 0,0 0 0 0 0,1-1 0 0 0,0 1 1 0 0,0 0-1 0 0,0-1 0 0 0,1 1 0 0 0,1-1 1 0 0,-1 0-1 0 0,1 0 0 0 0,1 2-36 0 0,2 3 40 0 0,-4-7 23 0 0,-1 0 0 0 0,2 0 0 0 0,-1 0 0 0 0,0-1 0 0 0,1 1 0 0 0,0-1 1 0 0,0 0-1 0 0,0 1 0 0 0,1-1 0 0 0,-1-1 0 0 0,1 1 0 0 0,0-1 0 0 0,0 1 1 0 0,0-1-1 0 0,1 0 0 0 0,-1-1 0 0 0,1 1 0 0 0,0-1 0 0 0,-1 0 0 0 0,1 0 1 0 0,0 0-1 0 0,0 0 0 0 0,0-1 0 0 0,0 0 0 0 0,1 0 0 0 0,-1-1 0 0 0,0 1 1 0 0,0-1-1 0 0,3-1-63 0 0,-2-1 226 0 0,0-1 0 0 0,0-1 0 0 0,0 1 0 0 0,-1-1 1 0 0,1 0-1 0 0,-1 0 0 0 0,0-1 0 0 0,0 1 0 0 0,0-1 1 0 0,-1 0-1 0 0,0-1 0 0 0,0 1 0 0 0,0-1 0 0 0,-1 0 1 0 0,1 0-1 0 0,-1-2-226 0 0,-2 8 1 0 0,128-219 273 0 0,-122 202-1243 0 0,-7 15-2818 0 0,-2 1-3661 0 0,0 1-1570 0 0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0:01.0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1178 632 0 0,'0'0'907'0'0,"0"0"-182"0"0,0 0 1 0 0,0 0 261 0 0,0 0 418 0 0,0 0 292 0 0,0 0 5 0 0,0 0-215 0 0,0 0-335 0 0,18-38-277 0 0,60-123-182 0 0,9 18 423 0 0,155-176 1033 0 0,-117 168-1731 0 0,88-125-7 0 0,-175 187 76 0 0,-38 88-362 0 0,0 1-95 0 0,-6 16-1222 0 0,-50 219 495 0 0,41-123 768 0 0,5 1-1 0 0,6 0 0 0 0,3 1 1 0 0,10 44-71 0 0,-9-131 11 0 0,2-1 1 0 0,1 1 0 0 0,1-1-1 0 0,1 0 1 0 0,1 0-1 0 0,2-1 1 0 0,0 1 0 0 0,2-2-1 0 0,0 1 1 0 0,12 18-12 0 0,-22-43 73 0 0,0-1 1 0 0,-1 1-1 0 0,1 0 1 0 0,0 0-1 0 0,0-1 1 0 0,-1 1-1 0 0,1 0 1 0 0,0 0-1 0 0,0-1 1 0 0,0 1-1 0 0,-1 0 1 0 0,1-1-1 0 0,0 1 1 0 0,0 0 0 0 0,0 0-1 0 0,0-1 1 0 0,0 1-1 0 0,0 0 1 0 0,-1-1-1 0 0,1 1 1 0 0,0 0-1 0 0,0-1 1 0 0,0 1-1 0 0,0-1 1 0 0,0 1-1 0 0,0 0 1 0 0,0-1-1 0 0,1 1 1 0 0,-1 0-1 0 0,0-1 1 0 0,0 1-1 0 0,0 0 1 0 0,0-1-1 0 0,0 1 1 0 0,0 0-1 0 0,1 0 1 0 0,-1-1-1 0 0,0 1 1 0 0,0 0-1 0 0,0-1 1 0 0,1 1-1 0 0,-1 0 1 0 0,0 0-1 0 0,0 0 1 0 0,1-1-1 0 0,-1 1 1 0 0,0 0-1 0 0,1 0 1 0 0,-1 0-1 0 0,0 0 1 0 0,1-1-1 0 0,-1 1 1 0 0,0 0 0 0 0,1 0-1 0 0,-1 0 1 0 0,0 0-1 0 0,1 0-73 0 0,-11-19 164 0 0,0 0 0 0 0,-1 1 0 0 0,0 0 0 0 0,-2 1 0 0 0,0 0 0 0 0,-1 1 0 0 0,0 1 1 0 0,-6-4-165 0 0,7 6 46 0 0,-39-39-182 0 0,-3 3-1 0 0,-2 3 1 0 0,-49-31 136 0 0,-31 0-638 0 0,36 62-3343 0 0,100 16 3516 0 0,-1 0 0 0 0,1 0 0 0 0,0 0 0 0 0,-1 0 0 0 0,1 0 0 0 0,0 0 0 0 0,0 1 0 0 0,0-1 0 0 0,0 0 0 0 0,0 1 0 0 0,0-1 0 0 0,0 1 0 0 0,0-1 0 0 0,1 1 0 0 0,-1-1 0 0 0,1 1-1 0 0,-1 0 1 0 0,1-1 0 0 0,0 1 0 0 0,-1 0 0 0 0,1-1 0 0 0,0 1 0 0 0,0 0 0 0 0,0-1 0 0 0,0 1 0 0 0,0 0 0 0 0,1-1 0 0 0,-1 1 0 0 0,1 0 0 0 0,-1-1 0 0 0,1 1 0 0 0,0 1 465 0 0,-1-2-339 0 0,3 13-1195 0 0</inkml:trace>
  <inkml:trace contextRef="#ctx0" brushRef="#br0" timeOffset="1114.707">998 1027 1056 0 0,'0'0'638'0'0,"0"0"149"0"0,0 0 481 0 0,0 0 466 0 0,0 0 207 0 0,0 0-54 0 0,0 0-246 0 0,0 0-210 0 0,0 0-134 0 0,32-11-110 0 0,102-37-100 0 0,-42-7 757 0 0,-54 26-1417 0 0,-1-1-1 0 0,-1-1 0 0 0,-2-2 1 0 0,-1-2-1 0 0,-2-1 0 0 0,-1-1 0 0 0,-2-2 1 0 0,7-15-427 0 0,-26 37-23 0 0,0 0 1 0 0,-2-1 0 0 0,0 1 0 0 0,-1-2 0 0 0,-1 1 0 0 0,0-1 0 0 0,-2 0 0 0 0,0 0-1 0 0,-1 0 1 0 0,-1 0 0 0 0,-1 0 0 0 0,-1-3 22 0 0,1 18-88 0 0,0-1 1 0 0,-1 0-1 0 0,0 0 0 0 0,0 0 1 0 0,0 1-1 0 0,0-1 0 0 0,-1 1 1 0 0,1-1-1 0 0,-1 1 0 0 0,-1-1 1 0 0,1 1-1 0 0,-1 0 0 0 0,1 0 0 0 0,-1 0 1 0 0,0 0-1 0 0,0 1 0 0 0,-1-1 1 0 0,1 1-1 0 0,-1 0 0 0 0,0 0 1 0 0,0 0-1 0 0,0 0 0 0 0,0 1 1 0 0,0-1-1 0 0,0 1 0 0 0,-1 0 0 0 0,1 1 1 0 0,-1-1-1 0 0,0 1 0 0 0,1 0 1 0 0,-1 0-1 0 0,0 0 0 0 0,0 1 1 0 0,0-1-1 0 0,1 1 0 0 0,-1 0 1 0 0,0 1-1 0 0,0-1 0 0 0,0 1 0 0 0,1 0 1 0 0,-1 0-1 0 0,0 1 0 0 0,1-1 1 0 0,-1 1-1 0 0,1 0 0 0 0,0 0 1 0 0,-1 0-1 0 0,1 1 0 0 0,-1 0 88 0 0,-11 14-17 0 0,1 0-1 0 0,1 0 0 0 0,1 2 1 0 0,0-1-1 0 0,1 2 0 0 0,1-1 1 0 0,1 2-1 0 0,1 0 1 0 0,0 0-1 0 0,2 0 0 0 0,0 1 1 0 0,2 0-1 0 0,0 0 0 0 0,2 0 1 0 0,0 1-1 0 0,2 0 0 0 0,0-1 1 0 0,2 12 17 0 0,-2-21 33 0 0,1 1-1 0 0,1-1 1 0 0,0 1 0 0 0,1-1 0 0 0,1 1 0 0 0,0-1 0 0 0,0 0-1 0 0,1 0 1 0 0,1 0 0 0 0,0-1 0 0 0,1 1 0 0 0,0-1 0 0 0,1 0-1 0 0,0-1 1 0 0,1 0 0 0 0,0 0 0 0 0,1-1 0 0 0,8 8-33 0 0,-10-11 108 0 0,0 0 1 0 0,1-1-1 0 0,0 1 0 0 0,0-2 1 0 0,1 1-1 0 0,-1-1 1 0 0,1 0-1 0 0,0-1 1 0 0,1 0-1 0 0,-1 0 1 0 0,1-1-1 0 0,0 0 1 0 0,0-1-1 0 0,0 0 1 0 0,0-1-1 0 0,0 0 1 0 0,0 0-1 0 0,0-1 0 0 0,0 0 1 0 0,0-1-1 0 0,0-1 1 0 0,0 1-1 0 0,0-1 1 0 0,0-1-1 0 0,0 0 1 0 0,-1 0-1 0 0,7-4-108 0 0,316-237 1550 0 0,-329 241-1571 0 0,0 0 0 0 0,0 1 1 0 0,0-1-1 0 0,0 1 0 0 0,0 0 0 0 0,0-1 1 0 0,0 1-1 0 0,1 1 0 0 0,-1-1 0 0 0,1 1 1 0 0,-1-1-1 0 0,1 1 0 0 0,0 0 0 0 0,0 0 0 0 0,-1 0 1 0 0,1 1-1 0 0,0 0 0 0 0,0-1 0 0 0,0 1 1 0 0,0 0-1 0 0,-1 1 0 0 0,1-1 0 0 0,0 1 1 0 0,0 0-1 0 0,0 0 0 0 0,-1 0 0 0 0,1 0 1 0 0,-1 1-1 0 0,1-1 0 0 0,-1 1 0 0 0,1 0 1 0 0,-1 0-1 0 0,0 0 0 0 0,0 1 0 0 0,0-1 1 0 0,0 1-1 0 0,2 2 21 0 0,0 10 20 0 0,0 0 0 0 0,-1 0 0 0 0,-1 1 0 0 0,-1 0 1 0 0,0 0-1 0 0,0-1 0 0 0,-2 1 0 0 0,0 0 0 0 0,-3 16-20 0 0,2-24-29 0 0,0 0 0 0 0,-1 0-1 0 0,0 0 1 0 0,0 0 0 0 0,-1 0 0 0 0,0-1 0 0 0,0 1-1 0 0,-1-1 1 0 0,0 0 0 0 0,0 0 0 0 0,-1 0 0 0 0,0-1-1 0 0,0 1 1 0 0,0-1 0 0 0,-1 0 0 0 0,0-1-1 0 0,0 1 1 0 0,-1-1 0 0 0,1-1 0 0 0,-1 1 0 0 0,0-1-1 0 0,0 0 1 0 0,-1 0 0 0 0,1-1 0 0 0,-1 0 0 0 0,1-1-1 0 0,-1 0 1 0 0,0 0 0 0 0,0 0 0 0 0,0-1-1 0 0,-1 0 1 0 0,-3-1 29 0 0,11 1-54 0 0,1-1 0 0 0,-1 0 0 0 0,0 0-1 0 0,0 1 1 0 0,0-1 0 0 0,0 0 0 0 0,0 0 0 0 0,0 0-1 0 0,0 0 1 0 0,-1 0 0 0 0,1 0 0 0 0,1-1 0 0 0,-1 1-1 0 0,0 0 1 0 0,0 0 0 0 0,0-1 0 0 0,0 1 0 0 0,0-1-1 0 0,0 1 1 0 0,0-1 0 0 0,0 1 0 0 0,0-1-1 0 0,1 1 1 0 0,-1-1 0 0 0,0 0 0 0 0,0 1 0 0 0,1-1-1 0 0,-1 0 1 0 0,0 0 0 0 0,1 0 0 0 0,-1 1 0 0 0,1-1-1 0 0,-1 0 1 0 0,1 0 0 0 0,0 0 0 0 0,-1 0 0 0 0,1 0-1 0 0,0 0 1 0 0,-1 0 0 0 0,1 0 0 0 0,0 0 0 0 0,0 0-1 0 0,0 0 1 0 0,0 0 0 0 0,0 0 0 0 0,0 0 0 0 0,0 0-1 0 0,1 0 1 0 0,-1 0 0 0 0,0 0 0 0 0,0 0-1 0 0,1 0 1 0 0,-1 0 0 0 0,1 0 0 0 0,-1 0 0 0 0,1 0-1 0 0,-1 1 1 0 0,1-1 0 0 0,-1 0 0 0 0,1 0 0 0 0,0 0-1 0 0,-1 1 1 0 0,1-1 0 0 0,0 0 0 0 0,1 0 54 0 0,124-64-920 0 0,-113 61 950 0 0,0 2 0 0 0,0 0 1 0 0,1 0-1 0 0,-1 2 1 0 0,0-1-1 0 0,1 2 1 0 0,-1-1-1 0 0,0 2 0 0 0,1 0 1 0 0,-1 1-1 0 0,0 0 1 0 0,3 2-31 0 0,-11-4 9 0 0,122 7 1765 0 0,-17-63 359 0 0,-102 49-2059 0 0,15-7 146 0 0,-1-2 0 0 0,0 0-1 0 0,-2-2 1 0 0,0 0-1 0 0,0-1 1 0 0,9-13-220 0 0,-18 17 155 0 0,28-57 805 0 0,-40 70-966 0 0,0 0-1 0 0,-1-1 1 0 0,1 1 0 0 0,0 0 0 0 0,-1 0 0 0 0,1 1 0 0 0,-1-1-1 0 0,1 0 1 0 0,-1 0 0 0 0,1 1 0 0 0,-1-1 0 0 0,1 1 0 0 0,-1-1 0 0 0,0 1-1 0 0,1 0 1 0 0,-1 0 0 0 0,0-1 0 0 0,1 1 0 0 0,-1 0 0 0 0,0 1-1 0 0,0-1 1 0 0,1 0 0 0 0,-1 0 0 0 0,1 1 0 0 0,-1-1 0 0 0,-1 1 6 0 0,-8 4-118 0 0,0 1 1 0 0,-1 0-1 0 0,2 1 1 0 0,-1 0-1 0 0,1 1 1 0 0,0 0 0 0 0,1 1-1 0 0,0-1 1 0 0,0 2-1 0 0,1-1 1 0 0,0 1-1 0 0,0 1 1 0 0,2-1-1 0 0,-1 1 1 0 0,-2 6 117 0 0,6-11-19 0 0,-1-1 1 0 0,1 1-1 0 0,0-1 0 0 0,1 1 1 0 0,-1 0-1 0 0,1 0 0 0 0,0 0 1 0 0,1 0-1 0 0,-1 1 0 0 0,1-1 1 0 0,1 0-1 0 0,-1 1 0 0 0,1-1 1 0 0,0 0-1 0 0,0 1 0 0 0,1-1 1 0 0,0 0-1 0 0,0 1 0 0 0,0-1 1 0 0,1 0-1 0 0,0 0 0 0 0,0 0 1 0 0,1 0-1 0 0,0-1 0 0 0,0 1 1 0 0,0 0-1 0 0,0-1 0 0 0,1 0 19 0 0,8 4 82 0 0,1-1 0 0 0,-1-1-1 0 0,1 0 1 0 0,0-1 0 0 0,1 0 0 0 0,-1-1-1 0 0,1-1 1 0 0,0 0 0 0 0,0-1 0 0 0,1-1-1 0 0,-1 0 1 0 0,0 0 0 0 0,1-2 0 0 0,-1 0-1 0 0,1 0 1 0 0,-1-1 0 0 0,4-2-82 0 0,-3-1 140 0 0,-1 0 1 0 0,0-2 0 0 0,0 1-1 0 0,-1-2 1 0 0,0 0 0 0 0,0 0-1 0 0,0-1 1 0 0,-1-1 0 0 0,0 0-1 0 0,-1-1 1 0 0,0 0-1 0 0,0-1 1 0 0,-1 0 0 0 0,-1 0-1 0 0,0-1 1 0 0,0 0 0 0 0,-2-1-1 0 0,1 0 1 0 0,-1 0-1 0 0,-1-2-140 0 0,-3 9-42 0 0,0 1 0 0 0,-1-1 0 0 0,0 1 0 0 0,0-1-1 0 0,-1 0 1 0 0,1 0 0 0 0,-1 0 0 0 0,-1 0 0 0 0,1 0-1 0 0,-1 0 1 0 0,0 0 0 0 0,0 0 0 0 0,-1 0 0 0 0,0 0-1 0 0,0 0 1 0 0,0 0 0 0 0,-1 0 0 0 0,0 1 0 0 0,0-1 0 0 0,0 1-1 0 0,-1-1 1 0 0,1 1 0 0 0,-1 0 0 0 0,-1-1 0 0 0,1 2-1 0 0,-1-1 1 0 0,0 0 0 0 0,0 1 0 0 0,0 0 0 0 0,-1 0-1 0 0,1 0 1 0 0,-1 0 0 0 0,0 1 0 0 0,0-1 0 0 0,0 1-1 0 0,-1 1 1 0 0,1-1 0 0 0,-1 1 0 0 0,-4-2 42 0 0,-88-4-3850 0 0,96 9 3388 0 0,-1 0 1 0 0,0 0-1 0 0,0 0 1 0 0,1 0 0 0 0,-1 1-1 0 0,0-1 1 0 0,1 1-1 0 0,-1-1 1 0 0,1 1-1 0 0,0 0 1 0 0,0 0-1 0 0,0 0 1 0 0,0 0 0 0 0,0 1-1 0 0,0-1 1 0 0,0 0-1 0 0,0 1 1 0 0,1-1-1 0 0,0 1 1 0 0,-2 2 461 0 0,-2 6-4269 0 0,-1-3-716 0 0</inkml:trace>
</inkml:ink>
</file>

<file path=ppt/ink/ink1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8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5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1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</inkml:ink>
</file>

<file path=ppt/ink/ink1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30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179 244 0 0 0,'0'0'283'0'0,"0"0"612"0"0,0 0 253 0 0,0 0 27 0 0,0 0-119 0 0,0 0-241 0 0,0 0-259 0 0,-9-4-197 0 0,-26-13-114 0 0,26 13-29 0 0,25 2 664 0 0,0-1 0 0 0,-1 0 0 0 0,1 0-1 0 0,-1-2 1 0 0,0 0 0 0 0,0-1 0 0 0,0 0 0 0 0,4-4-880 0 0,3 0 509 0 0,193-110 1492 0 0,-155 75-978 0 0,-68 94-80 0 0,-28 275-662 0 0,18-108-149 0 0,-9-2 0 0 0,-25 76-132 0 0,44-252 2 0 0,-3 14 42 0 0,-2 0 1 0 0,-2-1 0 0 0,-2-1 0 0 0,-3 0-1 0 0,-18 33-44 0 0,37-81-30 0 0,0 0 0 0 0,1 0-1 0 0,-1 0 1 0 0,0 0-1 0 0,-1 0 1 0 0,1 0 0 0 0,0-1-1 0 0,-1 1 1 0 0,1 0-1 0 0,0-1 1 0 0,-1 1 0 0 0,0-1-1 0 0,1 1 1 0 0,-1-1-1 0 0,0 0 1 0 0,0 0 0 0 0,0 0-1 0 0,0 0 1 0 0,0 0-1 0 0,0 0 1 0 0,0 0 0 0 0,0-1-1 0 0,0 1 1 0 0,0-1-1 0 0,0 1 1 0 0,-1-1 0 0 0,1 0-1 0 0,0 0 1 0 0,0 0-1 0 0,0 0 1 0 0,-1 0 0 0 0,1-1-1 0 0,0 1 1 0 0,0-1-1 0 0,0 1 1 0 0,0-1 0 0 0,0 0-1 0 0,0 0 1 0 0,0 0 30 0 0,-44-60-9889 0 0,39 50 6855 0 0,-1-1-1891 0 0</inkml:trace>
  <inkml:trace contextRef="#ctx0" brushRef="#br0" timeOffset="413.051">1 789 14603 0 0,'0'0'874'0'0,"0"0"-541"0"0,0 0-222 0 0,0 0 162 0 0,0 0 258 0 0,0 0 184 0 0,0 0 33 0 0,34-10-85 0 0,110-31-138 0 0,267-110 809 0 0,-374 136-1277 0 0,-19 7-41 0 0,0 0 0 0 0,1 2 1 0 0,0 0-1 0 0,0 1 0 0 0,0 1 0 0 0,1 1 0 0 0,14-1-16 0 0,-20 41 439 0 0,24 132 1322 0 0,-36-145-1621 0 0,-1 0 0 0 0,-2 0 0 0 0,0-1 0 0 0,-1 1 1 0 0,-2 0-1 0 0,0-1 0 0 0,-2 0 0 0 0,-1 2-140 0 0,-18 62-415 0 0,54-79-16656 0 0,-23-11 10356 0 0</inkml:trace>
  <inkml:trace contextRef="#ctx0" brushRef="#br0" timeOffset="666.998">1072 1157 17332 0 0,'0'0'494'0'0,"0"0"-213"0"0,0 0 25 0 0,0 0 128 0 0,0 0 64 0 0,0 0-27 0 0,0 0-143 0 0,0 0-157 0 0,0 0-114 0 0,0 0-90 0 0,-6 33-68 0 0,-18 98-90 0 0,23-82-639 0 0,10-41-1416 0 0,0-8-6457 0 0,-8 0 7625 0 0,4 0-6112 0 0</inkml:trace>
  <inkml:trace contextRef="#ctx0" brushRef="#br0" timeOffset="918.43">1089 462 14683 0 0,'0'0'720'0'0,"0"0"-632"0"0,0 0-296 0 0,0 0-184 0 0,0 0-328 0 0,0 0-232 0 0,0 0-128 0 0,0 0-401 0 0,0 0-767 0 0,0 0-1033 0 0,0 0-1848 0 0</inkml:trace>
  <inkml:trace contextRef="#ctx0" brushRef="#br0" timeOffset="1192.129">1337 1257 13035 0 0,'0'0'793'0'0,"0"0"-133"0"0,0 0 89 0 0,0 0 200 0 0,0 0 69 0 0,0 0-153 0 0,0 0-210 0 0,0 0-151 0 0,0 0-98 0 0,0 0-69 0 0,0 0-60 0 0,18-35-62 0 0,57-110-39 0 0,44-61 97 0 0,-52 129-1369 0 0,-63 107-1486 0 0,2 153 1626 0 0,-4-180 1061 0 0,1 1 1 0 0,0 0-1 0 0,-1 0 0 0 0,1-1 0 0 0,1 0 1 0 0,-1 1-1 0 0,0-1 0 0 0,1 0 1 0 0,0-1-1 0 0,0 1 0 0 0,0-1 0 0 0,0 0 1 0 0,0 0-1 0 0,0 0 0 0 0,0 0 0 0 0,1-1 1 0 0,-1 1-1 0 0,1-1 0 0 0,-1 0 0 0 0,1-1 1 0 0,-1 1-1 0 0,1-1 0 0 0,-1 0 0 0 0,1 0 1 0 0,0 0-1 0 0,-1-1 0 0 0,1 1 0 0 0,-1-1 1 0 0,1 0-1 0 0,-1-1 0 0 0,1 1 1 0 0,-1-1-1 0 0,0 0 0 0 0,0 0 0 0 0,0 0 1 0 0,0 0-1 0 0,0-1 0 0 0,0 0 0 0 0,-1 1 1 0 0,1-2-1 0 0,-1 1 0 0 0,0 0 0 0 0,1-1-105 0 0,70-74 16 0 0,-23 21-2798 0 0,8 9-7829 0 0,-46 40 3184 0 0</inkml:trace>
  <inkml:trace contextRef="#ctx0" brushRef="#br0" timeOffset="1579.805">2307 668 11610 0 0,'0'0'1199'0'0,"0"0"-240"0"0,0 0-83 0 0,0 0 59 0 0,0 0 4 0 0,0 0-96 0 0,0 0-220 0 0,0 0-210 0 0,0 0-146 0 0,-32 34-120 0 0,-100 109-97 0 0,128-140-51 0 0,0 0 1 0 0,0 1-1 0 0,1-1 0 0 0,0 1 0 0 0,-1 0 0 0 0,1-1 0 0 0,1 1 0 0 0,-1 1 1 0 0,0-1-1 0 0,1 0 0 0 0,0 1 0 0 0,0-1 0 0 0,0 1 0 0 0,1 0 0 0 0,0-1 1 0 0,0 1-1 0 0,0 0 0 0 0,0 3 1 0 0,0 5-19 0 0,-1-7-6 0 0,1 1 0 0 0,0-1 0 0 0,0 1-1 0 0,1 0 1 0 0,-1-1 0 0 0,1 1 0 0 0,1 0 0 0 0,-1 0 0 0 0,1-1 0 0 0,1 1 0 0 0,-1-1 0 0 0,1 1 0 0 0,0-1 0 0 0,0 1 0 0 0,1-1 0 0 0,0 0 0 0 0,0 0 0 0 0,0-1 0 0 0,1 1-1 0 0,0 0 1 0 0,0-1 0 0 0,0 0 0 0 0,1 0 0 0 0,4 4 25 0 0,-2-5 106 0 0,0 0-1 0 0,0 0 1 0 0,0 0 0 0 0,0-1-1 0 0,1 0 1 0 0,-1-1-1 0 0,1 0 1 0 0,0 0 0 0 0,-1 0-1 0 0,1-1 1 0 0,0 0-1 0 0,0-1 1 0 0,0 0-1 0 0,0 0 1 0 0,0-1 0 0 0,0 0-1 0 0,0 0 1 0 0,-1 0-1 0 0,1-1 1 0 0,0-1 0 0 0,-1 1-1 0 0,1-1 1 0 0,-1 0-1 0 0,0-1 1 0 0,0 0-1 0 0,0 0 1 0 0,-1 0 0 0 0,1-1-1 0 0,4-4-105 0 0,22-21 320 0 0,-2-2-1 0 0,-1-1 1 0 0,-1-1-1 0 0,-2-1 1 0 0,8-14-320 0 0,-22 30 23 0 0,3 0-114 0 0,-1 0 1 0 0,0-2 0 0 0,-2 1 0 0 0,0-2-1 0 0,-2 0 1 0 0,0 0 0 0 0,-1-1 0 0 0,-2-1-1 0 0,0 1 1 0 0,-1-1 0 0 0,-2 0 0 0 0,-1-1-1 0 0,0 1 1 0 0,-2-1 0 0 0,-1 0 0 0 0,0 0-1 0 0,-2 0 1 0 0,-1 0 90 0 0,1 20 1 0 0,0-1 1 0 0,0 0-1 0 0,-1 1 0 0 0,0-1 0 0 0,0 1 1 0 0,0 0-1 0 0,0 0 0 0 0,-1-1 0 0 0,0 1 1 0 0,0 1-1 0 0,0-1 0 0 0,-1 0 0 0 0,1 1 1 0 0,-1 0-1 0 0,0 0 0 0 0,-1 0 0 0 0,1 0 1 0 0,-1 1-1 0 0,1-1 0 0 0,-1 1 0 0 0,0 1 1 0 0,0-1-1 0 0,0 0 0 0 0,-1 1 0 0 0,1 0 1 0 0,-1 1-1 0 0,1-1 0 0 0,-1 1 0 0 0,1 0 0 0 0,-1 0 1 0 0,0 1-1 0 0,0 0 0 0 0,1 0 0 0 0,-1 0 1 0 0,0 0-1 0 0,1 1 0 0 0,-1 0 0 0 0,0 0 1 0 0,1 1-1 0 0,-1 0 0 0 0,1 0 0 0 0,0 0 1 0 0,-1 0-1 0 0,0 1-1 0 0,-9 9 10 0 0,1 0-1 0 0,0 0 1 0 0,0 1-1 0 0,1 1 1 0 0,1 0 0 0 0,0 1-1 0 0,1 0 1 0 0,1 1 0 0 0,0 0-1 0 0,1 1 1 0 0,1 0-1 0 0,0 0 1 0 0,2 1 0 0 0,0 0-1 0 0,1 0 1 0 0,0 0 0 0 0,2 1-1 0 0,0-1 1 0 0,1 1-1 0 0,1 0 1 0 0,1 0 0 0 0,0 0-1 0 0,4 14-9 0 0,-2-13-49 0 0,1 0-1 0 0,1-1 0 0 0,1 1 1 0 0,0-1-1 0 0,2-1 1 0 0,0 1-1 0 0,1-1 0 0 0,1 0 1 0 0,0-1-1 0 0,2 0 1 0 0,0 0-1 0 0,1-1 0 0 0,0-1 1 0 0,1 0-1 0 0,1-1 1 0 0,1 0-1 0 0,0-1 1 0 0,0 0-1 0 0,1-2 0 0 0,1 0 1 0 0,5 3 49 0 0,72 31-2646 0 0,-31-21-5573 0 0,-41-16-1434 0 0</inkml:trace>
</inkml:ink>
</file>

<file path=ppt/ink/ink1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51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55 0 0 0,'0'0'225'0'0,"0"0"841"0"0,0 0 330 0 0,0 0-26 0 0,0 0-133 0 0,0 0-166 0 0,0 0-200 0 0,2-7-171 0 0,6-23-112 0 0,-5 23-85 0 0,-6 27 1203 0 0,-42 120 405 0 0,-95 250-1603 0 0,93-290-302 0 0,65-169 1722 0 0,8 3-1895 0 0,3 1 0 0 0,3 2 0 0 0,25-38-33 0 0,-43 76 1 0 0,19-30 18 0 0,2 2 0 0 0,2 1 0 0 0,21-22-19 0 0,-58 74-4 0 0,2-3-29 0 0,0 0-1 0 0,0 1 1 0 0,0-1 0 0 0,0 1 0 0 0,1-1-1 0 0,-1 1 1 0 0,1 0 0 0 0,-1 0 0 0 0,1 0-1 0 0,0 0 1 0 0,0 0 0 0 0,0 1 0 0 0,0-1-1 0 0,0 1 1 0 0,0 0 0 0 0,0 0 0 0 0,0 0-1 0 0,1 0 1 0 0,-1 0 0 0 0,0 1 0 0 0,1-1 33 0 0,16 52-314 0 0,-16 232 1408 0 0,-4-265-883 0 0,-1 0 1 0 0,-1 0 0 0 0,0 0-1 0 0,-2 0 1 0 0,0 0 0 0 0,0-1-1 0 0,-2 0 1 0 0,0 0 0 0 0,-1 0-1 0 0,-6 9-211 0 0,10-23 73 0 0,0-1 0 0 0,0 1 0 0 0,0-1 0 0 0,0 0 0 0 0,0 0 1 0 0,0 0-1 0 0,-1 0 0 0 0,1-1 0 0 0,-1 1 0 0 0,0-1 0 0 0,1 0 0 0 0,-1 0 0 0 0,0 0 0 0 0,1 0 0 0 0,-1-1 0 0 0,0 0 0 0 0,0 0 0 0 0,0 0 0 0 0,1 0 1 0 0,-1 0-1 0 0,0-1 0 0 0,0 1 0 0 0,1-1 0 0 0,-1 0 0 0 0,0 0 0 0 0,1-1 0 0 0,-1 1 0 0 0,1-1 0 0 0,-1 0 0 0 0,1 0 0 0 0,0 0 0 0 0,0 0 0 0 0,0 0 0 0 0,0-1 1 0 0,0 1-1 0 0,0-1 0 0 0,1 0 0 0 0,-3-3-73 0 0,-120-107-1030 0 0,120 108 673 0 0,-18-28-791 0 0,13 13-3748 0 0,10 17 105 0 0,0 2 2981 0 0,0 0 286 0 0,0 1-3534 0 0</inkml:trace>
  <inkml:trace contextRef="#ctx0" brushRef="#br0" timeOffset="610.016">653 213 4505 0 0,'0'0'393'0'0,"0"0"-239"0"0,0 0-118 0 0,0 0 106 0 0,0 0 185 0 0,0 0 91 0 0,0 0 34 0 0,0 0-3 0 0,-7 34-54 0 0,-22 102-34 0 0,21-34 776 0 0,7-86-846 0 0,0 0 404 0 0,1-7 2506 0 0,-2-20-3079 0 0,1-1 0 0 0,0 0 0 0 0,0 0 1 0 0,1 0-1 0 0,0 0 0 0 0,1 0 0 0 0,1 0 0 0 0,0 0 0 0 0,0 1 0 0 0,1-1 0 0 0,1 1 1 0 0,0 0-1 0 0,0-1 0 0 0,1 2 0 0 0,1-1 0 0 0,0 0-122 0 0,10-16-50 0 0,2 0-1 0 0,0 2 1 0 0,2 0-1 0 0,1 1 1 0 0,13-12 50 0 0,-18 20-14 0 0,-1 0 0 0 0,2 2 0 0 0,0 0 0 0 0,1 0 0 0 0,1 2 0 0 0,7-4 14 0 0,13 3 313 0 0,-48 39 1249 0 0,-44 62 628 0 0,40-65-1562 0 0,9-12 137 0 0,4-11-1023 0 0,0 0-149 0 0,0 0-237 0 0,0-3-1294 0 0,0 2-1895 0 0,0 1-4079 0 0,0 0 2872 0 0</inkml:trace>
  <inkml:trace contextRef="#ctx0" brushRef="#br0" timeOffset="1348.296">1075 438 2817 0 0,'0'0'826'0'0,"0"0"-149"0"0,0 0 141 0 0,0 0 368 0 0,0 0 392 0 0,0 0 154 0 0,0 0-149 0 0,0 0-295 0 0,0 0-355 0 0,0 0-276 0 0,0 0-162 0 0,0 0-44 0 0,0 0 17 0 0,9-12 13 0 0,163-212 1840 0 0,-143 195-2118 0 0,-11 9-86 0 0,0 2 1 0 0,1 0-1 0 0,1 1 1 0 0,1 1-1 0 0,0 1 1 0 0,11-6-118 0 0,-29 20 7 0 0,-4 1-3 0 0,1 1 1 0 0,0-1 0 0 0,0 1-1 0 0,0-1 1 0 0,0 1-1 0 0,0-1 1 0 0,0 1-1 0 0,0-1 1 0 0,0 1-1 0 0,0-1 1 0 0,0 0 0 0 0,1 1-1 0 0,-1-1 1 0 0,0 1-1 0 0,0-1 1 0 0,0 1-1 0 0,0-1 1 0 0,1 0 0 0 0,-1 1-1 0 0,0-1 1 0 0,0 0-1 0 0,1 1 1 0 0,-1-1-1 0 0,0 0 1 0 0,1 1 0 0 0,-1-1-1 0 0,0 0 1 0 0,1 1-1 0 0,-1-1 1 0 0,1 0-1 0 0,-1 0 1 0 0,0 0 0 0 0,1 1-1 0 0,-1-1 1 0 0,1 0-1 0 0,-1 0 1 0 0,1 0-1 0 0,-1 0 1 0 0,0 0-1 0 0,1 0 1 0 0,-1 0 0 0 0,1 0-1 0 0,-1 0 1 0 0,1 0-1 0 0,-1 0 1 0 0,1 0-1 0 0,-1 0 1 0 0,0 0 0 0 0,1 0-1 0 0,-1 0 1 0 0,1-1-1 0 0,-1 1 1 0 0,1 0-1 0 0,-1 0 1 0 0,0 0 0 0 0,1-1-1 0 0,-1 1 1 0 0,0 0-1 0 0,1-1 1 0 0,-1 1-1 0 0,0 0-4 0 0,0 10 151 0 0,-21 128 953 0 0,15-57-752 0 0,48-78-74 0 0,98-100 247 0 0,-136 95-523 0 0,4-4-4 0 0,1 1 0 0 0,0 1-1 0 0,0-1 1 0 0,0 1 0 0 0,0 1-1 0 0,1 0 1 0 0,0 0-1 0 0,-1 1 1 0 0,1 0 0 0 0,9 0 2 0 0,-17 4 6 0 0,0 0 0 0 0,-1 0 0 0 0,1 1 0 0 0,0-1 0 0 0,-1 1 0 0 0,1-1 0 0 0,-1 1 0 0 0,0 0 0 0 0,0 0 1 0 0,0-1-1 0 0,0 1 0 0 0,-1 0 0 0 0,1 0 0 0 0,-1 0 0 0 0,1 0 0 0 0,-1 0 0 0 0,0 0 0 0 0,0 0 0 0 0,-1 2-6 0 0,3 9 70 0 0,9 140 50 0 0,2-110-1819 0 0,-4-33-2567 0 0,4-7-5220 0 0,-8-4 2739 0 0</inkml:trace>
</inkml:ink>
</file>

<file path=ppt/ink/ink1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6:01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0 787 0 0 0,'0'0'367'0'0,"0"0"556"0"0,0 0 200 0 0,0 0-14 0 0,0 0-71 0 0,0 0-59 0 0,0 0-29 0 0,0 0 31 0 0,12-5 28 0 0,84-45 2797 0 0,-70 24-2731 0 0,0-2 0 0 0,-2 0 0 0 0,-2-1 0 0 0,0-1-1 0 0,2-9-1074 0 0,9-10 306 0 0,-8 14-275 0 0,-3 0 0 0 0,-1-2 1 0 0,-1 0-1 0 0,-2-2 0 0 0,-2 0 0 0 0,4-17-31 0 0,-20 56-28 0 0,0 0 1 0 0,1 0-1 0 0,-1-1 1 0 0,1 1-1 0 0,-1 0 1 0 0,0-1-1 0 0,1 1 1 0 0,-1-1-1 0 0,0 1 1 0 0,1-1 0 0 0,-1 1-1 0 0,0-1 1 0 0,1 1-1 0 0,-1 0 1 0 0,0-1-1 0 0,0 0 1 0 0,0 1-1 0 0,0-1 1 0 0,1 1-1 0 0,-1-1 1 0 0,0 1-1 0 0,0-1 1 0 0,0 1-1 0 0,0-1 1 0 0,0 1-1 0 0,0-1 1 0 0,0 1-1 0 0,-1-1 1 0 0,1 1-1 0 0,0-1 1 0 0,0 1-1 0 0,0-1 1 0 0,0 1-1 0 0,-1-1 1 0 0,1 1-1 0 0,0-1 1 0 0,-1 1-1 0 0,1-1 1 0 0,0 1-1 0 0,-1-1 1 0 0,1 1-1 0 0,0 0 1 0 0,-1-1-1 0 0,1 1 1 0 0,-1 0-1 0 0,1-1 1 0 0,0 1-1 0 0,-1 0 1 0 0,1 0 0 0 0,-1-1-1 0 0,1 1 1 0 0,-1 0-1 0 0,1 0 1 0 0,-1 0-1 0 0,0 0 1 0 0,1 0-1 0 0,-1-1 1 0 0,1 1-1 0 0,-1 0 1 0 0,1 0-1 0 0,-1 0 1 0 0,1 1-1 0 0,-1-1 1 0 0,0 0 27 0 0,-26 21-1609 0 0,-79 163 971 0 0,101-173 638 0 0,1 0 0 0 0,0 0 0 0 0,1 1 0 0 0,0-1 0 0 0,1 1 0 0 0,0 0 0 0 0,1 0 1 0 0,1-1-1 0 0,0 11 0 0 0,0-18 6 0 0,1 0 0 0 0,-1 0 1 0 0,1 0-1 0 0,0 0 0 0 0,0 0 1 0 0,1 0-1 0 0,-1 0 0 0 0,1 0 1 0 0,0-1-1 0 0,-1 1 1 0 0,2 0-1 0 0,-1-1 0 0 0,0 0 1 0 0,1 0-1 0 0,0 0 0 0 0,-1 0 1 0 0,1 0-1 0 0,0 0 0 0 0,1-1 1 0 0,-1 1-1 0 0,0-1 1 0 0,1 0-1 0 0,-1 0 0 0 0,1 0 1 0 0,0 0-1 0 0,0-1 0 0 0,0 0 1 0 0,-1 1-1 0 0,5-1-6 0 0,7 2 89 0 0,-1-1 0 0 0,1-1 0 0 0,0 0-1 0 0,0-1 1 0 0,-1-1 0 0 0,1 0 0 0 0,0-1 0 0 0,-1-1 0 0 0,0 0-1 0 0,1-1 1 0 0,-1 0 0 0 0,0-1 0 0 0,-1-1 0 0 0,1 0 0 0 0,-1-1 0 0 0,-1 0-1 0 0,1-1 1 0 0,9-9-89 0 0,4-2 112 0 0,-2-2 1 0 0,0-1-1 0 0,-2-1 0 0 0,0-1 0 0 0,-2-1 0 0 0,0-1 0 0 0,-2 0 1 0 0,3-8-113 0 0,-12 21 26 0 0,-1-1 0 0 0,0 0 0 0 0,-1 0 1 0 0,-1-1-1 0 0,0 0 0 0 0,-1 0 0 0 0,0 0 1 0 0,-2-1-1 0 0,0 1 0 0 0,0-1 0 0 0,-1 0 1 0 0,-1 0-1 0 0,-1-3-26 0 0,-1 18-15 0 0,0 0 0 0 0,0 0-1 0 0,0 0 1 0 0,0 1 0 0 0,0-1 0 0 0,0 0 0 0 0,0 0 0 0 0,0 1-1 0 0,0-1 1 0 0,0 1 0 0 0,-1-1 0 0 0,1 1 0 0 0,0-1 0 0 0,0 1-1 0 0,-1 0 1 0 0,1 0 0 0 0,0 0 0 0 0,0-1 0 0 0,-1 1 0 0 0,1 0-1 0 0,0 0 1 0 0,-1 1 0 0 0,1-1 0 0 0,0 0 0 0 0,0 0-1 0 0,-1 1 1 0 0,1-1 0 0 0,0 1 0 0 0,0-1 0 0 0,0 1 0 0 0,-1-1-1 0 0,1 1 1 0 0,0 0 0 0 0,0-1 0 0 0,0 1 0 0 0,0 0 0 0 0,0 0-1 0 0,0 0 1 0 0,0 0 0 0 0,1 0 0 0 0,-1 0 0 0 0,0 0 0 0 0,0 0-1 0 0,1 0 1 0 0,-1 2 15 0 0,-11 9-38 0 0,0 2-1 0 0,2 0 1 0 0,-1 0-1 0 0,2 1 1 0 0,0 0-1 0 0,1 0 1 0 0,0 1-1 0 0,1 0 0 0 0,1 1 1 0 0,1 0-1 0 0,0-1 1 0 0,1 2-1 0 0,1-1 1 0 0,1 0-1 0 0,0 1 1 0 0,1-1-1 0 0,1 1 1 0 0,1 0 38 0 0,-1-13 1 0 0,1 0 0 0 0,0 0 0 0 0,0 0 0 0 0,0 0 0 0 0,1 0 0 0 0,0 0 0 0 0,0-1 0 0 0,0 1 0 0 0,0-1 0 0 0,1 1 0 0 0,0-1 0 0 0,0 0 0 0 0,0 0 0 0 0,0 0 0 0 0,1 0 0 0 0,-1-1 0 0 0,1 1 0 0 0,0-1 0 0 0,0 0 0 0 0,0 0 0 0 0,1 0 1 0 0,-1-1-1 0 0,1 1 0 0 0,-1-1 0 0 0,1 0 0 0 0,0-1 0 0 0,0 1-1 0 0,7 2 59 0 0,1 0 0 0 0,0-1 0 0 0,0-1 1 0 0,0 0-1 0 0,0-1 0 0 0,0 0 0 0 0,0-1 0 0 0,0 0 1 0 0,0-1-1 0 0,0-1-59 0 0,7-3 130 0 0,0 0 0 0 0,-1-2 1 0 0,0 0-1 0 0,-1-1 0 0 0,0-1 0 0 0,0-1 1 0 0,0-1-1 0 0,-2 0 0 0 0,14-11-130 0 0,3-4 68 0 0,-1-1 0 0 0,-1-1 1 0 0,-1-1-1 0 0,-2-2 0 0 0,-1-1 0 0 0,-1-1 0 0 0,-2-1 0 0 0,-2-1 1 0 0,0-3-69 0 0,-18 30-18 0 0,-1 0 0 0 0,0 0 0 0 0,-1 0 0 0 0,0 0 0 0 0,0 0 0 0 0,-1 0 0 0 0,0-1 0 0 0,-1 1 0 0 0,1-1 0 0 0,-2 1 0 0 0,0-9 18 0 0,-1 15-29 0 0,1-1 1 0 0,-1 1-1 0 0,0-1 0 0 0,-1 1 1 0 0,1-1-1 0 0,0 1 0 0 0,0 0 0 0 0,-1 0 1 0 0,0 0-1 0 0,1 0 0 0 0,-1 1 0 0 0,0-1 1 0 0,0 1-1 0 0,0 0 0 0 0,0 0 1 0 0,0 0-1 0 0,0 0 0 0 0,0 0 0 0 0,0 0 1 0 0,0 1-1 0 0,0-1 0 0 0,0 1 1 0 0,-1 0-1 0 0,1 0 0 0 0,0 1 0 0 0,0-1 1 0 0,0 0-1 0 0,0 1 0 0 0,-1 0 0 0 0,1 0 1 0 0,0 0-1 0 0,0 0 0 0 0,1 0 1 0 0,-1 1-1 0 0,0-1 0 0 0,0 1 0 0 0,1 0 1 0 0,-1 0-1 0 0,0 0 29 0 0,-12 8-9 0 0,0 1 0 0 0,1 0 1 0 0,0 1-1 0 0,0 1 0 0 0,2 0 0 0 0,0 1 0 0 0,0 0 0 0 0,1 1 1 0 0,1 0-1 0 0,0 1 0 0 0,2 0 0 0 0,-1 0 0 0 0,2 1 1 0 0,0 0-1 0 0,1 0 0 0 0,1 1 0 0 0,1 0 0 0 0,0-1 0 0 0,1 2 1 0 0,1-1-1 0 0,1 0 0 0 0,0 0 0 0 0,2 8 9 0 0,0-17 42 0 0,1 1-1 0 0,0 0 1 0 0,1-1-1 0 0,0 1 1 0 0,1-1-1 0 0,-1 0 1 0 0,2 0-1 0 0,-1 0 1 0 0,1-1-1 0 0,1 1 1 0 0,0-1-1 0 0,0 0 1 0 0,0-1-1 0 0,1 0 1 0 0,0 0-1 0 0,0 0 0 0 0,1-1 1 0 0,0 0-1 0 0,0 0 1 0 0,0-1-1 0 0,1 0 1 0 0,0 0-42 0 0,124 40-2157 0 0,-45-36-4979 0 0,-82-9-1162 0 0</inkml:trace>
  <inkml:trace contextRef="#ctx0" brushRef="#br0" timeOffset="909.479">1653 349 1704 0 0,'0'0'1983'0'0,"0"0"-401"0"0,0 0-124 0 0,0 0 86 0 0,0 0 40 0 0,0 0-169 0 0,0 0-262 0 0,0 0-289 0 0,0 0-216 0 0,0 0-131 0 0,0 0-91 0 0,0 0-75 0 0,0 0-42 0 0,-10 22-26 0 0,-65 137 190 0 0,-62 113-430 0 0,120-217-547 0 0,42-63 477 0 0,150-209 782 0 0,-42 30-774 0 0,-116 164-13 0 0,-14 16 7 0 0,1 1 1 0 0,1 0-1 0 0,-1 0 1 0 0,1 0 0 0 0,0 1-1 0 0,0 0 1 0 0,1 0 0 0 0,-1 0-1 0 0,1 0 1 0 0,0 1 0 0 0,0 0-1 0 0,1 0 1 0 0,2-1 24 0 0,-1 61-284 0 0,-14-19 506 0 0,2 0 0 0 0,1-1 0 0 0,2 1 0 0 0,2 0 1 0 0,4 28-223 0 0,5 57 1421 0 0,-53-126 1176 0 0,-56-55-2386 0 0,10 0-674 0 0,24 30-3326 0 0,54 24 396 0 0,7 3 50 0 0,0 2-3669 0 0</inkml:trace>
  <inkml:trace contextRef="#ctx0" brushRef="#br0" timeOffset="1620.017">2018 459 7106 0 0,'0'0'1324'0'0,"0"0"-847"0"0,0 0-414 0 0,0 0 121 0 0,0 0 283 0 0,0 0 165 0 0,0 0 24 0 0,0 0-65 0 0,0 0-96 0 0,0 0-131 0 0,0 0-120 0 0,0 0-100 0 0,0 0-83 0 0,7 32-25 0 0,23 97-5 0 0,-23-104-469 0 0,-1 1-1 0 0,-1 0 1 0 0,-2 0 0 0 0,0 0 0 0 0,-2 0 0 0 0,-1 0-1 0 0,-2 19 439 0 0,2-43-169 0 0,0-1 0 0 0,-1 1 0 0 0,1 0-1 0 0,0-1 1 0 0,-1 1 0 0 0,0 0-1 0 0,1-1 1 0 0,-1 1 0 0 0,0-1 0 0 0,0 1-1 0 0,0-1 1 0 0,0 1 0 0 0,0-1-1 0 0,0 0 1 0 0,0 1 0 0 0,0-1-1 0 0,0 0 1 0 0,-1 0 0 0 0,1 0 0 0 0,-1 0-1 0 0,1 0 1 0 0,-1 0 0 0 0,1 0-1 0 0,-1-1 1 0 0,1 1 0 0 0,-1-1 0 0 0,0 1-1 0 0,1-1 1 0 0,-1 1 0 0 0,0-1-1 0 0,1 0 1 0 0,-1 0 0 0 0,0 0 0 0 0,1 0-1 0 0,-1 0 1 0 0,0 0 0 0 0,0 0-1 0 0,1 0 1 0 0,-1-1 0 0 0,0 1-1 0 0,1-1 1 0 0,-1 1 0 0 0,1-1 0 0 0,-1 0-1 0 0,0 0 1 0 0,1 1 0 0 0,0-1-1 0 0,-1 0 1 0 0,1 0 0 0 0,-1-1 0 0 0,0 0 169 0 0,-2-11 214 0 0,1-1 1 0 0,0 0 0 0 0,1 0 0 0 0,0 0 0 0 0,2-1 0 0 0,-1 1 0 0 0,2 0 0 0 0,-1 0-1 0 0,2-1 1 0 0,0 1 0 0 0,1 0 0 0 0,0 0 0 0 0,1 1 0 0 0,1-1 0 0 0,0 1 0 0 0,2-2-215 0 0,-1-4 455 0 0,0 2 1 0 0,2-1-1 0 0,0 1 1 0 0,1 0-1 0 0,1 0 1 0 0,0 1 0 0 0,1 0-1 0 0,1 1 1 0 0,0 1-1 0 0,2 0 1 0 0,-1 0-1 0 0,1 1 1 0 0,1 1 0 0 0,0 0-1 0 0,15-7-455 0 0,-17 12 168 0 0,-8 4-157 0 0,-1 0 0 0 0,1 1 0 0 0,0-1 1 0 0,0 1-1 0 0,0 0 0 0 0,0 0 0 0 0,1 1 0 0 0,-1 0 0 0 0,0 0 1 0 0,1 0-1 0 0,-1 0 0 0 0,1 1 0 0 0,-1 0 0 0 0,5 0-11 0 0,-4 52 520 0 0,-10-42-361 0 0,0 1-1 0 0,0-1 0 0 0,-1 0 0 0 0,0 0 0 0 0,0 0 1 0 0,-1-1-1 0 0,-1 1 0 0 0,0-2 0 0 0,0 1 0 0 0,-2 1-158 0 0,-18 24 643 0 0,-52 63 496 0 0,79-94-1138 0 0,0-1 1 0 0,0 1-1 0 0,0-1 1 0 0,0 0-1 0 0,0 1 1 0 0,0-1-1 0 0,1 0 1 0 0,-1 1 0 0 0,1-1-1 0 0,-1 0 1 0 0,1 1-1 0 0,0-1 1 0 0,0 0-1 0 0,0 0 1 0 0,0 0-1 0 0,0 0 1 0 0,1 0-1 0 0,-1 0 1 0 0,1 0-1 0 0,-1 0 1 0 0,1 0 0 0 0,0-1-1 0 0,0 1 1 0 0,-1-1-1 0 0,1 1 1 0 0,0-1-1 0 0,0 0 1 0 0,1 0-2 0 0,16 18 58 0 0,20 52 75 0 0,-24-49-1090 0 0,-6-19-2112 0 0,0-3-3392 0 0,-7 0 1061 0 0</inkml:trace>
  <inkml:trace contextRef="#ctx0" brushRef="#br0" timeOffset="2187.134">2310 835 5289 0 0,'0'0'1471'0'0,"0"0"-253"0"0,0 0 3 0 0,0 0 149 0 0,0 0-56 0 0,0 0-280 0 0,0 0-260 0 0,0 0-147 0 0,0 0-55 0 0,0 0-47 0 0,0 0-42 0 0,12-33-87 0 0,38-100-69 0 0,-8 56 333 0 0,-28 63-579 0 0,-14 14-81 0 0,3-5-23 0 0,0 0-1 0 0,1 1 1 0 0,-1 0-1 0 0,1 0 1 0 0,0 0-1 0 0,1 0 1 0 0,-1 1-1 0 0,1-1 1 0 0,-1 1-1 0 0,1 0 1 0 0,0 1-1 0 0,0-1 1 0 0,0 1-1 0 0,1 0 1 0 0,-1 0-1 0 0,2 0 24 0 0,-6 2-146 0 0,-21 91 36 0 0,19-90 115 0 0,1 0-1 0 0,-1 0 1 0 0,1 0 0 0 0,0 0-1 0 0,0 1 1 0 0,-1-1-1 0 0,1 0 1 0 0,0 0 0 0 0,0 0-1 0 0,0 0 1 0 0,0 0-1 0 0,0 0 1 0 0,1 0 0 0 0,-1 0-1 0 0,0 0 1 0 0,0 0-1 0 0,1 0 1 0 0,-1 0 0 0 0,1 0-1 0 0,-1 0 1 0 0,1 0-1 0 0,-1 0 1 0 0,1 0 0 0 0,-1 0-1 0 0,1 0 1 0 0,0 0-1 0 0,-1-1 1 0 0,1 1 0 0 0,0 0-1 0 0,0 0 1 0 0,0-1-1 0 0,0 1 1 0 0,0-1-1 0 0,0 1 1 0 0,0-1 0 0 0,0 1-1 0 0,0-1 1 0 0,0 1-1 0 0,0-1 1 0 0,0 0 0 0 0,0 0-1 0 0,0 1 1 0 0,0-1-1 0 0,0 0 1 0 0,0 0 0 0 0,0 0-1 0 0,0 0 1 0 0,0 0-1 0 0,0-1 1 0 0,0 1 0 0 0,0 0-1 0 0,1 0 1 0 0,-1-1-1 0 0,0 1 1 0 0,0-1 0 0 0,0 1-1 0 0,-1-1 1 0 0,1 1-1 0 0,0-1 1 0 0,0 1 0 0 0,0-1-1 0 0,0 0 1 0 0,0 1-1 0 0,-1-1 1 0 0,1 0-5 0 0,107-106 671 0 0,-109 108-670 0 0,1-1 1 0 0,0 1 0 0 0,0 0-1 0 0,0 0 1 0 0,0-1 0 0 0,-1 1-1 0 0,1 0 1 0 0,0 0 0 0 0,0-1 0 0 0,1 1-1 0 0,-1 0 1 0 0,0 0 0 0 0,0-1-1 0 0,0 1 1 0 0,0 0 0 0 0,1-1-1 0 0,-1 1 1 0 0,0 0 0 0 0,1 0-1 0 0,-1-1 1 0 0,0 1 0 0 0,1-1-1 0 0,-1 1 1 0 0,1 0 0 0 0,-1-1-1 0 0,1 1 1 0 0,-1-1 0 0 0,1 1-1 0 0,-1-1 1 0 0,1 1 0 0 0,0-1-1 0 0,-1 0 1 0 0,1 1 0 0 0,0-1-1 0 0,-1 0 1 0 0,1 1 0 0 0,0-1-1 0 0,-1 0 1 0 0,1 0 0 0 0,0 0-1 0 0,0 1 1 0 0,-1-1 0 0 0,1 0-1 0 0,0 0 1 0 0,0 0 0 0 0,0 0-1 0 0,-1 0 1 0 0,1-1 0 0 0,0 1-1 0 0,-1 0 1 0 0,1 0 0 0 0,0 0-1 0 0,0-1 1 0 0,-1 1 0 0 0,1 0-1 0 0,0-1 1 0 0,-1 1 0 0 0,1-1-1 0 0,0 1 1 0 0,-1 0 0 0 0,1-1-1 0 0,-1 0 1 0 0,1 1 0 0 0,-1-1-1 0 0,1 1 1 0 0,-1-1 0 0 0,1 0-2 0 0,-3 206 251 0 0,30-146-1307 0 0,-6-44-6376 0 0,-17-15 3121 0 0,-1 0-953 0 0</inkml:trace>
</inkml:ink>
</file>

<file path=ppt/ink/ink1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00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12 0 0 0,'0'0'796'0'0,"0"0"459"0"0,0 0 72 0 0,0 0-128 0 0,0 0-179 0 0,0 0-164 0 0,0 0-122 0 0,0 0-93 0 0,-16-7 774 0 0,12 11-1203 0 0,1-1-1 0 0,0 0 0 0 0,-1 1 0 0 0,1 0 1 0 0,0 0-1 0 0,1 0 0 0 0,-1 0 0 0 0,1 0 1 0 0,0 1-1 0 0,0-1 0 0 0,0 1 0 0 0,0-1 1 0 0,1 1-1 0 0,0 0 0 0 0,0-1 0 0 0,0 1 1 0 0,1 0-1 0 0,-1 0 0 0 0,1 0 0 0 0,0-1 1 0 0,1 1-1 0 0,-1 0 0 0 0,1 0 1 0 0,0 0-212 0 0,-1 3 218 0 0,1-6-112 0 0,0 1-1 0 0,1-1 1 0 0,-1 1-1 0 0,1-1 0 0 0,0 0 1 0 0,0 0-1 0 0,-1 0 0 0 0,1 0 1 0 0,1 0-1 0 0,-1 0 0 0 0,0 0 1 0 0,0 0-1 0 0,1-1 0 0 0,-1 1 1 0 0,1-1-1 0 0,-1 0 0 0 0,1 0 1 0 0,0 0-1 0 0,-1 0 1 0 0,1 0-1 0 0,0-1 0 0 0,0 1 1 0 0,-1-1-1 0 0,1 1 0 0 0,0-1 1 0 0,0 0-1 0 0,0 0 0 0 0,0-1 1 0 0,-1 1-1 0 0,1-1 0 0 0,2 0-105 0 0,32-47 2354 0 0,-26-21-953 0 0,-12 67-1455 0 0,-1 0 1 0 0,0 1 0 0 0,1 0 0 0 0,-1-1 0 0 0,0 1 0 0 0,0 0-1 0 0,0 0 1 0 0,0 0 0 0 0,0 0 0 0 0,0 0 0 0 0,0 1 0 0 0,0-1 0 0 0,0 0-1 0 0,-1 1 1 0 0,1 0 0 0 0,0-1 0 0 0,0 1 0 0 0,0 0 0 0 0,-1 0-1 0 0,1 0 1 0 0,0 1 0 0 0,0-1 0 0 0,0 1 0 0 0,0-1 0 0 0,-1 1-1 0 0,1-1 1 0 0,0 1 0 0 0,0 0 0 0 0,0 0 53 0 0,-2 1-15 0 0,0-1 1 0 0,0 1-1 0 0,0 0 1 0 0,0 0-1 0 0,0 0 1 0 0,1 1-1 0 0,-1-1 1 0 0,1 1-1 0 0,0 0 1 0 0,-1 0-1 0 0,1 0 1 0 0,1 0-1 0 0,-1 1 1 0 0,0-1-1 0 0,1 1 1 0 0,0 0-1 0 0,0 0 1 0 0,0-1-1 0 0,0 1 1 0 0,0 0-1 0 0,1 1 1 0 0,0-1-1 0 0,0 0 1 0 0,0 0-1 0 0,0 1 1 0 0,0 3 14 0 0,2-4 49 0 0,0-1 0 0 0,0 1 0 0 0,1-1 0 0 0,-1 1 0 0 0,1-1 0 0 0,-1 0 0 0 0,1 1 0 0 0,0-1 0 0 0,0 0 1 0 0,1 0-1 0 0,-1 0 0 0 0,1-1 0 0 0,-1 1 0 0 0,1 0 0 0 0,0-1 0 0 0,0 0 0 0 0,0 0 0 0 0,0 0 0 0 0,0 0 0 0 0,1 0 1 0 0,-1-1-1 0 0,1 1 0 0 0,-1-1 0 0 0,1 0 0 0 0,-1 0 0 0 0,1 0 0 0 0,0 0 0 0 0,-1-1 0 0 0,1 0 0 0 0,0 0 1 0 0,0 0-1 0 0,-1 0 0 0 0,1 0 0 0 0,0-1 0 0 0,-1 1 0 0 0,1-1 0 0 0,0 0 0 0 0,2-1-49 0 0,-1-2 95 0 0,-1 1-1 0 0,0-1 0 0 0,0 0 1 0 0,0 0-1 0 0,0-1 0 0 0,-1 1 1 0 0,0-1-1 0 0,0 1 0 0 0,0-1 1 0 0,0 0-1 0 0,-1 0 0 0 0,0-1 1 0 0,0 1-1 0 0,0 0 0 0 0,-1-1 1 0 0,1 1-1 0 0,-1-1 0 0 0,-1 1 1 0 0,1-1-95 0 0,-1-67 242 0 0,-2 71-313 0 0,0 1 0 0 0,0-1 0 0 0,0 1 0 0 0,0-1 0 0 0,0 1 0 0 0,0 0 0 0 0,-1 0 0 0 0,1 0 0 0 0,0 0 0 0 0,-1 0 0 0 0,1 1 0 0 0,-1-1 0 0 0,1 1 1 0 0,-1-1-1 0 0,1 1 0 0 0,-1 0 0 0 0,1 0 0 0 0,-1 0 0 0 0,1 0 0 0 0,-1 1 0 0 0,1-1 0 0 0,-1 1 0 0 0,1-1 0 0 0,0 1 0 0 0,-1 0 0 0 0,0 0 71 0 0,-5 3-106 0 0,-1 1 1 0 0,1-1 0 0 0,1 1-1 0 0,-1 1 1 0 0,1-1-1 0 0,0 1 1 0 0,0 1 0 0 0,0-1-1 0 0,1 1 1 0 0,0 0 0 0 0,1 1-1 0 0,-3 3 106 0 0,6-7 12 0 0,0 0 0 0 0,1-1 0 0 0,0 1 0 0 0,0 0 0 0 0,0 0 0 0 0,0-1 0 0 0,1 1-1 0 0,-1 0 1 0 0,1 0 0 0 0,0 0 0 0 0,0 0 0 0 0,1 0 0 0 0,-1 0 0 0 0,1-1 0 0 0,0 1-1 0 0,0 0 1 0 0,0 0 0 0 0,0-1 0 0 0,1 1 0 0 0,0 0 0 0 0,-1-1 0 0 0,1 0 0 0 0,0 1 0 0 0,1-1-1 0 0,-1 0 1 0 0,0 0 0 0 0,1 0 0 0 0,0 0 0 0 0,0-1 0 0 0,0 1 0 0 0,0-1 0 0 0,0 0-1 0 0,0 0 1 0 0,1 0 0 0 0,-1 0 0 0 0,1 0 0 0 0,-1-1 0 0 0,1 1 0 0 0,0-1 0 0 0,-1 0-1 0 0,1 0 1 0 0,0-1 0 0 0,0 1 0 0 0,0-1-12 0 0,10 3 176 0 0,-11-2-109 0 0,1 1 0 0 0,-1-1 0 0 0,1 0 0 0 0,0-1 1 0 0,-1 1-1 0 0,1-1 0 0 0,0 1 0 0 0,0-1 0 0 0,-1 0 0 0 0,1 0 1 0 0,0-1-1 0 0,-1 1 0 0 0,1-1 0 0 0,0 0 0 0 0,-1 0 0 0 0,1 0 1 0 0,-1 0-1 0 0,1-1 0 0 0,-1 1 0 0 0,0-1 0 0 0,1 0 0 0 0,-1 0 1 0 0,0-1-68 0 0,1 0 28 0 0,-1 1 0 0 0,-1-2 0 0 0,1 1 0 0 0,0 0 0 0 0,-1-1 0 0 0,1 1 0 0 0,-1-1 0 0 0,0 1 0 0 0,-1-1 1 0 0,1 0-1 0 0,0 0 0 0 0,-1 0 0 0 0,0 0 0 0 0,0 0 0 0 0,0 0 0 0 0,-1-1 0 0 0,1 1 0 0 0,-1 0 1 0 0,0 0-1 0 0,0 0 0 0 0,-1-1 0 0 0,1 1 0 0 0,-1 0 0 0 0,0 0 0 0 0,0 0 0 0 0,0 0 0 0 0,0 0 1 0 0,-1 0-1 0 0,0 0 0 0 0,0 0 0 0 0,0 1 0 0 0,0-1 0 0 0,0 1 0 0 0,-1-1 0 0 0,0 1 0 0 0,1 0 1 0 0,-1 0-1 0 0,-1 0 0 0 0,-1-1-28 0 0,3 3-46 0 0,-1 0 1 0 0,1 0 0 0 0,-1 1-1 0 0,1 0 1 0 0,-1-1 0 0 0,1 1-1 0 0,-1 0 1 0 0,1 0 0 0 0,-1 0-1 0 0,1 1 1 0 0,-1-1 0 0 0,1 1-1 0 0,-1-1 1 0 0,1 1 0 0 0,0 0-1 0 0,-1 0 1 0 0,1 0 0 0 0,0 0-1 0 0,0 0 1 0 0,-1 0-1 0 0,1 1 1 0 0,0-1 0 0 0,0 1-1 0 0,0-1 1 0 0,1 1 0 0 0,-1 0-1 0 0,0 0 1 0 0,1 0 0 0 0,-1 0-1 0 0,1 0 1 0 0,0 0 0 0 0,-1 2 45 0 0,-32 76-298 0 0,34-77 325 0 0,0 0-1 0 0,0-1 0 0 0,0 1 0 0 0,0 0 1 0 0,0 0-1 0 0,1 0 0 0 0,-1 0 0 0 0,1 0 0 0 0,0-1 1 0 0,0 1-1 0 0,0 0 0 0 0,0-1 0 0 0,0 1 1 0 0,1-1-1 0 0,-1 1 0 0 0,1-1 0 0 0,0 1 0 0 0,0-1 1 0 0,0 0-1 0 0,0 0 0 0 0,0 0 0 0 0,0 0 1 0 0,0 0-1 0 0,1-1 0 0 0,-1 1 0 0 0,1-1 1 0 0,-1 1-1 0 0,1-1 0 0 0,-1 0 0 0 0,1 0 0 0 0,0 0 1 0 0,0 0-1 0 0,-1-1 0 0 0,1 1 0 0 0,0-1 1 0 0,0 1-1 0 0,0-1 0 0 0,0 0 0 0 0,0 0 0 0 0,0-1 1 0 0,-1 1-1 0 0,1 0 0 0 0,0-1 0 0 0,0 0 1 0 0,0 0-1 0 0,-1 0 0 0 0,1 0 0 0 0,0 0 1 0 0,-1 0-1 0 0,1-1 0 0 0,-1 1 0 0 0,1-1 0 0 0,-1 0 1 0 0,0 0-27 0 0,4 0 69 0 0,0-2 1 0 0,0 1-1 0 0,0-1 1 0 0,-1 0 0 0 0,0 0-1 0 0,0 0 1 0 0,0-1-1 0 0,0 0 1 0 0,0 0-1 0 0,-1 0 1 0 0,0 0 0 0 0,0-1-1 0 0,-1 1 1 0 0,0-1-1 0 0,0 0 1 0 0,0 0-1 0 0,0-1 1 0 0,0-1-70 0 0,-2 0 51 0 0,0 6-41 0 0,0 1-1 0 0,0-1 1 0 0,0 0 0 0 0,0 0 0 0 0,0 0 0 0 0,-1 0 0 0 0,1 1 0 0 0,-1-1-1 0 0,1 0 1 0 0,-1 0 0 0 0,0 0 0 0 0,0 0 0 0 0,1 0 0 0 0,-2 0 0 0 0,1 0-1 0 0,0 0 1 0 0,0 0 0 0 0,-1 0 0 0 0,1 0 0 0 0,-1 0 0 0 0,1 0 0 0 0,-1 0-1 0 0,0 0 1 0 0,0 0 0 0 0,0 0 0 0 0,0 1 0 0 0,0-1 0 0 0,0 0 0 0 0,0 1-1 0 0,-1-1 1 0 0,1 1 0 0 0,0 0 0 0 0,-1-1 0 0 0,0 1 0 0 0,1 0-1 0 0,-1 0 1 0 0,0 0 0 0 0,1 0 0 0 0,-1 0 0 0 0,0 0 0 0 0,0 0 0 0 0,0 1-1 0 0,0-1 1 0 0,0 0 0 0 0,0 1 0 0 0,-1 0-10 0 0,-3-1-83 0 0,1 1 0 0 0,-1 0 0 0 0,1 1 0 0 0,-1-1 0 0 0,1 1 1 0 0,-1 0-1 0 0,1 0 0 0 0,0 1 0 0 0,-1 0 0 0 0,1 0 0 0 0,0 0 0 0 0,0 0 0 0 0,0 1 0 0 0,0 0 0 0 0,1 0 0 0 0,-1 0 0 0 0,1 1 0 0 0,0-1 1 0 0,0 1-1 0 0,0 0 0 0 0,0 0 0 0 0,1 1 0 0 0,-1-1 0 0 0,1 1 0 0 0,0 0 0 0 0,1 0 0 0 0,-1 0 0 0 0,0 2 83 0 0,-7 35-3374 0 0,15-29-7730 0 0,-1-13 2716 0 0</inkml:trace>
</inkml:ink>
</file>

<file path=ppt/ink/ink1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40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70 0 0 0,'0'0'855'0'0,"0"0"174"0"0,0 0 310 0 0,0 0 380 0 0,0 0 256 0 0,0 0 17 0 0,0 0-237 0 0,0 0-340 0 0,0 0-353 0 0,0 0-300 0 0,0-12-190 0 0,-3-34-134 0 0,3 46-409 0 0,0 0 1 0 0,1 1 0 0 0,-1-1 0 0 0,0 0 0 0 0,0 0-1 0 0,0 1 1 0 0,0-1 0 0 0,1 0 0 0 0,-1 0 0 0 0,0 0 0 0 0,0 1-1 0 0,1-1 1 0 0,-1 0 0 0 0,0 0 0 0 0,0 0 0 0 0,1 0-1 0 0,-1 1 1 0 0,0-1 0 0 0,0 0 0 0 0,1 0 0 0 0,-1 0 0 0 0,0 0-1 0 0,1 0 1 0 0,-1 0 0 0 0,0 0 0 0 0,1 0 0 0 0,-1 0-1 0 0,0 0 1 0 0,0 0 0 0 0,1 0 0 0 0,-1 0 0 0 0,0 0-1 0 0,1 0 1 0 0,-1 0 0 0 0,0 0 0 0 0,0 0 0 0 0,1-1 0 0 0,-1 1-1 0 0,0 0 1 0 0,1 0 0 0 0,-1 0 0 0 0,0 0 0 0 0,0-1-1 0 0,0 1 1 0 0,1 0 0 0 0,-1 0 0 0 0,0 0 0 0 0,0-1 0 0 0,0 1-1 0 0,1 0 1 0 0,-1 0 0 0 0,0-1 0 0 0,0 1-30 0 0,11 23 318 0 0,-2 0 0 0 0,0 0 0 0 0,-1 1 0 0 0,-2 1 0 0 0,0-1 1 0 0,-2 1-1 0 0,-1 0 0 0 0,0 0-318 0 0,4 30 198 0 0,53 286-886 0 0,-60-292-4249 0 0,-25-50-8135 0 0,21-5 12533 0 0</inkml:trace>
  <inkml:trace contextRef="#ctx0" brushRef="#br0" timeOffset="550.207">0 100 0 0 0,'0'0'488'0'0,"0"0"523"0"0,0 0 181 0 0,0 0 82 0 0,0 0 139 0 0,0 0 80 0 0,0 0-88 0 0,0 0-171 0 0,0 0-210 0 0,0 0-213 0 0,0 0-191 0 0,0 0-130 0 0,19-15-73 0 0,58-45-25 0 0,-32 42 146 0 0,-34 18-396 0 0,-5-1-73 0 0,5-1-25 0 0,0 1 0 0 0,0-1 0 0 0,0 2 0 0 0,0-1 0 0 0,0 2 0 0 0,0-1 0 0 0,0 1 0 0 0,0 1 0 0 0,0 0 0 0 0,0 1 0 0 0,-1 0 0 0 0,1 1 1 0 0,-1 0-1 0 0,0 0 0 0 0,0 1 0 0 0,0 0 0 0 0,-1 1-44 0 0,1 3 18 0 0,-2 0 0 0 0,1 0 1 0 0,-1 1-1 0 0,-1 0 0 0 0,1 1 0 0 0,-2-1 1 0 0,0 1-1 0 0,0 1 0 0 0,-1-1 0 0 0,0 1 1 0 0,-1 0-1 0 0,0 0 0 0 0,-1 1-18 0 0,-3-6 7 0 0,0 1 0 0 0,0-1-1 0 0,-1 0 1 0 0,0 1 0 0 0,-1-1-1 0 0,1 0 1 0 0,-1 0 0 0 0,-1 0-1 0 0,1 0 1 0 0,-1-1 0 0 0,0 1-1 0 0,-1 0 1 0 0,0-1 0 0 0,0 0-1 0 0,0 0 1 0 0,-1 0 0 0 0,0-1-1 0 0,0 0 1 0 0,0 1 0 0 0,0-2-1 0 0,-1 1 1 0 0,0-1 0 0 0,0 1 0 0 0,0-2-1 0 0,-1 1 1 0 0,1-1 0 0 0,-2 0-7 0 0,-21 19 57 0 0,-71 39 488 0 0,70-49 798 0 0,30-12-1190 0 0,0 0-82 0 0,30 0 133 0 0,46-1 575 0 0,133 10 73 0 0,-118 35-448 0 0,-82-36-256 0 0,18 2-8217 0 0,-13-14 432 0 0,-10 1 3607 0 0</inkml:trace>
  <inkml:trace contextRef="#ctx0" brushRef="#br0" timeOffset="843.04">864 387 5697 0 0,'0'0'1838'0'0,"0"0"-1055"0"0,0 0-573 0 0,0 0 24 0 0,0 0 398 0 0,0 0 386 0 0,0 0 116 0 0,0 0-120 0 0,0 0-230 0 0,0 0-214 0 0,0 0-176 0 0,0 0-67 0 0,0 0-48 0 0,12 26-48 0 0,36 83-31 0 0,-21-20 204 0 0,-21-45-507 0 0,-6-26-2327 0 0,0-17 983 0 0,0-1-520 0 0,0 0-487 0 0,0 0-342 0 0,0 0-41 0 0,0 0 1122 0 0</inkml:trace>
  <inkml:trace contextRef="#ctx0" brushRef="#br0" timeOffset="1200.086">818 361 2080 0 0,'0'0'975'0'0,"0"0"-104"0"0,0 0 21 0 0,0 0 278 0 0,0 0 252 0 0,0 0-31 0 0,0 0-262 0 0,0 0-306 0 0,0 0-192 0 0,0 0-38 0 0,0 0 27 0 0,0 0 12 0 0,0 0-23 0 0,17-3-35 0 0,121-16 964 0 0,-128 16-1465 0 0,1 1 1 0 0,-1 0-1 0 0,0 1 0 0 0,1 0 0 0 0,-1 1 1 0 0,0 0-1 0 0,1 0 0 0 0,-1 1 1 0 0,0 1-1 0 0,1-1 0 0 0,-1 2 0 0 0,0-1 1 0 0,0 2-1 0 0,-1-1 0 0 0,1 1 1 0 0,-1 1-1 0 0,1-1 0 0 0,-2 2 0 0 0,4 1-73 0 0,-10-2 31 0 0,1 1 0 0 0,-1 0 0 0 0,0-1 0 0 0,0 1 0 0 0,-1 0 0 0 0,0 0 0 0 0,0 0 0 0 0,0 0 0 0 0,-1 0 0 0 0,0 0 0 0 0,0 0 0 0 0,0 0 0 0 0,-1 0 0 0 0,0 0 0 0 0,0 0 0 0 0,0 0 0 0 0,-1 0 0 0 0,0-1 0 0 0,0 1 0 0 0,-1 0 0 0 0,1-1 0 0 0,-1 0 0 0 0,-1 1 0 0 0,1-1 0 0 0,0-1-1 0 0,-1 1 1 0 0,0 0 0 0 0,0-1 0 0 0,-1 0 0 0 0,1 0 0 0 0,-1 0 0 0 0,-4 2-31 0 0,-36 38 29 0 0,34-30-135 0 0,-2-1 1 0 0,0-1-1 0 0,0 0 0 0 0,-1-1 1 0 0,-1-1-1 0 0,0 0 0 0 0,-9 4 106 0 0,10-10-1709 0 0,10-5-8982 0 0,4-2 5469 0 0</inkml:trace>
</inkml:ink>
</file>

<file path=ppt/ink/ink1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22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3333 4423 0 0 0,'0'0'128'0'0,"0"0"471"0"0,0 0 232 0 0,0 0 146 0 0,0 0 71 0 0,0 0 55 0 0,0 0-54 0 0,0 0-141 0 0,0 0-135 0 0,-10 2-94 0 0,-32 8-25 0 0,39-9-454 0 0,0 0 1 0 0,0 1-1 0 0,0-1 1 0 0,0 1 0 0 0,0 0-1 0 0,0 0 1 0 0,1 0 0 0 0,-1 0-1 0 0,0 0 1 0 0,1 0 0 0 0,0 1-1 0 0,-1-1 1 0 0,1 1 0 0 0,0 0-1 0 0,0-1 1 0 0,1 1 0 0 0,-1 0-1 0 0,1 0 1 0 0,-2 3-201 0 0,-5 8 632 0 0,-19 33 47 0 0,3 1 0 0 0,1 1 0 0 0,3 1 0 0 0,1 1 0 0 0,3 0 0 0 0,3 1 0 0 0,-7 49-679 0 0,15-78 214 0 0,-4 21 95 0 0,3 1 1 0 0,2 1-1 0 0,2-1 0 0 0,1 1 1 0 0,5 30-310 0 0,-3-63 74 0 0,1 0 0 0 0,1 0 1 0 0,0-1-1 0 0,0 1 0 0 0,1 0 0 0 0,1-1 1 0 0,0 0-1 0 0,1 0 0 0 0,0 0 0 0 0,1-1 0 0 0,0 0 1 0 0,1 1-75 0 0,20 2 294 0 0,-31-25 2617 0 0,-32-37-2868 0 0,-95-69-429 0 0,116 107 342 0 0,1 1-1 0 0,-1 1 1 0 0,0 0 0 0 0,-1 1 0 0 0,0 1 0 0 0,0 0 0 0 0,0 1 0 0 0,-1 1 0 0 0,0 0-1 0 0,0 1 1 0 0,0 1 0 0 0,-13-1 44 0 0,21 3-1259 0 0,15-2 956 0 0,14 1 313 0 0,21 2 12 0 0,82-10 169 0 0,148-68-9 0 0,-193 55-238 0 0,-76 48 22 0 0,-6-13 49 0 0,1-1-1 0 0,-1 0 1 0 0,-1 0 0 0 0,0 0-1 0 0,-1 0 1 0 0,0 0-1 0 0,-1-1 1 0 0,0 0-1 0 0,-1 0 1 0 0,0-1-1 0 0,-1 0 1 0 0,0 0 0 0 0,-1 0-1 0 0,1-1 1 0 0,-2-1-1 0 0,-1 2-14 0 0,-32 37 1 0 0,1-7-455 0 0,23-26-2285 0 0,17-11-3279 0 0,2-2-2384 0 0,0-1 4098 0 0</inkml:trace>
  <inkml:trace contextRef="#ctx0" brushRef="#br0" timeOffset="1485.55">1984 4603 0 0 0,'0'0'515'0'0,"0"0"68"0"0,0 0-7 0 0,0 0 9 0 0,2 4 55 0 0,7 8-500 0 0,34 8 10578 0 0,-22-34-8544 0 0,0-13-1776 0 0,-2-1 0 0 0,-1-1 0 0 0,-1 0 0 0 0,-2-1 0 0 0,-1-1 0 0 0,-1-1-398 0 0,13-27 129 0 0,-19 45-162 0 0,-1-1 0 0 0,-1 0 0 0 0,-1 0 0 0 0,0-1 0 0 0,0 1 0 0 0,-2-1 0 0 0,0 0 0 0 0,-1 0 0 0 0,0-4 33 0 0,-16 27-1675 0 0,6 6 1548 0 0,1 1 1 0 0,1 0-1 0 0,1 0 1 0 0,-1 0-1 0 0,2 1 1 0 0,0 0-1 0 0,1 0 1 0 0,1 0 0 0 0,0 0-1 0 0,1 1 1 0 0,0-1-1 0 0,2 1 1 0 0,0 0-1 0 0,0-1 1 0 0,1 1-1 0 0,2 4 127 0 0,-2-16 32 0 0,0 1-1 0 0,0-1 1 0 0,1 0-1 0 0,0 0 0 0 0,-1 1 1 0 0,1-1-1 0 0,1 0 1 0 0,-1-1-1 0 0,0 1 0 0 0,1 0 1 0 0,0-1-1 0 0,0 1 0 0 0,0-1 1 0 0,0 0-1 0 0,1 0 1 0 0,-1 0-1 0 0,1-1 0 0 0,0 1 1 0 0,0-1-1 0 0,0 0 1 0 0,0 0-1 0 0,0 0 0 0 0,0 0 1 0 0,0-1-1 0 0,1 0 0 0 0,-1 0 1 0 0,0 0-1 0 0,1 0 1 0 0,-1-1-1 0 0,4 1-31 0 0,-2-1 100 0 0,0 0 1 0 0,1-1-1 0 0,-1 0 1 0 0,0 0-1 0 0,0 0 0 0 0,0 0 1 0 0,0-1-1 0 0,0 0 1 0 0,0 0-1 0 0,-1-1 1 0 0,1 0-1 0 0,-1 0 0 0 0,1 0 1 0 0,-1 0-1 0 0,0-1 1 0 0,0 0-1 0 0,-1 0 1 0 0,1 0-1 0 0,-1-1 0 0 0,1-1-100 0 0,20-26 123 0 0,-2-2-1 0 0,-1 0 0 0 0,-2-2 0 0 0,-1 0 0 0 0,-2-1 0 0 0,-2-1 0 0 0,10-34-122 0 0,-15-16-310 0 0,-33 89-1718 0 0,16 11 1885 0 0,1-1-1 0 0,1 2 0 0 0,0-1 0 0 0,0 0 0 0 0,2 1 0 0 0,-1 0 0 0 0,2 0 1 0 0,-1 0-1 0 0,2 0 0 0 0,0 0 0 0 0,0 0 0 0 0,1 0 0 0 0,2 13 144 0 0,-2-16-55 0 0,1-7 85 0 0,1 0 0 0 0,-1 0 0 0 0,1 1 1 0 0,-1-1-1 0 0,1 0 0 0 0,0 0 0 0 0,0-1 1 0 0,0 1-1 0 0,1 0 0 0 0,-1-1 1 0 0,1 1-1 0 0,-1-1 0 0 0,1 0 0 0 0,0 0 1 0 0,0 0-1 0 0,0 0 0 0 0,0 0 0 0 0,0-1 1 0 0,0 1-1 0 0,0-1 0 0 0,1 0 0 0 0,-1 0 1 0 0,0 0-1 0 0,1 0 0 0 0,-1-1 0 0 0,1 1 1 0 0,-1-1-1 0 0,1 0 0 0 0,-1 0 0 0 0,1 0 1 0 0,-1-1-1 0 0,1 1 0 0 0,-1-1 1 0 0,1 0-1 0 0,-1 0 0 0 0,0 0 0 0 0,1 0 1 0 0,-1-1-1 0 0,0 1 0 0 0,0-1 0 0 0,0 0 1 0 0,1 0-31 0 0,13-12 249 0 0,-1 0 0 0 0,0-1 1 0 0,-1-1-1 0 0,0-1 1 0 0,-1 0-1 0 0,-1 0 0 0 0,-1-1 1 0 0,0-1-1 0 0,-2 0 0 0 0,0-1 1 0 0,5-16-250 0 0,-8 22 24 0 0,-3 8-19 0 0,7-13-8 0 0,-1-1 1 0 0,0 0-1 0 0,-2-1 0 0 0,0 1 1 0 0,-1-1-1 0 0,-1-1 0 0 0,-1 0 1 0 0,-1 1-1 0 0,-1-1 0 0 0,-1-1 1 0 0,0-4 2 0 0,-3 25-22 0 0,1 0 0 0 0,0 0 0 0 0,0 1 0 0 0,-1-1 0 0 0,1 0 0 0 0,-1 1 0 0 0,1-1 0 0 0,-1 1 0 0 0,0-1 0 0 0,1 0 0 0 0,-1 1 0 0 0,0-1 0 0 0,0 1 0 0 0,0 0 0 0 0,0-1 0 0 0,-1 1 0 0 0,1 0 0 0 0,0 0 0 0 0,0 0 0 0 0,-1 0 0 0 0,1 0 0 0 0,-1 0 0 0 0,1 0 0 0 0,-1 0 0 0 0,1 0 0 0 0,-1 1 0 0 0,0-1 0 0 0,1 1 0 0 0,-1-1 0 0 0,0 1 0 0 0,1-1 0 0 0,-1 1 0 0 0,0 0 0 0 0,1 0 0 0 0,-1 0 0 0 0,0 0 0 0 0,0 0 0 0 0,1 0 0 0 0,-1 1 0 0 0,0-1 0 0 0,1 1 0 0 0,-1-1 0 0 0,0 1 0 0 0,1-1 0 0 0,-1 1 0 0 0,1 0 0 0 0,-1 0 0 0 0,1 0 0 0 0,-1 0 0 0 0,1 0 0 0 0,0 0 0 0 0,-1 0 0 0 0,1 0 0 0 0,0 1 0 0 0,0-1 0 0 0,0 0 0 0 0,0 1 0 0 0,0-1 0 0 0,0 1 0 0 0,0-1 0 0 0,0 1 0 0 0,1-1 0 0 0,-1 1 0 0 0,1 0 0 0 0,-1-1 0 0 0,1 2 22 0 0,-10 14-54 0 0,2 0 0 0 0,0 0 0 0 0,1 1 0 0 0,1 0 1 0 0,0 0-1 0 0,2 0 0 0 0,0 1 0 0 0,1 0 0 0 0,1 0 1 0 0,0 0-1 0 0,2 0 0 0 0,1 15 54 0 0,-1-29-9 0 0,1-1-1 0 0,-1 1 0 0 0,1-1 1 0 0,0 1-1 0 0,1-1 1 0 0,-1 1-1 0 0,1-1 1 0 0,-1 0-1 0 0,1 0 1 0 0,1 0-1 0 0,-1 0 1 0 0,0 0-1 0 0,1-1 1 0 0,0 1-1 0 0,0-1 1 0 0,0 1-1 0 0,0-1 1 0 0,1 0-1 0 0,-1 0 0 0 0,1 0 1 0 0,-1-1-1 0 0,1 1 1 0 0,0-1-1 0 0,0 0 1 0 0,1 0-1 0 0,3 1 10 0 0,3 1-161 0 0,1-1-1 0 0,0 0 1 0 0,-1-1-1 0 0,1 0 1 0 0,0-1-1 0 0,0 0 0 0 0,0-1 1 0 0,0 0-1 0 0,10-2 162 0 0,23-14-4381 0 0,-19-4-3199 0 0,-17 13 5333 0 0</inkml:trace>
  <inkml:trace contextRef="#ctx0" brushRef="#br0" timeOffset="1800.024">3114 3951 1216 0 0,'0'0'1903'0'0,"0"0"-476"0"0,0 0-13 0 0,0 0 338 0 0,0 0 245 0 0,0 0-78 0 0,0 0-375 0 0,0 0-434 0 0,0 0-303 0 0,0 0-171 0 0,0 0-90 0 0,0 0-37 0 0,0 0-44 0 0,6 18-48 0 0,21 56-75 0 0,-1 30 339 0 0,-2-20-3264 0 0,-19-76-1517 0 0,-1-5-5684 0 0,-2-3 7566 0 0</inkml:trace>
  <inkml:trace contextRef="#ctx0" brushRef="#br0" timeOffset="2116.251">3048 3944 4833 0 0,'0'0'708'0'0,"0"0"-416"0"0,0 0-108 0 0,0 0 240 0 0,0 0 199 0 0,0 0 79 0 0,0 0-49 0 0,0 0-83 0 0,0 0-81 0 0,0 0-72 0 0,0 0-67 0 0,0 0-74 0 0,32-6-57 0 0,104-19-45 0 0,-62 20 74 0 0,-69 6-181 0 0,0 1-1 0 0,0 0 0 0 0,0 0 0 0 0,0 0 0 0 0,0 1 1 0 0,-1-1-1 0 0,1 1 0 0 0,-1 0 0 0 0,1 0 1 0 0,-1 1-1 0 0,0 0 0 0 0,0-1 0 0 0,-1 1 0 0 0,1 0 1 0 0,-1 1-1 0 0,0-1 0 0 0,0 1 0 0 0,0-1 1 0 0,-1 1-1 0 0,1 0 0 0 0,-1 0 0 0 0,0 0 0 0 0,-1 0 1 0 0,1 0-1 0 0,-1 1 0 0 0,0-1 0 0 0,0 0 1 0 0,-1 1-1 0 0,0-1 0 0 0,0 1 0 0 0,0-1 0 0 0,0 0 1 0 0,-1 1-1 0 0,0-1 0 0 0,0 0 0 0 0,0 1 0 0 0,-1-1 1 0 0,0 0-1 0 0,0 0 0 0 0,0 0 0 0 0,-1-1 1 0 0,1 1-1 0 0,-1 0 0 0 0,0-1 0 0 0,-1 0 0 0 0,1 1 1 0 0,-1-1-1 0 0,0-1 0 0 0,-4 5-66 0 0,-2 2-349 0 0,-50 44 726 0 0,13-31-7168 0 0,39-22 43 0 0</inkml:trace>
  <inkml:trace contextRef="#ctx0" brushRef="#br0" timeOffset="34709.424">3661 111 0 0 0,'-90'6'2379'0'0,"68"-1"-2091"0"0,-143 9 1081 0 0,-13-10-755 0 0,-150 4-502 0 0,35-4-101 0 0,-89 3 334 0 0,143 1 224 0 0,115 6-655 0 0,-99-3 133 0 0,60-3-56 0 0,13 3-6 0 0,-91 0 226 0 0,133-8-143 0 0,-92 30-267 0 0,-55 4 450 0 0,165-33-283 0 0,-27 5-606 0 0,43 15-4240 0 0,68-20 4471 0 0</inkml:trace>
  <inkml:trace contextRef="#ctx0" brushRef="#br0" timeOffset="36244.829">1197 3819 0 0 0,'0'0'343'0'0,"0"0"272"0"0,0 0 13 0 0,0 0-95 0 0,0 0-130 0 0,0 0-98 0 0,0-3-77 0 0,-1 2-193 0 0,1 0-1 0 0,0 0 1 0 0,-1 0-1 0 0,1 0 1 0 0,-1 0-1 0 0,0 0 1 0 0,1 0 0 0 0,-1 0-1 0 0,0 0 1 0 0,0 1-1 0 0,1-1 1 0 0,-1 0-1 0 0,0 1 1 0 0,0-1-1 0 0,0 0 1 0 0,0 1-1 0 0,0-1 1 0 0,0 1-1 0 0,0-1 1 0 0,0 1-1 0 0,0 0 1 0 0,0-1-1 0 0,0 1 1 0 0,0 0 0 0 0,0 0-1 0 0,0 0 1 0 0,0 0-1 0 0,0 0 1 0 0,-1 0-1 0 0,1 0 1 0 0,0 0-1 0 0,0 0 1 0 0,0 0-1 0 0,0 1 1 0 0,0-1-1 0 0,-1 0-34 0 0,-5 1 66 0 0,-313 17 4885 0 0,-46-14-2709 0 0,274 14-2126 0 0,30-11 184 0 0,62-7-273 0 0,0 0-10 0 0,0 0-6 0 0,0 0-2 0 0,0 0-22 0 0,0 0-18 0 0,0 0-7 0 0,0 0-1 0 0,0 0-1 0 0,0 0-28 0 0,-11 6-4273 0 0,7-4-319 0 0,2 1 1853 0 0</inkml:trace>
  <inkml:trace contextRef="#ctx0" brushRef="#br0" timeOffset="38089.657">919 60 0 0 0,'-18'-29'36'0'0,"18"28"184"0"0,-11 6 8281 0 0,25 273-4366 0 0,2 219-2247 0 0,-1-245-1389 0 0,3 79-35 0 0,15 55 166 0 0,-24-72-233 0 0,-25-134-361 0 0,1 47 11 0 0,11-76-86 0 0,11 409 285 0 0,-16 111 35 0 0,-4-292-112 0 0,-12-188-435 0 0,26-185-1193 0 0,11-15-8288 0 0,-11 9 9356 0 0,1-4-5256 0 0</inkml:trace>
  <inkml:trace contextRef="#ctx0" brushRef="#br0" timeOffset="39078.948">1179 3429 0 0 0,'0'0'709'0'0,"0"0"212"0"0,0 0 194 0 0,0 0 168 0 0,0 0 61 0 0,0 0-68 0 0,0 0-145 0 0,0 0-176 0 0,0 0-163 0 0,0 0-122 0 0,-6 7-92 0 0,-63 100 1329 0 0,23-20-1330 0 0,-4-3-1 0 0,-4-2 0 0 0,-3-2 0 0 0,-4-3 1 0 0,-3-3-1 0 0,-17 12-576 0 0,-14 20 262 0 0,62-53-1802 0 0,60-43-2750 0 0,-14-9-10 0 0,-4-1-1971 0 0</inkml:trace>
  <inkml:trace contextRef="#ctx0" brushRef="#br0" timeOffset="39863.216">1188 1 4721 0 0,'0'0'1228'0'0,"0"0"-312"0"0,0 0-70 0 0,0 0 185 0 0,0 0 226 0 0,0 0 78 0 0,0 0-109 0 0,0 0-234 0 0,0 0-248 0 0,0 0-203 0 0,0 0-137 0 0,-10 4-78 0 0,-30 16-60 0 0,-2 45 483 0 0,-167 302 251 0 0,117-217-2067 0 0,22-35-4078 0 0,44-64-3116 0 0,16-35 5152 0 0</inkml:trace>
  <inkml:trace contextRef="#ctx0" brushRef="#br0" timeOffset="40413.546">152 1573 13307 0 0,'0'0'428'0'0,"0"0"-188"0"0,0 0-73 0 0,0 0 106 0 0,0 0 214 0 0,0 0 116 0 0,0 0 2 0 0,0 0-21 0 0,0 0 12 0 0,0 0 23 0 0,0 0-23 0 0,0 0-30 0 0,8 29-78 0 0,27 97-109 0 0,-2 58 330 0 0,31 345-1253 0 0,-60-442-851 0 0,-4-50-3760 0 0,-1-10-4253 0 0,1-26 5263 0 0</inkml:trace>
  <inkml:trace contextRef="#ctx0" brushRef="#br0" timeOffset="40934.586">1 1720 10050 0 0,'0'0'742'0'0,"0"0"-297"0"0,0 0-296 0 0,0 0 17 0 0,0 0 237 0 0,0 0 250 0 0,0 0 87 0 0,0 0-68 0 0,0 0-129 0 0,0 0-141 0 0,30-33-124 0 0,95-106-64 0 0,-120 134-196 0 0,-1-1 0 0 0,2 1 0 0 0,-1-1 1 0 0,0 1-1 0 0,1 1 0 0 0,0-1 1 0 0,0 1-1 0 0,0 0 0 0 0,1 0 0 0 0,-1 1 1 0 0,1 0-1 0 0,0 0 0 0 0,2 0-18 0 0,12-4 61 0 0,-4 0-37 0 0,1 0 0 0 0,0 1 0 0 0,0 1-1 0 0,1 0 1 0 0,-1 2 0 0 0,1 0 0 0 0,0 1-1 0 0,0 1 1 0 0,0 1 0 0 0,0 1 0 0 0,15 2-24 0 0,-27-1-10 0 0,0-1 1 0 0,-1 2-1 0 0,1-1 0 0 0,-1 1 1 0 0,1 0-1 0 0,-1 0 1 0 0,0 1-1 0 0,0-1 1 0 0,0 1-1 0 0,-1 1 0 0 0,1-1 1 0 0,-1 1-1 0 0,0 0 1 0 0,-1 0-1 0 0,1 1 0 0 0,-1-1 1 0 0,0 1-1 0 0,0 0 1 0 0,-1 0-1 0 0,0 0 1 0 0,0 1-1 0 0,0-1 0 0 0,-1 1 1 0 0,0-1-1 0 0,0 1 1 0 0,0 0-1 0 0,-1 5 10 0 0,0 2 43 0 0,-2 0 1 0 0,0 1-1 0 0,-1-1 1 0 0,0 0-1 0 0,-1 0 1 0 0,0 0-1 0 0,-2 0 1 0 0,1-1-1 0 0,-2 0 0 0 0,0 0 1 0 0,0 0-1 0 0,-1 0 1 0 0,-1-1-1 0 0,-5 8-43 0 0,-16 16 229 0 0,-1-1 0 0 0,-1-1 0 0 0,-2-1 0 0 0,-1-2 0 0 0,-21 14-229 0 0,30-24 195 0 0,22-20-177 0 0,-1 1-1 0 0,1 0 1 0 0,1 0 0 0 0,-1 0-1 0 0,0 1 1 0 0,0-1-1 0 0,1 1 1 0 0,-1-1-1 0 0,1 1 1 0 0,0 0-1 0 0,0 0 1 0 0,0 0-1 0 0,0 0 1 0 0,1 1-1 0 0,-1-1 1 0 0,1 0-1 0 0,0 1 1 0 0,0-1-1 0 0,0 0 1 0 0,0 1-1 0 0,0 0 1 0 0,1-1-1 0 0,0 1 1 0 0,0-1 0 0 0,0 1-1 0 0,0 0 1 0 0,0-1-1 0 0,1 1 1 0 0,-1-1-1 0 0,1 1 1 0 0,0-1-1 0 0,0 1 1 0 0,1-1-1 0 0,-1 0 1 0 0,1 0-1 0 0,0 1-17 0 0,15 14 297 0 0,0-1 0 0 0,2 0 1 0 0,0-2-1 0 0,1 0 0 0 0,1-1 0 0 0,0-1 0 0 0,0-1 0 0 0,2-1 0 0 0,-1-1 0 0 0,1-1 0 0 0,1-1 0 0 0,10 2-297 0 0,4 4 627 0 0,31 16-503 0 0,-68-30-137 0 0,21 21-3035 0 0,-11-1-7165 0 0,-7-13 834 0 0</inkml:trace>
</inkml:ink>
</file>

<file path=ppt/ink/ink1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20.4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0 177 2497 0 0,'0'0'144'0'0,"0"0"-130"0"0,0 0-18 0 0,0 0 127 0 0,0 0 282 0 0,0 0 298 0 0,35-4 244 0 0,113-12 160 0 0,380-42 5954 0 0,427-27-2678 0 0,484 71-2340 0 0,-192 87-686 0 0,-407 8-372 0 0,-163 1-456 0 0,-438-78 375 0 0,-213-8-353 0 0,-26 4-542 0 0,0 0 5 0 0,0 0-5 0 0,0 0 4 0 0,0 0 18 0 0,0 0-10 0 0,0 0 3 0 0,0 0 4 0 0,0 0-6 0 0,-1-3-369 0 0,-4-1-6381 0 0,1 7-3712 0 0,1 1 4035 0 0</inkml:trace>
</inkml:ink>
</file>

<file path=ppt/ink/ink1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0:04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894 812 6185 0 0,'0'0'1575'0'0,"0"0"-312"0"0,0 0-128 0 0,0 0 83 0 0,0 0 101 0 0,0 0-42 0 0,0 0-236 0 0,0 0-272 0 0,0 0-234 0 0,0 0-212 0 0,0 0-133 0 0,0 0-84 0 0,0 0-60 0 0,-19 8-4 0 0,-65 27-17 0 0,-29 51-12 0 0,45-34-236 0 0,-2-4 0 0 0,-2-2 0 0 0,-2-4 0 0 0,-2-2 0 0 0,-1-4-1 0 0,-14 0 224 0 0,82-32 96 0 0,1-1-1 0 0,-1 0 0 0 0,-1-1 1 0 0,1 0-1 0 0,0-1 0 0 0,0 0 1 0 0,-1 0-1 0 0,1-1 1 0 0,0 0-1 0 0,-1 0 0 0 0,1-1 1 0 0,-1 0-96 0 0,7-3 19 0 0,0 1 0 0 0,1-1 0 0 0,-1 1 0 0 0,1-1 0 0 0,-1 0 1 0 0,1 0-1 0 0,0 0 0 0 0,0 0 0 0 0,1-1 0 0 0,-1 1 0 0 0,1 0 1 0 0,0-1-1 0 0,0 1 0 0 0,1 0 0 0 0,-1-1 0 0 0,1 1 0 0 0,0-1 0 0 0,0 1 1 0 0,0-1-1 0 0,1 1 0 0 0,0-1 0 0 0,0 1 0 0 0,0-1 0 0 0,0 1 1 0 0,1 0-1 0 0,-1 0 0 0 0,1-1 0 0 0,0 1 0 0 0,0 0 0 0 0,2-2-19 0 0,14-24 52 0 0,0 0-1 0 0,2 2 1 0 0,1 0-1 0 0,1 1 1 0 0,10-8-52 0 0,-18 19 20 0 0,127-108 493 0 0,-136 119-460 0 0,1 0 0 0 0,0 0 0 0 0,0 1 0 0 0,0-1 0 0 0,0 1 0 0 0,1 0 0 0 0,0 1 0 0 0,0 0 0 0 0,0 0 0 0 0,0 0 0 0 0,0 1 0 0 0,0 0 0 0 0,1 1 0 0 0,-1-1 0 0 0,0 1 0 0 0,1 1 0 0 0,0-1 0 0 0,-1 1 0 0 0,1 1 0 0 0,-1 0 0 0 0,1 0 0 0 0,-1 0 0 0 0,0 1 0 0 0,1 0 0 0 0,-1 0 0 0 0,0 0 0 0 0,0 1 0 0 0,0 1 0 0 0,0-1 0 0 0,0 1-53 0 0,116 147 916 0 0,-119-146-885 0 0,15 17 161 0 0,0 0 0 0 0,1-1 0 0 0,1-1 1 0 0,1-2-1 0 0,1 0 0 0 0,1-1 0 0 0,22 13-192 0 0,74 16 508 0 0,-93-42-4699 0 0,1-3-4502 0 0,-24-1-1046 0 0</inkml:trace>
  <inkml:trace contextRef="#ctx0" brushRef="#br0" timeOffset="351.008">1544 897 7922 0 0,'0'0'1631'0'0,"0"0"-482"0"0,0 0-173 0 0,0 0 223 0 0,0 0 218 0 0,0 0-22 0 0,0 0-220 0 0,0 0-247 0 0,0 0-173 0 0,0 0-110 0 0,0 0-69 0 0,0 0-36 0 0,33 3-36 0 0,105 12-18 0 0,-18-12 567 0 0,76-31-991 0 0,-188 26-519 0 0,0 0-957 0 0,-6 2-3181 0 0,0-1-3506 0 0,-2 1 255 0 0</inkml:trace>
  <inkml:trace contextRef="#ctx0" brushRef="#br0" timeOffset="608.865">1581 1121 12355 0 0,'0'0'2606'0'0,"0"0"-1554"0"0,0 0-612 0 0,0 0 160 0 0,0 0 324 0 0,0 0 142 0 0,0 0-55 0 0,0 0-199 0 0,0 0-201 0 0,31 6-158 0 0,100 19-140 0 0,0-19 138 0 0,-69-5-549 0 0,20 1-1457 0 0,-31-6-7039 0 0,-38 1-2501 0 0</inkml:trace>
  <inkml:trace contextRef="#ctx0" brushRef="#br0" timeOffset="1854.602">2439 1320 0 0 0,'0'0'403'0'0,"0"0"220"0"0,0 0 327 0 0,0 0 471 0 0,0 0 390 0 0,0 0 168 0 0,0 0-108 0 0,0 0-256 0 0,0 0-247 0 0,0 0-205 0 0,0 0-177 0 0,35-8-134 0 0,112-26-113 0 0,-61-1 223 0 0,-74 26-803 0 0,30-19 91 0 0,-2-1 0 0 0,-2-2 0 0 0,0-2 0 0 0,-3-1 0 0 0,0-2 0 0 0,-3-2-1 0 0,-1 0 1 0 0,-1-3-250 0 0,-26 33-7 0 0,1 0 0 0 0,-2-1-1 0 0,1 1 1 0 0,-1-1-1 0 0,-1 0 1 0 0,0 0 0 0 0,0 0-1 0 0,0 0 1 0 0,-1 0-1 0 0,-1 0 1 0 0,1-4 7 0 0,-3 10-91 0 0,1 1-1 0 0,-1-1 1 0 0,0 1-1 0 0,1-1 1 0 0,-1 1 0 0 0,0 0-1 0 0,0 0 1 0 0,-1 0 0 0 0,1 0-1 0 0,0 0 1 0 0,-1 0-1 0 0,1 1 1 0 0,-1-1 0 0 0,1 1-1 0 0,-1-1 1 0 0,0 1-1 0 0,0 0 1 0 0,0 0 0 0 0,1 0-1 0 0,-1 1 1 0 0,0-1-1 0 0,0 1 1 0 0,0 0 0 0 0,0 0-1 0 0,0 0 1 0 0,0 0 0 0 0,0 0-1 0 0,0 0 1 0 0,0 1-1 0 0,0-1 1 0 0,0 1 0 0 0,0 0-1 0 0,1 0 1 0 0,-1 0-1 0 0,0 0 1 0 0,1 1 0 0 0,-1-1-1 0 0,-2 3 92 0 0,-12 7-237 0 0,1 0-1 0 0,0 2 0 0 0,1 0 0 0 0,0 1 1 0 0,1 0-1 0 0,1 1 0 0 0,0 1 1 0 0,1 0-1 0 0,1 0 0 0 0,0 1 0 0 0,1 1 1 0 0,1 1 237 0 0,4-8 28 0 0,0 0 0 0 0,0 0 1 0 0,2 1-1 0 0,-1-1 1 0 0,2 1-1 0 0,-1 0 0 0 0,1 0 1 0 0,1 0-1 0 0,1 0 0 0 0,-1 0 1 0 0,2 10-29 0 0,0-17 66 0 0,0-1 1 0 0,0 0-1 0 0,0 0 1 0 0,0 0 0 0 0,1 1-1 0 0,0-1 1 0 0,-1-1-1 0 0,2 1 1 0 0,-1 0-1 0 0,0 0 1 0 0,1-1-1 0 0,-1 1 1 0 0,1-1 0 0 0,0 0-1 0 0,0 0 1 0 0,1 0-1 0 0,-1 0 1 0 0,0 0-1 0 0,1-1 1 0 0,0 0 0 0 0,0 0-1 0 0,0 0 1 0 0,-1 0-1 0 0,2 0 1 0 0,-1-1-1 0 0,0 1 1 0 0,0-1-1 0 0,0 0 1 0 0,4 0-67 0 0,130 7 2479 0 0,-101-14-2094 0 0,0-1 1 0 0,-1-2-1 0 0,0-2 0 0 0,-1-1 1 0 0,0-1-1 0 0,-1-2 1 0 0,-1-2-1 0 0,7-5-385 0 0,6-1 303 0 0,2-2-64 0 0,-1-1 1 0 0,-2-3 0 0 0,-1-1 0 0 0,1-4-240 0 0,-40 30 4 0 0,-1 1 1 0 0,1-1-1 0 0,-1 0 0 0 0,0 0 1 0 0,0 0-1 0 0,0 0 1 0 0,-1-1-1 0 0,0 0 1 0 0,1 1-1 0 0,-2-1 1 0 0,1 0-1 0 0,0-1 1 0 0,-1 1-1 0 0,0 0 1 0 0,0-1-1 0 0,-1 1 1 0 0,1-2-5 0 0,-4 6-77 0 0,1 0 0 0 0,0 0 0 0 0,-1-1 0 0 0,1 2 0 0 0,0-1 1 0 0,-1 0-1 0 0,0 0 0 0 0,1 0 0 0 0,-1 0 0 0 0,1 1 0 0 0,-1-1 1 0 0,0 1-1 0 0,1 0 0 0 0,-1-1 0 0 0,0 1 0 0 0,1 0 0 0 0,-1 0 1 0 0,0 0-1 0 0,0 0 0 0 0,1 0 0 0 0,-1 0 0 0 0,0 0 0 0 0,0 1 0 0 0,1-1 1 0 0,-1 1-1 0 0,1-1 0 0 0,-1 1 0 0 0,0 0 0 0 0,1 0 0 0 0,-1-1 1 0 0,1 1-1 0 0,-1 0 0 0 0,1 0 0 0 0,0 1 77 0 0,-14 5-165 0 0,0 1 1 0 0,0 1-1 0 0,1 0 0 0 0,1 1 1 0 0,-1 1-1 0 0,2 0 0 0 0,0 0 1 0 0,0 1-1 0 0,1 1 0 0 0,0 0 1 0 0,1 1-1 0 0,1 0 1 0 0,0 0-1 0 0,1 1 0 0 0,-4 11 165 0 0,9-22 19 0 0,1 1 0 0 0,0 0 0 0 0,1 0 0 0 0,-1 1 0 0 0,1-1 0 0 0,0 0 0 0 0,1 0 0 0 0,-1 1-1 0 0,1-1 1 0 0,0 0 0 0 0,0 1 0 0 0,1-1 0 0 0,-1 0 0 0 0,1 1 0 0 0,0-1 0 0 0,1 0 0 0 0,-1 0 0 0 0,1 0 0 0 0,0 0 0 0 0,0 0 0 0 0,1 0-1 0 0,-1-1 1 0 0,1 1 0 0 0,0-1 0 0 0,1 0 0 0 0,-1 0 0 0 0,1 0 0 0 0,-1 0 0 0 0,1 0 0 0 0,0-1 0 0 0,1 0 0 0 0,3 3-19 0 0,9-1 179 0 0,1 0 0 0 0,0-2 0 0 0,0 0 0 0 0,0 0 0 0 0,1-2 0 0 0,-1-1 1 0 0,0 0-1 0 0,1-1 0 0 0,-1-1 0 0 0,0 0 0 0 0,0-2 0 0 0,0 0 0 0 0,0-1 0 0 0,-1-1 1 0 0,0 0-1 0 0,0-1 0 0 0,0-1 0 0 0,-1-1 0 0 0,0 0 0 0 0,-1-2 0 0 0,0 1 1 0 0,2-4-180 0 0,-16 14 2 0 0,36-24 94 0 0,-1 0 0 0 0,-1-3-1 0 0,-2-1 1 0 0,-1-1 0 0 0,0-2-1 0 0,-3-1 1 0 0,0-1 0 0 0,7-14-96 0 0,-10-37-382 0 0,-26 83 359 0 0,0 0 0 0 0,0 1 1 0 0,0-1-1 0 0,0 0 0 0 0,-1 0 0 0 0,1 0 0 0 0,0 0 0 0 0,0 1 0 0 0,-1-1 0 0 0,1 0 0 0 0,-1 0 0 0 0,1 1 1 0 0,-1-1-1 0 0,1 0 0 0 0,-1 1 0 0 0,1-1 0 0 0,-1 1 0 0 0,1-1 0 0 0,-1 1 0 0 0,0-1 0 0 0,1 1 1 0 0,-1-1-1 0 0,0 1 0 0 0,0-1 0 0 0,1 1 0 0 0,-1 0 0 0 0,0-1 0 0 0,0 1 0 0 0,0 0 0 0 0,1 0 0 0 0,-1 0 1 0 0,0-1-1 0 0,0 1 0 0 0,0 0 0 0 0,0 0 0 0 0,1 0 0 0 0,-1 1 0 0 0,0-1 0 0 0,0 0 0 0 0,0 0 0 0 0,1 0 1 0 0,-1 0-1 0 0,0 1 0 0 0,0-1 0 0 0,0 0 0 0 0,1 1 0 0 0,-1-1 0 0 0,0 1 0 0 0,0-1 23 0 0,-40 23-910 0 0,30-11 911 0 0,-1 1 1 0 0,2 0 0 0 0,0 1-1 0 0,0 0 1 0 0,2 0 0 0 0,-1 1-1 0 0,2 0 1 0 0,0 1-1 0 0,1 0 1 0 0,0 0 0 0 0,2 0-1 0 0,0 0 1 0 0,0 1-1 0 0,0 10-1 0 0,4-21 13 0 0,1-1-1 0 0,-1 1 0 0 0,1 0 0 0 0,0-1 0 0 0,0 1 0 0 0,0-1 0 0 0,1 1 0 0 0,0-1 1 0 0,0 1-1 0 0,0-1 0 0 0,1 0 0 0 0,0 0 0 0 0,0 0 0 0 0,0 0 0 0 0,1-1 0 0 0,-1 1 0 0 0,1-1 1 0 0,0 0-1 0 0,0 0 0 0 0,1 0 0 0 0,-1-1 0 0 0,1 1 0 0 0,0-1 0 0 0,0 0 0 0 0,0-1 0 0 0,0 1 1 0 0,0-1-1 0 0,1 0 0 0 0,4 1-12 0 0,6 2-337 0 0,1-1-1 0 0,-1 0 1 0 0,1-1 0 0 0,0-1 0 0 0,1 0 0 0 0,-1-2 0 0 0,0 0-1 0 0,0-1 1 0 0,9-1 337 0 0,19-7-3959 0 0,-14 0-2628 0 0,-14 5 339 0 0</inkml:trace>
  <inkml:trace contextRef="#ctx0" brushRef="#br0" timeOffset="2420.961">4895 639 2000 0 0,'0'0'1529'0'0,"0"0"92"0"0,0 0 153 0 0,0 0 99 0 0,0 0-32 0 0,0 0-166 0 0,0 0-274 0 0,0 0-292 0 0,0 0-270 0 0,0 0-258 0 0,0 0-198 0 0,0 0-141 0 0,0 0-66 0 0,-17 2-44 0 0,-55 11-26 0 0,68-12-93 0 0,-1 0-1 0 0,1 0 1 0 0,0 1 0 0 0,-1 0-1 0 0,1 0 1 0 0,0 0-1 0 0,0 0 1 0 0,1 1-1 0 0,-1 0 1 0 0,0-1-1 0 0,1 1 1 0 0,-1 1 0 0 0,1-1-1 0 0,0 0 1 0 0,0 1-1 0 0,0 1-12 0 0,-1 0 14 0 0,-3 2-29 0 0,1 0-1 0 0,0 0 1 0 0,1 1-1 0 0,0 0 1 0 0,0 0 0 0 0,1 0-1 0 0,0 1 1 0 0,0-1-1 0 0,1 1 1 0 0,0 0 0 0 0,1 0-1 0 0,0 0 1 0 0,0 1-1 0 0,1-1 1 0 0,0 0 0 0 0,1 0-1 0 0,-1 1 1 0 0,2-1-1 0 0,0 0 1 0 0,0 3 15 0 0,3-6 25 0 0,0-1 0 0 0,0 0 0 0 0,0-1 0 0 0,0 1 0 0 0,1-1 0 0 0,0 0 0 0 0,0 0 0 0 0,0-1 0 0 0,0 1 1 0 0,0-1-1 0 0,1 0 0 0 0,0 0 0 0 0,0-1 0 0 0,-1 0 0 0 0,1 0 0 0 0,0 0 0 0 0,1-1 0 0 0,-1 0 0 0 0,0 0 0 0 0,0 0 0 0 0,1-1 0 0 0,-1 0 0 0 0,0 0 0 0 0,0 0 0 0 0,1-1 0 0 0,-1 0 0 0 0,0-1 1 0 0,5-1-27 0 0,6-2 237 0 0,0-2 0 0 0,0 1 0 0 0,-1-2-1 0 0,0 0 1 0 0,0-2 0 0 0,-1 1-1 0 0,0-2 1 0 0,-1 0 0 0 0,0 0-1 0 0,-1-1 1 0 0,8-10-236 0 0,-17 18 64 0 0,65-61 378 0 0,-3-3 1 0 0,-3-3-1 0 0,0-8-442 0 0,-47 62-99 0 0,-2-2 0 0 0,0 0 0 0 0,-1-1 1 0 0,-1 0-1 0 0,0-1 0 0 0,-2 0 0 0 0,0 0 0 0 0,-2-2 0 0 0,0 1 1 0 0,-2-1-1 0 0,0 0 0 0 0,-2 0 0 0 0,0 0 0 0 0,-2 0 0 0 0,-1-1 0 0 0,0 0 1 0 0,-2-3 98 0 0,-1 19-50 0 0,-1 0 1 0 0,0 0-1 0 0,-1 0 0 0 0,0 0 1 0 0,0 1-1 0 0,-1 0 1 0 0,0 0-1 0 0,0 0 1 0 0,0 0-1 0 0,-1 1 1 0 0,0 0-1 0 0,0 0 1 0 0,-1 0-1 0 0,0 1 0 0 0,0 0 1 0 0,0 0-1 0 0,0 1 1 0 0,-1 0-1 0 0,1 0 1 0 0,-1 1-1 0 0,0 0 1 0 0,-1 0-1 0 0,1 1 0 0 0,0 0 1 0 0,-1 1-1 0 0,1-1 1 0 0,-1 2-1 0 0,1-1 1 0 0,-1 1-1 0 0,1 0 1 0 0,-1 1-1 0 0,1 0 1 0 0,-1 1-1 0 0,1-1 0 0 0,0 2 1 0 0,-1-1-1 0 0,1 1 1 0 0,0 0-1 0 0,-3 2 50 0 0,-3 3 60 0 0,0 0 0 0 0,1 0 0 0 0,0 1 0 0 0,0 1 0 0 0,1 0 0 0 0,0 1 0 0 0,1 0-1 0 0,0 1 1 0 0,1 0 0 0 0,0 1 0 0 0,1 0 0 0 0,0 0 0 0 0,2 1 0 0 0,-1 0 0 0 0,1 0 0 0 0,1 1-1 0 0,1 0 1 0 0,0 0 0 0 0,1 1 0 0 0,0-1 0 0 0,2 1 0 0 0,0-1 0 0 0,-1 16-60 0 0,3-7 121 0 0,1-1 0 0 0,1 1 0 0 0,1-1 0 0 0,1 0 1 0 0,1 0-1 0 0,1-1 0 0 0,1 1 0 0 0,1-1 0 0 0,0 0 0 0 0,2-1 0 0 0,1 0 1 0 0,10 14-122 0 0,-8-16 16 0 0,1-1 1 0 0,2 0 0 0 0,-1-1-1 0 0,2-1 1 0 0,0-1 0 0 0,1 0 0 0 0,1-1-1 0 0,0-1 1 0 0,0-1 0 0 0,1 0-1 0 0,1-2 1 0 0,0 0 0 0 0,1-1 0 0 0,0-2-1 0 0,7 2-16 0 0,10-4-902 0 0,-22-5-2446 0 0,-2-1-4556 0 0,-8 1-1285 0 0</inkml:trace>
  <inkml:trace contextRef="#ctx0" brushRef="#br0" timeOffset="7553.06">5511 849 0 0 0,'0'0'384'0'0,"0"0"640"0"0,0 0 275 0 0,0 0-12 0 0,0 0-119 0 0,0 0-139 0 0,0 0-144 0 0,0 0-85 0 0,25-4-39 0 0,75-12-33 0 0,-51-1 605 0 0,-24 1-656 0 0,-1-1-1 0 0,-1-1 1 0 0,-1-1 0 0 0,0-1-1 0 0,15-19-676 0 0,-12 14 250 0 0,-14 14-238 0 0,0 0 1 0 0,-1-1-1 0 0,-1 0 0 0 0,0 0 0 0 0,0-1 1 0 0,-1 0-1 0 0,-1 0 0 0 0,0-1 0 0 0,-1 0 1 0 0,-1-1-1 0 0,4-11-12 0 0,-8 25-88 0 0,-1 0 0 0 0,1 0-1 0 0,-1 0 1 0 0,1 0 0 0 0,-1 0 0 0 0,1 0 0 0 0,-1 0 0 0 0,1 0 0 0 0,-1 0 0 0 0,0 0 0 0 0,1 0 0 0 0,-1 0 0 0 0,0 0 0 0 0,0 0-1 0 0,0 0 1 0 0,0 0 0 0 0,0 0 0 0 0,0 0 0 0 0,0 0 0 0 0,0 0 0 0 0,-1 0 0 0 0,1 0 0 0 0,0 0 0 0 0,0 0 0 0 0,-1 0-1 0 0,1 0 1 0 0,-1 0 0 0 0,1 0 0 0 0,-1 0 0 0 0,0 0 0 0 0,1 0 0 0 0,-1 1 0 0 0,0-1 0 0 0,1 0 0 0 0,-1 0 0 0 0,0 1-1 0 0,0-1 1 0 0,0 0 0 0 0,1 1 0 0 0,-1-1 0 0 0,0 1 0 0 0,0-1 0 0 0,0 1 0 0 0,0-1 0 0 0,0 1 0 0 0,0 0 0 0 0,0 0 0 0 0,0-1-1 0 0,0 1 1 0 0,0 0 0 0 0,0 0 0 0 0,-1 0 0 0 0,1 0 0 0 0,0 0 0 0 0,0 0 0 0 0,0 1 0 0 0,0-1 0 0 0,-1 0 88 0 0,-91 54-2557 0 0,81-46 2706 0 0,1 1-1 0 0,0 0 1 0 0,0 0-1 0 0,1 1 1 0 0,0 0 0 0 0,1 1-1 0 0,0 0 1 0 0,0 1-1 0 0,1 0 1 0 0,1 0-1 0 0,0 0 1 0 0,1 1-1 0 0,0 0 1 0 0,1 1 0 0 0,1-1-1 0 0,0 1 1 0 0,1 0-1 0 0,0 0 1 0 0,1 0-1 0 0,-1 13-148 0 0,5-23 60 0 0,0 0-1 0 0,1 0 0 0 0,-1-1 0 0 0,0 1 1 0 0,1 0-1 0 0,0-1 0 0 0,0 0 0 0 0,0 0 0 0 0,0 0 1 0 0,0 0-1 0 0,1 0 0 0 0,0-1 0 0 0,-1 1 1 0 0,1-1-1 0 0,0 0 0 0 0,0 0 0 0 0,0-1 1 0 0,0 1-1 0 0,0-1 0 0 0,0 0 0 0 0,1 0 0 0 0,-1 0 1 0 0,0 0-1 0 0,1-1 0 0 0,-1 0 0 0 0,1 0 1 0 0,-1 0-1 0 0,0 0 0 0 0,3-1-59 0 0,20 0 424 0 0,0-1-1 0 0,0-1 0 0 0,0-1 1 0 0,0-1-1 0 0,-1-2 1 0 0,0 0-1 0 0,0-2 1 0 0,-1-1-1 0 0,0-1 0 0 0,22-14-423 0 0,-20 12 314 0 0,-1 0 0 0 0,0-2 1 0 0,-1-1-1 0 0,0-1 0 0 0,-2-1 0 0 0,0-2 0 0 0,-1 0 0 0 0,-1-1 0 0 0,-1-1 0 0 0,-1 0 0 0 0,-1-2 0 0 0,5-9-314 0 0,-22 32-18 0 0,0 0-1 0 0,0 0 0 0 0,0-1 1 0 0,0 1-1 0 0,0-1 0 0 0,0 1 1 0 0,0-1-1 0 0,0 1 0 0 0,0-1 1 0 0,-1 0-1 0 0,1 1 0 0 0,-1-1 1 0 0,1 0-1 0 0,-1 0 0 0 0,0 1 1 0 0,1-1-1 0 0,-1 0 1 0 0,0 0-1 0 0,0 1 0 0 0,0-1 1 0 0,-1 0-1 0 0,1 0 0 0 0,0 1 1 0 0,-1-1-1 0 0,1 0 0 0 0,-1 1 1 0 0,1-1-1 0 0,-1 0 0 0 0,0 1 1 0 0,0-1-1 0 0,0 1 0 0 0,0-1 1 0 0,0 1-1 0 0,0-1 1 0 0,0 1-1 0 0,0 0 0 0 0,-1-1 1 0 0,1 1-1 0 0,0 0 0 0 0,-1 0 1 0 0,1 0-1 0 0,-1 0 0 0 0,1 0 1 0 0,-1 1-1 0 0,1-1 0 0 0,-1 0 1 0 0,0 1-1 0 0,0-1 1 0 0,1 1-1 0 0,-1-1 0 0 0,0 1 1 0 0,0 0-1 0 0,1 0 0 0 0,-1 0 1 0 0,-1 0 18 0 0,-3 0-131 0 0,0 1 0 0 0,0 0 0 0 0,0 0 0 0 0,0 0 0 0 0,0 1 0 0 0,0-1 0 0 0,1 2 0 0 0,-1-1 0 0 0,1 0 0 0 0,0 1 0 0 0,0 0 0 0 0,0 1 0 0 0,0-1 0 0 0,0 1 0 0 0,0 0 0 0 0,-3 3 131 0 0,6-5-8 0 0,-5 4-13 0 0,0 0 0 0 0,1 0 0 0 0,0 1 0 0 0,0 0 0 0 0,0 0 0 0 0,1 0 0 0 0,0 1 0 0 0,0 0 0 0 0,1 0 0 0 0,0 0-1 0 0,0 1 1 0 0,-1 5 21 0 0,4-11 5 0 0,0 0-1 0 0,1 0 1 0 0,-1 1-1 0 0,1-1 1 0 0,0 0-1 0 0,0 1 1 0 0,0-1-1 0 0,0 1 0 0 0,0-1 1 0 0,1 0-1 0 0,-1 1 1 0 0,1-1-1 0 0,0 0 1 0 0,0 0-1 0 0,0 0 1 0 0,0 0-1 0 0,1 1 1 0 0,0-2-1 0 0,-1 1 0 0 0,1 0 1 0 0,0 0-1 0 0,0 0 1 0 0,0-1-1 0 0,1 1 1 0 0,-1-1-1 0 0,1 0 1 0 0,-1 0-1 0 0,1 0 0 0 0,0 0 1 0 0,0 0-1 0 0,0 0 1 0 0,0-1-1 0 0,0 1 1 0 0,0-1-1 0 0,1 0-4 0 0,12 5 155 0 0,0-2 1 0 0,0 0-1 0 0,1-1 0 0 0,-1 0 0 0 0,1-1 0 0 0,0-1 0 0 0,-1-1 1 0 0,1 0-1 0 0,0-2 0 0 0,0 0 0 0 0,-1 0 0 0 0,0-1 1 0 0,1-2-1 0 0,-1 1 0 0 0,0-2 0 0 0,-1 0 0 0 0,0-1 1 0 0,0 0-1 0 0,13-9-155 0 0,-2-3 189 0 0,-1-1-1 0 0,0-1 1 0 0,-2 0 0 0 0,-1-2 0 0 0,0-1-1 0 0,-2-1 1 0 0,-1-1 0 0 0,-1 0 0 0 0,10-21-189 0 0,-24 40 24 0 0,0 1 0 0 0,-1-1 1 0 0,0 0-1 0 0,0 0 0 0 0,-1 0 1 0 0,1 0-1 0 0,-2 0 1 0 0,1 0-1 0 0,-1-1 0 0 0,0 1 1 0 0,0-1-1 0 0,-1-3-24 0 0,-2 10-2 0 0,1 0 1 0 0,0 0-1 0 0,-1 0 1 0 0,1 0-1 0 0,-1 0 1 0 0,0 0-1 0 0,1 1 1 0 0,-1-1-1 0 0,0 0 1 0 0,1 1-1 0 0,-1-1 0 0 0,0 1 1 0 0,0 0-1 0 0,1 0 1 0 0,-1 0-1 0 0,0 0 1 0 0,0 0-1 0 0,0 0 1 0 0,1 0-1 0 0,-1 0 1 0 0,0 1-1 0 0,0-1 1 0 0,1 1-1 0 0,-1-1 1 0 0,0 1-1 0 0,1 0 0 0 0,-1 0 1 0 0,1 0-1 0 0,-1-1 1 0 0,1 2-1 0 0,-1-1 1 0 0,1 0-1 0 0,0 0 1 0 0,-1 0-1 0 0,1 1 1 0 0,0-1-1 0 0,0 0 1 0 0,0 1-1 0 0,0-1 1 0 0,0 1 1 0 0,-12 9-48 0 0,0 1 1 0 0,1 1-1 0 0,0 0 1 0 0,1 0-1 0 0,1 1 1 0 0,0 0 0 0 0,1 1-1 0 0,0 0 1 0 0,1 1-1 0 0,1 0 1 0 0,0 0 0 0 0,2 0-1 0 0,0 1 1 0 0,0 0-1 0 0,2 0 1 0 0,0 0-1 0 0,1 0 1 0 0,0 15 47 0 0,3-29-122 0 0,-1 1 0 0 0,1 0 1 0 0,1 0-1 0 0,-1-1 0 0 0,1 1 0 0 0,-1-1 0 0 0,1 1 0 0 0,0-1 1 0 0,0 0-1 0 0,0 0 0 0 0,1 0 0 0 0,-1 0 0 0 0,1 0 0 0 0,0 0 1 0 0,0-1-1 0 0,0 1 0 0 0,0-1 0 0 0,0 0 0 0 0,0 0 1 0 0,1 0-1 0 0,-1 0 0 0 0,1 0 0 0 0,-1-1 0 0 0,1 0 0 0 0,0 1 1 0 0,-1-2-1 0 0,1 1 0 0 0,4 0 122 0 0,67 7-10200 0 0,-64-8 3520 0 0</inkml:trace>
  <inkml:trace contextRef="#ctx0" brushRef="#br0" timeOffset="10988.067">4788 1095 0 0 0,'0'0'139'0'0,"0"0"289"0"0,0 0 205 0 0,0 0 259 0 0,0 0 237 0 0,0 0 68 0 0,0 0-107 0 0,0 0-161 0 0,0 0-118 0 0,0 0-60 0 0,0 0-23 0 0,11 0-8 0 0,185-3 4471 0 0,28-8-2559 0 0,-1-10 1 0 0,166-39-2633 0 0,90-10 744 0 0,-329 52-679 0 0,37-4-785 0 0,140 3 720 0 0,-327 18-103 0 0,1 1-1 0 0,0 0 0 0 0,-1 0 0 0 0,1-1 0 0 0,-1 1 1 0 0,1 0-1 0 0,-1 0 0 0 0,1 0 0 0 0,0 0 1 0 0,-1 0-1 0 0,1 0 0 0 0,-1 0 0 0 0,1 0 1 0 0,0 0-1 0 0,-1 0 0 0 0,1 0 0 0 0,-1 0 1 0 0,1 0-1 0 0,-1 0 0 0 0,1 1 0 0 0,0-1 0 0 0,-1 0 1 0 0,1 0-1 0 0,-1 1 0 0 0,1-1 0 0 0,-1 0 1 0 0,1 1-1 0 0,-1-1 0 0 0,1 0 0 0 0,-1 1 1 0 0,0-1-1 0 0,1 1 0 0 0,-1-1 0 0 0,1 1 1 0 0,-1-1-1 0 0,0 1 0 0 0,0-1 0 0 0,1 1 1 0 0,-1-1-1 0 0,0 1 0 0 0,0-1 0 0 0,1 1 0 0 0,-1 0 1 0 0,0-1-1 0 0,0 1 0 0 0,0-1 0 0 0,0 1 1 0 0,0-1-1 0 0,0 1 0 0 0,0 0 0 0 0,0-1 1 0 0,0 1-1 0 0,0-1 0 0 0,-1 1 0 0 0,1 0 1 0 0,0-1-1 0 0,0 1 0 0 0,-1 0 104 0 0,-22 27-11505 0 0,22-27 10999 0 0,-4 3-1457 0 0</inkml:trace>
  <inkml:trace contextRef="#ctx0" brushRef="#br0" timeOffset="11811.223">5694 1342 0 0 0,'0'0'663'0'0,"0"0"336"0"0,0 0 196 0 0,0 0 152 0 0,0 0 29 0 0,0 0-80 0 0,0 0-180 0 0,0 0-261 0 0,0 0-219 0 0,0 0-185 0 0,0 0-144 0 0,0 0-42 0 0,-19 0-35 0 0,-60 2-16 0 0,76-2-192 0 0,0 0 0 0 0,0 0 0 0 0,0 1 0 0 0,0-1 0 0 0,0 1 0 0 0,0 0-1 0 0,1 0 1 0 0,-1 0 0 0 0,0 0 0 0 0,0 0 0 0 0,1 0 0 0 0,-1 1 0 0 0,1 0 0 0 0,-1-1-1 0 0,1 1 1 0 0,0 0 0 0 0,0 0 0 0 0,-1 0 0 0 0,1 0 0 0 0,-1 2-22 0 0,-8 8 109 0 0,-1-2-20 0 0,1 2 0 0 0,0 0 0 0 0,0 0 0 0 0,1 1 0 0 0,0 0 0 0 0,1 0 1 0 0,1 1-1 0 0,0 1 0 0 0,1-1 0 0 0,1 1 0 0 0,0 1 0 0 0,1-1 0 0 0,1 1 0 0 0,0-1 0 0 0,1 1 0 0 0,1 0 0 0 0,0 1 0 0 0,1 0-89 0 0,2-12 82 0 0,1 0 0 0 0,-1-1 0 0 0,1 1 0 0 0,0 0 0 0 0,0-1 0 0 0,0 0 0 0 0,1 0 0 0 0,0 1 0 0 0,-1-2 0 0 0,1 1 0 0 0,1 0 0 0 0,-1 0 0 0 0,1-1 0 0 0,-1 0 0 0 0,1 0 0 0 0,0 0 0 0 0,0 0 0 0 0,0 0 0 0 0,0-1 0 0 0,1 0 0 0 0,-1 0 0 0 0,1 0 0 0 0,0-1-1 0 0,-1 1 1 0 0,1-1 0 0 0,0 0 0 0 0,0 0 0 0 0,-1-1 0 0 0,1 1 0 0 0,5-1-82 0 0,7-2 305 0 0,1 0 0 0 0,-1-1-1 0 0,1-1 1 0 0,-1 0 0 0 0,0-2-1 0 0,0 0 1 0 0,-1 0-1 0 0,0-2 1 0 0,0 0 0 0 0,-1-1-1 0 0,0 0 1 0 0,0-1 0 0 0,-1-1-1 0 0,8-7-304 0 0,9-5 243 0 0,5-3-128 0 0,0-3 0 0 0,-2 0 1 0 0,-1-3-1 0 0,-1 0 0 0 0,-2-3 0 0 0,-2 0 0 0 0,-1-1 0 0 0,0-4-115 0 0,-19 26-102 0 0,-1 0-1 0 0,0-1 0 0 0,-1 0 0 0 0,0 0 0 0 0,-1-1 0 0 0,-1 1 1 0 0,0-1-1 0 0,-2 0 0 0 0,1 0 0 0 0,-2 0 0 0 0,0-8 103 0 0,-1 18-100 0 0,0 0 0 0 0,0 0-1 0 0,-1-1 1 0 0,0 1 0 0 0,0 0-1 0 0,0 0 1 0 0,-1 0 0 0 0,0 0-1 0 0,0 1 1 0 0,0-1 0 0 0,-1 0 0 0 0,0 1-1 0 0,0 0 1 0 0,0-1 0 0 0,-1 1-1 0 0,0 1 1 0 0,0-1 0 0 0,0 0-1 0 0,0 1 1 0 0,-1 0 0 0 0,0 0-1 0 0,0 0 1 0 0,0 1 0 0 0,0 0-1 0 0,0 0 1 0 0,-1 0 0 0 0,1 0 0 0 0,-1 1-1 0 0,0 0 1 0 0,0 0 0 0 0,0 0 100 0 0,-4 1-86 0 0,0-1 1 0 0,-1 1-1 0 0,1 1 1 0 0,-1 0-1 0 0,1 0 1 0 0,-1 1 0 0 0,1 0-1 0 0,0 1 1 0 0,-1 0-1 0 0,1 1 1 0 0,0 0-1 0 0,1 0 1 0 0,-1 1 0 0 0,0 1-1 0 0,1-1 1 0 0,0 2-1 0 0,0-1 1 0 0,1 1-1 0 0,-1 0 1 0 0,1 1 0 0 0,0 0-1 0 0,0 1 86 0 0,-5 5 132 0 0,0 1-1 0 0,1 0 1 0 0,0 0 0 0 0,1 1-1 0 0,0 1 1 0 0,2 0-1 0 0,0 0 1 0 0,0 1 0 0 0,2 0-1 0 0,0 0 1 0 0,1 1 0 0 0,1 1-132 0 0,2-9 88 0 0,0 1 1 0 0,1 0 0 0 0,0-1 0 0 0,1 1 0 0 0,0 0 0 0 0,1 0 0 0 0,0 0 0 0 0,1 0 0 0 0,0 0 0 0 0,1 0 0 0 0,0-1 0 0 0,1 1 0 0 0,0 0-1 0 0,0-1 1 0 0,1 0 0 0 0,1 0 0 0 0,-1 0 0 0 0,2 0 0 0 0,-1-1 0 0 0,1 0 0 0 0,1 0 0 0 0,0-1 0 0 0,0 1 0 0 0,0-1 0 0 0,1-1 0 0 0,1 0-1 0 0,-1 0 1 0 0,5 2-89 0 0,11 5 153 0 0,2-1 0 0 0,0-1-1 0 0,0-1 1 0 0,1-2-1 0 0,0-1 1 0 0,1 0 0 0 0,25 2-153 0 0,17-3-337 0 0,-26-13-3849 0 0,-28-5-4845 0 0,-13 7 2579 0 0</inkml:trace>
  <inkml:trace contextRef="#ctx0" brushRef="#br0" timeOffset="12357.341">6684 1117 1112 0 0,'0'0'1655'0'0,"0"0"-1"0"0,0 0 17 0 0,0 0 0 0 0,0 0-67 0 0,0 0-81 0 0,0 0-146 0 0,0 0-212 0 0,0 0-181 0 0,0 0-189 0 0,0 0-143 0 0,0 0-85 0 0,-31 21-75 0 0,-97 63-62 0 0,72-30 116 0 0,51-43-448 0 0,-6 9-25 0 0,2 0 0 0 0,0 1 0 0 0,1 0 0 0 0,1 0 0 0 0,1 1 0 0 0,1 0 0 0 0,1 0 0 0 0,0 14-73 0 0,3-29 20 0 0,0-1 0 0 0,1 1 0 0 0,0 0 0 0 0,1-1 1 0 0,-1 1-1 0 0,1 0 0 0 0,1-1 0 0 0,-1 1 1 0 0,1-1-1 0 0,0 1 0 0 0,1-1 0 0 0,-1 0 1 0 0,1 0-1 0 0,0 0 0 0 0,1 0 0 0 0,0 0 1 0 0,0-1-1 0 0,0 0 0 0 0,0 1 0 0 0,1-2 1 0 0,0 1-1 0 0,0 0 0 0 0,0-1 0 0 0,0 0 1 0 0,1 0-1 0 0,0-1 0 0 0,-1 1 0 0 0,1-1 1 0 0,1-1-1 0 0,1 2-20 0 0,7 0 201 0 0,1 0 1 0 0,-1-1 0 0 0,1-1-1 0 0,-1 0 1 0 0,1-1 0 0 0,0 0-1 0 0,-1-2 1 0 0,1 1 0 0 0,0-2-1 0 0,-1 0 1 0 0,1-1-1 0 0,-1-1 1 0 0,0 0 0 0 0,0-1-1 0 0,-1-1 1 0 0,1 0 0 0 0,-1-1-1 0 0,0-1 1 0 0,-1 0 0 0 0,8-6-202 0 0,-9 6 87 0 0,0-1 1 0 0,-1 0 0 0 0,0-1 0 0 0,-1 0 0 0 0,0-1 0 0 0,0 0-1 0 0,-1 0 1 0 0,-1-1 0 0 0,0 0 0 0 0,0-1 0 0 0,-2 0 0 0 0,1 0-1 0 0,-2 0 1 0 0,1-1 0 0 0,-2 0 0 0 0,0 0 0 0 0,-1 0 0 0 0,0 0-1 0 0,-1 0 1 0 0,-1-1 0 0 0,0-13-88 0 0,-3 18-194 0 0,-1 0 0 0 0,0 0 0 0 0,0 1 0 0 0,-1-1-1 0 0,0 1 1 0 0,-1 0 0 0 0,0 0 0 0 0,-1 0 0 0 0,0 1 0 0 0,0 0 0 0 0,-1 0 0 0 0,0 0 0 0 0,0 1-1 0 0,-1 0 1 0 0,0 1 0 0 0,0-1 0 0 0,0 1 0 0 0,-1 1 0 0 0,0 0 0 0 0,0 0 0 0 0,0 1-1 0 0,-1 0 1 0 0,1 0 0 0 0,-1 1 0 0 0,0 1 0 0 0,0-1 0 0 0,-9 0 194 0 0,-89 7-6431 0 0,6 32-4455 0 0,77-25 8380 0 0</inkml:trace>
  <inkml:trace contextRef="#ctx0" brushRef="#br0" timeOffset="12651.588">6325 1478 0 0 0,'0'0'1751'0'0,"0"0"498"0"0,0 0 192 0 0,0 0-69 0 0,0 0-172 0 0,0 0-224 0 0,0 0-261 0 0,0 0-258 0 0,0 0-256 0 0,0 0-236 0 0,0 0-187 0 0,34-14-157 0 0,105-47-140 0 0,-56 34 367 0 0,-74 25-811 0 0,0 0-1 0 0,1 1 1 0 0,-1 0 0 0 0,0 1-1 0 0,1 0 1 0 0,-1 0 0 0 0,0 1-1 0 0,0 0 1 0 0,0 1 0 0 0,0 0-1 0 0,0 1 1 0 0,0-1-1 0 0,0 2 1 0 0,0-1 0 0 0,-1 1-1 0 0,0 1 1 0 0,0-1 0 0 0,0 1-1 0 0,5 5-36 0 0,-6-1 62 0 0,1 0-1 0 0,1 0 1 0 0,-1-1 0 0 0,1 0-1 0 0,0-1 1 0 0,1 0-1 0 0,0 0 1 0 0,0-1-1 0 0,1 0 1 0 0,-1-1-1 0 0,1 0 1 0 0,0-1 0 0 0,1 0-1 0 0,-1-1 1 0 0,1 0-1 0 0,0-1 1 0 0,-1 0-1 0 0,1 0 1 0 0,5-2-62 0 0,78-14-228 0 0,-90 9-1430 0 0,-3 0-6571 0 0,-1 4 5350 0 0,-1 1-7048 0 0</inkml:trace>
</inkml:ink>
</file>

<file path=ppt/ink/ink1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8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5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1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</inkml:ink>
</file>

<file path=ppt/ink/ink1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30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179 244 0 0 0,'0'0'283'0'0,"0"0"612"0"0,0 0 253 0 0,0 0 27 0 0,0 0-119 0 0,0 0-241 0 0,0 0-259 0 0,-9-4-197 0 0,-26-13-114 0 0,26 13-29 0 0,25 2 664 0 0,0-1 0 0 0,-1 0 0 0 0,1 0-1 0 0,-1-2 1 0 0,0 0 0 0 0,0-1 0 0 0,0 0 0 0 0,4-4-880 0 0,3 0 509 0 0,193-110 1492 0 0,-155 75-978 0 0,-68 94-80 0 0,-28 275-662 0 0,18-108-149 0 0,-9-2 0 0 0,-25 76-132 0 0,44-252 2 0 0,-3 14 42 0 0,-2 0 1 0 0,-2-1 0 0 0,-2-1 0 0 0,-3 0-1 0 0,-18 33-44 0 0,37-81-30 0 0,0 0 0 0 0,1 0-1 0 0,-1 0 1 0 0,0 0-1 0 0,-1 0 1 0 0,1 0 0 0 0,0-1-1 0 0,-1 1 1 0 0,1 0-1 0 0,0-1 1 0 0,-1 1 0 0 0,0-1-1 0 0,1 1 1 0 0,-1-1-1 0 0,0 0 1 0 0,0 0 0 0 0,0 0-1 0 0,0 0 1 0 0,0 0-1 0 0,0 0 1 0 0,0 0 0 0 0,0-1-1 0 0,0 1 1 0 0,0-1-1 0 0,0 1 1 0 0,-1-1 0 0 0,1 0-1 0 0,0 0 1 0 0,0 0-1 0 0,0 0 1 0 0,-1 0 0 0 0,1-1-1 0 0,0 1 1 0 0,0-1-1 0 0,0 1 1 0 0,0-1 0 0 0,0 0-1 0 0,0 0 1 0 0,0 0 30 0 0,-44-60-9889 0 0,39 50 6855 0 0,-1-1-1891 0 0</inkml:trace>
  <inkml:trace contextRef="#ctx0" brushRef="#br0" timeOffset="413.051">1 789 14603 0 0,'0'0'874'0'0,"0"0"-541"0"0,0 0-222 0 0,0 0 162 0 0,0 0 258 0 0,0 0 184 0 0,0 0 33 0 0,34-10-85 0 0,110-31-138 0 0,267-110 809 0 0,-374 136-1277 0 0,-19 7-41 0 0,0 0 0 0 0,1 2 1 0 0,0 0-1 0 0,0 1 0 0 0,0 1 0 0 0,1 1 0 0 0,14-1-16 0 0,-20 41 439 0 0,24 132 1322 0 0,-36-145-1621 0 0,-1 0 0 0 0,-2 0 0 0 0,0-1 0 0 0,-1 1 1 0 0,-2 0-1 0 0,0-1 0 0 0,-2 0 0 0 0,-1 2-140 0 0,-18 62-415 0 0,54-79-16656 0 0,-23-11 10356 0 0</inkml:trace>
  <inkml:trace contextRef="#ctx0" brushRef="#br0" timeOffset="666.998">1072 1157 17332 0 0,'0'0'494'0'0,"0"0"-213"0"0,0 0 25 0 0,0 0 128 0 0,0 0 64 0 0,0 0-27 0 0,0 0-143 0 0,0 0-157 0 0,0 0-114 0 0,0 0-90 0 0,-6 33-68 0 0,-18 98-90 0 0,23-82-639 0 0,10-41-1416 0 0,0-8-6457 0 0,-8 0 7625 0 0,4 0-6112 0 0</inkml:trace>
  <inkml:trace contextRef="#ctx0" brushRef="#br0" timeOffset="918.43">1089 462 14683 0 0,'0'0'720'0'0,"0"0"-632"0"0,0 0-296 0 0,0 0-184 0 0,0 0-328 0 0,0 0-232 0 0,0 0-128 0 0,0 0-401 0 0,0 0-767 0 0,0 0-1033 0 0,0 0-1848 0 0</inkml:trace>
  <inkml:trace contextRef="#ctx0" brushRef="#br0" timeOffset="1192.129">1337 1257 13035 0 0,'0'0'793'0'0,"0"0"-133"0"0,0 0 89 0 0,0 0 200 0 0,0 0 69 0 0,0 0-153 0 0,0 0-210 0 0,0 0-151 0 0,0 0-98 0 0,0 0-69 0 0,0 0-60 0 0,18-35-62 0 0,57-110-39 0 0,44-61 97 0 0,-52 129-1369 0 0,-63 107-1486 0 0,2 153 1626 0 0,-4-180 1061 0 0,1 1 1 0 0,0 0-1 0 0,-1 0 0 0 0,1-1 0 0 0,1 0 1 0 0,-1 1-1 0 0,0-1 0 0 0,1 0 1 0 0,0-1-1 0 0,0 1 0 0 0,0-1 0 0 0,0 0 1 0 0,0 0-1 0 0,0 0 0 0 0,0 0 0 0 0,1-1 1 0 0,-1 1-1 0 0,1-1 0 0 0,-1 0 0 0 0,1-1 1 0 0,-1 1-1 0 0,1-1 0 0 0,-1 0 0 0 0,1 0 1 0 0,0 0-1 0 0,-1-1 0 0 0,1 1 0 0 0,-1-1 1 0 0,1 0-1 0 0,-1-1 0 0 0,1 1 1 0 0,-1-1-1 0 0,0 0 0 0 0,0 0 0 0 0,0 0 1 0 0,0 0-1 0 0,0-1 0 0 0,0 0 0 0 0,-1 1 1 0 0,1-2-1 0 0,-1 1 0 0 0,0 0 0 0 0,1-1-105 0 0,70-74 16 0 0,-23 21-2798 0 0,8 9-7829 0 0,-46 40 3184 0 0</inkml:trace>
  <inkml:trace contextRef="#ctx0" brushRef="#br0" timeOffset="1579.805">2307 668 11610 0 0,'0'0'1199'0'0,"0"0"-240"0"0,0 0-83 0 0,0 0 59 0 0,0 0 4 0 0,0 0-96 0 0,0 0-220 0 0,0 0-210 0 0,0 0-146 0 0,-32 34-120 0 0,-100 109-97 0 0,128-140-51 0 0,0 0 1 0 0,0 1-1 0 0,1-1 0 0 0,0 1 0 0 0,-1 0 0 0 0,1-1 0 0 0,1 1 0 0 0,-1 1 1 0 0,0-1-1 0 0,1 0 0 0 0,0 1 0 0 0,0-1 0 0 0,0 1 0 0 0,1 0 0 0 0,0-1 1 0 0,0 1-1 0 0,0 0 0 0 0,0 3 1 0 0,0 5-19 0 0,-1-7-6 0 0,1 1 0 0 0,0-1 0 0 0,0 1-1 0 0,1 0 1 0 0,-1-1 0 0 0,1 1 0 0 0,1 0 0 0 0,-1 0 0 0 0,1-1 0 0 0,1 1 0 0 0,-1-1 0 0 0,1 1 0 0 0,0-1 0 0 0,0 1 0 0 0,1-1 0 0 0,0 0 0 0 0,0 0 0 0 0,0-1 0 0 0,1 1-1 0 0,0 0 1 0 0,0-1 0 0 0,0 0 0 0 0,1 0 0 0 0,4 4 25 0 0,-2-5 106 0 0,0 0-1 0 0,0 0 1 0 0,0 0 0 0 0,0-1-1 0 0,1 0 1 0 0,-1-1-1 0 0,1 0 1 0 0,0 0 0 0 0,-1 0-1 0 0,1-1 1 0 0,0 0-1 0 0,0-1 1 0 0,0 0-1 0 0,0 0 1 0 0,0-1 0 0 0,0 0-1 0 0,0 0 1 0 0,-1 0-1 0 0,1-1 1 0 0,0-1 0 0 0,-1 1-1 0 0,1-1 1 0 0,-1 0-1 0 0,0-1 1 0 0,0 0-1 0 0,0 0 1 0 0,-1 0 0 0 0,1-1-1 0 0,4-4-105 0 0,22-21 320 0 0,-2-2-1 0 0,-1-1 1 0 0,-1-1-1 0 0,-2-1 1 0 0,8-14-320 0 0,-22 30 23 0 0,3 0-114 0 0,-1 0 1 0 0,0-2 0 0 0,-2 1 0 0 0,0-2-1 0 0,-2 0 1 0 0,0 0 0 0 0,-1-1 0 0 0,-2-1-1 0 0,0 1 1 0 0,-1-1 0 0 0,-2 0 0 0 0,-1-1-1 0 0,0 1 1 0 0,-2-1 0 0 0,-1 0 0 0 0,0 0-1 0 0,-2 0 1 0 0,-1 0 90 0 0,1 20 1 0 0,0-1 1 0 0,0 0-1 0 0,-1 1 0 0 0,0-1 0 0 0,0 1 1 0 0,0 0-1 0 0,0 0 0 0 0,-1-1 0 0 0,0 1 1 0 0,0 1-1 0 0,0-1 0 0 0,-1 0 0 0 0,1 1 1 0 0,-1 0-1 0 0,0 0 0 0 0,-1 0 0 0 0,1 0 1 0 0,-1 1-1 0 0,1-1 0 0 0,-1 1 0 0 0,0 1 1 0 0,0-1-1 0 0,0 0 0 0 0,-1 1 0 0 0,1 0 1 0 0,-1 1-1 0 0,1-1 0 0 0,-1 1 0 0 0,1 0 0 0 0,-1 0 1 0 0,0 1-1 0 0,0 0 0 0 0,1 0 0 0 0,-1 0 1 0 0,0 0-1 0 0,1 1 0 0 0,-1 0 0 0 0,0 0 1 0 0,1 1-1 0 0,-1 0 0 0 0,1 0 0 0 0,0 0 1 0 0,-1 0-1 0 0,0 1-1 0 0,-9 9 10 0 0,1 0-1 0 0,0 0 1 0 0,0 1-1 0 0,1 1 1 0 0,1 0 0 0 0,0 1-1 0 0,1 0 1 0 0,1 1 0 0 0,0 0-1 0 0,1 1 1 0 0,1 0-1 0 0,0 0 1 0 0,2 1 0 0 0,0 0-1 0 0,1 0 1 0 0,0 0 0 0 0,2 1-1 0 0,0-1 1 0 0,1 1-1 0 0,1 0 1 0 0,1 0 0 0 0,0 0-1 0 0,4 14-9 0 0,-2-13-49 0 0,1 0-1 0 0,1-1 0 0 0,1 1 1 0 0,0-1-1 0 0,2-1 1 0 0,0 1-1 0 0,1-1 0 0 0,1 0 1 0 0,0-1-1 0 0,2 0 1 0 0,0 0-1 0 0,1-1 0 0 0,0-1 1 0 0,1 0-1 0 0,1-1 1 0 0,1 0-1 0 0,0-1 1 0 0,0 0-1 0 0,1-2 0 0 0,1 0 1 0 0,5 3 49 0 0,72 31-2646 0 0,-31-21-5573 0 0,-41-16-1434 0 0</inkml:trace>
</inkml:ink>
</file>

<file path=ppt/ink/ink1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51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55 0 0 0,'0'0'225'0'0,"0"0"841"0"0,0 0 330 0 0,0 0-26 0 0,0 0-133 0 0,0 0-166 0 0,0 0-200 0 0,2-7-171 0 0,6-23-112 0 0,-5 23-85 0 0,-6 27 1203 0 0,-42 120 405 0 0,-95 250-1603 0 0,93-290-302 0 0,65-169 1722 0 0,8 3-1895 0 0,3 1 0 0 0,3 2 0 0 0,25-38-33 0 0,-43 76 1 0 0,19-30 18 0 0,2 2 0 0 0,2 1 0 0 0,21-22-19 0 0,-58 74-4 0 0,2-3-29 0 0,0 0-1 0 0,0 1 1 0 0,0-1 0 0 0,0 1 0 0 0,1-1-1 0 0,-1 1 1 0 0,1 0 0 0 0,-1 0 0 0 0,1 0-1 0 0,0 0 1 0 0,0 0 0 0 0,0 1 0 0 0,0-1-1 0 0,0 1 1 0 0,0 0 0 0 0,0 0 0 0 0,0 0-1 0 0,1 0 1 0 0,-1 0 0 0 0,0 1 0 0 0,1-1 33 0 0,16 52-314 0 0,-16 232 1408 0 0,-4-265-883 0 0,-1 0 1 0 0,-1 0 0 0 0,0 0-1 0 0,-2 0 1 0 0,0 0 0 0 0,0-1-1 0 0,-2 0 1 0 0,0 0 0 0 0,-1 0-1 0 0,-6 9-211 0 0,10-23 73 0 0,0-1 0 0 0,0 1 0 0 0,0-1 0 0 0,0 0 0 0 0,0 0 1 0 0,0 0-1 0 0,-1 0 0 0 0,1-1 0 0 0,-1 1 0 0 0,0-1 0 0 0,1 0 0 0 0,-1 0 0 0 0,0 0 0 0 0,1 0 0 0 0,-1-1 0 0 0,0 0 0 0 0,0 0 0 0 0,0 0 0 0 0,1 0 1 0 0,-1 0-1 0 0,0-1 0 0 0,0 1 0 0 0,1-1 0 0 0,-1 0 0 0 0,0 0 0 0 0,1-1 0 0 0,-1 1 0 0 0,1-1 0 0 0,-1 0 0 0 0,1 0 0 0 0,0 0 0 0 0,0 0 0 0 0,0 0 0 0 0,0-1 1 0 0,0 1-1 0 0,0-1 0 0 0,1 0 0 0 0,-3-3-73 0 0,-120-107-1030 0 0,120 108 673 0 0,-18-28-791 0 0,13 13-3748 0 0,10 17 105 0 0,0 2 2981 0 0,0 0 286 0 0,0 1-3534 0 0</inkml:trace>
  <inkml:trace contextRef="#ctx0" brushRef="#br0" timeOffset="610.016">653 213 4505 0 0,'0'0'393'0'0,"0"0"-239"0"0,0 0-118 0 0,0 0 106 0 0,0 0 185 0 0,0 0 91 0 0,0 0 34 0 0,0 0-3 0 0,-7 34-54 0 0,-22 102-34 0 0,21-34 776 0 0,7-86-846 0 0,0 0 404 0 0,1-7 2506 0 0,-2-20-3079 0 0,1-1 0 0 0,0 0 0 0 0,0 0 1 0 0,1 0-1 0 0,0 0 0 0 0,1 0 0 0 0,1 0 0 0 0,0 0 0 0 0,0 1 0 0 0,1-1 0 0 0,1 1 1 0 0,0 0-1 0 0,0-1 0 0 0,1 2 0 0 0,1-1 0 0 0,0 0-122 0 0,10-16-50 0 0,2 0-1 0 0,0 2 1 0 0,2 0-1 0 0,1 1 1 0 0,13-12 50 0 0,-18 20-14 0 0,-1 0 0 0 0,2 2 0 0 0,0 0 0 0 0,1 0 0 0 0,1 2 0 0 0,7-4 14 0 0,13 3 313 0 0,-48 39 1249 0 0,-44 62 628 0 0,40-65-1562 0 0,9-12 137 0 0,4-11-1023 0 0,0 0-149 0 0,0 0-237 0 0,0-3-1294 0 0,0 2-1895 0 0,0 1-4079 0 0,0 0 2872 0 0</inkml:trace>
  <inkml:trace contextRef="#ctx0" brushRef="#br0" timeOffset="1348.296">1075 438 2817 0 0,'0'0'826'0'0,"0"0"-149"0"0,0 0 141 0 0,0 0 368 0 0,0 0 392 0 0,0 0 154 0 0,0 0-149 0 0,0 0-295 0 0,0 0-355 0 0,0 0-276 0 0,0 0-162 0 0,0 0-44 0 0,0 0 17 0 0,9-12 13 0 0,163-212 1840 0 0,-143 195-2118 0 0,-11 9-86 0 0,0 2 1 0 0,1 0-1 0 0,1 1 1 0 0,1 1-1 0 0,0 1 1 0 0,11-6-118 0 0,-29 20 7 0 0,-4 1-3 0 0,1 1 1 0 0,0-1 0 0 0,0 1-1 0 0,0-1 1 0 0,0 1-1 0 0,0-1 1 0 0,0 1-1 0 0,0-1 1 0 0,0 1-1 0 0,0-1 1 0 0,0 0 0 0 0,1 1-1 0 0,-1-1 1 0 0,0 1-1 0 0,0-1 1 0 0,0 1-1 0 0,0-1 1 0 0,1 0 0 0 0,-1 1-1 0 0,0-1 1 0 0,0 0-1 0 0,1 1 1 0 0,-1-1-1 0 0,0 0 1 0 0,1 1 0 0 0,-1-1-1 0 0,0 0 1 0 0,1 1-1 0 0,-1-1 1 0 0,1 0-1 0 0,-1 0 1 0 0,0 0 0 0 0,1 1-1 0 0,-1-1 1 0 0,1 0-1 0 0,-1 0 1 0 0,1 0-1 0 0,-1 0 1 0 0,0 0-1 0 0,1 0 1 0 0,-1 0 0 0 0,1 0-1 0 0,-1 0 1 0 0,1 0-1 0 0,-1 0 1 0 0,1 0-1 0 0,-1 0 1 0 0,0 0 0 0 0,1 0-1 0 0,-1 0 1 0 0,1-1-1 0 0,-1 1 1 0 0,1 0-1 0 0,-1 0 1 0 0,0 0 0 0 0,1-1-1 0 0,-1 1 1 0 0,0 0-1 0 0,1-1 1 0 0,-1 1-1 0 0,0 0-4 0 0,0 10 151 0 0,-21 128 953 0 0,15-57-752 0 0,48-78-74 0 0,98-100 247 0 0,-136 95-523 0 0,4-4-4 0 0,1 1 0 0 0,0 1-1 0 0,0-1 1 0 0,0 1 0 0 0,0 1-1 0 0,1 0 1 0 0,0 0-1 0 0,-1 1 1 0 0,1 0 0 0 0,9 0 2 0 0,-17 4 6 0 0,0 0 0 0 0,-1 0 0 0 0,1 1 0 0 0,0-1 0 0 0,-1 1 0 0 0,1-1 0 0 0,-1 1 0 0 0,0 0 0 0 0,0 0 1 0 0,0-1-1 0 0,0 1 0 0 0,-1 0 0 0 0,1 0 0 0 0,-1 0 0 0 0,1 0 0 0 0,-1 0 0 0 0,0 0 0 0 0,0 0 0 0 0,-1 2-6 0 0,3 9 70 0 0,9 140 50 0 0,2-110-1819 0 0,-4-33-2567 0 0,4-7-5220 0 0,-8-4 2739 0 0</inkml:trace>
</inkml:ink>
</file>

<file path=ppt/ink/ink1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6:01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0 787 0 0 0,'0'0'367'0'0,"0"0"556"0"0,0 0 200 0 0,0 0-14 0 0,0 0-71 0 0,0 0-59 0 0,0 0-29 0 0,0 0 31 0 0,12-5 28 0 0,84-45 2797 0 0,-70 24-2731 0 0,0-2 0 0 0,-2 0 0 0 0,-2-1 0 0 0,0-1-1 0 0,2-9-1074 0 0,9-10 306 0 0,-8 14-275 0 0,-3 0 0 0 0,-1-2 1 0 0,-1 0-1 0 0,-2-2 0 0 0,-2 0 0 0 0,4-17-31 0 0,-20 56-28 0 0,0 0 1 0 0,1 0-1 0 0,-1-1 1 0 0,1 1-1 0 0,-1 0 1 0 0,0-1-1 0 0,1 1 1 0 0,-1-1-1 0 0,0 1 1 0 0,1-1 0 0 0,-1 1-1 0 0,0-1 1 0 0,1 1-1 0 0,-1 0 1 0 0,0-1-1 0 0,0 0 1 0 0,0 1-1 0 0,0-1 1 0 0,1 1-1 0 0,-1-1 1 0 0,0 1-1 0 0,0-1 1 0 0,0 1-1 0 0,0-1 1 0 0,0 1-1 0 0,0-1 1 0 0,0 1-1 0 0,-1-1 1 0 0,1 1-1 0 0,0-1 1 0 0,0 1-1 0 0,0-1 1 0 0,0 1-1 0 0,-1-1 1 0 0,1 1-1 0 0,0-1 1 0 0,-1 1-1 0 0,1-1 1 0 0,0 1-1 0 0,-1-1 1 0 0,1 1-1 0 0,0 0 1 0 0,-1-1-1 0 0,1 1 1 0 0,-1 0-1 0 0,1-1 1 0 0,0 1-1 0 0,-1 0 1 0 0,1 0 0 0 0,-1-1-1 0 0,1 1 1 0 0,-1 0-1 0 0,1 0 1 0 0,-1 0-1 0 0,0 0 1 0 0,1 0-1 0 0,-1-1 1 0 0,1 1-1 0 0,-1 0 1 0 0,1 0-1 0 0,-1 0 1 0 0,1 1-1 0 0,-1-1 1 0 0,0 0 27 0 0,-26 21-1609 0 0,-79 163 971 0 0,101-173 638 0 0,1 0 0 0 0,0 0 0 0 0,1 1 0 0 0,0-1 0 0 0,1 1 0 0 0,0 0 0 0 0,1 0 1 0 0,1-1-1 0 0,0 11 0 0 0,0-18 6 0 0,1 0 0 0 0,-1 0 1 0 0,1 0-1 0 0,0 0 0 0 0,0 0 1 0 0,1 0-1 0 0,-1 0 0 0 0,1 0 1 0 0,0-1-1 0 0,-1 1 1 0 0,2 0-1 0 0,-1-1 0 0 0,0 0 1 0 0,1 0-1 0 0,0 0 0 0 0,-1 0 1 0 0,1 0-1 0 0,0 0 0 0 0,1-1 1 0 0,-1 1-1 0 0,0-1 1 0 0,1 0-1 0 0,-1 0 0 0 0,1 0 1 0 0,0 0-1 0 0,0-1 0 0 0,0 0 1 0 0,-1 1-1 0 0,5-1-6 0 0,7 2 89 0 0,-1-1 0 0 0,1-1 0 0 0,0 0-1 0 0,0-1 1 0 0,-1-1 0 0 0,1 0 0 0 0,0-1 0 0 0,-1-1 0 0 0,0 0-1 0 0,1-1 1 0 0,-1 0 0 0 0,0-1 0 0 0,-1-1 0 0 0,1 0 0 0 0,-1-1 0 0 0,-1 0-1 0 0,1-1 1 0 0,9-9-89 0 0,4-2 112 0 0,-2-2 1 0 0,0-1-1 0 0,-2-1 0 0 0,0-1 0 0 0,-2-1 0 0 0,0-1 0 0 0,-2 0 1 0 0,3-8-113 0 0,-12 21 26 0 0,-1-1 0 0 0,0 0 0 0 0,-1 0 1 0 0,-1-1-1 0 0,0 0 0 0 0,-1 0 0 0 0,0 0 1 0 0,-2-1-1 0 0,0 1 0 0 0,0-1 0 0 0,-1 0 1 0 0,-1 0-1 0 0,-1-3-26 0 0,-1 18-15 0 0,0 0 0 0 0,0 0-1 0 0,0 0 1 0 0,0 1 0 0 0,0-1 0 0 0,0 0 0 0 0,0 0 0 0 0,0 1-1 0 0,0-1 1 0 0,0 1 0 0 0,-1-1 0 0 0,1 1 0 0 0,0-1 0 0 0,0 1-1 0 0,-1 0 1 0 0,1 0 0 0 0,0 0 0 0 0,0-1 0 0 0,-1 1 0 0 0,1 0-1 0 0,0 0 1 0 0,-1 1 0 0 0,1-1 0 0 0,0 0 0 0 0,0 0-1 0 0,-1 1 1 0 0,1-1 0 0 0,0 1 0 0 0,0-1 0 0 0,0 1 0 0 0,-1-1-1 0 0,1 1 1 0 0,0 0 0 0 0,0-1 0 0 0,0 1 0 0 0,0 0 0 0 0,0 0-1 0 0,0 0 1 0 0,0 0 0 0 0,1 0 0 0 0,-1 0 0 0 0,0 0 0 0 0,0 0-1 0 0,1 0 1 0 0,-1 2 15 0 0,-11 9-38 0 0,0 2-1 0 0,2 0 1 0 0,-1 0-1 0 0,2 1 1 0 0,0 0-1 0 0,1 0 1 0 0,0 1-1 0 0,1 0 0 0 0,1 1 1 0 0,1 0-1 0 0,0-1 1 0 0,1 2-1 0 0,1-1 1 0 0,1 0-1 0 0,0 1 1 0 0,1-1-1 0 0,1 1 1 0 0,1 0 38 0 0,-1-13 1 0 0,1 0 0 0 0,0 0 0 0 0,0 0 0 0 0,0 0 0 0 0,1 0 0 0 0,0 0 0 0 0,0-1 0 0 0,0 1 0 0 0,0-1 0 0 0,1 1 0 0 0,0-1 0 0 0,0 0 0 0 0,0 0 0 0 0,0 0 0 0 0,1 0 0 0 0,-1-1 0 0 0,1 1 0 0 0,0-1 0 0 0,0 0 0 0 0,0 0 0 0 0,1 0 1 0 0,-1-1-1 0 0,1 1 0 0 0,-1-1 0 0 0,1 0 0 0 0,0-1 0 0 0,0 1-1 0 0,7 2 59 0 0,1 0 0 0 0,0-1 0 0 0,0-1 1 0 0,0 0-1 0 0,0-1 0 0 0,0 0 0 0 0,0-1 0 0 0,0 0 1 0 0,0-1-1 0 0,0-1-59 0 0,7-3 130 0 0,0 0 0 0 0,-1-2 1 0 0,0 0-1 0 0,-1-1 0 0 0,0-1 0 0 0,0-1 1 0 0,0-1-1 0 0,-2 0 0 0 0,14-11-130 0 0,3-4 68 0 0,-1-1 0 0 0,-1-1 1 0 0,-1-1-1 0 0,-2-2 0 0 0,-1-1 0 0 0,-1-1 0 0 0,-2-1 0 0 0,-2-1 1 0 0,0-3-69 0 0,-18 30-18 0 0,-1 0 0 0 0,0 0 0 0 0,-1 0 0 0 0,0 0 0 0 0,0 0 0 0 0,-1 0 0 0 0,0-1 0 0 0,-1 1 0 0 0,1-1 0 0 0,-2 1 0 0 0,0-9 18 0 0,-1 15-29 0 0,1-1 1 0 0,-1 1-1 0 0,0-1 0 0 0,-1 1 1 0 0,1-1-1 0 0,0 1 0 0 0,0 0 0 0 0,-1 0 1 0 0,0 0-1 0 0,1 0 0 0 0,-1 1 0 0 0,0-1 1 0 0,0 1-1 0 0,0 0 0 0 0,0 0 1 0 0,0 0-1 0 0,0 0 0 0 0,0 0 0 0 0,0 0 1 0 0,0 1-1 0 0,0-1 0 0 0,0 1 1 0 0,-1 0-1 0 0,1 0 0 0 0,0 1 0 0 0,0-1 1 0 0,0 0-1 0 0,0 1 0 0 0,-1 0 0 0 0,1 0 1 0 0,0 0-1 0 0,0 0 0 0 0,1 0 1 0 0,-1 1-1 0 0,0-1 0 0 0,0 1 0 0 0,1 0 1 0 0,-1 0-1 0 0,0 0 29 0 0,-12 8-9 0 0,0 1 0 0 0,1 0 1 0 0,0 1-1 0 0,0 1 0 0 0,2 0 0 0 0,0 1 0 0 0,0 0 0 0 0,1 1 1 0 0,1 0-1 0 0,0 1 0 0 0,2 0 0 0 0,-1 0 0 0 0,2 1 1 0 0,0 0-1 0 0,1 0 0 0 0,1 1 0 0 0,1 0 0 0 0,0-1 0 0 0,1 2 1 0 0,1-1-1 0 0,1 0 0 0 0,0 0 0 0 0,2 8 9 0 0,0-17 42 0 0,1 1-1 0 0,0 0 1 0 0,1-1-1 0 0,0 1 1 0 0,1-1-1 0 0,-1 0 1 0 0,2 0-1 0 0,-1 0 1 0 0,1-1-1 0 0,1 1 1 0 0,0-1-1 0 0,0 0 1 0 0,0-1-1 0 0,1 0 1 0 0,0 0-1 0 0,0 0 0 0 0,1-1 1 0 0,0 0-1 0 0,0 0 1 0 0,0-1-1 0 0,1 0 1 0 0,0 0-42 0 0,124 40-2157 0 0,-45-36-4979 0 0,-82-9-1162 0 0</inkml:trace>
  <inkml:trace contextRef="#ctx0" brushRef="#br0" timeOffset="909.479">1653 349 1704 0 0,'0'0'1983'0'0,"0"0"-401"0"0,0 0-124 0 0,0 0 86 0 0,0 0 40 0 0,0 0-169 0 0,0 0-262 0 0,0 0-289 0 0,0 0-216 0 0,0 0-131 0 0,0 0-91 0 0,0 0-75 0 0,0 0-42 0 0,-10 22-26 0 0,-65 137 190 0 0,-62 113-430 0 0,120-217-547 0 0,42-63 477 0 0,150-209 782 0 0,-42 30-774 0 0,-116 164-13 0 0,-14 16 7 0 0,1 1 1 0 0,1 0-1 0 0,-1 0 1 0 0,1 0 0 0 0,0 1-1 0 0,0 0 1 0 0,1 0 0 0 0,-1 0-1 0 0,1 0 1 0 0,0 1 0 0 0,0 0-1 0 0,1 0 1 0 0,2-1 24 0 0,-1 61-284 0 0,-14-19 506 0 0,2 0 0 0 0,1-1 0 0 0,2 1 0 0 0,2 0 1 0 0,4 28-223 0 0,5 57 1421 0 0,-53-126 1176 0 0,-56-55-2386 0 0,10 0-674 0 0,24 30-3326 0 0,54 24 396 0 0,7 3 50 0 0,0 2-3669 0 0</inkml:trace>
  <inkml:trace contextRef="#ctx0" brushRef="#br0" timeOffset="1620.017">2018 459 7106 0 0,'0'0'1324'0'0,"0"0"-847"0"0,0 0-414 0 0,0 0 121 0 0,0 0 283 0 0,0 0 165 0 0,0 0 24 0 0,0 0-65 0 0,0 0-96 0 0,0 0-131 0 0,0 0-120 0 0,0 0-100 0 0,0 0-83 0 0,7 32-25 0 0,23 97-5 0 0,-23-104-469 0 0,-1 1-1 0 0,-1 0 1 0 0,-2 0 0 0 0,0 0 0 0 0,-2 0 0 0 0,-1 0-1 0 0,-2 19 439 0 0,2-43-169 0 0,0-1 0 0 0,-1 1 0 0 0,1 0-1 0 0,0-1 1 0 0,-1 1 0 0 0,0 0-1 0 0,1-1 1 0 0,-1 1 0 0 0,0-1 0 0 0,0 1-1 0 0,0-1 1 0 0,0 1 0 0 0,0-1-1 0 0,0 0 1 0 0,0 1 0 0 0,0-1-1 0 0,0 0 1 0 0,-1 0 0 0 0,1 0 0 0 0,-1 0-1 0 0,1 0 1 0 0,-1 0 0 0 0,1 0-1 0 0,-1-1 1 0 0,1 1 0 0 0,-1-1 0 0 0,0 1-1 0 0,1-1 1 0 0,-1 1 0 0 0,0-1-1 0 0,1 0 1 0 0,-1 0 0 0 0,0 0 0 0 0,1 0-1 0 0,-1 0 1 0 0,0 0 0 0 0,0 0-1 0 0,1 0 1 0 0,-1-1 0 0 0,0 1-1 0 0,1-1 1 0 0,-1 1 0 0 0,1-1 0 0 0,-1 0-1 0 0,0 0 1 0 0,1 1 0 0 0,0-1-1 0 0,-1 0 1 0 0,1 0 0 0 0,-1-1 0 0 0,0 0 169 0 0,-2-11 214 0 0,1-1 1 0 0,0 0 0 0 0,1 0 0 0 0,0 0 0 0 0,2-1 0 0 0,-1 1 0 0 0,2 0 0 0 0,-1 0-1 0 0,2-1 1 0 0,0 1 0 0 0,1 0 0 0 0,0 0 0 0 0,1 1 0 0 0,1-1 0 0 0,0 1 0 0 0,2-2-215 0 0,-1-4 455 0 0,0 2 1 0 0,2-1-1 0 0,0 1 1 0 0,1 0-1 0 0,1 0 1 0 0,0 1 0 0 0,1 0-1 0 0,1 1 1 0 0,0 1-1 0 0,2 0 1 0 0,-1 0-1 0 0,1 1 1 0 0,1 1 0 0 0,0 0-1 0 0,15-7-455 0 0,-17 12 168 0 0,-8 4-157 0 0,-1 0 0 0 0,1 1 0 0 0,0-1 1 0 0,0 1-1 0 0,0 0 0 0 0,0 0 0 0 0,1 1 0 0 0,-1 0 0 0 0,0 0 1 0 0,1 0-1 0 0,-1 0 0 0 0,1 1 0 0 0,-1 0 0 0 0,5 0-11 0 0,-4 52 520 0 0,-10-42-361 0 0,0 1-1 0 0,0-1 0 0 0,-1 0 0 0 0,0 0 0 0 0,0 0 1 0 0,-1-1-1 0 0,-1 1 0 0 0,0-2 0 0 0,0 1 0 0 0,-2 1-158 0 0,-18 24 643 0 0,-52 63 496 0 0,79-94-1138 0 0,0-1 1 0 0,0 1-1 0 0,0-1 1 0 0,0 0-1 0 0,0 1 1 0 0,0-1-1 0 0,1 0 1 0 0,-1 1 0 0 0,1-1-1 0 0,-1 0 1 0 0,1 1-1 0 0,0-1 1 0 0,0 0-1 0 0,0 0 1 0 0,0 0-1 0 0,0 0 1 0 0,1 0-1 0 0,-1 0 1 0 0,1 0-1 0 0,-1 0 1 0 0,1 0 0 0 0,0-1-1 0 0,0 1 1 0 0,-1-1-1 0 0,1 1 1 0 0,0-1-1 0 0,0 0 1 0 0,1 0-2 0 0,16 18 58 0 0,20 52 75 0 0,-24-49-1090 0 0,-6-19-2112 0 0,0-3-3392 0 0,-7 0 1061 0 0</inkml:trace>
  <inkml:trace contextRef="#ctx0" brushRef="#br0" timeOffset="2187.134">2310 835 5289 0 0,'0'0'1471'0'0,"0"0"-253"0"0,0 0 3 0 0,0 0 149 0 0,0 0-56 0 0,0 0-280 0 0,0 0-260 0 0,0 0-147 0 0,0 0-55 0 0,0 0-47 0 0,0 0-42 0 0,12-33-87 0 0,38-100-69 0 0,-8 56 333 0 0,-28 63-579 0 0,-14 14-81 0 0,3-5-23 0 0,0 0-1 0 0,1 1 1 0 0,-1 0-1 0 0,1 0 1 0 0,0 0-1 0 0,1 0 1 0 0,-1 1-1 0 0,1-1 1 0 0,-1 1-1 0 0,1 0 1 0 0,0 1-1 0 0,0-1 1 0 0,0 1-1 0 0,1 0 1 0 0,-1 0-1 0 0,2 0 24 0 0,-6 2-146 0 0,-21 91 36 0 0,19-90 115 0 0,1 0-1 0 0,-1 0 1 0 0,1 0 0 0 0,0 0-1 0 0,0 1 1 0 0,-1-1-1 0 0,1 0 1 0 0,0 0 0 0 0,0 0-1 0 0,0 0 1 0 0,0 0-1 0 0,0 0 1 0 0,1 0 0 0 0,-1 0-1 0 0,0 0 1 0 0,0 0-1 0 0,1 0 1 0 0,-1 0 0 0 0,1 0-1 0 0,-1 0 1 0 0,1 0-1 0 0,-1 0 1 0 0,1 0 0 0 0,-1 0-1 0 0,1 0 1 0 0,0 0-1 0 0,-1-1 1 0 0,1 1 0 0 0,0 0-1 0 0,0 0 1 0 0,0-1-1 0 0,0 1 1 0 0,0-1-1 0 0,0 1 1 0 0,0-1 0 0 0,0 1-1 0 0,0-1 1 0 0,0 1-1 0 0,0-1 1 0 0,0 0 0 0 0,0 0-1 0 0,0 1 1 0 0,0-1-1 0 0,0 0 1 0 0,0 0 0 0 0,0 0-1 0 0,0 0 1 0 0,0 0-1 0 0,0-1 1 0 0,0 1 0 0 0,0 0-1 0 0,1 0 1 0 0,-1-1-1 0 0,0 1 1 0 0,0-1 0 0 0,0 1-1 0 0,-1-1 1 0 0,1 1-1 0 0,0-1 1 0 0,0 1 0 0 0,0-1-1 0 0,0 0 1 0 0,0 1-1 0 0,-1-1 1 0 0,1 0-5 0 0,107-106 671 0 0,-109 108-670 0 0,1-1 1 0 0,0 1 0 0 0,0 0-1 0 0,0 0 1 0 0,0-1 0 0 0,-1 1-1 0 0,1 0 1 0 0,0 0 0 0 0,0-1 0 0 0,1 1-1 0 0,-1 0 1 0 0,0 0 0 0 0,0-1-1 0 0,0 1 1 0 0,0 0 0 0 0,1-1-1 0 0,-1 1 1 0 0,0 0 0 0 0,1 0-1 0 0,-1-1 1 0 0,0 1 0 0 0,1-1-1 0 0,-1 1 1 0 0,1 0 0 0 0,-1-1-1 0 0,1 1 1 0 0,-1-1 0 0 0,1 1-1 0 0,-1-1 1 0 0,1 1 0 0 0,0-1-1 0 0,-1 0 1 0 0,1 1 0 0 0,0-1-1 0 0,-1 0 1 0 0,1 1 0 0 0,0-1-1 0 0,-1 0 1 0 0,1 0 0 0 0,0 0-1 0 0,0 1 1 0 0,-1-1 0 0 0,1 0-1 0 0,0 0 1 0 0,0 0 0 0 0,0 0-1 0 0,-1 0 1 0 0,1-1 0 0 0,0 1-1 0 0,-1 0 1 0 0,1 0 0 0 0,0 0-1 0 0,0-1 1 0 0,-1 1 0 0 0,1 0-1 0 0,0-1 1 0 0,-1 1 0 0 0,1-1-1 0 0,0 1 1 0 0,-1 0 0 0 0,1-1-1 0 0,-1 0 1 0 0,1 1 0 0 0,-1-1-1 0 0,1 1 1 0 0,-1-1 0 0 0,1 0-2 0 0,-3 206 251 0 0,30-146-1307 0 0,-6-44-6376 0 0,-17-15 3121 0 0,-1 0-953 0 0</inkml:trace>
</inkml:ink>
</file>

<file path=ppt/ink/ink1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00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12 0 0 0,'0'0'796'0'0,"0"0"459"0"0,0 0 72 0 0,0 0-128 0 0,0 0-179 0 0,0 0-164 0 0,0 0-122 0 0,0 0-93 0 0,-16-7 774 0 0,12 11-1203 0 0,1-1-1 0 0,0 0 0 0 0,-1 1 0 0 0,1 0 1 0 0,0 0-1 0 0,1 0 0 0 0,-1 0 0 0 0,1 0 1 0 0,0 1-1 0 0,0-1 0 0 0,0 1 0 0 0,0-1 1 0 0,1 1-1 0 0,0 0 0 0 0,0-1 0 0 0,0 1 1 0 0,1 0-1 0 0,-1 0 0 0 0,1 0 0 0 0,0-1 1 0 0,1 1-1 0 0,-1 0 0 0 0,1 0 1 0 0,0 0-212 0 0,-1 3 218 0 0,1-6-112 0 0,0 1-1 0 0,1-1 1 0 0,-1 1-1 0 0,1-1 0 0 0,0 0 1 0 0,0 0-1 0 0,-1 0 0 0 0,1 0 1 0 0,1 0-1 0 0,-1 0 0 0 0,0 0 1 0 0,0 0-1 0 0,1-1 0 0 0,-1 1 1 0 0,1-1-1 0 0,-1 0 0 0 0,1 0 1 0 0,0 0-1 0 0,-1 0 1 0 0,1 0-1 0 0,0-1 0 0 0,0 1 1 0 0,-1-1-1 0 0,1 1 0 0 0,0-1 1 0 0,0 0-1 0 0,0 0 0 0 0,0-1 1 0 0,-1 1-1 0 0,1-1 0 0 0,2 0-105 0 0,32-47 2354 0 0,-26-21-953 0 0,-12 67-1455 0 0,-1 0 1 0 0,0 1 0 0 0,1 0 0 0 0,-1-1 0 0 0,0 1 0 0 0,0 0-1 0 0,0 0 1 0 0,0 0 0 0 0,0 0 0 0 0,0 0 0 0 0,0 1 0 0 0,0-1 0 0 0,0 0-1 0 0,-1 1 1 0 0,1 0 0 0 0,0-1 0 0 0,0 1 0 0 0,0 0 0 0 0,-1 0-1 0 0,1 0 1 0 0,0 1 0 0 0,0-1 0 0 0,0 1 0 0 0,0-1 0 0 0,-1 1-1 0 0,1-1 1 0 0,0 1 0 0 0,0 0 0 0 0,0 0 53 0 0,-2 1-15 0 0,0-1 1 0 0,0 1-1 0 0,0 0 1 0 0,0 0-1 0 0,0 0 1 0 0,1 1-1 0 0,-1-1 1 0 0,1 1-1 0 0,0 0 1 0 0,-1 0-1 0 0,1 0 1 0 0,1 0-1 0 0,-1 1 1 0 0,0-1-1 0 0,1 1 1 0 0,0 0-1 0 0,0 0 1 0 0,0-1-1 0 0,0 1 1 0 0,0 0-1 0 0,1 1 1 0 0,0-1-1 0 0,0 0 1 0 0,0 0-1 0 0,0 1 1 0 0,0 3 14 0 0,2-4 49 0 0,0-1 0 0 0,0 1 0 0 0,1-1 0 0 0,-1 1 0 0 0,1-1 0 0 0,-1 0 0 0 0,1 1 0 0 0,0-1 0 0 0,0 0 1 0 0,1 0-1 0 0,-1 0 0 0 0,1-1 0 0 0,-1 1 0 0 0,1 0 0 0 0,0-1 0 0 0,0 0 0 0 0,0 0 0 0 0,0 0 0 0 0,0 0 0 0 0,1 0 1 0 0,-1-1-1 0 0,1 1 0 0 0,-1-1 0 0 0,1 0 0 0 0,-1 0 0 0 0,1 0 0 0 0,0 0 0 0 0,-1-1 0 0 0,1 0 0 0 0,0 0 1 0 0,0 0-1 0 0,-1 0 0 0 0,1 0 0 0 0,0-1 0 0 0,-1 1 0 0 0,1-1 0 0 0,0 0 0 0 0,2-1-49 0 0,-1-2 95 0 0,-1 1-1 0 0,0-1 0 0 0,0 0 1 0 0,0 0-1 0 0,0-1 0 0 0,-1 1 1 0 0,0-1-1 0 0,0 1 0 0 0,0-1 1 0 0,0 0-1 0 0,-1 0 0 0 0,0-1 1 0 0,0 1-1 0 0,0 0 0 0 0,-1-1 1 0 0,1 1-1 0 0,-1-1 0 0 0,-1 1 1 0 0,1-1-95 0 0,-1-67 242 0 0,-2 71-313 0 0,0 1 0 0 0,0-1 0 0 0,0 1 0 0 0,0-1 0 0 0,0 1 0 0 0,0 0 0 0 0,-1 0 0 0 0,1 0 0 0 0,0 0 0 0 0,-1 0 0 0 0,1 1 0 0 0,-1-1 0 0 0,1 1 1 0 0,-1-1-1 0 0,1 1 0 0 0,-1 0 0 0 0,1 0 0 0 0,-1 0 0 0 0,1 0 0 0 0,-1 1 0 0 0,1-1 0 0 0,-1 1 0 0 0,1-1 0 0 0,0 1 0 0 0,-1 0 0 0 0,0 0 71 0 0,-5 3-106 0 0,-1 1 1 0 0,1-1 0 0 0,1 1-1 0 0,-1 1 1 0 0,1-1-1 0 0,0 1 1 0 0,0 1 0 0 0,0-1-1 0 0,1 1 1 0 0,0 0 0 0 0,1 1-1 0 0,-3 3 106 0 0,6-7 12 0 0,0 0 0 0 0,1-1 0 0 0,0 1 0 0 0,0 0 0 0 0,0 0 0 0 0,0-1 0 0 0,1 1-1 0 0,-1 0 1 0 0,1 0 0 0 0,0 0 0 0 0,0 0 0 0 0,1 0 0 0 0,-1 0 0 0 0,1-1 0 0 0,0 1-1 0 0,0 0 1 0 0,0 0 0 0 0,0-1 0 0 0,1 1 0 0 0,0 0 0 0 0,-1-1 0 0 0,1 0 0 0 0,0 1 0 0 0,1-1-1 0 0,-1 0 1 0 0,0 0 0 0 0,1 0 0 0 0,0 0 0 0 0,0-1 0 0 0,0 1 0 0 0,0-1 0 0 0,0 0-1 0 0,0 0 1 0 0,1 0 0 0 0,-1 0 0 0 0,1 0 0 0 0,-1-1 0 0 0,1 1 0 0 0,0-1 0 0 0,-1 0-1 0 0,1 0 1 0 0,0-1 0 0 0,0 1 0 0 0,0-1-12 0 0,10 3 176 0 0,-11-2-109 0 0,1 1 0 0 0,-1-1 0 0 0,1 0 0 0 0,0-1 1 0 0,-1 1-1 0 0,1-1 0 0 0,0 1 0 0 0,0-1 0 0 0,-1 0 0 0 0,1 0 1 0 0,0-1-1 0 0,-1 1 0 0 0,1-1 0 0 0,0 0 0 0 0,-1 0 0 0 0,1 0 1 0 0,-1 0-1 0 0,1-1 0 0 0,-1 1 0 0 0,0-1 0 0 0,1 0 0 0 0,-1 0 1 0 0,0-1-68 0 0,1 0 28 0 0,-1 1 0 0 0,-1-2 0 0 0,1 1 0 0 0,0 0 0 0 0,-1-1 0 0 0,1 1 0 0 0,-1-1 0 0 0,0 1 0 0 0,-1-1 1 0 0,1 0-1 0 0,0 0 0 0 0,-1 0 0 0 0,0 0 0 0 0,0 0 0 0 0,0 0 0 0 0,-1-1 0 0 0,1 1 0 0 0,-1 0 1 0 0,0 0-1 0 0,0 0 0 0 0,-1-1 0 0 0,1 1 0 0 0,-1 0 0 0 0,0 0 0 0 0,0 0 0 0 0,0 0 0 0 0,0 0 1 0 0,-1 0-1 0 0,0 0 0 0 0,0 0 0 0 0,0 1 0 0 0,0-1 0 0 0,0 1 0 0 0,-1-1 0 0 0,0 1 0 0 0,1 0 1 0 0,-1 0-1 0 0,-1 0 0 0 0,-1-1-28 0 0,3 3-46 0 0,-1 0 1 0 0,1 0 0 0 0,-1 1-1 0 0,1 0 1 0 0,-1-1 0 0 0,1 1-1 0 0,-1 0 1 0 0,1 0 0 0 0,-1 0-1 0 0,1 1 1 0 0,-1-1 0 0 0,1 1-1 0 0,-1-1 1 0 0,1 1 0 0 0,0 0-1 0 0,-1 0 1 0 0,1 0 0 0 0,0 0-1 0 0,0 0 1 0 0,-1 0-1 0 0,1 1 1 0 0,0-1 0 0 0,0 1-1 0 0,0-1 1 0 0,1 1 0 0 0,-1 0-1 0 0,0 0 1 0 0,1 0 0 0 0,-1 0-1 0 0,1 0 1 0 0,0 0 0 0 0,-1 2 45 0 0,-32 76-298 0 0,34-77 325 0 0,0 0-1 0 0,0-1 0 0 0,0 1 0 0 0,0 0 1 0 0,0 0-1 0 0,1 0 0 0 0,-1 0 0 0 0,1 0 0 0 0,0-1 1 0 0,0 1-1 0 0,0 0 0 0 0,0-1 0 0 0,0 1 1 0 0,1-1-1 0 0,-1 1 0 0 0,1-1 0 0 0,0 1 0 0 0,0-1 1 0 0,0 0-1 0 0,0 0 0 0 0,0 0 0 0 0,0 0 1 0 0,0 0-1 0 0,1-1 0 0 0,-1 1 0 0 0,1-1 1 0 0,-1 1-1 0 0,1-1 0 0 0,-1 0 0 0 0,1 0 0 0 0,0 0 1 0 0,0 0-1 0 0,-1-1 0 0 0,1 1 0 0 0,0-1 1 0 0,0 1-1 0 0,0-1 0 0 0,0 0 0 0 0,0 0 0 0 0,0-1 1 0 0,-1 1-1 0 0,1 0 0 0 0,0-1 0 0 0,0 0 1 0 0,0 0-1 0 0,-1 0 0 0 0,1 0 0 0 0,0 0 1 0 0,-1 0-1 0 0,1-1 0 0 0,-1 1 0 0 0,1-1 0 0 0,-1 0 1 0 0,0 0-27 0 0,4 0 69 0 0,0-2 1 0 0,0 1-1 0 0,0-1 1 0 0,-1 0 0 0 0,0 0-1 0 0,0 0 1 0 0,0-1-1 0 0,0 0 1 0 0,0 0-1 0 0,-1 0 1 0 0,0 0 0 0 0,0-1-1 0 0,-1 1 1 0 0,0-1-1 0 0,0 0 1 0 0,0 0-1 0 0,0-1 1 0 0,0-1-70 0 0,-2 0 51 0 0,0 6-41 0 0,0 1-1 0 0,0-1 1 0 0,0 0 0 0 0,0 0 0 0 0,0 0 0 0 0,-1 0 0 0 0,1 1 0 0 0,-1-1-1 0 0,1 0 1 0 0,-1 0 0 0 0,0 0 0 0 0,0 0 0 0 0,1 0 0 0 0,-2 0 0 0 0,1 0-1 0 0,0 0 1 0 0,0 0 0 0 0,-1 0 0 0 0,1 0 0 0 0,-1 0 0 0 0,1 0 0 0 0,-1 0-1 0 0,0 0 1 0 0,0 0 0 0 0,0 0 0 0 0,0 1 0 0 0,0-1 0 0 0,0 0 0 0 0,0 1-1 0 0,-1-1 1 0 0,1 1 0 0 0,0 0 0 0 0,-1-1 0 0 0,0 1 0 0 0,1 0-1 0 0,-1 0 1 0 0,0 0 0 0 0,1 0 0 0 0,-1 0 0 0 0,0 0 0 0 0,0 0 0 0 0,0 1-1 0 0,0-1 1 0 0,0 0 0 0 0,0 1 0 0 0,-1 0-10 0 0,-3-1-83 0 0,1 1 0 0 0,-1 0 0 0 0,1 1 0 0 0,-1-1 0 0 0,1 1 1 0 0,-1 0-1 0 0,1 0 0 0 0,0 1 0 0 0,-1 0 0 0 0,1 0 0 0 0,0 0 0 0 0,0 0 0 0 0,0 1 0 0 0,0 0 0 0 0,1 0 0 0 0,-1 0 0 0 0,1 1 0 0 0,0-1 1 0 0,0 1-1 0 0,0 0 0 0 0,0 0 0 0 0,1 1 0 0 0,-1-1 0 0 0,1 1 0 0 0,0 0 0 0 0,1 0 0 0 0,-1 0 0 0 0,0 2 83 0 0,-7 35-3374 0 0,15-29-7730 0 0,-1-13 2716 0 0</inkml:trace>
</inkml:ink>
</file>

<file path=ppt/ink/ink1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40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70 0 0 0,'0'0'855'0'0,"0"0"174"0"0,0 0 310 0 0,0 0 380 0 0,0 0 256 0 0,0 0 17 0 0,0 0-237 0 0,0 0-340 0 0,0 0-353 0 0,0 0-300 0 0,0-12-190 0 0,-3-34-134 0 0,3 46-409 0 0,0 0 1 0 0,1 1 0 0 0,-1-1 0 0 0,0 0 0 0 0,0 0-1 0 0,0 1 1 0 0,0-1 0 0 0,1 0 0 0 0,-1 0 0 0 0,0 0 0 0 0,0 1-1 0 0,1-1 1 0 0,-1 0 0 0 0,0 0 0 0 0,0 0 0 0 0,1 0-1 0 0,-1 1 1 0 0,0-1 0 0 0,0 0 0 0 0,1 0 0 0 0,-1 0 0 0 0,0 0-1 0 0,1 0 1 0 0,-1 0 0 0 0,0 0 0 0 0,1 0 0 0 0,-1 0-1 0 0,0 0 1 0 0,0 0 0 0 0,1 0 0 0 0,-1 0 0 0 0,0 0-1 0 0,1 0 1 0 0,-1 0 0 0 0,0 0 0 0 0,0 0 0 0 0,1-1 0 0 0,-1 1-1 0 0,0 0 1 0 0,1 0 0 0 0,-1 0 0 0 0,0 0 0 0 0,0-1-1 0 0,0 1 1 0 0,1 0 0 0 0,-1 0 0 0 0,0 0 0 0 0,0-1 0 0 0,0 1-1 0 0,1 0 1 0 0,-1 0 0 0 0,0-1 0 0 0,0 1-30 0 0,11 23 318 0 0,-2 0 0 0 0,0 0 0 0 0,-1 1 0 0 0,-2 1 0 0 0,0-1 1 0 0,-2 1-1 0 0,-1 0 0 0 0,0 0-318 0 0,4 30 198 0 0,53 286-886 0 0,-60-292-4249 0 0,-25-50-8135 0 0,21-5 12533 0 0</inkml:trace>
  <inkml:trace contextRef="#ctx0" brushRef="#br0" timeOffset="550.207">0 100 0 0 0,'0'0'488'0'0,"0"0"523"0"0,0 0 181 0 0,0 0 82 0 0,0 0 139 0 0,0 0 80 0 0,0 0-88 0 0,0 0-171 0 0,0 0-210 0 0,0 0-213 0 0,0 0-191 0 0,0 0-130 0 0,19-15-73 0 0,58-45-25 0 0,-32 42 146 0 0,-34 18-396 0 0,-5-1-73 0 0,5-1-25 0 0,0 1 0 0 0,0-1 0 0 0,0 2 0 0 0,0-1 0 0 0,0 2 0 0 0,0-1 0 0 0,0 1 0 0 0,0 1 0 0 0,0 0 0 0 0,0 1 0 0 0,-1 0 0 0 0,1 1 1 0 0,-1 0-1 0 0,0 0 0 0 0,0 1 0 0 0,0 0 0 0 0,-1 1-44 0 0,1 3 18 0 0,-2 0 0 0 0,1 0 1 0 0,-1 1-1 0 0,-1 0 0 0 0,1 1 0 0 0,-2-1 1 0 0,0 1-1 0 0,0 1 0 0 0,-1-1 0 0 0,0 1 1 0 0,-1 0-1 0 0,0 0 0 0 0,-1 1-18 0 0,-3-6 7 0 0,0 1 0 0 0,0-1-1 0 0,-1 0 1 0 0,0 1 0 0 0,-1-1-1 0 0,1 0 1 0 0,-1 0 0 0 0,-1 0-1 0 0,1 0 1 0 0,-1-1 0 0 0,0 1-1 0 0,-1 0 1 0 0,0-1 0 0 0,0 0-1 0 0,0 0 1 0 0,-1 0 0 0 0,0-1-1 0 0,0 0 1 0 0,0 1 0 0 0,0-2-1 0 0,-1 1 1 0 0,0-1 0 0 0,0 1 0 0 0,0-2-1 0 0,-1 1 1 0 0,1-1 0 0 0,-2 0-7 0 0,-21 19 57 0 0,-71 39 488 0 0,70-49 798 0 0,30-12-1190 0 0,0 0-82 0 0,30 0 133 0 0,46-1 575 0 0,133 10 73 0 0,-118 35-448 0 0,-82-36-256 0 0,18 2-8217 0 0,-13-14 432 0 0,-10 1 3607 0 0</inkml:trace>
  <inkml:trace contextRef="#ctx0" brushRef="#br0" timeOffset="843.04">864 387 5697 0 0,'0'0'1838'0'0,"0"0"-1055"0"0,0 0-573 0 0,0 0 24 0 0,0 0 398 0 0,0 0 386 0 0,0 0 116 0 0,0 0-120 0 0,0 0-230 0 0,0 0-214 0 0,0 0-176 0 0,0 0-67 0 0,0 0-48 0 0,12 26-48 0 0,36 83-31 0 0,-21-20 204 0 0,-21-45-507 0 0,-6-26-2327 0 0,0-17 983 0 0,0-1-520 0 0,0 0-487 0 0,0 0-342 0 0,0 0-41 0 0,0 0 1122 0 0</inkml:trace>
  <inkml:trace contextRef="#ctx0" brushRef="#br0" timeOffset="1200.086">818 361 2080 0 0,'0'0'975'0'0,"0"0"-104"0"0,0 0 21 0 0,0 0 278 0 0,0 0 252 0 0,0 0-31 0 0,0 0-262 0 0,0 0-306 0 0,0 0-192 0 0,0 0-38 0 0,0 0 27 0 0,0 0 12 0 0,0 0-23 0 0,17-3-35 0 0,121-16 964 0 0,-128 16-1465 0 0,1 1 1 0 0,-1 0-1 0 0,0 1 0 0 0,1 0 0 0 0,-1 1 1 0 0,0 0-1 0 0,1 0 0 0 0,-1 1 1 0 0,0 1-1 0 0,1-1 0 0 0,-1 2 0 0 0,0-1 1 0 0,0 2-1 0 0,-1-1 0 0 0,1 1 1 0 0,-1 1-1 0 0,1-1 0 0 0,-2 2 0 0 0,4 1-73 0 0,-10-2 31 0 0,1 1 0 0 0,-1 0 0 0 0,0-1 0 0 0,0 1 0 0 0,-1 0 0 0 0,0 0 0 0 0,0 0 0 0 0,0 0 0 0 0,-1 0 0 0 0,0 0 0 0 0,0 0 0 0 0,0 0 0 0 0,-1 0 0 0 0,0 0 0 0 0,0 0 0 0 0,0 0 0 0 0,-1 0 0 0 0,0-1 0 0 0,0 1 0 0 0,-1 0 0 0 0,1-1 0 0 0,-1 0 0 0 0,-1 1 0 0 0,1-1 0 0 0,0-1-1 0 0,-1 1 1 0 0,0 0 0 0 0,0-1 0 0 0,-1 0 0 0 0,1 0 0 0 0,-1 0 0 0 0,-4 2-31 0 0,-36 38 29 0 0,34-30-135 0 0,-2-1 1 0 0,0-1-1 0 0,0 0 0 0 0,-1-1 1 0 0,-1-1-1 0 0,0 0 0 0 0,-9 4 106 0 0,10-10-1709 0 0,10-5-8982 0 0,4-2 5469 0 0</inkml:trace>
</inkml:ink>
</file>

<file path=ppt/ink/ink1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22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3333 4423 0 0 0,'0'0'128'0'0,"0"0"471"0"0,0 0 232 0 0,0 0 146 0 0,0 0 71 0 0,0 0 55 0 0,0 0-54 0 0,0 0-141 0 0,0 0-135 0 0,-10 2-94 0 0,-32 8-25 0 0,39-9-454 0 0,0 0 1 0 0,0 1-1 0 0,0-1 1 0 0,0 1 0 0 0,0 0-1 0 0,0 0 1 0 0,1 0 0 0 0,-1 0-1 0 0,0 0 1 0 0,1 0 0 0 0,0 1-1 0 0,-1-1 1 0 0,1 1 0 0 0,0 0-1 0 0,0-1 1 0 0,1 1 0 0 0,-1 0-1 0 0,1 0 1 0 0,-2 3-201 0 0,-5 8 632 0 0,-19 33 47 0 0,3 1 0 0 0,1 1 0 0 0,3 1 0 0 0,1 1 0 0 0,3 0 0 0 0,3 1 0 0 0,-7 49-679 0 0,15-78 214 0 0,-4 21 95 0 0,3 1 1 0 0,2 1-1 0 0,2-1 0 0 0,1 1 1 0 0,5 30-310 0 0,-3-63 74 0 0,1 0 0 0 0,1 0 1 0 0,0-1-1 0 0,0 1 0 0 0,1 0 0 0 0,1-1 1 0 0,0 0-1 0 0,1 0 0 0 0,0 0 0 0 0,1-1 0 0 0,0 0 1 0 0,1 1-75 0 0,20 2 294 0 0,-31-25 2617 0 0,-32-37-2868 0 0,-95-69-429 0 0,116 107 342 0 0,1 1-1 0 0,-1 1 1 0 0,0 0 0 0 0,-1 1 0 0 0,0 1 0 0 0,0 0 0 0 0,0 1 0 0 0,-1 1 0 0 0,0 0-1 0 0,0 1 1 0 0,0 1 0 0 0,-13-1 44 0 0,21 3-1259 0 0,15-2 956 0 0,14 1 313 0 0,21 2 12 0 0,82-10 169 0 0,148-68-9 0 0,-193 55-238 0 0,-76 48 22 0 0,-6-13 49 0 0,1-1-1 0 0,-1 0 1 0 0,-1 0 0 0 0,0 0-1 0 0,-1 0 1 0 0,0 0-1 0 0,-1-1 1 0 0,0 0-1 0 0,-1 0 1 0 0,0-1-1 0 0,-1 0 1 0 0,0 0 0 0 0,-1 0-1 0 0,1-1 1 0 0,-2-1-1 0 0,-1 2-14 0 0,-32 37 1 0 0,1-7-455 0 0,23-26-2285 0 0,17-11-3279 0 0,2-2-2384 0 0,0-1 4098 0 0</inkml:trace>
  <inkml:trace contextRef="#ctx0" brushRef="#br0" timeOffset="1485.55">1984 4603 0 0 0,'0'0'515'0'0,"0"0"68"0"0,0 0-7 0 0,0 0 9 0 0,2 4 55 0 0,7 8-500 0 0,34 8 10578 0 0,-22-34-8544 0 0,0-13-1776 0 0,-2-1 0 0 0,-1-1 0 0 0,-1 0 0 0 0,-2-1 0 0 0,-1-1 0 0 0,-1-1-398 0 0,13-27 129 0 0,-19 45-162 0 0,-1-1 0 0 0,-1 0 0 0 0,-1 0 0 0 0,0-1 0 0 0,0 1 0 0 0,-2-1 0 0 0,0 0 0 0 0,-1 0 0 0 0,0-4 33 0 0,-16 27-1675 0 0,6 6 1548 0 0,1 1 1 0 0,1 0-1 0 0,1 0 1 0 0,-1 0-1 0 0,2 1 1 0 0,0 0-1 0 0,1 0 1 0 0,1 0 0 0 0,0 0-1 0 0,1 1 1 0 0,0-1-1 0 0,2 1 1 0 0,0 0-1 0 0,0-1 1 0 0,1 1-1 0 0,2 4 127 0 0,-2-16 32 0 0,0 1-1 0 0,0-1 1 0 0,1 0-1 0 0,0 0 0 0 0,-1 1 1 0 0,1-1-1 0 0,1 0 1 0 0,-1-1-1 0 0,0 1 0 0 0,1 0 1 0 0,0-1-1 0 0,0 1 0 0 0,0-1 1 0 0,0 0-1 0 0,1 0 1 0 0,-1 0-1 0 0,1-1 0 0 0,0 1 1 0 0,0-1-1 0 0,0 0 1 0 0,0 0-1 0 0,0 0 0 0 0,0 0 1 0 0,0-1-1 0 0,1 0 0 0 0,-1 0 1 0 0,0 0-1 0 0,1 0 1 0 0,-1-1-1 0 0,4 1-31 0 0,-2-1 100 0 0,0 0 1 0 0,1-1-1 0 0,-1 0 1 0 0,0 0-1 0 0,0 0 0 0 0,0 0 1 0 0,0-1-1 0 0,0 0 1 0 0,0 0-1 0 0,-1-1 1 0 0,1 0-1 0 0,-1 0 0 0 0,1 0 1 0 0,-1 0-1 0 0,0-1 1 0 0,0 0-1 0 0,-1 0 1 0 0,1 0-1 0 0,-1-1 0 0 0,1-1-100 0 0,20-26 123 0 0,-2-2-1 0 0,-1 0 0 0 0,-2-2 0 0 0,-1 0 0 0 0,-2-1 0 0 0,-2-1 0 0 0,10-34-122 0 0,-15-16-310 0 0,-33 89-1718 0 0,16 11 1885 0 0,1-1-1 0 0,1 2 0 0 0,0-1 0 0 0,0 0 0 0 0,2 1 0 0 0,-1 0 0 0 0,2 0 1 0 0,-1 0-1 0 0,2 0 0 0 0,0 0 0 0 0,0 0 0 0 0,1 0 0 0 0,2 13 144 0 0,-2-16-55 0 0,1-7 85 0 0,1 0 0 0 0,-1 0 0 0 0,1 1 1 0 0,-1-1-1 0 0,1 0 0 0 0,0 0 0 0 0,0-1 1 0 0,0 1-1 0 0,1 0 0 0 0,-1-1 1 0 0,1 1-1 0 0,-1-1 0 0 0,1 0 0 0 0,0 0 1 0 0,0 0-1 0 0,0 0 0 0 0,0 0 0 0 0,0-1 1 0 0,0 1-1 0 0,0-1 0 0 0,1 0 0 0 0,-1 0 1 0 0,0 0-1 0 0,1 0 0 0 0,-1-1 0 0 0,1 1 1 0 0,-1-1-1 0 0,1 0 0 0 0,-1 0 0 0 0,1 0 1 0 0,-1-1-1 0 0,1 1 0 0 0,-1-1 1 0 0,1 0-1 0 0,-1 0 0 0 0,0 0 0 0 0,1 0 1 0 0,-1-1-1 0 0,0 1 0 0 0,0-1 0 0 0,0 0 1 0 0,1 0-31 0 0,13-12 249 0 0,-1 0 0 0 0,0-1 1 0 0,-1-1-1 0 0,0-1 1 0 0,-1 0-1 0 0,-1 0 0 0 0,-1-1 1 0 0,0-1-1 0 0,-2 0 0 0 0,0-1 1 0 0,5-16-250 0 0,-8 22 24 0 0,-3 8-19 0 0,7-13-8 0 0,-1-1 1 0 0,0 0-1 0 0,-2-1 0 0 0,0 1 1 0 0,-1-1-1 0 0,-1-1 0 0 0,-1 0 1 0 0,-1 1-1 0 0,-1-1 0 0 0,-1-1 1 0 0,0-4 2 0 0,-3 25-22 0 0,1 0 0 0 0,0 0 0 0 0,0 1 0 0 0,-1-1 0 0 0,1 0 0 0 0,-1 1 0 0 0,1-1 0 0 0,-1 1 0 0 0,0-1 0 0 0,1 0 0 0 0,-1 1 0 0 0,0-1 0 0 0,0 1 0 0 0,0 0 0 0 0,0-1 0 0 0,-1 1 0 0 0,1 0 0 0 0,0 0 0 0 0,0 0 0 0 0,-1 0 0 0 0,1 0 0 0 0,-1 0 0 0 0,1 0 0 0 0,-1 0 0 0 0,1 0 0 0 0,-1 1 0 0 0,0-1 0 0 0,1 1 0 0 0,-1-1 0 0 0,0 1 0 0 0,1-1 0 0 0,-1 1 0 0 0,0 0 0 0 0,1 0 0 0 0,-1 0 0 0 0,0 0 0 0 0,0 0 0 0 0,1 0 0 0 0,-1 1 0 0 0,0-1 0 0 0,1 1 0 0 0,-1-1 0 0 0,0 1 0 0 0,1-1 0 0 0,-1 1 0 0 0,1 0 0 0 0,-1 0 0 0 0,1 0 0 0 0,-1 0 0 0 0,1 0 0 0 0,0 0 0 0 0,-1 0 0 0 0,1 0 0 0 0,0 1 0 0 0,0-1 0 0 0,0 0 0 0 0,0 1 0 0 0,0-1 0 0 0,0 1 0 0 0,0-1 0 0 0,0 1 0 0 0,1-1 0 0 0,-1 1 0 0 0,1 0 0 0 0,-1-1 0 0 0,1 2 22 0 0,-10 14-54 0 0,2 0 0 0 0,0 0 0 0 0,1 1 0 0 0,1 0 1 0 0,0 0-1 0 0,2 0 0 0 0,0 1 0 0 0,1 0 0 0 0,1 0 1 0 0,0 0-1 0 0,2 0 0 0 0,1 15 54 0 0,-1-29-9 0 0,1-1-1 0 0,-1 1 0 0 0,1-1 1 0 0,0 1-1 0 0,1-1 1 0 0,-1 1-1 0 0,1-1 1 0 0,-1 0-1 0 0,1 0 1 0 0,1 0-1 0 0,-1 0 1 0 0,0 0-1 0 0,1-1 1 0 0,0 1-1 0 0,0-1 1 0 0,0 1-1 0 0,0-1 1 0 0,1 0-1 0 0,-1 0 0 0 0,1 0 1 0 0,-1-1-1 0 0,1 1 1 0 0,0-1-1 0 0,0 0 1 0 0,1 0-1 0 0,3 1 10 0 0,3 1-161 0 0,1-1-1 0 0,0 0 1 0 0,-1-1-1 0 0,1 0 1 0 0,0-1-1 0 0,0 0 0 0 0,0-1 1 0 0,0 0-1 0 0,10-2 162 0 0,23-14-4381 0 0,-19-4-3199 0 0,-17 13 5333 0 0</inkml:trace>
  <inkml:trace contextRef="#ctx0" brushRef="#br0" timeOffset="1800.024">3114 3951 1216 0 0,'0'0'1903'0'0,"0"0"-476"0"0,0 0-13 0 0,0 0 338 0 0,0 0 245 0 0,0 0-78 0 0,0 0-375 0 0,0 0-434 0 0,0 0-303 0 0,0 0-171 0 0,0 0-90 0 0,0 0-37 0 0,0 0-44 0 0,6 18-48 0 0,21 56-75 0 0,-1 30 339 0 0,-2-20-3264 0 0,-19-76-1517 0 0,-1-5-5684 0 0,-2-3 7566 0 0</inkml:trace>
  <inkml:trace contextRef="#ctx0" brushRef="#br0" timeOffset="2116.251">3048 3944 4833 0 0,'0'0'708'0'0,"0"0"-416"0"0,0 0-108 0 0,0 0 240 0 0,0 0 199 0 0,0 0 79 0 0,0 0-49 0 0,0 0-83 0 0,0 0-81 0 0,0 0-72 0 0,0 0-67 0 0,0 0-74 0 0,32-6-57 0 0,104-19-45 0 0,-62 20 74 0 0,-69 6-181 0 0,0 1-1 0 0,0 0 0 0 0,0 0 0 0 0,0 0 0 0 0,0 1 1 0 0,-1-1-1 0 0,1 1 0 0 0,-1 0 0 0 0,1 0 1 0 0,-1 1-1 0 0,0 0 0 0 0,0-1 0 0 0,-1 1 0 0 0,1 0 1 0 0,-1 1-1 0 0,0-1 0 0 0,0 1 0 0 0,0-1 1 0 0,-1 1-1 0 0,1 0 0 0 0,-1 0 0 0 0,0 0 0 0 0,-1 0 1 0 0,1 0-1 0 0,-1 1 0 0 0,0-1 0 0 0,0 0 1 0 0,-1 1-1 0 0,0-1 0 0 0,0 1 0 0 0,0-1 0 0 0,0 0 1 0 0,-1 1-1 0 0,0-1 0 0 0,0 0 0 0 0,0 1 0 0 0,-1-1 1 0 0,0 0-1 0 0,0 0 0 0 0,0 0 0 0 0,-1-1 1 0 0,1 1-1 0 0,-1 0 0 0 0,0-1 0 0 0,-1 0 0 0 0,1 1 1 0 0,-1-1-1 0 0,0-1 0 0 0,-4 5-66 0 0,-2 2-349 0 0,-50 44 726 0 0,13-31-7168 0 0,39-22 43 0 0</inkml:trace>
  <inkml:trace contextRef="#ctx0" brushRef="#br0" timeOffset="34709.424">3661 111 0 0 0,'-90'6'2379'0'0,"68"-1"-2091"0"0,-143 9 1081 0 0,-13-10-755 0 0,-150 4-502 0 0,35-4-101 0 0,-89 3 334 0 0,143 1 224 0 0,115 6-655 0 0,-99-3 133 0 0,60-3-56 0 0,13 3-6 0 0,-91 0 226 0 0,133-8-143 0 0,-92 30-267 0 0,-55 4 450 0 0,165-33-283 0 0,-27 5-606 0 0,43 15-4240 0 0,68-20 4471 0 0</inkml:trace>
  <inkml:trace contextRef="#ctx0" brushRef="#br0" timeOffset="36244.829">1197 3819 0 0 0,'0'0'343'0'0,"0"0"272"0"0,0 0 13 0 0,0 0-95 0 0,0 0-130 0 0,0 0-98 0 0,0-3-77 0 0,-1 2-193 0 0,1 0-1 0 0,0 0 1 0 0,-1 0-1 0 0,1 0 1 0 0,-1 0-1 0 0,0 0 1 0 0,1 0 0 0 0,-1 0-1 0 0,0 0 1 0 0,0 1-1 0 0,1-1 1 0 0,-1 0-1 0 0,0 1 1 0 0,0-1-1 0 0,0 0 1 0 0,0 1-1 0 0,0-1 1 0 0,0 1-1 0 0,0-1 1 0 0,0 1-1 0 0,0 0 1 0 0,0-1-1 0 0,0 1 1 0 0,0 0 0 0 0,0 0-1 0 0,0 0 1 0 0,0 0-1 0 0,0 0 1 0 0,-1 0-1 0 0,1 0 1 0 0,0 0-1 0 0,0 0 1 0 0,0 0-1 0 0,0 1 1 0 0,0-1-1 0 0,-1 0-34 0 0,-5 1 66 0 0,-313 17 4885 0 0,-46-14-2709 0 0,274 14-2126 0 0,30-11 184 0 0,62-7-273 0 0,0 0-10 0 0,0 0-6 0 0,0 0-2 0 0,0 0-22 0 0,0 0-18 0 0,0 0-7 0 0,0 0-1 0 0,0 0-1 0 0,0 0-28 0 0,-11 6-4273 0 0,7-4-319 0 0,2 1 1853 0 0</inkml:trace>
  <inkml:trace contextRef="#ctx0" brushRef="#br0" timeOffset="38089.657">919 60 0 0 0,'-18'-29'36'0'0,"18"28"184"0"0,-11 6 8281 0 0,25 273-4366 0 0,2 219-2247 0 0,-1-245-1389 0 0,3 79-35 0 0,15 55 166 0 0,-24-72-233 0 0,-25-134-361 0 0,1 47 11 0 0,11-76-86 0 0,11 409 285 0 0,-16 111 35 0 0,-4-292-112 0 0,-12-188-435 0 0,26-185-1193 0 0,11-15-8288 0 0,-11 9 9356 0 0,1-4-5256 0 0</inkml:trace>
  <inkml:trace contextRef="#ctx0" brushRef="#br0" timeOffset="39078.948">1179 3429 0 0 0,'0'0'709'0'0,"0"0"212"0"0,0 0 194 0 0,0 0 168 0 0,0 0 61 0 0,0 0-68 0 0,0 0-145 0 0,0 0-176 0 0,0 0-163 0 0,0 0-122 0 0,-6 7-92 0 0,-63 100 1329 0 0,23-20-1330 0 0,-4-3-1 0 0,-4-2 0 0 0,-3-2 0 0 0,-4-3 1 0 0,-3-3-1 0 0,-17 12-576 0 0,-14 20 262 0 0,62-53-1802 0 0,60-43-2750 0 0,-14-9-10 0 0,-4-1-1971 0 0</inkml:trace>
  <inkml:trace contextRef="#ctx0" brushRef="#br0" timeOffset="39863.216">1188 1 4721 0 0,'0'0'1228'0'0,"0"0"-312"0"0,0 0-70 0 0,0 0 185 0 0,0 0 226 0 0,0 0 78 0 0,0 0-109 0 0,0 0-234 0 0,0 0-248 0 0,0 0-203 0 0,0 0-137 0 0,-10 4-78 0 0,-30 16-60 0 0,-2 45 483 0 0,-167 302 251 0 0,117-217-2067 0 0,22-35-4078 0 0,44-64-3116 0 0,16-35 5152 0 0</inkml:trace>
  <inkml:trace contextRef="#ctx0" brushRef="#br0" timeOffset="40413.546">152 1573 13307 0 0,'0'0'428'0'0,"0"0"-188"0"0,0 0-73 0 0,0 0 106 0 0,0 0 214 0 0,0 0 116 0 0,0 0 2 0 0,0 0-21 0 0,0 0 12 0 0,0 0 23 0 0,0 0-23 0 0,0 0-30 0 0,8 29-78 0 0,27 97-109 0 0,-2 58 330 0 0,31 345-1253 0 0,-60-442-851 0 0,-4-50-3760 0 0,-1-10-4253 0 0,1-26 5263 0 0</inkml:trace>
  <inkml:trace contextRef="#ctx0" brushRef="#br0" timeOffset="40934.586">1 1720 10050 0 0,'0'0'742'0'0,"0"0"-297"0"0,0 0-296 0 0,0 0 17 0 0,0 0 237 0 0,0 0 250 0 0,0 0 87 0 0,0 0-68 0 0,0 0-129 0 0,0 0-141 0 0,30-33-124 0 0,95-106-64 0 0,-120 134-196 0 0,-1-1 0 0 0,2 1 0 0 0,-1-1 1 0 0,0 1-1 0 0,1 1 0 0 0,0-1 1 0 0,0 1-1 0 0,0 0 0 0 0,1 0 0 0 0,-1 1 1 0 0,1 0-1 0 0,0 0 0 0 0,2 0-18 0 0,12-4 61 0 0,-4 0-37 0 0,1 0 0 0 0,0 1 0 0 0,0 1-1 0 0,1 0 1 0 0,-1 2 0 0 0,1 0 0 0 0,0 1-1 0 0,0 1 1 0 0,0 1 0 0 0,0 1 0 0 0,15 2-24 0 0,-27-1-10 0 0,0-1 1 0 0,-1 2-1 0 0,1-1 0 0 0,-1 1 1 0 0,1 0-1 0 0,-1 0 1 0 0,0 1-1 0 0,0-1 1 0 0,0 1-1 0 0,-1 1 0 0 0,1-1 1 0 0,-1 1-1 0 0,0 0 1 0 0,-1 0-1 0 0,1 1 0 0 0,-1-1 1 0 0,0 1-1 0 0,0 0 1 0 0,-1 0-1 0 0,0 0 1 0 0,0 1-1 0 0,0-1 0 0 0,-1 1 1 0 0,0-1-1 0 0,0 1 1 0 0,0 0-1 0 0,-1 5 10 0 0,0 2 43 0 0,-2 0 1 0 0,0 1-1 0 0,-1-1 1 0 0,0 0-1 0 0,-1 0 1 0 0,0 0-1 0 0,-2 0 1 0 0,1-1-1 0 0,-2 0 0 0 0,0 0 1 0 0,0 0-1 0 0,-1 0 1 0 0,-1-1-1 0 0,-5 8-43 0 0,-16 16 229 0 0,-1-1 0 0 0,-1-1 0 0 0,-2-1 0 0 0,-1-2 0 0 0,-21 14-229 0 0,30-24 195 0 0,22-20-177 0 0,-1 1-1 0 0,1 0 1 0 0,1 0 0 0 0,-1 0-1 0 0,0 1 1 0 0,0-1-1 0 0,1 1 1 0 0,-1-1-1 0 0,1 1 1 0 0,0 0-1 0 0,0 0 1 0 0,0 0-1 0 0,0 0 1 0 0,1 1-1 0 0,-1-1 1 0 0,1 0-1 0 0,0 1 1 0 0,0-1-1 0 0,0 0 1 0 0,0 1-1 0 0,0 0 1 0 0,1-1-1 0 0,0 1 1 0 0,0-1 0 0 0,0 1-1 0 0,0 0 1 0 0,0-1-1 0 0,1 1 1 0 0,-1-1-1 0 0,1 1 1 0 0,0-1-1 0 0,0 1 1 0 0,1-1-1 0 0,-1 0 1 0 0,1 0-1 0 0,0 1-17 0 0,15 14 297 0 0,0-1 0 0 0,2 0 1 0 0,0-2-1 0 0,1 0 0 0 0,1-1 0 0 0,0-1 0 0 0,0-1 0 0 0,2-1 0 0 0,-1-1 0 0 0,1-1 0 0 0,1-1 0 0 0,10 2-297 0 0,4 4 627 0 0,31 16-503 0 0,-68-30-137 0 0,21 21-3035 0 0,-11-1-7165 0 0,-7-13 834 0 0</inkml:trace>
</inkml:ink>
</file>

<file path=ppt/ink/ink1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20.4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0 177 2497 0 0,'0'0'144'0'0,"0"0"-130"0"0,0 0-18 0 0,0 0 127 0 0,0 0 282 0 0,0 0 298 0 0,35-4 244 0 0,113-12 160 0 0,380-42 5954 0 0,427-27-2678 0 0,484 71-2340 0 0,-192 87-686 0 0,-407 8-372 0 0,-163 1-456 0 0,-438-78 375 0 0,-213-8-353 0 0,-26 4-542 0 0,0 0 5 0 0,0 0-5 0 0,0 0 4 0 0,0 0 18 0 0,0 0-10 0 0,0 0 3 0 0,0 0 4 0 0,0 0-6 0 0,-1-3-369 0 0,-4-1-6381 0 0,1 7-3712 0 0,1 1 4035 0 0</inkml:trace>
</inkml:ink>
</file>

<file path=ppt/ink/ink1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2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23 159 4297 0 0,'0'0'1867'0'0,"0"0"-327"0"0,0 0-269 0 0,0 0-38 0 0,0 0 97 0 0,0 0 73 0 0,0 0-73 0 0,0 0-199 0 0,0 0-244 0 0,0 0-254 0 0,0 0-235 0 0,-3-1-170 0 0,-9-4-104 0 0,8 3-62 0 0,3 23 70 0 0,-2 38 45 0 0,4 1-1 0 0,1-1 0 0 0,4 1 0 0 0,2-1 1 0 0,2-1-1 0 0,3 0 0 0 0,6 13-176 0 0,40 47 304 0 0,-57-115-275 0 0,0 0 0 0 0,0-1 0 0 0,0 1 1 0 0,0 0-1 0 0,1-1 0 0 0,-1 0 0 0 0,1 1 1 0 0,0-1-1 0 0,0 0 0 0 0,0 0 0 0 0,0-1 0 0 0,0 1 1 0 0,0-1-1 0 0,0 1 0 0 0,1-1 0 0 0,-1 0 1 0 0,0 0-1 0 0,1 0 0 0 0,-1-1 0 0 0,1 1 1 0 0,-1-1-1 0 0,1 0 0 0 0,-1 0 0 0 0,1 0 1 0 0,-1 0-1 0 0,1-1 0 0 0,-1 1 0 0 0,0-1 1 0 0,1 0-1 0 0,-1 0 0 0 0,0 0 0 0 0,1-1 1 0 0,-1 1-1 0 0,0-1 0 0 0,0 0 0 0 0,1 0-29 0 0,27-23 52 0 0,-1 0 0 0 0,-1-2 0 0 0,-1-1 0 0 0,-2-1-1 0 0,-1-1 1 0 0,-1-2 0 0 0,12-21-52 0 0,-13 20-85 0 0,78-87-519 0 0,-101 119 581 0 0,1 1 0 0 0,-1-1 0 0 0,1 0 0 0 0,-1 1 1 0 0,1 0-1 0 0,-1-1 0 0 0,1 1 0 0 0,-1-1 0 0 0,1 1 1 0 0,-1 0-1 0 0,1-1 0 0 0,0 1 0 0 0,-1 0 1 0 0,1-1-1 0 0,0 1 0 0 0,-1 0 0 0 0,1 0 0 0 0,0 0 1 0 0,-1 0-1 0 0,1 0 0 0 0,0 0 0 0 0,-1 0 0 0 0,1 0 1 0 0,0 0-1 0 0,-1 0 0 0 0,1 0 0 0 0,0 0 0 0 0,-1 0 1 0 0,1 1-1 0 0,0-1 0 0 0,-1 0 0 0 0,1 0 0 0 0,0 1 1 0 0,-1-1-1 0 0,1 0 0 0 0,-1 1 0 0 0,1-1 0 0 0,-1 1 1 0 0,1-1-1 0 0,-1 1 0 0 0,1-1 0 0 0,-1 1 0 0 0,1-1 1 0 0,-1 1-1 0 0,0-1 0 0 0,1 1 0 0 0,-1-1 1 0 0,0 1-1 0 0,1 0 0 0 0,-1-1 0 0 0,0 1 0 0 0,0 0 1 0 0,0-1-1 0 0,1 2 23 0 0,5 45-147 0 0,-5-35 170 0 0,31 137 128 0 0,-30-143-123 0 0,1-1 0 0 0,-1 1 0 0 0,1-1 0 0 0,0 0 1 0 0,0 0-1 0 0,1-1 0 0 0,0 1 0 0 0,-1-1 0 0 0,1 1 0 0 0,1-1 0 0 0,-1-1 0 0 0,1 1 0 0 0,-1 0 0 0 0,1-1 0 0 0,0 0 0 0 0,1 0 1 0 0,-1-1-1 0 0,0 1 0 0 0,1-1 0 0 0,-1 0 0 0 0,1-1 0 0 0,0 1 0 0 0,-1-1 0 0 0,1 0 0 0 0,0-1-28 0 0,0 1 90 0 0,-1 0-1 0 0,1-1 1 0 0,-1 0-1 0 0,0 0 1 0 0,1 0-1 0 0,-1 0 1 0 0,1-1-1 0 0,-1 0 1 0 0,1 0-1 0 0,-1-1 1 0 0,0 0-1 0 0,0 0 1 0 0,0 0-1 0 0,0 0 1 0 0,0-1-1 0 0,0 0 1 0 0,-1 0-1 0 0,5-3-89 0 0,20-21 454 0 0,-2-1 0 0 0,0-1-1 0 0,-2-2 1 0 0,-2 0 0 0 0,0-2 0 0 0,16-33-454 0 0,-26 44 108 0 0,16-30 53 0 0,-3-1 0 0 0,-2-1 0 0 0,-2-1-1 0 0,4-22-160 0 0,-9-2-521 0 0,-15 61-4116 0 0,-2 0-4658 0 0,0 18 331 0 0</inkml:trace>
  <inkml:trace contextRef="#ctx0" brushRef="#br0" timeOffset="366.127">1383 656 8634 0 0,'0'0'1650'0'0,"0"0"-829"0"0,0 0-30 0 0,0 0 313 0 0,0 0 210 0 0,0 0-3 0 0,0 0-174 0 0,0 0-193 0 0,0 0-159 0 0,0 0-143 0 0,0 0-101 0 0,33-11-100 0 0,100-36-64 0 0,-69 10 141 0 0,-57 28-422 0 0,1 1-10 0 0,0-1-1 0 0,-1 0 1 0 0,0-1 0 0 0,-1 1 0 0 0,0-1 0 0 0,-1 0-1 0 0,0-1 1 0 0,0 1 0 0 0,-1-1 0 0 0,-1 0 0 0 0,1 0-1 0 0,-2 0 1 0 0,0-1 0 0 0,0 1 0 0 0,-1-1 0 0 0,0 1-1 0 0,-1-1 1 0 0,-1-4-86 0 0,0 13-28 0 0,-1 0 0 0 0,-1 0 0 0 0,1 0 0 0 0,0 0-1 0 0,-1 1 1 0 0,1-1 0 0 0,-1 1 0 0 0,0 0 0 0 0,1 0 0 0 0,-1 0 0 0 0,0 0-1 0 0,0 0 1 0 0,-1 0 0 0 0,1 1 0 0 0,0 0 0 0 0,-1 0 0 0 0,1 0 0 0 0,0 0 0 0 0,-1 0-1 0 0,1 0 1 0 0,-1 1 0 0 0,0 0 0 0 0,1 0 0 0 0,-1 0 0 0 0,1 0 0 0 0,-1 0-1 0 0,1 1 1 0 0,-1 0 0 0 0,1-1 0 0 0,-2 2 28 0 0,-7 2-57 0 0,1 0 1 0 0,0 1-1 0 0,0 0 1 0 0,0 1-1 0 0,1 0 0 0 0,0 1 1 0 0,0 0-1 0 0,0 0 1 0 0,1 1-1 0 0,0 1 0 0 0,1-1 1 0 0,0 1-1 0 0,0 1 1 0 0,1-1-1 0 0,0 1 0 0 0,-2 5 57 0 0,-4 5-35 0 0,1 0-1 0 0,1 0 0 0 0,1 1 0 0 0,1 1 0 0 0,1 0 0 0 0,1 0 0 0 0,1 0 0 0 0,0 1 0 0 0,2 0 0 0 0,1 0 0 0 0,1 0 1 0 0,0 0-1 0 0,2 0 0 0 0,1 7 36 0 0,0-22 4 0 0,1 0 1 0 0,0 0-1 0 0,0 0 1 0 0,1 0 0 0 0,0 0-1 0 0,0-1 1 0 0,1 1-1 0 0,0-1 1 0 0,0 0 0 0 0,1 0-1 0 0,0-1 1 0 0,0 1-1 0 0,0-1 1 0 0,1 0 0 0 0,0-1-1 0 0,0 1 1 0 0,0-1-1 0 0,1 0 1 0 0,0-1-1 0 0,0 1 1 0 0,0-1 0 0 0,0-1-1 0 0,1 1 1 0 0,0-1-1 0 0,-1-1 1 0 0,4 1-5 0 0,103 22-1502 0 0,-4-20-5042 0 0,-82-5-1062 0 0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1:07.9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277 0 5537 0 0,'0'0'1927'0'0,"0"0"-304"0"0,0 0-97 0 0,0 0 78 0 0,0 0 43 0 0,0 0-178 0 0,0 0-308 0 0,0 0-317 0 0,0 0-273 0 0,0 0-163 0 0,0 0-128 0 0,-32 3-88 0 0,-97 10-44 0 0,126-13-139 0 0,0 0 0 0 0,1 1 0 0 0,-1-1 0 0 0,0 0 0 0 0,0 1 0 0 0,1 0 0 0 0,-1-1 0 0 0,0 1 0 0 0,1 0 0 0 0,-1 0 0 0 0,1 1 0 0 0,-1-1 0 0 0,1 0 0 0 0,-1 1 0 0 0,1 0-1 0 0,0-1 1 0 0,0 1 0 0 0,0 0 0 0 0,0 0 0 0 0,0 0 0 0 0,0 1 0 0 0,1-1 0 0 0,-1 0 0 0 0,1 1 0 0 0,-1 0-9 0 0,-3 5 47 0 0,-2 5-2 0 0,0 1 0 0 0,0-1 1 0 0,2 1-1 0 0,0 0 0 0 0,0 0 0 0 0,1 0 0 0 0,1 1 0 0 0,0-1 1 0 0,0 12-46 0 0,2-20 6 0 0,1 1 1 0 0,-1 0-1 0 0,1 0 1 0 0,0 0-1 0 0,1 0 1 0 0,0-1-1 0 0,0 1 1 0 0,0 0-1 0 0,1-1 1 0 0,0 1-1 0 0,0-1 1 0 0,1 1-1 0 0,0-1 1 0 0,0 0-1 0 0,0 0 1 0 0,1 0-1 0 0,0-1 1 0 0,0 1-1 0 0,0-1 1 0 0,1 0-1 0 0,0 0 1 0 0,0 0-7 0 0,3-1 119 0 0,0-1 1 0 0,1 1 0 0 0,-1-1-1 0 0,1-1 1 0 0,0 1 0 0 0,0-2 0 0 0,0 1-1 0 0,0-1 1 0 0,0 0 0 0 0,0-1-1 0 0,0 0 1 0 0,0-1 0 0 0,0 0 0 0 0,0 0-1 0 0,0-1 1 0 0,0 0 0 0 0,0 0-1 0 0,-1-1 1 0 0,1-1 0 0 0,-1 1 0 0 0,0-1-1 0 0,1-1 1 0 0,-2 1 0 0 0,1-1-1 0 0,-1-1 1 0 0,1 0-120 0 0,34-24 452 0 0,-2-2 0 0 0,-1-1 0 0 0,-1-2-1 0 0,4-9-451 0 0,13-10 210 0 0,-31 27-146 0 0,54-38 101 0 0,-78 66-178 0 0,1-1 1 0 0,0 0-1 0 0,0 0 1 0 0,0 1-1 0 0,0-1 0 0 0,0 1 1 0 0,0-1-1 0 0,0 1 1 0 0,-1-1-1 0 0,1 1 0 0 0,0-1 1 0 0,0 1-1 0 0,-1 0 1 0 0,1 0-1 0 0,0-1 0 0 0,-1 1 1 0 0,1 0-1 0 0,-1 0 1 0 0,1 0-1 0 0,-1-1 0 0 0,1 1 1 0 0,-1 0-1 0 0,1 0 1 0 0,-1 0-1 0 0,0 0 0 0 0,0 0 1 0 0,0 0-1 0 0,1 0 0 0 0,-1 0 1 0 0,0 0-1 0 0,0 0 1 0 0,0 0-1 0 0,0 0 0 0 0,0 0 1 0 0,-1 0-1 0 0,1 1 13 0 0,1 6-49 0 0,11 52-556 0 0,26 78-2284 0 0,25-65-6549 0 0,-44-62 4004 0 0,-6-3-813 0 0</inkml:trace>
</inkml:ink>
</file>

<file path=ppt/ink/ink1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4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13 560 3017 0 0,'0'0'1548'0'0,"0"0"-404"0"0,0 0-225 0 0,0 0 57 0 0,0 0 250 0 0,0 0 184 0 0,0 0-50 0 0,0 0-221 0 0,0 0-235 0 0,0 0-184 0 0,0 0-105 0 0,0 0-62 0 0,0 0-47 0 0,-1 35-49 0 0,-4 111-61 0 0,3-131-265 0 0,0 0 0 0 0,0 1 0 0 0,2-1 0 0 0,0 1 0 0 0,1-1 0 0 0,0 1 0 0 0,1-1 0 0 0,1 1 0 0 0,1-1 0 0 0,0 0 0 0 0,0-1 0 0 0,2 1 0 0 0,0-1 0 0 0,0 0 0 0 0,7 9-131 0 0,-11-20 37 0 0,0 1 0 0 0,1-1 0 0 0,0 1 0 0 0,-1-1 0 0 0,1 0 0 0 0,0 0 1 0 0,0-1-1 0 0,1 1 0 0 0,-1 0 0 0 0,1-1 0 0 0,-1 0 0 0 0,1 0 0 0 0,0 0 0 0 0,0 0 1 0 0,-1-1-1 0 0,1 0 0 0 0,0 1 0 0 0,1-1 0 0 0,-1-1 0 0 0,0 1 0 0 0,0-1 0 0 0,0 1 1 0 0,0-1-1 0 0,1 0 0 0 0,-1-1 0 0 0,0 1 0 0 0,0-1 0 0 0,0 1 0 0 0,0-2 0 0 0,0 1 1 0 0,0 0-1 0 0,0-1 0 0 0,0 1 0 0 0,0-1 0 0 0,0 0 0 0 0,-1 0 0 0 0,1-1-37 0 0,14-12 77 0 0,-2-1 0 0 0,1 0-1 0 0,-2-1 1 0 0,0-1-1 0 0,-1-1 1 0 0,-1 0 0 0 0,-1 0-1 0 0,-1-1 1 0 0,3-9-77 0 0,17-40-99 0 0,-30 68 12 0 0,-1 1-83 0 0,0 23-481 0 0,-1-9 645 0 0,0-1 0 0 0,1 1 0 0 0,1-1 0 0 0,1 1 0 0 0,-1 0 0 0 0,2-1 0 0 0,0 0 0 0 0,1 0-1 0 0,0 0 1 0 0,1 0 0 0 0,0 0 0 0 0,1-1 0 0 0,2 2 6 0 0,-4-10 60 0 0,1-1 0 0 0,-1 0 0 0 0,1 0 0 0 0,0-1 0 0 0,0 0 0 0 0,0 1 0 0 0,1-2 0 0 0,-1 1 0 0 0,0-1 0 0 0,1 1 0 0 0,-1-2 0 0 0,1 1 0 0 0,-1 0 0 0 0,1-1 0 0 0,-1 0 0 0 0,1-1 0 0 0,-1 1 0 0 0,1-1 1 0 0,-1 0-1 0 0,1 0 0 0 0,-1-1 0 0 0,0 1 0 0 0,1-1 0 0 0,-1 0 0 0 0,0-1 0 0 0,0 1 0 0 0,-1-1 0 0 0,1 0 0 0 0,-1 0 0 0 0,1-1 0 0 0,-1 1 0 0 0,0-1 0 0 0,0 0 0 0 0,0 0 0 0 0,-1-1 0 0 0,1 1 0 0 0,-1-1 0 0 0,0 0-60 0 0,71-151 1382 0 0,-44 76-1389 0 0,-7 47-1388 0 0,-11 27-2776 0 0,2 4-4773 0 0,-9 2 1758 0 0</inkml:trace>
  <inkml:trace contextRef="#ctx0" brushRef="#br0" timeOffset="406.985">1262 626 3705 0 0,'0'0'2008'0'0,"0"0"-319"0"0,0 0-184 0 0,0 0 36 0 0,0 0-26 0 0,0 0-183 0 0,0 0-287 0 0,0 0-272 0 0,0 0-209 0 0,0 0-136 0 0,0 0-72 0 0,0 0-39 0 0,0 0-14 0 0,-26 21-11 0 0,-81 67-4 0 0,43-16 223 0 0,49-47-354 0 0,8-16-135 0 0,0 0-1 0 0,1 1 0 0 0,0-1 0 0 0,0 1 1 0 0,1 1-1 0 0,1-1 0 0 0,0 1 0 0 0,0-1 1 0 0,1 1-1 0 0,0 0 0 0 0,1 1 0 0 0,0-1 1 0 0,1 0-1 0 0,1 1 0 0 0,-1-1 0 0 0,2 2-21 0 0,0-11 32 0 0,0 1 0 0 0,0-1-1 0 0,1 1 1 0 0,-1-1-1 0 0,1 1 1 0 0,0-1-1 0 0,0 0 1 0 0,0 0 0 0 0,0 0-1 0 0,0 0 1 0 0,0 0-1 0 0,1 0 1 0 0,-1 0 0 0 0,0-1-1 0 0,1 1 1 0 0,0-1-1 0 0,-1 0 1 0 0,1 0 0 0 0,0 0-1 0 0,-1 0 1 0 0,1 0-1 0 0,0 0 1 0 0,0-1 0 0 0,0 0-1 0 0,0 1 1 0 0,0-1-1 0 0,0 0 1 0 0,-1 0 0 0 0,1-1-1 0 0,0 1 1 0 0,0-1-1 0 0,0 1 1 0 0,0-1 0 0 0,0 0-1 0 0,-1 0 1 0 0,1 0-1 0 0,0 0 1 0 0,-1-1 0 0 0,1 0-32 0 0,25-18 320 0 0,0-1 1 0 0,-2-2 0 0 0,-1 0 0 0 0,0-2 0 0 0,-2-1-1 0 0,5-9-320 0 0,29-29 124 0 0,28-24-109 0 0,-50 80-1305 0 0,-25 45-3434 0 0,-10 47-10087 0 0,0-73 13671 0 0</inkml:trace>
  <inkml:trace contextRef="#ctx0" brushRef="#br0" timeOffset="714.029">1576 1024 2449 0 0,'0'0'2948'0'0,"0"0"-550"0"0,0 0-371 0 0,0 0-192 0 0,0 0-177 0 0,0 0-263 0 0,0 0-248 0 0,0 0-139 0 0,0 0-116 0 0,0 0-137 0 0,0 0-167 0 0,0 0-178 0 0,16-30-138 0 0,48-94-90 0 0,0 27 94 0 0,-57 89-263 0 0,62-57-19 0 0,-59 109-892 0 0,-10-19 858 0 0,-2-20 48 0 0,1 0 1 0 0,0-1-1 0 0,0 1 1 0 0,0 0 0 0 0,1 0-1 0 0,-1 0 1 0 0,1 0-1 0 0,0-1 1 0 0,1 1 0 0 0,-1 0-1 0 0,1 0 1 0 0,0 0-1 0 0,0-1 1 0 0,0 1 0 0 0,1 0-1 0 0,-1-1 1 0 0,1 1-1 0 0,1-1 1 0 0,-1 0 0 0 0,0 1-1 0 0,1-1 1 0 0,0 0-1 0 0,0-1 1 0 0,0 1 0 0 0,1 0-1 0 0,-1-1 1 0 0,1 0-1 0 0,-1 0 1 0 0,1 0 0 0 0,0 0-1 0 0,1-1 1 0 0,-1 1-1 0 0,0-1 1 0 0,1 0 0 0 0,-1 0-1 0 0,1-1 1 0 0,2 1-9 0 0,2-1 84 0 0,1-2 0 0 0,0 1 0 0 0,-1-1 0 0 0,1 0 1 0 0,-1-1-1 0 0,1 0 0 0 0,-1-1 0 0 0,0 0 0 0 0,0 0 0 0 0,0-1 0 0 0,0 0 1 0 0,-1-1-1 0 0,0 0 0 0 0,0 0 0 0 0,0-1 0 0 0,7-6-84 0 0,109-114-496 0 0,-114 114 257 0 0,47-52-4597 0 0,-30 34-2523 0 0,-14 17-684 0 0</inkml:trace>
  <inkml:trace contextRef="#ctx0" brushRef="#br0" timeOffset="969.899">2742 0 15651 0 0,'0'0'766'0'0,"0"0"-222"0"0,0 0 37 0 0,0 0 197 0 0,0 0 78 0 0,-8 35-65 0 0,-25 114-162 0 0,-22 168 633 0 0,24-71-2038 0 0,34-82-3265 0 0,-3-138-2164 0 0,0-17-1862 0 0,0-5 5298 0 0</inkml:trace>
  <inkml:trace contextRef="#ctx0" brushRef="#br0" timeOffset="1216.404">2372 545 10570 0 0,'0'0'1321'0'0,"0"0"-593"0"0,0 0-128 0 0,0 0 72 0 0,0 0-8 0 0,0 0-128 0 0,0 0-152 0 0,0 0-128 0 0,189-52-56 0 0,-156 49-80 0 0,4 3-80 0 0,-2 0-80 0 0,6 0-128 0 0,-5 0-376 0 0,1 0-1144 0 0,-7 0-2801 0 0,-14 0-4673 0 0</inkml:trace>
</inkml:ink>
</file>

<file path=ppt/ink/ink1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6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1 232 4273 0 0,'0'0'2442'0'0,"0"0"-460"0"0,0 0-182 0 0,0 0-36 0 0,0 0-90 0 0,0 0-232 0 0,0 0-391 0 0,0 0-325 0 0,0 0-163 0 0,0 0-48 0 0,0 0 14 0 0,0 0 15 0 0,6 19-47 0 0,38 118 316 0 0,55 276 301 0 0,-47-264-1094 0 0,-52-149-8 0 0,0 1 1 0 0,0-1 0 0 0,0 1-1 0 0,0-1 1 0 0,0 1-1 0 0,1-1 1 0 0,-1 1 0 0 0,0-1-1 0 0,0 1 1 0 0,1-1 0 0 0,-1 1-1 0 0,0-1 1 0 0,1 0-1 0 0,-1 1 1 0 0,1-1 0 0 0,-1 0-1 0 0,0 1 1 0 0,1-1 0 0 0,-1 0-1 0 0,1 1 1 0 0,-1-1-1 0 0,1 0 1 0 0,-1 0 0 0 0,1 1-1 0 0,-1-1 1 0 0,1 0 0 0 0,-1 0-1 0 0,1 0 1 0 0,-1 0-1 0 0,1 0 1 0 0,-1 0 0 0 0,1 0-1 0 0,0 0 1 0 0,-1 0 0 0 0,1 0-1 0 0,-1 0 1 0 0,1 0-1 0 0,-1 0 1 0 0,1-1 0 0 0,-1 1-1 0 0,1 0 1 0 0,-1 0 0 0 0,1 0-1 0 0,-1-1 1 0 0,1 1-1 0 0,-1 0 1 0 0,0-1 0 0 0,1 1-1 0 0,-1 0 1 0 0,1-1 0 0 0,-1 1-1 0 0,0-1 1 0 0,1 1-1 0 0,-1 0 1 0 0,0-1 0 0 0,1 1-1 0 0,-1-1 1 0 0,0 1-1 0 0,0-1 1 0 0,0 1 0 0 0,1-1-13 0 0,18-39 639 0 0,-14 30-544 0 0,147-370 958 0 0,30-59-1274 0 0,-174 420-148 0 0,19-29-583 0 0,2 33-5271 0 0,-16 23-4147 0 0,-7-1 4199 0 0</inkml:trace>
  <inkml:trace contextRef="#ctx0" brushRef="#br0" timeOffset="3316.269">553 833 4681 0 0,'0'0'1972'0'0,"0"0"-499"0"0,0 0-249 0 0,0 0 20 0 0,0 0 25 0 0,0 0-136 0 0,0 0-318 0 0,0 0-283 0 0,0 0-175 0 0,0 0-91 0 0,0 0-42 0 0,0 0-32 0 0,0 0-33 0 0,-3 22-38 0 0,-9 140 54 0 0,29-19-1968 0 0,-10-133-1823 0 0,3-9-6368 0 0,-9-1 9540 0 0</inkml:trace>
  <inkml:trace contextRef="#ctx0" brushRef="#br0" timeOffset="3644.377">551 781 336 0 0,'0'0'991'0'0,"0"0"-311"0"0,0 0-101 0 0,0 0 198 0 0,0 0 265 0 0,0 0 117 0 0,0 0-64 0 0,0 0-172 0 0,0 0-203 0 0,0 0-164 0 0,0 0-104 0 0,0 0-59 0 0,25 4 7 0 0,81 12-3 0 0,-99-15-308 0 0,0 0 0 0 0,0 0 0 0 0,0 1 0 0 0,0 0 0 0 0,0 0 0 0 0,0 1 0 0 0,-1 0 0 0 0,1 0 1 0 0,-1 0-1 0 0,0 1 0 0 0,0 0 0 0 0,0 0 0 0 0,0 1 0 0 0,-1-1 0 0 0,0 1 0 0 0,0 0 0 0 0,0 1 1 0 0,3 3-90 0 0,-7-7 19 0 0,2 3 46 0 0,0-1 1 0 0,0 1 0 0 0,0 0 0 0 0,-1 0-1 0 0,1 0 1 0 0,-2 1 0 0 0,1-1-1 0 0,0 0 1 0 0,-1 1 0 0 0,0-1 0 0 0,0 1-1 0 0,-1-1 1 0 0,0 1 0 0 0,1 0 0 0 0,-2-1-1 0 0,1 1 1 0 0,-1-1 0 0 0,0 1 0 0 0,0-1-1 0 0,0 1 1 0 0,-1-1 0 0 0,0 0 0 0 0,0 1-1 0 0,-2 2-65 0 0,-13 12 50 0 0,-2 0-1 0 0,0-1 0 0 0,-1-1 1 0 0,-1-1-1 0 0,0-1 1 0 0,-1 0-1 0 0,-1-2 0 0 0,-1-1 1 0 0,0 0-1 0 0,-8 1-49 0 0,-2 4-244 0 0,-12 0-1232 0 0,31-15-2002 0 0,-1-2-4346 0 0,16-1 6652 0 0</inkml:trace>
  <inkml:trace contextRef="#ctx0" brushRef="#br0" timeOffset="4060.272">1175 858 0 0 0,'0'0'441'0'0,"0"0"376"0"0,0 0 77 0 0,0 0 188 0 0,0 0 220 0 0,0 0 63 0 0,0 0-187 0 0,0 0-309 0 0,0 0-210 0 0,0 0-28 0 0,0 0 98 0 0,0 0 118 0 0,0 0 56 0 0,-3 11-60 0 0,-33 83 1000 0 0,34-92-1807 0 0,-54 84 551 0 0,-5-2 0 0 0,-68 73-587 0 0,25-56-1831 0 0,56-65-6471 0 0,45-32 5259 0 0,0-1 606 0 0</inkml:trace>
  <inkml:trace contextRef="#ctx0" brushRef="#br0" timeOffset="4715.252">1254 1072 888 0 0,'0'0'2023'0'0,"0"0"-880"0"0,0 0-345 0 0,0 0 138 0 0,0 0 220 0 0,0 0 67 0 0,0 0-181 0 0,0 0-313 0 0,0 0-283 0 0,-28 34-197 0 0,-87 107-81 0 0,26-28 420 0 0,-19 7 560 0 0,108-119-1098 0 0,0-1-38 0 0,0 0-26 0 0,0 0-10 0 0,26-23 90 0 0,173-147 488 0 0,30 2-824 0 0,-228 167 257 0 0,0-1 1 0 0,0 1 0 0 0,1 0-1 0 0,-1 0 1 0 0,0 1-1 0 0,0-1 1 0 0,1 0 0 0 0,-1 0-1 0 0,1 0 1 0 0,-1 1-1 0 0,1-1 1 0 0,-1 1 0 0 0,1-1-1 0 0,-1 1 1 0 0,1 0 0 0 0,-1 0-1 0 0,1 0 1 0 0,-1-1-1 0 0,1 1 1 0 0,0 1 0 0 0,-1-1-1 0 0,1 0 1 0 0,-1 0-1 0 0,1 1 1 0 0,-1-1 0 0 0,1 0-1 0 0,-1 1 1 0 0,1 0-1 0 0,-1-1 1 0 0,1 1 0 0 0,-1 0-1 0 0,0 0 1 0 0,1 0-1 0 0,-1-1 1 0 0,0 1 0 0 0,0 1-1 0 0,0-1 1 0 0,0 0 0 0 0,0 0-1 0 0,0 0 1 0 0,0 1-1 0 0,0-1 1 0 0,0 0 0 0 0,0 1-1 0 0,-1-1 1 0 0,1 1-1 0 0,-1-1 1 0 0,1 1 0 0 0,-1-1-1 0 0,1 1 1 0 0,-1-1-1 0 0,0 1 1 0 0,0-1 0 0 0,0 1-1 0 0,0 0 13 0 0,10 160 538 0 0,2-84-158 0 0,-10-70-498 0 0,-12-1 4353 0 0,-12-10-3892 0 0,0 0 1 0 0,0-2-1 0 0,1 0 1 0 0,0-1-1 0 0,0-1 0 0 0,0-1 1 0 0,-12-7-344 0 0,25 11 72 0 0,-9-3-195 0 0,-49-23-152 0 0,27 5-3461 0 0,27 11-4784 0 0,8 13 1434 0 0</inkml:trace>
</inkml:ink>
</file>

<file path=ppt/ink/ink1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18 2521 0 0,'0'0'1181'0'0,"0"0"-299"0"0,0 0-29 0 0,0 0 275 0 0,0 0 351 0 0,0 0 155 0 0,0 0-111 0 0,0 0-313 0 0,0 0-358 0 0,0 0-267 0 0,0 0-155 0 0,3-3-49 0 0,7-9-6 0 0,-42 10 784 0 0,-126 71-998 0 0,144-63-139 0 0,4-2-14 0 0,-1 0 0 0 0,1 0 0 0 0,0 1 0 0 0,0 1 0 0 0,1-1 0 0 0,0 2 0 0 0,0-1 0 0 0,0 1 0 0 0,1 0 0 0 0,0 1 0 0 0,-3 3-8 0 0,10-10-17 0 0,0 1 0 0 0,0-1 1 0 0,1 1-1 0 0,-1-1 0 0 0,0 1 1 0 0,0-1-1 0 0,1 1 1 0 0,-1-1-1 0 0,1 1 0 0 0,0 0 1 0 0,-1-1-1 0 0,1 1 1 0 0,0 0-1 0 0,0-1 0 0 0,0 1 1 0 0,0 0-1 0 0,0-1 1 0 0,0 1-1 0 0,0 0 0 0 0,1-1 1 0 0,-1 1-1 0 0,1-1 1 0 0,-1 1-1 0 0,1-1 0 0 0,0 1 1 0 0,-1-1-1 0 0,1 1 1 0 0,0-1-1 0 0,0 1 0 0 0,0-1 1 0 0,0 0-1 0 0,0 1 1 0 0,0-1-1 0 0,1 0 0 0 0,-1 0 1 0 0,0 0-1 0 0,1 0 1 0 0,-1 0-1 0 0,0 0 0 0 0,1 0 1 0 0,-1-1-1 0 0,1 1 1 0 0,0-1-1 0 0,-1 1 0 0 0,1-1 1 0 0,1 1 16 0 0,77 15 37 0 0,41-4 56 0 0,-120-11-81 0 0,1 0-1 0 0,-1 1 1 0 0,1-1-1 0 0,-1 1 1 0 0,0-1 0 0 0,0 1-1 0 0,0-1 1 0 0,0 1-1 0 0,0 0 1 0 0,0 0 0 0 0,0-1-1 0 0,-1 1 1 0 0,1 0-1 0 0,0 0 1 0 0,-1 0 0 0 0,0 0-1 0 0,1 0 1 0 0,-1 0-1 0 0,0 0 1 0 0,0 0 0 0 0,0 0-1 0 0,0 0 1 0 0,-1 0-1 0 0,1-1 1 0 0,0 1 0 0 0,-1 0-1 0 0,0 0 1 0 0,1 0-1 0 0,-1 0 1 0 0,0 0 0 0 0,0-1-1 0 0,0 1 1 0 0,0 0-1 0 0,0-1 1 0 0,0 1 0 0 0,0-1-1 0 0,-1 1 1 0 0,1-1-1 0 0,0 1 1 0 0,-1-1-1 0 0,1 0 1 0 0,-1 0 0 0 0,0 0-1 0 0,1 0 1 0 0,-1 0-1 0 0,-1 0-11 0 0,-290 242 186 0 0,289-239-191 0 0,-1 0 0 0 0,1 1 0 0 0,0-1 0 0 0,0 1 0 0 0,0 0 0 0 0,1 0 0 0 0,-1 0 0 0 0,1 0 0 0 0,1 1 1 0 0,-1-1-1 0 0,1 1 0 0 0,0-1 0 0 0,0 1 0 0 0,0 0 0 0 0,1 0 0 0 0,0 0 0 0 0,0 0 0 0 0,1 0 0 0 0,0 0 0 0 0,0 6 5 0 0,3-9 8 0 0,0 1 1 0 0,0-1-1 0 0,0 0 0 0 0,1 0 1 0 0,-1 0-1 0 0,1 0 0 0 0,0-1 1 0 0,0 1-1 0 0,0-1 0 0 0,0 0 1 0 0,0 0-1 0 0,1 0 0 0 0,-1-1 1 0 0,0 1-1 0 0,1-1 0 0 0,-1 0 0 0 0,1-1 1 0 0,-1 1-1 0 0,1-1 0 0 0,0 0 1 0 0,-1 0-1 0 0,1 0 0 0 0,-1-1 1 0 0,1 1-1 0 0,0-1 0 0 0,0-1-8 0 0,12 2 50 0 0,-6-1-84 0 0,1 0 1 0 0,-1 0 0 0 0,0-2 0 0 0,0 1 0 0 0,0-1-1 0 0,0-1 1 0 0,0 0 0 0 0,-1-1 0 0 0,8-4 33 0 0,18-13-3423 0 0,-7-3-4658 0 0,-23 20 3168 0 0</inkml:trace>
</inkml:ink>
</file>

<file path=ppt/ink/ink1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 2529 0 0,'0'0'825'0'0,"0"0"-5"0"0,0 0 136 0 0,0 0 323 0 0,0 0 362 0 0,0 0 102 0 0,0 0-167 0 0,0 0-289 0 0,0 0-324 0 0,0 0-240 0 0,0 0-135 0 0,-4 33-65 0 0,-9 109-45 0 0,13 110 1023 0 0,-5-152-1400 0 0,-4-1 1 0 0,-5 0-1 0 0,-4-1-101 0 0,-3 28-52 0 0,-6 73-2653 0 0,20-168-858 0 0,1-10-3607 0 0,5-14 2924 0 0</inkml:trace>
</inkml:ink>
</file>

<file path=ppt/ink/ink1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55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455 39 7682 0 0,'0'0'2859'0'0,"0"0"-1804"0"0,0 0-670 0 0,0 0-54 0 0,0 0 253 0 0,0 0 292 0 0,0 0 155 0 0,0 0-3 0 0,0 0-142 0 0,-9 35-179 0 0,-30 112-168 0 0,25-27 138 0 0,8 51 523 0 0,16 153-1200 0 0,-7-280-165 0 0,4 78 300 0 0,-5-40-3279 0 0,-10-64-2071 0 0,-4-14-3309 0 0,6-4 5597 0 0</inkml:trace>
  <inkml:trace contextRef="#ctx0" brushRef="#br0" timeOffset="247.616">0 591 6481 0 0,'0'0'2825'0'0,"0"0"-1089"0"0,0 0-430 0 0,0 0-166 0 0,0 0 43 0 0,0 0-35 0 0,0 0-206 0 0,0 0-247 0 0,0 0-204 0 0,0 0-109 0 0,0 0-32 0 0,0 0-25 0 0,34-11-8 0 0,108-32-16 0 0,85-18 467 0 0,-160 41-782 0 0,104-37-240 0 0,-65 5-2666 0 0,-49 11-2665 0 0,-24 9-2259 0 0,-19 18 4071 0 0</inkml:trace>
  <inkml:trace contextRef="#ctx0" brushRef="#br0" timeOffset="482.75">950 127 1816 0 0,'0'0'2826'0'0,"0"0"-685"0"0,0 0-257 0 0,0 0-71 0 0,0 0-8 0 0,-5 32-84 0 0,-20 102-212 0 0,24-129-1410 0 0,-11 52 772 0 0,2 2 1 0 0,2-1 0 0 0,4 1 0 0 0,1 0-1 0 0,4 11-871 0 0,-1-59 59 0 0,1 0 0 0 0,0-1 0 0 0,1 1 0 0 0,0-1 0 0 0,1 1-1 0 0,0-1 1 0 0,1 0 0 0 0,0 0 0 0 0,0 0 0 0 0,1 0 0 0 0,0-1-1 0 0,1 0 1 0 0,0 0 0 0 0,0-1 0 0 0,1 1 0 0 0,4 3-59 0 0,-5-10 34 0 0,-1 0 0 0 0,1 0 1 0 0,0 0-1 0 0,1 0 0 0 0,-1-1 1 0 0,0 0-1 0 0,0 0 0 0 0,0-1 1 0 0,1 0-1 0 0,-1 0 0 0 0,0 0 1 0 0,1-1-1 0 0,-1 0 0 0 0,0 0 1 0 0,0-1-1 0 0,0 1 0 0 0,0-1 1 0 0,0-1-1 0 0,0 1 0 0 0,-1-1 1 0 0,1 0-1 0 0,-1 0 0 0 0,1-1 1 0 0,-1 0-1 0 0,0 1 0 0 0,-1-2 1 0 0,1 1-1 0 0,0-2-34 0 0,14-6-5 0 0,-16 10 7 0 0,4-3-8 0 0,0 0 0 0 0,0 1 0 0 0,0 0 0 0 0,1 0 0 0 0,0 1 0 0 0,0-1 0 0 0,0 2 0 0 0,0-1 0 0 0,0 1 0 0 0,0 0 0 0 0,3 1 6 0 0,-4 45 79 0 0,-9 51-387 0 0,25-82-2132 0 0,27-15-5415 0 0,-35-4 2761 0 0,-5 2-1094 0 0</inkml:trace>
  <inkml:trace contextRef="#ctx0" brushRef="#br0" timeOffset="1140.028">1744 595 3601 0 0,'0'0'2628'0'0,"0"0"-754"0"0,0 0-312 0 0,0 0 2 0 0,0 0 26 0 0,0 0-134 0 0,0 0-269 0 0,0 0-308 0 0,0 0-275 0 0,0 0-203 0 0,-33 25-115 0 0,-99 82-69 0 0,78-49 85 0 0,49-47-232 0 0,-14 71 140 0 0,21-80-179 0 0,0 0 0 0 0,0 0 1 0 0,1 0-1 0 0,-1 0 1 0 0,0 0-1 0 0,1-1 0 0 0,0 1 1 0 0,-1-1-1 0 0,1 0 0 0 0,0 1 1 0 0,-1-1-1 0 0,1-1 1 0 0,0 1-1 0 0,0 0 0 0 0,0-1 1 0 0,0 1-1 0 0,0-1 0 0 0,0 0 1 0 0,0 0-1 0 0,0 0 1 0 0,0 0-1 0 0,-1-1 0 0 0,1 1 1 0 0,0-1-1 0 0,0 0 1 0 0,0 0-1 0 0,0 0 0 0 0,-1 0 1 0 0,1 0-1 0 0,0 0 0 0 0,-1-1 1 0 0,2 0-32 0 0,273-178 1024 0 0,-276 180-1040 0 0,0-1-1 0 0,0 0 0 0 0,1 1 1 0 0,-1-1-1 0 0,0 1 1 0 0,0 0-1 0 0,0-1 1 0 0,0 1-1 0 0,0 0 1 0 0,1 0-1 0 0,-1-1 1 0 0,0 1-1 0 0,0 0 1 0 0,0 0-1 0 0,1 0 0 0 0,-1 1 1 0 0,0-1-1 0 0,0 0 1 0 0,0 0-1 0 0,0 1 1 0 0,1-1-1 0 0,-1 0 1 0 0,0 1-1 0 0,0-1 1 0 0,0 1-1 0 0,0 0 1 0 0,0-1-1 0 0,0 1 0 0 0,0 0 1 0 0,0-1-1 0 0,0 1 1 0 0,-1 0-1 0 0,1 0 1 0 0,0 0-1 0 0,0 0 1 0 0,-1 0-1 0 0,1 0 1 0 0,0 0-1 0 0,-1 0 1 0 0,1 0-1 0 0,-1 0 1 0 0,0 0-1 0 0,1 2 17 0 0,10 59-311 0 0,-8-42 227 0 0,-2-17 105 0 0,2 1-1 0 0,-1 0 0 0 0,0-1 0 0 0,1 0 0 0 0,-1 1 0 0 0,1-1 0 0 0,0 0 0 0 0,0 0 0 0 0,1-1 0 0 0,-1 1 0 0 0,0-1 0 0 0,1 1 0 0 0,0-1 0 0 0,-1 0 1 0 0,1 0-1 0 0,0-1 0 0 0,0 1 0 0 0,0-1 0 0 0,0 0 0 0 0,0 0 0 0 0,0 0 0 0 0,1-1 0 0 0,-1 1 0 0 0,0-1 0 0 0,0 0 0 0 0,0 0 0 0 0,1-1 0 0 0,-1 1 1 0 0,0-1-1 0 0,0 0 0 0 0,0 0 0 0 0,0 0 0 0 0,0-1 0 0 0,0 1 0 0 0,0-1 0 0 0,0 0 0 0 0,-1 0 0 0 0,1 0 0 0 0,-1-1 0 0 0,1 1-20 0 0,25-18 236 0 0,0-2 0 0 0,-2 0 0 0 0,0-2 1 0 0,-2 0-1 0 0,0-2 0 0 0,-2-1 0 0 0,-1-1 0 0 0,6-11-236 0 0,-5 6-40 0 0,-1-2 1 0 0,-1 0 0 0 0,-2-2-1 0 0,-2 0 1 0 0,-1-1-1 0 0,-2 0 1 0 0,-2-1 0 0 0,-1-1-1 0 0,-2 0 1 0 0,-2 0-1 0 0,-2-1 1 0 0,-1 1 0 0 0,-2-36 39 0 0,-2 74-6 0 0,1 1 1 0 0,-1 0-1 0 0,0-1 1 0 0,0 1-1 0 0,0-1 1 0 0,0 1-1 0 0,-1-1 1 0 0,1 1-1 0 0,0 0 1 0 0,-1-1-1 0 0,1 1 1 0 0,0 0-1 0 0,-1-1 1 0 0,0 1-1 0 0,1 0 1 0 0,-1-1-1 0 0,0 1 1 0 0,1 0-1 0 0,-1 0 1 0 0,0 0-1 0 0,0 0 1 0 0,0 0-1 0 0,0 0 1 0 0,0 0-1 0 0,0 0 1 0 0,-1 0-1 0 0,1 0 1 0 0,0 1-1 0 0,0-1 1 0 0,-1 0-1 0 0,1 1 1 0 0,0-1-1 0 0,-1 1 1 0 0,1 0-1 0 0,0-1 1 0 0,-1 1-1 0 0,1 0 1 0 0,-1 0-1 0 0,1 0 1 0 0,-1 0-1 0 0,1 0 1 0 0,0 0-1 0 0,-1 0 1 0 0,1 0-1 0 0,-1 0 1 0 0,1 1-1 0 0,0-1 1 0 0,-1 1-1 0 0,1-1 1 0 0,0 1-1 0 0,-1-1 1 0 0,1 1-1 0 0,0 0 1 0 0,0 0-1 0 0,0 0 1 0 0,0 0-1 0 0,0-1 1 0 0,-1 1-1 0 0,2 1 1 0 0,-1-1-1 0 0,0 0 1 0 0,0 0-1 0 0,0 0 1 0 0,0 0-1 0 0,1 1 1 0 0,-1-1 0 0 0,0 0 5 0 0,-15 26-4 0 0,1 0 0 0 0,0 1 0 0 0,2 1 0 0 0,2 0 0 0 0,0 1 0 0 0,2 0 0 0 0,1 0 0 0 0,2 1 0 0 0,1 0 0 0 0,1 0 0 0 0,2 0 0 0 0,1 0 0 0 0,1 1 0 0 0,3 10 4 0 0,-3-21-70 0 0,1 1 1 0 0,1 0 0 0 0,1-1-1 0 0,0 1 1 0 0,2-1 0 0 0,1 0 0 0 0,0-1-1 0 0,2 1 1 0 0,0-1 0 0 0,1-1 0 0 0,2 0-1 0 0,-1 0 1 0 0,2-1 0 0 0,1 0 0 0 0,0-1-1 0 0,5 4 70 0 0,-17-20-422 0 0,-1-1 3 0 0,-20-23-4350 0 0,-35-38-8574 0 0,47 49 12296 0 0</inkml:trace>
  <inkml:trace contextRef="#ctx0" brushRef="#br0" timeOffset="1422.321">2053 333 10674 0 0,'0'0'2933'0'0,"0"0"-998"0"0,0 0-727 0 0,0 0-269 0 0,0 0-51 0 0,0 0-32 0 0,0 0-94 0 0,0 0-107 0 0,0 0-107 0 0,0 0-97 0 0,0 0-111 0 0,32 0-96 0 0,101-3-72 0 0,76 2 310 0 0,-28-1-2332 0 0,-59-2-7962 0 0,-96 3-1517 0 0</inkml:trace>
</inkml:ink>
</file>

<file path=ppt/ink/ink1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0 4377 0 0,'0'0'1176'0'0,"0"0"-150"0"0,0 0 47 0 0,0 0 270 0 0,0 0 310 0 0,0 0 130 0 0,0 0-232 0 0,0 0-443 0 0,0 0-349 0 0,0 0-200 0 0,0 0-38 0 0,0 0 51 0 0,1 23 11 0 0,2 138 405 0 0,-4 175 299 0 0,0-3-1723 0 0,1-333 394 0 0,-2 25-830 0 0,-7-15-4098 0 0,9-25-5024 0 0,0 7 5949 0 0</inkml:trace>
  <inkml:trace contextRef="#ctx0" brushRef="#br0" timeOffset="358.676">331 262 2328 0 0,'0'0'1390'0'0,"0"0"-360"0"0,0 0-34 0 0,0 0 237 0 0,0 0 273 0 0,-34 22 159 0 0,-106 70-104 0 0,58-24 937 0 0,66-48-1871 0 0,14-18-553 0 0,0-1 6 0 0,-1 1 0 0 0,0 1 0 0 0,0-1 0 0 0,1 0 0 0 0,0 1 0 0 0,-1-1 0 0 0,1 1 0 0 0,0-1 0 0 0,0 1 0 0 0,0 0 0 0 0,1 0 0 0 0,-1 0 0 0 0,1 0 0 0 0,-1 0 0 0 0,1 1 0 0 0,0-1 0 0 0,0 0 1 0 0,1 1-1 0 0,-1-1 0 0 0,1 0 0 0 0,-1 1 0 0 0,1-1 0 0 0,0 1 0 0 0,0-1 0 0 0,1 0 0 0 0,-1 1 0 0 0,1-1 0 0 0,-1 0 0 0 0,1 1 0 0 0,0-1 0 0 0,1 0 0 0 0,-1 0 0 0 0,0 0 0 0 0,1 1-80 0 0,9 5 188 0 0,1-1 0 0 0,0 0 1 0 0,1 0-1 0 0,-1-1 0 0 0,1-1 0 0 0,1 0 0 0 0,-1-1 0 0 0,1 0 1 0 0,0-1-1 0 0,0-1 0 0 0,2 0-188 0 0,81 29 1036 0 0,-93-30-1011 0 0,0 0 0 0 0,0 1 0 0 0,-1 0 0 0 0,1 0 1 0 0,-1 0-1 0 0,0 0 0 0 0,0 0 0 0 0,0 1 0 0 0,0-1 0 0 0,0 1 0 0 0,-1 0 0 0 0,1 0 0 0 0,-1 0 0 0 0,0 0 0 0 0,-1 0 1 0 0,1 1-1 0 0,-1-1 0 0 0,0 0 0 0 0,0 1 0 0 0,0-1 0 0 0,0 5-25 0 0,2 13-5362 0 0,-3-1-5721 0 0,0-20 6266 0 0</inkml:trace>
  <inkml:trace contextRef="#ctx0" brushRef="#br0" timeOffset="750.053">486 807 4049 0 0,'0'0'2411'0'0,"0"0"-1336"0"0,0 0-362 0 0,0 0 468 0 0,0 0 495 0 0,0 0 186 0 0,0 0-163 0 0,0 0-416 0 0,0 0-354 0 0,0 0-165 0 0,0 0-103 0 0,0 0-81 0 0,0 0-68 0 0,24-31-91 0 0,73-93-79 0 0,-26 14 255 0 0,21-62-271 0 0,-91 207-2290 0 0,-15 123 1751 0 0,13-153 217 0 0,1-1 0 0 0,-1 1 1 0 0,1 0-1 0 0,1-1 0 0 0,-1 1 0 0 0,0-1 0 0 0,1 1 1 0 0,0 0-1 0 0,0-1 0 0 0,1 1 0 0 0,-1-1 1 0 0,1 0-1 0 0,0 1 0 0 0,0-1 0 0 0,1 0 0 0 0,-1 0 1 0 0,1 0-1 0 0,-1-1 0 0 0,1 1 0 0 0,1-1 0 0 0,-1 1 1 0 0,0-1-1 0 0,1 0 0 0 0,0 0 0 0 0,-1 0 0 0 0,5 1-4 0 0,-4-1 106 0 0,0-1 0 0 0,0 0-1 0 0,1 0 1 0 0,-1 0 0 0 0,1-1 0 0 0,-1 0-1 0 0,1 1 1 0 0,-1-2 0 0 0,1 1-1 0 0,-1 0 1 0 0,1-1 0 0 0,0 0-1 0 0,-1 0 1 0 0,1 0 0 0 0,0-1-1 0 0,-1 0 1 0 0,1 1 0 0 0,0-2 0 0 0,-1 1-1 0 0,1 0 1 0 0,-1-1 0 0 0,0 0-1 0 0,0 0 1 0 0,3-2-106 0 0,89-81 1528 0 0,-6-47-2487 0 0,-80 103-2811 0 0,-8 20-331 0 0,-1-1-3322 0 0,-1 6 598 0 0</inkml:trace>
  <inkml:trace contextRef="#ctx0" brushRef="#br0" timeOffset="5349.786">1486 427 760 0 0,'0'0'1068'0'0,"0"0"-41"0"0,0 0 183 0 0,0 0 272 0 0,0 0 199 0 0,0 0-67 0 0,0 0-298 0 0,0 0-352 0 0,0 0-325 0 0,0 0-240 0 0,0 0-123 0 0,-10 0-47 0 0,-33 2-6 0 0,40-1-179 0 0,-1 0 1 0 0,1 1-1 0 0,0-1 0 0 0,0 1 1 0 0,0 0-1 0 0,0 0 0 0 0,0 0 1 0 0,0 0-1 0 0,1 0 0 0 0,-1 0 1 0 0,1 1-1 0 0,-1 0 0 0 0,1-1 1 0 0,0 1-1 0 0,0 0 0 0 0,0 0 1 0 0,1 0-1 0 0,-2 3-44 0 0,-3 3 77 0 0,-2 1-66 0 0,0 1 0 0 0,0 0 0 0 0,2 0 0 0 0,-1 1 0 0 0,1-1 0 0 0,1 1 1 0 0,0 1-1 0 0,1-1 0 0 0,0 1 0 0 0,1-1 0 0 0,1 1 0 0 0,0 0 0 0 0,0 0 0 0 0,1 0 0 0 0,1 1 0 0 0,1 4-11 0 0,1-12 87 0 0,0-1 0 0 0,0 0-1 0 0,1 0 1 0 0,0 0 0 0 0,0 0 0 0 0,1-1-1 0 0,-1 1 1 0 0,1-1 0 0 0,0 0 0 0 0,0 0-1 0 0,0 0 1 0 0,1-1 0 0 0,-1 0-1 0 0,1 1 1 0 0,0-2 0 0 0,0 1 0 0 0,0 0-1 0 0,0-1 1 0 0,0 0 0 0 0,1 0-1 0 0,-1-1 1 0 0,1 1 0 0 0,-1-1 0 0 0,1 0-1 0 0,-1-1 1 0 0,1 1 0 0 0,0-1-1 0 0,-1 0 1 0 0,1-1 0 0 0,0 1 0 0 0,-1-1-1 0 0,1 0 1 0 0,-1-1 0 0 0,1 1-1 0 0,-1-1 1 0 0,0 0 0 0 0,1 0 0 0 0,-1-1-1 0 0,3-2-86 0 0,5-2 82 0 0,-2 0 0 0 0,1-1 0 0 0,-1 0 0 0 0,0-1-1 0 0,-1-1 1 0 0,0 1 0 0 0,0-2 0 0 0,-1 1 0 0 0,-1-1 0 0 0,0-1-1 0 0,0 1 1 0 0,-1-1 0 0 0,0-1 0 0 0,-1 1 0 0 0,-1-1-1 0 0,0 0 1 0 0,-1 0 0 0 0,0-1 0 0 0,-1 0 0 0 0,0 1-1 0 0,-1-1 1 0 0,-1 0 0 0 0,0-6-82 0 0,-1 15-188 0 0,0 0-1 0 0,-1 0 1 0 0,0 1-1 0 0,0-1 0 0 0,0 1 1 0 0,0-1-1 0 0,-1 1 1 0 0,0-1-1 0 0,0 1 1 0 0,0 0-1 0 0,0 0 1 0 0,-1 0-1 0 0,0 0 1 0 0,1 0-1 0 0,-3-2 189 0 0,-35-29-10263 0 0,31 27 4150 0 0</inkml:trace>
  <inkml:trace contextRef="#ctx0" brushRef="#br0" timeOffset="5850.079">1870 460 12147 0 0,'0'0'1672'0'0,"0"0"-386"0"0,0 0-109 0 0,0 0-31 0 0,0 0-150 0 0,0 0-301 0 0,0 0-369 0 0,0 0-239 0 0,0 0-104 0 0,0 0-18 0 0,0 0 20 0 0,0 0 26 0 0,0 0 6 0 0,2 11 6 0 0,5 35 1 0 0,-6-41 30 0 0,1 0-1 0 0,0 0 1 0 0,0-1 0 0 0,0 1-1 0 0,1 0 1 0 0,-1-1 0 0 0,1 0-1 0 0,0 0 1 0 0,0 0 0 0 0,1 0-1 0 0,-1 0 1 0 0,1 0 0 0 0,0-1-1 0 0,0 0 1 0 0,0 0 0 0 0,1 0-1 0 0,-1 0 1 0 0,0 0 0 0 0,1-1-1 0 0,0 0 1 0 0,0 0-1 0 0,0-1 1 0 0,0 1 0 0 0,0-1-1 0 0,0 0 1 0 0,0 0 0 0 0,0 0-1 0 0,0-1 1 0 0,0 0 0 0 0,0 0-1 0 0,1 0 1 0 0,-1-1 0 0 0,0 0-1 0 0,0 0 1 0 0,4-1-54 0 0,5-1 139 0 0,0-1 1 0 0,-1 0-1 0 0,1-1 0 0 0,-1-1 1 0 0,-1 0-1 0 0,1 0 0 0 0,-1-2 1 0 0,0 1-1 0 0,10-9-139 0 0,2 0 77 0 0,133-86 174 0 0,-156 102-265 0 0,-1-1 0 0 0,1 1 0 0 0,-1 0 0 0 0,0-1 0 0 0,1 1 0 0 0,-1 0 0 0 0,1 0 0 0 0,0 0 0 0 0,-1-1 0 0 0,1 1 0 0 0,-1 0 0 0 0,1 0 0 0 0,-1 0 0 0 0,1 0 0 0 0,-1 0 1 0 0,1 0-1 0 0,-1 0 0 0 0,1 0 0 0 0,-1 0 0 0 0,1 0 0 0 0,0 1 0 0 0,-1-1 0 0 0,1 0 0 0 0,-1 0 0 0 0,1 0 0 0 0,-1 1 0 0 0,1-1 0 0 0,-1 0 0 0 0,0 1 0 0 0,1-1 0 0 0,-1 0 1 0 0,1 1-1 0 0,-1-1 0 0 0,1 0 0 0 0,-1 1 0 0 0,0-1 0 0 0,1 1 0 0 0,-1-1 0 0 0,0 1 0 0 0,0-1 0 0 0,1 1 0 0 0,-1-1 0 0 0,0 1 0 0 0,0-1 0 0 0,0 1 0 0 0,0-1 0 0 0,0 1 1 0 0,1-1-1 0 0,-1 1 0 0 0,0-1 0 0 0,0 1 0 0 0,0 0 0 0 0,0-1 0 0 0,-1 1 0 0 0,1-1 0 0 0,0 1 14 0 0,2 43-181 0 0,-3-34 165 0 0,1-7 41 0 0,-1 1 0 0 0,1 0 0 0 0,0-1 0 0 0,0 1 0 0 0,0-1 0 0 0,1 1-1 0 0,-1 0 1 0 0,1-1 0 0 0,0 1 0 0 0,0-1 0 0 0,0 1 0 0 0,0-1 0 0 0,0 0 0 0 0,1 1 0 0 0,0-1 0 0 0,-1 0 0 0 0,1 0 0 0 0,1 0-1 0 0,-1 0 1 0 0,0-1 0 0 0,1 1 0 0 0,-1 0 0 0 0,1-1 0 0 0,0 0 0 0 0,0 0 0 0 0,0 1 0 0 0,0-2 0 0 0,0 1 0 0 0,0 0 0 0 0,0-1-1 0 0,1 1 1 0 0,-1-1 0 0 0,1 0 0 0 0,-1 0 0 0 0,1 0 0 0 0,-1-1 0 0 0,1 1 0 0 0,1-1-25 0 0,7-3 223 0 0,0-1 0 0 0,-1 0 0 0 0,0-1 0 0 0,0 0 0 0 0,0-1 1 0 0,-1 0-1 0 0,0-1 0 0 0,0 0 0 0 0,0 0 0 0 0,-1-1 0 0 0,0 0 0 0 0,-1-1 0 0 0,0 0 0 0 0,0 0 1 0 0,-1-1-1 0 0,0 0 0 0 0,3-5-223 0 0,-7 11 12 0 0,15-20-255 0 0,-1 0 0 0 0,0 0 0 0 0,-2-2 0 0 0,-1 0 0 0 0,-1-1 0 0 0,5-17 243 0 0,-11 12-3418 0 0,-4 16-4650 0 0,-1 8-3906 0 0</inkml:trace>
</inkml:ink>
</file>

<file path=ppt/ink/ink1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4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1 185 2817 0 0,'0'0'1772'0'0,"0"0"-534"0"0,0 0-409 0 0,0 0-73 0 0,0 0 175 0 0,0 0 225 0 0,0 0 74 0 0,0 0-62 0 0,0 0-186 0 0,0 0-245 0 0,0 0-198 0 0,0 0-103 0 0,0 0-36 0 0,29 0-8 0 0,93 0 43 0 0,149-4 1635 0 0,-196 3-2384 0 0,-41 2-4204 0 0,-33-1 4391 0 0,3 2-3185 0 0,-3 1-2132 0 0,-1 3 1271 0 0</inkml:trace>
  <inkml:trace contextRef="#ctx0" brushRef="#br0" timeOffset="272.582">38 450 4601 0 0,'0'0'976'0'0,"0"0"-416"0"0,0 0-12 0 0,0 0 438 0 0,0 0 392 0 0,0 0 137 0 0,0 0-130 0 0,0 0-317 0 0,0 0-301 0 0,0 0-248 0 0,0 0-168 0 0,0 0-91 0 0,37 4-56 0 0,117 12-33 0 0,-47-25 149 0 0,90-34 57 0 0,-76 16-2806 0 0,-1 5-7405 0 0,-100 18 6111 0 0</inkml:trace>
  <inkml:trace contextRef="#ctx0" brushRef="#br0" timeOffset="537.82">1319 137 4857 0 0,'0'0'774'0'0,"0"0"-37"0"0,0 0 195 0 0,0 0 318 0 0,0 0 227 0 0,0 0-40 0 0,0 0-297 0 0,0 0-324 0 0,0 0-276 0 0,0 0-198 0 0,-30 35-97 0 0,-88 109-50 0 0,86-87-27 0 0,30-50-103 0 0,1 0 0 0 0,1 0 0 0 0,-1 1 0 0 0,1-1-1 0 0,0 0 1 0 0,1 1 0 0 0,0-1 0 0 0,0 0 0 0 0,1 0 0 0 0,-1 0 0 0 0,1 0 0 0 0,1 0 0 0 0,0 0 0 0 0,0-1 0 0 0,0 1 0 0 0,0-1 0 0 0,1 0 0 0 0,0 0-1 0 0,2 2-64 0 0,4-1 194 0 0,1 1 0 0 0,-1-2-1 0 0,1 1 1 0 0,0-1-1 0 0,1-1 1 0 0,0 0-1 0 0,0-1 1 0 0,0 0 0 0 0,0-1-1 0 0,0 0 1 0 0,1-1-1 0 0,-1 0 1 0 0,1-1-1 0 0,0 0 1 0 0,-1-1 0 0 0,1-1-1 0 0,0 0 1 0 0,-1-1-1 0 0,1 0 1 0 0,3-2-194 0 0,17-3 352 0 0,-1-2 0 0 0,0-1 0 0 0,-1-2 0 0 0,0-1 0 0 0,-1-1 0 0 0,0-2 0 0 0,-1-1 1 0 0,-1-1-1 0 0,5-5-352 0 0,-20 15 34 0 0,0-1 1 0 0,-1 0-1 0 0,0 0 1 0 0,0-2 0 0 0,-1 1-1 0 0,0-2 1 0 0,-1 1 0 0 0,0-1-1 0 0,-1-1 1 0 0,-1 1-1 0 0,0-2 1 0 0,0 1 0 0 0,-1-1-1 0 0,-1 0 1 0 0,0-1-1 0 0,-1 1 1 0 0,-1-1 0 0 0,0 0-1 0 0,-1 0 1 0 0,-1-1-1 0 0,0-6-34 0 0,-3 16-161 0 0,-1-1-1 0 0,1 1 0 0 0,-1 0 1 0 0,-1 0-1 0 0,1 0 0 0 0,-1 1 0 0 0,0-1 1 0 0,-1 0-1 0 0,1 1 0 0 0,-1 0 1 0 0,0 0-1 0 0,0 0 0 0 0,-1 0 0 0 0,1 1 1 0 0,-1 0-1 0 0,0 0 0 0 0,0 0 1 0 0,-1 0-1 0 0,1 1 0 0 0,-1 0 0 0 0,0 0 1 0 0,1 1-1 0 0,-1-1 0 0 0,-3 0 162 0 0,-10-3-988 0 0,0 0-1 0 0,0 2 1 0 0,-1 0-1 0 0,1 0 1 0 0,-1 2-1 0 0,0 1 0 0 0,-6 0 989 0 0,-68 2-8363 0 0,64 2 3617 0 0</inkml:trace>
  <inkml:trace contextRef="#ctx0" brushRef="#br0" timeOffset="785.591">1037 218 3233 0 0,'0'0'2396'0'0,"0"0"-157"0"0,0 0-90 0 0,0 0-37 0 0,0 0-126 0 0,0 0-319 0 0,0 0-413 0 0,0 0-295 0 0,0 0-159 0 0,0 0-75 0 0,0 0-62 0 0,0 0-38 0 0,0 0-32 0 0,36 6-63 0 0,115 19-62 0 0,92-5 758 0 0,395 16-893 0 0,-469-26-3145 0 0,-113-4-2710 0 0,-1 1-6148 0 0,-44-7 7716 0 0</inkml:trace>
</inkml:ink>
</file>

<file path=ppt/ink/ink1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82 0 0 0,'0'0'976'0'0,"0"0"91"0"0,0 0 28 0 0,0 0 176 0 0,0 0 404 0 0,0 0 320 0 0,0 0 40 0 0,0 0-256 0 0,0 0-532 0 0,0 0-513 0 0,0 0-390 0 0,0-10-239 0 0,-1-4-88 0 0,0-8 30 0 0,14 42 392 0 0,57 213 1246 0 0,-50-150-1542 0 0,56 226 153 0 0,-75-304-291 0 0,1 1 1 0 0,0 1-1 0 0,0-1 0 0 0,0 1 0 0 0,1-1 0 0 0,0 0 0 0 0,0 0 0 0 0,1 0 0 0 0,-1-1 1 0 0,1 1-1 0 0,1-1 0 0 0,-1 0 0 0 0,5 4-5 0 0,-8-8 26 0 0,-1-1 0 0 0,1 1 0 0 0,-1-1 1 0 0,1 1-1 0 0,-1-1 0 0 0,1 0 0 0 0,-1 1 0 0 0,1-1 0 0 0,0 0 0 0 0,-1 1 1 0 0,1-1-1 0 0,0 0 0 0 0,-1 0 0 0 0,1 0 0 0 0,0 1 0 0 0,-1-1 0 0 0,1 0 1 0 0,0 0-1 0 0,-1 0 0 0 0,1 0 0 0 0,0 0 0 0 0,-1 0 0 0 0,1-1 1 0 0,0 1-1 0 0,-1 0 0 0 0,1 0 0 0 0,-1 0 0 0 0,1-1 0 0 0,0 1 0 0 0,-1 0 1 0 0,1 0-1 0 0,-1-1 0 0 0,1 1 0 0 0,0-1 0 0 0,-1 1 0 0 0,1 0 0 0 0,-1-1 1 0 0,1 1-1 0 0,-1-1 0 0 0,0 1 0 0 0,1-1 0 0 0,-1 0 0 0 0,0 1 0 0 0,1-1 1 0 0,-1 1-1 0 0,0-1 0 0 0,1 0 0 0 0,-1 1 0 0 0,0-1 0 0 0,0 0 1 0 0,0 1-1 0 0,0-1 0 0 0,0 0 0 0 0,0 0-26 0 0,3-5 110 0 0,41-129 1434 0 0,38-184-712 0 0,-67 259-846 0 0,2 1 0 0 0,3 1-1 0 0,19-37 15 0 0,-21 72-1382 0 0,-1 37-5935 0 0,-14-3 2379 0 0,0-3-2297 0 0</inkml:trace>
  <inkml:trace contextRef="#ctx0" brushRef="#br0" timeOffset="659.204">650 568 3041 0 0,'0'0'1803'0'0,"0"0"-439"0"0,0 0-348 0 0,0 0 7 0 0,0 0 196 0 0,0 0 52 0 0,0 0-143 0 0,0 0-274 0 0,0 0-293 0 0,0 0-214 0 0,0 0-142 0 0,-17 34-71 0 0,-56 108-37 0 0,38-53 51 0 0,-8 61 196 0 0,37-114 2093 0 0,91-201-1361 0 0,72-91-777 0 0,-153 249-299 0 0,-1 1-9 0 0,1-1 0 0 0,0 1 0 0 0,0-1 0 0 0,0 1 0 0 0,1 0 0 0 0,0 1 0 0 0,0-1 0 0 0,0 1-1 0 0,1 0 1 0 0,0 0 0 0 0,0 1 0 0 0,0 0 0 0 0,0 0 0 0 0,4-2 9 0 0,-7 7-19 0 0,0 1 1 0 0,0-1 0 0 0,-1 0-1 0 0,1 1 1 0 0,0 0-1 0 0,-1-1 1 0 0,1 1-1 0 0,-1 0 1 0 0,0 1 0 0 0,1-1-1 0 0,-1 0 1 0 0,0 0-1 0 0,0 1 1 0 0,-1 0-1 0 0,1-1 1 0 0,-1 1-1 0 0,1 0 1 0 0,-1 0 0 0 0,0-1-1 0 0,0 1 1 0 0,0 0-1 0 0,0 0 1 0 0,0 0-1 0 0,-1 0 1 0 0,1 1-1 0 0,-1-1 1 0 0,0 0 0 0 0,0 0-1 0 0,0 1 19 0 0,19 153 131 0 0,14-39-70 0 0,-31-112-11 0 0,-1-5-14 0 0,-1 0 0 0 0,1-1 0 0 0,0 1 0 0 0,-1 0 0 0 0,1 0-1 0 0,-1 0 1 0 0,1 0 0 0 0,-1 0 0 0 0,1 0 0 0 0,-1 0 0 0 0,0 0 0 0 0,1 0-1 0 0,-1 0 1 0 0,0 0 0 0 0,0 0 0 0 0,0 0 0 0 0,0 0 0 0 0,0 0 0 0 0,0 0-1 0 0,0 0 1 0 0,0 1 0 0 0,0-1 0 0 0,0 0 0 0 0,-1 0 0 0 0,1 0-1 0 0,0 0 1 0 0,-1 0 0 0 0,1 0 0 0 0,-1 0 0 0 0,1 0 0 0 0,-1-1 0 0 0,0 1-1 0 0,1 0 1 0 0,-1 0 0 0 0,0 0 0 0 0,0-1 0 0 0,1 1 0 0 0,-1 0 0 0 0,0-1-1 0 0,-1 2-35 0 0,-78-24 901 0 0,-137-112-3325 0 0,202 123 870 0 0,1 1-2359 0 0,5 6-2794 0 0,6 1 1023 0 0</inkml:trace>
</inkml:ink>
</file>

<file path=ppt/ink/ink1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1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8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5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1:36.2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378 22 0 0 0,'0'0'289'0'0,"0"0"210"0"0,-5-3 121 0 0,3 2-420 0 0,-18-12 646 0 0,2 8 2609 0 0,-85 13 478 0 0,83-1-3582 0 0,1 0 0 0 0,1 1 0 0 0,-1 1-1 0 0,1 0 1 0 0,1 2 0 0 0,-1 0 0 0 0,-14 13-351 0 0,26-19 92 0 0,0 1 1 0 0,1-1 0 0 0,-1 1 0 0 0,1 1 0 0 0,0-1-1 0 0,0 1 1 0 0,1-1 0 0 0,0 1 0 0 0,0 0-1 0 0,1 1 1 0 0,0-1 0 0 0,0 1 0 0 0,1-1-1 0 0,0 1 1 0 0,0 0 0 0 0,0 0 0 0 0,1 0-1 0 0,1 0 1 0 0,-1 0 0 0 0,1 0 0 0 0,1 4-93 0 0,-1-9 35 0 0,1 0 0 0 0,0 0 0 0 0,0 1 0 0 0,0-1 0 0 0,0 0 0 0 0,0 0 0 0 0,1 0 0 0 0,-1 0 0 0 0,1 0 1 0 0,0-1-1 0 0,0 1 0 0 0,0 0 0 0 0,0-1 0 0 0,0 1 0 0 0,0-1 0 0 0,1 0 0 0 0,-1 0 0 0 0,1 0 0 0 0,0 0 0 0 0,0 0 0 0 0,0 0 1 0 0,0-1-1 0 0,0 1 0 0 0,0-1 0 0 0,0 0 0 0 0,0 0 0 0 0,0 0 0 0 0,0-1 0 0 0,3 1-35 0 0,99 2 1175 0 0,-91-7-1055 0 0,-1 0 0 0 0,1-1-1 0 0,-1 0 1 0 0,0-1 0 0 0,-1-1 0 0 0,0 0-1 0 0,0 0 1 0 0,0-1 0 0 0,-1-1 0 0 0,0 0-1 0 0,-1-1 1 0 0,0 0 0 0 0,7-8-120 0 0,22-19 292 0 0,65-61 450 0 0,-102 98-732 0 0,-1 0-1 0 0,1 0 0 0 0,-1 0 1 0 0,0 1-1 0 0,1-1 0 0 0,-1 1 0 0 0,1-1 1 0 0,-1 1-1 0 0,0 0 0 0 0,0-1 0 0 0,1 1 1 0 0,-1 0-1 0 0,0 0 0 0 0,0 0 1 0 0,0 0-1 0 0,0 0 0 0 0,0 0 0 0 0,0 0 1 0 0,0 0-1 0 0,0 0 0 0 0,0 0 1 0 0,0 1-1 0 0,-1-1 0 0 0,1 0 0 0 0,-1 1 1 0 0,1-1-1 0 0,-1 0 0 0 0,1 1 1 0 0,-1-1-1 0 0,0 1 0 0 0,1-1 0 0 0,-1 0 1 0 0,0 1-1 0 0,0-1 0 0 0,0 1 1 0 0,0-1-1 0 0,0 1-9 0 0,2 6 35 0 0,5 13-75 0 0,-5-12-73 0 0,0-1 1 0 0,0 1 0 0 0,1-1 0 0 0,0 0 0 0 0,0 0-1 0 0,1 0 1 0 0,0 0 0 0 0,1 0 0 0 0,0-1-1 0 0,0 0 1 0 0,0 0 0 0 0,1 0 0 0 0,0-1-1 0 0,1 0 1 0 0,-1 0 0 0 0,1 0 0 0 0,4 1 112 0 0,29-2-6714 0 0,-29-5 2413 0 0,-1 0-2144 0 0</inkml:trace>
</inkml:ink>
</file>

<file path=ppt/ink/ink1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</inkml:ink>
</file>

<file path=ppt/ink/ink1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30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179 244 0 0 0,'0'0'283'0'0,"0"0"612"0"0,0 0 253 0 0,0 0 27 0 0,0 0-119 0 0,0 0-241 0 0,0 0-259 0 0,-9-4-197 0 0,-26-13-114 0 0,26 13-29 0 0,25 2 664 0 0,0-1 0 0 0,-1 0 0 0 0,1 0-1 0 0,-1-2 1 0 0,0 0 0 0 0,0-1 0 0 0,0 0 0 0 0,4-4-880 0 0,3 0 509 0 0,193-110 1492 0 0,-155 75-978 0 0,-68 94-80 0 0,-28 275-662 0 0,18-108-149 0 0,-9-2 0 0 0,-25 76-132 0 0,44-252 2 0 0,-3 14 42 0 0,-2 0 1 0 0,-2-1 0 0 0,-2-1 0 0 0,-3 0-1 0 0,-18 33-44 0 0,37-81-30 0 0,0 0 0 0 0,1 0-1 0 0,-1 0 1 0 0,0 0-1 0 0,-1 0 1 0 0,1 0 0 0 0,0-1-1 0 0,-1 1 1 0 0,1 0-1 0 0,0-1 1 0 0,-1 1 0 0 0,0-1-1 0 0,1 1 1 0 0,-1-1-1 0 0,0 0 1 0 0,0 0 0 0 0,0 0-1 0 0,0 0 1 0 0,0 0-1 0 0,0 0 1 0 0,0 0 0 0 0,0-1-1 0 0,0 1 1 0 0,0-1-1 0 0,0 1 1 0 0,-1-1 0 0 0,1 0-1 0 0,0 0 1 0 0,0 0-1 0 0,0 0 1 0 0,-1 0 0 0 0,1-1-1 0 0,0 1 1 0 0,0-1-1 0 0,0 1 1 0 0,0-1 0 0 0,0 0-1 0 0,0 0 1 0 0,0 0 30 0 0,-44-60-9889 0 0,39 50 6855 0 0,-1-1-1891 0 0</inkml:trace>
  <inkml:trace contextRef="#ctx0" brushRef="#br0" timeOffset="413.051">1 789 14603 0 0,'0'0'874'0'0,"0"0"-541"0"0,0 0-222 0 0,0 0 162 0 0,0 0 258 0 0,0 0 184 0 0,0 0 33 0 0,34-10-85 0 0,110-31-138 0 0,267-110 809 0 0,-374 136-1277 0 0,-19 7-41 0 0,0 0 0 0 0,1 2 1 0 0,0 0-1 0 0,0 1 0 0 0,0 1 0 0 0,1 1 0 0 0,14-1-16 0 0,-20 41 439 0 0,24 132 1322 0 0,-36-145-1621 0 0,-1 0 0 0 0,-2 0 0 0 0,0-1 0 0 0,-1 1 1 0 0,-2 0-1 0 0,0-1 0 0 0,-2 0 0 0 0,-1 2-140 0 0,-18 62-415 0 0,54-79-16656 0 0,-23-11 10356 0 0</inkml:trace>
  <inkml:trace contextRef="#ctx0" brushRef="#br0" timeOffset="666.998">1072 1157 17332 0 0,'0'0'494'0'0,"0"0"-213"0"0,0 0 25 0 0,0 0 128 0 0,0 0 64 0 0,0 0-27 0 0,0 0-143 0 0,0 0-157 0 0,0 0-114 0 0,0 0-90 0 0,-6 33-68 0 0,-18 98-90 0 0,23-82-639 0 0,10-41-1416 0 0,0-8-6457 0 0,-8 0 7625 0 0,4 0-6112 0 0</inkml:trace>
  <inkml:trace contextRef="#ctx0" brushRef="#br0" timeOffset="918.43">1089 462 14683 0 0,'0'0'720'0'0,"0"0"-632"0"0,0 0-296 0 0,0 0-184 0 0,0 0-328 0 0,0 0-232 0 0,0 0-128 0 0,0 0-401 0 0,0 0-767 0 0,0 0-1033 0 0,0 0-1848 0 0</inkml:trace>
  <inkml:trace contextRef="#ctx0" brushRef="#br0" timeOffset="1192.129">1337 1257 13035 0 0,'0'0'793'0'0,"0"0"-133"0"0,0 0 89 0 0,0 0 200 0 0,0 0 69 0 0,0 0-153 0 0,0 0-210 0 0,0 0-151 0 0,0 0-98 0 0,0 0-69 0 0,0 0-60 0 0,18-35-62 0 0,57-110-39 0 0,44-61 97 0 0,-52 129-1369 0 0,-63 107-1486 0 0,2 153 1626 0 0,-4-180 1061 0 0,1 1 1 0 0,0 0-1 0 0,-1 0 0 0 0,1-1 0 0 0,1 0 1 0 0,-1 1-1 0 0,0-1 0 0 0,1 0 1 0 0,0-1-1 0 0,0 1 0 0 0,0-1 0 0 0,0 0 1 0 0,0 0-1 0 0,0 0 0 0 0,0 0 0 0 0,1-1 1 0 0,-1 1-1 0 0,1-1 0 0 0,-1 0 0 0 0,1-1 1 0 0,-1 1-1 0 0,1-1 0 0 0,-1 0 0 0 0,1 0 1 0 0,0 0-1 0 0,-1-1 0 0 0,1 1 0 0 0,-1-1 1 0 0,1 0-1 0 0,-1-1 0 0 0,1 1 1 0 0,-1-1-1 0 0,0 0 0 0 0,0 0 0 0 0,0 0 1 0 0,0 0-1 0 0,0-1 0 0 0,0 0 0 0 0,-1 1 1 0 0,1-2-1 0 0,-1 1 0 0 0,0 0 0 0 0,1-1-105 0 0,70-74 16 0 0,-23 21-2798 0 0,8 9-7829 0 0,-46 40 3184 0 0</inkml:trace>
  <inkml:trace contextRef="#ctx0" brushRef="#br0" timeOffset="1579.805">2307 668 11610 0 0,'0'0'1199'0'0,"0"0"-240"0"0,0 0-83 0 0,0 0 59 0 0,0 0 4 0 0,0 0-96 0 0,0 0-220 0 0,0 0-210 0 0,0 0-146 0 0,-32 34-120 0 0,-100 109-97 0 0,128-140-51 0 0,0 0 1 0 0,0 1-1 0 0,1-1 0 0 0,0 1 0 0 0,-1 0 0 0 0,1-1 0 0 0,1 1 0 0 0,-1 1 1 0 0,0-1-1 0 0,1 0 0 0 0,0 1 0 0 0,0-1 0 0 0,0 1 0 0 0,1 0 0 0 0,0-1 1 0 0,0 1-1 0 0,0 0 0 0 0,0 3 1 0 0,0 5-19 0 0,-1-7-6 0 0,1 1 0 0 0,0-1 0 0 0,0 1-1 0 0,1 0 1 0 0,-1-1 0 0 0,1 1 0 0 0,1 0 0 0 0,-1 0 0 0 0,1-1 0 0 0,1 1 0 0 0,-1-1 0 0 0,1 1 0 0 0,0-1 0 0 0,0 1 0 0 0,1-1 0 0 0,0 0 0 0 0,0 0 0 0 0,0-1 0 0 0,1 1-1 0 0,0 0 1 0 0,0-1 0 0 0,0 0 0 0 0,1 0 0 0 0,4 4 25 0 0,-2-5 106 0 0,0 0-1 0 0,0 0 1 0 0,0 0 0 0 0,0-1-1 0 0,1 0 1 0 0,-1-1-1 0 0,1 0 1 0 0,0 0 0 0 0,-1 0-1 0 0,1-1 1 0 0,0 0-1 0 0,0-1 1 0 0,0 0-1 0 0,0 0 1 0 0,0-1 0 0 0,0 0-1 0 0,0 0 1 0 0,-1 0-1 0 0,1-1 1 0 0,0-1 0 0 0,-1 1-1 0 0,1-1 1 0 0,-1 0-1 0 0,0-1 1 0 0,0 0-1 0 0,0 0 1 0 0,-1 0 0 0 0,1-1-1 0 0,4-4-105 0 0,22-21 320 0 0,-2-2-1 0 0,-1-1 1 0 0,-1-1-1 0 0,-2-1 1 0 0,8-14-320 0 0,-22 30 23 0 0,3 0-114 0 0,-1 0 1 0 0,0-2 0 0 0,-2 1 0 0 0,0-2-1 0 0,-2 0 1 0 0,0 0 0 0 0,-1-1 0 0 0,-2-1-1 0 0,0 1 1 0 0,-1-1 0 0 0,-2 0 0 0 0,-1-1-1 0 0,0 1 1 0 0,-2-1 0 0 0,-1 0 0 0 0,0 0-1 0 0,-2 0 1 0 0,-1 0 90 0 0,1 20 1 0 0,0-1 1 0 0,0 0-1 0 0,-1 1 0 0 0,0-1 0 0 0,0 1 1 0 0,0 0-1 0 0,0 0 0 0 0,-1-1 0 0 0,0 1 1 0 0,0 1-1 0 0,0-1 0 0 0,-1 0 0 0 0,1 1 1 0 0,-1 0-1 0 0,0 0 0 0 0,-1 0 0 0 0,1 0 1 0 0,-1 1-1 0 0,1-1 0 0 0,-1 1 0 0 0,0 1 1 0 0,0-1-1 0 0,0 0 0 0 0,-1 1 0 0 0,1 0 1 0 0,-1 1-1 0 0,1-1 0 0 0,-1 1 0 0 0,1 0 0 0 0,-1 0 1 0 0,0 1-1 0 0,0 0 0 0 0,1 0 0 0 0,-1 0 1 0 0,0 0-1 0 0,1 1 0 0 0,-1 0 0 0 0,0 0 1 0 0,1 1-1 0 0,-1 0 0 0 0,1 0 0 0 0,0 0 1 0 0,-1 0-1 0 0,0 1-1 0 0,-9 9 10 0 0,1 0-1 0 0,0 0 1 0 0,0 1-1 0 0,1 1 1 0 0,1 0 0 0 0,0 1-1 0 0,1 0 1 0 0,1 1 0 0 0,0 0-1 0 0,1 1 1 0 0,1 0-1 0 0,0 0 1 0 0,2 1 0 0 0,0 0-1 0 0,1 0 1 0 0,0 0 0 0 0,2 1-1 0 0,0-1 1 0 0,1 1-1 0 0,1 0 1 0 0,1 0 0 0 0,0 0-1 0 0,4 14-9 0 0,-2-13-49 0 0,1 0-1 0 0,1-1 0 0 0,1 1 1 0 0,0-1-1 0 0,2-1 1 0 0,0 1-1 0 0,1-1 0 0 0,1 0 1 0 0,0-1-1 0 0,2 0 1 0 0,0 0-1 0 0,1-1 0 0 0,0-1 1 0 0,1 0-1 0 0,1-1 1 0 0,1 0-1 0 0,0-1 1 0 0,0 0-1 0 0,1-2 0 0 0,1 0 1 0 0,5 3 49 0 0,72 31-2646 0 0,-31-21-5573 0 0,-41-16-1434 0 0</inkml:trace>
</inkml:ink>
</file>

<file path=ppt/ink/ink1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51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55 0 0 0,'0'0'225'0'0,"0"0"841"0"0,0 0 330 0 0,0 0-26 0 0,0 0-133 0 0,0 0-166 0 0,0 0-200 0 0,2-7-171 0 0,6-23-112 0 0,-5 23-85 0 0,-6 27 1203 0 0,-42 120 405 0 0,-95 250-1603 0 0,93-290-302 0 0,65-169 1722 0 0,8 3-1895 0 0,3 1 0 0 0,3 2 0 0 0,25-38-33 0 0,-43 76 1 0 0,19-30 18 0 0,2 2 0 0 0,2 1 0 0 0,21-22-19 0 0,-58 74-4 0 0,2-3-29 0 0,0 0-1 0 0,0 1 1 0 0,0-1 0 0 0,0 1 0 0 0,1-1-1 0 0,-1 1 1 0 0,1 0 0 0 0,-1 0 0 0 0,1 0-1 0 0,0 0 1 0 0,0 0 0 0 0,0 1 0 0 0,0-1-1 0 0,0 1 1 0 0,0 0 0 0 0,0 0 0 0 0,0 0-1 0 0,1 0 1 0 0,-1 0 0 0 0,0 1 0 0 0,1-1 33 0 0,16 52-314 0 0,-16 232 1408 0 0,-4-265-883 0 0,-1 0 1 0 0,-1 0 0 0 0,0 0-1 0 0,-2 0 1 0 0,0 0 0 0 0,0-1-1 0 0,-2 0 1 0 0,0 0 0 0 0,-1 0-1 0 0,-6 9-211 0 0,10-23 73 0 0,0-1 0 0 0,0 1 0 0 0,0-1 0 0 0,0 0 0 0 0,0 0 1 0 0,0 0-1 0 0,-1 0 0 0 0,1-1 0 0 0,-1 1 0 0 0,0-1 0 0 0,1 0 0 0 0,-1 0 0 0 0,0 0 0 0 0,1 0 0 0 0,-1-1 0 0 0,0 0 0 0 0,0 0 0 0 0,0 0 0 0 0,1 0 1 0 0,-1 0-1 0 0,0-1 0 0 0,0 1 0 0 0,1-1 0 0 0,-1 0 0 0 0,0 0 0 0 0,1-1 0 0 0,-1 1 0 0 0,1-1 0 0 0,-1 0 0 0 0,1 0 0 0 0,0 0 0 0 0,0 0 0 0 0,0 0 0 0 0,0-1 1 0 0,0 1-1 0 0,0-1 0 0 0,1 0 0 0 0,-3-3-73 0 0,-120-107-1030 0 0,120 108 673 0 0,-18-28-791 0 0,13 13-3748 0 0,10 17 105 0 0,0 2 2981 0 0,0 0 286 0 0,0 1-3534 0 0</inkml:trace>
  <inkml:trace contextRef="#ctx0" brushRef="#br0" timeOffset="610.016">653 213 4505 0 0,'0'0'393'0'0,"0"0"-239"0"0,0 0-118 0 0,0 0 106 0 0,0 0 185 0 0,0 0 91 0 0,0 0 34 0 0,0 0-3 0 0,-7 34-54 0 0,-22 102-34 0 0,21-34 776 0 0,7-86-846 0 0,0 0 404 0 0,1-7 2506 0 0,-2-20-3079 0 0,1-1 0 0 0,0 0 0 0 0,0 0 1 0 0,1 0-1 0 0,0 0 0 0 0,1 0 0 0 0,1 0 0 0 0,0 0 0 0 0,0 1 0 0 0,1-1 0 0 0,1 1 1 0 0,0 0-1 0 0,0-1 0 0 0,1 2 0 0 0,1-1 0 0 0,0 0-122 0 0,10-16-50 0 0,2 0-1 0 0,0 2 1 0 0,2 0-1 0 0,1 1 1 0 0,13-12 50 0 0,-18 20-14 0 0,-1 0 0 0 0,2 2 0 0 0,0 0 0 0 0,1 0 0 0 0,1 2 0 0 0,7-4 14 0 0,13 3 313 0 0,-48 39 1249 0 0,-44 62 628 0 0,40-65-1562 0 0,9-12 137 0 0,4-11-1023 0 0,0 0-149 0 0,0 0-237 0 0,0-3-1294 0 0,0 2-1895 0 0,0 1-4079 0 0,0 0 2872 0 0</inkml:trace>
  <inkml:trace contextRef="#ctx0" brushRef="#br0" timeOffset="1348.296">1075 438 2817 0 0,'0'0'826'0'0,"0"0"-149"0"0,0 0 141 0 0,0 0 368 0 0,0 0 392 0 0,0 0 154 0 0,0 0-149 0 0,0 0-295 0 0,0 0-355 0 0,0 0-276 0 0,0 0-162 0 0,0 0-44 0 0,0 0 17 0 0,9-12 13 0 0,163-212 1840 0 0,-143 195-2118 0 0,-11 9-86 0 0,0 2 1 0 0,1 0-1 0 0,1 1 1 0 0,1 1-1 0 0,0 1 1 0 0,11-6-118 0 0,-29 20 7 0 0,-4 1-3 0 0,1 1 1 0 0,0-1 0 0 0,0 1-1 0 0,0-1 1 0 0,0 1-1 0 0,0-1 1 0 0,0 1-1 0 0,0-1 1 0 0,0 1-1 0 0,0-1 1 0 0,0 0 0 0 0,1 1-1 0 0,-1-1 1 0 0,0 1-1 0 0,0-1 1 0 0,0 1-1 0 0,0-1 1 0 0,1 0 0 0 0,-1 1-1 0 0,0-1 1 0 0,0 0-1 0 0,1 1 1 0 0,-1-1-1 0 0,0 0 1 0 0,1 1 0 0 0,-1-1-1 0 0,0 0 1 0 0,1 1-1 0 0,-1-1 1 0 0,1 0-1 0 0,-1 0 1 0 0,0 0 0 0 0,1 1-1 0 0,-1-1 1 0 0,1 0-1 0 0,-1 0 1 0 0,1 0-1 0 0,-1 0 1 0 0,0 0-1 0 0,1 0 1 0 0,-1 0 0 0 0,1 0-1 0 0,-1 0 1 0 0,1 0-1 0 0,-1 0 1 0 0,1 0-1 0 0,-1 0 1 0 0,0 0 0 0 0,1 0-1 0 0,-1 0 1 0 0,1-1-1 0 0,-1 1 1 0 0,1 0-1 0 0,-1 0 1 0 0,0 0 0 0 0,1-1-1 0 0,-1 1 1 0 0,0 0-1 0 0,1-1 1 0 0,-1 1-1 0 0,0 0-4 0 0,0 10 151 0 0,-21 128 953 0 0,15-57-752 0 0,48-78-74 0 0,98-100 247 0 0,-136 95-523 0 0,4-4-4 0 0,1 1 0 0 0,0 1-1 0 0,0-1 1 0 0,0 1 0 0 0,0 1-1 0 0,1 0 1 0 0,0 0-1 0 0,-1 1 1 0 0,1 0 0 0 0,9 0 2 0 0,-17 4 6 0 0,0 0 0 0 0,-1 0 0 0 0,1 1 0 0 0,0-1 0 0 0,-1 1 0 0 0,1-1 0 0 0,-1 1 0 0 0,0 0 0 0 0,0 0 1 0 0,0-1-1 0 0,0 1 0 0 0,-1 0 0 0 0,1 0 0 0 0,-1 0 0 0 0,1 0 0 0 0,-1 0 0 0 0,0 0 0 0 0,0 0 0 0 0,-1 2-6 0 0,3 9 70 0 0,9 140 50 0 0,2-110-1819 0 0,-4-33-2567 0 0,4-7-5220 0 0,-8-4 2739 0 0</inkml:trace>
</inkml:ink>
</file>

<file path=ppt/ink/ink1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6:01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0 787 0 0 0,'0'0'367'0'0,"0"0"556"0"0,0 0 200 0 0,0 0-14 0 0,0 0-71 0 0,0 0-59 0 0,0 0-29 0 0,0 0 31 0 0,12-5 28 0 0,84-45 2797 0 0,-70 24-2731 0 0,0-2 0 0 0,-2 0 0 0 0,-2-1 0 0 0,0-1-1 0 0,2-9-1074 0 0,9-10 306 0 0,-8 14-275 0 0,-3 0 0 0 0,-1-2 1 0 0,-1 0-1 0 0,-2-2 0 0 0,-2 0 0 0 0,4-17-31 0 0,-20 56-28 0 0,0 0 1 0 0,1 0-1 0 0,-1-1 1 0 0,1 1-1 0 0,-1 0 1 0 0,0-1-1 0 0,1 1 1 0 0,-1-1-1 0 0,0 1 1 0 0,1-1 0 0 0,-1 1-1 0 0,0-1 1 0 0,1 1-1 0 0,-1 0 1 0 0,0-1-1 0 0,0 0 1 0 0,0 1-1 0 0,0-1 1 0 0,1 1-1 0 0,-1-1 1 0 0,0 1-1 0 0,0-1 1 0 0,0 1-1 0 0,0-1 1 0 0,0 1-1 0 0,0-1 1 0 0,0 1-1 0 0,-1-1 1 0 0,1 1-1 0 0,0-1 1 0 0,0 1-1 0 0,0-1 1 0 0,0 1-1 0 0,-1-1 1 0 0,1 1-1 0 0,0-1 1 0 0,-1 1-1 0 0,1-1 1 0 0,0 1-1 0 0,-1-1 1 0 0,1 1-1 0 0,0 0 1 0 0,-1-1-1 0 0,1 1 1 0 0,-1 0-1 0 0,1-1 1 0 0,0 1-1 0 0,-1 0 1 0 0,1 0 0 0 0,-1-1-1 0 0,1 1 1 0 0,-1 0-1 0 0,1 0 1 0 0,-1 0-1 0 0,0 0 1 0 0,1 0-1 0 0,-1-1 1 0 0,1 1-1 0 0,-1 0 1 0 0,1 0-1 0 0,-1 0 1 0 0,1 1-1 0 0,-1-1 1 0 0,0 0 27 0 0,-26 21-1609 0 0,-79 163 971 0 0,101-173 638 0 0,1 0 0 0 0,0 0 0 0 0,1 1 0 0 0,0-1 0 0 0,1 1 0 0 0,0 0 0 0 0,1 0 1 0 0,1-1-1 0 0,0 11 0 0 0,0-18 6 0 0,1 0 0 0 0,-1 0 1 0 0,1 0-1 0 0,0 0 0 0 0,0 0 1 0 0,1 0-1 0 0,-1 0 0 0 0,1 0 1 0 0,0-1-1 0 0,-1 1 1 0 0,2 0-1 0 0,-1-1 0 0 0,0 0 1 0 0,1 0-1 0 0,0 0 0 0 0,-1 0 1 0 0,1 0-1 0 0,0 0 0 0 0,1-1 1 0 0,-1 1-1 0 0,0-1 1 0 0,1 0-1 0 0,-1 0 0 0 0,1 0 1 0 0,0 0-1 0 0,0-1 0 0 0,0 0 1 0 0,-1 1-1 0 0,5-1-6 0 0,7 2 89 0 0,-1-1 0 0 0,1-1 0 0 0,0 0-1 0 0,0-1 1 0 0,-1-1 0 0 0,1 0 0 0 0,0-1 0 0 0,-1-1 0 0 0,0 0-1 0 0,1-1 1 0 0,-1 0 0 0 0,0-1 0 0 0,-1-1 0 0 0,1 0 0 0 0,-1-1 0 0 0,-1 0-1 0 0,1-1 1 0 0,9-9-89 0 0,4-2 112 0 0,-2-2 1 0 0,0-1-1 0 0,-2-1 0 0 0,0-1 0 0 0,-2-1 0 0 0,0-1 0 0 0,-2 0 1 0 0,3-8-113 0 0,-12 21 26 0 0,-1-1 0 0 0,0 0 0 0 0,-1 0 1 0 0,-1-1-1 0 0,0 0 0 0 0,-1 0 0 0 0,0 0 1 0 0,-2-1-1 0 0,0 1 0 0 0,0-1 0 0 0,-1 0 1 0 0,-1 0-1 0 0,-1-3-26 0 0,-1 18-15 0 0,0 0 0 0 0,0 0-1 0 0,0 0 1 0 0,0 1 0 0 0,0-1 0 0 0,0 0 0 0 0,0 0 0 0 0,0 1-1 0 0,0-1 1 0 0,0 1 0 0 0,-1-1 0 0 0,1 1 0 0 0,0-1 0 0 0,0 1-1 0 0,-1 0 1 0 0,1 0 0 0 0,0 0 0 0 0,0-1 0 0 0,-1 1 0 0 0,1 0-1 0 0,0 0 1 0 0,-1 1 0 0 0,1-1 0 0 0,0 0 0 0 0,0 0-1 0 0,-1 1 1 0 0,1-1 0 0 0,0 1 0 0 0,0-1 0 0 0,0 1 0 0 0,-1-1-1 0 0,1 1 1 0 0,0 0 0 0 0,0-1 0 0 0,0 1 0 0 0,0 0 0 0 0,0 0-1 0 0,0 0 1 0 0,0 0 0 0 0,1 0 0 0 0,-1 0 0 0 0,0 0 0 0 0,0 0-1 0 0,1 0 1 0 0,-1 2 15 0 0,-11 9-38 0 0,0 2-1 0 0,2 0 1 0 0,-1 0-1 0 0,2 1 1 0 0,0 0-1 0 0,1 0 1 0 0,0 1-1 0 0,1 0 0 0 0,1 1 1 0 0,1 0-1 0 0,0-1 1 0 0,1 2-1 0 0,1-1 1 0 0,1 0-1 0 0,0 1 1 0 0,1-1-1 0 0,1 1 1 0 0,1 0 38 0 0,-1-13 1 0 0,1 0 0 0 0,0 0 0 0 0,0 0 0 0 0,0 0 0 0 0,1 0 0 0 0,0 0 0 0 0,0-1 0 0 0,0 1 0 0 0,0-1 0 0 0,1 1 0 0 0,0-1 0 0 0,0 0 0 0 0,0 0 0 0 0,0 0 0 0 0,1 0 0 0 0,-1-1 0 0 0,1 1 0 0 0,0-1 0 0 0,0 0 0 0 0,0 0 0 0 0,1 0 1 0 0,-1-1-1 0 0,1 1 0 0 0,-1-1 0 0 0,1 0 0 0 0,0-1 0 0 0,0 1-1 0 0,7 2 59 0 0,1 0 0 0 0,0-1 0 0 0,0-1 1 0 0,0 0-1 0 0,0-1 0 0 0,0 0 0 0 0,0-1 0 0 0,0 0 1 0 0,0-1-1 0 0,0-1-59 0 0,7-3 130 0 0,0 0 0 0 0,-1-2 1 0 0,0 0-1 0 0,-1-1 0 0 0,0-1 0 0 0,0-1 1 0 0,0-1-1 0 0,-2 0 0 0 0,14-11-130 0 0,3-4 68 0 0,-1-1 0 0 0,-1-1 1 0 0,-1-1-1 0 0,-2-2 0 0 0,-1-1 0 0 0,-1-1 0 0 0,-2-1 0 0 0,-2-1 1 0 0,0-3-69 0 0,-18 30-18 0 0,-1 0 0 0 0,0 0 0 0 0,-1 0 0 0 0,0 0 0 0 0,0 0 0 0 0,-1 0 0 0 0,0-1 0 0 0,-1 1 0 0 0,1-1 0 0 0,-2 1 0 0 0,0-9 18 0 0,-1 15-29 0 0,1-1 1 0 0,-1 1-1 0 0,0-1 0 0 0,-1 1 1 0 0,1-1-1 0 0,0 1 0 0 0,0 0 0 0 0,-1 0 1 0 0,0 0-1 0 0,1 0 0 0 0,-1 1 0 0 0,0-1 1 0 0,0 1-1 0 0,0 0 0 0 0,0 0 1 0 0,0 0-1 0 0,0 0 0 0 0,0 0 0 0 0,0 0 1 0 0,0 1-1 0 0,0-1 0 0 0,0 1 1 0 0,-1 0-1 0 0,1 0 0 0 0,0 1 0 0 0,0-1 1 0 0,0 0-1 0 0,0 1 0 0 0,-1 0 0 0 0,1 0 1 0 0,0 0-1 0 0,0 0 0 0 0,1 0 1 0 0,-1 1-1 0 0,0-1 0 0 0,0 1 0 0 0,1 0 1 0 0,-1 0-1 0 0,0 0 29 0 0,-12 8-9 0 0,0 1 0 0 0,1 0 1 0 0,0 1-1 0 0,0 1 0 0 0,2 0 0 0 0,0 1 0 0 0,0 0 0 0 0,1 1 1 0 0,1 0-1 0 0,0 1 0 0 0,2 0 0 0 0,-1 0 0 0 0,2 1 1 0 0,0 0-1 0 0,1 0 0 0 0,1 1 0 0 0,1 0 0 0 0,0-1 0 0 0,1 2 1 0 0,1-1-1 0 0,1 0 0 0 0,0 0 0 0 0,2 8 9 0 0,0-17 42 0 0,1 1-1 0 0,0 0 1 0 0,1-1-1 0 0,0 1 1 0 0,1-1-1 0 0,-1 0 1 0 0,2 0-1 0 0,-1 0 1 0 0,1-1-1 0 0,1 1 1 0 0,0-1-1 0 0,0 0 1 0 0,0-1-1 0 0,1 0 1 0 0,0 0-1 0 0,0 0 0 0 0,1-1 1 0 0,0 0-1 0 0,0 0 1 0 0,0-1-1 0 0,1 0 1 0 0,0 0-42 0 0,124 40-2157 0 0,-45-36-4979 0 0,-82-9-1162 0 0</inkml:trace>
  <inkml:trace contextRef="#ctx0" brushRef="#br0" timeOffset="909.479">1653 349 1704 0 0,'0'0'1983'0'0,"0"0"-401"0"0,0 0-124 0 0,0 0 86 0 0,0 0 40 0 0,0 0-169 0 0,0 0-262 0 0,0 0-289 0 0,0 0-216 0 0,0 0-131 0 0,0 0-91 0 0,0 0-75 0 0,0 0-42 0 0,-10 22-26 0 0,-65 137 190 0 0,-62 113-430 0 0,120-217-547 0 0,42-63 477 0 0,150-209 782 0 0,-42 30-774 0 0,-116 164-13 0 0,-14 16 7 0 0,1 1 1 0 0,1 0-1 0 0,-1 0 1 0 0,1 0 0 0 0,0 1-1 0 0,0 0 1 0 0,1 0 0 0 0,-1 0-1 0 0,1 0 1 0 0,0 1 0 0 0,0 0-1 0 0,1 0 1 0 0,2-1 24 0 0,-1 61-284 0 0,-14-19 506 0 0,2 0 0 0 0,1-1 0 0 0,2 1 0 0 0,2 0 1 0 0,4 28-223 0 0,5 57 1421 0 0,-53-126 1176 0 0,-56-55-2386 0 0,10 0-674 0 0,24 30-3326 0 0,54 24 396 0 0,7 3 50 0 0,0 2-3669 0 0</inkml:trace>
  <inkml:trace contextRef="#ctx0" brushRef="#br0" timeOffset="1620.017">2018 459 7106 0 0,'0'0'1324'0'0,"0"0"-847"0"0,0 0-414 0 0,0 0 121 0 0,0 0 283 0 0,0 0 165 0 0,0 0 24 0 0,0 0-65 0 0,0 0-96 0 0,0 0-131 0 0,0 0-120 0 0,0 0-100 0 0,0 0-83 0 0,7 32-25 0 0,23 97-5 0 0,-23-104-469 0 0,-1 1-1 0 0,-1 0 1 0 0,-2 0 0 0 0,0 0 0 0 0,-2 0 0 0 0,-1 0-1 0 0,-2 19 439 0 0,2-43-169 0 0,0-1 0 0 0,-1 1 0 0 0,1 0-1 0 0,0-1 1 0 0,-1 1 0 0 0,0 0-1 0 0,1-1 1 0 0,-1 1 0 0 0,0-1 0 0 0,0 1-1 0 0,0-1 1 0 0,0 1 0 0 0,0-1-1 0 0,0 0 1 0 0,0 1 0 0 0,0-1-1 0 0,0 0 1 0 0,-1 0 0 0 0,1 0 0 0 0,-1 0-1 0 0,1 0 1 0 0,-1 0 0 0 0,1 0-1 0 0,-1-1 1 0 0,1 1 0 0 0,-1-1 0 0 0,0 1-1 0 0,1-1 1 0 0,-1 1 0 0 0,0-1-1 0 0,1 0 1 0 0,-1 0 0 0 0,0 0 0 0 0,1 0-1 0 0,-1 0 1 0 0,0 0 0 0 0,0 0-1 0 0,1 0 1 0 0,-1-1 0 0 0,0 1-1 0 0,1-1 1 0 0,-1 1 0 0 0,1-1 0 0 0,-1 0-1 0 0,0 0 1 0 0,1 1 0 0 0,0-1-1 0 0,-1 0 1 0 0,1 0 0 0 0,-1-1 0 0 0,0 0 169 0 0,-2-11 214 0 0,1-1 1 0 0,0 0 0 0 0,1 0 0 0 0,0 0 0 0 0,2-1 0 0 0,-1 1 0 0 0,2 0 0 0 0,-1 0-1 0 0,2-1 1 0 0,0 1 0 0 0,1 0 0 0 0,0 0 0 0 0,1 1 0 0 0,1-1 0 0 0,0 1 0 0 0,2-2-215 0 0,-1-4 455 0 0,0 2 1 0 0,2-1-1 0 0,0 1 1 0 0,1 0-1 0 0,1 0 1 0 0,0 1 0 0 0,1 0-1 0 0,1 1 1 0 0,0 1-1 0 0,2 0 1 0 0,-1 0-1 0 0,1 1 1 0 0,1 1 0 0 0,0 0-1 0 0,15-7-455 0 0,-17 12 168 0 0,-8 4-157 0 0,-1 0 0 0 0,1 1 0 0 0,0-1 1 0 0,0 1-1 0 0,0 0 0 0 0,0 0 0 0 0,1 1 0 0 0,-1 0 0 0 0,0 0 1 0 0,1 0-1 0 0,-1 0 0 0 0,1 1 0 0 0,-1 0 0 0 0,5 0-11 0 0,-4 52 520 0 0,-10-42-361 0 0,0 1-1 0 0,0-1 0 0 0,-1 0 0 0 0,0 0 0 0 0,0 0 1 0 0,-1-1-1 0 0,-1 1 0 0 0,0-2 0 0 0,0 1 0 0 0,-2 1-158 0 0,-18 24 643 0 0,-52 63 496 0 0,79-94-1138 0 0,0-1 1 0 0,0 1-1 0 0,0-1 1 0 0,0 0-1 0 0,0 1 1 0 0,0-1-1 0 0,1 0 1 0 0,-1 1 0 0 0,1-1-1 0 0,-1 0 1 0 0,1 1-1 0 0,0-1 1 0 0,0 0-1 0 0,0 0 1 0 0,0 0-1 0 0,0 0 1 0 0,1 0-1 0 0,-1 0 1 0 0,1 0-1 0 0,-1 0 1 0 0,1 0 0 0 0,0-1-1 0 0,0 1 1 0 0,-1-1-1 0 0,1 1 1 0 0,0-1-1 0 0,0 0 1 0 0,1 0-2 0 0,16 18 58 0 0,20 52 75 0 0,-24-49-1090 0 0,-6-19-2112 0 0,0-3-3392 0 0,-7 0 1061 0 0</inkml:trace>
  <inkml:trace contextRef="#ctx0" brushRef="#br0" timeOffset="2187.134">2310 835 5289 0 0,'0'0'1471'0'0,"0"0"-253"0"0,0 0 3 0 0,0 0 149 0 0,0 0-56 0 0,0 0-280 0 0,0 0-260 0 0,0 0-147 0 0,0 0-55 0 0,0 0-47 0 0,0 0-42 0 0,12-33-87 0 0,38-100-69 0 0,-8 56 333 0 0,-28 63-579 0 0,-14 14-81 0 0,3-5-23 0 0,0 0-1 0 0,1 1 1 0 0,-1 0-1 0 0,1 0 1 0 0,0 0-1 0 0,1 0 1 0 0,-1 1-1 0 0,1-1 1 0 0,-1 1-1 0 0,1 0 1 0 0,0 1-1 0 0,0-1 1 0 0,0 1-1 0 0,1 0 1 0 0,-1 0-1 0 0,2 0 24 0 0,-6 2-146 0 0,-21 91 36 0 0,19-90 115 0 0,1 0-1 0 0,-1 0 1 0 0,1 0 0 0 0,0 0-1 0 0,0 1 1 0 0,-1-1-1 0 0,1 0 1 0 0,0 0 0 0 0,0 0-1 0 0,0 0 1 0 0,0 0-1 0 0,0 0 1 0 0,1 0 0 0 0,-1 0-1 0 0,0 0 1 0 0,0 0-1 0 0,1 0 1 0 0,-1 0 0 0 0,1 0-1 0 0,-1 0 1 0 0,1 0-1 0 0,-1 0 1 0 0,1 0 0 0 0,-1 0-1 0 0,1 0 1 0 0,0 0-1 0 0,-1-1 1 0 0,1 1 0 0 0,0 0-1 0 0,0 0 1 0 0,0-1-1 0 0,0 1 1 0 0,0-1-1 0 0,0 1 1 0 0,0-1 0 0 0,0 1-1 0 0,0-1 1 0 0,0 1-1 0 0,0-1 1 0 0,0 0 0 0 0,0 0-1 0 0,0 1 1 0 0,0-1-1 0 0,0 0 1 0 0,0 0 0 0 0,0 0-1 0 0,0 0 1 0 0,0 0-1 0 0,0-1 1 0 0,0 1 0 0 0,0 0-1 0 0,1 0 1 0 0,-1-1-1 0 0,0 1 1 0 0,0-1 0 0 0,0 1-1 0 0,-1-1 1 0 0,1 1-1 0 0,0-1 1 0 0,0 1 0 0 0,0-1-1 0 0,0 0 1 0 0,0 1-1 0 0,-1-1 1 0 0,1 0-5 0 0,107-106 671 0 0,-109 108-670 0 0,1-1 1 0 0,0 1 0 0 0,0 0-1 0 0,0 0 1 0 0,0-1 0 0 0,-1 1-1 0 0,1 0 1 0 0,0 0 0 0 0,0-1 0 0 0,1 1-1 0 0,-1 0 1 0 0,0 0 0 0 0,0-1-1 0 0,0 1 1 0 0,0 0 0 0 0,1-1-1 0 0,-1 1 1 0 0,0 0 0 0 0,1 0-1 0 0,-1-1 1 0 0,0 1 0 0 0,1-1-1 0 0,-1 1 1 0 0,1 0 0 0 0,-1-1-1 0 0,1 1 1 0 0,-1-1 0 0 0,1 1-1 0 0,-1-1 1 0 0,1 1 0 0 0,0-1-1 0 0,-1 0 1 0 0,1 1 0 0 0,0-1-1 0 0,-1 0 1 0 0,1 1 0 0 0,0-1-1 0 0,-1 0 1 0 0,1 0 0 0 0,0 0-1 0 0,0 1 1 0 0,-1-1 0 0 0,1 0-1 0 0,0 0 1 0 0,0 0 0 0 0,0 0-1 0 0,-1 0 1 0 0,1-1 0 0 0,0 1-1 0 0,-1 0 1 0 0,1 0 0 0 0,0 0-1 0 0,0-1 1 0 0,-1 1 0 0 0,1 0-1 0 0,0-1 1 0 0,-1 1 0 0 0,1-1-1 0 0,0 1 1 0 0,-1 0 0 0 0,1-1-1 0 0,-1 0 1 0 0,1 1 0 0 0,-1-1-1 0 0,1 1 1 0 0,-1-1 0 0 0,1 0-2 0 0,-3 206 251 0 0,30-146-1307 0 0,-6-44-6376 0 0,-17-15 3121 0 0,-1 0-953 0 0</inkml:trace>
</inkml:ink>
</file>

<file path=ppt/ink/ink1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00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12 0 0 0,'0'0'796'0'0,"0"0"459"0"0,0 0 72 0 0,0 0-128 0 0,0 0-179 0 0,0 0-164 0 0,0 0-122 0 0,0 0-93 0 0,-16-7 774 0 0,12 11-1203 0 0,1-1-1 0 0,0 0 0 0 0,-1 1 0 0 0,1 0 1 0 0,0 0-1 0 0,1 0 0 0 0,-1 0 0 0 0,1 0 1 0 0,0 1-1 0 0,0-1 0 0 0,0 1 0 0 0,0-1 1 0 0,1 1-1 0 0,0 0 0 0 0,0-1 0 0 0,0 1 1 0 0,1 0-1 0 0,-1 0 0 0 0,1 0 0 0 0,0-1 1 0 0,1 1-1 0 0,-1 0 0 0 0,1 0 1 0 0,0 0-212 0 0,-1 3 218 0 0,1-6-112 0 0,0 1-1 0 0,1-1 1 0 0,-1 1-1 0 0,1-1 0 0 0,0 0 1 0 0,0 0-1 0 0,-1 0 0 0 0,1 0 1 0 0,1 0-1 0 0,-1 0 0 0 0,0 0 1 0 0,0 0-1 0 0,1-1 0 0 0,-1 1 1 0 0,1-1-1 0 0,-1 0 0 0 0,1 0 1 0 0,0 0-1 0 0,-1 0 1 0 0,1 0-1 0 0,0-1 0 0 0,0 1 1 0 0,-1-1-1 0 0,1 1 0 0 0,0-1 1 0 0,0 0-1 0 0,0 0 0 0 0,0-1 1 0 0,-1 1-1 0 0,1-1 0 0 0,2 0-105 0 0,32-47 2354 0 0,-26-21-953 0 0,-12 67-1455 0 0,-1 0 1 0 0,0 1 0 0 0,1 0 0 0 0,-1-1 0 0 0,0 1 0 0 0,0 0-1 0 0,0 0 1 0 0,0 0 0 0 0,0 0 0 0 0,0 0 0 0 0,0 1 0 0 0,0-1 0 0 0,0 0-1 0 0,-1 1 1 0 0,1 0 0 0 0,0-1 0 0 0,0 1 0 0 0,0 0 0 0 0,-1 0-1 0 0,1 0 1 0 0,0 1 0 0 0,0-1 0 0 0,0 1 0 0 0,0-1 0 0 0,-1 1-1 0 0,1-1 1 0 0,0 1 0 0 0,0 0 0 0 0,0 0 53 0 0,-2 1-15 0 0,0-1 1 0 0,0 1-1 0 0,0 0 1 0 0,0 0-1 0 0,0 0 1 0 0,1 1-1 0 0,-1-1 1 0 0,1 1-1 0 0,0 0 1 0 0,-1 0-1 0 0,1 0 1 0 0,1 0-1 0 0,-1 1 1 0 0,0-1-1 0 0,1 1 1 0 0,0 0-1 0 0,0 0 1 0 0,0-1-1 0 0,0 1 1 0 0,0 0-1 0 0,1 1 1 0 0,0-1-1 0 0,0 0 1 0 0,0 0-1 0 0,0 1 1 0 0,0 3 14 0 0,2-4 49 0 0,0-1 0 0 0,0 1 0 0 0,1-1 0 0 0,-1 1 0 0 0,1-1 0 0 0,-1 0 0 0 0,1 1 0 0 0,0-1 0 0 0,0 0 1 0 0,1 0-1 0 0,-1 0 0 0 0,1-1 0 0 0,-1 1 0 0 0,1 0 0 0 0,0-1 0 0 0,0 0 0 0 0,0 0 0 0 0,0 0 0 0 0,0 0 0 0 0,1 0 1 0 0,-1-1-1 0 0,1 1 0 0 0,-1-1 0 0 0,1 0 0 0 0,-1 0 0 0 0,1 0 0 0 0,0 0 0 0 0,-1-1 0 0 0,1 0 0 0 0,0 0 1 0 0,0 0-1 0 0,-1 0 0 0 0,1 0 0 0 0,0-1 0 0 0,-1 1 0 0 0,1-1 0 0 0,0 0 0 0 0,2-1-49 0 0,-1-2 95 0 0,-1 1-1 0 0,0-1 0 0 0,0 0 1 0 0,0 0-1 0 0,0-1 0 0 0,-1 1 1 0 0,0-1-1 0 0,0 1 0 0 0,0-1 1 0 0,0 0-1 0 0,-1 0 0 0 0,0-1 1 0 0,0 1-1 0 0,0 0 0 0 0,-1-1 1 0 0,1 1-1 0 0,-1-1 0 0 0,-1 1 1 0 0,1-1-95 0 0,-1-67 242 0 0,-2 71-313 0 0,0 1 0 0 0,0-1 0 0 0,0 1 0 0 0,0-1 0 0 0,0 1 0 0 0,0 0 0 0 0,-1 0 0 0 0,1 0 0 0 0,0 0 0 0 0,-1 0 0 0 0,1 1 0 0 0,-1-1 0 0 0,1 1 1 0 0,-1-1-1 0 0,1 1 0 0 0,-1 0 0 0 0,1 0 0 0 0,-1 0 0 0 0,1 0 0 0 0,-1 1 0 0 0,1-1 0 0 0,-1 1 0 0 0,1-1 0 0 0,0 1 0 0 0,-1 0 0 0 0,0 0 71 0 0,-5 3-106 0 0,-1 1 1 0 0,1-1 0 0 0,1 1-1 0 0,-1 1 1 0 0,1-1-1 0 0,0 1 1 0 0,0 1 0 0 0,0-1-1 0 0,1 1 1 0 0,0 0 0 0 0,1 1-1 0 0,-3 3 106 0 0,6-7 12 0 0,0 0 0 0 0,1-1 0 0 0,0 1 0 0 0,0 0 0 0 0,0 0 0 0 0,0-1 0 0 0,1 1-1 0 0,-1 0 1 0 0,1 0 0 0 0,0 0 0 0 0,0 0 0 0 0,1 0 0 0 0,-1 0 0 0 0,1-1 0 0 0,0 1-1 0 0,0 0 1 0 0,0 0 0 0 0,0-1 0 0 0,1 1 0 0 0,0 0 0 0 0,-1-1 0 0 0,1 0 0 0 0,0 1 0 0 0,1-1-1 0 0,-1 0 1 0 0,0 0 0 0 0,1 0 0 0 0,0 0 0 0 0,0-1 0 0 0,0 1 0 0 0,0-1 0 0 0,0 0-1 0 0,0 0 1 0 0,1 0 0 0 0,-1 0 0 0 0,1 0 0 0 0,-1-1 0 0 0,1 1 0 0 0,0-1 0 0 0,-1 0-1 0 0,1 0 1 0 0,0-1 0 0 0,0 1 0 0 0,0-1-12 0 0,10 3 176 0 0,-11-2-109 0 0,1 1 0 0 0,-1-1 0 0 0,1 0 0 0 0,0-1 1 0 0,-1 1-1 0 0,1-1 0 0 0,0 1 0 0 0,0-1 0 0 0,-1 0 0 0 0,1 0 1 0 0,0-1-1 0 0,-1 1 0 0 0,1-1 0 0 0,0 0 0 0 0,-1 0 0 0 0,1 0 1 0 0,-1 0-1 0 0,1-1 0 0 0,-1 1 0 0 0,0-1 0 0 0,1 0 0 0 0,-1 0 1 0 0,0-1-68 0 0,1 0 28 0 0,-1 1 0 0 0,-1-2 0 0 0,1 1 0 0 0,0 0 0 0 0,-1-1 0 0 0,1 1 0 0 0,-1-1 0 0 0,0 1 0 0 0,-1-1 1 0 0,1 0-1 0 0,0 0 0 0 0,-1 0 0 0 0,0 0 0 0 0,0 0 0 0 0,0 0 0 0 0,-1-1 0 0 0,1 1 0 0 0,-1 0 1 0 0,0 0-1 0 0,0 0 0 0 0,-1-1 0 0 0,1 1 0 0 0,-1 0 0 0 0,0 0 0 0 0,0 0 0 0 0,0 0 0 0 0,0 0 1 0 0,-1 0-1 0 0,0 0 0 0 0,0 0 0 0 0,0 1 0 0 0,0-1 0 0 0,0 1 0 0 0,-1-1 0 0 0,0 1 0 0 0,1 0 1 0 0,-1 0-1 0 0,-1 0 0 0 0,-1-1-28 0 0,3 3-46 0 0,-1 0 1 0 0,1 0 0 0 0,-1 1-1 0 0,1 0 1 0 0,-1-1 0 0 0,1 1-1 0 0,-1 0 1 0 0,1 0 0 0 0,-1 0-1 0 0,1 1 1 0 0,-1-1 0 0 0,1 1-1 0 0,-1-1 1 0 0,1 1 0 0 0,0 0-1 0 0,-1 0 1 0 0,1 0 0 0 0,0 0-1 0 0,0 0 1 0 0,-1 0-1 0 0,1 1 1 0 0,0-1 0 0 0,0 1-1 0 0,0-1 1 0 0,1 1 0 0 0,-1 0-1 0 0,0 0 1 0 0,1 0 0 0 0,-1 0-1 0 0,1 0 1 0 0,0 0 0 0 0,-1 2 45 0 0,-32 76-298 0 0,34-77 325 0 0,0 0-1 0 0,0-1 0 0 0,0 1 0 0 0,0 0 1 0 0,0 0-1 0 0,1 0 0 0 0,-1 0 0 0 0,1 0 0 0 0,0-1 1 0 0,0 1-1 0 0,0 0 0 0 0,0-1 0 0 0,0 1 1 0 0,1-1-1 0 0,-1 1 0 0 0,1-1 0 0 0,0 1 0 0 0,0-1 1 0 0,0 0-1 0 0,0 0 0 0 0,0 0 0 0 0,0 0 1 0 0,0 0-1 0 0,1-1 0 0 0,-1 1 0 0 0,1-1 1 0 0,-1 1-1 0 0,1-1 0 0 0,-1 0 0 0 0,1 0 0 0 0,0 0 1 0 0,0 0-1 0 0,-1-1 0 0 0,1 1 0 0 0,0-1 1 0 0,0 1-1 0 0,0-1 0 0 0,0 0 0 0 0,0 0 0 0 0,0-1 1 0 0,-1 1-1 0 0,1 0 0 0 0,0-1 0 0 0,0 0 1 0 0,0 0-1 0 0,-1 0 0 0 0,1 0 0 0 0,0 0 1 0 0,-1 0-1 0 0,1-1 0 0 0,-1 1 0 0 0,1-1 0 0 0,-1 0 1 0 0,0 0-27 0 0,4 0 69 0 0,0-2 1 0 0,0 1-1 0 0,0-1 1 0 0,-1 0 0 0 0,0 0-1 0 0,0 0 1 0 0,0-1-1 0 0,0 0 1 0 0,0 0-1 0 0,-1 0 1 0 0,0 0 0 0 0,0-1-1 0 0,-1 1 1 0 0,0-1-1 0 0,0 0 1 0 0,0 0-1 0 0,0-1 1 0 0,0-1-70 0 0,-2 0 51 0 0,0 6-41 0 0,0 1-1 0 0,0-1 1 0 0,0 0 0 0 0,0 0 0 0 0,0 0 0 0 0,-1 0 0 0 0,1 1 0 0 0,-1-1-1 0 0,1 0 1 0 0,-1 0 0 0 0,0 0 0 0 0,0 0 0 0 0,1 0 0 0 0,-2 0 0 0 0,1 0-1 0 0,0 0 1 0 0,0 0 0 0 0,-1 0 0 0 0,1 0 0 0 0,-1 0 0 0 0,1 0 0 0 0,-1 0-1 0 0,0 0 1 0 0,0 0 0 0 0,0 0 0 0 0,0 1 0 0 0,0-1 0 0 0,0 0 0 0 0,0 1-1 0 0,-1-1 1 0 0,1 1 0 0 0,0 0 0 0 0,-1-1 0 0 0,0 1 0 0 0,1 0-1 0 0,-1 0 1 0 0,0 0 0 0 0,1 0 0 0 0,-1 0 0 0 0,0 0 0 0 0,0 0 0 0 0,0 1-1 0 0,0-1 1 0 0,0 0 0 0 0,0 1 0 0 0,-1 0-10 0 0,-3-1-83 0 0,1 1 0 0 0,-1 0 0 0 0,1 1 0 0 0,-1-1 0 0 0,1 1 1 0 0,-1 0-1 0 0,1 0 0 0 0,0 1 0 0 0,-1 0 0 0 0,1 0 0 0 0,0 0 0 0 0,0 0 0 0 0,0 1 0 0 0,0 0 0 0 0,1 0 0 0 0,-1 0 0 0 0,1 1 0 0 0,0-1 1 0 0,0 1-1 0 0,0 0 0 0 0,0 0 0 0 0,1 1 0 0 0,-1-1 0 0 0,1 1 0 0 0,0 0 0 0 0,1 0 0 0 0,-1 0 0 0 0,0 2 83 0 0,-7 35-3374 0 0,15-29-7730 0 0,-1-13 2716 0 0</inkml:trace>
</inkml:ink>
</file>

<file path=ppt/ink/ink1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40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70 0 0 0,'0'0'855'0'0,"0"0"174"0"0,0 0 310 0 0,0 0 380 0 0,0 0 256 0 0,0 0 17 0 0,0 0-237 0 0,0 0-340 0 0,0 0-353 0 0,0 0-300 0 0,0-12-190 0 0,-3-34-134 0 0,3 46-409 0 0,0 0 1 0 0,1 1 0 0 0,-1-1 0 0 0,0 0 0 0 0,0 0-1 0 0,0 1 1 0 0,0-1 0 0 0,1 0 0 0 0,-1 0 0 0 0,0 0 0 0 0,0 1-1 0 0,1-1 1 0 0,-1 0 0 0 0,0 0 0 0 0,0 0 0 0 0,1 0-1 0 0,-1 1 1 0 0,0-1 0 0 0,0 0 0 0 0,1 0 0 0 0,-1 0 0 0 0,0 0-1 0 0,1 0 1 0 0,-1 0 0 0 0,0 0 0 0 0,1 0 0 0 0,-1 0-1 0 0,0 0 1 0 0,0 0 0 0 0,1 0 0 0 0,-1 0 0 0 0,0 0-1 0 0,1 0 1 0 0,-1 0 0 0 0,0 0 0 0 0,0 0 0 0 0,1-1 0 0 0,-1 1-1 0 0,0 0 1 0 0,1 0 0 0 0,-1 0 0 0 0,0 0 0 0 0,0-1-1 0 0,0 1 1 0 0,1 0 0 0 0,-1 0 0 0 0,0 0 0 0 0,0-1 0 0 0,0 1-1 0 0,1 0 1 0 0,-1 0 0 0 0,0-1 0 0 0,0 1-30 0 0,11 23 318 0 0,-2 0 0 0 0,0 0 0 0 0,-1 1 0 0 0,-2 1 0 0 0,0-1 1 0 0,-2 1-1 0 0,-1 0 0 0 0,0 0-318 0 0,4 30 198 0 0,53 286-886 0 0,-60-292-4249 0 0,-25-50-8135 0 0,21-5 12533 0 0</inkml:trace>
  <inkml:trace contextRef="#ctx0" brushRef="#br0" timeOffset="550.207">0 100 0 0 0,'0'0'488'0'0,"0"0"523"0"0,0 0 181 0 0,0 0 82 0 0,0 0 139 0 0,0 0 80 0 0,0 0-88 0 0,0 0-171 0 0,0 0-210 0 0,0 0-213 0 0,0 0-191 0 0,0 0-130 0 0,19-15-73 0 0,58-45-25 0 0,-32 42 146 0 0,-34 18-396 0 0,-5-1-73 0 0,5-1-25 0 0,0 1 0 0 0,0-1 0 0 0,0 2 0 0 0,0-1 0 0 0,0 2 0 0 0,0-1 0 0 0,0 1 0 0 0,0 1 0 0 0,0 0 0 0 0,0 1 0 0 0,-1 0 0 0 0,1 1 1 0 0,-1 0-1 0 0,0 0 0 0 0,0 1 0 0 0,0 0 0 0 0,-1 1-44 0 0,1 3 18 0 0,-2 0 0 0 0,1 0 1 0 0,-1 1-1 0 0,-1 0 0 0 0,1 1 0 0 0,-2-1 1 0 0,0 1-1 0 0,0 1 0 0 0,-1-1 0 0 0,0 1 1 0 0,-1 0-1 0 0,0 0 0 0 0,-1 1-18 0 0,-3-6 7 0 0,0 1 0 0 0,0-1-1 0 0,-1 0 1 0 0,0 1 0 0 0,-1-1-1 0 0,1 0 1 0 0,-1 0 0 0 0,-1 0-1 0 0,1 0 1 0 0,-1-1 0 0 0,0 1-1 0 0,-1 0 1 0 0,0-1 0 0 0,0 0-1 0 0,0 0 1 0 0,-1 0 0 0 0,0-1-1 0 0,0 0 1 0 0,0 1 0 0 0,0-2-1 0 0,-1 1 1 0 0,0-1 0 0 0,0 1 0 0 0,0-2-1 0 0,-1 1 1 0 0,1-1 0 0 0,-2 0-7 0 0,-21 19 57 0 0,-71 39 488 0 0,70-49 798 0 0,30-12-1190 0 0,0 0-82 0 0,30 0 133 0 0,46-1 575 0 0,133 10 73 0 0,-118 35-448 0 0,-82-36-256 0 0,18 2-8217 0 0,-13-14 432 0 0,-10 1 3607 0 0</inkml:trace>
  <inkml:trace contextRef="#ctx0" brushRef="#br0" timeOffset="843.04">864 387 5697 0 0,'0'0'1838'0'0,"0"0"-1055"0"0,0 0-573 0 0,0 0 24 0 0,0 0 398 0 0,0 0 386 0 0,0 0 116 0 0,0 0-120 0 0,0 0-230 0 0,0 0-214 0 0,0 0-176 0 0,0 0-67 0 0,0 0-48 0 0,12 26-48 0 0,36 83-31 0 0,-21-20 204 0 0,-21-45-507 0 0,-6-26-2327 0 0,0-17 983 0 0,0-1-520 0 0,0 0-487 0 0,0 0-342 0 0,0 0-41 0 0,0 0 1122 0 0</inkml:trace>
  <inkml:trace contextRef="#ctx0" brushRef="#br0" timeOffset="1200.086">818 361 2080 0 0,'0'0'975'0'0,"0"0"-104"0"0,0 0 21 0 0,0 0 278 0 0,0 0 252 0 0,0 0-31 0 0,0 0-262 0 0,0 0-306 0 0,0 0-192 0 0,0 0-38 0 0,0 0 27 0 0,0 0 12 0 0,0 0-23 0 0,17-3-35 0 0,121-16 964 0 0,-128 16-1465 0 0,1 1 1 0 0,-1 0-1 0 0,0 1 0 0 0,1 0 0 0 0,-1 1 1 0 0,0 0-1 0 0,1 0 0 0 0,-1 1 1 0 0,0 1-1 0 0,1-1 0 0 0,-1 2 0 0 0,0-1 1 0 0,0 2-1 0 0,-1-1 0 0 0,1 1 1 0 0,-1 1-1 0 0,1-1 0 0 0,-2 2 0 0 0,4 1-73 0 0,-10-2 31 0 0,1 1 0 0 0,-1 0 0 0 0,0-1 0 0 0,0 1 0 0 0,-1 0 0 0 0,0 0 0 0 0,0 0 0 0 0,0 0 0 0 0,-1 0 0 0 0,0 0 0 0 0,0 0 0 0 0,0 0 0 0 0,-1 0 0 0 0,0 0 0 0 0,0 0 0 0 0,0 0 0 0 0,-1 0 0 0 0,0-1 0 0 0,0 1 0 0 0,-1 0 0 0 0,1-1 0 0 0,-1 0 0 0 0,-1 1 0 0 0,1-1 0 0 0,0-1-1 0 0,-1 1 1 0 0,0 0 0 0 0,0-1 0 0 0,-1 0 0 0 0,1 0 0 0 0,-1 0 0 0 0,-4 2-31 0 0,-36 38 29 0 0,34-30-135 0 0,-2-1 1 0 0,0-1-1 0 0,0 0 0 0 0,-1-1 1 0 0,-1-1-1 0 0,0 0 0 0 0,-9 4 106 0 0,10-10-1709 0 0,10-5-8982 0 0,4-2 5469 0 0</inkml:trace>
</inkml:ink>
</file>

<file path=ppt/ink/ink1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22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3333 4423 0 0 0,'0'0'128'0'0,"0"0"471"0"0,0 0 232 0 0,0 0 146 0 0,0 0 71 0 0,0 0 55 0 0,0 0-54 0 0,0 0-141 0 0,0 0-135 0 0,-10 2-94 0 0,-32 8-25 0 0,39-9-454 0 0,0 0 1 0 0,0 1-1 0 0,0-1 1 0 0,0 1 0 0 0,0 0-1 0 0,0 0 1 0 0,1 0 0 0 0,-1 0-1 0 0,0 0 1 0 0,1 0 0 0 0,0 1-1 0 0,-1-1 1 0 0,1 1 0 0 0,0 0-1 0 0,0-1 1 0 0,1 1 0 0 0,-1 0-1 0 0,1 0 1 0 0,-2 3-201 0 0,-5 8 632 0 0,-19 33 47 0 0,3 1 0 0 0,1 1 0 0 0,3 1 0 0 0,1 1 0 0 0,3 0 0 0 0,3 1 0 0 0,-7 49-679 0 0,15-78 214 0 0,-4 21 95 0 0,3 1 1 0 0,2 1-1 0 0,2-1 0 0 0,1 1 1 0 0,5 30-310 0 0,-3-63 74 0 0,1 0 0 0 0,1 0 1 0 0,0-1-1 0 0,0 1 0 0 0,1 0 0 0 0,1-1 1 0 0,0 0-1 0 0,1 0 0 0 0,0 0 0 0 0,1-1 0 0 0,0 0 1 0 0,1 1-75 0 0,20 2 294 0 0,-31-25 2617 0 0,-32-37-2868 0 0,-95-69-429 0 0,116 107 342 0 0,1 1-1 0 0,-1 1 1 0 0,0 0 0 0 0,-1 1 0 0 0,0 1 0 0 0,0 0 0 0 0,0 1 0 0 0,-1 1 0 0 0,0 0-1 0 0,0 1 1 0 0,0 1 0 0 0,-13-1 44 0 0,21 3-1259 0 0,15-2 956 0 0,14 1 313 0 0,21 2 12 0 0,82-10 169 0 0,148-68-9 0 0,-193 55-238 0 0,-76 48 22 0 0,-6-13 49 0 0,1-1-1 0 0,-1 0 1 0 0,-1 0 0 0 0,0 0-1 0 0,-1 0 1 0 0,0 0-1 0 0,-1-1 1 0 0,0 0-1 0 0,-1 0 1 0 0,0-1-1 0 0,-1 0 1 0 0,0 0 0 0 0,-1 0-1 0 0,1-1 1 0 0,-2-1-1 0 0,-1 2-14 0 0,-32 37 1 0 0,1-7-455 0 0,23-26-2285 0 0,17-11-3279 0 0,2-2-2384 0 0,0-1 4098 0 0</inkml:trace>
  <inkml:trace contextRef="#ctx0" brushRef="#br0" timeOffset="1485.55">1984 4603 0 0 0,'0'0'515'0'0,"0"0"68"0"0,0 0-7 0 0,0 0 9 0 0,2 4 55 0 0,7 8-500 0 0,34 8 10578 0 0,-22-34-8544 0 0,0-13-1776 0 0,-2-1 0 0 0,-1-1 0 0 0,-1 0 0 0 0,-2-1 0 0 0,-1-1 0 0 0,-1-1-398 0 0,13-27 129 0 0,-19 45-162 0 0,-1-1 0 0 0,-1 0 0 0 0,-1 0 0 0 0,0-1 0 0 0,0 1 0 0 0,-2-1 0 0 0,0 0 0 0 0,-1 0 0 0 0,0-4 33 0 0,-16 27-1675 0 0,6 6 1548 0 0,1 1 1 0 0,1 0-1 0 0,1 0 1 0 0,-1 0-1 0 0,2 1 1 0 0,0 0-1 0 0,1 0 1 0 0,1 0 0 0 0,0 0-1 0 0,1 1 1 0 0,0-1-1 0 0,2 1 1 0 0,0 0-1 0 0,0-1 1 0 0,1 1-1 0 0,2 4 127 0 0,-2-16 32 0 0,0 1-1 0 0,0-1 1 0 0,1 0-1 0 0,0 0 0 0 0,-1 1 1 0 0,1-1-1 0 0,1 0 1 0 0,-1-1-1 0 0,0 1 0 0 0,1 0 1 0 0,0-1-1 0 0,0 1 0 0 0,0-1 1 0 0,0 0-1 0 0,1 0 1 0 0,-1 0-1 0 0,1-1 0 0 0,0 1 1 0 0,0-1-1 0 0,0 0 1 0 0,0 0-1 0 0,0 0 0 0 0,0 0 1 0 0,0-1-1 0 0,1 0 0 0 0,-1 0 1 0 0,0 0-1 0 0,1 0 1 0 0,-1-1-1 0 0,4 1-31 0 0,-2-1 100 0 0,0 0 1 0 0,1-1-1 0 0,-1 0 1 0 0,0 0-1 0 0,0 0 0 0 0,0 0 1 0 0,0-1-1 0 0,0 0 1 0 0,0 0-1 0 0,-1-1 1 0 0,1 0-1 0 0,-1 0 0 0 0,1 0 1 0 0,-1 0-1 0 0,0-1 1 0 0,0 0-1 0 0,-1 0 1 0 0,1 0-1 0 0,-1-1 0 0 0,1-1-100 0 0,20-26 123 0 0,-2-2-1 0 0,-1 0 0 0 0,-2-2 0 0 0,-1 0 0 0 0,-2-1 0 0 0,-2-1 0 0 0,10-34-122 0 0,-15-16-310 0 0,-33 89-1718 0 0,16 11 1885 0 0,1-1-1 0 0,1 2 0 0 0,0-1 0 0 0,0 0 0 0 0,2 1 0 0 0,-1 0 0 0 0,2 0 1 0 0,-1 0-1 0 0,2 0 0 0 0,0 0 0 0 0,0 0 0 0 0,1 0 0 0 0,2 13 144 0 0,-2-16-55 0 0,1-7 85 0 0,1 0 0 0 0,-1 0 0 0 0,1 1 1 0 0,-1-1-1 0 0,1 0 0 0 0,0 0 0 0 0,0-1 1 0 0,0 1-1 0 0,1 0 0 0 0,-1-1 1 0 0,1 1-1 0 0,-1-1 0 0 0,1 0 0 0 0,0 0 1 0 0,0 0-1 0 0,0 0 0 0 0,0 0 0 0 0,0-1 1 0 0,0 1-1 0 0,0-1 0 0 0,1 0 0 0 0,-1 0 1 0 0,0 0-1 0 0,1 0 0 0 0,-1-1 0 0 0,1 1 1 0 0,-1-1-1 0 0,1 0 0 0 0,-1 0 0 0 0,1 0 1 0 0,-1-1-1 0 0,1 1 0 0 0,-1-1 1 0 0,1 0-1 0 0,-1 0 0 0 0,0 0 0 0 0,1 0 1 0 0,-1-1-1 0 0,0 1 0 0 0,0-1 0 0 0,0 0 1 0 0,1 0-31 0 0,13-12 249 0 0,-1 0 0 0 0,0-1 1 0 0,-1-1-1 0 0,0-1 1 0 0,-1 0-1 0 0,-1 0 0 0 0,-1-1 1 0 0,0-1-1 0 0,-2 0 0 0 0,0-1 1 0 0,5-16-250 0 0,-8 22 24 0 0,-3 8-19 0 0,7-13-8 0 0,-1-1 1 0 0,0 0-1 0 0,-2-1 0 0 0,0 1 1 0 0,-1-1-1 0 0,-1-1 0 0 0,-1 0 1 0 0,-1 1-1 0 0,-1-1 0 0 0,-1-1 1 0 0,0-4 2 0 0,-3 25-22 0 0,1 0 0 0 0,0 0 0 0 0,0 1 0 0 0,-1-1 0 0 0,1 0 0 0 0,-1 1 0 0 0,1-1 0 0 0,-1 1 0 0 0,0-1 0 0 0,1 0 0 0 0,-1 1 0 0 0,0-1 0 0 0,0 1 0 0 0,0 0 0 0 0,0-1 0 0 0,-1 1 0 0 0,1 0 0 0 0,0 0 0 0 0,0 0 0 0 0,-1 0 0 0 0,1 0 0 0 0,-1 0 0 0 0,1 0 0 0 0,-1 0 0 0 0,1 0 0 0 0,-1 1 0 0 0,0-1 0 0 0,1 1 0 0 0,-1-1 0 0 0,0 1 0 0 0,1-1 0 0 0,-1 1 0 0 0,0 0 0 0 0,1 0 0 0 0,-1 0 0 0 0,0 0 0 0 0,0 0 0 0 0,1 0 0 0 0,-1 1 0 0 0,0-1 0 0 0,1 1 0 0 0,-1-1 0 0 0,0 1 0 0 0,1-1 0 0 0,-1 1 0 0 0,1 0 0 0 0,-1 0 0 0 0,1 0 0 0 0,-1 0 0 0 0,1 0 0 0 0,0 0 0 0 0,-1 0 0 0 0,1 0 0 0 0,0 1 0 0 0,0-1 0 0 0,0 0 0 0 0,0 1 0 0 0,0-1 0 0 0,0 1 0 0 0,0-1 0 0 0,0 1 0 0 0,1-1 0 0 0,-1 1 0 0 0,1 0 0 0 0,-1-1 0 0 0,1 2 22 0 0,-10 14-54 0 0,2 0 0 0 0,0 0 0 0 0,1 1 0 0 0,1 0 1 0 0,0 0-1 0 0,2 0 0 0 0,0 1 0 0 0,1 0 0 0 0,1 0 1 0 0,0 0-1 0 0,2 0 0 0 0,1 15 54 0 0,-1-29-9 0 0,1-1-1 0 0,-1 1 0 0 0,1-1 1 0 0,0 1-1 0 0,1-1 1 0 0,-1 1-1 0 0,1-1 1 0 0,-1 0-1 0 0,1 0 1 0 0,1 0-1 0 0,-1 0 1 0 0,0 0-1 0 0,1-1 1 0 0,0 1-1 0 0,0-1 1 0 0,0 1-1 0 0,0-1 1 0 0,1 0-1 0 0,-1 0 0 0 0,1 0 1 0 0,-1-1-1 0 0,1 1 1 0 0,0-1-1 0 0,0 0 1 0 0,1 0-1 0 0,3 1 10 0 0,3 1-161 0 0,1-1-1 0 0,0 0 1 0 0,-1-1-1 0 0,1 0 1 0 0,0-1-1 0 0,0 0 0 0 0,0-1 1 0 0,0 0-1 0 0,10-2 162 0 0,23-14-4381 0 0,-19-4-3199 0 0,-17 13 5333 0 0</inkml:trace>
  <inkml:trace contextRef="#ctx0" brushRef="#br0" timeOffset="1800.024">3114 3951 1216 0 0,'0'0'1903'0'0,"0"0"-476"0"0,0 0-13 0 0,0 0 338 0 0,0 0 245 0 0,0 0-78 0 0,0 0-375 0 0,0 0-434 0 0,0 0-303 0 0,0 0-171 0 0,0 0-90 0 0,0 0-37 0 0,0 0-44 0 0,6 18-48 0 0,21 56-75 0 0,-1 30 339 0 0,-2-20-3264 0 0,-19-76-1517 0 0,-1-5-5684 0 0,-2-3 7566 0 0</inkml:trace>
  <inkml:trace contextRef="#ctx0" brushRef="#br0" timeOffset="2116.251">3048 3944 4833 0 0,'0'0'708'0'0,"0"0"-416"0"0,0 0-108 0 0,0 0 240 0 0,0 0 199 0 0,0 0 79 0 0,0 0-49 0 0,0 0-83 0 0,0 0-81 0 0,0 0-72 0 0,0 0-67 0 0,0 0-74 0 0,32-6-57 0 0,104-19-45 0 0,-62 20 74 0 0,-69 6-181 0 0,0 1-1 0 0,0 0 0 0 0,0 0 0 0 0,0 0 0 0 0,0 1 1 0 0,-1-1-1 0 0,1 1 0 0 0,-1 0 0 0 0,1 0 1 0 0,-1 1-1 0 0,0 0 0 0 0,0-1 0 0 0,-1 1 0 0 0,1 0 1 0 0,-1 1-1 0 0,0-1 0 0 0,0 1 0 0 0,0-1 1 0 0,-1 1-1 0 0,1 0 0 0 0,-1 0 0 0 0,0 0 0 0 0,-1 0 1 0 0,1 0-1 0 0,-1 1 0 0 0,0-1 0 0 0,0 0 1 0 0,-1 1-1 0 0,0-1 0 0 0,0 1 0 0 0,0-1 0 0 0,0 0 1 0 0,-1 1-1 0 0,0-1 0 0 0,0 0 0 0 0,0 1 0 0 0,-1-1 1 0 0,0 0-1 0 0,0 0 0 0 0,0 0 0 0 0,-1-1 1 0 0,1 1-1 0 0,-1 0 0 0 0,0-1 0 0 0,-1 0 0 0 0,1 1 1 0 0,-1-1-1 0 0,0-1 0 0 0,-4 5-66 0 0,-2 2-349 0 0,-50 44 726 0 0,13-31-7168 0 0,39-22 43 0 0</inkml:trace>
  <inkml:trace contextRef="#ctx0" brushRef="#br0" timeOffset="34709.424">3661 111 0 0 0,'-90'6'2379'0'0,"68"-1"-2091"0"0,-143 9 1081 0 0,-13-10-755 0 0,-150 4-502 0 0,35-4-101 0 0,-89 3 334 0 0,143 1 224 0 0,115 6-655 0 0,-99-3 133 0 0,60-3-56 0 0,13 3-6 0 0,-91 0 226 0 0,133-8-143 0 0,-92 30-267 0 0,-55 4 450 0 0,165-33-283 0 0,-27 5-606 0 0,43 15-4240 0 0,68-20 4471 0 0</inkml:trace>
  <inkml:trace contextRef="#ctx0" brushRef="#br0" timeOffset="36244.829">1197 3819 0 0 0,'0'0'343'0'0,"0"0"272"0"0,0 0 13 0 0,0 0-95 0 0,0 0-130 0 0,0 0-98 0 0,0-3-77 0 0,-1 2-193 0 0,1 0-1 0 0,0 0 1 0 0,-1 0-1 0 0,1 0 1 0 0,-1 0-1 0 0,0 0 1 0 0,1 0 0 0 0,-1 0-1 0 0,0 0 1 0 0,0 1-1 0 0,1-1 1 0 0,-1 0-1 0 0,0 1 1 0 0,0-1-1 0 0,0 0 1 0 0,0 1-1 0 0,0-1 1 0 0,0 1-1 0 0,0-1 1 0 0,0 1-1 0 0,0 0 1 0 0,0-1-1 0 0,0 1 1 0 0,0 0 0 0 0,0 0-1 0 0,0 0 1 0 0,0 0-1 0 0,0 0 1 0 0,-1 0-1 0 0,1 0 1 0 0,0 0-1 0 0,0 0 1 0 0,0 0-1 0 0,0 1 1 0 0,0-1-1 0 0,-1 0-34 0 0,-5 1 66 0 0,-313 17 4885 0 0,-46-14-2709 0 0,274 14-2126 0 0,30-11 184 0 0,62-7-273 0 0,0 0-10 0 0,0 0-6 0 0,0 0-2 0 0,0 0-22 0 0,0 0-18 0 0,0 0-7 0 0,0 0-1 0 0,0 0-1 0 0,0 0-28 0 0,-11 6-4273 0 0,7-4-319 0 0,2 1 1853 0 0</inkml:trace>
  <inkml:trace contextRef="#ctx0" brushRef="#br0" timeOffset="38089.657">919 60 0 0 0,'-18'-29'36'0'0,"18"28"184"0"0,-11 6 8281 0 0,25 273-4366 0 0,2 219-2247 0 0,-1-245-1389 0 0,3 79-35 0 0,15 55 166 0 0,-24-72-233 0 0,-25-134-361 0 0,1 47 11 0 0,11-76-86 0 0,11 409 285 0 0,-16 111 35 0 0,-4-292-112 0 0,-12-188-435 0 0,26-185-1193 0 0,11-15-8288 0 0,-11 9 9356 0 0,1-4-5256 0 0</inkml:trace>
  <inkml:trace contextRef="#ctx0" brushRef="#br0" timeOffset="39078.948">1179 3429 0 0 0,'0'0'709'0'0,"0"0"212"0"0,0 0 194 0 0,0 0 168 0 0,0 0 61 0 0,0 0-68 0 0,0 0-145 0 0,0 0-176 0 0,0 0-163 0 0,0 0-122 0 0,-6 7-92 0 0,-63 100 1329 0 0,23-20-1330 0 0,-4-3-1 0 0,-4-2 0 0 0,-3-2 0 0 0,-4-3 1 0 0,-3-3-1 0 0,-17 12-576 0 0,-14 20 262 0 0,62-53-1802 0 0,60-43-2750 0 0,-14-9-10 0 0,-4-1-1971 0 0</inkml:trace>
  <inkml:trace contextRef="#ctx0" brushRef="#br0" timeOffset="39863.216">1188 1 4721 0 0,'0'0'1228'0'0,"0"0"-312"0"0,0 0-70 0 0,0 0 185 0 0,0 0 226 0 0,0 0 78 0 0,0 0-109 0 0,0 0-234 0 0,0 0-248 0 0,0 0-203 0 0,0 0-137 0 0,-10 4-78 0 0,-30 16-60 0 0,-2 45 483 0 0,-167 302 251 0 0,117-217-2067 0 0,22-35-4078 0 0,44-64-3116 0 0,16-35 5152 0 0</inkml:trace>
  <inkml:trace contextRef="#ctx0" brushRef="#br0" timeOffset="40413.546">152 1573 13307 0 0,'0'0'428'0'0,"0"0"-188"0"0,0 0-73 0 0,0 0 106 0 0,0 0 214 0 0,0 0 116 0 0,0 0 2 0 0,0 0-21 0 0,0 0 12 0 0,0 0 23 0 0,0 0-23 0 0,0 0-30 0 0,8 29-78 0 0,27 97-109 0 0,-2 58 330 0 0,31 345-1253 0 0,-60-442-851 0 0,-4-50-3760 0 0,-1-10-4253 0 0,1-26 5263 0 0</inkml:trace>
  <inkml:trace contextRef="#ctx0" brushRef="#br0" timeOffset="40934.586">1 1720 10050 0 0,'0'0'742'0'0,"0"0"-297"0"0,0 0-296 0 0,0 0 17 0 0,0 0 237 0 0,0 0 250 0 0,0 0 87 0 0,0 0-68 0 0,0 0-129 0 0,0 0-141 0 0,30-33-124 0 0,95-106-64 0 0,-120 134-196 0 0,-1-1 0 0 0,2 1 0 0 0,-1-1 1 0 0,0 1-1 0 0,1 1 0 0 0,0-1 1 0 0,0 1-1 0 0,0 0 0 0 0,1 0 0 0 0,-1 1 1 0 0,1 0-1 0 0,0 0 0 0 0,2 0-18 0 0,12-4 61 0 0,-4 0-37 0 0,1 0 0 0 0,0 1 0 0 0,0 1-1 0 0,1 0 1 0 0,-1 2 0 0 0,1 0 0 0 0,0 1-1 0 0,0 1 1 0 0,0 1 0 0 0,0 1 0 0 0,15 2-24 0 0,-27-1-10 0 0,0-1 1 0 0,-1 2-1 0 0,1-1 0 0 0,-1 1 1 0 0,1 0-1 0 0,-1 0 1 0 0,0 1-1 0 0,0-1 1 0 0,0 1-1 0 0,-1 1 0 0 0,1-1 1 0 0,-1 1-1 0 0,0 0 1 0 0,-1 0-1 0 0,1 1 0 0 0,-1-1 1 0 0,0 1-1 0 0,0 0 1 0 0,-1 0-1 0 0,0 0 1 0 0,0 1-1 0 0,0-1 0 0 0,-1 1 1 0 0,0-1-1 0 0,0 1 1 0 0,0 0-1 0 0,-1 5 10 0 0,0 2 43 0 0,-2 0 1 0 0,0 1-1 0 0,-1-1 1 0 0,0 0-1 0 0,-1 0 1 0 0,0 0-1 0 0,-2 0 1 0 0,1-1-1 0 0,-2 0 0 0 0,0 0 1 0 0,0 0-1 0 0,-1 0 1 0 0,-1-1-1 0 0,-5 8-43 0 0,-16 16 229 0 0,-1-1 0 0 0,-1-1 0 0 0,-2-1 0 0 0,-1-2 0 0 0,-21 14-229 0 0,30-24 195 0 0,22-20-177 0 0,-1 1-1 0 0,1 0 1 0 0,1 0 0 0 0,-1 0-1 0 0,0 1 1 0 0,0-1-1 0 0,1 1 1 0 0,-1-1-1 0 0,1 1 1 0 0,0 0-1 0 0,0 0 1 0 0,0 0-1 0 0,0 0 1 0 0,1 1-1 0 0,-1-1 1 0 0,1 0-1 0 0,0 1 1 0 0,0-1-1 0 0,0 0 1 0 0,0 1-1 0 0,0 0 1 0 0,1-1-1 0 0,0 1 1 0 0,0-1 0 0 0,0 1-1 0 0,0 0 1 0 0,0-1-1 0 0,1 1 1 0 0,-1-1-1 0 0,1 1 1 0 0,0-1-1 0 0,0 1 1 0 0,1-1-1 0 0,-1 0 1 0 0,1 0-1 0 0,0 1-17 0 0,15 14 297 0 0,0-1 0 0 0,2 0 1 0 0,0-2-1 0 0,1 0 0 0 0,1-1 0 0 0,0-1 0 0 0,0-1 0 0 0,2-1 0 0 0,-1-1 0 0 0,1-1 0 0 0,1-1 0 0 0,10 2-297 0 0,4 4 627 0 0,31 16-503 0 0,-68-30-137 0 0,21 21-3035 0 0,-11-1-7165 0 0,-7-13 834 0 0</inkml:trace>
</inkml:ink>
</file>

<file path=ppt/ink/ink1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20.4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0 177 2497 0 0,'0'0'144'0'0,"0"0"-130"0"0,0 0-18 0 0,0 0 127 0 0,0 0 282 0 0,0 0 298 0 0,35-4 244 0 0,113-12 160 0 0,380-42 5954 0 0,427-27-2678 0 0,484 71-2340 0 0,-192 87-686 0 0,-407 8-372 0 0,-163 1-456 0 0,-438-78 375 0 0,-213-8-353 0 0,-26 4-542 0 0,0 0 5 0 0,0 0-5 0 0,0 0 4 0 0,0 0 18 0 0,0 0-10 0 0,0 0 3 0 0,0 0 4 0 0,0 0-6 0 0,-1-3-369 0 0,-4-1-6381 0 0,1 7-3712 0 0,1 1 4035 0 0</inkml:trace>
</inkml:ink>
</file>

<file path=ppt/ink/ink1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2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23 159 4297 0 0,'0'0'1867'0'0,"0"0"-327"0"0,0 0-269 0 0,0 0-38 0 0,0 0 97 0 0,0 0 73 0 0,0 0-73 0 0,0 0-199 0 0,0 0-244 0 0,0 0-254 0 0,0 0-235 0 0,-3-1-170 0 0,-9-4-104 0 0,8 3-62 0 0,3 23 70 0 0,-2 38 45 0 0,4 1-1 0 0,1-1 0 0 0,4 1 0 0 0,2-1 1 0 0,2-1-1 0 0,3 0 0 0 0,6 13-176 0 0,40 47 304 0 0,-57-115-275 0 0,0 0 0 0 0,0-1 0 0 0,0 1 1 0 0,0 0-1 0 0,1-1 0 0 0,-1 0 0 0 0,1 1 1 0 0,0-1-1 0 0,0 0 0 0 0,0 0 0 0 0,0-1 0 0 0,0 1 1 0 0,0-1-1 0 0,0 1 0 0 0,1-1 0 0 0,-1 0 1 0 0,0 0-1 0 0,1 0 0 0 0,-1-1 0 0 0,1 1 1 0 0,-1-1-1 0 0,1 0 0 0 0,-1 0 0 0 0,1 0 1 0 0,-1 0-1 0 0,1-1 0 0 0,-1 1 0 0 0,0-1 1 0 0,1 0-1 0 0,-1 0 0 0 0,0 0 0 0 0,1-1 1 0 0,-1 1-1 0 0,0-1 0 0 0,0 0 0 0 0,1 0-29 0 0,27-23 52 0 0,-1 0 0 0 0,-1-2 0 0 0,-1-1 0 0 0,-2-1-1 0 0,-1-1 1 0 0,-1-2 0 0 0,12-21-52 0 0,-13 20-85 0 0,78-87-519 0 0,-101 119 581 0 0,1 1 0 0 0,-1-1 0 0 0,1 0 0 0 0,-1 1 1 0 0,1 0-1 0 0,-1-1 0 0 0,1 1 0 0 0,-1-1 0 0 0,1 1 1 0 0,-1 0-1 0 0,1-1 0 0 0,0 1 0 0 0,-1 0 1 0 0,1-1-1 0 0,0 1 0 0 0,-1 0 0 0 0,1 0 0 0 0,0 0 1 0 0,-1 0-1 0 0,1 0 0 0 0,0 0 0 0 0,-1 0 0 0 0,1 0 1 0 0,0 0-1 0 0,-1 0 0 0 0,1 0 0 0 0,0 0 0 0 0,-1 0 1 0 0,1 1-1 0 0,0-1 0 0 0,-1 0 0 0 0,1 0 0 0 0,0 1 1 0 0,-1-1-1 0 0,1 0 0 0 0,-1 1 0 0 0,1-1 0 0 0,-1 1 1 0 0,1-1-1 0 0,-1 1 0 0 0,1-1 0 0 0,-1 1 0 0 0,1-1 1 0 0,-1 1-1 0 0,0-1 0 0 0,1 1 0 0 0,-1-1 1 0 0,0 1-1 0 0,1 0 0 0 0,-1-1 0 0 0,0 1 0 0 0,0 0 1 0 0,0-1-1 0 0,1 2 23 0 0,5 45-147 0 0,-5-35 170 0 0,31 137 128 0 0,-30-143-123 0 0,1-1 0 0 0,-1 1 0 0 0,1-1 0 0 0,0 0 1 0 0,0 0-1 0 0,1-1 0 0 0,0 1 0 0 0,-1-1 0 0 0,1 1 0 0 0,1-1 0 0 0,-1-1 0 0 0,1 1 0 0 0,-1 0 0 0 0,1-1 0 0 0,0 0 0 0 0,1 0 1 0 0,-1-1-1 0 0,0 1 0 0 0,1-1 0 0 0,-1 0 0 0 0,1-1 0 0 0,0 1 0 0 0,-1-1 0 0 0,1 0 0 0 0,0-1-28 0 0,0 1 90 0 0,-1 0-1 0 0,1-1 1 0 0,-1 0-1 0 0,0 0 1 0 0,1 0-1 0 0,-1 0 1 0 0,1-1-1 0 0,-1 0 1 0 0,1 0-1 0 0,-1-1 1 0 0,0 0-1 0 0,0 0 1 0 0,0 0-1 0 0,0 0 1 0 0,0-1-1 0 0,0 0 1 0 0,-1 0-1 0 0,5-3-89 0 0,20-21 454 0 0,-2-1 0 0 0,0-1-1 0 0,-2-2 1 0 0,-2 0 0 0 0,0-2 0 0 0,16-33-454 0 0,-26 44 108 0 0,16-30 53 0 0,-3-1 0 0 0,-2-1 0 0 0,-2-1-1 0 0,4-22-160 0 0,-9-2-521 0 0,-15 61-4116 0 0,-2 0-4658 0 0,0 18 331 0 0</inkml:trace>
  <inkml:trace contextRef="#ctx0" brushRef="#br0" timeOffset="366.127">1383 656 8634 0 0,'0'0'1650'0'0,"0"0"-829"0"0,0 0-30 0 0,0 0 313 0 0,0 0 210 0 0,0 0-3 0 0,0 0-174 0 0,0 0-193 0 0,0 0-159 0 0,0 0-143 0 0,0 0-101 0 0,33-11-100 0 0,100-36-64 0 0,-69 10 141 0 0,-57 28-422 0 0,1 1-10 0 0,0-1-1 0 0,-1 0 1 0 0,0-1 0 0 0,-1 1 0 0 0,0-1 0 0 0,-1 0-1 0 0,0-1 1 0 0,0 1 0 0 0,-1-1 0 0 0,-1 0 0 0 0,1 0-1 0 0,-2 0 1 0 0,0-1 0 0 0,0 1 0 0 0,-1-1 0 0 0,0 1-1 0 0,-1-1 1 0 0,-1-4-86 0 0,0 13-28 0 0,-1 0 0 0 0,-1 0 0 0 0,1 0 0 0 0,0 0-1 0 0,-1 1 1 0 0,1-1 0 0 0,-1 1 0 0 0,0 0 0 0 0,1 0 0 0 0,-1 0 0 0 0,0 0-1 0 0,0 0 1 0 0,-1 0 0 0 0,1 1 0 0 0,0 0 0 0 0,-1 0 0 0 0,1 0 0 0 0,0 0 0 0 0,-1 0-1 0 0,1 0 1 0 0,-1 1 0 0 0,0 0 0 0 0,1 0 0 0 0,-1 0 0 0 0,1 0 0 0 0,-1 0-1 0 0,1 1 1 0 0,-1 0 0 0 0,1-1 0 0 0,-2 2 28 0 0,-7 2-57 0 0,1 0 1 0 0,0 1-1 0 0,0 0 1 0 0,0 1-1 0 0,1 0 0 0 0,0 1 1 0 0,0 0-1 0 0,0 0 1 0 0,1 1-1 0 0,0 1 0 0 0,1-1 1 0 0,0 1-1 0 0,0 1 1 0 0,1-1-1 0 0,0 1 0 0 0,-2 5 57 0 0,-4 5-35 0 0,1 0-1 0 0,1 0 0 0 0,1 1 0 0 0,1 1 0 0 0,1 0 0 0 0,1 0 0 0 0,1 0 0 0 0,0 1 0 0 0,2 0 0 0 0,1 0 0 0 0,1 0 1 0 0,0 0-1 0 0,2 0 0 0 0,1 7 36 0 0,0-22 4 0 0,1 0 1 0 0,0 0-1 0 0,0 0 1 0 0,1 0 0 0 0,0 0-1 0 0,0-1 1 0 0,1 1-1 0 0,0-1 1 0 0,0 0 0 0 0,1 0-1 0 0,0-1 1 0 0,0 1-1 0 0,0-1 1 0 0,1 0 0 0 0,0-1-1 0 0,0 1 1 0 0,0-1-1 0 0,1 0 1 0 0,0-1-1 0 0,0 1 1 0 0,0-1 0 0 0,0-1-1 0 0,1 1 1 0 0,0-1-1 0 0,-1-1 1 0 0,4 1-5 0 0,103 22-1502 0 0,-4-20-5042 0 0,-82-5-1062 0 0</inkml:trace>
</inkml:ink>
</file>

<file path=ppt/ink/ink1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4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13 560 3017 0 0,'0'0'1548'0'0,"0"0"-404"0"0,0 0-225 0 0,0 0 57 0 0,0 0 250 0 0,0 0 184 0 0,0 0-50 0 0,0 0-221 0 0,0 0-235 0 0,0 0-184 0 0,0 0-105 0 0,0 0-62 0 0,0 0-47 0 0,-1 35-49 0 0,-4 111-61 0 0,3-131-265 0 0,0 0 0 0 0,0 1 0 0 0,2-1 0 0 0,0 1 0 0 0,1-1 0 0 0,0 1 0 0 0,1-1 0 0 0,1 1 0 0 0,1-1 0 0 0,0 0 0 0 0,0-1 0 0 0,2 1 0 0 0,0-1 0 0 0,0 0 0 0 0,7 9-131 0 0,-11-20 37 0 0,0 1 0 0 0,1-1 0 0 0,0 1 0 0 0,-1-1 0 0 0,1 0 0 0 0,0 0 1 0 0,0-1-1 0 0,1 1 0 0 0,-1 0 0 0 0,1-1 0 0 0,-1 0 0 0 0,1 0 0 0 0,0 0 0 0 0,0 0 1 0 0,-1-1-1 0 0,1 0 0 0 0,0 1 0 0 0,1-1 0 0 0,-1-1 0 0 0,0 1 0 0 0,0-1 0 0 0,0 1 1 0 0,0-1-1 0 0,1 0 0 0 0,-1-1 0 0 0,0 1 0 0 0,0-1 0 0 0,0 1 0 0 0,0-2 0 0 0,0 1 1 0 0,0 0-1 0 0,0-1 0 0 0,0 1 0 0 0,0-1 0 0 0,0 0 0 0 0,-1 0 0 0 0,1-1-37 0 0,14-12 77 0 0,-2-1 0 0 0,1 0-1 0 0,-2-1 1 0 0,0-1-1 0 0,-1-1 1 0 0,-1 0 0 0 0,-1 0-1 0 0,-1-1 1 0 0,3-9-77 0 0,17-40-99 0 0,-30 68 12 0 0,-1 1-83 0 0,0 23-481 0 0,-1-9 645 0 0,0-1 0 0 0,1 1 0 0 0,1-1 0 0 0,1 1 0 0 0,-1 0 0 0 0,2-1 0 0 0,0 0 0 0 0,1 0-1 0 0,0 0 1 0 0,1 0 0 0 0,0 0 0 0 0,1-1 0 0 0,2 2 6 0 0,-4-10 60 0 0,1-1 0 0 0,-1 0 0 0 0,1 0 0 0 0,0-1 0 0 0,0 0 0 0 0,0 1 0 0 0,1-2 0 0 0,-1 1 0 0 0,0-1 0 0 0,1 1 0 0 0,-1-2 0 0 0,1 1 0 0 0,-1 0 0 0 0,1-1 0 0 0,-1 0 0 0 0,1-1 0 0 0,-1 1 0 0 0,1-1 1 0 0,-1 0-1 0 0,1 0 0 0 0,-1-1 0 0 0,0 1 0 0 0,1-1 0 0 0,-1 0 0 0 0,0-1 0 0 0,0 1 0 0 0,-1-1 0 0 0,1 0 0 0 0,-1 0 0 0 0,1-1 0 0 0,-1 1 0 0 0,0-1 0 0 0,0 0 0 0 0,0 0 0 0 0,-1-1 0 0 0,1 1 0 0 0,-1-1 0 0 0,0 0-60 0 0,71-151 1382 0 0,-44 76-1389 0 0,-7 47-1388 0 0,-11 27-2776 0 0,2 4-4773 0 0,-9 2 1758 0 0</inkml:trace>
  <inkml:trace contextRef="#ctx0" brushRef="#br0" timeOffset="406.985">1262 626 3705 0 0,'0'0'2008'0'0,"0"0"-319"0"0,0 0-184 0 0,0 0 36 0 0,0 0-26 0 0,0 0-183 0 0,0 0-287 0 0,0 0-272 0 0,0 0-209 0 0,0 0-136 0 0,0 0-72 0 0,0 0-39 0 0,0 0-14 0 0,-26 21-11 0 0,-81 67-4 0 0,43-16 223 0 0,49-47-354 0 0,8-16-135 0 0,0 0-1 0 0,1 1 0 0 0,0-1 0 0 0,0 1 1 0 0,1 1-1 0 0,1-1 0 0 0,0 1 0 0 0,0-1 1 0 0,1 1-1 0 0,0 0 0 0 0,1 1 0 0 0,0-1 1 0 0,1 0-1 0 0,1 1 0 0 0,-1-1 0 0 0,2 2-21 0 0,0-11 32 0 0,0 1 0 0 0,0-1-1 0 0,1 1 1 0 0,-1-1-1 0 0,1 1 1 0 0,0-1-1 0 0,0 0 1 0 0,0 0 0 0 0,0 0-1 0 0,0 0 1 0 0,0 0-1 0 0,1 0 1 0 0,-1 0 0 0 0,0-1-1 0 0,1 1 1 0 0,0-1-1 0 0,-1 0 1 0 0,1 0 0 0 0,0 0-1 0 0,-1 0 1 0 0,1 0-1 0 0,0 0 1 0 0,0-1 0 0 0,0 0-1 0 0,0 1 1 0 0,0-1-1 0 0,0 0 1 0 0,-1 0 0 0 0,1-1-1 0 0,0 1 1 0 0,0-1-1 0 0,0 1 1 0 0,0-1 0 0 0,0 0-1 0 0,-1 0 1 0 0,1 0-1 0 0,0 0 1 0 0,-1-1 0 0 0,1 0-32 0 0,25-18 320 0 0,0-1 1 0 0,-2-2 0 0 0,-1 0 0 0 0,0-2 0 0 0,-2-1-1 0 0,5-9-320 0 0,29-29 124 0 0,28-24-109 0 0,-50 80-1305 0 0,-25 45-3434 0 0,-10 47-10087 0 0,0-73 13671 0 0</inkml:trace>
  <inkml:trace contextRef="#ctx0" brushRef="#br0" timeOffset="714.029">1576 1024 2449 0 0,'0'0'2948'0'0,"0"0"-550"0"0,0 0-371 0 0,0 0-192 0 0,0 0-177 0 0,0 0-263 0 0,0 0-248 0 0,0 0-139 0 0,0 0-116 0 0,0 0-137 0 0,0 0-167 0 0,0 0-178 0 0,16-30-138 0 0,48-94-90 0 0,0 27 94 0 0,-57 89-263 0 0,62-57-19 0 0,-59 109-892 0 0,-10-19 858 0 0,-2-20 48 0 0,1 0 1 0 0,0-1-1 0 0,0 1 1 0 0,0 0 0 0 0,1 0-1 0 0,-1 0 1 0 0,1 0-1 0 0,0-1 1 0 0,1 1 0 0 0,-1 0-1 0 0,1 0 1 0 0,0 0-1 0 0,0-1 1 0 0,0 1 0 0 0,1 0-1 0 0,-1-1 1 0 0,1 1-1 0 0,1-1 1 0 0,-1 0 0 0 0,0 1-1 0 0,1-1 1 0 0,0 0-1 0 0,0-1 1 0 0,0 1 0 0 0,1 0-1 0 0,-1-1 1 0 0,1 0-1 0 0,-1 0 1 0 0,1 0 0 0 0,0 0-1 0 0,1-1 1 0 0,-1 1-1 0 0,0-1 1 0 0,1 0 0 0 0,-1 0-1 0 0,1-1 1 0 0,2 1-9 0 0,2-1 84 0 0,1-2 0 0 0,0 1 0 0 0,-1-1 0 0 0,1 0 1 0 0,-1-1-1 0 0,1 0 0 0 0,-1-1 0 0 0,0 0 0 0 0,0 0 0 0 0,0-1 0 0 0,0 0 1 0 0,-1-1-1 0 0,0 0 0 0 0,0 0 0 0 0,0-1 0 0 0,7-6-84 0 0,109-114-496 0 0,-114 114 257 0 0,47-52-4597 0 0,-30 34-2523 0 0,-14 17-684 0 0</inkml:trace>
  <inkml:trace contextRef="#ctx0" brushRef="#br0" timeOffset="969.899">2742 0 15651 0 0,'0'0'766'0'0,"0"0"-222"0"0,0 0 37 0 0,0 0 197 0 0,0 0 78 0 0,-8 35-65 0 0,-25 114-162 0 0,-22 168 633 0 0,24-71-2038 0 0,34-82-3265 0 0,-3-138-2164 0 0,0-17-1862 0 0,0-5 5298 0 0</inkml:trace>
  <inkml:trace contextRef="#ctx0" brushRef="#br0" timeOffset="1216.404">2372 545 10570 0 0,'0'0'1321'0'0,"0"0"-593"0"0,0 0-128 0 0,0 0 72 0 0,0 0-8 0 0,0 0-128 0 0,0 0-152 0 0,0 0-128 0 0,189-52-56 0 0,-156 49-80 0 0,4 3-80 0 0,-2 0-80 0 0,6 0-128 0 0,-5 0-376 0 0,1 0-1144 0 0,-7 0-2801 0 0,-14 0-4673 0 0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1:37.2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152 321 856 0 0,'0'0'890'0'0,"0"0"-105"0"0,0 0 87 0 0,0 0 234 0 0,0 0 229 0 0,0 0 43 0 0,0 0-230 0 0,0 0-337 0 0,0 0-221 0 0,0 0-44 0 0,0 0 105 0 0,0 0 185 0 0,0 0 107 0 0,2 14 5 0 0,13 97 1327 0 0,-10 187 1128 0 0,-5-270-3329 0 0,-3 1-1 0 0,0-1 0 0 0,-1 0 0 0 0,-2 0 0 0 0,-1 0 0 0 0,-1-1 0 0 0,-1 0 0 0 0,-2 0 0 0 0,0-1 0 0 0,-6 7-73 0 0,15-30 52 0 0,1 0 0 0 0,-1 1 0 0 0,0-1 0 0 0,-1 0 0 0 0,1 0 0 0 0,0 0 0 0 0,-1 0 0 0 0,1-1 0 0 0,-1 1 0 0 0,0-1 0 0 0,0 1 0 0 0,0-1 0 0 0,0 0 0 0 0,-1 0 0 0 0,1 0 0 0 0,0-1 0 0 0,-1 1 0 0 0,1-1 0 0 0,-1 0 1 0 0,0 0-1 0 0,1 0 0 0 0,-1 0 0 0 0,0-1 0 0 0,0 1 0 0 0,1-1-52 0 0,1-3 9 0 0,0 1 1 0 0,0 0 0 0 0,0-1 0 0 0,1 0 0 0 0,0 1-1 0 0,-1-1 1 0 0,1 0 0 0 0,0 0 0 0 0,0 0 0 0 0,0 1 0 0 0,1-1-1 0 0,-1 0 1 0 0,1 0 0 0 0,0 0 0 0 0,0 0 0 0 0,0 0-1 0 0,0 0 1 0 0,0 0 0 0 0,0 0 0 0 0,1 0 0 0 0,0-1-10 0 0,-1-7 20 0 0,3-11-2 0 0,0 0 0 0 0,2 0 1 0 0,0 0-1 0 0,1 1 0 0 0,2 0 0 0 0,0 0 0 0 0,1 1 0 0 0,1-1-18 0 0,2-5 14 0 0,14-41-23 0 0,4 1 0 0 0,2 2 0 0 0,3 1 0 0 0,2 2 0 0 0,4 1 0 0 0,2 2 0 0 0,2 2 0 0 0,42-39 9 0 0,-78 86 13 0 0,0 0 0 0 0,1 1 0 0 0,0 0 0 0 0,1 0 0 0 0,-1 1 0 0 0,1 1 1 0 0,1 0-1 0 0,-1 0 0 0 0,1 1 0 0 0,0 1 0 0 0,0 0 0 0 0,1 0 0 0 0,-1 1 0 0 0,1 1 0 0 0,0 0 0 0 0,11 0-13 0 0,-21 3 4 0 0,-1-1 0 0 0,1 1 0 0 0,0 0-1 0 0,-1 0 1 0 0,0 0 0 0 0,1 0 0 0 0,-1 1-1 0 0,0-1 1 0 0,1 0 0 0 0,-1 1 0 0 0,0 0-1 0 0,0-1 1 0 0,0 1 0 0 0,-1 0 0 0 0,1 0-1 0 0,0 0 1 0 0,-1 0 0 0 0,1 1 0 0 0,-1-1-1 0 0,1 0 1 0 0,-1 0 0 0 0,0 1 0 0 0,0-1-1 0 0,0 1 1 0 0,-1-1 0 0 0,1 1-1 0 0,-1 0 1 0 0,1-1 0 0 0,-1 1 0 0 0,0 0-4 0 0,2 82 161 0 0,-6-69-127 0 0,0-1-1 0 0,-1 1 1 0 0,0-1 0 0 0,-2 0 0 0 0,1 0 0 0 0,-2-1 0 0 0,0 0 0 0 0,0 0-1 0 0,-2-1 1 0 0,0 0 0 0 0,0-1 0 0 0,-1 0 0 0 0,-8 7-34 0 0,2-2-28 0 0,-1-2 0 0 0,0 0 0 0 0,-2-1 0 0 0,1-1 0 0 0,-1 0 0 0 0,-1-2 0 0 0,0-1 0 0 0,-4 1 28 0 0,-63 6-2586 0 0,66-26-1994 0 0,16-16-7512 0 0,6 15 8933 0 0</inkml:trace>
  <inkml:trace contextRef="#ctx0" brushRef="#br0" timeOffset="1258.197">798 174 576 0 0,'0'0'672'0'0,"0"0"-150"0"0,0 0 179 0 0,0 0 326 0 0,0 0 203 0 0,0 0 31 0 0,0 0-150 0 0,0 0-244 0 0,0 0-200 0 0,0 0-107 0 0,0 0-37 0 0,0 0 44 0 0,0 0 50 0 0,3-3 22 0 0,16-13 2088 0 0,-19 16-1945 0 0,0 0 0 0 0,0 0 7 0 0,0 0-40 0 0,0 0-55 0 0,0 0-54 0 0,-4 57 2995 0 0,-11 28-2608 0 0,-3 24-1030 0 0,15-84 9 0 0,5 60-52 0 0,1-82 53 0 0,0-1 0 0 0,1 0 0 0 0,-1 0 0 0 0,1 0-1 0 0,-1 0 1 0 0,1-1 0 0 0,0 1 0 0 0,-1-1 0 0 0,1 0 0 0 0,0 0-1 0 0,0-1 1 0 0,0 1 0 0 0,0-1 0 0 0,0 0 0 0 0,0 0-1 0 0,0 0 1 0 0,0 0 0 0 0,0-1 0 0 0,0 1 0 0 0,0-1 0 0 0,0 0-1 0 0,-1 0 1 0 0,1-1 0 0 0,0 1 0 0 0,-1-1 0 0 0,3-1-7 0 0,6-2 20 0 0,0-1 1 0 0,0 0-1 0 0,-1-1 1 0 0,0 0-1 0 0,-1 0 1 0 0,1-1-1 0 0,-1 0 1 0 0,-1-1-1 0 0,0-1 1 0 0,0 1-1 0 0,-1-1 1 0 0,0-1-1 0 0,-1 1 1 0 0,0-1-1 0 0,0 0 1 0 0,2-9-21 0 0,72-171-187 0 0,-72 154 43 0 0,-9 37 37 0 0,0 0-70 0 0,0 0-51 0 0,-13 22-459 0 0,2 0 684 0 0,1 0 0 0 0,1 1 0 0 0,1 0 0 0 0,1 1 0 0 0,1-1 0 0 0,1 1 0 0 0,1 1 0 0 0,0 9 3 0 0,4 67-104 0 0,1-99 96 0 0,-1 0-1 0 0,1 1 1 0 0,-1-1 0 0 0,1 0-1 0 0,0 0 1 0 0,0 0 0 0 0,0 0-1 0 0,1 0 1 0 0,-1 0 0 0 0,0 0-1 0 0,1 0 1 0 0,-1 0 0 0 0,1-1 0 0 0,0 1-1 0 0,-1 0 1 0 0,1-1 0 0 0,0 1-1 0 0,0-1 1 0 0,0 0 0 0 0,0 0-1 0 0,0 0 1 0 0,0 0 0 0 0,0 0-1 0 0,1 0 1 0 0,-1-1 0 0 0,0 1-1 0 0,0-1 1 0 0,1 1 0 0 0,-1-1-1 0 0,0 0 1 0 0,1 0 0 0 0,1 0 8 0 0,79-12 73 0 0,-63 0-43 0 0,-1-1 1 0 0,-1 0 0 0 0,0-1 0 0 0,-1-1 0 0 0,-1-1-1 0 0,0-1 1 0 0,-1 0 0 0 0,0-1 0 0 0,-2 0-1 0 0,0-1 1 0 0,-1 0 0 0 0,-1-1 0 0 0,-1-1-1 0 0,7-19-30 0 0,-7 15-133 0 0,0-1 0 0 0,-2 1 1 0 0,0-1-1 0 0,-2-1 0 0 0,-1 0 0 0 0,-1 1 0 0 0,0-27 133 0 0,-5 52-60 0 0,-1 0 0 0 0,1 0 0 0 0,0 0 0 0 0,-1 0 0 0 0,1 1 1 0 0,0-1-1 0 0,-1 1 0 0 0,1-1 0 0 0,-1 1 0 0 0,0-1 0 0 0,1 1 1 0 0,-1 0-1 0 0,1-1 0 0 0,-1 1 0 0 0,1 0 0 0 0,-1 0 0 0 0,0 0 0 0 0,1 1 1 0 0,-1-1-1 0 0,1 0 0 0 0,-1 1 0 0 0,1-1 0 0 0,-1 1 0 0 0,1-1 1 0 0,-1 1-1 0 0,1-1 0 0 0,-1 1 0 0 0,1 0 0 0 0,0 0 0 0 0,-1 0 1 0 0,0 0 59 0 0,-5 5-174 0 0,0-2 146 0 0,1 0-1 0 0,-1 1 1 0 0,0-1 0 0 0,1 1 0 0 0,0 1 0 0 0,0-1 0 0 0,1 1-1 0 0,0 0 1 0 0,0 0 0 0 0,0 1 0 0 0,1-1 0 0 0,-1 1 0 0 0,2 0-1 0 0,-1 0 1 0 0,1 1 0 0 0,0-1 0 0 0,1 1 0 0 0,-1-1 0 0 0,1 1-1 0 0,1 0 1 0 0,0 0 0 0 0,0 0 28 0 0,3-5 2 0 0,1 0 0 0 0,-1-1 0 0 0,1 1 0 0 0,0-1 0 0 0,0 0 0 0 0,0 0 0 0 0,0 0-1 0 0,0 0 1 0 0,0-1 0 0 0,1 1 0 0 0,-1-1 0 0 0,1 0 0 0 0,-1 1 0 0 0,1-2 0 0 0,-1 1 0 0 0,1 0 0 0 0,-1-1 0 0 0,1 0 0 0 0,0 1 0 0 0,2-2-2 0 0,136 2 117 0 0,-139 0-108 0 0,0 1 1 0 0,-1 0-1 0 0,1-1 1 0 0,0 1-1 0 0,-1 0 1 0 0,0 0-1 0 0,1 1 0 0 0,-1-1 1 0 0,0 0-1 0 0,0 1 1 0 0,0-1-1 0 0,0 1 1 0 0,-1 0-1 0 0,1 0 0 0 0,-1 0 1 0 0,0-1-1 0 0,0 1 1 0 0,0 0-1 0 0,0 1 0 0 0,0-1 1 0 0,0 0-1 0 0,-1 0 1 0 0,0 0-1 0 0,1 0 1 0 0,-1 0-1 0 0,0 1 0 0 0,-1-1 1 0 0,1 0-1 0 0,-1 0 1 0 0,1 0-1 0 0,-1 0 1 0 0,0 0-1 0 0,0 0 0 0 0,0 0 1 0 0,0 0-1 0 0,-1 0 1 0 0,1 0-1 0 0,-1 0 1 0 0,-2 2-11 0 0,-3 23 6 0 0,6-24-18 0 0,0-1-1 0 0,0 1 0 0 0,0-1 1 0 0,1 1-1 0 0,-1-1 0 0 0,1 1 1 0 0,-1 0-1 0 0,1-1 0 0 0,0 1 1 0 0,1 0-1 0 0,-1-1 0 0 0,1 1 1 0 0,0 0-1 0 0,-1-1 1 0 0,2 1-1 0 0,-1-1 0 0 0,0 0 1 0 0,1 1-1 0 0,-1-1 0 0 0,1 0 1 0 0,0 0-1 0 0,0 0 0 0 0,0 0 1 0 0,1 0-1 0 0,-1 0 0 0 0,1-1 1 0 0,-1 1-1 0 0,1-1 1 0 0,0 1-1 0 0,0-1 0 0 0,0 0 1 0 0,0 0-1 0 0,0-1 0 0 0,1 1 1 0 0,1 0 13 0 0,100 2 232 0 0,-90-6-100 0 0,-1-1 0 0 0,0-1 0 0 0,0 0 1 0 0,0-1-1 0 0,0 0 0 0 0,-1-1 0 0 0,0-1 1 0 0,0 0-1 0 0,-1 0 0 0 0,0-2 0 0 0,0 1 1 0 0,-1-2-1 0 0,0 1 0 0 0,-1-1 0 0 0,0-1 1 0 0,6-8-133 0 0,9-6 248 0 0,-11 12-181 0 0,0-2-1 0 0,-2 0 1 0 0,0 0 0 0 0,-1-1-1 0 0,0-1 1 0 0,-1 1-1 0 0,-1-2 1 0 0,-1 1-1 0 0,0-1 1 0 0,-2-1 0 0 0,0 1-1 0 0,-1-1 1 0 0,2-11-67 0 0,-7 29-5 0 0,0-1 1 0 0,0 1-1 0 0,0-1 1 0 0,0 1-1 0 0,0-1 1 0 0,0 1-1 0 0,-1-1 1 0 0,1 1-1 0 0,-1-1 1 0 0,1 1-1 0 0,-1 0 1 0 0,1-1-1 0 0,-1 1 1 0 0,0-1-1 0 0,1 1 0 0 0,-1 0 1 0 0,0 0-1 0 0,0 0 1 0 0,0-1-1 0 0,0 1 1 0 0,0 0-1 0 0,0 0 1 0 0,0 0-1 0 0,-1 0 1 0 0,1 1-1 0 0,0-1 1 0 0,-1 0-1 0 0,1 0 1 0 0,0 1-1 0 0,-1-1 1 0 0,1 1-1 0 0,-1-1 1 0 0,1 1-1 0 0,0 0 1 0 0,-1-1-1 0 0,1 1 1 0 0,-1 0-1 0 0,0 0 1 0 0,1 0-1 0 0,-1 0 0 0 0,1 0 1 0 0,-1 1-1 0 0,1-1 1 0 0,0 0-1 0 0,-1 1 1 0 0,1-1-1 0 0,-1 1 1 0 0,1-1-1 0 0,0 1 1 0 0,-1 0-1 0 0,1-1 1 0 0,0 1-1 0 0,-1 0 1 0 0,1 1 4 0 0,-22 12-6 0 0,1 1 0 0 0,1 1-1 0 0,1 1 1 0 0,0 1 0 0 0,1 0 0 0 0,1 2 0 0 0,1 0 0 0 0,1 1 0 0 0,-10 16 6 0 0,16-23 19 0 0,0 0-1 0 0,1 1 1 0 0,1 0-1 0 0,1 1 1 0 0,0 0-1 0 0,0 0 1 0 0,2 0-1 0 0,0 1 1 0 0,0 2-19 0 0,4-11 17 0 0,0-1-1 0 0,0 1 1 0 0,0-1 0 0 0,1 1-1 0 0,0-1 1 0 0,1 1-1 0 0,-1 0 1 0 0,1-1 0 0 0,1 1-1 0 0,0-1 1 0 0,0 0 0 0 0,0 0-1 0 0,1 0 1 0 0,0 0-1 0 0,0 0 1 0 0,1 0 0 0 0,-1-1-1 0 0,2 1 1 0 0,-1-1 0 0 0,1 0-1 0 0,5 5-16 0 0,4 2-22 0 0,1-1 0 0 0,0-1-1 0 0,1-1 1 0 0,1 0 0 0 0,-1-1 0 0 0,1 0-1 0 0,1-2 1 0 0,0 0 0 0 0,0-1 0 0 0,0-1-1 0 0,0 0 1 0 0,1-1 0 0 0,0-2 0 0 0,0 0 0 0 0,12 0 22 0 0,37-1-4842 0 0,-1-4-4746 0 0,-49 2 1793 0 0</inkml:trace>
</inkml:ink>
</file>

<file path=ppt/ink/ink1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6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1 232 4273 0 0,'0'0'2442'0'0,"0"0"-460"0"0,0 0-182 0 0,0 0-36 0 0,0 0-90 0 0,0 0-232 0 0,0 0-391 0 0,0 0-325 0 0,0 0-163 0 0,0 0-48 0 0,0 0 14 0 0,0 0 15 0 0,6 19-47 0 0,38 118 316 0 0,55 276 301 0 0,-47-264-1094 0 0,-52-149-8 0 0,0 1 1 0 0,0-1 0 0 0,0 1-1 0 0,0-1 1 0 0,0 1-1 0 0,1-1 1 0 0,-1 1 0 0 0,0-1-1 0 0,0 1 1 0 0,1-1 0 0 0,-1 1-1 0 0,0-1 1 0 0,1 0-1 0 0,-1 1 1 0 0,1-1 0 0 0,-1 0-1 0 0,0 1 1 0 0,1-1 0 0 0,-1 0-1 0 0,1 1 1 0 0,-1-1-1 0 0,1 0 1 0 0,-1 0 0 0 0,1 1-1 0 0,-1-1 1 0 0,1 0 0 0 0,-1 0-1 0 0,1 0 1 0 0,-1 0-1 0 0,1 0 1 0 0,-1 0 0 0 0,1 0-1 0 0,0 0 1 0 0,-1 0 0 0 0,1 0-1 0 0,-1 0 1 0 0,1 0-1 0 0,-1 0 1 0 0,1-1 0 0 0,-1 1-1 0 0,1 0 1 0 0,-1 0 0 0 0,1 0-1 0 0,-1-1 1 0 0,1 1-1 0 0,-1 0 1 0 0,0-1 0 0 0,1 1-1 0 0,-1 0 1 0 0,1-1 0 0 0,-1 1-1 0 0,0-1 1 0 0,1 1-1 0 0,-1 0 1 0 0,0-1 0 0 0,1 1-1 0 0,-1-1 1 0 0,0 1-1 0 0,0-1 1 0 0,0 1 0 0 0,1-1-13 0 0,18-39 639 0 0,-14 30-544 0 0,147-370 958 0 0,30-59-1274 0 0,-174 420-148 0 0,19-29-583 0 0,2 33-5271 0 0,-16 23-4147 0 0,-7-1 4199 0 0</inkml:trace>
  <inkml:trace contextRef="#ctx0" brushRef="#br0" timeOffset="3316.269">553 833 4681 0 0,'0'0'1972'0'0,"0"0"-499"0"0,0 0-249 0 0,0 0 20 0 0,0 0 25 0 0,0 0-136 0 0,0 0-318 0 0,0 0-283 0 0,0 0-175 0 0,0 0-91 0 0,0 0-42 0 0,0 0-32 0 0,0 0-33 0 0,-3 22-38 0 0,-9 140 54 0 0,29-19-1968 0 0,-10-133-1823 0 0,3-9-6368 0 0,-9-1 9540 0 0</inkml:trace>
  <inkml:trace contextRef="#ctx0" brushRef="#br0" timeOffset="3644.377">551 781 336 0 0,'0'0'991'0'0,"0"0"-311"0"0,0 0-101 0 0,0 0 198 0 0,0 0 265 0 0,0 0 117 0 0,0 0-64 0 0,0 0-172 0 0,0 0-203 0 0,0 0-164 0 0,0 0-104 0 0,0 0-59 0 0,25 4 7 0 0,81 12-3 0 0,-99-15-308 0 0,0 0 0 0 0,0 0 0 0 0,0 1 0 0 0,0 0 0 0 0,0 0 0 0 0,0 1 0 0 0,-1 0 0 0 0,1 0 1 0 0,-1 0-1 0 0,0 1 0 0 0,0 0 0 0 0,0 0 0 0 0,0 1 0 0 0,-1-1 0 0 0,0 1 0 0 0,0 0 0 0 0,0 1 1 0 0,3 3-90 0 0,-7-7 19 0 0,2 3 46 0 0,0-1 1 0 0,0 1 0 0 0,0 0 0 0 0,-1 0-1 0 0,1 0 1 0 0,-2 1 0 0 0,1-1-1 0 0,0 0 1 0 0,-1 1 0 0 0,0-1 0 0 0,0 1-1 0 0,-1-1 1 0 0,0 1 0 0 0,1 0 0 0 0,-2-1-1 0 0,1 1 1 0 0,-1-1 0 0 0,0 1 0 0 0,0-1-1 0 0,0 1 1 0 0,-1-1 0 0 0,0 0 0 0 0,0 1-1 0 0,-2 2-65 0 0,-13 12 50 0 0,-2 0-1 0 0,0-1 0 0 0,-1-1 1 0 0,-1-1-1 0 0,0-1 1 0 0,-1 0-1 0 0,-1-2 0 0 0,-1-1 1 0 0,0 0-1 0 0,-8 1-49 0 0,-2 4-244 0 0,-12 0-1232 0 0,31-15-2002 0 0,-1-2-4346 0 0,16-1 6652 0 0</inkml:trace>
  <inkml:trace contextRef="#ctx0" brushRef="#br0" timeOffset="4060.272">1175 858 0 0 0,'0'0'441'0'0,"0"0"376"0"0,0 0 77 0 0,0 0 188 0 0,0 0 220 0 0,0 0 63 0 0,0 0-187 0 0,0 0-309 0 0,0 0-210 0 0,0 0-28 0 0,0 0 98 0 0,0 0 118 0 0,0 0 56 0 0,-3 11-60 0 0,-33 83 1000 0 0,34-92-1807 0 0,-54 84 551 0 0,-5-2 0 0 0,-68 73-587 0 0,25-56-1831 0 0,56-65-6471 0 0,45-32 5259 0 0,0-1 606 0 0</inkml:trace>
  <inkml:trace contextRef="#ctx0" brushRef="#br0" timeOffset="4715.252">1254 1072 888 0 0,'0'0'2023'0'0,"0"0"-880"0"0,0 0-345 0 0,0 0 138 0 0,0 0 220 0 0,0 0 67 0 0,0 0-181 0 0,0 0-313 0 0,0 0-283 0 0,-28 34-197 0 0,-87 107-81 0 0,26-28 420 0 0,-19 7 560 0 0,108-119-1098 0 0,0-1-38 0 0,0 0-26 0 0,0 0-10 0 0,26-23 90 0 0,173-147 488 0 0,30 2-824 0 0,-228 167 257 0 0,0-1 1 0 0,0 1 0 0 0,1 0-1 0 0,-1 0 1 0 0,0 1-1 0 0,0-1 1 0 0,1 0 0 0 0,-1 0-1 0 0,1 0 1 0 0,-1 1-1 0 0,1-1 1 0 0,-1 1 0 0 0,1-1-1 0 0,-1 1 1 0 0,1 0 0 0 0,-1 0-1 0 0,1 0 1 0 0,-1-1-1 0 0,1 1 1 0 0,0 1 0 0 0,-1-1-1 0 0,1 0 1 0 0,-1 0-1 0 0,1 1 1 0 0,-1-1 0 0 0,1 0-1 0 0,-1 1 1 0 0,1 0-1 0 0,-1-1 1 0 0,1 1 0 0 0,-1 0-1 0 0,0 0 1 0 0,1 0-1 0 0,-1-1 1 0 0,0 1 0 0 0,0 1-1 0 0,0-1 1 0 0,0 0 0 0 0,0 0-1 0 0,0 0 1 0 0,0 1-1 0 0,0-1 1 0 0,0 0 0 0 0,0 1-1 0 0,-1-1 1 0 0,1 1-1 0 0,-1-1 1 0 0,1 1 0 0 0,-1-1-1 0 0,1 1 1 0 0,-1-1-1 0 0,0 1 1 0 0,0-1 0 0 0,0 1-1 0 0,0 0 13 0 0,10 160 538 0 0,2-84-158 0 0,-10-70-498 0 0,-12-1 4353 0 0,-12-10-3892 0 0,0 0 1 0 0,0-2-1 0 0,1 0 1 0 0,0-1-1 0 0,0-1 0 0 0,0-1 1 0 0,-12-7-344 0 0,25 11 72 0 0,-9-3-195 0 0,-49-23-152 0 0,27 5-3461 0 0,27 11-4784 0 0,8 13 1434 0 0</inkml:trace>
</inkml:ink>
</file>

<file path=ppt/ink/ink1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18 2521 0 0,'0'0'1181'0'0,"0"0"-299"0"0,0 0-29 0 0,0 0 275 0 0,0 0 351 0 0,0 0 155 0 0,0 0-111 0 0,0 0-313 0 0,0 0-358 0 0,0 0-267 0 0,0 0-155 0 0,3-3-49 0 0,7-9-6 0 0,-42 10 784 0 0,-126 71-998 0 0,144-63-139 0 0,4-2-14 0 0,-1 0 0 0 0,1 0 0 0 0,0 1 0 0 0,0 1 0 0 0,1-1 0 0 0,0 2 0 0 0,0-1 0 0 0,0 1 0 0 0,1 0 0 0 0,0 1 0 0 0,-3 3-8 0 0,10-10-17 0 0,0 1 0 0 0,0-1 1 0 0,1 1-1 0 0,-1-1 0 0 0,0 1 1 0 0,0-1-1 0 0,1 1 1 0 0,-1-1-1 0 0,1 1 0 0 0,0 0 1 0 0,-1-1-1 0 0,1 1 1 0 0,0 0-1 0 0,0-1 0 0 0,0 1 1 0 0,0 0-1 0 0,0-1 1 0 0,0 1-1 0 0,0 0 0 0 0,1-1 1 0 0,-1 1-1 0 0,1-1 1 0 0,-1 1-1 0 0,1-1 0 0 0,0 1 1 0 0,-1-1-1 0 0,1 1 1 0 0,0-1-1 0 0,0 1 0 0 0,0-1 1 0 0,0 0-1 0 0,0 1 1 0 0,0-1-1 0 0,1 0 0 0 0,-1 0 1 0 0,0 0-1 0 0,1 0 1 0 0,-1 0-1 0 0,0 0 0 0 0,1 0 1 0 0,-1-1-1 0 0,1 1 1 0 0,0-1-1 0 0,-1 1 0 0 0,1-1 1 0 0,1 1 16 0 0,77 15 37 0 0,41-4 56 0 0,-120-11-81 0 0,1 0-1 0 0,-1 1 1 0 0,1-1-1 0 0,-1 1 1 0 0,0-1 0 0 0,0 1-1 0 0,0-1 1 0 0,0 1-1 0 0,0 0 1 0 0,0 0 0 0 0,0-1-1 0 0,-1 1 1 0 0,1 0-1 0 0,0 0 1 0 0,-1 0 0 0 0,0 0-1 0 0,1 0 1 0 0,-1 0-1 0 0,0 0 1 0 0,0 0 0 0 0,0 0-1 0 0,0 0 1 0 0,-1 0-1 0 0,1-1 1 0 0,0 1 0 0 0,-1 0-1 0 0,0 0 1 0 0,1 0-1 0 0,-1 0 1 0 0,0 0 0 0 0,0-1-1 0 0,0 1 1 0 0,0 0-1 0 0,0-1 1 0 0,0 1 0 0 0,0-1-1 0 0,-1 1 1 0 0,1-1-1 0 0,0 1 1 0 0,-1-1-1 0 0,1 0 1 0 0,-1 0 0 0 0,0 0-1 0 0,1 0 1 0 0,-1 0-1 0 0,-1 0-11 0 0,-290 242 186 0 0,289-239-191 0 0,-1 0 0 0 0,1 1 0 0 0,0-1 0 0 0,0 1 0 0 0,0 0 0 0 0,1 0 0 0 0,-1 0 0 0 0,1 0 0 0 0,1 1 1 0 0,-1-1-1 0 0,1 1 0 0 0,0-1 0 0 0,0 1 0 0 0,0 0 0 0 0,1 0 0 0 0,0 0 0 0 0,0 0 0 0 0,1 0 0 0 0,0 0 0 0 0,0 6 5 0 0,3-9 8 0 0,0 1 1 0 0,0-1-1 0 0,0 0 0 0 0,1 0 1 0 0,-1 0-1 0 0,1 0 0 0 0,0-1 1 0 0,0 1-1 0 0,0-1 0 0 0,0 0 1 0 0,0 0-1 0 0,1 0 0 0 0,-1-1 1 0 0,0 1-1 0 0,1-1 0 0 0,-1 0 0 0 0,1-1 1 0 0,-1 1-1 0 0,1-1 0 0 0,0 0 1 0 0,-1 0-1 0 0,1 0 0 0 0,-1-1 1 0 0,1 1-1 0 0,0-1 0 0 0,0-1-8 0 0,12 2 50 0 0,-6-1-84 0 0,1 0 1 0 0,-1 0 0 0 0,0-2 0 0 0,0 1 0 0 0,0-1-1 0 0,0-1 1 0 0,0 0 0 0 0,-1-1 0 0 0,8-4 33 0 0,18-13-3423 0 0,-7-3-4658 0 0,-23 20 3168 0 0</inkml:trace>
</inkml:ink>
</file>

<file path=ppt/ink/ink1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 2529 0 0,'0'0'825'0'0,"0"0"-5"0"0,0 0 136 0 0,0 0 323 0 0,0 0 362 0 0,0 0 102 0 0,0 0-167 0 0,0 0-289 0 0,0 0-324 0 0,0 0-240 0 0,0 0-135 0 0,-4 33-65 0 0,-9 109-45 0 0,13 110 1023 0 0,-5-152-1400 0 0,-4-1 1 0 0,-5 0-1 0 0,-4-1-101 0 0,-3 28-52 0 0,-6 73-2653 0 0,20-168-858 0 0,1-10-3607 0 0,5-14 2924 0 0</inkml:trace>
</inkml:ink>
</file>

<file path=ppt/ink/ink1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55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455 39 7682 0 0,'0'0'2859'0'0,"0"0"-1804"0"0,0 0-670 0 0,0 0-54 0 0,0 0 253 0 0,0 0 292 0 0,0 0 155 0 0,0 0-3 0 0,0 0-142 0 0,-9 35-179 0 0,-30 112-168 0 0,25-27 138 0 0,8 51 523 0 0,16 153-1200 0 0,-7-280-165 0 0,4 78 300 0 0,-5-40-3279 0 0,-10-64-2071 0 0,-4-14-3309 0 0,6-4 5597 0 0</inkml:trace>
  <inkml:trace contextRef="#ctx0" brushRef="#br0" timeOffset="247.616">0 591 6481 0 0,'0'0'2825'0'0,"0"0"-1089"0"0,0 0-430 0 0,0 0-166 0 0,0 0 43 0 0,0 0-35 0 0,0 0-206 0 0,0 0-247 0 0,0 0-204 0 0,0 0-109 0 0,0 0-32 0 0,0 0-25 0 0,34-11-8 0 0,108-32-16 0 0,85-18 467 0 0,-160 41-782 0 0,104-37-240 0 0,-65 5-2666 0 0,-49 11-2665 0 0,-24 9-2259 0 0,-19 18 4071 0 0</inkml:trace>
  <inkml:trace contextRef="#ctx0" brushRef="#br0" timeOffset="482.75">950 127 1816 0 0,'0'0'2826'0'0,"0"0"-685"0"0,0 0-257 0 0,0 0-71 0 0,0 0-8 0 0,-5 32-84 0 0,-20 102-212 0 0,24-129-1410 0 0,-11 52 772 0 0,2 2 1 0 0,2-1 0 0 0,4 1 0 0 0,1 0-1 0 0,4 11-871 0 0,-1-59 59 0 0,1 0 0 0 0,0-1 0 0 0,1 1 0 0 0,0-1 0 0 0,1 1-1 0 0,0-1 1 0 0,1 0 0 0 0,0 0 0 0 0,0 0 0 0 0,1 0 0 0 0,0-1-1 0 0,1 0 1 0 0,0 0 0 0 0,0-1 0 0 0,1 1 0 0 0,4 3-59 0 0,-5-10 34 0 0,-1 0 0 0 0,1 0 1 0 0,0 0-1 0 0,1 0 0 0 0,-1-1 1 0 0,0 0-1 0 0,0 0 0 0 0,0-1 1 0 0,1 0-1 0 0,-1 0 0 0 0,0 0 1 0 0,1-1-1 0 0,-1 0 0 0 0,0 0 1 0 0,0-1-1 0 0,0 1 0 0 0,0-1 1 0 0,0-1-1 0 0,0 1 0 0 0,-1-1 1 0 0,1 0-1 0 0,-1 0 0 0 0,1-1 1 0 0,-1 0-1 0 0,0 1 0 0 0,-1-2 1 0 0,1 1-1 0 0,0-2-34 0 0,14-6-5 0 0,-16 10 7 0 0,4-3-8 0 0,0 0 0 0 0,0 1 0 0 0,0 0 0 0 0,1 0 0 0 0,0 1 0 0 0,0-1 0 0 0,0 2 0 0 0,0-1 0 0 0,0 1 0 0 0,0 0 0 0 0,3 1 6 0 0,-4 45 79 0 0,-9 51-387 0 0,25-82-2132 0 0,27-15-5415 0 0,-35-4 2761 0 0,-5 2-1094 0 0</inkml:trace>
  <inkml:trace contextRef="#ctx0" brushRef="#br0" timeOffset="1140.028">1744 595 3601 0 0,'0'0'2628'0'0,"0"0"-754"0"0,0 0-312 0 0,0 0 2 0 0,0 0 26 0 0,0 0-134 0 0,0 0-269 0 0,0 0-308 0 0,0 0-275 0 0,0 0-203 0 0,-33 25-115 0 0,-99 82-69 0 0,78-49 85 0 0,49-47-232 0 0,-14 71 140 0 0,21-80-179 0 0,0 0 0 0 0,0 0 1 0 0,1 0-1 0 0,-1 0 1 0 0,0 0-1 0 0,1-1 0 0 0,0 1 1 0 0,-1-1-1 0 0,1 0 0 0 0,0 1 1 0 0,-1-1-1 0 0,1-1 1 0 0,0 1-1 0 0,0 0 0 0 0,0-1 1 0 0,0 1-1 0 0,0-1 0 0 0,0 0 1 0 0,0 0-1 0 0,0 0 1 0 0,0 0-1 0 0,-1-1 0 0 0,1 1 1 0 0,0-1-1 0 0,0 0 1 0 0,0 0-1 0 0,0 0 0 0 0,-1 0 1 0 0,1 0-1 0 0,0 0 0 0 0,-1-1 1 0 0,2 0-32 0 0,273-178 1024 0 0,-276 180-1040 0 0,0-1-1 0 0,0 0 0 0 0,1 1 1 0 0,-1-1-1 0 0,0 1 1 0 0,0 0-1 0 0,0-1 1 0 0,0 1-1 0 0,0 0 1 0 0,1 0-1 0 0,-1-1 1 0 0,0 1-1 0 0,0 0 1 0 0,0 0-1 0 0,1 0 0 0 0,-1 1 1 0 0,0-1-1 0 0,0 0 1 0 0,0 0-1 0 0,0 1 1 0 0,1-1-1 0 0,-1 0 1 0 0,0 1-1 0 0,0-1 1 0 0,0 1-1 0 0,0 0 1 0 0,0-1-1 0 0,0 1 0 0 0,0 0 1 0 0,0-1-1 0 0,0 1 1 0 0,-1 0-1 0 0,1 0 1 0 0,0 0-1 0 0,0 0 1 0 0,-1 0-1 0 0,1 0 1 0 0,0 0-1 0 0,-1 0 1 0 0,1 0-1 0 0,-1 0 1 0 0,0 0-1 0 0,1 2 17 0 0,10 59-311 0 0,-8-42 227 0 0,-2-17 105 0 0,2 1-1 0 0,-1 0 0 0 0,0-1 0 0 0,1 0 0 0 0,-1 1 0 0 0,1-1 0 0 0,0 0 0 0 0,0 0 0 0 0,1-1 0 0 0,-1 1 0 0 0,0-1 0 0 0,1 1 0 0 0,0-1 0 0 0,-1 0 1 0 0,1 0-1 0 0,0-1 0 0 0,0 1 0 0 0,0-1 0 0 0,0 0 0 0 0,0 0 0 0 0,0 0 0 0 0,1-1 0 0 0,-1 1 0 0 0,0-1 0 0 0,0 0 0 0 0,0 0 0 0 0,1-1 0 0 0,-1 1 1 0 0,0-1-1 0 0,0 0 0 0 0,0 0 0 0 0,0 0 0 0 0,0-1 0 0 0,0 1 0 0 0,0-1 0 0 0,0 0 0 0 0,-1 0 0 0 0,1 0 0 0 0,-1-1 0 0 0,1 1-20 0 0,25-18 236 0 0,0-2 0 0 0,-2 0 0 0 0,0-2 1 0 0,-2 0-1 0 0,0-2 0 0 0,-2-1 0 0 0,-1-1 0 0 0,6-11-236 0 0,-5 6-40 0 0,-1-2 1 0 0,-1 0 0 0 0,-2-2-1 0 0,-2 0 1 0 0,-1-1-1 0 0,-2 0 1 0 0,-2-1 0 0 0,-1-1-1 0 0,-2 0 1 0 0,-2 0-1 0 0,-2-1 1 0 0,-1 1 0 0 0,-2-36 39 0 0,-2 74-6 0 0,1 1 1 0 0,-1 0-1 0 0,0-1 1 0 0,0 1-1 0 0,0-1 1 0 0,0 1-1 0 0,-1-1 1 0 0,1 1-1 0 0,0 0 1 0 0,-1-1-1 0 0,1 1 1 0 0,0 0-1 0 0,-1-1 1 0 0,0 1-1 0 0,1 0 1 0 0,-1-1-1 0 0,0 1 1 0 0,1 0-1 0 0,-1 0 1 0 0,0 0-1 0 0,0 0 1 0 0,0 0-1 0 0,0 0 1 0 0,0 0-1 0 0,0 0 1 0 0,-1 0-1 0 0,1 0 1 0 0,0 1-1 0 0,0-1 1 0 0,-1 0-1 0 0,1 1 1 0 0,0-1-1 0 0,-1 1 1 0 0,1 0-1 0 0,0-1 1 0 0,-1 1-1 0 0,1 0 1 0 0,-1 0-1 0 0,1 0 1 0 0,-1 0-1 0 0,1 0 1 0 0,0 0-1 0 0,-1 0 1 0 0,1 0-1 0 0,-1 0 1 0 0,1 1-1 0 0,0-1 1 0 0,-1 1-1 0 0,1-1 1 0 0,0 1-1 0 0,-1-1 1 0 0,1 1-1 0 0,0 0 1 0 0,0 0-1 0 0,0 0 1 0 0,0 0-1 0 0,0-1 1 0 0,-1 1-1 0 0,2 1 1 0 0,-1-1-1 0 0,0 0 1 0 0,0 0-1 0 0,0 0 1 0 0,0 0-1 0 0,1 1 1 0 0,-1-1 0 0 0,0 0 5 0 0,-15 26-4 0 0,1 0 0 0 0,0 1 0 0 0,2 1 0 0 0,2 0 0 0 0,0 1 0 0 0,2 0 0 0 0,1 0 0 0 0,2 1 0 0 0,1 0 0 0 0,1 0 0 0 0,2 0 0 0 0,1 0 0 0 0,1 1 0 0 0,3 10 4 0 0,-3-21-70 0 0,1 1 1 0 0,1 0 0 0 0,1-1-1 0 0,0 1 1 0 0,2-1 0 0 0,1 0 0 0 0,0-1-1 0 0,2 1 1 0 0,0-1 0 0 0,1-1 0 0 0,2 0-1 0 0,-1 0 1 0 0,2-1 0 0 0,1 0 0 0 0,0-1-1 0 0,5 4 70 0 0,-17-20-422 0 0,-1-1 3 0 0,-20-23-4350 0 0,-35-38-8574 0 0,47 49 12296 0 0</inkml:trace>
  <inkml:trace contextRef="#ctx0" brushRef="#br0" timeOffset="1422.321">2053 333 10674 0 0,'0'0'2933'0'0,"0"0"-998"0"0,0 0-727 0 0,0 0-269 0 0,0 0-51 0 0,0 0-32 0 0,0 0-94 0 0,0 0-107 0 0,0 0-107 0 0,0 0-97 0 0,0 0-111 0 0,32 0-96 0 0,101-3-72 0 0,76 2 310 0 0,-28-1-2332 0 0,-59-2-7962 0 0,-96 3-1517 0 0</inkml:trace>
</inkml:ink>
</file>

<file path=ppt/ink/ink1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0 4377 0 0,'0'0'1176'0'0,"0"0"-150"0"0,0 0 47 0 0,0 0 270 0 0,0 0 310 0 0,0 0 130 0 0,0 0-232 0 0,0 0-443 0 0,0 0-349 0 0,0 0-200 0 0,0 0-38 0 0,0 0 51 0 0,1 23 11 0 0,2 138 405 0 0,-4 175 299 0 0,0-3-1723 0 0,1-333 394 0 0,-2 25-830 0 0,-7-15-4098 0 0,9-25-5024 0 0,0 7 5949 0 0</inkml:trace>
  <inkml:trace contextRef="#ctx0" brushRef="#br0" timeOffset="358.676">331 262 2328 0 0,'0'0'1390'0'0,"0"0"-360"0"0,0 0-34 0 0,0 0 237 0 0,0 0 273 0 0,-34 22 159 0 0,-106 70-104 0 0,58-24 937 0 0,66-48-1871 0 0,14-18-553 0 0,0-1 6 0 0,-1 1 0 0 0,0 1 0 0 0,0-1 0 0 0,1 0 0 0 0,0 1 0 0 0,-1-1 0 0 0,1 1 0 0 0,0-1 0 0 0,0 1 0 0 0,0 0 0 0 0,1 0 0 0 0,-1 0 0 0 0,1 0 0 0 0,-1 0 0 0 0,1 1 0 0 0,0-1 0 0 0,0 0 1 0 0,1 1-1 0 0,-1-1 0 0 0,1 0 0 0 0,-1 1 0 0 0,1-1 0 0 0,0 1 0 0 0,0-1 0 0 0,1 0 0 0 0,-1 1 0 0 0,1-1 0 0 0,-1 0 0 0 0,1 1 0 0 0,0-1 0 0 0,1 0 0 0 0,-1 0 0 0 0,0 0 0 0 0,1 1-80 0 0,9 5 188 0 0,1-1 0 0 0,0 0 1 0 0,1 0-1 0 0,-1-1 0 0 0,1-1 0 0 0,1 0 0 0 0,-1-1 0 0 0,1 0 1 0 0,0-1-1 0 0,0-1 0 0 0,2 0-188 0 0,81 29 1036 0 0,-93-30-1011 0 0,0 0 0 0 0,0 1 0 0 0,-1 0 0 0 0,1 0 1 0 0,-1 0-1 0 0,0 0 0 0 0,0 0 0 0 0,0 1 0 0 0,0-1 0 0 0,0 1 0 0 0,-1 0 0 0 0,1 0 0 0 0,-1 0 0 0 0,0 0 0 0 0,-1 0 1 0 0,1 1-1 0 0,-1-1 0 0 0,0 0 0 0 0,0 1 0 0 0,0-1 0 0 0,0 5-25 0 0,2 13-5362 0 0,-3-1-5721 0 0,0-20 6266 0 0</inkml:trace>
  <inkml:trace contextRef="#ctx0" brushRef="#br0" timeOffset="750.053">486 807 4049 0 0,'0'0'2411'0'0,"0"0"-1336"0"0,0 0-362 0 0,0 0 468 0 0,0 0 495 0 0,0 0 186 0 0,0 0-163 0 0,0 0-416 0 0,0 0-354 0 0,0 0-165 0 0,0 0-103 0 0,0 0-81 0 0,0 0-68 0 0,24-31-91 0 0,73-93-79 0 0,-26 14 255 0 0,21-62-271 0 0,-91 207-2290 0 0,-15 123 1751 0 0,13-153 217 0 0,1-1 0 0 0,-1 1 1 0 0,1 0-1 0 0,1-1 0 0 0,-1 1 0 0 0,0-1 0 0 0,1 1 1 0 0,0 0-1 0 0,0-1 0 0 0,1 1 0 0 0,-1-1 1 0 0,1 0-1 0 0,0 1 0 0 0,0-1 0 0 0,1 0 0 0 0,-1 0 1 0 0,1 0-1 0 0,-1-1 0 0 0,1 1 0 0 0,1-1 0 0 0,-1 1 1 0 0,0-1-1 0 0,1 0 0 0 0,0 0 0 0 0,-1 0 0 0 0,5 1-4 0 0,-4-1 106 0 0,0-1 0 0 0,0 0-1 0 0,1 0 1 0 0,-1 0 0 0 0,1-1 0 0 0,-1 0-1 0 0,1 1 1 0 0,-1-2 0 0 0,1 1-1 0 0,-1 0 1 0 0,1-1 0 0 0,0 0-1 0 0,-1 0 1 0 0,1 0 0 0 0,0-1-1 0 0,-1 0 1 0 0,1 1 0 0 0,0-2 0 0 0,-1 1-1 0 0,1 0 1 0 0,-1-1 0 0 0,0 0-1 0 0,0 0 1 0 0,3-2-106 0 0,89-81 1528 0 0,-6-47-2487 0 0,-80 103-2811 0 0,-8 20-331 0 0,-1-1-3322 0 0,-1 6 598 0 0</inkml:trace>
  <inkml:trace contextRef="#ctx0" brushRef="#br0" timeOffset="5349.786">1486 427 760 0 0,'0'0'1068'0'0,"0"0"-41"0"0,0 0 183 0 0,0 0 272 0 0,0 0 199 0 0,0 0-67 0 0,0 0-298 0 0,0 0-352 0 0,0 0-325 0 0,0 0-240 0 0,0 0-123 0 0,-10 0-47 0 0,-33 2-6 0 0,40-1-179 0 0,-1 0 1 0 0,1 1-1 0 0,0-1 0 0 0,0 1 1 0 0,0 0-1 0 0,0 0 0 0 0,0 0 1 0 0,0 0-1 0 0,1 0 0 0 0,-1 0 1 0 0,1 1-1 0 0,-1 0 0 0 0,1-1 1 0 0,0 1-1 0 0,0 0 0 0 0,0 0 1 0 0,1 0-1 0 0,-2 3-44 0 0,-3 3 77 0 0,-2 1-66 0 0,0 1 0 0 0,0 0 0 0 0,2 0 0 0 0,-1 1 0 0 0,1-1 0 0 0,1 1 1 0 0,0 1-1 0 0,1-1 0 0 0,0 1 0 0 0,1-1 0 0 0,1 1 0 0 0,0 0 0 0 0,0 0 0 0 0,1 0 0 0 0,1 1 0 0 0,1 4-11 0 0,1-12 87 0 0,0-1 0 0 0,0 0-1 0 0,1 0 1 0 0,0 0 0 0 0,0 0 0 0 0,1-1-1 0 0,-1 1 1 0 0,1-1 0 0 0,0 0 0 0 0,0 0-1 0 0,0 0 1 0 0,1-1 0 0 0,-1 0-1 0 0,1 1 1 0 0,0-2 0 0 0,0 1 0 0 0,0 0-1 0 0,0-1 1 0 0,0 0 0 0 0,1 0-1 0 0,-1-1 1 0 0,1 1 0 0 0,-1-1 0 0 0,1 0-1 0 0,-1-1 1 0 0,1 1 0 0 0,0-1-1 0 0,-1 0 1 0 0,1-1 0 0 0,0 1 0 0 0,-1-1-1 0 0,1 0 1 0 0,-1-1 0 0 0,1 1-1 0 0,-1-1 1 0 0,0 0 0 0 0,1 0 0 0 0,-1-1-1 0 0,3-2-86 0 0,5-2 82 0 0,-2 0 0 0 0,1-1 0 0 0,-1 0 0 0 0,0-1-1 0 0,-1-1 1 0 0,0 1 0 0 0,0-2 0 0 0,-1 1 0 0 0,-1-1 0 0 0,0-1-1 0 0,0 1 1 0 0,-1-1 0 0 0,0-1 0 0 0,-1 1 0 0 0,-1-1-1 0 0,0 0 1 0 0,-1 0 0 0 0,0-1 0 0 0,-1 0 0 0 0,0 1-1 0 0,-1-1 1 0 0,-1 0 0 0 0,0-6-82 0 0,-1 15-188 0 0,0 0-1 0 0,-1 0 1 0 0,0 1-1 0 0,0-1 0 0 0,0 1 1 0 0,0-1-1 0 0,-1 1 1 0 0,0-1-1 0 0,0 1 1 0 0,0 0-1 0 0,0 0 1 0 0,-1 0-1 0 0,0 0 1 0 0,1 0-1 0 0,-3-2 189 0 0,-35-29-10263 0 0,31 27 4150 0 0</inkml:trace>
  <inkml:trace contextRef="#ctx0" brushRef="#br0" timeOffset="5850.079">1870 460 12147 0 0,'0'0'1672'0'0,"0"0"-386"0"0,0 0-109 0 0,0 0-31 0 0,0 0-150 0 0,0 0-301 0 0,0 0-369 0 0,0 0-239 0 0,0 0-104 0 0,0 0-18 0 0,0 0 20 0 0,0 0 26 0 0,0 0 6 0 0,2 11 6 0 0,5 35 1 0 0,-6-41 30 0 0,1 0-1 0 0,0 0 1 0 0,0-1 0 0 0,0 1-1 0 0,1 0 1 0 0,-1-1 0 0 0,1 0-1 0 0,0 0 1 0 0,0 0 0 0 0,1 0-1 0 0,-1 0 1 0 0,1 0 0 0 0,0-1-1 0 0,0 0 1 0 0,0 0 0 0 0,1 0-1 0 0,-1 0 1 0 0,0 0 0 0 0,1-1-1 0 0,0 0 1 0 0,0 0-1 0 0,0-1 1 0 0,0 1 0 0 0,0-1-1 0 0,0 0 1 0 0,0 0 0 0 0,0 0-1 0 0,0-1 1 0 0,0 0 0 0 0,0 0-1 0 0,1 0 1 0 0,-1-1 0 0 0,0 0-1 0 0,0 0 1 0 0,4-1-54 0 0,5-1 139 0 0,0-1 1 0 0,-1 0-1 0 0,1-1 0 0 0,-1-1 1 0 0,-1 0-1 0 0,1 0 0 0 0,-1-2 1 0 0,0 1-1 0 0,10-9-139 0 0,2 0 77 0 0,133-86 174 0 0,-156 102-265 0 0,-1-1 0 0 0,1 1 0 0 0,-1 0 0 0 0,0-1 0 0 0,1 1 0 0 0,-1 0 0 0 0,1 0 0 0 0,0 0 0 0 0,-1-1 0 0 0,1 1 0 0 0,-1 0 0 0 0,1 0 0 0 0,-1 0 0 0 0,1 0 0 0 0,-1 0 1 0 0,1 0-1 0 0,-1 0 0 0 0,1 0 0 0 0,-1 0 0 0 0,1 0 0 0 0,0 1 0 0 0,-1-1 0 0 0,1 0 0 0 0,-1 0 0 0 0,1 0 0 0 0,-1 1 0 0 0,1-1 0 0 0,-1 0 0 0 0,0 1 0 0 0,1-1 0 0 0,-1 0 1 0 0,1 1-1 0 0,-1-1 0 0 0,1 0 0 0 0,-1 1 0 0 0,0-1 0 0 0,1 1 0 0 0,-1-1 0 0 0,0 1 0 0 0,0-1 0 0 0,1 1 0 0 0,-1-1 0 0 0,0 1 0 0 0,0-1 0 0 0,0 1 0 0 0,0-1 0 0 0,0 1 1 0 0,1-1-1 0 0,-1 1 0 0 0,0-1 0 0 0,0 1 0 0 0,0 0 0 0 0,0-1 0 0 0,-1 1 0 0 0,1-1 0 0 0,0 1 14 0 0,2 43-181 0 0,-3-34 165 0 0,1-7 41 0 0,-1 1 0 0 0,1 0 0 0 0,0-1 0 0 0,0 1 0 0 0,0-1 0 0 0,1 1-1 0 0,-1 0 1 0 0,1-1 0 0 0,0 1 0 0 0,0-1 0 0 0,0 1 0 0 0,0-1 0 0 0,0 0 0 0 0,1 1 0 0 0,0-1 0 0 0,-1 0 0 0 0,1 0 0 0 0,1 0-1 0 0,-1 0 1 0 0,0-1 0 0 0,1 1 0 0 0,-1 0 0 0 0,1-1 0 0 0,0 0 0 0 0,0 0 0 0 0,0 1 0 0 0,0-2 0 0 0,0 1 0 0 0,0 0 0 0 0,0-1-1 0 0,1 1 1 0 0,-1-1 0 0 0,1 0 0 0 0,-1 0 0 0 0,1 0 0 0 0,-1-1 0 0 0,1 1 0 0 0,1-1-25 0 0,7-3 223 0 0,0-1 0 0 0,-1 0 0 0 0,0-1 0 0 0,0 0 0 0 0,0-1 1 0 0,-1 0-1 0 0,0-1 0 0 0,0 0 0 0 0,0 0 0 0 0,-1-1 0 0 0,0 0 0 0 0,-1-1 0 0 0,0 0 0 0 0,0 0 1 0 0,-1-1-1 0 0,0 0 0 0 0,3-5-223 0 0,-7 11 12 0 0,15-20-255 0 0,-1 0 0 0 0,0 0 0 0 0,-2-2 0 0 0,-1 0 0 0 0,-1-1 0 0 0,5-17 243 0 0,-11 12-3418 0 0,-4 16-4650 0 0,-1 8-3906 0 0</inkml:trace>
</inkml:ink>
</file>

<file path=ppt/ink/ink1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4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1 185 2817 0 0,'0'0'1772'0'0,"0"0"-534"0"0,0 0-409 0 0,0 0-73 0 0,0 0 175 0 0,0 0 225 0 0,0 0 74 0 0,0 0-62 0 0,0 0-186 0 0,0 0-245 0 0,0 0-198 0 0,0 0-103 0 0,0 0-36 0 0,29 0-8 0 0,93 0 43 0 0,149-4 1635 0 0,-196 3-2384 0 0,-41 2-4204 0 0,-33-1 4391 0 0,3 2-3185 0 0,-3 1-2132 0 0,-1 3 1271 0 0</inkml:trace>
  <inkml:trace contextRef="#ctx0" brushRef="#br0" timeOffset="272.582">38 450 4601 0 0,'0'0'976'0'0,"0"0"-416"0"0,0 0-12 0 0,0 0 438 0 0,0 0 392 0 0,0 0 137 0 0,0 0-130 0 0,0 0-317 0 0,0 0-301 0 0,0 0-248 0 0,0 0-168 0 0,0 0-91 0 0,37 4-56 0 0,117 12-33 0 0,-47-25 149 0 0,90-34 57 0 0,-76 16-2806 0 0,-1 5-7405 0 0,-100 18 6111 0 0</inkml:trace>
  <inkml:trace contextRef="#ctx0" brushRef="#br0" timeOffset="537.82">1319 137 4857 0 0,'0'0'774'0'0,"0"0"-37"0"0,0 0 195 0 0,0 0 318 0 0,0 0 227 0 0,0 0-40 0 0,0 0-297 0 0,0 0-324 0 0,0 0-276 0 0,0 0-198 0 0,-30 35-97 0 0,-88 109-50 0 0,86-87-27 0 0,30-50-103 0 0,1 0 0 0 0,1 0 0 0 0,-1 1 0 0 0,1-1-1 0 0,0 0 1 0 0,1 1 0 0 0,0-1 0 0 0,0 0 0 0 0,1 0 0 0 0,-1 0 0 0 0,1 0 0 0 0,1 0 0 0 0,0 0 0 0 0,0-1 0 0 0,0 1 0 0 0,0-1 0 0 0,1 0 0 0 0,0 0-1 0 0,2 2-64 0 0,4-1 194 0 0,1 1 0 0 0,-1-2-1 0 0,1 1 1 0 0,0-1-1 0 0,1-1 1 0 0,0 0-1 0 0,0-1 1 0 0,0 0 0 0 0,0-1-1 0 0,0 0 1 0 0,1-1-1 0 0,-1 0 1 0 0,1-1-1 0 0,0 0 1 0 0,-1-1 0 0 0,1-1-1 0 0,0 0 1 0 0,-1-1-1 0 0,1 0 1 0 0,3-2-194 0 0,17-3 352 0 0,-1-2 0 0 0,0-1 0 0 0,-1-2 0 0 0,0-1 0 0 0,-1-1 0 0 0,0-2 0 0 0,-1-1 1 0 0,-1-1-1 0 0,5-5-352 0 0,-20 15 34 0 0,0-1 1 0 0,-1 0-1 0 0,0 0 1 0 0,0-2 0 0 0,-1 1-1 0 0,0-2 1 0 0,-1 1 0 0 0,0-1-1 0 0,-1-1 1 0 0,-1 1-1 0 0,0-2 1 0 0,0 1 0 0 0,-1-1-1 0 0,-1 0 1 0 0,0-1-1 0 0,-1 1 1 0 0,-1-1 0 0 0,0 0-1 0 0,-1 0 1 0 0,-1-1-1 0 0,0-6-34 0 0,-3 16-161 0 0,-1-1-1 0 0,1 1 0 0 0,-1 0 1 0 0,-1 0-1 0 0,1 0 0 0 0,-1 1 0 0 0,0-1 1 0 0,-1 0-1 0 0,1 1 0 0 0,-1 0 1 0 0,0 0-1 0 0,0 0 0 0 0,-1 0 0 0 0,1 1 1 0 0,-1 0-1 0 0,0 0 0 0 0,0 0 1 0 0,-1 0-1 0 0,1 1 0 0 0,-1 0 0 0 0,0 0 1 0 0,1 1-1 0 0,-1-1 0 0 0,-3 0 162 0 0,-10-3-988 0 0,0 0-1 0 0,0 2 1 0 0,-1 0-1 0 0,1 0 1 0 0,-1 2-1 0 0,0 1 0 0 0,-6 0 989 0 0,-68 2-8363 0 0,64 2 3617 0 0</inkml:trace>
  <inkml:trace contextRef="#ctx0" brushRef="#br0" timeOffset="785.591">1037 218 3233 0 0,'0'0'2396'0'0,"0"0"-157"0"0,0 0-90 0 0,0 0-37 0 0,0 0-126 0 0,0 0-319 0 0,0 0-413 0 0,0 0-295 0 0,0 0-159 0 0,0 0-75 0 0,0 0-62 0 0,0 0-38 0 0,0 0-32 0 0,36 6-63 0 0,115 19-62 0 0,92-5 758 0 0,395 16-893 0 0,-469-26-3145 0 0,-113-4-2710 0 0,-1 1-6148 0 0,-44-7 7716 0 0</inkml:trace>
</inkml:ink>
</file>

<file path=ppt/ink/ink1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82 0 0 0,'0'0'976'0'0,"0"0"91"0"0,0 0 28 0 0,0 0 176 0 0,0 0 404 0 0,0 0 320 0 0,0 0 40 0 0,0 0-256 0 0,0 0-532 0 0,0 0-513 0 0,0 0-390 0 0,0-10-239 0 0,-1-4-88 0 0,0-8 30 0 0,14 42 392 0 0,57 213 1246 0 0,-50-150-1542 0 0,56 226 153 0 0,-75-304-291 0 0,1 1 1 0 0,0 1-1 0 0,0-1 0 0 0,0 1 0 0 0,1-1 0 0 0,0 0 0 0 0,0 0 0 0 0,1 0 0 0 0,-1-1 1 0 0,1 1-1 0 0,1-1 0 0 0,-1 0 0 0 0,5 4-5 0 0,-8-8 26 0 0,-1-1 0 0 0,1 1 0 0 0,-1-1 1 0 0,1 1-1 0 0,-1-1 0 0 0,1 0 0 0 0,-1 1 0 0 0,1-1 0 0 0,0 0 0 0 0,-1 1 1 0 0,1-1-1 0 0,0 0 0 0 0,-1 0 0 0 0,1 0 0 0 0,0 1 0 0 0,-1-1 0 0 0,1 0 1 0 0,0 0-1 0 0,-1 0 0 0 0,1 0 0 0 0,0 0 0 0 0,-1 0 0 0 0,1-1 1 0 0,0 1-1 0 0,-1 0 0 0 0,1 0 0 0 0,-1 0 0 0 0,1-1 0 0 0,0 1 0 0 0,-1 0 1 0 0,1 0-1 0 0,-1-1 0 0 0,1 1 0 0 0,0-1 0 0 0,-1 1 0 0 0,1 0 0 0 0,-1-1 1 0 0,1 1-1 0 0,-1-1 0 0 0,0 1 0 0 0,1-1 0 0 0,-1 0 0 0 0,0 1 0 0 0,1-1 1 0 0,-1 1-1 0 0,0-1 0 0 0,1 0 0 0 0,-1 1 0 0 0,0-1 0 0 0,0 0 1 0 0,0 1-1 0 0,0-1 0 0 0,0 0 0 0 0,0 0-26 0 0,3-5 110 0 0,41-129 1434 0 0,38-184-712 0 0,-67 259-846 0 0,2 1 0 0 0,3 1-1 0 0,19-37 15 0 0,-21 72-1382 0 0,-1 37-5935 0 0,-14-3 2379 0 0,0-3-2297 0 0</inkml:trace>
  <inkml:trace contextRef="#ctx0" brushRef="#br0" timeOffset="659.204">650 568 3041 0 0,'0'0'1803'0'0,"0"0"-439"0"0,0 0-348 0 0,0 0 7 0 0,0 0 196 0 0,0 0 52 0 0,0 0-143 0 0,0 0-274 0 0,0 0-293 0 0,0 0-214 0 0,0 0-142 0 0,-17 34-71 0 0,-56 108-37 0 0,38-53 51 0 0,-8 61 196 0 0,37-114 2093 0 0,91-201-1361 0 0,72-91-777 0 0,-153 249-299 0 0,-1 1-9 0 0,1-1 0 0 0,0 1 0 0 0,0-1 0 0 0,0 1 0 0 0,1 0 0 0 0,0 1 0 0 0,0-1 0 0 0,0 1-1 0 0,1 0 1 0 0,0 0 0 0 0,0 1 0 0 0,0 0 0 0 0,0 0 0 0 0,4-2 9 0 0,-7 7-19 0 0,0 1 1 0 0,0-1 0 0 0,-1 0-1 0 0,1 1 1 0 0,0 0-1 0 0,-1-1 1 0 0,1 1-1 0 0,-1 0 1 0 0,0 1 0 0 0,1-1-1 0 0,-1 0 1 0 0,0 0-1 0 0,0 1 1 0 0,-1 0-1 0 0,1-1 1 0 0,-1 1-1 0 0,1 0 1 0 0,-1 0 0 0 0,0-1-1 0 0,0 1 1 0 0,0 0-1 0 0,0 0 1 0 0,0 0-1 0 0,-1 0 1 0 0,1 1-1 0 0,-1-1 1 0 0,0 0 0 0 0,0 0-1 0 0,0 1 19 0 0,19 153 131 0 0,14-39-70 0 0,-31-112-11 0 0,-1-5-14 0 0,-1 0 0 0 0,1-1 0 0 0,0 1 0 0 0,-1 0 0 0 0,1 0-1 0 0,-1 0 1 0 0,1 0 0 0 0,-1 0 0 0 0,1 0 0 0 0,-1 0 0 0 0,0 0 0 0 0,1 0-1 0 0,-1 0 1 0 0,0 0 0 0 0,0 0 0 0 0,0 0 0 0 0,0 0 0 0 0,0 0 0 0 0,0 0-1 0 0,0 0 1 0 0,0 1 0 0 0,0-1 0 0 0,0 0 0 0 0,-1 0 0 0 0,1 0-1 0 0,0 0 1 0 0,-1 0 0 0 0,1 0 0 0 0,-1 0 0 0 0,1 0 0 0 0,-1-1 0 0 0,0 1-1 0 0,1 0 1 0 0,-1 0 0 0 0,0 0 0 0 0,0-1 0 0 0,1 1 0 0 0,-1 0 0 0 0,0-1-1 0 0,-1 2-35 0 0,-78-24 901 0 0,-137-112-3325 0 0,202 123 870 0 0,1 1-2359 0 0,5 6-2794 0 0,6 1 1023 0 0</inkml:trace>
</inkml:ink>
</file>

<file path=ppt/ink/ink1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1 498 984 0 0,'0'0'431'0'0,"0"0"-526"0"0,0 0-235 0 0,0 0 247 0 0,0 0 520 0 0,0 0 313 0 0,0 0 110 0 0,0 0 41 0 0,0 0-24 0 0,0 0 19 0 0,0 0 85 0 0,30 2 66 0 0,94 3 75 0 0,-120-5-1023 0 0,0 0 0 0 0,0 0 0 0 0,0 0 0 0 0,0 0 0 0 0,0 0 0 0 0,0-1 0 0 0,-1 0 0 0 0,1 0 0 0 0,0 0 0 0 0,0 0 0 0 0,0 0-1 0 0,-1-1 1 0 0,1 0 0 0 0,0 0 0 0 0,-1 0 0 0 0,0 0 0 0 0,1 0 0 0 0,-1-1 0 0 0,0 0-99 0 0,8-6 438 0 0,31-25 886 0 0,-2-1 0 0 0,-1-2 1 0 0,-2-2-1 0 0,29-40-1324 0 0,-27 32 442 0 0,2 2 1 0 0,2 1-1 0 0,24-18-442 0 0,22 15 135 0 0,-87 47-136 0 0,1-1 0 0 0,0 0 1 0 0,0 1-1 0 0,-1 0 0 0 0,1 0 0 0 0,0 0 1 0 0,0 0-1 0 0,0 0 0 0 0,-1 0 1 0 0,1 1-1 0 0,0-1 0 0 0,0 1 1 0 0,-1 0-1 0 0,1 0 0 0 0,-1 0 1 0 0,1 0-1 0 0,0 1 0 0 0,-1-1 0 0 0,0 0 1 0 0,1 1-1 0 0,-1 0 0 0 0,0 0 1 0 0,0-1-1 0 0,0 1 0 0 0,0 1 1 0 0,0-1-1 0 0,-1 0 0 0 0,1 0 1 0 0,0 1-1 0 0,-1-1 0 0 0,0 0 1 0 0,1 1-1 0 0,-1 1 1 0 0,6 18 33 0 0,0 1 0 0 0,-2 0 0 0 0,0 0 0 0 0,-2 0 0 0 0,0 1 0 0 0,-2-1 0 0 0,0 1 0 0 0,-2 0 0 0 0,-2 15-33 0 0,1-24-6 0 0,-1 0 0 0 0,0 0 0 0 0,-1 0 0 0 0,-1 0-1 0 0,0-1 1 0 0,-1 1 0 0 0,-1-1 0 0 0,0-1 0 0 0,0 0 0 0 0,-2 0-1 0 0,0 0 1 0 0,0-1 0 0 0,-1 0 0 0 0,0-1 0 0 0,-1 0 0 0 0,-1 0-1 0 0,1-2 1 0 0,-2 1 0 0 0,1-1 0 0 0,-1-1 0 0 0,-1-1 0 0 0,1 1-1 0 0,-1-2 1 0 0,0 0 0 0 0,-1-1 0 0 0,0 0 0 0 0,1-1 0 0 0,-1-1-1 0 0,-1 0 1 0 0,1-1 0 0 0,0-1 0 0 0,-10 0 6 0 0,15-1-669 0 0,-51-6-2332 0 0,31-18-7147 0 0,28 17 6034 0 0</inkml:trace>
  <inkml:trace contextRef="#ctx0" brushRef="#br0" timeOffset="333.809">1196 152 2577 0 0,'0'0'2133'0'0,"0"0"-1156"0"0,0 0-496 0 0,0 0 36 0 0,0 0 177 0 0,0 0 95 0 0,0 0-55 0 0,-26 34-191 0 0,-76 105-215 0 0,99-137-319 0 0,0 1 0 0 0,1-1 0 0 0,-1 1 0 0 0,1 0 0 0 0,0 0 0 0 0,0 0 0 0 0,0 0 0 0 0,0 1 0 0 0,0-1 0 0 0,1 0 0 0 0,0 1 0 0 0,-1-1 0 0 0,1 1 0 0 0,1-1 0 0 0,-1 1 0 0 0,0 0 0 0 0,1-1 0 0 0,0 1 0 0 0,0 0 0 0 0,0 0-9 0 0,1 7 5 0 0,-1-7 12 0 0,1 0 0 0 0,-1 0 0 0 0,1 0 0 0 0,0 0 0 0 0,0 0 0 0 0,0 0 0 0 0,0 0 0 0 0,1 0-1 0 0,-1-1 1 0 0,1 1 0 0 0,0-1 0 0 0,1 1 0 0 0,-1-1 0 0 0,0 1 0 0 0,1-1 0 0 0,0 0 0 0 0,-1 0 0 0 0,1-1 0 0 0,1 1 0 0 0,-1-1 0 0 0,0 1 0 0 0,0-1-1 0 0,1 0 1 0 0,0 0 0 0 0,-1 0 0 0 0,1-1 0 0 0,0 1 0 0 0,0-1 0 0 0,0 0 0 0 0,0 0-17 0 0,3 1 288 0 0,1 0-1 0 0,0-1 1 0 0,0 0-1 0 0,0 0 1 0 0,0-1-1 0 0,0 0 1 0 0,0 0-1 0 0,0-1 1 0 0,-1 0-1 0 0,1 0 1 0 0,0-1 0 0 0,0 0-1 0 0,-1 0 1 0 0,1-1-1 0 0,1-1-287 0 0,3-1 275 0 0,-1 0 1 0 0,-1-1-1 0 0,1-1 0 0 0,-1 0 1 0 0,0 0-1 0 0,0-1 0 0 0,-1 0 0 0 0,0-1 1 0 0,-1 0-1 0 0,0 0 0 0 0,0-1 1 0 0,-1 0-1 0 0,0 0 0 0 0,-1-1 0 0 0,0 0 1 0 0,0 0-1 0 0,-2 0 0 0 0,1-1 0 0 0,-1 1 1 0 0,-1-1-1 0 0,0 0 0 0 0,-1 0 1 0 0,0-1-1 0 0,0-7-275 0 0,-2 12-62 0 0,0-1-1 0 0,0 0 1 0 0,-1 1 0 0 0,0-1 0 0 0,-1 1-1 0 0,0 0 1 0 0,0-1 0 0 0,-1 1 0 0 0,1 0-1 0 0,-2 0 1 0 0,-1-3 62 0 0,-19-13-3310 0 0,-11 12-4428 0 0,22 11-1915 0 0</inkml:trace>
</inkml:ink>
</file>

<file path=ppt/ink/ink1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0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2969 0 0,'0'0'1093'0'0,"0"0"-386"0"0,0 0-306 0 0,0 0 8 0 0,0 0 301 0 0,0 0 367 0 0,0 0 147 0 0,0 0-35 0 0,0 0-204 0 0,0 0-259 0 0,0 0-189 0 0,0 0-105 0 0,0 0-51 0 0,13 21-20 0 0,42 66-14 0 0,-6 30 679 0 0,-5 34-693 0 0,-8-4-38 0 0,-26-118-42 0 0,-9-29-103 0 0,-1 0 63 0 0,0 0 66 0 0,3-33-46 0 0,2 0-1 0 0,1-1 1 0 0,2 2 0 0 0,1-1 0 0 0,2 1 0 0 0,1 1-1 0 0,1 0 1 0 0,9-13-233 0 0,10-28 104 0 0,30-68-135 0 0,-21 59-2048 0 0,-41 81 521 0 0,0 0-830 0 0,0 0-1024 0 0,0 0-831 0 0,0 4-109 0 0</inkml:trace>
</inkml:ink>
</file>

<file path=ppt/ink/ink1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1 188 720 0 0,'0'0'1042'0'0,"0"0"-110"0"0,0 0 59 0 0,0 0 208 0 0,0 0 252 0 0,0 0 58 0 0,0 0-219 0 0,0 0-306 0 0,0 0-290 0 0,0 0-185 0 0,0 0-73 0 0,0 0-30 0 0,0 0-5 0 0,17-1 8 0 0,58-3 6 0 0,70 13 1055 0 0,72-12-537 0 0,-216 3-883 0 0,0-1 0 0 0,0 1 0 0 0,0 0 0 0 0,0-1 0 0 0,0 1 0 0 0,0 0 0 0 0,-1-1 0 0 0,1 1 0 0 0,0-1-1 0 0,0 0 1 0 0,0 1 0 0 0,-1-1 0 0 0,1 0 0 0 0,0 1 0 0 0,-1-1 0 0 0,1 0 0 0 0,0 0 0 0 0,-1 1 0 0 0,1-1 0 0 0,-1 0-1 0 0,1 0 1 0 0,-1 0 0 0 0,0 0 0 0 0,1 0 0 0 0,-1 0 0 0 0,0 0 0 0 0,0 0 0 0 0,1 0 0 0 0,-1 0 0 0 0,0 0 0 0 0,0 0-1 0 0,0 0 1 0 0,0 0 0 0 0,0 0 0 0 0,-1 0 0 0 0,1 0 0 0 0,0 0 0 0 0,0 0 0 0 0,-1 0 0 0 0,1 1 0 0 0,0-1 0 0 0,-1 0-1 0 0,1 0 1 0 0,-1 0 0 0 0,1 0 0 0 0,-1 0 0 0 0,0 1 0 0 0,1-1 0 0 0,-1 0 0 0 0,0 0 0 0 0,1 1 0 0 0,-1-1 0 0 0,0 1-1 0 0,0-1 1 0 0,0 0 0 0 0,0 1-50 0 0,-47-45 538 0 0,-47-19-434 0 0,65 40-637 0 0,24 12-3506 0 0,25 11-7092 0 0,-10 1 7606 0 0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0:51.5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2347 192 0 0 0,'0'0'305'0'0,"0"0"454"0"0,0 0 423 0 0,0 0 382 0 0,0 0 223 0 0,0 0-49 0 0,0 0-232 0 0,0 0-286 0 0,0 0-267 0 0,-1-7-200 0 0,-5-20-101 0 0,4 20-86 0 0,2 7-52 0 0,0 0-27 0 0,6 35 1449 0 0,15 139-252 0 0,22 103-1177 0 0,-42-274-505 0 0,2 16 2 0 0,1-1-1 0 0,1 1 1 0 0,0-1-1 0 0,1 0 0 0 0,1 0 1 0 0,1-1-1 0 0,1 0 1 0 0,0 0-1 0 0,1-1 1 0 0,1-1-1 0 0,0 1 0 0 0,1-2 1 0 0,0 1-1 0 0,2-2 1 0 0,6 6-4 0 0,-16-17 17 0 0,-1 0 0 0 0,1 0 0 0 0,-1 0 0 0 0,1-1 0 0 0,0 1 1 0 0,0-1-1 0 0,0 0 0 0 0,0-1 0 0 0,0 1 0 0 0,0 0 0 0 0,0-1 1 0 0,0 0-1 0 0,0 0 0 0 0,0 0 0 0 0,0-1 0 0 0,0 1 1 0 0,0-1-1 0 0,0 0 0 0 0,0 0 0 0 0,-1-1 0 0 0,1 1 0 0 0,0-1 1 0 0,0 1-1 0 0,-1-1 0 0 0,1 0 0 0 0,-1-1 0 0 0,0 1 0 0 0,0 0 1 0 0,0-1-1 0 0,0 0 0 0 0,0 0 0 0 0,0 0 0 0 0,0-1-17 0 0,109-144 375 0 0,-55 62-402 0 0,-57 86 15 0 0,1-1 0 0 0,-1 1 0 0 0,0-1 0 0 0,0 1 0 0 0,0-1 0 0 0,0 1 0 0 0,1-1 0 0 0,-1 1 0 0 0,0-1 0 0 0,0 1 0 0 0,1-1 0 0 0,-1 1 0 0 0,0-1 0 0 0,1 1 0 0 0,-1 0 0 0 0,0-1-1 0 0,1 1 1 0 0,-1-1 0 0 0,1 1 0 0 0,-1 0 0 0 0,1 0 0 0 0,-1-1 0 0 0,1 1 0 0 0,-1 0 0 0 0,1 0 0 0 0,-1-1 0 0 0,1 1 0 0 0,-1 0 0 0 0,1 0 0 0 0,-1 0 0 0 0,1 0 0 0 0,-1 0 0 0 0,1 0 0 0 0,-1 0 0 0 0,1 0-1 0 0,0 0 1 0 0,-1 0 0 0 0,1 0 0 0 0,-1 0 0 0 0,1 0 0 0 0,-1 1 0 0 0,1-1 0 0 0,-1 0 0 0 0,1 0 0 0 0,-1 1 0 0 0,1-1 0 0 0,-1 0 0 0 0,0 0 0 0 0,1 1 0 0 0,-1-1 0 0 0,1 1 0 0 0,-1-1 0 0 0,0 0-1 0 0,1 1 1 0 0,-1-1 0 0 0,0 1 0 0 0,1-1 0 0 0,-1 1 0 0 0,0-1 0 0 0,1 1 12 0 0,8 37-270 0 0,-7-25 318 0 0,3 12-46 0 0,2 0 0 0 0,0 0 0 0 0,2 0 1 0 0,1-1-1 0 0,1-1 0 0 0,12 21-2 0 0,-19-37 8 0 0,1 0-1 0 0,0 0 1 0 0,0-1 0 0 0,1 0-1 0 0,0 0 1 0 0,0 0-1 0 0,0 0 1 0 0,1-1 0 0 0,0 0-1 0 0,0 0 1 0 0,0-1-1 0 0,1 0 1 0 0,-1 0 0 0 0,1-1-1 0 0,0 0 1 0 0,0 0-1 0 0,0-1 1 0 0,0 0 0 0 0,1-1-1 0 0,-1 1 1 0 0,1-1-1 0 0,-1-1 1 0 0,1 0-8 0 0,3-3 117 0 0,-1-1-1 0 0,0 0 1 0 0,0-1 0 0 0,0 0-1 0 0,-1-1 1 0 0,0 0 0 0 0,0-1-1 0 0,0 0 1 0 0,-1 0 0 0 0,0-1 0 0 0,0-1-1 0 0,-1 1 1 0 0,0-1 0 0 0,-1 0-1 0 0,0-1 1 0 0,0 0 0 0 0,-1 0-1 0 0,0 0 1 0 0,-1-1 0 0 0,0-1-117 0 0,20-28 143 0 0,-2-1 0 0 0,-2-2 1 0 0,-1 0-1 0 0,-3 0 0 0 0,-1-2 1 0 0,-3 0-1 0 0,-1-1 0 0 0,-2 0 0 0 0,-3-1 1 0 0,-1 0-1 0 0,-2-24-143 0 0,-3 51-71 0 0,0 14-20 0 0,-1 0 0 0 0,1 0 0 0 0,-1 0 1 0 0,0 0-1 0 0,-1 0 0 0 0,1 0 1 0 0,-1 0-1 0 0,-1 0 0 0 0,1 0 0 0 0,-1 0 1 0 0,0 1-1 0 0,0-1 0 0 0,0 1 1 0 0,-1-1-1 0 0,0 1 0 0 0,0 0 0 0 0,-2-2 91 0 0,5 7-251 0 0,-1-1-1 0 0,0 1 0 0 0,0-1 1 0 0,0 1-1 0 0,0 0 0 0 0,0-1 1 0 0,0 1-1 0 0,0 0 0 0 0,0 0 1 0 0,0 0-1 0 0,0 0 0 0 0,0 0 1 0 0,0 0-1 0 0,0 0 0 0 0,0 0 0 0 0,0 0 1 0 0,0 0-1 0 0,0 0 0 0 0,0 1 1 0 0,1-1-1 0 0,-1 0 0 0 0,0 1 1 0 0,0-1-1 0 0,0 0 0 0 0,0 1 1 0 0,0-1-1 0 0,0 1 0 0 0,1 0 1 0 0,-1-1-1 0 0,0 1 0 0 0,1 0 1 0 0,-1-1-1 0 0,0 1 0 0 0,1 0 1 0 0,-1 0-1 0 0,1 0 0 0 0,-1 0 0 0 0,1-1 1 0 0,-1 1-1 0 0,1 0 0 0 0,0 0 1 0 0,-1 0-1 0 0,1 0 0 0 0,0 0 1 0 0,0 0-1 0 0,0 0 0 0 0,-1 0 1 0 0,1 0-1 0 0,0 0 0 0 0,0 0 252 0 0,0 2-1113 0 0,-3 5-5810 0 0</inkml:trace>
  <inkml:trace contextRef="#ctx0" brushRef="#br0" timeOffset="382.219">3804 832 2136 0 0,'0'0'1427'0'0,"0"0"-20"0"0,0 0 22 0 0,0 0 99 0 0,0 0 71 0 0,0 0-36 0 0,0 0-179 0 0,0 0-245 0 0,0 0-272 0 0,24-30-252 0 0,77-97-174 0 0,-69 62 110 0 0,-32 56-411 0 0,1 4-108 0 0,-1 0 1 0 0,0 0-1 0 0,0 0 0 0 0,0 0 0 0 0,-1 0 0 0 0,0 0 1 0 0,0 0-1 0 0,0 0 0 0 0,-1 1 0 0 0,1-1 1 0 0,-1 0-1 0 0,0 1 0 0 0,0 0 0 0 0,-1-1 0 0 0,1 1 1 0 0,-1 0-1 0 0,0 0 0 0 0,0 0 0 0 0,0 1 1 0 0,-1-1-1 0 0,0 1 0 0 0,1-1 0 0 0,-1 1 1 0 0,0 0-1 0 0,0 1 0 0 0,-1-1 0 0 0,1 1 0 0 0,0 0 1 0 0,-1 0-1 0 0,0 0 0 0 0,1 1 0 0 0,-1-1 1 0 0,0 1-1 0 0,0 0 0 0 0,0 0 0 0 0,1 1 0 0 0,-1 0 1 0 0,0 0-1 0 0,0 0 0 0 0,0 0 0 0 0,0 1 1 0 0,0 0-1 0 0,-2 0-32 0 0,-3 3-40 0 0,0 1-1 0 0,0 0 1 0 0,1 1 0 0 0,-1 0-1 0 0,2 0 1 0 0,-1 1 0 0 0,1 0 0 0 0,0 0-1 0 0,0 1 1 0 0,1 0 0 0 0,0 1 0 0 0,0-1-1 0 0,1 2 1 0 0,0-1 0 0 0,1 0 0 0 0,0 1 40 0 0,-2 2 13 0 0,0-1 1 0 0,1 1 0 0 0,1 1-1 0 0,0-1 1 0 0,1 1-1 0 0,0-1 1 0 0,1 1 0 0 0,0 1-1 0 0,1-1 1 0 0,1 0 0 0 0,0 0-1 0 0,1 1 1 0 0,0-1-1 0 0,1 1 1 0 0,0-1 0 0 0,1 0-1 0 0,1 0 1 0 0,0 0 0 0 0,1 0-1 0 0,0 0 1 0 0,1-1 0 0 0,1 0-1 0 0,0 0 1 0 0,0 0-1 0 0,1-1 1 0 0,0 0 0 0 0,2 1-14 0 0,3-1 56 0 0,0-2 0 0 0,0 0 1 0 0,1 0-1 0 0,0-1 0 0 0,1 0 1 0 0,0-2-1 0 0,0 1 0 0 0,0-2 1 0 0,1 0-1 0 0,0 0 0 0 0,0-2 1 0 0,0 0-1 0 0,0 0 0 0 0,1-1 1 0 0,-1-1-1 0 0,1-1 0 0 0,-1 0 1 0 0,1-1-1 0 0,-1-1 0 0 0,0 0 1 0 0,3-2-57 0 0,65-19-1948 0 0,33-37-5634 0 0,-100 48-1407 0 0</inkml:trace>
  <inkml:trace contextRef="#ctx0" brushRef="#br0" timeOffset="3743.712">9208 332 7146 0 0,'0'0'1064'0'0,"0"0"-504"0"0,0 0-392 0 0,0 0-168 0 0,0 0-368 0 0,0 0-680 0 0,0 0-1153 0 0,0 0-1072 0 0,0 0 1225 0 0</inkml:trace>
  <inkml:trace contextRef="#ctx0" brushRef="#br0" timeOffset="6015.318">9221 306 48 0 0,'0'0'1375'0'0,"0"0"331"0"0,0 0 422 0 0,0 0 237 0 0,0 0-36 0 0,0 0-312 0 0,0 0-409 0 0,0 0-314 0 0,0 0-234 0 0,0 0-196 0 0,0 0-152 0 0,0 0-115 0 0,0 0-113 0 0,-3 1-67 0 0,-23 13 603 0 0,26-14-920 0 0,0 0-28 0 0,0 0-74 0 0,0 0-72 0 0,0 0-80 0 0,0 0-118 0 0,0 0-97 0 0,15 0-2111 0 0,-10 0 1663 0 0,11-2-6002 0 0,-8-4-2390 0 0</inkml:trace>
  <inkml:trace contextRef="#ctx0" brushRef="#br0" timeOffset="3035.342">7785 626 264 0 0,'0'0'1318'0'0,"0"0"155"0"0,0 0 244 0 0,0 0 315 0 0,0 0 206 0 0,0 0-104 0 0,0 0-289 0 0,0 0-355 0 0,0 0-342 0 0,0 0-249 0 0,0 0-175 0 0,0 0-114 0 0,0 0-89 0 0,-3 5-54 0 0,-5 12-282 0 0,0 0 0 0 0,1 1 0 0 0,1 0 1 0 0,0 0-1 0 0,2 0 0 0 0,0 1 0 0 0,1-1 0 0 0,1 1 0 0 0,1 0 1 0 0,0 0-1 0 0,1 0 0 0 0,2 10-185 0 0,-2-25 8 0 0,1-1 0 0 0,-1 1 0 0 0,0 0 0 0 0,1-1 0 0 0,0 1 0 0 0,0-1 0 0 0,0 1 1 0 0,0-1-1 0 0,1 0 0 0 0,-1 1 0 0 0,1-1 0 0 0,0 0 0 0 0,0 0 0 0 0,0 0 0 0 0,0 0 0 0 0,0-1 0 0 0,1 1 0 0 0,-1 0 0 0 0,1-1 1 0 0,0 0-1 0 0,0 1 0 0 0,0-1 0 0 0,0 0 0 0 0,0-1 0 0 0,0 1 0 0 0,0-1 0 0 0,1 1 0 0 0,-1-1 0 0 0,1 0 0 0 0,-1 0 1 0 0,1 0-1 0 0,-1-1 0 0 0,1 1 0 0 0,-1-1 0 0 0,1 0 0 0 0,0 0 0 0 0,-1 0 0 0 0,1 0 0 0 0,-1-1 0 0 0,1 1 0 0 0,-1-1 0 0 0,1 0 1 0 0,-1 0-1 0 0,1-1 0 0 0,-1 1 0 0 0,0-1 0 0 0,1 1 0 0 0,1-2-8 0 0,34-21 217 0 0,0-1 0 0 0,-1-2 0 0 0,-2-2 0 0 0,-1-1 0 0 0,23-26-217 0 0,-2 5 42 0 0,-48 70-612 0 0,-4 31 553 0 0,-5-44 18 0 0,0 0-1 0 0,1 0 0 0 0,0-1 1 0 0,-1 1-1 0 0,2 0 0 0 0,-1 0 1 0 0,1 0-1 0 0,0 0 0 0 0,0 0 1 0 0,1-1-1 0 0,-1 1 0 0 0,1 0 1 0 0,1-1-1 0 0,-1 1 0 0 0,1-1 1 0 0,0 0-1 0 0,0 0 0 0 0,0 0 0 0 0,1 0 1 0 0,-1-1-1 0 0,1 1 0 0 0,1-1 1 0 0,-1 0-1 0 0,0 0 0 0 0,1-1 1 0 0,0 1-1 0 0,0-1 0 0 0,1 0 0 0 0,0-2 76 0 0,-1-1 0 0 0,1 1-1 0 0,0-2 1 0 0,0 1-1 0 0,0-1 1 0 0,-1 1 0 0 0,1-2-1 0 0,0 1 1 0 0,-1-1-1 0 0,1 1 1 0 0,-1-2 0 0 0,1 1-1 0 0,-1 0 1 0 0,0-1 0 0 0,0 0-1 0 0,0 0 1 0 0,0-1-1 0 0,-1 0 1 0 0,1 1 0 0 0,-1-1-1 0 0,0-1 1 0 0,0 1-1 0 0,-1 0 1 0 0,1-1 0 0 0,-1 0-1 0 0,0 0-75 0 0,15-14 184 0 0,-6 5-192 0 0,0 0 0 0 0,-1 0 0 0 0,-1-1 0 0 0,0 0 0 0 0,-1-1 0 0 0,-1 0 0 0 0,-1 0 0 0 0,0-1 0 0 0,-1 0 0 0 0,0 0 0 0 0,-2 0 0 0 0,0-1 0 0 0,-1 0 0 0 0,0 0 0 0 0,-2 0 0 0 0,0-8 8 0 0,-9 12-4437 0 0,-5 23-8466 0 0,10-4 6182 0 0</inkml:trace>
  <inkml:trace contextRef="#ctx0" brushRef="#br0" timeOffset="3397.836">8816 1006 4809 0 0,'0'0'1279'0'0,"0"0"-161"0"0,0 0 286 0 0,0 0 379 0 0,0 0 124 0 0,0 0-213 0 0,0 0-423 0 0,0 0-341 0 0,0 0-165 0 0,0 0-83 0 0,0 0-59 0 0,0 0-51 0 0,-8 3-1 0 0,-27 9 13 0 0,33-12-514 0 0,1 0-1 0 0,0 0 1 0 0,-1 0 0 0 0,1 0-1 0 0,0 0 1 0 0,0-1-1 0 0,-1 1 1 0 0,1 0-1 0 0,0-1 1 0 0,0 1-1 0 0,-1-1 1 0 0,1 1 0 0 0,0-1-1 0 0,0 0 1 0 0,0 0-1 0 0,0 1 1 0 0,0-1-1 0 0,0 0 1 0 0,0 0 0 0 0,0 0-1 0 0,0 0 1 0 0,0 0-1 0 0,1 0 1 0 0,-1 0-1 0 0,0 0 1 0 0,1 0-1 0 0,-1 0 1 0 0,0-1 0 0 0,1 1-1 0 0,0 0 1 0 0,-1 0-1 0 0,1-1 1 0 0,0 1-1 0 0,-1 0 1 0 0,1 0 0 0 0,0-1-1 0 0,0 1 1 0 0,0 0-1 0 0,0-1 1 0 0,1 1-1 0 0,-1 0 1 0 0,0-1-1 0 0,0 1-69 0 0,0-7 197 0 0,-1-7-155 0 0,1-1 0 0 0,0 0 1 0 0,2 0-1 0 0,-1 1 0 0 0,2-1 0 0 0,0 1 1 0 0,1 0-1 0 0,1-1 0 0 0,0 2 1 0 0,1-1-1 0 0,1 1 0 0 0,0 0 1 0 0,1 0-1 0 0,0 1 0 0 0,1 0 1 0 0,1 0-1 0 0,0 1 0 0 0,1 0 1 0 0,0 1-1 0 0,0 0 0 0 0,1 1 0 0 0,10-6-42 0 0,-17 11-124 0 0,0 0-1 0 0,1 0 0 0 0,0 1 1 0 0,-1 0-1 0 0,2 0 0 0 0,-1 1 1 0 0,0-1-1 0 0,1 2 0 0 0,-1-1 1 0 0,1 0-1 0 0,0 1 0 0 0,0 1 0 0 0,0-1 1 0 0,6 0 124 0 0,-11 4-346 0 0,-1 0 0 0 0,1 0 0 0 0,-1-1 0 0 0,1 1 0 0 0,-1 0 0 0 0,0 0 0 0 0,0 1 0 0 0,0-1 0 0 0,0 0 0 0 0,0 0 0 0 0,0 1 0 0 0,0-1 0 0 0,-1 0 0 0 0,0 1 0 0 0,1-1 0 0 0,-1 0 0 0 0,0 1 0 0 0,0-1 0 0 0,0 1 0 0 0,0-1 0 0 0,-1 0 0 0 0,1 1-1 0 0,0-1 1 0 0,-1 1 346 0 0,1 4-2599 0 0,0 11-5660 0 0,0-14 5057 0 0</inkml:trace>
  <inkml:trace contextRef="#ctx0" brushRef="#br0" timeOffset="3595.376">9218 755 2601 0 0,'0'0'2559'0'0,"0"0"-617"0"0,0 0-159 0 0,0 0 26 0 0,0 0-87 0 0,0 0-292 0 0,0 0-437 0 0,0 0-430 0 0,0 0-296 0 0,0 0-157 0 0,0 0-100 0 0,0 0-101 0 0,0 0-144 0 0,2 27-187 0 0,9 81-305 0 0,2-82-3700 0 0,-7-39-1124 0 0,-3 9 1215 0 0</inkml:trace>
  <inkml:trace contextRef="#ctx0" brushRef="#br0" timeOffset="5417.62">9230 748 0 0 0,'0'0'228'0'0,"0"0"115"0"0,0 0 32 0 0,0 0-27 0 0,0 0-24 0 0,0 0-26 0 0,0-4 26 0 0,-1-11 65 0 0,1 12-9 0 0,-2-1-1518 0 0,-11 3 16993 0 0,11 9-13670 0 0,-6 102-1582 0 0,6-84-755 0 0,-2 36 542 0 0,3-20-3412 0 0,7-43-8075 0 0,-4-2 4464 0 0</inkml:trace>
  <inkml:trace contextRef="#ctx0" brushRef="#br0" timeOffset="1221.651">5354 656 0 0 0,'0'0'1212'0'0,"0"0"245"0"0,0 0 74 0 0,0 0-4 0 0,0 0-34 0 0,0 0-99 0 0,0 0-82 0 0,-4-8-73 0 0,-10-21-68 0 0,-31 22 2791 0 0,34 7-3674 0 0,-1 1 0 0 0,0 1 0 0 0,1 0 0 0 0,0 0 0 0 0,-1 1 0 0 0,1 1 0 0 0,0 0-1 0 0,0 0 1 0 0,1 1 0 0 0,-1 0 0 0 0,-1 2-288 0 0,-10 8 56 0 0,0 2-1 0 0,0 0 0 0 0,2 0 1 0 0,0 2-1 0 0,1 1 1 0 0,-15 20-56 0 0,28-33-19 0 0,1 2 1 0 0,-1-1 0 0 0,1 0 0 0 0,0 1 0 0 0,1 0 0 0 0,0 0 0 0 0,1 0 0 0 0,0 1 0 0 0,0-1 0 0 0,1 1 0 0 0,0 0 0 0 0,1-1 0 0 0,0 1 0 0 0,0 0 0 0 0,1 3 18 0 0,1-8-34 0 0,-1 0 1 0 0,1 0 0 0 0,-1-1 0 0 0,1 1-1 0 0,0 0 1 0 0,1-1 0 0 0,-1 1 0 0 0,1-1-1 0 0,0 1 1 0 0,0-1 0 0 0,1 0 0 0 0,-1 0-1 0 0,1 0 1 0 0,0 0 0 0 0,0-1 0 0 0,0 1-1 0 0,0-1 1 0 0,1 1 0 0 0,0-1 0 0 0,-1 0-1 0 0,1 0 1 0 0,0-1 0 0 0,0 1 0 0 0,1-1-1 0 0,-1 0 1 0 0,0 0 0 0 0,1-1 0 0 0,-1 1-1 0 0,1-1 1 0 0,0 0 0 0 0,-1 0 0 0 0,1 0 33 0 0,16 1-277 0 0,-1-1 0 0 0,0 0 0 0 0,1-1 1 0 0,-1-2-1 0 0,0 0 0 0 0,0-1 0 0 0,0-1 1 0 0,0-1-1 0 0,0 0 0 0 0,-1-2 0 0 0,0 0 1 0 0,1-2 276 0 0,142-69-5953 0 0,-128 60 4023 0 0,103-58-5100 0 0,-110 60 6801 0 0</inkml:trace>
  <inkml:trace contextRef="#ctx0" brushRef="#br0" timeOffset="1596.527">5968 634 0 0 0,'0'0'803'0'0,"0"0"492"0"0,0 0 420 0 0,0 0 287 0 0,0 0 94 0 0,0 0-61 0 0,0 0-185 0 0,0 0-251 0 0,-31 14-210 0 0,-99 45-196 0 0,59-22 726 0 0,60-32-1848 0 0,-1 1 0 0 0,1 0-1 0 0,0 0 1 0 0,1 1 0 0 0,-1 1 0 0 0,1 0 0 0 0,1 0 0 0 0,-1 1 0 0 0,2 0 0 0 0,-1 0 0 0 0,1 1-1 0 0,1 0 1 0 0,-1 1 0 0 0,2 0 0 0 0,0 0 0 0 0,0 0 0 0 0,1 1 0 0 0,0-1 0 0 0,1 1 0 0 0,0 1-1 0 0,1-1 1 0 0,0 0 0 0 0,1 1 0 0 0,1-1 0 0 0,0 1 0 0 0,1 0-71 0 0,0-10-17 0 0,0-1 0 0 0,1 0 0 0 0,0 0 0 0 0,-1 0 1 0 0,1 0-1 0 0,0 1 0 0 0,0-1 0 0 0,0 0 0 0 0,0 0 0 0 0,1-1 0 0 0,-1 1 0 0 0,1 0 1 0 0,-1 0-1 0 0,1-1 0 0 0,-1 1 0 0 0,1-1 0 0 0,0 1 0 0 0,0-1 0 0 0,0 1 1 0 0,0-1-1 0 0,0 0 0 0 0,0 0 0 0 0,0 0 0 0 0,0-1 0 0 0,0 1 0 0 0,0 0 0 0 0,0-1 1 0 0,1 1-1 0 0,-1-1 0 0 0,0 0 0 0 0,0 1 0 0 0,1-1 0 0 0,0-1 17 0 0,75-11 191 0 0,-34-13 51 0 0,-1-3-1 0 0,-1-1 0 0 0,-2-2 0 0 0,-1-2 0 0 0,-1-2 0 0 0,7-10-241 0 0,-33 33 38 0 0,111-75 261 0 0,-122 86-297 0 0,0 0 1 0 0,-1 1 0 0 0,1-1-1 0 0,0 1 1 0 0,-1-1 0 0 0,1 1-1 0 0,0-1 1 0 0,0 1 0 0 0,0-1-1 0 0,-1 1 1 0 0,1 0 0 0 0,0-1-1 0 0,0 1 1 0 0,0 0 0 0 0,0 0-1 0 0,0 0 1 0 0,-1 0 0 0 0,1-1-1 0 0,0 1 1 0 0,0 0 0 0 0,0 1-1 0 0,0-1 1 0 0,0 0 0 0 0,0 0-1 0 0,-1 0 1 0 0,1 0 0 0 0,0 1-1 0 0,0-1 1 0 0,0 0 0 0 0,0 1-1 0 0,-1-1 1 0 0,1 1 0 0 0,0-1-1 0 0,0 1 1 0 0,-1-1 0 0 0,1 1-1 0 0,0 0 1 0 0,-1-1 0 0 0,1 1-1 0 0,-1 0 1 0 0,1-1 0 0 0,-1 1-1 0 0,1 0 1 0 0,-1 0 0 0 0,1-1-1 0 0,-1 1 1 0 0,0 0 0 0 0,0 0-1 0 0,1 0 1 0 0,-1 0 0 0 0,0 0-1 0 0,0-1 1 0 0,0 1 0 0 0,0 1-3 0 0,1 203-1009 0 0,-1-200 743 0 0,1 1 0 0 0,0-1 0 0 0,0 0 1 0 0,0 1-1 0 0,0-1 0 0 0,1 0 0 0 0,0 0 0 0 0,0 0 0 0 0,1 0 0 0 0,-1 0 0 0 0,1-1 0 0 0,0 1 0 0 0,0-1 0 0 0,0 1 0 0 0,1-1 0 0 0,2 2 266 0 0,20 11-4473 0 0,5-11-3346 0 0,-21-6 4074 0 0</inkml:trace>
  <inkml:trace contextRef="#ctx0" brushRef="#br0" timeOffset="2033.62">6353 991 6401 0 0,'0'0'1827'0'0,"0"0"-282"0"0,0 0-78 0 0,0 0 58 0 0,0 0 37 0 0,0 0-112 0 0,0 0-226 0 0,0 0-210 0 0,0 0-162 0 0,0 0-79 0 0,0 0-67 0 0,0 0-70 0 0,0 0-93 0 0,25-25-130 0 0,76-79-113 0 0,-17 15 179 0 0,13-36-347 0 0,-87 93-340 0 0,-10 31 41 0 0,0 1-105 0 0,-10 18-947 0 0,0-1 909 0 0,4-8 259 0 0,0 0-1 0 0,1 1 1 0 0,0 0 0 0 0,0 0-1 0 0,1 0 1 0 0,1 0-1 0 0,0 1 1 0 0,0-1 0 0 0,1 1-1 0 0,0 0 1 0 0,0 0-1 0 0,2 2 52 0 0,0-8 2 0 0,0 0 0 0 0,1-1 0 0 0,-1 1 0 0 0,1 0 0 0 0,0-1 0 0 0,1 1 0 0 0,-1-1 0 0 0,1 1 0 0 0,0-1 0 0 0,0 0 0 0 0,0 1 0 0 0,1-1 0 0 0,0 0 0 0 0,-1-1 0 0 0,1 1 0 0 0,0 0 0 0 0,1-1 0 0 0,-1 0 0 0 0,1 1 0 0 0,0-2 0 0 0,-1 1 0 0 0,1 0 0 0 0,0-1 0 0 0,1 1 0 0 0,0-1-2 0 0,7 3 145 0 0,0-1 0 0 0,1 0 0 0 0,0-1 0 0 0,0 0 0 0 0,0-1 0 0 0,0-1 1 0 0,0 0-1 0 0,0 0 0 0 0,0-1 0 0 0,0-1 0 0 0,0-1 0 0 0,0 1 0 0 0,0-2 1 0 0,0 0-1 0 0,0-1 0 0 0,-1 0 0 0 0,0 0 0 0 0,0-2-145 0 0,9-3 22 0 0,-1-2-1 0 0,-1 0 1 0 0,0-1-1 0 0,-1-1 1 0 0,0-1-1 0 0,-1-1 1 0 0,0 0-1 0 0,-2-1 1 0 0,3-4-22 0 0,-18 20-10 0 0,48-56-2504 0 0,-22 13-7066 0 0,-20 24-1228 0 0</inkml:trace>
  <inkml:trace contextRef="#ctx0" brushRef="#br0" timeOffset="3997.603">9790 173 12611 0 0,'0'0'1864'0'0,"0"0"-917"0"0,0 0-272 0 0,0 0 152 0 0,0 0 145 0 0,0 0 21 0 0,0 0-234 0 0,0 0-248 0 0,0 0-146 0 0,0 0-98 0 0,3 33-79 0 0,10 103-58 0 0,5 30 52 0 0,-6 95-236 0 0,-16-99-2535 0 0,-4-149-2235 0 0,0-10-6964 0 0,6-3 9752 0 0</inkml:trace>
  <inkml:trace contextRef="#ctx0" brushRef="#br0" timeOffset="4250.333">9531 645 4921 0 0,'0'0'2333'0'0,"0"0"-1071"0"0,0 0-351 0 0,0 0 92 0 0,0 0 100 0 0,0 0-48 0 0,0 0-229 0 0,0 0-224 0 0,0 0-167 0 0,32-2-139 0 0,102-5-104 0 0,81 13-1028 0 0,-121 2-3234 0 0,-2 9-5185 0 0,-78-14 8477 0 0</inkml:trace>
  <inkml:trace contextRef="#ctx0" brushRef="#br0" timeOffset="4497.174">10256 715 0 0 0,'0'0'1610'0'0,"0"0"398"0"0,0 0 122 0 0,0 0-70 0 0,0 0-165 0 0,0 0-266 0 0,0 0-248 0 0,0 0-227 0 0,0 0-155 0 0,0 0-110 0 0,0 0-99 0 0,0 0-109 0 0,22-11-101 0 0,70-33-82 0 0,-49 4 492 0 0,-39 31-718 0 0,-3 6-244 0 0,0 0 0 0 0,0 1 0 0 0,0-1 0 0 0,-1 0 0 0 0,1 0 0 0 0,-1 0 0 0 0,0 0 0 0 0,0 0 0 0 0,0 0 0 0 0,0 0 0 0 0,0 0 0 0 0,-1 0 0 0 0,1 0 0 0 0,-1 1 0 0 0,0-1 0 0 0,0 0 1 0 0,0 0-1 0 0,0 0 0 0 0,0 1 0 0 0,-1-1 0 0 0,1 1 0 0 0,-1-1 0 0 0,1 1 0 0 0,-1-1 0 0 0,0 1 0 0 0,0 0 0 0 0,0 0 0 0 0,-1 0 0 0 0,1 0 0 0 0,0 0 0 0 0,-1 1 0 0 0,1-1 0 0 0,-1 1 1 0 0,1-1-1 0 0,-1 1 0 0 0,0 0 0 0 0,0 0 0 0 0,0 0 0 0 0,1 1 0 0 0,-1-1 0 0 0,0 1 0 0 0,0-1 0 0 0,0 1 0 0 0,0 0 0 0 0,0 0 0 0 0,0 0 0 0 0,0 0 0 0 0,0 1 0 0 0,0-1 0 0 0,-1 2-28 0 0,-4-3-32 0 0,0 1-1 0 0,-1 1 1 0 0,1-1-1 0 0,0 2 1 0 0,0-1-1 0 0,0 1 1 0 0,0 0-1 0 0,0 1 0 0 0,1-1 1 0 0,-1 2-1 0 0,1-1 1 0 0,-1 1-1 0 0,1 0 1 0 0,0 0-1 0 0,1 1 0 0 0,-1 0 1 0 0,1 1-1 0 0,0-1 1 0 0,0 1 32 0 0,-1 1-1 0 0,1-1 1 0 0,0 1 0 0 0,0 0 0 0 0,0 0 0 0 0,1 0-1 0 0,0 1 1 0 0,1 0 0 0 0,0 0 0 0 0,0 0-1 0 0,0 0 1 0 0,1 1 0 0 0,1-1 0 0 0,-1 1-1 0 0,1 0 1 0 0,1 0 0 0 0,0 0 0 0 0,0 0 0 0 0,1 0-1 0 0,0 0 1 0 0,0 0 0 0 0,1 0 0 0 0,0 0-1 0 0,1 0 1 0 0,0 0 0 0 0,0-1 0 0 0,1 1-1 0 0,0-1 1 0 0,0 1 0 0 0,5 5 0 0 0,5 2-92 0 0,2-2 1 0 0,-1 0-1 0 0,2-1 1 0 0,0 0-1 0 0,1-1 1 0 0,0-1-1 0 0,0-1 1 0 0,1 0-1 0 0,1-1 1 0 0,-1-1-1 0 0,1-1 1 0 0,1-1-1 0 0,-1 0 1 0 0,1-2-1 0 0,0 0 0 0 0,0-1 1 0 0,1-1-1 0 0,-1-1 1 0 0,1-1-1 0 0,-1-1 1 0 0,0 0-1 0 0,6-2 92 0 0,16-8-5989 0 0,-35 9 3642 0 0,8-3-7646 0 0</inkml:trace>
  <inkml:trace contextRef="#ctx0" brushRef="#br0" timeOffset="12185.629">17040 59 9178 0 0,'0'0'2322'0'0,"0"0"-1393"0"0,0 0-247 0 0,0 0 257 0 0,0 0 76 0 0,0 0-87 0 0,-2 36-268 0 0,-6 114-293 0 0,-12 328-413 0 0,23-302-1311 0 0,5-59-3947 0 0,-7-112 4502 0 0,0 2-6382 0 0,-1-7 4857 0 0</inkml:trace>
  <inkml:trace contextRef="#ctx0" brushRef="#br0" timeOffset="12799.664">16793 593 1168 0 0,'0'0'1549'0'0,"0"0"-968"0"0,0 0-328 0 0,0 0-26 0 0,0 0 3 0 0,0 0-6 0 0,31 6-12 0 0,103 19-40 0 0,-64-14-311 0 0,2-3 0 0 0,-1-3 1 0 0,58-4 138 0 0,-69-2-353 0 0,-54 2 223 0 0,-1-1-1 0 0,0 0 0 0 0,0 0 1 0 0,0-1-1 0 0,0 0 0 0 0,0 1 1 0 0,0-2-1 0 0,0 1 0 0 0,0-1 1 0 0,-1 1-1 0 0,1-1 0 0 0,0 0 0 0 0,-1-1 1 0 0,1 1-1 0 0,-1-1 0 0 0,0 0 1 0 0,0 0-1 0 0,0-1 0 0 0,0 0 131 0 0,-3 4 93 0 0,-1-1-1 0 0,0 1 0 0 0,1-1 1 0 0,-1 1-1 0 0,0-1 1 0 0,0 1-1 0 0,0-1 0 0 0,1 1 1 0 0,-1-1-1 0 0,0 1 0 0 0,0-1 1 0 0,0 1-1 0 0,0-1 0 0 0,0 1 1 0 0,0-1-1 0 0,0 1 1 0 0,0-1-1 0 0,0 1 0 0 0,0-1 1 0 0,0 1-1 0 0,0-1 0 0 0,-1 0 1 0 0,1 1-1 0 0,0-1 1 0 0,0 1-1 0 0,-1 0 0 0 0,1-1 1 0 0,0 1-1 0 0,0-1 0 0 0,-1 1 1 0 0,1-1-1 0 0,0 1 1 0 0,-1 0-1 0 0,1-1 0 0 0,-1 1 1 0 0,1-1-1 0 0,-1 1 0 0 0,1 0 1 0 0,0 0-1 0 0,-1-1 1 0 0,1 1-1 0 0,-1 0 0 0 0,1 0 1 0 0,-1 0-1 0 0,1-1 0 0 0,-1 1 1 0 0,0 0-1 0 0,1 0 0 0 0,-1 0 1 0 0,1 0-1 0 0,-1 0 1 0 0,1 0-1 0 0,-1 0 0 0 0,1 0 1 0 0,-1 0-1 0 0,1 0 0 0 0,-1 1 1 0 0,1-1-1 0 0,-1 0 1 0 0,1 0-93 0 0,-38 2 3923 0 0,-4 29-827 0 0,39-29-3109 0 0,1 0 1 0 0,0 0-1 0 0,0 0 0 0 0,1 1 1 0 0,-1-1-1 0 0,0 1 0 0 0,1-1 1 0 0,-1 1-1 0 0,1 0 0 0 0,0-1 1 0 0,0 1-1 0 0,0 0 0 0 0,1 0 0 0 0,-1 0 1 0 0,0 0-1 0 0,1 0 0 0 0,0 0 1 0 0,0 0-1 0 0,0 0 0 0 0,0 0 1 0 0,0 0-1 0 0,1 0 0 0 0,-1 0 1 0 0,1 0-1 0 0,0 0 0 0 0,0-1 1 0 0,0 1-1 0 0,0 0 0 0 0,0 0 1 0 0,1-1-1 0 0,-1 1 0 0 0,1-1 1 0 0,0 1-1 0 0,-1-1 0 0 0,1 0 1 0 0,0 1-1 0 0,1-1 0 0 0,-1 0 1 0 0,0 0-1 0 0,3 1 13 0 0,7 1 275 0 0,1 0 0 0 0,0-1-1 0 0,0 0 1 0 0,0-1 0 0 0,0-1 0 0 0,0 0 0 0 0,0-1 0 0 0,1 0 0 0 0,-1-1 0 0 0,0 0-1 0 0,0-1 1 0 0,0-1 0 0 0,0 0 0 0 0,0-1 0 0 0,-1 0 0 0 0,1-1 0 0 0,-1 0 0 0 0,0-1-1 0 0,-1 0 1 0 0,1-1 0 0 0,-1 0 0 0 0,-1-1 0 0 0,1 0 0 0 0,-1-1 0 0 0,-1 0 0 0 0,0-1-1 0 0,5-6-274 0 0,-10 12 97 0 0,-1 0-1 0 0,1 0 0 0 0,0 1 0 0 0,-1-1 1 0 0,2 1-1 0 0,-1 0 0 0 0,0 0 0 0 0,1 0 0 0 0,-1 0 1 0 0,1 1-1 0 0,0 0 0 0 0,0 0 0 0 0,0 0 1 0 0,0 1-1 0 0,0 0 0 0 0,0 0 0 0 0,0 0 0 0 0,1 0 1 0 0,-1 1-1 0 0,1 0-96 0 0,42 48-35 0 0,-25-8-75 0 0,-1 0 0 0 0,-2 1 0 0 0,-2 2 0 0 0,-2 0-1 0 0,7 29 111 0 0,-3-13-273 0 0,-4-1-1 0 0,-2 2 1 0 0,-2 0-1 0 0,-3 1 1 0 0,-3-1-1 0 0,-2 1 0 0 0,-4 43 274 0 0,0-96 52 0 0,0 0-1 0 0,0 0 1 0 0,0 0-1 0 0,-1 0 0 0 0,0-1 1 0 0,-1 1-1 0 0,0 0 1 0 0,0-1-1 0 0,0 1 0 0 0,-1-1 1 0 0,0 0-1 0 0,-1 1 1 0 0,1-2-1 0 0,-2 1 0 0 0,1 0 1 0 0,-1-1-1 0 0,1 0 1 0 0,-2 0-1 0 0,1 0 0 0 0,-1-1 1 0 0,0 1-1 0 0,0-1 1 0 0,0-1-1 0 0,-1 1 0 0 0,1-1 1 0 0,-1 0-1 0 0,0-1 0 0 0,0 0 1 0 0,-1 0-1 0 0,1 0 1 0 0,-1-1-1 0 0,1 0 0 0 0,-1 0 1 0 0,0-1-1 0 0,0 0 1 0 0,0-1-1 0 0,-7 0-51 0 0,10-1 49 0 0,0 0 0 0 0,-1-1 0 0 0,1 1-1 0 0,0-1 1 0 0,0 0 0 0 0,1-1 0 0 0,-1 1 0 0 0,0-1 0 0 0,1 0-1 0 0,-1 0 1 0 0,1-1 0 0 0,0 1 0 0 0,0-1 0 0 0,0 0 0 0 0,1 0-1 0 0,0 0 1 0 0,-1-1 0 0 0,1 1 0 0 0,1-1 0 0 0,-1 1 0 0 0,1-1-1 0 0,-1 0 1 0 0,1 0 0 0 0,1 0 0 0 0,-1-1 0 0 0,1 1 0 0 0,0 0-1 0 0,0 0 1 0 0,1-1 0 0 0,-1 1 0 0 0,1-5-49 0 0,-1-8-25 0 0,1 0-1 0 0,1 0 1 0 0,1 0-1 0 0,0 0 1 0 0,2 0 0 0 0,0 1-1 0 0,0-1 1 0 0,2 1 0 0 0,1-2 25 0 0,6-10-251 0 0,2 1 0 0 0,1 1 0 0 0,1 0 0 0 0,1 1 0 0 0,1 1 0 0 0,2 1 0 0 0,0 0 0 0 0,1 2-1 0 0,10-6 252 0 0,137-107-8705 0 0,-131 109 3425 0 0,-9 10-1927 0 0</inkml:trace>
  <inkml:trace contextRef="#ctx0" brushRef="#br0" timeOffset="10397.551">13822 715 5209 0 0,'0'0'711'0'0,"0"0"-219"0"0,0 0 52 0 0,0 0 347 0 0,0 0 357 0 0,0 0 90 0 0,0 0-174 0 0,0 0-296 0 0,0 0-276 0 0,0 0-173 0 0,0 0-129 0 0,12 31-78 0 0,38 99-27 0 0,-31-78-6 0 0,43 73 792 0 0,-61-124-895 0 0,-1 0 1 0 0,1 0 0 0 0,-1 0 0 0 0,1-1-1 0 0,-1 1 1 0 0,1 0 0 0 0,-1-1 0 0 0,1 1-1 0 0,0 0 1 0 0,0-1 0 0 0,-1 1 0 0 0,1-1-1 0 0,0 1 1 0 0,0-1 0 0 0,0 1 0 0 0,-1-1-1 0 0,1 0 1 0 0,0 1 0 0 0,0-1 0 0 0,0 0 0 0 0,0 0-1 0 0,0 1 1 0 0,0-1 0 0 0,0 0 0 0 0,0 0-1 0 0,-1 0 1 0 0,1 0 0 0 0,0 0 0 0 0,0-1-1 0 0,0 1 1 0 0,0 0 0 0 0,0 0 0 0 0,0-1-1 0 0,0 1 1 0 0,0 0 0 0 0,-1-1 0 0 0,1 1-1 0 0,0-1 1 0 0,0 1 0 0 0,0-1 0 0 0,-1 1-1 0 0,1-1 1 0 0,0 0 0 0 0,-1 1 0 0 0,1-1-1 0 0,-1 0 1 0 0,1 1 0 0 0,0-1 0 0 0,-1 0-1 0 0,1 0-76 0 0,25-49 2179 0 0,-21 40-2127 0 0,16-38-135 0 0,2 1 0 0 0,3 1 1 0 0,1 1-1 0 0,2 1 0 0 0,2 2 0 0 0,8-5 83 0 0,-20 30-2519 0 0,-12 12-880 0 0,-1 1-3364 0 0,-4 3-1440 0 0</inkml:trace>
  <inkml:trace contextRef="#ctx0" brushRef="#br0" timeOffset="10935.666">14293 943 2993 0 0,'0'0'969'0'0,"0"0"114"0"0,0 0 233 0 0,0 0 219 0 0,0 0 84 0 0,0 0-94 0 0,32-6-252 0 0,98-18-212 0 0,-62-3 193 0 0,-55 18-961 0 0,-1 1-89 0 0,0 0 0 0 0,0-1 1 0 0,-1 0-1 0 0,0-1 1 0 0,-1-1-1 0 0,0 1 0 0 0,-1-2 1 0 0,0 1-1 0 0,0-1 1 0 0,-1 0-1 0 0,4-11-204 0 0,-10 21-2 0 0,-1 0 0 0 0,1 0 0 0 0,-1-1 1 0 0,0 1-1 0 0,0 0 0 0 0,0 0 0 0 0,0-1 0 0 0,0 1 0 0 0,-1-1 1 0 0,1 1-1 0 0,-1-1 0 0 0,1 1 0 0 0,-1 0 0 0 0,0-1 0 0 0,0 1 1 0 0,0-1-1 0 0,0 1 0 0 0,-1-1 0 0 0,1 1 0 0 0,-1-1 0 0 0,1 1 1 0 0,-1-1-1 0 0,0 1 0 0 0,0 0 0 0 0,0-1 0 0 0,0 1 0 0 0,0 0 0 0 0,-1 0 1 0 0,1 0-1 0 0,-1 0 0 0 0,1 0 0 0 0,-1 0 0 0 0,0 0 0 0 0,0 1 1 0 0,1-1-1 0 0,-1 0 0 0 0,0 1 0 0 0,-1 0 0 0 0,1-1 0 0 0,0 1 1 0 0,0 0-1 0 0,-1 0 0 0 0,1 0 0 0 0,0 1 0 0 0,-1-1 0 0 0,1 0 1 0 0,-1 1-1 0 0,1 0 0 0 0,-1 0 0 0 0,0-1 2 0 0,-4 1-109 0 0,1 1-1 0 0,-1-1 1 0 0,1 1-1 0 0,-1 0 1 0 0,1 0-1 0 0,0 1 1 0 0,0 0 0 0 0,-1 0-1 0 0,1 0 1 0 0,0 1-1 0 0,1 0 1 0 0,-1 0-1 0 0,1 1 1 0 0,-1-1 0 0 0,1 1-1 0 0,0 0 1 0 0,0 1-1 0 0,1-1 110 0 0,-5 4-77 0 0,2 1 0 0 0,-1 0 0 0 0,1 0 0 0 0,0 1 0 0 0,1 0 0 0 0,1 0 0 0 0,-1 0 0 0 0,1 1 0 0 0,1-1 0 0 0,0 1 0 0 0,1 0 0 0 0,0 1 0 0 0,0-1 0 0 0,1 5 77 0 0,1-10 35 0 0,0 0-1 0 0,1 1 1 0 0,0-1-1 0 0,0 0 1 0 0,0 0-1 0 0,1 1 1 0 0,0-1-1 0 0,1 0 1 0 0,-1 0-1 0 0,1 0 1 0 0,0 0-1 0 0,1 0 1 0 0,-1 0-1 0 0,1 0 1 0 0,0-1-1 0 0,0 0 1 0 0,1 1-1 0 0,0-1 0 0 0,0-1 1 0 0,0 1-1 0 0,1 0 1 0 0,-1-1-1 0 0,1 0 1 0 0,0 0-1 0 0,0 0 1 0 0,4 1-35 0 0,3 2 190 0 0,0-2 0 0 0,0 1 0 0 0,0-1 0 0 0,1-1-1 0 0,0 0 1 0 0,0-1 0 0 0,0-1 0 0 0,0 0 0 0 0,0 0 0 0 0,0-1 0 0 0,1-1 0 0 0,-1 0 0 0 0,0-1 0 0 0,0-1 0 0 0,1 0-1 0 0,-1 0 1 0 0,0-2-190 0 0,15-4 268 0 0,-1-1 0 0 0,0-1-1 0 0,-1-2 1 0 0,0-1 0 0 0,-1 0 0 0 0,-1-2-1 0 0,10-8-267 0 0,5-2 10 0 0,-1-1 0 0 0,-1-2-1 0 0,-2-2 1 0 0,0-2-1 0 0,-2 0 1 0 0,-2-3 0 0 0,-1 0-1 0 0,-2-2 1 0 0,-1-1 0 0 0,-2-1-1 0 0,-2-1 1 0 0,-1-1 0 0 0,5-19-10 0 0,-21 41-444 0 0,-1-1 1 0 0,0 0-1 0 0,-2 1 1 0 0,-1-1-1 0 0,0-1 1 0 0,-1 1-1 0 0,-1 0 1 0 0,-1 0-1 0 0,-2-4 444 0 0,3 18-89 0 0,-1 0-1 0 0,0 0 0 0 0,0 0 0 0 0,-1 0 0 0 0,1 0 0 0 0,-1 0 0 0 0,-1 0 0 0 0,1 1 0 0 0,-1-1 0 0 0,0 1 0 0 0,0-1 0 0 0,-1 1 0 0 0,1 0 1 0 0,-1 0-1 0 0,0 1 0 0 0,-1-1 0 0 0,1 1 0 0 0,-1 0 0 0 0,0 0 0 0 0,0 0 0 0 0,0 1 0 0 0,0 0 0 0 0,-1 0 0 0 0,1 0 0 0 0,-1 1 0 0 0,0-1 1 0 0,0 1-1 0 0,0 1 0 0 0,0-1 0 0 0,0 1 0 0 0,-2 0 90 0 0,1 1 21 0 0,0 0 1 0 0,-1 0-1 0 0,1 1 0 0 0,0 0 1 0 0,0 1-1 0 0,0-1 0 0 0,-1 1 1 0 0,2 1-1 0 0,-1-1 0 0 0,0 1 1 0 0,1 0-1 0 0,-1 1 1 0 0,1 0-1 0 0,0 0 0 0 0,0 0 1 0 0,0 1-1 0 0,1-1 0 0 0,-1 1 1 0 0,1 1-1 0 0,-1 1-21 0 0,-82 122 1005 0 0,77-102-914 0 0,1 0 0 0 0,1 1 0 0 0,1 0-1 0 0,1 0 1 0 0,2 1 0 0 0,1 0 0 0 0,1 0 0 0 0,1 0-1 0 0,2 0 1 0 0,1 0 0 0 0,1 0 0 0 0,3 8-91 0 0,-1-15 87 0 0,2-1 1 0 0,1 0-1 0 0,0 0 1 0 0,1 0-1 0 0,2-1 1 0 0,0 0-1 0 0,1-1 1 0 0,0 0 0 0 0,2-1-1 0 0,0-1 1 0 0,15 15-88 0 0,58 34-46 0 0,-16-50-3493 0 0,-45-17-3512 0 0,-15-2 827 0 0</inkml:trace>
  <inkml:trace contextRef="#ctx0" brushRef="#br0" timeOffset="11264.041">15725 608 272 0 0,'0'0'3636'0'0,"0"0"-1848"0"0,0 0-572 0 0,0 0 32 0 0,0 0 27 0 0,0 0-76 0 0,0 0-147 0 0,0 0-197 0 0,0 0-183 0 0,0 0-167 0 0,0 0-148 0 0,-31 20-162 0 0,-93 61-90 0 0,72-33-36 0 0,49-39-67 0 0,-1-2-9 0 0,1-1 1 0 0,0 1-1 0 0,1-1 1 0 0,-1 1-1 0 0,1 0 1 0 0,1 0 0 0 0,-1 0-1 0 0,1 0 1 0 0,1 0-1 0 0,-1 1 1 0 0,1-1-1 0 0,0 0 1 0 0,1 0-1 0 0,0 0 1 0 0,0 1-1 0 0,0-1 1 0 0,1 0-1 0 0,0-1 1 0 0,0 1 0 0 0,1 0-1 0 0,0 0 1 0 0,0-1-1 0 0,1 0 1 0 0,-1 0-1 0 0,1 0 1 0 0,1 1 6 0 0,0-2 109 0 0,0-1 0 0 0,-1 1 0 0 0,2-1 0 0 0,-1 0 1 0 0,0 0-1 0 0,1 0 0 0 0,0-1 0 0 0,0 0 0 0 0,0 0 0 0 0,0-1 1 0 0,1 0-1 0 0,-1 0 0 0 0,0 0 0 0 0,1 0 0 0 0,0-1 0 0 0,-1 0 1 0 0,1-1-1 0 0,0 0 0 0 0,-1 0 0 0 0,1 0 0 0 0,0-1 0 0 0,-1 0 1 0 0,1 0-1 0 0,0 0 0 0 0,-1-1 0 0 0,0 0 0 0 0,1 0 0 0 0,2-2-109 0 0,1-4 53 0 0,0 1 0 0 0,0-1 0 0 0,0-1 0 0 0,-1 0 0 0 0,-1 0-1 0 0,1-1 1 0 0,-2 0 0 0 0,1 0 0 0 0,-1-1 0 0 0,-1 0 0 0 0,0 0-1 0 0,-1 0 1 0 0,0-1 0 0 0,0 0 0 0 0,-1 0 0 0 0,-1 0 0 0 0,0-1-1 0 0,-1 1 1 0 0,0-1 0 0 0,-1 1 0 0 0,0-1 0 0 0,-1 0 0 0 0,-1 1-1 0 0,0-1 1 0 0,0 0 0 0 0,-2-2-53 0 0,2 9-317 0 0,-1 0-1 0 0,0 0 1 0 0,0 0 0 0 0,-1 0-1 0 0,0 1 1 0 0,0-1 0 0 0,0 1-1 0 0,0-1 1 0 0,-1 1 0 0 0,0 0-1 0 0,0 0 1 0 0,0 1 0 0 0,-1-1 317 0 0,-45-23-9690 0 0,40 24 4797 0 0</inkml:trace>
  <inkml:trace contextRef="#ctx0" brushRef="#br0" timeOffset="11603.592">16193 656 2665 0 0,'0'0'2259'0'0,"0"0"-864"0"0,0 0-191 0 0,0 0 295 0 0,0 0 253 0 0,0 0 57 0 0,0 0-202 0 0,0 0-386 0 0,-32 13-411 0 0,-96 41-329 0 0,70-15-130 0 0,52-31-307 0 0,2-4-31 0 0,1 0 0 0 0,0 0-1 0 0,0 0 1 0 0,0 1 0 0 0,0-1 0 0 0,1 1-1 0 0,0-1 1 0 0,0 1 0 0 0,0 0 0 0 0,0 0 0 0 0,1 0-1 0 0,0 0 1 0 0,0 1 0 0 0,0-1 0 0 0,1 0-1 0 0,-1 0 1 0 0,1 0 0 0 0,1 1 0 0 0,-1-1 0 0 0,1 0-1 0 0,0 0 1 0 0,0 0 0 0 0,0 0 0 0 0,1 0 0 0 0,-1 0-1 0 0,1 0 1 0 0,1 0 0 0 0,-1-1 0 0 0,1 1-1 0 0,-1-1 1 0 0,1 1 0 0 0,1-1 0 0 0,-1 0 0 0 0,0 0-1 0 0,1-1 1 0 0,4 4-13 0 0,1-1-55 0 0,1 0 0 0 0,0 0 0 0 0,0-1 0 0 0,1-1 0 0 0,-1 1 1 0 0,1-2-1 0 0,0 1 0 0 0,0-2 0 0 0,1 0 0 0 0,-1 0 0 0 0,0-1 0 0 0,1 0 0 0 0,-1-1 0 0 0,1 0 0 0 0,-1-1 0 0 0,11-1 55 0 0,30-24-3767 0 0,-10-12-6550 0 0,-34 29 7723 0 0</inkml:trace>
  <inkml:trace contextRef="#ctx0" brushRef="#br0" timeOffset="11850.893">16502 696 8994 0 0,'0'0'1600'0'0,"0"0"-290"0"0,0 0 54 0 0,0 0 79 0 0,0 0-117 0 0,0 0-322 0 0,0 0-429 0 0,0 0-285 0 0,-9 32-165 0 0,-26 96-127 0 0,26-45-646 0 0,9-81 332 0 0,2 19-992 0 0,7-11-7039 0 0,-6-10 937 0 0</inkml:trace>
  <inkml:trace contextRef="#ctx0" brushRef="#br0" timeOffset="12000.795">16473 394 8930 0 0,'0'0'2384'0'0,"0"0"-1207"0"0,0 0-577 0 0,0 0-144 0 0,0 0-144 0 0,0 0-152 0 0,0 0-312 0 0,0 0-448 0 0,0 0-848 0 0,0 0-1657 0 0,0 0-1216 0 0,0 0-72 0 0</inkml:trace>
  <inkml:trace contextRef="#ctx0" brushRef="#br0" timeOffset="8635.17">11765 240 0 0 0,'0'0'1026'0'0,"0"0"-18"0"0,0 0 203 0 0,0 0 325 0 0,0 0 394 0 0,0 0 198 0 0,0 0-119 0 0,0 0-302 0 0,0 0-400 0 0,0 0-361 0 0,0 0-264 0 0,0-3-198 0 0,2 88 2237 0 0,-7 231-1229 0 0,-37 79-1541 0 0,38-343-636 0 0,4-29-2342 0 0,0-22 1686 0 0,0-1-386 0 0,0 0-451 0 0,0-2-3019 0 0,3-7 1608 0 0,-1 5 1195 0 0</inkml:trace>
  <inkml:trace contextRef="#ctx0" brushRef="#br0" timeOffset="8881.507">11351 759 2841 0 0,'0'0'2073'0'0,"0"0"-994"0"0,0 0-208 0 0,0 0 343 0 0,0 0 375 0 0,0 0 166 0 0,0 0-160 0 0,0 0-274 0 0,31-7-249 0 0,101-21-200 0 0,-21 5 58 0 0,-2-5 1 0 0,95-37-931 0 0,-204 65-7 0 0,60-25-2321 0 0,-25 3-6677 0 0,-30 17 2202 0 0</inkml:trace>
  <inkml:trace contextRef="#ctx0" brushRef="#br0" timeOffset="9297.721">12146 207 7786 0 0,'0'0'917'0'0,"0"0"-153"0"0,0 0 94 0 0,0 0 334 0 0,0 0 279 0 0,0 0 43 0 0,-10 36-238 0 0,-33 119-362 0 0,22-37 23 0 0,15 132-418 0 0,6-235-511 0 0,1 0-1 0 0,1 1 1 0 0,0-1 0 0 0,1 0 0 0 0,0 0 0 0 0,2 0-1 0 0,0-1 1 0 0,0 0 0 0 0,1 1 0 0 0,1-2-1 0 0,0 1 1 0 0,5 5-8 0 0,-10-17 11 0 0,-1 0 0 0 0,1 0 0 0 0,-1-1 0 0 0,1 1 0 0 0,0 0 0 0 0,0-1 0 0 0,-1 0 0 0 0,1 1 0 0 0,0-1 0 0 0,0 0 0 0 0,0 0 0 0 0,1 0 0 0 0,-1 0 0 0 0,0 0 0 0 0,0-1 0 0 0,0 1 0 0 0,1-1 0 0 0,-1 1 0 0 0,0-1 0 0 0,1 0 0 0 0,-1 0 0 0 0,0 0 0 0 0,1 0 0 0 0,-1 0 0 0 0,0-1 0 0 0,0 1 0 0 0,1-1 0 0 0,-1 1 1 0 0,0-1-1 0 0,0 0 0 0 0,0 0 0 0 0,1 0-11 0 0,62-49 521 0 0,-45 32-447 0 0,113-85 8 0 0,-132 102-85 0 0,0 0 0 0 0,0 0 1 0 0,0 0-1 0 0,0 0 0 0 0,1 0 1 0 0,-1 0-1 0 0,0 1 0 0 0,0-1 1 0 0,1 0-1 0 0,-1 1 0 0 0,0-1 1 0 0,1 1-1 0 0,-1-1 0 0 0,1 1 1 0 0,-1 0-1 0 0,1-1 0 0 0,-1 1 1 0 0,1 0-1 0 0,-1 0 0 0 0,1 0 1 0 0,-1 0-1 0 0,1 0 0 0 0,-1 1 1 0 0,0-1-1 0 0,1 0 0 0 0,-1 1 1 0 0,1-1-1 0 0,-1 1 0 0 0,1-1 1 0 0,-1 1-1 0 0,0 0 0 0 0,0-1 1 0 0,1 1-1 0 0,-1 0 0 0 0,0 0 1 0 0,0 0-1 0 0,0 0 0 0 0,0 0 1 0 0,0 0-1 0 0,0 0 0 0 0,0 1 1 0 0,0-1-1 0 0,0 0 0 0 0,-1 0 1 0 0,1 1-1 0 0,0-1 0 0 0,-1 1 1 0 0,1-1-1 0 0,-1 0 0 0 0,0 1 1 0 0,1-1-1 0 0,-1 1 0 0 0,0-1 1 0 0,0 1-1 0 0,0-1 0 0 0,0 1 1 0 0,0-1-1 0 0,0 1 0 0 0,0-1 1 0 0,-1 1 2 0 0,4 151 350 0 0,-3-151-369 0 0,1 0 0 0 0,0 0 0 0 0,-1 0-1 0 0,1 0 1 0 0,0 0 0 0 0,0 0-1 0 0,0 0 1 0 0,1 0 0 0 0,-1-1 0 0 0,0 1-1 0 0,1 0 1 0 0,-1-1 0 0 0,1 1-1 0 0,-1-1 1 0 0,1 0 0 0 0,0 1-1 0 0,-1-1 1 0 0,1 0 0 0 0,0 0 0 0 0,0 0-1 0 0,0 0 1 0 0,0 0 0 0 0,0-1-1 0 0,0 1 1 0 0,0-1 0 0 0,0 1 0 0 0,0-1-1 0 0,0 0 1 0 0,0 1 0 0 0,1-1-1 0 0,-1 0 1 0 0,1-1 19 0 0,41-15-4866 0 0,-28-1-3037 0 0,-14 13 1828 0 0</inkml:trace>
  <inkml:trace contextRef="#ctx0" brushRef="#br0" timeOffset="9646.268">12752 877 0 0 0,'0'0'1450'0'0,"0"0"395"0"0,0 0 237 0 0,0 0-11 0 0,0 0-112 0 0,0 0-212 0 0,0 0-308 0 0,0 0-302 0 0,0 0-280 0 0,0 0-195 0 0,0 0-118 0 0,0 0-64 0 0,28-16-28 0 0,86-47-43 0 0,-78 26 103 0 0,-36 31-404 0 0,2 3-116 0 0,-1-1-1 0 0,0 0 0 0 0,0 0 0 0 0,0 0 0 0 0,-1 1 0 0 0,1-1 0 0 0,-1 0 0 0 0,0 0 0 0 0,0 0 0 0 0,-1 0 0 0 0,1 0 0 0 0,-1 0 0 0 0,1 1 0 0 0,-1-1 0 0 0,0 0 0 0 0,-1 0 0 0 0,1 1 0 0 0,-1-1 0 0 0,0 1 0 0 0,1-1 1 0 0,-2 1-1 0 0,1 0 0 0 0,0 0 0 0 0,-1 0 0 0 0,1 0 0 0 0,-1 0 0 0 0,0 0 0 0 0,0 1 0 0 0,0-1 0 0 0,0 1 0 0 0,0 0 0 0 0,0 0 0 0 0,-1 0 0 0 0,1 0 0 0 0,-1 1 0 0 0,0-1 0 0 0,1 1 0 0 0,-2 0 9 0 0,-2 0-68 0 0,0 1-1 0 0,1 0 0 0 0,-1 1 1 0 0,0 0-1 0 0,0 0 0 0 0,1 0 1 0 0,-1 1-1 0 0,1-1 0 0 0,-1 2 1 0 0,1-1-1 0 0,0 1 0 0 0,0 0 1 0 0,0 0-1 0 0,0 1 0 0 0,0-1 1 0 0,1 1-1 0 0,-1 1 0 0 0,1-1 1 0 0,0 1-1 0 0,1 0 0 0 0,-1 0 69 0 0,-8 9-24 0 0,2-1 0 0 0,-1 2 0 0 0,2 0 1 0 0,0 0-1 0 0,1 1 0 0 0,0 0 0 0 0,-2 7 24 0 0,8-17 27 0 0,-1 0 0 0 0,0 1 0 0 0,1-1 0 0 0,0 1 0 0 0,1 0 0 0 0,0 0-1 0 0,0 0 1 0 0,0 0 0 0 0,1 0 0 0 0,0 0 0 0 0,0 0 0 0 0,1 1 0 0 0,0-1 0 0 0,0 0 0 0 0,0 0 0 0 0,1 1 0 0 0,1-1 0 0 0,-1 0 0 0 0,1 0 0 0 0,0 0 0 0 0,0 0 0 0 0,1-1 0 0 0,0 1 0 0 0,0-1 0 0 0,1 1 0 0 0,0-1 0 0 0,0 0 0 0 0,0 0 0 0 0,1-1 0 0 0,0 1 0 0 0,0-1 0 0 0,3 2-27 0 0,13 2-161 0 0,0-2 1 0 0,0 0 0 0 0,0-2 0 0 0,1 0 0 0 0,0-1 0 0 0,0-1-1 0 0,0-2 1 0 0,0 0 0 0 0,0-1 0 0 0,0-1 0 0 0,8-2 160 0 0,5 0-4121 0 0,-11-1-4520 0 0</inkml:trace>
  <inkml:trace contextRef="#ctx0" brushRef="#br0" timeOffset="15670.673">19118 637 0 0 0,'0'0'451'0'0,"0"0"60"0"0,0 0 109 0 0,0 0 173 0 0,0 0 193 0 0,0 0 54 0 0,0 0-96 0 0,0 0-200 0 0,0 0-158 0 0,0 0-122 0 0,0 0-43 0 0,0 0 27 0 0,0 0 42 0 0,-14 3 31 0 0,-41 11-30 0 0,50-13-426 0 0,1 1 0 0 0,0-1 0 0 0,0 1 0 0 0,0 0 0 0 0,0 0 0 0 0,1 0 0 0 0,-1 1 0 0 0,0-1 0 0 0,1 1 0 0 0,0 0 0 0 0,0 0 0 0 0,-1 0 0 0 0,2 0 0 0 0,-1 1 0 0 0,0-1 0 0 0,1 1 0 0 0,-1 0-65 0 0,-4 6 70 0 0,1 0-43 0 0,-1-1-1 0 0,1 2 1 0 0,1-1 0 0 0,0 1-1 0 0,0-1 1 0 0,1 1 0 0 0,0 1-1 0 0,1-1 1 0 0,0 0 0 0 0,1 1-1 0 0,1 0 1 0 0,-1-1 0 0 0,2 1-1 0 0,0 4-26 0 0,2-10 104 0 0,0-1-1 0 0,0 0 1 0 0,1 0-1 0 0,-1 0 1 0 0,1 0-1 0 0,0-1 0 0 0,1 1 1 0 0,-1-1-1 0 0,1 0 1 0 0,0 0-1 0 0,0 0 1 0 0,0 0-1 0 0,1-1 0 0 0,-1 1 1 0 0,1-1-1 0 0,0-1 1 0 0,0 1-1 0 0,0 0 1 0 0,0-1-1 0 0,0 0 1 0 0,0 0-1 0 0,1-1 0 0 0,-1 0 1 0 0,1 0-1 0 0,4 1-103 0 0,-3 0 105 0 0,0-1 0 0 0,0 1 0 0 0,0-1 0 0 0,0 0 0 0 0,0-1 0 0 0,0 1 0 0 0,0-2 0 0 0,0 1 0 0 0,0-1 0 0 0,0 0 0 0 0,0 0 0 0 0,0-1 0 0 0,0 0 0 0 0,-1 0 0 0 0,1 0 0 0 0,-1-1 0 0 0,1 0 0 0 0,-1-1 0 0 0,0 1 0 0 0,0-1 0 0 0,-1 0 0 0 0,1-1 0 0 0,-1 1 0 0 0,0-1 0 0 0,0 0 0 0 0,0 0 0 0 0,-1-1 0 0 0,2-2-105 0 0,1-2-52 0 0,-2 0 0 0 0,1 0 0 0 0,-2-1 0 0 0,1 0 1 0 0,-1 0-1 0 0,-1 0 0 0 0,0 0 0 0 0,0-1 0 0 0,-1 1 0 0 0,-1-1 1 0 0,0 0-1 0 0,-1 1 0 0 0,0-1 0 0 0,0 0 0 0 0,-2 1 1 0 0,0-4 51 0 0,-1-3-602 0 0,-2 0 0 0 0,0 0 0 0 0,-2 0 0 0 0,1 1 1 0 0,-2-1-1 0 0,-1 2 0 0 0,0-1 0 0 0,-1 1 0 0 0,-9-11 602 0 0,-80-94-1552 0 0,98 117 1622 0 0,-1-1 0 0 0,1 1 1 0 0,1 0-1 0 0,-1-1 0 0 0,0 1 1 0 0,1-1-1 0 0,0 1 0 0 0,0-1 1 0 0,0 1-1 0 0,1-1 0 0 0,0 1 0 0 0,0-1 1 0 0,0 1-1 0 0,0 0 0 0 0,0 0 1 0 0,1-1-1 0 0,0 1 0 0 0,0 0 1 0 0,0 0-1 0 0,0 0 0 0 0,1 1 0 0 0,0-1 1 0 0,-1 1-1 0 0,1-1 0 0 0,0 1 1 0 0,1 0-1 0 0,-1 0 0 0 0,1 0 0 0 0,-1 0 1 0 0,1 1-1 0 0,0 0 0 0 0,0 0 1 0 0,0 0-1 0 0,1-1-70 0 0,11-10 294 0 0,193-185 3521 0 0,-136 132-2463 0 0,-72 66-1323 0 0,0 0-1 0 0,0 0 1 0 0,0 0 0 0 0,0 0 0 0 0,0 0 0 0 0,-1 1-1 0 0,1-1 1 0 0,0 0 0 0 0,0 0 0 0 0,0 1 0 0 0,0-1-1 0 0,0 1 1 0 0,0-1 0 0 0,0 1 0 0 0,0-1 0 0 0,-1 1-1 0 0,1-1 1 0 0,0 1 0 0 0,0 0 0 0 0,-1 0-1 0 0,1-1 1 0 0,-1 1 0 0 0,1 0 0 0 0,0 0 0 0 0,-1 0-1 0 0,1-1 1 0 0,-1 1 0 0 0,0 0 0 0 0,1 0 0 0 0,-1 0-1 0 0,0 0 1 0 0,0 0 0 0 0,1 0 0 0 0,-1 0 0 0 0,0 0-1 0 0,0 0 1 0 0,0 0 0 0 0,0 0 0 0 0,0 0-1 0 0,0 0 1 0 0,-1 1-29 0 0,2-1 59 0 0,73 395 802 0 0,-58-283-939 0 0,3 2-133 0 0,3 7-383 0 0,-6 1 0 0 0,-4 0 0 0 0,-6 0-1 0 0,-8 76 595 0 0,0-172 21 0 0,-2-1 0 0 0,-1 1 0 0 0,-1-1 0 0 0,-1 0 0 0 0,-2 0 0 0 0,0-1 0 0 0,-2 0 0 0 0,-7 13-21 0 0,14-30 86 0 0,-1-1 0 0 0,0 1-1 0 0,0-1 1 0 0,-1 1-1 0 0,0-2 1 0 0,0 1-1 0 0,-1-1 1 0 0,1 0-1 0 0,-1 0 1 0 0,-1-1-1 0 0,1 1 1 0 0,-1-2 0 0 0,0 1-1 0 0,0-1 1 0 0,0 0-1 0 0,-1-1 1 0 0,1 0-1 0 0,-1-1 1 0 0,0 1-1 0 0,1-1 1 0 0,-5-1-86 0 0,9 0 60 0 0,0-1 0 0 0,1 0 1 0 0,-1-1-1 0 0,0 1 0 0 0,0-1 0 0 0,0 0 1 0 0,0 0-1 0 0,0 0 0 0 0,1 0 0 0 0,-1-1 1 0 0,0 1-1 0 0,1-1 0 0 0,-1 0 0 0 0,1 0 1 0 0,0 0-1 0 0,0-1 0 0 0,0 1 0 0 0,0-1 1 0 0,0 0-1 0 0,0 1 0 0 0,1-1 0 0 0,-1-1 1 0 0,1 1-1 0 0,0 0 0 0 0,0 0 0 0 0,0-1 1 0 0,0 1-1 0 0,0-4-60 0 0,-5-8 52 0 0,1 0-1 0 0,1 0 1 0 0,1-1-1 0 0,0 0 1 0 0,1 0 0 0 0,1 0-1 0 0,0-1 1 0 0,1 1 0 0 0,1 0-1 0 0,0-1 1 0 0,1 1 0 0 0,1 0-1 0 0,1 0 1 0 0,0 0 0 0 0,1 0-1 0 0,1 0 1 0 0,0 1-1 0 0,5-10-51 0 0,72-117-1972 0 0,26 30-6977 0 0,-88 96-270 0 0</inkml:trace>
  <inkml:trace contextRef="#ctx0" brushRef="#br0" timeOffset="31102.952">9663 1595 8746 0 0,'0'0'1548'0'0,"0"0"-149"0"0,0 0-60 0 0,0 0-5 0 0,0 0 1 0 0,0 0-214 0 0,0 0-358 0 0,0 0-273 0 0,0 0-194 0 0,0 0-99 0 0,0 0 0 0 0,0 0 5 0 0,0 0-13 0 0,-3 22 23 0 0,-8 75-13 0 0,21-7 185 0 0,11 315 339 0 0,-22-404-729 0 0,1 0 1 0 0,-1 0 0 0 0,1 0-1 0 0,0 1 1 0 0,-1-1 0 0 0,1 0-1 0 0,0 0 1 0 0,0 0 0 0 0,0 1-1 0 0,0-1 1 0 0,0 0 0 0 0,0 0-1 0 0,0 1 1 0 0,0-1 0 0 0,1 0-1 0 0,-1 0 1 0 0,0 0 0 0 0,1 0-1 0 0,-1 1 1 0 0,1-1 0 0 0,-1 0-1 0 0,1 0 1 0 0,0 0 0 0 0,-1 0-1 0 0,1 0 1 0 0,0 0 0 0 0,0 0-1 0 0,0 0 1 0 0,-1-1 0 0 0,1 1-1 0 0,0 0 1 0 0,0 0 0 0 0,0-1-1 0 0,0 1 1 0 0,1-1 0 0 0,-1 1-1 0 0,0-1 1 0 0,0 1 0 0 0,0-1-1 0 0,0 1 1 0 0,1-1 0 0 0,-1 0-1 0 0,0 0 1 0 0,0 0 0 0 0,0 0-1 0 0,1 0 1 0 0,-1 0 0 0 0,0 0-1 0 0,1 0 6 0 0,139-79 304 0 0,-132 74-297 0 0,21-12-9 0 0,1 1 0 0 0,1 1 0 0 0,0 2 0 0 0,1 1 0 0 0,0 2 0 0 0,0 1-1 0 0,1 2 1 0 0,1 1 0 0 0,7 1 2 0 0,-38 4 1 0 0,0 0-1 0 0,0 1 0 0 0,1 0 0 0 0,-1 0 0 0 0,0 0 1 0 0,0 0-1 0 0,1 1 0 0 0,-1-1 0 0 0,0 1 1 0 0,0 0-1 0 0,0 1 0 0 0,1-1 0 0 0,-1 1 0 0 0,-1-1 1 0 0,1 1-1 0 0,0 1 0 0 0,0-1 0 0 0,-1 0 0 0 0,1 1 1 0 0,-1 0-1 0 0,0-1 0 0 0,0 1 0 0 0,0 1 0 0 0,0-1 1 0 0,0 0-1 0 0,-1 1 0 0 0,1-1 0 0 0,-1 1 0 0 0,0 0 1 0 0,0 0-1 0 0,-1 0 0 0 0,2 2 0 0 0,-2 1 31 0 0,1 0-1 0 0,-1 0 1 0 0,0-1-1 0 0,-1 1 1 0 0,1 0-1 0 0,-2 0 1 0 0,1 0-1 0 0,-1 0 1 0 0,0 0-1 0 0,0 0 0 0 0,0 0 1 0 0,-1-1-1 0 0,0 1 1 0 0,-1-1-1 0 0,0 1 1 0 0,0-1-1 0 0,0 0 1 0 0,0 0-1 0 0,-1 0 1 0 0,0 0-1 0 0,-1-1 1 0 0,1 0-1 0 0,-4 3-30 0 0,-127 99 297 0 0,134-107-297 0 0,-15 10-34 0 0,0-1 0 0 0,-1-1-1 0 0,0 0 1 0 0,-1-2 0 0 0,1 1 0 0 0,-1-2 0 0 0,-1-1 0 0 0,1 0 0 0 0,-1-1 0 0 0,1-1 0 0 0,-14-1 34 0 0,29 0-98 0 0,0-1 0 0 0,0 0 0 0 0,-1-1 0 0 0,1 1 0 0 0,0-1 0 0 0,-1 1 0 0 0,1-1 0 0 0,0 0 0 0 0,0 0 0 0 0,0 0 0 0 0,0-1 0 0 0,0 1 0 0 0,0-1 0 0 0,0 1 0 0 0,0-1 0 0 0,1 0 0 0 0,-1 0 0 0 0,0-1 0 0 0,1 1 0 0 0,0 0 0 0 0,0-1 0 0 0,0 1 0 0 0,0-1 0 0 0,0 0 0 0 0,-1-3 98 0 0,-9-51-5943 0 0,14 20-2693 0 0,1 25 4331 0 0</inkml:trace>
  <inkml:trace contextRef="#ctx0" brushRef="#br0" timeOffset="31449.102">10681 1996 3913 0 0,'0'0'2795'0'0,"0"0"-1349"0"0,0 0-371 0 0,0 0 134 0 0,0 0 196 0 0,0 0-37 0 0,0 0-256 0 0,-30 35-328 0 0,-91 110-305 0 0,117-142-454 0 0,1 0-1 0 0,-1 0 1 0 0,1 1-1 0 0,0-1 1 0 0,-1 1 0 0 0,2 0-1 0 0,-1 0 1 0 0,0 0-1 0 0,1 1 1 0 0,0-1 0 0 0,0 0-1 0 0,0 1 1 0 0,0 0-1 0 0,1-1 1 0 0,0 1 0 0 0,0 0-1 0 0,0 3-24 0 0,1 3 43 0 0,-1-6-30 0 0,0-1-1 0 0,0 1 0 0 0,1-1 0 0 0,0 1 0 0 0,0-1 0 0 0,0 1 1 0 0,1 0-1 0 0,-1-1 0 0 0,1 1 0 0 0,0-1 0 0 0,1 1 1 0 0,-1-1-1 0 0,1 0 0 0 0,-1 0 0 0 0,1 1 0 0 0,1-1 0 0 0,-1 0 1 0 0,0-1-1 0 0,1 1 0 0 0,0 0 0 0 0,0-1 0 0 0,0 1 0 0 0,0-1 1 0 0,1 0-1 0 0,-1 0 0 0 0,1-1 0 0 0,0 1 0 0 0,0-1 0 0 0,0 1 1 0 0,0-1-1 0 0,0 0 0 0 0,0-1 0 0 0,1 1 0 0 0,-1-1 1 0 0,1 0-1 0 0,-1 0 0 0 0,1 0 0 0 0,-1 0 0 0 0,2-1-12 0 0,4 1 119 0 0,0-1 0 0 0,0-1 0 0 0,0 1 0 0 0,0-2 1 0 0,0 1-1 0 0,0-1 0 0 0,0-1 0 0 0,-1 0 0 0 0,1 0 0 0 0,-1-1 0 0 0,0 0 0 0 0,0 0 0 0 0,0-1 0 0 0,-1-1 0 0 0,0 1 0 0 0,0-1 0 0 0,0-1 1 0 0,0 1-1 0 0,-1-1 0 0 0,0 0 0 0 0,-1-1 0 0 0,0 0 0 0 0,0 0 0 0 0,0 0 0 0 0,-1-1 0 0 0,-1 0 0 0 0,1 0 0 0 0,-1 0 0 0 0,-1 0 0 0 0,0-1 0 0 0,0 0 1 0 0,-1 1-1 0 0,0-1 0 0 0,0 0 0 0 0,-1-2-119 0 0,0 5-62 0 0,0 0 0 0 0,-1 1 0 0 0,0-1 0 0 0,0 0 0 0 0,-1 0 0 0 0,1 0 0 0 0,-1 0 0 0 0,-1 1 0 0 0,1-1 0 0 0,-1 1 0 0 0,-1-1 0 0 0,1 1 0 0 0,-1-1 0 0 0,0 1 0 0 0,0 0 0 0 0,-1 0 0 0 0,0 1 0 0 0,0-1 0 0 0,0 1 0 0 0,-1 0 0 0 0,1 0 0 0 0,-1 0 0 0 0,-4-2 62 0 0,-52-28-3505 0 0,17 22-6251 0 0,34 12 3753 0 0</inkml:trace>
  <inkml:trace contextRef="#ctx0" brushRef="#br0" timeOffset="31932.703">11092 2088 7001 0 0,'0'0'1417'0'0,"0"0"-289"0"0,0 0-65 0 0,0 0 20 0 0,0 0-64 0 0,0 0-223 0 0,0 0-229 0 0,0 0-165 0 0,0 0-136 0 0,0 0-125 0 0,-17 31-98 0 0,-50 98-79 0 0,47-68-128 0 0,21-51 104 0 0,-2-7 53 0 0,1-1 0 0 0,0 1 0 0 0,0-1 0 0 0,0 1 0 0 0,0-1 0 0 0,0 0 0 0 0,0 1 0 0 0,1-1 0 0 0,-1 1 0 0 0,1-1-1 0 0,0 0 1 0 0,-1 1 0 0 0,1-1 0 0 0,0 0 0 0 0,1 0 0 0 0,-1 1 0 0 0,0-1 0 0 0,1 0 0 0 0,-1 0 0 0 0,1-1 0 0 0,-1 1 0 0 0,1 0 0 0 0,0 0 0 0 0,0-1 0 0 0,0 1 0 0 0,0-1 0 0 0,0 0 0 0 0,0 1 0 0 0,0-1 0 0 0,0 0 0 0 0,1 0 0 0 0,-1 0 0 0 0,0-1 0 0 0,1 1 0 0 0,-1-1 0 0 0,1 1 0 0 0,0-1 7 0 0,10 0 228 0 0,0-1 1 0 0,0 0 0 0 0,0-1-1 0 0,0 0 1 0 0,0-1-1 0 0,-1-1 1 0 0,1 0 0 0 0,-1-1-1 0 0,0 0 1 0 0,0-1-1 0 0,-1 0 1 0 0,1-1 0 0 0,-1 0-1 0 0,-1-1 1 0 0,1 0 0 0 0,-1 0-1 0 0,-1-1 1 0 0,0-1-1 0 0,7-9-228 0 0,20-19 484 0 0,-3-2-1 0 0,-1-1 0 0 0,-2-2 1 0 0,-2 0-1 0 0,10-24-483 0 0,-27 47-77 0 0,-1 0 1 0 0,0-1-1 0 0,-2 0 1 0 0,0-1-1 0 0,-2 0 0 0 0,0 0 1 0 0,-1 0-1 0 0,-2-1 1 0 0,0 0-1 0 0,-1 1 0 0 0,-2-1 1 0 0,0 0-1 0 0,-1 0 1 0 0,-2-1 76 0 0,3 18-61 0 0,-1 0 0 0 0,0 0 0 0 0,0-1 0 0 0,-1 1 0 0 0,0 0 1 0 0,0 0-1 0 0,0 0 0 0 0,-1 1 0 0 0,0-1 0 0 0,0 1 0 0 0,0-1 1 0 0,-1 1-1 0 0,1 0 0 0 0,-1 0 0 0 0,-1 1 0 0 0,1-1 1 0 0,-1 1-1 0 0,0 0 0 0 0,1 0 0 0 0,-2 0 0 0 0,1 1 0 0 0,0 0 1 0 0,-1 0-1 0 0,0 0 0 0 0,1 0 0 0 0,-1 1 0 0 0,0 0 0 0 0,0 1 1 0 0,0-1-1 0 0,-1 1 0 0 0,1 0 0 0 0,0 1 0 0 0,0-1 0 0 0,-1 1 1 0 0,1 1-1 0 0,0-1 0 0 0,-1 1 0 0 0,1 0 0 0 0,0 0 0 0 0,0 1 1 0 0,0 0-1 0 0,0 0 0 0 0,0 0 0 0 0,-1 1 61 0 0,-6 9 23 0 0,0 0 1 0 0,0 1-1 0 0,1 0 1 0 0,1 1-1 0 0,0 0 0 0 0,1 0 1 0 0,1 1-1 0 0,0 1 0 0 0,1 0 1 0 0,1 0-1 0 0,0 0 1 0 0,1 1-1 0 0,1 0 0 0 0,1 0 1 0 0,0 0-1 0 0,1 1 0 0 0,1 0 1 0 0,1-1-1 0 0,0 1 0 0 0,1 0 1 0 0,2 14-24 0 0,-3-15 26 0 0,1-1 0 0 0,1 1 1 0 0,0 0-1 0 0,1 0 0 0 0,1-1 1 0 0,0 1-1 0 0,1-1 0 0 0,1 0 1 0 0,0 0-1 0 0,2-1 0 0 0,-1 1 1 0 0,2-1-1 0 0,0-1 0 0 0,1 0 1 0 0,6 8-27 0 0,-9-13-95 0 0,1 0 1 0 0,1-1-1 0 0,-1 1 1 0 0,1-2-1 0 0,0 1 1 0 0,1-1-1 0 0,0 0 1 0 0,0-1-1 0 0,1 0 1 0 0,0 0-1 0 0,0-1 1 0 0,0 0 0 0 0,0-1-1 0 0,1 0 1 0 0,0-1-1 0 0,-1 0 1 0 0,1-1-1 0 0,11 1 95 0 0,35-8-4246 0 0,-3-15-5104 0 0,-42 12 6344 0 0</inkml:trace>
  <inkml:trace contextRef="#ctx0" brushRef="#br0" timeOffset="32736.707">11725 1978 768 0 0,'0'0'1626'0'0,"0"0"-410"0"0,0 0 74 0 0,0 0 249 0 0,0 0 94 0 0,0 0-86 0 0,0 0-322 0 0,0 0-346 0 0,0 0-210 0 0,0 0-116 0 0,0 0-56 0 0,0 0-19 0 0,-3 31-19 0 0,-8 99-42 0 0,21-84 140 0 0,-5-44-448 0 0,2 2 67 0 0,1-1-1 0 0,-1 1 1 0 0,1-2-1 0 0,0 1 1 0 0,0-1-1 0 0,0-1 1 0 0,0 1-1 0 0,0-1 1 0 0,0-1 0 0 0,0 1-1 0 0,0-2 1 0 0,1 1-1 0 0,-1-1 1 0 0,0 0-1 0 0,0 0 1 0 0,0-1 0 0 0,0-1-1 0 0,0 1 1 0 0,-1-1-1 0 0,1 0 1 0 0,-1-1-1 0 0,0 0 1 0 0,0 0 0 0 0,0 0-1 0 0,0-1 1 0 0,-1 0-1 0 0,1 0 1 0 0,-1-1-1 0 0,-1 0 1 0 0,1 0-1 0 0,3-6-175 0 0,136-219 1627 0 0,-132 212-1530 0 0,-13 19-85 0 0,0 0-46 0 0,0 0-17 0 0,0 0-49 0 0,0 0-64 0 0,0 0-14 0 0,4 30-69 0 0,9 62 2789 0 0,-4-41-2543 0 0,22 174-340 0 0,-11 0 0 0 0,-8 83 341 0 0,-12-292 3 0 0,-1-1-1 0 0,0 1 1 0 0,-1 0-1 0 0,0 0 1 0 0,-1-1-1 0 0,-1 1 1 0 0,-1-1-1 0 0,0 0 1 0 0,-1 0-1 0 0,-2 3-2 0 0,5-13-9 0 0,1-1-1 0 0,-1 1 0 0 0,0-1 0 0 0,0 1 0 0 0,-1-1 1 0 0,1 0-1 0 0,-1 0 0 0 0,0 0 0 0 0,0-1 0 0 0,0 1 1 0 0,0-1-1 0 0,-1 0 0 0 0,1 0 0 0 0,-1-1 0 0 0,0 1 1 0 0,0-1-1 0 0,0 0 0 0 0,0 0 0 0 0,0-1 0 0 0,0 1 1 0 0,0-1-1 0 0,-1 0 0 0 0,1-1 0 0 0,0 1 0 0 0,-1-1 1 0 0,1 0-1 0 0,0-1 0 0 0,-1 1 0 0 0,1-1 0 0 0,0 0 1 0 0,-1 0-1 0 0,1-1 0 0 0,0 1 0 0 0,0-1 0 0 0,0-1 1 0 0,0 1-1 0 0,1 0 0 0 0,-1-1 0 0 0,0 0 0 0 0,1 0 1 0 0,0-1-1 0 0,0 1 0 0 0,-3-4 10 0 0,1-2-16 0 0,2 1 0 0 0,-1-1-1 0 0,1 0 1 0 0,0 0 0 0 0,1-1 0 0 0,0 1-1 0 0,0-1 1 0 0,1 0 0 0 0,1 0 0 0 0,0 0 0 0 0,0 0-1 0 0,1 1 1 0 0,0-1 0 0 0,0 0 0 0 0,1 0-1 0 0,1 0 1 0 0,-1 0 0 0 0,2 0 0 0 0,-1 1 0 0 0,1-1-1 0 0,1 1 1 0 0,0 0 0 0 0,0 0 0 0 0,2-2 16 0 0,12-22-46 0 0,2 1 0 0 0,1 1 0 0 0,2 1 0 0 0,1 0 0 0 0,23-21 46 0 0,-4 7-317 0 0,1 1 0 0 0,3 3 0 0 0,1 1-1 0 0,2 3 1 0 0,2 1 0 0 0,1 3 0 0 0,12-3 317 0 0,-49 27-990 0 0,12-7-2170 0 0,-8 9-6205 0 0,-12 5 2390 0 0</inkml:trace>
  <inkml:trace contextRef="#ctx0" brushRef="#br0" timeOffset="35724.686">13185 2070 0 0 0,'0'0'1546'0'0,"0"0"-618"0"0,0 0-188 0 0,0 0 123 0 0,0 0 288 0 0,0 0 290 0 0,0 0 42 0 0,0 0-177 0 0,0 0-272 0 0,0 0-262 0 0,0 0-169 0 0,-12 13-97 0 0,-35 44-39 0 0,45-55-417 0 0,0 1 0 0 0,0-1 0 0 0,1 1 1 0 0,-1-1-1 0 0,1 1 0 0 0,-1 0 0 0 0,1 0 0 0 0,0-1 0 0 0,0 1 0 0 0,0 0 0 0 0,1 0 0 0 0,-1 0 1 0 0,1 0-1 0 0,-1 0 0 0 0,1 0 0 0 0,0 0 0 0 0,0 0 0 0 0,0 0 0 0 0,1 0 0 0 0,0 2-50 0 0,0 11 330 0 0,-1-3-142 0 0,1 0 0 0 0,0 0 0 0 0,1 0-1 0 0,1 0 1 0 0,0-1 0 0 0,0 1 0 0 0,1-1-1 0 0,1 0 1 0 0,0 0 0 0 0,1 0 0 0 0,6 10-188 0 0,-8-16 89 0 0,-1-1 1 0 0,1 0 0 0 0,0 0 0 0 0,1 0 0 0 0,-1-1-1 0 0,1 1 1 0 0,0-1 0 0 0,0 0 0 0 0,0-1 0 0 0,1 1 0 0 0,-1-1-1 0 0,1 0 1 0 0,0 0 0 0 0,-1-1 0 0 0,1 1 0 0 0,1-1 0 0 0,-1-1-1 0 0,0 1 1 0 0,0-1 0 0 0,1 0 0 0 0,-1-1 0 0 0,0 1-1 0 0,1-1 1 0 0,5-1-90 0 0,-4-2 145 0 0,0 0 0 0 0,0 0 0 0 0,0-1 0 0 0,0 0-1 0 0,0 0 1 0 0,-1-1 0 0 0,0 0 0 0 0,0-1 0 0 0,-1 0-1 0 0,1 1 1 0 0,-1-2 0 0 0,0 1 0 0 0,-1-1 0 0 0,0 0-1 0 0,4-6-144 0 0,0 2 147 0 0,6-7 7 0 0,0 0 0 0 0,-1 0 0 0 0,-1-1-1 0 0,-1-1 1 0 0,-1 0 0 0 0,-1-1 0 0 0,0 0 0 0 0,-2-1-1 0 0,0 1 1 0 0,0-9-154 0 0,11-150-707 0 0,-28 154-1495 0 0,-2 27-5751 0 0,9 2 2742 0 0,2 0-966 0 0</inkml:trace>
  <inkml:trace contextRef="#ctx0" brushRef="#br0" timeOffset="36245.159">13667 2519 2497 0 0,'0'0'1755'0'0,"0"0"-355"0"0,0 0-99 0 0,0 0 177 0 0,0 0 169 0 0,0 0 38 0 0,0 0-184 0 0,0 0-215 0 0,0 0-213 0 0,0 0-182 0 0,0 0-185 0 0,0 0-144 0 0,26-35-92 0 0,81-106-82 0 0,-60 66 271 0 0,-41 61-471 0 0,0 0 0 0 0,-1-1 0 0 0,-1 0 0 0 0,0 0 0 0 0,-1 0 0 0 0,0 0 0 0 0,-2-1 0 0 0,0 1 0 0 0,0-5-188 0 0,-11 20-2043 0 0,11 9 2063 0 0,-1-1 0 0 0,1 1 0 0 0,1-1 0 0 0,0 0 1 0 0,0 0-1 0 0,0 0 0 0 0,1 0 0 0 0,0 0 0 0 0,1 0 0 0 0,0-1 0 0 0,0 1 0 0 0,1-1 0 0 0,-1 0 0 0 0,5 4-20 0 0,74 77 687 0 0,-81-86-631 0 0,1 0-1 0 0,0 0 1 0 0,-1 0 0 0 0,1 0-1 0 0,0 0 1 0 0,0 0 0 0 0,0-1-1 0 0,0 1 1 0 0,0-1-1 0 0,1 0 1 0 0,-1 0 0 0 0,0 0-1 0 0,1-1 1 0 0,-1 1-1 0 0,0-1 1 0 0,1 0 0 0 0,-1 1-1 0 0,0-2 1 0 0,1 1-1 0 0,-1 0 1 0 0,1-1 0 0 0,-1 1-1 0 0,0-1 1 0 0,1 0 0 0 0,-1 0-1 0 0,0 0 1 0 0,0-1-1 0 0,0 1 1 0 0,0-1 0 0 0,1-1-56 0 0,11-19 144 0 0,-1-2 1 0 0,-1 0 0 0 0,-1 0-1 0 0,-1-1 1 0 0,-2-1 0 0 0,0 0-1 0 0,-2 0 1 0 0,2-14-145 0 0,-3 18 36 0 0,12-163-319 0 0,-26 174-2038 0 0,-6 15-9136 0 0,10 3 2740 0 0</inkml:trace>
  <inkml:trace contextRef="#ctx0" brushRef="#br0" timeOffset="37407.706">14729 2025 2401 0 0,'0'0'1817'0'0,"0"0"-278"0"0,0 0-33 0 0,0 0 106 0 0,0 0 81 0 0,0 0-84 0 0,0 0-290 0 0,0 0-299 0 0,0 0-241 0 0,0 0-209 0 0,0 0-158 0 0,0 0-92 0 0,0 0-45 0 0,-25 7-22 0 0,-81 21-5 0 0,103-27-230 0 0,-1-1 0 0 0,0 2 0 0 0,1-1 1 0 0,0 0-1 0 0,-1 1 0 0 0,1-1 0 0 0,0 1 0 0 0,0 0 0 0 0,0 0 0 0 0,0 1 1 0 0,0-1-1 0 0,0 0 0 0 0,0 1 0 0 0,1 0 0 0 0,-1-1 0 0 0,1 1 0 0 0,0 0 1 0 0,-1 2-19 0 0,-4 5 60 0 0,0-1-40 0 0,-1 1-1 0 0,1 0 1 0 0,1 0 0 0 0,0 0 0 0 0,1 1-1 0 0,-1 0 1 0 0,2 0 0 0 0,0 1 0 0 0,0-1-1 0 0,1 1 1 0 0,1 0 0 0 0,0 0 0 0 0,0-1-1 0 0,1 1 1 0 0,0 1 0 0 0,2 2-20 0 0,-1-11 14 0 0,1 0-1 0 0,0 1 1 0 0,1-1 0 0 0,-1 0-1 0 0,1 0 1 0 0,-1 1 0 0 0,1-1-1 0 0,1-1 1 0 0,-1 1 0 0 0,0 0 0 0 0,1 0-1 0 0,0-1 1 0 0,0 0 0 0 0,0 1-1 0 0,0-1 1 0 0,1 0 0 0 0,-1 0 0 0 0,1-1-1 0 0,-1 1 1 0 0,1-1 0 0 0,0 0-1 0 0,0 0 1 0 0,0 0 0 0 0,1-1-1 0 0,-1 1 1 0 0,0-1 0 0 0,0 0 0 0 0,2 0-14 0 0,5 2 109 0 0,0-1 1 0 0,1 0-1 0 0,-1-1 1 0 0,0 0-1 0 0,0-1 1 0 0,1-1-1 0 0,-1 1 1 0 0,0-2-1 0 0,0 1 1 0 0,11-4-110 0 0,2-5 155 0 0,-1 0 0 0 0,0-2 0 0 0,-1-1 0 0 0,0 0 0 0 0,0-2-1 0 0,-2 0 1 0 0,0-1 0 0 0,-1-1 0 0 0,0-1 0 0 0,-2-1 0 0 0,8-10-155 0 0,-9 9 58 0 0,-2 0 1 0 0,0 0-1 0 0,-1-1 0 0 0,-1-1 0 0 0,-1 0 0 0 0,-2 0 0 0 0,0-1 1 0 0,-1-1-1 0 0,0 0-58 0 0,-5 13-21 0 0,0-1 1 0 0,-1 1-1 0 0,0 0 1 0 0,-1-1-1 0 0,0 1 1 0 0,-1-1-1 0 0,0 1 1 0 0,-1-1-1 0 0,0 1 1 0 0,-1 0-1 0 0,0-1 1 0 0,-1 1-1 0 0,0 0 1 0 0,-1 0-1 0 0,0 1 1 0 0,-1-1-1 0 0,0 1 1 0 0,0 0-1 0 0,-1 0 1 0 0,-2-1 20 0 0,3 4-66 0 0,-1 1 1 0 0,0 0 0 0 0,0 1-1 0 0,-1-1 1 0 0,0 1-1 0 0,0 1 1 0 0,0-1 0 0 0,0 1-1 0 0,-1 0 1 0 0,1 1 0 0 0,-1 0-1 0 0,0 0 1 0 0,0 0 0 0 0,0 1-1 0 0,0 1 1 0 0,-1-1 0 0 0,1 1-1 0 0,0 1 1 0 0,-1-1 0 0 0,1 2-1 0 0,-1-1 1 0 0,1 1 0 0 0,0 0-1 0 0,-1 1 1 0 0,1 0 0 0 0,0 0-1 0 0,0 0 1 0 0,0 1-1 0 0,0 1 1 0 0,1-1 0 0 0,-1 1-1 0 0,-2 3 66 0 0,-2 1 3 0 0,1 0-1 0 0,1 0 1 0 0,0 1-1 0 0,0 0 1 0 0,1 1-1 0 0,0 0 0 0 0,0 1 1 0 0,1 0-1 0 0,1 0 1 0 0,0 1-1 0 0,0 0 1 0 0,1 0-1 0 0,1 0 0 0 0,0 1 1 0 0,1 0-1 0 0,0 0 1 0 0,1 0-1 0 0,0 0 1 0 0,1 0-1 0 0,1 1 0 0 0,0-1 1 0 0,0 1-1 0 0,2-1 1 0 0,0 1-1 0 0,0-1 1 0 0,1 1-1 0 0,1-1 0 0 0,0 0 1 0 0,1 0-1 0 0,0 0 1 0 0,1 0-1 0 0,1-1 1 0 0,5 9-4 0 0,2-2 80 0 0,2-2 0 0 0,0 0 0 0 0,1-1-1 0 0,0 0 1 0 0,1-1 0 0 0,1-1 0 0 0,1-1-1 0 0,0 0 1 0 0,0-1 0 0 0,1-2 0 0 0,1 0-1 0 0,0-1 1 0 0,0-1 0 0 0,0-1 0 0 0,1 0-1 0 0,0-2 1 0 0,1-1 0 0 0,-1 0 0 0 0,1-2-1 0 0,0-1 1 0 0,-1-1 0 0 0,3 0-79 0 0,-11 0 69 0 0,-1-1 1 0 0,1 0-1 0 0,-1 0 1 0 0,0-1-1 0 0,0-1 1 0 0,0-1-1 0 0,0 0 1 0 0,0 0-1 0 0,-1-1 1 0 0,1-1-1 0 0,-1 0 1 0 0,-1 0-1 0 0,1-1 1 0 0,-1-1-1 0 0,0 0 1 0 0,-1-1-1 0 0,0 0 1 0 0,0 0-1 0 0,3-5-69 0 0,-1 1-12 0 0,0-1 0 0 0,-1 0 0 0 0,0-1 0 0 0,-1 0 0 0 0,-1-1 0 0 0,-1 0 0 0 0,0 0-1 0 0,0-1 1 0 0,-2 1 0 0 0,0-2 0 0 0,-1 1 0 0 0,-1-1 0 0 0,-1 0 0 0 0,0 0 0 0 0,-1 0 0 0 0,-1 0 0 0 0,-1-2 12 0 0,-2 18-44 0 0,0 0-1 0 0,0 1 1 0 0,0-1 0 0 0,-1 1 0 0 0,1-1 0 0 0,0 1 0 0 0,-1 0 0 0 0,1 0 0 0 0,0 0-1 0 0,-1 0 1 0 0,0 0 0 0 0,1 0 0 0 0,-1 1 0 0 0,1 0 0 0 0,-1-1 0 0 0,0 1-1 0 0,1 0 1 0 0,-1 0 0 0 0,0 0 0 0 0,1 1 0 0 0,-1-1 0 0 0,0 0 0 0 0,1 1 0 0 0,-1 0-1 0 0,1 0 1 0 0,-1 0 0 0 0,1 0 0 0 0,-1 0 0 0 0,1 0 0 0 0,0 1 0 0 0,0-1-1 0 0,-1 1 45 0 0,-10 6-17 0 0,0 0 0 0 0,1 1 0 0 0,0 1 0 0 0,1-1 0 0 0,0 2 0 0 0,1 0 0 0 0,0 0 0 0 0,0 1 0 0 0,1 0 0 0 0,1 0 0 0 0,0 1-1 0 0,1 1 1 0 0,0-1 0 0 0,1 1 0 0 0,0 0 0 0 0,2 0 0 0 0,-1 1 0 0 0,2-1 0 0 0,0 1 0 0 0,0 0 0 0 0,1 3 17 0 0,3-12 16 0 0,-1 0 0 0 0,1 0 1 0 0,0-1-1 0 0,1 1 1 0 0,-1-1-1 0 0,1 1 0 0 0,0-1 1 0 0,0 0-1 0 0,1 0 1 0 0,-1 0-1 0 0,1 0 0 0 0,0 0 1 0 0,1 0-1 0 0,-1-1 0 0 0,1 0 1 0 0,0 1-1 0 0,0-1 1 0 0,0-1-1 0 0,1 1 0 0 0,-1-1 1 0 0,1 1-1 0 0,0-1 0 0 0,0-1 1 0 0,0 1-1 0 0,0-1 1 0 0,5 2-17 0 0,4 2 66 0 0,1-1 1 0 0,0-1-1 0 0,1 0 1 0 0,-1-1-1 0 0,1-1 0 0 0,-1 0 1 0 0,1-1-1 0 0,0 0 1 0 0,3-2-67 0 0,4-3 95 0 0,0-1-1 0 0,-1-2 1 0 0,0 0 0 0 0,0-1-1 0 0,0-1 1 0 0,-1-1 0 0 0,-1-1-1 0 0,0-1 1 0 0,0-1 0 0 0,-1-1-1 0 0,-1 0 1 0 0,0-1 0 0 0,12-14-95 0 0,1 0 57 0 0,-2-2 1 0 0,-1-1-1 0 0,-1-1 0 0 0,-1-1 1 0 0,7-17-58 0 0,-24 39-33 0 0,-1-1 0 0 0,-1 1 1 0 0,0-1-1 0 0,-1-1 1 0 0,0 0-1 0 0,-1 1 1 0 0,-1-1-1 0 0,0-1 1 0 0,-1 1-1 0 0,0-1 0 0 0,-2 1 1 0 0,1-10 32 0 0,-2 22-16 0 0,0 1 0 0 0,0-1 1 0 0,0 1-1 0 0,-1-1 0 0 0,1 1 1 0 0,-1-1-1 0 0,1 1 0 0 0,-1-1 1 0 0,1 1-1 0 0,-1 0 0 0 0,0-1 1 0 0,0 1-1 0 0,0 0 0 0 0,1 0 1 0 0,-1-1-1 0 0,0 1 0 0 0,-1 0 0 0 0,1 0 1 0 0,0 0-1 0 0,0 0 0 0 0,0 0 1 0 0,-1 1-1 0 0,1-1 0 0 0,0 0 1 0 0,-1 1-1 0 0,1-1 0 0 0,0 0 1 0 0,-1 1-1 0 0,1 0 0 0 0,-1-1 1 0 0,1 1-1 0 0,-1 0 0 0 0,1 0 1 0 0,-1 0-1 0 0,1 0 0 0 0,-1 0 0 0 0,1 0 1 0 0,-1 0-1 0 0,-1 0 16 0 0,-60 20-628 0 0,52-13 615 0 0,1 1 1 0 0,0 0 0 0 0,0 0 0 0 0,0 1-1 0 0,1 0 1 0 0,1 1 0 0 0,-1-1 0 0 0,2 2 0 0 0,-1-1-1 0 0,1 1 1 0 0,1 1 0 0 0,-2 3 12 0 0,6-10 3 0 0,0-1 0 0 0,1 0 0 0 0,0 0 0 0 0,-1 1 1 0 0,2-1-1 0 0,-1 1 0 0 0,0-1 0 0 0,1 1 0 0 0,0 0 0 0 0,0-1 1 0 0,0 1-1 0 0,0-1 0 0 0,1 1 0 0 0,0-1 0 0 0,0 1 0 0 0,0-1 0 0 0,0 1 1 0 0,1-1-1 0 0,0 0 0 0 0,0 0 0 0 0,0 0 0 0 0,0 0 0 0 0,1 0 1 0 0,0 0-1 0 0,-1 0 0 0 0,1-1 0 0 0,0 0 0 0 0,4 4-3 0 0,115 67 123 0 0,-84-56-82 0 0,-31-15-16 0 0,-1-1-1 0 0,0 1 1 0 0,0 1 0 0 0,0-1 0 0 0,0 1 0 0 0,0 0-1 0 0,-1 0 1 0 0,1 1 0 0 0,-1 0 0 0 0,0 0 0 0 0,-1 0-1 0 0,1 0 1 0 0,-1 1 0 0 0,0 0 0 0 0,0 0-1 0 0,-1 0 1 0 0,0 0 0 0 0,0 0 0 0 0,0 1 0 0 0,-1-1-1 0 0,0 1 1 0 0,0 0 0 0 0,-1 0 0 0 0,0 0-25 0 0,-1 81 546 0 0,48-69-1760 0 0,-23-15-2474 0 0,-13-2-946 0 0,-2-1-3683 0 0,-7-1 3575 0 0</inkml:trace>
  <inkml:trace contextRef="#ctx0" brushRef="#br0" timeOffset="38307.182">16548 2025 3633 0 0,'0'0'1935'0'0,"0"0"-272"0"0,0 0-232 0 0,0 0-63 0 0,0 0-44 0 0,0 0-142 0 0,0 0-232 0 0,0 0-226 0 0,0 0-196 0 0,-33 5-156 0 0,-102 14-128 0 0,70 8-34 0 0,56-19-171 0 0,0 1-38 0 0,1-1-1 0 0,-1 2 1 0 0,1-1-1 0 0,1 1 1 0 0,0 0-1 0 0,0 1 1 0 0,1-1-1 0 0,1 1 1 0 0,-1 1 0 0 0,2-1-1 0 0,0 1 1 0 0,0-1-1 0 0,1 1 1 0 0,0 0-1 0 0,1 1 1 0 0,1-1-1 0 0,0 0 1 0 0,0 3-1 0 0,0-11 0 0 0,1-1 1 0 0,0 1-1 0 0,-1 0 0 0 0,1 0 1 0 0,0-1-1 0 0,1 1 1 0 0,-1 0-1 0 0,1-1 0 0 0,-1 1 1 0 0,1 0-1 0 0,0-1 1 0 0,1 1-1 0 0,-1-1 1 0 0,1 0-1 0 0,-1 1 0 0 0,1-1 1 0 0,0 0-1 0 0,0 0 1 0 0,0 0-1 0 0,1 0 0 0 0,-1 0 1 0 0,1 0-1 0 0,-1-1 1 0 0,1 0-1 0 0,0 1 1 0 0,0-1-1 0 0,0 0 0 0 0,0 0 1 0 0,1 0-1 0 0,-1-1 1 0 0,0 1-1 0 0,4 0 0 0 0,4-1 127 0 0,0-1 1 0 0,0 0-1 0 0,0-1 1 0 0,0 0-1 0 0,0-1 1 0 0,0 0-1 0 0,-1-1 1 0 0,1 0-1 0 0,-1 0 1 0 0,1-1-1 0 0,-1-1 1 0 0,0 1-1 0 0,0-2 1 0 0,-1 1-1 0 0,0-2 0 0 0,0 1 1 0 0,0-1-128 0 0,-7 5 19 0 0,74-50 711 0 0,-3-4 1 0 0,53-53-731 0 0,-118 101 32 0 0,89-74 578 0 0,-94 100-318 0 0,-37 133 379 0 0,22-63-652 0 0,3 0-1 0 0,4 0 1 0 0,4 3-19 0 0,-10 143-182 0 0,9-212 152 0 0,1 11-14 0 0,-1 0 0 0 0,-3 0 0 0 0,0-1 1 0 0,-2 0-1 0 0,-1 0 0 0 0,-2 0 0 0 0,-1-1 0 0 0,-1-1 0 0 0,-5 6 44 0 0,7-18 10 0 0,7-11 10 0 0,0 0-1 0 0,0-1 1 0 0,0 1-1 0 0,-1-1 1 0 0,0 1-1 0 0,0-1 1 0 0,-1 0-1 0 0,1-1 0 0 0,-1 1 1 0 0,-1-1-1 0 0,1 0 1 0 0,-1 0-1 0 0,0-1 1 0 0,0 0-1 0 0,0 0 1 0 0,0 0-1 0 0,-1-1 1 0 0,1 1-1 0 0,-1-2 1 0 0,0 1-1 0 0,0-1 1 0 0,-3 1-20 0 0,7-4 10 0 0,1 1 0 0 0,0-1 1 0 0,0 1-1 0 0,0-1 0 0 0,1 0 1 0 0,-1 0-1 0 0,0 0 0 0 0,0 0 1 0 0,0 0-1 0 0,0 0 0 0 0,1-1 1 0 0,-1 1-1 0 0,1 0 0 0 0,-1-1 1 0 0,1 1-1 0 0,-1-1 0 0 0,1 0 1 0 0,0 0-1 0 0,0 1 0 0 0,0-1 0 0 0,0 0 1 0 0,0 0-1 0 0,0 0 0 0 0,1 0 1 0 0,-1 0-1 0 0,0 0 0 0 0,1 0 1 0 0,0 0-1 0 0,-1 0 0 0 0,1 0 1 0 0,0 0-11 0 0,-5-71 22 0 0,5 71-17 0 0,3-31 4 0 0,2 1 0 0 0,2-1 1 0 0,0 1-1 0 0,3 1 0 0 0,0 0 1 0 0,2 0-1 0 0,1 1 0 0 0,2 0 1 0 0,7-10-10 0 0,85-134-849 0 0,-58 103-2300 0 0,-3 4-4481 0 0,-30 43-1939 0 0</inkml:trace>
  <inkml:trace contextRef="#ctx0" brushRef="#br0" timeOffset="38630.692">17249 2099 12923 0 0,'0'0'964'0'0,"0"0"-216"0"0,0 0 71 0 0,0 0 185 0 0,0 0 111 0 0,0 0-104 0 0,0 0-327 0 0,0 0-248 0 0,0 0-137 0 0,0 0-102 0 0,0 0-70 0 0,0 0-47 0 0,0 0-57 0 0,-26 29-14 0 0,-81 91-26 0 0,67-55-59 0 0,38-55 58 0 0,0-6 7 0 0,1 0-1 0 0,0 0 1 0 0,0 0-1 0 0,0 1 1 0 0,1-1-1 0 0,-1 0 1 0 0,1 0-1 0 0,0 1 1 0 0,0-1 0 0 0,1 0-1 0 0,-1 0 1 0 0,1 1-1 0 0,0-1 1 0 0,0 0-1 0 0,0 0 1 0 0,1 0-1 0 0,-1 0 1 0 0,1 0-1 0 0,0 0 1 0 0,0-1-1 0 0,1 1 1 0 0,-1 0-1 0 0,1-1 1 0 0,-1 0-1 0 0,1 0 1 0 0,0 0-1 0 0,0 0 1 0 0,1 0-1 0 0,-1 0 1 0 0,1-1-1 0 0,-1 0 1 0 0,1 1-1 0 0,0-1 1 0 0,0-1-1 0 0,0 1 1 0 0,0 0 0 0 0,0-1-1 0 0,0 0 1 0 0,0 0-1 0 0,0 0 1 0 0,1-1 11 0 0,1 2 44 0 0,1-1 1 0 0,-1 0 0 0 0,1 0 0 0 0,-1 0 0 0 0,1-1 0 0 0,0 0-1 0 0,0 0 1 0 0,-1-1 0 0 0,1 0 0 0 0,-1 0 0 0 0,1 0 0 0 0,-1-1 0 0 0,1 0-1 0 0,-1 0 1 0 0,0-1 0 0 0,0 0 0 0 0,0 0 0 0 0,0 0 0 0 0,0-1-1 0 0,-1 0 1 0 0,0 0 0 0 0,0 0 0 0 0,0-1 0 0 0,4-3-45 0 0,-1-2 36 0 0,-1 1 1 0 0,0-1 0 0 0,0-1 0 0 0,-1 1-1 0 0,0-1 1 0 0,-1 0 0 0 0,0 0-1 0 0,0-1 1 0 0,-2 0 0 0 0,1 1-1 0 0,-2-1 1 0 0,1 0 0 0 0,-2-1-1 0 0,1 1 1 0 0,-2 0 0 0 0,0 0-1 0 0,0-1 1 0 0,-1 1 0 0 0,-1 0-1 0 0,0-1-36 0 0,-47-54-2897 0 0,0 45-7226 0 0,37 22 1476 0 0</inkml:trace>
  <inkml:trace contextRef="#ctx0" brushRef="#br0" timeOffset="38872.644">17719 2147 9306 0 0,'0'0'940'0'0,"0"0"-28"0"0,0 0 345 0 0,0 0 234 0 0,0 0 10 0 0,0 0-276 0 0,0 0-397 0 0,0 0-264 0 0,0 0-172 0 0,-7 31-124 0 0,-23 99-97 0 0,9-50 64 0 0,9-36-1074 0 0,10-9-3892 0 0,2-35 1372 0 0,0 0-1263 0 0,0 0-917 0 0</inkml:trace>
  <inkml:trace contextRef="#ctx0" brushRef="#br0" timeOffset="39045.524">17706 1841 0 0 0,'0'0'0'0'0,"0"0"0"0"0</inkml:trace>
  <inkml:trace contextRef="#ctx0" brushRef="#br0" timeOffset="39406.628">17809 2346 8162 0 0,'0'0'676'0'0,"0"0"-87"0"0,0 0 380 0 0,0 0 376 0 0,0 0 163 0 0,0 0-63 0 0,0 0-269 0 0,0 0-254 0 0,0 0-154 0 0,0 0-155 0 0,0 0-137 0 0,0 0-106 0 0,0 0-66 0 0,21-12-49 0 0,64-37-27 0 0,-26-4 159 0 0,-40 30-329 0 0,68-61-245 0 0,-87 83 131 0 0,1 1-1 0 0,-1-1 1 0 0,1 1 0 0 0,-1-1-1 0 0,1 1 1 0 0,-1 0-1 0 0,1-1 1 0 0,0 1 0 0 0,-1 0-1 0 0,1-1 1 0 0,0 1-1 0 0,-1 0 1 0 0,1 0 0 0 0,0 0-1 0 0,-1-1 1 0 0,1 1-1 0 0,0 0 1 0 0,-1 0 0 0 0,1 0-1 0 0,0 0 1 0 0,0 0-1 0 0,-1 0 1 0 0,1 1 0 0 0,0-1-1 0 0,-1 0 1 0 0,1 0-1 0 0,0 0 1 0 0,-1 1 0 0 0,1-1-1 0 0,0 0 1 0 0,-1 1-1 0 0,1-1 1 0 0,-1 0 0 0 0,1 1-1 0 0,-1-1 1 0 0,1 1-1 0 0,-1-1 1 0 0,1 1 0 0 0,-1-1-1 0 0,1 1 1 0 0,-1-1-1 0 0,1 1 1 0 0,-1 0-1 0 0,0-1 1 0 0,1 1 0 0 0,-1-1-1 0 0,0 1 1 0 0,0 0-1 0 0,1-1 1 0 0,-1 1 0 0 0,0 0-1 0 0,0 0 1 0 0,0-1-1 0 0,0 1 1 0 0,0 0 0 0 0,0-1-1 0 0,0 1 1 0 0,0 0-1 0 0,0-1 1 0 0,0 1 0 0 0,-1 0 56 0 0,1 23-207 0 0,-1-17 270 0 0,0 0 0 0 0,0 0-1 0 0,1 0 1 0 0,0 0 0 0 0,1 0 0 0 0,-1 0 0 0 0,1-1 0 0 0,1 1 0 0 0,-1 0 0 0 0,1 0 0 0 0,0-1 0 0 0,1 1 0 0 0,-1-1-1 0 0,1 0 1 0 0,1 1 0 0 0,-1-1 0 0 0,1-1 0 0 0,4 6-63 0 0,-3-9 252 0 0,1-1 1 0 0,-1 1-1 0 0,1-1 1 0 0,-1-1-1 0 0,1 1 0 0 0,-1-1 1 0 0,1 0-1 0 0,0 0 1 0 0,-1 0-1 0 0,1-1 0 0 0,-1 0 1 0 0,1 0-1 0 0,-1 0 0 0 0,0-1 1 0 0,1 0-1 0 0,-1 0 1 0 0,0 0-1 0 0,0-1 0 0 0,0 1 1 0 0,0-1-1 0 0,-1-1 1 0 0,1 1-1 0 0,-1 0 0 0 0,0-1 1 0 0,0 0-1 0 0,0 0 1 0 0,0 0-1 0 0,1-4-252 0 0,83-99 791 0 0,-69 78-1367 0 0,2-1-2972 0 0,-5 12-7812 0 0,-12 14 1437 0 0</inkml:trace>
  <inkml:trace contextRef="#ctx0" brushRef="#br0" timeOffset="39948.426">18807 2070 12339 0 0,'0'0'1964'0'0,"0"0"-398"0"0,0 0-110 0 0,0 0-96 0 0,0 0-219 0 0,0 0-295 0 0,0 0-287 0 0,0 0-193 0 0,0 0-144 0 0,0 0-102 0 0,0 0-65 0 0,0 0-54 0 0,0 0-19 0 0,-27 6-24 0 0,-85 22-27 0 0,107-27 55 0 0,0 0 0 0 0,0 1 0 0 0,1 0 0 0 0,-1-1 0 0 0,1 2 0 0 0,-1-1 0 0 0,1 0 0 0 0,0 1 0 0 0,0 0 0 0 0,0 0 0 0 0,0 0-1 0 0,1 0 1 0 0,-1 1 0 0 0,1 0 0 0 0,0-1 0 0 0,0 1 0 0 0,0 0 0 0 0,-1 3 14 0 0,-5 7-83 0 0,2-7-7 0 0,1 0-1 0 0,0 1 1 0 0,1 0 0 0 0,0-1-1 0 0,0 2 1 0 0,1-1 0 0 0,0 0 0 0 0,0 1-1 0 0,1 0 1 0 0,0 0 0 0 0,1 0-1 0 0,0 0 1 0 0,0 0 0 0 0,1 1 0 0 0,0-1-1 0 0,0 0 1 0 0,2 8 90 0 0,1-14 0 0 0,1 0-1 0 0,0-1 1 0 0,1 1-1 0 0,-1-1 1 0 0,0 1-1 0 0,1-1 1 0 0,-1 0 0 0 0,1-1-1 0 0,0 1 1 0 0,-1-1-1 0 0,1 1 1 0 0,0-1 0 0 0,0 0-1 0 0,0 0 1 0 0,0-1-1 0 0,0 1 1 0 0,0-1-1 0 0,0 0 1 0 0,0 0 0 0 0,0 0-1 0 0,0-1 1 0 0,0 1-1 0 0,0-1 1 0 0,0 0 0 0 0,0 0-1 0 0,0-1 1 0 0,-1 1-1 0 0,1-1 1 0 0,0 0 0 0 0,17-6 196 0 0,-2-1 1 0 0,1-1-1 0 0,-1-1 0 0 0,-1-1 0 0 0,0 0 1 0 0,-1-1-1 0 0,11-11-196 0 0,-18 14 104 0 0,1 0 0 0 0,0 0 0 0 0,1 1 1 0 0,0 0-1 0 0,0 1 0 0 0,0 1 0 0 0,1 0 0 0 0,1 1 0 0 0,-1 0 1 0 0,1 1-1 0 0,0 0 0 0 0,0 1 0 0 0,0 1 0 0 0,1 0 0 0 0,-1 1 0 0 0,1 1 1 0 0,11 0-105 0 0,-21 3 21 0 0,0 0 1 0 0,0 1-1 0 0,0 0 1 0 0,0 0-1 0 0,-1 1 1 0 0,1-1 0 0 0,-1 1-1 0 0,0 0 1 0 0,0 0-1 0 0,0 1 1 0 0,-1-1-1 0 0,0 1 1 0 0,1 0 0 0 0,-2-1-1 0 0,1 1 1 0 0,0 1-1 0 0,-1-1 1 0 0,0 0-1 0 0,0 1 1 0 0,-1-1 0 0 0,0 1-1 0 0,0-1 1 0 0,1 3-22 0 0,5 42 9 0 0,-2 1 0 0 0,-2-1 0 0 0,-2 1 0 0 0,-3-1 0 0 0,-1 1 0 0 0,-3-1 0 0 0,-11 42-9 0 0,-2 44-290 0 0,14-93 240 0 0,2-3 44 0 0,-1 0 0 0 0,-3 0 0 0 0,-1-1 0 0 0,-2 0-1 0 0,-2-1 1 0 0,-7 15 6 0 0,17-47 13 0 0,-1 0 0 0 0,0-1 0 0 0,0 1 0 0 0,0-1 0 0 0,-1 1 0 0 0,1-1 0 0 0,-1 0 0 0 0,0-1 0 0 0,-1 1 0 0 0,1-1 0 0 0,-1 1 0 0 0,0-1 0 0 0,0-1 0 0 0,-1 1 0 0 0,1-1 0 0 0,-1 0 0 0 0,1 0 0 0 0,-1 0 0 0 0,0-1 0 0 0,0 0 0 0 0,0 0-1 0 0,0-1 1 0 0,-1 1 0 0 0,1-1 0 0 0,-2-1-13 0 0,3 1 12 0 0,0-1-1 0 0,0 0 1 0 0,0 0-1 0 0,0-1 0 0 0,0 0 1 0 0,0 0-1 0 0,0 0 1 0 0,0 0-1 0 0,0-1 0 0 0,0 0 1 0 0,0 0-1 0 0,1 0 0 0 0,-1 0 1 0 0,1-1-1 0 0,0 0 1 0 0,0 0-1 0 0,0 0 0 0 0,0 0 1 0 0,0-1-1 0 0,0 0 1 0 0,1 1-1 0 0,0-1 0 0 0,0 0 1 0 0,-2-4-12 0 0,-3-9 17 0 0,1 0 0 0 0,1 0 0 0 0,0 0-1 0 0,1-1 1 0 0,1 0 0 0 0,1 0 0 0 0,0 0 0 0 0,2 0 0 0 0,0-1 0 0 0,1 1 0 0 0,0-1 0 0 0,2 1 0 0 0,0 0-17 0 0,39-179-608 0 0,5 70-3242 0 0,-33 90 210 0 0,-7 18-1522 0 0,0 6-4426 0 0</inkml:trace>
  <inkml:trace contextRef="#ctx0" brushRef="#br0" timeOffset="40444.664">17610 1874 4041 0 0,'0'0'3026'0'0,"0"0"-502"0"0,0 0-226 0 0,0 0-65 0 0,0 0-201 0 0,0 0-380 0 0,0 0-477 0 0,0 0-418 0 0,0 0-292 0 0,0 0-130 0 0,0 0-70 0 0,0 0-52 0 0,4 4-26 0 0,36 30 296 0 0,-29-27 77 0 0,-3-1-2538 0 0,1-5-8765 0 0,-7-1 1218 0 0</inkml:trace>
  <inkml:trace contextRef="#ctx0" brushRef="#br0" timeOffset="17753.2">381 1941 5745 0 0,'0'0'807'0'0,"0"0"-336"0"0,0 0-232 0 0,0 0 46 0 0,0 0 222 0 0,0 0 217 0 0,0 0 21 0 0,0 0-119 0 0,0 0-173 0 0,0 0-159 0 0,0 0-40 0 0,2 11 13 0 0,27 169 981 0 0,-16 64-908 0 0,-14-235-340 0 0,0 1-1 0 0,0-1 0 0 0,-1 1 1 0 0,0-1-1 0 0,-1 0 0 0 0,0 0 0 0 0,0 0 1 0 0,-1 0-1 0 0,0 0 0 0 0,-1-1 1 0 0,1 0-1 0 0,-2 0 0 0 0,1 0 0 0 0,-1 0 1 0 0,-7 6 0 0 0,13-14 5 0 0,-1 1 0 0 0,1-1 0 0 0,-1 1 0 0 0,1-1 1 0 0,-1 0-1 0 0,0 1 0 0 0,1-1 0 0 0,-1 0 0 0 0,1 1 1 0 0,-1-1-1 0 0,0 0 0 0 0,1 0 0 0 0,-1 1 0 0 0,1-1 0 0 0,-1 0 1 0 0,0 0-1 0 0,1 0 0 0 0,-1 0 0 0 0,0 0 0 0 0,1 0 1 0 0,-1 0-1 0 0,0 0 0 0 0,1 0 0 0 0,-1 0 0 0 0,0 0 0 0 0,1-1 1 0 0,-1 1-1 0 0,0 0 0 0 0,1 0 0 0 0,-1-1 0 0 0,1 1 0 0 0,-1 0 1 0 0,0-1-1 0 0,1 1 0 0 0,-1-1 0 0 0,1 1 0 0 0,-1-1 1 0 0,1 1-1 0 0,0-1 0 0 0,-1 1 0 0 0,1-1 0 0 0,-1 1 0 0 0,1-1 1 0 0,0 1-1 0 0,-1-1 0 0 0,1 0 0 0 0,0 1 0 0 0,0-1 0 0 0,0 1 1 0 0,-1-1-1 0 0,1 0 0 0 0,0 1 0 0 0,0-1 0 0 0,0 0 1 0 0,0 1-1 0 0,0-1 0 0 0,0 0 0 0 0,0 1 0 0 0,0-1 0 0 0,1 0-5 0 0,1-48-589 0 0,-2 46 581 0 0,5-17-93 0 0,0-1 0 0 0,1 1 0 0 0,1 0-1 0 0,1 1 1 0 0,1 0 0 0 0,7-10 101 0 0,-15 25-13 0 0,27-48-17 0 0,2 2 1 0 0,2 1-1 0 0,2 1 1 0 0,2 2-1 0 0,2 2 1 0 0,2 1-1 0 0,26-20 30 0 0,-63 61 9 0 0,7-9 104 0 0,0 1 1 0 0,1 1 0 0 0,0-1 0 0 0,0 2-1 0 0,1 0 1 0 0,0 0 0 0 0,0 1-1 0 0,1 1 1 0 0,0 0 0 0 0,0 0-1 0 0,1 2 1 0 0,-1-1 0 0 0,1 2 0 0 0,11-2-114 0 0,-22 7 60 0 0,0-1 1 0 0,-1 1 0 0 0,1 0 0 0 0,-1 1-1 0 0,0-1 1 0 0,0 0 0 0 0,1 1 0 0 0,-1-1-1 0 0,-1 1 1 0 0,1 0 0 0 0,0 0 0 0 0,-1-1 0 0 0,1 1-1 0 0,-1 0 1 0 0,0 0 0 0 0,0 1 0 0 0,0-1-1 0 0,-1 0 1 0 0,1 0 0 0 0,-1 0 0 0 0,1 0-1 0 0,-1 1 1 0 0,0-1 0 0 0,0 0 0 0 0,-1 0-1 0 0,1 1 1 0 0,-1-1 0 0 0,1 0 0 0 0,-1 0 0 0 0,0 0-1 0 0,0 1-60 0 0,0 8 280 0 0,-2 5-61 0 0,0 0 1 0 0,-1 0 0 0 0,-1 0-1 0 0,-1 0 1 0 0,0-1-1 0 0,-1 0 1 0 0,-1 0 0 0 0,0-1-1 0 0,-1 0 1 0 0,-1 0 0 0 0,-1-1-1 0 0,1 0 1 0 0,-11 8-220 0 0,12-12-25 0 0,0-1 1 0 0,-1 0-1 0 0,0 0 1 0 0,0-1-1 0 0,-1-1 1 0 0,-1 0-1 0 0,1 0 1 0 0,-1-1-1 0 0,0-1 1 0 0,0 1-1 0 0,-1-2 0 0 0,1 0 1 0 0,-1-1-1 0 0,0 0 1 0 0,-2 0 24 0 0,-83 3-4048 0 0,97-6 3788 0 0,0-1-1 0 0,1 1 1 0 0,-1-1-1 0 0,0 1 1 0 0,1-1-1 0 0,-1 1 1 0 0,1-1-1 0 0,-1 1 1 0 0,1-1-1 0 0,-1 0 1 0 0,1 1-1 0 0,-1-1 1 0 0,1 0-1 0 0,0 0 1 0 0,-1 1-1 0 0,1-1 1 0 0,0 0-1 0 0,0 0 1 0 0,0 1-1 0 0,-1-1 1 0 0,1 0-1 0 0,0 0 1 0 0,0 0-1 0 0,0 1 1 0 0,0-1-1 0 0,0 0 1 0 0,1 0-1 0 0,-1 0 1 0 0,0 1-1 0 0,0-1 1 0 0,0 0-1 0 0,1 0 1 0 0,-1 1-1 0 0,0-1 1 0 0,1 0-1 0 0,-1 0 1 0 0,1 1-1 0 0,-1-1 1 0 0,1 0-1 0 0,-1 1 1 0 0,1-1-1 0 0,-1 1 1 0 0,1-1-1 0 0,-1 1 1 0 0,1-1-1 0 0,0 1 1 0 0,-1-1-1 0 0,1 1 261 0 0,6-8-1580 0 0</inkml:trace>
  <inkml:trace contextRef="#ctx0" brushRef="#br0" timeOffset="18084.236">1287 1900 80 0 0,'0'0'1870'0'0,"0"0"-398"0"0,0 0 26 0 0,0 0 69 0 0,0 0-76 0 0,0 0-138 0 0,0 0-268 0 0,0 0-217 0 0,0 0-149 0 0,0 0-146 0 0,0 0-158 0 0,-26 33-151 0 0,-77 100-88 0 0,101-132-169 0 0,0 1 0 0 0,0 0 1 0 0,0-1-1 0 0,0 1 0 0 0,0 0 1 0 0,1 0-1 0 0,-1 0 0 0 0,0 0 0 0 0,1 0 1 0 0,0 0-1 0 0,-1 1 0 0 0,1-1 1 0 0,0 0-1 0 0,0 1 0 0 0,0-1 1 0 0,1 1-1 0 0,-1-1 0 0 0,0 1 0 0 0,1 0 1 0 0,0-1-1 0 0,0 1 0 0 0,0-1 1 0 0,0 1-1 0 0,0 0 0 0 0,0 1-7 0 0,3 2 45 0 0,0-1 32 0 0,0 1 0 0 0,0-1 1 0 0,1 0-1 0 0,0-1 1 0 0,0 1-1 0 0,0-1 0 0 0,0 0 1 0 0,1 0-1 0 0,0 0 0 0 0,0 0 1 0 0,0-1-1 0 0,0 0 1 0 0,0 0-1 0 0,1 0 0 0 0,-1-1 1 0 0,1 0-1 0 0,0 0 1 0 0,-1 0-1 0 0,1-1 0 0 0,0 0 1 0 0,0 0-1 0 0,0 0 0 0 0,0-1 1 0 0,0 0-1 0 0,1 0 1 0 0,-1 0-1 0 0,0-1 0 0 0,0 0 1 0 0,0 0-1 0 0,-1-1 1 0 0,1 1-1 0 0,0-1 0 0 0,0 0 1 0 0,-1-1-1 0 0,1 0 1 0 0,1-1-78 0 0,3-2 144 0 0,0-1 0 0 0,0 0 1 0 0,0-1-1 0 0,-1 0 0 0 0,-1-1 1 0 0,1 0-1 0 0,-2 0 0 0 0,1 0 1 0 0,-1-1-1 0 0,0-1 0 0 0,-1 1 1 0 0,0-1-1 0 0,-1 0 0 0 0,0 0 1 0 0,-1 0-1 0 0,0-1 0 0 0,-1 1 1 0 0,0-1-1 0 0,-1 0 0 0 0,0 0 1 0 0,-1 0-1 0 0,0-11-144 0 0,-1 19-15 0 0,1-1 0 0 0,-1 1 1 0 0,0 0-1 0 0,0-1 0 0 0,0 1 1 0 0,-1 0-1 0 0,0-1 0 0 0,0 1 0 0 0,0 0 1 0 0,0 0-1 0 0,0 0 0 0 0,-1 0 1 0 0,0 0-1 0 0,0 0 0 0 0,0 0 0 0 0,0 0 1 0 0,0 1-1 0 0,-1-1 0 0 0,0 1 0 0 0,0 0 1 0 0,0-1-1 0 0,0 1 0 0 0,0 1 1 0 0,-1-1-1 0 0,1 0 0 0 0,-1 1 0 0 0,1 0 1 0 0,-4-2 14 0 0,2 2-274 0 0,0 0 0 0 0,1 1 0 0 0,-1-1 0 0 0,0 1 0 0 0,0 0 0 0 0,0 0 0 0 0,0 1 0 0 0,0-1 0 0 0,-1 1-1 0 0,1 0 1 0 0,0 1 0 0 0,0-1 0 0 0,0 1 0 0 0,0 0 0 0 0,0 0 0 0 0,0 0 0 0 0,1 1 0 0 0,-6 2 274 0 0,-44 36-8938 0 0,45-29 3602 0 0</inkml:trace>
  <inkml:trace contextRef="#ctx0" brushRef="#br0" timeOffset="21589.638">1650 1908 0 0 0,'0'0'1059'0'0,"0"0"463"0"0,0 0 407 0 0,0 0 190 0 0,0 0-126 0 0,0 0-298 0 0,0 0-339 0 0,0 0-249 0 0,0 0-143 0 0,0 0-80 0 0,3-3-81 0 0,11-10-79 0 0,-11 10-99 0 0,0 84 3317 0 0,-1 4-3860 0 0,1 84-18 0 0,9-147-1620 0 0,-12-44-1417 0 0,0-51-9052 0 0,0 58 7711 0 0</inkml:trace>
  <inkml:trace contextRef="#ctx0" brushRef="#br0" timeOffset="21840.63">1626 1635 7106 0 0,'0'0'1968'0'0,"0"0"-192"0"0,0 0-95 0 0,0 0-169 0 0,0 0-216 0 0,0 0-448 0 0,0 0-447 0 0,0 0-241 0 0,0 0-168 0 0,0 0-144 0 0,0 0-113 0 0,0 0-199 0 0,0 0-192 0 0,0 0-312 0 0,-19 15-808 0 0,19-11-1833 0 0,2-1-5241 0 0</inkml:trace>
  <inkml:trace contextRef="#ctx0" brushRef="#br0" timeOffset="22361.54">2038 1834 1168 0 0,'0'0'619'0'0,"0"0"-244"0"0,0 0-2 0 0,0 0 265 0 0,0 0 237 0 0,0 0 46 0 0,0 0-139 0 0,0 0-258 0 0,0 0-194 0 0,-8 35-120 0 0,-26 110-72 0 0,-3 38 192 0 0,24-90 305 0 0,31-127 2165 0 0,123-265-227 0 0,-112 216-2389 0 0,-18 40 71 0 0,-11 42-261 0 0,0 28-713 0 0,1 141 1070 0 0,-1-160-295 0 0,1 0 1 0 0,1 0-1 0 0,-1 0 0 0 0,1 0 1 0 0,1-1-1 0 0,0 1 0 0 0,0-1 1 0 0,0 0-1 0 0,1 0 0 0 0,0 0 0 0 0,0 0 1 0 0,1 0-1 0 0,-1-1 0 0 0,2 0 1 0 0,-1 0-1 0 0,1 0 0 0 0,-1-1 1 0 0,2 0-1 0 0,-1 0 0 0 0,0 0 0 0 0,1-1 1 0 0,0 0-1 0 0,0 0 0 0 0,0-1 1 0 0,1 0-1 0 0,-1 0 0 0 0,1-1 1 0 0,0 0-1 0 0,-1 0 0 0 0,1-1 0 0 0,0 0 1 0 0,0 0-1 0 0,0-1 0 0 0,0 0 1 0 0,0 0-1 0 0,0-1 0 0 0,1 0-56 0 0,1-5 284 0 0,0 0 0 0 0,-1-1 0 0 0,1-1 0 0 0,-1 1-1 0 0,0-1 1 0 0,-1-1 0 0 0,0 0 0 0 0,-1 0 0 0 0,1 0 0 0 0,-2-1 0 0 0,1 0-1 0 0,-2-1 1 0 0,1 1 0 0 0,-1-1 0 0 0,-1 0 0 0 0,0 0 0 0 0,0-1-1 0 0,-1 0-283 0 0,16-99-698 0 0,-15 78-2786 0 0,-1 17-2034 0 0,-1 10 1702 0 0,0-1-3216 0 0</inkml:trace>
  <inkml:trace contextRef="#ctx0" brushRef="#br0" timeOffset="22729.285">2826 1514 0 0 0,'0'0'3061'0'0,"0"0"-1202"0"0,0 0-276 0 0,0 0 145 0 0,0 0 143 0 0,0 0-45 0 0,0 0-315 0 0,0 0-416 0 0,0 0-315 0 0,0 0-156 0 0,0 0-16 0 0,0 0 62 0 0,0 0 19 0 0,6 2-50 0 0,-2 0-540 0 0,-3-2-62 0 0,1 0 0 0 0,-1 1-1 0 0,0-1 1 0 0,0 1 0 0 0,1-1 0 0 0,-1 1 0 0 0,0-1 0 0 0,0 1 0 0 0,0 0 0 0 0,0-1 0 0 0,0 1 0 0 0,0 0 0 0 0,0 0 0 0 0,0 0 0 0 0,0 0 0 0 0,0 0 0 0 0,-1 0 0 0 0,1 0-1 0 0,0 0 1 0 0,0 0 0 0 0,-1 1 0 0 0,1-1 0 0 0,-1 0 0 0 0,1 0 0 0 0,-1 0 0 0 0,0 1 0 0 0,0-1 0 0 0,1 0 0 0 0,-1 1 0 0 0,0-1 0 0 0,0 0 0 0 0,0 1 0 0 0,0 0-37 0 0,-3 28 257 0 0,2 1 1 0 0,2-1 0 0 0,0 1 0 0 0,2-1 0 0 0,6 25-258 0 0,0-1 86 0 0,-3-1-1 0 0,-2 1 1 0 0,-3 0-1 0 0,-3 24-85 0 0,2-1-44 0 0,-8-40-1210 0 0,-6-59-8898 0 0,10 1 3111 0 0,2 16 4039 0 0</inkml:trace>
  <inkml:trace contextRef="#ctx0" brushRef="#br0" timeOffset="22972.535">2535 1808 4969 0 0,'0'0'2098'0'0,"0"0"-72"0"0,0 0 29 0 0,0 0-123 0 0,0 0-278 0 0,31-2-309 0 0,101-6-266 0 0,222-37 2091 0 0,-252 35-3022 0 0,6 0-2400 0 0,-37 8-6897 0 0,-53 2 74 0 0</inkml:trace>
  <inkml:trace contextRef="#ctx0" brushRef="#br0" timeOffset="26647.678">3988 1948 0 0 0,'0'0'475'0'0,"0"0"393"0"0,0 0 267 0 0,0 0 282 0 0,0 0 211 0 0,0 0 3 0 0,0 0-217 0 0,0 0-325 0 0,0 0-329 0 0,0 0-244 0 0,0 0-133 0 0,-20 1-46 0 0,-60 6 10 0 0,77-7-300 0 0,1 0 1 0 0,0 1-1 0 0,0-1 0 0 0,0 1 1 0 0,0-1-1 0 0,0 1 1 0 0,0 0-1 0 0,0 0 0 0 0,0 0 1 0 0,0 0-1 0 0,0 0 1 0 0,0 0-1 0 0,0 1 0 0 0,1-1 1 0 0,-1 0-1 0 0,0 1 0 0 0,1 0 1 0 0,-1-1-1 0 0,1 1 1 0 0,0 0-1 0 0,0 0 0 0 0,-1-1 1 0 0,1 1-1 0 0,0 0 1 0 0,1 0-1 0 0,-1 0 0 0 0,0 0 1 0 0,1 1-1 0 0,-1-1 1 0 0,0 2-48 0 0,0 2 134 0 0,-4 7 7 0 0,2 1 0 0 0,0-1-1 0 0,0 1 1 0 0,1-1 0 0 0,1 1-1 0 0,0 0 1 0 0,1 0-1 0 0,1-1 1 0 0,0 1 0 0 0,0 0-1 0 0,2-1 1 0 0,0 3-141 0 0,-1-10 43 0 0,-1 0 0 0 0,2 0 0 0 0,-1 0 0 0 0,1 0 0 0 0,0 0-1 0 0,0 0 1 0 0,0-1 0 0 0,1 0 0 0 0,0 1 0 0 0,0-1 0 0 0,0-1 0 0 0,1 1 0 0 0,-1-1 0 0 0,1 1 0 0 0,0-1-1 0 0,1-1 1 0 0,-1 1 0 0 0,1-1 0 0 0,-1 0 0 0 0,1 0 0 0 0,0 0 0 0 0,0-1 0 0 0,1 0 0 0 0,-1 0 0 0 0,0-1-1 0 0,3 1-42 0 0,-1-1 107 0 0,-1 0-1 0 0,1-1 0 0 0,0 0 0 0 0,0-1 0 0 0,0 1 0 0 0,-1-1 0 0 0,1-1 0 0 0,0 1 0 0 0,-1-1 0 0 0,1-1 0 0 0,-1 1 0 0 0,0-1 0 0 0,0-1 0 0 0,0 1 0 0 0,0-1 0 0 0,0 0 0 0 0,-1-1 0 0 0,0 0 0 0 0,0 0 0 0 0,0 0 1 0 0,-1-1-1 0 0,1 1 0 0 0,-1-1 0 0 0,-1-1 0 0 0,1 1-106 0 0,3-5 98 0 0,0 0 1 0 0,-1 0-1 0 0,0 0 1 0 0,-1-1 0 0 0,-1 0-1 0 0,0 0 1 0 0,0-1-1 0 0,-1 0 1 0 0,-1 1 0 0 0,0-1-1 0 0,-1-1 1 0 0,0 1-1 0 0,0-10-98 0 0,-24-67-933 0 0,18 85 584 0 0,1-1 0 0 0,-1 1-1 0 0,-1 0 1 0 0,1 0-1 0 0,-1 0 1 0 0,0 1-1 0 0,0-1 1 0 0,0 1-1 0 0,0 0 1 0 0,-1 1-1 0 0,0-1 1 0 0,0 1 0 0 0,0 0-1 0 0,0 0 350 0 0,-68-11-11021 0 0,61 14 7575 0 0</inkml:trace>
  <inkml:trace contextRef="#ctx0" brushRef="#br0" timeOffset="27120.694">4352 2368 1520 0 0,'0'0'1486'0'0,"0"0"-419"0"0,0 0 109 0 0,0 0 348 0 0,0 0 275 0 0,0 0 13 0 0,0 0-256 0 0,0 0-308 0 0,0 0-233 0 0,11-33-165 0 0,37-100-169 0 0,14 15 925 0 0,-4 23-762 0 0,-63 125-1682 0 0,-1 72 792 0 0,8-96 83 0 0,1 0 0 0 0,0 0 1 0 0,1 0-1 0 0,-1 0 0 0 0,1-1 1 0 0,0 0-1 0 0,0 0 0 0 0,1 0 1 0 0,-1 0-1 0 0,1 0 0 0 0,0-1 1 0 0,0 0-1 0 0,1 0 0 0 0,-1-1 1 0 0,1 1-1 0 0,0-1 0 0 0,0 0 1 0 0,0-1-1 0 0,0 0 1 0 0,1 0-1 0 0,-1 0 0 0 0,0 0 1 0 0,1-1-1 0 0,0 0 0 0 0,-1-1 1 0 0,1 1-1 0 0,-1-1 0 0 0,1-1 1 0 0,0 1-1 0 0,1-1-37 0 0,4-1 205 0 0,0 0 1 0 0,0-1-1 0 0,0-1 1 0 0,0 0-1 0 0,0 0 1 0 0,-1-1-1 0 0,0-1 1 0 0,0 0-1 0 0,0 0 1 0 0,-1-1-1 0 0,0-1 1 0 0,0 1-1 0 0,-1-2 0 0 0,0 1 1 0 0,5-7-206 0 0,-4 4 67 0 0,0 0 0 0 0,-1 0 1 0 0,0-2-1 0 0,-1 1 0 0 0,0-1 0 0 0,-1 0 0 0 0,0 0 1 0 0,-1-1-1 0 0,-1 0 0 0 0,0 0-67 0 0,2-20-3370 0 0,-4-2-3449 0 0,-3 28-4270 0 0</inkml:trace>
  <inkml:trace contextRef="#ctx0" brushRef="#br0" timeOffset="28110.049">5394 2430 0 0 0,'0'0'612'0'0,"0"0"395"0"0,0 0 361 0 0,0 0 231 0 0,0 0 22 0 0,0 0-126 0 0,0 0-118 0 0,0 0-82 0 0,0 0-92 0 0,0 0-29 0 0,0 0-30 0 0,30 4-56 0 0,97 8-46 0 0,-124-11-968 0 0,1-1 0 0 0,-1 1 1 0 0,1-1-1 0 0,-1 0 0 0 0,1 0 1 0 0,-1 0-1 0 0,1-1 0 0 0,0 1 1 0 0,-1-1-1 0 0,1 0 0 0 0,-1 0 1 0 0,0 0-1 0 0,1-1 1 0 0,-1 1-1 0 0,0-1 0 0 0,0 0 1 0 0,0 0-1 0 0,0 0 0 0 0,2-2-74 0 0,7-5 332 0 0,16-7-106 0 0,-1-1 0 0 0,-1-1 0 0 0,-1-2 0 0 0,-1 0 0 0 0,0-2 0 0 0,-2 0 0 0 0,0-2-1 0 0,-2 0 1 0 0,0-2 0 0 0,-2 0 0 0 0,-1-1 0 0 0,-1-1 0 0 0,-2 0 0 0 0,0-1 0 0 0,4-17-226 0 0,-15 41-40 0 0,-1-1 0 0 0,-1 0 0 0 0,1 0 0 0 0,-1 1 0 0 0,0-1 0 0 0,0 0 0 0 0,0 0 0 0 0,-1 0 0 0 0,0 0 0 0 0,0 0 0 0 0,-1 0 0 0 0,1 0 0 0 0,-1 0 0 0 0,-1 0 0 0 0,1 1 0 0 0,-1-1 0 0 0,0 0 0 0 0,0 1 0 0 0,-1-1 0 0 0,0 1 0 0 0,1 0 0 0 0,-2 0 0 0 0,1 0 0 0 0,-1 0 0 0 0,1 1 0 0 0,-2-1 0 0 0,1 1 0 0 0,0 0 0 0 0,-1 0 0 0 0,1 0 0 0 0,-1 1 0 0 0,0 0 40 0 0,0 2-53 0 0,0 1 0 0 0,0 0 1 0 0,1 1-1 0 0,-1-1 1 0 0,1 1-1 0 0,-1 0 0 0 0,0 0 1 0 0,1 0-1 0 0,-1 1 1 0 0,1 0-1 0 0,0 0 0 0 0,0 0 1 0 0,0 0-1 0 0,0 0 1 0 0,0 1-1 0 0,0 0 0 0 0,0 0 1 0 0,1 0-1 0 0,-1 0 1 0 0,1 1-1 0 0,0-1 1 0 0,0 1-1 0 0,1 0 0 0 0,-1 0 1 0 0,1 0-1 0 0,-1 0 1 0 0,1 0-1 0 0,0 0 0 0 0,1 1 1 0 0,-1-1-1 0 0,1 1 1 0 0,-1 2 52 0 0,4-4 23 0 0,-1-1 1 0 0,1 1-1 0 0,0 0 1 0 0,0-1 0 0 0,0 1-1 0 0,0-1 1 0 0,0 1-1 0 0,1-1 1 0 0,-1 0 0 0 0,1 0-1 0 0,-1 0 1 0 0,1-1-1 0 0,0 1 1 0 0,0 0 0 0 0,-1-1-1 0 0,1 0 1 0 0,0 0-1 0 0,0 0 1 0 0,1 0 0 0 0,-1 0-1 0 0,0 0 1 0 0,0-1 0 0 0,0 0-1 0 0,0 1 1 0 0,1-1-1 0 0,-1-1 1 0 0,0 1 0 0 0,0 0-1 0 0,0-1 1 0 0,1 1-1 0 0,-1-1 1 0 0,0 0 0 0 0,0 0-24 0 0,7 1 55 0 0,183-23 375 0 0,-191 23-418 0 0,0 0 0 0 0,0-1 0 0 0,1 1 1 0 0,-1 0-1 0 0,0 0 0 0 0,0 0 0 0 0,1 0 0 0 0,-1 1 1 0 0,0-1-1 0 0,1 0 0 0 0,-1 1 0 0 0,0 0 0 0 0,0 0 1 0 0,0-1-1 0 0,0 1 0 0 0,0 1 0 0 0,0-1 0 0 0,0 0 1 0 0,0 0-1 0 0,0 1 0 0 0,0-1 0 0 0,-1 1 0 0 0,1-1 1 0 0,0 1-1 0 0,-1 0 0 0 0,0 0 0 0 0,1-1 0 0 0,-1 1 1 0 0,0 0-1 0 0,0 0 0 0 0,0 1 0 0 0,0-1 0 0 0,0 0 1 0 0,0 0-1 0 0,-1 0 0 0 0,1 0 0 0 0,-1 1 0 0 0,0-1 1 0 0,0 0-1 0 0,1 1 0 0 0,-1-1-12 0 0,-2 23 131 0 0,-1 0 1 0 0,-1 0-1 0 0,-1 0 1 0 0,-1 0 0 0 0,-1-1-1 0 0,-1 0 1 0 0,-1-1-1 0 0,-1 0 1 0 0,-2 0-1 0 0,-9 14-131 0 0,12-19 71 0 0,6-14-67 0 0,1 0 0 0 0,0 0 1 0 0,-1 0-1 0 0,1 1 1 0 0,0-1-1 0 0,1 1 1 0 0,-1-1-1 0 0,1 1 1 0 0,0-1-1 0 0,0 1 0 0 0,1 0 1 0 0,-1-1-1 0 0,1 1 1 0 0,0 0-1 0 0,0 0 1 0 0,1-1-1 0 0,-1 1 1 0 0,1 0-1 0 0,0-1 0 0 0,0 1 1 0 0,1-1-1 0 0,-1 1 1 0 0,1-1-1 0 0,0 1 1 0 0,0-1-1 0 0,1 0 1 0 0,2 3-5 0 0,0-3-41 0 0,0-1 0 0 0,0 0 1 0 0,0-1-1 0 0,0 1 1 0 0,1-1-1 0 0,-1 0 0 0 0,1-1 1 0 0,0 1-1 0 0,-1-1 1 0 0,1 0-1 0 0,0-1 0 0 0,0 1 1 0 0,-1-1-1 0 0,1 0 1 0 0,0-1-1 0 0,0 1 0 0 0,0-1 1 0 0,-1 0-1 0 0,1-1 1 0 0,0 1-1 0 0,0-1 41 0 0,41-24-9247 0 0,-41 21 4279 0 0,-1 2-1429 0 0</inkml:trace>
  <inkml:trace contextRef="#ctx0" brushRef="#br0" timeOffset="28318.738">6517 2176 5945 0 0,'0'0'1713'0'0,"0"0"-113"0"0,0 0 160 0 0,0 0 9 0 0,0 0-161 0 0,0 0-456 0 0,0 0-528 0 0,0 0-343 0 0,0 0-209 0 0,0 0-104 0 0,0 0-97 0 0,0 0-135 0 0,0 0-240 0 0,-9 188-552 0 0,14-181-912 0 0,-1-3-1561 0 0,-2 0-1128 0 0,0-4 272 0 0</inkml:trace>
  <inkml:trace contextRef="#ctx0" brushRef="#br0" timeOffset="28470.735">6497 1801 9346 0 0,'0'0'1096'0'0,"0"0"-248"0"0,0 0-271 0 0,0 0-161 0 0,0 0-192 0 0,0 0-584 0 0,0 0-601 0 0,0 0-399 0 0,0 0-704 0 0,0 0-985 0 0,0 0-1664 0 0</inkml:trace>
  <inkml:trace contextRef="#ctx0" brushRef="#br0" timeOffset="29964.809">6990 2070 3049 0 0,'0'0'1492'0'0,"0"0"-157"0"0,0 0 43 0 0,0 0 65 0 0,0 0-23 0 0,0 0-160 0 0,0 0-228 0 0,0 0-196 0 0,0 0-141 0 0,0 0-137 0 0,0 0-137 0 0,0 0-91 0 0,0 0-90 0 0,-28-3-39 0 0,-90-8-48 0 0,116 10-147 0 0,0 1 1 0 0,0-1-1 0 0,0 1 0 0 0,-1 0 0 0 0,1-1 0 0 0,0 1 0 0 0,0 0 0 0 0,0 0 0 0 0,-1 1 0 0 0,1-1 1 0 0,0 0-1 0 0,0 1 0 0 0,0-1 0 0 0,0 1 0 0 0,0 0 0 0 0,0-1 0 0 0,0 1 0 0 0,0 0 0 0 0,0 0 0 0 0,0 1 1 0 0,0-1-1 0 0,0 0 0 0 0,1 1 0 0 0,-1-1 0 0 0,0 1 0 0 0,1-1 0 0 0,-1 2-6 0 0,-4 4 31 0 0,-2 0-36 0 0,1 0-1 0 0,-1 1 0 0 0,1-1 0 0 0,1 2 0 0 0,0-1 0 0 0,0 1 0 0 0,0 0 0 0 0,1 0 1 0 0,0 0-1 0 0,1 1 0 0 0,0-1 0 0 0,1 1 0 0 0,0 0 0 0 0,0 0 0 0 0,1 1 1 0 0,1-1-1 0 0,-1 0 0 0 0,2 1 0 0 0,-1-1 0 0 0,2 10 6 0 0,1-16 54 0 0,-1 1 1 0 0,1-1-1 0 0,0 0 0 0 0,0 0 0 0 0,1 0 1 0 0,-1 0-1 0 0,1 0 0 0 0,0-1 0 0 0,0 1 1 0 0,0-1-1 0 0,0 0 0 0 0,1 0 0 0 0,-1 0 0 0 0,1 0 1 0 0,0 0-1 0 0,0-1 0 0 0,0 0 0 0 0,0 0 1 0 0,0 0-1 0 0,0 0 0 0 0,1-1 0 0 0,-1 1 1 0 0,1-1-1 0 0,-1 0 0 0 0,1-1 0 0 0,-1 1 1 0 0,1-1-1 0 0,-1 0 0 0 0,1 0 0 0 0,0 0 1 0 0,-1-1-1 0 0,1 1 0 0 0,-1-1 0 0 0,1 0 1 0 0,-1 0-1 0 0,0-1 0 0 0,1 0 0 0 0,-1 1 1 0 0,0-1-1 0 0,0-1 0 0 0,0 1 0 0 0,0 0 1 0 0,3-4-55 0 0,23-15 451 0 0,-1-2 0 0 0,-1-1 0 0 0,0-1 0 0 0,19-26-451 0 0,62-54 215 0 0,-108 103-220 0 0,0 0 1 0 0,0 1-1 0 0,0-1 1 0 0,0 1-1 0 0,0-1 1 0 0,0 1-1 0 0,1-1 1 0 0,-1 1-1 0 0,0 0 1 0 0,1-1-1 0 0,-1 1 0 0 0,1 0 1 0 0,0 0-1 0 0,-1 0 1 0 0,1 0-1 0 0,0 0 1 0 0,-1 1-1 0 0,1-1 1 0 0,0 1-1 0 0,0-1 1 0 0,0 1-1 0 0,0-1 1 0 0,-1 1-1 0 0,1 0 1 0 0,0 0-1 0 0,0 0 1 0 0,0 0-1 0 0,0 0 1 0 0,0 0-1 0 0,0 1 1 0 0,-1-1-1 0 0,1 1 1 0 0,0-1-1 0 0,0 1 1 0 0,0 0-1 0 0,-1-1 1 0 0,1 1-1 0 0,0 0 1 0 0,-1 0-1 0 0,1 0 1 0 0,-1 0-1 0 0,1 1 1 0 0,-1-1-1 0 0,1 0 1 0 0,-1 1-1 0 0,0-1 1 0 0,0 1-1 0 0,0-1 0 0 0,0 1 1 0 0,0 0-1 0 0,0-1 1 0 0,0 2 4 0 0,6 18-17 0 0,-1 0-1 0 0,-2 1 1 0 0,0 0 0 0 0,-1 0 0 0 0,-1 0-1 0 0,-1 0 1 0 0,-1 13 17 0 0,0-15-15 0 0,2 54-39 0 0,-4-1 1 0 0,-2 1-1 0 0,-4 0 0 0 0,-3-1 1 0 0,-10 28 53 0 0,14-67 31 0 0,-2 0 0 0 0,-2-1-1 0 0,-1 0 1 0 0,-1-1 0 0 0,-2-1 0 0 0,-1 0 0 0 0,-1-1 0 0 0,-14 17-31 0 0,30-45 8 0 0,-1 0 0 0 0,1 1 0 0 0,-1-1 0 0 0,0-1 0 0 0,1 1 0 0 0,-1 0 0 0 0,0 0 0 0 0,0-1 0 0 0,0 1 0 0 0,-1-1 0 0 0,1 1 0 0 0,0-1 0 0 0,0 0 0 0 0,-1 0 0 0 0,1 0 0 0 0,-1 0 0 0 0,1-1 0 0 0,-1 1 0 0 0,1 0 0 0 0,-1-1 0 0 0,1 0 0 0 0,-1 0 0 0 0,1 0 0 0 0,-1 0 0 0 0,0 0 0 0 0,1 0 0 0 0,-1-1 0 0 0,1 1 0 0 0,-1-1 0 0 0,1 0 0 0 0,-1 1 0 0 0,1-1 0 0 0,0 0 0 0 0,-1-1 0 0 0,1 1 0 0 0,0 0 0 0 0,0-1 0 0 0,0 1 0 0 0,0-1 0 0 0,0 0 0 0 0,0 1 0 0 0,0-1 0 0 0,0 0 0 0 0,1 0 0 0 0,-1 0 0 0 0,1-1 0 0 0,-1 1 0 0 0,1 0 0 0 0,0-2-8 0 0,-4-8-14 0 0,2 0 1 0 0,-1 0 0 0 0,2 0-1 0 0,0-1 1 0 0,0 1 0 0 0,1-1-1 0 0,0 0 1 0 0,1 1 0 0 0,1-1-1 0 0,0 0 1 0 0,1 1 0 0 0,0-1-1 0 0,1 1 1 0 0,0 0 0 0 0,1 0-1 0 0,1 0 1 0 0,0 0 0 0 0,0 1-1 0 0,1 0 1 0 0,4-6 13 0 0,37-55-44 0 0,4 3 1 0 0,3 1-1 0 0,2 3 1 0 0,4 3-1 0 0,2 2 1 0 0,7-1 43 0 0,-63 57 7 0 0,0 0 1 0 0,0-1-1 0 0,-1 0 1 0 0,1 0 0 0 0,-1-1-1 0 0,0 1 1 0 0,0-1 0 0 0,-1 0-1 0 0,0 0 1 0 0,0-1-1 0 0,0 1 1 0 0,-1-1 0 0 0,0 0-1 0 0,0 0 1 0 0,-1 0-1 0 0,0 0 1 0 0,0-1 0 0 0,-1 1-1 0 0,0 0 1 0 0,0-1 0 0 0,0-5-8 0 0,-3 13-2 0 0,1-1 0 0 0,-1 1 0 0 0,1 0 0 0 0,0-1 0 0 0,-1 1 0 0 0,1 0 0 0 0,-1 0 0 0 0,1 0 0 0 0,-1 0 0 0 0,1 0 0 0 0,-1 0 0 0 0,1 0 0 0 0,-1 0 0 0 0,1 1 0 0 0,-1-1 0 0 0,1 1 0 0 0,0-1 0 0 0,-1 1 0 0 0,1-1 0 0 0,0 1 0 0 0,-1 0 0 0 0,1 0 0 0 0,0 0 0 0 0,0-1 0 0 0,0 1 0 0 0,0 0 0 0 0,0 1 0 0 0,0-1 0 0 0,-1 0 2 0 0,-1 4 1 0 0,1 0 0 0 0,0 0 0 0 0,0 0 0 0 0,0 0 0 0 0,0 0 0 0 0,1 0 0 0 0,0 0 0 0 0,0 1 0 0 0,0-1 0 0 0,1 0 0 0 0,0 1 0 0 0,0-1 0 0 0,0 0 0 0 0,1 1 0 0 0,-1-1 0 0 0,1 0 0 0 0,1 0 0 0 0,-1 1 0 0 0,1-1 0 0 0,-1 0 0 0 0,2 0 1 0 0,-1 0-1 0 0,0-1 0 0 0,1 1 0 0 0,0-1 0 0 0,0 1 0 0 0,0-1 0 0 0,1 0 0 0 0,3 3-1 0 0,-3-1 20 0 0,0-1 1 0 0,1 0 0 0 0,0 1-1 0 0,0-2 1 0 0,0 1 0 0 0,1-1-1 0 0,-1 0 1 0 0,1 0 0 0 0,0 0-1 0 0,0-1 1 0 0,1 0 0 0 0,-1 0-1 0 0,1 0 1 0 0,-1-1 0 0 0,1 0-1 0 0,0 0 1 0 0,0-1 0 0 0,0 0-1 0 0,0 0 1 0 0,0-1 0 0 0,0 0-1 0 0,0 0 1 0 0,0 0 0 0 0,0-1-1 0 0,-1 0 1 0 0,1 0 0 0 0,0-1-1 0 0,0 0 1 0 0,0 0 0 0 0,2-2-21 0 0,55-34 409 0 0,-2-2-1 0 0,-2-3 1 0 0,25-25-409 0 0,-73 58 30 0 0,139-99 127 0 0,-151 108-159 0 0,0 1-1 0 0,0-1 1 0 0,1 1-1 0 0,-1 0 1 0 0,0-1-1 0 0,0 1 1 0 0,0-1-1 0 0,1 1 1 0 0,-1 0-1 0 0,0-1 1 0 0,1 1-1 0 0,-1 0 1 0 0,0-1-1 0 0,1 1 1 0 0,-1 0-1 0 0,0 0 1 0 0,1-1-1 0 0,-1 1 1 0 0,1 0 0 0 0,-1 0-1 0 0,0 0 1 0 0,1 0-1 0 0,-1-1 1 0 0,1 1-1 0 0,-1 0 1 0 0,1 0-1 0 0,-1 0 1 0 0,0 0-1 0 0,1 0 1 0 0,-1 0-1 0 0,1 0 1 0 0,-1 0-1 0 0,1 0 1 0 0,-1 0-1 0 0,1 1 1 0 0,-1-1-1 0 0,0 0 1 0 0,1 0-1 0 0,-1 0 1 0 0,1 0-1 0 0,-1 1 1 0 0,0-1-1 0 0,1 0 1 0 0,-1 0-1 0 0,1 1 1 0 0,-1-1-1 0 0,0 0 1 0 0,0 1-1 0 0,1-1 1 0 0,-1 0-1 0 0,0 1 1 0 0,1-1-1 0 0,-1 0 1 0 0,0 1-1 0 0,0-1 1 0 0,0 1-1 0 0,0-1 1 0 0,1 1-1 0 0,-1-1 1 0 0,0 0-1 0 0,0 1 1 0 0,0-1-1 0 0,0 1 1 0 0,0-1-1 0 0,0 1 1 0 0,0-1-1 0 0,0 1 1 0 0,0-1 2 0 0,11 20-1 0 0,31 7-69 0 0,-21-21 1696 0 0,-52-7-1156 0 0,23 1-470 0 0,-1-1 0 0 0,1 1 0 0 0,-1 0 0 0 0,1 0 0 0 0,0 1 0 0 0,-1 0 0 0 0,1 1 0 0 0,0 0-1 0 0,0 0 1 0 0,0 1 0 0 0,0 0 0 0 0,-7 4 0 0 0,7-3-35 0 0,-1 0-1 0 0,1 1 0 0 0,0 0 0 0 0,0 1 0 0 0,0 0 0 0 0,1 0 0 0 0,0 0 0 0 0,0 1 0 0 0,1 0 1 0 0,0 1-1 0 0,0-1 0 0 0,1 1 0 0 0,-1 0 0 0 0,2 1 0 0 0,-1-1 0 0 0,1 1 0 0 0,1 0 1 0 0,0 0-1 0 0,0 0 0 0 0,0 0 0 0 0,1 4 36 0 0,0-7-29 0 0,1-1-1 0 0,0 0 1 0 0,1 0 0 0 0,-1 1 0 0 0,1-1 0 0 0,0 0-1 0 0,0 1 1 0 0,1-1 0 0 0,0 0 0 0 0,0 1-1 0 0,0-1 1 0 0,0 0 0 0 0,1 0 0 0 0,0 0-1 0 0,0 0 1 0 0,0 0 0 0 0,1-1 0 0 0,-1 1-1 0 0,1-1 1 0 0,0 1 0 0 0,1-1 0 0 0,-1 0 0 0 0,1 0-1 0 0,0 0 1 0 0,2 2 29 0 0,1-2 10 0 0,0-1 0 0 0,0 1-1 0 0,0-1 1 0 0,0 0 0 0 0,0-1 0 0 0,1 0 0 0 0,-1 0-1 0 0,1 0 1 0 0,-1-1 0 0 0,1 0 0 0 0,0-1-1 0 0,0 0 1 0 0,-1 0 0 0 0,1 0 0 0 0,0-1 0 0 0,-1 0-1 0 0,1-1 1 0 0,0 1 0 0 0,-1-2 0 0 0,0 1-1 0 0,1-1-9 0 0,30-20 262 0 0,-2-2-1 0 0,-1-1 0 0 0,-2-1 0 0 0,0-2 0 0 0,-2-1 0 0 0,-1-2 0 0 0,-1-1 0 0 0,6-12-261 0 0,3-4 88 0 0,-2-2 1 0 0,-3-1-1 0 0,-2-2 0 0 0,6-18-88 0 0,-28 54-121 0 0,-1 0-1 0 0,-1-1 1 0 0,0 0-1 0 0,-2 0 1 0 0,0 0 0 0 0,-1-1-1 0 0,-1 0 1 0 0,-1 0-1 0 0,-1 0 1 0 0,0 0-1 0 0,-2 0 1 0 0,0-1 121 0 0,-1 15-50 0 0,1 1 0 0 0,0-1 0 0 0,-1 1 1 0 0,0-1-1 0 0,-1 1 0 0 0,1 0 0 0 0,-1-1 1 0 0,0 1-1 0 0,0 1 0 0 0,0-1 0 0 0,-1 0 0 0 0,0 1 1 0 0,0 0-1 0 0,0 0 0 0 0,0 0 0 0 0,-1 0 1 0 0,1 1-1 0 0,-1-1 0 0 0,0 1 0 0 0,0 1 1 0 0,0-1-1 0 0,0 1 0 0 0,-1-1 0 0 0,1 2 1 0 0,-1-1-1 0 0,1 0 0 0 0,-1 1 0 0 0,0 0 0 0 0,1 1 1 0 0,-1-1-1 0 0,0 1 0 0 0,0 0 0 0 0,0 0 1 0 0,1 1-1 0 0,-1 0 0 0 0,0 0 0 0 0,1 0 1 0 0,-1 1-1 0 0,1 0 0 0 0,-1 0 0 0 0,0 0 50 0 0,-8 2-19 0 0,0 1 0 0 0,0 1-1 0 0,1 0 1 0 0,0 1 0 0 0,0 0 0 0 0,0 1-1 0 0,1 0 1 0 0,0 1 0 0 0,1 0-1 0 0,0 1 1 0 0,0 0 0 0 0,1 1 0 0 0,0 0-1 0 0,1 1 1 0 0,1 0 0 0 0,0 1-1 0 0,0-1 1 0 0,1 1 0 0 0,1 1 0 0 0,0-1-1 0 0,1 1 1 0 0,0 0 0 0 0,1 0-1 0 0,1 1 1 0 0,0-1 0 0 0,0 7 19 0 0,1-8 11 0 0,1-1-1 0 0,0 0 1 0 0,1 1 0 0 0,1-1 0 0 0,0 1 0 0 0,0-1-1 0 0,1 1 1 0 0,1-1 0 0 0,0 0 0 0 0,0 0 0 0 0,1 0-1 0 0,1-1 1 0 0,0 1 0 0 0,1-1 0 0 0,0 0-1 0 0,0-1 1 0 0,1 0 0 0 0,1 0 0 0 0,0 0 0 0 0,0-1-1 0 0,1 0 1 0 0,2 2-11 0 0,19 11 59 0 0,1-1 0 0 0,1-1 1 0 0,0-1-1 0 0,2-2 0 0 0,0-2 0 0 0,1-1 0 0 0,0-1 0 0 0,1-3 0 0 0,20 4-59 0 0,125 5-983 0 0,-181-19 323 0 0,-29-10-14651 0 0,20 9 10566 0 0</inkml:trace>
  <inkml:trace contextRef="#ctx0" brushRef="#br0" timeOffset="30236.697">7369 1712 8898 0 0,'0'0'1987'0'0,"0"0"-488"0"0,0 0-181 0 0,0 0 30 0 0,0 0 18 0 0,0 0-138 0 0,0 0-345 0 0,0 0-383 0 0,0 0-247 0 0,0 0-100 0 0,0 0-60 0 0,0 0-40 0 0,3 4-21 0 0,18 19-1379 0 0,-17-19-1358 0 0,-2-2-1389 0 0,0-1-6371 0 0</inkml:trace>
  <inkml:trace contextRef="#ctx0" brushRef="#br0" timeOffset="48231.042">0 4117 0 0 0,'0'0'719'0'0,"0"0"300"0"0,0 0 272 0 0,0 0 77 0 0,0 0-92 0 0,0 0-140 0 0,0 0-129 0 0,0 0-66 0 0,0 0-39 0 0,13-18-44 0 0,41-53-70 0 0,37-7 1342 0 0,33-31-1025 0 0,-4-4-1 0 0,-5-6 1 0 0,17-32-1105 0 0,-112 130 3 0 0,-1-1 0 0 0,-2-1 0 0 0,0-1 0 0 0,-1 0 0 0 0,-2-1 0 0 0,0-1 0 0 0,-2 0 0 0 0,6-19-3 0 0,-17 42-25 0 0,1 1 1 0 0,-1-1-1 0 0,0 0 1 0 0,0 0-1 0 0,0 0 1 0 0,0 0-1 0 0,0 0 1 0 0,-1 0-1 0 0,1 0 1 0 0,-1 0-1 0 0,0 0 1 0 0,0 0-1 0 0,0 0 1 0 0,-1 0-1 0 0,1 0 1 0 0,0 0-1 0 0,-1 0 1 0 0,0 0-1 0 0,0 0 1 0 0,0 0-1 0 0,0 1 1 0 0,0-1-1 0 0,-1 0 0 0 0,1 0 1 0 0,-1 1-1 0 0,0-1 1 0 0,0 1-1 0 0,1 0 1 0 0,-2-1-1 0 0,1 1 1 0 0,0 0-1 0 0,0 0 1 0 0,-1 0-1 0 0,1 1 1 0 0,-1-1-1 0 0,1 0 1 0 0,-1 1-1 0 0,0 0 1 0 0,-1-1 24 0 0,-4 1-118 0 0,0 1 0 0 0,0 0 0 0 0,0 0 0 0 0,0 1 1 0 0,0 0-1 0 0,0 0 0 0 0,1 1 0 0 0,-1 0 0 0 0,0 0 0 0 0,1 1 0 0 0,-1 0 1 0 0,1 0-1 0 0,0 1 0 0 0,0-1 0 0 0,0 2 0 0 0,1-1 0 0 0,-1 1 1 0 0,-4 5 117 0 0,-98 105-651 0 0,103-109 646 0 0,1-1 0 0 0,0 1 0 0 0,0 0 0 0 0,0 0 0 0 0,1 0 0 0 0,0 1 0 0 0,0 0 0 0 0,1 0 0 0 0,0 0 0 0 0,0 0 0 0 0,0 0 0 0 0,1 0 0 0 0,0 1 0 0 0,1-1 0 0 0,-1 1 0 0 0,2 0 0 0 0,-1-1-1 0 0,1 1 1 0 0,0 7 5 0 0,3-12-8 0 0,0 1-1 0 0,1-2 0 0 0,-1 1 0 0 0,1 0 0 0 0,-1-1 0 0 0,1 1 0 0 0,0-1 0 0 0,0 0 0 0 0,0 0 1 0 0,0 0-1 0 0,0-1 0 0 0,0 0 0 0 0,0 1 0 0 0,1-2 0 0 0,-1 1 0 0 0,0 0 0 0 0,1-1 0 0 0,-1 0 1 0 0,1 0-1 0 0,-1 0 0 0 0,1 0 0 0 0,-1-1 0 0 0,0 0 0 0 0,1 0 0 0 0,1-1 9 0 0,0 2-11 0 0,17-4-16 0 0,0-1 1 0 0,-1-1-1 0 0,0 0 1 0 0,0-2-1 0 0,-1-1 1 0 0,14-7 26 0 0,-18 8-22 0 0,62-21 218 0 0,-73 66 1324 0 0,-34 90 303 0 0,10-67-1396 0 0,7-16-505 0 0,3 1 0 0 0,2-1 0 0 0,1 1 0 0 0,2 26 78 0 0,21-10-2435 0 0,-3-48-1374 0 0,6-8-3591 0 0,-12-5 4855 0 0</inkml:trace>
  <inkml:trace contextRef="#ctx0" brushRef="#br0" timeOffset="48502.064">1287 3391 1504 0 0,'0'0'1021'0'0,"0"0"-433"0"0,0 0-59 0 0,0 0 269 0 0,0 0 385 0 0,0 0 286 0 0,0 0 29 0 0,0 0-199 0 0,-27 37-324 0 0,-80 117-331 0 0,104-151-609 0 0,-1 1 0 0 0,1 0 0 0 0,0 0 1 0 0,1 1-1 0 0,-1-1 0 0 0,1 1 0 0 0,0-1 0 0 0,0 1 1 0 0,0 0-1 0 0,1-1 0 0 0,-1 1 0 0 0,1 0 0 0 0,0 0 1 0 0,1 0-1 0 0,-1 0 0 0 0,1 5-35 0 0,1 4 113 0 0,-2-10-70 0 0,0 1 0 0 0,1-1 1 0 0,-1 0-1 0 0,1 1 0 0 0,0-1 0 0 0,0 0 1 0 0,1 1-1 0 0,-1-1 0 0 0,1 0 0 0 0,0 1 1 0 0,0-1-1 0 0,1 0 0 0 0,-1 0 0 0 0,1 0 1 0 0,0 0-1 0 0,0 0 0 0 0,0 0 1 0 0,1-1-1 0 0,-1 1 0 0 0,1-1 0 0 0,0 1 1 0 0,0-1-1 0 0,0 0 0 0 0,0 0 0 0 0,1 0 1 0 0,-1-1-1 0 0,1 1 0 0 0,0-1 0 0 0,-1 0 1 0 0,4 2-44 0 0,2-2 143 0 0,-1 1 1 0 0,0-1 0 0 0,1-1 0 0 0,0 0 0 0 0,-1 0 0 0 0,1-1-1 0 0,0 1 1 0 0,-1-2 0 0 0,1 0 0 0 0,0 0 0 0 0,-1 0 0 0 0,1-1-1 0 0,-1 0 1 0 0,0-1 0 0 0,1 0 0 0 0,-1 0 0 0 0,-1-1 0 0 0,1 0 0 0 0,0 0-1 0 0,-1 0 1 0 0,0-1 0 0 0,0-1 0 0 0,0 1 0 0 0,-1-1 0 0 0,0 0-1 0 0,0-1 1 0 0,0 1 0 0 0,-1-1 0 0 0,0 0 0 0 0,0 0 0 0 0,-1-1-1 0 0,0 0 1 0 0,0 0 0 0 0,-1 0 0 0 0,2-5-144 0 0,1 4-30 0 0,0 0 0 0 0,-1-1 0 0 0,0 1 0 0 0,0-1 0 0 0,-2 0 0 0 0,1 0-1 0 0,-1 0 1 0 0,0-1 0 0 0,-1 1 0 0 0,0-1 0 0 0,-1 0 0 0 0,0 1 0 0 0,-1-1 0 0 0,0 0 0 0 0,-1 0 0 0 0,0 1 0 0 0,0-1 0 0 0,-1 1 0 0 0,-1-1 0 0 0,0 1 0 0 0,0 0-1 0 0,-4-8 31 0 0,-44-9-4533 0 0,11 24-3818 0 0,25 3 3381 0 0</inkml:trace>
  <inkml:trace contextRef="#ctx0" brushRef="#br0" timeOffset="48898.638">2145 2931 13547 0 0,'0'0'1339'0'0,"0"0"-294"0"0,0 0-134 0 0,0 0-20 0 0,0 0-16 0 0,0 0-127 0 0,0 0-233 0 0,0 0-140 0 0,0 0-55 0 0,0 0-26 0 0,0 0 17 0 0,0 0-36 0 0,0 0-39 0 0,-12 36-32 0 0,-38 115-60 0 0,29-47 91 0 0,-2 187 79 0 0,13-64-293 0 0,10-129-2767 0 0,0-92 2447 0 0,-11-14-4315 0 0,-10-34-8859 0 0,14 37 12005 0 0</inkml:trace>
  <inkml:trace contextRef="#ctx0" brushRef="#br0" timeOffset="49097.331">1701 3454 8210 0 0,'0'0'1861'0'0,"0"0"-823"0"0,0 0-192 0 0,0 0 276 0 0,0 0 209 0 0,0 0 12 0 0,0 0-217 0 0,0 0-270 0 0,36-5-226 0 0,111-15-166 0 0,-104 14-473 0 0,182-21 1091 0 0,-86 22-5737 0 0,-117 6-825 0 0,-6 2-4285 0 0</inkml:trace>
  <inkml:trace contextRef="#ctx0" brushRef="#br0" timeOffset="50169.755">2791 3520 600 0 0,'0'0'1958'0'0,"0"0"-476"0"0,0 0-181 0 0,0 0 3 0 0,0 0 18 0 0,0 0-19 0 0,0 0-73 0 0,-32 15-129 0 0,-103 47-147 0 0,54-10 433 0 0,-1 41-136 0 0,81-92-1230 0 0,0 1 0 0 0,1-1 1 0 0,-1 0-1 0 0,0 1 0 0 0,0 0 1 0 0,1-1-1 0 0,-1 1 0 0 0,1-1 1 0 0,0 1-1 0 0,-1 0 0 0 0,1-1 1 0 0,0 1-1 0 0,0 0 0 0 0,0-1 1 0 0,0 1-1 0 0,0 0 1 0 0,0-1-1 0 0,1 1 0 0 0,-1 0 1 0 0,0-1-1 0 0,1 1 0 0 0,-1-1 1 0 0,1 1-1 0 0,0-1 0 0 0,-1 1 1 0 0,1-1-1 0 0,0 1 0 0 0,0-1 1 0 0,0 0-1 0 0,0 1 0 0 0,0-1 1 0 0,1 0-1 0 0,-1 0 0 0 0,0 0 1 0 0,0 0-1 0 0,1 0 0 0 0,-1 0 1 0 0,1 0-1 0 0,-1 0 1 0 0,1 0-1 0 0,-1-1 0 0 0,1 1 1 0 0,-1-1-1 0 0,1 1 0 0 0,0-1 1 0 0,-1 0-1 0 0,1 1-21 0 0,84 7 1168 0 0,-81-8-1090 0 0,15-3 91 0 0,-1-1-1 0 0,1-1 1 0 0,-1 0-1 0 0,0-2 1 0 0,-1 0-1 0 0,0-1 1 0 0,0-1-1 0 0,-1 0 1 0 0,0-1-1 0 0,0-2 0 0 0,-1 1 1 0 0,-1-2-1 0 0,11-10-168 0 0,26-16 34 0 0,19 2-375 0 0,-63 66-25 0 0,-4-7 402 0 0,-4-18-20 0 0,-1 0-1 0 0,1-1 1 0 0,0 1 0 0 0,1 0-1 0 0,-1 0 1 0 0,1-1-1 0 0,-1 1 1 0 0,1 0-1 0 0,0-1 1 0 0,1 1 0 0 0,-1-1-1 0 0,1 1 1 0 0,-1-1-1 0 0,1 0 1 0 0,0 0 0 0 0,0 0-1 0 0,0 0 1 0 0,1 0-1 0 0,-1 0 1 0 0,1 0-1 0 0,0-1 1 0 0,-1 1 0 0 0,1-1-1 0 0,0 0 1 0 0,0 0-1 0 0,1 0 1 0 0,-1 0 0 0 0,0 0-1 0 0,1-1 1 0 0,-1 1-1 0 0,1-1 1 0 0,-1 0-1 0 0,4 0-14 0 0,6-1 98 0 0,-1 0 1 0 0,0-2 0 0 0,0 1-1 0 0,0-1 1 0 0,0-1 0 0 0,0 0-1 0 0,0-1 1 0 0,-1 0 0 0 0,1-1-1 0 0,-1 0 1 0 0,0-1 0 0 0,-1 0-1 0 0,1-1 1 0 0,-1 0 0 0 0,-1-1 0 0 0,1 0-1 0 0,1-2-99 0 0,9-5 110 0 0,33-27 181 0 0,-2-2 0 0 0,-1-2 0 0 0,39-49-291 0 0,-69 72-27 0 0,0-2-1 0 0,-2-1 0 0 0,-1 0 0 0 0,-1-1 0 0 0,-1-1 0 0 0,-1 0 0 0 0,-2-1 1 0 0,-1 0-1 0 0,-1-1 0 0 0,-1 0 0 0 0,-2-1 0 0 0,-1 0 0 0 0,-2 0 1 0 0,-1 0-1 0 0,-1-1 0 0 0,-2 1 0 0 0,-1-3 28 0 0,0 24-38 0 0,0 0 0 0 0,0 1 0 0 0,-1-1-1 0 0,-1 1 1 0 0,0 0 0 0 0,0-1 0 0 0,0 1 0 0 0,-1 1 0 0 0,-1-1 0 0 0,1 0-1 0 0,-2 1 1 0 0,1 0 0 0 0,-1 0 0 0 0,0 1 0 0 0,-1 0 0 0 0,1 0 0 0 0,-1 0-1 0 0,-1 1 1 0 0,1 0 0 0 0,-9-5 38 0 0,14 10-22 0 0,1 0 0 0 0,-1 1-1 0 0,0-1 1 0 0,0 0 0 0 0,1 1 0 0 0,-1 0 0 0 0,0-1-1 0 0,0 1 1 0 0,0 0 0 0 0,0 0 0 0 0,1 0-1 0 0,-1 0 1 0 0,0 0 0 0 0,0 0 0 0 0,0 1-1 0 0,1-1 1 0 0,-1 1 0 0 0,0-1 0 0 0,0 1-1 0 0,1-1 1 0 0,-1 1 0 0 0,0 0 0 0 0,1 0 0 0 0,-1 0-1 0 0,1 0 1 0 0,-1 0 0 0 0,1 0 0 0 0,-1 1-1 0 0,1-1 1 0 0,0 0 0 0 0,0 1 0 0 0,0-1-1 0 0,0 1 1 0 0,0-1 0 0 0,0 1 0 0 0,0-1-1 0 0,0 1 23 0 0,-24 69-70 0 0,24-66 100 0 0,-8 44 112 0 0,3 0 0 0 0,1 1 0 0 0,3-1 0 0 0,4 49-142 0 0,-1-88 6 0 0,3 37 30 0 0,2-1-1 0 0,3 1 1 0 0,1-1 0 0 0,2-1 0 0 0,6 9-36 0 0,7 32 29 0 0,69 168-232 0 0,-87-241 283 0 0,-3-4-1941 0 0,-15-16-524 0 0,-55-59-13543 0 0,60 55 15355 0 0</inkml:trace>
  <inkml:trace contextRef="#ctx0" brushRef="#br0" timeOffset="50415.64">3174 3303 5217 0 0,'0'0'1272'0'0,"0"0"-373"0"0,0 0 24 0 0,0 0 375 0 0,0 0 297 0 0,0 0 14 0 0,0 0-216 0 0,0 0-233 0 0,0 0-213 0 0,0 0-162 0 0,32 6-118 0 0,101 16-115 0 0,106-5 1772 0 0,-180-18-2085 0 0,272-39-1077 0 0,-278 34-2026 0 0,-36 5-706 0 0,1 0-3379 0 0,-9 1 290 0 0</inkml:trace>
  <inkml:trace contextRef="#ctx0" brushRef="#br0" timeOffset="50660.094">4260 3399 5849 0 0,'0'0'2219'0'0,"0"0"-372"0"0,0 0-85 0 0,0 0-13 0 0,0 0-148 0 0,0 0-289 0 0,-3 35-403 0 0,-11 113-387 0 0,11-1-245 0 0,3-144-812 0 0,4 47 843 0 0,3-37-3872 0 0,4-8-5419 0 0,-11-5 3710 0 0</inkml:trace>
  <inkml:trace contextRef="#ctx0" brushRef="#br0" timeOffset="50914.844">4264 3163 9770 0 0,'0'0'1584'0'0,"0"0"-471"0"0,0 0-417 0 0,0 0-184 0 0,0 0-136 0 0,0 0-312 0 0,0 0-456 0 0,0 0-320 0 0,0 0-344 0 0,0 0-577 0 0,0 0-1191 0 0,0 0-1153 0 0,0 0 456 0 0</inkml:trace>
  <inkml:trace contextRef="#ctx0" brushRef="#br0" timeOffset="51164.809">4634 3413 9098 0 0,'0'0'1374'0'0,"0"0"-157"0"0,0 0 23 0 0,0 0 37 0 0,0 0-62 0 0,0 0-260 0 0,0 0-359 0 0,0 0-256 0 0,0 0-166 0 0,0 0-86 0 0,0 0-38 0 0,0 0-17 0 0,0 0 14 0 0,-17 13-11 0 0,-51 42-4 0 0,65-53-29 0 0,0 0 1 0 0,1 0 0 0 0,-1 0-1 0 0,1 1 1 0 0,-1-1-1 0 0,1 1 1 0 0,0 0-1 0 0,0 0 1 0 0,0-1-1 0 0,0 1 1 0 0,1 0 0 0 0,-1 1-1 0 0,1-1 1 0 0,0 0-1 0 0,0 0 1 0 0,0 1-1 0 0,0-1 1 0 0,0 3-4 0 0,-2 8 16 0 0,0-5-21 0 0,1-1 0 0 0,-1 1 0 0 0,2 0 1 0 0,-1 0-1 0 0,1 0 0 0 0,1 1 0 0 0,-1-1 0 0 0,2 0 1 0 0,-1 0-1 0 0,1 0 0 0 0,1 0 0 0 0,-1 0 0 0 0,1 0 0 0 0,1 0 1 0 0,0-1-1 0 0,0 1 0 0 0,1-1 0 0 0,0 1 0 0 0,0-1 1 0 0,1-1-1 0 0,0 1 0 0 0,1-1 0 0 0,-1 1 0 0 0,1-1 1 0 0,1-1-1 0 0,-1 0 0 0 0,1 1 0 0 0,4 1 5 0 0,-4-4 126 0 0,1 0 0 0 0,-1-1 0 0 0,1 0 0 0 0,0 0 0 0 0,0-1 0 0 0,0 1 0 0 0,0-2 0 0 0,0 1 0 0 0,0-1 0 0 0,0-1 0 0 0,1 0 0 0 0,-1 0 0 0 0,0 0 1 0 0,0-1-1 0 0,0 0 0 0 0,1-1 0 0 0,-1 0 0 0 0,0 0 0 0 0,-1 0 0 0 0,1-1 0 0 0,0-1 0 0 0,-1 1 0 0 0,1-1 0 0 0,-1 0 0 0 0,0-1 0 0 0,-1 0 0 0 0,1 0 0 0 0,-1 0 0 0 0,0-1 0 0 0,0 0 0 0 0,-1 0 0 0 0,1 0 0 0 0,-1-1 0 0 0,3-6-126 0 0,1 2 128 0 0,-1-1 1 0 0,0 1-1 0 0,-1-1 0 0 0,0-1 0 0 0,-1 1 1 0 0,-1-1-1 0 0,0 0 0 0 0,0-1 0 0 0,-1 1 1 0 0,-1-1-1 0 0,-1 0 0 0 0,0 1 0 0 0,0-1 1 0 0,-1 0-1 0 0,-1 0 0 0 0,-1 0 1 0 0,-1-11-129 0 0,-1 17-96 0 0,0 0 0 0 0,-1 0 1 0 0,0 0-1 0 0,-1 1 1 0 0,1-1-1 0 0,-1 1 1 0 0,-1 0-1 0 0,1 1 1 0 0,-1-1-1 0 0,-1 1 1 0 0,1 0-1 0 0,-1 1 1 0 0,0-1-1 0 0,0 1 1 0 0,0 1-1 0 0,-1-1 1 0 0,0 1-1 0 0,0 1 1 0 0,0-1-1 0 0,0 1 1 0 0,-1 1-1 0 0,1 0 1 0 0,-1 0-1 0 0,1 0 1 0 0,-1 1-1 0 0,0 1 1 0 0,1-1-1 0 0,-1 1 1 0 0,0 1-1 0 0,0 0 1 0 0,-6 1 95 0 0,8 0-358 0 0,-1 0 1 0 0,2 1 0 0 0,-1 0-1 0 0,0 0 1 0 0,0 0-1 0 0,1 1 1 0 0,0 0-1 0 0,0 0 1 0 0,0 1-1 0 0,0 0 1 0 0,1 0 0 0 0,-3 3 357 0 0,-35 42-9585 0 0,36-39 2237 0 0</inkml:trace>
  <inkml:trace contextRef="#ctx0" brushRef="#br0" timeOffset="51776.311">5085 3896 2937 0 0,'0'0'2209'0'0,"0"0"-203"0"0,0 0-132 0 0,0 0-96 0 0,0 0-105 0 0,0 0-178 0 0,0 0-257 0 0,0 0-238 0 0,0 0-158 0 0,0 0-104 0 0,0 0-79 0 0,0 0-69 0 0,9-33-83 0 0,32-105-103 0 0,39-56 624 0 0,-54 144-1016 0 0,11-17-170 0 0,-41 100-1738 0 0,1-22 1812 0 0,0 0 0 0 0,1 1 0 0 0,0-1 1 0 0,1 1-1 0 0,0-1 0 0 0,0 1 0 0 0,1-1 0 0 0,1 1 0 0 0,0-1 0 0 0,1 1 0 0 0,0-1 1 0 0,1 0-1 0 0,0 1 0 0 0,0-1 0 0 0,1-1 0 0 0,1 1 0 0 0,0-1 0 0 0,0 1 0 0 0,2 0 84 0 0,-1-5 84 0 0,-1 0 0 0 0,1-1 0 0 0,0 0 0 0 0,1 0 0 0 0,-1 0 0 0 0,1-1 1 0 0,0 0-1 0 0,0 0 0 0 0,0-1 0 0 0,0 0 0 0 0,1 0 0 0 0,-1-1 0 0 0,1 0 0 0 0,0 0 0 0 0,0-1 0 0 0,0 0 0 0 0,0 0 0 0 0,0-1 0 0 0,0 0 0 0 0,-1 0 0 0 0,1-1 0 0 0,0 0 0 0 0,5-1-84 0 0,-4-2 273 0 0,-1 0 1 0 0,0 0-1 0 0,0-1 0 0 0,-1 0 1 0 0,1 0-1 0 0,-1-1 1 0 0,-1 0-1 0 0,1 0 0 0 0,-1-1 1 0 0,0 0-1 0 0,0 0 0 0 0,4-7-273 0 0,3-3 342 0 0,-2 0-1 0 0,0-2 0 0 0,0 1 0 0 0,-2-1 0 0 0,0 0 0 0 0,-2-1 0 0 0,0 0 0 0 0,1-9-341 0 0,5-102-1978 0 0,-18 117-1177 0 0,-4 6-6429 0 0,9 8 9088 0 0,-6-4-9575 0 0</inkml:trace>
  <inkml:trace contextRef="#ctx0" brushRef="#br0" timeOffset="56413.418">6911 3583 0 0 0,'17'-28'0'0'0,"-11"18"-491"0"0,-5 10 753 0 0,0-1-1 0 0,-1 1 1 0 0,1-1 0 0 0,0 0 0 0 0,-1 1 0 0 0,1-1 0 0 0,-1 0 0 0 0,1 1 0 0 0,-1-1 0 0 0,1 0 0 0 0,-1 0 0 0 0,1 0 0 0 0,-1 0-1 0 0,0 1 1 0 0,1-1 0 0 0,-1 0 0 0 0,0 0 0 0 0,0 0 0 0 0,1 0 0 0 0,-1 0 0 0 0,0 0 0 0 0,0 0 0 0 0,0 0 0 0 0,0 0 0 0 0,-1 1 0 0 0,1-1 0 0 0,0 0 0 0 0,0 0 0 0 0,0 0 0 0 0,-1 0 0 0 0,1 0-1 0 0,0 0 1 0 0,-1 0 0 0 0,1 1 0 0 0,-1-1 0 0 0,1 0 0 0 0,-1 0 0 0 0,0 1 0 0 0,1-1 0 0 0,-1 0 0 0 0,1 1 0 0 0,-1-1 0 0 0,0 1 0 0 0,0-1 0 0 0,0 0-262 0 0,-62-14 4697 0 0,0 38-3719 0 0,-43 66-1247 0 0,95-79 274 0 0,0 0-1 0 0,0 1 1 0 0,1 1-1 0 0,0 0 1 0 0,1 0-1 0 0,1 1 1 0 0,0 0-1 0 0,0 1 0 0 0,1-1 1 0 0,1 2-1 0 0,0-1 1 0 0,2 0-1 0 0,-1 1 1 0 0,2 0-1 0 0,-1 0 1 0 0,2 0-1 0 0,0 7-4 0 0,2-18 7 0 0,0 0 1 0 0,1 0-1 0 0,-1-1 0 0 0,1 1 0 0 0,0 0 0 0 0,0 0 1 0 0,1-1-1 0 0,-1 1 0 0 0,1 0 0 0 0,0-1 0 0 0,-1 0 0 0 0,2 1 1 0 0,-1-1-1 0 0,0 0 0 0 0,1 0 0 0 0,-1 0 0 0 0,1 0 0 0 0,0-1 1 0 0,0 1-1 0 0,0-1 0 0 0,0 1 0 0 0,0-1 0 0 0,1 0 1 0 0,-1 0-1 0 0,1-1 0 0 0,-1 1 0 0 0,1-1 0 0 0,-1 0 0 0 0,1 0 1 0 0,0 0-1 0 0,0 0 0 0 0,2 0-7 0 0,5 1 75 0 0,-1-1 1 0 0,0 0-1 0 0,1-1 1 0 0,-1 0-1 0 0,1 0 0 0 0,-1-1 1 0 0,1 0-1 0 0,-1-1 0 0 0,0 0 1 0 0,0-1-1 0 0,8-3-75 0 0,10-8 82 0 0,-1 0-1 0 0,-1-1 0 0 0,-1-2 1 0 0,0-1-1 0 0,-1-1 1 0 0,-1-1-1 0 0,0 0 1 0 0,-2-2-1 0 0,-1-1 1 0 0,-1 0-1 0 0,0-2 0 0 0,-2 0 1 0 0,-1-1-1 0 0,-1 0 1 0 0,7-19-82 0 0,0-62 201 0 0,-43 112-777 0 0,16 3 591 0 0,-1 1 1 0 0,1 0-1 0 0,1 0 1 0 0,0 0-1 0 0,0 1 1 0 0,1 0-1 0 0,0 0 1 0 0,1-1-1 0 0,0 1 1 0 0,0 1-1 0 0,1-1 0 0 0,0 0 1 0 0,1 0-1 0 0,1 0 1 0 0,-1 1-1 0 0,1-1 1 0 0,2 7-16 0 0,1-5 21 0 0,1-1 1 0 0,0 0-1 0 0,0 0 1 0 0,1 0-1 0 0,0 0 0 0 0,1-1 1 0 0,0 0-1 0 0,1 0 1 0 0,0-1-1 0 0,1 0 1 0 0,2 2-22 0 0,-2-3 18 0 0,1 0 1 0 0,0-1 0 0 0,0 0-1 0 0,0-1 1 0 0,1 0 0 0 0,0 0-1 0 0,1-1 1 0 0,-1 0 0 0 0,1-1-1 0 0,0-1 1 0 0,0 0 0 0 0,0 0-1 0 0,0-1 1 0 0,0-1 0 0 0,1 0 0 0 0,-1-1-1 0 0,1 0 1 0 0,-1-1 0 0 0,8-1-19 0 0,-3-3 61 0 0,0-1 0 0 0,0-1 0 0 0,-1 0 0 0 0,1-1 0 0 0,-1-1 1 0 0,-1 0-1 0 0,0-2 0 0 0,-1 1 0 0 0,1-2 0 0 0,-2 0 0 0 0,0 0 1 0 0,0-2-1 0 0,-2 1 0 0 0,1-1 0 0 0,8-16-61 0 0,109-179 724 0 0,-129 208-721 0 0,0 0-1 0 0,1 1 1 0 0,-1-1 0 0 0,0 0-1 0 0,1 1 1 0 0,-1-1 0 0 0,1 0-1 0 0,-1 1 1 0 0,1-1-1 0 0,-1 1 1 0 0,1-1 0 0 0,-1 1-1 0 0,1-1 1 0 0,-1 1 0 0 0,1-1-1 0 0,0 1 1 0 0,-1 0-1 0 0,1-1 1 0 0,0 1 0 0 0,-1 0-1 0 0,1 0 1 0 0,0-1 0 0 0,0 1-1 0 0,-1 0 1 0 0,1 0-1 0 0,0 0 1 0 0,-1 0 0 0 0,1 0-1 0 0,0 0 1 0 0,0 0 0 0 0,-1 0-1 0 0,1 0 1 0 0,0 0 0 0 0,0 0-1 0 0,-1 1 1 0 0,1-1-1 0 0,0 0 1 0 0,-1 0 0 0 0,1 1-1 0 0,0-1 1 0 0,-1 0 0 0 0,1 1-1 0 0,0-1 1 0 0,-1 1-1 0 0,1-1 1 0 0,-1 1 0 0 0,1-1-1 0 0,-1 1 1 0 0,1-1 0 0 0,-1 1-1 0 0,0 0 1 0 0,1 0-3 0 0,24 36 35 0 0,-10 4 26 0 0,-2 0 0 0 0,-1 1 1 0 0,-3 0-1 0 0,2 21-61 0 0,-6-33 31 0 0,3 113 148 0 0,-8-139-187 0 0,0-1 0 0 0,-1 1-1 0 0,1-1 1 0 0,-1 1 0 0 0,0-1 0 0 0,0 1 0 0 0,0-1 0 0 0,-1 0-1 0 0,1 1 1 0 0,-1-1 0 0 0,0 0 0 0 0,0 0 0 0 0,0 0-1 0 0,0 0 1 0 0,-1-1 0 0 0,1 1 0 0 0,-1 0 0 0 0,1-1 0 0 0,-1 0-1 0 0,0 0 1 0 0,0 0 0 0 0,0 0 0 0 0,0 0 0 0 0,0 0 0 0 0,-1-1-1 0 0,1 1 1 0 0,0-1 0 0 0,-1 0 0 0 0,1 0 0 0 0,-1-1-1 0 0,1 1 1 0 0,-1-1 0 0 0,0 1 0 0 0,1-1 0 0 0,-1 0 0 0 0,0 0 8 0 0,-2 0-89 0 0,0 0 1 0 0,0 0 0 0 0,0-1 0 0 0,0 0 0 0 0,0 0 0 0 0,0 0 0 0 0,1-1 0 0 0,-1 1 0 0 0,0-2 0 0 0,1 1 0 0 0,-1 0 0 0 0,1-1 0 0 0,0 0 0 0 0,0 0 0 0 0,0-1 0 0 0,0 0 0 0 0,0 1 0 0 0,1-1 0 0 0,0-1 0 0 0,0 1 0 0 0,-1-2 88 0 0,4 4-29 0 0,1 0 0 0 0,0 0 0 0 0,0 1 0 0 0,0-1 0 0 0,0 0 0 0 0,1 0 0 0 0,-1 0 0 0 0,0 0-1 0 0,1 1 1 0 0,-1-1 0 0 0,1 0 0 0 0,0 0 0 0 0,0 1 0 0 0,-1-1 0 0 0,1 0 0 0 0,0 1 0 0 0,0-1 0 0 0,1 1 0 0 0,-1-1 0 0 0,0 1 0 0 0,0 0 0 0 0,1 0 0 0 0,-1-1 0 0 0,1 1 0 0 0,-1 0 0 0 0,1 0 0 0 0,-1 0 0 0 0,1 0 0 0 0,0 1 0 0 0,-1-1 0 0 0,1 0-1 0 0,0 1 1 0 0,0-1 0 0 0,-1 1 0 0 0,1 0 0 0 0,0-1 0 0 0,0 1 0 0 0,0 0 0 0 0,0 0 0 0 0,-1 0 0 0 0,1 0 0 0 0,1 1 29 0 0,8-5 10 0 0,301-68 53 0 0,-264 63-341 0 0,20-6-2251 0 0,-27-2-6452 0 0,-34 13 2253 0 0</inkml:trace>
  <inkml:trace contextRef="#ctx0" brushRef="#br0" timeOffset="59728.76">9551 3520 1888 0 0,'0'0'1547'0'0,"0"0"63"0"0,0 0 116 0 0,0 0 160 0 0,0 0 162 0 0,0 0-97 0 0,0 0-356 0 0,0 0-433 0 0,0 0-438 0 0,0 0-315 0 0,0 0-199 0 0,0 0-101 0 0,-3 1 126 0 0,23 25 124 0 0,-1 1 0 0 0,-1 1 0 0 0,-2 1 0 0 0,-1 1 1 0 0,-1 0-1 0 0,2 8-359 0 0,64 124 267 0 0,-2-3-153 0 0,-59-119-66 0 0,-18-39-25 0 0,-1-1-6 0 0,0 0-1 0 0,0-55 1893 0 0,18-86-1768 0 0,56-131 8 0 0,-63 238-133 0 0,37-68-22 0 0,-26 76-1929 0 0,-36 12-6132 0 0,4 6-830 0 0,6 5 5847 0 0</inkml:trace>
  <inkml:trace contextRef="#ctx0" brushRef="#br0" timeOffset="60298.494">9427 3237 0 0 0,'0'0'724'0'0,"0"0"-174"0"0,0 0 30 0 0,0 0 367 0 0,0 0 484 0 0,0 0 344 0 0,0 0 45 0 0,0 0-201 0 0,0 0-284 0 0,0 0-227 0 0,0 0-160 0 0,0 0-113 0 0,0 0-43 0 0,34-1-54 0 0,105-2-53 0 0,49-15 1569 0 0,82-8 115 0 0,-283 25-2314 0 0,-1 1 0 0 0,1-2 1 0 0,0 0-1 0 0,0-1 0 0 0,0 0 1 0 0,0-1-1 0 0,0 0 0 0 0,0-1 1 0 0,1-1-1 0 0,0 0 0 0 0,0 0 1 0 0,1-1-1 0 0,0-1 0 0 0,0 0 0 0 0,0 0 1 0 0,1-1-1 0 0,1 0 0 0 0,-1-1 1 0 0,2 0-1 0 0,-1-1 0 0 0,1 0 1 0 0,1 0-1 0 0,-4-8-55 0 0,4 8-502 0 0,-9-20-818 0 0,16 12-6081 0 0,3 18 2457 0 0,1 1-2671 0 0</inkml:trace>
  <inkml:trace contextRef="#ctx0" brushRef="#br0" timeOffset="61148.72">10436 3638 0 0 0,'0'0'519'0'0,"0"0"444"0"0,0 0 380 0 0,0 0 138 0 0,0 0-94 0 0,0 0-156 0 0,0 0-131 0 0,0 0-99 0 0,0 0-69 0 0,0 0-71 0 0,23 1-55 0 0,139-3 1281 0 0,95-8 111 0 0,-237 17-4189 0 0,-25 9-11223 0 0,1-13 12510 0 0</inkml:trace>
  <inkml:trace contextRef="#ctx0" brushRef="#br0" timeOffset="61380.784">10401 3841 3009 0 0,'0'0'904'0'0,"0"0"-240"0"0,0 0 71 0 0,0 0 377 0 0,0 0 406 0 0,0 0 126 0 0,0 0-156 0 0,0 0-262 0 0,0 0-231 0 0,0 0-174 0 0,0 0-138 0 0,0 0-127 0 0,36 1-136 0 0,114 4-114 0 0,-3-4 203 0 0,-30-3-203 0 0,-57 1-2276 0 0,-3 0-5624 0 0,-44 1 262 0 0</inkml:trace>
  <inkml:trace contextRef="#ctx0" brushRef="#br0" timeOffset="68532.844">11388 3988 0 0 0,'0'0'679'0'0,"0"0"390"0"0,0 0 137 0 0,0 0-35 0 0,0 0-108 0 0,0 0-123 0 0,0 0-105 0 0,13 3 3822 0 0,-10 1-4419 0 0,1-1 0 0 0,-1 0 0 0 0,1-1 0 0 0,0 1 0 0 0,0-1 1 0 0,0 0-1 0 0,0 0 0 0 0,0 0 0 0 0,0 0 0 0 0,1-1 0 0 0,-1 0 0 0 0,1 1 0 0 0,-1-2 0 0 0,1 1 1 0 0,-1 0-1 0 0,1-1 0 0 0,-1 0 0 0 0,1 0 0 0 0,-1 0 0 0 0,2-1-238 0 0,9-1 228 0 0,0-1 0 0 0,-1-1 0 0 0,1 0 1 0 0,-1-1-1 0 0,1-1 0 0 0,-2 0 0 0 0,1-1 0 0 0,-1 0 0 0 0,0-1 0 0 0,6-5-228 0 0,-11 8 61 0 0,31-18 59 0 0,-2-2-1 0 0,0-1 1 0 0,-2-2 0 0 0,-1-2-1 0 0,-2-1 1 0 0,0-1 0 0 0,-3-2 0 0 0,3-6-120 0 0,-29 37 16 0 0,0-1 0 0 0,0 0 1 0 0,-1 0-1 0 0,1 0 1 0 0,-1 0-1 0 0,0-1 0 0 0,0 1 1 0 0,-1-1-1 0 0,1 1 1 0 0,-1-1-1 0 0,0 1 0 0 0,0-1 1 0 0,-1 0-1 0 0,0 1 0 0 0,1-1 1 0 0,-1 0-1 0 0,-1-1-16 0 0,-1 4-52 0 0,0 0 0 0 0,0 1 0 0 0,-1-1 0 0 0,1 1 0 0 0,-1-1 0 0 0,1 1 0 0 0,-1 0 0 0 0,0 0 0 0 0,1 0 0 0 0,-1 0 0 0 0,0 1 0 0 0,0-1-1 0 0,1 1 1 0 0,-1-1 0 0 0,0 1 0 0 0,0 0 0 0 0,0 0 0 0 0,0 1 0 0 0,1-1 0 0 0,-1 0 52 0 0,0 0-83 0 0,-8 3 39 0 0,0-1 0 0 0,0 2-1 0 0,0-1 1 0 0,1 1 0 0 0,-1 1 0 0 0,1 0 0 0 0,1 0 0 0 0,-1 1-1 0 0,1 1 1 0 0,0-1 0 0 0,0 1 0 0 0,0 1 0 0 0,1 0-1 0 0,0 0 1 0 0,-4 7 44 0 0,5-9 33 0 0,1 0 0 0 0,0 1 0 0 0,0 0 1 0 0,1 0-1 0 0,0 1 0 0 0,0-1 0 0 0,1 1 0 0 0,0 0 0 0 0,0 1 0 0 0,1-1 0 0 0,0 1 0 0 0,1-1 0 0 0,-1 1 0 0 0,2 0 0 0 0,-2 8-33 0 0,6-8 57 0 0,0 1 1 0 0,0-1-1 0 0,1 0 0 0 0,0 0 0 0 0,1 0 0 0 0,0-1 0 0 0,0 1 1 0 0,1-1-1 0 0,0-1 0 0 0,0 1 0 0 0,1-1 0 0 0,0 0 0 0 0,0 0 0 0 0,0-1 1 0 0,1 0-1 0 0,0 0 0 0 0,1-1 0 0 0,-1 0 0 0 0,1-1 0 0 0,0 1 1 0 0,3-1-58 0 0,2 3 49 0 0,1-2 0 0 0,0 0 1 0 0,0-1-1 0 0,0 0 1 0 0,0-1-1 0 0,1-1 0 0 0,0 0 1 0 0,-1-2-1 0 0,1 1 1 0 0,-1-2-1 0 0,1 0 0 0 0,0-1 1 0 0,-1 0-1 0 0,0-2 1 0 0,1 1-1 0 0,-1-2 0 0 0,-1 0 1 0 0,1-1-1 0 0,-1 0 1 0 0,0-1-1 0 0,0-1 0 0 0,9-7-49 0 0,8-1 33 0 0,-2-1-1 0 0,1-1 0 0 0,-2-2 1 0 0,-1-1-1 0 0,0-1 0 0 0,-2-1 0 0 0,0-1 1 0 0,-2-2-1 0 0,-1 0 0 0 0,9-14-32 0 0,-28 35 1 0 0,0 0 0 0 0,-1 1 0 0 0,1-1 0 0 0,-1 0 0 0 0,0 0-1 0 0,0 0 1 0 0,-1 0 0 0 0,0-1 0 0 0,1 1 0 0 0,-2 0 0 0 0,1-1 0 0 0,-1 1-1 0 0,1 0 1 0 0,-2-5-1 0 0,-43 2-601 0 0,34 10 559 0 0,0 1 0 0 0,1 0 1 0 0,-1 1-1 0 0,1 0 0 0 0,0 0 1 0 0,0 1-1 0 0,0 0 0 0 0,1 1 0 0 0,0 0 1 0 0,0 0-1 0 0,0 1 0 0 0,1 0 1 0 0,0 0-1 0 0,0 1 0 0 0,1 0 0 0 0,0 0 1 0 0,0 0-1 0 0,1 1 0 0 0,0 0 1 0 0,0 0-1 0 0,1 0 0 0 0,-1 4 42 0 0,3-8 2 0 0,0-1 0 0 0,0 0 0 0 0,0 1 1 0 0,1-1-1 0 0,-1 1 0 0 0,1 0 0 0 0,0-1 0 0 0,1 1 0 0 0,-1 0 0 0 0,1 0 0 0 0,0-1 0 0 0,0 1 0 0 0,0 0 0 0 0,1 0 1 0 0,-1-1-1 0 0,1 1 0 0 0,1 0 0 0 0,-1-1 0 0 0,1 1 0 0 0,-1-1 0 0 0,1 0 0 0 0,0 1 0 0 0,1 0-2 0 0,9 4 55 0 0,0 0-1 0 0,1 0 0 0 0,0-1 1 0 0,0-1-1 0 0,1 0 1 0 0,0-1-1 0 0,0-1 0 0 0,0 0 1 0 0,1-1-1 0 0,-1 0 0 0 0,1-1 1 0 0,0-1-1 0 0,0 0 1 0 0,0-1-1 0 0,1-1 0 0 0,-1 0 1 0 0,0-1-1 0 0,4-2-54 0 0,13 0 84 0 0,1-2-1 0 0,-1-1 0 0 0,-1-2 1 0 0,1-1-1 0 0,-1-1 1 0 0,-1-2-1 0 0,0-1 1 0 0,-1-1-1 0 0,12-9-83 0 0,-19 11 32 0 0,-1 0 0 0 0,-1-1 0 0 0,0-2 0 0 0,-1 0 0 0 0,-1 0 0 0 0,0-2 0 0 0,-1 0 0 0 0,-1-1 0 0 0,-1-1 0 0 0,0 0 0 0 0,-1-1 0 0 0,7-16-32 0 0,-19 35-6 0 0,-1 0 1 0 0,0-1-1 0 0,0 1 1 0 0,0 0-1 0 0,0-1 0 0 0,0 1 1 0 0,0-1-1 0 0,0 1 0 0 0,0-1 1 0 0,0 0-1 0 0,-1 1 1 0 0,1-1-1 0 0,-1 0 0 0 0,1 1 1 0 0,-1-1-1 0 0,0 0 0 0 0,1 0 1 0 0,-1 1-1 0 0,0-1 1 0 0,0 0-1 0 0,0 0 0 0 0,0 1 1 0 0,-1-1-1 0 0,1 0 0 0 0,0 0 1 0 0,-1 1-1 0 0,0-1 1 0 0,1 0-1 0 0,-1 1 0 0 0,0-1 1 0 0,0 1-1 0 0,1-1 1 0 0,-1 1-1 0 0,0-1 0 0 0,-1 1 1 0 0,1-1-1 0 0,0 1 0 0 0,0 0 1 0 0,-1 0-1 0 0,1 0 1 0 0,0 0-1 0 0,-2-1 6 0 0,-1 2-32 0 0,0 0 1 0 0,0 0-1 0 0,1 0 1 0 0,-1 1-1 0 0,0 0 0 0 0,0 0 1 0 0,1 0-1 0 0,-1 0 1 0 0,1 1-1 0 0,-1-1 0 0 0,1 1 1 0 0,-1 0-1 0 0,1 0 1 0 0,0 0-1 0 0,0 0 0 0 0,0 1 1 0 0,0-1-1 0 0,0 1 1 0 0,1 0-1 0 0,-1 0 0 0 0,1 0 1 0 0,0 0-1 0 0,-1 0 32 0 0,-7 11 2 0 0,1 0 1 0 0,0 1-1 0 0,1 0 0 0 0,0 0 0 0 0,1 1 0 0 0,1 0 0 0 0,1 0 1 0 0,0 1-1 0 0,1-1 0 0 0,1 1 0 0 0,0 0 0 0 0,1 0 1 0 0,1 0-1 0 0,1 3-2 0 0,1-15 4 0 0,0 0-1 0 0,0 1 1 0 0,1-1 0 0 0,-1 0 0 0 0,1-1 0 0 0,0 1 0 0 0,0 0-1 0 0,1-1 1 0 0,0 1 0 0 0,0-1 0 0 0,0 1 0 0 0,0-1 0 0 0,0 0-1 0 0,1-1 1 0 0,0 1 0 0 0,0-1 0 0 0,0 1 0 0 0,0-1 0 0 0,0 0-1 0 0,1-1 1 0 0,-1 1 0 0 0,1-1 0 0 0,0 0 0 0 0,0 0-1 0 0,0 0 1 0 0,0-1 0 0 0,2 1-4 0 0,1 1-198 0 0,0-1 0 0 0,0 0 0 0 0,0 0 0 0 0,1-1 0 0 0,-1 0 0 0 0,1-1 0 0 0,-1 1 0 0 0,1-2 0 0 0,-1 1 0 0 0,0-1 0 0 0,1-1 0 0 0,-1 1 0 0 0,0-1 0 0 0,0-1 0 0 0,0 1 0 0 0,7-5 198 0 0,13-26-5276 0 0,-22-10-5611 0 0,-6 35 9113 0 0</inkml:trace>
  <inkml:trace contextRef="#ctx0" brushRef="#br0" timeOffset="69214.166">11834 3303 0 0 0,'0'0'1334'0'0,"0"0"117"0"0,0 0 21 0 0,0 0-45 0 0,0 0-81 0 0,0 0-117 0 0,0 0-133 0 0,0 0-135 0 0,0 0-133 0 0,-11 3-96 0 0,-30 9-16 0 0,116-9 4474 0 0,431-16 571 0 0,-263 4-5100 0 0,298-42-45 0 0,-483 51-521 0 0,-84 0 884 0 0,-97-41-294 0 0,104 32-597 0 0,0-1 1 0 0,1-1-1 0 0,0 0 0 0 0,0-2 0 0 0,2 0 1 0 0,-1 0-1 0 0,2-2 0 0 0,0 0 1 0 0,0-1-1 0 0,1-1-88 0 0,5 4-233 0 0,-9-9 395 0 0,3 16-4967 0 0,8 25-9060 0 0,2-12 5144 0 0</inkml:trace>
  <inkml:trace contextRef="#ctx0" brushRef="#br0" timeOffset="70016.776">14181 3483 0 0 0,'0'0'1939'0'0,"0"0"-423"0"0,0 0-146 0 0,0 0 118 0 0,0 0 214 0 0,0 0 146 0 0,0 0-59 0 0,0 0-249 0 0,0 0-294 0 0,0 0-269 0 0,0 0-205 0 0,-19 4-113 0 0,-58 12-63 0 0,23 13 1171 0 0,30-10-1379 0 0,1 1-1 0 0,1 1 0 0 0,0 1 1 0 0,2 1-1 0 0,1 0 0 0 0,-6 12-387 0 0,-67 73 224 0 0,77-92-280 0 0,0-1 0 0 0,-2-1 0 0 0,0 0 0 0 0,0-1 0 0 0,-1-1 0 0 0,-1-1 0 0 0,0 0 0 0 0,0-1 0 0 0,-5 0 56 0 0,-21-5-2619 0 0,22-25-7321 0 0,18 13 5532 0 0,3 3 122 0 0</inkml:trace>
  <inkml:trace contextRef="#ctx0" brushRef="#br0" timeOffset="70334.662">13658 3366 2345 0 0,'0'0'1530'0'0,"0"0"-521"0"0,0 0-306 0 0,0 0 138 0 0,0 0 465 0 0,0 0 403 0 0,0 0 82 0 0,0 0-181 0 0,0 0-338 0 0,0 0-307 0 0,0 0-177 0 0,0 0-89 0 0,0 0-31 0 0,7 14-2 0 0,24 47 9 0 0,32 22 2065 0 0,64 83-1141 0 0,-103-132-1537 0 0,1-1 1 0 0,1-1 0 0 0,1-1-1 0 0,2-2 1 0 0,2 0 0 0 0,11 7-63 0 0,-35-31-174 0 0,22 17 6 0 0,-14-16-2794 0 0,-12-6-140 0 0,-3 0-264 0 0,0 0-3561 0 0,0 0 334 0 0</inkml:trace>
  <inkml:trace contextRef="#ctx0" brushRef="#br0" timeOffset="71001.475">14674 3517 0 0 0,'0'0'460'0'0,"0"0"60"0"0,0 0 114 0 0,0 0 289 0 0,0 0 354 0 0,0 0 257 0 0,0 0 69 0 0,0 0-84 0 0,0 0-122 0 0,0 0-140 0 0,0 0-165 0 0,0 0-123 0 0,0 0-108 0 0,6 15-124 0 0,19 49-125 0 0,-13 40 825 0 0,-13-78-1228 0 0,1 0-76 0 0,-1 0 1 0 0,-2 0-1 0 0,-1 0 0 0 0,0-1 1 0 0,-2 1-1 0 0,-1-1 1 0 0,-10 24-134 0 0,12-36-119 0 0,2-5 1847 0 0,2-23-159 0 0,4-28-1422 0 0,2-1 1 0 0,1 1-1 0 0,3 0 1 0 0,1 0 0 0 0,3 1-1 0 0,1 1 1 0 0,5-8-148 0 0,-13 33-3 0 0,0 0-1 0 0,1 0 0 0 0,0 1 1 0 0,2 0-1 0 0,-1 0 1 0 0,2 1-1 0 0,0 0 1 0 0,1 1-1 0 0,0 0 1 0 0,1 1-1 0 0,0 0 0 0 0,1 1 1 0 0,0 0-1 0 0,1 1 1 0 0,13-7 3 0 0,-24 15 0 0 0,0 0 0 0 0,-1 1-1 0 0,1 0 1 0 0,0 0 0 0 0,0 0 0 0 0,0 0 0 0 0,0 0 0 0 0,-1 0 0 0 0,1 1 0 0 0,1-1 0 0 0,-1 1-1 0 0,0 0 1 0 0,0 0 0 0 0,0 0 0 0 0,0 0 0 0 0,0 1 0 0 0,0-1 0 0 0,0 1 0 0 0,0 0 0 0 0,-1 0 0 0 0,1 0-1 0 0,0 0 1 0 0,0 0 0 0 0,0 1 0 0 0,-1-1 0 0 0,1 1 0 0 0,-1 0 0 0 0,1-1 0 0 0,-1 1 0 0 0,0 0 0 0 0,0 1-1 0 0,0-1 1 0 0,0 0 0 0 0,0 1 0 0 0,0-1 0 0 0,0 1 0 0 0,-1-1 0 0 0,0 1 0 0 0,1 1 0 0 0,2 9 36 0 0,0 0 1 0 0,-1 0 0 0 0,-1 0 0 0 0,-1 1-1 0 0,0-1 1 0 0,0 0 0 0 0,-1 1 0 0 0,-2 8-37 0 0,2 12-950 0 0,0-34 224 0 0,-2-1-11418 0 0,2-1 10357 0 0,0 2-5029 0 0</inkml:trace>
  <inkml:trace contextRef="#ctx0" brushRef="#br0" timeOffset="71566.741">14508 3255 2312 0 0,'0'0'1346'0'0,"0"0"-88"0"0,0 0 166 0 0,0 0 314 0 0,0 0 235 0 0,0 0 0 0 0,0 0-249 0 0,0 0-275 0 0,0 0-237 0 0,0 0-197 0 0,0 0-136 0 0,0 0-121 0 0,0 0-95 0 0,34 1-95 0 0,108 4-94 0 0,-56-4 320 0 0,0-4 0 0 0,73-13-794 0 0,-27 2 163 0 0,-73 7-56 0 0,-59 7-75 0 0,0 0 46 0 0,0 0 21 0 0,0 0 17 0 0,0 0-1 0 0,0 0-22 0 0,0 0-8 0 0,0 0-11 0 0,0 0-16 0 0,0 0-26 0 0,0 0-4 0 0,0 0-6 0 0,0 0 3 0 0,0 0-13 0 0,0 0-8 0 0,0 0-9 0 0,0 0 23 0 0,0 0 14 0 0,0 0 11 0 0,0 0 20 0 0,0 0 19 0 0,0 0 26 0 0,0 0 8 0 0,0 0-9 0 0,-25-15 617 0 0,6 2-595 0 0,1 3-210 0 0,1-1 1 0 0,1 0-1 0 0,0-1 1 0 0,0-1-1 0 0,1-1 1 0 0,1 0 0 0 0,0-1-1 0 0,1-1 1 0 0,1 0-1 0 0,-3-4 81 0 0,1-6-1501 0 0,3 8-1165 0 0,2 1-4205 0 0,6 11-4400 0 0</inkml:trace>
  <inkml:trace contextRef="#ctx0" brushRef="#br0" timeOffset="105414.34">15396 3984 2072 0 0,'0'0'1542'0'0,"0"0"-247"0"0,0 0-91 0 0,0 0 97 0 0,0 0 207 0 0,0 0 80 0 0,0 0-139 0 0,0 0-248 0 0,0 0-249 0 0,0 0-201 0 0,0 0-121 0 0,7 12 1695 0 0,-9-2-2004 0 0,0 0-1 0 0,-1 0 0 0 0,0 0 0 0 0,0-1 1 0 0,-1 1-1 0 0,0-1 0 0 0,-1 0 0 0 0,0 0 0 0 0,0 0 1 0 0,-1-1-1 0 0,0 0 0 0 0,-1 0 0 0 0,-3 3-320 0 0,0 2 221 0 0,-132 133 589 0 0,145-162-4653 0 0,10 1 563 0 0,-3 2-2452 0 0,-1-1-4425 0 0</inkml:trace>
</inkml:ink>
</file>

<file path=ppt/ink/ink1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0 0 0 0,'0'0'1332'0'0,"0"0"-86"0"0,0 0-1 0 0,0 0 224 0 0,0 0 243 0 0,0 0 115 0 0,0 0-178 0 0,0 0-381 0 0,0 0-447 0 0,0 0-378 0 0,0 0-226 0 0,0 0-40 0 0,0 0 80 0 0,-2 6 75 0 0,-5 185 1236 0 0,8-119-2122 0 0,-4-45-1435 0 0,-1-10-7431 0 0,4-17 8974 0 0,0 4-2708 0 0</inkml:trace>
</inkml:ink>
</file>

<file path=ppt/ink/ink1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4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24 1608 0 0,'0'0'1349'0'0,"0"0"-492"0"0,0 0-318 0 0,0 0 88 0 0,0 0 256 0 0,0 0 155 0 0,0 0-41 0 0,0 0-142 0 0,0 0-185 0 0,0 0-143 0 0,0 0-60 0 0,0 0-78 0 0,27-5-34 0 0,88-14-22 0 0,-43 28 218 0 0,-66-8-504 0 0,1 1 1 0 0,-1-1-1 0 0,0 2 0 0 0,1-1 0 0 0,-1 0 0 0 0,0 1 0 0 0,0 0 0 0 0,-1 1 0 0 0,1-1 1 0 0,-1 1-1 0 0,0 0 0 0 0,0 1 0 0 0,0-1 0 0 0,0 1 0 0 0,-1 0 0 0 0,0 0 1 0 0,0 0-1 0 0,0 1 0 0 0,0-1 0 0 0,-1 1 0 0 0,0 0 0 0 0,0 0 0 0 0,-1 0 1 0 0,0 0-1 0 0,0 1 0 0 0,0-1 0 0 0,-1 1 0 0 0,0-1 0 0 0,0 3-47 0 0,-1-4 31 0 0,0 1 0 0 0,0 0-1 0 0,0-1 1 0 0,-1 1 0 0 0,0 0-1 0 0,0-1 1 0 0,-1 0 0 0 0,0 1-1 0 0,0-1 1 0 0,0 0 0 0 0,0 0-1 0 0,-1 0 1 0 0,0 0 0 0 0,0 0-1 0 0,0 0 1 0 0,-1-1 0 0 0,1 0-1 0 0,-1 1 1 0 0,0-1 0 0 0,-1-1-31 0 0,-10 10 3 0 0,-1 0 1 0 0,0-1-1 0 0,-1-1 1 0 0,0-1-1 0 0,-1 0 0 0 0,0-2 1 0 0,0 0-1 0 0,-1-1 1 0 0,0 0-1 0 0,-15 2-3 0 0,-16-1-4222 0 0,0-5-4201 0 0,45-3 7008 0 0</inkml:trace>
</inkml:ink>
</file>

<file path=ppt/ink/ink1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1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2601 0 0,'0'0'1025'0'0,"0"0"-463"0"0,0 0-129 0 0,0 0 324 0 0,0 0 409 0 0,0 0 253 0 0,0 0-19 0 0,0 0-205 0 0,0 0-249 0 0,0 0-206 0 0,32-4-137 0 0,102-11-84 0 0,117-10 669 0 0,-241 24-1766 0 0,22 4-1361 0 0,-25 3-2110 0 0,-4 4-3378 0 0,-3-6 6866 0 0</inkml:trace>
</inkml:ink>
</file>

<file path=ppt/ink/ink1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3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5417 0 0,'0'0'874'0'0,"0"0"-552"0"0,0 0-87 0 0,0 0 421 0 0,0 0 326 0 0,0 0 71 0 0,0 0-166 0 0,0 0-299 0 0,0 0-264 0 0,32 1-193 0 0,102 4-132 0 0,68-26-3385 0 0,-139 10-2448 0 0,-43 8 3586 0 0</inkml:trace>
</inkml:ink>
</file>

<file path=ppt/ink/ink1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20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1 233 4289 0 0,'0'0'635'0'0,"0"0"-301"0"0,0 0 15 0 0,0 0 259 0 0,0 0 219 0 0,0 0 83 0 0,0 0-84 0 0,0 0-173 0 0,0 0-157 0 0,0 0-117 0 0,0 0-87 0 0,0 0-28 0 0,34 0 20 0 0,110 0 38 0 0,25 0 1394 0 0,-168 0-1649 0 0,0 0 0 0 0,0 1 0 0 0,0-1 0 0 0,0 0 0 0 0,0 0 0 0 0,0 0 0 0 0,0 0 0 0 0,0 0 0 0 0,0 0 0 0 0,0 0 0 0 0,0 0 0 0 0,0 0 0 0 0,0 0 0 0 0,0 0 0 0 0,0-1 0 0 0,0 1 0 0 0,0 0 0 0 0,0-1 0 0 0,0 1-1 0 0,-1-1 1 0 0,1 1 0 0 0,0-1 0 0 0,0 1 0 0 0,0-1 0 0 0,-1 0 0 0 0,1 1 0 0 0,0-1 0 0 0,0 0 0 0 0,-1 0 0 0 0,1 1 0 0 0,-1-1 0 0 0,1 0 0 0 0,-1 0 0 0 0,1 0 0 0 0,-1 0 0 0 0,1 0 0 0 0,-1 0 0 0 0,0 0 0 0 0,0 0 0 0 0,1 0 0 0 0,-1 0 0 0 0,0 0 0 0 0,0 0 0 0 0,0 0 0 0 0,0 0 0 0 0,0 0 0 0 0,0 0 0 0 0,0 0 0 0 0,-1 0-1 0 0,1 0 1 0 0,0 0 0 0 0,0 0 0 0 0,-1 1 0 0 0,1-1 0 0 0,-1 0 0 0 0,1 0 0 0 0,-1 0 0 0 0,1 0 0 0 0,-1 0-67 0 0,-39-52 1821 0 0,23 34-1645 0 0,9 13-163 0 0,1-1-1 0 0,0-1 1 0 0,0 1 0 0 0,1-1 0 0 0,0 0 0 0 0,0-1 0 0 0,1 1-1 0 0,0-1 1 0 0,1 0 0 0 0,-1-3-13 0 0,6-6-2772 0 0,33 3-10561 0 0,-26 15 10178 0 0</inkml:trace>
</inkml:ink>
</file>

<file path=ppt/ink/ink1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0 6841 0 0,'0'0'273'0'0,"0"0"-363"0"0,0 0-70 0 0,0 0 264 0 0,0 0 296 0 0,0 0 150 0 0,0 0 24 0 0,0 0-71 0 0,-1 33-125 0 0,-4 106-128 0 0,4-112-190 0 0,2 1 0 0 0,1 0 0 0 0,1-1 0 0 0,1 0-1 0 0,1 1 1 0 0,2-1 0 0 0,1-1 0 0 0,1 0-1 0 0,1 0 1 0 0,1-1 0 0 0,2 0 0 0 0,6 9-60 0 0,-4-4 53 0 0,31 36 141 0 0,-44-67-19 0 0,0 0 1 0 0,0 0-1 0 0,1 0 1 0 0,-1-1-1 0 0,0 1 1 0 0,0 0 0 0 0,0-1-1 0 0,0 0 1 0 0,-1 1-1 0 0,1-1 1 0 0,0 0-1 0 0,-1 0 1 0 0,1 0 0 0 0,-1 0-1 0 0,1 0 1 0 0,-1 0-1 0 0,0-1 1 0 0,0 1-1 0 0,0 0 1 0 0,0-1 0 0 0,-1 1-1 0 0,1 0 1 0 0,-1-1-1 0 0,1 1 1 0 0,-1-1-1 0 0,0 1-175 0 0,3-5 234 0 0,137-365 4176 0 0,-86 261-5286 0 0,-32 67-5257 0 0,-19 37 1261 0 0,-1 3-3043 0 0</inkml:trace>
  <inkml:trace contextRef="#ctx0" brushRef="#br0" timeOffset="783.398">542 461 10450 0 0,'0'0'687'0'0,"0"0"-603"0"0,0 0-179 0 0,0 0 253 0 0,0 0 339 0 0,0 0 158 0 0,0 0-54 0 0,0 0-123 0 0,0 0-137 0 0,0 0-103 0 0,0 0-44 0 0,2 34-10 0 0,3 108 16 0 0,-11-57 134 0 0,-17 80-1954 0 0,23-164 363 0 0,0-1-515 0 0,6-2-3736 0 0,2-5 2321 0 0,-6 4 1973 0 0,3-4 766 0 0</inkml:trace>
  <inkml:trace contextRef="#ctx0" brushRef="#br0" timeOffset="6191.594">496 519 0 0 0,'0'0'355'0'0,"0"0"768"0"0,0 0 258 0 0,0 0-70 0 0,0 0-208 0 0,0 0-227 0 0,0 0-157 0 0,0 0-44 0 0,25-3 3851 0 0,127-16 586 0 0,-39 16-4320 0 0,-107 6-808 0 0,-1 0 1 0 0,0 0-1 0 0,0 0 0 0 0,0 0 0 0 0,0 1 0 0 0,-1 0 1 0 0,0 0-1 0 0,1 0 0 0 0,-2 1 0 0 0,1-1 1 0 0,0 1-1 0 0,-1 0 0 0 0,0 0 0 0 0,0 0 0 0 0,0 0 1 0 0,-1 1-1 0 0,1-1 0 0 0,-2 1 0 0 0,1 0 0 0 0,0-1 1 0 0,-1 1-1 0 0,0 0 0 0 0,0 0 0 0 0,-1 0 0 0 0,0 0 1 0 0,0 3 15 0 0,4 14-45 0 0,-3-21 46 0 0,0 2-3 0 0,1 0 1 0 0,-1 1 0 0 0,0-1-1 0 0,0 0 1 0 0,0 1-1 0 0,0-1 1 0 0,-1 1 0 0 0,1-1-1 0 0,-1 1 1 0 0,-1-1-1 0 0,1 1 1 0 0,-1-1 0 0 0,1 1-1 0 0,-1-1 1 0 0,0 0-1 0 0,-1 1 1 0 0,1-1 0 0 0,-1 0-1 0 0,0 0 1 0 0,0 0-1 0 0,0 0 1 0 0,0 0 0 0 0,-1 0-1 0 0,0-1 1 0 0,0 1-1 0 0,0-1 1 0 0,-3 3 1 0 0,-93 60 50 0 0,-72 0-201 0 0,105-48-1728 0 0,45-13-3077 0 0,-5 2-4836 0 0,22-4 9099 0 0,0-2 633 0 0</inkml:trace>
  <inkml:trace contextRef="#ctx0" brushRef="#br0" timeOffset="6668.17">1141 523 0 0 0,'0'0'612'0'0,"0"0"-40"0"0,0 0-76 0 0,0 0 112 0 0,0 0 214 0 0,0 0 146 0 0,0 0-40 0 0,0 0-138 0 0,0 0-125 0 0,0 0-60 0 0,0 0 32 0 0,0 0 76 0 0,0 0 74 0 0,0 0 13 0 0,0 0-42 0 0,0 0-95 0 0,-4 19 2272 0 0,-38 50-294 0 0,24-38-2413 0 0,-2-1 0 0 0,-1-1 0 0 0,-1-1 0 0 0,-2-1 0 0 0,-23 21-228 0 0,3-2 73 0 0,-132 106-94 0 0,84-64-3260 0 0,85-77-20 0 0,10-3-6366 0 0,1-8 7724 0 0</inkml:trace>
  <inkml:trace contextRef="#ctx0" brushRef="#br0" timeOffset="7490.536">1301 656 2897 0 0,'0'0'1932'0'0,"0"0"-564"0"0,0 0-251 0 0,0 0 95 0 0,0 0 175 0 0,0 0 25 0 0,0 0-194 0 0,0 0-285 0 0,0 0-234 0 0,0 0-155 0 0,0 0-41 0 0,0 0 1 0 0,0 0-19 0 0,-7 11-19 0 0,-51 85 709 0 0,-73 43-611 0 0,-74 63-1492 0 0,175-169 593 0 0,30-32 244 0 0,0-1 13 0 0,0 0 26 0 0,0 0 40 0 0,30-29 125 0 0,259-226-417 0 0,-78 65-658 0 0,-151 146 1162 0 0,-62 73-1138 0 0,-29 42 1146 0 0,23-56-232 0 0,1-1 0 0 0,1 1 1 0 0,0 1-1 0 0,1-1 1 0 0,1 1-1 0 0,0 0 1 0 0,1 0-1 0 0,1 0 1 0 0,0 5 23 0 0,41 204-36 0 0,-39-224 78 0 0,0-1 1 0 0,-1 1 0 0 0,1 0 0 0 0,0-1 0 0 0,0 1 0 0 0,0 0 0 0 0,-1-1 0 0 0,1 1 0 0 0,0 0 0 0 0,-1-1 0 0 0,1 1 0 0 0,0-1-1 0 0,-1 1 1 0 0,1-1 0 0 0,-1 1 0 0 0,1-1 0 0 0,-1 1 0 0 0,1-1 0 0 0,-1 1 0 0 0,1-1 0 0 0,-1 0 0 0 0,0 1 0 0 0,1-1-1 0 0,-1 0 1 0 0,0 1 0 0 0,1-1 0 0 0,-1 0 0 0 0,0 0 0 0 0,1 0 0 0 0,-1 1 0 0 0,0-1 0 0 0,1 0 0 0 0,-1 0 0 0 0,0 0 0 0 0,1 0-1 0 0,-1 0 1 0 0,0-1 0 0 0,1 1 0 0 0,-1 0 0 0 0,0 0 0 0 0,0 0 0 0 0,1 0 0 0 0,-1-1 0 0 0,1 1 0 0 0,-1 0 0 0 0,0-1 0 0 0,1 1-1 0 0,-1-1 1 0 0,1 1 0 0 0,-1 0 0 0 0,1-1 0 0 0,-1 1 0 0 0,1-1 0 0 0,-1 1 0 0 0,1-1 0 0 0,-1 0 0 0 0,1 1 0 0 0,0-1 0 0 0,-1 1-1 0 0,1-1 1 0 0,0 0 0 0 0,0 1 0 0 0,-1-1 0 0 0,1 0 0 0 0,0 1 0 0 0,0-1 0 0 0,0 0-43 0 0,-87-59 1135 0 0,-22-28-541 0 0,24 48-4129 0 0,68 37 983 0 0,2-1-4470 0 0,8 4 538 0 0</inkml:trace>
</inkml:ink>
</file>

<file path=ppt/ink/ink1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1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8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5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1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</inkml:ink>
</file>

<file path=ppt/ink/ink1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30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179 244 0 0 0,'0'0'283'0'0,"0"0"612"0"0,0 0 253 0 0,0 0 27 0 0,0 0-119 0 0,0 0-241 0 0,0 0-259 0 0,-9-4-197 0 0,-26-13-114 0 0,26 13-29 0 0,25 2 664 0 0,0-1 0 0 0,-1 0 0 0 0,1 0-1 0 0,-1-2 1 0 0,0 0 0 0 0,0-1 0 0 0,0 0 0 0 0,4-4-880 0 0,3 0 509 0 0,193-110 1492 0 0,-155 75-978 0 0,-68 94-80 0 0,-28 275-662 0 0,18-108-149 0 0,-9-2 0 0 0,-25 76-132 0 0,44-252 2 0 0,-3 14 42 0 0,-2 0 1 0 0,-2-1 0 0 0,-2-1 0 0 0,-3 0-1 0 0,-18 33-44 0 0,37-81-30 0 0,0 0 0 0 0,1 0-1 0 0,-1 0 1 0 0,0 0-1 0 0,-1 0 1 0 0,1 0 0 0 0,0-1-1 0 0,-1 1 1 0 0,1 0-1 0 0,0-1 1 0 0,-1 1 0 0 0,0-1-1 0 0,1 1 1 0 0,-1-1-1 0 0,0 0 1 0 0,0 0 0 0 0,0 0-1 0 0,0 0 1 0 0,0 0-1 0 0,0 0 1 0 0,0 0 0 0 0,0-1-1 0 0,0 1 1 0 0,0-1-1 0 0,0 1 1 0 0,-1-1 0 0 0,1 0-1 0 0,0 0 1 0 0,0 0-1 0 0,0 0 1 0 0,-1 0 0 0 0,1-1-1 0 0,0 1 1 0 0,0-1-1 0 0,0 1 1 0 0,0-1 0 0 0,0 0-1 0 0,0 0 1 0 0,0 0 30 0 0,-44-60-9889 0 0,39 50 6855 0 0,-1-1-1891 0 0</inkml:trace>
  <inkml:trace contextRef="#ctx0" brushRef="#br0" timeOffset="413.051">1 789 14603 0 0,'0'0'874'0'0,"0"0"-541"0"0,0 0-222 0 0,0 0 162 0 0,0 0 258 0 0,0 0 184 0 0,0 0 33 0 0,34-10-85 0 0,110-31-138 0 0,267-110 809 0 0,-374 136-1277 0 0,-19 7-41 0 0,0 0 0 0 0,1 2 1 0 0,0 0-1 0 0,0 1 0 0 0,0 1 0 0 0,1 1 0 0 0,14-1-16 0 0,-20 41 439 0 0,24 132 1322 0 0,-36-145-1621 0 0,-1 0 0 0 0,-2 0 0 0 0,0-1 0 0 0,-1 1 1 0 0,-2 0-1 0 0,0-1 0 0 0,-2 0 0 0 0,-1 2-140 0 0,-18 62-415 0 0,54-79-16656 0 0,-23-11 10356 0 0</inkml:trace>
  <inkml:trace contextRef="#ctx0" brushRef="#br0" timeOffset="666.998">1072 1157 17332 0 0,'0'0'494'0'0,"0"0"-213"0"0,0 0 25 0 0,0 0 128 0 0,0 0 64 0 0,0 0-27 0 0,0 0-143 0 0,0 0-157 0 0,0 0-114 0 0,0 0-90 0 0,-6 33-68 0 0,-18 98-90 0 0,23-82-639 0 0,10-41-1416 0 0,0-8-6457 0 0,-8 0 7625 0 0,4 0-6112 0 0</inkml:trace>
  <inkml:trace contextRef="#ctx0" brushRef="#br0" timeOffset="918.43">1089 462 14683 0 0,'0'0'720'0'0,"0"0"-632"0"0,0 0-296 0 0,0 0-184 0 0,0 0-328 0 0,0 0-232 0 0,0 0-128 0 0,0 0-401 0 0,0 0-767 0 0,0 0-1033 0 0,0 0-1848 0 0</inkml:trace>
  <inkml:trace contextRef="#ctx0" brushRef="#br0" timeOffset="1192.129">1337 1257 13035 0 0,'0'0'793'0'0,"0"0"-133"0"0,0 0 89 0 0,0 0 200 0 0,0 0 69 0 0,0 0-153 0 0,0 0-210 0 0,0 0-151 0 0,0 0-98 0 0,0 0-69 0 0,0 0-60 0 0,18-35-62 0 0,57-110-39 0 0,44-61 97 0 0,-52 129-1369 0 0,-63 107-1486 0 0,2 153 1626 0 0,-4-180 1061 0 0,1 1 1 0 0,0 0-1 0 0,-1 0 0 0 0,1-1 0 0 0,1 0 1 0 0,-1 1-1 0 0,0-1 0 0 0,1 0 1 0 0,0-1-1 0 0,0 1 0 0 0,0-1 0 0 0,0 0 1 0 0,0 0-1 0 0,0 0 0 0 0,0 0 0 0 0,1-1 1 0 0,-1 1-1 0 0,1-1 0 0 0,-1 0 0 0 0,1-1 1 0 0,-1 1-1 0 0,1-1 0 0 0,-1 0 0 0 0,1 0 1 0 0,0 0-1 0 0,-1-1 0 0 0,1 1 0 0 0,-1-1 1 0 0,1 0-1 0 0,-1-1 0 0 0,1 1 1 0 0,-1-1-1 0 0,0 0 0 0 0,0 0 0 0 0,0 0 1 0 0,0 0-1 0 0,0-1 0 0 0,0 0 0 0 0,-1 1 1 0 0,1-2-1 0 0,-1 1 0 0 0,0 0 0 0 0,1-1-105 0 0,70-74 16 0 0,-23 21-2798 0 0,8 9-7829 0 0,-46 40 3184 0 0</inkml:trace>
  <inkml:trace contextRef="#ctx0" brushRef="#br0" timeOffset="1579.805">2307 668 11610 0 0,'0'0'1199'0'0,"0"0"-240"0"0,0 0-83 0 0,0 0 59 0 0,0 0 4 0 0,0 0-96 0 0,0 0-220 0 0,0 0-210 0 0,0 0-146 0 0,-32 34-120 0 0,-100 109-97 0 0,128-140-51 0 0,0 0 1 0 0,0 1-1 0 0,1-1 0 0 0,0 1 0 0 0,-1 0 0 0 0,1-1 0 0 0,1 1 0 0 0,-1 1 1 0 0,0-1-1 0 0,1 0 0 0 0,0 1 0 0 0,0-1 0 0 0,0 1 0 0 0,1 0 0 0 0,0-1 1 0 0,0 1-1 0 0,0 0 0 0 0,0 3 1 0 0,0 5-19 0 0,-1-7-6 0 0,1 1 0 0 0,0-1 0 0 0,0 1-1 0 0,1 0 1 0 0,-1-1 0 0 0,1 1 0 0 0,1 0 0 0 0,-1 0 0 0 0,1-1 0 0 0,1 1 0 0 0,-1-1 0 0 0,1 1 0 0 0,0-1 0 0 0,0 1 0 0 0,1-1 0 0 0,0 0 0 0 0,0 0 0 0 0,0-1 0 0 0,1 1-1 0 0,0 0 1 0 0,0-1 0 0 0,0 0 0 0 0,1 0 0 0 0,4 4 25 0 0,-2-5 106 0 0,0 0-1 0 0,0 0 1 0 0,0 0 0 0 0,0-1-1 0 0,1 0 1 0 0,-1-1-1 0 0,1 0 1 0 0,0 0 0 0 0,-1 0-1 0 0,1-1 1 0 0,0 0-1 0 0,0-1 1 0 0,0 0-1 0 0,0 0 1 0 0,0-1 0 0 0,0 0-1 0 0,0 0 1 0 0,-1 0-1 0 0,1-1 1 0 0,0-1 0 0 0,-1 1-1 0 0,1-1 1 0 0,-1 0-1 0 0,0-1 1 0 0,0 0-1 0 0,0 0 1 0 0,-1 0 0 0 0,1-1-1 0 0,4-4-105 0 0,22-21 320 0 0,-2-2-1 0 0,-1-1 1 0 0,-1-1-1 0 0,-2-1 1 0 0,8-14-320 0 0,-22 30 23 0 0,3 0-114 0 0,-1 0 1 0 0,0-2 0 0 0,-2 1 0 0 0,0-2-1 0 0,-2 0 1 0 0,0 0 0 0 0,-1-1 0 0 0,-2-1-1 0 0,0 1 1 0 0,-1-1 0 0 0,-2 0 0 0 0,-1-1-1 0 0,0 1 1 0 0,-2-1 0 0 0,-1 0 0 0 0,0 0-1 0 0,-2 0 1 0 0,-1 0 90 0 0,1 20 1 0 0,0-1 1 0 0,0 0-1 0 0,-1 1 0 0 0,0-1 0 0 0,0 1 1 0 0,0 0-1 0 0,0 0 0 0 0,-1-1 0 0 0,0 1 1 0 0,0 1-1 0 0,0-1 0 0 0,-1 0 0 0 0,1 1 1 0 0,-1 0-1 0 0,0 0 0 0 0,-1 0 0 0 0,1 0 1 0 0,-1 1-1 0 0,1-1 0 0 0,-1 1 0 0 0,0 1 1 0 0,0-1-1 0 0,0 0 0 0 0,-1 1 0 0 0,1 0 1 0 0,-1 1-1 0 0,1-1 0 0 0,-1 1 0 0 0,1 0 0 0 0,-1 0 1 0 0,0 1-1 0 0,0 0 0 0 0,1 0 0 0 0,-1 0 1 0 0,0 0-1 0 0,1 1 0 0 0,-1 0 0 0 0,0 0 1 0 0,1 1-1 0 0,-1 0 0 0 0,1 0 0 0 0,0 0 1 0 0,-1 0-1 0 0,0 1-1 0 0,-9 9 10 0 0,1 0-1 0 0,0 0 1 0 0,0 1-1 0 0,1 1 1 0 0,1 0 0 0 0,0 1-1 0 0,1 0 1 0 0,1 1 0 0 0,0 0-1 0 0,1 1 1 0 0,1 0-1 0 0,0 0 1 0 0,2 1 0 0 0,0 0-1 0 0,1 0 1 0 0,0 0 0 0 0,2 1-1 0 0,0-1 1 0 0,1 1-1 0 0,1 0 1 0 0,1 0 0 0 0,0 0-1 0 0,4 14-9 0 0,-2-13-49 0 0,1 0-1 0 0,1-1 0 0 0,1 1 1 0 0,0-1-1 0 0,2-1 1 0 0,0 1-1 0 0,1-1 0 0 0,1 0 1 0 0,0-1-1 0 0,2 0 1 0 0,0 0-1 0 0,1-1 0 0 0,0-1 1 0 0,1 0-1 0 0,1-1 1 0 0,1 0-1 0 0,0-1 1 0 0,0 0-1 0 0,1-2 0 0 0,1 0 1 0 0,5 3 49 0 0,72 31-2646 0 0,-31-21-5573 0 0,-41-16-1434 0 0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2:41.3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25 741 0 0 0,'0'0'213'0'0,"0"0"530"0"0,0 0 419 0 0,0 0 333 0 0,0 0 168 0 0,0 0-19 0 0,0 0-133 0 0,0 0-156 0 0,0 0-140 0 0,0 0-103 0 0,-1-14-69 0 0,-2-40-80 0 0,2 41-80 0 0,1 13-103 0 0,0 0-120 0 0,0 0-106 0 0,0 0-101 0 0,-6 15 539 0 0,2 5-873 0 0,0 0 1 0 0,1 0-1 0 0,2 1 0 0 0,0-1 0 0 0,1 0 0 0 0,0 1 0 0 0,2-1 0 0 0,1 0 1 0 0,2 7-120 0 0,-4-23 36 0 0,0 0 1 0 0,0 0-1 0 0,1-1 1 0 0,-1 1-1 0 0,1 0 1 0 0,0-1-1 0 0,0 0 1 0 0,1 1 0 0 0,-1-1-1 0 0,1 0 1 0 0,-1 0-1 0 0,1 0 1 0 0,0-1-1 0 0,0 1 1 0 0,0-1-1 0 0,1 1 1 0 0,-1-1 0 0 0,1 0-1 0 0,-1 0 1 0 0,1-1-1 0 0,-1 1 1 0 0,1-1-1 0 0,0 0 1 0 0,0 0 0 0 0,0 0-1 0 0,0 0 1 0 0,0-1-1 0 0,0 1 1 0 0,0-1-1 0 0,0 0 1 0 0,0 0-1 0 0,0-1 1 0 0,0 1 0 0 0,-1-1-1 0 0,1 0 1 0 0,0 0-1 0 0,0 0 1 0 0,0 0-1 0 0,-1-1 1 0 0,1 1 0 0 0,0-1-38 0 0,24-20 252 0 0,-1 0-1 0 0,0-2 0 0 0,-2-1 1 0 0,-1-1-1 0 0,-1-1 0 0 0,11-18-250 0 0,-13 16 93 0 0,-21 28-80 0 0,0 1-76 0 0,7 21-260 0 0,4 46 281 0 0,-10-57 47 0 0,-1 1 0 0 0,2 0 0 0 0,0-1 0 0 0,0 0 0 0 0,0 1 0 0 0,2-1 0 0 0,-1 0 0 0 0,1 0 0 0 0,1 0 0 0 0,-1-1 0 0 0,6 7-5 0 0,-8-13 26 0 0,0-1 0 0 0,1 0 0 0 0,-1 0 0 0 0,0 0 0 0 0,1 0 0 0 0,0-1 0 0 0,-1 1 0 0 0,1-1 0 0 0,0 0 0 0 0,0 1 0 0 0,0-1 0 0 0,0 0-1 0 0,0-1 1 0 0,0 1 0 0 0,0 0 0 0 0,0-1 0 0 0,0 0 0 0 0,0 0 0 0 0,0 0 0 0 0,0 0 0 0 0,0 0 0 0 0,0 0 0 0 0,0-1 0 0 0,0 0 0 0 0,0 1 0 0 0,0-1-1 0 0,0 0 1 0 0,0-1 0 0 0,0 1 0 0 0,-1 0 0 0 0,1-1 0 0 0,0 0 0 0 0,-1 1 0 0 0,3-3-26 0 0,20-24 286 0 0,-1-1 1 0 0,-1-1-1 0 0,-2-1 1 0 0,-1-1-1 0 0,-1-1 1 0 0,-1-3-287 0 0,14-59-320 0 0,-28 62-2279 0 0,-3 0-3533 0 0,0 22-191 0 0,0 3-3151 0 0</inkml:trace>
  <inkml:trace contextRef="#ctx0" brushRef="#br0" timeOffset="3946.311">1034 1 0 0 0,'0'0'807'0'0,"0"0"144"0"0,0 0-28 0 0,0 0-127 0 0,0 0-119 0 0,0 0-77 0 0,0 17-2 0 0,2 128 1764 0 0,-16 149 2060 0 0,-51 111-3818 0 0,63-337-575 0 0,2-66-18 0 0,0-1-1 0 0,0 1 1 0 0,0-1 0 0 0,0 0 0 0 0,0 1-1 0 0,1-1 1 0 0,-1 1 0 0 0,1-1 0 0 0,-1 0 0 0 0,1 1-1 0 0,-1-1 1 0 0,1 0 0 0 0,0 1 0 0 0,-1-1-1 0 0,1 0 1 0 0,0 0 0 0 0,0 0 0 0 0,0 0 0 0 0,0 1-1 0 0,0-1 1 0 0,0-1 0 0 0,0 1 0 0 0,0 0-1 0 0,1 0 1 0 0,-1 0 0 0 0,0-1 0 0 0,0 1 0 0 0,1 0-1 0 0,-1-1 1 0 0,1 1 0 0 0,-1-1 0 0 0,0 0-1 0 0,1 0 1 0 0,-1 1 0 0 0,1-1 0 0 0,-1 0 0 0 0,1 0-1 0 0,-1 0 1 0 0,0 0 0 0 0,1 0 0 0 0,-1-1-1 0 0,2 1-10 0 0,57-59 1195 0 0,-7-9-757 0 0,89-91-322 0 0,-141 157-133 0 0,0 1 0 0 0,0 0 1 0 0,1 0-1 0 0,-1 0 0 0 0,0-1 0 0 0,1 1 1 0 0,-1 1-1 0 0,1-1 0 0 0,-1 0 0 0 0,1 0 1 0 0,0 0-1 0 0,-1 1 0 0 0,1-1 0 0 0,0 1 0 0 0,-1-1 1 0 0,1 1-1 0 0,0 0 0 0 0,0 0 0 0 0,-1 0 1 0 0,1 0-1 0 0,0 0 0 0 0,0 0 0 0 0,-1 0 1 0 0,1 0-1 0 0,0 1 0 0 0,-1-1 0 0 0,1 1 1 0 0,0-1-1 0 0,-1 1 0 0 0,1 0 0 0 0,-1 0 1 0 0,1-1-1 0 0,-1 1 0 0 0,1 0 0 0 0,-1 0 1 0 0,1 1-1 0 0,-1-1 0 0 0,0 0 0 0 0,0 0 1 0 0,0 1-1 0 0,0-1 0 0 0,0 0 0 0 0,0 1 1 0 0,0-1-1 0 0,0 1 0 0 0,0-1 0 0 0,0 1 0 0 0,-1 0 1 0 0,1-1-1 0 0,-1 1 0 0 0,1 0 0 0 0,-1 0 1 0 0,0 0 16 0 0,22 219 1959 0 0,-1-155-2141 0 0,-20-65-170 0 0,1-1 0 0 0,-1 1 0 0 0,0-1 0 0 0,1 0 0 0 0,-1 0 0 0 0,1 0 0 0 0,-1 0 0 0 0,1 0 0 0 0,-1 0 0 0 0,0 0 0 0 0,1 0 0 0 0,-1-1 0 0 0,1 1 0 0 0,-1-1 0 0 0,0 1 0 0 0,1-1 0 0 0,-1 1 0 0 0,0-1 0 0 0,1 0-1 0 0,-1 1 1 0 0,0-1 0 0 0,0 0 0 0 0,0 0 0 0 0,0 0 0 0 0,0 0 0 0 0,0 0 0 0 0,0 0 0 0 0,0 0 0 0 0,0 0 0 0 0,0-1 0 0 0,0 1 0 0 0,-1 0 0 0 0,1-1 0 0 0,-1 1 0 0 0,1-1 352 0 0,3-2-2204 0 0,3-4 870 0 0</inkml:trace>
  <inkml:trace contextRef="#ctx0" brushRef="#br0" timeOffset="4754.136">1649 884 1224 0 0,'0'0'1865'0'0,"0"0"-644"0"0,0 0-107 0 0,0 0 294 0 0,0 0 268 0 0,0 0 92 0 0,0 0-156 0 0,0 0-269 0 0,0 0-227 0 0,0 0-181 0 0,0 0-119 0 0,0 0-101 0 0,0 0-86 0 0,32-6-63 0 0,98-24-67 0 0,-79 3 154 0 0,-47 20-500 0 0,1 1-63 0 0,0 0-1 0 0,-1 0 0 0 0,0 0 0 0 0,0-1 1 0 0,-1 0-1 0 0,1 1 0 0 0,-2-1 0 0 0,1-1 0 0 0,-1 1 1 0 0,0 0-1 0 0,0 0 0 0 0,-1-1 0 0 0,0 1 0 0 0,0-1 1 0 0,-1 1-1 0 0,0-1 0 0 0,0 1 0 0 0,-1-1 0 0 0,0-2-89 0 0,0 7-23 0 0,0 1 0 0 0,0-1 0 0 0,0 1-1 0 0,-1-1 1 0 0,1 1 0 0 0,-1-1-1 0 0,1 1 1 0 0,-1 0 0 0 0,0 0 0 0 0,0 0-1 0 0,0 0 1 0 0,0 0 0 0 0,0 1-1 0 0,0-1 1 0 0,-1 0 0 0 0,1 1 0 0 0,-1 0-1 0 0,1 0 1 0 0,-1-1 0 0 0,1 1-1 0 0,-1 1 1 0 0,0-1 0 0 0,1 0-1 0 0,-1 1 1 0 0,0-1 0 0 0,0 1 0 0 0,1 0-1 0 0,-1 0 1 0 0,0 0 0 0 0,0 0-1 0 0,1 0 1 0 0,-1 1 0 0 0,0-1 0 0 0,0 1 23 0 0,-91 35-1150 0 0,81-30 1109 0 0,0 1-1 0 0,1 0 1 0 0,-1 1 0 0 0,2 1 0 0 0,-1 0-1 0 0,1 1 1 0 0,1 0 0 0 0,0 0 0 0 0,0 1 0 0 0,1 0-1 0 0,0 1 1 0 0,1 0 0 0 0,0 0 0 0 0,1 1 0 0 0,1 0-1 0 0,0 0 1 0 0,1 1 0 0 0,0-1 0 0 0,1 1-1 0 0,0 1 1 0 0,-1 12 41 0 0,5-23 14 0 0,1 0 0 0 0,0 0 0 0 0,-1-1 0 0 0,2 1 0 0 0,-1 0 0 0 0,0 0 0 0 0,1-1 0 0 0,-1 1-1 0 0,1-1 1 0 0,0 0 0 0 0,0 1 0 0 0,0-1 0 0 0,1 0 0 0 0,-1 0 0 0 0,1 0 0 0 0,0 0 0 0 0,-1-1 0 0 0,1 1 0 0 0,1-1-1 0 0,-1 0 1 0 0,0 0 0 0 0,0 0 0 0 0,1 0 0 0 0,-1 0 0 0 0,1-1 0 0 0,0 0 0 0 0,-1 1 0 0 0,1-1 0 0 0,0-1 0 0 0,2 1-14 0 0,121 13 529 0 0,-94-14-222 0 0,0-2-1 0 0,0-1 0 0 0,0-1 1 0 0,0-2-1 0 0,15-6-306 0 0,-8 2 163 0 0,0-3-1 0 0,-1-1 0 0 0,-1-2 0 0 0,0-1 0 0 0,-2-3 0 0 0,0 0 0 0 0,14-13-162 0 0,-38 24 10 0 0,0 0 0 0 0,0-2 0 0 0,0 1 0 0 0,-2-1 0 0 0,1-1 0 0 0,-1 0 0 0 0,-1-1 0 0 0,0 0 0 0 0,-1 0 0 0 0,0 0 0 0 0,-1-1 0 0 0,-1-1 0 0 0,0 1 0 0 0,-1-1 0 0 0,-1 0 0 0 0,0 0 0 0 0,-1 0 0 0 0,0-1 0 0 0,-1 1 0 0 0,-1-11-10 0 0,0 23-41 0 0,0 0-1 0 0,-1-1 0 0 0,1 1 1 0 0,-1 0-1 0 0,0-1 1 0 0,0 1-1 0 0,0 0 0 0 0,0 0 1 0 0,0-1-1 0 0,-1 1 0 0 0,0 0 1 0 0,1 0-1 0 0,-1-1 1 0 0,-1 1-1 0 0,1 0 0 0 0,0 0 1 0 0,-1 0-1 0 0,1 1 0 0 0,-1-1 1 0 0,0 0-1 0 0,0 0 0 0 0,0 1 1 0 0,0-1-1 0 0,0 1 1 0 0,-1 0-1 0 0,1 0 0 0 0,-1 0 1 0 0,0 0-1 0 0,1 0 0 0 0,-1 0 1 0 0,0 1-1 0 0,0-1 1 0 0,0 1-1 0 0,0 0 0 0 0,0 0 1 0 0,-1 0-1 0 0,1 0 42 0 0,-4 1-45 0 0,1 0-1 0 0,-1 1 1 0 0,0 0 0 0 0,1 0-1 0 0,-1 0 1 0 0,0 1-1 0 0,1 0 1 0 0,0 0 0 0 0,-1 0-1 0 0,1 1 1 0 0,0 0 0 0 0,0 0-1 0 0,1 1 1 0 0,-1 0-1 0 0,1 0 1 0 0,-1 0 0 0 0,1 0-1 0 0,1 1 1 0 0,-1 0-1 0 0,0 0 1 0 0,1 0 0 0 0,0 1-1 0 0,1-1 1 0 0,-1 1 0 0 0,1 0-1 0 0,0 0 1 0 0,0 0-1 0 0,1 1 1 0 0,0-1 0 0 0,0 1-1 0 0,0-1 1 0 0,1 1 0 0 0,0-1-1 0 0,1 1 1 0 0,-1 0-1 0 0,1 0 1 0 0,0-1 0 0 0,1 5 45 0 0,3-6 8 0 0,0 0 1 0 0,0 0-1 0 0,1-1 0 0 0,-1 0 1 0 0,1 0-1 0 0,0 0 1 0 0,0 0-1 0 0,0-1 1 0 0,1 0-1 0 0,-1 0 0 0 0,1 0 1 0 0,0-1-1 0 0,0 1 1 0 0,0-2-1 0 0,0 1 0 0 0,0-1 1 0 0,0 1-1 0 0,0-2 1 0 0,0 1-1 0 0,1-1 1 0 0,-1 0-1 0 0,6 0-8 0 0,185 0 315 0 0,-195 1-306 0 0,0-1 0 0 0,0 1 0 0 0,-1 0 0 0 0,1 0 0 0 0,0 0 0 0 0,0 0 0 0 0,-1 0 1 0 0,1 0-1 0 0,0 0 0 0 0,-1 0 0 0 0,1 1 0 0 0,-1-1 0 0 0,0 1 0 0 0,1-1 0 0 0,-1 1 0 0 0,0-1 0 0 0,0 1 1 0 0,0 0-1 0 0,0 0 0 0 0,0-1 0 0 0,0 1 0 0 0,-1 0 0 0 0,1 0 0 0 0,-1 0 0 0 0,1 0 0 0 0,-1 0 0 0 0,0 0 0 0 0,1 0 1 0 0,-1 0-1 0 0,0 0 0 0 0,0 0 0 0 0,-1 0 0 0 0,1 2-9 0 0,-11 66 189 0 0,10-68-190 0 0,-1 4-50 0 0,0 1 1 0 0,0-1-1 0 0,0 1 1 0 0,1 0-1 0 0,0 0 1 0 0,1-1-1 0 0,-1 1 1 0 0,1 0 0 0 0,0 0-1 0 0,1 0 1 0 0,0 0-1 0 0,0 0 1 0 0,0-1 50 0 0,3-3-137 0 0,-1 0 1 0 0,1-1-1 0 0,0 0 1 0 0,0 0-1 0 0,0 0 1 0 0,0-1-1 0 0,0 1 1 0 0,0-1-1 0 0,0 0 1 0 0,1 0 0 0 0,-1 0-1 0 0,0-1 1 0 0,1 0-1 0 0,-1 0 1 0 0,1 0-1 0 0,-1 0 1 0 0,0 0-1 0 0,1-1 1 0 0,-1 0-1 0 0,0 0 1 0 0,4-1 136 0 0,37-17-10052 0 0,-37 15 6621 0 0,-3 0 697 0 0</inkml:trace>
  <inkml:trace contextRef="#ctx0" brushRef="#br0" timeOffset="5182.194">2842 840 0 0 0,'0'0'1180'0'0,"0"0"435"0"0,0 0 287 0 0,0 0 242 0 0,0 0 98 0 0,0 0-83 0 0,0 0-228 0 0,0 0-296 0 0,0 0-260 0 0,32-5-221 0 0,99-19-208 0 0,-55-2 438 0 0,-66 22-1277 0 0,1 0 0 0 0,0-1 0 0 0,-1 0 0 0 0,0-1 1 0 0,0 0-1 0 0,0 0 0 0 0,-1-1 0 0 0,0-1 0 0 0,-1 1 0 0 0,1-1 1 0 0,-1-1-1 0 0,-1 0 0 0 0,0 0 0 0 0,0 0 0 0 0,-1-1 0 0 0,0 0 0 0 0,0 0 1 0 0,-1 0-1 0 0,-1-1 0 0 0,0 0 0 0 0,0 0 0 0 0,-1 0 0 0 0,0 0 0 0 0,-1-1 1 0 0,0 1-1 0 0,-1-1-107 0 0,-4 8-45 0 0,1 0 0 0 0,-1 1 0 0 0,0-1 0 0 0,0 1 1 0 0,0-1-1 0 0,-1 1 0 0 0,1 0 0 0 0,-1 0 0 0 0,0 1 0 0 0,0-1 1 0 0,0 1-1 0 0,0 0 0 0 0,0 0 0 0 0,0 0 0 0 0,-1 0 0 0 0,1 1 1 0 0,-1 0-1 0 0,1 0 0 0 0,-1 0 0 0 0,1 0 0 0 0,-1 1 0 0 0,0-1 1 0 0,1 1-1 0 0,-1 1 0 0 0,1-1 0 0 0,-1 1 0 0 0,0-1 0 0 0,1 1 1 0 0,-3 1 44 0 0,-10 3-136 0 0,1 0 1 0 0,0 2-1 0 0,1-1 1 0 0,-1 2 0 0 0,1 0-1 0 0,1 1 1 0 0,0 0-1 0 0,0 1 1 0 0,0 1 0 0 0,2 0-1 0 0,-1 1 1 0 0,1 0-1 0 0,1 1 1 0 0,0 0 0 0 0,1 1-1 0 0,1 0 1 0 0,-5 10 135 0 0,9-19-5 0 0,0 1 1 0 0,1 1-1 0 0,0-1 0 0 0,0 1 1 0 0,0 0-1 0 0,1 0 1 0 0,0 0-1 0 0,0 0 0 0 0,0 0 1 0 0,1 1-1 0 0,1-1 1 0 0,-1 1-1 0 0,1-1 1 0 0,0 1-1 0 0,1 0 0 0 0,0-1 1 0 0,0 1-1 0 0,1 0 1 0 0,0 0-1 0 0,0-1 1 0 0,0 1-1 0 0,1-1 0 0 0,1 1 1 0 0,-1-1-1 0 0,1 0 1 0 0,0 0-1 0 0,1 0 1 0 0,-1 0-1 0 0,1-1 0 0 0,3 4 5 0 0,10 1 106 0 0,1-1 0 0 0,0 0 0 0 0,1-1-1 0 0,0-1 1 0 0,1-1 0 0 0,-1-1 0 0 0,1 0 0 0 0,0-1-1 0 0,1-2 1 0 0,-1 0 0 0 0,1-1 0 0 0,-1-1 0 0 0,1-1-1 0 0,0 0 1 0 0,13-4-106 0 0,-19 4 42 0 0,130-5-105 0 0,-53-11-3591 0 0,-61 9-2403 0 0,-10 2-4511 0 0</inkml:trace>
</inkml:ink>
</file>

<file path=ppt/ink/ink1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51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55 0 0 0,'0'0'225'0'0,"0"0"841"0"0,0 0 330 0 0,0 0-26 0 0,0 0-133 0 0,0 0-166 0 0,0 0-200 0 0,2-7-171 0 0,6-23-112 0 0,-5 23-85 0 0,-6 27 1203 0 0,-42 120 405 0 0,-95 250-1603 0 0,93-290-302 0 0,65-169 1722 0 0,8 3-1895 0 0,3 1 0 0 0,3 2 0 0 0,25-38-33 0 0,-43 76 1 0 0,19-30 18 0 0,2 2 0 0 0,2 1 0 0 0,21-22-19 0 0,-58 74-4 0 0,2-3-29 0 0,0 0-1 0 0,0 1 1 0 0,0-1 0 0 0,0 1 0 0 0,1-1-1 0 0,-1 1 1 0 0,1 0 0 0 0,-1 0 0 0 0,1 0-1 0 0,0 0 1 0 0,0 0 0 0 0,0 1 0 0 0,0-1-1 0 0,0 1 1 0 0,0 0 0 0 0,0 0 0 0 0,0 0-1 0 0,1 0 1 0 0,-1 0 0 0 0,0 1 0 0 0,1-1 33 0 0,16 52-314 0 0,-16 232 1408 0 0,-4-265-883 0 0,-1 0 1 0 0,-1 0 0 0 0,0 0-1 0 0,-2 0 1 0 0,0 0 0 0 0,0-1-1 0 0,-2 0 1 0 0,0 0 0 0 0,-1 0-1 0 0,-6 9-211 0 0,10-23 73 0 0,0-1 0 0 0,0 1 0 0 0,0-1 0 0 0,0 0 0 0 0,0 0 1 0 0,0 0-1 0 0,-1 0 0 0 0,1-1 0 0 0,-1 1 0 0 0,0-1 0 0 0,1 0 0 0 0,-1 0 0 0 0,0 0 0 0 0,1 0 0 0 0,-1-1 0 0 0,0 0 0 0 0,0 0 0 0 0,0 0 0 0 0,1 0 1 0 0,-1 0-1 0 0,0-1 0 0 0,0 1 0 0 0,1-1 0 0 0,-1 0 0 0 0,0 0 0 0 0,1-1 0 0 0,-1 1 0 0 0,1-1 0 0 0,-1 0 0 0 0,1 0 0 0 0,0 0 0 0 0,0 0 0 0 0,0 0 0 0 0,0-1 1 0 0,0 1-1 0 0,0-1 0 0 0,1 0 0 0 0,-3-3-73 0 0,-120-107-1030 0 0,120 108 673 0 0,-18-28-791 0 0,13 13-3748 0 0,10 17 105 0 0,0 2 2981 0 0,0 0 286 0 0,0 1-3534 0 0</inkml:trace>
  <inkml:trace contextRef="#ctx0" brushRef="#br0" timeOffset="610.016">653 213 4505 0 0,'0'0'393'0'0,"0"0"-239"0"0,0 0-118 0 0,0 0 106 0 0,0 0 185 0 0,0 0 91 0 0,0 0 34 0 0,0 0-3 0 0,-7 34-54 0 0,-22 102-34 0 0,21-34 776 0 0,7-86-846 0 0,0 0 404 0 0,1-7 2506 0 0,-2-20-3079 0 0,1-1 0 0 0,0 0 0 0 0,0 0 1 0 0,1 0-1 0 0,0 0 0 0 0,1 0 0 0 0,1 0 0 0 0,0 0 0 0 0,0 1 0 0 0,1-1 0 0 0,1 1 1 0 0,0 0-1 0 0,0-1 0 0 0,1 2 0 0 0,1-1 0 0 0,0 0-122 0 0,10-16-50 0 0,2 0-1 0 0,0 2 1 0 0,2 0-1 0 0,1 1 1 0 0,13-12 50 0 0,-18 20-14 0 0,-1 0 0 0 0,2 2 0 0 0,0 0 0 0 0,1 0 0 0 0,1 2 0 0 0,7-4 14 0 0,13 3 313 0 0,-48 39 1249 0 0,-44 62 628 0 0,40-65-1562 0 0,9-12 137 0 0,4-11-1023 0 0,0 0-149 0 0,0 0-237 0 0,0-3-1294 0 0,0 2-1895 0 0,0 1-4079 0 0,0 0 2872 0 0</inkml:trace>
  <inkml:trace contextRef="#ctx0" brushRef="#br0" timeOffset="1348.296">1075 438 2817 0 0,'0'0'826'0'0,"0"0"-149"0"0,0 0 141 0 0,0 0 368 0 0,0 0 392 0 0,0 0 154 0 0,0 0-149 0 0,0 0-295 0 0,0 0-355 0 0,0 0-276 0 0,0 0-162 0 0,0 0-44 0 0,0 0 17 0 0,9-12 13 0 0,163-212 1840 0 0,-143 195-2118 0 0,-11 9-86 0 0,0 2 1 0 0,1 0-1 0 0,1 1 1 0 0,1 1-1 0 0,0 1 1 0 0,11-6-118 0 0,-29 20 7 0 0,-4 1-3 0 0,1 1 1 0 0,0-1 0 0 0,0 1-1 0 0,0-1 1 0 0,0 1-1 0 0,0-1 1 0 0,0 1-1 0 0,0-1 1 0 0,0 1-1 0 0,0-1 1 0 0,0 0 0 0 0,1 1-1 0 0,-1-1 1 0 0,0 1-1 0 0,0-1 1 0 0,0 1-1 0 0,0-1 1 0 0,1 0 0 0 0,-1 1-1 0 0,0-1 1 0 0,0 0-1 0 0,1 1 1 0 0,-1-1-1 0 0,0 0 1 0 0,1 1 0 0 0,-1-1-1 0 0,0 0 1 0 0,1 1-1 0 0,-1-1 1 0 0,1 0-1 0 0,-1 0 1 0 0,0 0 0 0 0,1 1-1 0 0,-1-1 1 0 0,1 0-1 0 0,-1 0 1 0 0,1 0-1 0 0,-1 0 1 0 0,0 0-1 0 0,1 0 1 0 0,-1 0 0 0 0,1 0-1 0 0,-1 0 1 0 0,1 0-1 0 0,-1 0 1 0 0,1 0-1 0 0,-1 0 1 0 0,0 0 0 0 0,1 0-1 0 0,-1 0 1 0 0,1-1-1 0 0,-1 1 1 0 0,1 0-1 0 0,-1 0 1 0 0,0 0 0 0 0,1-1-1 0 0,-1 1 1 0 0,0 0-1 0 0,1-1 1 0 0,-1 1-1 0 0,0 0-4 0 0,0 10 151 0 0,-21 128 953 0 0,15-57-752 0 0,48-78-74 0 0,98-100 247 0 0,-136 95-523 0 0,4-4-4 0 0,1 1 0 0 0,0 1-1 0 0,0-1 1 0 0,0 1 0 0 0,0 1-1 0 0,1 0 1 0 0,0 0-1 0 0,-1 1 1 0 0,1 0 0 0 0,9 0 2 0 0,-17 4 6 0 0,0 0 0 0 0,-1 0 0 0 0,1 1 0 0 0,0-1 0 0 0,-1 1 0 0 0,1-1 0 0 0,-1 1 0 0 0,0 0 0 0 0,0 0 1 0 0,0-1-1 0 0,0 1 0 0 0,-1 0 0 0 0,1 0 0 0 0,-1 0 0 0 0,1 0 0 0 0,-1 0 0 0 0,0 0 0 0 0,0 0 0 0 0,-1 2-6 0 0,3 9 70 0 0,9 140 50 0 0,2-110-1819 0 0,-4-33-2567 0 0,4-7-5220 0 0,-8-4 2739 0 0</inkml:trace>
</inkml:ink>
</file>

<file path=ppt/ink/ink1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6:01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0 787 0 0 0,'0'0'367'0'0,"0"0"556"0"0,0 0 200 0 0,0 0-14 0 0,0 0-71 0 0,0 0-59 0 0,0 0-29 0 0,0 0 31 0 0,12-5 28 0 0,84-45 2797 0 0,-70 24-2731 0 0,0-2 0 0 0,-2 0 0 0 0,-2-1 0 0 0,0-1-1 0 0,2-9-1074 0 0,9-10 306 0 0,-8 14-275 0 0,-3 0 0 0 0,-1-2 1 0 0,-1 0-1 0 0,-2-2 0 0 0,-2 0 0 0 0,4-17-31 0 0,-20 56-28 0 0,0 0 1 0 0,1 0-1 0 0,-1-1 1 0 0,1 1-1 0 0,-1 0 1 0 0,0-1-1 0 0,1 1 1 0 0,-1-1-1 0 0,0 1 1 0 0,1-1 0 0 0,-1 1-1 0 0,0-1 1 0 0,1 1-1 0 0,-1 0 1 0 0,0-1-1 0 0,0 0 1 0 0,0 1-1 0 0,0-1 1 0 0,1 1-1 0 0,-1-1 1 0 0,0 1-1 0 0,0-1 1 0 0,0 1-1 0 0,0-1 1 0 0,0 1-1 0 0,0-1 1 0 0,0 1-1 0 0,-1-1 1 0 0,1 1-1 0 0,0-1 1 0 0,0 1-1 0 0,0-1 1 0 0,0 1-1 0 0,-1-1 1 0 0,1 1-1 0 0,0-1 1 0 0,-1 1-1 0 0,1-1 1 0 0,0 1-1 0 0,-1-1 1 0 0,1 1-1 0 0,0 0 1 0 0,-1-1-1 0 0,1 1 1 0 0,-1 0-1 0 0,1-1 1 0 0,0 1-1 0 0,-1 0 1 0 0,1 0 0 0 0,-1-1-1 0 0,1 1 1 0 0,-1 0-1 0 0,1 0 1 0 0,-1 0-1 0 0,0 0 1 0 0,1 0-1 0 0,-1-1 1 0 0,1 1-1 0 0,-1 0 1 0 0,1 0-1 0 0,-1 0 1 0 0,1 1-1 0 0,-1-1 1 0 0,0 0 27 0 0,-26 21-1609 0 0,-79 163 971 0 0,101-173 638 0 0,1 0 0 0 0,0 0 0 0 0,1 1 0 0 0,0-1 0 0 0,1 1 0 0 0,0 0 0 0 0,1 0 1 0 0,1-1-1 0 0,0 11 0 0 0,0-18 6 0 0,1 0 0 0 0,-1 0 1 0 0,1 0-1 0 0,0 0 0 0 0,0 0 1 0 0,1 0-1 0 0,-1 0 0 0 0,1 0 1 0 0,0-1-1 0 0,-1 1 1 0 0,2 0-1 0 0,-1-1 0 0 0,0 0 1 0 0,1 0-1 0 0,0 0 0 0 0,-1 0 1 0 0,1 0-1 0 0,0 0 0 0 0,1-1 1 0 0,-1 1-1 0 0,0-1 1 0 0,1 0-1 0 0,-1 0 0 0 0,1 0 1 0 0,0 0-1 0 0,0-1 0 0 0,0 0 1 0 0,-1 1-1 0 0,5-1-6 0 0,7 2 89 0 0,-1-1 0 0 0,1-1 0 0 0,0 0-1 0 0,0-1 1 0 0,-1-1 0 0 0,1 0 0 0 0,0-1 0 0 0,-1-1 0 0 0,0 0-1 0 0,1-1 1 0 0,-1 0 0 0 0,0-1 0 0 0,-1-1 0 0 0,1 0 0 0 0,-1-1 0 0 0,-1 0-1 0 0,1-1 1 0 0,9-9-89 0 0,4-2 112 0 0,-2-2 1 0 0,0-1-1 0 0,-2-1 0 0 0,0-1 0 0 0,-2-1 0 0 0,0-1 0 0 0,-2 0 1 0 0,3-8-113 0 0,-12 21 26 0 0,-1-1 0 0 0,0 0 0 0 0,-1 0 1 0 0,-1-1-1 0 0,0 0 0 0 0,-1 0 0 0 0,0 0 1 0 0,-2-1-1 0 0,0 1 0 0 0,0-1 0 0 0,-1 0 1 0 0,-1 0-1 0 0,-1-3-26 0 0,-1 18-15 0 0,0 0 0 0 0,0 0-1 0 0,0 0 1 0 0,0 1 0 0 0,0-1 0 0 0,0 0 0 0 0,0 0 0 0 0,0 1-1 0 0,0-1 1 0 0,0 1 0 0 0,-1-1 0 0 0,1 1 0 0 0,0-1 0 0 0,0 1-1 0 0,-1 0 1 0 0,1 0 0 0 0,0 0 0 0 0,0-1 0 0 0,-1 1 0 0 0,1 0-1 0 0,0 0 1 0 0,-1 1 0 0 0,1-1 0 0 0,0 0 0 0 0,0 0-1 0 0,-1 1 1 0 0,1-1 0 0 0,0 1 0 0 0,0-1 0 0 0,0 1 0 0 0,-1-1-1 0 0,1 1 1 0 0,0 0 0 0 0,0-1 0 0 0,0 1 0 0 0,0 0 0 0 0,0 0-1 0 0,0 0 1 0 0,0 0 0 0 0,1 0 0 0 0,-1 0 0 0 0,0 0 0 0 0,0 0-1 0 0,1 0 1 0 0,-1 2 15 0 0,-11 9-38 0 0,0 2-1 0 0,2 0 1 0 0,-1 0-1 0 0,2 1 1 0 0,0 0-1 0 0,1 0 1 0 0,0 1-1 0 0,1 0 0 0 0,1 1 1 0 0,1 0-1 0 0,0-1 1 0 0,1 2-1 0 0,1-1 1 0 0,1 0-1 0 0,0 1 1 0 0,1-1-1 0 0,1 1 1 0 0,1 0 38 0 0,-1-13 1 0 0,1 0 0 0 0,0 0 0 0 0,0 0 0 0 0,0 0 0 0 0,1 0 0 0 0,0 0 0 0 0,0-1 0 0 0,0 1 0 0 0,0-1 0 0 0,1 1 0 0 0,0-1 0 0 0,0 0 0 0 0,0 0 0 0 0,0 0 0 0 0,1 0 0 0 0,-1-1 0 0 0,1 1 0 0 0,0-1 0 0 0,0 0 0 0 0,0 0 0 0 0,1 0 1 0 0,-1-1-1 0 0,1 1 0 0 0,-1-1 0 0 0,1 0 0 0 0,0-1 0 0 0,0 1-1 0 0,7 2 59 0 0,1 0 0 0 0,0-1 0 0 0,0-1 1 0 0,0 0-1 0 0,0-1 0 0 0,0 0 0 0 0,0-1 0 0 0,0 0 1 0 0,0-1-1 0 0,0-1-59 0 0,7-3 130 0 0,0 0 0 0 0,-1-2 1 0 0,0 0-1 0 0,-1-1 0 0 0,0-1 0 0 0,0-1 1 0 0,0-1-1 0 0,-2 0 0 0 0,14-11-130 0 0,3-4 68 0 0,-1-1 0 0 0,-1-1 1 0 0,-1-1-1 0 0,-2-2 0 0 0,-1-1 0 0 0,-1-1 0 0 0,-2-1 0 0 0,-2-1 1 0 0,0-3-69 0 0,-18 30-18 0 0,-1 0 0 0 0,0 0 0 0 0,-1 0 0 0 0,0 0 0 0 0,0 0 0 0 0,-1 0 0 0 0,0-1 0 0 0,-1 1 0 0 0,1-1 0 0 0,-2 1 0 0 0,0-9 18 0 0,-1 15-29 0 0,1-1 1 0 0,-1 1-1 0 0,0-1 0 0 0,-1 1 1 0 0,1-1-1 0 0,0 1 0 0 0,0 0 0 0 0,-1 0 1 0 0,0 0-1 0 0,1 0 0 0 0,-1 1 0 0 0,0-1 1 0 0,0 1-1 0 0,0 0 0 0 0,0 0 1 0 0,0 0-1 0 0,0 0 0 0 0,0 0 0 0 0,0 0 1 0 0,0 1-1 0 0,0-1 0 0 0,0 1 1 0 0,-1 0-1 0 0,1 0 0 0 0,0 1 0 0 0,0-1 1 0 0,0 0-1 0 0,0 1 0 0 0,-1 0 0 0 0,1 0 1 0 0,0 0-1 0 0,0 0 0 0 0,1 0 1 0 0,-1 1-1 0 0,0-1 0 0 0,0 1 0 0 0,1 0 1 0 0,-1 0-1 0 0,0 0 29 0 0,-12 8-9 0 0,0 1 0 0 0,1 0 1 0 0,0 1-1 0 0,0 1 0 0 0,2 0 0 0 0,0 1 0 0 0,0 0 0 0 0,1 1 1 0 0,1 0-1 0 0,0 1 0 0 0,2 0 0 0 0,-1 0 0 0 0,2 1 1 0 0,0 0-1 0 0,1 0 0 0 0,1 1 0 0 0,1 0 0 0 0,0-1 0 0 0,1 2 1 0 0,1-1-1 0 0,1 0 0 0 0,0 0 0 0 0,2 8 9 0 0,0-17 42 0 0,1 1-1 0 0,0 0 1 0 0,1-1-1 0 0,0 1 1 0 0,1-1-1 0 0,-1 0 1 0 0,2 0-1 0 0,-1 0 1 0 0,1-1-1 0 0,1 1 1 0 0,0-1-1 0 0,0 0 1 0 0,0-1-1 0 0,1 0 1 0 0,0 0-1 0 0,0 0 0 0 0,1-1 1 0 0,0 0-1 0 0,0 0 1 0 0,0-1-1 0 0,1 0 1 0 0,0 0-42 0 0,124 40-2157 0 0,-45-36-4979 0 0,-82-9-1162 0 0</inkml:trace>
  <inkml:trace contextRef="#ctx0" brushRef="#br0" timeOffset="909.479">1653 349 1704 0 0,'0'0'1983'0'0,"0"0"-401"0"0,0 0-124 0 0,0 0 86 0 0,0 0 40 0 0,0 0-169 0 0,0 0-262 0 0,0 0-289 0 0,0 0-216 0 0,0 0-131 0 0,0 0-91 0 0,0 0-75 0 0,0 0-42 0 0,-10 22-26 0 0,-65 137 190 0 0,-62 113-430 0 0,120-217-547 0 0,42-63 477 0 0,150-209 782 0 0,-42 30-774 0 0,-116 164-13 0 0,-14 16 7 0 0,1 1 1 0 0,1 0-1 0 0,-1 0 1 0 0,1 0 0 0 0,0 1-1 0 0,0 0 1 0 0,1 0 0 0 0,-1 0-1 0 0,1 0 1 0 0,0 1 0 0 0,0 0-1 0 0,1 0 1 0 0,2-1 24 0 0,-1 61-284 0 0,-14-19 506 0 0,2 0 0 0 0,1-1 0 0 0,2 1 0 0 0,2 0 1 0 0,4 28-223 0 0,5 57 1421 0 0,-53-126 1176 0 0,-56-55-2386 0 0,10 0-674 0 0,24 30-3326 0 0,54 24 396 0 0,7 3 50 0 0,0 2-3669 0 0</inkml:trace>
  <inkml:trace contextRef="#ctx0" brushRef="#br0" timeOffset="1620.017">2018 459 7106 0 0,'0'0'1324'0'0,"0"0"-847"0"0,0 0-414 0 0,0 0 121 0 0,0 0 283 0 0,0 0 165 0 0,0 0 24 0 0,0 0-65 0 0,0 0-96 0 0,0 0-131 0 0,0 0-120 0 0,0 0-100 0 0,0 0-83 0 0,7 32-25 0 0,23 97-5 0 0,-23-104-469 0 0,-1 1-1 0 0,-1 0 1 0 0,-2 0 0 0 0,0 0 0 0 0,-2 0 0 0 0,-1 0-1 0 0,-2 19 439 0 0,2-43-169 0 0,0-1 0 0 0,-1 1 0 0 0,1 0-1 0 0,0-1 1 0 0,-1 1 0 0 0,0 0-1 0 0,1-1 1 0 0,-1 1 0 0 0,0-1 0 0 0,0 1-1 0 0,0-1 1 0 0,0 1 0 0 0,0-1-1 0 0,0 0 1 0 0,0 1 0 0 0,0-1-1 0 0,0 0 1 0 0,-1 0 0 0 0,1 0 0 0 0,-1 0-1 0 0,1 0 1 0 0,-1 0 0 0 0,1 0-1 0 0,-1-1 1 0 0,1 1 0 0 0,-1-1 0 0 0,0 1-1 0 0,1-1 1 0 0,-1 1 0 0 0,0-1-1 0 0,1 0 1 0 0,-1 0 0 0 0,0 0 0 0 0,1 0-1 0 0,-1 0 1 0 0,0 0 0 0 0,0 0-1 0 0,1 0 1 0 0,-1-1 0 0 0,0 1-1 0 0,1-1 1 0 0,-1 1 0 0 0,1-1 0 0 0,-1 0-1 0 0,0 0 1 0 0,1 1 0 0 0,0-1-1 0 0,-1 0 1 0 0,1 0 0 0 0,-1-1 0 0 0,0 0 169 0 0,-2-11 214 0 0,1-1 1 0 0,0 0 0 0 0,1 0 0 0 0,0 0 0 0 0,2-1 0 0 0,-1 1 0 0 0,2 0 0 0 0,-1 0-1 0 0,2-1 1 0 0,0 1 0 0 0,1 0 0 0 0,0 0 0 0 0,1 1 0 0 0,1-1 0 0 0,0 1 0 0 0,2-2-215 0 0,-1-4 455 0 0,0 2 1 0 0,2-1-1 0 0,0 1 1 0 0,1 0-1 0 0,1 0 1 0 0,0 1 0 0 0,1 0-1 0 0,1 1 1 0 0,0 1-1 0 0,2 0 1 0 0,-1 0-1 0 0,1 1 1 0 0,1 1 0 0 0,0 0-1 0 0,15-7-455 0 0,-17 12 168 0 0,-8 4-157 0 0,-1 0 0 0 0,1 1 0 0 0,0-1 1 0 0,0 1-1 0 0,0 0 0 0 0,0 0 0 0 0,1 1 0 0 0,-1 0 0 0 0,0 0 1 0 0,1 0-1 0 0,-1 0 0 0 0,1 1 0 0 0,-1 0 0 0 0,5 0-11 0 0,-4 52 520 0 0,-10-42-361 0 0,0 1-1 0 0,0-1 0 0 0,-1 0 0 0 0,0 0 0 0 0,0 0 1 0 0,-1-1-1 0 0,-1 1 0 0 0,0-2 0 0 0,0 1 0 0 0,-2 1-158 0 0,-18 24 643 0 0,-52 63 496 0 0,79-94-1138 0 0,0-1 1 0 0,0 1-1 0 0,0-1 1 0 0,0 0-1 0 0,0 1 1 0 0,0-1-1 0 0,1 0 1 0 0,-1 1 0 0 0,1-1-1 0 0,-1 0 1 0 0,1 1-1 0 0,0-1 1 0 0,0 0-1 0 0,0 0 1 0 0,0 0-1 0 0,0 0 1 0 0,1 0-1 0 0,-1 0 1 0 0,1 0-1 0 0,-1 0 1 0 0,1 0 0 0 0,0-1-1 0 0,0 1 1 0 0,-1-1-1 0 0,1 1 1 0 0,0-1-1 0 0,0 0 1 0 0,1 0-2 0 0,16 18 58 0 0,20 52 75 0 0,-24-49-1090 0 0,-6-19-2112 0 0,0-3-3392 0 0,-7 0 1061 0 0</inkml:trace>
  <inkml:trace contextRef="#ctx0" brushRef="#br0" timeOffset="2187.134">2310 835 5289 0 0,'0'0'1471'0'0,"0"0"-253"0"0,0 0 3 0 0,0 0 149 0 0,0 0-56 0 0,0 0-280 0 0,0 0-260 0 0,0 0-147 0 0,0 0-55 0 0,0 0-47 0 0,0 0-42 0 0,12-33-87 0 0,38-100-69 0 0,-8 56 333 0 0,-28 63-579 0 0,-14 14-81 0 0,3-5-23 0 0,0 0-1 0 0,1 1 1 0 0,-1 0-1 0 0,1 0 1 0 0,0 0-1 0 0,1 0 1 0 0,-1 1-1 0 0,1-1 1 0 0,-1 1-1 0 0,1 0 1 0 0,0 1-1 0 0,0-1 1 0 0,0 1-1 0 0,1 0 1 0 0,-1 0-1 0 0,2 0 24 0 0,-6 2-146 0 0,-21 91 36 0 0,19-90 115 0 0,1 0-1 0 0,-1 0 1 0 0,1 0 0 0 0,0 0-1 0 0,0 1 1 0 0,-1-1-1 0 0,1 0 1 0 0,0 0 0 0 0,0 0-1 0 0,0 0 1 0 0,0 0-1 0 0,0 0 1 0 0,1 0 0 0 0,-1 0-1 0 0,0 0 1 0 0,0 0-1 0 0,1 0 1 0 0,-1 0 0 0 0,1 0-1 0 0,-1 0 1 0 0,1 0-1 0 0,-1 0 1 0 0,1 0 0 0 0,-1 0-1 0 0,1 0 1 0 0,0 0-1 0 0,-1-1 1 0 0,1 1 0 0 0,0 0-1 0 0,0 0 1 0 0,0-1-1 0 0,0 1 1 0 0,0-1-1 0 0,0 1 1 0 0,0-1 0 0 0,0 1-1 0 0,0-1 1 0 0,0 1-1 0 0,0-1 1 0 0,0 0 0 0 0,0 0-1 0 0,0 1 1 0 0,0-1-1 0 0,0 0 1 0 0,0 0 0 0 0,0 0-1 0 0,0 0 1 0 0,0 0-1 0 0,0-1 1 0 0,0 1 0 0 0,0 0-1 0 0,1 0 1 0 0,-1-1-1 0 0,0 1 1 0 0,0-1 0 0 0,0 1-1 0 0,-1-1 1 0 0,1 1-1 0 0,0-1 1 0 0,0 1 0 0 0,0-1-1 0 0,0 0 1 0 0,0 1-1 0 0,-1-1 1 0 0,1 0-5 0 0,107-106 671 0 0,-109 108-670 0 0,1-1 1 0 0,0 1 0 0 0,0 0-1 0 0,0 0 1 0 0,0-1 0 0 0,-1 1-1 0 0,1 0 1 0 0,0 0 0 0 0,0-1 0 0 0,1 1-1 0 0,-1 0 1 0 0,0 0 0 0 0,0-1-1 0 0,0 1 1 0 0,0 0 0 0 0,1-1-1 0 0,-1 1 1 0 0,0 0 0 0 0,1 0-1 0 0,-1-1 1 0 0,0 1 0 0 0,1-1-1 0 0,-1 1 1 0 0,1 0 0 0 0,-1-1-1 0 0,1 1 1 0 0,-1-1 0 0 0,1 1-1 0 0,-1-1 1 0 0,1 1 0 0 0,0-1-1 0 0,-1 0 1 0 0,1 1 0 0 0,0-1-1 0 0,-1 0 1 0 0,1 1 0 0 0,0-1-1 0 0,-1 0 1 0 0,1 0 0 0 0,0 0-1 0 0,0 1 1 0 0,-1-1 0 0 0,1 0-1 0 0,0 0 1 0 0,0 0 0 0 0,0 0-1 0 0,-1 0 1 0 0,1-1 0 0 0,0 1-1 0 0,-1 0 1 0 0,1 0 0 0 0,0 0-1 0 0,0-1 1 0 0,-1 1 0 0 0,1 0-1 0 0,0-1 1 0 0,-1 1 0 0 0,1-1-1 0 0,0 1 1 0 0,-1 0 0 0 0,1-1-1 0 0,-1 0 1 0 0,1 1 0 0 0,-1-1-1 0 0,1 1 1 0 0,-1-1 0 0 0,1 0-2 0 0,-3 206 251 0 0,30-146-1307 0 0,-6-44-6376 0 0,-17-15 3121 0 0,-1 0-953 0 0</inkml:trace>
</inkml:ink>
</file>

<file path=ppt/ink/ink1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00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12 0 0 0,'0'0'796'0'0,"0"0"459"0"0,0 0 72 0 0,0 0-128 0 0,0 0-179 0 0,0 0-164 0 0,0 0-122 0 0,0 0-93 0 0,-16-7 774 0 0,12 11-1203 0 0,1-1-1 0 0,0 0 0 0 0,-1 1 0 0 0,1 0 1 0 0,0 0-1 0 0,1 0 0 0 0,-1 0 0 0 0,1 0 1 0 0,0 1-1 0 0,0-1 0 0 0,0 1 0 0 0,0-1 1 0 0,1 1-1 0 0,0 0 0 0 0,0-1 0 0 0,0 1 1 0 0,1 0-1 0 0,-1 0 0 0 0,1 0 0 0 0,0-1 1 0 0,1 1-1 0 0,-1 0 0 0 0,1 0 1 0 0,0 0-212 0 0,-1 3 218 0 0,1-6-112 0 0,0 1-1 0 0,1-1 1 0 0,-1 1-1 0 0,1-1 0 0 0,0 0 1 0 0,0 0-1 0 0,-1 0 0 0 0,1 0 1 0 0,1 0-1 0 0,-1 0 0 0 0,0 0 1 0 0,0 0-1 0 0,1-1 0 0 0,-1 1 1 0 0,1-1-1 0 0,-1 0 0 0 0,1 0 1 0 0,0 0-1 0 0,-1 0 1 0 0,1 0-1 0 0,0-1 0 0 0,0 1 1 0 0,-1-1-1 0 0,1 1 0 0 0,0-1 1 0 0,0 0-1 0 0,0 0 0 0 0,0-1 1 0 0,-1 1-1 0 0,1-1 0 0 0,2 0-105 0 0,32-47 2354 0 0,-26-21-953 0 0,-12 67-1455 0 0,-1 0 1 0 0,0 1 0 0 0,1 0 0 0 0,-1-1 0 0 0,0 1 0 0 0,0 0-1 0 0,0 0 1 0 0,0 0 0 0 0,0 0 0 0 0,0 0 0 0 0,0 1 0 0 0,0-1 0 0 0,0 0-1 0 0,-1 1 1 0 0,1 0 0 0 0,0-1 0 0 0,0 1 0 0 0,0 0 0 0 0,-1 0-1 0 0,1 0 1 0 0,0 1 0 0 0,0-1 0 0 0,0 1 0 0 0,0-1 0 0 0,-1 1-1 0 0,1-1 1 0 0,0 1 0 0 0,0 0 0 0 0,0 0 53 0 0,-2 1-15 0 0,0-1 1 0 0,0 1-1 0 0,0 0 1 0 0,0 0-1 0 0,0 0 1 0 0,1 1-1 0 0,-1-1 1 0 0,1 1-1 0 0,0 0 1 0 0,-1 0-1 0 0,1 0 1 0 0,1 0-1 0 0,-1 1 1 0 0,0-1-1 0 0,1 1 1 0 0,0 0-1 0 0,0 0 1 0 0,0-1-1 0 0,0 1 1 0 0,0 0-1 0 0,1 1 1 0 0,0-1-1 0 0,0 0 1 0 0,0 0-1 0 0,0 1 1 0 0,0 3 14 0 0,2-4 49 0 0,0-1 0 0 0,0 1 0 0 0,1-1 0 0 0,-1 1 0 0 0,1-1 0 0 0,-1 0 0 0 0,1 1 0 0 0,0-1 0 0 0,0 0 1 0 0,1 0-1 0 0,-1 0 0 0 0,1-1 0 0 0,-1 1 0 0 0,1 0 0 0 0,0-1 0 0 0,0 0 0 0 0,0 0 0 0 0,0 0 0 0 0,0 0 0 0 0,1 0 1 0 0,-1-1-1 0 0,1 1 0 0 0,-1-1 0 0 0,1 0 0 0 0,-1 0 0 0 0,1 0 0 0 0,0 0 0 0 0,-1-1 0 0 0,1 0 0 0 0,0 0 1 0 0,0 0-1 0 0,-1 0 0 0 0,1 0 0 0 0,0-1 0 0 0,-1 1 0 0 0,1-1 0 0 0,0 0 0 0 0,2-1-49 0 0,-1-2 95 0 0,-1 1-1 0 0,0-1 0 0 0,0 0 1 0 0,0 0-1 0 0,0-1 0 0 0,-1 1 1 0 0,0-1-1 0 0,0 1 0 0 0,0-1 1 0 0,0 0-1 0 0,-1 0 0 0 0,0-1 1 0 0,0 1-1 0 0,0 0 0 0 0,-1-1 1 0 0,1 1-1 0 0,-1-1 0 0 0,-1 1 1 0 0,1-1-95 0 0,-1-67 242 0 0,-2 71-313 0 0,0 1 0 0 0,0-1 0 0 0,0 1 0 0 0,0-1 0 0 0,0 1 0 0 0,0 0 0 0 0,-1 0 0 0 0,1 0 0 0 0,0 0 0 0 0,-1 0 0 0 0,1 1 0 0 0,-1-1 0 0 0,1 1 1 0 0,-1-1-1 0 0,1 1 0 0 0,-1 0 0 0 0,1 0 0 0 0,-1 0 0 0 0,1 0 0 0 0,-1 1 0 0 0,1-1 0 0 0,-1 1 0 0 0,1-1 0 0 0,0 1 0 0 0,-1 0 0 0 0,0 0 71 0 0,-5 3-106 0 0,-1 1 1 0 0,1-1 0 0 0,1 1-1 0 0,-1 1 1 0 0,1-1-1 0 0,0 1 1 0 0,0 1 0 0 0,0-1-1 0 0,1 1 1 0 0,0 0 0 0 0,1 1-1 0 0,-3 3 106 0 0,6-7 12 0 0,0 0 0 0 0,1-1 0 0 0,0 1 0 0 0,0 0 0 0 0,0 0 0 0 0,0-1 0 0 0,1 1-1 0 0,-1 0 1 0 0,1 0 0 0 0,0 0 0 0 0,0 0 0 0 0,1 0 0 0 0,-1 0 0 0 0,1-1 0 0 0,0 1-1 0 0,0 0 1 0 0,0 0 0 0 0,0-1 0 0 0,1 1 0 0 0,0 0 0 0 0,-1-1 0 0 0,1 0 0 0 0,0 1 0 0 0,1-1-1 0 0,-1 0 1 0 0,0 0 0 0 0,1 0 0 0 0,0 0 0 0 0,0-1 0 0 0,0 1 0 0 0,0-1 0 0 0,0 0-1 0 0,0 0 1 0 0,1 0 0 0 0,-1 0 0 0 0,1 0 0 0 0,-1-1 0 0 0,1 1 0 0 0,0-1 0 0 0,-1 0-1 0 0,1 0 1 0 0,0-1 0 0 0,0 1 0 0 0,0-1-12 0 0,10 3 176 0 0,-11-2-109 0 0,1 1 0 0 0,-1-1 0 0 0,1 0 0 0 0,0-1 1 0 0,-1 1-1 0 0,1-1 0 0 0,0 1 0 0 0,0-1 0 0 0,-1 0 0 0 0,1 0 1 0 0,0-1-1 0 0,-1 1 0 0 0,1-1 0 0 0,0 0 0 0 0,-1 0 0 0 0,1 0 1 0 0,-1 0-1 0 0,1-1 0 0 0,-1 1 0 0 0,0-1 0 0 0,1 0 0 0 0,-1 0 1 0 0,0-1-68 0 0,1 0 28 0 0,-1 1 0 0 0,-1-2 0 0 0,1 1 0 0 0,0 0 0 0 0,-1-1 0 0 0,1 1 0 0 0,-1-1 0 0 0,0 1 0 0 0,-1-1 1 0 0,1 0-1 0 0,0 0 0 0 0,-1 0 0 0 0,0 0 0 0 0,0 0 0 0 0,0 0 0 0 0,-1-1 0 0 0,1 1 0 0 0,-1 0 1 0 0,0 0-1 0 0,0 0 0 0 0,-1-1 0 0 0,1 1 0 0 0,-1 0 0 0 0,0 0 0 0 0,0 0 0 0 0,0 0 0 0 0,0 0 1 0 0,-1 0-1 0 0,0 0 0 0 0,0 0 0 0 0,0 1 0 0 0,0-1 0 0 0,0 1 0 0 0,-1-1 0 0 0,0 1 0 0 0,1 0 1 0 0,-1 0-1 0 0,-1 0 0 0 0,-1-1-28 0 0,3 3-46 0 0,-1 0 1 0 0,1 0 0 0 0,-1 1-1 0 0,1 0 1 0 0,-1-1 0 0 0,1 1-1 0 0,-1 0 1 0 0,1 0 0 0 0,-1 0-1 0 0,1 1 1 0 0,-1-1 0 0 0,1 1-1 0 0,-1-1 1 0 0,1 1 0 0 0,0 0-1 0 0,-1 0 1 0 0,1 0 0 0 0,0 0-1 0 0,0 0 1 0 0,-1 0-1 0 0,1 1 1 0 0,0-1 0 0 0,0 1-1 0 0,0-1 1 0 0,1 1 0 0 0,-1 0-1 0 0,0 0 1 0 0,1 0 0 0 0,-1 0-1 0 0,1 0 1 0 0,0 0 0 0 0,-1 2 45 0 0,-32 76-298 0 0,34-77 325 0 0,0 0-1 0 0,0-1 0 0 0,0 1 0 0 0,0 0 1 0 0,0 0-1 0 0,1 0 0 0 0,-1 0 0 0 0,1 0 0 0 0,0-1 1 0 0,0 1-1 0 0,0 0 0 0 0,0-1 0 0 0,0 1 1 0 0,1-1-1 0 0,-1 1 0 0 0,1-1 0 0 0,0 1 0 0 0,0-1 1 0 0,0 0-1 0 0,0 0 0 0 0,0 0 0 0 0,0 0 1 0 0,0 0-1 0 0,1-1 0 0 0,-1 1 0 0 0,1-1 1 0 0,-1 1-1 0 0,1-1 0 0 0,-1 0 0 0 0,1 0 0 0 0,0 0 1 0 0,0 0-1 0 0,-1-1 0 0 0,1 1 0 0 0,0-1 1 0 0,0 1-1 0 0,0-1 0 0 0,0 0 0 0 0,0 0 0 0 0,0-1 1 0 0,-1 1-1 0 0,1 0 0 0 0,0-1 0 0 0,0 0 1 0 0,0 0-1 0 0,-1 0 0 0 0,1 0 0 0 0,0 0 1 0 0,-1 0-1 0 0,1-1 0 0 0,-1 1 0 0 0,1-1 0 0 0,-1 0 1 0 0,0 0-27 0 0,4 0 69 0 0,0-2 1 0 0,0 1-1 0 0,0-1 1 0 0,-1 0 0 0 0,0 0-1 0 0,0 0 1 0 0,0-1-1 0 0,0 0 1 0 0,0 0-1 0 0,-1 0 1 0 0,0 0 0 0 0,0-1-1 0 0,-1 1 1 0 0,0-1-1 0 0,0 0 1 0 0,0 0-1 0 0,0-1 1 0 0,0-1-70 0 0,-2 0 51 0 0,0 6-41 0 0,0 1-1 0 0,0-1 1 0 0,0 0 0 0 0,0 0 0 0 0,0 0 0 0 0,-1 0 0 0 0,1 1 0 0 0,-1-1-1 0 0,1 0 1 0 0,-1 0 0 0 0,0 0 0 0 0,0 0 0 0 0,1 0 0 0 0,-2 0 0 0 0,1 0-1 0 0,0 0 1 0 0,0 0 0 0 0,-1 0 0 0 0,1 0 0 0 0,-1 0 0 0 0,1 0 0 0 0,-1 0-1 0 0,0 0 1 0 0,0 0 0 0 0,0 0 0 0 0,0 1 0 0 0,0-1 0 0 0,0 0 0 0 0,0 1-1 0 0,-1-1 1 0 0,1 1 0 0 0,0 0 0 0 0,-1-1 0 0 0,0 1 0 0 0,1 0-1 0 0,-1 0 1 0 0,0 0 0 0 0,1 0 0 0 0,-1 0 0 0 0,0 0 0 0 0,0 0 0 0 0,0 1-1 0 0,0-1 1 0 0,0 0 0 0 0,0 1 0 0 0,-1 0-10 0 0,-3-1-83 0 0,1 1 0 0 0,-1 0 0 0 0,1 1 0 0 0,-1-1 0 0 0,1 1 1 0 0,-1 0-1 0 0,1 0 0 0 0,0 1 0 0 0,-1 0 0 0 0,1 0 0 0 0,0 0 0 0 0,0 0 0 0 0,0 1 0 0 0,0 0 0 0 0,1 0 0 0 0,-1 0 0 0 0,1 1 0 0 0,0-1 1 0 0,0 1-1 0 0,0 0 0 0 0,0 0 0 0 0,1 1 0 0 0,-1-1 0 0 0,1 1 0 0 0,0 0 0 0 0,1 0 0 0 0,-1 0 0 0 0,0 2 83 0 0,-7 35-3374 0 0,15-29-7730 0 0,-1-13 2716 0 0</inkml:trace>
</inkml:ink>
</file>

<file path=ppt/ink/ink1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40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70 0 0 0,'0'0'855'0'0,"0"0"174"0"0,0 0 310 0 0,0 0 380 0 0,0 0 256 0 0,0 0 17 0 0,0 0-237 0 0,0 0-340 0 0,0 0-353 0 0,0 0-300 0 0,0-12-190 0 0,-3-34-134 0 0,3 46-409 0 0,0 0 1 0 0,1 1 0 0 0,-1-1 0 0 0,0 0 0 0 0,0 0-1 0 0,0 1 1 0 0,0-1 0 0 0,1 0 0 0 0,-1 0 0 0 0,0 0 0 0 0,0 1-1 0 0,1-1 1 0 0,-1 0 0 0 0,0 0 0 0 0,0 0 0 0 0,1 0-1 0 0,-1 1 1 0 0,0-1 0 0 0,0 0 0 0 0,1 0 0 0 0,-1 0 0 0 0,0 0-1 0 0,1 0 1 0 0,-1 0 0 0 0,0 0 0 0 0,1 0 0 0 0,-1 0-1 0 0,0 0 1 0 0,0 0 0 0 0,1 0 0 0 0,-1 0 0 0 0,0 0-1 0 0,1 0 1 0 0,-1 0 0 0 0,0 0 0 0 0,0 0 0 0 0,1-1 0 0 0,-1 1-1 0 0,0 0 1 0 0,1 0 0 0 0,-1 0 0 0 0,0 0 0 0 0,0-1-1 0 0,0 1 1 0 0,1 0 0 0 0,-1 0 0 0 0,0 0 0 0 0,0-1 0 0 0,0 1-1 0 0,1 0 1 0 0,-1 0 0 0 0,0-1 0 0 0,0 1-30 0 0,11 23 318 0 0,-2 0 0 0 0,0 0 0 0 0,-1 1 0 0 0,-2 1 0 0 0,0-1 1 0 0,-2 1-1 0 0,-1 0 0 0 0,0 0-318 0 0,4 30 198 0 0,53 286-886 0 0,-60-292-4249 0 0,-25-50-8135 0 0,21-5 12533 0 0</inkml:trace>
  <inkml:trace contextRef="#ctx0" brushRef="#br0" timeOffset="550.207">0 100 0 0 0,'0'0'488'0'0,"0"0"523"0"0,0 0 181 0 0,0 0 82 0 0,0 0 139 0 0,0 0 80 0 0,0 0-88 0 0,0 0-171 0 0,0 0-210 0 0,0 0-213 0 0,0 0-191 0 0,0 0-130 0 0,19-15-73 0 0,58-45-25 0 0,-32 42 146 0 0,-34 18-396 0 0,-5-1-73 0 0,5-1-25 0 0,0 1 0 0 0,0-1 0 0 0,0 2 0 0 0,0-1 0 0 0,0 2 0 0 0,0-1 0 0 0,0 1 0 0 0,0 1 0 0 0,0 0 0 0 0,0 1 0 0 0,-1 0 0 0 0,1 1 1 0 0,-1 0-1 0 0,0 0 0 0 0,0 1 0 0 0,0 0 0 0 0,-1 1-44 0 0,1 3 18 0 0,-2 0 0 0 0,1 0 1 0 0,-1 1-1 0 0,-1 0 0 0 0,1 1 0 0 0,-2-1 1 0 0,0 1-1 0 0,0 1 0 0 0,-1-1 0 0 0,0 1 1 0 0,-1 0-1 0 0,0 0 0 0 0,-1 1-18 0 0,-3-6 7 0 0,0 1 0 0 0,0-1-1 0 0,-1 0 1 0 0,0 1 0 0 0,-1-1-1 0 0,1 0 1 0 0,-1 0 0 0 0,-1 0-1 0 0,1 0 1 0 0,-1-1 0 0 0,0 1-1 0 0,-1 0 1 0 0,0-1 0 0 0,0 0-1 0 0,0 0 1 0 0,-1 0 0 0 0,0-1-1 0 0,0 0 1 0 0,0 1 0 0 0,0-2-1 0 0,-1 1 1 0 0,0-1 0 0 0,0 1 0 0 0,0-2-1 0 0,-1 1 1 0 0,1-1 0 0 0,-2 0-7 0 0,-21 19 57 0 0,-71 39 488 0 0,70-49 798 0 0,30-12-1190 0 0,0 0-82 0 0,30 0 133 0 0,46-1 575 0 0,133 10 73 0 0,-118 35-448 0 0,-82-36-256 0 0,18 2-8217 0 0,-13-14 432 0 0,-10 1 3607 0 0</inkml:trace>
  <inkml:trace contextRef="#ctx0" brushRef="#br0" timeOffset="843.04">864 387 5697 0 0,'0'0'1838'0'0,"0"0"-1055"0"0,0 0-573 0 0,0 0 24 0 0,0 0 398 0 0,0 0 386 0 0,0 0 116 0 0,0 0-120 0 0,0 0-230 0 0,0 0-214 0 0,0 0-176 0 0,0 0-67 0 0,0 0-48 0 0,12 26-48 0 0,36 83-31 0 0,-21-20 204 0 0,-21-45-507 0 0,-6-26-2327 0 0,0-17 983 0 0,0-1-520 0 0,0 0-487 0 0,0 0-342 0 0,0 0-41 0 0,0 0 1122 0 0</inkml:trace>
  <inkml:trace contextRef="#ctx0" brushRef="#br0" timeOffset="1200.086">818 361 2080 0 0,'0'0'975'0'0,"0"0"-104"0"0,0 0 21 0 0,0 0 278 0 0,0 0 252 0 0,0 0-31 0 0,0 0-262 0 0,0 0-306 0 0,0 0-192 0 0,0 0-38 0 0,0 0 27 0 0,0 0 12 0 0,0 0-23 0 0,17-3-35 0 0,121-16 964 0 0,-128 16-1465 0 0,1 1 1 0 0,-1 0-1 0 0,0 1 0 0 0,1 0 0 0 0,-1 1 1 0 0,0 0-1 0 0,1 0 0 0 0,-1 1 1 0 0,0 1-1 0 0,1-1 0 0 0,-1 2 0 0 0,0-1 1 0 0,0 2-1 0 0,-1-1 0 0 0,1 1 1 0 0,-1 1-1 0 0,1-1 0 0 0,-2 2 0 0 0,4 1-73 0 0,-10-2 31 0 0,1 1 0 0 0,-1 0 0 0 0,0-1 0 0 0,0 1 0 0 0,-1 0 0 0 0,0 0 0 0 0,0 0 0 0 0,0 0 0 0 0,-1 0 0 0 0,0 0 0 0 0,0 0 0 0 0,0 0 0 0 0,-1 0 0 0 0,0 0 0 0 0,0 0 0 0 0,0 0 0 0 0,-1 0 0 0 0,0-1 0 0 0,0 1 0 0 0,-1 0 0 0 0,1-1 0 0 0,-1 0 0 0 0,-1 1 0 0 0,1-1 0 0 0,0-1-1 0 0,-1 1 1 0 0,0 0 0 0 0,0-1 0 0 0,-1 0 0 0 0,1 0 0 0 0,-1 0 0 0 0,-4 2-31 0 0,-36 38 29 0 0,34-30-135 0 0,-2-1 1 0 0,0-1-1 0 0,0 0 0 0 0,-1-1 1 0 0,-1-1-1 0 0,0 0 0 0 0,-9 4 106 0 0,10-10-1709 0 0,10-5-8982 0 0,4-2 5469 0 0</inkml:trace>
</inkml:ink>
</file>

<file path=ppt/ink/ink1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22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3333 4423 0 0 0,'0'0'128'0'0,"0"0"471"0"0,0 0 232 0 0,0 0 146 0 0,0 0 71 0 0,0 0 55 0 0,0 0-54 0 0,0 0-141 0 0,0 0-135 0 0,-10 2-94 0 0,-32 8-25 0 0,39-9-454 0 0,0 0 1 0 0,0 1-1 0 0,0-1 1 0 0,0 1 0 0 0,0 0-1 0 0,0 0 1 0 0,1 0 0 0 0,-1 0-1 0 0,0 0 1 0 0,1 0 0 0 0,0 1-1 0 0,-1-1 1 0 0,1 1 0 0 0,0 0-1 0 0,0-1 1 0 0,1 1 0 0 0,-1 0-1 0 0,1 0 1 0 0,-2 3-201 0 0,-5 8 632 0 0,-19 33 47 0 0,3 1 0 0 0,1 1 0 0 0,3 1 0 0 0,1 1 0 0 0,3 0 0 0 0,3 1 0 0 0,-7 49-679 0 0,15-78 214 0 0,-4 21 95 0 0,3 1 1 0 0,2 1-1 0 0,2-1 0 0 0,1 1 1 0 0,5 30-310 0 0,-3-63 74 0 0,1 0 0 0 0,1 0 1 0 0,0-1-1 0 0,0 1 0 0 0,1 0 0 0 0,1-1 1 0 0,0 0-1 0 0,1 0 0 0 0,0 0 0 0 0,1-1 0 0 0,0 0 1 0 0,1 1-75 0 0,20 2 294 0 0,-31-25 2617 0 0,-32-37-2868 0 0,-95-69-429 0 0,116 107 342 0 0,1 1-1 0 0,-1 1 1 0 0,0 0 0 0 0,-1 1 0 0 0,0 1 0 0 0,0 0 0 0 0,0 1 0 0 0,-1 1 0 0 0,0 0-1 0 0,0 1 1 0 0,0 1 0 0 0,-13-1 44 0 0,21 3-1259 0 0,15-2 956 0 0,14 1 313 0 0,21 2 12 0 0,82-10 169 0 0,148-68-9 0 0,-193 55-238 0 0,-76 48 22 0 0,-6-13 49 0 0,1-1-1 0 0,-1 0 1 0 0,-1 0 0 0 0,0 0-1 0 0,-1 0 1 0 0,0 0-1 0 0,-1-1 1 0 0,0 0-1 0 0,-1 0 1 0 0,0-1-1 0 0,-1 0 1 0 0,0 0 0 0 0,-1 0-1 0 0,1-1 1 0 0,-2-1-1 0 0,-1 2-14 0 0,-32 37 1 0 0,1-7-455 0 0,23-26-2285 0 0,17-11-3279 0 0,2-2-2384 0 0,0-1 4098 0 0</inkml:trace>
  <inkml:trace contextRef="#ctx0" brushRef="#br0" timeOffset="1485.55">1984 4603 0 0 0,'0'0'515'0'0,"0"0"68"0"0,0 0-7 0 0,0 0 9 0 0,2 4 55 0 0,7 8-500 0 0,34 8 10578 0 0,-22-34-8544 0 0,0-13-1776 0 0,-2-1 0 0 0,-1-1 0 0 0,-1 0 0 0 0,-2-1 0 0 0,-1-1 0 0 0,-1-1-398 0 0,13-27 129 0 0,-19 45-162 0 0,-1-1 0 0 0,-1 0 0 0 0,-1 0 0 0 0,0-1 0 0 0,0 1 0 0 0,-2-1 0 0 0,0 0 0 0 0,-1 0 0 0 0,0-4 33 0 0,-16 27-1675 0 0,6 6 1548 0 0,1 1 1 0 0,1 0-1 0 0,1 0 1 0 0,-1 0-1 0 0,2 1 1 0 0,0 0-1 0 0,1 0 1 0 0,1 0 0 0 0,0 0-1 0 0,1 1 1 0 0,0-1-1 0 0,2 1 1 0 0,0 0-1 0 0,0-1 1 0 0,1 1-1 0 0,2 4 127 0 0,-2-16 32 0 0,0 1-1 0 0,0-1 1 0 0,1 0-1 0 0,0 0 0 0 0,-1 1 1 0 0,1-1-1 0 0,1 0 1 0 0,-1-1-1 0 0,0 1 0 0 0,1 0 1 0 0,0-1-1 0 0,0 1 0 0 0,0-1 1 0 0,0 0-1 0 0,1 0 1 0 0,-1 0-1 0 0,1-1 0 0 0,0 1 1 0 0,0-1-1 0 0,0 0 1 0 0,0 0-1 0 0,0 0 0 0 0,0 0 1 0 0,0-1-1 0 0,1 0 0 0 0,-1 0 1 0 0,0 0-1 0 0,1 0 1 0 0,-1-1-1 0 0,4 1-31 0 0,-2-1 100 0 0,0 0 1 0 0,1-1-1 0 0,-1 0 1 0 0,0 0-1 0 0,0 0 0 0 0,0 0 1 0 0,0-1-1 0 0,0 0 1 0 0,0 0-1 0 0,-1-1 1 0 0,1 0-1 0 0,-1 0 0 0 0,1 0 1 0 0,-1 0-1 0 0,0-1 1 0 0,0 0-1 0 0,-1 0 1 0 0,1 0-1 0 0,-1-1 0 0 0,1-1-100 0 0,20-26 123 0 0,-2-2-1 0 0,-1 0 0 0 0,-2-2 0 0 0,-1 0 0 0 0,-2-1 0 0 0,-2-1 0 0 0,10-34-122 0 0,-15-16-310 0 0,-33 89-1718 0 0,16 11 1885 0 0,1-1-1 0 0,1 2 0 0 0,0-1 0 0 0,0 0 0 0 0,2 1 0 0 0,-1 0 0 0 0,2 0 1 0 0,-1 0-1 0 0,2 0 0 0 0,0 0 0 0 0,0 0 0 0 0,1 0 0 0 0,2 13 144 0 0,-2-16-55 0 0,1-7 85 0 0,1 0 0 0 0,-1 0 0 0 0,1 1 1 0 0,-1-1-1 0 0,1 0 0 0 0,0 0 0 0 0,0-1 1 0 0,0 1-1 0 0,1 0 0 0 0,-1-1 1 0 0,1 1-1 0 0,-1-1 0 0 0,1 0 0 0 0,0 0 1 0 0,0 0-1 0 0,0 0 0 0 0,0 0 0 0 0,0-1 1 0 0,0 1-1 0 0,0-1 0 0 0,1 0 0 0 0,-1 0 1 0 0,0 0-1 0 0,1 0 0 0 0,-1-1 0 0 0,1 1 1 0 0,-1-1-1 0 0,1 0 0 0 0,-1 0 0 0 0,1 0 1 0 0,-1-1-1 0 0,1 1 0 0 0,-1-1 1 0 0,1 0-1 0 0,-1 0 0 0 0,0 0 0 0 0,1 0 1 0 0,-1-1-1 0 0,0 1 0 0 0,0-1 0 0 0,0 0 1 0 0,1 0-31 0 0,13-12 249 0 0,-1 0 0 0 0,0-1 1 0 0,-1-1-1 0 0,0-1 1 0 0,-1 0-1 0 0,-1 0 0 0 0,-1-1 1 0 0,0-1-1 0 0,-2 0 0 0 0,0-1 1 0 0,5-16-250 0 0,-8 22 24 0 0,-3 8-19 0 0,7-13-8 0 0,-1-1 1 0 0,0 0-1 0 0,-2-1 0 0 0,0 1 1 0 0,-1-1-1 0 0,-1-1 0 0 0,-1 0 1 0 0,-1 1-1 0 0,-1-1 0 0 0,-1-1 1 0 0,0-4 2 0 0,-3 25-22 0 0,1 0 0 0 0,0 0 0 0 0,0 1 0 0 0,-1-1 0 0 0,1 0 0 0 0,-1 1 0 0 0,1-1 0 0 0,-1 1 0 0 0,0-1 0 0 0,1 0 0 0 0,-1 1 0 0 0,0-1 0 0 0,0 1 0 0 0,0 0 0 0 0,0-1 0 0 0,-1 1 0 0 0,1 0 0 0 0,0 0 0 0 0,0 0 0 0 0,-1 0 0 0 0,1 0 0 0 0,-1 0 0 0 0,1 0 0 0 0,-1 0 0 0 0,1 0 0 0 0,-1 1 0 0 0,0-1 0 0 0,1 1 0 0 0,-1-1 0 0 0,0 1 0 0 0,1-1 0 0 0,-1 1 0 0 0,0 0 0 0 0,1 0 0 0 0,-1 0 0 0 0,0 0 0 0 0,0 0 0 0 0,1 0 0 0 0,-1 1 0 0 0,0-1 0 0 0,1 1 0 0 0,-1-1 0 0 0,0 1 0 0 0,1-1 0 0 0,-1 1 0 0 0,1 0 0 0 0,-1 0 0 0 0,1 0 0 0 0,-1 0 0 0 0,1 0 0 0 0,0 0 0 0 0,-1 0 0 0 0,1 0 0 0 0,0 1 0 0 0,0-1 0 0 0,0 0 0 0 0,0 1 0 0 0,0-1 0 0 0,0 1 0 0 0,0-1 0 0 0,0 1 0 0 0,1-1 0 0 0,-1 1 0 0 0,1 0 0 0 0,-1-1 0 0 0,1 2 22 0 0,-10 14-54 0 0,2 0 0 0 0,0 0 0 0 0,1 1 0 0 0,1 0 1 0 0,0 0-1 0 0,2 0 0 0 0,0 1 0 0 0,1 0 0 0 0,1 0 1 0 0,0 0-1 0 0,2 0 0 0 0,1 15 54 0 0,-1-29-9 0 0,1-1-1 0 0,-1 1 0 0 0,1-1 1 0 0,0 1-1 0 0,1-1 1 0 0,-1 1-1 0 0,1-1 1 0 0,-1 0-1 0 0,1 0 1 0 0,1 0-1 0 0,-1 0 1 0 0,0 0-1 0 0,1-1 1 0 0,0 1-1 0 0,0-1 1 0 0,0 1-1 0 0,0-1 1 0 0,1 0-1 0 0,-1 0 0 0 0,1 0 1 0 0,-1-1-1 0 0,1 1 1 0 0,0-1-1 0 0,0 0 1 0 0,1 0-1 0 0,3 1 10 0 0,3 1-161 0 0,1-1-1 0 0,0 0 1 0 0,-1-1-1 0 0,1 0 1 0 0,0-1-1 0 0,0 0 0 0 0,0-1 1 0 0,0 0-1 0 0,10-2 162 0 0,23-14-4381 0 0,-19-4-3199 0 0,-17 13 5333 0 0</inkml:trace>
  <inkml:trace contextRef="#ctx0" brushRef="#br0" timeOffset="1800.024">3114 3951 1216 0 0,'0'0'1903'0'0,"0"0"-476"0"0,0 0-13 0 0,0 0 338 0 0,0 0 245 0 0,0 0-78 0 0,0 0-375 0 0,0 0-434 0 0,0 0-303 0 0,0 0-171 0 0,0 0-90 0 0,0 0-37 0 0,0 0-44 0 0,6 18-48 0 0,21 56-75 0 0,-1 30 339 0 0,-2-20-3264 0 0,-19-76-1517 0 0,-1-5-5684 0 0,-2-3 7566 0 0</inkml:trace>
  <inkml:trace contextRef="#ctx0" brushRef="#br0" timeOffset="2116.251">3048 3944 4833 0 0,'0'0'708'0'0,"0"0"-416"0"0,0 0-108 0 0,0 0 240 0 0,0 0 199 0 0,0 0 79 0 0,0 0-49 0 0,0 0-83 0 0,0 0-81 0 0,0 0-72 0 0,0 0-67 0 0,0 0-74 0 0,32-6-57 0 0,104-19-45 0 0,-62 20 74 0 0,-69 6-181 0 0,0 1-1 0 0,0 0 0 0 0,0 0 0 0 0,0 0 0 0 0,0 1 1 0 0,-1-1-1 0 0,1 1 0 0 0,-1 0 0 0 0,1 0 1 0 0,-1 1-1 0 0,0 0 0 0 0,0-1 0 0 0,-1 1 0 0 0,1 0 1 0 0,-1 1-1 0 0,0-1 0 0 0,0 1 0 0 0,0-1 1 0 0,-1 1-1 0 0,1 0 0 0 0,-1 0 0 0 0,0 0 0 0 0,-1 0 1 0 0,1 0-1 0 0,-1 1 0 0 0,0-1 0 0 0,0 0 1 0 0,-1 1-1 0 0,0-1 0 0 0,0 1 0 0 0,0-1 0 0 0,0 0 1 0 0,-1 1-1 0 0,0-1 0 0 0,0 0 0 0 0,0 1 0 0 0,-1-1 1 0 0,0 0-1 0 0,0 0 0 0 0,0 0 0 0 0,-1-1 1 0 0,1 1-1 0 0,-1 0 0 0 0,0-1 0 0 0,-1 0 0 0 0,1 1 1 0 0,-1-1-1 0 0,0-1 0 0 0,-4 5-66 0 0,-2 2-349 0 0,-50 44 726 0 0,13-31-7168 0 0,39-22 43 0 0</inkml:trace>
  <inkml:trace contextRef="#ctx0" brushRef="#br0" timeOffset="34709.424">3661 111 0 0 0,'-90'6'2379'0'0,"68"-1"-2091"0"0,-143 9 1081 0 0,-13-10-755 0 0,-150 4-502 0 0,35-4-101 0 0,-89 3 334 0 0,143 1 224 0 0,115 6-655 0 0,-99-3 133 0 0,60-3-56 0 0,13 3-6 0 0,-91 0 226 0 0,133-8-143 0 0,-92 30-267 0 0,-55 4 450 0 0,165-33-283 0 0,-27 5-606 0 0,43 15-4240 0 0,68-20 4471 0 0</inkml:trace>
  <inkml:trace contextRef="#ctx0" brushRef="#br0" timeOffset="36244.829">1197 3819 0 0 0,'0'0'343'0'0,"0"0"272"0"0,0 0 13 0 0,0 0-95 0 0,0 0-130 0 0,0 0-98 0 0,0-3-77 0 0,-1 2-193 0 0,1 0-1 0 0,0 0 1 0 0,-1 0-1 0 0,1 0 1 0 0,-1 0-1 0 0,0 0 1 0 0,1 0 0 0 0,-1 0-1 0 0,0 0 1 0 0,0 1-1 0 0,1-1 1 0 0,-1 0-1 0 0,0 1 1 0 0,0-1-1 0 0,0 0 1 0 0,0 1-1 0 0,0-1 1 0 0,0 1-1 0 0,0-1 1 0 0,0 1-1 0 0,0 0 1 0 0,0-1-1 0 0,0 1 1 0 0,0 0 0 0 0,0 0-1 0 0,0 0 1 0 0,0 0-1 0 0,0 0 1 0 0,-1 0-1 0 0,1 0 1 0 0,0 0-1 0 0,0 0 1 0 0,0 0-1 0 0,0 1 1 0 0,0-1-1 0 0,-1 0-34 0 0,-5 1 66 0 0,-313 17 4885 0 0,-46-14-2709 0 0,274 14-2126 0 0,30-11 184 0 0,62-7-273 0 0,0 0-10 0 0,0 0-6 0 0,0 0-2 0 0,0 0-22 0 0,0 0-18 0 0,0 0-7 0 0,0 0-1 0 0,0 0-1 0 0,0 0-28 0 0,-11 6-4273 0 0,7-4-319 0 0,2 1 1853 0 0</inkml:trace>
  <inkml:trace contextRef="#ctx0" brushRef="#br0" timeOffset="38089.657">919 60 0 0 0,'-18'-29'36'0'0,"18"28"184"0"0,-11 6 8281 0 0,25 273-4366 0 0,2 219-2247 0 0,-1-245-1389 0 0,3 79-35 0 0,15 55 166 0 0,-24-72-233 0 0,-25-134-361 0 0,1 47 11 0 0,11-76-86 0 0,11 409 285 0 0,-16 111 35 0 0,-4-292-112 0 0,-12-188-435 0 0,26-185-1193 0 0,11-15-8288 0 0,-11 9 9356 0 0,1-4-5256 0 0</inkml:trace>
  <inkml:trace contextRef="#ctx0" brushRef="#br0" timeOffset="39078.948">1179 3429 0 0 0,'0'0'709'0'0,"0"0"212"0"0,0 0 194 0 0,0 0 168 0 0,0 0 61 0 0,0 0-68 0 0,0 0-145 0 0,0 0-176 0 0,0 0-163 0 0,0 0-122 0 0,-6 7-92 0 0,-63 100 1329 0 0,23-20-1330 0 0,-4-3-1 0 0,-4-2 0 0 0,-3-2 0 0 0,-4-3 1 0 0,-3-3-1 0 0,-17 12-576 0 0,-14 20 262 0 0,62-53-1802 0 0,60-43-2750 0 0,-14-9-10 0 0,-4-1-1971 0 0</inkml:trace>
  <inkml:trace contextRef="#ctx0" brushRef="#br0" timeOffset="39863.216">1188 1 4721 0 0,'0'0'1228'0'0,"0"0"-312"0"0,0 0-70 0 0,0 0 185 0 0,0 0 226 0 0,0 0 78 0 0,0 0-109 0 0,0 0-234 0 0,0 0-248 0 0,0 0-203 0 0,0 0-137 0 0,-10 4-78 0 0,-30 16-60 0 0,-2 45 483 0 0,-167 302 251 0 0,117-217-2067 0 0,22-35-4078 0 0,44-64-3116 0 0,16-35 5152 0 0</inkml:trace>
  <inkml:trace contextRef="#ctx0" brushRef="#br0" timeOffset="40413.546">152 1573 13307 0 0,'0'0'428'0'0,"0"0"-188"0"0,0 0-73 0 0,0 0 106 0 0,0 0 214 0 0,0 0 116 0 0,0 0 2 0 0,0 0-21 0 0,0 0 12 0 0,0 0 23 0 0,0 0-23 0 0,0 0-30 0 0,8 29-78 0 0,27 97-109 0 0,-2 58 330 0 0,31 345-1253 0 0,-60-442-851 0 0,-4-50-3760 0 0,-1-10-4253 0 0,1-26 5263 0 0</inkml:trace>
  <inkml:trace contextRef="#ctx0" brushRef="#br0" timeOffset="40934.586">1 1720 10050 0 0,'0'0'742'0'0,"0"0"-297"0"0,0 0-296 0 0,0 0 17 0 0,0 0 237 0 0,0 0 250 0 0,0 0 87 0 0,0 0-68 0 0,0 0-129 0 0,0 0-141 0 0,30-33-124 0 0,95-106-64 0 0,-120 134-196 0 0,-1-1 0 0 0,2 1 0 0 0,-1-1 1 0 0,0 1-1 0 0,1 1 0 0 0,0-1 1 0 0,0 1-1 0 0,0 0 0 0 0,1 0 0 0 0,-1 1 1 0 0,1 0-1 0 0,0 0 0 0 0,2 0-18 0 0,12-4 61 0 0,-4 0-37 0 0,1 0 0 0 0,0 1 0 0 0,0 1-1 0 0,1 0 1 0 0,-1 2 0 0 0,1 0 0 0 0,0 1-1 0 0,0 1 1 0 0,0 1 0 0 0,0 1 0 0 0,15 2-24 0 0,-27-1-10 0 0,0-1 1 0 0,-1 2-1 0 0,1-1 0 0 0,-1 1 1 0 0,1 0-1 0 0,-1 0 1 0 0,0 1-1 0 0,0-1 1 0 0,0 1-1 0 0,-1 1 0 0 0,1-1 1 0 0,-1 1-1 0 0,0 0 1 0 0,-1 0-1 0 0,1 1 0 0 0,-1-1 1 0 0,0 1-1 0 0,0 0 1 0 0,-1 0-1 0 0,0 0 1 0 0,0 1-1 0 0,0-1 0 0 0,-1 1 1 0 0,0-1-1 0 0,0 1 1 0 0,0 0-1 0 0,-1 5 10 0 0,0 2 43 0 0,-2 0 1 0 0,0 1-1 0 0,-1-1 1 0 0,0 0-1 0 0,-1 0 1 0 0,0 0-1 0 0,-2 0 1 0 0,1-1-1 0 0,-2 0 0 0 0,0 0 1 0 0,0 0-1 0 0,-1 0 1 0 0,-1-1-1 0 0,-5 8-43 0 0,-16 16 229 0 0,-1-1 0 0 0,-1-1 0 0 0,-2-1 0 0 0,-1-2 0 0 0,-21 14-229 0 0,30-24 195 0 0,22-20-177 0 0,-1 1-1 0 0,1 0 1 0 0,1 0 0 0 0,-1 0-1 0 0,0 1 1 0 0,0-1-1 0 0,1 1 1 0 0,-1-1-1 0 0,1 1 1 0 0,0 0-1 0 0,0 0 1 0 0,0 0-1 0 0,0 0 1 0 0,1 1-1 0 0,-1-1 1 0 0,1 0-1 0 0,0 1 1 0 0,0-1-1 0 0,0 0 1 0 0,0 1-1 0 0,0 0 1 0 0,1-1-1 0 0,0 1 1 0 0,0-1 0 0 0,0 1-1 0 0,0 0 1 0 0,0-1-1 0 0,1 1 1 0 0,-1-1-1 0 0,1 1 1 0 0,0-1-1 0 0,0 1 1 0 0,1-1-1 0 0,-1 0 1 0 0,1 0-1 0 0,0 1-17 0 0,15 14 297 0 0,0-1 0 0 0,2 0 1 0 0,0-2-1 0 0,1 0 0 0 0,1-1 0 0 0,0-1 0 0 0,0-1 0 0 0,2-1 0 0 0,-1-1 0 0 0,1-1 0 0 0,1-1 0 0 0,10 2-297 0 0,4 4 627 0 0,31 16-503 0 0,-68-30-137 0 0,21 21-3035 0 0,-11-1-7165 0 0,-7-13 834 0 0</inkml:trace>
</inkml:ink>
</file>

<file path=ppt/ink/ink1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20.4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0 177 2497 0 0,'0'0'144'0'0,"0"0"-130"0"0,0 0-18 0 0,0 0 127 0 0,0 0 282 0 0,0 0 298 0 0,35-4 244 0 0,113-12 160 0 0,380-42 5954 0 0,427-27-2678 0 0,484 71-2340 0 0,-192 87-686 0 0,-407 8-372 0 0,-163 1-456 0 0,-438-78 375 0 0,-213-8-353 0 0,-26 4-542 0 0,0 0 5 0 0,0 0-5 0 0,0 0 4 0 0,0 0 18 0 0,0 0-10 0 0,0 0 3 0 0,0 0 4 0 0,0 0-6 0 0,-1-3-369 0 0,-4-1-6381 0 0,1 7-3712 0 0,1 1 4035 0 0</inkml:trace>
</inkml:ink>
</file>

<file path=ppt/ink/ink1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2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23 159 4297 0 0,'0'0'1867'0'0,"0"0"-327"0"0,0 0-269 0 0,0 0-38 0 0,0 0 97 0 0,0 0 73 0 0,0 0-73 0 0,0 0-199 0 0,0 0-244 0 0,0 0-254 0 0,0 0-235 0 0,-3-1-170 0 0,-9-4-104 0 0,8 3-62 0 0,3 23 70 0 0,-2 38 45 0 0,4 1-1 0 0,1-1 0 0 0,4 1 0 0 0,2-1 1 0 0,2-1-1 0 0,3 0 0 0 0,6 13-176 0 0,40 47 304 0 0,-57-115-275 0 0,0 0 0 0 0,0-1 0 0 0,0 1 1 0 0,0 0-1 0 0,1-1 0 0 0,-1 0 0 0 0,1 1 1 0 0,0-1-1 0 0,0 0 0 0 0,0 0 0 0 0,0-1 0 0 0,0 1 1 0 0,0-1-1 0 0,0 1 0 0 0,1-1 0 0 0,-1 0 1 0 0,0 0-1 0 0,1 0 0 0 0,-1-1 0 0 0,1 1 1 0 0,-1-1-1 0 0,1 0 0 0 0,-1 0 0 0 0,1 0 1 0 0,-1 0-1 0 0,1-1 0 0 0,-1 1 0 0 0,0-1 1 0 0,1 0-1 0 0,-1 0 0 0 0,0 0 0 0 0,1-1 1 0 0,-1 1-1 0 0,0-1 0 0 0,0 0 0 0 0,1 0-29 0 0,27-23 52 0 0,-1 0 0 0 0,-1-2 0 0 0,-1-1 0 0 0,-2-1-1 0 0,-1-1 1 0 0,-1-2 0 0 0,12-21-52 0 0,-13 20-85 0 0,78-87-519 0 0,-101 119 581 0 0,1 1 0 0 0,-1-1 0 0 0,1 0 0 0 0,-1 1 1 0 0,1 0-1 0 0,-1-1 0 0 0,1 1 0 0 0,-1-1 0 0 0,1 1 1 0 0,-1 0-1 0 0,1-1 0 0 0,0 1 0 0 0,-1 0 1 0 0,1-1-1 0 0,0 1 0 0 0,-1 0 0 0 0,1 0 0 0 0,0 0 1 0 0,-1 0-1 0 0,1 0 0 0 0,0 0 0 0 0,-1 0 0 0 0,1 0 1 0 0,0 0-1 0 0,-1 0 0 0 0,1 0 0 0 0,0 0 0 0 0,-1 0 1 0 0,1 1-1 0 0,0-1 0 0 0,-1 0 0 0 0,1 0 0 0 0,0 1 1 0 0,-1-1-1 0 0,1 0 0 0 0,-1 1 0 0 0,1-1 0 0 0,-1 1 1 0 0,1-1-1 0 0,-1 1 0 0 0,1-1 0 0 0,-1 1 0 0 0,1-1 1 0 0,-1 1-1 0 0,0-1 0 0 0,1 1 0 0 0,-1-1 1 0 0,0 1-1 0 0,1 0 0 0 0,-1-1 0 0 0,0 1 0 0 0,0 0 1 0 0,0-1-1 0 0,1 2 23 0 0,5 45-147 0 0,-5-35 170 0 0,31 137 128 0 0,-30-143-123 0 0,1-1 0 0 0,-1 1 0 0 0,1-1 0 0 0,0 0 1 0 0,0 0-1 0 0,1-1 0 0 0,0 1 0 0 0,-1-1 0 0 0,1 1 0 0 0,1-1 0 0 0,-1-1 0 0 0,1 1 0 0 0,-1 0 0 0 0,1-1 0 0 0,0 0 0 0 0,1 0 1 0 0,-1-1-1 0 0,0 1 0 0 0,1-1 0 0 0,-1 0 0 0 0,1-1 0 0 0,0 1 0 0 0,-1-1 0 0 0,1 0 0 0 0,0-1-28 0 0,0 1 90 0 0,-1 0-1 0 0,1-1 1 0 0,-1 0-1 0 0,0 0 1 0 0,1 0-1 0 0,-1 0 1 0 0,1-1-1 0 0,-1 0 1 0 0,1 0-1 0 0,-1-1 1 0 0,0 0-1 0 0,0 0 1 0 0,0 0-1 0 0,0 0 1 0 0,0-1-1 0 0,0 0 1 0 0,-1 0-1 0 0,5-3-89 0 0,20-21 454 0 0,-2-1 0 0 0,0-1-1 0 0,-2-2 1 0 0,-2 0 0 0 0,0-2 0 0 0,16-33-454 0 0,-26 44 108 0 0,16-30 53 0 0,-3-1 0 0 0,-2-1 0 0 0,-2-1-1 0 0,4-22-160 0 0,-9-2-521 0 0,-15 61-4116 0 0,-2 0-4658 0 0,0 18 331 0 0</inkml:trace>
  <inkml:trace contextRef="#ctx0" brushRef="#br0" timeOffset="366.127">1383 656 8634 0 0,'0'0'1650'0'0,"0"0"-829"0"0,0 0-30 0 0,0 0 313 0 0,0 0 210 0 0,0 0-3 0 0,0 0-174 0 0,0 0-193 0 0,0 0-159 0 0,0 0-143 0 0,0 0-101 0 0,33-11-100 0 0,100-36-64 0 0,-69 10 141 0 0,-57 28-422 0 0,1 1-10 0 0,0-1-1 0 0,-1 0 1 0 0,0-1 0 0 0,-1 1 0 0 0,0-1 0 0 0,-1 0-1 0 0,0-1 1 0 0,0 1 0 0 0,-1-1 0 0 0,-1 0 0 0 0,1 0-1 0 0,-2 0 1 0 0,0-1 0 0 0,0 1 0 0 0,-1-1 0 0 0,0 1-1 0 0,-1-1 1 0 0,-1-4-86 0 0,0 13-28 0 0,-1 0 0 0 0,-1 0 0 0 0,1 0 0 0 0,0 0-1 0 0,-1 1 1 0 0,1-1 0 0 0,-1 1 0 0 0,0 0 0 0 0,1 0 0 0 0,-1 0 0 0 0,0 0-1 0 0,0 0 1 0 0,-1 0 0 0 0,1 1 0 0 0,0 0 0 0 0,-1 0 0 0 0,1 0 0 0 0,0 0 0 0 0,-1 0-1 0 0,1 0 1 0 0,-1 1 0 0 0,0 0 0 0 0,1 0 0 0 0,-1 0 0 0 0,1 0 0 0 0,-1 0-1 0 0,1 1 1 0 0,-1 0 0 0 0,1-1 0 0 0,-2 2 28 0 0,-7 2-57 0 0,1 0 1 0 0,0 1-1 0 0,0 0 1 0 0,0 1-1 0 0,1 0 0 0 0,0 1 1 0 0,0 0-1 0 0,0 0 1 0 0,1 1-1 0 0,0 1 0 0 0,1-1 1 0 0,0 1-1 0 0,0 1 1 0 0,1-1-1 0 0,0 1 0 0 0,-2 5 57 0 0,-4 5-35 0 0,1 0-1 0 0,1 0 0 0 0,1 1 0 0 0,1 1 0 0 0,1 0 0 0 0,1 0 0 0 0,1 0 0 0 0,0 1 0 0 0,2 0 0 0 0,1 0 0 0 0,1 0 1 0 0,0 0-1 0 0,2 0 0 0 0,1 7 36 0 0,0-22 4 0 0,1 0 1 0 0,0 0-1 0 0,0 0 1 0 0,1 0 0 0 0,0 0-1 0 0,0-1 1 0 0,1 1-1 0 0,0-1 1 0 0,0 0 0 0 0,1 0-1 0 0,0-1 1 0 0,0 1-1 0 0,0-1 1 0 0,1 0 0 0 0,0-1-1 0 0,0 1 1 0 0,0-1-1 0 0,1 0 1 0 0,0-1-1 0 0,0 1 1 0 0,0-1 0 0 0,0-1-1 0 0,1 1 1 0 0,0-1-1 0 0,-1-1 1 0 0,4 1-5 0 0,103 22-1502 0 0,-4-20-5042 0 0,-82-5-1062 0 0</inkml:trace>
</inkml:ink>
</file>

<file path=ppt/ink/ink1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4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13 560 3017 0 0,'0'0'1548'0'0,"0"0"-404"0"0,0 0-225 0 0,0 0 57 0 0,0 0 250 0 0,0 0 184 0 0,0 0-50 0 0,0 0-221 0 0,0 0-235 0 0,0 0-184 0 0,0 0-105 0 0,0 0-62 0 0,0 0-47 0 0,-1 35-49 0 0,-4 111-61 0 0,3-131-265 0 0,0 0 0 0 0,0 1 0 0 0,2-1 0 0 0,0 1 0 0 0,1-1 0 0 0,0 1 0 0 0,1-1 0 0 0,1 1 0 0 0,1-1 0 0 0,0 0 0 0 0,0-1 0 0 0,2 1 0 0 0,0-1 0 0 0,0 0 0 0 0,7 9-131 0 0,-11-20 37 0 0,0 1 0 0 0,1-1 0 0 0,0 1 0 0 0,-1-1 0 0 0,1 0 0 0 0,0 0 1 0 0,0-1-1 0 0,1 1 0 0 0,-1 0 0 0 0,1-1 0 0 0,-1 0 0 0 0,1 0 0 0 0,0 0 0 0 0,0 0 1 0 0,-1-1-1 0 0,1 0 0 0 0,0 1 0 0 0,1-1 0 0 0,-1-1 0 0 0,0 1 0 0 0,0-1 0 0 0,0 1 1 0 0,0-1-1 0 0,1 0 0 0 0,-1-1 0 0 0,0 1 0 0 0,0-1 0 0 0,0 1 0 0 0,0-2 0 0 0,0 1 1 0 0,0 0-1 0 0,0-1 0 0 0,0 1 0 0 0,0-1 0 0 0,0 0 0 0 0,-1 0 0 0 0,1-1-37 0 0,14-12 77 0 0,-2-1 0 0 0,1 0-1 0 0,-2-1 1 0 0,0-1-1 0 0,-1-1 1 0 0,-1 0 0 0 0,-1 0-1 0 0,-1-1 1 0 0,3-9-77 0 0,17-40-99 0 0,-30 68 12 0 0,-1 1-83 0 0,0 23-481 0 0,-1-9 645 0 0,0-1 0 0 0,1 1 0 0 0,1-1 0 0 0,1 1 0 0 0,-1 0 0 0 0,2-1 0 0 0,0 0 0 0 0,1 0-1 0 0,0 0 1 0 0,1 0 0 0 0,0 0 0 0 0,1-1 0 0 0,2 2 6 0 0,-4-10 60 0 0,1-1 0 0 0,-1 0 0 0 0,1 0 0 0 0,0-1 0 0 0,0 0 0 0 0,0 1 0 0 0,1-2 0 0 0,-1 1 0 0 0,0-1 0 0 0,1 1 0 0 0,-1-2 0 0 0,1 1 0 0 0,-1 0 0 0 0,1-1 0 0 0,-1 0 0 0 0,1-1 0 0 0,-1 1 0 0 0,1-1 1 0 0,-1 0-1 0 0,1 0 0 0 0,-1-1 0 0 0,0 1 0 0 0,1-1 0 0 0,-1 0 0 0 0,0-1 0 0 0,0 1 0 0 0,-1-1 0 0 0,1 0 0 0 0,-1 0 0 0 0,1-1 0 0 0,-1 1 0 0 0,0-1 0 0 0,0 0 0 0 0,0 0 0 0 0,-1-1 0 0 0,1 1 0 0 0,-1-1 0 0 0,0 0-60 0 0,71-151 1382 0 0,-44 76-1389 0 0,-7 47-1388 0 0,-11 27-2776 0 0,2 4-4773 0 0,-9 2 1758 0 0</inkml:trace>
  <inkml:trace contextRef="#ctx0" brushRef="#br0" timeOffset="406.985">1262 626 3705 0 0,'0'0'2008'0'0,"0"0"-319"0"0,0 0-184 0 0,0 0 36 0 0,0 0-26 0 0,0 0-183 0 0,0 0-287 0 0,0 0-272 0 0,0 0-209 0 0,0 0-136 0 0,0 0-72 0 0,0 0-39 0 0,0 0-14 0 0,-26 21-11 0 0,-81 67-4 0 0,43-16 223 0 0,49-47-354 0 0,8-16-135 0 0,0 0-1 0 0,1 1 0 0 0,0-1 0 0 0,0 1 1 0 0,1 1-1 0 0,1-1 0 0 0,0 1 0 0 0,0-1 1 0 0,1 1-1 0 0,0 0 0 0 0,1 1 0 0 0,0-1 1 0 0,1 0-1 0 0,1 1 0 0 0,-1-1 0 0 0,2 2-21 0 0,0-11 32 0 0,0 1 0 0 0,0-1-1 0 0,1 1 1 0 0,-1-1-1 0 0,1 1 1 0 0,0-1-1 0 0,0 0 1 0 0,0 0 0 0 0,0 0-1 0 0,0 0 1 0 0,0 0-1 0 0,1 0 1 0 0,-1 0 0 0 0,0-1-1 0 0,1 1 1 0 0,0-1-1 0 0,-1 0 1 0 0,1 0 0 0 0,0 0-1 0 0,-1 0 1 0 0,1 0-1 0 0,0 0 1 0 0,0-1 0 0 0,0 0-1 0 0,0 1 1 0 0,0-1-1 0 0,0 0 1 0 0,-1 0 0 0 0,1-1-1 0 0,0 1 1 0 0,0-1-1 0 0,0 1 1 0 0,0-1 0 0 0,0 0-1 0 0,-1 0 1 0 0,1 0-1 0 0,0 0 1 0 0,-1-1 0 0 0,1 0-32 0 0,25-18 320 0 0,0-1 1 0 0,-2-2 0 0 0,-1 0 0 0 0,0-2 0 0 0,-2-1-1 0 0,5-9-320 0 0,29-29 124 0 0,28-24-109 0 0,-50 80-1305 0 0,-25 45-3434 0 0,-10 47-10087 0 0,0-73 13671 0 0</inkml:trace>
  <inkml:trace contextRef="#ctx0" brushRef="#br0" timeOffset="714.029">1576 1024 2449 0 0,'0'0'2948'0'0,"0"0"-550"0"0,0 0-371 0 0,0 0-192 0 0,0 0-177 0 0,0 0-263 0 0,0 0-248 0 0,0 0-139 0 0,0 0-116 0 0,0 0-137 0 0,0 0-167 0 0,0 0-178 0 0,16-30-138 0 0,48-94-90 0 0,0 27 94 0 0,-57 89-263 0 0,62-57-19 0 0,-59 109-892 0 0,-10-19 858 0 0,-2-20 48 0 0,1 0 1 0 0,0-1-1 0 0,0 1 1 0 0,0 0 0 0 0,1 0-1 0 0,-1 0 1 0 0,1 0-1 0 0,0-1 1 0 0,1 1 0 0 0,-1 0-1 0 0,1 0 1 0 0,0 0-1 0 0,0-1 1 0 0,0 1 0 0 0,1 0-1 0 0,-1-1 1 0 0,1 1-1 0 0,1-1 1 0 0,-1 0 0 0 0,0 1-1 0 0,1-1 1 0 0,0 0-1 0 0,0-1 1 0 0,0 1 0 0 0,1 0-1 0 0,-1-1 1 0 0,1 0-1 0 0,-1 0 1 0 0,1 0 0 0 0,0 0-1 0 0,1-1 1 0 0,-1 1-1 0 0,0-1 1 0 0,1 0 0 0 0,-1 0-1 0 0,1-1 1 0 0,2 1-9 0 0,2-1 84 0 0,1-2 0 0 0,0 1 0 0 0,-1-1 0 0 0,1 0 1 0 0,-1-1-1 0 0,1 0 0 0 0,-1-1 0 0 0,0 0 0 0 0,0 0 0 0 0,0-1 0 0 0,0 0 1 0 0,-1-1-1 0 0,0 0 0 0 0,0 0 0 0 0,0-1 0 0 0,7-6-84 0 0,109-114-496 0 0,-114 114 257 0 0,47-52-4597 0 0,-30 34-2523 0 0,-14 17-684 0 0</inkml:trace>
  <inkml:trace contextRef="#ctx0" brushRef="#br0" timeOffset="969.899">2742 0 15651 0 0,'0'0'766'0'0,"0"0"-222"0"0,0 0 37 0 0,0 0 197 0 0,0 0 78 0 0,-8 35-65 0 0,-25 114-162 0 0,-22 168 633 0 0,24-71-2038 0 0,34-82-3265 0 0,-3-138-2164 0 0,0-17-1862 0 0,0-5 5298 0 0</inkml:trace>
  <inkml:trace contextRef="#ctx0" brushRef="#br0" timeOffset="1216.404">2372 545 10570 0 0,'0'0'1321'0'0,"0"0"-593"0"0,0 0-128 0 0,0 0 72 0 0,0 0-8 0 0,0 0-128 0 0,0 0-152 0 0,0 0-128 0 0,189-52-56 0 0,-156 49-80 0 0,4 3-80 0 0,-2 0-80 0 0,6 0-128 0 0,-5 0-376 0 0,1 0-1144 0 0,-7 0-2801 0 0,-14 0-4673 0 0</inkml:trace>
</inkml:ink>
</file>

<file path=ppt/ink/ink1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6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1 232 4273 0 0,'0'0'2442'0'0,"0"0"-460"0"0,0 0-182 0 0,0 0-36 0 0,0 0-90 0 0,0 0-232 0 0,0 0-391 0 0,0 0-325 0 0,0 0-163 0 0,0 0-48 0 0,0 0 14 0 0,0 0 15 0 0,6 19-47 0 0,38 118 316 0 0,55 276 301 0 0,-47-264-1094 0 0,-52-149-8 0 0,0 1 1 0 0,0-1 0 0 0,0 1-1 0 0,0-1 1 0 0,0 1-1 0 0,1-1 1 0 0,-1 1 0 0 0,0-1-1 0 0,0 1 1 0 0,1-1 0 0 0,-1 1-1 0 0,0-1 1 0 0,1 0-1 0 0,-1 1 1 0 0,1-1 0 0 0,-1 0-1 0 0,0 1 1 0 0,1-1 0 0 0,-1 0-1 0 0,1 1 1 0 0,-1-1-1 0 0,1 0 1 0 0,-1 0 0 0 0,1 1-1 0 0,-1-1 1 0 0,1 0 0 0 0,-1 0-1 0 0,1 0 1 0 0,-1 0-1 0 0,1 0 1 0 0,-1 0 0 0 0,1 0-1 0 0,0 0 1 0 0,-1 0 0 0 0,1 0-1 0 0,-1 0 1 0 0,1 0-1 0 0,-1 0 1 0 0,1-1 0 0 0,-1 1-1 0 0,1 0 1 0 0,-1 0 0 0 0,1 0-1 0 0,-1-1 1 0 0,1 1-1 0 0,-1 0 1 0 0,0-1 0 0 0,1 1-1 0 0,-1 0 1 0 0,1-1 0 0 0,-1 1-1 0 0,0-1 1 0 0,1 1-1 0 0,-1 0 1 0 0,0-1 0 0 0,1 1-1 0 0,-1-1 1 0 0,0 1-1 0 0,0-1 1 0 0,0 1 0 0 0,1-1-13 0 0,18-39 639 0 0,-14 30-544 0 0,147-370 958 0 0,30-59-1274 0 0,-174 420-148 0 0,19-29-583 0 0,2 33-5271 0 0,-16 23-4147 0 0,-7-1 4199 0 0</inkml:trace>
  <inkml:trace contextRef="#ctx0" brushRef="#br0" timeOffset="3316.269">553 833 4681 0 0,'0'0'1972'0'0,"0"0"-499"0"0,0 0-249 0 0,0 0 20 0 0,0 0 25 0 0,0 0-136 0 0,0 0-318 0 0,0 0-283 0 0,0 0-175 0 0,0 0-91 0 0,0 0-42 0 0,0 0-32 0 0,0 0-33 0 0,-3 22-38 0 0,-9 140 54 0 0,29-19-1968 0 0,-10-133-1823 0 0,3-9-6368 0 0,-9-1 9540 0 0</inkml:trace>
  <inkml:trace contextRef="#ctx0" brushRef="#br0" timeOffset="3644.377">551 781 336 0 0,'0'0'991'0'0,"0"0"-311"0"0,0 0-101 0 0,0 0 198 0 0,0 0 265 0 0,0 0 117 0 0,0 0-64 0 0,0 0-172 0 0,0 0-203 0 0,0 0-164 0 0,0 0-104 0 0,0 0-59 0 0,25 4 7 0 0,81 12-3 0 0,-99-15-308 0 0,0 0 0 0 0,0 0 0 0 0,0 1 0 0 0,0 0 0 0 0,0 0 0 0 0,0 1 0 0 0,-1 0 0 0 0,1 0 1 0 0,-1 0-1 0 0,0 1 0 0 0,0 0 0 0 0,0 0 0 0 0,0 1 0 0 0,-1-1 0 0 0,0 1 0 0 0,0 0 0 0 0,0 1 1 0 0,3 3-90 0 0,-7-7 19 0 0,2 3 46 0 0,0-1 1 0 0,0 1 0 0 0,0 0 0 0 0,-1 0-1 0 0,1 0 1 0 0,-2 1 0 0 0,1-1-1 0 0,0 0 1 0 0,-1 1 0 0 0,0-1 0 0 0,0 1-1 0 0,-1-1 1 0 0,0 1 0 0 0,1 0 0 0 0,-2-1-1 0 0,1 1 1 0 0,-1-1 0 0 0,0 1 0 0 0,0-1-1 0 0,0 1 1 0 0,-1-1 0 0 0,0 0 0 0 0,0 1-1 0 0,-2 2-65 0 0,-13 12 50 0 0,-2 0-1 0 0,0-1 0 0 0,-1-1 1 0 0,-1-1-1 0 0,0-1 1 0 0,-1 0-1 0 0,-1-2 0 0 0,-1-1 1 0 0,0 0-1 0 0,-8 1-49 0 0,-2 4-244 0 0,-12 0-1232 0 0,31-15-2002 0 0,-1-2-4346 0 0,16-1 6652 0 0</inkml:trace>
  <inkml:trace contextRef="#ctx0" brushRef="#br0" timeOffset="4060.272">1175 858 0 0 0,'0'0'441'0'0,"0"0"376"0"0,0 0 77 0 0,0 0 188 0 0,0 0 220 0 0,0 0 63 0 0,0 0-187 0 0,0 0-309 0 0,0 0-210 0 0,0 0-28 0 0,0 0 98 0 0,0 0 118 0 0,0 0 56 0 0,-3 11-60 0 0,-33 83 1000 0 0,34-92-1807 0 0,-54 84 551 0 0,-5-2 0 0 0,-68 73-587 0 0,25-56-1831 0 0,56-65-6471 0 0,45-32 5259 0 0,0-1 606 0 0</inkml:trace>
  <inkml:trace contextRef="#ctx0" brushRef="#br0" timeOffset="4715.252">1254 1072 888 0 0,'0'0'2023'0'0,"0"0"-880"0"0,0 0-345 0 0,0 0 138 0 0,0 0 220 0 0,0 0 67 0 0,0 0-181 0 0,0 0-313 0 0,0 0-283 0 0,-28 34-197 0 0,-87 107-81 0 0,26-28 420 0 0,-19 7 560 0 0,108-119-1098 0 0,0-1-38 0 0,0 0-26 0 0,0 0-10 0 0,26-23 90 0 0,173-147 488 0 0,30 2-824 0 0,-228 167 257 0 0,0-1 1 0 0,0 1 0 0 0,1 0-1 0 0,-1 0 1 0 0,0 1-1 0 0,0-1 1 0 0,1 0 0 0 0,-1 0-1 0 0,1 0 1 0 0,-1 1-1 0 0,1-1 1 0 0,-1 1 0 0 0,1-1-1 0 0,-1 1 1 0 0,1 0 0 0 0,-1 0-1 0 0,1 0 1 0 0,-1-1-1 0 0,1 1 1 0 0,0 1 0 0 0,-1-1-1 0 0,1 0 1 0 0,-1 0-1 0 0,1 1 1 0 0,-1-1 0 0 0,1 0-1 0 0,-1 1 1 0 0,1 0-1 0 0,-1-1 1 0 0,1 1 0 0 0,-1 0-1 0 0,0 0 1 0 0,1 0-1 0 0,-1-1 1 0 0,0 1 0 0 0,0 1-1 0 0,0-1 1 0 0,0 0 0 0 0,0 0-1 0 0,0 0 1 0 0,0 1-1 0 0,0-1 1 0 0,0 0 0 0 0,0 1-1 0 0,-1-1 1 0 0,1 1-1 0 0,-1-1 1 0 0,1 1 0 0 0,-1-1-1 0 0,1 1 1 0 0,-1-1-1 0 0,0 1 1 0 0,0-1 0 0 0,0 1-1 0 0,0 0 13 0 0,10 160 538 0 0,2-84-158 0 0,-10-70-498 0 0,-12-1 4353 0 0,-12-10-3892 0 0,0 0 1 0 0,0-2-1 0 0,1 0 1 0 0,0-1-1 0 0,0-1 0 0 0,0-1 1 0 0,-12-7-344 0 0,25 11 72 0 0,-9-3-195 0 0,-49-23-152 0 0,27 5-3461 0 0,27 11-4784 0 0,8 13 1434 0 0</inkml:trace>
</inkml:ink>
</file>

<file path=ppt/ink/ink1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18 2521 0 0,'0'0'1181'0'0,"0"0"-299"0"0,0 0-29 0 0,0 0 275 0 0,0 0 351 0 0,0 0 155 0 0,0 0-111 0 0,0 0-313 0 0,0 0-358 0 0,0 0-267 0 0,0 0-155 0 0,3-3-49 0 0,7-9-6 0 0,-42 10 784 0 0,-126 71-998 0 0,144-63-139 0 0,4-2-14 0 0,-1 0 0 0 0,1 0 0 0 0,0 1 0 0 0,0 1 0 0 0,1-1 0 0 0,0 2 0 0 0,0-1 0 0 0,0 1 0 0 0,1 0 0 0 0,0 1 0 0 0,-3 3-8 0 0,10-10-17 0 0,0 1 0 0 0,0-1 1 0 0,1 1-1 0 0,-1-1 0 0 0,0 1 1 0 0,0-1-1 0 0,1 1 1 0 0,-1-1-1 0 0,1 1 0 0 0,0 0 1 0 0,-1-1-1 0 0,1 1 1 0 0,0 0-1 0 0,0-1 0 0 0,0 1 1 0 0,0 0-1 0 0,0-1 1 0 0,0 1-1 0 0,0 0 0 0 0,1-1 1 0 0,-1 1-1 0 0,1-1 1 0 0,-1 1-1 0 0,1-1 0 0 0,0 1 1 0 0,-1-1-1 0 0,1 1 1 0 0,0-1-1 0 0,0 1 0 0 0,0-1 1 0 0,0 0-1 0 0,0 1 1 0 0,0-1-1 0 0,1 0 0 0 0,-1 0 1 0 0,0 0-1 0 0,1 0 1 0 0,-1 0-1 0 0,0 0 0 0 0,1 0 1 0 0,-1-1-1 0 0,1 1 1 0 0,0-1-1 0 0,-1 1 0 0 0,1-1 1 0 0,1 1 16 0 0,77 15 37 0 0,41-4 56 0 0,-120-11-81 0 0,1 0-1 0 0,-1 1 1 0 0,1-1-1 0 0,-1 1 1 0 0,0-1 0 0 0,0 1-1 0 0,0-1 1 0 0,0 1-1 0 0,0 0 1 0 0,0 0 0 0 0,0-1-1 0 0,-1 1 1 0 0,1 0-1 0 0,0 0 1 0 0,-1 0 0 0 0,0 0-1 0 0,1 0 1 0 0,-1 0-1 0 0,0 0 1 0 0,0 0 0 0 0,0 0-1 0 0,0 0 1 0 0,-1 0-1 0 0,1-1 1 0 0,0 1 0 0 0,-1 0-1 0 0,0 0 1 0 0,1 0-1 0 0,-1 0 1 0 0,0 0 0 0 0,0-1-1 0 0,0 1 1 0 0,0 0-1 0 0,0-1 1 0 0,0 1 0 0 0,0-1-1 0 0,-1 1 1 0 0,1-1-1 0 0,0 1 1 0 0,-1-1-1 0 0,1 0 1 0 0,-1 0 0 0 0,0 0-1 0 0,1 0 1 0 0,-1 0-1 0 0,-1 0-11 0 0,-290 242 186 0 0,289-239-191 0 0,-1 0 0 0 0,1 1 0 0 0,0-1 0 0 0,0 1 0 0 0,0 0 0 0 0,1 0 0 0 0,-1 0 0 0 0,1 0 0 0 0,1 1 1 0 0,-1-1-1 0 0,1 1 0 0 0,0-1 0 0 0,0 1 0 0 0,0 0 0 0 0,1 0 0 0 0,0 0 0 0 0,0 0 0 0 0,1 0 0 0 0,0 0 0 0 0,0 6 5 0 0,3-9 8 0 0,0 1 1 0 0,0-1-1 0 0,0 0 0 0 0,1 0 1 0 0,-1 0-1 0 0,1 0 0 0 0,0-1 1 0 0,0 1-1 0 0,0-1 0 0 0,0 0 1 0 0,0 0-1 0 0,1 0 0 0 0,-1-1 1 0 0,0 1-1 0 0,1-1 0 0 0,-1 0 0 0 0,1-1 1 0 0,-1 1-1 0 0,1-1 0 0 0,0 0 1 0 0,-1 0-1 0 0,1 0 0 0 0,-1-1 1 0 0,1 1-1 0 0,0-1 0 0 0,0-1-8 0 0,12 2 50 0 0,-6-1-84 0 0,1 0 1 0 0,-1 0 0 0 0,0-2 0 0 0,0 1 0 0 0,0-1-1 0 0,0-1 1 0 0,0 0 0 0 0,-1-1 0 0 0,8-4 33 0 0,18-13-3423 0 0,-7-3-4658 0 0,-23 20 3168 0 0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2:51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109 627 0 0 0,'0'0'891'0'0,"0"0"193"0"0,0 0 56 0 0,0 0 211 0 0,0 0 279 0 0,0 0 202 0 0,0 0-10 0 0,0 0-242 0 0,0 0-357 0 0,0 0-326 0 0,0 0-211 0 0,0-3-106 0 0,5 93 3757 0 0,12 91-4495 0 0,-15-162 392 0 0,7 98 34 0 0,-9-116-228 0 0,0-1 12 0 0,0 0 31 0 0,4-34 2298 0 0,0-3-2336 0 0,1-1 1 0 0,2 1 0 0 0,1 0 0 0 0,3 1-1 0 0,0 0 1 0 0,3 1 0 0 0,10-21-46 0 0,-3 5 25 0 0,-16 37-18 0 0,1 0 1 0 0,0 0-1 0 0,2 1 0 0 0,-1-1 1 0 0,2 2-1 0 0,-1-1 0 0 0,2 1 1 0 0,0 0-8 0 0,-9 10-2 0 0,0 1 0 0 0,0-1-1 0 0,0 1 1 0 0,0 0 0 0 0,0-1 0 0 0,0 1 0 0 0,0 0 0 0 0,1 0 0 0 0,-1 0 0 0 0,0 0 0 0 0,1 0-1 0 0,-1 0 1 0 0,1 0 0 0 0,-1 0 0 0 0,1 1 0 0 0,-1-1 0 0 0,1 0 0 0 0,-1 1 0 0 0,1 0 0 0 0,0-1-1 0 0,-1 1 1 0 0,1 0 0 0 0,0 0 0 0 0,-1 0 0 0 0,1 0 0 0 0,0 0 0 0 0,0 0 0 0 0,-1 0 0 0 0,1 0-1 0 0,0 1 1 0 0,-1-1 0 0 0,1 1 0 0 0,-1-1 0 0 0,1 1 0 0 0,-1 0 0 0 0,1 0 0 0 0,-1 0 0 0 0,1-1-1 0 0,-1 1 1 0 0,0 0 0 0 0,1 1 0 0 0,-1-1 0 0 0,0 0 0 0 0,0 0 0 0 0,0 1 0 0 0,0-1 0 0 0,0 0-1 0 0,1 2 3 0 0,33 81 167 0 0,-18-73-2907 0 0,-5-28-10231 0 0,-12 13 6260 0 0</inkml:trace>
  <inkml:trace contextRef="#ctx0" brushRef="#br0" timeOffset="555.396">1 347 4745 0 0,'0'0'1638'0'0,"0"0"-178"0"0,0 0-29 0 0,0 0 167 0 0,0 0 67 0 0,0 0-166 0 0,0 0-401 0 0,0 0-354 0 0,0 0-181 0 0,0 0-28 0 0,0 0 51 0 0,0 0 41 0 0,15-6 7 0 0,99-32 1011 0 0,91 34-190 0 0,-183 8-1468 0 0,-21-4 28 0 0,-1 0 39 0 0,0 0 45 0 0,0 0 58 0 0,0 0 71 0 0,0 0 17 0 0,-21-15 339 0 0,-18-10-363 0 0,31 20-179 0 0,0 1 0 0 0,0-1 0 0 0,1 0 1 0 0,-1-1-1 0 0,1 0 0 0 0,1 0 0 0 0,-1-1 0 0 0,1 0 0 0 0,0 0 0 0 0,0 0 0 0 0,1-1 0 0 0,-1-2-42 0 0,-33-98-394 0 0,34 58-3130 0 0,7 42 1102 0 0,3 2-3668 0 0,-1 2 1744 0 0,-2 1-2896 0 0</inkml:trace>
</inkml:ink>
</file>

<file path=ppt/ink/ink1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 2529 0 0,'0'0'825'0'0,"0"0"-5"0"0,0 0 136 0 0,0 0 323 0 0,0 0 362 0 0,0 0 102 0 0,0 0-167 0 0,0 0-289 0 0,0 0-324 0 0,0 0-240 0 0,0 0-135 0 0,-4 33-65 0 0,-9 109-45 0 0,13 110 1023 0 0,-5-152-1400 0 0,-4-1 1 0 0,-5 0-1 0 0,-4-1-101 0 0,-3 28-52 0 0,-6 73-2653 0 0,20-168-858 0 0,1-10-3607 0 0,5-14 2924 0 0</inkml:trace>
</inkml:ink>
</file>

<file path=ppt/ink/ink1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55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455 39 7682 0 0,'0'0'2859'0'0,"0"0"-1804"0"0,0 0-670 0 0,0 0-54 0 0,0 0 253 0 0,0 0 292 0 0,0 0 155 0 0,0 0-3 0 0,0 0-142 0 0,-9 35-179 0 0,-30 112-168 0 0,25-27 138 0 0,8 51 523 0 0,16 153-1200 0 0,-7-280-165 0 0,4 78 300 0 0,-5-40-3279 0 0,-10-64-2071 0 0,-4-14-3309 0 0,6-4 5597 0 0</inkml:trace>
  <inkml:trace contextRef="#ctx0" brushRef="#br0" timeOffset="247.616">0 591 6481 0 0,'0'0'2825'0'0,"0"0"-1089"0"0,0 0-430 0 0,0 0-166 0 0,0 0 43 0 0,0 0-35 0 0,0 0-206 0 0,0 0-247 0 0,0 0-204 0 0,0 0-109 0 0,0 0-32 0 0,0 0-25 0 0,34-11-8 0 0,108-32-16 0 0,85-18 467 0 0,-160 41-782 0 0,104-37-240 0 0,-65 5-2666 0 0,-49 11-2665 0 0,-24 9-2259 0 0,-19 18 4071 0 0</inkml:trace>
  <inkml:trace contextRef="#ctx0" brushRef="#br0" timeOffset="482.75">950 127 1816 0 0,'0'0'2826'0'0,"0"0"-685"0"0,0 0-257 0 0,0 0-71 0 0,0 0-8 0 0,-5 32-84 0 0,-20 102-212 0 0,24-129-1410 0 0,-11 52 772 0 0,2 2 1 0 0,2-1 0 0 0,4 1 0 0 0,1 0-1 0 0,4 11-871 0 0,-1-59 59 0 0,1 0 0 0 0,0-1 0 0 0,1 1 0 0 0,0-1 0 0 0,1 1-1 0 0,0-1 1 0 0,1 0 0 0 0,0 0 0 0 0,0 0 0 0 0,1 0 0 0 0,0-1-1 0 0,1 0 1 0 0,0 0 0 0 0,0-1 0 0 0,1 1 0 0 0,4 3-59 0 0,-5-10 34 0 0,-1 0 0 0 0,1 0 1 0 0,0 0-1 0 0,1 0 0 0 0,-1-1 1 0 0,0 0-1 0 0,0 0 0 0 0,0-1 1 0 0,1 0-1 0 0,-1 0 0 0 0,0 0 1 0 0,1-1-1 0 0,-1 0 0 0 0,0 0 1 0 0,0-1-1 0 0,0 1 0 0 0,0-1 1 0 0,0-1-1 0 0,0 1 0 0 0,-1-1 1 0 0,1 0-1 0 0,-1 0 0 0 0,1-1 1 0 0,-1 0-1 0 0,0 1 0 0 0,-1-2 1 0 0,1 1-1 0 0,0-2-34 0 0,14-6-5 0 0,-16 10 7 0 0,4-3-8 0 0,0 0 0 0 0,0 1 0 0 0,0 0 0 0 0,1 0 0 0 0,0 1 0 0 0,0-1 0 0 0,0 2 0 0 0,0-1 0 0 0,0 1 0 0 0,0 0 0 0 0,3 1 6 0 0,-4 45 79 0 0,-9 51-387 0 0,25-82-2132 0 0,27-15-5415 0 0,-35-4 2761 0 0,-5 2-1094 0 0</inkml:trace>
  <inkml:trace contextRef="#ctx0" brushRef="#br0" timeOffset="1140.028">1744 595 3601 0 0,'0'0'2628'0'0,"0"0"-754"0"0,0 0-312 0 0,0 0 2 0 0,0 0 26 0 0,0 0-134 0 0,0 0-269 0 0,0 0-308 0 0,0 0-275 0 0,0 0-203 0 0,-33 25-115 0 0,-99 82-69 0 0,78-49 85 0 0,49-47-232 0 0,-14 71 140 0 0,21-80-179 0 0,0 0 0 0 0,0 0 1 0 0,1 0-1 0 0,-1 0 1 0 0,0 0-1 0 0,1-1 0 0 0,0 1 1 0 0,-1-1-1 0 0,1 0 0 0 0,0 1 1 0 0,-1-1-1 0 0,1-1 1 0 0,0 1-1 0 0,0 0 0 0 0,0-1 1 0 0,0 1-1 0 0,0-1 0 0 0,0 0 1 0 0,0 0-1 0 0,0 0 1 0 0,0 0-1 0 0,-1-1 0 0 0,1 1 1 0 0,0-1-1 0 0,0 0 1 0 0,0 0-1 0 0,0 0 0 0 0,-1 0 1 0 0,1 0-1 0 0,0 0 0 0 0,-1-1 1 0 0,2 0-32 0 0,273-178 1024 0 0,-276 180-1040 0 0,0-1-1 0 0,0 0 0 0 0,1 1 1 0 0,-1-1-1 0 0,0 1 1 0 0,0 0-1 0 0,0-1 1 0 0,0 1-1 0 0,0 0 1 0 0,1 0-1 0 0,-1-1 1 0 0,0 1-1 0 0,0 0 1 0 0,0 0-1 0 0,1 0 0 0 0,-1 1 1 0 0,0-1-1 0 0,0 0 1 0 0,0 0-1 0 0,0 1 1 0 0,1-1-1 0 0,-1 0 1 0 0,0 1-1 0 0,0-1 1 0 0,0 1-1 0 0,0 0 1 0 0,0-1-1 0 0,0 1 0 0 0,0 0 1 0 0,0-1-1 0 0,0 1 1 0 0,-1 0-1 0 0,1 0 1 0 0,0 0-1 0 0,0 0 1 0 0,-1 0-1 0 0,1 0 1 0 0,0 0-1 0 0,-1 0 1 0 0,1 0-1 0 0,-1 0 1 0 0,0 0-1 0 0,1 2 17 0 0,10 59-311 0 0,-8-42 227 0 0,-2-17 105 0 0,2 1-1 0 0,-1 0 0 0 0,0-1 0 0 0,1 0 0 0 0,-1 1 0 0 0,1-1 0 0 0,0 0 0 0 0,0 0 0 0 0,1-1 0 0 0,-1 1 0 0 0,0-1 0 0 0,1 1 0 0 0,0-1 0 0 0,-1 0 1 0 0,1 0-1 0 0,0-1 0 0 0,0 1 0 0 0,0-1 0 0 0,0 0 0 0 0,0 0 0 0 0,0 0 0 0 0,1-1 0 0 0,-1 1 0 0 0,0-1 0 0 0,0 0 0 0 0,0 0 0 0 0,1-1 0 0 0,-1 1 1 0 0,0-1-1 0 0,0 0 0 0 0,0 0 0 0 0,0 0 0 0 0,0-1 0 0 0,0 1 0 0 0,0-1 0 0 0,0 0 0 0 0,-1 0 0 0 0,1 0 0 0 0,-1-1 0 0 0,1 1-20 0 0,25-18 236 0 0,0-2 0 0 0,-2 0 0 0 0,0-2 1 0 0,-2 0-1 0 0,0-2 0 0 0,-2-1 0 0 0,-1-1 0 0 0,6-11-236 0 0,-5 6-40 0 0,-1-2 1 0 0,-1 0 0 0 0,-2-2-1 0 0,-2 0 1 0 0,-1-1-1 0 0,-2 0 1 0 0,-2-1 0 0 0,-1-1-1 0 0,-2 0 1 0 0,-2 0-1 0 0,-2-1 1 0 0,-1 1 0 0 0,-2-36 39 0 0,-2 74-6 0 0,1 1 1 0 0,-1 0-1 0 0,0-1 1 0 0,0 1-1 0 0,0-1 1 0 0,0 1-1 0 0,-1-1 1 0 0,1 1-1 0 0,0 0 1 0 0,-1-1-1 0 0,1 1 1 0 0,0 0-1 0 0,-1-1 1 0 0,0 1-1 0 0,1 0 1 0 0,-1-1-1 0 0,0 1 1 0 0,1 0-1 0 0,-1 0 1 0 0,0 0-1 0 0,0 0 1 0 0,0 0-1 0 0,0 0 1 0 0,0 0-1 0 0,0 0 1 0 0,-1 0-1 0 0,1 0 1 0 0,0 1-1 0 0,0-1 1 0 0,-1 0-1 0 0,1 1 1 0 0,0-1-1 0 0,-1 1 1 0 0,1 0-1 0 0,0-1 1 0 0,-1 1-1 0 0,1 0 1 0 0,-1 0-1 0 0,1 0 1 0 0,-1 0-1 0 0,1 0 1 0 0,0 0-1 0 0,-1 0 1 0 0,1 0-1 0 0,-1 0 1 0 0,1 1-1 0 0,0-1 1 0 0,-1 1-1 0 0,1-1 1 0 0,0 1-1 0 0,-1-1 1 0 0,1 1-1 0 0,0 0 1 0 0,0 0-1 0 0,0 0 1 0 0,0 0-1 0 0,0-1 1 0 0,-1 1-1 0 0,2 1 1 0 0,-1-1-1 0 0,0 0 1 0 0,0 0-1 0 0,0 0 1 0 0,0 0-1 0 0,1 1 1 0 0,-1-1 0 0 0,0 0 5 0 0,-15 26-4 0 0,1 0 0 0 0,0 1 0 0 0,2 1 0 0 0,2 0 0 0 0,0 1 0 0 0,2 0 0 0 0,1 0 0 0 0,2 1 0 0 0,1 0 0 0 0,1 0 0 0 0,2 0 0 0 0,1 0 0 0 0,1 1 0 0 0,3 10 4 0 0,-3-21-70 0 0,1 1 1 0 0,1 0 0 0 0,1-1-1 0 0,0 1 1 0 0,2-1 0 0 0,1 0 0 0 0,0-1-1 0 0,2 1 1 0 0,0-1 0 0 0,1-1 0 0 0,2 0-1 0 0,-1 0 1 0 0,2-1 0 0 0,1 0 0 0 0,0-1-1 0 0,5 4 70 0 0,-17-20-422 0 0,-1-1 3 0 0,-20-23-4350 0 0,-35-38-8574 0 0,47 49 12296 0 0</inkml:trace>
  <inkml:trace contextRef="#ctx0" brushRef="#br0" timeOffset="1422.321">2053 333 10674 0 0,'0'0'2933'0'0,"0"0"-998"0"0,0 0-727 0 0,0 0-269 0 0,0 0-51 0 0,0 0-32 0 0,0 0-94 0 0,0 0-107 0 0,0 0-107 0 0,0 0-97 0 0,0 0-111 0 0,32 0-96 0 0,101-3-72 0 0,76 2 310 0 0,-28-1-2332 0 0,-59-2-7962 0 0,-96 3-1517 0 0</inkml:trace>
</inkml:ink>
</file>

<file path=ppt/ink/ink1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0 4377 0 0,'0'0'1176'0'0,"0"0"-150"0"0,0 0 47 0 0,0 0 270 0 0,0 0 310 0 0,0 0 130 0 0,0 0-232 0 0,0 0-443 0 0,0 0-349 0 0,0 0-200 0 0,0 0-38 0 0,0 0 51 0 0,1 23 11 0 0,2 138 405 0 0,-4 175 299 0 0,0-3-1723 0 0,1-333 394 0 0,-2 25-830 0 0,-7-15-4098 0 0,9-25-5024 0 0,0 7 5949 0 0</inkml:trace>
  <inkml:trace contextRef="#ctx0" brushRef="#br0" timeOffset="358.676">331 262 2328 0 0,'0'0'1390'0'0,"0"0"-360"0"0,0 0-34 0 0,0 0 237 0 0,0 0 273 0 0,-34 22 159 0 0,-106 70-104 0 0,58-24 937 0 0,66-48-1871 0 0,14-18-553 0 0,0-1 6 0 0,-1 1 0 0 0,0 1 0 0 0,0-1 0 0 0,1 0 0 0 0,0 1 0 0 0,-1-1 0 0 0,1 1 0 0 0,0-1 0 0 0,0 1 0 0 0,0 0 0 0 0,1 0 0 0 0,-1 0 0 0 0,1 0 0 0 0,-1 0 0 0 0,1 1 0 0 0,0-1 0 0 0,0 0 1 0 0,1 1-1 0 0,-1-1 0 0 0,1 0 0 0 0,-1 1 0 0 0,1-1 0 0 0,0 1 0 0 0,0-1 0 0 0,1 0 0 0 0,-1 1 0 0 0,1-1 0 0 0,-1 0 0 0 0,1 1 0 0 0,0-1 0 0 0,1 0 0 0 0,-1 0 0 0 0,0 0 0 0 0,1 1-80 0 0,9 5 188 0 0,1-1 0 0 0,0 0 1 0 0,1 0-1 0 0,-1-1 0 0 0,1-1 0 0 0,1 0 0 0 0,-1-1 0 0 0,1 0 1 0 0,0-1-1 0 0,0-1 0 0 0,2 0-188 0 0,81 29 1036 0 0,-93-30-1011 0 0,0 0 0 0 0,0 1 0 0 0,-1 0 0 0 0,1 0 1 0 0,-1 0-1 0 0,0 0 0 0 0,0 0 0 0 0,0 1 0 0 0,0-1 0 0 0,0 1 0 0 0,-1 0 0 0 0,1 0 0 0 0,-1 0 0 0 0,0 0 0 0 0,-1 0 1 0 0,1 1-1 0 0,-1-1 0 0 0,0 0 0 0 0,0 1 0 0 0,0-1 0 0 0,0 5-25 0 0,2 13-5362 0 0,-3-1-5721 0 0,0-20 6266 0 0</inkml:trace>
  <inkml:trace contextRef="#ctx0" brushRef="#br0" timeOffset="750.053">486 807 4049 0 0,'0'0'2411'0'0,"0"0"-1336"0"0,0 0-362 0 0,0 0 468 0 0,0 0 495 0 0,0 0 186 0 0,0 0-163 0 0,0 0-416 0 0,0 0-354 0 0,0 0-165 0 0,0 0-103 0 0,0 0-81 0 0,0 0-68 0 0,24-31-91 0 0,73-93-79 0 0,-26 14 255 0 0,21-62-271 0 0,-91 207-2290 0 0,-15 123 1751 0 0,13-153 217 0 0,1-1 0 0 0,-1 1 1 0 0,1 0-1 0 0,1-1 0 0 0,-1 1 0 0 0,0-1 0 0 0,1 1 1 0 0,0 0-1 0 0,0-1 0 0 0,1 1 0 0 0,-1-1 1 0 0,1 0-1 0 0,0 1 0 0 0,0-1 0 0 0,1 0 0 0 0,-1 0 1 0 0,1 0-1 0 0,-1-1 0 0 0,1 1 0 0 0,1-1 0 0 0,-1 1 1 0 0,0-1-1 0 0,1 0 0 0 0,0 0 0 0 0,-1 0 0 0 0,5 1-4 0 0,-4-1 106 0 0,0-1 0 0 0,0 0-1 0 0,1 0 1 0 0,-1 0 0 0 0,1-1 0 0 0,-1 0-1 0 0,1 1 1 0 0,-1-2 0 0 0,1 1-1 0 0,-1 0 1 0 0,1-1 0 0 0,0 0-1 0 0,-1 0 1 0 0,1 0 0 0 0,0-1-1 0 0,-1 0 1 0 0,1 1 0 0 0,0-2 0 0 0,-1 1-1 0 0,1 0 1 0 0,-1-1 0 0 0,0 0-1 0 0,0 0 1 0 0,3-2-106 0 0,89-81 1528 0 0,-6-47-2487 0 0,-80 103-2811 0 0,-8 20-331 0 0,-1-1-3322 0 0,-1 6 598 0 0</inkml:trace>
  <inkml:trace contextRef="#ctx0" brushRef="#br0" timeOffset="5349.786">1486 427 760 0 0,'0'0'1068'0'0,"0"0"-41"0"0,0 0 183 0 0,0 0 272 0 0,0 0 199 0 0,0 0-67 0 0,0 0-298 0 0,0 0-352 0 0,0 0-325 0 0,0 0-240 0 0,0 0-123 0 0,-10 0-47 0 0,-33 2-6 0 0,40-1-179 0 0,-1 0 1 0 0,1 1-1 0 0,0-1 0 0 0,0 1 1 0 0,0 0-1 0 0,0 0 0 0 0,0 0 1 0 0,0 0-1 0 0,1 0 0 0 0,-1 0 1 0 0,1 1-1 0 0,-1 0 0 0 0,1-1 1 0 0,0 1-1 0 0,0 0 0 0 0,0 0 1 0 0,1 0-1 0 0,-2 3-44 0 0,-3 3 77 0 0,-2 1-66 0 0,0 1 0 0 0,0 0 0 0 0,2 0 0 0 0,-1 1 0 0 0,1-1 0 0 0,1 1 1 0 0,0 1-1 0 0,1-1 0 0 0,0 1 0 0 0,1-1 0 0 0,1 1 0 0 0,0 0 0 0 0,0 0 0 0 0,1 0 0 0 0,1 1 0 0 0,1 4-11 0 0,1-12 87 0 0,0-1 0 0 0,0 0-1 0 0,1 0 1 0 0,0 0 0 0 0,0 0 0 0 0,1-1-1 0 0,-1 1 1 0 0,1-1 0 0 0,0 0 0 0 0,0 0-1 0 0,0 0 1 0 0,1-1 0 0 0,-1 0-1 0 0,1 1 1 0 0,0-2 0 0 0,0 1 0 0 0,0 0-1 0 0,0-1 1 0 0,0 0 0 0 0,1 0-1 0 0,-1-1 1 0 0,1 1 0 0 0,-1-1 0 0 0,1 0-1 0 0,-1-1 1 0 0,1 1 0 0 0,0-1-1 0 0,-1 0 1 0 0,1-1 0 0 0,0 1 0 0 0,-1-1-1 0 0,1 0 1 0 0,-1-1 0 0 0,1 1-1 0 0,-1-1 1 0 0,0 0 0 0 0,1 0 0 0 0,-1-1-1 0 0,3-2-86 0 0,5-2 82 0 0,-2 0 0 0 0,1-1 0 0 0,-1 0 0 0 0,0-1-1 0 0,-1-1 1 0 0,0 1 0 0 0,0-2 0 0 0,-1 1 0 0 0,-1-1 0 0 0,0-1-1 0 0,0 1 1 0 0,-1-1 0 0 0,0-1 0 0 0,-1 1 0 0 0,-1-1-1 0 0,0 0 1 0 0,-1 0 0 0 0,0-1 0 0 0,-1 0 0 0 0,0 1-1 0 0,-1-1 1 0 0,-1 0 0 0 0,0-6-82 0 0,-1 15-188 0 0,0 0-1 0 0,-1 0 1 0 0,0 1-1 0 0,0-1 0 0 0,0 1 1 0 0,0-1-1 0 0,-1 1 1 0 0,0-1-1 0 0,0 1 1 0 0,0 0-1 0 0,0 0 1 0 0,-1 0-1 0 0,0 0 1 0 0,1 0-1 0 0,-3-2 189 0 0,-35-29-10263 0 0,31 27 4150 0 0</inkml:trace>
  <inkml:trace contextRef="#ctx0" brushRef="#br0" timeOffset="5850.079">1870 460 12147 0 0,'0'0'1672'0'0,"0"0"-386"0"0,0 0-109 0 0,0 0-31 0 0,0 0-150 0 0,0 0-301 0 0,0 0-369 0 0,0 0-239 0 0,0 0-104 0 0,0 0-18 0 0,0 0 20 0 0,0 0 26 0 0,0 0 6 0 0,2 11 6 0 0,5 35 1 0 0,-6-41 30 0 0,1 0-1 0 0,0 0 1 0 0,0-1 0 0 0,0 1-1 0 0,1 0 1 0 0,-1-1 0 0 0,1 0-1 0 0,0 0 1 0 0,0 0 0 0 0,1 0-1 0 0,-1 0 1 0 0,1 0 0 0 0,0-1-1 0 0,0 0 1 0 0,0 0 0 0 0,1 0-1 0 0,-1 0 1 0 0,0 0 0 0 0,1-1-1 0 0,0 0 1 0 0,0 0-1 0 0,0-1 1 0 0,0 1 0 0 0,0-1-1 0 0,0 0 1 0 0,0 0 0 0 0,0 0-1 0 0,0-1 1 0 0,0 0 0 0 0,0 0-1 0 0,1 0 1 0 0,-1-1 0 0 0,0 0-1 0 0,0 0 1 0 0,4-1-54 0 0,5-1 139 0 0,0-1 1 0 0,-1 0-1 0 0,1-1 0 0 0,-1-1 1 0 0,-1 0-1 0 0,1 0 0 0 0,-1-2 1 0 0,0 1-1 0 0,10-9-139 0 0,2 0 77 0 0,133-86 174 0 0,-156 102-265 0 0,-1-1 0 0 0,1 1 0 0 0,-1 0 0 0 0,0-1 0 0 0,1 1 0 0 0,-1 0 0 0 0,1 0 0 0 0,0 0 0 0 0,-1-1 0 0 0,1 1 0 0 0,-1 0 0 0 0,1 0 0 0 0,-1 0 0 0 0,1 0 0 0 0,-1 0 1 0 0,1 0-1 0 0,-1 0 0 0 0,1 0 0 0 0,-1 0 0 0 0,1 0 0 0 0,0 1 0 0 0,-1-1 0 0 0,1 0 0 0 0,-1 0 0 0 0,1 0 0 0 0,-1 1 0 0 0,1-1 0 0 0,-1 0 0 0 0,0 1 0 0 0,1-1 0 0 0,-1 0 1 0 0,1 1-1 0 0,-1-1 0 0 0,1 0 0 0 0,-1 1 0 0 0,0-1 0 0 0,1 1 0 0 0,-1-1 0 0 0,0 1 0 0 0,0-1 0 0 0,1 1 0 0 0,-1-1 0 0 0,0 1 0 0 0,0-1 0 0 0,0 1 0 0 0,0-1 0 0 0,0 1 1 0 0,1-1-1 0 0,-1 1 0 0 0,0-1 0 0 0,0 1 0 0 0,0 0 0 0 0,0-1 0 0 0,-1 1 0 0 0,1-1 0 0 0,0 1 14 0 0,2 43-181 0 0,-3-34 165 0 0,1-7 41 0 0,-1 1 0 0 0,1 0 0 0 0,0-1 0 0 0,0 1 0 0 0,0-1 0 0 0,1 1-1 0 0,-1 0 1 0 0,1-1 0 0 0,0 1 0 0 0,0-1 0 0 0,0 1 0 0 0,0-1 0 0 0,0 0 0 0 0,1 1 0 0 0,0-1 0 0 0,-1 0 0 0 0,1 0 0 0 0,1 0-1 0 0,-1 0 1 0 0,0-1 0 0 0,1 1 0 0 0,-1 0 0 0 0,1-1 0 0 0,0 0 0 0 0,0 0 0 0 0,0 1 0 0 0,0-2 0 0 0,0 1 0 0 0,0 0 0 0 0,0-1-1 0 0,1 1 1 0 0,-1-1 0 0 0,1 0 0 0 0,-1 0 0 0 0,1 0 0 0 0,-1-1 0 0 0,1 1 0 0 0,1-1-25 0 0,7-3 223 0 0,0-1 0 0 0,-1 0 0 0 0,0-1 0 0 0,0 0 0 0 0,0-1 1 0 0,-1 0-1 0 0,0-1 0 0 0,0 0 0 0 0,0 0 0 0 0,-1-1 0 0 0,0 0 0 0 0,-1-1 0 0 0,0 0 0 0 0,0 0 1 0 0,-1-1-1 0 0,0 0 0 0 0,3-5-223 0 0,-7 11 12 0 0,15-20-255 0 0,-1 0 0 0 0,0 0 0 0 0,-2-2 0 0 0,-1 0 0 0 0,-1-1 0 0 0,5-17 243 0 0,-11 12-3418 0 0,-4 16-4650 0 0,-1 8-3906 0 0</inkml:trace>
</inkml:ink>
</file>

<file path=ppt/ink/ink1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4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1 185 2817 0 0,'0'0'1772'0'0,"0"0"-534"0"0,0 0-409 0 0,0 0-73 0 0,0 0 175 0 0,0 0 225 0 0,0 0 74 0 0,0 0-62 0 0,0 0-186 0 0,0 0-245 0 0,0 0-198 0 0,0 0-103 0 0,0 0-36 0 0,29 0-8 0 0,93 0 43 0 0,149-4 1635 0 0,-196 3-2384 0 0,-41 2-4204 0 0,-33-1 4391 0 0,3 2-3185 0 0,-3 1-2132 0 0,-1 3 1271 0 0</inkml:trace>
  <inkml:trace contextRef="#ctx0" brushRef="#br0" timeOffset="272.582">38 450 4601 0 0,'0'0'976'0'0,"0"0"-416"0"0,0 0-12 0 0,0 0 438 0 0,0 0 392 0 0,0 0 137 0 0,0 0-130 0 0,0 0-317 0 0,0 0-301 0 0,0 0-248 0 0,0 0-168 0 0,0 0-91 0 0,37 4-56 0 0,117 12-33 0 0,-47-25 149 0 0,90-34 57 0 0,-76 16-2806 0 0,-1 5-7405 0 0,-100 18 6111 0 0</inkml:trace>
  <inkml:trace contextRef="#ctx0" brushRef="#br0" timeOffset="537.82">1319 137 4857 0 0,'0'0'774'0'0,"0"0"-37"0"0,0 0 195 0 0,0 0 318 0 0,0 0 227 0 0,0 0-40 0 0,0 0-297 0 0,0 0-324 0 0,0 0-276 0 0,0 0-198 0 0,-30 35-97 0 0,-88 109-50 0 0,86-87-27 0 0,30-50-103 0 0,1 0 0 0 0,1 0 0 0 0,-1 1 0 0 0,1-1-1 0 0,0 0 1 0 0,1 1 0 0 0,0-1 0 0 0,0 0 0 0 0,1 0 0 0 0,-1 0 0 0 0,1 0 0 0 0,1 0 0 0 0,0 0 0 0 0,0-1 0 0 0,0 1 0 0 0,0-1 0 0 0,1 0 0 0 0,0 0-1 0 0,2 2-64 0 0,4-1 194 0 0,1 1 0 0 0,-1-2-1 0 0,1 1 1 0 0,0-1-1 0 0,1-1 1 0 0,0 0-1 0 0,0-1 1 0 0,0 0 0 0 0,0-1-1 0 0,0 0 1 0 0,1-1-1 0 0,-1 0 1 0 0,1-1-1 0 0,0 0 1 0 0,-1-1 0 0 0,1-1-1 0 0,0 0 1 0 0,-1-1-1 0 0,1 0 1 0 0,3-2-194 0 0,17-3 352 0 0,-1-2 0 0 0,0-1 0 0 0,-1-2 0 0 0,0-1 0 0 0,-1-1 0 0 0,0-2 0 0 0,-1-1 1 0 0,-1-1-1 0 0,5-5-352 0 0,-20 15 34 0 0,0-1 1 0 0,-1 0-1 0 0,0 0 1 0 0,0-2 0 0 0,-1 1-1 0 0,0-2 1 0 0,-1 1 0 0 0,0-1-1 0 0,-1-1 1 0 0,-1 1-1 0 0,0-2 1 0 0,0 1 0 0 0,-1-1-1 0 0,-1 0 1 0 0,0-1-1 0 0,-1 1 1 0 0,-1-1 0 0 0,0 0-1 0 0,-1 0 1 0 0,-1-1-1 0 0,0-6-34 0 0,-3 16-161 0 0,-1-1-1 0 0,1 1 0 0 0,-1 0 1 0 0,-1 0-1 0 0,1 0 0 0 0,-1 1 0 0 0,0-1 1 0 0,-1 0-1 0 0,1 1 0 0 0,-1 0 1 0 0,0 0-1 0 0,0 0 0 0 0,-1 0 0 0 0,1 1 1 0 0,-1 0-1 0 0,0 0 0 0 0,0 0 1 0 0,-1 0-1 0 0,1 1 0 0 0,-1 0 0 0 0,0 0 1 0 0,1 1-1 0 0,-1-1 0 0 0,-3 0 162 0 0,-10-3-988 0 0,0 0-1 0 0,0 2 1 0 0,-1 0-1 0 0,1 0 1 0 0,-1 2-1 0 0,0 1 0 0 0,-6 0 989 0 0,-68 2-8363 0 0,64 2 3617 0 0</inkml:trace>
  <inkml:trace contextRef="#ctx0" brushRef="#br0" timeOffset="785.591">1037 218 3233 0 0,'0'0'2396'0'0,"0"0"-157"0"0,0 0-90 0 0,0 0-37 0 0,0 0-126 0 0,0 0-319 0 0,0 0-413 0 0,0 0-295 0 0,0 0-159 0 0,0 0-75 0 0,0 0-62 0 0,0 0-38 0 0,0 0-32 0 0,36 6-63 0 0,115 19-62 0 0,92-5 758 0 0,395 16-893 0 0,-469-26-3145 0 0,-113-4-2710 0 0,-1 1-6148 0 0,-44-7 7716 0 0</inkml:trace>
</inkml:ink>
</file>

<file path=ppt/ink/ink1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82 0 0 0,'0'0'976'0'0,"0"0"91"0"0,0 0 28 0 0,0 0 176 0 0,0 0 404 0 0,0 0 320 0 0,0 0 40 0 0,0 0-256 0 0,0 0-532 0 0,0 0-513 0 0,0 0-390 0 0,0-10-239 0 0,-1-4-88 0 0,0-8 30 0 0,14 42 392 0 0,57 213 1246 0 0,-50-150-1542 0 0,56 226 153 0 0,-75-304-291 0 0,1 1 1 0 0,0 1-1 0 0,0-1 0 0 0,0 1 0 0 0,1-1 0 0 0,0 0 0 0 0,0 0 0 0 0,1 0 0 0 0,-1-1 1 0 0,1 1-1 0 0,1-1 0 0 0,-1 0 0 0 0,5 4-5 0 0,-8-8 26 0 0,-1-1 0 0 0,1 1 0 0 0,-1-1 1 0 0,1 1-1 0 0,-1-1 0 0 0,1 0 0 0 0,-1 1 0 0 0,1-1 0 0 0,0 0 0 0 0,-1 1 1 0 0,1-1-1 0 0,0 0 0 0 0,-1 0 0 0 0,1 0 0 0 0,0 1 0 0 0,-1-1 0 0 0,1 0 1 0 0,0 0-1 0 0,-1 0 0 0 0,1 0 0 0 0,0 0 0 0 0,-1 0 0 0 0,1-1 1 0 0,0 1-1 0 0,-1 0 0 0 0,1 0 0 0 0,-1 0 0 0 0,1-1 0 0 0,0 1 0 0 0,-1 0 1 0 0,1 0-1 0 0,-1-1 0 0 0,1 1 0 0 0,0-1 0 0 0,-1 1 0 0 0,1 0 0 0 0,-1-1 1 0 0,1 1-1 0 0,-1-1 0 0 0,0 1 0 0 0,1-1 0 0 0,-1 0 0 0 0,0 1 0 0 0,1-1 1 0 0,-1 1-1 0 0,0-1 0 0 0,1 0 0 0 0,-1 1 0 0 0,0-1 0 0 0,0 0 1 0 0,0 1-1 0 0,0-1 0 0 0,0 0 0 0 0,0 0-26 0 0,3-5 110 0 0,41-129 1434 0 0,38-184-712 0 0,-67 259-846 0 0,2 1 0 0 0,3 1-1 0 0,19-37 15 0 0,-21 72-1382 0 0,-1 37-5935 0 0,-14-3 2379 0 0,0-3-2297 0 0</inkml:trace>
  <inkml:trace contextRef="#ctx0" brushRef="#br0" timeOffset="659.204">650 568 3041 0 0,'0'0'1803'0'0,"0"0"-439"0"0,0 0-348 0 0,0 0 7 0 0,0 0 196 0 0,0 0 52 0 0,0 0-143 0 0,0 0-274 0 0,0 0-293 0 0,0 0-214 0 0,0 0-142 0 0,-17 34-71 0 0,-56 108-37 0 0,38-53 51 0 0,-8 61 196 0 0,37-114 2093 0 0,91-201-1361 0 0,72-91-777 0 0,-153 249-299 0 0,-1 1-9 0 0,1-1 0 0 0,0 1 0 0 0,0-1 0 0 0,0 1 0 0 0,1 0 0 0 0,0 1 0 0 0,0-1 0 0 0,0 1-1 0 0,1 0 1 0 0,0 0 0 0 0,0 1 0 0 0,0 0 0 0 0,0 0 0 0 0,4-2 9 0 0,-7 7-19 0 0,0 1 1 0 0,0-1 0 0 0,-1 0-1 0 0,1 1 1 0 0,0 0-1 0 0,-1-1 1 0 0,1 1-1 0 0,-1 0 1 0 0,0 1 0 0 0,1-1-1 0 0,-1 0 1 0 0,0 0-1 0 0,0 1 1 0 0,-1 0-1 0 0,1-1 1 0 0,-1 1-1 0 0,1 0 1 0 0,-1 0 0 0 0,0-1-1 0 0,0 1 1 0 0,0 0-1 0 0,0 0 1 0 0,0 0-1 0 0,-1 0 1 0 0,1 1-1 0 0,-1-1 1 0 0,0 0 0 0 0,0 0-1 0 0,0 1 19 0 0,19 153 131 0 0,14-39-70 0 0,-31-112-11 0 0,-1-5-14 0 0,-1 0 0 0 0,1-1 0 0 0,0 1 0 0 0,-1 0 0 0 0,1 0-1 0 0,-1 0 1 0 0,1 0 0 0 0,-1 0 0 0 0,1 0 0 0 0,-1 0 0 0 0,0 0 0 0 0,1 0-1 0 0,-1 0 1 0 0,0 0 0 0 0,0 0 0 0 0,0 0 0 0 0,0 0 0 0 0,0 0 0 0 0,0 0-1 0 0,0 0 1 0 0,0 1 0 0 0,0-1 0 0 0,0 0 0 0 0,-1 0 0 0 0,1 0-1 0 0,0 0 1 0 0,-1 0 0 0 0,1 0 0 0 0,-1 0 0 0 0,1 0 0 0 0,-1-1 0 0 0,0 1-1 0 0,1 0 1 0 0,-1 0 0 0 0,0 0 0 0 0,0-1 0 0 0,1 1 0 0 0,-1 0 0 0 0,0-1-1 0 0,-1 2-35 0 0,-78-24 901 0 0,-137-112-3325 0 0,202 123 870 0 0,1 1-2359 0 0,5 6-2794 0 0,6 1 1023 0 0</inkml:trace>
</inkml:ink>
</file>

<file path=ppt/ink/ink1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1 498 984 0 0,'0'0'431'0'0,"0"0"-526"0"0,0 0-235 0 0,0 0 247 0 0,0 0 520 0 0,0 0 313 0 0,0 0 110 0 0,0 0 41 0 0,0 0-24 0 0,0 0 19 0 0,0 0 85 0 0,30 2 66 0 0,94 3 75 0 0,-120-5-1023 0 0,0 0 0 0 0,0 0 0 0 0,0 0 0 0 0,0 0 0 0 0,0 0 0 0 0,0-1 0 0 0,-1 0 0 0 0,1 0 0 0 0,0 0 0 0 0,0 0 0 0 0,0 0-1 0 0,-1-1 1 0 0,1 0 0 0 0,0 0 0 0 0,-1 0 0 0 0,0 0 0 0 0,1 0 0 0 0,-1-1 0 0 0,0 0-99 0 0,8-6 438 0 0,31-25 886 0 0,-2-1 0 0 0,-1-2 1 0 0,-2-2-1 0 0,29-40-1324 0 0,-27 32 442 0 0,2 2 1 0 0,2 1-1 0 0,24-18-442 0 0,22 15 135 0 0,-87 47-136 0 0,1-1 0 0 0,0 0 1 0 0,0 1-1 0 0,-1 0 0 0 0,1 0 0 0 0,0 0 1 0 0,0 0-1 0 0,0 0 0 0 0,-1 0 1 0 0,1 1-1 0 0,0-1 0 0 0,0 1 1 0 0,-1 0-1 0 0,1 0 0 0 0,-1 0 1 0 0,1 0-1 0 0,0 1 0 0 0,-1-1 0 0 0,0 0 1 0 0,1 1-1 0 0,-1 0 0 0 0,0 0 1 0 0,0-1-1 0 0,0 1 0 0 0,0 1 1 0 0,0-1-1 0 0,-1 0 0 0 0,1 0 1 0 0,0 1-1 0 0,-1-1 0 0 0,0 0 1 0 0,1 1-1 0 0,-1 1 1 0 0,6 18 33 0 0,0 1 0 0 0,-2 0 0 0 0,0 0 0 0 0,-2 0 0 0 0,0 1 0 0 0,-2-1 0 0 0,0 1 0 0 0,-2 0 0 0 0,-2 15-33 0 0,1-24-6 0 0,-1 0 0 0 0,0 0 0 0 0,-1 0 0 0 0,-1 0-1 0 0,0-1 1 0 0,-1 1 0 0 0,-1-1 0 0 0,0-1 0 0 0,0 0 0 0 0,-2 0-1 0 0,0 0 1 0 0,0-1 0 0 0,-1 0 0 0 0,0-1 0 0 0,-1 0 0 0 0,-1 0-1 0 0,1-2 1 0 0,-2 1 0 0 0,1-1 0 0 0,-1-1 0 0 0,-1-1 0 0 0,1 1-1 0 0,-1-2 1 0 0,0 0 0 0 0,-1-1 0 0 0,0 0 0 0 0,1-1 0 0 0,-1-1-1 0 0,-1 0 1 0 0,1-1 0 0 0,0-1 0 0 0,-10 0 6 0 0,15-1-669 0 0,-51-6-2332 0 0,31-18-7147 0 0,28 17 6034 0 0</inkml:trace>
  <inkml:trace contextRef="#ctx0" brushRef="#br0" timeOffset="333.809">1196 152 2577 0 0,'0'0'2133'0'0,"0"0"-1156"0"0,0 0-496 0 0,0 0 36 0 0,0 0 177 0 0,0 0 95 0 0,0 0-55 0 0,-26 34-191 0 0,-76 105-215 0 0,99-137-319 0 0,0 1 0 0 0,1-1 0 0 0,-1 1 0 0 0,1 0 0 0 0,0 0 0 0 0,0 0 0 0 0,0 0 0 0 0,0 1 0 0 0,0-1 0 0 0,1 0 0 0 0,0 1 0 0 0,-1-1 0 0 0,1 1 0 0 0,1-1 0 0 0,-1 1 0 0 0,0 0 0 0 0,1-1 0 0 0,0 1 0 0 0,0 0 0 0 0,0 0-9 0 0,1 7 5 0 0,-1-7 12 0 0,1 0 0 0 0,-1 0 0 0 0,1 0 0 0 0,0 0 0 0 0,0 0 0 0 0,0 0 0 0 0,0 0 0 0 0,1 0-1 0 0,-1-1 1 0 0,1 1 0 0 0,0-1 0 0 0,1 1 0 0 0,-1-1 0 0 0,0 1 0 0 0,1-1 0 0 0,0 0 0 0 0,-1 0 0 0 0,1-1 0 0 0,1 1 0 0 0,-1-1 0 0 0,0 1 0 0 0,0-1-1 0 0,1 0 1 0 0,0 0 0 0 0,-1 0 0 0 0,1-1 0 0 0,0 1 0 0 0,0-1 0 0 0,0 0 0 0 0,0 0-17 0 0,3 1 288 0 0,1 0-1 0 0,0-1 1 0 0,0 0-1 0 0,0 0 1 0 0,0-1-1 0 0,0 0 1 0 0,0 0-1 0 0,0-1 1 0 0,-1 0-1 0 0,1 0 1 0 0,0-1 0 0 0,0 0-1 0 0,-1 0 1 0 0,1-1-1 0 0,1-1-287 0 0,3-1 275 0 0,-1 0 1 0 0,-1-1-1 0 0,1-1 0 0 0,-1 0 1 0 0,0 0-1 0 0,0-1 0 0 0,-1 0 0 0 0,0-1 1 0 0,-1 0-1 0 0,0 0 0 0 0,0-1 1 0 0,-1 0-1 0 0,0 0 0 0 0,-1-1 0 0 0,0 0 1 0 0,0 0-1 0 0,-2 0 0 0 0,1-1 0 0 0,-1 1 1 0 0,-1-1-1 0 0,0 0 0 0 0,-1 0 1 0 0,0-1-1 0 0,0-7-275 0 0,-2 12-62 0 0,0-1-1 0 0,0 0 1 0 0,-1 1 0 0 0,0-1 0 0 0,-1 1-1 0 0,0 0 1 0 0,0-1 0 0 0,-1 1 0 0 0,1 0-1 0 0,-2 0 1 0 0,-1-3 62 0 0,-19-13-3310 0 0,-11 12-4428 0 0,22 11-1915 0 0</inkml:trace>
</inkml:ink>
</file>

<file path=ppt/ink/ink1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0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2969 0 0,'0'0'1093'0'0,"0"0"-386"0"0,0 0-306 0 0,0 0 8 0 0,0 0 301 0 0,0 0 367 0 0,0 0 147 0 0,0 0-35 0 0,0 0-204 0 0,0 0-259 0 0,0 0-189 0 0,0 0-105 0 0,0 0-51 0 0,13 21-20 0 0,42 66-14 0 0,-6 30 679 0 0,-5 34-693 0 0,-8-4-38 0 0,-26-118-42 0 0,-9-29-103 0 0,-1 0 63 0 0,0 0 66 0 0,3-33-46 0 0,2 0-1 0 0,1-1 1 0 0,2 2 0 0 0,1-1 0 0 0,2 1 0 0 0,1 1-1 0 0,1 0 1 0 0,9-13-233 0 0,10-28 104 0 0,30-68-135 0 0,-21 59-2048 0 0,-41 81 521 0 0,0 0-830 0 0,0 0-1024 0 0,0 0-831 0 0,0 4-109 0 0</inkml:trace>
</inkml:ink>
</file>

<file path=ppt/ink/ink1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1 188 720 0 0,'0'0'1042'0'0,"0"0"-110"0"0,0 0 59 0 0,0 0 208 0 0,0 0 252 0 0,0 0 58 0 0,0 0-219 0 0,0 0-306 0 0,0 0-290 0 0,0 0-185 0 0,0 0-73 0 0,0 0-30 0 0,0 0-5 0 0,17-1 8 0 0,58-3 6 0 0,70 13 1055 0 0,72-12-537 0 0,-216 3-883 0 0,0-1 0 0 0,0 1 0 0 0,0 0 0 0 0,0-1 0 0 0,0 1 0 0 0,0 0 0 0 0,-1-1 0 0 0,1 1 0 0 0,0-1-1 0 0,0 0 1 0 0,0 1 0 0 0,-1-1 0 0 0,1 0 0 0 0,0 1 0 0 0,-1-1 0 0 0,1 0 0 0 0,0 0 0 0 0,-1 1 0 0 0,1-1 0 0 0,-1 0-1 0 0,1 0 1 0 0,-1 0 0 0 0,0 0 0 0 0,1 0 0 0 0,-1 0 0 0 0,0 0 0 0 0,0 0 0 0 0,1 0 0 0 0,-1 0 0 0 0,0 0 0 0 0,0 0-1 0 0,0 0 1 0 0,0 0 0 0 0,0 0 0 0 0,-1 0 0 0 0,1 0 0 0 0,0 0 0 0 0,0 0 0 0 0,-1 0 0 0 0,1 1 0 0 0,0-1 0 0 0,-1 0-1 0 0,1 0 1 0 0,-1 0 0 0 0,1 0 0 0 0,-1 0 0 0 0,0 1 0 0 0,1-1 0 0 0,-1 0 0 0 0,0 0 0 0 0,1 1 0 0 0,-1-1 0 0 0,0 1-1 0 0,0-1 1 0 0,0 0 0 0 0,0 1-50 0 0,-47-45 538 0 0,-47-19-434 0 0,65 40-637 0 0,24 12-3506 0 0,25 11-7092 0 0,-10 1 7606 0 0</inkml:trace>
</inkml:ink>
</file>

<file path=ppt/ink/ink1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0 0 0 0,'0'0'1332'0'0,"0"0"-86"0"0,0 0-1 0 0,0 0 224 0 0,0 0 243 0 0,0 0 115 0 0,0 0-178 0 0,0 0-381 0 0,0 0-447 0 0,0 0-378 0 0,0 0-226 0 0,0 0-40 0 0,0 0 80 0 0,-2 6 75 0 0,-5 185 1236 0 0,8-119-2122 0 0,-4-45-1435 0 0,-1-10-7431 0 0,4-17 8974 0 0,0 4-2708 0 0</inkml:trace>
</inkml:ink>
</file>

<file path=ppt/ink/ink1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4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24 1608 0 0,'0'0'1349'0'0,"0"0"-492"0"0,0 0-318 0 0,0 0 88 0 0,0 0 256 0 0,0 0 155 0 0,0 0-41 0 0,0 0-142 0 0,0 0-185 0 0,0 0-143 0 0,0 0-60 0 0,0 0-78 0 0,27-5-34 0 0,88-14-22 0 0,-43 28 218 0 0,-66-8-504 0 0,1 1 1 0 0,-1-1-1 0 0,0 2 0 0 0,1-1 0 0 0,-1 0 0 0 0,0 1 0 0 0,0 0 0 0 0,-1 1 0 0 0,1-1 1 0 0,-1 1-1 0 0,0 0 0 0 0,0 1 0 0 0,0-1 0 0 0,0 1 0 0 0,-1 0 0 0 0,0 0 1 0 0,0 0-1 0 0,0 1 0 0 0,0-1 0 0 0,-1 1 0 0 0,0 0 0 0 0,0 0 0 0 0,-1 0 1 0 0,0 0-1 0 0,0 1 0 0 0,0-1 0 0 0,-1 1 0 0 0,0-1 0 0 0,0 3-47 0 0,-1-4 31 0 0,0 1 0 0 0,0 0-1 0 0,0-1 1 0 0,-1 1 0 0 0,0 0-1 0 0,0-1 1 0 0,-1 0 0 0 0,0 1-1 0 0,0-1 1 0 0,0 0 0 0 0,0 0-1 0 0,-1 0 1 0 0,0 0 0 0 0,0 0-1 0 0,0 0 1 0 0,-1-1 0 0 0,1 0-1 0 0,-1 1 1 0 0,0-1 0 0 0,-1-1-31 0 0,-10 10 3 0 0,-1 0 1 0 0,0-1-1 0 0,-1-1 1 0 0,0-1-1 0 0,-1 0 0 0 0,0-2 1 0 0,0 0-1 0 0,-1-1 1 0 0,0 0-1 0 0,-15 2-3 0 0,-16-1-4222 0 0,0-5-4201 0 0,45-3 7008 0 0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2:52.7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4 2120 0 0,'0'0'1111'0'0,"0"0"-272"0"0,0 0 79 0 0,0 0 343 0 0,0 0 344 0 0,0 0 246 0 0,0 0-86 0 0,0 0-359 0 0,0 0-412 0 0,0 0-360 0 0,0 0-252 0 0,0 0-129 0 0,0 0-22 0 0,-2-2-3 0 0,1 1-211 0 0,1 1 0 0 0,-1 0 0 0 0,1 0-1 0 0,-1 0 1 0 0,1 0 0 0 0,-1-1 0 0 0,1 1 0 0 0,-1 0 0 0 0,1 0-1 0 0,-1 0 1 0 0,1 0 0 0 0,-1 0 0 0 0,1 0 0 0 0,-1 0 0 0 0,1 0-1 0 0,-1 0 1 0 0,1 1 0 0 0,-1-1 0 0 0,1 0 0 0 0,-1 0 0 0 0,1 0-1 0 0,-1 1 1 0 0,1-1 0 0 0,-1 0 0 0 0,1 0 0 0 0,0 1 0 0 0,-1-1-1 0 0,1 0 1 0 0,-1 1 0 0 0,1-1 0 0 0,0 1 0 0 0,-1-1 0 0 0,1 0-1 0 0,0 1 1 0 0,0-1 0 0 0,-1 1 0 0 0,1-1 0 0 0,0 1 0 0 0,0-1-1 0 0,-1 1 1 0 0,1-1 0 0 0,0 1 0 0 0,0-1 0 0 0,0 1 0 0 0,0-1-1 0 0,0 1 1 0 0,0-1 0 0 0,0 1 0 0 0,0-1 0 0 0,0 1 0 0 0,0-1-1 0 0,0 1 1 0 0,0-1 0 0 0,1 1 0 0 0,-1-1 0 0 0,0 1 0 0 0,0-1-1 0 0,0 1 1 0 0,1-1 0 0 0,-1 1 0 0 0,0-1 0 0 0,1 0 0 0 0,-1 1-1 0 0,0-1 1 0 0,1 1 0 0 0,-1-1 0 0 0,0 0 0 0 0,1 1 0 0 0,-1-1-17 0 0,1 12 118 0 0,2 164 1256 0 0,-9 202-679 0 0,-4-267-566 0 0,10-111-89 0 0,0 0 44 0 0,0 0 59 0 0,0 0 26 0 0,1-5 189 0 0,27-42-229 0 0,2 1 0 0 0,1 1 1 0 0,28-28-130 0 0,45-23-86 0 0,-102 95 76 0 0,-1 0-1 0 0,1 0 1 0 0,-1 0 0 0 0,1 0-1 0 0,0 0 1 0 0,-1 0-1 0 0,1 0 1 0 0,0 0-1 0 0,0 1 1 0 0,-1-1 0 0 0,1 1-1 0 0,0-1 1 0 0,0 1-1 0 0,0 0 1 0 0,0 0 0 0 0,-1 0-1 0 0,1 0 1 0 0,0 0-1 0 0,0 0 1 0 0,0 1-1 0 0,0-1 1 0 0,0 0 0 0 0,-1 1-1 0 0,1-1 1 0 0,0 1-1 0 0,0 0 1 0 0,-1 0-1 0 0,1 0 1 0 0,-1 0 0 0 0,1 0-1 0 0,0 0 1 0 0,-1 0-1 0 0,0 0 1 0 0,1 0-1 0 0,-1 1 1 0 0,0-1 0 0 0,0 1-1 0 0,1-1 1 0 0,-1 1-1 0 0,0-1 1 0 0,-1 1 0 0 0,1 0-1 0 0,0 0 11 0 0,21 81 16 0 0,-22-72 35 0 0,1-1-1 0 0,-2 0 0 0 0,1 0 1 0 0,-1 0-1 0 0,-1 0 0 0 0,0 0 1 0 0,0 0-1 0 0,-1-1 0 0 0,0 1 1 0 0,-1-1-1 0 0,0 1 0 0 0,0-1 1 0 0,-1-1-1 0 0,-1 1 0 0 0,1 0 1 0 0,-2-1-51 0 0,2 2-18 0 0,-1 0 1 0 0,0-1 0 0 0,0 0-1 0 0,-1 0 1 0 0,-1-1-1 0 0,1 0 1 0 0,-1 0-1 0 0,-1-1 1 0 0,1 0 0 0 0,-1 0-1 0 0,-1-1 1 0 0,1 0-1 0 0,-1 0 1 0 0,0-2 0 0 0,0 1-1 0 0,-1-1 1 0 0,1 0-1 0 0,-1-1 1 0 0,0 0 0 0 0,-8 0 17 0 0,-38-26-4498 0 0,28-5-4411 0 0,23 20 2118 0 0</inkml:trace>
  <inkml:trace contextRef="#ctx0" brushRef="#br0" timeOffset="258.418">606 467 0 0 0,'-81'22'0'0'0,"63"-18"0"0"0,16-4 0 0 0</inkml:trace>
  <inkml:trace contextRef="#ctx0" brushRef="#br0" timeOffset="656.413">606 467 0 0 0,'-83'16'183'0'0,"67"-13"790"0"0,16-3 430 0 0,0 0 58 0 0,5 50 5978 0 0,-5-45-7210 0 0,2 0 0 0 0,-1-1-1 0 0,0 1 1 0 0,1-1 0 0 0,0 0-1 0 0,0 1 1 0 0,0-1 0 0 0,0 0 0 0 0,1 0-1 0 0,0 0 1 0 0,0 0 0 0 0,0-1-1 0 0,0 1 1 0 0,0-1 0 0 0,1 0 0 0 0,0 0-1 0 0,-1 0 1 0 0,1 0 0 0 0,0-1-1 0 0,0 1 1 0 0,1-1 0 0 0,-1 0 0 0 0,3 0-229 0 0,0 1 131 0 0,0-1 1 0 0,0 0-1 0 0,0 0 1 0 0,0-1 0 0 0,0 0-1 0 0,0 0 1 0 0,1-1 0 0 0,-1 0-1 0 0,0 0 1 0 0,0-1-1 0 0,1 0 1 0 0,-1 0 0 0 0,0 0-1 0 0,0-1 1 0 0,0 0 0 0 0,0-1-1 0 0,-1 1 1 0 0,1-1-1 0 0,-1-1 1 0 0,1 1 0 0 0,-1-1-1 0 0,0 0 1 0 0,0-1 0 0 0,-1 1-1 0 0,1-1 1 0 0,-1 0-1 0 0,0-1 1 0 0,-1 1 0 0 0,1-1-1 0 0,-1 0 1 0 0,0 0 0 0 0,0 0-1 0 0,-1-1 1 0 0,0 1-1 0 0,0-1 1 0 0,-1 0 0 0 0,1 0-1 0 0,-1 0 1 0 0,-1 0 0 0 0,1 0-1 0 0,-1 0 1 0 0,-1 0-1 0 0,1-1-131 0 0,-1 4-18 0 0,0 0 0 0 0,0 0 0 0 0,0 0 0 0 0,0 1 0 0 0,0-1 0 0 0,-1 0 0 0 0,0 0 0 0 0,0 1 0 0 0,0-1 0 0 0,0 1 0 0 0,0-1 0 0 0,-1 1 0 0 0,0-1-1 0 0,0 1 1 0 0,1 0 0 0 0,-2-1 0 0 0,1 1 0 0 0,0 0 0 0 0,-1 1 0 0 0,1-1 0 0 0,-1 0 0 0 0,0 1 0 0 0,0-1 0 0 0,0 1 0 0 0,0 0 0 0 0,0 0 0 0 0,-1 0 0 0 0,1 1-1 0 0,-1-1 1 0 0,1 1 0 0 0,-1 0 18 0 0,-3-1-98 0 0,-1 0-1 0 0,0 1 0 0 0,1-1 1 0 0,-1 2-1 0 0,0-1 0 0 0,0 1 0 0 0,1 1 1 0 0,-1-1-1 0 0,0 1 0 0 0,1 1 1 0 0,-1-1-1 0 0,0 1 0 0 0,1 1 1 0 0,0-1-1 0 0,-1 1 0 0 0,1 1 0 0 0,1-1 1 0 0,-1 1-1 0 0,0 0 0 0 0,1 1 1 0 0,0-1-1 0 0,-4 5 99 0 0,-9 7-126 0 0,2 1 0 0 0,0 0 0 0 0,1 1 0 0 0,0 1 0 0 0,2 1 0 0 0,-8 12 126 0 0,17-24-33 0 0,0 0 0 0 0,0-1 0 0 0,1 2 0 0 0,0-1 0 0 0,0 0 0 0 0,1 1 0 0 0,0 0-1 0 0,0-1 1 0 0,1 1 0 0 0,1 0 0 0 0,-1 1 0 0 0,1-1 0 0 0,1 0 0 0 0,0 0 0 0 0,0 5 33 0 0,3-8 24 0 0,1-1 0 0 0,-1 1 1 0 0,1-1-1 0 0,0 0 0 0 0,1 0 0 0 0,-1 0 1 0 0,1-1-1 0 0,0 1 0 0 0,0-1 0 0 0,1 0 0 0 0,-1-1 1 0 0,1 1-1 0 0,-1-1 0 0 0,1 0 0 0 0,0-1 1 0 0,1 1-1 0 0,-1-1 0 0 0,0 0 0 0 0,0-1 0 0 0,1 1 1 0 0,-1-1-1 0 0,1-1 0 0 0,0 1 0 0 0,3-1-24 0 0,17 3 139 0 0,-1 0-1 0 0,1-2 0 0 0,0-1 0 0 0,0-1 0 0 0,-1-1 0 0 0,1-2 1 0 0,20-5-139 0 0,47-23-2081 0 0,-31-3-3474 0 0,-6-9-4964 0 0,-50 36 8729 0 0</inkml:trace>
  <inkml:trace contextRef="#ctx0" brushRef="#br0" timeOffset="1240.138">1199 339 1704 0 0,'0'0'2130'0'0,"0"0"-574"0"0,0 0-109 0 0,0 0 196 0 0,0 0 134 0 0,0 0-33 0 0,0 0-249 0 0,0 0-295 0 0,0 0-262 0 0,0 0-237 0 0,-34 16-176 0 0,-107 54-151 0 0,74-22-34 0 0,57-36-270 0 0,3-5-80 0 0,1-1-1 0 0,-1 1 1 0 0,1 1 0 0 0,0-1-1 0 0,1 1 1 0 0,-1 0 0 0 0,2 0 0 0 0,-1 0-1 0 0,1 1 1 0 0,0 0 0 0 0,1 0 0 0 0,0 0-1 0 0,1 0 1 0 0,0 0 0 0 0,0 0-1 0 0,1 1 1 0 0,0-1 0 0 0,0 1 0 0 0,1-1-1 0 0,1 4 11 0 0,2-9 5 0 0,0 0 0 0 0,0 0 0 0 0,1-1 0 0 0,-1 0 0 0 0,1 0 0 0 0,0 0 0 0 0,0 0 0 0 0,0 0-1 0 0,1-1 1 0 0,-1 0 0 0 0,1 1 0 0 0,-1-2 0 0 0,1 1 0 0 0,-1-1 0 0 0,1 1 0 0 0,0-1 0 0 0,0 0-1 0 0,0-1 1 0 0,0 1 0 0 0,0-1 0 0 0,0 0 0 0 0,-1-1 0 0 0,1 1 0 0 0,0-1 0 0 0,0 0 0 0 0,0 0-1 0 0,2-1-4 0 0,-5 2 22 0 0,17-3 105 0 0,-1-2 0 0 0,0 0 0 0 0,0-1 0 0 0,0-1 0 0 0,-1 0 1 0 0,0-1-1 0 0,0-1 0 0 0,-1-1 0 0 0,14-11-127 0 0,-8 4 139 0 0,0-1 1 0 0,-1-2-1 0 0,-1 0 1 0 0,-1-1-1 0 0,16-23-139 0 0,17-17 449 0 0,-52 61-437 0 0,0 0 1 0 0,0 1-1 0 0,0-1 1 0 0,1 0-1 0 0,-1 0 1 0 0,0 1 0 0 0,0-1-1 0 0,1 0 1 0 0,-1 0-1 0 0,0 0 1 0 0,1 1-1 0 0,-1-1 1 0 0,0 0 0 0 0,0 0-1 0 0,1 0 1 0 0,-1 0-1 0 0,0 0 1 0 0,1 0 0 0 0,-1 0-1 0 0,0 0 1 0 0,1 0-1 0 0,-1 0 1 0 0,1 0-1 0 0,-1 0 1 0 0,0 0 0 0 0,1 0-1 0 0,-1 0 1 0 0,0 0-1 0 0,1 0 1 0 0,-1 0-1 0 0,0 0 1 0 0,0 0 0 0 0,1 0-1 0 0,-1-1 1 0 0,0 1-1 0 0,1 0 1 0 0,-1 0-1 0 0,0 0 1 0 0,0-1 0 0 0,1 1-1 0 0,-1 0 1 0 0,0 0-1 0 0,0-1 1 0 0,1 1-1 0 0,-1 0 1 0 0,0 0 0 0 0,0-1-1 0 0,0 1 1 0 0,0 0-1 0 0,0-1 1 0 0,1 1 0 0 0,-1-1-13 0 0,-9 30 274 0 0,8-26-338 0 0,-22 60 140 0 0,-37 139-164 0 0,27 129-506 0 0,30-287 585 0 0,-2 0 1 0 0,-1 0-1 0 0,-3-1 0 0 0,-1 0 0 0 0,-3 0 0 0 0,-3 5 9 0 0,14-43 15 0 0,0-1-1 0 0,0 1 1 0 0,0-1-1 0 0,-1 1 1 0 0,0-1-1 0 0,1 0 1 0 0,-2 0 0 0 0,1 0-1 0 0,0-1 1 0 0,-1 1-1 0 0,0-1 1 0 0,1 1 0 0 0,-1-1-1 0 0,-1-1 1 0 0,1 1-1 0 0,0 0 1 0 0,-1-1 0 0 0,1 0-1 0 0,-1 0 1 0 0,0 0-1 0 0,1-1 1 0 0,-1 0-1 0 0,0 0 1 0 0,0 0 0 0 0,0 0-1 0 0,0-1 1 0 0,0 1-1 0 0,0-2 1 0 0,0 1 0 0 0,0 0-1 0 0,0-1 1 0 0,0 0-1 0 0,0 0 1 0 0,0 0 0 0 0,0-1-1 0 0,1 0 1 0 0,-1 1-1 0 0,0-2 1 0 0,1 1-1 0 0,0-1 1 0 0,-1 1 0 0 0,1-1-1 0 0,0 0 1 0 0,0 0-1 0 0,1-1 1 0 0,-1 1 0 0 0,1-1-1 0 0,0 0 1 0 0,-1-1-15 0 0,-1-5-298 0 0,0-1 1 0 0,0 0-1 0 0,1 0 1 0 0,1 0-1 0 0,0 0 1 0 0,0-1-1 0 0,1 0 1 0 0,1 1-1 0 0,0-1 1 0 0,0-10 297 0 0,2 9-661 0 0,0 0-1 0 0,0 0 1 0 0,2-1 0 0 0,-1 1-1 0 0,1 1 1 0 0,1-1 0 0 0,1 0-1 0 0,0 1 1 0 0,0 0 0 0 0,1 0-1 0 0,0 1 1 0 0,1-1 0 0 0,1 1 0 0 0,6-7 661 0 0,-4 6-8569 0 0</inkml:trace>
  <inkml:trace contextRef="#ctx0" brushRef="#br0" timeOffset="1456.189">1468 585 3281 0 0,'0'0'2179'0'0,"0"0"-273"0"0,0 0-29 0 0,0 0 84 0 0,0 0-144 0 0,0 0-436 0 0,0 0-574 0 0,0 0-442 0 0,0 0-240 0 0,0 0-106 0 0,0 0-42 0 0,0 0-27 0 0,2 32-42 0 0,7 94-78 0 0,-5-78-4136 0 0,-4-48 1388 0 0,0 0-615 0 0,0 0 130 0 0,0 0 2180 0 0</inkml:trace>
  <inkml:trace contextRef="#ctx0" brushRef="#br0" timeOffset="1620.918">1466 250 0 0 0,'0'0'1688'0'0,"0"0"-367"0"0,0 0 127 0 0,0 0 104 0 0,0 0-271 0 0,0 0-401 0 0,0 0-512 0 0,0-191-456 0 0,6 191-256 0 0,-3 0-192 0 0,1 0-65 0 0,-2 14-247 0 0,1-2-1016 0 0,1-1-2393 0 0</inkml:trace>
  <inkml:trace contextRef="#ctx0" brushRef="#br0" timeOffset="1990.592">1678 806 8370 0 0,'0'0'1196'0'0,"0"0"-125"0"0,0 0 321 0 0,0 0 262 0 0,0 0 12 0 0,0 0-314 0 0,0 0-379 0 0,0 0-226 0 0,0 0-139 0 0,0 0-97 0 0,13-31-92 0 0,39-96-83 0 0,0-38 404 0 0,-29 124-2292 0 0,-20 74-366 0 0,-3-14 1587 0 0,-2-12 318 0 0,1 0 0 0 0,0-1-1 0 0,0 1 1 0 0,1 0 0 0 0,0-1-1 0 0,0 1 1 0 0,0 0 0 0 0,1 0-1 0 0,0-1 1 0 0,0 1 0 0 0,1-1-1 0 0,0 1 1 0 0,0-1 0 0 0,1 1-1 0 0,-1-1 1 0 0,1 0 0 0 0,1 0-1 0 0,-1-1 1 0 0,1 1 0 0 0,0-1-1 0 0,0 1 1 0 0,0-1 0 0 0,1 0-1 0 0,0-1 1 0 0,0 1 0 0 0,0-1-1 0 0,1 0 1 0 0,2 1 13 0 0,-4-3 204 0 0,1-1 0 0 0,0 0 0 0 0,0 0 0 0 0,-1 0 0 0 0,1-1 0 0 0,0 0 0 0 0,0 0 0 0 0,0 0 0 0 0,0 0-1 0 0,-1-1 1 0 0,1 0 0 0 0,0 0 0 0 0,0 0 0 0 0,-1 0 0 0 0,1-1 0 0 0,-1 0 0 0 0,1 0 0 0 0,-1 0 0 0 0,0 0 0 0 0,1-1 0 0 0,-1 0 0 0 0,-1 0 0 0 0,1 0 0 0 0,0 0 0 0 0,-1 0 0 0 0,1-1 0 0 0,-1 0 0 0 0,0 0 0 0 0,0 1 0 0 0,-1-2-204 0 0,31-64-1347 0 0,-23-5-8393 0 0,-10 62-961 0 0</inkml:trace>
  <inkml:trace contextRef="#ctx0" brushRef="#br0" timeOffset="2361.504">2280 294 7418 0 0,'0'0'1207'0'0,"0"0"-282"0"0,0 0 274 0 0,0 0 317 0 0,0 0 43 0 0,0 0-242 0 0,0 0-401 0 0,0 0-260 0 0,0 0-84 0 0,0 0-17 0 0,0 0-60 0 0,0 0-77 0 0,-9 11-71 0 0,-25 35-83 0 0,1-10 203 0 0,31-35-462 0 0,0 1 0 0 0,0-1 1 0 0,0 1-1 0 0,0 0 0 0 0,0 0 0 0 0,0 0 0 0 0,0 0 0 0 0,0 1 0 0 0,1-1 0 0 0,-1 0 0 0 0,1 1 1 0 0,0-1-1 0 0,-1 1 0 0 0,1-1 0 0 0,1 1 0 0 0,-1 0 0 0 0,0-1 0 0 0,0 1 0 0 0,1 0 1 0 0,0 0-1 0 0,-1-1 0 0 0,1 1 0 0 0,0 0 0 0 0,1 0 0 0 0,-1 0 0 0 0,0 0-5 0 0,53 49 4 0 0,31 37 391 0 0,-82-86-322 0 0,0 0 0 0 0,0 0 0 0 0,0 1 1 0 0,0-1-1 0 0,-1 1 0 0 0,0-1 0 0 0,1 1 0 0 0,-1-1 0 0 0,0 1 0 0 0,0 0 0 0 0,-1 0 1 0 0,1-1-1 0 0,-1 1 0 0 0,0 0 0 0 0,0 0 0 0 0,0 0 0 0 0,-1-1 0 0 0,1 1 0 0 0,-1 0 1 0 0,0 0-1 0 0,0-1 0 0 0,0 1 0 0 0,-1-1 0 0 0,1 1 0 0 0,-1-1 0 0 0,0 1 0 0 0,1-1 1 0 0,-2 0-1 0 0,1 0 0 0 0,-1 1-73 0 0,-1 0 41 0 0,0 0 1 0 0,0 0-1 0 0,-1-1 1 0 0,1 0-1 0 0,-1 0 0 0 0,0 0 1 0 0,0 0-1 0 0,0-1 1 0 0,-1 1-1 0 0,1-2 0 0 0,0 1 1 0 0,-1 0-1 0 0,1-1 1 0 0,-1 0-1 0 0,0 0 1 0 0,1-1-1 0 0,-1 0 0 0 0,0 1 1 0 0,-2-2-42 0 0,-32-3-2303 0 0,5-6-3476 0 0,22 6-657 0 0,5 0-2390 0 0</inkml:trace>
</inkml:ink>
</file>

<file path=ppt/ink/ink1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1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2601 0 0,'0'0'1025'0'0,"0"0"-463"0"0,0 0-129 0 0,0 0 324 0 0,0 0 409 0 0,0 0 253 0 0,0 0-19 0 0,0 0-205 0 0,0 0-249 0 0,0 0-206 0 0,32-4-137 0 0,102-11-84 0 0,117-10 669 0 0,-241 24-1766 0 0,22 4-1361 0 0,-25 3-2110 0 0,-4 4-3378 0 0,-3-6 6866 0 0</inkml:trace>
</inkml:ink>
</file>

<file path=ppt/ink/ink1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3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5417 0 0,'0'0'874'0'0,"0"0"-552"0"0,0 0-87 0 0,0 0 421 0 0,0 0 326 0 0,0 0 71 0 0,0 0-166 0 0,0 0-299 0 0,0 0-264 0 0,32 1-193 0 0,102 4-132 0 0,68-26-3385 0 0,-139 10-2448 0 0,-43 8 3586 0 0</inkml:trace>
</inkml:ink>
</file>

<file path=ppt/ink/ink1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20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1 233 4289 0 0,'0'0'635'0'0,"0"0"-301"0"0,0 0 15 0 0,0 0 259 0 0,0 0 219 0 0,0 0 83 0 0,0 0-84 0 0,0 0-173 0 0,0 0-157 0 0,0 0-117 0 0,0 0-87 0 0,0 0-28 0 0,34 0 20 0 0,110 0 38 0 0,25 0 1394 0 0,-168 0-1649 0 0,0 0 0 0 0,0 1 0 0 0,0-1 0 0 0,0 0 0 0 0,0 0 0 0 0,0 0 0 0 0,0 0 0 0 0,0 0 0 0 0,0 0 0 0 0,0 0 0 0 0,0 0 0 0 0,0 0 0 0 0,0 0 0 0 0,0 0 0 0 0,0-1 0 0 0,0 1 0 0 0,0 0 0 0 0,0-1 0 0 0,0 1-1 0 0,-1-1 1 0 0,1 1 0 0 0,0-1 0 0 0,0 1 0 0 0,0-1 0 0 0,-1 0 0 0 0,1 1 0 0 0,0-1 0 0 0,0 0 0 0 0,-1 0 0 0 0,1 1 0 0 0,-1-1 0 0 0,1 0 0 0 0,-1 0 0 0 0,1 0 0 0 0,-1 0 0 0 0,1 0 0 0 0,-1 0 0 0 0,0 0 0 0 0,0 0 0 0 0,1 0 0 0 0,-1 0 0 0 0,0 0 0 0 0,0 0 0 0 0,0 0 0 0 0,0 0 0 0 0,0 0 0 0 0,0 0 0 0 0,0 0 0 0 0,-1 0-1 0 0,1 0 1 0 0,0 0 0 0 0,0 0 0 0 0,-1 1 0 0 0,1-1 0 0 0,-1 0 0 0 0,1 0 0 0 0,-1 0 0 0 0,1 0 0 0 0,-1 0-67 0 0,-39-52 1821 0 0,23 34-1645 0 0,9 13-163 0 0,1-1-1 0 0,0-1 1 0 0,0 1 0 0 0,1-1 0 0 0,0 0 0 0 0,0-1 0 0 0,1 1-1 0 0,0-1 1 0 0,1 0 0 0 0,-1-3-13 0 0,6-6-2772 0 0,33 3-10561 0 0,-26 15 10178 0 0</inkml:trace>
</inkml:ink>
</file>

<file path=ppt/ink/ink1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0 6841 0 0,'0'0'273'0'0,"0"0"-363"0"0,0 0-70 0 0,0 0 264 0 0,0 0 296 0 0,0 0 150 0 0,0 0 24 0 0,0 0-71 0 0,-1 33-125 0 0,-4 106-128 0 0,4-112-190 0 0,2 1 0 0 0,1 0 0 0 0,1-1 0 0 0,1 0-1 0 0,1 1 1 0 0,2-1 0 0 0,1-1 0 0 0,1 0-1 0 0,1 0 1 0 0,1-1 0 0 0,2 0 0 0 0,6 9-60 0 0,-4-4 53 0 0,31 36 141 0 0,-44-67-19 0 0,0 0 1 0 0,0 0-1 0 0,1 0 1 0 0,-1-1-1 0 0,0 1 1 0 0,0 0 0 0 0,0-1-1 0 0,0 0 1 0 0,-1 1-1 0 0,1-1 1 0 0,0 0-1 0 0,-1 0 1 0 0,1 0 0 0 0,-1 0-1 0 0,1 0 1 0 0,-1 0-1 0 0,0-1 1 0 0,0 1-1 0 0,0 0 1 0 0,0-1 0 0 0,-1 1-1 0 0,1 0 1 0 0,-1-1-1 0 0,1 1 1 0 0,-1-1-1 0 0,0 1-175 0 0,3-5 234 0 0,137-365 4176 0 0,-86 261-5286 0 0,-32 67-5257 0 0,-19 37 1261 0 0,-1 3-3043 0 0</inkml:trace>
  <inkml:trace contextRef="#ctx0" brushRef="#br0" timeOffset="783.398">542 461 10450 0 0,'0'0'687'0'0,"0"0"-603"0"0,0 0-179 0 0,0 0 253 0 0,0 0 339 0 0,0 0 158 0 0,0 0-54 0 0,0 0-123 0 0,0 0-137 0 0,0 0-103 0 0,0 0-44 0 0,2 34-10 0 0,3 108 16 0 0,-11-57 134 0 0,-17 80-1954 0 0,23-164 363 0 0,0-1-515 0 0,6-2-3736 0 0,2-5 2321 0 0,-6 4 1973 0 0,3-4 766 0 0</inkml:trace>
  <inkml:trace contextRef="#ctx0" brushRef="#br0" timeOffset="6191.594">496 519 0 0 0,'0'0'355'0'0,"0"0"768"0"0,0 0 258 0 0,0 0-70 0 0,0 0-208 0 0,0 0-227 0 0,0 0-157 0 0,0 0-44 0 0,25-3 3851 0 0,127-16 586 0 0,-39 16-4320 0 0,-107 6-808 0 0,-1 0 1 0 0,0 0-1 0 0,0 0 0 0 0,0 0 0 0 0,0 1 0 0 0,-1 0 1 0 0,0 0-1 0 0,1 0 0 0 0,-2 1 0 0 0,1-1 1 0 0,0 1-1 0 0,-1 0 0 0 0,0 0 0 0 0,0 0 0 0 0,0 0 1 0 0,-1 1-1 0 0,1-1 0 0 0,-2 1 0 0 0,1 0 0 0 0,0-1 1 0 0,-1 1-1 0 0,0 0 0 0 0,0 0 0 0 0,-1 0 0 0 0,0 0 1 0 0,0 3 15 0 0,4 14-45 0 0,-3-21 46 0 0,0 2-3 0 0,1 0 1 0 0,-1 1 0 0 0,0-1-1 0 0,0 0 1 0 0,0 1-1 0 0,0-1 1 0 0,-1 1 0 0 0,1-1-1 0 0,-1 1 1 0 0,-1-1-1 0 0,1 1 1 0 0,-1-1 0 0 0,1 1-1 0 0,-1-1 1 0 0,0 0-1 0 0,-1 1 1 0 0,1-1 0 0 0,-1 0-1 0 0,0 0 1 0 0,0 0-1 0 0,0 0 1 0 0,0 0 0 0 0,-1 0-1 0 0,0-1 1 0 0,0 1-1 0 0,0-1 1 0 0,-3 3 1 0 0,-93 60 50 0 0,-72 0-201 0 0,105-48-1728 0 0,45-13-3077 0 0,-5 2-4836 0 0,22-4 9099 0 0,0-2 633 0 0</inkml:trace>
  <inkml:trace contextRef="#ctx0" brushRef="#br0" timeOffset="6668.17">1141 523 0 0 0,'0'0'612'0'0,"0"0"-40"0"0,0 0-76 0 0,0 0 112 0 0,0 0 214 0 0,0 0 146 0 0,0 0-40 0 0,0 0-138 0 0,0 0-125 0 0,0 0-60 0 0,0 0 32 0 0,0 0 76 0 0,0 0 74 0 0,0 0 13 0 0,0 0-42 0 0,0 0-95 0 0,-4 19 2272 0 0,-38 50-294 0 0,24-38-2413 0 0,-2-1 0 0 0,-1-1 0 0 0,-1-1 0 0 0,-2-1 0 0 0,-23 21-228 0 0,3-2 73 0 0,-132 106-94 0 0,84-64-3260 0 0,85-77-20 0 0,10-3-6366 0 0,1-8 7724 0 0</inkml:trace>
  <inkml:trace contextRef="#ctx0" brushRef="#br0" timeOffset="7490.536">1301 656 2897 0 0,'0'0'1932'0'0,"0"0"-564"0"0,0 0-251 0 0,0 0 95 0 0,0 0 175 0 0,0 0 25 0 0,0 0-194 0 0,0 0-285 0 0,0 0-234 0 0,0 0-155 0 0,0 0-41 0 0,0 0 1 0 0,0 0-19 0 0,-7 11-19 0 0,-51 85 709 0 0,-73 43-611 0 0,-74 63-1492 0 0,175-169 593 0 0,30-32 244 0 0,0-1 13 0 0,0 0 26 0 0,0 0 40 0 0,30-29 125 0 0,259-226-417 0 0,-78 65-658 0 0,-151 146 1162 0 0,-62 73-1138 0 0,-29 42 1146 0 0,23-56-232 0 0,1-1 0 0 0,1 1 1 0 0,0 1-1 0 0,1-1 1 0 0,1 1-1 0 0,0 0 1 0 0,1 0-1 0 0,1 0 1 0 0,0 5 23 0 0,41 204-36 0 0,-39-224 78 0 0,0-1 1 0 0,-1 1 0 0 0,1 0 0 0 0,0-1 0 0 0,0 1 0 0 0,0 0 0 0 0,-1-1 0 0 0,1 1 0 0 0,0 0 0 0 0,-1-1 0 0 0,1 1 0 0 0,0-1-1 0 0,-1 1 1 0 0,1-1 0 0 0,-1 1 0 0 0,1-1 0 0 0,-1 1 0 0 0,1-1 0 0 0,-1 1 0 0 0,1-1 0 0 0,-1 0 0 0 0,0 1 0 0 0,1-1-1 0 0,-1 0 1 0 0,0 1 0 0 0,1-1 0 0 0,-1 0 0 0 0,0 0 0 0 0,1 0 0 0 0,-1 1 0 0 0,0-1 0 0 0,1 0 0 0 0,-1 0 0 0 0,0 0 0 0 0,1 0-1 0 0,-1 0 1 0 0,0-1 0 0 0,1 1 0 0 0,-1 0 0 0 0,0 0 0 0 0,0 0 0 0 0,1 0 0 0 0,-1-1 0 0 0,1 1 0 0 0,-1 0 0 0 0,0-1 0 0 0,1 1-1 0 0,-1-1 1 0 0,1 1 0 0 0,-1 0 0 0 0,1-1 0 0 0,-1 1 0 0 0,1-1 0 0 0,-1 1 0 0 0,1-1 0 0 0,-1 0 0 0 0,1 1 0 0 0,0-1 0 0 0,-1 1-1 0 0,1-1 1 0 0,0 0 0 0 0,0 1 0 0 0,-1-1 0 0 0,1 0 0 0 0,0 1 0 0 0,0-1 0 0 0,0 0-43 0 0,-87-59 1135 0 0,-22-28-541 0 0,24 48-4129 0 0,68 37 983 0 0,2-1-4470 0 0,8 4 538 0 0</inkml:trace>
</inkml:ink>
</file>

<file path=ppt/ink/ink1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39.64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40 15 6841 0 0,'0'0'1965'0'0,"0"0"-338"0"0,0 0-173 0 0,0 0 134 0 0,0 0 126 0 0,0 0-55 0 0,0 0-278 0 0,0 0-353 0 0,0 0-301 0 0,0 0-219 0 0,0 0-133 0 0,1-2-32 0 0,4-8-11 0 0,-4 7 7 0 0,3 30 1813 0 0,0 13-1857 0 0,-1 1 1 0 0,-2-1-1 0 0,-2 1 0 0 0,-2-1 1 0 0,-1 1-1 0 0,-2-1 0 0 0,-4 11-295 0 0,-24 129-144 0 0,48-187-4347 0 0,-2-19-1041 0 0,-6 13 664 0 0,0 1-3628 0 0,-4 4 5927 0 0</inkml:trace>
</inkml:ink>
</file>

<file path=ppt/ink/ink1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0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153 0 2096 0 0,'0'0'1417'0'0,"0"0"-276"0"0,0 0 28 0 0,0 0 243 0 0,0 0 256 0 0,0 0 71 0 0,0 0-170 0 0,0 0-309 0 0,0 0-288 0 0,0 0-168 0 0,0 0-109 0 0,0 0-36 0 0,0 0 6 0 0,-22 35-37 0 0,-66 108-37 0 0,57-63 213 0 0,30-62-581 0 0,-4 17 151 0 0,1 0 0 0 0,2 1-1 0 0,2-1 1 0 0,4 34-374 0 0,-2-56-26 0 0,0 0-1 0 0,1 0 1 0 0,1-1-1 0 0,0 0 1 0 0,1 1 0 0 0,0-1-1 0 0,1-1 1 0 0,0 1-1 0 0,1-1 1 0 0,0 0-1 0 0,1-1 1 0 0,0 0-1 0 0,1 0 1 0 0,0 0 0 0 0,0-1-1 0 0,1-1 1 0 0,0 1 26 0 0,26 2-3036 0 0,-11-11-3022 0 0,-13 0 1410 0 0,-4 0-2168 0 0</inkml:trace>
</inkml:ink>
</file>

<file path=ppt/ink/ink1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4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4137 0 0,'0'0'2176'0'0,"0"0"-925"0"0,0 0-572 0 0,0 0-36 0 0,0 0 98 0 0,0 0 61 0 0,0 0 17 0 0,0 0-4 0 0,0 0 22 0 0,0 0 41 0 0,0 0-8 0 0,0 0-45 0 0,12 13-23 0 0,74 92 1364 0 0,-75-90-1926 0 0,-1 0 0 0 0,0 0 0 0 0,0 1 0 0 0,-2 1 1 0 0,0-1-1 0 0,-1 2 0 0 0,0-1 0 0 0,-2 0 0 0 0,0 1 0 0 0,-1 0 0 0 0,-1 0 0 0 0,0 1 0 0 0,-1 12-240 0 0,-1-14 80 0 0,-2 1 1 0 0,0-1 0 0 0,-1-1-1 0 0,0 1 1 0 0,-1 0-1 0 0,-1 0 1 0 0,-1-1-1 0 0,-1 0 1 0 0,0 0-1 0 0,-1 0 1 0 0,0-1-1 0 0,-1 0 1 0 0,-6 7-81 0 0,-31 32-2098 0 0,37-52-2153 0 0,6-2-342 0 0,1 0-3417 0 0,1 0 4353 0 0</inkml:trace>
</inkml:ink>
</file>

<file path=ppt/ink/ink1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1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8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5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1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07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165 770 2008 0 0,'0'0'1187'0'0,"0"0"7"0"0,0 0 134 0 0,0 0 163 0 0,0 0 102 0 0,0 0-98 0 0,0 0-267 0 0,0 0-271 0 0,0 0-207 0 0,0 0-167 0 0,0 0-133 0 0,0 0-107 0 0,-27 30-72 0 0,-80 96-42 0 0,104-123-215 0 0,0-1 0 0 0,1 1-1 0 0,0 0 1 0 0,-1-1-1 0 0,1 1 1 0 0,0 0 0 0 0,0 1-1 0 0,0-1 1 0 0,1 0 0 0 0,-1 0-1 0 0,1 1 1 0 0,0-1 0 0 0,0 1-1 0 0,0-1 1 0 0,0 1 0 0 0,1 0-1 0 0,-1-1 1 0 0,1 1 0 0 0,0 0-1 0 0,0-1 1 0 0,0 3-14 0 0,2 7 73 0 0,-3-9-39 0 0,1 1 0 0 0,0-1 0 0 0,1 0 0 0 0,-1 1 0 0 0,1-1 0 0 0,-1 1 0 0 0,2-1 0 0 0,-1 0 0 0 0,0 0 0 0 0,1 1 0 0 0,-1-1 0 0 0,1 0 0 0 0,1 0 0 0 0,-1-1 0 0 0,0 1 0 0 0,1 0 0 0 0,0-1 0 0 0,0 0 0 0 0,0 1 0 0 0,0-1 0 0 0,0 0 0 0 0,1 0 0 0 0,-1-1 0 0 0,1 1-1 0 0,0-1 1 0 0,-1 0 0 0 0,1 0 0 0 0,0 0 0 0 0,1 0 0 0 0,-1-1 0 0 0,0 0 0 0 0,0 0 0 0 0,1 0 0 0 0,1 0-34 0 0,2-2 139 0 0,-1-1 1 0 0,1-1-1 0 0,-1 1 0 0 0,1-1 0 0 0,-1 0 0 0 0,0-1 0 0 0,0 0 1 0 0,-1 0-1 0 0,1 0 0 0 0,-1-1 0 0 0,0 0 0 0 0,0 0 1 0 0,-1 0-1 0 0,1-1 0 0 0,-1 0 0 0 0,0 0 0 0 0,-1 0 0 0 0,1-1 1 0 0,-1 0-1 0 0,-1 0 0 0 0,1 0 0 0 0,1-4-139 0 0,8-13-60 0 0,0 0 0 0 0,-2-1 0 0 0,-1 0 0 0 0,-1 0 0 0 0,0-1 0 0 0,0-10 60 0 0,-4-95-3898 0 0,-6 126 3648 0 0,0 0-1 0 0,0 0 1 0 0,-1 0 0 0 0,1 1 0 0 0,-1-1-1 0 0,0 1 1 0 0,0-1 0 0 0,0 1-1 0 0,-1 0 1 0 0,0 0 0 0 0,0 0-1 0 0,0 0 1 0 0,0 0 0 0 0,0 1 0 0 0,-1-1-1 0 0,1 1 1 0 0,-1 0 0 0 0,0 0-1 0 0,0 0 1 0 0,0 1 0 0 0,-1-1 0 0 0,1 1-1 0 0,-1 0 1 0 0,1 0 0 0 0,-1 1-1 0 0,0 0 1 0 0,1-1 0 0 0,-5 1 250 0 0,-59-2-606 0 0,68 3 968 0 0,8-8 1237 0 0,35-28 875 0 0,-1-1-1 0 0,-2-3 1 0 0,33-42-2474 0 0,-51 54 195 0 0,-1-1-1 0 0,-1-1 0 0 0,-2-1 0 0 0,-1 0 0 0 0,-2-2 1 0 0,0 0-1 0 0,-3 0 0 0 0,4-16-194 0 0,1-44 181 0 0,-17 93-223 0 0,0 0-128 0 0,0 8-484 0 0,-1 77 304 0 0,0 39 106 0 0,5-1 0 0 0,15 79 244 0 0,8-35-109 0 0,35 304-1418 0 0,-60-442 1426 0 0,2-7 130 0 0,-1 1-1 0 0,-2 0 1 0 0,0 0 0 0 0,-1 0 0 0 0,-1 0 0 0 0,-2 0 0 0 0,0 0-1 0 0,-1 0 1 0 0,-1-1 0 0 0,-2 0 0 0 0,0 0 0 0 0,-1 0 0 0 0,-1-1-1 0 0,-7 11-28 0 0,15-30 40 0 0,0 0 0 0 0,0 0 0 0 0,0 0 0 0 0,0-1 0 0 0,-1 1 0 0 0,1 0 0 0 0,-1-1 0 0 0,1 1 0 0 0,-1-1 0 0 0,1 0 0 0 0,-1 1 0 0 0,0-1 0 0 0,0 0 1 0 0,0 0-1 0 0,0 0 0 0 0,1 0 0 0 0,-1 0 0 0 0,0-1 0 0 0,-1 1 0 0 0,1 0 0 0 0,0-1 0 0 0,0 0 0 0 0,0 1 0 0 0,0-1 0 0 0,0 0 0 0 0,0 0 0 0 0,-1 0 0 0 0,1-1 0 0 0,0 1 0 0 0,0 0 0 0 0,0-1 0 0 0,0 1 0 0 0,0-1 0 0 0,0 0 0 0 0,0 0 0 0 0,0 0 0 0 0,0 0 0 0 0,0 0 0 0 0,0 0 0 0 0,1 0 0 0 0,-1 0 0 0 0,0-1 0 0 0,1 1 0 0 0,-1-1 0 0 0,1 1 0 0 0,0-1 0 0 0,-1 0 0 0 0,1 0 0 0 0,0 1 0 0 0,0-1 0 0 0,0 0 0 0 0,0 0 0 0 0,0 0 0 0 0,1 0 0 0 0,-1 0 0 0 0,0 0 0 0 0,1 0 0 0 0,-1-2-40 0 0,-5-22 238 0 0,0 0 0 0 0,1-1 0 0 0,2 0 0 0 0,1 0 0 0 0,1 0 0 0 0,1-1 0 0 0,1 1 0 0 0,3-8-238 0 0,0-1-56 0 0,3 1-1 0 0,0 0 0 0 0,2 0 0 0 0,2 1 0 0 0,1 0 1 0 0,2 1-1 0 0,1 1 0 0 0,16-26 57 0 0,52-64-8370 0 0,-67 103 2958 0 0,-6 7-468 0 0</inkml:trace>
</inkml:ink>
</file>

<file path=ppt/ink/ink1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30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179 244 0 0 0,'0'0'283'0'0,"0"0"612"0"0,0 0 253 0 0,0 0 27 0 0,0 0-119 0 0,0 0-241 0 0,0 0-259 0 0,-9-4-197 0 0,-26-13-114 0 0,26 13-29 0 0,25 2 664 0 0,0-1 0 0 0,-1 0 0 0 0,1 0-1 0 0,-1-2 1 0 0,0 0 0 0 0,0-1 0 0 0,0 0 0 0 0,4-4-880 0 0,3 0 509 0 0,193-110 1492 0 0,-155 75-978 0 0,-68 94-80 0 0,-28 275-662 0 0,18-108-149 0 0,-9-2 0 0 0,-25 76-132 0 0,44-252 2 0 0,-3 14 42 0 0,-2 0 1 0 0,-2-1 0 0 0,-2-1 0 0 0,-3 0-1 0 0,-18 33-44 0 0,37-81-30 0 0,0 0 0 0 0,1 0-1 0 0,-1 0 1 0 0,0 0-1 0 0,-1 0 1 0 0,1 0 0 0 0,0-1-1 0 0,-1 1 1 0 0,1 0-1 0 0,0-1 1 0 0,-1 1 0 0 0,0-1-1 0 0,1 1 1 0 0,-1-1-1 0 0,0 0 1 0 0,0 0 0 0 0,0 0-1 0 0,0 0 1 0 0,0 0-1 0 0,0 0 1 0 0,0 0 0 0 0,0-1-1 0 0,0 1 1 0 0,0-1-1 0 0,0 1 1 0 0,-1-1 0 0 0,1 0-1 0 0,0 0 1 0 0,0 0-1 0 0,0 0 1 0 0,-1 0 0 0 0,1-1-1 0 0,0 1 1 0 0,0-1-1 0 0,0 1 1 0 0,0-1 0 0 0,0 0-1 0 0,0 0 1 0 0,0 0 30 0 0,-44-60-9889 0 0,39 50 6855 0 0,-1-1-1891 0 0</inkml:trace>
  <inkml:trace contextRef="#ctx0" brushRef="#br0" timeOffset="413.051">1 789 14603 0 0,'0'0'874'0'0,"0"0"-541"0"0,0 0-222 0 0,0 0 162 0 0,0 0 258 0 0,0 0 184 0 0,0 0 33 0 0,34-10-85 0 0,110-31-138 0 0,267-110 809 0 0,-374 136-1277 0 0,-19 7-41 0 0,0 0 0 0 0,1 2 1 0 0,0 0-1 0 0,0 1 0 0 0,0 1 0 0 0,1 1 0 0 0,14-1-16 0 0,-20 41 439 0 0,24 132 1322 0 0,-36-145-1621 0 0,-1 0 0 0 0,-2 0 0 0 0,0-1 0 0 0,-1 1 1 0 0,-2 0-1 0 0,0-1 0 0 0,-2 0 0 0 0,-1 2-140 0 0,-18 62-415 0 0,54-79-16656 0 0,-23-11 10356 0 0</inkml:trace>
  <inkml:trace contextRef="#ctx0" brushRef="#br0" timeOffset="666.998">1072 1157 17332 0 0,'0'0'494'0'0,"0"0"-213"0"0,0 0 25 0 0,0 0 128 0 0,0 0 64 0 0,0 0-27 0 0,0 0-143 0 0,0 0-157 0 0,0 0-114 0 0,0 0-90 0 0,-6 33-68 0 0,-18 98-90 0 0,23-82-639 0 0,10-41-1416 0 0,0-8-6457 0 0,-8 0 7625 0 0,4 0-6112 0 0</inkml:trace>
  <inkml:trace contextRef="#ctx0" brushRef="#br0" timeOffset="918.43">1089 462 14683 0 0,'0'0'720'0'0,"0"0"-632"0"0,0 0-296 0 0,0 0-184 0 0,0 0-328 0 0,0 0-232 0 0,0 0-128 0 0,0 0-401 0 0,0 0-767 0 0,0 0-1033 0 0,0 0-1848 0 0</inkml:trace>
  <inkml:trace contextRef="#ctx0" brushRef="#br0" timeOffset="1192.129">1337 1257 13035 0 0,'0'0'793'0'0,"0"0"-133"0"0,0 0 89 0 0,0 0 200 0 0,0 0 69 0 0,0 0-153 0 0,0 0-210 0 0,0 0-151 0 0,0 0-98 0 0,0 0-69 0 0,0 0-60 0 0,18-35-62 0 0,57-110-39 0 0,44-61 97 0 0,-52 129-1369 0 0,-63 107-1486 0 0,2 153 1626 0 0,-4-180 1061 0 0,1 1 1 0 0,0 0-1 0 0,-1 0 0 0 0,1-1 0 0 0,1 0 1 0 0,-1 1-1 0 0,0-1 0 0 0,1 0 1 0 0,0-1-1 0 0,0 1 0 0 0,0-1 0 0 0,0 0 1 0 0,0 0-1 0 0,0 0 0 0 0,0 0 0 0 0,1-1 1 0 0,-1 1-1 0 0,1-1 0 0 0,-1 0 0 0 0,1-1 1 0 0,-1 1-1 0 0,1-1 0 0 0,-1 0 0 0 0,1 0 1 0 0,0 0-1 0 0,-1-1 0 0 0,1 1 0 0 0,-1-1 1 0 0,1 0-1 0 0,-1-1 0 0 0,1 1 1 0 0,-1-1-1 0 0,0 0 0 0 0,0 0 0 0 0,0 0 1 0 0,0 0-1 0 0,0-1 0 0 0,0 0 0 0 0,-1 1 1 0 0,1-2-1 0 0,-1 1 0 0 0,0 0 0 0 0,1-1-105 0 0,70-74 16 0 0,-23 21-2798 0 0,8 9-7829 0 0,-46 40 3184 0 0</inkml:trace>
  <inkml:trace contextRef="#ctx0" brushRef="#br0" timeOffset="1579.805">2307 668 11610 0 0,'0'0'1199'0'0,"0"0"-240"0"0,0 0-83 0 0,0 0 59 0 0,0 0 4 0 0,0 0-96 0 0,0 0-220 0 0,0 0-210 0 0,0 0-146 0 0,-32 34-120 0 0,-100 109-97 0 0,128-140-51 0 0,0 0 1 0 0,0 1-1 0 0,1-1 0 0 0,0 1 0 0 0,-1 0 0 0 0,1-1 0 0 0,1 1 0 0 0,-1 1 1 0 0,0-1-1 0 0,1 0 0 0 0,0 1 0 0 0,0-1 0 0 0,0 1 0 0 0,1 0 0 0 0,0-1 1 0 0,0 1-1 0 0,0 0 0 0 0,0 3 1 0 0,0 5-19 0 0,-1-7-6 0 0,1 1 0 0 0,0-1 0 0 0,0 1-1 0 0,1 0 1 0 0,-1-1 0 0 0,1 1 0 0 0,1 0 0 0 0,-1 0 0 0 0,1-1 0 0 0,1 1 0 0 0,-1-1 0 0 0,1 1 0 0 0,0-1 0 0 0,0 1 0 0 0,1-1 0 0 0,0 0 0 0 0,0 0 0 0 0,0-1 0 0 0,1 1-1 0 0,0 0 1 0 0,0-1 0 0 0,0 0 0 0 0,1 0 0 0 0,4 4 25 0 0,-2-5 106 0 0,0 0-1 0 0,0 0 1 0 0,0 0 0 0 0,0-1-1 0 0,1 0 1 0 0,-1-1-1 0 0,1 0 1 0 0,0 0 0 0 0,-1 0-1 0 0,1-1 1 0 0,0 0-1 0 0,0-1 1 0 0,0 0-1 0 0,0 0 1 0 0,0-1 0 0 0,0 0-1 0 0,0 0 1 0 0,-1 0-1 0 0,1-1 1 0 0,0-1 0 0 0,-1 1-1 0 0,1-1 1 0 0,-1 0-1 0 0,0-1 1 0 0,0 0-1 0 0,0 0 1 0 0,-1 0 0 0 0,1-1-1 0 0,4-4-105 0 0,22-21 320 0 0,-2-2-1 0 0,-1-1 1 0 0,-1-1-1 0 0,-2-1 1 0 0,8-14-320 0 0,-22 30 23 0 0,3 0-114 0 0,-1 0 1 0 0,0-2 0 0 0,-2 1 0 0 0,0-2-1 0 0,-2 0 1 0 0,0 0 0 0 0,-1-1 0 0 0,-2-1-1 0 0,0 1 1 0 0,-1-1 0 0 0,-2 0 0 0 0,-1-1-1 0 0,0 1 1 0 0,-2-1 0 0 0,-1 0 0 0 0,0 0-1 0 0,-2 0 1 0 0,-1 0 90 0 0,1 20 1 0 0,0-1 1 0 0,0 0-1 0 0,-1 1 0 0 0,0-1 0 0 0,0 1 1 0 0,0 0-1 0 0,0 0 0 0 0,-1-1 0 0 0,0 1 1 0 0,0 1-1 0 0,0-1 0 0 0,-1 0 0 0 0,1 1 1 0 0,-1 0-1 0 0,0 0 0 0 0,-1 0 0 0 0,1 0 1 0 0,-1 1-1 0 0,1-1 0 0 0,-1 1 0 0 0,0 1 1 0 0,0-1-1 0 0,0 0 0 0 0,-1 1 0 0 0,1 0 1 0 0,-1 1-1 0 0,1-1 0 0 0,-1 1 0 0 0,1 0 0 0 0,-1 0 1 0 0,0 1-1 0 0,0 0 0 0 0,1 0 0 0 0,-1 0 1 0 0,0 0-1 0 0,1 1 0 0 0,-1 0 0 0 0,0 0 1 0 0,1 1-1 0 0,-1 0 0 0 0,1 0 0 0 0,0 0 1 0 0,-1 0-1 0 0,0 1-1 0 0,-9 9 10 0 0,1 0-1 0 0,0 0 1 0 0,0 1-1 0 0,1 1 1 0 0,1 0 0 0 0,0 1-1 0 0,1 0 1 0 0,1 1 0 0 0,0 0-1 0 0,1 1 1 0 0,1 0-1 0 0,0 0 1 0 0,2 1 0 0 0,0 0-1 0 0,1 0 1 0 0,0 0 0 0 0,2 1-1 0 0,0-1 1 0 0,1 1-1 0 0,1 0 1 0 0,1 0 0 0 0,0 0-1 0 0,4 14-9 0 0,-2-13-49 0 0,1 0-1 0 0,1-1 0 0 0,1 1 1 0 0,0-1-1 0 0,2-1 1 0 0,0 1-1 0 0,1-1 0 0 0,1 0 1 0 0,0-1-1 0 0,2 0 1 0 0,0 0-1 0 0,1-1 0 0 0,0-1 1 0 0,1 0-1 0 0,1-1 1 0 0,1 0-1 0 0,0-1 1 0 0,0 0-1 0 0,1-2 0 0 0,1 0 1 0 0,5 3 49 0 0,72 31-2646 0 0,-31-21-5573 0 0,-41-16-1434 0 0</inkml:trace>
</inkml:ink>
</file>

<file path=ppt/ink/ink1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51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55 0 0 0,'0'0'225'0'0,"0"0"841"0"0,0 0 330 0 0,0 0-26 0 0,0 0-133 0 0,0 0-166 0 0,0 0-200 0 0,2-7-171 0 0,6-23-112 0 0,-5 23-85 0 0,-6 27 1203 0 0,-42 120 405 0 0,-95 250-1603 0 0,93-290-302 0 0,65-169 1722 0 0,8 3-1895 0 0,3 1 0 0 0,3 2 0 0 0,25-38-33 0 0,-43 76 1 0 0,19-30 18 0 0,2 2 0 0 0,2 1 0 0 0,21-22-19 0 0,-58 74-4 0 0,2-3-29 0 0,0 0-1 0 0,0 1 1 0 0,0-1 0 0 0,0 1 0 0 0,1-1-1 0 0,-1 1 1 0 0,1 0 0 0 0,-1 0 0 0 0,1 0-1 0 0,0 0 1 0 0,0 0 0 0 0,0 1 0 0 0,0-1-1 0 0,0 1 1 0 0,0 0 0 0 0,0 0 0 0 0,0 0-1 0 0,1 0 1 0 0,-1 0 0 0 0,0 1 0 0 0,1-1 33 0 0,16 52-314 0 0,-16 232 1408 0 0,-4-265-883 0 0,-1 0 1 0 0,-1 0 0 0 0,0 0-1 0 0,-2 0 1 0 0,0 0 0 0 0,0-1-1 0 0,-2 0 1 0 0,0 0 0 0 0,-1 0-1 0 0,-6 9-211 0 0,10-23 73 0 0,0-1 0 0 0,0 1 0 0 0,0-1 0 0 0,0 0 0 0 0,0 0 1 0 0,0 0-1 0 0,-1 0 0 0 0,1-1 0 0 0,-1 1 0 0 0,0-1 0 0 0,1 0 0 0 0,-1 0 0 0 0,0 0 0 0 0,1 0 0 0 0,-1-1 0 0 0,0 0 0 0 0,0 0 0 0 0,0 0 0 0 0,1 0 1 0 0,-1 0-1 0 0,0-1 0 0 0,0 1 0 0 0,1-1 0 0 0,-1 0 0 0 0,0 0 0 0 0,1-1 0 0 0,-1 1 0 0 0,1-1 0 0 0,-1 0 0 0 0,1 0 0 0 0,0 0 0 0 0,0 0 0 0 0,0 0 0 0 0,0-1 1 0 0,0 1-1 0 0,0-1 0 0 0,1 0 0 0 0,-3-3-73 0 0,-120-107-1030 0 0,120 108 673 0 0,-18-28-791 0 0,13 13-3748 0 0,10 17 105 0 0,0 2 2981 0 0,0 0 286 0 0,0 1-3534 0 0</inkml:trace>
  <inkml:trace contextRef="#ctx0" brushRef="#br0" timeOffset="610.016">653 213 4505 0 0,'0'0'393'0'0,"0"0"-239"0"0,0 0-118 0 0,0 0 106 0 0,0 0 185 0 0,0 0 91 0 0,0 0 34 0 0,0 0-3 0 0,-7 34-54 0 0,-22 102-34 0 0,21-34 776 0 0,7-86-846 0 0,0 0 404 0 0,1-7 2506 0 0,-2-20-3079 0 0,1-1 0 0 0,0 0 0 0 0,0 0 1 0 0,1 0-1 0 0,0 0 0 0 0,1 0 0 0 0,1 0 0 0 0,0 0 0 0 0,0 1 0 0 0,1-1 0 0 0,1 1 1 0 0,0 0-1 0 0,0-1 0 0 0,1 2 0 0 0,1-1 0 0 0,0 0-122 0 0,10-16-50 0 0,2 0-1 0 0,0 2 1 0 0,2 0-1 0 0,1 1 1 0 0,13-12 50 0 0,-18 20-14 0 0,-1 0 0 0 0,2 2 0 0 0,0 0 0 0 0,1 0 0 0 0,1 2 0 0 0,7-4 14 0 0,13 3 313 0 0,-48 39 1249 0 0,-44 62 628 0 0,40-65-1562 0 0,9-12 137 0 0,4-11-1023 0 0,0 0-149 0 0,0 0-237 0 0,0-3-1294 0 0,0 2-1895 0 0,0 1-4079 0 0,0 0 2872 0 0</inkml:trace>
  <inkml:trace contextRef="#ctx0" brushRef="#br0" timeOffset="1348.296">1075 438 2817 0 0,'0'0'826'0'0,"0"0"-149"0"0,0 0 141 0 0,0 0 368 0 0,0 0 392 0 0,0 0 154 0 0,0 0-149 0 0,0 0-295 0 0,0 0-355 0 0,0 0-276 0 0,0 0-162 0 0,0 0-44 0 0,0 0 17 0 0,9-12 13 0 0,163-212 1840 0 0,-143 195-2118 0 0,-11 9-86 0 0,0 2 1 0 0,1 0-1 0 0,1 1 1 0 0,1 1-1 0 0,0 1 1 0 0,11-6-118 0 0,-29 20 7 0 0,-4 1-3 0 0,1 1 1 0 0,0-1 0 0 0,0 1-1 0 0,0-1 1 0 0,0 1-1 0 0,0-1 1 0 0,0 1-1 0 0,0-1 1 0 0,0 1-1 0 0,0-1 1 0 0,0 0 0 0 0,1 1-1 0 0,-1-1 1 0 0,0 1-1 0 0,0-1 1 0 0,0 1-1 0 0,0-1 1 0 0,1 0 0 0 0,-1 1-1 0 0,0-1 1 0 0,0 0-1 0 0,1 1 1 0 0,-1-1-1 0 0,0 0 1 0 0,1 1 0 0 0,-1-1-1 0 0,0 0 1 0 0,1 1-1 0 0,-1-1 1 0 0,1 0-1 0 0,-1 0 1 0 0,0 0 0 0 0,1 1-1 0 0,-1-1 1 0 0,1 0-1 0 0,-1 0 1 0 0,1 0-1 0 0,-1 0 1 0 0,0 0-1 0 0,1 0 1 0 0,-1 0 0 0 0,1 0-1 0 0,-1 0 1 0 0,1 0-1 0 0,-1 0 1 0 0,1 0-1 0 0,-1 0 1 0 0,0 0 0 0 0,1 0-1 0 0,-1 0 1 0 0,1-1-1 0 0,-1 1 1 0 0,1 0-1 0 0,-1 0 1 0 0,0 0 0 0 0,1-1-1 0 0,-1 1 1 0 0,0 0-1 0 0,1-1 1 0 0,-1 1-1 0 0,0 0-4 0 0,0 10 151 0 0,-21 128 953 0 0,15-57-752 0 0,48-78-74 0 0,98-100 247 0 0,-136 95-523 0 0,4-4-4 0 0,1 1 0 0 0,0 1-1 0 0,0-1 1 0 0,0 1 0 0 0,0 1-1 0 0,1 0 1 0 0,0 0-1 0 0,-1 1 1 0 0,1 0 0 0 0,9 0 2 0 0,-17 4 6 0 0,0 0 0 0 0,-1 0 0 0 0,1 1 0 0 0,0-1 0 0 0,-1 1 0 0 0,1-1 0 0 0,-1 1 0 0 0,0 0 0 0 0,0 0 1 0 0,0-1-1 0 0,0 1 0 0 0,-1 0 0 0 0,1 0 0 0 0,-1 0 0 0 0,1 0 0 0 0,-1 0 0 0 0,0 0 0 0 0,0 0 0 0 0,-1 2-6 0 0,3 9 70 0 0,9 140 50 0 0,2-110-1819 0 0,-4-33-2567 0 0,4-7-5220 0 0,-8-4 2739 0 0</inkml:trace>
</inkml:ink>
</file>

<file path=ppt/ink/ink1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6:01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0 787 0 0 0,'0'0'367'0'0,"0"0"556"0"0,0 0 200 0 0,0 0-14 0 0,0 0-71 0 0,0 0-59 0 0,0 0-29 0 0,0 0 31 0 0,12-5 28 0 0,84-45 2797 0 0,-70 24-2731 0 0,0-2 0 0 0,-2 0 0 0 0,-2-1 0 0 0,0-1-1 0 0,2-9-1074 0 0,9-10 306 0 0,-8 14-275 0 0,-3 0 0 0 0,-1-2 1 0 0,-1 0-1 0 0,-2-2 0 0 0,-2 0 0 0 0,4-17-31 0 0,-20 56-28 0 0,0 0 1 0 0,1 0-1 0 0,-1-1 1 0 0,1 1-1 0 0,-1 0 1 0 0,0-1-1 0 0,1 1 1 0 0,-1-1-1 0 0,0 1 1 0 0,1-1 0 0 0,-1 1-1 0 0,0-1 1 0 0,1 1-1 0 0,-1 0 1 0 0,0-1-1 0 0,0 0 1 0 0,0 1-1 0 0,0-1 1 0 0,1 1-1 0 0,-1-1 1 0 0,0 1-1 0 0,0-1 1 0 0,0 1-1 0 0,0-1 1 0 0,0 1-1 0 0,0-1 1 0 0,0 1-1 0 0,-1-1 1 0 0,1 1-1 0 0,0-1 1 0 0,0 1-1 0 0,0-1 1 0 0,0 1-1 0 0,-1-1 1 0 0,1 1-1 0 0,0-1 1 0 0,-1 1-1 0 0,1-1 1 0 0,0 1-1 0 0,-1-1 1 0 0,1 1-1 0 0,0 0 1 0 0,-1-1-1 0 0,1 1 1 0 0,-1 0-1 0 0,1-1 1 0 0,0 1-1 0 0,-1 0 1 0 0,1 0 0 0 0,-1-1-1 0 0,1 1 1 0 0,-1 0-1 0 0,1 0 1 0 0,-1 0-1 0 0,0 0 1 0 0,1 0-1 0 0,-1-1 1 0 0,1 1-1 0 0,-1 0 1 0 0,1 0-1 0 0,-1 0 1 0 0,1 1-1 0 0,-1-1 1 0 0,0 0 27 0 0,-26 21-1609 0 0,-79 163 971 0 0,101-173 638 0 0,1 0 0 0 0,0 0 0 0 0,1 1 0 0 0,0-1 0 0 0,1 1 0 0 0,0 0 0 0 0,1 0 1 0 0,1-1-1 0 0,0 11 0 0 0,0-18 6 0 0,1 0 0 0 0,-1 0 1 0 0,1 0-1 0 0,0 0 0 0 0,0 0 1 0 0,1 0-1 0 0,-1 0 0 0 0,1 0 1 0 0,0-1-1 0 0,-1 1 1 0 0,2 0-1 0 0,-1-1 0 0 0,0 0 1 0 0,1 0-1 0 0,0 0 0 0 0,-1 0 1 0 0,1 0-1 0 0,0 0 0 0 0,1-1 1 0 0,-1 1-1 0 0,0-1 1 0 0,1 0-1 0 0,-1 0 0 0 0,1 0 1 0 0,0 0-1 0 0,0-1 0 0 0,0 0 1 0 0,-1 1-1 0 0,5-1-6 0 0,7 2 89 0 0,-1-1 0 0 0,1-1 0 0 0,0 0-1 0 0,0-1 1 0 0,-1-1 0 0 0,1 0 0 0 0,0-1 0 0 0,-1-1 0 0 0,0 0-1 0 0,1-1 1 0 0,-1 0 0 0 0,0-1 0 0 0,-1-1 0 0 0,1 0 0 0 0,-1-1 0 0 0,-1 0-1 0 0,1-1 1 0 0,9-9-89 0 0,4-2 112 0 0,-2-2 1 0 0,0-1-1 0 0,-2-1 0 0 0,0-1 0 0 0,-2-1 0 0 0,0-1 0 0 0,-2 0 1 0 0,3-8-113 0 0,-12 21 26 0 0,-1-1 0 0 0,0 0 0 0 0,-1 0 1 0 0,-1-1-1 0 0,0 0 0 0 0,-1 0 0 0 0,0 0 1 0 0,-2-1-1 0 0,0 1 0 0 0,0-1 0 0 0,-1 0 1 0 0,-1 0-1 0 0,-1-3-26 0 0,-1 18-15 0 0,0 0 0 0 0,0 0-1 0 0,0 0 1 0 0,0 1 0 0 0,0-1 0 0 0,0 0 0 0 0,0 0 0 0 0,0 1-1 0 0,0-1 1 0 0,0 1 0 0 0,-1-1 0 0 0,1 1 0 0 0,0-1 0 0 0,0 1-1 0 0,-1 0 1 0 0,1 0 0 0 0,0 0 0 0 0,0-1 0 0 0,-1 1 0 0 0,1 0-1 0 0,0 0 1 0 0,-1 1 0 0 0,1-1 0 0 0,0 0 0 0 0,0 0-1 0 0,-1 1 1 0 0,1-1 0 0 0,0 1 0 0 0,0-1 0 0 0,0 1 0 0 0,-1-1-1 0 0,1 1 1 0 0,0 0 0 0 0,0-1 0 0 0,0 1 0 0 0,0 0 0 0 0,0 0-1 0 0,0 0 1 0 0,0 0 0 0 0,1 0 0 0 0,-1 0 0 0 0,0 0 0 0 0,0 0-1 0 0,1 0 1 0 0,-1 2 15 0 0,-11 9-38 0 0,0 2-1 0 0,2 0 1 0 0,-1 0-1 0 0,2 1 1 0 0,0 0-1 0 0,1 0 1 0 0,0 1-1 0 0,1 0 0 0 0,1 1 1 0 0,1 0-1 0 0,0-1 1 0 0,1 2-1 0 0,1-1 1 0 0,1 0-1 0 0,0 1 1 0 0,1-1-1 0 0,1 1 1 0 0,1 0 38 0 0,-1-13 1 0 0,1 0 0 0 0,0 0 0 0 0,0 0 0 0 0,0 0 0 0 0,1 0 0 0 0,0 0 0 0 0,0-1 0 0 0,0 1 0 0 0,0-1 0 0 0,1 1 0 0 0,0-1 0 0 0,0 0 0 0 0,0 0 0 0 0,0 0 0 0 0,1 0 0 0 0,-1-1 0 0 0,1 1 0 0 0,0-1 0 0 0,0 0 0 0 0,0 0 0 0 0,1 0 1 0 0,-1-1-1 0 0,1 1 0 0 0,-1-1 0 0 0,1 0 0 0 0,0-1 0 0 0,0 1-1 0 0,7 2 59 0 0,1 0 0 0 0,0-1 0 0 0,0-1 1 0 0,0 0-1 0 0,0-1 0 0 0,0 0 0 0 0,0-1 0 0 0,0 0 1 0 0,0-1-1 0 0,0-1-59 0 0,7-3 130 0 0,0 0 0 0 0,-1-2 1 0 0,0 0-1 0 0,-1-1 0 0 0,0-1 0 0 0,0-1 1 0 0,0-1-1 0 0,-2 0 0 0 0,14-11-130 0 0,3-4 68 0 0,-1-1 0 0 0,-1-1 1 0 0,-1-1-1 0 0,-2-2 0 0 0,-1-1 0 0 0,-1-1 0 0 0,-2-1 0 0 0,-2-1 1 0 0,0-3-69 0 0,-18 30-18 0 0,-1 0 0 0 0,0 0 0 0 0,-1 0 0 0 0,0 0 0 0 0,0 0 0 0 0,-1 0 0 0 0,0-1 0 0 0,-1 1 0 0 0,1-1 0 0 0,-2 1 0 0 0,0-9 18 0 0,-1 15-29 0 0,1-1 1 0 0,-1 1-1 0 0,0-1 0 0 0,-1 1 1 0 0,1-1-1 0 0,0 1 0 0 0,0 0 0 0 0,-1 0 1 0 0,0 0-1 0 0,1 0 0 0 0,-1 1 0 0 0,0-1 1 0 0,0 1-1 0 0,0 0 0 0 0,0 0 1 0 0,0 0-1 0 0,0 0 0 0 0,0 0 0 0 0,0 0 1 0 0,0 1-1 0 0,0-1 0 0 0,0 1 1 0 0,-1 0-1 0 0,1 0 0 0 0,0 1 0 0 0,0-1 1 0 0,0 0-1 0 0,0 1 0 0 0,-1 0 0 0 0,1 0 1 0 0,0 0-1 0 0,0 0 0 0 0,1 0 1 0 0,-1 1-1 0 0,0-1 0 0 0,0 1 0 0 0,1 0 1 0 0,-1 0-1 0 0,0 0 29 0 0,-12 8-9 0 0,0 1 0 0 0,1 0 1 0 0,0 1-1 0 0,0 1 0 0 0,2 0 0 0 0,0 1 0 0 0,0 0 0 0 0,1 1 1 0 0,1 0-1 0 0,0 1 0 0 0,2 0 0 0 0,-1 0 0 0 0,2 1 1 0 0,0 0-1 0 0,1 0 0 0 0,1 1 0 0 0,1 0 0 0 0,0-1 0 0 0,1 2 1 0 0,1-1-1 0 0,1 0 0 0 0,0 0 0 0 0,2 8 9 0 0,0-17 42 0 0,1 1-1 0 0,0 0 1 0 0,1-1-1 0 0,0 1 1 0 0,1-1-1 0 0,-1 0 1 0 0,2 0-1 0 0,-1 0 1 0 0,1-1-1 0 0,1 1 1 0 0,0-1-1 0 0,0 0 1 0 0,0-1-1 0 0,1 0 1 0 0,0 0-1 0 0,0 0 0 0 0,1-1 1 0 0,0 0-1 0 0,0 0 1 0 0,0-1-1 0 0,1 0 1 0 0,0 0-42 0 0,124 40-2157 0 0,-45-36-4979 0 0,-82-9-1162 0 0</inkml:trace>
  <inkml:trace contextRef="#ctx0" brushRef="#br0" timeOffset="909.479">1653 349 1704 0 0,'0'0'1983'0'0,"0"0"-401"0"0,0 0-124 0 0,0 0 86 0 0,0 0 40 0 0,0 0-169 0 0,0 0-262 0 0,0 0-289 0 0,0 0-216 0 0,0 0-131 0 0,0 0-91 0 0,0 0-75 0 0,0 0-42 0 0,-10 22-26 0 0,-65 137 190 0 0,-62 113-430 0 0,120-217-547 0 0,42-63 477 0 0,150-209 782 0 0,-42 30-774 0 0,-116 164-13 0 0,-14 16 7 0 0,1 1 1 0 0,1 0-1 0 0,-1 0 1 0 0,1 0 0 0 0,0 1-1 0 0,0 0 1 0 0,1 0 0 0 0,-1 0-1 0 0,1 0 1 0 0,0 1 0 0 0,0 0-1 0 0,1 0 1 0 0,2-1 24 0 0,-1 61-284 0 0,-14-19 506 0 0,2 0 0 0 0,1-1 0 0 0,2 1 0 0 0,2 0 1 0 0,4 28-223 0 0,5 57 1421 0 0,-53-126 1176 0 0,-56-55-2386 0 0,10 0-674 0 0,24 30-3326 0 0,54 24 396 0 0,7 3 50 0 0,0 2-3669 0 0</inkml:trace>
  <inkml:trace contextRef="#ctx0" brushRef="#br0" timeOffset="1620.017">2018 459 7106 0 0,'0'0'1324'0'0,"0"0"-847"0"0,0 0-414 0 0,0 0 121 0 0,0 0 283 0 0,0 0 165 0 0,0 0 24 0 0,0 0-65 0 0,0 0-96 0 0,0 0-131 0 0,0 0-120 0 0,0 0-100 0 0,0 0-83 0 0,7 32-25 0 0,23 97-5 0 0,-23-104-469 0 0,-1 1-1 0 0,-1 0 1 0 0,-2 0 0 0 0,0 0 0 0 0,-2 0 0 0 0,-1 0-1 0 0,-2 19 439 0 0,2-43-169 0 0,0-1 0 0 0,-1 1 0 0 0,1 0-1 0 0,0-1 1 0 0,-1 1 0 0 0,0 0-1 0 0,1-1 1 0 0,-1 1 0 0 0,0-1 0 0 0,0 1-1 0 0,0-1 1 0 0,0 1 0 0 0,0-1-1 0 0,0 0 1 0 0,0 1 0 0 0,0-1-1 0 0,0 0 1 0 0,-1 0 0 0 0,1 0 0 0 0,-1 0-1 0 0,1 0 1 0 0,-1 0 0 0 0,1 0-1 0 0,-1-1 1 0 0,1 1 0 0 0,-1-1 0 0 0,0 1-1 0 0,1-1 1 0 0,-1 1 0 0 0,0-1-1 0 0,1 0 1 0 0,-1 0 0 0 0,0 0 0 0 0,1 0-1 0 0,-1 0 1 0 0,0 0 0 0 0,0 0-1 0 0,1 0 1 0 0,-1-1 0 0 0,0 1-1 0 0,1-1 1 0 0,-1 1 0 0 0,1-1 0 0 0,-1 0-1 0 0,0 0 1 0 0,1 1 0 0 0,0-1-1 0 0,-1 0 1 0 0,1 0 0 0 0,-1-1 0 0 0,0 0 169 0 0,-2-11 214 0 0,1-1 1 0 0,0 0 0 0 0,1 0 0 0 0,0 0 0 0 0,2-1 0 0 0,-1 1 0 0 0,2 0 0 0 0,-1 0-1 0 0,2-1 1 0 0,0 1 0 0 0,1 0 0 0 0,0 0 0 0 0,1 1 0 0 0,1-1 0 0 0,0 1 0 0 0,2-2-215 0 0,-1-4 455 0 0,0 2 1 0 0,2-1-1 0 0,0 1 1 0 0,1 0-1 0 0,1 0 1 0 0,0 1 0 0 0,1 0-1 0 0,1 1 1 0 0,0 1-1 0 0,2 0 1 0 0,-1 0-1 0 0,1 1 1 0 0,1 1 0 0 0,0 0-1 0 0,15-7-455 0 0,-17 12 168 0 0,-8 4-157 0 0,-1 0 0 0 0,1 1 0 0 0,0-1 1 0 0,0 1-1 0 0,0 0 0 0 0,0 0 0 0 0,1 1 0 0 0,-1 0 0 0 0,0 0 1 0 0,1 0-1 0 0,-1 0 0 0 0,1 1 0 0 0,-1 0 0 0 0,5 0-11 0 0,-4 52 520 0 0,-10-42-361 0 0,0 1-1 0 0,0-1 0 0 0,-1 0 0 0 0,0 0 0 0 0,0 0 1 0 0,-1-1-1 0 0,-1 1 0 0 0,0-2 0 0 0,0 1 0 0 0,-2 1-158 0 0,-18 24 643 0 0,-52 63 496 0 0,79-94-1138 0 0,0-1 1 0 0,0 1-1 0 0,0-1 1 0 0,0 0-1 0 0,0 1 1 0 0,0-1-1 0 0,1 0 1 0 0,-1 1 0 0 0,1-1-1 0 0,-1 0 1 0 0,1 1-1 0 0,0-1 1 0 0,0 0-1 0 0,0 0 1 0 0,0 0-1 0 0,0 0 1 0 0,1 0-1 0 0,-1 0 1 0 0,1 0-1 0 0,-1 0 1 0 0,1 0 0 0 0,0-1-1 0 0,0 1 1 0 0,-1-1-1 0 0,1 1 1 0 0,0-1-1 0 0,0 0 1 0 0,1 0-2 0 0,16 18 58 0 0,20 52 75 0 0,-24-49-1090 0 0,-6-19-2112 0 0,0-3-3392 0 0,-7 0 1061 0 0</inkml:trace>
  <inkml:trace contextRef="#ctx0" brushRef="#br0" timeOffset="2187.134">2310 835 5289 0 0,'0'0'1471'0'0,"0"0"-253"0"0,0 0 3 0 0,0 0 149 0 0,0 0-56 0 0,0 0-280 0 0,0 0-260 0 0,0 0-147 0 0,0 0-55 0 0,0 0-47 0 0,0 0-42 0 0,12-33-87 0 0,38-100-69 0 0,-8 56 333 0 0,-28 63-579 0 0,-14 14-81 0 0,3-5-23 0 0,0 0-1 0 0,1 1 1 0 0,-1 0-1 0 0,1 0 1 0 0,0 0-1 0 0,1 0 1 0 0,-1 1-1 0 0,1-1 1 0 0,-1 1-1 0 0,1 0 1 0 0,0 1-1 0 0,0-1 1 0 0,0 1-1 0 0,1 0 1 0 0,-1 0-1 0 0,2 0 24 0 0,-6 2-146 0 0,-21 91 36 0 0,19-90 115 0 0,1 0-1 0 0,-1 0 1 0 0,1 0 0 0 0,0 0-1 0 0,0 1 1 0 0,-1-1-1 0 0,1 0 1 0 0,0 0 0 0 0,0 0-1 0 0,0 0 1 0 0,0 0-1 0 0,0 0 1 0 0,1 0 0 0 0,-1 0-1 0 0,0 0 1 0 0,0 0-1 0 0,1 0 1 0 0,-1 0 0 0 0,1 0-1 0 0,-1 0 1 0 0,1 0-1 0 0,-1 0 1 0 0,1 0 0 0 0,-1 0-1 0 0,1 0 1 0 0,0 0-1 0 0,-1-1 1 0 0,1 1 0 0 0,0 0-1 0 0,0 0 1 0 0,0-1-1 0 0,0 1 1 0 0,0-1-1 0 0,0 1 1 0 0,0-1 0 0 0,0 1-1 0 0,0-1 1 0 0,0 1-1 0 0,0-1 1 0 0,0 0 0 0 0,0 0-1 0 0,0 1 1 0 0,0-1-1 0 0,0 0 1 0 0,0 0 0 0 0,0 0-1 0 0,0 0 1 0 0,0 0-1 0 0,0-1 1 0 0,0 1 0 0 0,0 0-1 0 0,1 0 1 0 0,-1-1-1 0 0,0 1 1 0 0,0-1 0 0 0,0 1-1 0 0,-1-1 1 0 0,1 1-1 0 0,0-1 1 0 0,0 1 0 0 0,0-1-1 0 0,0 0 1 0 0,0 1-1 0 0,-1-1 1 0 0,1 0-5 0 0,107-106 671 0 0,-109 108-670 0 0,1-1 1 0 0,0 1 0 0 0,0 0-1 0 0,0 0 1 0 0,0-1 0 0 0,-1 1-1 0 0,1 0 1 0 0,0 0 0 0 0,0-1 0 0 0,1 1-1 0 0,-1 0 1 0 0,0 0 0 0 0,0-1-1 0 0,0 1 1 0 0,0 0 0 0 0,1-1-1 0 0,-1 1 1 0 0,0 0 0 0 0,1 0-1 0 0,-1-1 1 0 0,0 1 0 0 0,1-1-1 0 0,-1 1 1 0 0,1 0 0 0 0,-1-1-1 0 0,1 1 1 0 0,-1-1 0 0 0,1 1-1 0 0,-1-1 1 0 0,1 1 0 0 0,0-1-1 0 0,-1 0 1 0 0,1 1 0 0 0,0-1-1 0 0,-1 0 1 0 0,1 1 0 0 0,0-1-1 0 0,-1 0 1 0 0,1 0 0 0 0,0 0-1 0 0,0 1 1 0 0,-1-1 0 0 0,1 0-1 0 0,0 0 1 0 0,0 0 0 0 0,0 0-1 0 0,-1 0 1 0 0,1-1 0 0 0,0 1-1 0 0,-1 0 1 0 0,1 0 0 0 0,0 0-1 0 0,0-1 1 0 0,-1 1 0 0 0,1 0-1 0 0,0-1 1 0 0,-1 1 0 0 0,1-1-1 0 0,0 1 1 0 0,-1 0 0 0 0,1-1-1 0 0,-1 0 1 0 0,1 1 0 0 0,-1-1-1 0 0,1 1 1 0 0,-1-1 0 0 0,1 0-2 0 0,-3 206 251 0 0,30-146-1307 0 0,-6-44-6376 0 0,-17-15 3121 0 0,-1 0-953 0 0</inkml:trace>
</inkml:ink>
</file>

<file path=ppt/ink/ink1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00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12 0 0 0,'0'0'796'0'0,"0"0"459"0"0,0 0 72 0 0,0 0-128 0 0,0 0-179 0 0,0 0-164 0 0,0 0-122 0 0,0 0-93 0 0,-16-7 774 0 0,12 11-1203 0 0,1-1-1 0 0,0 0 0 0 0,-1 1 0 0 0,1 0 1 0 0,0 0-1 0 0,1 0 0 0 0,-1 0 0 0 0,1 0 1 0 0,0 1-1 0 0,0-1 0 0 0,0 1 0 0 0,0-1 1 0 0,1 1-1 0 0,0 0 0 0 0,0-1 0 0 0,0 1 1 0 0,1 0-1 0 0,-1 0 0 0 0,1 0 0 0 0,0-1 1 0 0,1 1-1 0 0,-1 0 0 0 0,1 0 1 0 0,0 0-212 0 0,-1 3 218 0 0,1-6-112 0 0,0 1-1 0 0,1-1 1 0 0,-1 1-1 0 0,1-1 0 0 0,0 0 1 0 0,0 0-1 0 0,-1 0 0 0 0,1 0 1 0 0,1 0-1 0 0,-1 0 0 0 0,0 0 1 0 0,0 0-1 0 0,1-1 0 0 0,-1 1 1 0 0,1-1-1 0 0,-1 0 0 0 0,1 0 1 0 0,0 0-1 0 0,-1 0 1 0 0,1 0-1 0 0,0-1 0 0 0,0 1 1 0 0,-1-1-1 0 0,1 1 0 0 0,0-1 1 0 0,0 0-1 0 0,0 0 0 0 0,0-1 1 0 0,-1 1-1 0 0,1-1 0 0 0,2 0-105 0 0,32-47 2354 0 0,-26-21-953 0 0,-12 67-1455 0 0,-1 0 1 0 0,0 1 0 0 0,1 0 0 0 0,-1-1 0 0 0,0 1 0 0 0,0 0-1 0 0,0 0 1 0 0,0 0 0 0 0,0 0 0 0 0,0 0 0 0 0,0 1 0 0 0,0-1 0 0 0,0 0-1 0 0,-1 1 1 0 0,1 0 0 0 0,0-1 0 0 0,0 1 0 0 0,0 0 0 0 0,-1 0-1 0 0,1 0 1 0 0,0 1 0 0 0,0-1 0 0 0,0 1 0 0 0,0-1 0 0 0,-1 1-1 0 0,1-1 1 0 0,0 1 0 0 0,0 0 0 0 0,0 0 53 0 0,-2 1-15 0 0,0-1 1 0 0,0 1-1 0 0,0 0 1 0 0,0 0-1 0 0,0 0 1 0 0,1 1-1 0 0,-1-1 1 0 0,1 1-1 0 0,0 0 1 0 0,-1 0-1 0 0,1 0 1 0 0,1 0-1 0 0,-1 1 1 0 0,0-1-1 0 0,1 1 1 0 0,0 0-1 0 0,0 0 1 0 0,0-1-1 0 0,0 1 1 0 0,0 0-1 0 0,1 1 1 0 0,0-1-1 0 0,0 0 1 0 0,0 0-1 0 0,0 1 1 0 0,0 3 14 0 0,2-4 49 0 0,0-1 0 0 0,0 1 0 0 0,1-1 0 0 0,-1 1 0 0 0,1-1 0 0 0,-1 0 0 0 0,1 1 0 0 0,0-1 0 0 0,0 0 1 0 0,1 0-1 0 0,-1 0 0 0 0,1-1 0 0 0,-1 1 0 0 0,1 0 0 0 0,0-1 0 0 0,0 0 0 0 0,0 0 0 0 0,0 0 0 0 0,0 0 0 0 0,1 0 1 0 0,-1-1-1 0 0,1 1 0 0 0,-1-1 0 0 0,1 0 0 0 0,-1 0 0 0 0,1 0 0 0 0,0 0 0 0 0,-1-1 0 0 0,1 0 0 0 0,0 0 1 0 0,0 0-1 0 0,-1 0 0 0 0,1 0 0 0 0,0-1 0 0 0,-1 1 0 0 0,1-1 0 0 0,0 0 0 0 0,2-1-49 0 0,-1-2 95 0 0,-1 1-1 0 0,0-1 0 0 0,0 0 1 0 0,0 0-1 0 0,0-1 0 0 0,-1 1 1 0 0,0-1-1 0 0,0 1 0 0 0,0-1 1 0 0,0 0-1 0 0,-1 0 0 0 0,0-1 1 0 0,0 1-1 0 0,0 0 0 0 0,-1-1 1 0 0,1 1-1 0 0,-1-1 0 0 0,-1 1 1 0 0,1-1-95 0 0,-1-67 242 0 0,-2 71-313 0 0,0 1 0 0 0,0-1 0 0 0,0 1 0 0 0,0-1 0 0 0,0 1 0 0 0,0 0 0 0 0,-1 0 0 0 0,1 0 0 0 0,0 0 0 0 0,-1 0 0 0 0,1 1 0 0 0,-1-1 0 0 0,1 1 1 0 0,-1-1-1 0 0,1 1 0 0 0,-1 0 0 0 0,1 0 0 0 0,-1 0 0 0 0,1 0 0 0 0,-1 1 0 0 0,1-1 0 0 0,-1 1 0 0 0,1-1 0 0 0,0 1 0 0 0,-1 0 0 0 0,0 0 71 0 0,-5 3-106 0 0,-1 1 1 0 0,1-1 0 0 0,1 1-1 0 0,-1 1 1 0 0,1-1-1 0 0,0 1 1 0 0,0 1 0 0 0,0-1-1 0 0,1 1 1 0 0,0 0 0 0 0,1 1-1 0 0,-3 3 106 0 0,6-7 12 0 0,0 0 0 0 0,1-1 0 0 0,0 1 0 0 0,0 0 0 0 0,0 0 0 0 0,0-1 0 0 0,1 1-1 0 0,-1 0 1 0 0,1 0 0 0 0,0 0 0 0 0,0 0 0 0 0,1 0 0 0 0,-1 0 0 0 0,1-1 0 0 0,0 1-1 0 0,0 0 1 0 0,0 0 0 0 0,0-1 0 0 0,1 1 0 0 0,0 0 0 0 0,-1-1 0 0 0,1 0 0 0 0,0 1 0 0 0,1-1-1 0 0,-1 0 1 0 0,0 0 0 0 0,1 0 0 0 0,0 0 0 0 0,0-1 0 0 0,0 1 0 0 0,0-1 0 0 0,0 0-1 0 0,0 0 1 0 0,1 0 0 0 0,-1 0 0 0 0,1 0 0 0 0,-1-1 0 0 0,1 1 0 0 0,0-1 0 0 0,-1 0-1 0 0,1 0 1 0 0,0-1 0 0 0,0 1 0 0 0,0-1-12 0 0,10 3 176 0 0,-11-2-109 0 0,1 1 0 0 0,-1-1 0 0 0,1 0 0 0 0,0-1 1 0 0,-1 1-1 0 0,1-1 0 0 0,0 1 0 0 0,0-1 0 0 0,-1 0 0 0 0,1 0 1 0 0,0-1-1 0 0,-1 1 0 0 0,1-1 0 0 0,0 0 0 0 0,-1 0 0 0 0,1 0 1 0 0,-1 0-1 0 0,1-1 0 0 0,-1 1 0 0 0,0-1 0 0 0,1 0 0 0 0,-1 0 1 0 0,0-1-68 0 0,1 0 28 0 0,-1 1 0 0 0,-1-2 0 0 0,1 1 0 0 0,0 0 0 0 0,-1-1 0 0 0,1 1 0 0 0,-1-1 0 0 0,0 1 0 0 0,-1-1 1 0 0,1 0-1 0 0,0 0 0 0 0,-1 0 0 0 0,0 0 0 0 0,0 0 0 0 0,0 0 0 0 0,-1-1 0 0 0,1 1 0 0 0,-1 0 1 0 0,0 0-1 0 0,0 0 0 0 0,-1-1 0 0 0,1 1 0 0 0,-1 0 0 0 0,0 0 0 0 0,0 0 0 0 0,0 0 0 0 0,0 0 1 0 0,-1 0-1 0 0,0 0 0 0 0,0 0 0 0 0,0 1 0 0 0,0-1 0 0 0,0 1 0 0 0,-1-1 0 0 0,0 1 0 0 0,1 0 1 0 0,-1 0-1 0 0,-1 0 0 0 0,-1-1-28 0 0,3 3-46 0 0,-1 0 1 0 0,1 0 0 0 0,-1 1-1 0 0,1 0 1 0 0,-1-1 0 0 0,1 1-1 0 0,-1 0 1 0 0,1 0 0 0 0,-1 0-1 0 0,1 1 1 0 0,-1-1 0 0 0,1 1-1 0 0,-1-1 1 0 0,1 1 0 0 0,0 0-1 0 0,-1 0 1 0 0,1 0 0 0 0,0 0-1 0 0,0 0 1 0 0,-1 0-1 0 0,1 1 1 0 0,0-1 0 0 0,0 1-1 0 0,0-1 1 0 0,1 1 0 0 0,-1 0-1 0 0,0 0 1 0 0,1 0 0 0 0,-1 0-1 0 0,1 0 1 0 0,0 0 0 0 0,-1 2 45 0 0,-32 76-298 0 0,34-77 325 0 0,0 0-1 0 0,0-1 0 0 0,0 1 0 0 0,0 0 1 0 0,0 0-1 0 0,1 0 0 0 0,-1 0 0 0 0,1 0 0 0 0,0-1 1 0 0,0 1-1 0 0,0 0 0 0 0,0-1 0 0 0,0 1 1 0 0,1-1-1 0 0,-1 1 0 0 0,1-1 0 0 0,0 1 0 0 0,0-1 1 0 0,0 0-1 0 0,0 0 0 0 0,0 0 0 0 0,0 0 1 0 0,0 0-1 0 0,1-1 0 0 0,-1 1 0 0 0,1-1 1 0 0,-1 1-1 0 0,1-1 0 0 0,-1 0 0 0 0,1 0 0 0 0,0 0 1 0 0,0 0-1 0 0,-1-1 0 0 0,1 1 0 0 0,0-1 1 0 0,0 1-1 0 0,0-1 0 0 0,0 0 0 0 0,0 0 0 0 0,0-1 1 0 0,-1 1-1 0 0,1 0 0 0 0,0-1 0 0 0,0 0 1 0 0,0 0-1 0 0,-1 0 0 0 0,1 0 0 0 0,0 0 1 0 0,-1 0-1 0 0,1-1 0 0 0,-1 1 0 0 0,1-1 0 0 0,-1 0 1 0 0,0 0-27 0 0,4 0 69 0 0,0-2 1 0 0,0 1-1 0 0,0-1 1 0 0,-1 0 0 0 0,0 0-1 0 0,0 0 1 0 0,0-1-1 0 0,0 0 1 0 0,0 0-1 0 0,-1 0 1 0 0,0 0 0 0 0,0-1-1 0 0,-1 1 1 0 0,0-1-1 0 0,0 0 1 0 0,0 0-1 0 0,0-1 1 0 0,0-1-70 0 0,-2 0 51 0 0,0 6-41 0 0,0 1-1 0 0,0-1 1 0 0,0 0 0 0 0,0 0 0 0 0,0 0 0 0 0,-1 0 0 0 0,1 1 0 0 0,-1-1-1 0 0,1 0 1 0 0,-1 0 0 0 0,0 0 0 0 0,0 0 0 0 0,1 0 0 0 0,-2 0 0 0 0,1 0-1 0 0,0 0 1 0 0,0 0 0 0 0,-1 0 0 0 0,1 0 0 0 0,-1 0 0 0 0,1 0 0 0 0,-1 0-1 0 0,0 0 1 0 0,0 0 0 0 0,0 0 0 0 0,0 1 0 0 0,0-1 0 0 0,0 0 0 0 0,0 1-1 0 0,-1-1 1 0 0,1 1 0 0 0,0 0 0 0 0,-1-1 0 0 0,0 1 0 0 0,1 0-1 0 0,-1 0 1 0 0,0 0 0 0 0,1 0 0 0 0,-1 0 0 0 0,0 0 0 0 0,0 0 0 0 0,0 1-1 0 0,0-1 1 0 0,0 0 0 0 0,0 1 0 0 0,-1 0-10 0 0,-3-1-83 0 0,1 1 0 0 0,-1 0 0 0 0,1 1 0 0 0,-1-1 0 0 0,1 1 1 0 0,-1 0-1 0 0,1 0 0 0 0,0 1 0 0 0,-1 0 0 0 0,1 0 0 0 0,0 0 0 0 0,0 0 0 0 0,0 1 0 0 0,0 0 0 0 0,1 0 0 0 0,-1 0 0 0 0,1 1 0 0 0,0-1 1 0 0,0 1-1 0 0,0 0 0 0 0,0 0 0 0 0,1 1 0 0 0,-1-1 0 0 0,1 1 0 0 0,0 0 0 0 0,1 0 0 0 0,-1 0 0 0 0,0 2 83 0 0,-7 35-3374 0 0,15-29-7730 0 0,-1-13 2716 0 0</inkml:trace>
</inkml:ink>
</file>

<file path=ppt/ink/ink1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40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70 0 0 0,'0'0'855'0'0,"0"0"174"0"0,0 0 310 0 0,0 0 380 0 0,0 0 256 0 0,0 0 17 0 0,0 0-237 0 0,0 0-340 0 0,0 0-353 0 0,0 0-300 0 0,0-12-190 0 0,-3-34-134 0 0,3 46-409 0 0,0 0 1 0 0,1 1 0 0 0,-1-1 0 0 0,0 0 0 0 0,0 0-1 0 0,0 1 1 0 0,0-1 0 0 0,1 0 0 0 0,-1 0 0 0 0,0 0 0 0 0,0 1-1 0 0,1-1 1 0 0,-1 0 0 0 0,0 0 0 0 0,0 0 0 0 0,1 0-1 0 0,-1 1 1 0 0,0-1 0 0 0,0 0 0 0 0,1 0 0 0 0,-1 0 0 0 0,0 0-1 0 0,1 0 1 0 0,-1 0 0 0 0,0 0 0 0 0,1 0 0 0 0,-1 0-1 0 0,0 0 1 0 0,0 0 0 0 0,1 0 0 0 0,-1 0 0 0 0,0 0-1 0 0,1 0 1 0 0,-1 0 0 0 0,0 0 0 0 0,0 0 0 0 0,1-1 0 0 0,-1 1-1 0 0,0 0 1 0 0,1 0 0 0 0,-1 0 0 0 0,0 0 0 0 0,0-1-1 0 0,0 1 1 0 0,1 0 0 0 0,-1 0 0 0 0,0 0 0 0 0,0-1 0 0 0,0 1-1 0 0,1 0 1 0 0,-1 0 0 0 0,0-1 0 0 0,0 1-30 0 0,11 23 318 0 0,-2 0 0 0 0,0 0 0 0 0,-1 1 0 0 0,-2 1 0 0 0,0-1 1 0 0,-2 1-1 0 0,-1 0 0 0 0,0 0-318 0 0,4 30 198 0 0,53 286-886 0 0,-60-292-4249 0 0,-25-50-8135 0 0,21-5 12533 0 0</inkml:trace>
  <inkml:trace contextRef="#ctx0" brushRef="#br0" timeOffset="550.207">0 100 0 0 0,'0'0'488'0'0,"0"0"523"0"0,0 0 181 0 0,0 0 82 0 0,0 0 139 0 0,0 0 80 0 0,0 0-88 0 0,0 0-171 0 0,0 0-210 0 0,0 0-213 0 0,0 0-191 0 0,0 0-130 0 0,19-15-73 0 0,58-45-25 0 0,-32 42 146 0 0,-34 18-396 0 0,-5-1-73 0 0,5-1-25 0 0,0 1 0 0 0,0-1 0 0 0,0 2 0 0 0,0-1 0 0 0,0 2 0 0 0,0-1 0 0 0,0 1 0 0 0,0 1 0 0 0,0 0 0 0 0,0 1 0 0 0,-1 0 0 0 0,1 1 1 0 0,-1 0-1 0 0,0 0 0 0 0,0 1 0 0 0,0 0 0 0 0,-1 1-44 0 0,1 3 18 0 0,-2 0 0 0 0,1 0 1 0 0,-1 1-1 0 0,-1 0 0 0 0,1 1 0 0 0,-2-1 1 0 0,0 1-1 0 0,0 1 0 0 0,-1-1 0 0 0,0 1 1 0 0,-1 0-1 0 0,0 0 0 0 0,-1 1-18 0 0,-3-6 7 0 0,0 1 0 0 0,0-1-1 0 0,-1 0 1 0 0,0 1 0 0 0,-1-1-1 0 0,1 0 1 0 0,-1 0 0 0 0,-1 0-1 0 0,1 0 1 0 0,-1-1 0 0 0,0 1-1 0 0,-1 0 1 0 0,0-1 0 0 0,0 0-1 0 0,0 0 1 0 0,-1 0 0 0 0,0-1-1 0 0,0 0 1 0 0,0 1 0 0 0,0-2-1 0 0,-1 1 1 0 0,0-1 0 0 0,0 1 0 0 0,0-2-1 0 0,-1 1 1 0 0,1-1 0 0 0,-2 0-7 0 0,-21 19 57 0 0,-71 39 488 0 0,70-49 798 0 0,30-12-1190 0 0,0 0-82 0 0,30 0 133 0 0,46-1 575 0 0,133 10 73 0 0,-118 35-448 0 0,-82-36-256 0 0,18 2-8217 0 0,-13-14 432 0 0,-10 1 3607 0 0</inkml:trace>
  <inkml:trace contextRef="#ctx0" brushRef="#br0" timeOffset="843.04">864 387 5697 0 0,'0'0'1838'0'0,"0"0"-1055"0"0,0 0-573 0 0,0 0 24 0 0,0 0 398 0 0,0 0 386 0 0,0 0 116 0 0,0 0-120 0 0,0 0-230 0 0,0 0-214 0 0,0 0-176 0 0,0 0-67 0 0,0 0-48 0 0,12 26-48 0 0,36 83-31 0 0,-21-20 204 0 0,-21-45-507 0 0,-6-26-2327 0 0,0-17 983 0 0,0-1-520 0 0,0 0-487 0 0,0 0-342 0 0,0 0-41 0 0,0 0 1122 0 0</inkml:trace>
  <inkml:trace contextRef="#ctx0" brushRef="#br0" timeOffset="1200.086">818 361 2080 0 0,'0'0'975'0'0,"0"0"-104"0"0,0 0 21 0 0,0 0 278 0 0,0 0 252 0 0,0 0-31 0 0,0 0-262 0 0,0 0-306 0 0,0 0-192 0 0,0 0-38 0 0,0 0 27 0 0,0 0 12 0 0,0 0-23 0 0,17-3-35 0 0,121-16 964 0 0,-128 16-1465 0 0,1 1 1 0 0,-1 0-1 0 0,0 1 0 0 0,1 0 0 0 0,-1 1 1 0 0,0 0-1 0 0,1 0 0 0 0,-1 1 1 0 0,0 1-1 0 0,1-1 0 0 0,-1 2 0 0 0,0-1 1 0 0,0 2-1 0 0,-1-1 0 0 0,1 1 1 0 0,-1 1-1 0 0,1-1 0 0 0,-2 2 0 0 0,4 1-73 0 0,-10-2 31 0 0,1 1 0 0 0,-1 0 0 0 0,0-1 0 0 0,0 1 0 0 0,-1 0 0 0 0,0 0 0 0 0,0 0 0 0 0,0 0 0 0 0,-1 0 0 0 0,0 0 0 0 0,0 0 0 0 0,0 0 0 0 0,-1 0 0 0 0,0 0 0 0 0,0 0 0 0 0,0 0 0 0 0,-1 0 0 0 0,0-1 0 0 0,0 1 0 0 0,-1 0 0 0 0,1-1 0 0 0,-1 0 0 0 0,-1 1 0 0 0,1-1 0 0 0,0-1-1 0 0,-1 1 1 0 0,0 0 0 0 0,0-1 0 0 0,-1 0 0 0 0,1 0 0 0 0,-1 0 0 0 0,-4 2-31 0 0,-36 38 29 0 0,34-30-135 0 0,-2-1 1 0 0,0-1-1 0 0,0 0 0 0 0,-1-1 1 0 0,-1-1-1 0 0,0 0 0 0 0,-9 4 106 0 0,10-10-1709 0 0,10-5-8982 0 0,4-2 5469 0 0</inkml:trace>
</inkml:ink>
</file>

<file path=ppt/ink/ink1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22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3333 4423 0 0 0,'0'0'128'0'0,"0"0"471"0"0,0 0 232 0 0,0 0 146 0 0,0 0 71 0 0,0 0 55 0 0,0 0-54 0 0,0 0-141 0 0,0 0-135 0 0,-10 2-94 0 0,-32 8-25 0 0,39-9-454 0 0,0 0 1 0 0,0 1-1 0 0,0-1 1 0 0,0 1 0 0 0,0 0-1 0 0,0 0 1 0 0,1 0 0 0 0,-1 0-1 0 0,0 0 1 0 0,1 0 0 0 0,0 1-1 0 0,-1-1 1 0 0,1 1 0 0 0,0 0-1 0 0,0-1 1 0 0,1 1 0 0 0,-1 0-1 0 0,1 0 1 0 0,-2 3-201 0 0,-5 8 632 0 0,-19 33 47 0 0,3 1 0 0 0,1 1 0 0 0,3 1 0 0 0,1 1 0 0 0,3 0 0 0 0,3 1 0 0 0,-7 49-679 0 0,15-78 214 0 0,-4 21 95 0 0,3 1 1 0 0,2 1-1 0 0,2-1 0 0 0,1 1 1 0 0,5 30-310 0 0,-3-63 74 0 0,1 0 0 0 0,1 0 1 0 0,0-1-1 0 0,0 1 0 0 0,1 0 0 0 0,1-1 1 0 0,0 0-1 0 0,1 0 0 0 0,0 0 0 0 0,1-1 0 0 0,0 0 1 0 0,1 1-75 0 0,20 2 294 0 0,-31-25 2617 0 0,-32-37-2868 0 0,-95-69-429 0 0,116 107 342 0 0,1 1-1 0 0,-1 1 1 0 0,0 0 0 0 0,-1 1 0 0 0,0 1 0 0 0,0 0 0 0 0,0 1 0 0 0,-1 1 0 0 0,0 0-1 0 0,0 1 1 0 0,0 1 0 0 0,-13-1 44 0 0,21 3-1259 0 0,15-2 956 0 0,14 1 313 0 0,21 2 12 0 0,82-10 169 0 0,148-68-9 0 0,-193 55-238 0 0,-76 48 22 0 0,-6-13 49 0 0,1-1-1 0 0,-1 0 1 0 0,-1 0 0 0 0,0 0-1 0 0,-1 0 1 0 0,0 0-1 0 0,-1-1 1 0 0,0 0-1 0 0,-1 0 1 0 0,0-1-1 0 0,-1 0 1 0 0,0 0 0 0 0,-1 0-1 0 0,1-1 1 0 0,-2-1-1 0 0,-1 2-14 0 0,-32 37 1 0 0,1-7-455 0 0,23-26-2285 0 0,17-11-3279 0 0,2-2-2384 0 0,0-1 4098 0 0</inkml:trace>
  <inkml:trace contextRef="#ctx0" brushRef="#br0" timeOffset="1485.55">1984 4603 0 0 0,'0'0'515'0'0,"0"0"68"0"0,0 0-7 0 0,0 0 9 0 0,2 4 55 0 0,7 8-500 0 0,34 8 10578 0 0,-22-34-8544 0 0,0-13-1776 0 0,-2-1 0 0 0,-1-1 0 0 0,-1 0 0 0 0,-2-1 0 0 0,-1-1 0 0 0,-1-1-398 0 0,13-27 129 0 0,-19 45-162 0 0,-1-1 0 0 0,-1 0 0 0 0,-1 0 0 0 0,0-1 0 0 0,0 1 0 0 0,-2-1 0 0 0,0 0 0 0 0,-1 0 0 0 0,0-4 33 0 0,-16 27-1675 0 0,6 6 1548 0 0,1 1 1 0 0,1 0-1 0 0,1 0 1 0 0,-1 0-1 0 0,2 1 1 0 0,0 0-1 0 0,1 0 1 0 0,1 0 0 0 0,0 0-1 0 0,1 1 1 0 0,0-1-1 0 0,2 1 1 0 0,0 0-1 0 0,0-1 1 0 0,1 1-1 0 0,2 4 127 0 0,-2-16 32 0 0,0 1-1 0 0,0-1 1 0 0,1 0-1 0 0,0 0 0 0 0,-1 1 1 0 0,1-1-1 0 0,1 0 1 0 0,-1-1-1 0 0,0 1 0 0 0,1 0 1 0 0,0-1-1 0 0,0 1 0 0 0,0-1 1 0 0,0 0-1 0 0,1 0 1 0 0,-1 0-1 0 0,1-1 0 0 0,0 1 1 0 0,0-1-1 0 0,0 0 1 0 0,0 0-1 0 0,0 0 0 0 0,0 0 1 0 0,0-1-1 0 0,1 0 0 0 0,-1 0 1 0 0,0 0-1 0 0,1 0 1 0 0,-1-1-1 0 0,4 1-31 0 0,-2-1 100 0 0,0 0 1 0 0,1-1-1 0 0,-1 0 1 0 0,0 0-1 0 0,0 0 0 0 0,0 0 1 0 0,0-1-1 0 0,0 0 1 0 0,0 0-1 0 0,-1-1 1 0 0,1 0-1 0 0,-1 0 0 0 0,1 0 1 0 0,-1 0-1 0 0,0-1 1 0 0,0 0-1 0 0,-1 0 1 0 0,1 0-1 0 0,-1-1 0 0 0,1-1-100 0 0,20-26 123 0 0,-2-2-1 0 0,-1 0 0 0 0,-2-2 0 0 0,-1 0 0 0 0,-2-1 0 0 0,-2-1 0 0 0,10-34-122 0 0,-15-16-310 0 0,-33 89-1718 0 0,16 11 1885 0 0,1-1-1 0 0,1 2 0 0 0,0-1 0 0 0,0 0 0 0 0,2 1 0 0 0,-1 0 0 0 0,2 0 1 0 0,-1 0-1 0 0,2 0 0 0 0,0 0 0 0 0,0 0 0 0 0,1 0 0 0 0,2 13 144 0 0,-2-16-55 0 0,1-7 85 0 0,1 0 0 0 0,-1 0 0 0 0,1 1 1 0 0,-1-1-1 0 0,1 0 0 0 0,0 0 0 0 0,0-1 1 0 0,0 1-1 0 0,1 0 0 0 0,-1-1 1 0 0,1 1-1 0 0,-1-1 0 0 0,1 0 0 0 0,0 0 1 0 0,0 0-1 0 0,0 0 0 0 0,0 0 0 0 0,0-1 1 0 0,0 1-1 0 0,0-1 0 0 0,1 0 0 0 0,-1 0 1 0 0,0 0-1 0 0,1 0 0 0 0,-1-1 0 0 0,1 1 1 0 0,-1-1-1 0 0,1 0 0 0 0,-1 0 0 0 0,1 0 1 0 0,-1-1-1 0 0,1 1 0 0 0,-1-1 1 0 0,1 0-1 0 0,-1 0 0 0 0,0 0 0 0 0,1 0 1 0 0,-1-1-1 0 0,0 1 0 0 0,0-1 0 0 0,0 0 1 0 0,1 0-31 0 0,13-12 249 0 0,-1 0 0 0 0,0-1 1 0 0,-1-1-1 0 0,0-1 1 0 0,-1 0-1 0 0,-1 0 0 0 0,-1-1 1 0 0,0-1-1 0 0,-2 0 0 0 0,0-1 1 0 0,5-16-250 0 0,-8 22 24 0 0,-3 8-19 0 0,7-13-8 0 0,-1-1 1 0 0,0 0-1 0 0,-2-1 0 0 0,0 1 1 0 0,-1-1-1 0 0,-1-1 0 0 0,-1 0 1 0 0,-1 1-1 0 0,-1-1 0 0 0,-1-1 1 0 0,0-4 2 0 0,-3 25-22 0 0,1 0 0 0 0,0 0 0 0 0,0 1 0 0 0,-1-1 0 0 0,1 0 0 0 0,-1 1 0 0 0,1-1 0 0 0,-1 1 0 0 0,0-1 0 0 0,1 0 0 0 0,-1 1 0 0 0,0-1 0 0 0,0 1 0 0 0,0 0 0 0 0,0-1 0 0 0,-1 1 0 0 0,1 0 0 0 0,0 0 0 0 0,0 0 0 0 0,-1 0 0 0 0,1 0 0 0 0,-1 0 0 0 0,1 0 0 0 0,-1 0 0 0 0,1 0 0 0 0,-1 1 0 0 0,0-1 0 0 0,1 1 0 0 0,-1-1 0 0 0,0 1 0 0 0,1-1 0 0 0,-1 1 0 0 0,0 0 0 0 0,1 0 0 0 0,-1 0 0 0 0,0 0 0 0 0,0 0 0 0 0,1 0 0 0 0,-1 1 0 0 0,0-1 0 0 0,1 1 0 0 0,-1-1 0 0 0,0 1 0 0 0,1-1 0 0 0,-1 1 0 0 0,1 0 0 0 0,-1 0 0 0 0,1 0 0 0 0,-1 0 0 0 0,1 0 0 0 0,0 0 0 0 0,-1 0 0 0 0,1 0 0 0 0,0 1 0 0 0,0-1 0 0 0,0 0 0 0 0,0 1 0 0 0,0-1 0 0 0,0 1 0 0 0,0-1 0 0 0,0 1 0 0 0,1-1 0 0 0,-1 1 0 0 0,1 0 0 0 0,-1-1 0 0 0,1 2 22 0 0,-10 14-54 0 0,2 0 0 0 0,0 0 0 0 0,1 1 0 0 0,1 0 1 0 0,0 0-1 0 0,2 0 0 0 0,0 1 0 0 0,1 0 0 0 0,1 0 1 0 0,0 0-1 0 0,2 0 0 0 0,1 15 54 0 0,-1-29-9 0 0,1-1-1 0 0,-1 1 0 0 0,1-1 1 0 0,0 1-1 0 0,1-1 1 0 0,-1 1-1 0 0,1-1 1 0 0,-1 0-1 0 0,1 0 1 0 0,1 0-1 0 0,-1 0 1 0 0,0 0-1 0 0,1-1 1 0 0,0 1-1 0 0,0-1 1 0 0,0 1-1 0 0,0-1 1 0 0,1 0-1 0 0,-1 0 0 0 0,1 0 1 0 0,-1-1-1 0 0,1 1 1 0 0,0-1-1 0 0,0 0 1 0 0,1 0-1 0 0,3 1 10 0 0,3 1-161 0 0,1-1-1 0 0,0 0 1 0 0,-1-1-1 0 0,1 0 1 0 0,0-1-1 0 0,0 0 0 0 0,0-1 1 0 0,0 0-1 0 0,10-2 162 0 0,23-14-4381 0 0,-19-4-3199 0 0,-17 13 5333 0 0</inkml:trace>
  <inkml:trace contextRef="#ctx0" brushRef="#br0" timeOffset="1800.024">3114 3951 1216 0 0,'0'0'1903'0'0,"0"0"-476"0"0,0 0-13 0 0,0 0 338 0 0,0 0 245 0 0,0 0-78 0 0,0 0-375 0 0,0 0-434 0 0,0 0-303 0 0,0 0-171 0 0,0 0-90 0 0,0 0-37 0 0,0 0-44 0 0,6 18-48 0 0,21 56-75 0 0,-1 30 339 0 0,-2-20-3264 0 0,-19-76-1517 0 0,-1-5-5684 0 0,-2-3 7566 0 0</inkml:trace>
  <inkml:trace contextRef="#ctx0" brushRef="#br0" timeOffset="2116.251">3048 3944 4833 0 0,'0'0'708'0'0,"0"0"-416"0"0,0 0-108 0 0,0 0 240 0 0,0 0 199 0 0,0 0 79 0 0,0 0-49 0 0,0 0-83 0 0,0 0-81 0 0,0 0-72 0 0,0 0-67 0 0,0 0-74 0 0,32-6-57 0 0,104-19-45 0 0,-62 20 74 0 0,-69 6-181 0 0,0 1-1 0 0,0 0 0 0 0,0 0 0 0 0,0 0 0 0 0,0 1 1 0 0,-1-1-1 0 0,1 1 0 0 0,-1 0 0 0 0,1 0 1 0 0,-1 1-1 0 0,0 0 0 0 0,0-1 0 0 0,-1 1 0 0 0,1 0 1 0 0,-1 1-1 0 0,0-1 0 0 0,0 1 0 0 0,0-1 1 0 0,-1 1-1 0 0,1 0 0 0 0,-1 0 0 0 0,0 0 0 0 0,-1 0 1 0 0,1 0-1 0 0,-1 1 0 0 0,0-1 0 0 0,0 0 1 0 0,-1 1-1 0 0,0-1 0 0 0,0 1 0 0 0,0-1 0 0 0,0 0 1 0 0,-1 1-1 0 0,0-1 0 0 0,0 0 0 0 0,0 1 0 0 0,-1-1 1 0 0,0 0-1 0 0,0 0 0 0 0,0 0 0 0 0,-1-1 1 0 0,1 1-1 0 0,-1 0 0 0 0,0-1 0 0 0,-1 0 0 0 0,1 1 1 0 0,-1-1-1 0 0,0-1 0 0 0,-4 5-66 0 0,-2 2-349 0 0,-50 44 726 0 0,13-31-7168 0 0,39-22 43 0 0</inkml:trace>
  <inkml:trace contextRef="#ctx0" brushRef="#br0" timeOffset="34709.424">3661 111 0 0 0,'-90'6'2379'0'0,"68"-1"-2091"0"0,-143 9 1081 0 0,-13-10-755 0 0,-150 4-502 0 0,35-4-101 0 0,-89 3 334 0 0,143 1 224 0 0,115 6-655 0 0,-99-3 133 0 0,60-3-56 0 0,13 3-6 0 0,-91 0 226 0 0,133-8-143 0 0,-92 30-267 0 0,-55 4 450 0 0,165-33-283 0 0,-27 5-606 0 0,43 15-4240 0 0,68-20 4471 0 0</inkml:trace>
  <inkml:trace contextRef="#ctx0" brushRef="#br0" timeOffset="36244.829">1197 3819 0 0 0,'0'0'343'0'0,"0"0"272"0"0,0 0 13 0 0,0 0-95 0 0,0 0-130 0 0,0 0-98 0 0,0-3-77 0 0,-1 2-193 0 0,1 0-1 0 0,0 0 1 0 0,-1 0-1 0 0,1 0 1 0 0,-1 0-1 0 0,0 0 1 0 0,1 0 0 0 0,-1 0-1 0 0,0 0 1 0 0,0 1-1 0 0,1-1 1 0 0,-1 0-1 0 0,0 1 1 0 0,0-1-1 0 0,0 0 1 0 0,0 1-1 0 0,0-1 1 0 0,0 1-1 0 0,0-1 1 0 0,0 1-1 0 0,0 0 1 0 0,0-1-1 0 0,0 1 1 0 0,0 0 0 0 0,0 0-1 0 0,0 0 1 0 0,0 0-1 0 0,0 0 1 0 0,-1 0-1 0 0,1 0 1 0 0,0 0-1 0 0,0 0 1 0 0,0 0-1 0 0,0 1 1 0 0,0-1-1 0 0,-1 0-34 0 0,-5 1 66 0 0,-313 17 4885 0 0,-46-14-2709 0 0,274 14-2126 0 0,30-11 184 0 0,62-7-273 0 0,0 0-10 0 0,0 0-6 0 0,0 0-2 0 0,0 0-22 0 0,0 0-18 0 0,0 0-7 0 0,0 0-1 0 0,0 0-1 0 0,0 0-28 0 0,-11 6-4273 0 0,7-4-319 0 0,2 1 1853 0 0</inkml:trace>
  <inkml:trace contextRef="#ctx0" brushRef="#br0" timeOffset="38089.657">919 60 0 0 0,'-18'-29'36'0'0,"18"28"184"0"0,-11 6 8281 0 0,25 273-4366 0 0,2 219-2247 0 0,-1-245-1389 0 0,3 79-35 0 0,15 55 166 0 0,-24-72-233 0 0,-25-134-361 0 0,1 47 11 0 0,11-76-86 0 0,11 409 285 0 0,-16 111 35 0 0,-4-292-112 0 0,-12-188-435 0 0,26-185-1193 0 0,11-15-8288 0 0,-11 9 9356 0 0,1-4-5256 0 0</inkml:trace>
  <inkml:trace contextRef="#ctx0" brushRef="#br0" timeOffset="39078.948">1179 3429 0 0 0,'0'0'709'0'0,"0"0"212"0"0,0 0 194 0 0,0 0 168 0 0,0 0 61 0 0,0 0-68 0 0,0 0-145 0 0,0 0-176 0 0,0 0-163 0 0,0 0-122 0 0,-6 7-92 0 0,-63 100 1329 0 0,23-20-1330 0 0,-4-3-1 0 0,-4-2 0 0 0,-3-2 0 0 0,-4-3 1 0 0,-3-3-1 0 0,-17 12-576 0 0,-14 20 262 0 0,62-53-1802 0 0,60-43-2750 0 0,-14-9-10 0 0,-4-1-1971 0 0</inkml:trace>
  <inkml:trace contextRef="#ctx0" brushRef="#br0" timeOffset="39863.216">1188 1 4721 0 0,'0'0'1228'0'0,"0"0"-312"0"0,0 0-70 0 0,0 0 185 0 0,0 0 226 0 0,0 0 78 0 0,0 0-109 0 0,0 0-234 0 0,0 0-248 0 0,0 0-203 0 0,0 0-137 0 0,-10 4-78 0 0,-30 16-60 0 0,-2 45 483 0 0,-167 302 251 0 0,117-217-2067 0 0,22-35-4078 0 0,44-64-3116 0 0,16-35 5152 0 0</inkml:trace>
  <inkml:trace contextRef="#ctx0" brushRef="#br0" timeOffset="40413.546">152 1573 13307 0 0,'0'0'428'0'0,"0"0"-188"0"0,0 0-73 0 0,0 0 106 0 0,0 0 214 0 0,0 0 116 0 0,0 0 2 0 0,0 0-21 0 0,0 0 12 0 0,0 0 23 0 0,0 0-23 0 0,0 0-30 0 0,8 29-78 0 0,27 97-109 0 0,-2 58 330 0 0,31 345-1253 0 0,-60-442-851 0 0,-4-50-3760 0 0,-1-10-4253 0 0,1-26 5263 0 0</inkml:trace>
  <inkml:trace contextRef="#ctx0" brushRef="#br0" timeOffset="40934.586">1 1720 10050 0 0,'0'0'742'0'0,"0"0"-297"0"0,0 0-296 0 0,0 0 17 0 0,0 0 237 0 0,0 0 250 0 0,0 0 87 0 0,0 0-68 0 0,0 0-129 0 0,0 0-141 0 0,30-33-124 0 0,95-106-64 0 0,-120 134-196 0 0,-1-1 0 0 0,2 1 0 0 0,-1-1 1 0 0,0 1-1 0 0,1 1 0 0 0,0-1 1 0 0,0 1-1 0 0,0 0 0 0 0,1 0 0 0 0,-1 1 1 0 0,1 0-1 0 0,0 0 0 0 0,2 0-18 0 0,12-4 61 0 0,-4 0-37 0 0,1 0 0 0 0,0 1 0 0 0,0 1-1 0 0,1 0 1 0 0,-1 2 0 0 0,1 0 0 0 0,0 1-1 0 0,0 1 1 0 0,0 1 0 0 0,0 1 0 0 0,15 2-24 0 0,-27-1-10 0 0,0-1 1 0 0,-1 2-1 0 0,1-1 0 0 0,-1 1 1 0 0,1 0-1 0 0,-1 0 1 0 0,0 1-1 0 0,0-1 1 0 0,0 1-1 0 0,-1 1 0 0 0,1-1 1 0 0,-1 1-1 0 0,0 0 1 0 0,-1 0-1 0 0,1 1 0 0 0,-1-1 1 0 0,0 1-1 0 0,0 0 1 0 0,-1 0-1 0 0,0 0 1 0 0,0 1-1 0 0,0-1 0 0 0,-1 1 1 0 0,0-1-1 0 0,0 1 1 0 0,0 0-1 0 0,-1 5 10 0 0,0 2 43 0 0,-2 0 1 0 0,0 1-1 0 0,-1-1 1 0 0,0 0-1 0 0,-1 0 1 0 0,0 0-1 0 0,-2 0 1 0 0,1-1-1 0 0,-2 0 0 0 0,0 0 1 0 0,0 0-1 0 0,-1 0 1 0 0,-1-1-1 0 0,-5 8-43 0 0,-16 16 229 0 0,-1-1 0 0 0,-1-1 0 0 0,-2-1 0 0 0,-1-2 0 0 0,-21 14-229 0 0,30-24 195 0 0,22-20-177 0 0,-1 1-1 0 0,1 0 1 0 0,1 0 0 0 0,-1 0-1 0 0,0 1 1 0 0,0-1-1 0 0,1 1 1 0 0,-1-1-1 0 0,1 1 1 0 0,0 0-1 0 0,0 0 1 0 0,0 0-1 0 0,0 0 1 0 0,1 1-1 0 0,-1-1 1 0 0,1 0-1 0 0,0 1 1 0 0,0-1-1 0 0,0 0 1 0 0,0 1-1 0 0,0 0 1 0 0,1-1-1 0 0,0 1 1 0 0,0-1 0 0 0,0 1-1 0 0,0 0 1 0 0,0-1-1 0 0,1 1 1 0 0,-1-1-1 0 0,1 1 1 0 0,0-1-1 0 0,0 1 1 0 0,1-1-1 0 0,-1 0 1 0 0,1 0-1 0 0,0 1-17 0 0,15 14 297 0 0,0-1 0 0 0,2 0 1 0 0,0-2-1 0 0,1 0 0 0 0,1-1 0 0 0,0-1 0 0 0,0-1 0 0 0,2-1 0 0 0,-1-1 0 0 0,1-1 0 0 0,1-1 0 0 0,10 2-297 0 0,4 4 627 0 0,31 16-503 0 0,-68-30-137 0 0,21 21-3035 0 0,-11-1-7165 0 0,-7-13 834 0 0</inkml:trace>
</inkml:ink>
</file>

<file path=ppt/ink/ink1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20.4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0 177 2497 0 0,'0'0'144'0'0,"0"0"-130"0"0,0 0-18 0 0,0 0 127 0 0,0 0 282 0 0,0 0 298 0 0,35-4 244 0 0,113-12 160 0 0,380-42 5954 0 0,427-27-2678 0 0,484 71-2340 0 0,-192 87-686 0 0,-407 8-372 0 0,-163 1-456 0 0,-438-78 375 0 0,-213-8-353 0 0,-26 4-542 0 0,0 0 5 0 0,0 0-5 0 0,0 0 4 0 0,0 0 18 0 0,0 0-10 0 0,0 0 3 0 0,0 0 4 0 0,0 0-6 0 0,-1-3-369 0 0,-4-1-6381 0 0,1 7-3712 0 0,1 1 4035 0 0</inkml:trace>
</inkml:ink>
</file>

<file path=ppt/ink/ink1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2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23 159 4297 0 0,'0'0'1867'0'0,"0"0"-327"0"0,0 0-269 0 0,0 0-38 0 0,0 0 97 0 0,0 0 73 0 0,0 0-73 0 0,0 0-199 0 0,0 0-244 0 0,0 0-254 0 0,0 0-235 0 0,-3-1-170 0 0,-9-4-104 0 0,8 3-62 0 0,3 23 70 0 0,-2 38 45 0 0,4 1-1 0 0,1-1 0 0 0,4 1 0 0 0,2-1 1 0 0,2-1-1 0 0,3 0 0 0 0,6 13-176 0 0,40 47 304 0 0,-57-115-275 0 0,0 0 0 0 0,0-1 0 0 0,0 1 1 0 0,0 0-1 0 0,1-1 0 0 0,-1 0 0 0 0,1 1 1 0 0,0-1-1 0 0,0 0 0 0 0,0 0 0 0 0,0-1 0 0 0,0 1 1 0 0,0-1-1 0 0,0 1 0 0 0,1-1 0 0 0,-1 0 1 0 0,0 0-1 0 0,1 0 0 0 0,-1-1 0 0 0,1 1 1 0 0,-1-1-1 0 0,1 0 0 0 0,-1 0 0 0 0,1 0 1 0 0,-1 0-1 0 0,1-1 0 0 0,-1 1 0 0 0,0-1 1 0 0,1 0-1 0 0,-1 0 0 0 0,0 0 0 0 0,1-1 1 0 0,-1 1-1 0 0,0-1 0 0 0,0 0 0 0 0,1 0-29 0 0,27-23 52 0 0,-1 0 0 0 0,-1-2 0 0 0,-1-1 0 0 0,-2-1-1 0 0,-1-1 1 0 0,-1-2 0 0 0,12-21-52 0 0,-13 20-85 0 0,78-87-519 0 0,-101 119 581 0 0,1 1 0 0 0,-1-1 0 0 0,1 0 0 0 0,-1 1 1 0 0,1 0-1 0 0,-1-1 0 0 0,1 1 0 0 0,-1-1 0 0 0,1 1 1 0 0,-1 0-1 0 0,1-1 0 0 0,0 1 0 0 0,-1 0 1 0 0,1-1-1 0 0,0 1 0 0 0,-1 0 0 0 0,1 0 0 0 0,0 0 1 0 0,-1 0-1 0 0,1 0 0 0 0,0 0 0 0 0,-1 0 0 0 0,1 0 1 0 0,0 0-1 0 0,-1 0 0 0 0,1 0 0 0 0,0 0 0 0 0,-1 0 1 0 0,1 1-1 0 0,0-1 0 0 0,-1 0 0 0 0,1 0 0 0 0,0 1 1 0 0,-1-1-1 0 0,1 0 0 0 0,-1 1 0 0 0,1-1 0 0 0,-1 1 1 0 0,1-1-1 0 0,-1 1 0 0 0,1-1 0 0 0,-1 1 0 0 0,1-1 1 0 0,-1 1-1 0 0,0-1 0 0 0,1 1 0 0 0,-1-1 1 0 0,0 1-1 0 0,1 0 0 0 0,-1-1 0 0 0,0 1 0 0 0,0 0 1 0 0,0-1-1 0 0,1 2 23 0 0,5 45-147 0 0,-5-35 170 0 0,31 137 128 0 0,-30-143-123 0 0,1-1 0 0 0,-1 1 0 0 0,1-1 0 0 0,0 0 1 0 0,0 0-1 0 0,1-1 0 0 0,0 1 0 0 0,-1-1 0 0 0,1 1 0 0 0,1-1 0 0 0,-1-1 0 0 0,1 1 0 0 0,-1 0 0 0 0,1-1 0 0 0,0 0 0 0 0,1 0 1 0 0,-1-1-1 0 0,0 1 0 0 0,1-1 0 0 0,-1 0 0 0 0,1-1 0 0 0,0 1 0 0 0,-1-1 0 0 0,1 0 0 0 0,0-1-28 0 0,0 1 90 0 0,-1 0-1 0 0,1-1 1 0 0,-1 0-1 0 0,0 0 1 0 0,1 0-1 0 0,-1 0 1 0 0,1-1-1 0 0,-1 0 1 0 0,1 0-1 0 0,-1-1 1 0 0,0 0-1 0 0,0 0 1 0 0,0 0-1 0 0,0 0 1 0 0,0-1-1 0 0,0 0 1 0 0,-1 0-1 0 0,5-3-89 0 0,20-21 454 0 0,-2-1 0 0 0,0-1-1 0 0,-2-2 1 0 0,-2 0 0 0 0,0-2 0 0 0,16-33-454 0 0,-26 44 108 0 0,16-30 53 0 0,-3-1 0 0 0,-2-1 0 0 0,-2-1-1 0 0,4-22-160 0 0,-9-2-521 0 0,-15 61-4116 0 0,-2 0-4658 0 0,0 18 331 0 0</inkml:trace>
  <inkml:trace contextRef="#ctx0" brushRef="#br0" timeOffset="366.127">1383 656 8634 0 0,'0'0'1650'0'0,"0"0"-829"0"0,0 0-30 0 0,0 0 313 0 0,0 0 210 0 0,0 0-3 0 0,0 0-174 0 0,0 0-193 0 0,0 0-159 0 0,0 0-143 0 0,0 0-101 0 0,33-11-100 0 0,100-36-64 0 0,-69 10 141 0 0,-57 28-422 0 0,1 1-10 0 0,0-1-1 0 0,-1 0 1 0 0,0-1 0 0 0,-1 1 0 0 0,0-1 0 0 0,-1 0-1 0 0,0-1 1 0 0,0 1 0 0 0,-1-1 0 0 0,-1 0 0 0 0,1 0-1 0 0,-2 0 1 0 0,0-1 0 0 0,0 1 0 0 0,-1-1 0 0 0,0 1-1 0 0,-1-1 1 0 0,-1-4-86 0 0,0 13-28 0 0,-1 0 0 0 0,-1 0 0 0 0,1 0 0 0 0,0 0-1 0 0,-1 1 1 0 0,1-1 0 0 0,-1 1 0 0 0,0 0 0 0 0,1 0 0 0 0,-1 0 0 0 0,0 0-1 0 0,0 0 1 0 0,-1 0 0 0 0,1 1 0 0 0,0 0 0 0 0,-1 0 0 0 0,1 0 0 0 0,0 0 0 0 0,-1 0-1 0 0,1 0 1 0 0,-1 1 0 0 0,0 0 0 0 0,1 0 0 0 0,-1 0 0 0 0,1 0 0 0 0,-1 0-1 0 0,1 1 1 0 0,-1 0 0 0 0,1-1 0 0 0,-2 2 28 0 0,-7 2-57 0 0,1 0 1 0 0,0 1-1 0 0,0 0 1 0 0,0 1-1 0 0,1 0 0 0 0,0 1 1 0 0,0 0-1 0 0,0 0 1 0 0,1 1-1 0 0,0 1 0 0 0,1-1 1 0 0,0 1-1 0 0,0 1 1 0 0,1-1-1 0 0,0 1 0 0 0,-2 5 57 0 0,-4 5-35 0 0,1 0-1 0 0,1 0 0 0 0,1 1 0 0 0,1 1 0 0 0,1 0 0 0 0,1 0 0 0 0,1 0 0 0 0,0 1 0 0 0,2 0 0 0 0,1 0 0 0 0,1 0 1 0 0,0 0-1 0 0,2 0 0 0 0,1 7 36 0 0,0-22 4 0 0,1 0 1 0 0,0 0-1 0 0,0 0 1 0 0,1 0 0 0 0,0 0-1 0 0,0-1 1 0 0,1 1-1 0 0,0-1 1 0 0,0 0 0 0 0,1 0-1 0 0,0-1 1 0 0,0 1-1 0 0,0-1 1 0 0,1 0 0 0 0,0-1-1 0 0,0 1 1 0 0,0-1-1 0 0,1 0 1 0 0,0-1-1 0 0,0 1 1 0 0,0-1 0 0 0,0-1-1 0 0,1 1 1 0 0,0-1-1 0 0,-1-1 1 0 0,4 1-5 0 0,103 22-1502 0 0,-4-20-5042 0 0,-82-5-1062 0 0</inkml:trace>
</inkml:ink>
</file>

<file path=ppt/ink/ink1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4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13 560 3017 0 0,'0'0'1548'0'0,"0"0"-404"0"0,0 0-225 0 0,0 0 57 0 0,0 0 250 0 0,0 0 184 0 0,0 0-50 0 0,0 0-221 0 0,0 0-235 0 0,0 0-184 0 0,0 0-105 0 0,0 0-62 0 0,0 0-47 0 0,-1 35-49 0 0,-4 111-61 0 0,3-131-265 0 0,0 0 0 0 0,0 1 0 0 0,2-1 0 0 0,0 1 0 0 0,1-1 0 0 0,0 1 0 0 0,1-1 0 0 0,1 1 0 0 0,1-1 0 0 0,0 0 0 0 0,0-1 0 0 0,2 1 0 0 0,0-1 0 0 0,0 0 0 0 0,7 9-131 0 0,-11-20 37 0 0,0 1 0 0 0,1-1 0 0 0,0 1 0 0 0,-1-1 0 0 0,1 0 0 0 0,0 0 1 0 0,0-1-1 0 0,1 1 0 0 0,-1 0 0 0 0,1-1 0 0 0,-1 0 0 0 0,1 0 0 0 0,0 0 0 0 0,0 0 1 0 0,-1-1-1 0 0,1 0 0 0 0,0 1 0 0 0,1-1 0 0 0,-1-1 0 0 0,0 1 0 0 0,0-1 0 0 0,0 1 1 0 0,0-1-1 0 0,1 0 0 0 0,-1-1 0 0 0,0 1 0 0 0,0-1 0 0 0,0 1 0 0 0,0-2 0 0 0,0 1 1 0 0,0 0-1 0 0,0-1 0 0 0,0 1 0 0 0,0-1 0 0 0,0 0 0 0 0,-1 0 0 0 0,1-1-37 0 0,14-12 77 0 0,-2-1 0 0 0,1 0-1 0 0,-2-1 1 0 0,0-1-1 0 0,-1-1 1 0 0,-1 0 0 0 0,-1 0-1 0 0,-1-1 1 0 0,3-9-77 0 0,17-40-99 0 0,-30 68 12 0 0,-1 1-83 0 0,0 23-481 0 0,-1-9 645 0 0,0-1 0 0 0,1 1 0 0 0,1-1 0 0 0,1 1 0 0 0,-1 0 0 0 0,2-1 0 0 0,0 0 0 0 0,1 0-1 0 0,0 0 1 0 0,1 0 0 0 0,0 0 0 0 0,1-1 0 0 0,2 2 6 0 0,-4-10 60 0 0,1-1 0 0 0,-1 0 0 0 0,1 0 0 0 0,0-1 0 0 0,0 0 0 0 0,0 1 0 0 0,1-2 0 0 0,-1 1 0 0 0,0-1 0 0 0,1 1 0 0 0,-1-2 0 0 0,1 1 0 0 0,-1 0 0 0 0,1-1 0 0 0,-1 0 0 0 0,1-1 0 0 0,-1 1 0 0 0,1-1 1 0 0,-1 0-1 0 0,1 0 0 0 0,-1-1 0 0 0,0 1 0 0 0,1-1 0 0 0,-1 0 0 0 0,0-1 0 0 0,0 1 0 0 0,-1-1 0 0 0,1 0 0 0 0,-1 0 0 0 0,1-1 0 0 0,-1 1 0 0 0,0-1 0 0 0,0 0 0 0 0,0 0 0 0 0,-1-1 0 0 0,1 1 0 0 0,-1-1 0 0 0,0 0-60 0 0,71-151 1382 0 0,-44 76-1389 0 0,-7 47-1388 0 0,-11 27-2776 0 0,2 4-4773 0 0,-9 2 1758 0 0</inkml:trace>
  <inkml:trace contextRef="#ctx0" brushRef="#br0" timeOffset="406.985">1262 626 3705 0 0,'0'0'2008'0'0,"0"0"-319"0"0,0 0-184 0 0,0 0 36 0 0,0 0-26 0 0,0 0-183 0 0,0 0-287 0 0,0 0-272 0 0,0 0-209 0 0,0 0-136 0 0,0 0-72 0 0,0 0-39 0 0,0 0-14 0 0,-26 21-11 0 0,-81 67-4 0 0,43-16 223 0 0,49-47-354 0 0,8-16-135 0 0,0 0-1 0 0,1 1 0 0 0,0-1 0 0 0,0 1 1 0 0,1 1-1 0 0,1-1 0 0 0,0 1 0 0 0,0-1 1 0 0,1 1-1 0 0,0 0 0 0 0,1 1 0 0 0,0-1 1 0 0,1 0-1 0 0,1 1 0 0 0,-1-1 0 0 0,2 2-21 0 0,0-11 32 0 0,0 1 0 0 0,0-1-1 0 0,1 1 1 0 0,-1-1-1 0 0,1 1 1 0 0,0-1-1 0 0,0 0 1 0 0,0 0 0 0 0,0 0-1 0 0,0 0 1 0 0,0 0-1 0 0,1 0 1 0 0,-1 0 0 0 0,0-1-1 0 0,1 1 1 0 0,0-1-1 0 0,-1 0 1 0 0,1 0 0 0 0,0 0-1 0 0,-1 0 1 0 0,1 0-1 0 0,0 0 1 0 0,0-1 0 0 0,0 0-1 0 0,0 1 1 0 0,0-1-1 0 0,0 0 1 0 0,-1 0 0 0 0,1-1-1 0 0,0 1 1 0 0,0-1-1 0 0,0 1 1 0 0,0-1 0 0 0,0 0-1 0 0,-1 0 1 0 0,1 0-1 0 0,0 0 1 0 0,-1-1 0 0 0,1 0-32 0 0,25-18 320 0 0,0-1 1 0 0,-2-2 0 0 0,-1 0 0 0 0,0-2 0 0 0,-2-1-1 0 0,5-9-320 0 0,29-29 124 0 0,28-24-109 0 0,-50 80-1305 0 0,-25 45-3434 0 0,-10 47-10087 0 0,0-73 13671 0 0</inkml:trace>
  <inkml:trace contextRef="#ctx0" brushRef="#br0" timeOffset="714.029">1576 1024 2449 0 0,'0'0'2948'0'0,"0"0"-550"0"0,0 0-371 0 0,0 0-192 0 0,0 0-177 0 0,0 0-263 0 0,0 0-248 0 0,0 0-139 0 0,0 0-116 0 0,0 0-137 0 0,0 0-167 0 0,0 0-178 0 0,16-30-138 0 0,48-94-90 0 0,0 27 94 0 0,-57 89-263 0 0,62-57-19 0 0,-59 109-892 0 0,-10-19 858 0 0,-2-20 48 0 0,1 0 1 0 0,0-1-1 0 0,0 1 1 0 0,0 0 0 0 0,1 0-1 0 0,-1 0 1 0 0,1 0-1 0 0,0-1 1 0 0,1 1 0 0 0,-1 0-1 0 0,1 0 1 0 0,0 0-1 0 0,0-1 1 0 0,0 1 0 0 0,1 0-1 0 0,-1-1 1 0 0,1 1-1 0 0,1-1 1 0 0,-1 0 0 0 0,0 1-1 0 0,1-1 1 0 0,0 0-1 0 0,0-1 1 0 0,0 1 0 0 0,1 0-1 0 0,-1-1 1 0 0,1 0-1 0 0,-1 0 1 0 0,1 0 0 0 0,0 0-1 0 0,1-1 1 0 0,-1 1-1 0 0,0-1 1 0 0,1 0 0 0 0,-1 0-1 0 0,1-1 1 0 0,2 1-9 0 0,2-1 84 0 0,1-2 0 0 0,0 1 0 0 0,-1-1 0 0 0,1 0 1 0 0,-1-1-1 0 0,1 0 0 0 0,-1-1 0 0 0,0 0 0 0 0,0 0 0 0 0,0-1 0 0 0,0 0 1 0 0,-1-1-1 0 0,0 0 0 0 0,0 0 0 0 0,0-1 0 0 0,7-6-84 0 0,109-114-496 0 0,-114 114 257 0 0,47-52-4597 0 0,-30 34-2523 0 0,-14 17-684 0 0</inkml:trace>
  <inkml:trace contextRef="#ctx0" brushRef="#br0" timeOffset="969.899">2742 0 15651 0 0,'0'0'766'0'0,"0"0"-222"0"0,0 0 37 0 0,0 0 197 0 0,0 0 78 0 0,-8 35-65 0 0,-25 114-162 0 0,-22 168 633 0 0,24-71-2038 0 0,34-82-3265 0 0,-3-138-2164 0 0,0-17-1862 0 0,0-5 5298 0 0</inkml:trace>
  <inkml:trace contextRef="#ctx0" brushRef="#br0" timeOffset="1216.404">2372 545 10570 0 0,'0'0'1321'0'0,"0"0"-593"0"0,0 0-128 0 0,0 0 72 0 0,0 0-8 0 0,0 0-128 0 0,0 0-152 0 0,0 0-128 0 0,189-52-56 0 0,-156 49-80 0 0,4 3-80 0 0,-2 0-80 0 0,6 0-128 0 0,-5 0-376 0 0,1 0-1144 0 0,-7 0-2801 0 0,-14 0-4673 0 0</inkml:trace>
</inkml:ink>
</file>

<file path=ppt/ink/ink1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6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1 232 4273 0 0,'0'0'2442'0'0,"0"0"-460"0"0,0 0-182 0 0,0 0-36 0 0,0 0-90 0 0,0 0-232 0 0,0 0-391 0 0,0 0-325 0 0,0 0-163 0 0,0 0-48 0 0,0 0 14 0 0,0 0 15 0 0,6 19-47 0 0,38 118 316 0 0,55 276 301 0 0,-47-264-1094 0 0,-52-149-8 0 0,0 1 1 0 0,0-1 0 0 0,0 1-1 0 0,0-1 1 0 0,0 1-1 0 0,1-1 1 0 0,-1 1 0 0 0,0-1-1 0 0,0 1 1 0 0,1-1 0 0 0,-1 1-1 0 0,0-1 1 0 0,1 0-1 0 0,-1 1 1 0 0,1-1 0 0 0,-1 0-1 0 0,0 1 1 0 0,1-1 0 0 0,-1 0-1 0 0,1 1 1 0 0,-1-1-1 0 0,1 0 1 0 0,-1 0 0 0 0,1 1-1 0 0,-1-1 1 0 0,1 0 0 0 0,-1 0-1 0 0,1 0 1 0 0,-1 0-1 0 0,1 0 1 0 0,-1 0 0 0 0,1 0-1 0 0,0 0 1 0 0,-1 0 0 0 0,1 0-1 0 0,-1 0 1 0 0,1 0-1 0 0,-1 0 1 0 0,1-1 0 0 0,-1 1-1 0 0,1 0 1 0 0,-1 0 0 0 0,1 0-1 0 0,-1-1 1 0 0,1 1-1 0 0,-1 0 1 0 0,0-1 0 0 0,1 1-1 0 0,-1 0 1 0 0,1-1 0 0 0,-1 1-1 0 0,0-1 1 0 0,1 1-1 0 0,-1 0 1 0 0,0-1 0 0 0,1 1-1 0 0,-1-1 1 0 0,0 1-1 0 0,0-1 1 0 0,0 1 0 0 0,1-1-13 0 0,18-39 639 0 0,-14 30-544 0 0,147-370 958 0 0,30-59-1274 0 0,-174 420-148 0 0,19-29-583 0 0,2 33-5271 0 0,-16 23-4147 0 0,-7-1 4199 0 0</inkml:trace>
  <inkml:trace contextRef="#ctx0" brushRef="#br0" timeOffset="3316.269">553 833 4681 0 0,'0'0'1972'0'0,"0"0"-499"0"0,0 0-249 0 0,0 0 20 0 0,0 0 25 0 0,0 0-136 0 0,0 0-318 0 0,0 0-283 0 0,0 0-175 0 0,0 0-91 0 0,0 0-42 0 0,0 0-32 0 0,0 0-33 0 0,-3 22-38 0 0,-9 140 54 0 0,29-19-1968 0 0,-10-133-1823 0 0,3-9-6368 0 0,-9-1 9540 0 0</inkml:trace>
  <inkml:trace contextRef="#ctx0" brushRef="#br0" timeOffset="3644.377">551 781 336 0 0,'0'0'991'0'0,"0"0"-311"0"0,0 0-101 0 0,0 0 198 0 0,0 0 265 0 0,0 0 117 0 0,0 0-64 0 0,0 0-172 0 0,0 0-203 0 0,0 0-164 0 0,0 0-104 0 0,0 0-59 0 0,25 4 7 0 0,81 12-3 0 0,-99-15-308 0 0,0 0 0 0 0,0 0 0 0 0,0 1 0 0 0,0 0 0 0 0,0 0 0 0 0,0 1 0 0 0,-1 0 0 0 0,1 0 1 0 0,-1 0-1 0 0,0 1 0 0 0,0 0 0 0 0,0 0 0 0 0,0 1 0 0 0,-1-1 0 0 0,0 1 0 0 0,0 0 0 0 0,0 1 1 0 0,3 3-90 0 0,-7-7 19 0 0,2 3 46 0 0,0-1 1 0 0,0 1 0 0 0,0 0 0 0 0,-1 0-1 0 0,1 0 1 0 0,-2 1 0 0 0,1-1-1 0 0,0 0 1 0 0,-1 1 0 0 0,0-1 0 0 0,0 1-1 0 0,-1-1 1 0 0,0 1 0 0 0,1 0 0 0 0,-2-1-1 0 0,1 1 1 0 0,-1-1 0 0 0,0 1 0 0 0,0-1-1 0 0,0 1 1 0 0,-1-1 0 0 0,0 0 0 0 0,0 1-1 0 0,-2 2-65 0 0,-13 12 50 0 0,-2 0-1 0 0,0-1 0 0 0,-1-1 1 0 0,-1-1-1 0 0,0-1 1 0 0,-1 0-1 0 0,-1-2 0 0 0,-1-1 1 0 0,0 0-1 0 0,-8 1-49 0 0,-2 4-244 0 0,-12 0-1232 0 0,31-15-2002 0 0,-1-2-4346 0 0,16-1 6652 0 0</inkml:trace>
  <inkml:trace contextRef="#ctx0" brushRef="#br0" timeOffset="4060.272">1175 858 0 0 0,'0'0'441'0'0,"0"0"376"0"0,0 0 77 0 0,0 0 188 0 0,0 0 220 0 0,0 0 63 0 0,0 0-187 0 0,0 0-309 0 0,0 0-210 0 0,0 0-28 0 0,0 0 98 0 0,0 0 118 0 0,0 0 56 0 0,-3 11-60 0 0,-33 83 1000 0 0,34-92-1807 0 0,-54 84 551 0 0,-5-2 0 0 0,-68 73-587 0 0,25-56-1831 0 0,56-65-6471 0 0,45-32 5259 0 0,0-1 606 0 0</inkml:trace>
  <inkml:trace contextRef="#ctx0" brushRef="#br0" timeOffset="4715.252">1254 1072 888 0 0,'0'0'2023'0'0,"0"0"-880"0"0,0 0-345 0 0,0 0 138 0 0,0 0 220 0 0,0 0 67 0 0,0 0-181 0 0,0 0-313 0 0,0 0-283 0 0,-28 34-197 0 0,-87 107-81 0 0,26-28 420 0 0,-19 7 560 0 0,108-119-1098 0 0,0-1-38 0 0,0 0-26 0 0,0 0-10 0 0,26-23 90 0 0,173-147 488 0 0,30 2-824 0 0,-228 167 257 0 0,0-1 1 0 0,0 1 0 0 0,1 0-1 0 0,-1 0 1 0 0,0 1-1 0 0,0-1 1 0 0,1 0 0 0 0,-1 0-1 0 0,1 0 1 0 0,-1 1-1 0 0,1-1 1 0 0,-1 1 0 0 0,1-1-1 0 0,-1 1 1 0 0,1 0 0 0 0,-1 0-1 0 0,1 0 1 0 0,-1-1-1 0 0,1 1 1 0 0,0 1 0 0 0,-1-1-1 0 0,1 0 1 0 0,-1 0-1 0 0,1 1 1 0 0,-1-1 0 0 0,1 0-1 0 0,-1 1 1 0 0,1 0-1 0 0,-1-1 1 0 0,1 1 0 0 0,-1 0-1 0 0,0 0 1 0 0,1 0-1 0 0,-1-1 1 0 0,0 1 0 0 0,0 1-1 0 0,0-1 1 0 0,0 0 0 0 0,0 0-1 0 0,0 0 1 0 0,0 1-1 0 0,0-1 1 0 0,0 0 0 0 0,0 1-1 0 0,-1-1 1 0 0,1 1-1 0 0,-1-1 1 0 0,1 1 0 0 0,-1-1-1 0 0,1 1 1 0 0,-1-1-1 0 0,0 1 1 0 0,0-1 0 0 0,0 1-1 0 0,0 0 13 0 0,10 160 538 0 0,2-84-158 0 0,-10-70-498 0 0,-12-1 4353 0 0,-12-10-3892 0 0,0 0 1 0 0,0-2-1 0 0,1 0 1 0 0,0-1-1 0 0,0-1 0 0 0,0-1 1 0 0,-12-7-344 0 0,25 11 72 0 0,-9-3-195 0 0,-49-23-152 0 0,27 5-3461 0 0,27 11-4784 0 0,8 13 1434 0 0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9.0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1 6577 0 0,'0'0'1909'0'0,"0"0"-730"0"0,0 0-471 0 0,0 0-104 0 0,0 0 103 0 0,0 0 137 0 0,0 0 74 0 0,0 0-16 0 0,0 0-39 0 0,0 0-55 0 0,0 0-87 0 0,0 0-88 0 0,3 34-53 0 0,6 111-70 0 0,-4 264 653 0 0,-29-45-2454 0 0,26-311-3206 0 0,33-56-6787 0 0,-28-2 8730 0 0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10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39 292 2593 0 0,'0'0'2707'0'0,"0"0"-929"0"0,0 0-378 0 0,0 0 29 0 0,0 0-36 0 0,0 0-196 0 0,0 0-351 0 0,0 0-337 0 0,0 0-191 0 0,0 0-61 0 0,0 0 34 0 0,0 0 68 0 0,4 31 94 0 0,9 95 96 0 0,1-91 620 0 0,-12-36-921 0 0,3 1 11 0 0,-1 0-1 0 0,1-1 1 0 0,-1 0 0 0 0,0 0 0 0 0,1 0-1 0 0,-1 0 1 0 0,0 0 0 0 0,0-1 0 0 0,0 0 0 0 0,0 0-1 0 0,0 0 1 0 0,0 0 0 0 0,-1-1 0 0 0,1 0 0 0 0,-1 1-1 0 0,1-1 1 0 0,-1 0 0 0 0,0-1 0 0 0,0 1 0 0 0,0-1-259 0 0,5-7 119 0 0,0 1 1 0 0,0-1-1 0 0,-1-1 1 0 0,-1 0 0 0 0,0 0-1 0 0,0 0 1 0 0,-1-1 0 0 0,-1 1-1 0 0,0-1 1 0 0,-1 0 0 0 0,0 0-1 0 0,-1-1 1 0 0,-1 1 0 0 0,0 0-1 0 0,-1-1 1 0 0,0 1 0 0 0,-1-1-1 0 0,0 1-119 0 0,0 8-113 0 0,0 1-1 0 0,0 0 0 0 0,0-1 1 0 0,-1 1-1 0 0,1 0 0 0 0,-1 0 0 0 0,0 0 1 0 0,0 0-1 0 0,-1 0 0 0 0,1 0 1 0 0,-1 0-1 0 0,1 1 0 0 0,-1 0 1 0 0,-1-1-1 0 0,1 1 0 0 0,0 0 1 0 0,-1 0-1 0 0,1 1 0 0 0,-1-1 0 0 0,0 1 1 0 0,0 0-1 0 0,0 0 0 0 0,0 0 1 0 0,0 0-1 0 0,0 1 0 0 0,-1-1 1 0 0,1 1-1 0 0,-5 0 114 0 0,-46 9-4941 0 0,18 6-2710 0 0,22-7-1399 0 0</inkml:trace>
  <inkml:trace contextRef="#ctx0" brushRef="#br0" timeOffset="520.335">454 439 808 0 0,'0'0'2599'0'0,"0"0"-986"0"0,0 0-293 0 0,0 0 139 0 0,0 0 133 0 0,0 0 58 0 0,0 0-92 0 0,0 0-186 0 0,0 0-157 0 0,0 0-148 0 0,0 0-143 0 0,0 0-149 0 0,0 0-127 0 0,-2-8-113 0 0,3-77 1417 0 0,97-128-698 0 0,-83 277-4575 0 0,-13-56 3339 0 0,0 0-1 0 0,0 1 1 0 0,1-1-1 0 0,-1-1 1 0 0,2 1-1 0 0,-1 0 1 0 0,1-1-1 0 0,1 0 1 0 0,-1 0-1 0 0,1 0 1 0 0,0 0-1 0 0,1-1 1 0 0,-1 0-1 0 0,1 0 1 0 0,1 0-1 0 0,-1-1 1 0 0,1 0-1 0 0,0 0 1 0 0,0-1-1 0 0,0 0 1 0 0,0 0 0 0 0,1 0-1 0 0,0-1 1 0 0,0 0-1 0 0,0-1 1 0 0,0 0-1 0 0,0 0 1 0 0,0-1-1 0 0,9 1-17 0 0,-10-2 272 0 0,1 1-1 0 0,0-2 1 0 0,-1 1-1 0 0,1-1 1 0 0,0 0 0 0 0,-1 0-1 0 0,1-1 1 0 0,-1 0-1 0 0,0-1 1 0 0,0 0-1 0 0,1 0 1 0 0,-2 0 0 0 0,1-1-1 0 0,0 0 1 0 0,-1 0-1 0 0,0 0 1 0 0,0-1-1 0 0,0 0 1 0 0,1-2-272 0 0,9-10 273 0 0,0-2 0 0 0,-1 0 0 0 0,-1 0 0 0 0,-1-2 0 0 0,-1 1 0 0 0,10-23-273 0 0,5-82-5802 0 0,-27 111 812 0 0,0 6-4111 0 0</inkml:trace>
  <inkml:trace contextRef="#ctx0" brushRef="#br0" timeOffset="1186.488">58 100 0 0 0,'-2'6'437'0'0,"-1"2"-162"0"0,-8 18 2668 0 0,-4-2 4707 0 0,-11 41-6078 0 0,45 20-2601 0 0,22-42-7604 0 0,-33-38 5418 0 0</inkml:trace>
</inkml:ink>
</file>

<file path=ppt/ink/ink1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18 2521 0 0,'0'0'1181'0'0,"0"0"-299"0"0,0 0-29 0 0,0 0 275 0 0,0 0 351 0 0,0 0 155 0 0,0 0-111 0 0,0 0-313 0 0,0 0-358 0 0,0 0-267 0 0,0 0-155 0 0,3-3-49 0 0,7-9-6 0 0,-42 10 784 0 0,-126 71-998 0 0,144-63-139 0 0,4-2-14 0 0,-1 0 0 0 0,1 0 0 0 0,0 1 0 0 0,0 1 0 0 0,1-1 0 0 0,0 2 0 0 0,0-1 0 0 0,0 1 0 0 0,1 0 0 0 0,0 1 0 0 0,-3 3-8 0 0,10-10-17 0 0,0 1 0 0 0,0-1 1 0 0,1 1-1 0 0,-1-1 0 0 0,0 1 1 0 0,0-1-1 0 0,1 1 1 0 0,-1-1-1 0 0,1 1 0 0 0,0 0 1 0 0,-1-1-1 0 0,1 1 1 0 0,0 0-1 0 0,0-1 0 0 0,0 1 1 0 0,0 0-1 0 0,0-1 1 0 0,0 1-1 0 0,0 0 0 0 0,1-1 1 0 0,-1 1-1 0 0,1-1 1 0 0,-1 1-1 0 0,1-1 0 0 0,0 1 1 0 0,-1-1-1 0 0,1 1 1 0 0,0-1-1 0 0,0 1 0 0 0,0-1 1 0 0,0 0-1 0 0,0 1 1 0 0,0-1-1 0 0,1 0 0 0 0,-1 0 1 0 0,0 0-1 0 0,1 0 1 0 0,-1 0-1 0 0,0 0 0 0 0,1 0 1 0 0,-1-1-1 0 0,1 1 1 0 0,0-1-1 0 0,-1 1 0 0 0,1-1 1 0 0,1 1 16 0 0,77 15 37 0 0,41-4 56 0 0,-120-11-81 0 0,1 0-1 0 0,-1 1 1 0 0,1-1-1 0 0,-1 1 1 0 0,0-1 0 0 0,0 1-1 0 0,0-1 1 0 0,0 1-1 0 0,0 0 1 0 0,0 0 0 0 0,0-1-1 0 0,-1 1 1 0 0,1 0-1 0 0,0 0 1 0 0,-1 0 0 0 0,0 0-1 0 0,1 0 1 0 0,-1 0-1 0 0,0 0 1 0 0,0 0 0 0 0,0 0-1 0 0,0 0 1 0 0,-1 0-1 0 0,1-1 1 0 0,0 1 0 0 0,-1 0-1 0 0,0 0 1 0 0,1 0-1 0 0,-1 0 1 0 0,0 0 0 0 0,0-1-1 0 0,0 1 1 0 0,0 0-1 0 0,0-1 1 0 0,0 1 0 0 0,0-1-1 0 0,-1 1 1 0 0,1-1-1 0 0,0 1 1 0 0,-1-1-1 0 0,1 0 1 0 0,-1 0 0 0 0,0 0-1 0 0,1 0 1 0 0,-1 0-1 0 0,-1 0-11 0 0,-290 242 186 0 0,289-239-191 0 0,-1 0 0 0 0,1 1 0 0 0,0-1 0 0 0,0 1 0 0 0,0 0 0 0 0,1 0 0 0 0,-1 0 0 0 0,1 0 0 0 0,1 1 1 0 0,-1-1-1 0 0,1 1 0 0 0,0-1 0 0 0,0 1 0 0 0,0 0 0 0 0,1 0 0 0 0,0 0 0 0 0,0 0 0 0 0,1 0 0 0 0,0 0 0 0 0,0 6 5 0 0,3-9 8 0 0,0 1 1 0 0,0-1-1 0 0,0 0 0 0 0,1 0 1 0 0,-1 0-1 0 0,1 0 0 0 0,0-1 1 0 0,0 1-1 0 0,0-1 0 0 0,0 0 1 0 0,0 0-1 0 0,1 0 0 0 0,-1-1 1 0 0,0 1-1 0 0,1-1 0 0 0,-1 0 0 0 0,1-1 1 0 0,-1 1-1 0 0,1-1 0 0 0,0 0 1 0 0,-1 0-1 0 0,1 0 0 0 0,-1-1 1 0 0,1 1-1 0 0,0-1 0 0 0,0-1-8 0 0,12 2 50 0 0,-6-1-84 0 0,1 0 1 0 0,-1 0 0 0 0,0-2 0 0 0,0 1 0 0 0,0-1-1 0 0,0-1 1 0 0,0 0 0 0 0,-1-1 0 0 0,8-4 33 0 0,18-13-3423 0 0,-7-3-4658 0 0,-23 20 3168 0 0</inkml:trace>
</inkml:ink>
</file>

<file path=ppt/ink/ink1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 2529 0 0,'0'0'825'0'0,"0"0"-5"0"0,0 0 136 0 0,0 0 323 0 0,0 0 362 0 0,0 0 102 0 0,0 0-167 0 0,0 0-289 0 0,0 0-324 0 0,0 0-240 0 0,0 0-135 0 0,-4 33-65 0 0,-9 109-45 0 0,13 110 1023 0 0,-5-152-1400 0 0,-4-1 1 0 0,-5 0-1 0 0,-4-1-101 0 0,-3 28-52 0 0,-6 73-2653 0 0,20-168-858 0 0,1-10-3607 0 0,5-14 2924 0 0</inkml:trace>
</inkml:ink>
</file>

<file path=ppt/ink/ink1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55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455 39 7682 0 0,'0'0'2859'0'0,"0"0"-1804"0"0,0 0-670 0 0,0 0-54 0 0,0 0 253 0 0,0 0 292 0 0,0 0 155 0 0,0 0-3 0 0,0 0-142 0 0,-9 35-179 0 0,-30 112-168 0 0,25-27 138 0 0,8 51 523 0 0,16 153-1200 0 0,-7-280-165 0 0,4 78 300 0 0,-5-40-3279 0 0,-10-64-2071 0 0,-4-14-3309 0 0,6-4 5597 0 0</inkml:trace>
  <inkml:trace contextRef="#ctx0" brushRef="#br0" timeOffset="247.616">0 591 6481 0 0,'0'0'2825'0'0,"0"0"-1089"0"0,0 0-430 0 0,0 0-166 0 0,0 0 43 0 0,0 0-35 0 0,0 0-206 0 0,0 0-247 0 0,0 0-204 0 0,0 0-109 0 0,0 0-32 0 0,0 0-25 0 0,34-11-8 0 0,108-32-16 0 0,85-18 467 0 0,-160 41-782 0 0,104-37-240 0 0,-65 5-2666 0 0,-49 11-2665 0 0,-24 9-2259 0 0,-19 18 4071 0 0</inkml:trace>
  <inkml:trace contextRef="#ctx0" brushRef="#br0" timeOffset="482.75">950 127 1816 0 0,'0'0'2826'0'0,"0"0"-685"0"0,0 0-257 0 0,0 0-71 0 0,0 0-8 0 0,-5 32-84 0 0,-20 102-212 0 0,24-129-1410 0 0,-11 52 772 0 0,2 2 1 0 0,2-1 0 0 0,4 1 0 0 0,1 0-1 0 0,4 11-871 0 0,-1-59 59 0 0,1 0 0 0 0,0-1 0 0 0,1 1 0 0 0,0-1 0 0 0,1 1-1 0 0,0-1 1 0 0,1 0 0 0 0,0 0 0 0 0,0 0 0 0 0,1 0 0 0 0,0-1-1 0 0,1 0 1 0 0,0 0 0 0 0,0-1 0 0 0,1 1 0 0 0,4 3-59 0 0,-5-10 34 0 0,-1 0 0 0 0,1 0 1 0 0,0 0-1 0 0,1 0 0 0 0,-1-1 1 0 0,0 0-1 0 0,0 0 0 0 0,0-1 1 0 0,1 0-1 0 0,-1 0 0 0 0,0 0 1 0 0,1-1-1 0 0,-1 0 0 0 0,0 0 1 0 0,0-1-1 0 0,0 1 0 0 0,0-1 1 0 0,0-1-1 0 0,0 1 0 0 0,-1-1 1 0 0,1 0-1 0 0,-1 0 0 0 0,1-1 1 0 0,-1 0-1 0 0,0 1 0 0 0,-1-2 1 0 0,1 1-1 0 0,0-2-34 0 0,14-6-5 0 0,-16 10 7 0 0,4-3-8 0 0,0 0 0 0 0,0 1 0 0 0,0 0 0 0 0,1 0 0 0 0,0 1 0 0 0,0-1 0 0 0,0 2 0 0 0,0-1 0 0 0,0 1 0 0 0,0 0 0 0 0,3 1 6 0 0,-4 45 79 0 0,-9 51-387 0 0,25-82-2132 0 0,27-15-5415 0 0,-35-4 2761 0 0,-5 2-1094 0 0</inkml:trace>
  <inkml:trace contextRef="#ctx0" brushRef="#br0" timeOffset="1140.028">1744 595 3601 0 0,'0'0'2628'0'0,"0"0"-754"0"0,0 0-312 0 0,0 0 2 0 0,0 0 26 0 0,0 0-134 0 0,0 0-269 0 0,0 0-308 0 0,0 0-275 0 0,0 0-203 0 0,-33 25-115 0 0,-99 82-69 0 0,78-49 85 0 0,49-47-232 0 0,-14 71 140 0 0,21-80-179 0 0,0 0 0 0 0,0 0 1 0 0,1 0-1 0 0,-1 0 1 0 0,0 0-1 0 0,1-1 0 0 0,0 1 1 0 0,-1-1-1 0 0,1 0 0 0 0,0 1 1 0 0,-1-1-1 0 0,1-1 1 0 0,0 1-1 0 0,0 0 0 0 0,0-1 1 0 0,0 1-1 0 0,0-1 0 0 0,0 0 1 0 0,0 0-1 0 0,0 0 1 0 0,0 0-1 0 0,-1-1 0 0 0,1 1 1 0 0,0-1-1 0 0,0 0 1 0 0,0 0-1 0 0,0 0 0 0 0,-1 0 1 0 0,1 0-1 0 0,0 0 0 0 0,-1-1 1 0 0,2 0-32 0 0,273-178 1024 0 0,-276 180-1040 0 0,0-1-1 0 0,0 0 0 0 0,1 1 1 0 0,-1-1-1 0 0,0 1 1 0 0,0 0-1 0 0,0-1 1 0 0,0 1-1 0 0,0 0 1 0 0,1 0-1 0 0,-1-1 1 0 0,0 1-1 0 0,0 0 1 0 0,0 0-1 0 0,1 0 0 0 0,-1 1 1 0 0,0-1-1 0 0,0 0 1 0 0,0 0-1 0 0,0 1 1 0 0,1-1-1 0 0,-1 0 1 0 0,0 1-1 0 0,0-1 1 0 0,0 1-1 0 0,0 0 1 0 0,0-1-1 0 0,0 1 0 0 0,0 0 1 0 0,0-1-1 0 0,0 1 1 0 0,-1 0-1 0 0,1 0 1 0 0,0 0-1 0 0,0 0 1 0 0,-1 0-1 0 0,1 0 1 0 0,0 0-1 0 0,-1 0 1 0 0,1 0-1 0 0,-1 0 1 0 0,0 0-1 0 0,1 2 17 0 0,10 59-311 0 0,-8-42 227 0 0,-2-17 105 0 0,2 1-1 0 0,-1 0 0 0 0,0-1 0 0 0,1 0 0 0 0,-1 1 0 0 0,1-1 0 0 0,0 0 0 0 0,0 0 0 0 0,1-1 0 0 0,-1 1 0 0 0,0-1 0 0 0,1 1 0 0 0,0-1 0 0 0,-1 0 1 0 0,1 0-1 0 0,0-1 0 0 0,0 1 0 0 0,0-1 0 0 0,0 0 0 0 0,0 0 0 0 0,0 0 0 0 0,1-1 0 0 0,-1 1 0 0 0,0-1 0 0 0,0 0 0 0 0,0 0 0 0 0,1-1 0 0 0,-1 1 1 0 0,0-1-1 0 0,0 0 0 0 0,0 0 0 0 0,0 0 0 0 0,0-1 0 0 0,0 1 0 0 0,0-1 0 0 0,0 0 0 0 0,-1 0 0 0 0,1 0 0 0 0,-1-1 0 0 0,1 1-20 0 0,25-18 236 0 0,0-2 0 0 0,-2 0 0 0 0,0-2 1 0 0,-2 0-1 0 0,0-2 0 0 0,-2-1 0 0 0,-1-1 0 0 0,6-11-236 0 0,-5 6-40 0 0,-1-2 1 0 0,-1 0 0 0 0,-2-2-1 0 0,-2 0 1 0 0,-1-1-1 0 0,-2 0 1 0 0,-2-1 0 0 0,-1-1-1 0 0,-2 0 1 0 0,-2 0-1 0 0,-2-1 1 0 0,-1 1 0 0 0,-2-36 39 0 0,-2 74-6 0 0,1 1 1 0 0,-1 0-1 0 0,0-1 1 0 0,0 1-1 0 0,0-1 1 0 0,0 1-1 0 0,-1-1 1 0 0,1 1-1 0 0,0 0 1 0 0,-1-1-1 0 0,1 1 1 0 0,0 0-1 0 0,-1-1 1 0 0,0 1-1 0 0,1 0 1 0 0,-1-1-1 0 0,0 1 1 0 0,1 0-1 0 0,-1 0 1 0 0,0 0-1 0 0,0 0 1 0 0,0 0-1 0 0,0 0 1 0 0,0 0-1 0 0,0 0 1 0 0,-1 0-1 0 0,1 0 1 0 0,0 1-1 0 0,0-1 1 0 0,-1 0-1 0 0,1 1 1 0 0,0-1-1 0 0,-1 1 1 0 0,1 0-1 0 0,0-1 1 0 0,-1 1-1 0 0,1 0 1 0 0,-1 0-1 0 0,1 0 1 0 0,-1 0-1 0 0,1 0 1 0 0,0 0-1 0 0,-1 0 1 0 0,1 0-1 0 0,-1 0 1 0 0,1 1-1 0 0,0-1 1 0 0,-1 1-1 0 0,1-1 1 0 0,0 1-1 0 0,-1-1 1 0 0,1 1-1 0 0,0 0 1 0 0,0 0-1 0 0,0 0 1 0 0,0 0-1 0 0,0-1 1 0 0,-1 1-1 0 0,2 1 1 0 0,-1-1-1 0 0,0 0 1 0 0,0 0-1 0 0,0 0 1 0 0,0 0-1 0 0,1 1 1 0 0,-1-1 0 0 0,0 0 5 0 0,-15 26-4 0 0,1 0 0 0 0,0 1 0 0 0,2 1 0 0 0,2 0 0 0 0,0 1 0 0 0,2 0 0 0 0,1 0 0 0 0,2 1 0 0 0,1 0 0 0 0,1 0 0 0 0,2 0 0 0 0,1 0 0 0 0,1 1 0 0 0,3 10 4 0 0,-3-21-70 0 0,1 1 1 0 0,1 0 0 0 0,1-1-1 0 0,0 1 1 0 0,2-1 0 0 0,1 0 0 0 0,0-1-1 0 0,2 1 1 0 0,0-1 0 0 0,1-1 0 0 0,2 0-1 0 0,-1 0 1 0 0,2-1 0 0 0,1 0 0 0 0,0-1-1 0 0,5 4 70 0 0,-17-20-422 0 0,-1-1 3 0 0,-20-23-4350 0 0,-35-38-8574 0 0,47 49 12296 0 0</inkml:trace>
  <inkml:trace contextRef="#ctx0" brushRef="#br0" timeOffset="1422.321">2053 333 10674 0 0,'0'0'2933'0'0,"0"0"-998"0"0,0 0-727 0 0,0 0-269 0 0,0 0-51 0 0,0 0-32 0 0,0 0-94 0 0,0 0-107 0 0,0 0-107 0 0,0 0-97 0 0,0 0-111 0 0,32 0-96 0 0,101-3-72 0 0,76 2 310 0 0,-28-1-2332 0 0,-59-2-7962 0 0,-96 3-1517 0 0</inkml:trace>
</inkml:ink>
</file>

<file path=ppt/ink/ink1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0 4377 0 0,'0'0'1176'0'0,"0"0"-150"0"0,0 0 47 0 0,0 0 270 0 0,0 0 310 0 0,0 0 130 0 0,0 0-232 0 0,0 0-443 0 0,0 0-349 0 0,0 0-200 0 0,0 0-38 0 0,0 0 51 0 0,1 23 11 0 0,2 138 405 0 0,-4 175 299 0 0,0-3-1723 0 0,1-333 394 0 0,-2 25-830 0 0,-7-15-4098 0 0,9-25-5024 0 0,0 7 5949 0 0</inkml:trace>
  <inkml:trace contextRef="#ctx0" brushRef="#br0" timeOffset="358.676">331 262 2328 0 0,'0'0'1390'0'0,"0"0"-360"0"0,0 0-34 0 0,0 0 237 0 0,0 0 273 0 0,-34 22 159 0 0,-106 70-104 0 0,58-24 937 0 0,66-48-1871 0 0,14-18-553 0 0,0-1 6 0 0,-1 1 0 0 0,0 1 0 0 0,0-1 0 0 0,1 0 0 0 0,0 1 0 0 0,-1-1 0 0 0,1 1 0 0 0,0-1 0 0 0,0 1 0 0 0,0 0 0 0 0,1 0 0 0 0,-1 0 0 0 0,1 0 0 0 0,-1 0 0 0 0,1 1 0 0 0,0-1 0 0 0,0 0 1 0 0,1 1-1 0 0,-1-1 0 0 0,1 0 0 0 0,-1 1 0 0 0,1-1 0 0 0,0 1 0 0 0,0-1 0 0 0,1 0 0 0 0,-1 1 0 0 0,1-1 0 0 0,-1 0 0 0 0,1 1 0 0 0,0-1 0 0 0,1 0 0 0 0,-1 0 0 0 0,0 0 0 0 0,1 1-80 0 0,9 5 188 0 0,1-1 0 0 0,0 0 1 0 0,1 0-1 0 0,-1-1 0 0 0,1-1 0 0 0,1 0 0 0 0,-1-1 0 0 0,1 0 1 0 0,0-1-1 0 0,0-1 0 0 0,2 0-188 0 0,81 29 1036 0 0,-93-30-1011 0 0,0 0 0 0 0,0 1 0 0 0,-1 0 0 0 0,1 0 1 0 0,-1 0-1 0 0,0 0 0 0 0,0 0 0 0 0,0 1 0 0 0,0-1 0 0 0,0 1 0 0 0,-1 0 0 0 0,1 0 0 0 0,-1 0 0 0 0,0 0 0 0 0,-1 0 1 0 0,1 1-1 0 0,-1-1 0 0 0,0 0 0 0 0,0 1 0 0 0,0-1 0 0 0,0 5-25 0 0,2 13-5362 0 0,-3-1-5721 0 0,0-20 6266 0 0</inkml:trace>
  <inkml:trace contextRef="#ctx0" brushRef="#br0" timeOffset="750.053">486 807 4049 0 0,'0'0'2411'0'0,"0"0"-1336"0"0,0 0-362 0 0,0 0 468 0 0,0 0 495 0 0,0 0 186 0 0,0 0-163 0 0,0 0-416 0 0,0 0-354 0 0,0 0-165 0 0,0 0-103 0 0,0 0-81 0 0,0 0-68 0 0,24-31-91 0 0,73-93-79 0 0,-26 14 255 0 0,21-62-271 0 0,-91 207-2290 0 0,-15 123 1751 0 0,13-153 217 0 0,1-1 0 0 0,-1 1 1 0 0,1 0-1 0 0,1-1 0 0 0,-1 1 0 0 0,0-1 0 0 0,1 1 1 0 0,0 0-1 0 0,0-1 0 0 0,1 1 0 0 0,-1-1 1 0 0,1 0-1 0 0,0 1 0 0 0,0-1 0 0 0,1 0 0 0 0,-1 0 1 0 0,1 0-1 0 0,-1-1 0 0 0,1 1 0 0 0,1-1 0 0 0,-1 1 1 0 0,0-1-1 0 0,1 0 0 0 0,0 0 0 0 0,-1 0 0 0 0,5 1-4 0 0,-4-1 106 0 0,0-1 0 0 0,0 0-1 0 0,1 0 1 0 0,-1 0 0 0 0,1-1 0 0 0,-1 0-1 0 0,1 1 1 0 0,-1-2 0 0 0,1 1-1 0 0,-1 0 1 0 0,1-1 0 0 0,0 0-1 0 0,-1 0 1 0 0,1 0 0 0 0,0-1-1 0 0,-1 0 1 0 0,1 1 0 0 0,0-2 0 0 0,-1 1-1 0 0,1 0 1 0 0,-1-1 0 0 0,0 0-1 0 0,0 0 1 0 0,3-2-106 0 0,89-81 1528 0 0,-6-47-2487 0 0,-80 103-2811 0 0,-8 20-331 0 0,-1-1-3322 0 0,-1 6 598 0 0</inkml:trace>
  <inkml:trace contextRef="#ctx0" brushRef="#br0" timeOffset="5349.786">1486 427 760 0 0,'0'0'1068'0'0,"0"0"-41"0"0,0 0 183 0 0,0 0 272 0 0,0 0 199 0 0,0 0-67 0 0,0 0-298 0 0,0 0-352 0 0,0 0-325 0 0,0 0-240 0 0,0 0-123 0 0,-10 0-47 0 0,-33 2-6 0 0,40-1-179 0 0,-1 0 1 0 0,1 1-1 0 0,0-1 0 0 0,0 1 1 0 0,0 0-1 0 0,0 0 0 0 0,0 0 1 0 0,0 0-1 0 0,1 0 0 0 0,-1 0 1 0 0,1 1-1 0 0,-1 0 0 0 0,1-1 1 0 0,0 1-1 0 0,0 0 0 0 0,0 0 1 0 0,1 0-1 0 0,-2 3-44 0 0,-3 3 77 0 0,-2 1-66 0 0,0 1 0 0 0,0 0 0 0 0,2 0 0 0 0,-1 1 0 0 0,1-1 0 0 0,1 1 1 0 0,0 1-1 0 0,1-1 0 0 0,0 1 0 0 0,1-1 0 0 0,1 1 0 0 0,0 0 0 0 0,0 0 0 0 0,1 0 0 0 0,1 1 0 0 0,1 4-11 0 0,1-12 87 0 0,0-1 0 0 0,0 0-1 0 0,1 0 1 0 0,0 0 0 0 0,0 0 0 0 0,1-1-1 0 0,-1 1 1 0 0,1-1 0 0 0,0 0 0 0 0,0 0-1 0 0,0 0 1 0 0,1-1 0 0 0,-1 0-1 0 0,1 1 1 0 0,0-2 0 0 0,0 1 0 0 0,0 0-1 0 0,0-1 1 0 0,0 0 0 0 0,1 0-1 0 0,-1-1 1 0 0,1 1 0 0 0,-1-1 0 0 0,1 0-1 0 0,-1-1 1 0 0,1 1 0 0 0,0-1-1 0 0,-1 0 1 0 0,1-1 0 0 0,0 1 0 0 0,-1-1-1 0 0,1 0 1 0 0,-1-1 0 0 0,1 1-1 0 0,-1-1 1 0 0,0 0 0 0 0,1 0 0 0 0,-1-1-1 0 0,3-2-86 0 0,5-2 82 0 0,-2 0 0 0 0,1-1 0 0 0,-1 0 0 0 0,0-1-1 0 0,-1-1 1 0 0,0 1 0 0 0,0-2 0 0 0,-1 1 0 0 0,-1-1 0 0 0,0-1-1 0 0,0 1 1 0 0,-1-1 0 0 0,0-1 0 0 0,-1 1 0 0 0,-1-1-1 0 0,0 0 1 0 0,-1 0 0 0 0,0-1 0 0 0,-1 0 0 0 0,0 1-1 0 0,-1-1 1 0 0,-1 0 0 0 0,0-6-82 0 0,-1 15-188 0 0,0 0-1 0 0,-1 0 1 0 0,0 1-1 0 0,0-1 0 0 0,0 1 1 0 0,0-1-1 0 0,-1 1 1 0 0,0-1-1 0 0,0 1 1 0 0,0 0-1 0 0,0 0 1 0 0,-1 0-1 0 0,0 0 1 0 0,1 0-1 0 0,-3-2 189 0 0,-35-29-10263 0 0,31 27 4150 0 0</inkml:trace>
  <inkml:trace contextRef="#ctx0" brushRef="#br0" timeOffset="5850.079">1870 460 12147 0 0,'0'0'1672'0'0,"0"0"-386"0"0,0 0-109 0 0,0 0-31 0 0,0 0-150 0 0,0 0-301 0 0,0 0-369 0 0,0 0-239 0 0,0 0-104 0 0,0 0-18 0 0,0 0 20 0 0,0 0 26 0 0,0 0 6 0 0,2 11 6 0 0,5 35 1 0 0,-6-41 30 0 0,1 0-1 0 0,0 0 1 0 0,0-1 0 0 0,0 1-1 0 0,1 0 1 0 0,-1-1 0 0 0,1 0-1 0 0,0 0 1 0 0,0 0 0 0 0,1 0-1 0 0,-1 0 1 0 0,1 0 0 0 0,0-1-1 0 0,0 0 1 0 0,0 0 0 0 0,1 0-1 0 0,-1 0 1 0 0,0 0 0 0 0,1-1-1 0 0,0 0 1 0 0,0 0-1 0 0,0-1 1 0 0,0 1 0 0 0,0-1-1 0 0,0 0 1 0 0,0 0 0 0 0,0 0-1 0 0,0-1 1 0 0,0 0 0 0 0,0 0-1 0 0,1 0 1 0 0,-1-1 0 0 0,0 0-1 0 0,0 0 1 0 0,4-1-54 0 0,5-1 139 0 0,0-1 1 0 0,-1 0-1 0 0,1-1 0 0 0,-1-1 1 0 0,-1 0-1 0 0,1 0 0 0 0,-1-2 1 0 0,0 1-1 0 0,10-9-139 0 0,2 0 77 0 0,133-86 174 0 0,-156 102-265 0 0,-1-1 0 0 0,1 1 0 0 0,-1 0 0 0 0,0-1 0 0 0,1 1 0 0 0,-1 0 0 0 0,1 0 0 0 0,0 0 0 0 0,-1-1 0 0 0,1 1 0 0 0,-1 0 0 0 0,1 0 0 0 0,-1 0 0 0 0,1 0 0 0 0,-1 0 1 0 0,1 0-1 0 0,-1 0 0 0 0,1 0 0 0 0,-1 0 0 0 0,1 0 0 0 0,0 1 0 0 0,-1-1 0 0 0,1 0 0 0 0,-1 0 0 0 0,1 0 0 0 0,-1 1 0 0 0,1-1 0 0 0,-1 0 0 0 0,0 1 0 0 0,1-1 0 0 0,-1 0 1 0 0,1 1-1 0 0,-1-1 0 0 0,1 0 0 0 0,-1 1 0 0 0,0-1 0 0 0,1 1 0 0 0,-1-1 0 0 0,0 1 0 0 0,0-1 0 0 0,1 1 0 0 0,-1-1 0 0 0,0 1 0 0 0,0-1 0 0 0,0 1 0 0 0,0-1 0 0 0,0 1 1 0 0,1-1-1 0 0,-1 1 0 0 0,0-1 0 0 0,0 1 0 0 0,0 0 0 0 0,0-1 0 0 0,-1 1 0 0 0,1-1 0 0 0,0 1 14 0 0,2 43-181 0 0,-3-34 165 0 0,1-7 41 0 0,-1 1 0 0 0,1 0 0 0 0,0-1 0 0 0,0 1 0 0 0,0-1 0 0 0,1 1-1 0 0,-1 0 1 0 0,1-1 0 0 0,0 1 0 0 0,0-1 0 0 0,0 1 0 0 0,0-1 0 0 0,0 0 0 0 0,1 1 0 0 0,0-1 0 0 0,-1 0 0 0 0,1 0 0 0 0,1 0-1 0 0,-1 0 1 0 0,0-1 0 0 0,1 1 0 0 0,-1 0 0 0 0,1-1 0 0 0,0 0 0 0 0,0 0 0 0 0,0 1 0 0 0,0-2 0 0 0,0 1 0 0 0,0 0 0 0 0,0-1-1 0 0,1 1 1 0 0,-1-1 0 0 0,1 0 0 0 0,-1 0 0 0 0,1 0 0 0 0,-1-1 0 0 0,1 1 0 0 0,1-1-25 0 0,7-3 223 0 0,0-1 0 0 0,-1 0 0 0 0,0-1 0 0 0,0 0 0 0 0,0-1 1 0 0,-1 0-1 0 0,0-1 0 0 0,0 0 0 0 0,0 0 0 0 0,-1-1 0 0 0,0 0 0 0 0,-1-1 0 0 0,0 0 0 0 0,0 0 1 0 0,-1-1-1 0 0,0 0 0 0 0,3-5-223 0 0,-7 11 12 0 0,15-20-255 0 0,-1 0 0 0 0,0 0 0 0 0,-2-2 0 0 0,-1 0 0 0 0,-1-1 0 0 0,5-17 243 0 0,-11 12-3418 0 0,-4 16-4650 0 0,-1 8-3906 0 0</inkml:trace>
</inkml:ink>
</file>

<file path=ppt/ink/ink1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4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1 185 2817 0 0,'0'0'1772'0'0,"0"0"-534"0"0,0 0-409 0 0,0 0-73 0 0,0 0 175 0 0,0 0 225 0 0,0 0 74 0 0,0 0-62 0 0,0 0-186 0 0,0 0-245 0 0,0 0-198 0 0,0 0-103 0 0,0 0-36 0 0,29 0-8 0 0,93 0 43 0 0,149-4 1635 0 0,-196 3-2384 0 0,-41 2-4204 0 0,-33-1 4391 0 0,3 2-3185 0 0,-3 1-2132 0 0,-1 3 1271 0 0</inkml:trace>
  <inkml:trace contextRef="#ctx0" brushRef="#br0" timeOffset="272.582">38 450 4601 0 0,'0'0'976'0'0,"0"0"-416"0"0,0 0-12 0 0,0 0 438 0 0,0 0 392 0 0,0 0 137 0 0,0 0-130 0 0,0 0-317 0 0,0 0-301 0 0,0 0-248 0 0,0 0-168 0 0,0 0-91 0 0,37 4-56 0 0,117 12-33 0 0,-47-25 149 0 0,90-34 57 0 0,-76 16-2806 0 0,-1 5-7405 0 0,-100 18 6111 0 0</inkml:trace>
  <inkml:trace contextRef="#ctx0" brushRef="#br0" timeOffset="537.82">1319 137 4857 0 0,'0'0'774'0'0,"0"0"-37"0"0,0 0 195 0 0,0 0 318 0 0,0 0 227 0 0,0 0-40 0 0,0 0-297 0 0,0 0-324 0 0,0 0-276 0 0,0 0-198 0 0,-30 35-97 0 0,-88 109-50 0 0,86-87-27 0 0,30-50-103 0 0,1 0 0 0 0,1 0 0 0 0,-1 1 0 0 0,1-1-1 0 0,0 0 1 0 0,1 1 0 0 0,0-1 0 0 0,0 0 0 0 0,1 0 0 0 0,-1 0 0 0 0,1 0 0 0 0,1 0 0 0 0,0 0 0 0 0,0-1 0 0 0,0 1 0 0 0,0-1 0 0 0,1 0 0 0 0,0 0-1 0 0,2 2-64 0 0,4-1 194 0 0,1 1 0 0 0,-1-2-1 0 0,1 1 1 0 0,0-1-1 0 0,1-1 1 0 0,0 0-1 0 0,0-1 1 0 0,0 0 0 0 0,0-1-1 0 0,0 0 1 0 0,1-1-1 0 0,-1 0 1 0 0,1-1-1 0 0,0 0 1 0 0,-1-1 0 0 0,1-1-1 0 0,0 0 1 0 0,-1-1-1 0 0,1 0 1 0 0,3-2-194 0 0,17-3 352 0 0,-1-2 0 0 0,0-1 0 0 0,-1-2 0 0 0,0-1 0 0 0,-1-1 0 0 0,0-2 0 0 0,-1-1 1 0 0,-1-1-1 0 0,5-5-352 0 0,-20 15 34 0 0,0-1 1 0 0,-1 0-1 0 0,0 0 1 0 0,0-2 0 0 0,-1 1-1 0 0,0-2 1 0 0,-1 1 0 0 0,0-1-1 0 0,-1-1 1 0 0,-1 1-1 0 0,0-2 1 0 0,0 1 0 0 0,-1-1-1 0 0,-1 0 1 0 0,0-1-1 0 0,-1 1 1 0 0,-1-1 0 0 0,0 0-1 0 0,-1 0 1 0 0,-1-1-1 0 0,0-6-34 0 0,-3 16-161 0 0,-1-1-1 0 0,1 1 0 0 0,-1 0 1 0 0,-1 0-1 0 0,1 0 0 0 0,-1 1 0 0 0,0-1 1 0 0,-1 0-1 0 0,1 1 0 0 0,-1 0 1 0 0,0 0-1 0 0,0 0 0 0 0,-1 0 0 0 0,1 1 1 0 0,-1 0-1 0 0,0 0 0 0 0,0 0 1 0 0,-1 0-1 0 0,1 1 0 0 0,-1 0 0 0 0,0 0 1 0 0,1 1-1 0 0,-1-1 0 0 0,-3 0 162 0 0,-10-3-988 0 0,0 0-1 0 0,0 2 1 0 0,-1 0-1 0 0,1 0 1 0 0,-1 2-1 0 0,0 1 0 0 0,-6 0 989 0 0,-68 2-8363 0 0,64 2 3617 0 0</inkml:trace>
  <inkml:trace contextRef="#ctx0" brushRef="#br0" timeOffset="785.591">1037 218 3233 0 0,'0'0'2396'0'0,"0"0"-157"0"0,0 0-90 0 0,0 0-37 0 0,0 0-126 0 0,0 0-319 0 0,0 0-413 0 0,0 0-295 0 0,0 0-159 0 0,0 0-75 0 0,0 0-62 0 0,0 0-38 0 0,0 0-32 0 0,36 6-63 0 0,115 19-62 0 0,92-5 758 0 0,395 16-893 0 0,-469-26-3145 0 0,-113-4-2710 0 0,-1 1-6148 0 0,-44-7 7716 0 0</inkml:trace>
</inkml:ink>
</file>

<file path=ppt/ink/ink1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82 0 0 0,'0'0'976'0'0,"0"0"91"0"0,0 0 28 0 0,0 0 176 0 0,0 0 404 0 0,0 0 320 0 0,0 0 40 0 0,0 0-256 0 0,0 0-532 0 0,0 0-513 0 0,0 0-390 0 0,0-10-239 0 0,-1-4-88 0 0,0-8 30 0 0,14 42 392 0 0,57 213 1246 0 0,-50-150-1542 0 0,56 226 153 0 0,-75-304-291 0 0,1 1 1 0 0,0 1-1 0 0,0-1 0 0 0,0 1 0 0 0,1-1 0 0 0,0 0 0 0 0,0 0 0 0 0,1 0 0 0 0,-1-1 1 0 0,1 1-1 0 0,1-1 0 0 0,-1 0 0 0 0,5 4-5 0 0,-8-8 26 0 0,-1-1 0 0 0,1 1 0 0 0,-1-1 1 0 0,1 1-1 0 0,-1-1 0 0 0,1 0 0 0 0,-1 1 0 0 0,1-1 0 0 0,0 0 0 0 0,-1 1 1 0 0,1-1-1 0 0,0 0 0 0 0,-1 0 0 0 0,1 0 0 0 0,0 1 0 0 0,-1-1 0 0 0,1 0 1 0 0,0 0-1 0 0,-1 0 0 0 0,1 0 0 0 0,0 0 0 0 0,-1 0 0 0 0,1-1 1 0 0,0 1-1 0 0,-1 0 0 0 0,1 0 0 0 0,-1 0 0 0 0,1-1 0 0 0,0 1 0 0 0,-1 0 1 0 0,1 0-1 0 0,-1-1 0 0 0,1 1 0 0 0,0-1 0 0 0,-1 1 0 0 0,1 0 0 0 0,-1-1 1 0 0,1 1-1 0 0,-1-1 0 0 0,0 1 0 0 0,1-1 0 0 0,-1 0 0 0 0,0 1 0 0 0,1-1 1 0 0,-1 1-1 0 0,0-1 0 0 0,1 0 0 0 0,-1 1 0 0 0,0-1 0 0 0,0 0 1 0 0,0 1-1 0 0,0-1 0 0 0,0 0 0 0 0,0 0-26 0 0,3-5 110 0 0,41-129 1434 0 0,38-184-712 0 0,-67 259-846 0 0,2 1 0 0 0,3 1-1 0 0,19-37 15 0 0,-21 72-1382 0 0,-1 37-5935 0 0,-14-3 2379 0 0,0-3-2297 0 0</inkml:trace>
  <inkml:trace contextRef="#ctx0" brushRef="#br0" timeOffset="659.204">650 568 3041 0 0,'0'0'1803'0'0,"0"0"-439"0"0,0 0-348 0 0,0 0 7 0 0,0 0 196 0 0,0 0 52 0 0,0 0-143 0 0,0 0-274 0 0,0 0-293 0 0,0 0-214 0 0,0 0-142 0 0,-17 34-71 0 0,-56 108-37 0 0,38-53 51 0 0,-8 61 196 0 0,37-114 2093 0 0,91-201-1361 0 0,72-91-777 0 0,-153 249-299 0 0,-1 1-9 0 0,1-1 0 0 0,0 1 0 0 0,0-1 0 0 0,0 1 0 0 0,1 0 0 0 0,0 1 0 0 0,0-1 0 0 0,0 1-1 0 0,1 0 1 0 0,0 0 0 0 0,0 1 0 0 0,0 0 0 0 0,0 0 0 0 0,4-2 9 0 0,-7 7-19 0 0,0 1 1 0 0,0-1 0 0 0,-1 0-1 0 0,1 1 1 0 0,0 0-1 0 0,-1-1 1 0 0,1 1-1 0 0,-1 0 1 0 0,0 1 0 0 0,1-1-1 0 0,-1 0 1 0 0,0 0-1 0 0,0 1 1 0 0,-1 0-1 0 0,1-1 1 0 0,-1 1-1 0 0,1 0 1 0 0,-1 0 0 0 0,0-1-1 0 0,0 1 1 0 0,0 0-1 0 0,0 0 1 0 0,0 0-1 0 0,-1 0 1 0 0,1 1-1 0 0,-1-1 1 0 0,0 0 0 0 0,0 0-1 0 0,0 1 19 0 0,19 153 131 0 0,14-39-70 0 0,-31-112-11 0 0,-1-5-14 0 0,-1 0 0 0 0,1-1 0 0 0,0 1 0 0 0,-1 0 0 0 0,1 0-1 0 0,-1 0 1 0 0,1 0 0 0 0,-1 0 0 0 0,1 0 0 0 0,-1 0 0 0 0,0 0 0 0 0,1 0-1 0 0,-1 0 1 0 0,0 0 0 0 0,0 0 0 0 0,0 0 0 0 0,0 0 0 0 0,0 0 0 0 0,0 0-1 0 0,0 0 1 0 0,0 1 0 0 0,0-1 0 0 0,0 0 0 0 0,-1 0 0 0 0,1 0-1 0 0,0 0 1 0 0,-1 0 0 0 0,1 0 0 0 0,-1 0 0 0 0,1 0 0 0 0,-1-1 0 0 0,0 1-1 0 0,1 0 1 0 0,-1 0 0 0 0,0 0 0 0 0,0-1 0 0 0,1 1 0 0 0,-1 0 0 0 0,0-1-1 0 0,-1 2-35 0 0,-78-24 901 0 0,-137-112-3325 0 0,202 123 870 0 0,1 1-2359 0 0,5 6-2794 0 0,6 1 1023 0 0</inkml:trace>
</inkml:ink>
</file>

<file path=ppt/ink/ink1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1 498 984 0 0,'0'0'431'0'0,"0"0"-526"0"0,0 0-235 0 0,0 0 247 0 0,0 0 520 0 0,0 0 313 0 0,0 0 110 0 0,0 0 41 0 0,0 0-24 0 0,0 0 19 0 0,0 0 85 0 0,30 2 66 0 0,94 3 75 0 0,-120-5-1023 0 0,0 0 0 0 0,0 0 0 0 0,0 0 0 0 0,0 0 0 0 0,0 0 0 0 0,0-1 0 0 0,-1 0 0 0 0,1 0 0 0 0,0 0 0 0 0,0 0 0 0 0,0 0-1 0 0,-1-1 1 0 0,1 0 0 0 0,0 0 0 0 0,-1 0 0 0 0,0 0 0 0 0,1 0 0 0 0,-1-1 0 0 0,0 0-99 0 0,8-6 438 0 0,31-25 886 0 0,-2-1 0 0 0,-1-2 1 0 0,-2-2-1 0 0,29-40-1324 0 0,-27 32 442 0 0,2 2 1 0 0,2 1-1 0 0,24-18-442 0 0,22 15 135 0 0,-87 47-136 0 0,1-1 0 0 0,0 0 1 0 0,0 1-1 0 0,-1 0 0 0 0,1 0 0 0 0,0 0 1 0 0,0 0-1 0 0,0 0 0 0 0,-1 0 1 0 0,1 1-1 0 0,0-1 0 0 0,0 1 1 0 0,-1 0-1 0 0,1 0 0 0 0,-1 0 1 0 0,1 0-1 0 0,0 1 0 0 0,-1-1 0 0 0,0 0 1 0 0,1 1-1 0 0,-1 0 0 0 0,0 0 1 0 0,0-1-1 0 0,0 1 0 0 0,0 1 1 0 0,0-1-1 0 0,-1 0 0 0 0,1 0 1 0 0,0 1-1 0 0,-1-1 0 0 0,0 0 1 0 0,1 1-1 0 0,-1 1 1 0 0,6 18 33 0 0,0 1 0 0 0,-2 0 0 0 0,0 0 0 0 0,-2 0 0 0 0,0 1 0 0 0,-2-1 0 0 0,0 1 0 0 0,-2 0 0 0 0,-2 15-33 0 0,1-24-6 0 0,-1 0 0 0 0,0 0 0 0 0,-1 0 0 0 0,-1 0-1 0 0,0-1 1 0 0,-1 1 0 0 0,-1-1 0 0 0,0-1 0 0 0,0 0 0 0 0,-2 0-1 0 0,0 0 1 0 0,0-1 0 0 0,-1 0 0 0 0,0-1 0 0 0,-1 0 0 0 0,-1 0-1 0 0,1-2 1 0 0,-2 1 0 0 0,1-1 0 0 0,-1-1 0 0 0,-1-1 0 0 0,1 1-1 0 0,-1-2 1 0 0,0 0 0 0 0,-1-1 0 0 0,0 0 0 0 0,1-1 0 0 0,-1-1-1 0 0,-1 0 1 0 0,1-1 0 0 0,0-1 0 0 0,-10 0 6 0 0,15-1-669 0 0,-51-6-2332 0 0,31-18-7147 0 0,28 17 6034 0 0</inkml:trace>
  <inkml:trace contextRef="#ctx0" brushRef="#br0" timeOffset="333.809">1196 152 2577 0 0,'0'0'2133'0'0,"0"0"-1156"0"0,0 0-496 0 0,0 0 36 0 0,0 0 177 0 0,0 0 95 0 0,0 0-55 0 0,-26 34-191 0 0,-76 105-215 0 0,99-137-319 0 0,0 1 0 0 0,1-1 0 0 0,-1 1 0 0 0,1 0 0 0 0,0 0 0 0 0,0 0 0 0 0,0 0 0 0 0,0 1 0 0 0,0-1 0 0 0,1 0 0 0 0,0 1 0 0 0,-1-1 0 0 0,1 1 0 0 0,1-1 0 0 0,-1 1 0 0 0,0 0 0 0 0,1-1 0 0 0,0 1 0 0 0,0 0 0 0 0,0 0-9 0 0,1 7 5 0 0,-1-7 12 0 0,1 0 0 0 0,-1 0 0 0 0,1 0 0 0 0,0 0 0 0 0,0 0 0 0 0,0 0 0 0 0,0 0 0 0 0,1 0-1 0 0,-1-1 1 0 0,1 1 0 0 0,0-1 0 0 0,1 1 0 0 0,-1-1 0 0 0,0 1 0 0 0,1-1 0 0 0,0 0 0 0 0,-1 0 0 0 0,1-1 0 0 0,1 1 0 0 0,-1-1 0 0 0,0 1 0 0 0,0-1-1 0 0,1 0 1 0 0,0 0 0 0 0,-1 0 0 0 0,1-1 0 0 0,0 1 0 0 0,0-1 0 0 0,0 0 0 0 0,0 0-17 0 0,3 1 288 0 0,1 0-1 0 0,0-1 1 0 0,0 0-1 0 0,0 0 1 0 0,0-1-1 0 0,0 0 1 0 0,0 0-1 0 0,0-1 1 0 0,-1 0-1 0 0,1 0 1 0 0,0-1 0 0 0,0 0-1 0 0,-1 0 1 0 0,1-1-1 0 0,1-1-287 0 0,3-1 275 0 0,-1 0 1 0 0,-1-1-1 0 0,1-1 0 0 0,-1 0 1 0 0,0 0-1 0 0,0-1 0 0 0,-1 0 0 0 0,0-1 1 0 0,-1 0-1 0 0,0 0 0 0 0,0-1 1 0 0,-1 0-1 0 0,0 0 0 0 0,-1-1 0 0 0,0 0 1 0 0,0 0-1 0 0,-2 0 0 0 0,1-1 0 0 0,-1 1 1 0 0,-1-1-1 0 0,0 0 0 0 0,-1 0 1 0 0,0-1-1 0 0,0-7-275 0 0,-2 12-62 0 0,0-1-1 0 0,0 0 1 0 0,-1 1 0 0 0,0-1 0 0 0,-1 1-1 0 0,0 0 1 0 0,0-1 0 0 0,-1 1 0 0 0,1 0-1 0 0,-2 0 1 0 0,-1-3 62 0 0,-19-13-3310 0 0,-11 12-4428 0 0,22 11-1915 0 0</inkml:trace>
</inkml:ink>
</file>

<file path=ppt/ink/ink1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0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2969 0 0,'0'0'1093'0'0,"0"0"-386"0"0,0 0-306 0 0,0 0 8 0 0,0 0 301 0 0,0 0 367 0 0,0 0 147 0 0,0 0-35 0 0,0 0-204 0 0,0 0-259 0 0,0 0-189 0 0,0 0-105 0 0,0 0-51 0 0,13 21-20 0 0,42 66-14 0 0,-6 30 679 0 0,-5 34-693 0 0,-8-4-38 0 0,-26-118-42 0 0,-9-29-103 0 0,-1 0 63 0 0,0 0 66 0 0,3-33-46 0 0,2 0-1 0 0,1-1 1 0 0,2 2 0 0 0,1-1 0 0 0,2 1 0 0 0,1 1-1 0 0,1 0 1 0 0,9-13-233 0 0,10-28 104 0 0,30-68-135 0 0,-21 59-2048 0 0,-41 81 521 0 0,0 0-830 0 0,0 0-1024 0 0,0 0-831 0 0,0 4-109 0 0</inkml:trace>
</inkml:ink>
</file>

<file path=ppt/ink/ink1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1 188 720 0 0,'0'0'1042'0'0,"0"0"-110"0"0,0 0 59 0 0,0 0 208 0 0,0 0 252 0 0,0 0 58 0 0,0 0-219 0 0,0 0-306 0 0,0 0-290 0 0,0 0-185 0 0,0 0-73 0 0,0 0-30 0 0,0 0-5 0 0,17-1 8 0 0,58-3 6 0 0,70 13 1055 0 0,72-12-537 0 0,-216 3-883 0 0,0-1 0 0 0,0 1 0 0 0,0 0 0 0 0,0-1 0 0 0,0 1 0 0 0,0 0 0 0 0,-1-1 0 0 0,1 1 0 0 0,0-1-1 0 0,0 0 1 0 0,0 1 0 0 0,-1-1 0 0 0,1 0 0 0 0,0 1 0 0 0,-1-1 0 0 0,1 0 0 0 0,0 0 0 0 0,-1 1 0 0 0,1-1 0 0 0,-1 0-1 0 0,1 0 1 0 0,-1 0 0 0 0,0 0 0 0 0,1 0 0 0 0,-1 0 0 0 0,0 0 0 0 0,0 0 0 0 0,1 0 0 0 0,-1 0 0 0 0,0 0 0 0 0,0 0-1 0 0,0 0 1 0 0,0 0 0 0 0,0 0 0 0 0,-1 0 0 0 0,1 0 0 0 0,0 0 0 0 0,0 0 0 0 0,-1 0 0 0 0,1 1 0 0 0,0-1 0 0 0,-1 0-1 0 0,1 0 1 0 0,-1 0 0 0 0,1 0 0 0 0,-1 0 0 0 0,0 1 0 0 0,1-1 0 0 0,-1 0 0 0 0,0 0 0 0 0,1 1 0 0 0,-1-1 0 0 0,0 1-1 0 0,0-1 1 0 0,0 0 0 0 0,0 1-50 0 0,-47-45 538 0 0,-47-19-434 0 0,65 40-637 0 0,24 12-3506 0 0,25 11-7092 0 0,-10 1 7606 0 0</inkml:trace>
</inkml:ink>
</file>

<file path=ppt/ink/ink1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0 0 0 0,'0'0'1332'0'0,"0"0"-86"0"0,0 0-1 0 0,0 0 224 0 0,0 0 243 0 0,0 0 115 0 0,0 0-178 0 0,0 0-381 0 0,0 0-447 0 0,0 0-378 0 0,0 0-226 0 0,0 0-40 0 0,0 0 80 0 0,-2 6 75 0 0,-5 185 1236 0 0,8-119-2122 0 0,-4-45-1435 0 0,-1-10-7431 0 0,4-17 8974 0 0,0 4-2708 0 0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08.0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1053 2160 0 0,'0'0'831'0'0,"0"0"-177"0"0,0 0 111 0 0,0 0 432 0 0,0 0 462 0 0,0 0 225 0 0,0 0-94 0 0,0 0-281 0 0,0 0-251 0 0,0 0-193 0 0,0 0-132 0 0,0 0-78 0 0,0 0-73 0 0,32-21-79 0 0,101-70-81 0 0,-36 11 442 0 0,129-158 620 0 0,-225 237-1680 0 0,9-9 33 0 0,0-1 0 0 0,-1-1 0 0 0,0 1 0 0 0,-1-1-1 0 0,0 0 1 0 0,0-1 0 0 0,-2 0 0 0 0,1 0 0 0 0,-2-1-1 0 0,0 0 1 0 0,-1 0 0 0 0,0 0 0 0 0,-1 0 0 0 0,0-1-1 0 0,-1-6-36 0 0,-3 19-37 0 0,-1 0-1 0 0,1 0 0 0 0,-1 0 0 0 0,0 0 0 0 0,0 1 1 0 0,0-1-1 0 0,0 0 0 0 0,0 1 0 0 0,0 0 1 0 0,0 0-1 0 0,0-1 0 0 0,-1 1 0 0 0,1 0 0 0 0,0 1 1 0 0,-1-1-1 0 0,1 0 0 0 0,-1 1 0 0 0,1-1 0 0 0,-1 1 1 0 0,1 0-1 0 0,-1 0 0 0 0,1 0 0 0 0,-1 0 1 0 0,1 0-1 0 0,-1 1 0 0 0,1-1 0 0 0,-1 1 0 0 0,1-1 1 0 0,-1 1-1 0 0,1 0 0 0 0,0 0 0 0 0,-1 0 0 0 0,1 0 1 0 0,0 1-1 0 0,0-1 0 0 0,0 1 0 0 0,0-1 1 0 0,0 1-1 0 0,-1 1 38 0 0,-10 4-102 0 0,2 1 1 0 0,-1 1 0 0 0,1 0-1 0 0,0 0 1 0 0,1 1 0 0 0,0 0-1 0 0,1 1 1 0 0,-8 12 101 0 0,16-22-11 0 0,0-1 1 0 0,0 1 0 0 0,0 0-1 0 0,1 0 1 0 0,-1 0-1 0 0,1 0 1 0 0,-1 0 0 0 0,0 0-1 0 0,1 0 1 0 0,0 0-1 0 0,-1 0 1 0 0,1 0-1 0 0,0 0 1 0 0,-1 0 0 0 0,1 0-1 0 0,0 0 1 0 0,0 1-1 0 0,0-1 1 0 0,0 0-1 0 0,0 0 1 0 0,0 0 0 0 0,0 0-1 0 0,0 0 1 0 0,1 0-1 0 0,-1 0 1 0 0,0 1 0 0 0,1-1-1 0 0,-1 0 1 0 0,0 0-1 0 0,1 0 1 0 0,0 0-1 0 0,-1 0 1 0 0,1 0 0 0 0,-1-1-1 0 0,1 1 1 0 0,0 0-1 0 0,0 0 1 0 0,0 0 0 0 0,-1-1-1 0 0,1 1 1 0 0,0 0-1 0 0,0-1 1 0 0,0 1-1 0 0,0-1 1 0 0,0 1 0 0 0,0-1-1 0 0,0 1 1 0 0,0-1-1 0 0,1 0 1 0 0,-1 1-1 0 0,0-1 1 0 0,0 0 0 0 0,0 0-1 0 0,0 0 1 0 0,1 0 10 0 0,69 2 167 0 0,-69-3-147 0 0,172-38 458 0 0,-93 27-311 0 0,-66 50 431 0 0,-40 285 453 0 0,25-320-1050 0 0,0 0 1 0 0,1 1-1 0 0,0-1 0 0 0,-1 0 0 0 0,1 0 0 0 0,0 1 0 0 0,1-1 1 0 0,-1 0-1 0 0,0 0 0 0 0,1 0 0 0 0,0-1 0 0 0,0 1 0 0 0,0 0 1 0 0,0 0-1 0 0,0-1 0 0 0,0 0 0 0 0,1 1 0 0 0,-1-1 1 0 0,1 0-1 0 0,-1 0 0 0 0,1 0 0 0 0,0 0 0 0 0,0-1 0 0 0,0 1 1 0 0,2 0-2 0 0,31 6-2393 0 0,-9-9-2932 0 0,-2-7-4378 0 0,-19 4 5499 0 0</inkml:trace>
  <inkml:trace contextRef="#ctx0" brushRef="#br0" timeOffset="244.624">1137 597 1848 0 0,'0'0'954'0'0,"0"0"-94"0"0,0 0 155 0 0,0 0 341 0 0,0 0 225 0 0,0 0-22 0 0,0 0-242 0 0,0 0-310 0 0,-14 32-257 0 0,-43 102-204 0 0,44-62 263 0 0,14-68-679 0 0,1 0 0 0 0,0 0 0 0 0,1 0 0 0 0,-1 0 0 0 0,1 0 1 0 0,0 0-1 0 0,0-1 0 0 0,0 1 0 0 0,0-1 0 0 0,0 0 1 0 0,1 0-1 0 0,0 0 0 0 0,-1 0 0 0 0,1-1 0 0 0,0 0 0 0 0,0 1 1 0 0,0-1-1 0 0,1-1 0 0 0,-1 1 0 0 0,0-1 0 0 0,1 1 1 0 0,-1-1-1 0 0,1-1 0 0 0,0 1 0 0 0,-1-1 0 0 0,1 1 0 0 0,-1-1 1 0 0,1 0-1 0 0,0-1 0 0 0,-1 1 0 0 0,1-1 0 0 0,-1 0 1 0 0,1 0-1 0 0,-1-1 0 0 0,0 1 0 0 0,1-1 0 0 0,-1 0 0 0 0,0 0 1 0 0,0-1-131 0 0,3-1 96 0 0,0-1 1 0 0,-1-1 0 0 0,0 1 0 0 0,0-1 0 0 0,0 0 0 0 0,-1 0 0 0 0,1-1-1 0 0,-2 0 1 0 0,1 1 0 0 0,-1-2 0 0 0,0 1 0 0 0,0 0 0 0 0,-1-1-1 0 0,0 0 1 0 0,-1 0 0 0 0,1 0 0 0 0,-1 0 0 0 0,-1 0 0 0 0,0 0-1 0 0,0-1 1 0 0,-1 1 0 0 0,1 0 0 0 0,-2 0 0 0 0,1-1 0 0 0,-1 1 0 0 0,-1-4-97 0 0,0 6-204 0 0,1 0 1 0 0,-1-1 0 0 0,-1 1 0 0 0,1 0-1 0 0,-1 1 1 0 0,0-1 0 0 0,0 0 0 0 0,-1 1-1 0 0,1-1 1 0 0,-1 1 0 0 0,0 0 0 0 0,-1 0-1 0 0,1 1 1 0 0,-1-1 0 0 0,0 1 0 0 0,-1 0 203 0 0,-26-16-4192 0 0,-1 10-3276 0 0,21 9 1183 0 0</inkml:trace>
  <inkml:trace contextRef="#ctx0" brushRef="#br0" timeOffset="581.482">1689 181 9834 0 0,'0'0'1583'0'0,"0"0"-237"0"0,0 0-225 0 0,0 0-104 0 0,0 0-65 0 0,0 0-115 0 0,0 0-102 0 0,0 0-67 0 0,0 0-50 0 0,0 0-82 0 0,0 0-112 0 0,-10 34-88 0 0,-32 108-77 0 0,30-50 114 0 0,12-62-244 0 0,15 232 244 0 0,21-47-628 0 0,-36-170-2150 0 0,-19-49-6681 0 0,11-1 4373 0 0,2 4 31 0 0</inkml:trace>
  <inkml:trace contextRef="#ctx0" brushRef="#br0" timeOffset="777.683">1347 593 7186 0 0,'0'0'1226'0'0,"0"0"-465"0"0,0 0-76 0 0,0 0 146 0 0,0 0 81 0 0,0 0-56 0 0,0 0-178 0 0,0 0-193 0 0,0 0-113 0 0,34-1-105 0 0,108-4-90 0 0,32 11-114 0 0,-63-4-2152 0 0,-2 0-7911 0 0,-90-2 7590 0 0</inkml:trace>
  <inkml:trace contextRef="#ctx0" brushRef="#br0" timeOffset="1462.043">2227 578 6033 0 0,'0'0'2073'0'0,"0"0"-173"0"0,0 0-90 0 0,0 0-46 0 0,0 0-153 0 0,0 0-306 0 0,0 0-272 0 0,0 0-211 0 0,0 0-170 0 0,-32 17-125 0 0,-97 53-142 0 0,58-13 84 0 0,65-51-482 0 0,0 0-1 0 0,0 0 0 0 0,1 1 1 0 0,-1-1-1 0 0,1 2 0 0 0,1-1 0 0 0,0 0 1 0 0,0 1-1 0 0,0 0 0 0 0,1 0 1 0 0,0 0-1 0 0,0 0 0 0 0,1 0 0 0 0,0 1 1 0 0,1-1-1 0 0,0 1 0 0 0,0-1 1 0 0,1 7 13 0 0,2-13 9 0 0,0 0 0 0 0,0 0 1 0 0,0 0-1 0 0,1 0 0 0 0,-1-1 1 0 0,1 1-1 0 0,-1-1 0 0 0,1 1 1 0 0,0-1-1 0 0,0 0 0 0 0,-1 0 1 0 0,1 0-1 0 0,0-1 0 0 0,0 1 1 0 0,0-1-1 0 0,0 1 0 0 0,0-1 1 0 0,0 0-1 0 0,0 0 0 0 0,0 0 1 0 0,0-1-1 0 0,0 1 0 0 0,-1-1 1 0 0,1 0-1 0 0,0 1 0 0 0,0-1 1 0 0,0 0-1 0 0,-1-1 0 0 0,1 1 1 0 0,0 0-1 0 0,-1-1 0 0 0,2-1-9 0 0,205-154 503 0 0,-156 134-816 0 0,-39 75-62 0 0,-14-45 337 0 0,1 0 0 0 0,0 0 0 0 0,0 0 0 0 0,1 0 0 0 0,-1-1 0 0 0,1 1 0 0 0,1 0 0 0 0,-1-1 0 0 0,1 1 0 0 0,0-1 0 0 0,1 0 0 0 0,0 0 0 0 0,0 0 0 0 0,0-1 0 0 0,0 1 0 0 0,1-1 0 0 0,0 0 0 0 0,0 0 0 0 0,1-1 0 0 0,-1 1 0 0 0,1-1 0 0 0,0 0 0 0 0,0-1 0 0 0,0 0 0 0 0,0 0 0 0 0,1 0 0 0 0,-1 0 0 0 0,1-1 0 0 0,3 0 38 0 0,-2 0 36 0 0,0-1-1 0 0,0 0 0 0 0,0-1 0 0 0,0 0 0 0 0,-1 0 0 0 0,1-1 0 0 0,0 1 1 0 0,0-2-1 0 0,0 1 0 0 0,0-1 0 0 0,-1-1 0 0 0,1 1 0 0 0,-1-1 1 0 0,4-2-36 0 0,18-16 267 0 0,0 0 1 0 0,-2-2 0 0 0,-1-1 0 0 0,0-1 0 0 0,-2-2 0 0 0,-1 0 0 0 0,-2-1 0 0 0,19-31-268 0 0,-19 26-38 0 0,-2-1 1 0 0,-1 0-1 0 0,-1-2 0 0 0,-2 0 1 0 0,-2 0-1 0 0,-1-1 1 0 0,-2-1-1 0 0,-2 0 1 0 0,-1 0-1 0 0,-2-1 1 0 0,-1 0-1 0 0,-3 0 1 0 0,-1-9 37 0 0,1 44 2 0 0,-1 0 0 0 0,0 0 1 0 0,0 0-1 0 0,0-1 1 0 0,0 1-1 0 0,0 0 1 0 0,-1 0-1 0 0,0 0 1 0 0,0 0-1 0 0,0 0 1 0 0,-1 0-1 0 0,1 0 0 0 0,-1 0 1 0 0,0 0-1 0 0,0 1 1 0 0,0-1-1 0 0,-1 1 1 0 0,1-1-1 0 0,-1 1 1 0 0,0 0-1 0 0,1 0 0 0 0,-2 0 1 0 0,1 1-1 0 0,0-1 1 0 0,0 1-1 0 0,-1-1 1 0 0,1 1-1 0 0,-1 0 1 0 0,0 0-1 0 0,0 1 1 0 0,0-1-1 0 0,0 1 0 0 0,0 0 1 0 0,0 0-1 0 0,0 0 1 0 0,0 1-1 0 0,-1-1-2 0 0,-1 2-5 0 0,1-1 1 0 0,0 1-1 0 0,0 0 0 0 0,0 1 0 0 0,0-1 1 0 0,0 1-1 0 0,0 0 0 0 0,0 0 0 0 0,0 1 0 0 0,1-1 1 0 0,-1 1-1 0 0,1 0 0 0 0,0 0 0 0 0,0 1 1 0 0,0-1-1 0 0,0 1 0 0 0,0 0 0 0 0,1 0 1 0 0,0 0-1 0 0,0 1 0 0 0,0-1 0 0 0,0 1 0 0 0,-1 2 5 0 0,-39 118 142 0 0,37-88-68 0 0,2 0 0 0 0,1 0 0 0 0,2 0 0 0 0,2 0 0 0 0,1-1 0 0 0,2 1 0 0 0,2 0 0 0 0,1-1 0 0 0,2 0 0 0 0,1 0 0 0 0,2-1 0 0 0,12 25-74 0 0,103 185 207 0 0,-105-211-388 0 0,-22-34 69 0 0,2-20-1023 0 0,-25-70-3974 0 0,-22 6-6014 0 0,34 68 6269 0 0</inkml:trace>
  <inkml:trace contextRef="#ctx0" brushRef="#br0" timeOffset="1715">2420 431 2545 0 0,'0'0'2527'0'0,"0"0"-1075"0"0,0 0-550 0 0,0 0 8 0 0,0 0 299 0 0,0 0 355 0 0,0 0 107 0 0,0 0-172 0 0,0 0-228 0 0,0 0-259 0 0,0 0-233 0 0,0 0-152 0 0,0 0-112 0 0,28 8-66 0 0,89 27-50 0 0,12-16 485 0 0,196-19-153 0 0,-177-13-1111 0 0,-85 3-6059 0 0,-52 8 4376 0 0,-2 2-2967 0 0,-5 0-2004 0 0</inkml:trace>
  <inkml:trace contextRef="#ctx0" brushRef="#br0" timeOffset="1877.937">3344 571 2481 0 0,'0'0'3108'0'0,"0"0"-857"0"0,0 0-234 0 0,0 0 43 0 0,0 0-45 0 0,0 0-238 0 0,0 0-429 0 0,0 0-428 0 0,-2 33-317 0 0,-7 103-240 0 0,18-33-11 0 0,0-74-339 0 0,3 11-286 0 0,-1-21-3033 0 0,-10-18 95 0 0,1-1 1528 0 0,-2 0-4292 0 0,0 0 5965 0 0,0 0-4840 0 0</inkml:trace>
  <inkml:trace contextRef="#ctx0" brushRef="#br0" timeOffset="2048.036">3331 309 2280 0 0,'0'0'1193'0'0,"0"0"-545"0"0,0 0-408 0 0,0 0-448 0 0,0 0-272 0 0,0 0-232 0 0,0 0-473 0 0,0 0-575 0 0,0 0 1744 0 0</inkml:trace>
</inkml:ink>
</file>

<file path=ppt/ink/ink1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4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24 1608 0 0,'0'0'1349'0'0,"0"0"-492"0"0,0 0-318 0 0,0 0 88 0 0,0 0 256 0 0,0 0 155 0 0,0 0-41 0 0,0 0-142 0 0,0 0-185 0 0,0 0-143 0 0,0 0-60 0 0,0 0-78 0 0,27-5-34 0 0,88-14-22 0 0,-43 28 218 0 0,-66-8-504 0 0,1 1 1 0 0,-1-1-1 0 0,0 2 0 0 0,1-1 0 0 0,-1 0 0 0 0,0 1 0 0 0,0 0 0 0 0,-1 1 0 0 0,1-1 1 0 0,-1 1-1 0 0,0 0 0 0 0,0 1 0 0 0,0-1 0 0 0,0 1 0 0 0,-1 0 0 0 0,0 0 1 0 0,0 0-1 0 0,0 1 0 0 0,0-1 0 0 0,-1 1 0 0 0,0 0 0 0 0,0 0 0 0 0,-1 0 1 0 0,0 0-1 0 0,0 1 0 0 0,0-1 0 0 0,-1 1 0 0 0,0-1 0 0 0,0 3-47 0 0,-1-4 31 0 0,0 1 0 0 0,0 0-1 0 0,0-1 1 0 0,-1 1 0 0 0,0 0-1 0 0,0-1 1 0 0,-1 0 0 0 0,0 1-1 0 0,0-1 1 0 0,0 0 0 0 0,0 0-1 0 0,-1 0 1 0 0,0 0 0 0 0,0 0-1 0 0,0 0 1 0 0,-1-1 0 0 0,1 0-1 0 0,-1 1 1 0 0,0-1 0 0 0,-1-1-31 0 0,-10 10 3 0 0,-1 0 1 0 0,0-1-1 0 0,-1-1 1 0 0,0-1-1 0 0,-1 0 0 0 0,0-2 1 0 0,0 0-1 0 0,-1-1 1 0 0,0 0-1 0 0,-15 2-3 0 0,-16-1-4222 0 0,0-5-4201 0 0,45-3 7008 0 0</inkml:trace>
</inkml:ink>
</file>

<file path=ppt/ink/ink1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1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2601 0 0,'0'0'1025'0'0,"0"0"-463"0"0,0 0-129 0 0,0 0 324 0 0,0 0 409 0 0,0 0 253 0 0,0 0-19 0 0,0 0-205 0 0,0 0-249 0 0,0 0-206 0 0,32-4-137 0 0,102-11-84 0 0,117-10 669 0 0,-241 24-1766 0 0,22 4-1361 0 0,-25 3-2110 0 0,-4 4-3378 0 0,-3-6 6866 0 0</inkml:trace>
</inkml:ink>
</file>

<file path=ppt/ink/ink1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3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5417 0 0,'0'0'874'0'0,"0"0"-552"0"0,0 0-87 0 0,0 0 421 0 0,0 0 326 0 0,0 0 71 0 0,0 0-166 0 0,0 0-299 0 0,0 0-264 0 0,32 1-193 0 0,102 4-132 0 0,68-26-3385 0 0,-139 10-2448 0 0,-43 8 3586 0 0</inkml:trace>
</inkml:ink>
</file>

<file path=ppt/ink/ink1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20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1 233 4289 0 0,'0'0'635'0'0,"0"0"-301"0"0,0 0 15 0 0,0 0 259 0 0,0 0 219 0 0,0 0 83 0 0,0 0-84 0 0,0 0-173 0 0,0 0-157 0 0,0 0-117 0 0,0 0-87 0 0,0 0-28 0 0,34 0 20 0 0,110 0 38 0 0,25 0 1394 0 0,-168 0-1649 0 0,0 0 0 0 0,0 1 0 0 0,0-1 0 0 0,0 0 0 0 0,0 0 0 0 0,0 0 0 0 0,0 0 0 0 0,0 0 0 0 0,0 0 0 0 0,0 0 0 0 0,0 0 0 0 0,0 0 0 0 0,0 0 0 0 0,0 0 0 0 0,0-1 0 0 0,0 1 0 0 0,0 0 0 0 0,0-1 0 0 0,0 1-1 0 0,-1-1 1 0 0,1 1 0 0 0,0-1 0 0 0,0 1 0 0 0,0-1 0 0 0,-1 0 0 0 0,1 1 0 0 0,0-1 0 0 0,0 0 0 0 0,-1 0 0 0 0,1 1 0 0 0,-1-1 0 0 0,1 0 0 0 0,-1 0 0 0 0,1 0 0 0 0,-1 0 0 0 0,1 0 0 0 0,-1 0 0 0 0,0 0 0 0 0,0 0 0 0 0,1 0 0 0 0,-1 0 0 0 0,0 0 0 0 0,0 0 0 0 0,0 0 0 0 0,0 0 0 0 0,0 0 0 0 0,0 0 0 0 0,0 0 0 0 0,-1 0-1 0 0,1 0 1 0 0,0 0 0 0 0,0 0 0 0 0,-1 1 0 0 0,1-1 0 0 0,-1 0 0 0 0,1 0 0 0 0,-1 0 0 0 0,1 0 0 0 0,-1 0-67 0 0,-39-52 1821 0 0,23 34-1645 0 0,9 13-163 0 0,1-1-1 0 0,0-1 1 0 0,0 1 0 0 0,1-1 0 0 0,0 0 0 0 0,0-1 0 0 0,1 1-1 0 0,0-1 1 0 0,1 0 0 0 0,-1-3-13 0 0,6-6-2772 0 0,33 3-10561 0 0,-26 15 10178 0 0</inkml:trace>
</inkml:ink>
</file>

<file path=ppt/ink/ink1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0 6841 0 0,'0'0'273'0'0,"0"0"-363"0"0,0 0-70 0 0,0 0 264 0 0,0 0 296 0 0,0 0 150 0 0,0 0 24 0 0,0 0-71 0 0,-1 33-125 0 0,-4 106-128 0 0,4-112-190 0 0,2 1 0 0 0,1 0 0 0 0,1-1 0 0 0,1 0-1 0 0,1 1 1 0 0,2-1 0 0 0,1-1 0 0 0,1 0-1 0 0,1 0 1 0 0,1-1 0 0 0,2 0 0 0 0,6 9-60 0 0,-4-4 53 0 0,31 36 141 0 0,-44-67-19 0 0,0 0 1 0 0,0 0-1 0 0,1 0 1 0 0,-1-1-1 0 0,0 1 1 0 0,0 0 0 0 0,0-1-1 0 0,0 0 1 0 0,-1 1-1 0 0,1-1 1 0 0,0 0-1 0 0,-1 0 1 0 0,1 0 0 0 0,-1 0-1 0 0,1 0 1 0 0,-1 0-1 0 0,0-1 1 0 0,0 1-1 0 0,0 0 1 0 0,0-1 0 0 0,-1 1-1 0 0,1 0 1 0 0,-1-1-1 0 0,1 1 1 0 0,-1-1-1 0 0,0 1-175 0 0,3-5 234 0 0,137-365 4176 0 0,-86 261-5286 0 0,-32 67-5257 0 0,-19 37 1261 0 0,-1 3-3043 0 0</inkml:trace>
  <inkml:trace contextRef="#ctx0" brushRef="#br0" timeOffset="783.398">542 461 10450 0 0,'0'0'687'0'0,"0"0"-603"0"0,0 0-179 0 0,0 0 253 0 0,0 0 339 0 0,0 0 158 0 0,0 0-54 0 0,0 0-123 0 0,0 0-137 0 0,0 0-103 0 0,0 0-44 0 0,2 34-10 0 0,3 108 16 0 0,-11-57 134 0 0,-17 80-1954 0 0,23-164 363 0 0,0-1-515 0 0,6-2-3736 0 0,2-5 2321 0 0,-6 4 1973 0 0,3-4 766 0 0</inkml:trace>
  <inkml:trace contextRef="#ctx0" brushRef="#br0" timeOffset="6191.594">496 519 0 0 0,'0'0'355'0'0,"0"0"768"0"0,0 0 258 0 0,0 0-70 0 0,0 0-208 0 0,0 0-227 0 0,0 0-157 0 0,0 0-44 0 0,25-3 3851 0 0,127-16 586 0 0,-39 16-4320 0 0,-107 6-808 0 0,-1 0 1 0 0,0 0-1 0 0,0 0 0 0 0,0 0 0 0 0,0 1 0 0 0,-1 0 1 0 0,0 0-1 0 0,1 0 0 0 0,-2 1 0 0 0,1-1 1 0 0,0 1-1 0 0,-1 0 0 0 0,0 0 0 0 0,0 0 0 0 0,0 0 1 0 0,-1 1-1 0 0,1-1 0 0 0,-2 1 0 0 0,1 0 0 0 0,0-1 1 0 0,-1 1-1 0 0,0 0 0 0 0,0 0 0 0 0,-1 0 0 0 0,0 0 1 0 0,0 3 15 0 0,4 14-45 0 0,-3-21 46 0 0,0 2-3 0 0,1 0 1 0 0,-1 1 0 0 0,0-1-1 0 0,0 0 1 0 0,0 1-1 0 0,0-1 1 0 0,-1 1 0 0 0,1-1-1 0 0,-1 1 1 0 0,-1-1-1 0 0,1 1 1 0 0,-1-1 0 0 0,1 1-1 0 0,-1-1 1 0 0,0 0-1 0 0,-1 1 1 0 0,1-1 0 0 0,-1 0-1 0 0,0 0 1 0 0,0 0-1 0 0,0 0 1 0 0,0 0 0 0 0,-1 0-1 0 0,0-1 1 0 0,0 1-1 0 0,0-1 1 0 0,-3 3 1 0 0,-93 60 50 0 0,-72 0-201 0 0,105-48-1728 0 0,45-13-3077 0 0,-5 2-4836 0 0,22-4 9099 0 0,0-2 633 0 0</inkml:trace>
  <inkml:trace contextRef="#ctx0" brushRef="#br0" timeOffset="6668.17">1141 523 0 0 0,'0'0'612'0'0,"0"0"-40"0"0,0 0-76 0 0,0 0 112 0 0,0 0 214 0 0,0 0 146 0 0,0 0-40 0 0,0 0-138 0 0,0 0-125 0 0,0 0-60 0 0,0 0 32 0 0,0 0 76 0 0,0 0 74 0 0,0 0 13 0 0,0 0-42 0 0,0 0-95 0 0,-4 19 2272 0 0,-38 50-294 0 0,24-38-2413 0 0,-2-1 0 0 0,-1-1 0 0 0,-1-1 0 0 0,-2-1 0 0 0,-23 21-228 0 0,3-2 73 0 0,-132 106-94 0 0,84-64-3260 0 0,85-77-20 0 0,10-3-6366 0 0,1-8 7724 0 0</inkml:trace>
  <inkml:trace contextRef="#ctx0" brushRef="#br0" timeOffset="7490.536">1301 656 2897 0 0,'0'0'1932'0'0,"0"0"-564"0"0,0 0-251 0 0,0 0 95 0 0,0 0 175 0 0,0 0 25 0 0,0 0-194 0 0,0 0-285 0 0,0 0-234 0 0,0 0-155 0 0,0 0-41 0 0,0 0 1 0 0,0 0-19 0 0,-7 11-19 0 0,-51 85 709 0 0,-73 43-611 0 0,-74 63-1492 0 0,175-169 593 0 0,30-32 244 0 0,0-1 13 0 0,0 0 26 0 0,0 0 40 0 0,30-29 125 0 0,259-226-417 0 0,-78 65-658 0 0,-151 146 1162 0 0,-62 73-1138 0 0,-29 42 1146 0 0,23-56-232 0 0,1-1 0 0 0,1 1 1 0 0,0 1-1 0 0,1-1 1 0 0,1 1-1 0 0,0 0 1 0 0,1 0-1 0 0,1 0 1 0 0,0 5 23 0 0,41 204-36 0 0,-39-224 78 0 0,0-1 1 0 0,-1 1 0 0 0,1 0 0 0 0,0-1 0 0 0,0 1 0 0 0,0 0 0 0 0,-1-1 0 0 0,1 1 0 0 0,0 0 0 0 0,-1-1 0 0 0,1 1 0 0 0,0-1-1 0 0,-1 1 1 0 0,1-1 0 0 0,-1 1 0 0 0,1-1 0 0 0,-1 1 0 0 0,1-1 0 0 0,-1 1 0 0 0,1-1 0 0 0,-1 0 0 0 0,0 1 0 0 0,1-1-1 0 0,-1 0 1 0 0,0 1 0 0 0,1-1 0 0 0,-1 0 0 0 0,0 0 0 0 0,1 0 0 0 0,-1 1 0 0 0,0-1 0 0 0,1 0 0 0 0,-1 0 0 0 0,0 0 0 0 0,1 0-1 0 0,-1 0 1 0 0,0-1 0 0 0,1 1 0 0 0,-1 0 0 0 0,0 0 0 0 0,0 0 0 0 0,1 0 0 0 0,-1-1 0 0 0,1 1 0 0 0,-1 0 0 0 0,0-1 0 0 0,1 1-1 0 0,-1-1 1 0 0,1 1 0 0 0,-1 0 0 0 0,1-1 0 0 0,-1 1 0 0 0,1-1 0 0 0,-1 1 0 0 0,1-1 0 0 0,-1 0 0 0 0,1 1 0 0 0,0-1 0 0 0,-1 1-1 0 0,1-1 1 0 0,0 0 0 0 0,0 1 0 0 0,-1-1 0 0 0,1 0 0 0 0,0 1 0 0 0,0-1 0 0 0,0 0-43 0 0,-87-59 1135 0 0,-22-28-541 0 0,24 48-4129 0 0,68 37 983 0 0,2-1-4470 0 0,8 4 538 0 0</inkml:trace>
</inkml:ink>
</file>

<file path=ppt/ink/ink1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39.64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40 15 6841 0 0,'0'0'1965'0'0,"0"0"-338"0"0,0 0-173 0 0,0 0 134 0 0,0 0 126 0 0,0 0-55 0 0,0 0-278 0 0,0 0-353 0 0,0 0-301 0 0,0 0-219 0 0,0 0-133 0 0,1-2-32 0 0,4-8-11 0 0,-4 7 7 0 0,3 30 1813 0 0,0 13-1857 0 0,-1 1 1 0 0,-2-1-1 0 0,-2 1 0 0 0,-2-1 1 0 0,-1 1-1 0 0,-2-1 0 0 0,-4 11-295 0 0,-24 129-144 0 0,48-187-4347 0 0,-2-19-1041 0 0,-6 13 664 0 0,0 1-3628 0 0,-4 4 5927 0 0</inkml:trace>
</inkml:ink>
</file>

<file path=ppt/ink/ink1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0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153 0 2096 0 0,'0'0'1417'0'0,"0"0"-276"0"0,0 0 28 0 0,0 0 243 0 0,0 0 256 0 0,0 0 71 0 0,0 0-170 0 0,0 0-309 0 0,0 0-288 0 0,0 0-168 0 0,0 0-109 0 0,0 0-36 0 0,0 0 6 0 0,-22 35-37 0 0,-66 108-37 0 0,57-63 213 0 0,30-62-581 0 0,-4 17 151 0 0,1 0 0 0 0,2 1-1 0 0,2-1 1 0 0,4 34-374 0 0,-2-56-26 0 0,0 0-1 0 0,1 0 1 0 0,1-1-1 0 0,0 0 1 0 0,1 1 0 0 0,0-1-1 0 0,1-1 1 0 0,0 1-1 0 0,1-1 1 0 0,0 0-1 0 0,1-1 1 0 0,0 0-1 0 0,1 0 1 0 0,0 0 0 0 0,0-1-1 0 0,1-1 1 0 0,0 1 26 0 0,26 2-3036 0 0,-11-11-3022 0 0,-13 0 1410 0 0,-4 0-2168 0 0</inkml:trace>
</inkml:ink>
</file>

<file path=ppt/ink/ink1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4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4137 0 0,'0'0'2176'0'0,"0"0"-925"0"0,0 0-572 0 0,0 0-36 0 0,0 0 98 0 0,0 0 61 0 0,0 0 17 0 0,0 0-4 0 0,0 0 22 0 0,0 0 41 0 0,0 0-8 0 0,0 0-45 0 0,12 13-23 0 0,74 92 1364 0 0,-75-90-1926 0 0,-1 0 0 0 0,0 0 0 0 0,0 1 0 0 0,-2 1 1 0 0,0-1-1 0 0,-1 2 0 0 0,0-1 0 0 0,-2 0 0 0 0,0 1 0 0 0,-1 0 0 0 0,-1 0 0 0 0,0 1 0 0 0,-1 12-240 0 0,-1-14 80 0 0,-2 1 1 0 0,0-1 0 0 0,-1-1-1 0 0,0 1 1 0 0,-1 0-1 0 0,-1 0 1 0 0,-1-1-1 0 0,-1 0 1 0 0,0 0-1 0 0,-1 0 1 0 0,0-1-1 0 0,-1 0 1 0 0,-6 7-81 0 0,-31 32-2098 0 0,37-52-2153 0 0,6-2-342 0 0,1 0-3417 0 0,1 0 4353 0 0</inkml:trace>
</inkml:ink>
</file>

<file path=ppt/ink/ink1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4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693 0 5809 0 0,'0'0'1182'0'0,"0"0"-226"0"0,0 0-256 0 0,0 0 3 0 0,0 0 165 0 0,0 0 88 0 0,0 0-71 0 0,0 0-220 0 0,0 0-256 0 0,0 0-182 0 0,0 0-109 0 0,-24 26-48 0 0,-76 88-36 0 0,28 11-50 0 0,45-72 29 0 0,-5 18-112 0 0,-4 0-1 0 0,-2-3 0 0 0,-3-1 0 0 0,-4-2 1 0 0,-1-2-1 0 0,-4-2 0 0 0,-2-2 0 0 0,-55 46 100 0 0,85-101 207 0 0,35-37-287 0 0,42-48 415 0 0,4 2 0 0 0,59-60-335 0 0,-26 31 148 0 0,-29 33-31 0 0,-1 4 154 0 0,-3-3-1 0 0,-4-3 1 0 0,10-23-271 0 0,-33 37 850 0 0,-32 63-633 0 0,0 0-49 0 0,-21 66 490 0 0,9-15-405 0 0,1 0 1 0 0,3 0 0 0 0,3 1-1 0 0,1 0 1 0 0,3 22-254 0 0,0-42 38 0 0,15 106 112 0 0,-12-133-128 0 0,38 86 52 0 0,-39-89-39 0 0,1 1-1 0 0,0 0 1 0 0,0-1-1 0 0,0 1 1 0 0,0-1 0 0 0,1 0-1 0 0,-1 0 1 0 0,0 1-1 0 0,1-2 1 0 0,0 1-1 0 0,-1 0 1 0 0,1 0 0 0 0,0-1-1 0 0,0 0 1 0 0,0 1-1 0 0,0-1 1 0 0,0 0-1 0 0,0-1 1 0 0,0 1 0 0 0,0 0-1 0 0,1-1 1 0 0,-1 0-1 0 0,0 0 1 0 0,0 0-1 0 0,0 0 1 0 0,1 0 0 0 0,-1-1-1 0 0,0 1 1 0 0,1-1-35 0 0,2-2 139 0 0,0 0 1 0 0,-1 0-1 0 0,1-1 1 0 0,-1 0-1 0 0,0 0 1 0 0,0 0-1 0 0,0-1 0 0 0,-1 1 1 0 0,1-1-1 0 0,-1 0 1 0 0,0-1-1 0 0,-1 1 1 0 0,1-2-140 0 0,5-4 190 0 0,24-40 74 0 0,-2-2 1 0 0,-3-1-1 0 0,-2-1 0 0 0,-2-1 1 0 0,-3-1-1 0 0,-3 0 1 0 0,-1-2-1 0 0,3-34-264 0 0,-14 4-2795 0 0,-13 85-7546 0 0,3 7 2152 0 0</inkml:trace>
</inkml:ink>
</file>

<file path=ppt/ink/ink1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30 8922 0 0,'0'0'1124'0'0,"0"0"-178"0"0,0 0-33 0 0,0 0 94 0 0,0 0 21 0 0,0 0-134 0 0,0 0-262 0 0,0 0-236 0 0,0 0-153 0 0,0 0-137 0 0,0 0-56 0 0,-15 24-6 0 0,-44 76-6 0 0,44-40 55 0 0,16-50-64 0 0,0-4 72 0 0,1 0 0 0 0,-1 0 1 0 0,1-1-1 0 0,0 1 0 0 0,1-1 0 0 0,-1 1 1 0 0,1-1-1 0 0,0 0 0 0 0,0 0 0 0 0,1 0 1 0 0,-1-1-1 0 0,1 1 0 0 0,0-1 0 0 0,1 0 0 0 0,-1 0 1 0 0,1 0-1 0 0,-1 0 0 0 0,1-1 0 0 0,0 0 1 0 0,1 0-1 0 0,-1 0 0 0 0,0-1 0 0 0,1 0 1 0 0,-1 0-1 0 0,1 0 0 0 0,0-1 0 0 0,0 1 1 0 0,0-1-1 0 0,0-1 0 0 0,-1 1 0 0 0,1-1 1 0 0,0 0-1 0 0,0-1 0 0 0,0 1 0 0 0,0-1 1 0 0,0 0-1 0 0,0-1 0 0 0,-1 1 0 0 0,1-1 1 0 0,0 0-1 0 0,-1-1 0 0 0,0 1 0 0 0,1-1 1 0 0,-1 0-1 0 0,0 0 0 0 0,-1-1 0 0 0,1 1 1 0 0,3-5-102 0 0,-1 1 90 0 0,0 0 1 0 0,0-1 0 0 0,-1 0 0 0 0,0 0 0 0 0,-1-1-1 0 0,0 1 1 0 0,0-1 0 0 0,-1 0 0 0 0,0 0 0 0 0,0-1 0 0 0,-1 0-1 0 0,0 1 1 0 0,-1-1 0 0 0,0 0 0 0 0,-1 0 0 0 0,0 0-1 0 0,-1 0 1 0 0,1 0 0 0 0,-2 0 0 0 0,0 0 0 0 0,0-2-91 0 0,0 8-122 0 0,0-1 1 0 0,0 1 0 0 0,0 0 0 0 0,-1 0 0 0 0,1-1-1 0 0,-1 1 1 0 0,0 0 0 0 0,0 0 0 0 0,-1 1 0 0 0,1-1-1 0 0,-1 0 1 0 0,0 1 0 0 0,0 0 0 0 0,0-1 0 0 0,0 1-1 0 0,0 1 1 0 0,-1-1 0 0 0,1 0 0 0 0,-1 1 0 0 0,0-1-1 0 0,0 1 1 0 0,0 0 0 0 0,-3 0 121 0 0,-28-9-4391 0 0,0 7-4222 0 0,21 4 1173 0 0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04.9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361 228 0 0 0,'0'0'548'0'0,"0"0"155"0"0,0 0 96 0 0,0 0 77 0 0,0 0 21 0 0,-3-3 64 0 0,2 2-785 0 0,0 0 0 0 0,-1 0 0 0 0,1 0 0 0 0,0-1 0 0 0,-1 1 0 0 0,1 0 0 0 0,0 0 0 0 0,-1 1 0 0 0,1-1 0 0 0,-1 0 1 0 0,1 0-1 0 0,-1 1 0 0 0,0-1 0 0 0,1 1 0 0 0,-1 0 0 0 0,0-1 0 0 0,1 1 0 0 0,-1 0 0 0 0,0 0 0 0 0,1 0 0 0 0,-1 0 0 0 0,0 0 1 0 0,0 0-1 0 0,1 1 0 0 0,-1-1 0 0 0,0 0 0 0 0,1 1 0 0 0,-1-1 0 0 0,1 1 0 0 0,-1 0 0 0 0,1 0 0 0 0,-1 0-176 0 0,-148 114 4548 0 0,138-107-4479 0 0,0 1 1 0 0,0 0-1 0 0,1 1 1 0 0,0 1-1 0 0,1-1 0 0 0,0 2 1 0 0,1-1-1 0 0,0 1 1 0 0,1 1-1 0 0,0 0 0 0 0,1 0 1 0 0,0 0-1 0 0,1 1 1 0 0,1 0-1 0 0,0 0 1 0 0,1 0-1 0 0,1 1 0 0 0,0 0 1 0 0,1 0-1 0 0,-1 8-69 0 0,5-20 44 0 0,1 1-1 0 0,-1 0 0 0 0,1-1 1 0 0,-1 0-1 0 0,1 0 1 0 0,0 0-1 0 0,0 0 1 0 0,0 0-1 0 0,0 0 0 0 0,1-1 1 0 0,-1 1-1 0 0,1-1 1 0 0,0 0-1 0 0,0 0 1 0 0,-1-1-1 0 0,1 1 1 0 0,0-1-1 0 0,0 0 0 0 0,1 0 1 0 0,-1 0-1 0 0,0 0 1 0 0,0-1-1 0 0,0 0 1 0 0,1 0-1 0 0,-1 0 0 0 0,0 0 1 0 0,0-1-1 0 0,0 1 1 0 0,0-1-1 0 0,4-1-43 0 0,12-5 186 0 0,1-1-1 0 0,-1-1 1 0 0,-1 0-1 0 0,0-2 1 0 0,0 0-1 0 0,-1-1 1 0 0,-1-1 0 0 0,0-1-1 0 0,0 0 1 0 0,-2-1-1 0 0,1-1 1 0 0,-2 0-1 0 0,-1-1 1 0 0,0-1-1 0 0,7-12-185 0 0,128-189 218 0 0,-148 217-188 0 0,0 2 10 0 0,0 0-24 0 0,-21 62-482 0 0,16-42 476 0 0,1 1 0 0 0,1-1 1 0 0,0 1-1 0 0,2-1 0 0 0,0 1 0 0 0,2 0 1 0 0,0 2-11 0 0,1-16 9 0 0,-1-1 0 0 0,1 1 0 0 0,1 0 0 0 0,0-1 0 0 0,-1 0 0 0 0,2 1 0 0 0,-1-1 0 0 0,1 0 0 0 0,0-1 0 0 0,0 1 0 0 0,1-1 0 0 0,-1 0 0 0 0,1 0 0 0 0,1 0 0 0 0,-1 0 0 0 0,0-1 0 0 0,1 0 0 0 0,0 0 0 0 0,0-1 0 0 0,0 0 0 0 0,1 0 0 0 0,-1 0 0 0 0,1-1 0 0 0,-1 0 0 0 0,1 0 0 0 0,0 0 0 0 0,0-1 0 0 0,6 1-9 0 0,-1-3 59 0 0,-1-1-1 0 0,1 1 1 0 0,-1-2 0 0 0,0 0 0 0 0,0 0 0 0 0,0-1 0 0 0,0 0-1 0 0,0-1 1 0 0,-1 0 0 0 0,0-1 0 0 0,0 0 0 0 0,0 0 0 0 0,-1-1 0 0 0,0 0-1 0 0,-1-1 1 0 0,6-6-59 0 0,9-10 74 0 0,-1-1 0 0 0,-2-1 0 0 0,0 0 0 0 0,-2-2 0 0 0,4-9-74 0 0,0-6 9 0 0,38-49-64 0 0,-57 90 34 0 0,0 0-1 0 0,1 0 1 0 0,-1 1-1 0 0,0 0 1 0 0,1 0-1 0 0,-1 0 1 0 0,0 0 0 0 0,1 0-1 0 0,-1 1 1 0 0,1-1-1 0 0,0 1 1 0 0,-1 0-1 0 0,1 0 1 0 0,-1 0-1 0 0,1 1 1 0 0,-1-1-1 0 0,1 1 1 0 0,-1 0-1 0 0,1 0 1 0 0,-1 0-1 0 0,0 0 1 0 0,1 1-1 0 0,-1-1 1 0 0,0 1-1 0 0,0 0 1 0 0,0 0 0 0 0,0 0-1 0 0,0 0 1 0 0,1 2 21 0 0,110 89 26 0 0,-20-39 36 0 0,-88-49-38 0 0,1 0 0 0 0,-1 0 1 0 0,0 1-1 0 0,0 0 1 0 0,-1 0-1 0 0,0 0 1 0 0,0 1-1 0 0,0 0 1 0 0,-1 0-1 0 0,0 0 0 0 0,0 0 1 0 0,0 2-25 0 0,32 48 0 0 0,-3-36-517 0 0,-17-34-3519 0 0,-7-21-9323 0 0,-8 27 9645 0 0</inkml:trace>
  <inkml:trace contextRef="#ctx0" brushRef="#br0" timeOffset="247.975">1497 96 3273 0 0,'0'0'1464'0'0,"0"0"-160"0"0,0 0 119 0 0,0 0 223 0 0,0 0 168 0 0,0 0-75 0 0,0 0-276 0 0,0 0-314 0 0,0 0-279 0 0,0 0-214 0 0,0 0-151 0 0,-34 28-69 0 0,-105 86-35 0 0,46-39 300 0 0,77-61-557 0 0,-35 29 200 0 0,2 2 0 0 0,2 3 0 0 0,-24 31-344 0 0,34-12-326 0 0,31-17-3162 0 0,30-46-9745 0 0,-17-4 10260 0 0</inkml:trace>
  <inkml:trace contextRef="#ctx0" brushRef="#br0" timeOffset="569.453">1765 287 6457 0 0,'0'0'2824'0'0,"0"0"-1413"0"0,0 0-557 0 0,0 0 107 0 0,0 0 211 0 0,0 0 102 0 0,0 0-121 0 0,0 0-323 0 0,0 0-264 0 0,0 0-142 0 0,0 0-86 0 0,0 0-74 0 0,0 0-64 0 0,0 32-40 0 0,-4 100-57 0 0,1 11 531 0 0,3-120-3742 0 0,0 2-3690 0 0,0-12 2104 0 0,0-12-331 0 0</inkml:trace>
  <inkml:trace contextRef="#ctx0" brushRef="#br0" timeOffset="719.964">1710 0 6801 0 0,'0'0'785'0'0,"0"0"-441"0"0,0 0-368 0 0,0 0-328 0 0,0 0-257 0 0,0 0-55 0 0,0 0-232 0 0,0 0-512 0 0,0 0-953 0 0,0 0 745 0 0</inkml:trace>
  <inkml:trace contextRef="#ctx0" brushRef="#br0" timeOffset="1144.082">2277 236 9698 0 0,'0'0'1395'0'0,"0"0"-297"0"0,0 0-7 0 0,0 0 117 0 0,0 0 64 0 0,0 0-101 0 0,0 0-247 0 0,0 0-253 0 0,0 0-216 0 0,0 0-175 0 0,0 0-128 0 0,0 0-79 0 0,0 0-30 0 0,-24 9-11 0 0,-77 30-8 0 0,42-6-55 0 0,57-32-5 0 0,0 0 0 0 0,1 0 0 0 0,0 0 0 0 0,-1 0-1 0 0,1 0 1 0 0,0 0 0 0 0,-1 0 0 0 0,1 0 0 0 0,0 1 0 0 0,0-1 0 0 0,0 1-1 0 0,0-1 1 0 0,0 1 0 0 0,0-1 0 0 0,1 1 0 0 0,-1-1 0 0 0,0 1 0 0 0,1 0-1 0 0,-1 0 1 0 0,1-1 0 0 0,0 1 0 0 0,-1 0 0 0 0,1-1 0 0 0,0 1 0 0 0,0 0 0 0 0,0 0-1 0 0,1-1 1 0 0,-1 1 0 0 0,0 0 0 0 0,0 0 0 0 0,1-1 0 0 0,-1 1 0 0 0,1 0-1 0 0,0-1 1 0 0,0 1 0 0 0,-1-1 0 0 0,1 1 0 0 0,0-1 0 0 0,0 1 0 0 0,1 0 36 0 0,76 39-679 0 0,-71-38 719 0 0,-1 0 1 0 0,1 0 0 0 0,0 0 0 0 0,-1 1-1 0 0,1 0 1 0 0,-1 1 0 0 0,0-1-1 0 0,-1 1 1 0 0,1 0 0 0 0,-1 1-1 0 0,0-1 1 0 0,0 1 0 0 0,-1 0 0 0 0,0 0-1 0 0,0 1 1 0 0,0-1 0 0 0,0 1-1 0 0,-1 0 1 0 0,-1 0 0 0 0,1 0-1 0 0,-1 0 1 0 0,0 0 0 0 0,-1 1 0 0 0,1-1-1 0 0,-1 2-40 0 0,-3-4 97 0 0,1-1-1 0 0,-1 1 0 0 0,0-1 0 0 0,0 1 1 0 0,-1-1-1 0 0,1 0 0 0 0,-1 0 0 0 0,0 0 1 0 0,0 0-1 0 0,0-1 0 0 0,-1 1 0 0 0,1-1 1 0 0,-1 0-1 0 0,0 0 0 0 0,0 0 0 0 0,0 0 1 0 0,0-1-1 0 0,-1 0 0 0 0,1 0 0 0 0,0 0 1 0 0,-1 0-1 0 0,0 0 0 0 0,1-1 0 0 0,-1 0 1 0 0,0 0-1 0 0,0-1 0 0 0,0 1 1 0 0,-4-1-97 0 0,-7 0-352 0 0,-72-6-186 0 0,61-4-3129 0 0,1-7-3975 0 0,19 10-1304 0 0</inkml:trace>
</inkml:ink>
</file>

<file path=ppt/ink/ink1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71 4217 0 0,'0'0'3150'0'0,"0"0"-1235"0"0,0 0-291 0 0,0 0 214 0 0,0 0 136 0 0,0 0-182 0 0,0 0-509 0 0,0 0-564 0 0,0 0-300 0 0,0 0-127 0 0,0 0-72 0 0,0 0-29 0 0,0 0-51 0 0,2 12-44 0 0,6 39-32 0 0,-7-46-12 0 0,2 0 1 0 0,-1-1-1 0 0,1 1 1 0 0,-1-1 0 0 0,1 1-1 0 0,0-1 1 0 0,1 0-1 0 0,-1 0 1 0 0,1 0 0 0 0,0-1-1 0 0,0 1 1 0 0,0-1 0 0 0,0 0-1 0 0,0 0 1 0 0,1 0-1 0 0,0-1 1 0 0,-1 0 0 0 0,1 0-1 0 0,0 0 1 0 0,0 0-1 0 0,0-1 1 0 0,0 1 0 0 0,0-1-1 0 0,0-1 1 0 0,1 1-1 0 0,-1-1 1 0 0,0 0 0 0 0,0 0-1 0 0,1 0 1 0 0,-1-1 0 0 0,0 0-1 0 0,0 0 1 0 0,0 0-1 0 0,0-1 1 0 0,0 1 0 0 0,0-1-1 0 0,0 0 1 0 0,0-1-1 0 0,-1 1 1 0 0,2-2-53 0 0,197-143 759 0 0,-201 149-773 0 0,-1 0 1 0 0,1 0-1 0 0,-1 0 0 0 0,0 0 1 0 0,1 0-1 0 0,-1 1 0 0 0,0-1 1 0 0,0 0-1 0 0,-1 1 0 0 0,1-1 1 0 0,0 1-1 0 0,-1-1 0 0 0,1 1 1 0 0,-1-1-1 0 0,0 1 0 0 0,0-1 1 0 0,0 1-1 0 0,0-1 0 0 0,-1 1 1 0 0,1-1-1 0 0,-1 1 0 0 0,1-1 1 0 0,-1 0-1 0 0,0 1 14 0 0,1 8-22 0 0,-1 8 54 0 0,0-16-23 0 0,0 0 0 0 0,1 1 0 0 0,-1-1 0 0 0,0 0 1 0 0,1 1-1 0 0,0-1 0 0 0,0 0 0 0 0,0 1 1 0 0,0-1-1 0 0,0 0 0 0 0,1 1 0 0 0,-1-1 0 0 0,1 0 1 0 0,0 0-1 0 0,0 0 0 0 0,0 1 0 0 0,1-1 0 0 0,-1 0 1 0 0,1 0-1 0 0,-1-1 0 0 0,1 1 0 0 0,0 0 0 0 0,0 0 1 0 0,1-1-1 0 0,-1 0 0 0 0,0 1 0 0 0,1-1 0 0 0,-1 0 1 0 0,1 0-1 0 0,0 0 0 0 0,0 0 0 0 0,0-1 0 0 0,0 1 1 0 0,0-1-1 0 0,3 1-9 0 0,-2-1 106 0 0,1 0 0 0 0,0-1 1 0 0,0 0-1 0 0,-1 0 0 0 0,1-1 1 0 0,0 1-1 0 0,-1-1 0 0 0,1 0 0 0 0,0 0 1 0 0,-1-1-1 0 0,1 1 0 0 0,-1-1 1 0 0,0 0-1 0 0,0 0 0 0 0,1-1 0 0 0,-1 1 1 0 0,-1-1-1 0 0,1 0 0 0 0,0 0 1 0 0,-1 0-1 0 0,1 0 0 0 0,-1-1 0 0 0,2-2-106 0 0,63-65 606 0 0,-9 8-1202 0 0,-16 24-3021 0 0,-34 31-878 0 0,-3 2-1798 0 0,0 2-4557 0 0</inkml:trace>
</inkml:ink>
</file>

<file path=ppt/ink/ink1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0 1168 0 0,'0'0'2249'0'0,"0"0"-141"0"0,0 0-70 0 0,0 0 38 0 0,0 0 36 0 0,0 0-151 0 0,0 0-291 0 0,0 0-354 0 0,0 0-329 0 0,0 0-247 0 0,-32 21-201 0 0,-101 64-148 0 0,129-84-370 0 0,1 1 0 0 0,-1 0 0 0 0,1 0 0 0 0,0 0 0 0 0,0 0 1 0 0,0 0-1 0 0,0 1 0 0 0,0-1 0 0 0,0 1 0 0 0,1 0 0 0 0,-1 0 0 0 0,1 0 1 0 0,0 0-1 0 0,-1 0 0 0 0,2 0 0 0 0,-1 1 0 0 0,0-1 0 0 0,1 1 0 0 0,-2 3-21 0 0,1 3 58 0 0,-1-4-59 0 0,1 0 0 0 0,1 0 0 0 0,-1 0 0 0 0,1 0 1 0 0,0 0-1 0 0,0 0 0 0 0,1 0 0 0 0,0 0 0 0 0,0 0 1 0 0,0 0-1 0 0,1 0 0 0 0,0 0 0 0 0,0 0 0 0 0,1 0 1 0 0,-1 0-1 0 0,1-1 0 0 0,0 1 0 0 0,1 0 1 0 0,0-1-1 0 0,-1 1 0 0 0,2-1 0 0 0,-1 0 0 0 0,1 0 1 0 0,-1-1-1 0 0,1 1 0 0 0,1-1 0 0 0,-1 1 0 0 0,1-1 1 0 0,-1 0-1 0 0,1-1 0 0 0,0 1 0 0 0,5 1 1 0 0,4 2-215 0 0,0 0 0 0 0,1-1 0 0 0,0-1-1 0 0,0 0 1 0 0,0-1 0 0 0,1-1 0 0 0,-1 0-1 0 0,1-1 1 0 0,0-1 0 0 0,0 0 0 0 0,0-1-1 0 0,-1-1 1 0 0,1-1 0 0 0,6-1 215 0 0,58-13-4927 0 0,-4-9-4400 0 0,-55 17 6806 0 0</inkml:trace>
</inkml:ink>
</file>

<file path=ppt/ink/ink1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131 141 0 0 0,'0'0'2090'0'0,"0"0"-156"0"0,0 0-41 0 0,0 0 22 0 0,0 0-13 0 0,0 0-236 0 0,0 0-377 0 0,0 0-371 0 0,-22 33-273 0 0,-65 105-178 0 0,86-137-445 0 0,-1 1-1 0 0,0-1 0 0 0,1 0 1 0 0,-1 1-1 0 0,1-1 0 0 0,0 1 1 0 0,-1-1-1 0 0,1 1 0 0 0,0-1 1 0 0,0 1-1 0 0,0 0 1 0 0,0 0-1 0 0,0 0 0 0 0,0-1 1 0 0,1 1-1 0 0,-1 0 0 0 0,1 0 1 0 0,-1 0-1 0 0,1 0 1 0 0,0 0-1 0 0,0 0 0 0 0,0 0 1 0 0,0 0-1 0 0,0 0 0 0 0,0 0 1 0 0,0 0-1 0 0,0 0 1 0 0,1 0-1 0 0,-1 0 0 0 0,2 2-21 0 0,1 0 145 0 0,2-1 31 0 0,0 1 1 0 0,0-1-1 0 0,1 0 1 0 0,-1 0-1 0 0,1-1 1 0 0,0 1-1 0 0,0-1 1 0 0,0 0-1 0 0,0-1 0 0 0,0 0 1 0 0,0 0-1 0 0,0 0 1 0 0,0-1-1 0 0,1 1 1 0 0,-1-1-1 0 0,0-1 1 0 0,0 1-1 0 0,0-1 1 0 0,1-1-1 0 0,-1 1 1 0 0,0-1-1 0 0,0 0 1 0 0,-1 0-1 0 0,1 0 1 0 0,0-1-1 0 0,-1 0 1 0 0,1 0-1 0 0,-1-1 1 0 0,0 1-1 0 0,2-3-176 0 0,5-1 139 0 0,-1 0 0 0 0,0-1 0 0 0,0 0 0 0 0,-1-1 1 0 0,0 0-1 0 0,0 0 0 0 0,-1-1 0 0 0,0 0 0 0 0,-1-1 0 0 0,0 0 0 0 0,-1 0 0 0 0,0-1 0 0 0,-1 0 0 0 0,0 0 0 0 0,-1-1 0 0 0,0 1 0 0 0,-1-1 1 0 0,-1 0-1 0 0,0 0 0 0 0,-1 0 0 0 0,1-14-139 0 0,-2 22-60 0 0,-1-1 1 0 0,0 1 0 0 0,-1-1-1 0 0,0 0 1 0 0,0 1-1 0 0,0-1 1 0 0,0 1 0 0 0,-1-1-1 0 0,0 1 1 0 0,0 0-1 0 0,0 0 1 0 0,-1 0 0 0 0,0 0-1 0 0,0 0 1 0 0,0 1-1 0 0,0-1 1 0 0,-4-2 59 0 0,4 4-272 0 0,0 1 1 0 0,0 0-1 0 0,0 0 1 0 0,0 0-1 0 0,-1 0 0 0 0,1 1 1 0 0,-1-1-1 0 0,1 1 1 0 0,-1 0-1 0 0,0 0 0 0 0,1 0 1 0 0,-1 0-1 0 0,0 1 1 0 0,0 0-1 0 0,0 0 0 0 0,1 0 1 0 0,-1 0-1 0 0,-1 0 272 0 0,-21 6-4069 0 0,9 2-1543 0 0,2 0-2528 0 0</inkml:trace>
</inkml:ink>
</file>

<file path=ppt/ink/ink1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0 384 2961 0 0,'0'0'3084'0'0,"0"0"-1247"0"0,0 0-485 0 0,0 0-17 0 0,0 0 9 0 0,0 0-14 0 0,0 0-198 0 0,0 0-234 0 0,0 0-141 0 0,0 0-115 0 0,0 0-85 0 0,0 0-89 0 0,0 0-105 0 0,20-31-90 0 0,64-94-57 0 0,-36 68 10 0 0,-1 23-585 0 0,-41 67-469 0 0,-6-26 791 0 0,0-5 43 0 0,-1 1 0 0 0,1 0 0 0 0,-1 0 0 0 0,1-1 0 0 0,0 1 0 0 0,0 0 0 0 0,1 0 0 0 0,-1-1 0 0 0,0 1 0 0 0,1 0 0 0 0,0 0 0 0 0,-1-1 0 0 0,1 1 0 0 0,0-1 0 0 0,1 1 0 0 0,-1-1 0 0 0,0 1 0 0 0,1-1 0 0 0,-1 0 0 0 0,1 1 0 0 0,0-1 0 0 0,-1 0 0 0 0,1 0 0 0 0,0 0 0 0 0,1 0 0 0 0,-1-1 0 0 0,0 1 0 0 0,0-1 0 0 0,1 1 0 0 0,-1-1 0 0 0,1 0 0 0 0,-1 0 0 0 0,1 0 0 0 0,-1 0 0 0 0,1 0-1 0 0,1 0-5 0 0,3-1 252 0 0,0-1-1 0 0,0 0 1 0 0,1 0-1 0 0,-1 0 1 0 0,0-1-1 0 0,0 0 0 0 0,-1 0 1 0 0,1-1-1 0 0,0 0 1 0 0,-1 0-1 0 0,1 0 1 0 0,-1-1-1 0 0,0 0 1 0 0,0 0-1 0 0,2-3-251 0 0,4-2 182 0 0,0 0 1 0 0,-1 0-1 0 0,0-1 1 0 0,0-1-1 0 0,-1 1 0 0 0,-1-2 1 0 0,0 1-1 0 0,-1-2 1 0 0,0 1-1 0 0,0-1 1 0 0,-1 0-1 0 0,-1 0 0 0 0,-1-1 1 0 0,3-6-183 0 0,-5 11-696 0 0,2-8 5 0 0,-4 12-3990 0 0,-3 2-4113 0 0,2 3-436 0 0</inkml:trace>
</inkml:ink>
</file>

<file path=ppt/ink/ink1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7.2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0 394 6601 0 0,'0'0'1918'0'0,"0"0"-141"0"0,0 0 76 0 0,0 0 13 0 0,0 0-178 0 0,0 0-363 0 0,0 0-369 0 0,0 0-267 0 0,0 0-162 0 0,0 0-104 0 0,0 0-136 0 0,17-34-66 0 0,54-103-56 0 0,-32 79 40 0 0,-26 48-123 0 0,31-34-105 0 0,-39 92-1394 0 0,-13 76 1010 0 0,10-122 481 0 0,-1 1-1 0 0,0-1 1 0 0,1 1-1 0 0,0-1 1 0 0,-1 0-1 0 0,1 0 1 0 0,0 0-1 0 0,0 0 1 0 0,0 0-1 0 0,0 0 1 0 0,1 0-1 0 0,-1-1 1 0 0,0 1-1 0 0,1-1 1 0 0,-1 0-1 0 0,1 1 1 0 0,0-1-1 0 0,-1 0 1 0 0,1-1-1 0 0,0 1 1 0 0,0 0-1 0 0,-1-1 1 0 0,1 0-1 0 0,0 1 1 0 0,0-1 0 0 0,0 0-1 0 0,-1-1 1 0 0,1 1-1 0 0,0 0 1 0 0,0-1-1 0 0,0 1 1 0 0,-1-1-1 0 0,1 0 1 0 0,0 0-1 0 0,-1 0 1 0 0,1 0-1 0 0,-1-1 1 0 0,1 1-1 0 0,-1-1 1 0 0,0 1-1 0 0,0-1 1 0 0,1 0-1 0 0,-1 0 1 0 0,0 0-1 0 0,0 0 1 0 0,-1 0-1 0 0,1-1-73 0 0,35-32 437 0 0,-1-1-1 0 0,-3-3 0 0 0,0 0 1 0 0,-3-2-1 0 0,7-14-436 0 0,-32 45-853 0 0,13-19-457 0 0,-11 22-2920 0 0,0 5-3727 0 0,-5 2-2066 0 0</inkml:trace>
</inkml:ink>
</file>

<file path=ppt/ink/ink1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29 714 10866 0 0,'0'0'1734'0'0,"0"0"-458"0"0,0 0 25 0 0,0 0 75 0 0,0 0-61 0 0,0 0-194 0 0,0 0-283 0 0,0 0-209 0 0,0 0-131 0 0,0 0-105 0 0,31-27-66 0 0,97-83-62 0 0,-78 56 111 0 0,-36-3-141 0 0,-14 56-271 0 0,0-1-1 0 0,-1 1 0 0 0,1 0 1 0 0,-1 0-1 0 0,1 0 1 0 0,-1-1-1 0 0,1 1 1 0 0,-1 0-1 0 0,0 0 1 0 0,0 0-1 0 0,0 0 1 0 0,0 0-1 0 0,0 0 1 0 0,1 0-1 0 0,-2 1 1 0 0,1-1-1 0 0,0 0 0 0 0,0 0 1 0 0,0 1-1 0 0,0-1 1 0 0,0 1-1 0 0,0-1 1 0 0,-1 1-1 0 0,1-1 1 0 0,0 1-1 0 0,-1 0 1 0 0,1 0-1 0 0,0 0 1 0 0,0 0-1 0 0,-1-1 1 0 0,1 2-1 0 0,0-1 0 0 0,-1 0 1 0 0,1 0-1 0 0,0 0 1 0 0,0 1-1 0 0,-1-1 1 0 0,1 0-1 0 0,0 1 1 0 0,0-1-1 0 0,0 1 1 0 0,-1 0-1 0 0,1-1 37 0 0,-11 6-412 0 0,0 1 0 0 0,0 0-1 0 0,1 0 1 0 0,0 1 0 0 0,1 1 0 0 0,-1 0-1 0 0,2 0 1 0 0,-1 1 0 0 0,-6 9 412 0 0,7-11-241 0 0,1 0 0 0 0,0 1 0 0 0,0 0 0 0 0,1 0 0 0 0,0 1-1 0 0,1 0 1 0 0,0 0 0 0 0,0 1 0 0 0,1-1 0 0 0,1 1 0 0 0,0 0 0 0 0,0 1 0 0 0,1-1 0 0 0,0 1-1 0 0,1-1 1 0 0,1 1 0 0 0,0 0 0 0 0,0 0 0 0 0,1 7 241 0 0,1-16 37 0 0,0 1 1 0 0,1-1-1 0 0,-1 0 1 0 0,0 0-1 0 0,1 1 0 0 0,0-1 1 0 0,0 0-1 0 0,0-1 1 0 0,0 1-1 0 0,0 0 0 0 0,1-1 1 0 0,-1 1-1 0 0,1-1 0 0 0,-1 1 1 0 0,1-1-1 0 0,0 0 1 0 0,0 0-1 0 0,0-1 0 0 0,0 1 1 0 0,0-1-1 0 0,1 1 1 0 0,-1-1-1 0 0,0 0 0 0 0,1 0 1 0 0,-1 0-1 0 0,1-1 1 0 0,-1 1-1 0 0,1-1 0 0 0,0 0-37 0 0,104-6 2832 0 0,-79-5-2381 0 0,-1-2 1 0 0,0-1 0 0 0,0-1 0 0 0,-2-1 0 0 0,0-1-1 0 0,-1-2 1 0 0,-1 0 0 0 0,20-22-452 0 0,77-55 422 0 0,-105 84-408 0 0,0 0-1 0 0,1 2 0 0 0,0 0 1 0 0,1 0-1 0 0,0 2 0 0 0,0 0 1 0 0,1 2-1 0 0,0 0 0 0 0,0 1 1 0 0,0 0-1 0 0,1 2 0 0 0,0 0 1 0 0,3 1-14 0 0,-22 2 19 0 0,-1 0 0 0 0,1 0 0 0 0,0 0 0 0 0,-1 0 0 0 0,1 0 0 0 0,0 0 0 0 0,0 0 1 0 0,-1 0-1 0 0,1 0 0 0 0,0 0 0 0 0,-1 0 0 0 0,1 0 0 0 0,0 1 0 0 0,0-1 0 0 0,-1 0 0 0 0,1 0 0 0 0,0 1 0 0 0,-1-1 1 0 0,1 0-1 0 0,-1 1 0 0 0,1-1 0 0 0,0 1 0 0 0,-1-1 0 0 0,1 1 0 0 0,-1-1 0 0 0,1 1 0 0 0,-1-1 0 0 0,0 1 0 0 0,1 0 1 0 0,-1-1-1 0 0,1 1 0 0 0,-1 0 0 0 0,0-1 0 0 0,0 1 0 0 0,1 0 0 0 0,-1-1 0 0 0,0 1 0 0 0,0 0 0 0 0,0 0 0 0 0,0-1 1 0 0,0 1-1 0 0,0 0 0 0 0,0-1 0 0 0,0 1 0 0 0,0 0 0 0 0,0 0 0 0 0,0-1 0 0 0,0 1 0 0 0,-1 0 0 0 0,1-1 0 0 0,0 1 1 0 0,0 0-1 0 0,-1-1 0 0 0,1 1-19 0 0,-64-4 1411 0 0,56 2-1454 0 0,1 1 0 0 0,-1 0 1 0 0,0 0-1 0 0,1 0 0 0 0,-1 1 1 0 0,0 1-1 0 0,1-1 0 0 0,-1 1 1 0 0,1 0-1 0 0,0 1 0 0 0,-1 0 1 0 0,1 0-1 0 0,1 0 0 0 0,-1 1 0 0 0,0 0 1 0 0,1 1-1 0 0,0-1 0 0 0,0 1 1 0 0,0 0-1 0 0,1 1 0 0 0,-1-1 1 0 0,1 1-1 0 0,1 0 0 0 0,-1 0 1 0 0,1 1-1 0 0,0 0 0 0 0,0-1 1 0 0,1 1-1 0 0,0 0 0 0 0,0 2 43 0 0,2-4-33 0 0,0 0 0 0 0,1 0 0 0 0,0 0 0 0 0,0 0 0 0 0,0 0 0 0 0,0 0 0 0 0,1 0 0 0 0,0 0 0 0 0,0 0 0 0 0,0 0-1 0 0,1-1 1 0 0,-1 1 0 0 0,1 0 0 0 0,0-1 0 0 0,1 1 0 0 0,-1-1 0 0 0,1 0 0 0 0,0 0 0 0 0,0 0 0 0 0,0 0 0 0 0,0 0 0 0 0,1-1 0 0 0,0 1-1 0 0,-1-1 1 0 0,1 0 0 0 0,0 0 0 0 0,1-1 0 0 0,-1 1 0 0 0,0-1 0 0 0,1 0 0 0 0,0 0 0 0 0,-1 0 0 0 0,1-1 0 0 0,0 1 0 0 0,0-1-1 0 0,0 0 1 0 0,0-1 0 0 0,0 1 0 0 0,0-1 0 0 0,0 0 0 0 0,3-1 33 0 0,9 4 12 0 0,-1-1 0 0 0,1-1-1 0 0,0-1 1 0 0,0 0 0 0 0,0-1-1 0 0,0-1 1 0 0,-1-1 0 0 0,1 0 0 0 0,-1-1-1 0 0,6-3-11 0 0,35-17 261 0 0,-1-2 0 0 0,-1-3 0 0 0,-1-2 0 0 0,-2-2 0 0 0,-1-3 0 0 0,-2-2 0 0 0,40-40-261 0 0,-70 61-27 0 0,-1-1-1 0 0,0-1 0 0 0,-2 0 1 0 0,0-1-1 0 0,-1-1 0 0 0,-1 0 1 0 0,-1-2-1 0 0,-1 1 0 0 0,-1-1 1 0 0,-1-1-1 0 0,-1 0 0 0 0,-1 0 0 0 0,4-23 28 0 0,-10 45-30 0 0,-1-1-1 0 0,0 1 1 0 0,0-1-1 0 0,0 1 0 0 0,0-1 1 0 0,0 1-1 0 0,0-1 1 0 0,-1 0-1 0 0,1 1 0 0 0,-1-1 1 0 0,0 0-1 0 0,0 0 1 0 0,0 1-1 0 0,0-1 0 0 0,0 0 1 0 0,-1 1-1 0 0,1-1 0 0 0,-1 0 1 0 0,1 1-1 0 0,-1-1 1 0 0,0 0-1 0 0,0 1 0 0 0,0 0 1 0 0,-1-1-1 0 0,1 1 1 0 0,-1-1-1 0 0,1 1 0 0 0,-1 0 1 0 0,0 0-1 0 0,0 0 1 0 0,0 0-1 0 0,0 0 0 0 0,0 1 1 0 0,0-1-1 0 0,0 0 1 0 0,0 1-1 0 0,-1 0 0 0 0,1-1 1 0 0,-1 1-1 0 0,1 0 0 0 0,-2 0 31 0 0,-1 2-47 0 0,-1-1-1 0 0,1 1 0 0 0,0 0 0 0 0,-1 1 0 0 0,1-1 1 0 0,0 1-1 0 0,0 0 0 0 0,0 1 0 0 0,0-1 0 0 0,0 1 1 0 0,0 0-1 0 0,1 0 0 0 0,-1 1 0 0 0,1-1 0 0 0,0 1 0 0 0,0 0 1 0 0,0 0-1 0 0,1 0 0 0 0,-1 0 0 0 0,1 1 0 0 0,0-1 1 0 0,1 1-1 0 0,-1 0 0 0 0,-2 5 48 0 0,-1 4-32 0 0,0 0 1 0 0,1 0 0 0 0,1 1-1 0 0,0-1 1 0 0,1 1-1 0 0,0 0 1 0 0,1 0 0 0 0,1 10 31 0 0,1 4-8 0 0,2-1 0 0 0,0 0 1 0 0,3 1-1 0 0,0-1 0 0 0,2-1 1 0 0,0 1-1 0 0,2-1 0 0 0,1 0 1 0 0,2-1-1 0 0,0 0 0 0 0,6 6 8 0 0,138 206-464 0 0,-56-127-2476 0 0,-122-142-11961 0 0,13 22 13741 0 0</inkml:trace>
</inkml:ink>
</file>

<file path=ppt/ink/ink1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5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10770 0 0,'0'0'2070'0'0,"0"0"-724"0"0,0 0-313 0 0,0 0 87 0 0,0 0 149 0 0,0 0-25 0 0,0 0-204 0 0,0 0-229 0 0,35 0-172 0 0,110 0-118 0 0,-71 1-109 0 0,34 0 67 0 0,1-5 0 0 0,70-13-479 0 0,37-24-1374 0 0,-146 22-2270 0 0,-3-4-4414 0 0,-37 11-2099 0 0</inkml:trace>
</inkml:ink>
</file>

<file path=ppt/ink/ink1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14.5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217 579 2561 0 0,'0'0'1529'0'0,"0"0"-179"0"0,0 0-3 0 0,0 0 89 0 0,0 0 52 0 0,0 0-110 0 0,0 0-275 0 0,0 0-331 0 0,0 0-269 0 0,0 0-170 0 0,0 0-137 0 0,-32 16-53 0 0,-99 52-19 0 0,129-67-120 0 0,-1 0 0 0 0,0 0 0 0 0,1 1 0 0 0,-1-1 0 0 0,1 0 1 0 0,0 1-1 0 0,-1 0 0 0 0,1-1 0 0 0,0 1 0 0 0,0 0 0 0 0,0 0 0 0 0,0 0 0 0 0,0 0 0 0 0,0 1 0 0 0,1-1 0 0 0,-1 0 0 0 0,1 1 0 0 0,0-1 0 0 0,-1 1 1 0 0,1 0-1 0 0,0-1 0 0 0,1 1 0 0 0,-1 0 0 0 0,0 0 0 0 0,1-1 0 0 0,0 1 0 0 0,-1 0 0 0 0,1 0-4 0 0,-1 10 21 0 0,-1-5 11 0 0,1 0 1 0 0,-1 0 0 0 0,1 1 0 0 0,0-1-1 0 0,1 1 1 0 0,0-1 0 0 0,1 0 0 0 0,-1 1-1 0 0,2-1 1 0 0,-1 1 0 0 0,1-1-1 0 0,0 0 1 0 0,1 0 0 0 0,0 0 0 0 0,0 0-1 0 0,1-1 1 0 0,0 1 0 0 0,0-1 0 0 0,1 0-1 0 0,-1 0 1 0 0,2 0 0 0 0,-1-1-1 0 0,1 0 1 0 0,0 0 0 0 0,0 0 0 0 0,6 3-33 0 0,-5-6 191 0 0,-1 0 1 0 0,1-1 0 0 0,0 0-1 0 0,-1-1 1 0 0,1 1 0 0 0,0-1-1 0 0,0-1 1 0 0,0 1 0 0 0,0-1 0 0 0,0 0-1 0 0,0-1 1 0 0,0 0 0 0 0,0 0-1 0 0,0 0 1 0 0,0-1 0 0 0,0 0-1 0 0,-1 0 1 0 0,1-1 0 0 0,-1 0 0 0 0,0 0-1 0 0,1 0 1 0 0,-1-1 0 0 0,-1 0-1 0 0,1 0 1 0 0,-1 0 0 0 0,1-1-1 0 0,-1 0 1 0 0,0 0 0 0 0,-1 0 0 0 0,0-1-1 0 0,3-4-191 0 0,17-20 71 0 0,-3-1 1 0 0,0-2-1 0 0,-2 0 0 0 0,-2-1 0 0 0,-1 0 0 0 0,-1-2 0 0 0,-2 0 1 0 0,-2 0-1 0 0,-1-1 0 0 0,-2 0 0 0 0,-1-1 0 0 0,-2 0 1 0 0,-2 0-1 0 0,-1 0 0 0 0,-2 0 0 0 0,-2-1-71 0 0,2 29-70 0 0,0 0 0 0 0,0 0-1 0 0,-1 1 1 0 0,0-1 0 0 0,-1 0 0 0 0,0 0-1 0 0,-1 1 1 0 0,0-1 0 0 0,0 1 0 0 0,-1 0-1 0 0,0 0 1 0 0,-1 0 0 0 0,0 1 0 0 0,0-1 0 0 0,-1 1-1 0 0,0 0 1 0 0,0 1 0 0 0,-4-4 70 0 0,7 10-47 0 0,1 0 0 0 0,-1 0 0 0 0,0 0 1 0 0,0 0-1 0 0,1 0 0 0 0,-1 1 0 0 0,0-1 0 0 0,0 1 1 0 0,0 0-1 0 0,0 0 0 0 0,0 0 0 0 0,0 0 0 0 0,0 0 0 0 0,0 1 1 0 0,1-1-1 0 0,-1 1 0 0 0,0 0 0 0 0,0 0 0 0 0,0 0 1 0 0,1 0-1 0 0,-1 0 0 0 0,1 1 0 0 0,-1-1 0 0 0,1 1 1 0 0,-1 0-1 0 0,1-1 0 0 0,0 1 0 0 0,0 0 0 0 0,0 1 0 0 0,0-1 1 0 0,-1 1 46 0 0,-52 75-475 0 0,47-62 449 0 0,-1 0 0 0 0,2 0 0 0 0,0 0 0 0 0,1 1 0 0 0,1 0 0 0 0,0 0 0 0 0,1 0 0 0 0,1 1 0 0 0,1 0 0 0 0,0-1 0 0 0,1 1 0 0 0,1 0 1 0 0,1 0-1 0 0,1-1 0 0 0,0 1 0 0 0,1 0 0 0 0,1-1 0 0 0,0 0 0 0 0,2 0 0 0 0,0 0 0 0 0,1-1 0 0 0,0 0 0 0 0,1 0 0 0 0,1 0 0 0 0,1-1 0 0 0,0-1 0 0 0,1 0 0 0 0,0 0 0 0 0,1-1 0 0 0,1 0 0 0 0,0-1 0 0 0,1-1 0 0 0,0 0 0 0 0,5 3 26 0 0,-4-7-149 0 0,0-1 0 0 0,1 0 0 0 0,-1 0 0 0 0,1-2 0 0 0,0 0 0 0 0,0 0 0 0 0,0-2 0 0 0,0 0 0 0 0,1-1 0 0 0,-1-1-1 0 0,1 0 1 0 0,-1-1 0 0 0,1-1 149 0 0,-2 0-1120 0 0,0-1 1 0 0,0 0-1 0 0,-1-1 0 0 0,1-1 0 0 0,-1 0 0 0 0,0-1 0 0 0,0-1 0 0 0,12-8 1120 0 0,34-21-6394 0 0,-42 24 5428 0 0</inkml:trace>
  <inkml:trace contextRef="#ctx0" brushRef="#br0" timeOffset="245.395">959 468 0 0 0,'0'0'1262'0'0,"0"0"98"0"0,0 0 112 0 0,0 0 175 0 0,0 0 64 0 0,0 0-116 0 0,-23 33-250 0 0,-71 102-329 0 0,61-62 27 0 0,33-63-902 0 0,-1-6-5 0 0,0 0 0 0 0,0 1 0 0 0,1-1 0 0 0,0 0 0 0 0,0 1 0 0 0,0-1-1 0 0,1 0 1 0 0,-1 1 0 0 0,1-1 0 0 0,0 0 0 0 0,1 1 0 0 0,-1-1 0 0 0,0 0 0 0 0,1 0 0 0 0,0 0 0 0 0,0 0 0 0 0,1-1 0 0 0,-1 1 0 0 0,0 0-1 0 0,1-1 1 0 0,0 0 0 0 0,0 1 0 0 0,0-1 0 0 0,1 0 0 0 0,-1-1 0 0 0,0 1 0 0 0,1-1 0 0 0,0 1 0 0 0,0-1 0 0 0,0 0 0 0 0,0-1-1 0 0,0 1 1 0 0,0 0 0 0 0,0-1 0 0 0,0 0 0 0 0,1 0 0 0 0,2 0-136 0 0,-1 0 249 0 0,1-1 0 0 0,0 0 1 0 0,-1 0-1 0 0,1 0 0 0 0,0 0 0 0 0,-1-1 0 0 0,1-1 1 0 0,0 1-1 0 0,-1-1 0 0 0,1 0 0 0 0,-1 0 0 0 0,0-1 0 0 0,0 0 1 0 0,0 0-1 0 0,0 0 0 0 0,0-1 0 0 0,-1 1 0 0 0,0-2 0 0 0,5-3-249 0 0,-1-1 67 0 0,0-1-1 0 0,-1 1 0 0 0,-1-1 0 0 0,1 0 0 0 0,-2-1 0 0 0,1 0 0 0 0,-2 0 0 0 0,1 0 0 0 0,-2-1 0 0 0,1 0 0 0 0,-2 0 0 0 0,1 0 1 0 0,-2 0-1 0 0,0 0 0 0 0,0-1 0 0 0,-1 1 0 0 0,0-1 0 0 0,-2-3-66 0 0,1 12-99 0 0,0 0 1 0 0,-1 1-1 0 0,0-1 0 0 0,0 1 0 0 0,0-1 1 0 0,0 1-1 0 0,0-1 0 0 0,-1 1 1 0 0,0-1-1 0 0,1 1 0 0 0,-1 0 0 0 0,0 0 1 0 0,-1 0-1 0 0,1 0 0 0 0,-1 0 1 0 0,1 1-1 0 0,-1-1 0 0 0,0 1 0 0 0,0 0 1 0 0,0-1-1 0 0,0 1 0 0 0,0 1 0 0 0,0-1 1 0 0,-1 0-1 0 0,1 1 0 0 0,0 0 1 0 0,-1-1-1 0 0,1 1 0 0 0,-3 0 99 0 0,-32-3-3902 0 0,1 9-3409 0 0,22 0-2158 0 0</inkml:trace>
  <inkml:trace contextRef="#ctx0" brushRef="#br0" timeOffset="565.444">1721 1 7282 0 0,'0'0'2851'0'0,"0"0"-780"0"0,0 0-688 0 0,0 0-340 0 0,0 0-190 0 0,0 0-134 0 0,0 0-51 0 0,0 0 43 0 0,0 0 55 0 0,0 0 26 0 0,0 0-57 0 0,0 0-135 0 0,0 0-107 0 0,-4 31-55 0 0,-12 100-77 0 0,12 28 666 0 0,24 135-536 0 0,-9-122-2265 0 0,-37-135-4429 0 0,-2-26-3427 0 0,20-11 3953 0 0</inkml:trace>
  <inkml:trace contextRef="#ctx0" brushRef="#br0" timeOffset="733.252">1278 579 10618 0 0,'0'0'1430'0'0,"0"0"-383"0"0,0 0-26 0 0,0 0 108 0 0,0 0-47 0 0,0 0-232 0 0,0 0-278 0 0,0 0-186 0 0,36-6-104 0 0,114-19-103 0 0,-38 18-114 0 0,28 4-1234 0 0,-47 3-5132 0 0,-71 0 3042 0 0,-1 0-4673 0 0</inkml:trace>
  <inkml:trace contextRef="#ctx0" brushRef="#br0" timeOffset="1053.8">2424 527 9298 0 0,'0'0'2380'0'0,"0"0"-595"0"0,0 0-278 0 0,0 0-41 0 0,0 0-172 0 0,0 0-288 0 0,0 0-326 0 0,0 0-233 0 0,0 0-170 0 0,-32 11-109 0 0,-99 35-89 0 0,82-18-43 0 0,48-26-42 0 0,-1 0 0 0 0,1-1 0 0 0,0 1 0 0 0,0 0 0 0 0,0 0 0 0 0,0-1 0 0 0,0 1 0 0 0,0 0 0 0 0,1 0 0 0 0,-1 0 0 0 0,1 0 0 0 0,-1 0 0 0 0,1 0 0 0 0,0 0 0 0 0,0 0 0 0 0,-1 1 0 0 0,2-1 0 0 0,-1 0 0 0 0,0 0 0 0 0,0 0 0 0 0,1 0 0 0 0,-1 0 0 0 0,1 0 1 0 0,-1 0-1 0 0,1 0 0 0 0,0 0 0 0 0,0 0 0 0 0,0-1 0 0 0,0 1 0 0 0,0 0 0 0 0,0 0 0 0 0,0-1 0 0 0,1 1 0 0 0,-1-1 0 0 0,2 2 6 0 0,64 45-289 0 0,-49-38 263 0 0,44 43 128 0 0,-61-52-67 0 0,0 1 0 0 0,1 0 0 0 0,-1 0 0 0 0,0 0 1 0 0,0 0-1 0 0,-1 0 0 0 0,1 0 0 0 0,0 0 0 0 0,-1 0 1 0 0,1 0-1 0 0,-1 0 0 0 0,0 1 0 0 0,1-1 0 0 0,-1 0 1 0 0,0 0-1 0 0,0 0 0 0 0,-1 1 0 0 0,1-1 0 0 0,0 0 1 0 0,-1 0-1 0 0,1 0 0 0 0,-1 0 0 0 0,0 0 0 0 0,0 0 1 0 0,0 0-1 0 0,0 0 0 0 0,0 0 0 0 0,0 0 0 0 0,0 0 1 0 0,0-1-1 0 0,-1 1 0 0 0,1 0 0 0 0,-1-1 0 0 0,0 1 1 0 0,1-1-36 0 0,-118 84 1001 0 0,28-56-4971 0 0,74-29-1334 0 0,12 0 1026 0 0,-3 0-4404 0 0</inkml:trace>
</inkml:ink>
</file>

<file path=ppt/ink/ink1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9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 3097 0 0,'0'0'2443'0'0,"0"0"-49"0"0,0 0-152 0 0,0 0-189 0 0,0 0-179 0 0,0 0-320 0 0,0 0-331 0 0,0 0-239 0 0,0 0-204 0 0,0 0-149 0 0,0 0-111 0 0,0 0-93 0 0,-8 33-51 0 0,-25 103-44 0 0,15 12 388 0 0,-30 275-65 0 0,9-169-1311 0 0,38-240-2139 0 0,1-33-3564 0 0,1-1 1580 0 0,-1 9 717 0 0,0 3 408 0 0</inkml:trace>
  <inkml:trace contextRef="#ctx0" brushRef="#br0" timeOffset="3968.136">1 608 6393 0 0,'0'0'1111'0'0,"0"0"-227"0"0,0 0-121 0 0,0 0 195 0 0,0 0 230 0 0,0 0 80 0 0,0 0-125 0 0,0 0-275 0 0,0 0-214 0 0,0 0-134 0 0,0 0-76 0 0,27-8-20 0 0,89-25-12 0 0,23-1 655 0 0,-100 26-1617 0 0,0-2 1 0 0,-1-2 0 0 0,0-1-1 0 0,34-17 550 0 0,-28 1-6303 0 0,-23 15 241 0 0,-11 6 2528 0 0</inkml:trace>
  <inkml:trace contextRef="#ctx0" brushRef="#br0" timeOffset="4471.62">779 0 7954 0 0,'0'0'409'0'0,"0"0"-159"0"0,0 0 267 0 0,0 0 482 0 0,0 0 378 0 0,0 0 61 0 0,0 0-208 0 0,0 0-265 0 0,0 0-225 0 0,-2 35-138 0 0,-8 109-105 0 0,-4 58 982 0 0,-35 304-224 0 0,49-422-1152 0 0,2-82-54 0 0,0-1 1 0 0,0 0 0 0 0,0 0-1 0 0,1 0 1 0 0,-1 0-1 0 0,0-1 1 0 0,0 1 0 0 0,0 0-1 0 0,1-1 1 0 0,-1 0-1 0 0,0 1 1 0 0,0-1 0 0 0,1 0-1 0 0,-1 0 1 0 0,0 0-1 0 0,1-1 1 0 0,-1 1 0 0 0,0 0-1 0 0,0-1 1 0 0,1 0-1 0 0,-1 1 1 0 0,0-1-1 0 0,0 0 1 0 0,0 0 0 0 0,0 0-1 0 0,0 0 1 0 0,0-1-50 0 0,180-122 1714 0 0,-141 95-1624 0 0,-28 18-68 0 0,0 2-1 0 0,1-1 0 0 0,0 2 1 0 0,0 0-1 0 0,1 0 0 0 0,0 2 1 0 0,0 0-1 0 0,5-1-21 0 0,-18 8-6 0 0,0 0 1 0 0,0 0-1 0 0,0 0 0 0 0,0 0 0 0 0,0 0 1 0 0,0 1-1 0 0,0-1 0 0 0,0 1 1 0 0,-1 0-1 0 0,1-1 0 0 0,0 1 1 0 0,-1 0-1 0 0,0 0 0 0 0,1 0 1 0 0,-1 0-1 0 0,0 0 0 0 0,0 0 0 0 0,0 0 1 0 0,0 0-1 0 0,-1 1 0 0 0,1-1 1 0 0,0 0-1 0 0,-1 0 0 0 0,0 1 1 0 0,1-1-1 0 0,-1 0 0 0 0,0 1 0 0 0,0-1 1 0 0,0 1-1 0 0,-1-1 0 0 0,1 0 1 0 0,-1 1-1 0 0,1-1 0 0 0,-1 0 1 0 0,0 0-1 0 0,0 1 6 0 0,1 5 4 0 0,0 15 30 0 0,12 72 18 0 0,15-74-1426 0 0,-6-30-7486 0 0,-15 4 3594 0 0,-2 2-2248 0 0</inkml:trace>
  <inkml:trace contextRef="#ctx0" brushRef="#br0" timeOffset="4785.752">1333 851 880 0 0,'0'0'2278'0'0,"0"0"-190"0"0,0 0 328 0 0,0 0 382 0 0,0 0-126 0 0,0 0-475 0 0,0 0-557 0 0,0 0-444 0 0,0 0-292 0 0,0 0-194 0 0,0 0-151 0 0,0 0-103 0 0,0 0-41 0 0,31-17-59 0 0,93-52-52 0 0,-80 26 65 0 0,-43 36-302 0 0,1 5-64 0 0,0-1 1 0 0,-1 1 0 0 0,1-1-1 0 0,-1 1 1 0 0,0-1 0 0 0,0 1-1 0 0,0-1 1 0 0,0 0 0 0 0,0 1-1 0 0,-1-1 1 0 0,1 0-1 0 0,-1 0 1 0 0,0 0 0 0 0,0 1-1 0 0,0-1 1 0 0,0 0 0 0 0,0 0-1 0 0,0 0 1 0 0,-1 1 0 0 0,0-1-1 0 0,1 0 1 0 0,-1 1 0 0 0,0-1-1 0 0,0 0 1 0 0,0 1 0 0 0,-1-1-1 0 0,1 1 1 0 0,-1 0-1 0 0,1-1 1 0 0,-1 1 0 0 0,0 0-1 0 0,0 0 1 0 0,0 0 0 0 0,0 0-1 0 0,0 0 1 0 0,0 0 0 0 0,-1 1-1 0 0,1-1 1 0 0,0 1 0 0 0,-1 0-1 0 0,0-1 1 0 0,1 1-1 0 0,-1 0 1 0 0,1 1 0 0 0,-2-1-4 0 0,-7 3-55 0 0,1 2 0 0 0,0-1 0 0 0,0 2 0 0 0,0-1 0 0 0,0 1 1 0 0,1 1-1 0 0,0-1 0 0 0,0 2 0 0 0,0-1 0 0 0,1 1 0 0 0,0 0 0 0 0,0 1 0 0 0,1 0 1 0 0,0 0-1 0 0,0 1 0 0 0,1 0 0 0 0,0 0 0 0 0,1 0 0 0 0,0 1 0 0 0,0 0 0 0 0,1 0 1 0 0,0 0-1 0 0,1 0 0 0 0,0 1 0 0 0,1 0 0 0 0,0-1 0 0 0,0 3 55 0 0,1-7 7 0 0,1 0-1 0 0,0 0 0 0 0,0 0 1 0 0,0 0-1 0 0,0 0 1 0 0,1 0-1 0 0,0 0 1 0 0,0 0-1 0 0,1 0 1 0 0,0 0-1 0 0,0 0 0 0 0,0-1 1 0 0,1 1-1 0 0,-1-1 1 0 0,1 0-1 0 0,1 1 1 0 0,-1-1-1 0 0,1-1 1 0 0,0 1-1 0 0,0-1 1 0 0,0 1-1 0 0,0-1 0 0 0,1 0 1 0 0,0 0-1 0 0,0-1 1 0 0,0 0-1 0 0,0 0 1 0 0,0 0-1 0 0,1 0 1 0 0,1 0-7 0 0,10 4-30 0 0,1 0 1 0 0,-1-1-1 0 0,1-1 1 0 0,1-1-1 0 0,-1-1 1 0 0,0 0-1 0 0,1-1 1 0 0,-1-1-1 0 0,1-1 1 0 0,-1-1 0 0 0,10-1 29 0 0,21-4-3687 0 0,0-4-3330 0 0,-28 6-3136 0 0</inkml:trace>
</inkml:ink>
</file>

<file path=ppt/ink/ink1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34.6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48 0 0 0,'0'0'585'0'0,"0"0"416"0"0,0 0 67 0 0,0 0-59 0 0,0 0-64 0 0,3-8-115 0 0,10-24-180 0 0,-53 24 1642 0 0,-6 22-735 0 0,47-14-1508 0 0,-1 0 1 0 0,0 0 0 0 0,0 0-1 0 0,0 0 1 0 0,1 0-1 0 0,-1 0 1 0 0,0 0 0 0 0,0 0-1 0 0,1 0 1 0 0,-1 0 0 0 0,0 0-1 0 0,0 0 1 0 0,0 0-1 0 0,1 0 1 0 0,-1 0 0 0 0,0 0-1 0 0,0 0 1 0 0,0 1-1 0 0,1-1 1 0 0,-1 0 0 0 0,0 0-1 0 0,0 0 1 0 0,0 0-1 0 0,1 0 1 0 0,-1 0 0 0 0,0 1-1 0 0,0-1 1 0 0,0 0 0 0 0,0 0-1 0 0,0 0 1 0 0,0 1-1 0 0,1-1 1 0 0,-1 0 0 0 0,0 0-1 0 0,0 0 1 0 0,0 1-1 0 0,0-1 1 0 0,0 0 0 0 0,0 0-1 0 0,0 1-49 0 0,43-19 2725 0 0,-45 18-2218 0 0,-11 6 363 0 0,8 5-4798 0 0,8-10-1387 0 0,4 2 2766 0 0,-7-3 1861 0 0,4 0-2855 0 0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02.7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349 0 0 0 0,'0'0'1238'0'0,"0"0"-71"0"0,0 0 31 0 0,0 0 197 0 0,0 0 288 0 0,0 0 195 0 0,0 0-95 0 0,0 0-324 0 0,0 0-372 0 0,0 0-297 0 0,0 0-181 0 0,0 0-78 0 0,-3 8-12 0 0,-27 118 2533 0 0,21 371-595 0 0,10-318-2457 0 0,-1-177-104 0 0,0-1 1 0 0,0 0-1 0 0,0 1 0 0 0,0-1 1 0 0,-1 0-1 0 0,1 0 1 0 0,-1 0-1 0 0,1 1 0 0 0,-1-1 1 0 0,1 0-1 0 0,-1 0 1 0 0,0 0-1 0 0,1 0 0 0 0,-1 0 1 0 0,0 0-1 0 0,0 0 1 0 0,0 0-1 0 0,0 0 1 0 0,0 0-1 0 0,0-1 0 0 0,0 1 1 0 0,0 0-1 0 0,0-1 1 0 0,0 1-1 0 0,0-1 0 0 0,0 1 1 0 0,0-1-1 0 0,-1 1 1 0 0,1-1-1 0 0,0 0 0 0 0,-1 1 104 0 0,-12 0-4817 0 0,1-4-4118 0 0,10 2 5053 0 0</inkml:trace>
  <inkml:trace contextRef="#ctx0" brushRef="#br0" timeOffset="249.273">1 523 2088 0 0,'0'0'709'0'0,"0"0"-35"0"0,0 0 255 0 0,0 0 464 0 0,0 0 384 0 0,0 0 67 0 0,0 0-181 0 0,0 0-251 0 0,0 0-199 0 0,0 0-139 0 0,0 0-112 0 0,0 0-100 0 0,0 0-80 0 0,32-2-77 0 0,104-9-91 0 0,41-28 739 0 0,-148 32-1486 0 0,119-30 293 0 0,-54 4-4767 0 0,-74 21-824 0 0,-12 6-51 0 0,-2 2 921 0 0</inkml:trace>
  <inkml:trace contextRef="#ctx0" brushRef="#br0" timeOffset="651.984">691 59 4233 0 0,'0'0'2556'0'0,"0"0"-1602"0"0,0 0-407 0 0,0 0 325 0 0,0 0 479 0 0,0 0 343 0 0,0 0 30 0 0,0 0-244 0 0,0 33-329 0 0,0 104-321 0 0,1 226 1521 0 0,-2-354-2339 0 0,2-1 1 0 0,-1 1 0 0 0,1-1-1 0 0,1 0 1 0 0,-1 1-1 0 0,1-1 1 0 0,1 0-1 0 0,0 0 1 0 0,0 0 0 0 0,0 0-1 0 0,1-1 1 0 0,0 1-1 0 0,1-1 1 0 0,-1 0-1 0 0,1 0 1 0 0,1 0-1 0 0,-1-1 1 0 0,1 0 0 0 0,5 4-13 0 0,-6-8 32 0 0,1-1 0 0 0,-1 0 1 0 0,1 0-1 0 0,-1 0 0 0 0,1 0 1 0 0,-1-1-1 0 0,1 0 0 0 0,-1 0 1 0 0,1 0-1 0 0,-1-1 1 0 0,1 0-1 0 0,-1 0 0 0 0,1 0 1 0 0,-1-1-1 0 0,0 0 0 0 0,0 0 1 0 0,1 0-1 0 0,-1-1 0 0 0,-1 1 1 0 0,1-1-1 0 0,0 0 0 0 0,-1-1 1 0 0,4-3-33 0 0,185-105 540 0 0,-192 111-533 0 0,0 0 0 0 0,0 0 0 0 0,0 1 0 0 0,1-1 0 0 0,-1 1-1 0 0,0-1 1 0 0,0 1 0 0 0,1-1 0 0 0,-1 1 0 0 0,1 0 0 0 0,-1 0 0 0 0,0-1 0 0 0,1 1 0 0 0,-1 0 0 0 0,1 0 0 0 0,-1 1 0 0 0,0-1 0 0 0,1 0 0 0 0,-1 0-1 0 0,0 1 1 0 0,1-1 0 0 0,-1 1 0 0 0,0-1 0 0 0,1 1 0 0 0,-1-1 0 0 0,0 1 0 0 0,0 0 0 0 0,0 0 0 0 0,0 0 0 0 0,1-1 0 0 0,-1 1 0 0 0,0 0 0 0 0,-1 0-1 0 0,1 0 1 0 0,0 1 0 0 0,0-1 0 0 0,0 0 0 0 0,-1 0 0 0 0,1 0 0 0 0,0 1 0 0 0,-1-1 0 0 0,1 0 0 0 0,-1 1 0 0 0,0-1 0 0 0,1 0 0 0 0,-1 2-7 0 0,16 99 425 0 0,-16-100-487 0 0,0 0 1 0 0,0 1-1 0 0,1-1 1 0 0,-1 0-1 0 0,1 0 1 0 0,0 1-1 0 0,-1-1 1 0 0,1 0-1 0 0,0 0 1 0 0,0 0-1 0 0,1 0 0 0 0,-1 0 1 0 0,0 0-1 0 0,1 0 1 0 0,-1 0-1 0 0,1-1 1 0 0,-1 1-1 0 0,1 0 1 0 0,0-1-1 0 0,0 1 1 0 0,0-1-1 0 0,0 0 0 0 0,0 0 1 0 0,0 1-1 0 0,0-2 1 0 0,0 1-1 0 0,2 1 62 0 0,18-2-4288 0 0,1-9-4516 0 0,-16 5 1548 0 0</inkml:trace>
  <inkml:trace contextRef="#ctx0" brushRef="#br0" timeOffset="1033.58">1389 700 0 0 0,'0'0'313'0'0,"0"0"1120"0"0,0 0 527 0 0,0 0 195 0 0,0 0 19 0 0,0 0-163 0 0,0 0-253 0 0,0 0-274 0 0,0 0-244 0 0,0 0-178 0 0,0 0-166 0 0,0 0-124 0 0,0 0-81 0 0,23-5-115 0 0,72-17-98 0 0,-94 22-459 0 0,1 0 0 0 0,0 0 1 0 0,-1-1-1 0 0,1 1 0 0 0,0 0 1 0 0,-1-1-1 0 0,1 1 0 0 0,-1-1 1 0 0,1 0-1 0 0,-1 1 0 0 0,1-1 1 0 0,-1 0-1 0 0,0 0 0 0 0,1 0 1 0 0,-1 0-1 0 0,0 0 0 0 0,0 0 1 0 0,0 0-1 0 0,1-1 0 0 0,-1 1 1 0 0,0 0-1 0 0,-1-1 0 0 0,1 1 1 0 0,0 0-1 0 0,0-1 0 0 0,-1 1 1 0 0,1-1-1 0 0,0 1 1 0 0,-1-1-20 0 0,2-5 94 0 0,3-2-54 0 0,-1 0 1 0 0,0 0 0 0 0,-1-1 0 0 0,0 0 0 0 0,-1 1 0 0 0,0-1-1 0 0,0 0 1 0 0,-1 0 0 0 0,0 0 0 0 0,-1 0 0 0 0,0 0-1 0 0,0 0 1 0 0,-2-5-41 0 0,1 13-50 0 0,-1-1-1 0 0,0 1 0 0 0,0-1 0 0 0,0 1 0 0 0,-1 0 1 0 0,1 0-1 0 0,0-1 0 0 0,-1 2 0 0 0,0-1 1 0 0,1 0-1 0 0,-1 0 0 0 0,0 1 0 0 0,0 0 0 0 0,0-1 1 0 0,0 1-1 0 0,0 0 0 0 0,0 1 0 0 0,0-1 1 0 0,0 0-1 0 0,0 1 0 0 0,0 0 0 0 0,-1-1 0 0 0,1 1 1 0 0,0 1-1 0 0,0-1 0 0 0,0 0 0 0 0,0 1 1 0 0,0 0-1 0 0,-1-1 0 0 0,1 1 0 0 0,0 0 0 0 0,1 1 1 0 0,-1-1-1 0 0,0 1 0 0 0,0-1 0 0 0,0 1 1 0 0,1 0-1 0 0,-1 0 0 0 0,1 0 0 0 0,-1 0 1 0 0,-1 2 50 0 0,-6 6 13 0 0,-1 1 0 0 0,1 0 1 0 0,1 1-1 0 0,0 0 0 0 0,1 0 1 0 0,0 1-1 0 0,1 0 0 0 0,0 0 1 0 0,1 0-1 0 0,0 1 0 0 0,1 0 1 0 0,1 1-1 0 0,0-1 0 0 0,1 1 1 0 0,1-1-1 0 0,0 1 0 0 0,1 0 1 0 0,1 0-1 0 0,1 13-13 0 0,-1-22 40 0 0,2 0 0 0 0,-1 0 0 0 0,0 0 0 0 0,1 0 0 0 0,0 0 0 0 0,1-1 0 0 0,-1 1 1 0 0,1-1-1 0 0,0 1 0 0 0,0-1 0 0 0,1 0 0 0 0,0 0 0 0 0,-1-1 0 0 0,2 1 0 0 0,-1-1 0 0 0,0 0 0 0 0,1 0 0 0 0,0 0 0 0 0,0-1 0 0 0,0 1 0 0 0,0-1 1 0 0,1 0-1 0 0,2 0-40 0 0,5 4 26 0 0,1-2 1 0 0,0 0 0 0 0,0-1 0 0 0,1 0 0 0 0,-1-1-1 0 0,1-1 1 0 0,-1 0 0 0 0,1-1 0 0 0,4 0-27 0 0,-15-1-119 0 0,55-2-1385 0 0,-21-3-5470 0 0,-22 4-3680 0 0</inkml:trace>
</inkml:ink>
</file>

<file path=ppt/ink/ink1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35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1 0 0 0,'0'0'235'0'0,"0"0"672"0"0,0 0 398 0 0,0 0 170 0 0,0 0-7 0 0,0 0-71 0 0,0 0-120 0 0,0 0-102 0 0,0 0-96 0 0,-21 4 2145 0 0,-6 17-2506 0 0,27-21-696 0 0,0 0-10 0 0,0 0-22 0 0,0 0 4 0 0,0 0 14 0 0,0 0 12 0 0,0 0 2 0 0,0 0 20 0 0,0 0 2 0 0,0 0 14 0 0,0 0 25 0 0,0 0 8 0 0,16-4 2156 0 0,-38 13 814 0 0,11-7-5487 0 0,8-1-9254 0 0,1-1 5832 0 0</inkml:trace>
</inkml:ink>
</file>

<file path=ppt/ink/ink1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1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8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5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1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</inkml:ink>
</file>

<file path=ppt/ink/ink1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30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179 244 0 0 0,'0'0'283'0'0,"0"0"612"0"0,0 0 253 0 0,0 0 27 0 0,0 0-119 0 0,0 0-241 0 0,0 0-259 0 0,-9-4-197 0 0,-26-13-114 0 0,26 13-29 0 0,25 2 664 0 0,0-1 0 0 0,-1 0 0 0 0,1 0-1 0 0,-1-2 1 0 0,0 0 0 0 0,0-1 0 0 0,0 0 0 0 0,4-4-880 0 0,3 0 509 0 0,193-110 1492 0 0,-155 75-978 0 0,-68 94-80 0 0,-28 275-662 0 0,18-108-149 0 0,-9-2 0 0 0,-25 76-132 0 0,44-252 2 0 0,-3 14 42 0 0,-2 0 1 0 0,-2-1 0 0 0,-2-1 0 0 0,-3 0-1 0 0,-18 33-44 0 0,37-81-30 0 0,0 0 0 0 0,1 0-1 0 0,-1 0 1 0 0,0 0-1 0 0,-1 0 1 0 0,1 0 0 0 0,0-1-1 0 0,-1 1 1 0 0,1 0-1 0 0,0-1 1 0 0,-1 1 0 0 0,0-1-1 0 0,1 1 1 0 0,-1-1-1 0 0,0 0 1 0 0,0 0 0 0 0,0 0-1 0 0,0 0 1 0 0,0 0-1 0 0,0 0 1 0 0,0 0 0 0 0,0-1-1 0 0,0 1 1 0 0,0-1-1 0 0,0 1 1 0 0,-1-1 0 0 0,1 0-1 0 0,0 0 1 0 0,0 0-1 0 0,0 0 1 0 0,-1 0 0 0 0,1-1-1 0 0,0 1 1 0 0,0-1-1 0 0,0 1 1 0 0,0-1 0 0 0,0 0-1 0 0,0 0 1 0 0,0 0 30 0 0,-44-60-9889 0 0,39 50 6855 0 0,-1-1-1891 0 0</inkml:trace>
  <inkml:trace contextRef="#ctx0" brushRef="#br0" timeOffset="413.051">1 789 14603 0 0,'0'0'874'0'0,"0"0"-541"0"0,0 0-222 0 0,0 0 162 0 0,0 0 258 0 0,0 0 184 0 0,0 0 33 0 0,34-10-85 0 0,110-31-138 0 0,267-110 809 0 0,-374 136-1277 0 0,-19 7-41 0 0,0 0 0 0 0,1 2 1 0 0,0 0-1 0 0,0 1 0 0 0,0 1 0 0 0,1 1 0 0 0,14-1-16 0 0,-20 41 439 0 0,24 132 1322 0 0,-36-145-1621 0 0,-1 0 0 0 0,-2 0 0 0 0,0-1 0 0 0,-1 1 1 0 0,-2 0-1 0 0,0-1 0 0 0,-2 0 0 0 0,-1 2-140 0 0,-18 62-415 0 0,54-79-16656 0 0,-23-11 10356 0 0</inkml:trace>
  <inkml:trace contextRef="#ctx0" brushRef="#br0" timeOffset="666.998">1072 1157 17332 0 0,'0'0'494'0'0,"0"0"-213"0"0,0 0 25 0 0,0 0 128 0 0,0 0 64 0 0,0 0-27 0 0,0 0-143 0 0,0 0-157 0 0,0 0-114 0 0,0 0-90 0 0,-6 33-68 0 0,-18 98-90 0 0,23-82-639 0 0,10-41-1416 0 0,0-8-6457 0 0,-8 0 7625 0 0,4 0-6112 0 0</inkml:trace>
  <inkml:trace contextRef="#ctx0" brushRef="#br0" timeOffset="918.43">1089 462 14683 0 0,'0'0'720'0'0,"0"0"-632"0"0,0 0-296 0 0,0 0-184 0 0,0 0-328 0 0,0 0-232 0 0,0 0-128 0 0,0 0-401 0 0,0 0-767 0 0,0 0-1033 0 0,0 0-1848 0 0</inkml:trace>
  <inkml:trace contextRef="#ctx0" brushRef="#br0" timeOffset="1192.129">1337 1257 13035 0 0,'0'0'793'0'0,"0"0"-133"0"0,0 0 89 0 0,0 0 200 0 0,0 0 69 0 0,0 0-153 0 0,0 0-210 0 0,0 0-151 0 0,0 0-98 0 0,0 0-69 0 0,0 0-60 0 0,18-35-62 0 0,57-110-39 0 0,44-61 97 0 0,-52 129-1369 0 0,-63 107-1486 0 0,2 153 1626 0 0,-4-180 1061 0 0,1 1 1 0 0,0 0-1 0 0,-1 0 0 0 0,1-1 0 0 0,1 0 1 0 0,-1 1-1 0 0,0-1 0 0 0,1 0 1 0 0,0-1-1 0 0,0 1 0 0 0,0-1 0 0 0,0 0 1 0 0,0 0-1 0 0,0 0 0 0 0,0 0 0 0 0,1-1 1 0 0,-1 1-1 0 0,1-1 0 0 0,-1 0 0 0 0,1-1 1 0 0,-1 1-1 0 0,1-1 0 0 0,-1 0 0 0 0,1 0 1 0 0,0 0-1 0 0,-1-1 0 0 0,1 1 0 0 0,-1-1 1 0 0,1 0-1 0 0,-1-1 0 0 0,1 1 1 0 0,-1-1-1 0 0,0 0 0 0 0,0 0 0 0 0,0 0 1 0 0,0 0-1 0 0,0-1 0 0 0,0 0 0 0 0,-1 1 1 0 0,1-2-1 0 0,-1 1 0 0 0,0 0 0 0 0,1-1-105 0 0,70-74 16 0 0,-23 21-2798 0 0,8 9-7829 0 0,-46 40 3184 0 0</inkml:trace>
  <inkml:trace contextRef="#ctx0" brushRef="#br0" timeOffset="1579.805">2307 668 11610 0 0,'0'0'1199'0'0,"0"0"-240"0"0,0 0-83 0 0,0 0 59 0 0,0 0 4 0 0,0 0-96 0 0,0 0-220 0 0,0 0-210 0 0,0 0-146 0 0,-32 34-120 0 0,-100 109-97 0 0,128-140-51 0 0,0 0 1 0 0,0 1-1 0 0,1-1 0 0 0,0 1 0 0 0,-1 0 0 0 0,1-1 0 0 0,1 1 0 0 0,-1 1 1 0 0,0-1-1 0 0,1 0 0 0 0,0 1 0 0 0,0-1 0 0 0,0 1 0 0 0,1 0 0 0 0,0-1 1 0 0,0 1-1 0 0,0 0 0 0 0,0 3 1 0 0,0 5-19 0 0,-1-7-6 0 0,1 1 0 0 0,0-1 0 0 0,0 1-1 0 0,1 0 1 0 0,-1-1 0 0 0,1 1 0 0 0,1 0 0 0 0,-1 0 0 0 0,1-1 0 0 0,1 1 0 0 0,-1-1 0 0 0,1 1 0 0 0,0-1 0 0 0,0 1 0 0 0,1-1 0 0 0,0 0 0 0 0,0 0 0 0 0,0-1 0 0 0,1 1-1 0 0,0 0 1 0 0,0-1 0 0 0,0 0 0 0 0,1 0 0 0 0,4 4 25 0 0,-2-5 106 0 0,0 0-1 0 0,0 0 1 0 0,0 0 0 0 0,0-1-1 0 0,1 0 1 0 0,-1-1-1 0 0,1 0 1 0 0,0 0 0 0 0,-1 0-1 0 0,1-1 1 0 0,0 0-1 0 0,0-1 1 0 0,0 0-1 0 0,0 0 1 0 0,0-1 0 0 0,0 0-1 0 0,0 0 1 0 0,-1 0-1 0 0,1-1 1 0 0,0-1 0 0 0,-1 1-1 0 0,1-1 1 0 0,-1 0-1 0 0,0-1 1 0 0,0 0-1 0 0,0 0 1 0 0,-1 0 0 0 0,1-1-1 0 0,4-4-105 0 0,22-21 320 0 0,-2-2-1 0 0,-1-1 1 0 0,-1-1-1 0 0,-2-1 1 0 0,8-14-320 0 0,-22 30 23 0 0,3 0-114 0 0,-1 0 1 0 0,0-2 0 0 0,-2 1 0 0 0,0-2-1 0 0,-2 0 1 0 0,0 0 0 0 0,-1-1 0 0 0,-2-1-1 0 0,0 1 1 0 0,-1-1 0 0 0,-2 0 0 0 0,-1-1-1 0 0,0 1 1 0 0,-2-1 0 0 0,-1 0 0 0 0,0 0-1 0 0,-2 0 1 0 0,-1 0 90 0 0,1 20 1 0 0,0-1 1 0 0,0 0-1 0 0,-1 1 0 0 0,0-1 0 0 0,0 1 1 0 0,0 0-1 0 0,0 0 0 0 0,-1-1 0 0 0,0 1 1 0 0,0 1-1 0 0,0-1 0 0 0,-1 0 0 0 0,1 1 1 0 0,-1 0-1 0 0,0 0 0 0 0,-1 0 0 0 0,1 0 1 0 0,-1 1-1 0 0,1-1 0 0 0,-1 1 0 0 0,0 1 1 0 0,0-1-1 0 0,0 0 0 0 0,-1 1 0 0 0,1 0 1 0 0,-1 1-1 0 0,1-1 0 0 0,-1 1 0 0 0,1 0 0 0 0,-1 0 1 0 0,0 1-1 0 0,0 0 0 0 0,1 0 0 0 0,-1 0 1 0 0,0 0-1 0 0,1 1 0 0 0,-1 0 0 0 0,0 0 1 0 0,1 1-1 0 0,-1 0 0 0 0,1 0 0 0 0,0 0 1 0 0,-1 0-1 0 0,0 1-1 0 0,-9 9 10 0 0,1 0-1 0 0,0 0 1 0 0,0 1-1 0 0,1 1 1 0 0,1 0 0 0 0,0 1-1 0 0,1 0 1 0 0,1 1 0 0 0,0 0-1 0 0,1 1 1 0 0,1 0-1 0 0,0 0 1 0 0,2 1 0 0 0,0 0-1 0 0,1 0 1 0 0,0 0 0 0 0,2 1-1 0 0,0-1 1 0 0,1 1-1 0 0,1 0 1 0 0,1 0 0 0 0,0 0-1 0 0,4 14-9 0 0,-2-13-49 0 0,1 0-1 0 0,1-1 0 0 0,1 1 1 0 0,0-1-1 0 0,2-1 1 0 0,0 1-1 0 0,1-1 0 0 0,1 0 1 0 0,0-1-1 0 0,2 0 1 0 0,0 0-1 0 0,1-1 0 0 0,0-1 1 0 0,1 0-1 0 0,1-1 1 0 0,1 0-1 0 0,0-1 1 0 0,0 0-1 0 0,1-2 0 0 0,1 0 1 0 0,5 3 49 0 0,72 31-2646 0 0,-31-21-5573 0 0,-41-16-1434 0 0</inkml:trace>
</inkml:ink>
</file>

<file path=ppt/ink/ink1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51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55 0 0 0,'0'0'225'0'0,"0"0"841"0"0,0 0 330 0 0,0 0-26 0 0,0 0-133 0 0,0 0-166 0 0,0 0-200 0 0,2-7-171 0 0,6-23-112 0 0,-5 23-85 0 0,-6 27 1203 0 0,-42 120 405 0 0,-95 250-1603 0 0,93-290-302 0 0,65-169 1722 0 0,8 3-1895 0 0,3 1 0 0 0,3 2 0 0 0,25-38-33 0 0,-43 76 1 0 0,19-30 18 0 0,2 2 0 0 0,2 1 0 0 0,21-22-19 0 0,-58 74-4 0 0,2-3-29 0 0,0 0-1 0 0,0 1 1 0 0,0-1 0 0 0,0 1 0 0 0,1-1-1 0 0,-1 1 1 0 0,1 0 0 0 0,-1 0 0 0 0,1 0-1 0 0,0 0 1 0 0,0 0 0 0 0,0 1 0 0 0,0-1-1 0 0,0 1 1 0 0,0 0 0 0 0,0 0 0 0 0,0 0-1 0 0,1 0 1 0 0,-1 0 0 0 0,0 1 0 0 0,1-1 33 0 0,16 52-314 0 0,-16 232 1408 0 0,-4-265-883 0 0,-1 0 1 0 0,-1 0 0 0 0,0 0-1 0 0,-2 0 1 0 0,0 0 0 0 0,0-1-1 0 0,-2 0 1 0 0,0 0 0 0 0,-1 0-1 0 0,-6 9-211 0 0,10-23 73 0 0,0-1 0 0 0,0 1 0 0 0,0-1 0 0 0,0 0 0 0 0,0 0 1 0 0,0 0-1 0 0,-1 0 0 0 0,1-1 0 0 0,-1 1 0 0 0,0-1 0 0 0,1 0 0 0 0,-1 0 0 0 0,0 0 0 0 0,1 0 0 0 0,-1-1 0 0 0,0 0 0 0 0,0 0 0 0 0,0 0 0 0 0,1 0 1 0 0,-1 0-1 0 0,0-1 0 0 0,0 1 0 0 0,1-1 0 0 0,-1 0 0 0 0,0 0 0 0 0,1-1 0 0 0,-1 1 0 0 0,1-1 0 0 0,-1 0 0 0 0,1 0 0 0 0,0 0 0 0 0,0 0 0 0 0,0 0 0 0 0,0-1 1 0 0,0 1-1 0 0,0-1 0 0 0,1 0 0 0 0,-3-3-73 0 0,-120-107-1030 0 0,120 108 673 0 0,-18-28-791 0 0,13 13-3748 0 0,10 17 105 0 0,0 2 2981 0 0,0 0 286 0 0,0 1-3534 0 0</inkml:trace>
  <inkml:trace contextRef="#ctx0" brushRef="#br0" timeOffset="610.016">653 213 4505 0 0,'0'0'393'0'0,"0"0"-239"0"0,0 0-118 0 0,0 0 106 0 0,0 0 185 0 0,0 0 91 0 0,0 0 34 0 0,0 0-3 0 0,-7 34-54 0 0,-22 102-34 0 0,21-34 776 0 0,7-86-846 0 0,0 0 404 0 0,1-7 2506 0 0,-2-20-3079 0 0,1-1 0 0 0,0 0 0 0 0,0 0 1 0 0,1 0-1 0 0,0 0 0 0 0,1 0 0 0 0,1 0 0 0 0,0 0 0 0 0,0 1 0 0 0,1-1 0 0 0,1 1 1 0 0,0 0-1 0 0,0-1 0 0 0,1 2 0 0 0,1-1 0 0 0,0 0-122 0 0,10-16-50 0 0,2 0-1 0 0,0 2 1 0 0,2 0-1 0 0,1 1 1 0 0,13-12 50 0 0,-18 20-14 0 0,-1 0 0 0 0,2 2 0 0 0,0 0 0 0 0,1 0 0 0 0,1 2 0 0 0,7-4 14 0 0,13 3 313 0 0,-48 39 1249 0 0,-44 62 628 0 0,40-65-1562 0 0,9-12 137 0 0,4-11-1023 0 0,0 0-149 0 0,0 0-237 0 0,0-3-1294 0 0,0 2-1895 0 0,0 1-4079 0 0,0 0 2872 0 0</inkml:trace>
  <inkml:trace contextRef="#ctx0" brushRef="#br0" timeOffset="1348.296">1075 438 2817 0 0,'0'0'826'0'0,"0"0"-149"0"0,0 0 141 0 0,0 0 368 0 0,0 0 392 0 0,0 0 154 0 0,0 0-149 0 0,0 0-295 0 0,0 0-355 0 0,0 0-276 0 0,0 0-162 0 0,0 0-44 0 0,0 0 17 0 0,9-12 13 0 0,163-212 1840 0 0,-143 195-2118 0 0,-11 9-86 0 0,0 2 1 0 0,1 0-1 0 0,1 1 1 0 0,1 1-1 0 0,0 1 1 0 0,11-6-118 0 0,-29 20 7 0 0,-4 1-3 0 0,1 1 1 0 0,0-1 0 0 0,0 1-1 0 0,0-1 1 0 0,0 1-1 0 0,0-1 1 0 0,0 1-1 0 0,0-1 1 0 0,0 1-1 0 0,0-1 1 0 0,0 0 0 0 0,1 1-1 0 0,-1-1 1 0 0,0 1-1 0 0,0-1 1 0 0,0 1-1 0 0,0-1 1 0 0,1 0 0 0 0,-1 1-1 0 0,0-1 1 0 0,0 0-1 0 0,1 1 1 0 0,-1-1-1 0 0,0 0 1 0 0,1 1 0 0 0,-1-1-1 0 0,0 0 1 0 0,1 1-1 0 0,-1-1 1 0 0,1 0-1 0 0,-1 0 1 0 0,0 0 0 0 0,1 1-1 0 0,-1-1 1 0 0,1 0-1 0 0,-1 0 1 0 0,1 0-1 0 0,-1 0 1 0 0,0 0-1 0 0,1 0 1 0 0,-1 0 0 0 0,1 0-1 0 0,-1 0 1 0 0,1 0-1 0 0,-1 0 1 0 0,1 0-1 0 0,-1 0 1 0 0,0 0 0 0 0,1 0-1 0 0,-1 0 1 0 0,1-1-1 0 0,-1 1 1 0 0,1 0-1 0 0,-1 0 1 0 0,0 0 0 0 0,1-1-1 0 0,-1 1 1 0 0,0 0-1 0 0,1-1 1 0 0,-1 1-1 0 0,0 0-4 0 0,0 10 151 0 0,-21 128 953 0 0,15-57-752 0 0,48-78-74 0 0,98-100 247 0 0,-136 95-523 0 0,4-4-4 0 0,1 1 0 0 0,0 1-1 0 0,0-1 1 0 0,0 1 0 0 0,0 1-1 0 0,1 0 1 0 0,0 0-1 0 0,-1 1 1 0 0,1 0 0 0 0,9 0 2 0 0,-17 4 6 0 0,0 0 0 0 0,-1 0 0 0 0,1 1 0 0 0,0-1 0 0 0,-1 1 0 0 0,1-1 0 0 0,-1 1 0 0 0,0 0 0 0 0,0 0 1 0 0,0-1-1 0 0,0 1 0 0 0,-1 0 0 0 0,1 0 0 0 0,-1 0 0 0 0,1 0 0 0 0,-1 0 0 0 0,0 0 0 0 0,0 0 0 0 0,-1 2-6 0 0,3 9 70 0 0,9 140 50 0 0,2-110-1819 0 0,-4-33-2567 0 0,4-7-5220 0 0,-8-4 2739 0 0</inkml:trace>
</inkml:ink>
</file>

<file path=ppt/ink/ink1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6:01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0 787 0 0 0,'0'0'367'0'0,"0"0"556"0"0,0 0 200 0 0,0 0-14 0 0,0 0-71 0 0,0 0-59 0 0,0 0-29 0 0,0 0 31 0 0,12-5 28 0 0,84-45 2797 0 0,-70 24-2731 0 0,0-2 0 0 0,-2 0 0 0 0,-2-1 0 0 0,0-1-1 0 0,2-9-1074 0 0,9-10 306 0 0,-8 14-275 0 0,-3 0 0 0 0,-1-2 1 0 0,-1 0-1 0 0,-2-2 0 0 0,-2 0 0 0 0,4-17-31 0 0,-20 56-28 0 0,0 0 1 0 0,1 0-1 0 0,-1-1 1 0 0,1 1-1 0 0,-1 0 1 0 0,0-1-1 0 0,1 1 1 0 0,-1-1-1 0 0,0 1 1 0 0,1-1 0 0 0,-1 1-1 0 0,0-1 1 0 0,1 1-1 0 0,-1 0 1 0 0,0-1-1 0 0,0 0 1 0 0,0 1-1 0 0,0-1 1 0 0,1 1-1 0 0,-1-1 1 0 0,0 1-1 0 0,0-1 1 0 0,0 1-1 0 0,0-1 1 0 0,0 1-1 0 0,0-1 1 0 0,0 1-1 0 0,-1-1 1 0 0,1 1-1 0 0,0-1 1 0 0,0 1-1 0 0,0-1 1 0 0,0 1-1 0 0,-1-1 1 0 0,1 1-1 0 0,0-1 1 0 0,-1 1-1 0 0,1-1 1 0 0,0 1-1 0 0,-1-1 1 0 0,1 1-1 0 0,0 0 1 0 0,-1-1-1 0 0,1 1 1 0 0,-1 0-1 0 0,1-1 1 0 0,0 1-1 0 0,-1 0 1 0 0,1 0 0 0 0,-1-1-1 0 0,1 1 1 0 0,-1 0-1 0 0,1 0 1 0 0,-1 0-1 0 0,0 0 1 0 0,1 0-1 0 0,-1-1 1 0 0,1 1-1 0 0,-1 0 1 0 0,1 0-1 0 0,-1 0 1 0 0,1 1-1 0 0,-1-1 1 0 0,0 0 27 0 0,-26 21-1609 0 0,-79 163 971 0 0,101-173 638 0 0,1 0 0 0 0,0 0 0 0 0,1 1 0 0 0,0-1 0 0 0,1 1 0 0 0,0 0 0 0 0,1 0 1 0 0,1-1-1 0 0,0 11 0 0 0,0-18 6 0 0,1 0 0 0 0,-1 0 1 0 0,1 0-1 0 0,0 0 0 0 0,0 0 1 0 0,1 0-1 0 0,-1 0 0 0 0,1 0 1 0 0,0-1-1 0 0,-1 1 1 0 0,2 0-1 0 0,-1-1 0 0 0,0 0 1 0 0,1 0-1 0 0,0 0 0 0 0,-1 0 1 0 0,1 0-1 0 0,0 0 0 0 0,1-1 1 0 0,-1 1-1 0 0,0-1 1 0 0,1 0-1 0 0,-1 0 0 0 0,1 0 1 0 0,0 0-1 0 0,0-1 0 0 0,0 0 1 0 0,-1 1-1 0 0,5-1-6 0 0,7 2 89 0 0,-1-1 0 0 0,1-1 0 0 0,0 0-1 0 0,0-1 1 0 0,-1-1 0 0 0,1 0 0 0 0,0-1 0 0 0,-1-1 0 0 0,0 0-1 0 0,1-1 1 0 0,-1 0 0 0 0,0-1 0 0 0,-1-1 0 0 0,1 0 0 0 0,-1-1 0 0 0,-1 0-1 0 0,1-1 1 0 0,9-9-89 0 0,4-2 112 0 0,-2-2 1 0 0,0-1-1 0 0,-2-1 0 0 0,0-1 0 0 0,-2-1 0 0 0,0-1 0 0 0,-2 0 1 0 0,3-8-113 0 0,-12 21 26 0 0,-1-1 0 0 0,0 0 0 0 0,-1 0 1 0 0,-1-1-1 0 0,0 0 0 0 0,-1 0 0 0 0,0 0 1 0 0,-2-1-1 0 0,0 1 0 0 0,0-1 0 0 0,-1 0 1 0 0,-1 0-1 0 0,-1-3-26 0 0,-1 18-15 0 0,0 0 0 0 0,0 0-1 0 0,0 0 1 0 0,0 1 0 0 0,0-1 0 0 0,0 0 0 0 0,0 0 0 0 0,0 1-1 0 0,0-1 1 0 0,0 1 0 0 0,-1-1 0 0 0,1 1 0 0 0,0-1 0 0 0,0 1-1 0 0,-1 0 1 0 0,1 0 0 0 0,0 0 0 0 0,0-1 0 0 0,-1 1 0 0 0,1 0-1 0 0,0 0 1 0 0,-1 1 0 0 0,1-1 0 0 0,0 0 0 0 0,0 0-1 0 0,-1 1 1 0 0,1-1 0 0 0,0 1 0 0 0,0-1 0 0 0,0 1 0 0 0,-1-1-1 0 0,1 1 1 0 0,0 0 0 0 0,0-1 0 0 0,0 1 0 0 0,0 0 0 0 0,0 0-1 0 0,0 0 1 0 0,0 0 0 0 0,1 0 0 0 0,-1 0 0 0 0,0 0 0 0 0,0 0-1 0 0,1 0 1 0 0,-1 2 15 0 0,-11 9-38 0 0,0 2-1 0 0,2 0 1 0 0,-1 0-1 0 0,2 1 1 0 0,0 0-1 0 0,1 0 1 0 0,0 1-1 0 0,1 0 0 0 0,1 1 1 0 0,1 0-1 0 0,0-1 1 0 0,1 2-1 0 0,1-1 1 0 0,1 0-1 0 0,0 1 1 0 0,1-1-1 0 0,1 1 1 0 0,1 0 38 0 0,-1-13 1 0 0,1 0 0 0 0,0 0 0 0 0,0 0 0 0 0,0 0 0 0 0,1 0 0 0 0,0 0 0 0 0,0-1 0 0 0,0 1 0 0 0,0-1 0 0 0,1 1 0 0 0,0-1 0 0 0,0 0 0 0 0,0 0 0 0 0,0 0 0 0 0,1 0 0 0 0,-1-1 0 0 0,1 1 0 0 0,0-1 0 0 0,0 0 0 0 0,0 0 0 0 0,1 0 1 0 0,-1-1-1 0 0,1 1 0 0 0,-1-1 0 0 0,1 0 0 0 0,0-1 0 0 0,0 1-1 0 0,7 2 59 0 0,1 0 0 0 0,0-1 0 0 0,0-1 1 0 0,0 0-1 0 0,0-1 0 0 0,0 0 0 0 0,0-1 0 0 0,0 0 1 0 0,0-1-1 0 0,0-1-59 0 0,7-3 130 0 0,0 0 0 0 0,-1-2 1 0 0,0 0-1 0 0,-1-1 0 0 0,0-1 0 0 0,0-1 1 0 0,0-1-1 0 0,-2 0 0 0 0,14-11-130 0 0,3-4 68 0 0,-1-1 0 0 0,-1-1 1 0 0,-1-1-1 0 0,-2-2 0 0 0,-1-1 0 0 0,-1-1 0 0 0,-2-1 0 0 0,-2-1 1 0 0,0-3-69 0 0,-18 30-18 0 0,-1 0 0 0 0,0 0 0 0 0,-1 0 0 0 0,0 0 0 0 0,0 0 0 0 0,-1 0 0 0 0,0-1 0 0 0,-1 1 0 0 0,1-1 0 0 0,-2 1 0 0 0,0-9 18 0 0,-1 15-29 0 0,1-1 1 0 0,-1 1-1 0 0,0-1 0 0 0,-1 1 1 0 0,1-1-1 0 0,0 1 0 0 0,0 0 0 0 0,-1 0 1 0 0,0 0-1 0 0,1 0 0 0 0,-1 1 0 0 0,0-1 1 0 0,0 1-1 0 0,0 0 0 0 0,0 0 1 0 0,0 0-1 0 0,0 0 0 0 0,0 0 0 0 0,0 0 1 0 0,0 1-1 0 0,0-1 0 0 0,0 1 1 0 0,-1 0-1 0 0,1 0 0 0 0,0 1 0 0 0,0-1 1 0 0,0 0-1 0 0,0 1 0 0 0,-1 0 0 0 0,1 0 1 0 0,0 0-1 0 0,0 0 0 0 0,1 0 1 0 0,-1 1-1 0 0,0-1 0 0 0,0 1 0 0 0,1 0 1 0 0,-1 0-1 0 0,0 0 29 0 0,-12 8-9 0 0,0 1 0 0 0,1 0 1 0 0,0 1-1 0 0,0 1 0 0 0,2 0 0 0 0,0 1 0 0 0,0 0 0 0 0,1 1 1 0 0,1 0-1 0 0,0 1 0 0 0,2 0 0 0 0,-1 0 0 0 0,2 1 1 0 0,0 0-1 0 0,1 0 0 0 0,1 1 0 0 0,1 0 0 0 0,0-1 0 0 0,1 2 1 0 0,1-1-1 0 0,1 0 0 0 0,0 0 0 0 0,2 8 9 0 0,0-17 42 0 0,1 1-1 0 0,0 0 1 0 0,1-1-1 0 0,0 1 1 0 0,1-1-1 0 0,-1 0 1 0 0,2 0-1 0 0,-1 0 1 0 0,1-1-1 0 0,1 1 1 0 0,0-1-1 0 0,0 0 1 0 0,0-1-1 0 0,1 0 1 0 0,0 0-1 0 0,0 0 0 0 0,1-1 1 0 0,0 0-1 0 0,0 0 1 0 0,0-1-1 0 0,1 0 1 0 0,0 0-42 0 0,124 40-2157 0 0,-45-36-4979 0 0,-82-9-1162 0 0</inkml:trace>
  <inkml:trace contextRef="#ctx0" brushRef="#br0" timeOffset="909.479">1653 349 1704 0 0,'0'0'1983'0'0,"0"0"-401"0"0,0 0-124 0 0,0 0 86 0 0,0 0 40 0 0,0 0-169 0 0,0 0-262 0 0,0 0-289 0 0,0 0-216 0 0,0 0-131 0 0,0 0-91 0 0,0 0-75 0 0,0 0-42 0 0,-10 22-26 0 0,-65 137 190 0 0,-62 113-430 0 0,120-217-547 0 0,42-63 477 0 0,150-209 782 0 0,-42 30-774 0 0,-116 164-13 0 0,-14 16 7 0 0,1 1 1 0 0,1 0-1 0 0,-1 0 1 0 0,1 0 0 0 0,0 1-1 0 0,0 0 1 0 0,1 0 0 0 0,-1 0-1 0 0,1 0 1 0 0,0 1 0 0 0,0 0-1 0 0,1 0 1 0 0,2-1 24 0 0,-1 61-284 0 0,-14-19 506 0 0,2 0 0 0 0,1-1 0 0 0,2 1 0 0 0,2 0 1 0 0,4 28-223 0 0,5 57 1421 0 0,-53-126 1176 0 0,-56-55-2386 0 0,10 0-674 0 0,24 30-3326 0 0,54 24 396 0 0,7 3 50 0 0,0 2-3669 0 0</inkml:trace>
  <inkml:trace contextRef="#ctx0" brushRef="#br0" timeOffset="1620.017">2018 459 7106 0 0,'0'0'1324'0'0,"0"0"-847"0"0,0 0-414 0 0,0 0 121 0 0,0 0 283 0 0,0 0 165 0 0,0 0 24 0 0,0 0-65 0 0,0 0-96 0 0,0 0-131 0 0,0 0-120 0 0,0 0-100 0 0,0 0-83 0 0,7 32-25 0 0,23 97-5 0 0,-23-104-469 0 0,-1 1-1 0 0,-1 0 1 0 0,-2 0 0 0 0,0 0 0 0 0,-2 0 0 0 0,-1 0-1 0 0,-2 19 439 0 0,2-43-169 0 0,0-1 0 0 0,-1 1 0 0 0,1 0-1 0 0,0-1 1 0 0,-1 1 0 0 0,0 0-1 0 0,1-1 1 0 0,-1 1 0 0 0,0-1 0 0 0,0 1-1 0 0,0-1 1 0 0,0 1 0 0 0,0-1-1 0 0,0 0 1 0 0,0 1 0 0 0,0-1-1 0 0,0 0 1 0 0,-1 0 0 0 0,1 0 0 0 0,-1 0-1 0 0,1 0 1 0 0,-1 0 0 0 0,1 0-1 0 0,-1-1 1 0 0,1 1 0 0 0,-1-1 0 0 0,0 1-1 0 0,1-1 1 0 0,-1 1 0 0 0,0-1-1 0 0,1 0 1 0 0,-1 0 0 0 0,0 0 0 0 0,1 0-1 0 0,-1 0 1 0 0,0 0 0 0 0,0 0-1 0 0,1 0 1 0 0,-1-1 0 0 0,0 1-1 0 0,1-1 1 0 0,-1 1 0 0 0,1-1 0 0 0,-1 0-1 0 0,0 0 1 0 0,1 1 0 0 0,0-1-1 0 0,-1 0 1 0 0,1 0 0 0 0,-1-1 0 0 0,0 0 169 0 0,-2-11 214 0 0,1-1 1 0 0,0 0 0 0 0,1 0 0 0 0,0 0 0 0 0,2-1 0 0 0,-1 1 0 0 0,2 0 0 0 0,-1 0-1 0 0,2-1 1 0 0,0 1 0 0 0,1 0 0 0 0,0 0 0 0 0,1 1 0 0 0,1-1 0 0 0,0 1 0 0 0,2-2-215 0 0,-1-4 455 0 0,0 2 1 0 0,2-1-1 0 0,0 1 1 0 0,1 0-1 0 0,1 0 1 0 0,0 1 0 0 0,1 0-1 0 0,1 1 1 0 0,0 1-1 0 0,2 0 1 0 0,-1 0-1 0 0,1 1 1 0 0,1 1 0 0 0,0 0-1 0 0,15-7-455 0 0,-17 12 168 0 0,-8 4-157 0 0,-1 0 0 0 0,1 1 0 0 0,0-1 1 0 0,0 1-1 0 0,0 0 0 0 0,0 0 0 0 0,1 1 0 0 0,-1 0 0 0 0,0 0 1 0 0,1 0-1 0 0,-1 0 0 0 0,1 1 0 0 0,-1 0 0 0 0,5 0-11 0 0,-4 52 520 0 0,-10-42-361 0 0,0 1-1 0 0,0-1 0 0 0,-1 0 0 0 0,0 0 0 0 0,0 0 1 0 0,-1-1-1 0 0,-1 1 0 0 0,0-2 0 0 0,0 1 0 0 0,-2 1-158 0 0,-18 24 643 0 0,-52 63 496 0 0,79-94-1138 0 0,0-1 1 0 0,0 1-1 0 0,0-1 1 0 0,0 0-1 0 0,0 1 1 0 0,0-1-1 0 0,1 0 1 0 0,-1 1 0 0 0,1-1-1 0 0,-1 0 1 0 0,1 1-1 0 0,0-1 1 0 0,0 0-1 0 0,0 0 1 0 0,0 0-1 0 0,0 0 1 0 0,1 0-1 0 0,-1 0 1 0 0,1 0-1 0 0,-1 0 1 0 0,1 0 0 0 0,0-1-1 0 0,0 1 1 0 0,-1-1-1 0 0,1 1 1 0 0,0-1-1 0 0,0 0 1 0 0,1 0-2 0 0,16 18 58 0 0,20 52 75 0 0,-24-49-1090 0 0,-6-19-2112 0 0,0-3-3392 0 0,-7 0 1061 0 0</inkml:trace>
  <inkml:trace contextRef="#ctx0" brushRef="#br0" timeOffset="2187.134">2310 835 5289 0 0,'0'0'1471'0'0,"0"0"-253"0"0,0 0 3 0 0,0 0 149 0 0,0 0-56 0 0,0 0-280 0 0,0 0-260 0 0,0 0-147 0 0,0 0-55 0 0,0 0-47 0 0,0 0-42 0 0,12-33-87 0 0,38-100-69 0 0,-8 56 333 0 0,-28 63-579 0 0,-14 14-81 0 0,3-5-23 0 0,0 0-1 0 0,1 1 1 0 0,-1 0-1 0 0,1 0 1 0 0,0 0-1 0 0,1 0 1 0 0,-1 1-1 0 0,1-1 1 0 0,-1 1-1 0 0,1 0 1 0 0,0 1-1 0 0,0-1 1 0 0,0 1-1 0 0,1 0 1 0 0,-1 0-1 0 0,2 0 24 0 0,-6 2-146 0 0,-21 91 36 0 0,19-90 115 0 0,1 0-1 0 0,-1 0 1 0 0,1 0 0 0 0,0 0-1 0 0,0 1 1 0 0,-1-1-1 0 0,1 0 1 0 0,0 0 0 0 0,0 0-1 0 0,0 0 1 0 0,0 0-1 0 0,0 0 1 0 0,1 0 0 0 0,-1 0-1 0 0,0 0 1 0 0,0 0-1 0 0,1 0 1 0 0,-1 0 0 0 0,1 0-1 0 0,-1 0 1 0 0,1 0-1 0 0,-1 0 1 0 0,1 0 0 0 0,-1 0-1 0 0,1 0 1 0 0,0 0-1 0 0,-1-1 1 0 0,1 1 0 0 0,0 0-1 0 0,0 0 1 0 0,0-1-1 0 0,0 1 1 0 0,0-1-1 0 0,0 1 1 0 0,0-1 0 0 0,0 1-1 0 0,0-1 1 0 0,0 1-1 0 0,0-1 1 0 0,0 0 0 0 0,0 0-1 0 0,0 1 1 0 0,0-1-1 0 0,0 0 1 0 0,0 0 0 0 0,0 0-1 0 0,0 0 1 0 0,0 0-1 0 0,0-1 1 0 0,0 1 0 0 0,0 0-1 0 0,1 0 1 0 0,-1-1-1 0 0,0 1 1 0 0,0-1 0 0 0,0 1-1 0 0,-1-1 1 0 0,1 1-1 0 0,0-1 1 0 0,0 1 0 0 0,0-1-1 0 0,0 0 1 0 0,0 1-1 0 0,-1-1 1 0 0,1 0-5 0 0,107-106 671 0 0,-109 108-670 0 0,1-1 1 0 0,0 1 0 0 0,0 0-1 0 0,0 0 1 0 0,0-1 0 0 0,-1 1-1 0 0,1 0 1 0 0,0 0 0 0 0,0-1 0 0 0,1 1-1 0 0,-1 0 1 0 0,0 0 0 0 0,0-1-1 0 0,0 1 1 0 0,0 0 0 0 0,1-1-1 0 0,-1 1 1 0 0,0 0 0 0 0,1 0-1 0 0,-1-1 1 0 0,0 1 0 0 0,1-1-1 0 0,-1 1 1 0 0,1 0 0 0 0,-1-1-1 0 0,1 1 1 0 0,-1-1 0 0 0,1 1-1 0 0,-1-1 1 0 0,1 1 0 0 0,0-1-1 0 0,-1 0 1 0 0,1 1 0 0 0,0-1-1 0 0,-1 0 1 0 0,1 1 0 0 0,0-1-1 0 0,-1 0 1 0 0,1 0 0 0 0,0 0-1 0 0,0 1 1 0 0,-1-1 0 0 0,1 0-1 0 0,0 0 1 0 0,0 0 0 0 0,0 0-1 0 0,-1 0 1 0 0,1-1 0 0 0,0 1-1 0 0,-1 0 1 0 0,1 0 0 0 0,0 0-1 0 0,0-1 1 0 0,-1 1 0 0 0,1 0-1 0 0,0-1 1 0 0,-1 1 0 0 0,1-1-1 0 0,0 1 1 0 0,-1 0 0 0 0,1-1-1 0 0,-1 0 1 0 0,1 1 0 0 0,-1-1-1 0 0,1 1 1 0 0,-1-1 0 0 0,1 0-2 0 0,-3 206 251 0 0,30-146-1307 0 0,-6-44-6376 0 0,-17-15 3121 0 0,-1 0-953 0 0</inkml:trace>
</inkml:ink>
</file>

<file path=ppt/ink/ink1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00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12 0 0 0,'0'0'796'0'0,"0"0"459"0"0,0 0 72 0 0,0 0-128 0 0,0 0-179 0 0,0 0-164 0 0,0 0-122 0 0,0 0-93 0 0,-16-7 774 0 0,12 11-1203 0 0,1-1-1 0 0,0 0 0 0 0,-1 1 0 0 0,1 0 1 0 0,0 0-1 0 0,1 0 0 0 0,-1 0 0 0 0,1 0 1 0 0,0 1-1 0 0,0-1 0 0 0,0 1 0 0 0,0-1 1 0 0,1 1-1 0 0,0 0 0 0 0,0-1 0 0 0,0 1 1 0 0,1 0-1 0 0,-1 0 0 0 0,1 0 0 0 0,0-1 1 0 0,1 1-1 0 0,-1 0 0 0 0,1 0 1 0 0,0 0-212 0 0,-1 3 218 0 0,1-6-112 0 0,0 1-1 0 0,1-1 1 0 0,-1 1-1 0 0,1-1 0 0 0,0 0 1 0 0,0 0-1 0 0,-1 0 0 0 0,1 0 1 0 0,1 0-1 0 0,-1 0 0 0 0,0 0 1 0 0,0 0-1 0 0,1-1 0 0 0,-1 1 1 0 0,1-1-1 0 0,-1 0 0 0 0,1 0 1 0 0,0 0-1 0 0,-1 0 1 0 0,1 0-1 0 0,0-1 0 0 0,0 1 1 0 0,-1-1-1 0 0,1 1 0 0 0,0-1 1 0 0,0 0-1 0 0,0 0 0 0 0,0-1 1 0 0,-1 1-1 0 0,1-1 0 0 0,2 0-105 0 0,32-47 2354 0 0,-26-21-953 0 0,-12 67-1455 0 0,-1 0 1 0 0,0 1 0 0 0,1 0 0 0 0,-1-1 0 0 0,0 1 0 0 0,0 0-1 0 0,0 0 1 0 0,0 0 0 0 0,0 0 0 0 0,0 0 0 0 0,0 1 0 0 0,0-1 0 0 0,0 0-1 0 0,-1 1 1 0 0,1 0 0 0 0,0-1 0 0 0,0 1 0 0 0,0 0 0 0 0,-1 0-1 0 0,1 0 1 0 0,0 1 0 0 0,0-1 0 0 0,0 1 0 0 0,0-1 0 0 0,-1 1-1 0 0,1-1 1 0 0,0 1 0 0 0,0 0 0 0 0,0 0 53 0 0,-2 1-15 0 0,0-1 1 0 0,0 1-1 0 0,0 0 1 0 0,0 0-1 0 0,0 0 1 0 0,1 1-1 0 0,-1-1 1 0 0,1 1-1 0 0,0 0 1 0 0,-1 0-1 0 0,1 0 1 0 0,1 0-1 0 0,-1 1 1 0 0,0-1-1 0 0,1 1 1 0 0,0 0-1 0 0,0 0 1 0 0,0-1-1 0 0,0 1 1 0 0,0 0-1 0 0,1 1 1 0 0,0-1-1 0 0,0 0 1 0 0,0 0-1 0 0,0 1 1 0 0,0 3 14 0 0,2-4 49 0 0,0-1 0 0 0,0 1 0 0 0,1-1 0 0 0,-1 1 0 0 0,1-1 0 0 0,-1 0 0 0 0,1 1 0 0 0,0-1 0 0 0,0 0 1 0 0,1 0-1 0 0,-1 0 0 0 0,1-1 0 0 0,-1 1 0 0 0,1 0 0 0 0,0-1 0 0 0,0 0 0 0 0,0 0 0 0 0,0 0 0 0 0,0 0 0 0 0,1 0 1 0 0,-1-1-1 0 0,1 1 0 0 0,-1-1 0 0 0,1 0 0 0 0,-1 0 0 0 0,1 0 0 0 0,0 0 0 0 0,-1-1 0 0 0,1 0 0 0 0,0 0 1 0 0,0 0-1 0 0,-1 0 0 0 0,1 0 0 0 0,0-1 0 0 0,-1 1 0 0 0,1-1 0 0 0,0 0 0 0 0,2-1-49 0 0,-1-2 95 0 0,-1 1-1 0 0,0-1 0 0 0,0 0 1 0 0,0 0-1 0 0,0-1 0 0 0,-1 1 1 0 0,0-1-1 0 0,0 1 0 0 0,0-1 1 0 0,0 0-1 0 0,-1 0 0 0 0,0-1 1 0 0,0 1-1 0 0,0 0 0 0 0,-1-1 1 0 0,1 1-1 0 0,-1-1 0 0 0,-1 1 1 0 0,1-1-95 0 0,-1-67 242 0 0,-2 71-313 0 0,0 1 0 0 0,0-1 0 0 0,0 1 0 0 0,0-1 0 0 0,0 1 0 0 0,0 0 0 0 0,-1 0 0 0 0,1 0 0 0 0,0 0 0 0 0,-1 0 0 0 0,1 1 0 0 0,-1-1 0 0 0,1 1 1 0 0,-1-1-1 0 0,1 1 0 0 0,-1 0 0 0 0,1 0 0 0 0,-1 0 0 0 0,1 0 0 0 0,-1 1 0 0 0,1-1 0 0 0,-1 1 0 0 0,1-1 0 0 0,0 1 0 0 0,-1 0 0 0 0,0 0 71 0 0,-5 3-106 0 0,-1 1 1 0 0,1-1 0 0 0,1 1-1 0 0,-1 1 1 0 0,1-1-1 0 0,0 1 1 0 0,0 1 0 0 0,0-1-1 0 0,1 1 1 0 0,0 0 0 0 0,1 1-1 0 0,-3 3 106 0 0,6-7 12 0 0,0 0 0 0 0,1-1 0 0 0,0 1 0 0 0,0 0 0 0 0,0 0 0 0 0,0-1 0 0 0,1 1-1 0 0,-1 0 1 0 0,1 0 0 0 0,0 0 0 0 0,0 0 0 0 0,1 0 0 0 0,-1 0 0 0 0,1-1 0 0 0,0 1-1 0 0,0 0 1 0 0,0 0 0 0 0,0-1 0 0 0,1 1 0 0 0,0 0 0 0 0,-1-1 0 0 0,1 0 0 0 0,0 1 0 0 0,1-1-1 0 0,-1 0 1 0 0,0 0 0 0 0,1 0 0 0 0,0 0 0 0 0,0-1 0 0 0,0 1 0 0 0,0-1 0 0 0,0 0-1 0 0,0 0 1 0 0,1 0 0 0 0,-1 0 0 0 0,1 0 0 0 0,-1-1 0 0 0,1 1 0 0 0,0-1 0 0 0,-1 0-1 0 0,1 0 1 0 0,0-1 0 0 0,0 1 0 0 0,0-1-12 0 0,10 3 176 0 0,-11-2-109 0 0,1 1 0 0 0,-1-1 0 0 0,1 0 0 0 0,0-1 1 0 0,-1 1-1 0 0,1-1 0 0 0,0 1 0 0 0,0-1 0 0 0,-1 0 0 0 0,1 0 1 0 0,0-1-1 0 0,-1 1 0 0 0,1-1 0 0 0,0 0 0 0 0,-1 0 0 0 0,1 0 1 0 0,-1 0-1 0 0,1-1 0 0 0,-1 1 0 0 0,0-1 0 0 0,1 0 0 0 0,-1 0 1 0 0,0-1-68 0 0,1 0 28 0 0,-1 1 0 0 0,-1-2 0 0 0,1 1 0 0 0,0 0 0 0 0,-1-1 0 0 0,1 1 0 0 0,-1-1 0 0 0,0 1 0 0 0,-1-1 1 0 0,1 0-1 0 0,0 0 0 0 0,-1 0 0 0 0,0 0 0 0 0,0 0 0 0 0,0 0 0 0 0,-1-1 0 0 0,1 1 0 0 0,-1 0 1 0 0,0 0-1 0 0,0 0 0 0 0,-1-1 0 0 0,1 1 0 0 0,-1 0 0 0 0,0 0 0 0 0,0 0 0 0 0,0 0 0 0 0,0 0 1 0 0,-1 0-1 0 0,0 0 0 0 0,0 0 0 0 0,0 1 0 0 0,0-1 0 0 0,0 1 0 0 0,-1-1 0 0 0,0 1 0 0 0,1 0 1 0 0,-1 0-1 0 0,-1 0 0 0 0,-1-1-28 0 0,3 3-46 0 0,-1 0 1 0 0,1 0 0 0 0,-1 1-1 0 0,1 0 1 0 0,-1-1 0 0 0,1 1-1 0 0,-1 0 1 0 0,1 0 0 0 0,-1 0-1 0 0,1 1 1 0 0,-1-1 0 0 0,1 1-1 0 0,-1-1 1 0 0,1 1 0 0 0,0 0-1 0 0,-1 0 1 0 0,1 0 0 0 0,0 0-1 0 0,0 0 1 0 0,-1 0-1 0 0,1 1 1 0 0,0-1 0 0 0,0 1-1 0 0,0-1 1 0 0,1 1 0 0 0,-1 0-1 0 0,0 0 1 0 0,1 0 0 0 0,-1 0-1 0 0,1 0 1 0 0,0 0 0 0 0,-1 2 45 0 0,-32 76-298 0 0,34-77 325 0 0,0 0-1 0 0,0-1 0 0 0,0 1 0 0 0,0 0 1 0 0,0 0-1 0 0,1 0 0 0 0,-1 0 0 0 0,1 0 0 0 0,0-1 1 0 0,0 1-1 0 0,0 0 0 0 0,0-1 0 0 0,0 1 1 0 0,1-1-1 0 0,-1 1 0 0 0,1-1 0 0 0,0 1 0 0 0,0-1 1 0 0,0 0-1 0 0,0 0 0 0 0,0 0 0 0 0,0 0 1 0 0,0 0-1 0 0,1-1 0 0 0,-1 1 0 0 0,1-1 1 0 0,-1 1-1 0 0,1-1 0 0 0,-1 0 0 0 0,1 0 0 0 0,0 0 1 0 0,0 0-1 0 0,-1-1 0 0 0,1 1 0 0 0,0-1 1 0 0,0 1-1 0 0,0-1 0 0 0,0 0 0 0 0,0 0 0 0 0,0-1 1 0 0,-1 1-1 0 0,1 0 0 0 0,0-1 0 0 0,0 0 1 0 0,0 0-1 0 0,-1 0 0 0 0,1 0 0 0 0,0 0 1 0 0,-1 0-1 0 0,1-1 0 0 0,-1 1 0 0 0,1-1 0 0 0,-1 0 1 0 0,0 0-27 0 0,4 0 69 0 0,0-2 1 0 0,0 1-1 0 0,0-1 1 0 0,-1 0 0 0 0,0 0-1 0 0,0 0 1 0 0,0-1-1 0 0,0 0 1 0 0,0 0-1 0 0,-1 0 1 0 0,0 0 0 0 0,0-1-1 0 0,-1 1 1 0 0,0-1-1 0 0,0 0 1 0 0,0 0-1 0 0,0-1 1 0 0,0-1-70 0 0,-2 0 51 0 0,0 6-41 0 0,0 1-1 0 0,0-1 1 0 0,0 0 0 0 0,0 0 0 0 0,0 0 0 0 0,-1 0 0 0 0,1 1 0 0 0,-1-1-1 0 0,1 0 1 0 0,-1 0 0 0 0,0 0 0 0 0,0 0 0 0 0,1 0 0 0 0,-2 0 0 0 0,1 0-1 0 0,0 0 1 0 0,0 0 0 0 0,-1 0 0 0 0,1 0 0 0 0,-1 0 0 0 0,1 0 0 0 0,-1 0-1 0 0,0 0 1 0 0,0 0 0 0 0,0 0 0 0 0,0 1 0 0 0,0-1 0 0 0,0 0 0 0 0,0 1-1 0 0,-1-1 1 0 0,1 1 0 0 0,0 0 0 0 0,-1-1 0 0 0,0 1 0 0 0,1 0-1 0 0,-1 0 1 0 0,0 0 0 0 0,1 0 0 0 0,-1 0 0 0 0,0 0 0 0 0,0 0 0 0 0,0 1-1 0 0,0-1 1 0 0,0 0 0 0 0,0 1 0 0 0,-1 0-10 0 0,-3-1-83 0 0,1 1 0 0 0,-1 0 0 0 0,1 1 0 0 0,-1-1 0 0 0,1 1 1 0 0,-1 0-1 0 0,1 0 0 0 0,0 1 0 0 0,-1 0 0 0 0,1 0 0 0 0,0 0 0 0 0,0 0 0 0 0,0 1 0 0 0,0 0 0 0 0,1 0 0 0 0,-1 0 0 0 0,1 1 0 0 0,0-1 1 0 0,0 1-1 0 0,0 0 0 0 0,0 0 0 0 0,1 1 0 0 0,-1-1 0 0 0,1 1 0 0 0,0 0 0 0 0,1 0 0 0 0,-1 0 0 0 0,0 2 83 0 0,-7 35-3374 0 0,15-29-7730 0 0,-1-13 2716 0 0</inkml:trace>
</inkml:ink>
</file>

<file path=ppt/ink/ink1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40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70 0 0 0,'0'0'855'0'0,"0"0"174"0"0,0 0 310 0 0,0 0 380 0 0,0 0 256 0 0,0 0 17 0 0,0 0-237 0 0,0 0-340 0 0,0 0-353 0 0,0 0-300 0 0,0-12-190 0 0,-3-34-134 0 0,3 46-409 0 0,0 0 1 0 0,1 1 0 0 0,-1-1 0 0 0,0 0 0 0 0,0 0-1 0 0,0 1 1 0 0,0-1 0 0 0,1 0 0 0 0,-1 0 0 0 0,0 0 0 0 0,0 1-1 0 0,1-1 1 0 0,-1 0 0 0 0,0 0 0 0 0,0 0 0 0 0,1 0-1 0 0,-1 1 1 0 0,0-1 0 0 0,0 0 0 0 0,1 0 0 0 0,-1 0 0 0 0,0 0-1 0 0,1 0 1 0 0,-1 0 0 0 0,0 0 0 0 0,1 0 0 0 0,-1 0-1 0 0,0 0 1 0 0,0 0 0 0 0,1 0 0 0 0,-1 0 0 0 0,0 0-1 0 0,1 0 1 0 0,-1 0 0 0 0,0 0 0 0 0,0 0 0 0 0,1-1 0 0 0,-1 1-1 0 0,0 0 1 0 0,1 0 0 0 0,-1 0 0 0 0,0 0 0 0 0,0-1-1 0 0,0 1 1 0 0,1 0 0 0 0,-1 0 0 0 0,0 0 0 0 0,0-1 0 0 0,0 1-1 0 0,1 0 1 0 0,-1 0 0 0 0,0-1 0 0 0,0 1-30 0 0,11 23 318 0 0,-2 0 0 0 0,0 0 0 0 0,-1 1 0 0 0,-2 1 0 0 0,0-1 1 0 0,-2 1-1 0 0,-1 0 0 0 0,0 0-318 0 0,4 30 198 0 0,53 286-886 0 0,-60-292-4249 0 0,-25-50-8135 0 0,21-5 12533 0 0</inkml:trace>
  <inkml:trace contextRef="#ctx0" brushRef="#br0" timeOffset="550.207">0 100 0 0 0,'0'0'488'0'0,"0"0"523"0"0,0 0 181 0 0,0 0 82 0 0,0 0 139 0 0,0 0 80 0 0,0 0-88 0 0,0 0-171 0 0,0 0-210 0 0,0 0-213 0 0,0 0-191 0 0,0 0-130 0 0,19-15-73 0 0,58-45-25 0 0,-32 42 146 0 0,-34 18-396 0 0,-5-1-73 0 0,5-1-25 0 0,0 1 0 0 0,0-1 0 0 0,0 2 0 0 0,0-1 0 0 0,0 2 0 0 0,0-1 0 0 0,0 1 0 0 0,0 1 0 0 0,0 0 0 0 0,0 1 0 0 0,-1 0 0 0 0,1 1 1 0 0,-1 0-1 0 0,0 0 0 0 0,0 1 0 0 0,0 0 0 0 0,-1 1-44 0 0,1 3 18 0 0,-2 0 0 0 0,1 0 1 0 0,-1 1-1 0 0,-1 0 0 0 0,1 1 0 0 0,-2-1 1 0 0,0 1-1 0 0,0 1 0 0 0,-1-1 0 0 0,0 1 1 0 0,-1 0-1 0 0,0 0 0 0 0,-1 1-18 0 0,-3-6 7 0 0,0 1 0 0 0,0-1-1 0 0,-1 0 1 0 0,0 1 0 0 0,-1-1-1 0 0,1 0 1 0 0,-1 0 0 0 0,-1 0-1 0 0,1 0 1 0 0,-1-1 0 0 0,0 1-1 0 0,-1 0 1 0 0,0-1 0 0 0,0 0-1 0 0,0 0 1 0 0,-1 0 0 0 0,0-1-1 0 0,0 0 1 0 0,0 1 0 0 0,0-2-1 0 0,-1 1 1 0 0,0-1 0 0 0,0 1 0 0 0,0-2-1 0 0,-1 1 1 0 0,1-1 0 0 0,-2 0-7 0 0,-21 19 57 0 0,-71 39 488 0 0,70-49 798 0 0,30-12-1190 0 0,0 0-82 0 0,30 0 133 0 0,46-1 575 0 0,133 10 73 0 0,-118 35-448 0 0,-82-36-256 0 0,18 2-8217 0 0,-13-14 432 0 0,-10 1 3607 0 0</inkml:trace>
  <inkml:trace contextRef="#ctx0" brushRef="#br0" timeOffset="843.04">864 387 5697 0 0,'0'0'1838'0'0,"0"0"-1055"0"0,0 0-573 0 0,0 0 24 0 0,0 0 398 0 0,0 0 386 0 0,0 0 116 0 0,0 0-120 0 0,0 0-230 0 0,0 0-214 0 0,0 0-176 0 0,0 0-67 0 0,0 0-48 0 0,12 26-48 0 0,36 83-31 0 0,-21-20 204 0 0,-21-45-507 0 0,-6-26-2327 0 0,0-17 983 0 0,0-1-520 0 0,0 0-487 0 0,0 0-342 0 0,0 0-41 0 0,0 0 1122 0 0</inkml:trace>
  <inkml:trace contextRef="#ctx0" brushRef="#br0" timeOffset="1200.086">818 361 2080 0 0,'0'0'975'0'0,"0"0"-104"0"0,0 0 21 0 0,0 0 278 0 0,0 0 252 0 0,0 0-31 0 0,0 0-262 0 0,0 0-306 0 0,0 0-192 0 0,0 0-38 0 0,0 0 27 0 0,0 0 12 0 0,0 0-23 0 0,17-3-35 0 0,121-16 964 0 0,-128 16-1465 0 0,1 1 1 0 0,-1 0-1 0 0,0 1 0 0 0,1 0 0 0 0,-1 1 1 0 0,0 0-1 0 0,1 0 0 0 0,-1 1 1 0 0,0 1-1 0 0,1-1 0 0 0,-1 2 0 0 0,0-1 1 0 0,0 2-1 0 0,-1-1 0 0 0,1 1 1 0 0,-1 1-1 0 0,1-1 0 0 0,-2 2 0 0 0,4 1-73 0 0,-10-2 31 0 0,1 1 0 0 0,-1 0 0 0 0,0-1 0 0 0,0 1 0 0 0,-1 0 0 0 0,0 0 0 0 0,0 0 0 0 0,0 0 0 0 0,-1 0 0 0 0,0 0 0 0 0,0 0 0 0 0,0 0 0 0 0,-1 0 0 0 0,0 0 0 0 0,0 0 0 0 0,0 0 0 0 0,-1 0 0 0 0,0-1 0 0 0,0 1 0 0 0,-1 0 0 0 0,1-1 0 0 0,-1 0 0 0 0,-1 1 0 0 0,1-1 0 0 0,0-1-1 0 0,-1 1 1 0 0,0 0 0 0 0,0-1 0 0 0,-1 0 0 0 0,1 0 0 0 0,-1 0 0 0 0,-4 2-31 0 0,-36 38 29 0 0,34-30-135 0 0,-2-1 1 0 0,0-1-1 0 0,0 0 0 0 0,-1-1 1 0 0,-1-1-1 0 0,0 0 0 0 0,-9 4 106 0 0,10-10-1709 0 0,10-5-8982 0 0,4-2 5469 0 0</inkml:trace>
</inkml:ink>
</file>

<file path=ppt/ink/ink1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22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3333 4423 0 0 0,'0'0'128'0'0,"0"0"471"0"0,0 0 232 0 0,0 0 146 0 0,0 0 71 0 0,0 0 55 0 0,0 0-54 0 0,0 0-141 0 0,0 0-135 0 0,-10 2-94 0 0,-32 8-25 0 0,39-9-454 0 0,0 0 1 0 0,0 1-1 0 0,0-1 1 0 0,0 1 0 0 0,0 0-1 0 0,0 0 1 0 0,1 0 0 0 0,-1 0-1 0 0,0 0 1 0 0,1 0 0 0 0,0 1-1 0 0,-1-1 1 0 0,1 1 0 0 0,0 0-1 0 0,0-1 1 0 0,1 1 0 0 0,-1 0-1 0 0,1 0 1 0 0,-2 3-201 0 0,-5 8 632 0 0,-19 33 47 0 0,3 1 0 0 0,1 1 0 0 0,3 1 0 0 0,1 1 0 0 0,3 0 0 0 0,3 1 0 0 0,-7 49-679 0 0,15-78 214 0 0,-4 21 95 0 0,3 1 1 0 0,2 1-1 0 0,2-1 0 0 0,1 1 1 0 0,5 30-310 0 0,-3-63 74 0 0,1 0 0 0 0,1 0 1 0 0,0-1-1 0 0,0 1 0 0 0,1 0 0 0 0,1-1 1 0 0,0 0-1 0 0,1 0 0 0 0,0 0 0 0 0,1-1 0 0 0,0 0 1 0 0,1 1-75 0 0,20 2 294 0 0,-31-25 2617 0 0,-32-37-2868 0 0,-95-69-429 0 0,116 107 342 0 0,1 1-1 0 0,-1 1 1 0 0,0 0 0 0 0,-1 1 0 0 0,0 1 0 0 0,0 0 0 0 0,0 1 0 0 0,-1 1 0 0 0,0 0-1 0 0,0 1 1 0 0,0 1 0 0 0,-13-1 44 0 0,21 3-1259 0 0,15-2 956 0 0,14 1 313 0 0,21 2 12 0 0,82-10 169 0 0,148-68-9 0 0,-193 55-238 0 0,-76 48 22 0 0,-6-13 49 0 0,1-1-1 0 0,-1 0 1 0 0,-1 0 0 0 0,0 0-1 0 0,-1 0 1 0 0,0 0-1 0 0,-1-1 1 0 0,0 0-1 0 0,-1 0 1 0 0,0-1-1 0 0,-1 0 1 0 0,0 0 0 0 0,-1 0-1 0 0,1-1 1 0 0,-2-1-1 0 0,-1 2-14 0 0,-32 37 1 0 0,1-7-455 0 0,23-26-2285 0 0,17-11-3279 0 0,2-2-2384 0 0,0-1 4098 0 0</inkml:trace>
  <inkml:trace contextRef="#ctx0" brushRef="#br0" timeOffset="1485.55">1984 4603 0 0 0,'0'0'515'0'0,"0"0"68"0"0,0 0-7 0 0,0 0 9 0 0,2 4 55 0 0,7 8-500 0 0,34 8 10578 0 0,-22-34-8544 0 0,0-13-1776 0 0,-2-1 0 0 0,-1-1 0 0 0,-1 0 0 0 0,-2-1 0 0 0,-1-1 0 0 0,-1-1-398 0 0,13-27 129 0 0,-19 45-162 0 0,-1-1 0 0 0,-1 0 0 0 0,-1 0 0 0 0,0-1 0 0 0,0 1 0 0 0,-2-1 0 0 0,0 0 0 0 0,-1 0 0 0 0,0-4 33 0 0,-16 27-1675 0 0,6 6 1548 0 0,1 1 1 0 0,1 0-1 0 0,1 0 1 0 0,-1 0-1 0 0,2 1 1 0 0,0 0-1 0 0,1 0 1 0 0,1 0 0 0 0,0 0-1 0 0,1 1 1 0 0,0-1-1 0 0,2 1 1 0 0,0 0-1 0 0,0-1 1 0 0,1 1-1 0 0,2 4 127 0 0,-2-16 32 0 0,0 1-1 0 0,0-1 1 0 0,1 0-1 0 0,0 0 0 0 0,-1 1 1 0 0,1-1-1 0 0,1 0 1 0 0,-1-1-1 0 0,0 1 0 0 0,1 0 1 0 0,0-1-1 0 0,0 1 0 0 0,0-1 1 0 0,0 0-1 0 0,1 0 1 0 0,-1 0-1 0 0,1-1 0 0 0,0 1 1 0 0,0-1-1 0 0,0 0 1 0 0,0 0-1 0 0,0 0 0 0 0,0 0 1 0 0,0-1-1 0 0,1 0 0 0 0,-1 0 1 0 0,0 0-1 0 0,1 0 1 0 0,-1-1-1 0 0,4 1-31 0 0,-2-1 100 0 0,0 0 1 0 0,1-1-1 0 0,-1 0 1 0 0,0 0-1 0 0,0 0 0 0 0,0 0 1 0 0,0-1-1 0 0,0 0 1 0 0,0 0-1 0 0,-1-1 1 0 0,1 0-1 0 0,-1 0 0 0 0,1 0 1 0 0,-1 0-1 0 0,0-1 1 0 0,0 0-1 0 0,-1 0 1 0 0,1 0-1 0 0,-1-1 0 0 0,1-1-100 0 0,20-26 123 0 0,-2-2-1 0 0,-1 0 0 0 0,-2-2 0 0 0,-1 0 0 0 0,-2-1 0 0 0,-2-1 0 0 0,10-34-122 0 0,-15-16-310 0 0,-33 89-1718 0 0,16 11 1885 0 0,1-1-1 0 0,1 2 0 0 0,0-1 0 0 0,0 0 0 0 0,2 1 0 0 0,-1 0 0 0 0,2 0 1 0 0,-1 0-1 0 0,2 0 0 0 0,0 0 0 0 0,0 0 0 0 0,1 0 0 0 0,2 13 144 0 0,-2-16-55 0 0,1-7 85 0 0,1 0 0 0 0,-1 0 0 0 0,1 1 1 0 0,-1-1-1 0 0,1 0 0 0 0,0 0 0 0 0,0-1 1 0 0,0 1-1 0 0,1 0 0 0 0,-1-1 1 0 0,1 1-1 0 0,-1-1 0 0 0,1 0 0 0 0,0 0 1 0 0,0 0-1 0 0,0 0 0 0 0,0 0 0 0 0,0-1 1 0 0,0 1-1 0 0,0-1 0 0 0,1 0 0 0 0,-1 0 1 0 0,0 0-1 0 0,1 0 0 0 0,-1-1 0 0 0,1 1 1 0 0,-1-1-1 0 0,1 0 0 0 0,-1 0 0 0 0,1 0 1 0 0,-1-1-1 0 0,1 1 0 0 0,-1-1 1 0 0,1 0-1 0 0,-1 0 0 0 0,0 0 0 0 0,1 0 1 0 0,-1-1-1 0 0,0 1 0 0 0,0-1 0 0 0,0 0 1 0 0,1 0-31 0 0,13-12 249 0 0,-1 0 0 0 0,0-1 1 0 0,-1-1-1 0 0,0-1 1 0 0,-1 0-1 0 0,-1 0 0 0 0,-1-1 1 0 0,0-1-1 0 0,-2 0 0 0 0,0-1 1 0 0,5-16-250 0 0,-8 22 24 0 0,-3 8-19 0 0,7-13-8 0 0,-1-1 1 0 0,0 0-1 0 0,-2-1 0 0 0,0 1 1 0 0,-1-1-1 0 0,-1-1 0 0 0,-1 0 1 0 0,-1 1-1 0 0,-1-1 0 0 0,-1-1 1 0 0,0-4 2 0 0,-3 25-22 0 0,1 0 0 0 0,0 0 0 0 0,0 1 0 0 0,-1-1 0 0 0,1 0 0 0 0,-1 1 0 0 0,1-1 0 0 0,-1 1 0 0 0,0-1 0 0 0,1 0 0 0 0,-1 1 0 0 0,0-1 0 0 0,0 1 0 0 0,0 0 0 0 0,0-1 0 0 0,-1 1 0 0 0,1 0 0 0 0,0 0 0 0 0,0 0 0 0 0,-1 0 0 0 0,1 0 0 0 0,-1 0 0 0 0,1 0 0 0 0,-1 0 0 0 0,1 0 0 0 0,-1 1 0 0 0,0-1 0 0 0,1 1 0 0 0,-1-1 0 0 0,0 1 0 0 0,1-1 0 0 0,-1 1 0 0 0,0 0 0 0 0,1 0 0 0 0,-1 0 0 0 0,0 0 0 0 0,0 0 0 0 0,1 0 0 0 0,-1 1 0 0 0,0-1 0 0 0,1 1 0 0 0,-1-1 0 0 0,0 1 0 0 0,1-1 0 0 0,-1 1 0 0 0,1 0 0 0 0,-1 0 0 0 0,1 0 0 0 0,-1 0 0 0 0,1 0 0 0 0,0 0 0 0 0,-1 0 0 0 0,1 0 0 0 0,0 1 0 0 0,0-1 0 0 0,0 0 0 0 0,0 1 0 0 0,0-1 0 0 0,0 1 0 0 0,0-1 0 0 0,0 1 0 0 0,1-1 0 0 0,-1 1 0 0 0,1 0 0 0 0,-1-1 0 0 0,1 2 22 0 0,-10 14-54 0 0,2 0 0 0 0,0 0 0 0 0,1 1 0 0 0,1 0 1 0 0,0 0-1 0 0,2 0 0 0 0,0 1 0 0 0,1 0 0 0 0,1 0 1 0 0,0 0-1 0 0,2 0 0 0 0,1 15 54 0 0,-1-29-9 0 0,1-1-1 0 0,-1 1 0 0 0,1-1 1 0 0,0 1-1 0 0,1-1 1 0 0,-1 1-1 0 0,1-1 1 0 0,-1 0-1 0 0,1 0 1 0 0,1 0-1 0 0,-1 0 1 0 0,0 0-1 0 0,1-1 1 0 0,0 1-1 0 0,0-1 1 0 0,0 1-1 0 0,0-1 1 0 0,1 0-1 0 0,-1 0 0 0 0,1 0 1 0 0,-1-1-1 0 0,1 1 1 0 0,0-1-1 0 0,0 0 1 0 0,1 0-1 0 0,3 1 10 0 0,3 1-161 0 0,1-1-1 0 0,0 0 1 0 0,-1-1-1 0 0,1 0 1 0 0,0-1-1 0 0,0 0 0 0 0,0-1 1 0 0,0 0-1 0 0,10-2 162 0 0,23-14-4381 0 0,-19-4-3199 0 0,-17 13 5333 0 0</inkml:trace>
  <inkml:trace contextRef="#ctx0" brushRef="#br0" timeOffset="1800.024">3114 3951 1216 0 0,'0'0'1903'0'0,"0"0"-476"0"0,0 0-13 0 0,0 0 338 0 0,0 0 245 0 0,0 0-78 0 0,0 0-375 0 0,0 0-434 0 0,0 0-303 0 0,0 0-171 0 0,0 0-90 0 0,0 0-37 0 0,0 0-44 0 0,6 18-48 0 0,21 56-75 0 0,-1 30 339 0 0,-2-20-3264 0 0,-19-76-1517 0 0,-1-5-5684 0 0,-2-3 7566 0 0</inkml:trace>
  <inkml:trace contextRef="#ctx0" brushRef="#br0" timeOffset="2116.251">3048 3944 4833 0 0,'0'0'708'0'0,"0"0"-416"0"0,0 0-108 0 0,0 0 240 0 0,0 0 199 0 0,0 0 79 0 0,0 0-49 0 0,0 0-83 0 0,0 0-81 0 0,0 0-72 0 0,0 0-67 0 0,0 0-74 0 0,32-6-57 0 0,104-19-45 0 0,-62 20 74 0 0,-69 6-181 0 0,0 1-1 0 0,0 0 0 0 0,0 0 0 0 0,0 0 0 0 0,0 1 1 0 0,-1-1-1 0 0,1 1 0 0 0,-1 0 0 0 0,1 0 1 0 0,-1 1-1 0 0,0 0 0 0 0,0-1 0 0 0,-1 1 0 0 0,1 0 1 0 0,-1 1-1 0 0,0-1 0 0 0,0 1 0 0 0,0-1 1 0 0,-1 1-1 0 0,1 0 0 0 0,-1 0 0 0 0,0 0 0 0 0,-1 0 1 0 0,1 0-1 0 0,-1 1 0 0 0,0-1 0 0 0,0 0 1 0 0,-1 1-1 0 0,0-1 0 0 0,0 1 0 0 0,0-1 0 0 0,0 0 1 0 0,-1 1-1 0 0,0-1 0 0 0,0 0 0 0 0,0 1 0 0 0,-1-1 1 0 0,0 0-1 0 0,0 0 0 0 0,0 0 0 0 0,-1-1 1 0 0,1 1-1 0 0,-1 0 0 0 0,0-1 0 0 0,-1 0 0 0 0,1 1 1 0 0,-1-1-1 0 0,0-1 0 0 0,-4 5-66 0 0,-2 2-349 0 0,-50 44 726 0 0,13-31-7168 0 0,39-22 43 0 0</inkml:trace>
  <inkml:trace contextRef="#ctx0" brushRef="#br0" timeOffset="34709.424">3661 111 0 0 0,'-90'6'2379'0'0,"68"-1"-2091"0"0,-143 9 1081 0 0,-13-10-755 0 0,-150 4-502 0 0,35-4-101 0 0,-89 3 334 0 0,143 1 224 0 0,115 6-655 0 0,-99-3 133 0 0,60-3-56 0 0,13 3-6 0 0,-91 0 226 0 0,133-8-143 0 0,-92 30-267 0 0,-55 4 450 0 0,165-33-283 0 0,-27 5-606 0 0,43 15-4240 0 0,68-20 4471 0 0</inkml:trace>
  <inkml:trace contextRef="#ctx0" brushRef="#br0" timeOffset="36244.829">1197 3819 0 0 0,'0'0'343'0'0,"0"0"272"0"0,0 0 13 0 0,0 0-95 0 0,0 0-130 0 0,0 0-98 0 0,0-3-77 0 0,-1 2-193 0 0,1 0-1 0 0,0 0 1 0 0,-1 0-1 0 0,1 0 1 0 0,-1 0-1 0 0,0 0 1 0 0,1 0 0 0 0,-1 0-1 0 0,0 0 1 0 0,0 1-1 0 0,1-1 1 0 0,-1 0-1 0 0,0 1 1 0 0,0-1-1 0 0,0 0 1 0 0,0 1-1 0 0,0-1 1 0 0,0 1-1 0 0,0-1 1 0 0,0 1-1 0 0,0 0 1 0 0,0-1-1 0 0,0 1 1 0 0,0 0 0 0 0,0 0-1 0 0,0 0 1 0 0,0 0-1 0 0,0 0 1 0 0,-1 0-1 0 0,1 0 1 0 0,0 0-1 0 0,0 0 1 0 0,0 0-1 0 0,0 1 1 0 0,0-1-1 0 0,-1 0-34 0 0,-5 1 66 0 0,-313 17 4885 0 0,-46-14-2709 0 0,274 14-2126 0 0,30-11 184 0 0,62-7-273 0 0,0 0-10 0 0,0 0-6 0 0,0 0-2 0 0,0 0-22 0 0,0 0-18 0 0,0 0-7 0 0,0 0-1 0 0,0 0-1 0 0,0 0-28 0 0,-11 6-4273 0 0,7-4-319 0 0,2 1 1853 0 0</inkml:trace>
  <inkml:trace contextRef="#ctx0" brushRef="#br0" timeOffset="38089.657">919 60 0 0 0,'-18'-29'36'0'0,"18"28"184"0"0,-11 6 8281 0 0,25 273-4366 0 0,2 219-2247 0 0,-1-245-1389 0 0,3 79-35 0 0,15 55 166 0 0,-24-72-233 0 0,-25-134-361 0 0,1 47 11 0 0,11-76-86 0 0,11 409 285 0 0,-16 111 35 0 0,-4-292-112 0 0,-12-188-435 0 0,26-185-1193 0 0,11-15-8288 0 0,-11 9 9356 0 0,1-4-5256 0 0</inkml:trace>
  <inkml:trace contextRef="#ctx0" brushRef="#br0" timeOffset="39078.948">1179 3429 0 0 0,'0'0'709'0'0,"0"0"212"0"0,0 0 194 0 0,0 0 168 0 0,0 0 61 0 0,0 0-68 0 0,0 0-145 0 0,0 0-176 0 0,0 0-163 0 0,0 0-122 0 0,-6 7-92 0 0,-63 100 1329 0 0,23-20-1330 0 0,-4-3-1 0 0,-4-2 0 0 0,-3-2 0 0 0,-4-3 1 0 0,-3-3-1 0 0,-17 12-576 0 0,-14 20 262 0 0,62-53-1802 0 0,60-43-2750 0 0,-14-9-10 0 0,-4-1-1971 0 0</inkml:trace>
  <inkml:trace contextRef="#ctx0" brushRef="#br0" timeOffset="39863.216">1188 1 4721 0 0,'0'0'1228'0'0,"0"0"-312"0"0,0 0-70 0 0,0 0 185 0 0,0 0 226 0 0,0 0 78 0 0,0 0-109 0 0,0 0-234 0 0,0 0-248 0 0,0 0-203 0 0,0 0-137 0 0,-10 4-78 0 0,-30 16-60 0 0,-2 45 483 0 0,-167 302 251 0 0,117-217-2067 0 0,22-35-4078 0 0,44-64-3116 0 0,16-35 5152 0 0</inkml:trace>
  <inkml:trace contextRef="#ctx0" brushRef="#br0" timeOffset="40413.546">152 1573 13307 0 0,'0'0'428'0'0,"0"0"-188"0"0,0 0-73 0 0,0 0 106 0 0,0 0 214 0 0,0 0 116 0 0,0 0 2 0 0,0 0-21 0 0,0 0 12 0 0,0 0 23 0 0,0 0-23 0 0,0 0-30 0 0,8 29-78 0 0,27 97-109 0 0,-2 58 330 0 0,31 345-1253 0 0,-60-442-851 0 0,-4-50-3760 0 0,-1-10-4253 0 0,1-26 5263 0 0</inkml:trace>
  <inkml:trace contextRef="#ctx0" brushRef="#br0" timeOffset="40934.586">1 1720 10050 0 0,'0'0'742'0'0,"0"0"-297"0"0,0 0-296 0 0,0 0 17 0 0,0 0 237 0 0,0 0 250 0 0,0 0 87 0 0,0 0-68 0 0,0 0-129 0 0,0 0-141 0 0,30-33-124 0 0,95-106-64 0 0,-120 134-196 0 0,-1-1 0 0 0,2 1 0 0 0,-1-1 1 0 0,0 1-1 0 0,1 1 0 0 0,0-1 1 0 0,0 1-1 0 0,0 0 0 0 0,1 0 0 0 0,-1 1 1 0 0,1 0-1 0 0,0 0 0 0 0,2 0-18 0 0,12-4 61 0 0,-4 0-37 0 0,1 0 0 0 0,0 1 0 0 0,0 1-1 0 0,1 0 1 0 0,-1 2 0 0 0,1 0 0 0 0,0 1-1 0 0,0 1 1 0 0,0 1 0 0 0,0 1 0 0 0,15 2-24 0 0,-27-1-10 0 0,0-1 1 0 0,-1 2-1 0 0,1-1 0 0 0,-1 1 1 0 0,1 0-1 0 0,-1 0 1 0 0,0 1-1 0 0,0-1 1 0 0,0 1-1 0 0,-1 1 0 0 0,1-1 1 0 0,-1 1-1 0 0,0 0 1 0 0,-1 0-1 0 0,1 1 0 0 0,-1-1 1 0 0,0 1-1 0 0,0 0 1 0 0,-1 0-1 0 0,0 0 1 0 0,0 1-1 0 0,0-1 0 0 0,-1 1 1 0 0,0-1-1 0 0,0 1 1 0 0,0 0-1 0 0,-1 5 10 0 0,0 2 43 0 0,-2 0 1 0 0,0 1-1 0 0,-1-1 1 0 0,0 0-1 0 0,-1 0 1 0 0,0 0-1 0 0,-2 0 1 0 0,1-1-1 0 0,-2 0 0 0 0,0 0 1 0 0,0 0-1 0 0,-1 0 1 0 0,-1-1-1 0 0,-5 8-43 0 0,-16 16 229 0 0,-1-1 0 0 0,-1-1 0 0 0,-2-1 0 0 0,-1-2 0 0 0,-21 14-229 0 0,30-24 195 0 0,22-20-177 0 0,-1 1-1 0 0,1 0 1 0 0,1 0 0 0 0,-1 0-1 0 0,0 1 1 0 0,0-1-1 0 0,1 1 1 0 0,-1-1-1 0 0,1 1 1 0 0,0 0-1 0 0,0 0 1 0 0,0 0-1 0 0,0 0 1 0 0,1 1-1 0 0,-1-1 1 0 0,1 0-1 0 0,0 1 1 0 0,0-1-1 0 0,0 0 1 0 0,0 1-1 0 0,0 0 1 0 0,1-1-1 0 0,0 1 1 0 0,0-1 0 0 0,0 1-1 0 0,0 0 1 0 0,0-1-1 0 0,1 1 1 0 0,-1-1-1 0 0,1 1 1 0 0,0-1-1 0 0,0 1 1 0 0,1-1-1 0 0,-1 0 1 0 0,1 0-1 0 0,0 1-17 0 0,15 14 297 0 0,0-1 0 0 0,2 0 1 0 0,0-2-1 0 0,1 0 0 0 0,1-1 0 0 0,0-1 0 0 0,0-1 0 0 0,2-1 0 0 0,-1-1 0 0 0,1-1 0 0 0,1-1 0 0 0,10 2-297 0 0,4 4 627 0 0,31 16-503 0 0,-68-30-137 0 0,21 21-3035 0 0,-11-1-7165 0 0,-7-13 834 0 0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01.4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286 106 0 0 0,'0'0'1054'0'0,"0"0"180"0"0,0 0 37 0 0,0 0-56 0 0,0 0-104 0 0,-8-12-103 0 0,-47-60 1978 0 0,19 59 1119 0 0,-20 30-2359 0 0,44-6-1713 0 0,0 1 0 0 0,1 0 0 0 0,0 1 0 0 0,1 1 0 0 0,0 0 0 0 0,1 0-1 0 0,0 1 1 0 0,2 0 0 0 0,0 0 0 0 0,0 1 0 0 0,1-1 0 0 0,1 2 0 0 0,1-1 0 0 0,0 0 0 0 0,1 1 0 0 0,1 0 0 0 0,1 0 0 0 0,0-1-1 0 0,2 17-32 0 0,-1-26 29 0 0,0 1 0 0 0,1-1 0 0 0,0 0-1 0 0,0 1 1 0 0,1-1 0 0 0,0 0-1 0 0,0 0 1 0 0,1 0 0 0 0,0-1-1 0 0,0 1 1 0 0,0 0 0 0 0,1-1-1 0 0,0 0 1 0 0,0 0 0 0 0,1 0 0 0 0,-1 0-1 0 0,1-1 1 0 0,1 0 0 0 0,-1 0-1 0 0,1 0 1 0 0,0-1 0 0 0,0 0-1 0 0,0 0 1 0 0,0 0 0 0 0,1-1-1 0 0,0 0 1 0 0,-1 0 0 0 0,1-1 0 0 0,0 1-1 0 0,0-2 1 0 0,1 1 0 0 0,-1-1-1 0 0,0 0 1 0 0,1 0 0 0 0,-1-1-1 0 0,0 0 1 0 0,6-1-29 0 0,7-2 137 0 0,-1 0 0 0 0,0-1-1 0 0,-1-1 1 0 0,1-1 0 0 0,-1 0-1 0 0,0-2 1 0 0,0 0 0 0 0,-1-1 0 0 0,0-1-1 0 0,-1 0 1 0 0,0-1 0 0 0,-1-1 0 0 0,0 0-1 0 0,0-1 1 0 0,-2-1 0 0 0,1 0-1 0 0,-2-1 1 0 0,0-1 0 0 0,5-8-137 0 0,-12 18 29 0 0,0 0-1 0 0,0 0 1 0 0,0 0 0 0 0,-1-1 0 0 0,0 0-1 0 0,0 1 1 0 0,0-2 0 0 0,-1 1 0 0 0,0 0-1 0 0,-1-1 1 0 0,1 1 0 0 0,-1-1 0 0 0,-1 0-1 0 0,0 1 1 0 0,0-1 0 0 0,0 0-1 0 0,-1 0 1 0 0,0 0 0 0 0,-1 0 0 0 0,0 0-1 0 0,0 0 1 0 0,0 1 0 0 0,-1-1 0 0 0,0 0-1 0 0,-1 1 1 0 0,0 0 0 0 0,0-1 0 0 0,0 1-1 0 0,-1 0 1 0 0,0 1 0 0 0,-5-7-29 0 0,-1 5-209 0 0,-1 0 0 0 0,0 1 1 0 0,0 0-1 0 0,-1 1 1 0 0,0 0-1 0 0,0 1 0 0 0,-1 0 1 0 0,1 1-1 0 0,-1 1 0 0 0,0 0 1 0 0,0 0-1 0 0,0 1 0 0 0,0 1 1 0 0,-1 0-1 0 0,-4 1 209 0 0,7 0-555 0 0,-1 1-1 0 0,0 0 1 0 0,1 1-1 0 0,0 0 1 0 0,-1 0 0 0 0,1 2-1 0 0,0-1 1 0 0,0 1-1 0 0,1 1 1 0 0,-1 0-1 0 0,-1 2 556 0 0,-39 32-7233 0 0,37-24 2800 0 0</inkml:trace>
  <inkml:trace contextRef="#ctx0" brushRef="#br0" timeOffset="484.309">619 577 7050 0 0,'0'0'1049'0'0,"0"0"-385"0"0,0 0-49 0 0,0 0 351 0 0,0 0 375 0 0,0 0 142 0 0,0 0-168 0 0,0 0-300 0 0,0 0-246 0 0,0 0-150 0 0,23-32-83 0 0,70-103-40 0 0,24-18 1042 0 0,-52 73-1056 0 0,-64 79-384 0 0,-1 1 6 0 0,0 0-21 0 0,-1 12-359 0 0,-4 24 57 0 0,3-29 231 0 0,0 0 0 0 0,1 0 0 0 0,0 0 1 0 0,0 0-1 0 0,1 0 0 0 0,-1 0 1 0 0,2 0-1 0 0,-1 0 0 0 0,1 1 1 0 0,0-1-1 0 0,0 0 0 0 0,1 0 0 0 0,0-1 1 0 0,1 1-1 0 0,-1 0 0 0 0,3 2-12 0 0,-2-3 83 0 0,1-1 0 0 0,0 1 0 0 0,0-1 0 0 0,1 0 0 0 0,0 0-1 0 0,0-1 1 0 0,0 0 0 0 0,0 1 0 0 0,1-2 0 0 0,-1 1 0 0 0,1-1 0 0 0,0 0-1 0 0,0 0 1 0 0,1 0 0 0 0,-1-1 0 0 0,0 0 0 0 0,1 0 0 0 0,-1-1 0 0 0,1 0-1 0 0,0 0 1 0 0,-1 0 0 0 0,1-1 0 0 0,5 0-83 0 0,-3 0 191 0 0,0-1 0 0 0,0-1-1 0 0,0 1 1 0 0,0-1 0 0 0,-1 0 0 0 0,1-1-1 0 0,-1 0 1 0 0,0-1 0 0 0,1 0 0 0 0,-2 0-1 0 0,1 0 1 0 0,0-1 0 0 0,-1 0 0 0 0,0-1-1 0 0,0 0 1 0 0,0 0 0 0 0,-1 0 0 0 0,0-1-1 0 0,0 0 1 0 0,-1 0 0 0 0,5-7-191 0 0,41-79-279 0 0,-13-2-3852 0 0,-33 79 1863 0 0,2-4-5730 0 0,0 8-3162 0 0</inkml:trace>
</inkml:ink>
</file>

<file path=ppt/ink/ink1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20.4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0 177 2497 0 0,'0'0'144'0'0,"0"0"-130"0"0,0 0-18 0 0,0 0 127 0 0,0 0 282 0 0,0 0 298 0 0,35-4 244 0 0,113-12 160 0 0,380-42 5954 0 0,427-27-2678 0 0,484 71-2340 0 0,-192 87-686 0 0,-407 8-372 0 0,-163 1-456 0 0,-438-78 375 0 0,-213-8-353 0 0,-26 4-542 0 0,0 0 5 0 0,0 0-5 0 0,0 0 4 0 0,0 0 18 0 0,0 0-10 0 0,0 0 3 0 0,0 0 4 0 0,0 0-6 0 0,-1-3-369 0 0,-4-1-6381 0 0,1 7-3712 0 0,1 1 4035 0 0</inkml:trace>
</inkml:ink>
</file>

<file path=ppt/ink/ink1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2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23 159 4297 0 0,'0'0'1867'0'0,"0"0"-327"0"0,0 0-269 0 0,0 0-38 0 0,0 0 97 0 0,0 0 73 0 0,0 0-73 0 0,0 0-199 0 0,0 0-244 0 0,0 0-254 0 0,0 0-235 0 0,-3-1-170 0 0,-9-4-104 0 0,8 3-62 0 0,3 23 70 0 0,-2 38 45 0 0,4 1-1 0 0,1-1 0 0 0,4 1 0 0 0,2-1 1 0 0,2-1-1 0 0,3 0 0 0 0,6 13-176 0 0,40 47 304 0 0,-57-115-275 0 0,0 0 0 0 0,0-1 0 0 0,0 1 1 0 0,0 0-1 0 0,1-1 0 0 0,-1 0 0 0 0,1 1 1 0 0,0-1-1 0 0,0 0 0 0 0,0 0 0 0 0,0-1 0 0 0,0 1 1 0 0,0-1-1 0 0,0 1 0 0 0,1-1 0 0 0,-1 0 1 0 0,0 0-1 0 0,1 0 0 0 0,-1-1 0 0 0,1 1 1 0 0,-1-1-1 0 0,1 0 0 0 0,-1 0 0 0 0,1 0 1 0 0,-1 0-1 0 0,1-1 0 0 0,-1 1 0 0 0,0-1 1 0 0,1 0-1 0 0,-1 0 0 0 0,0 0 0 0 0,1-1 1 0 0,-1 1-1 0 0,0-1 0 0 0,0 0 0 0 0,1 0-29 0 0,27-23 52 0 0,-1 0 0 0 0,-1-2 0 0 0,-1-1 0 0 0,-2-1-1 0 0,-1-1 1 0 0,-1-2 0 0 0,12-21-52 0 0,-13 20-85 0 0,78-87-519 0 0,-101 119 581 0 0,1 1 0 0 0,-1-1 0 0 0,1 0 0 0 0,-1 1 1 0 0,1 0-1 0 0,-1-1 0 0 0,1 1 0 0 0,-1-1 0 0 0,1 1 1 0 0,-1 0-1 0 0,1-1 0 0 0,0 1 0 0 0,-1 0 1 0 0,1-1-1 0 0,0 1 0 0 0,-1 0 0 0 0,1 0 0 0 0,0 0 1 0 0,-1 0-1 0 0,1 0 0 0 0,0 0 0 0 0,-1 0 0 0 0,1 0 1 0 0,0 0-1 0 0,-1 0 0 0 0,1 0 0 0 0,0 0 0 0 0,-1 0 1 0 0,1 1-1 0 0,0-1 0 0 0,-1 0 0 0 0,1 0 0 0 0,0 1 1 0 0,-1-1-1 0 0,1 0 0 0 0,-1 1 0 0 0,1-1 0 0 0,-1 1 1 0 0,1-1-1 0 0,-1 1 0 0 0,1-1 0 0 0,-1 1 0 0 0,1-1 1 0 0,-1 1-1 0 0,0-1 0 0 0,1 1 0 0 0,-1-1 1 0 0,0 1-1 0 0,1 0 0 0 0,-1-1 0 0 0,0 1 0 0 0,0 0 1 0 0,0-1-1 0 0,1 2 23 0 0,5 45-147 0 0,-5-35 170 0 0,31 137 128 0 0,-30-143-123 0 0,1-1 0 0 0,-1 1 0 0 0,1-1 0 0 0,0 0 1 0 0,0 0-1 0 0,1-1 0 0 0,0 1 0 0 0,-1-1 0 0 0,1 1 0 0 0,1-1 0 0 0,-1-1 0 0 0,1 1 0 0 0,-1 0 0 0 0,1-1 0 0 0,0 0 0 0 0,1 0 1 0 0,-1-1-1 0 0,0 1 0 0 0,1-1 0 0 0,-1 0 0 0 0,1-1 0 0 0,0 1 0 0 0,-1-1 0 0 0,1 0 0 0 0,0-1-28 0 0,0 1 90 0 0,-1 0-1 0 0,1-1 1 0 0,-1 0-1 0 0,0 0 1 0 0,1 0-1 0 0,-1 0 1 0 0,1-1-1 0 0,-1 0 1 0 0,1 0-1 0 0,-1-1 1 0 0,0 0-1 0 0,0 0 1 0 0,0 0-1 0 0,0 0 1 0 0,0-1-1 0 0,0 0 1 0 0,-1 0-1 0 0,5-3-89 0 0,20-21 454 0 0,-2-1 0 0 0,0-1-1 0 0,-2-2 1 0 0,-2 0 0 0 0,0-2 0 0 0,16-33-454 0 0,-26 44 108 0 0,16-30 53 0 0,-3-1 0 0 0,-2-1 0 0 0,-2-1-1 0 0,4-22-160 0 0,-9-2-521 0 0,-15 61-4116 0 0,-2 0-4658 0 0,0 18 331 0 0</inkml:trace>
  <inkml:trace contextRef="#ctx0" brushRef="#br0" timeOffset="366.127">1383 656 8634 0 0,'0'0'1650'0'0,"0"0"-829"0"0,0 0-30 0 0,0 0 313 0 0,0 0 210 0 0,0 0-3 0 0,0 0-174 0 0,0 0-193 0 0,0 0-159 0 0,0 0-143 0 0,0 0-101 0 0,33-11-100 0 0,100-36-64 0 0,-69 10 141 0 0,-57 28-422 0 0,1 1-10 0 0,0-1-1 0 0,-1 0 1 0 0,0-1 0 0 0,-1 1 0 0 0,0-1 0 0 0,-1 0-1 0 0,0-1 1 0 0,0 1 0 0 0,-1-1 0 0 0,-1 0 0 0 0,1 0-1 0 0,-2 0 1 0 0,0-1 0 0 0,0 1 0 0 0,-1-1 0 0 0,0 1-1 0 0,-1-1 1 0 0,-1-4-86 0 0,0 13-28 0 0,-1 0 0 0 0,-1 0 0 0 0,1 0 0 0 0,0 0-1 0 0,-1 1 1 0 0,1-1 0 0 0,-1 1 0 0 0,0 0 0 0 0,1 0 0 0 0,-1 0 0 0 0,0 0-1 0 0,0 0 1 0 0,-1 0 0 0 0,1 1 0 0 0,0 0 0 0 0,-1 0 0 0 0,1 0 0 0 0,0 0 0 0 0,-1 0-1 0 0,1 0 1 0 0,-1 1 0 0 0,0 0 0 0 0,1 0 0 0 0,-1 0 0 0 0,1 0 0 0 0,-1 0-1 0 0,1 1 1 0 0,-1 0 0 0 0,1-1 0 0 0,-2 2 28 0 0,-7 2-57 0 0,1 0 1 0 0,0 1-1 0 0,0 0 1 0 0,0 1-1 0 0,1 0 0 0 0,0 1 1 0 0,0 0-1 0 0,0 0 1 0 0,1 1-1 0 0,0 1 0 0 0,1-1 1 0 0,0 1-1 0 0,0 1 1 0 0,1-1-1 0 0,0 1 0 0 0,-2 5 57 0 0,-4 5-35 0 0,1 0-1 0 0,1 0 0 0 0,1 1 0 0 0,1 1 0 0 0,1 0 0 0 0,1 0 0 0 0,1 0 0 0 0,0 1 0 0 0,2 0 0 0 0,1 0 0 0 0,1 0 1 0 0,0 0-1 0 0,2 0 0 0 0,1 7 36 0 0,0-22 4 0 0,1 0 1 0 0,0 0-1 0 0,0 0 1 0 0,1 0 0 0 0,0 0-1 0 0,0-1 1 0 0,1 1-1 0 0,0-1 1 0 0,0 0 0 0 0,1 0-1 0 0,0-1 1 0 0,0 1-1 0 0,0-1 1 0 0,1 0 0 0 0,0-1-1 0 0,0 1 1 0 0,0-1-1 0 0,1 0 1 0 0,0-1-1 0 0,0 1 1 0 0,0-1 0 0 0,0-1-1 0 0,1 1 1 0 0,0-1-1 0 0,-1-1 1 0 0,4 1-5 0 0,103 22-1502 0 0,-4-20-5042 0 0,-82-5-1062 0 0</inkml:trace>
</inkml:ink>
</file>

<file path=ppt/ink/ink1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4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13 560 3017 0 0,'0'0'1548'0'0,"0"0"-404"0"0,0 0-225 0 0,0 0 57 0 0,0 0 250 0 0,0 0 184 0 0,0 0-50 0 0,0 0-221 0 0,0 0-235 0 0,0 0-184 0 0,0 0-105 0 0,0 0-62 0 0,0 0-47 0 0,-1 35-49 0 0,-4 111-61 0 0,3-131-265 0 0,0 0 0 0 0,0 1 0 0 0,2-1 0 0 0,0 1 0 0 0,1-1 0 0 0,0 1 0 0 0,1-1 0 0 0,1 1 0 0 0,1-1 0 0 0,0 0 0 0 0,0-1 0 0 0,2 1 0 0 0,0-1 0 0 0,0 0 0 0 0,7 9-131 0 0,-11-20 37 0 0,0 1 0 0 0,1-1 0 0 0,0 1 0 0 0,-1-1 0 0 0,1 0 0 0 0,0 0 1 0 0,0-1-1 0 0,1 1 0 0 0,-1 0 0 0 0,1-1 0 0 0,-1 0 0 0 0,1 0 0 0 0,0 0 0 0 0,0 0 1 0 0,-1-1-1 0 0,1 0 0 0 0,0 1 0 0 0,1-1 0 0 0,-1-1 0 0 0,0 1 0 0 0,0-1 0 0 0,0 1 1 0 0,0-1-1 0 0,1 0 0 0 0,-1-1 0 0 0,0 1 0 0 0,0-1 0 0 0,0 1 0 0 0,0-2 0 0 0,0 1 1 0 0,0 0-1 0 0,0-1 0 0 0,0 1 0 0 0,0-1 0 0 0,0 0 0 0 0,-1 0 0 0 0,1-1-37 0 0,14-12 77 0 0,-2-1 0 0 0,1 0-1 0 0,-2-1 1 0 0,0-1-1 0 0,-1-1 1 0 0,-1 0 0 0 0,-1 0-1 0 0,-1-1 1 0 0,3-9-77 0 0,17-40-99 0 0,-30 68 12 0 0,-1 1-83 0 0,0 23-481 0 0,-1-9 645 0 0,0-1 0 0 0,1 1 0 0 0,1-1 0 0 0,1 1 0 0 0,-1 0 0 0 0,2-1 0 0 0,0 0 0 0 0,1 0-1 0 0,0 0 1 0 0,1 0 0 0 0,0 0 0 0 0,1-1 0 0 0,2 2 6 0 0,-4-10 60 0 0,1-1 0 0 0,-1 0 0 0 0,1 0 0 0 0,0-1 0 0 0,0 0 0 0 0,0 1 0 0 0,1-2 0 0 0,-1 1 0 0 0,0-1 0 0 0,1 1 0 0 0,-1-2 0 0 0,1 1 0 0 0,-1 0 0 0 0,1-1 0 0 0,-1 0 0 0 0,1-1 0 0 0,-1 1 0 0 0,1-1 1 0 0,-1 0-1 0 0,1 0 0 0 0,-1-1 0 0 0,0 1 0 0 0,1-1 0 0 0,-1 0 0 0 0,0-1 0 0 0,0 1 0 0 0,-1-1 0 0 0,1 0 0 0 0,-1 0 0 0 0,1-1 0 0 0,-1 1 0 0 0,0-1 0 0 0,0 0 0 0 0,0 0 0 0 0,-1-1 0 0 0,1 1 0 0 0,-1-1 0 0 0,0 0-60 0 0,71-151 1382 0 0,-44 76-1389 0 0,-7 47-1388 0 0,-11 27-2776 0 0,2 4-4773 0 0,-9 2 1758 0 0</inkml:trace>
  <inkml:trace contextRef="#ctx0" brushRef="#br0" timeOffset="406.985">1262 626 3705 0 0,'0'0'2008'0'0,"0"0"-319"0"0,0 0-184 0 0,0 0 36 0 0,0 0-26 0 0,0 0-183 0 0,0 0-287 0 0,0 0-272 0 0,0 0-209 0 0,0 0-136 0 0,0 0-72 0 0,0 0-39 0 0,0 0-14 0 0,-26 21-11 0 0,-81 67-4 0 0,43-16 223 0 0,49-47-354 0 0,8-16-135 0 0,0 0-1 0 0,1 1 0 0 0,0-1 0 0 0,0 1 1 0 0,1 1-1 0 0,1-1 0 0 0,0 1 0 0 0,0-1 1 0 0,1 1-1 0 0,0 0 0 0 0,1 1 0 0 0,0-1 1 0 0,1 0-1 0 0,1 1 0 0 0,-1-1 0 0 0,2 2-21 0 0,0-11 32 0 0,0 1 0 0 0,0-1-1 0 0,1 1 1 0 0,-1-1-1 0 0,1 1 1 0 0,0-1-1 0 0,0 0 1 0 0,0 0 0 0 0,0 0-1 0 0,0 0 1 0 0,0 0-1 0 0,1 0 1 0 0,-1 0 0 0 0,0-1-1 0 0,1 1 1 0 0,0-1-1 0 0,-1 0 1 0 0,1 0 0 0 0,0 0-1 0 0,-1 0 1 0 0,1 0-1 0 0,0 0 1 0 0,0-1 0 0 0,0 0-1 0 0,0 1 1 0 0,0-1-1 0 0,0 0 1 0 0,-1 0 0 0 0,1-1-1 0 0,0 1 1 0 0,0-1-1 0 0,0 1 1 0 0,0-1 0 0 0,0 0-1 0 0,-1 0 1 0 0,1 0-1 0 0,0 0 1 0 0,-1-1 0 0 0,1 0-32 0 0,25-18 320 0 0,0-1 1 0 0,-2-2 0 0 0,-1 0 0 0 0,0-2 0 0 0,-2-1-1 0 0,5-9-320 0 0,29-29 124 0 0,28-24-109 0 0,-50 80-1305 0 0,-25 45-3434 0 0,-10 47-10087 0 0,0-73 13671 0 0</inkml:trace>
  <inkml:trace contextRef="#ctx0" brushRef="#br0" timeOffset="714.029">1576 1024 2449 0 0,'0'0'2948'0'0,"0"0"-550"0"0,0 0-371 0 0,0 0-192 0 0,0 0-177 0 0,0 0-263 0 0,0 0-248 0 0,0 0-139 0 0,0 0-116 0 0,0 0-137 0 0,0 0-167 0 0,0 0-178 0 0,16-30-138 0 0,48-94-90 0 0,0 27 94 0 0,-57 89-263 0 0,62-57-19 0 0,-59 109-892 0 0,-10-19 858 0 0,-2-20 48 0 0,1 0 1 0 0,0-1-1 0 0,0 1 1 0 0,0 0 0 0 0,1 0-1 0 0,-1 0 1 0 0,1 0-1 0 0,0-1 1 0 0,1 1 0 0 0,-1 0-1 0 0,1 0 1 0 0,0 0-1 0 0,0-1 1 0 0,0 1 0 0 0,1 0-1 0 0,-1-1 1 0 0,1 1-1 0 0,1-1 1 0 0,-1 0 0 0 0,0 1-1 0 0,1-1 1 0 0,0 0-1 0 0,0-1 1 0 0,0 1 0 0 0,1 0-1 0 0,-1-1 1 0 0,1 0-1 0 0,-1 0 1 0 0,1 0 0 0 0,0 0-1 0 0,1-1 1 0 0,-1 1-1 0 0,0-1 1 0 0,1 0 0 0 0,-1 0-1 0 0,1-1 1 0 0,2 1-9 0 0,2-1 84 0 0,1-2 0 0 0,0 1 0 0 0,-1-1 0 0 0,1 0 1 0 0,-1-1-1 0 0,1 0 0 0 0,-1-1 0 0 0,0 0 0 0 0,0 0 0 0 0,0-1 0 0 0,0 0 1 0 0,-1-1-1 0 0,0 0 0 0 0,0 0 0 0 0,0-1 0 0 0,7-6-84 0 0,109-114-496 0 0,-114 114 257 0 0,47-52-4597 0 0,-30 34-2523 0 0,-14 17-684 0 0</inkml:trace>
  <inkml:trace contextRef="#ctx0" brushRef="#br0" timeOffset="969.899">2742 0 15651 0 0,'0'0'766'0'0,"0"0"-222"0"0,0 0 37 0 0,0 0 197 0 0,0 0 78 0 0,-8 35-65 0 0,-25 114-162 0 0,-22 168 633 0 0,24-71-2038 0 0,34-82-3265 0 0,-3-138-2164 0 0,0-17-1862 0 0,0-5 5298 0 0</inkml:trace>
  <inkml:trace contextRef="#ctx0" brushRef="#br0" timeOffset="1216.404">2372 545 10570 0 0,'0'0'1321'0'0,"0"0"-593"0"0,0 0-128 0 0,0 0 72 0 0,0 0-8 0 0,0 0-128 0 0,0 0-152 0 0,0 0-128 0 0,189-52-56 0 0,-156 49-80 0 0,4 3-80 0 0,-2 0-80 0 0,6 0-128 0 0,-5 0-376 0 0,1 0-1144 0 0,-7 0-2801 0 0,-14 0-4673 0 0</inkml:trace>
</inkml:ink>
</file>

<file path=ppt/ink/ink1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6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1 232 4273 0 0,'0'0'2442'0'0,"0"0"-460"0"0,0 0-182 0 0,0 0-36 0 0,0 0-90 0 0,0 0-232 0 0,0 0-391 0 0,0 0-325 0 0,0 0-163 0 0,0 0-48 0 0,0 0 14 0 0,0 0 15 0 0,6 19-47 0 0,38 118 316 0 0,55 276 301 0 0,-47-264-1094 0 0,-52-149-8 0 0,0 1 1 0 0,0-1 0 0 0,0 1-1 0 0,0-1 1 0 0,0 1-1 0 0,1-1 1 0 0,-1 1 0 0 0,0-1-1 0 0,0 1 1 0 0,1-1 0 0 0,-1 1-1 0 0,0-1 1 0 0,1 0-1 0 0,-1 1 1 0 0,1-1 0 0 0,-1 0-1 0 0,0 1 1 0 0,1-1 0 0 0,-1 0-1 0 0,1 1 1 0 0,-1-1-1 0 0,1 0 1 0 0,-1 0 0 0 0,1 1-1 0 0,-1-1 1 0 0,1 0 0 0 0,-1 0-1 0 0,1 0 1 0 0,-1 0-1 0 0,1 0 1 0 0,-1 0 0 0 0,1 0-1 0 0,0 0 1 0 0,-1 0 0 0 0,1 0-1 0 0,-1 0 1 0 0,1 0-1 0 0,-1 0 1 0 0,1-1 0 0 0,-1 1-1 0 0,1 0 1 0 0,-1 0 0 0 0,1 0-1 0 0,-1-1 1 0 0,1 1-1 0 0,-1 0 1 0 0,0-1 0 0 0,1 1-1 0 0,-1 0 1 0 0,1-1 0 0 0,-1 1-1 0 0,0-1 1 0 0,1 1-1 0 0,-1 0 1 0 0,0-1 0 0 0,1 1-1 0 0,-1-1 1 0 0,0 1-1 0 0,0-1 1 0 0,0 1 0 0 0,1-1-13 0 0,18-39 639 0 0,-14 30-544 0 0,147-370 958 0 0,30-59-1274 0 0,-174 420-148 0 0,19-29-583 0 0,2 33-5271 0 0,-16 23-4147 0 0,-7-1 4199 0 0</inkml:trace>
  <inkml:trace contextRef="#ctx0" brushRef="#br0" timeOffset="3316.269">553 833 4681 0 0,'0'0'1972'0'0,"0"0"-499"0"0,0 0-249 0 0,0 0 20 0 0,0 0 25 0 0,0 0-136 0 0,0 0-318 0 0,0 0-283 0 0,0 0-175 0 0,0 0-91 0 0,0 0-42 0 0,0 0-32 0 0,0 0-33 0 0,-3 22-38 0 0,-9 140 54 0 0,29-19-1968 0 0,-10-133-1823 0 0,3-9-6368 0 0,-9-1 9540 0 0</inkml:trace>
  <inkml:trace contextRef="#ctx0" brushRef="#br0" timeOffset="3644.377">551 781 336 0 0,'0'0'991'0'0,"0"0"-311"0"0,0 0-101 0 0,0 0 198 0 0,0 0 265 0 0,0 0 117 0 0,0 0-64 0 0,0 0-172 0 0,0 0-203 0 0,0 0-164 0 0,0 0-104 0 0,0 0-59 0 0,25 4 7 0 0,81 12-3 0 0,-99-15-308 0 0,0 0 0 0 0,0 0 0 0 0,0 1 0 0 0,0 0 0 0 0,0 0 0 0 0,0 1 0 0 0,-1 0 0 0 0,1 0 1 0 0,-1 0-1 0 0,0 1 0 0 0,0 0 0 0 0,0 0 0 0 0,0 1 0 0 0,-1-1 0 0 0,0 1 0 0 0,0 0 0 0 0,0 1 1 0 0,3 3-90 0 0,-7-7 19 0 0,2 3 46 0 0,0-1 1 0 0,0 1 0 0 0,0 0 0 0 0,-1 0-1 0 0,1 0 1 0 0,-2 1 0 0 0,1-1-1 0 0,0 0 1 0 0,-1 1 0 0 0,0-1 0 0 0,0 1-1 0 0,-1-1 1 0 0,0 1 0 0 0,1 0 0 0 0,-2-1-1 0 0,1 1 1 0 0,-1-1 0 0 0,0 1 0 0 0,0-1-1 0 0,0 1 1 0 0,-1-1 0 0 0,0 0 0 0 0,0 1-1 0 0,-2 2-65 0 0,-13 12 50 0 0,-2 0-1 0 0,0-1 0 0 0,-1-1 1 0 0,-1-1-1 0 0,0-1 1 0 0,-1 0-1 0 0,-1-2 0 0 0,-1-1 1 0 0,0 0-1 0 0,-8 1-49 0 0,-2 4-244 0 0,-12 0-1232 0 0,31-15-2002 0 0,-1-2-4346 0 0,16-1 6652 0 0</inkml:trace>
  <inkml:trace contextRef="#ctx0" brushRef="#br0" timeOffset="4060.272">1175 858 0 0 0,'0'0'441'0'0,"0"0"376"0"0,0 0 77 0 0,0 0 188 0 0,0 0 220 0 0,0 0 63 0 0,0 0-187 0 0,0 0-309 0 0,0 0-210 0 0,0 0-28 0 0,0 0 98 0 0,0 0 118 0 0,0 0 56 0 0,-3 11-60 0 0,-33 83 1000 0 0,34-92-1807 0 0,-54 84 551 0 0,-5-2 0 0 0,-68 73-587 0 0,25-56-1831 0 0,56-65-6471 0 0,45-32 5259 0 0,0-1 606 0 0</inkml:trace>
  <inkml:trace contextRef="#ctx0" brushRef="#br0" timeOffset="4715.252">1254 1072 888 0 0,'0'0'2023'0'0,"0"0"-880"0"0,0 0-345 0 0,0 0 138 0 0,0 0 220 0 0,0 0 67 0 0,0 0-181 0 0,0 0-313 0 0,0 0-283 0 0,-28 34-197 0 0,-87 107-81 0 0,26-28 420 0 0,-19 7 560 0 0,108-119-1098 0 0,0-1-38 0 0,0 0-26 0 0,0 0-10 0 0,26-23 90 0 0,173-147 488 0 0,30 2-824 0 0,-228 167 257 0 0,0-1 1 0 0,0 1 0 0 0,1 0-1 0 0,-1 0 1 0 0,0 1-1 0 0,0-1 1 0 0,1 0 0 0 0,-1 0-1 0 0,1 0 1 0 0,-1 1-1 0 0,1-1 1 0 0,-1 1 0 0 0,1-1-1 0 0,-1 1 1 0 0,1 0 0 0 0,-1 0-1 0 0,1 0 1 0 0,-1-1-1 0 0,1 1 1 0 0,0 1 0 0 0,-1-1-1 0 0,1 0 1 0 0,-1 0-1 0 0,1 1 1 0 0,-1-1 0 0 0,1 0-1 0 0,-1 1 1 0 0,1 0-1 0 0,-1-1 1 0 0,1 1 0 0 0,-1 0-1 0 0,0 0 1 0 0,1 0-1 0 0,-1-1 1 0 0,0 1 0 0 0,0 1-1 0 0,0-1 1 0 0,0 0 0 0 0,0 0-1 0 0,0 0 1 0 0,0 1-1 0 0,0-1 1 0 0,0 0 0 0 0,0 1-1 0 0,-1-1 1 0 0,1 1-1 0 0,-1-1 1 0 0,1 1 0 0 0,-1-1-1 0 0,1 1 1 0 0,-1-1-1 0 0,0 1 1 0 0,0-1 0 0 0,0 1-1 0 0,0 0 13 0 0,10 160 538 0 0,2-84-158 0 0,-10-70-498 0 0,-12-1 4353 0 0,-12-10-3892 0 0,0 0 1 0 0,0-2-1 0 0,1 0 1 0 0,0-1-1 0 0,0-1 0 0 0,0-1 1 0 0,-12-7-344 0 0,25 11 72 0 0,-9-3-195 0 0,-49-23-152 0 0,27 5-3461 0 0,27 11-4784 0 0,8 13 1434 0 0</inkml:trace>
</inkml:ink>
</file>

<file path=ppt/ink/ink1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18 2521 0 0,'0'0'1181'0'0,"0"0"-299"0"0,0 0-29 0 0,0 0 275 0 0,0 0 351 0 0,0 0 155 0 0,0 0-111 0 0,0 0-313 0 0,0 0-358 0 0,0 0-267 0 0,0 0-155 0 0,3-3-49 0 0,7-9-6 0 0,-42 10 784 0 0,-126 71-998 0 0,144-63-139 0 0,4-2-14 0 0,-1 0 0 0 0,1 0 0 0 0,0 1 0 0 0,0 1 0 0 0,1-1 0 0 0,0 2 0 0 0,0-1 0 0 0,0 1 0 0 0,1 0 0 0 0,0 1 0 0 0,-3 3-8 0 0,10-10-17 0 0,0 1 0 0 0,0-1 1 0 0,1 1-1 0 0,-1-1 0 0 0,0 1 1 0 0,0-1-1 0 0,1 1 1 0 0,-1-1-1 0 0,1 1 0 0 0,0 0 1 0 0,-1-1-1 0 0,1 1 1 0 0,0 0-1 0 0,0-1 0 0 0,0 1 1 0 0,0 0-1 0 0,0-1 1 0 0,0 1-1 0 0,0 0 0 0 0,1-1 1 0 0,-1 1-1 0 0,1-1 1 0 0,-1 1-1 0 0,1-1 0 0 0,0 1 1 0 0,-1-1-1 0 0,1 1 1 0 0,0-1-1 0 0,0 1 0 0 0,0-1 1 0 0,0 0-1 0 0,0 1 1 0 0,0-1-1 0 0,1 0 0 0 0,-1 0 1 0 0,0 0-1 0 0,1 0 1 0 0,-1 0-1 0 0,0 0 0 0 0,1 0 1 0 0,-1-1-1 0 0,1 1 1 0 0,0-1-1 0 0,-1 1 0 0 0,1-1 1 0 0,1 1 16 0 0,77 15 37 0 0,41-4 56 0 0,-120-11-81 0 0,1 0-1 0 0,-1 1 1 0 0,1-1-1 0 0,-1 1 1 0 0,0-1 0 0 0,0 1-1 0 0,0-1 1 0 0,0 1-1 0 0,0 0 1 0 0,0 0 0 0 0,0-1-1 0 0,-1 1 1 0 0,1 0-1 0 0,0 0 1 0 0,-1 0 0 0 0,0 0-1 0 0,1 0 1 0 0,-1 0-1 0 0,0 0 1 0 0,0 0 0 0 0,0 0-1 0 0,0 0 1 0 0,-1 0-1 0 0,1-1 1 0 0,0 1 0 0 0,-1 0-1 0 0,0 0 1 0 0,1 0-1 0 0,-1 0 1 0 0,0 0 0 0 0,0-1-1 0 0,0 1 1 0 0,0 0-1 0 0,0-1 1 0 0,0 1 0 0 0,0-1-1 0 0,-1 1 1 0 0,1-1-1 0 0,0 1 1 0 0,-1-1-1 0 0,1 0 1 0 0,-1 0 0 0 0,0 0-1 0 0,1 0 1 0 0,-1 0-1 0 0,-1 0-11 0 0,-290 242 186 0 0,289-239-191 0 0,-1 0 0 0 0,1 1 0 0 0,0-1 0 0 0,0 1 0 0 0,0 0 0 0 0,1 0 0 0 0,-1 0 0 0 0,1 0 0 0 0,1 1 1 0 0,-1-1-1 0 0,1 1 0 0 0,0-1 0 0 0,0 1 0 0 0,0 0 0 0 0,1 0 0 0 0,0 0 0 0 0,0 0 0 0 0,1 0 0 0 0,0 0 0 0 0,0 6 5 0 0,3-9 8 0 0,0 1 1 0 0,0-1-1 0 0,0 0 0 0 0,1 0 1 0 0,-1 0-1 0 0,1 0 0 0 0,0-1 1 0 0,0 1-1 0 0,0-1 0 0 0,0 0 1 0 0,0 0-1 0 0,1 0 0 0 0,-1-1 1 0 0,0 1-1 0 0,1-1 0 0 0,-1 0 0 0 0,1-1 1 0 0,-1 1-1 0 0,1-1 0 0 0,0 0 1 0 0,-1 0-1 0 0,1 0 0 0 0,-1-1 1 0 0,1 1-1 0 0,0-1 0 0 0,0-1-8 0 0,12 2 50 0 0,-6-1-84 0 0,1 0 1 0 0,-1 0 0 0 0,0-2 0 0 0,0 1 0 0 0,0-1-1 0 0,0-1 1 0 0,0 0 0 0 0,-1-1 0 0 0,8-4 33 0 0,18-13-3423 0 0,-7-3-4658 0 0,-23 20 3168 0 0</inkml:trace>
</inkml:ink>
</file>

<file path=ppt/ink/ink1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 2529 0 0,'0'0'825'0'0,"0"0"-5"0"0,0 0 136 0 0,0 0 323 0 0,0 0 362 0 0,0 0 102 0 0,0 0-167 0 0,0 0-289 0 0,0 0-324 0 0,0 0-240 0 0,0 0-135 0 0,-4 33-65 0 0,-9 109-45 0 0,13 110 1023 0 0,-5-152-1400 0 0,-4-1 1 0 0,-5 0-1 0 0,-4-1-101 0 0,-3 28-52 0 0,-6 73-2653 0 0,20-168-858 0 0,1-10-3607 0 0,5-14 2924 0 0</inkml:trace>
</inkml:ink>
</file>

<file path=ppt/ink/ink1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55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455 39 7682 0 0,'0'0'2859'0'0,"0"0"-1804"0"0,0 0-670 0 0,0 0-54 0 0,0 0 253 0 0,0 0 292 0 0,0 0 155 0 0,0 0-3 0 0,0 0-142 0 0,-9 35-179 0 0,-30 112-168 0 0,25-27 138 0 0,8 51 523 0 0,16 153-1200 0 0,-7-280-165 0 0,4 78 300 0 0,-5-40-3279 0 0,-10-64-2071 0 0,-4-14-3309 0 0,6-4 5597 0 0</inkml:trace>
  <inkml:trace contextRef="#ctx0" brushRef="#br0" timeOffset="247.616">0 591 6481 0 0,'0'0'2825'0'0,"0"0"-1089"0"0,0 0-430 0 0,0 0-166 0 0,0 0 43 0 0,0 0-35 0 0,0 0-206 0 0,0 0-247 0 0,0 0-204 0 0,0 0-109 0 0,0 0-32 0 0,0 0-25 0 0,34-11-8 0 0,108-32-16 0 0,85-18 467 0 0,-160 41-782 0 0,104-37-240 0 0,-65 5-2666 0 0,-49 11-2665 0 0,-24 9-2259 0 0,-19 18 4071 0 0</inkml:trace>
  <inkml:trace contextRef="#ctx0" brushRef="#br0" timeOffset="482.75">950 127 1816 0 0,'0'0'2826'0'0,"0"0"-685"0"0,0 0-257 0 0,0 0-71 0 0,0 0-8 0 0,-5 32-84 0 0,-20 102-212 0 0,24-129-1410 0 0,-11 52 772 0 0,2 2 1 0 0,2-1 0 0 0,4 1 0 0 0,1 0-1 0 0,4 11-871 0 0,-1-59 59 0 0,1 0 0 0 0,0-1 0 0 0,1 1 0 0 0,0-1 0 0 0,1 1-1 0 0,0-1 1 0 0,1 0 0 0 0,0 0 0 0 0,0 0 0 0 0,1 0 0 0 0,0-1-1 0 0,1 0 1 0 0,0 0 0 0 0,0-1 0 0 0,1 1 0 0 0,4 3-59 0 0,-5-10 34 0 0,-1 0 0 0 0,1 0 1 0 0,0 0-1 0 0,1 0 0 0 0,-1-1 1 0 0,0 0-1 0 0,0 0 0 0 0,0-1 1 0 0,1 0-1 0 0,-1 0 0 0 0,0 0 1 0 0,1-1-1 0 0,-1 0 0 0 0,0 0 1 0 0,0-1-1 0 0,0 1 0 0 0,0-1 1 0 0,0-1-1 0 0,0 1 0 0 0,-1-1 1 0 0,1 0-1 0 0,-1 0 0 0 0,1-1 1 0 0,-1 0-1 0 0,0 1 0 0 0,-1-2 1 0 0,1 1-1 0 0,0-2-34 0 0,14-6-5 0 0,-16 10 7 0 0,4-3-8 0 0,0 0 0 0 0,0 1 0 0 0,0 0 0 0 0,1 0 0 0 0,0 1 0 0 0,0-1 0 0 0,0 2 0 0 0,0-1 0 0 0,0 1 0 0 0,0 0 0 0 0,3 1 6 0 0,-4 45 79 0 0,-9 51-387 0 0,25-82-2132 0 0,27-15-5415 0 0,-35-4 2761 0 0,-5 2-1094 0 0</inkml:trace>
  <inkml:trace contextRef="#ctx0" brushRef="#br0" timeOffset="1140.028">1744 595 3601 0 0,'0'0'2628'0'0,"0"0"-754"0"0,0 0-312 0 0,0 0 2 0 0,0 0 26 0 0,0 0-134 0 0,0 0-269 0 0,0 0-308 0 0,0 0-275 0 0,0 0-203 0 0,-33 25-115 0 0,-99 82-69 0 0,78-49 85 0 0,49-47-232 0 0,-14 71 140 0 0,21-80-179 0 0,0 0 0 0 0,0 0 1 0 0,1 0-1 0 0,-1 0 1 0 0,0 0-1 0 0,1-1 0 0 0,0 1 1 0 0,-1-1-1 0 0,1 0 0 0 0,0 1 1 0 0,-1-1-1 0 0,1-1 1 0 0,0 1-1 0 0,0 0 0 0 0,0-1 1 0 0,0 1-1 0 0,0-1 0 0 0,0 0 1 0 0,0 0-1 0 0,0 0 1 0 0,0 0-1 0 0,-1-1 0 0 0,1 1 1 0 0,0-1-1 0 0,0 0 1 0 0,0 0-1 0 0,0 0 0 0 0,-1 0 1 0 0,1 0-1 0 0,0 0 0 0 0,-1-1 1 0 0,2 0-32 0 0,273-178 1024 0 0,-276 180-1040 0 0,0-1-1 0 0,0 0 0 0 0,1 1 1 0 0,-1-1-1 0 0,0 1 1 0 0,0 0-1 0 0,0-1 1 0 0,0 1-1 0 0,0 0 1 0 0,1 0-1 0 0,-1-1 1 0 0,0 1-1 0 0,0 0 1 0 0,0 0-1 0 0,1 0 0 0 0,-1 1 1 0 0,0-1-1 0 0,0 0 1 0 0,0 0-1 0 0,0 1 1 0 0,1-1-1 0 0,-1 0 1 0 0,0 1-1 0 0,0-1 1 0 0,0 1-1 0 0,0 0 1 0 0,0-1-1 0 0,0 1 0 0 0,0 0 1 0 0,0-1-1 0 0,0 1 1 0 0,-1 0-1 0 0,1 0 1 0 0,0 0-1 0 0,0 0 1 0 0,-1 0-1 0 0,1 0 1 0 0,0 0-1 0 0,-1 0 1 0 0,1 0-1 0 0,-1 0 1 0 0,0 0-1 0 0,1 2 17 0 0,10 59-311 0 0,-8-42 227 0 0,-2-17 105 0 0,2 1-1 0 0,-1 0 0 0 0,0-1 0 0 0,1 0 0 0 0,-1 1 0 0 0,1-1 0 0 0,0 0 0 0 0,0 0 0 0 0,1-1 0 0 0,-1 1 0 0 0,0-1 0 0 0,1 1 0 0 0,0-1 0 0 0,-1 0 1 0 0,1 0-1 0 0,0-1 0 0 0,0 1 0 0 0,0-1 0 0 0,0 0 0 0 0,0 0 0 0 0,0 0 0 0 0,1-1 0 0 0,-1 1 0 0 0,0-1 0 0 0,0 0 0 0 0,0 0 0 0 0,1-1 0 0 0,-1 1 1 0 0,0-1-1 0 0,0 0 0 0 0,0 0 0 0 0,0 0 0 0 0,0-1 0 0 0,0 1 0 0 0,0-1 0 0 0,0 0 0 0 0,-1 0 0 0 0,1 0 0 0 0,-1-1 0 0 0,1 1-20 0 0,25-18 236 0 0,0-2 0 0 0,-2 0 0 0 0,0-2 1 0 0,-2 0-1 0 0,0-2 0 0 0,-2-1 0 0 0,-1-1 0 0 0,6-11-236 0 0,-5 6-40 0 0,-1-2 1 0 0,-1 0 0 0 0,-2-2-1 0 0,-2 0 1 0 0,-1-1-1 0 0,-2 0 1 0 0,-2-1 0 0 0,-1-1-1 0 0,-2 0 1 0 0,-2 0-1 0 0,-2-1 1 0 0,-1 1 0 0 0,-2-36 39 0 0,-2 74-6 0 0,1 1 1 0 0,-1 0-1 0 0,0-1 1 0 0,0 1-1 0 0,0-1 1 0 0,0 1-1 0 0,-1-1 1 0 0,1 1-1 0 0,0 0 1 0 0,-1-1-1 0 0,1 1 1 0 0,0 0-1 0 0,-1-1 1 0 0,0 1-1 0 0,1 0 1 0 0,-1-1-1 0 0,0 1 1 0 0,1 0-1 0 0,-1 0 1 0 0,0 0-1 0 0,0 0 1 0 0,0 0-1 0 0,0 0 1 0 0,0 0-1 0 0,0 0 1 0 0,-1 0-1 0 0,1 0 1 0 0,0 1-1 0 0,0-1 1 0 0,-1 0-1 0 0,1 1 1 0 0,0-1-1 0 0,-1 1 1 0 0,1 0-1 0 0,0-1 1 0 0,-1 1-1 0 0,1 0 1 0 0,-1 0-1 0 0,1 0 1 0 0,-1 0-1 0 0,1 0 1 0 0,0 0-1 0 0,-1 0 1 0 0,1 0-1 0 0,-1 0 1 0 0,1 1-1 0 0,0-1 1 0 0,-1 1-1 0 0,1-1 1 0 0,0 1-1 0 0,-1-1 1 0 0,1 1-1 0 0,0 0 1 0 0,0 0-1 0 0,0 0 1 0 0,0 0-1 0 0,0-1 1 0 0,-1 1-1 0 0,2 1 1 0 0,-1-1-1 0 0,0 0 1 0 0,0 0-1 0 0,0 0 1 0 0,0 0-1 0 0,1 1 1 0 0,-1-1 0 0 0,0 0 5 0 0,-15 26-4 0 0,1 0 0 0 0,0 1 0 0 0,2 1 0 0 0,2 0 0 0 0,0 1 0 0 0,2 0 0 0 0,1 0 0 0 0,2 1 0 0 0,1 0 0 0 0,1 0 0 0 0,2 0 0 0 0,1 0 0 0 0,1 1 0 0 0,3 10 4 0 0,-3-21-70 0 0,1 1 1 0 0,1 0 0 0 0,1-1-1 0 0,0 1 1 0 0,2-1 0 0 0,1 0 0 0 0,0-1-1 0 0,2 1 1 0 0,0-1 0 0 0,1-1 0 0 0,2 0-1 0 0,-1 0 1 0 0,2-1 0 0 0,1 0 0 0 0,0-1-1 0 0,5 4 70 0 0,-17-20-422 0 0,-1-1 3 0 0,-20-23-4350 0 0,-35-38-8574 0 0,47 49 12296 0 0</inkml:trace>
  <inkml:trace contextRef="#ctx0" brushRef="#br0" timeOffset="1422.321">2053 333 10674 0 0,'0'0'2933'0'0,"0"0"-998"0"0,0 0-727 0 0,0 0-269 0 0,0 0-51 0 0,0 0-32 0 0,0 0-94 0 0,0 0-107 0 0,0 0-107 0 0,0 0-97 0 0,0 0-111 0 0,32 0-96 0 0,101-3-72 0 0,76 2 310 0 0,-28-1-2332 0 0,-59-2-7962 0 0,-96 3-1517 0 0</inkml:trace>
</inkml:ink>
</file>

<file path=ppt/ink/ink1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0 4377 0 0,'0'0'1176'0'0,"0"0"-150"0"0,0 0 47 0 0,0 0 270 0 0,0 0 310 0 0,0 0 130 0 0,0 0-232 0 0,0 0-443 0 0,0 0-349 0 0,0 0-200 0 0,0 0-38 0 0,0 0 51 0 0,1 23 11 0 0,2 138 405 0 0,-4 175 299 0 0,0-3-1723 0 0,1-333 394 0 0,-2 25-830 0 0,-7-15-4098 0 0,9-25-5024 0 0,0 7 5949 0 0</inkml:trace>
  <inkml:trace contextRef="#ctx0" brushRef="#br0" timeOffset="358.676">331 262 2328 0 0,'0'0'1390'0'0,"0"0"-360"0"0,0 0-34 0 0,0 0 237 0 0,0 0 273 0 0,-34 22 159 0 0,-106 70-104 0 0,58-24 937 0 0,66-48-1871 0 0,14-18-553 0 0,0-1 6 0 0,-1 1 0 0 0,0 1 0 0 0,0-1 0 0 0,1 0 0 0 0,0 1 0 0 0,-1-1 0 0 0,1 1 0 0 0,0-1 0 0 0,0 1 0 0 0,0 0 0 0 0,1 0 0 0 0,-1 0 0 0 0,1 0 0 0 0,-1 0 0 0 0,1 1 0 0 0,0-1 0 0 0,0 0 1 0 0,1 1-1 0 0,-1-1 0 0 0,1 0 0 0 0,-1 1 0 0 0,1-1 0 0 0,0 1 0 0 0,0-1 0 0 0,1 0 0 0 0,-1 1 0 0 0,1-1 0 0 0,-1 0 0 0 0,1 1 0 0 0,0-1 0 0 0,1 0 0 0 0,-1 0 0 0 0,0 0 0 0 0,1 1-80 0 0,9 5 188 0 0,1-1 0 0 0,0 0 1 0 0,1 0-1 0 0,-1-1 0 0 0,1-1 0 0 0,1 0 0 0 0,-1-1 0 0 0,1 0 1 0 0,0-1-1 0 0,0-1 0 0 0,2 0-188 0 0,81 29 1036 0 0,-93-30-1011 0 0,0 0 0 0 0,0 1 0 0 0,-1 0 0 0 0,1 0 1 0 0,-1 0-1 0 0,0 0 0 0 0,0 0 0 0 0,0 1 0 0 0,0-1 0 0 0,0 1 0 0 0,-1 0 0 0 0,1 0 0 0 0,-1 0 0 0 0,0 0 0 0 0,-1 0 1 0 0,1 1-1 0 0,-1-1 0 0 0,0 0 0 0 0,0 1 0 0 0,0-1 0 0 0,0 5-25 0 0,2 13-5362 0 0,-3-1-5721 0 0,0-20 6266 0 0</inkml:trace>
  <inkml:trace contextRef="#ctx0" brushRef="#br0" timeOffset="750.053">486 807 4049 0 0,'0'0'2411'0'0,"0"0"-1336"0"0,0 0-362 0 0,0 0 468 0 0,0 0 495 0 0,0 0 186 0 0,0 0-163 0 0,0 0-416 0 0,0 0-354 0 0,0 0-165 0 0,0 0-103 0 0,0 0-81 0 0,0 0-68 0 0,24-31-91 0 0,73-93-79 0 0,-26 14 255 0 0,21-62-271 0 0,-91 207-2290 0 0,-15 123 1751 0 0,13-153 217 0 0,1-1 0 0 0,-1 1 1 0 0,1 0-1 0 0,1-1 0 0 0,-1 1 0 0 0,0-1 0 0 0,1 1 1 0 0,0 0-1 0 0,0-1 0 0 0,1 1 0 0 0,-1-1 1 0 0,1 0-1 0 0,0 1 0 0 0,0-1 0 0 0,1 0 0 0 0,-1 0 1 0 0,1 0-1 0 0,-1-1 0 0 0,1 1 0 0 0,1-1 0 0 0,-1 1 1 0 0,0-1-1 0 0,1 0 0 0 0,0 0 0 0 0,-1 0 0 0 0,5 1-4 0 0,-4-1 106 0 0,0-1 0 0 0,0 0-1 0 0,1 0 1 0 0,-1 0 0 0 0,1-1 0 0 0,-1 0-1 0 0,1 1 1 0 0,-1-2 0 0 0,1 1-1 0 0,-1 0 1 0 0,1-1 0 0 0,0 0-1 0 0,-1 0 1 0 0,1 0 0 0 0,0-1-1 0 0,-1 0 1 0 0,1 1 0 0 0,0-2 0 0 0,-1 1-1 0 0,1 0 1 0 0,-1-1 0 0 0,0 0-1 0 0,0 0 1 0 0,3-2-106 0 0,89-81 1528 0 0,-6-47-2487 0 0,-80 103-2811 0 0,-8 20-331 0 0,-1-1-3322 0 0,-1 6 598 0 0</inkml:trace>
  <inkml:trace contextRef="#ctx0" brushRef="#br0" timeOffset="5349.786">1486 427 760 0 0,'0'0'1068'0'0,"0"0"-41"0"0,0 0 183 0 0,0 0 272 0 0,0 0 199 0 0,0 0-67 0 0,0 0-298 0 0,0 0-352 0 0,0 0-325 0 0,0 0-240 0 0,0 0-123 0 0,-10 0-47 0 0,-33 2-6 0 0,40-1-179 0 0,-1 0 1 0 0,1 1-1 0 0,0-1 0 0 0,0 1 1 0 0,0 0-1 0 0,0 0 0 0 0,0 0 1 0 0,0 0-1 0 0,1 0 0 0 0,-1 0 1 0 0,1 1-1 0 0,-1 0 0 0 0,1-1 1 0 0,0 1-1 0 0,0 0 0 0 0,0 0 1 0 0,1 0-1 0 0,-2 3-44 0 0,-3 3 77 0 0,-2 1-66 0 0,0 1 0 0 0,0 0 0 0 0,2 0 0 0 0,-1 1 0 0 0,1-1 0 0 0,1 1 1 0 0,0 1-1 0 0,1-1 0 0 0,0 1 0 0 0,1-1 0 0 0,1 1 0 0 0,0 0 0 0 0,0 0 0 0 0,1 0 0 0 0,1 1 0 0 0,1 4-11 0 0,1-12 87 0 0,0-1 0 0 0,0 0-1 0 0,1 0 1 0 0,0 0 0 0 0,0 0 0 0 0,1-1-1 0 0,-1 1 1 0 0,1-1 0 0 0,0 0 0 0 0,0 0-1 0 0,0 0 1 0 0,1-1 0 0 0,-1 0-1 0 0,1 1 1 0 0,0-2 0 0 0,0 1 0 0 0,0 0-1 0 0,0-1 1 0 0,0 0 0 0 0,1 0-1 0 0,-1-1 1 0 0,1 1 0 0 0,-1-1 0 0 0,1 0-1 0 0,-1-1 1 0 0,1 1 0 0 0,0-1-1 0 0,-1 0 1 0 0,1-1 0 0 0,0 1 0 0 0,-1-1-1 0 0,1 0 1 0 0,-1-1 0 0 0,1 1-1 0 0,-1-1 1 0 0,0 0 0 0 0,1 0 0 0 0,-1-1-1 0 0,3-2-86 0 0,5-2 82 0 0,-2 0 0 0 0,1-1 0 0 0,-1 0 0 0 0,0-1-1 0 0,-1-1 1 0 0,0 1 0 0 0,0-2 0 0 0,-1 1 0 0 0,-1-1 0 0 0,0-1-1 0 0,0 1 1 0 0,-1-1 0 0 0,0-1 0 0 0,-1 1 0 0 0,-1-1-1 0 0,0 0 1 0 0,-1 0 0 0 0,0-1 0 0 0,-1 0 0 0 0,0 1-1 0 0,-1-1 1 0 0,-1 0 0 0 0,0-6-82 0 0,-1 15-188 0 0,0 0-1 0 0,-1 0 1 0 0,0 1-1 0 0,0-1 0 0 0,0 1 1 0 0,0-1-1 0 0,-1 1 1 0 0,0-1-1 0 0,0 1 1 0 0,0 0-1 0 0,0 0 1 0 0,-1 0-1 0 0,0 0 1 0 0,1 0-1 0 0,-3-2 189 0 0,-35-29-10263 0 0,31 27 4150 0 0</inkml:trace>
  <inkml:trace contextRef="#ctx0" brushRef="#br0" timeOffset="5850.079">1870 460 12147 0 0,'0'0'1672'0'0,"0"0"-386"0"0,0 0-109 0 0,0 0-31 0 0,0 0-150 0 0,0 0-301 0 0,0 0-369 0 0,0 0-239 0 0,0 0-104 0 0,0 0-18 0 0,0 0 20 0 0,0 0 26 0 0,0 0 6 0 0,2 11 6 0 0,5 35 1 0 0,-6-41 30 0 0,1 0-1 0 0,0 0 1 0 0,0-1 0 0 0,0 1-1 0 0,1 0 1 0 0,-1-1 0 0 0,1 0-1 0 0,0 0 1 0 0,0 0 0 0 0,1 0-1 0 0,-1 0 1 0 0,1 0 0 0 0,0-1-1 0 0,0 0 1 0 0,0 0 0 0 0,1 0-1 0 0,-1 0 1 0 0,0 0 0 0 0,1-1-1 0 0,0 0 1 0 0,0 0-1 0 0,0-1 1 0 0,0 1 0 0 0,0-1-1 0 0,0 0 1 0 0,0 0 0 0 0,0 0-1 0 0,0-1 1 0 0,0 0 0 0 0,0 0-1 0 0,1 0 1 0 0,-1-1 0 0 0,0 0-1 0 0,0 0 1 0 0,4-1-54 0 0,5-1 139 0 0,0-1 1 0 0,-1 0-1 0 0,1-1 0 0 0,-1-1 1 0 0,-1 0-1 0 0,1 0 0 0 0,-1-2 1 0 0,0 1-1 0 0,10-9-139 0 0,2 0 77 0 0,133-86 174 0 0,-156 102-265 0 0,-1-1 0 0 0,1 1 0 0 0,-1 0 0 0 0,0-1 0 0 0,1 1 0 0 0,-1 0 0 0 0,1 0 0 0 0,0 0 0 0 0,-1-1 0 0 0,1 1 0 0 0,-1 0 0 0 0,1 0 0 0 0,-1 0 0 0 0,1 0 0 0 0,-1 0 1 0 0,1 0-1 0 0,-1 0 0 0 0,1 0 0 0 0,-1 0 0 0 0,1 0 0 0 0,0 1 0 0 0,-1-1 0 0 0,1 0 0 0 0,-1 0 0 0 0,1 0 0 0 0,-1 1 0 0 0,1-1 0 0 0,-1 0 0 0 0,0 1 0 0 0,1-1 0 0 0,-1 0 1 0 0,1 1-1 0 0,-1-1 0 0 0,1 0 0 0 0,-1 1 0 0 0,0-1 0 0 0,1 1 0 0 0,-1-1 0 0 0,0 1 0 0 0,0-1 0 0 0,1 1 0 0 0,-1-1 0 0 0,0 1 0 0 0,0-1 0 0 0,0 1 0 0 0,0-1 0 0 0,0 1 1 0 0,1-1-1 0 0,-1 1 0 0 0,0-1 0 0 0,0 1 0 0 0,0 0 0 0 0,0-1 0 0 0,-1 1 0 0 0,1-1 0 0 0,0 1 14 0 0,2 43-181 0 0,-3-34 165 0 0,1-7 41 0 0,-1 1 0 0 0,1 0 0 0 0,0-1 0 0 0,0 1 0 0 0,0-1 0 0 0,1 1-1 0 0,-1 0 1 0 0,1-1 0 0 0,0 1 0 0 0,0-1 0 0 0,0 1 0 0 0,0-1 0 0 0,0 0 0 0 0,1 1 0 0 0,0-1 0 0 0,-1 0 0 0 0,1 0 0 0 0,1 0-1 0 0,-1 0 1 0 0,0-1 0 0 0,1 1 0 0 0,-1 0 0 0 0,1-1 0 0 0,0 0 0 0 0,0 0 0 0 0,0 1 0 0 0,0-2 0 0 0,0 1 0 0 0,0 0 0 0 0,0-1-1 0 0,1 1 1 0 0,-1-1 0 0 0,1 0 0 0 0,-1 0 0 0 0,1 0 0 0 0,-1-1 0 0 0,1 1 0 0 0,1-1-25 0 0,7-3 223 0 0,0-1 0 0 0,-1 0 0 0 0,0-1 0 0 0,0 0 0 0 0,0-1 1 0 0,-1 0-1 0 0,0-1 0 0 0,0 0 0 0 0,0 0 0 0 0,-1-1 0 0 0,0 0 0 0 0,-1-1 0 0 0,0 0 0 0 0,0 0 1 0 0,-1-1-1 0 0,0 0 0 0 0,3-5-223 0 0,-7 11 12 0 0,15-20-255 0 0,-1 0 0 0 0,0 0 0 0 0,-2-2 0 0 0,-1 0 0 0 0,-1-1 0 0 0,5-17 243 0 0,-11 12-3418 0 0,-4 16-4650 0 0,-1 8-3906 0 0</inkml:trace>
</inkml:ink>
</file>

<file path=ppt/ink/ink1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4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1 185 2817 0 0,'0'0'1772'0'0,"0"0"-534"0"0,0 0-409 0 0,0 0-73 0 0,0 0 175 0 0,0 0 225 0 0,0 0 74 0 0,0 0-62 0 0,0 0-186 0 0,0 0-245 0 0,0 0-198 0 0,0 0-103 0 0,0 0-36 0 0,29 0-8 0 0,93 0 43 0 0,149-4 1635 0 0,-196 3-2384 0 0,-41 2-4204 0 0,-33-1 4391 0 0,3 2-3185 0 0,-3 1-2132 0 0,-1 3 1271 0 0</inkml:trace>
  <inkml:trace contextRef="#ctx0" brushRef="#br0" timeOffset="272.582">38 450 4601 0 0,'0'0'976'0'0,"0"0"-416"0"0,0 0-12 0 0,0 0 438 0 0,0 0 392 0 0,0 0 137 0 0,0 0-130 0 0,0 0-317 0 0,0 0-301 0 0,0 0-248 0 0,0 0-168 0 0,0 0-91 0 0,37 4-56 0 0,117 12-33 0 0,-47-25 149 0 0,90-34 57 0 0,-76 16-2806 0 0,-1 5-7405 0 0,-100 18 6111 0 0</inkml:trace>
  <inkml:trace contextRef="#ctx0" brushRef="#br0" timeOffset="537.82">1319 137 4857 0 0,'0'0'774'0'0,"0"0"-37"0"0,0 0 195 0 0,0 0 318 0 0,0 0 227 0 0,0 0-40 0 0,0 0-297 0 0,0 0-324 0 0,0 0-276 0 0,0 0-198 0 0,-30 35-97 0 0,-88 109-50 0 0,86-87-27 0 0,30-50-103 0 0,1 0 0 0 0,1 0 0 0 0,-1 1 0 0 0,1-1-1 0 0,0 0 1 0 0,1 1 0 0 0,0-1 0 0 0,0 0 0 0 0,1 0 0 0 0,-1 0 0 0 0,1 0 0 0 0,1 0 0 0 0,0 0 0 0 0,0-1 0 0 0,0 1 0 0 0,0-1 0 0 0,1 0 0 0 0,0 0-1 0 0,2 2-64 0 0,4-1 194 0 0,1 1 0 0 0,-1-2-1 0 0,1 1 1 0 0,0-1-1 0 0,1-1 1 0 0,0 0-1 0 0,0-1 1 0 0,0 0 0 0 0,0-1-1 0 0,0 0 1 0 0,1-1-1 0 0,-1 0 1 0 0,1-1-1 0 0,0 0 1 0 0,-1-1 0 0 0,1-1-1 0 0,0 0 1 0 0,-1-1-1 0 0,1 0 1 0 0,3-2-194 0 0,17-3 352 0 0,-1-2 0 0 0,0-1 0 0 0,-1-2 0 0 0,0-1 0 0 0,-1-1 0 0 0,0-2 0 0 0,-1-1 1 0 0,-1-1-1 0 0,5-5-352 0 0,-20 15 34 0 0,0-1 1 0 0,-1 0-1 0 0,0 0 1 0 0,0-2 0 0 0,-1 1-1 0 0,0-2 1 0 0,-1 1 0 0 0,0-1-1 0 0,-1-1 1 0 0,-1 1-1 0 0,0-2 1 0 0,0 1 0 0 0,-1-1-1 0 0,-1 0 1 0 0,0-1-1 0 0,-1 1 1 0 0,-1-1 0 0 0,0 0-1 0 0,-1 0 1 0 0,-1-1-1 0 0,0-6-34 0 0,-3 16-161 0 0,-1-1-1 0 0,1 1 0 0 0,-1 0 1 0 0,-1 0-1 0 0,1 0 0 0 0,-1 1 0 0 0,0-1 1 0 0,-1 0-1 0 0,1 1 0 0 0,-1 0 1 0 0,0 0-1 0 0,0 0 0 0 0,-1 0 0 0 0,1 1 1 0 0,-1 0-1 0 0,0 0 0 0 0,0 0 1 0 0,-1 0-1 0 0,1 1 0 0 0,-1 0 0 0 0,0 0 1 0 0,1 1-1 0 0,-1-1 0 0 0,-3 0 162 0 0,-10-3-988 0 0,0 0-1 0 0,0 2 1 0 0,-1 0-1 0 0,1 0 1 0 0,-1 2-1 0 0,0 1 0 0 0,-6 0 989 0 0,-68 2-8363 0 0,64 2 3617 0 0</inkml:trace>
  <inkml:trace contextRef="#ctx0" brushRef="#br0" timeOffset="785.591">1037 218 3233 0 0,'0'0'2396'0'0,"0"0"-157"0"0,0 0-90 0 0,0 0-37 0 0,0 0-126 0 0,0 0-319 0 0,0 0-413 0 0,0 0-295 0 0,0 0-159 0 0,0 0-75 0 0,0 0-62 0 0,0 0-38 0 0,0 0-32 0 0,36 6-63 0 0,115 19-62 0 0,92-5 758 0 0,395 16-893 0 0,-469-26-3145 0 0,-113-4-2710 0 0,-1 1-6148 0 0,-44-7 7716 0 0</inkml:trace>
</inkml:ink>
</file>

<file path=ppt/ink/ink1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82 0 0 0,'0'0'976'0'0,"0"0"91"0"0,0 0 28 0 0,0 0 176 0 0,0 0 404 0 0,0 0 320 0 0,0 0 40 0 0,0 0-256 0 0,0 0-532 0 0,0 0-513 0 0,0 0-390 0 0,0-10-239 0 0,-1-4-88 0 0,0-8 30 0 0,14 42 392 0 0,57 213 1246 0 0,-50-150-1542 0 0,56 226 153 0 0,-75-304-291 0 0,1 1 1 0 0,0 1-1 0 0,0-1 0 0 0,0 1 0 0 0,1-1 0 0 0,0 0 0 0 0,0 0 0 0 0,1 0 0 0 0,-1-1 1 0 0,1 1-1 0 0,1-1 0 0 0,-1 0 0 0 0,5 4-5 0 0,-8-8 26 0 0,-1-1 0 0 0,1 1 0 0 0,-1-1 1 0 0,1 1-1 0 0,-1-1 0 0 0,1 0 0 0 0,-1 1 0 0 0,1-1 0 0 0,0 0 0 0 0,-1 1 1 0 0,1-1-1 0 0,0 0 0 0 0,-1 0 0 0 0,1 0 0 0 0,0 1 0 0 0,-1-1 0 0 0,1 0 1 0 0,0 0-1 0 0,-1 0 0 0 0,1 0 0 0 0,0 0 0 0 0,-1 0 0 0 0,1-1 1 0 0,0 1-1 0 0,-1 0 0 0 0,1 0 0 0 0,-1 0 0 0 0,1-1 0 0 0,0 1 0 0 0,-1 0 1 0 0,1 0-1 0 0,-1-1 0 0 0,1 1 0 0 0,0-1 0 0 0,-1 1 0 0 0,1 0 0 0 0,-1-1 1 0 0,1 1-1 0 0,-1-1 0 0 0,0 1 0 0 0,1-1 0 0 0,-1 0 0 0 0,0 1 0 0 0,1-1 1 0 0,-1 1-1 0 0,0-1 0 0 0,1 0 0 0 0,-1 1 0 0 0,0-1 0 0 0,0 0 1 0 0,0 1-1 0 0,0-1 0 0 0,0 0 0 0 0,0 0-26 0 0,3-5 110 0 0,41-129 1434 0 0,38-184-712 0 0,-67 259-846 0 0,2 1 0 0 0,3 1-1 0 0,19-37 15 0 0,-21 72-1382 0 0,-1 37-5935 0 0,-14-3 2379 0 0,0-3-2297 0 0</inkml:trace>
  <inkml:trace contextRef="#ctx0" brushRef="#br0" timeOffset="659.204">650 568 3041 0 0,'0'0'1803'0'0,"0"0"-439"0"0,0 0-348 0 0,0 0 7 0 0,0 0 196 0 0,0 0 52 0 0,0 0-143 0 0,0 0-274 0 0,0 0-293 0 0,0 0-214 0 0,0 0-142 0 0,-17 34-71 0 0,-56 108-37 0 0,38-53 51 0 0,-8 61 196 0 0,37-114 2093 0 0,91-201-1361 0 0,72-91-777 0 0,-153 249-299 0 0,-1 1-9 0 0,1-1 0 0 0,0 1 0 0 0,0-1 0 0 0,0 1 0 0 0,1 0 0 0 0,0 1 0 0 0,0-1 0 0 0,0 1-1 0 0,1 0 1 0 0,0 0 0 0 0,0 1 0 0 0,0 0 0 0 0,0 0 0 0 0,4-2 9 0 0,-7 7-19 0 0,0 1 1 0 0,0-1 0 0 0,-1 0-1 0 0,1 1 1 0 0,0 0-1 0 0,-1-1 1 0 0,1 1-1 0 0,-1 0 1 0 0,0 1 0 0 0,1-1-1 0 0,-1 0 1 0 0,0 0-1 0 0,0 1 1 0 0,-1 0-1 0 0,1-1 1 0 0,-1 1-1 0 0,1 0 1 0 0,-1 0 0 0 0,0-1-1 0 0,0 1 1 0 0,0 0-1 0 0,0 0 1 0 0,0 0-1 0 0,-1 0 1 0 0,1 1-1 0 0,-1-1 1 0 0,0 0 0 0 0,0 0-1 0 0,0 1 19 0 0,19 153 131 0 0,14-39-70 0 0,-31-112-11 0 0,-1-5-14 0 0,-1 0 0 0 0,1-1 0 0 0,0 1 0 0 0,-1 0 0 0 0,1 0-1 0 0,-1 0 1 0 0,1 0 0 0 0,-1 0 0 0 0,1 0 0 0 0,-1 0 0 0 0,0 0 0 0 0,1 0-1 0 0,-1 0 1 0 0,0 0 0 0 0,0 0 0 0 0,0 0 0 0 0,0 0 0 0 0,0 0 0 0 0,0 0-1 0 0,0 0 1 0 0,0 1 0 0 0,0-1 0 0 0,0 0 0 0 0,-1 0 0 0 0,1 0-1 0 0,0 0 1 0 0,-1 0 0 0 0,1 0 0 0 0,-1 0 0 0 0,1 0 0 0 0,-1-1 0 0 0,0 1-1 0 0,1 0 1 0 0,-1 0 0 0 0,0 0 0 0 0,0-1 0 0 0,1 1 0 0 0,-1 0 0 0 0,0-1-1 0 0,-1 2-35 0 0,-78-24 901 0 0,-137-112-3325 0 0,202 123 870 0 0,1 1-2359 0 0,5 6-2794 0 0,6 1 1023 0 0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19.5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481 354 0 0 0,'61'-26'51'0'0,"-57"-1"8236"0"0,-22 14-6420 0 0,-17 8-1080 0 0,0 2 0 0 0,0 1-1 0 0,-1 2 1 0 0,1 1 0 0 0,0 2 0 0 0,-12 3-787 0 0,-57 27 993 0 0,104-33-990 0 0,-1 0-1 0 0,0 0 1 0 0,1 0-1 0 0,-1 0 1 0 0,1 0-1 0 0,-1 1 1 0 0,0-1-1 0 0,1 0 1 0 0,-1 0-1 0 0,1 1 1 0 0,-1-1-1 0 0,1 0 0 0 0,-1 1 1 0 0,1-1-1 0 0,-1 0 1 0 0,1 1-1 0 0,-1-1 1 0 0,1 1-1 0 0,-1-1 1 0 0,1 1-1 0 0,0-1 1 0 0,-1 1-1 0 0,1-1 1 0 0,0 1-1 0 0,-1 0 0 0 0,1-1 1 0 0,0 1-1 0 0,0-1 1 0 0,0 1-1 0 0,-1 0 1 0 0,1-1-1 0 0,0 1 1 0 0,0-1-1 0 0,0 1 1 0 0,0 0-1 0 0,0-1 1 0 0,0 1-1 0 0,0 0 1 0 0,0-1-1 0 0,1 1 0 0 0,-1-1 1 0 0,0 1-1 0 0,0 0 1 0 0,0-1-1 0 0,1 1 1 0 0,-1-1-1 0 0,0 1 1 0 0,1-1-1 0 0,-1 1 1 0 0,0-1-1 0 0,1 1 1 0 0,-1-1-1 0 0,1 1 0 0 0,-1-1 1 0 0,1 1-1 0 0,-1-1 1 0 0,1 0-1 0 0,-1 1 1 0 0,1-1-1 0 0,-1 0-2 0 0,38 23-105 0 0,-36-22 121 0 0,196 53-156 0 0,-141-37 79 0 0,-69 9 343 0 0,-125 47-23 0 0,-108 59 344 0 0,192-80-243 0 0,52-51-355 0 0,0 0 0 0 0,1 1 0 0 0,-1-1 0 0 0,0 1-1 0 0,0 0 1 0 0,1-1 0 0 0,-1 1 0 0 0,1-1 0 0 0,-1 1 0 0 0,1 0 0 0 0,0 0 0 0 0,0-1 0 0 0,0 1 0 0 0,0 0 0 0 0,0-1 0 0 0,0 1 0 0 0,0 0 0 0 0,0-1 0 0 0,1 1 0 0 0,-1 0 0 0 0,1-1 0 0 0,-1 1 0 0 0,1 0 0 0 0,0-1 0 0 0,-1 1 0 0 0,1-1 0 0 0,0 1 0 0 0,0-1 0 0 0,0 0 0 0 0,0 1 0 0 0,0-1 0 0 0,1 0 0 0 0,-1 0 0 0 0,0 1 0 0 0,1-1 0 0 0,-1 0-1 0 0,0 0 1 0 0,1-1 0 0 0,1 2-5 0 0,12 5 78 0 0,1 0-1 0 0,0-1 1 0 0,1 0-1 0 0,0-1 1 0 0,0-1-1 0 0,0-1 1 0 0,0-1 0 0 0,9 1-78 0 0,7 0-121 0 0,0 0 0 0 0,1-3 1 0 0,-1 0-1 0 0,0-3 1 0 0,0 0-1 0 0,0-2 1 0 0,0-2-1 0 0,15-5 121 0 0,-21-3-3810 0 0,-20-14-7247 0 0,-7 21 8794 0 0</inkml:trace>
  <inkml:trace contextRef="#ctx0" brushRef="#br0" timeOffset="370.169">411 1 0 0 0,'0'0'487'0'0,"0"0"206"0"0,0 0 150 0 0,0 0 128 0 0,0 0 96 0 0,0 0 25 0 0,0 0-38 0 0,0 0-58 0 0,0 0-47 0 0,0 0-46 0 0,-10 11-27 0 0,-31 35-35 0 0,30 3 1032 0 0,12-38-1333 0 0,30 192 3763 0 0,-27-143-4062 0 0,-3 0 1 0 0,-2 0 0 0 0,-3-1-1 0 0,-2 1 1 0 0,-4-1-1 0 0,-7 24-241 0 0,-65 234 74 0 0,47-155-2636 0 0,37-150-600 0 0,12-5-5707 0 0,-8-7 4451 0 0</inkml:trace>
</inkml:ink>
</file>

<file path=ppt/ink/ink1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1 498 984 0 0,'0'0'431'0'0,"0"0"-526"0"0,0 0-235 0 0,0 0 247 0 0,0 0 520 0 0,0 0 313 0 0,0 0 110 0 0,0 0 41 0 0,0 0-24 0 0,0 0 19 0 0,0 0 85 0 0,30 2 66 0 0,94 3 75 0 0,-120-5-1023 0 0,0 0 0 0 0,0 0 0 0 0,0 0 0 0 0,0 0 0 0 0,0 0 0 0 0,0-1 0 0 0,-1 0 0 0 0,1 0 0 0 0,0 0 0 0 0,0 0 0 0 0,0 0-1 0 0,-1-1 1 0 0,1 0 0 0 0,0 0 0 0 0,-1 0 0 0 0,0 0 0 0 0,1 0 0 0 0,-1-1 0 0 0,0 0-99 0 0,8-6 438 0 0,31-25 886 0 0,-2-1 0 0 0,-1-2 1 0 0,-2-2-1 0 0,29-40-1324 0 0,-27 32 442 0 0,2 2 1 0 0,2 1-1 0 0,24-18-442 0 0,22 15 135 0 0,-87 47-136 0 0,1-1 0 0 0,0 0 1 0 0,0 1-1 0 0,-1 0 0 0 0,1 0 0 0 0,0 0 1 0 0,0 0-1 0 0,0 0 0 0 0,-1 0 1 0 0,1 1-1 0 0,0-1 0 0 0,0 1 1 0 0,-1 0-1 0 0,1 0 0 0 0,-1 0 1 0 0,1 0-1 0 0,0 1 0 0 0,-1-1 0 0 0,0 0 1 0 0,1 1-1 0 0,-1 0 0 0 0,0 0 1 0 0,0-1-1 0 0,0 1 0 0 0,0 1 1 0 0,0-1-1 0 0,-1 0 0 0 0,1 0 1 0 0,0 1-1 0 0,-1-1 0 0 0,0 0 1 0 0,1 1-1 0 0,-1 1 1 0 0,6 18 33 0 0,0 1 0 0 0,-2 0 0 0 0,0 0 0 0 0,-2 0 0 0 0,0 1 0 0 0,-2-1 0 0 0,0 1 0 0 0,-2 0 0 0 0,-2 15-33 0 0,1-24-6 0 0,-1 0 0 0 0,0 0 0 0 0,-1 0 0 0 0,-1 0-1 0 0,0-1 1 0 0,-1 1 0 0 0,-1-1 0 0 0,0-1 0 0 0,0 0 0 0 0,-2 0-1 0 0,0 0 1 0 0,0-1 0 0 0,-1 0 0 0 0,0-1 0 0 0,-1 0 0 0 0,-1 0-1 0 0,1-2 1 0 0,-2 1 0 0 0,1-1 0 0 0,-1-1 0 0 0,-1-1 0 0 0,1 1-1 0 0,-1-2 1 0 0,0 0 0 0 0,-1-1 0 0 0,0 0 0 0 0,1-1 0 0 0,-1-1-1 0 0,-1 0 1 0 0,1-1 0 0 0,0-1 0 0 0,-10 0 6 0 0,15-1-669 0 0,-51-6-2332 0 0,31-18-7147 0 0,28 17 6034 0 0</inkml:trace>
  <inkml:trace contextRef="#ctx0" brushRef="#br0" timeOffset="333.809">1196 152 2577 0 0,'0'0'2133'0'0,"0"0"-1156"0"0,0 0-496 0 0,0 0 36 0 0,0 0 177 0 0,0 0 95 0 0,0 0-55 0 0,-26 34-191 0 0,-76 105-215 0 0,99-137-319 0 0,0 1 0 0 0,1-1 0 0 0,-1 1 0 0 0,1 0 0 0 0,0 0 0 0 0,0 0 0 0 0,0 0 0 0 0,0 1 0 0 0,0-1 0 0 0,1 0 0 0 0,0 1 0 0 0,-1-1 0 0 0,1 1 0 0 0,1-1 0 0 0,-1 1 0 0 0,0 0 0 0 0,1-1 0 0 0,0 1 0 0 0,0 0 0 0 0,0 0-9 0 0,1 7 5 0 0,-1-7 12 0 0,1 0 0 0 0,-1 0 0 0 0,1 0 0 0 0,0 0 0 0 0,0 0 0 0 0,0 0 0 0 0,0 0 0 0 0,1 0-1 0 0,-1-1 1 0 0,1 1 0 0 0,0-1 0 0 0,1 1 0 0 0,-1-1 0 0 0,0 1 0 0 0,1-1 0 0 0,0 0 0 0 0,-1 0 0 0 0,1-1 0 0 0,1 1 0 0 0,-1-1 0 0 0,0 1 0 0 0,0-1-1 0 0,1 0 1 0 0,0 0 0 0 0,-1 0 0 0 0,1-1 0 0 0,0 1 0 0 0,0-1 0 0 0,0 0 0 0 0,0 0-17 0 0,3 1 288 0 0,1 0-1 0 0,0-1 1 0 0,0 0-1 0 0,0 0 1 0 0,0-1-1 0 0,0 0 1 0 0,0 0-1 0 0,0-1 1 0 0,-1 0-1 0 0,1 0 1 0 0,0-1 0 0 0,0 0-1 0 0,-1 0 1 0 0,1-1-1 0 0,1-1-287 0 0,3-1 275 0 0,-1 0 1 0 0,-1-1-1 0 0,1-1 0 0 0,-1 0 1 0 0,0 0-1 0 0,0-1 0 0 0,-1 0 0 0 0,0-1 1 0 0,-1 0-1 0 0,0 0 0 0 0,0-1 1 0 0,-1 0-1 0 0,0 0 0 0 0,-1-1 0 0 0,0 0 1 0 0,0 0-1 0 0,-2 0 0 0 0,1-1 0 0 0,-1 1 1 0 0,-1-1-1 0 0,0 0 0 0 0,-1 0 1 0 0,0-1-1 0 0,0-7-275 0 0,-2 12-62 0 0,0-1-1 0 0,0 0 1 0 0,-1 1 0 0 0,0-1 0 0 0,-1 1-1 0 0,0 0 1 0 0,0-1 0 0 0,-1 1 0 0 0,1 0-1 0 0,-2 0 1 0 0,-1-3 62 0 0,-19-13-3310 0 0,-11 12-4428 0 0,22 11-1915 0 0</inkml:trace>
</inkml:ink>
</file>

<file path=ppt/ink/ink1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0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2969 0 0,'0'0'1093'0'0,"0"0"-386"0"0,0 0-306 0 0,0 0 8 0 0,0 0 301 0 0,0 0 367 0 0,0 0 147 0 0,0 0-35 0 0,0 0-204 0 0,0 0-259 0 0,0 0-189 0 0,0 0-105 0 0,0 0-51 0 0,13 21-20 0 0,42 66-14 0 0,-6 30 679 0 0,-5 34-693 0 0,-8-4-38 0 0,-26-118-42 0 0,-9-29-103 0 0,-1 0 63 0 0,0 0 66 0 0,3-33-46 0 0,2 0-1 0 0,1-1 1 0 0,2 2 0 0 0,1-1 0 0 0,2 1 0 0 0,1 1-1 0 0,1 0 1 0 0,9-13-233 0 0,10-28 104 0 0,30-68-135 0 0,-21 59-2048 0 0,-41 81 521 0 0,0 0-830 0 0,0 0-1024 0 0,0 0-831 0 0,0 4-109 0 0</inkml:trace>
</inkml:ink>
</file>

<file path=ppt/ink/ink1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1 188 720 0 0,'0'0'1042'0'0,"0"0"-110"0"0,0 0 59 0 0,0 0 208 0 0,0 0 252 0 0,0 0 58 0 0,0 0-219 0 0,0 0-306 0 0,0 0-290 0 0,0 0-185 0 0,0 0-73 0 0,0 0-30 0 0,0 0-5 0 0,17-1 8 0 0,58-3 6 0 0,70 13 1055 0 0,72-12-537 0 0,-216 3-883 0 0,0-1 0 0 0,0 1 0 0 0,0 0 0 0 0,0-1 0 0 0,0 1 0 0 0,0 0 0 0 0,-1-1 0 0 0,1 1 0 0 0,0-1-1 0 0,0 0 1 0 0,0 1 0 0 0,-1-1 0 0 0,1 0 0 0 0,0 1 0 0 0,-1-1 0 0 0,1 0 0 0 0,0 0 0 0 0,-1 1 0 0 0,1-1 0 0 0,-1 0-1 0 0,1 0 1 0 0,-1 0 0 0 0,0 0 0 0 0,1 0 0 0 0,-1 0 0 0 0,0 0 0 0 0,0 0 0 0 0,1 0 0 0 0,-1 0 0 0 0,0 0 0 0 0,0 0-1 0 0,0 0 1 0 0,0 0 0 0 0,0 0 0 0 0,-1 0 0 0 0,1 0 0 0 0,0 0 0 0 0,0 0 0 0 0,-1 0 0 0 0,1 1 0 0 0,0-1 0 0 0,-1 0-1 0 0,1 0 1 0 0,-1 0 0 0 0,1 0 0 0 0,-1 0 0 0 0,0 1 0 0 0,1-1 0 0 0,-1 0 0 0 0,0 0 0 0 0,1 1 0 0 0,-1-1 0 0 0,0 1-1 0 0,0-1 1 0 0,0 0 0 0 0,0 1-50 0 0,-47-45 538 0 0,-47-19-434 0 0,65 40-637 0 0,24 12-3506 0 0,25 11-7092 0 0,-10 1 7606 0 0</inkml:trace>
</inkml:ink>
</file>

<file path=ppt/ink/ink1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0 0 0 0,'0'0'1332'0'0,"0"0"-86"0"0,0 0-1 0 0,0 0 224 0 0,0 0 243 0 0,0 0 115 0 0,0 0-178 0 0,0 0-381 0 0,0 0-447 0 0,0 0-378 0 0,0 0-226 0 0,0 0-40 0 0,0 0 80 0 0,-2 6 75 0 0,-5 185 1236 0 0,8-119-2122 0 0,-4-45-1435 0 0,-1-10-7431 0 0,4-17 8974 0 0,0 4-2708 0 0</inkml:trace>
</inkml:ink>
</file>

<file path=ppt/ink/ink1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4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24 1608 0 0,'0'0'1349'0'0,"0"0"-492"0"0,0 0-318 0 0,0 0 88 0 0,0 0 256 0 0,0 0 155 0 0,0 0-41 0 0,0 0-142 0 0,0 0-185 0 0,0 0-143 0 0,0 0-60 0 0,0 0-78 0 0,27-5-34 0 0,88-14-22 0 0,-43 28 218 0 0,-66-8-504 0 0,1 1 1 0 0,-1-1-1 0 0,0 2 0 0 0,1-1 0 0 0,-1 0 0 0 0,0 1 0 0 0,0 0 0 0 0,-1 1 0 0 0,1-1 1 0 0,-1 1-1 0 0,0 0 0 0 0,0 1 0 0 0,0-1 0 0 0,0 1 0 0 0,-1 0 0 0 0,0 0 1 0 0,0 0-1 0 0,0 1 0 0 0,0-1 0 0 0,-1 1 0 0 0,0 0 0 0 0,0 0 0 0 0,-1 0 1 0 0,0 0-1 0 0,0 1 0 0 0,0-1 0 0 0,-1 1 0 0 0,0-1 0 0 0,0 3-47 0 0,-1-4 31 0 0,0 1 0 0 0,0 0-1 0 0,0-1 1 0 0,-1 1 0 0 0,0 0-1 0 0,0-1 1 0 0,-1 0 0 0 0,0 1-1 0 0,0-1 1 0 0,0 0 0 0 0,0 0-1 0 0,-1 0 1 0 0,0 0 0 0 0,0 0-1 0 0,0 0 1 0 0,-1-1 0 0 0,1 0-1 0 0,-1 1 1 0 0,0-1 0 0 0,-1-1-31 0 0,-10 10 3 0 0,-1 0 1 0 0,0-1-1 0 0,-1-1 1 0 0,0-1-1 0 0,-1 0 0 0 0,0-2 1 0 0,0 0-1 0 0,-1-1 1 0 0,0 0-1 0 0,-15 2-3 0 0,-16-1-4222 0 0,0-5-4201 0 0,45-3 7008 0 0</inkml:trace>
</inkml:ink>
</file>

<file path=ppt/ink/ink1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1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2601 0 0,'0'0'1025'0'0,"0"0"-463"0"0,0 0-129 0 0,0 0 324 0 0,0 0 409 0 0,0 0 253 0 0,0 0-19 0 0,0 0-205 0 0,0 0-249 0 0,0 0-206 0 0,32-4-137 0 0,102-11-84 0 0,117-10 669 0 0,-241 24-1766 0 0,22 4-1361 0 0,-25 3-2110 0 0,-4 4-3378 0 0,-3-6 6866 0 0</inkml:trace>
</inkml:ink>
</file>

<file path=ppt/ink/ink1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3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5417 0 0,'0'0'874'0'0,"0"0"-552"0"0,0 0-87 0 0,0 0 421 0 0,0 0 326 0 0,0 0 71 0 0,0 0-166 0 0,0 0-299 0 0,0 0-264 0 0,32 1-193 0 0,102 4-132 0 0,68-26-3385 0 0,-139 10-2448 0 0,-43 8 3586 0 0</inkml:trace>
</inkml:ink>
</file>

<file path=ppt/ink/ink1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20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1 233 4289 0 0,'0'0'635'0'0,"0"0"-301"0"0,0 0 15 0 0,0 0 259 0 0,0 0 219 0 0,0 0 83 0 0,0 0-84 0 0,0 0-173 0 0,0 0-157 0 0,0 0-117 0 0,0 0-87 0 0,0 0-28 0 0,34 0 20 0 0,110 0 38 0 0,25 0 1394 0 0,-168 0-1649 0 0,0 0 0 0 0,0 1 0 0 0,0-1 0 0 0,0 0 0 0 0,0 0 0 0 0,0 0 0 0 0,0 0 0 0 0,0 0 0 0 0,0 0 0 0 0,0 0 0 0 0,0 0 0 0 0,0 0 0 0 0,0 0 0 0 0,0 0 0 0 0,0-1 0 0 0,0 1 0 0 0,0 0 0 0 0,0-1 0 0 0,0 1-1 0 0,-1-1 1 0 0,1 1 0 0 0,0-1 0 0 0,0 1 0 0 0,0-1 0 0 0,-1 0 0 0 0,1 1 0 0 0,0-1 0 0 0,0 0 0 0 0,-1 0 0 0 0,1 1 0 0 0,-1-1 0 0 0,1 0 0 0 0,-1 0 0 0 0,1 0 0 0 0,-1 0 0 0 0,1 0 0 0 0,-1 0 0 0 0,0 0 0 0 0,0 0 0 0 0,1 0 0 0 0,-1 0 0 0 0,0 0 0 0 0,0 0 0 0 0,0 0 0 0 0,0 0 0 0 0,0 0 0 0 0,0 0 0 0 0,0 0 0 0 0,-1 0-1 0 0,1 0 1 0 0,0 0 0 0 0,0 0 0 0 0,-1 1 0 0 0,1-1 0 0 0,-1 0 0 0 0,1 0 0 0 0,-1 0 0 0 0,1 0 0 0 0,-1 0-67 0 0,-39-52 1821 0 0,23 34-1645 0 0,9 13-163 0 0,1-1-1 0 0,0-1 1 0 0,0 1 0 0 0,1-1 0 0 0,0 0 0 0 0,0-1 0 0 0,1 1-1 0 0,0-1 1 0 0,1 0 0 0 0,-1-3-13 0 0,6-6-2772 0 0,33 3-10561 0 0,-26 15 10178 0 0</inkml:trace>
</inkml:ink>
</file>

<file path=ppt/ink/ink1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0 6841 0 0,'0'0'273'0'0,"0"0"-363"0"0,0 0-70 0 0,0 0 264 0 0,0 0 296 0 0,0 0 150 0 0,0 0 24 0 0,0 0-71 0 0,-1 33-125 0 0,-4 106-128 0 0,4-112-190 0 0,2 1 0 0 0,1 0 0 0 0,1-1 0 0 0,1 0-1 0 0,1 1 1 0 0,2-1 0 0 0,1-1 0 0 0,1 0-1 0 0,1 0 1 0 0,1-1 0 0 0,2 0 0 0 0,6 9-60 0 0,-4-4 53 0 0,31 36 141 0 0,-44-67-19 0 0,0 0 1 0 0,0 0-1 0 0,1 0 1 0 0,-1-1-1 0 0,0 1 1 0 0,0 0 0 0 0,0-1-1 0 0,0 0 1 0 0,-1 1-1 0 0,1-1 1 0 0,0 0-1 0 0,-1 0 1 0 0,1 0 0 0 0,-1 0-1 0 0,1 0 1 0 0,-1 0-1 0 0,0-1 1 0 0,0 1-1 0 0,0 0 1 0 0,0-1 0 0 0,-1 1-1 0 0,1 0 1 0 0,-1-1-1 0 0,1 1 1 0 0,-1-1-1 0 0,0 1-175 0 0,3-5 234 0 0,137-365 4176 0 0,-86 261-5286 0 0,-32 67-5257 0 0,-19 37 1261 0 0,-1 3-3043 0 0</inkml:trace>
  <inkml:trace contextRef="#ctx0" brushRef="#br0" timeOffset="783.398">542 461 10450 0 0,'0'0'687'0'0,"0"0"-603"0"0,0 0-179 0 0,0 0 253 0 0,0 0 339 0 0,0 0 158 0 0,0 0-54 0 0,0 0-123 0 0,0 0-137 0 0,0 0-103 0 0,0 0-44 0 0,2 34-10 0 0,3 108 16 0 0,-11-57 134 0 0,-17 80-1954 0 0,23-164 363 0 0,0-1-515 0 0,6-2-3736 0 0,2-5 2321 0 0,-6 4 1973 0 0,3-4 766 0 0</inkml:trace>
  <inkml:trace contextRef="#ctx0" brushRef="#br0" timeOffset="6191.594">496 519 0 0 0,'0'0'355'0'0,"0"0"768"0"0,0 0 258 0 0,0 0-70 0 0,0 0-208 0 0,0 0-227 0 0,0 0-157 0 0,0 0-44 0 0,25-3 3851 0 0,127-16 586 0 0,-39 16-4320 0 0,-107 6-808 0 0,-1 0 1 0 0,0 0-1 0 0,0 0 0 0 0,0 0 0 0 0,0 1 0 0 0,-1 0 1 0 0,0 0-1 0 0,1 0 0 0 0,-2 1 0 0 0,1-1 1 0 0,0 1-1 0 0,-1 0 0 0 0,0 0 0 0 0,0 0 0 0 0,0 0 1 0 0,-1 1-1 0 0,1-1 0 0 0,-2 1 0 0 0,1 0 0 0 0,0-1 1 0 0,-1 1-1 0 0,0 0 0 0 0,0 0 0 0 0,-1 0 0 0 0,0 0 1 0 0,0 3 15 0 0,4 14-45 0 0,-3-21 46 0 0,0 2-3 0 0,1 0 1 0 0,-1 1 0 0 0,0-1-1 0 0,0 0 1 0 0,0 1-1 0 0,0-1 1 0 0,-1 1 0 0 0,1-1-1 0 0,-1 1 1 0 0,-1-1-1 0 0,1 1 1 0 0,-1-1 0 0 0,1 1-1 0 0,-1-1 1 0 0,0 0-1 0 0,-1 1 1 0 0,1-1 0 0 0,-1 0-1 0 0,0 0 1 0 0,0 0-1 0 0,0 0 1 0 0,0 0 0 0 0,-1 0-1 0 0,0-1 1 0 0,0 1-1 0 0,0-1 1 0 0,-3 3 1 0 0,-93 60 50 0 0,-72 0-201 0 0,105-48-1728 0 0,45-13-3077 0 0,-5 2-4836 0 0,22-4 9099 0 0,0-2 633 0 0</inkml:trace>
  <inkml:trace contextRef="#ctx0" brushRef="#br0" timeOffset="6668.17">1141 523 0 0 0,'0'0'612'0'0,"0"0"-40"0"0,0 0-76 0 0,0 0 112 0 0,0 0 214 0 0,0 0 146 0 0,0 0-40 0 0,0 0-138 0 0,0 0-125 0 0,0 0-60 0 0,0 0 32 0 0,0 0 76 0 0,0 0 74 0 0,0 0 13 0 0,0 0-42 0 0,0 0-95 0 0,-4 19 2272 0 0,-38 50-294 0 0,24-38-2413 0 0,-2-1 0 0 0,-1-1 0 0 0,-1-1 0 0 0,-2-1 0 0 0,-23 21-228 0 0,3-2 73 0 0,-132 106-94 0 0,84-64-3260 0 0,85-77-20 0 0,10-3-6366 0 0,1-8 7724 0 0</inkml:trace>
  <inkml:trace contextRef="#ctx0" brushRef="#br0" timeOffset="7490.536">1301 656 2897 0 0,'0'0'1932'0'0,"0"0"-564"0"0,0 0-251 0 0,0 0 95 0 0,0 0 175 0 0,0 0 25 0 0,0 0-194 0 0,0 0-285 0 0,0 0-234 0 0,0 0-155 0 0,0 0-41 0 0,0 0 1 0 0,0 0-19 0 0,-7 11-19 0 0,-51 85 709 0 0,-73 43-611 0 0,-74 63-1492 0 0,175-169 593 0 0,30-32 244 0 0,0-1 13 0 0,0 0 26 0 0,0 0 40 0 0,30-29 125 0 0,259-226-417 0 0,-78 65-658 0 0,-151 146 1162 0 0,-62 73-1138 0 0,-29 42 1146 0 0,23-56-232 0 0,1-1 0 0 0,1 1 1 0 0,0 1-1 0 0,1-1 1 0 0,1 1-1 0 0,0 0 1 0 0,1 0-1 0 0,1 0 1 0 0,0 5 23 0 0,41 204-36 0 0,-39-224 78 0 0,0-1 1 0 0,-1 1 0 0 0,1 0 0 0 0,0-1 0 0 0,0 1 0 0 0,0 0 0 0 0,-1-1 0 0 0,1 1 0 0 0,0 0 0 0 0,-1-1 0 0 0,1 1 0 0 0,0-1-1 0 0,-1 1 1 0 0,1-1 0 0 0,-1 1 0 0 0,1-1 0 0 0,-1 1 0 0 0,1-1 0 0 0,-1 1 0 0 0,1-1 0 0 0,-1 0 0 0 0,0 1 0 0 0,1-1-1 0 0,-1 0 1 0 0,0 1 0 0 0,1-1 0 0 0,-1 0 0 0 0,0 0 0 0 0,1 0 0 0 0,-1 1 0 0 0,0-1 0 0 0,1 0 0 0 0,-1 0 0 0 0,0 0 0 0 0,1 0-1 0 0,-1 0 1 0 0,0-1 0 0 0,1 1 0 0 0,-1 0 0 0 0,0 0 0 0 0,0 0 0 0 0,1 0 0 0 0,-1-1 0 0 0,1 1 0 0 0,-1 0 0 0 0,0-1 0 0 0,1 1-1 0 0,-1-1 1 0 0,1 1 0 0 0,-1 0 0 0 0,1-1 0 0 0,-1 1 0 0 0,1-1 0 0 0,-1 1 0 0 0,1-1 0 0 0,-1 0 0 0 0,1 1 0 0 0,0-1 0 0 0,-1 1-1 0 0,1-1 1 0 0,0 0 0 0 0,0 1 0 0 0,-1-1 0 0 0,1 0 0 0 0,0 1 0 0 0,0-1 0 0 0,0 0-43 0 0,-87-59 1135 0 0,-22-28-541 0 0,24 48-4129 0 0,68 37 983 0 0,2-1-4470 0 0,8 4 538 0 0</inkml:trace>
</inkml:ink>
</file>

<file path=ppt/ink/ink1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39.64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40 15 6841 0 0,'0'0'1965'0'0,"0"0"-338"0"0,0 0-173 0 0,0 0 134 0 0,0 0 126 0 0,0 0-55 0 0,0 0-278 0 0,0 0-353 0 0,0 0-301 0 0,0 0-219 0 0,0 0-133 0 0,1-2-32 0 0,4-8-11 0 0,-4 7 7 0 0,3 30 1813 0 0,0 13-1857 0 0,-1 1 1 0 0,-2-1-1 0 0,-2 1 0 0 0,-2-1 1 0 0,-1 1-1 0 0,-2-1 0 0 0,-4 11-295 0 0,-24 129-144 0 0,48-187-4347 0 0,-2-19-1041 0 0,-6 13 664 0 0,0 1-3628 0 0,-4 4 5927 0 0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21.5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1 631 0 0 0,'0'0'504'0'0,"0"0"646"0"0,0 0 455 0 0,0 0 190 0 0,0 0-81 0 0,0 0-227 0 0,0 0-239 0 0,34-7-166 0 0,109-19-114 0 0,19-22 1542 0 0,-129 37-2204 0 0,-21 8-152 0 0,0-1 0 0 0,0 1-1 0 0,0-2 1 0 0,-1 0 0 0 0,0 0 0 0 0,0-1-1 0 0,0-1 1 0 0,0 0 0 0 0,8-7-154 0 0,-17 11 35 0 0,0 1-1 0 0,0-1 1 0 0,-1 1 0 0 0,1-1 0 0 0,-1 0 0 0 0,1 1-1 0 0,-1-1 1 0 0,0 0 0 0 0,0 0 0 0 0,-1 0 0 0 0,1 0 0 0 0,0 0-1 0 0,-1 0 1 0 0,0 0 0 0 0,0 0 0 0 0,0 0 0 0 0,0 0-1 0 0,0 0 1 0 0,0 0 0 0 0,-1 0 0 0 0,0 0 0 0 0,1 0 0 0 0,-1 0-1 0 0,0 0 1 0 0,-1 0 0 0 0,1 0 0 0 0,0 1 0 0 0,-1-1 0 0 0,1 0-1 0 0,-1 1 1 0 0,0-1 0 0 0,0 1 0 0 0,0 0 0 0 0,0 0-1 0 0,-1 0 1 0 0,1 0 0 0 0,0 0 0 0 0,-1 0 0 0 0,1 0 0 0 0,-1 1-1 0 0,0-1 1 0 0,0 1 0 0 0,1 0 0 0 0,-1 0 0 0 0,-2 0-35 0 0,-9-4-191 0 0,-1 0 1 0 0,1 2-1 0 0,-1 0 1 0 0,0 0-1 0 0,0 2 1 0 0,0 0 0 0 0,0 0-1 0 0,0 1 1 0 0,0 1-1 0 0,-11 2 191 0 0,14 0-56 0 0,-1 1-1 0 0,0-1 0 0 0,1 2 1 0 0,0 0-1 0 0,0 0 0 0 0,0 1 1 0 0,1 1-1 0 0,0 0 0 0 0,0 0 1 0 0,1 1-1 0 0,0 1 0 0 0,0 0 0 0 0,1 0 1 0 0,0 1-1 0 0,0 0 0 0 0,1 0 1 0 0,1 1-1 0 0,-1 0 0 0 0,2 0 1 0 0,-2 4 56 0 0,2-6 53 0 0,1 1 0 0 0,-1-1 0 0 0,2 1 0 0 0,-1-1 0 0 0,2 1 0 0 0,-1 1 1 0 0,1-1-1 0 0,1 0 0 0 0,0 1 0 0 0,0-1 0 0 0,1 1 0 0 0,0 0 0 0 0,1-1 0 0 0,1 1 0 0 0,-1 0 1 0 0,2-1-1 0 0,-1 1 0 0 0,1-1 0 0 0,1 1 0 0 0,0-1 0 0 0,1 0 0 0 0,-1 0 0 0 0,2 0 1 0 0,0 0-1 0 0,0-1 0 0 0,0 0 0 0 0,1 0 0 0 0,1-1 0 0 0,0 1 0 0 0,0-1 0 0 0,0-1 0 0 0,1 1 1 0 0,0-1-1 0 0,0 0 0 0 0,7 3-53 0 0,-3-3 60 0 0,0-1 0 0 0,0 0 1 0 0,1 0-1 0 0,0-2 0 0 0,0 1 1 0 0,0-2-1 0 0,0 0 0 0 0,1 0 1 0 0,-1-1-1 0 0,1-1 0 0 0,0 0 1 0 0,-1-1-1 0 0,1 0 0 0 0,0-1 1 0 0,-1-1-1 0 0,1 0 0 0 0,-1-1 1 0 0,1-1-1 0 0,-1 0 0 0 0,0 0 1 0 0,0-2-61 0 0,124-89-4290 0 0,-86 55-4400 0 0,-40 29 4262 0 0</inkml:trace>
  <inkml:trace contextRef="#ctx0" brushRef="#br0" timeOffset="431.017">662 881 0 0 0,'0'0'329'0'0,"0"0"593"0"0,0 0 501 0 0,0 0 416 0 0,0 0 260 0 0,0 0-14 0 0,0 0-224 0 0,0 0-304 0 0,0 0-321 0 0,0 0-269 0 0,0 0-211 0 0,0 0-125 0 0,0 0-110 0 0,32-22-98 0 0,101-71-80 0 0,-63 23 81 0 0,71-117 48 0 0,-128 168-893 0 0,-17 34-1011 0 0,-13 25 1227 0 0,7-21 228 0 0,1-1 1 0 0,1 2 0 0 0,1-1 0 0 0,1 1-1 0 0,0 0 1 0 0,2 1 0 0 0,0-1 0 0 0,1 1-1 0 0,1 4-23 0 0,2-22 31 0 0,1-1 0 0 0,-1 1 0 0 0,1-1-1 0 0,-1 0 1 0 0,1 1 0 0 0,0-1 0 0 0,0 0-1 0 0,0 0 1 0 0,0 1 0 0 0,0-1 0 0 0,0 0-1 0 0,1 0 1 0 0,-1 0 0 0 0,1-1 0 0 0,0 1-1 0 0,-1 0 1 0 0,1 0 0 0 0,0-1 0 0 0,0 1-1 0 0,0-1 1 0 0,0 0 0 0 0,0 0 0 0 0,0 1-1 0 0,0-1 1 0 0,1 0 0 0 0,-1-1 0 0 0,0 1-1 0 0,1 0 1 0 0,-1-1 0 0 0,0 1 0 0 0,2-1-31 0 0,80 7 2149 0 0,-83-7-2128 0 0,19-4 267 0 0,0-1 0 0 0,0-1 0 0 0,0-1 1 0 0,-1-1-1 0 0,0-1 0 0 0,0 0 0 0 0,-1-2 1 0 0,0 0-1 0 0,-1-1 0 0 0,0 0 0 0 0,-1-2 1 0 0,-1 0-1 0 0,0 0 0 0 0,0-2 0 0 0,11-16-288 0 0,43-67-634 0 0,-62 74-949 0 0,-7 14-6830 0 0,0 7 2380 0 0,0 3-794 0 0</inkml:trace>
  <inkml:trace contextRef="#ctx0" brushRef="#br0" timeOffset="918.161">1788 539 4609 0 0,'0'0'2666'0'0,"0"0"-1543"0"0,0 0-647 0 0,0 0 45 0 0,0 0 143 0 0,0 0 91 0 0,0 0-36 0 0,0 0-184 0 0,0 0-180 0 0,0 0-129 0 0,0 0-100 0 0,-32 9-61 0 0,-101 31 4 0 0,130-40-65 0 0,0 0-1 0 0,1 1 0 0 0,-1-1 0 0 0,0 1 0 0 0,0 0 1 0 0,1 0-1 0 0,-1 0 0 0 0,1 0 0 0 0,-1 0 0 0 0,1 1 1 0 0,-1-1-1 0 0,1 1 0 0 0,0-1 0 0 0,-1 1 0 0 0,1 0 0 0 0,0 0 1 0 0,0 0-1 0 0,1 0 0 0 0,-1 1 0 0 0,0-1 0 0 0,1 0 1 0 0,-1 1-1 0 0,0 2-3 0 0,-2 4 13 0 0,-1-2-8 0 0,1 1 0 0 0,0-1 0 0 0,1 1-1 0 0,0 0 1 0 0,0 0 0 0 0,1 0 0 0 0,0 0 0 0 0,0 0 0 0 0,1 1-1 0 0,0-1 1 0 0,0 1 0 0 0,1-1 0 0 0,0 1 0 0 0,0-1-1 0 0,1 0 1 0 0,0 1 0 0 0,1-1 0 0 0,0 0 0 0 0,0 1 0 0 0,1-1-1 0 0,0-1 1 0 0,0 1 0 0 0,1 0 0 0 0,0-1 0 0 0,0 1-1 0 0,2 0-4 0 0,-1-3 208 0 0,1 0 0 0 0,0 0-1 0 0,0-1 1 0 0,1 1-1 0 0,0-1 1 0 0,-1-1-1 0 0,1 1 1 0 0,0-1-1 0 0,1-1 1 0 0,-1 1-1 0 0,0-1 1 0 0,1 0-1 0 0,-1-1 1 0 0,1 0-1 0 0,0 0 1 0 0,-1 0-1 0 0,1-1 1 0 0,0 0-1 0 0,0-1 1 0 0,-1 0-1 0 0,1 0 1 0 0,-1 0-1 0 0,1-1 1 0 0,-1-1-1 0 0,1 1 1 0 0,-1-1-1 0 0,0 0 1 0 0,0 0 0 0 0,-1-1-1 0 0,1 0 1 0 0,-1-1-1 0 0,1 1 1 0 0,2-4-208 0 0,30-31 446 0 0,-2-1 0 0 0,-1-3 1 0 0,-2 0-1 0 0,-3-3 1 0 0,-1 0-1 0 0,13-30-446 0 0,-31 56-3 0 0,2-3-185 0 0,-1 0 1 0 0,0-1 0 0 0,-2 0-1 0 0,-1-1 1 0 0,-1 0 0 0 0,-1-1-1 0 0,-1 0 1 0 0,-1 0-1 0 0,-2-1 1 0 0,0 1 0 0 0,-2-1-1 0 0,-1 0 1 0 0,-1 0 0 0 0,-2-1 187 0 0,2 22-30 0 0,-1 0 1 0 0,0 1 0 0 0,0-1 0 0 0,-1 1 0 0 0,1 0-1 0 0,-1-1 1 0 0,0 1 0 0 0,-1 0 0 0 0,1 0-1 0 0,-1 0 1 0 0,0 0 0 0 0,-1 1 0 0 0,1-1 0 0 0,-1 1-1 0 0,0 0 1 0 0,0 0 0 0 0,0 0 0 0 0,0 1-1 0 0,-1-1 1 0 0,1 1 0 0 0,-1 0 0 0 0,0 0 0 0 0,0 1-1 0 0,0-1 1 0 0,0 1 0 0 0,-1 0 0 0 0,1 0-1 0 0,0 1 1 0 0,-1 0 0 0 0,0 0 0 0 0,1 0 0 0 0,-1 1-1 0 0,1 0 1 0 0,-1 0 0 0 0,0 0 0 0 0,1 0-1 0 0,-1 1 1 0 0,1 0 0 0 0,-1 0 0 0 0,1 1 0 0 0,-1 0-1 0 0,1 0 1 0 0,0 0 0 0 0,0 0 0 0 0,-2 2 29 0 0,-11 7 35 0 0,1 2 1 0 0,0 0 0 0 0,0 1 0 0 0,2 1 0 0 0,0 0-1 0 0,0 2 1 0 0,2-1 0 0 0,0 1 0 0 0,0 1 0 0 0,2 1-1 0 0,1-1 1 0 0,0 2 0 0 0,1-1 0 0 0,1 1-1 0 0,1 1 1 0 0,0-1 0 0 0,2 1 0 0 0,1 0 0 0 0,0 0-1 0 0,2 1 1 0 0,0-1 0 0 0,1 1 0 0 0,2-1 0 0 0,0 9-36 0 0,1-16 55 0 0,0 0 1 0 0,1-1 0 0 0,0 1 0 0 0,1-1-1 0 0,0 1 1 0 0,2-1 0 0 0,-1 0 0 0 0,1-1-1 0 0,1 1 1 0 0,0-1 0 0 0,1-1 0 0 0,0 1-1 0 0,1-1 1 0 0,0-1 0 0 0,1 0 0 0 0,0 0-1 0 0,1-1 1 0 0,0 0 0 0 0,0-1 0 0 0,1 0-1 0 0,0-1 1 0 0,0 0 0 0 0,0-1 0 0 0,1 0-1 0 0,0-1 1 0 0,1 0-56 0 0,95 0-660 0 0,-32-29-3315 0 0,-33-6-5649 0 0,-31 21 2868 0 0</inkml:trace>
  <inkml:trace contextRef="#ctx0" brushRef="#br0" timeOffset="1297.346">2585 435 11682 0 0,'0'0'1157'0'0,"0"0"-352"0"0,0 0 131 0 0,0 0 194 0 0,0 0 34 0 0,0 0-218 0 0,0 0-329 0 0,0 0-201 0 0,0 0-94 0 0,0 0-45 0 0,0 0-42 0 0,0 0-36 0 0,0 0-34 0 0,-14 10-20 0 0,-47 28-33 0 0,-28 18 262 0 0,88-54-393 0 0,0 0 0 0 0,1 0 0 0 0,-1 0 0 0 0,1 0 0 0 0,-1 0 0 0 0,1 1 0 0 0,0-1 0 0 0,0 0 0 0 0,0 0 0 0 0,0 0 0 0 0,0 0 0 0 0,0 0 0 0 0,1 0 0 0 0,-1 0 1 0 0,1 0-1 0 0,-1 0 0 0 0,1 0 0 0 0,0 0 0 0 0,0 0 0 0 0,0 0 0 0 0,0 0 0 0 0,0 0 0 0 0,0 0 0 0 0,0-1 0 0 0,1 1 0 0 0,-1-1 0 0 0,1 1 0 0 0,-1-1 0 0 0,1 1 19 0 0,97 55-112 0 0,-94-55 176 0 0,0 0 1 0 0,-1 1-1 0 0,1-1 0 0 0,0 1 0 0 0,-1 0 1 0 0,1 0-1 0 0,-1 1 0 0 0,0-1 0 0 0,0 1 0 0 0,0 0 1 0 0,-1 0-1 0 0,0 0 0 0 0,1 1 0 0 0,-1-1 0 0 0,-1 1 1 0 0,1 0-1 0 0,-1-1 0 0 0,1 1 0 0 0,-2 0 0 0 0,1 1 1 0 0,0-1-1 0 0,-1 0 0 0 0,0 0 0 0 0,0 1 0 0 0,-1-1 1 0 0,1 1-1 0 0,-1-1 0 0 0,-1 6-64 0 0,-3-6 92 0 0,0 0 1 0 0,-1 0-1 0 0,0 0 1 0 0,0-1-1 0 0,0 1 0 0 0,-1-1 1 0 0,0 0-1 0 0,1-1 1 0 0,-1 1-1 0 0,0-1 0 0 0,-1-1 1 0 0,1 1-1 0 0,-1-1 0 0 0,1 0 1 0 0,-1 0-1 0 0,1-1 1 0 0,-1 0-1 0 0,-6 1-92 0 0,-221 13-1044 0 0,212-23-1607 0 0,20 3-1705 0 0,1-1-3551 0 0,1 3 384 0 0</inkml:trace>
</inkml:ink>
</file>

<file path=ppt/ink/ink1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0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153 0 2096 0 0,'0'0'1417'0'0,"0"0"-276"0"0,0 0 28 0 0,0 0 243 0 0,0 0 256 0 0,0 0 71 0 0,0 0-170 0 0,0 0-309 0 0,0 0-288 0 0,0 0-168 0 0,0 0-109 0 0,0 0-36 0 0,0 0 6 0 0,-22 35-37 0 0,-66 108-37 0 0,57-63 213 0 0,30-62-581 0 0,-4 17 151 0 0,1 0 0 0 0,2 1-1 0 0,2-1 1 0 0,4 34-374 0 0,-2-56-26 0 0,0 0-1 0 0,1 0 1 0 0,1-1-1 0 0,0 0 1 0 0,1 1 0 0 0,0-1-1 0 0,1-1 1 0 0,0 1-1 0 0,1-1 1 0 0,0 0-1 0 0,1-1 1 0 0,0 0-1 0 0,1 0 1 0 0,0 0 0 0 0,0-1-1 0 0,1-1 1 0 0,0 1 26 0 0,26 2-3036 0 0,-11-11-3022 0 0,-13 0 1410 0 0,-4 0-2168 0 0</inkml:trace>
</inkml:ink>
</file>

<file path=ppt/ink/ink1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4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4137 0 0,'0'0'2176'0'0,"0"0"-925"0"0,0 0-572 0 0,0 0-36 0 0,0 0 98 0 0,0 0 61 0 0,0 0 17 0 0,0 0-4 0 0,0 0 22 0 0,0 0 41 0 0,0 0-8 0 0,0 0-45 0 0,12 13-23 0 0,74 92 1364 0 0,-75-90-1926 0 0,-1 0 0 0 0,0 0 0 0 0,0 1 0 0 0,-2 1 1 0 0,0-1-1 0 0,-1 2 0 0 0,0-1 0 0 0,-2 0 0 0 0,0 1 0 0 0,-1 0 0 0 0,-1 0 0 0 0,0 1 0 0 0,-1 12-240 0 0,-1-14 80 0 0,-2 1 1 0 0,0-1 0 0 0,-1-1-1 0 0,0 1 1 0 0,-1 0-1 0 0,-1 0 1 0 0,-1-1-1 0 0,-1 0 1 0 0,0 0-1 0 0,-1 0 1 0 0,0-1-1 0 0,-1 0 1 0 0,-6 7-81 0 0,-31 32-2098 0 0,37-52-2153 0 0,6-2-342 0 0,1 0-3417 0 0,1 0 4353 0 0</inkml:trace>
</inkml:ink>
</file>

<file path=ppt/ink/ink1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4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693 0 5809 0 0,'0'0'1182'0'0,"0"0"-226"0"0,0 0-256 0 0,0 0 3 0 0,0 0 165 0 0,0 0 88 0 0,0 0-71 0 0,0 0-220 0 0,0 0-256 0 0,0 0-182 0 0,0 0-109 0 0,-24 26-48 0 0,-76 88-36 0 0,28 11-50 0 0,45-72 29 0 0,-5 18-112 0 0,-4 0-1 0 0,-2-3 0 0 0,-3-1 0 0 0,-4-2 1 0 0,-1-2-1 0 0,-4-2 0 0 0,-2-2 0 0 0,-55 46 100 0 0,85-101 207 0 0,35-37-287 0 0,42-48 415 0 0,4 2 0 0 0,59-60-335 0 0,-26 31 148 0 0,-29 33-31 0 0,-1 4 154 0 0,-3-3-1 0 0,-4-3 1 0 0,10-23-271 0 0,-33 37 850 0 0,-32 63-633 0 0,0 0-49 0 0,-21 66 490 0 0,9-15-405 0 0,1 0 1 0 0,3 0 0 0 0,3 1-1 0 0,1 0 1 0 0,3 22-254 0 0,0-42 38 0 0,15 106 112 0 0,-12-133-128 0 0,38 86 52 0 0,-39-89-39 0 0,1 1-1 0 0,0 0 1 0 0,0-1-1 0 0,0 1 1 0 0,0-1 0 0 0,1 0-1 0 0,-1 0 1 0 0,0 1-1 0 0,1-2 1 0 0,0 1-1 0 0,-1 0 1 0 0,1 0 0 0 0,0-1-1 0 0,0 0 1 0 0,0 1-1 0 0,0-1 1 0 0,0 0-1 0 0,0-1 1 0 0,0 1 0 0 0,0 0-1 0 0,1-1 1 0 0,-1 0-1 0 0,0 0 1 0 0,0 0-1 0 0,0 0 1 0 0,1 0 0 0 0,-1-1-1 0 0,0 1 1 0 0,1-1-35 0 0,2-2 139 0 0,0 0 1 0 0,-1 0-1 0 0,1-1 1 0 0,-1 0-1 0 0,0 0 1 0 0,0 0-1 0 0,0-1 0 0 0,-1 1 1 0 0,1-1-1 0 0,-1 0 1 0 0,0-1-1 0 0,-1 1 1 0 0,1-2-140 0 0,5-4 190 0 0,24-40 74 0 0,-2-2 1 0 0,-3-1-1 0 0,-2-1 0 0 0,-2-1 1 0 0,-3-1-1 0 0,-3 0 1 0 0,-1-2-1 0 0,3-34-264 0 0,-14 4-2795 0 0,-13 85-7546 0 0,3 7 2152 0 0</inkml:trace>
</inkml:ink>
</file>

<file path=ppt/ink/ink1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30 8922 0 0,'0'0'1124'0'0,"0"0"-178"0"0,0 0-33 0 0,0 0 94 0 0,0 0 21 0 0,0 0-134 0 0,0 0-262 0 0,0 0-236 0 0,0 0-153 0 0,0 0-137 0 0,0 0-56 0 0,-15 24-6 0 0,-44 76-6 0 0,44-40 55 0 0,16-50-64 0 0,0-4 72 0 0,1 0 0 0 0,-1 0 1 0 0,1-1-1 0 0,0 1 0 0 0,1-1 0 0 0,-1 1 1 0 0,1-1-1 0 0,0 0 0 0 0,0 0 0 0 0,1 0 1 0 0,-1-1-1 0 0,1 1 0 0 0,0-1 0 0 0,1 0 0 0 0,-1 0 1 0 0,1 0-1 0 0,-1 0 0 0 0,1-1 0 0 0,0 0 1 0 0,1 0-1 0 0,-1 0 0 0 0,0-1 0 0 0,1 0 1 0 0,-1 0-1 0 0,1 0 0 0 0,0-1 0 0 0,0 1 1 0 0,0-1-1 0 0,0-1 0 0 0,-1 1 0 0 0,1-1 1 0 0,0 0-1 0 0,0-1 0 0 0,0 1 0 0 0,0-1 1 0 0,0 0-1 0 0,0-1 0 0 0,-1 1 0 0 0,1-1 1 0 0,0 0-1 0 0,-1-1 0 0 0,0 1 0 0 0,1-1 1 0 0,-1 0-1 0 0,0 0 0 0 0,-1-1 0 0 0,1 1 1 0 0,3-5-102 0 0,-1 1 90 0 0,0 0 1 0 0,0-1 0 0 0,-1 0 0 0 0,0 0 0 0 0,-1-1-1 0 0,0 1 1 0 0,0-1 0 0 0,-1 0 0 0 0,0 0 0 0 0,0-1 0 0 0,-1 0-1 0 0,0 1 1 0 0,-1-1 0 0 0,0 0 0 0 0,-1 0 0 0 0,0 0-1 0 0,-1 0 1 0 0,1 0 0 0 0,-2 0 0 0 0,0 0 0 0 0,0-2-91 0 0,0 8-122 0 0,0-1 1 0 0,0 1 0 0 0,0 0 0 0 0,-1 0 0 0 0,1-1-1 0 0,-1 1 1 0 0,0 0 0 0 0,0 0 0 0 0,-1 1 0 0 0,1-1-1 0 0,-1 0 1 0 0,0 1 0 0 0,0 0 0 0 0,0-1 0 0 0,0 1-1 0 0,0 1 1 0 0,-1-1 0 0 0,1 0 0 0 0,-1 1 0 0 0,0-1-1 0 0,0 1 1 0 0,0 0 0 0 0,-3 0 121 0 0,-28-9-4391 0 0,0 7-4222 0 0,21 4 1173 0 0</inkml:trace>
</inkml:ink>
</file>

<file path=ppt/ink/ink1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71 4217 0 0,'0'0'3150'0'0,"0"0"-1235"0"0,0 0-291 0 0,0 0 214 0 0,0 0 136 0 0,0 0-182 0 0,0 0-509 0 0,0 0-564 0 0,0 0-300 0 0,0 0-127 0 0,0 0-72 0 0,0 0-29 0 0,0 0-51 0 0,2 12-44 0 0,6 39-32 0 0,-7-46-12 0 0,2 0 1 0 0,-1-1-1 0 0,1 1 1 0 0,-1-1 0 0 0,1 1-1 0 0,0-1 1 0 0,1 0-1 0 0,-1 0 1 0 0,1 0 0 0 0,0-1-1 0 0,0 1 1 0 0,0-1 0 0 0,0 0-1 0 0,0 0 1 0 0,1 0-1 0 0,0-1 1 0 0,-1 0 0 0 0,1 0-1 0 0,0 0 1 0 0,0 0-1 0 0,0-1 1 0 0,0 1 0 0 0,0-1-1 0 0,0-1 1 0 0,1 1-1 0 0,-1-1 1 0 0,0 0 0 0 0,0 0-1 0 0,1 0 1 0 0,-1-1 0 0 0,0 0-1 0 0,0 0 1 0 0,0 0-1 0 0,0-1 1 0 0,0 1 0 0 0,0-1-1 0 0,0 0 1 0 0,0-1-1 0 0,-1 1 1 0 0,2-2-53 0 0,197-143 759 0 0,-201 149-773 0 0,-1 0 1 0 0,1 0-1 0 0,-1 0 0 0 0,0 0 1 0 0,1 0-1 0 0,-1 1 0 0 0,0-1 1 0 0,0 0-1 0 0,-1 1 0 0 0,1-1 1 0 0,0 1-1 0 0,-1-1 0 0 0,1 1 1 0 0,-1-1-1 0 0,0 1 0 0 0,0-1 1 0 0,0 1-1 0 0,0-1 0 0 0,-1 1 1 0 0,1-1-1 0 0,-1 1 0 0 0,1-1 1 0 0,-1 0-1 0 0,0 1 14 0 0,1 8-22 0 0,-1 8 54 0 0,0-16-23 0 0,0 0 0 0 0,1 1 0 0 0,-1-1 0 0 0,0 0 1 0 0,1 1-1 0 0,0-1 0 0 0,0 0 0 0 0,0 1 1 0 0,0-1-1 0 0,0 0 0 0 0,1 1 0 0 0,-1-1 0 0 0,1 0 1 0 0,0 0-1 0 0,0 0 0 0 0,0 1 0 0 0,1-1 0 0 0,-1 0 1 0 0,1 0-1 0 0,-1-1 0 0 0,1 1 0 0 0,0 0 0 0 0,0 0 1 0 0,1-1-1 0 0,-1 0 0 0 0,0 1 0 0 0,1-1 0 0 0,-1 0 1 0 0,1 0-1 0 0,0 0 0 0 0,0 0 0 0 0,0-1 0 0 0,0 1 1 0 0,0-1-1 0 0,3 1-9 0 0,-2-1 106 0 0,1 0 0 0 0,0-1 1 0 0,0 0-1 0 0,-1 0 0 0 0,1-1 1 0 0,0 1-1 0 0,-1-1 0 0 0,1 0 0 0 0,0 0 1 0 0,-1-1-1 0 0,1 1 0 0 0,-1-1 1 0 0,0 0-1 0 0,0 0 0 0 0,1-1 0 0 0,-1 1 1 0 0,-1-1-1 0 0,1 0 0 0 0,0 0 1 0 0,-1 0-1 0 0,1 0 0 0 0,-1-1 0 0 0,2-2-106 0 0,63-65 606 0 0,-9 8-1202 0 0,-16 24-3021 0 0,-34 31-878 0 0,-3 2-1798 0 0,0 2-4557 0 0</inkml:trace>
</inkml:ink>
</file>

<file path=ppt/ink/ink1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0 1168 0 0,'0'0'2249'0'0,"0"0"-141"0"0,0 0-70 0 0,0 0 38 0 0,0 0 36 0 0,0 0-151 0 0,0 0-291 0 0,0 0-354 0 0,0 0-329 0 0,0 0-247 0 0,-32 21-201 0 0,-101 64-148 0 0,129-84-370 0 0,1 1 0 0 0,-1 0 0 0 0,1 0 0 0 0,0 0 0 0 0,0 0 1 0 0,0 0-1 0 0,0 1 0 0 0,0-1 0 0 0,0 1 0 0 0,1 0 0 0 0,-1 0 0 0 0,1 0 1 0 0,0 0-1 0 0,-1 0 0 0 0,2 0 0 0 0,-1 1 0 0 0,0-1 0 0 0,1 1 0 0 0,-2 3-21 0 0,1 3 58 0 0,-1-4-59 0 0,1 0 0 0 0,1 0 0 0 0,-1 0 0 0 0,1 0 1 0 0,0 0-1 0 0,0 0 0 0 0,1 0 0 0 0,0 0 0 0 0,0 0 1 0 0,0 0-1 0 0,1 0 0 0 0,0 0 0 0 0,0 0 0 0 0,1 0 1 0 0,-1 0-1 0 0,1-1 0 0 0,0 1 0 0 0,1 0 1 0 0,0-1-1 0 0,-1 1 0 0 0,2-1 0 0 0,-1 0 0 0 0,1 0 1 0 0,-1-1-1 0 0,1 1 0 0 0,1-1 0 0 0,-1 1 0 0 0,1-1 1 0 0,-1 0-1 0 0,1-1 0 0 0,0 1 0 0 0,5 1 1 0 0,4 2-215 0 0,0 0 0 0 0,1-1 0 0 0,0-1-1 0 0,0 0 1 0 0,0-1 0 0 0,1-1 0 0 0,-1 0-1 0 0,1-1 1 0 0,0-1 0 0 0,0 0 0 0 0,0-1-1 0 0,-1-1 1 0 0,1-1 0 0 0,6-1 215 0 0,58-13-4927 0 0,-4-9-4400 0 0,-55 17 6806 0 0</inkml:trace>
</inkml:ink>
</file>

<file path=ppt/ink/ink1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131 141 0 0 0,'0'0'2090'0'0,"0"0"-156"0"0,0 0-41 0 0,0 0 22 0 0,0 0-13 0 0,0 0-236 0 0,0 0-377 0 0,0 0-371 0 0,-22 33-273 0 0,-65 105-178 0 0,86-137-445 0 0,-1 1-1 0 0,0-1 0 0 0,1 0 1 0 0,-1 1-1 0 0,1-1 0 0 0,0 1 1 0 0,-1-1-1 0 0,1 1 0 0 0,0-1 1 0 0,0 1-1 0 0,0 0 1 0 0,0 0-1 0 0,0 0 0 0 0,0-1 1 0 0,1 1-1 0 0,-1 0 0 0 0,1 0 1 0 0,-1 0-1 0 0,1 0 1 0 0,0 0-1 0 0,0 0 0 0 0,0 0 1 0 0,0 0-1 0 0,0 0 0 0 0,0 0 1 0 0,0 0-1 0 0,0 0 1 0 0,1 0-1 0 0,-1 0 0 0 0,2 2-21 0 0,1 0 145 0 0,2-1 31 0 0,0 1 1 0 0,0-1-1 0 0,1 0 1 0 0,-1 0-1 0 0,1-1 1 0 0,0 1-1 0 0,0-1 1 0 0,0 0-1 0 0,0-1 0 0 0,0 0 1 0 0,0 0-1 0 0,0 0 1 0 0,0-1-1 0 0,1 1 1 0 0,-1-1-1 0 0,0-1 1 0 0,0 1-1 0 0,0-1 1 0 0,1-1-1 0 0,-1 1 1 0 0,0-1-1 0 0,0 0 1 0 0,-1 0-1 0 0,1 0 1 0 0,0-1-1 0 0,-1 0 1 0 0,1 0-1 0 0,-1-1 1 0 0,0 1-1 0 0,2-3-176 0 0,5-1 139 0 0,-1 0 0 0 0,0-1 0 0 0,0 0 0 0 0,-1-1 1 0 0,0 0-1 0 0,0 0 0 0 0,-1-1 0 0 0,0 0 0 0 0,-1-1 0 0 0,0 0 0 0 0,-1 0 0 0 0,0-1 0 0 0,-1 0 0 0 0,0 0 0 0 0,-1-1 0 0 0,0 1 0 0 0,-1-1 1 0 0,-1 0-1 0 0,0 0 0 0 0,-1 0 0 0 0,1-14-139 0 0,-2 22-60 0 0,-1-1 1 0 0,0 1 0 0 0,-1-1-1 0 0,0 0 1 0 0,0 1-1 0 0,0-1 1 0 0,0 1 0 0 0,-1-1-1 0 0,0 1 1 0 0,0 0-1 0 0,0 0 1 0 0,-1 0 0 0 0,0 0-1 0 0,0 0 1 0 0,0 1-1 0 0,0-1 1 0 0,-4-2 59 0 0,4 4-272 0 0,0 1 1 0 0,0 0-1 0 0,0 0 1 0 0,0 0-1 0 0,-1 0 0 0 0,1 1 1 0 0,-1-1-1 0 0,1 1 1 0 0,-1 0-1 0 0,0 0 0 0 0,1 0 1 0 0,-1 0-1 0 0,0 1 1 0 0,0 0-1 0 0,0 0 0 0 0,1 0 1 0 0,-1 0-1 0 0,-1 0 272 0 0,-21 6-4069 0 0,9 2-1543 0 0,2 0-2528 0 0</inkml:trace>
</inkml:ink>
</file>

<file path=ppt/ink/ink1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0 384 2961 0 0,'0'0'3084'0'0,"0"0"-1247"0"0,0 0-485 0 0,0 0-17 0 0,0 0 9 0 0,0 0-14 0 0,0 0-198 0 0,0 0-234 0 0,0 0-141 0 0,0 0-115 0 0,0 0-85 0 0,0 0-89 0 0,0 0-105 0 0,20-31-90 0 0,64-94-57 0 0,-36 68 10 0 0,-1 23-585 0 0,-41 67-469 0 0,-6-26 791 0 0,0-5 43 0 0,-1 1 0 0 0,1 0 0 0 0,-1 0 0 0 0,1-1 0 0 0,0 1 0 0 0,0 0 0 0 0,1 0 0 0 0,-1-1 0 0 0,0 1 0 0 0,1 0 0 0 0,0 0 0 0 0,-1-1 0 0 0,1 1 0 0 0,0-1 0 0 0,1 1 0 0 0,-1-1 0 0 0,0 1 0 0 0,1-1 0 0 0,-1 0 0 0 0,1 1 0 0 0,0-1 0 0 0,-1 0 0 0 0,1 0 0 0 0,0 0 0 0 0,1 0 0 0 0,-1-1 0 0 0,0 1 0 0 0,0-1 0 0 0,1 1 0 0 0,-1-1 0 0 0,1 0 0 0 0,-1 0 0 0 0,1 0 0 0 0,-1 0 0 0 0,1 0-1 0 0,1 0-5 0 0,3-1 252 0 0,0-1-1 0 0,0 0 1 0 0,1 0-1 0 0,-1 0 1 0 0,0-1-1 0 0,0 0 0 0 0,-1 0 1 0 0,1-1-1 0 0,0 0 1 0 0,-1 0-1 0 0,1 0 1 0 0,-1-1-1 0 0,0 0 1 0 0,0 0-1 0 0,2-3-251 0 0,4-2 182 0 0,0 0 1 0 0,-1 0-1 0 0,0-1 1 0 0,0-1-1 0 0,-1 1 0 0 0,-1-2 1 0 0,0 1-1 0 0,-1-2 1 0 0,0 1-1 0 0,0-1 1 0 0,-1 0-1 0 0,-1 0 0 0 0,-1-1 1 0 0,3-6-183 0 0,-5 11-696 0 0,2-8 5 0 0,-4 12-3990 0 0,-3 2-4113 0 0,2 3-436 0 0</inkml:trace>
</inkml:ink>
</file>

<file path=ppt/ink/ink1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7.2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0 394 6601 0 0,'0'0'1918'0'0,"0"0"-141"0"0,0 0 76 0 0,0 0 13 0 0,0 0-178 0 0,0 0-363 0 0,0 0-369 0 0,0 0-267 0 0,0 0-162 0 0,0 0-104 0 0,0 0-136 0 0,17-34-66 0 0,54-103-56 0 0,-32 79 40 0 0,-26 48-123 0 0,31-34-105 0 0,-39 92-1394 0 0,-13 76 1010 0 0,10-122 481 0 0,-1 1-1 0 0,0-1 1 0 0,1 1-1 0 0,0-1 1 0 0,-1 0-1 0 0,1 0 1 0 0,0 0-1 0 0,0 0 1 0 0,0 0-1 0 0,0 0 1 0 0,1 0-1 0 0,-1-1 1 0 0,0 1-1 0 0,1-1 1 0 0,-1 0-1 0 0,1 1 1 0 0,0-1-1 0 0,-1 0 1 0 0,1-1-1 0 0,0 1 1 0 0,0 0-1 0 0,-1-1 1 0 0,1 0-1 0 0,0 1 1 0 0,0-1 0 0 0,0 0-1 0 0,-1-1 1 0 0,1 1-1 0 0,0 0 1 0 0,0-1-1 0 0,0 1 1 0 0,-1-1-1 0 0,1 0 1 0 0,0 0-1 0 0,-1 0 1 0 0,1 0-1 0 0,-1-1 1 0 0,1 1-1 0 0,-1-1 1 0 0,0 1-1 0 0,0-1 1 0 0,1 0-1 0 0,-1 0 1 0 0,0 0-1 0 0,0 0 1 0 0,-1 0-1 0 0,1-1-73 0 0,35-32 437 0 0,-1-1-1 0 0,-3-3 0 0 0,0 0 1 0 0,-3-2-1 0 0,7-14-436 0 0,-32 45-853 0 0,13-19-457 0 0,-11 22-2920 0 0,0 5-3727 0 0,-5 2-2066 0 0</inkml:trace>
</inkml:ink>
</file>

<file path=ppt/ink/ink1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29 714 10866 0 0,'0'0'1734'0'0,"0"0"-458"0"0,0 0 25 0 0,0 0 75 0 0,0 0-61 0 0,0 0-194 0 0,0 0-283 0 0,0 0-209 0 0,0 0-131 0 0,0 0-105 0 0,31-27-66 0 0,97-83-62 0 0,-78 56 111 0 0,-36-3-141 0 0,-14 56-271 0 0,0-1-1 0 0,-1 1 0 0 0,1 0 1 0 0,-1 0-1 0 0,1 0 1 0 0,-1-1-1 0 0,1 1 1 0 0,-1 0-1 0 0,0 0 1 0 0,0 0-1 0 0,0 0 1 0 0,0 0-1 0 0,0 0 1 0 0,1 0-1 0 0,-2 1 1 0 0,1-1-1 0 0,0 0 0 0 0,0 0 1 0 0,0 1-1 0 0,0-1 1 0 0,0 1-1 0 0,0-1 1 0 0,-1 1-1 0 0,1-1 1 0 0,0 1-1 0 0,-1 0 1 0 0,1 0-1 0 0,0 0 1 0 0,0 0-1 0 0,-1-1 1 0 0,1 2-1 0 0,0-1 0 0 0,-1 0 1 0 0,1 0-1 0 0,0 0 1 0 0,0 1-1 0 0,-1-1 1 0 0,1 0-1 0 0,0 1 1 0 0,0-1-1 0 0,0 1 1 0 0,-1 0-1 0 0,1-1 37 0 0,-11 6-412 0 0,0 1 0 0 0,0 0-1 0 0,1 0 1 0 0,0 1 0 0 0,1 1 0 0 0,-1 0-1 0 0,2 0 1 0 0,-1 1 0 0 0,-6 9 412 0 0,7-11-241 0 0,1 0 0 0 0,0 1 0 0 0,0 0 0 0 0,1 0 0 0 0,0 1-1 0 0,1 0 1 0 0,0 0 0 0 0,0 1 0 0 0,1-1 0 0 0,1 1 0 0 0,0 0 0 0 0,0 1 0 0 0,1-1 0 0 0,0 1-1 0 0,1-1 1 0 0,1 1 0 0 0,0 0 0 0 0,0 0 0 0 0,1 7 241 0 0,1-16 37 0 0,0 1 1 0 0,1-1-1 0 0,-1 0 1 0 0,0 0-1 0 0,1 1 0 0 0,0-1 1 0 0,0 0-1 0 0,0-1 1 0 0,0 1-1 0 0,0 0 0 0 0,1-1 1 0 0,-1 1-1 0 0,1-1 0 0 0,-1 1 1 0 0,1-1-1 0 0,0 0 1 0 0,0 0-1 0 0,0-1 0 0 0,0 1 1 0 0,0-1-1 0 0,1 1 1 0 0,-1-1-1 0 0,0 0 0 0 0,1 0 1 0 0,-1 0-1 0 0,1-1 1 0 0,-1 1-1 0 0,1-1 0 0 0,0 0-37 0 0,104-6 2832 0 0,-79-5-2381 0 0,-1-2 1 0 0,0-1 0 0 0,0-1 0 0 0,-2-1 0 0 0,0-1-1 0 0,-1-2 1 0 0,-1 0 0 0 0,20-22-452 0 0,77-55 422 0 0,-105 84-408 0 0,0 0-1 0 0,1 2 0 0 0,0 0 1 0 0,1 0-1 0 0,0 2 0 0 0,0 0 1 0 0,1 2-1 0 0,0 0 0 0 0,0 1 1 0 0,0 0-1 0 0,1 2 0 0 0,0 0 1 0 0,3 1-14 0 0,-22 2 19 0 0,-1 0 0 0 0,1 0 0 0 0,0 0 0 0 0,-1 0 0 0 0,1 0 0 0 0,0 0 0 0 0,0 0 1 0 0,-1 0-1 0 0,1 0 0 0 0,0 0 0 0 0,-1 0 0 0 0,1 0 0 0 0,0 1 0 0 0,0-1 0 0 0,-1 0 0 0 0,1 0 0 0 0,0 1 0 0 0,-1-1 1 0 0,1 0-1 0 0,-1 1 0 0 0,1-1 0 0 0,0 1 0 0 0,-1-1 0 0 0,1 1 0 0 0,-1-1 0 0 0,1 1 0 0 0,-1-1 0 0 0,0 1 0 0 0,1 0 1 0 0,-1-1-1 0 0,1 1 0 0 0,-1 0 0 0 0,0-1 0 0 0,0 1 0 0 0,1 0 0 0 0,-1-1 0 0 0,0 1 0 0 0,0 0 0 0 0,0 0 0 0 0,0-1 1 0 0,0 1-1 0 0,0 0 0 0 0,0-1 0 0 0,0 1 0 0 0,0 0 0 0 0,0 0 0 0 0,0-1 0 0 0,0 1 0 0 0,-1 0 0 0 0,1-1 0 0 0,0 1 1 0 0,0 0-1 0 0,-1-1 0 0 0,1 1-19 0 0,-64-4 1411 0 0,56 2-1454 0 0,1 1 0 0 0,-1 0 1 0 0,0 0-1 0 0,1 0 0 0 0,-1 1 1 0 0,0 1-1 0 0,1-1 0 0 0,-1 1 1 0 0,1 0-1 0 0,0 1 0 0 0,-1 0 1 0 0,1 0-1 0 0,1 0 0 0 0,-1 1 0 0 0,0 0 1 0 0,1 1-1 0 0,0-1 0 0 0,0 1 1 0 0,0 0-1 0 0,1 1 0 0 0,-1-1 1 0 0,1 1-1 0 0,1 0 0 0 0,-1 0 1 0 0,1 1-1 0 0,0 0 0 0 0,0-1 1 0 0,1 1-1 0 0,0 0 0 0 0,0 2 43 0 0,2-4-33 0 0,0 0 0 0 0,1 0 0 0 0,0 0 0 0 0,0 0 0 0 0,0 0 0 0 0,0 0 0 0 0,1 0 0 0 0,0 0 0 0 0,0 0 0 0 0,0 0-1 0 0,1-1 1 0 0,-1 1 0 0 0,1 0 0 0 0,0-1 0 0 0,1 1 0 0 0,-1-1 0 0 0,1 0 0 0 0,0 0 0 0 0,0 0 0 0 0,0 0 0 0 0,0 0 0 0 0,1-1 0 0 0,0 1-1 0 0,-1-1 1 0 0,1 0 0 0 0,0 0 0 0 0,1-1 0 0 0,-1 1 0 0 0,0-1 0 0 0,1 0 0 0 0,0 0 0 0 0,-1 0 0 0 0,1-1 0 0 0,0 1 0 0 0,0-1-1 0 0,0 0 1 0 0,0-1 0 0 0,0 1 0 0 0,0-1 0 0 0,0 0 0 0 0,3-1 33 0 0,9 4 12 0 0,-1-1 0 0 0,1-1-1 0 0,0-1 1 0 0,0 0 0 0 0,0-1-1 0 0,0-1 1 0 0,-1-1 0 0 0,1 0 0 0 0,-1-1-1 0 0,6-3-11 0 0,35-17 261 0 0,-1-2 0 0 0,-1-3 0 0 0,-1-2 0 0 0,-2-2 0 0 0,-1-3 0 0 0,-2-2 0 0 0,40-40-261 0 0,-70 61-27 0 0,-1-1-1 0 0,0-1 0 0 0,-2 0 1 0 0,0-1-1 0 0,-1-1 0 0 0,-1 0 1 0 0,-1-2-1 0 0,-1 1 0 0 0,-1-1 1 0 0,-1-1-1 0 0,-1 0 0 0 0,-1 0 0 0 0,4-23 28 0 0,-10 45-30 0 0,-1-1-1 0 0,0 1 1 0 0,0-1-1 0 0,0 1 0 0 0,0-1 1 0 0,0 1-1 0 0,0-1 1 0 0,-1 0-1 0 0,1 1 0 0 0,-1-1 1 0 0,0 0-1 0 0,0 0 1 0 0,0 1-1 0 0,0-1 0 0 0,0 0 1 0 0,-1 1-1 0 0,1-1 0 0 0,-1 0 1 0 0,1 1-1 0 0,-1-1 1 0 0,0 0-1 0 0,0 1 0 0 0,0 0 1 0 0,-1-1-1 0 0,1 1 1 0 0,-1-1-1 0 0,1 1 0 0 0,-1 0 1 0 0,0 0-1 0 0,0 0 1 0 0,0 0-1 0 0,0 0 0 0 0,0 1 1 0 0,0-1-1 0 0,0 0 1 0 0,0 1-1 0 0,-1 0 0 0 0,1-1 1 0 0,-1 1-1 0 0,1 0 0 0 0,-2 0 31 0 0,-1 2-47 0 0,-1-1-1 0 0,1 1 0 0 0,0 0 0 0 0,-1 1 0 0 0,1-1 1 0 0,0 1-1 0 0,0 0 0 0 0,0 1 0 0 0,0-1 0 0 0,0 1 1 0 0,0 0-1 0 0,1 0 0 0 0,-1 1 0 0 0,1-1 0 0 0,0 1 0 0 0,0 0 1 0 0,0 0-1 0 0,1 0 0 0 0,-1 0 0 0 0,1 1 0 0 0,0-1 1 0 0,1 1-1 0 0,-1 0 0 0 0,-2 5 48 0 0,-1 4-32 0 0,0 0 1 0 0,1 0 0 0 0,1 1-1 0 0,0-1 1 0 0,1 1-1 0 0,0 0 1 0 0,1 0 0 0 0,1 10 31 0 0,1 4-8 0 0,2-1 0 0 0,0 0 1 0 0,3 1-1 0 0,0-1 0 0 0,2-1 1 0 0,0 1-1 0 0,2-1 0 0 0,1 0 1 0 0,2-1-1 0 0,0 0 0 0 0,6 6 8 0 0,138 206-464 0 0,-56-127-2476 0 0,-122-142-11961 0 0,13 22 13741 0 0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25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309 608 1712 0 0,'0'0'1146'0'0,"0"0"-471"0"0,0 0-195 0 0,0 0 132 0 0,0 0 268 0 0,0 0 248 0 0,0 0 53 0 0,0 0-148 0 0,0 0-237 0 0,-34 13-223 0 0,-106 40-159 0 0,136-52-383 0 0,0 0-1 0 0,0 1 1 0 0,0-1-1 0 0,0 1 1 0 0,0 0-1 0 0,0 0 1 0 0,0 1-1 0 0,1-1 1 0 0,-1 1-1 0 0,1-1 1 0 0,0 1-1 0 0,0 0 1 0 0,0 0-1 0 0,0 1 0 0 0,0-1 1 0 0,1 1-1 0 0,-1-1 1 0 0,-1 4-31 0 0,-2 5 127 0 0,-2-1 1 0 0,1 0 0 0 0,0 0 1 0 0,1 1-1 0 0,0 0 0 0 0,0 0 0 0 0,1 0 0 0 0,1 1 0 0 0,0 0 0 0 0,1 0 0 0 0,1 0 0 0 0,0 0 0 0 0,0 0 0 0 0,1 0 0 0 0,1 1 0 0 0,1 6-128 0 0,1-16 68 0 0,0-1 0 0 0,0 0 1 0 0,0 1-1 0 0,0-1 0 0 0,1 0 1 0 0,0-1-1 0 0,-1 1 0 0 0,1 0 1 0 0,0-1-1 0 0,0 0 0 0 0,0 1 1 0 0,1-1-1 0 0,-1 0 0 0 0,1-1 1 0 0,-1 1-1 0 0,1-1 0 0 0,-1 1 1 0 0,1-1-1 0 0,0 0 0 0 0,0 0 1 0 0,-1-1-1 0 0,1 1 0 0 0,0-1 1 0 0,0 0-1 0 0,0 0 0 0 0,0 0 1 0 0,0-1-1 0 0,-1 1 0 0 0,1-1 1 0 0,0 0-1 0 0,0 0 0 0 0,-1 0 1 0 0,1 0-1 0 0,0-1 0 0 0,-1 1 1 0 0,1-1-1 0 0,-1 0 0 0 0,1-1-68 0 0,25-11 132 0 0,-1-2-1 0 0,0 0 1 0 0,-2-2-1 0 0,0-1 1 0 0,-1-1-1 0 0,-1-1 1 0 0,0-1-1 0 0,-2-1 1 0 0,-1-1-1 0 0,-1-1 1 0 0,-1-1-1 0 0,11-19-131 0 0,-12 17-1 0 0,-14 22-1 0 0,0 1 0 0 0,0-1-1 0 0,-1 0 1 0 0,1 0-1 0 0,-1 0 1 0 0,-1 0 0 0 0,1-1-1 0 0,-1 1 1 0 0,0-1 0 0 0,0 0-1 0 0,-1 1 1 0 0,0-3 2 0 0,-1 8-34 0 0,-20 32-1166 0 0,15-19 1221 0 0,1 0-1 0 0,0 0 1 0 0,1 0 0 0 0,0 0-1 0 0,1 1 1 0 0,0-1 0 0 0,1 0-1 0 0,1 1 1 0 0,0 0 0 0 0,1 2-21 0 0,1-8 55 0 0,0-1-1 0 0,1 0 1 0 0,-1 1 0 0 0,2-1-1 0 0,-1 0 1 0 0,1 0 0 0 0,0-1-1 0 0,0 1 1 0 0,0-1 0 0 0,1 0-1 0 0,0 0 1 0 0,0 0 0 0 0,0-1-1 0 0,1 1 1 0 0,-1-1 0 0 0,1-1-1 0 0,0 1 1 0 0,0-1 0 0 0,1 0-1 0 0,-1 0 1 0 0,0-1 0 0 0,1 0-1 0 0,0 0 1 0 0,-1 0 0 0 0,1-1-1 0 0,0 0 1 0 0,0-1 0 0 0,0 1-1 0 0,3-1-53 0 0,109-18 1564 0 0,-94 4-1441 0 0,-1 0-1 0 0,-1-2 1 0 0,-1 0-1 0 0,0-2 0 0 0,-1 0 1 0 0,-1-1-1 0 0,-1-1 1 0 0,0-1-1 0 0,-2-1 1 0 0,0-1-1 0 0,-2 0 1 0 0,0-1-1 0 0,-2 0 1 0 0,-1-1-1 0 0,0-1 1 0 0,-2 0-1 0 0,-1 0 1 0 0,-2-1-1 0 0,1-6-123 0 0,1-12-62 0 0,-1-1 1 0 0,-3 1-1 0 0,-2-1 1 0 0,-2 0-1 0 0,-2-2 62 0 0,2 38 2 0 0,-2 0 1 0 0,1 0 0 0 0,-1-1-1 0 0,-1 1 1 0 0,1 0-1 0 0,-2 0 1 0 0,0 0-1 0 0,0 1 1 0 0,0-1-1 0 0,-1 1 1 0 0,-2-3-3 0 0,6 12-10 0 0,0-1-1 0 0,0 1 1 0 0,0 0 0 0 0,0-1 0 0 0,-1 1 0 0 0,1-1-1 0 0,0 1 1 0 0,0-1 0 0 0,-1 1 0 0 0,1 0-1 0 0,0-1 1 0 0,0 1 0 0 0,-1 0 0 0 0,1-1-1 0 0,0 1 1 0 0,-1 0 0 0 0,1-1 0 0 0,-1 1-1 0 0,1 0 1 0 0,0 0 0 0 0,-1-1 0 0 0,1 1-1 0 0,-1 0 1 0 0,1 0 0 0 0,-1 0 0 0 0,1-1-1 0 0,-1 1 1 0 0,1 0 0 0 0,0 0 0 0 0,-1 0 0 0 0,1 0-1 0 0,-1 0 1 0 0,1 0 0 0 0,-1 0 0 0 0,1 0-1 0 0,-1 0 1 0 0,1 0 0 0 0,-1 1 0 0 0,1-1-1 0 0,-1 0 1 0 0,1 0 0 0 0,0 0 0 0 0,-1 0-1 0 0,1 1 1 0 0,-1-1 0 0 0,1 0 0 0 0,0 1-1 0 0,-1-1 1 0 0,1 0 0 0 0,-1 1 0 0 0,1-1-1 0 0,0 0 1 0 0,0 1 0 0 0,-1-1 0 0 0,1 0 0 0 0,0 1-1 0 0,0-1 1 0 0,-1 1 0 0 0,1-1 0 0 0,0 1-1 0 0,0-1 1 0 0,0 0 0 0 0,0 1 0 0 0,0-1-1 0 0,-1 1 11 0 0,-8 32-433 0 0,-1 43 555 0 0,4 1 0 0 0,2 0 0 0 0,7 59-122 0 0,-2-107 33 0 0,16 160 323 0 0,13 68-1802 0 0,-50-279-4346 0 0,-11-28-5948 0 0,24 41 9500 0 0</inkml:trace>
  <inkml:trace contextRef="#ctx0" brushRef="#br0" timeOffset="244.89">604 468 8378 0 0,'0'0'1412'0'0,"0"0"-500"0"0,0 0-45 0 0,0 0 425 0 0,0 0 297 0 0,0 0-22 0 0,0 0-324 0 0,0 0-332 0 0,37 3-243 0 0,121 10-144 0 0,19-10 467 0 0,-86-8-1087 0 0,-1-3 1 0 0,77-19 95 0 0,-27 4-9973 0 0,-117 20-217 0 0</inkml:trace>
</inkml:ink>
</file>

<file path=ppt/ink/ink1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5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10770 0 0,'0'0'2070'0'0,"0"0"-724"0"0,0 0-313 0 0,0 0 87 0 0,0 0 149 0 0,0 0-25 0 0,0 0-204 0 0,0 0-229 0 0,35 0-172 0 0,110 0-118 0 0,-71 1-109 0 0,34 0 67 0 0,1-5 0 0 0,70-13-479 0 0,37-24-1374 0 0,-146 22-2270 0 0,-3-4-4414 0 0,-37 11-2099 0 0</inkml:trace>
</inkml:ink>
</file>

<file path=ppt/ink/ink1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14.5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217 579 2561 0 0,'0'0'1529'0'0,"0"0"-179"0"0,0 0-3 0 0,0 0 89 0 0,0 0 52 0 0,0 0-110 0 0,0 0-275 0 0,0 0-331 0 0,0 0-269 0 0,0 0-170 0 0,0 0-137 0 0,-32 16-53 0 0,-99 52-19 0 0,129-67-120 0 0,-1 0 0 0 0,0 0 0 0 0,1 1 0 0 0,-1-1 0 0 0,1 0 1 0 0,0 1-1 0 0,-1 0 0 0 0,1-1 0 0 0,0 1 0 0 0,0 0 0 0 0,0 0 0 0 0,0 0 0 0 0,0 0 0 0 0,0 1 0 0 0,1-1 0 0 0,-1 0 0 0 0,1 1 0 0 0,0-1 0 0 0,-1 1 1 0 0,1 0-1 0 0,0-1 0 0 0,1 1 0 0 0,-1 0 0 0 0,0 0 0 0 0,1-1 0 0 0,0 1 0 0 0,-1 0 0 0 0,1 0-4 0 0,-1 10 21 0 0,-1-5 11 0 0,1 0 1 0 0,-1 0 0 0 0,1 1 0 0 0,0-1-1 0 0,1 1 1 0 0,0-1 0 0 0,1 0 0 0 0,-1 1-1 0 0,2-1 1 0 0,-1 1 0 0 0,1-1-1 0 0,0 0 1 0 0,1 0 0 0 0,0 0 0 0 0,0 0-1 0 0,1-1 1 0 0,0 1 0 0 0,0-1 0 0 0,1 0-1 0 0,-1 0 1 0 0,2 0 0 0 0,-1-1-1 0 0,1 0 1 0 0,0 0 0 0 0,0 0 0 0 0,6 3-33 0 0,-5-6 191 0 0,-1 0 1 0 0,1-1 0 0 0,0 0-1 0 0,-1-1 1 0 0,1 1 0 0 0,0-1-1 0 0,0-1 1 0 0,0 1 0 0 0,0-1 0 0 0,0 0-1 0 0,0-1 1 0 0,0 0 0 0 0,0 0-1 0 0,0 0 1 0 0,0-1 0 0 0,0 0-1 0 0,-1 0 1 0 0,1-1 0 0 0,-1 0 0 0 0,0 0-1 0 0,1 0 1 0 0,-1-1 0 0 0,-1 0-1 0 0,1 0 1 0 0,-1 0 0 0 0,1-1-1 0 0,-1 0 1 0 0,0 0 0 0 0,-1 0 0 0 0,0-1-1 0 0,3-4-191 0 0,17-20 71 0 0,-3-1 1 0 0,0-2-1 0 0,-2 0 0 0 0,-2-1 0 0 0,-1 0 0 0 0,-1-2 0 0 0,-2 0 1 0 0,-2 0-1 0 0,-1-1 0 0 0,-2 0 0 0 0,-1-1 0 0 0,-2 0 1 0 0,-2 0-1 0 0,-1 0 0 0 0,-2 0 0 0 0,-2-1-71 0 0,2 29-70 0 0,0 0 0 0 0,0 0-1 0 0,-1 1 1 0 0,0-1 0 0 0,-1 0 0 0 0,0 0-1 0 0,-1 1 1 0 0,0-1 0 0 0,0 1 0 0 0,-1 0-1 0 0,0 0 1 0 0,-1 0 0 0 0,0 1 0 0 0,0-1 0 0 0,-1 1-1 0 0,0 0 1 0 0,0 1 0 0 0,-4-4 70 0 0,7 10-47 0 0,1 0 0 0 0,-1 0 0 0 0,0 0 1 0 0,0 0-1 0 0,1 0 0 0 0,-1 1 0 0 0,0-1 0 0 0,0 1 1 0 0,0 0-1 0 0,0 0 0 0 0,0 0 0 0 0,0 0 0 0 0,0 0 0 0 0,0 1 1 0 0,1-1-1 0 0,-1 1 0 0 0,0 0 0 0 0,0 0 0 0 0,0 0 1 0 0,1 0-1 0 0,-1 0 0 0 0,1 1 0 0 0,-1-1 0 0 0,1 1 1 0 0,-1 0-1 0 0,1-1 0 0 0,0 1 0 0 0,0 0 0 0 0,0 1 0 0 0,0-1 1 0 0,-1 1 46 0 0,-52 75-475 0 0,47-62 449 0 0,-1 0 0 0 0,2 0 0 0 0,0 0 0 0 0,1 1 0 0 0,1 0 0 0 0,0 0 0 0 0,1 0 0 0 0,1 1 0 0 0,1 0 0 0 0,0-1 0 0 0,1 1 0 0 0,1 0 1 0 0,1 0-1 0 0,1-1 0 0 0,0 1 0 0 0,1 0 0 0 0,1-1 0 0 0,0 0 0 0 0,2 0 0 0 0,0 0 0 0 0,1-1 0 0 0,0 0 0 0 0,1 0 0 0 0,1 0 0 0 0,1-1 0 0 0,0-1 0 0 0,1 0 0 0 0,0 0 0 0 0,1-1 0 0 0,1 0 0 0 0,0-1 0 0 0,1-1 0 0 0,0 0 0 0 0,5 3 26 0 0,-4-7-149 0 0,0-1 0 0 0,1 0 0 0 0,-1 0 0 0 0,1-2 0 0 0,0 0 0 0 0,0 0 0 0 0,0-2 0 0 0,0 0 0 0 0,1-1 0 0 0,-1-1-1 0 0,1 0 1 0 0,-1-1 0 0 0,1-1 149 0 0,-2 0-1120 0 0,0-1 1 0 0,0 0-1 0 0,-1-1 0 0 0,1-1 0 0 0,-1 0 0 0 0,0-1 0 0 0,0-1 0 0 0,12-8 1120 0 0,34-21-6394 0 0,-42 24 5428 0 0</inkml:trace>
  <inkml:trace contextRef="#ctx0" brushRef="#br0" timeOffset="245.395">959 468 0 0 0,'0'0'1262'0'0,"0"0"98"0"0,0 0 112 0 0,0 0 175 0 0,0 0 64 0 0,0 0-116 0 0,-23 33-250 0 0,-71 102-329 0 0,61-62 27 0 0,33-63-902 0 0,-1-6-5 0 0,0 0 0 0 0,0 1 0 0 0,1-1 0 0 0,0 0 0 0 0,0 1 0 0 0,0-1-1 0 0,1 0 1 0 0,-1 1 0 0 0,1-1 0 0 0,0 0 0 0 0,1 1 0 0 0,-1-1 0 0 0,0 0 0 0 0,1 0 0 0 0,0 0 0 0 0,0 0 0 0 0,1-1 0 0 0,-1 1 0 0 0,0 0-1 0 0,1-1 1 0 0,0 0 0 0 0,0 1 0 0 0,0-1 0 0 0,1 0 0 0 0,-1-1 0 0 0,0 1 0 0 0,1-1 0 0 0,0 1 0 0 0,0-1 0 0 0,0 0 0 0 0,0-1-1 0 0,0 1 1 0 0,0 0 0 0 0,0-1 0 0 0,0 0 0 0 0,1 0 0 0 0,2 0-136 0 0,-1 0 249 0 0,1-1 0 0 0,0 0 1 0 0,-1 0-1 0 0,1 0 0 0 0,0 0 0 0 0,-1-1 0 0 0,1-1 1 0 0,0 1-1 0 0,-1-1 0 0 0,1 0 0 0 0,-1 0 0 0 0,0-1 0 0 0,0 0 1 0 0,0 0-1 0 0,0 0 0 0 0,0-1 0 0 0,-1 1 0 0 0,0-2 0 0 0,5-3-249 0 0,-1-1 67 0 0,0-1-1 0 0,-1 1 0 0 0,-1-1 0 0 0,1 0 0 0 0,-2-1 0 0 0,1 0 0 0 0,-2 0 0 0 0,1 0 0 0 0,-2-1 0 0 0,1 0 0 0 0,-2 0 0 0 0,1 0 1 0 0,-2 0-1 0 0,0 0 0 0 0,0-1 0 0 0,-1 1 0 0 0,0-1 0 0 0,-2-3-66 0 0,1 12-99 0 0,0 0 1 0 0,-1 1-1 0 0,0-1 0 0 0,0 1 0 0 0,0-1 1 0 0,0 1-1 0 0,0-1 0 0 0,-1 1 1 0 0,0-1-1 0 0,1 1 0 0 0,-1 0 0 0 0,0 0 1 0 0,-1 0-1 0 0,1 0 0 0 0,-1 0 1 0 0,1 1-1 0 0,-1-1 0 0 0,0 1 0 0 0,0 0 1 0 0,0-1-1 0 0,0 1 0 0 0,0 1 0 0 0,0-1 1 0 0,-1 0-1 0 0,1 1 0 0 0,0 0 1 0 0,-1-1-1 0 0,1 1 0 0 0,-3 0 99 0 0,-32-3-3902 0 0,1 9-3409 0 0,22 0-2158 0 0</inkml:trace>
  <inkml:trace contextRef="#ctx0" brushRef="#br0" timeOffset="565.444">1721 1 7282 0 0,'0'0'2851'0'0,"0"0"-780"0"0,0 0-688 0 0,0 0-340 0 0,0 0-190 0 0,0 0-134 0 0,0 0-51 0 0,0 0 43 0 0,0 0 55 0 0,0 0 26 0 0,0 0-57 0 0,0 0-135 0 0,0 0-107 0 0,-4 31-55 0 0,-12 100-77 0 0,12 28 666 0 0,24 135-536 0 0,-9-122-2265 0 0,-37-135-4429 0 0,-2-26-3427 0 0,20-11 3953 0 0</inkml:trace>
  <inkml:trace contextRef="#ctx0" brushRef="#br0" timeOffset="733.252">1278 579 10618 0 0,'0'0'1430'0'0,"0"0"-383"0"0,0 0-26 0 0,0 0 108 0 0,0 0-47 0 0,0 0-232 0 0,0 0-278 0 0,0 0-186 0 0,36-6-104 0 0,114-19-103 0 0,-38 18-114 0 0,28 4-1234 0 0,-47 3-5132 0 0,-71 0 3042 0 0,-1 0-4673 0 0</inkml:trace>
  <inkml:trace contextRef="#ctx0" brushRef="#br0" timeOffset="1053.8">2424 527 9298 0 0,'0'0'2380'0'0,"0"0"-595"0"0,0 0-278 0 0,0 0-41 0 0,0 0-172 0 0,0 0-288 0 0,0 0-326 0 0,0 0-233 0 0,0 0-170 0 0,-32 11-109 0 0,-99 35-89 0 0,82-18-43 0 0,48-26-42 0 0,-1 0 0 0 0,1-1 0 0 0,0 1 0 0 0,0 0 0 0 0,0 0 0 0 0,0-1 0 0 0,0 1 0 0 0,0 0 0 0 0,1 0 0 0 0,-1 0 0 0 0,1 0 0 0 0,-1 0 0 0 0,1 0 0 0 0,0 0 0 0 0,0 0 0 0 0,-1 1 0 0 0,2-1 0 0 0,-1 0 0 0 0,0 0 0 0 0,0 0 0 0 0,1 0 0 0 0,-1 0 0 0 0,1 0 1 0 0,-1 0-1 0 0,1 0 0 0 0,0 0 0 0 0,0 0 0 0 0,0-1 0 0 0,0 1 0 0 0,0 0 0 0 0,0 0 0 0 0,0-1 0 0 0,1 1 0 0 0,-1-1 0 0 0,2 2 6 0 0,64 45-289 0 0,-49-38 263 0 0,44 43 128 0 0,-61-52-67 0 0,0 1 0 0 0,1 0 0 0 0,-1 0 0 0 0,0 0 1 0 0,0 0-1 0 0,-1 0 0 0 0,1 0 0 0 0,0 0 0 0 0,-1 0 1 0 0,1 0-1 0 0,-1 0 0 0 0,0 1 0 0 0,1-1 0 0 0,-1 0 1 0 0,0 0-1 0 0,0 0 0 0 0,-1 1 0 0 0,1-1 0 0 0,0 0 1 0 0,-1 0-1 0 0,1 0 0 0 0,-1 0 0 0 0,0 0 0 0 0,0 0 1 0 0,0 0-1 0 0,0 0 0 0 0,0 0 0 0 0,0 0 0 0 0,0 0 1 0 0,0-1-1 0 0,-1 1 0 0 0,1 0 0 0 0,-1-1 0 0 0,0 1 1 0 0,1-1-36 0 0,-118 84 1001 0 0,28-56-4971 0 0,74-29-1334 0 0,12 0 1026 0 0,-3 0-4404 0 0</inkml:trace>
</inkml:ink>
</file>

<file path=ppt/ink/ink1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9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 3097 0 0,'0'0'2443'0'0,"0"0"-49"0"0,0 0-152 0 0,0 0-189 0 0,0 0-179 0 0,0 0-320 0 0,0 0-331 0 0,0 0-239 0 0,0 0-204 0 0,0 0-149 0 0,0 0-111 0 0,0 0-93 0 0,-8 33-51 0 0,-25 103-44 0 0,15 12 388 0 0,-30 275-65 0 0,9-169-1311 0 0,38-240-2139 0 0,1-33-3564 0 0,1-1 1580 0 0,-1 9 717 0 0,0 3 408 0 0</inkml:trace>
  <inkml:trace contextRef="#ctx0" brushRef="#br0" timeOffset="3968.136">1 608 6393 0 0,'0'0'1111'0'0,"0"0"-227"0"0,0 0-121 0 0,0 0 195 0 0,0 0 230 0 0,0 0 80 0 0,0 0-125 0 0,0 0-275 0 0,0 0-214 0 0,0 0-134 0 0,0 0-76 0 0,27-8-20 0 0,89-25-12 0 0,23-1 655 0 0,-100 26-1617 0 0,0-2 1 0 0,-1-2 0 0 0,0-1-1 0 0,34-17 550 0 0,-28 1-6303 0 0,-23 15 241 0 0,-11 6 2528 0 0</inkml:trace>
  <inkml:trace contextRef="#ctx0" brushRef="#br0" timeOffset="4471.62">779 0 7954 0 0,'0'0'409'0'0,"0"0"-159"0"0,0 0 267 0 0,0 0 482 0 0,0 0 378 0 0,0 0 61 0 0,0 0-208 0 0,0 0-265 0 0,0 0-225 0 0,-2 35-138 0 0,-8 109-105 0 0,-4 58 982 0 0,-35 304-224 0 0,49-422-1152 0 0,2-82-54 0 0,0-1 1 0 0,0 0 0 0 0,0 0-1 0 0,1 0 1 0 0,-1 0-1 0 0,0-1 1 0 0,0 1 0 0 0,0 0-1 0 0,1-1 1 0 0,-1 0-1 0 0,0 1 1 0 0,0-1 0 0 0,1 0-1 0 0,-1 0 1 0 0,0 0-1 0 0,1-1 1 0 0,-1 1 0 0 0,0 0-1 0 0,0-1 1 0 0,1 0-1 0 0,-1 1 1 0 0,0-1-1 0 0,0 0 1 0 0,0 0 0 0 0,0 0-1 0 0,0 0 1 0 0,0-1-50 0 0,180-122 1714 0 0,-141 95-1624 0 0,-28 18-68 0 0,0 2-1 0 0,1-1 0 0 0,0 2 1 0 0,0 0-1 0 0,1 0 0 0 0,0 2 1 0 0,0 0-1 0 0,5-1-21 0 0,-18 8-6 0 0,0 0 1 0 0,0 0-1 0 0,0 0 0 0 0,0 0 0 0 0,0 0 1 0 0,0 1-1 0 0,0-1 0 0 0,0 1 1 0 0,-1 0-1 0 0,1-1 0 0 0,0 1 1 0 0,-1 0-1 0 0,0 0 0 0 0,1 0 1 0 0,-1 0-1 0 0,0 0 0 0 0,0 0 0 0 0,0 0 1 0 0,0 0-1 0 0,-1 1 0 0 0,1-1 1 0 0,0 0-1 0 0,-1 0 0 0 0,0 1 1 0 0,1-1-1 0 0,-1 0 0 0 0,0 1 0 0 0,0-1 1 0 0,0 1-1 0 0,-1-1 0 0 0,1 0 1 0 0,-1 1-1 0 0,1-1 0 0 0,-1 0 1 0 0,0 0-1 0 0,0 1 6 0 0,1 5 4 0 0,0 15 30 0 0,12 72 18 0 0,15-74-1426 0 0,-6-30-7486 0 0,-15 4 3594 0 0,-2 2-2248 0 0</inkml:trace>
  <inkml:trace contextRef="#ctx0" brushRef="#br0" timeOffset="4785.752">1333 851 880 0 0,'0'0'2278'0'0,"0"0"-190"0"0,0 0 328 0 0,0 0 382 0 0,0 0-126 0 0,0 0-475 0 0,0 0-557 0 0,0 0-444 0 0,0 0-292 0 0,0 0-194 0 0,0 0-151 0 0,0 0-103 0 0,0 0-41 0 0,31-17-59 0 0,93-52-52 0 0,-80 26 65 0 0,-43 36-302 0 0,1 5-64 0 0,0-1 1 0 0,-1 1 0 0 0,1-1-1 0 0,-1 1 1 0 0,0-1 0 0 0,0 1-1 0 0,0-1 1 0 0,0 0 0 0 0,0 1-1 0 0,-1-1 1 0 0,1 0-1 0 0,-1 0 1 0 0,0 0 0 0 0,0 1-1 0 0,0-1 1 0 0,0 0 0 0 0,0 0-1 0 0,0 0 1 0 0,-1 1 0 0 0,0-1-1 0 0,1 0 1 0 0,-1 1 0 0 0,0-1-1 0 0,0 0 1 0 0,0 1 0 0 0,-1-1-1 0 0,1 1 1 0 0,-1 0-1 0 0,1-1 1 0 0,-1 1 0 0 0,0 0-1 0 0,0 0 1 0 0,0 0 0 0 0,0 0-1 0 0,0 0 1 0 0,0 0 0 0 0,-1 1-1 0 0,1-1 1 0 0,0 1 0 0 0,-1 0-1 0 0,0-1 1 0 0,1 1-1 0 0,-1 0 1 0 0,1 1 0 0 0,-2-1-4 0 0,-7 3-55 0 0,1 2 0 0 0,0-1 0 0 0,0 2 0 0 0,0-1 0 0 0,0 1 1 0 0,1 1-1 0 0,0-1 0 0 0,0 2 0 0 0,0-1 0 0 0,1 1 0 0 0,0 0 0 0 0,0 1 0 0 0,1 0 1 0 0,0 0-1 0 0,0 1 0 0 0,1 0 0 0 0,0 0 0 0 0,1 0 0 0 0,0 1 0 0 0,0 0 0 0 0,1 0 1 0 0,0 0-1 0 0,1 0 0 0 0,0 1 0 0 0,1 0 0 0 0,0-1 0 0 0,0 3 55 0 0,1-7 7 0 0,1 0-1 0 0,0 0 0 0 0,0 0 1 0 0,0 0-1 0 0,0 0 1 0 0,1 0-1 0 0,0 0 1 0 0,0 0-1 0 0,1 0 1 0 0,0 0-1 0 0,0 0 0 0 0,0-1 1 0 0,1 1-1 0 0,-1-1 1 0 0,1 0-1 0 0,1 1 1 0 0,-1-1-1 0 0,1-1 1 0 0,0 1-1 0 0,0-1 1 0 0,0 1-1 0 0,0-1 0 0 0,1 0 1 0 0,0 0-1 0 0,0-1 1 0 0,0 0-1 0 0,0 0 1 0 0,0 0-1 0 0,1 0 1 0 0,1 0-7 0 0,10 4-30 0 0,1 0 1 0 0,-1-1-1 0 0,1-1 1 0 0,1-1-1 0 0,-1-1 1 0 0,0 0-1 0 0,1-1 1 0 0,-1-1-1 0 0,1-1 1 0 0,-1-1 0 0 0,10-1 29 0 0,21-4-3687 0 0,0-4-3330 0 0,-28 6-3136 0 0</inkml:trace>
</inkml:ink>
</file>

<file path=ppt/ink/ink1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51.6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151 521 0 0 0,'-38'31'0'0'0,"23"-11"0"0"0,6-16 0 0 0,7-4 0 0 0</inkml:trace>
  <inkml:trace contextRef="#ctx0" brushRef="#br0" timeOffset="2273.294">26 536 0 0 0,'0'0'383'0'0,"0"0"520"0"0,0 0 176 0 0,3 0-11 0 0,12 0 16 0 0,-6 0 2466 0 0,-8 0-2719 0 0,-1 6 4988 0 0,1 21-3970 0 0,-26 57-458 0 0,49-84-321 0 0,51-55 373 0 0,-74 55-1399 0 0,0-1 1 0 0,0 0-1 0 0,0 0 1 0 0,0 0-1 0 0,0 0 1 0 0,0 0 0 0 0,0 0-1 0 0,0 0 1 0 0,0 0-1 0 0,0 0 1 0 0,-1 0-1 0 0,1 0 1 0 0,0-1-1 0 0,-1 1 1 0 0,1 0-1 0 0,-1 0 1 0 0,0-1 0 0 0,1 1-1 0 0,-1-1 1 0 0,0 1-1 0 0,0 0 1 0 0,1-1-1 0 0,-1 1 1 0 0,0 0-1 0 0,-1-1 1 0 0,1 1 0 0 0,0-1-1 0 0,0 1 1 0 0,0 0-1 0 0,-1-1 1 0 0,1 1-1 0 0,-1 0 1 0 0,1-1-1 0 0,-1 1 1 0 0,0 0-1 0 0,1 0 1 0 0,-1 0 0 0 0,0 0-1 0 0,0-1 1 0 0,0 1-1 0 0,0 0 1 0 0,0 0-45 0 0,-5 1-3 0 0,0 0 1 0 0,-1 0-1 0 0,1 1 1 0 0,0 0-1 0 0,0 0 0 0 0,0 1 1 0 0,1-1-1 0 0,-1 1 1 0 0,0 0-1 0 0,1 1 1 0 0,-1 0-1 0 0,1 0 1 0 0,-1 0-1 0 0,1 0 1 0 0,0 1-1 0 0,1 0 0 0 0,-1 0 1 0 0,1 0-1 0 0,-1 0 1 0 0,1 1-1 0 0,1 0 1 0 0,-1-1-1 0 0,0 3 3 0 0,3-6 8 0 0,0 0-1 0 0,0 0 0 0 0,0 0 1 0 0,1 0-1 0 0,-1 0 1 0 0,0 0-1 0 0,1 1 1 0 0,-1-1-1 0 0,1 0 0 0 0,0 0 1 0 0,-1 0-1 0 0,1 1 1 0 0,0-1-1 0 0,0 0 1 0 0,0 0-1 0 0,-1 1 1 0 0,1-1-1 0 0,0 0 0 0 0,1 0 1 0 0,-1 1-1 0 0,0-1 1 0 0,0 0-1 0 0,1 0 1 0 0,-1 0-1 0 0,0 1 0 0 0,1-1 1 0 0,-1 0-1 0 0,1 0 1 0 0,0 0-1 0 0,-1 0 1 0 0,1 0-1 0 0,0 0 1 0 0,0 0-1 0 0,-1 0 0 0 0,1 0 1 0 0,0 0-1 0 0,0 0 1 0 0,0 0-1 0 0,0-1 1 0 0,0 1-1 0 0,0 0 0 0 0,0-1 1 0 0,1 1-1 0 0,-1-1 1 0 0,0 1-1 0 0,0-1 1 0 0,0 0-1 0 0,1 1 1 0 0,-1-1-1 0 0,0 0 0 0 0,0 0 1 0 0,1 0-1 0 0,-1 0 1 0 0,0 0-1 0 0,0 0 1 0 0,1 0-1 0 0,-1 0 0 0 0,0-1 1 0 0,1 1-8 0 0,7 0-324 0 0,48-8 1492 0 0,-45-24-6774 0 0,-16 25-1273 0 0,-1 6-4201 0 0</inkml:trace>
  <inkml:trace contextRef="#ctx0" brushRef="#br0" timeOffset="4034.24">264 61 864 0 0,'0'0'1745'0'0,"0"0"-156"0"0,0 0 22 0 0,0 0 224 0 0,0 0 298 0 0,0 0 109 0 0,0 0-217 0 0,0 0-422 0 0,0 0-406 0 0,0 0-343 0 0,0 0-284 0 0,0-4-197 0 0,0-11-127 0 0,16 38 445 0 0,0 20-175 0 0,-2 1 1 0 0,-1 0 0 0 0,-3 1 0 0 0,3 35-517 0 0,5 50 181 0 0,-1-46-592 0 0,-14-73 1794 0 0,-1-4-7006 0 0,1-17-10956 0 0,-3 3 15983 0 0</inkml:trace>
  <inkml:trace contextRef="#ctx0" brushRef="#br0" timeOffset="4433.372">232 35 0 0 0,'0'0'1334'0'0,"0"0"539"0"0,0 0 146 0 0,0 0-103 0 0,0 0-285 0 0,0 0-338 0 0,0 0-242 0 0,0 0-137 0 0,0 0-82 0 0,0 0-63 0 0,3-5-39 0 0,-2 3-656 0 0,-1 0 0 0 0,1 1 0 0 0,0-1 1 0 0,0 0-1 0 0,0 1 0 0 0,0-1 1 0 0,0 1-1 0 0,0-1 0 0 0,1 1 0 0 0,-1 0 1 0 0,0 0-1 0 0,1-1 0 0 0,-1 1 0 0 0,1 0 1 0 0,-1 0-1 0 0,1 0 0 0 0,-1 1 0 0 0,1-1 1 0 0,0 0-1 0 0,-1 0 0 0 0,1 1 0 0 0,0-1 1 0 0,0 1-1 0 0,0 0 0 0 0,-1 0 0 0 0,1-1 1 0 0,0 1-1 0 0,0 0 0 0 0,0 0 0 0 0,0 1 1 0 0,0-1-75 0 0,16-1 133 0 0,0 0 1 0 0,-1 2 0 0 0,1 0-1 0 0,0 1 1 0 0,-1 0 0 0 0,0 1-1 0 0,1 2 1 0 0,-1-1 0 0 0,-1 2 0 0 0,1 0-1 0 0,-1 1 1 0 0,0 1 0 0 0,0 1-1 0 0,-1 0 1 0 0,-1 1 0 0 0,1 0-1 0 0,-1 1 1 0 0,-1 1 0 0 0,0 0-1 0 0,6 8-133 0 0,-14-12 10 0 0,0-1 0 0 0,0 1 0 0 0,-1 0 0 0 0,-1 0 0 0 0,1 1 0 0 0,-1-1 0 0 0,0 1 0 0 0,-1-1 0 0 0,0 1 0 0 0,-1 0 0 0 0,1 0 0 0 0,-2 0 0 0 0,1 0 0 0 0,-1 0 0 0 0,-1 0 0 0 0,1 0 0 0 0,-2 0 0 0 0,1 0 0 0 0,-1 0 0 0 0,-1 0 0 0 0,1-1-1 0 0,-1 1 1 0 0,-1-1 0 0 0,0 0 0 0 0,0 0 0 0 0,0 0 0 0 0,-1 0 0 0 0,-1 0-10 0 0,-5 4-165 0 0,0 0 1 0 0,0-1-1 0 0,-1-1 0 0 0,0 0 0 0 0,0-1 1 0 0,-1 0-1 0 0,-1-1 0 0 0,1 0 0 0 0,-2-1 1 0 0,1-1-1 0 0,0 0 0 0 0,-3 0 165 0 0,-49 13-4517 0 0,-2-4-4975 0 0,54-11 5862 0 0</inkml:trace>
</inkml:ink>
</file>

<file path=ppt/ink/ink1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07.29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0 610 0 0 0,'0'0'1230'0'0,"0"0"-31"0"0,0 0-110 0 0,0 0-137 0 0,0 0-68 0 0,0 0 5 0 0,0 0 40 0 0,0 0 18 0 0,0 0-13 0 0,0 0-38 0 0,0 0-69 0 0,0 0-70 0 0,2 26 3272 0 0,5-17-3748 0 0,1 0 0 0 0,0-1 0 0 0,1 1 0 0 0,0-2 0 0 0,0 0 0 0 0,0 0 0 0 0,1 0 0 0 0,0-1 0 0 0,1-1 0 0 0,-1 0 0 0 0,1 0 0 0 0,0-1 0 0 0,0 0 1 0 0,0-1-1 0 0,12 2-281 0 0,107 35 1041 0 0,-29-11-503 0 0,-5-17 147 0 0,-10-2-213 0 0,23 21-269 0 0,-32-10-123 0 0,5-13 79 0 0,102 25 61 0 0,-139-25-182 0 0,169 2 633 0 0,-92-20-237 0 0,-53 2-209 0 0,232-30 142 0 0,-181 13-197 0 0,68-45 301 0 0,-85 26-256 0 0,27-26 201 0 0,-69 33-340 0 0,76-50 231 0 0,-47 27-219 0 0,-64 39 29 0 0,-15 9 517 0 0,-11 12-616 0 0,0 0 5 0 0,0 0-2 0 0,0 0-13 0 0,0 0-9 0 0,0 0 12 0 0,0 0-1 0 0,0 0 10 0 0,0 0 12 0 0,0 0-38 0 0,0 0-14 0 0,0 0 8 0 0,0 0-2 0 0,0 0 8 0 0,0 0 14 0 0,0 0 12 0 0,0 0-2 0 0,0 0 4 0 0,0 0-9 0 0,0 0-17 0 0,0 0-4 0 0,0 0 0 0 0,0 0 7 0 0,0 0 23 0 0,0 0-4 0 0,0 0-8 0 0,0 0 5 0 0,0 0-6 0 0,0 0-21 0 0,0 0 11 0 0,0 0-6 0 0,0 0 19 0 0,0 0 11 0 0,0 0-2 0 0,0 0-15 0 0,0 0-18 0 0,7-27 33 0 0,4-8-150 0 0,-11 34 102 0 0,0 1-5 0 0,0 0 3 0 0,0 0 5 0 0,6-14-96 0 0,-6 14 108 0 0,-1-4-4157 0 0,-8-3-12335 0 0,6 6 9876 0 0</inkml:trace>
  <inkml:trace contextRef="#ctx0" brushRef="#br1" timeOffset="9290.005">1418 677 0 0 0,'0'0'728'0'0,"0"0"398"0"0,0 0 119 0 0,0 0-143 0 0,0 0-217 0 0,0 0-164 0 0,0 0-99 0 0,0 0 4 0 0,0-3 33 0 0,-15-17 6885 0 0,4 24-7849 0 0,9-2 365 0 0,-1 0 0 0 0,0 0 0 0 0,1 0 0 0 0,-1 1 0 0 0,1-1 0 0 0,0 0 0 0 0,-1 1 0 0 0,1 0 1 0 0,0-1-1 0 0,1 1 0 0 0,-1 0 0 0 0,0 0 0 0 0,1 0 0 0 0,0 0 0 0 0,0 0 0 0 0,0 0 0 0 0,0 1 1 0 0,0-1-1 0 0,1 0 0 0 0,-1 0 0 0 0,1 1 0 0 0,0-1 0 0 0,0 0 0 0 0,0 1 0 0 0,0-1 0 0 0,1 0 1 0 0,-1 1-61 0 0,1-3 154 0 0,1 1 0 0 0,-1 0 0 0 0,1-1 0 0 0,-1 1 1 0 0,1-1-1 0 0,0 0 0 0 0,-1 0 0 0 0,1 1 0 0 0,0-1 1 0 0,0 0-1 0 0,0 0 0 0 0,0-1 0 0 0,0 1 0 0 0,0 0 1 0 0,0-1-1 0 0,0 1 0 0 0,0-1 0 0 0,0 0 1 0 0,0 1-1 0 0,0-1 0 0 0,0 0 0 0 0,0 0 0 0 0,0 0 1 0 0,1-1-1 0 0,-1 1 0 0 0,0-1 0 0 0,0 1 0 0 0,0-1 1 0 0,0 1-1 0 0,1-2-154 0 0,20-67 1670 0 0,-23 68-1692 0 0,-27 1-1475 0 0,21 2 1465 0 0,1 0 0 0 0,0 1 0 0 0,-1-1 0 0 0,1 1 0 0 0,0 0 0 0 0,0 1 0 0 0,1-1 0 0 0,-1 1 0 0 0,1 0-1 0 0,0 0 1 0 0,0 1 0 0 0,0-1 0 0 0,0 1 0 0 0,1-1 0 0 0,0 1 0 0 0,-1 1 32 0 0,2-4 7 0 0,0 0-1 0 0,1 0 1 0 0,-1 0-1 0 0,0 0 1 0 0,1 0-1 0 0,0 1 1 0 0,-1-1-1 0 0,1 0 1 0 0,0 1-1 0 0,0-1 1 0 0,0 1-1 0 0,0-1 1 0 0,1 1-1 0 0,-1-1 1 0 0,1 1-1 0 0,-1-1 1 0 0,1 1-1 0 0,0 0 1 0 0,0-1-1 0 0,0 1 1 0 0,1 0-1 0 0,-1-1 1 0 0,0 1-1 0 0,1-1 1 0 0,0 1-1 0 0,0-1 1 0 0,0 1-1 0 0,0-1 1 0 0,0 1-1 0 0,0-1 1 0 0,0 0-1 0 0,1 0 1 0 0,-1 1-1 0 0,1-1 1 0 0,0 0-1 0 0,-1 0 1 0 0,1-1-1 0 0,0 1 1 0 0,0 0-1 0 0,0-1 1 0 0,1 1-1 0 0,-1-1 1 0 0,0 1-1 0 0,0-1 1 0 0,1 0-1 0 0,-1 0 1 0 0,1 0-7 0 0,3-1 84 0 0,0 1 1 0 0,0-1-1 0 0,0-1 0 0 0,-1 1 1 0 0,1-1-1 0 0,0 0 1 0 0,0 0-1 0 0,-1-1 1 0 0,1 1-1 0 0,-1-1 0 0 0,1 0 1 0 0,-1-1-1 0 0,0 0 1 0 0,0 0-1 0 0,0 0 0 0 0,0 0 1 0 0,0-1-1 0 0,-1 1 1 0 0,1-1-1 0 0,-1 0 0 0 0,0-1 1 0 0,0 1-1 0 0,-1-1 1 0 0,1 0-85 0 0,-1 0 35 0 0,1-1 1 0 0,-1 1-1 0 0,0-1 1 0 0,-1 0 0 0 0,1 1-1 0 0,-1-1 1 0 0,-1 0-1 0 0,1 0 1 0 0,-1-1 0 0 0,0 1-1 0 0,0 0 1 0 0,-1 0-1 0 0,1-1 1 0 0,-1 1-1 0 0,-1 0 1 0 0,0-5-36 0 0,-30-26-1994 0 0,15 31-2681 0 0,1 4-5536 0 0,9 2 3350 0 0</inkml:trace>
  <inkml:trace contextRef="#ctx0" brushRef="#br1" timeOffset="10743.267">1861 51 0 0 0,'0'0'584'0'0,"0"0"736"0"0,0 0 30 0 0,0 0-203 0 0,0 0-183 0 0,0 0-117 0 0,0 0-43 0 0,0 0-9 0 0,0-6 15 0 0,-2-19 40 0 0,2 23-677 0 0,-1 1 0 0 0,0 0 0 0 0,0-1 0 0 0,0 1 0 0 0,0 0 0 0 0,0 0 0 0 0,0 0 0 0 0,0 0 0 0 0,0 0 0 0 0,0 0 0 0 0,-1 0 0 0 0,1 0 0 0 0,0 1 0 0 0,-1-1 0 0 0,1 0 0 0 0,0 1-1 0 0,-1-1 1 0 0,1 1 0 0 0,-1-1 0 0 0,1 1 0 0 0,-1 0 0 0 0,1 0 0 0 0,-1-1 0 0 0,1 1 0 0 0,-1 0 0 0 0,1 0 0 0 0,-1 1 0 0 0,1-1 0 0 0,-1 0 0 0 0,1 0 0 0 0,-1 1 0 0 0,0 0-173 0 0,-5-1 261 0 0,-4 1-143 0 0,-1 1-1 0 0,1 0 0 0 0,0 1 0 0 0,0 1 1 0 0,0-1-1 0 0,0 2 0 0 0,1-1 0 0 0,-1 1 1 0 0,-2 3-118 0 0,6-5 91 0 0,-14 15 663 0 0,20-17-688 0 0,1 25 278 0 0,-5 302 1429 0 0,4-281-858 0 0,24-43 510 0 0,181-37 521 0 0,-118 22-1725 0 0,-86 11-217 0 0,0 0-26 0 0,0 0-33 0 0,0 0-48 0 0,0 0-134 0 0,-12-9-6973 0 0,6 4-1749 0 0,4 4 1683 0 0</inkml:trace>
  <inkml:trace contextRef="#ctx0" brushRef="#br1" timeOffset="11127.914">1626 235 0 0 0,'0'0'1018'0'0,"0"0"279"0"0,0 0 310 0 0,0 0 255 0 0,0 0 30 0 0,0 0-226 0 0,0 0-295 0 0,0 0-256 0 0,0 0-207 0 0,0 0-92 0 0,0 0-69 0 0,0 0-75 0 0,8-11 1482 0 0,73 4 1317 0 0,-4-1-2997 0 0,-21 0-772 0 0,10 0-3004 0 0,-22 6-6513 0 0,-30 2 2160 0 0</inkml:trace>
  <inkml:trace contextRef="#ctx0" brushRef="#br1" timeOffset="13041.994">1392 1015 0 0 0,'18'-3'25'0'0,"-18"3"139"0"0,0 0 172 0 0,0 0 30 0 0,0 0 9900 0 0,-1 1-5215 0 0,-6 5-4433 0 0,5-5-563 0 0,-1 0-1 0 0,1 1 1 0 0,0-1-1 0 0,0 0 1 0 0,0 1-1 0 0,0-1 0 0 0,0 1 1 0 0,0 0-1 0 0,0 0 1 0 0,0 0-1 0 0,0 0 1 0 0,1 0-1 0 0,-1 0 1 0 0,1 0-1 0 0,0 1 0 0 0,0-1 1 0 0,-1 0-1 0 0,1 1 1 0 0,1-1-1 0 0,-1 1 1 0 0,0-1-1 0 0,1 1 1 0 0,-1-1-1 0 0,1 1 1 0 0,0 0-1 0 0,0-1 0 0 0,0 1 1 0 0,0-1-1 0 0,0 1 1 0 0,0 0-1 0 0,1-1 1 0 0,0 1-1 0 0,-1-1 1 0 0,1 1-1 0 0,1 2-54 0 0,-1-4 62 0 0,0 1 0 0 0,0 0 0 0 0,1 0 0 0 0,-1-1 0 0 0,0 1-1 0 0,1 0 1 0 0,-1-1 0 0 0,1 0 0 0 0,0 1 0 0 0,-1-1 0 0 0,1 0 0 0 0,0 0 0 0 0,0 0 0 0 0,0 0 0 0 0,0 0-1 0 0,-1 0 1 0 0,1 0 0 0 0,1-1 0 0 0,-1 1 0 0 0,0-1 0 0 0,0 1 0 0 0,0-1 0 0 0,0 0 0 0 0,1 0-62 0 0,0 0 85 0 0,-1 1-1 0 0,1-1 1 0 0,0 0 0 0 0,0 0 0 0 0,0-1 0 0 0,0 1 0 0 0,0-1 0 0 0,0 1 0 0 0,0-1 0 0 0,0 0 0 0 0,0 0 0 0 0,-1 0-1 0 0,1 0 1 0 0,0-1 0 0 0,-1 1 0 0 0,1-1 0 0 0,-1 0 0 0 0,1 1 0 0 0,-1-1 0 0 0,0 0 0 0 0,0-1 0 0 0,0 1 0 0 0,0 0-1 0 0,0 0 1 0 0,0-1 0 0 0,-1 1 0 0 0,1-1 0 0 0,-1 0 0 0 0,0 1 0 0 0,1-2-85 0 0,-1 3 9 0 0,0 0-1 0 0,0 0 1 0 0,0 1 0 0 0,0-1-1 0 0,0 0 1 0 0,0 0 0 0 0,0 0 0 0 0,-1 0-1 0 0,1 0 1 0 0,0 0 0 0 0,0-1 0 0 0,-1 1-1 0 0,1 0 1 0 0,-1 0 0 0 0,1 0-1 0 0,-1-1 1 0 0,0 1 0 0 0,1 0 0 0 0,-1-1-1 0 0,0 1 1 0 0,0 0 0 0 0,0-1-1 0 0,0 1 1 0 0,0 0 0 0 0,0-1 0 0 0,0 1-1 0 0,0 0 1 0 0,-1 0 0 0 0,1-1-1 0 0,0 1 1 0 0,-1 0 0 0 0,1 0 0 0 0,-1-1-1 0 0,0 1 1 0 0,1 0 0 0 0,-1 0 0 0 0,0 0-1 0 0,1 0 1 0 0,-1 0 0 0 0,0 0-1 0 0,0 0 1 0 0,0 0 0 0 0,0 0 0 0 0,0 0-1 0 0,0 1 1 0 0,0-1 0 0 0,-1 0-1 0 0,1 1 1 0 0,0-1 0 0 0,0 1 0 0 0,0-1-1 0 0,-1 1-8 0 0,-5 0-59 0 0,0 1 0 0 0,0 0-1 0 0,1 0 1 0 0,-1 1-1 0 0,1 0 1 0 0,-1 0 0 0 0,1 1-1 0 0,0-1 1 0 0,0 2-1 0 0,0-1 1 0 0,0 0 0 0 0,1 1-1 0 0,-1 0 1 0 0,1 1 0 0 0,0-1-1 0 0,0 1 1 0 0,1 0-1 0 0,-1 0 1 0 0,1 1 59 0 0,-3 0-14 0 0,-10 32-60 0 0,19-36 99 0 0,0 0 0 0 0,0 0 0 0 0,0-1 0 0 0,0 1 0 0 0,0-1 0 0 0,0 0 0 0 0,1 1 0 0 0,-1-1 0 0 0,0 0 0 0 0,1 0 0 0 0,-1-1 0 0 0,0 1 0 0 0,1 0 0 0 0,-1-1 0 0 0,1 1 0 0 0,0-1 0 0 0,-1 0 0 0 0,1 0 1 0 0,-1 0-1 0 0,1 0 0 0 0,-1-1 0 0 0,1 1 0 0 0,-1-1 0 0 0,1 1 0 0 0,1-1-25 0 0,6 0 70 0 0,-3-1-24 0 0,0 1 0 0 0,0-2-1 0 0,-1 1 1 0 0,1-1 0 0 0,-1 0 0 0 0,1 0-1 0 0,-1-1 1 0 0,0 1 0 0 0,0-1 0 0 0,-1-1-1 0 0,1 1 1 0 0,-1-1 0 0 0,4-5-46 0 0,-8 10-6 0 0,0-1-1 0 0,1 0 1 0 0,-1 0-1 0 0,0 0 1 0 0,0 0 0 0 0,0 0-1 0 0,0 0 1 0 0,0-1 0 0 0,0 1-1 0 0,-1 0 1 0 0,1 0-1 0 0,0-1 1 0 0,0 1 0 0 0,-1 0-1 0 0,1-1 1 0 0,-1 1 0 0 0,0-1-1 0 0,1 1 1 0 0,-1-1-1 0 0,0 1 1 0 0,0-1 0 0 0,1 1-1 0 0,-1-1 1 0 0,-1 1 0 0 0,1-1-1 0 0,0 1 1 0 0,0 0-1 0 0,0-1 1 0 0,-1 1 0 0 0,1-1-1 0 0,-1 1 1 0 0,1-1-1 0 0,-1 1 1 0 0,0 0 0 0 0,1-1-1 0 0,-1 1 1 0 0,0 0 0 0 0,0 0-1 0 0,0 0 1 0 0,0-1-1 0 0,0 1 1 0 0,0 0 0 0 0,0 0-1 0 0,0 0 1 0 0,-1 1 0 0 0,1-1 6 0 0,-4 0-177 0 0,0 1 0 0 0,-1 0 0 0 0,1 0 1 0 0,0 0-1 0 0,0 1 0 0 0,0 0 1 0 0,0 0-1 0 0,0 0 0 0 0,0 1 1 0 0,0-1-1 0 0,0 1 0 0 0,1 0 0 0 0,-1 1 1 0 0,1-1-1 0 0,-1 1 0 0 0,1 0 177 0 0,-1 1-1036 0 0,-8 7-597 0 0,11-6-2364 0 0,1 2-3742 0 0,1-4 1972 0 0</inkml:trace>
  <inkml:trace contextRef="#ctx0" brushRef="#br1" timeOffset="13973.964">1729 1152 2385 0 0,'0'0'1603'0'0,"0"0"-103"0"0,0 0 64 0 0,0 0 177 0 0,0 0 90 0 0,0 0-170 0 0,0 0-307 0 0,0 0-346 0 0,0 0-300 0 0,0 0-200 0 0,0 0-121 0 0,0 0-69 0 0,0 0-70 0 0,0 55 1395 0 0,-13 107 8 0 0,-11-37-3186 0 0,20-144-14319 0 0,4 12 13133 0 0</inkml:trace>
  <inkml:trace contextRef="#ctx0" brushRef="#br1" timeOffset="14277.017">1679 1170 0 0 0,'0'0'1234'0'0,"0"0"121"0"0,0 0 160 0 0,0 0 281 0 0,0 0 206 0 0,0 0-91 0 0,0 0-292 0 0,0 0-338 0 0,0 0-284 0 0,0 0-189 0 0,0 0-125 0 0,0 0-70 0 0,0 0-38 0 0,28-2-44 0 0,87-5-71 0 0,82 1-659 0 0,-196 6-639 0 0,-8 8-6030 0 0,-17 10-2167 0 0,18-14 8595 0 0</inkml:trace>
  <inkml:trace contextRef="#ctx0" brushRef="#br1" timeOffset="14522.94">1694 1358 2064 0 0,'0'0'2582'0'0,"0"0"-1007"0"0,0 0-464 0 0,0 0 168 0 0,0 0 340 0 0,0 0 171 0 0,0 0-203 0 0,0 0-443 0 0,0 0-402 0 0,0 0-282 0 0,0 0-172 0 0,0 0-112 0 0,0 0-69 0 0,21 0-57 0 0,126-4-991 0 0,-146 4 906 0 0,34-3-2563 0 0,-2-1-3953 0 0,-20 4 102 0 0</inkml:trace>
</inkml:ink>
</file>

<file path=ppt/ink/ink1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1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8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5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1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</inkml:ink>
</file>

<file path=ppt/ink/ink1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30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179 244 0 0 0,'0'0'283'0'0,"0"0"612"0"0,0 0 253 0 0,0 0 27 0 0,0 0-119 0 0,0 0-241 0 0,0 0-259 0 0,-9-4-197 0 0,-26-13-114 0 0,26 13-29 0 0,25 2 664 0 0,0-1 0 0 0,-1 0 0 0 0,1 0-1 0 0,-1-2 1 0 0,0 0 0 0 0,0-1 0 0 0,0 0 0 0 0,4-4-880 0 0,3 0 509 0 0,193-110 1492 0 0,-155 75-978 0 0,-68 94-80 0 0,-28 275-662 0 0,18-108-149 0 0,-9-2 0 0 0,-25 76-132 0 0,44-252 2 0 0,-3 14 42 0 0,-2 0 1 0 0,-2-1 0 0 0,-2-1 0 0 0,-3 0-1 0 0,-18 33-44 0 0,37-81-30 0 0,0 0 0 0 0,1 0-1 0 0,-1 0 1 0 0,0 0-1 0 0,-1 0 1 0 0,1 0 0 0 0,0-1-1 0 0,-1 1 1 0 0,1 0-1 0 0,0-1 1 0 0,-1 1 0 0 0,0-1-1 0 0,1 1 1 0 0,-1-1-1 0 0,0 0 1 0 0,0 0 0 0 0,0 0-1 0 0,0 0 1 0 0,0 0-1 0 0,0 0 1 0 0,0 0 0 0 0,0-1-1 0 0,0 1 1 0 0,0-1-1 0 0,0 1 1 0 0,-1-1 0 0 0,1 0-1 0 0,0 0 1 0 0,0 0-1 0 0,0 0 1 0 0,-1 0 0 0 0,1-1-1 0 0,0 1 1 0 0,0-1-1 0 0,0 1 1 0 0,0-1 0 0 0,0 0-1 0 0,0 0 1 0 0,0 0 30 0 0,-44-60-9889 0 0,39 50 6855 0 0,-1-1-1891 0 0</inkml:trace>
  <inkml:trace contextRef="#ctx0" brushRef="#br0" timeOffset="413.051">1 789 14603 0 0,'0'0'874'0'0,"0"0"-541"0"0,0 0-222 0 0,0 0 162 0 0,0 0 258 0 0,0 0 184 0 0,0 0 33 0 0,34-10-85 0 0,110-31-138 0 0,267-110 809 0 0,-374 136-1277 0 0,-19 7-41 0 0,0 0 0 0 0,1 2 1 0 0,0 0-1 0 0,0 1 0 0 0,0 1 0 0 0,1 1 0 0 0,14-1-16 0 0,-20 41 439 0 0,24 132 1322 0 0,-36-145-1621 0 0,-1 0 0 0 0,-2 0 0 0 0,0-1 0 0 0,-1 1 1 0 0,-2 0-1 0 0,0-1 0 0 0,-2 0 0 0 0,-1 2-140 0 0,-18 62-415 0 0,54-79-16656 0 0,-23-11 10356 0 0</inkml:trace>
  <inkml:trace contextRef="#ctx0" brushRef="#br0" timeOffset="666.998">1072 1157 17332 0 0,'0'0'494'0'0,"0"0"-213"0"0,0 0 25 0 0,0 0 128 0 0,0 0 64 0 0,0 0-27 0 0,0 0-143 0 0,0 0-157 0 0,0 0-114 0 0,0 0-90 0 0,-6 33-68 0 0,-18 98-90 0 0,23-82-639 0 0,10-41-1416 0 0,0-8-6457 0 0,-8 0 7625 0 0,4 0-6112 0 0</inkml:trace>
  <inkml:trace contextRef="#ctx0" brushRef="#br0" timeOffset="918.43">1089 462 14683 0 0,'0'0'720'0'0,"0"0"-632"0"0,0 0-296 0 0,0 0-184 0 0,0 0-328 0 0,0 0-232 0 0,0 0-128 0 0,0 0-401 0 0,0 0-767 0 0,0 0-1033 0 0,0 0-1848 0 0</inkml:trace>
  <inkml:trace contextRef="#ctx0" brushRef="#br0" timeOffset="1192.129">1337 1257 13035 0 0,'0'0'793'0'0,"0"0"-133"0"0,0 0 89 0 0,0 0 200 0 0,0 0 69 0 0,0 0-153 0 0,0 0-210 0 0,0 0-151 0 0,0 0-98 0 0,0 0-69 0 0,0 0-60 0 0,18-35-62 0 0,57-110-39 0 0,44-61 97 0 0,-52 129-1369 0 0,-63 107-1486 0 0,2 153 1626 0 0,-4-180 1061 0 0,1 1 1 0 0,0 0-1 0 0,-1 0 0 0 0,1-1 0 0 0,1 0 1 0 0,-1 1-1 0 0,0-1 0 0 0,1 0 1 0 0,0-1-1 0 0,0 1 0 0 0,0-1 0 0 0,0 0 1 0 0,0 0-1 0 0,0 0 0 0 0,0 0 0 0 0,1-1 1 0 0,-1 1-1 0 0,1-1 0 0 0,-1 0 0 0 0,1-1 1 0 0,-1 1-1 0 0,1-1 0 0 0,-1 0 0 0 0,1 0 1 0 0,0 0-1 0 0,-1-1 0 0 0,1 1 0 0 0,-1-1 1 0 0,1 0-1 0 0,-1-1 0 0 0,1 1 1 0 0,-1-1-1 0 0,0 0 0 0 0,0 0 0 0 0,0 0 1 0 0,0 0-1 0 0,0-1 0 0 0,0 0 0 0 0,-1 1 1 0 0,1-2-1 0 0,-1 1 0 0 0,0 0 0 0 0,1-1-105 0 0,70-74 16 0 0,-23 21-2798 0 0,8 9-7829 0 0,-46 40 3184 0 0</inkml:trace>
  <inkml:trace contextRef="#ctx0" brushRef="#br0" timeOffset="1579.805">2307 668 11610 0 0,'0'0'1199'0'0,"0"0"-240"0"0,0 0-83 0 0,0 0 59 0 0,0 0 4 0 0,0 0-96 0 0,0 0-220 0 0,0 0-210 0 0,0 0-146 0 0,-32 34-120 0 0,-100 109-97 0 0,128-140-51 0 0,0 0 1 0 0,0 1-1 0 0,1-1 0 0 0,0 1 0 0 0,-1 0 0 0 0,1-1 0 0 0,1 1 0 0 0,-1 1 1 0 0,0-1-1 0 0,1 0 0 0 0,0 1 0 0 0,0-1 0 0 0,0 1 0 0 0,1 0 0 0 0,0-1 1 0 0,0 1-1 0 0,0 0 0 0 0,0 3 1 0 0,0 5-19 0 0,-1-7-6 0 0,1 1 0 0 0,0-1 0 0 0,0 1-1 0 0,1 0 1 0 0,-1-1 0 0 0,1 1 0 0 0,1 0 0 0 0,-1 0 0 0 0,1-1 0 0 0,1 1 0 0 0,-1-1 0 0 0,1 1 0 0 0,0-1 0 0 0,0 1 0 0 0,1-1 0 0 0,0 0 0 0 0,0 0 0 0 0,0-1 0 0 0,1 1-1 0 0,0 0 1 0 0,0-1 0 0 0,0 0 0 0 0,1 0 0 0 0,4 4 25 0 0,-2-5 106 0 0,0 0-1 0 0,0 0 1 0 0,0 0 0 0 0,0-1-1 0 0,1 0 1 0 0,-1-1-1 0 0,1 0 1 0 0,0 0 0 0 0,-1 0-1 0 0,1-1 1 0 0,0 0-1 0 0,0-1 1 0 0,0 0-1 0 0,0 0 1 0 0,0-1 0 0 0,0 0-1 0 0,0 0 1 0 0,-1 0-1 0 0,1-1 1 0 0,0-1 0 0 0,-1 1-1 0 0,1-1 1 0 0,-1 0-1 0 0,0-1 1 0 0,0 0-1 0 0,0 0 1 0 0,-1 0 0 0 0,1-1-1 0 0,4-4-105 0 0,22-21 320 0 0,-2-2-1 0 0,-1-1 1 0 0,-1-1-1 0 0,-2-1 1 0 0,8-14-320 0 0,-22 30 23 0 0,3 0-114 0 0,-1 0 1 0 0,0-2 0 0 0,-2 1 0 0 0,0-2-1 0 0,-2 0 1 0 0,0 0 0 0 0,-1-1 0 0 0,-2-1-1 0 0,0 1 1 0 0,-1-1 0 0 0,-2 0 0 0 0,-1-1-1 0 0,0 1 1 0 0,-2-1 0 0 0,-1 0 0 0 0,0 0-1 0 0,-2 0 1 0 0,-1 0 90 0 0,1 20 1 0 0,0-1 1 0 0,0 0-1 0 0,-1 1 0 0 0,0-1 0 0 0,0 1 1 0 0,0 0-1 0 0,0 0 0 0 0,-1-1 0 0 0,0 1 1 0 0,0 1-1 0 0,0-1 0 0 0,-1 0 0 0 0,1 1 1 0 0,-1 0-1 0 0,0 0 0 0 0,-1 0 0 0 0,1 0 1 0 0,-1 1-1 0 0,1-1 0 0 0,-1 1 0 0 0,0 1 1 0 0,0-1-1 0 0,0 0 0 0 0,-1 1 0 0 0,1 0 1 0 0,-1 1-1 0 0,1-1 0 0 0,-1 1 0 0 0,1 0 0 0 0,-1 0 1 0 0,0 1-1 0 0,0 0 0 0 0,1 0 0 0 0,-1 0 1 0 0,0 0-1 0 0,1 1 0 0 0,-1 0 0 0 0,0 0 1 0 0,1 1-1 0 0,-1 0 0 0 0,1 0 0 0 0,0 0 1 0 0,-1 0-1 0 0,0 1-1 0 0,-9 9 10 0 0,1 0-1 0 0,0 0 1 0 0,0 1-1 0 0,1 1 1 0 0,1 0 0 0 0,0 1-1 0 0,1 0 1 0 0,1 1 0 0 0,0 0-1 0 0,1 1 1 0 0,1 0-1 0 0,0 0 1 0 0,2 1 0 0 0,0 0-1 0 0,1 0 1 0 0,0 0 0 0 0,2 1-1 0 0,0-1 1 0 0,1 1-1 0 0,1 0 1 0 0,1 0 0 0 0,0 0-1 0 0,4 14-9 0 0,-2-13-49 0 0,1 0-1 0 0,1-1 0 0 0,1 1 1 0 0,0-1-1 0 0,2-1 1 0 0,0 1-1 0 0,1-1 0 0 0,1 0 1 0 0,0-1-1 0 0,2 0 1 0 0,0 0-1 0 0,1-1 0 0 0,0-1 1 0 0,1 0-1 0 0,1-1 1 0 0,1 0-1 0 0,0-1 1 0 0,0 0-1 0 0,1-2 0 0 0,1 0 1 0 0,5 3 49 0 0,72 31-2646 0 0,-31-21-5573 0 0,-41-16-1434 0 0</inkml:trace>
</inkml:ink>
</file>

<file path=ppt/ink/ink1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51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55 0 0 0,'0'0'225'0'0,"0"0"841"0"0,0 0 330 0 0,0 0-26 0 0,0 0-133 0 0,0 0-166 0 0,0 0-200 0 0,2-7-171 0 0,6-23-112 0 0,-5 23-85 0 0,-6 27 1203 0 0,-42 120 405 0 0,-95 250-1603 0 0,93-290-302 0 0,65-169 1722 0 0,8 3-1895 0 0,3 1 0 0 0,3 2 0 0 0,25-38-33 0 0,-43 76 1 0 0,19-30 18 0 0,2 2 0 0 0,2 1 0 0 0,21-22-19 0 0,-58 74-4 0 0,2-3-29 0 0,0 0-1 0 0,0 1 1 0 0,0-1 0 0 0,0 1 0 0 0,1-1-1 0 0,-1 1 1 0 0,1 0 0 0 0,-1 0 0 0 0,1 0-1 0 0,0 0 1 0 0,0 0 0 0 0,0 1 0 0 0,0-1-1 0 0,0 1 1 0 0,0 0 0 0 0,0 0 0 0 0,0 0-1 0 0,1 0 1 0 0,-1 0 0 0 0,0 1 0 0 0,1-1 33 0 0,16 52-314 0 0,-16 232 1408 0 0,-4-265-883 0 0,-1 0 1 0 0,-1 0 0 0 0,0 0-1 0 0,-2 0 1 0 0,0 0 0 0 0,0-1-1 0 0,-2 0 1 0 0,0 0 0 0 0,-1 0-1 0 0,-6 9-211 0 0,10-23 73 0 0,0-1 0 0 0,0 1 0 0 0,0-1 0 0 0,0 0 0 0 0,0 0 1 0 0,0 0-1 0 0,-1 0 0 0 0,1-1 0 0 0,-1 1 0 0 0,0-1 0 0 0,1 0 0 0 0,-1 0 0 0 0,0 0 0 0 0,1 0 0 0 0,-1-1 0 0 0,0 0 0 0 0,0 0 0 0 0,0 0 0 0 0,1 0 1 0 0,-1 0-1 0 0,0-1 0 0 0,0 1 0 0 0,1-1 0 0 0,-1 0 0 0 0,0 0 0 0 0,1-1 0 0 0,-1 1 0 0 0,1-1 0 0 0,-1 0 0 0 0,1 0 0 0 0,0 0 0 0 0,0 0 0 0 0,0 0 0 0 0,0-1 1 0 0,0 1-1 0 0,0-1 0 0 0,1 0 0 0 0,-3-3-73 0 0,-120-107-1030 0 0,120 108 673 0 0,-18-28-791 0 0,13 13-3748 0 0,10 17 105 0 0,0 2 2981 0 0,0 0 286 0 0,0 1-3534 0 0</inkml:trace>
  <inkml:trace contextRef="#ctx0" brushRef="#br0" timeOffset="610.016">653 213 4505 0 0,'0'0'393'0'0,"0"0"-239"0"0,0 0-118 0 0,0 0 106 0 0,0 0 185 0 0,0 0 91 0 0,0 0 34 0 0,0 0-3 0 0,-7 34-54 0 0,-22 102-34 0 0,21-34 776 0 0,7-86-846 0 0,0 0 404 0 0,1-7 2506 0 0,-2-20-3079 0 0,1-1 0 0 0,0 0 0 0 0,0 0 1 0 0,1 0-1 0 0,0 0 0 0 0,1 0 0 0 0,1 0 0 0 0,0 0 0 0 0,0 1 0 0 0,1-1 0 0 0,1 1 1 0 0,0 0-1 0 0,0-1 0 0 0,1 2 0 0 0,1-1 0 0 0,0 0-122 0 0,10-16-50 0 0,2 0-1 0 0,0 2 1 0 0,2 0-1 0 0,1 1 1 0 0,13-12 50 0 0,-18 20-14 0 0,-1 0 0 0 0,2 2 0 0 0,0 0 0 0 0,1 0 0 0 0,1 2 0 0 0,7-4 14 0 0,13 3 313 0 0,-48 39 1249 0 0,-44 62 628 0 0,40-65-1562 0 0,9-12 137 0 0,4-11-1023 0 0,0 0-149 0 0,0 0-237 0 0,0-3-1294 0 0,0 2-1895 0 0,0 1-4079 0 0,0 0 2872 0 0</inkml:trace>
  <inkml:trace contextRef="#ctx0" brushRef="#br0" timeOffset="1348.296">1075 438 2817 0 0,'0'0'826'0'0,"0"0"-149"0"0,0 0 141 0 0,0 0 368 0 0,0 0 392 0 0,0 0 154 0 0,0 0-149 0 0,0 0-295 0 0,0 0-355 0 0,0 0-276 0 0,0 0-162 0 0,0 0-44 0 0,0 0 17 0 0,9-12 13 0 0,163-212 1840 0 0,-143 195-2118 0 0,-11 9-86 0 0,0 2 1 0 0,1 0-1 0 0,1 1 1 0 0,1 1-1 0 0,0 1 1 0 0,11-6-118 0 0,-29 20 7 0 0,-4 1-3 0 0,1 1 1 0 0,0-1 0 0 0,0 1-1 0 0,0-1 1 0 0,0 1-1 0 0,0-1 1 0 0,0 1-1 0 0,0-1 1 0 0,0 1-1 0 0,0-1 1 0 0,0 0 0 0 0,1 1-1 0 0,-1-1 1 0 0,0 1-1 0 0,0-1 1 0 0,0 1-1 0 0,0-1 1 0 0,1 0 0 0 0,-1 1-1 0 0,0-1 1 0 0,0 0-1 0 0,1 1 1 0 0,-1-1-1 0 0,0 0 1 0 0,1 1 0 0 0,-1-1-1 0 0,0 0 1 0 0,1 1-1 0 0,-1-1 1 0 0,1 0-1 0 0,-1 0 1 0 0,0 0 0 0 0,1 1-1 0 0,-1-1 1 0 0,1 0-1 0 0,-1 0 1 0 0,1 0-1 0 0,-1 0 1 0 0,0 0-1 0 0,1 0 1 0 0,-1 0 0 0 0,1 0-1 0 0,-1 0 1 0 0,1 0-1 0 0,-1 0 1 0 0,1 0-1 0 0,-1 0 1 0 0,0 0 0 0 0,1 0-1 0 0,-1 0 1 0 0,1-1-1 0 0,-1 1 1 0 0,1 0-1 0 0,-1 0 1 0 0,0 0 0 0 0,1-1-1 0 0,-1 1 1 0 0,0 0-1 0 0,1-1 1 0 0,-1 1-1 0 0,0 0-4 0 0,0 10 151 0 0,-21 128 953 0 0,15-57-752 0 0,48-78-74 0 0,98-100 247 0 0,-136 95-523 0 0,4-4-4 0 0,1 1 0 0 0,0 1-1 0 0,0-1 1 0 0,0 1 0 0 0,0 1-1 0 0,1 0 1 0 0,0 0-1 0 0,-1 1 1 0 0,1 0 0 0 0,9 0 2 0 0,-17 4 6 0 0,0 0 0 0 0,-1 0 0 0 0,1 1 0 0 0,0-1 0 0 0,-1 1 0 0 0,1-1 0 0 0,-1 1 0 0 0,0 0 0 0 0,0 0 1 0 0,0-1-1 0 0,0 1 0 0 0,-1 0 0 0 0,1 0 0 0 0,-1 0 0 0 0,1 0 0 0 0,-1 0 0 0 0,0 0 0 0 0,0 0 0 0 0,-1 2-6 0 0,3 9 70 0 0,9 140 50 0 0,2-110-1819 0 0,-4-33-2567 0 0,4-7-5220 0 0,-8-4 2739 0 0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27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 1 3625 0 0,'0'0'1055'0'0,"0"0"1"0"0,0 0 334 0 0,0 0 393 0 0,0 0 254 0 0,0 0-100 0 0,0 0-460 0 0,0 0-522 0 0,0 0-409 0 0,0 0-201 0 0,0 0-34 0 0,0 0 80 0 0,0 0 87 0 0,0 10 42 0 0,-11 187 2030 0 0,2-65-1828 0 0,6 0-1 0 0,6 25-721 0 0,-2-153 3 0 0,7 140 144 0 0,0 33-1054 0 0,-9-176 694 0 0,1-1 1 0 0,0 0-1 0 0,-1 1 1 0 0,1-1-1 0 0,0 0 1 0 0,-1 1-1 0 0,1-1 1 0 0,-1 0-1 0 0,1 0 1 0 0,-1 0-1 0 0,1 1 1 0 0,0-1-1 0 0,-1 0 1 0 0,1 0-1 0 0,-1 0 1 0 0,1 0-1 0 0,-1 0 0 0 0,1 0 1 0 0,-1 0-1 0 0,1 0 1 0 0,-1 0-1 0 0,1 0 1 0 0,-1 0-1 0 0,1 0 1 0 0,-1 0-1 0 0,1-1 1 0 0,-1 1-1 0 0,1 0 1 0 0,0 0-1 0 0,-1 0 1 0 0,1-1-1 0 0,-1 1 1 0 0,1 0-1 0 0,0 0 1 0 0,-1-1-1 0 0,1 1 1 0 0,-1 0-1 0 0,1-1 1 0 0,0 1-1 0 0,0-1 0 0 0,-1 1 1 0 0,1 0-1 0 0,0-1 1 0 0,0 1-1 0 0,-1-1 1 0 0,1 1-1 0 0,0-1 1 0 0,0 1-1 0 0,0-1 1 0 0,0 1-1 0 0,0 0 1 0 0,0-1-1 0 0,0 1 1 0 0,0-1-1 0 0,0 1 1 0 0,0-1-1 0 0,0 1 1 0 0,0-1-1 0 0,0 1 1 0 0,0-1-1 0 0,0 1 1 0 0,0-1-1 0 0,0 1 0 0 0,1-1 1 0 0,-1 1-1 0 0,0 0 1 0 0,0-1-1 0 0,0 1 1 0 0,1-1-1 0 0,-1 1 213 0 0,-1-7-3419 0 0,0 3 573 0 0</inkml:trace>
</inkml:ink>
</file>

<file path=ppt/ink/ink1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6:01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0 787 0 0 0,'0'0'367'0'0,"0"0"556"0"0,0 0 200 0 0,0 0-14 0 0,0 0-71 0 0,0 0-59 0 0,0 0-29 0 0,0 0 31 0 0,12-5 28 0 0,84-45 2797 0 0,-70 24-2731 0 0,0-2 0 0 0,-2 0 0 0 0,-2-1 0 0 0,0-1-1 0 0,2-9-1074 0 0,9-10 306 0 0,-8 14-275 0 0,-3 0 0 0 0,-1-2 1 0 0,-1 0-1 0 0,-2-2 0 0 0,-2 0 0 0 0,4-17-31 0 0,-20 56-28 0 0,0 0 1 0 0,1 0-1 0 0,-1-1 1 0 0,1 1-1 0 0,-1 0 1 0 0,0-1-1 0 0,1 1 1 0 0,-1-1-1 0 0,0 1 1 0 0,1-1 0 0 0,-1 1-1 0 0,0-1 1 0 0,1 1-1 0 0,-1 0 1 0 0,0-1-1 0 0,0 0 1 0 0,0 1-1 0 0,0-1 1 0 0,1 1-1 0 0,-1-1 1 0 0,0 1-1 0 0,0-1 1 0 0,0 1-1 0 0,0-1 1 0 0,0 1-1 0 0,0-1 1 0 0,0 1-1 0 0,-1-1 1 0 0,1 1-1 0 0,0-1 1 0 0,0 1-1 0 0,0-1 1 0 0,0 1-1 0 0,-1-1 1 0 0,1 1-1 0 0,0-1 1 0 0,-1 1-1 0 0,1-1 1 0 0,0 1-1 0 0,-1-1 1 0 0,1 1-1 0 0,0 0 1 0 0,-1-1-1 0 0,1 1 1 0 0,-1 0-1 0 0,1-1 1 0 0,0 1-1 0 0,-1 0 1 0 0,1 0 0 0 0,-1-1-1 0 0,1 1 1 0 0,-1 0-1 0 0,1 0 1 0 0,-1 0-1 0 0,0 0 1 0 0,1 0-1 0 0,-1-1 1 0 0,1 1-1 0 0,-1 0 1 0 0,1 0-1 0 0,-1 0 1 0 0,1 1-1 0 0,-1-1 1 0 0,0 0 27 0 0,-26 21-1609 0 0,-79 163 971 0 0,101-173 638 0 0,1 0 0 0 0,0 0 0 0 0,1 1 0 0 0,0-1 0 0 0,1 1 0 0 0,0 0 0 0 0,1 0 1 0 0,1-1-1 0 0,0 11 0 0 0,0-18 6 0 0,1 0 0 0 0,-1 0 1 0 0,1 0-1 0 0,0 0 0 0 0,0 0 1 0 0,1 0-1 0 0,-1 0 0 0 0,1 0 1 0 0,0-1-1 0 0,-1 1 1 0 0,2 0-1 0 0,-1-1 0 0 0,0 0 1 0 0,1 0-1 0 0,0 0 0 0 0,-1 0 1 0 0,1 0-1 0 0,0 0 0 0 0,1-1 1 0 0,-1 1-1 0 0,0-1 1 0 0,1 0-1 0 0,-1 0 0 0 0,1 0 1 0 0,0 0-1 0 0,0-1 0 0 0,0 0 1 0 0,-1 1-1 0 0,5-1-6 0 0,7 2 89 0 0,-1-1 0 0 0,1-1 0 0 0,0 0-1 0 0,0-1 1 0 0,-1-1 0 0 0,1 0 0 0 0,0-1 0 0 0,-1-1 0 0 0,0 0-1 0 0,1-1 1 0 0,-1 0 0 0 0,0-1 0 0 0,-1-1 0 0 0,1 0 0 0 0,-1-1 0 0 0,-1 0-1 0 0,1-1 1 0 0,9-9-89 0 0,4-2 112 0 0,-2-2 1 0 0,0-1-1 0 0,-2-1 0 0 0,0-1 0 0 0,-2-1 0 0 0,0-1 0 0 0,-2 0 1 0 0,3-8-113 0 0,-12 21 26 0 0,-1-1 0 0 0,0 0 0 0 0,-1 0 1 0 0,-1-1-1 0 0,0 0 0 0 0,-1 0 0 0 0,0 0 1 0 0,-2-1-1 0 0,0 1 0 0 0,0-1 0 0 0,-1 0 1 0 0,-1 0-1 0 0,-1-3-26 0 0,-1 18-15 0 0,0 0 0 0 0,0 0-1 0 0,0 0 1 0 0,0 1 0 0 0,0-1 0 0 0,0 0 0 0 0,0 0 0 0 0,0 1-1 0 0,0-1 1 0 0,0 1 0 0 0,-1-1 0 0 0,1 1 0 0 0,0-1 0 0 0,0 1-1 0 0,-1 0 1 0 0,1 0 0 0 0,0 0 0 0 0,0-1 0 0 0,-1 1 0 0 0,1 0-1 0 0,0 0 1 0 0,-1 1 0 0 0,1-1 0 0 0,0 0 0 0 0,0 0-1 0 0,-1 1 1 0 0,1-1 0 0 0,0 1 0 0 0,0-1 0 0 0,0 1 0 0 0,-1-1-1 0 0,1 1 1 0 0,0 0 0 0 0,0-1 0 0 0,0 1 0 0 0,0 0 0 0 0,0 0-1 0 0,0 0 1 0 0,0 0 0 0 0,1 0 0 0 0,-1 0 0 0 0,0 0 0 0 0,0 0-1 0 0,1 0 1 0 0,-1 2 15 0 0,-11 9-38 0 0,0 2-1 0 0,2 0 1 0 0,-1 0-1 0 0,2 1 1 0 0,0 0-1 0 0,1 0 1 0 0,0 1-1 0 0,1 0 0 0 0,1 1 1 0 0,1 0-1 0 0,0-1 1 0 0,1 2-1 0 0,1-1 1 0 0,1 0-1 0 0,0 1 1 0 0,1-1-1 0 0,1 1 1 0 0,1 0 38 0 0,-1-13 1 0 0,1 0 0 0 0,0 0 0 0 0,0 0 0 0 0,0 0 0 0 0,1 0 0 0 0,0 0 0 0 0,0-1 0 0 0,0 1 0 0 0,0-1 0 0 0,1 1 0 0 0,0-1 0 0 0,0 0 0 0 0,0 0 0 0 0,0 0 0 0 0,1 0 0 0 0,-1-1 0 0 0,1 1 0 0 0,0-1 0 0 0,0 0 0 0 0,0 0 0 0 0,1 0 1 0 0,-1-1-1 0 0,1 1 0 0 0,-1-1 0 0 0,1 0 0 0 0,0-1 0 0 0,0 1-1 0 0,7 2 59 0 0,1 0 0 0 0,0-1 0 0 0,0-1 1 0 0,0 0-1 0 0,0-1 0 0 0,0 0 0 0 0,0-1 0 0 0,0 0 1 0 0,0-1-1 0 0,0-1-59 0 0,7-3 130 0 0,0 0 0 0 0,-1-2 1 0 0,0 0-1 0 0,-1-1 0 0 0,0-1 0 0 0,0-1 1 0 0,0-1-1 0 0,-2 0 0 0 0,14-11-130 0 0,3-4 68 0 0,-1-1 0 0 0,-1-1 1 0 0,-1-1-1 0 0,-2-2 0 0 0,-1-1 0 0 0,-1-1 0 0 0,-2-1 0 0 0,-2-1 1 0 0,0-3-69 0 0,-18 30-18 0 0,-1 0 0 0 0,0 0 0 0 0,-1 0 0 0 0,0 0 0 0 0,0 0 0 0 0,-1 0 0 0 0,0-1 0 0 0,-1 1 0 0 0,1-1 0 0 0,-2 1 0 0 0,0-9 18 0 0,-1 15-29 0 0,1-1 1 0 0,-1 1-1 0 0,0-1 0 0 0,-1 1 1 0 0,1-1-1 0 0,0 1 0 0 0,0 0 0 0 0,-1 0 1 0 0,0 0-1 0 0,1 0 0 0 0,-1 1 0 0 0,0-1 1 0 0,0 1-1 0 0,0 0 0 0 0,0 0 1 0 0,0 0-1 0 0,0 0 0 0 0,0 0 0 0 0,0 0 1 0 0,0 1-1 0 0,0-1 0 0 0,0 1 1 0 0,-1 0-1 0 0,1 0 0 0 0,0 1 0 0 0,0-1 1 0 0,0 0-1 0 0,0 1 0 0 0,-1 0 0 0 0,1 0 1 0 0,0 0-1 0 0,0 0 0 0 0,1 0 1 0 0,-1 1-1 0 0,0-1 0 0 0,0 1 0 0 0,1 0 1 0 0,-1 0-1 0 0,0 0 29 0 0,-12 8-9 0 0,0 1 0 0 0,1 0 1 0 0,0 1-1 0 0,0 1 0 0 0,2 0 0 0 0,0 1 0 0 0,0 0 0 0 0,1 1 1 0 0,1 0-1 0 0,0 1 0 0 0,2 0 0 0 0,-1 0 0 0 0,2 1 1 0 0,0 0-1 0 0,1 0 0 0 0,1 1 0 0 0,1 0 0 0 0,0-1 0 0 0,1 2 1 0 0,1-1-1 0 0,1 0 0 0 0,0 0 0 0 0,2 8 9 0 0,0-17 42 0 0,1 1-1 0 0,0 0 1 0 0,1-1-1 0 0,0 1 1 0 0,1-1-1 0 0,-1 0 1 0 0,2 0-1 0 0,-1 0 1 0 0,1-1-1 0 0,1 1 1 0 0,0-1-1 0 0,0 0 1 0 0,0-1-1 0 0,1 0 1 0 0,0 0-1 0 0,0 0 0 0 0,1-1 1 0 0,0 0-1 0 0,0 0 1 0 0,0-1-1 0 0,1 0 1 0 0,0 0-42 0 0,124 40-2157 0 0,-45-36-4979 0 0,-82-9-1162 0 0</inkml:trace>
  <inkml:trace contextRef="#ctx0" brushRef="#br0" timeOffset="909.479">1653 349 1704 0 0,'0'0'1983'0'0,"0"0"-401"0"0,0 0-124 0 0,0 0 86 0 0,0 0 40 0 0,0 0-169 0 0,0 0-262 0 0,0 0-289 0 0,0 0-216 0 0,0 0-131 0 0,0 0-91 0 0,0 0-75 0 0,0 0-42 0 0,-10 22-26 0 0,-65 137 190 0 0,-62 113-430 0 0,120-217-547 0 0,42-63 477 0 0,150-209 782 0 0,-42 30-774 0 0,-116 164-13 0 0,-14 16 7 0 0,1 1 1 0 0,1 0-1 0 0,-1 0 1 0 0,1 0 0 0 0,0 1-1 0 0,0 0 1 0 0,1 0 0 0 0,-1 0-1 0 0,1 0 1 0 0,0 1 0 0 0,0 0-1 0 0,1 0 1 0 0,2-1 24 0 0,-1 61-284 0 0,-14-19 506 0 0,2 0 0 0 0,1-1 0 0 0,2 1 0 0 0,2 0 1 0 0,4 28-223 0 0,5 57 1421 0 0,-53-126 1176 0 0,-56-55-2386 0 0,10 0-674 0 0,24 30-3326 0 0,54 24 396 0 0,7 3 50 0 0,0 2-3669 0 0</inkml:trace>
  <inkml:trace contextRef="#ctx0" brushRef="#br0" timeOffset="1620.017">2018 459 7106 0 0,'0'0'1324'0'0,"0"0"-847"0"0,0 0-414 0 0,0 0 121 0 0,0 0 283 0 0,0 0 165 0 0,0 0 24 0 0,0 0-65 0 0,0 0-96 0 0,0 0-131 0 0,0 0-120 0 0,0 0-100 0 0,0 0-83 0 0,7 32-25 0 0,23 97-5 0 0,-23-104-469 0 0,-1 1-1 0 0,-1 0 1 0 0,-2 0 0 0 0,0 0 0 0 0,-2 0 0 0 0,-1 0-1 0 0,-2 19 439 0 0,2-43-169 0 0,0-1 0 0 0,-1 1 0 0 0,1 0-1 0 0,0-1 1 0 0,-1 1 0 0 0,0 0-1 0 0,1-1 1 0 0,-1 1 0 0 0,0-1 0 0 0,0 1-1 0 0,0-1 1 0 0,0 1 0 0 0,0-1-1 0 0,0 0 1 0 0,0 1 0 0 0,0-1-1 0 0,0 0 1 0 0,-1 0 0 0 0,1 0 0 0 0,-1 0-1 0 0,1 0 1 0 0,-1 0 0 0 0,1 0-1 0 0,-1-1 1 0 0,1 1 0 0 0,-1-1 0 0 0,0 1-1 0 0,1-1 1 0 0,-1 1 0 0 0,0-1-1 0 0,1 0 1 0 0,-1 0 0 0 0,0 0 0 0 0,1 0-1 0 0,-1 0 1 0 0,0 0 0 0 0,0 0-1 0 0,1 0 1 0 0,-1-1 0 0 0,0 1-1 0 0,1-1 1 0 0,-1 1 0 0 0,1-1 0 0 0,-1 0-1 0 0,0 0 1 0 0,1 1 0 0 0,0-1-1 0 0,-1 0 1 0 0,1 0 0 0 0,-1-1 0 0 0,0 0 169 0 0,-2-11 214 0 0,1-1 1 0 0,0 0 0 0 0,1 0 0 0 0,0 0 0 0 0,2-1 0 0 0,-1 1 0 0 0,2 0 0 0 0,-1 0-1 0 0,2-1 1 0 0,0 1 0 0 0,1 0 0 0 0,0 0 0 0 0,1 1 0 0 0,1-1 0 0 0,0 1 0 0 0,2-2-215 0 0,-1-4 455 0 0,0 2 1 0 0,2-1-1 0 0,0 1 1 0 0,1 0-1 0 0,1 0 1 0 0,0 1 0 0 0,1 0-1 0 0,1 1 1 0 0,0 1-1 0 0,2 0 1 0 0,-1 0-1 0 0,1 1 1 0 0,1 1 0 0 0,0 0-1 0 0,15-7-455 0 0,-17 12 168 0 0,-8 4-157 0 0,-1 0 0 0 0,1 1 0 0 0,0-1 1 0 0,0 1-1 0 0,0 0 0 0 0,0 0 0 0 0,1 1 0 0 0,-1 0 0 0 0,0 0 1 0 0,1 0-1 0 0,-1 0 0 0 0,1 1 0 0 0,-1 0 0 0 0,5 0-11 0 0,-4 52 520 0 0,-10-42-361 0 0,0 1-1 0 0,0-1 0 0 0,-1 0 0 0 0,0 0 0 0 0,0 0 1 0 0,-1-1-1 0 0,-1 1 0 0 0,0-2 0 0 0,0 1 0 0 0,-2 1-158 0 0,-18 24 643 0 0,-52 63 496 0 0,79-94-1138 0 0,0-1 1 0 0,0 1-1 0 0,0-1 1 0 0,0 0-1 0 0,0 1 1 0 0,0-1-1 0 0,1 0 1 0 0,-1 1 0 0 0,1-1-1 0 0,-1 0 1 0 0,1 1-1 0 0,0-1 1 0 0,0 0-1 0 0,0 0 1 0 0,0 0-1 0 0,0 0 1 0 0,1 0-1 0 0,-1 0 1 0 0,1 0-1 0 0,-1 0 1 0 0,1 0 0 0 0,0-1-1 0 0,0 1 1 0 0,-1-1-1 0 0,1 1 1 0 0,0-1-1 0 0,0 0 1 0 0,1 0-2 0 0,16 18 58 0 0,20 52 75 0 0,-24-49-1090 0 0,-6-19-2112 0 0,0-3-3392 0 0,-7 0 1061 0 0</inkml:trace>
  <inkml:trace contextRef="#ctx0" brushRef="#br0" timeOffset="2187.134">2310 835 5289 0 0,'0'0'1471'0'0,"0"0"-253"0"0,0 0 3 0 0,0 0 149 0 0,0 0-56 0 0,0 0-280 0 0,0 0-260 0 0,0 0-147 0 0,0 0-55 0 0,0 0-47 0 0,0 0-42 0 0,12-33-87 0 0,38-100-69 0 0,-8 56 333 0 0,-28 63-579 0 0,-14 14-81 0 0,3-5-23 0 0,0 0-1 0 0,1 1 1 0 0,-1 0-1 0 0,1 0 1 0 0,0 0-1 0 0,1 0 1 0 0,-1 1-1 0 0,1-1 1 0 0,-1 1-1 0 0,1 0 1 0 0,0 1-1 0 0,0-1 1 0 0,0 1-1 0 0,1 0 1 0 0,-1 0-1 0 0,2 0 24 0 0,-6 2-146 0 0,-21 91 36 0 0,19-90 115 0 0,1 0-1 0 0,-1 0 1 0 0,1 0 0 0 0,0 0-1 0 0,0 1 1 0 0,-1-1-1 0 0,1 0 1 0 0,0 0 0 0 0,0 0-1 0 0,0 0 1 0 0,0 0-1 0 0,0 0 1 0 0,1 0 0 0 0,-1 0-1 0 0,0 0 1 0 0,0 0-1 0 0,1 0 1 0 0,-1 0 0 0 0,1 0-1 0 0,-1 0 1 0 0,1 0-1 0 0,-1 0 1 0 0,1 0 0 0 0,-1 0-1 0 0,1 0 1 0 0,0 0-1 0 0,-1-1 1 0 0,1 1 0 0 0,0 0-1 0 0,0 0 1 0 0,0-1-1 0 0,0 1 1 0 0,0-1-1 0 0,0 1 1 0 0,0-1 0 0 0,0 1-1 0 0,0-1 1 0 0,0 1-1 0 0,0-1 1 0 0,0 0 0 0 0,0 0-1 0 0,0 1 1 0 0,0-1-1 0 0,0 0 1 0 0,0 0 0 0 0,0 0-1 0 0,0 0 1 0 0,0 0-1 0 0,0-1 1 0 0,0 1 0 0 0,0 0-1 0 0,1 0 1 0 0,-1-1-1 0 0,0 1 1 0 0,0-1 0 0 0,0 1-1 0 0,-1-1 1 0 0,1 1-1 0 0,0-1 1 0 0,0 1 0 0 0,0-1-1 0 0,0 0 1 0 0,0 1-1 0 0,-1-1 1 0 0,1 0-5 0 0,107-106 671 0 0,-109 108-670 0 0,1-1 1 0 0,0 1 0 0 0,0 0-1 0 0,0 0 1 0 0,0-1 0 0 0,-1 1-1 0 0,1 0 1 0 0,0 0 0 0 0,0-1 0 0 0,1 1-1 0 0,-1 0 1 0 0,0 0 0 0 0,0-1-1 0 0,0 1 1 0 0,0 0 0 0 0,1-1-1 0 0,-1 1 1 0 0,0 0 0 0 0,1 0-1 0 0,-1-1 1 0 0,0 1 0 0 0,1-1-1 0 0,-1 1 1 0 0,1 0 0 0 0,-1-1-1 0 0,1 1 1 0 0,-1-1 0 0 0,1 1-1 0 0,-1-1 1 0 0,1 1 0 0 0,0-1-1 0 0,-1 0 1 0 0,1 1 0 0 0,0-1-1 0 0,-1 0 1 0 0,1 1 0 0 0,0-1-1 0 0,-1 0 1 0 0,1 0 0 0 0,0 0-1 0 0,0 1 1 0 0,-1-1 0 0 0,1 0-1 0 0,0 0 1 0 0,0 0 0 0 0,0 0-1 0 0,-1 0 1 0 0,1-1 0 0 0,0 1-1 0 0,-1 0 1 0 0,1 0 0 0 0,0 0-1 0 0,0-1 1 0 0,-1 1 0 0 0,1 0-1 0 0,0-1 1 0 0,-1 1 0 0 0,1-1-1 0 0,0 1 1 0 0,-1 0 0 0 0,1-1-1 0 0,-1 0 1 0 0,1 1 0 0 0,-1-1-1 0 0,1 1 1 0 0,-1-1 0 0 0,1 0-2 0 0,-3 206 251 0 0,30-146-1307 0 0,-6-44-6376 0 0,-17-15 3121 0 0,-1 0-953 0 0</inkml:trace>
</inkml:ink>
</file>

<file path=ppt/ink/ink1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00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12 0 0 0,'0'0'796'0'0,"0"0"459"0"0,0 0 72 0 0,0 0-128 0 0,0 0-179 0 0,0 0-164 0 0,0 0-122 0 0,0 0-93 0 0,-16-7 774 0 0,12 11-1203 0 0,1-1-1 0 0,0 0 0 0 0,-1 1 0 0 0,1 0 1 0 0,0 0-1 0 0,1 0 0 0 0,-1 0 0 0 0,1 0 1 0 0,0 1-1 0 0,0-1 0 0 0,0 1 0 0 0,0-1 1 0 0,1 1-1 0 0,0 0 0 0 0,0-1 0 0 0,0 1 1 0 0,1 0-1 0 0,-1 0 0 0 0,1 0 0 0 0,0-1 1 0 0,1 1-1 0 0,-1 0 0 0 0,1 0 1 0 0,0 0-212 0 0,-1 3 218 0 0,1-6-112 0 0,0 1-1 0 0,1-1 1 0 0,-1 1-1 0 0,1-1 0 0 0,0 0 1 0 0,0 0-1 0 0,-1 0 0 0 0,1 0 1 0 0,1 0-1 0 0,-1 0 0 0 0,0 0 1 0 0,0 0-1 0 0,1-1 0 0 0,-1 1 1 0 0,1-1-1 0 0,-1 0 0 0 0,1 0 1 0 0,0 0-1 0 0,-1 0 1 0 0,1 0-1 0 0,0-1 0 0 0,0 1 1 0 0,-1-1-1 0 0,1 1 0 0 0,0-1 1 0 0,0 0-1 0 0,0 0 0 0 0,0-1 1 0 0,-1 1-1 0 0,1-1 0 0 0,2 0-105 0 0,32-47 2354 0 0,-26-21-953 0 0,-12 67-1455 0 0,-1 0 1 0 0,0 1 0 0 0,1 0 0 0 0,-1-1 0 0 0,0 1 0 0 0,0 0-1 0 0,0 0 1 0 0,0 0 0 0 0,0 0 0 0 0,0 0 0 0 0,0 1 0 0 0,0-1 0 0 0,0 0-1 0 0,-1 1 1 0 0,1 0 0 0 0,0-1 0 0 0,0 1 0 0 0,0 0 0 0 0,-1 0-1 0 0,1 0 1 0 0,0 1 0 0 0,0-1 0 0 0,0 1 0 0 0,0-1 0 0 0,-1 1-1 0 0,1-1 1 0 0,0 1 0 0 0,0 0 0 0 0,0 0 53 0 0,-2 1-15 0 0,0-1 1 0 0,0 1-1 0 0,0 0 1 0 0,0 0-1 0 0,0 0 1 0 0,1 1-1 0 0,-1-1 1 0 0,1 1-1 0 0,0 0 1 0 0,-1 0-1 0 0,1 0 1 0 0,1 0-1 0 0,-1 1 1 0 0,0-1-1 0 0,1 1 1 0 0,0 0-1 0 0,0 0 1 0 0,0-1-1 0 0,0 1 1 0 0,0 0-1 0 0,1 1 1 0 0,0-1-1 0 0,0 0 1 0 0,0 0-1 0 0,0 1 1 0 0,0 3 14 0 0,2-4 49 0 0,0-1 0 0 0,0 1 0 0 0,1-1 0 0 0,-1 1 0 0 0,1-1 0 0 0,-1 0 0 0 0,1 1 0 0 0,0-1 0 0 0,0 0 1 0 0,1 0-1 0 0,-1 0 0 0 0,1-1 0 0 0,-1 1 0 0 0,1 0 0 0 0,0-1 0 0 0,0 0 0 0 0,0 0 0 0 0,0 0 0 0 0,0 0 0 0 0,1 0 1 0 0,-1-1-1 0 0,1 1 0 0 0,-1-1 0 0 0,1 0 0 0 0,-1 0 0 0 0,1 0 0 0 0,0 0 0 0 0,-1-1 0 0 0,1 0 0 0 0,0 0 1 0 0,0 0-1 0 0,-1 0 0 0 0,1 0 0 0 0,0-1 0 0 0,-1 1 0 0 0,1-1 0 0 0,0 0 0 0 0,2-1-49 0 0,-1-2 95 0 0,-1 1-1 0 0,0-1 0 0 0,0 0 1 0 0,0 0-1 0 0,0-1 0 0 0,-1 1 1 0 0,0-1-1 0 0,0 1 0 0 0,0-1 1 0 0,0 0-1 0 0,-1 0 0 0 0,0-1 1 0 0,0 1-1 0 0,0 0 0 0 0,-1-1 1 0 0,1 1-1 0 0,-1-1 0 0 0,-1 1 1 0 0,1-1-95 0 0,-1-67 242 0 0,-2 71-313 0 0,0 1 0 0 0,0-1 0 0 0,0 1 0 0 0,0-1 0 0 0,0 1 0 0 0,0 0 0 0 0,-1 0 0 0 0,1 0 0 0 0,0 0 0 0 0,-1 0 0 0 0,1 1 0 0 0,-1-1 0 0 0,1 1 1 0 0,-1-1-1 0 0,1 1 0 0 0,-1 0 0 0 0,1 0 0 0 0,-1 0 0 0 0,1 0 0 0 0,-1 1 0 0 0,1-1 0 0 0,-1 1 0 0 0,1-1 0 0 0,0 1 0 0 0,-1 0 0 0 0,0 0 71 0 0,-5 3-106 0 0,-1 1 1 0 0,1-1 0 0 0,1 1-1 0 0,-1 1 1 0 0,1-1-1 0 0,0 1 1 0 0,0 1 0 0 0,0-1-1 0 0,1 1 1 0 0,0 0 0 0 0,1 1-1 0 0,-3 3 106 0 0,6-7 12 0 0,0 0 0 0 0,1-1 0 0 0,0 1 0 0 0,0 0 0 0 0,0 0 0 0 0,0-1 0 0 0,1 1-1 0 0,-1 0 1 0 0,1 0 0 0 0,0 0 0 0 0,0 0 0 0 0,1 0 0 0 0,-1 0 0 0 0,1-1 0 0 0,0 1-1 0 0,0 0 1 0 0,0 0 0 0 0,0-1 0 0 0,1 1 0 0 0,0 0 0 0 0,-1-1 0 0 0,1 0 0 0 0,0 1 0 0 0,1-1-1 0 0,-1 0 1 0 0,0 0 0 0 0,1 0 0 0 0,0 0 0 0 0,0-1 0 0 0,0 1 0 0 0,0-1 0 0 0,0 0-1 0 0,0 0 1 0 0,1 0 0 0 0,-1 0 0 0 0,1 0 0 0 0,-1-1 0 0 0,1 1 0 0 0,0-1 0 0 0,-1 0-1 0 0,1 0 1 0 0,0-1 0 0 0,0 1 0 0 0,0-1-12 0 0,10 3 176 0 0,-11-2-109 0 0,1 1 0 0 0,-1-1 0 0 0,1 0 0 0 0,0-1 1 0 0,-1 1-1 0 0,1-1 0 0 0,0 1 0 0 0,0-1 0 0 0,-1 0 0 0 0,1 0 1 0 0,0-1-1 0 0,-1 1 0 0 0,1-1 0 0 0,0 0 0 0 0,-1 0 0 0 0,1 0 1 0 0,-1 0-1 0 0,1-1 0 0 0,-1 1 0 0 0,0-1 0 0 0,1 0 0 0 0,-1 0 1 0 0,0-1-68 0 0,1 0 28 0 0,-1 1 0 0 0,-1-2 0 0 0,1 1 0 0 0,0 0 0 0 0,-1-1 0 0 0,1 1 0 0 0,-1-1 0 0 0,0 1 0 0 0,-1-1 1 0 0,1 0-1 0 0,0 0 0 0 0,-1 0 0 0 0,0 0 0 0 0,0 0 0 0 0,0 0 0 0 0,-1-1 0 0 0,1 1 0 0 0,-1 0 1 0 0,0 0-1 0 0,0 0 0 0 0,-1-1 0 0 0,1 1 0 0 0,-1 0 0 0 0,0 0 0 0 0,0 0 0 0 0,0 0 0 0 0,0 0 1 0 0,-1 0-1 0 0,0 0 0 0 0,0 0 0 0 0,0 1 0 0 0,0-1 0 0 0,0 1 0 0 0,-1-1 0 0 0,0 1 0 0 0,1 0 1 0 0,-1 0-1 0 0,-1 0 0 0 0,-1-1-28 0 0,3 3-46 0 0,-1 0 1 0 0,1 0 0 0 0,-1 1-1 0 0,1 0 1 0 0,-1-1 0 0 0,1 1-1 0 0,-1 0 1 0 0,1 0 0 0 0,-1 0-1 0 0,1 1 1 0 0,-1-1 0 0 0,1 1-1 0 0,-1-1 1 0 0,1 1 0 0 0,0 0-1 0 0,-1 0 1 0 0,1 0 0 0 0,0 0-1 0 0,0 0 1 0 0,-1 0-1 0 0,1 1 1 0 0,0-1 0 0 0,0 1-1 0 0,0-1 1 0 0,1 1 0 0 0,-1 0-1 0 0,0 0 1 0 0,1 0 0 0 0,-1 0-1 0 0,1 0 1 0 0,0 0 0 0 0,-1 2 45 0 0,-32 76-298 0 0,34-77 325 0 0,0 0-1 0 0,0-1 0 0 0,0 1 0 0 0,0 0 1 0 0,0 0-1 0 0,1 0 0 0 0,-1 0 0 0 0,1 0 0 0 0,0-1 1 0 0,0 1-1 0 0,0 0 0 0 0,0-1 0 0 0,0 1 1 0 0,1-1-1 0 0,-1 1 0 0 0,1-1 0 0 0,0 1 0 0 0,0-1 1 0 0,0 0-1 0 0,0 0 0 0 0,0 0 0 0 0,0 0 1 0 0,0 0-1 0 0,1-1 0 0 0,-1 1 0 0 0,1-1 1 0 0,-1 1-1 0 0,1-1 0 0 0,-1 0 0 0 0,1 0 0 0 0,0 0 1 0 0,0 0-1 0 0,-1-1 0 0 0,1 1 0 0 0,0-1 1 0 0,0 1-1 0 0,0-1 0 0 0,0 0 0 0 0,0 0 0 0 0,0-1 1 0 0,-1 1-1 0 0,1 0 0 0 0,0-1 0 0 0,0 0 1 0 0,0 0-1 0 0,-1 0 0 0 0,1 0 0 0 0,0 0 1 0 0,-1 0-1 0 0,1-1 0 0 0,-1 1 0 0 0,1-1 0 0 0,-1 0 1 0 0,0 0-27 0 0,4 0 69 0 0,0-2 1 0 0,0 1-1 0 0,0-1 1 0 0,-1 0 0 0 0,0 0-1 0 0,0 0 1 0 0,0-1-1 0 0,0 0 1 0 0,0 0-1 0 0,-1 0 1 0 0,0 0 0 0 0,0-1-1 0 0,-1 1 1 0 0,0-1-1 0 0,0 0 1 0 0,0 0-1 0 0,0-1 1 0 0,0-1-70 0 0,-2 0 51 0 0,0 6-41 0 0,0 1-1 0 0,0-1 1 0 0,0 0 0 0 0,0 0 0 0 0,0 0 0 0 0,-1 0 0 0 0,1 1 0 0 0,-1-1-1 0 0,1 0 1 0 0,-1 0 0 0 0,0 0 0 0 0,0 0 0 0 0,1 0 0 0 0,-2 0 0 0 0,1 0-1 0 0,0 0 1 0 0,0 0 0 0 0,-1 0 0 0 0,1 0 0 0 0,-1 0 0 0 0,1 0 0 0 0,-1 0-1 0 0,0 0 1 0 0,0 0 0 0 0,0 0 0 0 0,0 1 0 0 0,0-1 0 0 0,0 0 0 0 0,0 1-1 0 0,-1-1 1 0 0,1 1 0 0 0,0 0 0 0 0,-1-1 0 0 0,0 1 0 0 0,1 0-1 0 0,-1 0 1 0 0,0 0 0 0 0,1 0 0 0 0,-1 0 0 0 0,0 0 0 0 0,0 0 0 0 0,0 1-1 0 0,0-1 1 0 0,0 0 0 0 0,0 1 0 0 0,-1 0-10 0 0,-3-1-83 0 0,1 1 0 0 0,-1 0 0 0 0,1 1 0 0 0,-1-1 0 0 0,1 1 1 0 0,-1 0-1 0 0,1 0 0 0 0,0 1 0 0 0,-1 0 0 0 0,1 0 0 0 0,0 0 0 0 0,0 0 0 0 0,0 1 0 0 0,0 0 0 0 0,1 0 0 0 0,-1 0 0 0 0,1 1 0 0 0,0-1 1 0 0,0 1-1 0 0,0 0 0 0 0,0 0 0 0 0,1 1 0 0 0,-1-1 0 0 0,1 1 0 0 0,0 0 0 0 0,1 0 0 0 0,-1 0 0 0 0,0 2 83 0 0,-7 35-3374 0 0,15-29-7730 0 0,-1-13 2716 0 0</inkml:trace>
</inkml:ink>
</file>

<file path=ppt/ink/ink1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40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70 0 0 0,'0'0'855'0'0,"0"0"174"0"0,0 0 310 0 0,0 0 380 0 0,0 0 256 0 0,0 0 17 0 0,0 0-237 0 0,0 0-340 0 0,0 0-353 0 0,0 0-300 0 0,0-12-190 0 0,-3-34-134 0 0,3 46-409 0 0,0 0 1 0 0,1 1 0 0 0,-1-1 0 0 0,0 0 0 0 0,0 0-1 0 0,0 1 1 0 0,0-1 0 0 0,1 0 0 0 0,-1 0 0 0 0,0 0 0 0 0,0 1-1 0 0,1-1 1 0 0,-1 0 0 0 0,0 0 0 0 0,0 0 0 0 0,1 0-1 0 0,-1 1 1 0 0,0-1 0 0 0,0 0 0 0 0,1 0 0 0 0,-1 0 0 0 0,0 0-1 0 0,1 0 1 0 0,-1 0 0 0 0,0 0 0 0 0,1 0 0 0 0,-1 0-1 0 0,0 0 1 0 0,0 0 0 0 0,1 0 0 0 0,-1 0 0 0 0,0 0-1 0 0,1 0 1 0 0,-1 0 0 0 0,0 0 0 0 0,0 0 0 0 0,1-1 0 0 0,-1 1-1 0 0,0 0 1 0 0,1 0 0 0 0,-1 0 0 0 0,0 0 0 0 0,0-1-1 0 0,0 1 1 0 0,1 0 0 0 0,-1 0 0 0 0,0 0 0 0 0,0-1 0 0 0,0 1-1 0 0,1 0 1 0 0,-1 0 0 0 0,0-1 0 0 0,0 1-30 0 0,11 23 318 0 0,-2 0 0 0 0,0 0 0 0 0,-1 1 0 0 0,-2 1 0 0 0,0-1 1 0 0,-2 1-1 0 0,-1 0 0 0 0,0 0-318 0 0,4 30 198 0 0,53 286-886 0 0,-60-292-4249 0 0,-25-50-8135 0 0,21-5 12533 0 0</inkml:trace>
  <inkml:trace contextRef="#ctx0" brushRef="#br0" timeOffset="550.207">0 100 0 0 0,'0'0'488'0'0,"0"0"523"0"0,0 0 181 0 0,0 0 82 0 0,0 0 139 0 0,0 0 80 0 0,0 0-88 0 0,0 0-171 0 0,0 0-210 0 0,0 0-213 0 0,0 0-191 0 0,0 0-130 0 0,19-15-73 0 0,58-45-25 0 0,-32 42 146 0 0,-34 18-396 0 0,-5-1-73 0 0,5-1-25 0 0,0 1 0 0 0,0-1 0 0 0,0 2 0 0 0,0-1 0 0 0,0 2 0 0 0,0-1 0 0 0,0 1 0 0 0,0 1 0 0 0,0 0 0 0 0,0 1 0 0 0,-1 0 0 0 0,1 1 1 0 0,-1 0-1 0 0,0 0 0 0 0,0 1 0 0 0,0 0 0 0 0,-1 1-44 0 0,1 3 18 0 0,-2 0 0 0 0,1 0 1 0 0,-1 1-1 0 0,-1 0 0 0 0,1 1 0 0 0,-2-1 1 0 0,0 1-1 0 0,0 1 0 0 0,-1-1 0 0 0,0 1 1 0 0,-1 0-1 0 0,0 0 0 0 0,-1 1-18 0 0,-3-6 7 0 0,0 1 0 0 0,0-1-1 0 0,-1 0 1 0 0,0 1 0 0 0,-1-1-1 0 0,1 0 1 0 0,-1 0 0 0 0,-1 0-1 0 0,1 0 1 0 0,-1-1 0 0 0,0 1-1 0 0,-1 0 1 0 0,0-1 0 0 0,0 0-1 0 0,0 0 1 0 0,-1 0 0 0 0,0-1-1 0 0,0 0 1 0 0,0 1 0 0 0,0-2-1 0 0,-1 1 1 0 0,0-1 0 0 0,0 1 0 0 0,0-2-1 0 0,-1 1 1 0 0,1-1 0 0 0,-2 0-7 0 0,-21 19 57 0 0,-71 39 488 0 0,70-49 798 0 0,30-12-1190 0 0,0 0-82 0 0,30 0 133 0 0,46-1 575 0 0,133 10 73 0 0,-118 35-448 0 0,-82-36-256 0 0,18 2-8217 0 0,-13-14 432 0 0,-10 1 3607 0 0</inkml:trace>
  <inkml:trace contextRef="#ctx0" brushRef="#br0" timeOffset="843.04">864 387 5697 0 0,'0'0'1838'0'0,"0"0"-1055"0"0,0 0-573 0 0,0 0 24 0 0,0 0 398 0 0,0 0 386 0 0,0 0 116 0 0,0 0-120 0 0,0 0-230 0 0,0 0-214 0 0,0 0-176 0 0,0 0-67 0 0,0 0-48 0 0,12 26-48 0 0,36 83-31 0 0,-21-20 204 0 0,-21-45-507 0 0,-6-26-2327 0 0,0-17 983 0 0,0-1-520 0 0,0 0-487 0 0,0 0-342 0 0,0 0-41 0 0,0 0 1122 0 0</inkml:trace>
  <inkml:trace contextRef="#ctx0" brushRef="#br0" timeOffset="1200.086">818 361 2080 0 0,'0'0'975'0'0,"0"0"-104"0"0,0 0 21 0 0,0 0 278 0 0,0 0 252 0 0,0 0-31 0 0,0 0-262 0 0,0 0-306 0 0,0 0-192 0 0,0 0-38 0 0,0 0 27 0 0,0 0 12 0 0,0 0-23 0 0,17-3-35 0 0,121-16 964 0 0,-128 16-1465 0 0,1 1 1 0 0,-1 0-1 0 0,0 1 0 0 0,1 0 0 0 0,-1 1 1 0 0,0 0-1 0 0,1 0 0 0 0,-1 1 1 0 0,0 1-1 0 0,1-1 0 0 0,-1 2 0 0 0,0-1 1 0 0,0 2-1 0 0,-1-1 0 0 0,1 1 1 0 0,-1 1-1 0 0,1-1 0 0 0,-2 2 0 0 0,4 1-73 0 0,-10-2 31 0 0,1 1 0 0 0,-1 0 0 0 0,0-1 0 0 0,0 1 0 0 0,-1 0 0 0 0,0 0 0 0 0,0 0 0 0 0,0 0 0 0 0,-1 0 0 0 0,0 0 0 0 0,0 0 0 0 0,0 0 0 0 0,-1 0 0 0 0,0 0 0 0 0,0 0 0 0 0,0 0 0 0 0,-1 0 0 0 0,0-1 0 0 0,0 1 0 0 0,-1 0 0 0 0,1-1 0 0 0,-1 0 0 0 0,-1 1 0 0 0,1-1 0 0 0,0-1-1 0 0,-1 1 1 0 0,0 0 0 0 0,0-1 0 0 0,-1 0 0 0 0,1 0 0 0 0,-1 0 0 0 0,-4 2-31 0 0,-36 38 29 0 0,34-30-135 0 0,-2-1 1 0 0,0-1-1 0 0,0 0 0 0 0,-1-1 1 0 0,-1-1-1 0 0,0 0 0 0 0,-9 4 106 0 0,10-10-1709 0 0,10-5-8982 0 0,4-2 5469 0 0</inkml:trace>
</inkml:ink>
</file>

<file path=ppt/ink/ink1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22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3333 4423 0 0 0,'0'0'128'0'0,"0"0"471"0"0,0 0 232 0 0,0 0 146 0 0,0 0 71 0 0,0 0 55 0 0,0 0-54 0 0,0 0-141 0 0,0 0-135 0 0,-10 2-94 0 0,-32 8-25 0 0,39-9-454 0 0,0 0 1 0 0,0 1-1 0 0,0-1 1 0 0,0 1 0 0 0,0 0-1 0 0,0 0 1 0 0,1 0 0 0 0,-1 0-1 0 0,0 0 1 0 0,1 0 0 0 0,0 1-1 0 0,-1-1 1 0 0,1 1 0 0 0,0 0-1 0 0,0-1 1 0 0,1 1 0 0 0,-1 0-1 0 0,1 0 1 0 0,-2 3-201 0 0,-5 8 632 0 0,-19 33 47 0 0,3 1 0 0 0,1 1 0 0 0,3 1 0 0 0,1 1 0 0 0,3 0 0 0 0,3 1 0 0 0,-7 49-679 0 0,15-78 214 0 0,-4 21 95 0 0,3 1 1 0 0,2 1-1 0 0,2-1 0 0 0,1 1 1 0 0,5 30-310 0 0,-3-63 74 0 0,1 0 0 0 0,1 0 1 0 0,0-1-1 0 0,0 1 0 0 0,1 0 0 0 0,1-1 1 0 0,0 0-1 0 0,1 0 0 0 0,0 0 0 0 0,1-1 0 0 0,0 0 1 0 0,1 1-75 0 0,20 2 294 0 0,-31-25 2617 0 0,-32-37-2868 0 0,-95-69-429 0 0,116 107 342 0 0,1 1-1 0 0,-1 1 1 0 0,0 0 0 0 0,-1 1 0 0 0,0 1 0 0 0,0 0 0 0 0,0 1 0 0 0,-1 1 0 0 0,0 0-1 0 0,0 1 1 0 0,0 1 0 0 0,-13-1 44 0 0,21 3-1259 0 0,15-2 956 0 0,14 1 313 0 0,21 2 12 0 0,82-10 169 0 0,148-68-9 0 0,-193 55-238 0 0,-76 48 22 0 0,-6-13 49 0 0,1-1-1 0 0,-1 0 1 0 0,-1 0 0 0 0,0 0-1 0 0,-1 0 1 0 0,0 0-1 0 0,-1-1 1 0 0,0 0-1 0 0,-1 0 1 0 0,0-1-1 0 0,-1 0 1 0 0,0 0 0 0 0,-1 0-1 0 0,1-1 1 0 0,-2-1-1 0 0,-1 2-14 0 0,-32 37 1 0 0,1-7-455 0 0,23-26-2285 0 0,17-11-3279 0 0,2-2-2384 0 0,0-1 4098 0 0</inkml:trace>
  <inkml:trace contextRef="#ctx0" brushRef="#br0" timeOffset="1485.55">1984 4603 0 0 0,'0'0'515'0'0,"0"0"68"0"0,0 0-7 0 0,0 0 9 0 0,2 4 55 0 0,7 8-500 0 0,34 8 10578 0 0,-22-34-8544 0 0,0-13-1776 0 0,-2-1 0 0 0,-1-1 0 0 0,-1 0 0 0 0,-2-1 0 0 0,-1-1 0 0 0,-1-1-398 0 0,13-27 129 0 0,-19 45-162 0 0,-1-1 0 0 0,-1 0 0 0 0,-1 0 0 0 0,0-1 0 0 0,0 1 0 0 0,-2-1 0 0 0,0 0 0 0 0,-1 0 0 0 0,0-4 33 0 0,-16 27-1675 0 0,6 6 1548 0 0,1 1 1 0 0,1 0-1 0 0,1 0 1 0 0,-1 0-1 0 0,2 1 1 0 0,0 0-1 0 0,1 0 1 0 0,1 0 0 0 0,0 0-1 0 0,1 1 1 0 0,0-1-1 0 0,2 1 1 0 0,0 0-1 0 0,0-1 1 0 0,1 1-1 0 0,2 4 127 0 0,-2-16 32 0 0,0 1-1 0 0,0-1 1 0 0,1 0-1 0 0,0 0 0 0 0,-1 1 1 0 0,1-1-1 0 0,1 0 1 0 0,-1-1-1 0 0,0 1 0 0 0,1 0 1 0 0,0-1-1 0 0,0 1 0 0 0,0-1 1 0 0,0 0-1 0 0,1 0 1 0 0,-1 0-1 0 0,1-1 0 0 0,0 1 1 0 0,0-1-1 0 0,0 0 1 0 0,0 0-1 0 0,0 0 0 0 0,0 0 1 0 0,0-1-1 0 0,1 0 0 0 0,-1 0 1 0 0,0 0-1 0 0,1 0 1 0 0,-1-1-1 0 0,4 1-31 0 0,-2-1 100 0 0,0 0 1 0 0,1-1-1 0 0,-1 0 1 0 0,0 0-1 0 0,0 0 0 0 0,0 0 1 0 0,0-1-1 0 0,0 0 1 0 0,0 0-1 0 0,-1-1 1 0 0,1 0-1 0 0,-1 0 0 0 0,1 0 1 0 0,-1 0-1 0 0,0-1 1 0 0,0 0-1 0 0,-1 0 1 0 0,1 0-1 0 0,-1-1 0 0 0,1-1-100 0 0,20-26 123 0 0,-2-2-1 0 0,-1 0 0 0 0,-2-2 0 0 0,-1 0 0 0 0,-2-1 0 0 0,-2-1 0 0 0,10-34-122 0 0,-15-16-310 0 0,-33 89-1718 0 0,16 11 1885 0 0,1-1-1 0 0,1 2 0 0 0,0-1 0 0 0,0 0 0 0 0,2 1 0 0 0,-1 0 0 0 0,2 0 1 0 0,-1 0-1 0 0,2 0 0 0 0,0 0 0 0 0,0 0 0 0 0,1 0 0 0 0,2 13 144 0 0,-2-16-55 0 0,1-7 85 0 0,1 0 0 0 0,-1 0 0 0 0,1 1 1 0 0,-1-1-1 0 0,1 0 0 0 0,0 0 0 0 0,0-1 1 0 0,0 1-1 0 0,1 0 0 0 0,-1-1 1 0 0,1 1-1 0 0,-1-1 0 0 0,1 0 0 0 0,0 0 1 0 0,0 0-1 0 0,0 0 0 0 0,0 0 0 0 0,0-1 1 0 0,0 1-1 0 0,0-1 0 0 0,1 0 0 0 0,-1 0 1 0 0,0 0-1 0 0,1 0 0 0 0,-1-1 0 0 0,1 1 1 0 0,-1-1-1 0 0,1 0 0 0 0,-1 0 0 0 0,1 0 1 0 0,-1-1-1 0 0,1 1 0 0 0,-1-1 1 0 0,1 0-1 0 0,-1 0 0 0 0,0 0 0 0 0,1 0 1 0 0,-1-1-1 0 0,0 1 0 0 0,0-1 0 0 0,0 0 1 0 0,1 0-31 0 0,13-12 249 0 0,-1 0 0 0 0,0-1 1 0 0,-1-1-1 0 0,0-1 1 0 0,-1 0-1 0 0,-1 0 0 0 0,-1-1 1 0 0,0-1-1 0 0,-2 0 0 0 0,0-1 1 0 0,5-16-250 0 0,-8 22 24 0 0,-3 8-19 0 0,7-13-8 0 0,-1-1 1 0 0,0 0-1 0 0,-2-1 0 0 0,0 1 1 0 0,-1-1-1 0 0,-1-1 0 0 0,-1 0 1 0 0,-1 1-1 0 0,-1-1 0 0 0,-1-1 1 0 0,0-4 2 0 0,-3 25-22 0 0,1 0 0 0 0,0 0 0 0 0,0 1 0 0 0,-1-1 0 0 0,1 0 0 0 0,-1 1 0 0 0,1-1 0 0 0,-1 1 0 0 0,0-1 0 0 0,1 0 0 0 0,-1 1 0 0 0,0-1 0 0 0,0 1 0 0 0,0 0 0 0 0,0-1 0 0 0,-1 1 0 0 0,1 0 0 0 0,0 0 0 0 0,0 0 0 0 0,-1 0 0 0 0,1 0 0 0 0,-1 0 0 0 0,1 0 0 0 0,-1 0 0 0 0,1 0 0 0 0,-1 1 0 0 0,0-1 0 0 0,1 1 0 0 0,-1-1 0 0 0,0 1 0 0 0,1-1 0 0 0,-1 1 0 0 0,0 0 0 0 0,1 0 0 0 0,-1 0 0 0 0,0 0 0 0 0,0 0 0 0 0,1 0 0 0 0,-1 1 0 0 0,0-1 0 0 0,1 1 0 0 0,-1-1 0 0 0,0 1 0 0 0,1-1 0 0 0,-1 1 0 0 0,1 0 0 0 0,-1 0 0 0 0,1 0 0 0 0,-1 0 0 0 0,1 0 0 0 0,0 0 0 0 0,-1 0 0 0 0,1 0 0 0 0,0 1 0 0 0,0-1 0 0 0,0 0 0 0 0,0 1 0 0 0,0-1 0 0 0,0 1 0 0 0,0-1 0 0 0,0 1 0 0 0,1-1 0 0 0,-1 1 0 0 0,1 0 0 0 0,-1-1 0 0 0,1 2 22 0 0,-10 14-54 0 0,2 0 0 0 0,0 0 0 0 0,1 1 0 0 0,1 0 1 0 0,0 0-1 0 0,2 0 0 0 0,0 1 0 0 0,1 0 0 0 0,1 0 1 0 0,0 0-1 0 0,2 0 0 0 0,1 15 54 0 0,-1-29-9 0 0,1-1-1 0 0,-1 1 0 0 0,1-1 1 0 0,0 1-1 0 0,1-1 1 0 0,-1 1-1 0 0,1-1 1 0 0,-1 0-1 0 0,1 0 1 0 0,1 0-1 0 0,-1 0 1 0 0,0 0-1 0 0,1-1 1 0 0,0 1-1 0 0,0-1 1 0 0,0 1-1 0 0,0-1 1 0 0,1 0-1 0 0,-1 0 0 0 0,1 0 1 0 0,-1-1-1 0 0,1 1 1 0 0,0-1-1 0 0,0 0 1 0 0,1 0-1 0 0,3 1 10 0 0,3 1-161 0 0,1-1-1 0 0,0 0 1 0 0,-1-1-1 0 0,1 0 1 0 0,0-1-1 0 0,0 0 0 0 0,0-1 1 0 0,0 0-1 0 0,10-2 162 0 0,23-14-4381 0 0,-19-4-3199 0 0,-17 13 5333 0 0</inkml:trace>
  <inkml:trace contextRef="#ctx0" brushRef="#br0" timeOffset="1800.024">3114 3951 1216 0 0,'0'0'1903'0'0,"0"0"-476"0"0,0 0-13 0 0,0 0 338 0 0,0 0 245 0 0,0 0-78 0 0,0 0-375 0 0,0 0-434 0 0,0 0-303 0 0,0 0-171 0 0,0 0-90 0 0,0 0-37 0 0,0 0-44 0 0,6 18-48 0 0,21 56-75 0 0,-1 30 339 0 0,-2-20-3264 0 0,-19-76-1517 0 0,-1-5-5684 0 0,-2-3 7566 0 0</inkml:trace>
  <inkml:trace contextRef="#ctx0" brushRef="#br0" timeOffset="2116.251">3048 3944 4833 0 0,'0'0'708'0'0,"0"0"-416"0"0,0 0-108 0 0,0 0 240 0 0,0 0 199 0 0,0 0 79 0 0,0 0-49 0 0,0 0-83 0 0,0 0-81 0 0,0 0-72 0 0,0 0-67 0 0,0 0-74 0 0,32-6-57 0 0,104-19-45 0 0,-62 20 74 0 0,-69 6-181 0 0,0 1-1 0 0,0 0 0 0 0,0 0 0 0 0,0 0 0 0 0,0 1 1 0 0,-1-1-1 0 0,1 1 0 0 0,-1 0 0 0 0,1 0 1 0 0,-1 1-1 0 0,0 0 0 0 0,0-1 0 0 0,-1 1 0 0 0,1 0 1 0 0,-1 1-1 0 0,0-1 0 0 0,0 1 0 0 0,0-1 1 0 0,-1 1-1 0 0,1 0 0 0 0,-1 0 0 0 0,0 0 0 0 0,-1 0 1 0 0,1 0-1 0 0,-1 1 0 0 0,0-1 0 0 0,0 0 1 0 0,-1 1-1 0 0,0-1 0 0 0,0 1 0 0 0,0-1 0 0 0,0 0 1 0 0,-1 1-1 0 0,0-1 0 0 0,0 0 0 0 0,0 1 0 0 0,-1-1 1 0 0,0 0-1 0 0,0 0 0 0 0,0 0 0 0 0,-1-1 1 0 0,1 1-1 0 0,-1 0 0 0 0,0-1 0 0 0,-1 0 0 0 0,1 1 1 0 0,-1-1-1 0 0,0-1 0 0 0,-4 5-66 0 0,-2 2-349 0 0,-50 44 726 0 0,13-31-7168 0 0,39-22 43 0 0</inkml:trace>
  <inkml:trace contextRef="#ctx0" brushRef="#br0" timeOffset="34709.424">3661 111 0 0 0,'-90'6'2379'0'0,"68"-1"-2091"0"0,-143 9 1081 0 0,-13-10-755 0 0,-150 4-502 0 0,35-4-101 0 0,-89 3 334 0 0,143 1 224 0 0,115 6-655 0 0,-99-3 133 0 0,60-3-56 0 0,13 3-6 0 0,-91 0 226 0 0,133-8-143 0 0,-92 30-267 0 0,-55 4 450 0 0,165-33-283 0 0,-27 5-606 0 0,43 15-4240 0 0,68-20 4471 0 0</inkml:trace>
  <inkml:trace contextRef="#ctx0" brushRef="#br0" timeOffset="36244.829">1197 3819 0 0 0,'0'0'343'0'0,"0"0"272"0"0,0 0 13 0 0,0 0-95 0 0,0 0-130 0 0,0 0-98 0 0,0-3-77 0 0,-1 2-193 0 0,1 0-1 0 0,0 0 1 0 0,-1 0-1 0 0,1 0 1 0 0,-1 0-1 0 0,0 0 1 0 0,1 0 0 0 0,-1 0-1 0 0,0 0 1 0 0,0 1-1 0 0,1-1 1 0 0,-1 0-1 0 0,0 1 1 0 0,0-1-1 0 0,0 0 1 0 0,0 1-1 0 0,0-1 1 0 0,0 1-1 0 0,0-1 1 0 0,0 1-1 0 0,0 0 1 0 0,0-1-1 0 0,0 1 1 0 0,0 0 0 0 0,0 0-1 0 0,0 0 1 0 0,0 0-1 0 0,0 0 1 0 0,-1 0-1 0 0,1 0 1 0 0,0 0-1 0 0,0 0 1 0 0,0 0-1 0 0,0 1 1 0 0,0-1-1 0 0,-1 0-34 0 0,-5 1 66 0 0,-313 17 4885 0 0,-46-14-2709 0 0,274 14-2126 0 0,30-11 184 0 0,62-7-273 0 0,0 0-10 0 0,0 0-6 0 0,0 0-2 0 0,0 0-22 0 0,0 0-18 0 0,0 0-7 0 0,0 0-1 0 0,0 0-1 0 0,0 0-28 0 0,-11 6-4273 0 0,7-4-319 0 0,2 1 1853 0 0</inkml:trace>
  <inkml:trace contextRef="#ctx0" brushRef="#br0" timeOffset="38089.657">919 60 0 0 0,'-18'-29'36'0'0,"18"28"184"0"0,-11 6 8281 0 0,25 273-4366 0 0,2 219-2247 0 0,-1-245-1389 0 0,3 79-35 0 0,15 55 166 0 0,-24-72-233 0 0,-25-134-361 0 0,1 47 11 0 0,11-76-86 0 0,11 409 285 0 0,-16 111 35 0 0,-4-292-112 0 0,-12-188-435 0 0,26-185-1193 0 0,11-15-8288 0 0,-11 9 9356 0 0,1-4-5256 0 0</inkml:trace>
  <inkml:trace contextRef="#ctx0" brushRef="#br0" timeOffset="39078.948">1179 3429 0 0 0,'0'0'709'0'0,"0"0"212"0"0,0 0 194 0 0,0 0 168 0 0,0 0 61 0 0,0 0-68 0 0,0 0-145 0 0,0 0-176 0 0,0 0-163 0 0,0 0-122 0 0,-6 7-92 0 0,-63 100 1329 0 0,23-20-1330 0 0,-4-3-1 0 0,-4-2 0 0 0,-3-2 0 0 0,-4-3 1 0 0,-3-3-1 0 0,-17 12-576 0 0,-14 20 262 0 0,62-53-1802 0 0,60-43-2750 0 0,-14-9-10 0 0,-4-1-1971 0 0</inkml:trace>
  <inkml:trace contextRef="#ctx0" brushRef="#br0" timeOffset="39863.216">1188 1 4721 0 0,'0'0'1228'0'0,"0"0"-312"0"0,0 0-70 0 0,0 0 185 0 0,0 0 226 0 0,0 0 78 0 0,0 0-109 0 0,0 0-234 0 0,0 0-248 0 0,0 0-203 0 0,0 0-137 0 0,-10 4-78 0 0,-30 16-60 0 0,-2 45 483 0 0,-167 302 251 0 0,117-217-2067 0 0,22-35-4078 0 0,44-64-3116 0 0,16-35 5152 0 0</inkml:trace>
  <inkml:trace contextRef="#ctx0" brushRef="#br0" timeOffset="40413.546">152 1573 13307 0 0,'0'0'428'0'0,"0"0"-188"0"0,0 0-73 0 0,0 0 106 0 0,0 0 214 0 0,0 0 116 0 0,0 0 2 0 0,0 0-21 0 0,0 0 12 0 0,0 0 23 0 0,0 0-23 0 0,0 0-30 0 0,8 29-78 0 0,27 97-109 0 0,-2 58 330 0 0,31 345-1253 0 0,-60-442-851 0 0,-4-50-3760 0 0,-1-10-4253 0 0,1-26 5263 0 0</inkml:trace>
  <inkml:trace contextRef="#ctx0" brushRef="#br0" timeOffset="40934.586">1 1720 10050 0 0,'0'0'742'0'0,"0"0"-297"0"0,0 0-296 0 0,0 0 17 0 0,0 0 237 0 0,0 0 250 0 0,0 0 87 0 0,0 0-68 0 0,0 0-129 0 0,0 0-141 0 0,30-33-124 0 0,95-106-64 0 0,-120 134-196 0 0,-1-1 0 0 0,2 1 0 0 0,-1-1 1 0 0,0 1-1 0 0,1 1 0 0 0,0-1 1 0 0,0 1-1 0 0,0 0 0 0 0,1 0 0 0 0,-1 1 1 0 0,1 0-1 0 0,0 0 0 0 0,2 0-18 0 0,12-4 61 0 0,-4 0-37 0 0,1 0 0 0 0,0 1 0 0 0,0 1-1 0 0,1 0 1 0 0,-1 2 0 0 0,1 0 0 0 0,0 1-1 0 0,0 1 1 0 0,0 1 0 0 0,0 1 0 0 0,15 2-24 0 0,-27-1-10 0 0,0-1 1 0 0,-1 2-1 0 0,1-1 0 0 0,-1 1 1 0 0,1 0-1 0 0,-1 0 1 0 0,0 1-1 0 0,0-1 1 0 0,0 1-1 0 0,-1 1 0 0 0,1-1 1 0 0,-1 1-1 0 0,0 0 1 0 0,-1 0-1 0 0,1 1 0 0 0,-1-1 1 0 0,0 1-1 0 0,0 0 1 0 0,-1 0-1 0 0,0 0 1 0 0,0 1-1 0 0,0-1 0 0 0,-1 1 1 0 0,0-1-1 0 0,0 1 1 0 0,0 0-1 0 0,-1 5 10 0 0,0 2 43 0 0,-2 0 1 0 0,0 1-1 0 0,-1-1 1 0 0,0 0-1 0 0,-1 0 1 0 0,0 0-1 0 0,-2 0 1 0 0,1-1-1 0 0,-2 0 0 0 0,0 0 1 0 0,0 0-1 0 0,-1 0 1 0 0,-1-1-1 0 0,-5 8-43 0 0,-16 16 229 0 0,-1-1 0 0 0,-1-1 0 0 0,-2-1 0 0 0,-1-2 0 0 0,-21 14-229 0 0,30-24 195 0 0,22-20-177 0 0,-1 1-1 0 0,1 0 1 0 0,1 0 0 0 0,-1 0-1 0 0,0 1 1 0 0,0-1-1 0 0,1 1 1 0 0,-1-1-1 0 0,1 1 1 0 0,0 0-1 0 0,0 0 1 0 0,0 0-1 0 0,0 0 1 0 0,1 1-1 0 0,-1-1 1 0 0,1 0-1 0 0,0 1 1 0 0,0-1-1 0 0,0 0 1 0 0,0 1-1 0 0,0 0 1 0 0,1-1-1 0 0,0 1 1 0 0,0-1 0 0 0,0 1-1 0 0,0 0 1 0 0,0-1-1 0 0,1 1 1 0 0,-1-1-1 0 0,1 1 1 0 0,0-1-1 0 0,0 1 1 0 0,1-1-1 0 0,-1 0 1 0 0,1 0-1 0 0,0 1-17 0 0,15 14 297 0 0,0-1 0 0 0,2 0 1 0 0,0-2-1 0 0,1 0 0 0 0,1-1 0 0 0,0-1 0 0 0,0-1 0 0 0,2-1 0 0 0,-1-1 0 0 0,1-1 0 0 0,1-1 0 0 0,10 2-297 0 0,4 4 627 0 0,31 16-503 0 0,-68-30-137 0 0,21 21-3035 0 0,-11-1-7165 0 0,-7-13 834 0 0</inkml:trace>
</inkml:ink>
</file>

<file path=ppt/ink/ink1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20.4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0 177 2497 0 0,'0'0'144'0'0,"0"0"-130"0"0,0 0-18 0 0,0 0 127 0 0,0 0 282 0 0,0 0 298 0 0,35-4 244 0 0,113-12 160 0 0,380-42 5954 0 0,427-27-2678 0 0,484 71-2340 0 0,-192 87-686 0 0,-407 8-372 0 0,-163 1-456 0 0,-438-78 375 0 0,-213-8-353 0 0,-26 4-542 0 0,0 0 5 0 0,0 0-5 0 0,0 0 4 0 0,0 0 18 0 0,0 0-10 0 0,0 0 3 0 0,0 0 4 0 0,0 0-6 0 0,-1-3-369 0 0,-4-1-6381 0 0,1 7-3712 0 0,1 1 4035 0 0</inkml:trace>
</inkml:ink>
</file>

<file path=ppt/ink/ink1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2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23 159 4297 0 0,'0'0'1867'0'0,"0"0"-327"0"0,0 0-269 0 0,0 0-38 0 0,0 0 97 0 0,0 0 73 0 0,0 0-73 0 0,0 0-199 0 0,0 0-244 0 0,0 0-254 0 0,0 0-235 0 0,-3-1-170 0 0,-9-4-104 0 0,8 3-62 0 0,3 23 70 0 0,-2 38 45 0 0,4 1-1 0 0,1-1 0 0 0,4 1 0 0 0,2-1 1 0 0,2-1-1 0 0,3 0 0 0 0,6 13-176 0 0,40 47 304 0 0,-57-115-275 0 0,0 0 0 0 0,0-1 0 0 0,0 1 1 0 0,0 0-1 0 0,1-1 0 0 0,-1 0 0 0 0,1 1 1 0 0,0-1-1 0 0,0 0 0 0 0,0 0 0 0 0,0-1 0 0 0,0 1 1 0 0,0-1-1 0 0,0 1 0 0 0,1-1 0 0 0,-1 0 1 0 0,0 0-1 0 0,1 0 0 0 0,-1-1 0 0 0,1 1 1 0 0,-1-1-1 0 0,1 0 0 0 0,-1 0 0 0 0,1 0 1 0 0,-1 0-1 0 0,1-1 0 0 0,-1 1 0 0 0,0-1 1 0 0,1 0-1 0 0,-1 0 0 0 0,0 0 0 0 0,1-1 1 0 0,-1 1-1 0 0,0-1 0 0 0,0 0 0 0 0,1 0-29 0 0,27-23 52 0 0,-1 0 0 0 0,-1-2 0 0 0,-1-1 0 0 0,-2-1-1 0 0,-1-1 1 0 0,-1-2 0 0 0,12-21-52 0 0,-13 20-85 0 0,78-87-519 0 0,-101 119 581 0 0,1 1 0 0 0,-1-1 0 0 0,1 0 0 0 0,-1 1 1 0 0,1 0-1 0 0,-1-1 0 0 0,1 1 0 0 0,-1-1 0 0 0,1 1 1 0 0,-1 0-1 0 0,1-1 0 0 0,0 1 0 0 0,-1 0 1 0 0,1-1-1 0 0,0 1 0 0 0,-1 0 0 0 0,1 0 0 0 0,0 0 1 0 0,-1 0-1 0 0,1 0 0 0 0,0 0 0 0 0,-1 0 0 0 0,1 0 1 0 0,0 0-1 0 0,-1 0 0 0 0,1 0 0 0 0,0 0 0 0 0,-1 0 1 0 0,1 1-1 0 0,0-1 0 0 0,-1 0 0 0 0,1 0 0 0 0,0 1 1 0 0,-1-1-1 0 0,1 0 0 0 0,-1 1 0 0 0,1-1 0 0 0,-1 1 1 0 0,1-1-1 0 0,-1 1 0 0 0,1-1 0 0 0,-1 1 0 0 0,1-1 1 0 0,-1 1-1 0 0,0-1 0 0 0,1 1 0 0 0,-1-1 1 0 0,0 1-1 0 0,1 0 0 0 0,-1-1 0 0 0,0 1 0 0 0,0 0 1 0 0,0-1-1 0 0,1 2 23 0 0,5 45-147 0 0,-5-35 170 0 0,31 137 128 0 0,-30-143-123 0 0,1-1 0 0 0,-1 1 0 0 0,1-1 0 0 0,0 0 1 0 0,0 0-1 0 0,1-1 0 0 0,0 1 0 0 0,-1-1 0 0 0,1 1 0 0 0,1-1 0 0 0,-1-1 0 0 0,1 1 0 0 0,-1 0 0 0 0,1-1 0 0 0,0 0 0 0 0,1 0 1 0 0,-1-1-1 0 0,0 1 0 0 0,1-1 0 0 0,-1 0 0 0 0,1-1 0 0 0,0 1 0 0 0,-1-1 0 0 0,1 0 0 0 0,0-1-28 0 0,0 1 90 0 0,-1 0-1 0 0,1-1 1 0 0,-1 0-1 0 0,0 0 1 0 0,1 0-1 0 0,-1 0 1 0 0,1-1-1 0 0,-1 0 1 0 0,1 0-1 0 0,-1-1 1 0 0,0 0-1 0 0,0 0 1 0 0,0 0-1 0 0,0 0 1 0 0,0-1-1 0 0,0 0 1 0 0,-1 0-1 0 0,5-3-89 0 0,20-21 454 0 0,-2-1 0 0 0,0-1-1 0 0,-2-2 1 0 0,-2 0 0 0 0,0-2 0 0 0,16-33-454 0 0,-26 44 108 0 0,16-30 53 0 0,-3-1 0 0 0,-2-1 0 0 0,-2-1-1 0 0,4-22-160 0 0,-9-2-521 0 0,-15 61-4116 0 0,-2 0-4658 0 0,0 18 331 0 0</inkml:trace>
  <inkml:trace contextRef="#ctx0" brushRef="#br0" timeOffset="366.127">1383 656 8634 0 0,'0'0'1650'0'0,"0"0"-829"0"0,0 0-30 0 0,0 0 313 0 0,0 0 210 0 0,0 0-3 0 0,0 0-174 0 0,0 0-193 0 0,0 0-159 0 0,0 0-143 0 0,0 0-101 0 0,33-11-100 0 0,100-36-64 0 0,-69 10 141 0 0,-57 28-422 0 0,1 1-10 0 0,0-1-1 0 0,-1 0 1 0 0,0-1 0 0 0,-1 1 0 0 0,0-1 0 0 0,-1 0-1 0 0,0-1 1 0 0,0 1 0 0 0,-1-1 0 0 0,-1 0 0 0 0,1 0-1 0 0,-2 0 1 0 0,0-1 0 0 0,0 1 0 0 0,-1-1 0 0 0,0 1-1 0 0,-1-1 1 0 0,-1-4-86 0 0,0 13-28 0 0,-1 0 0 0 0,-1 0 0 0 0,1 0 0 0 0,0 0-1 0 0,-1 1 1 0 0,1-1 0 0 0,-1 1 0 0 0,0 0 0 0 0,1 0 0 0 0,-1 0 0 0 0,0 0-1 0 0,0 0 1 0 0,-1 0 0 0 0,1 1 0 0 0,0 0 0 0 0,-1 0 0 0 0,1 0 0 0 0,0 0 0 0 0,-1 0-1 0 0,1 0 1 0 0,-1 1 0 0 0,0 0 0 0 0,1 0 0 0 0,-1 0 0 0 0,1 0 0 0 0,-1 0-1 0 0,1 1 1 0 0,-1 0 0 0 0,1-1 0 0 0,-2 2 28 0 0,-7 2-57 0 0,1 0 1 0 0,0 1-1 0 0,0 0 1 0 0,0 1-1 0 0,1 0 0 0 0,0 1 1 0 0,0 0-1 0 0,0 0 1 0 0,1 1-1 0 0,0 1 0 0 0,1-1 1 0 0,0 1-1 0 0,0 1 1 0 0,1-1-1 0 0,0 1 0 0 0,-2 5 57 0 0,-4 5-35 0 0,1 0-1 0 0,1 0 0 0 0,1 1 0 0 0,1 1 0 0 0,1 0 0 0 0,1 0 0 0 0,1 0 0 0 0,0 1 0 0 0,2 0 0 0 0,1 0 0 0 0,1 0 1 0 0,0 0-1 0 0,2 0 0 0 0,1 7 36 0 0,0-22 4 0 0,1 0 1 0 0,0 0-1 0 0,0 0 1 0 0,1 0 0 0 0,0 0-1 0 0,0-1 1 0 0,1 1-1 0 0,0-1 1 0 0,0 0 0 0 0,1 0-1 0 0,0-1 1 0 0,0 1-1 0 0,0-1 1 0 0,1 0 0 0 0,0-1-1 0 0,0 1 1 0 0,0-1-1 0 0,1 0 1 0 0,0-1-1 0 0,0 1 1 0 0,0-1 0 0 0,0-1-1 0 0,1 1 1 0 0,0-1-1 0 0,-1-1 1 0 0,4 1-5 0 0,103 22-1502 0 0,-4-20-5042 0 0,-82-5-1062 0 0</inkml:trace>
</inkml:ink>
</file>

<file path=ppt/ink/ink1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4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13 560 3017 0 0,'0'0'1548'0'0,"0"0"-404"0"0,0 0-225 0 0,0 0 57 0 0,0 0 250 0 0,0 0 184 0 0,0 0-50 0 0,0 0-221 0 0,0 0-235 0 0,0 0-184 0 0,0 0-105 0 0,0 0-62 0 0,0 0-47 0 0,-1 35-49 0 0,-4 111-61 0 0,3-131-265 0 0,0 0 0 0 0,0 1 0 0 0,2-1 0 0 0,0 1 0 0 0,1-1 0 0 0,0 1 0 0 0,1-1 0 0 0,1 1 0 0 0,1-1 0 0 0,0 0 0 0 0,0-1 0 0 0,2 1 0 0 0,0-1 0 0 0,0 0 0 0 0,7 9-131 0 0,-11-20 37 0 0,0 1 0 0 0,1-1 0 0 0,0 1 0 0 0,-1-1 0 0 0,1 0 0 0 0,0 0 1 0 0,0-1-1 0 0,1 1 0 0 0,-1 0 0 0 0,1-1 0 0 0,-1 0 0 0 0,1 0 0 0 0,0 0 0 0 0,0 0 1 0 0,-1-1-1 0 0,1 0 0 0 0,0 1 0 0 0,1-1 0 0 0,-1-1 0 0 0,0 1 0 0 0,0-1 0 0 0,0 1 1 0 0,0-1-1 0 0,1 0 0 0 0,-1-1 0 0 0,0 1 0 0 0,0-1 0 0 0,0 1 0 0 0,0-2 0 0 0,0 1 1 0 0,0 0-1 0 0,0-1 0 0 0,0 1 0 0 0,0-1 0 0 0,0 0 0 0 0,-1 0 0 0 0,1-1-37 0 0,14-12 77 0 0,-2-1 0 0 0,1 0-1 0 0,-2-1 1 0 0,0-1-1 0 0,-1-1 1 0 0,-1 0 0 0 0,-1 0-1 0 0,-1-1 1 0 0,3-9-77 0 0,17-40-99 0 0,-30 68 12 0 0,-1 1-83 0 0,0 23-481 0 0,-1-9 645 0 0,0-1 0 0 0,1 1 0 0 0,1-1 0 0 0,1 1 0 0 0,-1 0 0 0 0,2-1 0 0 0,0 0 0 0 0,1 0-1 0 0,0 0 1 0 0,1 0 0 0 0,0 0 0 0 0,1-1 0 0 0,2 2 6 0 0,-4-10 60 0 0,1-1 0 0 0,-1 0 0 0 0,1 0 0 0 0,0-1 0 0 0,0 0 0 0 0,0 1 0 0 0,1-2 0 0 0,-1 1 0 0 0,0-1 0 0 0,1 1 0 0 0,-1-2 0 0 0,1 1 0 0 0,-1 0 0 0 0,1-1 0 0 0,-1 0 0 0 0,1-1 0 0 0,-1 1 0 0 0,1-1 1 0 0,-1 0-1 0 0,1 0 0 0 0,-1-1 0 0 0,0 1 0 0 0,1-1 0 0 0,-1 0 0 0 0,0-1 0 0 0,0 1 0 0 0,-1-1 0 0 0,1 0 0 0 0,-1 0 0 0 0,1-1 0 0 0,-1 1 0 0 0,0-1 0 0 0,0 0 0 0 0,0 0 0 0 0,-1-1 0 0 0,1 1 0 0 0,-1-1 0 0 0,0 0-60 0 0,71-151 1382 0 0,-44 76-1389 0 0,-7 47-1388 0 0,-11 27-2776 0 0,2 4-4773 0 0,-9 2 1758 0 0</inkml:trace>
  <inkml:trace contextRef="#ctx0" brushRef="#br0" timeOffset="406.985">1262 626 3705 0 0,'0'0'2008'0'0,"0"0"-319"0"0,0 0-184 0 0,0 0 36 0 0,0 0-26 0 0,0 0-183 0 0,0 0-287 0 0,0 0-272 0 0,0 0-209 0 0,0 0-136 0 0,0 0-72 0 0,0 0-39 0 0,0 0-14 0 0,-26 21-11 0 0,-81 67-4 0 0,43-16 223 0 0,49-47-354 0 0,8-16-135 0 0,0 0-1 0 0,1 1 0 0 0,0-1 0 0 0,0 1 1 0 0,1 1-1 0 0,1-1 0 0 0,0 1 0 0 0,0-1 1 0 0,1 1-1 0 0,0 0 0 0 0,1 1 0 0 0,0-1 1 0 0,1 0-1 0 0,1 1 0 0 0,-1-1 0 0 0,2 2-21 0 0,0-11 32 0 0,0 1 0 0 0,0-1-1 0 0,1 1 1 0 0,-1-1-1 0 0,1 1 1 0 0,0-1-1 0 0,0 0 1 0 0,0 0 0 0 0,0 0-1 0 0,0 0 1 0 0,0 0-1 0 0,1 0 1 0 0,-1 0 0 0 0,0-1-1 0 0,1 1 1 0 0,0-1-1 0 0,-1 0 1 0 0,1 0 0 0 0,0 0-1 0 0,-1 0 1 0 0,1 0-1 0 0,0 0 1 0 0,0-1 0 0 0,0 0-1 0 0,0 1 1 0 0,0-1-1 0 0,0 0 1 0 0,-1 0 0 0 0,1-1-1 0 0,0 1 1 0 0,0-1-1 0 0,0 1 1 0 0,0-1 0 0 0,0 0-1 0 0,-1 0 1 0 0,1 0-1 0 0,0 0 1 0 0,-1-1 0 0 0,1 0-32 0 0,25-18 320 0 0,0-1 1 0 0,-2-2 0 0 0,-1 0 0 0 0,0-2 0 0 0,-2-1-1 0 0,5-9-320 0 0,29-29 124 0 0,28-24-109 0 0,-50 80-1305 0 0,-25 45-3434 0 0,-10 47-10087 0 0,0-73 13671 0 0</inkml:trace>
  <inkml:trace contextRef="#ctx0" brushRef="#br0" timeOffset="714.029">1576 1024 2449 0 0,'0'0'2948'0'0,"0"0"-550"0"0,0 0-371 0 0,0 0-192 0 0,0 0-177 0 0,0 0-263 0 0,0 0-248 0 0,0 0-139 0 0,0 0-116 0 0,0 0-137 0 0,0 0-167 0 0,0 0-178 0 0,16-30-138 0 0,48-94-90 0 0,0 27 94 0 0,-57 89-263 0 0,62-57-19 0 0,-59 109-892 0 0,-10-19 858 0 0,-2-20 48 0 0,1 0 1 0 0,0-1-1 0 0,0 1 1 0 0,0 0 0 0 0,1 0-1 0 0,-1 0 1 0 0,1 0-1 0 0,0-1 1 0 0,1 1 0 0 0,-1 0-1 0 0,1 0 1 0 0,0 0-1 0 0,0-1 1 0 0,0 1 0 0 0,1 0-1 0 0,-1-1 1 0 0,1 1-1 0 0,1-1 1 0 0,-1 0 0 0 0,0 1-1 0 0,1-1 1 0 0,0 0-1 0 0,0-1 1 0 0,0 1 0 0 0,1 0-1 0 0,-1-1 1 0 0,1 0-1 0 0,-1 0 1 0 0,1 0 0 0 0,0 0-1 0 0,1-1 1 0 0,-1 1-1 0 0,0-1 1 0 0,1 0 0 0 0,-1 0-1 0 0,1-1 1 0 0,2 1-9 0 0,2-1 84 0 0,1-2 0 0 0,0 1 0 0 0,-1-1 0 0 0,1 0 1 0 0,-1-1-1 0 0,1 0 0 0 0,-1-1 0 0 0,0 0 0 0 0,0 0 0 0 0,0-1 0 0 0,0 0 1 0 0,-1-1-1 0 0,0 0 0 0 0,0 0 0 0 0,0-1 0 0 0,7-6-84 0 0,109-114-496 0 0,-114 114 257 0 0,47-52-4597 0 0,-30 34-2523 0 0,-14 17-684 0 0</inkml:trace>
  <inkml:trace contextRef="#ctx0" brushRef="#br0" timeOffset="969.899">2742 0 15651 0 0,'0'0'766'0'0,"0"0"-222"0"0,0 0 37 0 0,0 0 197 0 0,0 0 78 0 0,-8 35-65 0 0,-25 114-162 0 0,-22 168 633 0 0,24-71-2038 0 0,34-82-3265 0 0,-3-138-2164 0 0,0-17-1862 0 0,0-5 5298 0 0</inkml:trace>
  <inkml:trace contextRef="#ctx0" brushRef="#br0" timeOffset="1216.404">2372 545 10570 0 0,'0'0'1321'0'0,"0"0"-593"0"0,0 0-128 0 0,0 0 72 0 0,0 0-8 0 0,0 0-128 0 0,0 0-152 0 0,0 0-128 0 0,189-52-56 0 0,-156 49-80 0 0,4 3-80 0 0,-2 0-80 0 0,6 0-128 0 0,-5 0-376 0 0,1 0-1144 0 0,-7 0-2801 0 0,-14 0-4673 0 0</inkml:trace>
</inkml:ink>
</file>

<file path=ppt/ink/ink1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6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1 232 4273 0 0,'0'0'2442'0'0,"0"0"-460"0"0,0 0-182 0 0,0 0-36 0 0,0 0-90 0 0,0 0-232 0 0,0 0-391 0 0,0 0-325 0 0,0 0-163 0 0,0 0-48 0 0,0 0 14 0 0,0 0 15 0 0,6 19-47 0 0,38 118 316 0 0,55 276 301 0 0,-47-264-1094 0 0,-52-149-8 0 0,0 1 1 0 0,0-1 0 0 0,0 1-1 0 0,0-1 1 0 0,0 1-1 0 0,1-1 1 0 0,-1 1 0 0 0,0-1-1 0 0,0 1 1 0 0,1-1 0 0 0,-1 1-1 0 0,0-1 1 0 0,1 0-1 0 0,-1 1 1 0 0,1-1 0 0 0,-1 0-1 0 0,0 1 1 0 0,1-1 0 0 0,-1 0-1 0 0,1 1 1 0 0,-1-1-1 0 0,1 0 1 0 0,-1 0 0 0 0,1 1-1 0 0,-1-1 1 0 0,1 0 0 0 0,-1 0-1 0 0,1 0 1 0 0,-1 0-1 0 0,1 0 1 0 0,-1 0 0 0 0,1 0-1 0 0,0 0 1 0 0,-1 0 0 0 0,1 0-1 0 0,-1 0 1 0 0,1 0-1 0 0,-1 0 1 0 0,1-1 0 0 0,-1 1-1 0 0,1 0 1 0 0,-1 0 0 0 0,1 0-1 0 0,-1-1 1 0 0,1 1-1 0 0,-1 0 1 0 0,0-1 0 0 0,1 1-1 0 0,-1 0 1 0 0,1-1 0 0 0,-1 1-1 0 0,0-1 1 0 0,1 1-1 0 0,-1 0 1 0 0,0-1 0 0 0,1 1-1 0 0,-1-1 1 0 0,0 1-1 0 0,0-1 1 0 0,0 1 0 0 0,1-1-13 0 0,18-39 639 0 0,-14 30-544 0 0,147-370 958 0 0,30-59-1274 0 0,-174 420-148 0 0,19-29-583 0 0,2 33-5271 0 0,-16 23-4147 0 0,-7-1 4199 0 0</inkml:trace>
  <inkml:trace contextRef="#ctx0" brushRef="#br0" timeOffset="3316.269">553 833 4681 0 0,'0'0'1972'0'0,"0"0"-499"0"0,0 0-249 0 0,0 0 20 0 0,0 0 25 0 0,0 0-136 0 0,0 0-318 0 0,0 0-283 0 0,0 0-175 0 0,0 0-91 0 0,0 0-42 0 0,0 0-32 0 0,0 0-33 0 0,-3 22-38 0 0,-9 140 54 0 0,29-19-1968 0 0,-10-133-1823 0 0,3-9-6368 0 0,-9-1 9540 0 0</inkml:trace>
  <inkml:trace contextRef="#ctx0" brushRef="#br0" timeOffset="3644.377">551 781 336 0 0,'0'0'991'0'0,"0"0"-311"0"0,0 0-101 0 0,0 0 198 0 0,0 0 265 0 0,0 0 117 0 0,0 0-64 0 0,0 0-172 0 0,0 0-203 0 0,0 0-164 0 0,0 0-104 0 0,0 0-59 0 0,25 4 7 0 0,81 12-3 0 0,-99-15-308 0 0,0 0 0 0 0,0 0 0 0 0,0 1 0 0 0,0 0 0 0 0,0 0 0 0 0,0 1 0 0 0,-1 0 0 0 0,1 0 1 0 0,-1 0-1 0 0,0 1 0 0 0,0 0 0 0 0,0 0 0 0 0,0 1 0 0 0,-1-1 0 0 0,0 1 0 0 0,0 0 0 0 0,0 1 1 0 0,3 3-90 0 0,-7-7 19 0 0,2 3 46 0 0,0-1 1 0 0,0 1 0 0 0,0 0 0 0 0,-1 0-1 0 0,1 0 1 0 0,-2 1 0 0 0,1-1-1 0 0,0 0 1 0 0,-1 1 0 0 0,0-1 0 0 0,0 1-1 0 0,-1-1 1 0 0,0 1 0 0 0,1 0 0 0 0,-2-1-1 0 0,1 1 1 0 0,-1-1 0 0 0,0 1 0 0 0,0-1-1 0 0,0 1 1 0 0,-1-1 0 0 0,0 0 0 0 0,0 1-1 0 0,-2 2-65 0 0,-13 12 50 0 0,-2 0-1 0 0,0-1 0 0 0,-1-1 1 0 0,-1-1-1 0 0,0-1 1 0 0,-1 0-1 0 0,-1-2 0 0 0,-1-1 1 0 0,0 0-1 0 0,-8 1-49 0 0,-2 4-244 0 0,-12 0-1232 0 0,31-15-2002 0 0,-1-2-4346 0 0,16-1 6652 0 0</inkml:trace>
  <inkml:trace contextRef="#ctx0" brushRef="#br0" timeOffset="4060.272">1175 858 0 0 0,'0'0'441'0'0,"0"0"376"0"0,0 0 77 0 0,0 0 188 0 0,0 0 220 0 0,0 0 63 0 0,0 0-187 0 0,0 0-309 0 0,0 0-210 0 0,0 0-28 0 0,0 0 98 0 0,0 0 118 0 0,0 0 56 0 0,-3 11-60 0 0,-33 83 1000 0 0,34-92-1807 0 0,-54 84 551 0 0,-5-2 0 0 0,-68 73-587 0 0,25-56-1831 0 0,56-65-6471 0 0,45-32 5259 0 0,0-1 606 0 0</inkml:trace>
  <inkml:trace contextRef="#ctx0" brushRef="#br0" timeOffset="4715.252">1254 1072 888 0 0,'0'0'2023'0'0,"0"0"-880"0"0,0 0-345 0 0,0 0 138 0 0,0 0 220 0 0,0 0 67 0 0,0 0-181 0 0,0 0-313 0 0,0 0-283 0 0,-28 34-197 0 0,-87 107-81 0 0,26-28 420 0 0,-19 7 560 0 0,108-119-1098 0 0,0-1-38 0 0,0 0-26 0 0,0 0-10 0 0,26-23 90 0 0,173-147 488 0 0,30 2-824 0 0,-228 167 257 0 0,0-1 1 0 0,0 1 0 0 0,1 0-1 0 0,-1 0 1 0 0,0 1-1 0 0,0-1 1 0 0,1 0 0 0 0,-1 0-1 0 0,1 0 1 0 0,-1 1-1 0 0,1-1 1 0 0,-1 1 0 0 0,1-1-1 0 0,-1 1 1 0 0,1 0 0 0 0,-1 0-1 0 0,1 0 1 0 0,-1-1-1 0 0,1 1 1 0 0,0 1 0 0 0,-1-1-1 0 0,1 0 1 0 0,-1 0-1 0 0,1 1 1 0 0,-1-1 0 0 0,1 0-1 0 0,-1 1 1 0 0,1 0-1 0 0,-1-1 1 0 0,1 1 0 0 0,-1 0-1 0 0,0 0 1 0 0,1 0-1 0 0,-1-1 1 0 0,0 1 0 0 0,0 1-1 0 0,0-1 1 0 0,0 0 0 0 0,0 0-1 0 0,0 0 1 0 0,0 1-1 0 0,0-1 1 0 0,0 0 0 0 0,0 1-1 0 0,-1-1 1 0 0,1 1-1 0 0,-1-1 1 0 0,1 1 0 0 0,-1-1-1 0 0,1 1 1 0 0,-1-1-1 0 0,0 1 1 0 0,0-1 0 0 0,0 1-1 0 0,0 0 13 0 0,10 160 538 0 0,2-84-158 0 0,-10-70-498 0 0,-12-1 4353 0 0,-12-10-3892 0 0,0 0 1 0 0,0-2-1 0 0,1 0 1 0 0,0-1-1 0 0,0-1 0 0 0,0-1 1 0 0,-12-7-344 0 0,25 11 72 0 0,-9-3-195 0 0,-49-23-152 0 0,27 5-3461 0 0,27 11-4784 0 0,8 13 1434 0 0</inkml:trace>
</inkml:ink>
</file>

<file path=ppt/ink/ink1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18 2521 0 0,'0'0'1181'0'0,"0"0"-299"0"0,0 0-29 0 0,0 0 275 0 0,0 0 351 0 0,0 0 155 0 0,0 0-111 0 0,0 0-313 0 0,0 0-358 0 0,0 0-267 0 0,0 0-155 0 0,3-3-49 0 0,7-9-6 0 0,-42 10 784 0 0,-126 71-998 0 0,144-63-139 0 0,4-2-14 0 0,-1 0 0 0 0,1 0 0 0 0,0 1 0 0 0,0 1 0 0 0,1-1 0 0 0,0 2 0 0 0,0-1 0 0 0,0 1 0 0 0,1 0 0 0 0,0 1 0 0 0,-3 3-8 0 0,10-10-17 0 0,0 1 0 0 0,0-1 1 0 0,1 1-1 0 0,-1-1 0 0 0,0 1 1 0 0,0-1-1 0 0,1 1 1 0 0,-1-1-1 0 0,1 1 0 0 0,0 0 1 0 0,-1-1-1 0 0,1 1 1 0 0,0 0-1 0 0,0-1 0 0 0,0 1 1 0 0,0 0-1 0 0,0-1 1 0 0,0 1-1 0 0,0 0 0 0 0,1-1 1 0 0,-1 1-1 0 0,1-1 1 0 0,-1 1-1 0 0,1-1 0 0 0,0 1 1 0 0,-1-1-1 0 0,1 1 1 0 0,0-1-1 0 0,0 1 0 0 0,0-1 1 0 0,0 0-1 0 0,0 1 1 0 0,0-1-1 0 0,1 0 0 0 0,-1 0 1 0 0,0 0-1 0 0,1 0 1 0 0,-1 0-1 0 0,0 0 0 0 0,1 0 1 0 0,-1-1-1 0 0,1 1 1 0 0,0-1-1 0 0,-1 1 0 0 0,1-1 1 0 0,1 1 16 0 0,77 15 37 0 0,41-4 56 0 0,-120-11-81 0 0,1 0-1 0 0,-1 1 1 0 0,1-1-1 0 0,-1 1 1 0 0,0-1 0 0 0,0 1-1 0 0,0-1 1 0 0,0 1-1 0 0,0 0 1 0 0,0 0 0 0 0,0-1-1 0 0,-1 1 1 0 0,1 0-1 0 0,0 0 1 0 0,-1 0 0 0 0,0 0-1 0 0,1 0 1 0 0,-1 0-1 0 0,0 0 1 0 0,0 0 0 0 0,0 0-1 0 0,0 0 1 0 0,-1 0-1 0 0,1-1 1 0 0,0 1 0 0 0,-1 0-1 0 0,0 0 1 0 0,1 0-1 0 0,-1 0 1 0 0,0 0 0 0 0,0-1-1 0 0,0 1 1 0 0,0 0-1 0 0,0-1 1 0 0,0 1 0 0 0,0-1-1 0 0,-1 1 1 0 0,1-1-1 0 0,0 1 1 0 0,-1-1-1 0 0,1 0 1 0 0,-1 0 0 0 0,0 0-1 0 0,1 0 1 0 0,-1 0-1 0 0,-1 0-11 0 0,-290 242 186 0 0,289-239-191 0 0,-1 0 0 0 0,1 1 0 0 0,0-1 0 0 0,0 1 0 0 0,0 0 0 0 0,1 0 0 0 0,-1 0 0 0 0,1 0 0 0 0,1 1 1 0 0,-1-1-1 0 0,1 1 0 0 0,0-1 0 0 0,0 1 0 0 0,0 0 0 0 0,1 0 0 0 0,0 0 0 0 0,0 0 0 0 0,1 0 0 0 0,0 0 0 0 0,0 6 5 0 0,3-9 8 0 0,0 1 1 0 0,0-1-1 0 0,0 0 0 0 0,1 0 1 0 0,-1 0-1 0 0,1 0 0 0 0,0-1 1 0 0,0 1-1 0 0,0-1 0 0 0,0 0 1 0 0,0 0-1 0 0,1 0 0 0 0,-1-1 1 0 0,0 1-1 0 0,1-1 0 0 0,-1 0 0 0 0,1-1 1 0 0,-1 1-1 0 0,1-1 0 0 0,0 0 1 0 0,-1 0-1 0 0,1 0 0 0 0,-1-1 1 0 0,1 1-1 0 0,0-1 0 0 0,0-1-8 0 0,12 2 50 0 0,-6-1-84 0 0,1 0 1 0 0,-1 0 0 0 0,0-2 0 0 0,0 1 0 0 0,0-1-1 0 0,0-1 1 0 0,0 0 0 0 0,-1-1 0 0 0,8-4 33 0 0,18-13-3423 0 0,-7-3-4658 0 0,-23 20 3168 0 0</inkml:trace>
</inkml:ink>
</file>

<file path=ppt/ink/ink1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 2529 0 0,'0'0'825'0'0,"0"0"-5"0"0,0 0 136 0 0,0 0 323 0 0,0 0 362 0 0,0 0 102 0 0,0 0-167 0 0,0 0-289 0 0,0 0-324 0 0,0 0-240 0 0,0 0-135 0 0,-4 33-65 0 0,-9 109-45 0 0,13 110 1023 0 0,-5-152-1400 0 0,-4-1 1 0 0,-5 0-1 0 0,-4-1-101 0 0,-3 28-52 0 0,-6 73-2653 0 0,20-168-858 0 0,1-10-3607 0 0,5-14 2924 0 0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27.4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1 254 1952 0 0,'0'0'1282'0'0,"0"0"94"0"0,0 0 414 0 0,0 0 312 0 0,0 0 38 0 0,0 0-195 0 0,0 0-377 0 0,0 0-330 0 0,36-6-231 0 0,114-19-197 0 0,73-17 1445 0 0,-199 38-2263 0 0,0-1 0 0 0,0-1 0 0 0,0-1 0 0 0,-1-1 0 0 0,0-1 0 0 0,0-1 0 0 0,11-7 8 0 0,10-42-4051 0 0,-35 11-8268 0 0,-9 40 9280 0 0</inkml:trace>
</inkml:ink>
</file>

<file path=ppt/ink/ink1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55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455 39 7682 0 0,'0'0'2859'0'0,"0"0"-1804"0"0,0 0-670 0 0,0 0-54 0 0,0 0 253 0 0,0 0 292 0 0,0 0 155 0 0,0 0-3 0 0,0 0-142 0 0,-9 35-179 0 0,-30 112-168 0 0,25-27 138 0 0,8 51 523 0 0,16 153-1200 0 0,-7-280-165 0 0,4 78 300 0 0,-5-40-3279 0 0,-10-64-2071 0 0,-4-14-3309 0 0,6-4 5597 0 0</inkml:trace>
  <inkml:trace contextRef="#ctx0" brushRef="#br0" timeOffset="247.616">0 591 6481 0 0,'0'0'2825'0'0,"0"0"-1089"0"0,0 0-430 0 0,0 0-166 0 0,0 0 43 0 0,0 0-35 0 0,0 0-206 0 0,0 0-247 0 0,0 0-204 0 0,0 0-109 0 0,0 0-32 0 0,0 0-25 0 0,34-11-8 0 0,108-32-16 0 0,85-18 467 0 0,-160 41-782 0 0,104-37-240 0 0,-65 5-2666 0 0,-49 11-2665 0 0,-24 9-2259 0 0,-19 18 4071 0 0</inkml:trace>
  <inkml:trace contextRef="#ctx0" brushRef="#br0" timeOffset="482.75">950 127 1816 0 0,'0'0'2826'0'0,"0"0"-685"0"0,0 0-257 0 0,0 0-71 0 0,0 0-8 0 0,-5 32-84 0 0,-20 102-212 0 0,24-129-1410 0 0,-11 52 772 0 0,2 2 1 0 0,2-1 0 0 0,4 1 0 0 0,1 0-1 0 0,4 11-871 0 0,-1-59 59 0 0,1 0 0 0 0,0-1 0 0 0,1 1 0 0 0,0-1 0 0 0,1 1-1 0 0,0-1 1 0 0,1 0 0 0 0,0 0 0 0 0,0 0 0 0 0,1 0 0 0 0,0-1-1 0 0,1 0 1 0 0,0 0 0 0 0,0-1 0 0 0,1 1 0 0 0,4 3-59 0 0,-5-10 34 0 0,-1 0 0 0 0,1 0 1 0 0,0 0-1 0 0,1 0 0 0 0,-1-1 1 0 0,0 0-1 0 0,0 0 0 0 0,0-1 1 0 0,1 0-1 0 0,-1 0 0 0 0,0 0 1 0 0,1-1-1 0 0,-1 0 0 0 0,0 0 1 0 0,0-1-1 0 0,0 1 0 0 0,0-1 1 0 0,0-1-1 0 0,0 1 0 0 0,-1-1 1 0 0,1 0-1 0 0,-1 0 0 0 0,1-1 1 0 0,-1 0-1 0 0,0 1 0 0 0,-1-2 1 0 0,1 1-1 0 0,0-2-34 0 0,14-6-5 0 0,-16 10 7 0 0,4-3-8 0 0,0 0 0 0 0,0 1 0 0 0,0 0 0 0 0,1 0 0 0 0,0 1 0 0 0,0-1 0 0 0,0 2 0 0 0,0-1 0 0 0,0 1 0 0 0,0 0 0 0 0,3 1 6 0 0,-4 45 79 0 0,-9 51-387 0 0,25-82-2132 0 0,27-15-5415 0 0,-35-4 2761 0 0,-5 2-1094 0 0</inkml:trace>
  <inkml:trace contextRef="#ctx0" brushRef="#br0" timeOffset="1140.028">1744 595 3601 0 0,'0'0'2628'0'0,"0"0"-754"0"0,0 0-312 0 0,0 0 2 0 0,0 0 26 0 0,0 0-134 0 0,0 0-269 0 0,0 0-308 0 0,0 0-275 0 0,0 0-203 0 0,-33 25-115 0 0,-99 82-69 0 0,78-49 85 0 0,49-47-232 0 0,-14 71 140 0 0,21-80-179 0 0,0 0 0 0 0,0 0 1 0 0,1 0-1 0 0,-1 0 1 0 0,0 0-1 0 0,1-1 0 0 0,0 1 1 0 0,-1-1-1 0 0,1 0 0 0 0,0 1 1 0 0,-1-1-1 0 0,1-1 1 0 0,0 1-1 0 0,0 0 0 0 0,0-1 1 0 0,0 1-1 0 0,0-1 0 0 0,0 0 1 0 0,0 0-1 0 0,0 0 1 0 0,0 0-1 0 0,-1-1 0 0 0,1 1 1 0 0,0-1-1 0 0,0 0 1 0 0,0 0-1 0 0,0 0 0 0 0,-1 0 1 0 0,1 0-1 0 0,0 0 0 0 0,-1-1 1 0 0,2 0-32 0 0,273-178 1024 0 0,-276 180-1040 0 0,0-1-1 0 0,0 0 0 0 0,1 1 1 0 0,-1-1-1 0 0,0 1 1 0 0,0 0-1 0 0,0-1 1 0 0,0 1-1 0 0,0 0 1 0 0,1 0-1 0 0,-1-1 1 0 0,0 1-1 0 0,0 0 1 0 0,0 0-1 0 0,1 0 0 0 0,-1 1 1 0 0,0-1-1 0 0,0 0 1 0 0,0 0-1 0 0,0 1 1 0 0,1-1-1 0 0,-1 0 1 0 0,0 1-1 0 0,0-1 1 0 0,0 1-1 0 0,0 0 1 0 0,0-1-1 0 0,0 1 0 0 0,0 0 1 0 0,0-1-1 0 0,0 1 1 0 0,-1 0-1 0 0,1 0 1 0 0,0 0-1 0 0,0 0 1 0 0,-1 0-1 0 0,1 0 1 0 0,0 0-1 0 0,-1 0 1 0 0,1 0-1 0 0,-1 0 1 0 0,0 0-1 0 0,1 2 17 0 0,10 59-311 0 0,-8-42 227 0 0,-2-17 105 0 0,2 1-1 0 0,-1 0 0 0 0,0-1 0 0 0,1 0 0 0 0,-1 1 0 0 0,1-1 0 0 0,0 0 0 0 0,0 0 0 0 0,1-1 0 0 0,-1 1 0 0 0,0-1 0 0 0,1 1 0 0 0,0-1 0 0 0,-1 0 1 0 0,1 0-1 0 0,0-1 0 0 0,0 1 0 0 0,0-1 0 0 0,0 0 0 0 0,0 0 0 0 0,0 0 0 0 0,1-1 0 0 0,-1 1 0 0 0,0-1 0 0 0,0 0 0 0 0,0 0 0 0 0,1-1 0 0 0,-1 1 1 0 0,0-1-1 0 0,0 0 0 0 0,0 0 0 0 0,0 0 0 0 0,0-1 0 0 0,0 1 0 0 0,0-1 0 0 0,0 0 0 0 0,-1 0 0 0 0,1 0 0 0 0,-1-1 0 0 0,1 1-20 0 0,25-18 236 0 0,0-2 0 0 0,-2 0 0 0 0,0-2 1 0 0,-2 0-1 0 0,0-2 0 0 0,-2-1 0 0 0,-1-1 0 0 0,6-11-236 0 0,-5 6-40 0 0,-1-2 1 0 0,-1 0 0 0 0,-2-2-1 0 0,-2 0 1 0 0,-1-1-1 0 0,-2 0 1 0 0,-2-1 0 0 0,-1-1-1 0 0,-2 0 1 0 0,-2 0-1 0 0,-2-1 1 0 0,-1 1 0 0 0,-2-36 39 0 0,-2 74-6 0 0,1 1 1 0 0,-1 0-1 0 0,0-1 1 0 0,0 1-1 0 0,0-1 1 0 0,0 1-1 0 0,-1-1 1 0 0,1 1-1 0 0,0 0 1 0 0,-1-1-1 0 0,1 1 1 0 0,0 0-1 0 0,-1-1 1 0 0,0 1-1 0 0,1 0 1 0 0,-1-1-1 0 0,0 1 1 0 0,1 0-1 0 0,-1 0 1 0 0,0 0-1 0 0,0 0 1 0 0,0 0-1 0 0,0 0 1 0 0,0 0-1 0 0,0 0 1 0 0,-1 0-1 0 0,1 0 1 0 0,0 1-1 0 0,0-1 1 0 0,-1 0-1 0 0,1 1 1 0 0,0-1-1 0 0,-1 1 1 0 0,1 0-1 0 0,0-1 1 0 0,-1 1-1 0 0,1 0 1 0 0,-1 0-1 0 0,1 0 1 0 0,-1 0-1 0 0,1 0 1 0 0,0 0-1 0 0,-1 0 1 0 0,1 0-1 0 0,-1 0 1 0 0,1 1-1 0 0,0-1 1 0 0,-1 1-1 0 0,1-1 1 0 0,0 1-1 0 0,-1-1 1 0 0,1 1-1 0 0,0 0 1 0 0,0 0-1 0 0,0 0 1 0 0,0 0-1 0 0,0-1 1 0 0,-1 1-1 0 0,2 1 1 0 0,-1-1-1 0 0,0 0 1 0 0,0 0-1 0 0,0 0 1 0 0,0 0-1 0 0,1 1 1 0 0,-1-1 0 0 0,0 0 5 0 0,-15 26-4 0 0,1 0 0 0 0,0 1 0 0 0,2 1 0 0 0,2 0 0 0 0,0 1 0 0 0,2 0 0 0 0,1 0 0 0 0,2 1 0 0 0,1 0 0 0 0,1 0 0 0 0,2 0 0 0 0,1 0 0 0 0,1 1 0 0 0,3 10 4 0 0,-3-21-70 0 0,1 1 1 0 0,1 0 0 0 0,1-1-1 0 0,0 1 1 0 0,2-1 0 0 0,1 0 0 0 0,0-1-1 0 0,2 1 1 0 0,0-1 0 0 0,1-1 0 0 0,2 0-1 0 0,-1 0 1 0 0,2-1 0 0 0,1 0 0 0 0,0-1-1 0 0,5 4 70 0 0,-17-20-422 0 0,-1-1 3 0 0,-20-23-4350 0 0,-35-38-8574 0 0,47 49 12296 0 0</inkml:trace>
  <inkml:trace contextRef="#ctx0" brushRef="#br0" timeOffset="1422.321">2053 333 10674 0 0,'0'0'2933'0'0,"0"0"-998"0"0,0 0-727 0 0,0 0-269 0 0,0 0-51 0 0,0 0-32 0 0,0 0-94 0 0,0 0-107 0 0,0 0-107 0 0,0 0-97 0 0,0 0-111 0 0,32 0-96 0 0,101-3-72 0 0,76 2 310 0 0,-28-1-2332 0 0,-59-2-7962 0 0,-96 3-1517 0 0</inkml:trace>
</inkml:ink>
</file>

<file path=ppt/ink/ink1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0 4377 0 0,'0'0'1176'0'0,"0"0"-150"0"0,0 0 47 0 0,0 0 270 0 0,0 0 310 0 0,0 0 130 0 0,0 0-232 0 0,0 0-443 0 0,0 0-349 0 0,0 0-200 0 0,0 0-38 0 0,0 0 51 0 0,1 23 11 0 0,2 138 405 0 0,-4 175 299 0 0,0-3-1723 0 0,1-333 394 0 0,-2 25-830 0 0,-7-15-4098 0 0,9-25-5024 0 0,0 7 5949 0 0</inkml:trace>
  <inkml:trace contextRef="#ctx0" brushRef="#br0" timeOffset="358.676">331 262 2328 0 0,'0'0'1390'0'0,"0"0"-360"0"0,0 0-34 0 0,0 0 237 0 0,0 0 273 0 0,-34 22 159 0 0,-106 70-104 0 0,58-24 937 0 0,66-48-1871 0 0,14-18-553 0 0,0-1 6 0 0,-1 1 0 0 0,0 1 0 0 0,0-1 0 0 0,1 0 0 0 0,0 1 0 0 0,-1-1 0 0 0,1 1 0 0 0,0-1 0 0 0,0 1 0 0 0,0 0 0 0 0,1 0 0 0 0,-1 0 0 0 0,1 0 0 0 0,-1 0 0 0 0,1 1 0 0 0,0-1 0 0 0,0 0 1 0 0,1 1-1 0 0,-1-1 0 0 0,1 0 0 0 0,-1 1 0 0 0,1-1 0 0 0,0 1 0 0 0,0-1 0 0 0,1 0 0 0 0,-1 1 0 0 0,1-1 0 0 0,-1 0 0 0 0,1 1 0 0 0,0-1 0 0 0,1 0 0 0 0,-1 0 0 0 0,0 0 0 0 0,1 1-80 0 0,9 5 188 0 0,1-1 0 0 0,0 0 1 0 0,1 0-1 0 0,-1-1 0 0 0,1-1 0 0 0,1 0 0 0 0,-1-1 0 0 0,1 0 1 0 0,0-1-1 0 0,0-1 0 0 0,2 0-188 0 0,81 29 1036 0 0,-93-30-1011 0 0,0 0 0 0 0,0 1 0 0 0,-1 0 0 0 0,1 0 1 0 0,-1 0-1 0 0,0 0 0 0 0,0 0 0 0 0,0 1 0 0 0,0-1 0 0 0,0 1 0 0 0,-1 0 0 0 0,1 0 0 0 0,-1 0 0 0 0,0 0 0 0 0,-1 0 1 0 0,1 1-1 0 0,-1-1 0 0 0,0 0 0 0 0,0 1 0 0 0,0-1 0 0 0,0 5-25 0 0,2 13-5362 0 0,-3-1-5721 0 0,0-20 6266 0 0</inkml:trace>
  <inkml:trace contextRef="#ctx0" brushRef="#br0" timeOffset="750.053">486 807 4049 0 0,'0'0'2411'0'0,"0"0"-1336"0"0,0 0-362 0 0,0 0 468 0 0,0 0 495 0 0,0 0 186 0 0,0 0-163 0 0,0 0-416 0 0,0 0-354 0 0,0 0-165 0 0,0 0-103 0 0,0 0-81 0 0,0 0-68 0 0,24-31-91 0 0,73-93-79 0 0,-26 14 255 0 0,21-62-271 0 0,-91 207-2290 0 0,-15 123 1751 0 0,13-153 217 0 0,1-1 0 0 0,-1 1 1 0 0,1 0-1 0 0,1-1 0 0 0,-1 1 0 0 0,0-1 0 0 0,1 1 1 0 0,0 0-1 0 0,0-1 0 0 0,1 1 0 0 0,-1-1 1 0 0,1 0-1 0 0,0 1 0 0 0,0-1 0 0 0,1 0 0 0 0,-1 0 1 0 0,1 0-1 0 0,-1-1 0 0 0,1 1 0 0 0,1-1 0 0 0,-1 1 1 0 0,0-1-1 0 0,1 0 0 0 0,0 0 0 0 0,-1 0 0 0 0,5 1-4 0 0,-4-1 106 0 0,0-1 0 0 0,0 0-1 0 0,1 0 1 0 0,-1 0 0 0 0,1-1 0 0 0,-1 0-1 0 0,1 1 1 0 0,-1-2 0 0 0,1 1-1 0 0,-1 0 1 0 0,1-1 0 0 0,0 0-1 0 0,-1 0 1 0 0,1 0 0 0 0,0-1-1 0 0,-1 0 1 0 0,1 1 0 0 0,0-2 0 0 0,-1 1-1 0 0,1 0 1 0 0,-1-1 0 0 0,0 0-1 0 0,0 0 1 0 0,3-2-106 0 0,89-81 1528 0 0,-6-47-2487 0 0,-80 103-2811 0 0,-8 20-331 0 0,-1-1-3322 0 0,-1 6 598 0 0</inkml:trace>
  <inkml:trace contextRef="#ctx0" brushRef="#br0" timeOffset="5349.786">1486 427 760 0 0,'0'0'1068'0'0,"0"0"-41"0"0,0 0 183 0 0,0 0 272 0 0,0 0 199 0 0,0 0-67 0 0,0 0-298 0 0,0 0-352 0 0,0 0-325 0 0,0 0-240 0 0,0 0-123 0 0,-10 0-47 0 0,-33 2-6 0 0,40-1-179 0 0,-1 0 1 0 0,1 1-1 0 0,0-1 0 0 0,0 1 1 0 0,0 0-1 0 0,0 0 0 0 0,0 0 1 0 0,0 0-1 0 0,1 0 0 0 0,-1 0 1 0 0,1 1-1 0 0,-1 0 0 0 0,1-1 1 0 0,0 1-1 0 0,0 0 0 0 0,0 0 1 0 0,1 0-1 0 0,-2 3-44 0 0,-3 3 77 0 0,-2 1-66 0 0,0 1 0 0 0,0 0 0 0 0,2 0 0 0 0,-1 1 0 0 0,1-1 0 0 0,1 1 1 0 0,0 1-1 0 0,1-1 0 0 0,0 1 0 0 0,1-1 0 0 0,1 1 0 0 0,0 0 0 0 0,0 0 0 0 0,1 0 0 0 0,1 1 0 0 0,1 4-11 0 0,1-12 87 0 0,0-1 0 0 0,0 0-1 0 0,1 0 1 0 0,0 0 0 0 0,0 0 0 0 0,1-1-1 0 0,-1 1 1 0 0,1-1 0 0 0,0 0 0 0 0,0 0-1 0 0,0 0 1 0 0,1-1 0 0 0,-1 0-1 0 0,1 1 1 0 0,0-2 0 0 0,0 1 0 0 0,0 0-1 0 0,0-1 1 0 0,0 0 0 0 0,1 0-1 0 0,-1-1 1 0 0,1 1 0 0 0,-1-1 0 0 0,1 0-1 0 0,-1-1 1 0 0,1 1 0 0 0,0-1-1 0 0,-1 0 1 0 0,1-1 0 0 0,0 1 0 0 0,-1-1-1 0 0,1 0 1 0 0,-1-1 0 0 0,1 1-1 0 0,-1-1 1 0 0,0 0 0 0 0,1 0 0 0 0,-1-1-1 0 0,3-2-86 0 0,5-2 82 0 0,-2 0 0 0 0,1-1 0 0 0,-1 0 0 0 0,0-1-1 0 0,-1-1 1 0 0,0 1 0 0 0,0-2 0 0 0,-1 1 0 0 0,-1-1 0 0 0,0-1-1 0 0,0 1 1 0 0,-1-1 0 0 0,0-1 0 0 0,-1 1 0 0 0,-1-1-1 0 0,0 0 1 0 0,-1 0 0 0 0,0-1 0 0 0,-1 0 0 0 0,0 1-1 0 0,-1-1 1 0 0,-1 0 0 0 0,0-6-82 0 0,-1 15-188 0 0,0 0-1 0 0,-1 0 1 0 0,0 1-1 0 0,0-1 0 0 0,0 1 1 0 0,0-1-1 0 0,-1 1 1 0 0,0-1-1 0 0,0 1 1 0 0,0 0-1 0 0,0 0 1 0 0,-1 0-1 0 0,0 0 1 0 0,1 0-1 0 0,-3-2 189 0 0,-35-29-10263 0 0,31 27 4150 0 0</inkml:trace>
  <inkml:trace contextRef="#ctx0" brushRef="#br0" timeOffset="5850.079">1870 460 12147 0 0,'0'0'1672'0'0,"0"0"-386"0"0,0 0-109 0 0,0 0-31 0 0,0 0-150 0 0,0 0-301 0 0,0 0-369 0 0,0 0-239 0 0,0 0-104 0 0,0 0-18 0 0,0 0 20 0 0,0 0 26 0 0,0 0 6 0 0,2 11 6 0 0,5 35 1 0 0,-6-41 30 0 0,1 0-1 0 0,0 0 1 0 0,0-1 0 0 0,0 1-1 0 0,1 0 1 0 0,-1-1 0 0 0,1 0-1 0 0,0 0 1 0 0,0 0 0 0 0,1 0-1 0 0,-1 0 1 0 0,1 0 0 0 0,0-1-1 0 0,0 0 1 0 0,0 0 0 0 0,1 0-1 0 0,-1 0 1 0 0,0 0 0 0 0,1-1-1 0 0,0 0 1 0 0,0 0-1 0 0,0-1 1 0 0,0 1 0 0 0,0-1-1 0 0,0 0 1 0 0,0 0 0 0 0,0 0-1 0 0,0-1 1 0 0,0 0 0 0 0,0 0-1 0 0,1 0 1 0 0,-1-1 0 0 0,0 0-1 0 0,0 0 1 0 0,4-1-54 0 0,5-1 139 0 0,0-1 1 0 0,-1 0-1 0 0,1-1 0 0 0,-1-1 1 0 0,-1 0-1 0 0,1 0 0 0 0,-1-2 1 0 0,0 1-1 0 0,10-9-139 0 0,2 0 77 0 0,133-86 174 0 0,-156 102-265 0 0,-1-1 0 0 0,1 1 0 0 0,-1 0 0 0 0,0-1 0 0 0,1 1 0 0 0,-1 0 0 0 0,1 0 0 0 0,0 0 0 0 0,-1-1 0 0 0,1 1 0 0 0,-1 0 0 0 0,1 0 0 0 0,-1 0 0 0 0,1 0 0 0 0,-1 0 1 0 0,1 0-1 0 0,-1 0 0 0 0,1 0 0 0 0,-1 0 0 0 0,1 0 0 0 0,0 1 0 0 0,-1-1 0 0 0,1 0 0 0 0,-1 0 0 0 0,1 0 0 0 0,-1 1 0 0 0,1-1 0 0 0,-1 0 0 0 0,0 1 0 0 0,1-1 0 0 0,-1 0 1 0 0,1 1-1 0 0,-1-1 0 0 0,1 0 0 0 0,-1 1 0 0 0,0-1 0 0 0,1 1 0 0 0,-1-1 0 0 0,0 1 0 0 0,0-1 0 0 0,1 1 0 0 0,-1-1 0 0 0,0 1 0 0 0,0-1 0 0 0,0 1 0 0 0,0-1 0 0 0,0 1 1 0 0,1-1-1 0 0,-1 1 0 0 0,0-1 0 0 0,0 1 0 0 0,0 0 0 0 0,0-1 0 0 0,-1 1 0 0 0,1-1 0 0 0,0 1 14 0 0,2 43-181 0 0,-3-34 165 0 0,1-7 41 0 0,-1 1 0 0 0,1 0 0 0 0,0-1 0 0 0,0 1 0 0 0,0-1 0 0 0,1 1-1 0 0,-1 0 1 0 0,1-1 0 0 0,0 1 0 0 0,0-1 0 0 0,0 1 0 0 0,0-1 0 0 0,0 0 0 0 0,1 1 0 0 0,0-1 0 0 0,-1 0 0 0 0,1 0 0 0 0,1 0-1 0 0,-1 0 1 0 0,0-1 0 0 0,1 1 0 0 0,-1 0 0 0 0,1-1 0 0 0,0 0 0 0 0,0 0 0 0 0,0 1 0 0 0,0-2 0 0 0,0 1 0 0 0,0 0 0 0 0,0-1-1 0 0,1 1 1 0 0,-1-1 0 0 0,1 0 0 0 0,-1 0 0 0 0,1 0 0 0 0,-1-1 0 0 0,1 1 0 0 0,1-1-25 0 0,7-3 223 0 0,0-1 0 0 0,-1 0 0 0 0,0-1 0 0 0,0 0 0 0 0,0-1 1 0 0,-1 0-1 0 0,0-1 0 0 0,0 0 0 0 0,0 0 0 0 0,-1-1 0 0 0,0 0 0 0 0,-1-1 0 0 0,0 0 0 0 0,0 0 1 0 0,-1-1-1 0 0,0 0 0 0 0,3-5-223 0 0,-7 11 12 0 0,15-20-255 0 0,-1 0 0 0 0,0 0 0 0 0,-2-2 0 0 0,-1 0 0 0 0,-1-1 0 0 0,5-17 243 0 0,-11 12-3418 0 0,-4 16-4650 0 0,-1 8-3906 0 0</inkml:trace>
</inkml:ink>
</file>

<file path=ppt/ink/ink1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4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1 185 2817 0 0,'0'0'1772'0'0,"0"0"-534"0"0,0 0-409 0 0,0 0-73 0 0,0 0 175 0 0,0 0 225 0 0,0 0 74 0 0,0 0-62 0 0,0 0-186 0 0,0 0-245 0 0,0 0-198 0 0,0 0-103 0 0,0 0-36 0 0,29 0-8 0 0,93 0 43 0 0,149-4 1635 0 0,-196 3-2384 0 0,-41 2-4204 0 0,-33-1 4391 0 0,3 2-3185 0 0,-3 1-2132 0 0,-1 3 1271 0 0</inkml:trace>
  <inkml:trace contextRef="#ctx0" brushRef="#br0" timeOffset="272.582">38 450 4601 0 0,'0'0'976'0'0,"0"0"-416"0"0,0 0-12 0 0,0 0 438 0 0,0 0 392 0 0,0 0 137 0 0,0 0-130 0 0,0 0-317 0 0,0 0-301 0 0,0 0-248 0 0,0 0-168 0 0,0 0-91 0 0,37 4-56 0 0,117 12-33 0 0,-47-25 149 0 0,90-34 57 0 0,-76 16-2806 0 0,-1 5-7405 0 0,-100 18 6111 0 0</inkml:trace>
  <inkml:trace contextRef="#ctx0" brushRef="#br0" timeOffset="537.82">1319 137 4857 0 0,'0'0'774'0'0,"0"0"-37"0"0,0 0 195 0 0,0 0 318 0 0,0 0 227 0 0,0 0-40 0 0,0 0-297 0 0,0 0-324 0 0,0 0-276 0 0,0 0-198 0 0,-30 35-97 0 0,-88 109-50 0 0,86-87-27 0 0,30-50-103 0 0,1 0 0 0 0,1 0 0 0 0,-1 1 0 0 0,1-1-1 0 0,0 0 1 0 0,1 1 0 0 0,0-1 0 0 0,0 0 0 0 0,1 0 0 0 0,-1 0 0 0 0,1 0 0 0 0,1 0 0 0 0,0 0 0 0 0,0-1 0 0 0,0 1 0 0 0,0-1 0 0 0,1 0 0 0 0,0 0-1 0 0,2 2-64 0 0,4-1 194 0 0,1 1 0 0 0,-1-2-1 0 0,1 1 1 0 0,0-1-1 0 0,1-1 1 0 0,0 0-1 0 0,0-1 1 0 0,0 0 0 0 0,0-1-1 0 0,0 0 1 0 0,1-1-1 0 0,-1 0 1 0 0,1-1-1 0 0,0 0 1 0 0,-1-1 0 0 0,1-1-1 0 0,0 0 1 0 0,-1-1-1 0 0,1 0 1 0 0,3-2-194 0 0,17-3 352 0 0,-1-2 0 0 0,0-1 0 0 0,-1-2 0 0 0,0-1 0 0 0,-1-1 0 0 0,0-2 0 0 0,-1-1 1 0 0,-1-1-1 0 0,5-5-352 0 0,-20 15 34 0 0,0-1 1 0 0,-1 0-1 0 0,0 0 1 0 0,0-2 0 0 0,-1 1-1 0 0,0-2 1 0 0,-1 1 0 0 0,0-1-1 0 0,-1-1 1 0 0,-1 1-1 0 0,0-2 1 0 0,0 1 0 0 0,-1-1-1 0 0,-1 0 1 0 0,0-1-1 0 0,-1 1 1 0 0,-1-1 0 0 0,0 0-1 0 0,-1 0 1 0 0,-1-1-1 0 0,0-6-34 0 0,-3 16-161 0 0,-1-1-1 0 0,1 1 0 0 0,-1 0 1 0 0,-1 0-1 0 0,1 0 0 0 0,-1 1 0 0 0,0-1 1 0 0,-1 0-1 0 0,1 1 0 0 0,-1 0 1 0 0,0 0-1 0 0,0 0 0 0 0,-1 0 0 0 0,1 1 1 0 0,-1 0-1 0 0,0 0 0 0 0,0 0 1 0 0,-1 0-1 0 0,1 1 0 0 0,-1 0 0 0 0,0 0 1 0 0,1 1-1 0 0,-1-1 0 0 0,-3 0 162 0 0,-10-3-988 0 0,0 0-1 0 0,0 2 1 0 0,-1 0-1 0 0,1 0 1 0 0,-1 2-1 0 0,0 1 0 0 0,-6 0 989 0 0,-68 2-8363 0 0,64 2 3617 0 0</inkml:trace>
  <inkml:trace contextRef="#ctx0" brushRef="#br0" timeOffset="785.591">1037 218 3233 0 0,'0'0'2396'0'0,"0"0"-157"0"0,0 0-90 0 0,0 0-37 0 0,0 0-126 0 0,0 0-319 0 0,0 0-413 0 0,0 0-295 0 0,0 0-159 0 0,0 0-75 0 0,0 0-62 0 0,0 0-38 0 0,0 0-32 0 0,36 6-63 0 0,115 19-62 0 0,92-5 758 0 0,395 16-893 0 0,-469-26-3145 0 0,-113-4-2710 0 0,-1 1-6148 0 0,-44-7 7716 0 0</inkml:trace>
</inkml:ink>
</file>

<file path=ppt/ink/ink1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82 0 0 0,'0'0'976'0'0,"0"0"91"0"0,0 0 28 0 0,0 0 176 0 0,0 0 404 0 0,0 0 320 0 0,0 0 40 0 0,0 0-256 0 0,0 0-532 0 0,0 0-513 0 0,0 0-390 0 0,0-10-239 0 0,-1-4-88 0 0,0-8 30 0 0,14 42 392 0 0,57 213 1246 0 0,-50-150-1542 0 0,56 226 153 0 0,-75-304-291 0 0,1 1 1 0 0,0 1-1 0 0,0-1 0 0 0,0 1 0 0 0,1-1 0 0 0,0 0 0 0 0,0 0 0 0 0,1 0 0 0 0,-1-1 1 0 0,1 1-1 0 0,1-1 0 0 0,-1 0 0 0 0,5 4-5 0 0,-8-8 26 0 0,-1-1 0 0 0,1 1 0 0 0,-1-1 1 0 0,1 1-1 0 0,-1-1 0 0 0,1 0 0 0 0,-1 1 0 0 0,1-1 0 0 0,0 0 0 0 0,-1 1 1 0 0,1-1-1 0 0,0 0 0 0 0,-1 0 0 0 0,1 0 0 0 0,0 1 0 0 0,-1-1 0 0 0,1 0 1 0 0,0 0-1 0 0,-1 0 0 0 0,1 0 0 0 0,0 0 0 0 0,-1 0 0 0 0,1-1 1 0 0,0 1-1 0 0,-1 0 0 0 0,1 0 0 0 0,-1 0 0 0 0,1-1 0 0 0,0 1 0 0 0,-1 0 1 0 0,1 0-1 0 0,-1-1 0 0 0,1 1 0 0 0,0-1 0 0 0,-1 1 0 0 0,1 0 0 0 0,-1-1 1 0 0,1 1-1 0 0,-1-1 0 0 0,0 1 0 0 0,1-1 0 0 0,-1 0 0 0 0,0 1 0 0 0,1-1 1 0 0,-1 1-1 0 0,0-1 0 0 0,1 0 0 0 0,-1 1 0 0 0,0-1 0 0 0,0 0 1 0 0,0 1-1 0 0,0-1 0 0 0,0 0 0 0 0,0 0-26 0 0,3-5 110 0 0,41-129 1434 0 0,38-184-712 0 0,-67 259-846 0 0,2 1 0 0 0,3 1-1 0 0,19-37 15 0 0,-21 72-1382 0 0,-1 37-5935 0 0,-14-3 2379 0 0,0-3-2297 0 0</inkml:trace>
  <inkml:trace contextRef="#ctx0" brushRef="#br0" timeOffset="659.204">650 568 3041 0 0,'0'0'1803'0'0,"0"0"-439"0"0,0 0-348 0 0,0 0 7 0 0,0 0 196 0 0,0 0 52 0 0,0 0-143 0 0,0 0-274 0 0,0 0-293 0 0,0 0-214 0 0,0 0-142 0 0,-17 34-71 0 0,-56 108-37 0 0,38-53 51 0 0,-8 61 196 0 0,37-114 2093 0 0,91-201-1361 0 0,72-91-777 0 0,-153 249-299 0 0,-1 1-9 0 0,1-1 0 0 0,0 1 0 0 0,0-1 0 0 0,0 1 0 0 0,1 0 0 0 0,0 1 0 0 0,0-1 0 0 0,0 1-1 0 0,1 0 1 0 0,0 0 0 0 0,0 1 0 0 0,0 0 0 0 0,0 0 0 0 0,4-2 9 0 0,-7 7-19 0 0,0 1 1 0 0,0-1 0 0 0,-1 0-1 0 0,1 1 1 0 0,0 0-1 0 0,-1-1 1 0 0,1 1-1 0 0,-1 0 1 0 0,0 1 0 0 0,1-1-1 0 0,-1 0 1 0 0,0 0-1 0 0,0 1 1 0 0,-1 0-1 0 0,1-1 1 0 0,-1 1-1 0 0,1 0 1 0 0,-1 0 0 0 0,0-1-1 0 0,0 1 1 0 0,0 0-1 0 0,0 0 1 0 0,0 0-1 0 0,-1 0 1 0 0,1 1-1 0 0,-1-1 1 0 0,0 0 0 0 0,0 0-1 0 0,0 1 19 0 0,19 153 131 0 0,14-39-70 0 0,-31-112-11 0 0,-1-5-14 0 0,-1 0 0 0 0,1-1 0 0 0,0 1 0 0 0,-1 0 0 0 0,1 0-1 0 0,-1 0 1 0 0,1 0 0 0 0,-1 0 0 0 0,1 0 0 0 0,-1 0 0 0 0,0 0 0 0 0,1 0-1 0 0,-1 0 1 0 0,0 0 0 0 0,0 0 0 0 0,0 0 0 0 0,0 0 0 0 0,0 0 0 0 0,0 0-1 0 0,0 0 1 0 0,0 1 0 0 0,0-1 0 0 0,0 0 0 0 0,-1 0 0 0 0,1 0-1 0 0,0 0 1 0 0,-1 0 0 0 0,1 0 0 0 0,-1 0 0 0 0,1 0 0 0 0,-1-1 0 0 0,0 1-1 0 0,1 0 1 0 0,-1 0 0 0 0,0 0 0 0 0,0-1 0 0 0,1 1 0 0 0,-1 0 0 0 0,0-1-1 0 0,-1 2-35 0 0,-78-24 901 0 0,-137-112-3325 0 0,202 123 870 0 0,1 1-2359 0 0,5 6-2794 0 0,6 1 1023 0 0</inkml:trace>
</inkml:ink>
</file>

<file path=ppt/ink/ink1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1 498 984 0 0,'0'0'431'0'0,"0"0"-526"0"0,0 0-235 0 0,0 0 247 0 0,0 0 520 0 0,0 0 313 0 0,0 0 110 0 0,0 0 41 0 0,0 0-24 0 0,0 0 19 0 0,0 0 85 0 0,30 2 66 0 0,94 3 75 0 0,-120-5-1023 0 0,0 0 0 0 0,0 0 0 0 0,0 0 0 0 0,0 0 0 0 0,0 0 0 0 0,0-1 0 0 0,-1 0 0 0 0,1 0 0 0 0,0 0 0 0 0,0 0 0 0 0,0 0-1 0 0,-1-1 1 0 0,1 0 0 0 0,0 0 0 0 0,-1 0 0 0 0,0 0 0 0 0,1 0 0 0 0,-1-1 0 0 0,0 0-99 0 0,8-6 438 0 0,31-25 886 0 0,-2-1 0 0 0,-1-2 1 0 0,-2-2-1 0 0,29-40-1324 0 0,-27 32 442 0 0,2 2 1 0 0,2 1-1 0 0,24-18-442 0 0,22 15 135 0 0,-87 47-136 0 0,1-1 0 0 0,0 0 1 0 0,0 1-1 0 0,-1 0 0 0 0,1 0 0 0 0,0 0 1 0 0,0 0-1 0 0,0 0 0 0 0,-1 0 1 0 0,1 1-1 0 0,0-1 0 0 0,0 1 1 0 0,-1 0-1 0 0,1 0 0 0 0,-1 0 1 0 0,1 0-1 0 0,0 1 0 0 0,-1-1 0 0 0,0 0 1 0 0,1 1-1 0 0,-1 0 0 0 0,0 0 1 0 0,0-1-1 0 0,0 1 0 0 0,0 1 1 0 0,0-1-1 0 0,-1 0 0 0 0,1 0 1 0 0,0 1-1 0 0,-1-1 0 0 0,0 0 1 0 0,1 1-1 0 0,-1 1 1 0 0,6 18 33 0 0,0 1 0 0 0,-2 0 0 0 0,0 0 0 0 0,-2 0 0 0 0,0 1 0 0 0,-2-1 0 0 0,0 1 0 0 0,-2 0 0 0 0,-2 15-33 0 0,1-24-6 0 0,-1 0 0 0 0,0 0 0 0 0,-1 0 0 0 0,-1 0-1 0 0,0-1 1 0 0,-1 1 0 0 0,-1-1 0 0 0,0-1 0 0 0,0 0 0 0 0,-2 0-1 0 0,0 0 1 0 0,0-1 0 0 0,-1 0 0 0 0,0-1 0 0 0,-1 0 0 0 0,-1 0-1 0 0,1-2 1 0 0,-2 1 0 0 0,1-1 0 0 0,-1-1 0 0 0,-1-1 0 0 0,1 1-1 0 0,-1-2 1 0 0,0 0 0 0 0,-1-1 0 0 0,0 0 0 0 0,1-1 0 0 0,-1-1-1 0 0,-1 0 1 0 0,1-1 0 0 0,0-1 0 0 0,-10 0 6 0 0,15-1-669 0 0,-51-6-2332 0 0,31-18-7147 0 0,28 17 6034 0 0</inkml:trace>
  <inkml:trace contextRef="#ctx0" brushRef="#br0" timeOffset="333.809">1196 152 2577 0 0,'0'0'2133'0'0,"0"0"-1156"0"0,0 0-496 0 0,0 0 36 0 0,0 0 177 0 0,0 0 95 0 0,0 0-55 0 0,-26 34-191 0 0,-76 105-215 0 0,99-137-319 0 0,0 1 0 0 0,1-1 0 0 0,-1 1 0 0 0,1 0 0 0 0,0 0 0 0 0,0 0 0 0 0,0 0 0 0 0,0 1 0 0 0,0-1 0 0 0,1 0 0 0 0,0 1 0 0 0,-1-1 0 0 0,1 1 0 0 0,1-1 0 0 0,-1 1 0 0 0,0 0 0 0 0,1-1 0 0 0,0 1 0 0 0,0 0 0 0 0,0 0-9 0 0,1 7 5 0 0,-1-7 12 0 0,1 0 0 0 0,-1 0 0 0 0,1 0 0 0 0,0 0 0 0 0,0 0 0 0 0,0 0 0 0 0,0 0 0 0 0,1 0-1 0 0,-1-1 1 0 0,1 1 0 0 0,0-1 0 0 0,1 1 0 0 0,-1-1 0 0 0,0 1 0 0 0,1-1 0 0 0,0 0 0 0 0,-1 0 0 0 0,1-1 0 0 0,1 1 0 0 0,-1-1 0 0 0,0 1 0 0 0,0-1-1 0 0,1 0 1 0 0,0 0 0 0 0,-1 0 0 0 0,1-1 0 0 0,0 1 0 0 0,0-1 0 0 0,0 0 0 0 0,0 0-17 0 0,3 1 288 0 0,1 0-1 0 0,0-1 1 0 0,0 0-1 0 0,0 0 1 0 0,0-1-1 0 0,0 0 1 0 0,0 0-1 0 0,0-1 1 0 0,-1 0-1 0 0,1 0 1 0 0,0-1 0 0 0,0 0-1 0 0,-1 0 1 0 0,1-1-1 0 0,1-1-287 0 0,3-1 275 0 0,-1 0 1 0 0,-1-1-1 0 0,1-1 0 0 0,-1 0 1 0 0,0 0-1 0 0,0-1 0 0 0,-1 0 0 0 0,0-1 1 0 0,-1 0-1 0 0,0 0 0 0 0,0-1 1 0 0,-1 0-1 0 0,0 0 0 0 0,-1-1 0 0 0,0 0 1 0 0,0 0-1 0 0,-2 0 0 0 0,1-1 0 0 0,-1 1 1 0 0,-1-1-1 0 0,0 0 0 0 0,-1 0 1 0 0,0-1-1 0 0,0-7-275 0 0,-2 12-62 0 0,0-1-1 0 0,0 0 1 0 0,-1 1 0 0 0,0-1 0 0 0,-1 1-1 0 0,0 0 1 0 0,0-1 0 0 0,-1 1 0 0 0,1 0-1 0 0,-2 0 1 0 0,-1-3 62 0 0,-19-13-3310 0 0,-11 12-4428 0 0,22 11-1915 0 0</inkml:trace>
</inkml:ink>
</file>

<file path=ppt/ink/ink1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0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2969 0 0,'0'0'1093'0'0,"0"0"-386"0"0,0 0-306 0 0,0 0 8 0 0,0 0 301 0 0,0 0 367 0 0,0 0 147 0 0,0 0-35 0 0,0 0-204 0 0,0 0-259 0 0,0 0-189 0 0,0 0-105 0 0,0 0-51 0 0,13 21-20 0 0,42 66-14 0 0,-6 30 679 0 0,-5 34-693 0 0,-8-4-38 0 0,-26-118-42 0 0,-9-29-103 0 0,-1 0 63 0 0,0 0 66 0 0,3-33-46 0 0,2 0-1 0 0,1-1 1 0 0,2 2 0 0 0,1-1 0 0 0,2 1 0 0 0,1 1-1 0 0,1 0 1 0 0,9-13-233 0 0,10-28 104 0 0,30-68-135 0 0,-21 59-2048 0 0,-41 81 521 0 0,0 0-830 0 0,0 0-1024 0 0,0 0-831 0 0,0 4-109 0 0</inkml:trace>
</inkml:ink>
</file>

<file path=ppt/ink/ink1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1 188 720 0 0,'0'0'1042'0'0,"0"0"-110"0"0,0 0 59 0 0,0 0 208 0 0,0 0 252 0 0,0 0 58 0 0,0 0-219 0 0,0 0-306 0 0,0 0-290 0 0,0 0-185 0 0,0 0-73 0 0,0 0-30 0 0,0 0-5 0 0,17-1 8 0 0,58-3 6 0 0,70 13 1055 0 0,72-12-537 0 0,-216 3-883 0 0,0-1 0 0 0,0 1 0 0 0,0 0 0 0 0,0-1 0 0 0,0 1 0 0 0,0 0 0 0 0,-1-1 0 0 0,1 1 0 0 0,0-1-1 0 0,0 0 1 0 0,0 1 0 0 0,-1-1 0 0 0,1 0 0 0 0,0 1 0 0 0,-1-1 0 0 0,1 0 0 0 0,0 0 0 0 0,-1 1 0 0 0,1-1 0 0 0,-1 0-1 0 0,1 0 1 0 0,-1 0 0 0 0,0 0 0 0 0,1 0 0 0 0,-1 0 0 0 0,0 0 0 0 0,0 0 0 0 0,1 0 0 0 0,-1 0 0 0 0,0 0 0 0 0,0 0-1 0 0,0 0 1 0 0,0 0 0 0 0,0 0 0 0 0,-1 0 0 0 0,1 0 0 0 0,0 0 0 0 0,0 0 0 0 0,-1 0 0 0 0,1 1 0 0 0,0-1 0 0 0,-1 0-1 0 0,1 0 1 0 0,-1 0 0 0 0,1 0 0 0 0,-1 0 0 0 0,0 1 0 0 0,1-1 0 0 0,-1 0 0 0 0,0 0 0 0 0,1 1 0 0 0,-1-1 0 0 0,0 1-1 0 0,0-1 1 0 0,0 0 0 0 0,0 1-50 0 0,-47-45 538 0 0,-47-19-434 0 0,65 40-637 0 0,24 12-3506 0 0,25 11-7092 0 0,-10 1 7606 0 0</inkml:trace>
</inkml:ink>
</file>

<file path=ppt/ink/ink1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0 0 0 0,'0'0'1332'0'0,"0"0"-86"0"0,0 0-1 0 0,0 0 224 0 0,0 0 243 0 0,0 0 115 0 0,0 0-178 0 0,0 0-381 0 0,0 0-447 0 0,0 0-378 0 0,0 0-226 0 0,0 0-40 0 0,0 0 80 0 0,-2 6 75 0 0,-5 185 1236 0 0,8-119-2122 0 0,-4-45-1435 0 0,-1-10-7431 0 0,4-17 8974 0 0,0 4-2708 0 0</inkml:trace>
</inkml:ink>
</file>

<file path=ppt/ink/ink1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4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24 1608 0 0,'0'0'1349'0'0,"0"0"-492"0"0,0 0-318 0 0,0 0 88 0 0,0 0 256 0 0,0 0 155 0 0,0 0-41 0 0,0 0-142 0 0,0 0-185 0 0,0 0-143 0 0,0 0-60 0 0,0 0-78 0 0,27-5-34 0 0,88-14-22 0 0,-43 28 218 0 0,-66-8-504 0 0,1 1 1 0 0,-1-1-1 0 0,0 2 0 0 0,1-1 0 0 0,-1 0 0 0 0,0 1 0 0 0,0 0 0 0 0,-1 1 0 0 0,1-1 1 0 0,-1 1-1 0 0,0 0 0 0 0,0 1 0 0 0,0-1 0 0 0,0 1 0 0 0,-1 0 0 0 0,0 0 1 0 0,0 0-1 0 0,0 1 0 0 0,0-1 0 0 0,-1 1 0 0 0,0 0 0 0 0,0 0 0 0 0,-1 0 1 0 0,0 0-1 0 0,0 1 0 0 0,0-1 0 0 0,-1 1 0 0 0,0-1 0 0 0,0 3-47 0 0,-1-4 31 0 0,0 1 0 0 0,0 0-1 0 0,0-1 1 0 0,-1 1 0 0 0,0 0-1 0 0,0-1 1 0 0,-1 0 0 0 0,0 1-1 0 0,0-1 1 0 0,0 0 0 0 0,0 0-1 0 0,-1 0 1 0 0,0 0 0 0 0,0 0-1 0 0,0 0 1 0 0,-1-1 0 0 0,1 0-1 0 0,-1 1 1 0 0,0-1 0 0 0,-1-1-31 0 0,-10 10 3 0 0,-1 0 1 0 0,0-1-1 0 0,-1-1 1 0 0,0-1-1 0 0,-1 0 0 0 0,0-2 1 0 0,0 0-1 0 0,-1-1 1 0 0,0 0-1 0 0,-15 2-3 0 0,-16-1-4222 0 0,0-5-4201 0 0,45-3 7008 0 0</inkml:trace>
</inkml:ink>
</file>

<file path=ppt/ink/ink1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1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2601 0 0,'0'0'1025'0'0,"0"0"-463"0"0,0 0-129 0 0,0 0 324 0 0,0 0 409 0 0,0 0 253 0 0,0 0-19 0 0,0 0-205 0 0,0 0-249 0 0,0 0-206 0 0,32-4-137 0 0,102-11-84 0 0,117-10 669 0 0,-241 24-1766 0 0,22 4-1361 0 0,-25 3-2110 0 0,-4 4-3378 0 0,-3-6 6866 0 0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1-03-25T14:42:27.0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772 566,'0'22,"1"71,-5 1,-11 54,-76 306,61-301,30-151,-1 0,1 0,0 0,1 0,-1 0,0 0,0 0,1 0,-1 0,1 0,0 0,0 0,0-1,-1 1,2 0,-1 0,0-1,0 1,0-1,1 1,-1-1,1 0,-1 1,1-1,0 0,-1 0,1 0,0 0,0 0,0-1,0 1,-1 0,1-1,0 1,0-1,2 0,76-8,-62 4,321-58,-187 57,-140 5</inkml:trace>
  <inkml:trace contextRef="#ctx0" brushRef="#br0" timeOffset="1101.976">1647 680,'95'-45,"-31"21,0 2,2 3,43-6,-105 23,0 1,0-1,0 1,0-1,0 1,0 0,0 1,0-1,0 1,0 0,1 0,-1 0,0 0,0 1,0 0,0-1,1 2,-1-1,0 0,-1 1,1 0,0 0,0 0,-1 0,1 1,-1-1,0 1,0 0,0 0,0 0,0 0,-1 0,1 1,-1-1,0 1,0 0,0 0,0 1,-4 10,0-1,-1 1,0-1,-1 1,-1-1,0 0,-1-1,0 1,-1-1,-1 0,0-1,0 0,-2 0,-2 3,-2 3,-342 435,351-448,0 1,0 0,1 0,0 0,0 1,0-1,1 1,0 0,1 0,-1 0,1 0,1 1,-1-1,1 0,1 1,-1-1,1 1,0-1,1 3,3-6,0 1,0-1,1 0,0 0,-1 0,1 0,0-1,1 0,-1 0,1-1,-1 1,1-1,0 0,-1-1,1 1,0-1,0-1,3 1,22 2,-1-2,0-1,0-1,0-1,0-2,0-1,0-2,-1-1,26-10,-5-6,-32 9</inkml:trace>
  <inkml:trace contextRef="#ctx0" brushRef="#br0" timeOffset="1524.734">2860 594,'-15'13,"0"-1,0 2,1 0,1 1,0 0,1 1,1 0,1 1,0 0,1 1,0 1,-3 3,-8 11,2 1,1 1,2 0,1 1,2 1,2 0,-6 37,16-67,0 1,0-1,1 0,0 1,0-1,1 0,0 0,0 0,1 0,-1 0,2-1,-1 1,1-1,0 0,0 0,1 0,-1 0,2-1,-1 0,0 0,1 0,0-1,0 1,0-1,1-1,-1 1,1-1,0-1,0 1,0-1,0 0,0-1,0 1,1-2,6 1,-1 2,1-1,0-1,0 0,1-1,-1-1,0 0,0-1,0 0,-1-1,1-1,-1 0,1-1,-1 0,-1-1,1-1,-1 0,0 0,1-2,4-5,0 0,-1 0,-1-2,-1 0,0 0,-1-2,0 0,8-17,-16 26,-1-1,0 0,0 1,-1-2,0 1,-1 0,-1 0,1-1,-1 1,-1-1,0 1,-1-1,0 1,0-1,-1 1,0 0,-1 0,0 0,-2-4,-2 0,-1 1,0 0,0 0,-2 1,1 0,-2 1,1 0,-1 0,-1 1,0 0,-1 1,1 1,-2 0,1 1,-1 0,0 1,0 1,-1 0,0 1,0 0,-12-1,-6 1</inkml:trace>
  <inkml:trace contextRef="#ctx0" brushRef="#br0" timeOffset="3237.72">3368 144,'-3'5,"0"0,0 0,1 0,0 1,0-1,0 1,1-1,-1 1,1 0,1 0,-1 0,1-1,0 1,0 0,1 0,-1 0,1 0,1-1,-1 1,1 0,0 0,4 26,72 325,-18-107,7 136,-38-151,-31-230,0 0,-1-1,1 1,-1-1,0 0,0 0,-1 0,1 0,-1 0,0-1,0 1,0-1,0 0,-1-1,1 1,-1-1,0 0,0 0,1 0,-1 0,0-1,-1 0,1 0,0-1,0 1,0-1,0 0,-1 0,1-1,-8 3,-242 17,-645 83,611-59,-928 157,605-87,474-91,135-23,1 0,-1 1,1-1,0 0,0 0,-1-1,1 1,0 0,0-1,0 1,0-1,0 0,1 1,-1-1,1 0,-1 0,1 0,-1 0,1-1,0 1,0 0,0 0,0-1,1 1,-1 0,0-1,1 1,0-1,0 1,-1-1,2 1,-1-1,0 1,0-1,1 1,-1-1,1 1,0 0,0-1,0-1,0-6,28-225,-22-208,-9 238,9 0,11-9,28-90,-32 123,-14 178,0 0,0-1,0 1,1-1,-1 1,1-1,0 1,0 0,0 0,0-1,1 1,0 0,-1 0,1 0,0 0,0 1,1-1,-1 1,0-1,1 1,0 0,-1 0,1 0,0 0,0 0,0 0,0 1,1 0,-1 0,0 0,0 0,1 0,-1 0,1 1,-1 0,4 0,147-10,87-17,375-22,100 6,268 31,-612 14,-323 3,-32 2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9.6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263 194 3969 0 0,'0'0'1389'0'0,"0"0"-284"0"0,0 0 19 0 0,0 0 220 0 0,0 0 213 0 0,0 0 18 0 0,0 0-222 0 0,0 0-293 0 0,0 0-274 0 0,0 0-219 0 0,-32 33-138 0 0,-99 104-67 0 0,73-57 219 0 0,52-71-581 0 0,1 0 0 0 0,0 0 1 0 0,1 1-1 0 0,-1-1 0 0 0,2 1 0 0 0,0 0 0 0 0,0 0 1 0 0,1 0-1 0 0,0 1 0 0 0,0-1 0 0 0,1 0 0 0 0,1 1 0 0 0,0-1 1 0 0,1 7-1 0 0,-1-16-13 0 0,1 1 1 0 0,-1-1 0 0 0,1 1-1 0 0,-1-1 1 0 0,1 1 0 0 0,0-1-1 0 0,0 1 1 0 0,0-1 0 0 0,0 0-1 0 0,0 1 1 0 0,0-1 0 0 0,0 0-1 0 0,0 0 1 0 0,0 0 0 0 0,0 0-1 0 0,1 0 1 0 0,-1 0 0 0 0,0 0-1 0 0,1 0 1 0 0,-1 0 0 0 0,1-1-1 0 0,-1 1 1 0 0,1-1 0 0 0,-1 1-1 0 0,1-1 1 0 0,0 1 0 0 0,-1-1-1 0 0,1 0 1 0 0,-1 0 0 0 0,1 0-1 0 0,0 0 1 0 0,-1 0 0 0 0,1 0-1 0 0,0 0 1 0 0,-1-1 0 0 0,1 1-1 0 0,-1 0 1 0 0,2-1 12 0 0,57-26 733 0 0,-43 11-505 0 0,0-1 0 0 0,-1-1 1 0 0,-1-1-1 0 0,0 0 1 0 0,-2-1-1 0 0,1-2-228 0 0,39-53 249 0 0,-13 25-300 0 0,-35 89-765 0 0,-17 29 893 0 0,9-56-105 0 0,0 0-1 0 0,0 0 1 0 0,2 0-1 0 0,-1 0 1 0 0,2 0 0 0 0,-1 0-1 0 0,2 0 1 0 0,0 1-1 0 0,0 2 29 0 0,0-11-12 0 0,1-1 0 0 0,-1 0 0 0 0,0 1-1 0 0,1-1 1 0 0,-1 0 0 0 0,1 0 0 0 0,0 0 0 0 0,0 0-1 0 0,0 0 1 0 0,1-1 0 0 0,-1 1 0 0 0,1 0 0 0 0,-1-1 0 0 0,1 0-1 0 0,0 0 1 0 0,0 0 0 0 0,0 0 0 0 0,0 0 0 0 0,0 0-1 0 0,1-1 1 0 0,-1 0 0 0 0,0 1 0 0 0,1-1 0 0 0,-1 0-1 0 0,1-1 1 0 0,-1 1 0 0 0,1-1 0 0 0,-1 1 0 0 0,1-1 0 0 0,-1 0-1 0 0,3-1 13 0 0,4 1 80 0 0,1 0 0 0 0,-1-2 0 0 0,0 1 0 0 0,0-1-1 0 0,0 0 1 0 0,0-1 0 0 0,0-1 0 0 0,-1 1-1 0 0,1-1 1 0 0,6-5-80 0 0,15-13 296 0 0,-1-1 0 0 0,0-2-1 0 0,-2-1 1 0 0,-1-1 0 0 0,-2-1-1 0 0,9-14-295 0 0,-23 30 68 0 0,3-5-58 0 0,0-1 1 0 0,-1-1-1 0 0,-1-1 0 0 0,-1 0 0 0 0,-1 0 1 0 0,0-1-1 0 0,-2 0 0 0 0,0 0 1 0 0,-2-1-1 0 0,0 0 0 0 0,-1-1 0 0 0,-1 1 1 0 0,-2-1-1 0 0,1-14-10 0 0,-3 34-30 0 0,0 0 0 0 0,-1 0 1 0 0,1-1-1 0 0,-1 1 0 0 0,1 0 0 0 0,-1 0 0 0 0,0 0 1 0 0,0 0-1 0 0,0 0 0 0 0,-1 0 0 0 0,1 1 1 0 0,-1-1-1 0 0,0 0 0 0 0,1 1 0 0 0,-1-1 0 0 0,0 1 1 0 0,0-1-1 0 0,-1 1 0 0 0,1 0 0 0 0,0 0 0 0 0,-1 0 1 0 0,0 0-1 0 0,1 0 0 0 0,-1 1 0 0 0,0-1 0 0 0,0 1 1 0 0,0 0-1 0 0,0 0 0 0 0,0 0 0 0 0,0 0 0 0 0,0 0 1 0 0,0 1-1 0 0,0-1 0 0 0,0 1 0 0 0,0 0 1 0 0,0 0-1 0 0,-1 0 0 0 0,1 0 0 0 0,0 1 0 0 0,0-1 1 0 0,0 1-1 0 0,0 0 0 0 0,0 0 0 0 0,0 0 0 0 0,0 0 1 0 0,0 0-1 0 0,0 1 0 0 0,1 0 0 0 0,-1-1 0 0 0,0 2 30 0 0,-5 0-34 0 0,0 1 0 0 0,1 0-1 0 0,0 1 1 0 0,0 0-1 0 0,0 0 1 0 0,0 0-1 0 0,1 1 1 0 0,0 0-1 0 0,0 1 1 0 0,0-1 0 0 0,1 1-1 0 0,0 0 1 0 0,1 0-1 0 0,-1 0 1 0 0,1 1-1 0 0,1 0 1 0 0,-1 0-1 0 0,2 0 1 0 0,-1 0 0 0 0,1 0-1 0 0,0 0 1 0 0,0 1-1 0 0,0 6 35 0 0,4-10-5 0 0,0 0-1 0 0,1 0 1 0 0,-1 0-1 0 0,1 0 1 0 0,0 0-1 0 0,0-1 1 0 0,1 1-1 0 0,-1-1 1 0 0,1 0-1 0 0,0 0 1 0 0,0 0-1 0 0,0 0 1 0 0,1-1-1 0 0,-1 0 1 0 0,1 0-1 0 0,0 0 1 0 0,0 0-1 0 0,0-1 1 0 0,0 0-1 0 0,3 1 6 0 0,30 20 78 0 0,-28-16 46 0 0,-1 0-1 0 0,0 0 0 0 0,0 1 1 0 0,-1 1-1 0 0,0 0 0 0 0,-1 0 0 0 0,0 0 1 0 0,0 1-1 0 0,-1 0 0 0 0,0 0 1 0 0,0 1-1 0 0,-2 0 0 0 0,1-1 1 0 0,-1 2-1 0 0,-1-1 0 0 0,0 0 1 0 0,0 1-1 0 0,-1 0 0 0 0,0 9-123 0 0,-2 145-84 0 0,11-148-1819 0 0,2-13-3491 0 0,-6-2 115 0 0,-3 0-2537 0 0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27.8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71 1 1536 0 0,'0'0'827'0'0,"0"0"-141"0"0,0 0 347 0 0,0 0 616 0 0,0 0 494 0 0,0 0 108 0 0,0 0-361 0 0,0 0-443 0 0,0 0-363 0 0,-5 33-241 0 0,-18 103-110 0 0,6-38 408 0 0,5-1-1 0 0,4 2 1 0 0,3 45-1141 0 0,5-125 33 0 0,0-1-1 0 0,2 1 0 0 0,0 0 1 0 0,0-1-1 0 0,2 1 0 0 0,0-1 1 0 0,2 0-1 0 0,0 0 1 0 0,0 0-1 0 0,2-1 0 0 0,4 7-32 0 0,-11-22 19 0 0,1 1 0 0 0,-1-1 0 0 0,1 0 0 0 0,-1 0 0 0 0,1 0 0 0 0,0-1-1 0 0,0 1 1 0 0,0 0 0 0 0,0-1 0 0 0,0 1 0 0 0,0-1 0 0 0,0 1 0 0 0,1-1 0 0 0,-1 0 0 0 0,0 0-1 0 0,1 0 1 0 0,-1 0 0 0 0,1-1 0 0 0,-1 1 0 0 0,1-1 0 0 0,-1 1 0 0 0,1-1 0 0 0,-1 0-1 0 0,1 0 1 0 0,0 0 0 0 0,-1 0 0 0 0,1 0 0 0 0,-1-1 0 0 0,1 1 0 0 0,-1-1 0 0 0,1 0 0 0 0,0 0-19 0 0,76-43 828 0 0,-65 35-756 0 0,100-64 396 0 0,-107 70-457 0 0,-6 1-10 0 0,1 1 0 0 0,-1 0 0 0 0,0 0 0 0 0,0 0 0 0 0,1 0 0 0 0,-1 0 0 0 0,1 0 0 0 0,-1 0 0 0 0,1 1-1 0 0,-1-1 1 0 0,1 0 0 0 0,0 1 0 0 0,-1 0 0 0 0,1-1 0 0 0,0 1 0 0 0,-1 0 0 0 0,1 0 0 0 0,0-1 0 0 0,-1 1 0 0 0,1 1 0 0 0,0-1 0 0 0,0 0 0 0 0,-1 0 0 0 0,1 1 0 0 0,0-1 0 0 0,-1 1 0 0 0,1-1 0 0 0,-1 1 0 0 0,1 0 0 0 0,-1-1-1 0 0,1 1 1 0 0,-1 0 0 0 0,1 0 0 0 0,-1 0 0 0 0,0 0 0 0 0,1 0 0 0 0,-1 1 0 0 0,0-1 0 0 0,0 0 0 0 0,0 1-1 0 0,2 18 10 0 0,-1-7-28 0 0,-1 0 1 0 0,2-1 0 0 0,0 1 0 0 0,0-1-1 0 0,1 1 1 0 0,0-1 0 0 0,1-1 0 0 0,1 1 0 0 0,0-1-1 0 0,1 1 18 0 0,-6-10-151 0 0,0-1 0 0 0,0 0-1 0 0,0 1 1 0 0,1-1-1 0 0,-1 0 1 0 0,0 0-1 0 0,1 0 1 0 0,-1 0 0 0 0,1 0-1 0 0,-1-1 1 0 0,1 1-1 0 0,-1 0 1 0 0,1-1 0 0 0,0 1-1 0 0,-1-1 1 0 0,1 1-1 0 0,0-1 1 0 0,-1 0 0 0 0,1 0-1 0 0,0 1 1 0 0,0-1-1 0 0,-1-1 1 0 0,1 1 0 0 0,0 0-1 0 0,0 0 1 0 0,-1-1-1 0 0,1 1 1 0 0,0-1 0 0 0,-1 1-1 0 0,1-1 1 0 0,-1 0-1 0 0,1 1 1 0 0,-1-1 0 0 0,1 0-1 0 0,-1 0 1 0 0,1 0-1 0 0,-1 0 1 0 0,0-1 151 0 0,31-28-13167 0 0,-27 22 10328 0 0</inkml:trace>
</inkml:ink>
</file>

<file path=ppt/ink/ink2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3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5417 0 0,'0'0'874'0'0,"0"0"-552"0"0,0 0-87 0 0,0 0 421 0 0,0 0 326 0 0,0 0 71 0 0,0 0-166 0 0,0 0-299 0 0,0 0-264 0 0,32 1-193 0 0,102 4-132 0 0,68-26-3385 0 0,-139 10-2448 0 0,-43 8 3586 0 0</inkml:trace>
</inkml:ink>
</file>

<file path=ppt/ink/ink2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20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1 233 4289 0 0,'0'0'635'0'0,"0"0"-301"0"0,0 0 15 0 0,0 0 259 0 0,0 0 219 0 0,0 0 83 0 0,0 0-84 0 0,0 0-173 0 0,0 0-157 0 0,0 0-117 0 0,0 0-87 0 0,0 0-28 0 0,34 0 20 0 0,110 0 38 0 0,25 0 1394 0 0,-168 0-1649 0 0,0 0 0 0 0,0 1 0 0 0,0-1 0 0 0,0 0 0 0 0,0 0 0 0 0,0 0 0 0 0,0 0 0 0 0,0 0 0 0 0,0 0 0 0 0,0 0 0 0 0,0 0 0 0 0,0 0 0 0 0,0 0 0 0 0,0 0 0 0 0,0-1 0 0 0,0 1 0 0 0,0 0 0 0 0,0-1 0 0 0,0 1-1 0 0,-1-1 1 0 0,1 1 0 0 0,0-1 0 0 0,0 1 0 0 0,0-1 0 0 0,-1 0 0 0 0,1 1 0 0 0,0-1 0 0 0,0 0 0 0 0,-1 0 0 0 0,1 1 0 0 0,-1-1 0 0 0,1 0 0 0 0,-1 0 0 0 0,1 0 0 0 0,-1 0 0 0 0,1 0 0 0 0,-1 0 0 0 0,0 0 0 0 0,0 0 0 0 0,1 0 0 0 0,-1 0 0 0 0,0 0 0 0 0,0 0 0 0 0,0 0 0 0 0,0 0 0 0 0,0 0 0 0 0,0 0 0 0 0,0 0 0 0 0,-1 0-1 0 0,1 0 1 0 0,0 0 0 0 0,0 0 0 0 0,-1 1 0 0 0,1-1 0 0 0,-1 0 0 0 0,1 0 0 0 0,-1 0 0 0 0,1 0 0 0 0,-1 0-67 0 0,-39-52 1821 0 0,23 34-1645 0 0,9 13-163 0 0,1-1-1 0 0,0-1 1 0 0,0 1 0 0 0,1-1 0 0 0,0 0 0 0 0,0-1 0 0 0,1 1-1 0 0,0-1 1 0 0,1 0 0 0 0,-1-3-13 0 0,6-6-2772 0 0,33 3-10561 0 0,-26 15 10178 0 0</inkml:trace>
</inkml:ink>
</file>

<file path=ppt/ink/ink2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0 6841 0 0,'0'0'273'0'0,"0"0"-363"0"0,0 0-70 0 0,0 0 264 0 0,0 0 296 0 0,0 0 150 0 0,0 0 24 0 0,0 0-71 0 0,-1 33-125 0 0,-4 106-128 0 0,4-112-190 0 0,2 1 0 0 0,1 0 0 0 0,1-1 0 0 0,1 0-1 0 0,1 1 1 0 0,2-1 0 0 0,1-1 0 0 0,1 0-1 0 0,1 0 1 0 0,1-1 0 0 0,2 0 0 0 0,6 9-60 0 0,-4-4 53 0 0,31 36 141 0 0,-44-67-19 0 0,0 0 1 0 0,0 0-1 0 0,1 0 1 0 0,-1-1-1 0 0,0 1 1 0 0,0 0 0 0 0,0-1-1 0 0,0 0 1 0 0,-1 1-1 0 0,1-1 1 0 0,0 0-1 0 0,-1 0 1 0 0,1 0 0 0 0,-1 0-1 0 0,1 0 1 0 0,-1 0-1 0 0,0-1 1 0 0,0 1-1 0 0,0 0 1 0 0,0-1 0 0 0,-1 1-1 0 0,1 0 1 0 0,-1-1-1 0 0,1 1 1 0 0,-1-1-1 0 0,0 1-175 0 0,3-5 234 0 0,137-365 4176 0 0,-86 261-5286 0 0,-32 67-5257 0 0,-19 37 1261 0 0,-1 3-3043 0 0</inkml:trace>
  <inkml:trace contextRef="#ctx0" brushRef="#br0" timeOffset="783.398">542 461 10450 0 0,'0'0'687'0'0,"0"0"-603"0"0,0 0-179 0 0,0 0 253 0 0,0 0 339 0 0,0 0 158 0 0,0 0-54 0 0,0 0-123 0 0,0 0-137 0 0,0 0-103 0 0,0 0-44 0 0,2 34-10 0 0,3 108 16 0 0,-11-57 134 0 0,-17 80-1954 0 0,23-164 363 0 0,0-1-515 0 0,6-2-3736 0 0,2-5 2321 0 0,-6 4 1973 0 0,3-4 766 0 0</inkml:trace>
  <inkml:trace contextRef="#ctx0" brushRef="#br0" timeOffset="6191.594">496 519 0 0 0,'0'0'355'0'0,"0"0"768"0"0,0 0 258 0 0,0 0-70 0 0,0 0-208 0 0,0 0-227 0 0,0 0-157 0 0,0 0-44 0 0,25-3 3851 0 0,127-16 586 0 0,-39 16-4320 0 0,-107 6-808 0 0,-1 0 1 0 0,0 0-1 0 0,0 0 0 0 0,0 0 0 0 0,0 1 0 0 0,-1 0 1 0 0,0 0-1 0 0,1 0 0 0 0,-2 1 0 0 0,1-1 1 0 0,0 1-1 0 0,-1 0 0 0 0,0 0 0 0 0,0 0 0 0 0,0 0 1 0 0,-1 1-1 0 0,1-1 0 0 0,-2 1 0 0 0,1 0 0 0 0,0-1 1 0 0,-1 1-1 0 0,0 0 0 0 0,0 0 0 0 0,-1 0 0 0 0,0 0 1 0 0,0 3 15 0 0,4 14-45 0 0,-3-21 46 0 0,0 2-3 0 0,1 0 1 0 0,-1 1 0 0 0,0-1-1 0 0,0 0 1 0 0,0 1-1 0 0,0-1 1 0 0,-1 1 0 0 0,1-1-1 0 0,-1 1 1 0 0,-1-1-1 0 0,1 1 1 0 0,-1-1 0 0 0,1 1-1 0 0,-1-1 1 0 0,0 0-1 0 0,-1 1 1 0 0,1-1 0 0 0,-1 0-1 0 0,0 0 1 0 0,0 0-1 0 0,0 0 1 0 0,0 0 0 0 0,-1 0-1 0 0,0-1 1 0 0,0 1-1 0 0,0-1 1 0 0,-3 3 1 0 0,-93 60 50 0 0,-72 0-201 0 0,105-48-1728 0 0,45-13-3077 0 0,-5 2-4836 0 0,22-4 9099 0 0,0-2 633 0 0</inkml:trace>
  <inkml:trace contextRef="#ctx0" brushRef="#br0" timeOffset="6668.17">1141 523 0 0 0,'0'0'612'0'0,"0"0"-40"0"0,0 0-76 0 0,0 0 112 0 0,0 0 214 0 0,0 0 146 0 0,0 0-40 0 0,0 0-138 0 0,0 0-125 0 0,0 0-60 0 0,0 0 32 0 0,0 0 76 0 0,0 0 74 0 0,0 0 13 0 0,0 0-42 0 0,0 0-95 0 0,-4 19 2272 0 0,-38 50-294 0 0,24-38-2413 0 0,-2-1 0 0 0,-1-1 0 0 0,-1-1 0 0 0,-2-1 0 0 0,-23 21-228 0 0,3-2 73 0 0,-132 106-94 0 0,84-64-3260 0 0,85-77-20 0 0,10-3-6366 0 0,1-8 7724 0 0</inkml:trace>
  <inkml:trace contextRef="#ctx0" brushRef="#br0" timeOffset="7490.536">1301 656 2897 0 0,'0'0'1932'0'0,"0"0"-564"0"0,0 0-251 0 0,0 0 95 0 0,0 0 175 0 0,0 0 25 0 0,0 0-194 0 0,0 0-285 0 0,0 0-234 0 0,0 0-155 0 0,0 0-41 0 0,0 0 1 0 0,0 0-19 0 0,-7 11-19 0 0,-51 85 709 0 0,-73 43-611 0 0,-74 63-1492 0 0,175-169 593 0 0,30-32 244 0 0,0-1 13 0 0,0 0 26 0 0,0 0 40 0 0,30-29 125 0 0,259-226-417 0 0,-78 65-658 0 0,-151 146 1162 0 0,-62 73-1138 0 0,-29 42 1146 0 0,23-56-232 0 0,1-1 0 0 0,1 1 1 0 0,0 1-1 0 0,1-1 1 0 0,1 1-1 0 0,0 0 1 0 0,1 0-1 0 0,1 0 1 0 0,0 5 23 0 0,41 204-36 0 0,-39-224 78 0 0,0-1 1 0 0,-1 1 0 0 0,1 0 0 0 0,0-1 0 0 0,0 1 0 0 0,0 0 0 0 0,-1-1 0 0 0,1 1 0 0 0,0 0 0 0 0,-1-1 0 0 0,1 1 0 0 0,0-1-1 0 0,-1 1 1 0 0,1-1 0 0 0,-1 1 0 0 0,1-1 0 0 0,-1 1 0 0 0,1-1 0 0 0,-1 1 0 0 0,1-1 0 0 0,-1 0 0 0 0,0 1 0 0 0,1-1-1 0 0,-1 0 1 0 0,0 1 0 0 0,1-1 0 0 0,-1 0 0 0 0,0 0 0 0 0,1 0 0 0 0,-1 1 0 0 0,0-1 0 0 0,1 0 0 0 0,-1 0 0 0 0,0 0 0 0 0,1 0-1 0 0,-1 0 1 0 0,0-1 0 0 0,1 1 0 0 0,-1 0 0 0 0,0 0 0 0 0,0 0 0 0 0,1 0 0 0 0,-1-1 0 0 0,1 1 0 0 0,-1 0 0 0 0,0-1 0 0 0,1 1-1 0 0,-1-1 1 0 0,1 1 0 0 0,-1 0 0 0 0,1-1 0 0 0,-1 1 0 0 0,1-1 0 0 0,-1 1 0 0 0,1-1 0 0 0,-1 0 0 0 0,1 1 0 0 0,0-1 0 0 0,-1 1-1 0 0,1-1 1 0 0,0 0 0 0 0,0 1 0 0 0,-1-1 0 0 0,1 0 0 0 0,0 1 0 0 0,0-1 0 0 0,0 0-43 0 0,-87-59 1135 0 0,-22-28-541 0 0,24 48-4129 0 0,68 37 983 0 0,2-1-4470 0 0,8 4 538 0 0</inkml:trace>
</inkml:ink>
</file>

<file path=ppt/ink/ink2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39.64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40 15 6841 0 0,'0'0'1965'0'0,"0"0"-338"0"0,0 0-173 0 0,0 0 134 0 0,0 0 126 0 0,0 0-55 0 0,0 0-278 0 0,0 0-353 0 0,0 0-301 0 0,0 0-219 0 0,0 0-133 0 0,1-2-32 0 0,4-8-11 0 0,-4 7 7 0 0,3 30 1813 0 0,0 13-1857 0 0,-1 1 1 0 0,-2-1-1 0 0,-2 1 0 0 0,-2-1 1 0 0,-1 1-1 0 0,-2-1 0 0 0,-4 11-295 0 0,-24 129-144 0 0,48-187-4347 0 0,-2-19-1041 0 0,-6 13 664 0 0,0 1-3628 0 0,-4 4 5927 0 0</inkml:trace>
</inkml:ink>
</file>

<file path=ppt/ink/ink2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0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153 0 2096 0 0,'0'0'1417'0'0,"0"0"-276"0"0,0 0 28 0 0,0 0 243 0 0,0 0 256 0 0,0 0 71 0 0,0 0-170 0 0,0 0-309 0 0,0 0-288 0 0,0 0-168 0 0,0 0-109 0 0,0 0-36 0 0,0 0 6 0 0,-22 35-37 0 0,-66 108-37 0 0,57-63 213 0 0,30-62-581 0 0,-4 17 151 0 0,1 0 0 0 0,2 1-1 0 0,2-1 1 0 0,4 34-374 0 0,-2-56-26 0 0,0 0-1 0 0,1 0 1 0 0,1-1-1 0 0,0 0 1 0 0,1 1 0 0 0,0-1-1 0 0,1-1 1 0 0,0 1-1 0 0,1-1 1 0 0,0 0-1 0 0,1-1 1 0 0,0 0-1 0 0,1 0 1 0 0,0 0 0 0 0,0-1-1 0 0,1-1 1 0 0,0 1 26 0 0,26 2-3036 0 0,-11-11-3022 0 0,-13 0 1410 0 0,-4 0-2168 0 0</inkml:trace>
</inkml:ink>
</file>

<file path=ppt/ink/ink2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4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4137 0 0,'0'0'2176'0'0,"0"0"-925"0"0,0 0-572 0 0,0 0-36 0 0,0 0 98 0 0,0 0 61 0 0,0 0 17 0 0,0 0-4 0 0,0 0 22 0 0,0 0 41 0 0,0 0-8 0 0,0 0-45 0 0,12 13-23 0 0,74 92 1364 0 0,-75-90-1926 0 0,-1 0 0 0 0,0 0 0 0 0,0 1 0 0 0,-2 1 1 0 0,0-1-1 0 0,-1 2 0 0 0,0-1 0 0 0,-2 0 0 0 0,0 1 0 0 0,-1 0 0 0 0,-1 0 0 0 0,0 1 0 0 0,-1 12-240 0 0,-1-14 80 0 0,-2 1 1 0 0,0-1 0 0 0,-1-1-1 0 0,0 1 1 0 0,-1 0-1 0 0,-1 0 1 0 0,-1-1-1 0 0,-1 0 1 0 0,0 0-1 0 0,-1 0 1 0 0,0-1-1 0 0,-1 0 1 0 0,-6 7-81 0 0,-31 32-2098 0 0,37-52-2153 0 0,6-2-342 0 0,1 0-3417 0 0,1 0 4353 0 0</inkml:trace>
</inkml:ink>
</file>

<file path=ppt/ink/ink2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4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693 0 5809 0 0,'0'0'1182'0'0,"0"0"-226"0"0,0 0-256 0 0,0 0 3 0 0,0 0 165 0 0,0 0 88 0 0,0 0-71 0 0,0 0-220 0 0,0 0-256 0 0,0 0-182 0 0,0 0-109 0 0,-24 26-48 0 0,-76 88-36 0 0,28 11-50 0 0,45-72 29 0 0,-5 18-112 0 0,-4 0-1 0 0,-2-3 0 0 0,-3-1 0 0 0,-4-2 1 0 0,-1-2-1 0 0,-4-2 0 0 0,-2-2 0 0 0,-55 46 100 0 0,85-101 207 0 0,35-37-287 0 0,42-48 415 0 0,4 2 0 0 0,59-60-335 0 0,-26 31 148 0 0,-29 33-31 0 0,-1 4 154 0 0,-3-3-1 0 0,-4-3 1 0 0,10-23-271 0 0,-33 37 850 0 0,-32 63-633 0 0,0 0-49 0 0,-21 66 490 0 0,9-15-405 0 0,1 0 1 0 0,3 0 0 0 0,3 1-1 0 0,1 0 1 0 0,3 22-254 0 0,0-42 38 0 0,15 106 112 0 0,-12-133-128 0 0,38 86 52 0 0,-39-89-39 0 0,1 1-1 0 0,0 0 1 0 0,0-1-1 0 0,0 1 1 0 0,0-1 0 0 0,1 0-1 0 0,-1 0 1 0 0,0 1-1 0 0,1-2 1 0 0,0 1-1 0 0,-1 0 1 0 0,1 0 0 0 0,0-1-1 0 0,0 0 1 0 0,0 1-1 0 0,0-1 1 0 0,0 0-1 0 0,0-1 1 0 0,0 1 0 0 0,0 0-1 0 0,1-1 1 0 0,-1 0-1 0 0,0 0 1 0 0,0 0-1 0 0,0 0 1 0 0,1 0 0 0 0,-1-1-1 0 0,0 1 1 0 0,1-1-35 0 0,2-2 139 0 0,0 0 1 0 0,-1 0-1 0 0,1-1 1 0 0,-1 0-1 0 0,0 0 1 0 0,0 0-1 0 0,0-1 0 0 0,-1 1 1 0 0,1-1-1 0 0,-1 0 1 0 0,0-1-1 0 0,-1 1 1 0 0,1-2-140 0 0,5-4 190 0 0,24-40 74 0 0,-2-2 1 0 0,-3-1-1 0 0,-2-1 0 0 0,-2-1 1 0 0,-3-1-1 0 0,-3 0 1 0 0,-1-2-1 0 0,3-34-264 0 0,-14 4-2795 0 0,-13 85-7546 0 0,3 7 2152 0 0</inkml:trace>
</inkml:ink>
</file>

<file path=ppt/ink/ink2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30 8922 0 0,'0'0'1124'0'0,"0"0"-178"0"0,0 0-33 0 0,0 0 94 0 0,0 0 21 0 0,0 0-134 0 0,0 0-262 0 0,0 0-236 0 0,0 0-153 0 0,0 0-137 0 0,0 0-56 0 0,-15 24-6 0 0,-44 76-6 0 0,44-40 55 0 0,16-50-64 0 0,0-4 72 0 0,1 0 0 0 0,-1 0 1 0 0,1-1-1 0 0,0 1 0 0 0,1-1 0 0 0,-1 1 1 0 0,1-1-1 0 0,0 0 0 0 0,0 0 0 0 0,1 0 1 0 0,-1-1-1 0 0,1 1 0 0 0,0-1 0 0 0,1 0 0 0 0,-1 0 1 0 0,1 0-1 0 0,-1 0 0 0 0,1-1 0 0 0,0 0 1 0 0,1 0-1 0 0,-1 0 0 0 0,0-1 0 0 0,1 0 1 0 0,-1 0-1 0 0,1 0 0 0 0,0-1 0 0 0,0 1 1 0 0,0-1-1 0 0,0-1 0 0 0,-1 1 0 0 0,1-1 1 0 0,0 0-1 0 0,0-1 0 0 0,0 1 0 0 0,0-1 1 0 0,0 0-1 0 0,0-1 0 0 0,-1 1 0 0 0,1-1 1 0 0,0 0-1 0 0,-1-1 0 0 0,0 1 0 0 0,1-1 1 0 0,-1 0-1 0 0,0 0 0 0 0,-1-1 0 0 0,1 1 1 0 0,3-5-102 0 0,-1 1 90 0 0,0 0 1 0 0,0-1 0 0 0,-1 0 0 0 0,0 0 0 0 0,-1-1-1 0 0,0 1 1 0 0,0-1 0 0 0,-1 0 0 0 0,0 0 0 0 0,0-1 0 0 0,-1 0-1 0 0,0 1 1 0 0,-1-1 0 0 0,0 0 0 0 0,-1 0 0 0 0,0 0-1 0 0,-1 0 1 0 0,1 0 0 0 0,-2 0 0 0 0,0 0 0 0 0,0-2-91 0 0,0 8-122 0 0,0-1 1 0 0,0 1 0 0 0,0 0 0 0 0,-1 0 0 0 0,1-1-1 0 0,-1 1 1 0 0,0 0 0 0 0,0 0 0 0 0,-1 1 0 0 0,1-1-1 0 0,-1 0 1 0 0,0 1 0 0 0,0 0 0 0 0,0-1 0 0 0,0 1-1 0 0,0 1 1 0 0,-1-1 0 0 0,1 0 0 0 0,-1 1 0 0 0,0-1-1 0 0,0 1 1 0 0,0 0 0 0 0,-3 0 121 0 0,-28-9-4391 0 0,0 7-4222 0 0,21 4 1173 0 0</inkml:trace>
</inkml:ink>
</file>

<file path=ppt/ink/ink2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71 4217 0 0,'0'0'3150'0'0,"0"0"-1235"0"0,0 0-291 0 0,0 0 214 0 0,0 0 136 0 0,0 0-182 0 0,0 0-509 0 0,0 0-564 0 0,0 0-300 0 0,0 0-127 0 0,0 0-72 0 0,0 0-29 0 0,0 0-51 0 0,2 12-44 0 0,6 39-32 0 0,-7-46-12 0 0,2 0 1 0 0,-1-1-1 0 0,1 1 1 0 0,-1-1 0 0 0,1 1-1 0 0,0-1 1 0 0,1 0-1 0 0,-1 0 1 0 0,1 0 0 0 0,0-1-1 0 0,0 1 1 0 0,0-1 0 0 0,0 0-1 0 0,0 0 1 0 0,1 0-1 0 0,0-1 1 0 0,-1 0 0 0 0,1 0-1 0 0,0 0 1 0 0,0 0-1 0 0,0-1 1 0 0,0 1 0 0 0,0-1-1 0 0,0-1 1 0 0,1 1-1 0 0,-1-1 1 0 0,0 0 0 0 0,0 0-1 0 0,1 0 1 0 0,-1-1 0 0 0,0 0-1 0 0,0 0 1 0 0,0 0-1 0 0,0-1 1 0 0,0 1 0 0 0,0-1-1 0 0,0 0 1 0 0,0-1-1 0 0,-1 1 1 0 0,2-2-53 0 0,197-143 759 0 0,-201 149-773 0 0,-1 0 1 0 0,1 0-1 0 0,-1 0 0 0 0,0 0 1 0 0,1 0-1 0 0,-1 1 0 0 0,0-1 1 0 0,0 0-1 0 0,-1 1 0 0 0,1-1 1 0 0,0 1-1 0 0,-1-1 0 0 0,1 1 1 0 0,-1-1-1 0 0,0 1 0 0 0,0-1 1 0 0,0 1-1 0 0,0-1 0 0 0,-1 1 1 0 0,1-1-1 0 0,-1 1 0 0 0,1-1 1 0 0,-1 0-1 0 0,0 1 14 0 0,1 8-22 0 0,-1 8 54 0 0,0-16-23 0 0,0 0 0 0 0,1 1 0 0 0,-1-1 0 0 0,0 0 1 0 0,1 1-1 0 0,0-1 0 0 0,0 0 0 0 0,0 1 1 0 0,0-1-1 0 0,0 0 0 0 0,1 1 0 0 0,-1-1 0 0 0,1 0 1 0 0,0 0-1 0 0,0 0 0 0 0,0 1 0 0 0,1-1 0 0 0,-1 0 1 0 0,1 0-1 0 0,-1-1 0 0 0,1 1 0 0 0,0 0 0 0 0,0 0 1 0 0,1-1-1 0 0,-1 0 0 0 0,0 1 0 0 0,1-1 0 0 0,-1 0 1 0 0,1 0-1 0 0,0 0 0 0 0,0 0 0 0 0,0-1 0 0 0,0 1 1 0 0,0-1-1 0 0,3 1-9 0 0,-2-1 106 0 0,1 0 0 0 0,0-1 1 0 0,0 0-1 0 0,-1 0 0 0 0,1-1 1 0 0,0 1-1 0 0,-1-1 0 0 0,1 0 0 0 0,0 0 1 0 0,-1-1-1 0 0,1 1 0 0 0,-1-1 1 0 0,0 0-1 0 0,0 0 0 0 0,1-1 0 0 0,-1 1 1 0 0,-1-1-1 0 0,1 0 0 0 0,0 0 1 0 0,-1 0-1 0 0,1 0 0 0 0,-1-1 0 0 0,2-2-106 0 0,63-65 606 0 0,-9 8-1202 0 0,-16 24-3021 0 0,-34 31-878 0 0,-3 2-1798 0 0,0 2-4557 0 0</inkml:trace>
</inkml:ink>
</file>

<file path=ppt/ink/ink2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0 1168 0 0,'0'0'2249'0'0,"0"0"-141"0"0,0 0-70 0 0,0 0 38 0 0,0 0 36 0 0,0 0-151 0 0,0 0-291 0 0,0 0-354 0 0,0 0-329 0 0,0 0-247 0 0,-32 21-201 0 0,-101 64-148 0 0,129-84-370 0 0,1 1 0 0 0,-1 0 0 0 0,1 0 0 0 0,0 0 0 0 0,0 0 1 0 0,0 0-1 0 0,0 1 0 0 0,0-1 0 0 0,0 1 0 0 0,1 0 0 0 0,-1 0 0 0 0,1 0 1 0 0,0 0-1 0 0,-1 0 0 0 0,2 0 0 0 0,-1 1 0 0 0,0-1 0 0 0,1 1 0 0 0,-2 3-21 0 0,1 3 58 0 0,-1-4-59 0 0,1 0 0 0 0,1 0 0 0 0,-1 0 0 0 0,1 0 1 0 0,0 0-1 0 0,0 0 0 0 0,1 0 0 0 0,0 0 0 0 0,0 0 1 0 0,0 0-1 0 0,1 0 0 0 0,0 0 0 0 0,0 0 0 0 0,1 0 1 0 0,-1 0-1 0 0,1-1 0 0 0,0 1 0 0 0,1 0 1 0 0,0-1-1 0 0,-1 1 0 0 0,2-1 0 0 0,-1 0 0 0 0,1 0 1 0 0,-1-1-1 0 0,1 1 0 0 0,1-1 0 0 0,-1 1 0 0 0,1-1 1 0 0,-1 0-1 0 0,1-1 0 0 0,0 1 0 0 0,5 1 1 0 0,4 2-215 0 0,0 0 0 0 0,1-1 0 0 0,0-1-1 0 0,0 0 1 0 0,0-1 0 0 0,1-1 0 0 0,-1 0-1 0 0,1-1 1 0 0,0-1 0 0 0,0 0 0 0 0,0-1-1 0 0,-1-1 1 0 0,1-1 0 0 0,6-1 215 0 0,58-13-4927 0 0,-4-9-4400 0 0,-55 17 6806 0 0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28.0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1 260 0 0 0,'0'0'729'0'0,"0"0"797"0"0,0 0 283 0 0,0 0-5 0 0,0 0-104 0 0,0 0-111 0 0,0 0-120 0 0,0 0-104 0 0,0 0-128 0 0,31-2-165 0 0,98-6-149 0 0,-58-11 487 0 0,-63 15-1199 0 0,0 0 0 0 0,0-1 0 0 0,-1 1 0 0 0,1-1 1 0 0,-1-1-1 0 0,-1 1 0 0 0,1-1 0 0 0,-1-1 0 0 0,0 1 0 0 0,0-1 1 0 0,-1 0-1 0 0,0 0 0 0 0,4-8-211 0 0,-7 11 75 0 0,0-1 1 0 0,0 0 0 0 0,-1 1-1 0 0,0-1 1 0 0,1 0 0 0 0,-2 0-1 0 0,1 0 1 0 0,0 0 0 0 0,-1 0-1 0 0,0 0 1 0 0,0 0 0 0 0,-1 0-1 0 0,1 0 1 0 0,-1 0 0 0 0,0 0-1 0 0,-1-2-75 0 0,0 3-1 0 0,0 0 0 0 0,0 1 1 0 0,0-1-1 0 0,0 1 0 0 0,0 0 0 0 0,-1 0 0 0 0,1 0 0 0 0,-1 0 0 0 0,0 0 0 0 0,0 0 0 0 0,0 1 0 0 0,0 0 0 0 0,-1-1 0 0 0,1 1 0 0 0,-1 0 0 0 0,1 1 0 0 0,-1-1 0 0 0,0 0 0 0 0,1 1 0 0 0,-1 0 0 0 0,0 0 0 0 0,0 0 0 0 0,0 1 0 0 0,0-1 0 0 0,0 1 0 0 0,0 0 1 0 0,-1 0 0 0 0,-4 0-33 0 0,0-1 1 0 0,1 2-1 0 0,-1-1 1 0 0,1 1-1 0 0,-1 1 1 0 0,1 0 0 0 0,-1 0-1 0 0,1 0 1 0 0,0 1-1 0 0,0 0 1 0 0,0 1 0 0 0,-3 1 32 0 0,4 0-8 0 0,0-1 0 0 0,0 1 0 0 0,0 1-1 0 0,1-1 1 0 0,0 1 0 0 0,0 0 0 0 0,0 1 0 0 0,1 0 0 0 0,0-1 0 0 0,0 2 0 0 0,0-1 0 0 0,1 0 0 0 0,1 1 0 0 0,-1 0 0 0 0,1 0 0 0 0,0 0 0 0 0,1 0 0 0 0,0 1 0 0 0,0-1 0 0 0,1 0 0 0 0,0 1 0 0 0,0-1 0 0 0,1 1 0 0 0,0 0 0 0 0,1-1 0 0 0,0 1-1 0 0,0-1 1 0 0,1 1 0 0 0,0-1 0 0 0,0 0 0 0 0,1 0 0 0 0,0 0 0 0 0,2 4 8 0 0,7 5-43 0 0,1-1-1 0 0,1 0 1 0 0,0-1-1 0 0,1 0 1 0 0,1-1-1 0 0,0-1 1 0 0,0 0-1 0 0,2-1 1 0 0,-1-1 0 0 0,2-1-1 0 0,-1 0 1 0 0,1-2-1 0 0,1 0 1 0 0,-1-1-1 0 0,4 0 44 0 0,80 24-1149 0 0,-33-22-6522 0 0,-53-9-1381 0 0</inkml:trace>
</inkml:ink>
</file>

<file path=ppt/ink/ink2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131 141 0 0 0,'0'0'2090'0'0,"0"0"-156"0"0,0 0-41 0 0,0 0 22 0 0,0 0-13 0 0,0 0-236 0 0,0 0-377 0 0,0 0-371 0 0,-22 33-273 0 0,-65 105-178 0 0,86-137-445 0 0,-1 1-1 0 0,0-1 0 0 0,1 0 1 0 0,-1 1-1 0 0,1-1 0 0 0,0 1 1 0 0,-1-1-1 0 0,1 1 0 0 0,0-1 1 0 0,0 1-1 0 0,0 0 1 0 0,0 0-1 0 0,0 0 0 0 0,0-1 1 0 0,1 1-1 0 0,-1 0 0 0 0,1 0 1 0 0,-1 0-1 0 0,1 0 1 0 0,0 0-1 0 0,0 0 0 0 0,0 0 1 0 0,0 0-1 0 0,0 0 0 0 0,0 0 1 0 0,0 0-1 0 0,0 0 1 0 0,1 0-1 0 0,-1 0 0 0 0,2 2-21 0 0,1 0 145 0 0,2-1 31 0 0,0 1 1 0 0,0-1-1 0 0,1 0 1 0 0,-1 0-1 0 0,1-1 1 0 0,0 1-1 0 0,0-1 1 0 0,0 0-1 0 0,0-1 0 0 0,0 0 1 0 0,0 0-1 0 0,0 0 1 0 0,0-1-1 0 0,1 1 1 0 0,-1-1-1 0 0,0-1 1 0 0,0 1-1 0 0,0-1 1 0 0,1-1-1 0 0,-1 1 1 0 0,0-1-1 0 0,0 0 1 0 0,-1 0-1 0 0,1 0 1 0 0,0-1-1 0 0,-1 0 1 0 0,1 0-1 0 0,-1-1 1 0 0,0 1-1 0 0,2-3-176 0 0,5-1 139 0 0,-1 0 0 0 0,0-1 0 0 0,0 0 0 0 0,-1-1 1 0 0,0 0-1 0 0,0 0 0 0 0,-1-1 0 0 0,0 0 0 0 0,-1-1 0 0 0,0 0 0 0 0,-1 0 0 0 0,0-1 0 0 0,-1 0 0 0 0,0 0 0 0 0,-1-1 0 0 0,0 1 0 0 0,-1-1 1 0 0,-1 0-1 0 0,0 0 0 0 0,-1 0 0 0 0,1-14-139 0 0,-2 22-60 0 0,-1-1 1 0 0,0 1 0 0 0,-1-1-1 0 0,0 0 1 0 0,0 1-1 0 0,0-1 1 0 0,0 1 0 0 0,-1-1-1 0 0,0 1 1 0 0,0 0-1 0 0,0 0 1 0 0,-1 0 0 0 0,0 0-1 0 0,0 0 1 0 0,0 1-1 0 0,0-1 1 0 0,-4-2 59 0 0,4 4-272 0 0,0 1 1 0 0,0 0-1 0 0,0 0 1 0 0,0 0-1 0 0,-1 0 0 0 0,1 1 1 0 0,-1-1-1 0 0,1 1 1 0 0,-1 0-1 0 0,0 0 0 0 0,1 0 1 0 0,-1 0-1 0 0,0 1 1 0 0,0 0-1 0 0,0 0 0 0 0,1 0 1 0 0,-1 0-1 0 0,-1 0 272 0 0,-21 6-4069 0 0,9 2-1543 0 0,2 0-2528 0 0</inkml:trace>
</inkml:ink>
</file>

<file path=ppt/ink/ink2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0 384 2961 0 0,'0'0'3084'0'0,"0"0"-1247"0"0,0 0-485 0 0,0 0-17 0 0,0 0 9 0 0,0 0-14 0 0,0 0-198 0 0,0 0-234 0 0,0 0-141 0 0,0 0-115 0 0,0 0-85 0 0,0 0-89 0 0,0 0-105 0 0,20-31-90 0 0,64-94-57 0 0,-36 68 10 0 0,-1 23-585 0 0,-41 67-469 0 0,-6-26 791 0 0,0-5 43 0 0,-1 1 0 0 0,1 0 0 0 0,-1 0 0 0 0,1-1 0 0 0,0 1 0 0 0,0 0 0 0 0,1 0 0 0 0,-1-1 0 0 0,0 1 0 0 0,1 0 0 0 0,0 0 0 0 0,-1-1 0 0 0,1 1 0 0 0,0-1 0 0 0,1 1 0 0 0,-1-1 0 0 0,0 1 0 0 0,1-1 0 0 0,-1 0 0 0 0,1 1 0 0 0,0-1 0 0 0,-1 0 0 0 0,1 0 0 0 0,0 0 0 0 0,1 0 0 0 0,-1-1 0 0 0,0 1 0 0 0,0-1 0 0 0,1 1 0 0 0,-1-1 0 0 0,1 0 0 0 0,-1 0 0 0 0,1 0 0 0 0,-1 0 0 0 0,1 0-1 0 0,1 0-5 0 0,3-1 252 0 0,0-1-1 0 0,0 0 1 0 0,1 0-1 0 0,-1 0 1 0 0,0-1-1 0 0,0 0 0 0 0,-1 0 1 0 0,1-1-1 0 0,0 0 1 0 0,-1 0-1 0 0,1 0 1 0 0,-1-1-1 0 0,0 0 1 0 0,0 0-1 0 0,2-3-251 0 0,4-2 182 0 0,0 0 1 0 0,-1 0-1 0 0,0-1 1 0 0,0-1-1 0 0,-1 1 0 0 0,-1-2 1 0 0,0 1-1 0 0,-1-2 1 0 0,0 1-1 0 0,0-1 1 0 0,-1 0-1 0 0,-1 0 0 0 0,-1-1 1 0 0,3-6-183 0 0,-5 11-696 0 0,2-8 5 0 0,-4 12-3990 0 0,-3 2-4113 0 0,2 3-436 0 0</inkml:trace>
</inkml:ink>
</file>

<file path=ppt/ink/ink2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7.2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0 394 6601 0 0,'0'0'1918'0'0,"0"0"-141"0"0,0 0 76 0 0,0 0 13 0 0,0 0-178 0 0,0 0-363 0 0,0 0-369 0 0,0 0-267 0 0,0 0-162 0 0,0 0-104 0 0,0 0-136 0 0,17-34-66 0 0,54-103-56 0 0,-32 79 40 0 0,-26 48-123 0 0,31-34-105 0 0,-39 92-1394 0 0,-13 76 1010 0 0,10-122 481 0 0,-1 1-1 0 0,0-1 1 0 0,1 1-1 0 0,0-1 1 0 0,-1 0-1 0 0,1 0 1 0 0,0 0-1 0 0,0 0 1 0 0,0 0-1 0 0,0 0 1 0 0,1 0-1 0 0,-1-1 1 0 0,0 1-1 0 0,1-1 1 0 0,-1 0-1 0 0,1 1 1 0 0,0-1-1 0 0,-1 0 1 0 0,1-1-1 0 0,0 1 1 0 0,0 0-1 0 0,-1-1 1 0 0,1 0-1 0 0,0 1 1 0 0,0-1 0 0 0,0 0-1 0 0,-1-1 1 0 0,1 1-1 0 0,0 0 1 0 0,0-1-1 0 0,0 1 1 0 0,-1-1-1 0 0,1 0 1 0 0,0 0-1 0 0,-1 0 1 0 0,1 0-1 0 0,-1-1 1 0 0,1 1-1 0 0,-1-1 1 0 0,0 1-1 0 0,0-1 1 0 0,1 0-1 0 0,-1 0 1 0 0,0 0-1 0 0,0 0 1 0 0,-1 0-1 0 0,1-1-73 0 0,35-32 437 0 0,-1-1-1 0 0,-3-3 0 0 0,0 0 1 0 0,-3-2-1 0 0,7-14-436 0 0,-32 45-853 0 0,13-19-457 0 0,-11 22-2920 0 0,0 5-3727 0 0,-5 2-2066 0 0</inkml:trace>
</inkml:ink>
</file>

<file path=ppt/ink/ink2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29 714 10866 0 0,'0'0'1734'0'0,"0"0"-458"0"0,0 0 25 0 0,0 0 75 0 0,0 0-61 0 0,0 0-194 0 0,0 0-283 0 0,0 0-209 0 0,0 0-131 0 0,0 0-105 0 0,31-27-66 0 0,97-83-62 0 0,-78 56 111 0 0,-36-3-141 0 0,-14 56-271 0 0,0-1-1 0 0,-1 1 0 0 0,1 0 1 0 0,-1 0-1 0 0,1 0 1 0 0,-1-1-1 0 0,1 1 1 0 0,-1 0-1 0 0,0 0 1 0 0,0 0-1 0 0,0 0 1 0 0,0 0-1 0 0,0 0 1 0 0,1 0-1 0 0,-2 1 1 0 0,1-1-1 0 0,0 0 0 0 0,0 0 1 0 0,0 1-1 0 0,0-1 1 0 0,0 1-1 0 0,0-1 1 0 0,-1 1-1 0 0,1-1 1 0 0,0 1-1 0 0,-1 0 1 0 0,1 0-1 0 0,0 0 1 0 0,0 0-1 0 0,-1-1 1 0 0,1 2-1 0 0,0-1 0 0 0,-1 0 1 0 0,1 0-1 0 0,0 0 1 0 0,0 1-1 0 0,-1-1 1 0 0,1 0-1 0 0,0 1 1 0 0,0-1-1 0 0,0 1 1 0 0,-1 0-1 0 0,1-1 37 0 0,-11 6-412 0 0,0 1 0 0 0,0 0-1 0 0,1 0 1 0 0,0 1 0 0 0,1 1 0 0 0,-1 0-1 0 0,2 0 1 0 0,-1 1 0 0 0,-6 9 412 0 0,7-11-241 0 0,1 0 0 0 0,0 1 0 0 0,0 0 0 0 0,1 0 0 0 0,0 1-1 0 0,1 0 1 0 0,0 0 0 0 0,0 1 0 0 0,1-1 0 0 0,1 1 0 0 0,0 0 0 0 0,0 1 0 0 0,1-1 0 0 0,0 1-1 0 0,1-1 1 0 0,1 1 0 0 0,0 0 0 0 0,0 0 0 0 0,1 7 241 0 0,1-16 37 0 0,0 1 1 0 0,1-1-1 0 0,-1 0 1 0 0,0 0-1 0 0,1 1 0 0 0,0-1 1 0 0,0 0-1 0 0,0-1 1 0 0,0 1-1 0 0,0 0 0 0 0,1-1 1 0 0,-1 1-1 0 0,1-1 0 0 0,-1 1 1 0 0,1-1-1 0 0,0 0 1 0 0,0 0-1 0 0,0-1 0 0 0,0 1 1 0 0,0-1-1 0 0,1 1 1 0 0,-1-1-1 0 0,0 0 0 0 0,1 0 1 0 0,-1 0-1 0 0,1-1 1 0 0,-1 1-1 0 0,1-1 0 0 0,0 0-37 0 0,104-6 2832 0 0,-79-5-2381 0 0,-1-2 1 0 0,0-1 0 0 0,0-1 0 0 0,-2-1 0 0 0,0-1-1 0 0,-1-2 1 0 0,-1 0 0 0 0,20-22-452 0 0,77-55 422 0 0,-105 84-408 0 0,0 0-1 0 0,1 2 0 0 0,0 0 1 0 0,1 0-1 0 0,0 2 0 0 0,0 0 1 0 0,1 2-1 0 0,0 0 0 0 0,0 1 1 0 0,0 0-1 0 0,1 2 0 0 0,0 0 1 0 0,3 1-14 0 0,-22 2 19 0 0,-1 0 0 0 0,1 0 0 0 0,0 0 0 0 0,-1 0 0 0 0,1 0 0 0 0,0 0 0 0 0,0 0 1 0 0,-1 0-1 0 0,1 0 0 0 0,0 0 0 0 0,-1 0 0 0 0,1 0 0 0 0,0 1 0 0 0,0-1 0 0 0,-1 0 0 0 0,1 0 0 0 0,0 1 0 0 0,-1-1 1 0 0,1 0-1 0 0,-1 1 0 0 0,1-1 0 0 0,0 1 0 0 0,-1-1 0 0 0,1 1 0 0 0,-1-1 0 0 0,1 1 0 0 0,-1-1 0 0 0,0 1 0 0 0,1 0 1 0 0,-1-1-1 0 0,1 1 0 0 0,-1 0 0 0 0,0-1 0 0 0,0 1 0 0 0,1 0 0 0 0,-1-1 0 0 0,0 1 0 0 0,0 0 0 0 0,0 0 0 0 0,0-1 1 0 0,0 1-1 0 0,0 0 0 0 0,0-1 0 0 0,0 1 0 0 0,0 0 0 0 0,0 0 0 0 0,0-1 0 0 0,0 1 0 0 0,-1 0 0 0 0,1-1 0 0 0,0 1 1 0 0,0 0-1 0 0,-1-1 0 0 0,1 1-19 0 0,-64-4 1411 0 0,56 2-1454 0 0,1 1 0 0 0,-1 0 1 0 0,0 0-1 0 0,1 0 0 0 0,-1 1 1 0 0,0 1-1 0 0,1-1 0 0 0,-1 1 1 0 0,1 0-1 0 0,0 1 0 0 0,-1 0 1 0 0,1 0-1 0 0,1 0 0 0 0,-1 1 0 0 0,0 0 1 0 0,1 1-1 0 0,0-1 0 0 0,0 1 1 0 0,0 0-1 0 0,1 1 0 0 0,-1-1 1 0 0,1 1-1 0 0,1 0 0 0 0,-1 0 1 0 0,1 1-1 0 0,0 0 0 0 0,0-1 1 0 0,1 1-1 0 0,0 0 0 0 0,0 2 43 0 0,2-4-33 0 0,0 0 0 0 0,1 0 0 0 0,0 0 0 0 0,0 0 0 0 0,0 0 0 0 0,0 0 0 0 0,1 0 0 0 0,0 0 0 0 0,0 0 0 0 0,0 0-1 0 0,1-1 1 0 0,-1 1 0 0 0,1 0 0 0 0,0-1 0 0 0,1 1 0 0 0,-1-1 0 0 0,1 0 0 0 0,0 0 0 0 0,0 0 0 0 0,0 0 0 0 0,0 0 0 0 0,1-1 0 0 0,0 1-1 0 0,-1-1 1 0 0,1 0 0 0 0,0 0 0 0 0,1-1 0 0 0,-1 1 0 0 0,0-1 0 0 0,1 0 0 0 0,0 0 0 0 0,-1 0 0 0 0,1-1 0 0 0,0 1 0 0 0,0-1-1 0 0,0 0 1 0 0,0-1 0 0 0,0 1 0 0 0,0-1 0 0 0,0 0 0 0 0,3-1 33 0 0,9 4 12 0 0,-1-1 0 0 0,1-1-1 0 0,0-1 1 0 0,0 0 0 0 0,0-1-1 0 0,0-1 1 0 0,-1-1 0 0 0,1 0 0 0 0,-1-1-1 0 0,6-3-11 0 0,35-17 261 0 0,-1-2 0 0 0,-1-3 0 0 0,-1-2 0 0 0,-2-2 0 0 0,-1-3 0 0 0,-2-2 0 0 0,40-40-261 0 0,-70 61-27 0 0,-1-1-1 0 0,0-1 0 0 0,-2 0 1 0 0,0-1-1 0 0,-1-1 0 0 0,-1 0 1 0 0,-1-2-1 0 0,-1 1 0 0 0,-1-1 1 0 0,-1-1-1 0 0,-1 0 0 0 0,-1 0 0 0 0,4-23 28 0 0,-10 45-30 0 0,-1-1-1 0 0,0 1 1 0 0,0-1-1 0 0,0 1 0 0 0,0-1 1 0 0,0 1-1 0 0,0-1 1 0 0,-1 0-1 0 0,1 1 0 0 0,-1-1 1 0 0,0 0-1 0 0,0 0 1 0 0,0 1-1 0 0,0-1 0 0 0,0 0 1 0 0,-1 1-1 0 0,1-1 0 0 0,-1 0 1 0 0,1 1-1 0 0,-1-1 1 0 0,0 0-1 0 0,0 1 0 0 0,0 0 1 0 0,-1-1-1 0 0,1 1 1 0 0,-1-1-1 0 0,1 1 0 0 0,-1 0 1 0 0,0 0-1 0 0,0 0 1 0 0,0 0-1 0 0,0 0 0 0 0,0 1 1 0 0,0-1-1 0 0,0 0 1 0 0,0 1-1 0 0,-1 0 0 0 0,1-1 1 0 0,-1 1-1 0 0,1 0 0 0 0,-2 0 31 0 0,-1 2-47 0 0,-1-1-1 0 0,1 1 0 0 0,0 0 0 0 0,-1 1 0 0 0,1-1 1 0 0,0 1-1 0 0,0 0 0 0 0,0 1 0 0 0,0-1 0 0 0,0 1 1 0 0,0 0-1 0 0,1 0 0 0 0,-1 1 0 0 0,1-1 0 0 0,0 1 0 0 0,0 0 1 0 0,0 0-1 0 0,1 0 0 0 0,-1 0 0 0 0,1 1 0 0 0,0-1 1 0 0,1 1-1 0 0,-1 0 0 0 0,-2 5 48 0 0,-1 4-32 0 0,0 0 1 0 0,1 0 0 0 0,1 1-1 0 0,0-1 1 0 0,1 1-1 0 0,0 0 1 0 0,1 0 0 0 0,1 10 31 0 0,1 4-8 0 0,2-1 0 0 0,0 0 1 0 0,3 1-1 0 0,0-1 0 0 0,2-1 1 0 0,0 1-1 0 0,2-1 0 0 0,1 0 1 0 0,2-1-1 0 0,0 0 0 0 0,6 6 8 0 0,138 206-464 0 0,-56-127-2476 0 0,-122-142-11961 0 0,13 22 13741 0 0</inkml:trace>
</inkml:ink>
</file>

<file path=ppt/ink/ink2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5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10770 0 0,'0'0'2070'0'0,"0"0"-724"0"0,0 0-313 0 0,0 0 87 0 0,0 0 149 0 0,0 0-25 0 0,0 0-204 0 0,0 0-229 0 0,35 0-172 0 0,110 0-118 0 0,-71 1-109 0 0,34 0 67 0 0,1-5 0 0 0,70-13-479 0 0,37-24-1374 0 0,-146 22-2270 0 0,-3-4-4414 0 0,-37 11-2099 0 0</inkml:trace>
</inkml:ink>
</file>

<file path=ppt/ink/ink2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14.5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217 579 2561 0 0,'0'0'1529'0'0,"0"0"-179"0"0,0 0-3 0 0,0 0 89 0 0,0 0 52 0 0,0 0-110 0 0,0 0-275 0 0,0 0-331 0 0,0 0-269 0 0,0 0-170 0 0,0 0-137 0 0,-32 16-53 0 0,-99 52-19 0 0,129-67-120 0 0,-1 0 0 0 0,0 0 0 0 0,1 1 0 0 0,-1-1 0 0 0,1 0 1 0 0,0 1-1 0 0,-1 0 0 0 0,1-1 0 0 0,0 1 0 0 0,0 0 0 0 0,0 0 0 0 0,0 0 0 0 0,0 0 0 0 0,0 1 0 0 0,1-1 0 0 0,-1 0 0 0 0,1 1 0 0 0,0-1 0 0 0,-1 1 1 0 0,1 0-1 0 0,0-1 0 0 0,1 1 0 0 0,-1 0 0 0 0,0 0 0 0 0,1-1 0 0 0,0 1 0 0 0,-1 0 0 0 0,1 0-4 0 0,-1 10 21 0 0,-1-5 11 0 0,1 0 1 0 0,-1 0 0 0 0,1 1 0 0 0,0-1-1 0 0,1 1 1 0 0,0-1 0 0 0,1 0 0 0 0,-1 1-1 0 0,2-1 1 0 0,-1 1 0 0 0,1-1-1 0 0,0 0 1 0 0,1 0 0 0 0,0 0 0 0 0,0 0-1 0 0,1-1 1 0 0,0 1 0 0 0,0-1 0 0 0,1 0-1 0 0,-1 0 1 0 0,2 0 0 0 0,-1-1-1 0 0,1 0 1 0 0,0 0 0 0 0,0 0 0 0 0,6 3-33 0 0,-5-6 191 0 0,-1 0 1 0 0,1-1 0 0 0,0 0-1 0 0,-1-1 1 0 0,1 1 0 0 0,0-1-1 0 0,0-1 1 0 0,0 1 0 0 0,0-1 0 0 0,0 0-1 0 0,0-1 1 0 0,0 0 0 0 0,0 0-1 0 0,0 0 1 0 0,0-1 0 0 0,0 0-1 0 0,-1 0 1 0 0,1-1 0 0 0,-1 0 0 0 0,0 0-1 0 0,1 0 1 0 0,-1-1 0 0 0,-1 0-1 0 0,1 0 1 0 0,-1 0 0 0 0,1-1-1 0 0,-1 0 1 0 0,0 0 0 0 0,-1 0 0 0 0,0-1-1 0 0,3-4-191 0 0,17-20 71 0 0,-3-1 1 0 0,0-2-1 0 0,-2 0 0 0 0,-2-1 0 0 0,-1 0 0 0 0,-1-2 0 0 0,-2 0 1 0 0,-2 0-1 0 0,-1-1 0 0 0,-2 0 0 0 0,-1-1 0 0 0,-2 0 1 0 0,-2 0-1 0 0,-1 0 0 0 0,-2 0 0 0 0,-2-1-71 0 0,2 29-70 0 0,0 0 0 0 0,0 0-1 0 0,-1 1 1 0 0,0-1 0 0 0,-1 0 0 0 0,0 0-1 0 0,-1 1 1 0 0,0-1 0 0 0,0 1 0 0 0,-1 0-1 0 0,0 0 1 0 0,-1 0 0 0 0,0 1 0 0 0,0-1 0 0 0,-1 1-1 0 0,0 0 1 0 0,0 1 0 0 0,-4-4 70 0 0,7 10-47 0 0,1 0 0 0 0,-1 0 0 0 0,0 0 1 0 0,0 0-1 0 0,1 0 0 0 0,-1 1 0 0 0,0-1 0 0 0,0 1 1 0 0,0 0-1 0 0,0 0 0 0 0,0 0 0 0 0,0 0 0 0 0,0 0 0 0 0,0 1 1 0 0,1-1-1 0 0,-1 1 0 0 0,0 0 0 0 0,0 0 0 0 0,0 0 1 0 0,1 0-1 0 0,-1 0 0 0 0,1 1 0 0 0,-1-1 0 0 0,1 1 1 0 0,-1 0-1 0 0,1-1 0 0 0,0 1 0 0 0,0 0 0 0 0,0 1 0 0 0,0-1 1 0 0,-1 1 46 0 0,-52 75-475 0 0,47-62 449 0 0,-1 0 0 0 0,2 0 0 0 0,0 0 0 0 0,1 1 0 0 0,1 0 0 0 0,0 0 0 0 0,1 0 0 0 0,1 1 0 0 0,1 0 0 0 0,0-1 0 0 0,1 1 0 0 0,1 0 1 0 0,1 0-1 0 0,1-1 0 0 0,0 1 0 0 0,1 0 0 0 0,1-1 0 0 0,0 0 0 0 0,2 0 0 0 0,0 0 0 0 0,1-1 0 0 0,0 0 0 0 0,1 0 0 0 0,1 0 0 0 0,1-1 0 0 0,0-1 0 0 0,1 0 0 0 0,0 0 0 0 0,1-1 0 0 0,1 0 0 0 0,0-1 0 0 0,1-1 0 0 0,0 0 0 0 0,5 3 26 0 0,-4-7-149 0 0,0-1 0 0 0,1 0 0 0 0,-1 0 0 0 0,1-2 0 0 0,0 0 0 0 0,0 0 0 0 0,0-2 0 0 0,0 0 0 0 0,1-1 0 0 0,-1-1-1 0 0,1 0 1 0 0,-1-1 0 0 0,1-1 149 0 0,-2 0-1120 0 0,0-1 1 0 0,0 0-1 0 0,-1-1 0 0 0,1-1 0 0 0,-1 0 0 0 0,0-1 0 0 0,0-1 0 0 0,12-8 1120 0 0,34-21-6394 0 0,-42 24 5428 0 0</inkml:trace>
  <inkml:trace contextRef="#ctx0" brushRef="#br0" timeOffset="245.395">959 468 0 0 0,'0'0'1262'0'0,"0"0"98"0"0,0 0 112 0 0,0 0 175 0 0,0 0 64 0 0,0 0-116 0 0,-23 33-250 0 0,-71 102-329 0 0,61-62 27 0 0,33-63-902 0 0,-1-6-5 0 0,0 0 0 0 0,0 1 0 0 0,1-1 0 0 0,0 0 0 0 0,0 1 0 0 0,0-1-1 0 0,1 0 1 0 0,-1 1 0 0 0,1-1 0 0 0,0 0 0 0 0,1 1 0 0 0,-1-1 0 0 0,0 0 0 0 0,1 0 0 0 0,0 0 0 0 0,0 0 0 0 0,1-1 0 0 0,-1 1 0 0 0,0 0-1 0 0,1-1 1 0 0,0 0 0 0 0,0 1 0 0 0,0-1 0 0 0,1 0 0 0 0,-1-1 0 0 0,0 1 0 0 0,1-1 0 0 0,0 1 0 0 0,0-1 0 0 0,0 0 0 0 0,0-1-1 0 0,0 1 1 0 0,0 0 0 0 0,0-1 0 0 0,0 0 0 0 0,1 0 0 0 0,2 0-136 0 0,-1 0 249 0 0,1-1 0 0 0,0 0 1 0 0,-1 0-1 0 0,1 0 0 0 0,0 0 0 0 0,-1-1 0 0 0,1-1 1 0 0,0 1-1 0 0,-1-1 0 0 0,1 0 0 0 0,-1 0 0 0 0,0-1 0 0 0,0 0 1 0 0,0 0-1 0 0,0 0 0 0 0,0-1 0 0 0,-1 1 0 0 0,0-2 0 0 0,5-3-249 0 0,-1-1 67 0 0,0-1-1 0 0,-1 1 0 0 0,-1-1 0 0 0,1 0 0 0 0,-2-1 0 0 0,1 0 0 0 0,-2 0 0 0 0,1 0 0 0 0,-2-1 0 0 0,1 0 0 0 0,-2 0 0 0 0,1 0 1 0 0,-2 0-1 0 0,0 0 0 0 0,0-1 0 0 0,-1 1 0 0 0,0-1 0 0 0,-2-3-66 0 0,1 12-99 0 0,0 0 1 0 0,-1 1-1 0 0,0-1 0 0 0,0 1 0 0 0,0-1 1 0 0,0 1-1 0 0,0-1 0 0 0,-1 1 1 0 0,0-1-1 0 0,1 1 0 0 0,-1 0 0 0 0,0 0 1 0 0,-1 0-1 0 0,1 0 0 0 0,-1 0 1 0 0,1 1-1 0 0,-1-1 0 0 0,0 1 0 0 0,0 0 1 0 0,0-1-1 0 0,0 1 0 0 0,0 1 0 0 0,0-1 1 0 0,-1 0-1 0 0,1 1 0 0 0,0 0 1 0 0,-1-1-1 0 0,1 1 0 0 0,-3 0 99 0 0,-32-3-3902 0 0,1 9-3409 0 0,22 0-2158 0 0</inkml:trace>
  <inkml:trace contextRef="#ctx0" brushRef="#br0" timeOffset="565.444">1721 1 7282 0 0,'0'0'2851'0'0,"0"0"-780"0"0,0 0-688 0 0,0 0-340 0 0,0 0-190 0 0,0 0-134 0 0,0 0-51 0 0,0 0 43 0 0,0 0 55 0 0,0 0 26 0 0,0 0-57 0 0,0 0-135 0 0,0 0-107 0 0,-4 31-55 0 0,-12 100-77 0 0,12 28 666 0 0,24 135-536 0 0,-9-122-2265 0 0,-37-135-4429 0 0,-2-26-3427 0 0,20-11 3953 0 0</inkml:trace>
  <inkml:trace contextRef="#ctx0" brushRef="#br0" timeOffset="733.252">1278 579 10618 0 0,'0'0'1430'0'0,"0"0"-383"0"0,0 0-26 0 0,0 0 108 0 0,0 0-47 0 0,0 0-232 0 0,0 0-278 0 0,0 0-186 0 0,36-6-104 0 0,114-19-103 0 0,-38 18-114 0 0,28 4-1234 0 0,-47 3-5132 0 0,-71 0 3042 0 0,-1 0-4673 0 0</inkml:trace>
  <inkml:trace contextRef="#ctx0" brushRef="#br0" timeOffset="1053.8">2424 527 9298 0 0,'0'0'2380'0'0,"0"0"-595"0"0,0 0-278 0 0,0 0-41 0 0,0 0-172 0 0,0 0-288 0 0,0 0-326 0 0,0 0-233 0 0,0 0-170 0 0,-32 11-109 0 0,-99 35-89 0 0,82-18-43 0 0,48-26-42 0 0,-1 0 0 0 0,1-1 0 0 0,0 1 0 0 0,0 0 0 0 0,0 0 0 0 0,0-1 0 0 0,0 1 0 0 0,0 0 0 0 0,1 0 0 0 0,-1 0 0 0 0,1 0 0 0 0,-1 0 0 0 0,1 0 0 0 0,0 0 0 0 0,0 0 0 0 0,-1 1 0 0 0,2-1 0 0 0,-1 0 0 0 0,0 0 0 0 0,0 0 0 0 0,1 0 0 0 0,-1 0 0 0 0,1 0 1 0 0,-1 0-1 0 0,1 0 0 0 0,0 0 0 0 0,0 0 0 0 0,0-1 0 0 0,0 1 0 0 0,0 0 0 0 0,0 0 0 0 0,0-1 0 0 0,1 1 0 0 0,-1-1 0 0 0,2 2 6 0 0,64 45-289 0 0,-49-38 263 0 0,44 43 128 0 0,-61-52-67 0 0,0 1 0 0 0,1 0 0 0 0,-1 0 0 0 0,0 0 1 0 0,0 0-1 0 0,-1 0 0 0 0,1 0 0 0 0,0 0 0 0 0,-1 0 1 0 0,1 0-1 0 0,-1 0 0 0 0,0 1 0 0 0,1-1 0 0 0,-1 0 1 0 0,0 0-1 0 0,0 0 0 0 0,-1 1 0 0 0,1-1 0 0 0,0 0 1 0 0,-1 0-1 0 0,1 0 0 0 0,-1 0 0 0 0,0 0 0 0 0,0 0 1 0 0,0 0-1 0 0,0 0 0 0 0,0 0 0 0 0,0 0 0 0 0,0 0 1 0 0,0-1-1 0 0,-1 1 0 0 0,1 0 0 0 0,-1-1 0 0 0,0 1 1 0 0,1-1-36 0 0,-118 84 1001 0 0,28-56-4971 0 0,74-29-1334 0 0,12 0 1026 0 0,-3 0-4404 0 0</inkml:trace>
</inkml:ink>
</file>

<file path=ppt/ink/ink2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9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 3097 0 0,'0'0'2443'0'0,"0"0"-49"0"0,0 0-152 0 0,0 0-189 0 0,0 0-179 0 0,0 0-320 0 0,0 0-331 0 0,0 0-239 0 0,0 0-204 0 0,0 0-149 0 0,0 0-111 0 0,0 0-93 0 0,-8 33-51 0 0,-25 103-44 0 0,15 12 388 0 0,-30 275-65 0 0,9-169-1311 0 0,38-240-2139 0 0,1-33-3564 0 0,1-1 1580 0 0,-1 9 717 0 0,0 3 408 0 0</inkml:trace>
  <inkml:trace contextRef="#ctx0" brushRef="#br0" timeOffset="3968.136">1 608 6393 0 0,'0'0'1111'0'0,"0"0"-227"0"0,0 0-121 0 0,0 0 195 0 0,0 0 230 0 0,0 0 80 0 0,0 0-125 0 0,0 0-275 0 0,0 0-214 0 0,0 0-134 0 0,0 0-76 0 0,27-8-20 0 0,89-25-12 0 0,23-1 655 0 0,-100 26-1617 0 0,0-2 1 0 0,-1-2 0 0 0,0-1-1 0 0,34-17 550 0 0,-28 1-6303 0 0,-23 15 241 0 0,-11 6 2528 0 0</inkml:trace>
  <inkml:trace contextRef="#ctx0" brushRef="#br0" timeOffset="4471.62">779 0 7954 0 0,'0'0'409'0'0,"0"0"-159"0"0,0 0 267 0 0,0 0 482 0 0,0 0 378 0 0,0 0 61 0 0,0 0-208 0 0,0 0-265 0 0,0 0-225 0 0,-2 35-138 0 0,-8 109-105 0 0,-4 58 982 0 0,-35 304-224 0 0,49-422-1152 0 0,2-82-54 0 0,0-1 1 0 0,0 0 0 0 0,0 0-1 0 0,1 0 1 0 0,-1 0-1 0 0,0-1 1 0 0,0 1 0 0 0,0 0-1 0 0,1-1 1 0 0,-1 0-1 0 0,0 1 1 0 0,0-1 0 0 0,1 0-1 0 0,-1 0 1 0 0,0 0-1 0 0,1-1 1 0 0,-1 1 0 0 0,0 0-1 0 0,0-1 1 0 0,1 0-1 0 0,-1 1 1 0 0,0-1-1 0 0,0 0 1 0 0,0 0 0 0 0,0 0-1 0 0,0 0 1 0 0,0-1-50 0 0,180-122 1714 0 0,-141 95-1624 0 0,-28 18-68 0 0,0 2-1 0 0,1-1 0 0 0,0 2 1 0 0,0 0-1 0 0,1 0 0 0 0,0 2 1 0 0,0 0-1 0 0,5-1-21 0 0,-18 8-6 0 0,0 0 1 0 0,0 0-1 0 0,0 0 0 0 0,0 0 0 0 0,0 0 1 0 0,0 1-1 0 0,0-1 0 0 0,0 1 1 0 0,-1 0-1 0 0,1-1 0 0 0,0 1 1 0 0,-1 0-1 0 0,0 0 0 0 0,1 0 1 0 0,-1 0-1 0 0,0 0 0 0 0,0 0 0 0 0,0 0 1 0 0,0 0-1 0 0,-1 1 0 0 0,1-1 1 0 0,0 0-1 0 0,-1 0 0 0 0,0 1 1 0 0,1-1-1 0 0,-1 0 0 0 0,0 1 0 0 0,0-1 1 0 0,0 1-1 0 0,-1-1 0 0 0,1 0 1 0 0,-1 1-1 0 0,1-1 0 0 0,-1 0 1 0 0,0 0-1 0 0,0 1 6 0 0,1 5 4 0 0,0 15 30 0 0,12 72 18 0 0,15-74-1426 0 0,-6-30-7486 0 0,-15 4 3594 0 0,-2 2-2248 0 0</inkml:trace>
  <inkml:trace contextRef="#ctx0" brushRef="#br0" timeOffset="4785.752">1333 851 880 0 0,'0'0'2278'0'0,"0"0"-190"0"0,0 0 328 0 0,0 0 382 0 0,0 0-126 0 0,0 0-475 0 0,0 0-557 0 0,0 0-444 0 0,0 0-292 0 0,0 0-194 0 0,0 0-151 0 0,0 0-103 0 0,0 0-41 0 0,31-17-59 0 0,93-52-52 0 0,-80 26 65 0 0,-43 36-302 0 0,1 5-64 0 0,0-1 1 0 0,-1 1 0 0 0,1-1-1 0 0,-1 1 1 0 0,0-1 0 0 0,0 1-1 0 0,0-1 1 0 0,0 0 0 0 0,0 1-1 0 0,-1-1 1 0 0,1 0-1 0 0,-1 0 1 0 0,0 0 0 0 0,0 1-1 0 0,0-1 1 0 0,0 0 0 0 0,0 0-1 0 0,0 0 1 0 0,-1 1 0 0 0,0-1-1 0 0,1 0 1 0 0,-1 1 0 0 0,0-1-1 0 0,0 0 1 0 0,0 1 0 0 0,-1-1-1 0 0,1 1 1 0 0,-1 0-1 0 0,1-1 1 0 0,-1 1 0 0 0,0 0-1 0 0,0 0 1 0 0,0 0 0 0 0,0 0-1 0 0,0 0 1 0 0,0 0 0 0 0,-1 1-1 0 0,1-1 1 0 0,0 1 0 0 0,-1 0-1 0 0,0-1 1 0 0,1 1-1 0 0,-1 0 1 0 0,1 1 0 0 0,-2-1-4 0 0,-7 3-55 0 0,1 2 0 0 0,0-1 0 0 0,0 2 0 0 0,0-1 0 0 0,0 1 1 0 0,1 1-1 0 0,0-1 0 0 0,0 2 0 0 0,0-1 0 0 0,1 1 0 0 0,0 0 0 0 0,0 1 0 0 0,1 0 1 0 0,0 0-1 0 0,0 1 0 0 0,1 0 0 0 0,0 0 0 0 0,1 0 0 0 0,0 1 0 0 0,0 0 0 0 0,1 0 1 0 0,0 0-1 0 0,1 0 0 0 0,0 1 0 0 0,1 0 0 0 0,0-1 0 0 0,0 3 55 0 0,1-7 7 0 0,1 0-1 0 0,0 0 0 0 0,0 0 1 0 0,0 0-1 0 0,0 0 1 0 0,1 0-1 0 0,0 0 1 0 0,0 0-1 0 0,1 0 1 0 0,0 0-1 0 0,0 0 0 0 0,0-1 1 0 0,1 1-1 0 0,-1-1 1 0 0,1 0-1 0 0,1 1 1 0 0,-1-1-1 0 0,1-1 1 0 0,0 1-1 0 0,0-1 1 0 0,0 1-1 0 0,0-1 0 0 0,1 0 1 0 0,0 0-1 0 0,0-1 1 0 0,0 0-1 0 0,0 0 1 0 0,0 0-1 0 0,1 0 1 0 0,1 0-7 0 0,10 4-30 0 0,1 0 1 0 0,-1-1-1 0 0,1-1 1 0 0,1-1-1 0 0,-1-1 1 0 0,0 0-1 0 0,1-1 1 0 0,-1-1-1 0 0,1-1 1 0 0,-1-1 0 0 0,10-1 29 0 0,21-4-3687 0 0,0-4-3330 0 0,-28 6-3136 0 0</inkml:trace>
</inkml:ink>
</file>

<file path=ppt/ink/ink2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51.6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151 521 0 0 0,'-38'31'0'0'0,"23"-11"0"0"0,6-16 0 0 0,7-4 0 0 0</inkml:trace>
  <inkml:trace contextRef="#ctx0" brushRef="#br0" timeOffset="2273.294">26 536 0 0 0,'0'0'383'0'0,"0"0"520"0"0,0 0 176 0 0,3 0-11 0 0,12 0 16 0 0,-6 0 2466 0 0,-8 0-2719 0 0,-1 6 4988 0 0,1 21-3970 0 0,-26 57-458 0 0,49-84-321 0 0,51-55 373 0 0,-74 55-1399 0 0,0-1 1 0 0,0 0-1 0 0,0 0 1 0 0,0 0-1 0 0,0 0 1 0 0,0 0 0 0 0,0 0-1 0 0,0 0 1 0 0,0 0-1 0 0,0 0 1 0 0,-1 0-1 0 0,1 0 1 0 0,0-1-1 0 0,-1 1 1 0 0,1 0-1 0 0,-1 0 1 0 0,0-1 0 0 0,1 1-1 0 0,-1-1 1 0 0,0 1-1 0 0,0 0 1 0 0,1-1-1 0 0,-1 1 1 0 0,0 0-1 0 0,-1-1 1 0 0,1 1 0 0 0,0-1-1 0 0,0 1 1 0 0,0 0-1 0 0,-1-1 1 0 0,1 1-1 0 0,-1 0 1 0 0,1-1-1 0 0,-1 1 1 0 0,0 0-1 0 0,1 0 1 0 0,-1 0 0 0 0,0 0-1 0 0,0-1 1 0 0,0 1-1 0 0,0 0 1 0 0,0 0-45 0 0,-5 1-3 0 0,0 0 1 0 0,-1 0-1 0 0,1 1 1 0 0,0 0-1 0 0,0 0 0 0 0,0 1 1 0 0,1-1-1 0 0,-1 1 1 0 0,0 0-1 0 0,1 1 1 0 0,-1 0-1 0 0,1 0 1 0 0,-1 0-1 0 0,1 0 1 0 0,0 1-1 0 0,1 0 0 0 0,-1 0 1 0 0,1 0-1 0 0,-1 0 1 0 0,1 1-1 0 0,1 0 1 0 0,-1-1-1 0 0,0 3 3 0 0,3-6 8 0 0,0 0-1 0 0,0 0 0 0 0,0 0 1 0 0,1 0-1 0 0,-1 0 1 0 0,0 0-1 0 0,1 1 1 0 0,-1-1-1 0 0,1 0 0 0 0,0 0 1 0 0,-1 0-1 0 0,1 1 1 0 0,0-1-1 0 0,0 0 1 0 0,0 0-1 0 0,-1 1 1 0 0,1-1-1 0 0,0 0 0 0 0,1 0 1 0 0,-1 1-1 0 0,0-1 1 0 0,0 0-1 0 0,1 0 1 0 0,-1 0-1 0 0,0 1 0 0 0,1-1 1 0 0,-1 0-1 0 0,1 0 1 0 0,0 0-1 0 0,-1 0 1 0 0,1 0-1 0 0,0 0 1 0 0,0 0-1 0 0,-1 0 0 0 0,1 0 1 0 0,0 0-1 0 0,0 0 1 0 0,0 0-1 0 0,0-1 1 0 0,0 1-1 0 0,0 0 0 0 0,0-1 1 0 0,1 1-1 0 0,-1-1 1 0 0,0 1-1 0 0,0-1 1 0 0,0 0-1 0 0,1 1 1 0 0,-1-1-1 0 0,0 0 0 0 0,0 0 1 0 0,1 0-1 0 0,-1 0 1 0 0,0 0-1 0 0,0 0 1 0 0,1 0-1 0 0,-1 0 0 0 0,0-1 1 0 0,1 1-8 0 0,7 0-324 0 0,48-8 1492 0 0,-45-24-6774 0 0,-16 25-1273 0 0,-1 6-4201 0 0</inkml:trace>
  <inkml:trace contextRef="#ctx0" brushRef="#br0" timeOffset="4034.24">264 61 864 0 0,'0'0'1745'0'0,"0"0"-156"0"0,0 0 22 0 0,0 0 224 0 0,0 0 298 0 0,0 0 109 0 0,0 0-217 0 0,0 0-422 0 0,0 0-406 0 0,0 0-343 0 0,0 0-284 0 0,0-4-197 0 0,0-11-127 0 0,16 38 445 0 0,0 20-175 0 0,-2 1 1 0 0,-1 0 0 0 0,-3 1 0 0 0,3 35-517 0 0,5 50 181 0 0,-1-46-592 0 0,-14-73 1794 0 0,-1-4-7006 0 0,1-17-10956 0 0,-3 3 15983 0 0</inkml:trace>
  <inkml:trace contextRef="#ctx0" brushRef="#br0" timeOffset="4433.372">232 35 0 0 0,'0'0'1334'0'0,"0"0"539"0"0,0 0 146 0 0,0 0-103 0 0,0 0-285 0 0,0 0-338 0 0,0 0-242 0 0,0 0-137 0 0,0 0-82 0 0,0 0-63 0 0,3-5-39 0 0,-2 3-656 0 0,-1 0 0 0 0,1 1 0 0 0,0-1 1 0 0,0 0-1 0 0,0 1 0 0 0,0-1 1 0 0,0 1-1 0 0,0-1 0 0 0,1 1 0 0 0,-1 0 1 0 0,0 0-1 0 0,1-1 0 0 0,-1 1 0 0 0,1 0 1 0 0,-1 0-1 0 0,1 0 0 0 0,-1 1 0 0 0,1-1 1 0 0,0 0-1 0 0,-1 0 0 0 0,1 1 0 0 0,0-1 1 0 0,0 1-1 0 0,0 0 0 0 0,-1 0 0 0 0,1-1 1 0 0,0 1-1 0 0,0 0 0 0 0,0 0 0 0 0,0 1 1 0 0,0-1-75 0 0,16-1 133 0 0,0 0 1 0 0,-1 2 0 0 0,1 0-1 0 0,0 1 1 0 0,-1 0 0 0 0,0 1-1 0 0,1 2 1 0 0,-1-1 0 0 0,-1 2 0 0 0,1 0-1 0 0,-1 1 1 0 0,0 1 0 0 0,0 1-1 0 0,-1 0 1 0 0,-1 1 0 0 0,1 0-1 0 0,-1 1 1 0 0,-1 1 0 0 0,0 0-1 0 0,6 8-133 0 0,-14-12 10 0 0,0-1 0 0 0,0 1 0 0 0,-1 0 0 0 0,-1 0 0 0 0,1 1 0 0 0,-1-1 0 0 0,0 1 0 0 0,-1-1 0 0 0,0 1 0 0 0,-1 0 0 0 0,1 0 0 0 0,-2 0 0 0 0,1 0 0 0 0,-1 0 0 0 0,-1 0 0 0 0,1 0 0 0 0,-2 0 0 0 0,1 0 0 0 0,-1 0 0 0 0,-1 0 0 0 0,1-1-1 0 0,-1 1 1 0 0,-1-1 0 0 0,0 0 0 0 0,0 0 0 0 0,0 0 0 0 0,-1 0 0 0 0,-1 0-10 0 0,-5 4-165 0 0,0 0 1 0 0,0-1-1 0 0,-1-1 0 0 0,0 0 0 0 0,0-1 1 0 0,-1 0-1 0 0,-1-1 0 0 0,1 0 0 0 0,-2-1 1 0 0,1-1-1 0 0,0 0 0 0 0,-3 0 165 0 0,-49 13-4517 0 0,-2-4-4975 0 0,54-11 5862 0 0</inkml:trace>
</inkml:ink>
</file>

<file path=ppt/ink/ink2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07.29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0 610 0 0 0,'0'0'1230'0'0,"0"0"-31"0"0,0 0-110 0 0,0 0-137 0 0,0 0-68 0 0,0 0 5 0 0,0 0 40 0 0,0 0 18 0 0,0 0-13 0 0,0 0-38 0 0,0 0-69 0 0,0 0-70 0 0,2 26 3272 0 0,5-17-3748 0 0,1 0 0 0 0,0-1 0 0 0,1 1 0 0 0,0-2 0 0 0,0 0 0 0 0,0 0 0 0 0,1 0 0 0 0,0-1 0 0 0,1-1 0 0 0,-1 0 0 0 0,1 0 0 0 0,0-1 0 0 0,0 0 1 0 0,0-1-1 0 0,12 2-281 0 0,107 35 1041 0 0,-29-11-503 0 0,-5-17 147 0 0,-10-2-213 0 0,23 21-269 0 0,-32-10-123 0 0,5-13 79 0 0,102 25 61 0 0,-139-25-182 0 0,169 2 633 0 0,-92-20-237 0 0,-53 2-209 0 0,232-30 142 0 0,-181 13-197 0 0,68-45 301 0 0,-85 26-256 0 0,27-26 201 0 0,-69 33-340 0 0,76-50 231 0 0,-47 27-219 0 0,-64 39 29 0 0,-15 9 517 0 0,-11 12-616 0 0,0 0 5 0 0,0 0-2 0 0,0 0-13 0 0,0 0-9 0 0,0 0 12 0 0,0 0-1 0 0,0 0 10 0 0,0 0 12 0 0,0 0-38 0 0,0 0-14 0 0,0 0 8 0 0,0 0-2 0 0,0 0 8 0 0,0 0 14 0 0,0 0 12 0 0,0 0-2 0 0,0 0 4 0 0,0 0-9 0 0,0 0-17 0 0,0 0-4 0 0,0 0 0 0 0,0 0 7 0 0,0 0 23 0 0,0 0-4 0 0,0 0-8 0 0,0 0 5 0 0,0 0-6 0 0,0 0-21 0 0,0 0 11 0 0,0 0-6 0 0,0 0 19 0 0,0 0 11 0 0,0 0-2 0 0,0 0-15 0 0,0 0-18 0 0,7-27 33 0 0,4-8-150 0 0,-11 34 102 0 0,0 1-5 0 0,0 0 3 0 0,0 0 5 0 0,6-14-96 0 0,-6 14 108 0 0,-1-4-4157 0 0,-8-3-12335 0 0,6 6 9876 0 0</inkml:trace>
  <inkml:trace contextRef="#ctx0" brushRef="#br1" timeOffset="9290.005">1418 677 0 0 0,'0'0'728'0'0,"0"0"398"0"0,0 0 119 0 0,0 0-143 0 0,0 0-217 0 0,0 0-164 0 0,0 0-99 0 0,0 0 4 0 0,0-3 33 0 0,-15-17 6885 0 0,4 24-7849 0 0,9-2 365 0 0,-1 0 0 0 0,0 0 0 0 0,1 0 0 0 0,-1 1 0 0 0,1-1 0 0 0,0 0 0 0 0,-1 1 0 0 0,1 0 1 0 0,0-1-1 0 0,1 1 0 0 0,-1 0 0 0 0,0 0 0 0 0,1 0 0 0 0,0 0 0 0 0,0 0 0 0 0,0 0 0 0 0,0 1 1 0 0,0-1-1 0 0,1 0 0 0 0,-1 0 0 0 0,1 1 0 0 0,0-1 0 0 0,0 0 0 0 0,0 1 0 0 0,0-1 0 0 0,1 0 1 0 0,-1 1-61 0 0,1-3 154 0 0,1 1 0 0 0,-1 0 0 0 0,1-1 0 0 0,-1 1 1 0 0,1-1-1 0 0,0 0 0 0 0,-1 0 0 0 0,1 1 0 0 0,0-1 1 0 0,0 0-1 0 0,0 0 0 0 0,0-1 0 0 0,0 1 0 0 0,0 0 1 0 0,0-1-1 0 0,0 1 0 0 0,0-1 0 0 0,0 0 1 0 0,0 1-1 0 0,0-1 0 0 0,0 0 0 0 0,0 0 0 0 0,0 0 1 0 0,1-1-1 0 0,-1 1 0 0 0,0-1 0 0 0,0 1 0 0 0,0-1 1 0 0,0 1-1 0 0,1-2-154 0 0,20-67 1670 0 0,-23 68-1692 0 0,-27 1-1475 0 0,21 2 1465 0 0,1 0 0 0 0,0 1 0 0 0,-1-1 0 0 0,1 1 0 0 0,0 0 0 0 0,0 1 0 0 0,1-1 0 0 0,-1 1 0 0 0,1 0-1 0 0,0 0 1 0 0,0 1 0 0 0,0-1 0 0 0,0 1 0 0 0,1-1 0 0 0,0 1 0 0 0,-1 1 32 0 0,2-4 7 0 0,0 0-1 0 0,1 0 1 0 0,-1 0-1 0 0,0 0 1 0 0,1 0-1 0 0,0 1 1 0 0,-1-1-1 0 0,1 0 1 0 0,0 1-1 0 0,0-1 1 0 0,0 1-1 0 0,0-1 1 0 0,1 1-1 0 0,-1-1 1 0 0,1 1-1 0 0,-1-1 1 0 0,1 1-1 0 0,0 0 1 0 0,0-1-1 0 0,0 1 1 0 0,1 0-1 0 0,-1-1 1 0 0,0 1-1 0 0,1-1 1 0 0,0 1-1 0 0,0-1 1 0 0,0 1-1 0 0,0-1 1 0 0,0 1-1 0 0,0-1 1 0 0,0 0-1 0 0,1 0 1 0 0,-1 1-1 0 0,1-1 1 0 0,0 0-1 0 0,-1 0 1 0 0,1-1-1 0 0,0 1 1 0 0,0 0-1 0 0,0-1 1 0 0,1 1-1 0 0,-1-1 1 0 0,0 1-1 0 0,0-1 1 0 0,1 0-1 0 0,-1 0 1 0 0,1 0-7 0 0,3-1 84 0 0,0 1 1 0 0,0-1-1 0 0,0-1 0 0 0,-1 1 1 0 0,1-1-1 0 0,0 0 1 0 0,0 0-1 0 0,-1-1 1 0 0,1 1-1 0 0,-1-1 0 0 0,1 0 1 0 0,-1-1-1 0 0,0 0 1 0 0,0 0-1 0 0,0 0 0 0 0,0 0 1 0 0,0-1-1 0 0,-1 1 1 0 0,1-1-1 0 0,-1 0 0 0 0,0-1 1 0 0,0 1-1 0 0,-1-1 1 0 0,1 0-85 0 0,-1 0 35 0 0,1-1 1 0 0,-1 1-1 0 0,0-1 1 0 0,-1 0 0 0 0,1 1-1 0 0,-1-1 1 0 0,-1 0-1 0 0,1 0 1 0 0,-1-1 0 0 0,0 1-1 0 0,0 0 1 0 0,-1 0-1 0 0,1-1 1 0 0,-1 1-1 0 0,-1 0 1 0 0,0-5-36 0 0,-30-26-1994 0 0,15 31-2681 0 0,1 4-5536 0 0,9 2 3350 0 0</inkml:trace>
  <inkml:trace contextRef="#ctx0" brushRef="#br1" timeOffset="10743.267">1861 51 0 0 0,'0'0'584'0'0,"0"0"736"0"0,0 0 30 0 0,0 0-203 0 0,0 0-183 0 0,0 0-117 0 0,0 0-43 0 0,0 0-9 0 0,0-6 15 0 0,-2-19 40 0 0,2 23-677 0 0,-1 1 0 0 0,0 0 0 0 0,0-1 0 0 0,0 1 0 0 0,0 0 0 0 0,0 0 0 0 0,0 0 0 0 0,0 0 0 0 0,0 0 0 0 0,0 0 0 0 0,-1 0 0 0 0,1 0 0 0 0,0 1 0 0 0,-1-1 0 0 0,1 0 0 0 0,0 1-1 0 0,-1-1 1 0 0,1 1 0 0 0,-1-1 0 0 0,1 1 0 0 0,-1 0 0 0 0,1 0 0 0 0,-1-1 0 0 0,1 1 0 0 0,-1 0 0 0 0,1 0 0 0 0,-1 1 0 0 0,1-1 0 0 0,-1 0 0 0 0,1 0 0 0 0,-1 1 0 0 0,0 0-173 0 0,-5-1 261 0 0,-4 1-143 0 0,-1 1-1 0 0,1 0 0 0 0,0 1 0 0 0,0 1 1 0 0,0-1-1 0 0,0 2 0 0 0,1-1 0 0 0,-1 1 1 0 0,-2 3-118 0 0,6-5 91 0 0,-14 15 663 0 0,20-17-688 0 0,1 25 278 0 0,-5 302 1429 0 0,4-281-858 0 0,24-43 510 0 0,181-37 521 0 0,-118 22-1725 0 0,-86 11-217 0 0,0 0-26 0 0,0 0-33 0 0,0 0-48 0 0,0 0-134 0 0,-12-9-6973 0 0,6 4-1749 0 0,4 4 1683 0 0</inkml:trace>
  <inkml:trace contextRef="#ctx0" brushRef="#br1" timeOffset="11127.914">1626 235 0 0 0,'0'0'1018'0'0,"0"0"279"0"0,0 0 310 0 0,0 0 255 0 0,0 0 30 0 0,0 0-226 0 0,0 0-295 0 0,0 0-256 0 0,0 0-207 0 0,0 0-92 0 0,0 0-69 0 0,0 0-75 0 0,8-11 1482 0 0,73 4 1317 0 0,-4-1-2997 0 0,-21 0-772 0 0,10 0-3004 0 0,-22 6-6513 0 0,-30 2 2160 0 0</inkml:trace>
  <inkml:trace contextRef="#ctx0" brushRef="#br1" timeOffset="13041.994">1392 1015 0 0 0,'18'-3'25'0'0,"-18"3"139"0"0,0 0 172 0 0,0 0 30 0 0,0 0 9900 0 0,-1 1-5215 0 0,-6 5-4433 0 0,5-5-563 0 0,-1 0-1 0 0,1 1 1 0 0,0-1-1 0 0,0 0 1 0 0,0 1-1 0 0,0-1 0 0 0,0 1 1 0 0,0 0-1 0 0,0 0 1 0 0,0 0-1 0 0,0 0 1 0 0,1 0-1 0 0,-1 0 1 0 0,1 0-1 0 0,0 1 0 0 0,0-1 1 0 0,-1 0-1 0 0,1 1 1 0 0,1-1-1 0 0,-1 1 1 0 0,0-1-1 0 0,1 1 1 0 0,-1-1-1 0 0,1 1 1 0 0,0 0-1 0 0,0-1 0 0 0,0 1 1 0 0,0-1-1 0 0,0 1 1 0 0,0 0-1 0 0,1-1 1 0 0,0 1-1 0 0,-1-1 1 0 0,1 1-1 0 0,1 2-54 0 0,-1-4 62 0 0,0 1 0 0 0,0 0 0 0 0,1 0 0 0 0,-1-1 0 0 0,0 1-1 0 0,1 0 1 0 0,-1-1 0 0 0,1 0 0 0 0,0 1 0 0 0,-1-1 0 0 0,1 0 0 0 0,0 0 0 0 0,0 0 0 0 0,0 0 0 0 0,0 0-1 0 0,-1 0 1 0 0,1 0 0 0 0,1-1 0 0 0,-1 1 0 0 0,0-1 0 0 0,0 1 0 0 0,0-1 0 0 0,0 0 0 0 0,1 0-62 0 0,0 0 85 0 0,-1 1-1 0 0,1-1 1 0 0,0 0 0 0 0,0 0 0 0 0,0-1 0 0 0,0 1 0 0 0,0-1 0 0 0,0 1 0 0 0,0-1 0 0 0,0 0 0 0 0,0 0 0 0 0,-1 0-1 0 0,1 0 1 0 0,0-1 0 0 0,-1 1 0 0 0,1-1 0 0 0,-1 0 0 0 0,1 1 0 0 0,-1-1 0 0 0,0 0 0 0 0,0-1 0 0 0,0 1 0 0 0,0 0-1 0 0,0 0 1 0 0,0-1 0 0 0,-1 1 0 0 0,1-1 0 0 0,-1 0 0 0 0,0 1 0 0 0,1-2-85 0 0,-1 3 9 0 0,0 0-1 0 0,0 0 1 0 0,0 1 0 0 0,0-1-1 0 0,0 0 1 0 0,0 0 0 0 0,0 0 0 0 0,-1 0-1 0 0,1 0 1 0 0,0 0 0 0 0,0-1 0 0 0,-1 1-1 0 0,1 0 1 0 0,-1 0 0 0 0,1 0-1 0 0,-1-1 1 0 0,0 1 0 0 0,1 0 0 0 0,-1-1-1 0 0,0 1 1 0 0,0 0 0 0 0,0-1-1 0 0,0 1 1 0 0,0 0 0 0 0,0-1 0 0 0,0 1-1 0 0,0 0 1 0 0,-1 0 0 0 0,1-1-1 0 0,0 1 1 0 0,-1 0 0 0 0,1 0 0 0 0,-1-1-1 0 0,0 1 1 0 0,1 0 0 0 0,-1 0 0 0 0,0 0-1 0 0,1 0 1 0 0,-1 0 0 0 0,0 0-1 0 0,0 0 1 0 0,0 0 0 0 0,0 0 0 0 0,0 0-1 0 0,0 1 1 0 0,0-1 0 0 0,-1 0-1 0 0,1 1 1 0 0,0-1 0 0 0,0 1 0 0 0,0-1-1 0 0,-1 1-8 0 0,-5 0-59 0 0,0 1 0 0 0,0 0-1 0 0,1 0 1 0 0,-1 1-1 0 0,1 0 1 0 0,-1 0 0 0 0,1 1-1 0 0,0-1 1 0 0,0 2-1 0 0,0-1 1 0 0,0 0 0 0 0,1 1-1 0 0,-1 0 1 0 0,1 1 0 0 0,0-1-1 0 0,0 1 1 0 0,1 0-1 0 0,-1 0 1 0 0,1 1 59 0 0,-3 0-14 0 0,-10 32-60 0 0,19-36 99 0 0,0 0 0 0 0,0 0 0 0 0,0-1 0 0 0,0 1 0 0 0,0-1 0 0 0,0 0 0 0 0,1 1 0 0 0,-1-1 0 0 0,0 0 0 0 0,1 0 0 0 0,-1-1 0 0 0,0 1 0 0 0,1 0 0 0 0,-1-1 0 0 0,1 1 0 0 0,0-1 0 0 0,-1 0 0 0 0,1 0 1 0 0,-1 0-1 0 0,1 0 0 0 0,-1-1 0 0 0,1 1 0 0 0,-1-1 0 0 0,1 1 0 0 0,1-1-25 0 0,6 0 70 0 0,-3-1-24 0 0,0 1 0 0 0,0-2-1 0 0,-1 1 1 0 0,1-1 0 0 0,-1 0 0 0 0,1 0-1 0 0,-1-1 1 0 0,0 1 0 0 0,0-1 0 0 0,-1-1-1 0 0,1 1 1 0 0,-1-1 0 0 0,4-5-46 0 0,-8 10-6 0 0,0-1-1 0 0,1 0 1 0 0,-1 0-1 0 0,0 0 1 0 0,0 0 0 0 0,0 0-1 0 0,0 0 1 0 0,0-1 0 0 0,0 1-1 0 0,-1 0 1 0 0,1 0-1 0 0,0-1 1 0 0,0 1 0 0 0,-1 0-1 0 0,1-1 1 0 0,-1 1 0 0 0,0-1-1 0 0,1 1 1 0 0,-1-1-1 0 0,0 1 1 0 0,0-1 0 0 0,1 1-1 0 0,-1-1 1 0 0,-1 1 0 0 0,1-1-1 0 0,0 1 1 0 0,0 0-1 0 0,0-1 1 0 0,-1 1 0 0 0,1-1-1 0 0,-1 1 1 0 0,1-1-1 0 0,-1 1 1 0 0,0 0 0 0 0,1-1-1 0 0,-1 1 1 0 0,0 0 0 0 0,0 0-1 0 0,0 0 1 0 0,0-1-1 0 0,0 1 1 0 0,0 0 0 0 0,0 0-1 0 0,0 0 1 0 0,-1 1 0 0 0,1-1 6 0 0,-4 0-177 0 0,0 1 0 0 0,-1 0 0 0 0,1 0 1 0 0,0 0-1 0 0,0 1 0 0 0,0 0 1 0 0,0 0-1 0 0,0 0 0 0 0,0 1 1 0 0,0-1-1 0 0,0 1 0 0 0,1 0 0 0 0,-1 1 1 0 0,1-1-1 0 0,-1 1 0 0 0,1 0 177 0 0,-1 1-1036 0 0,-8 7-597 0 0,11-6-2364 0 0,1 2-3742 0 0,1-4 1972 0 0</inkml:trace>
  <inkml:trace contextRef="#ctx0" brushRef="#br1" timeOffset="13973.964">1729 1152 2385 0 0,'0'0'1603'0'0,"0"0"-103"0"0,0 0 64 0 0,0 0 177 0 0,0 0 90 0 0,0 0-170 0 0,0 0-307 0 0,0 0-346 0 0,0 0-300 0 0,0 0-200 0 0,0 0-121 0 0,0 0-69 0 0,0 0-70 0 0,0 55 1395 0 0,-13 107 8 0 0,-11-37-3186 0 0,20-144-14319 0 0,4 12 13133 0 0</inkml:trace>
  <inkml:trace contextRef="#ctx0" brushRef="#br1" timeOffset="14277.017">1679 1170 0 0 0,'0'0'1234'0'0,"0"0"121"0"0,0 0 160 0 0,0 0 281 0 0,0 0 206 0 0,0 0-91 0 0,0 0-292 0 0,0 0-338 0 0,0 0-284 0 0,0 0-189 0 0,0 0-125 0 0,0 0-70 0 0,0 0-38 0 0,28-2-44 0 0,87-5-71 0 0,82 1-659 0 0,-196 6-639 0 0,-8 8-6030 0 0,-17 10-2167 0 0,18-14 8595 0 0</inkml:trace>
  <inkml:trace contextRef="#ctx0" brushRef="#br1" timeOffset="14522.94">1694 1358 2064 0 0,'0'0'2582'0'0,"0"0"-1007"0"0,0 0-464 0 0,0 0 168 0 0,0 0 340 0 0,0 0 171 0 0,0 0-203 0 0,0 0-443 0 0,0 0-402 0 0,0 0-282 0 0,0 0-172 0 0,0 0-112 0 0,0 0-69 0 0,21 0-57 0 0,126-4-991 0 0,-146 4 906 0 0,34-3-2563 0 0,-2-1-3953 0 0,-20 4 102 0 0</inkml:trace>
</inkml:ink>
</file>

<file path=ppt/ink/ink2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7.7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0 196 0 0 0,'0'0'986'0'0,"0"0"335"0"0,0 0 258 0 0,0 0 66 0 0,0 0-168 0 0,0 0-310 0 0,0 0-285 0 0,0 0-158 0 0,0 0-17 0 0,0 0 131 0 0,4 0 115 0 0,84 8 3681 0 0,398-1-2083 0 0,-421-15-2129 0 0,-68-2 1211 0 0,-68-31-829 0 0,-86-44-403 0 0,156 84-449 0 0,-1 0 1 0 0,1 0 0 0 0,1 1 0 0 0,-1-1 0 0 0,0 0 0 0 0,0 0-1 0 0,0 0 1 0 0,0 0 0 0 0,1 0 0 0 0,-1 0 0 0 0,0 0 0 0 0,1-1 0 0 0,-1 1-1 0 0,1 0 1 0 0,-1 0 0 0 0,1 0 0 0 0,0-1 0 0 0,-1 1 0 0 0,1 0-1 0 0,0 0 1 0 0,0-1 0 0 0,0 1 0 0 0,0 0 0 0 0,0 0 0 0 0,0-1 0 0 0,0 1-1 0 0,0 0 1 0 0,1 0 0 0 0,-1-1 0 0 0,0 1 0 0 0,1 0 0 0 0,-1 0-1 0 0,1 0 1 0 0,-1-1 0 0 0,1 1 0 0 0,0 0 0 0 0,0 0 0 0 0,-1 0 0 0 0,1 0-1 0 0,0 0 1 0 0,0 0 0 0 0,0 1 0 0 0,0-1 0 0 0,0 0 0 0 0,0 0-1 0 0,0 1 1 0 0,0-1 0 0 0,0 0 0 0 0,0 1 0 0 0,1-1 0 0 0,-1 1 0 0 0,0 0-1 0 0,0-1 1 0 0,1 1 0 0 0,-1 0 0 0 0,0 0 47 0 0,51-11-4370 0 0,-19 10-3043 0 0,-17 1-887 0 0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29.3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0 158 4865 0 0,'0'0'791'0'0,"0"0"-578"0"0,0 0-213 0 0,0 0 202 0 0,0 0 463 0 0,0 0 453 0 0,0 0 131 0 0,0 0-172 0 0,0 0-301 0 0,0 0-264 0 0,0 0-141 0 0,1 32-34 0 0,5 105 35 0 0,9 355 2651 0 0,-27-433-2483 0 0,9-51 975 0 0,4-18-975 0 0,3-20-407 0 0,19-33-189 0 0,2 1 0 0 0,3 1 0 0 0,2 2 0 0 0,3 1 1 0 0,3 2-1 0 0,7-7 56 0 0,-4 4-95 0 0,-22 28 116 0 0,1 2 0 0 0,1 0 1 0 0,2 1-1 0 0,1 1 0 0 0,1 1 0 0 0,1 1 0 0 0,1 1 0 0 0,1 2 0 0 0,2 0 1 0 0,0 2-1 0 0,1 0 0 0 0,0 3 0 0 0,2 0 0 0 0,4 0-21 0 0,-32 16 24 0 0,-1-1 0 0 0,1 1 0 0 0,-1 0-1 0 0,1 0 1 0 0,-1 0 0 0 0,1 0 0 0 0,0 0 0 0 0,-1 1-1 0 0,1 0 1 0 0,0-1 0 0 0,0 1 0 0 0,0 0 0 0 0,-1 0-1 0 0,1 0 1 0 0,0 0 0 0 0,0 1 0 0 0,0-1-1 0 0,-1 1 1 0 0,1 0 0 0 0,0 0 0 0 0,-1 0 0 0 0,1 0-1 0 0,-1 0 1 0 0,1 1 0 0 0,-1-1 0 0 0,1 1 0 0 0,-1-1-1 0 0,0 1 1 0 0,0 0 0 0 0,0 0 0 0 0,0 0 0 0 0,0 0-1 0 0,0 0 1 0 0,-1 0 0 0 0,1 1 0 0 0,-1-1 0 0 0,1 0-1 0 0,-1 1 1 0 0,0 0 0 0 0,0-1 0 0 0,0 1-1 0 0,0-1 1 0 0,-1 1 0 0 0,1 2-24 0 0,1 14 144 0 0,-1 0 0 0 0,0 0 0 0 0,-2 0 0 0 0,0 0 0 0 0,-1 0-1 0 0,-2 0 1 0 0,1 0 0 0 0,-2-1 0 0 0,-1 1 0 0 0,0-1 0 0 0,-1 0 0 0 0,-1-1 0 0 0,0 0 0 0 0,-2 0-1 0 0,0-1 1 0 0,0 0 0 0 0,-2-1 0 0 0,0 0 0 0 0,-9 8-144 0 0,9-11-24 0 0,1 0-1 0 0,-2-1 1 0 0,0-1 0 0 0,0 0 0 0 0,-1 0-1 0 0,0-2 1 0 0,-1 0 0 0 0,1 0-1 0 0,-2-1 1 0 0,1-1 0 0 0,-1-1-1 0 0,0 0 1 0 0,0-1 0 0 0,-10 1 24 0 0,-144 9-4969 0 0,130-26-286 0 0,22-9-2958 0 0,14 13 5044 0 0</inkml:trace>
</inkml:ink>
</file>

<file path=ppt/ink/ink2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 4497 0 0,'0'0'1151'0'0,"0"0"-335"0"0,0 0-56 0 0,0 0 288 0 0,0 0 259 0 0,0 0 52 0 0,0 0-173 0 0,0 0-287 0 0,0 0-234 0 0,0 0-194 0 0,0 0-116 0 0,0 0-34 0 0,32 0-34 0 0,103 0-16 0 0,98-17 399 0 0,-151 8-2933 0 0,-66 6 173 0 0,10-1-7142 0 0,-20 4 6754 0 0</inkml:trace>
</inkml:ink>
</file>

<file path=ppt/ink/ink2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 5169 0 0,'0'0'1370'0'0,"0"0"-471"0"0,0 0-66 0 0,0 0 173 0 0,0 0 111 0 0,0 0-13 0 0,0 0-178 0 0,0 0-274 0 0,0 0-237 0 0,0 0-194 0 0,35 1-155 0 0,111 3-113 0 0,-41-19-433 0 0,-26-1-1566 0 0,-8 2-4851 0 0,-50 10 2589 0 0</inkml:trace>
</inkml:ink>
</file>

<file path=ppt/ink/ink2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6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1496 0 0,'0'0'1099'0'0,"0"0"-133"0"0,0 0 83 0 0,0 0 304 0 0,0 0 294 0 0,0 0 45 0 0,0 0-240 0 0,0 0-398 0 0,0 0-375 0 0,0 0-233 0 0,0 0-131 0 0,7-9-53 0 0,17-25 28 0 0,-23 33-249 0 0,-1 0-1 0 0,1 1 1 0 0,0-1-1 0 0,-1 1 1 0 0,1-1 0 0 0,0 1-1 0 0,-1-1 1 0 0,1 1-1 0 0,0-1 1 0 0,-1 1-1 0 0,1-1 1 0 0,0 1-1 0 0,0 0 1 0 0,0 0-1 0 0,-1-1 1 0 0,1 1 0 0 0,0 0-1 0 0,0 0 1 0 0,0 0-1 0 0,-1 0 1 0 0,1 0-1 0 0,0 0 1 0 0,0 0-1 0 0,0 0 1 0 0,0 0-1 0 0,-1 0 1 0 0,1 1 0 0 0,0-1-1 0 0,0 0 1 0 0,0 0-1 0 0,-1 1 1 0 0,1-1-1 0 0,0 1 1 0 0,0-1-1 0 0,-1 1 1 0 0,1-1-1 0 0,0 1 1 0 0,-1-1-1 0 0,1 1 1 0 0,-1-1 0 0 0,1 1-1 0 0,-1 0 1 0 0,1-1-1 0 0,-1 1 1 0 0,1 0-1 0 0,-1 0 1 0 0,0-1-1 0 0,1 1 1 0 0,-1 0-1 0 0,0 0 1 0 0,0-1 0 0 0,1 1-1 0 0,-1 1-40 0 0,1-1 49 0 0,18 37 359 0 0,-1 2 0 0 0,-2-1 0 0 0,-1 2 0 0 0,-3 0 0 0 0,1 8-408 0 0,23 74 131 0 0,9-23-153 0 0,-42-93 88 0 0,-3-6-45 0 0,0-1 1 0 0,0 1-1 0 0,0 0 1 0 0,0-1-1 0 0,0 1 1 0 0,0 0-1 0 0,1 0 0 0 0,-1-1 1 0 0,0 1-1 0 0,0 0 1 0 0,0-1-1 0 0,1 1 1 0 0,-1 0-1 0 0,0-1 0 0 0,1 1 1 0 0,-1-1-1 0 0,1 1 1 0 0,-1-1-1 0 0,1 1 1 0 0,-1 0-1 0 0,1-1 0 0 0,-1 0 1 0 0,1 1-1 0 0,-1-1 1 0 0,1 1-1 0 0,-1-1 1 0 0,1 0-1 0 0,0 1 0 0 0,-1-1 1 0 0,1 0-1 0 0,0 1 1 0 0,-1-1-1 0 0,1 0 1 0 0,0 0-1 0 0,-1 0 0 0 0,1 0 1 0 0,0 0-1 0 0,0 0 1 0 0,-1 0-1 0 0,1 0 0 0 0,0 0 1 0 0,-1 0-1 0 0,1 0 1 0 0,0 0-1 0 0,-1 0 1 0 0,1-1-1 0 0,0 1 0 0 0,0 0-21 0 0,12-20 362 0 0,-1 0-1 0 0,-1 0 1 0 0,-1-1-1 0 0,-1 0 1 0 0,0-1-1 0 0,-2 0 1 0 0,4-19-362 0 0,3-3 137 0 0,49-157-211 0 0,-62 182-225 0 0,0 11-5286 0 0,-1 19-3747 0 0,0-7 2713 0 0</inkml:trace>
  <inkml:trace contextRef="#ctx0" brushRef="#br0" timeOffset="300.452">604 383 11578 0 0,'0'0'2078'0'0,"0"0"-719"0"0,0 0-581 0 0,0 0-198 0 0,0 0 29 0 0,0 0 74 0 0,0 0-39 0 0,0 0-88 0 0,0 0-116 0 0,0 0-145 0 0,0 0-116 0 0,0 0-64 0 0,3 23-42 0 0,11 112 26 0 0,-3-57-238 0 0,3-27-4525 0 0,-13-40-5423 0 0,-1-7 4911 0 0</inkml:trace>
  <inkml:trace contextRef="#ctx0" brushRef="#br0" timeOffset="636.005">549 339 5593 0 0,'0'0'1685'0'0,"0"0"-619"0"0,0 0-471 0 0,0 0 25 0 0,0 0 223 0 0,0 0 136 0 0,0 0-24 0 0,0 0-150 0 0,0 0-204 0 0,0 0-175 0 0,0 0-122 0 0,0 0-100 0 0,0 0-50 0 0,31 8-34 0 0,95 29-29 0 0,-40 2 86 0 0,-82-37-161 0 0,-1 0-1 0 0,0 0 1 0 0,1 0-1 0 0,-1 0 1 0 0,0 1 0 0 0,0-1-1 0 0,-1 1 1 0 0,1 0 0 0 0,0 0-1 0 0,-1 0 1 0 0,1 0-1 0 0,-1 0 1 0 0,0 0 0 0 0,0 1-1 0 0,-1-1 1 0 0,1 1 0 0 0,-1-1-1 0 0,1 1 1 0 0,-1 0-1 0 0,0 0 1 0 0,0-1 0 0 0,-1 1-1 0 0,1 0 1 0 0,-1 0-1 0 0,0 0 1 0 0,0 0 0 0 0,0 0-1 0 0,-1-1 1 0 0,1 1 0 0 0,-1 0-1 0 0,0 0 1 0 0,0 0-1 0 0,0-1 1 0 0,0 1 0 0 0,-1 0-1 0 0,0-1 1 0 0,0 0 0 0 0,0 1-1 0 0,0-1 1 0 0,0 0-1 0 0,0 0 1 0 0,-3 2-16 0 0,-11 7-124 0 0,-1-2-1 0 0,0 0 0 0 0,0-1 1 0 0,-1-1-1 0 0,0-1 1 0 0,-1 0-1 0 0,1-2 1 0 0,-1 0-1 0 0,-1-1 0 0 0,-4 0 125 0 0,-43 4-2840 0 0,38-8-8109 0 0,29 0 10110 0 0</inkml:trace>
</inkml:ink>
</file>

<file path=ppt/ink/ink2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0.8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1 103 2889 0 0,'0'0'1121'0'0,"0"0"-49"0"0,0 0 63 0 0,0 0 228 0 0,0 0 295 0 0,0 0 118 0 0,0 0-110 0 0,0 0-287 0 0,0 0-356 0 0,0 0-306 0 0,0 0-250 0 0,0 0-160 0 0,0 0-86 0 0,1-4-19 0 0,0 0-193 0 0,-1 4 8 0 0,0-1 1 0 0,0 1-1 0 0,0-1 1 0 0,0 0-1 0 0,1 1 1 0 0,-1-1-1 0 0,0 0 1 0 0,0 1-1 0 0,0-1 1 0 0,1 1-1 0 0,-1-1 1 0 0,0 1-1 0 0,0-1 1 0 0,1 0-1 0 0,-1 1 1 0 0,1-1-1 0 0,-1 1 1 0 0,0 0-1 0 0,1-1 1 0 0,-1 1-1 0 0,1-1 1 0 0,-1 1-1 0 0,1 0 1 0 0,-1-1-1 0 0,1 1 1 0 0,-1 0-1 0 0,1-1 1 0 0,0 1 0 0 0,-1 0-1 0 0,1 0 1 0 0,-1 0-1 0 0,1-1 1 0 0,0 1-1 0 0,-1 0 1 0 0,1 0-1 0 0,0 0 1 0 0,-1 0-1 0 0,1 0 1 0 0,-1 0-1 0 0,1 0 1 0 0,0 0-1 0 0,-1 1 1 0 0,1-1-1 0 0,0 0 1 0 0,-1 0-1 0 0,1 0 1 0 0,-1 1-1 0 0,1-1 1 0 0,-1 0-1 0 0,1 1 1 0 0,-1-1-1 0 0,1 0 1 0 0,-1 1-1 0 0,1-1 1 0 0,0 1-18 0 0,9 8 147 0 0,-1 0 1 0 0,0 1 0 0 0,0 0-1 0 0,-1 0 1 0 0,-1 1-1 0 0,1 0 1 0 0,-2 0-1 0 0,1 1 1 0 0,-2 0 0 0 0,1 1-148 0 0,-3-6 33 0 0,86 247 488 0 0,-61-192-415 0 0,-15-73 1759 0 0,67-261-884 0 0,16 30-2832 0 0,-95 241-5464 0 0,-1 8 4199 0 0,-1 0-1365 0 0,1-3-1706 0 0</inkml:trace>
  <inkml:trace contextRef="#ctx0" brushRef="#br0" timeOffset="301.985">559 442 4465 0 0,'0'0'3189'0'0,"0"0"-1430"0"0,0 0-860 0 0,0 0-98 0 0,0 0 239 0 0,0 0 273 0 0,0 0 48 0 0,0 0-162 0 0,0 0-244 0 0,0 0-256 0 0,0 0-180 0 0,0 0-123 0 0,0 0-71 0 0,0 22-60 0 0,1 107 173 0 0,10 2-354 0 0,-10-124-696 0 0,3 9-135 0 0,4-12-7376 0 0,-7-6 3504 0 0,0-2 2042 0 0,-1 2-452 0 0</inkml:trace>
  <inkml:trace contextRef="#ctx0" brushRef="#br0" timeOffset="597.338">479 379 1048 0 0,'0'0'1491'0'0,"0"0"-288"0"0,0 0-69 0 0,0 0 202 0 0,0 0 223 0 0,0 0 47 0 0,0 0-178 0 0,0 0-285 0 0,0 0-240 0 0,0 0-196 0 0,0 0-170 0 0,0 0-128 0 0,0 0-111 0 0,27 4-98 0 0,83 12-60 0 0,-49 8 35 0 0,-55-22-183 0 0,-1 1 1 0 0,1-1 0 0 0,-1 1-1 0 0,1 0 1 0 0,-1 0-1 0 0,0 1 1 0 0,0-1 0 0 0,0 1-1 0 0,-1 0 1 0 0,0 1 0 0 0,1-1-1 0 0,-1 1 1 0 0,-1 0 0 0 0,1 0-1 0 0,-1 0 1 0 0,0 0-1 0 0,0 0 1 0 0,0 1 0 0 0,-1 0-1 0 0,0-1 1 0 0,0 1 0 0 0,0 0-1 0 0,-1 0 1 0 0,0 0 0 0 0,0 0 7 0 0,-3 1-1 0 0,0 0 0 0 0,0-1 1 0 0,0 0-1 0 0,-1 1 1 0 0,0-1-1 0 0,-1 0 1 0 0,1 0-1 0 0,-1-1 0 0 0,0 1 1 0 0,0-1-1 0 0,-1 0 1 0 0,0 0-1 0 0,0 0 1 0 0,0-1-1 0 0,0 0 0 0 0,-1 0 1 0 0,0 0-1 0 0,1 0 1 0 0,-2-1-1 0 0,1 0 1 0 0,0 0-1 0 0,0-1 0 0 0,-1 0 1 0 0,-2 1 0 0 0,-15 9-260 0 0,-59 29-3238 0 0,29-16-7083 0 0,51-25 9801 0 0</inkml:trace>
  <inkml:trace contextRef="#ctx0" brushRef="#br0" timeOffset="947.228">1188 383 4681 0 0,'0'0'1115'0'0,"0"0"-252"0"0,0 0 92 0 0,0 0 301 0 0,0 0 208 0 0,0 0 2 0 0,0 0-253 0 0,0 0-307 0 0,0 0-262 0 0,0 0-184 0 0,0 0-82 0 0,0 0-22 0 0,-8 18 4 0 0,-42 90 376 0 0,29-71-617 0 0,-2 0 1 0 0,-1-2-1 0 0,-1-1 0 0 0,-3-1 1 0 0,0-1-1 0 0,-2-1 0 0 0,-2-1-119 0 0,-45 50-578 0 0,57-44-3042 0 0,64-32-8167 0 0,-35-4 10084 0 0</inkml:trace>
  <inkml:trace contextRef="#ctx0" brushRef="#br0" timeOffset="1570.252">1402 548 0 0 0,'0'0'916'0'0,"0"0"-37"0"0,0 0 107 0 0,0 0 363 0 0,0 0 298 0 0,0 0 100 0 0,0 0-224 0 0,0 0-370 0 0,0 0-339 0 0,0 0-220 0 0,0 0-127 0 0,0 0-78 0 0,0 0 0 0 0,-12-3-23 0 0,-36-8-42 0 0,-4 26 428 0 0,46-12-745 0 0,1 0-1 0 0,-1 0 1 0 0,1 0 0 0 0,0 1-1 0 0,0 0 1 0 0,0 0 0 0 0,1 0-1 0 0,-1 1 1 0 0,1-1 0 0 0,0 1-1 0 0,0 0 1 0 0,1 0 0 0 0,-3 5-7 0 0,-11 38-28 0 0,-31 103-16 0 0,20-67 153 0 0,3-22 147 0 0,25-61-236 0 0,0-1 12 0 0,21 7 938 0 0,199-51-606 0 0,-171 29-2036 0 0,-35 7-2261 0 0,-1-3-4629 0 0,-11 8 6668 0 0</inkml:trace>
  <inkml:trace contextRef="#ctx0" brushRef="#br0" timeOffset="1818.879">1127 725 4881 0 0,'0'0'1420'0'0,"0"0"-589"0"0,0 0-188 0 0,0 0 299 0 0,0 0 286 0 0,0 0 77 0 0,0 0-170 0 0,0 0-299 0 0,0 0-238 0 0,0 0-190 0 0,0 0-147 0 0,0 0-106 0 0,34 3-76 0 0,103 6-134 0 0,-42-10-1744 0 0,-69-3-1266 0 0,-11 1-1249 0 0,-3 3-1175 0 0</inkml:trace>
</inkml:ink>
</file>

<file path=ppt/ink/ink2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3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0 0 0,'0'0'212'0'0,"0"0"796"0"0,0 0 389 0 0,0 0 108 0 0,0 0-120 0 0,0 0-159 0 0,0 0-200 0 0,0 0-198 0 0,0 0-141 0 0,33 0-92 0 0,101 0-38 0 0,100-10 2639 0 0,-167 6-2736 0 0,-99-22 3148 0 0,11 14-3238 0 0,12 9-315 0 0,1-1-1 0 0,0 0 1 0 0,1 0-1 0 0,-1-1 0 0 0,1 0 1 0 0,0 0-1 0 0,0-1 1 0 0,0 1-1 0 0,1-1 0 0 0,0-1 1 0 0,0 1-1 0 0,1-1 1 0 0,-1-1-1 0 0,2 1 0 0 0,-1 0 1 0 0,-1-5-55 0 0,5 10-386 0 0,19-1-12556 0 0,-12 3 7339 0 0</inkml:trace>
</inkml:ink>
</file>

<file path=ppt/ink/ink2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4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2905 0 0,'0'0'1335'0'0,"0"0"-281"0"0,0 0 52 0 0,0 0 338 0 0,0 0 242 0 0,0 0-8 0 0,0 0-258 0 0,0 0-302 0 0,0 0-224 0 0,0 0-196 0 0,0 0-145 0 0,31 4-68 0 0,96 11-61 0 0,19-12 768 0 0,-120-3-1396 0 0,1-1 0 0 0,0-2 0 0 0,-1 0 0 0 0,1-2 0 0 0,-1-1 0 0 0,12-5 204 0 0,-23 1-2981 0 0,-5 2-5778 0 0,-6 7 3731 0 0</inkml:trace>
  <inkml:trace contextRef="#ctx0" brushRef="#br0" timeOffset="266.933">211 0 7210 0 0,'0'0'3380'0'0,"0"0"-1713"0"0,0 0-765 0 0,0 0 53 0 0,0 0 206 0 0,0 0 112 0 0,0 0-107 0 0,0 0-199 0 0,-2 33-240 0 0,-4 102-212 0 0,13 87 570 0 0,-4-173-1358 0 0,1 20-1147 0 0,-4-47-3412 0 0,-2 0-3840 0 0,1-14 2861 0 0</inkml:trace>
</inkml:ink>
</file>

<file path=ppt/ink/ink2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7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60 516 0 0 0,'0'0'768'0'0,"0"0"456"0"0,0 0 246 0 0,0 0-94 0 0,0 0-313 0 0,0 0-332 0 0,0 0-199 0 0,0 0-25 0 0,0 0 132 0 0,4 3 118 0 0,5 5-197 0 0,0 0 0 0 0,-1 1 0 0 0,0 0 0 0 0,0 1 0 0 0,-1-1-1 0 0,0 1 1 0 0,-1 1 0 0 0,0-1 0 0 0,-1 1 0 0 0,4 9-560 0 0,46 198 1481 0 0,-53-208-1406 0 0,20 222 236 0 0,-22-232-291 0 0,1-1 1 0 0,-1 1-1 0 0,0-1 1 0 0,0 1-1 0 0,1-1 0 0 0,-1 1 1 0 0,0 0-1 0 0,1-1 1 0 0,-1 1-1 0 0,1-1 1 0 0,-1 1-1 0 0,1 0 1 0 0,-1-1-1 0 0,0 1 0 0 0,1 0 1 0 0,-1 0-1 0 0,1-1 1 0 0,-1 1-1 0 0,1 0 1 0 0,-1 0-1 0 0,1 0 0 0 0,0 0 1 0 0,-1 0-1 0 0,1 0 1 0 0,-1 0-1 0 0,1 0 1 0 0,-1 0-1 0 0,1 0 0 0 0,-1 0 1 0 0,1 0-1 0 0,-1 0 1 0 0,1 0-1 0 0,0 0 1 0 0,-1 0-1 0 0,1 1 1 0 0,-1-1-1 0 0,1 0 0 0 0,-1 0 1 0 0,1 1-1 0 0,-1-1 1 0 0,0 0-1 0 0,1 1 1 0 0,-1-1-1 0 0,1 0 0 0 0,-1 1 1 0 0,0-1-1 0 0,1 1 1 0 0,-1-1-1 0 0,0 0 1 0 0,1 1-1 0 0,-1-1 0 0 0,0 1 1 0 0,0-1-1 0 0,1 1 1 0 0,-1-1-1 0 0,0 1 1 0 0,0 0-1 0 0,0-1 1 0 0,0 1-1 0 0,0-1 0 0 0,0 1-20 0 0,23-46 836 0 0,28-173-74 0 0,16-54-626 0 0,-24 122-398 0 0,-35 83-2107 0 0,-8 67 1018 0 0,0 0-612 0 0,0 0-537 0 0,0 4-4258 0 0,0 9 3459 0 0,0-8 2288 0 0</inkml:trace>
  <inkml:trace contextRef="#ctx0" brushRef="#br0" timeOffset="670.156">803 836 0 0 0,'0'0'851'0'0,"0"0"62"0"0,0 0 145 0 0,0 0 278 0 0,0 0 250 0 0,0 0 73 0 0,0 0-155 0 0,0 0-263 0 0,0 0-275 0 0,0 0-235 0 0,0 0-172 0 0,0 0-92 0 0,0 0-38 0 0,-15-6-38 0 0,-48-21-51 0 0,61 27-317 0 0,0-1-1 0 0,1 1 1 0 0,-1-1-1 0 0,0 1 1 0 0,0-1 0 0 0,0 1-1 0 0,1 0 1 0 0,-1 0 0 0 0,0 0-1 0 0,0 0 1 0 0,0 0-1 0 0,0 0 1 0 0,1 1 0 0 0,-1-1-1 0 0,0 1 1 0 0,0-1-1 0 0,1 1 1 0 0,-1 0 0 0 0,0-1-1 0 0,1 1 1 0 0,-1 0 0 0 0,0 0-1 0 0,1 0 1 0 0,0 0-1 0 0,-1 1 1 0 0,1-1 0 0 0,0 0-1 0 0,-1 1 1 0 0,1-1-23 0 0,-6 5 28 0 0,1 2-26 0 0,0-1 0 0 0,0 1-1 0 0,1 0 1 0 0,0 0 0 0 0,1 1 0 0 0,-1-1 0 0 0,2 1-1 0 0,-1 0 1 0 0,1 0 0 0 0,1 0 0 0 0,-1 1-1 0 0,2-1 1 0 0,-1 0 0 0 0,1 1 0 0 0,1 0 0 0 0,0-1-1 0 0,0 1 1 0 0,1-1 0 0 0,0 1 0 0 0,2 6-2 0 0,-3 19 94 0 0,1-5-70 0 0,1-21-14 0 0,-2-1-1 0 0,1 1 1 0 0,-1 0 0 0 0,-1 0 0 0 0,0-1 0 0 0,0 1 0 0 0,0 0 0 0 0,-1-1 0 0 0,-1 1 0 0 0,1-1 0 0 0,-3 5-10 0 0,-19 32 851 0 0,43-45 289 0 0,146-30 106 0 0,-119 5-1840 0 0,-33 2-4148 0 0,-12 2-5195 0 0,-1 13 6995 0 0</inkml:trace>
  <inkml:trace contextRef="#ctx0" brushRef="#br0" timeOffset="916.565">527 980 0 0 0,'0'0'663'0'0,"0"0"797"0"0,0 0 367 0 0,0 0 183 0 0,0 0-7 0 0,0 0-219 0 0,0 0-345 0 0,0 0-334 0 0,0 0-293 0 0,31-1-253 0 0,98-4-186 0 0,-123 5-381 0 0,117-2 428 0 0,-59 7-2972 0 0,-38 1-4494 0 0,-20-5 2197 0 0</inkml:trace>
  <inkml:trace contextRef="#ctx0" brushRef="#br0" timeOffset="1745.191">1 255 0 0 0,'0'0'332'0'0,"0"0"1019"0"0,0 0 260 0 0,0 0-196 0 0,0 0-349 0 0,0 0-254 0 0,0 0-103 0 0,0 0 6 0 0,0 0 103 0 0,0 0 26 0 0,0 0-48 0 0,10-1-77 0 0,141-9 2777 0 0,-5-1-1390 0 0,-18 7-1236 0 0,-124 0 1791 0 0,-21-13-1986 0 0,0 4-486 0 0,2 3-295 0 0,0-1 1 0 0,0 0 0 0 0,2-1 0 0 0,-1-1 0 0 0,1 0 0 0 0,1 0 0 0 0,0-2 0 0 0,1 1 0 0 0,-6-13 105 0 0,6 3-2081 0 0,5 12-876 0 0,0 0-3571 0 0,4 5-2145 0 0</inkml:trace>
</inkml:ink>
</file>

<file path=ppt/ink/ink2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39.810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330 1382 0 0 0,'0'0'603'0'0,"0"0"145"0"0,0 0-83 0 0,-3-2-138 0 0,0-2-1266 0 0,3 5 920 0 0,0-1-1 0 0,0 0 1 0 0,0 1-1 0 0,0-1 0 0 0,0 0 1 0 0,0 1-1 0 0,0-1 1 0 0,0 0-1 0 0,0 1 0 0 0,0-1 1 0 0,0 0-1 0 0,0 1 1 0 0,0-1-1 0 0,0 0 1 0 0,0 0-1 0 0,0 1 0 0 0,0-1 1 0 0,0 0-1 0 0,-1 1 1 0 0,1-1-1 0 0,0 0 1 0 0,0 0-1 0 0,0 1 0 0 0,0-1 1 0 0,-1 0-1 0 0,1 0 1 0 0,0 1-1 0 0,0-1 1 0 0,-1 0-1 0 0,1 0 0 0 0,0 0 1 0 0,0 1-1 0 0,-1-1 1 0 0,1 0-1 0 0,0 0 0 0 0,-1 0 1 0 0,1 0-1 0 0,0 0 1 0 0,0 0-1 0 0,-1 0 1 0 0,1 0-1 0 0,-1 1-180 0 0,4 5 358 0 0,0 0-1 0 0,0 0 1 0 0,1 0 0 0 0,-1-1-1 0 0,1 1 1 0 0,0-1 0 0 0,1 0-1 0 0,-1 0 1 0 0,1 0 0 0 0,0 0-1 0 0,0-1 1 0 0,3 2-358 0 0,11 11 608 0 0,71 50 1103 0 0,5-12-814 0 0,-26-44-81 0 0,67 4 103 0 0,-103-7-860 0 0,-27-6-2 0 0,1 0 1 0 0,-1-1-1 0 0,1 0 1 0 0,-1 0 0 0 0,1 0-1 0 0,0 0 1 0 0,0-1-1 0 0,-1 0 1 0 0,1-1-1 0 0,0 0 1 0 0,0 0 0 0 0,-1 0-1 0 0,4-1-57 0 0,70-27 484 0 0,-1-27 412 0 0,-13-48 299 0 0,17-27-655 0 0,-77 120-478 0 0,-1 0 0 0 0,1 0 0 0 0,-2-1-1 0 0,0 0 1 0 0,0 0 0 0 0,-1 0 0 0 0,0-1-1 0 0,-1 1 1 0 0,-1-1 0 0 0,0-1-62 0 0,16-68 231 0 0,18-49-83 0 0,-30 113-132 0 0,-1 9 18 0 0,-1-1 0 0 0,0 0 1 0 0,-1 0-1 0 0,0 0 0 0 0,0 0 0 0 0,-1 0 1 0 0,0 0-1 0 0,-1 0 0 0 0,0 0 0 0 0,-1-1 1 0 0,0 1-1 0 0,0 0 0 0 0,-2-5-34 0 0,-22-188 184 0 0,8 123-121 0 0,-11-15 1 0 0,-6-12-13 0 0,-25 14 17 0 0,47 78-74 0 0,0 1 1 0 0,-2 0 0 0 0,1 1-1 0 0,-2 0 1 0 0,0 1 0 0 0,0 1-1 0 0,-1 0 1 0 0,0 1 0 0 0,-7-2 5 0 0,-177-72-11 0 0,120 69 64 0 0,52 14-74 0 0,13 0 13 0 0,-1 1 0 0 0,1 0 0 0 0,0 1-1 0 0,-1 1 1 0 0,1 1 0 0 0,0 0 0 0 0,0 0 0 0 0,-9 5 8 0 0,12-3-4 0 0,-12 4 8 0 0,0 1 1 0 0,1 1 0 0 0,1 1 0 0 0,-1 1-1 0 0,2 1 1 0 0,0 1 0 0 0,-6 6-5 0 0,-29 27-16 0 0,39-36 30 0 0,2 1 0 0 0,-1 0-1 0 0,2 1 1 0 0,0 1 0 0 0,0 0 0 0 0,2 1 0 0 0,-7 11-14 0 0,-32 54 24 0 0,-26 89 110 0 0,37 0-58 0 0,34-147-42 0 0,2 0 1 0 0,1 0-1 0 0,1 1 1 0 0,1-1-1 0 0,0 1 1 0 0,2-1-1 0 0,1 1 1 0 0,1-1 0 0 0,1 0-1 0 0,1 0 1 0 0,3 7-35 0 0,69 176 249 0 0,-13-81-13 0 0,-57-116-178 0 0,0 0 0 0 0,0-1 1 0 0,1 0-1 0 0,0-1 0 0 0,1 1 0 0 0,0-1 0 0 0,0-1 0 0 0,0 0 1 0 0,1 0-1 0 0,0-1 0 0 0,0 0 0 0 0,0-1 0 0 0,1 0 0 0 0,-1-1 0 0 0,1 0 1 0 0,0 0-1 0 0,0-1 0 0 0,0-1 0 0 0,0 0 0 0 0,0 0 0 0 0,1-1 1 0 0,-1 0-1 0 0,7-2-58 0 0,-5 1 1 0 0,-13 1-34 0 0,1 0 0 0 0,0-1 0 0 0,0 1 1 0 0,-1 0-1 0 0,1-1 0 0 0,0 1 0 0 0,0 0 0 0 0,-1 0 1 0 0,1 0-1 0 0,0 0 0 0 0,0 0 0 0 0,-1 0 0 0 0,1 0 1 0 0,0 0-1 0 0,0 0 0 0 0,0 0 0 0 0,-1 0 1 0 0,1 1-1 0 0,0-1 0 0 0,0 0 0 0 0,-1 0 0 0 0,1 1 1 0 0,0-1-1 0 0,-1 0 0 0 0,1 1 0 0 0,0-1 0 0 0,-1 1 1 0 0,1-1-1 0 0,-1 1 0 0 0,1-1 0 0 0,0 1 0 0 0,-1 0 1 0 0,0-1-1 0 0,1 1 0 0 0,-1 0 0 0 0,1-1 0 0 0,-1 1 1 0 0,0 0-1 0 0,1-1 0 0 0,-1 1 0 0 0,0 0 0 0 0,0 0 1 0 0,1-1-1 0 0,-1 1 0 0 0,0 0 0 0 0,0 0 0 0 0,0-1 1 0 0,0 1-1 0 0,0 0 0 0 0,0 0 0 0 0,0 0 0 0 0,-1 0 33 0 0,10 30-5839 0 0,24-22-6584 0 0,-25-9 5500 0 0</inkml:trace>
</inkml:ink>
</file>

<file path=ppt/ink/ink2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41.156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2 3 0 0 0,'0'0'886'0'0,"0"0"224"0"0,0 0-36 0 0,0 0-95 0 0,0 0-20 0 0,0 0-3 0 0,-1-3 1407 0 0,0 4 2061 0 0,3 5-4279 0 0,-1-1 0 0 0,1 1 1 0 0,0 0-1 0 0,0-1 0 0 0,1 1 1 0 0,-1-1-1 0 0,1 0 0 0 0,1 0 1 0 0,-1 0-1 0 0,1 0 0 0 0,-1 0 1 0 0,2-1-1 0 0,2 3-145 0 0,6 9 357 0 0,0-4-91 0 0,0-1 1 0 0,0 0 0 0 0,1-1 0 0 0,0 0 0 0 0,1-1 0 0 0,0-1 0 0 0,1 0 0 0 0,0-2 0 0 0,0 1 0 0 0,0-2-1 0 0,1 0 1 0 0,-1-1 0 0 0,1-1 0 0 0,0 0 0 0 0,10-1-267 0 0,37 19 379 0 0,-4-2-43 0 0,33-37-530 0 0,-36 4-6299 0 0,-49 13 1259 0 0,-1 1-2560 0 0</inkml:trace>
</inkml:ink>
</file>

<file path=ppt/ink/ink2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29.7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299 71 5697 0 0,'0'0'1443'0'0,"0"0"47"0"0,0 0 176 0 0,0 0 157 0 0,0 0 1 0 0,0 0-232 0 0,0 0-335 0 0,-34 15-301 0 0,-104 50-213 0 0,74-20 52 0 0,56-34-640 0 0,1-3-123 0 0,1 1-1 0 0,0 0 0 0 0,1 1 0 0 0,0-1 0 0 0,0 1 1 0 0,1 0-1 0 0,1 0 0 0 0,-1 0 0 0 0,2 0 0 0 0,-1 1 1 0 0,1-1-1 0 0,1 1 0 0 0,0-1 0 0 0,1 1 0 0 0,0 0 1 0 0,0-1-1 0 0,1 1 0 0 0,1 4-31 0 0,1-8 17 0 0,0-1 1 0 0,0 0-1 0 0,1 0 0 0 0,0 0 1 0 0,0-1-1 0 0,1 1 0 0 0,-1-1 1 0 0,1 0-1 0 0,0 0 0 0 0,0 0 1 0 0,1-1-1 0 0,0 0 0 0 0,-1 0 1 0 0,1 0-1 0 0,1-1 0 0 0,-1 0 1 0 0,0 0-1 0 0,1-1 0 0 0,-1 1 1 0 0,1-1-1 0 0,0-1 0 0 0,0 1 1 0 0,0-1-1 0 0,0-1 0 0 0,0 1 1 0 0,0-1-1 0 0,0 0 0 0 0,0-1 1 0 0,0 1-1 0 0,0-1 0 0 0,0-1 1 0 0,-1 1-1 0 0,1-1 0 0 0,0-1 1 0 0,-1 1-1 0 0,1-1 0 0 0,-1 0 1 0 0,2-2-18 0 0,6-3 68 0 0,-1-1 1 0 0,0 0-1 0 0,-1-1 0 0 0,0 0 1 0 0,0-1-1 0 0,-1-1 1 0 0,-1 1-1 0 0,0-2 1 0 0,-1 1-1 0 0,0-2 0 0 0,0 1 1 0 0,-2-1-1 0 0,0 0 1 0 0,0-1-1 0 0,-1 1 0 0 0,-1-1 1 0 0,-1 0-1 0 0,0-1 1 0 0,-1 1-1 0 0,0-1 1 0 0,-2 0-1 0 0,1 1 0 0 0,-2-7-68 0 0,-1 15-148 0 0,1 0 0 0 0,-2 0 0 0 0,1 0 0 0 0,-1 0 0 0 0,0 0 0 0 0,0 1 0 0 0,-1-1 0 0 0,0 0 0 0 0,0 1 0 0 0,-1 0 0 0 0,1 0 0 0 0,-1 0 0 0 0,-1 0 0 0 0,1 1 0 0 0,-5-5 148 0 0,-22-16-3747 0 0,-3 6-3823 0 0,20 15-1128 0 0</inkml:trace>
</inkml:ink>
</file>

<file path=ppt/ink/ink2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8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5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2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</inkml:ink>
</file>

<file path=ppt/ink/ink2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30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179 244 0 0 0,'0'0'283'0'0,"0"0"612"0"0,0 0 253 0 0,0 0 27 0 0,0 0-119 0 0,0 0-241 0 0,0 0-259 0 0,-9-4-197 0 0,-26-13-114 0 0,26 13-29 0 0,25 2 664 0 0,0-1 0 0 0,-1 0 0 0 0,1 0-1 0 0,-1-2 1 0 0,0 0 0 0 0,0-1 0 0 0,0 0 0 0 0,4-4-880 0 0,3 0 509 0 0,193-110 1492 0 0,-155 75-978 0 0,-68 94-80 0 0,-28 275-662 0 0,18-108-149 0 0,-9-2 0 0 0,-25 76-132 0 0,44-252 2 0 0,-3 14 42 0 0,-2 0 1 0 0,-2-1 0 0 0,-2-1 0 0 0,-3 0-1 0 0,-18 33-44 0 0,37-81-30 0 0,0 0 0 0 0,1 0-1 0 0,-1 0 1 0 0,0 0-1 0 0,-1 0 1 0 0,1 0 0 0 0,0-1-1 0 0,-1 1 1 0 0,1 0-1 0 0,0-1 1 0 0,-1 1 0 0 0,0-1-1 0 0,1 1 1 0 0,-1-1-1 0 0,0 0 1 0 0,0 0 0 0 0,0 0-1 0 0,0 0 1 0 0,0 0-1 0 0,0 0 1 0 0,0 0 0 0 0,0-1-1 0 0,0 1 1 0 0,0-1-1 0 0,0 1 1 0 0,-1-1 0 0 0,1 0-1 0 0,0 0 1 0 0,0 0-1 0 0,0 0 1 0 0,-1 0 0 0 0,1-1-1 0 0,0 1 1 0 0,0-1-1 0 0,0 1 1 0 0,0-1 0 0 0,0 0-1 0 0,0 0 1 0 0,0 0 30 0 0,-44-60-9889 0 0,39 50 6855 0 0,-1-1-1891 0 0</inkml:trace>
  <inkml:trace contextRef="#ctx0" brushRef="#br0" timeOffset="413.051">1 789 14603 0 0,'0'0'874'0'0,"0"0"-541"0"0,0 0-222 0 0,0 0 162 0 0,0 0 258 0 0,0 0 184 0 0,0 0 33 0 0,34-10-85 0 0,110-31-138 0 0,267-110 809 0 0,-374 136-1277 0 0,-19 7-41 0 0,0 0 0 0 0,1 2 1 0 0,0 0-1 0 0,0 1 0 0 0,0 1 0 0 0,1 1 0 0 0,14-1-16 0 0,-20 41 439 0 0,24 132 1322 0 0,-36-145-1621 0 0,-1 0 0 0 0,-2 0 0 0 0,0-1 0 0 0,-1 1 1 0 0,-2 0-1 0 0,0-1 0 0 0,-2 0 0 0 0,-1 2-140 0 0,-18 62-415 0 0,54-79-16656 0 0,-23-11 10356 0 0</inkml:trace>
  <inkml:trace contextRef="#ctx0" brushRef="#br0" timeOffset="666.998">1072 1157 17332 0 0,'0'0'494'0'0,"0"0"-213"0"0,0 0 25 0 0,0 0 128 0 0,0 0 64 0 0,0 0-27 0 0,0 0-143 0 0,0 0-157 0 0,0 0-114 0 0,0 0-90 0 0,-6 33-68 0 0,-18 98-90 0 0,23-82-639 0 0,10-41-1416 0 0,0-8-6457 0 0,-8 0 7625 0 0,4 0-6112 0 0</inkml:trace>
  <inkml:trace contextRef="#ctx0" brushRef="#br0" timeOffset="918.43">1089 462 14683 0 0,'0'0'720'0'0,"0"0"-632"0"0,0 0-296 0 0,0 0-184 0 0,0 0-328 0 0,0 0-232 0 0,0 0-128 0 0,0 0-401 0 0,0 0-767 0 0,0 0-1033 0 0,0 0-1848 0 0</inkml:trace>
  <inkml:trace contextRef="#ctx0" brushRef="#br0" timeOffset="1192.129">1337 1257 13035 0 0,'0'0'793'0'0,"0"0"-133"0"0,0 0 89 0 0,0 0 200 0 0,0 0 69 0 0,0 0-153 0 0,0 0-210 0 0,0 0-151 0 0,0 0-98 0 0,0 0-69 0 0,0 0-60 0 0,18-35-62 0 0,57-110-39 0 0,44-61 97 0 0,-52 129-1369 0 0,-63 107-1486 0 0,2 153 1626 0 0,-4-180 1061 0 0,1 1 1 0 0,0 0-1 0 0,-1 0 0 0 0,1-1 0 0 0,1 0 1 0 0,-1 1-1 0 0,0-1 0 0 0,1 0 1 0 0,0-1-1 0 0,0 1 0 0 0,0-1 0 0 0,0 0 1 0 0,0 0-1 0 0,0 0 0 0 0,0 0 0 0 0,1-1 1 0 0,-1 1-1 0 0,1-1 0 0 0,-1 0 0 0 0,1-1 1 0 0,-1 1-1 0 0,1-1 0 0 0,-1 0 0 0 0,1 0 1 0 0,0 0-1 0 0,-1-1 0 0 0,1 1 0 0 0,-1-1 1 0 0,1 0-1 0 0,-1-1 0 0 0,1 1 1 0 0,-1-1-1 0 0,0 0 0 0 0,0 0 0 0 0,0 0 1 0 0,0 0-1 0 0,0-1 0 0 0,0 0 0 0 0,-1 1 1 0 0,1-2-1 0 0,-1 1 0 0 0,0 0 0 0 0,1-1-105 0 0,70-74 16 0 0,-23 21-2798 0 0,8 9-7829 0 0,-46 40 3184 0 0</inkml:trace>
  <inkml:trace contextRef="#ctx0" brushRef="#br0" timeOffset="1579.805">2307 668 11610 0 0,'0'0'1199'0'0,"0"0"-240"0"0,0 0-83 0 0,0 0 59 0 0,0 0 4 0 0,0 0-96 0 0,0 0-220 0 0,0 0-210 0 0,0 0-146 0 0,-32 34-120 0 0,-100 109-97 0 0,128-140-51 0 0,0 0 1 0 0,0 1-1 0 0,1-1 0 0 0,0 1 0 0 0,-1 0 0 0 0,1-1 0 0 0,1 1 0 0 0,-1 1 1 0 0,0-1-1 0 0,1 0 0 0 0,0 1 0 0 0,0-1 0 0 0,0 1 0 0 0,1 0 0 0 0,0-1 1 0 0,0 1-1 0 0,0 0 0 0 0,0 3 1 0 0,0 5-19 0 0,-1-7-6 0 0,1 1 0 0 0,0-1 0 0 0,0 1-1 0 0,1 0 1 0 0,-1-1 0 0 0,1 1 0 0 0,1 0 0 0 0,-1 0 0 0 0,1-1 0 0 0,1 1 0 0 0,-1-1 0 0 0,1 1 0 0 0,0-1 0 0 0,0 1 0 0 0,1-1 0 0 0,0 0 0 0 0,0 0 0 0 0,0-1 0 0 0,1 1-1 0 0,0 0 1 0 0,0-1 0 0 0,0 0 0 0 0,1 0 0 0 0,4 4 25 0 0,-2-5 106 0 0,0 0-1 0 0,0 0 1 0 0,0 0 0 0 0,0-1-1 0 0,1 0 1 0 0,-1-1-1 0 0,1 0 1 0 0,0 0 0 0 0,-1 0-1 0 0,1-1 1 0 0,0 0-1 0 0,0-1 1 0 0,0 0-1 0 0,0 0 1 0 0,0-1 0 0 0,0 0-1 0 0,0 0 1 0 0,-1 0-1 0 0,1-1 1 0 0,0-1 0 0 0,-1 1-1 0 0,1-1 1 0 0,-1 0-1 0 0,0-1 1 0 0,0 0-1 0 0,0 0 1 0 0,-1 0 0 0 0,1-1-1 0 0,4-4-105 0 0,22-21 320 0 0,-2-2-1 0 0,-1-1 1 0 0,-1-1-1 0 0,-2-1 1 0 0,8-14-320 0 0,-22 30 23 0 0,3 0-114 0 0,-1 0 1 0 0,0-2 0 0 0,-2 1 0 0 0,0-2-1 0 0,-2 0 1 0 0,0 0 0 0 0,-1-1 0 0 0,-2-1-1 0 0,0 1 1 0 0,-1-1 0 0 0,-2 0 0 0 0,-1-1-1 0 0,0 1 1 0 0,-2-1 0 0 0,-1 0 0 0 0,0 0-1 0 0,-2 0 1 0 0,-1 0 90 0 0,1 20 1 0 0,0-1 1 0 0,0 0-1 0 0,-1 1 0 0 0,0-1 0 0 0,0 1 1 0 0,0 0-1 0 0,0 0 0 0 0,-1-1 0 0 0,0 1 1 0 0,0 1-1 0 0,0-1 0 0 0,-1 0 0 0 0,1 1 1 0 0,-1 0-1 0 0,0 0 0 0 0,-1 0 0 0 0,1 0 1 0 0,-1 1-1 0 0,1-1 0 0 0,-1 1 0 0 0,0 1 1 0 0,0-1-1 0 0,0 0 0 0 0,-1 1 0 0 0,1 0 1 0 0,-1 1-1 0 0,1-1 0 0 0,-1 1 0 0 0,1 0 0 0 0,-1 0 1 0 0,0 1-1 0 0,0 0 0 0 0,1 0 0 0 0,-1 0 1 0 0,0 0-1 0 0,1 1 0 0 0,-1 0 0 0 0,0 0 1 0 0,1 1-1 0 0,-1 0 0 0 0,1 0 0 0 0,0 0 1 0 0,-1 0-1 0 0,0 1-1 0 0,-9 9 10 0 0,1 0-1 0 0,0 0 1 0 0,0 1-1 0 0,1 1 1 0 0,1 0 0 0 0,0 1-1 0 0,1 0 1 0 0,1 1 0 0 0,0 0-1 0 0,1 1 1 0 0,1 0-1 0 0,0 0 1 0 0,2 1 0 0 0,0 0-1 0 0,1 0 1 0 0,0 0 0 0 0,2 1-1 0 0,0-1 1 0 0,1 1-1 0 0,1 0 1 0 0,1 0 0 0 0,0 0-1 0 0,4 14-9 0 0,-2-13-49 0 0,1 0-1 0 0,1-1 0 0 0,1 1 1 0 0,0-1-1 0 0,2-1 1 0 0,0 1-1 0 0,1-1 0 0 0,1 0 1 0 0,0-1-1 0 0,2 0 1 0 0,0 0-1 0 0,1-1 0 0 0,0-1 1 0 0,1 0-1 0 0,1-1 1 0 0,1 0-1 0 0,0-1 1 0 0,0 0-1 0 0,1-2 0 0 0,1 0 1 0 0,5 3 49 0 0,72 31-2646 0 0,-31-21-5573 0 0,-41-16-1434 0 0</inkml:trace>
</inkml:ink>
</file>

<file path=ppt/ink/ink2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51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55 0 0 0,'0'0'225'0'0,"0"0"841"0"0,0 0 330 0 0,0 0-26 0 0,0 0-133 0 0,0 0-166 0 0,0 0-200 0 0,2-7-171 0 0,6-23-112 0 0,-5 23-85 0 0,-6 27 1203 0 0,-42 120 405 0 0,-95 250-1603 0 0,93-290-302 0 0,65-169 1722 0 0,8 3-1895 0 0,3 1 0 0 0,3 2 0 0 0,25-38-33 0 0,-43 76 1 0 0,19-30 18 0 0,2 2 0 0 0,2 1 0 0 0,21-22-19 0 0,-58 74-4 0 0,2-3-29 0 0,0 0-1 0 0,0 1 1 0 0,0-1 0 0 0,0 1 0 0 0,1-1-1 0 0,-1 1 1 0 0,1 0 0 0 0,-1 0 0 0 0,1 0-1 0 0,0 0 1 0 0,0 0 0 0 0,0 1 0 0 0,0-1-1 0 0,0 1 1 0 0,0 0 0 0 0,0 0 0 0 0,0 0-1 0 0,1 0 1 0 0,-1 0 0 0 0,0 1 0 0 0,1-1 33 0 0,16 52-314 0 0,-16 232 1408 0 0,-4-265-883 0 0,-1 0 1 0 0,-1 0 0 0 0,0 0-1 0 0,-2 0 1 0 0,0 0 0 0 0,0-1-1 0 0,-2 0 1 0 0,0 0 0 0 0,-1 0-1 0 0,-6 9-211 0 0,10-23 73 0 0,0-1 0 0 0,0 1 0 0 0,0-1 0 0 0,0 0 0 0 0,0 0 1 0 0,0 0-1 0 0,-1 0 0 0 0,1-1 0 0 0,-1 1 0 0 0,0-1 0 0 0,1 0 0 0 0,-1 0 0 0 0,0 0 0 0 0,1 0 0 0 0,-1-1 0 0 0,0 0 0 0 0,0 0 0 0 0,0 0 0 0 0,1 0 1 0 0,-1 0-1 0 0,0-1 0 0 0,0 1 0 0 0,1-1 0 0 0,-1 0 0 0 0,0 0 0 0 0,1-1 0 0 0,-1 1 0 0 0,1-1 0 0 0,-1 0 0 0 0,1 0 0 0 0,0 0 0 0 0,0 0 0 0 0,0 0 0 0 0,0-1 1 0 0,0 1-1 0 0,0-1 0 0 0,1 0 0 0 0,-3-3-73 0 0,-120-107-1030 0 0,120 108 673 0 0,-18-28-791 0 0,13 13-3748 0 0,10 17 105 0 0,0 2 2981 0 0,0 0 286 0 0,0 1-3534 0 0</inkml:trace>
  <inkml:trace contextRef="#ctx0" brushRef="#br0" timeOffset="610.016">653 213 4505 0 0,'0'0'393'0'0,"0"0"-239"0"0,0 0-118 0 0,0 0 106 0 0,0 0 185 0 0,0 0 91 0 0,0 0 34 0 0,0 0-3 0 0,-7 34-54 0 0,-22 102-34 0 0,21-34 776 0 0,7-86-846 0 0,0 0 404 0 0,1-7 2506 0 0,-2-20-3079 0 0,1-1 0 0 0,0 0 0 0 0,0 0 1 0 0,1 0-1 0 0,0 0 0 0 0,1 0 0 0 0,1 0 0 0 0,0 0 0 0 0,0 1 0 0 0,1-1 0 0 0,1 1 1 0 0,0 0-1 0 0,0-1 0 0 0,1 2 0 0 0,1-1 0 0 0,0 0-122 0 0,10-16-50 0 0,2 0-1 0 0,0 2 1 0 0,2 0-1 0 0,1 1 1 0 0,13-12 50 0 0,-18 20-14 0 0,-1 0 0 0 0,2 2 0 0 0,0 0 0 0 0,1 0 0 0 0,1 2 0 0 0,7-4 14 0 0,13 3 313 0 0,-48 39 1249 0 0,-44 62 628 0 0,40-65-1562 0 0,9-12 137 0 0,4-11-1023 0 0,0 0-149 0 0,0 0-237 0 0,0-3-1294 0 0,0 2-1895 0 0,0 1-4079 0 0,0 0 2872 0 0</inkml:trace>
  <inkml:trace contextRef="#ctx0" brushRef="#br0" timeOffset="1348.296">1075 438 2817 0 0,'0'0'826'0'0,"0"0"-149"0"0,0 0 141 0 0,0 0 368 0 0,0 0 392 0 0,0 0 154 0 0,0 0-149 0 0,0 0-295 0 0,0 0-355 0 0,0 0-276 0 0,0 0-162 0 0,0 0-44 0 0,0 0 17 0 0,9-12 13 0 0,163-212 1840 0 0,-143 195-2118 0 0,-11 9-86 0 0,0 2 1 0 0,1 0-1 0 0,1 1 1 0 0,1 1-1 0 0,0 1 1 0 0,11-6-118 0 0,-29 20 7 0 0,-4 1-3 0 0,1 1 1 0 0,0-1 0 0 0,0 1-1 0 0,0-1 1 0 0,0 1-1 0 0,0-1 1 0 0,0 1-1 0 0,0-1 1 0 0,0 1-1 0 0,0-1 1 0 0,0 0 0 0 0,1 1-1 0 0,-1-1 1 0 0,0 1-1 0 0,0-1 1 0 0,0 1-1 0 0,0-1 1 0 0,1 0 0 0 0,-1 1-1 0 0,0-1 1 0 0,0 0-1 0 0,1 1 1 0 0,-1-1-1 0 0,0 0 1 0 0,1 1 0 0 0,-1-1-1 0 0,0 0 1 0 0,1 1-1 0 0,-1-1 1 0 0,1 0-1 0 0,-1 0 1 0 0,0 0 0 0 0,1 1-1 0 0,-1-1 1 0 0,1 0-1 0 0,-1 0 1 0 0,1 0-1 0 0,-1 0 1 0 0,0 0-1 0 0,1 0 1 0 0,-1 0 0 0 0,1 0-1 0 0,-1 0 1 0 0,1 0-1 0 0,-1 0 1 0 0,1 0-1 0 0,-1 0 1 0 0,0 0 0 0 0,1 0-1 0 0,-1 0 1 0 0,1-1-1 0 0,-1 1 1 0 0,1 0-1 0 0,-1 0 1 0 0,0 0 0 0 0,1-1-1 0 0,-1 1 1 0 0,0 0-1 0 0,1-1 1 0 0,-1 1-1 0 0,0 0-4 0 0,0 10 151 0 0,-21 128 953 0 0,15-57-752 0 0,48-78-74 0 0,98-100 247 0 0,-136 95-523 0 0,4-4-4 0 0,1 1 0 0 0,0 1-1 0 0,0-1 1 0 0,0 1 0 0 0,0 1-1 0 0,1 0 1 0 0,0 0-1 0 0,-1 1 1 0 0,1 0 0 0 0,9 0 2 0 0,-17 4 6 0 0,0 0 0 0 0,-1 0 0 0 0,1 1 0 0 0,0-1 0 0 0,-1 1 0 0 0,1-1 0 0 0,-1 1 0 0 0,0 0 0 0 0,0 0 1 0 0,0-1-1 0 0,0 1 0 0 0,-1 0 0 0 0,1 0 0 0 0,-1 0 0 0 0,1 0 0 0 0,-1 0 0 0 0,0 0 0 0 0,0 0 0 0 0,-1 2-6 0 0,3 9 70 0 0,9 140 50 0 0,2-110-1819 0 0,-4-33-2567 0 0,4-7-5220 0 0,-8-4 2739 0 0</inkml:trace>
</inkml:ink>
</file>

<file path=ppt/ink/ink2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6:01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0 787 0 0 0,'0'0'367'0'0,"0"0"556"0"0,0 0 200 0 0,0 0-14 0 0,0 0-71 0 0,0 0-59 0 0,0 0-29 0 0,0 0 31 0 0,12-5 28 0 0,84-45 2797 0 0,-70 24-2731 0 0,0-2 0 0 0,-2 0 0 0 0,-2-1 0 0 0,0-1-1 0 0,2-9-1074 0 0,9-10 306 0 0,-8 14-275 0 0,-3 0 0 0 0,-1-2 1 0 0,-1 0-1 0 0,-2-2 0 0 0,-2 0 0 0 0,4-17-31 0 0,-20 56-28 0 0,0 0 1 0 0,1 0-1 0 0,-1-1 1 0 0,1 1-1 0 0,-1 0 1 0 0,0-1-1 0 0,1 1 1 0 0,-1-1-1 0 0,0 1 1 0 0,1-1 0 0 0,-1 1-1 0 0,0-1 1 0 0,1 1-1 0 0,-1 0 1 0 0,0-1-1 0 0,0 0 1 0 0,0 1-1 0 0,0-1 1 0 0,1 1-1 0 0,-1-1 1 0 0,0 1-1 0 0,0-1 1 0 0,0 1-1 0 0,0-1 1 0 0,0 1-1 0 0,0-1 1 0 0,0 1-1 0 0,-1-1 1 0 0,1 1-1 0 0,0-1 1 0 0,0 1-1 0 0,0-1 1 0 0,0 1-1 0 0,-1-1 1 0 0,1 1-1 0 0,0-1 1 0 0,-1 1-1 0 0,1-1 1 0 0,0 1-1 0 0,-1-1 1 0 0,1 1-1 0 0,0 0 1 0 0,-1-1-1 0 0,1 1 1 0 0,-1 0-1 0 0,1-1 1 0 0,0 1-1 0 0,-1 0 1 0 0,1 0 0 0 0,-1-1-1 0 0,1 1 1 0 0,-1 0-1 0 0,1 0 1 0 0,-1 0-1 0 0,0 0 1 0 0,1 0-1 0 0,-1-1 1 0 0,1 1-1 0 0,-1 0 1 0 0,1 0-1 0 0,-1 0 1 0 0,1 1-1 0 0,-1-1 1 0 0,0 0 27 0 0,-26 21-1609 0 0,-79 163 971 0 0,101-173 638 0 0,1 0 0 0 0,0 0 0 0 0,1 1 0 0 0,0-1 0 0 0,1 1 0 0 0,0 0 0 0 0,1 0 1 0 0,1-1-1 0 0,0 11 0 0 0,0-18 6 0 0,1 0 0 0 0,-1 0 1 0 0,1 0-1 0 0,0 0 0 0 0,0 0 1 0 0,1 0-1 0 0,-1 0 0 0 0,1 0 1 0 0,0-1-1 0 0,-1 1 1 0 0,2 0-1 0 0,-1-1 0 0 0,0 0 1 0 0,1 0-1 0 0,0 0 0 0 0,-1 0 1 0 0,1 0-1 0 0,0 0 0 0 0,1-1 1 0 0,-1 1-1 0 0,0-1 1 0 0,1 0-1 0 0,-1 0 0 0 0,1 0 1 0 0,0 0-1 0 0,0-1 0 0 0,0 0 1 0 0,-1 1-1 0 0,5-1-6 0 0,7 2 89 0 0,-1-1 0 0 0,1-1 0 0 0,0 0-1 0 0,0-1 1 0 0,-1-1 0 0 0,1 0 0 0 0,0-1 0 0 0,-1-1 0 0 0,0 0-1 0 0,1-1 1 0 0,-1 0 0 0 0,0-1 0 0 0,-1-1 0 0 0,1 0 0 0 0,-1-1 0 0 0,-1 0-1 0 0,1-1 1 0 0,9-9-89 0 0,4-2 112 0 0,-2-2 1 0 0,0-1-1 0 0,-2-1 0 0 0,0-1 0 0 0,-2-1 0 0 0,0-1 0 0 0,-2 0 1 0 0,3-8-113 0 0,-12 21 26 0 0,-1-1 0 0 0,0 0 0 0 0,-1 0 1 0 0,-1-1-1 0 0,0 0 0 0 0,-1 0 0 0 0,0 0 1 0 0,-2-1-1 0 0,0 1 0 0 0,0-1 0 0 0,-1 0 1 0 0,-1 0-1 0 0,-1-3-26 0 0,-1 18-15 0 0,0 0 0 0 0,0 0-1 0 0,0 0 1 0 0,0 1 0 0 0,0-1 0 0 0,0 0 0 0 0,0 0 0 0 0,0 1-1 0 0,0-1 1 0 0,0 1 0 0 0,-1-1 0 0 0,1 1 0 0 0,0-1 0 0 0,0 1-1 0 0,-1 0 1 0 0,1 0 0 0 0,0 0 0 0 0,0-1 0 0 0,-1 1 0 0 0,1 0-1 0 0,0 0 1 0 0,-1 1 0 0 0,1-1 0 0 0,0 0 0 0 0,0 0-1 0 0,-1 1 1 0 0,1-1 0 0 0,0 1 0 0 0,0-1 0 0 0,0 1 0 0 0,-1-1-1 0 0,1 1 1 0 0,0 0 0 0 0,0-1 0 0 0,0 1 0 0 0,0 0 0 0 0,0 0-1 0 0,0 0 1 0 0,0 0 0 0 0,1 0 0 0 0,-1 0 0 0 0,0 0 0 0 0,0 0-1 0 0,1 0 1 0 0,-1 2 15 0 0,-11 9-38 0 0,0 2-1 0 0,2 0 1 0 0,-1 0-1 0 0,2 1 1 0 0,0 0-1 0 0,1 0 1 0 0,0 1-1 0 0,1 0 0 0 0,1 1 1 0 0,1 0-1 0 0,0-1 1 0 0,1 2-1 0 0,1-1 1 0 0,1 0-1 0 0,0 1 1 0 0,1-1-1 0 0,1 1 1 0 0,1 0 38 0 0,-1-13 1 0 0,1 0 0 0 0,0 0 0 0 0,0 0 0 0 0,0 0 0 0 0,1 0 0 0 0,0 0 0 0 0,0-1 0 0 0,0 1 0 0 0,0-1 0 0 0,1 1 0 0 0,0-1 0 0 0,0 0 0 0 0,0 0 0 0 0,0 0 0 0 0,1 0 0 0 0,-1-1 0 0 0,1 1 0 0 0,0-1 0 0 0,0 0 0 0 0,0 0 0 0 0,1 0 1 0 0,-1-1-1 0 0,1 1 0 0 0,-1-1 0 0 0,1 0 0 0 0,0-1 0 0 0,0 1-1 0 0,7 2 59 0 0,1 0 0 0 0,0-1 0 0 0,0-1 1 0 0,0 0-1 0 0,0-1 0 0 0,0 0 0 0 0,0-1 0 0 0,0 0 1 0 0,0-1-1 0 0,0-1-59 0 0,7-3 130 0 0,0 0 0 0 0,-1-2 1 0 0,0 0-1 0 0,-1-1 0 0 0,0-1 0 0 0,0-1 1 0 0,0-1-1 0 0,-2 0 0 0 0,14-11-130 0 0,3-4 68 0 0,-1-1 0 0 0,-1-1 1 0 0,-1-1-1 0 0,-2-2 0 0 0,-1-1 0 0 0,-1-1 0 0 0,-2-1 0 0 0,-2-1 1 0 0,0-3-69 0 0,-18 30-18 0 0,-1 0 0 0 0,0 0 0 0 0,-1 0 0 0 0,0 0 0 0 0,0 0 0 0 0,-1 0 0 0 0,0-1 0 0 0,-1 1 0 0 0,1-1 0 0 0,-2 1 0 0 0,0-9 18 0 0,-1 15-29 0 0,1-1 1 0 0,-1 1-1 0 0,0-1 0 0 0,-1 1 1 0 0,1-1-1 0 0,0 1 0 0 0,0 0 0 0 0,-1 0 1 0 0,0 0-1 0 0,1 0 0 0 0,-1 1 0 0 0,0-1 1 0 0,0 1-1 0 0,0 0 0 0 0,0 0 1 0 0,0 0-1 0 0,0 0 0 0 0,0 0 0 0 0,0 0 1 0 0,0 1-1 0 0,0-1 0 0 0,0 1 1 0 0,-1 0-1 0 0,1 0 0 0 0,0 1 0 0 0,0-1 1 0 0,0 0-1 0 0,0 1 0 0 0,-1 0 0 0 0,1 0 1 0 0,0 0-1 0 0,0 0 0 0 0,1 0 1 0 0,-1 1-1 0 0,0-1 0 0 0,0 1 0 0 0,1 0 1 0 0,-1 0-1 0 0,0 0 29 0 0,-12 8-9 0 0,0 1 0 0 0,1 0 1 0 0,0 1-1 0 0,0 1 0 0 0,2 0 0 0 0,0 1 0 0 0,0 0 0 0 0,1 1 1 0 0,1 0-1 0 0,0 1 0 0 0,2 0 0 0 0,-1 0 0 0 0,2 1 1 0 0,0 0-1 0 0,1 0 0 0 0,1 1 0 0 0,1 0 0 0 0,0-1 0 0 0,1 2 1 0 0,1-1-1 0 0,1 0 0 0 0,0 0 0 0 0,2 8 9 0 0,0-17 42 0 0,1 1-1 0 0,0 0 1 0 0,1-1-1 0 0,0 1 1 0 0,1-1-1 0 0,-1 0 1 0 0,2 0-1 0 0,-1 0 1 0 0,1-1-1 0 0,1 1 1 0 0,0-1-1 0 0,0 0 1 0 0,0-1-1 0 0,1 0 1 0 0,0 0-1 0 0,0 0 0 0 0,1-1 1 0 0,0 0-1 0 0,0 0 1 0 0,0-1-1 0 0,1 0 1 0 0,0 0-42 0 0,124 40-2157 0 0,-45-36-4979 0 0,-82-9-1162 0 0</inkml:trace>
  <inkml:trace contextRef="#ctx0" brushRef="#br0" timeOffset="909.479">1653 349 1704 0 0,'0'0'1983'0'0,"0"0"-401"0"0,0 0-124 0 0,0 0 86 0 0,0 0 40 0 0,0 0-169 0 0,0 0-262 0 0,0 0-289 0 0,0 0-216 0 0,0 0-131 0 0,0 0-91 0 0,0 0-75 0 0,0 0-42 0 0,-10 22-26 0 0,-65 137 190 0 0,-62 113-430 0 0,120-217-547 0 0,42-63 477 0 0,150-209 782 0 0,-42 30-774 0 0,-116 164-13 0 0,-14 16 7 0 0,1 1 1 0 0,1 0-1 0 0,-1 0 1 0 0,1 0 0 0 0,0 1-1 0 0,0 0 1 0 0,1 0 0 0 0,-1 0-1 0 0,1 0 1 0 0,0 1 0 0 0,0 0-1 0 0,1 0 1 0 0,2-1 24 0 0,-1 61-284 0 0,-14-19 506 0 0,2 0 0 0 0,1-1 0 0 0,2 1 0 0 0,2 0 1 0 0,4 28-223 0 0,5 57 1421 0 0,-53-126 1176 0 0,-56-55-2386 0 0,10 0-674 0 0,24 30-3326 0 0,54 24 396 0 0,7 3 50 0 0,0 2-3669 0 0</inkml:trace>
  <inkml:trace contextRef="#ctx0" brushRef="#br0" timeOffset="1620.017">2018 459 7106 0 0,'0'0'1324'0'0,"0"0"-847"0"0,0 0-414 0 0,0 0 121 0 0,0 0 283 0 0,0 0 165 0 0,0 0 24 0 0,0 0-65 0 0,0 0-96 0 0,0 0-131 0 0,0 0-120 0 0,0 0-100 0 0,0 0-83 0 0,7 32-25 0 0,23 97-5 0 0,-23-104-469 0 0,-1 1-1 0 0,-1 0 1 0 0,-2 0 0 0 0,0 0 0 0 0,-2 0 0 0 0,-1 0-1 0 0,-2 19 439 0 0,2-43-169 0 0,0-1 0 0 0,-1 1 0 0 0,1 0-1 0 0,0-1 1 0 0,-1 1 0 0 0,0 0-1 0 0,1-1 1 0 0,-1 1 0 0 0,0-1 0 0 0,0 1-1 0 0,0-1 1 0 0,0 1 0 0 0,0-1-1 0 0,0 0 1 0 0,0 1 0 0 0,0-1-1 0 0,0 0 1 0 0,-1 0 0 0 0,1 0 0 0 0,-1 0-1 0 0,1 0 1 0 0,-1 0 0 0 0,1 0-1 0 0,-1-1 1 0 0,1 1 0 0 0,-1-1 0 0 0,0 1-1 0 0,1-1 1 0 0,-1 1 0 0 0,0-1-1 0 0,1 0 1 0 0,-1 0 0 0 0,0 0 0 0 0,1 0-1 0 0,-1 0 1 0 0,0 0 0 0 0,0 0-1 0 0,1 0 1 0 0,-1-1 0 0 0,0 1-1 0 0,1-1 1 0 0,-1 1 0 0 0,1-1 0 0 0,-1 0-1 0 0,0 0 1 0 0,1 1 0 0 0,0-1-1 0 0,-1 0 1 0 0,1 0 0 0 0,-1-1 0 0 0,0 0 169 0 0,-2-11 214 0 0,1-1 1 0 0,0 0 0 0 0,1 0 0 0 0,0 0 0 0 0,2-1 0 0 0,-1 1 0 0 0,2 0 0 0 0,-1 0-1 0 0,2-1 1 0 0,0 1 0 0 0,1 0 0 0 0,0 0 0 0 0,1 1 0 0 0,1-1 0 0 0,0 1 0 0 0,2-2-215 0 0,-1-4 455 0 0,0 2 1 0 0,2-1-1 0 0,0 1 1 0 0,1 0-1 0 0,1 0 1 0 0,0 1 0 0 0,1 0-1 0 0,1 1 1 0 0,0 1-1 0 0,2 0 1 0 0,-1 0-1 0 0,1 1 1 0 0,1 1 0 0 0,0 0-1 0 0,15-7-455 0 0,-17 12 168 0 0,-8 4-157 0 0,-1 0 0 0 0,1 1 0 0 0,0-1 1 0 0,0 1-1 0 0,0 0 0 0 0,0 0 0 0 0,1 1 0 0 0,-1 0 0 0 0,0 0 1 0 0,1 0-1 0 0,-1 0 0 0 0,1 1 0 0 0,-1 0 0 0 0,5 0-11 0 0,-4 52 520 0 0,-10-42-361 0 0,0 1-1 0 0,0-1 0 0 0,-1 0 0 0 0,0 0 0 0 0,0 0 1 0 0,-1-1-1 0 0,-1 1 0 0 0,0-2 0 0 0,0 1 0 0 0,-2 1-158 0 0,-18 24 643 0 0,-52 63 496 0 0,79-94-1138 0 0,0-1 1 0 0,0 1-1 0 0,0-1 1 0 0,0 0-1 0 0,0 1 1 0 0,0-1-1 0 0,1 0 1 0 0,-1 1 0 0 0,1-1-1 0 0,-1 0 1 0 0,1 1-1 0 0,0-1 1 0 0,0 0-1 0 0,0 0 1 0 0,0 0-1 0 0,0 0 1 0 0,1 0-1 0 0,-1 0 1 0 0,1 0-1 0 0,-1 0 1 0 0,1 0 0 0 0,0-1-1 0 0,0 1 1 0 0,-1-1-1 0 0,1 1 1 0 0,0-1-1 0 0,0 0 1 0 0,1 0-2 0 0,16 18 58 0 0,20 52 75 0 0,-24-49-1090 0 0,-6-19-2112 0 0,0-3-3392 0 0,-7 0 1061 0 0</inkml:trace>
  <inkml:trace contextRef="#ctx0" brushRef="#br0" timeOffset="2187.134">2310 835 5289 0 0,'0'0'1471'0'0,"0"0"-253"0"0,0 0 3 0 0,0 0 149 0 0,0 0-56 0 0,0 0-280 0 0,0 0-260 0 0,0 0-147 0 0,0 0-55 0 0,0 0-47 0 0,0 0-42 0 0,12-33-87 0 0,38-100-69 0 0,-8 56 333 0 0,-28 63-579 0 0,-14 14-81 0 0,3-5-23 0 0,0 0-1 0 0,1 1 1 0 0,-1 0-1 0 0,1 0 1 0 0,0 0-1 0 0,1 0 1 0 0,-1 1-1 0 0,1-1 1 0 0,-1 1-1 0 0,1 0 1 0 0,0 1-1 0 0,0-1 1 0 0,0 1-1 0 0,1 0 1 0 0,-1 0-1 0 0,2 0 24 0 0,-6 2-146 0 0,-21 91 36 0 0,19-90 115 0 0,1 0-1 0 0,-1 0 1 0 0,1 0 0 0 0,0 0-1 0 0,0 1 1 0 0,-1-1-1 0 0,1 0 1 0 0,0 0 0 0 0,0 0-1 0 0,0 0 1 0 0,0 0-1 0 0,0 0 1 0 0,1 0 0 0 0,-1 0-1 0 0,0 0 1 0 0,0 0-1 0 0,1 0 1 0 0,-1 0 0 0 0,1 0-1 0 0,-1 0 1 0 0,1 0-1 0 0,-1 0 1 0 0,1 0 0 0 0,-1 0-1 0 0,1 0 1 0 0,0 0-1 0 0,-1-1 1 0 0,1 1 0 0 0,0 0-1 0 0,0 0 1 0 0,0-1-1 0 0,0 1 1 0 0,0-1-1 0 0,0 1 1 0 0,0-1 0 0 0,0 1-1 0 0,0-1 1 0 0,0 1-1 0 0,0-1 1 0 0,0 0 0 0 0,0 0-1 0 0,0 1 1 0 0,0-1-1 0 0,0 0 1 0 0,0 0 0 0 0,0 0-1 0 0,0 0 1 0 0,0 0-1 0 0,0-1 1 0 0,0 1 0 0 0,0 0-1 0 0,1 0 1 0 0,-1-1-1 0 0,0 1 1 0 0,0-1 0 0 0,0 1-1 0 0,-1-1 1 0 0,1 1-1 0 0,0-1 1 0 0,0 1 0 0 0,0-1-1 0 0,0 0 1 0 0,0 1-1 0 0,-1-1 1 0 0,1 0-5 0 0,107-106 671 0 0,-109 108-670 0 0,1-1 1 0 0,0 1 0 0 0,0 0-1 0 0,0 0 1 0 0,0-1 0 0 0,-1 1-1 0 0,1 0 1 0 0,0 0 0 0 0,0-1 0 0 0,1 1-1 0 0,-1 0 1 0 0,0 0 0 0 0,0-1-1 0 0,0 1 1 0 0,0 0 0 0 0,1-1-1 0 0,-1 1 1 0 0,0 0 0 0 0,1 0-1 0 0,-1-1 1 0 0,0 1 0 0 0,1-1-1 0 0,-1 1 1 0 0,1 0 0 0 0,-1-1-1 0 0,1 1 1 0 0,-1-1 0 0 0,1 1-1 0 0,-1-1 1 0 0,1 1 0 0 0,0-1-1 0 0,-1 0 1 0 0,1 1 0 0 0,0-1-1 0 0,-1 0 1 0 0,1 1 0 0 0,0-1-1 0 0,-1 0 1 0 0,1 0 0 0 0,0 0-1 0 0,0 1 1 0 0,-1-1 0 0 0,1 0-1 0 0,0 0 1 0 0,0 0 0 0 0,0 0-1 0 0,-1 0 1 0 0,1-1 0 0 0,0 1-1 0 0,-1 0 1 0 0,1 0 0 0 0,0 0-1 0 0,0-1 1 0 0,-1 1 0 0 0,1 0-1 0 0,0-1 1 0 0,-1 1 0 0 0,1-1-1 0 0,0 1 1 0 0,-1 0 0 0 0,1-1-1 0 0,-1 0 1 0 0,1 1 0 0 0,-1-1-1 0 0,1 1 1 0 0,-1-1 0 0 0,1 0-2 0 0,-3 206 251 0 0,30-146-1307 0 0,-6-44-6376 0 0,-17-15 3121 0 0,-1 0-953 0 0</inkml:trace>
</inkml:ink>
</file>

<file path=ppt/ink/ink2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00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12 0 0 0,'0'0'796'0'0,"0"0"459"0"0,0 0 72 0 0,0 0-128 0 0,0 0-179 0 0,0 0-164 0 0,0 0-122 0 0,0 0-93 0 0,-16-7 774 0 0,12 11-1203 0 0,1-1-1 0 0,0 0 0 0 0,-1 1 0 0 0,1 0 1 0 0,0 0-1 0 0,1 0 0 0 0,-1 0 0 0 0,1 0 1 0 0,0 1-1 0 0,0-1 0 0 0,0 1 0 0 0,0-1 1 0 0,1 1-1 0 0,0 0 0 0 0,0-1 0 0 0,0 1 1 0 0,1 0-1 0 0,-1 0 0 0 0,1 0 0 0 0,0-1 1 0 0,1 1-1 0 0,-1 0 0 0 0,1 0 1 0 0,0 0-212 0 0,-1 3 218 0 0,1-6-112 0 0,0 1-1 0 0,1-1 1 0 0,-1 1-1 0 0,1-1 0 0 0,0 0 1 0 0,0 0-1 0 0,-1 0 0 0 0,1 0 1 0 0,1 0-1 0 0,-1 0 0 0 0,0 0 1 0 0,0 0-1 0 0,1-1 0 0 0,-1 1 1 0 0,1-1-1 0 0,-1 0 0 0 0,1 0 1 0 0,0 0-1 0 0,-1 0 1 0 0,1 0-1 0 0,0-1 0 0 0,0 1 1 0 0,-1-1-1 0 0,1 1 0 0 0,0-1 1 0 0,0 0-1 0 0,0 0 0 0 0,0-1 1 0 0,-1 1-1 0 0,1-1 0 0 0,2 0-105 0 0,32-47 2354 0 0,-26-21-953 0 0,-12 67-1455 0 0,-1 0 1 0 0,0 1 0 0 0,1 0 0 0 0,-1-1 0 0 0,0 1 0 0 0,0 0-1 0 0,0 0 1 0 0,0 0 0 0 0,0 0 0 0 0,0 0 0 0 0,0 1 0 0 0,0-1 0 0 0,0 0-1 0 0,-1 1 1 0 0,1 0 0 0 0,0-1 0 0 0,0 1 0 0 0,0 0 0 0 0,-1 0-1 0 0,1 0 1 0 0,0 1 0 0 0,0-1 0 0 0,0 1 0 0 0,0-1 0 0 0,-1 1-1 0 0,1-1 1 0 0,0 1 0 0 0,0 0 0 0 0,0 0 53 0 0,-2 1-15 0 0,0-1 1 0 0,0 1-1 0 0,0 0 1 0 0,0 0-1 0 0,0 0 1 0 0,1 1-1 0 0,-1-1 1 0 0,1 1-1 0 0,0 0 1 0 0,-1 0-1 0 0,1 0 1 0 0,1 0-1 0 0,-1 1 1 0 0,0-1-1 0 0,1 1 1 0 0,0 0-1 0 0,0 0 1 0 0,0-1-1 0 0,0 1 1 0 0,0 0-1 0 0,1 1 1 0 0,0-1-1 0 0,0 0 1 0 0,0 0-1 0 0,0 1 1 0 0,0 3 14 0 0,2-4 49 0 0,0-1 0 0 0,0 1 0 0 0,1-1 0 0 0,-1 1 0 0 0,1-1 0 0 0,-1 0 0 0 0,1 1 0 0 0,0-1 0 0 0,0 0 1 0 0,1 0-1 0 0,-1 0 0 0 0,1-1 0 0 0,-1 1 0 0 0,1 0 0 0 0,0-1 0 0 0,0 0 0 0 0,0 0 0 0 0,0 0 0 0 0,0 0 0 0 0,1 0 1 0 0,-1-1-1 0 0,1 1 0 0 0,-1-1 0 0 0,1 0 0 0 0,-1 0 0 0 0,1 0 0 0 0,0 0 0 0 0,-1-1 0 0 0,1 0 0 0 0,0 0 1 0 0,0 0-1 0 0,-1 0 0 0 0,1 0 0 0 0,0-1 0 0 0,-1 1 0 0 0,1-1 0 0 0,0 0 0 0 0,2-1-49 0 0,-1-2 95 0 0,-1 1-1 0 0,0-1 0 0 0,0 0 1 0 0,0 0-1 0 0,0-1 0 0 0,-1 1 1 0 0,0-1-1 0 0,0 1 0 0 0,0-1 1 0 0,0 0-1 0 0,-1 0 0 0 0,0-1 1 0 0,0 1-1 0 0,0 0 0 0 0,-1-1 1 0 0,1 1-1 0 0,-1-1 0 0 0,-1 1 1 0 0,1-1-95 0 0,-1-67 242 0 0,-2 71-313 0 0,0 1 0 0 0,0-1 0 0 0,0 1 0 0 0,0-1 0 0 0,0 1 0 0 0,0 0 0 0 0,-1 0 0 0 0,1 0 0 0 0,0 0 0 0 0,-1 0 0 0 0,1 1 0 0 0,-1-1 0 0 0,1 1 1 0 0,-1-1-1 0 0,1 1 0 0 0,-1 0 0 0 0,1 0 0 0 0,-1 0 0 0 0,1 0 0 0 0,-1 1 0 0 0,1-1 0 0 0,-1 1 0 0 0,1-1 0 0 0,0 1 0 0 0,-1 0 0 0 0,0 0 71 0 0,-5 3-106 0 0,-1 1 1 0 0,1-1 0 0 0,1 1-1 0 0,-1 1 1 0 0,1-1-1 0 0,0 1 1 0 0,0 1 0 0 0,0-1-1 0 0,1 1 1 0 0,0 0 0 0 0,1 1-1 0 0,-3 3 106 0 0,6-7 12 0 0,0 0 0 0 0,1-1 0 0 0,0 1 0 0 0,0 0 0 0 0,0 0 0 0 0,0-1 0 0 0,1 1-1 0 0,-1 0 1 0 0,1 0 0 0 0,0 0 0 0 0,0 0 0 0 0,1 0 0 0 0,-1 0 0 0 0,1-1 0 0 0,0 1-1 0 0,0 0 1 0 0,0 0 0 0 0,0-1 0 0 0,1 1 0 0 0,0 0 0 0 0,-1-1 0 0 0,1 0 0 0 0,0 1 0 0 0,1-1-1 0 0,-1 0 1 0 0,0 0 0 0 0,1 0 0 0 0,0 0 0 0 0,0-1 0 0 0,0 1 0 0 0,0-1 0 0 0,0 0-1 0 0,0 0 1 0 0,1 0 0 0 0,-1 0 0 0 0,1 0 0 0 0,-1-1 0 0 0,1 1 0 0 0,0-1 0 0 0,-1 0-1 0 0,1 0 1 0 0,0-1 0 0 0,0 1 0 0 0,0-1-12 0 0,10 3 176 0 0,-11-2-109 0 0,1 1 0 0 0,-1-1 0 0 0,1 0 0 0 0,0-1 1 0 0,-1 1-1 0 0,1-1 0 0 0,0 1 0 0 0,0-1 0 0 0,-1 0 0 0 0,1 0 1 0 0,0-1-1 0 0,-1 1 0 0 0,1-1 0 0 0,0 0 0 0 0,-1 0 0 0 0,1 0 1 0 0,-1 0-1 0 0,1-1 0 0 0,-1 1 0 0 0,0-1 0 0 0,1 0 0 0 0,-1 0 1 0 0,0-1-68 0 0,1 0 28 0 0,-1 1 0 0 0,-1-2 0 0 0,1 1 0 0 0,0 0 0 0 0,-1-1 0 0 0,1 1 0 0 0,-1-1 0 0 0,0 1 0 0 0,-1-1 1 0 0,1 0-1 0 0,0 0 0 0 0,-1 0 0 0 0,0 0 0 0 0,0 0 0 0 0,0 0 0 0 0,-1-1 0 0 0,1 1 0 0 0,-1 0 1 0 0,0 0-1 0 0,0 0 0 0 0,-1-1 0 0 0,1 1 0 0 0,-1 0 0 0 0,0 0 0 0 0,0 0 0 0 0,0 0 0 0 0,0 0 1 0 0,-1 0-1 0 0,0 0 0 0 0,0 0 0 0 0,0 1 0 0 0,0-1 0 0 0,0 1 0 0 0,-1-1 0 0 0,0 1 0 0 0,1 0 1 0 0,-1 0-1 0 0,-1 0 0 0 0,-1-1-28 0 0,3 3-46 0 0,-1 0 1 0 0,1 0 0 0 0,-1 1-1 0 0,1 0 1 0 0,-1-1 0 0 0,1 1-1 0 0,-1 0 1 0 0,1 0 0 0 0,-1 0-1 0 0,1 1 1 0 0,-1-1 0 0 0,1 1-1 0 0,-1-1 1 0 0,1 1 0 0 0,0 0-1 0 0,-1 0 1 0 0,1 0 0 0 0,0 0-1 0 0,0 0 1 0 0,-1 0-1 0 0,1 1 1 0 0,0-1 0 0 0,0 1-1 0 0,0-1 1 0 0,1 1 0 0 0,-1 0-1 0 0,0 0 1 0 0,1 0 0 0 0,-1 0-1 0 0,1 0 1 0 0,0 0 0 0 0,-1 2 45 0 0,-32 76-298 0 0,34-77 325 0 0,0 0-1 0 0,0-1 0 0 0,0 1 0 0 0,0 0 1 0 0,0 0-1 0 0,1 0 0 0 0,-1 0 0 0 0,1 0 0 0 0,0-1 1 0 0,0 1-1 0 0,0 0 0 0 0,0-1 0 0 0,0 1 1 0 0,1-1-1 0 0,-1 1 0 0 0,1-1 0 0 0,0 1 0 0 0,0-1 1 0 0,0 0-1 0 0,0 0 0 0 0,0 0 0 0 0,0 0 1 0 0,0 0-1 0 0,1-1 0 0 0,-1 1 0 0 0,1-1 1 0 0,-1 1-1 0 0,1-1 0 0 0,-1 0 0 0 0,1 0 0 0 0,0 0 1 0 0,0 0-1 0 0,-1-1 0 0 0,1 1 0 0 0,0-1 1 0 0,0 1-1 0 0,0-1 0 0 0,0 0 0 0 0,0 0 0 0 0,0-1 1 0 0,-1 1-1 0 0,1 0 0 0 0,0-1 0 0 0,0 0 1 0 0,0 0-1 0 0,-1 0 0 0 0,1 0 0 0 0,0 0 1 0 0,-1 0-1 0 0,1-1 0 0 0,-1 1 0 0 0,1-1 0 0 0,-1 0 1 0 0,0 0-27 0 0,4 0 69 0 0,0-2 1 0 0,0 1-1 0 0,0-1 1 0 0,-1 0 0 0 0,0 0-1 0 0,0 0 1 0 0,0-1-1 0 0,0 0 1 0 0,0 0-1 0 0,-1 0 1 0 0,0 0 0 0 0,0-1-1 0 0,-1 1 1 0 0,0-1-1 0 0,0 0 1 0 0,0 0-1 0 0,0-1 1 0 0,0-1-70 0 0,-2 0 51 0 0,0 6-41 0 0,0 1-1 0 0,0-1 1 0 0,0 0 0 0 0,0 0 0 0 0,0 0 0 0 0,-1 0 0 0 0,1 1 0 0 0,-1-1-1 0 0,1 0 1 0 0,-1 0 0 0 0,0 0 0 0 0,0 0 0 0 0,1 0 0 0 0,-2 0 0 0 0,1 0-1 0 0,0 0 1 0 0,0 0 0 0 0,-1 0 0 0 0,1 0 0 0 0,-1 0 0 0 0,1 0 0 0 0,-1 0-1 0 0,0 0 1 0 0,0 0 0 0 0,0 0 0 0 0,0 1 0 0 0,0-1 0 0 0,0 0 0 0 0,0 1-1 0 0,-1-1 1 0 0,1 1 0 0 0,0 0 0 0 0,-1-1 0 0 0,0 1 0 0 0,1 0-1 0 0,-1 0 1 0 0,0 0 0 0 0,1 0 0 0 0,-1 0 0 0 0,0 0 0 0 0,0 0 0 0 0,0 1-1 0 0,0-1 1 0 0,0 0 0 0 0,0 1 0 0 0,-1 0-10 0 0,-3-1-83 0 0,1 1 0 0 0,-1 0 0 0 0,1 1 0 0 0,-1-1 0 0 0,1 1 1 0 0,-1 0-1 0 0,1 0 0 0 0,0 1 0 0 0,-1 0 0 0 0,1 0 0 0 0,0 0 0 0 0,0 0 0 0 0,0 1 0 0 0,0 0 0 0 0,1 0 0 0 0,-1 0 0 0 0,1 1 0 0 0,0-1 1 0 0,0 1-1 0 0,0 0 0 0 0,0 0 0 0 0,1 1 0 0 0,-1-1 0 0 0,1 1 0 0 0,0 0 0 0 0,1 0 0 0 0,-1 0 0 0 0,0 2 83 0 0,-7 35-3374 0 0,15-29-7730 0 0,-1-13 2716 0 0</inkml:trace>
</inkml:ink>
</file>

<file path=ppt/ink/ink2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40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70 0 0 0,'0'0'855'0'0,"0"0"174"0"0,0 0 310 0 0,0 0 380 0 0,0 0 256 0 0,0 0 17 0 0,0 0-237 0 0,0 0-340 0 0,0 0-353 0 0,0 0-300 0 0,0-12-190 0 0,-3-34-134 0 0,3 46-409 0 0,0 0 1 0 0,1 1 0 0 0,-1-1 0 0 0,0 0 0 0 0,0 0-1 0 0,0 1 1 0 0,0-1 0 0 0,1 0 0 0 0,-1 0 0 0 0,0 0 0 0 0,0 1-1 0 0,1-1 1 0 0,-1 0 0 0 0,0 0 0 0 0,0 0 0 0 0,1 0-1 0 0,-1 1 1 0 0,0-1 0 0 0,0 0 0 0 0,1 0 0 0 0,-1 0 0 0 0,0 0-1 0 0,1 0 1 0 0,-1 0 0 0 0,0 0 0 0 0,1 0 0 0 0,-1 0-1 0 0,0 0 1 0 0,0 0 0 0 0,1 0 0 0 0,-1 0 0 0 0,0 0-1 0 0,1 0 1 0 0,-1 0 0 0 0,0 0 0 0 0,0 0 0 0 0,1-1 0 0 0,-1 1-1 0 0,0 0 1 0 0,1 0 0 0 0,-1 0 0 0 0,0 0 0 0 0,0-1-1 0 0,0 1 1 0 0,1 0 0 0 0,-1 0 0 0 0,0 0 0 0 0,0-1 0 0 0,0 1-1 0 0,1 0 1 0 0,-1 0 0 0 0,0-1 0 0 0,0 1-30 0 0,11 23 318 0 0,-2 0 0 0 0,0 0 0 0 0,-1 1 0 0 0,-2 1 0 0 0,0-1 1 0 0,-2 1-1 0 0,-1 0 0 0 0,0 0-318 0 0,4 30 198 0 0,53 286-886 0 0,-60-292-4249 0 0,-25-50-8135 0 0,21-5 12533 0 0</inkml:trace>
  <inkml:trace contextRef="#ctx0" brushRef="#br0" timeOffset="550.207">0 100 0 0 0,'0'0'488'0'0,"0"0"523"0"0,0 0 181 0 0,0 0 82 0 0,0 0 139 0 0,0 0 80 0 0,0 0-88 0 0,0 0-171 0 0,0 0-210 0 0,0 0-213 0 0,0 0-191 0 0,0 0-130 0 0,19-15-73 0 0,58-45-25 0 0,-32 42 146 0 0,-34 18-396 0 0,-5-1-73 0 0,5-1-25 0 0,0 1 0 0 0,0-1 0 0 0,0 2 0 0 0,0-1 0 0 0,0 2 0 0 0,0-1 0 0 0,0 1 0 0 0,0 1 0 0 0,0 0 0 0 0,0 1 0 0 0,-1 0 0 0 0,1 1 1 0 0,-1 0-1 0 0,0 0 0 0 0,0 1 0 0 0,0 0 0 0 0,-1 1-44 0 0,1 3 18 0 0,-2 0 0 0 0,1 0 1 0 0,-1 1-1 0 0,-1 0 0 0 0,1 1 0 0 0,-2-1 1 0 0,0 1-1 0 0,0 1 0 0 0,-1-1 0 0 0,0 1 1 0 0,-1 0-1 0 0,0 0 0 0 0,-1 1-18 0 0,-3-6 7 0 0,0 1 0 0 0,0-1-1 0 0,-1 0 1 0 0,0 1 0 0 0,-1-1-1 0 0,1 0 1 0 0,-1 0 0 0 0,-1 0-1 0 0,1 0 1 0 0,-1-1 0 0 0,0 1-1 0 0,-1 0 1 0 0,0-1 0 0 0,0 0-1 0 0,0 0 1 0 0,-1 0 0 0 0,0-1-1 0 0,0 0 1 0 0,0 1 0 0 0,0-2-1 0 0,-1 1 1 0 0,0-1 0 0 0,0 1 0 0 0,0-2-1 0 0,-1 1 1 0 0,1-1 0 0 0,-2 0-7 0 0,-21 19 57 0 0,-71 39 488 0 0,70-49 798 0 0,30-12-1190 0 0,0 0-82 0 0,30 0 133 0 0,46-1 575 0 0,133 10 73 0 0,-118 35-448 0 0,-82-36-256 0 0,18 2-8217 0 0,-13-14 432 0 0,-10 1 3607 0 0</inkml:trace>
  <inkml:trace contextRef="#ctx0" brushRef="#br0" timeOffset="843.04">864 387 5697 0 0,'0'0'1838'0'0,"0"0"-1055"0"0,0 0-573 0 0,0 0 24 0 0,0 0 398 0 0,0 0 386 0 0,0 0 116 0 0,0 0-120 0 0,0 0-230 0 0,0 0-214 0 0,0 0-176 0 0,0 0-67 0 0,0 0-48 0 0,12 26-48 0 0,36 83-31 0 0,-21-20 204 0 0,-21-45-507 0 0,-6-26-2327 0 0,0-17 983 0 0,0-1-520 0 0,0 0-487 0 0,0 0-342 0 0,0 0-41 0 0,0 0 1122 0 0</inkml:trace>
  <inkml:trace contextRef="#ctx0" brushRef="#br0" timeOffset="1200.086">818 361 2080 0 0,'0'0'975'0'0,"0"0"-104"0"0,0 0 21 0 0,0 0 278 0 0,0 0 252 0 0,0 0-31 0 0,0 0-262 0 0,0 0-306 0 0,0 0-192 0 0,0 0-38 0 0,0 0 27 0 0,0 0 12 0 0,0 0-23 0 0,17-3-35 0 0,121-16 964 0 0,-128 16-1465 0 0,1 1 1 0 0,-1 0-1 0 0,0 1 0 0 0,1 0 0 0 0,-1 1 1 0 0,0 0-1 0 0,1 0 0 0 0,-1 1 1 0 0,0 1-1 0 0,1-1 0 0 0,-1 2 0 0 0,0-1 1 0 0,0 2-1 0 0,-1-1 0 0 0,1 1 1 0 0,-1 1-1 0 0,1-1 0 0 0,-2 2 0 0 0,4 1-73 0 0,-10-2 31 0 0,1 1 0 0 0,-1 0 0 0 0,0-1 0 0 0,0 1 0 0 0,-1 0 0 0 0,0 0 0 0 0,0 0 0 0 0,0 0 0 0 0,-1 0 0 0 0,0 0 0 0 0,0 0 0 0 0,0 0 0 0 0,-1 0 0 0 0,0 0 0 0 0,0 0 0 0 0,0 0 0 0 0,-1 0 0 0 0,0-1 0 0 0,0 1 0 0 0,-1 0 0 0 0,1-1 0 0 0,-1 0 0 0 0,-1 1 0 0 0,1-1 0 0 0,0-1-1 0 0,-1 1 1 0 0,0 0 0 0 0,0-1 0 0 0,-1 0 0 0 0,1 0 0 0 0,-1 0 0 0 0,-4 2-31 0 0,-36 38 29 0 0,34-30-135 0 0,-2-1 1 0 0,0-1-1 0 0,0 0 0 0 0,-1-1 1 0 0,-1-1-1 0 0,0 0 0 0 0,-9 4 106 0 0,10-10-1709 0 0,10-5-8982 0 0,4-2 5469 0 0</inkml:trace>
</inkml:ink>
</file>

<file path=ppt/ink/ink2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22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3333 4423 0 0 0,'0'0'128'0'0,"0"0"471"0"0,0 0 232 0 0,0 0 146 0 0,0 0 71 0 0,0 0 55 0 0,0 0-54 0 0,0 0-141 0 0,0 0-135 0 0,-10 2-94 0 0,-32 8-25 0 0,39-9-454 0 0,0 0 1 0 0,0 1-1 0 0,0-1 1 0 0,0 1 0 0 0,0 0-1 0 0,0 0 1 0 0,1 0 0 0 0,-1 0-1 0 0,0 0 1 0 0,1 0 0 0 0,0 1-1 0 0,-1-1 1 0 0,1 1 0 0 0,0 0-1 0 0,0-1 1 0 0,1 1 0 0 0,-1 0-1 0 0,1 0 1 0 0,-2 3-201 0 0,-5 8 632 0 0,-19 33 47 0 0,3 1 0 0 0,1 1 0 0 0,3 1 0 0 0,1 1 0 0 0,3 0 0 0 0,3 1 0 0 0,-7 49-679 0 0,15-78 214 0 0,-4 21 95 0 0,3 1 1 0 0,2 1-1 0 0,2-1 0 0 0,1 1 1 0 0,5 30-310 0 0,-3-63 74 0 0,1 0 0 0 0,1 0 1 0 0,0-1-1 0 0,0 1 0 0 0,1 0 0 0 0,1-1 1 0 0,0 0-1 0 0,1 0 0 0 0,0 0 0 0 0,1-1 0 0 0,0 0 1 0 0,1 1-75 0 0,20 2 294 0 0,-31-25 2617 0 0,-32-37-2868 0 0,-95-69-429 0 0,116 107 342 0 0,1 1-1 0 0,-1 1 1 0 0,0 0 0 0 0,-1 1 0 0 0,0 1 0 0 0,0 0 0 0 0,0 1 0 0 0,-1 1 0 0 0,0 0-1 0 0,0 1 1 0 0,0 1 0 0 0,-13-1 44 0 0,21 3-1259 0 0,15-2 956 0 0,14 1 313 0 0,21 2 12 0 0,82-10 169 0 0,148-68-9 0 0,-193 55-238 0 0,-76 48 22 0 0,-6-13 49 0 0,1-1-1 0 0,-1 0 1 0 0,-1 0 0 0 0,0 0-1 0 0,-1 0 1 0 0,0 0-1 0 0,-1-1 1 0 0,0 0-1 0 0,-1 0 1 0 0,0-1-1 0 0,-1 0 1 0 0,0 0 0 0 0,-1 0-1 0 0,1-1 1 0 0,-2-1-1 0 0,-1 2-14 0 0,-32 37 1 0 0,1-7-455 0 0,23-26-2285 0 0,17-11-3279 0 0,2-2-2384 0 0,0-1 4098 0 0</inkml:trace>
  <inkml:trace contextRef="#ctx0" brushRef="#br0" timeOffset="1485.55">1984 4603 0 0 0,'0'0'515'0'0,"0"0"68"0"0,0 0-7 0 0,0 0 9 0 0,2 4 55 0 0,7 8-500 0 0,34 8 10578 0 0,-22-34-8544 0 0,0-13-1776 0 0,-2-1 0 0 0,-1-1 0 0 0,-1 0 0 0 0,-2-1 0 0 0,-1-1 0 0 0,-1-1-398 0 0,13-27 129 0 0,-19 45-162 0 0,-1-1 0 0 0,-1 0 0 0 0,-1 0 0 0 0,0-1 0 0 0,0 1 0 0 0,-2-1 0 0 0,0 0 0 0 0,-1 0 0 0 0,0-4 33 0 0,-16 27-1675 0 0,6 6 1548 0 0,1 1 1 0 0,1 0-1 0 0,1 0 1 0 0,-1 0-1 0 0,2 1 1 0 0,0 0-1 0 0,1 0 1 0 0,1 0 0 0 0,0 0-1 0 0,1 1 1 0 0,0-1-1 0 0,2 1 1 0 0,0 0-1 0 0,0-1 1 0 0,1 1-1 0 0,2 4 127 0 0,-2-16 32 0 0,0 1-1 0 0,0-1 1 0 0,1 0-1 0 0,0 0 0 0 0,-1 1 1 0 0,1-1-1 0 0,1 0 1 0 0,-1-1-1 0 0,0 1 0 0 0,1 0 1 0 0,0-1-1 0 0,0 1 0 0 0,0-1 1 0 0,0 0-1 0 0,1 0 1 0 0,-1 0-1 0 0,1-1 0 0 0,0 1 1 0 0,0-1-1 0 0,0 0 1 0 0,0 0-1 0 0,0 0 0 0 0,0 0 1 0 0,0-1-1 0 0,1 0 0 0 0,-1 0 1 0 0,0 0-1 0 0,1 0 1 0 0,-1-1-1 0 0,4 1-31 0 0,-2-1 100 0 0,0 0 1 0 0,1-1-1 0 0,-1 0 1 0 0,0 0-1 0 0,0 0 0 0 0,0 0 1 0 0,0-1-1 0 0,0 0 1 0 0,0 0-1 0 0,-1-1 1 0 0,1 0-1 0 0,-1 0 0 0 0,1 0 1 0 0,-1 0-1 0 0,0-1 1 0 0,0 0-1 0 0,-1 0 1 0 0,1 0-1 0 0,-1-1 0 0 0,1-1-100 0 0,20-26 123 0 0,-2-2-1 0 0,-1 0 0 0 0,-2-2 0 0 0,-1 0 0 0 0,-2-1 0 0 0,-2-1 0 0 0,10-34-122 0 0,-15-16-310 0 0,-33 89-1718 0 0,16 11 1885 0 0,1-1-1 0 0,1 2 0 0 0,0-1 0 0 0,0 0 0 0 0,2 1 0 0 0,-1 0 0 0 0,2 0 1 0 0,-1 0-1 0 0,2 0 0 0 0,0 0 0 0 0,0 0 0 0 0,1 0 0 0 0,2 13 144 0 0,-2-16-55 0 0,1-7 85 0 0,1 0 0 0 0,-1 0 0 0 0,1 1 1 0 0,-1-1-1 0 0,1 0 0 0 0,0 0 0 0 0,0-1 1 0 0,0 1-1 0 0,1 0 0 0 0,-1-1 1 0 0,1 1-1 0 0,-1-1 0 0 0,1 0 0 0 0,0 0 1 0 0,0 0-1 0 0,0 0 0 0 0,0 0 0 0 0,0-1 1 0 0,0 1-1 0 0,0-1 0 0 0,1 0 0 0 0,-1 0 1 0 0,0 0-1 0 0,1 0 0 0 0,-1-1 0 0 0,1 1 1 0 0,-1-1-1 0 0,1 0 0 0 0,-1 0 0 0 0,1 0 1 0 0,-1-1-1 0 0,1 1 0 0 0,-1-1 1 0 0,1 0-1 0 0,-1 0 0 0 0,0 0 0 0 0,1 0 1 0 0,-1-1-1 0 0,0 1 0 0 0,0-1 0 0 0,0 0 1 0 0,1 0-31 0 0,13-12 249 0 0,-1 0 0 0 0,0-1 1 0 0,-1-1-1 0 0,0-1 1 0 0,-1 0-1 0 0,-1 0 0 0 0,-1-1 1 0 0,0-1-1 0 0,-2 0 0 0 0,0-1 1 0 0,5-16-250 0 0,-8 22 24 0 0,-3 8-19 0 0,7-13-8 0 0,-1-1 1 0 0,0 0-1 0 0,-2-1 0 0 0,0 1 1 0 0,-1-1-1 0 0,-1-1 0 0 0,-1 0 1 0 0,-1 1-1 0 0,-1-1 0 0 0,-1-1 1 0 0,0-4 2 0 0,-3 25-22 0 0,1 0 0 0 0,0 0 0 0 0,0 1 0 0 0,-1-1 0 0 0,1 0 0 0 0,-1 1 0 0 0,1-1 0 0 0,-1 1 0 0 0,0-1 0 0 0,1 0 0 0 0,-1 1 0 0 0,0-1 0 0 0,0 1 0 0 0,0 0 0 0 0,0-1 0 0 0,-1 1 0 0 0,1 0 0 0 0,0 0 0 0 0,0 0 0 0 0,-1 0 0 0 0,1 0 0 0 0,-1 0 0 0 0,1 0 0 0 0,-1 0 0 0 0,1 0 0 0 0,-1 1 0 0 0,0-1 0 0 0,1 1 0 0 0,-1-1 0 0 0,0 1 0 0 0,1-1 0 0 0,-1 1 0 0 0,0 0 0 0 0,1 0 0 0 0,-1 0 0 0 0,0 0 0 0 0,0 0 0 0 0,1 0 0 0 0,-1 1 0 0 0,0-1 0 0 0,1 1 0 0 0,-1-1 0 0 0,0 1 0 0 0,1-1 0 0 0,-1 1 0 0 0,1 0 0 0 0,-1 0 0 0 0,1 0 0 0 0,-1 0 0 0 0,1 0 0 0 0,0 0 0 0 0,-1 0 0 0 0,1 0 0 0 0,0 1 0 0 0,0-1 0 0 0,0 0 0 0 0,0 1 0 0 0,0-1 0 0 0,0 1 0 0 0,0-1 0 0 0,0 1 0 0 0,1-1 0 0 0,-1 1 0 0 0,1 0 0 0 0,-1-1 0 0 0,1 2 22 0 0,-10 14-54 0 0,2 0 0 0 0,0 0 0 0 0,1 1 0 0 0,1 0 1 0 0,0 0-1 0 0,2 0 0 0 0,0 1 0 0 0,1 0 0 0 0,1 0 1 0 0,0 0-1 0 0,2 0 0 0 0,1 15 54 0 0,-1-29-9 0 0,1-1-1 0 0,-1 1 0 0 0,1-1 1 0 0,0 1-1 0 0,1-1 1 0 0,-1 1-1 0 0,1-1 1 0 0,-1 0-1 0 0,1 0 1 0 0,1 0-1 0 0,-1 0 1 0 0,0 0-1 0 0,1-1 1 0 0,0 1-1 0 0,0-1 1 0 0,0 1-1 0 0,0-1 1 0 0,1 0-1 0 0,-1 0 0 0 0,1 0 1 0 0,-1-1-1 0 0,1 1 1 0 0,0-1-1 0 0,0 0 1 0 0,1 0-1 0 0,3 1 10 0 0,3 1-161 0 0,1-1-1 0 0,0 0 1 0 0,-1-1-1 0 0,1 0 1 0 0,0-1-1 0 0,0 0 0 0 0,0-1 1 0 0,0 0-1 0 0,10-2 162 0 0,23-14-4381 0 0,-19-4-3199 0 0,-17 13 5333 0 0</inkml:trace>
  <inkml:trace contextRef="#ctx0" brushRef="#br0" timeOffset="1800.024">3114 3951 1216 0 0,'0'0'1903'0'0,"0"0"-476"0"0,0 0-13 0 0,0 0 338 0 0,0 0 245 0 0,0 0-78 0 0,0 0-375 0 0,0 0-434 0 0,0 0-303 0 0,0 0-171 0 0,0 0-90 0 0,0 0-37 0 0,0 0-44 0 0,6 18-48 0 0,21 56-75 0 0,-1 30 339 0 0,-2-20-3264 0 0,-19-76-1517 0 0,-1-5-5684 0 0,-2-3 7566 0 0</inkml:trace>
  <inkml:trace contextRef="#ctx0" brushRef="#br0" timeOffset="2116.251">3048 3944 4833 0 0,'0'0'708'0'0,"0"0"-416"0"0,0 0-108 0 0,0 0 240 0 0,0 0 199 0 0,0 0 79 0 0,0 0-49 0 0,0 0-83 0 0,0 0-81 0 0,0 0-72 0 0,0 0-67 0 0,0 0-74 0 0,32-6-57 0 0,104-19-45 0 0,-62 20 74 0 0,-69 6-181 0 0,0 1-1 0 0,0 0 0 0 0,0 0 0 0 0,0 0 0 0 0,0 1 1 0 0,-1-1-1 0 0,1 1 0 0 0,-1 0 0 0 0,1 0 1 0 0,-1 1-1 0 0,0 0 0 0 0,0-1 0 0 0,-1 1 0 0 0,1 0 1 0 0,-1 1-1 0 0,0-1 0 0 0,0 1 0 0 0,0-1 1 0 0,-1 1-1 0 0,1 0 0 0 0,-1 0 0 0 0,0 0 0 0 0,-1 0 1 0 0,1 0-1 0 0,-1 1 0 0 0,0-1 0 0 0,0 0 1 0 0,-1 1-1 0 0,0-1 0 0 0,0 1 0 0 0,0-1 0 0 0,0 0 1 0 0,-1 1-1 0 0,0-1 0 0 0,0 0 0 0 0,0 1 0 0 0,-1-1 1 0 0,0 0-1 0 0,0 0 0 0 0,0 0 0 0 0,-1-1 1 0 0,1 1-1 0 0,-1 0 0 0 0,0-1 0 0 0,-1 0 0 0 0,1 1 1 0 0,-1-1-1 0 0,0-1 0 0 0,-4 5-66 0 0,-2 2-349 0 0,-50 44 726 0 0,13-31-7168 0 0,39-22 43 0 0</inkml:trace>
  <inkml:trace contextRef="#ctx0" brushRef="#br0" timeOffset="34709.424">3661 111 0 0 0,'-90'6'2379'0'0,"68"-1"-2091"0"0,-143 9 1081 0 0,-13-10-755 0 0,-150 4-502 0 0,35-4-101 0 0,-89 3 334 0 0,143 1 224 0 0,115 6-655 0 0,-99-3 133 0 0,60-3-56 0 0,13 3-6 0 0,-91 0 226 0 0,133-8-143 0 0,-92 30-267 0 0,-55 4 450 0 0,165-33-283 0 0,-27 5-606 0 0,43 15-4240 0 0,68-20 4471 0 0</inkml:trace>
  <inkml:trace contextRef="#ctx0" brushRef="#br0" timeOffset="36244.829">1197 3819 0 0 0,'0'0'343'0'0,"0"0"272"0"0,0 0 13 0 0,0 0-95 0 0,0 0-130 0 0,0 0-98 0 0,0-3-77 0 0,-1 2-193 0 0,1 0-1 0 0,0 0 1 0 0,-1 0-1 0 0,1 0 1 0 0,-1 0-1 0 0,0 0 1 0 0,1 0 0 0 0,-1 0-1 0 0,0 0 1 0 0,0 1-1 0 0,1-1 1 0 0,-1 0-1 0 0,0 1 1 0 0,0-1-1 0 0,0 0 1 0 0,0 1-1 0 0,0-1 1 0 0,0 1-1 0 0,0-1 1 0 0,0 1-1 0 0,0 0 1 0 0,0-1-1 0 0,0 1 1 0 0,0 0 0 0 0,0 0-1 0 0,0 0 1 0 0,0 0-1 0 0,0 0 1 0 0,-1 0-1 0 0,1 0 1 0 0,0 0-1 0 0,0 0 1 0 0,0 0-1 0 0,0 1 1 0 0,0-1-1 0 0,-1 0-34 0 0,-5 1 66 0 0,-313 17 4885 0 0,-46-14-2709 0 0,274 14-2126 0 0,30-11 184 0 0,62-7-273 0 0,0 0-10 0 0,0 0-6 0 0,0 0-2 0 0,0 0-22 0 0,0 0-18 0 0,0 0-7 0 0,0 0-1 0 0,0 0-1 0 0,0 0-28 0 0,-11 6-4273 0 0,7-4-319 0 0,2 1 1853 0 0</inkml:trace>
  <inkml:trace contextRef="#ctx0" brushRef="#br0" timeOffset="38089.657">919 60 0 0 0,'-18'-29'36'0'0,"18"28"184"0"0,-11 6 8281 0 0,25 273-4366 0 0,2 219-2247 0 0,-1-245-1389 0 0,3 79-35 0 0,15 55 166 0 0,-24-72-233 0 0,-25-134-361 0 0,1 47 11 0 0,11-76-86 0 0,11 409 285 0 0,-16 111 35 0 0,-4-292-112 0 0,-12-188-435 0 0,26-185-1193 0 0,11-15-8288 0 0,-11 9 9356 0 0,1-4-5256 0 0</inkml:trace>
  <inkml:trace contextRef="#ctx0" brushRef="#br0" timeOffset="39078.948">1179 3429 0 0 0,'0'0'709'0'0,"0"0"212"0"0,0 0 194 0 0,0 0 168 0 0,0 0 61 0 0,0 0-68 0 0,0 0-145 0 0,0 0-176 0 0,0 0-163 0 0,0 0-122 0 0,-6 7-92 0 0,-63 100 1329 0 0,23-20-1330 0 0,-4-3-1 0 0,-4-2 0 0 0,-3-2 0 0 0,-4-3 1 0 0,-3-3-1 0 0,-17 12-576 0 0,-14 20 262 0 0,62-53-1802 0 0,60-43-2750 0 0,-14-9-10 0 0,-4-1-1971 0 0</inkml:trace>
  <inkml:trace contextRef="#ctx0" brushRef="#br0" timeOffset="39863.216">1188 1 4721 0 0,'0'0'1228'0'0,"0"0"-312"0"0,0 0-70 0 0,0 0 185 0 0,0 0 226 0 0,0 0 78 0 0,0 0-109 0 0,0 0-234 0 0,0 0-248 0 0,0 0-203 0 0,0 0-137 0 0,-10 4-78 0 0,-30 16-60 0 0,-2 45 483 0 0,-167 302 251 0 0,117-217-2067 0 0,22-35-4078 0 0,44-64-3116 0 0,16-35 5152 0 0</inkml:trace>
  <inkml:trace contextRef="#ctx0" brushRef="#br0" timeOffset="40413.546">152 1573 13307 0 0,'0'0'428'0'0,"0"0"-188"0"0,0 0-73 0 0,0 0 106 0 0,0 0 214 0 0,0 0 116 0 0,0 0 2 0 0,0 0-21 0 0,0 0 12 0 0,0 0 23 0 0,0 0-23 0 0,0 0-30 0 0,8 29-78 0 0,27 97-109 0 0,-2 58 330 0 0,31 345-1253 0 0,-60-442-851 0 0,-4-50-3760 0 0,-1-10-4253 0 0,1-26 5263 0 0</inkml:trace>
  <inkml:trace contextRef="#ctx0" brushRef="#br0" timeOffset="40934.586">1 1720 10050 0 0,'0'0'742'0'0,"0"0"-297"0"0,0 0-296 0 0,0 0 17 0 0,0 0 237 0 0,0 0 250 0 0,0 0 87 0 0,0 0-68 0 0,0 0-129 0 0,0 0-141 0 0,30-33-124 0 0,95-106-64 0 0,-120 134-196 0 0,-1-1 0 0 0,2 1 0 0 0,-1-1 1 0 0,0 1-1 0 0,1 1 0 0 0,0-1 1 0 0,0 1-1 0 0,0 0 0 0 0,1 0 0 0 0,-1 1 1 0 0,1 0-1 0 0,0 0 0 0 0,2 0-18 0 0,12-4 61 0 0,-4 0-37 0 0,1 0 0 0 0,0 1 0 0 0,0 1-1 0 0,1 0 1 0 0,-1 2 0 0 0,1 0 0 0 0,0 1-1 0 0,0 1 1 0 0,0 1 0 0 0,0 1 0 0 0,15 2-24 0 0,-27-1-10 0 0,0-1 1 0 0,-1 2-1 0 0,1-1 0 0 0,-1 1 1 0 0,1 0-1 0 0,-1 0 1 0 0,0 1-1 0 0,0-1 1 0 0,0 1-1 0 0,-1 1 0 0 0,1-1 1 0 0,-1 1-1 0 0,0 0 1 0 0,-1 0-1 0 0,1 1 0 0 0,-1-1 1 0 0,0 1-1 0 0,0 0 1 0 0,-1 0-1 0 0,0 0 1 0 0,0 1-1 0 0,0-1 0 0 0,-1 1 1 0 0,0-1-1 0 0,0 1 1 0 0,0 0-1 0 0,-1 5 10 0 0,0 2 43 0 0,-2 0 1 0 0,0 1-1 0 0,-1-1 1 0 0,0 0-1 0 0,-1 0 1 0 0,0 0-1 0 0,-2 0 1 0 0,1-1-1 0 0,-2 0 0 0 0,0 0 1 0 0,0 0-1 0 0,-1 0 1 0 0,-1-1-1 0 0,-5 8-43 0 0,-16 16 229 0 0,-1-1 0 0 0,-1-1 0 0 0,-2-1 0 0 0,-1-2 0 0 0,-21 14-229 0 0,30-24 195 0 0,22-20-177 0 0,-1 1-1 0 0,1 0 1 0 0,1 0 0 0 0,-1 0-1 0 0,0 1 1 0 0,0-1-1 0 0,1 1 1 0 0,-1-1-1 0 0,1 1 1 0 0,0 0-1 0 0,0 0 1 0 0,0 0-1 0 0,0 0 1 0 0,1 1-1 0 0,-1-1 1 0 0,1 0-1 0 0,0 1 1 0 0,0-1-1 0 0,0 0 1 0 0,0 1-1 0 0,0 0 1 0 0,1-1-1 0 0,0 1 1 0 0,0-1 0 0 0,0 1-1 0 0,0 0 1 0 0,0-1-1 0 0,1 1 1 0 0,-1-1-1 0 0,1 1 1 0 0,0-1-1 0 0,0 1 1 0 0,1-1-1 0 0,-1 0 1 0 0,1 0-1 0 0,0 1-17 0 0,15 14 297 0 0,0-1 0 0 0,2 0 1 0 0,0-2-1 0 0,1 0 0 0 0,1-1 0 0 0,0-1 0 0 0,0-1 0 0 0,2-1 0 0 0,-1-1 0 0 0,1-1 0 0 0,1-1 0 0 0,10 2-297 0 0,4 4 627 0 0,31 16-503 0 0,-68-30-137 0 0,21 21-3035 0 0,-11-1-7165 0 0,-7-13 834 0 0</inkml:trace>
</inkml:ink>
</file>

<file path=ppt/ink/ink2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20.4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0 177 2497 0 0,'0'0'144'0'0,"0"0"-130"0"0,0 0-18 0 0,0 0 127 0 0,0 0 282 0 0,0 0 298 0 0,35-4 244 0 0,113-12 160 0 0,380-42 5954 0 0,427-27-2678 0 0,484 71-2340 0 0,-192 87-686 0 0,-407 8-372 0 0,-163 1-456 0 0,-438-78 375 0 0,-213-8-353 0 0,-26 4-542 0 0,0 0 5 0 0,0 0-5 0 0,0 0 4 0 0,0 0 18 0 0,0 0-10 0 0,0 0 3 0 0,0 0 4 0 0,0 0-6 0 0,-1-3-369 0 0,-4-1-6381 0 0,1 7-3712 0 0,1 1 4035 0 0</inkml:trace>
</inkml:ink>
</file>

<file path=ppt/ink/ink2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2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23 159 4297 0 0,'0'0'1867'0'0,"0"0"-327"0"0,0 0-269 0 0,0 0-38 0 0,0 0 97 0 0,0 0 73 0 0,0 0-73 0 0,0 0-199 0 0,0 0-244 0 0,0 0-254 0 0,0 0-235 0 0,-3-1-170 0 0,-9-4-104 0 0,8 3-62 0 0,3 23 70 0 0,-2 38 45 0 0,4 1-1 0 0,1-1 0 0 0,4 1 0 0 0,2-1 1 0 0,2-1-1 0 0,3 0 0 0 0,6 13-176 0 0,40 47 304 0 0,-57-115-275 0 0,0 0 0 0 0,0-1 0 0 0,0 1 1 0 0,0 0-1 0 0,1-1 0 0 0,-1 0 0 0 0,1 1 1 0 0,0-1-1 0 0,0 0 0 0 0,0 0 0 0 0,0-1 0 0 0,0 1 1 0 0,0-1-1 0 0,0 1 0 0 0,1-1 0 0 0,-1 0 1 0 0,0 0-1 0 0,1 0 0 0 0,-1-1 0 0 0,1 1 1 0 0,-1-1-1 0 0,1 0 0 0 0,-1 0 0 0 0,1 0 1 0 0,-1 0-1 0 0,1-1 0 0 0,-1 1 0 0 0,0-1 1 0 0,1 0-1 0 0,-1 0 0 0 0,0 0 0 0 0,1-1 1 0 0,-1 1-1 0 0,0-1 0 0 0,0 0 0 0 0,1 0-29 0 0,27-23 52 0 0,-1 0 0 0 0,-1-2 0 0 0,-1-1 0 0 0,-2-1-1 0 0,-1-1 1 0 0,-1-2 0 0 0,12-21-52 0 0,-13 20-85 0 0,78-87-519 0 0,-101 119 581 0 0,1 1 0 0 0,-1-1 0 0 0,1 0 0 0 0,-1 1 1 0 0,1 0-1 0 0,-1-1 0 0 0,1 1 0 0 0,-1-1 0 0 0,1 1 1 0 0,-1 0-1 0 0,1-1 0 0 0,0 1 0 0 0,-1 0 1 0 0,1-1-1 0 0,0 1 0 0 0,-1 0 0 0 0,1 0 0 0 0,0 0 1 0 0,-1 0-1 0 0,1 0 0 0 0,0 0 0 0 0,-1 0 0 0 0,1 0 1 0 0,0 0-1 0 0,-1 0 0 0 0,1 0 0 0 0,0 0 0 0 0,-1 0 1 0 0,1 1-1 0 0,0-1 0 0 0,-1 0 0 0 0,1 0 0 0 0,0 1 1 0 0,-1-1-1 0 0,1 0 0 0 0,-1 1 0 0 0,1-1 0 0 0,-1 1 1 0 0,1-1-1 0 0,-1 1 0 0 0,1-1 0 0 0,-1 1 0 0 0,1-1 1 0 0,-1 1-1 0 0,0-1 0 0 0,1 1 0 0 0,-1-1 1 0 0,0 1-1 0 0,1 0 0 0 0,-1-1 0 0 0,0 1 0 0 0,0 0 1 0 0,0-1-1 0 0,1 2 23 0 0,5 45-147 0 0,-5-35 170 0 0,31 137 128 0 0,-30-143-123 0 0,1-1 0 0 0,-1 1 0 0 0,1-1 0 0 0,0 0 1 0 0,0 0-1 0 0,1-1 0 0 0,0 1 0 0 0,-1-1 0 0 0,1 1 0 0 0,1-1 0 0 0,-1-1 0 0 0,1 1 0 0 0,-1 0 0 0 0,1-1 0 0 0,0 0 0 0 0,1 0 1 0 0,-1-1-1 0 0,0 1 0 0 0,1-1 0 0 0,-1 0 0 0 0,1-1 0 0 0,0 1 0 0 0,-1-1 0 0 0,1 0 0 0 0,0-1-28 0 0,0 1 90 0 0,-1 0-1 0 0,1-1 1 0 0,-1 0-1 0 0,0 0 1 0 0,1 0-1 0 0,-1 0 1 0 0,1-1-1 0 0,-1 0 1 0 0,1 0-1 0 0,-1-1 1 0 0,0 0-1 0 0,0 0 1 0 0,0 0-1 0 0,0 0 1 0 0,0-1-1 0 0,0 0 1 0 0,-1 0-1 0 0,5-3-89 0 0,20-21 454 0 0,-2-1 0 0 0,0-1-1 0 0,-2-2 1 0 0,-2 0 0 0 0,0-2 0 0 0,16-33-454 0 0,-26 44 108 0 0,16-30 53 0 0,-3-1 0 0 0,-2-1 0 0 0,-2-1-1 0 0,4-22-160 0 0,-9-2-521 0 0,-15 61-4116 0 0,-2 0-4658 0 0,0 18 331 0 0</inkml:trace>
  <inkml:trace contextRef="#ctx0" brushRef="#br0" timeOffset="366.127">1383 656 8634 0 0,'0'0'1650'0'0,"0"0"-829"0"0,0 0-30 0 0,0 0 313 0 0,0 0 210 0 0,0 0-3 0 0,0 0-174 0 0,0 0-193 0 0,0 0-159 0 0,0 0-143 0 0,0 0-101 0 0,33-11-100 0 0,100-36-64 0 0,-69 10 141 0 0,-57 28-422 0 0,1 1-10 0 0,0-1-1 0 0,-1 0 1 0 0,0-1 0 0 0,-1 1 0 0 0,0-1 0 0 0,-1 0-1 0 0,0-1 1 0 0,0 1 0 0 0,-1-1 0 0 0,-1 0 0 0 0,1 0-1 0 0,-2 0 1 0 0,0-1 0 0 0,0 1 0 0 0,-1-1 0 0 0,0 1-1 0 0,-1-1 1 0 0,-1-4-86 0 0,0 13-28 0 0,-1 0 0 0 0,-1 0 0 0 0,1 0 0 0 0,0 0-1 0 0,-1 1 1 0 0,1-1 0 0 0,-1 1 0 0 0,0 0 0 0 0,1 0 0 0 0,-1 0 0 0 0,0 0-1 0 0,0 0 1 0 0,-1 0 0 0 0,1 1 0 0 0,0 0 0 0 0,-1 0 0 0 0,1 0 0 0 0,0 0 0 0 0,-1 0-1 0 0,1 0 1 0 0,-1 1 0 0 0,0 0 0 0 0,1 0 0 0 0,-1 0 0 0 0,1 0 0 0 0,-1 0-1 0 0,1 1 1 0 0,-1 0 0 0 0,1-1 0 0 0,-2 2 28 0 0,-7 2-57 0 0,1 0 1 0 0,0 1-1 0 0,0 0 1 0 0,0 1-1 0 0,1 0 0 0 0,0 1 1 0 0,0 0-1 0 0,0 0 1 0 0,1 1-1 0 0,0 1 0 0 0,1-1 1 0 0,0 1-1 0 0,0 1 1 0 0,1-1-1 0 0,0 1 0 0 0,-2 5 57 0 0,-4 5-35 0 0,1 0-1 0 0,1 0 0 0 0,1 1 0 0 0,1 1 0 0 0,1 0 0 0 0,1 0 0 0 0,1 0 0 0 0,0 1 0 0 0,2 0 0 0 0,1 0 0 0 0,1 0 1 0 0,0 0-1 0 0,2 0 0 0 0,1 7 36 0 0,0-22 4 0 0,1 0 1 0 0,0 0-1 0 0,0 0 1 0 0,1 0 0 0 0,0 0-1 0 0,0-1 1 0 0,1 1-1 0 0,0-1 1 0 0,0 0 0 0 0,1 0-1 0 0,0-1 1 0 0,0 1-1 0 0,0-1 1 0 0,1 0 0 0 0,0-1-1 0 0,0 1 1 0 0,0-1-1 0 0,1 0 1 0 0,0-1-1 0 0,0 1 1 0 0,0-1 0 0 0,0-1-1 0 0,1 1 1 0 0,0-1-1 0 0,-1-1 1 0 0,4 1-5 0 0,103 22-1502 0 0,-4-20-5042 0 0,-82-5-1062 0 0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30.5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0 100 0 0 0,'0'0'339'0'0,"0"0"474"0"0,0 0 357 0 0,0 0 305 0 0,0 0 146 0 0,0 0-136 0 0,0 0-390 0 0,0 0-382 0 0,0 0-206 0 0,0 0-32 0 0,0 0 24 0 0,0 0 54 0 0,0 0-5 0 0,2 7-62 0 0,8 58 551 0 0,-9-51-956 0 0,-1 0 1 0 0,2-1-1 0 0,0 1 0 0 0,1-1 0 0 0,0 1 0 0 0,1-1 1 0 0,0 0-1 0 0,1-1 0 0 0,1 1 0 0 0,0-1 0 0 0,0 0 0 0 0,1 0 1 0 0,1-1-1 0 0,0 0 0 0 0,1 0 0 0 0,0-1 0 0 0,4 4-81 0 0,-9-12 135 0 0,1 0-1 0 0,0 1 0 0 0,-1-1 1 0 0,1-1-1 0 0,0 1 1 0 0,1-1-1 0 0,-1 0 0 0 0,0 0 1 0 0,0 0-1 0 0,0-1 0 0 0,1 0 1 0 0,-1 0-1 0 0,0 0 0 0 0,0-1 1 0 0,1 0-1 0 0,1 0-134 0 0,6-6 246 0 0,-1 0 0 0 0,1-1 0 0 0,-1 0 0 0 0,-1-1 0 0 0,0-1 0 0 0,0 0 0 0 0,0 0 0 0 0,-2-1 0 0 0,1 0 0 0 0,-1-1 0 0 0,-1 0 0 0 0,0 0 0 0 0,1-4-246 0 0,25-38 321 0 0,-19 26-261 0 0,2 2 1 0 0,0 0-1 0 0,2 1 0 0 0,1 1 0 0 0,21-20-60 0 0,-30 34-5 0 0,-9 7-2 0 0,0 1-1 0 0,1-1 0 0 0,0 1 1 0 0,-1-1-1 0 0,1 1 0 0 0,0 0 1 0 0,0 0-1 0 0,0 0 0 0 0,0 1 1 0 0,1-1-1 0 0,-1 1 0 0 0,0 0 1 0 0,1 0-1 0 0,-1 0 0 0 0,1 0 1 0 0,-1 0-1 0 0,2 1 8 0 0,8 44 129 0 0,-24 66 319 0 0,-4 40-294 0 0,16-148-152 0 0,0 0 1 0 0,1-1 0 0 0,-1 1-1 0 0,0-1 1 0 0,1 0 0 0 0,-1 1-1 0 0,1-1 1 0 0,-1 0-1 0 0,1 0 1 0 0,0 0 0 0 0,-1 0-1 0 0,1 0 1 0 0,0 0 0 0 0,0-1-1 0 0,0 1 1 0 0,-1-1-1 0 0,1 1 1 0 0,0-1 0 0 0,0 0-1 0 0,0 1 1 0 0,0-1 0 0 0,0 0-1 0 0,0 0 1 0 0,0 0 0 0 0,0-1-1 0 0,0 1 1 0 0,0 0-1 0 0,0-1 1 0 0,-1 1 0 0 0,1-1-1 0 0,0 0 1 0 0,0 0 0 0 0,0 1-1 0 0,-1-1 1 0 0,1 0-1 0 0,1-1-2 0 0,173-127 227 0 0,-159 116-232 0 0,0 0 0 0 0,1 1 0 0 0,0 0 0 0 0,1 2-1 0 0,1 0 1 0 0,-1 2 0 0 0,13-5 5 0 0,-30 13 10 0 0,0 0 0 0 0,-1 0 0 0 0,1 0-1 0 0,0 0 1 0 0,0 0 0 0 0,-1 0 0 0 0,1 1 0 0 0,0-1 0 0 0,-1 0-1 0 0,1 1 1 0 0,0-1 0 0 0,-1 1 0 0 0,1 0 0 0 0,0 0-1 0 0,-1-1 1 0 0,1 1 0 0 0,-1 0 0 0 0,0 0 0 0 0,1 1 0 0 0,-1-1-1 0 0,0 0 1 0 0,1 0 0 0 0,-1 1 0 0 0,0-1 0 0 0,0 0 0 0 0,0 1-1 0 0,0-1 1 0 0,-1 1 0 0 0,1-1 0 0 0,0 1 0 0 0,-1 0-1 0 0,1-1 1 0 0,0 1 0 0 0,-1 0 0 0 0,0-1 0 0 0,0 1 0 0 0,1 0-1 0 0,-1 0 1 0 0,0-1 0 0 0,0 1 0 0 0,0 0 0 0 0,-1 0 0 0 0,1-1-1 0 0,0 1 1 0 0,-1 0 0 0 0,1-1 0 0 0,-1 1 0 0 0,1 0-1 0 0,-1-1 1 0 0,0 1 0 0 0,0-1 0 0 0,0 1-10 0 0,1 27 241 0 0,0-18-213 0 0,1-1 0 0 0,0 0 0 0 0,1 1-1 0 0,0-1 1 0 0,1 0 0 0 0,0 0 0 0 0,0-1 0 0 0,1 1-1 0 0,0 0 1 0 0,1-1 0 0 0,0 0 0 0 0,1 0-28 0 0,12 5-2749 0 0,32-15-10651 0 0,-47 0 7416 0 0</inkml:trace>
</inkml:ink>
</file>

<file path=ppt/ink/ink2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4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13 560 3017 0 0,'0'0'1548'0'0,"0"0"-404"0"0,0 0-225 0 0,0 0 57 0 0,0 0 250 0 0,0 0 184 0 0,0 0-50 0 0,0 0-221 0 0,0 0-235 0 0,0 0-184 0 0,0 0-105 0 0,0 0-62 0 0,0 0-47 0 0,-1 35-49 0 0,-4 111-61 0 0,3-131-265 0 0,0 0 0 0 0,0 1 0 0 0,2-1 0 0 0,0 1 0 0 0,1-1 0 0 0,0 1 0 0 0,1-1 0 0 0,1 1 0 0 0,1-1 0 0 0,0 0 0 0 0,0-1 0 0 0,2 1 0 0 0,0-1 0 0 0,0 0 0 0 0,7 9-131 0 0,-11-20 37 0 0,0 1 0 0 0,1-1 0 0 0,0 1 0 0 0,-1-1 0 0 0,1 0 0 0 0,0 0 1 0 0,0-1-1 0 0,1 1 0 0 0,-1 0 0 0 0,1-1 0 0 0,-1 0 0 0 0,1 0 0 0 0,0 0 0 0 0,0 0 1 0 0,-1-1-1 0 0,1 0 0 0 0,0 1 0 0 0,1-1 0 0 0,-1-1 0 0 0,0 1 0 0 0,0-1 0 0 0,0 1 1 0 0,0-1-1 0 0,1 0 0 0 0,-1-1 0 0 0,0 1 0 0 0,0-1 0 0 0,0 1 0 0 0,0-2 0 0 0,0 1 1 0 0,0 0-1 0 0,0-1 0 0 0,0 1 0 0 0,0-1 0 0 0,0 0 0 0 0,-1 0 0 0 0,1-1-37 0 0,14-12 77 0 0,-2-1 0 0 0,1 0-1 0 0,-2-1 1 0 0,0-1-1 0 0,-1-1 1 0 0,-1 0 0 0 0,-1 0-1 0 0,-1-1 1 0 0,3-9-77 0 0,17-40-99 0 0,-30 68 12 0 0,-1 1-83 0 0,0 23-481 0 0,-1-9 645 0 0,0-1 0 0 0,1 1 0 0 0,1-1 0 0 0,1 1 0 0 0,-1 0 0 0 0,2-1 0 0 0,0 0 0 0 0,1 0-1 0 0,0 0 1 0 0,1 0 0 0 0,0 0 0 0 0,1-1 0 0 0,2 2 6 0 0,-4-10 60 0 0,1-1 0 0 0,-1 0 0 0 0,1 0 0 0 0,0-1 0 0 0,0 0 0 0 0,0 1 0 0 0,1-2 0 0 0,-1 1 0 0 0,0-1 0 0 0,1 1 0 0 0,-1-2 0 0 0,1 1 0 0 0,-1 0 0 0 0,1-1 0 0 0,-1 0 0 0 0,1-1 0 0 0,-1 1 0 0 0,1-1 1 0 0,-1 0-1 0 0,1 0 0 0 0,-1-1 0 0 0,0 1 0 0 0,1-1 0 0 0,-1 0 0 0 0,0-1 0 0 0,0 1 0 0 0,-1-1 0 0 0,1 0 0 0 0,-1 0 0 0 0,1-1 0 0 0,-1 1 0 0 0,0-1 0 0 0,0 0 0 0 0,0 0 0 0 0,-1-1 0 0 0,1 1 0 0 0,-1-1 0 0 0,0 0-60 0 0,71-151 1382 0 0,-44 76-1389 0 0,-7 47-1388 0 0,-11 27-2776 0 0,2 4-4773 0 0,-9 2 1758 0 0</inkml:trace>
  <inkml:trace contextRef="#ctx0" brushRef="#br0" timeOffset="406.985">1262 626 3705 0 0,'0'0'2008'0'0,"0"0"-319"0"0,0 0-184 0 0,0 0 36 0 0,0 0-26 0 0,0 0-183 0 0,0 0-287 0 0,0 0-272 0 0,0 0-209 0 0,0 0-136 0 0,0 0-72 0 0,0 0-39 0 0,0 0-14 0 0,-26 21-11 0 0,-81 67-4 0 0,43-16 223 0 0,49-47-354 0 0,8-16-135 0 0,0 0-1 0 0,1 1 0 0 0,0-1 0 0 0,0 1 1 0 0,1 1-1 0 0,1-1 0 0 0,0 1 0 0 0,0-1 1 0 0,1 1-1 0 0,0 0 0 0 0,1 1 0 0 0,0-1 1 0 0,1 0-1 0 0,1 1 0 0 0,-1-1 0 0 0,2 2-21 0 0,0-11 32 0 0,0 1 0 0 0,0-1-1 0 0,1 1 1 0 0,-1-1-1 0 0,1 1 1 0 0,0-1-1 0 0,0 0 1 0 0,0 0 0 0 0,0 0-1 0 0,0 0 1 0 0,0 0-1 0 0,1 0 1 0 0,-1 0 0 0 0,0-1-1 0 0,1 1 1 0 0,0-1-1 0 0,-1 0 1 0 0,1 0 0 0 0,0 0-1 0 0,-1 0 1 0 0,1 0-1 0 0,0 0 1 0 0,0-1 0 0 0,0 0-1 0 0,0 1 1 0 0,0-1-1 0 0,0 0 1 0 0,-1 0 0 0 0,1-1-1 0 0,0 1 1 0 0,0-1-1 0 0,0 1 1 0 0,0-1 0 0 0,0 0-1 0 0,-1 0 1 0 0,1 0-1 0 0,0 0 1 0 0,-1-1 0 0 0,1 0-32 0 0,25-18 320 0 0,0-1 1 0 0,-2-2 0 0 0,-1 0 0 0 0,0-2 0 0 0,-2-1-1 0 0,5-9-320 0 0,29-29 124 0 0,28-24-109 0 0,-50 80-1305 0 0,-25 45-3434 0 0,-10 47-10087 0 0,0-73 13671 0 0</inkml:trace>
  <inkml:trace contextRef="#ctx0" brushRef="#br0" timeOffset="714.029">1576 1024 2449 0 0,'0'0'2948'0'0,"0"0"-550"0"0,0 0-371 0 0,0 0-192 0 0,0 0-177 0 0,0 0-263 0 0,0 0-248 0 0,0 0-139 0 0,0 0-116 0 0,0 0-137 0 0,0 0-167 0 0,0 0-178 0 0,16-30-138 0 0,48-94-90 0 0,0 27 94 0 0,-57 89-263 0 0,62-57-19 0 0,-59 109-892 0 0,-10-19 858 0 0,-2-20 48 0 0,1 0 1 0 0,0-1-1 0 0,0 1 1 0 0,0 0 0 0 0,1 0-1 0 0,-1 0 1 0 0,1 0-1 0 0,0-1 1 0 0,1 1 0 0 0,-1 0-1 0 0,1 0 1 0 0,0 0-1 0 0,0-1 1 0 0,0 1 0 0 0,1 0-1 0 0,-1-1 1 0 0,1 1-1 0 0,1-1 1 0 0,-1 0 0 0 0,0 1-1 0 0,1-1 1 0 0,0 0-1 0 0,0-1 1 0 0,0 1 0 0 0,1 0-1 0 0,-1-1 1 0 0,1 0-1 0 0,-1 0 1 0 0,1 0 0 0 0,0 0-1 0 0,1-1 1 0 0,-1 1-1 0 0,0-1 1 0 0,1 0 0 0 0,-1 0-1 0 0,1-1 1 0 0,2 1-9 0 0,2-1 84 0 0,1-2 0 0 0,0 1 0 0 0,-1-1 0 0 0,1 0 1 0 0,-1-1-1 0 0,1 0 0 0 0,-1-1 0 0 0,0 0 0 0 0,0 0 0 0 0,0-1 0 0 0,0 0 1 0 0,-1-1-1 0 0,0 0 0 0 0,0 0 0 0 0,0-1 0 0 0,7-6-84 0 0,109-114-496 0 0,-114 114 257 0 0,47-52-4597 0 0,-30 34-2523 0 0,-14 17-684 0 0</inkml:trace>
  <inkml:trace contextRef="#ctx0" brushRef="#br0" timeOffset="969.899">2742 0 15651 0 0,'0'0'766'0'0,"0"0"-222"0"0,0 0 37 0 0,0 0 197 0 0,0 0 78 0 0,-8 35-65 0 0,-25 114-162 0 0,-22 168 633 0 0,24-71-2038 0 0,34-82-3265 0 0,-3-138-2164 0 0,0-17-1862 0 0,0-5 5298 0 0</inkml:trace>
  <inkml:trace contextRef="#ctx0" brushRef="#br0" timeOffset="1216.404">2372 545 10570 0 0,'0'0'1321'0'0,"0"0"-593"0"0,0 0-128 0 0,0 0 72 0 0,0 0-8 0 0,0 0-128 0 0,0 0-152 0 0,0 0-128 0 0,189-52-56 0 0,-156 49-80 0 0,4 3-80 0 0,-2 0-80 0 0,6 0-128 0 0,-5 0-376 0 0,1 0-1144 0 0,-7 0-2801 0 0,-14 0-4673 0 0</inkml:trace>
</inkml:ink>
</file>

<file path=ppt/ink/ink2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6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1 232 4273 0 0,'0'0'2442'0'0,"0"0"-460"0"0,0 0-182 0 0,0 0-36 0 0,0 0-90 0 0,0 0-232 0 0,0 0-391 0 0,0 0-325 0 0,0 0-163 0 0,0 0-48 0 0,0 0 14 0 0,0 0 15 0 0,6 19-47 0 0,38 118 316 0 0,55 276 301 0 0,-47-264-1094 0 0,-52-149-8 0 0,0 1 1 0 0,0-1 0 0 0,0 1-1 0 0,0-1 1 0 0,0 1-1 0 0,1-1 1 0 0,-1 1 0 0 0,0-1-1 0 0,0 1 1 0 0,1-1 0 0 0,-1 1-1 0 0,0-1 1 0 0,1 0-1 0 0,-1 1 1 0 0,1-1 0 0 0,-1 0-1 0 0,0 1 1 0 0,1-1 0 0 0,-1 0-1 0 0,1 1 1 0 0,-1-1-1 0 0,1 0 1 0 0,-1 0 0 0 0,1 1-1 0 0,-1-1 1 0 0,1 0 0 0 0,-1 0-1 0 0,1 0 1 0 0,-1 0-1 0 0,1 0 1 0 0,-1 0 0 0 0,1 0-1 0 0,0 0 1 0 0,-1 0 0 0 0,1 0-1 0 0,-1 0 1 0 0,1 0-1 0 0,-1 0 1 0 0,1-1 0 0 0,-1 1-1 0 0,1 0 1 0 0,-1 0 0 0 0,1 0-1 0 0,-1-1 1 0 0,1 1-1 0 0,-1 0 1 0 0,0-1 0 0 0,1 1-1 0 0,-1 0 1 0 0,1-1 0 0 0,-1 1-1 0 0,0-1 1 0 0,1 1-1 0 0,-1 0 1 0 0,0-1 0 0 0,1 1-1 0 0,-1-1 1 0 0,0 1-1 0 0,0-1 1 0 0,0 1 0 0 0,1-1-13 0 0,18-39 639 0 0,-14 30-544 0 0,147-370 958 0 0,30-59-1274 0 0,-174 420-148 0 0,19-29-583 0 0,2 33-5271 0 0,-16 23-4147 0 0,-7-1 4199 0 0</inkml:trace>
  <inkml:trace contextRef="#ctx0" brushRef="#br0" timeOffset="3316.269">553 833 4681 0 0,'0'0'1972'0'0,"0"0"-499"0"0,0 0-249 0 0,0 0 20 0 0,0 0 25 0 0,0 0-136 0 0,0 0-318 0 0,0 0-283 0 0,0 0-175 0 0,0 0-91 0 0,0 0-42 0 0,0 0-32 0 0,0 0-33 0 0,-3 22-38 0 0,-9 140 54 0 0,29-19-1968 0 0,-10-133-1823 0 0,3-9-6368 0 0,-9-1 9540 0 0</inkml:trace>
  <inkml:trace contextRef="#ctx0" brushRef="#br0" timeOffset="3644.377">551 781 336 0 0,'0'0'991'0'0,"0"0"-311"0"0,0 0-101 0 0,0 0 198 0 0,0 0 265 0 0,0 0 117 0 0,0 0-64 0 0,0 0-172 0 0,0 0-203 0 0,0 0-164 0 0,0 0-104 0 0,0 0-59 0 0,25 4 7 0 0,81 12-3 0 0,-99-15-308 0 0,0 0 0 0 0,0 0 0 0 0,0 1 0 0 0,0 0 0 0 0,0 0 0 0 0,0 1 0 0 0,-1 0 0 0 0,1 0 1 0 0,-1 0-1 0 0,0 1 0 0 0,0 0 0 0 0,0 0 0 0 0,0 1 0 0 0,-1-1 0 0 0,0 1 0 0 0,0 0 0 0 0,0 1 1 0 0,3 3-90 0 0,-7-7 19 0 0,2 3 46 0 0,0-1 1 0 0,0 1 0 0 0,0 0 0 0 0,-1 0-1 0 0,1 0 1 0 0,-2 1 0 0 0,1-1-1 0 0,0 0 1 0 0,-1 1 0 0 0,0-1 0 0 0,0 1-1 0 0,-1-1 1 0 0,0 1 0 0 0,1 0 0 0 0,-2-1-1 0 0,1 1 1 0 0,-1-1 0 0 0,0 1 0 0 0,0-1-1 0 0,0 1 1 0 0,-1-1 0 0 0,0 0 0 0 0,0 1-1 0 0,-2 2-65 0 0,-13 12 50 0 0,-2 0-1 0 0,0-1 0 0 0,-1-1 1 0 0,-1-1-1 0 0,0-1 1 0 0,-1 0-1 0 0,-1-2 0 0 0,-1-1 1 0 0,0 0-1 0 0,-8 1-49 0 0,-2 4-244 0 0,-12 0-1232 0 0,31-15-2002 0 0,-1-2-4346 0 0,16-1 6652 0 0</inkml:trace>
  <inkml:trace contextRef="#ctx0" brushRef="#br0" timeOffset="4060.272">1175 858 0 0 0,'0'0'441'0'0,"0"0"376"0"0,0 0 77 0 0,0 0 188 0 0,0 0 220 0 0,0 0 63 0 0,0 0-187 0 0,0 0-309 0 0,0 0-210 0 0,0 0-28 0 0,0 0 98 0 0,0 0 118 0 0,0 0 56 0 0,-3 11-60 0 0,-33 83 1000 0 0,34-92-1807 0 0,-54 84 551 0 0,-5-2 0 0 0,-68 73-587 0 0,25-56-1831 0 0,56-65-6471 0 0,45-32 5259 0 0,0-1 606 0 0</inkml:trace>
  <inkml:trace contextRef="#ctx0" brushRef="#br0" timeOffset="4715.252">1254 1072 888 0 0,'0'0'2023'0'0,"0"0"-880"0"0,0 0-345 0 0,0 0 138 0 0,0 0 220 0 0,0 0 67 0 0,0 0-181 0 0,0 0-313 0 0,0 0-283 0 0,-28 34-197 0 0,-87 107-81 0 0,26-28 420 0 0,-19 7 560 0 0,108-119-1098 0 0,0-1-38 0 0,0 0-26 0 0,0 0-10 0 0,26-23 90 0 0,173-147 488 0 0,30 2-824 0 0,-228 167 257 0 0,0-1 1 0 0,0 1 0 0 0,1 0-1 0 0,-1 0 1 0 0,0 1-1 0 0,0-1 1 0 0,1 0 0 0 0,-1 0-1 0 0,1 0 1 0 0,-1 1-1 0 0,1-1 1 0 0,-1 1 0 0 0,1-1-1 0 0,-1 1 1 0 0,1 0 0 0 0,-1 0-1 0 0,1 0 1 0 0,-1-1-1 0 0,1 1 1 0 0,0 1 0 0 0,-1-1-1 0 0,1 0 1 0 0,-1 0-1 0 0,1 1 1 0 0,-1-1 0 0 0,1 0-1 0 0,-1 1 1 0 0,1 0-1 0 0,-1-1 1 0 0,1 1 0 0 0,-1 0-1 0 0,0 0 1 0 0,1 0-1 0 0,-1-1 1 0 0,0 1 0 0 0,0 1-1 0 0,0-1 1 0 0,0 0 0 0 0,0 0-1 0 0,0 0 1 0 0,0 1-1 0 0,0-1 1 0 0,0 0 0 0 0,0 1-1 0 0,-1-1 1 0 0,1 1-1 0 0,-1-1 1 0 0,1 1 0 0 0,-1-1-1 0 0,1 1 1 0 0,-1-1-1 0 0,0 1 1 0 0,0-1 0 0 0,0 1-1 0 0,0 0 13 0 0,10 160 538 0 0,2-84-158 0 0,-10-70-498 0 0,-12-1 4353 0 0,-12-10-3892 0 0,0 0 1 0 0,0-2-1 0 0,1 0 1 0 0,0-1-1 0 0,0-1 0 0 0,0-1 1 0 0,-12-7-344 0 0,25 11 72 0 0,-9-3-195 0 0,-49-23-152 0 0,27 5-3461 0 0,27 11-4784 0 0,8 13 1434 0 0</inkml:trace>
</inkml:ink>
</file>

<file path=ppt/ink/ink2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18 2521 0 0,'0'0'1181'0'0,"0"0"-299"0"0,0 0-29 0 0,0 0 275 0 0,0 0 351 0 0,0 0 155 0 0,0 0-111 0 0,0 0-313 0 0,0 0-358 0 0,0 0-267 0 0,0 0-155 0 0,3-3-49 0 0,7-9-6 0 0,-42 10 784 0 0,-126 71-998 0 0,144-63-139 0 0,4-2-14 0 0,-1 0 0 0 0,1 0 0 0 0,0 1 0 0 0,0 1 0 0 0,1-1 0 0 0,0 2 0 0 0,0-1 0 0 0,0 1 0 0 0,1 0 0 0 0,0 1 0 0 0,-3 3-8 0 0,10-10-17 0 0,0 1 0 0 0,0-1 1 0 0,1 1-1 0 0,-1-1 0 0 0,0 1 1 0 0,0-1-1 0 0,1 1 1 0 0,-1-1-1 0 0,1 1 0 0 0,0 0 1 0 0,-1-1-1 0 0,1 1 1 0 0,0 0-1 0 0,0-1 0 0 0,0 1 1 0 0,0 0-1 0 0,0-1 1 0 0,0 1-1 0 0,0 0 0 0 0,1-1 1 0 0,-1 1-1 0 0,1-1 1 0 0,-1 1-1 0 0,1-1 0 0 0,0 1 1 0 0,-1-1-1 0 0,1 1 1 0 0,0-1-1 0 0,0 1 0 0 0,0-1 1 0 0,0 0-1 0 0,0 1 1 0 0,0-1-1 0 0,1 0 0 0 0,-1 0 1 0 0,0 0-1 0 0,1 0 1 0 0,-1 0-1 0 0,0 0 0 0 0,1 0 1 0 0,-1-1-1 0 0,1 1 1 0 0,0-1-1 0 0,-1 1 0 0 0,1-1 1 0 0,1 1 16 0 0,77 15 37 0 0,41-4 56 0 0,-120-11-81 0 0,1 0-1 0 0,-1 1 1 0 0,1-1-1 0 0,-1 1 1 0 0,0-1 0 0 0,0 1-1 0 0,0-1 1 0 0,0 1-1 0 0,0 0 1 0 0,0 0 0 0 0,0-1-1 0 0,-1 1 1 0 0,1 0-1 0 0,0 0 1 0 0,-1 0 0 0 0,0 0-1 0 0,1 0 1 0 0,-1 0-1 0 0,0 0 1 0 0,0 0 0 0 0,0 0-1 0 0,0 0 1 0 0,-1 0-1 0 0,1-1 1 0 0,0 1 0 0 0,-1 0-1 0 0,0 0 1 0 0,1 0-1 0 0,-1 0 1 0 0,0 0 0 0 0,0-1-1 0 0,0 1 1 0 0,0 0-1 0 0,0-1 1 0 0,0 1 0 0 0,0-1-1 0 0,-1 1 1 0 0,1-1-1 0 0,0 1 1 0 0,-1-1-1 0 0,1 0 1 0 0,-1 0 0 0 0,0 0-1 0 0,1 0 1 0 0,-1 0-1 0 0,-1 0-11 0 0,-290 242 186 0 0,289-239-191 0 0,-1 0 0 0 0,1 1 0 0 0,0-1 0 0 0,0 1 0 0 0,0 0 0 0 0,1 0 0 0 0,-1 0 0 0 0,1 0 0 0 0,1 1 1 0 0,-1-1-1 0 0,1 1 0 0 0,0-1 0 0 0,0 1 0 0 0,0 0 0 0 0,1 0 0 0 0,0 0 0 0 0,0 0 0 0 0,1 0 0 0 0,0 0 0 0 0,0 6 5 0 0,3-9 8 0 0,0 1 1 0 0,0-1-1 0 0,0 0 0 0 0,1 0 1 0 0,-1 0-1 0 0,1 0 0 0 0,0-1 1 0 0,0 1-1 0 0,0-1 0 0 0,0 0 1 0 0,0 0-1 0 0,1 0 0 0 0,-1-1 1 0 0,0 1-1 0 0,1-1 0 0 0,-1 0 0 0 0,1-1 1 0 0,-1 1-1 0 0,1-1 0 0 0,0 0 1 0 0,-1 0-1 0 0,1 0 0 0 0,-1-1 1 0 0,1 1-1 0 0,0-1 0 0 0,0-1-8 0 0,12 2 50 0 0,-6-1-84 0 0,1 0 1 0 0,-1 0 0 0 0,0-2 0 0 0,0 1 0 0 0,0-1-1 0 0,0-1 1 0 0,0 0 0 0 0,-1-1 0 0 0,8-4 33 0 0,18-13-3423 0 0,-7-3-4658 0 0,-23 20 3168 0 0</inkml:trace>
</inkml:ink>
</file>

<file path=ppt/ink/ink2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 2529 0 0,'0'0'825'0'0,"0"0"-5"0"0,0 0 136 0 0,0 0 323 0 0,0 0 362 0 0,0 0 102 0 0,0 0-167 0 0,0 0-289 0 0,0 0-324 0 0,0 0-240 0 0,0 0-135 0 0,-4 33-65 0 0,-9 109-45 0 0,13 110 1023 0 0,-5-152-1400 0 0,-4-1 1 0 0,-5 0-1 0 0,-4-1-101 0 0,-3 28-52 0 0,-6 73-2653 0 0,20-168-858 0 0,1-10-3607 0 0,5-14 2924 0 0</inkml:trace>
</inkml:ink>
</file>

<file path=ppt/ink/ink2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55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455 39 7682 0 0,'0'0'2859'0'0,"0"0"-1804"0"0,0 0-670 0 0,0 0-54 0 0,0 0 253 0 0,0 0 292 0 0,0 0 155 0 0,0 0-3 0 0,0 0-142 0 0,-9 35-179 0 0,-30 112-168 0 0,25-27 138 0 0,8 51 523 0 0,16 153-1200 0 0,-7-280-165 0 0,4 78 300 0 0,-5-40-3279 0 0,-10-64-2071 0 0,-4-14-3309 0 0,6-4 5597 0 0</inkml:trace>
  <inkml:trace contextRef="#ctx0" brushRef="#br0" timeOffset="247.616">0 591 6481 0 0,'0'0'2825'0'0,"0"0"-1089"0"0,0 0-430 0 0,0 0-166 0 0,0 0 43 0 0,0 0-35 0 0,0 0-206 0 0,0 0-247 0 0,0 0-204 0 0,0 0-109 0 0,0 0-32 0 0,0 0-25 0 0,34-11-8 0 0,108-32-16 0 0,85-18 467 0 0,-160 41-782 0 0,104-37-240 0 0,-65 5-2666 0 0,-49 11-2665 0 0,-24 9-2259 0 0,-19 18 4071 0 0</inkml:trace>
  <inkml:trace contextRef="#ctx0" brushRef="#br0" timeOffset="482.75">950 127 1816 0 0,'0'0'2826'0'0,"0"0"-685"0"0,0 0-257 0 0,0 0-71 0 0,0 0-8 0 0,-5 32-84 0 0,-20 102-212 0 0,24-129-1410 0 0,-11 52 772 0 0,2 2 1 0 0,2-1 0 0 0,4 1 0 0 0,1 0-1 0 0,4 11-871 0 0,-1-59 59 0 0,1 0 0 0 0,0-1 0 0 0,1 1 0 0 0,0-1 0 0 0,1 1-1 0 0,0-1 1 0 0,1 0 0 0 0,0 0 0 0 0,0 0 0 0 0,1 0 0 0 0,0-1-1 0 0,1 0 1 0 0,0 0 0 0 0,0-1 0 0 0,1 1 0 0 0,4 3-59 0 0,-5-10 34 0 0,-1 0 0 0 0,1 0 1 0 0,0 0-1 0 0,1 0 0 0 0,-1-1 1 0 0,0 0-1 0 0,0 0 0 0 0,0-1 1 0 0,1 0-1 0 0,-1 0 0 0 0,0 0 1 0 0,1-1-1 0 0,-1 0 0 0 0,0 0 1 0 0,0-1-1 0 0,0 1 0 0 0,0-1 1 0 0,0-1-1 0 0,0 1 0 0 0,-1-1 1 0 0,1 0-1 0 0,-1 0 0 0 0,1-1 1 0 0,-1 0-1 0 0,0 1 0 0 0,-1-2 1 0 0,1 1-1 0 0,0-2-34 0 0,14-6-5 0 0,-16 10 7 0 0,4-3-8 0 0,0 0 0 0 0,0 1 0 0 0,0 0 0 0 0,1 0 0 0 0,0 1 0 0 0,0-1 0 0 0,0 2 0 0 0,0-1 0 0 0,0 1 0 0 0,0 0 0 0 0,3 1 6 0 0,-4 45 79 0 0,-9 51-387 0 0,25-82-2132 0 0,27-15-5415 0 0,-35-4 2761 0 0,-5 2-1094 0 0</inkml:trace>
  <inkml:trace contextRef="#ctx0" brushRef="#br0" timeOffset="1140.028">1744 595 3601 0 0,'0'0'2628'0'0,"0"0"-754"0"0,0 0-312 0 0,0 0 2 0 0,0 0 26 0 0,0 0-134 0 0,0 0-269 0 0,0 0-308 0 0,0 0-275 0 0,0 0-203 0 0,-33 25-115 0 0,-99 82-69 0 0,78-49 85 0 0,49-47-232 0 0,-14 71 140 0 0,21-80-179 0 0,0 0 0 0 0,0 0 1 0 0,1 0-1 0 0,-1 0 1 0 0,0 0-1 0 0,1-1 0 0 0,0 1 1 0 0,-1-1-1 0 0,1 0 0 0 0,0 1 1 0 0,-1-1-1 0 0,1-1 1 0 0,0 1-1 0 0,0 0 0 0 0,0-1 1 0 0,0 1-1 0 0,0-1 0 0 0,0 0 1 0 0,0 0-1 0 0,0 0 1 0 0,0 0-1 0 0,-1-1 0 0 0,1 1 1 0 0,0-1-1 0 0,0 0 1 0 0,0 0-1 0 0,0 0 0 0 0,-1 0 1 0 0,1 0-1 0 0,0 0 0 0 0,-1-1 1 0 0,2 0-32 0 0,273-178 1024 0 0,-276 180-1040 0 0,0-1-1 0 0,0 0 0 0 0,1 1 1 0 0,-1-1-1 0 0,0 1 1 0 0,0 0-1 0 0,0-1 1 0 0,0 1-1 0 0,0 0 1 0 0,1 0-1 0 0,-1-1 1 0 0,0 1-1 0 0,0 0 1 0 0,0 0-1 0 0,1 0 0 0 0,-1 1 1 0 0,0-1-1 0 0,0 0 1 0 0,0 0-1 0 0,0 1 1 0 0,1-1-1 0 0,-1 0 1 0 0,0 1-1 0 0,0-1 1 0 0,0 1-1 0 0,0 0 1 0 0,0-1-1 0 0,0 1 0 0 0,0 0 1 0 0,0-1-1 0 0,0 1 1 0 0,-1 0-1 0 0,1 0 1 0 0,0 0-1 0 0,0 0 1 0 0,-1 0-1 0 0,1 0 1 0 0,0 0-1 0 0,-1 0 1 0 0,1 0-1 0 0,-1 0 1 0 0,0 0-1 0 0,1 2 17 0 0,10 59-311 0 0,-8-42 227 0 0,-2-17 105 0 0,2 1-1 0 0,-1 0 0 0 0,0-1 0 0 0,1 0 0 0 0,-1 1 0 0 0,1-1 0 0 0,0 0 0 0 0,0 0 0 0 0,1-1 0 0 0,-1 1 0 0 0,0-1 0 0 0,1 1 0 0 0,0-1 0 0 0,-1 0 1 0 0,1 0-1 0 0,0-1 0 0 0,0 1 0 0 0,0-1 0 0 0,0 0 0 0 0,0 0 0 0 0,0 0 0 0 0,1-1 0 0 0,-1 1 0 0 0,0-1 0 0 0,0 0 0 0 0,0 0 0 0 0,1-1 0 0 0,-1 1 1 0 0,0-1-1 0 0,0 0 0 0 0,0 0 0 0 0,0 0 0 0 0,0-1 0 0 0,0 1 0 0 0,0-1 0 0 0,0 0 0 0 0,-1 0 0 0 0,1 0 0 0 0,-1-1 0 0 0,1 1-20 0 0,25-18 236 0 0,0-2 0 0 0,-2 0 0 0 0,0-2 1 0 0,-2 0-1 0 0,0-2 0 0 0,-2-1 0 0 0,-1-1 0 0 0,6-11-236 0 0,-5 6-40 0 0,-1-2 1 0 0,-1 0 0 0 0,-2-2-1 0 0,-2 0 1 0 0,-1-1-1 0 0,-2 0 1 0 0,-2-1 0 0 0,-1-1-1 0 0,-2 0 1 0 0,-2 0-1 0 0,-2-1 1 0 0,-1 1 0 0 0,-2-36 39 0 0,-2 74-6 0 0,1 1 1 0 0,-1 0-1 0 0,0-1 1 0 0,0 1-1 0 0,0-1 1 0 0,0 1-1 0 0,-1-1 1 0 0,1 1-1 0 0,0 0 1 0 0,-1-1-1 0 0,1 1 1 0 0,0 0-1 0 0,-1-1 1 0 0,0 1-1 0 0,1 0 1 0 0,-1-1-1 0 0,0 1 1 0 0,1 0-1 0 0,-1 0 1 0 0,0 0-1 0 0,0 0 1 0 0,0 0-1 0 0,0 0 1 0 0,0 0-1 0 0,0 0 1 0 0,-1 0-1 0 0,1 0 1 0 0,0 1-1 0 0,0-1 1 0 0,-1 0-1 0 0,1 1 1 0 0,0-1-1 0 0,-1 1 1 0 0,1 0-1 0 0,0-1 1 0 0,-1 1-1 0 0,1 0 1 0 0,-1 0-1 0 0,1 0 1 0 0,-1 0-1 0 0,1 0 1 0 0,0 0-1 0 0,-1 0 1 0 0,1 0-1 0 0,-1 0 1 0 0,1 1-1 0 0,0-1 1 0 0,-1 1-1 0 0,1-1 1 0 0,0 1-1 0 0,-1-1 1 0 0,1 1-1 0 0,0 0 1 0 0,0 0-1 0 0,0 0 1 0 0,0 0-1 0 0,0-1 1 0 0,-1 1-1 0 0,2 1 1 0 0,-1-1-1 0 0,0 0 1 0 0,0 0-1 0 0,0 0 1 0 0,0 0-1 0 0,1 1 1 0 0,-1-1 0 0 0,0 0 5 0 0,-15 26-4 0 0,1 0 0 0 0,0 1 0 0 0,2 1 0 0 0,2 0 0 0 0,0 1 0 0 0,2 0 0 0 0,1 0 0 0 0,2 1 0 0 0,1 0 0 0 0,1 0 0 0 0,2 0 0 0 0,1 0 0 0 0,1 1 0 0 0,3 10 4 0 0,-3-21-70 0 0,1 1 1 0 0,1 0 0 0 0,1-1-1 0 0,0 1 1 0 0,2-1 0 0 0,1 0 0 0 0,0-1-1 0 0,2 1 1 0 0,0-1 0 0 0,1-1 0 0 0,2 0-1 0 0,-1 0 1 0 0,2-1 0 0 0,1 0 0 0 0,0-1-1 0 0,5 4 70 0 0,-17-20-422 0 0,-1-1 3 0 0,-20-23-4350 0 0,-35-38-8574 0 0,47 49 12296 0 0</inkml:trace>
  <inkml:trace contextRef="#ctx0" brushRef="#br0" timeOffset="1422.321">2053 333 10674 0 0,'0'0'2933'0'0,"0"0"-998"0"0,0 0-727 0 0,0 0-269 0 0,0 0-51 0 0,0 0-32 0 0,0 0-94 0 0,0 0-107 0 0,0 0-107 0 0,0 0-97 0 0,0 0-111 0 0,32 0-96 0 0,101-3-72 0 0,76 2 310 0 0,-28-1-2332 0 0,-59-2-7962 0 0,-96 3-1517 0 0</inkml:trace>
</inkml:ink>
</file>

<file path=ppt/ink/ink2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0 4377 0 0,'0'0'1176'0'0,"0"0"-150"0"0,0 0 47 0 0,0 0 270 0 0,0 0 310 0 0,0 0 130 0 0,0 0-232 0 0,0 0-443 0 0,0 0-349 0 0,0 0-200 0 0,0 0-38 0 0,0 0 51 0 0,1 23 11 0 0,2 138 405 0 0,-4 175 299 0 0,0-3-1723 0 0,1-333 394 0 0,-2 25-830 0 0,-7-15-4098 0 0,9-25-5024 0 0,0 7 5949 0 0</inkml:trace>
  <inkml:trace contextRef="#ctx0" brushRef="#br0" timeOffset="358.676">331 262 2328 0 0,'0'0'1390'0'0,"0"0"-360"0"0,0 0-34 0 0,0 0 237 0 0,0 0 273 0 0,-34 22 159 0 0,-106 70-104 0 0,58-24 937 0 0,66-48-1871 0 0,14-18-553 0 0,0-1 6 0 0,-1 1 0 0 0,0 1 0 0 0,0-1 0 0 0,1 0 0 0 0,0 1 0 0 0,-1-1 0 0 0,1 1 0 0 0,0-1 0 0 0,0 1 0 0 0,0 0 0 0 0,1 0 0 0 0,-1 0 0 0 0,1 0 0 0 0,-1 0 0 0 0,1 1 0 0 0,0-1 0 0 0,0 0 1 0 0,1 1-1 0 0,-1-1 0 0 0,1 0 0 0 0,-1 1 0 0 0,1-1 0 0 0,0 1 0 0 0,0-1 0 0 0,1 0 0 0 0,-1 1 0 0 0,1-1 0 0 0,-1 0 0 0 0,1 1 0 0 0,0-1 0 0 0,1 0 0 0 0,-1 0 0 0 0,0 0 0 0 0,1 1-80 0 0,9 5 188 0 0,1-1 0 0 0,0 0 1 0 0,1 0-1 0 0,-1-1 0 0 0,1-1 0 0 0,1 0 0 0 0,-1-1 0 0 0,1 0 1 0 0,0-1-1 0 0,0-1 0 0 0,2 0-188 0 0,81 29 1036 0 0,-93-30-1011 0 0,0 0 0 0 0,0 1 0 0 0,-1 0 0 0 0,1 0 1 0 0,-1 0-1 0 0,0 0 0 0 0,0 0 0 0 0,0 1 0 0 0,0-1 0 0 0,0 1 0 0 0,-1 0 0 0 0,1 0 0 0 0,-1 0 0 0 0,0 0 0 0 0,-1 0 1 0 0,1 1-1 0 0,-1-1 0 0 0,0 0 0 0 0,0 1 0 0 0,0-1 0 0 0,0 5-25 0 0,2 13-5362 0 0,-3-1-5721 0 0,0-20 6266 0 0</inkml:trace>
  <inkml:trace contextRef="#ctx0" brushRef="#br0" timeOffset="750.053">486 807 4049 0 0,'0'0'2411'0'0,"0"0"-1336"0"0,0 0-362 0 0,0 0 468 0 0,0 0 495 0 0,0 0 186 0 0,0 0-163 0 0,0 0-416 0 0,0 0-354 0 0,0 0-165 0 0,0 0-103 0 0,0 0-81 0 0,0 0-68 0 0,24-31-91 0 0,73-93-79 0 0,-26 14 255 0 0,21-62-271 0 0,-91 207-2290 0 0,-15 123 1751 0 0,13-153 217 0 0,1-1 0 0 0,-1 1 1 0 0,1 0-1 0 0,1-1 0 0 0,-1 1 0 0 0,0-1 0 0 0,1 1 1 0 0,0 0-1 0 0,0-1 0 0 0,1 1 0 0 0,-1-1 1 0 0,1 0-1 0 0,0 1 0 0 0,0-1 0 0 0,1 0 0 0 0,-1 0 1 0 0,1 0-1 0 0,-1-1 0 0 0,1 1 0 0 0,1-1 0 0 0,-1 1 1 0 0,0-1-1 0 0,1 0 0 0 0,0 0 0 0 0,-1 0 0 0 0,5 1-4 0 0,-4-1 106 0 0,0-1 0 0 0,0 0-1 0 0,1 0 1 0 0,-1 0 0 0 0,1-1 0 0 0,-1 0-1 0 0,1 1 1 0 0,-1-2 0 0 0,1 1-1 0 0,-1 0 1 0 0,1-1 0 0 0,0 0-1 0 0,-1 0 1 0 0,1 0 0 0 0,0-1-1 0 0,-1 0 1 0 0,1 1 0 0 0,0-2 0 0 0,-1 1-1 0 0,1 0 1 0 0,-1-1 0 0 0,0 0-1 0 0,0 0 1 0 0,3-2-106 0 0,89-81 1528 0 0,-6-47-2487 0 0,-80 103-2811 0 0,-8 20-331 0 0,-1-1-3322 0 0,-1 6 598 0 0</inkml:trace>
  <inkml:trace contextRef="#ctx0" brushRef="#br0" timeOffset="5349.786">1486 427 760 0 0,'0'0'1068'0'0,"0"0"-41"0"0,0 0 183 0 0,0 0 272 0 0,0 0 199 0 0,0 0-67 0 0,0 0-298 0 0,0 0-352 0 0,0 0-325 0 0,0 0-240 0 0,0 0-123 0 0,-10 0-47 0 0,-33 2-6 0 0,40-1-179 0 0,-1 0 1 0 0,1 1-1 0 0,0-1 0 0 0,0 1 1 0 0,0 0-1 0 0,0 0 0 0 0,0 0 1 0 0,0 0-1 0 0,1 0 0 0 0,-1 0 1 0 0,1 1-1 0 0,-1 0 0 0 0,1-1 1 0 0,0 1-1 0 0,0 0 0 0 0,0 0 1 0 0,1 0-1 0 0,-2 3-44 0 0,-3 3 77 0 0,-2 1-66 0 0,0 1 0 0 0,0 0 0 0 0,2 0 0 0 0,-1 1 0 0 0,1-1 0 0 0,1 1 1 0 0,0 1-1 0 0,1-1 0 0 0,0 1 0 0 0,1-1 0 0 0,1 1 0 0 0,0 0 0 0 0,0 0 0 0 0,1 0 0 0 0,1 1 0 0 0,1 4-11 0 0,1-12 87 0 0,0-1 0 0 0,0 0-1 0 0,1 0 1 0 0,0 0 0 0 0,0 0 0 0 0,1-1-1 0 0,-1 1 1 0 0,1-1 0 0 0,0 0 0 0 0,0 0-1 0 0,0 0 1 0 0,1-1 0 0 0,-1 0-1 0 0,1 1 1 0 0,0-2 0 0 0,0 1 0 0 0,0 0-1 0 0,0-1 1 0 0,0 0 0 0 0,1 0-1 0 0,-1-1 1 0 0,1 1 0 0 0,-1-1 0 0 0,1 0-1 0 0,-1-1 1 0 0,1 1 0 0 0,0-1-1 0 0,-1 0 1 0 0,1-1 0 0 0,0 1 0 0 0,-1-1-1 0 0,1 0 1 0 0,-1-1 0 0 0,1 1-1 0 0,-1-1 1 0 0,0 0 0 0 0,1 0 0 0 0,-1-1-1 0 0,3-2-86 0 0,5-2 82 0 0,-2 0 0 0 0,1-1 0 0 0,-1 0 0 0 0,0-1-1 0 0,-1-1 1 0 0,0 1 0 0 0,0-2 0 0 0,-1 1 0 0 0,-1-1 0 0 0,0-1-1 0 0,0 1 1 0 0,-1-1 0 0 0,0-1 0 0 0,-1 1 0 0 0,-1-1-1 0 0,0 0 1 0 0,-1 0 0 0 0,0-1 0 0 0,-1 0 0 0 0,0 1-1 0 0,-1-1 1 0 0,-1 0 0 0 0,0-6-82 0 0,-1 15-188 0 0,0 0-1 0 0,-1 0 1 0 0,0 1-1 0 0,0-1 0 0 0,0 1 1 0 0,0-1-1 0 0,-1 1 1 0 0,0-1-1 0 0,0 1 1 0 0,0 0-1 0 0,0 0 1 0 0,-1 0-1 0 0,0 0 1 0 0,1 0-1 0 0,-3-2 189 0 0,-35-29-10263 0 0,31 27 4150 0 0</inkml:trace>
  <inkml:trace contextRef="#ctx0" brushRef="#br0" timeOffset="5850.079">1870 460 12147 0 0,'0'0'1672'0'0,"0"0"-386"0"0,0 0-109 0 0,0 0-31 0 0,0 0-150 0 0,0 0-301 0 0,0 0-369 0 0,0 0-239 0 0,0 0-104 0 0,0 0-18 0 0,0 0 20 0 0,0 0 26 0 0,0 0 6 0 0,2 11 6 0 0,5 35 1 0 0,-6-41 30 0 0,1 0-1 0 0,0 0 1 0 0,0-1 0 0 0,0 1-1 0 0,1 0 1 0 0,-1-1 0 0 0,1 0-1 0 0,0 0 1 0 0,0 0 0 0 0,1 0-1 0 0,-1 0 1 0 0,1 0 0 0 0,0-1-1 0 0,0 0 1 0 0,0 0 0 0 0,1 0-1 0 0,-1 0 1 0 0,0 0 0 0 0,1-1-1 0 0,0 0 1 0 0,0 0-1 0 0,0-1 1 0 0,0 1 0 0 0,0-1-1 0 0,0 0 1 0 0,0 0 0 0 0,0 0-1 0 0,0-1 1 0 0,0 0 0 0 0,0 0-1 0 0,1 0 1 0 0,-1-1 0 0 0,0 0-1 0 0,0 0 1 0 0,4-1-54 0 0,5-1 139 0 0,0-1 1 0 0,-1 0-1 0 0,1-1 0 0 0,-1-1 1 0 0,-1 0-1 0 0,1 0 0 0 0,-1-2 1 0 0,0 1-1 0 0,10-9-139 0 0,2 0 77 0 0,133-86 174 0 0,-156 102-265 0 0,-1-1 0 0 0,1 1 0 0 0,-1 0 0 0 0,0-1 0 0 0,1 1 0 0 0,-1 0 0 0 0,1 0 0 0 0,0 0 0 0 0,-1-1 0 0 0,1 1 0 0 0,-1 0 0 0 0,1 0 0 0 0,-1 0 0 0 0,1 0 0 0 0,-1 0 1 0 0,1 0-1 0 0,-1 0 0 0 0,1 0 0 0 0,-1 0 0 0 0,1 0 0 0 0,0 1 0 0 0,-1-1 0 0 0,1 0 0 0 0,-1 0 0 0 0,1 0 0 0 0,-1 1 0 0 0,1-1 0 0 0,-1 0 0 0 0,0 1 0 0 0,1-1 0 0 0,-1 0 1 0 0,1 1-1 0 0,-1-1 0 0 0,1 0 0 0 0,-1 1 0 0 0,0-1 0 0 0,1 1 0 0 0,-1-1 0 0 0,0 1 0 0 0,0-1 0 0 0,1 1 0 0 0,-1-1 0 0 0,0 1 0 0 0,0-1 0 0 0,0 1 0 0 0,0-1 0 0 0,0 1 1 0 0,1-1-1 0 0,-1 1 0 0 0,0-1 0 0 0,0 1 0 0 0,0 0 0 0 0,0-1 0 0 0,-1 1 0 0 0,1-1 0 0 0,0 1 14 0 0,2 43-181 0 0,-3-34 165 0 0,1-7 41 0 0,-1 1 0 0 0,1 0 0 0 0,0-1 0 0 0,0 1 0 0 0,0-1 0 0 0,1 1-1 0 0,-1 0 1 0 0,1-1 0 0 0,0 1 0 0 0,0-1 0 0 0,0 1 0 0 0,0-1 0 0 0,0 0 0 0 0,1 1 0 0 0,0-1 0 0 0,-1 0 0 0 0,1 0 0 0 0,1 0-1 0 0,-1 0 1 0 0,0-1 0 0 0,1 1 0 0 0,-1 0 0 0 0,1-1 0 0 0,0 0 0 0 0,0 0 0 0 0,0 1 0 0 0,0-2 0 0 0,0 1 0 0 0,0 0 0 0 0,0-1-1 0 0,1 1 1 0 0,-1-1 0 0 0,1 0 0 0 0,-1 0 0 0 0,1 0 0 0 0,-1-1 0 0 0,1 1 0 0 0,1-1-25 0 0,7-3 223 0 0,0-1 0 0 0,-1 0 0 0 0,0-1 0 0 0,0 0 0 0 0,0-1 1 0 0,-1 0-1 0 0,0-1 0 0 0,0 0 0 0 0,0 0 0 0 0,-1-1 0 0 0,0 0 0 0 0,-1-1 0 0 0,0 0 0 0 0,0 0 1 0 0,-1-1-1 0 0,0 0 0 0 0,3-5-223 0 0,-7 11 12 0 0,15-20-255 0 0,-1 0 0 0 0,0 0 0 0 0,-2-2 0 0 0,-1 0 0 0 0,-1-1 0 0 0,5-17 243 0 0,-11 12-3418 0 0,-4 16-4650 0 0,-1 8-3906 0 0</inkml:trace>
</inkml:ink>
</file>

<file path=ppt/ink/ink2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4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1 185 2817 0 0,'0'0'1772'0'0,"0"0"-534"0"0,0 0-409 0 0,0 0-73 0 0,0 0 175 0 0,0 0 225 0 0,0 0 74 0 0,0 0-62 0 0,0 0-186 0 0,0 0-245 0 0,0 0-198 0 0,0 0-103 0 0,0 0-36 0 0,29 0-8 0 0,93 0 43 0 0,149-4 1635 0 0,-196 3-2384 0 0,-41 2-4204 0 0,-33-1 4391 0 0,3 2-3185 0 0,-3 1-2132 0 0,-1 3 1271 0 0</inkml:trace>
  <inkml:trace contextRef="#ctx0" brushRef="#br0" timeOffset="272.582">38 450 4601 0 0,'0'0'976'0'0,"0"0"-416"0"0,0 0-12 0 0,0 0 438 0 0,0 0 392 0 0,0 0 137 0 0,0 0-130 0 0,0 0-317 0 0,0 0-301 0 0,0 0-248 0 0,0 0-168 0 0,0 0-91 0 0,37 4-56 0 0,117 12-33 0 0,-47-25 149 0 0,90-34 57 0 0,-76 16-2806 0 0,-1 5-7405 0 0,-100 18 6111 0 0</inkml:trace>
  <inkml:trace contextRef="#ctx0" brushRef="#br0" timeOffset="537.82">1319 137 4857 0 0,'0'0'774'0'0,"0"0"-37"0"0,0 0 195 0 0,0 0 318 0 0,0 0 227 0 0,0 0-40 0 0,0 0-297 0 0,0 0-324 0 0,0 0-276 0 0,0 0-198 0 0,-30 35-97 0 0,-88 109-50 0 0,86-87-27 0 0,30-50-103 0 0,1 0 0 0 0,1 0 0 0 0,-1 1 0 0 0,1-1-1 0 0,0 0 1 0 0,1 1 0 0 0,0-1 0 0 0,0 0 0 0 0,1 0 0 0 0,-1 0 0 0 0,1 0 0 0 0,1 0 0 0 0,0 0 0 0 0,0-1 0 0 0,0 1 0 0 0,0-1 0 0 0,1 0 0 0 0,0 0-1 0 0,2 2-64 0 0,4-1 194 0 0,1 1 0 0 0,-1-2-1 0 0,1 1 1 0 0,0-1-1 0 0,1-1 1 0 0,0 0-1 0 0,0-1 1 0 0,0 0 0 0 0,0-1-1 0 0,0 0 1 0 0,1-1-1 0 0,-1 0 1 0 0,1-1-1 0 0,0 0 1 0 0,-1-1 0 0 0,1-1-1 0 0,0 0 1 0 0,-1-1-1 0 0,1 0 1 0 0,3-2-194 0 0,17-3 352 0 0,-1-2 0 0 0,0-1 0 0 0,-1-2 0 0 0,0-1 0 0 0,-1-1 0 0 0,0-2 0 0 0,-1-1 1 0 0,-1-1-1 0 0,5-5-352 0 0,-20 15 34 0 0,0-1 1 0 0,-1 0-1 0 0,0 0 1 0 0,0-2 0 0 0,-1 1-1 0 0,0-2 1 0 0,-1 1 0 0 0,0-1-1 0 0,-1-1 1 0 0,-1 1-1 0 0,0-2 1 0 0,0 1 0 0 0,-1-1-1 0 0,-1 0 1 0 0,0-1-1 0 0,-1 1 1 0 0,-1-1 0 0 0,0 0-1 0 0,-1 0 1 0 0,-1-1-1 0 0,0-6-34 0 0,-3 16-161 0 0,-1-1-1 0 0,1 1 0 0 0,-1 0 1 0 0,-1 0-1 0 0,1 0 0 0 0,-1 1 0 0 0,0-1 1 0 0,-1 0-1 0 0,1 1 0 0 0,-1 0 1 0 0,0 0-1 0 0,0 0 0 0 0,-1 0 0 0 0,1 1 1 0 0,-1 0-1 0 0,0 0 0 0 0,0 0 1 0 0,-1 0-1 0 0,1 1 0 0 0,-1 0 0 0 0,0 0 1 0 0,1 1-1 0 0,-1-1 0 0 0,-3 0 162 0 0,-10-3-988 0 0,0 0-1 0 0,0 2 1 0 0,-1 0-1 0 0,1 0 1 0 0,-1 2-1 0 0,0 1 0 0 0,-6 0 989 0 0,-68 2-8363 0 0,64 2 3617 0 0</inkml:trace>
  <inkml:trace contextRef="#ctx0" brushRef="#br0" timeOffset="785.591">1037 218 3233 0 0,'0'0'2396'0'0,"0"0"-157"0"0,0 0-90 0 0,0 0-37 0 0,0 0-126 0 0,0 0-319 0 0,0 0-413 0 0,0 0-295 0 0,0 0-159 0 0,0 0-75 0 0,0 0-62 0 0,0 0-38 0 0,0 0-32 0 0,36 6-63 0 0,115 19-62 0 0,92-5 758 0 0,395 16-893 0 0,-469-26-3145 0 0,-113-4-2710 0 0,-1 1-6148 0 0,-44-7 7716 0 0</inkml:trace>
</inkml:ink>
</file>

<file path=ppt/ink/ink2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82 0 0 0,'0'0'976'0'0,"0"0"91"0"0,0 0 28 0 0,0 0 176 0 0,0 0 404 0 0,0 0 320 0 0,0 0 40 0 0,0 0-256 0 0,0 0-532 0 0,0 0-513 0 0,0 0-390 0 0,0-10-239 0 0,-1-4-88 0 0,0-8 30 0 0,14 42 392 0 0,57 213 1246 0 0,-50-150-1542 0 0,56 226 153 0 0,-75-304-291 0 0,1 1 1 0 0,0 1-1 0 0,0-1 0 0 0,0 1 0 0 0,1-1 0 0 0,0 0 0 0 0,0 0 0 0 0,1 0 0 0 0,-1-1 1 0 0,1 1-1 0 0,1-1 0 0 0,-1 0 0 0 0,5 4-5 0 0,-8-8 26 0 0,-1-1 0 0 0,1 1 0 0 0,-1-1 1 0 0,1 1-1 0 0,-1-1 0 0 0,1 0 0 0 0,-1 1 0 0 0,1-1 0 0 0,0 0 0 0 0,-1 1 1 0 0,1-1-1 0 0,0 0 0 0 0,-1 0 0 0 0,1 0 0 0 0,0 1 0 0 0,-1-1 0 0 0,1 0 1 0 0,0 0-1 0 0,-1 0 0 0 0,1 0 0 0 0,0 0 0 0 0,-1 0 0 0 0,1-1 1 0 0,0 1-1 0 0,-1 0 0 0 0,1 0 0 0 0,-1 0 0 0 0,1-1 0 0 0,0 1 0 0 0,-1 0 1 0 0,1 0-1 0 0,-1-1 0 0 0,1 1 0 0 0,0-1 0 0 0,-1 1 0 0 0,1 0 0 0 0,-1-1 1 0 0,1 1-1 0 0,-1-1 0 0 0,0 1 0 0 0,1-1 0 0 0,-1 0 0 0 0,0 1 0 0 0,1-1 1 0 0,-1 1-1 0 0,0-1 0 0 0,1 0 0 0 0,-1 1 0 0 0,0-1 0 0 0,0 0 1 0 0,0 1-1 0 0,0-1 0 0 0,0 0 0 0 0,0 0-26 0 0,3-5 110 0 0,41-129 1434 0 0,38-184-712 0 0,-67 259-846 0 0,2 1 0 0 0,3 1-1 0 0,19-37 15 0 0,-21 72-1382 0 0,-1 37-5935 0 0,-14-3 2379 0 0,0-3-2297 0 0</inkml:trace>
  <inkml:trace contextRef="#ctx0" brushRef="#br0" timeOffset="659.204">650 568 3041 0 0,'0'0'1803'0'0,"0"0"-439"0"0,0 0-348 0 0,0 0 7 0 0,0 0 196 0 0,0 0 52 0 0,0 0-143 0 0,0 0-274 0 0,0 0-293 0 0,0 0-214 0 0,0 0-142 0 0,-17 34-71 0 0,-56 108-37 0 0,38-53 51 0 0,-8 61 196 0 0,37-114 2093 0 0,91-201-1361 0 0,72-91-777 0 0,-153 249-299 0 0,-1 1-9 0 0,1-1 0 0 0,0 1 0 0 0,0-1 0 0 0,0 1 0 0 0,1 0 0 0 0,0 1 0 0 0,0-1 0 0 0,0 1-1 0 0,1 0 1 0 0,0 0 0 0 0,0 1 0 0 0,0 0 0 0 0,0 0 0 0 0,4-2 9 0 0,-7 7-19 0 0,0 1 1 0 0,0-1 0 0 0,-1 0-1 0 0,1 1 1 0 0,0 0-1 0 0,-1-1 1 0 0,1 1-1 0 0,-1 0 1 0 0,0 1 0 0 0,1-1-1 0 0,-1 0 1 0 0,0 0-1 0 0,0 1 1 0 0,-1 0-1 0 0,1-1 1 0 0,-1 1-1 0 0,1 0 1 0 0,-1 0 0 0 0,0-1-1 0 0,0 1 1 0 0,0 0-1 0 0,0 0 1 0 0,0 0-1 0 0,-1 0 1 0 0,1 1-1 0 0,-1-1 1 0 0,0 0 0 0 0,0 0-1 0 0,0 1 19 0 0,19 153 131 0 0,14-39-70 0 0,-31-112-11 0 0,-1-5-14 0 0,-1 0 0 0 0,1-1 0 0 0,0 1 0 0 0,-1 0 0 0 0,1 0-1 0 0,-1 0 1 0 0,1 0 0 0 0,-1 0 0 0 0,1 0 0 0 0,-1 0 0 0 0,0 0 0 0 0,1 0-1 0 0,-1 0 1 0 0,0 0 0 0 0,0 0 0 0 0,0 0 0 0 0,0 0 0 0 0,0 0 0 0 0,0 0-1 0 0,0 0 1 0 0,0 1 0 0 0,0-1 0 0 0,0 0 0 0 0,-1 0 0 0 0,1 0-1 0 0,0 0 1 0 0,-1 0 0 0 0,1 0 0 0 0,-1 0 0 0 0,1 0 0 0 0,-1-1 0 0 0,0 1-1 0 0,1 0 1 0 0,-1 0 0 0 0,0 0 0 0 0,0-1 0 0 0,1 1 0 0 0,-1 0 0 0 0,0-1-1 0 0,-1 2-35 0 0,-78-24 901 0 0,-137-112-3325 0 0,202 123 870 0 0,1 1-2359 0 0,5 6-2794 0 0,6 1 1023 0 0</inkml:trace>
</inkml:ink>
</file>

<file path=ppt/ink/ink2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1 498 984 0 0,'0'0'431'0'0,"0"0"-526"0"0,0 0-235 0 0,0 0 247 0 0,0 0 520 0 0,0 0 313 0 0,0 0 110 0 0,0 0 41 0 0,0 0-24 0 0,0 0 19 0 0,0 0 85 0 0,30 2 66 0 0,94 3 75 0 0,-120-5-1023 0 0,0 0 0 0 0,0 0 0 0 0,0 0 0 0 0,0 0 0 0 0,0 0 0 0 0,0-1 0 0 0,-1 0 0 0 0,1 0 0 0 0,0 0 0 0 0,0 0 0 0 0,0 0-1 0 0,-1-1 1 0 0,1 0 0 0 0,0 0 0 0 0,-1 0 0 0 0,0 0 0 0 0,1 0 0 0 0,-1-1 0 0 0,0 0-99 0 0,8-6 438 0 0,31-25 886 0 0,-2-1 0 0 0,-1-2 1 0 0,-2-2-1 0 0,29-40-1324 0 0,-27 32 442 0 0,2 2 1 0 0,2 1-1 0 0,24-18-442 0 0,22 15 135 0 0,-87 47-136 0 0,1-1 0 0 0,0 0 1 0 0,0 1-1 0 0,-1 0 0 0 0,1 0 0 0 0,0 0 1 0 0,0 0-1 0 0,0 0 0 0 0,-1 0 1 0 0,1 1-1 0 0,0-1 0 0 0,0 1 1 0 0,-1 0-1 0 0,1 0 0 0 0,-1 0 1 0 0,1 0-1 0 0,0 1 0 0 0,-1-1 0 0 0,0 0 1 0 0,1 1-1 0 0,-1 0 0 0 0,0 0 1 0 0,0-1-1 0 0,0 1 0 0 0,0 1 1 0 0,0-1-1 0 0,-1 0 0 0 0,1 0 1 0 0,0 1-1 0 0,-1-1 0 0 0,0 0 1 0 0,1 1-1 0 0,-1 1 1 0 0,6 18 33 0 0,0 1 0 0 0,-2 0 0 0 0,0 0 0 0 0,-2 0 0 0 0,0 1 0 0 0,-2-1 0 0 0,0 1 0 0 0,-2 0 0 0 0,-2 15-33 0 0,1-24-6 0 0,-1 0 0 0 0,0 0 0 0 0,-1 0 0 0 0,-1 0-1 0 0,0-1 1 0 0,-1 1 0 0 0,-1-1 0 0 0,0-1 0 0 0,0 0 0 0 0,-2 0-1 0 0,0 0 1 0 0,0-1 0 0 0,-1 0 0 0 0,0-1 0 0 0,-1 0 0 0 0,-1 0-1 0 0,1-2 1 0 0,-2 1 0 0 0,1-1 0 0 0,-1-1 0 0 0,-1-1 0 0 0,1 1-1 0 0,-1-2 1 0 0,0 0 0 0 0,-1-1 0 0 0,0 0 0 0 0,1-1 0 0 0,-1-1-1 0 0,-1 0 1 0 0,1-1 0 0 0,0-1 0 0 0,-10 0 6 0 0,15-1-669 0 0,-51-6-2332 0 0,31-18-7147 0 0,28 17 6034 0 0</inkml:trace>
  <inkml:trace contextRef="#ctx0" brushRef="#br0" timeOffset="333.809">1196 152 2577 0 0,'0'0'2133'0'0,"0"0"-1156"0"0,0 0-496 0 0,0 0 36 0 0,0 0 177 0 0,0 0 95 0 0,0 0-55 0 0,-26 34-191 0 0,-76 105-215 0 0,99-137-319 0 0,0 1 0 0 0,1-1 0 0 0,-1 1 0 0 0,1 0 0 0 0,0 0 0 0 0,0 0 0 0 0,0 0 0 0 0,0 1 0 0 0,0-1 0 0 0,1 0 0 0 0,0 1 0 0 0,-1-1 0 0 0,1 1 0 0 0,1-1 0 0 0,-1 1 0 0 0,0 0 0 0 0,1-1 0 0 0,0 1 0 0 0,0 0 0 0 0,0 0-9 0 0,1 7 5 0 0,-1-7 12 0 0,1 0 0 0 0,-1 0 0 0 0,1 0 0 0 0,0 0 0 0 0,0 0 0 0 0,0 0 0 0 0,0 0 0 0 0,1 0-1 0 0,-1-1 1 0 0,1 1 0 0 0,0-1 0 0 0,1 1 0 0 0,-1-1 0 0 0,0 1 0 0 0,1-1 0 0 0,0 0 0 0 0,-1 0 0 0 0,1-1 0 0 0,1 1 0 0 0,-1-1 0 0 0,0 1 0 0 0,0-1-1 0 0,1 0 1 0 0,0 0 0 0 0,-1 0 0 0 0,1-1 0 0 0,0 1 0 0 0,0-1 0 0 0,0 0 0 0 0,0 0-17 0 0,3 1 288 0 0,1 0-1 0 0,0-1 1 0 0,0 0-1 0 0,0 0 1 0 0,0-1-1 0 0,0 0 1 0 0,0 0-1 0 0,0-1 1 0 0,-1 0-1 0 0,1 0 1 0 0,0-1 0 0 0,0 0-1 0 0,-1 0 1 0 0,1-1-1 0 0,1-1-287 0 0,3-1 275 0 0,-1 0 1 0 0,-1-1-1 0 0,1-1 0 0 0,-1 0 1 0 0,0 0-1 0 0,0-1 0 0 0,-1 0 0 0 0,0-1 1 0 0,-1 0-1 0 0,0 0 0 0 0,0-1 1 0 0,-1 0-1 0 0,0 0 0 0 0,-1-1 0 0 0,0 0 1 0 0,0 0-1 0 0,-2 0 0 0 0,1-1 0 0 0,-1 1 1 0 0,-1-1-1 0 0,0 0 0 0 0,-1 0 1 0 0,0-1-1 0 0,0-7-275 0 0,-2 12-62 0 0,0-1-1 0 0,0 0 1 0 0,-1 1 0 0 0,0-1 0 0 0,-1 1-1 0 0,0 0 1 0 0,0-1 0 0 0,-1 1 0 0 0,1 0-1 0 0,-2 0 1 0 0,-1-3 62 0 0,-19-13-3310 0 0,-11 12-4428 0 0,22 11-1915 0 0</inkml:trace>
</inkml:ink>
</file>

<file path=ppt/ink/ink2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0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2969 0 0,'0'0'1093'0'0,"0"0"-386"0"0,0 0-306 0 0,0 0 8 0 0,0 0 301 0 0,0 0 367 0 0,0 0 147 0 0,0 0-35 0 0,0 0-204 0 0,0 0-259 0 0,0 0-189 0 0,0 0-105 0 0,0 0-51 0 0,13 21-20 0 0,42 66-14 0 0,-6 30 679 0 0,-5 34-693 0 0,-8-4-38 0 0,-26-118-42 0 0,-9-29-103 0 0,-1 0 63 0 0,0 0 66 0 0,3-33-46 0 0,2 0-1 0 0,1-1 1 0 0,2 2 0 0 0,1-1 0 0 0,2 1 0 0 0,1 1-1 0 0,1 0 1 0 0,9-13-233 0 0,10-28 104 0 0,30-68-135 0 0,-21 59-2048 0 0,-41 81 521 0 0,0 0-830 0 0,0 0-1024 0 0,0 0-831 0 0,0 4-109 0 0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30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7282 0 0,'0'0'2469'0'0,"0"0"-412"0"0,0 0-194 0 0,0 0-125 0 0,0 0-177 0 0,0 0-298 0 0,0 0-401 0 0,0 0-311 0 0,0 0-142 0 0,0 0-10 0 0,0 0 3 0 0,0 0-12 0 0,0 0-5 0 0,0 25-25 0 0,0 160 550 0 0,35 275-289 0 0,-35-317-2520 0 0,-15-153-16371 0 0,11 6 14917 0 0</inkml:trace>
</inkml:ink>
</file>

<file path=ppt/ink/ink2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1 188 720 0 0,'0'0'1042'0'0,"0"0"-110"0"0,0 0 59 0 0,0 0 208 0 0,0 0 252 0 0,0 0 58 0 0,0 0-219 0 0,0 0-306 0 0,0 0-290 0 0,0 0-185 0 0,0 0-73 0 0,0 0-30 0 0,0 0-5 0 0,17-1 8 0 0,58-3 6 0 0,70 13 1055 0 0,72-12-537 0 0,-216 3-883 0 0,0-1 0 0 0,0 1 0 0 0,0 0 0 0 0,0-1 0 0 0,0 1 0 0 0,0 0 0 0 0,-1-1 0 0 0,1 1 0 0 0,0-1-1 0 0,0 0 1 0 0,0 1 0 0 0,-1-1 0 0 0,1 0 0 0 0,0 1 0 0 0,-1-1 0 0 0,1 0 0 0 0,0 0 0 0 0,-1 1 0 0 0,1-1 0 0 0,-1 0-1 0 0,1 0 1 0 0,-1 0 0 0 0,0 0 0 0 0,1 0 0 0 0,-1 0 0 0 0,0 0 0 0 0,0 0 0 0 0,1 0 0 0 0,-1 0 0 0 0,0 0 0 0 0,0 0-1 0 0,0 0 1 0 0,0 0 0 0 0,0 0 0 0 0,-1 0 0 0 0,1 0 0 0 0,0 0 0 0 0,0 0 0 0 0,-1 0 0 0 0,1 1 0 0 0,0-1 0 0 0,-1 0-1 0 0,1 0 1 0 0,-1 0 0 0 0,1 0 0 0 0,-1 0 0 0 0,0 1 0 0 0,1-1 0 0 0,-1 0 0 0 0,0 0 0 0 0,1 1 0 0 0,-1-1 0 0 0,0 1-1 0 0,0-1 1 0 0,0 0 0 0 0,0 1-50 0 0,-47-45 538 0 0,-47-19-434 0 0,65 40-637 0 0,24 12-3506 0 0,25 11-7092 0 0,-10 1 7606 0 0</inkml:trace>
</inkml:ink>
</file>

<file path=ppt/ink/ink2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0 0 0 0,'0'0'1332'0'0,"0"0"-86"0"0,0 0-1 0 0,0 0 224 0 0,0 0 243 0 0,0 0 115 0 0,0 0-178 0 0,0 0-381 0 0,0 0-447 0 0,0 0-378 0 0,0 0-226 0 0,0 0-40 0 0,0 0 80 0 0,-2 6 75 0 0,-5 185 1236 0 0,8-119-2122 0 0,-4-45-1435 0 0,-1-10-7431 0 0,4-17 8974 0 0,0 4-2708 0 0</inkml:trace>
</inkml:ink>
</file>

<file path=ppt/ink/ink2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4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24 1608 0 0,'0'0'1349'0'0,"0"0"-492"0"0,0 0-318 0 0,0 0 88 0 0,0 0 256 0 0,0 0 155 0 0,0 0-41 0 0,0 0-142 0 0,0 0-185 0 0,0 0-143 0 0,0 0-60 0 0,0 0-78 0 0,27-5-34 0 0,88-14-22 0 0,-43 28 218 0 0,-66-8-504 0 0,1 1 1 0 0,-1-1-1 0 0,0 2 0 0 0,1-1 0 0 0,-1 0 0 0 0,0 1 0 0 0,0 0 0 0 0,-1 1 0 0 0,1-1 1 0 0,-1 1-1 0 0,0 0 0 0 0,0 1 0 0 0,0-1 0 0 0,0 1 0 0 0,-1 0 0 0 0,0 0 1 0 0,0 0-1 0 0,0 1 0 0 0,0-1 0 0 0,-1 1 0 0 0,0 0 0 0 0,0 0 0 0 0,-1 0 1 0 0,0 0-1 0 0,0 1 0 0 0,0-1 0 0 0,-1 1 0 0 0,0-1 0 0 0,0 3-47 0 0,-1-4 31 0 0,0 1 0 0 0,0 0-1 0 0,0-1 1 0 0,-1 1 0 0 0,0 0-1 0 0,0-1 1 0 0,-1 0 0 0 0,0 1-1 0 0,0-1 1 0 0,0 0 0 0 0,0 0-1 0 0,-1 0 1 0 0,0 0 0 0 0,0 0-1 0 0,0 0 1 0 0,-1-1 0 0 0,1 0-1 0 0,-1 1 1 0 0,0-1 0 0 0,-1-1-31 0 0,-10 10 3 0 0,-1 0 1 0 0,0-1-1 0 0,-1-1 1 0 0,0-1-1 0 0,-1 0 0 0 0,0-2 1 0 0,0 0-1 0 0,-1-1 1 0 0,0 0-1 0 0,-15 2-3 0 0,-16-1-4222 0 0,0-5-4201 0 0,45-3 7008 0 0</inkml:trace>
</inkml:ink>
</file>

<file path=ppt/ink/ink2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1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2601 0 0,'0'0'1025'0'0,"0"0"-463"0"0,0 0-129 0 0,0 0 324 0 0,0 0 409 0 0,0 0 253 0 0,0 0-19 0 0,0 0-205 0 0,0 0-249 0 0,0 0-206 0 0,32-4-137 0 0,102-11-84 0 0,117-10 669 0 0,-241 24-1766 0 0,22 4-1361 0 0,-25 3-2110 0 0,-4 4-3378 0 0,-3-6 6866 0 0</inkml:trace>
</inkml:ink>
</file>

<file path=ppt/ink/ink2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3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5417 0 0,'0'0'874'0'0,"0"0"-552"0"0,0 0-87 0 0,0 0 421 0 0,0 0 326 0 0,0 0 71 0 0,0 0-166 0 0,0 0-299 0 0,0 0-264 0 0,32 1-193 0 0,102 4-132 0 0,68-26-3385 0 0,-139 10-2448 0 0,-43 8 3586 0 0</inkml:trace>
</inkml:ink>
</file>

<file path=ppt/ink/ink2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20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1 233 4289 0 0,'0'0'635'0'0,"0"0"-301"0"0,0 0 15 0 0,0 0 259 0 0,0 0 219 0 0,0 0 83 0 0,0 0-84 0 0,0 0-173 0 0,0 0-157 0 0,0 0-117 0 0,0 0-87 0 0,0 0-28 0 0,34 0 20 0 0,110 0 38 0 0,25 0 1394 0 0,-168 0-1649 0 0,0 0 0 0 0,0 1 0 0 0,0-1 0 0 0,0 0 0 0 0,0 0 0 0 0,0 0 0 0 0,0 0 0 0 0,0 0 0 0 0,0 0 0 0 0,0 0 0 0 0,0 0 0 0 0,0 0 0 0 0,0 0 0 0 0,0 0 0 0 0,0-1 0 0 0,0 1 0 0 0,0 0 0 0 0,0-1 0 0 0,0 1-1 0 0,-1-1 1 0 0,1 1 0 0 0,0-1 0 0 0,0 1 0 0 0,0-1 0 0 0,-1 0 0 0 0,1 1 0 0 0,0-1 0 0 0,0 0 0 0 0,-1 0 0 0 0,1 1 0 0 0,-1-1 0 0 0,1 0 0 0 0,-1 0 0 0 0,1 0 0 0 0,-1 0 0 0 0,1 0 0 0 0,-1 0 0 0 0,0 0 0 0 0,0 0 0 0 0,1 0 0 0 0,-1 0 0 0 0,0 0 0 0 0,0 0 0 0 0,0 0 0 0 0,0 0 0 0 0,0 0 0 0 0,0 0 0 0 0,0 0 0 0 0,-1 0-1 0 0,1 0 1 0 0,0 0 0 0 0,0 0 0 0 0,-1 1 0 0 0,1-1 0 0 0,-1 0 0 0 0,1 0 0 0 0,-1 0 0 0 0,1 0 0 0 0,-1 0-67 0 0,-39-52 1821 0 0,23 34-1645 0 0,9 13-163 0 0,1-1-1 0 0,0-1 1 0 0,0 1 0 0 0,1-1 0 0 0,0 0 0 0 0,0-1 0 0 0,1 1-1 0 0,0-1 1 0 0,1 0 0 0 0,-1-3-13 0 0,6-6-2772 0 0,33 3-10561 0 0,-26 15 10178 0 0</inkml:trace>
</inkml:ink>
</file>

<file path=ppt/ink/ink2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0 6841 0 0,'0'0'273'0'0,"0"0"-363"0"0,0 0-70 0 0,0 0 264 0 0,0 0 296 0 0,0 0 150 0 0,0 0 24 0 0,0 0-71 0 0,-1 33-125 0 0,-4 106-128 0 0,4-112-190 0 0,2 1 0 0 0,1 0 0 0 0,1-1 0 0 0,1 0-1 0 0,1 1 1 0 0,2-1 0 0 0,1-1 0 0 0,1 0-1 0 0,1 0 1 0 0,1-1 0 0 0,2 0 0 0 0,6 9-60 0 0,-4-4 53 0 0,31 36 141 0 0,-44-67-19 0 0,0 0 1 0 0,0 0-1 0 0,1 0 1 0 0,-1-1-1 0 0,0 1 1 0 0,0 0 0 0 0,0-1-1 0 0,0 0 1 0 0,-1 1-1 0 0,1-1 1 0 0,0 0-1 0 0,-1 0 1 0 0,1 0 0 0 0,-1 0-1 0 0,1 0 1 0 0,-1 0-1 0 0,0-1 1 0 0,0 1-1 0 0,0 0 1 0 0,0-1 0 0 0,-1 1-1 0 0,1 0 1 0 0,-1-1-1 0 0,1 1 1 0 0,-1-1-1 0 0,0 1-175 0 0,3-5 234 0 0,137-365 4176 0 0,-86 261-5286 0 0,-32 67-5257 0 0,-19 37 1261 0 0,-1 3-3043 0 0</inkml:trace>
  <inkml:trace contextRef="#ctx0" brushRef="#br0" timeOffset="783.398">542 461 10450 0 0,'0'0'687'0'0,"0"0"-603"0"0,0 0-179 0 0,0 0 253 0 0,0 0 339 0 0,0 0 158 0 0,0 0-54 0 0,0 0-123 0 0,0 0-137 0 0,0 0-103 0 0,0 0-44 0 0,2 34-10 0 0,3 108 16 0 0,-11-57 134 0 0,-17 80-1954 0 0,23-164 363 0 0,0-1-515 0 0,6-2-3736 0 0,2-5 2321 0 0,-6 4 1973 0 0,3-4 766 0 0</inkml:trace>
  <inkml:trace contextRef="#ctx0" brushRef="#br0" timeOffset="6191.594">496 519 0 0 0,'0'0'355'0'0,"0"0"768"0"0,0 0 258 0 0,0 0-70 0 0,0 0-208 0 0,0 0-227 0 0,0 0-157 0 0,0 0-44 0 0,25-3 3851 0 0,127-16 586 0 0,-39 16-4320 0 0,-107 6-808 0 0,-1 0 1 0 0,0 0-1 0 0,0 0 0 0 0,0 0 0 0 0,0 1 0 0 0,-1 0 1 0 0,0 0-1 0 0,1 0 0 0 0,-2 1 0 0 0,1-1 1 0 0,0 1-1 0 0,-1 0 0 0 0,0 0 0 0 0,0 0 0 0 0,0 0 1 0 0,-1 1-1 0 0,1-1 0 0 0,-2 1 0 0 0,1 0 0 0 0,0-1 1 0 0,-1 1-1 0 0,0 0 0 0 0,0 0 0 0 0,-1 0 0 0 0,0 0 1 0 0,0 3 15 0 0,4 14-45 0 0,-3-21 46 0 0,0 2-3 0 0,1 0 1 0 0,-1 1 0 0 0,0-1-1 0 0,0 0 1 0 0,0 1-1 0 0,0-1 1 0 0,-1 1 0 0 0,1-1-1 0 0,-1 1 1 0 0,-1-1-1 0 0,1 1 1 0 0,-1-1 0 0 0,1 1-1 0 0,-1-1 1 0 0,0 0-1 0 0,-1 1 1 0 0,1-1 0 0 0,-1 0-1 0 0,0 0 1 0 0,0 0-1 0 0,0 0 1 0 0,0 0 0 0 0,-1 0-1 0 0,0-1 1 0 0,0 1-1 0 0,0-1 1 0 0,-3 3 1 0 0,-93 60 50 0 0,-72 0-201 0 0,105-48-1728 0 0,45-13-3077 0 0,-5 2-4836 0 0,22-4 9099 0 0,0-2 633 0 0</inkml:trace>
  <inkml:trace contextRef="#ctx0" brushRef="#br0" timeOffset="6668.17">1141 523 0 0 0,'0'0'612'0'0,"0"0"-40"0"0,0 0-76 0 0,0 0 112 0 0,0 0 214 0 0,0 0 146 0 0,0 0-40 0 0,0 0-138 0 0,0 0-125 0 0,0 0-60 0 0,0 0 32 0 0,0 0 76 0 0,0 0 74 0 0,0 0 13 0 0,0 0-42 0 0,0 0-95 0 0,-4 19 2272 0 0,-38 50-294 0 0,24-38-2413 0 0,-2-1 0 0 0,-1-1 0 0 0,-1-1 0 0 0,-2-1 0 0 0,-23 21-228 0 0,3-2 73 0 0,-132 106-94 0 0,84-64-3260 0 0,85-77-20 0 0,10-3-6366 0 0,1-8 7724 0 0</inkml:trace>
  <inkml:trace contextRef="#ctx0" brushRef="#br0" timeOffset="7490.536">1301 656 2897 0 0,'0'0'1932'0'0,"0"0"-564"0"0,0 0-251 0 0,0 0 95 0 0,0 0 175 0 0,0 0 25 0 0,0 0-194 0 0,0 0-285 0 0,0 0-234 0 0,0 0-155 0 0,0 0-41 0 0,0 0 1 0 0,0 0-19 0 0,-7 11-19 0 0,-51 85 709 0 0,-73 43-611 0 0,-74 63-1492 0 0,175-169 593 0 0,30-32 244 0 0,0-1 13 0 0,0 0 26 0 0,0 0 40 0 0,30-29 125 0 0,259-226-417 0 0,-78 65-658 0 0,-151 146 1162 0 0,-62 73-1138 0 0,-29 42 1146 0 0,23-56-232 0 0,1-1 0 0 0,1 1 1 0 0,0 1-1 0 0,1-1 1 0 0,1 1-1 0 0,0 0 1 0 0,1 0-1 0 0,1 0 1 0 0,0 5 23 0 0,41 204-36 0 0,-39-224 78 0 0,0-1 1 0 0,-1 1 0 0 0,1 0 0 0 0,0-1 0 0 0,0 1 0 0 0,0 0 0 0 0,-1-1 0 0 0,1 1 0 0 0,0 0 0 0 0,-1-1 0 0 0,1 1 0 0 0,0-1-1 0 0,-1 1 1 0 0,1-1 0 0 0,-1 1 0 0 0,1-1 0 0 0,-1 1 0 0 0,1-1 0 0 0,-1 1 0 0 0,1-1 0 0 0,-1 0 0 0 0,0 1 0 0 0,1-1-1 0 0,-1 0 1 0 0,0 1 0 0 0,1-1 0 0 0,-1 0 0 0 0,0 0 0 0 0,1 0 0 0 0,-1 1 0 0 0,0-1 0 0 0,1 0 0 0 0,-1 0 0 0 0,0 0 0 0 0,1 0-1 0 0,-1 0 1 0 0,0-1 0 0 0,1 1 0 0 0,-1 0 0 0 0,0 0 0 0 0,0 0 0 0 0,1 0 0 0 0,-1-1 0 0 0,1 1 0 0 0,-1 0 0 0 0,0-1 0 0 0,1 1-1 0 0,-1-1 1 0 0,1 1 0 0 0,-1 0 0 0 0,1-1 0 0 0,-1 1 0 0 0,1-1 0 0 0,-1 1 0 0 0,1-1 0 0 0,-1 0 0 0 0,1 1 0 0 0,0-1 0 0 0,-1 1-1 0 0,1-1 1 0 0,0 0 0 0 0,0 1 0 0 0,-1-1 0 0 0,1 0 0 0 0,0 1 0 0 0,0-1 0 0 0,0 0-43 0 0,-87-59 1135 0 0,-22-28-541 0 0,24 48-4129 0 0,68 37 983 0 0,2-1-4470 0 0,8 4 538 0 0</inkml:trace>
</inkml:ink>
</file>

<file path=ppt/ink/ink2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39.64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40 15 6841 0 0,'0'0'1965'0'0,"0"0"-338"0"0,0 0-173 0 0,0 0 134 0 0,0 0 126 0 0,0 0-55 0 0,0 0-278 0 0,0 0-353 0 0,0 0-301 0 0,0 0-219 0 0,0 0-133 0 0,1-2-32 0 0,4-8-11 0 0,-4 7 7 0 0,3 30 1813 0 0,0 13-1857 0 0,-1 1 1 0 0,-2-1-1 0 0,-2 1 0 0 0,-2-1 1 0 0,-1 1-1 0 0,-2-1 0 0 0,-4 11-295 0 0,-24 129-144 0 0,48-187-4347 0 0,-2-19-1041 0 0,-6 13 664 0 0,0 1-3628 0 0,-4 4 5927 0 0</inkml:trace>
</inkml:ink>
</file>

<file path=ppt/ink/ink2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0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153 0 2096 0 0,'0'0'1417'0'0,"0"0"-276"0"0,0 0 28 0 0,0 0 243 0 0,0 0 256 0 0,0 0 71 0 0,0 0-170 0 0,0 0-309 0 0,0 0-288 0 0,0 0-168 0 0,0 0-109 0 0,0 0-36 0 0,0 0 6 0 0,-22 35-37 0 0,-66 108-37 0 0,57-63 213 0 0,30-62-581 0 0,-4 17 151 0 0,1 0 0 0 0,2 1-1 0 0,2-1 1 0 0,4 34-374 0 0,-2-56-26 0 0,0 0-1 0 0,1 0 1 0 0,1-1-1 0 0,0 0 1 0 0,1 1 0 0 0,0-1-1 0 0,1-1 1 0 0,0 1-1 0 0,1-1 1 0 0,0 0-1 0 0,1-1 1 0 0,0 0-1 0 0,1 0 1 0 0,0 0 0 0 0,0-1-1 0 0,1-1 1 0 0,0 1 26 0 0,26 2-3036 0 0,-11-11-3022 0 0,-13 0 1410 0 0,-4 0-2168 0 0</inkml:trace>
</inkml:ink>
</file>

<file path=ppt/ink/ink2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4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4137 0 0,'0'0'2176'0'0,"0"0"-925"0"0,0 0-572 0 0,0 0-36 0 0,0 0 98 0 0,0 0 61 0 0,0 0 17 0 0,0 0-4 0 0,0 0 22 0 0,0 0 41 0 0,0 0-8 0 0,0 0-45 0 0,12 13-23 0 0,74 92 1364 0 0,-75-90-1926 0 0,-1 0 0 0 0,0 0 0 0 0,0 1 0 0 0,-2 1 1 0 0,0-1-1 0 0,-1 2 0 0 0,0-1 0 0 0,-2 0 0 0 0,0 1 0 0 0,-1 0 0 0 0,-1 0 0 0 0,0 1 0 0 0,-1 12-240 0 0,-1-14 80 0 0,-2 1 1 0 0,0-1 0 0 0,-1-1-1 0 0,0 1 1 0 0,-1 0-1 0 0,-1 0 1 0 0,-1-1-1 0 0,-1 0 1 0 0,0 0-1 0 0,-1 0 1 0 0,0-1-1 0 0,-1 0 1 0 0,-6 7-81 0 0,-31 32-2098 0 0,37-52-2153 0 0,6-2-342 0 0,1 0-3417 0 0,1 0 4353 0 0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31.2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4113 0 0,'0'0'2672'0'0,"0"0"-1245"0"0,0 0-232 0 0,0 0 314 0 0,0 0 187 0 0,0 0-81 0 0,0 0-291 0 0,0 0-294 0 0,0 0-205 0 0,31 0-167 0 0,102 0-129 0 0,124 8 1073 0 0,-170-2-1981 0 0,-50 3-3494 0 0,-37-9 3378 0 0,4 2-330 0 0,-3 0-5774 0 0,-1 1-1425 0 0</inkml:trace>
</inkml:ink>
</file>

<file path=ppt/ink/ink2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4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693 0 5809 0 0,'0'0'1182'0'0,"0"0"-226"0"0,0 0-256 0 0,0 0 3 0 0,0 0 165 0 0,0 0 88 0 0,0 0-71 0 0,0 0-220 0 0,0 0-256 0 0,0 0-182 0 0,0 0-109 0 0,-24 26-48 0 0,-76 88-36 0 0,28 11-50 0 0,45-72 29 0 0,-5 18-112 0 0,-4 0-1 0 0,-2-3 0 0 0,-3-1 0 0 0,-4-2 1 0 0,-1-2-1 0 0,-4-2 0 0 0,-2-2 0 0 0,-55 46 100 0 0,85-101 207 0 0,35-37-287 0 0,42-48 415 0 0,4 2 0 0 0,59-60-335 0 0,-26 31 148 0 0,-29 33-31 0 0,-1 4 154 0 0,-3-3-1 0 0,-4-3 1 0 0,10-23-271 0 0,-33 37 850 0 0,-32 63-633 0 0,0 0-49 0 0,-21 66 490 0 0,9-15-405 0 0,1 0 1 0 0,3 0 0 0 0,3 1-1 0 0,1 0 1 0 0,3 22-254 0 0,0-42 38 0 0,15 106 112 0 0,-12-133-128 0 0,38 86 52 0 0,-39-89-39 0 0,1 1-1 0 0,0 0 1 0 0,0-1-1 0 0,0 1 1 0 0,0-1 0 0 0,1 0-1 0 0,-1 0 1 0 0,0 1-1 0 0,1-2 1 0 0,0 1-1 0 0,-1 0 1 0 0,1 0 0 0 0,0-1-1 0 0,0 0 1 0 0,0 1-1 0 0,0-1 1 0 0,0 0-1 0 0,0-1 1 0 0,0 1 0 0 0,0 0-1 0 0,1-1 1 0 0,-1 0-1 0 0,0 0 1 0 0,0 0-1 0 0,0 0 1 0 0,1 0 0 0 0,-1-1-1 0 0,0 1 1 0 0,1-1-35 0 0,2-2 139 0 0,0 0 1 0 0,-1 0-1 0 0,1-1 1 0 0,-1 0-1 0 0,0 0 1 0 0,0 0-1 0 0,0-1 0 0 0,-1 1 1 0 0,1-1-1 0 0,-1 0 1 0 0,0-1-1 0 0,-1 1 1 0 0,1-2-140 0 0,5-4 190 0 0,24-40 74 0 0,-2-2 1 0 0,-3-1-1 0 0,-2-1 0 0 0,-2-1 1 0 0,-3-1-1 0 0,-3 0 1 0 0,-1-2-1 0 0,3-34-264 0 0,-14 4-2795 0 0,-13 85-7546 0 0,3 7 2152 0 0</inkml:trace>
</inkml:ink>
</file>

<file path=ppt/ink/ink2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30 8922 0 0,'0'0'1124'0'0,"0"0"-178"0"0,0 0-33 0 0,0 0 94 0 0,0 0 21 0 0,0 0-134 0 0,0 0-262 0 0,0 0-236 0 0,0 0-153 0 0,0 0-137 0 0,0 0-56 0 0,-15 24-6 0 0,-44 76-6 0 0,44-40 55 0 0,16-50-64 0 0,0-4 72 0 0,1 0 0 0 0,-1 0 1 0 0,1-1-1 0 0,0 1 0 0 0,1-1 0 0 0,-1 1 1 0 0,1-1-1 0 0,0 0 0 0 0,0 0 0 0 0,1 0 1 0 0,-1-1-1 0 0,1 1 0 0 0,0-1 0 0 0,1 0 0 0 0,-1 0 1 0 0,1 0-1 0 0,-1 0 0 0 0,1-1 0 0 0,0 0 1 0 0,1 0-1 0 0,-1 0 0 0 0,0-1 0 0 0,1 0 1 0 0,-1 0-1 0 0,1 0 0 0 0,0-1 0 0 0,0 1 1 0 0,0-1-1 0 0,0-1 0 0 0,-1 1 0 0 0,1-1 1 0 0,0 0-1 0 0,0-1 0 0 0,0 1 0 0 0,0-1 1 0 0,0 0-1 0 0,0-1 0 0 0,-1 1 0 0 0,1-1 1 0 0,0 0-1 0 0,-1-1 0 0 0,0 1 0 0 0,1-1 1 0 0,-1 0-1 0 0,0 0 0 0 0,-1-1 0 0 0,1 1 1 0 0,3-5-102 0 0,-1 1 90 0 0,0 0 1 0 0,0-1 0 0 0,-1 0 0 0 0,0 0 0 0 0,-1-1-1 0 0,0 1 1 0 0,0-1 0 0 0,-1 0 0 0 0,0 0 0 0 0,0-1 0 0 0,-1 0-1 0 0,0 1 1 0 0,-1-1 0 0 0,0 0 0 0 0,-1 0 0 0 0,0 0-1 0 0,-1 0 1 0 0,1 0 0 0 0,-2 0 0 0 0,0 0 0 0 0,0-2-91 0 0,0 8-122 0 0,0-1 1 0 0,0 1 0 0 0,0 0 0 0 0,-1 0 0 0 0,1-1-1 0 0,-1 1 1 0 0,0 0 0 0 0,0 0 0 0 0,-1 1 0 0 0,1-1-1 0 0,-1 0 1 0 0,0 1 0 0 0,0 0 0 0 0,0-1 0 0 0,0 1-1 0 0,0 1 1 0 0,-1-1 0 0 0,1 0 0 0 0,-1 1 0 0 0,0-1-1 0 0,0 1 1 0 0,0 0 0 0 0,-3 0 121 0 0,-28-9-4391 0 0,0 7-4222 0 0,21 4 1173 0 0</inkml:trace>
</inkml:ink>
</file>

<file path=ppt/ink/ink2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71 4217 0 0,'0'0'3150'0'0,"0"0"-1235"0"0,0 0-291 0 0,0 0 214 0 0,0 0 136 0 0,0 0-182 0 0,0 0-509 0 0,0 0-564 0 0,0 0-300 0 0,0 0-127 0 0,0 0-72 0 0,0 0-29 0 0,0 0-51 0 0,2 12-44 0 0,6 39-32 0 0,-7-46-12 0 0,2 0 1 0 0,-1-1-1 0 0,1 1 1 0 0,-1-1 0 0 0,1 1-1 0 0,0-1 1 0 0,1 0-1 0 0,-1 0 1 0 0,1 0 0 0 0,0-1-1 0 0,0 1 1 0 0,0-1 0 0 0,0 0-1 0 0,0 0 1 0 0,1 0-1 0 0,0-1 1 0 0,-1 0 0 0 0,1 0-1 0 0,0 0 1 0 0,0 0-1 0 0,0-1 1 0 0,0 1 0 0 0,0-1-1 0 0,0-1 1 0 0,1 1-1 0 0,-1-1 1 0 0,0 0 0 0 0,0 0-1 0 0,1 0 1 0 0,-1-1 0 0 0,0 0-1 0 0,0 0 1 0 0,0 0-1 0 0,0-1 1 0 0,0 1 0 0 0,0-1-1 0 0,0 0 1 0 0,0-1-1 0 0,-1 1 1 0 0,2-2-53 0 0,197-143 759 0 0,-201 149-773 0 0,-1 0 1 0 0,1 0-1 0 0,-1 0 0 0 0,0 0 1 0 0,1 0-1 0 0,-1 1 0 0 0,0-1 1 0 0,0 0-1 0 0,-1 1 0 0 0,1-1 1 0 0,0 1-1 0 0,-1-1 0 0 0,1 1 1 0 0,-1-1-1 0 0,0 1 0 0 0,0-1 1 0 0,0 1-1 0 0,0-1 0 0 0,-1 1 1 0 0,1-1-1 0 0,-1 1 0 0 0,1-1 1 0 0,-1 0-1 0 0,0 1 14 0 0,1 8-22 0 0,-1 8 54 0 0,0-16-23 0 0,0 0 0 0 0,1 1 0 0 0,-1-1 0 0 0,0 0 1 0 0,1 1-1 0 0,0-1 0 0 0,0 0 0 0 0,0 1 1 0 0,0-1-1 0 0,0 0 0 0 0,1 1 0 0 0,-1-1 0 0 0,1 0 1 0 0,0 0-1 0 0,0 0 0 0 0,0 1 0 0 0,1-1 0 0 0,-1 0 1 0 0,1 0-1 0 0,-1-1 0 0 0,1 1 0 0 0,0 0 0 0 0,0 0 1 0 0,1-1-1 0 0,-1 0 0 0 0,0 1 0 0 0,1-1 0 0 0,-1 0 1 0 0,1 0-1 0 0,0 0 0 0 0,0 0 0 0 0,0-1 0 0 0,0 1 1 0 0,0-1-1 0 0,3 1-9 0 0,-2-1 106 0 0,1 0 0 0 0,0-1 1 0 0,0 0-1 0 0,-1 0 0 0 0,1-1 1 0 0,0 1-1 0 0,-1-1 0 0 0,1 0 0 0 0,0 0 1 0 0,-1-1-1 0 0,1 1 0 0 0,-1-1 1 0 0,0 0-1 0 0,0 0 0 0 0,1-1 0 0 0,-1 1 1 0 0,-1-1-1 0 0,1 0 0 0 0,0 0 1 0 0,-1 0-1 0 0,1 0 0 0 0,-1-1 0 0 0,2-2-106 0 0,63-65 606 0 0,-9 8-1202 0 0,-16 24-3021 0 0,-34 31-878 0 0,-3 2-1798 0 0,0 2-4557 0 0</inkml:trace>
</inkml:ink>
</file>

<file path=ppt/ink/ink2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0 1168 0 0,'0'0'2249'0'0,"0"0"-141"0"0,0 0-70 0 0,0 0 38 0 0,0 0 36 0 0,0 0-151 0 0,0 0-291 0 0,0 0-354 0 0,0 0-329 0 0,0 0-247 0 0,-32 21-201 0 0,-101 64-148 0 0,129-84-370 0 0,1 1 0 0 0,-1 0 0 0 0,1 0 0 0 0,0 0 0 0 0,0 0 1 0 0,0 0-1 0 0,0 1 0 0 0,0-1 0 0 0,0 1 0 0 0,1 0 0 0 0,-1 0 0 0 0,1 0 1 0 0,0 0-1 0 0,-1 0 0 0 0,2 0 0 0 0,-1 1 0 0 0,0-1 0 0 0,1 1 0 0 0,-2 3-21 0 0,1 3 58 0 0,-1-4-59 0 0,1 0 0 0 0,1 0 0 0 0,-1 0 0 0 0,1 0 1 0 0,0 0-1 0 0,0 0 0 0 0,1 0 0 0 0,0 0 0 0 0,0 0 1 0 0,0 0-1 0 0,1 0 0 0 0,0 0 0 0 0,0 0 0 0 0,1 0 1 0 0,-1 0-1 0 0,1-1 0 0 0,0 1 0 0 0,1 0 1 0 0,0-1-1 0 0,-1 1 0 0 0,2-1 0 0 0,-1 0 0 0 0,1 0 1 0 0,-1-1-1 0 0,1 1 0 0 0,1-1 0 0 0,-1 1 0 0 0,1-1 1 0 0,-1 0-1 0 0,1-1 0 0 0,0 1 0 0 0,5 1 1 0 0,4 2-215 0 0,0 0 0 0 0,1-1 0 0 0,0-1-1 0 0,0 0 1 0 0,0-1 0 0 0,1-1 0 0 0,-1 0-1 0 0,1-1 1 0 0,0-1 0 0 0,0 0 0 0 0,0-1-1 0 0,-1-1 1 0 0,1-1 0 0 0,6-1 215 0 0,58-13-4927 0 0,-4-9-4400 0 0,-55 17 6806 0 0</inkml:trace>
</inkml:ink>
</file>

<file path=ppt/ink/ink2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131 141 0 0 0,'0'0'2090'0'0,"0"0"-156"0"0,0 0-41 0 0,0 0 22 0 0,0 0-13 0 0,0 0-236 0 0,0 0-377 0 0,0 0-371 0 0,-22 33-273 0 0,-65 105-178 0 0,86-137-445 0 0,-1 1-1 0 0,0-1 0 0 0,1 0 1 0 0,-1 1-1 0 0,1-1 0 0 0,0 1 1 0 0,-1-1-1 0 0,1 1 0 0 0,0-1 1 0 0,0 1-1 0 0,0 0 1 0 0,0 0-1 0 0,0 0 0 0 0,0-1 1 0 0,1 1-1 0 0,-1 0 0 0 0,1 0 1 0 0,-1 0-1 0 0,1 0 1 0 0,0 0-1 0 0,0 0 0 0 0,0 0 1 0 0,0 0-1 0 0,0 0 0 0 0,0 0 1 0 0,0 0-1 0 0,0 0 1 0 0,1 0-1 0 0,-1 0 0 0 0,2 2-21 0 0,1 0 145 0 0,2-1 31 0 0,0 1 1 0 0,0-1-1 0 0,1 0 1 0 0,-1 0-1 0 0,1-1 1 0 0,0 1-1 0 0,0-1 1 0 0,0 0-1 0 0,0-1 0 0 0,0 0 1 0 0,0 0-1 0 0,0 0 1 0 0,0-1-1 0 0,1 1 1 0 0,-1-1-1 0 0,0-1 1 0 0,0 1-1 0 0,0-1 1 0 0,1-1-1 0 0,-1 1 1 0 0,0-1-1 0 0,0 0 1 0 0,-1 0-1 0 0,1 0 1 0 0,0-1-1 0 0,-1 0 1 0 0,1 0-1 0 0,-1-1 1 0 0,0 1-1 0 0,2-3-176 0 0,5-1 139 0 0,-1 0 0 0 0,0-1 0 0 0,0 0 0 0 0,-1-1 1 0 0,0 0-1 0 0,0 0 0 0 0,-1-1 0 0 0,0 0 0 0 0,-1-1 0 0 0,0 0 0 0 0,-1 0 0 0 0,0-1 0 0 0,-1 0 0 0 0,0 0 0 0 0,-1-1 0 0 0,0 1 0 0 0,-1-1 1 0 0,-1 0-1 0 0,0 0 0 0 0,-1 0 0 0 0,1-14-139 0 0,-2 22-60 0 0,-1-1 1 0 0,0 1 0 0 0,-1-1-1 0 0,0 0 1 0 0,0 1-1 0 0,0-1 1 0 0,0 1 0 0 0,-1-1-1 0 0,0 1 1 0 0,0 0-1 0 0,0 0 1 0 0,-1 0 0 0 0,0 0-1 0 0,0 0 1 0 0,0 1-1 0 0,0-1 1 0 0,-4-2 59 0 0,4 4-272 0 0,0 1 1 0 0,0 0-1 0 0,0 0 1 0 0,0 0-1 0 0,-1 0 0 0 0,1 1 1 0 0,-1-1-1 0 0,1 1 1 0 0,-1 0-1 0 0,0 0 0 0 0,1 0 1 0 0,-1 0-1 0 0,0 1 1 0 0,0 0-1 0 0,0 0 0 0 0,1 0 1 0 0,-1 0-1 0 0,-1 0 272 0 0,-21 6-4069 0 0,9 2-1543 0 0,2 0-2528 0 0</inkml:trace>
</inkml:ink>
</file>

<file path=ppt/ink/ink2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0 384 2961 0 0,'0'0'3084'0'0,"0"0"-1247"0"0,0 0-485 0 0,0 0-17 0 0,0 0 9 0 0,0 0-14 0 0,0 0-198 0 0,0 0-234 0 0,0 0-141 0 0,0 0-115 0 0,0 0-85 0 0,0 0-89 0 0,0 0-105 0 0,20-31-90 0 0,64-94-57 0 0,-36 68 10 0 0,-1 23-585 0 0,-41 67-469 0 0,-6-26 791 0 0,0-5 43 0 0,-1 1 0 0 0,1 0 0 0 0,-1 0 0 0 0,1-1 0 0 0,0 1 0 0 0,0 0 0 0 0,1 0 0 0 0,-1-1 0 0 0,0 1 0 0 0,1 0 0 0 0,0 0 0 0 0,-1-1 0 0 0,1 1 0 0 0,0-1 0 0 0,1 1 0 0 0,-1-1 0 0 0,0 1 0 0 0,1-1 0 0 0,-1 0 0 0 0,1 1 0 0 0,0-1 0 0 0,-1 0 0 0 0,1 0 0 0 0,0 0 0 0 0,1 0 0 0 0,-1-1 0 0 0,0 1 0 0 0,0-1 0 0 0,1 1 0 0 0,-1-1 0 0 0,1 0 0 0 0,-1 0 0 0 0,1 0 0 0 0,-1 0 0 0 0,1 0-1 0 0,1 0-5 0 0,3-1 252 0 0,0-1-1 0 0,0 0 1 0 0,1 0-1 0 0,-1 0 1 0 0,0-1-1 0 0,0 0 0 0 0,-1 0 1 0 0,1-1-1 0 0,0 0 1 0 0,-1 0-1 0 0,1 0 1 0 0,-1-1-1 0 0,0 0 1 0 0,0 0-1 0 0,2-3-251 0 0,4-2 182 0 0,0 0 1 0 0,-1 0-1 0 0,0-1 1 0 0,0-1-1 0 0,-1 1 0 0 0,-1-2 1 0 0,0 1-1 0 0,-1-2 1 0 0,0 1-1 0 0,0-1 1 0 0,-1 0-1 0 0,-1 0 0 0 0,-1-1 1 0 0,3-6-183 0 0,-5 11-696 0 0,2-8 5 0 0,-4 12-3990 0 0,-3 2-4113 0 0,2 3-436 0 0</inkml:trace>
</inkml:ink>
</file>

<file path=ppt/ink/ink2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7.2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0 394 6601 0 0,'0'0'1918'0'0,"0"0"-141"0"0,0 0 76 0 0,0 0 13 0 0,0 0-178 0 0,0 0-363 0 0,0 0-369 0 0,0 0-267 0 0,0 0-162 0 0,0 0-104 0 0,0 0-136 0 0,17-34-66 0 0,54-103-56 0 0,-32 79 40 0 0,-26 48-123 0 0,31-34-105 0 0,-39 92-1394 0 0,-13 76 1010 0 0,10-122 481 0 0,-1 1-1 0 0,0-1 1 0 0,1 1-1 0 0,0-1 1 0 0,-1 0-1 0 0,1 0 1 0 0,0 0-1 0 0,0 0 1 0 0,0 0-1 0 0,0 0 1 0 0,1 0-1 0 0,-1-1 1 0 0,0 1-1 0 0,1-1 1 0 0,-1 0-1 0 0,1 1 1 0 0,0-1-1 0 0,-1 0 1 0 0,1-1-1 0 0,0 1 1 0 0,0 0-1 0 0,-1-1 1 0 0,1 0-1 0 0,0 1 1 0 0,0-1 0 0 0,0 0-1 0 0,-1-1 1 0 0,1 1-1 0 0,0 0 1 0 0,0-1-1 0 0,0 1 1 0 0,-1-1-1 0 0,1 0 1 0 0,0 0-1 0 0,-1 0 1 0 0,1 0-1 0 0,-1-1 1 0 0,1 1-1 0 0,-1-1 1 0 0,0 1-1 0 0,0-1 1 0 0,1 0-1 0 0,-1 0 1 0 0,0 0-1 0 0,0 0 1 0 0,-1 0-1 0 0,1-1-73 0 0,35-32 437 0 0,-1-1-1 0 0,-3-3 0 0 0,0 0 1 0 0,-3-2-1 0 0,7-14-436 0 0,-32 45-853 0 0,13-19-457 0 0,-11 22-2920 0 0,0 5-3727 0 0,-5 2-2066 0 0</inkml:trace>
</inkml:ink>
</file>

<file path=ppt/ink/ink2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29 714 10866 0 0,'0'0'1734'0'0,"0"0"-458"0"0,0 0 25 0 0,0 0 75 0 0,0 0-61 0 0,0 0-194 0 0,0 0-283 0 0,0 0-209 0 0,0 0-131 0 0,0 0-105 0 0,31-27-66 0 0,97-83-62 0 0,-78 56 111 0 0,-36-3-141 0 0,-14 56-271 0 0,0-1-1 0 0,-1 1 0 0 0,1 0 1 0 0,-1 0-1 0 0,1 0 1 0 0,-1-1-1 0 0,1 1 1 0 0,-1 0-1 0 0,0 0 1 0 0,0 0-1 0 0,0 0 1 0 0,0 0-1 0 0,0 0 1 0 0,1 0-1 0 0,-2 1 1 0 0,1-1-1 0 0,0 0 0 0 0,0 0 1 0 0,0 1-1 0 0,0-1 1 0 0,0 1-1 0 0,0-1 1 0 0,-1 1-1 0 0,1-1 1 0 0,0 1-1 0 0,-1 0 1 0 0,1 0-1 0 0,0 0 1 0 0,0 0-1 0 0,-1-1 1 0 0,1 2-1 0 0,0-1 0 0 0,-1 0 1 0 0,1 0-1 0 0,0 0 1 0 0,0 1-1 0 0,-1-1 1 0 0,1 0-1 0 0,0 1 1 0 0,0-1-1 0 0,0 1 1 0 0,-1 0-1 0 0,1-1 37 0 0,-11 6-412 0 0,0 1 0 0 0,0 0-1 0 0,1 0 1 0 0,0 1 0 0 0,1 1 0 0 0,-1 0-1 0 0,2 0 1 0 0,-1 1 0 0 0,-6 9 412 0 0,7-11-241 0 0,1 0 0 0 0,0 1 0 0 0,0 0 0 0 0,1 0 0 0 0,0 1-1 0 0,1 0 1 0 0,0 0 0 0 0,0 1 0 0 0,1-1 0 0 0,1 1 0 0 0,0 0 0 0 0,0 1 0 0 0,1-1 0 0 0,0 1-1 0 0,1-1 1 0 0,1 1 0 0 0,0 0 0 0 0,0 0 0 0 0,1 7 241 0 0,1-16 37 0 0,0 1 1 0 0,1-1-1 0 0,-1 0 1 0 0,0 0-1 0 0,1 1 0 0 0,0-1 1 0 0,0 0-1 0 0,0-1 1 0 0,0 1-1 0 0,0 0 0 0 0,1-1 1 0 0,-1 1-1 0 0,1-1 0 0 0,-1 1 1 0 0,1-1-1 0 0,0 0 1 0 0,0 0-1 0 0,0-1 0 0 0,0 1 1 0 0,0-1-1 0 0,1 1 1 0 0,-1-1-1 0 0,0 0 0 0 0,1 0 1 0 0,-1 0-1 0 0,1-1 1 0 0,-1 1-1 0 0,1-1 0 0 0,0 0-37 0 0,104-6 2832 0 0,-79-5-2381 0 0,-1-2 1 0 0,0-1 0 0 0,0-1 0 0 0,-2-1 0 0 0,0-1-1 0 0,-1-2 1 0 0,-1 0 0 0 0,20-22-452 0 0,77-55 422 0 0,-105 84-408 0 0,0 0-1 0 0,1 2 0 0 0,0 0 1 0 0,1 0-1 0 0,0 2 0 0 0,0 0 1 0 0,1 2-1 0 0,0 0 0 0 0,0 1 1 0 0,0 0-1 0 0,1 2 0 0 0,0 0 1 0 0,3 1-14 0 0,-22 2 19 0 0,-1 0 0 0 0,1 0 0 0 0,0 0 0 0 0,-1 0 0 0 0,1 0 0 0 0,0 0 0 0 0,0 0 1 0 0,-1 0-1 0 0,1 0 0 0 0,0 0 0 0 0,-1 0 0 0 0,1 0 0 0 0,0 1 0 0 0,0-1 0 0 0,-1 0 0 0 0,1 0 0 0 0,0 1 0 0 0,-1-1 1 0 0,1 0-1 0 0,-1 1 0 0 0,1-1 0 0 0,0 1 0 0 0,-1-1 0 0 0,1 1 0 0 0,-1-1 0 0 0,1 1 0 0 0,-1-1 0 0 0,0 1 0 0 0,1 0 1 0 0,-1-1-1 0 0,1 1 0 0 0,-1 0 0 0 0,0-1 0 0 0,0 1 0 0 0,1 0 0 0 0,-1-1 0 0 0,0 1 0 0 0,0 0 0 0 0,0 0 0 0 0,0-1 1 0 0,0 1-1 0 0,0 0 0 0 0,0-1 0 0 0,0 1 0 0 0,0 0 0 0 0,0 0 0 0 0,0-1 0 0 0,0 1 0 0 0,-1 0 0 0 0,1-1 0 0 0,0 1 1 0 0,0 0-1 0 0,-1-1 0 0 0,1 1-19 0 0,-64-4 1411 0 0,56 2-1454 0 0,1 1 0 0 0,-1 0 1 0 0,0 0-1 0 0,1 0 0 0 0,-1 1 1 0 0,0 1-1 0 0,1-1 0 0 0,-1 1 1 0 0,1 0-1 0 0,0 1 0 0 0,-1 0 1 0 0,1 0-1 0 0,1 0 0 0 0,-1 1 0 0 0,0 0 1 0 0,1 1-1 0 0,0-1 0 0 0,0 1 1 0 0,0 0-1 0 0,1 1 0 0 0,-1-1 1 0 0,1 1-1 0 0,1 0 0 0 0,-1 0 1 0 0,1 1-1 0 0,0 0 0 0 0,0-1 1 0 0,1 1-1 0 0,0 0 0 0 0,0 2 43 0 0,2-4-33 0 0,0 0 0 0 0,1 0 0 0 0,0 0 0 0 0,0 0 0 0 0,0 0 0 0 0,0 0 0 0 0,1 0 0 0 0,0 0 0 0 0,0 0 0 0 0,0 0-1 0 0,1-1 1 0 0,-1 1 0 0 0,1 0 0 0 0,0-1 0 0 0,1 1 0 0 0,-1-1 0 0 0,1 0 0 0 0,0 0 0 0 0,0 0 0 0 0,0 0 0 0 0,0 0 0 0 0,1-1 0 0 0,0 1-1 0 0,-1-1 1 0 0,1 0 0 0 0,0 0 0 0 0,1-1 0 0 0,-1 1 0 0 0,0-1 0 0 0,1 0 0 0 0,0 0 0 0 0,-1 0 0 0 0,1-1 0 0 0,0 1 0 0 0,0-1-1 0 0,0 0 1 0 0,0-1 0 0 0,0 1 0 0 0,0-1 0 0 0,0 0 0 0 0,3-1 33 0 0,9 4 12 0 0,-1-1 0 0 0,1-1-1 0 0,0-1 1 0 0,0 0 0 0 0,0-1-1 0 0,0-1 1 0 0,-1-1 0 0 0,1 0 0 0 0,-1-1-1 0 0,6-3-11 0 0,35-17 261 0 0,-1-2 0 0 0,-1-3 0 0 0,-1-2 0 0 0,-2-2 0 0 0,-1-3 0 0 0,-2-2 0 0 0,40-40-261 0 0,-70 61-27 0 0,-1-1-1 0 0,0-1 0 0 0,-2 0 1 0 0,0-1-1 0 0,-1-1 0 0 0,-1 0 1 0 0,-1-2-1 0 0,-1 1 0 0 0,-1-1 1 0 0,-1-1-1 0 0,-1 0 0 0 0,-1 0 0 0 0,4-23 28 0 0,-10 45-30 0 0,-1-1-1 0 0,0 1 1 0 0,0-1-1 0 0,0 1 0 0 0,0-1 1 0 0,0 1-1 0 0,0-1 1 0 0,-1 0-1 0 0,1 1 0 0 0,-1-1 1 0 0,0 0-1 0 0,0 0 1 0 0,0 1-1 0 0,0-1 0 0 0,0 0 1 0 0,-1 1-1 0 0,1-1 0 0 0,-1 0 1 0 0,1 1-1 0 0,-1-1 1 0 0,0 0-1 0 0,0 1 0 0 0,0 0 1 0 0,-1-1-1 0 0,1 1 1 0 0,-1-1-1 0 0,1 1 0 0 0,-1 0 1 0 0,0 0-1 0 0,0 0 1 0 0,0 0-1 0 0,0 0 0 0 0,0 1 1 0 0,0-1-1 0 0,0 0 1 0 0,0 1-1 0 0,-1 0 0 0 0,1-1 1 0 0,-1 1-1 0 0,1 0 0 0 0,-2 0 31 0 0,-1 2-47 0 0,-1-1-1 0 0,1 1 0 0 0,0 0 0 0 0,-1 1 0 0 0,1-1 1 0 0,0 1-1 0 0,0 0 0 0 0,0 1 0 0 0,0-1 0 0 0,0 1 1 0 0,0 0-1 0 0,1 0 0 0 0,-1 1 0 0 0,1-1 0 0 0,0 1 0 0 0,0 0 1 0 0,0 0-1 0 0,1 0 0 0 0,-1 0 0 0 0,1 1 0 0 0,0-1 1 0 0,1 1-1 0 0,-1 0 0 0 0,-2 5 48 0 0,-1 4-32 0 0,0 0 1 0 0,1 0 0 0 0,1 1-1 0 0,0-1 1 0 0,1 1-1 0 0,0 0 1 0 0,1 0 0 0 0,1 10 31 0 0,1 4-8 0 0,2-1 0 0 0,0 0 1 0 0,3 1-1 0 0,0-1 0 0 0,2-1 1 0 0,0 1-1 0 0,2-1 0 0 0,1 0 1 0 0,2-1-1 0 0,0 0 0 0 0,6 6 8 0 0,138 206-464 0 0,-56-127-2476 0 0,-122-142-11961 0 0,13 22 13741 0 0</inkml:trace>
</inkml:ink>
</file>

<file path=ppt/ink/ink2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5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10770 0 0,'0'0'2070'0'0,"0"0"-724"0"0,0 0-313 0 0,0 0 87 0 0,0 0 149 0 0,0 0-25 0 0,0 0-204 0 0,0 0-229 0 0,35 0-172 0 0,110 0-118 0 0,-71 1-109 0 0,34 0 67 0 0,1-5 0 0 0,70-13-479 0 0,37-24-1374 0 0,-146 22-2270 0 0,-3-4-4414 0 0,-37 11-2099 0 0</inkml:trace>
</inkml:ink>
</file>

<file path=ppt/ink/ink2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14.5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217 579 2561 0 0,'0'0'1529'0'0,"0"0"-179"0"0,0 0-3 0 0,0 0 89 0 0,0 0 52 0 0,0 0-110 0 0,0 0-275 0 0,0 0-331 0 0,0 0-269 0 0,0 0-170 0 0,0 0-137 0 0,-32 16-53 0 0,-99 52-19 0 0,129-67-120 0 0,-1 0 0 0 0,0 0 0 0 0,1 1 0 0 0,-1-1 0 0 0,1 0 1 0 0,0 1-1 0 0,-1 0 0 0 0,1-1 0 0 0,0 1 0 0 0,0 0 0 0 0,0 0 0 0 0,0 0 0 0 0,0 0 0 0 0,0 1 0 0 0,1-1 0 0 0,-1 0 0 0 0,1 1 0 0 0,0-1 0 0 0,-1 1 1 0 0,1 0-1 0 0,0-1 0 0 0,1 1 0 0 0,-1 0 0 0 0,0 0 0 0 0,1-1 0 0 0,0 1 0 0 0,-1 0 0 0 0,1 0-4 0 0,-1 10 21 0 0,-1-5 11 0 0,1 0 1 0 0,-1 0 0 0 0,1 1 0 0 0,0-1-1 0 0,1 1 1 0 0,0-1 0 0 0,1 0 0 0 0,-1 1-1 0 0,2-1 1 0 0,-1 1 0 0 0,1-1-1 0 0,0 0 1 0 0,1 0 0 0 0,0 0 0 0 0,0 0-1 0 0,1-1 1 0 0,0 1 0 0 0,0-1 0 0 0,1 0-1 0 0,-1 0 1 0 0,2 0 0 0 0,-1-1-1 0 0,1 0 1 0 0,0 0 0 0 0,0 0 0 0 0,6 3-33 0 0,-5-6 191 0 0,-1 0 1 0 0,1-1 0 0 0,0 0-1 0 0,-1-1 1 0 0,1 1 0 0 0,0-1-1 0 0,0-1 1 0 0,0 1 0 0 0,0-1 0 0 0,0 0-1 0 0,0-1 1 0 0,0 0 0 0 0,0 0-1 0 0,0 0 1 0 0,0-1 0 0 0,0 0-1 0 0,-1 0 1 0 0,1-1 0 0 0,-1 0 0 0 0,0 0-1 0 0,1 0 1 0 0,-1-1 0 0 0,-1 0-1 0 0,1 0 1 0 0,-1 0 0 0 0,1-1-1 0 0,-1 0 1 0 0,0 0 0 0 0,-1 0 0 0 0,0-1-1 0 0,3-4-191 0 0,17-20 71 0 0,-3-1 1 0 0,0-2-1 0 0,-2 0 0 0 0,-2-1 0 0 0,-1 0 0 0 0,-1-2 0 0 0,-2 0 1 0 0,-2 0-1 0 0,-1-1 0 0 0,-2 0 0 0 0,-1-1 0 0 0,-2 0 1 0 0,-2 0-1 0 0,-1 0 0 0 0,-2 0 0 0 0,-2-1-71 0 0,2 29-70 0 0,0 0 0 0 0,0 0-1 0 0,-1 1 1 0 0,0-1 0 0 0,-1 0 0 0 0,0 0-1 0 0,-1 1 1 0 0,0-1 0 0 0,0 1 0 0 0,-1 0-1 0 0,0 0 1 0 0,-1 0 0 0 0,0 1 0 0 0,0-1 0 0 0,-1 1-1 0 0,0 0 1 0 0,0 1 0 0 0,-4-4 70 0 0,7 10-47 0 0,1 0 0 0 0,-1 0 0 0 0,0 0 1 0 0,0 0-1 0 0,1 0 0 0 0,-1 1 0 0 0,0-1 0 0 0,0 1 1 0 0,0 0-1 0 0,0 0 0 0 0,0 0 0 0 0,0 0 0 0 0,0 0 0 0 0,0 1 1 0 0,1-1-1 0 0,-1 1 0 0 0,0 0 0 0 0,0 0 0 0 0,0 0 1 0 0,1 0-1 0 0,-1 0 0 0 0,1 1 0 0 0,-1-1 0 0 0,1 1 1 0 0,-1 0-1 0 0,1-1 0 0 0,0 1 0 0 0,0 0 0 0 0,0 1 0 0 0,0-1 1 0 0,-1 1 46 0 0,-52 75-475 0 0,47-62 449 0 0,-1 0 0 0 0,2 0 0 0 0,0 0 0 0 0,1 1 0 0 0,1 0 0 0 0,0 0 0 0 0,1 0 0 0 0,1 1 0 0 0,1 0 0 0 0,0-1 0 0 0,1 1 0 0 0,1 0 1 0 0,1 0-1 0 0,1-1 0 0 0,0 1 0 0 0,1 0 0 0 0,1-1 0 0 0,0 0 0 0 0,2 0 0 0 0,0 0 0 0 0,1-1 0 0 0,0 0 0 0 0,1 0 0 0 0,1 0 0 0 0,1-1 0 0 0,0-1 0 0 0,1 0 0 0 0,0 0 0 0 0,1-1 0 0 0,1 0 0 0 0,0-1 0 0 0,1-1 0 0 0,0 0 0 0 0,5 3 26 0 0,-4-7-149 0 0,0-1 0 0 0,1 0 0 0 0,-1 0 0 0 0,1-2 0 0 0,0 0 0 0 0,0 0 0 0 0,0-2 0 0 0,0 0 0 0 0,1-1 0 0 0,-1-1-1 0 0,1 0 1 0 0,-1-1 0 0 0,1-1 149 0 0,-2 0-1120 0 0,0-1 1 0 0,0 0-1 0 0,-1-1 0 0 0,1-1 0 0 0,-1 0 0 0 0,0-1 0 0 0,0-1 0 0 0,12-8 1120 0 0,34-21-6394 0 0,-42 24 5428 0 0</inkml:trace>
  <inkml:trace contextRef="#ctx0" brushRef="#br0" timeOffset="245.395">959 468 0 0 0,'0'0'1262'0'0,"0"0"98"0"0,0 0 112 0 0,0 0 175 0 0,0 0 64 0 0,0 0-116 0 0,-23 33-250 0 0,-71 102-329 0 0,61-62 27 0 0,33-63-902 0 0,-1-6-5 0 0,0 0 0 0 0,0 1 0 0 0,1-1 0 0 0,0 0 0 0 0,0 1 0 0 0,0-1-1 0 0,1 0 1 0 0,-1 1 0 0 0,1-1 0 0 0,0 0 0 0 0,1 1 0 0 0,-1-1 0 0 0,0 0 0 0 0,1 0 0 0 0,0 0 0 0 0,0 0 0 0 0,1-1 0 0 0,-1 1 0 0 0,0 0-1 0 0,1-1 1 0 0,0 0 0 0 0,0 1 0 0 0,0-1 0 0 0,1 0 0 0 0,-1-1 0 0 0,0 1 0 0 0,1-1 0 0 0,0 1 0 0 0,0-1 0 0 0,0 0 0 0 0,0-1-1 0 0,0 1 1 0 0,0 0 0 0 0,0-1 0 0 0,0 0 0 0 0,1 0 0 0 0,2 0-136 0 0,-1 0 249 0 0,1-1 0 0 0,0 0 1 0 0,-1 0-1 0 0,1 0 0 0 0,0 0 0 0 0,-1-1 0 0 0,1-1 1 0 0,0 1-1 0 0,-1-1 0 0 0,1 0 0 0 0,-1 0 0 0 0,0-1 0 0 0,0 0 1 0 0,0 0-1 0 0,0 0 0 0 0,0-1 0 0 0,-1 1 0 0 0,0-2 0 0 0,5-3-249 0 0,-1-1 67 0 0,0-1-1 0 0,-1 1 0 0 0,-1-1 0 0 0,1 0 0 0 0,-2-1 0 0 0,1 0 0 0 0,-2 0 0 0 0,1 0 0 0 0,-2-1 0 0 0,1 0 0 0 0,-2 0 0 0 0,1 0 1 0 0,-2 0-1 0 0,0 0 0 0 0,0-1 0 0 0,-1 1 0 0 0,0-1 0 0 0,-2-3-66 0 0,1 12-99 0 0,0 0 1 0 0,-1 1-1 0 0,0-1 0 0 0,0 1 0 0 0,0-1 1 0 0,0 1-1 0 0,0-1 0 0 0,-1 1 1 0 0,0-1-1 0 0,1 1 0 0 0,-1 0 0 0 0,0 0 1 0 0,-1 0-1 0 0,1 0 0 0 0,-1 0 1 0 0,1 1-1 0 0,-1-1 0 0 0,0 1 0 0 0,0 0 1 0 0,0-1-1 0 0,0 1 0 0 0,0 1 0 0 0,0-1 1 0 0,-1 0-1 0 0,1 1 0 0 0,0 0 1 0 0,-1-1-1 0 0,1 1 0 0 0,-3 0 99 0 0,-32-3-3902 0 0,1 9-3409 0 0,22 0-2158 0 0</inkml:trace>
  <inkml:trace contextRef="#ctx0" brushRef="#br0" timeOffset="565.444">1721 1 7282 0 0,'0'0'2851'0'0,"0"0"-780"0"0,0 0-688 0 0,0 0-340 0 0,0 0-190 0 0,0 0-134 0 0,0 0-51 0 0,0 0 43 0 0,0 0 55 0 0,0 0 26 0 0,0 0-57 0 0,0 0-135 0 0,0 0-107 0 0,-4 31-55 0 0,-12 100-77 0 0,12 28 666 0 0,24 135-536 0 0,-9-122-2265 0 0,-37-135-4429 0 0,-2-26-3427 0 0,20-11 3953 0 0</inkml:trace>
  <inkml:trace contextRef="#ctx0" brushRef="#br0" timeOffset="733.252">1278 579 10618 0 0,'0'0'1430'0'0,"0"0"-383"0"0,0 0-26 0 0,0 0 108 0 0,0 0-47 0 0,0 0-232 0 0,0 0-278 0 0,0 0-186 0 0,36-6-104 0 0,114-19-103 0 0,-38 18-114 0 0,28 4-1234 0 0,-47 3-5132 0 0,-71 0 3042 0 0,-1 0-4673 0 0</inkml:trace>
  <inkml:trace contextRef="#ctx0" brushRef="#br0" timeOffset="1053.8">2424 527 9298 0 0,'0'0'2380'0'0,"0"0"-595"0"0,0 0-278 0 0,0 0-41 0 0,0 0-172 0 0,0 0-288 0 0,0 0-326 0 0,0 0-233 0 0,0 0-170 0 0,-32 11-109 0 0,-99 35-89 0 0,82-18-43 0 0,48-26-42 0 0,-1 0 0 0 0,1-1 0 0 0,0 1 0 0 0,0 0 0 0 0,0 0 0 0 0,0-1 0 0 0,0 1 0 0 0,0 0 0 0 0,1 0 0 0 0,-1 0 0 0 0,1 0 0 0 0,-1 0 0 0 0,1 0 0 0 0,0 0 0 0 0,0 0 0 0 0,-1 1 0 0 0,2-1 0 0 0,-1 0 0 0 0,0 0 0 0 0,0 0 0 0 0,1 0 0 0 0,-1 0 0 0 0,1 0 1 0 0,-1 0-1 0 0,1 0 0 0 0,0 0 0 0 0,0 0 0 0 0,0-1 0 0 0,0 1 0 0 0,0 0 0 0 0,0 0 0 0 0,0-1 0 0 0,1 1 0 0 0,-1-1 0 0 0,2 2 6 0 0,64 45-289 0 0,-49-38 263 0 0,44 43 128 0 0,-61-52-67 0 0,0 1 0 0 0,1 0 0 0 0,-1 0 0 0 0,0 0 1 0 0,0 0-1 0 0,-1 0 0 0 0,1 0 0 0 0,0 0 0 0 0,-1 0 1 0 0,1 0-1 0 0,-1 0 0 0 0,0 1 0 0 0,1-1 0 0 0,-1 0 1 0 0,0 0-1 0 0,0 0 0 0 0,-1 1 0 0 0,1-1 0 0 0,0 0 1 0 0,-1 0-1 0 0,1 0 0 0 0,-1 0 0 0 0,0 0 0 0 0,0 0 1 0 0,0 0-1 0 0,0 0 0 0 0,0 0 0 0 0,0 0 0 0 0,0 0 1 0 0,0-1-1 0 0,-1 1 0 0 0,1 0 0 0 0,-1-1 0 0 0,0 1 1 0 0,1-1-36 0 0,-118 84 1001 0 0,28-56-4971 0 0,74-29-1334 0 0,12 0 1026 0 0,-3 0-4404 0 0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31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1 5257 0 0,'0'0'2586'0'0,"0"0"-328"0"0,0 0-7 0 0,0 0 21 0 0,0 0-130 0 0,0 0-359 0 0,0 0-512 0 0,0 0-419 0 0,0 0-249 0 0,0 0-191 0 0,0 0-137 0 0,0 0-114 0 0,0 0-82 0 0,-3 4 4 0 0,-32 36 413 0 0,35-40-499 0 0,0 0-23 0 0,0 0-32 0 0,0 0-37 0 0,0 0-34 0 0,0 0-36 0 0,0 0-33 0 0,0 0-51 0 0,17 6-3466 0 0,-6-5-3492 0 0,-8-1-1745 0 0</inkml:trace>
</inkml:ink>
</file>

<file path=ppt/ink/ink2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9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 3097 0 0,'0'0'2443'0'0,"0"0"-49"0"0,0 0-152 0 0,0 0-189 0 0,0 0-179 0 0,0 0-320 0 0,0 0-331 0 0,0 0-239 0 0,0 0-204 0 0,0 0-149 0 0,0 0-111 0 0,0 0-93 0 0,-8 33-51 0 0,-25 103-44 0 0,15 12 388 0 0,-30 275-65 0 0,9-169-1311 0 0,38-240-2139 0 0,1-33-3564 0 0,1-1 1580 0 0,-1 9 717 0 0,0 3 408 0 0</inkml:trace>
  <inkml:trace contextRef="#ctx0" brushRef="#br0" timeOffset="3968.136">1 608 6393 0 0,'0'0'1111'0'0,"0"0"-227"0"0,0 0-121 0 0,0 0 195 0 0,0 0 230 0 0,0 0 80 0 0,0 0-125 0 0,0 0-275 0 0,0 0-214 0 0,0 0-134 0 0,0 0-76 0 0,27-8-20 0 0,89-25-12 0 0,23-1 655 0 0,-100 26-1617 0 0,0-2 1 0 0,-1-2 0 0 0,0-1-1 0 0,34-17 550 0 0,-28 1-6303 0 0,-23 15 241 0 0,-11 6 2528 0 0</inkml:trace>
  <inkml:trace contextRef="#ctx0" brushRef="#br0" timeOffset="4471.62">779 0 7954 0 0,'0'0'409'0'0,"0"0"-159"0"0,0 0 267 0 0,0 0 482 0 0,0 0 378 0 0,0 0 61 0 0,0 0-208 0 0,0 0-265 0 0,0 0-225 0 0,-2 35-138 0 0,-8 109-105 0 0,-4 58 982 0 0,-35 304-224 0 0,49-422-1152 0 0,2-82-54 0 0,0-1 1 0 0,0 0 0 0 0,0 0-1 0 0,1 0 1 0 0,-1 0-1 0 0,0-1 1 0 0,0 1 0 0 0,0 0-1 0 0,1-1 1 0 0,-1 0-1 0 0,0 1 1 0 0,0-1 0 0 0,1 0-1 0 0,-1 0 1 0 0,0 0-1 0 0,1-1 1 0 0,-1 1 0 0 0,0 0-1 0 0,0-1 1 0 0,1 0-1 0 0,-1 1 1 0 0,0-1-1 0 0,0 0 1 0 0,0 0 0 0 0,0 0-1 0 0,0 0 1 0 0,0-1-50 0 0,180-122 1714 0 0,-141 95-1624 0 0,-28 18-68 0 0,0 2-1 0 0,1-1 0 0 0,0 2 1 0 0,0 0-1 0 0,1 0 0 0 0,0 2 1 0 0,0 0-1 0 0,5-1-21 0 0,-18 8-6 0 0,0 0 1 0 0,0 0-1 0 0,0 0 0 0 0,0 0 0 0 0,0 0 1 0 0,0 1-1 0 0,0-1 0 0 0,0 1 1 0 0,-1 0-1 0 0,1-1 0 0 0,0 1 1 0 0,-1 0-1 0 0,0 0 0 0 0,1 0 1 0 0,-1 0-1 0 0,0 0 0 0 0,0 0 0 0 0,0 0 1 0 0,0 0-1 0 0,-1 1 0 0 0,1-1 1 0 0,0 0-1 0 0,-1 0 0 0 0,0 1 1 0 0,1-1-1 0 0,-1 0 0 0 0,0 1 0 0 0,0-1 1 0 0,0 1-1 0 0,-1-1 0 0 0,1 0 1 0 0,-1 1-1 0 0,1-1 0 0 0,-1 0 1 0 0,0 0-1 0 0,0 1 6 0 0,1 5 4 0 0,0 15 30 0 0,12 72 18 0 0,15-74-1426 0 0,-6-30-7486 0 0,-15 4 3594 0 0,-2 2-2248 0 0</inkml:trace>
  <inkml:trace contextRef="#ctx0" brushRef="#br0" timeOffset="4785.752">1333 851 880 0 0,'0'0'2278'0'0,"0"0"-190"0"0,0 0 328 0 0,0 0 382 0 0,0 0-126 0 0,0 0-475 0 0,0 0-557 0 0,0 0-444 0 0,0 0-292 0 0,0 0-194 0 0,0 0-151 0 0,0 0-103 0 0,0 0-41 0 0,31-17-59 0 0,93-52-52 0 0,-80 26 65 0 0,-43 36-302 0 0,1 5-64 0 0,0-1 1 0 0,-1 1 0 0 0,1-1-1 0 0,-1 1 1 0 0,0-1 0 0 0,0 1-1 0 0,0-1 1 0 0,0 0 0 0 0,0 1-1 0 0,-1-1 1 0 0,1 0-1 0 0,-1 0 1 0 0,0 0 0 0 0,0 1-1 0 0,0-1 1 0 0,0 0 0 0 0,0 0-1 0 0,0 0 1 0 0,-1 1 0 0 0,0-1-1 0 0,1 0 1 0 0,-1 1 0 0 0,0-1-1 0 0,0 0 1 0 0,0 1 0 0 0,-1-1-1 0 0,1 1 1 0 0,-1 0-1 0 0,1-1 1 0 0,-1 1 0 0 0,0 0-1 0 0,0 0 1 0 0,0 0 0 0 0,0 0-1 0 0,0 0 1 0 0,0 0 0 0 0,-1 1-1 0 0,1-1 1 0 0,0 1 0 0 0,-1 0-1 0 0,0-1 1 0 0,1 1-1 0 0,-1 0 1 0 0,1 1 0 0 0,-2-1-4 0 0,-7 3-55 0 0,1 2 0 0 0,0-1 0 0 0,0 2 0 0 0,0-1 0 0 0,0 1 1 0 0,1 1-1 0 0,0-1 0 0 0,0 2 0 0 0,0-1 0 0 0,1 1 0 0 0,0 0 0 0 0,0 1 0 0 0,1 0 1 0 0,0 0-1 0 0,0 1 0 0 0,1 0 0 0 0,0 0 0 0 0,1 0 0 0 0,0 1 0 0 0,0 0 0 0 0,1 0 1 0 0,0 0-1 0 0,1 0 0 0 0,0 1 0 0 0,1 0 0 0 0,0-1 0 0 0,0 3 55 0 0,1-7 7 0 0,1 0-1 0 0,0 0 0 0 0,0 0 1 0 0,0 0-1 0 0,0 0 1 0 0,1 0-1 0 0,0 0 1 0 0,0 0-1 0 0,1 0 1 0 0,0 0-1 0 0,0 0 0 0 0,0-1 1 0 0,1 1-1 0 0,-1-1 1 0 0,1 0-1 0 0,1 1 1 0 0,-1-1-1 0 0,1-1 1 0 0,0 1-1 0 0,0-1 1 0 0,0 1-1 0 0,0-1 0 0 0,1 0 1 0 0,0 0-1 0 0,0-1 1 0 0,0 0-1 0 0,0 0 1 0 0,0 0-1 0 0,1 0 1 0 0,1 0-7 0 0,10 4-30 0 0,1 0 1 0 0,-1-1-1 0 0,1-1 1 0 0,1-1-1 0 0,-1-1 1 0 0,0 0-1 0 0,1-1 1 0 0,-1-1-1 0 0,1-1 1 0 0,-1-1 0 0 0,10-1 29 0 0,21-4-3687 0 0,0-4-3330 0 0,-28 6-3136 0 0</inkml:trace>
</inkml:ink>
</file>

<file path=ppt/ink/ink2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51.6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151 521 0 0 0,'-38'31'0'0'0,"23"-11"0"0"0,6-16 0 0 0,7-4 0 0 0</inkml:trace>
  <inkml:trace contextRef="#ctx0" brushRef="#br0" timeOffset="2273.294">26 536 0 0 0,'0'0'383'0'0,"0"0"520"0"0,0 0 176 0 0,3 0-11 0 0,12 0 16 0 0,-6 0 2466 0 0,-8 0-2719 0 0,-1 6 4988 0 0,1 21-3970 0 0,-26 57-458 0 0,49-84-321 0 0,51-55 373 0 0,-74 55-1399 0 0,0-1 1 0 0,0 0-1 0 0,0 0 1 0 0,0 0-1 0 0,0 0 1 0 0,0 0 0 0 0,0 0-1 0 0,0 0 1 0 0,0 0-1 0 0,0 0 1 0 0,-1 0-1 0 0,1 0 1 0 0,0-1-1 0 0,-1 1 1 0 0,1 0-1 0 0,-1 0 1 0 0,0-1 0 0 0,1 1-1 0 0,-1-1 1 0 0,0 1-1 0 0,0 0 1 0 0,1-1-1 0 0,-1 1 1 0 0,0 0-1 0 0,-1-1 1 0 0,1 1 0 0 0,0-1-1 0 0,0 1 1 0 0,0 0-1 0 0,-1-1 1 0 0,1 1-1 0 0,-1 0 1 0 0,1-1-1 0 0,-1 1 1 0 0,0 0-1 0 0,1 0 1 0 0,-1 0 0 0 0,0 0-1 0 0,0-1 1 0 0,0 1-1 0 0,0 0 1 0 0,0 0-45 0 0,-5 1-3 0 0,0 0 1 0 0,-1 0-1 0 0,1 1 1 0 0,0 0-1 0 0,0 0 0 0 0,0 1 1 0 0,1-1-1 0 0,-1 1 1 0 0,0 0-1 0 0,1 1 1 0 0,-1 0-1 0 0,1 0 1 0 0,-1 0-1 0 0,1 0 1 0 0,0 1-1 0 0,1 0 0 0 0,-1 0 1 0 0,1 0-1 0 0,-1 0 1 0 0,1 1-1 0 0,1 0 1 0 0,-1-1-1 0 0,0 3 3 0 0,3-6 8 0 0,0 0-1 0 0,0 0 0 0 0,0 0 1 0 0,1 0-1 0 0,-1 0 1 0 0,0 0-1 0 0,1 1 1 0 0,-1-1-1 0 0,1 0 0 0 0,0 0 1 0 0,-1 0-1 0 0,1 1 1 0 0,0-1-1 0 0,0 0 1 0 0,0 0-1 0 0,-1 1 1 0 0,1-1-1 0 0,0 0 0 0 0,1 0 1 0 0,-1 1-1 0 0,0-1 1 0 0,0 0-1 0 0,1 0 1 0 0,-1 0-1 0 0,0 1 0 0 0,1-1 1 0 0,-1 0-1 0 0,1 0 1 0 0,0 0-1 0 0,-1 0 1 0 0,1 0-1 0 0,0 0 1 0 0,0 0-1 0 0,-1 0 0 0 0,1 0 1 0 0,0 0-1 0 0,0 0 1 0 0,0 0-1 0 0,0-1 1 0 0,0 1-1 0 0,0 0 0 0 0,0-1 1 0 0,1 1-1 0 0,-1-1 1 0 0,0 1-1 0 0,0-1 1 0 0,0 0-1 0 0,1 1 1 0 0,-1-1-1 0 0,0 0 0 0 0,0 0 1 0 0,1 0-1 0 0,-1 0 1 0 0,0 0-1 0 0,0 0 1 0 0,1 0-1 0 0,-1 0 0 0 0,0-1 1 0 0,1 1-8 0 0,7 0-324 0 0,48-8 1492 0 0,-45-24-6774 0 0,-16 25-1273 0 0,-1 6-4201 0 0</inkml:trace>
  <inkml:trace contextRef="#ctx0" brushRef="#br0" timeOffset="4034.24">264 61 864 0 0,'0'0'1745'0'0,"0"0"-156"0"0,0 0 22 0 0,0 0 224 0 0,0 0 298 0 0,0 0 109 0 0,0 0-217 0 0,0 0-422 0 0,0 0-406 0 0,0 0-343 0 0,0 0-284 0 0,0-4-197 0 0,0-11-127 0 0,16 38 445 0 0,0 20-175 0 0,-2 1 1 0 0,-1 0 0 0 0,-3 1 0 0 0,3 35-517 0 0,5 50 181 0 0,-1-46-592 0 0,-14-73 1794 0 0,-1-4-7006 0 0,1-17-10956 0 0,-3 3 15983 0 0</inkml:trace>
  <inkml:trace contextRef="#ctx0" brushRef="#br0" timeOffset="4433.372">232 35 0 0 0,'0'0'1334'0'0,"0"0"539"0"0,0 0 146 0 0,0 0-103 0 0,0 0-285 0 0,0 0-338 0 0,0 0-242 0 0,0 0-137 0 0,0 0-82 0 0,0 0-63 0 0,3-5-39 0 0,-2 3-656 0 0,-1 0 0 0 0,1 1 0 0 0,0-1 1 0 0,0 0-1 0 0,0 1 0 0 0,0-1 1 0 0,0 1-1 0 0,0-1 0 0 0,1 1 0 0 0,-1 0 1 0 0,0 0-1 0 0,1-1 0 0 0,-1 1 0 0 0,1 0 1 0 0,-1 0-1 0 0,1 0 0 0 0,-1 1 0 0 0,1-1 1 0 0,0 0-1 0 0,-1 0 0 0 0,1 1 0 0 0,0-1 1 0 0,0 1-1 0 0,0 0 0 0 0,-1 0 0 0 0,1-1 1 0 0,0 1-1 0 0,0 0 0 0 0,0 0 0 0 0,0 1 1 0 0,0-1-75 0 0,16-1 133 0 0,0 0 1 0 0,-1 2 0 0 0,1 0-1 0 0,0 1 1 0 0,-1 0 0 0 0,0 1-1 0 0,1 2 1 0 0,-1-1 0 0 0,-1 2 0 0 0,1 0-1 0 0,-1 1 1 0 0,0 1 0 0 0,0 1-1 0 0,-1 0 1 0 0,-1 1 0 0 0,1 0-1 0 0,-1 1 1 0 0,-1 1 0 0 0,0 0-1 0 0,6 8-133 0 0,-14-12 10 0 0,0-1 0 0 0,0 1 0 0 0,-1 0 0 0 0,-1 0 0 0 0,1 1 0 0 0,-1-1 0 0 0,0 1 0 0 0,-1-1 0 0 0,0 1 0 0 0,-1 0 0 0 0,1 0 0 0 0,-2 0 0 0 0,1 0 0 0 0,-1 0 0 0 0,-1 0 0 0 0,1 0 0 0 0,-2 0 0 0 0,1 0 0 0 0,-1 0 0 0 0,-1 0 0 0 0,1-1-1 0 0,-1 1 1 0 0,-1-1 0 0 0,0 0 0 0 0,0 0 0 0 0,0 0 0 0 0,-1 0 0 0 0,-1 0-10 0 0,-5 4-165 0 0,0 0 1 0 0,0-1-1 0 0,-1-1 0 0 0,0 0 0 0 0,0-1 1 0 0,-1 0-1 0 0,-1-1 0 0 0,1 0 0 0 0,-2-1 1 0 0,1-1-1 0 0,0 0 0 0 0,-3 0 165 0 0,-49 13-4517 0 0,-2-4-4975 0 0,54-11 5862 0 0</inkml:trace>
</inkml:ink>
</file>

<file path=ppt/ink/ink2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07.29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0 610 0 0 0,'0'0'1230'0'0,"0"0"-31"0"0,0 0-110 0 0,0 0-137 0 0,0 0-68 0 0,0 0 5 0 0,0 0 40 0 0,0 0 18 0 0,0 0-13 0 0,0 0-38 0 0,0 0-69 0 0,0 0-70 0 0,2 26 3272 0 0,5-17-3748 0 0,1 0 0 0 0,0-1 0 0 0,1 1 0 0 0,0-2 0 0 0,0 0 0 0 0,0 0 0 0 0,1 0 0 0 0,0-1 0 0 0,1-1 0 0 0,-1 0 0 0 0,1 0 0 0 0,0-1 0 0 0,0 0 1 0 0,0-1-1 0 0,12 2-281 0 0,107 35 1041 0 0,-29-11-503 0 0,-5-17 147 0 0,-10-2-213 0 0,23 21-269 0 0,-32-10-123 0 0,5-13 79 0 0,102 25 61 0 0,-139-25-182 0 0,169 2 633 0 0,-92-20-237 0 0,-53 2-209 0 0,232-30 142 0 0,-181 13-197 0 0,68-45 301 0 0,-85 26-256 0 0,27-26 201 0 0,-69 33-340 0 0,76-50 231 0 0,-47 27-219 0 0,-64 39 29 0 0,-15 9 517 0 0,-11 12-616 0 0,0 0 5 0 0,0 0-2 0 0,0 0-13 0 0,0 0-9 0 0,0 0 12 0 0,0 0-1 0 0,0 0 10 0 0,0 0 12 0 0,0 0-38 0 0,0 0-14 0 0,0 0 8 0 0,0 0-2 0 0,0 0 8 0 0,0 0 14 0 0,0 0 12 0 0,0 0-2 0 0,0 0 4 0 0,0 0-9 0 0,0 0-17 0 0,0 0-4 0 0,0 0 0 0 0,0 0 7 0 0,0 0 23 0 0,0 0-4 0 0,0 0-8 0 0,0 0 5 0 0,0 0-6 0 0,0 0-21 0 0,0 0 11 0 0,0 0-6 0 0,0 0 19 0 0,0 0 11 0 0,0 0-2 0 0,0 0-15 0 0,0 0-18 0 0,7-27 33 0 0,4-8-150 0 0,-11 34 102 0 0,0 1-5 0 0,0 0 3 0 0,0 0 5 0 0,6-14-96 0 0,-6 14 108 0 0,-1-4-4157 0 0,-8-3-12335 0 0,6 6 9876 0 0</inkml:trace>
  <inkml:trace contextRef="#ctx0" brushRef="#br1" timeOffset="9290.005">1418 677 0 0 0,'0'0'728'0'0,"0"0"398"0"0,0 0 119 0 0,0 0-143 0 0,0 0-217 0 0,0 0-164 0 0,0 0-99 0 0,0 0 4 0 0,0-3 33 0 0,-15-17 6885 0 0,4 24-7849 0 0,9-2 365 0 0,-1 0 0 0 0,0 0 0 0 0,1 0 0 0 0,-1 1 0 0 0,1-1 0 0 0,0 0 0 0 0,-1 1 0 0 0,1 0 1 0 0,0-1-1 0 0,1 1 0 0 0,-1 0 0 0 0,0 0 0 0 0,1 0 0 0 0,0 0 0 0 0,0 0 0 0 0,0 0 0 0 0,0 1 1 0 0,0-1-1 0 0,1 0 0 0 0,-1 0 0 0 0,1 1 0 0 0,0-1 0 0 0,0 0 0 0 0,0 1 0 0 0,0-1 0 0 0,1 0 1 0 0,-1 1-61 0 0,1-3 154 0 0,1 1 0 0 0,-1 0 0 0 0,1-1 0 0 0,-1 1 1 0 0,1-1-1 0 0,0 0 0 0 0,-1 0 0 0 0,1 1 0 0 0,0-1 1 0 0,0 0-1 0 0,0 0 0 0 0,0-1 0 0 0,0 1 0 0 0,0 0 1 0 0,0-1-1 0 0,0 1 0 0 0,0-1 0 0 0,0 0 1 0 0,0 1-1 0 0,0-1 0 0 0,0 0 0 0 0,0 0 0 0 0,0 0 1 0 0,1-1-1 0 0,-1 1 0 0 0,0-1 0 0 0,0 1 0 0 0,0-1 1 0 0,0 1-1 0 0,1-2-154 0 0,20-67 1670 0 0,-23 68-1692 0 0,-27 1-1475 0 0,21 2 1465 0 0,1 0 0 0 0,0 1 0 0 0,-1-1 0 0 0,1 1 0 0 0,0 0 0 0 0,0 1 0 0 0,1-1 0 0 0,-1 1 0 0 0,1 0-1 0 0,0 0 1 0 0,0 1 0 0 0,0-1 0 0 0,0 1 0 0 0,1-1 0 0 0,0 1 0 0 0,-1 1 32 0 0,2-4 7 0 0,0 0-1 0 0,1 0 1 0 0,-1 0-1 0 0,0 0 1 0 0,1 0-1 0 0,0 1 1 0 0,-1-1-1 0 0,1 0 1 0 0,0 1-1 0 0,0-1 1 0 0,0 1-1 0 0,0-1 1 0 0,1 1-1 0 0,-1-1 1 0 0,1 1-1 0 0,-1-1 1 0 0,1 1-1 0 0,0 0 1 0 0,0-1-1 0 0,0 1 1 0 0,1 0-1 0 0,-1-1 1 0 0,0 1-1 0 0,1-1 1 0 0,0 1-1 0 0,0-1 1 0 0,0 1-1 0 0,0-1 1 0 0,0 1-1 0 0,0-1 1 0 0,0 0-1 0 0,1 0 1 0 0,-1 1-1 0 0,1-1 1 0 0,0 0-1 0 0,-1 0 1 0 0,1-1-1 0 0,0 1 1 0 0,0 0-1 0 0,0-1 1 0 0,1 1-1 0 0,-1-1 1 0 0,0 1-1 0 0,0-1 1 0 0,1 0-1 0 0,-1 0 1 0 0,1 0-7 0 0,3-1 84 0 0,0 1 1 0 0,0-1-1 0 0,0-1 0 0 0,-1 1 1 0 0,1-1-1 0 0,0 0 1 0 0,0 0-1 0 0,-1-1 1 0 0,1 1-1 0 0,-1-1 0 0 0,1 0 1 0 0,-1-1-1 0 0,0 0 1 0 0,0 0-1 0 0,0 0 0 0 0,0 0 1 0 0,0-1-1 0 0,-1 1 1 0 0,1-1-1 0 0,-1 0 0 0 0,0-1 1 0 0,0 1-1 0 0,-1-1 1 0 0,1 0-85 0 0,-1 0 35 0 0,1-1 1 0 0,-1 1-1 0 0,0-1 1 0 0,-1 0 0 0 0,1 1-1 0 0,-1-1 1 0 0,-1 0-1 0 0,1 0 1 0 0,-1-1 0 0 0,0 1-1 0 0,0 0 1 0 0,-1 0-1 0 0,1-1 1 0 0,-1 1-1 0 0,-1 0 1 0 0,0-5-36 0 0,-30-26-1994 0 0,15 31-2681 0 0,1 4-5536 0 0,9 2 3350 0 0</inkml:trace>
  <inkml:trace contextRef="#ctx0" brushRef="#br1" timeOffset="10743.267">1861 51 0 0 0,'0'0'584'0'0,"0"0"736"0"0,0 0 30 0 0,0 0-203 0 0,0 0-183 0 0,0 0-117 0 0,0 0-43 0 0,0 0-9 0 0,0-6 15 0 0,-2-19 40 0 0,2 23-677 0 0,-1 1 0 0 0,0 0 0 0 0,0-1 0 0 0,0 1 0 0 0,0 0 0 0 0,0 0 0 0 0,0 0 0 0 0,0 0 0 0 0,0 0 0 0 0,0 0 0 0 0,-1 0 0 0 0,1 0 0 0 0,0 1 0 0 0,-1-1 0 0 0,1 0 0 0 0,0 1-1 0 0,-1-1 1 0 0,1 1 0 0 0,-1-1 0 0 0,1 1 0 0 0,-1 0 0 0 0,1 0 0 0 0,-1-1 0 0 0,1 1 0 0 0,-1 0 0 0 0,1 0 0 0 0,-1 1 0 0 0,1-1 0 0 0,-1 0 0 0 0,1 0 0 0 0,-1 1 0 0 0,0 0-173 0 0,-5-1 261 0 0,-4 1-143 0 0,-1 1-1 0 0,1 0 0 0 0,0 1 0 0 0,0 1 1 0 0,0-1-1 0 0,0 2 0 0 0,1-1 0 0 0,-1 1 1 0 0,-2 3-118 0 0,6-5 91 0 0,-14 15 663 0 0,20-17-688 0 0,1 25 278 0 0,-5 302 1429 0 0,4-281-858 0 0,24-43 510 0 0,181-37 521 0 0,-118 22-1725 0 0,-86 11-217 0 0,0 0-26 0 0,0 0-33 0 0,0 0-48 0 0,0 0-134 0 0,-12-9-6973 0 0,6 4-1749 0 0,4 4 1683 0 0</inkml:trace>
  <inkml:trace contextRef="#ctx0" brushRef="#br1" timeOffset="11127.914">1626 235 0 0 0,'0'0'1018'0'0,"0"0"279"0"0,0 0 310 0 0,0 0 255 0 0,0 0 30 0 0,0 0-226 0 0,0 0-295 0 0,0 0-256 0 0,0 0-207 0 0,0 0-92 0 0,0 0-69 0 0,0 0-75 0 0,8-11 1482 0 0,73 4 1317 0 0,-4-1-2997 0 0,-21 0-772 0 0,10 0-3004 0 0,-22 6-6513 0 0,-30 2 2160 0 0</inkml:trace>
  <inkml:trace contextRef="#ctx0" brushRef="#br1" timeOffset="13041.994">1392 1015 0 0 0,'18'-3'25'0'0,"-18"3"139"0"0,0 0 172 0 0,0 0 30 0 0,0 0 9900 0 0,-1 1-5215 0 0,-6 5-4433 0 0,5-5-563 0 0,-1 0-1 0 0,1 1 1 0 0,0-1-1 0 0,0 0 1 0 0,0 1-1 0 0,0-1 0 0 0,0 1 1 0 0,0 0-1 0 0,0 0 1 0 0,0 0-1 0 0,0 0 1 0 0,1 0-1 0 0,-1 0 1 0 0,1 0-1 0 0,0 1 0 0 0,0-1 1 0 0,-1 0-1 0 0,1 1 1 0 0,1-1-1 0 0,-1 1 1 0 0,0-1-1 0 0,1 1 1 0 0,-1-1-1 0 0,1 1 1 0 0,0 0-1 0 0,0-1 0 0 0,0 1 1 0 0,0-1-1 0 0,0 1 1 0 0,0 0-1 0 0,1-1 1 0 0,0 1-1 0 0,-1-1 1 0 0,1 1-1 0 0,1 2-54 0 0,-1-4 62 0 0,0 1 0 0 0,0 0 0 0 0,1 0 0 0 0,-1-1 0 0 0,0 1-1 0 0,1 0 1 0 0,-1-1 0 0 0,1 0 0 0 0,0 1 0 0 0,-1-1 0 0 0,1 0 0 0 0,0 0 0 0 0,0 0 0 0 0,0 0 0 0 0,0 0-1 0 0,-1 0 1 0 0,1 0 0 0 0,1-1 0 0 0,-1 1 0 0 0,0-1 0 0 0,0 1 0 0 0,0-1 0 0 0,0 0 0 0 0,1 0-62 0 0,0 0 85 0 0,-1 1-1 0 0,1-1 1 0 0,0 0 0 0 0,0 0 0 0 0,0-1 0 0 0,0 1 0 0 0,0-1 0 0 0,0 1 0 0 0,0-1 0 0 0,0 0 0 0 0,0 0 0 0 0,-1 0-1 0 0,1 0 1 0 0,0-1 0 0 0,-1 1 0 0 0,1-1 0 0 0,-1 0 0 0 0,1 1 0 0 0,-1-1 0 0 0,0 0 0 0 0,0-1 0 0 0,0 1 0 0 0,0 0-1 0 0,0 0 1 0 0,0-1 0 0 0,-1 1 0 0 0,1-1 0 0 0,-1 0 0 0 0,0 1 0 0 0,1-2-85 0 0,-1 3 9 0 0,0 0-1 0 0,0 0 1 0 0,0 1 0 0 0,0-1-1 0 0,0 0 1 0 0,0 0 0 0 0,0 0 0 0 0,-1 0-1 0 0,1 0 1 0 0,0 0 0 0 0,0-1 0 0 0,-1 1-1 0 0,1 0 1 0 0,-1 0 0 0 0,1 0-1 0 0,-1-1 1 0 0,0 1 0 0 0,1 0 0 0 0,-1-1-1 0 0,0 1 1 0 0,0 0 0 0 0,0-1-1 0 0,0 1 1 0 0,0 0 0 0 0,0-1 0 0 0,0 1-1 0 0,0 0 1 0 0,-1 0 0 0 0,1-1-1 0 0,0 1 1 0 0,-1 0 0 0 0,1 0 0 0 0,-1-1-1 0 0,0 1 1 0 0,1 0 0 0 0,-1 0 0 0 0,0 0-1 0 0,1 0 1 0 0,-1 0 0 0 0,0 0-1 0 0,0 0 1 0 0,0 0 0 0 0,0 0 0 0 0,0 0-1 0 0,0 1 1 0 0,0-1 0 0 0,-1 0-1 0 0,1 1 1 0 0,0-1 0 0 0,0 1 0 0 0,0-1-1 0 0,-1 1-8 0 0,-5 0-59 0 0,0 1 0 0 0,0 0-1 0 0,1 0 1 0 0,-1 1-1 0 0,1 0 1 0 0,-1 0 0 0 0,1 1-1 0 0,0-1 1 0 0,0 2-1 0 0,0-1 1 0 0,0 0 0 0 0,1 1-1 0 0,-1 0 1 0 0,1 1 0 0 0,0-1-1 0 0,0 1 1 0 0,1 0-1 0 0,-1 0 1 0 0,1 1 59 0 0,-3 0-14 0 0,-10 32-60 0 0,19-36 99 0 0,0 0 0 0 0,0 0 0 0 0,0-1 0 0 0,0 1 0 0 0,0-1 0 0 0,0 0 0 0 0,1 1 0 0 0,-1-1 0 0 0,0 0 0 0 0,1 0 0 0 0,-1-1 0 0 0,0 1 0 0 0,1 0 0 0 0,-1-1 0 0 0,1 1 0 0 0,0-1 0 0 0,-1 0 0 0 0,1 0 1 0 0,-1 0-1 0 0,1 0 0 0 0,-1-1 0 0 0,1 1 0 0 0,-1-1 0 0 0,1 1 0 0 0,1-1-25 0 0,6 0 70 0 0,-3-1-24 0 0,0 1 0 0 0,0-2-1 0 0,-1 1 1 0 0,1-1 0 0 0,-1 0 0 0 0,1 0-1 0 0,-1-1 1 0 0,0 1 0 0 0,0-1 0 0 0,-1-1-1 0 0,1 1 1 0 0,-1-1 0 0 0,4-5-46 0 0,-8 10-6 0 0,0-1-1 0 0,1 0 1 0 0,-1 0-1 0 0,0 0 1 0 0,0 0 0 0 0,0 0-1 0 0,0 0 1 0 0,0-1 0 0 0,0 1-1 0 0,-1 0 1 0 0,1 0-1 0 0,0-1 1 0 0,0 1 0 0 0,-1 0-1 0 0,1-1 1 0 0,-1 1 0 0 0,0-1-1 0 0,1 1 1 0 0,-1-1-1 0 0,0 1 1 0 0,0-1 0 0 0,1 1-1 0 0,-1-1 1 0 0,-1 1 0 0 0,1-1-1 0 0,0 1 1 0 0,0 0-1 0 0,0-1 1 0 0,-1 1 0 0 0,1-1-1 0 0,-1 1 1 0 0,1-1-1 0 0,-1 1 1 0 0,0 0 0 0 0,1-1-1 0 0,-1 1 1 0 0,0 0 0 0 0,0 0-1 0 0,0 0 1 0 0,0-1-1 0 0,0 1 1 0 0,0 0 0 0 0,0 0-1 0 0,0 0 1 0 0,-1 1 0 0 0,1-1 6 0 0,-4 0-177 0 0,0 1 0 0 0,-1 0 0 0 0,1 0 1 0 0,0 0-1 0 0,0 1 0 0 0,0 0 1 0 0,0 0-1 0 0,0 0 0 0 0,0 1 1 0 0,0-1-1 0 0,0 1 0 0 0,1 0 0 0 0,-1 1 1 0 0,1-1-1 0 0,-1 1 0 0 0,1 0 177 0 0,-1 1-1036 0 0,-8 7-597 0 0,11-6-2364 0 0,1 2-3742 0 0,1-4 1972 0 0</inkml:trace>
  <inkml:trace contextRef="#ctx0" brushRef="#br1" timeOffset="13973.964">1729 1152 2385 0 0,'0'0'1603'0'0,"0"0"-103"0"0,0 0 64 0 0,0 0 177 0 0,0 0 90 0 0,0 0-170 0 0,0 0-307 0 0,0 0-346 0 0,0 0-300 0 0,0 0-200 0 0,0 0-121 0 0,0 0-69 0 0,0 0-70 0 0,0 55 1395 0 0,-13 107 8 0 0,-11-37-3186 0 0,20-144-14319 0 0,4 12 13133 0 0</inkml:trace>
  <inkml:trace contextRef="#ctx0" brushRef="#br1" timeOffset="14277.017">1679 1170 0 0 0,'0'0'1234'0'0,"0"0"121"0"0,0 0 160 0 0,0 0 281 0 0,0 0 206 0 0,0 0-91 0 0,0 0-292 0 0,0 0-338 0 0,0 0-284 0 0,0 0-189 0 0,0 0-125 0 0,0 0-70 0 0,0 0-38 0 0,28-2-44 0 0,87-5-71 0 0,82 1-659 0 0,-196 6-639 0 0,-8 8-6030 0 0,-17 10-2167 0 0,18-14 8595 0 0</inkml:trace>
  <inkml:trace contextRef="#ctx0" brushRef="#br1" timeOffset="14522.94">1694 1358 2064 0 0,'0'0'2582'0'0,"0"0"-1007"0"0,0 0-464 0 0,0 0 168 0 0,0 0 340 0 0,0 0 171 0 0,0 0-203 0 0,0 0-443 0 0,0 0-402 0 0,0 0-282 0 0,0 0-172 0 0,0 0-112 0 0,0 0-69 0 0,21 0-57 0 0,126-4-991 0 0,-146 4 906 0 0,34-3-2563 0 0,-2-1-3953 0 0,-20 4 102 0 0</inkml:trace>
</inkml:ink>
</file>

<file path=ppt/ink/ink2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7.7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0 196 0 0 0,'0'0'986'0'0,"0"0"335"0"0,0 0 258 0 0,0 0 66 0 0,0 0-168 0 0,0 0-310 0 0,0 0-285 0 0,0 0-158 0 0,0 0-17 0 0,0 0 131 0 0,4 0 115 0 0,84 8 3681 0 0,398-1-2083 0 0,-421-15-2129 0 0,-68-2 1211 0 0,-68-31-829 0 0,-86-44-403 0 0,156 84-449 0 0,-1 0 1 0 0,1 0 0 0 0,1 1 0 0 0,-1-1 0 0 0,0 0 0 0 0,0 0-1 0 0,0 0 1 0 0,0 0 0 0 0,1 0 0 0 0,-1 0 0 0 0,0 0 0 0 0,1-1 0 0 0,-1 1-1 0 0,1 0 1 0 0,-1 0 0 0 0,1 0 0 0 0,0-1 0 0 0,-1 1 0 0 0,1 0-1 0 0,0 0 1 0 0,0-1 0 0 0,0 1 0 0 0,0 0 0 0 0,0 0 0 0 0,0-1 0 0 0,0 1-1 0 0,0 0 1 0 0,1 0 0 0 0,-1-1 0 0 0,0 1 0 0 0,1 0 0 0 0,-1 0-1 0 0,1 0 1 0 0,-1-1 0 0 0,1 1 0 0 0,0 0 0 0 0,0 0 0 0 0,-1 0 0 0 0,1 0-1 0 0,0 0 1 0 0,0 0 0 0 0,0 1 0 0 0,0-1 0 0 0,0 0 0 0 0,0 0-1 0 0,0 1 1 0 0,0-1 0 0 0,0 0 0 0 0,0 1 0 0 0,1-1 0 0 0,-1 1 0 0 0,0 0-1 0 0,0-1 1 0 0,1 1 0 0 0,-1 0 0 0 0,0 0 47 0 0,51-11-4370 0 0,-19 10-3043 0 0,-17 1-887 0 0</inkml:trace>
</inkml:ink>
</file>

<file path=ppt/ink/ink2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 4497 0 0,'0'0'1151'0'0,"0"0"-335"0"0,0 0-56 0 0,0 0 288 0 0,0 0 259 0 0,0 0 52 0 0,0 0-173 0 0,0 0-287 0 0,0 0-234 0 0,0 0-194 0 0,0 0-116 0 0,0 0-34 0 0,32 0-34 0 0,103 0-16 0 0,98-17 399 0 0,-151 8-2933 0 0,-66 6 173 0 0,10-1-7142 0 0,-20 4 6754 0 0</inkml:trace>
</inkml:ink>
</file>

<file path=ppt/ink/ink2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 5169 0 0,'0'0'1370'0'0,"0"0"-471"0"0,0 0-66 0 0,0 0 173 0 0,0 0 111 0 0,0 0-13 0 0,0 0-178 0 0,0 0-274 0 0,0 0-237 0 0,0 0-194 0 0,35 1-155 0 0,111 3-113 0 0,-41-19-433 0 0,-26-1-1566 0 0,-8 2-4851 0 0,-50 10 2589 0 0</inkml:trace>
</inkml:ink>
</file>

<file path=ppt/ink/ink2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6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1496 0 0,'0'0'1099'0'0,"0"0"-133"0"0,0 0 83 0 0,0 0 304 0 0,0 0 294 0 0,0 0 45 0 0,0 0-240 0 0,0 0-398 0 0,0 0-375 0 0,0 0-233 0 0,0 0-131 0 0,7-9-53 0 0,17-25 28 0 0,-23 33-249 0 0,-1 0-1 0 0,1 1 1 0 0,0-1-1 0 0,-1 1 1 0 0,1-1 0 0 0,0 1-1 0 0,-1-1 1 0 0,1 1-1 0 0,0-1 1 0 0,-1 1-1 0 0,1-1 1 0 0,0 1-1 0 0,0 0 1 0 0,0 0-1 0 0,-1-1 1 0 0,1 1 0 0 0,0 0-1 0 0,0 0 1 0 0,0 0-1 0 0,-1 0 1 0 0,1 0-1 0 0,0 0 1 0 0,0 0-1 0 0,0 0 1 0 0,0 0-1 0 0,-1 0 1 0 0,1 1 0 0 0,0-1-1 0 0,0 0 1 0 0,0 0-1 0 0,-1 1 1 0 0,1-1-1 0 0,0 1 1 0 0,0-1-1 0 0,-1 1 1 0 0,1-1-1 0 0,0 1 1 0 0,-1-1-1 0 0,1 1 1 0 0,-1-1 0 0 0,1 1-1 0 0,-1 0 1 0 0,1-1-1 0 0,-1 1 1 0 0,1 0-1 0 0,-1 0 1 0 0,0-1-1 0 0,1 1 1 0 0,-1 0-1 0 0,0 0 1 0 0,0-1 0 0 0,1 1-1 0 0,-1 1-40 0 0,1-1 49 0 0,18 37 359 0 0,-1 2 0 0 0,-2-1 0 0 0,-1 2 0 0 0,-3 0 0 0 0,1 8-408 0 0,23 74 131 0 0,9-23-153 0 0,-42-93 88 0 0,-3-6-45 0 0,0-1 1 0 0,0 1-1 0 0,0 0 1 0 0,0-1-1 0 0,0 1 1 0 0,0 0-1 0 0,1 0 0 0 0,-1-1 1 0 0,0 1-1 0 0,0 0 1 0 0,0-1-1 0 0,1 1 1 0 0,-1 0-1 0 0,0-1 0 0 0,1 1 1 0 0,-1-1-1 0 0,1 1 1 0 0,-1-1-1 0 0,1 1 1 0 0,-1 0-1 0 0,1-1 0 0 0,-1 0 1 0 0,1 1-1 0 0,-1-1 1 0 0,1 1-1 0 0,-1-1 1 0 0,1 0-1 0 0,0 1 0 0 0,-1-1 1 0 0,1 0-1 0 0,0 1 1 0 0,-1-1-1 0 0,1 0 1 0 0,0 0-1 0 0,-1 0 0 0 0,1 0 1 0 0,0 0-1 0 0,0 0 1 0 0,-1 0-1 0 0,1 0 0 0 0,0 0 1 0 0,-1 0-1 0 0,1 0 1 0 0,0 0-1 0 0,-1 0 1 0 0,1-1-1 0 0,0 1 0 0 0,0 0-21 0 0,12-20 362 0 0,-1 0-1 0 0,-1 0 1 0 0,-1-1-1 0 0,-1 0 1 0 0,0-1-1 0 0,-2 0 1 0 0,4-19-362 0 0,3-3 137 0 0,49-157-211 0 0,-62 182-225 0 0,0 11-5286 0 0,-1 19-3747 0 0,0-7 2713 0 0</inkml:trace>
  <inkml:trace contextRef="#ctx0" brushRef="#br0" timeOffset="300.452">604 383 11578 0 0,'0'0'2078'0'0,"0"0"-719"0"0,0 0-581 0 0,0 0-198 0 0,0 0 29 0 0,0 0 74 0 0,0 0-39 0 0,0 0-88 0 0,0 0-116 0 0,0 0-145 0 0,0 0-116 0 0,0 0-64 0 0,3 23-42 0 0,11 112 26 0 0,-3-57-238 0 0,3-27-4525 0 0,-13-40-5423 0 0,-1-7 4911 0 0</inkml:trace>
  <inkml:trace contextRef="#ctx0" brushRef="#br0" timeOffset="636.005">549 339 5593 0 0,'0'0'1685'0'0,"0"0"-619"0"0,0 0-471 0 0,0 0 25 0 0,0 0 223 0 0,0 0 136 0 0,0 0-24 0 0,0 0-150 0 0,0 0-204 0 0,0 0-175 0 0,0 0-122 0 0,0 0-100 0 0,0 0-50 0 0,31 8-34 0 0,95 29-29 0 0,-40 2 86 0 0,-82-37-161 0 0,-1 0-1 0 0,0 0 1 0 0,1 0-1 0 0,-1 0 1 0 0,0 1 0 0 0,0-1-1 0 0,-1 1 1 0 0,1 0 0 0 0,0 0-1 0 0,-1 0 1 0 0,1 0-1 0 0,-1 0 1 0 0,0 0 0 0 0,0 1-1 0 0,-1-1 1 0 0,1 1 0 0 0,-1-1-1 0 0,1 1 1 0 0,-1 0-1 0 0,0 0 1 0 0,0-1 0 0 0,-1 1-1 0 0,1 0 1 0 0,-1 0-1 0 0,0 0 1 0 0,0 0 0 0 0,0 0-1 0 0,-1-1 1 0 0,1 1 0 0 0,-1 0-1 0 0,0 0 1 0 0,0 0-1 0 0,0-1 1 0 0,0 1 0 0 0,-1 0-1 0 0,0-1 1 0 0,0 0 0 0 0,0 1-1 0 0,0-1 1 0 0,0 0-1 0 0,0 0 1 0 0,-3 2-16 0 0,-11 7-124 0 0,-1-2-1 0 0,0 0 0 0 0,0-1 1 0 0,-1-1-1 0 0,0-1 1 0 0,-1 0-1 0 0,1-2 1 0 0,-1 0-1 0 0,-1-1 0 0 0,-4 0 125 0 0,-43 4-2840 0 0,38-8-8109 0 0,29 0 10110 0 0</inkml:trace>
</inkml:ink>
</file>

<file path=ppt/ink/ink2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0.8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1 103 2889 0 0,'0'0'1121'0'0,"0"0"-49"0"0,0 0 63 0 0,0 0 228 0 0,0 0 295 0 0,0 0 118 0 0,0 0-110 0 0,0 0-287 0 0,0 0-356 0 0,0 0-306 0 0,0 0-250 0 0,0 0-160 0 0,0 0-86 0 0,1-4-19 0 0,0 0-193 0 0,-1 4 8 0 0,0-1 1 0 0,0 1-1 0 0,0-1 1 0 0,0 0-1 0 0,1 1 1 0 0,-1-1-1 0 0,0 0 1 0 0,0 1-1 0 0,0-1 1 0 0,1 1-1 0 0,-1-1 1 0 0,0 1-1 0 0,0-1 1 0 0,1 0-1 0 0,-1 1 1 0 0,1-1-1 0 0,-1 1 1 0 0,0 0-1 0 0,1-1 1 0 0,-1 1-1 0 0,1-1 1 0 0,-1 1-1 0 0,1 0 1 0 0,-1-1-1 0 0,1 1 1 0 0,-1 0-1 0 0,1-1 1 0 0,0 1 0 0 0,-1 0-1 0 0,1 0 1 0 0,-1 0-1 0 0,1-1 1 0 0,0 1-1 0 0,-1 0 1 0 0,1 0-1 0 0,0 0 1 0 0,-1 0-1 0 0,1 0 1 0 0,-1 0-1 0 0,1 0 1 0 0,0 0-1 0 0,-1 1 1 0 0,1-1-1 0 0,0 0 1 0 0,-1 0-1 0 0,1 0 1 0 0,-1 1-1 0 0,1-1 1 0 0,-1 0-1 0 0,1 1 1 0 0,-1-1-1 0 0,1 0 1 0 0,-1 1-1 0 0,1-1 1 0 0,0 1-18 0 0,9 8 147 0 0,-1 0 1 0 0,0 1 0 0 0,0 0-1 0 0,-1 0 1 0 0,-1 1-1 0 0,1 0 1 0 0,-2 0-1 0 0,1 1 1 0 0,-2 0 0 0 0,1 1-148 0 0,-3-6 33 0 0,86 247 488 0 0,-61-192-415 0 0,-15-73 1759 0 0,67-261-884 0 0,16 30-2832 0 0,-95 241-5464 0 0,-1 8 4199 0 0,-1 0-1365 0 0,1-3-1706 0 0</inkml:trace>
  <inkml:trace contextRef="#ctx0" brushRef="#br0" timeOffset="301.985">559 442 4465 0 0,'0'0'3189'0'0,"0"0"-1430"0"0,0 0-860 0 0,0 0-98 0 0,0 0 239 0 0,0 0 273 0 0,0 0 48 0 0,0 0-162 0 0,0 0-244 0 0,0 0-256 0 0,0 0-180 0 0,0 0-123 0 0,0 0-71 0 0,0 22-60 0 0,1 107 173 0 0,10 2-354 0 0,-10-124-696 0 0,3 9-135 0 0,4-12-7376 0 0,-7-6 3504 0 0,0-2 2042 0 0,-1 2-452 0 0</inkml:trace>
  <inkml:trace contextRef="#ctx0" brushRef="#br0" timeOffset="597.338">479 379 1048 0 0,'0'0'1491'0'0,"0"0"-288"0"0,0 0-69 0 0,0 0 202 0 0,0 0 223 0 0,0 0 47 0 0,0 0-178 0 0,0 0-285 0 0,0 0-240 0 0,0 0-196 0 0,0 0-170 0 0,0 0-128 0 0,0 0-111 0 0,27 4-98 0 0,83 12-60 0 0,-49 8 35 0 0,-55-22-183 0 0,-1 1 1 0 0,1-1 0 0 0,-1 1-1 0 0,1 0 1 0 0,-1 0-1 0 0,0 1 1 0 0,0-1 0 0 0,0 1-1 0 0,-1 0 1 0 0,0 1 0 0 0,1-1-1 0 0,-1 1 1 0 0,-1 0 0 0 0,1 0-1 0 0,-1 0 1 0 0,0 0-1 0 0,0 0 1 0 0,0 1 0 0 0,-1 0-1 0 0,0-1 1 0 0,0 1 0 0 0,0 0-1 0 0,-1 0 1 0 0,0 0 0 0 0,0 0 7 0 0,-3 1-1 0 0,0 0 0 0 0,0-1 1 0 0,0 0-1 0 0,-1 1 1 0 0,0-1-1 0 0,-1 0 1 0 0,1 0-1 0 0,-1-1 0 0 0,0 1 1 0 0,0-1-1 0 0,-1 0 1 0 0,0 0-1 0 0,0 0 1 0 0,0-1-1 0 0,0 0 0 0 0,-1 0 1 0 0,0 0-1 0 0,1 0 1 0 0,-2-1-1 0 0,1 0 1 0 0,0 0-1 0 0,0-1 0 0 0,-1 0 1 0 0,-2 1 0 0 0,-15 9-260 0 0,-59 29-3238 0 0,29-16-7083 0 0,51-25 9801 0 0</inkml:trace>
  <inkml:trace contextRef="#ctx0" brushRef="#br0" timeOffset="947.228">1188 383 4681 0 0,'0'0'1115'0'0,"0"0"-252"0"0,0 0 92 0 0,0 0 301 0 0,0 0 208 0 0,0 0 2 0 0,0 0-253 0 0,0 0-307 0 0,0 0-262 0 0,0 0-184 0 0,0 0-82 0 0,0 0-22 0 0,-8 18 4 0 0,-42 90 376 0 0,29-71-617 0 0,-2 0 1 0 0,-1-2-1 0 0,-1-1 0 0 0,-3-1 1 0 0,0-1-1 0 0,-2-1 0 0 0,-2-1-119 0 0,-45 50-578 0 0,57-44-3042 0 0,64-32-8167 0 0,-35-4 10084 0 0</inkml:trace>
  <inkml:trace contextRef="#ctx0" brushRef="#br0" timeOffset="1570.252">1402 548 0 0 0,'0'0'916'0'0,"0"0"-37"0"0,0 0 107 0 0,0 0 363 0 0,0 0 298 0 0,0 0 100 0 0,0 0-224 0 0,0 0-370 0 0,0 0-339 0 0,0 0-220 0 0,0 0-127 0 0,0 0-78 0 0,0 0 0 0 0,-12-3-23 0 0,-36-8-42 0 0,-4 26 428 0 0,46-12-745 0 0,1 0-1 0 0,-1 0 1 0 0,1 0 0 0 0,0 1-1 0 0,0 0 1 0 0,0 0 0 0 0,1 0-1 0 0,-1 1 1 0 0,1-1 0 0 0,0 1-1 0 0,0 0 1 0 0,1 0 0 0 0,-3 5-7 0 0,-11 38-28 0 0,-31 103-16 0 0,20-67 153 0 0,3-22 147 0 0,25-61-236 0 0,0-1 12 0 0,21 7 938 0 0,199-51-606 0 0,-171 29-2036 0 0,-35 7-2261 0 0,-1-3-4629 0 0,-11 8 6668 0 0</inkml:trace>
  <inkml:trace contextRef="#ctx0" brushRef="#br0" timeOffset="1818.879">1127 725 4881 0 0,'0'0'1420'0'0,"0"0"-589"0"0,0 0-188 0 0,0 0 299 0 0,0 0 286 0 0,0 0 77 0 0,0 0-170 0 0,0 0-299 0 0,0 0-238 0 0,0 0-190 0 0,0 0-147 0 0,0 0-106 0 0,34 3-76 0 0,103 6-134 0 0,-42-10-1744 0 0,-69-3-1266 0 0,-11 1-1249 0 0,-3 3-1175 0 0</inkml:trace>
</inkml:ink>
</file>

<file path=ppt/ink/ink2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3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0 0 0,'0'0'212'0'0,"0"0"796"0"0,0 0 389 0 0,0 0 108 0 0,0 0-120 0 0,0 0-159 0 0,0 0-200 0 0,0 0-198 0 0,0 0-141 0 0,33 0-92 0 0,101 0-38 0 0,100-10 2639 0 0,-167 6-2736 0 0,-99-22 3148 0 0,11 14-3238 0 0,12 9-315 0 0,1-1-1 0 0,0 0 1 0 0,1 0-1 0 0,-1-1 0 0 0,1 0 1 0 0,0 0-1 0 0,0-1 1 0 0,0 1-1 0 0,1-1 0 0 0,0-1 1 0 0,0 1-1 0 0,1-1 1 0 0,-1-1-1 0 0,2 1 0 0 0,-1 0 1 0 0,-1-5-55 0 0,5 10-386 0 0,19-1-12556 0 0,-12 3 7339 0 0</inkml:trace>
</inkml:ink>
</file>

<file path=ppt/ink/ink2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4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2905 0 0,'0'0'1335'0'0,"0"0"-281"0"0,0 0 52 0 0,0 0 338 0 0,0 0 242 0 0,0 0-8 0 0,0 0-258 0 0,0 0-302 0 0,0 0-224 0 0,0 0-196 0 0,0 0-145 0 0,31 4-68 0 0,96 11-61 0 0,19-12 768 0 0,-120-3-1396 0 0,1-1 0 0 0,0-2 0 0 0,-1 0 0 0 0,1-2 0 0 0,-1-1 0 0 0,12-5 204 0 0,-23 1-2981 0 0,-5 2-5778 0 0,-6 7 3731 0 0</inkml:trace>
  <inkml:trace contextRef="#ctx0" brushRef="#br0" timeOffset="266.933">211 0 7210 0 0,'0'0'3380'0'0,"0"0"-1713"0"0,0 0-765 0 0,0 0 53 0 0,0 0 206 0 0,0 0 112 0 0,0 0-107 0 0,0 0-199 0 0,-2 33-240 0 0,-4 102-212 0 0,13 87 570 0 0,-4-173-1358 0 0,1 20-1147 0 0,-4-47-3412 0 0,-2 0-3840 0 0,1-14 2861 0 0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33.0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196 689 40 0 0,'0'0'1379'0'0,"0"0"-33"0"0,0 0 81 0 0,0 0 97 0 0,0 0 67 0 0,0 0-108 0 0,0 0-210 0 0,0 0-248 0 0,0 0-240 0 0,0 0-166 0 0,0 0-127 0 0,-23 12-70 0 0,-68 39-36 0 0,87-49-335 0 0,0 1 0 0 0,-1 0-1 0 0,1 0 1 0 0,0 0 0 0 0,0 1-1 0 0,1-1 1 0 0,-1 1 0 0 0,1 0 0 0 0,0 0-1 0 0,0 0 1 0 0,0 0 0 0 0,1 1-1 0 0,-1-1 1 0 0,1 1 0 0 0,0 0-1 0 0,0-1 1 0 0,0 5-51 0 0,-4 6 154 0 0,2-5-61 0 0,1 0-1 0 0,0-1 0 0 0,0 2 1 0 0,1-1-1 0 0,0 0 0 0 0,1 0 1 0 0,0 1-1 0 0,1-1 0 0 0,0 0 0 0 0,1 6-92 0 0,1-13 62 0 0,-1 1 0 0 0,1-2 0 0 0,-1 1 0 0 0,1 0-1 0 0,0 0 1 0 0,0 0 0 0 0,0-1 0 0 0,0 1-1 0 0,1-1 1 0 0,-1 0 0 0 0,1 1 0 0 0,-1-1 0 0 0,1 0-1 0 0,0-1 1 0 0,0 1 0 0 0,0 0 0 0 0,0-1 0 0 0,0 0-1 0 0,0 1 1 0 0,0-1 0 0 0,1-1 0 0 0,-1 1 0 0 0,0 0-1 0 0,0-1 1 0 0,1 1 0 0 0,-1-1 0 0 0,1 0 0 0 0,-1 0-1 0 0,0-1 1 0 0,1 1 0 0 0,-1-1 0 0 0,0 1-1 0 0,0-1 1 0 0,1 0 0 0 0,-1 0 0 0 0,0-1 0 0 0,0 1-1 0 0,0-1 1 0 0,2 0-62 0 0,9-7 57 0 0,-1 0 1 0 0,1-1-1 0 0,-1-1 0 0 0,-1 0 1 0 0,0-1-1 0 0,0 0 0 0 0,-2-1 1 0 0,1 0-1 0 0,-1 0 0 0 0,-1-1 0 0 0,-1-1 1 0 0,0 0-1 0 0,-1 0 0 0 0,0 0 1 0 0,-1-1-1 0 0,-1 1 0 0 0,-1-2 0 0 0,0 1 1 0 0,-1 0-1 0 0,0-1 0 0 0,-2 1 1 0 0,0-1-1 0 0,-1-9-57 0 0,-13-42-2942 0 0,-17 30-3640 0 0,-9 29-1813 0 0,4 29 6952 0 0,35-20 1564 0 0,-1 1 1 0 0,1 0-1 0 0,0 0 0 0 0,0 0 0 0 0,0 0 0 0 0,0-1 0 0 0,-1 1 0 0 0,1 0 0 0 0,0 0 0 0 0,0 0 1 0 0,1 0-1 0 0,-1-1 0 0 0,0 1 0 0 0,0 0 0 0 0,0 0 0 0 0,0 0 0 0 0,1 0 0 0 0,-1-1 0 0 0,0 1 0 0 0,1 0 1 0 0,-1 0-1 0 0,1-1 0 0 0,-1 1 0 0 0,1 0 0 0 0,-1-1 0 0 0,1 1 0 0 0,-1 0 0 0 0,1-1 0 0 0,0 1 1 0 0,-1-1-1 0 0,1 1 0 0 0,0-1 0 0 0,-1 1 0 0 0,1-1 0 0 0,0 0 0 0 0,0 1 0 0 0,0-1 0 0 0,-1 0 1 0 0,1 0-1 0 0,0 1 0 0 0,0-1 0 0 0,0 0 0 0 0,0 0 0 0 0,-1 0 0 0 0,1 0 0 0 0,0 0 0 0 0,0 0-121 0 0,43 1 5428 0 0,35-57-751 0 0,-65 43-4216 0 0,9-14-275 0 0,-2 0 0 0 0,0-1 0 0 0,-2-1 0 0 0,-2-1 0 0 0,0 0-1 0 0,-2-2 1 0 0,-2 1 0 0 0,0-2 0 0 0,-2 0 0 0 0,-2 0-1 0 0,-1-1 1 0 0,-2 0-186 0 0,13-80-321 0 0,-19 114 169 0 0,0 0-127 0 0,2 19-1485 0 0,59 164 1500 0 0,-36-123 189 0 0,-20-47 57 0 0,36 90-294 0 0,-4 1 0 0 0,-4 1 0 0 0,10 70 312 0 0,-27-59-423 0 0,-5 0 0 0 0,-5 1 0 0 0,-6 5 423 0 0,2-89 105 0 0,-2 0 0 0 0,-2 0 0 0 0,-1 0 0 0 0,-1 0-1 0 0,-2-1 1 0 0,-1 0 0 0 0,-1 0 0 0 0,-2 0 0 0 0,-1-1 0 0 0,-2-1 0 0 0,-1 0 0 0 0,-1-1 0 0 0,-2 0 0 0 0,0-1 0 0 0,-2-1-1 0 0,-1-1 1 0 0,-1-1 0 0 0,-10 8-105 0 0,30-31 43 0 0,-1 0 1 0 0,1-1-1 0 0,0 1 0 0 0,-1-1 0 0 0,1 1 1 0 0,-1-1-1 0 0,0 1 0 0 0,1-1 0 0 0,-1 0 0 0 0,0 0 1 0 0,0 0-1 0 0,0 0 0 0 0,0 0 0 0 0,0 0 0 0 0,0-1 1 0 0,0 1-1 0 0,0-1 0 0 0,0 1 0 0 0,0-1 0 0 0,0 0 1 0 0,0 0-1 0 0,0 1 0 0 0,0-2 0 0 0,0 1 0 0 0,0 0 1 0 0,-1 0-1 0 0,1-1 0 0 0,0 1 0 0 0,0-1 0 0 0,0 1 1 0 0,0-1-1 0 0,0 0 0 0 0,1 0 0 0 0,-1 0 0 0 0,0 0 1 0 0,0 0-1 0 0,0-1 0 0 0,1 1 0 0 0,-1 0 0 0 0,1-1 1 0 0,-1 1-1 0 0,1-1 0 0 0,-1 0-43 0 0,-2-13 111 0 0,0 0-1 0 0,1-1 1 0 0,1 1-1 0 0,0-1 1 0 0,1 1-1 0 0,1-1 1 0 0,0 1-1 0 0,1-1 1 0 0,3-9-111 0 0,9-57 103 0 0,4 0-1 0 0,3 1 1 0 0,4 1 0 0 0,15-30-103 0 0,55-120-4130 0 0,-59 150-3596 0 0,-21 48 923 0 0</inkml:trace>
</inkml:ink>
</file>

<file path=ppt/ink/ink2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7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60 516 0 0 0,'0'0'768'0'0,"0"0"456"0"0,0 0 246 0 0,0 0-94 0 0,0 0-313 0 0,0 0-332 0 0,0 0-199 0 0,0 0-25 0 0,0 0 132 0 0,4 3 118 0 0,5 5-197 0 0,0 0 0 0 0,-1 1 0 0 0,0 0 0 0 0,0 1 0 0 0,-1-1-1 0 0,0 1 1 0 0,-1 1 0 0 0,0-1 0 0 0,-1 1 0 0 0,4 9-560 0 0,46 198 1481 0 0,-53-208-1406 0 0,20 222 236 0 0,-22-232-291 0 0,1-1 1 0 0,-1 1-1 0 0,0-1 1 0 0,0 1-1 0 0,1-1 0 0 0,-1 1 1 0 0,0 0-1 0 0,1-1 1 0 0,-1 1-1 0 0,1-1 1 0 0,-1 1-1 0 0,1 0 1 0 0,-1-1-1 0 0,0 1 0 0 0,1 0 1 0 0,-1 0-1 0 0,1-1 1 0 0,-1 1-1 0 0,1 0 1 0 0,-1 0-1 0 0,1 0 0 0 0,0 0 1 0 0,-1 0-1 0 0,1 0 1 0 0,-1 0-1 0 0,1 0 1 0 0,-1 0-1 0 0,1 0 0 0 0,-1 0 1 0 0,1 0-1 0 0,-1 0 1 0 0,1 0-1 0 0,0 0 1 0 0,-1 0-1 0 0,1 1 1 0 0,-1-1-1 0 0,1 0 0 0 0,-1 0 1 0 0,1 1-1 0 0,-1-1 1 0 0,0 0-1 0 0,1 1 1 0 0,-1-1-1 0 0,1 0 0 0 0,-1 1 1 0 0,0-1-1 0 0,1 1 1 0 0,-1-1-1 0 0,0 0 1 0 0,1 1-1 0 0,-1-1 0 0 0,0 1 1 0 0,0-1-1 0 0,1 1 1 0 0,-1-1-1 0 0,0 1 1 0 0,0 0-1 0 0,0-1 1 0 0,0 1-1 0 0,0-1 0 0 0,0 1-20 0 0,23-46 836 0 0,28-173-74 0 0,16-54-626 0 0,-24 122-398 0 0,-35 83-2107 0 0,-8 67 1018 0 0,0 0-612 0 0,0 0-537 0 0,0 4-4258 0 0,0 9 3459 0 0,0-8 2288 0 0</inkml:trace>
  <inkml:trace contextRef="#ctx0" brushRef="#br0" timeOffset="670.156">803 836 0 0 0,'0'0'851'0'0,"0"0"62"0"0,0 0 145 0 0,0 0 278 0 0,0 0 250 0 0,0 0 73 0 0,0 0-155 0 0,0 0-263 0 0,0 0-275 0 0,0 0-235 0 0,0 0-172 0 0,0 0-92 0 0,0 0-38 0 0,-15-6-38 0 0,-48-21-51 0 0,61 27-317 0 0,0-1-1 0 0,1 1 1 0 0,-1-1-1 0 0,0 1 1 0 0,0-1 0 0 0,0 1-1 0 0,1 0 1 0 0,-1 0 0 0 0,0 0-1 0 0,0 0 1 0 0,0 0-1 0 0,0 0 1 0 0,1 1 0 0 0,-1-1-1 0 0,0 1 1 0 0,0-1-1 0 0,1 1 1 0 0,-1 0 0 0 0,0-1-1 0 0,1 1 1 0 0,-1 0 0 0 0,0 0-1 0 0,1 0 1 0 0,0 0-1 0 0,-1 1 1 0 0,1-1 0 0 0,0 0-1 0 0,-1 1 1 0 0,1-1-23 0 0,-6 5 28 0 0,1 2-26 0 0,0-1 0 0 0,0 1-1 0 0,1 0 1 0 0,0 0 0 0 0,1 1 0 0 0,-1-1 0 0 0,2 1-1 0 0,-1 0 1 0 0,1 0 0 0 0,1 0 0 0 0,-1 1-1 0 0,2-1 1 0 0,-1 0 0 0 0,1 1 0 0 0,1 0 0 0 0,0-1-1 0 0,0 1 1 0 0,1-1 0 0 0,0 1 0 0 0,2 6-2 0 0,-3 19 94 0 0,1-5-70 0 0,1-21-14 0 0,-2-1-1 0 0,1 1 1 0 0,-1 0 0 0 0,-1 0 0 0 0,0-1 0 0 0,0 1 0 0 0,0 0 0 0 0,-1-1 0 0 0,-1 1 0 0 0,1-1 0 0 0,-3 5-10 0 0,-19 32 851 0 0,43-45 289 0 0,146-30 106 0 0,-119 5-1840 0 0,-33 2-4148 0 0,-12 2-5195 0 0,-1 13 6995 0 0</inkml:trace>
  <inkml:trace contextRef="#ctx0" brushRef="#br0" timeOffset="916.565">527 980 0 0 0,'0'0'663'0'0,"0"0"797"0"0,0 0 367 0 0,0 0 183 0 0,0 0-7 0 0,0 0-219 0 0,0 0-345 0 0,0 0-334 0 0,0 0-293 0 0,31-1-253 0 0,98-4-186 0 0,-123 5-381 0 0,117-2 428 0 0,-59 7-2972 0 0,-38 1-4494 0 0,-20-5 2197 0 0</inkml:trace>
  <inkml:trace contextRef="#ctx0" brushRef="#br0" timeOffset="1745.191">1 255 0 0 0,'0'0'332'0'0,"0"0"1019"0"0,0 0 260 0 0,0 0-196 0 0,0 0-349 0 0,0 0-254 0 0,0 0-103 0 0,0 0 6 0 0,0 0 103 0 0,0 0 26 0 0,0 0-48 0 0,10-1-77 0 0,141-9 2777 0 0,-5-1-1390 0 0,-18 7-1236 0 0,-124 0 1791 0 0,-21-13-1986 0 0,0 4-486 0 0,2 3-295 0 0,0-1 1 0 0,0 0 0 0 0,2-1 0 0 0,-1-1 0 0 0,1 0 0 0 0,1 0 0 0 0,0-2 0 0 0,1 1 0 0 0,-6-13 105 0 0,6 3-2081 0 0,5 12-876 0 0,0 0-3571 0 0,4 5-2145 0 0</inkml:trace>
</inkml:ink>
</file>

<file path=ppt/ink/ink2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05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432 170 0 0 0,'0'0'1163'0'0,"0"0"165"0"0,0 0 0 0 0,0 0-114 0 0,0 0-138 0 0,0 0-106 0 0,0 0-29 0 0,-14-4 20 0 0,-42-11 52 0 0,-33 11 4010 0 0,73 6-4810 0 0,0 0 0 0 0,0 1 0 0 0,0 1 0 0 0,1 0 0 0 0,-1 1 1 0 0,1 0-1 0 0,0 2 0 0 0,0 0 0 0 0,1 0 0 0 0,0 1 1 0 0,0 1-1 0 0,1 0 0 0 0,0 1 0 0 0,-4 5-213 0 0,12-11 7 0 0,1 1 1 0 0,0-1-1 0 0,0 0 0 0 0,1 1 0 0 0,-1 0 1 0 0,1 0-1 0 0,0 0 0 0 0,0 0 1 0 0,1 1-1 0 0,-1-1 0 0 0,1 0 0 0 0,1 1 1 0 0,-1 0-1 0 0,1 0 0 0 0,0-1 0 0 0,0 1 1 0 0,0 0-1 0 0,1 3-7 0 0,2-5 6 0 0,0-1-1 0 0,0 0 1 0 0,1 1 0 0 0,-1-1-1 0 0,1 0 1 0 0,-1 0 0 0 0,1-1-1 0 0,0 1 1 0 0,0-1 0 0 0,1 1-1 0 0,-1-1 1 0 0,0 0 0 0 0,1 0-1 0 0,-1 0 1 0 0,1-1 0 0 0,0 1 0 0 0,-1-1-1 0 0,1 0 1 0 0,4 1-6 0 0,129 7 343 0 0,-18-3-209 0 0,-118-7-128 0 0,0 1 0 0 0,0 0 0 0 0,0 0-1 0 0,0-1 1 0 0,1 1 0 0 0,-1 0 0 0 0,0 0 0 0 0,0 0-1 0 0,0 0 1 0 0,0 0 0 0 0,0 0 0 0 0,0 1 0 0 0,0-1-1 0 0,0 0 1 0 0,0 0 0 0 0,0 1 0 0 0,0-1 0 0 0,0 1-1 0 0,0-1 1 0 0,0 1 0 0 0,0-1 0 0 0,0 1-1 0 0,0 0 1 0 0,0-1 0 0 0,-1 1 0 0 0,1 0 0 0 0,0 0-1 0 0,0-1 1 0 0,-1 1 0 0 0,1 0 0 0 0,0 0 0 0 0,-1 0-1 0 0,1 0 1 0 0,-1 0 0 0 0,1 0 0 0 0,-1 0-1 0 0,0 0 1 0 0,1 0 0 0 0,-1 0 0 0 0,0 0 0 0 0,0 0-1 0 0,0 0 1 0 0,0 0 0 0 0,0 1 0 0 0,0-1 0 0 0,0 0-1 0 0,0 0 1 0 0,0 0 0 0 0,0 0 0 0 0,-1 0-1 0 0,1 0 1 0 0,0 0 0 0 0,-1 0 0 0 0,1 0 0 0 0,-1 0-1 0 0,1 0 1 0 0,-1 0 0 0 0,0 0 0 0 0,1 0 0 0 0,-1-1-1 0 0,0 1 1 0 0,0 1-6 0 0,-128 89 454 0 0,55-47-385 0 0,61-35-58 0 0,-2 0 16 0 0,1 0 0 0 0,0 2 1 0 0,1-1-1 0 0,0 2 0 0 0,0 0 1 0 0,2 0-1 0 0,-1 1 0 0 0,-6 11-27 0 0,16-17 4 0 0,1 0 0 0 0,1-1-1 0 0,-1 1 1 0 0,1 0 0 0 0,0 0-1 0 0,1 0 1 0 0,0 0-1 0 0,0-1 1 0 0,0 1 0 0 0,1 0-1 0 0,0-1 1 0 0,0 1 0 0 0,0-1-1 0 0,1 0 1 0 0,0 1 0 0 0,1-1-1 0 0,-1-1 1 0 0,1 1 0 0 0,0 0-1 0 0,1-1 1 0 0,-1 0 0 0 0,1 0-1 0 0,0 0 1 0 0,0-1 0 0 0,0 0-1 0 0,1 0 1 0 0,4 3-4 0 0,-8-5-144 0 0,1 1-1 0 0,0-1 1 0 0,-1 0-1 0 0,1 0 1 0 0,0 0 0 0 0,0 0-1 0 0,0-1 1 0 0,1 1 0 0 0,-1-1-1 0 0,0 0 1 0 0,0 0 0 0 0,1 0-1 0 0,-1 0 1 0 0,1-1-1 0 0,-1 1 1 0 0,1-1 0 0 0,-1 0-1 0 0,1 0 1 0 0,-1 0 0 0 0,0 0-1 0 0,1-1 1 0 0,0 0 144 0 0,-1 0-511 0 0,-1 0-1 0 0,0 0 1 0 0,0 0 0 0 0,0 0 0 0 0,0 0 0 0 0,0-1 0 0 0,0 1 0 0 0,-1-1-1 0 0,1 1 1 0 0,0-1 0 0 0,-1 0 0 0 0,1 1 0 0 0,-1-1 0 0 0,0 0-1 0 0,1 0 1 0 0,-1 0 0 0 0,0 0 0 0 0,0-1 0 0 0,0 1 0 0 0,-1 0-1 0 0,1 0 1 0 0,0-1 511 0 0,2-8-3518 0 0,0 3 1531 0 0</inkml:trace>
  <inkml:trace contextRef="#ctx0" brushRef="#br0" timeOffset="396.754">178 0 0 0 0,'0'0'449'0'0,"0"0"-86"0"0,0 0-83 0 0,0 0 243 0 0,0 0 508 0 0,0 0 493 0 0,0 0 305 0 0,0 0-36 0 0,0 0-262 0 0,0 0-316 0 0,0 0-265 0 0,0 0-133 0 0,0 0-59 0 0,-3 20-23 0 0,-11 96 744 0 0,33 54 1959 0 0,-5 105-2590 0 0,-26-23-740 0 0,-20-61-151 0 0,14-118-78 0 0,20-32-1508 0 0,25-44-3477 0 0,-10-4-2436 0 0,-10 6 2312 0 0</inkml:trace>
</inkml:ink>
</file>

<file path=ppt/ink/ink2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4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0,'0'0'592'0'0,"0"0"458"0"0,0 0 151 0 0,0 0 25 0 0,0 0 18 0 0,0 0 3 0 0,0 0-19 0 0,0 0-75 0 0,4 2 2463 0 0,13 6-1687 0 0,96 13 1758 0 0,60-16-2407 0 0,-165-5-1210 0 0,100-14 229 0 0,-82 8-1151 0 0,-22 5-4989 0 0,-2 0-5732 0 0,-2 1 10017 0 0</inkml:trace>
</inkml:ink>
</file>

<file path=ppt/ink/ink2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7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2304 0 0,'0'0'2366'0'0,"0"0"-663"0"0,0 0-428 0 0,0 0 62 0 0,0 0 227 0 0,0 0 78 0 0,0 0-217 0 0,0 0-326 0 0,0 0-275 0 0,0 0-153 0 0,0 0-72 0 0,0 0-52 0 0,0 0-22 0 0,15 4-53 0 0,51 11-64 0 0,64-12 579 0 0,-17-9-1747 0 0,-76 2-2611 0 0,0 0-4191 0 0,-25 4-493 0 0</inkml:trace>
</inkml:ink>
</file>

<file path=ppt/ink/ink2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0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238 443 464 0 0,'0'0'1286'0'0,"0"0"-33"0"0,0 0 69 0 0,0 0 200 0 0,0 0 217 0 0,0 0-11 0 0,0 0-290 0 0,0 0-411 0 0,0 0-475 0 0,0 0-335 0 0,0 0-146 0 0,4 19 419 0 0,105 488 2894 0 0,-52-334-2981 0 0,-56-173-363 0 0,-1 0 0 0 0,1 0 0 0 0,-1 1 0 0 0,1-1 0 0 0,-1 0 0 0 0,1 0 0 0 0,-1 0 0 0 0,1 0 0 0 0,-1 0 0 0 0,1 0 0 0 0,-1 0 0 0 0,1 0 0 0 0,-1 0 0 0 0,1 0 0 0 0,-1 0 0 0 0,1 0 0 0 0,-1 0 1 0 0,1 0-1 0 0,-1 0 0 0 0,1-1 0 0 0,-1 1 0 0 0,1 0 0 0 0,-1 0 0 0 0,0-1 0 0 0,1 1 0 0 0,-1 0 0 0 0,1-1 0 0 0,-1 1 0 0 0,1 0 0 0 0,-1-1 0 0 0,0 1 0 0 0,1 0 0 0 0,-1-1 0 0 0,0 1 0 0 0,0-1 0 0 0,1 1 1 0 0,-1-1-1 0 0,0 1 0 0 0,0-1 0 0 0,0 1 0 0 0,1-1 0 0 0,-1 1 0 0 0,0-1 0 0 0,0 1 0 0 0,0-1 0 0 0,0 1 0 0 0,0-1 0 0 0,0 1 0 0 0,0-1 0 0 0,0 1 0 0 0,0-1 0 0 0,0 1 0 0 0,0-1 0 0 0,-1 1 0 0 0,1-1 0 0 0,0 1 1 0 0,0-1-1 0 0,0 1 0 0 0,-1-1 0 0 0,1 1 0 0 0,0-1 0 0 0,-1 1 0 0 0,1-1-40 0 0,10-73 141 0 0,3 0-1 0 0,3 1 1 0 0,4 1 0 0 0,2 0-1 0 0,4 2 1 0 0,6-6-141 0 0,-17 39-180 0 0,-5 18-111 0 0,-1-1 0 0 0,-2 0 0 0 0,1-1 0 0 0,-2 0 0 0 0,-1 0 1 0 0,-1 0-1 0 0,0-1 0 0 0,-2 0 0 0 0,-1 1 0 0 0,0-10 291 0 0,-9 21-3063 0 0,-13 13-7553 0 0,17 4 7121 0 0</inkml:trace>
  <inkml:trace contextRef="#ctx0" brushRef="#br0" timeOffset="753.879">923 837 0 0 0,'0'0'283'0'0,"0"0"921"0"0,0 0 412 0 0,0 0 42 0 0,0 0-151 0 0,0 0-185 0 0,0 0-201 0 0,0 0-154 0 0,0 0-85 0 0,0 0-48 0 0,1-9 20 0 0,2-29-9 0 0,-3 37-757 0 0,-1 0-1 0 0,1 0 0 0 0,-1 1 0 0 0,1-1 0 0 0,-1 0 0 0 0,1 0 0 0 0,-1 0 0 0 0,1 1 0 0 0,-1-1 0 0 0,0 0 0 0 0,1 0 0 0 0,-1 1 1 0 0,0-1-1 0 0,0 1 0 0 0,1-1 0 0 0,-1 1 0 0 0,0-1 0 0 0,0 1 0 0 0,0-1 0 0 0,0 1 0 0 0,0 0 0 0 0,0-1 0 0 0,0 1 0 0 0,0 0 0 0 0,0 0 1 0 0,0 0-1 0 0,0 0 0 0 0,0 0 0 0 0,0 0 0 0 0,1 0 0 0 0,-1 0 0 0 0,0 0 0 0 0,0 0 0 0 0,0 0 0 0 0,0 1 0 0 0,0-1 0 0 0,0 0 1 0 0,0 1-1 0 0,0-1-87 0 0,-5 1 298 0 0,0 1-270 0 0,0 1 0 0 0,1-1 0 0 0,-1 1 0 0 0,1 1 0 0 0,-1-1 0 0 0,1 1 0 0 0,0 0 0 0 0,0 0 0 0 0,1 0 0 0 0,-1 1 0 0 0,1 0 0 0 0,0 0 0 0 0,0 0 0 0 0,0 0 0 0 0,1 0 0 0 0,0 1 0 0 0,0 0 0 0 0,1-1 0 0 0,-1 1 0 0 0,1 0 0 0 0,-1 6-28 0 0,-34 148 12 0 0,8-15 68 0 0,14-117-16 0 0,15-27-60 0 0,0-1-3 0 0,20 4 518 0 0,113-18 673 0 0,-86 6-1109 0 0,0 1 6 0 0,-24-1-488 0 0,-17 2-2538 0 0,-6 1-3732 0 0,0 2 1808 0 0,0 2 307 0 0</inkml:trace>
  <inkml:trace contextRef="#ctx0" brushRef="#br0" timeOffset="1002.982">697 962 144 0 0,'0'0'1498'0'0,"0"0"-298"0"0,0 0-85 0 0,0 0 209 0 0,0 0 238 0 0,0 0 14 0 0,0 0-201 0 0,0 0-269 0 0,0 0-235 0 0,0 0-193 0 0,0 0-152 0 0,0 0-126 0 0,17 2-115 0 0,113 18 130 0 0,-45-15-2820 0 0,-31-14-5728 0 0,-42 6 4596 0 0</inkml:trace>
  <inkml:trace contextRef="#ctx0" brushRef="#br0" timeOffset="1925.206">1 181 0 0 0,'0'0'895'0'0,"0"0"268"0"0,0 0 118 0 0,0 0-75 0 0,0 0-207 0 0,0 0-187 0 0,0 0-86 0 0,0 0-10 0 0,0 0 21 0 0,0 0 17 0 0,15-3-38 0 0,49-12-35 0 0,32 11 2103 0 0,89 30-615 0 0,-26-4-1473 0 0,-153-21-233 0 0,-6-6 2118 0 0,-5-2-2800 0 0,-114-111 1302 0 0,107 104-1255 0 0,-16-22 421 0 0,20 10-3405 0 0,8 25 902 0 0,6 2-10183 0 0,-2 2 9964 0 0</inkml:trace>
</inkml:ink>
</file>

<file path=ppt/ink/ink2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3.4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0 147 360 0 0,'0'0'1068'0'0,"0"0"42"0"0,0 0 288 0 0,0 0 339 0 0,0 0 160 0 0,0 0-198 0 0,0 0-504 0 0,0 0-405 0 0,0 0-203 0 0,0 0 15 0 0,0 0 100 0 0,0 0 19 0 0,14 0-27 0 0,230 4 2741 0 0,-103-11-2641 0 0,-142 7-758 0 0,1 0 0 0 0,-1 0 0 0 0,1 0 0 0 0,0 0 0 0 0,-1 0 0 0 0,1 0 0 0 0,-1 0 0 0 0,1 0 0 0 0,-1-1 0 0 0,1 1 0 0 0,0 0 0 0 0,-1 0 0 0 0,1 0 0 0 0,0-1 0 0 0,-1 1 0 0 0,1 0 0 0 0,0-1 0 0 0,-1 1 0 0 0,1 0 0 0 0,0 0 0 0 0,-1-1 0 0 0,1 1 0 0 0,0-1 0 0 0,0 1 0 0 0,-1 0 0 0 0,1-1 0 0 0,0 1 0 0 0,0-1 0 0 0,0 1 0 0 0,0 0 0 0 0,0-1 0 0 0,0 1 0 0 0,0-1 0 0 0,-1 1 0 0 0,1-1 0 0 0,0 1 0 0 0,1-1 0 0 0,-1 1 0 0 0,0 0 0 0 0,0-1 0 0 0,0 1 0 0 0,0-1 0 0 0,0 1 0 0 0,0-1 0 0 0,0 1 0 0 0,1 0 0 0 0,-1-1 0 0 0,0 1 0 0 0,0 0 0 0 0,0-1 0 0 0,1 1 0 0 0,-1 0 0 0 0,0-1 0 0 0,1 1 0 0 0,-1 0 0 0 0,0-1 0 0 0,1 1 0 0 0,-1 0 0 0 0,0 0 0 0 0,1-1 0 0 0,-1 1 0 0 0,1 0 0 0 0,-1 0 0 0 0,0 0 0 0 0,1 0 0 0 0,-1-1 0 0 0,1 1 0 0 0,-1 0-36 0 0,-35-16-15 0 0,-22 0 18 0 0,29 10-96 0 0,1-1-1 0 0,0-2 0 0 0,0-1 0 0 0,0-1 0 0 0,-20-12 94 0 0,34 10-1660 0 0,11 1-6988 0 0,2 11-1800 0 0</inkml:trace>
</inkml:ink>
</file>

<file path=ppt/ink/ink2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7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86 439 0 0 0,'0'0'329'0'0,"0"0"945"0"0,0 0 105 0 0,0 0-281 0 0,0 0-338 0 0,0 0-315 0 0,0 0-182 0 0,4-10 338 0 0,85 280 5155 0 0,-5-38-4323 0 0,-27-32-676 0 0,-40-157-360 0 0,-17-42-335 0 0,0-1-4 0 0,7-4 2835 0 0,-3-47-2413 0 0,1 1 0 0 0,3 0 0 0 0,3 0 0 0 0,13-41-480 0 0,7-33 518 0 0,66-257-1241 0 0,-75 307-1113 0 0,-21 73-7502 0 0,-1 8 5685 0 0,0 0 60 0 0,0-3 2793 0 0</inkml:trace>
  <inkml:trace contextRef="#ctx0" brushRef="#br0" timeOffset="1649.86">963 807 0 0 0,'0'0'592'0'0,"0"0"544"0"0,0 0 273 0 0,0 0 75 0 0,0 0-105 0 0,0 0-223 0 0,0 0-232 0 0,0 0-221 0 0,0 0-117 0 0,0 0-29 0 0,0 0-9 0 0,-17-5 27 0 0,-53-12-10 0 0,67 16-460 0 0,0 0 0 0 0,-1 0 0 0 0,1 1 0 0 0,0-1-1 0 0,0 1 1 0 0,0 0 0 0 0,-1-1 0 0 0,1 1-1 0 0,0 1 1 0 0,0-1 0 0 0,0 0 0 0 0,-1 1-1 0 0,1 0 1 0 0,0-1 0 0 0,0 1 0 0 0,0 0 0 0 0,0 1-1 0 0,0-1 1 0 0,0 1-105 0 0,-9 4 306 0 0,6-4-235 0 0,1 0-1 0 0,0 0 1 0 0,0 1-1 0 0,0 0 1 0 0,1 0-1 0 0,-1 0 1 0 0,1 0-1 0 0,-1 1 1 0 0,1 0-1 0 0,0 0 1 0 0,1 0-1 0 0,-1 0 1 0 0,1 0 0 0 0,-1 1-1 0 0,1 0 1 0 0,1 0-1 0 0,-1 0 1 0 0,1 0-1 0 0,-1 2-70 0 0,-28 192 743 0 0,1-72-414 0 0,24-81-46 0 0,41-42 489 0 0,102-30 118 0 0,-79 12-893 0 0,-23-2-2895 0 0,-29 11-2614 0 0,-1 0-3273 0 0,-5 4 7715 0 0</inkml:trace>
  <inkml:trace contextRef="#ctx0" brushRef="#br0" timeOffset="1963.033">584 1017 0 0 0,'0'0'744'0'0,"0"0"475"0"0,0 0 135 0 0,0 0 167 0 0,0 0 146 0 0,0 0-53 0 0,0 0-262 0 0,0 0-298 0 0,0 0-262 0 0,0 0-185 0 0,35-3-136 0 0,111-7-103 0 0,43 8-304 0 0,-156 4-2246 0 0,-1 0-4677 0 0,-24-2 3073 0 0</inkml:trace>
  <inkml:trace contextRef="#ctx0" brushRef="#br0" timeOffset="2349.785">1331 821 3065 0 0,'0'0'1745'0'0,"0"0"-216"0"0,0 0-149 0 0,0 0 63 0 0,0 0 23 0 0,0 0-177 0 0,0 0-314 0 0,0 0-251 0 0,0 0-197 0 0,0 0-120 0 0,0 0-55 0 0,0 0-56 0 0,-10 21-4 0 0,-65 139 465 0 0,-86 171-442 0 0,84-209-1960 0 0,73-118 956 0 0,-9 20-1640 0 0,9-8-7384 0 0,4-12 7527 0 0</inkml:trace>
  <inkml:trace contextRef="#ctx0" brushRef="#br0" timeOffset="2603.05">1489 1053 4577 0 0,'0'0'1111'0'0,"0"0"-396"0"0,0 0-72 0 0,0 0 251 0 0,0 0 269 0 0,0 0 87 0 0,0 0-113 0 0,-21 35-302 0 0,-68 108-337 0 0,-10 44-273 0 0,45-62-732 0 0,43-89-1602 0 0,11-35 1080 0 0,0-1-235 0 0,9-2-3807 0 0,1-6 2796 0 0,-6 4 1657 0 0,1 0 443 0 0</inkml:trace>
  <inkml:trace contextRef="#ctx0" brushRef="#br0" timeOffset="2851.647">1419 1087 0 0 0,'0'0'712'0'0,"0"0"564"0"0,0 0 205 0 0,0 0-45 0 0,0 0-101 0 0,0 0-129 0 0,0 0-88 0 0,0 0-85 0 0,0 0-117 0 0,0 0-103 0 0,24-2-80 0 0,112-11 433 0 0,-97 9-423 0 0,7-2-950 0 0,-17 5-9560 0 0,-28 1 5773 0 0</inkml:trace>
  <inkml:trace contextRef="#ctx0" brushRef="#br0" timeOffset="3018.01">1331 1322 1072 0 0,'0'0'1961'0'0,"0"0"-308"0"0,0 0 126 0 0,0 0 159 0 0,0 0-77 0 0,0 0-293 0 0,0 0-412 0 0,0 0-369 0 0,0 0-267 0 0,0 0-180 0 0,35-1-140 0 0,110-5-100 0 0,-30-13-643 0 0,-72 5-1686 0 0,-14 6-3085 0 0,-17 5-1535 0 0</inkml:trace>
  <inkml:trace contextRef="#ctx0" brushRef="#br0" timeOffset="6735.026">22 192 0 0 0,'0'0'731'0'0,"0"0"708"0"0,0 0 133 0 0,0 0-104 0 0,0 0-135 0 0,0 0-145 0 0,0 0-100 0 0,0 0-85 0 0,0 0-79 0 0,-4-3-86 0 0,-13-10-59 0 0,48 3 3282 0 0,162-12-659 0 0,-73-7-2656 0 0,-119 27-703 0 0,0 0 0 0 0,0 0 0 0 0,0 1-1 0 0,0-1 1 0 0,0 0 0 0 0,-1 0-1 0 0,1 0 1 0 0,-1 0 0 0 0,1 0-1 0 0,-1 0 1 0 0,0 0 0 0 0,0 0 0 0 0,0 0-1 0 0,0 0 1 0 0,0 0 0 0 0,0 0-1 0 0,-1 0 1 0 0,1 1 0 0 0,-1-1 0 0 0,1 0-1 0 0,-1 0 1 0 0,1 0 0 0 0,-1 0-1 0 0,0 0 1 0 0,0 1 0 0 0,0-1-1 0 0,0 0 1 0 0,-1 1 0 0 0,1-1 0 0 0,0 1-1 0 0,0-1 1 0 0,-1 1 0 0 0,1 0-1 0 0,-1-1 1 0 0,0 1 0 0 0,1 0 0 0 0,-1 0-1 0 0,0 0 1 0 0,0 0 0 0 0,1 1-1 0 0,-1-1 1 0 0,0 0 0 0 0,0 1-1 0 0,-1-1-42 0 0,-46-26-323 0 0,28 17-4330 0 0,9 4-3181 0 0,8 5-1351 0 0</inkml:trace>
</inkml:ink>
</file>

<file path=ppt/ink/ink2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2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0 167 4553 0 0,'0'0'859'0'0,"0"0"-490"0"0,0 0-131 0 0,0 0 318 0 0,0 0 397 0 0,0 0 170 0 0,0 0-17 0 0,0 0-225 0 0,0 0-246 0 0,0 0-177 0 0,1 33-164 0 0,2 106-76 0 0,-3 189 392 0 0,1-308-542 0 0,1 0 0 0 0,0 0 0 0 0,2-1 0 0 0,0 1 0 0 0,1-1-1 0 0,1 0 1 0 0,2 3-68 0 0,-8-22 58 0 0,0 1 0 0 0,0-1 0 0 0,0 1 0 0 0,0-1 0 0 0,0 1 0 0 0,0-1 0 0 0,0 1 0 0 0,1-1 0 0 0,-1 0 0 0 0,0 1-1 0 0,0-1 1 0 0,0 1 0 0 0,1-1 0 0 0,-1 0 0 0 0,0 1 0 0 0,1-1 0 0 0,-1 0 0 0 0,0 1 0 0 0,1-1 0 0 0,-1 0 0 0 0,0 1 0 0 0,1-1 0 0 0,-1 0 0 0 0,1 0 0 0 0,-1 1-1 0 0,0-1 1 0 0,1 0 0 0 0,-1 0 0 0 0,1 0 0 0 0,-1 0 0 0 0,1 0 0 0 0,-1 1 0 0 0,1-1 0 0 0,-1 0 0 0 0,0 0 0 0 0,1 0 0 0 0,-1 0 0 0 0,1 0 0 0 0,-1-1 0 0 0,1 1 0 0 0,-1 0-1 0 0,1 0 1 0 0,-1 0 0 0 0,1 0 0 0 0,-1 0 0 0 0,0-1 0 0 0,1 1 0 0 0,-1 0 0 0 0,1 0 0 0 0,-1-1 0 0 0,0 1 0 0 0,1 0 0 0 0,-1 0 0 0 0,0-1 0 0 0,1 1 0 0 0,-1-1-1 0 0,0 1 1 0 0,0 0 0 0 0,1-1 0 0 0,-1 1 0 0 0,0 0 0 0 0,0-1 0 0 0,1 1 0 0 0,-1-1 0 0 0,0 1-58 0 0,18-34 2612 0 0,-15 29-2839 0 0,48-110 1403 0 0,-5-2-1 0 0,3-28-1175 0 0,59-148-176 0 0,-48 182-1755 0 0,-50 103-951 0 0,-8 12-7751 0 0,-2 0 4425 0 0</inkml:trace>
  <inkml:trace contextRef="#ctx0" brushRef="#br0" timeOffset="248.548">544 590 8162 0 0,'0'0'1812'0'0,"0"0"-813"0"0,0 0-404 0 0,0 0 89 0 0,0 0 192 0 0,0 0 143 0 0,0 0-47 0 0,0 0-228 0 0,-11 36-258 0 0,-30 110-225 0 0,22-34-57 0 0,20-86-181 0 0,-2-10-169 0 0,3 23-2649 0 0,13-41-9462 0 0,-13 1 10618 0 0</inkml:trace>
  <inkml:trace contextRef="#ctx0" brushRef="#br0" timeOffset="494.627">531 491 4969 0 0,'0'0'1340'0'0,"0"0"-507"0"0,0 0-111 0 0,0 0 300 0 0,0 0 314 0 0,0 0 79 0 0,0 0-157 0 0,0 0-278 0 0,0 0-243 0 0,0 0-182 0 0,0 0-124 0 0,0 0-80 0 0,25 8-43 0 0,80 24-27 0 0,-86-26-263 0 0,0-1-1 0 0,0-1 1 0 0,0-1 0 0 0,0-1-1 0 0,1-1 1 0 0,-1 0-1 0 0,1-1 1 0 0,1-2-18 0 0,27 1-2823 0 0,-39 1 451 0 0,5 0-5642 0 0,-11 0 4544 0 0</inkml:trace>
  <inkml:trace contextRef="#ctx0" brushRef="#br0" timeOffset="663.999">490 712 2385 0 0,'0'0'2464'0'0,"0"0"-1032"0"0,0 0-473 0 0,0 0 196 0 0,0 0 264 0 0,0 0 63 0 0,0 0-189 0 0,0 0-332 0 0,0 0-320 0 0,0 0-257 0 0,33 3-179 0 0,102 12-134 0 0,-14-26-943 0 0,-107 9 190 0 0,19-2-2216 0 0,-10-1-2465 0 0,-10 1 327 0 0</inkml:trace>
</inkml:ink>
</file>

<file path=ppt/ink/ink2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1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0 251 5097 0 0,'0'0'1103'0'0,"0"0"-558"0"0,0 0-79 0 0,0 0 427 0 0,0 0 448 0 0,0 0 224 0 0,0 0-102 0 0,0 0-269 0 0,0 0-273 0 0,0 0-179 0 0,0 0-79 0 0,0 0-52 0 0,28 2-21 0 0,86 8-52 0 0,34-19 748 0 0,-107 2-1177 0 0,45-22-1851 0 0,-80 19-1320 0 0,-5 1-3389 0 0,-1 7 4363 0 0,0 0-3696 0 0</inkml:trace>
  <inkml:trace contextRef="#ctx0" brushRef="#br0" timeOffset="211.142">179 0 6953 0 0,'0'0'1350'0'0,"0"0"-338"0"0,0 0-85 0 0,0 0 104 0 0,-6 36 80 0 0,-20 112-39 0 0,16 3 701 0 0,10-146-1821 0 0,7 130-452 0 0,20-50-5995 0 0,-17-63-871 0 0,-5-15 6546 0 0</inkml:trace>
</inkml:ink>
</file>

<file path=ppt/ink/ink2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9.31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1560 1031 0 0 0,'0'0'898'0'0,"0"0"452"0"0,0 0-49 0 0,0 0-252 0 0,0 0-235 0 0,26-29 4666 0 0,-21 20-5150 0 0,0 0 0 0 0,0 0 0 0 0,-1 0 0 0 0,0-1 0 0 0,0 1 0 0 0,-1-1 1 0 0,-1 0-1 0 0,0 0 0 0 0,0 0 0 0 0,-1 0 0 0 0,0-1 0 0 0,0 1 0 0 0,-2 0 0 0 0,1 0 0 0 0,-1 0 1 0 0,-1-4-331 0 0,1-19 443 0 0,0 2-179 0 0,-3 0 1 0 0,0 0-1 0 0,-2 0 0 0 0,-1 1 1 0 0,-8-19-265 0 0,7 29 109 0 0,-1 1 1 0 0,-1 0-1 0 0,-1 0 1 0 0,-1 1 0 0 0,0 0-1 0 0,-2 1 1 0 0,0 0 0 0 0,0 2-1 0 0,-16-14-109 0 0,-119-111 1031 0 0,117 114-922 0 0,-1 1-1 0 0,-2 2 0 0 0,0 1 0 0 0,-1 2 0 0 0,-1 2 1 0 0,-24-9-109 0 0,-76-14 137 0 0,86 25-22 0 0,-2 2 0 0 0,1 3 0 0 0,-2 2 0 0 0,1 3 0 0 0,-1 1 0 0 0,-1 3-115 0 0,36 2 32 0 0,0 1 1 0 0,0 1 0 0 0,0 1 0 0 0,0 0-1 0 0,0 2 1 0 0,1 0 0 0 0,0 1 0 0 0,0 1-1 0 0,-4 2-32 0 0,11-1 2 0 0,0 1-1 0 0,0 0 0 0 0,1 1 1 0 0,0 0-1 0 0,1 1 0 0 0,0 0 1 0 0,0 1-1 0 0,2-1 0 0 0,-1 2 1 0 0,1-1-1 0 0,1 1 0 0 0,1 0 1 0 0,-1 0-1 0 0,-1 9-1 0 0,4-15 0 0 0,-129 248 20 0 0,120-234 4 0 0,2 0 0 0 0,1 2 0 0 0,0-1 0 0 0,2 1 1 0 0,0 0-1 0 0,2 1 0 0 0,0-1 0 0 0,2 1 0 0 0,1 0 0 0 0,0 0 0 0 0,2 7-24 0 0,2-4 68 0 0,0 1 0 0 0,2-1-1 0 0,0 0 1 0 0,2 0 0 0 0,1-1-1 0 0,2 1 1 0 0,0-2 0 0 0,2 1-1 0 0,0-1 1 0 0,2-1 0 0 0,2 2-68 0 0,0-4 101 0 0,0-1 0 0 0,1-1 0 0 0,1 0 0 0 0,1-2 1 0 0,1 0-1 0 0,1-1 0 0 0,0 0 0 0 0,1-2 0 0 0,18 10-101 0 0,145 56 542 0 0,-152-70-493 0 0,5 3 40 0 0,1-2 1 0 0,0-1 0 0 0,0-2 0 0 0,1-2-1 0 0,1-1-89 0 0,256 1 514 0 0,-154-34-204 0 0,-38-28 76 0 0,-90 43-319 0 0,0-2 0 0 0,-1 1 0 0 0,-1-2 0 0 0,0 0 1 0 0,0 0-1 0 0,-2-1 0 0 0,0 0 0 0 0,-1-1 0 0 0,-1 0 0 0 0,0 0 0 0 0,-1-1 0 0 0,1-6-67 0 0,54-212 42 0 0,-37 79-2521 0 0,-11 128-2216 0 0,-7 23-668 0 0,3 0-3918 0 0,-7 6 4317 0 0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33.6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47 678 4417 0 0,'0'0'1916'0'0,"0"0"-606"0"0,0 0-171 0 0,0 0 170 0 0,0 0 206 0 0,0 0 15 0 0,0 0-235 0 0,0 0-367 0 0,0 0-306 0 0,-7 34-195 0 0,-21 108-126 0 0,17-10 230 0 0,18-109-2041 0 0,-7-23-48 0 0,2-15-9996 0 0,-2 8 8936 0 0</inkml:trace>
  <inkml:trace contextRef="#ctx0" brushRef="#br0" timeOffset="148.262">89 188 6577 0 0,'0'0'1321'0'0,"0"0"-193"0"0,0 0-144 0 0,0 0-152 0 0,0 0-232 0 0,0 0-600 0 0,0 0-592 0 0,0 0-328 0 0,0 0-328 0 0,0 0-408 0 0,0 0-929 0 0,0 0-1856 0 0</inkml:trace>
  <inkml:trace contextRef="#ctx0" brushRef="#br0" timeOffset="584.178">242 983 1120 0 0,'0'0'2258'0'0,"0"0"-420"0"0,0 0-130 0 0,0 0 13 0 0,0 0-112 0 0,0 0-235 0 0,0 0-378 0 0,0 0-320 0 0,0 0-114 0 0,0 0 6 0 0,0 0 45 0 0,0 0 9 0 0,0 0-16 0 0,12-21-39 0 0,63-106 299 0 0,46-78 146 0 0,-117 198-800 0 0,-4 7-288 0 0,1 1 1 0 0,-1-1 0 0 0,0 0 0 0 0,1 0 0 0 0,-1 0-1 0 0,0 0 1 0 0,1 0 0 0 0,-1 0 0 0 0,0 1 0 0 0,1-1-1 0 0,-1 0 1 0 0,0 0 0 0 0,1 0 0 0 0,-1 0 0 0 0,0 0 0 0 0,1 0-1 0 0,-1 0 1 0 0,0 0 0 0 0,1 0 0 0 0,-1 0 0 0 0,0-1-1 0 0,1 1 1 0 0,-1 0 0 0 0,0 0 0 0 0,1 0 0 0 0,-1 0-1 0 0,0 0 1 0 0,0-1 0 0 0,1 1 0 0 0,-1 0 0 0 0,0 0-1 0 0,0 0 1 0 0,1-1 0 0 0,-1 1 0 0 0,0 0 0 0 0,0 0-1 0 0,1-1 1 0 0,-1 1 0 0 0,0 0 0 0 0,0-1 0 0 0,0 1 75 0 0,-9 178-447 0 0,9-173 500 0 0,0 0 1 0 0,0 0-1 0 0,0-1 1 0 0,1 1-1 0 0,0 0 1 0 0,0-1-1 0 0,0 1 1 0 0,0-1-1 0 0,1 1 1 0 0,0-1-1 0 0,0 0 1 0 0,0 1-1 0 0,0-1 1 0 0,1 0-1 0 0,0 0 1 0 0,-1-1-1 0 0,1 1 1 0 0,1-1-1 0 0,-1 1 1 0 0,0-1-1 0 0,1 0 1 0 0,0 0-1 0 0,0 0 1 0 0,0-1-1 0 0,0 1 1 0 0,0-1-1 0 0,0 0 1 0 0,1 0-1 0 0,-1-1 1 0 0,0 1-1 0 0,1-1 1 0 0,0 0-1 0 0,-1 0 1 0 0,1-1-1 0 0,0 1 1 0 0,-1-1-1 0 0,1 0 1 0 0,0 0-1 0 0,0-1 1 0 0,-1 1-1 0 0,1-1 1 0 0,0 0-1 0 0,-1 0 1 0 0,1-1-1 0 0,3-1-53 0 0,6-6 218 0 0,-1 0 0 0 0,1-1 0 0 0,-2-1 0 0 0,0 0 0 0 0,0 0 0 0 0,-1-2 0 0 0,0 1 0 0 0,-1-1 0 0 0,-1-1 0 0 0,0 0 0 0 0,-1 0 0 0 0,7-15-218 0 0,-7 12-858 0 0,-2 0-1 0 0,0-1 0 0 0,0 1 0 0 0,-2-1 0 0 0,0 0 1 0 0,-1 0-1 0 0,0-4 859 0 0,-1 0-5245 0 0,1 6-3920 0 0</inkml:trace>
  <inkml:trace contextRef="#ctx0" brushRef="#br0" timeOffset="7114.464">1280 0 2457 0 0,'0'0'1016'0'0,"0"0"-215"0"0,0 0 59 0 0,0 0 397 0 0,0 0 408 0 0,0 0 126 0 0,0 0-213 0 0,0 0-359 0 0,0 0-308 0 0,0 0-155 0 0,0 0-45 0 0,-3 14-28 0 0,-23 94 1142 0 0,14 153 285 0 0,-10 206-2358 0 0,24-514-15957 0 0,-2 39 13018 0 0</inkml:trace>
  <inkml:trace contextRef="#ctx0" brushRef="#br0" timeOffset="7352.401">903 479 6233 0 0,'0'0'862'0'0,"0"0"-197"0"0,0 0 198 0 0,0 0 493 0 0,0 0 297 0 0,0 0-11 0 0,0 0-249 0 0,0 0-274 0 0,0 0-201 0 0,0 0-126 0 0,0 0-84 0 0,36 8-92 0 0,117 27-101 0 0,-58-29 73 0 0,-79-8-503 0 0,131-25-92 0 0,-53 1-4975 0 0,-75 21 6 0 0,-5 1-4435 0 0</inkml:trace>
  <inkml:trace contextRef="#ctx0" brushRef="#br0" timeOffset="8197.59">1479 747 0 0 0,'0'0'1231'0'0,"0"0"653"0"0,0 0 77 0 0,0 0-197 0 0,0 0-200 0 0,0 0-181 0 0,0 0-168 0 0,31 4-106 0 0,100 10-83 0 0,-63-20 406 0 0,-55 1-1083 0 0,8-1-7 0 0,0 0-1 0 0,0-2 1 0 0,-1 0 0 0 0,0-2 0 0 0,0 0-1 0 0,-1-1 1 0 0,0-1 0 0 0,-1-1 0 0 0,-1 0-1 0 0,0-2 1 0 0,0 0 0 0 0,-1-1-342 0 0,-14 14-25 0 0,0-1 1 0 0,0 1 0 0 0,0 0-1 0 0,-1 0 1 0 0,1-1 0 0 0,-1 1-1 0 0,0-1 1 0 0,1 0 0 0 0,-1 1-1 0 0,0-1 1 0 0,-1 0 0 0 0,1 1 0 0 0,0-1-1 0 0,-1 0 1 0 0,1 0 0 0 0,-1 0-1 0 0,0 0 1 0 0,0 0 0 0 0,0 1-1 0 0,-1-1 1 0 0,1 0 0 0 0,-1 0-1 0 0,1 0 1 0 0,-1 0 0 0 0,0 1-1 0 0,0-1 1 0 0,0 0 0 0 0,0 1-1 0 0,-1-1 1 0 0,1 1 0 0 0,-1-1-1 0 0,1 1 1 0 0,-1 0 0 0 0,0 0-1 0 0,0 0 1 0 0,0 0 0 0 0,0 0-1 0 0,0 0 1 0 0,-1 0 0 0 0,1 0-1 0 0,0 1 1 0 0,-1 0 0 0 0,0-1 0 0 0,1 1-1 0 0,-1 0 1 0 0,0 0 24 0 0,-9-2-725 0 0,0 0 0 0 0,-1 1 0 0 0,1 1 0 0 0,0 0 0 0 0,-1 1 0 0 0,1 0 0 0 0,-1 0 0 0 0,1 2 0 0 0,0-1 0 0 0,0 2 0 0 0,0 0 0 0 0,0 0 0 0 0,0 1 0 0 0,0 0 0 0 0,-7 5 726 0 0,2 0-271 0 0,1 1 1 0 0,0 1-1 0 0,1 0 1 0 0,0 1-1 0 0,1 1 1 0 0,0 0-1 0 0,1 1 1 0 0,-7 9 269 0 0,15-17 131 0 0,0 0 0 0 0,1 1 0 0 0,0 0 0 0 0,0 0 0 0 0,0 0 0 0 0,1 0 1 0 0,0 0-1 0 0,0 1 0 0 0,0 0 0 0 0,1-1 0 0 0,1 1 0 0 0,-1 0 0 0 0,1 0 0 0 0,1 0 0 0 0,-1 0 0 0 0,1 0 1 0 0,1 0-1 0 0,-1 0 0 0 0,2 0 0 0 0,-1 0 0 0 0,2 4-131 0 0,2-3 245 0 0,0-1 1 0 0,1 1-1 0 0,0-1 0 0 0,1-1 0 0 0,-1 1 1 0 0,1-1-1 0 0,1 0 0 0 0,0-1 1 0 0,-1 1-1 0 0,2-2 0 0 0,-1 1 0 0 0,1-1 1 0 0,0 0-1 0 0,0-1 0 0 0,0 0 0 0 0,1-1 1 0 0,-1 0-1 0 0,1 0 0 0 0,0-1 1 0 0,0 0-1 0 0,0-1 0 0 0,0 0 0 0 0,0 0 1 0 0,0-1-1 0 0,0-1 0 0 0,2 0-245 0 0,114-10 2285 0 0,-82-4-1897 0 0,-2-1 0 0 0,0-2-1 0 0,0-2 1 0 0,-2-1 0 0 0,-1-3 0 0 0,-1-1 0 0 0,-1-1 0 0 0,-1-3 0 0 0,-1-1-1 0 0,-2-1 1 0 0,-1-2 0 0 0,16-21-388 0 0,-40 45 5 0 0,0 0 1 0 0,-1-1-1 0 0,0 1 0 0 0,0-1 1 0 0,-1-1-1 0 0,0 1 0 0 0,-1-1 1 0 0,0 0-1 0 0,-1 0 0 0 0,0-1 1 0 0,0 1-1 0 0,-2-1 0 0 0,1 0 1 0 0,-1 0-1 0 0,-1-1-5 0 0,-3 11-67 0 0,0-1-1 0 0,0 1 1 0 0,0-1 0 0 0,0 1-1 0 0,-1 0 1 0 0,1 0-1 0 0,-1 0 1 0 0,0 0 0 0 0,1 0-1 0 0,-1 0 1 0 0,0 1 0 0 0,0-1-1 0 0,0 1 1 0 0,0 0-1 0 0,0 0 1 0 0,0 0 0 0 0,0 0-1 0 0,-1 1 1 0 0,1-1-1 0 0,0 1 1 0 0,0 0 0 0 0,0 0-1 0 0,-1 0 1 0 0,1 0 0 0 0,0 1-1 0 0,0-1 1 0 0,0 1-1 0 0,-1 0 1 0 0,1 0 0 0 0,0 0-1 0 0,0 0 1 0 0,0 0-1 0 0,0 1 1 0 0,1 0 0 0 0,-1-1-1 0 0,-1 2 68 0 0,-7 2-60 0 0,-1 0 0 0 0,2 1 0 0 0,-1 0-1 0 0,1 1 1 0 0,-1 0 0 0 0,2 1 0 0 0,-1 0 0 0 0,1 1-1 0 0,1 0 1 0 0,-1 0 0 0 0,1 0 0 0 0,1 1-1 0 0,-3 5 61 0 0,10-14 0 0 0,-1 1 0 0 0,1-1-1 0 0,-1 1 1 0 0,1-1-1 0 0,-1 1 1 0 0,1-1-1 0 0,0 1 1 0 0,0-1 0 0 0,0 1-1 0 0,0-1 1 0 0,0 1-1 0 0,0-1 1 0 0,0 1-1 0 0,0 0 1 0 0,1-1-1 0 0,-1 1 1 0 0,1-1 0 0 0,-1 1-1 0 0,1-1 1 0 0,-1 0-1 0 0,1 1 1 0 0,0-1-1 0 0,0 0 1 0 0,0 1-1 0 0,0-1 1 0 0,0 0 0 0 0,0 0-1 0 0,0 0 1 0 0,0 0-1 0 0,0 0 1 0 0,0 0-1 0 0,1 0 1 0 0,-1 0-1 0 0,0 0 1 0 0,1 0 0 0 0,-1-1-1 0 0,0 1 1 0 0,1-1-1 0 0,-1 1 1 0 0,1-1 0 0 0,66 16 121 0 0,-61-15-106 0 0,7 1-17 0 0,121 30 163 0 0,-130-30-115 0 0,0 0 0 0 0,-1 1-1 0 0,1 0 1 0 0,-1 0 0 0 0,0 0-1 0 0,0 0 1 0 0,0 0 0 0 0,0 1 0 0 0,-1 0-1 0 0,1 0 1 0 0,-1 0 0 0 0,0 0-1 0 0,0 0 1 0 0,0 1 0 0 0,-1-1-1 0 0,0 1 1 0 0,0 0 0 0 0,0 0 0 0 0,0 0-1 0 0,-1 0 1 0 0,0 0 0 0 0,0 0-1 0 0,0 0 1 0 0,0 0 0 0 0,-1 4-46 0 0,-3 97 1405 0 0,0-65-4178 0 0,2 0-7400 0 0,1-37 2483 0 0</inkml:trace>
  <inkml:trace contextRef="#ctx0" brushRef="#br0" timeOffset="9658.329">2854 722 1664 0 0,'0'0'1762'0'0,"0"0"-75"0"0,0 0 79 0 0,0 0 165 0 0,0 0-20 0 0,0 0-309 0 0,0 0-446 0 0,0 0-388 0 0,0 0-228 0 0,0 0-100 0 0,0 0-9 0 0,0 0 30 0 0,0 0 24 0 0,9 0-1 0 0,116 26 1748 0 0,-97-19-1791 0 0,0-2 0 0 0,0 0 1 0 0,0-2-1 0 0,1-2 0 0 0,16 0-441 0 0,-39-2 53 0 0,0-1-1 0 0,1 1 1 0 0,-1-1-1 0 0,0 0 1 0 0,0-1-1 0 0,-1 1 1 0 0,1-1 0 0 0,0 0-1 0 0,-1-1 1 0 0,0 1-1 0 0,0-1 1 0 0,0 0 0 0 0,0 0-1 0 0,0-1 1 0 0,-1 1-1 0 0,0-1 1 0 0,0 0 0 0 0,0 0-1 0 0,-1-1 1 0 0,1 1-1 0 0,-1-1 1 0 0,-1 0 0 0 0,1 0-1 0 0,-1 1 1 0 0,0-2-1 0 0,0 1 1 0 0,-1 0 0 0 0,0 0-1 0 0,0 0 1 0 0,0-1-1 0 0,-1 1 1 0 0,0-1-53 0 0,0 4-46 0 0,0 0 1 0 0,-1 0-1 0 0,1 0 0 0 0,-1-1 1 0 0,0 1-1 0 0,0 0 0 0 0,0 1 1 0 0,0-1-1 0 0,0 0 0 0 0,-1 0 1 0 0,0 0-1 0 0,1 1 1 0 0,-1-1-1 0 0,0 1 0 0 0,0-1 1 0 0,0 1-1 0 0,-1 0 0 0 0,1 0 1 0 0,0 0-1 0 0,-1 0 0 0 0,1 0 1 0 0,-1 1-1 0 0,0-1 0 0 0,0 1 1 0 0,0 0-1 0 0,1-1 0 0 0,-1 1 1 0 0,0 0-1 0 0,0 1 0 0 0,-3-1 46 0 0,-95-3-2312 0 0,88 6 2214 0 0,1 1-1 0 0,-1 1 1 0 0,1 0 0 0 0,-1 0 0 0 0,1 2 0 0 0,0-1 0 0 0,1 2-1 0 0,-1-1 1 0 0,1 1 0 0 0,1 1 0 0 0,-1 0 0 0 0,1 1 0 0 0,1 0-1 0 0,0 0 1 0 0,0 1 0 0 0,1 0 0 0 0,0 1 0 0 0,0 0 0 0 0,1 0-1 0 0,1 0 1 0 0,0 1 0 0 0,1 0 0 0 0,0 0 0 0 0,1 1-1 0 0,0-1 1 0 0,-2 13 98 0 0,4-18 33 0 0,1 0-1 0 0,0 0 1 0 0,0 0 0 0 0,1 0-1 0 0,0 0 1 0 0,0 0-1 0 0,1 1 1 0 0,0-1 0 0 0,0 0-1 0 0,0 0 1 0 0,1-1-1 0 0,0 1 1 0 0,0 0 0 0 0,1-1-1 0 0,0 1 1 0 0,0-1-1 0 0,1 0 1 0 0,-1 0 0 0 0,1 0-1 0 0,1 0 1 0 0,-1-1-1 0 0,1 1 1 0 0,0-1 0 0 0,0 0-1 0 0,0-1 1 0 0,1 1-1 0 0,1-1-32 0 0,7 3 186 0 0,0 0-1 0 0,1-2 0 0 0,-1 1 0 0 0,2-2 1 0 0,-1 0-1 0 0,0-1 0 0 0,1-1 0 0 0,-1 0 1 0 0,1-1-1 0 0,0 0 0 0 0,-1-1 0 0 0,1-1 1 0 0,0-1-1 0 0,-1 0 0 0 0,15-5-185 0 0,20-6 360 0 0,0-3-1 0 0,-2-1 1 0 0,0-3-1 0 0,7-6-359 0 0,20-15 222 0 0,-2-2 0 0 0,-2-5-1 0 0,-2-2 1 0 0,-2-3 0 0 0,54-57-222 0 0,-102 92 74 0 0,-19 17-51 0 0,0 1-7 0 0,0 0-33 0 0,0 0-25 0 0,0 0-47 0 0,0 16-164 0 0,35 259 149 0 0,-35-268 98 0 0,0 0 1 0 0,0 1-1 0 0,-1-1 1 0 0,0 1-1 0 0,0-1 1 0 0,0 0-1 0 0,-1 0 1 0 0,-1 0 0 0 0,1 0-1 0 0,-1 0 1 0 0,0 0-1 0 0,-1 0 1 0 0,1-1-1 0 0,-1 0 1 0 0,-1 0-1 0 0,1 0 1 0 0,-1 0 0 0 0,0 0-1 0 0,0-1 1 0 0,-1 0-1 0 0,1 0 1 0 0,-1-1-1 0 0,0 0 1 0 0,-1 0 0 0 0,-3 2 5 0 0,6-4-71 0 0,1 0 1 0 0,-1 0 0 0 0,1-1 0 0 0,-1 0-1 0 0,0 1 1 0 0,1-1 0 0 0,-1 0 0 0 0,0-1-1 0 0,0 1 1 0 0,0-1 0 0 0,0 0 0 0 0,0 0 0 0 0,0 0-1 0 0,0 0 1 0 0,1-1 0 0 0,-1 1 0 0 0,0-1-1 0 0,0 0 1 0 0,0 0 0 0 0,1-1 0 0 0,-1 1 0 0 0,0-1-1 0 0,1 0 1 0 0,0 0 0 0 0,-1 0 0 0 0,1 0-1 0 0,0 0 1 0 0,0-1 0 0 0,0 0 0 0 0,0 1 0 0 0,1-1-1 0 0,-1 0 1 0 0,1 0 0 0 0,-1-1 0 0 0,0-1 70 0 0,3 3-37 0 0,1 0 0 0 0,-1 1 0 0 0,1-1 0 0 0,0 1 0 0 0,0-1 0 0 0,0 1 0 0 0,-1-1 0 0 0,1 1 0 0 0,0 0 0 0 0,1-1 0 0 0,-1 1 0 0 0,0 0 0 0 0,0 0 0 0 0,1 0 0 0 0,-1 0 0 0 0,0 0 0 0 0,1 0 0 0 0,-1 0 0 0 0,1 0 0 0 0,-1 1 0 0 0,1-1 0 0 0,-1 1 0 0 0,1-1 0 0 0,0 1 0 0 0,-1-1 0 0 0,1 1 0 0 0,0 0 0 0 0,-1 0 0 0 0,1 0 0 0 0,0 0 0 0 0,-1 0 0 0 0,1 0 0 0 0,0 0 0 0 0,-1 0 0 0 0,1 1 0 0 0,0-1 0 0 0,-1 1 0 0 0,1-1 0 0 0,-1 1 0 0 0,1 0 0 0 0,1 0 37 0 0,9 0-77 0 0,137 22 216 0 0,-132-22-82 0 0,8 2 335 0 0,-1-1 0 0 0,1-1 1 0 0,0-2-1 0 0,0 0 0 0 0,-1-1 1 0 0,1-2-1 0 0,18-5-392 0 0,-9 0 178 0 0,-1-3 0 0 0,0 0 0 0 0,0-2 1 0 0,-1-2-1 0 0,-1-1 0 0 0,-1-1 0 0 0,0-1 0 0 0,-1-2 0 0 0,-2-1 0 0 0,0-2 1 0 0,-1 0-1 0 0,-2-1 0 0 0,0-2 0 0 0,-2 0 0 0 0,-1-2 0 0 0,-1 0 1 0 0,12-26-179 0 0,-23 33-29 0 0,-2 0 1 0 0,0-1-1 0 0,-2 0 1 0 0,0-1-1 0 0,-2 1 1 0 0,0-1-1 0 0,-2 1 1 0 0,0-1 0 0 0,-3-14 28 0 0,2 32-26 0 0,0-1 0 0 0,-1 1 0 0 0,1 0 0 0 0,-2-1 0 0 0,1 1 1 0 0,-1 0-1 0 0,0 0 0 0 0,0 0 0 0 0,0 0 0 0 0,-1 0 1 0 0,0 0-1 0 0,0 1 0 0 0,-1-1 0 0 0,1 1 0 0 0,-1 0 1 0 0,0 0-1 0 0,-1 0 0 0 0,1 1 0 0 0,-1-1 0 0 0,0 1 0 0 0,0 0 1 0 0,0 0-1 0 0,-1 1 0 0 0,1 0 0 0 0,-1 0 0 0 0,0 0 1 0 0,0 1-1 0 0,0-1 0 0 0,0 2 0 0 0,0-1 0 0 0,-1 0 26 0 0,2 2-17 0 0,0 0 0 0 0,0 1-1 0 0,0-1 1 0 0,0 1 0 0 0,0 0-1 0 0,0 0 1 0 0,0 0 0 0 0,0 1-1 0 0,0 0 1 0 0,1 0 0 0 0,-1 0-1 0 0,0 0 1 0 0,1 1 0 0 0,0 0-1 0 0,0 0 1 0 0,0 0 0 0 0,0 0-1 0 0,0 1 1 0 0,0-1 0 0 0,1 1-1 0 0,0 0 1 0 0,0 0 0 0 0,0 0-1 0 0,0 1 1 0 0,0 1 17 0 0,-2 9 22 0 0,2 0 1 0 0,-1 1-1 0 0,2-1 0 0 0,0 1 1 0 0,1 0-1 0 0,0-1 1 0 0,1 1-1 0 0,1 0 0 0 0,1 0 1 0 0,0-1-1 0 0,1 1 1 0 0,0-1-1 0 0,2 1 0 0 0,1 2-22 0 0,-4-11 11 0 0,100 291 289 0 0,-99-288-306 0 0,10 22-26 0 0,-1 1 0 0 0,-2 0 1 0 0,-2 0-1 0 0,0 1 0 0 0,-3 0 1 0 0,0 1-1 0 0,-3-1 32 0 0,-2-33-141 0 0,0-1-89 0 0,-4-1-658 0 0,0 0-1 0 0,1-1 0 0 0,-1 1 0 0 0,0-1 1 0 0,0 0-1 0 0,1 0 0 0 0,-1-1 1 0 0,1 1-1 0 0,0-1 0 0 0,0 1 0 0 0,0-1 1 0 0,0 0-1 0 0,0 0 0 0 0,0 0 1 0 0,1-1-1 0 0,-1 1 889 0 0,-7-8-6156 0 0,3 3 3425 0 0</inkml:trace>
  <inkml:trace contextRef="#ctx0" brushRef="#br0" timeOffset="9913.244">4207 508 6969 0 0,'0'0'2546'0'0,"0"0"-832"0"0,0 0-182 0 0,0 0 215 0 0,0 0 142 0 0,0 0-209 0 0,0 0-449 0 0,32 0-377 0 0,105 0-226 0 0,368-18 1879 0 0,-192 10-4176 0 0,-247 2-2840 0 0,0-2-3731 0 0,-46 4-639 0 0</inkml:trace>
  <inkml:trace contextRef="#ctx0" brushRef="#br0" timeOffset="14553.252">5245 1123 17724 0 0,'0'0'360'0'0,"0"0"-232"0"0,0 0-400 0 0,0 0-352 0 0,0 0-160 0 0,0 0-73 0 0,0 0-55 0 0,0 0-576 0 0,0 0-1945 0 0,0 0-6409 0 0</inkml:trace>
</inkml:ink>
</file>

<file path=ppt/ink/ink2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2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8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5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2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</inkml:ink>
</file>

<file path=ppt/ink/ink2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30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179 244 0 0 0,'0'0'283'0'0,"0"0"612"0"0,0 0 253 0 0,0 0 27 0 0,0 0-119 0 0,0 0-241 0 0,0 0-259 0 0,-9-4-197 0 0,-26-13-114 0 0,26 13-29 0 0,25 2 664 0 0,0-1 0 0 0,-1 0 0 0 0,1 0-1 0 0,-1-2 1 0 0,0 0 0 0 0,0-1 0 0 0,0 0 0 0 0,4-4-880 0 0,3 0 509 0 0,193-110 1492 0 0,-155 75-978 0 0,-68 94-80 0 0,-28 275-662 0 0,18-108-149 0 0,-9-2 0 0 0,-25 76-132 0 0,44-252 2 0 0,-3 14 42 0 0,-2 0 1 0 0,-2-1 0 0 0,-2-1 0 0 0,-3 0-1 0 0,-18 33-44 0 0,37-81-30 0 0,0 0 0 0 0,1 0-1 0 0,-1 0 1 0 0,0 0-1 0 0,-1 0 1 0 0,1 0 0 0 0,0-1-1 0 0,-1 1 1 0 0,1 0-1 0 0,0-1 1 0 0,-1 1 0 0 0,0-1-1 0 0,1 1 1 0 0,-1-1-1 0 0,0 0 1 0 0,0 0 0 0 0,0 0-1 0 0,0 0 1 0 0,0 0-1 0 0,0 0 1 0 0,0 0 0 0 0,0-1-1 0 0,0 1 1 0 0,0-1-1 0 0,0 1 1 0 0,-1-1 0 0 0,1 0-1 0 0,0 0 1 0 0,0 0-1 0 0,0 0 1 0 0,-1 0 0 0 0,1-1-1 0 0,0 1 1 0 0,0-1-1 0 0,0 1 1 0 0,0-1 0 0 0,0 0-1 0 0,0 0 1 0 0,0 0 30 0 0,-44-60-9889 0 0,39 50 6855 0 0,-1-1-1891 0 0</inkml:trace>
  <inkml:trace contextRef="#ctx0" brushRef="#br0" timeOffset="413.051">1 789 14603 0 0,'0'0'874'0'0,"0"0"-541"0"0,0 0-222 0 0,0 0 162 0 0,0 0 258 0 0,0 0 184 0 0,0 0 33 0 0,34-10-85 0 0,110-31-138 0 0,267-110 809 0 0,-374 136-1277 0 0,-19 7-41 0 0,0 0 0 0 0,1 2 1 0 0,0 0-1 0 0,0 1 0 0 0,0 1 0 0 0,1 1 0 0 0,14-1-16 0 0,-20 41 439 0 0,24 132 1322 0 0,-36-145-1621 0 0,-1 0 0 0 0,-2 0 0 0 0,0-1 0 0 0,-1 1 1 0 0,-2 0-1 0 0,0-1 0 0 0,-2 0 0 0 0,-1 2-140 0 0,-18 62-415 0 0,54-79-16656 0 0,-23-11 10356 0 0</inkml:trace>
  <inkml:trace contextRef="#ctx0" brushRef="#br0" timeOffset="666.998">1072 1157 17332 0 0,'0'0'494'0'0,"0"0"-213"0"0,0 0 25 0 0,0 0 128 0 0,0 0 64 0 0,0 0-27 0 0,0 0-143 0 0,0 0-157 0 0,0 0-114 0 0,0 0-90 0 0,-6 33-68 0 0,-18 98-90 0 0,23-82-639 0 0,10-41-1416 0 0,0-8-6457 0 0,-8 0 7625 0 0,4 0-6112 0 0</inkml:trace>
  <inkml:trace contextRef="#ctx0" brushRef="#br0" timeOffset="918.43">1089 462 14683 0 0,'0'0'720'0'0,"0"0"-632"0"0,0 0-296 0 0,0 0-184 0 0,0 0-328 0 0,0 0-232 0 0,0 0-128 0 0,0 0-401 0 0,0 0-767 0 0,0 0-1033 0 0,0 0-1848 0 0</inkml:trace>
  <inkml:trace contextRef="#ctx0" brushRef="#br0" timeOffset="1192.129">1337 1257 13035 0 0,'0'0'793'0'0,"0"0"-133"0"0,0 0 89 0 0,0 0 200 0 0,0 0 69 0 0,0 0-153 0 0,0 0-210 0 0,0 0-151 0 0,0 0-98 0 0,0 0-69 0 0,0 0-60 0 0,18-35-62 0 0,57-110-39 0 0,44-61 97 0 0,-52 129-1369 0 0,-63 107-1486 0 0,2 153 1626 0 0,-4-180 1061 0 0,1 1 1 0 0,0 0-1 0 0,-1 0 0 0 0,1-1 0 0 0,1 0 1 0 0,-1 1-1 0 0,0-1 0 0 0,1 0 1 0 0,0-1-1 0 0,0 1 0 0 0,0-1 0 0 0,0 0 1 0 0,0 0-1 0 0,0 0 0 0 0,0 0 0 0 0,1-1 1 0 0,-1 1-1 0 0,1-1 0 0 0,-1 0 0 0 0,1-1 1 0 0,-1 1-1 0 0,1-1 0 0 0,-1 0 0 0 0,1 0 1 0 0,0 0-1 0 0,-1-1 0 0 0,1 1 0 0 0,-1-1 1 0 0,1 0-1 0 0,-1-1 0 0 0,1 1 1 0 0,-1-1-1 0 0,0 0 0 0 0,0 0 0 0 0,0 0 1 0 0,0 0-1 0 0,0-1 0 0 0,0 0 0 0 0,-1 1 1 0 0,1-2-1 0 0,-1 1 0 0 0,0 0 0 0 0,1-1-105 0 0,70-74 16 0 0,-23 21-2798 0 0,8 9-7829 0 0,-46 40 3184 0 0</inkml:trace>
  <inkml:trace contextRef="#ctx0" brushRef="#br0" timeOffset="1579.805">2307 668 11610 0 0,'0'0'1199'0'0,"0"0"-240"0"0,0 0-83 0 0,0 0 59 0 0,0 0 4 0 0,0 0-96 0 0,0 0-220 0 0,0 0-210 0 0,0 0-146 0 0,-32 34-120 0 0,-100 109-97 0 0,128-140-51 0 0,0 0 1 0 0,0 1-1 0 0,1-1 0 0 0,0 1 0 0 0,-1 0 0 0 0,1-1 0 0 0,1 1 0 0 0,-1 1 1 0 0,0-1-1 0 0,1 0 0 0 0,0 1 0 0 0,0-1 0 0 0,0 1 0 0 0,1 0 0 0 0,0-1 1 0 0,0 1-1 0 0,0 0 0 0 0,0 3 1 0 0,0 5-19 0 0,-1-7-6 0 0,1 1 0 0 0,0-1 0 0 0,0 1-1 0 0,1 0 1 0 0,-1-1 0 0 0,1 1 0 0 0,1 0 0 0 0,-1 0 0 0 0,1-1 0 0 0,1 1 0 0 0,-1-1 0 0 0,1 1 0 0 0,0-1 0 0 0,0 1 0 0 0,1-1 0 0 0,0 0 0 0 0,0 0 0 0 0,0-1 0 0 0,1 1-1 0 0,0 0 1 0 0,0-1 0 0 0,0 0 0 0 0,1 0 0 0 0,4 4 25 0 0,-2-5 106 0 0,0 0-1 0 0,0 0 1 0 0,0 0 0 0 0,0-1-1 0 0,1 0 1 0 0,-1-1-1 0 0,1 0 1 0 0,0 0 0 0 0,-1 0-1 0 0,1-1 1 0 0,0 0-1 0 0,0-1 1 0 0,0 0-1 0 0,0 0 1 0 0,0-1 0 0 0,0 0-1 0 0,0 0 1 0 0,-1 0-1 0 0,1-1 1 0 0,0-1 0 0 0,-1 1-1 0 0,1-1 1 0 0,-1 0-1 0 0,0-1 1 0 0,0 0-1 0 0,0 0 1 0 0,-1 0 0 0 0,1-1-1 0 0,4-4-105 0 0,22-21 320 0 0,-2-2-1 0 0,-1-1 1 0 0,-1-1-1 0 0,-2-1 1 0 0,8-14-320 0 0,-22 30 23 0 0,3 0-114 0 0,-1 0 1 0 0,0-2 0 0 0,-2 1 0 0 0,0-2-1 0 0,-2 0 1 0 0,0 0 0 0 0,-1-1 0 0 0,-2-1-1 0 0,0 1 1 0 0,-1-1 0 0 0,-2 0 0 0 0,-1-1-1 0 0,0 1 1 0 0,-2-1 0 0 0,-1 0 0 0 0,0 0-1 0 0,-2 0 1 0 0,-1 0 90 0 0,1 20 1 0 0,0-1 1 0 0,0 0-1 0 0,-1 1 0 0 0,0-1 0 0 0,0 1 1 0 0,0 0-1 0 0,0 0 0 0 0,-1-1 0 0 0,0 1 1 0 0,0 1-1 0 0,0-1 0 0 0,-1 0 0 0 0,1 1 1 0 0,-1 0-1 0 0,0 0 0 0 0,-1 0 0 0 0,1 0 1 0 0,-1 1-1 0 0,1-1 0 0 0,-1 1 0 0 0,0 1 1 0 0,0-1-1 0 0,0 0 0 0 0,-1 1 0 0 0,1 0 1 0 0,-1 1-1 0 0,1-1 0 0 0,-1 1 0 0 0,1 0 0 0 0,-1 0 1 0 0,0 1-1 0 0,0 0 0 0 0,1 0 0 0 0,-1 0 1 0 0,0 0-1 0 0,1 1 0 0 0,-1 0 0 0 0,0 0 1 0 0,1 1-1 0 0,-1 0 0 0 0,1 0 0 0 0,0 0 1 0 0,-1 0-1 0 0,0 1-1 0 0,-9 9 10 0 0,1 0-1 0 0,0 0 1 0 0,0 1-1 0 0,1 1 1 0 0,1 0 0 0 0,0 1-1 0 0,1 0 1 0 0,1 1 0 0 0,0 0-1 0 0,1 1 1 0 0,1 0-1 0 0,0 0 1 0 0,2 1 0 0 0,0 0-1 0 0,1 0 1 0 0,0 0 0 0 0,2 1-1 0 0,0-1 1 0 0,1 1-1 0 0,1 0 1 0 0,1 0 0 0 0,0 0-1 0 0,4 14-9 0 0,-2-13-49 0 0,1 0-1 0 0,1-1 0 0 0,1 1 1 0 0,0-1-1 0 0,2-1 1 0 0,0 1-1 0 0,1-1 0 0 0,1 0 1 0 0,0-1-1 0 0,2 0 1 0 0,0 0-1 0 0,1-1 0 0 0,0-1 1 0 0,1 0-1 0 0,1-1 1 0 0,1 0-1 0 0,0-1 1 0 0,0 0-1 0 0,1-2 0 0 0,1 0 1 0 0,5 3 49 0 0,72 31-2646 0 0,-31-21-5573 0 0,-41-16-1434 0 0</inkml:trace>
</inkml:ink>
</file>

<file path=ppt/ink/ink2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51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55 0 0 0,'0'0'225'0'0,"0"0"841"0"0,0 0 330 0 0,0 0-26 0 0,0 0-133 0 0,0 0-166 0 0,0 0-200 0 0,2-7-171 0 0,6-23-112 0 0,-5 23-85 0 0,-6 27 1203 0 0,-42 120 405 0 0,-95 250-1603 0 0,93-290-302 0 0,65-169 1722 0 0,8 3-1895 0 0,3 1 0 0 0,3 2 0 0 0,25-38-33 0 0,-43 76 1 0 0,19-30 18 0 0,2 2 0 0 0,2 1 0 0 0,21-22-19 0 0,-58 74-4 0 0,2-3-29 0 0,0 0-1 0 0,0 1 1 0 0,0-1 0 0 0,0 1 0 0 0,1-1-1 0 0,-1 1 1 0 0,1 0 0 0 0,-1 0 0 0 0,1 0-1 0 0,0 0 1 0 0,0 0 0 0 0,0 1 0 0 0,0-1-1 0 0,0 1 1 0 0,0 0 0 0 0,0 0 0 0 0,0 0-1 0 0,1 0 1 0 0,-1 0 0 0 0,0 1 0 0 0,1-1 33 0 0,16 52-314 0 0,-16 232 1408 0 0,-4-265-883 0 0,-1 0 1 0 0,-1 0 0 0 0,0 0-1 0 0,-2 0 1 0 0,0 0 0 0 0,0-1-1 0 0,-2 0 1 0 0,0 0 0 0 0,-1 0-1 0 0,-6 9-211 0 0,10-23 73 0 0,0-1 0 0 0,0 1 0 0 0,0-1 0 0 0,0 0 0 0 0,0 0 1 0 0,0 0-1 0 0,-1 0 0 0 0,1-1 0 0 0,-1 1 0 0 0,0-1 0 0 0,1 0 0 0 0,-1 0 0 0 0,0 0 0 0 0,1 0 0 0 0,-1-1 0 0 0,0 0 0 0 0,0 0 0 0 0,0 0 0 0 0,1 0 1 0 0,-1 0-1 0 0,0-1 0 0 0,0 1 0 0 0,1-1 0 0 0,-1 0 0 0 0,0 0 0 0 0,1-1 0 0 0,-1 1 0 0 0,1-1 0 0 0,-1 0 0 0 0,1 0 0 0 0,0 0 0 0 0,0 0 0 0 0,0 0 0 0 0,0-1 1 0 0,0 1-1 0 0,0-1 0 0 0,1 0 0 0 0,-3-3-73 0 0,-120-107-1030 0 0,120 108 673 0 0,-18-28-791 0 0,13 13-3748 0 0,10 17 105 0 0,0 2 2981 0 0,0 0 286 0 0,0 1-3534 0 0</inkml:trace>
  <inkml:trace contextRef="#ctx0" brushRef="#br0" timeOffset="610.016">653 213 4505 0 0,'0'0'393'0'0,"0"0"-239"0"0,0 0-118 0 0,0 0 106 0 0,0 0 185 0 0,0 0 91 0 0,0 0 34 0 0,0 0-3 0 0,-7 34-54 0 0,-22 102-34 0 0,21-34 776 0 0,7-86-846 0 0,0 0 404 0 0,1-7 2506 0 0,-2-20-3079 0 0,1-1 0 0 0,0 0 0 0 0,0 0 1 0 0,1 0-1 0 0,0 0 0 0 0,1 0 0 0 0,1 0 0 0 0,0 0 0 0 0,0 1 0 0 0,1-1 0 0 0,1 1 1 0 0,0 0-1 0 0,0-1 0 0 0,1 2 0 0 0,1-1 0 0 0,0 0-122 0 0,10-16-50 0 0,2 0-1 0 0,0 2 1 0 0,2 0-1 0 0,1 1 1 0 0,13-12 50 0 0,-18 20-14 0 0,-1 0 0 0 0,2 2 0 0 0,0 0 0 0 0,1 0 0 0 0,1 2 0 0 0,7-4 14 0 0,13 3 313 0 0,-48 39 1249 0 0,-44 62 628 0 0,40-65-1562 0 0,9-12 137 0 0,4-11-1023 0 0,0 0-149 0 0,0 0-237 0 0,0-3-1294 0 0,0 2-1895 0 0,0 1-4079 0 0,0 0 2872 0 0</inkml:trace>
  <inkml:trace contextRef="#ctx0" brushRef="#br0" timeOffset="1348.296">1075 438 2817 0 0,'0'0'826'0'0,"0"0"-149"0"0,0 0 141 0 0,0 0 368 0 0,0 0 392 0 0,0 0 154 0 0,0 0-149 0 0,0 0-295 0 0,0 0-355 0 0,0 0-276 0 0,0 0-162 0 0,0 0-44 0 0,0 0 17 0 0,9-12 13 0 0,163-212 1840 0 0,-143 195-2118 0 0,-11 9-86 0 0,0 2 1 0 0,1 0-1 0 0,1 1 1 0 0,1 1-1 0 0,0 1 1 0 0,11-6-118 0 0,-29 20 7 0 0,-4 1-3 0 0,1 1 1 0 0,0-1 0 0 0,0 1-1 0 0,0-1 1 0 0,0 1-1 0 0,0-1 1 0 0,0 1-1 0 0,0-1 1 0 0,0 1-1 0 0,0-1 1 0 0,0 0 0 0 0,1 1-1 0 0,-1-1 1 0 0,0 1-1 0 0,0-1 1 0 0,0 1-1 0 0,0-1 1 0 0,1 0 0 0 0,-1 1-1 0 0,0-1 1 0 0,0 0-1 0 0,1 1 1 0 0,-1-1-1 0 0,0 0 1 0 0,1 1 0 0 0,-1-1-1 0 0,0 0 1 0 0,1 1-1 0 0,-1-1 1 0 0,1 0-1 0 0,-1 0 1 0 0,0 0 0 0 0,1 1-1 0 0,-1-1 1 0 0,1 0-1 0 0,-1 0 1 0 0,1 0-1 0 0,-1 0 1 0 0,0 0-1 0 0,1 0 1 0 0,-1 0 0 0 0,1 0-1 0 0,-1 0 1 0 0,1 0-1 0 0,-1 0 1 0 0,1 0-1 0 0,-1 0 1 0 0,0 0 0 0 0,1 0-1 0 0,-1 0 1 0 0,1-1-1 0 0,-1 1 1 0 0,1 0-1 0 0,-1 0 1 0 0,0 0 0 0 0,1-1-1 0 0,-1 1 1 0 0,0 0-1 0 0,1-1 1 0 0,-1 1-1 0 0,0 0-4 0 0,0 10 151 0 0,-21 128 953 0 0,15-57-752 0 0,48-78-74 0 0,98-100 247 0 0,-136 95-523 0 0,4-4-4 0 0,1 1 0 0 0,0 1-1 0 0,0-1 1 0 0,0 1 0 0 0,0 1-1 0 0,1 0 1 0 0,0 0-1 0 0,-1 1 1 0 0,1 0 0 0 0,9 0 2 0 0,-17 4 6 0 0,0 0 0 0 0,-1 0 0 0 0,1 1 0 0 0,0-1 0 0 0,-1 1 0 0 0,1-1 0 0 0,-1 1 0 0 0,0 0 0 0 0,0 0 1 0 0,0-1-1 0 0,0 1 0 0 0,-1 0 0 0 0,1 0 0 0 0,-1 0 0 0 0,1 0 0 0 0,-1 0 0 0 0,0 0 0 0 0,0 0 0 0 0,-1 2-6 0 0,3 9 70 0 0,9 140 50 0 0,2-110-1819 0 0,-4-33-2567 0 0,4-7-5220 0 0,-8-4 2739 0 0</inkml:trace>
</inkml:ink>
</file>

<file path=ppt/ink/ink2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6:01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0 787 0 0 0,'0'0'367'0'0,"0"0"556"0"0,0 0 200 0 0,0 0-14 0 0,0 0-71 0 0,0 0-59 0 0,0 0-29 0 0,0 0 31 0 0,12-5 28 0 0,84-45 2797 0 0,-70 24-2731 0 0,0-2 0 0 0,-2 0 0 0 0,-2-1 0 0 0,0-1-1 0 0,2-9-1074 0 0,9-10 306 0 0,-8 14-275 0 0,-3 0 0 0 0,-1-2 1 0 0,-1 0-1 0 0,-2-2 0 0 0,-2 0 0 0 0,4-17-31 0 0,-20 56-28 0 0,0 0 1 0 0,1 0-1 0 0,-1-1 1 0 0,1 1-1 0 0,-1 0 1 0 0,0-1-1 0 0,1 1 1 0 0,-1-1-1 0 0,0 1 1 0 0,1-1 0 0 0,-1 1-1 0 0,0-1 1 0 0,1 1-1 0 0,-1 0 1 0 0,0-1-1 0 0,0 0 1 0 0,0 1-1 0 0,0-1 1 0 0,1 1-1 0 0,-1-1 1 0 0,0 1-1 0 0,0-1 1 0 0,0 1-1 0 0,0-1 1 0 0,0 1-1 0 0,0-1 1 0 0,0 1-1 0 0,-1-1 1 0 0,1 1-1 0 0,0-1 1 0 0,0 1-1 0 0,0-1 1 0 0,0 1-1 0 0,-1-1 1 0 0,1 1-1 0 0,0-1 1 0 0,-1 1-1 0 0,1-1 1 0 0,0 1-1 0 0,-1-1 1 0 0,1 1-1 0 0,0 0 1 0 0,-1-1-1 0 0,1 1 1 0 0,-1 0-1 0 0,1-1 1 0 0,0 1-1 0 0,-1 0 1 0 0,1 0 0 0 0,-1-1-1 0 0,1 1 1 0 0,-1 0-1 0 0,1 0 1 0 0,-1 0-1 0 0,0 0 1 0 0,1 0-1 0 0,-1-1 1 0 0,1 1-1 0 0,-1 0 1 0 0,1 0-1 0 0,-1 0 1 0 0,1 1-1 0 0,-1-1 1 0 0,0 0 27 0 0,-26 21-1609 0 0,-79 163 971 0 0,101-173 638 0 0,1 0 0 0 0,0 0 0 0 0,1 1 0 0 0,0-1 0 0 0,1 1 0 0 0,0 0 0 0 0,1 0 1 0 0,1-1-1 0 0,0 11 0 0 0,0-18 6 0 0,1 0 0 0 0,-1 0 1 0 0,1 0-1 0 0,0 0 0 0 0,0 0 1 0 0,1 0-1 0 0,-1 0 0 0 0,1 0 1 0 0,0-1-1 0 0,-1 1 1 0 0,2 0-1 0 0,-1-1 0 0 0,0 0 1 0 0,1 0-1 0 0,0 0 0 0 0,-1 0 1 0 0,1 0-1 0 0,0 0 0 0 0,1-1 1 0 0,-1 1-1 0 0,0-1 1 0 0,1 0-1 0 0,-1 0 0 0 0,1 0 1 0 0,0 0-1 0 0,0-1 0 0 0,0 0 1 0 0,-1 1-1 0 0,5-1-6 0 0,7 2 89 0 0,-1-1 0 0 0,1-1 0 0 0,0 0-1 0 0,0-1 1 0 0,-1-1 0 0 0,1 0 0 0 0,0-1 0 0 0,-1-1 0 0 0,0 0-1 0 0,1-1 1 0 0,-1 0 0 0 0,0-1 0 0 0,-1-1 0 0 0,1 0 0 0 0,-1-1 0 0 0,-1 0-1 0 0,1-1 1 0 0,9-9-89 0 0,4-2 112 0 0,-2-2 1 0 0,0-1-1 0 0,-2-1 0 0 0,0-1 0 0 0,-2-1 0 0 0,0-1 0 0 0,-2 0 1 0 0,3-8-113 0 0,-12 21 26 0 0,-1-1 0 0 0,0 0 0 0 0,-1 0 1 0 0,-1-1-1 0 0,0 0 0 0 0,-1 0 0 0 0,0 0 1 0 0,-2-1-1 0 0,0 1 0 0 0,0-1 0 0 0,-1 0 1 0 0,-1 0-1 0 0,-1-3-26 0 0,-1 18-15 0 0,0 0 0 0 0,0 0-1 0 0,0 0 1 0 0,0 1 0 0 0,0-1 0 0 0,0 0 0 0 0,0 0 0 0 0,0 1-1 0 0,0-1 1 0 0,0 1 0 0 0,-1-1 0 0 0,1 1 0 0 0,0-1 0 0 0,0 1-1 0 0,-1 0 1 0 0,1 0 0 0 0,0 0 0 0 0,0-1 0 0 0,-1 1 0 0 0,1 0-1 0 0,0 0 1 0 0,-1 1 0 0 0,1-1 0 0 0,0 0 0 0 0,0 0-1 0 0,-1 1 1 0 0,1-1 0 0 0,0 1 0 0 0,0-1 0 0 0,0 1 0 0 0,-1-1-1 0 0,1 1 1 0 0,0 0 0 0 0,0-1 0 0 0,0 1 0 0 0,0 0 0 0 0,0 0-1 0 0,0 0 1 0 0,0 0 0 0 0,1 0 0 0 0,-1 0 0 0 0,0 0 0 0 0,0 0-1 0 0,1 0 1 0 0,-1 2 15 0 0,-11 9-38 0 0,0 2-1 0 0,2 0 1 0 0,-1 0-1 0 0,2 1 1 0 0,0 0-1 0 0,1 0 1 0 0,0 1-1 0 0,1 0 0 0 0,1 1 1 0 0,1 0-1 0 0,0-1 1 0 0,1 2-1 0 0,1-1 1 0 0,1 0-1 0 0,0 1 1 0 0,1-1-1 0 0,1 1 1 0 0,1 0 38 0 0,-1-13 1 0 0,1 0 0 0 0,0 0 0 0 0,0 0 0 0 0,0 0 0 0 0,1 0 0 0 0,0 0 0 0 0,0-1 0 0 0,0 1 0 0 0,0-1 0 0 0,1 1 0 0 0,0-1 0 0 0,0 0 0 0 0,0 0 0 0 0,0 0 0 0 0,1 0 0 0 0,-1-1 0 0 0,1 1 0 0 0,0-1 0 0 0,0 0 0 0 0,0 0 0 0 0,1 0 1 0 0,-1-1-1 0 0,1 1 0 0 0,-1-1 0 0 0,1 0 0 0 0,0-1 0 0 0,0 1-1 0 0,7 2 59 0 0,1 0 0 0 0,0-1 0 0 0,0-1 1 0 0,0 0-1 0 0,0-1 0 0 0,0 0 0 0 0,0-1 0 0 0,0 0 1 0 0,0-1-1 0 0,0-1-59 0 0,7-3 130 0 0,0 0 0 0 0,-1-2 1 0 0,0 0-1 0 0,-1-1 0 0 0,0-1 0 0 0,0-1 1 0 0,0-1-1 0 0,-2 0 0 0 0,14-11-130 0 0,3-4 68 0 0,-1-1 0 0 0,-1-1 1 0 0,-1-1-1 0 0,-2-2 0 0 0,-1-1 0 0 0,-1-1 0 0 0,-2-1 0 0 0,-2-1 1 0 0,0-3-69 0 0,-18 30-18 0 0,-1 0 0 0 0,0 0 0 0 0,-1 0 0 0 0,0 0 0 0 0,0 0 0 0 0,-1 0 0 0 0,0-1 0 0 0,-1 1 0 0 0,1-1 0 0 0,-2 1 0 0 0,0-9 18 0 0,-1 15-29 0 0,1-1 1 0 0,-1 1-1 0 0,0-1 0 0 0,-1 1 1 0 0,1-1-1 0 0,0 1 0 0 0,0 0 0 0 0,-1 0 1 0 0,0 0-1 0 0,1 0 0 0 0,-1 1 0 0 0,0-1 1 0 0,0 1-1 0 0,0 0 0 0 0,0 0 1 0 0,0 0-1 0 0,0 0 0 0 0,0 0 0 0 0,0 0 1 0 0,0 1-1 0 0,0-1 0 0 0,0 1 1 0 0,-1 0-1 0 0,1 0 0 0 0,0 1 0 0 0,0-1 1 0 0,0 0-1 0 0,0 1 0 0 0,-1 0 0 0 0,1 0 1 0 0,0 0-1 0 0,0 0 0 0 0,1 0 1 0 0,-1 1-1 0 0,0-1 0 0 0,0 1 0 0 0,1 0 1 0 0,-1 0-1 0 0,0 0 29 0 0,-12 8-9 0 0,0 1 0 0 0,1 0 1 0 0,0 1-1 0 0,0 1 0 0 0,2 0 0 0 0,0 1 0 0 0,0 0 0 0 0,1 1 1 0 0,1 0-1 0 0,0 1 0 0 0,2 0 0 0 0,-1 0 0 0 0,2 1 1 0 0,0 0-1 0 0,1 0 0 0 0,1 1 0 0 0,1 0 0 0 0,0-1 0 0 0,1 2 1 0 0,1-1-1 0 0,1 0 0 0 0,0 0 0 0 0,2 8 9 0 0,0-17 42 0 0,1 1-1 0 0,0 0 1 0 0,1-1-1 0 0,0 1 1 0 0,1-1-1 0 0,-1 0 1 0 0,2 0-1 0 0,-1 0 1 0 0,1-1-1 0 0,1 1 1 0 0,0-1-1 0 0,0 0 1 0 0,0-1-1 0 0,1 0 1 0 0,0 0-1 0 0,0 0 0 0 0,1-1 1 0 0,0 0-1 0 0,0 0 1 0 0,0-1-1 0 0,1 0 1 0 0,0 0-42 0 0,124 40-2157 0 0,-45-36-4979 0 0,-82-9-1162 0 0</inkml:trace>
  <inkml:trace contextRef="#ctx0" brushRef="#br0" timeOffset="909.479">1653 349 1704 0 0,'0'0'1983'0'0,"0"0"-401"0"0,0 0-124 0 0,0 0 86 0 0,0 0 40 0 0,0 0-169 0 0,0 0-262 0 0,0 0-289 0 0,0 0-216 0 0,0 0-131 0 0,0 0-91 0 0,0 0-75 0 0,0 0-42 0 0,-10 22-26 0 0,-65 137 190 0 0,-62 113-430 0 0,120-217-547 0 0,42-63 477 0 0,150-209 782 0 0,-42 30-774 0 0,-116 164-13 0 0,-14 16 7 0 0,1 1 1 0 0,1 0-1 0 0,-1 0 1 0 0,1 0 0 0 0,0 1-1 0 0,0 0 1 0 0,1 0 0 0 0,-1 0-1 0 0,1 0 1 0 0,0 1 0 0 0,0 0-1 0 0,1 0 1 0 0,2-1 24 0 0,-1 61-284 0 0,-14-19 506 0 0,2 0 0 0 0,1-1 0 0 0,2 1 0 0 0,2 0 1 0 0,4 28-223 0 0,5 57 1421 0 0,-53-126 1176 0 0,-56-55-2386 0 0,10 0-674 0 0,24 30-3326 0 0,54 24 396 0 0,7 3 50 0 0,0 2-3669 0 0</inkml:trace>
  <inkml:trace contextRef="#ctx0" brushRef="#br0" timeOffset="1620.017">2018 459 7106 0 0,'0'0'1324'0'0,"0"0"-847"0"0,0 0-414 0 0,0 0 121 0 0,0 0 283 0 0,0 0 165 0 0,0 0 24 0 0,0 0-65 0 0,0 0-96 0 0,0 0-131 0 0,0 0-120 0 0,0 0-100 0 0,0 0-83 0 0,7 32-25 0 0,23 97-5 0 0,-23-104-469 0 0,-1 1-1 0 0,-1 0 1 0 0,-2 0 0 0 0,0 0 0 0 0,-2 0 0 0 0,-1 0-1 0 0,-2 19 439 0 0,2-43-169 0 0,0-1 0 0 0,-1 1 0 0 0,1 0-1 0 0,0-1 1 0 0,-1 1 0 0 0,0 0-1 0 0,1-1 1 0 0,-1 1 0 0 0,0-1 0 0 0,0 1-1 0 0,0-1 1 0 0,0 1 0 0 0,0-1-1 0 0,0 0 1 0 0,0 1 0 0 0,0-1-1 0 0,0 0 1 0 0,-1 0 0 0 0,1 0 0 0 0,-1 0-1 0 0,1 0 1 0 0,-1 0 0 0 0,1 0-1 0 0,-1-1 1 0 0,1 1 0 0 0,-1-1 0 0 0,0 1-1 0 0,1-1 1 0 0,-1 1 0 0 0,0-1-1 0 0,1 0 1 0 0,-1 0 0 0 0,0 0 0 0 0,1 0-1 0 0,-1 0 1 0 0,0 0 0 0 0,0 0-1 0 0,1 0 1 0 0,-1-1 0 0 0,0 1-1 0 0,1-1 1 0 0,-1 1 0 0 0,1-1 0 0 0,-1 0-1 0 0,0 0 1 0 0,1 1 0 0 0,0-1-1 0 0,-1 0 1 0 0,1 0 0 0 0,-1-1 0 0 0,0 0 169 0 0,-2-11 214 0 0,1-1 1 0 0,0 0 0 0 0,1 0 0 0 0,0 0 0 0 0,2-1 0 0 0,-1 1 0 0 0,2 0 0 0 0,-1 0-1 0 0,2-1 1 0 0,0 1 0 0 0,1 0 0 0 0,0 0 0 0 0,1 1 0 0 0,1-1 0 0 0,0 1 0 0 0,2-2-215 0 0,-1-4 455 0 0,0 2 1 0 0,2-1-1 0 0,0 1 1 0 0,1 0-1 0 0,1 0 1 0 0,0 1 0 0 0,1 0-1 0 0,1 1 1 0 0,0 1-1 0 0,2 0 1 0 0,-1 0-1 0 0,1 1 1 0 0,1 1 0 0 0,0 0-1 0 0,15-7-455 0 0,-17 12 168 0 0,-8 4-157 0 0,-1 0 0 0 0,1 1 0 0 0,0-1 1 0 0,0 1-1 0 0,0 0 0 0 0,0 0 0 0 0,1 1 0 0 0,-1 0 0 0 0,0 0 1 0 0,1 0-1 0 0,-1 0 0 0 0,1 1 0 0 0,-1 0 0 0 0,5 0-11 0 0,-4 52 520 0 0,-10-42-361 0 0,0 1-1 0 0,0-1 0 0 0,-1 0 0 0 0,0 0 0 0 0,0 0 1 0 0,-1-1-1 0 0,-1 1 0 0 0,0-2 0 0 0,0 1 0 0 0,-2 1-158 0 0,-18 24 643 0 0,-52 63 496 0 0,79-94-1138 0 0,0-1 1 0 0,0 1-1 0 0,0-1 1 0 0,0 0-1 0 0,0 1 1 0 0,0-1-1 0 0,1 0 1 0 0,-1 1 0 0 0,1-1-1 0 0,-1 0 1 0 0,1 1-1 0 0,0-1 1 0 0,0 0-1 0 0,0 0 1 0 0,0 0-1 0 0,0 0 1 0 0,1 0-1 0 0,-1 0 1 0 0,1 0-1 0 0,-1 0 1 0 0,1 0 0 0 0,0-1-1 0 0,0 1 1 0 0,-1-1-1 0 0,1 1 1 0 0,0-1-1 0 0,0 0 1 0 0,1 0-2 0 0,16 18 58 0 0,20 52 75 0 0,-24-49-1090 0 0,-6-19-2112 0 0,0-3-3392 0 0,-7 0 1061 0 0</inkml:trace>
  <inkml:trace contextRef="#ctx0" brushRef="#br0" timeOffset="2187.134">2310 835 5289 0 0,'0'0'1471'0'0,"0"0"-253"0"0,0 0 3 0 0,0 0 149 0 0,0 0-56 0 0,0 0-280 0 0,0 0-260 0 0,0 0-147 0 0,0 0-55 0 0,0 0-47 0 0,0 0-42 0 0,12-33-87 0 0,38-100-69 0 0,-8 56 333 0 0,-28 63-579 0 0,-14 14-81 0 0,3-5-23 0 0,0 0-1 0 0,1 1 1 0 0,-1 0-1 0 0,1 0 1 0 0,0 0-1 0 0,1 0 1 0 0,-1 1-1 0 0,1-1 1 0 0,-1 1-1 0 0,1 0 1 0 0,0 1-1 0 0,0-1 1 0 0,0 1-1 0 0,1 0 1 0 0,-1 0-1 0 0,2 0 24 0 0,-6 2-146 0 0,-21 91 36 0 0,19-90 115 0 0,1 0-1 0 0,-1 0 1 0 0,1 0 0 0 0,0 0-1 0 0,0 1 1 0 0,-1-1-1 0 0,1 0 1 0 0,0 0 0 0 0,0 0-1 0 0,0 0 1 0 0,0 0-1 0 0,0 0 1 0 0,1 0 0 0 0,-1 0-1 0 0,0 0 1 0 0,0 0-1 0 0,1 0 1 0 0,-1 0 0 0 0,1 0-1 0 0,-1 0 1 0 0,1 0-1 0 0,-1 0 1 0 0,1 0 0 0 0,-1 0-1 0 0,1 0 1 0 0,0 0-1 0 0,-1-1 1 0 0,1 1 0 0 0,0 0-1 0 0,0 0 1 0 0,0-1-1 0 0,0 1 1 0 0,0-1-1 0 0,0 1 1 0 0,0-1 0 0 0,0 1-1 0 0,0-1 1 0 0,0 1-1 0 0,0-1 1 0 0,0 0 0 0 0,0 0-1 0 0,0 1 1 0 0,0-1-1 0 0,0 0 1 0 0,0 0 0 0 0,0 0-1 0 0,0 0 1 0 0,0 0-1 0 0,0-1 1 0 0,0 1 0 0 0,0 0-1 0 0,1 0 1 0 0,-1-1-1 0 0,0 1 1 0 0,0-1 0 0 0,0 1-1 0 0,-1-1 1 0 0,1 1-1 0 0,0-1 1 0 0,0 1 0 0 0,0-1-1 0 0,0 0 1 0 0,0 1-1 0 0,-1-1 1 0 0,1 0-5 0 0,107-106 671 0 0,-109 108-670 0 0,1-1 1 0 0,0 1 0 0 0,0 0-1 0 0,0 0 1 0 0,0-1 0 0 0,-1 1-1 0 0,1 0 1 0 0,0 0 0 0 0,0-1 0 0 0,1 1-1 0 0,-1 0 1 0 0,0 0 0 0 0,0-1-1 0 0,0 1 1 0 0,0 0 0 0 0,1-1-1 0 0,-1 1 1 0 0,0 0 0 0 0,1 0-1 0 0,-1-1 1 0 0,0 1 0 0 0,1-1-1 0 0,-1 1 1 0 0,1 0 0 0 0,-1-1-1 0 0,1 1 1 0 0,-1-1 0 0 0,1 1-1 0 0,-1-1 1 0 0,1 1 0 0 0,0-1-1 0 0,-1 0 1 0 0,1 1 0 0 0,0-1-1 0 0,-1 0 1 0 0,1 1 0 0 0,0-1-1 0 0,-1 0 1 0 0,1 0 0 0 0,0 0-1 0 0,0 1 1 0 0,-1-1 0 0 0,1 0-1 0 0,0 0 1 0 0,0 0 0 0 0,0 0-1 0 0,-1 0 1 0 0,1-1 0 0 0,0 1-1 0 0,-1 0 1 0 0,1 0 0 0 0,0 0-1 0 0,0-1 1 0 0,-1 1 0 0 0,1 0-1 0 0,0-1 1 0 0,-1 1 0 0 0,1-1-1 0 0,0 1 1 0 0,-1 0 0 0 0,1-1-1 0 0,-1 0 1 0 0,1 1 0 0 0,-1-1-1 0 0,1 1 1 0 0,-1-1 0 0 0,1 0-2 0 0,-3 206 251 0 0,30-146-1307 0 0,-6-44-6376 0 0,-17-15 3121 0 0,-1 0-953 0 0</inkml:trace>
</inkml:ink>
</file>

<file path=ppt/ink/ink2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00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12 0 0 0,'0'0'796'0'0,"0"0"459"0"0,0 0 72 0 0,0 0-128 0 0,0 0-179 0 0,0 0-164 0 0,0 0-122 0 0,0 0-93 0 0,-16-7 774 0 0,12 11-1203 0 0,1-1-1 0 0,0 0 0 0 0,-1 1 0 0 0,1 0 1 0 0,0 0-1 0 0,1 0 0 0 0,-1 0 0 0 0,1 0 1 0 0,0 1-1 0 0,0-1 0 0 0,0 1 0 0 0,0-1 1 0 0,1 1-1 0 0,0 0 0 0 0,0-1 0 0 0,0 1 1 0 0,1 0-1 0 0,-1 0 0 0 0,1 0 0 0 0,0-1 1 0 0,1 1-1 0 0,-1 0 0 0 0,1 0 1 0 0,0 0-212 0 0,-1 3 218 0 0,1-6-112 0 0,0 1-1 0 0,1-1 1 0 0,-1 1-1 0 0,1-1 0 0 0,0 0 1 0 0,0 0-1 0 0,-1 0 0 0 0,1 0 1 0 0,1 0-1 0 0,-1 0 0 0 0,0 0 1 0 0,0 0-1 0 0,1-1 0 0 0,-1 1 1 0 0,1-1-1 0 0,-1 0 0 0 0,1 0 1 0 0,0 0-1 0 0,-1 0 1 0 0,1 0-1 0 0,0-1 0 0 0,0 1 1 0 0,-1-1-1 0 0,1 1 0 0 0,0-1 1 0 0,0 0-1 0 0,0 0 0 0 0,0-1 1 0 0,-1 1-1 0 0,1-1 0 0 0,2 0-105 0 0,32-47 2354 0 0,-26-21-953 0 0,-12 67-1455 0 0,-1 0 1 0 0,0 1 0 0 0,1 0 0 0 0,-1-1 0 0 0,0 1 0 0 0,0 0-1 0 0,0 0 1 0 0,0 0 0 0 0,0 0 0 0 0,0 0 0 0 0,0 1 0 0 0,0-1 0 0 0,0 0-1 0 0,-1 1 1 0 0,1 0 0 0 0,0-1 0 0 0,0 1 0 0 0,0 0 0 0 0,-1 0-1 0 0,1 0 1 0 0,0 1 0 0 0,0-1 0 0 0,0 1 0 0 0,0-1 0 0 0,-1 1-1 0 0,1-1 1 0 0,0 1 0 0 0,0 0 0 0 0,0 0 53 0 0,-2 1-15 0 0,0-1 1 0 0,0 1-1 0 0,0 0 1 0 0,0 0-1 0 0,0 0 1 0 0,1 1-1 0 0,-1-1 1 0 0,1 1-1 0 0,0 0 1 0 0,-1 0-1 0 0,1 0 1 0 0,1 0-1 0 0,-1 1 1 0 0,0-1-1 0 0,1 1 1 0 0,0 0-1 0 0,0 0 1 0 0,0-1-1 0 0,0 1 1 0 0,0 0-1 0 0,1 1 1 0 0,0-1-1 0 0,0 0 1 0 0,0 0-1 0 0,0 1 1 0 0,0 3 14 0 0,2-4 49 0 0,0-1 0 0 0,0 1 0 0 0,1-1 0 0 0,-1 1 0 0 0,1-1 0 0 0,-1 0 0 0 0,1 1 0 0 0,0-1 0 0 0,0 0 1 0 0,1 0-1 0 0,-1 0 0 0 0,1-1 0 0 0,-1 1 0 0 0,1 0 0 0 0,0-1 0 0 0,0 0 0 0 0,0 0 0 0 0,0 0 0 0 0,0 0 0 0 0,1 0 1 0 0,-1-1-1 0 0,1 1 0 0 0,-1-1 0 0 0,1 0 0 0 0,-1 0 0 0 0,1 0 0 0 0,0 0 0 0 0,-1-1 0 0 0,1 0 0 0 0,0 0 1 0 0,0 0-1 0 0,-1 0 0 0 0,1 0 0 0 0,0-1 0 0 0,-1 1 0 0 0,1-1 0 0 0,0 0 0 0 0,2-1-49 0 0,-1-2 95 0 0,-1 1-1 0 0,0-1 0 0 0,0 0 1 0 0,0 0-1 0 0,0-1 0 0 0,-1 1 1 0 0,0-1-1 0 0,0 1 0 0 0,0-1 1 0 0,0 0-1 0 0,-1 0 0 0 0,0-1 1 0 0,0 1-1 0 0,0 0 0 0 0,-1-1 1 0 0,1 1-1 0 0,-1-1 0 0 0,-1 1 1 0 0,1-1-95 0 0,-1-67 242 0 0,-2 71-313 0 0,0 1 0 0 0,0-1 0 0 0,0 1 0 0 0,0-1 0 0 0,0 1 0 0 0,0 0 0 0 0,-1 0 0 0 0,1 0 0 0 0,0 0 0 0 0,-1 0 0 0 0,1 1 0 0 0,-1-1 0 0 0,1 1 1 0 0,-1-1-1 0 0,1 1 0 0 0,-1 0 0 0 0,1 0 0 0 0,-1 0 0 0 0,1 0 0 0 0,-1 1 0 0 0,1-1 0 0 0,-1 1 0 0 0,1-1 0 0 0,0 1 0 0 0,-1 0 0 0 0,0 0 71 0 0,-5 3-106 0 0,-1 1 1 0 0,1-1 0 0 0,1 1-1 0 0,-1 1 1 0 0,1-1-1 0 0,0 1 1 0 0,0 1 0 0 0,0-1-1 0 0,1 1 1 0 0,0 0 0 0 0,1 1-1 0 0,-3 3 106 0 0,6-7 12 0 0,0 0 0 0 0,1-1 0 0 0,0 1 0 0 0,0 0 0 0 0,0 0 0 0 0,0-1 0 0 0,1 1-1 0 0,-1 0 1 0 0,1 0 0 0 0,0 0 0 0 0,0 0 0 0 0,1 0 0 0 0,-1 0 0 0 0,1-1 0 0 0,0 1-1 0 0,0 0 1 0 0,0 0 0 0 0,0-1 0 0 0,1 1 0 0 0,0 0 0 0 0,-1-1 0 0 0,1 0 0 0 0,0 1 0 0 0,1-1-1 0 0,-1 0 1 0 0,0 0 0 0 0,1 0 0 0 0,0 0 0 0 0,0-1 0 0 0,0 1 0 0 0,0-1 0 0 0,0 0-1 0 0,0 0 1 0 0,1 0 0 0 0,-1 0 0 0 0,1 0 0 0 0,-1-1 0 0 0,1 1 0 0 0,0-1 0 0 0,-1 0-1 0 0,1 0 1 0 0,0-1 0 0 0,0 1 0 0 0,0-1-12 0 0,10 3 176 0 0,-11-2-109 0 0,1 1 0 0 0,-1-1 0 0 0,1 0 0 0 0,0-1 1 0 0,-1 1-1 0 0,1-1 0 0 0,0 1 0 0 0,0-1 0 0 0,-1 0 0 0 0,1 0 1 0 0,0-1-1 0 0,-1 1 0 0 0,1-1 0 0 0,0 0 0 0 0,-1 0 0 0 0,1 0 1 0 0,-1 0-1 0 0,1-1 0 0 0,-1 1 0 0 0,0-1 0 0 0,1 0 0 0 0,-1 0 1 0 0,0-1-68 0 0,1 0 28 0 0,-1 1 0 0 0,-1-2 0 0 0,1 1 0 0 0,0 0 0 0 0,-1-1 0 0 0,1 1 0 0 0,-1-1 0 0 0,0 1 0 0 0,-1-1 1 0 0,1 0-1 0 0,0 0 0 0 0,-1 0 0 0 0,0 0 0 0 0,0 0 0 0 0,0 0 0 0 0,-1-1 0 0 0,1 1 0 0 0,-1 0 1 0 0,0 0-1 0 0,0 0 0 0 0,-1-1 0 0 0,1 1 0 0 0,-1 0 0 0 0,0 0 0 0 0,0 0 0 0 0,0 0 0 0 0,0 0 1 0 0,-1 0-1 0 0,0 0 0 0 0,0 0 0 0 0,0 1 0 0 0,0-1 0 0 0,0 1 0 0 0,-1-1 0 0 0,0 1 0 0 0,1 0 1 0 0,-1 0-1 0 0,-1 0 0 0 0,-1-1-28 0 0,3 3-46 0 0,-1 0 1 0 0,1 0 0 0 0,-1 1-1 0 0,1 0 1 0 0,-1-1 0 0 0,1 1-1 0 0,-1 0 1 0 0,1 0 0 0 0,-1 0-1 0 0,1 1 1 0 0,-1-1 0 0 0,1 1-1 0 0,-1-1 1 0 0,1 1 0 0 0,0 0-1 0 0,-1 0 1 0 0,1 0 0 0 0,0 0-1 0 0,0 0 1 0 0,-1 0-1 0 0,1 1 1 0 0,0-1 0 0 0,0 1-1 0 0,0-1 1 0 0,1 1 0 0 0,-1 0-1 0 0,0 0 1 0 0,1 0 0 0 0,-1 0-1 0 0,1 0 1 0 0,0 0 0 0 0,-1 2 45 0 0,-32 76-298 0 0,34-77 325 0 0,0 0-1 0 0,0-1 0 0 0,0 1 0 0 0,0 0 1 0 0,0 0-1 0 0,1 0 0 0 0,-1 0 0 0 0,1 0 0 0 0,0-1 1 0 0,0 1-1 0 0,0 0 0 0 0,0-1 0 0 0,0 1 1 0 0,1-1-1 0 0,-1 1 0 0 0,1-1 0 0 0,0 1 0 0 0,0-1 1 0 0,0 0-1 0 0,0 0 0 0 0,0 0 0 0 0,0 0 1 0 0,0 0-1 0 0,1-1 0 0 0,-1 1 0 0 0,1-1 1 0 0,-1 1-1 0 0,1-1 0 0 0,-1 0 0 0 0,1 0 0 0 0,0 0 1 0 0,0 0-1 0 0,-1-1 0 0 0,1 1 0 0 0,0-1 1 0 0,0 1-1 0 0,0-1 0 0 0,0 0 0 0 0,0 0 0 0 0,0-1 1 0 0,-1 1-1 0 0,1 0 0 0 0,0-1 0 0 0,0 0 1 0 0,0 0-1 0 0,-1 0 0 0 0,1 0 0 0 0,0 0 1 0 0,-1 0-1 0 0,1-1 0 0 0,-1 1 0 0 0,1-1 0 0 0,-1 0 1 0 0,0 0-27 0 0,4 0 69 0 0,0-2 1 0 0,0 1-1 0 0,0-1 1 0 0,-1 0 0 0 0,0 0-1 0 0,0 0 1 0 0,0-1-1 0 0,0 0 1 0 0,0 0-1 0 0,-1 0 1 0 0,0 0 0 0 0,0-1-1 0 0,-1 1 1 0 0,0-1-1 0 0,0 0 1 0 0,0 0-1 0 0,0-1 1 0 0,0-1-70 0 0,-2 0 51 0 0,0 6-41 0 0,0 1-1 0 0,0-1 1 0 0,0 0 0 0 0,0 0 0 0 0,0 0 0 0 0,-1 0 0 0 0,1 1 0 0 0,-1-1-1 0 0,1 0 1 0 0,-1 0 0 0 0,0 0 0 0 0,0 0 0 0 0,1 0 0 0 0,-2 0 0 0 0,1 0-1 0 0,0 0 1 0 0,0 0 0 0 0,-1 0 0 0 0,1 0 0 0 0,-1 0 0 0 0,1 0 0 0 0,-1 0-1 0 0,0 0 1 0 0,0 0 0 0 0,0 0 0 0 0,0 1 0 0 0,0-1 0 0 0,0 0 0 0 0,0 1-1 0 0,-1-1 1 0 0,1 1 0 0 0,0 0 0 0 0,-1-1 0 0 0,0 1 0 0 0,1 0-1 0 0,-1 0 1 0 0,0 0 0 0 0,1 0 0 0 0,-1 0 0 0 0,0 0 0 0 0,0 0 0 0 0,0 1-1 0 0,0-1 1 0 0,0 0 0 0 0,0 1 0 0 0,-1 0-10 0 0,-3-1-83 0 0,1 1 0 0 0,-1 0 0 0 0,1 1 0 0 0,-1-1 0 0 0,1 1 1 0 0,-1 0-1 0 0,1 0 0 0 0,0 1 0 0 0,-1 0 0 0 0,1 0 0 0 0,0 0 0 0 0,0 0 0 0 0,0 1 0 0 0,0 0 0 0 0,1 0 0 0 0,-1 0 0 0 0,1 1 0 0 0,0-1 1 0 0,0 1-1 0 0,0 0 0 0 0,0 0 0 0 0,1 1 0 0 0,-1-1 0 0 0,1 1 0 0 0,0 0 0 0 0,1 0 0 0 0,-1 0 0 0 0,0 2 83 0 0,-7 35-3374 0 0,15-29-7730 0 0,-1-13 2716 0 0</inkml:trace>
</inkml:ink>
</file>

<file path=ppt/ink/ink2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40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70 0 0 0,'0'0'855'0'0,"0"0"174"0"0,0 0 310 0 0,0 0 380 0 0,0 0 256 0 0,0 0 17 0 0,0 0-237 0 0,0 0-340 0 0,0 0-353 0 0,0 0-300 0 0,0-12-190 0 0,-3-34-134 0 0,3 46-409 0 0,0 0 1 0 0,1 1 0 0 0,-1-1 0 0 0,0 0 0 0 0,0 0-1 0 0,0 1 1 0 0,0-1 0 0 0,1 0 0 0 0,-1 0 0 0 0,0 0 0 0 0,0 1-1 0 0,1-1 1 0 0,-1 0 0 0 0,0 0 0 0 0,0 0 0 0 0,1 0-1 0 0,-1 1 1 0 0,0-1 0 0 0,0 0 0 0 0,1 0 0 0 0,-1 0 0 0 0,0 0-1 0 0,1 0 1 0 0,-1 0 0 0 0,0 0 0 0 0,1 0 0 0 0,-1 0-1 0 0,0 0 1 0 0,0 0 0 0 0,1 0 0 0 0,-1 0 0 0 0,0 0-1 0 0,1 0 1 0 0,-1 0 0 0 0,0 0 0 0 0,0 0 0 0 0,1-1 0 0 0,-1 1-1 0 0,0 0 1 0 0,1 0 0 0 0,-1 0 0 0 0,0 0 0 0 0,0-1-1 0 0,0 1 1 0 0,1 0 0 0 0,-1 0 0 0 0,0 0 0 0 0,0-1 0 0 0,0 1-1 0 0,1 0 1 0 0,-1 0 0 0 0,0-1 0 0 0,0 1-30 0 0,11 23 318 0 0,-2 0 0 0 0,0 0 0 0 0,-1 1 0 0 0,-2 1 0 0 0,0-1 1 0 0,-2 1-1 0 0,-1 0 0 0 0,0 0-318 0 0,4 30 198 0 0,53 286-886 0 0,-60-292-4249 0 0,-25-50-8135 0 0,21-5 12533 0 0</inkml:trace>
  <inkml:trace contextRef="#ctx0" brushRef="#br0" timeOffset="550.207">0 100 0 0 0,'0'0'488'0'0,"0"0"523"0"0,0 0 181 0 0,0 0 82 0 0,0 0 139 0 0,0 0 80 0 0,0 0-88 0 0,0 0-171 0 0,0 0-210 0 0,0 0-213 0 0,0 0-191 0 0,0 0-130 0 0,19-15-73 0 0,58-45-25 0 0,-32 42 146 0 0,-34 18-396 0 0,-5-1-73 0 0,5-1-25 0 0,0 1 0 0 0,0-1 0 0 0,0 2 0 0 0,0-1 0 0 0,0 2 0 0 0,0-1 0 0 0,0 1 0 0 0,0 1 0 0 0,0 0 0 0 0,0 1 0 0 0,-1 0 0 0 0,1 1 1 0 0,-1 0-1 0 0,0 0 0 0 0,0 1 0 0 0,0 0 0 0 0,-1 1-44 0 0,1 3 18 0 0,-2 0 0 0 0,1 0 1 0 0,-1 1-1 0 0,-1 0 0 0 0,1 1 0 0 0,-2-1 1 0 0,0 1-1 0 0,0 1 0 0 0,-1-1 0 0 0,0 1 1 0 0,-1 0-1 0 0,0 0 0 0 0,-1 1-18 0 0,-3-6 7 0 0,0 1 0 0 0,0-1-1 0 0,-1 0 1 0 0,0 1 0 0 0,-1-1-1 0 0,1 0 1 0 0,-1 0 0 0 0,-1 0-1 0 0,1 0 1 0 0,-1-1 0 0 0,0 1-1 0 0,-1 0 1 0 0,0-1 0 0 0,0 0-1 0 0,0 0 1 0 0,-1 0 0 0 0,0-1-1 0 0,0 0 1 0 0,0 1 0 0 0,0-2-1 0 0,-1 1 1 0 0,0-1 0 0 0,0 1 0 0 0,0-2-1 0 0,-1 1 1 0 0,1-1 0 0 0,-2 0-7 0 0,-21 19 57 0 0,-71 39 488 0 0,70-49 798 0 0,30-12-1190 0 0,0 0-82 0 0,30 0 133 0 0,46-1 575 0 0,133 10 73 0 0,-118 35-448 0 0,-82-36-256 0 0,18 2-8217 0 0,-13-14 432 0 0,-10 1 3607 0 0</inkml:trace>
  <inkml:trace contextRef="#ctx0" brushRef="#br0" timeOffset="843.04">864 387 5697 0 0,'0'0'1838'0'0,"0"0"-1055"0"0,0 0-573 0 0,0 0 24 0 0,0 0 398 0 0,0 0 386 0 0,0 0 116 0 0,0 0-120 0 0,0 0-230 0 0,0 0-214 0 0,0 0-176 0 0,0 0-67 0 0,0 0-48 0 0,12 26-48 0 0,36 83-31 0 0,-21-20 204 0 0,-21-45-507 0 0,-6-26-2327 0 0,0-17 983 0 0,0-1-520 0 0,0 0-487 0 0,0 0-342 0 0,0 0-41 0 0,0 0 1122 0 0</inkml:trace>
  <inkml:trace contextRef="#ctx0" brushRef="#br0" timeOffset="1200.086">818 361 2080 0 0,'0'0'975'0'0,"0"0"-104"0"0,0 0 21 0 0,0 0 278 0 0,0 0 252 0 0,0 0-31 0 0,0 0-262 0 0,0 0-306 0 0,0 0-192 0 0,0 0-38 0 0,0 0 27 0 0,0 0 12 0 0,0 0-23 0 0,17-3-35 0 0,121-16 964 0 0,-128 16-1465 0 0,1 1 1 0 0,-1 0-1 0 0,0 1 0 0 0,1 0 0 0 0,-1 1 1 0 0,0 0-1 0 0,1 0 0 0 0,-1 1 1 0 0,0 1-1 0 0,1-1 0 0 0,-1 2 0 0 0,0-1 1 0 0,0 2-1 0 0,-1-1 0 0 0,1 1 1 0 0,-1 1-1 0 0,1-1 0 0 0,-2 2 0 0 0,4 1-73 0 0,-10-2 31 0 0,1 1 0 0 0,-1 0 0 0 0,0-1 0 0 0,0 1 0 0 0,-1 0 0 0 0,0 0 0 0 0,0 0 0 0 0,0 0 0 0 0,-1 0 0 0 0,0 0 0 0 0,0 0 0 0 0,0 0 0 0 0,-1 0 0 0 0,0 0 0 0 0,0 0 0 0 0,0 0 0 0 0,-1 0 0 0 0,0-1 0 0 0,0 1 0 0 0,-1 0 0 0 0,1-1 0 0 0,-1 0 0 0 0,-1 1 0 0 0,1-1 0 0 0,0-1-1 0 0,-1 1 1 0 0,0 0 0 0 0,0-1 0 0 0,-1 0 0 0 0,1 0 0 0 0,-1 0 0 0 0,-4 2-31 0 0,-36 38 29 0 0,34-30-135 0 0,-2-1 1 0 0,0-1-1 0 0,0 0 0 0 0,-1-1 1 0 0,-1-1-1 0 0,0 0 0 0 0,-9 4 106 0 0,10-10-1709 0 0,10-5-8982 0 0,4-2 5469 0 0</inkml:trace>
</inkml:ink>
</file>

<file path=ppt/ink/ink2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22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3333 4423 0 0 0,'0'0'128'0'0,"0"0"471"0"0,0 0 232 0 0,0 0 146 0 0,0 0 71 0 0,0 0 55 0 0,0 0-54 0 0,0 0-141 0 0,0 0-135 0 0,-10 2-94 0 0,-32 8-25 0 0,39-9-454 0 0,0 0 1 0 0,0 1-1 0 0,0-1 1 0 0,0 1 0 0 0,0 0-1 0 0,0 0 1 0 0,1 0 0 0 0,-1 0-1 0 0,0 0 1 0 0,1 0 0 0 0,0 1-1 0 0,-1-1 1 0 0,1 1 0 0 0,0 0-1 0 0,0-1 1 0 0,1 1 0 0 0,-1 0-1 0 0,1 0 1 0 0,-2 3-201 0 0,-5 8 632 0 0,-19 33 47 0 0,3 1 0 0 0,1 1 0 0 0,3 1 0 0 0,1 1 0 0 0,3 0 0 0 0,3 1 0 0 0,-7 49-679 0 0,15-78 214 0 0,-4 21 95 0 0,3 1 1 0 0,2 1-1 0 0,2-1 0 0 0,1 1 1 0 0,5 30-310 0 0,-3-63 74 0 0,1 0 0 0 0,1 0 1 0 0,0-1-1 0 0,0 1 0 0 0,1 0 0 0 0,1-1 1 0 0,0 0-1 0 0,1 0 0 0 0,0 0 0 0 0,1-1 0 0 0,0 0 1 0 0,1 1-75 0 0,20 2 294 0 0,-31-25 2617 0 0,-32-37-2868 0 0,-95-69-429 0 0,116 107 342 0 0,1 1-1 0 0,-1 1 1 0 0,0 0 0 0 0,-1 1 0 0 0,0 1 0 0 0,0 0 0 0 0,0 1 0 0 0,-1 1 0 0 0,0 0-1 0 0,0 1 1 0 0,0 1 0 0 0,-13-1 44 0 0,21 3-1259 0 0,15-2 956 0 0,14 1 313 0 0,21 2 12 0 0,82-10 169 0 0,148-68-9 0 0,-193 55-238 0 0,-76 48 22 0 0,-6-13 49 0 0,1-1-1 0 0,-1 0 1 0 0,-1 0 0 0 0,0 0-1 0 0,-1 0 1 0 0,0 0-1 0 0,-1-1 1 0 0,0 0-1 0 0,-1 0 1 0 0,0-1-1 0 0,-1 0 1 0 0,0 0 0 0 0,-1 0-1 0 0,1-1 1 0 0,-2-1-1 0 0,-1 2-14 0 0,-32 37 1 0 0,1-7-455 0 0,23-26-2285 0 0,17-11-3279 0 0,2-2-2384 0 0,0-1 4098 0 0</inkml:trace>
  <inkml:trace contextRef="#ctx0" brushRef="#br0" timeOffset="1485.55">1984 4603 0 0 0,'0'0'515'0'0,"0"0"68"0"0,0 0-7 0 0,0 0 9 0 0,2 4 55 0 0,7 8-500 0 0,34 8 10578 0 0,-22-34-8544 0 0,0-13-1776 0 0,-2-1 0 0 0,-1-1 0 0 0,-1 0 0 0 0,-2-1 0 0 0,-1-1 0 0 0,-1-1-398 0 0,13-27 129 0 0,-19 45-162 0 0,-1-1 0 0 0,-1 0 0 0 0,-1 0 0 0 0,0-1 0 0 0,0 1 0 0 0,-2-1 0 0 0,0 0 0 0 0,-1 0 0 0 0,0-4 33 0 0,-16 27-1675 0 0,6 6 1548 0 0,1 1 1 0 0,1 0-1 0 0,1 0 1 0 0,-1 0-1 0 0,2 1 1 0 0,0 0-1 0 0,1 0 1 0 0,1 0 0 0 0,0 0-1 0 0,1 1 1 0 0,0-1-1 0 0,2 1 1 0 0,0 0-1 0 0,0-1 1 0 0,1 1-1 0 0,2 4 127 0 0,-2-16 32 0 0,0 1-1 0 0,0-1 1 0 0,1 0-1 0 0,0 0 0 0 0,-1 1 1 0 0,1-1-1 0 0,1 0 1 0 0,-1-1-1 0 0,0 1 0 0 0,1 0 1 0 0,0-1-1 0 0,0 1 0 0 0,0-1 1 0 0,0 0-1 0 0,1 0 1 0 0,-1 0-1 0 0,1-1 0 0 0,0 1 1 0 0,0-1-1 0 0,0 0 1 0 0,0 0-1 0 0,0 0 0 0 0,0 0 1 0 0,0-1-1 0 0,1 0 0 0 0,-1 0 1 0 0,0 0-1 0 0,1 0 1 0 0,-1-1-1 0 0,4 1-31 0 0,-2-1 100 0 0,0 0 1 0 0,1-1-1 0 0,-1 0 1 0 0,0 0-1 0 0,0 0 0 0 0,0 0 1 0 0,0-1-1 0 0,0 0 1 0 0,0 0-1 0 0,-1-1 1 0 0,1 0-1 0 0,-1 0 0 0 0,1 0 1 0 0,-1 0-1 0 0,0-1 1 0 0,0 0-1 0 0,-1 0 1 0 0,1 0-1 0 0,-1-1 0 0 0,1-1-100 0 0,20-26 123 0 0,-2-2-1 0 0,-1 0 0 0 0,-2-2 0 0 0,-1 0 0 0 0,-2-1 0 0 0,-2-1 0 0 0,10-34-122 0 0,-15-16-310 0 0,-33 89-1718 0 0,16 11 1885 0 0,1-1-1 0 0,1 2 0 0 0,0-1 0 0 0,0 0 0 0 0,2 1 0 0 0,-1 0 0 0 0,2 0 1 0 0,-1 0-1 0 0,2 0 0 0 0,0 0 0 0 0,0 0 0 0 0,1 0 0 0 0,2 13 144 0 0,-2-16-55 0 0,1-7 85 0 0,1 0 0 0 0,-1 0 0 0 0,1 1 1 0 0,-1-1-1 0 0,1 0 0 0 0,0 0 0 0 0,0-1 1 0 0,0 1-1 0 0,1 0 0 0 0,-1-1 1 0 0,1 1-1 0 0,-1-1 0 0 0,1 0 0 0 0,0 0 1 0 0,0 0-1 0 0,0 0 0 0 0,0 0 0 0 0,0-1 1 0 0,0 1-1 0 0,0-1 0 0 0,1 0 0 0 0,-1 0 1 0 0,0 0-1 0 0,1 0 0 0 0,-1-1 0 0 0,1 1 1 0 0,-1-1-1 0 0,1 0 0 0 0,-1 0 0 0 0,1 0 1 0 0,-1-1-1 0 0,1 1 0 0 0,-1-1 1 0 0,1 0-1 0 0,-1 0 0 0 0,0 0 0 0 0,1 0 1 0 0,-1-1-1 0 0,0 1 0 0 0,0-1 0 0 0,0 0 1 0 0,1 0-31 0 0,13-12 249 0 0,-1 0 0 0 0,0-1 1 0 0,-1-1-1 0 0,0-1 1 0 0,-1 0-1 0 0,-1 0 0 0 0,-1-1 1 0 0,0-1-1 0 0,-2 0 0 0 0,0-1 1 0 0,5-16-250 0 0,-8 22 24 0 0,-3 8-19 0 0,7-13-8 0 0,-1-1 1 0 0,0 0-1 0 0,-2-1 0 0 0,0 1 1 0 0,-1-1-1 0 0,-1-1 0 0 0,-1 0 1 0 0,-1 1-1 0 0,-1-1 0 0 0,-1-1 1 0 0,0-4 2 0 0,-3 25-22 0 0,1 0 0 0 0,0 0 0 0 0,0 1 0 0 0,-1-1 0 0 0,1 0 0 0 0,-1 1 0 0 0,1-1 0 0 0,-1 1 0 0 0,0-1 0 0 0,1 0 0 0 0,-1 1 0 0 0,0-1 0 0 0,0 1 0 0 0,0 0 0 0 0,0-1 0 0 0,-1 1 0 0 0,1 0 0 0 0,0 0 0 0 0,0 0 0 0 0,-1 0 0 0 0,1 0 0 0 0,-1 0 0 0 0,1 0 0 0 0,-1 0 0 0 0,1 0 0 0 0,-1 1 0 0 0,0-1 0 0 0,1 1 0 0 0,-1-1 0 0 0,0 1 0 0 0,1-1 0 0 0,-1 1 0 0 0,0 0 0 0 0,1 0 0 0 0,-1 0 0 0 0,0 0 0 0 0,0 0 0 0 0,1 0 0 0 0,-1 1 0 0 0,0-1 0 0 0,1 1 0 0 0,-1-1 0 0 0,0 1 0 0 0,1-1 0 0 0,-1 1 0 0 0,1 0 0 0 0,-1 0 0 0 0,1 0 0 0 0,-1 0 0 0 0,1 0 0 0 0,0 0 0 0 0,-1 0 0 0 0,1 0 0 0 0,0 1 0 0 0,0-1 0 0 0,0 0 0 0 0,0 1 0 0 0,0-1 0 0 0,0 1 0 0 0,0-1 0 0 0,0 1 0 0 0,1-1 0 0 0,-1 1 0 0 0,1 0 0 0 0,-1-1 0 0 0,1 2 22 0 0,-10 14-54 0 0,2 0 0 0 0,0 0 0 0 0,1 1 0 0 0,1 0 1 0 0,0 0-1 0 0,2 0 0 0 0,0 1 0 0 0,1 0 0 0 0,1 0 1 0 0,0 0-1 0 0,2 0 0 0 0,1 15 54 0 0,-1-29-9 0 0,1-1-1 0 0,-1 1 0 0 0,1-1 1 0 0,0 1-1 0 0,1-1 1 0 0,-1 1-1 0 0,1-1 1 0 0,-1 0-1 0 0,1 0 1 0 0,1 0-1 0 0,-1 0 1 0 0,0 0-1 0 0,1-1 1 0 0,0 1-1 0 0,0-1 1 0 0,0 1-1 0 0,0-1 1 0 0,1 0-1 0 0,-1 0 0 0 0,1 0 1 0 0,-1-1-1 0 0,1 1 1 0 0,0-1-1 0 0,0 0 1 0 0,1 0-1 0 0,3 1 10 0 0,3 1-161 0 0,1-1-1 0 0,0 0 1 0 0,-1-1-1 0 0,1 0 1 0 0,0-1-1 0 0,0 0 0 0 0,0-1 1 0 0,0 0-1 0 0,10-2 162 0 0,23-14-4381 0 0,-19-4-3199 0 0,-17 13 5333 0 0</inkml:trace>
  <inkml:trace contextRef="#ctx0" brushRef="#br0" timeOffset="1800.024">3114 3951 1216 0 0,'0'0'1903'0'0,"0"0"-476"0"0,0 0-13 0 0,0 0 338 0 0,0 0 245 0 0,0 0-78 0 0,0 0-375 0 0,0 0-434 0 0,0 0-303 0 0,0 0-171 0 0,0 0-90 0 0,0 0-37 0 0,0 0-44 0 0,6 18-48 0 0,21 56-75 0 0,-1 30 339 0 0,-2-20-3264 0 0,-19-76-1517 0 0,-1-5-5684 0 0,-2-3 7566 0 0</inkml:trace>
  <inkml:trace contextRef="#ctx0" brushRef="#br0" timeOffset="2116.251">3048 3944 4833 0 0,'0'0'708'0'0,"0"0"-416"0"0,0 0-108 0 0,0 0 240 0 0,0 0 199 0 0,0 0 79 0 0,0 0-49 0 0,0 0-83 0 0,0 0-81 0 0,0 0-72 0 0,0 0-67 0 0,0 0-74 0 0,32-6-57 0 0,104-19-45 0 0,-62 20 74 0 0,-69 6-181 0 0,0 1-1 0 0,0 0 0 0 0,0 0 0 0 0,0 0 0 0 0,0 1 1 0 0,-1-1-1 0 0,1 1 0 0 0,-1 0 0 0 0,1 0 1 0 0,-1 1-1 0 0,0 0 0 0 0,0-1 0 0 0,-1 1 0 0 0,1 0 1 0 0,-1 1-1 0 0,0-1 0 0 0,0 1 0 0 0,0-1 1 0 0,-1 1-1 0 0,1 0 0 0 0,-1 0 0 0 0,0 0 0 0 0,-1 0 1 0 0,1 0-1 0 0,-1 1 0 0 0,0-1 0 0 0,0 0 1 0 0,-1 1-1 0 0,0-1 0 0 0,0 1 0 0 0,0-1 0 0 0,0 0 1 0 0,-1 1-1 0 0,0-1 0 0 0,0 0 0 0 0,0 1 0 0 0,-1-1 1 0 0,0 0-1 0 0,0 0 0 0 0,0 0 0 0 0,-1-1 1 0 0,1 1-1 0 0,-1 0 0 0 0,0-1 0 0 0,-1 0 0 0 0,1 1 1 0 0,-1-1-1 0 0,0-1 0 0 0,-4 5-66 0 0,-2 2-349 0 0,-50 44 726 0 0,13-31-7168 0 0,39-22 43 0 0</inkml:trace>
  <inkml:trace contextRef="#ctx0" brushRef="#br0" timeOffset="34709.424">3661 111 0 0 0,'-90'6'2379'0'0,"68"-1"-2091"0"0,-143 9 1081 0 0,-13-10-755 0 0,-150 4-502 0 0,35-4-101 0 0,-89 3 334 0 0,143 1 224 0 0,115 6-655 0 0,-99-3 133 0 0,60-3-56 0 0,13 3-6 0 0,-91 0 226 0 0,133-8-143 0 0,-92 30-267 0 0,-55 4 450 0 0,165-33-283 0 0,-27 5-606 0 0,43 15-4240 0 0,68-20 4471 0 0</inkml:trace>
  <inkml:trace contextRef="#ctx0" brushRef="#br0" timeOffset="36244.829">1197 3819 0 0 0,'0'0'343'0'0,"0"0"272"0"0,0 0 13 0 0,0 0-95 0 0,0 0-130 0 0,0 0-98 0 0,0-3-77 0 0,-1 2-193 0 0,1 0-1 0 0,0 0 1 0 0,-1 0-1 0 0,1 0 1 0 0,-1 0-1 0 0,0 0 1 0 0,1 0 0 0 0,-1 0-1 0 0,0 0 1 0 0,0 1-1 0 0,1-1 1 0 0,-1 0-1 0 0,0 1 1 0 0,0-1-1 0 0,0 0 1 0 0,0 1-1 0 0,0-1 1 0 0,0 1-1 0 0,0-1 1 0 0,0 1-1 0 0,0 0 1 0 0,0-1-1 0 0,0 1 1 0 0,0 0 0 0 0,0 0-1 0 0,0 0 1 0 0,0 0-1 0 0,0 0 1 0 0,-1 0-1 0 0,1 0 1 0 0,0 0-1 0 0,0 0 1 0 0,0 0-1 0 0,0 1 1 0 0,0-1-1 0 0,-1 0-34 0 0,-5 1 66 0 0,-313 17 4885 0 0,-46-14-2709 0 0,274 14-2126 0 0,30-11 184 0 0,62-7-273 0 0,0 0-10 0 0,0 0-6 0 0,0 0-2 0 0,0 0-22 0 0,0 0-18 0 0,0 0-7 0 0,0 0-1 0 0,0 0-1 0 0,0 0-28 0 0,-11 6-4273 0 0,7-4-319 0 0,2 1 1853 0 0</inkml:trace>
  <inkml:trace contextRef="#ctx0" brushRef="#br0" timeOffset="38089.657">919 60 0 0 0,'-18'-29'36'0'0,"18"28"184"0"0,-11 6 8281 0 0,25 273-4366 0 0,2 219-2247 0 0,-1-245-1389 0 0,3 79-35 0 0,15 55 166 0 0,-24-72-233 0 0,-25-134-361 0 0,1 47 11 0 0,11-76-86 0 0,11 409 285 0 0,-16 111 35 0 0,-4-292-112 0 0,-12-188-435 0 0,26-185-1193 0 0,11-15-8288 0 0,-11 9 9356 0 0,1-4-5256 0 0</inkml:trace>
  <inkml:trace contextRef="#ctx0" brushRef="#br0" timeOffset="39078.948">1179 3429 0 0 0,'0'0'709'0'0,"0"0"212"0"0,0 0 194 0 0,0 0 168 0 0,0 0 61 0 0,0 0-68 0 0,0 0-145 0 0,0 0-176 0 0,0 0-163 0 0,0 0-122 0 0,-6 7-92 0 0,-63 100 1329 0 0,23-20-1330 0 0,-4-3-1 0 0,-4-2 0 0 0,-3-2 0 0 0,-4-3 1 0 0,-3-3-1 0 0,-17 12-576 0 0,-14 20 262 0 0,62-53-1802 0 0,60-43-2750 0 0,-14-9-10 0 0,-4-1-1971 0 0</inkml:trace>
  <inkml:trace contextRef="#ctx0" brushRef="#br0" timeOffset="39863.216">1188 1 4721 0 0,'0'0'1228'0'0,"0"0"-312"0"0,0 0-70 0 0,0 0 185 0 0,0 0 226 0 0,0 0 78 0 0,0 0-109 0 0,0 0-234 0 0,0 0-248 0 0,0 0-203 0 0,0 0-137 0 0,-10 4-78 0 0,-30 16-60 0 0,-2 45 483 0 0,-167 302 251 0 0,117-217-2067 0 0,22-35-4078 0 0,44-64-3116 0 0,16-35 5152 0 0</inkml:trace>
  <inkml:trace contextRef="#ctx0" brushRef="#br0" timeOffset="40413.546">152 1573 13307 0 0,'0'0'428'0'0,"0"0"-188"0"0,0 0-73 0 0,0 0 106 0 0,0 0 214 0 0,0 0 116 0 0,0 0 2 0 0,0 0-21 0 0,0 0 12 0 0,0 0 23 0 0,0 0-23 0 0,0 0-30 0 0,8 29-78 0 0,27 97-109 0 0,-2 58 330 0 0,31 345-1253 0 0,-60-442-851 0 0,-4-50-3760 0 0,-1-10-4253 0 0,1-26 5263 0 0</inkml:trace>
  <inkml:trace contextRef="#ctx0" brushRef="#br0" timeOffset="40934.586">1 1720 10050 0 0,'0'0'742'0'0,"0"0"-297"0"0,0 0-296 0 0,0 0 17 0 0,0 0 237 0 0,0 0 250 0 0,0 0 87 0 0,0 0-68 0 0,0 0-129 0 0,0 0-141 0 0,30-33-124 0 0,95-106-64 0 0,-120 134-196 0 0,-1-1 0 0 0,2 1 0 0 0,-1-1 1 0 0,0 1-1 0 0,1 1 0 0 0,0-1 1 0 0,0 1-1 0 0,0 0 0 0 0,1 0 0 0 0,-1 1 1 0 0,1 0-1 0 0,0 0 0 0 0,2 0-18 0 0,12-4 61 0 0,-4 0-37 0 0,1 0 0 0 0,0 1 0 0 0,0 1-1 0 0,1 0 1 0 0,-1 2 0 0 0,1 0 0 0 0,0 1-1 0 0,0 1 1 0 0,0 1 0 0 0,0 1 0 0 0,15 2-24 0 0,-27-1-10 0 0,0-1 1 0 0,-1 2-1 0 0,1-1 0 0 0,-1 1 1 0 0,1 0-1 0 0,-1 0 1 0 0,0 1-1 0 0,0-1 1 0 0,0 1-1 0 0,-1 1 0 0 0,1-1 1 0 0,-1 1-1 0 0,0 0 1 0 0,-1 0-1 0 0,1 1 0 0 0,-1-1 1 0 0,0 1-1 0 0,0 0 1 0 0,-1 0-1 0 0,0 0 1 0 0,0 1-1 0 0,0-1 0 0 0,-1 1 1 0 0,0-1-1 0 0,0 1 1 0 0,0 0-1 0 0,-1 5 10 0 0,0 2 43 0 0,-2 0 1 0 0,0 1-1 0 0,-1-1 1 0 0,0 0-1 0 0,-1 0 1 0 0,0 0-1 0 0,-2 0 1 0 0,1-1-1 0 0,-2 0 0 0 0,0 0 1 0 0,0 0-1 0 0,-1 0 1 0 0,-1-1-1 0 0,-5 8-43 0 0,-16 16 229 0 0,-1-1 0 0 0,-1-1 0 0 0,-2-1 0 0 0,-1-2 0 0 0,-21 14-229 0 0,30-24 195 0 0,22-20-177 0 0,-1 1-1 0 0,1 0 1 0 0,1 0 0 0 0,-1 0-1 0 0,0 1 1 0 0,0-1-1 0 0,1 1 1 0 0,-1-1-1 0 0,1 1 1 0 0,0 0-1 0 0,0 0 1 0 0,0 0-1 0 0,0 0 1 0 0,1 1-1 0 0,-1-1 1 0 0,1 0-1 0 0,0 1 1 0 0,0-1-1 0 0,0 0 1 0 0,0 1-1 0 0,0 0 1 0 0,1-1-1 0 0,0 1 1 0 0,0-1 0 0 0,0 1-1 0 0,0 0 1 0 0,0-1-1 0 0,1 1 1 0 0,-1-1-1 0 0,1 1 1 0 0,0-1-1 0 0,0 1 1 0 0,1-1-1 0 0,-1 0 1 0 0,1 0-1 0 0,0 1-17 0 0,15 14 297 0 0,0-1 0 0 0,2 0 1 0 0,0-2-1 0 0,1 0 0 0 0,1-1 0 0 0,0-1 0 0 0,0-1 0 0 0,2-1 0 0 0,-1-1 0 0 0,1-1 0 0 0,1-1 0 0 0,10 2-297 0 0,4 4 627 0 0,31 16-503 0 0,-68-30-137 0 0,21 21-3035 0 0,-11-1-7165 0 0,-7-13 834 0 0</inkml:trace>
</inkml:ink>
</file>

<file path=ppt/ink/ink2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20.4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0 177 2497 0 0,'0'0'144'0'0,"0"0"-130"0"0,0 0-18 0 0,0 0 127 0 0,0 0 282 0 0,0 0 298 0 0,35-4 244 0 0,113-12 160 0 0,380-42 5954 0 0,427-27-2678 0 0,484 71-2340 0 0,-192 87-686 0 0,-407 8-372 0 0,-163 1-456 0 0,-438-78 375 0 0,-213-8-353 0 0,-26 4-542 0 0,0 0 5 0 0,0 0-5 0 0,0 0 4 0 0,0 0 18 0 0,0 0-10 0 0,0 0 3 0 0,0 0 4 0 0,0 0-6 0 0,-1-3-369 0 0,-4-1-6381 0 0,1 7-3712 0 0,1 1 4035 0 0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04.4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491 773 656 0 0,'0'0'1223'0'0,"0"0"-171"0"0,0 0-35 0 0,0 0 128 0 0,0 0 153 0 0,0 0 67 0 0,0 0-70 0 0,0 0-165 0 0,0 0-181 0 0,0 0-179 0 0,0 0-141 0 0,-11-4-101 0 0,-35-10-54 0 0,37 12-327 0 0,1 1-1 0 0,-1 1 1 0 0,0-1 0 0 0,0 2 0 0 0,1-1-1 0 0,-1 1 1 0 0,0 0 0 0 0,1 1 0 0 0,-1 0-1 0 0,1 0 1 0 0,-1 1 0 0 0,1 0 0 0 0,0 1-1 0 0,0 0 1 0 0,0 0 0 0 0,1 0 0 0 0,0 1-1 0 0,0 0 1 0 0,-6 6-147 0 0,11-10 38 0 0,-24 18 52 0 0,1 1-1 0 0,1 2 1 0 0,1 0 0 0 0,1 1 0 0 0,1 1-1 0 0,1 1 1 0 0,1 1 0 0 0,2 1 0 0 0,0 0-1 0 0,-1 8-89 0 0,13-25-15 0 0,0 0 0 0 0,1 0 0 0 0,1 0 1 0 0,0 0-1 0 0,0 0 0 0 0,1 1 0 0 0,0 0 0 0 0,1-1 0 0 0,0 1 0 0 0,1 0 0 0 0,0-1 0 0 0,0 1 0 0 0,1 0 0 0 0,3 9 15 0 0,-3-17 14 0 0,0 0 1 0 0,0-1-1 0 0,1 1 1 0 0,-1 0-1 0 0,1-1 1 0 0,-1 1-1 0 0,1-1 1 0 0,0 1-1 0 0,0-1 1 0 0,0 0-1 0 0,0 0 1 0 0,1 0-1 0 0,-1 0 1 0 0,1 0-1 0 0,-1-1 1 0 0,1 1-1 0 0,-1-1 1 0 0,1 1-1 0 0,0-1 1 0 0,0 0-1 0 0,0 0 0 0 0,-1 0 1 0 0,1 0-1 0 0,0-1 1 0 0,0 1-1 0 0,0-1 1 0 0,0 0-1 0 0,0 0 1 0 0,2 0-15 0 0,88-19 1698 0 0,-66 4-1465 0 0,-1-2 0 0 0,0 0 0 0 0,-2-2 1 0 0,0-1-1 0 0,-1-1 0 0 0,-1-1 0 0 0,9-11-233 0 0,28-27 173 0 0,181-197-259 0 0,-225 238-123 0 0,-22 27-1256 0 0,-3 11 1359 0 0,0 0 0 0 0,1 1 0 0 0,1 0 0 0 0,1 1 0 0 0,1-1 0 0 0,-2 15 106 0 0,5-25-41 0 0,0 1 1 0 0,0-1-1 0 0,1 1 0 0 0,1-1 1 0 0,0 1-1 0 0,0 0 0 0 0,1-1 1 0 0,1 1-1 0 0,-1 0 0 0 0,2 0 1 0 0,-1-1-1 0 0,2 1 0 0 0,-1-1 1 0 0,1 0-1 0 0,1 0 0 0 0,0 0 1 0 0,0 0-1 0 0,2 2 41 0 0,63 61-1991 0 0,-3-55-7167 0 0,-36-18 3471 0 0,-18 0 4683 0 0</inkml:trace>
  <inkml:trace contextRef="#ctx0" brushRef="#br0" timeOffset="238.577">1264 769 1800 0 0,'0'0'3134'0'0,"0"0"-564"0"0,0 0-481 0 0,0 0-382 0 0,0 0-307 0 0,0 0-290 0 0,0 0-166 0 0,0 0-79 0 0,-31 13-90 0 0,-99 40-103 0 0,55-3 217 0 0,65-40-728 0 0,0-2-104 0 0,1 1 1 0 0,-1 0 0 0 0,1 1-1 0 0,1-1 1 0 0,0 2-1 0 0,0-1 1 0 0,1 1-1 0 0,1 0 1 0 0,0 1-1 0 0,0 0 1 0 0,1-1-1 0 0,0 2 1 0 0,1-1 0 0 0,1 1-1 0 0,0-1 1 0 0,1 1-1 0 0,0 0 1 0 0,1 0-1 0 0,0 0 1 0 0,1 3-58 0 0,4-8-51 0 0,0-1 0 0 0,0 1 0 0 0,1-1 0 0 0,0-1 0 0 0,0 1 0 0 0,1-1 0 0 0,0 1-1 0 0,0-2 1 0 0,0 1 0 0 0,1-1 0 0 0,0 0 0 0 0,0 0 0 0 0,0-1 0 0 0,1 0 0 0 0,-1 0 0 0 0,1-1 0 0 0,0 1 0 0 0,0-2 0 0 0,0 1 0 0 0,1-1 0 0 0,-1-1 0 0 0,0 0 0 0 0,1 0 0 0 0,-1 0 0 0 0,1-1 0 0 0,6-1 51 0 0,179-10-4713 0 0,-72-32-5405 0 0,-100 32 7009 0 0</inkml:trace>
  <inkml:trace contextRef="#ctx0" brushRef="#br0" timeOffset="516.616">1754 696 4241 0 0,'0'0'2552'0'0,"0"0"-616"0"0,0 0-185 0 0,0 0 8 0 0,0 0-44 0 0,0 0-199 0 0,0 0-325 0 0,0 0-282 0 0,0 0-199 0 0,0 0-121 0 0,0 0-58 0 0,0 0-56 0 0,-23 12-24 0 0,-72 39-43 0 0,88-47-352 0 0,0-1 0 0 0,1 1 1 0 0,0 0-1 0 0,0 0 0 0 0,0 1 1 0 0,1 0-1 0 0,-1 0 0 0 0,1 0 1 0 0,0 1-1 0 0,1-1 0 0 0,-1 1 1 0 0,1 0-1 0 0,-3 6-56 0 0,-6 9 52 0 0,7-15-82 0 0,0 1 0 0 0,1 0 0 0 0,0 0 1 0 0,0 1-1 0 0,0-1 0 0 0,1 1 0 0 0,0 0 0 0 0,1 0 0 0 0,0 1 1 0 0,0-1-1 0 0,0 0 0 0 0,1 1 0 0 0,1 0 0 0 0,-1 0 0 0 0,2-1 1 0 0,-1 1-1 0 0,1 0 0 0 0,0 0 0 0 0,1 0 0 0 0,0 0 1 0 0,0-1-1 0 0,1 1 0 0 0,0 0 0 0 0,1-1 0 0 0,0 0 0 0 0,0 1 1 0 0,1-1-1 0 0,0 0 0 0 0,0-1 0 0 0,1 2 30 0 0,7 3-22 0 0,1-1 1 0 0,0-1-1 0 0,1 0 1 0 0,-1-1-1 0 0,2 0 0 0 0,-1-1 1 0 0,1-1-1 0 0,1 0 0 0 0,-1-1 1 0 0,1-1-1 0 0,0 0 0 0 0,0-1 1 0 0,1-1-1 0 0,-1-1 1 0 0,1 0-1 0 0,0-1 0 0 0,-1-1 1 0 0,10-1 21 0 0,52-8-918 0 0,-37-21-4699 0 0,-33 19 258 0 0,-2 6-2981 0 0</inkml:trace>
  <inkml:trace contextRef="#ctx0" brushRef="#br0" timeOffset="1409.543">2092 1056 0 0 0,'0'0'471'0'0,"0"0"408"0"0,0 0 388 0 0,0 0 305 0 0,0 0 115 0 0,0 0-103 0 0,0 0-206 0 0,0 0-210 0 0,0 0-162 0 0,0 0-90 0 0,0 0-28 0 0,0 0-8 0 0,10 18 24 0 0,31 53 25 0 0,-40-69-879 0 0,0-1 0 0 0,0 1 0 0 0,0-1-1 0 0,0 0 1 0 0,0 1 0 0 0,0-1 0 0 0,1 0 0 0 0,-1 0 0 0 0,0 0 0 0 0,1 0 0 0 0,-1 0 0 0 0,0 0 0 0 0,1 0 0 0 0,-1-1 0 0 0,1 1 0 0 0,0 0 0 0 0,-1-1 0 0 0,1 1 0 0 0,-1-1 0 0 0,1 0 0 0 0,0 0 0 0 0,-1 1 0 0 0,1-1 0 0 0,0 0 0 0 0,-1 0-1 0 0,1 0 1 0 0,0-1 0 0 0,-1 1 0 0 0,1 0 0 0 0,0-1 0 0 0,-1 1 0 0 0,2-1-50 0 0,3-1 206 0 0,113-53 2150 0 0,-91 38-2059 0 0,220-149 838 0 0,-223 148-1070 0 0,-1-2 0 0 0,0-1 1 0 0,-2 0-1 0 0,0-2 0 0 0,-1 0 1 0 0,-2-2-1 0 0,14-22-65 0 0,-30 44-46 0 0,-1 0 0 0 0,0 0 0 0 0,0 0 0 0 0,0 0 0 0 0,0-1 0 0 0,0 1 0 0 0,-1-1 0 0 0,1 1 0 0 0,-1-1 0 0 0,0 1 0 0 0,0-1 0 0 0,-1 0 0 0 0,1 0 0 0 0,-1 1-1 0 0,1-1 1 0 0,-1 0 0 0 0,-1 0 0 0 0,1 0 0 0 0,0 1 0 0 0,-1-1 0 0 0,0 0 0 0 0,0 0 0 0 0,0 1 0 0 0,0-1 0 0 0,0 1 0 0 0,-1-1 0 0 0,0 1 0 0 0,0 0 0 0 0,0-1 0 0 0,0 1 0 0 0,0 0 0 0 0,-1 0 0 0 0,-2-2 46 0 0,-3 3-259 0 0,0 0 0 0 0,-1 0 0 0 0,0 1 0 0 0,1 1 0 0 0,-1-1 0 0 0,0 1-1 0 0,1 1 1 0 0,-1 0 0 0 0,1 0 0 0 0,-1 0 0 0 0,1 1 0 0 0,-1 1 0 0 0,1-1 0 0 0,0 1 0 0 0,0 1 0 0 0,0-1 0 0 0,0 1 0 0 0,-4 4 259 0 0,-121 102-2205 0 0,120-97 2147 0 0,1 0-1 0 0,0 1 1 0 0,1 0 0 0 0,1 1 0 0 0,0 0 0 0 0,1 0-1 0 0,1 1 1 0 0,0 0 0 0 0,1 1 0 0 0,1 0 0 0 0,1 0-1 0 0,0 0 1 0 0,1 1 0 0 0,1-1 0 0 0,0 1-1 0 0,2 0 1 0 0,0 9 58 0 0,2-20 78 0 0,0 0 0 0 0,0-1 1 0 0,1 1-1 0 0,0 0 0 0 0,0-1 0 0 0,0 0 0 0 0,1 0 0 0 0,0 0 0 0 0,1 0 0 0 0,-1 0 0 0 0,1 0 0 0 0,0-1 1 0 0,0 0-1 0 0,1 0 0 0 0,0 0 0 0 0,0 0 0 0 0,0-1 0 0 0,0 0 0 0 0,1 0 0 0 0,-1 0 0 0 0,1 0 0 0 0,0-1 1 0 0,0 0-1 0 0,0-1 0 0 0,5 2-78 0 0,5 2 304 0 0,0-2 1 0 0,0 0 0 0 0,0 0 0 0 0,0-2-1 0 0,0 0 1 0 0,1 0 0 0 0,-1-2 0 0 0,1 0-1 0 0,-1-1 1 0 0,3-1-305 0 0,4-4 352 0 0,-1-1 0 0 0,0 0 0 0 0,-1-2 0 0 0,1-1 0 0 0,-2 0 0 0 0,0-2 0 0 0,0 0 0 0 0,-1-1 0 0 0,0-1 0 0 0,2-4-352 0 0,-7 8 181 0 0,42-32 86 0 0,-3-3 0 0 0,-1-1 0 0 0,-2-3 0 0 0,-3-2 1 0 0,-2-2-1 0 0,-2-2 0 0 0,-3-2 0 0 0,-2-1 0 0 0,20-45-267 0 0,-45 76-234 0 0,0 0-1 0 0,-2-1 1 0 0,0-1-1 0 0,-3 0 1 0 0,0 0-1 0 0,-2-1 1 0 0,-1 0-1 0 0,-1 0 1 0 0,-1 0-1 0 0,-2 0 1 0 0,-1-1-1 0 0,-2 0 235 0 0,2 25-46 0 0,-1 1 0 0 0,0-1 1 0 0,0 1-1 0 0,0-1 0 0 0,0 1 0 0 0,-1 0 0 0 0,0 0 0 0 0,0 0 0 0 0,-1 0 0 0 0,1 0 0 0 0,-1 0 0 0 0,0 0 0 0 0,0 1 0 0 0,-1 0 0 0 0,1 0 0 0 0,-1-1 0 0 0,0 2 0 0 0,0-1 0 0 0,0 0 0 0 0,-1 1 0 0 0,1 0 0 0 0,-1 0 0 0 0,0 0 0 0 0,1 1 0 0 0,-1 0 0 0 0,-1 0 1 0 0,1 0-1 0 0,0 0 0 0 0,0 1 0 0 0,-1 0 0 0 0,1 0 0 0 0,-1 0 0 0 0,1 1 0 0 0,-1 0 0 0 0,1 0 0 0 0,-1 0 0 0 0,1 0 0 0 0,0 1 0 0 0,-2 0 46 0 0,-10 6-66 0 0,1 1 0 0 0,0 0 0 0 0,1 1 0 0 0,0 1-1 0 0,0 0 1 0 0,1 1 0 0 0,-12 12 66 0 0,1-1 108 0 0,1 1 0 0 0,2 0-1 0 0,0 2 1 0 0,1 1-1 0 0,2 0 1 0 0,1 2 0 0 0,1 0-1 0 0,1 0 1 0 0,1 2 0 0 0,2 0-1 0 0,1 1 1 0 0,1 0 0 0 0,2 0-1 0 0,1 1 1 0 0,2 0-1 0 0,1 1 1 0 0,1 0 0 0 0,2-1-1 0 0,1 1 1 0 0,2 0 0 0 0,1 4-108 0 0,3-15 97 0 0,1 0 0 0 0,1 0 0 0 0,1-1 0 0 0,1 1 0 0 0,1-2 0 0 0,1 1 0 0 0,0-2 0 0 0,2 1 0 0 0,0-2 0 0 0,1 1 0 0 0,1-2 0 0 0,0 0 0 0 0,2-1 0 0 0,0-1 0 0 0,0 0 0 0 0,1-1 0 0 0,15 8-97 0 0,-29-18-12 0 0,1-1 0 0 0,-1 1-1 0 0,1-1 1 0 0,0 0 0 0 0,0 0-1 0 0,0 0 1 0 0,0-1 0 0 0,0 0-1 0 0,0 0 1 0 0,1 0 0 0 0,-1-1-1 0 0,1 1 1 0 0,0-1 0 0 0,-1-1-1 0 0,1 1 1 0 0,0-1-1 0 0,-1 0 1 0 0,1 0 0 0 0,0-1-1 0 0,-1 0 1 0 0,1 0 0 0 0,0 0-1 0 0,-1 0 1 0 0,0-1 0 0 0,1 0-1 0 0,-1 0 1 0 0,0-1 0 0 0,0 1-1 0 0,0-1 1 0 0,0 0 0 0 0,4-4 12 0 0,20-41-4069 0 0,-16 25-3522 0 0,-8 14-2514 0 0</inkml:trace>
  <inkml:trace contextRef="#ctx0" brushRef="#br0" timeOffset="2074.979">3462 1005 1024 0 0,'0'0'1906'0'0,"0"0"180"0"0,0 0 98 0 0,0 0-23 0 0,0 0-182 0 0,0 0-260 0 0,0 0-235 0 0,0 0-188 0 0,0 0-198 0 0,0 0-163 0 0,35 0-134 0 0,107-3-135 0 0,-69-16 218 0 0,-62 11-689 0 0,3 1-135 0 0,-1 0 0 0 0,0-1 1 0 0,-1 0-1 0 0,0-1 1 0 0,0-1-1 0 0,-1 1 0 0 0,0-2 1 0 0,0 0-1 0 0,-2 0 1 0 0,1-1-1 0 0,-1 0 0 0 0,-1 0 1 0 0,0-1-1 0 0,-1 0 1 0 0,0-1-1 0 0,-1 0 0 0 0,-1 0 1 0 0,0 0-1 0 0,-1 0 1 0 0,0-1-1 0 0,1-12-60 0 0,-5 24-80 0 0,-1 0 0 0 0,1 0 0 0 0,0 0 0 0 0,-1 0 0 0 0,0 0 0 0 0,0 0-1 0 0,0 1 1 0 0,0-1 0 0 0,0 0 0 0 0,0 0 0 0 0,-1 1 0 0 0,1-1 0 0 0,-1 1 0 0 0,0-1 0 0 0,0 1 0 0 0,0-1 0 0 0,0 1 0 0 0,0 0 0 0 0,0 0-1 0 0,-1 0 1 0 0,1 0 0 0 0,-1 1 0 0 0,1-1 0 0 0,-1 1 0 0 0,0-1 0 0 0,1 1 0 0 0,-1 0 0 0 0,0 0 0 0 0,0 0 0 0 0,0 1 0 0 0,0-1 0 0 0,0 1 0 0 0,0-1-1 0 0,0 1 1 0 0,0 0 0 0 0,0 0 0 0 0,0 0 80 0 0,-6 0-268 0 0,-1 0 0 0 0,1 0 0 0 0,0 1 0 0 0,-1 1 0 0 0,1-1 0 0 0,0 1-1 0 0,0 1 1 0 0,0 0 0 0 0,0 0 0 0 0,1 1 0 0 0,-8 3 268 0 0,-1 3-185 0 0,0 0 1 0 0,0 2-1 0 0,1-1 1 0 0,1 2-1 0 0,0 0 1 0 0,1 1-1 0 0,0 0 1 0 0,1 1-1 0 0,1 1 1 0 0,1 0-1 0 0,0 0 0 0 0,0 1 1 0 0,2 1-1 0 0,0 0 1 0 0,2 0-1 0 0,-1 0 1 0 0,2 1-1 0 0,1 0 1 0 0,0 1-1 0 0,2-1 1 0 0,-1 8 184 0 0,5-19 104 0 0,1 0 1 0 0,0-1-1 0 0,0 1 1 0 0,1 0 0 0 0,0-1-1 0 0,1 1 1 0 0,-1-1 0 0 0,1 0-1 0 0,1 0 1 0 0,-1-1 0 0 0,1 1-1 0 0,0-1 1 0 0,1 0 0 0 0,0 0-1 0 0,-1-1 1 0 0,2 1 0 0 0,-1-1-1 0 0,1-1 1 0 0,-1 1-1 0 0,1-1 1 0 0,1 0 0 0 0,-1-1-1 0 0,0 0 1 0 0,1 0 0 0 0,0-1-1 0 0,0 1 1 0 0,0-2 0 0 0,0 1-1 0 0,0-1 1 0 0,0 0 0 0 0,0-1-1 0 0,5 0-104 0 0,22-5 429 0 0,0-2 0 0 0,-1-1-1 0 0,0-1 1 0 0,0-2 0 0 0,-1-2-1 0 0,0-1 1 0 0,-1-1 0 0 0,-1-2-1 0 0,0-1 1 0 0,-1-1 0 0 0,-1-2-1 0 0,-1-1 1 0 0,-1-1 0 0 0,2-4-429 0 0,-4 7 15 0 0,0-2 1 0 0,-1 0 0 0 0,-2-2 0 0 0,0-1 0 0 0,-1 0 0 0 0,-2-1 0 0 0,-1-2 0 0 0,-1 0-1 0 0,-1 0 1 0 0,0-4-16 0 0,-14 30-20 0 0,-1-1-1 0 0,1 0 1 0 0,-1 0 0 0 0,1 0-1 0 0,-1 0 1 0 0,0 0-1 0 0,0 0 1 0 0,0 0 0 0 0,0-1-1 0 0,-1 1 1 0 0,1 0-1 0 0,-1 0 1 0 0,0-1 0 0 0,0 1-1 0 0,0 0 1 0 0,-1 0-1 0 0,1-1 1 0 0,-1 1-1 0 0,1 0 1 0 0,-1 0 0 0 0,0 0-1 0 0,0 0 1 0 0,-1 0-1 0 0,1 0 1 0 0,0 0 0 0 0,-1 0-1 0 0,0 0 1 0 0,0 1-1 0 0,0-1 1 0 0,0 0 0 0 0,0 1-1 0 0,0 0 1 0 0,-1 0-1 0 0,1 0 1 0 0,-1 0 0 0 0,0 0-1 0 0,0 0 1 0 0,1 0-1 0 0,-1 1 1 0 0,0-1 0 0 0,0 1-1 0 0,0 0 1 0 0,-2 0 20 0 0,-7 2-105 0 0,0 0 0 0 0,0 1 0 0 0,1 0 1 0 0,-1 1-1 0 0,1 1 0 0 0,0 0 0 0 0,0 0 0 0 0,0 1 1 0 0,0 0-1 0 0,1 1 0 0 0,0 0 0 0 0,0 1 0 0 0,1 0 1 0 0,-1 1-1 0 0,2 0 0 0 0,-1 0 0 0 0,1 1 0 0 0,0 0 1 0 0,0 1 104 0 0,5-8-15 0 0,1 0 0 0 0,-1 1 0 0 0,0-1 1 0 0,1 0-1 0 0,0 1 0 0 0,-1 0 0 0 0,1 0 0 0 0,0 0 1 0 0,0 0-1 0 0,1 0 0 0 0,-1 0 0 0 0,1 0 1 0 0,-1 1-1 0 0,1-1 0 0 0,0 0 0 0 0,0 1 1 0 0,0-1-1 0 0,1 1 0 0 0,-1-1 0 0 0,1 1 0 0 0,0-1 1 0 0,0 1-1 0 0,0-1 0 0 0,1 1 0 0 0,-1-1 1 0 0,1 1-1 0 0,0-1 0 0 0,0 1 0 0 0,0-1 1 0 0,0 1-1 0 0,0-1 0 0 0,1 0 0 0 0,0 0 0 0 0,0 0 1 0 0,-1 0-1 0 0,2 0 0 0 0,-1 0 0 0 0,0-1 1 0 0,1 1-1 0 0,2 2 15 0 0,160 47 27 0 0,-141-48-4 0 0,1 2 1 0 0,-1 0 0 0 0,-1 2-1 0 0,1 1 1 0 0,-2 0-1 0 0,1 2 1 0 0,2 2-24 0 0,-18-9 47 0 0,-1 0 0 0 0,0 0 0 0 0,1 0 0 0 0,-1 1 0 0 0,-1 0 1 0 0,1 0-1 0 0,-1 0 0 0 0,0 1 0 0 0,0 0 0 0 0,0 0 0 0 0,-1 0 0 0 0,0 0 0 0 0,0 1 1 0 0,-1 0-1 0 0,0-1 0 0 0,0 2 0 0 0,0-1 0 0 0,-1 0 0 0 0,0 0 0 0 0,-1 1 0 0 0,1-1 1 0 0,-1 1-1 0 0,-1-1 0 0 0,0 1 0 0 0,0-1 0 0 0,0 1 0 0 0,-1 1-47 0 0,-38 95 516 0 0,11-68-3232 0 0,25-31-950 0 0,2 0-3576 0 0,1-4 938 0 0</inkml:trace>
  <inkml:trace contextRef="#ctx0" brushRef="#br0" timeOffset="3024.122">5161 850 1720 0 0,'0'0'1426'0'0,"0"0"22"0"0,0 0 98 0 0,0 0 130 0 0,0 0 50 0 0,0 0-52 0 0,0 0-223 0 0,0 0-290 0 0,-36 9-319 0 0,-113 29-297 0 0,66 2 7 0 0,68-27-417 0 0,3-7-67 0 0,1 1 0 0 0,0 0-1 0 0,0 1 1 0 0,1 1 0 0 0,0-1 0 0 0,0 2 0 0 0,1-1-1 0 0,1 1 1 0 0,-1 0 0 0 0,2 1 0 0 0,-1 0 0 0 0,1 1 0 0 0,1-1-1 0 0,0 1 1 0 0,1 0 0 0 0,0 1 0 0 0,1-1 0 0 0,0 1-1 0 0,0 4-67 0 0,4-14 4 0 0,1-1 0 0 0,-1 1 0 0 0,1-1 0 0 0,-1 0 0 0 0,1 1 0 0 0,0-1 0 0 0,0 0-1 0 0,0 1 1 0 0,0-1 0 0 0,0 0 0 0 0,0 0 0 0 0,1 0 0 0 0,-1 0 0 0 0,1 0 0 0 0,-1 0 0 0 0,1 0 0 0 0,0-1-1 0 0,0 1 1 0 0,0-1 0 0 0,0 1 0 0 0,0-1 0 0 0,0 0 0 0 0,0 1 0 0 0,0-1 0 0 0,1 0 0 0 0,-1 0-1 0 0,0-1 1 0 0,1 1 0 0 0,-1 0 0 0 0,0-1 0 0 0,1 0 0 0 0,-1 1 0 0 0,1-1 0 0 0,-1 0 0 0 0,2 0-4 0 0,88-10 705 0 0,-48-9-508 0 0,-1-1 0 0 0,-1-2 0 0 0,-1-2 0 0 0,-1-2 0 0 0,-1-1-1 0 0,7-10-196 0 0,66-57 18 0 0,-107 123-1217 0 0,-19 113 931 0 0,14-136 267 0 0,-1-1-7 0 0,0 0-1 0 0,0 0 1 0 0,1 0 0 0 0,-1 0 0 0 0,1 0-1 0 0,0 0 1 0 0,1 0 0 0 0,0 0 0 0 0,-1 0-1 0 0,1 0 1 0 0,1 0 0 0 0,-1 0 0 0 0,1 0-1 0 0,0-1 1 0 0,0 1 0 0 0,0-1 0 0 0,1 1-1 0 0,0-1 1 0 0,-1 0 0 0 0,2 0 0 0 0,-1 0-1 0 0,0 0 1 0 0,1-1 0 0 0,0 1 0 0 0,-1-1-1 0 0,1 0 1 0 0,1 0 0 0 0,-1 0 0 0 0,1 0 8 0 0,2 0 68 0 0,-1-1 0 0 0,1 0 0 0 0,0 0 0 0 0,0-1 0 0 0,0 0 0 0 0,0 0 0 0 0,0-1 0 0 0,0 0 0 0 0,0 0 0 0 0,0 0 0 0 0,0-1 0 0 0,0 0 0 0 0,0 0 0 0 0,0-1 0 0 0,0 0 0 0 0,0 0 0 0 0,-1-1 0 0 0,1 0 0 0 0,-1 0 0 0 0,0 0 0 0 0,0-1 0 0 0,4-3-68 0 0,112-114 1937 0 0,-101 96-1748 0 0,15-22-109 0 0,-2-2 0 0 0,-1-1 0 0 0,-3-2 0 0 0,-3-1 1 0 0,-1 0-1 0 0,-3-2 0 0 0,-3-1 0 0 0,-1-1 0 0 0,-4-1 0 0 0,-1-5-80 0 0,-2 16-247 0 0,0 3 79 0 0,-2 0 0 0 0,-2-1-1 0 0,-1 0 1 0 0,-3-1 0 0 0,-2 1 0 0 0,-2-26 168 0 0,0 70-3 0 0,1-1 0 0 0,-1 0 0 0 0,0 1-1 0 0,0-1 1 0 0,0 0 0 0 0,0 1 0 0 0,0-1 0 0 0,-1 0 0 0 0,1 1 0 0 0,0-1-1 0 0,-1 0 1 0 0,1 1 0 0 0,-1-1 0 0 0,0 1 0 0 0,1-1 0 0 0,-1 1 0 0 0,0-1-1 0 0,0 1 1 0 0,0 0 0 0 0,0-1 0 0 0,0 1 0 0 0,0 0 0 0 0,0 0-1 0 0,-1-1 1 0 0,1 1 0 0 0,0 0 0 0 0,-1 1 0 0 0,1-1 0 0 0,-1 0 0 0 0,1 0-1 0 0,-1 0 1 0 0,1 1 0 0 0,-1-1 0 0 0,1 1 0 0 0,-1-1 0 0 0,0 1-1 0 0,1 0 1 0 0,-1 0 0 0 0,0-1 0 0 0,1 1 0 0 0,-1 0 0 0 0,0 1 0 0 0,1-1-1 0 0,-1 0 1 0 0,0 0 0 0 0,1 1 0 0 0,-1-1 0 0 0,0 1 0 0 0,1-1-1 0 0,-1 1 1 0 0,1 0 0 0 0,-1-1 0 0 0,1 1 0 0 0,0 0 0 0 0,-2 1 3 0 0,-15 32 43 0 0,2 0 0 0 0,2 1 0 0 0,1 0 0 0 0,2 1 0 0 0,1 1 0 0 0,2 0 1 0 0,1 0-1 0 0,2 0 0 0 0,0 38-43 0 0,-5 77 602 0 0,6-1 0 0 0,8 24-602 0 0,25 137 179 0 0,-29-313-260 0 0,0 1 0 0 0,-1-1 0 0 0,1 0 0 0 0,0 0 0 0 0,-1 1 0 0 0,1-1 0 0 0,-1 0 0 0 0,1 1 0 0 0,-1-1 0 0 0,0 1 0 0 0,1-1 0 0 0,-1 1 0 0 0,0-1 0 0 0,1 1 0 0 0,-1-1 0 0 0,0 1 0 0 0,1-1 0 0 0,-1 1 0 0 0,0 0 0 0 0,0 0 0 0 0,1-1 1 0 0,-1 1-1 0 0,0 0 0 0 0,0 0 0 0 0,0 0 0 0 0,0 0 0 0 0,1 0 0 0 0,-1 0 0 0 0,0 0 0 0 0,0 0 0 0 0,0 0 0 0 0,1 0 0 0 0,-1 0 0 0 0,0 1 0 0 0,0-1 0 0 0,0 0 0 0 0,1 1 0 0 0,-1-1 0 0 0,0 0 0 0 0,1 1 0 0 0,-1-1 0 0 0,0 1 0 0 0,1-1 0 0 0,-1 1 0 0 0,0-1 0 0 0,1 1 0 0 0,-1 0 0 0 0,1-1 0 0 0,-1 1 0 0 0,1 0 0 0 0,-1-1 1 0 0,1 1-1 0 0,0 0 0 0 0,-1 0 0 0 0,1-1 0 0 0,0 1 0 0 0,0 0 0 0 0,-1 0 0 0 0,1 0 0 0 0,0-1 0 0 0,0 1 0 0 0,0 0 0 0 0,0 0 0 0 0,0 0 0 0 0,0-1 0 0 0,0 1 0 0 0,0 0 0 0 0,0 0 0 0 0,1 0 0 0 0,-1 0 81 0 0,-2-2-173 0 0,-47-32-11857 0 0,41 26 7612 0 0</inkml:trace>
  <inkml:trace contextRef="#ctx0" brushRef="#br0" timeOffset="3268.729">5452 802 7362 0 0,'0'0'2649'0'0,"0"0"-665"0"0,0 0-289 0 0,0 0-52 0 0,0 0-98 0 0,0 0-196 0 0,33-5-200 0 0,104-18-159 0 0,51 4 1824 0 0,-151 17-2654 0 0,0 1 1 0 0,0 2 0 0 0,1 2 0 0 0,-2 1 0 0 0,1 2-1 0 0,0 2 1 0 0,16 6-161 0 0,-48-13-150 0 0,55 26-704 0 0,-33 7-6404 0 0,-27-29 2329 0 0,0 1-2792 0 0</inkml:trace>
  <inkml:trace contextRef="#ctx0" brushRef="#br0" timeOffset="3512.969">6345 1031 3009 0 0,'0'0'2656'0'0,"0"0"-1424"0"0,0 0-287 0 0,0 0-65 0 0,0 0-56 0 0,0 0-152 0 0,-41 191-216 0 0,41-176-264 0 0,0 0-192 0 0,0-4-160 0 0,4-4-216 0 0,0-3-384 0 0,-1-1-808 0 0,7-3-809 0 0,-7 0-743 0 0,-1 0 615 0 0</inkml:trace>
  <inkml:trace contextRef="#ctx0" brushRef="#br0" timeOffset="3673.578">6468 512 5913 0 0,'0'0'3897'0'0,"0"0"-2033"0"0,0 0-519 0 0,0 0-537 0 0,0 0-312 0 0,0 0-424 0 0,0 0-1304 0 0,0 0-1593 0 0,0 0-1416 0 0,0 0-1856 0 0</inkml:trace>
  <inkml:trace contextRef="#ctx0" brushRef="#br0" timeOffset="3888.944">6722 788 11634 0 0,'0'0'1729'0'0,"0"0"-474"0"0,0 0-378 0 0,0 0-262 0 0,0 0-188 0 0,0 0-158 0 0,0 0-121 0 0,0 0-65 0 0,0 0-42 0 0,-23 33-38 0 0,-70 104-50 0 0,90-134 41 0 0,1 0 1 0 0,-1 0-1 0 0,1 0 0 0 0,0 0 0 0 0,0 1 0 0 0,0-1 0 0 0,0 0 0 0 0,1 1 0 0 0,0-1 1 0 0,-1 1-1 0 0,1 0 0 0 0,0 0 0 0 0,1-1 0 0 0,-1 1 0 0 0,1 0 0 0 0,0 0 0 0 0,0-1 0 0 0,0 1 1 0 0,0 2 5 0 0,2 6-46 0 0,-1-5 47 0 0,0-1 0 0 0,1 1 0 0 0,0-1-1 0 0,1 1 1 0 0,0-1 0 0 0,-1 0 0 0 0,2 0 0 0 0,-1 0 0 0 0,1 0 0 0 0,0 0-1 0 0,0-1 1 0 0,1 0 0 0 0,-1 1 0 0 0,1-2 0 0 0,0 1 0 0 0,1-1 0 0 0,-1 0-1 0 0,1 0 1 0 0,0 0 0 0 0,0-1 0 0 0,0 1 0 0 0,0-2 0 0 0,0 1 0 0 0,1-1-1 0 0,-1 0 1 0 0,1 0 0 0 0,0 0 0 0 0,0-1 0 0 0,-1-1 0 0 0,1 1 0 0 0,3-1-1 0 0,-1 0 238 0 0,0-1 0 0 0,0-1 0 0 0,-1 0 1 0 0,1 0-1 0 0,-1-1 0 0 0,0 1 1 0 0,0-2-1 0 0,0 1 0 0 0,0-1 0 0 0,0-1 1 0 0,-1 1-1 0 0,0-1 0 0 0,0-1 0 0 0,0 1 1 0 0,0-1-1 0 0,-1 0 0 0 0,0-1 0 0 0,0 1 1 0 0,3-6-239 0 0,3-5 308 0 0,0-1 1 0 0,-1 1-1 0 0,-1-2 1 0 0,-1 1-1 0 0,0-2 1 0 0,-2 1-1 0 0,5-18-308 0 0,-9 29 13 0 0,-1-1 1 0 0,-1 1-1 0 0,1-1 0 0 0,-2 0 0 0 0,1 1 0 0 0,-1-1 0 0 0,0 0 0 0 0,-1 0 0 0 0,0 1 0 0 0,0-1 0 0 0,-1 1 0 0 0,-3-8-13 0 0,-28-27-1656 0 0,-28 29-3847 0 0,15 24-4784 0 0,30-2 3986 0 0</inkml:trace>
  <inkml:trace contextRef="#ctx0" brushRef="#br0" timeOffset="4251.918">7043 1185 12011 0 0,'0'0'1796'0'0,"0"0"-133"0"0,0 0-31 0 0,0 0-186 0 0,0 0-266 0 0,0 0-238 0 0,0 0-249 0 0,0 0-171 0 0,0 0-148 0 0,32-33-136 0 0,105-102-83 0 0,-55 65 25 0 0,-63 56-164 0 0,-14 9-41 0 0,0 0 1 0 0,1 1-1 0 0,-1-1 1 0 0,1 1-1 0 0,0 1 1 0 0,0-1-1 0 0,1 1 1 0 0,-1 0 0 0 0,1 0-1 0 0,-1 1 1 0 0,1 0-1 0 0,5-1 25 0 0,-9 30-1464 0 0,-6 28 768 0 0,0-49 679 0 0,2 1 0 0 0,-1 0-1 0 0,1 0 1 0 0,0 0 0 0 0,0-1-1 0 0,1 1 1 0 0,0 0 0 0 0,0 0 0 0 0,1 0-1 0 0,0 0 1 0 0,0 0 0 0 0,0 0-1 0 0,1-1 1 0 0,0 1 0 0 0,0-1-1 0 0,1 1 1 0 0,0-1 0 0 0,0 0-1 0 0,0 0 1 0 0,1 0 0 0 0,0 0-1 0 0,0-1 1 0 0,1 1 0 0 0,-1-1 0 0 0,1 0-1 0 0,0 0 1 0 0,1-1 0 0 0,-1 0-1 0 0,5 3 18 0 0,-4-4 132 0 0,-1 0-1 0 0,1-1 1 0 0,0 1-1 0 0,-1-2 0 0 0,1 1 1 0 0,0 0-1 0 0,0-1 1 0 0,0 0-1 0 0,0-1 1 0 0,1 1-1 0 0,-1-1 0 0 0,0 0 1 0 0,0-1-1 0 0,0 0 1 0 0,0 1-1 0 0,0-2 1 0 0,0 1-1 0 0,0-1 0 0 0,0 0 1 0 0,-1 0-1 0 0,1-1 1 0 0,0 1-1 0 0,-1-1 1 0 0,0-1-1 0 0,0 1 0 0 0,0-1 1 0 0,0 0-1 0 0,-1 0 1 0 0,3-3-132 0 0,147-163 967 0 0,-112 105-3980 0 0,-7-3-4782 0 0,-27 48-3635 0 0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4:01.6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483 144 2897 0 0,'0'0'1015'0'0,"0"0"-317"0"0,0 0-118 0 0,0 0 227 0 0,0 0 379 0 0,0 0 340 0 0,0 0 135 0 0,0 0-160 0 0,0 0-336 0 0,0 0-361 0 0,0 0-292 0 0,-3-1-166 0 0,3 1-319 0 0,-1 0 0 0 0,1 0 1 0 0,-1 0-1 0 0,1 0 0 0 0,-1 0 1 0 0,1 0-1 0 0,-1 0 0 0 0,1 0 1 0 0,-1 0-1 0 0,1 1 0 0 0,-1-1 1 0 0,1 0-1 0 0,-1 0 0 0 0,1 0 1 0 0,-1 0-1 0 0,1 1 0 0 0,-1-1 1 0 0,1 0-1 0 0,-1 1 0 0 0,1-1 1 0 0,-1 0-1 0 0,1 1 0 0 0,0-1 1 0 0,-1 0-1 0 0,1 1 0 0 0,0-1 1 0 0,-1 1-1 0 0,1-1 0 0 0,0 1 0 0 0,0-1 1 0 0,-1 1-1 0 0,1-1 0 0 0,0 1 1 0 0,0-1-1 0 0,0 1 0 0 0,0-1 1 0 0,-1 1-1 0 0,1-1 0 0 0,0 1 1 0 0,0-1-1 0 0,0 1 0 0 0,0-1 1 0 0,0 1-1 0 0,1-1 0 0 0,-1 1 1 0 0,0 0-1 0 0,0-1 0 0 0,0 1 1 0 0,0-1-1 0 0,0 1 0 0 0,1-1 1 0 0,-1 0-1 0 0,0 1 0 0 0,1-1 1 0 0,-1 1-28 0 0,0 7-12 0 0,-14 396 3486 0 0,-18-14-4008 0 0,28-343-2782 0 0,-1-46-9850 0 0,5-1 10519 0 0</inkml:trace>
  <inkml:trace contextRef="#ctx0" brushRef="#br0" timeOffset="299.432">0 442 552 0 0,'0'0'1372'0'0,"0"0"-303"0"0,0 0-36 0 0,0 0 214 0 0,0 0 279 0 0,0 0 230 0 0,0 0 25 0 0,0 0-140 0 0,0 0-200 0 0,38-21-237 0 0,116-64-219 0 0,-41 34 434 0 0,200-30-78 0 0,-237 65-1301 0 0,-31 9-316 0 0,26-7-437 0 0,-32-3-6766 0 0,-32 10 310 0 0,-6 1 4399 0 0</inkml:trace>
  <inkml:trace contextRef="#ctx0" brushRef="#br0" timeOffset="767.025">923 0 0 0 0,'0'0'810'0'0,"0"0"-36"0"0,0 0 147 0 0,0 0 353 0 0,0 0 400 0 0,0 0 209 0 0,0 0-53 0 0,0 0-275 0 0,0 0-332 0 0,-7 35-302 0 0,-18 107-231 0 0,19-40 627 0 0,9-82-1044 0 0,48 311 1902 0 0,-36-162-2007 0 0,4-92-208 0 0,-17-76 39 0 0,0 0-1 0 0,0 0 1 0 0,1 1 0 0 0,-1-1 0 0 0,1 0-1 0 0,-1-1 1 0 0,1 1 0 0 0,-1 0 0 0 0,1-1 0 0 0,-1 0-1 0 0,1 1 1 0 0,-1-1 0 0 0,1 0 0 0 0,-1 0-1 0 0,1 0 1 0 0,0-1 0 0 0,-1 1 0 0 0,1-1 0 0 0,-1 1-1 0 0,1-1 1 0 0,-1 0 0 0 0,1 0 0 0 0,1-1 1 0 0,266-183 473 0 0,-269 184-471 0 0,0 0-1 0 0,0 0 1 0 0,-1 0 0 0 0,1 0-1 0 0,0 1 1 0 0,0-1 0 0 0,0 0-1 0 0,0 0 1 0 0,1 1 0 0 0,-1-1-1 0 0,0 1 1 0 0,0-1-1 0 0,0 1 1 0 0,0 0 0 0 0,1-1-1 0 0,-1 1 1 0 0,0 0 0 0 0,0 0-1 0 0,0 0 1 0 0,1 0 0 0 0,-1 0-1 0 0,0 0 1 0 0,0 0-1 0 0,1 0 1 0 0,-1 0 0 0 0,0 0-1 0 0,0 1 1 0 0,0-1 0 0 0,1 1-1 0 0,-1-1 1 0 0,0 1 0 0 0,0-1-1 0 0,0 1 1 0 0,0 0 0 0 0,0-1-1 0 0,0 1 1 0 0,0 0-1 0 0,0 0 1 0 0,0 0 0 0 0,0 0-1 0 0,-1-1 1 0 0,1 1 0 0 0,0 0-1 0 0,-1 1 1 0 0,1-1 0 0 0,0 0-1 0 0,-1 0 1 0 0,1 0-1 0 0,-1 0 1 0 0,0 0 0 0 0,1 1-1 0 0,-1-1 1 0 0,0 0 0 0 0,0 0-1 0 0,0 1 1 0 0,0-1 0 0 0,0 0-2 0 0,1 134 637 0 0,-1-133-715 0 0,1-1-1 0 0,0 0 1 0 0,0 1-1 0 0,-1-1 1 0 0,1 0-1 0 0,0 1 1 0 0,0-1-1 0 0,0 0 1 0 0,0 0-1 0 0,1 0 1 0 0,-1 0-1 0 0,0 0 1 0 0,0 0-1 0 0,1 0 1 0 0,-1-1-1 0 0,0 1 1 0 0,1 0-1 0 0,-1-1 1 0 0,1 1 0 0 0,-1-1-1 0 0,1 1 1 0 0,-1-1-1 0 0,1 0 1 0 0,-1 1-1 0 0,1-1 1 0 0,0 0-1 0 0,-1 0 1 0 0,1 0-1 0 0,0-1 79 0 0,34 2-5506 0 0,-27-2 1990 0 0,-1 1-171 0 0,0 0 48 0 0</inkml:trace>
  <inkml:trace contextRef="#ctx0" brushRef="#br0" timeOffset="1216.958">1641 895 0 0 0,'0'0'1190'0'0,"0"0"242"0"0,0 0 32 0 0,0 0-96 0 0,0 0-130 0 0,0 0-210 0 0,0 0-226 0 0,0 0-153 0 0,31-8-79 0 0,98-28 5 0 0,-65 7 1277 0 0,-59 25-1717 0 0,-1 1 0 0 0,0-1 0 0 0,1 0 0 0 0,-2 0 1 0 0,1-1-1 0 0,0 1 0 0 0,-1-1 0 0 0,0 1 0 0 0,0-1 0 0 0,0 0 0 0 0,-1 0 1 0 0,0-1-1 0 0,0 1 0 0 0,0 0 0 0 0,0-1 0 0 0,-1 1 0 0 0,0-1 0 0 0,0 0 1 0 0,-1 1-1 0 0,1-1 0 0 0,-1 0 0 0 0,0 1 0 0 0,-1-1 0 0 0,0-1-135 0 0,0 4-105 0 0,-1-1 0 0 0,0 0 0 0 0,0 1 0 0 0,0 0-1 0 0,-1-1 1 0 0,1 1 0 0 0,-1 0 0 0 0,0 0 0 0 0,1 0 0 0 0,-1 1-1 0 0,-1-1 1 0 0,1 1 0 0 0,0-1 0 0 0,-1 1 0 0 0,1 0 0 0 0,-1 1-1 0 0,0-1 1 0 0,1 0 0 0 0,-1 1 0 0 0,0 0 0 0 0,0 0 0 0 0,0 0-1 0 0,0 1 1 0 0,0-1 0 0 0,0 1 0 0 0,0 0 0 0 0,0 0 0 0 0,0 0-1 0 0,0 0 1 0 0,0 1 0 0 0,0 0 0 0 0,0 0 0 0 0,0 0 0 0 0,0 0-1 0 0,0 1 107 0 0,-4 1-20 0 0,1 1 0 0 0,0-1 0 0 0,0 1 0 0 0,1 1 0 0 0,-1-1 0 0 0,1 1 0 0 0,0 0 0 0 0,0 1 0 0 0,1-1 0 0 0,-1 1 0 0 0,1 0 1 0 0,0 1-1 0 0,1-1 0 0 0,0 1 0 0 0,0 0 0 0 0,0 0 0 0 0,1 0 0 0 0,0 1 0 0 0,0-1 0 0 0,1 1 0 0 0,0-1 0 0 0,0 1 0 0 0,1 0 1 0 0,0 0-1 0 0,1 0 0 0 0,-1 0 0 0 0,1 0 0 0 0,1-1 0 0 0,0 1 0 0 0,0 0 0 0 0,0 0 0 0 0,1 0 0 0 0,2 4 19 0 0,2-1 107 0 0,2-1 0 0 0,-1 0 0 0 0,2-1 0 0 0,-1 1 0 0 0,1-2 0 0 0,0 1 0 0 0,1-1 0 0 0,0-1 0 0 0,0 0 0 0 0,1 0 0 0 0,0-1 0 0 0,0 0 0 0 0,0-1 0 0 0,1 0 0 0 0,-1-1-1 0 0,1-1 1 0 0,0 1 0 0 0,1-2 0 0 0,-1 0 0 0 0,10 1-107 0 0,0 2-14 0 0,71 6-840 0 0,-31-11-3202 0 0,-27 0-1310 0 0,-22 0 2411 0 0</inkml:trace>
</inkml:ink>
</file>

<file path=ppt/ink/ink2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2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23 159 4297 0 0,'0'0'1867'0'0,"0"0"-327"0"0,0 0-269 0 0,0 0-38 0 0,0 0 97 0 0,0 0 73 0 0,0 0-73 0 0,0 0-199 0 0,0 0-244 0 0,0 0-254 0 0,0 0-235 0 0,-3-1-170 0 0,-9-4-104 0 0,8 3-62 0 0,3 23 70 0 0,-2 38 45 0 0,4 1-1 0 0,1-1 0 0 0,4 1 0 0 0,2-1 1 0 0,2-1-1 0 0,3 0 0 0 0,6 13-176 0 0,40 47 304 0 0,-57-115-275 0 0,0 0 0 0 0,0-1 0 0 0,0 1 1 0 0,0 0-1 0 0,1-1 0 0 0,-1 0 0 0 0,1 1 1 0 0,0-1-1 0 0,0 0 0 0 0,0 0 0 0 0,0-1 0 0 0,0 1 1 0 0,0-1-1 0 0,0 1 0 0 0,1-1 0 0 0,-1 0 1 0 0,0 0-1 0 0,1 0 0 0 0,-1-1 0 0 0,1 1 1 0 0,-1-1-1 0 0,1 0 0 0 0,-1 0 0 0 0,1 0 1 0 0,-1 0-1 0 0,1-1 0 0 0,-1 1 0 0 0,0-1 1 0 0,1 0-1 0 0,-1 0 0 0 0,0 0 0 0 0,1-1 1 0 0,-1 1-1 0 0,0-1 0 0 0,0 0 0 0 0,1 0-29 0 0,27-23 52 0 0,-1 0 0 0 0,-1-2 0 0 0,-1-1 0 0 0,-2-1-1 0 0,-1-1 1 0 0,-1-2 0 0 0,12-21-52 0 0,-13 20-85 0 0,78-87-519 0 0,-101 119 581 0 0,1 1 0 0 0,-1-1 0 0 0,1 0 0 0 0,-1 1 1 0 0,1 0-1 0 0,-1-1 0 0 0,1 1 0 0 0,-1-1 0 0 0,1 1 1 0 0,-1 0-1 0 0,1-1 0 0 0,0 1 0 0 0,-1 0 1 0 0,1-1-1 0 0,0 1 0 0 0,-1 0 0 0 0,1 0 0 0 0,0 0 1 0 0,-1 0-1 0 0,1 0 0 0 0,0 0 0 0 0,-1 0 0 0 0,1 0 1 0 0,0 0-1 0 0,-1 0 0 0 0,1 0 0 0 0,0 0 0 0 0,-1 0 1 0 0,1 1-1 0 0,0-1 0 0 0,-1 0 0 0 0,1 0 0 0 0,0 1 1 0 0,-1-1-1 0 0,1 0 0 0 0,-1 1 0 0 0,1-1 0 0 0,-1 1 1 0 0,1-1-1 0 0,-1 1 0 0 0,1-1 0 0 0,-1 1 0 0 0,1-1 1 0 0,-1 1-1 0 0,0-1 0 0 0,1 1 0 0 0,-1-1 1 0 0,0 1-1 0 0,1 0 0 0 0,-1-1 0 0 0,0 1 0 0 0,0 0 1 0 0,0-1-1 0 0,1 2 23 0 0,5 45-147 0 0,-5-35 170 0 0,31 137 128 0 0,-30-143-123 0 0,1-1 0 0 0,-1 1 0 0 0,1-1 0 0 0,0 0 1 0 0,0 0-1 0 0,1-1 0 0 0,0 1 0 0 0,-1-1 0 0 0,1 1 0 0 0,1-1 0 0 0,-1-1 0 0 0,1 1 0 0 0,-1 0 0 0 0,1-1 0 0 0,0 0 0 0 0,1 0 1 0 0,-1-1-1 0 0,0 1 0 0 0,1-1 0 0 0,-1 0 0 0 0,1-1 0 0 0,0 1 0 0 0,-1-1 0 0 0,1 0 0 0 0,0-1-28 0 0,0 1 90 0 0,-1 0-1 0 0,1-1 1 0 0,-1 0-1 0 0,0 0 1 0 0,1 0-1 0 0,-1 0 1 0 0,1-1-1 0 0,-1 0 1 0 0,1 0-1 0 0,-1-1 1 0 0,0 0-1 0 0,0 0 1 0 0,0 0-1 0 0,0 0 1 0 0,0-1-1 0 0,0 0 1 0 0,-1 0-1 0 0,5-3-89 0 0,20-21 454 0 0,-2-1 0 0 0,0-1-1 0 0,-2-2 1 0 0,-2 0 0 0 0,0-2 0 0 0,16-33-454 0 0,-26 44 108 0 0,16-30 53 0 0,-3-1 0 0 0,-2-1 0 0 0,-2-1-1 0 0,4-22-160 0 0,-9-2-521 0 0,-15 61-4116 0 0,-2 0-4658 0 0,0 18 331 0 0</inkml:trace>
  <inkml:trace contextRef="#ctx0" brushRef="#br0" timeOffset="366.127">1383 656 8634 0 0,'0'0'1650'0'0,"0"0"-829"0"0,0 0-30 0 0,0 0 313 0 0,0 0 210 0 0,0 0-3 0 0,0 0-174 0 0,0 0-193 0 0,0 0-159 0 0,0 0-143 0 0,0 0-101 0 0,33-11-100 0 0,100-36-64 0 0,-69 10 141 0 0,-57 28-422 0 0,1 1-10 0 0,0-1-1 0 0,-1 0 1 0 0,0-1 0 0 0,-1 1 0 0 0,0-1 0 0 0,-1 0-1 0 0,0-1 1 0 0,0 1 0 0 0,-1-1 0 0 0,-1 0 0 0 0,1 0-1 0 0,-2 0 1 0 0,0-1 0 0 0,0 1 0 0 0,-1-1 0 0 0,0 1-1 0 0,-1-1 1 0 0,-1-4-86 0 0,0 13-28 0 0,-1 0 0 0 0,-1 0 0 0 0,1 0 0 0 0,0 0-1 0 0,-1 1 1 0 0,1-1 0 0 0,-1 1 0 0 0,0 0 0 0 0,1 0 0 0 0,-1 0 0 0 0,0 0-1 0 0,0 0 1 0 0,-1 0 0 0 0,1 1 0 0 0,0 0 0 0 0,-1 0 0 0 0,1 0 0 0 0,0 0 0 0 0,-1 0-1 0 0,1 0 1 0 0,-1 1 0 0 0,0 0 0 0 0,1 0 0 0 0,-1 0 0 0 0,1 0 0 0 0,-1 0-1 0 0,1 1 1 0 0,-1 0 0 0 0,1-1 0 0 0,-2 2 28 0 0,-7 2-57 0 0,1 0 1 0 0,0 1-1 0 0,0 0 1 0 0,0 1-1 0 0,1 0 0 0 0,0 1 1 0 0,0 0-1 0 0,0 0 1 0 0,1 1-1 0 0,0 1 0 0 0,1-1 1 0 0,0 1-1 0 0,0 1 1 0 0,1-1-1 0 0,0 1 0 0 0,-2 5 57 0 0,-4 5-35 0 0,1 0-1 0 0,1 0 0 0 0,1 1 0 0 0,1 1 0 0 0,1 0 0 0 0,1 0 0 0 0,1 0 0 0 0,0 1 0 0 0,2 0 0 0 0,1 0 0 0 0,1 0 1 0 0,0 0-1 0 0,2 0 0 0 0,1 7 36 0 0,0-22 4 0 0,1 0 1 0 0,0 0-1 0 0,0 0 1 0 0,1 0 0 0 0,0 0-1 0 0,0-1 1 0 0,1 1-1 0 0,0-1 1 0 0,0 0 0 0 0,1 0-1 0 0,0-1 1 0 0,0 1-1 0 0,0-1 1 0 0,1 0 0 0 0,0-1-1 0 0,0 1 1 0 0,0-1-1 0 0,1 0 1 0 0,0-1-1 0 0,0 1 1 0 0,0-1 0 0 0,0-1-1 0 0,1 1 1 0 0,0-1-1 0 0,-1-1 1 0 0,4 1-5 0 0,103 22-1502 0 0,-4-20-5042 0 0,-82-5-1062 0 0</inkml:trace>
</inkml:ink>
</file>

<file path=ppt/ink/ink2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4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13 560 3017 0 0,'0'0'1548'0'0,"0"0"-404"0"0,0 0-225 0 0,0 0 57 0 0,0 0 250 0 0,0 0 184 0 0,0 0-50 0 0,0 0-221 0 0,0 0-235 0 0,0 0-184 0 0,0 0-105 0 0,0 0-62 0 0,0 0-47 0 0,-1 35-49 0 0,-4 111-61 0 0,3-131-265 0 0,0 0 0 0 0,0 1 0 0 0,2-1 0 0 0,0 1 0 0 0,1-1 0 0 0,0 1 0 0 0,1-1 0 0 0,1 1 0 0 0,1-1 0 0 0,0 0 0 0 0,0-1 0 0 0,2 1 0 0 0,0-1 0 0 0,0 0 0 0 0,7 9-131 0 0,-11-20 37 0 0,0 1 0 0 0,1-1 0 0 0,0 1 0 0 0,-1-1 0 0 0,1 0 0 0 0,0 0 1 0 0,0-1-1 0 0,1 1 0 0 0,-1 0 0 0 0,1-1 0 0 0,-1 0 0 0 0,1 0 0 0 0,0 0 0 0 0,0 0 1 0 0,-1-1-1 0 0,1 0 0 0 0,0 1 0 0 0,1-1 0 0 0,-1-1 0 0 0,0 1 0 0 0,0-1 0 0 0,0 1 1 0 0,0-1-1 0 0,1 0 0 0 0,-1-1 0 0 0,0 1 0 0 0,0-1 0 0 0,0 1 0 0 0,0-2 0 0 0,0 1 1 0 0,0 0-1 0 0,0-1 0 0 0,0 1 0 0 0,0-1 0 0 0,0 0 0 0 0,-1 0 0 0 0,1-1-37 0 0,14-12 77 0 0,-2-1 0 0 0,1 0-1 0 0,-2-1 1 0 0,0-1-1 0 0,-1-1 1 0 0,-1 0 0 0 0,-1 0-1 0 0,-1-1 1 0 0,3-9-77 0 0,17-40-99 0 0,-30 68 12 0 0,-1 1-83 0 0,0 23-481 0 0,-1-9 645 0 0,0-1 0 0 0,1 1 0 0 0,1-1 0 0 0,1 1 0 0 0,-1 0 0 0 0,2-1 0 0 0,0 0 0 0 0,1 0-1 0 0,0 0 1 0 0,1 0 0 0 0,0 0 0 0 0,1-1 0 0 0,2 2 6 0 0,-4-10 60 0 0,1-1 0 0 0,-1 0 0 0 0,1 0 0 0 0,0-1 0 0 0,0 0 0 0 0,0 1 0 0 0,1-2 0 0 0,-1 1 0 0 0,0-1 0 0 0,1 1 0 0 0,-1-2 0 0 0,1 1 0 0 0,-1 0 0 0 0,1-1 0 0 0,-1 0 0 0 0,1-1 0 0 0,-1 1 0 0 0,1-1 1 0 0,-1 0-1 0 0,1 0 0 0 0,-1-1 0 0 0,0 1 0 0 0,1-1 0 0 0,-1 0 0 0 0,0-1 0 0 0,0 1 0 0 0,-1-1 0 0 0,1 0 0 0 0,-1 0 0 0 0,1-1 0 0 0,-1 1 0 0 0,0-1 0 0 0,0 0 0 0 0,0 0 0 0 0,-1-1 0 0 0,1 1 0 0 0,-1-1 0 0 0,0 0-60 0 0,71-151 1382 0 0,-44 76-1389 0 0,-7 47-1388 0 0,-11 27-2776 0 0,2 4-4773 0 0,-9 2 1758 0 0</inkml:trace>
  <inkml:trace contextRef="#ctx0" brushRef="#br0" timeOffset="406.985">1262 626 3705 0 0,'0'0'2008'0'0,"0"0"-319"0"0,0 0-184 0 0,0 0 36 0 0,0 0-26 0 0,0 0-183 0 0,0 0-287 0 0,0 0-272 0 0,0 0-209 0 0,0 0-136 0 0,0 0-72 0 0,0 0-39 0 0,0 0-14 0 0,-26 21-11 0 0,-81 67-4 0 0,43-16 223 0 0,49-47-354 0 0,8-16-135 0 0,0 0-1 0 0,1 1 0 0 0,0-1 0 0 0,0 1 1 0 0,1 1-1 0 0,1-1 0 0 0,0 1 0 0 0,0-1 1 0 0,1 1-1 0 0,0 0 0 0 0,1 1 0 0 0,0-1 1 0 0,1 0-1 0 0,1 1 0 0 0,-1-1 0 0 0,2 2-21 0 0,0-11 32 0 0,0 1 0 0 0,0-1-1 0 0,1 1 1 0 0,-1-1-1 0 0,1 1 1 0 0,0-1-1 0 0,0 0 1 0 0,0 0 0 0 0,0 0-1 0 0,0 0 1 0 0,0 0-1 0 0,1 0 1 0 0,-1 0 0 0 0,0-1-1 0 0,1 1 1 0 0,0-1-1 0 0,-1 0 1 0 0,1 0 0 0 0,0 0-1 0 0,-1 0 1 0 0,1 0-1 0 0,0 0 1 0 0,0-1 0 0 0,0 0-1 0 0,0 1 1 0 0,0-1-1 0 0,0 0 1 0 0,-1 0 0 0 0,1-1-1 0 0,0 1 1 0 0,0-1-1 0 0,0 1 1 0 0,0-1 0 0 0,0 0-1 0 0,-1 0 1 0 0,1 0-1 0 0,0 0 1 0 0,-1-1 0 0 0,1 0-32 0 0,25-18 320 0 0,0-1 1 0 0,-2-2 0 0 0,-1 0 0 0 0,0-2 0 0 0,-2-1-1 0 0,5-9-320 0 0,29-29 124 0 0,28-24-109 0 0,-50 80-1305 0 0,-25 45-3434 0 0,-10 47-10087 0 0,0-73 13671 0 0</inkml:trace>
  <inkml:trace contextRef="#ctx0" brushRef="#br0" timeOffset="714.029">1576 1024 2449 0 0,'0'0'2948'0'0,"0"0"-550"0"0,0 0-371 0 0,0 0-192 0 0,0 0-177 0 0,0 0-263 0 0,0 0-248 0 0,0 0-139 0 0,0 0-116 0 0,0 0-137 0 0,0 0-167 0 0,0 0-178 0 0,16-30-138 0 0,48-94-90 0 0,0 27 94 0 0,-57 89-263 0 0,62-57-19 0 0,-59 109-892 0 0,-10-19 858 0 0,-2-20 48 0 0,1 0 1 0 0,0-1-1 0 0,0 1 1 0 0,0 0 0 0 0,1 0-1 0 0,-1 0 1 0 0,1 0-1 0 0,0-1 1 0 0,1 1 0 0 0,-1 0-1 0 0,1 0 1 0 0,0 0-1 0 0,0-1 1 0 0,0 1 0 0 0,1 0-1 0 0,-1-1 1 0 0,1 1-1 0 0,1-1 1 0 0,-1 0 0 0 0,0 1-1 0 0,1-1 1 0 0,0 0-1 0 0,0-1 1 0 0,0 1 0 0 0,1 0-1 0 0,-1-1 1 0 0,1 0-1 0 0,-1 0 1 0 0,1 0 0 0 0,0 0-1 0 0,1-1 1 0 0,-1 1-1 0 0,0-1 1 0 0,1 0 0 0 0,-1 0-1 0 0,1-1 1 0 0,2 1-9 0 0,2-1 84 0 0,1-2 0 0 0,0 1 0 0 0,-1-1 0 0 0,1 0 1 0 0,-1-1-1 0 0,1 0 0 0 0,-1-1 0 0 0,0 0 0 0 0,0 0 0 0 0,0-1 0 0 0,0 0 1 0 0,-1-1-1 0 0,0 0 0 0 0,0 0 0 0 0,0-1 0 0 0,7-6-84 0 0,109-114-496 0 0,-114 114 257 0 0,47-52-4597 0 0,-30 34-2523 0 0,-14 17-684 0 0</inkml:trace>
  <inkml:trace contextRef="#ctx0" brushRef="#br0" timeOffset="969.899">2742 0 15651 0 0,'0'0'766'0'0,"0"0"-222"0"0,0 0 37 0 0,0 0 197 0 0,0 0 78 0 0,-8 35-65 0 0,-25 114-162 0 0,-22 168 633 0 0,24-71-2038 0 0,34-82-3265 0 0,-3-138-2164 0 0,0-17-1862 0 0,0-5 5298 0 0</inkml:trace>
  <inkml:trace contextRef="#ctx0" brushRef="#br0" timeOffset="1216.404">2372 545 10570 0 0,'0'0'1321'0'0,"0"0"-593"0"0,0 0-128 0 0,0 0 72 0 0,0 0-8 0 0,0 0-128 0 0,0 0-152 0 0,0 0-128 0 0,189-52-56 0 0,-156 49-80 0 0,4 3-80 0 0,-2 0-80 0 0,6 0-128 0 0,-5 0-376 0 0,1 0-1144 0 0,-7 0-2801 0 0,-14 0-4673 0 0</inkml:trace>
</inkml:ink>
</file>

<file path=ppt/ink/ink2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6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1 232 4273 0 0,'0'0'2442'0'0,"0"0"-460"0"0,0 0-182 0 0,0 0-36 0 0,0 0-90 0 0,0 0-232 0 0,0 0-391 0 0,0 0-325 0 0,0 0-163 0 0,0 0-48 0 0,0 0 14 0 0,0 0 15 0 0,6 19-47 0 0,38 118 316 0 0,55 276 301 0 0,-47-264-1094 0 0,-52-149-8 0 0,0 1 1 0 0,0-1 0 0 0,0 1-1 0 0,0-1 1 0 0,0 1-1 0 0,1-1 1 0 0,-1 1 0 0 0,0-1-1 0 0,0 1 1 0 0,1-1 0 0 0,-1 1-1 0 0,0-1 1 0 0,1 0-1 0 0,-1 1 1 0 0,1-1 0 0 0,-1 0-1 0 0,0 1 1 0 0,1-1 0 0 0,-1 0-1 0 0,1 1 1 0 0,-1-1-1 0 0,1 0 1 0 0,-1 0 0 0 0,1 1-1 0 0,-1-1 1 0 0,1 0 0 0 0,-1 0-1 0 0,1 0 1 0 0,-1 0-1 0 0,1 0 1 0 0,-1 0 0 0 0,1 0-1 0 0,0 0 1 0 0,-1 0 0 0 0,1 0-1 0 0,-1 0 1 0 0,1 0-1 0 0,-1 0 1 0 0,1-1 0 0 0,-1 1-1 0 0,1 0 1 0 0,-1 0 0 0 0,1 0-1 0 0,-1-1 1 0 0,1 1-1 0 0,-1 0 1 0 0,0-1 0 0 0,1 1-1 0 0,-1 0 1 0 0,1-1 0 0 0,-1 1-1 0 0,0-1 1 0 0,1 1-1 0 0,-1 0 1 0 0,0-1 0 0 0,1 1-1 0 0,-1-1 1 0 0,0 1-1 0 0,0-1 1 0 0,0 1 0 0 0,1-1-13 0 0,18-39 639 0 0,-14 30-544 0 0,147-370 958 0 0,30-59-1274 0 0,-174 420-148 0 0,19-29-583 0 0,2 33-5271 0 0,-16 23-4147 0 0,-7-1 4199 0 0</inkml:trace>
  <inkml:trace contextRef="#ctx0" brushRef="#br0" timeOffset="3316.269">553 833 4681 0 0,'0'0'1972'0'0,"0"0"-499"0"0,0 0-249 0 0,0 0 20 0 0,0 0 25 0 0,0 0-136 0 0,0 0-318 0 0,0 0-283 0 0,0 0-175 0 0,0 0-91 0 0,0 0-42 0 0,0 0-32 0 0,0 0-33 0 0,-3 22-38 0 0,-9 140 54 0 0,29-19-1968 0 0,-10-133-1823 0 0,3-9-6368 0 0,-9-1 9540 0 0</inkml:trace>
  <inkml:trace contextRef="#ctx0" brushRef="#br0" timeOffset="3644.377">551 781 336 0 0,'0'0'991'0'0,"0"0"-311"0"0,0 0-101 0 0,0 0 198 0 0,0 0 265 0 0,0 0 117 0 0,0 0-64 0 0,0 0-172 0 0,0 0-203 0 0,0 0-164 0 0,0 0-104 0 0,0 0-59 0 0,25 4 7 0 0,81 12-3 0 0,-99-15-308 0 0,0 0 0 0 0,0 0 0 0 0,0 1 0 0 0,0 0 0 0 0,0 0 0 0 0,0 1 0 0 0,-1 0 0 0 0,1 0 1 0 0,-1 0-1 0 0,0 1 0 0 0,0 0 0 0 0,0 0 0 0 0,0 1 0 0 0,-1-1 0 0 0,0 1 0 0 0,0 0 0 0 0,0 1 1 0 0,3 3-90 0 0,-7-7 19 0 0,2 3 46 0 0,0-1 1 0 0,0 1 0 0 0,0 0 0 0 0,-1 0-1 0 0,1 0 1 0 0,-2 1 0 0 0,1-1-1 0 0,0 0 1 0 0,-1 1 0 0 0,0-1 0 0 0,0 1-1 0 0,-1-1 1 0 0,0 1 0 0 0,1 0 0 0 0,-2-1-1 0 0,1 1 1 0 0,-1-1 0 0 0,0 1 0 0 0,0-1-1 0 0,0 1 1 0 0,-1-1 0 0 0,0 0 0 0 0,0 1-1 0 0,-2 2-65 0 0,-13 12 50 0 0,-2 0-1 0 0,0-1 0 0 0,-1-1 1 0 0,-1-1-1 0 0,0-1 1 0 0,-1 0-1 0 0,-1-2 0 0 0,-1-1 1 0 0,0 0-1 0 0,-8 1-49 0 0,-2 4-244 0 0,-12 0-1232 0 0,31-15-2002 0 0,-1-2-4346 0 0,16-1 6652 0 0</inkml:trace>
  <inkml:trace contextRef="#ctx0" brushRef="#br0" timeOffset="4060.272">1175 858 0 0 0,'0'0'441'0'0,"0"0"376"0"0,0 0 77 0 0,0 0 188 0 0,0 0 220 0 0,0 0 63 0 0,0 0-187 0 0,0 0-309 0 0,0 0-210 0 0,0 0-28 0 0,0 0 98 0 0,0 0 118 0 0,0 0 56 0 0,-3 11-60 0 0,-33 83 1000 0 0,34-92-1807 0 0,-54 84 551 0 0,-5-2 0 0 0,-68 73-587 0 0,25-56-1831 0 0,56-65-6471 0 0,45-32 5259 0 0,0-1 606 0 0</inkml:trace>
  <inkml:trace contextRef="#ctx0" brushRef="#br0" timeOffset="4715.252">1254 1072 888 0 0,'0'0'2023'0'0,"0"0"-880"0"0,0 0-345 0 0,0 0 138 0 0,0 0 220 0 0,0 0 67 0 0,0 0-181 0 0,0 0-313 0 0,0 0-283 0 0,-28 34-197 0 0,-87 107-81 0 0,26-28 420 0 0,-19 7 560 0 0,108-119-1098 0 0,0-1-38 0 0,0 0-26 0 0,0 0-10 0 0,26-23 90 0 0,173-147 488 0 0,30 2-824 0 0,-228 167 257 0 0,0-1 1 0 0,0 1 0 0 0,1 0-1 0 0,-1 0 1 0 0,0 1-1 0 0,0-1 1 0 0,1 0 0 0 0,-1 0-1 0 0,1 0 1 0 0,-1 1-1 0 0,1-1 1 0 0,-1 1 0 0 0,1-1-1 0 0,-1 1 1 0 0,1 0 0 0 0,-1 0-1 0 0,1 0 1 0 0,-1-1-1 0 0,1 1 1 0 0,0 1 0 0 0,-1-1-1 0 0,1 0 1 0 0,-1 0-1 0 0,1 1 1 0 0,-1-1 0 0 0,1 0-1 0 0,-1 1 1 0 0,1 0-1 0 0,-1-1 1 0 0,1 1 0 0 0,-1 0-1 0 0,0 0 1 0 0,1 0-1 0 0,-1-1 1 0 0,0 1 0 0 0,0 1-1 0 0,0-1 1 0 0,0 0 0 0 0,0 0-1 0 0,0 0 1 0 0,0 1-1 0 0,0-1 1 0 0,0 0 0 0 0,0 1-1 0 0,-1-1 1 0 0,1 1-1 0 0,-1-1 1 0 0,1 1 0 0 0,-1-1-1 0 0,1 1 1 0 0,-1-1-1 0 0,0 1 1 0 0,0-1 0 0 0,0 1-1 0 0,0 0 13 0 0,10 160 538 0 0,2-84-158 0 0,-10-70-498 0 0,-12-1 4353 0 0,-12-10-3892 0 0,0 0 1 0 0,0-2-1 0 0,1 0 1 0 0,0-1-1 0 0,0-1 0 0 0,0-1 1 0 0,-12-7-344 0 0,25 11 72 0 0,-9-3-195 0 0,-49-23-152 0 0,27 5-3461 0 0,27 11-4784 0 0,8 13 1434 0 0</inkml:trace>
</inkml:ink>
</file>

<file path=ppt/ink/ink2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18 2521 0 0,'0'0'1181'0'0,"0"0"-299"0"0,0 0-29 0 0,0 0 275 0 0,0 0 351 0 0,0 0 155 0 0,0 0-111 0 0,0 0-313 0 0,0 0-358 0 0,0 0-267 0 0,0 0-155 0 0,3-3-49 0 0,7-9-6 0 0,-42 10 784 0 0,-126 71-998 0 0,144-63-139 0 0,4-2-14 0 0,-1 0 0 0 0,1 0 0 0 0,0 1 0 0 0,0 1 0 0 0,1-1 0 0 0,0 2 0 0 0,0-1 0 0 0,0 1 0 0 0,1 0 0 0 0,0 1 0 0 0,-3 3-8 0 0,10-10-17 0 0,0 1 0 0 0,0-1 1 0 0,1 1-1 0 0,-1-1 0 0 0,0 1 1 0 0,0-1-1 0 0,1 1 1 0 0,-1-1-1 0 0,1 1 0 0 0,0 0 1 0 0,-1-1-1 0 0,1 1 1 0 0,0 0-1 0 0,0-1 0 0 0,0 1 1 0 0,0 0-1 0 0,0-1 1 0 0,0 1-1 0 0,0 0 0 0 0,1-1 1 0 0,-1 1-1 0 0,1-1 1 0 0,-1 1-1 0 0,1-1 0 0 0,0 1 1 0 0,-1-1-1 0 0,1 1 1 0 0,0-1-1 0 0,0 1 0 0 0,0-1 1 0 0,0 0-1 0 0,0 1 1 0 0,0-1-1 0 0,1 0 0 0 0,-1 0 1 0 0,0 0-1 0 0,1 0 1 0 0,-1 0-1 0 0,0 0 0 0 0,1 0 1 0 0,-1-1-1 0 0,1 1 1 0 0,0-1-1 0 0,-1 1 0 0 0,1-1 1 0 0,1 1 16 0 0,77 15 37 0 0,41-4 56 0 0,-120-11-81 0 0,1 0-1 0 0,-1 1 1 0 0,1-1-1 0 0,-1 1 1 0 0,0-1 0 0 0,0 1-1 0 0,0-1 1 0 0,0 1-1 0 0,0 0 1 0 0,0 0 0 0 0,0-1-1 0 0,-1 1 1 0 0,1 0-1 0 0,0 0 1 0 0,-1 0 0 0 0,0 0-1 0 0,1 0 1 0 0,-1 0-1 0 0,0 0 1 0 0,0 0 0 0 0,0 0-1 0 0,0 0 1 0 0,-1 0-1 0 0,1-1 1 0 0,0 1 0 0 0,-1 0-1 0 0,0 0 1 0 0,1 0-1 0 0,-1 0 1 0 0,0 0 0 0 0,0-1-1 0 0,0 1 1 0 0,0 0-1 0 0,0-1 1 0 0,0 1 0 0 0,0-1-1 0 0,-1 1 1 0 0,1-1-1 0 0,0 1 1 0 0,-1-1-1 0 0,1 0 1 0 0,-1 0 0 0 0,0 0-1 0 0,1 0 1 0 0,-1 0-1 0 0,-1 0-11 0 0,-290 242 186 0 0,289-239-191 0 0,-1 0 0 0 0,1 1 0 0 0,0-1 0 0 0,0 1 0 0 0,0 0 0 0 0,1 0 0 0 0,-1 0 0 0 0,1 0 0 0 0,1 1 1 0 0,-1-1-1 0 0,1 1 0 0 0,0-1 0 0 0,0 1 0 0 0,0 0 0 0 0,1 0 0 0 0,0 0 0 0 0,0 0 0 0 0,1 0 0 0 0,0 0 0 0 0,0 6 5 0 0,3-9 8 0 0,0 1 1 0 0,0-1-1 0 0,0 0 0 0 0,1 0 1 0 0,-1 0-1 0 0,1 0 0 0 0,0-1 1 0 0,0 1-1 0 0,0-1 0 0 0,0 0 1 0 0,0 0-1 0 0,1 0 0 0 0,-1-1 1 0 0,0 1-1 0 0,1-1 0 0 0,-1 0 0 0 0,1-1 1 0 0,-1 1-1 0 0,1-1 0 0 0,0 0 1 0 0,-1 0-1 0 0,1 0 0 0 0,-1-1 1 0 0,1 1-1 0 0,0-1 0 0 0,0-1-8 0 0,12 2 50 0 0,-6-1-84 0 0,1 0 1 0 0,-1 0 0 0 0,0-2 0 0 0,0 1 0 0 0,0-1-1 0 0,0-1 1 0 0,0 0 0 0 0,-1-1 0 0 0,8-4 33 0 0,18-13-3423 0 0,-7-3-4658 0 0,-23 20 3168 0 0</inkml:trace>
</inkml:ink>
</file>

<file path=ppt/ink/ink2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 2529 0 0,'0'0'825'0'0,"0"0"-5"0"0,0 0 136 0 0,0 0 323 0 0,0 0 362 0 0,0 0 102 0 0,0 0-167 0 0,0 0-289 0 0,0 0-324 0 0,0 0-240 0 0,0 0-135 0 0,-4 33-65 0 0,-9 109-45 0 0,13 110 1023 0 0,-5-152-1400 0 0,-4-1 1 0 0,-5 0-1 0 0,-4-1-101 0 0,-3 28-52 0 0,-6 73-2653 0 0,20-168-858 0 0,1-10-3607 0 0,5-14 2924 0 0</inkml:trace>
</inkml:ink>
</file>

<file path=ppt/ink/ink2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55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455 39 7682 0 0,'0'0'2859'0'0,"0"0"-1804"0"0,0 0-670 0 0,0 0-54 0 0,0 0 253 0 0,0 0 292 0 0,0 0 155 0 0,0 0-3 0 0,0 0-142 0 0,-9 35-179 0 0,-30 112-168 0 0,25-27 138 0 0,8 51 523 0 0,16 153-1200 0 0,-7-280-165 0 0,4 78 300 0 0,-5-40-3279 0 0,-10-64-2071 0 0,-4-14-3309 0 0,6-4 5597 0 0</inkml:trace>
  <inkml:trace contextRef="#ctx0" brushRef="#br0" timeOffset="247.616">0 591 6481 0 0,'0'0'2825'0'0,"0"0"-1089"0"0,0 0-430 0 0,0 0-166 0 0,0 0 43 0 0,0 0-35 0 0,0 0-206 0 0,0 0-247 0 0,0 0-204 0 0,0 0-109 0 0,0 0-32 0 0,0 0-25 0 0,34-11-8 0 0,108-32-16 0 0,85-18 467 0 0,-160 41-782 0 0,104-37-240 0 0,-65 5-2666 0 0,-49 11-2665 0 0,-24 9-2259 0 0,-19 18 4071 0 0</inkml:trace>
  <inkml:trace contextRef="#ctx0" brushRef="#br0" timeOffset="482.75">950 127 1816 0 0,'0'0'2826'0'0,"0"0"-685"0"0,0 0-257 0 0,0 0-71 0 0,0 0-8 0 0,-5 32-84 0 0,-20 102-212 0 0,24-129-1410 0 0,-11 52 772 0 0,2 2 1 0 0,2-1 0 0 0,4 1 0 0 0,1 0-1 0 0,4 11-871 0 0,-1-59 59 0 0,1 0 0 0 0,0-1 0 0 0,1 1 0 0 0,0-1 0 0 0,1 1-1 0 0,0-1 1 0 0,1 0 0 0 0,0 0 0 0 0,0 0 0 0 0,1 0 0 0 0,0-1-1 0 0,1 0 1 0 0,0 0 0 0 0,0-1 0 0 0,1 1 0 0 0,4 3-59 0 0,-5-10 34 0 0,-1 0 0 0 0,1 0 1 0 0,0 0-1 0 0,1 0 0 0 0,-1-1 1 0 0,0 0-1 0 0,0 0 0 0 0,0-1 1 0 0,1 0-1 0 0,-1 0 0 0 0,0 0 1 0 0,1-1-1 0 0,-1 0 0 0 0,0 0 1 0 0,0-1-1 0 0,0 1 0 0 0,0-1 1 0 0,0-1-1 0 0,0 1 0 0 0,-1-1 1 0 0,1 0-1 0 0,-1 0 0 0 0,1-1 1 0 0,-1 0-1 0 0,0 1 0 0 0,-1-2 1 0 0,1 1-1 0 0,0-2-34 0 0,14-6-5 0 0,-16 10 7 0 0,4-3-8 0 0,0 0 0 0 0,0 1 0 0 0,0 0 0 0 0,1 0 0 0 0,0 1 0 0 0,0-1 0 0 0,0 2 0 0 0,0-1 0 0 0,0 1 0 0 0,0 0 0 0 0,3 1 6 0 0,-4 45 79 0 0,-9 51-387 0 0,25-82-2132 0 0,27-15-5415 0 0,-35-4 2761 0 0,-5 2-1094 0 0</inkml:trace>
  <inkml:trace contextRef="#ctx0" brushRef="#br0" timeOffset="1140.028">1744 595 3601 0 0,'0'0'2628'0'0,"0"0"-754"0"0,0 0-312 0 0,0 0 2 0 0,0 0 26 0 0,0 0-134 0 0,0 0-269 0 0,0 0-308 0 0,0 0-275 0 0,0 0-203 0 0,-33 25-115 0 0,-99 82-69 0 0,78-49 85 0 0,49-47-232 0 0,-14 71 140 0 0,21-80-179 0 0,0 0 0 0 0,0 0 1 0 0,1 0-1 0 0,-1 0 1 0 0,0 0-1 0 0,1-1 0 0 0,0 1 1 0 0,-1-1-1 0 0,1 0 0 0 0,0 1 1 0 0,-1-1-1 0 0,1-1 1 0 0,0 1-1 0 0,0 0 0 0 0,0-1 1 0 0,0 1-1 0 0,0-1 0 0 0,0 0 1 0 0,0 0-1 0 0,0 0 1 0 0,0 0-1 0 0,-1-1 0 0 0,1 1 1 0 0,0-1-1 0 0,0 0 1 0 0,0 0-1 0 0,0 0 0 0 0,-1 0 1 0 0,1 0-1 0 0,0 0 0 0 0,-1-1 1 0 0,2 0-32 0 0,273-178 1024 0 0,-276 180-1040 0 0,0-1-1 0 0,0 0 0 0 0,1 1 1 0 0,-1-1-1 0 0,0 1 1 0 0,0 0-1 0 0,0-1 1 0 0,0 1-1 0 0,0 0 1 0 0,1 0-1 0 0,-1-1 1 0 0,0 1-1 0 0,0 0 1 0 0,0 0-1 0 0,1 0 0 0 0,-1 1 1 0 0,0-1-1 0 0,0 0 1 0 0,0 0-1 0 0,0 1 1 0 0,1-1-1 0 0,-1 0 1 0 0,0 1-1 0 0,0-1 1 0 0,0 1-1 0 0,0 0 1 0 0,0-1-1 0 0,0 1 0 0 0,0 0 1 0 0,0-1-1 0 0,0 1 1 0 0,-1 0-1 0 0,1 0 1 0 0,0 0-1 0 0,0 0 1 0 0,-1 0-1 0 0,1 0 1 0 0,0 0-1 0 0,-1 0 1 0 0,1 0-1 0 0,-1 0 1 0 0,0 0-1 0 0,1 2 17 0 0,10 59-311 0 0,-8-42 227 0 0,-2-17 105 0 0,2 1-1 0 0,-1 0 0 0 0,0-1 0 0 0,1 0 0 0 0,-1 1 0 0 0,1-1 0 0 0,0 0 0 0 0,0 0 0 0 0,1-1 0 0 0,-1 1 0 0 0,0-1 0 0 0,1 1 0 0 0,0-1 0 0 0,-1 0 1 0 0,1 0-1 0 0,0-1 0 0 0,0 1 0 0 0,0-1 0 0 0,0 0 0 0 0,0 0 0 0 0,0 0 0 0 0,1-1 0 0 0,-1 1 0 0 0,0-1 0 0 0,0 0 0 0 0,0 0 0 0 0,1-1 0 0 0,-1 1 1 0 0,0-1-1 0 0,0 0 0 0 0,0 0 0 0 0,0 0 0 0 0,0-1 0 0 0,0 1 0 0 0,0-1 0 0 0,0 0 0 0 0,-1 0 0 0 0,1 0 0 0 0,-1-1 0 0 0,1 1-20 0 0,25-18 236 0 0,0-2 0 0 0,-2 0 0 0 0,0-2 1 0 0,-2 0-1 0 0,0-2 0 0 0,-2-1 0 0 0,-1-1 0 0 0,6-11-236 0 0,-5 6-40 0 0,-1-2 1 0 0,-1 0 0 0 0,-2-2-1 0 0,-2 0 1 0 0,-1-1-1 0 0,-2 0 1 0 0,-2-1 0 0 0,-1-1-1 0 0,-2 0 1 0 0,-2 0-1 0 0,-2-1 1 0 0,-1 1 0 0 0,-2-36 39 0 0,-2 74-6 0 0,1 1 1 0 0,-1 0-1 0 0,0-1 1 0 0,0 1-1 0 0,0-1 1 0 0,0 1-1 0 0,-1-1 1 0 0,1 1-1 0 0,0 0 1 0 0,-1-1-1 0 0,1 1 1 0 0,0 0-1 0 0,-1-1 1 0 0,0 1-1 0 0,1 0 1 0 0,-1-1-1 0 0,0 1 1 0 0,1 0-1 0 0,-1 0 1 0 0,0 0-1 0 0,0 0 1 0 0,0 0-1 0 0,0 0 1 0 0,0 0-1 0 0,0 0 1 0 0,-1 0-1 0 0,1 0 1 0 0,0 1-1 0 0,0-1 1 0 0,-1 0-1 0 0,1 1 1 0 0,0-1-1 0 0,-1 1 1 0 0,1 0-1 0 0,0-1 1 0 0,-1 1-1 0 0,1 0 1 0 0,-1 0-1 0 0,1 0 1 0 0,-1 0-1 0 0,1 0 1 0 0,0 0-1 0 0,-1 0 1 0 0,1 0-1 0 0,-1 0 1 0 0,1 1-1 0 0,0-1 1 0 0,-1 1-1 0 0,1-1 1 0 0,0 1-1 0 0,-1-1 1 0 0,1 1-1 0 0,0 0 1 0 0,0 0-1 0 0,0 0 1 0 0,0 0-1 0 0,0-1 1 0 0,-1 1-1 0 0,2 1 1 0 0,-1-1-1 0 0,0 0 1 0 0,0 0-1 0 0,0 0 1 0 0,0 0-1 0 0,1 1 1 0 0,-1-1 0 0 0,0 0 5 0 0,-15 26-4 0 0,1 0 0 0 0,0 1 0 0 0,2 1 0 0 0,2 0 0 0 0,0 1 0 0 0,2 0 0 0 0,1 0 0 0 0,2 1 0 0 0,1 0 0 0 0,1 0 0 0 0,2 0 0 0 0,1 0 0 0 0,1 1 0 0 0,3 10 4 0 0,-3-21-70 0 0,1 1 1 0 0,1 0 0 0 0,1-1-1 0 0,0 1 1 0 0,2-1 0 0 0,1 0 0 0 0,0-1-1 0 0,2 1 1 0 0,0-1 0 0 0,1-1 0 0 0,2 0-1 0 0,-1 0 1 0 0,2-1 0 0 0,1 0 0 0 0,0-1-1 0 0,5 4 70 0 0,-17-20-422 0 0,-1-1 3 0 0,-20-23-4350 0 0,-35-38-8574 0 0,47 49 12296 0 0</inkml:trace>
  <inkml:trace contextRef="#ctx0" brushRef="#br0" timeOffset="1422.321">2053 333 10674 0 0,'0'0'2933'0'0,"0"0"-998"0"0,0 0-727 0 0,0 0-269 0 0,0 0-51 0 0,0 0-32 0 0,0 0-94 0 0,0 0-107 0 0,0 0-107 0 0,0 0-97 0 0,0 0-111 0 0,32 0-96 0 0,101-3-72 0 0,76 2 310 0 0,-28-1-2332 0 0,-59-2-7962 0 0,-96 3-1517 0 0</inkml:trace>
</inkml:ink>
</file>

<file path=ppt/ink/ink2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0 4377 0 0,'0'0'1176'0'0,"0"0"-150"0"0,0 0 47 0 0,0 0 270 0 0,0 0 310 0 0,0 0 130 0 0,0 0-232 0 0,0 0-443 0 0,0 0-349 0 0,0 0-200 0 0,0 0-38 0 0,0 0 51 0 0,1 23 11 0 0,2 138 405 0 0,-4 175 299 0 0,0-3-1723 0 0,1-333 394 0 0,-2 25-830 0 0,-7-15-4098 0 0,9-25-5024 0 0,0 7 5949 0 0</inkml:trace>
  <inkml:trace contextRef="#ctx0" brushRef="#br0" timeOffset="358.676">331 262 2328 0 0,'0'0'1390'0'0,"0"0"-360"0"0,0 0-34 0 0,0 0 237 0 0,0 0 273 0 0,-34 22 159 0 0,-106 70-104 0 0,58-24 937 0 0,66-48-1871 0 0,14-18-553 0 0,0-1 6 0 0,-1 1 0 0 0,0 1 0 0 0,0-1 0 0 0,1 0 0 0 0,0 1 0 0 0,-1-1 0 0 0,1 1 0 0 0,0-1 0 0 0,0 1 0 0 0,0 0 0 0 0,1 0 0 0 0,-1 0 0 0 0,1 0 0 0 0,-1 0 0 0 0,1 1 0 0 0,0-1 0 0 0,0 0 1 0 0,1 1-1 0 0,-1-1 0 0 0,1 0 0 0 0,-1 1 0 0 0,1-1 0 0 0,0 1 0 0 0,0-1 0 0 0,1 0 0 0 0,-1 1 0 0 0,1-1 0 0 0,-1 0 0 0 0,1 1 0 0 0,0-1 0 0 0,1 0 0 0 0,-1 0 0 0 0,0 0 0 0 0,1 1-80 0 0,9 5 188 0 0,1-1 0 0 0,0 0 1 0 0,1 0-1 0 0,-1-1 0 0 0,1-1 0 0 0,1 0 0 0 0,-1-1 0 0 0,1 0 1 0 0,0-1-1 0 0,0-1 0 0 0,2 0-188 0 0,81 29 1036 0 0,-93-30-1011 0 0,0 0 0 0 0,0 1 0 0 0,-1 0 0 0 0,1 0 1 0 0,-1 0-1 0 0,0 0 0 0 0,0 0 0 0 0,0 1 0 0 0,0-1 0 0 0,0 1 0 0 0,-1 0 0 0 0,1 0 0 0 0,-1 0 0 0 0,0 0 0 0 0,-1 0 1 0 0,1 1-1 0 0,-1-1 0 0 0,0 0 0 0 0,0 1 0 0 0,0-1 0 0 0,0 5-25 0 0,2 13-5362 0 0,-3-1-5721 0 0,0-20 6266 0 0</inkml:trace>
  <inkml:trace contextRef="#ctx0" brushRef="#br0" timeOffset="750.053">486 807 4049 0 0,'0'0'2411'0'0,"0"0"-1336"0"0,0 0-362 0 0,0 0 468 0 0,0 0 495 0 0,0 0 186 0 0,0 0-163 0 0,0 0-416 0 0,0 0-354 0 0,0 0-165 0 0,0 0-103 0 0,0 0-81 0 0,0 0-68 0 0,24-31-91 0 0,73-93-79 0 0,-26 14 255 0 0,21-62-271 0 0,-91 207-2290 0 0,-15 123 1751 0 0,13-153 217 0 0,1-1 0 0 0,-1 1 1 0 0,1 0-1 0 0,1-1 0 0 0,-1 1 0 0 0,0-1 0 0 0,1 1 1 0 0,0 0-1 0 0,0-1 0 0 0,1 1 0 0 0,-1-1 1 0 0,1 0-1 0 0,0 1 0 0 0,0-1 0 0 0,1 0 0 0 0,-1 0 1 0 0,1 0-1 0 0,-1-1 0 0 0,1 1 0 0 0,1-1 0 0 0,-1 1 1 0 0,0-1-1 0 0,1 0 0 0 0,0 0 0 0 0,-1 0 0 0 0,5 1-4 0 0,-4-1 106 0 0,0-1 0 0 0,0 0-1 0 0,1 0 1 0 0,-1 0 0 0 0,1-1 0 0 0,-1 0-1 0 0,1 1 1 0 0,-1-2 0 0 0,1 1-1 0 0,-1 0 1 0 0,1-1 0 0 0,0 0-1 0 0,-1 0 1 0 0,1 0 0 0 0,0-1-1 0 0,-1 0 1 0 0,1 1 0 0 0,0-2 0 0 0,-1 1-1 0 0,1 0 1 0 0,-1-1 0 0 0,0 0-1 0 0,0 0 1 0 0,3-2-106 0 0,89-81 1528 0 0,-6-47-2487 0 0,-80 103-2811 0 0,-8 20-331 0 0,-1-1-3322 0 0,-1 6 598 0 0</inkml:trace>
  <inkml:trace contextRef="#ctx0" brushRef="#br0" timeOffset="5349.786">1486 427 760 0 0,'0'0'1068'0'0,"0"0"-41"0"0,0 0 183 0 0,0 0 272 0 0,0 0 199 0 0,0 0-67 0 0,0 0-298 0 0,0 0-352 0 0,0 0-325 0 0,0 0-240 0 0,0 0-123 0 0,-10 0-47 0 0,-33 2-6 0 0,40-1-179 0 0,-1 0 1 0 0,1 1-1 0 0,0-1 0 0 0,0 1 1 0 0,0 0-1 0 0,0 0 0 0 0,0 0 1 0 0,0 0-1 0 0,1 0 0 0 0,-1 0 1 0 0,1 1-1 0 0,-1 0 0 0 0,1-1 1 0 0,0 1-1 0 0,0 0 0 0 0,0 0 1 0 0,1 0-1 0 0,-2 3-44 0 0,-3 3 77 0 0,-2 1-66 0 0,0 1 0 0 0,0 0 0 0 0,2 0 0 0 0,-1 1 0 0 0,1-1 0 0 0,1 1 1 0 0,0 1-1 0 0,1-1 0 0 0,0 1 0 0 0,1-1 0 0 0,1 1 0 0 0,0 0 0 0 0,0 0 0 0 0,1 0 0 0 0,1 1 0 0 0,1 4-11 0 0,1-12 87 0 0,0-1 0 0 0,0 0-1 0 0,1 0 1 0 0,0 0 0 0 0,0 0 0 0 0,1-1-1 0 0,-1 1 1 0 0,1-1 0 0 0,0 0 0 0 0,0 0-1 0 0,0 0 1 0 0,1-1 0 0 0,-1 0-1 0 0,1 1 1 0 0,0-2 0 0 0,0 1 0 0 0,0 0-1 0 0,0-1 1 0 0,0 0 0 0 0,1 0-1 0 0,-1-1 1 0 0,1 1 0 0 0,-1-1 0 0 0,1 0-1 0 0,-1-1 1 0 0,1 1 0 0 0,0-1-1 0 0,-1 0 1 0 0,1-1 0 0 0,0 1 0 0 0,-1-1-1 0 0,1 0 1 0 0,-1-1 0 0 0,1 1-1 0 0,-1-1 1 0 0,0 0 0 0 0,1 0 0 0 0,-1-1-1 0 0,3-2-86 0 0,5-2 82 0 0,-2 0 0 0 0,1-1 0 0 0,-1 0 0 0 0,0-1-1 0 0,-1-1 1 0 0,0 1 0 0 0,0-2 0 0 0,-1 1 0 0 0,-1-1 0 0 0,0-1-1 0 0,0 1 1 0 0,-1-1 0 0 0,0-1 0 0 0,-1 1 0 0 0,-1-1-1 0 0,0 0 1 0 0,-1 0 0 0 0,0-1 0 0 0,-1 0 0 0 0,0 1-1 0 0,-1-1 1 0 0,-1 0 0 0 0,0-6-82 0 0,-1 15-188 0 0,0 0-1 0 0,-1 0 1 0 0,0 1-1 0 0,0-1 0 0 0,0 1 1 0 0,0-1-1 0 0,-1 1 1 0 0,0-1-1 0 0,0 1 1 0 0,0 0-1 0 0,0 0 1 0 0,-1 0-1 0 0,0 0 1 0 0,1 0-1 0 0,-3-2 189 0 0,-35-29-10263 0 0,31 27 4150 0 0</inkml:trace>
  <inkml:trace contextRef="#ctx0" brushRef="#br0" timeOffset="5850.079">1870 460 12147 0 0,'0'0'1672'0'0,"0"0"-386"0"0,0 0-109 0 0,0 0-31 0 0,0 0-150 0 0,0 0-301 0 0,0 0-369 0 0,0 0-239 0 0,0 0-104 0 0,0 0-18 0 0,0 0 20 0 0,0 0 26 0 0,0 0 6 0 0,2 11 6 0 0,5 35 1 0 0,-6-41 30 0 0,1 0-1 0 0,0 0 1 0 0,0-1 0 0 0,0 1-1 0 0,1 0 1 0 0,-1-1 0 0 0,1 0-1 0 0,0 0 1 0 0,0 0 0 0 0,1 0-1 0 0,-1 0 1 0 0,1 0 0 0 0,0-1-1 0 0,0 0 1 0 0,0 0 0 0 0,1 0-1 0 0,-1 0 1 0 0,0 0 0 0 0,1-1-1 0 0,0 0 1 0 0,0 0-1 0 0,0-1 1 0 0,0 1 0 0 0,0-1-1 0 0,0 0 1 0 0,0 0 0 0 0,0 0-1 0 0,0-1 1 0 0,0 0 0 0 0,0 0-1 0 0,1 0 1 0 0,-1-1 0 0 0,0 0-1 0 0,0 0 1 0 0,4-1-54 0 0,5-1 139 0 0,0-1 1 0 0,-1 0-1 0 0,1-1 0 0 0,-1-1 1 0 0,-1 0-1 0 0,1 0 0 0 0,-1-2 1 0 0,0 1-1 0 0,10-9-139 0 0,2 0 77 0 0,133-86 174 0 0,-156 102-265 0 0,-1-1 0 0 0,1 1 0 0 0,-1 0 0 0 0,0-1 0 0 0,1 1 0 0 0,-1 0 0 0 0,1 0 0 0 0,0 0 0 0 0,-1-1 0 0 0,1 1 0 0 0,-1 0 0 0 0,1 0 0 0 0,-1 0 0 0 0,1 0 0 0 0,-1 0 1 0 0,1 0-1 0 0,-1 0 0 0 0,1 0 0 0 0,-1 0 0 0 0,1 0 0 0 0,0 1 0 0 0,-1-1 0 0 0,1 0 0 0 0,-1 0 0 0 0,1 0 0 0 0,-1 1 0 0 0,1-1 0 0 0,-1 0 0 0 0,0 1 0 0 0,1-1 0 0 0,-1 0 1 0 0,1 1-1 0 0,-1-1 0 0 0,1 0 0 0 0,-1 1 0 0 0,0-1 0 0 0,1 1 0 0 0,-1-1 0 0 0,0 1 0 0 0,0-1 0 0 0,1 1 0 0 0,-1-1 0 0 0,0 1 0 0 0,0-1 0 0 0,0 1 0 0 0,0-1 0 0 0,0 1 1 0 0,1-1-1 0 0,-1 1 0 0 0,0-1 0 0 0,0 1 0 0 0,0 0 0 0 0,0-1 0 0 0,-1 1 0 0 0,1-1 0 0 0,0 1 14 0 0,2 43-181 0 0,-3-34 165 0 0,1-7 41 0 0,-1 1 0 0 0,1 0 0 0 0,0-1 0 0 0,0 1 0 0 0,0-1 0 0 0,1 1-1 0 0,-1 0 1 0 0,1-1 0 0 0,0 1 0 0 0,0-1 0 0 0,0 1 0 0 0,0-1 0 0 0,0 0 0 0 0,1 1 0 0 0,0-1 0 0 0,-1 0 0 0 0,1 0 0 0 0,1 0-1 0 0,-1 0 1 0 0,0-1 0 0 0,1 1 0 0 0,-1 0 0 0 0,1-1 0 0 0,0 0 0 0 0,0 0 0 0 0,0 1 0 0 0,0-2 0 0 0,0 1 0 0 0,0 0 0 0 0,0-1-1 0 0,1 1 1 0 0,-1-1 0 0 0,1 0 0 0 0,-1 0 0 0 0,1 0 0 0 0,-1-1 0 0 0,1 1 0 0 0,1-1-25 0 0,7-3 223 0 0,0-1 0 0 0,-1 0 0 0 0,0-1 0 0 0,0 0 0 0 0,0-1 1 0 0,-1 0-1 0 0,0-1 0 0 0,0 0 0 0 0,0 0 0 0 0,-1-1 0 0 0,0 0 0 0 0,-1-1 0 0 0,0 0 0 0 0,0 0 1 0 0,-1-1-1 0 0,0 0 0 0 0,3-5-223 0 0,-7 11 12 0 0,15-20-255 0 0,-1 0 0 0 0,0 0 0 0 0,-2-2 0 0 0,-1 0 0 0 0,-1-1 0 0 0,5-17 243 0 0,-11 12-3418 0 0,-4 16-4650 0 0,-1 8-3906 0 0</inkml:trace>
</inkml:ink>
</file>

<file path=ppt/ink/ink2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4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1 185 2817 0 0,'0'0'1772'0'0,"0"0"-534"0"0,0 0-409 0 0,0 0-73 0 0,0 0 175 0 0,0 0 225 0 0,0 0 74 0 0,0 0-62 0 0,0 0-186 0 0,0 0-245 0 0,0 0-198 0 0,0 0-103 0 0,0 0-36 0 0,29 0-8 0 0,93 0 43 0 0,149-4 1635 0 0,-196 3-2384 0 0,-41 2-4204 0 0,-33-1 4391 0 0,3 2-3185 0 0,-3 1-2132 0 0,-1 3 1271 0 0</inkml:trace>
  <inkml:trace contextRef="#ctx0" brushRef="#br0" timeOffset="272.582">38 450 4601 0 0,'0'0'976'0'0,"0"0"-416"0"0,0 0-12 0 0,0 0 438 0 0,0 0 392 0 0,0 0 137 0 0,0 0-130 0 0,0 0-317 0 0,0 0-301 0 0,0 0-248 0 0,0 0-168 0 0,0 0-91 0 0,37 4-56 0 0,117 12-33 0 0,-47-25 149 0 0,90-34 57 0 0,-76 16-2806 0 0,-1 5-7405 0 0,-100 18 6111 0 0</inkml:trace>
  <inkml:trace contextRef="#ctx0" brushRef="#br0" timeOffset="537.82">1319 137 4857 0 0,'0'0'774'0'0,"0"0"-37"0"0,0 0 195 0 0,0 0 318 0 0,0 0 227 0 0,0 0-40 0 0,0 0-297 0 0,0 0-324 0 0,0 0-276 0 0,0 0-198 0 0,-30 35-97 0 0,-88 109-50 0 0,86-87-27 0 0,30-50-103 0 0,1 0 0 0 0,1 0 0 0 0,-1 1 0 0 0,1-1-1 0 0,0 0 1 0 0,1 1 0 0 0,0-1 0 0 0,0 0 0 0 0,1 0 0 0 0,-1 0 0 0 0,1 0 0 0 0,1 0 0 0 0,0 0 0 0 0,0-1 0 0 0,0 1 0 0 0,0-1 0 0 0,1 0 0 0 0,0 0-1 0 0,2 2-64 0 0,4-1 194 0 0,1 1 0 0 0,-1-2-1 0 0,1 1 1 0 0,0-1-1 0 0,1-1 1 0 0,0 0-1 0 0,0-1 1 0 0,0 0 0 0 0,0-1-1 0 0,0 0 1 0 0,1-1-1 0 0,-1 0 1 0 0,1-1-1 0 0,0 0 1 0 0,-1-1 0 0 0,1-1-1 0 0,0 0 1 0 0,-1-1-1 0 0,1 0 1 0 0,3-2-194 0 0,17-3 352 0 0,-1-2 0 0 0,0-1 0 0 0,-1-2 0 0 0,0-1 0 0 0,-1-1 0 0 0,0-2 0 0 0,-1-1 1 0 0,-1-1-1 0 0,5-5-352 0 0,-20 15 34 0 0,0-1 1 0 0,-1 0-1 0 0,0 0 1 0 0,0-2 0 0 0,-1 1-1 0 0,0-2 1 0 0,-1 1 0 0 0,0-1-1 0 0,-1-1 1 0 0,-1 1-1 0 0,0-2 1 0 0,0 1 0 0 0,-1-1-1 0 0,-1 0 1 0 0,0-1-1 0 0,-1 1 1 0 0,-1-1 0 0 0,0 0-1 0 0,-1 0 1 0 0,-1-1-1 0 0,0-6-34 0 0,-3 16-161 0 0,-1-1-1 0 0,1 1 0 0 0,-1 0 1 0 0,-1 0-1 0 0,1 0 0 0 0,-1 1 0 0 0,0-1 1 0 0,-1 0-1 0 0,1 1 0 0 0,-1 0 1 0 0,0 0-1 0 0,0 0 0 0 0,-1 0 0 0 0,1 1 1 0 0,-1 0-1 0 0,0 0 0 0 0,0 0 1 0 0,-1 0-1 0 0,1 1 0 0 0,-1 0 0 0 0,0 0 1 0 0,1 1-1 0 0,-1-1 0 0 0,-3 0 162 0 0,-10-3-988 0 0,0 0-1 0 0,0 2 1 0 0,-1 0-1 0 0,1 0 1 0 0,-1 2-1 0 0,0 1 0 0 0,-6 0 989 0 0,-68 2-8363 0 0,64 2 3617 0 0</inkml:trace>
  <inkml:trace contextRef="#ctx0" brushRef="#br0" timeOffset="785.591">1037 218 3233 0 0,'0'0'2396'0'0,"0"0"-157"0"0,0 0-90 0 0,0 0-37 0 0,0 0-126 0 0,0 0-319 0 0,0 0-413 0 0,0 0-295 0 0,0 0-159 0 0,0 0-75 0 0,0 0-62 0 0,0 0-38 0 0,0 0-32 0 0,36 6-63 0 0,115 19-62 0 0,92-5 758 0 0,395 16-893 0 0,-469-26-3145 0 0,-113-4-2710 0 0,-1 1-6148 0 0,-44-7 7716 0 0</inkml:trace>
</inkml:ink>
</file>

<file path=ppt/ink/ink2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82 0 0 0,'0'0'976'0'0,"0"0"91"0"0,0 0 28 0 0,0 0 176 0 0,0 0 404 0 0,0 0 320 0 0,0 0 40 0 0,0 0-256 0 0,0 0-532 0 0,0 0-513 0 0,0 0-390 0 0,0-10-239 0 0,-1-4-88 0 0,0-8 30 0 0,14 42 392 0 0,57 213 1246 0 0,-50-150-1542 0 0,56 226 153 0 0,-75-304-291 0 0,1 1 1 0 0,0 1-1 0 0,0-1 0 0 0,0 1 0 0 0,1-1 0 0 0,0 0 0 0 0,0 0 0 0 0,1 0 0 0 0,-1-1 1 0 0,1 1-1 0 0,1-1 0 0 0,-1 0 0 0 0,5 4-5 0 0,-8-8 26 0 0,-1-1 0 0 0,1 1 0 0 0,-1-1 1 0 0,1 1-1 0 0,-1-1 0 0 0,1 0 0 0 0,-1 1 0 0 0,1-1 0 0 0,0 0 0 0 0,-1 1 1 0 0,1-1-1 0 0,0 0 0 0 0,-1 0 0 0 0,1 0 0 0 0,0 1 0 0 0,-1-1 0 0 0,1 0 1 0 0,0 0-1 0 0,-1 0 0 0 0,1 0 0 0 0,0 0 0 0 0,-1 0 0 0 0,1-1 1 0 0,0 1-1 0 0,-1 0 0 0 0,1 0 0 0 0,-1 0 0 0 0,1-1 0 0 0,0 1 0 0 0,-1 0 1 0 0,1 0-1 0 0,-1-1 0 0 0,1 1 0 0 0,0-1 0 0 0,-1 1 0 0 0,1 0 0 0 0,-1-1 1 0 0,1 1-1 0 0,-1-1 0 0 0,0 1 0 0 0,1-1 0 0 0,-1 0 0 0 0,0 1 0 0 0,1-1 1 0 0,-1 1-1 0 0,0-1 0 0 0,1 0 0 0 0,-1 1 0 0 0,0-1 0 0 0,0 0 1 0 0,0 1-1 0 0,0-1 0 0 0,0 0 0 0 0,0 0-26 0 0,3-5 110 0 0,41-129 1434 0 0,38-184-712 0 0,-67 259-846 0 0,2 1 0 0 0,3 1-1 0 0,19-37 15 0 0,-21 72-1382 0 0,-1 37-5935 0 0,-14-3 2379 0 0,0-3-2297 0 0</inkml:trace>
  <inkml:trace contextRef="#ctx0" brushRef="#br0" timeOffset="659.204">650 568 3041 0 0,'0'0'1803'0'0,"0"0"-439"0"0,0 0-348 0 0,0 0 7 0 0,0 0 196 0 0,0 0 52 0 0,0 0-143 0 0,0 0-274 0 0,0 0-293 0 0,0 0-214 0 0,0 0-142 0 0,-17 34-71 0 0,-56 108-37 0 0,38-53 51 0 0,-8 61 196 0 0,37-114 2093 0 0,91-201-1361 0 0,72-91-777 0 0,-153 249-299 0 0,-1 1-9 0 0,1-1 0 0 0,0 1 0 0 0,0-1 0 0 0,0 1 0 0 0,1 0 0 0 0,0 1 0 0 0,0-1 0 0 0,0 1-1 0 0,1 0 1 0 0,0 0 0 0 0,0 1 0 0 0,0 0 0 0 0,0 0 0 0 0,4-2 9 0 0,-7 7-19 0 0,0 1 1 0 0,0-1 0 0 0,-1 0-1 0 0,1 1 1 0 0,0 0-1 0 0,-1-1 1 0 0,1 1-1 0 0,-1 0 1 0 0,0 1 0 0 0,1-1-1 0 0,-1 0 1 0 0,0 0-1 0 0,0 1 1 0 0,-1 0-1 0 0,1-1 1 0 0,-1 1-1 0 0,1 0 1 0 0,-1 0 0 0 0,0-1-1 0 0,0 1 1 0 0,0 0-1 0 0,0 0 1 0 0,0 0-1 0 0,-1 0 1 0 0,1 1-1 0 0,-1-1 1 0 0,0 0 0 0 0,0 0-1 0 0,0 1 19 0 0,19 153 131 0 0,14-39-70 0 0,-31-112-11 0 0,-1-5-14 0 0,-1 0 0 0 0,1-1 0 0 0,0 1 0 0 0,-1 0 0 0 0,1 0-1 0 0,-1 0 1 0 0,1 0 0 0 0,-1 0 0 0 0,1 0 0 0 0,-1 0 0 0 0,0 0 0 0 0,1 0-1 0 0,-1 0 1 0 0,0 0 0 0 0,0 0 0 0 0,0 0 0 0 0,0 0 0 0 0,0 0 0 0 0,0 0-1 0 0,0 0 1 0 0,0 1 0 0 0,0-1 0 0 0,0 0 0 0 0,-1 0 0 0 0,1 0-1 0 0,0 0 1 0 0,-1 0 0 0 0,1 0 0 0 0,-1 0 0 0 0,1 0 0 0 0,-1-1 0 0 0,0 1-1 0 0,1 0 1 0 0,-1 0 0 0 0,0 0 0 0 0,0-1 0 0 0,1 1 0 0 0,-1 0 0 0 0,0-1-1 0 0,-1 2-35 0 0,-78-24 901 0 0,-137-112-3325 0 0,202 123 870 0 0,1 1-2359 0 0,5 6-2794 0 0,6 1 1023 0 0</inkml:trace>
</inkml:ink>
</file>

<file path=ppt/ink/ink2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1 498 984 0 0,'0'0'431'0'0,"0"0"-526"0"0,0 0-235 0 0,0 0 247 0 0,0 0 520 0 0,0 0 313 0 0,0 0 110 0 0,0 0 41 0 0,0 0-24 0 0,0 0 19 0 0,0 0 85 0 0,30 2 66 0 0,94 3 75 0 0,-120-5-1023 0 0,0 0 0 0 0,0 0 0 0 0,0 0 0 0 0,0 0 0 0 0,0 0 0 0 0,0-1 0 0 0,-1 0 0 0 0,1 0 0 0 0,0 0 0 0 0,0 0 0 0 0,0 0-1 0 0,-1-1 1 0 0,1 0 0 0 0,0 0 0 0 0,-1 0 0 0 0,0 0 0 0 0,1 0 0 0 0,-1-1 0 0 0,0 0-99 0 0,8-6 438 0 0,31-25 886 0 0,-2-1 0 0 0,-1-2 1 0 0,-2-2-1 0 0,29-40-1324 0 0,-27 32 442 0 0,2 2 1 0 0,2 1-1 0 0,24-18-442 0 0,22 15 135 0 0,-87 47-136 0 0,1-1 0 0 0,0 0 1 0 0,0 1-1 0 0,-1 0 0 0 0,1 0 0 0 0,0 0 1 0 0,0 0-1 0 0,0 0 0 0 0,-1 0 1 0 0,1 1-1 0 0,0-1 0 0 0,0 1 1 0 0,-1 0-1 0 0,1 0 0 0 0,-1 0 1 0 0,1 0-1 0 0,0 1 0 0 0,-1-1 0 0 0,0 0 1 0 0,1 1-1 0 0,-1 0 0 0 0,0 0 1 0 0,0-1-1 0 0,0 1 0 0 0,0 1 1 0 0,0-1-1 0 0,-1 0 0 0 0,1 0 1 0 0,0 1-1 0 0,-1-1 0 0 0,0 0 1 0 0,1 1-1 0 0,-1 1 1 0 0,6 18 33 0 0,0 1 0 0 0,-2 0 0 0 0,0 0 0 0 0,-2 0 0 0 0,0 1 0 0 0,-2-1 0 0 0,0 1 0 0 0,-2 0 0 0 0,-2 15-33 0 0,1-24-6 0 0,-1 0 0 0 0,0 0 0 0 0,-1 0 0 0 0,-1 0-1 0 0,0-1 1 0 0,-1 1 0 0 0,-1-1 0 0 0,0-1 0 0 0,0 0 0 0 0,-2 0-1 0 0,0 0 1 0 0,0-1 0 0 0,-1 0 0 0 0,0-1 0 0 0,-1 0 0 0 0,-1 0-1 0 0,1-2 1 0 0,-2 1 0 0 0,1-1 0 0 0,-1-1 0 0 0,-1-1 0 0 0,1 1-1 0 0,-1-2 1 0 0,0 0 0 0 0,-1-1 0 0 0,0 0 0 0 0,1-1 0 0 0,-1-1-1 0 0,-1 0 1 0 0,1-1 0 0 0,0-1 0 0 0,-10 0 6 0 0,15-1-669 0 0,-51-6-2332 0 0,31-18-7147 0 0,28 17 6034 0 0</inkml:trace>
  <inkml:trace contextRef="#ctx0" brushRef="#br0" timeOffset="333.809">1196 152 2577 0 0,'0'0'2133'0'0,"0"0"-1156"0"0,0 0-496 0 0,0 0 36 0 0,0 0 177 0 0,0 0 95 0 0,0 0-55 0 0,-26 34-191 0 0,-76 105-215 0 0,99-137-319 0 0,0 1 0 0 0,1-1 0 0 0,-1 1 0 0 0,1 0 0 0 0,0 0 0 0 0,0 0 0 0 0,0 0 0 0 0,0 1 0 0 0,0-1 0 0 0,1 0 0 0 0,0 1 0 0 0,-1-1 0 0 0,1 1 0 0 0,1-1 0 0 0,-1 1 0 0 0,0 0 0 0 0,1-1 0 0 0,0 1 0 0 0,0 0 0 0 0,0 0-9 0 0,1 7 5 0 0,-1-7 12 0 0,1 0 0 0 0,-1 0 0 0 0,1 0 0 0 0,0 0 0 0 0,0 0 0 0 0,0 0 0 0 0,0 0 0 0 0,1 0-1 0 0,-1-1 1 0 0,1 1 0 0 0,0-1 0 0 0,1 1 0 0 0,-1-1 0 0 0,0 1 0 0 0,1-1 0 0 0,0 0 0 0 0,-1 0 0 0 0,1-1 0 0 0,1 1 0 0 0,-1-1 0 0 0,0 1 0 0 0,0-1-1 0 0,1 0 1 0 0,0 0 0 0 0,-1 0 0 0 0,1-1 0 0 0,0 1 0 0 0,0-1 0 0 0,0 0 0 0 0,0 0-17 0 0,3 1 288 0 0,1 0-1 0 0,0-1 1 0 0,0 0-1 0 0,0 0 1 0 0,0-1-1 0 0,0 0 1 0 0,0 0-1 0 0,0-1 1 0 0,-1 0-1 0 0,1 0 1 0 0,0-1 0 0 0,0 0-1 0 0,-1 0 1 0 0,1-1-1 0 0,1-1-287 0 0,3-1 275 0 0,-1 0 1 0 0,-1-1-1 0 0,1-1 0 0 0,-1 0 1 0 0,0 0-1 0 0,0-1 0 0 0,-1 0 0 0 0,0-1 1 0 0,-1 0-1 0 0,0 0 0 0 0,0-1 1 0 0,-1 0-1 0 0,0 0 0 0 0,-1-1 0 0 0,0 0 1 0 0,0 0-1 0 0,-2 0 0 0 0,1-1 0 0 0,-1 1 1 0 0,-1-1-1 0 0,0 0 0 0 0,-1 0 1 0 0,0-1-1 0 0,0-7-275 0 0,-2 12-62 0 0,0-1-1 0 0,0 0 1 0 0,-1 1 0 0 0,0-1 0 0 0,-1 1-1 0 0,0 0 1 0 0,0-1 0 0 0,-1 1 0 0 0,1 0-1 0 0,-2 0 1 0 0,-1-3 62 0 0,-19-13-3310 0 0,-11 12-4428 0 0,22 11-1915 0 0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3:55.9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5220 257 0 0 0,'-6'-1'0'0'0,"4"-1"68"0"0,2-32 10306 0 0,0 34-10184 0 0,0 0-26 0 0,0 0-39 0 0,0 0-45 0 0,0-3-294 0 0,-1 2-4880 0 0,0 1-599 0 0</inkml:trace>
  <inkml:trace contextRef="#ctx0" brushRef="#br0" timeOffset="11619.159">588 986 0 0 0,'0'0'1144'0'0,"0"0"327"0"0,0 0 240 0 0,0 0 90 0 0,0 0 0 0 0,0 0-26 0 0,0 0-109 0 0,0 0-195 0 0,-32-5-236 0 0,-98-12-203 0 0,120 15-787 0 0,0 0 0 0 0,0 1-1 0 0,0 0 1 0 0,0 1-1 0 0,0 0 1 0 0,0 1 0 0 0,0 0-1 0 0,0 0 1 0 0,0 1 0 0 0,1 0-1 0 0,-8 3-244 0 0,-1 0 346 0 0,-1 2-157 0 0,-1 0 1 0 0,1 1 0 0 0,0 1-1 0 0,1 1 1 0 0,0 1-1 0 0,1 0 1 0 0,0 1 0 0 0,1 1-1 0 0,0 1 1 0 0,1 0-1 0 0,-1 1-189 0 0,9-7-17 0 0,0 0 0 0 0,0 0 0 0 0,1 0 0 0 0,0 0 0 0 0,1 1-1 0 0,0 0 1 0 0,0 1 0 0 0,1-1 0 0 0,0 1 0 0 0,0 0 0 0 0,1 0 0 0 0,1 0-1 0 0,-1 0 1 0 0,2 0 0 0 0,-1 0 0 0 0,2 1 0 0 0,-1-1 0 0 0,1 1 0 0 0,1-1 0 0 0,0 0-1 0 0,0 1 1 0 0,3 8 17 0 0,-1-11 15 0 0,0 0 0 0 0,0-1 1 0 0,0 0-1 0 0,1 1 0 0 0,0-1 0 0 0,0-1 0 0 0,1 1 0 0 0,-1-1 0 0 0,2 1 0 0 0,-1-1 0 0 0,1-1 0 0 0,0 1 0 0 0,0-1 0 0 0,0 0 1 0 0,1 0-1 0 0,-1-1 0 0 0,1 0 0 0 0,0 0 0 0 0,1-1 0 0 0,-1 0 0 0 0,1 0 0 0 0,-1-1 0 0 0,1 1 0 0 0,0-2 0 0 0,0 1 1 0 0,0-1-1 0 0,0 0 0 0 0,0-1 0 0 0,0 0 0 0 0,0 0 0 0 0,0-1 0 0 0,0 0 0 0 0,0 0 0 0 0,0-1 0 0 0,0 0-15 0 0,18-10 219 0 0,0 0-1 0 0,0-2 1 0 0,-1-1 0 0 0,-1 0-1 0 0,0-2 1 0 0,-2-1-1 0 0,0-1 1 0 0,-1-1-1 0 0,7-9-218 0 0,-4 6 128 0 0,23-23 58 0 0,-2-1 0 0 0,-2-2 0 0 0,-2-3 1 0 0,3-9-187 0 0,-40 54 13 0 0,-4 8-13 0 0,0-1 0 0 0,1 0 0 0 0,-1 0 0 0 0,0 0 0 0 0,0 1 0 0 0,0-1 0 0 0,0 0 1 0 0,1 0-1 0 0,-1 0 0 0 0,0 1 0 0 0,0-1 0 0 0,1 0 0 0 0,-1 0 0 0 0,0 0 0 0 0,0 0 1 0 0,1 0-1 0 0,-1 1 0 0 0,0-1 0 0 0,0 0 0 0 0,1 0 0 0 0,-1 0 0 0 0,0 0 0 0 0,1 0 0 0 0,-1 0 1 0 0,0 0-1 0 0,0 0 0 0 0,1 0 0 0 0,-1 0 0 0 0,0 0 0 0 0,0 0 0 0 0,1 0 0 0 0,-1-1 1 0 0,0 1-1 0 0,1 0 0 0 0,-1 0 0 0 0,0 0 0 0 0,0 13-31 0 0,1 0 0 0 0,0-1 0 0 0,1 1 0 0 0,1 0 0 0 0,-1-1-1 0 0,2 1 1 0 0,0-1 0 0 0,1 0 0 0 0,0 0 0 0 0,0-1 0 0 0,1 0 0 0 0,1 1 0 0 0,0-2 0 0 0,0 1 0 0 0,1-1 0 0 0,1 0 31 0 0,49 31-2898 0 0,16-25-4077 0 0,-34-16-1580 0 0,-26 0 4243 0 0</inkml:trace>
  <inkml:trace contextRef="#ctx0" brushRef="#br0" timeOffset="11854.178">1462 953 2537 0 0,'0'0'2373'0'0,"0"0"-223"0"0,0 0-131 0 0,0 0-10 0 0,0 0-86 0 0,0 0-260 0 0,0 0-328 0 0,0 0-295 0 0,0 0-212 0 0,0 0-137 0 0,0 0-75 0 0,0 0-41 0 0,-31 2-67 0 0,-101 12-64 0 0,128-14-416 0 0,0 0-1 0 0,1 0 1 0 0,-1 1-1 0 0,1-1 0 0 0,-1 1 1 0 0,1 0-1 0 0,-1 0 1 0 0,1 1-1 0 0,-1-1 1 0 0,1 1-1 0 0,0-1 1 0 0,0 1-1 0 0,0 0 1 0 0,0 0-1 0 0,0 1 1 0 0,0-1-1 0 0,1 0 1 0 0,-1 1-1 0 0,1 0 0 0 0,-3 2-27 0 0,-3 5 97 0 0,0-1-75 0 0,-1 1 0 0 0,2 0 0 0 0,-1 0 0 0 0,1 0 1 0 0,0 1-1 0 0,1 0 0 0 0,1 0 0 0 0,0 1 1 0 0,0-1-1 0 0,1 1 0 0 0,0 0 0 0 0,1 0 1 0 0,1 1-1 0 0,0-1 0 0 0,0 1 0 0 0,2-1 0 0 0,-1 1 1 0 0,2 5-23 0 0,2-11-48 0 0,1 0-1 0 0,-1 0 1 0 0,1-1 0 0 0,1 0 0 0 0,0 0 0 0 0,-1 0 0 0 0,2-1 0 0 0,-1 1 0 0 0,1-1 0 0 0,-1 0 0 0 0,1-1 0 0 0,1 1 0 0 0,-1-1 0 0 0,1-1-1 0 0,-1 1 1 0 0,1-1 0 0 0,0 0 0 0 0,0-1 0 0 0,1 1 48 0 0,120 18-4175 0 0,-46-34-4729 0 0,-58 5 4474 0 0,-8 4 1096 0 0</inkml:trace>
  <inkml:trace contextRef="#ctx0" brushRef="#br0" timeOffset="12140.09">1939 923 4929 0 0,'0'0'1987'0'0,"0"0"-26"0"0,0 0 72 0 0,0 0-95 0 0,0 0-258 0 0,0 0-362 0 0,0 0-308 0 0,0 0-190 0 0,0 0-141 0 0,0 0-111 0 0,0 0-83 0 0,0 0-11 0 0,0 0-48 0 0,-32 14-55 0 0,-98 43-82 0 0,74-18-34 0 0,50-30-221 0 0,1-2-51 0 0,0 0 1 0 0,0 0-1 0 0,1 1 1 0 0,0 0 0 0 0,0 0-1 0 0,1 0 1 0 0,0 1 0 0 0,0-1-1 0 0,1 1 1 0 0,0-1-1 0 0,1 1 1 0 0,0 0 0 0 0,0 0-1 0 0,1 0 1 0 0,0-1 0 0 0,0 1-1 0 0,1 0 1 0 0,1 7 16 0 0,3-10-20 0 0,-1 0 0 0 0,1 0 0 0 0,0-1 0 0 0,0 0 0 0 0,1 1 0 0 0,-1-2 0 0 0,1 1 0 0 0,0-1 0 0 0,1 0 0 0 0,-1 0 0 0 0,1 0 0 0 0,-1-1 0 0 0,1 0 0 0 0,0 0 0 0 0,1-1 0 0 0,-1 0 0 0 0,0 0 0 0 0,0-1 0 0 0,1 0 0 0 0,-1 0 0 0 0,1-1 0 0 0,5 0 20 0 0,166-2-1639 0 0,-105-14-9400 0 0,-64 12 3195 0 0</inkml:trace>
  <inkml:trace contextRef="#ctx0" brushRef="#br0" timeOffset="12967.796">2333 1221 2561 0 0,'0'0'710'0'0,"0"0"173"0"0,0 0 548 0 0,0 0 467 0 0,0 0 184 0 0,0 0-127 0 0,0 0-234 0 0,0 0-200 0 0,0 0-177 0 0,36 3-222 0 0,112 10-194 0 0,-138-12-748 0 0,-1 0 0 0 0,1 0 0 0 0,0-1 0 0 0,0 0 0 0 0,0 0-1 0 0,0-1 1 0 0,0-1 0 0 0,0 0 0 0 0,0 0 0 0 0,-1-1 0 0 0,1 0 0 0 0,7-4-180 0 0,9-3 367 0 0,-15 7-281 0 0,0 0 0 0 0,-1-1 0 0 0,1 0 0 0 0,-1-1 0 0 0,0 0 0 0 0,0 0 0 0 0,-1-1 0 0 0,0 0 0 0 0,0-1 0 0 0,0 0 0 0 0,0 0 0 0 0,-1-1 0 0 0,-1 0 0 0 0,1-1 0 0 0,-1 1 0 0 0,-1-1 0 0 0,0-1 0 0 0,0 1 0 0 0,-1-1 0 0 0,0 0 0 0 0,0 0 0 0 0,-1-1 0 0 0,-1 0 0 0 0,0 1 0 0 0,0-2-86 0 0,-2 7-80 0 0,-1 1 0 0 0,0-1 1 0 0,0 0-1 0 0,0 1 0 0 0,0-1 1 0 0,-1 1-1 0 0,0-1 1 0 0,0 1-1 0 0,0-1 0 0 0,0 1 1 0 0,-1 0-1 0 0,1-1 1 0 0,-1 1-1 0 0,-1 0 0 0 0,1 0 1 0 0,0 0-1 0 0,-1 1 1 0 0,0-1-1 0 0,0 0 0 0 0,0 1 1 0 0,0 0-1 0 0,0 0 0 0 0,-1 0 1 0 0,0 0-1 0 0,1 0 1 0 0,-1 1-1 0 0,0 0 0 0 0,0-1 1 0 0,0 1-1 0 0,-1 1 1 0 0,1-1-1 0 0,0 1 0 0 0,-5-1 80 0 0,-1-2-98 0 0,0 1-1 0 0,0 1 0 0 0,0 0 1 0 0,0 0-1 0 0,0 1 1 0 0,0 0-1 0 0,0 1 0 0 0,0 0 1 0 0,-1 1-1 0 0,1 0 1 0 0,0 1-1 0 0,0-1 0 0 0,0 2 1 0 0,0 0-1 0 0,1 0 1 0 0,-1 1-1 0 0,1 0 0 0 0,0 0 1 0 0,0 1-1 0 0,0 0 0 0 0,1 1 1 0 0,-1 0-1 0 0,1 0 1 0 0,1 1-1 0 0,-1 0 0 0 0,1 0 1 0 0,0 1-1 0 0,1 0 1 0 0,0 0-1 0 0,0 0 0 0 0,1 1 1 0 0,0 0-1 0 0,0 0 1 0 0,1 1-1 0 0,-1 4 99 0 0,1-7 27 0 0,2 1 1 0 0,-1-1-1 0 0,1 1 0 0 0,0-1 1 0 0,0 1-1 0 0,1 0 1 0 0,0 0-1 0 0,1-1 0 0 0,0 1 1 0 0,0 0-1 0 0,0 0 1 0 0,1 0-1 0 0,0 0 0 0 0,1-1 1 0 0,0 1-1 0 0,0-1 1 0 0,0 1-1 0 0,1-1 0 0 0,0 0 1 0 0,1 0-1 0 0,0 0 0 0 0,0 0 1 0 0,0-1-1 0 0,1 1 1 0 0,0-1-1 0 0,3 4-27 0 0,10 1 245 0 0,0-1-1 0 0,0 0 1 0 0,1-1 0 0 0,0-1-1 0 0,1-1 1 0 0,0 0-1 0 0,0-2 1 0 0,0 0 0 0 0,1-1-1 0 0,0-1 1 0 0,-1-1 0 0 0,1-1-1 0 0,0-1 1 0 0,0-1-1 0 0,11-2-244 0 0,-26 3 52 0 0,34-5 222 0 0,-1-1 1 0 0,0-2-1 0 0,-1-1 1 0 0,1-3-1 0 0,-2-1 1 0 0,0-1-1 0 0,-1-3 1 0 0,0 0-1 0 0,-1-3 1 0 0,-1-1-1 0 0,-1-1 1 0 0,22-20-275 0 0,-12 12 105 0 0,-2-1 0 0 0,-1-2-1 0 0,-1-2 1 0 0,-2-2 0 0 0,23-30-105 0 0,-48 54-72 0 0,-2-2 1 0 0,0 1-1 0 0,0-2 0 0 0,-2 1 0 0 0,0-1 1 0 0,-1 0-1 0 0,0-1 0 0 0,-1 1 0 0 0,-1-1 1 0 0,-1-1-1 0 0,0 1 0 0 0,-1-1 0 0 0,-1 1 1 0 0,-1-1-1 0 0,-1 0 0 0 0,0 1 1 0 0,-1-1-1 0 0,-1 0 0 0 0,-3-11 72 0 0,3 23-64 0 0,-1-1 0 0 0,1 1 0 0 0,-2-1 0 0 0,1 1 0 0 0,-1 0 0 0 0,0 0 0 0 0,0 1 0 0 0,-1-1 0 0 0,1 1 0 0 0,-1 0 0 0 0,0 0 0 0 0,-1 1 0 0 0,1-1 0 0 0,-1 1 0 0 0,0 0 0 0 0,0 1 0 0 0,0-1-1 0 0,-1 1 1 0 0,1 1 0 0 0,-1-1 0 0 0,0 1 0 0 0,1 0 0 0 0,-1 1 0 0 0,0-1 0 0 0,0 1 0 0 0,0 1 0 0 0,0-1 64 0 0,-7 1-47 0 0,0 0-1 0 0,0 0 1 0 0,0 2-1 0 0,0-1 0 0 0,0 2 1 0 0,0 0-1 0 0,1 0 1 0 0,0 2-1 0 0,-1 0 1 0 0,1 0-1 0 0,1 1 0 0 0,-1 0 1 0 0,-1 2 47 0 0,-2 3 10 0 0,0 1 1 0 0,0 0-1 0 0,1 1 1 0 0,1 1-1 0 0,0 0 1 0 0,1 1-1 0 0,1 1 1 0 0,0-1-1 0 0,1 2 1 0 0,1 0-1 0 0,0 0 1 0 0,1 1-1 0 0,1 0 1 0 0,1 0-1 0 0,1 1 1 0 0,0 0-1 0 0,1 0 0 0 0,1 1 1 0 0,1-1-1 0 0,1 1 1 0 0,0 8-11 0 0,1-14 20 0 0,1 0 0 0 0,1 0 0 0 0,0 0-1 0 0,0 0 1 0 0,2-1 0 0 0,-1 1 0 0 0,2-1 0 0 0,0 1 0 0 0,0-1 0 0 0,2 0 0 0 0,-1 0 0 0 0,2-1-1 0 0,-1 0 1 0 0,2 0 0 0 0,0 0 0 0 0,0-1 0 0 0,1 0 0 0 0,0-1 0 0 0,1 0 0 0 0,0 0 0 0 0,0-1-1 0 0,1-1 1 0 0,3 2-20 0 0,9 5-51 0 0,1-2 0 0 0,0 0 0 0 0,0-2 0 0 0,1 0 0 0 0,1-2 0 0 0,0-1 0 0 0,0-1 0 0 0,0-1 0 0 0,1-2-1 0 0,0 0 1 0 0,0-2 0 0 0,0-1 0 0 0,12-1 51 0 0,41-17-4594 0 0,-32-10-6907 0 0,-38 20 6289 0 0</inkml:trace>
  <inkml:trace contextRef="#ctx0" brushRef="#br0" timeOffset="13726.746">3811 1045 0 0 0,'0'0'951'0'0,"0"0"289"0"0,0 0 360 0 0,0 0 144 0 0,0 0-85 0 0,0 0-183 0 0,0 0-191 0 0,0 0-106 0 0,0 0-68 0 0,0 0-34 0 0,0 0-21 0 0,0 0-55 0 0,0 0-82 0 0,21 19-61 0 0,66 58-49 0 0,-84-74-701 0 0,0 0-1 0 0,0 0 0 0 0,0 0 1 0 0,1 0-1 0 0,-1-1 0 0 0,1 1 1 0 0,-1-1-1 0 0,1 0 0 0 0,0 0 1 0 0,0 0-1 0 0,0-1 0 0 0,0 1 1 0 0,0-1-1 0 0,0 0 0 0 0,1 0 1 0 0,-1-1-1 0 0,1 1-107 0 0,9 0 400 0 0,1 1-69 0 0,-1-1 0 0 0,1-1 0 0 0,0 0 1 0 0,0-1-1 0 0,0-1 0 0 0,0 0 0 0 0,-1-1 0 0 0,1-1 1 0 0,-1 0-1 0 0,0-1 0 0 0,4-1-331 0 0,-7 1 43 0 0,0 1 1 0 0,0-1-1 0 0,-1-1 1 0 0,1 0-1 0 0,-1 0 0 0 0,-1-1 1 0 0,1 0-1 0 0,-1-1 1 0 0,-1 0-1 0 0,1 0 0 0 0,-1-1 1 0 0,-1 0-1 0 0,1 0 1 0 0,-2-1-1 0 0,1 0 1 0 0,-1 0-1 0 0,-1-1 0 0 0,0 1 1 0 0,0-1-1 0 0,-1 0 1 0 0,-1-1-1 0 0,1-2-43 0 0,-3 9-64 0 0,-1 0 0 0 0,0 1 0 0 0,1-1 0 0 0,-1 0 0 0 0,-1 0 1 0 0,1 1-1 0 0,-1-1 0 0 0,0 0 0 0 0,0 0 0 0 0,0 1 0 0 0,-1-1 0 0 0,0 1 0 0 0,0-1 0 0 0,0 1 0 0 0,0 0 0 0 0,0 0 0 0 0,-1 0 1 0 0,0 0-1 0 0,0 0 0 0 0,0 1 0 0 0,0-1 0 0 0,-1 1 0 0 0,1 0 0 0 0,-1 0 0 0 0,0 0 0 0 0,0 0 0 0 0,0 1 0 0 0,0-1 1 0 0,0 1-1 0 0,-1 0 0 0 0,1 1 0 0 0,-1-1 0 0 0,1 1 0 0 0,-1 0 0 0 0,0 0 0 0 0,1 0 0 0 0,-1 0 0 0 0,0 1 0 0 0,0 0 64 0 0,-8 0-83 0 0,0 0 0 0 0,0 0 0 0 0,1 2 0 0 0,-1-1 0 0 0,0 2-1 0 0,1 0 1 0 0,-1 0 0 0 0,1 1 0 0 0,0 1 0 0 0,0 0 0 0 0,0 0-1 0 0,1 1 1 0 0,0 1 0 0 0,0 0 0 0 0,0 0 0 0 0,1 1-1 0 0,0 1 1 0 0,1 0 0 0 0,0 0 0 0 0,0 0 0 0 0,1 1 0 0 0,0 1-1 0 0,1-1 1 0 0,0 1 0 0 0,1 1 0 0 0,0-1 0 0 0,1 1 0 0 0,0 0-1 0 0,0 0 1 0 0,2 0 0 0 0,-1 1 0 0 0,2-1 0 0 0,0 1-1 0 0,0 0 1 0 0,1 0 0 0 0,1 0 0 0 0,0 0 0 0 0,1 5 83 0 0,2-9 62 0 0,1 0 0 0 0,0 0 1 0 0,1 0-1 0 0,0-1 0 0 0,0 1 1 0 0,1-1-1 0 0,0-1 0 0 0,0 1 1 0 0,1-1-1 0 0,0 0 0 0 0,1 0 1 0 0,-1-1-1 0 0,1 0 0 0 0,0 0 1 0 0,1-1-1 0 0,-1 0 0 0 0,1-1 0 0 0,0 0 1 0 0,0 0-1 0 0,0-1 0 0 0,1 0 1 0 0,5 1-63 0 0,15 3 326 0 0,0-2 0 0 0,0 0 1 0 0,1-3-1 0 0,-1 0 0 0 0,1-2 0 0 0,22-3-326 0 0,-18-1 151 0 0,0-2-1 0 0,-1-1 0 0 0,1-2 1 0 0,-2-1-1 0 0,1-2 0 0 0,-1-1 1 0 0,-1-1-1 0 0,-1-2 0 0 0,0-2 0 0 0,23-17-150 0 0,-27 18 33 0 0,-1-1-1 0 0,-1-1 0 0 0,-1-2 0 0 0,0 0 0 0 0,-2-2 1 0 0,-1 0-1 0 0,2-4-32 0 0,-14 16-19 0 0,-1-1 0 0 0,-1 1 0 0 0,1-1 0 0 0,-2 0-1 0 0,0-1 1 0 0,0 1 0 0 0,-2-1 0 0 0,1-1 0 0 0,-1 1 0 0 0,-1 0 0 0 0,-1-1 0 0 0,0 0 0 0 0,0 1 0 0 0,-1-1 0 0 0,-1 0 0 0 0,-1 0 0 0 0,0-4 19 0 0,0 13-42 0 0,1 1 1 0 0,-1 0 0 0 0,-1-1 0 0 0,1 1-1 0 0,-1 0 1 0 0,1-1 0 0 0,-1 1-1 0 0,0 0 1 0 0,-1 0 0 0 0,1 0-1 0 0,-1 1 1 0 0,1-1 0 0 0,-1 1-1 0 0,0-1 1 0 0,0 1 0 0 0,-1 0-1 0 0,1 0 1 0 0,-1 0 0 0 0,0 1 0 0 0,1-1-1 0 0,-1 1 1 0 0,0 0 0 0 0,-1 0-1 0 0,1 0 1 0 0,0 0 0 0 0,0 1-1 0 0,-1 0 1 0 0,1 0 0 0 0,-1 0-1 0 0,1 0 1 0 0,-1 1 0 0 0,1 0-1 0 0,-3 0 42 0 0,-6 0-77 0 0,0 0-1 0 0,1 1 0 0 0,-1 1 1 0 0,1 0-1 0 0,-1 0 0 0 0,1 2 1 0 0,0-1-1 0 0,0 1 0 0 0,0 1 1 0 0,1 0-1 0 0,-7 5 78 0 0,-67 62-183 0 0,82-69 176 0 0,0 0-1 0 0,1 0 1 0 0,-1 1 0 0 0,1-1-1 0 0,0 0 1 0 0,0 1 0 0 0,0-1-1 0 0,1 1 1 0 0,-1 0 0 0 0,1-1-1 0 0,0 1 1 0 0,0 0 0 0 0,0 0-1 0 0,0 0 1 0 0,1 0 0 0 0,0 0-1 0 0,-1 0 1 0 0,1 0 0 0 0,1 0-1 0 0,-1-1 1 0 0,1 1 0 0 0,-1 0 0 0 0,1 0-1 0 0,0 0 1 0 0,1 0 0 0 0,0 3 7 0 0,5 0 18 0 0,1 0 0 0 0,-1 0 0 0 0,1 0 1 0 0,0-1-1 0 0,1 0 0 0 0,0 0 0 0 0,0-1 1 0 0,0-1-1 0 0,0 1 0 0 0,1-1 1 0 0,-1-1-1 0 0,1 0 0 0 0,0 0 0 0 0,0-1 1 0 0,2 0-19 0 0,-12-2 2 0 0,245 53 492 0 0,-239-51-467 0 0,1 0 0 0 0,-1 0 0 0 0,0 1-1 0 0,0 0 1 0 0,0 0 0 0 0,0 0-1 0 0,0 1 1 0 0,-1 0 0 0 0,1 0 0 0 0,-1 0-1 0 0,0 0 1 0 0,-1 1 0 0 0,1 0 0 0 0,-1 0-1 0 0,0 1 1 0 0,0-1 0 0 0,0 1-1 0 0,-1-1 1 0 0,0 1 0 0 0,0 0 0 0 0,0 1-1 0 0,-1-1 1 0 0,0 0 0 0 0,1 6-27 0 0,-3 1 17 0 0,0 1-1 0 0,-1 0 1 0 0,-1-1 0 0 0,0 1-1 0 0,-1-1 1 0 0,-1 0 0 0 0,0 0 0 0 0,0 0-1 0 0,-1 0 1 0 0,-6 9-17 0 0,1 3-136 0 0,0 29-2253 0 0,31-50-11938 0 0,-15-4 8323 0 0</inkml:trace>
  <inkml:trace contextRef="#ctx0" brushRef="#br0" timeOffset="14675.034">5730 934 0 0 0,'0'0'201'0'0,"0"0"841"0"0,0 0 500 0 0,0 0 251 0 0,0 0 149 0 0,0 0 25 0 0,0 0-125 0 0,0 0-170 0 0,-33 5-245 0 0,-101 17-300 0 0,54 10 453 0 0,68-26-1398 0 0,0 0-1 0 0,1 1 0 0 0,0 0 0 0 0,0 0 0 0 0,1 1 0 0 0,0 1 0 0 0,0 0 0 0 0,1 0 0 0 0,0 1 0 0 0,1 0 0 0 0,0 1 0 0 0,0-1 1 0 0,1 2-1 0 0,-2 3-181 0 0,8-12 17 0 0,0-1 1 0 0,1 0 0 0 0,-1 1-1 0 0,0-1 1 0 0,1 1-1 0 0,-1-1 1 0 0,1 1 0 0 0,0-1-1 0 0,-1 1 1 0 0,2-1 0 0 0,-1 1-1 0 0,0-1 1 0 0,0 1-1 0 0,1-1 1 0 0,-1 1 0 0 0,1-1-1 0 0,0 1 1 0 0,0-1 0 0 0,-1 0-1 0 0,2 1 1 0 0,-1-1-1 0 0,0 0 1 0 0,0 0 0 0 0,1 0-1 0 0,-1 0 1 0 0,1 0 0 0 0,0 0-1 0 0,0 0 1 0 0,-1 0-1 0 0,1-1 1 0 0,0 1 0 0 0,1-1-1 0 0,-1 1-17 0 0,83 21 1254 0 0,-55-23-1110 0 0,0-1 0 0 0,0-1 0 0 0,-1-1 0 0 0,1-2 0 0 0,-1-1 0 0 0,-1-2 0 0 0,1 0 0 0 0,-1-2 0 0 0,0-1 0 0 0,-1-2 0 0 0,-1 0 0 0 0,0-2 0 0 0,14-10-144 0 0,2-2-1320 0 0,-34 53 474 0 0,-4-19 873 0 0,0 0 0 0 0,1-1 0 0 0,0 0-1 0 0,0 0 1 0 0,0 0 0 0 0,1 0 0 0 0,0-1-1 0 0,0 0 1 0 0,0 0 0 0 0,0-1 0 0 0,1 0 0 0 0,0 0-1 0 0,0 0 1 0 0,0-1 0 0 0,0 0 0 0 0,0 0-1 0 0,1-1 1 0 0,-1 0 0 0 0,1 0 0 0 0,0-1-1 0 0,0 0 1 0 0,-1 0 0 0 0,1-1 0 0 0,0 0-1 0 0,0 0 1 0 0,0-1 0 0 0,0 0 0 0 0,4-1-27 0 0,3-1 103 0 0,-1 0 1 0 0,1-1-1 0 0,-1 0 0 0 0,0-1 1 0 0,0 0-1 0 0,0-2 1 0 0,-1 1-1 0 0,0-2 0 0 0,0 1 1 0 0,0-2-1 0 0,-1 0 1 0 0,-1 0-1 0 0,0-1 0 0 0,0-1 1 0 0,-1 0-1 0 0,0 0 1 0 0,7-12-104 0 0,3-8-33 0 0,-2 0 1 0 0,-1-2-1 0 0,-1 0 1 0 0,-2-1 0 0 0,-1-1-1 0 0,-2 0 1 0 0,-2 0-1 0 0,-1-1 1 0 0,-1 0 0 0 0,-3-1-1 0 0,0 1 1 0 0,-3-1-1 0 0,-1 0 1 0 0,-3-25 32 0 0,-3-25-731 0 0,-4 0 0 0 0,-4 1 1 0 0,-3 1-1 0 0,-10-20 731 0 0,4 52-60 0 0,6 69-652 0 0,16-13 674 0 0,-10 30 132 0 0,1 1 0 0 0,2 1-1 0 0,1 0 1 0 0,-2 34-94 0 0,6 255 1136 0 0,10-240-873 0 0,4 0 0 0 0,4-1 0 0 0,6 9-263 0 0,4 28 302 0 0,23 81-62 0 0,-43-167-304 0 0,-24-42-912 0 0,-100-87-10916 0 0,96 74 7004 0 0,7 5 1333 0 0</inkml:trace>
  <inkml:trace contextRef="#ctx0" brushRef="#br0" timeOffset="14922.796">5875 768 4361 0 0,'0'0'2466'0'0,"0"0"-552"0"0,0 0-159 0 0,0 0 122 0 0,0 0 82 0 0,0 0-133 0 0,0 0-322 0 0,33-2-319 0 0,104-8-280 0 0,202 8 1440 0 0,30-3-4238 0 0,-352 0 611 0 0,-7 2-1312 0 0,0 1-5475 0 0,-5 2-190 0 0</inkml:trace>
  <inkml:trace contextRef="#ctx0" brushRef="#br0" timeOffset="15086.225">6919 846 0 0 0,'0'0'1615'0'0,"0"0"305"0"0,0 0 2 0 0,0 0-228 0 0,0 0-327 0 0,0 0-318 0 0,7 35-294 0 0,24 113-245 0 0,-23-37 39 0 0,-8-104-902 0 0,-4 51 653 0 0,-11-23-8091 0 0,12-32 4254 0 0</inkml:trace>
  <inkml:trace contextRef="#ctx0" brushRef="#br0" timeOffset="15236.473">6948 489 9122 0 0,'0'0'3721'0'0,"0"0"-3017"0"0,0 0-384 0 0,0 0-272 0 0,0 0-392 0 0,0 0-296 0 0,0 0-88 0 0,0 0-137 0 0,0 0-95 0 0,0 0-408 0 0,0 0-1081 0 0,0 0-1103 0 0,0 0 543 0 0</inkml:trace>
  <inkml:trace contextRef="#ctx0" brushRef="#br0" timeOffset="15490.827">7401 894 7514 0 0,'0'0'2543'0'0,"0"0"-697"0"0,0 0-371 0 0,0 0-78 0 0,0 0-127 0 0,0 0-247 0 0,0 0-242 0 0,0 0-210 0 0,0 0-184 0 0,0 0-138 0 0,0 0-112 0 0,0 0-67 0 0,0 0-30 0 0,-24 33 6 0 0,-72 102 9 0 0,72-76 78 0 0,26-55-98 0 0,1 0 93 0 0,0 0 0 0 0,0 0-1 0 0,1-1 1 0 0,-1 1 0 0 0,1-1 0 0 0,-1 0-1 0 0,1 0 1 0 0,0 0 0 0 0,1 0 0 0 0,-1-1-1 0 0,0 0 1 0 0,1 0 0 0 0,-1 0 0 0 0,1 0-1 0 0,0-1 1 0 0,0 1 0 0 0,-1-1 0 0 0,1-1-1 0 0,0 1 1 0 0,0-1 0 0 0,0 1 0 0 0,0-1-1 0 0,0-1 1 0 0,0 1 0 0 0,0-1 0 0 0,-1 0-1 0 0,1 0 1 0 0,0 0 0 0 0,0-1 0 0 0,-1 1-1 0 0,1-1 1 0 0,-1 0 0 0 0,1-1 0 0 0,-1 1-1 0 0,0-1 1 0 0,0 0 0 0 0,0 0 0 0 0,3-3-128 0 0,3-2 55 0 0,-1-2 1 0 0,1 1 0 0 0,-2-1 0 0 0,1-1 0 0 0,-1 1 0 0 0,-1-2 0 0 0,0 1 0 0 0,0-1 0 0 0,-1 0 0 0 0,-1 0 0 0 0,0 0 0 0 0,-1-1 0 0 0,0 0 0 0 0,-1 0 0 0 0,0 0 0 0 0,-1 0 0 0 0,-1 0 0 0 0,0-1 0 0 0,0 1-1 0 0,-2-9-55 0 0,-37-47-2168 0 0,16 54-1564 0 0,-3 7-4196 0 0,15 7-3277 0 0</inkml:trace>
  <inkml:trace contextRef="#ctx0" brushRef="#br0" timeOffset="15857.913">7714 1177 16548 0 0,'0'0'700'0'0,"0"0"-128"0"0,0 0 183 0 0,0 0 193 0 0,0 0 31 0 0,0 0-162 0 0,0 0-245 0 0,0 0-196 0 0,0 0-118 0 0,0 0-91 0 0,0 0-61 0 0,22-33-36 0 0,69-104-13 0 0,-24 42 54 0 0,4 15-219 0 0,-39 64-833 0 0,-28 57-355 0 0,-5-36 1332 0 0,0 0 0 0 0,0 1 0 0 0,1-1 0 0 0,0 1 0 0 0,0-1 0 0 0,0 0 0 0 0,0 1 0 0 0,1-1 1 0 0,0 0-1 0 0,0 1 0 0 0,1-1 0 0 0,-1 0 0 0 0,1 0 0 0 0,0 0 0 0 0,1 0 0 0 0,-1 0 0 0 0,1-1 0 0 0,0 1 0 0 0,0-1 0 0 0,0 1 0 0 0,0-1 0 0 0,1 0 0 0 0,0-1 0 0 0,0 1 0 0 0,0 0 0 0 0,0-1 0 0 0,1 0 0 0 0,-1 0 0 0 0,1 0 1 0 0,0-1-1 0 0,0 0 0 0 0,0 0 0 0 0,2 1-36 0 0,2-2 160 0 0,-1 0 0 0 0,1 0-1 0 0,-1-1 1 0 0,1 0 0 0 0,-1-1 0 0 0,1 0 0 0 0,-1 0 0 0 0,0-1 0 0 0,1 0 0 0 0,-1 0 0 0 0,0-1 0 0 0,0 0 0 0 0,-1 0 0 0 0,1-1-1 0 0,0 0 1 0 0,-1-1 0 0 0,0 1 0 0 0,0-1 0 0 0,-1-1 0 0 0,1 1 0 0 0,-1-1 0 0 0,0 0 0 0 0,2-4-160 0 0,60-69-521 0 0,-42 43-2486 0 0,4-6-7626 0 0,-21 30-765 0 0</inkml:trace>
</inkml:ink>
</file>

<file path=ppt/ink/ink2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0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2969 0 0,'0'0'1093'0'0,"0"0"-386"0"0,0 0-306 0 0,0 0 8 0 0,0 0 301 0 0,0 0 367 0 0,0 0 147 0 0,0 0-35 0 0,0 0-204 0 0,0 0-259 0 0,0 0-189 0 0,0 0-105 0 0,0 0-51 0 0,13 21-20 0 0,42 66-14 0 0,-6 30 679 0 0,-5 34-693 0 0,-8-4-38 0 0,-26-118-42 0 0,-9-29-103 0 0,-1 0 63 0 0,0 0 66 0 0,3-33-46 0 0,2 0-1 0 0,1-1 1 0 0,2 2 0 0 0,1-1 0 0 0,2 1 0 0 0,1 1-1 0 0,1 0 1 0 0,9-13-233 0 0,10-28 104 0 0,30-68-135 0 0,-21 59-2048 0 0,-41 81 521 0 0,0 0-830 0 0,0 0-1024 0 0,0 0-831 0 0,0 4-109 0 0</inkml:trace>
</inkml:ink>
</file>

<file path=ppt/ink/ink2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1 188 720 0 0,'0'0'1042'0'0,"0"0"-110"0"0,0 0 59 0 0,0 0 208 0 0,0 0 252 0 0,0 0 58 0 0,0 0-219 0 0,0 0-306 0 0,0 0-290 0 0,0 0-185 0 0,0 0-73 0 0,0 0-30 0 0,0 0-5 0 0,17-1 8 0 0,58-3 6 0 0,70 13 1055 0 0,72-12-537 0 0,-216 3-883 0 0,0-1 0 0 0,0 1 0 0 0,0 0 0 0 0,0-1 0 0 0,0 1 0 0 0,0 0 0 0 0,-1-1 0 0 0,1 1 0 0 0,0-1-1 0 0,0 0 1 0 0,0 1 0 0 0,-1-1 0 0 0,1 0 0 0 0,0 1 0 0 0,-1-1 0 0 0,1 0 0 0 0,0 0 0 0 0,-1 1 0 0 0,1-1 0 0 0,-1 0-1 0 0,1 0 1 0 0,-1 0 0 0 0,0 0 0 0 0,1 0 0 0 0,-1 0 0 0 0,0 0 0 0 0,0 0 0 0 0,1 0 0 0 0,-1 0 0 0 0,0 0 0 0 0,0 0-1 0 0,0 0 1 0 0,0 0 0 0 0,0 0 0 0 0,-1 0 0 0 0,1 0 0 0 0,0 0 0 0 0,0 0 0 0 0,-1 0 0 0 0,1 1 0 0 0,0-1 0 0 0,-1 0-1 0 0,1 0 1 0 0,-1 0 0 0 0,1 0 0 0 0,-1 0 0 0 0,0 1 0 0 0,1-1 0 0 0,-1 0 0 0 0,0 0 0 0 0,1 1 0 0 0,-1-1 0 0 0,0 1-1 0 0,0-1 1 0 0,0 0 0 0 0,0 1-50 0 0,-47-45 538 0 0,-47-19-434 0 0,65 40-637 0 0,24 12-3506 0 0,25 11-7092 0 0,-10 1 7606 0 0</inkml:trace>
</inkml:ink>
</file>

<file path=ppt/ink/ink2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0 0 0 0,'0'0'1332'0'0,"0"0"-86"0"0,0 0-1 0 0,0 0 224 0 0,0 0 243 0 0,0 0 115 0 0,0 0-178 0 0,0 0-381 0 0,0 0-447 0 0,0 0-378 0 0,0 0-226 0 0,0 0-40 0 0,0 0 80 0 0,-2 6 75 0 0,-5 185 1236 0 0,8-119-2122 0 0,-4-45-1435 0 0,-1-10-7431 0 0,4-17 8974 0 0,0 4-2708 0 0</inkml:trace>
</inkml:ink>
</file>

<file path=ppt/ink/ink2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4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24 1608 0 0,'0'0'1349'0'0,"0"0"-492"0"0,0 0-318 0 0,0 0 88 0 0,0 0 256 0 0,0 0 155 0 0,0 0-41 0 0,0 0-142 0 0,0 0-185 0 0,0 0-143 0 0,0 0-60 0 0,0 0-78 0 0,27-5-34 0 0,88-14-22 0 0,-43 28 218 0 0,-66-8-504 0 0,1 1 1 0 0,-1-1-1 0 0,0 2 0 0 0,1-1 0 0 0,-1 0 0 0 0,0 1 0 0 0,0 0 0 0 0,-1 1 0 0 0,1-1 1 0 0,-1 1-1 0 0,0 0 0 0 0,0 1 0 0 0,0-1 0 0 0,0 1 0 0 0,-1 0 0 0 0,0 0 1 0 0,0 0-1 0 0,0 1 0 0 0,0-1 0 0 0,-1 1 0 0 0,0 0 0 0 0,0 0 0 0 0,-1 0 1 0 0,0 0-1 0 0,0 1 0 0 0,0-1 0 0 0,-1 1 0 0 0,0-1 0 0 0,0 3-47 0 0,-1-4 31 0 0,0 1 0 0 0,0 0-1 0 0,0-1 1 0 0,-1 1 0 0 0,0 0-1 0 0,0-1 1 0 0,-1 0 0 0 0,0 1-1 0 0,0-1 1 0 0,0 0 0 0 0,0 0-1 0 0,-1 0 1 0 0,0 0 0 0 0,0 0-1 0 0,0 0 1 0 0,-1-1 0 0 0,1 0-1 0 0,-1 1 1 0 0,0-1 0 0 0,-1-1-31 0 0,-10 10 3 0 0,-1 0 1 0 0,0-1-1 0 0,-1-1 1 0 0,0-1-1 0 0,-1 0 0 0 0,0-2 1 0 0,0 0-1 0 0,-1-1 1 0 0,0 0-1 0 0,-15 2-3 0 0,-16-1-4222 0 0,0-5-4201 0 0,45-3 7008 0 0</inkml:trace>
</inkml:ink>
</file>

<file path=ppt/ink/ink2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1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2601 0 0,'0'0'1025'0'0,"0"0"-463"0"0,0 0-129 0 0,0 0 324 0 0,0 0 409 0 0,0 0 253 0 0,0 0-19 0 0,0 0-205 0 0,0 0-249 0 0,0 0-206 0 0,32-4-137 0 0,102-11-84 0 0,117-10 669 0 0,-241 24-1766 0 0,22 4-1361 0 0,-25 3-2110 0 0,-4 4-3378 0 0,-3-6 6866 0 0</inkml:trace>
</inkml:ink>
</file>

<file path=ppt/ink/ink2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3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5417 0 0,'0'0'874'0'0,"0"0"-552"0"0,0 0-87 0 0,0 0 421 0 0,0 0 326 0 0,0 0 71 0 0,0 0-166 0 0,0 0-299 0 0,0 0-264 0 0,32 1-193 0 0,102 4-132 0 0,68-26-3385 0 0,-139 10-2448 0 0,-43 8 3586 0 0</inkml:trace>
</inkml:ink>
</file>

<file path=ppt/ink/ink2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20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1 233 4289 0 0,'0'0'635'0'0,"0"0"-301"0"0,0 0 15 0 0,0 0 259 0 0,0 0 219 0 0,0 0 83 0 0,0 0-84 0 0,0 0-173 0 0,0 0-157 0 0,0 0-117 0 0,0 0-87 0 0,0 0-28 0 0,34 0 20 0 0,110 0 38 0 0,25 0 1394 0 0,-168 0-1649 0 0,0 0 0 0 0,0 1 0 0 0,0-1 0 0 0,0 0 0 0 0,0 0 0 0 0,0 0 0 0 0,0 0 0 0 0,0 0 0 0 0,0 0 0 0 0,0 0 0 0 0,0 0 0 0 0,0 0 0 0 0,0 0 0 0 0,0 0 0 0 0,0-1 0 0 0,0 1 0 0 0,0 0 0 0 0,0-1 0 0 0,0 1-1 0 0,-1-1 1 0 0,1 1 0 0 0,0-1 0 0 0,0 1 0 0 0,0-1 0 0 0,-1 0 0 0 0,1 1 0 0 0,0-1 0 0 0,0 0 0 0 0,-1 0 0 0 0,1 1 0 0 0,-1-1 0 0 0,1 0 0 0 0,-1 0 0 0 0,1 0 0 0 0,-1 0 0 0 0,1 0 0 0 0,-1 0 0 0 0,0 0 0 0 0,0 0 0 0 0,1 0 0 0 0,-1 0 0 0 0,0 0 0 0 0,0 0 0 0 0,0 0 0 0 0,0 0 0 0 0,0 0 0 0 0,0 0 0 0 0,0 0 0 0 0,-1 0-1 0 0,1 0 1 0 0,0 0 0 0 0,0 0 0 0 0,-1 1 0 0 0,1-1 0 0 0,-1 0 0 0 0,1 0 0 0 0,-1 0 0 0 0,1 0 0 0 0,-1 0-67 0 0,-39-52 1821 0 0,23 34-1645 0 0,9 13-163 0 0,1-1-1 0 0,0-1 1 0 0,0 1 0 0 0,1-1 0 0 0,0 0 0 0 0,0-1 0 0 0,1 1-1 0 0,0-1 1 0 0,1 0 0 0 0,-1-3-13 0 0,6-6-2772 0 0,33 3-10561 0 0,-26 15 10178 0 0</inkml:trace>
</inkml:ink>
</file>

<file path=ppt/ink/ink2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0 6841 0 0,'0'0'273'0'0,"0"0"-363"0"0,0 0-70 0 0,0 0 264 0 0,0 0 296 0 0,0 0 150 0 0,0 0 24 0 0,0 0-71 0 0,-1 33-125 0 0,-4 106-128 0 0,4-112-190 0 0,2 1 0 0 0,1 0 0 0 0,1-1 0 0 0,1 0-1 0 0,1 1 1 0 0,2-1 0 0 0,1-1 0 0 0,1 0-1 0 0,1 0 1 0 0,1-1 0 0 0,2 0 0 0 0,6 9-60 0 0,-4-4 53 0 0,31 36 141 0 0,-44-67-19 0 0,0 0 1 0 0,0 0-1 0 0,1 0 1 0 0,-1-1-1 0 0,0 1 1 0 0,0 0 0 0 0,0-1-1 0 0,0 0 1 0 0,-1 1-1 0 0,1-1 1 0 0,0 0-1 0 0,-1 0 1 0 0,1 0 0 0 0,-1 0-1 0 0,1 0 1 0 0,-1 0-1 0 0,0-1 1 0 0,0 1-1 0 0,0 0 1 0 0,0-1 0 0 0,-1 1-1 0 0,1 0 1 0 0,-1-1-1 0 0,1 1 1 0 0,-1-1-1 0 0,0 1-175 0 0,3-5 234 0 0,137-365 4176 0 0,-86 261-5286 0 0,-32 67-5257 0 0,-19 37 1261 0 0,-1 3-3043 0 0</inkml:trace>
  <inkml:trace contextRef="#ctx0" brushRef="#br0" timeOffset="783.398">542 461 10450 0 0,'0'0'687'0'0,"0"0"-603"0"0,0 0-179 0 0,0 0 253 0 0,0 0 339 0 0,0 0 158 0 0,0 0-54 0 0,0 0-123 0 0,0 0-137 0 0,0 0-103 0 0,0 0-44 0 0,2 34-10 0 0,3 108 16 0 0,-11-57 134 0 0,-17 80-1954 0 0,23-164 363 0 0,0-1-515 0 0,6-2-3736 0 0,2-5 2321 0 0,-6 4 1973 0 0,3-4 766 0 0</inkml:trace>
  <inkml:trace contextRef="#ctx0" brushRef="#br0" timeOffset="6191.594">496 519 0 0 0,'0'0'355'0'0,"0"0"768"0"0,0 0 258 0 0,0 0-70 0 0,0 0-208 0 0,0 0-227 0 0,0 0-157 0 0,0 0-44 0 0,25-3 3851 0 0,127-16 586 0 0,-39 16-4320 0 0,-107 6-808 0 0,-1 0 1 0 0,0 0-1 0 0,0 0 0 0 0,0 0 0 0 0,0 1 0 0 0,-1 0 1 0 0,0 0-1 0 0,1 0 0 0 0,-2 1 0 0 0,1-1 1 0 0,0 1-1 0 0,-1 0 0 0 0,0 0 0 0 0,0 0 0 0 0,0 0 1 0 0,-1 1-1 0 0,1-1 0 0 0,-2 1 0 0 0,1 0 0 0 0,0-1 1 0 0,-1 1-1 0 0,0 0 0 0 0,0 0 0 0 0,-1 0 0 0 0,0 0 1 0 0,0 3 15 0 0,4 14-45 0 0,-3-21 46 0 0,0 2-3 0 0,1 0 1 0 0,-1 1 0 0 0,0-1-1 0 0,0 0 1 0 0,0 1-1 0 0,0-1 1 0 0,-1 1 0 0 0,1-1-1 0 0,-1 1 1 0 0,-1-1-1 0 0,1 1 1 0 0,-1-1 0 0 0,1 1-1 0 0,-1-1 1 0 0,0 0-1 0 0,-1 1 1 0 0,1-1 0 0 0,-1 0-1 0 0,0 0 1 0 0,0 0-1 0 0,0 0 1 0 0,0 0 0 0 0,-1 0-1 0 0,0-1 1 0 0,0 1-1 0 0,0-1 1 0 0,-3 3 1 0 0,-93 60 50 0 0,-72 0-201 0 0,105-48-1728 0 0,45-13-3077 0 0,-5 2-4836 0 0,22-4 9099 0 0,0-2 633 0 0</inkml:trace>
  <inkml:trace contextRef="#ctx0" brushRef="#br0" timeOffset="6668.17">1141 523 0 0 0,'0'0'612'0'0,"0"0"-40"0"0,0 0-76 0 0,0 0 112 0 0,0 0 214 0 0,0 0 146 0 0,0 0-40 0 0,0 0-138 0 0,0 0-125 0 0,0 0-60 0 0,0 0 32 0 0,0 0 76 0 0,0 0 74 0 0,0 0 13 0 0,0 0-42 0 0,0 0-95 0 0,-4 19 2272 0 0,-38 50-294 0 0,24-38-2413 0 0,-2-1 0 0 0,-1-1 0 0 0,-1-1 0 0 0,-2-1 0 0 0,-23 21-228 0 0,3-2 73 0 0,-132 106-94 0 0,84-64-3260 0 0,85-77-20 0 0,10-3-6366 0 0,1-8 7724 0 0</inkml:trace>
  <inkml:trace contextRef="#ctx0" brushRef="#br0" timeOffset="7490.536">1301 656 2897 0 0,'0'0'1932'0'0,"0"0"-564"0"0,0 0-251 0 0,0 0 95 0 0,0 0 175 0 0,0 0 25 0 0,0 0-194 0 0,0 0-285 0 0,0 0-234 0 0,0 0-155 0 0,0 0-41 0 0,0 0 1 0 0,0 0-19 0 0,-7 11-19 0 0,-51 85 709 0 0,-73 43-611 0 0,-74 63-1492 0 0,175-169 593 0 0,30-32 244 0 0,0-1 13 0 0,0 0 26 0 0,0 0 40 0 0,30-29 125 0 0,259-226-417 0 0,-78 65-658 0 0,-151 146 1162 0 0,-62 73-1138 0 0,-29 42 1146 0 0,23-56-232 0 0,1-1 0 0 0,1 1 1 0 0,0 1-1 0 0,1-1 1 0 0,1 1-1 0 0,0 0 1 0 0,1 0-1 0 0,1 0 1 0 0,0 5 23 0 0,41 204-36 0 0,-39-224 78 0 0,0-1 1 0 0,-1 1 0 0 0,1 0 0 0 0,0-1 0 0 0,0 1 0 0 0,0 0 0 0 0,-1-1 0 0 0,1 1 0 0 0,0 0 0 0 0,-1-1 0 0 0,1 1 0 0 0,0-1-1 0 0,-1 1 1 0 0,1-1 0 0 0,-1 1 0 0 0,1-1 0 0 0,-1 1 0 0 0,1-1 0 0 0,-1 1 0 0 0,1-1 0 0 0,-1 0 0 0 0,0 1 0 0 0,1-1-1 0 0,-1 0 1 0 0,0 1 0 0 0,1-1 0 0 0,-1 0 0 0 0,0 0 0 0 0,1 0 0 0 0,-1 1 0 0 0,0-1 0 0 0,1 0 0 0 0,-1 0 0 0 0,0 0 0 0 0,1 0-1 0 0,-1 0 1 0 0,0-1 0 0 0,1 1 0 0 0,-1 0 0 0 0,0 0 0 0 0,0 0 0 0 0,1 0 0 0 0,-1-1 0 0 0,1 1 0 0 0,-1 0 0 0 0,0-1 0 0 0,1 1-1 0 0,-1-1 1 0 0,1 1 0 0 0,-1 0 0 0 0,1-1 0 0 0,-1 1 0 0 0,1-1 0 0 0,-1 1 0 0 0,1-1 0 0 0,-1 0 0 0 0,1 1 0 0 0,0-1 0 0 0,-1 1-1 0 0,1-1 1 0 0,0 0 0 0 0,0 1 0 0 0,-1-1 0 0 0,1 0 0 0 0,0 1 0 0 0,0-1 0 0 0,0 0-43 0 0,-87-59 1135 0 0,-22-28-541 0 0,24 48-4129 0 0,68 37 983 0 0,2-1-4470 0 0,8 4 538 0 0</inkml:trace>
</inkml:ink>
</file>

<file path=ppt/ink/ink2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39.64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40 15 6841 0 0,'0'0'1965'0'0,"0"0"-338"0"0,0 0-173 0 0,0 0 134 0 0,0 0 126 0 0,0 0-55 0 0,0 0-278 0 0,0 0-353 0 0,0 0-301 0 0,0 0-219 0 0,0 0-133 0 0,1-2-32 0 0,4-8-11 0 0,-4 7 7 0 0,3 30 1813 0 0,0 13-1857 0 0,-1 1 1 0 0,-2-1-1 0 0,-2 1 0 0 0,-2-1 1 0 0,-1 1-1 0 0,-2-1 0 0 0,-4 11-295 0 0,-24 129-144 0 0,48-187-4347 0 0,-2-19-1041 0 0,-6 13 664 0 0,0 1-3628 0 0,-4 4 5927 0 0</inkml:trace>
</inkml:ink>
</file>

<file path=ppt/ink/ink2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0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153 0 2096 0 0,'0'0'1417'0'0,"0"0"-276"0"0,0 0 28 0 0,0 0 243 0 0,0 0 256 0 0,0 0 71 0 0,0 0-170 0 0,0 0-309 0 0,0 0-288 0 0,0 0-168 0 0,0 0-109 0 0,0 0-36 0 0,0 0 6 0 0,-22 35-37 0 0,-66 108-37 0 0,57-63 213 0 0,30-62-581 0 0,-4 17 151 0 0,1 0 0 0 0,2 1-1 0 0,2-1 1 0 0,4 34-374 0 0,-2-56-26 0 0,0 0-1 0 0,1 0 1 0 0,1-1-1 0 0,0 0 1 0 0,1 1 0 0 0,0-1-1 0 0,1-1 1 0 0,0 1-1 0 0,1-1 1 0 0,0 0-1 0 0,1-1 1 0 0,0 0-1 0 0,1 0 1 0 0,0 0 0 0 0,0-1-1 0 0,1-1 1 0 0,0 1 26 0 0,26 2-3036 0 0,-11-11-3022 0 0,-13 0 1410 0 0,-4 0-2168 0 0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4:24.4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 8 1624 0 0,'0'0'923'0'0,"0"0"72"0"0,0 0 324 0 0,0 0 411 0 0,0 0 250 0 0,0 0-50 0 0,0 0-362 0 0,0 0-436 0 0,0 0-343 0 0,0 0-217 0 0,0 0-80 0 0,0 0-36 0 0,0 0-32 0 0,-3-3-41 0 0,-10-1 298 0 0,14 29 593 0 0,1-8-925 0 0,0 85 188 0 0,-5 0 1 0 0,-4 0-1 0 0,-4 0 0 0 0,-15 50-537 0 0,8-37 84 0 0,13-74-130 0 0,5-40 70 0 0,0-1 24 0 0,9-12 233 0 0,23-19-204 0 0,2 1 0 0 0,1 1 0 0 0,2 3 0 0 0,0 0 0 0 0,2 3 1 0 0,0 1-1 0 0,2 2 0 0 0,14-4-77 0 0,-46 21-15 0 0,0 0 0 0 0,-1 0-1 0 0,1 1 1 0 0,0 0 0 0 0,0 1 0 0 0,0 0 0 0 0,0 1-1 0 0,1-1 1 0 0,-1 2 0 0 0,7 0 15 0 0,-13 1 0 0 0,-1 1 0 0 0,1 0 1 0 0,0 0-1 0 0,-1 0 0 0 0,0 0 0 0 0,0 0 0 0 0,0 0 0 0 0,0 0 1 0 0,0 1-1 0 0,-1-1 0 0 0,0 1 0 0 0,1-1 0 0 0,-1 1 1 0 0,0-1-1 0 0,-1 1 0 0 0,1 0 0 0 0,-1 0 0 0 0,1-1 0 0 0,-1 1 1 0 0,-1 0-1 0 0,1 0 0 0 0,0-1 0 0 0,-1 1 0 0 0,0 0 1 0 0,0 0-1 0 0,1 9 35 0 0,-3 2-37 0 0,0 0 0 0 0,-1-1-1 0 0,-1 1 1 0 0,0-1 0 0 0,-1 0 0 0 0,-1-1 0 0 0,0 1-1 0 0,-1-1 1 0 0,0-1 0 0 0,-1 1 0 0 0,-1-2 0 0 0,0 1-1 0 0,0-1 1 0 0,-1 0 0 0 0,0-1 0 0 0,-1-1 0 0 0,0 0-1 0 0,-1 0 1 0 0,0-1 0 0 0,0-1 0 0 0,0 0-1 0 0,-1-1 1 0 0,-1 0 2 0 0,0 0-396 0 0,0-1-1 0 0,-1 0 0 0 0,0-1 0 0 0,0-1 1 0 0,0-1-1 0 0,0 0 0 0 0,0-1 0 0 0,0-1 1 0 0,0 0-1 0 0,-12-2 397 0 0,-8-10-4277 0 0,12-15-6467 0 0,21 19 8117 0 0</inkml:trace>
  <inkml:trace contextRef="#ctx0" brushRef="#br0" timeOffset="381.879">512 818 0 0 0,'0'0'393'0'0,"0"0"1372"0"0,0 0 551 0 0,0 0 55 0 0,0 0-201 0 0,0 0-355 0 0,0 0-328 0 0,0 0-305 0 0,33-6-247 0 0,100-24-196 0 0,-69 3 215 0 0,-56 20-754 0 0,-3 3-95 0 0,0 0 0 0 0,1-1-1 0 0,-1 1 1 0 0,-1-1-1 0 0,1 0 1 0 0,-1 0-1 0 0,0-1 1 0 0,0 1-1 0 0,0-1 1 0 0,-1 0 0 0 0,0 0-1 0 0,0 0 1 0 0,0 0-1 0 0,-1 0 1 0 0,0-1-1 0 0,0 1 1 0 0,-1-1-1 0 0,0 0 1 0 0,0 1 0 0 0,0-1-1 0 0,-1 0 1 0 0,0 0-1 0 0,-1 1 1 0 0,1-1-1 0 0,-1 0 1 0 0,0 1-1 0 0,-1-1 1 0 0,0 0 0 0 0,0 1-1 0 0,-2-5-104 0 0,1 8-11 0 0,-1 0 0 0 0,0 1 1 0 0,0-1-1 0 0,0 1 0 0 0,0 0 0 0 0,0-1 0 0 0,0 2 0 0 0,-1-1 1 0 0,1 1-1 0 0,-1-1 0 0 0,1 1 0 0 0,-1 0 0 0 0,1 1 0 0 0,-1-1 1 0 0,0 1-1 0 0,1 0 0 0 0,-1 0 0 0 0,0 1 0 0 0,1-1 0 0 0,-1 1 1 0 0,1 0-1 0 0,-1 0 0 0 0,1 0 0 0 0,-1 1 0 0 0,1 0 0 0 0,0-1 1 0 0,0 2-1 0 0,0-1 0 0 0,0 0 0 0 0,0 1 0 0 0,0 0 0 0 0,-1 1 11 0 0,-3 4-13 0 0,1 0 1 0 0,-1 1-1 0 0,1 0 0 0 0,1 0 0 0 0,0 0 0 0 0,0 1 0 0 0,1 0 0 0 0,0 1 0 0 0,0-1 0 0 0,1 1 0 0 0,1 0 0 0 0,0-1 0 0 0,0 2 0 0 0,1-1 0 0 0,1 0 0 0 0,0 0 0 0 0,0 1 0 0 0,1-1 0 0 0,1 0 0 0 0,0 1 0 0 0,0 2 13 0 0,1-6 15 0 0,0 0-1 0 0,0 0 0 0 0,0 0 0 0 0,1-1 0 0 0,0 0 0 0 0,1 1 1 0 0,0-1-1 0 0,0 0 0 0 0,0-1 0 0 0,1 1 0 0 0,0-1 1 0 0,0 1-1 0 0,0-2 0 0 0,1 1 0 0 0,0-1 0 0 0,0 1 0 0 0,1-2 1 0 0,-1 1-1 0 0,1-1 0 0 0,0 0 0 0 0,3 1-14 0 0,7 3-622 0 0,1 0-1 0 0,0-2 1 0 0,0 0-1 0 0,0 0 1 0 0,1-2-1 0 0,0-1 1 0 0,-1 0-1 0 0,8-1 623 0 0,-4-1-5001 0 0,-4-1-4161 0 0</inkml:trace>
</inkml:ink>
</file>

<file path=ppt/ink/ink2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4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4137 0 0,'0'0'2176'0'0,"0"0"-925"0"0,0 0-572 0 0,0 0-36 0 0,0 0 98 0 0,0 0 61 0 0,0 0 17 0 0,0 0-4 0 0,0 0 22 0 0,0 0 41 0 0,0 0-8 0 0,0 0-45 0 0,12 13-23 0 0,74 92 1364 0 0,-75-90-1926 0 0,-1 0 0 0 0,0 0 0 0 0,0 1 0 0 0,-2 1 1 0 0,0-1-1 0 0,-1 2 0 0 0,0-1 0 0 0,-2 0 0 0 0,0 1 0 0 0,-1 0 0 0 0,-1 0 0 0 0,0 1 0 0 0,-1 12-240 0 0,-1-14 80 0 0,-2 1 1 0 0,0-1 0 0 0,-1-1-1 0 0,0 1 1 0 0,-1 0-1 0 0,-1 0 1 0 0,-1-1-1 0 0,-1 0 1 0 0,0 0-1 0 0,-1 0 1 0 0,0-1-1 0 0,-1 0 1 0 0,-6 7-81 0 0,-31 32-2098 0 0,37-52-2153 0 0,6-2-342 0 0,1 0-3417 0 0,1 0 4353 0 0</inkml:trace>
</inkml:ink>
</file>

<file path=ppt/ink/ink2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4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693 0 5809 0 0,'0'0'1182'0'0,"0"0"-226"0"0,0 0-256 0 0,0 0 3 0 0,0 0 165 0 0,0 0 88 0 0,0 0-71 0 0,0 0-220 0 0,0 0-256 0 0,0 0-182 0 0,0 0-109 0 0,-24 26-48 0 0,-76 88-36 0 0,28 11-50 0 0,45-72 29 0 0,-5 18-112 0 0,-4 0-1 0 0,-2-3 0 0 0,-3-1 0 0 0,-4-2 1 0 0,-1-2-1 0 0,-4-2 0 0 0,-2-2 0 0 0,-55 46 100 0 0,85-101 207 0 0,35-37-287 0 0,42-48 415 0 0,4 2 0 0 0,59-60-335 0 0,-26 31 148 0 0,-29 33-31 0 0,-1 4 154 0 0,-3-3-1 0 0,-4-3 1 0 0,10-23-271 0 0,-33 37 850 0 0,-32 63-633 0 0,0 0-49 0 0,-21 66 490 0 0,9-15-405 0 0,1 0 1 0 0,3 0 0 0 0,3 1-1 0 0,1 0 1 0 0,3 22-254 0 0,0-42 38 0 0,15 106 112 0 0,-12-133-128 0 0,38 86 52 0 0,-39-89-39 0 0,1 1-1 0 0,0 0 1 0 0,0-1-1 0 0,0 1 1 0 0,0-1 0 0 0,1 0-1 0 0,-1 0 1 0 0,0 1-1 0 0,1-2 1 0 0,0 1-1 0 0,-1 0 1 0 0,1 0 0 0 0,0-1-1 0 0,0 0 1 0 0,0 1-1 0 0,0-1 1 0 0,0 0-1 0 0,0-1 1 0 0,0 1 0 0 0,0 0-1 0 0,1-1 1 0 0,-1 0-1 0 0,0 0 1 0 0,0 0-1 0 0,0 0 1 0 0,1 0 0 0 0,-1-1-1 0 0,0 1 1 0 0,1-1-35 0 0,2-2 139 0 0,0 0 1 0 0,-1 0-1 0 0,1-1 1 0 0,-1 0-1 0 0,0 0 1 0 0,0 0-1 0 0,0-1 0 0 0,-1 1 1 0 0,1-1-1 0 0,-1 0 1 0 0,0-1-1 0 0,-1 1 1 0 0,1-2-140 0 0,5-4 190 0 0,24-40 74 0 0,-2-2 1 0 0,-3-1-1 0 0,-2-1 0 0 0,-2-1 1 0 0,-3-1-1 0 0,-3 0 1 0 0,-1-2-1 0 0,3-34-264 0 0,-14 4-2795 0 0,-13 85-7546 0 0,3 7 2152 0 0</inkml:trace>
</inkml:ink>
</file>

<file path=ppt/ink/ink2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30 8922 0 0,'0'0'1124'0'0,"0"0"-178"0"0,0 0-33 0 0,0 0 94 0 0,0 0 21 0 0,0 0-134 0 0,0 0-262 0 0,0 0-236 0 0,0 0-153 0 0,0 0-137 0 0,0 0-56 0 0,-15 24-6 0 0,-44 76-6 0 0,44-40 55 0 0,16-50-64 0 0,0-4 72 0 0,1 0 0 0 0,-1 0 1 0 0,1-1-1 0 0,0 1 0 0 0,1-1 0 0 0,-1 1 1 0 0,1-1-1 0 0,0 0 0 0 0,0 0 0 0 0,1 0 1 0 0,-1-1-1 0 0,1 1 0 0 0,0-1 0 0 0,1 0 0 0 0,-1 0 1 0 0,1 0-1 0 0,-1 0 0 0 0,1-1 0 0 0,0 0 1 0 0,1 0-1 0 0,-1 0 0 0 0,0-1 0 0 0,1 0 1 0 0,-1 0-1 0 0,1 0 0 0 0,0-1 0 0 0,0 1 1 0 0,0-1-1 0 0,0-1 0 0 0,-1 1 0 0 0,1-1 1 0 0,0 0-1 0 0,0-1 0 0 0,0 1 0 0 0,0-1 1 0 0,0 0-1 0 0,0-1 0 0 0,-1 1 0 0 0,1-1 1 0 0,0 0-1 0 0,-1-1 0 0 0,0 1 0 0 0,1-1 1 0 0,-1 0-1 0 0,0 0 0 0 0,-1-1 0 0 0,1 1 1 0 0,3-5-102 0 0,-1 1 90 0 0,0 0 1 0 0,0-1 0 0 0,-1 0 0 0 0,0 0 0 0 0,-1-1-1 0 0,0 1 1 0 0,0-1 0 0 0,-1 0 0 0 0,0 0 0 0 0,0-1 0 0 0,-1 0-1 0 0,0 1 1 0 0,-1-1 0 0 0,0 0 0 0 0,-1 0 0 0 0,0 0-1 0 0,-1 0 1 0 0,1 0 0 0 0,-2 0 0 0 0,0 0 0 0 0,0-2-91 0 0,0 8-122 0 0,0-1 1 0 0,0 1 0 0 0,0 0 0 0 0,-1 0 0 0 0,1-1-1 0 0,-1 1 1 0 0,0 0 0 0 0,0 0 0 0 0,-1 1 0 0 0,1-1-1 0 0,-1 0 1 0 0,0 1 0 0 0,0 0 0 0 0,0-1 0 0 0,0 1-1 0 0,0 1 1 0 0,-1-1 0 0 0,1 0 0 0 0,-1 1 0 0 0,0-1-1 0 0,0 1 1 0 0,0 0 0 0 0,-3 0 121 0 0,-28-9-4391 0 0,0 7-4222 0 0,21 4 1173 0 0</inkml:trace>
</inkml:ink>
</file>

<file path=ppt/ink/ink2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71 4217 0 0,'0'0'3150'0'0,"0"0"-1235"0"0,0 0-291 0 0,0 0 214 0 0,0 0 136 0 0,0 0-182 0 0,0 0-509 0 0,0 0-564 0 0,0 0-300 0 0,0 0-127 0 0,0 0-72 0 0,0 0-29 0 0,0 0-51 0 0,2 12-44 0 0,6 39-32 0 0,-7-46-12 0 0,2 0 1 0 0,-1-1-1 0 0,1 1 1 0 0,-1-1 0 0 0,1 1-1 0 0,0-1 1 0 0,1 0-1 0 0,-1 0 1 0 0,1 0 0 0 0,0-1-1 0 0,0 1 1 0 0,0-1 0 0 0,0 0-1 0 0,0 0 1 0 0,1 0-1 0 0,0-1 1 0 0,-1 0 0 0 0,1 0-1 0 0,0 0 1 0 0,0 0-1 0 0,0-1 1 0 0,0 1 0 0 0,0-1-1 0 0,0-1 1 0 0,1 1-1 0 0,-1-1 1 0 0,0 0 0 0 0,0 0-1 0 0,1 0 1 0 0,-1-1 0 0 0,0 0-1 0 0,0 0 1 0 0,0 0-1 0 0,0-1 1 0 0,0 1 0 0 0,0-1-1 0 0,0 0 1 0 0,0-1-1 0 0,-1 1 1 0 0,2-2-53 0 0,197-143 759 0 0,-201 149-773 0 0,-1 0 1 0 0,1 0-1 0 0,-1 0 0 0 0,0 0 1 0 0,1 0-1 0 0,-1 1 0 0 0,0-1 1 0 0,0 0-1 0 0,-1 1 0 0 0,1-1 1 0 0,0 1-1 0 0,-1-1 0 0 0,1 1 1 0 0,-1-1-1 0 0,0 1 0 0 0,0-1 1 0 0,0 1-1 0 0,0-1 0 0 0,-1 1 1 0 0,1-1-1 0 0,-1 1 0 0 0,1-1 1 0 0,-1 0-1 0 0,0 1 14 0 0,1 8-22 0 0,-1 8 54 0 0,0-16-23 0 0,0 0 0 0 0,1 1 0 0 0,-1-1 0 0 0,0 0 1 0 0,1 1-1 0 0,0-1 0 0 0,0 0 0 0 0,0 1 1 0 0,0-1-1 0 0,0 0 0 0 0,1 1 0 0 0,-1-1 0 0 0,1 0 1 0 0,0 0-1 0 0,0 0 0 0 0,0 1 0 0 0,1-1 0 0 0,-1 0 1 0 0,1 0-1 0 0,-1-1 0 0 0,1 1 0 0 0,0 0 0 0 0,0 0 1 0 0,1-1-1 0 0,-1 0 0 0 0,0 1 0 0 0,1-1 0 0 0,-1 0 1 0 0,1 0-1 0 0,0 0 0 0 0,0 0 0 0 0,0-1 0 0 0,0 1 1 0 0,0-1-1 0 0,3 1-9 0 0,-2-1 106 0 0,1 0 0 0 0,0-1 1 0 0,0 0-1 0 0,-1 0 0 0 0,1-1 1 0 0,0 1-1 0 0,-1-1 0 0 0,1 0 0 0 0,0 0 1 0 0,-1-1-1 0 0,1 1 0 0 0,-1-1 1 0 0,0 0-1 0 0,0 0 0 0 0,1-1 0 0 0,-1 1 1 0 0,-1-1-1 0 0,1 0 0 0 0,0 0 1 0 0,-1 0-1 0 0,1 0 0 0 0,-1-1 0 0 0,2-2-106 0 0,63-65 606 0 0,-9 8-1202 0 0,-16 24-3021 0 0,-34 31-878 0 0,-3 2-1798 0 0,0 2-4557 0 0</inkml:trace>
</inkml:ink>
</file>

<file path=ppt/ink/ink2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0 1168 0 0,'0'0'2249'0'0,"0"0"-141"0"0,0 0-70 0 0,0 0 38 0 0,0 0 36 0 0,0 0-151 0 0,0 0-291 0 0,0 0-354 0 0,0 0-329 0 0,0 0-247 0 0,-32 21-201 0 0,-101 64-148 0 0,129-84-370 0 0,1 1 0 0 0,-1 0 0 0 0,1 0 0 0 0,0 0 0 0 0,0 0 1 0 0,0 0-1 0 0,0 1 0 0 0,0-1 0 0 0,0 1 0 0 0,1 0 0 0 0,-1 0 0 0 0,1 0 1 0 0,0 0-1 0 0,-1 0 0 0 0,2 0 0 0 0,-1 1 0 0 0,0-1 0 0 0,1 1 0 0 0,-2 3-21 0 0,1 3 58 0 0,-1-4-59 0 0,1 0 0 0 0,1 0 0 0 0,-1 0 0 0 0,1 0 1 0 0,0 0-1 0 0,0 0 0 0 0,1 0 0 0 0,0 0 0 0 0,0 0 1 0 0,0 0-1 0 0,1 0 0 0 0,0 0 0 0 0,0 0 0 0 0,1 0 1 0 0,-1 0-1 0 0,1-1 0 0 0,0 1 0 0 0,1 0 1 0 0,0-1-1 0 0,-1 1 0 0 0,2-1 0 0 0,-1 0 0 0 0,1 0 1 0 0,-1-1-1 0 0,1 1 0 0 0,1-1 0 0 0,-1 1 0 0 0,1-1 1 0 0,-1 0-1 0 0,1-1 0 0 0,0 1 0 0 0,5 1 1 0 0,4 2-215 0 0,0 0 0 0 0,1-1 0 0 0,0-1-1 0 0,0 0 1 0 0,0-1 0 0 0,1-1 0 0 0,-1 0-1 0 0,1-1 1 0 0,0-1 0 0 0,0 0 0 0 0,0-1-1 0 0,-1-1 1 0 0,1-1 0 0 0,6-1 215 0 0,58-13-4927 0 0,-4-9-4400 0 0,-55 17 6806 0 0</inkml:trace>
</inkml:ink>
</file>

<file path=ppt/ink/ink2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131 141 0 0 0,'0'0'2090'0'0,"0"0"-156"0"0,0 0-41 0 0,0 0 22 0 0,0 0-13 0 0,0 0-236 0 0,0 0-377 0 0,0 0-371 0 0,-22 33-273 0 0,-65 105-178 0 0,86-137-445 0 0,-1 1-1 0 0,0-1 0 0 0,1 0 1 0 0,-1 1-1 0 0,1-1 0 0 0,0 1 1 0 0,-1-1-1 0 0,1 1 0 0 0,0-1 1 0 0,0 1-1 0 0,0 0 1 0 0,0 0-1 0 0,0 0 0 0 0,0-1 1 0 0,1 1-1 0 0,-1 0 0 0 0,1 0 1 0 0,-1 0-1 0 0,1 0 1 0 0,0 0-1 0 0,0 0 0 0 0,0 0 1 0 0,0 0-1 0 0,0 0 0 0 0,0 0 1 0 0,0 0-1 0 0,0 0 1 0 0,1 0-1 0 0,-1 0 0 0 0,2 2-21 0 0,1 0 145 0 0,2-1 31 0 0,0 1 1 0 0,0-1-1 0 0,1 0 1 0 0,-1 0-1 0 0,1-1 1 0 0,0 1-1 0 0,0-1 1 0 0,0 0-1 0 0,0-1 0 0 0,0 0 1 0 0,0 0-1 0 0,0 0 1 0 0,0-1-1 0 0,1 1 1 0 0,-1-1-1 0 0,0-1 1 0 0,0 1-1 0 0,0-1 1 0 0,1-1-1 0 0,-1 1 1 0 0,0-1-1 0 0,0 0 1 0 0,-1 0-1 0 0,1 0 1 0 0,0-1-1 0 0,-1 0 1 0 0,1 0-1 0 0,-1-1 1 0 0,0 1-1 0 0,2-3-176 0 0,5-1 139 0 0,-1 0 0 0 0,0-1 0 0 0,0 0 0 0 0,-1-1 1 0 0,0 0-1 0 0,0 0 0 0 0,-1-1 0 0 0,0 0 0 0 0,-1-1 0 0 0,0 0 0 0 0,-1 0 0 0 0,0-1 0 0 0,-1 0 0 0 0,0 0 0 0 0,-1-1 0 0 0,0 1 0 0 0,-1-1 1 0 0,-1 0-1 0 0,0 0 0 0 0,-1 0 0 0 0,1-14-139 0 0,-2 22-60 0 0,-1-1 1 0 0,0 1 0 0 0,-1-1-1 0 0,0 0 1 0 0,0 1-1 0 0,0-1 1 0 0,0 1 0 0 0,-1-1-1 0 0,0 1 1 0 0,0 0-1 0 0,0 0 1 0 0,-1 0 0 0 0,0 0-1 0 0,0 0 1 0 0,0 1-1 0 0,0-1 1 0 0,-4-2 59 0 0,4 4-272 0 0,0 1 1 0 0,0 0-1 0 0,0 0 1 0 0,0 0-1 0 0,-1 0 0 0 0,1 1 1 0 0,-1-1-1 0 0,1 1 1 0 0,-1 0-1 0 0,0 0 0 0 0,1 0 1 0 0,-1 0-1 0 0,0 1 1 0 0,0 0-1 0 0,0 0 0 0 0,1 0 1 0 0,-1 0-1 0 0,-1 0 272 0 0,-21 6-4069 0 0,9 2-1543 0 0,2 0-2528 0 0</inkml:trace>
</inkml:ink>
</file>

<file path=ppt/ink/ink2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0 384 2961 0 0,'0'0'3084'0'0,"0"0"-1247"0"0,0 0-485 0 0,0 0-17 0 0,0 0 9 0 0,0 0-14 0 0,0 0-198 0 0,0 0-234 0 0,0 0-141 0 0,0 0-115 0 0,0 0-85 0 0,0 0-89 0 0,0 0-105 0 0,20-31-90 0 0,64-94-57 0 0,-36 68 10 0 0,-1 23-585 0 0,-41 67-469 0 0,-6-26 791 0 0,0-5 43 0 0,-1 1 0 0 0,1 0 0 0 0,-1 0 0 0 0,1-1 0 0 0,0 1 0 0 0,0 0 0 0 0,1 0 0 0 0,-1-1 0 0 0,0 1 0 0 0,1 0 0 0 0,0 0 0 0 0,-1-1 0 0 0,1 1 0 0 0,0-1 0 0 0,1 1 0 0 0,-1-1 0 0 0,0 1 0 0 0,1-1 0 0 0,-1 0 0 0 0,1 1 0 0 0,0-1 0 0 0,-1 0 0 0 0,1 0 0 0 0,0 0 0 0 0,1 0 0 0 0,-1-1 0 0 0,0 1 0 0 0,0-1 0 0 0,1 1 0 0 0,-1-1 0 0 0,1 0 0 0 0,-1 0 0 0 0,1 0 0 0 0,-1 0 0 0 0,1 0-1 0 0,1 0-5 0 0,3-1 252 0 0,0-1-1 0 0,0 0 1 0 0,1 0-1 0 0,-1 0 1 0 0,0-1-1 0 0,0 0 0 0 0,-1 0 1 0 0,1-1-1 0 0,0 0 1 0 0,-1 0-1 0 0,1 0 1 0 0,-1-1-1 0 0,0 0 1 0 0,0 0-1 0 0,2-3-251 0 0,4-2 182 0 0,0 0 1 0 0,-1 0-1 0 0,0-1 1 0 0,0-1-1 0 0,-1 1 0 0 0,-1-2 1 0 0,0 1-1 0 0,-1-2 1 0 0,0 1-1 0 0,0-1 1 0 0,-1 0-1 0 0,-1 0 0 0 0,-1-1 1 0 0,3-6-183 0 0,-5 11-696 0 0,2-8 5 0 0,-4 12-3990 0 0,-3 2-4113 0 0,2 3-436 0 0</inkml:trace>
</inkml:ink>
</file>

<file path=ppt/ink/ink2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7.2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0 394 6601 0 0,'0'0'1918'0'0,"0"0"-141"0"0,0 0 76 0 0,0 0 13 0 0,0 0-178 0 0,0 0-363 0 0,0 0-369 0 0,0 0-267 0 0,0 0-162 0 0,0 0-104 0 0,0 0-136 0 0,17-34-66 0 0,54-103-56 0 0,-32 79 40 0 0,-26 48-123 0 0,31-34-105 0 0,-39 92-1394 0 0,-13 76 1010 0 0,10-122 481 0 0,-1 1-1 0 0,0-1 1 0 0,1 1-1 0 0,0-1 1 0 0,-1 0-1 0 0,1 0 1 0 0,0 0-1 0 0,0 0 1 0 0,0 0-1 0 0,0 0 1 0 0,1 0-1 0 0,-1-1 1 0 0,0 1-1 0 0,1-1 1 0 0,-1 0-1 0 0,1 1 1 0 0,0-1-1 0 0,-1 0 1 0 0,1-1-1 0 0,0 1 1 0 0,0 0-1 0 0,-1-1 1 0 0,1 0-1 0 0,0 1 1 0 0,0-1 0 0 0,0 0-1 0 0,-1-1 1 0 0,1 1-1 0 0,0 0 1 0 0,0-1-1 0 0,0 1 1 0 0,-1-1-1 0 0,1 0 1 0 0,0 0-1 0 0,-1 0 1 0 0,1 0-1 0 0,-1-1 1 0 0,1 1-1 0 0,-1-1 1 0 0,0 1-1 0 0,0-1 1 0 0,1 0-1 0 0,-1 0 1 0 0,0 0-1 0 0,0 0 1 0 0,-1 0-1 0 0,1-1-73 0 0,35-32 437 0 0,-1-1-1 0 0,-3-3 0 0 0,0 0 1 0 0,-3-2-1 0 0,7-14-436 0 0,-32 45-853 0 0,13-19-457 0 0,-11 22-2920 0 0,0 5-3727 0 0,-5 2-2066 0 0</inkml:trace>
</inkml:ink>
</file>

<file path=ppt/ink/ink2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29 714 10866 0 0,'0'0'1734'0'0,"0"0"-458"0"0,0 0 25 0 0,0 0 75 0 0,0 0-61 0 0,0 0-194 0 0,0 0-283 0 0,0 0-209 0 0,0 0-131 0 0,0 0-105 0 0,31-27-66 0 0,97-83-62 0 0,-78 56 111 0 0,-36-3-141 0 0,-14 56-271 0 0,0-1-1 0 0,-1 1 0 0 0,1 0 1 0 0,-1 0-1 0 0,1 0 1 0 0,-1-1-1 0 0,1 1 1 0 0,-1 0-1 0 0,0 0 1 0 0,0 0-1 0 0,0 0 1 0 0,0 0-1 0 0,0 0 1 0 0,1 0-1 0 0,-2 1 1 0 0,1-1-1 0 0,0 0 0 0 0,0 0 1 0 0,0 1-1 0 0,0-1 1 0 0,0 1-1 0 0,0-1 1 0 0,-1 1-1 0 0,1-1 1 0 0,0 1-1 0 0,-1 0 1 0 0,1 0-1 0 0,0 0 1 0 0,0 0-1 0 0,-1-1 1 0 0,1 2-1 0 0,0-1 0 0 0,-1 0 1 0 0,1 0-1 0 0,0 0 1 0 0,0 1-1 0 0,-1-1 1 0 0,1 0-1 0 0,0 1 1 0 0,0-1-1 0 0,0 1 1 0 0,-1 0-1 0 0,1-1 37 0 0,-11 6-412 0 0,0 1 0 0 0,0 0-1 0 0,1 0 1 0 0,0 1 0 0 0,1 1 0 0 0,-1 0-1 0 0,2 0 1 0 0,-1 1 0 0 0,-6 9 412 0 0,7-11-241 0 0,1 0 0 0 0,0 1 0 0 0,0 0 0 0 0,1 0 0 0 0,0 1-1 0 0,1 0 1 0 0,0 0 0 0 0,0 1 0 0 0,1-1 0 0 0,1 1 0 0 0,0 0 0 0 0,0 1 0 0 0,1-1 0 0 0,0 1-1 0 0,1-1 1 0 0,1 1 0 0 0,0 0 0 0 0,0 0 0 0 0,1 7 241 0 0,1-16 37 0 0,0 1 1 0 0,1-1-1 0 0,-1 0 1 0 0,0 0-1 0 0,1 1 0 0 0,0-1 1 0 0,0 0-1 0 0,0-1 1 0 0,0 1-1 0 0,0 0 0 0 0,1-1 1 0 0,-1 1-1 0 0,1-1 0 0 0,-1 1 1 0 0,1-1-1 0 0,0 0 1 0 0,0 0-1 0 0,0-1 0 0 0,0 1 1 0 0,0-1-1 0 0,1 1 1 0 0,-1-1-1 0 0,0 0 0 0 0,1 0 1 0 0,-1 0-1 0 0,1-1 1 0 0,-1 1-1 0 0,1-1 0 0 0,0 0-37 0 0,104-6 2832 0 0,-79-5-2381 0 0,-1-2 1 0 0,0-1 0 0 0,0-1 0 0 0,-2-1 0 0 0,0-1-1 0 0,-1-2 1 0 0,-1 0 0 0 0,20-22-452 0 0,77-55 422 0 0,-105 84-408 0 0,0 0-1 0 0,1 2 0 0 0,0 0 1 0 0,1 0-1 0 0,0 2 0 0 0,0 0 1 0 0,1 2-1 0 0,0 0 0 0 0,0 1 1 0 0,0 0-1 0 0,1 2 0 0 0,0 0 1 0 0,3 1-14 0 0,-22 2 19 0 0,-1 0 0 0 0,1 0 0 0 0,0 0 0 0 0,-1 0 0 0 0,1 0 0 0 0,0 0 0 0 0,0 0 1 0 0,-1 0-1 0 0,1 0 0 0 0,0 0 0 0 0,-1 0 0 0 0,1 0 0 0 0,0 1 0 0 0,0-1 0 0 0,-1 0 0 0 0,1 0 0 0 0,0 1 0 0 0,-1-1 1 0 0,1 0-1 0 0,-1 1 0 0 0,1-1 0 0 0,0 1 0 0 0,-1-1 0 0 0,1 1 0 0 0,-1-1 0 0 0,1 1 0 0 0,-1-1 0 0 0,0 1 0 0 0,1 0 1 0 0,-1-1-1 0 0,1 1 0 0 0,-1 0 0 0 0,0-1 0 0 0,0 1 0 0 0,1 0 0 0 0,-1-1 0 0 0,0 1 0 0 0,0 0 0 0 0,0 0 0 0 0,0-1 1 0 0,0 1-1 0 0,0 0 0 0 0,0-1 0 0 0,0 1 0 0 0,0 0 0 0 0,0 0 0 0 0,0-1 0 0 0,0 1 0 0 0,-1 0 0 0 0,1-1 0 0 0,0 1 1 0 0,0 0-1 0 0,-1-1 0 0 0,1 1-19 0 0,-64-4 1411 0 0,56 2-1454 0 0,1 1 0 0 0,-1 0 1 0 0,0 0-1 0 0,1 0 0 0 0,-1 1 1 0 0,0 1-1 0 0,1-1 0 0 0,-1 1 1 0 0,1 0-1 0 0,0 1 0 0 0,-1 0 1 0 0,1 0-1 0 0,1 0 0 0 0,-1 1 0 0 0,0 0 1 0 0,1 1-1 0 0,0-1 0 0 0,0 1 1 0 0,0 0-1 0 0,1 1 0 0 0,-1-1 1 0 0,1 1-1 0 0,1 0 0 0 0,-1 0 1 0 0,1 1-1 0 0,0 0 0 0 0,0-1 1 0 0,1 1-1 0 0,0 0 0 0 0,0 2 43 0 0,2-4-33 0 0,0 0 0 0 0,1 0 0 0 0,0 0 0 0 0,0 0 0 0 0,0 0 0 0 0,0 0 0 0 0,1 0 0 0 0,0 0 0 0 0,0 0 0 0 0,0 0-1 0 0,1-1 1 0 0,-1 1 0 0 0,1 0 0 0 0,0-1 0 0 0,1 1 0 0 0,-1-1 0 0 0,1 0 0 0 0,0 0 0 0 0,0 0 0 0 0,0 0 0 0 0,0 0 0 0 0,1-1 0 0 0,0 1-1 0 0,-1-1 1 0 0,1 0 0 0 0,0 0 0 0 0,1-1 0 0 0,-1 1 0 0 0,0-1 0 0 0,1 0 0 0 0,0 0 0 0 0,-1 0 0 0 0,1-1 0 0 0,0 1 0 0 0,0-1-1 0 0,0 0 1 0 0,0-1 0 0 0,0 1 0 0 0,0-1 0 0 0,0 0 0 0 0,3-1 33 0 0,9 4 12 0 0,-1-1 0 0 0,1-1-1 0 0,0-1 1 0 0,0 0 0 0 0,0-1-1 0 0,0-1 1 0 0,-1-1 0 0 0,1 0 0 0 0,-1-1-1 0 0,6-3-11 0 0,35-17 261 0 0,-1-2 0 0 0,-1-3 0 0 0,-1-2 0 0 0,-2-2 0 0 0,-1-3 0 0 0,-2-2 0 0 0,40-40-261 0 0,-70 61-27 0 0,-1-1-1 0 0,0-1 0 0 0,-2 0 1 0 0,0-1-1 0 0,-1-1 0 0 0,-1 0 1 0 0,-1-2-1 0 0,-1 1 0 0 0,-1-1 1 0 0,-1-1-1 0 0,-1 0 0 0 0,-1 0 0 0 0,4-23 28 0 0,-10 45-30 0 0,-1-1-1 0 0,0 1 1 0 0,0-1-1 0 0,0 1 0 0 0,0-1 1 0 0,0 1-1 0 0,0-1 1 0 0,-1 0-1 0 0,1 1 0 0 0,-1-1 1 0 0,0 0-1 0 0,0 0 1 0 0,0 1-1 0 0,0-1 0 0 0,0 0 1 0 0,-1 1-1 0 0,1-1 0 0 0,-1 0 1 0 0,1 1-1 0 0,-1-1 1 0 0,0 0-1 0 0,0 1 0 0 0,0 0 1 0 0,-1-1-1 0 0,1 1 1 0 0,-1-1-1 0 0,1 1 0 0 0,-1 0 1 0 0,0 0-1 0 0,0 0 1 0 0,0 0-1 0 0,0 0 0 0 0,0 1 1 0 0,0-1-1 0 0,0 0 1 0 0,0 1-1 0 0,-1 0 0 0 0,1-1 1 0 0,-1 1-1 0 0,1 0 0 0 0,-2 0 31 0 0,-1 2-47 0 0,-1-1-1 0 0,1 1 0 0 0,0 0 0 0 0,-1 1 0 0 0,1-1 1 0 0,0 1-1 0 0,0 0 0 0 0,0 1 0 0 0,0-1 0 0 0,0 1 1 0 0,0 0-1 0 0,1 0 0 0 0,-1 1 0 0 0,1-1 0 0 0,0 1 0 0 0,0 0 1 0 0,0 0-1 0 0,1 0 0 0 0,-1 0 0 0 0,1 1 0 0 0,0-1 1 0 0,1 1-1 0 0,-1 0 0 0 0,-2 5 48 0 0,-1 4-32 0 0,0 0 1 0 0,1 0 0 0 0,1 1-1 0 0,0-1 1 0 0,1 1-1 0 0,0 0 1 0 0,1 0 0 0 0,1 10 31 0 0,1 4-8 0 0,2-1 0 0 0,0 0 1 0 0,3 1-1 0 0,0-1 0 0 0,2-1 1 0 0,0 1-1 0 0,2-1 0 0 0,1 0 1 0 0,2-1-1 0 0,0 0 0 0 0,6 6 8 0 0,138 206-464 0 0,-56-127-2476 0 0,-122-142-11961 0 0,13 22 13741 0 0</inkml:trace>
</inkml:ink>
</file>

<file path=ppt/ink/ink2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5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10770 0 0,'0'0'2070'0'0,"0"0"-724"0"0,0 0-313 0 0,0 0 87 0 0,0 0 149 0 0,0 0-25 0 0,0 0-204 0 0,0 0-229 0 0,35 0-172 0 0,110 0-118 0 0,-71 1-109 0 0,34 0 67 0 0,1-5 0 0 0,70-13-479 0 0,37-24-1374 0 0,-146 22-2270 0 0,-3-4-4414 0 0,-37 11-2099 0 0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4:14.9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424 86 0 0 0,'0'0'385'0'0,"0"0"629"0"0,0 0 365 0 0,0 0 165 0 0,0 0-59 0 0,0 0-181 0 0,0 0-159 0 0,0 0-106 0 0,0 0-64 0 0,-6-11-29 0 0,-16-31-29 0 0,-12 31 909 0 0,27 12-1543 0 0,-10 1-47 0 0,1 2 0 0 0,0-1 1 0 0,0 2-1 0 0,0 0 1 0 0,0 1-1 0 0,1 1 0 0 0,0 0 1 0 0,0 1-1 0 0,1 1 0 0 0,0 0 1 0 0,-1 2-237 0 0,-11 5 331 0 0,16-11-278 0 0,1-1 0 0 0,0 2 0 0 0,0 0 0 0 0,0 0 0 0 0,1 0 0 0 0,0 1 0 0 0,0 0 0 0 0,0 1 0 0 0,1 0 0 0 0,0 0 0 0 0,1 0 0 0 0,0 1 0 0 0,0 0-1 0 0,1 0 1 0 0,0 1 0 0 0,1-1 0 0 0,0 1 0 0 0,0 0 0 0 0,1 0 0 0 0,0 1 0 0 0,-1 7-53 0 0,4-13 8 0 0,-1-1 0 0 0,1 1 0 0 0,0-1 0 0 0,0 1 0 0 0,0-1 0 0 0,1 1-1 0 0,-1-1 1 0 0,1 1 0 0 0,0-1 0 0 0,1 0 0 0 0,-1 1 0 0 0,1-1 0 0 0,0 0 0 0 0,0 0 0 0 0,0 0-1 0 0,0 0 1 0 0,1 0 0 0 0,-1-1 0 0 0,1 1 0 0 0,0-1 0 0 0,0 0 0 0 0,1 0 0 0 0,-1 0 0 0 0,4 3-8 0 0,6 2-3 0 0,1 1 0 0 0,1-2 0 0 0,-1 0 1 0 0,1 0-1 0 0,0-1 0 0 0,1-1 0 0 0,-1-1 1 0 0,1 0-1 0 0,0-1 0 0 0,8 0 3 0 0,100 0-2938 0 0,-63-17-2503 0 0,-22-1-1346 0 0,-22 8 3506 0 0</inkml:trace>
  <inkml:trace contextRef="#ctx0" brushRef="#br0" timeOffset="7904.862">994 115 0 0 0,'0'0'719'0'0,"0"0"194"0"0,0 0 76 0 0,0 0 1 0 0,0 0 57 0 0,-3-7 80 0 0,-23-30 1132 0 0,-42 33 2668 0 0,57 5-4726 0 0,1 1 1 0 0,0 0-1 0 0,0 0 1 0 0,0 1-1 0 0,0 0 1 0 0,0 1-1 0 0,0 0 1 0 0,1 1-1 0 0,0 0 1 0 0,0 0 0 0 0,0 1-1 0 0,1 0 1 0 0,0 1-1 0 0,0-1 1 0 0,0 2-1 0 0,1-1 1 0 0,0 1-1 0 0,-5 7-201 0 0,5-7-1 0 0,-1 1-1 0 0,1-1 0 0 0,1 1 1 0 0,0 1-1 0 0,0-1 1 0 0,1 1-1 0 0,0 0 0 0 0,1 1 1 0 0,0-1-1 0 0,0 1 0 0 0,1-1 1 0 0,1 1-1 0 0,0 0 1 0 0,0 0-1 0 0,1 0 0 0 0,0 1 1 0 0,1-1-1 0 0,1 0 1 0 0,0 2 1 0 0,0-7 25 0 0,1 0 1 0 0,0-1 0 0 0,0 1 0 0 0,0 0 0 0 0,1-1 0 0 0,0 0-1 0 0,0 1 1 0 0,0-1 0 0 0,1-1 0 0 0,-1 1 0 0 0,1 0 0 0 0,0-1 0 0 0,1 0-1 0 0,-1 0 1 0 0,1 0 0 0 0,0 0 0 0 0,0-1 0 0 0,0 0 0 0 0,0 0 0 0 0,1 0-1 0 0,-1-1 1 0 0,1 1 0 0 0,-1-1 0 0 0,1-1 0 0 0,0 1 0 0 0,3 0-26 0 0,0-3 183 0 0,-1 1 0 0 0,1-1 1 0 0,0-1-1 0 0,-1 0 0 0 0,0 0 0 0 0,1 0 1 0 0,-1-1-1 0 0,0 0 0 0 0,0-1 1 0 0,0 0-1 0 0,-1 0 0 0 0,1 0 0 0 0,-1-1 1 0 0,0 0-1 0 0,-1-1 0 0 0,7-5-183 0 0,-1-1 124 0 0,1 0 0 0 0,-2-1 0 0 0,0 0 0 0 0,0 0 0 0 0,-1-1 0 0 0,-1-1-1 0 0,0 0 1 0 0,-2 0 0 0 0,1 0 0 0 0,-2-1 0 0 0,0 0 0 0 0,-1-1 0 0 0,0 1 0 0 0,-1-1-1 0 0,-1 0 1 0 0,-1 0 0 0 0,0 0 0 0 0,-2-12-124 0 0,1 27-6 0 0,-1 0-1 0 0,0-1 1 0 0,0 1 0 0 0,0 0-1 0 0,-1 0 1 0 0,1 0 0 0 0,0 0-1 0 0,-1 0 1 0 0,0 0-1 0 0,1 0 1 0 0,-1 0 0 0 0,0 0-1 0 0,0 0 1 0 0,0 0 0 0 0,0 0-1 0 0,0 1 1 0 0,0-1-1 0 0,-1 0 1 0 0,1 1 0 0 0,-1-1-1 0 0,1 1 1 0 0,-1-1 0 0 0,0 1-1 0 0,1 0 1 0 0,-1 0-1 0 0,0-1 1 0 0,0 1 0 0 0,0 0-1 0 0,0 1 1 0 0,0-1 0 0 0,0 0-1 0 0,0 1 1 0 0,0-1 0 0 0,0 1-1 0 0,0-1 1 0 0,-2 1 6 0 0,-6 55-488 0 0,63 31 602 0 0,-27 12 79 0 0,-25-88-191 0 0,1 0-1 0 0,-1 1 1 0 0,2-1-1 0 0,-1 0 1 0 0,1 0-1 0 0,1 0 1 0 0,0 0-1 0 0,0-1 1 0 0,5 8-2 0 0,-6-14-83 0 0,-1 1-1 0 0,1-1 1 0 0,0 1-1 0 0,0-1 1 0 0,0 0-1 0 0,0 0 0 0 0,1 0 1 0 0,-1-1-1 0 0,1 1 1 0 0,0-1-1 0 0,0 0 1 0 0,0 0-1 0 0,0 0 1 0 0,0 0-1 0 0,0-1 1 0 0,0 0-1 0 0,0 0 1 0 0,1 0-1 0 0,-1 0 1 0 0,1-1-1 0 0,-1 1 1 0 0,0-1-1 0 0,1 0 1 0 0,-1 0-1 0 0,1-1 1 0 0,-1 0-1 0 0,0 1 1 0 0,1-1-1 0 0,-1-1 1 0 0,0 1-1 0 0,0-1 1 0 0,0 1-1 0 0,0-1 1 0 0,1-1 83 0 0,18-16-4927 0 0,-9 6-1895 0 0,-8 5-596 0 0</inkml:trace>
  <inkml:trace contextRef="#ctx0" brushRef="#br0" timeOffset="8593.636">1333 465 0 0 0,'0'0'848'0'0,"0"0"354"0"0,0 0 378 0 0,0 0 244 0 0,0 0-11 0 0,0 0-239 0 0,0 0-269 0 0,0 0-139 0 0,0 0-2 0 0,0 0 4 0 0,0 0-42 0 0,0 0-109 0 0,5-8-163 0 0,65-143 3187 0 0,7-33-3072 0 0,-68 167-1849 0 0,-9 41-675 0 0,-1-4 1825 0 0,0-5-278 0 0,1-1 1 0 0,0 1 0 0 0,1-1-1 0 0,0 0 1 0 0,1 1-1 0 0,1-1 1 0 0,1 0 0 0 0,0 0-1 0 0,0-1 1 0 0,1 1 0 0 0,1-1-1 0 0,0 0 1 0 0,1 0 0 0 0,4 5 7 0 0,-9-15 68 0 0,-1 0-1 0 0,1 1 1 0 0,0-1 0 0 0,0 0 0 0 0,0 0 0 0 0,0 0 0 0 0,0-1-1 0 0,1 1 1 0 0,-1 0 0 0 0,1-1 0 0 0,0 0 0 0 0,0 1 0 0 0,0-1-1 0 0,0 0 1 0 0,0-1 0 0 0,0 1 0 0 0,1 0 0 0 0,-1-1 0 0 0,0 0-1 0 0,1 0 1 0 0,-1 0 0 0 0,1 0 0 0 0,-1-1 0 0 0,1 1 0 0 0,0-1-1 0 0,-1 0 1 0 0,1 0 0 0 0,0 0 0 0 0,-1 0 0 0 0,1-1 0 0 0,-1 1-1 0 0,1-1 1 0 0,-1 0 0 0 0,1 0 0 0 0,-1 0 0 0 0,1-1 0 0 0,1 0-68 0 0,9-12 363 0 0,-1 0 0 0 0,0-1 0 0 0,-1 0 0 0 0,-1-1 0 0 0,-1 0 0 0 0,0-1 0 0 0,4-8-363 0 0,15-26 327 0 0,-21 40-409 0 0,0 0 0 0 0,-1 0-1 0 0,0-1 1 0 0,-1 0 0 0 0,0-1-1 0 0,-1 0 1 0 0,-1 1 0 0 0,0-2-1 0 0,0 1 1 0 0,-1 0 0 0 0,-1-1-1 0 0,-1 1 1 0 0,1-1 0 0 0,-2 1-1 0 0,0-7 83 0 0,-9 11-5224 0 0,5 6-3284 0 0,2 3-1286 0 0</inkml:trace>
</inkml:ink>
</file>

<file path=ppt/ink/ink2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14.5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217 579 2561 0 0,'0'0'1529'0'0,"0"0"-179"0"0,0 0-3 0 0,0 0 89 0 0,0 0 52 0 0,0 0-110 0 0,0 0-275 0 0,0 0-331 0 0,0 0-269 0 0,0 0-170 0 0,0 0-137 0 0,-32 16-53 0 0,-99 52-19 0 0,129-67-120 0 0,-1 0 0 0 0,0 0 0 0 0,1 1 0 0 0,-1-1 0 0 0,1 0 1 0 0,0 1-1 0 0,-1 0 0 0 0,1-1 0 0 0,0 1 0 0 0,0 0 0 0 0,0 0 0 0 0,0 0 0 0 0,0 0 0 0 0,0 1 0 0 0,1-1 0 0 0,-1 0 0 0 0,1 1 0 0 0,0-1 0 0 0,-1 1 1 0 0,1 0-1 0 0,0-1 0 0 0,1 1 0 0 0,-1 0 0 0 0,0 0 0 0 0,1-1 0 0 0,0 1 0 0 0,-1 0 0 0 0,1 0-4 0 0,-1 10 21 0 0,-1-5 11 0 0,1 0 1 0 0,-1 0 0 0 0,1 1 0 0 0,0-1-1 0 0,1 1 1 0 0,0-1 0 0 0,1 0 0 0 0,-1 1-1 0 0,2-1 1 0 0,-1 1 0 0 0,1-1-1 0 0,0 0 1 0 0,1 0 0 0 0,0 0 0 0 0,0 0-1 0 0,1-1 1 0 0,0 1 0 0 0,0-1 0 0 0,1 0-1 0 0,-1 0 1 0 0,2 0 0 0 0,-1-1-1 0 0,1 0 1 0 0,0 0 0 0 0,0 0 0 0 0,6 3-33 0 0,-5-6 191 0 0,-1 0 1 0 0,1-1 0 0 0,0 0-1 0 0,-1-1 1 0 0,1 1 0 0 0,0-1-1 0 0,0-1 1 0 0,0 1 0 0 0,0-1 0 0 0,0 0-1 0 0,0-1 1 0 0,0 0 0 0 0,0 0-1 0 0,0 0 1 0 0,0-1 0 0 0,0 0-1 0 0,-1 0 1 0 0,1-1 0 0 0,-1 0 0 0 0,0 0-1 0 0,1 0 1 0 0,-1-1 0 0 0,-1 0-1 0 0,1 0 1 0 0,-1 0 0 0 0,1-1-1 0 0,-1 0 1 0 0,0 0 0 0 0,-1 0 0 0 0,0-1-1 0 0,3-4-191 0 0,17-20 71 0 0,-3-1 1 0 0,0-2-1 0 0,-2 0 0 0 0,-2-1 0 0 0,-1 0 0 0 0,-1-2 0 0 0,-2 0 1 0 0,-2 0-1 0 0,-1-1 0 0 0,-2 0 0 0 0,-1-1 0 0 0,-2 0 1 0 0,-2 0-1 0 0,-1 0 0 0 0,-2 0 0 0 0,-2-1-71 0 0,2 29-70 0 0,0 0 0 0 0,0 0-1 0 0,-1 1 1 0 0,0-1 0 0 0,-1 0 0 0 0,0 0-1 0 0,-1 1 1 0 0,0-1 0 0 0,0 1 0 0 0,-1 0-1 0 0,0 0 1 0 0,-1 0 0 0 0,0 1 0 0 0,0-1 0 0 0,-1 1-1 0 0,0 0 1 0 0,0 1 0 0 0,-4-4 70 0 0,7 10-47 0 0,1 0 0 0 0,-1 0 0 0 0,0 0 1 0 0,0 0-1 0 0,1 0 0 0 0,-1 1 0 0 0,0-1 0 0 0,0 1 1 0 0,0 0-1 0 0,0 0 0 0 0,0 0 0 0 0,0 0 0 0 0,0 0 0 0 0,0 1 1 0 0,1-1-1 0 0,-1 1 0 0 0,0 0 0 0 0,0 0 0 0 0,0 0 1 0 0,1 0-1 0 0,-1 0 0 0 0,1 1 0 0 0,-1-1 0 0 0,1 1 1 0 0,-1 0-1 0 0,1-1 0 0 0,0 1 0 0 0,0 0 0 0 0,0 1 0 0 0,0-1 1 0 0,-1 1 46 0 0,-52 75-475 0 0,47-62 449 0 0,-1 0 0 0 0,2 0 0 0 0,0 0 0 0 0,1 1 0 0 0,1 0 0 0 0,0 0 0 0 0,1 0 0 0 0,1 1 0 0 0,1 0 0 0 0,0-1 0 0 0,1 1 0 0 0,1 0 1 0 0,1 0-1 0 0,1-1 0 0 0,0 1 0 0 0,1 0 0 0 0,1-1 0 0 0,0 0 0 0 0,2 0 0 0 0,0 0 0 0 0,1-1 0 0 0,0 0 0 0 0,1 0 0 0 0,1 0 0 0 0,1-1 0 0 0,0-1 0 0 0,1 0 0 0 0,0 0 0 0 0,1-1 0 0 0,1 0 0 0 0,0-1 0 0 0,1-1 0 0 0,0 0 0 0 0,5 3 26 0 0,-4-7-149 0 0,0-1 0 0 0,1 0 0 0 0,-1 0 0 0 0,1-2 0 0 0,0 0 0 0 0,0 0 0 0 0,0-2 0 0 0,0 0 0 0 0,1-1 0 0 0,-1-1-1 0 0,1 0 1 0 0,-1-1 0 0 0,1-1 149 0 0,-2 0-1120 0 0,0-1 1 0 0,0 0-1 0 0,-1-1 0 0 0,1-1 0 0 0,-1 0 0 0 0,0-1 0 0 0,0-1 0 0 0,12-8 1120 0 0,34-21-6394 0 0,-42 24 5428 0 0</inkml:trace>
  <inkml:trace contextRef="#ctx0" brushRef="#br0" timeOffset="245.395">959 468 0 0 0,'0'0'1262'0'0,"0"0"98"0"0,0 0 112 0 0,0 0 175 0 0,0 0 64 0 0,0 0-116 0 0,-23 33-250 0 0,-71 102-329 0 0,61-62 27 0 0,33-63-902 0 0,-1-6-5 0 0,0 0 0 0 0,0 1 0 0 0,1-1 0 0 0,0 0 0 0 0,0 1 0 0 0,0-1-1 0 0,1 0 1 0 0,-1 1 0 0 0,1-1 0 0 0,0 0 0 0 0,1 1 0 0 0,-1-1 0 0 0,0 0 0 0 0,1 0 0 0 0,0 0 0 0 0,0 0 0 0 0,1-1 0 0 0,-1 1 0 0 0,0 0-1 0 0,1-1 1 0 0,0 0 0 0 0,0 1 0 0 0,0-1 0 0 0,1 0 0 0 0,-1-1 0 0 0,0 1 0 0 0,1-1 0 0 0,0 1 0 0 0,0-1 0 0 0,0 0 0 0 0,0-1-1 0 0,0 1 1 0 0,0 0 0 0 0,0-1 0 0 0,0 0 0 0 0,1 0 0 0 0,2 0-136 0 0,-1 0 249 0 0,1-1 0 0 0,0 0 1 0 0,-1 0-1 0 0,1 0 0 0 0,0 0 0 0 0,-1-1 0 0 0,1-1 1 0 0,0 1-1 0 0,-1-1 0 0 0,1 0 0 0 0,-1 0 0 0 0,0-1 0 0 0,0 0 1 0 0,0 0-1 0 0,0 0 0 0 0,0-1 0 0 0,-1 1 0 0 0,0-2 0 0 0,5-3-249 0 0,-1-1 67 0 0,0-1-1 0 0,-1 1 0 0 0,-1-1 0 0 0,1 0 0 0 0,-2-1 0 0 0,1 0 0 0 0,-2 0 0 0 0,1 0 0 0 0,-2-1 0 0 0,1 0 0 0 0,-2 0 0 0 0,1 0 1 0 0,-2 0-1 0 0,0 0 0 0 0,0-1 0 0 0,-1 1 0 0 0,0-1 0 0 0,-2-3-66 0 0,1 12-99 0 0,0 0 1 0 0,-1 1-1 0 0,0-1 0 0 0,0 1 0 0 0,0-1 1 0 0,0 1-1 0 0,0-1 0 0 0,-1 1 1 0 0,0-1-1 0 0,1 1 0 0 0,-1 0 0 0 0,0 0 1 0 0,-1 0-1 0 0,1 0 0 0 0,-1 0 1 0 0,1 1-1 0 0,-1-1 0 0 0,0 1 0 0 0,0 0 1 0 0,0-1-1 0 0,0 1 0 0 0,0 1 0 0 0,0-1 1 0 0,-1 0-1 0 0,1 1 0 0 0,0 0 1 0 0,-1-1-1 0 0,1 1 0 0 0,-3 0 99 0 0,-32-3-3902 0 0,1 9-3409 0 0,22 0-2158 0 0</inkml:trace>
  <inkml:trace contextRef="#ctx0" brushRef="#br0" timeOffset="565.444">1721 1 7282 0 0,'0'0'2851'0'0,"0"0"-780"0"0,0 0-688 0 0,0 0-340 0 0,0 0-190 0 0,0 0-134 0 0,0 0-51 0 0,0 0 43 0 0,0 0 55 0 0,0 0 26 0 0,0 0-57 0 0,0 0-135 0 0,0 0-107 0 0,-4 31-55 0 0,-12 100-77 0 0,12 28 666 0 0,24 135-536 0 0,-9-122-2265 0 0,-37-135-4429 0 0,-2-26-3427 0 0,20-11 3953 0 0</inkml:trace>
  <inkml:trace contextRef="#ctx0" brushRef="#br0" timeOffset="733.252">1278 579 10618 0 0,'0'0'1430'0'0,"0"0"-383"0"0,0 0-26 0 0,0 0 108 0 0,0 0-47 0 0,0 0-232 0 0,0 0-278 0 0,0 0-186 0 0,36-6-104 0 0,114-19-103 0 0,-38 18-114 0 0,28 4-1234 0 0,-47 3-5132 0 0,-71 0 3042 0 0,-1 0-4673 0 0</inkml:trace>
  <inkml:trace contextRef="#ctx0" brushRef="#br0" timeOffset="1053.8">2424 527 9298 0 0,'0'0'2380'0'0,"0"0"-595"0"0,0 0-278 0 0,0 0-41 0 0,0 0-172 0 0,0 0-288 0 0,0 0-326 0 0,0 0-233 0 0,0 0-170 0 0,-32 11-109 0 0,-99 35-89 0 0,82-18-43 0 0,48-26-42 0 0,-1 0 0 0 0,1-1 0 0 0,0 1 0 0 0,0 0 0 0 0,0 0 0 0 0,0-1 0 0 0,0 1 0 0 0,0 0 0 0 0,1 0 0 0 0,-1 0 0 0 0,1 0 0 0 0,-1 0 0 0 0,1 0 0 0 0,0 0 0 0 0,0 0 0 0 0,-1 1 0 0 0,2-1 0 0 0,-1 0 0 0 0,0 0 0 0 0,0 0 0 0 0,1 0 0 0 0,-1 0 0 0 0,1 0 1 0 0,-1 0-1 0 0,1 0 0 0 0,0 0 0 0 0,0 0 0 0 0,0-1 0 0 0,0 1 0 0 0,0 0 0 0 0,0 0 0 0 0,0-1 0 0 0,1 1 0 0 0,-1-1 0 0 0,2 2 6 0 0,64 45-289 0 0,-49-38 263 0 0,44 43 128 0 0,-61-52-67 0 0,0 1 0 0 0,1 0 0 0 0,-1 0 0 0 0,0 0 1 0 0,0 0-1 0 0,-1 0 0 0 0,1 0 0 0 0,0 0 0 0 0,-1 0 1 0 0,1 0-1 0 0,-1 0 0 0 0,0 1 0 0 0,1-1 0 0 0,-1 0 1 0 0,0 0-1 0 0,0 0 0 0 0,-1 1 0 0 0,1-1 0 0 0,0 0 1 0 0,-1 0-1 0 0,1 0 0 0 0,-1 0 0 0 0,0 0 0 0 0,0 0 1 0 0,0 0-1 0 0,0 0 0 0 0,0 0 0 0 0,0 0 0 0 0,0 0 1 0 0,0-1-1 0 0,-1 1 0 0 0,1 0 0 0 0,-1-1 0 0 0,0 1 1 0 0,1-1-36 0 0,-118 84 1001 0 0,28-56-4971 0 0,74-29-1334 0 0,12 0 1026 0 0,-3 0-4404 0 0</inkml:trace>
</inkml:ink>
</file>

<file path=ppt/ink/ink2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9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 3097 0 0,'0'0'2443'0'0,"0"0"-49"0"0,0 0-152 0 0,0 0-189 0 0,0 0-179 0 0,0 0-320 0 0,0 0-331 0 0,0 0-239 0 0,0 0-204 0 0,0 0-149 0 0,0 0-111 0 0,0 0-93 0 0,-8 33-51 0 0,-25 103-44 0 0,15 12 388 0 0,-30 275-65 0 0,9-169-1311 0 0,38-240-2139 0 0,1-33-3564 0 0,1-1 1580 0 0,-1 9 717 0 0,0 3 408 0 0</inkml:trace>
  <inkml:trace contextRef="#ctx0" brushRef="#br0" timeOffset="3968.136">1 608 6393 0 0,'0'0'1111'0'0,"0"0"-227"0"0,0 0-121 0 0,0 0 195 0 0,0 0 230 0 0,0 0 80 0 0,0 0-125 0 0,0 0-275 0 0,0 0-214 0 0,0 0-134 0 0,0 0-76 0 0,27-8-20 0 0,89-25-12 0 0,23-1 655 0 0,-100 26-1617 0 0,0-2 1 0 0,-1-2 0 0 0,0-1-1 0 0,34-17 550 0 0,-28 1-6303 0 0,-23 15 241 0 0,-11 6 2528 0 0</inkml:trace>
  <inkml:trace contextRef="#ctx0" brushRef="#br0" timeOffset="4471.62">779 0 7954 0 0,'0'0'409'0'0,"0"0"-159"0"0,0 0 267 0 0,0 0 482 0 0,0 0 378 0 0,0 0 61 0 0,0 0-208 0 0,0 0-265 0 0,0 0-225 0 0,-2 35-138 0 0,-8 109-105 0 0,-4 58 982 0 0,-35 304-224 0 0,49-422-1152 0 0,2-82-54 0 0,0-1 1 0 0,0 0 0 0 0,0 0-1 0 0,1 0 1 0 0,-1 0-1 0 0,0-1 1 0 0,0 1 0 0 0,0 0-1 0 0,1-1 1 0 0,-1 0-1 0 0,0 1 1 0 0,0-1 0 0 0,1 0-1 0 0,-1 0 1 0 0,0 0-1 0 0,1-1 1 0 0,-1 1 0 0 0,0 0-1 0 0,0-1 1 0 0,1 0-1 0 0,-1 1 1 0 0,0-1-1 0 0,0 0 1 0 0,0 0 0 0 0,0 0-1 0 0,0 0 1 0 0,0-1-50 0 0,180-122 1714 0 0,-141 95-1624 0 0,-28 18-68 0 0,0 2-1 0 0,1-1 0 0 0,0 2 1 0 0,0 0-1 0 0,1 0 0 0 0,0 2 1 0 0,0 0-1 0 0,5-1-21 0 0,-18 8-6 0 0,0 0 1 0 0,0 0-1 0 0,0 0 0 0 0,0 0 0 0 0,0 0 1 0 0,0 1-1 0 0,0-1 0 0 0,0 1 1 0 0,-1 0-1 0 0,1-1 0 0 0,0 1 1 0 0,-1 0-1 0 0,0 0 0 0 0,1 0 1 0 0,-1 0-1 0 0,0 0 0 0 0,0 0 0 0 0,0 0 1 0 0,0 0-1 0 0,-1 1 0 0 0,1-1 1 0 0,0 0-1 0 0,-1 0 0 0 0,0 1 1 0 0,1-1-1 0 0,-1 0 0 0 0,0 1 0 0 0,0-1 1 0 0,0 1-1 0 0,-1-1 0 0 0,1 0 1 0 0,-1 1-1 0 0,1-1 0 0 0,-1 0 1 0 0,0 0-1 0 0,0 1 6 0 0,1 5 4 0 0,0 15 30 0 0,12 72 18 0 0,15-74-1426 0 0,-6-30-7486 0 0,-15 4 3594 0 0,-2 2-2248 0 0</inkml:trace>
  <inkml:trace contextRef="#ctx0" brushRef="#br0" timeOffset="4785.752">1333 851 880 0 0,'0'0'2278'0'0,"0"0"-190"0"0,0 0 328 0 0,0 0 382 0 0,0 0-126 0 0,0 0-475 0 0,0 0-557 0 0,0 0-444 0 0,0 0-292 0 0,0 0-194 0 0,0 0-151 0 0,0 0-103 0 0,0 0-41 0 0,31-17-59 0 0,93-52-52 0 0,-80 26 65 0 0,-43 36-302 0 0,1 5-64 0 0,0-1 1 0 0,-1 1 0 0 0,1-1-1 0 0,-1 1 1 0 0,0-1 0 0 0,0 1-1 0 0,0-1 1 0 0,0 0 0 0 0,0 1-1 0 0,-1-1 1 0 0,1 0-1 0 0,-1 0 1 0 0,0 0 0 0 0,0 1-1 0 0,0-1 1 0 0,0 0 0 0 0,0 0-1 0 0,0 0 1 0 0,-1 1 0 0 0,0-1-1 0 0,1 0 1 0 0,-1 1 0 0 0,0-1-1 0 0,0 0 1 0 0,0 1 0 0 0,-1-1-1 0 0,1 1 1 0 0,-1 0-1 0 0,1-1 1 0 0,-1 1 0 0 0,0 0-1 0 0,0 0 1 0 0,0 0 0 0 0,0 0-1 0 0,0 0 1 0 0,0 0 0 0 0,-1 1-1 0 0,1-1 1 0 0,0 1 0 0 0,-1 0-1 0 0,0-1 1 0 0,1 1-1 0 0,-1 0 1 0 0,1 1 0 0 0,-2-1-4 0 0,-7 3-55 0 0,1 2 0 0 0,0-1 0 0 0,0 2 0 0 0,0-1 0 0 0,0 1 1 0 0,1 1-1 0 0,0-1 0 0 0,0 2 0 0 0,0-1 0 0 0,1 1 0 0 0,0 0 0 0 0,0 1 0 0 0,1 0 1 0 0,0 0-1 0 0,0 1 0 0 0,1 0 0 0 0,0 0 0 0 0,1 0 0 0 0,0 1 0 0 0,0 0 0 0 0,1 0 1 0 0,0 0-1 0 0,1 0 0 0 0,0 1 0 0 0,1 0 0 0 0,0-1 0 0 0,0 3 55 0 0,1-7 7 0 0,1 0-1 0 0,0 0 0 0 0,0 0 1 0 0,0 0-1 0 0,0 0 1 0 0,1 0-1 0 0,0 0 1 0 0,0 0-1 0 0,1 0 1 0 0,0 0-1 0 0,0 0 0 0 0,0-1 1 0 0,1 1-1 0 0,-1-1 1 0 0,1 0-1 0 0,1 1 1 0 0,-1-1-1 0 0,1-1 1 0 0,0 1-1 0 0,0-1 1 0 0,0 1-1 0 0,0-1 0 0 0,1 0 1 0 0,0 0-1 0 0,0-1 1 0 0,0 0-1 0 0,0 0 1 0 0,0 0-1 0 0,1 0 1 0 0,1 0-7 0 0,10 4-30 0 0,1 0 1 0 0,-1-1-1 0 0,1-1 1 0 0,1-1-1 0 0,-1-1 1 0 0,0 0-1 0 0,1-1 1 0 0,-1-1-1 0 0,1-1 1 0 0,-1-1 0 0 0,10-1 29 0 0,21-4-3687 0 0,0-4-3330 0 0,-28 6-3136 0 0</inkml:trace>
</inkml:ink>
</file>

<file path=ppt/ink/ink2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51.6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151 521 0 0 0,'-38'31'0'0'0,"23"-11"0"0"0,6-16 0 0 0,7-4 0 0 0</inkml:trace>
  <inkml:trace contextRef="#ctx0" brushRef="#br0" timeOffset="2273.294">26 536 0 0 0,'0'0'383'0'0,"0"0"520"0"0,0 0 176 0 0,3 0-11 0 0,12 0 16 0 0,-6 0 2466 0 0,-8 0-2719 0 0,-1 6 4988 0 0,1 21-3970 0 0,-26 57-458 0 0,49-84-321 0 0,51-55 373 0 0,-74 55-1399 0 0,0-1 1 0 0,0 0-1 0 0,0 0 1 0 0,0 0-1 0 0,0 0 1 0 0,0 0 0 0 0,0 0-1 0 0,0 0 1 0 0,0 0-1 0 0,0 0 1 0 0,-1 0-1 0 0,1 0 1 0 0,0-1-1 0 0,-1 1 1 0 0,1 0-1 0 0,-1 0 1 0 0,0-1 0 0 0,1 1-1 0 0,-1-1 1 0 0,0 1-1 0 0,0 0 1 0 0,1-1-1 0 0,-1 1 1 0 0,0 0-1 0 0,-1-1 1 0 0,1 1 0 0 0,0-1-1 0 0,0 1 1 0 0,0 0-1 0 0,-1-1 1 0 0,1 1-1 0 0,-1 0 1 0 0,1-1-1 0 0,-1 1 1 0 0,0 0-1 0 0,1 0 1 0 0,-1 0 0 0 0,0 0-1 0 0,0-1 1 0 0,0 1-1 0 0,0 0 1 0 0,0 0-45 0 0,-5 1-3 0 0,0 0 1 0 0,-1 0-1 0 0,1 1 1 0 0,0 0-1 0 0,0 0 0 0 0,0 1 1 0 0,1-1-1 0 0,-1 1 1 0 0,0 0-1 0 0,1 1 1 0 0,-1 0-1 0 0,1 0 1 0 0,-1 0-1 0 0,1 0 1 0 0,0 1-1 0 0,1 0 0 0 0,-1 0 1 0 0,1 0-1 0 0,-1 0 1 0 0,1 1-1 0 0,1 0 1 0 0,-1-1-1 0 0,0 3 3 0 0,3-6 8 0 0,0 0-1 0 0,0 0 0 0 0,0 0 1 0 0,1 0-1 0 0,-1 0 1 0 0,0 0-1 0 0,1 1 1 0 0,-1-1-1 0 0,1 0 0 0 0,0 0 1 0 0,-1 0-1 0 0,1 1 1 0 0,0-1-1 0 0,0 0 1 0 0,0 0-1 0 0,-1 1 1 0 0,1-1-1 0 0,0 0 0 0 0,1 0 1 0 0,-1 1-1 0 0,0-1 1 0 0,0 0-1 0 0,1 0 1 0 0,-1 0-1 0 0,0 1 0 0 0,1-1 1 0 0,-1 0-1 0 0,1 0 1 0 0,0 0-1 0 0,-1 0 1 0 0,1 0-1 0 0,0 0 1 0 0,0 0-1 0 0,-1 0 0 0 0,1 0 1 0 0,0 0-1 0 0,0 0 1 0 0,0 0-1 0 0,0-1 1 0 0,0 1-1 0 0,0 0 0 0 0,0-1 1 0 0,1 1-1 0 0,-1-1 1 0 0,0 1-1 0 0,0-1 1 0 0,0 0-1 0 0,1 1 1 0 0,-1-1-1 0 0,0 0 0 0 0,0 0 1 0 0,1 0-1 0 0,-1 0 1 0 0,0 0-1 0 0,0 0 1 0 0,1 0-1 0 0,-1 0 0 0 0,0-1 1 0 0,1 1-8 0 0,7 0-324 0 0,48-8 1492 0 0,-45-24-6774 0 0,-16 25-1273 0 0,-1 6-4201 0 0</inkml:trace>
  <inkml:trace contextRef="#ctx0" brushRef="#br0" timeOffset="4034.24">264 61 864 0 0,'0'0'1745'0'0,"0"0"-156"0"0,0 0 22 0 0,0 0 224 0 0,0 0 298 0 0,0 0 109 0 0,0 0-217 0 0,0 0-422 0 0,0 0-406 0 0,0 0-343 0 0,0 0-284 0 0,0-4-197 0 0,0-11-127 0 0,16 38 445 0 0,0 20-175 0 0,-2 1 1 0 0,-1 0 0 0 0,-3 1 0 0 0,3 35-517 0 0,5 50 181 0 0,-1-46-592 0 0,-14-73 1794 0 0,-1-4-7006 0 0,1-17-10956 0 0,-3 3 15983 0 0</inkml:trace>
  <inkml:trace contextRef="#ctx0" brushRef="#br0" timeOffset="4433.372">232 35 0 0 0,'0'0'1334'0'0,"0"0"539"0"0,0 0 146 0 0,0 0-103 0 0,0 0-285 0 0,0 0-338 0 0,0 0-242 0 0,0 0-137 0 0,0 0-82 0 0,0 0-63 0 0,3-5-39 0 0,-2 3-656 0 0,-1 0 0 0 0,1 1 0 0 0,0-1 1 0 0,0 0-1 0 0,0 1 0 0 0,0-1 1 0 0,0 1-1 0 0,0-1 0 0 0,1 1 0 0 0,-1 0 1 0 0,0 0-1 0 0,1-1 0 0 0,-1 1 0 0 0,1 0 1 0 0,-1 0-1 0 0,1 0 0 0 0,-1 1 0 0 0,1-1 1 0 0,0 0-1 0 0,-1 0 0 0 0,1 1 0 0 0,0-1 1 0 0,0 1-1 0 0,0 0 0 0 0,-1 0 0 0 0,1-1 1 0 0,0 1-1 0 0,0 0 0 0 0,0 0 0 0 0,0 1 1 0 0,0-1-75 0 0,16-1 133 0 0,0 0 1 0 0,-1 2 0 0 0,1 0-1 0 0,0 1 1 0 0,-1 0 0 0 0,0 1-1 0 0,1 2 1 0 0,-1-1 0 0 0,-1 2 0 0 0,1 0-1 0 0,-1 1 1 0 0,0 1 0 0 0,0 1-1 0 0,-1 0 1 0 0,-1 1 0 0 0,1 0-1 0 0,-1 1 1 0 0,-1 1 0 0 0,0 0-1 0 0,6 8-133 0 0,-14-12 10 0 0,0-1 0 0 0,0 1 0 0 0,-1 0 0 0 0,-1 0 0 0 0,1 1 0 0 0,-1-1 0 0 0,0 1 0 0 0,-1-1 0 0 0,0 1 0 0 0,-1 0 0 0 0,1 0 0 0 0,-2 0 0 0 0,1 0 0 0 0,-1 0 0 0 0,-1 0 0 0 0,1 0 0 0 0,-2 0 0 0 0,1 0 0 0 0,-1 0 0 0 0,-1 0 0 0 0,1-1-1 0 0,-1 1 1 0 0,-1-1 0 0 0,0 0 0 0 0,0 0 0 0 0,0 0 0 0 0,-1 0 0 0 0,-1 0-10 0 0,-5 4-165 0 0,0 0 1 0 0,0-1-1 0 0,-1-1 0 0 0,0 0 0 0 0,0-1 1 0 0,-1 0-1 0 0,-1-1 0 0 0,1 0 0 0 0,-2-1 1 0 0,1-1-1 0 0,0 0 0 0 0,-3 0 165 0 0,-49 13-4517 0 0,-2-4-4975 0 0,54-11 5862 0 0</inkml:trace>
</inkml:ink>
</file>

<file path=ppt/ink/ink2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07.29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0 610 0 0 0,'0'0'1230'0'0,"0"0"-31"0"0,0 0-110 0 0,0 0-137 0 0,0 0-68 0 0,0 0 5 0 0,0 0 40 0 0,0 0 18 0 0,0 0-13 0 0,0 0-38 0 0,0 0-69 0 0,0 0-70 0 0,2 26 3272 0 0,5-17-3748 0 0,1 0 0 0 0,0-1 0 0 0,1 1 0 0 0,0-2 0 0 0,0 0 0 0 0,0 0 0 0 0,1 0 0 0 0,0-1 0 0 0,1-1 0 0 0,-1 0 0 0 0,1 0 0 0 0,0-1 0 0 0,0 0 1 0 0,0-1-1 0 0,12 2-281 0 0,107 35 1041 0 0,-29-11-503 0 0,-5-17 147 0 0,-10-2-213 0 0,23 21-269 0 0,-32-10-123 0 0,5-13 79 0 0,102 25 61 0 0,-139-25-182 0 0,169 2 633 0 0,-92-20-237 0 0,-53 2-209 0 0,232-30 142 0 0,-181 13-197 0 0,68-45 301 0 0,-85 26-256 0 0,27-26 201 0 0,-69 33-340 0 0,76-50 231 0 0,-47 27-219 0 0,-64 39 29 0 0,-15 9 517 0 0,-11 12-616 0 0,0 0 5 0 0,0 0-2 0 0,0 0-13 0 0,0 0-9 0 0,0 0 12 0 0,0 0-1 0 0,0 0 10 0 0,0 0 12 0 0,0 0-38 0 0,0 0-14 0 0,0 0 8 0 0,0 0-2 0 0,0 0 8 0 0,0 0 14 0 0,0 0 12 0 0,0 0-2 0 0,0 0 4 0 0,0 0-9 0 0,0 0-17 0 0,0 0-4 0 0,0 0 0 0 0,0 0 7 0 0,0 0 23 0 0,0 0-4 0 0,0 0-8 0 0,0 0 5 0 0,0 0-6 0 0,0 0-21 0 0,0 0 11 0 0,0 0-6 0 0,0 0 19 0 0,0 0 11 0 0,0 0-2 0 0,0 0-15 0 0,0 0-18 0 0,7-27 33 0 0,4-8-150 0 0,-11 34 102 0 0,0 1-5 0 0,0 0 3 0 0,0 0 5 0 0,6-14-96 0 0,-6 14 108 0 0,-1-4-4157 0 0,-8-3-12335 0 0,6 6 9876 0 0</inkml:trace>
  <inkml:trace contextRef="#ctx0" brushRef="#br1" timeOffset="9290.005">1418 677 0 0 0,'0'0'728'0'0,"0"0"398"0"0,0 0 119 0 0,0 0-143 0 0,0 0-217 0 0,0 0-164 0 0,0 0-99 0 0,0 0 4 0 0,0-3 33 0 0,-15-17 6885 0 0,4 24-7849 0 0,9-2 365 0 0,-1 0 0 0 0,0 0 0 0 0,1 0 0 0 0,-1 1 0 0 0,1-1 0 0 0,0 0 0 0 0,-1 1 0 0 0,1 0 1 0 0,0-1-1 0 0,1 1 0 0 0,-1 0 0 0 0,0 0 0 0 0,1 0 0 0 0,0 0 0 0 0,0 0 0 0 0,0 0 0 0 0,0 1 1 0 0,0-1-1 0 0,1 0 0 0 0,-1 0 0 0 0,1 1 0 0 0,0-1 0 0 0,0 0 0 0 0,0 1 0 0 0,0-1 0 0 0,1 0 1 0 0,-1 1-61 0 0,1-3 154 0 0,1 1 0 0 0,-1 0 0 0 0,1-1 0 0 0,-1 1 1 0 0,1-1-1 0 0,0 0 0 0 0,-1 0 0 0 0,1 1 0 0 0,0-1 1 0 0,0 0-1 0 0,0 0 0 0 0,0-1 0 0 0,0 1 0 0 0,0 0 1 0 0,0-1-1 0 0,0 1 0 0 0,0-1 0 0 0,0 0 1 0 0,0 1-1 0 0,0-1 0 0 0,0 0 0 0 0,0 0 0 0 0,0 0 1 0 0,1-1-1 0 0,-1 1 0 0 0,0-1 0 0 0,0 1 0 0 0,0-1 1 0 0,0 1-1 0 0,1-2-154 0 0,20-67 1670 0 0,-23 68-1692 0 0,-27 1-1475 0 0,21 2 1465 0 0,1 0 0 0 0,0 1 0 0 0,-1-1 0 0 0,1 1 0 0 0,0 0 0 0 0,0 1 0 0 0,1-1 0 0 0,-1 1 0 0 0,1 0-1 0 0,0 0 1 0 0,0 1 0 0 0,0-1 0 0 0,0 1 0 0 0,1-1 0 0 0,0 1 0 0 0,-1 1 32 0 0,2-4 7 0 0,0 0-1 0 0,1 0 1 0 0,-1 0-1 0 0,0 0 1 0 0,1 0-1 0 0,0 1 1 0 0,-1-1-1 0 0,1 0 1 0 0,0 1-1 0 0,0-1 1 0 0,0 1-1 0 0,0-1 1 0 0,1 1-1 0 0,-1-1 1 0 0,1 1-1 0 0,-1-1 1 0 0,1 1-1 0 0,0 0 1 0 0,0-1-1 0 0,0 1 1 0 0,1 0-1 0 0,-1-1 1 0 0,0 1-1 0 0,1-1 1 0 0,0 1-1 0 0,0-1 1 0 0,0 1-1 0 0,0-1 1 0 0,0 1-1 0 0,0-1 1 0 0,0 0-1 0 0,1 0 1 0 0,-1 1-1 0 0,1-1 1 0 0,0 0-1 0 0,-1 0 1 0 0,1-1-1 0 0,0 1 1 0 0,0 0-1 0 0,0-1 1 0 0,1 1-1 0 0,-1-1 1 0 0,0 1-1 0 0,0-1 1 0 0,1 0-1 0 0,-1 0 1 0 0,1 0-7 0 0,3-1 84 0 0,0 1 1 0 0,0-1-1 0 0,0-1 0 0 0,-1 1 1 0 0,1-1-1 0 0,0 0 1 0 0,0 0-1 0 0,-1-1 1 0 0,1 1-1 0 0,-1-1 0 0 0,1 0 1 0 0,-1-1-1 0 0,0 0 1 0 0,0 0-1 0 0,0 0 0 0 0,0 0 1 0 0,0-1-1 0 0,-1 1 1 0 0,1-1-1 0 0,-1 0 0 0 0,0-1 1 0 0,0 1-1 0 0,-1-1 1 0 0,1 0-85 0 0,-1 0 35 0 0,1-1 1 0 0,-1 1-1 0 0,0-1 1 0 0,-1 0 0 0 0,1 1-1 0 0,-1-1 1 0 0,-1 0-1 0 0,1 0 1 0 0,-1-1 0 0 0,0 1-1 0 0,0 0 1 0 0,-1 0-1 0 0,1-1 1 0 0,-1 1-1 0 0,-1 0 1 0 0,0-5-36 0 0,-30-26-1994 0 0,15 31-2681 0 0,1 4-5536 0 0,9 2 3350 0 0</inkml:trace>
  <inkml:trace contextRef="#ctx0" brushRef="#br1" timeOffset="10743.267">1861 51 0 0 0,'0'0'584'0'0,"0"0"736"0"0,0 0 30 0 0,0 0-203 0 0,0 0-183 0 0,0 0-117 0 0,0 0-43 0 0,0 0-9 0 0,0-6 15 0 0,-2-19 40 0 0,2 23-677 0 0,-1 1 0 0 0,0 0 0 0 0,0-1 0 0 0,0 1 0 0 0,0 0 0 0 0,0 0 0 0 0,0 0 0 0 0,0 0 0 0 0,0 0 0 0 0,0 0 0 0 0,-1 0 0 0 0,1 0 0 0 0,0 1 0 0 0,-1-1 0 0 0,1 0 0 0 0,0 1-1 0 0,-1-1 1 0 0,1 1 0 0 0,-1-1 0 0 0,1 1 0 0 0,-1 0 0 0 0,1 0 0 0 0,-1-1 0 0 0,1 1 0 0 0,-1 0 0 0 0,1 0 0 0 0,-1 1 0 0 0,1-1 0 0 0,-1 0 0 0 0,1 0 0 0 0,-1 1 0 0 0,0 0-173 0 0,-5-1 261 0 0,-4 1-143 0 0,-1 1-1 0 0,1 0 0 0 0,0 1 0 0 0,0 1 1 0 0,0-1-1 0 0,0 2 0 0 0,1-1 0 0 0,-1 1 1 0 0,-2 3-118 0 0,6-5 91 0 0,-14 15 663 0 0,20-17-688 0 0,1 25 278 0 0,-5 302 1429 0 0,4-281-858 0 0,24-43 510 0 0,181-37 521 0 0,-118 22-1725 0 0,-86 11-217 0 0,0 0-26 0 0,0 0-33 0 0,0 0-48 0 0,0 0-134 0 0,-12-9-6973 0 0,6 4-1749 0 0,4 4 1683 0 0</inkml:trace>
  <inkml:trace contextRef="#ctx0" brushRef="#br1" timeOffset="11127.914">1626 235 0 0 0,'0'0'1018'0'0,"0"0"279"0"0,0 0 310 0 0,0 0 255 0 0,0 0 30 0 0,0 0-226 0 0,0 0-295 0 0,0 0-256 0 0,0 0-207 0 0,0 0-92 0 0,0 0-69 0 0,0 0-75 0 0,8-11 1482 0 0,73 4 1317 0 0,-4-1-2997 0 0,-21 0-772 0 0,10 0-3004 0 0,-22 6-6513 0 0,-30 2 2160 0 0</inkml:trace>
  <inkml:trace contextRef="#ctx0" brushRef="#br1" timeOffset="13041.994">1392 1015 0 0 0,'18'-3'25'0'0,"-18"3"139"0"0,0 0 172 0 0,0 0 30 0 0,0 0 9900 0 0,-1 1-5215 0 0,-6 5-4433 0 0,5-5-563 0 0,-1 0-1 0 0,1 1 1 0 0,0-1-1 0 0,0 0 1 0 0,0 1-1 0 0,0-1 0 0 0,0 1 1 0 0,0 0-1 0 0,0 0 1 0 0,0 0-1 0 0,0 0 1 0 0,1 0-1 0 0,-1 0 1 0 0,1 0-1 0 0,0 1 0 0 0,0-1 1 0 0,-1 0-1 0 0,1 1 1 0 0,1-1-1 0 0,-1 1 1 0 0,0-1-1 0 0,1 1 1 0 0,-1-1-1 0 0,1 1 1 0 0,0 0-1 0 0,0-1 0 0 0,0 1 1 0 0,0-1-1 0 0,0 1 1 0 0,0 0-1 0 0,1-1 1 0 0,0 1-1 0 0,-1-1 1 0 0,1 1-1 0 0,1 2-54 0 0,-1-4 62 0 0,0 1 0 0 0,0 0 0 0 0,1 0 0 0 0,-1-1 0 0 0,0 1-1 0 0,1 0 1 0 0,-1-1 0 0 0,1 0 0 0 0,0 1 0 0 0,-1-1 0 0 0,1 0 0 0 0,0 0 0 0 0,0 0 0 0 0,0 0 0 0 0,0 0-1 0 0,-1 0 1 0 0,1 0 0 0 0,1-1 0 0 0,-1 1 0 0 0,0-1 0 0 0,0 1 0 0 0,0-1 0 0 0,0 0 0 0 0,1 0-62 0 0,0 0 85 0 0,-1 1-1 0 0,1-1 1 0 0,0 0 0 0 0,0 0 0 0 0,0-1 0 0 0,0 1 0 0 0,0-1 0 0 0,0 1 0 0 0,0-1 0 0 0,0 0 0 0 0,0 0 0 0 0,-1 0-1 0 0,1 0 1 0 0,0-1 0 0 0,-1 1 0 0 0,1-1 0 0 0,-1 0 0 0 0,1 1 0 0 0,-1-1 0 0 0,0 0 0 0 0,0-1 0 0 0,0 1 0 0 0,0 0-1 0 0,0 0 1 0 0,0-1 0 0 0,-1 1 0 0 0,1-1 0 0 0,-1 0 0 0 0,0 1 0 0 0,1-2-85 0 0,-1 3 9 0 0,0 0-1 0 0,0 0 1 0 0,0 1 0 0 0,0-1-1 0 0,0 0 1 0 0,0 0 0 0 0,0 0 0 0 0,-1 0-1 0 0,1 0 1 0 0,0 0 0 0 0,0-1 0 0 0,-1 1-1 0 0,1 0 1 0 0,-1 0 0 0 0,1 0-1 0 0,-1-1 1 0 0,0 1 0 0 0,1 0 0 0 0,-1-1-1 0 0,0 1 1 0 0,0 0 0 0 0,0-1-1 0 0,0 1 1 0 0,0 0 0 0 0,0-1 0 0 0,0 1-1 0 0,0 0 1 0 0,-1 0 0 0 0,1-1-1 0 0,0 1 1 0 0,-1 0 0 0 0,1 0 0 0 0,-1-1-1 0 0,0 1 1 0 0,1 0 0 0 0,-1 0 0 0 0,0 0-1 0 0,1 0 1 0 0,-1 0 0 0 0,0 0-1 0 0,0 0 1 0 0,0 0 0 0 0,0 0 0 0 0,0 0-1 0 0,0 1 1 0 0,0-1 0 0 0,-1 0-1 0 0,1 1 1 0 0,0-1 0 0 0,0 1 0 0 0,0-1-1 0 0,-1 1-8 0 0,-5 0-59 0 0,0 1 0 0 0,0 0-1 0 0,1 0 1 0 0,-1 1-1 0 0,1 0 1 0 0,-1 0 0 0 0,1 1-1 0 0,0-1 1 0 0,0 2-1 0 0,0-1 1 0 0,0 0 0 0 0,1 1-1 0 0,-1 0 1 0 0,1 1 0 0 0,0-1-1 0 0,0 1 1 0 0,1 0-1 0 0,-1 0 1 0 0,1 1 59 0 0,-3 0-14 0 0,-10 32-60 0 0,19-36 99 0 0,0 0 0 0 0,0 0 0 0 0,0-1 0 0 0,0 1 0 0 0,0-1 0 0 0,0 0 0 0 0,1 1 0 0 0,-1-1 0 0 0,0 0 0 0 0,1 0 0 0 0,-1-1 0 0 0,0 1 0 0 0,1 0 0 0 0,-1-1 0 0 0,1 1 0 0 0,0-1 0 0 0,-1 0 0 0 0,1 0 1 0 0,-1 0-1 0 0,1 0 0 0 0,-1-1 0 0 0,1 1 0 0 0,-1-1 0 0 0,1 1 0 0 0,1-1-25 0 0,6 0 70 0 0,-3-1-24 0 0,0 1 0 0 0,0-2-1 0 0,-1 1 1 0 0,1-1 0 0 0,-1 0 0 0 0,1 0-1 0 0,-1-1 1 0 0,0 1 0 0 0,0-1 0 0 0,-1-1-1 0 0,1 1 1 0 0,-1-1 0 0 0,4-5-46 0 0,-8 10-6 0 0,0-1-1 0 0,1 0 1 0 0,-1 0-1 0 0,0 0 1 0 0,0 0 0 0 0,0 0-1 0 0,0 0 1 0 0,0-1 0 0 0,0 1-1 0 0,-1 0 1 0 0,1 0-1 0 0,0-1 1 0 0,0 1 0 0 0,-1 0-1 0 0,1-1 1 0 0,-1 1 0 0 0,0-1-1 0 0,1 1 1 0 0,-1-1-1 0 0,0 1 1 0 0,0-1 0 0 0,1 1-1 0 0,-1-1 1 0 0,-1 1 0 0 0,1-1-1 0 0,0 1 1 0 0,0 0-1 0 0,0-1 1 0 0,-1 1 0 0 0,1-1-1 0 0,-1 1 1 0 0,1-1-1 0 0,-1 1 1 0 0,0 0 0 0 0,1-1-1 0 0,-1 1 1 0 0,0 0 0 0 0,0 0-1 0 0,0 0 1 0 0,0-1-1 0 0,0 1 1 0 0,0 0 0 0 0,0 0-1 0 0,0 0 1 0 0,-1 1 0 0 0,1-1 6 0 0,-4 0-177 0 0,0 1 0 0 0,-1 0 0 0 0,1 0 1 0 0,0 0-1 0 0,0 1 0 0 0,0 0 1 0 0,0 0-1 0 0,0 0 0 0 0,0 1 1 0 0,0-1-1 0 0,0 1 0 0 0,1 0 0 0 0,-1 1 1 0 0,1-1-1 0 0,-1 1 0 0 0,1 0 177 0 0,-1 1-1036 0 0,-8 7-597 0 0,11-6-2364 0 0,1 2-3742 0 0,1-4 1972 0 0</inkml:trace>
  <inkml:trace contextRef="#ctx0" brushRef="#br1" timeOffset="13973.964">1729 1152 2385 0 0,'0'0'1603'0'0,"0"0"-103"0"0,0 0 64 0 0,0 0 177 0 0,0 0 90 0 0,0 0-170 0 0,0 0-307 0 0,0 0-346 0 0,0 0-300 0 0,0 0-200 0 0,0 0-121 0 0,0 0-69 0 0,0 0-70 0 0,0 55 1395 0 0,-13 107 8 0 0,-11-37-3186 0 0,20-144-14319 0 0,4 12 13133 0 0</inkml:trace>
  <inkml:trace contextRef="#ctx0" brushRef="#br1" timeOffset="14277.017">1679 1170 0 0 0,'0'0'1234'0'0,"0"0"121"0"0,0 0 160 0 0,0 0 281 0 0,0 0 206 0 0,0 0-91 0 0,0 0-292 0 0,0 0-338 0 0,0 0-284 0 0,0 0-189 0 0,0 0-125 0 0,0 0-70 0 0,0 0-38 0 0,28-2-44 0 0,87-5-71 0 0,82 1-659 0 0,-196 6-639 0 0,-8 8-6030 0 0,-17 10-2167 0 0,18-14 8595 0 0</inkml:trace>
  <inkml:trace contextRef="#ctx0" brushRef="#br1" timeOffset="14522.94">1694 1358 2064 0 0,'0'0'2582'0'0,"0"0"-1007"0"0,0 0-464 0 0,0 0 168 0 0,0 0 340 0 0,0 0 171 0 0,0 0-203 0 0,0 0-443 0 0,0 0-402 0 0,0 0-282 0 0,0 0-172 0 0,0 0-112 0 0,0 0-69 0 0,21 0-57 0 0,126-4-991 0 0,-146 4 906 0 0,34-3-2563 0 0,-2-1-3953 0 0,-20 4 102 0 0</inkml:trace>
</inkml:ink>
</file>

<file path=ppt/ink/ink2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7.7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0 196 0 0 0,'0'0'986'0'0,"0"0"335"0"0,0 0 258 0 0,0 0 66 0 0,0 0-168 0 0,0 0-310 0 0,0 0-285 0 0,0 0-158 0 0,0 0-17 0 0,0 0 131 0 0,4 0 115 0 0,84 8 3681 0 0,398-1-2083 0 0,-421-15-2129 0 0,-68-2 1211 0 0,-68-31-829 0 0,-86-44-403 0 0,156 84-449 0 0,-1 0 1 0 0,1 0 0 0 0,1 1 0 0 0,-1-1 0 0 0,0 0 0 0 0,0 0-1 0 0,0 0 1 0 0,0 0 0 0 0,1 0 0 0 0,-1 0 0 0 0,0 0 0 0 0,1-1 0 0 0,-1 1-1 0 0,1 0 1 0 0,-1 0 0 0 0,1 0 0 0 0,0-1 0 0 0,-1 1 0 0 0,1 0-1 0 0,0 0 1 0 0,0-1 0 0 0,0 1 0 0 0,0 0 0 0 0,0 0 0 0 0,0-1 0 0 0,0 1-1 0 0,0 0 1 0 0,1 0 0 0 0,-1-1 0 0 0,0 1 0 0 0,1 0 0 0 0,-1 0-1 0 0,1 0 1 0 0,-1-1 0 0 0,1 1 0 0 0,0 0 0 0 0,0 0 0 0 0,-1 0 0 0 0,1 0-1 0 0,0 0 1 0 0,0 0 0 0 0,0 1 0 0 0,0-1 0 0 0,0 0 0 0 0,0 0-1 0 0,0 1 1 0 0,0-1 0 0 0,0 0 0 0 0,0 1 0 0 0,1-1 0 0 0,-1 1 0 0 0,0 0-1 0 0,0-1 1 0 0,1 1 0 0 0,-1 0 0 0 0,0 0 47 0 0,51-11-4370 0 0,-19 10-3043 0 0,-17 1-887 0 0</inkml:trace>
</inkml:ink>
</file>

<file path=ppt/ink/ink2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 4497 0 0,'0'0'1151'0'0,"0"0"-335"0"0,0 0-56 0 0,0 0 288 0 0,0 0 259 0 0,0 0 52 0 0,0 0-173 0 0,0 0-287 0 0,0 0-234 0 0,0 0-194 0 0,0 0-116 0 0,0 0-34 0 0,32 0-34 0 0,103 0-16 0 0,98-17 399 0 0,-151 8-2933 0 0,-66 6 173 0 0,10-1-7142 0 0,-20 4 6754 0 0</inkml:trace>
</inkml:ink>
</file>

<file path=ppt/ink/ink2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 5169 0 0,'0'0'1370'0'0,"0"0"-471"0"0,0 0-66 0 0,0 0 173 0 0,0 0 111 0 0,0 0-13 0 0,0 0-178 0 0,0 0-274 0 0,0 0-237 0 0,0 0-194 0 0,35 1-155 0 0,111 3-113 0 0,-41-19-433 0 0,-26-1-1566 0 0,-8 2-4851 0 0,-50 10 2589 0 0</inkml:trace>
</inkml:ink>
</file>

<file path=ppt/ink/ink2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6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1496 0 0,'0'0'1099'0'0,"0"0"-133"0"0,0 0 83 0 0,0 0 304 0 0,0 0 294 0 0,0 0 45 0 0,0 0-240 0 0,0 0-398 0 0,0 0-375 0 0,0 0-233 0 0,0 0-131 0 0,7-9-53 0 0,17-25 28 0 0,-23 33-249 0 0,-1 0-1 0 0,1 1 1 0 0,0-1-1 0 0,-1 1 1 0 0,1-1 0 0 0,0 1-1 0 0,-1-1 1 0 0,1 1-1 0 0,0-1 1 0 0,-1 1-1 0 0,1-1 1 0 0,0 1-1 0 0,0 0 1 0 0,0 0-1 0 0,-1-1 1 0 0,1 1 0 0 0,0 0-1 0 0,0 0 1 0 0,0 0-1 0 0,-1 0 1 0 0,1 0-1 0 0,0 0 1 0 0,0 0-1 0 0,0 0 1 0 0,0 0-1 0 0,-1 0 1 0 0,1 1 0 0 0,0-1-1 0 0,0 0 1 0 0,0 0-1 0 0,-1 1 1 0 0,1-1-1 0 0,0 1 1 0 0,0-1-1 0 0,-1 1 1 0 0,1-1-1 0 0,0 1 1 0 0,-1-1-1 0 0,1 1 1 0 0,-1-1 0 0 0,1 1-1 0 0,-1 0 1 0 0,1-1-1 0 0,-1 1 1 0 0,1 0-1 0 0,-1 0 1 0 0,0-1-1 0 0,1 1 1 0 0,-1 0-1 0 0,0 0 1 0 0,0-1 0 0 0,1 1-1 0 0,-1 1-40 0 0,1-1 49 0 0,18 37 359 0 0,-1 2 0 0 0,-2-1 0 0 0,-1 2 0 0 0,-3 0 0 0 0,1 8-408 0 0,23 74 131 0 0,9-23-153 0 0,-42-93 88 0 0,-3-6-45 0 0,0-1 1 0 0,0 1-1 0 0,0 0 1 0 0,0-1-1 0 0,0 1 1 0 0,0 0-1 0 0,1 0 0 0 0,-1-1 1 0 0,0 1-1 0 0,0 0 1 0 0,0-1-1 0 0,1 1 1 0 0,-1 0-1 0 0,0-1 0 0 0,1 1 1 0 0,-1-1-1 0 0,1 1 1 0 0,-1-1-1 0 0,1 1 1 0 0,-1 0-1 0 0,1-1 0 0 0,-1 0 1 0 0,1 1-1 0 0,-1-1 1 0 0,1 1-1 0 0,-1-1 1 0 0,1 0-1 0 0,0 1 0 0 0,-1-1 1 0 0,1 0-1 0 0,0 1 1 0 0,-1-1-1 0 0,1 0 1 0 0,0 0-1 0 0,-1 0 0 0 0,1 0 1 0 0,0 0-1 0 0,0 0 1 0 0,-1 0-1 0 0,1 0 0 0 0,0 0 1 0 0,-1 0-1 0 0,1 0 1 0 0,0 0-1 0 0,-1 0 1 0 0,1-1-1 0 0,0 1 0 0 0,0 0-21 0 0,12-20 362 0 0,-1 0-1 0 0,-1 0 1 0 0,-1-1-1 0 0,-1 0 1 0 0,0-1-1 0 0,-2 0 1 0 0,4-19-362 0 0,3-3 137 0 0,49-157-211 0 0,-62 182-225 0 0,0 11-5286 0 0,-1 19-3747 0 0,0-7 2713 0 0</inkml:trace>
  <inkml:trace contextRef="#ctx0" brushRef="#br0" timeOffset="300.452">604 383 11578 0 0,'0'0'2078'0'0,"0"0"-719"0"0,0 0-581 0 0,0 0-198 0 0,0 0 29 0 0,0 0 74 0 0,0 0-39 0 0,0 0-88 0 0,0 0-116 0 0,0 0-145 0 0,0 0-116 0 0,0 0-64 0 0,3 23-42 0 0,11 112 26 0 0,-3-57-238 0 0,3-27-4525 0 0,-13-40-5423 0 0,-1-7 4911 0 0</inkml:trace>
  <inkml:trace contextRef="#ctx0" brushRef="#br0" timeOffset="636.005">549 339 5593 0 0,'0'0'1685'0'0,"0"0"-619"0"0,0 0-471 0 0,0 0 25 0 0,0 0 223 0 0,0 0 136 0 0,0 0-24 0 0,0 0-150 0 0,0 0-204 0 0,0 0-175 0 0,0 0-122 0 0,0 0-100 0 0,0 0-50 0 0,31 8-34 0 0,95 29-29 0 0,-40 2 86 0 0,-82-37-161 0 0,-1 0-1 0 0,0 0 1 0 0,1 0-1 0 0,-1 0 1 0 0,0 1 0 0 0,0-1-1 0 0,-1 1 1 0 0,1 0 0 0 0,0 0-1 0 0,-1 0 1 0 0,1 0-1 0 0,-1 0 1 0 0,0 0 0 0 0,0 1-1 0 0,-1-1 1 0 0,1 1 0 0 0,-1-1-1 0 0,1 1 1 0 0,-1 0-1 0 0,0 0 1 0 0,0-1 0 0 0,-1 1-1 0 0,1 0 1 0 0,-1 0-1 0 0,0 0 1 0 0,0 0 0 0 0,0 0-1 0 0,-1-1 1 0 0,1 1 0 0 0,-1 0-1 0 0,0 0 1 0 0,0 0-1 0 0,0-1 1 0 0,0 1 0 0 0,-1 0-1 0 0,0-1 1 0 0,0 0 0 0 0,0 1-1 0 0,0-1 1 0 0,0 0-1 0 0,0 0 1 0 0,-3 2-16 0 0,-11 7-124 0 0,-1-2-1 0 0,0 0 0 0 0,0-1 1 0 0,-1-1-1 0 0,0-1 1 0 0,-1 0-1 0 0,1-2 1 0 0,-1 0-1 0 0,-1-1 0 0 0,-4 0 125 0 0,-43 4-2840 0 0,38-8-8109 0 0,29 0 10110 0 0</inkml:trace>
</inkml:ink>
</file>

<file path=ppt/ink/ink2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0.8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1 103 2889 0 0,'0'0'1121'0'0,"0"0"-49"0"0,0 0 63 0 0,0 0 228 0 0,0 0 295 0 0,0 0 118 0 0,0 0-110 0 0,0 0-287 0 0,0 0-356 0 0,0 0-306 0 0,0 0-250 0 0,0 0-160 0 0,0 0-86 0 0,1-4-19 0 0,0 0-193 0 0,-1 4 8 0 0,0-1 1 0 0,0 1-1 0 0,0-1 1 0 0,0 0-1 0 0,1 1 1 0 0,-1-1-1 0 0,0 0 1 0 0,0 1-1 0 0,0-1 1 0 0,1 1-1 0 0,-1-1 1 0 0,0 1-1 0 0,0-1 1 0 0,1 0-1 0 0,-1 1 1 0 0,1-1-1 0 0,-1 1 1 0 0,0 0-1 0 0,1-1 1 0 0,-1 1-1 0 0,1-1 1 0 0,-1 1-1 0 0,1 0 1 0 0,-1-1-1 0 0,1 1 1 0 0,-1 0-1 0 0,1-1 1 0 0,0 1 0 0 0,-1 0-1 0 0,1 0 1 0 0,-1 0-1 0 0,1-1 1 0 0,0 1-1 0 0,-1 0 1 0 0,1 0-1 0 0,0 0 1 0 0,-1 0-1 0 0,1 0 1 0 0,-1 0-1 0 0,1 0 1 0 0,0 0-1 0 0,-1 1 1 0 0,1-1-1 0 0,0 0 1 0 0,-1 0-1 0 0,1 0 1 0 0,-1 1-1 0 0,1-1 1 0 0,-1 0-1 0 0,1 1 1 0 0,-1-1-1 0 0,1 0 1 0 0,-1 1-1 0 0,1-1 1 0 0,0 1-18 0 0,9 8 147 0 0,-1 0 1 0 0,0 1 0 0 0,0 0-1 0 0,-1 0 1 0 0,-1 1-1 0 0,1 0 1 0 0,-2 0-1 0 0,1 1 1 0 0,-2 0 0 0 0,1 1-148 0 0,-3-6 33 0 0,86 247 488 0 0,-61-192-415 0 0,-15-73 1759 0 0,67-261-884 0 0,16 30-2832 0 0,-95 241-5464 0 0,-1 8 4199 0 0,-1 0-1365 0 0,1-3-1706 0 0</inkml:trace>
  <inkml:trace contextRef="#ctx0" brushRef="#br0" timeOffset="301.985">559 442 4465 0 0,'0'0'3189'0'0,"0"0"-1430"0"0,0 0-860 0 0,0 0-98 0 0,0 0 239 0 0,0 0 273 0 0,0 0 48 0 0,0 0-162 0 0,0 0-244 0 0,0 0-256 0 0,0 0-180 0 0,0 0-123 0 0,0 0-71 0 0,0 22-60 0 0,1 107 173 0 0,10 2-354 0 0,-10-124-696 0 0,3 9-135 0 0,4-12-7376 0 0,-7-6 3504 0 0,0-2 2042 0 0,-1 2-452 0 0</inkml:trace>
  <inkml:trace contextRef="#ctx0" brushRef="#br0" timeOffset="597.338">479 379 1048 0 0,'0'0'1491'0'0,"0"0"-288"0"0,0 0-69 0 0,0 0 202 0 0,0 0 223 0 0,0 0 47 0 0,0 0-178 0 0,0 0-285 0 0,0 0-240 0 0,0 0-196 0 0,0 0-170 0 0,0 0-128 0 0,0 0-111 0 0,27 4-98 0 0,83 12-60 0 0,-49 8 35 0 0,-55-22-183 0 0,-1 1 1 0 0,1-1 0 0 0,-1 1-1 0 0,1 0 1 0 0,-1 0-1 0 0,0 1 1 0 0,0-1 0 0 0,0 1-1 0 0,-1 0 1 0 0,0 1 0 0 0,1-1-1 0 0,-1 1 1 0 0,-1 0 0 0 0,1 0-1 0 0,-1 0 1 0 0,0 0-1 0 0,0 0 1 0 0,0 1 0 0 0,-1 0-1 0 0,0-1 1 0 0,0 1 0 0 0,0 0-1 0 0,-1 0 1 0 0,0 0 0 0 0,0 0 7 0 0,-3 1-1 0 0,0 0 0 0 0,0-1 1 0 0,0 0-1 0 0,-1 1 1 0 0,0-1-1 0 0,-1 0 1 0 0,1 0-1 0 0,-1-1 0 0 0,0 1 1 0 0,0-1-1 0 0,-1 0 1 0 0,0 0-1 0 0,0 0 1 0 0,0-1-1 0 0,0 0 0 0 0,-1 0 1 0 0,0 0-1 0 0,1 0 1 0 0,-2-1-1 0 0,1 0 1 0 0,0 0-1 0 0,0-1 0 0 0,-1 0 1 0 0,-2 1 0 0 0,-15 9-260 0 0,-59 29-3238 0 0,29-16-7083 0 0,51-25 9801 0 0</inkml:trace>
  <inkml:trace contextRef="#ctx0" brushRef="#br0" timeOffset="947.228">1188 383 4681 0 0,'0'0'1115'0'0,"0"0"-252"0"0,0 0 92 0 0,0 0 301 0 0,0 0 208 0 0,0 0 2 0 0,0 0-253 0 0,0 0-307 0 0,0 0-262 0 0,0 0-184 0 0,0 0-82 0 0,0 0-22 0 0,-8 18 4 0 0,-42 90 376 0 0,29-71-617 0 0,-2 0 1 0 0,-1-2-1 0 0,-1-1 0 0 0,-3-1 1 0 0,0-1-1 0 0,-2-1 0 0 0,-2-1-119 0 0,-45 50-578 0 0,57-44-3042 0 0,64-32-8167 0 0,-35-4 10084 0 0</inkml:trace>
  <inkml:trace contextRef="#ctx0" brushRef="#br0" timeOffset="1570.252">1402 548 0 0 0,'0'0'916'0'0,"0"0"-37"0"0,0 0 107 0 0,0 0 363 0 0,0 0 298 0 0,0 0 100 0 0,0 0-224 0 0,0 0-370 0 0,0 0-339 0 0,0 0-220 0 0,0 0-127 0 0,0 0-78 0 0,0 0 0 0 0,-12-3-23 0 0,-36-8-42 0 0,-4 26 428 0 0,46-12-745 0 0,1 0-1 0 0,-1 0 1 0 0,1 0 0 0 0,0 1-1 0 0,0 0 1 0 0,0 0 0 0 0,1 0-1 0 0,-1 1 1 0 0,1-1 0 0 0,0 1-1 0 0,0 0 1 0 0,1 0 0 0 0,-3 5-7 0 0,-11 38-28 0 0,-31 103-16 0 0,20-67 153 0 0,3-22 147 0 0,25-61-236 0 0,0-1 12 0 0,21 7 938 0 0,199-51-606 0 0,-171 29-2036 0 0,-35 7-2261 0 0,-1-3-4629 0 0,-11 8 6668 0 0</inkml:trace>
  <inkml:trace contextRef="#ctx0" brushRef="#br0" timeOffset="1818.879">1127 725 4881 0 0,'0'0'1420'0'0,"0"0"-589"0"0,0 0-188 0 0,0 0 299 0 0,0 0 286 0 0,0 0 77 0 0,0 0-170 0 0,0 0-299 0 0,0 0-238 0 0,0 0-190 0 0,0 0-147 0 0,0 0-106 0 0,34 3-76 0 0,103 6-134 0 0,-42-10-1744 0 0,-69-3-1266 0 0,-11 1-1249 0 0,-3 3-1175 0 0</inkml:trace>
</inkml:ink>
</file>

<file path=ppt/ink/ink2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3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0 0 0,'0'0'212'0'0,"0"0"796"0"0,0 0 389 0 0,0 0 108 0 0,0 0-120 0 0,0 0-159 0 0,0 0-200 0 0,0 0-198 0 0,0 0-141 0 0,33 0-92 0 0,101 0-38 0 0,100-10 2639 0 0,-167 6-2736 0 0,-99-22 3148 0 0,11 14-3238 0 0,12 9-315 0 0,1-1-1 0 0,0 0 1 0 0,1 0-1 0 0,-1-1 0 0 0,1 0 1 0 0,0 0-1 0 0,0-1 1 0 0,0 1-1 0 0,1-1 0 0 0,0-1 1 0 0,0 1-1 0 0,1-1 1 0 0,-1-1-1 0 0,2 1 0 0 0,-1 0 1 0 0,-1-5-55 0 0,5 10-386 0 0,19-1-12556 0 0,-12 3 7339 0 0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4:25.8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41 0 0 0,'0'0'297'0'0,"0"0"581"0"0,0 0 452 0 0,0 0 389 0 0,0 0 228 0 0,0 0-26 0 0,0 0-352 0 0,0 0-441 0 0,0 0-363 0 0,0 0-234 0 0,0 0-92 0 0,0 0 4 0 0,0 0 56 0 0,-2 6 37 0 0,-6 17-89 0 0,2 0 1 0 0,1 0-1 0 0,0 1 1 0 0,2 0 0 0 0,1 0-1 0 0,1 0 1 0 0,0 0-1 0 0,3 12-447 0 0,-2-33 51 0 0,1 0 0 0 0,-1-1-1 0 0,0 1 1 0 0,1 0 0 0 0,-1 0-1 0 0,1-1 1 0 0,0 1 0 0 0,0-1 0 0 0,0 1-1 0 0,1-1 1 0 0,-1 1 0 0 0,0-1-1 0 0,1 1 1 0 0,0-1 0 0 0,-1 0-1 0 0,1 0 1 0 0,0 0 0 0 0,0 0-1 0 0,0 0 1 0 0,0 0 0 0 0,1-1-1 0 0,-1 1 1 0 0,0-1 0 0 0,1 0-1 0 0,-1 1 1 0 0,1-1 0 0 0,-1 0-1 0 0,1 0 1 0 0,0-1 0 0 0,-1 1-1 0 0,1 0 1 0 0,0-1 0 0 0,0 0-51 0 0,3-1 162 0 0,0 0 0 0 0,0-1 1 0 0,0 0-1 0 0,0 0 1 0 0,-1 0-1 0 0,1-1 0 0 0,-1 0 1 0 0,0 0-1 0 0,1 0 0 0 0,-1 0 1 0 0,-1-1-1 0 0,1 0 0 0 0,0 0 1 0 0,-1-1-1 0 0,3-3-162 0 0,15-12 193 0 0,133-156-35 0 0,-153 242-1520 0 0,17 37 1323 0 0,-18-100 77 0 0,1 0 1 0 0,-1-1-1 0 0,1 1 1 0 0,-1 0-1 0 0,1-1 1 0 0,0 1-1 0 0,0-1 0 0 0,0 0 1 0 0,0 1-1 0 0,0-1 1 0 0,1 0-1 0 0,-1 0 1 0 0,0-1-1 0 0,1 1 1 0 0,0 0-1 0 0,-1-1 0 0 0,1 0 1 0 0,0 1-1 0 0,0-1 1 0 0,0 0-1 0 0,0 0 1 0 0,0-1-1 0 0,0 1 0 0 0,0-1 1 0 0,0 1-1 0 0,0-1 1 0 0,0 0-1 0 0,0 0 1 0 0,0 0-1 0 0,0-1 1 0 0,0 1-1 0 0,3-1-38 0 0,-2-2 133 0 0,1 0 1 0 0,-1 1-1 0 0,0-2 1 0 0,0 1-1 0 0,0 0 0 0 0,0-1 1 0 0,0 0-1 0 0,-1 1 0 0 0,0-2 1 0 0,1 1-1 0 0,-2 0 1 0 0,1-1-1 0 0,0 1 0 0 0,-1-1 1 0 0,0 0-1 0 0,0 0-133 0 0,3-3 132 0 0,38-150 637 0 0,-41 109-1474 0 0,-3 29-3319 0 0,1 19 1608 0 0,0 1-924 0 0,0 0-892 0 0,0 0-540 0 0,0 0 418 0 0,0 0 3292 0 0</inkml:trace>
</inkml:ink>
</file>

<file path=ppt/ink/ink2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4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2905 0 0,'0'0'1335'0'0,"0"0"-281"0"0,0 0 52 0 0,0 0 338 0 0,0 0 242 0 0,0 0-8 0 0,0 0-258 0 0,0 0-302 0 0,0 0-224 0 0,0 0-196 0 0,0 0-145 0 0,31 4-68 0 0,96 11-61 0 0,19-12 768 0 0,-120-3-1396 0 0,1-1 0 0 0,0-2 0 0 0,-1 0 0 0 0,1-2 0 0 0,-1-1 0 0 0,12-5 204 0 0,-23 1-2981 0 0,-5 2-5778 0 0,-6 7 3731 0 0</inkml:trace>
  <inkml:trace contextRef="#ctx0" brushRef="#br0" timeOffset="266.933">211 0 7210 0 0,'0'0'3380'0'0,"0"0"-1713"0"0,0 0-765 0 0,0 0 53 0 0,0 0 206 0 0,0 0 112 0 0,0 0-107 0 0,0 0-199 0 0,-2 33-240 0 0,-4 102-212 0 0,13 87 570 0 0,-4-173-1358 0 0,1 20-1147 0 0,-4-47-3412 0 0,-2 0-3840 0 0,1-14 2861 0 0</inkml:trace>
</inkml:ink>
</file>

<file path=ppt/ink/ink2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7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60 516 0 0 0,'0'0'768'0'0,"0"0"456"0"0,0 0 246 0 0,0 0-94 0 0,0 0-313 0 0,0 0-332 0 0,0 0-199 0 0,0 0-25 0 0,0 0 132 0 0,4 3 118 0 0,5 5-197 0 0,0 0 0 0 0,-1 1 0 0 0,0 0 0 0 0,0 1 0 0 0,-1-1-1 0 0,0 1 1 0 0,-1 1 0 0 0,0-1 0 0 0,-1 1 0 0 0,4 9-560 0 0,46 198 1481 0 0,-53-208-1406 0 0,20 222 236 0 0,-22-232-291 0 0,1-1 1 0 0,-1 1-1 0 0,0-1 1 0 0,0 1-1 0 0,1-1 0 0 0,-1 1 1 0 0,0 0-1 0 0,1-1 1 0 0,-1 1-1 0 0,1-1 1 0 0,-1 1-1 0 0,1 0 1 0 0,-1-1-1 0 0,0 1 0 0 0,1 0 1 0 0,-1 0-1 0 0,1-1 1 0 0,-1 1-1 0 0,1 0 1 0 0,-1 0-1 0 0,1 0 0 0 0,0 0 1 0 0,-1 0-1 0 0,1 0 1 0 0,-1 0-1 0 0,1 0 1 0 0,-1 0-1 0 0,1 0 0 0 0,-1 0 1 0 0,1 0-1 0 0,-1 0 1 0 0,1 0-1 0 0,0 0 1 0 0,-1 0-1 0 0,1 1 1 0 0,-1-1-1 0 0,1 0 0 0 0,-1 0 1 0 0,1 1-1 0 0,-1-1 1 0 0,0 0-1 0 0,1 1 1 0 0,-1-1-1 0 0,1 0 0 0 0,-1 1 1 0 0,0-1-1 0 0,1 1 1 0 0,-1-1-1 0 0,0 0 1 0 0,1 1-1 0 0,-1-1 0 0 0,0 1 1 0 0,0-1-1 0 0,1 1 1 0 0,-1-1-1 0 0,0 1 1 0 0,0 0-1 0 0,0-1 1 0 0,0 1-1 0 0,0-1 0 0 0,0 1-20 0 0,23-46 836 0 0,28-173-74 0 0,16-54-626 0 0,-24 122-398 0 0,-35 83-2107 0 0,-8 67 1018 0 0,0 0-612 0 0,0 0-537 0 0,0 4-4258 0 0,0 9 3459 0 0,0-8 2288 0 0</inkml:trace>
  <inkml:trace contextRef="#ctx0" brushRef="#br0" timeOffset="670.156">803 836 0 0 0,'0'0'851'0'0,"0"0"62"0"0,0 0 145 0 0,0 0 278 0 0,0 0 250 0 0,0 0 73 0 0,0 0-155 0 0,0 0-263 0 0,0 0-275 0 0,0 0-235 0 0,0 0-172 0 0,0 0-92 0 0,0 0-38 0 0,-15-6-38 0 0,-48-21-51 0 0,61 27-317 0 0,0-1-1 0 0,1 1 1 0 0,-1-1-1 0 0,0 1 1 0 0,0-1 0 0 0,0 1-1 0 0,1 0 1 0 0,-1 0 0 0 0,0 0-1 0 0,0 0 1 0 0,0 0-1 0 0,0 0 1 0 0,1 1 0 0 0,-1-1-1 0 0,0 1 1 0 0,0-1-1 0 0,1 1 1 0 0,-1 0 0 0 0,0-1-1 0 0,1 1 1 0 0,-1 0 0 0 0,0 0-1 0 0,1 0 1 0 0,0 0-1 0 0,-1 1 1 0 0,1-1 0 0 0,0 0-1 0 0,-1 1 1 0 0,1-1-23 0 0,-6 5 28 0 0,1 2-26 0 0,0-1 0 0 0,0 1-1 0 0,1 0 1 0 0,0 0 0 0 0,1 1 0 0 0,-1-1 0 0 0,2 1-1 0 0,-1 0 1 0 0,1 0 0 0 0,1 0 0 0 0,-1 1-1 0 0,2-1 1 0 0,-1 0 0 0 0,1 1 0 0 0,1 0 0 0 0,0-1-1 0 0,0 1 1 0 0,1-1 0 0 0,0 1 0 0 0,2 6-2 0 0,-3 19 94 0 0,1-5-70 0 0,1-21-14 0 0,-2-1-1 0 0,1 1 1 0 0,-1 0 0 0 0,-1 0 0 0 0,0-1 0 0 0,0 1 0 0 0,0 0 0 0 0,-1-1 0 0 0,-1 1 0 0 0,1-1 0 0 0,-3 5-10 0 0,-19 32 851 0 0,43-45 289 0 0,146-30 106 0 0,-119 5-1840 0 0,-33 2-4148 0 0,-12 2-5195 0 0,-1 13 6995 0 0</inkml:trace>
  <inkml:trace contextRef="#ctx0" brushRef="#br0" timeOffset="916.565">527 980 0 0 0,'0'0'663'0'0,"0"0"797"0"0,0 0 367 0 0,0 0 183 0 0,0 0-7 0 0,0 0-219 0 0,0 0-345 0 0,0 0-334 0 0,0 0-293 0 0,31-1-253 0 0,98-4-186 0 0,-123 5-381 0 0,117-2 428 0 0,-59 7-2972 0 0,-38 1-4494 0 0,-20-5 2197 0 0</inkml:trace>
  <inkml:trace contextRef="#ctx0" brushRef="#br0" timeOffset="1745.191">1 255 0 0 0,'0'0'332'0'0,"0"0"1019"0"0,0 0 260 0 0,0 0-196 0 0,0 0-349 0 0,0 0-254 0 0,0 0-103 0 0,0 0 6 0 0,0 0 103 0 0,0 0 26 0 0,0 0-48 0 0,10-1-77 0 0,141-9 2777 0 0,-5-1-1390 0 0,-18 7-1236 0 0,-124 0 1791 0 0,-21-13-1986 0 0,0 4-486 0 0,2 3-295 0 0,0-1 1 0 0,0 0 0 0 0,2-1 0 0 0,-1-1 0 0 0,1 0 0 0 0,1 0 0 0 0,0-2 0 0 0,1 1 0 0 0,-6-13 105 0 0,6 3-2081 0 0,5 12-876 0 0,0 0-3571 0 0,4 5-2145 0 0</inkml:trace>
</inkml:ink>
</file>

<file path=ppt/ink/ink2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05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432 170 0 0 0,'0'0'1163'0'0,"0"0"165"0"0,0 0 0 0 0,0 0-114 0 0,0 0-138 0 0,0 0-106 0 0,0 0-29 0 0,-14-4 20 0 0,-42-11 52 0 0,-33 11 4010 0 0,73 6-4810 0 0,0 0 0 0 0,0 1 0 0 0,0 1 0 0 0,1 0 0 0 0,-1 1 1 0 0,1 0-1 0 0,0 2 0 0 0,0 0 0 0 0,1 0 0 0 0,0 1 1 0 0,0 1-1 0 0,1 0 0 0 0,0 1 0 0 0,-4 5-213 0 0,12-11 7 0 0,1 1 1 0 0,0-1-1 0 0,0 0 0 0 0,1 1 0 0 0,-1 0 1 0 0,1 0-1 0 0,0 0 0 0 0,0 0 1 0 0,1 1-1 0 0,-1-1 0 0 0,1 0 0 0 0,1 1 1 0 0,-1 0-1 0 0,1 0 0 0 0,0-1 0 0 0,0 1 1 0 0,0 0-1 0 0,1 3-7 0 0,2-5 6 0 0,0-1-1 0 0,0 0 1 0 0,1 1 0 0 0,-1-1-1 0 0,1 0 1 0 0,-1 0 0 0 0,1-1-1 0 0,0 1 1 0 0,0-1 0 0 0,1 1-1 0 0,-1-1 1 0 0,0 0 0 0 0,1 0-1 0 0,-1 0 1 0 0,1-1 0 0 0,0 1 0 0 0,-1-1-1 0 0,1 0 1 0 0,4 1-6 0 0,129 7 343 0 0,-18-3-209 0 0,-118-7-128 0 0,0 1 0 0 0,0 0 0 0 0,0 0-1 0 0,0-1 1 0 0,1 1 0 0 0,-1 0 0 0 0,0 0 0 0 0,0 0-1 0 0,0 0 1 0 0,0 0 0 0 0,0 0 0 0 0,0 1 0 0 0,0-1-1 0 0,0 0 1 0 0,0 0 0 0 0,0 1 0 0 0,0-1 0 0 0,0 1-1 0 0,0-1 1 0 0,0 1 0 0 0,0-1 0 0 0,0 1-1 0 0,0 0 1 0 0,0-1 0 0 0,-1 1 0 0 0,1 0 0 0 0,0 0-1 0 0,0-1 1 0 0,-1 1 0 0 0,1 0 0 0 0,0 0 0 0 0,-1 0-1 0 0,1 0 1 0 0,-1 0 0 0 0,1 0 0 0 0,-1 0-1 0 0,0 0 1 0 0,1 0 0 0 0,-1 0 0 0 0,0 0 0 0 0,0 0-1 0 0,0 0 1 0 0,0 0 0 0 0,0 1 0 0 0,0-1 0 0 0,0 0-1 0 0,0 0 1 0 0,0 0 0 0 0,0 0 0 0 0,-1 0-1 0 0,1 0 1 0 0,0 0 0 0 0,-1 0 0 0 0,1 0 0 0 0,-1 0-1 0 0,1 0 1 0 0,-1 0 0 0 0,0 0 0 0 0,1 0 0 0 0,-1-1-1 0 0,0 1 1 0 0,0 1-6 0 0,-128 89 454 0 0,55-47-385 0 0,61-35-58 0 0,-2 0 16 0 0,1 0 0 0 0,0 2 1 0 0,1-1-1 0 0,0 2 0 0 0,0 0 1 0 0,2 0-1 0 0,-1 1 0 0 0,-6 11-27 0 0,16-17 4 0 0,1 0 0 0 0,1-1-1 0 0,-1 1 1 0 0,1 0 0 0 0,0 0-1 0 0,1 0 1 0 0,0 0-1 0 0,0-1 1 0 0,0 1 0 0 0,1 0-1 0 0,0-1 1 0 0,0 1 0 0 0,0-1-1 0 0,1 0 1 0 0,0 1 0 0 0,1-1-1 0 0,-1-1 1 0 0,1 1 0 0 0,0 0-1 0 0,1-1 1 0 0,-1 0 0 0 0,1 0-1 0 0,0 0 1 0 0,0-1 0 0 0,0 0-1 0 0,1 0 1 0 0,4 3-4 0 0,-8-5-144 0 0,1 1-1 0 0,0-1 1 0 0,-1 0-1 0 0,1 0 1 0 0,0 0 0 0 0,0 0-1 0 0,0-1 1 0 0,1 1 0 0 0,-1-1-1 0 0,0 0 1 0 0,0 0 0 0 0,1 0-1 0 0,-1 0 1 0 0,1-1-1 0 0,-1 1 1 0 0,1-1 0 0 0,-1 0-1 0 0,1 0 1 0 0,-1 0 0 0 0,0 0-1 0 0,1-1 1 0 0,0 0 144 0 0,-1 0-511 0 0,-1 0-1 0 0,0 0 1 0 0,0 0 0 0 0,0 0 0 0 0,0 0 0 0 0,0-1 0 0 0,0 1 0 0 0,-1-1-1 0 0,1 1 1 0 0,0-1 0 0 0,-1 0 0 0 0,1 1 0 0 0,-1-1 0 0 0,0 0-1 0 0,1 0 1 0 0,-1 0 0 0 0,0 0 0 0 0,0-1 0 0 0,0 1 0 0 0,-1 0-1 0 0,1 0 1 0 0,0-1 511 0 0,2-8-3518 0 0,0 3 1531 0 0</inkml:trace>
  <inkml:trace contextRef="#ctx0" brushRef="#br0" timeOffset="396.754">178 0 0 0 0,'0'0'449'0'0,"0"0"-86"0"0,0 0-83 0 0,0 0 243 0 0,0 0 508 0 0,0 0 493 0 0,0 0 305 0 0,0 0-36 0 0,0 0-262 0 0,0 0-316 0 0,0 0-265 0 0,0 0-133 0 0,0 0-59 0 0,-3 20-23 0 0,-11 96 744 0 0,33 54 1959 0 0,-5 105-2590 0 0,-26-23-740 0 0,-20-61-151 0 0,14-118-78 0 0,20-32-1508 0 0,25-44-3477 0 0,-10-4-2436 0 0,-10 6 2312 0 0</inkml:trace>
</inkml:ink>
</file>

<file path=ppt/ink/ink2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4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0,'0'0'592'0'0,"0"0"458"0"0,0 0 151 0 0,0 0 25 0 0,0 0 18 0 0,0 0 3 0 0,0 0-19 0 0,0 0-75 0 0,4 2 2463 0 0,13 6-1687 0 0,96 13 1758 0 0,60-16-2407 0 0,-165-5-1210 0 0,100-14 229 0 0,-82 8-1151 0 0,-22 5-4989 0 0,-2 0-5732 0 0,-2 1 10017 0 0</inkml:trace>
</inkml:ink>
</file>

<file path=ppt/ink/ink2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7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2304 0 0,'0'0'2366'0'0,"0"0"-663"0"0,0 0-428 0 0,0 0 62 0 0,0 0 227 0 0,0 0 78 0 0,0 0-217 0 0,0 0-326 0 0,0 0-275 0 0,0 0-153 0 0,0 0-72 0 0,0 0-52 0 0,0 0-22 0 0,15 4-53 0 0,51 11-64 0 0,64-12 579 0 0,-17-9-1747 0 0,-76 2-2611 0 0,0 0-4191 0 0,-25 4-493 0 0</inkml:trace>
</inkml:ink>
</file>

<file path=ppt/ink/ink2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0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238 443 464 0 0,'0'0'1286'0'0,"0"0"-33"0"0,0 0 69 0 0,0 0 200 0 0,0 0 217 0 0,0 0-11 0 0,0 0-290 0 0,0 0-411 0 0,0 0-475 0 0,0 0-335 0 0,0 0-146 0 0,4 19 419 0 0,105 488 2894 0 0,-52-334-2981 0 0,-56-173-363 0 0,-1 0 0 0 0,1 0 0 0 0,-1 1 0 0 0,1-1 0 0 0,-1 0 0 0 0,1 0 0 0 0,-1 0 0 0 0,1 0 0 0 0,-1 0 0 0 0,1 0 0 0 0,-1 0 0 0 0,1 0 0 0 0,-1 0 0 0 0,1 0 0 0 0,-1 0 0 0 0,1 0 0 0 0,-1 0 1 0 0,1 0-1 0 0,-1 0 0 0 0,1-1 0 0 0,-1 1 0 0 0,1 0 0 0 0,-1 0 0 0 0,0-1 0 0 0,1 1 0 0 0,-1 0 0 0 0,1-1 0 0 0,-1 1 0 0 0,1 0 0 0 0,-1-1 0 0 0,0 1 0 0 0,1 0 0 0 0,-1-1 0 0 0,0 1 0 0 0,0-1 0 0 0,1 1 1 0 0,-1-1-1 0 0,0 1 0 0 0,0-1 0 0 0,0 1 0 0 0,1-1 0 0 0,-1 1 0 0 0,0-1 0 0 0,0 1 0 0 0,0-1 0 0 0,0 1 0 0 0,0-1 0 0 0,0 1 0 0 0,0-1 0 0 0,0 1 0 0 0,0-1 0 0 0,0 1 0 0 0,0-1 0 0 0,-1 1 0 0 0,1-1 0 0 0,0 1 1 0 0,0-1-1 0 0,0 1 0 0 0,-1-1 0 0 0,1 1 0 0 0,0-1 0 0 0,-1 1 0 0 0,1-1-40 0 0,10-73 141 0 0,3 0-1 0 0,3 1 1 0 0,4 1 0 0 0,2 0-1 0 0,4 2 1 0 0,6-6-141 0 0,-17 39-180 0 0,-5 18-111 0 0,-1-1 0 0 0,-2 0 0 0 0,1-1 0 0 0,-2 0 0 0 0,-1 0 1 0 0,-1 0-1 0 0,0-1 0 0 0,-2 0 0 0 0,-1 1 0 0 0,0-10 291 0 0,-9 21-3063 0 0,-13 13-7553 0 0,17 4 7121 0 0</inkml:trace>
  <inkml:trace contextRef="#ctx0" brushRef="#br0" timeOffset="753.879">923 837 0 0 0,'0'0'283'0'0,"0"0"921"0"0,0 0 412 0 0,0 0 42 0 0,0 0-151 0 0,0 0-185 0 0,0 0-201 0 0,0 0-154 0 0,0 0-85 0 0,0 0-48 0 0,1-9 20 0 0,2-29-9 0 0,-3 37-757 0 0,-1 0-1 0 0,1 0 0 0 0,-1 1 0 0 0,1-1 0 0 0,-1 0 0 0 0,1 0 0 0 0,-1 0 0 0 0,1 1 0 0 0,-1-1 0 0 0,0 0 0 0 0,1 0 0 0 0,-1 1 1 0 0,0-1-1 0 0,0 1 0 0 0,1-1 0 0 0,-1 1 0 0 0,0-1 0 0 0,0 1 0 0 0,0-1 0 0 0,0 1 0 0 0,0 0 0 0 0,0-1 0 0 0,0 1 0 0 0,0 0 0 0 0,0 0 1 0 0,0 0-1 0 0,0 0 0 0 0,0 0 0 0 0,0 0 0 0 0,1 0 0 0 0,-1 0 0 0 0,0 0 0 0 0,0 0 0 0 0,0 0 0 0 0,0 1 0 0 0,0-1 0 0 0,0 0 1 0 0,0 1-1 0 0,0-1-87 0 0,-5 1 298 0 0,0 1-270 0 0,0 1 0 0 0,1-1 0 0 0,-1 1 0 0 0,1 1 0 0 0,-1-1 0 0 0,1 1 0 0 0,0 0 0 0 0,0 0 0 0 0,1 0 0 0 0,-1 1 0 0 0,1 0 0 0 0,0 0 0 0 0,0 0 0 0 0,0 0 0 0 0,1 0 0 0 0,0 1 0 0 0,0 0 0 0 0,1-1 0 0 0,-1 1 0 0 0,1 0 0 0 0,-1 6-28 0 0,-34 148 12 0 0,8-15 68 0 0,14-117-16 0 0,15-27-60 0 0,0-1-3 0 0,20 4 518 0 0,113-18 673 0 0,-86 6-1109 0 0,0 1 6 0 0,-24-1-488 0 0,-17 2-2538 0 0,-6 1-3732 0 0,0 2 1808 0 0,0 2 307 0 0</inkml:trace>
  <inkml:trace contextRef="#ctx0" brushRef="#br0" timeOffset="1002.982">697 962 144 0 0,'0'0'1498'0'0,"0"0"-298"0"0,0 0-85 0 0,0 0 209 0 0,0 0 238 0 0,0 0 14 0 0,0 0-201 0 0,0 0-269 0 0,0 0-235 0 0,0 0-193 0 0,0 0-152 0 0,0 0-126 0 0,17 2-115 0 0,113 18 130 0 0,-45-15-2820 0 0,-31-14-5728 0 0,-42 6 4596 0 0</inkml:trace>
  <inkml:trace contextRef="#ctx0" brushRef="#br0" timeOffset="1925.206">1 181 0 0 0,'0'0'895'0'0,"0"0"268"0"0,0 0 118 0 0,0 0-75 0 0,0 0-207 0 0,0 0-187 0 0,0 0-86 0 0,0 0-10 0 0,0 0 21 0 0,0 0 17 0 0,15-3-38 0 0,49-12-35 0 0,32 11 2103 0 0,89 30-615 0 0,-26-4-1473 0 0,-153-21-233 0 0,-6-6 2118 0 0,-5-2-2800 0 0,-114-111 1302 0 0,107 104-1255 0 0,-16-22 421 0 0,20 10-3405 0 0,8 25 902 0 0,6 2-10183 0 0,-2 2 9964 0 0</inkml:trace>
</inkml:ink>
</file>

<file path=ppt/ink/ink2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3.4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0 147 360 0 0,'0'0'1068'0'0,"0"0"42"0"0,0 0 288 0 0,0 0 339 0 0,0 0 160 0 0,0 0-198 0 0,0 0-504 0 0,0 0-405 0 0,0 0-203 0 0,0 0 15 0 0,0 0 100 0 0,0 0 19 0 0,14 0-27 0 0,230 4 2741 0 0,-103-11-2641 0 0,-142 7-758 0 0,1 0 0 0 0,-1 0 0 0 0,1 0 0 0 0,0 0 0 0 0,-1 0 0 0 0,1 0 0 0 0,-1 0 0 0 0,1 0 0 0 0,-1-1 0 0 0,1 1 0 0 0,0 0 0 0 0,-1 0 0 0 0,1 0 0 0 0,0-1 0 0 0,-1 1 0 0 0,1 0 0 0 0,0-1 0 0 0,-1 1 0 0 0,1 0 0 0 0,0 0 0 0 0,-1-1 0 0 0,1 1 0 0 0,0-1 0 0 0,0 1 0 0 0,-1 0 0 0 0,1-1 0 0 0,0 1 0 0 0,0-1 0 0 0,0 1 0 0 0,0 0 0 0 0,0-1 0 0 0,0 1 0 0 0,0-1 0 0 0,-1 1 0 0 0,1-1 0 0 0,0 1 0 0 0,1-1 0 0 0,-1 1 0 0 0,0 0 0 0 0,0-1 0 0 0,0 1 0 0 0,0-1 0 0 0,0 1 0 0 0,0-1 0 0 0,0 1 0 0 0,1 0 0 0 0,-1-1 0 0 0,0 1 0 0 0,0 0 0 0 0,0-1 0 0 0,1 1 0 0 0,-1 0 0 0 0,0-1 0 0 0,1 1 0 0 0,-1 0 0 0 0,0-1 0 0 0,1 1 0 0 0,-1 0 0 0 0,0 0 0 0 0,1-1 0 0 0,-1 1 0 0 0,1 0 0 0 0,-1 0 0 0 0,0 0 0 0 0,1 0 0 0 0,-1-1 0 0 0,1 1 0 0 0,-1 0-36 0 0,-35-16-15 0 0,-22 0 18 0 0,29 10-96 0 0,1-1-1 0 0,0-2 0 0 0,0-1 0 0 0,0-1 0 0 0,-20-12 94 0 0,34 10-1660 0 0,11 1-6988 0 0,2 11-1800 0 0</inkml:trace>
</inkml:ink>
</file>

<file path=ppt/ink/ink2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7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86 439 0 0 0,'0'0'329'0'0,"0"0"945"0"0,0 0 105 0 0,0 0-281 0 0,0 0-338 0 0,0 0-315 0 0,0 0-182 0 0,4-10 338 0 0,85 280 5155 0 0,-5-38-4323 0 0,-27-32-676 0 0,-40-157-360 0 0,-17-42-335 0 0,0-1-4 0 0,7-4 2835 0 0,-3-47-2413 0 0,1 1 0 0 0,3 0 0 0 0,3 0 0 0 0,13-41-480 0 0,7-33 518 0 0,66-257-1241 0 0,-75 307-1113 0 0,-21 73-7502 0 0,-1 8 5685 0 0,0 0 60 0 0,0-3 2793 0 0</inkml:trace>
  <inkml:trace contextRef="#ctx0" brushRef="#br0" timeOffset="1649.86">963 807 0 0 0,'0'0'592'0'0,"0"0"544"0"0,0 0 273 0 0,0 0 75 0 0,0 0-105 0 0,0 0-223 0 0,0 0-232 0 0,0 0-221 0 0,0 0-117 0 0,0 0-29 0 0,0 0-9 0 0,-17-5 27 0 0,-53-12-10 0 0,67 16-460 0 0,0 0 0 0 0,-1 0 0 0 0,1 1 0 0 0,0-1-1 0 0,0 1 1 0 0,0 0 0 0 0,-1-1 0 0 0,1 1-1 0 0,0 1 1 0 0,0-1 0 0 0,0 0 0 0 0,-1 1-1 0 0,1 0 1 0 0,0-1 0 0 0,0 1 0 0 0,0 0 0 0 0,0 1-1 0 0,0-1 1 0 0,0 1-105 0 0,-9 4 306 0 0,6-4-235 0 0,1 0-1 0 0,0 0 1 0 0,0 1-1 0 0,0 0 1 0 0,1 0-1 0 0,-1 0 1 0 0,1 0-1 0 0,-1 1 1 0 0,1 0-1 0 0,0 0 1 0 0,1 0-1 0 0,-1 0 1 0 0,1 0 0 0 0,-1 1-1 0 0,1 0 1 0 0,1 0-1 0 0,-1 0 1 0 0,1 0-1 0 0,-1 2-70 0 0,-28 192 743 0 0,1-72-414 0 0,24-81-46 0 0,41-42 489 0 0,102-30 118 0 0,-79 12-893 0 0,-23-2-2895 0 0,-29 11-2614 0 0,-1 0-3273 0 0,-5 4 7715 0 0</inkml:trace>
  <inkml:trace contextRef="#ctx0" brushRef="#br0" timeOffset="1963.033">584 1017 0 0 0,'0'0'744'0'0,"0"0"475"0"0,0 0 135 0 0,0 0 167 0 0,0 0 146 0 0,0 0-53 0 0,0 0-262 0 0,0 0-298 0 0,0 0-262 0 0,0 0-185 0 0,35-3-136 0 0,111-7-103 0 0,43 8-304 0 0,-156 4-2246 0 0,-1 0-4677 0 0,-24-2 3073 0 0</inkml:trace>
  <inkml:trace contextRef="#ctx0" brushRef="#br0" timeOffset="2349.785">1331 821 3065 0 0,'0'0'1745'0'0,"0"0"-216"0"0,0 0-149 0 0,0 0 63 0 0,0 0 23 0 0,0 0-177 0 0,0 0-314 0 0,0 0-251 0 0,0 0-197 0 0,0 0-120 0 0,0 0-55 0 0,0 0-56 0 0,-10 21-4 0 0,-65 139 465 0 0,-86 171-442 0 0,84-209-1960 0 0,73-118 956 0 0,-9 20-1640 0 0,9-8-7384 0 0,4-12 7527 0 0</inkml:trace>
  <inkml:trace contextRef="#ctx0" brushRef="#br0" timeOffset="2603.05">1489 1053 4577 0 0,'0'0'1111'0'0,"0"0"-396"0"0,0 0-72 0 0,0 0 251 0 0,0 0 269 0 0,0 0 87 0 0,0 0-113 0 0,-21 35-302 0 0,-68 108-337 0 0,-10 44-273 0 0,45-62-732 0 0,43-89-1602 0 0,11-35 1080 0 0,0-1-235 0 0,9-2-3807 0 0,1-6 2796 0 0,-6 4 1657 0 0,1 0 443 0 0</inkml:trace>
  <inkml:trace contextRef="#ctx0" brushRef="#br0" timeOffset="2851.647">1419 1087 0 0 0,'0'0'712'0'0,"0"0"564"0"0,0 0 205 0 0,0 0-45 0 0,0 0-101 0 0,0 0-129 0 0,0 0-88 0 0,0 0-85 0 0,0 0-117 0 0,0 0-103 0 0,24-2-80 0 0,112-11 433 0 0,-97 9-423 0 0,7-2-950 0 0,-17 5-9560 0 0,-28 1 5773 0 0</inkml:trace>
  <inkml:trace contextRef="#ctx0" brushRef="#br0" timeOffset="3018.01">1331 1322 1072 0 0,'0'0'1961'0'0,"0"0"-308"0"0,0 0 126 0 0,0 0 159 0 0,0 0-77 0 0,0 0-293 0 0,0 0-412 0 0,0 0-369 0 0,0 0-267 0 0,0 0-180 0 0,35-1-140 0 0,110-5-100 0 0,-30-13-643 0 0,-72 5-1686 0 0,-14 6-3085 0 0,-17 5-1535 0 0</inkml:trace>
  <inkml:trace contextRef="#ctx0" brushRef="#br0" timeOffset="6735.026">22 192 0 0 0,'0'0'731'0'0,"0"0"708"0"0,0 0 133 0 0,0 0-104 0 0,0 0-135 0 0,0 0-145 0 0,0 0-100 0 0,0 0-85 0 0,0 0-79 0 0,-4-3-86 0 0,-13-10-59 0 0,48 3 3282 0 0,162-12-659 0 0,-73-7-2656 0 0,-119 27-703 0 0,0 0 0 0 0,0 0 0 0 0,0 1-1 0 0,0-1 1 0 0,0 0 0 0 0,-1 0-1 0 0,1 0 1 0 0,-1 0 0 0 0,1 0-1 0 0,-1 0 1 0 0,0 0 0 0 0,0 0 0 0 0,0 0-1 0 0,0 0 1 0 0,0 0 0 0 0,0 0-1 0 0,-1 0 1 0 0,1 1 0 0 0,-1-1 0 0 0,1 0-1 0 0,-1 0 1 0 0,1 0 0 0 0,-1 0-1 0 0,0 0 1 0 0,0 1 0 0 0,0-1-1 0 0,0 0 1 0 0,-1 1 0 0 0,1-1 0 0 0,0 1-1 0 0,0-1 1 0 0,-1 1 0 0 0,1 0-1 0 0,-1-1 1 0 0,0 1 0 0 0,1 0 0 0 0,-1 0-1 0 0,0 0 1 0 0,0 0 0 0 0,1 1-1 0 0,-1-1 1 0 0,0 0 0 0 0,0 1-1 0 0,-1-1-42 0 0,-46-26-323 0 0,28 17-4330 0 0,9 4-3181 0 0,8 5-1351 0 0</inkml:trace>
</inkml:ink>
</file>

<file path=ppt/ink/ink2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2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0 167 4553 0 0,'0'0'859'0'0,"0"0"-490"0"0,0 0-131 0 0,0 0 318 0 0,0 0 397 0 0,0 0 170 0 0,0 0-17 0 0,0 0-225 0 0,0 0-246 0 0,0 0-177 0 0,1 33-164 0 0,2 106-76 0 0,-3 189 392 0 0,1-308-542 0 0,1 0 0 0 0,0 0 0 0 0,2-1 0 0 0,0 1 0 0 0,1-1-1 0 0,1 0 1 0 0,2 3-68 0 0,-8-22 58 0 0,0 1 0 0 0,0-1 0 0 0,0 1 0 0 0,0-1 0 0 0,0 1 0 0 0,0-1 0 0 0,0 1 0 0 0,1-1 0 0 0,-1 0 0 0 0,0 1-1 0 0,0-1 1 0 0,0 1 0 0 0,1-1 0 0 0,-1 0 0 0 0,0 1 0 0 0,1-1 0 0 0,-1 0 0 0 0,0 1 0 0 0,1-1 0 0 0,-1 0 0 0 0,0 1 0 0 0,1-1 0 0 0,-1 0 0 0 0,1 0 0 0 0,-1 1-1 0 0,0-1 1 0 0,1 0 0 0 0,-1 0 0 0 0,1 0 0 0 0,-1 0 0 0 0,1 0 0 0 0,-1 1 0 0 0,1-1 0 0 0,-1 0 0 0 0,0 0 0 0 0,1 0 0 0 0,-1 0 0 0 0,1 0 0 0 0,-1-1 0 0 0,1 1 0 0 0,-1 0-1 0 0,1 0 1 0 0,-1 0 0 0 0,1 0 0 0 0,-1 0 0 0 0,0-1 0 0 0,1 1 0 0 0,-1 0 0 0 0,1 0 0 0 0,-1-1 0 0 0,0 1 0 0 0,1 0 0 0 0,-1 0 0 0 0,0-1 0 0 0,1 1 0 0 0,-1-1-1 0 0,0 1 1 0 0,0 0 0 0 0,1-1 0 0 0,-1 1 0 0 0,0 0 0 0 0,0-1 0 0 0,1 1 0 0 0,-1-1 0 0 0,0 1-58 0 0,18-34 2612 0 0,-15 29-2839 0 0,48-110 1403 0 0,-5-2-1 0 0,3-28-1175 0 0,59-148-176 0 0,-48 182-1755 0 0,-50 103-951 0 0,-8 12-7751 0 0,-2 0 4425 0 0</inkml:trace>
  <inkml:trace contextRef="#ctx0" brushRef="#br0" timeOffset="248.548">544 590 8162 0 0,'0'0'1812'0'0,"0"0"-813"0"0,0 0-404 0 0,0 0 89 0 0,0 0 192 0 0,0 0 143 0 0,0 0-47 0 0,0 0-228 0 0,-11 36-258 0 0,-30 110-225 0 0,22-34-57 0 0,20-86-181 0 0,-2-10-169 0 0,3 23-2649 0 0,13-41-9462 0 0,-13 1 10618 0 0</inkml:trace>
  <inkml:trace contextRef="#ctx0" brushRef="#br0" timeOffset="494.627">531 491 4969 0 0,'0'0'1340'0'0,"0"0"-507"0"0,0 0-111 0 0,0 0 300 0 0,0 0 314 0 0,0 0 79 0 0,0 0-157 0 0,0 0-278 0 0,0 0-243 0 0,0 0-182 0 0,0 0-124 0 0,0 0-80 0 0,25 8-43 0 0,80 24-27 0 0,-86-26-263 0 0,0-1-1 0 0,0-1 1 0 0,0-1 0 0 0,0-1-1 0 0,1-1 1 0 0,-1 0-1 0 0,1-1 1 0 0,1-2-18 0 0,27 1-2823 0 0,-39 1 451 0 0,5 0-5642 0 0,-11 0 4544 0 0</inkml:trace>
  <inkml:trace contextRef="#ctx0" brushRef="#br0" timeOffset="663.999">490 712 2385 0 0,'0'0'2464'0'0,"0"0"-1032"0"0,0 0-473 0 0,0 0 196 0 0,0 0 264 0 0,0 0 63 0 0,0 0-189 0 0,0 0-332 0 0,0 0-320 0 0,0 0-257 0 0,33 3-179 0 0,102 12-134 0 0,-14-26-943 0 0,-107 9 190 0 0,19-2-2216 0 0,-10-1-2465 0 0,-10 1 327 0 0</inkml:trace>
</inkml:ink>
</file>

<file path=ppt/ink/ink2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1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0 251 5097 0 0,'0'0'1103'0'0,"0"0"-558"0"0,0 0-79 0 0,0 0 427 0 0,0 0 448 0 0,0 0 224 0 0,0 0-102 0 0,0 0-269 0 0,0 0-273 0 0,0 0-179 0 0,0 0-79 0 0,0 0-52 0 0,28 2-21 0 0,86 8-52 0 0,34-19 748 0 0,-107 2-1177 0 0,45-22-1851 0 0,-80 19-1320 0 0,-5 1-3389 0 0,-1 7 4363 0 0,0 0-3696 0 0</inkml:trace>
  <inkml:trace contextRef="#ctx0" brushRef="#br0" timeOffset="211.142">179 0 6953 0 0,'0'0'1350'0'0,"0"0"-338"0"0,0 0-85 0 0,0 0 104 0 0,-6 36 80 0 0,-20 112-39 0 0,16 3 701 0 0,10-146-1821 0 0,7 130-452 0 0,20-50-5995 0 0,-17-63-871 0 0,-5-15 6546 0 0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4:30.2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180 104 0 0 0,'0'0'743'0'0,"0"0"502"0"0,0 0 221 0 0,0 0-31 0 0,0 0-73 0 0,0 0 1 0 0,0 0 52 0 0,0 0 4 0 0,0 0-106 0 0,-14 0 1353 0 0,3 6-2401 0 0,0 0 0 0 0,0 0 0 0 0,1 1 0 0 0,0 1 0 0 0,0 0 0 0 0,1 0 0 0 0,0 1 0 0 0,0 0 0 0 0,1 1 0 0 0,0-1-1 0 0,1 2 1 0 0,-4 5-265 0 0,6-6 31 0 0,-1-1-1 0 0,1 1 0 0 0,0-1 0 0 0,1 1 1 0 0,0 1-1 0 0,1-1 0 0 0,0 0 1 0 0,1 1-1 0 0,0 0 0 0 0,1-1 0 0 0,0 1 1 0 0,0 0-1 0 0,1 7-30 0 0,1-16 26 0 0,-1-1 0 0 0,0 1 0 0 0,0-1 0 0 0,1 1 0 0 0,-1-1 0 0 0,1 1 0 0 0,-1-1 0 0 0,1 0 0 0 0,0 1 0 0 0,-1-1 0 0 0,1 0 0 0 0,0 0 0 0 0,0 1 0 0 0,0-1 0 0 0,0 0 0 0 0,0 0 0 0 0,0 0 0 0 0,0 0 0 0 0,1 0 0 0 0,-1-1 0 0 0,0 1 0 0 0,1 0 0 0 0,-1 0 0 0 0,0-1 0 0 0,1 1 0 0 0,-1-1 0 0 0,0 1 0 0 0,1-1 0 0 0,-1 0 0 0 0,1 1 0 0 0,-1-1 0 0 0,1 0 0 0 0,-1 0 0 0 0,1 0 0 0 0,-1 0 0 0 0,1 0 0 0 0,-1-1 0 0 0,1 1 0 0 0,-1 0 0 0 0,1-1-26 0 0,60-18 1804 0 0,-48 9-1629 0 0,0-1-1 0 0,-1 0 0 0 0,-1 0 0 0 0,1-2 0 0 0,-2 1 0 0 0,0-2 1 0 0,0 1-1 0 0,-1-1 0 0 0,-1-1 0 0 0,-1 0 0 0 0,0 0 1 0 0,2-5-175 0 0,-10 19 5 0 0,44-66 209 0 0,-44 67-226 0 0,0 1 0 0 0,0-1 1 0 0,0 0-1 0 0,0 0 0 0 0,0 1 0 0 0,0-1 0 0 0,0 0 0 0 0,1 0 0 0 0,-1 0 0 0 0,0 1 0 0 0,0-1 0 0 0,0 0 1 0 0,1 0-1 0 0,-1 0 0 0 0,0 1 0 0 0,0-1 0 0 0,0 0 0 0 0,1 0 0 0 0,-1 0 0 0 0,0 0 0 0 0,0 0 0 0 0,1 0 1 0 0,-1 0-1 0 0,0 1 0 0 0,0-1 0 0 0,1 0 0 0 0,-1 0 0 0 0,0 0 0 0 0,0 0 0 0 0,1 0 0 0 0,-1 0 0 0 0,0 0 1 0 0,0 0-1 0 0,1 0 0 0 0,-1 0 0 0 0,0-1 0 0 0,1 1 0 0 0,-1 0 0 0 0,0 0 0 0 0,0 0 0 0 0,0 0 0 0 0,1 0 1 0 0,-1 0-1 0 0,0 0 0 0 0,0-1 0 0 0,1 1 0 0 0,-1 0 0 0 0,0 0 0 0 0,0 0 0 0 0,0-1 0 0 0,0 1 0 0 0,1 0 13 0 0,1 33-283 0 0,-2-27 311 0 0,1 31-128 0 0,-2-29-62 0 0,0 0-1 0 0,1 0 0 0 0,0 0 0 0 0,0 0 0 0 0,1 1 1 0 0,0-1-1 0 0,0 0 0 0 0,1 0 0 0 0,0-1 0 0 0,1 1 1 0 0,0 0-1 0 0,0-1 0 0 0,0 1 0 0 0,1-1 0 0 0,0 0 1 0 0,1 0-1 0 0,-1 0 0 0 0,5 3 162 0 0,24 2-5181 0 0,-9-12-2190 0 0,-22 0 6342 0 0,7 0-4662 0 0</inkml:trace>
  <inkml:trace contextRef="#ctx0" brushRef="#br0" timeOffset="370.242">808 1 4633 0 0,'0'0'2891'0'0,"0"0"-1109"0"0,0 0-360 0 0,0 0 110 0 0,0 0-21 0 0,0 0-195 0 0,0 0-328 0 0,0 0-311 0 0,0 0-191 0 0,0 0-124 0 0,0 0-80 0 0,0 0-57 0 0,0 0-47 0 0,-26 15-8 0 0,-78 45-29 0 0,67-28 36 0 0,36-31-188 0 0,1 0-1 0 0,-1 0 1 0 0,0 0-1 0 0,1 0 1 0 0,-1 0-1 0 0,1 1 1 0 0,-1-1-1 0 0,1 0 1 0 0,-1 0-1 0 0,1 1 1 0 0,0-1-1 0 0,-1 0 1 0 0,1 1-1 0 0,0-1 1 0 0,0 0-1 0 0,0 1 1 0 0,0-1-1 0 0,1 0 1 0 0,-1 1 0 0 0,0-1-1 0 0,0 0 1 0 0,1 1-1 0 0,-1-1 1 0 0,1 0-1 0 0,-1 0 1 0 0,1 0-1 0 0,-1 1 1 0 0,1-1-1 0 0,0 0 1 0 0,0 0-1 0 0,0 0 1 0 0,-1 0-1 0 0,1 0 1 0 0,0 0-1 0 0,0 0 1 0 0,0 0-1 0 0,0-1 1 0 0,1 1-1 0 0,-1 0 1 0 0,0 0 11 0 0,55 26-67 0 0,-49-24 97 0 0,94 67 69 0 0,-98-67-11 0 0,0 1-1 0 0,0-1 1 0 0,0 1 0 0 0,0 0-1 0 0,-1 0 1 0 0,0 0 0 0 0,1 0-1 0 0,-2 0 1 0 0,1 0 0 0 0,0 1-1 0 0,-1-1 1 0 0,0 1 0 0 0,0-1-1 0 0,0 1 1 0 0,0-1 0 0 0,-1 1-1 0 0,0 0 1 0 0,0-1 0 0 0,0 1-1 0 0,0 0 1 0 0,-1-1 0 0 0,0 1-1 0 0,0-1 1 0 0,0 1 0 0 0,0-1-1 0 0,-1 1 1 0 0,0-1 0 0 0,0 0-1 0 0,0 0 1 0 0,0 1-88 0 0,-6 1 89 0 0,1 0-1 0 0,-1-1 1 0 0,0 0 0 0 0,0 0-1 0 0,0 0 1 0 0,0-1 0 0 0,-1-1-1 0 0,0 1 1 0 0,0-1 0 0 0,0-1-1 0 0,0 0 1 0 0,0 0 0 0 0,-1-1-1 0 0,1 0 1 0 0,0 0 0 0 0,-3-1-89 0 0,-88-19-1449 0 0,71 2-2992 0 0,3-6-5455 0 0,21 15 3257 0 0</inkml:trace>
</inkml:ink>
</file>

<file path=ppt/ink/ink2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52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1 419 2457 0 0,'0'0'1198'0'0,"0"0"-224"0"0,0 0-167 0 0,0 0-19 0 0,0 0 164 0 0,0 0 232 0 0,0 0 106 0 0,0 0-16 0 0,0 0-181 0 0,0 0-310 0 0,0 0-295 0 0,0-3-197 0 0,24-13 746 0 0,-5 13-570 0 0,150-1 1668 0 0,-152 3-2047 0 0,1 1 0 0 0,-1 0 0 0 0,1 1-1 0 0,-1 1 1 0 0,1 1 0 0 0,-1 0-1 0 0,0 2 1 0 0,0-1 0 0 0,-1 2 0 0 0,0 0-1 0 0,0 1 1 0 0,0 1 0 0 0,0 1 0 0 0,7 5-88 0 0,-16-8 54 0 0,0 0 1 0 0,-1 1 0 0 0,1 0 0 0 0,-2 0 0 0 0,1 0-1 0 0,-1 0 1 0 0,0 1 0 0 0,0 0 0 0 0,-1 0 0 0 0,0 1-1 0 0,-1-1 1 0 0,0 1 0 0 0,0-1 0 0 0,0 1 0 0 0,-2 0-1 0 0,1 0 1 0 0,-1 0 0 0 0,0 0 0 0 0,-1 1 0 0 0,0-1-1 0 0,0 0 1 0 0,-1 0-55 0 0,-1 27 282 0 0,-2-1 0 0 0,-2-1-1 0 0,-1 1 1 0 0,-1-1 0 0 0,-12 27-282 0 0,-16 76 648 0 0,-1 44-131 0 0,27-134-377 0 0,2 0 0 0 0,1 0 0 0 0,3 1-1 0 0,2 0 1 0 0,2 0 0 0 0,6 39-140 0 0,-5-75 37 0 0,2 0 0 0 0,0 1 0 0 0,0-1 0 0 0,1 0 0 0 0,0-1 1 0 0,1 1-1 0 0,1-1 0 0 0,0 0 0 0 0,0 0 0 0 0,1-1 0 0 0,0 1 0 0 0,1-2 0 0 0,0 1 0 0 0,1-1 1 0 0,0 0-1 0 0,0-1 0 0 0,5 3-37 0 0,71 41 509 0 0,-70-48 1272 0 0,-16-4-1737 0 0,1 0-2 0 0,-22 4 186 0 0,-63 39-194 0 0,81-40-40 0 0,0 0 0 0 0,-1 1 0 0 0,1 0 0 0 0,0-1 0 0 0,1 2 0 0 0,-1-1 0 0 0,1 0 0 0 0,0 1 0 0 0,0-1 1 0 0,0 1-1 0 0,1 0 0 0 0,0 0 0 0 0,-1 0 0 0 0,2 1 0 0 0,-1-1 0 0 0,1 0 0 0 0,0 1 0 0 0,0-1 0 0 0,0 0 1 0 0,1 1-1 0 0,-1 2 6 0 0,3 1-1 0 0,1 1 1 0 0,-1-1-1 0 0,1 1 1 0 0,1-1-1 0 0,0 0 1 0 0,0 0-1 0 0,1-1 1 0 0,0 1-1 0 0,1-1 1 0 0,-1 0-1 0 0,1 0 1 0 0,1-1-1 0 0,0 0 1 0 0,0 0-1 0 0,4 3 1 0 0,30 36-30 0 0,-29-31 33 0 0,0 0-1 0 0,-1 0 0 0 0,-1 1 0 0 0,0 1 1 0 0,-2 0-1 0 0,1 0 0 0 0,-2 0 1 0 0,0 1-1 0 0,-2 0 0 0 0,0 1 0 0 0,0-1 1 0 0,-2 1-1 0 0,0 0 0 0 0,-1 2-2 0 0,-3-11 15 0 0,0 0 0 0 0,-1 0-1 0 0,0 0 1 0 0,0 0 0 0 0,-1 0 0 0 0,0 0-1 0 0,-1-1 1 0 0,0 1 0 0 0,-1-1-1 0 0,0 0 1 0 0,0 0 0 0 0,-1-1 0 0 0,0 1-1 0 0,0-1 1 0 0,-1-1 0 0 0,0 1 0 0 0,0-1-1 0 0,-1 0 1 0 0,0-1 0 0 0,-4 2-15 0 0,-23 17 79 0 0,-1-2 0 0 0,-2-2 0 0 0,0-1 0 0 0,-12 2-79 0 0,35-15 21 0 0,-36 18-37 0 0,-1-3-1 0 0,0-2 0 0 0,-2-2 1 0 0,-9 0 16 0 0,65-19-6309 0 0,23-5 1700 0 0,-12 2-1500 0 0,-3-3-3634 0 0</inkml:trace>
  <inkml:trace contextRef="#ctx0" brushRef="#br0" timeOffset="10829.593">1039 662 5313 0 0,'0'0'1216'0'0,"0"0"-329"0"0,0 0-205 0 0,0 0 131 0 0,0 0 257 0 0,0 0 215 0 0,0 0 8 0 0,0 0-182 0 0,0 0-226 0 0,0 0-222 0 0,0 0-158 0 0,2 22-101 0 0,7 67-67 0 0,60 150 1146 0 0,-55-176-1722 0 0,5 34-375 0 0,-14-33-6415 0 0,-7-54 374 0 0,0-8 3245 0 0</inkml:trace>
  <inkml:trace contextRef="#ctx0" brushRef="#br0" timeOffset="11334.551">862 717 1696 0 0,'0'0'1854'0'0,"0"0"-254"0"0,0 0-102 0 0,0 0 149 0 0,0 0 215 0 0,0 0-8 0 0,0 0-326 0 0,0 0-401 0 0,0 0-303 0 0,0 0-199 0 0,0 0-107 0 0,0 0-63 0 0,0 0-34 0 0,21-33-25 0 0,68-102 8 0 0,-87 130-370 0 0,1 1 1 0 0,0-1-1 0 0,0 1 0 0 0,0 0 0 0 0,0 0 0 0 0,1 1 0 0 0,-1-1 1 0 0,1 1-1 0 0,0-1 0 0 0,0 1 0 0 0,1 1 0 0 0,-1-1 0 0 0,0 0 1 0 0,1 1-1 0 0,0 0 0 0 0,1-1-34 0 0,11-3 152 0 0,-1-4-67 0 0,1 2 0 0 0,0 0 0 0 0,1 0 0 0 0,0 2 0 0 0,0 0 0 0 0,0 1 0 0 0,1 1 0 0 0,0 1 0 0 0,-1 0 0 0 0,2 2-85 0 0,-17 2-5 0 0,-1 0 1 0 0,1 1 0 0 0,-1-1 0 0 0,1 1 0 0 0,-1 0 0 0 0,1-1 0 0 0,-1 1 0 0 0,0 0-1 0 0,0 0 1 0 0,0 1 0 0 0,0-1 0 0 0,0 0 0 0 0,0 1 0 0 0,-1-1 0 0 0,1 1 0 0 0,-1 0-1 0 0,0-1 1 0 0,1 1 0 0 0,-1 0 0 0 0,-1 0 0 0 0,1 0 0 0 0,0-1 0 0 0,-1 1-1 0 0,1 0 1 0 0,-1 0 0 0 0,0 0 0 0 0,0 0 0 0 0,0 0 0 0 0,0 0 0 0 0,-1 0 0 0 0,1 0-1 0 0,-1 0 1 0 0,0 0 0 0 0,0 0 0 0 0,0 0 0 0 0,0-1 0 0 0,0 1 0 0 0,0 0 0 0 0,-1-1-1 0 0,0 1 1 0 0,1-1 0 0 0,-2 1 4 0 0,-157 225-97 0 0,158-226 86 0 0,1-1-1 0 0,-1 1 1 0 0,1 0 0 0 0,0 0 0 0 0,0 0-1 0 0,-1 0 1 0 0,2 0 0 0 0,-1 0 0 0 0,0 0-1 0 0,0 0 1 0 0,1 0 0 0 0,-1 0 0 0 0,1 1-1 0 0,-1-1 1 0 0,1 0 0 0 0,0 0 0 0 0,0 1-1 0 0,0-1 1 0 0,0 0 0 0 0,1 0 0 0 0,-1 1-1 0 0,0-1 1 0 0,1 0 0 0 0,0 0 0 0 0,-1 0-1 0 0,1 0 1 0 0,0 0 0 0 0,0 0 0 0 0,0 0-1 0 0,0 0 1 0 0,1 0 0 0 0,-1 0 0 0 0,1 0 0 0 0,-1-1-1 0 0,1 1 1 0 0,-1 0 0 0 0,1-1 0 0 0,0 0-1 0 0,0 1 1 0 0,0-1 0 0 0,-1 0 0 0 0,1 0-1 0 0,1 0 1 0 0,-1 0 11 0 0,256 22-183 0 0,-255-21 195 0 0,1 0-1 0 0,0-1 0 0 0,-1 2 0 0 0,1-1 1 0 0,-1 0-1 0 0,0 1 0 0 0,0-1 0 0 0,0 1 1 0 0,0 0-1 0 0,0 0 0 0 0,0 0 0 0 0,-1 0 1 0 0,0 1-1 0 0,1-1 0 0 0,-1 1 0 0 0,0-1 1 0 0,-1 1-1 0 0,1 0 0 0 0,-1-1 0 0 0,0 1 1 0 0,0 0-1 0 0,0 0 0 0 0,0 0 0 0 0,0 0 1 0 0,-1 0-1 0 0,0 0 0 0 0,0 1 0 0 0,0-1 1 0 0,0 0-1 0 0,-1 0 0 0 0,0 0 0 0 0,0 0 1 0 0,0 0-1 0 0,0 0 0 0 0,0-1 0 0 0,-1 1 1 0 0,0 0-1 0 0,1-1 0 0 0,-2 1 0 0 0,1-1 1 0 0,0 1-1 0 0,-1-1 0 0 0,1 0 0 0 0,-1 0 1 0 0,0 0-1 0 0,-1 1-11 0 0,-33 42-172 0 0,-2 0 0 0 0,-2-3 0 0 0,-1-1 1 0 0,-4-2 171 0 0,44-38-29 0 0,-48 41-1291 0 0,17-16-2839 0 0,26-22 928 0 0,1 1-4939 0 0,4-5 6339 0 0</inkml:trace>
  <inkml:trace contextRef="#ctx0" brushRef="#br0" timeOffset="12024.414">1624 835 2280 0 0,'0'0'1319'0'0,"0"0"-101"0"0,0 0 138 0 0,0 0 234 0 0,0 0 110 0 0,0 0-182 0 0,0 0-372 0 0,0 0-356 0 0,0 0-261 0 0,0 0-136 0 0,0 0-36 0 0,-1 32 10 0 0,0 93 45 0 0,0-124-395 0 0,1 0 0 0 0,-1 0 0 0 0,1 0 0 0 0,-1 0 0 0 0,1 0 0 0 0,0 0 0 0 0,-1 0 0 0 0,1 0 0 0 0,0 0 0 0 0,0 0 0 0 0,-1 0 0 0 0,1 0 0 0 0,0 0 0 0 0,0 0 0 0 0,0 0 0 0 0,1 0 0 0 0,-1 0 0 0 0,0 0 0 0 0,0 0 0 0 0,0 0 0 0 0,1 0 0 0 0,-1 0 0 0 0,1 0 0 0 0,-1 0 0 0 0,0 0 0 0 0,1 0 0 0 0,0 0 0 0 0,-1 0 0 0 0,1-1-1 0 0,0 1 1 0 0,-1 0 0 0 0,1 0 0 0 0,0-1 0 0 0,0 1 0 0 0,-1 0 0 0 0,1-1 0 0 0,0 1 0 0 0,0-1 0 0 0,0 1 0 0 0,0-1 0 0 0,0 0 0 0 0,0 1 0 0 0,0-1 0 0 0,0 0 0 0 0,0 1 0 0 0,0-1 0 0 0,0 0-17 0 0,4 0 201 0 0,5-2 15 0 0,0 0 1 0 0,0-1-1 0 0,0 0 0 0 0,-1 0 1 0 0,1-1-1 0 0,-1 0 0 0 0,1-1 1 0 0,-1 0-1 0 0,-1-1 0 0 0,1 0 1 0 0,-1 0-1 0 0,0 0 0 0 0,0-1 0 0 0,-1-1 1 0 0,0 1-1 0 0,0-1 0 0 0,-1 0 1 0 0,0-1-1 0 0,0 1 0 0 0,0-3-216 0 0,115-169 642 0 0,-109 175-1216 0 0,-12 26-245 0 0,0-15 890 0 0,-12 133-707 0 0,13-135 667 0 0,1-1-1 0 0,0 0 1 0 0,0 0 0 0 0,0 0 0 0 0,0 0-1 0 0,1 0 1 0 0,-1 0 0 0 0,1 0-1 0 0,-1-1 1 0 0,1 0 0 0 0,0 1-1 0 0,0-1 1 0 0,0 0 0 0 0,1 0 0 0 0,-1-1-1 0 0,0 1 1 0 0,1-1 0 0 0,-1 1-1 0 0,1-1 1 0 0,-1 0 0 0 0,1 0 0 0 0,-1-1-1 0 0,1 1 1 0 0,0-1 0 0 0,-1 0-1 0 0,1 0 1 0 0,0 0 0 0 0,0 0-1 0 0,-1-1 1 0 0,1 1 0 0 0,0-1 0 0 0,-1 0-1 0 0,1 0 1 0 0,-1-1 0 0 0,1 1-1 0 0,-1-1 1 0 0,0 1 0 0 0,0-1-1 0 0,0 0 1 0 0,1 0 0 0 0,-2 0 0 0 0,1-1-1 0 0,0 1 1 0 0,0-1 0 0 0,0 0-31 0 0,28-31 257 0 0,-2 0 0 0 0,-1-3 0 0 0,-1 0-1 0 0,-2-1 1 0 0,-2-2 0 0 0,-2 0 0 0 0,-1-1 0 0 0,-3-2 0 0 0,-1 1 0 0 0,-2-2 0 0 0,-2 0 0 0 0,6-45-257 0 0,-10 50-35 0 0,-3-1 0 0 0,-1 0 0 0 0,-2 1 0 0 0,-1-1 0 0 0,-4-22 35 0 0,3 59-6 0 0,1-1-1 0 0,-1 1 0 0 0,0 0 1 0 0,0 0-1 0 0,0-1 0 0 0,0 1 1 0 0,-1 0-1 0 0,1-1 0 0 0,-1 1 1 0 0,0 0-1 0 0,0 0 0 0 0,0 0 1 0 0,0 0-1 0 0,0-1 0 0 0,-1 2 1 0 0,0-1-1 0 0,1 0 0 0 0,-1 0 1 0 0,0 0-1 0 0,0 1 0 0 0,-1-1 1 0 0,1 1-1 0 0,0 0 0 0 0,-1 0 1 0 0,0 0-1 0 0,1 0 0 0 0,-1 0 1 0 0,0 0-1 0 0,0 1 0 0 0,0-1 1 0 0,0 1-1 0 0,0 0 0 0 0,-3-1 7 0 0,2 5-18 0 0,0 0 0 0 0,0 0-1 0 0,1 1 1 0 0,-1-1 0 0 0,1 1-1 0 0,0 0 1 0 0,0 0 0 0 0,1 0 0 0 0,-1 0-1 0 0,1 0 1 0 0,0 1 0 0 0,0-1-1 0 0,0 1 1 0 0,0-1 0 0 0,1 1-1 0 0,0 0 1 0 0,0 0 0 0 0,0 3 18 0 0,-4 21-21 0 0,1 0 0 0 0,1 0 0 0 0,2 0 0 0 0,1 1 0 0 0,1-1 0 0 0,2 0 0 0 0,1 6 21 0 0,3-1-154 0 0,1 0 0 0 0,1-1 0 0 0,2 0 0 0 0,1 0 0 0 0,1-1 0 0 0,2-1-1 0 0,2 0 1 0 0,0-1 0 0 0,5 3 154 0 0,11 12-2395 0 0,-17-24-1601 0 0,-13-15 827 0 0,-3-5-5795 0 0,0-1 6297 0 0</inkml:trace>
  <inkml:trace contextRef="#ctx0" brushRef="#br0" timeOffset="12278.203">1972 346 8226 0 0,'0'0'2271'0'0,"0"0"-603"0"0,0 0-315 0 0,0 0 111 0 0,0 0 120 0 0,0 0-130 0 0,0 0-365 0 0,0 0-319 0 0,36-17-191 0 0,115-52-122 0 0,-28 25 218 0 0,214-55-564 0 0,-264 80-3760 0 0,-1 3-3507 0 0,-43 11-3740 0 0</inkml:trace>
  <inkml:trace contextRef="#ctx0" brushRef="#br0" timeOffset="18683.444">1087 1999 160 0 0,'0'0'1022'0'0,"0"0"-198"0"0,0 0-1 0 0,0 0 175 0 0,0 0 287 0 0,0 0 126 0 0,0 0-130 0 0,0 0-338 0 0,0 0-393 0 0,0 0-293 0 0,0 0-144 0 0,2-11 185 0 0,25 38 1005 0 0,-9-1-856 0 0,0 2-1 0 0,-1 0 1 0 0,-2 1 0 0 0,-1 1 0 0 0,4 16-447 0 0,-4-14 241 0 0,65 155 294 0 0,-60-153 1844 0 0,-17-68 3 0 0,15-299-1222 0 0,-3 112-2068 0 0,-15 212 1232 0 0,-4 9-16529 0 0,5 4 12795 0 0</inkml:trace>
  <inkml:trace contextRef="#ctx0" brushRef="#br0" timeOffset="18945.723">1593 2249 8442 0 0,'0'0'879'0'0,"0"0"-353"0"0,0 0-33 0 0,0 0 177 0 0,0 0 211 0 0,0 0 73 0 0,0 0-135 0 0,0 0-207 0 0,0 0-216 0 0,0 0-155 0 0,0 0-79 0 0,0 0-44 0 0,8 33-26 0 0,23 101-28 0 0,-10-73 26 0 0,-15-47 1245 0 0,0-2-5161 0 0,1-22-8742 0 0,-7 5 12188 0 0</inkml:trace>
  <inkml:trace contextRef="#ctx0" brushRef="#br0" timeOffset="19181.878">1459 2205 2401 0 0,'0'0'2041'0'0,"0"0"-476"0"0,0 0-213 0 0,0 0 150 0 0,0 0 173 0 0,0 0-36 0 0,0 0-296 0 0,0 0-314 0 0,0 0-246 0 0,0 0-198 0 0,0 0-143 0 0,32-15-107 0 0,100-45-126 0 0,-39 27-52 0 0,-80 30-803 0 0,30-8 1016 0 0,-28 8-3332 0 0,0 3-3607 0 0,-14 0 2804 0 0,-1 0 279 0 0</inkml:trace>
  <inkml:trace contextRef="#ctx0" brushRef="#br0" timeOffset="19383.506">1551 2374 3601 0 0,'0'0'1388'0'0,"0"0"-265"0"0,0 0 149 0 0,0 0 342 0 0,0 0 110 0 0,0 0-206 0 0,0 0-372 0 0,0 0-368 0 0,0 0-247 0 0,0 0-168 0 0,0 0-108 0 0,31-15-81 0 0,100-46-104 0 0,-24 6-840 0 0,-78 38-3302 0 0,-7 4-1327 0 0,-13 9 83 0 0</inkml:trace>
  <inkml:trace contextRef="#ctx0" brushRef="#br0" timeOffset="20300.49">1948 1855 5209 0 0,'0'0'1716'0'0,"0"0"-486"0"0,0 0-296 0 0,0 0 111 0 0,0 0 221 0 0,0 0 57 0 0,0 0-194 0 0,0 0-271 0 0,0 0-249 0 0,0 0-138 0 0,0 0-82 0 0,36-19-44 0 0,110-60-16 0 0,15-10 660 0 0,14 12-2501 0 0,-173 76-5467 0 0,-1 2 3711 0 0,-1 4 1890 0 0,0-4 124 0 0,0 3-2197 0 0</inkml:trace>
  <inkml:trace contextRef="#ctx0" brushRef="#br0" timeOffset="20511.421">2062 1991 6201 0 0,'0'0'1525'0'0,"0"0"-464"0"0,0 0-169 0 0,0 0 283 0 0,0 0 334 0 0,0 0 22 0 0,0 0-239 0 0,0 0-329 0 0,0 0-319 0 0,0 0-247 0 0,32-12-141 0 0,99-40-85 0 0,4-20 49 0 0,-103 54-239 0 0,155-91-3852 0 0,-71 27-9461 0 0,-99 70 12717 0 0</inkml:trace>
  <inkml:trace contextRef="#ctx0" brushRef="#br0" timeOffset="20824.464">3038 1225 4513 0 0,'0'0'2048'0'0,"0"0"-333"0"0,0 0-258 0 0,0 0-81 0 0,0 0-94 0 0,0 0-226 0 0,-35 26-352 0 0,-107 83-279 0 0,91-51-202 0 0,41-39-213 0 0,2-1-1 0 0,0 1 1 0 0,1 1-1 0 0,1 0 1 0 0,0 0 0 0 0,2 0-1 0 0,0 0 1 0 0,2 1-1 0 0,0-1 1 0 0,1 1-1 0 0,1 0 1 0 0,2 14-10 0 0,-1-31 12 0 0,0 0 1 0 0,1 0-1 0 0,-1-1 1 0 0,1 1-1 0 0,0 0 0 0 0,0-1 1 0 0,0 1-1 0 0,0-1 1 0 0,1 0-1 0 0,-1 0 1 0 0,1 1-1 0 0,0-2 0 0 0,0 1 1 0 0,0 0-1 0 0,0-1 1 0 0,1 1-1 0 0,-1-1 1 0 0,1 0-1 0 0,-1 0 0 0 0,1 0 1 0 0,0-1-1 0 0,-1 1 1 0 0,1-1-1 0 0,0 0 1 0 0,0 0-1 0 0,0 0 1 0 0,3 0-13 0 0,4 0 105 0 0,0 1 1 0 0,0-1-1 0 0,0-1 1 0 0,1 0-1 0 0,-1-1 1 0 0,0 0-1 0 0,0 0 1 0 0,1-2-1 0 0,5-1-105 0 0,8-6 249 0 0,-1-2-1 0 0,0 0 0 0 0,-1-2 0 0 0,0 0 0 0 0,-1-2 0 0 0,-1 0 0 0 0,-1-1 0 0 0,0-2 0 0 0,-1 0 0 0 0,-1-1 0 0 0,-1 0 0 0 0,-1-2 0 0 0,0 0 0 0 0,7-16-248 0 0,-12 19 48 0 0,0 0 0 0 0,-2 0 0 0 0,0-1 0 0 0,-1 0 0 0 0,-2-1 0 0 0,0 0 0 0 0,0 0 0 0 0,-2 0 0 0 0,-1-1 0 0 0,-1 1 0 0 0,0-1 0 0 0,-2-16-48 0 0,-1 31-222 0 0,0 0 0 0 0,0-1 0 0 0,-1 2 0 0 0,0-1 0 0 0,0 0 0 0 0,-1 0 0 0 0,1 0 0 0 0,-1 1 0 0 0,-1 0 0 0 0,1-1 0 0 0,-1 1-1 0 0,0 1 1 0 0,-1-1 0 0 0,0 1 0 0 0,1-1 0 0 0,-2 1 0 0 0,1 0 0 0 0,0 1 0 0 0,-1 0 0 0 0,0 0 0 0 0,0 0 0 0 0,0 0 0 0 0,-1 1 0 0 0,-4-2 222 0 0,-4-1-1198 0 0,0 1 0 0 0,0 0 1 0 0,0 1-1 0 0,-1 1 0 0 0,0 1 1 0 0,1 0-1 0 0,-1 1 0 0 0,0 0 1 0 0,0 1-1 0 0,-12 2 1198 0 0,-3 4-2942 0 0</inkml:trace>
  <inkml:trace contextRef="#ctx0" brushRef="#br0" timeOffset="21078.888">2445 1549 2977 0 0,'0'0'2305'0'0,"0"0"-67"0"0,0 0-52 0 0,0 0-39 0 0,0 0-178 0 0,0 0-330 0 0,31-9-315 0 0,99-29-225 0 0,-86 25-225 0 0,0 2-1 0 0,1 2 1 0 0,0 2 0 0 0,24 0-874 0 0,-28 3 334 0 0,318-17 797 0 0,-118 19-3961 0 0,-225 2 2154 0 0,50-1-2484 0 0,-23-3-3332 0 0,-22-2-3194 0 0</inkml:trace>
</inkml:ink>
</file>

<file path=ppt/ink/ink2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2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8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5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2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</inkml:ink>
</file>

<file path=ppt/ink/ink2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30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179 244 0 0 0,'0'0'283'0'0,"0"0"612"0"0,0 0 253 0 0,0 0 27 0 0,0 0-119 0 0,0 0-241 0 0,0 0-259 0 0,-9-4-197 0 0,-26-13-114 0 0,26 13-29 0 0,25 2 664 0 0,0-1 0 0 0,-1 0 0 0 0,1 0-1 0 0,-1-2 1 0 0,0 0 0 0 0,0-1 0 0 0,0 0 0 0 0,4-4-880 0 0,3 0 509 0 0,193-110 1492 0 0,-155 75-978 0 0,-68 94-80 0 0,-28 275-662 0 0,18-108-149 0 0,-9-2 0 0 0,-25 76-132 0 0,44-252 2 0 0,-3 14 42 0 0,-2 0 1 0 0,-2-1 0 0 0,-2-1 0 0 0,-3 0-1 0 0,-18 33-44 0 0,37-81-30 0 0,0 0 0 0 0,1 0-1 0 0,-1 0 1 0 0,0 0-1 0 0,-1 0 1 0 0,1 0 0 0 0,0-1-1 0 0,-1 1 1 0 0,1 0-1 0 0,0-1 1 0 0,-1 1 0 0 0,0-1-1 0 0,1 1 1 0 0,-1-1-1 0 0,0 0 1 0 0,0 0 0 0 0,0 0-1 0 0,0 0 1 0 0,0 0-1 0 0,0 0 1 0 0,0 0 0 0 0,0-1-1 0 0,0 1 1 0 0,0-1-1 0 0,0 1 1 0 0,-1-1 0 0 0,1 0-1 0 0,0 0 1 0 0,0 0-1 0 0,0 0 1 0 0,-1 0 0 0 0,1-1-1 0 0,0 1 1 0 0,0-1-1 0 0,0 1 1 0 0,0-1 0 0 0,0 0-1 0 0,0 0 1 0 0,0 0 30 0 0,-44-60-9889 0 0,39 50 6855 0 0,-1-1-1891 0 0</inkml:trace>
  <inkml:trace contextRef="#ctx0" brushRef="#br0" timeOffset="413.051">1 789 14603 0 0,'0'0'874'0'0,"0"0"-541"0"0,0 0-222 0 0,0 0 162 0 0,0 0 258 0 0,0 0 184 0 0,0 0 33 0 0,34-10-85 0 0,110-31-138 0 0,267-110 809 0 0,-374 136-1277 0 0,-19 7-41 0 0,0 0 0 0 0,1 2 1 0 0,0 0-1 0 0,0 1 0 0 0,0 1 0 0 0,1 1 0 0 0,14-1-16 0 0,-20 41 439 0 0,24 132 1322 0 0,-36-145-1621 0 0,-1 0 0 0 0,-2 0 0 0 0,0-1 0 0 0,-1 1 1 0 0,-2 0-1 0 0,0-1 0 0 0,-2 0 0 0 0,-1 2-140 0 0,-18 62-415 0 0,54-79-16656 0 0,-23-11 10356 0 0</inkml:trace>
  <inkml:trace contextRef="#ctx0" brushRef="#br0" timeOffset="666.998">1072 1157 17332 0 0,'0'0'494'0'0,"0"0"-213"0"0,0 0 25 0 0,0 0 128 0 0,0 0 64 0 0,0 0-27 0 0,0 0-143 0 0,0 0-157 0 0,0 0-114 0 0,0 0-90 0 0,-6 33-68 0 0,-18 98-90 0 0,23-82-639 0 0,10-41-1416 0 0,0-8-6457 0 0,-8 0 7625 0 0,4 0-6112 0 0</inkml:trace>
  <inkml:trace contextRef="#ctx0" brushRef="#br0" timeOffset="918.43">1089 462 14683 0 0,'0'0'720'0'0,"0"0"-632"0"0,0 0-296 0 0,0 0-184 0 0,0 0-328 0 0,0 0-232 0 0,0 0-128 0 0,0 0-401 0 0,0 0-767 0 0,0 0-1033 0 0,0 0-1848 0 0</inkml:trace>
  <inkml:trace contextRef="#ctx0" brushRef="#br0" timeOffset="1192.129">1337 1257 13035 0 0,'0'0'793'0'0,"0"0"-133"0"0,0 0 89 0 0,0 0 200 0 0,0 0 69 0 0,0 0-153 0 0,0 0-210 0 0,0 0-151 0 0,0 0-98 0 0,0 0-69 0 0,0 0-60 0 0,18-35-62 0 0,57-110-39 0 0,44-61 97 0 0,-52 129-1369 0 0,-63 107-1486 0 0,2 153 1626 0 0,-4-180 1061 0 0,1 1 1 0 0,0 0-1 0 0,-1 0 0 0 0,1-1 0 0 0,1 0 1 0 0,-1 1-1 0 0,0-1 0 0 0,1 0 1 0 0,0-1-1 0 0,0 1 0 0 0,0-1 0 0 0,0 0 1 0 0,0 0-1 0 0,0 0 0 0 0,0 0 0 0 0,1-1 1 0 0,-1 1-1 0 0,1-1 0 0 0,-1 0 0 0 0,1-1 1 0 0,-1 1-1 0 0,1-1 0 0 0,-1 0 0 0 0,1 0 1 0 0,0 0-1 0 0,-1-1 0 0 0,1 1 0 0 0,-1-1 1 0 0,1 0-1 0 0,-1-1 0 0 0,1 1 1 0 0,-1-1-1 0 0,0 0 0 0 0,0 0 0 0 0,0 0 1 0 0,0 0-1 0 0,0-1 0 0 0,0 0 0 0 0,-1 1 1 0 0,1-2-1 0 0,-1 1 0 0 0,0 0 0 0 0,1-1-105 0 0,70-74 16 0 0,-23 21-2798 0 0,8 9-7829 0 0,-46 40 3184 0 0</inkml:trace>
  <inkml:trace contextRef="#ctx0" brushRef="#br0" timeOffset="1579.805">2307 668 11610 0 0,'0'0'1199'0'0,"0"0"-240"0"0,0 0-83 0 0,0 0 59 0 0,0 0 4 0 0,0 0-96 0 0,0 0-220 0 0,0 0-210 0 0,0 0-146 0 0,-32 34-120 0 0,-100 109-97 0 0,128-140-51 0 0,0 0 1 0 0,0 1-1 0 0,1-1 0 0 0,0 1 0 0 0,-1 0 0 0 0,1-1 0 0 0,1 1 0 0 0,-1 1 1 0 0,0-1-1 0 0,1 0 0 0 0,0 1 0 0 0,0-1 0 0 0,0 1 0 0 0,1 0 0 0 0,0-1 1 0 0,0 1-1 0 0,0 0 0 0 0,0 3 1 0 0,0 5-19 0 0,-1-7-6 0 0,1 1 0 0 0,0-1 0 0 0,0 1-1 0 0,1 0 1 0 0,-1-1 0 0 0,1 1 0 0 0,1 0 0 0 0,-1 0 0 0 0,1-1 0 0 0,1 1 0 0 0,-1-1 0 0 0,1 1 0 0 0,0-1 0 0 0,0 1 0 0 0,1-1 0 0 0,0 0 0 0 0,0 0 0 0 0,0-1 0 0 0,1 1-1 0 0,0 0 1 0 0,0-1 0 0 0,0 0 0 0 0,1 0 0 0 0,4 4 25 0 0,-2-5 106 0 0,0 0-1 0 0,0 0 1 0 0,0 0 0 0 0,0-1-1 0 0,1 0 1 0 0,-1-1-1 0 0,1 0 1 0 0,0 0 0 0 0,-1 0-1 0 0,1-1 1 0 0,0 0-1 0 0,0-1 1 0 0,0 0-1 0 0,0 0 1 0 0,0-1 0 0 0,0 0-1 0 0,0 0 1 0 0,-1 0-1 0 0,1-1 1 0 0,0-1 0 0 0,-1 1-1 0 0,1-1 1 0 0,-1 0-1 0 0,0-1 1 0 0,0 0-1 0 0,0 0 1 0 0,-1 0 0 0 0,1-1-1 0 0,4-4-105 0 0,22-21 320 0 0,-2-2-1 0 0,-1-1 1 0 0,-1-1-1 0 0,-2-1 1 0 0,8-14-320 0 0,-22 30 23 0 0,3 0-114 0 0,-1 0 1 0 0,0-2 0 0 0,-2 1 0 0 0,0-2-1 0 0,-2 0 1 0 0,0 0 0 0 0,-1-1 0 0 0,-2-1-1 0 0,0 1 1 0 0,-1-1 0 0 0,-2 0 0 0 0,-1-1-1 0 0,0 1 1 0 0,-2-1 0 0 0,-1 0 0 0 0,0 0-1 0 0,-2 0 1 0 0,-1 0 90 0 0,1 20 1 0 0,0-1 1 0 0,0 0-1 0 0,-1 1 0 0 0,0-1 0 0 0,0 1 1 0 0,0 0-1 0 0,0 0 0 0 0,-1-1 0 0 0,0 1 1 0 0,0 1-1 0 0,0-1 0 0 0,-1 0 0 0 0,1 1 1 0 0,-1 0-1 0 0,0 0 0 0 0,-1 0 0 0 0,1 0 1 0 0,-1 1-1 0 0,1-1 0 0 0,-1 1 0 0 0,0 1 1 0 0,0-1-1 0 0,0 0 0 0 0,-1 1 0 0 0,1 0 1 0 0,-1 1-1 0 0,1-1 0 0 0,-1 1 0 0 0,1 0 0 0 0,-1 0 1 0 0,0 1-1 0 0,0 0 0 0 0,1 0 0 0 0,-1 0 1 0 0,0 0-1 0 0,1 1 0 0 0,-1 0 0 0 0,0 0 1 0 0,1 1-1 0 0,-1 0 0 0 0,1 0 0 0 0,0 0 1 0 0,-1 0-1 0 0,0 1-1 0 0,-9 9 10 0 0,1 0-1 0 0,0 0 1 0 0,0 1-1 0 0,1 1 1 0 0,1 0 0 0 0,0 1-1 0 0,1 0 1 0 0,1 1 0 0 0,0 0-1 0 0,1 1 1 0 0,1 0-1 0 0,0 0 1 0 0,2 1 0 0 0,0 0-1 0 0,1 0 1 0 0,0 0 0 0 0,2 1-1 0 0,0-1 1 0 0,1 1-1 0 0,1 0 1 0 0,1 0 0 0 0,0 0-1 0 0,4 14-9 0 0,-2-13-49 0 0,1 0-1 0 0,1-1 0 0 0,1 1 1 0 0,0-1-1 0 0,2-1 1 0 0,0 1-1 0 0,1-1 0 0 0,1 0 1 0 0,0-1-1 0 0,2 0 1 0 0,0 0-1 0 0,1-1 0 0 0,0-1 1 0 0,1 0-1 0 0,1-1 1 0 0,1 0-1 0 0,0-1 1 0 0,0 0-1 0 0,1-2 0 0 0,1 0 1 0 0,5 3 49 0 0,72 31-2646 0 0,-31-21-5573 0 0,-41-16-1434 0 0</inkml:trace>
</inkml:ink>
</file>

<file path=ppt/ink/ink2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51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55 0 0 0,'0'0'225'0'0,"0"0"841"0"0,0 0 330 0 0,0 0-26 0 0,0 0-133 0 0,0 0-166 0 0,0 0-200 0 0,2-7-171 0 0,6-23-112 0 0,-5 23-85 0 0,-6 27 1203 0 0,-42 120 405 0 0,-95 250-1603 0 0,93-290-302 0 0,65-169 1722 0 0,8 3-1895 0 0,3 1 0 0 0,3 2 0 0 0,25-38-33 0 0,-43 76 1 0 0,19-30 18 0 0,2 2 0 0 0,2 1 0 0 0,21-22-19 0 0,-58 74-4 0 0,2-3-29 0 0,0 0-1 0 0,0 1 1 0 0,0-1 0 0 0,0 1 0 0 0,1-1-1 0 0,-1 1 1 0 0,1 0 0 0 0,-1 0 0 0 0,1 0-1 0 0,0 0 1 0 0,0 0 0 0 0,0 1 0 0 0,0-1-1 0 0,0 1 1 0 0,0 0 0 0 0,0 0 0 0 0,0 0-1 0 0,1 0 1 0 0,-1 0 0 0 0,0 1 0 0 0,1-1 33 0 0,16 52-314 0 0,-16 232 1408 0 0,-4-265-883 0 0,-1 0 1 0 0,-1 0 0 0 0,0 0-1 0 0,-2 0 1 0 0,0 0 0 0 0,0-1-1 0 0,-2 0 1 0 0,0 0 0 0 0,-1 0-1 0 0,-6 9-211 0 0,10-23 73 0 0,0-1 0 0 0,0 1 0 0 0,0-1 0 0 0,0 0 0 0 0,0 0 1 0 0,0 0-1 0 0,-1 0 0 0 0,1-1 0 0 0,-1 1 0 0 0,0-1 0 0 0,1 0 0 0 0,-1 0 0 0 0,0 0 0 0 0,1 0 0 0 0,-1-1 0 0 0,0 0 0 0 0,0 0 0 0 0,0 0 0 0 0,1 0 1 0 0,-1 0-1 0 0,0-1 0 0 0,0 1 0 0 0,1-1 0 0 0,-1 0 0 0 0,0 0 0 0 0,1-1 0 0 0,-1 1 0 0 0,1-1 0 0 0,-1 0 0 0 0,1 0 0 0 0,0 0 0 0 0,0 0 0 0 0,0 0 0 0 0,0-1 1 0 0,0 1-1 0 0,0-1 0 0 0,1 0 0 0 0,-3-3-73 0 0,-120-107-1030 0 0,120 108 673 0 0,-18-28-791 0 0,13 13-3748 0 0,10 17 105 0 0,0 2 2981 0 0,0 0 286 0 0,0 1-3534 0 0</inkml:trace>
  <inkml:trace contextRef="#ctx0" brushRef="#br0" timeOffset="610.016">653 213 4505 0 0,'0'0'393'0'0,"0"0"-239"0"0,0 0-118 0 0,0 0 106 0 0,0 0 185 0 0,0 0 91 0 0,0 0 34 0 0,0 0-3 0 0,-7 34-54 0 0,-22 102-34 0 0,21-34 776 0 0,7-86-846 0 0,0 0 404 0 0,1-7 2506 0 0,-2-20-3079 0 0,1-1 0 0 0,0 0 0 0 0,0 0 1 0 0,1 0-1 0 0,0 0 0 0 0,1 0 0 0 0,1 0 0 0 0,0 0 0 0 0,0 1 0 0 0,1-1 0 0 0,1 1 1 0 0,0 0-1 0 0,0-1 0 0 0,1 2 0 0 0,1-1 0 0 0,0 0-122 0 0,10-16-50 0 0,2 0-1 0 0,0 2 1 0 0,2 0-1 0 0,1 1 1 0 0,13-12 50 0 0,-18 20-14 0 0,-1 0 0 0 0,2 2 0 0 0,0 0 0 0 0,1 0 0 0 0,1 2 0 0 0,7-4 14 0 0,13 3 313 0 0,-48 39 1249 0 0,-44 62 628 0 0,40-65-1562 0 0,9-12 137 0 0,4-11-1023 0 0,0 0-149 0 0,0 0-237 0 0,0-3-1294 0 0,0 2-1895 0 0,0 1-4079 0 0,0 0 2872 0 0</inkml:trace>
  <inkml:trace contextRef="#ctx0" brushRef="#br0" timeOffset="1348.296">1075 438 2817 0 0,'0'0'826'0'0,"0"0"-149"0"0,0 0 141 0 0,0 0 368 0 0,0 0 392 0 0,0 0 154 0 0,0 0-149 0 0,0 0-295 0 0,0 0-355 0 0,0 0-276 0 0,0 0-162 0 0,0 0-44 0 0,0 0 17 0 0,9-12 13 0 0,163-212 1840 0 0,-143 195-2118 0 0,-11 9-86 0 0,0 2 1 0 0,1 0-1 0 0,1 1 1 0 0,1 1-1 0 0,0 1 1 0 0,11-6-118 0 0,-29 20 7 0 0,-4 1-3 0 0,1 1 1 0 0,0-1 0 0 0,0 1-1 0 0,0-1 1 0 0,0 1-1 0 0,0-1 1 0 0,0 1-1 0 0,0-1 1 0 0,0 1-1 0 0,0-1 1 0 0,0 0 0 0 0,1 1-1 0 0,-1-1 1 0 0,0 1-1 0 0,0-1 1 0 0,0 1-1 0 0,0-1 1 0 0,1 0 0 0 0,-1 1-1 0 0,0-1 1 0 0,0 0-1 0 0,1 1 1 0 0,-1-1-1 0 0,0 0 1 0 0,1 1 0 0 0,-1-1-1 0 0,0 0 1 0 0,1 1-1 0 0,-1-1 1 0 0,1 0-1 0 0,-1 0 1 0 0,0 0 0 0 0,1 1-1 0 0,-1-1 1 0 0,1 0-1 0 0,-1 0 1 0 0,1 0-1 0 0,-1 0 1 0 0,0 0-1 0 0,1 0 1 0 0,-1 0 0 0 0,1 0-1 0 0,-1 0 1 0 0,1 0-1 0 0,-1 0 1 0 0,1 0-1 0 0,-1 0 1 0 0,0 0 0 0 0,1 0-1 0 0,-1 0 1 0 0,1-1-1 0 0,-1 1 1 0 0,1 0-1 0 0,-1 0 1 0 0,0 0 0 0 0,1-1-1 0 0,-1 1 1 0 0,0 0-1 0 0,1-1 1 0 0,-1 1-1 0 0,0 0-4 0 0,0 10 151 0 0,-21 128 953 0 0,15-57-752 0 0,48-78-74 0 0,98-100 247 0 0,-136 95-523 0 0,4-4-4 0 0,1 1 0 0 0,0 1-1 0 0,0-1 1 0 0,0 1 0 0 0,0 1-1 0 0,1 0 1 0 0,0 0-1 0 0,-1 1 1 0 0,1 0 0 0 0,9 0 2 0 0,-17 4 6 0 0,0 0 0 0 0,-1 0 0 0 0,1 1 0 0 0,0-1 0 0 0,-1 1 0 0 0,1-1 0 0 0,-1 1 0 0 0,0 0 0 0 0,0 0 1 0 0,0-1-1 0 0,0 1 0 0 0,-1 0 0 0 0,1 0 0 0 0,-1 0 0 0 0,1 0 0 0 0,-1 0 0 0 0,0 0 0 0 0,0 0 0 0 0,-1 2-6 0 0,3 9 70 0 0,9 140 50 0 0,2-110-1819 0 0,-4-33-2567 0 0,4-7-5220 0 0,-8-4 2739 0 0</inkml:trace>
</inkml:ink>
</file>

<file path=ppt/ink/ink2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6:01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0 787 0 0 0,'0'0'367'0'0,"0"0"556"0"0,0 0 200 0 0,0 0-14 0 0,0 0-71 0 0,0 0-59 0 0,0 0-29 0 0,0 0 31 0 0,12-5 28 0 0,84-45 2797 0 0,-70 24-2731 0 0,0-2 0 0 0,-2 0 0 0 0,-2-1 0 0 0,0-1-1 0 0,2-9-1074 0 0,9-10 306 0 0,-8 14-275 0 0,-3 0 0 0 0,-1-2 1 0 0,-1 0-1 0 0,-2-2 0 0 0,-2 0 0 0 0,4-17-31 0 0,-20 56-28 0 0,0 0 1 0 0,1 0-1 0 0,-1-1 1 0 0,1 1-1 0 0,-1 0 1 0 0,0-1-1 0 0,1 1 1 0 0,-1-1-1 0 0,0 1 1 0 0,1-1 0 0 0,-1 1-1 0 0,0-1 1 0 0,1 1-1 0 0,-1 0 1 0 0,0-1-1 0 0,0 0 1 0 0,0 1-1 0 0,0-1 1 0 0,1 1-1 0 0,-1-1 1 0 0,0 1-1 0 0,0-1 1 0 0,0 1-1 0 0,0-1 1 0 0,0 1-1 0 0,0-1 1 0 0,0 1-1 0 0,-1-1 1 0 0,1 1-1 0 0,0-1 1 0 0,0 1-1 0 0,0-1 1 0 0,0 1-1 0 0,-1-1 1 0 0,1 1-1 0 0,0-1 1 0 0,-1 1-1 0 0,1-1 1 0 0,0 1-1 0 0,-1-1 1 0 0,1 1-1 0 0,0 0 1 0 0,-1-1-1 0 0,1 1 1 0 0,-1 0-1 0 0,1-1 1 0 0,0 1-1 0 0,-1 0 1 0 0,1 0 0 0 0,-1-1-1 0 0,1 1 1 0 0,-1 0-1 0 0,1 0 1 0 0,-1 0-1 0 0,0 0 1 0 0,1 0-1 0 0,-1-1 1 0 0,1 1-1 0 0,-1 0 1 0 0,1 0-1 0 0,-1 0 1 0 0,1 1-1 0 0,-1-1 1 0 0,0 0 27 0 0,-26 21-1609 0 0,-79 163 971 0 0,101-173 638 0 0,1 0 0 0 0,0 0 0 0 0,1 1 0 0 0,0-1 0 0 0,1 1 0 0 0,0 0 0 0 0,1 0 1 0 0,1-1-1 0 0,0 11 0 0 0,0-18 6 0 0,1 0 0 0 0,-1 0 1 0 0,1 0-1 0 0,0 0 0 0 0,0 0 1 0 0,1 0-1 0 0,-1 0 0 0 0,1 0 1 0 0,0-1-1 0 0,-1 1 1 0 0,2 0-1 0 0,-1-1 0 0 0,0 0 1 0 0,1 0-1 0 0,0 0 0 0 0,-1 0 1 0 0,1 0-1 0 0,0 0 0 0 0,1-1 1 0 0,-1 1-1 0 0,0-1 1 0 0,1 0-1 0 0,-1 0 0 0 0,1 0 1 0 0,0 0-1 0 0,0-1 0 0 0,0 0 1 0 0,-1 1-1 0 0,5-1-6 0 0,7 2 89 0 0,-1-1 0 0 0,1-1 0 0 0,0 0-1 0 0,0-1 1 0 0,-1-1 0 0 0,1 0 0 0 0,0-1 0 0 0,-1-1 0 0 0,0 0-1 0 0,1-1 1 0 0,-1 0 0 0 0,0-1 0 0 0,-1-1 0 0 0,1 0 0 0 0,-1-1 0 0 0,-1 0-1 0 0,1-1 1 0 0,9-9-89 0 0,4-2 112 0 0,-2-2 1 0 0,0-1-1 0 0,-2-1 0 0 0,0-1 0 0 0,-2-1 0 0 0,0-1 0 0 0,-2 0 1 0 0,3-8-113 0 0,-12 21 26 0 0,-1-1 0 0 0,0 0 0 0 0,-1 0 1 0 0,-1-1-1 0 0,0 0 0 0 0,-1 0 0 0 0,0 0 1 0 0,-2-1-1 0 0,0 1 0 0 0,0-1 0 0 0,-1 0 1 0 0,-1 0-1 0 0,-1-3-26 0 0,-1 18-15 0 0,0 0 0 0 0,0 0-1 0 0,0 0 1 0 0,0 1 0 0 0,0-1 0 0 0,0 0 0 0 0,0 0 0 0 0,0 1-1 0 0,0-1 1 0 0,0 1 0 0 0,-1-1 0 0 0,1 1 0 0 0,0-1 0 0 0,0 1-1 0 0,-1 0 1 0 0,1 0 0 0 0,0 0 0 0 0,0-1 0 0 0,-1 1 0 0 0,1 0-1 0 0,0 0 1 0 0,-1 1 0 0 0,1-1 0 0 0,0 0 0 0 0,0 0-1 0 0,-1 1 1 0 0,1-1 0 0 0,0 1 0 0 0,0-1 0 0 0,0 1 0 0 0,-1-1-1 0 0,1 1 1 0 0,0 0 0 0 0,0-1 0 0 0,0 1 0 0 0,0 0 0 0 0,0 0-1 0 0,0 0 1 0 0,0 0 0 0 0,1 0 0 0 0,-1 0 0 0 0,0 0 0 0 0,0 0-1 0 0,1 0 1 0 0,-1 2 15 0 0,-11 9-38 0 0,0 2-1 0 0,2 0 1 0 0,-1 0-1 0 0,2 1 1 0 0,0 0-1 0 0,1 0 1 0 0,0 1-1 0 0,1 0 0 0 0,1 1 1 0 0,1 0-1 0 0,0-1 1 0 0,1 2-1 0 0,1-1 1 0 0,1 0-1 0 0,0 1 1 0 0,1-1-1 0 0,1 1 1 0 0,1 0 38 0 0,-1-13 1 0 0,1 0 0 0 0,0 0 0 0 0,0 0 0 0 0,0 0 0 0 0,1 0 0 0 0,0 0 0 0 0,0-1 0 0 0,0 1 0 0 0,0-1 0 0 0,1 1 0 0 0,0-1 0 0 0,0 0 0 0 0,0 0 0 0 0,0 0 0 0 0,1 0 0 0 0,-1-1 0 0 0,1 1 0 0 0,0-1 0 0 0,0 0 0 0 0,0 0 0 0 0,1 0 1 0 0,-1-1-1 0 0,1 1 0 0 0,-1-1 0 0 0,1 0 0 0 0,0-1 0 0 0,0 1-1 0 0,7 2 59 0 0,1 0 0 0 0,0-1 0 0 0,0-1 1 0 0,0 0-1 0 0,0-1 0 0 0,0 0 0 0 0,0-1 0 0 0,0 0 1 0 0,0-1-1 0 0,0-1-59 0 0,7-3 130 0 0,0 0 0 0 0,-1-2 1 0 0,0 0-1 0 0,-1-1 0 0 0,0-1 0 0 0,0-1 1 0 0,0-1-1 0 0,-2 0 0 0 0,14-11-130 0 0,3-4 68 0 0,-1-1 0 0 0,-1-1 1 0 0,-1-1-1 0 0,-2-2 0 0 0,-1-1 0 0 0,-1-1 0 0 0,-2-1 0 0 0,-2-1 1 0 0,0-3-69 0 0,-18 30-18 0 0,-1 0 0 0 0,0 0 0 0 0,-1 0 0 0 0,0 0 0 0 0,0 0 0 0 0,-1 0 0 0 0,0-1 0 0 0,-1 1 0 0 0,1-1 0 0 0,-2 1 0 0 0,0-9 18 0 0,-1 15-29 0 0,1-1 1 0 0,-1 1-1 0 0,0-1 0 0 0,-1 1 1 0 0,1-1-1 0 0,0 1 0 0 0,0 0 0 0 0,-1 0 1 0 0,0 0-1 0 0,1 0 0 0 0,-1 1 0 0 0,0-1 1 0 0,0 1-1 0 0,0 0 0 0 0,0 0 1 0 0,0 0-1 0 0,0 0 0 0 0,0 0 0 0 0,0 0 1 0 0,0 1-1 0 0,0-1 0 0 0,0 1 1 0 0,-1 0-1 0 0,1 0 0 0 0,0 1 0 0 0,0-1 1 0 0,0 0-1 0 0,0 1 0 0 0,-1 0 0 0 0,1 0 1 0 0,0 0-1 0 0,0 0 0 0 0,1 0 1 0 0,-1 1-1 0 0,0-1 0 0 0,0 1 0 0 0,1 0 1 0 0,-1 0-1 0 0,0 0 29 0 0,-12 8-9 0 0,0 1 0 0 0,1 0 1 0 0,0 1-1 0 0,0 1 0 0 0,2 0 0 0 0,0 1 0 0 0,0 0 0 0 0,1 1 1 0 0,1 0-1 0 0,0 1 0 0 0,2 0 0 0 0,-1 0 0 0 0,2 1 1 0 0,0 0-1 0 0,1 0 0 0 0,1 1 0 0 0,1 0 0 0 0,0-1 0 0 0,1 2 1 0 0,1-1-1 0 0,1 0 0 0 0,0 0 0 0 0,2 8 9 0 0,0-17 42 0 0,1 1-1 0 0,0 0 1 0 0,1-1-1 0 0,0 1 1 0 0,1-1-1 0 0,-1 0 1 0 0,2 0-1 0 0,-1 0 1 0 0,1-1-1 0 0,1 1 1 0 0,0-1-1 0 0,0 0 1 0 0,0-1-1 0 0,1 0 1 0 0,0 0-1 0 0,0 0 0 0 0,1-1 1 0 0,0 0-1 0 0,0 0 1 0 0,0-1-1 0 0,1 0 1 0 0,0 0-42 0 0,124 40-2157 0 0,-45-36-4979 0 0,-82-9-1162 0 0</inkml:trace>
  <inkml:trace contextRef="#ctx0" brushRef="#br0" timeOffset="909.479">1653 349 1704 0 0,'0'0'1983'0'0,"0"0"-401"0"0,0 0-124 0 0,0 0 86 0 0,0 0 40 0 0,0 0-169 0 0,0 0-262 0 0,0 0-289 0 0,0 0-216 0 0,0 0-131 0 0,0 0-91 0 0,0 0-75 0 0,0 0-42 0 0,-10 22-26 0 0,-65 137 190 0 0,-62 113-430 0 0,120-217-547 0 0,42-63 477 0 0,150-209 782 0 0,-42 30-774 0 0,-116 164-13 0 0,-14 16 7 0 0,1 1 1 0 0,1 0-1 0 0,-1 0 1 0 0,1 0 0 0 0,0 1-1 0 0,0 0 1 0 0,1 0 0 0 0,-1 0-1 0 0,1 0 1 0 0,0 1 0 0 0,0 0-1 0 0,1 0 1 0 0,2-1 24 0 0,-1 61-284 0 0,-14-19 506 0 0,2 0 0 0 0,1-1 0 0 0,2 1 0 0 0,2 0 1 0 0,4 28-223 0 0,5 57 1421 0 0,-53-126 1176 0 0,-56-55-2386 0 0,10 0-674 0 0,24 30-3326 0 0,54 24 396 0 0,7 3 50 0 0,0 2-3669 0 0</inkml:trace>
  <inkml:trace contextRef="#ctx0" brushRef="#br0" timeOffset="1620.017">2018 459 7106 0 0,'0'0'1324'0'0,"0"0"-847"0"0,0 0-414 0 0,0 0 121 0 0,0 0 283 0 0,0 0 165 0 0,0 0 24 0 0,0 0-65 0 0,0 0-96 0 0,0 0-131 0 0,0 0-120 0 0,0 0-100 0 0,0 0-83 0 0,7 32-25 0 0,23 97-5 0 0,-23-104-469 0 0,-1 1-1 0 0,-1 0 1 0 0,-2 0 0 0 0,0 0 0 0 0,-2 0 0 0 0,-1 0-1 0 0,-2 19 439 0 0,2-43-169 0 0,0-1 0 0 0,-1 1 0 0 0,1 0-1 0 0,0-1 1 0 0,-1 1 0 0 0,0 0-1 0 0,1-1 1 0 0,-1 1 0 0 0,0-1 0 0 0,0 1-1 0 0,0-1 1 0 0,0 1 0 0 0,0-1-1 0 0,0 0 1 0 0,0 1 0 0 0,0-1-1 0 0,0 0 1 0 0,-1 0 0 0 0,1 0 0 0 0,-1 0-1 0 0,1 0 1 0 0,-1 0 0 0 0,1 0-1 0 0,-1-1 1 0 0,1 1 0 0 0,-1-1 0 0 0,0 1-1 0 0,1-1 1 0 0,-1 1 0 0 0,0-1-1 0 0,1 0 1 0 0,-1 0 0 0 0,0 0 0 0 0,1 0-1 0 0,-1 0 1 0 0,0 0 0 0 0,0 0-1 0 0,1 0 1 0 0,-1-1 0 0 0,0 1-1 0 0,1-1 1 0 0,-1 1 0 0 0,1-1 0 0 0,-1 0-1 0 0,0 0 1 0 0,1 1 0 0 0,0-1-1 0 0,-1 0 1 0 0,1 0 0 0 0,-1-1 0 0 0,0 0 169 0 0,-2-11 214 0 0,1-1 1 0 0,0 0 0 0 0,1 0 0 0 0,0 0 0 0 0,2-1 0 0 0,-1 1 0 0 0,2 0 0 0 0,-1 0-1 0 0,2-1 1 0 0,0 1 0 0 0,1 0 0 0 0,0 0 0 0 0,1 1 0 0 0,1-1 0 0 0,0 1 0 0 0,2-2-215 0 0,-1-4 455 0 0,0 2 1 0 0,2-1-1 0 0,0 1 1 0 0,1 0-1 0 0,1 0 1 0 0,0 1 0 0 0,1 0-1 0 0,1 1 1 0 0,0 1-1 0 0,2 0 1 0 0,-1 0-1 0 0,1 1 1 0 0,1 1 0 0 0,0 0-1 0 0,15-7-455 0 0,-17 12 168 0 0,-8 4-157 0 0,-1 0 0 0 0,1 1 0 0 0,0-1 1 0 0,0 1-1 0 0,0 0 0 0 0,0 0 0 0 0,1 1 0 0 0,-1 0 0 0 0,0 0 1 0 0,1 0-1 0 0,-1 0 0 0 0,1 1 0 0 0,-1 0 0 0 0,5 0-11 0 0,-4 52 520 0 0,-10-42-361 0 0,0 1-1 0 0,0-1 0 0 0,-1 0 0 0 0,0 0 0 0 0,0 0 1 0 0,-1-1-1 0 0,-1 1 0 0 0,0-2 0 0 0,0 1 0 0 0,-2 1-158 0 0,-18 24 643 0 0,-52 63 496 0 0,79-94-1138 0 0,0-1 1 0 0,0 1-1 0 0,0-1 1 0 0,0 0-1 0 0,0 1 1 0 0,0-1-1 0 0,1 0 1 0 0,-1 1 0 0 0,1-1-1 0 0,-1 0 1 0 0,1 1-1 0 0,0-1 1 0 0,0 0-1 0 0,0 0 1 0 0,0 0-1 0 0,0 0 1 0 0,1 0-1 0 0,-1 0 1 0 0,1 0-1 0 0,-1 0 1 0 0,1 0 0 0 0,0-1-1 0 0,0 1 1 0 0,-1-1-1 0 0,1 1 1 0 0,0-1-1 0 0,0 0 1 0 0,1 0-2 0 0,16 18 58 0 0,20 52 75 0 0,-24-49-1090 0 0,-6-19-2112 0 0,0-3-3392 0 0,-7 0 1061 0 0</inkml:trace>
  <inkml:trace contextRef="#ctx0" brushRef="#br0" timeOffset="2187.134">2310 835 5289 0 0,'0'0'1471'0'0,"0"0"-253"0"0,0 0 3 0 0,0 0 149 0 0,0 0-56 0 0,0 0-280 0 0,0 0-260 0 0,0 0-147 0 0,0 0-55 0 0,0 0-47 0 0,0 0-42 0 0,12-33-87 0 0,38-100-69 0 0,-8 56 333 0 0,-28 63-579 0 0,-14 14-81 0 0,3-5-23 0 0,0 0-1 0 0,1 1 1 0 0,-1 0-1 0 0,1 0 1 0 0,0 0-1 0 0,1 0 1 0 0,-1 1-1 0 0,1-1 1 0 0,-1 1-1 0 0,1 0 1 0 0,0 1-1 0 0,0-1 1 0 0,0 1-1 0 0,1 0 1 0 0,-1 0-1 0 0,2 0 24 0 0,-6 2-146 0 0,-21 91 36 0 0,19-90 115 0 0,1 0-1 0 0,-1 0 1 0 0,1 0 0 0 0,0 0-1 0 0,0 1 1 0 0,-1-1-1 0 0,1 0 1 0 0,0 0 0 0 0,0 0-1 0 0,0 0 1 0 0,0 0-1 0 0,0 0 1 0 0,1 0 0 0 0,-1 0-1 0 0,0 0 1 0 0,0 0-1 0 0,1 0 1 0 0,-1 0 0 0 0,1 0-1 0 0,-1 0 1 0 0,1 0-1 0 0,-1 0 1 0 0,1 0 0 0 0,-1 0-1 0 0,1 0 1 0 0,0 0-1 0 0,-1-1 1 0 0,1 1 0 0 0,0 0-1 0 0,0 0 1 0 0,0-1-1 0 0,0 1 1 0 0,0-1-1 0 0,0 1 1 0 0,0-1 0 0 0,0 1-1 0 0,0-1 1 0 0,0 1-1 0 0,0-1 1 0 0,0 0 0 0 0,0 0-1 0 0,0 1 1 0 0,0-1-1 0 0,0 0 1 0 0,0 0 0 0 0,0 0-1 0 0,0 0 1 0 0,0 0-1 0 0,0-1 1 0 0,0 1 0 0 0,0 0-1 0 0,1 0 1 0 0,-1-1-1 0 0,0 1 1 0 0,0-1 0 0 0,0 1-1 0 0,-1-1 1 0 0,1 1-1 0 0,0-1 1 0 0,0 1 0 0 0,0-1-1 0 0,0 0 1 0 0,0 1-1 0 0,-1-1 1 0 0,1 0-5 0 0,107-106 671 0 0,-109 108-670 0 0,1-1 1 0 0,0 1 0 0 0,0 0-1 0 0,0 0 1 0 0,0-1 0 0 0,-1 1-1 0 0,1 0 1 0 0,0 0 0 0 0,0-1 0 0 0,1 1-1 0 0,-1 0 1 0 0,0 0 0 0 0,0-1-1 0 0,0 1 1 0 0,0 0 0 0 0,1-1-1 0 0,-1 1 1 0 0,0 0 0 0 0,1 0-1 0 0,-1-1 1 0 0,0 1 0 0 0,1-1-1 0 0,-1 1 1 0 0,1 0 0 0 0,-1-1-1 0 0,1 1 1 0 0,-1-1 0 0 0,1 1-1 0 0,-1-1 1 0 0,1 1 0 0 0,0-1-1 0 0,-1 0 1 0 0,1 1 0 0 0,0-1-1 0 0,-1 0 1 0 0,1 1 0 0 0,0-1-1 0 0,-1 0 1 0 0,1 0 0 0 0,0 0-1 0 0,0 1 1 0 0,-1-1 0 0 0,1 0-1 0 0,0 0 1 0 0,0 0 0 0 0,0 0-1 0 0,-1 0 1 0 0,1-1 0 0 0,0 1-1 0 0,-1 0 1 0 0,1 0 0 0 0,0 0-1 0 0,0-1 1 0 0,-1 1 0 0 0,1 0-1 0 0,0-1 1 0 0,-1 1 0 0 0,1-1-1 0 0,0 1 1 0 0,-1 0 0 0 0,1-1-1 0 0,-1 0 1 0 0,1 1 0 0 0,-1-1-1 0 0,1 1 1 0 0,-1-1 0 0 0,1 0-2 0 0,-3 206 251 0 0,30-146-1307 0 0,-6-44-6376 0 0,-17-15 3121 0 0,-1 0-953 0 0</inkml:trace>
</inkml:ink>
</file>

<file path=ppt/ink/ink2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00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12 0 0 0,'0'0'796'0'0,"0"0"459"0"0,0 0 72 0 0,0 0-128 0 0,0 0-179 0 0,0 0-164 0 0,0 0-122 0 0,0 0-93 0 0,-16-7 774 0 0,12 11-1203 0 0,1-1-1 0 0,0 0 0 0 0,-1 1 0 0 0,1 0 1 0 0,0 0-1 0 0,1 0 0 0 0,-1 0 0 0 0,1 0 1 0 0,0 1-1 0 0,0-1 0 0 0,0 1 0 0 0,0-1 1 0 0,1 1-1 0 0,0 0 0 0 0,0-1 0 0 0,0 1 1 0 0,1 0-1 0 0,-1 0 0 0 0,1 0 0 0 0,0-1 1 0 0,1 1-1 0 0,-1 0 0 0 0,1 0 1 0 0,0 0-212 0 0,-1 3 218 0 0,1-6-112 0 0,0 1-1 0 0,1-1 1 0 0,-1 1-1 0 0,1-1 0 0 0,0 0 1 0 0,0 0-1 0 0,-1 0 0 0 0,1 0 1 0 0,1 0-1 0 0,-1 0 0 0 0,0 0 1 0 0,0 0-1 0 0,1-1 0 0 0,-1 1 1 0 0,1-1-1 0 0,-1 0 0 0 0,1 0 1 0 0,0 0-1 0 0,-1 0 1 0 0,1 0-1 0 0,0-1 0 0 0,0 1 1 0 0,-1-1-1 0 0,1 1 0 0 0,0-1 1 0 0,0 0-1 0 0,0 0 0 0 0,0-1 1 0 0,-1 1-1 0 0,1-1 0 0 0,2 0-105 0 0,32-47 2354 0 0,-26-21-953 0 0,-12 67-1455 0 0,-1 0 1 0 0,0 1 0 0 0,1 0 0 0 0,-1-1 0 0 0,0 1 0 0 0,0 0-1 0 0,0 0 1 0 0,0 0 0 0 0,0 0 0 0 0,0 0 0 0 0,0 1 0 0 0,0-1 0 0 0,0 0-1 0 0,-1 1 1 0 0,1 0 0 0 0,0-1 0 0 0,0 1 0 0 0,0 0 0 0 0,-1 0-1 0 0,1 0 1 0 0,0 1 0 0 0,0-1 0 0 0,0 1 0 0 0,0-1 0 0 0,-1 1-1 0 0,1-1 1 0 0,0 1 0 0 0,0 0 0 0 0,0 0 53 0 0,-2 1-15 0 0,0-1 1 0 0,0 1-1 0 0,0 0 1 0 0,0 0-1 0 0,0 0 1 0 0,1 1-1 0 0,-1-1 1 0 0,1 1-1 0 0,0 0 1 0 0,-1 0-1 0 0,1 0 1 0 0,1 0-1 0 0,-1 1 1 0 0,0-1-1 0 0,1 1 1 0 0,0 0-1 0 0,0 0 1 0 0,0-1-1 0 0,0 1 1 0 0,0 0-1 0 0,1 1 1 0 0,0-1-1 0 0,0 0 1 0 0,0 0-1 0 0,0 1 1 0 0,0 3 14 0 0,2-4 49 0 0,0-1 0 0 0,0 1 0 0 0,1-1 0 0 0,-1 1 0 0 0,1-1 0 0 0,-1 0 0 0 0,1 1 0 0 0,0-1 0 0 0,0 0 1 0 0,1 0-1 0 0,-1 0 0 0 0,1-1 0 0 0,-1 1 0 0 0,1 0 0 0 0,0-1 0 0 0,0 0 0 0 0,0 0 0 0 0,0 0 0 0 0,0 0 0 0 0,1 0 1 0 0,-1-1-1 0 0,1 1 0 0 0,-1-1 0 0 0,1 0 0 0 0,-1 0 0 0 0,1 0 0 0 0,0 0 0 0 0,-1-1 0 0 0,1 0 0 0 0,0 0 1 0 0,0 0-1 0 0,-1 0 0 0 0,1 0 0 0 0,0-1 0 0 0,-1 1 0 0 0,1-1 0 0 0,0 0 0 0 0,2-1-49 0 0,-1-2 95 0 0,-1 1-1 0 0,0-1 0 0 0,0 0 1 0 0,0 0-1 0 0,0-1 0 0 0,-1 1 1 0 0,0-1-1 0 0,0 1 0 0 0,0-1 1 0 0,0 0-1 0 0,-1 0 0 0 0,0-1 1 0 0,0 1-1 0 0,0 0 0 0 0,-1-1 1 0 0,1 1-1 0 0,-1-1 0 0 0,-1 1 1 0 0,1-1-95 0 0,-1-67 242 0 0,-2 71-313 0 0,0 1 0 0 0,0-1 0 0 0,0 1 0 0 0,0-1 0 0 0,0 1 0 0 0,0 0 0 0 0,-1 0 0 0 0,1 0 0 0 0,0 0 0 0 0,-1 0 0 0 0,1 1 0 0 0,-1-1 0 0 0,1 1 1 0 0,-1-1-1 0 0,1 1 0 0 0,-1 0 0 0 0,1 0 0 0 0,-1 0 0 0 0,1 0 0 0 0,-1 1 0 0 0,1-1 0 0 0,-1 1 0 0 0,1-1 0 0 0,0 1 0 0 0,-1 0 0 0 0,0 0 71 0 0,-5 3-106 0 0,-1 1 1 0 0,1-1 0 0 0,1 1-1 0 0,-1 1 1 0 0,1-1-1 0 0,0 1 1 0 0,0 1 0 0 0,0-1-1 0 0,1 1 1 0 0,0 0 0 0 0,1 1-1 0 0,-3 3 106 0 0,6-7 12 0 0,0 0 0 0 0,1-1 0 0 0,0 1 0 0 0,0 0 0 0 0,0 0 0 0 0,0-1 0 0 0,1 1-1 0 0,-1 0 1 0 0,1 0 0 0 0,0 0 0 0 0,0 0 0 0 0,1 0 0 0 0,-1 0 0 0 0,1-1 0 0 0,0 1-1 0 0,0 0 1 0 0,0 0 0 0 0,0-1 0 0 0,1 1 0 0 0,0 0 0 0 0,-1-1 0 0 0,1 0 0 0 0,0 1 0 0 0,1-1-1 0 0,-1 0 1 0 0,0 0 0 0 0,1 0 0 0 0,0 0 0 0 0,0-1 0 0 0,0 1 0 0 0,0-1 0 0 0,0 0-1 0 0,0 0 1 0 0,1 0 0 0 0,-1 0 0 0 0,1 0 0 0 0,-1-1 0 0 0,1 1 0 0 0,0-1 0 0 0,-1 0-1 0 0,1 0 1 0 0,0-1 0 0 0,0 1 0 0 0,0-1-12 0 0,10 3 176 0 0,-11-2-109 0 0,1 1 0 0 0,-1-1 0 0 0,1 0 0 0 0,0-1 1 0 0,-1 1-1 0 0,1-1 0 0 0,0 1 0 0 0,0-1 0 0 0,-1 0 0 0 0,1 0 1 0 0,0-1-1 0 0,-1 1 0 0 0,1-1 0 0 0,0 0 0 0 0,-1 0 0 0 0,1 0 1 0 0,-1 0-1 0 0,1-1 0 0 0,-1 1 0 0 0,0-1 0 0 0,1 0 0 0 0,-1 0 1 0 0,0-1-68 0 0,1 0 28 0 0,-1 1 0 0 0,-1-2 0 0 0,1 1 0 0 0,0 0 0 0 0,-1-1 0 0 0,1 1 0 0 0,-1-1 0 0 0,0 1 0 0 0,-1-1 1 0 0,1 0-1 0 0,0 0 0 0 0,-1 0 0 0 0,0 0 0 0 0,0 0 0 0 0,0 0 0 0 0,-1-1 0 0 0,1 1 0 0 0,-1 0 1 0 0,0 0-1 0 0,0 0 0 0 0,-1-1 0 0 0,1 1 0 0 0,-1 0 0 0 0,0 0 0 0 0,0 0 0 0 0,0 0 0 0 0,0 0 1 0 0,-1 0-1 0 0,0 0 0 0 0,0 0 0 0 0,0 1 0 0 0,0-1 0 0 0,0 1 0 0 0,-1-1 0 0 0,0 1 0 0 0,1 0 1 0 0,-1 0-1 0 0,-1 0 0 0 0,-1-1-28 0 0,3 3-46 0 0,-1 0 1 0 0,1 0 0 0 0,-1 1-1 0 0,1 0 1 0 0,-1-1 0 0 0,1 1-1 0 0,-1 0 1 0 0,1 0 0 0 0,-1 0-1 0 0,1 1 1 0 0,-1-1 0 0 0,1 1-1 0 0,-1-1 1 0 0,1 1 0 0 0,0 0-1 0 0,-1 0 1 0 0,1 0 0 0 0,0 0-1 0 0,0 0 1 0 0,-1 0-1 0 0,1 1 1 0 0,0-1 0 0 0,0 1-1 0 0,0-1 1 0 0,1 1 0 0 0,-1 0-1 0 0,0 0 1 0 0,1 0 0 0 0,-1 0-1 0 0,1 0 1 0 0,0 0 0 0 0,-1 2 45 0 0,-32 76-298 0 0,34-77 325 0 0,0 0-1 0 0,0-1 0 0 0,0 1 0 0 0,0 0 1 0 0,0 0-1 0 0,1 0 0 0 0,-1 0 0 0 0,1 0 0 0 0,0-1 1 0 0,0 1-1 0 0,0 0 0 0 0,0-1 0 0 0,0 1 1 0 0,1-1-1 0 0,-1 1 0 0 0,1-1 0 0 0,0 1 0 0 0,0-1 1 0 0,0 0-1 0 0,0 0 0 0 0,0 0 0 0 0,0 0 1 0 0,0 0-1 0 0,1-1 0 0 0,-1 1 0 0 0,1-1 1 0 0,-1 1-1 0 0,1-1 0 0 0,-1 0 0 0 0,1 0 0 0 0,0 0 1 0 0,0 0-1 0 0,-1-1 0 0 0,1 1 0 0 0,0-1 1 0 0,0 1-1 0 0,0-1 0 0 0,0 0 0 0 0,0 0 0 0 0,0-1 1 0 0,-1 1-1 0 0,1 0 0 0 0,0-1 0 0 0,0 0 1 0 0,0 0-1 0 0,-1 0 0 0 0,1 0 0 0 0,0 0 1 0 0,-1 0-1 0 0,1-1 0 0 0,-1 1 0 0 0,1-1 0 0 0,-1 0 1 0 0,0 0-27 0 0,4 0 69 0 0,0-2 1 0 0,0 1-1 0 0,0-1 1 0 0,-1 0 0 0 0,0 0-1 0 0,0 0 1 0 0,0-1-1 0 0,0 0 1 0 0,0 0-1 0 0,-1 0 1 0 0,0 0 0 0 0,0-1-1 0 0,-1 1 1 0 0,0-1-1 0 0,0 0 1 0 0,0 0-1 0 0,0-1 1 0 0,0-1-70 0 0,-2 0 51 0 0,0 6-41 0 0,0 1-1 0 0,0-1 1 0 0,0 0 0 0 0,0 0 0 0 0,0 0 0 0 0,-1 0 0 0 0,1 1 0 0 0,-1-1-1 0 0,1 0 1 0 0,-1 0 0 0 0,0 0 0 0 0,0 0 0 0 0,1 0 0 0 0,-2 0 0 0 0,1 0-1 0 0,0 0 1 0 0,0 0 0 0 0,-1 0 0 0 0,1 0 0 0 0,-1 0 0 0 0,1 0 0 0 0,-1 0-1 0 0,0 0 1 0 0,0 0 0 0 0,0 0 0 0 0,0 1 0 0 0,0-1 0 0 0,0 0 0 0 0,0 1-1 0 0,-1-1 1 0 0,1 1 0 0 0,0 0 0 0 0,-1-1 0 0 0,0 1 0 0 0,1 0-1 0 0,-1 0 1 0 0,0 0 0 0 0,1 0 0 0 0,-1 0 0 0 0,0 0 0 0 0,0 0 0 0 0,0 1-1 0 0,0-1 1 0 0,0 0 0 0 0,0 1 0 0 0,-1 0-10 0 0,-3-1-83 0 0,1 1 0 0 0,-1 0 0 0 0,1 1 0 0 0,-1-1 0 0 0,1 1 1 0 0,-1 0-1 0 0,1 0 0 0 0,0 1 0 0 0,-1 0 0 0 0,1 0 0 0 0,0 0 0 0 0,0 0 0 0 0,0 1 0 0 0,0 0 0 0 0,1 0 0 0 0,-1 0 0 0 0,1 1 0 0 0,0-1 1 0 0,0 1-1 0 0,0 0 0 0 0,0 0 0 0 0,1 1 0 0 0,-1-1 0 0 0,1 1 0 0 0,0 0 0 0 0,1 0 0 0 0,-1 0 0 0 0,0 2 83 0 0,-7 35-3374 0 0,15-29-7730 0 0,-1-13 2716 0 0</inkml:trace>
</inkml:ink>
</file>

<file path=ppt/ink/ink2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40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70 0 0 0,'0'0'855'0'0,"0"0"174"0"0,0 0 310 0 0,0 0 380 0 0,0 0 256 0 0,0 0 17 0 0,0 0-237 0 0,0 0-340 0 0,0 0-353 0 0,0 0-300 0 0,0-12-190 0 0,-3-34-134 0 0,3 46-409 0 0,0 0 1 0 0,1 1 0 0 0,-1-1 0 0 0,0 0 0 0 0,0 0-1 0 0,0 1 1 0 0,0-1 0 0 0,1 0 0 0 0,-1 0 0 0 0,0 0 0 0 0,0 1-1 0 0,1-1 1 0 0,-1 0 0 0 0,0 0 0 0 0,0 0 0 0 0,1 0-1 0 0,-1 1 1 0 0,0-1 0 0 0,0 0 0 0 0,1 0 0 0 0,-1 0 0 0 0,0 0-1 0 0,1 0 1 0 0,-1 0 0 0 0,0 0 0 0 0,1 0 0 0 0,-1 0-1 0 0,0 0 1 0 0,0 0 0 0 0,1 0 0 0 0,-1 0 0 0 0,0 0-1 0 0,1 0 1 0 0,-1 0 0 0 0,0 0 0 0 0,0 0 0 0 0,1-1 0 0 0,-1 1-1 0 0,0 0 1 0 0,1 0 0 0 0,-1 0 0 0 0,0 0 0 0 0,0-1-1 0 0,0 1 1 0 0,1 0 0 0 0,-1 0 0 0 0,0 0 0 0 0,0-1 0 0 0,0 1-1 0 0,1 0 1 0 0,-1 0 0 0 0,0-1 0 0 0,0 1-30 0 0,11 23 318 0 0,-2 0 0 0 0,0 0 0 0 0,-1 1 0 0 0,-2 1 0 0 0,0-1 1 0 0,-2 1-1 0 0,-1 0 0 0 0,0 0-318 0 0,4 30 198 0 0,53 286-886 0 0,-60-292-4249 0 0,-25-50-8135 0 0,21-5 12533 0 0</inkml:trace>
  <inkml:trace contextRef="#ctx0" brushRef="#br0" timeOffset="550.207">0 100 0 0 0,'0'0'488'0'0,"0"0"523"0"0,0 0 181 0 0,0 0 82 0 0,0 0 139 0 0,0 0 80 0 0,0 0-88 0 0,0 0-171 0 0,0 0-210 0 0,0 0-213 0 0,0 0-191 0 0,0 0-130 0 0,19-15-73 0 0,58-45-25 0 0,-32 42 146 0 0,-34 18-396 0 0,-5-1-73 0 0,5-1-25 0 0,0 1 0 0 0,0-1 0 0 0,0 2 0 0 0,0-1 0 0 0,0 2 0 0 0,0-1 0 0 0,0 1 0 0 0,0 1 0 0 0,0 0 0 0 0,0 1 0 0 0,-1 0 0 0 0,1 1 1 0 0,-1 0-1 0 0,0 0 0 0 0,0 1 0 0 0,0 0 0 0 0,-1 1-44 0 0,1 3 18 0 0,-2 0 0 0 0,1 0 1 0 0,-1 1-1 0 0,-1 0 0 0 0,1 1 0 0 0,-2-1 1 0 0,0 1-1 0 0,0 1 0 0 0,-1-1 0 0 0,0 1 1 0 0,-1 0-1 0 0,0 0 0 0 0,-1 1-18 0 0,-3-6 7 0 0,0 1 0 0 0,0-1-1 0 0,-1 0 1 0 0,0 1 0 0 0,-1-1-1 0 0,1 0 1 0 0,-1 0 0 0 0,-1 0-1 0 0,1 0 1 0 0,-1-1 0 0 0,0 1-1 0 0,-1 0 1 0 0,0-1 0 0 0,0 0-1 0 0,0 0 1 0 0,-1 0 0 0 0,0-1-1 0 0,0 0 1 0 0,0 1 0 0 0,0-2-1 0 0,-1 1 1 0 0,0-1 0 0 0,0 1 0 0 0,0-2-1 0 0,-1 1 1 0 0,1-1 0 0 0,-2 0-7 0 0,-21 19 57 0 0,-71 39 488 0 0,70-49 798 0 0,30-12-1190 0 0,0 0-82 0 0,30 0 133 0 0,46-1 575 0 0,133 10 73 0 0,-118 35-448 0 0,-82-36-256 0 0,18 2-8217 0 0,-13-14 432 0 0,-10 1 3607 0 0</inkml:trace>
  <inkml:trace contextRef="#ctx0" brushRef="#br0" timeOffset="843.04">864 387 5697 0 0,'0'0'1838'0'0,"0"0"-1055"0"0,0 0-573 0 0,0 0 24 0 0,0 0 398 0 0,0 0 386 0 0,0 0 116 0 0,0 0-120 0 0,0 0-230 0 0,0 0-214 0 0,0 0-176 0 0,0 0-67 0 0,0 0-48 0 0,12 26-48 0 0,36 83-31 0 0,-21-20 204 0 0,-21-45-507 0 0,-6-26-2327 0 0,0-17 983 0 0,0-1-520 0 0,0 0-487 0 0,0 0-342 0 0,0 0-41 0 0,0 0 1122 0 0</inkml:trace>
  <inkml:trace contextRef="#ctx0" brushRef="#br0" timeOffset="1200.086">818 361 2080 0 0,'0'0'975'0'0,"0"0"-104"0"0,0 0 21 0 0,0 0 278 0 0,0 0 252 0 0,0 0-31 0 0,0 0-262 0 0,0 0-306 0 0,0 0-192 0 0,0 0-38 0 0,0 0 27 0 0,0 0 12 0 0,0 0-23 0 0,17-3-35 0 0,121-16 964 0 0,-128 16-1465 0 0,1 1 1 0 0,-1 0-1 0 0,0 1 0 0 0,1 0 0 0 0,-1 1 1 0 0,0 0-1 0 0,1 0 0 0 0,-1 1 1 0 0,0 1-1 0 0,1-1 0 0 0,-1 2 0 0 0,0-1 1 0 0,0 2-1 0 0,-1-1 0 0 0,1 1 1 0 0,-1 1-1 0 0,1-1 0 0 0,-2 2 0 0 0,4 1-73 0 0,-10-2 31 0 0,1 1 0 0 0,-1 0 0 0 0,0-1 0 0 0,0 1 0 0 0,-1 0 0 0 0,0 0 0 0 0,0 0 0 0 0,0 0 0 0 0,-1 0 0 0 0,0 0 0 0 0,0 0 0 0 0,0 0 0 0 0,-1 0 0 0 0,0 0 0 0 0,0 0 0 0 0,0 0 0 0 0,-1 0 0 0 0,0-1 0 0 0,0 1 0 0 0,-1 0 0 0 0,1-1 0 0 0,-1 0 0 0 0,-1 1 0 0 0,1-1 0 0 0,0-1-1 0 0,-1 1 1 0 0,0 0 0 0 0,0-1 0 0 0,-1 0 0 0 0,1 0 0 0 0,-1 0 0 0 0,-4 2-31 0 0,-36 38 29 0 0,34-30-135 0 0,-2-1 1 0 0,0-1-1 0 0,0 0 0 0 0,-1-1 1 0 0,-1-1-1 0 0,0 0 0 0 0,-9 4 106 0 0,10-10-1709 0 0,10-5-8982 0 0,4-2 5469 0 0</inkml:trace>
</inkml:ink>
</file>

<file path=ppt/ink/ink2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22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3333 4423 0 0 0,'0'0'128'0'0,"0"0"471"0"0,0 0 232 0 0,0 0 146 0 0,0 0 71 0 0,0 0 55 0 0,0 0-54 0 0,0 0-141 0 0,0 0-135 0 0,-10 2-94 0 0,-32 8-25 0 0,39-9-454 0 0,0 0 1 0 0,0 1-1 0 0,0-1 1 0 0,0 1 0 0 0,0 0-1 0 0,0 0 1 0 0,1 0 0 0 0,-1 0-1 0 0,0 0 1 0 0,1 0 0 0 0,0 1-1 0 0,-1-1 1 0 0,1 1 0 0 0,0 0-1 0 0,0-1 1 0 0,1 1 0 0 0,-1 0-1 0 0,1 0 1 0 0,-2 3-201 0 0,-5 8 632 0 0,-19 33 47 0 0,3 1 0 0 0,1 1 0 0 0,3 1 0 0 0,1 1 0 0 0,3 0 0 0 0,3 1 0 0 0,-7 49-679 0 0,15-78 214 0 0,-4 21 95 0 0,3 1 1 0 0,2 1-1 0 0,2-1 0 0 0,1 1 1 0 0,5 30-310 0 0,-3-63 74 0 0,1 0 0 0 0,1 0 1 0 0,0-1-1 0 0,0 1 0 0 0,1 0 0 0 0,1-1 1 0 0,0 0-1 0 0,1 0 0 0 0,0 0 0 0 0,1-1 0 0 0,0 0 1 0 0,1 1-75 0 0,20 2 294 0 0,-31-25 2617 0 0,-32-37-2868 0 0,-95-69-429 0 0,116 107 342 0 0,1 1-1 0 0,-1 1 1 0 0,0 0 0 0 0,-1 1 0 0 0,0 1 0 0 0,0 0 0 0 0,0 1 0 0 0,-1 1 0 0 0,0 0-1 0 0,0 1 1 0 0,0 1 0 0 0,-13-1 44 0 0,21 3-1259 0 0,15-2 956 0 0,14 1 313 0 0,21 2 12 0 0,82-10 169 0 0,148-68-9 0 0,-193 55-238 0 0,-76 48 22 0 0,-6-13 49 0 0,1-1-1 0 0,-1 0 1 0 0,-1 0 0 0 0,0 0-1 0 0,-1 0 1 0 0,0 0-1 0 0,-1-1 1 0 0,0 0-1 0 0,-1 0 1 0 0,0-1-1 0 0,-1 0 1 0 0,0 0 0 0 0,-1 0-1 0 0,1-1 1 0 0,-2-1-1 0 0,-1 2-14 0 0,-32 37 1 0 0,1-7-455 0 0,23-26-2285 0 0,17-11-3279 0 0,2-2-2384 0 0,0-1 4098 0 0</inkml:trace>
  <inkml:trace contextRef="#ctx0" brushRef="#br0" timeOffset="1485.55">1984 4603 0 0 0,'0'0'515'0'0,"0"0"68"0"0,0 0-7 0 0,0 0 9 0 0,2 4 55 0 0,7 8-500 0 0,34 8 10578 0 0,-22-34-8544 0 0,0-13-1776 0 0,-2-1 0 0 0,-1-1 0 0 0,-1 0 0 0 0,-2-1 0 0 0,-1-1 0 0 0,-1-1-398 0 0,13-27 129 0 0,-19 45-162 0 0,-1-1 0 0 0,-1 0 0 0 0,-1 0 0 0 0,0-1 0 0 0,0 1 0 0 0,-2-1 0 0 0,0 0 0 0 0,-1 0 0 0 0,0-4 33 0 0,-16 27-1675 0 0,6 6 1548 0 0,1 1 1 0 0,1 0-1 0 0,1 0 1 0 0,-1 0-1 0 0,2 1 1 0 0,0 0-1 0 0,1 0 1 0 0,1 0 0 0 0,0 0-1 0 0,1 1 1 0 0,0-1-1 0 0,2 1 1 0 0,0 0-1 0 0,0-1 1 0 0,1 1-1 0 0,2 4 127 0 0,-2-16 32 0 0,0 1-1 0 0,0-1 1 0 0,1 0-1 0 0,0 0 0 0 0,-1 1 1 0 0,1-1-1 0 0,1 0 1 0 0,-1-1-1 0 0,0 1 0 0 0,1 0 1 0 0,0-1-1 0 0,0 1 0 0 0,0-1 1 0 0,0 0-1 0 0,1 0 1 0 0,-1 0-1 0 0,1-1 0 0 0,0 1 1 0 0,0-1-1 0 0,0 0 1 0 0,0 0-1 0 0,0 0 0 0 0,0 0 1 0 0,0-1-1 0 0,1 0 0 0 0,-1 0 1 0 0,0 0-1 0 0,1 0 1 0 0,-1-1-1 0 0,4 1-31 0 0,-2-1 100 0 0,0 0 1 0 0,1-1-1 0 0,-1 0 1 0 0,0 0-1 0 0,0 0 0 0 0,0 0 1 0 0,0-1-1 0 0,0 0 1 0 0,0 0-1 0 0,-1-1 1 0 0,1 0-1 0 0,-1 0 0 0 0,1 0 1 0 0,-1 0-1 0 0,0-1 1 0 0,0 0-1 0 0,-1 0 1 0 0,1 0-1 0 0,-1-1 0 0 0,1-1-100 0 0,20-26 123 0 0,-2-2-1 0 0,-1 0 0 0 0,-2-2 0 0 0,-1 0 0 0 0,-2-1 0 0 0,-2-1 0 0 0,10-34-122 0 0,-15-16-310 0 0,-33 89-1718 0 0,16 11 1885 0 0,1-1-1 0 0,1 2 0 0 0,0-1 0 0 0,0 0 0 0 0,2 1 0 0 0,-1 0 0 0 0,2 0 1 0 0,-1 0-1 0 0,2 0 0 0 0,0 0 0 0 0,0 0 0 0 0,1 0 0 0 0,2 13 144 0 0,-2-16-55 0 0,1-7 85 0 0,1 0 0 0 0,-1 0 0 0 0,1 1 1 0 0,-1-1-1 0 0,1 0 0 0 0,0 0 0 0 0,0-1 1 0 0,0 1-1 0 0,1 0 0 0 0,-1-1 1 0 0,1 1-1 0 0,-1-1 0 0 0,1 0 0 0 0,0 0 1 0 0,0 0-1 0 0,0 0 0 0 0,0 0 0 0 0,0-1 1 0 0,0 1-1 0 0,0-1 0 0 0,1 0 0 0 0,-1 0 1 0 0,0 0-1 0 0,1 0 0 0 0,-1-1 0 0 0,1 1 1 0 0,-1-1-1 0 0,1 0 0 0 0,-1 0 0 0 0,1 0 1 0 0,-1-1-1 0 0,1 1 0 0 0,-1-1 1 0 0,1 0-1 0 0,-1 0 0 0 0,0 0 0 0 0,1 0 1 0 0,-1-1-1 0 0,0 1 0 0 0,0-1 0 0 0,0 0 1 0 0,1 0-31 0 0,13-12 249 0 0,-1 0 0 0 0,0-1 1 0 0,-1-1-1 0 0,0-1 1 0 0,-1 0-1 0 0,-1 0 0 0 0,-1-1 1 0 0,0-1-1 0 0,-2 0 0 0 0,0-1 1 0 0,5-16-250 0 0,-8 22 24 0 0,-3 8-19 0 0,7-13-8 0 0,-1-1 1 0 0,0 0-1 0 0,-2-1 0 0 0,0 1 1 0 0,-1-1-1 0 0,-1-1 0 0 0,-1 0 1 0 0,-1 1-1 0 0,-1-1 0 0 0,-1-1 1 0 0,0-4 2 0 0,-3 25-22 0 0,1 0 0 0 0,0 0 0 0 0,0 1 0 0 0,-1-1 0 0 0,1 0 0 0 0,-1 1 0 0 0,1-1 0 0 0,-1 1 0 0 0,0-1 0 0 0,1 0 0 0 0,-1 1 0 0 0,0-1 0 0 0,0 1 0 0 0,0 0 0 0 0,0-1 0 0 0,-1 1 0 0 0,1 0 0 0 0,0 0 0 0 0,0 0 0 0 0,-1 0 0 0 0,1 0 0 0 0,-1 0 0 0 0,1 0 0 0 0,-1 0 0 0 0,1 0 0 0 0,-1 1 0 0 0,0-1 0 0 0,1 1 0 0 0,-1-1 0 0 0,0 1 0 0 0,1-1 0 0 0,-1 1 0 0 0,0 0 0 0 0,1 0 0 0 0,-1 0 0 0 0,0 0 0 0 0,0 0 0 0 0,1 0 0 0 0,-1 1 0 0 0,0-1 0 0 0,1 1 0 0 0,-1-1 0 0 0,0 1 0 0 0,1-1 0 0 0,-1 1 0 0 0,1 0 0 0 0,-1 0 0 0 0,1 0 0 0 0,-1 0 0 0 0,1 0 0 0 0,0 0 0 0 0,-1 0 0 0 0,1 0 0 0 0,0 1 0 0 0,0-1 0 0 0,0 0 0 0 0,0 1 0 0 0,0-1 0 0 0,0 1 0 0 0,0-1 0 0 0,0 1 0 0 0,1-1 0 0 0,-1 1 0 0 0,1 0 0 0 0,-1-1 0 0 0,1 2 22 0 0,-10 14-54 0 0,2 0 0 0 0,0 0 0 0 0,1 1 0 0 0,1 0 1 0 0,0 0-1 0 0,2 0 0 0 0,0 1 0 0 0,1 0 0 0 0,1 0 1 0 0,0 0-1 0 0,2 0 0 0 0,1 15 54 0 0,-1-29-9 0 0,1-1-1 0 0,-1 1 0 0 0,1-1 1 0 0,0 1-1 0 0,1-1 1 0 0,-1 1-1 0 0,1-1 1 0 0,-1 0-1 0 0,1 0 1 0 0,1 0-1 0 0,-1 0 1 0 0,0 0-1 0 0,1-1 1 0 0,0 1-1 0 0,0-1 1 0 0,0 1-1 0 0,0-1 1 0 0,1 0-1 0 0,-1 0 0 0 0,1 0 1 0 0,-1-1-1 0 0,1 1 1 0 0,0-1-1 0 0,0 0 1 0 0,1 0-1 0 0,3 1 10 0 0,3 1-161 0 0,1-1-1 0 0,0 0 1 0 0,-1-1-1 0 0,1 0 1 0 0,0-1-1 0 0,0 0 0 0 0,0-1 1 0 0,0 0-1 0 0,10-2 162 0 0,23-14-4381 0 0,-19-4-3199 0 0,-17 13 5333 0 0</inkml:trace>
  <inkml:trace contextRef="#ctx0" brushRef="#br0" timeOffset="1800.024">3114 3951 1216 0 0,'0'0'1903'0'0,"0"0"-476"0"0,0 0-13 0 0,0 0 338 0 0,0 0 245 0 0,0 0-78 0 0,0 0-375 0 0,0 0-434 0 0,0 0-303 0 0,0 0-171 0 0,0 0-90 0 0,0 0-37 0 0,0 0-44 0 0,6 18-48 0 0,21 56-75 0 0,-1 30 339 0 0,-2-20-3264 0 0,-19-76-1517 0 0,-1-5-5684 0 0,-2-3 7566 0 0</inkml:trace>
  <inkml:trace contextRef="#ctx0" brushRef="#br0" timeOffset="2116.251">3048 3944 4833 0 0,'0'0'708'0'0,"0"0"-416"0"0,0 0-108 0 0,0 0 240 0 0,0 0 199 0 0,0 0 79 0 0,0 0-49 0 0,0 0-83 0 0,0 0-81 0 0,0 0-72 0 0,0 0-67 0 0,0 0-74 0 0,32-6-57 0 0,104-19-45 0 0,-62 20 74 0 0,-69 6-181 0 0,0 1-1 0 0,0 0 0 0 0,0 0 0 0 0,0 0 0 0 0,0 1 1 0 0,-1-1-1 0 0,1 1 0 0 0,-1 0 0 0 0,1 0 1 0 0,-1 1-1 0 0,0 0 0 0 0,0-1 0 0 0,-1 1 0 0 0,1 0 1 0 0,-1 1-1 0 0,0-1 0 0 0,0 1 0 0 0,0-1 1 0 0,-1 1-1 0 0,1 0 0 0 0,-1 0 0 0 0,0 0 0 0 0,-1 0 1 0 0,1 0-1 0 0,-1 1 0 0 0,0-1 0 0 0,0 0 1 0 0,-1 1-1 0 0,0-1 0 0 0,0 1 0 0 0,0-1 0 0 0,0 0 1 0 0,-1 1-1 0 0,0-1 0 0 0,0 0 0 0 0,0 1 0 0 0,-1-1 1 0 0,0 0-1 0 0,0 0 0 0 0,0 0 0 0 0,-1-1 1 0 0,1 1-1 0 0,-1 0 0 0 0,0-1 0 0 0,-1 0 0 0 0,1 1 1 0 0,-1-1-1 0 0,0-1 0 0 0,-4 5-66 0 0,-2 2-349 0 0,-50 44 726 0 0,13-31-7168 0 0,39-22 43 0 0</inkml:trace>
  <inkml:trace contextRef="#ctx0" brushRef="#br0" timeOffset="34709.424">3661 111 0 0 0,'-90'6'2379'0'0,"68"-1"-2091"0"0,-143 9 1081 0 0,-13-10-755 0 0,-150 4-502 0 0,35-4-101 0 0,-89 3 334 0 0,143 1 224 0 0,115 6-655 0 0,-99-3 133 0 0,60-3-56 0 0,13 3-6 0 0,-91 0 226 0 0,133-8-143 0 0,-92 30-267 0 0,-55 4 450 0 0,165-33-283 0 0,-27 5-606 0 0,43 15-4240 0 0,68-20 4471 0 0</inkml:trace>
  <inkml:trace contextRef="#ctx0" brushRef="#br0" timeOffset="36244.829">1197 3819 0 0 0,'0'0'343'0'0,"0"0"272"0"0,0 0 13 0 0,0 0-95 0 0,0 0-130 0 0,0 0-98 0 0,0-3-77 0 0,-1 2-193 0 0,1 0-1 0 0,0 0 1 0 0,-1 0-1 0 0,1 0 1 0 0,-1 0-1 0 0,0 0 1 0 0,1 0 0 0 0,-1 0-1 0 0,0 0 1 0 0,0 1-1 0 0,1-1 1 0 0,-1 0-1 0 0,0 1 1 0 0,0-1-1 0 0,0 0 1 0 0,0 1-1 0 0,0-1 1 0 0,0 1-1 0 0,0-1 1 0 0,0 1-1 0 0,0 0 1 0 0,0-1-1 0 0,0 1 1 0 0,0 0 0 0 0,0 0-1 0 0,0 0 1 0 0,0 0-1 0 0,0 0 1 0 0,-1 0-1 0 0,1 0 1 0 0,0 0-1 0 0,0 0 1 0 0,0 0-1 0 0,0 1 1 0 0,0-1-1 0 0,-1 0-34 0 0,-5 1 66 0 0,-313 17 4885 0 0,-46-14-2709 0 0,274 14-2126 0 0,30-11 184 0 0,62-7-273 0 0,0 0-10 0 0,0 0-6 0 0,0 0-2 0 0,0 0-22 0 0,0 0-18 0 0,0 0-7 0 0,0 0-1 0 0,0 0-1 0 0,0 0-28 0 0,-11 6-4273 0 0,7-4-319 0 0,2 1 1853 0 0</inkml:trace>
  <inkml:trace contextRef="#ctx0" brushRef="#br0" timeOffset="38089.657">919 60 0 0 0,'-18'-29'36'0'0,"18"28"184"0"0,-11 6 8281 0 0,25 273-4366 0 0,2 219-2247 0 0,-1-245-1389 0 0,3 79-35 0 0,15 55 166 0 0,-24-72-233 0 0,-25-134-361 0 0,1 47 11 0 0,11-76-86 0 0,11 409 285 0 0,-16 111 35 0 0,-4-292-112 0 0,-12-188-435 0 0,26-185-1193 0 0,11-15-8288 0 0,-11 9 9356 0 0,1-4-5256 0 0</inkml:trace>
  <inkml:trace contextRef="#ctx0" brushRef="#br0" timeOffset="39078.948">1179 3429 0 0 0,'0'0'709'0'0,"0"0"212"0"0,0 0 194 0 0,0 0 168 0 0,0 0 61 0 0,0 0-68 0 0,0 0-145 0 0,0 0-176 0 0,0 0-163 0 0,0 0-122 0 0,-6 7-92 0 0,-63 100 1329 0 0,23-20-1330 0 0,-4-3-1 0 0,-4-2 0 0 0,-3-2 0 0 0,-4-3 1 0 0,-3-3-1 0 0,-17 12-576 0 0,-14 20 262 0 0,62-53-1802 0 0,60-43-2750 0 0,-14-9-10 0 0,-4-1-1971 0 0</inkml:trace>
  <inkml:trace contextRef="#ctx0" brushRef="#br0" timeOffset="39863.216">1188 1 4721 0 0,'0'0'1228'0'0,"0"0"-312"0"0,0 0-70 0 0,0 0 185 0 0,0 0 226 0 0,0 0 78 0 0,0 0-109 0 0,0 0-234 0 0,0 0-248 0 0,0 0-203 0 0,0 0-137 0 0,-10 4-78 0 0,-30 16-60 0 0,-2 45 483 0 0,-167 302 251 0 0,117-217-2067 0 0,22-35-4078 0 0,44-64-3116 0 0,16-35 5152 0 0</inkml:trace>
  <inkml:trace contextRef="#ctx0" brushRef="#br0" timeOffset="40413.546">152 1573 13307 0 0,'0'0'428'0'0,"0"0"-188"0"0,0 0-73 0 0,0 0 106 0 0,0 0 214 0 0,0 0 116 0 0,0 0 2 0 0,0 0-21 0 0,0 0 12 0 0,0 0 23 0 0,0 0-23 0 0,0 0-30 0 0,8 29-78 0 0,27 97-109 0 0,-2 58 330 0 0,31 345-1253 0 0,-60-442-851 0 0,-4-50-3760 0 0,-1-10-4253 0 0,1-26 5263 0 0</inkml:trace>
  <inkml:trace contextRef="#ctx0" brushRef="#br0" timeOffset="40934.586">1 1720 10050 0 0,'0'0'742'0'0,"0"0"-297"0"0,0 0-296 0 0,0 0 17 0 0,0 0 237 0 0,0 0 250 0 0,0 0 87 0 0,0 0-68 0 0,0 0-129 0 0,0 0-141 0 0,30-33-124 0 0,95-106-64 0 0,-120 134-196 0 0,-1-1 0 0 0,2 1 0 0 0,-1-1 1 0 0,0 1-1 0 0,1 1 0 0 0,0-1 1 0 0,0 1-1 0 0,0 0 0 0 0,1 0 0 0 0,-1 1 1 0 0,1 0-1 0 0,0 0 0 0 0,2 0-18 0 0,12-4 61 0 0,-4 0-37 0 0,1 0 0 0 0,0 1 0 0 0,0 1-1 0 0,1 0 1 0 0,-1 2 0 0 0,1 0 0 0 0,0 1-1 0 0,0 1 1 0 0,0 1 0 0 0,0 1 0 0 0,15 2-24 0 0,-27-1-10 0 0,0-1 1 0 0,-1 2-1 0 0,1-1 0 0 0,-1 1 1 0 0,1 0-1 0 0,-1 0 1 0 0,0 1-1 0 0,0-1 1 0 0,0 1-1 0 0,-1 1 0 0 0,1-1 1 0 0,-1 1-1 0 0,0 0 1 0 0,-1 0-1 0 0,1 1 0 0 0,-1-1 1 0 0,0 1-1 0 0,0 0 1 0 0,-1 0-1 0 0,0 0 1 0 0,0 1-1 0 0,0-1 0 0 0,-1 1 1 0 0,0-1-1 0 0,0 1 1 0 0,0 0-1 0 0,-1 5 10 0 0,0 2 43 0 0,-2 0 1 0 0,0 1-1 0 0,-1-1 1 0 0,0 0-1 0 0,-1 0 1 0 0,0 0-1 0 0,-2 0 1 0 0,1-1-1 0 0,-2 0 0 0 0,0 0 1 0 0,0 0-1 0 0,-1 0 1 0 0,-1-1-1 0 0,-5 8-43 0 0,-16 16 229 0 0,-1-1 0 0 0,-1-1 0 0 0,-2-1 0 0 0,-1-2 0 0 0,-21 14-229 0 0,30-24 195 0 0,22-20-177 0 0,-1 1-1 0 0,1 0 1 0 0,1 0 0 0 0,-1 0-1 0 0,0 1 1 0 0,0-1-1 0 0,1 1 1 0 0,-1-1-1 0 0,1 1 1 0 0,0 0-1 0 0,0 0 1 0 0,0 0-1 0 0,0 0 1 0 0,1 1-1 0 0,-1-1 1 0 0,1 0-1 0 0,0 1 1 0 0,0-1-1 0 0,0 0 1 0 0,0 1-1 0 0,0 0 1 0 0,1-1-1 0 0,0 1 1 0 0,0-1 0 0 0,0 1-1 0 0,0 0 1 0 0,0-1-1 0 0,1 1 1 0 0,-1-1-1 0 0,1 1 1 0 0,0-1-1 0 0,0 1 1 0 0,1-1-1 0 0,-1 0 1 0 0,1 0-1 0 0,0 1-17 0 0,15 14 297 0 0,0-1 0 0 0,2 0 1 0 0,0-2-1 0 0,1 0 0 0 0,1-1 0 0 0,0-1 0 0 0,0-1 0 0 0,2-1 0 0 0,-1-1 0 0 0,1-1 0 0 0,1-1 0 0 0,10 2-297 0 0,4 4 627 0 0,31 16-503 0 0,-68-30-137 0 0,21 21-3035 0 0,-11-1-7165 0 0,-7-13 834 0 0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4:26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4 704 0 0 0,'0'0'1178'0'0,"0"0"517"0"0,0 0 228 0 0,0 0-123 0 0,0 0-358 0 0,0 0-341 0 0,0 0-181 0 0,0 0-22 0 0,0 0 10 0 0,0 0-12 0 0,0 0-63 0 0,2 16-117 0 0,7 76 1267 0 0,-14-76 782 0 0,-1-23 1011 0 0,6-27-3397 0 0,-2 11-335 0 0,1 1-1 0 0,0-1 0 0 0,2 0 0 0 0,1 1 0 0 0,0-1 0 0 0,2 1 0 0 0,0 0 0 0 0,2 0 1 0 0,0 0-1 0 0,2 1 0 0 0,0 0 0 0 0,1 0 0 0 0,2 1 0 0 0,7-13-43 0 0,-16 30-99 0 0,0 0 1 0 0,0 0-1 0 0,1 1 0 0 0,-1-1 0 0 0,1 1 1 0 0,-1-1-1 0 0,1 1 0 0 0,0 0 0 0 0,-1 0 0 0 0,1 0 1 0 0,0 0-1 0 0,1 1 0 0 0,-1-1 0 0 0,0 1 1 0 0,0-1-1 0 0,1 1 0 0 0,-1 0 0 0 0,1 1 99 0 0,-4 0-461 0 0,0 0-24 0 0,16 21-3351 0 0,-9-6-1097 0 0,4-4-6579 0 0,-8-10 10700 0 0</inkml:trace>
  <inkml:trace contextRef="#ctx0" brushRef="#br0" timeOffset="241.997">314 583 0 0 0,'0'0'0'0'0,"0"0"464"0"0,0 0 664 0 0,0 0 257 0 0,0 0 39 0 0,0 0-232 0 0,0 0-448 0 0,0 0-416 0 0,0 0-224 0 0,0 0-168 0 0,0 0-96 0 0,0 0-216 0 0,0 0-424 0 0,55 129-728 0 0,-53-129-705 0 0,-2 0 625 0 0</inkml:trace>
  <inkml:trace contextRef="#ctx0" brushRef="#br0" timeOffset="417.407">260 170 12179 0 0,'0'0'1288'0'0,"0"0"-584"0"0,0 0-144 0 0,0 0-120 0 0,0 0-160 0 0,0 0-272 0 0,0 0-408 0 0,0 0-312 0 0,0 0-400 0 0,0 0-977 0 0,0 0-1599 0 0,0 0-3770 0 0</inkml:trace>
  <inkml:trace contextRef="#ctx0" brushRef="#br0" timeOffset="614.115">641 1 2801 0 0,'0'0'2063'0'0,"0"0"-1311"0"0,0 0-359 0 0,0 0 299 0 0,0 0 378 0 0,0 0 217 0 0,0 0-52 0 0,0 0-158 0 0,0 0-140 0 0,0 0-99 0 0,0 0-65 0 0,0 0-85 0 0,0 0-117 0 0,9 31-111 0 0,28 96-91 0 0,-12 21 521 0 0,-22 98-242 0 0,-18-43-1746 0 0,4-178-2348 0 0,-3-17-6547 0 0,12-8 6986 0 0</inkml:trace>
  <inkml:trace contextRef="#ctx0" brushRef="#br0" timeOffset="897.911">976 38 2088 0 0,'0'0'1274'0'0,"0"0"-407"0"0,0 0 114 0 0,0 0 398 0 0,0 0 222 0 0,0 0-34 0 0,0 0-274 0 0,0 0-299 0 0,-2 31-157 0 0,-6 99-59 0 0,16 140 2572 0 0,-8-131-3781 0 0,-9-109-1511 0 0,-5-19-7002 0 0,10-10 5439 0 0,2 2 1318 0 0</inkml:trace>
  <inkml:trace contextRef="#ctx0" brushRef="#br0" timeOffset="1154.781">371 446 1744 0 0,'0'0'2489'0'0,"0"0"-262"0"0,0 0-84 0 0,0 0-49 0 0,0 0-258 0 0,36 1-346 0 0,120 2-311 0 0,466-32 3502 0 0,-481 28-6152 0 0,-110 2-3367 0 0,0-1-4572 0 0,-29 0 5246 0 0</inkml:trace>
  <inkml:trace contextRef="#ctx0" brushRef="#br0" timeOffset="1615.347">1350 590 0 0 0,'0'0'751'0'0,"0"0"1095"0"0,0 0 282 0 0,0 0-166 0 0,0 0-202 0 0,0 0-164 0 0,0 0-138 0 0,0 0-135 0 0,33-2-151 0 0,102-10-137 0 0,-80-5 362 0 0,-50 11-1080 0 0,-1 2-184 0 0,0 0 0 0 0,0 0 0 0 0,0 0 0 0 0,0 0 0 0 0,-1-1 0 0 0,0 1 0 0 0,0-1 0 0 0,0 0 0 0 0,0 0 0 0 0,-1 0 0 0 0,0 0 0 0 0,0 0 0 0 0,0-1 0 0 0,-1 1 0 0 0,0-1 0 0 0,0 1 0 0 0,0-1 0 0 0,0 1 0 0 0,-1-1 0 0 0,0 0 0 0 0,0 1 0 0 0,-1-1 0 0 0,0 0-133 0 0,-2 3-51 0 0,0 0-1 0 0,0 0 1 0 0,-1 1-1 0 0,1-1 1 0 0,-1 1 0 0 0,0 0-1 0 0,0 0 1 0 0,0 0-1 0 0,0 0 1 0 0,0 1-1 0 0,0-1 1 0 0,0 1 0 0 0,-1 0-1 0 0,1 0 1 0 0,0 1-1 0 0,-1-1 1 0 0,1 1-1 0 0,0 0 1 0 0,-1 0-1 0 0,1 1 1 0 0,-1-1 51 0 0,-7 2-99 0 0,-1 1-1 0 0,1 0 1 0 0,0 0-1 0 0,0 1 1 0 0,0 1 0 0 0,1 0-1 0 0,-1 1 1 0 0,1 0-1 0 0,0 0 1 0 0,1 1 0 0 0,0 1-1 0 0,0 0 1 0 0,0 0 0 0 0,1 1-1 0 0,1 0 1 0 0,-1 0-1 0 0,1 1 1 0 0,1 0 0 0 0,-5 9 99 0 0,7-13-46 0 0,1-1 0 0 0,0 1 0 0 0,0 0 0 0 0,1 0 1 0 0,0 0-1 0 0,0 0 0 0 0,0 1 0 0 0,1-1 0 0 0,0 1 1 0 0,0 0-1 0 0,1 0 0 0 0,-1 0 0 0 0,2 0 0 0 0,-1 0 1 0 0,1-1-1 0 0,0 1 0 0 0,0 0 0 0 0,1 0 0 0 0,0 0 1 0 0,0 0-1 0 0,1 0 0 0 0,-1 0 0 0 0,2-1 0 0 0,-1 1 1 0 0,1-1-1 0 0,0 1 0 0 0,0-1 0 0 0,1 0 0 0 0,-1 0 1 0 0,1-1-1 0 0,1 1 0 0 0,1 1 46 0 0,4-1-134 0 0,0-1 0 0 0,1 0 0 0 0,-1 0 0 0 0,1-1 0 0 0,0-1 0 0 0,1 0 0 0 0,-1 0 0 0 0,1-1 0 0 0,-1 0 0 0 0,1-1 0 0 0,-1-1 0 0 0,1 0 0 0 0,-1 0 0 0 0,7-2 134 0 0,78-31-6602 0 0,-64 19 1745 0 0,-16 6 2822 0 0</inkml:trace>
  <inkml:trace contextRef="#ctx0" brushRef="#br0" timeOffset="1994.943">1755 719 3081 0 0,'0'0'1004'0'0,"0"0"147"0"0,0 0 621 0 0,0 0 510 0 0,0 0 24 0 0,0 0-360 0 0,0 0-430 0 0,0 0-304 0 0,0 0-184 0 0,0 0-125 0 0,0 0-135 0 0,0 0-89 0 0,0 0-108 0 0,29-25-103 0 0,92-79-91 0 0,-68 42 94 0 0,30-44-219 0 0,-86 135-2141 0 0,0-8 1761 0 0,1-17 116 0 0,1 0 0 0 0,0 0 0 0 0,0 0 0 0 0,0 0 1 0 0,0 0-1 0 0,1 1 0 0 0,0-1 0 0 0,0 0 1 0 0,0 0-1 0 0,0 1 0 0 0,0-1 0 0 0,1 0 0 0 0,0 0 1 0 0,0 0-1 0 0,0 0 0 0 0,0 0 0 0 0,1 0 0 0 0,0 0 1 0 0,0 0-1 0 0,0 0 0 0 0,0-1 0 0 0,0 1 0 0 0,1-1 1 0 0,-1 0-1 0 0,2 1 12 0 0,2-1 139 0 0,1 0 0 0 0,0 0 1 0 0,0-1-1 0 0,-1 0 0 0 0,1-1 0 0 0,0 0 1 0 0,1 0-1 0 0,-1 0 0 0 0,0-1 1 0 0,0 0-1 0 0,0 0 0 0 0,0-1 0 0 0,1 0 1 0 0,-1 0-1 0 0,0 0 0 0 0,-1-1 1 0 0,1 0-1 0 0,0-1 0 0 0,0 0 0 0 0,-1 0 1 0 0,1 0-1 0 0,-1-1 0 0 0,1 0-139 0 0,59-47 1061 0 0,-45 16-3439 0 0,-27-4-9288 0 0,2 32 1971 0 0</inkml:trace>
  <inkml:trace contextRef="#ctx0" brushRef="#br0" timeOffset="2996.937">345 634 0 0 0,'4'-4'-1938'0'0,"-1"0"3385"0"0,3 13 13430 0 0,-21 89-10763 0 0,17-24-3894 0 0,16-59-2691 0 0,-9-14-1874 0 0,-1-3-3337 0 0,-3-1 3460 0 0</inkml:trace>
</inkml:ink>
</file>

<file path=ppt/ink/ink2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20.4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0 177 2497 0 0,'0'0'144'0'0,"0"0"-130"0"0,0 0-18 0 0,0 0 127 0 0,0 0 282 0 0,0 0 298 0 0,35-4 244 0 0,113-12 160 0 0,380-42 5954 0 0,427-27-2678 0 0,484 71-2340 0 0,-192 87-686 0 0,-407 8-372 0 0,-163 1-456 0 0,-438-78 375 0 0,-213-8-353 0 0,-26 4-542 0 0,0 0 5 0 0,0 0-5 0 0,0 0 4 0 0,0 0 18 0 0,0 0-10 0 0,0 0 3 0 0,0 0 4 0 0,0 0-6 0 0,-1-3-369 0 0,-4-1-6381 0 0,1 7-3712 0 0,1 1 4035 0 0</inkml:trace>
</inkml:ink>
</file>

<file path=ppt/ink/ink2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2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23 159 4297 0 0,'0'0'1867'0'0,"0"0"-327"0"0,0 0-269 0 0,0 0-38 0 0,0 0 97 0 0,0 0 73 0 0,0 0-73 0 0,0 0-199 0 0,0 0-244 0 0,0 0-254 0 0,0 0-235 0 0,-3-1-170 0 0,-9-4-104 0 0,8 3-62 0 0,3 23 70 0 0,-2 38 45 0 0,4 1-1 0 0,1-1 0 0 0,4 1 0 0 0,2-1 1 0 0,2-1-1 0 0,3 0 0 0 0,6 13-176 0 0,40 47 304 0 0,-57-115-275 0 0,0 0 0 0 0,0-1 0 0 0,0 1 1 0 0,0 0-1 0 0,1-1 0 0 0,-1 0 0 0 0,1 1 1 0 0,0-1-1 0 0,0 0 0 0 0,0 0 0 0 0,0-1 0 0 0,0 1 1 0 0,0-1-1 0 0,0 1 0 0 0,1-1 0 0 0,-1 0 1 0 0,0 0-1 0 0,1 0 0 0 0,-1-1 0 0 0,1 1 1 0 0,-1-1-1 0 0,1 0 0 0 0,-1 0 0 0 0,1 0 1 0 0,-1 0-1 0 0,1-1 0 0 0,-1 1 0 0 0,0-1 1 0 0,1 0-1 0 0,-1 0 0 0 0,0 0 0 0 0,1-1 1 0 0,-1 1-1 0 0,0-1 0 0 0,0 0 0 0 0,1 0-29 0 0,27-23 52 0 0,-1 0 0 0 0,-1-2 0 0 0,-1-1 0 0 0,-2-1-1 0 0,-1-1 1 0 0,-1-2 0 0 0,12-21-52 0 0,-13 20-85 0 0,78-87-519 0 0,-101 119 581 0 0,1 1 0 0 0,-1-1 0 0 0,1 0 0 0 0,-1 1 1 0 0,1 0-1 0 0,-1-1 0 0 0,1 1 0 0 0,-1-1 0 0 0,1 1 1 0 0,-1 0-1 0 0,1-1 0 0 0,0 1 0 0 0,-1 0 1 0 0,1-1-1 0 0,0 1 0 0 0,-1 0 0 0 0,1 0 0 0 0,0 0 1 0 0,-1 0-1 0 0,1 0 0 0 0,0 0 0 0 0,-1 0 0 0 0,1 0 1 0 0,0 0-1 0 0,-1 0 0 0 0,1 0 0 0 0,0 0 0 0 0,-1 0 1 0 0,1 1-1 0 0,0-1 0 0 0,-1 0 0 0 0,1 0 0 0 0,0 1 1 0 0,-1-1-1 0 0,1 0 0 0 0,-1 1 0 0 0,1-1 0 0 0,-1 1 1 0 0,1-1-1 0 0,-1 1 0 0 0,1-1 0 0 0,-1 1 0 0 0,1-1 1 0 0,-1 1-1 0 0,0-1 0 0 0,1 1 0 0 0,-1-1 1 0 0,0 1-1 0 0,1 0 0 0 0,-1-1 0 0 0,0 1 0 0 0,0 0 1 0 0,0-1-1 0 0,1 2 23 0 0,5 45-147 0 0,-5-35 170 0 0,31 137 128 0 0,-30-143-123 0 0,1-1 0 0 0,-1 1 0 0 0,1-1 0 0 0,0 0 1 0 0,0 0-1 0 0,1-1 0 0 0,0 1 0 0 0,-1-1 0 0 0,1 1 0 0 0,1-1 0 0 0,-1-1 0 0 0,1 1 0 0 0,-1 0 0 0 0,1-1 0 0 0,0 0 0 0 0,1 0 1 0 0,-1-1-1 0 0,0 1 0 0 0,1-1 0 0 0,-1 0 0 0 0,1-1 0 0 0,0 1 0 0 0,-1-1 0 0 0,1 0 0 0 0,0-1-28 0 0,0 1 90 0 0,-1 0-1 0 0,1-1 1 0 0,-1 0-1 0 0,0 0 1 0 0,1 0-1 0 0,-1 0 1 0 0,1-1-1 0 0,-1 0 1 0 0,1 0-1 0 0,-1-1 1 0 0,0 0-1 0 0,0 0 1 0 0,0 0-1 0 0,0 0 1 0 0,0-1-1 0 0,0 0 1 0 0,-1 0-1 0 0,5-3-89 0 0,20-21 454 0 0,-2-1 0 0 0,0-1-1 0 0,-2-2 1 0 0,-2 0 0 0 0,0-2 0 0 0,16-33-454 0 0,-26 44 108 0 0,16-30 53 0 0,-3-1 0 0 0,-2-1 0 0 0,-2-1-1 0 0,4-22-160 0 0,-9-2-521 0 0,-15 61-4116 0 0,-2 0-4658 0 0,0 18 331 0 0</inkml:trace>
  <inkml:trace contextRef="#ctx0" brushRef="#br0" timeOffset="366.127">1383 656 8634 0 0,'0'0'1650'0'0,"0"0"-829"0"0,0 0-30 0 0,0 0 313 0 0,0 0 210 0 0,0 0-3 0 0,0 0-174 0 0,0 0-193 0 0,0 0-159 0 0,0 0-143 0 0,0 0-101 0 0,33-11-100 0 0,100-36-64 0 0,-69 10 141 0 0,-57 28-422 0 0,1 1-10 0 0,0-1-1 0 0,-1 0 1 0 0,0-1 0 0 0,-1 1 0 0 0,0-1 0 0 0,-1 0-1 0 0,0-1 1 0 0,0 1 0 0 0,-1-1 0 0 0,-1 0 0 0 0,1 0-1 0 0,-2 0 1 0 0,0-1 0 0 0,0 1 0 0 0,-1-1 0 0 0,0 1-1 0 0,-1-1 1 0 0,-1-4-86 0 0,0 13-28 0 0,-1 0 0 0 0,-1 0 0 0 0,1 0 0 0 0,0 0-1 0 0,-1 1 1 0 0,1-1 0 0 0,-1 1 0 0 0,0 0 0 0 0,1 0 0 0 0,-1 0 0 0 0,0 0-1 0 0,0 0 1 0 0,-1 0 0 0 0,1 1 0 0 0,0 0 0 0 0,-1 0 0 0 0,1 0 0 0 0,0 0 0 0 0,-1 0-1 0 0,1 0 1 0 0,-1 1 0 0 0,0 0 0 0 0,1 0 0 0 0,-1 0 0 0 0,1 0 0 0 0,-1 0-1 0 0,1 1 1 0 0,-1 0 0 0 0,1-1 0 0 0,-2 2 28 0 0,-7 2-57 0 0,1 0 1 0 0,0 1-1 0 0,0 0 1 0 0,0 1-1 0 0,1 0 0 0 0,0 1 1 0 0,0 0-1 0 0,0 0 1 0 0,1 1-1 0 0,0 1 0 0 0,1-1 1 0 0,0 1-1 0 0,0 1 1 0 0,1-1-1 0 0,0 1 0 0 0,-2 5 57 0 0,-4 5-35 0 0,1 0-1 0 0,1 0 0 0 0,1 1 0 0 0,1 1 0 0 0,1 0 0 0 0,1 0 0 0 0,1 0 0 0 0,0 1 0 0 0,2 0 0 0 0,1 0 0 0 0,1 0 1 0 0,0 0-1 0 0,2 0 0 0 0,1 7 36 0 0,0-22 4 0 0,1 0 1 0 0,0 0-1 0 0,0 0 1 0 0,1 0 0 0 0,0 0-1 0 0,0-1 1 0 0,1 1-1 0 0,0-1 1 0 0,0 0 0 0 0,1 0-1 0 0,0-1 1 0 0,0 1-1 0 0,0-1 1 0 0,1 0 0 0 0,0-1-1 0 0,0 1 1 0 0,0-1-1 0 0,1 0 1 0 0,0-1-1 0 0,0 1 1 0 0,0-1 0 0 0,0-1-1 0 0,1 1 1 0 0,0-1-1 0 0,-1-1 1 0 0,4 1-5 0 0,103 22-1502 0 0,-4-20-5042 0 0,-82-5-1062 0 0</inkml:trace>
</inkml:ink>
</file>

<file path=ppt/ink/ink2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4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13 560 3017 0 0,'0'0'1548'0'0,"0"0"-404"0"0,0 0-225 0 0,0 0 57 0 0,0 0 250 0 0,0 0 184 0 0,0 0-50 0 0,0 0-221 0 0,0 0-235 0 0,0 0-184 0 0,0 0-105 0 0,0 0-62 0 0,0 0-47 0 0,-1 35-49 0 0,-4 111-61 0 0,3-131-265 0 0,0 0 0 0 0,0 1 0 0 0,2-1 0 0 0,0 1 0 0 0,1-1 0 0 0,0 1 0 0 0,1-1 0 0 0,1 1 0 0 0,1-1 0 0 0,0 0 0 0 0,0-1 0 0 0,2 1 0 0 0,0-1 0 0 0,0 0 0 0 0,7 9-131 0 0,-11-20 37 0 0,0 1 0 0 0,1-1 0 0 0,0 1 0 0 0,-1-1 0 0 0,1 0 0 0 0,0 0 1 0 0,0-1-1 0 0,1 1 0 0 0,-1 0 0 0 0,1-1 0 0 0,-1 0 0 0 0,1 0 0 0 0,0 0 0 0 0,0 0 1 0 0,-1-1-1 0 0,1 0 0 0 0,0 1 0 0 0,1-1 0 0 0,-1-1 0 0 0,0 1 0 0 0,0-1 0 0 0,0 1 1 0 0,0-1-1 0 0,1 0 0 0 0,-1-1 0 0 0,0 1 0 0 0,0-1 0 0 0,0 1 0 0 0,0-2 0 0 0,0 1 1 0 0,0 0-1 0 0,0-1 0 0 0,0 1 0 0 0,0-1 0 0 0,0 0 0 0 0,-1 0 0 0 0,1-1-37 0 0,14-12 77 0 0,-2-1 0 0 0,1 0-1 0 0,-2-1 1 0 0,0-1-1 0 0,-1-1 1 0 0,-1 0 0 0 0,-1 0-1 0 0,-1-1 1 0 0,3-9-77 0 0,17-40-99 0 0,-30 68 12 0 0,-1 1-83 0 0,0 23-481 0 0,-1-9 645 0 0,0-1 0 0 0,1 1 0 0 0,1-1 0 0 0,1 1 0 0 0,-1 0 0 0 0,2-1 0 0 0,0 0 0 0 0,1 0-1 0 0,0 0 1 0 0,1 0 0 0 0,0 0 0 0 0,1-1 0 0 0,2 2 6 0 0,-4-10 60 0 0,1-1 0 0 0,-1 0 0 0 0,1 0 0 0 0,0-1 0 0 0,0 0 0 0 0,0 1 0 0 0,1-2 0 0 0,-1 1 0 0 0,0-1 0 0 0,1 1 0 0 0,-1-2 0 0 0,1 1 0 0 0,-1 0 0 0 0,1-1 0 0 0,-1 0 0 0 0,1-1 0 0 0,-1 1 0 0 0,1-1 1 0 0,-1 0-1 0 0,1 0 0 0 0,-1-1 0 0 0,0 1 0 0 0,1-1 0 0 0,-1 0 0 0 0,0-1 0 0 0,0 1 0 0 0,-1-1 0 0 0,1 0 0 0 0,-1 0 0 0 0,1-1 0 0 0,-1 1 0 0 0,0-1 0 0 0,0 0 0 0 0,0 0 0 0 0,-1-1 0 0 0,1 1 0 0 0,-1-1 0 0 0,0 0-60 0 0,71-151 1382 0 0,-44 76-1389 0 0,-7 47-1388 0 0,-11 27-2776 0 0,2 4-4773 0 0,-9 2 1758 0 0</inkml:trace>
  <inkml:trace contextRef="#ctx0" brushRef="#br0" timeOffset="406.985">1262 626 3705 0 0,'0'0'2008'0'0,"0"0"-319"0"0,0 0-184 0 0,0 0 36 0 0,0 0-26 0 0,0 0-183 0 0,0 0-287 0 0,0 0-272 0 0,0 0-209 0 0,0 0-136 0 0,0 0-72 0 0,0 0-39 0 0,0 0-14 0 0,-26 21-11 0 0,-81 67-4 0 0,43-16 223 0 0,49-47-354 0 0,8-16-135 0 0,0 0-1 0 0,1 1 0 0 0,0-1 0 0 0,0 1 1 0 0,1 1-1 0 0,1-1 0 0 0,0 1 0 0 0,0-1 1 0 0,1 1-1 0 0,0 0 0 0 0,1 1 0 0 0,0-1 1 0 0,1 0-1 0 0,1 1 0 0 0,-1-1 0 0 0,2 2-21 0 0,0-11 32 0 0,0 1 0 0 0,0-1-1 0 0,1 1 1 0 0,-1-1-1 0 0,1 1 1 0 0,0-1-1 0 0,0 0 1 0 0,0 0 0 0 0,0 0-1 0 0,0 0 1 0 0,0 0-1 0 0,1 0 1 0 0,-1 0 0 0 0,0-1-1 0 0,1 1 1 0 0,0-1-1 0 0,-1 0 1 0 0,1 0 0 0 0,0 0-1 0 0,-1 0 1 0 0,1 0-1 0 0,0 0 1 0 0,0-1 0 0 0,0 0-1 0 0,0 1 1 0 0,0-1-1 0 0,0 0 1 0 0,-1 0 0 0 0,1-1-1 0 0,0 1 1 0 0,0-1-1 0 0,0 1 1 0 0,0-1 0 0 0,0 0-1 0 0,-1 0 1 0 0,1 0-1 0 0,0 0 1 0 0,-1-1 0 0 0,1 0-32 0 0,25-18 320 0 0,0-1 1 0 0,-2-2 0 0 0,-1 0 0 0 0,0-2 0 0 0,-2-1-1 0 0,5-9-320 0 0,29-29 124 0 0,28-24-109 0 0,-50 80-1305 0 0,-25 45-3434 0 0,-10 47-10087 0 0,0-73 13671 0 0</inkml:trace>
  <inkml:trace contextRef="#ctx0" brushRef="#br0" timeOffset="714.029">1576 1024 2449 0 0,'0'0'2948'0'0,"0"0"-550"0"0,0 0-371 0 0,0 0-192 0 0,0 0-177 0 0,0 0-263 0 0,0 0-248 0 0,0 0-139 0 0,0 0-116 0 0,0 0-137 0 0,0 0-167 0 0,0 0-178 0 0,16-30-138 0 0,48-94-90 0 0,0 27 94 0 0,-57 89-263 0 0,62-57-19 0 0,-59 109-892 0 0,-10-19 858 0 0,-2-20 48 0 0,1 0 1 0 0,0-1-1 0 0,0 1 1 0 0,0 0 0 0 0,1 0-1 0 0,-1 0 1 0 0,1 0-1 0 0,0-1 1 0 0,1 1 0 0 0,-1 0-1 0 0,1 0 1 0 0,0 0-1 0 0,0-1 1 0 0,0 1 0 0 0,1 0-1 0 0,-1-1 1 0 0,1 1-1 0 0,1-1 1 0 0,-1 0 0 0 0,0 1-1 0 0,1-1 1 0 0,0 0-1 0 0,0-1 1 0 0,0 1 0 0 0,1 0-1 0 0,-1-1 1 0 0,1 0-1 0 0,-1 0 1 0 0,1 0 0 0 0,0 0-1 0 0,1-1 1 0 0,-1 1-1 0 0,0-1 1 0 0,1 0 0 0 0,-1 0-1 0 0,1-1 1 0 0,2 1-9 0 0,2-1 84 0 0,1-2 0 0 0,0 1 0 0 0,-1-1 0 0 0,1 0 1 0 0,-1-1-1 0 0,1 0 0 0 0,-1-1 0 0 0,0 0 0 0 0,0 0 0 0 0,0-1 0 0 0,0 0 1 0 0,-1-1-1 0 0,0 0 0 0 0,0 0 0 0 0,0-1 0 0 0,7-6-84 0 0,109-114-496 0 0,-114 114 257 0 0,47-52-4597 0 0,-30 34-2523 0 0,-14 17-684 0 0</inkml:trace>
  <inkml:trace contextRef="#ctx0" brushRef="#br0" timeOffset="969.899">2742 0 15651 0 0,'0'0'766'0'0,"0"0"-222"0"0,0 0 37 0 0,0 0 197 0 0,0 0 78 0 0,-8 35-65 0 0,-25 114-162 0 0,-22 168 633 0 0,24-71-2038 0 0,34-82-3265 0 0,-3-138-2164 0 0,0-17-1862 0 0,0-5 5298 0 0</inkml:trace>
  <inkml:trace contextRef="#ctx0" brushRef="#br0" timeOffset="1216.404">2372 545 10570 0 0,'0'0'1321'0'0,"0"0"-593"0"0,0 0-128 0 0,0 0 72 0 0,0 0-8 0 0,0 0-128 0 0,0 0-152 0 0,0 0-128 0 0,189-52-56 0 0,-156 49-80 0 0,4 3-80 0 0,-2 0-80 0 0,6 0-128 0 0,-5 0-376 0 0,1 0-1144 0 0,-7 0-2801 0 0,-14 0-4673 0 0</inkml:trace>
</inkml:ink>
</file>

<file path=ppt/ink/ink2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6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1 232 4273 0 0,'0'0'2442'0'0,"0"0"-460"0"0,0 0-182 0 0,0 0-36 0 0,0 0-90 0 0,0 0-232 0 0,0 0-391 0 0,0 0-325 0 0,0 0-163 0 0,0 0-48 0 0,0 0 14 0 0,0 0 15 0 0,6 19-47 0 0,38 118 316 0 0,55 276 301 0 0,-47-264-1094 0 0,-52-149-8 0 0,0 1 1 0 0,0-1 0 0 0,0 1-1 0 0,0-1 1 0 0,0 1-1 0 0,1-1 1 0 0,-1 1 0 0 0,0-1-1 0 0,0 1 1 0 0,1-1 0 0 0,-1 1-1 0 0,0-1 1 0 0,1 0-1 0 0,-1 1 1 0 0,1-1 0 0 0,-1 0-1 0 0,0 1 1 0 0,1-1 0 0 0,-1 0-1 0 0,1 1 1 0 0,-1-1-1 0 0,1 0 1 0 0,-1 0 0 0 0,1 1-1 0 0,-1-1 1 0 0,1 0 0 0 0,-1 0-1 0 0,1 0 1 0 0,-1 0-1 0 0,1 0 1 0 0,-1 0 0 0 0,1 0-1 0 0,0 0 1 0 0,-1 0 0 0 0,1 0-1 0 0,-1 0 1 0 0,1 0-1 0 0,-1 0 1 0 0,1-1 0 0 0,-1 1-1 0 0,1 0 1 0 0,-1 0 0 0 0,1 0-1 0 0,-1-1 1 0 0,1 1-1 0 0,-1 0 1 0 0,0-1 0 0 0,1 1-1 0 0,-1 0 1 0 0,1-1 0 0 0,-1 1-1 0 0,0-1 1 0 0,1 1-1 0 0,-1 0 1 0 0,0-1 0 0 0,1 1-1 0 0,-1-1 1 0 0,0 1-1 0 0,0-1 1 0 0,0 1 0 0 0,1-1-13 0 0,18-39 639 0 0,-14 30-544 0 0,147-370 958 0 0,30-59-1274 0 0,-174 420-148 0 0,19-29-583 0 0,2 33-5271 0 0,-16 23-4147 0 0,-7-1 4199 0 0</inkml:trace>
  <inkml:trace contextRef="#ctx0" brushRef="#br0" timeOffset="3316.269">553 833 4681 0 0,'0'0'1972'0'0,"0"0"-499"0"0,0 0-249 0 0,0 0 20 0 0,0 0 25 0 0,0 0-136 0 0,0 0-318 0 0,0 0-283 0 0,0 0-175 0 0,0 0-91 0 0,0 0-42 0 0,0 0-32 0 0,0 0-33 0 0,-3 22-38 0 0,-9 140 54 0 0,29-19-1968 0 0,-10-133-1823 0 0,3-9-6368 0 0,-9-1 9540 0 0</inkml:trace>
  <inkml:trace contextRef="#ctx0" brushRef="#br0" timeOffset="3644.377">551 781 336 0 0,'0'0'991'0'0,"0"0"-311"0"0,0 0-101 0 0,0 0 198 0 0,0 0 265 0 0,0 0 117 0 0,0 0-64 0 0,0 0-172 0 0,0 0-203 0 0,0 0-164 0 0,0 0-104 0 0,0 0-59 0 0,25 4 7 0 0,81 12-3 0 0,-99-15-308 0 0,0 0 0 0 0,0 0 0 0 0,0 1 0 0 0,0 0 0 0 0,0 0 0 0 0,0 1 0 0 0,-1 0 0 0 0,1 0 1 0 0,-1 0-1 0 0,0 1 0 0 0,0 0 0 0 0,0 0 0 0 0,0 1 0 0 0,-1-1 0 0 0,0 1 0 0 0,0 0 0 0 0,0 1 1 0 0,3 3-90 0 0,-7-7 19 0 0,2 3 46 0 0,0-1 1 0 0,0 1 0 0 0,0 0 0 0 0,-1 0-1 0 0,1 0 1 0 0,-2 1 0 0 0,1-1-1 0 0,0 0 1 0 0,-1 1 0 0 0,0-1 0 0 0,0 1-1 0 0,-1-1 1 0 0,0 1 0 0 0,1 0 0 0 0,-2-1-1 0 0,1 1 1 0 0,-1-1 0 0 0,0 1 0 0 0,0-1-1 0 0,0 1 1 0 0,-1-1 0 0 0,0 0 0 0 0,0 1-1 0 0,-2 2-65 0 0,-13 12 50 0 0,-2 0-1 0 0,0-1 0 0 0,-1-1 1 0 0,-1-1-1 0 0,0-1 1 0 0,-1 0-1 0 0,-1-2 0 0 0,-1-1 1 0 0,0 0-1 0 0,-8 1-49 0 0,-2 4-244 0 0,-12 0-1232 0 0,31-15-2002 0 0,-1-2-4346 0 0,16-1 6652 0 0</inkml:trace>
  <inkml:trace contextRef="#ctx0" brushRef="#br0" timeOffset="4060.272">1175 858 0 0 0,'0'0'441'0'0,"0"0"376"0"0,0 0 77 0 0,0 0 188 0 0,0 0 220 0 0,0 0 63 0 0,0 0-187 0 0,0 0-309 0 0,0 0-210 0 0,0 0-28 0 0,0 0 98 0 0,0 0 118 0 0,0 0 56 0 0,-3 11-60 0 0,-33 83 1000 0 0,34-92-1807 0 0,-54 84 551 0 0,-5-2 0 0 0,-68 73-587 0 0,25-56-1831 0 0,56-65-6471 0 0,45-32 5259 0 0,0-1 606 0 0</inkml:trace>
  <inkml:trace contextRef="#ctx0" brushRef="#br0" timeOffset="4715.252">1254 1072 888 0 0,'0'0'2023'0'0,"0"0"-880"0"0,0 0-345 0 0,0 0 138 0 0,0 0 220 0 0,0 0 67 0 0,0 0-181 0 0,0 0-313 0 0,0 0-283 0 0,-28 34-197 0 0,-87 107-81 0 0,26-28 420 0 0,-19 7 560 0 0,108-119-1098 0 0,0-1-38 0 0,0 0-26 0 0,0 0-10 0 0,26-23 90 0 0,173-147 488 0 0,30 2-824 0 0,-228 167 257 0 0,0-1 1 0 0,0 1 0 0 0,1 0-1 0 0,-1 0 1 0 0,0 1-1 0 0,0-1 1 0 0,1 0 0 0 0,-1 0-1 0 0,1 0 1 0 0,-1 1-1 0 0,1-1 1 0 0,-1 1 0 0 0,1-1-1 0 0,-1 1 1 0 0,1 0 0 0 0,-1 0-1 0 0,1 0 1 0 0,-1-1-1 0 0,1 1 1 0 0,0 1 0 0 0,-1-1-1 0 0,1 0 1 0 0,-1 0-1 0 0,1 1 1 0 0,-1-1 0 0 0,1 0-1 0 0,-1 1 1 0 0,1 0-1 0 0,-1-1 1 0 0,1 1 0 0 0,-1 0-1 0 0,0 0 1 0 0,1 0-1 0 0,-1-1 1 0 0,0 1 0 0 0,0 1-1 0 0,0-1 1 0 0,0 0 0 0 0,0 0-1 0 0,0 0 1 0 0,0 1-1 0 0,0-1 1 0 0,0 0 0 0 0,0 1-1 0 0,-1-1 1 0 0,1 1-1 0 0,-1-1 1 0 0,1 1 0 0 0,-1-1-1 0 0,1 1 1 0 0,-1-1-1 0 0,0 1 1 0 0,0-1 0 0 0,0 1-1 0 0,0 0 13 0 0,10 160 538 0 0,2-84-158 0 0,-10-70-498 0 0,-12-1 4353 0 0,-12-10-3892 0 0,0 0 1 0 0,0-2-1 0 0,1 0 1 0 0,0-1-1 0 0,0-1 0 0 0,0-1 1 0 0,-12-7-344 0 0,25 11 72 0 0,-9-3-195 0 0,-49-23-152 0 0,27 5-3461 0 0,27 11-4784 0 0,8 13 1434 0 0</inkml:trace>
</inkml:ink>
</file>

<file path=ppt/ink/ink2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18 2521 0 0,'0'0'1181'0'0,"0"0"-299"0"0,0 0-29 0 0,0 0 275 0 0,0 0 351 0 0,0 0 155 0 0,0 0-111 0 0,0 0-313 0 0,0 0-358 0 0,0 0-267 0 0,0 0-155 0 0,3-3-49 0 0,7-9-6 0 0,-42 10 784 0 0,-126 71-998 0 0,144-63-139 0 0,4-2-14 0 0,-1 0 0 0 0,1 0 0 0 0,0 1 0 0 0,0 1 0 0 0,1-1 0 0 0,0 2 0 0 0,0-1 0 0 0,0 1 0 0 0,1 0 0 0 0,0 1 0 0 0,-3 3-8 0 0,10-10-17 0 0,0 1 0 0 0,0-1 1 0 0,1 1-1 0 0,-1-1 0 0 0,0 1 1 0 0,0-1-1 0 0,1 1 1 0 0,-1-1-1 0 0,1 1 0 0 0,0 0 1 0 0,-1-1-1 0 0,1 1 1 0 0,0 0-1 0 0,0-1 0 0 0,0 1 1 0 0,0 0-1 0 0,0-1 1 0 0,0 1-1 0 0,0 0 0 0 0,1-1 1 0 0,-1 1-1 0 0,1-1 1 0 0,-1 1-1 0 0,1-1 0 0 0,0 1 1 0 0,-1-1-1 0 0,1 1 1 0 0,0-1-1 0 0,0 1 0 0 0,0-1 1 0 0,0 0-1 0 0,0 1 1 0 0,0-1-1 0 0,1 0 0 0 0,-1 0 1 0 0,0 0-1 0 0,1 0 1 0 0,-1 0-1 0 0,0 0 0 0 0,1 0 1 0 0,-1-1-1 0 0,1 1 1 0 0,0-1-1 0 0,-1 1 0 0 0,1-1 1 0 0,1 1 16 0 0,77 15 37 0 0,41-4 56 0 0,-120-11-81 0 0,1 0-1 0 0,-1 1 1 0 0,1-1-1 0 0,-1 1 1 0 0,0-1 0 0 0,0 1-1 0 0,0-1 1 0 0,0 1-1 0 0,0 0 1 0 0,0 0 0 0 0,0-1-1 0 0,-1 1 1 0 0,1 0-1 0 0,0 0 1 0 0,-1 0 0 0 0,0 0-1 0 0,1 0 1 0 0,-1 0-1 0 0,0 0 1 0 0,0 0 0 0 0,0 0-1 0 0,0 0 1 0 0,-1 0-1 0 0,1-1 1 0 0,0 1 0 0 0,-1 0-1 0 0,0 0 1 0 0,1 0-1 0 0,-1 0 1 0 0,0 0 0 0 0,0-1-1 0 0,0 1 1 0 0,0 0-1 0 0,0-1 1 0 0,0 1 0 0 0,0-1-1 0 0,-1 1 1 0 0,1-1-1 0 0,0 1 1 0 0,-1-1-1 0 0,1 0 1 0 0,-1 0 0 0 0,0 0-1 0 0,1 0 1 0 0,-1 0-1 0 0,-1 0-11 0 0,-290 242 186 0 0,289-239-191 0 0,-1 0 0 0 0,1 1 0 0 0,0-1 0 0 0,0 1 0 0 0,0 0 0 0 0,1 0 0 0 0,-1 0 0 0 0,1 0 0 0 0,1 1 1 0 0,-1-1-1 0 0,1 1 0 0 0,0-1 0 0 0,0 1 0 0 0,0 0 0 0 0,1 0 0 0 0,0 0 0 0 0,0 0 0 0 0,1 0 0 0 0,0 0 0 0 0,0 6 5 0 0,3-9 8 0 0,0 1 1 0 0,0-1-1 0 0,0 0 0 0 0,1 0 1 0 0,-1 0-1 0 0,1 0 0 0 0,0-1 1 0 0,0 1-1 0 0,0-1 0 0 0,0 0 1 0 0,0 0-1 0 0,1 0 0 0 0,-1-1 1 0 0,0 1-1 0 0,1-1 0 0 0,-1 0 0 0 0,1-1 1 0 0,-1 1-1 0 0,1-1 0 0 0,0 0 1 0 0,-1 0-1 0 0,1 0 0 0 0,-1-1 1 0 0,1 1-1 0 0,0-1 0 0 0,0-1-8 0 0,12 2 50 0 0,-6-1-84 0 0,1 0 1 0 0,-1 0 0 0 0,0-2 0 0 0,0 1 0 0 0,0-1-1 0 0,0-1 1 0 0,0 0 0 0 0,-1-1 0 0 0,8-4 33 0 0,18-13-3423 0 0,-7-3-4658 0 0,-23 20 3168 0 0</inkml:trace>
</inkml:ink>
</file>

<file path=ppt/ink/ink2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 2529 0 0,'0'0'825'0'0,"0"0"-5"0"0,0 0 136 0 0,0 0 323 0 0,0 0 362 0 0,0 0 102 0 0,0 0-167 0 0,0 0-289 0 0,0 0-324 0 0,0 0-240 0 0,0 0-135 0 0,-4 33-65 0 0,-9 109-45 0 0,13 110 1023 0 0,-5-152-1400 0 0,-4-1 1 0 0,-5 0-1 0 0,-4-1-101 0 0,-3 28-52 0 0,-6 73-2653 0 0,20-168-858 0 0,1-10-3607 0 0,5-14 2924 0 0</inkml:trace>
</inkml:ink>
</file>

<file path=ppt/ink/ink2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55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455 39 7682 0 0,'0'0'2859'0'0,"0"0"-1804"0"0,0 0-670 0 0,0 0-54 0 0,0 0 253 0 0,0 0 292 0 0,0 0 155 0 0,0 0-3 0 0,0 0-142 0 0,-9 35-179 0 0,-30 112-168 0 0,25-27 138 0 0,8 51 523 0 0,16 153-1200 0 0,-7-280-165 0 0,4 78 300 0 0,-5-40-3279 0 0,-10-64-2071 0 0,-4-14-3309 0 0,6-4 5597 0 0</inkml:trace>
  <inkml:trace contextRef="#ctx0" brushRef="#br0" timeOffset="247.616">0 591 6481 0 0,'0'0'2825'0'0,"0"0"-1089"0"0,0 0-430 0 0,0 0-166 0 0,0 0 43 0 0,0 0-35 0 0,0 0-206 0 0,0 0-247 0 0,0 0-204 0 0,0 0-109 0 0,0 0-32 0 0,0 0-25 0 0,34-11-8 0 0,108-32-16 0 0,85-18 467 0 0,-160 41-782 0 0,104-37-240 0 0,-65 5-2666 0 0,-49 11-2665 0 0,-24 9-2259 0 0,-19 18 4071 0 0</inkml:trace>
  <inkml:trace contextRef="#ctx0" brushRef="#br0" timeOffset="482.75">950 127 1816 0 0,'0'0'2826'0'0,"0"0"-685"0"0,0 0-257 0 0,0 0-71 0 0,0 0-8 0 0,-5 32-84 0 0,-20 102-212 0 0,24-129-1410 0 0,-11 52 772 0 0,2 2 1 0 0,2-1 0 0 0,4 1 0 0 0,1 0-1 0 0,4 11-871 0 0,-1-59 59 0 0,1 0 0 0 0,0-1 0 0 0,1 1 0 0 0,0-1 0 0 0,1 1-1 0 0,0-1 1 0 0,1 0 0 0 0,0 0 0 0 0,0 0 0 0 0,1 0 0 0 0,0-1-1 0 0,1 0 1 0 0,0 0 0 0 0,0-1 0 0 0,1 1 0 0 0,4 3-59 0 0,-5-10 34 0 0,-1 0 0 0 0,1 0 1 0 0,0 0-1 0 0,1 0 0 0 0,-1-1 1 0 0,0 0-1 0 0,0 0 0 0 0,0-1 1 0 0,1 0-1 0 0,-1 0 0 0 0,0 0 1 0 0,1-1-1 0 0,-1 0 0 0 0,0 0 1 0 0,0-1-1 0 0,0 1 0 0 0,0-1 1 0 0,0-1-1 0 0,0 1 0 0 0,-1-1 1 0 0,1 0-1 0 0,-1 0 0 0 0,1-1 1 0 0,-1 0-1 0 0,0 1 0 0 0,-1-2 1 0 0,1 1-1 0 0,0-2-34 0 0,14-6-5 0 0,-16 10 7 0 0,4-3-8 0 0,0 0 0 0 0,0 1 0 0 0,0 0 0 0 0,1 0 0 0 0,0 1 0 0 0,0-1 0 0 0,0 2 0 0 0,0-1 0 0 0,0 1 0 0 0,0 0 0 0 0,3 1 6 0 0,-4 45 79 0 0,-9 51-387 0 0,25-82-2132 0 0,27-15-5415 0 0,-35-4 2761 0 0,-5 2-1094 0 0</inkml:trace>
  <inkml:trace contextRef="#ctx0" brushRef="#br0" timeOffset="1140.028">1744 595 3601 0 0,'0'0'2628'0'0,"0"0"-754"0"0,0 0-312 0 0,0 0 2 0 0,0 0 26 0 0,0 0-134 0 0,0 0-269 0 0,0 0-308 0 0,0 0-275 0 0,0 0-203 0 0,-33 25-115 0 0,-99 82-69 0 0,78-49 85 0 0,49-47-232 0 0,-14 71 140 0 0,21-80-179 0 0,0 0 0 0 0,0 0 1 0 0,1 0-1 0 0,-1 0 1 0 0,0 0-1 0 0,1-1 0 0 0,0 1 1 0 0,-1-1-1 0 0,1 0 0 0 0,0 1 1 0 0,-1-1-1 0 0,1-1 1 0 0,0 1-1 0 0,0 0 0 0 0,0-1 1 0 0,0 1-1 0 0,0-1 0 0 0,0 0 1 0 0,0 0-1 0 0,0 0 1 0 0,0 0-1 0 0,-1-1 0 0 0,1 1 1 0 0,0-1-1 0 0,0 0 1 0 0,0 0-1 0 0,0 0 0 0 0,-1 0 1 0 0,1 0-1 0 0,0 0 0 0 0,-1-1 1 0 0,2 0-32 0 0,273-178 1024 0 0,-276 180-1040 0 0,0-1-1 0 0,0 0 0 0 0,1 1 1 0 0,-1-1-1 0 0,0 1 1 0 0,0 0-1 0 0,0-1 1 0 0,0 1-1 0 0,0 0 1 0 0,1 0-1 0 0,-1-1 1 0 0,0 1-1 0 0,0 0 1 0 0,0 0-1 0 0,1 0 0 0 0,-1 1 1 0 0,0-1-1 0 0,0 0 1 0 0,0 0-1 0 0,0 1 1 0 0,1-1-1 0 0,-1 0 1 0 0,0 1-1 0 0,0-1 1 0 0,0 1-1 0 0,0 0 1 0 0,0-1-1 0 0,0 1 0 0 0,0 0 1 0 0,0-1-1 0 0,0 1 1 0 0,-1 0-1 0 0,1 0 1 0 0,0 0-1 0 0,0 0 1 0 0,-1 0-1 0 0,1 0 1 0 0,0 0-1 0 0,-1 0 1 0 0,1 0-1 0 0,-1 0 1 0 0,0 0-1 0 0,1 2 17 0 0,10 59-311 0 0,-8-42 227 0 0,-2-17 105 0 0,2 1-1 0 0,-1 0 0 0 0,0-1 0 0 0,1 0 0 0 0,-1 1 0 0 0,1-1 0 0 0,0 0 0 0 0,0 0 0 0 0,1-1 0 0 0,-1 1 0 0 0,0-1 0 0 0,1 1 0 0 0,0-1 0 0 0,-1 0 1 0 0,1 0-1 0 0,0-1 0 0 0,0 1 0 0 0,0-1 0 0 0,0 0 0 0 0,0 0 0 0 0,0 0 0 0 0,1-1 0 0 0,-1 1 0 0 0,0-1 0 0 0,0 0 0 0 0,0 0 0 0 0,1-1 0 0 0,-1 1 1 0 0,0-1-1 0 0,0 0 0 0 0,0 0 0 0 0,0 0 0 0 0,0-1 0 0 0,0 1 0 0 0,0-1 0 0 0,0 0 0 0 0,-1 0 0 0 0,1 0 0 0 0,-1-1 0 0 0,1 1-20 0 0,25-18 236 0 0,0-2 0 0 0,-2 0 0 0 0,0-2 1 0 0,-2 0-1 0 0,0-2 0 0 0,-2-1 0 0 0,-1-1 0 0 0,6-11-236 0 0,-5 6-40 0 0,-1-2 1 0 0,-1 0 0 0 0,-2-2-1 0 0,-2 0 1 0 0,-1-1-1 0 0,-2 0 1 0 0,-2-1 0 0 0,-1-1-1 0 0,-2 0 1 0 0,-2 0-1 0 0,-2-1 1 0 0,-1 1 0 0 0,-2-36 39 0 0,-2 74-6 0 0,1 1 1 0 0,-1 0-1 0 0,0-1 1 0 0,0 1-1 0 0,0-1 1 0 0,0 1-1 0 0,-1-1 1 0 0,1 1-1 0 0,0 0 1 0 0,-1-1-1 0 0,1 1 1 0 0,0 0-1 0 0,-1-1 1 0 0,0 1-1 0 0,1 0 1 0 0,-1-1-1 0 0,0 1 1 0 0,1 0-1 0 0,-1 0 1 0 0,0 0-1 0 0,0 0 1 0 0,0 0-1 0 0,0 0 1 0 0,0 0-1 0 0,0 0 1 0 0,-1 0-1 0 0,1 0 1 0 0,0 1-1 0 0,0-1 1 0 0,-1 0-1 0 0,1 1 1 0 0,0-1-1 0 0,-1 1 1 0 0,1 0-1 0 0,0-1 1 0 0,-1 1-1 0 0,1 0 1 0 0,-1 0-1 0 0,1 0 1 0 0,-1 0-1 0 0,1 0 1 0 0,0 0-1 0 0,-1 0 1 0 0,1 0-1 0 0,-1 0 1 0 0,1 1-1 0 0,0-1 1 0 0,-1 1-1 0 0,1-1 1 0 0,0 1-1 0 0,-1-1 1 0 0,1 1-1 0 0,0 0 1 0 0,0 0-1 0 0,0 0 1 0 0,0 0-1 0 0,0-1 1 0 0,-1 1-1 0 0,2 1 1 0 0,-1-1-1 0 0,0 0 1 0 0,0 0-1 0 0,0 0 1 0 0,0 0-1 0 0,1 1 1 0 0,-1-1 0 0 0,0 0 5 0 0,-15 26-4 0 0,1 0 0 0 0,0 1 0 0 0,2 1 0 0 0,2 0 0 0 0,0 1 0 0 0,2 0 0 0 0,1 0 0 0 0,2 1 0 0 0,1 0 0 0 0,1 0 0 0 0,2 0 0 0 0,1 0 0 0 0,1 1 0 0 0,3 10 4 0 0,-3-21-70 0 0,1 1 1 0 0,1 0 0 0 0,1-1-1 0 0,0 1 1 0 0,2-1 0 0 0,1 0 0 0 0,0-1-1 0 0,2 1 1 0 0,0-1 0 0 0,1-1 0 0 0,2 0-1 0 0,-1 0 1 0 0,2-1 0 0 0,1 0 0 0 0,0-1-1 0 0,5 4 70 0 0,-17-20-422 0 0,-1-1 3 0 0,-20-23-4350 0 0,-35-38-8574 0 0,47 49 12296 0 0</inkml:trace>
  <inkml:trace contextRef="#ctx0" brushRef="#br0" timeOffset="1422.321">2053 333 10674 0 0,'0'0'2933'0'0,"0"0"-998"0"0,0 0-727 0 0,0 0-269 0 0,0 0-51 0 0,0 0-32 0 0,0 0-94 0 0,0 0-107 0 0,0 0-107 0 0,0 0-97 0 0,0 0-111 0 0,32 0-96 0 0,101-3-72 0 0,76 2 310 0 0,-28-1-2332 0 0,-59-2-7962 0 0,-96 3-1517 0 0</inkml:trace>
</inkml:ink>
</file>

<file path=ppt/ink/ink2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0 4377 0 0,'0'0'1176'0'0,"0"0"-150"0"0,0 0 47 0 0,0 0 270 0 0,0 0 310 0 0,0 0 130 0 0,0 0-232 0 0,0 0-443 0 0,0 0-349 0 0,0 0-200 0 0,0 0-38 0 0,0 0 51 0 0,1 23 11 0 0,2 138 405 0 0,-4 175 299 0 0,0-3-1723 0 0,1-333 394 0 0,-2 25-830 0 0,-7-15-4098 0 0,9-25-5024 0 0,0 7 5949 0 0</inkml:trace>
  <inkml:trace contextRef="#ctx0" brushRef="#br0" timeOffset="358.676">331 262 2328 0 0,'0'0'1390'0'0,"0"0"-360"0"0,0 0-34 0 0,0 0 237 0 0,0 0 273 0 0,-34 22 159 0 0,-106 70-104 0 0,58-24 937 0 0,66-48-1871 0 0,14-18-553 0 0,0-1 6 0 0,-1 1 0 0 0,0 1 0 0 0,0-1 0 0 0,1 0 0 0 0,0 1 0 0 0,-1-1 0 0 0,1 1 0 0 0,0-1 0 0 0,0 1 0 0 0,0 0 0 0 0,1 0 0 0 0,-1 0 0 0 0,1 0 0 0 0,-1 0 0 0 0,1 1 0 0 0,0-1 0 0 0,0 0 1 0 0,1 1-1 0 0,-1-1 0 0 0,1 0 0 0 0,-1 1 0 0 0,1-1 0 0 0,0 1 0 0 0,0-1 0 0 0,1 0 0 0 0,-1 1 0 0 0,1-1 0 0 0,-1 0 0 0 0,1 1 0 0 0,0-1 0 0 0,1 0 0 0 0,-1 0 0 0 0,0 0 0 0 0,1 1-80 0 0,9 5 188 0 0,1-1 0 0 0,0 0 1 0 0,1 0-1 0 0,-1-1 0 0 0,1-1 0 0 0,1 0 0 0 0,-1-1 0 0 0,1 0 1 0 0,0-1-1 0 0,0-1 0 0 0,2 0-188 0 0,81 29 1036 0 0,-93-30-1011 0 0,0 0 0 0 0,0 1 0 0 0,-1 0 0 0 0,1 0 1 0 0,-1 0-1 0 0,0 0 0 0 0,0 0 0 0 0,0 1 0 0 0,0-1 0 0 0,0 1 0 0 0,-1 0 0 0 0,1 0 0 0 0,-1 0 0 0 0,0 0 0 0 0,-1 0 1 0 0,1 1-1 0 0,-1-1 0 0 0,0 0 0 0 0,0 1 0 0 0,0-1 0 0 0,0 5-25 0 0,2 13-5362 0 0,-3-1-5721 0 0,0-20 6266 0 0</inkml:trace>
  <inkml:trace contextRef="#ctx0" brushRef="#br0" timeOffset="750.053">486 807 4049 0 0,'0'0'2411'0'0,"0"0"-1336"0"0,0 0-362 0 0,0 0 468 0 0,0 0 495 0 0,0 0 186 0 0,0 0-163 0 0,0 0-416 0 0,0 0-354 0 0,0 0-165 0 0,0 0-103 0 0,0 0-81 0 0,0 0-68 0 0,24-31-91 0 0,73-93-79 0 0,-26 14 255 0 0,21-62-271 0 0,-91 207-2290 0 0,-15 123 1751 0 0,13-153 217 0 0,1-1 0 0 0,-1 1 1 0 0,1 0-1 0 0,1-1 0 0 0,-1 1 0 0 0,0-1 0 0 0,1 1 1 0 0,0 0-1 0 0,0-1 0 0 0,1 1 0 0 0,-1-1 1 0 0,1 0-1 0 0,0 1 0 0 0,0-1 0 0 0,1 0 0 0 0,-1 0 1 0 0,1 0-1 0 0,-1-1 0 0 0,1 1 0 0 0,1-1 0 0 0,-1 1 1 0 0,0-1-1 0 0,1 0 0 0 0,0 0 0 0 0,-1 0 0 0 0,5 1-4 0 0,-4-1 106 0 0,0-1 0 0 0,0 0-1 0 0,1 0 1 0 0,-1 0 0 0 0,1-1 0 0 0,-1 0-1 0 0,1 1 1 0 0,-1-2 0 0 0,1 1-1 0 0,-1 0 1 0 0,1-1 0 0 0,0 0-1 0 0,-1 0 1 0 0,1 0 0 0 0,0-1-1 0 0,-1 0 1 0 0,1 1 0 0 0,0-2 0 0 0,-1 1-1 0 0,1 0 1 0 0,-1-1 0 0 0,0 0-1 0 0,0 0 1 0 0,3-2-106 0 0,89-81 1528 0 0,-6-47-2487 0 0,-80 103-2811 0 0,-8 20-331 0 0,-1-1-3322 0 0,-1 6 598 0 0</inkml:trace>
  <inkml:trace contextRef="#ctx0" brushRef="#br0" timeOffset="5349.786">1486 427 760 0 0,'0'0'1068'0'0,"0"0"-41"0"0,0 0 183 0 0,0 0 272 0 0,0 0 199 0 0,0 0-67 0 0,0 0-298 0 0,0 0-352 0 0,0 0-325 0 0,0 0-240 0 0,0 0-123 0 0,-10 0-47 0 0,-33 2-6 0 0,40-1-179 0 0,-1 0 1 0 0,1 1-1 0 0,0-1 0 0 0,0 1 1 0 0,0 0-1 0 0,0 0 0 0 0,0 0 1 0 0,0 0-1 0 0,1 0 0 0 0,-1 0 1 0 0,1 1-1 0 0,-1 0 0 0 0,1-1 1 0 0,0 1-1 0 0,0 0 0 0 0,0 0 1 0 0,1 0-1 0 0,-2 3-44 0 0,-3 3 77 0 0,-2 1-66 0 0,0 1 0 0 0,0 0 0 0 0,2 0 0 0 0,-1 1 0 0 0,1-1 0 0 0,1 1 1 0 0,0 1-1 0 0,1-1 0 0 0,0 1 0 0 0,1-1 0 0 0,1 1 0 0 0,0 0 0 0 0,0 0 0 0 0,1 0 0 0 0,1 1 0 0 0,1 4-11 0 0,1-12 87 0 0,0-1 0 0 0,0 0-1 0 0,1 0 1 0 0,0 0 0 0 0,0 0 0 0 0,1-1-1 0 0,-1 1 1 0 0,1-1 0 0 0,0 0 0 0 0,0 0-1 0 0,0 0 1 0 0,1-1 0 0 0,-1 0-1 0 0,1 1 1 0 0,0-2 0 0 0,0 1 0 0 0,0 0-1 0 0,0-1 1 0 0,0 0 0 0 0,1 0-1 0 0,-1-1 1 0 0,1 1 0 0 0,-1-1 0 0 0,1 0-1 0 0,-1-1 1 0 0,1 1 0 0 0,0-1-1 0 0,-1 0 1 0 0,1-1 0 0 0,0 1 0 0 0,-1-1-1 0 0,1 0 1 0 0,-1-1 0 0 0,1 1-1 0 0,-1-1 1 0 0,0 0 0 0 0,1 0 0 0 0,-1-1-1 0 0,3-2-86 0 0,5-2 82 0 0,-2 0 0 0 0,1-1 0 0 0,-1 0 0 0 0,0-1-1 0 0,-1-1 1 0 0,0 1 0 0 0,0-2 0 0 0,-1 1 0 0 0,-1-1 0 0 0,0-1-1 0 0,0 1 1 0 0,-1-1 0 0 0,0-1 0 0 0,-1 1 0 0 0,-1-1-1 0 0,0 0 1 0 0,-1 0 0 0 0,0-1 0 0 0,-1 0 0 0 0,0 1-1 0 0,-1-1 1 0 0,-1 0 0 0 0,0-6-82 0 0,-1 15-188 0 0,0 0-1 0 0,-1 0 1 0 0,0 1-1 0 0,0-1 0 0 0,0 1 1 0 0,0-1-1 0 0,-1 1 1 0 0,0-1-1 0 0,0 1 1 0 0,0 0-1 0 0,0 0 1 0 0,-1 0-1 0 0,0 0 1 0 0,1 0-1 0 0,-3-2 189 0 0,-35-29-10263 0 0,31 27 4150 0 0</inkml:trace>
  <inkml:trace contextRef="#ctx0" brushRef="#br0" timeOffset="5850.079">1870 460 12147 0 0,'0'0'1672'0'0,"0"0"-386"0"0,0 0-109 0 0,0 0-31 0 0,0 0-150 0 0,0 0-301 0 0,0 0-369 0 0,0 0-239 0 0,0 0-104 0 0,0 0-18 0 0,0 0 20 0 0,0 0 26 0 0,0 0 6 0 0,2 11 6 0 0,5 35 1 0 0,-6-41 30 0 0,1 0-1 0 0,0 0 1 0 0,0-1 0 0 0,0 1-1 0 0,1 0 1 0 0,-1-1 0 0 0,1 0-1 0 0,0 0 1 0 0,0 0 0 0 0,1 0-1 0 0,-1 0 1 0 0,1 0 0 0 0,0-1-1 0 0,0 0 1 0 0,0 0 0 0 0,1 0-1 0 0,-1 0 1 0 0,0 0 0 0 0,1-1-1 0 0,0 0 1 0 0,0 0-1 0 0,0-1 1 0 0,0 1 0 0 0,0-1-1 0 0,0 0 1 0 0,0 0 0 0 0,0 0-1 0 0,0-1 1 0 0,0 0 0 0 0,0 0-1 0 0,1 0 1 0 0,-1-1 0 0 0,0 0-1 0 0,0 0 1 0 0,4-1-54 0 0,5-1 139 0 0,0-1 1 0 0,-1 0-1 0 0,1-1 0 0 0,-1-1 1 0 0,-1 0-1 0 0,1 0 0 0 0,-1-2 1 0 0,0 1-1 0 0,10-9-139 0 0,2 0 77 0 0,133-86 174 0 0,-156 102-265 0 0,-1-1 0 0 0,1 1 0 0 0,-1 0 0 0 0,0-1 0 0 0,1 1 0 0 0,-1 0 0 0 0,1 0 0 0 0,0 0 0 0 0,-1-1 0 0 0,1 1 0 0 0,-1 0 0 0 0,1 0 0 0 0,-1 0 0 0 0,1 0 0 0 0,-1 0 1 0 0,1 0-1 0 0,-1 0 0 0 0,1 0 0 0 0,-1 0 0 0 0,1 0 0 0 0,0 1 0 0 0,-1-1 0 0 0,1 0 0 0 0,-1 0 0 0 0,1 0 0 0 0,-1 1 0 0 0,1-1 0 0 0,-1 0 0 0 0,0 1 0 0 0,1-1 0 0 0,-1 0 1 0 0,1 1-1 0 0,-1-1 0 0 0,1 0 0 0 0,-1 1 0 0 0,0-1 0 0 0,1 1 0 0 0,-1-1 0 0 0,0 1 0 0 0,0-1 0 0 0,1 1 0 0 0,-1-1 0 0 0,0 1 0 0 0,0-1 0 0 0,0 1 0 0 0,0-1 0 0 0,0 1 1 0 0,1-1-1 0 0,-1 1 0 0 0,0-1 0 0 0,0 1 0 0 0,0 0 0 0 0,0-1 0 0 0,-1 1 0 0 0,1-1 0 0 0,0 1 14 0 0,2 43-181 0 0,-3-34 165 0 0,1-7 41 0 0,-1 1 0 0 0,1 0 0 0 0,0-1 0 0 0,0 1 0 0 0,0-1 0 0 0,1 1-1 0 0,-1 0 1 0 0,1-1 0 0 0,0 1 0 0 0,0-1 0 0 0,0 1 0 0 0,0-1 0 0 0,0 0 0 0 0,1 1 0 0 0,0-1 0 0 0,-1 0 0 0 0,1 0 0 0 0,1 0-1 0 0,-1 0 1 0 0,0-1 0 0 0,1 1 0 0 0,-1 0 0 0 0,1-1 0 0 0,0 0 0 0 0,0 0 0 0 0,0 1 0 0 0,0-2 0 0 0,0 1 0 0 0,0 0 0 0 0,0-1-1 0 0,1 1 1 0 0,-1-1 0 0 0,1 0 0 0 0,-1 0 0 0 0,1 0 0 0 0,-1-1 0 0 0,1 1 0 0 0,1-1-25 0 0,7-3 223 0 0,0-1 0 0 0,-1 0 0 0 0,0-1 0 0 0,0 0 0 0 0,0-1 1 0 0,-1 0-1 0 0,0-1 0 0 0,0 0 0 0 0,0 0 0 0 0,-1-1 0 0 0,0 0 0 0 0,-1-1 0 0 0,0 0 0 0 0,0 0 1 0 0,-1-1-1 0 0,0 0 0 0 0,3-5-223 0 0,-7 11 12 0 0,15-20-255 0 0,-1 0 0 0 0,0 0 0 0 0,-2-2 0 0 0,-1 0 0 0 0,-1-1 0 0 0,5-17 243 0 0,-11 12-3418 0 0,-4 16-4650 0 0,-1 8-3906 0 0</inkml:trace>
</inkml:ink>
</file>

<file path=ppt/ink/ink2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4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1 185 2817 0 0,'0'0'1772'0'0,"0"0"-534"0"0,0 0-409 0 0,0 0-73 0 0,0 0 175 0 0,0 0 225 0 0,0 0 74 0 0,0 0-62 0 0,0 0-186 0 0,0 0-245 0 0,0 0-198 0 0,0 0-103 0 0,0 0-36 0 0,29 0-8 0 0,93 0 43 0 0,149-4 1635 0 0,-196 3-2384 0 0,-41 2-4204 0 0,-33-1 4391 0 0,3 2-3185 0 0,-3 1-2132 0 0,-1 3 1271 0 0</inkml:trace>
  <inkml:trace contextRef="#ctx0" brushRef="#br0" timeOffset="272.582">38 450 4601 0 0,'0'0'976'0'0,"0"0"-416"0"0,0 0-12 0 0,0 0 438 0 0,0 0 392 0 0,0 0 137 0 0,0 0-130 0 0,0 0-317 0 0,0 0-301 0 0,0 0-248 0 0,0 0-168 0 0,0 0-91 0 0,37 4-56 0 0,117 12-33 0 0,-47-25 149 0 0,90-34 57 0 0,-76 16-2806 0 0,-1 5-7405 0 0,-100 18 6111 0 0</inkml:trace>
  <inkml:trace contextRef="#ctx0" brushRef="#br0" timeOffset="537.82">1319 137 4857 0 0,'0'0'774'0'0,"0"0"-37"0"0,0 0 195 0 0,0 0 318 0 0,0 0 227 0 0,0 0-40 0 0,0 0-297 0 0,0 0-324 0 0,0 0-276 0 0,0 0-198 0 0,-30 35-97 0 0,-88 109-50 0 0,86-87-27 0 0,30-50-103 0 0,1 0 0 0 0,1 0 0 0 0,-1 1 0 0 0,1-1-1 0 0,0 0 1 0 0,1 1 0 0 0,0-1 0 0 0,0 0 0 0 0,1 0 0 0 0,-1 0 0 0 0,1 0 0 0 0,1 0 0 0 0,0 0 0 0 0,0-1 0 0 0,0 1 0 0 0,0-1 0 0 0,1 0 0 0 0,0 0-1 0 0,2 2-64 0 0,4-1 194 0 0,1 1 0 0 0,-1-2-1 0 0,1 1 1 0 0,0-1-1 0 0,1-1 1 0 0,0 0-1 0 0,0-1 1 0 0,0 0 0 0 0,0-1-1 0 0,0 0 1 0 0,1-1-1 0 0,-1 0 1 0 0,1-1-1 0 0,0 0 1 0 0,-1-1 0 0 0,1-1-1 0 0,0 0 1 0 0,-1-1-1 0 0,1 0 1 0 0,3-2-194 0 0,17-3 352 0 0,-1-2 0 0 0,0-1 0 0 0,-1-2 0 0 0,0-1 0 0 0,-1-1 0 0 0,0-2 0 0 0,-1-1 1 0 0,-1-1-1 0 0,5-5-352 0 0,-20 15 34 0 0,0-1 1 0 0,-1 0-1 0 0,0 0 1 0 0,0-2 0 0 0,-1 1-1 0 0,0-2 1 0 0,-1 1 0 0 0,0-1-1 0 0,-1-1 1 0 0,-1 1-1 0 0,0-2 1 0 0,0 1 0 0 0,-1-1-1 0 0,-1 0 1 0 0,0-1-1 0 0,-1 1 1 0 0,-1-1 0 0 0,0 0-1 0 0,-1 0 1 0 0,-1-1-1 0 0,0-6-34 0 0,-3 16-161 0 0,-1-1-1 0 0,1 1 0 0 0,-1 0 1 0 0,-1 0-1 0 0,1 0 0 0 0,-1 1 0 0 0,0-1 1 0 0,-1 0-1 0 0,1 1 0 0 0,-1 0 1 0 0,0 0-1 0 0,0 0 0 0 0,-1 0 0 0 0,1 1 1 0 0,-1 0-1 0 0,0 0 0 0 0,0 0 1 0 0,-1 0-1 0 0,1 1 0 0 0,-1 0 0 0 0,0 0 1 0 0,1 1-1 0 0,-1-1 0 0 0,-3 0 162 0 0,-10-3-988 0 0,0 0-1 0 0,0 2 1 0 0,-1 0-1 0 0,1 0 1 0 0,-1 2-1 0 0,0 1 0 0 0,-6 0 989 0 0,-68 2-8363 0 0,64 2 3617 0 0</inkml:trace>
  <inkml:trace contextRef="#ctx0" brushRef="#br0" timeOffset="785.591">1037 218 3233 0 0,'0'0'2396'0'0,"0"0"-157"0"0,0 0-90 0 0,0 0-37 0 0,0 0-126 0 0,0 0-319 0 0,0 0-413 0 0,0 0-295 0 0,0 0-159 0 0,0 0-75 0 0,0 0-62 0 0,0 0-38 0 0,0 0-32 0 0,36 6-63 0 0,115 19-62 0 0,92-5 758 0 0,395 16-893 0 0,-469-26-3145 0 0,-113-4-2710 0 0,-1 1-6148 0 0,-44-7 7716 0 0</inkml:trace>
</inkml:ink>
</file>

<file path=ppt/ink/ink2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82 0 0 0,'0'0'976'0'0,"0"0"91"0"0,0 0 28 0 0,0 0 176 0 0,0 0 404 0 0,0 0 320 0 0,0 0 40 0 0,0 0-256 0 0,0 0-532 0 0,0 0-513 0 0,0 0-390 0 0,0-10-239 0 0,-1-4-88 0 0,0-8 30 0 0,14 42 392 0 0,57 213 1246 0 0,-50-150-1542 0 0,56 226 153 0 0,-75-304-291 0 0,1 1 1 0 0,0 1-1 0 0,0-1 0 0 0,0 1 0 0 0,1-1 0 0 0,0 0 0 0 0,0 0 0 0 0,1 0 0 0 0,-1-1 1 0 0,1 1-1 0 0,1-1 0 0 0,-1 0 0 0 0,5 4-5 0 0,-8-8 26 0 0,-1-1 0 0 0,1 1 0 0 0,-1-1 1 0 0,1 1-1 0 0,-1-1 0 0 0,1 0 0 0 0,-1 1 0 0 0,1-1 0 0 0,0 0 0 0 0,-1 1 1 0 0,1-1-1 0 0,0 0 0 0 0,-1 0 0 0 0,1 0 0 0 0,0 1 0 0 0,-1-1 0 0 0,1 0 1 0 0,0 0-1 0 0,-1 0 0 0 0,1 0 0 0 0,0 0 0 0 0,-1 0 0 0 0,1-1 1 0 0,0 1-1 0 0,-1 0 0 0 0,1 0 0 0 0,-1 0 0 0 0,1-1 0 0 0,0 1 0 0 0,-1 0 1 0 0,1 0-1 0 0,-1-1 0 0 0,1 1 0 0 0,0-1 0 0 0,-1 1 0 0 0,1 0 0 0 0,-1-1 1 0 0,1 1-1 0 0,-1-1 0 0 0,0 1 0 0 0,1-1 0 0 0,-1 0 0 0 0,0 1 0 0 0,1-1 1 0 0,-1 1-1 0 0,0-1 0 0 0,1 0 0 0 0,-1 1 0 0 0,0-1 0 0 0,0 0 1 0 0,0 1-1 0 0,0-1 0 0 0,0 0 0 0 0,0 0-26 0 0,3-5 110 0 0,41-129 1434 0 0,38-184-712 0 0,-67 259-846 0 0,2 1 0 0 0,3 1-1 0 0,19-37 15 0 0,-21 72-1382 0 0,-1 37-5935 0 0,-14-3 2379 0 0,0-3-2297 0 0</inkml:trace>
  <inkml:trace contextRef="#ctx0" brushRef="#br0" timeOffset="659.204">650 568 3041 0 0,'0'0'1803'0'0,"0"0"-439"0"0,0 0-348 0 0,0 0 7 0 0,0 0 196 0 0,0 0 52 0 0,0 0-143 0 0,0 0-274 0 0,0 0-293 0 0,0 0-214 0 0,0 0-142 0 0,-17 34-71 0 0,-56 108-37 0 0,38-53 51 0 0,-8 61 196 0 0,37-114 2093 0 0,91-201-1361 0 0,72-91-777 0 0,-153 249-299 0 0,-1 1-9 0 0,1-1 0 0 0,0 1 0 0 0,0-1 0 0 0,0 1 0 0 0,1 0 0 0 0,0 1 0 0 0,0-1 0 0 0,0 1-1 0 0,1 0 1 0 0,0 0 0 0 0,0 1 0 0 0,0 0 0 0 0,0 0 0 0 0,4-2 9 0 0,-7 7-19 0 0,0 1 1 0 0,0-1 0 0 0,-1 0-1 0 0,1 1 1 0 0,0 0-1 0 0,-1-1 1 0 0,1 1-1 0 0,-1 0 1 0 0,0 1 0 0 0,1-1-1 0 0,-1 0 1 0 0,0 0-1 0 0,0 1 1 0 0,-1 0-1 0 0,1-1 1 0 0,-1 1-1 0 0,1 0 1 0 0,-1 0 0 0 0,0-1-1 0 0,0 1 1 0 0,0 0-1 0 0,0 0 1 0 0,0 0-1 0 0,-1 0 1 0 0,1 1-1 0 0,-1-1 1 0 0,0 0 0 0 0,0 0-1 0 0,0 1 19 0 0,19 153 131 0 0,14-39-70 0 0,-31-112-11 0 0,-1-5-14 0 0,-1 0 0 0 0,1-1 0 0 0,0 1 0 0 0,-1 0 0 0 0,1 0-1 0 0,-1 0 1 0 0,1 0 0 0 0,-1 0 0 0 0,1 0 0 0 0,-1 0 0 0 0,0 0 0 0 0,1 0-1 0 0,-1 0 1 0 0,0 0 0 0 0,0 0 0 0 0,0 0 0 0 0,0 0 0 0 0,0 0 0 0 0,0 0-1 0 0,0 0 1 0 0,0 1 0 0 0,0-1 0 0 0,0 0 0 0 0,-1 0 0 0 0,1 0-1 0 0,0 0 1 0 0,-1 0 0 0 0,1 0 0 0 0,-1 0 0 0 0,1 0 0 0 0,-1-1 0 0 0,0 1-1 0 0,1 0 1 0 0,-1 0 0 0 0,0 0 0 0 0,0-1 0 0 0,1 1 0 0 0,-1 0 0 0 0,0-1-1 0 0,-1 2-35 0 0,-78-24 901 0 0,-137-112-3325 0 0,202 123 870 0 0,1 1-2359 0 0,5 6-2794 0 0,6 1 1023 0 0</inkml:trace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4:38.5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595 73 0 0 0,'0'0'982'0'0,"0"0"522"0"0,0 0 66 0 0,0 0-135 0 0,0 0-129 0 0,0 0-77 0 0,0 0-61 0 0,-3-7-84 0 0,2 3-1047 0 0,1 2 164 0 0,-1-1 1 0 0,0 0-1 0 0,0 0 0 0 0,0 0 1 0 0,-1 0-1 0 0,1 1 1 0 0,0-1-1 0 0,-1 0 0 0 0,0 1 1 0 0,0-1-1 0 0,0 1 1 0 0,0 0-1 0 0,0 0 0 0 0,0 0 1 0 0,0 0-1 0 0,-1 0 1 0 0,1 0-1 0 0,-1 0 1 0 0,0 1-1 0 0,1 0 0 0 0,-1-1 1 0 0,-1 1-202 0 0,-8-2 216 0 0,1 0-1 0 0,-1 1 1 0 0,1 1 0 0 0,-1 0-1 0 0,0 1 1 0 0,1 0 0 0 0,-1 0 0 0 0,0 2-1 0 0,1-1 1 0 0,-1 1 0 0 0,1 1 0 0 0,-1 0-1 0 0,1 1 1 0 0,0 0 0 0 0,0 1 0 0 0,1 0-1 0 0,-3 1-215 0 0,-18 8 51 0 0,0 1-1 0 0,1 1 0 0 0,0 2 1 0 0,2 1-1 0 0,0 1 1 0 0,1 1-1 0 0,1 2 0 0 0,1 0 1 0 0,-18 23-51 0 0,39-41-9 0 0,0-1 1 0 0,0 1 0 0 0,1 0-1 0 0,-1 1 1 0 0,1-1 0 0 0,0 1 0 0 0,0-1-1 0 0,1 1 1 0 0,0 0 0 0 0,0 0-1 0 0,0 0 1 0 0,1 0 0 0 0,0 0-1 0 0,0 0 1 0 0,0 1 0 0 0,1-1 0 0 0,0 0-1 0 0,0 0 1 0 0,0 1 0 0 0,1-1-1 0 0,0 0 1 0 0,1 0 0 0 0,-1 0-1 0 0,1 0 1 0 0,0 0 0 0 0,0 0 0 0 0,1 0-1 0 0,0-1 1 0 0,0 1 0 0 0,0-1-1 0 0,1 0 1 0 0,0 0 0 0 0,0 0-1 0 0,0 0 1 0 0,0-1 0 0 0,1 0 0 0 0,-1 0-1 0 0,1 0 1 0 0,1 0 0 0 0,1 0 8 0 0,6 1 64 0 0,1 0 1 0 0,0-1 0 0 0,0-1 0 0 0,0-1 0 0 0,1 0-1 0 0,-1-1 1 0 0,0 0 0 0 0,1-1 0 0 0,-1-1 0 0 0,0 0-1 0 0,1-1 1 0 0,-1 0 0 0 0,0-1 0 0 0,0-1-1 0 0,0 0 1 0 0,-1-1 0 0 0,1-1 0 0 0,-1 0 0 0 0,-1 0-1 0 0,1-2 1 0 0,-1 1 0 0 0,0-2 0 0 0,-1 1 0 0 0,1-2-65 0 0,22-21 259 0 0,-2-2 0 0 0,-1-1 0 0 0,-2-2 0 0 0,-1 0 0 0 0,-2-2 0 0 0,-1-1 0 0 0,-2-1 0 0 0,-1-3-259 0 0,15-38 232 0 0,-37 81-236 0 0,0-1-1 0 0,1 1 1 0 0,-1 0 0 0 0,0 0-1 0 0,0-1 1 0 0,1 1 0 0 0,-1 0-1 0 0,0 0 1 0 0,0 0 0 0 0,1-1-1 0 0,-1 1 1 0 0,0 0 0 0 0,1 0-1 0 0,-1 0 1 0 0,0 0 0 0 0,0 0-1 0 0,1 0 1 0 0,-1 0 0 0 0,0 0-1 0 0,1-1 1 0 0,-1 1 0 0 0,0 0-1 0 0,1 0 1 0 0,-1 0 0 0 0,0 1-1 0 0,1-1 1 0 0,-1 0 0 0 0,0 0-1 0 0,1 0 1 0 0,-1 0 0 0 0,0 0-1 0 0,1 0 1 0 0,-1 0 0 0 0,0 0-1 0 0,0 1 1 0 0,1-1 0 0 0,-1 0-1 0 0,0 0 1 0 0,0 0 0 0 0,1 1-1 0 0,-1-1 1 0 0,0 0 0 0 0,0 0-1 0 0,0 1 1 0 0,1-1 0 0 0,-1 0-1 0 0,0 1 1 0 0,0-1 0 0 0,0 0-1 0 0,0 0 1 0 0,0 1 0 0 0,1-1-1 0 0,-1 0 1 0 0,0 1 0 0 0,0-1-1 0 0,0 0 1 0 0,0 1 0 0 0,0-1-1 0 0,0 0 1 0 0,0 1 0 0 0,0-1-1 0 0,0 0 1 0 0,0 1 0 0 0,-1-1-1 0 0,1 0 1 0 0,0 1 0 0 0,0-1-1 0 0,0 0 5 0 0,7 27 30 0 0,2 0-1 0 0,1-1 0 0 0,1 0 1 0 0,1-1-1 0 0,1 0 0 0 0,1-1 1 0 0,8 8-30 0 0,93 72-376 0 0,-67-89-3004 0 0,-49-40-10141 0 0,-1 20 8493 0 0</inkml:trace>
</inkml:ink>
</file>

<file path=ppt/ink/ink2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1 498 984 0 0,'0'0'431'0'0,"0"0"-526"0"0,0 0-235 0 0,0 0 247 0 0,0 0 520 0 0,0 0 313 0 0,0 0 110 0 0,0 0 41 0 0,0 0-24 0 0,0 0 19 0 0,0 0 85 0 0,30 2 66 0 0,94 3 75 0 0,-120-5-1023 0 0,0 0 0 0 0,0 0 0 0 0,0 0 0 0 0,0 0 0 0 0,0 0 0 0 0,0-1 0 0 0,-1 0 0 0 0,1 0 0 0 0,0 0 0 0 0,0 0 0 0 0,0 0-1 0 0,-1-1 1 0 0,1 0 0 0 0,0 0 0 0 0,-1 0 0 0 0,0 0 0 0 0,1 0 0 0 0,-1-1 0 0 0,0 0-99 0 0,8-6 438 0 0,31-25 886 0 0,-2-1 0 0 0,-1-2 1 0 0,-2-2-1 0 0,29-40-1324 0 0,-27 32 442 0 0,2 2 1 0 0,2 1-1 0 0,24-18-442 0 0,22 15 135 0 0,-87 47-136 0 0,1-1 0 0 0,0 0 1 0 0,0 1-1 0 0,-1 0 0 0 0,1 0 0 0 0,0 0 1 0 0,0 0-1 0 0,0 0 0 0 0,-1 0 1 0 0,1 1-1 0 0,0-1 0 0 0,0 1 1 0 0,-1 0-1 0 0,1 0 0 0 0,-1 0 1 0 0,1 0-1 0 0,0 1 0 0 0,-1-1 0 0 0,0 0 1 0 0,1 1-1 0 0,-1 0 0 0 0,0 0 1 0 0,0-1-1 0 0,0 1 0 0 0,0 1 1 0 0,0-1-1 0 0,-1 0 0 0 0,1 0 1 0 0,0 1-1 0 0,-1-1 0 0 0,0 0 1 0 0,1 1-1 0 0,-1 1 1 0 0,6 18 33 0 0,0 1 0 0 0,-2 0 0 0 0,0 0 0 0 0,-2 0 0 0 0,0 1 0 0 0,-2-1 0 0 0,0 1 0 0 0,-2 0 0 0 0,-2 15-33 0 0,1-24-6 0 0,-1 0 0 0 0,0 0 0 0 0,-1 0 0 0 0,-1 0-1 0 0,0-1 1 0 0,-1 1 0 0 0,-1-1 0 0 0,0-1 0 0 0,0 0 0 0 0,-2 0-1 0 0,0 0 1 0 0,0-1 0 0 0,-1 0 0 0 0,0-1 0 0 0,-1 0 0 0 0,-1 0-1 0 0,1-2 1 0 0,-2 1 0 0 0,1-1 0 0 0,-1-1 0 0 0,-1-1 0 0 0,1 1-1 0 0,-1-2 1 0 0,0 0 0 0 0,-1-1 0 0 0,0 0 0 0 0,1-1 0 0 0,-1-1-1 0 0,-1 0 1 0 0,1-1 0 0 0,0-1 0 0 0,-10 0 6 0 0,15-1-669 0 0,-51-6-2332 0 0,31-18-7147 0 0,28 17 6034 0 0</inkml:trace>
  <inkml:trace contextRef="#ctx0" brushRef="#br0" timeOffset="333.809">1196 152 2577 0 0,'0'0'2133'0'0,"0"0"-1156"0"0,0 0-496 0 0,0 0 36 0 0,0 0 177 0 0,0 0 95 0 0,0 0-55 0 0,-26 34-191 0 0,-76 105-215 0 0,99-137-319 0 0,0 1 0 0 0,1-1 0 0 0,-1 1 0 0 0,1 0 0 0 0,0 0 0 0 0,0 0 0 0 0,0 0 0 0 0,0 1 0 0 0,0-1 0 0 0,1 0 0 0 0,0 1 0 0 0,-1-1 0 0 0,1 1 0 0 0,1-1 0 0 0,-1 1 0 0 0,0 0 0 0 0,1-1 0 0 0,0 1 0 0 0,0 0 0 0 0,0 0-9 0 0,1 7 5 0 0,-1-7 12 0 0,1 0 0 0 0,-1 0 0 0 0,1 0 0 0 0,0 0 0 0 0,0 0 0 0 0,0 0 0 0 0,0 0 0 0 0,1 0-1 0 0,-1-1 1 0 0,1 1 0 0 0,0-1 0 0 0,1 1 0 0 0,-1-1 0 0 0,0 1 0 0 0,1-1 0 0 0,0 0 0 0 0,-1 0 0 0 0,1-1 0 0 0,1 1 0 0 0,-1-1 0 0 0,0 1 0 0 0,0-1-1 0 0,1 0 1 0 0,0 0 0 0 0,-1 0 0 0 0,1-1 0 0 0,0 1 0 0 0,0-1 0 0 0,0 0 0 0 0,0 0-17 0 0,3 1 288 0 0,1 0-1 0 0,0-1 1 0 0,0 0-1 0 0,0 0 1 0 0,0-1-1 0 0,0 0 1 0 0,0 0-1 0 0,0-1 1 0 0,-1 0-1 0 0,1 0 1 0 0,0-1 0 0 0,0 0-1 0 0,-1 0 1 0 0,1-1-1 0 0,1-1-287 0 0,3-1 275 0 0,-1 0 1 0 0,-1-1-1 0 0,1-1 0 0 0,-1 0 1 0 0,0 0-1 0 0,0-1 0 0 0,-1 0 0 0 0,0-1 1 0 0,-1 0-1 0 0,0 0 0 0 0,0-1 1 0 0,-1 0-1 0 0,0 0 0 0 0,-1-1 0 0 0,0 0 1 0 0,0 0-1 0 0,-2 0 0 0 0,1-1 0 0 0,-1 1 1 0 0,-1-1-1 0 0,0 0 0 0 0,-1 0 1 0 0,0-1-1 0 0,0-7-275 0 0,-2 12-62 0 0,0-1-1 0 0,0 0 1 0 0,-1 1 0 0 0,0-1 0 0 0,-1 1-1 0 0,0 0 1 0 0,0-1 0 0 0,-1 1 0 0 0,1 0-1 0 0,-2 0 1 0 0,-1-3 62 0 0,-19-13-3310 0 0,-11 12-4428 0 0,22 11-1915 0 0</inkml:trace>
</inkml:ink>
</file>

<file path=ppt/ink/ink2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0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2969 0 0,'0'0'1093'0'0,"0"0"-386"0"0,0 0-306 0 0,0 0 8 0 0,0 0 301 0 0,0 0 367 0 0,0 0 147 0 0,0 0-35 0 0,0 0-204 0 0,0 0-259 0 0,0 0-189 0 0,0 0-105 0 0,0 0-51 0 0,13 21-20 0 0,42 66-14 0 0,-6 30 679 0 0,-5 34-693 0 0,-8-4-38 0 0,-26-118-42 0 0,-9-29-103 0 0,-1 0 63 0 0,0 0 66 0 0,3-33-46 0 0,2 0-1 0 0,1-1 1 0 0,2 2 0 0 0,1-1 0 0 0,2 1 0 0 0,1 1-1 0 0,1 0 1 0 0,9-13-233 0 0,10-28 104 0 0,30-68-135 0 0,-21 59-2048 0 0,-41 81 521 0 0,0 0-830 0 0,0 0-1024 0 0,0 0-831 0 0,0 4-109 0 0</inkml:trace>
</inkml:ink>
</file>

<file path=ppt/ink/ink2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1 188 720 0 0,'0'0'1042'0'0,"0"0"-110"0"0,0 0 59 0 0,0 0 208 0 0,0 0 252 0 0,0 0 58 0 0,0 0-219 0 0,0 0-306 0 0,0 0-290 0 0,0 0-185 0 0,0 0-73 0 0,0 0-30 0 0,0 0-5 0 0,17-1 8 0 0,58-3 6 0 0,70 13 1055 0 0,72-12-537 0 0,-216 3-883 0 0,0-1 0 0 0,0 1 0 0 0,0 0 0 0 0,0-1 0 0 0,0 1 0 0 0,0 0 0 0 0,-1-1 0 0 0,1 1 0 0 0,0-1-1 0 0,0 0 1 0 0,0 1 0 0 0,-1-1 0 0 0,1 0 0 0 0,0 1 0 0 0,-1-1 0 0 0,1 0 0 0 0,0 0 0 0 0,-1 1 0 0 0,1-1 0 0 0,-1 0-1 0 0,1 0 1 0 0,-1 0 0 0 0,0 0 0 0 0,1 0 0 0 0,-1 0 0 0 0,0 0 0 0 0,0 0 0 0 0,1 0 0 0 0,-1 0 0 0 0,0 0 0 0 0,0 0-1 0 0,0 0 1 0 0,0 0 0 0 0,0 0 0 0 0,-1 0 0 0 0,1 0 0 0 0,0 0 0 0 0,0 0 0 0 0,-1 0 0 0 0,1 1 0 0 0,0-1 0 0 0,-1 0-1 0 0,1 0 1 0 0,-1 0 0 0 0,1 0 0 0 0,-1 0 0 0 0,0 1 0 0 0,1-1 0 0 0,-1 0 0 0 0,0 0 0 0 0,1 1 0 0 0,-1-1 0 0 0,0 1-1 0 0,0-1 1 0 0,0 0 0 0 0,0 1-50 0 0,-47-45 538 0 0,-47-19-434 0 0,65 40-637 0 0,24 12-3506 0 0,25 11-7092 0 0,-10 1 7606 0 0</inkml:trace>
</inkml:ink>
</file>

<file path=ppt/ink/ink2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0 0 0 0,'0'0'1332'0'0,"0"0"-86"0"0,0 0-1 0 0,0 0 224 0 0,0 0 243 0 0,0 0 115 0 0,0 0-178 0 0,0 0-381 0 0,0 0-447 0 0,0 0-378 0 0,0 0-226 0 0,0 0-40 0 0,0 0 80 0 0,-2 6 75 0 0,-5 185 1236 0 0,8-119-2122 0 0,-4-45-1435 0 0,-1-10-7431 0 0,4-17 8974 0 0,0 4-2708 0 0</inkml:trace>
</inkml:ink>
</file>

<file path=ppt/ink/ink2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4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24 1608 0 0,'0'0'1349'0'0,"0"0"-492"0"0,0 0-318 0 0,0 0 88 0 0,0 0 256 0 0,0 0 155 0 0,0 0-41 0 0,0 0-142 0 0,0 0-185 0 0,0 0-143 0 0,0 0-60 0 0,0 0-78 0 0,27-5-34 0 0,88-14-22 0 0,-43 28 218 0 0,-66-8-504 0 0,1 1 1 0 0,-1-1-1 0 0,0 2 0 0 0,1-1 0 0 0,-1 0 0 0 0,0 1 0 0 0,0 0 0 0 0,-1 1 0 0 0,1-1 1 0 0,-1 1-1 0 0,0 0 0 0 0,0 1 0 0 0,0-1 0 0 0,0 1 0 0 0,-1 0 0 0 0,0 0 1 0 0,0 0-1 0 0,0 1 0 0 0,0-1 0 0 0,-1 1 0 0 0,0 0 0 0 0,0 0 0 0 0,-1 0 1 0 0,0 0-1 0 0,0 1 0 0 0,0-1 0 0 0,-1 1 0 0 0,0-1 0 0 0,0 3-47 0 0,-1-4 31 0 0,0 1 0 0 0,0 0-1 0 0,0-1 1 0 0,-1 1 0 0 0,0 0-1 0 0,0-1 1 0 0,-1 0 0 0 0,0 1-1 0 0,0-1 1 0 0,0 0 0 0 0,0 0-1 0 0,-1 0 1 0 0,0 0 0 0 0,0 0-1 0 0,0 0 1 0 0,-1-1 0 0 0,1 0-1 0 0,-1 1 1 0 0,0-1 0 0 0,-1-1-31 0 0,-10 10 3 0 0,-1 0 1 0 0,0-1-1 0 0,-1-1 1 0 0,0-1-1 0 0,-1 0 0 0 0,0-2 1 0 0,0 0-1 0 0,-1-1 1 0 0,0 0-1 0 0,-15 2-3 0 0,-16-1-4222 0 0,0-5-4201 0 0,45-3 7008 0 0</inkml:trace>
</inkml:ink>
</file>

<file path=ppt/ink/ink2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1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2601 0 0,'0'0'1025'0'0,"0"0"-463"0"0,0 0-129 0 0,0 0 324 0 0,0 0 409 0 0,0 0 253 0 0,0 0-19 0 0,0 0-205 0 0,0 0-249 0 0,0 0-206 0 0,32-4-137 0 0,102-11-84 0 0,117-10 669 0 0,-241 24-1766 0 0,22 4-1361 0 0,-25 3-2110 0 0,-4 4-3378 0 0,-3-6 6866 0 0</inkml:trace>
</inkml:ink>
</file>

<file path=ppt/ink/ink2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3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5417 0 0,'0'0'874'0'0,"0"0"-552"0"0,0 0-87 0 0,0 0 421 0 0,0 0 326 0 0,0 0 71 0 0,0 0-166 0 0,0 0-299 0 0,0 0-264 0 0,32 1-193 0 0,102 4-132 0 0,68-26-3385 0 0,-139 10-2448 0 0,-43 8 3586 0 0</inkml:trace>
</inkml:ink>
</file>

<file path=ppt/ink/ink2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20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1 233 4289 0 0,'0'0'635'0'0,"0"0"-301"0"0,0 0 15 0 0,0 0 259 0 0,0 0 219 0 0,0 0 83 0 0,0 0-84 0 0,0 0-173 0 0,0 0-157 0 0,0 0-117 0 0,0 0-87 0 0,0 0-28 0 0,34 0 20 0 0,110 0 38 0 0,25 0 1394 0 0,-168 0-1649 0 0,0 0 0 0 0,0 1 0 0 0,0-1 0 0 0,0 0 0 0 0,0 0 0 0 0,0 0 0 0 0,0 0 0 0 0,0 0 0 0 0,0 0 0 0 0,0 0 0 0 0,0 0 0 0 0,0 0 0 0 0,0 0 0 0 0,0 0 0 0 0,0-1 0 0 0,0 1 0 0 0,0 0 0 0 0,0-1 0 0 0,0 1-1 0 0,-1-1 1 0 0,1 1 0 0 0,0-1 0 0 0,0 1 0 0 0,0-1 0 0 0,-1 0 0 0 0,1 1 0 0 0,0-1 0 0 0,0 0 0 0 0,-1 0 0 0 0,1 1 0 0 0,-1-1 0 0 0,1 0 0 0 0,-1 0 0 0 0,1 0 0 0 0,-1 0 0 0 0,1 0 0 0 0,-1 0 0 0 0,0 0 0 0 0,0 0 0 0 0,1 0 0 0 0,-1 0 0 0 0,0 0 0 0 0,0 0 0 0 0,0 0 0 0 0,0 0 0 0 0,0 0 0 0 0,0 0 0 0 0,0 0 0 0 0,-1 0-1 0 0,1 0 1 0 0,0 0 0 0 0,0 0 0 0 0,-1 1 0 0 0,1-1 0 0 0,-1 0 0 0 0,1 0 0 0 0,-1 0 0 0 0,1 0 0 0 0,-1 0-67 0 0,-39-52 1821 0 0,23 34-1645 0 0,9 13-163 0 0,1-1-1 0 0,0-1 1 0 0,0 1 0 0 0,1-1 0 0 0,0 0 0 0 0,0-1 0 0 0,1 1-1 0 0,0-1 1 0 0,1 0 0 0 0,-1-3-13 0 0,6-6-2772 0 0,33 3-10561 0 0,-26 15 10178 0 0</inkml:trace>
</inkml:ink>
</file>

<file path=ppt/ink/ink2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0 6841 0 0,'0'0'273'0'0,"0"0"-363"0"0,0 0-70 0 0,0 0 264 0 0,0 0 296 0 0,0 0 150 0 0,0 0 24 0 0,0 0-71 0 0,-1 33-125 0 0,-4 106-128 0 0,4-112-190 0 0,2 1 0 0 0,1 0 0 0 0,1-1 0 0 0,1 0-1 0 0,1 1 1 0 0,2-1 0 0 0,1-1 0 0 0,1 0-1 0 0,1 0 1 0 0,1-1 0 0 0,2 0 0 0 0,6 9-60 0 0,-4-4 53 0 0,31 36 141 0 0,-44-67-19 0 0,0 0 1 0 0,0 0-1 0 0,1 0 1 0 0,-1-1-1 0 0,0 1 1 0 0,0 0 0 0 0,0-1-1 0 0,0 0 1 0 0,-1 1-1 0 0,1-1 1 0 0,0 0-1 0 0,-1 0 1 0 0,1 0 0 0 0,-1 0-1 0 0,1 0 1 0 0,-1 0-1 0 0,0-1 1 0 0,0 1-1 0 0,0 0 1 0 0,0-1 0 0 0,-1 1-1 0 0,1 0 1 0 0,-1-1-1 0 0,1 1 1 0 0,-1-1-1 0 0,0 1-175 0 0,3-5 234 0 0,137-365 4176 0 0,-86 261-5286 0 0,-32 67-5257 0 0,-19 37 1261 0 0,-1 3-3043 0 0</inkml:trace>
  <inkml:trace contextRef="#ctx0" brushRef="#br0" timeOffset="783.398">542 461 10450 0 0,'0'0'687'0'0,"0"0"-603"0"0,0 0-179 0 0,0 0 253 0 0,0 0 339 0 0,0 0 158 0 0,0 0-54 0 0,0 0-123 0 0,0 0-137 0 0,0 0-103 0 0,0 0-44 0 0,2 34-10 0 0,3 108 16 0 0,-11-57 134 0 0,-17 80-1954 0 0,23-164 363 0 0,0-1-515 0 0,6-2-3736 0 0,2-5 2321 0 0,-6 4 1973 0 0,3-4 766 0 0</inkml:trace>
  <inkml:trace contextRef="#ctx0" brushRef="#br0" timeOffset="6191.594">496 519 0 0 0,'0'0'355'0'0,"0"0"768"0"0,0 0 258 0 0,0 0-70 0 0,0 0-208 0 0,0 0-227 0 0,0 0-157 0 0,0 0-44 0 0,25-3 3851 0 0,127-16 586 0 0,-39 16-4320 0 0,-107 6-808 0 0,-1 0 1 0 0,0 0-1 0 0,0 0 0 0 0,0 0 0 0 0,0 1 0 0 0,-1 0 1 0 0,0 0-1 0 0,1 0 0 0 0,-2 1 0 0 0,1-1 1 0 0,0 1-1 0 0,-1 0 0 0 0,0 0 0 0 0,0 0 0 0 0,0 0 1 0 0,-1 1-1 0 0,1-1 0 0 0,-2 1 0 0 0,1 0 0 0 0,0-1 1 0 0,-1 1-1 0 0,0 0 0 0 0,0 0 0 0 0,-1 0 0 0 0,0 0 1 0 0,0 3 15 0 0,4 14-45 0 0,-3-21 46 0 0,0 2-3 0 0,1 0 1 0 0,-1 1 0 0 0,0-1-1 0 0,0 0 1 0 0,0 1-1 0 0,0-1 1 0 0,-1 1 0 0 0,1-1-1 0 0,-1 1 1 0 0,-1-1-1 0 0,1 1 1 0 0,-1-1 0 0 0,1 1-1 0 0,-1-1 1 0 0,0 0-1 0 0,-1 1 1 0 0,1-1 0 0 0,-1 0-1 0 0,0 0 1 0 0,0 0-1 0 0,0 0 1 0 0,0 0 0 0 0,-1 0-1 0 0,0-1 1 0 0,0 1-1 0 0,0-1 1 0 0,-3 3 1 0 0,-93 60 50 0 0,-72 0-201 0 0,105-48-1728 0 0,45-13-3077 0 0,-5 2-4836 0 0,22-4 9099 0 0,0-2 633 0 0</inkml:trace>
  <inkml:trace contextRef="#ctx0" brushRef="#br0" timeOffset="6668.17">1141 523 0 0 0,'0'0'612'0'0,"0"0"-40"0"0,0 0-76 0 0,0 0 112 0 0,0 0 214 0 0,0 0 146 0 0,0 0-40 0 0,0 0-138 0 0,0 0-125 0 0,0 0-60 0 0,0 0 32 0 0,0 0 76 0 0,0 0 74 0 0,0 0 13 0 0,0 0-42 0 0,0 0-95 0 0,-4 19 2272 0 0,-38 50-294 0 0,24-38-2413 0 0,-2-1 0 0 0,-1-1 0 0 0,-1-1 0 0 0,-2-1 0 0 0,-23 21-228 0 0,3-2 73 0 0,-132 106-94 0 0,84-64-3260 0 0,85-77-20 0 0,10-3-6366 0 0,1-8 7724 0 0</inkml:trace>
  <inkml:trace contextRef="#ctx0" brushRef="#br0" timeOffset="7490.536">1301 656 2897 0 0,'0'0'1932'0'0,"0"0"-564"0"0,0 0-251 0 0,0 0 95 0 0,0 0 175 0 0,0 0 25 0 0,0 0-194 0 0,0 0-285 0 0,0 0-234 0 0,0 0-155 0 0,0 0-41 0 0,0 0 1 0 0,0 0-19 0 0,-7 11-19 0 0,-51 85 709 0 0,-73 43-611 0 0,-74 63-1492 0 0,175-169 593 0 0,30-32 244 0 0,0-1 13 0 0,0 0 26 0 0,0 0 40 0 0,30-29 125 0 0,259-226-417 0 0,-78 65-658 0 0,-151 146 1162 0 0,-62 73-1138 0 0,-29 42 1146 0 0,23-56-232 0 0,1-1 0 0 0,1 1 1 0 0,0 1-1 0 0,1-1 1 0 0,1 1-1 0 0,0 0 1 0 0,1 0-1 0 0,1 0 1 0 0,0 5 23 0 0,41 204-36 0 0,-39-224 78 0 0,0-1 1 0 0,-1 1 0 0 0,1 0 0 0 0,0-1 0 0 0,0 1 0 0 0,0 0 0 0 0,-1-1 0 0 0,1 1 0 0 0,0 0 0 0 0,-1-1 0 0 0,1 1 0 0 0,0-1-1 0 0,-1 1 1 0 0,1-1 0 0 0,-1 1 0 0 0,1-1 0 0 0,-1 1 0 0 0,1-1 0 0 0,-1 1 0 0 0,1-1 0 0 0,-1 0 0 0 0,0 1 0 0 0,1-1-1 0 0,-1 0 1 0 0,0 1 0 0 0,1-1 0 0 0,-1 0 0 0 0,0 0 0 0 0,1 0 0 0 0,-1 1 0 0 0,0-1 0 0 0,1 0 0 0 0,-1 0 0 0 0,0 0 0 0 0,1 0-1 0 0,-1 0 1 0 0,0-1 0 0 0,1 1 0 0 0,-1 0 0 0 0,0 0 0 0 0,0 0 0 0 0,1 0 0 0 0,-1-1 0 0 0,1 1 0 0 0,-1 0 0 0 0,0-1 0 0 0,1 1-1 0 0,-1-1 1 0 0,1 1 0 0 0,-1 0 0 0 0,1-1 0 0 0,-1 1 0 0 0,1-1 0 0 0,-1 1 0 0 0,1-1 0 0 0,-1 0 0 0 0,1 1 0 0 0,0-1 0 0 0,-1 1-1 0 0,1-1 1 0 0,0 0 0 0 0,0 1 0 0 0,-1-1 0 0 0,1 0 0 0 0,0 1 0 0 0,0-1 0 0 0,0 0-43 0 0,-87-59 1135 0 0,-22-28-541 0 0,24 48-4129 0 0,68 37 983 0 0,2-1-4470 0 0,8 4 538 0 0</inkml:trace>
</inkml:ink>
</file>

<file path=ppt/ink/ink2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39.64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40 15 6841 0 0,'0'0'1965'0'0,"0"0"-338"0"0,0 0-173 0 0,0 0 134 0 0,0 0 126 0 0,0 0-55 0 0,0 0-278 0 0,0 0-353 0 0,0 0-301 0 0,0 0-219 0 0,0 0-133 0 0,1-2-32 0 0,4-8-11 0 0,-4 7 7 0 0,3 30 1813 0 0,0 13-1857 0 0,-1 1 1 0 0,-2-1-1 0 0,-2 1 0 0 0,-2-1 1 0 0,-1 1-1 0 0,-2-1 0 0 0,-4 11-295 0 0,-24 129-144 0 0,48-187-4347 0 0,-2-19-1041 0 0,-6 13 664 0 0,0 1-3628 0 0,-4 4 5927 0 0</inkml:trace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4:39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0 269 2801 0 0,'0'0'1351'0'0,"0"0"-730"0"0,0 0 90 0 0,0 0 548 0 0,0 0 441 0 0,0 0 117 0 0,0 0-293 0 0,0 0-365 0 0,0 0-223 0 0,0 0-79 0 0,0 0 2 0 0,0 0-28 0 0,22-1-21 0 0,101-6 622 0 0,220-21 1417 0 0,-237 15-2649 0 0,-65 10-38 0 0,-51-8 1257 0 0,-91-43-1080 0 0,81 45-261 0 0,1 0-1 0 0,0-1 1 0 0,0-1 0 0 0,1-1 0 0 0,0 0-1 0 0,1-2 1 0 0,-1-1-78 0 0,-41-44-1545 0 0,59 58 358 0 0,31 1-11389 0 0,-23 0 3703 0 0</inkml:trace>
</inkml:ink>
</file>

<file path=ppt/ink/ink2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0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153 0 2096 0 0,'0'0'1417'0'0,"0"0"-276"0"0,0 0 28 0 0,0 0 243 0 0,0 0 256 0 0,0 0 71 0 0,0 0-170 0 0,0 0-309 0 0,0 0-288 0 0,0 0-168 0 0,0 0-109 0 0,0 0-36 0 0,0 0 6 0 0,-22 35-37 0 0,-66 108-37 0 0,57-63 213 0 0,30-62-581 0 0,-4 17 151 0 0,1 0 0 0 0,2 1-1 0 0,2-1 1 0 0,4 34-374 0 0,-2-56-26 0 0,0 0-1 0 0,1 0 1 0 0,1-1-1 0 0,0 0 1 0 0,1 1 0 0 0,0-1-1 0 0,1-1 1 0 0,0 1-1 0 0,1-1 1 0 0,0 0-1 0 0,1-1 1 0 0,0 0-1 0 0,1 0 1 0 0,0 0 0 0 0,0-1-1 0 0,1-1 1 0 0,0 1 26 0 0,26 2-3036 0 0,-11-11-3022 0 0,-13 0 1410 0 0,-4 0-2168 0 0</inkml:trace>
</inkml:ink>
</file>

<file path=ppt/ink/ink2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4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4137 0 0,'0'0'2176'0'0,"0"0"-925"0"0,0 0-572 0 0,0 0-36 0 0,0 0 98 0 0,0 0 61 0 0,0 0 17 0 0,0 0-4 0 0,0 0 22 0 0,0 0 41 0 0,0 0-8 0 0,0 0-45 0 0,12 13-23 0 0,74 92 1364 0 0,-75-90-1926 0 0,-1 0 0 0 0,0 0 0 0 0,0 1 0 0 0,-2 1 1 0 0,0-1-1 0 0,-1 2 0 0 0,0-1 0 0 0,-2 0 0 0 0,0 1 0 0 0,-1 0 0 0 0,-1 0 0 0 0,0 1 0 0 0,-1 12-240 0 0,-1-14 80 0 0,-2 1 1 0 0,0-1 0 0 0,-1-1-1 0 0,0 1 1 0 0,-1 0-1 0 0,-1 0 1 0 0,-1-1-1 0 0,-1 0 1 0 0,0 0-1 0 0,-1 0 1 0 0,0-1-1 0 0,-1 0 1 0 0,-6 7-81 0 0,-31 32-2098 0 0,37-52-2153 0 0,6-2-342 0 0,1 0-3417 0 0,1 0 4353 0 0</inkml:trace>
</inkml:ink>
</file>

<file path=ppt/ink/ink2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4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693 0 5809 0 0,'0'0'1182'0'0,"0"0"-226"0"0,0 0-256 0 0,0 0 3 0 0,0 0 165 0 0,0 0 88 0 0,0 0-71 0 0,0 0-220 0 0,0 0-256 0 0,0 0-182 0 0,0 0-109 0 0,-24 26-48 0 0,-76 88-36 0 0,28 11-50 0 0,45-72 29 0 0,-5 18-112 0 0,-4 0-1 0 0,-2-3 0 0 0,-3-1 0 0 0,-4-2 1 0 0,-1-2-1 0 0,-4-2 0 0 0,-2-2 0 0 0,-55 46 100 0 0,85-101 207 0 0,35-37-287 0 0,42-48 415 0 0,4 2 0 0 0,59-60-335 0 0,-26 31 148 0 0,-29 33-31 0 0,-1 4 154 0 0,-3-3-1 0 0,-4-3 1 0 0,10-23-271 0 0,-33 37 850 0 0,-32 63-633 0 0,0 0-49 0 0,-21 66 490 0 0,9-15-405 0 0,1 0 1 0 0,3 0 0 0 0,3 1-1 0 0,1 0 1 0 0,3 22-254 0 0,0-42 38 0 0,15 106 112 0 0,-12-133-128 0 0,38 86 52 0 0,-39-89-39 0 0,1 1-1 0 0,0 0 1 0 0,0-1-1 0 0,0 1 1 0 0,0-1 0 0 0,1 0-1 0 0,-1 0 1 0 0,0 1-1 0 0,1-2 1 0 0,0 1-1 0 0,-1 0 1 0 0,1 0 0 0 0,0-1-1 0 0,0 0 1 0 0,0 1-1 0 0,0-1 1 0 0,0 0-1 0 0,0-1 1 0 0,0 1 0 0 0,0 0-1 0 0,1-1 1 0 0,-1 0-1 0 0,0 0 1 0 0,0 0-1 0 0,0 0 1 0 0,1 0 0 0 0,-1-1-1 0 0,0 1 1 0 0,1-1-35 0 0,2-2 139 0 0,0 0 1 0 0,-1 0-1 0 0,1-1 1 0 0,-1 0-1 0 0,0 0 1 0 0,0 0-1 0 0,0-1 0 0 0,-1 1 1 0 0,1-1-1 0 0,-1 0 1 0 0,0-1-1 0 0,-1 1 1 0 0,1-2-140 0 0,5-4 190 0 0,24-40 74 0 0,-2-2 1 0 0,-3-1-1 0 0,-2-1 0 0 0,-2-1 1 0 0,-3-1-1 0 0,-3 0 1 0 0,-1-2-1 0 0,3-34-264 0 0,-14 4-2795 0 0,-13 85-7546 0 0,3 7 2152 0 0</inkml:trace>
</inkml:ink>
</file>

<file path=ppt/ink/ink2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30 8922 0 0,'0'0'1124'0'0,"0"0"-178"0"0,0 0-33 0 0,0 0 94 0 0,0 0 21 0 0,0 0-134 0 0,0 0-262 0 0,0 0-236 0 0,0 0-153 0 0,0 0-137 0 0,0 0-56 0 0,-15 24-6 0 0,-44 76-6 0 0,44-40 55 0 0,16-50-64 0 0,0-4 72 0 0,1 0 0 0 0,-1 0 1 0 0,1-1-1 0 0,0 1 0 0 0,1-1 0 0 0,-1 1 1 0 0,1-1-1 0 0,0 0 0 0 0,0 0 0 0 0,1 0 1 0 0,-1-1-1 0 0,1 1 0 0 0,0-1 0 0 0,1 0 0 0 0,-1 0 1 0 0,1 0-1 0 0,-1 0 0 0 0,1-1 0 0 0,0 0 1 0 0,1 0-1 0 0,-1 0 0 0 0,0-1 0 0 0,1 0 1 0 0,-1 0-1 0 0,1 0 0 0 0,0-1 0 0 0,0 1 1 0 0,0-1-1 0 0,0-1 0 0 0,-1 1 0 0 0,1-1 1 0 0,0 0-1 0 0,0-1 0 0 0,0 1 0 0 0,0-1 1 0 0,0 0-1 0 0,0-1 0 0 0,-1 1 0 0 0,1-1 1 0 0,0 0-1 0 0,-1-1 0 0 0,0 1 0 0 0,1-1 1 0 0,-1 0-1 0 0,0 0 0 0 0,-1-1 0 0 0,1 1 1 0 0,3-5-102 0 0,-1 1 90 0 0,0 0 1 0 0,0-1 0 0 0,-1 0 0 0 0,0 0 0 0 0,-1-1-1 0 0,0 1 1 0 0,0-1 0 0 0,-1 0 0 0 0,0 0 0 0 0,0-1 0 0 0,-1 0-1 0 0,0 1 1 0 0,-1-1 0 0 0,0 0 0 0 0,-1 0 0 0 0,0 0-1 0 0,-1 0 1 0 0,1 0 0 0 0,-2 0 0 0 0,0 0 0 0 0,0-2-91 0 0,0 8-122 0 0,0-1 1 0 0,0 1 0 0 0,0 0 0 0 0,-1 0 0 0 0,1-1-1 0 0,-1 1 1 0 0,0 0 0 0 0,0 0 0 0 0,-1 1 0 0 0,1-1-1 0 0,-1 0 1 0 0,0 1 0 0 0,0 0 0 0 0,0-1 0 0 0,0 1-1 0 0,0 1 1 0 0,-1-1 0 0 0,1 0 0 0 0,-1 1 0 0 0,0-1-1 0 0,0 1 1 0 0,0 0 0 0 0,-3 0 121 0 0,-28-9-4391 0 0,0 7-4222 0 0,21 4 1173 0 0</inkml:trace>
</inkml:ink>
</file>

<file path=ppt/ink/ink2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71 4217 0 0,'0'0'3150'0'0,"0"0"-1235"0"0,0 0-291 0 0,0 0 214 0 0,0 0 136 0 0,0 0-182 0 0,0 0-509 0 0,0 0-564 0 0,0 0-300 0 0,0 0-127 0 0,0 0-72 0 0,0 0-29 0 0,0 0-51 0 0,2 12-44 0 0,6 39-32 0 0,-7-46-12 0 0,2 0 1 0 0,-1-1-1 0 0,1 1 1 0 0,-1-1 0 0 0,1 1-1 0 0,0-1 1 0 0,1 0-1 0 0,-1 0 1 0 0,1 0 0 0 0,0-1-1 0 0,0 1 1 0 0,0-1 0 0 0,0 0-1 0 0,0 0 1 0 0,1 0-1 0 0,0-1 1 0 0,-1 0 0 0 0,1 0-1 0 0,0 0 1 0 0,0 0-1 0 0,0-1 1 0 0,0 1 0 0 0,0-1-1 0 0,0-1 1 0 0,1 1-1 0 0,-1-1 1 0 0,0 0 0 0 0,0 0-1 0 0,1 0 1 0 0,-1-1 0 0 0,0 0-1 0 0,0 0 1 0 0,0 0-1 0 0,0-1 1 0 0,0 1 0 0 0,0-1-1 0 0,0 0 1 0 0,0-1-1 0 0,-1 1 1 0 0,2-2-53 0 0,197-143 759 0 0,-201 149-773 0 0,-1 0 1 0 0,1 0-1 0 0,-1 0 0 0 0,0 0 1 0 0,1 0-1 0 0,-1 1 0 0 0,0-1 1 0 0,0 0-1 0 0,-1 1 0 0 0,1-1 1 0 0,0 1-1 0 0,-1-1 0 0 0,1 1 1 0 0,-1-1-1 0 0,0 1 0 0 0,0-1 1 0 0,0 1-1 0 0,0-1 0 0 0,-1 1 1 0 0,1-1-1 0 0,-1 1 0 0 0,1-1 1 0 0,-1 0-1 0 0,0 1 14 0 0,1 8-22 0 0,-1 8 54 0 0,0-16-23 0 0,0 0 0 0 0,1 1 0 0 0,-1-1 0 0 0,0 0 1 0 0,1 1-1 0 0,0-1 0 0 0,0 0 0 0 0,0 1 1 0 0,0-1-1 0 0,0 0 0 0 0,1 1 0 0 0,-1-1 0 0 0,1 0 1 0 0,0 0-1 0 0,0 0 0 0 0,0 1 0 0 0,1-1 0 0 0,-1 0 1 0 0,1 0-1 0 0,-1-1 0 0 0,1 1 0 0 0,0 0 0 0 0,0 0 1 0 0,1-1-1 0 0,-1 0 0 0 0,0 1 0 0 0,1-1 0 0 0,-1 0 1 0 0,1 0-1 0 0,0 0 0 0 0,0 0 0 0 0,0-1 0 0 0,0 1 1 0 0,0-1-1 0 0,3 1-9 0 0,-2-1 106 0 0,1 0 0 0 0,0-1 1 0 0,0 0-1 0 0,-1 0 0 0 0,1-1 1 0 0,0 1-1 0 0,-1-1 0 0 0,1 0 0 0 0,0 0 1 0 0,-1-1-1 0 0,1 1 0 0 0,-1-1 1 0 0,0 0-1 0 0,0 0 0 0 0,1-1 0 0 0,-1 1 1 0 0,-1-1-1 0 0,1 0 0 0 0,0 0 1 0 0,-1 0-1 0 0,1 0 0 0 0,-1-1 0 0 0,2-2-106 0 0,63-65 606 0 0,-9 8-1202 0 0,-16 24-3021 0 0,-34 31-878 0 0,-3 2-1798 0 0,0 2-4557 0 0</inkml:trace>
</inkml:ink>
</file>

<file path=ppt/ink/ink2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0 1168 0 0,'0'0'2249'0'0,"0"0"-141"0"0,0 0-70 0 0,0 0 38 0 0,0 0 36 0 0,0 0-151 0 0,0 0-291 0 0,0 0-354 0 0,0 0-329 0 0,0 0-247 0 0,-32 21-201 0 0,-101 64-148 0 0,129-84-370 0 0,1 1 0 0 0,-1 0 0 0 0,1 0 0 0 0,0 0 0 0 0,0 0 1 0 0,0 0-1 0 0,0 1 0 0 0,0-1 0 0 0,0 1 0 0 0,1 0 0 0 0,-1 0 0 0 0,1 0 1 0 0,0 0-1 0 0,-1 0 0 0 0,2 0 0 0 0,-1 1 0 0 0,0-1 0 0 0,1 1 0 0 0,-2 3-21 0 0,1 3 58 0 0,-1-4-59 0 0,1 0 0 0 0,1 0 0 0 0,-1 0 0 0 0,1 0 1 0 0,0 0-1 0 0,0 0 0 0 0,1 0 0 0 0,0 0 0 0 0,0 0 1 0 0,0 0-1 0 0,1 0 0 0 0,0 0 0 0 0,0 0 0 0 0,1 0 1 0 0,-1 0-1 0 0,1-1 0 0 0,0 1 0 0 0,1 0 1 0 0,0-1-1 0 0,-1 1 0 0 0,2-1 0 0 0,-1 0 0 0 0,1 0 1 0 0,-1-1-1 0 0,1 1 0 0 0,1-1 0 0 0,-1 1 0 0 0,1-1 1 0 0,-1 0-1 0 0,1-1 0 0 0,0 1 0 0 0,5 1 1 0 0,4 2-215 0 0,0 0 0 0 0,1-1 0 0 0,0-1-1 0 0,0 0 1 0 0,0-1 0 0 0,1-1 0 0 0,-1 0-1 0 0,1-1 1 0 0,0-1 0 0 0,0 0 0 0 0,0-1-1 0 0,-1-1 1 0 0,1-1 0 0 0,6-1 215 0 0,58-13-4927 0 0,-4-9-4400 0 0,-55 17 6806 0 0</inkml:trace>
</inkml:ink>
</file>

<file path=ppt/ink/ink2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131 141 0 0 0,'0'0'2090'0'0,"0"0"-156"0"0,0 0-41 0 0,0 0 22 0 0,0 0-13 0 0,0 0-236 0 0,0 0-377 0 0,0 0-371 0 0,-22 33-273 0 0,-65 105-178 0 0,86-137-445 0 0,-1 1-1 0 0,0-1 0 0 0,1 0 1 0 0,-1 1-1 0 0,1-1 0 0 0,0 1 1 0 0,-1-1-1 0 0,1 1 0 0 0,0-1 1 0 0,0 1-1 0 0,0 0 1 0 0,0 0-1 0 0,0 0 0 0 0,0-1 1 0 0,1 1-1 0 0,-1 0 0 0 0,1 0 1 0 0,-1 0-1 0 0,1 0 1 0 0,0 0-1 0 0,0 0 0 0 0,0 0 1 0 0,0 0-1 0 0,0 0 0 0 0,0 0 1 0 0,0 0-1 0 0,0 0 1 0 0,1 0-1 0 0,-1 0 0 0 0,2 2-21 0 0,1 0 145 0 0,2-1 31 0 0,0 1 1 0 0,0-1-1 0 0,1 0 1 0 0,-1 0-1 0 0,1-1 1 0 0,0 1-1 0 0,0-1 1 0 0,0 0-1 0 0,0-1 0 0 0,0 0 1 0 0,0 0-1 0 0,0 0 1 0 0,0-1-1 0 0,1 1 1 0 0,-1-1-1 0 0,0-1 1 0 0,0 1-1 0 0,0-1 1 0 0,1-1-1 0 0,-1 1 1 0 0,0-1-1 0 0,0 0 1 0 0,-1 0-1 0 0,1 0 1 0 0,0-1-1 0 0,-1 0 1 0 0,1 0-1 0 0,-1-1 1 0 0,0 1-1 0 0,2-3-176 0 0,5-1 139 0 0,-1 0 0 0 0,0-1 0 0 0,0 0 0 0 0,-1-1 1 0 0,0 0-1 0 0,0 0 0 0 0,-1-1 0 0 0,0 0 0 0 0,-1-1 0 0 0,0 0 0 0 0,-1 0 0 0 0,0-1 0 0 0,-1 0 0 0 0,0 0 0 0 0,-1-1 0 0 0,0 1 0 0 0,-1-1 1 0 0,-1 0-1 0 0,0 0 0 0 0,-1 0 0 0 0,1-14-139 0 0,-2 22-60 0 0,-1-1 1 0 0,0 1 0 0 0,-1-1-1 0 0,0 0 1 0 0,0 1-1 0 0,0-1 1 0 0,0 1 0 0 0,-1-1-1 0 0,0 1 1 0 0,0 0-1 0 0,0 0 1 0 0,-1 0 0 0 0,0 0-1 0 0,0 0 1 0 0,0 1-1 0 0,0-1 1 0 0,-4-2 59 0 0,4 4-272 0 0,0 1 1 0 0,0 0-1 0 0,0 0 1 0 0,0 0-1 0 0,-1 0 0 0 0,1 1 1 0 0,-1-1-1 0 0,1 1 1 0 0,-1 0-1 0 0,0 0 0 0 0,1 0 1 0 0,-1 0-1 0 0,0 1 1 0 0,0 0-1 0 0,0 0 0 0 0,1 0 1 0 0,-1 0-1 0 0,-1 0 272 0 0,-21 6-4069 0 0,9 2-1543 0 0,2 0-2528 0 0</inkml:trace>
</inkml:ink>
</file>

<file path=ppt/ink/ink2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0 384 2961 0 0,'0'0'3084'0'0,"0"0"-1247"0"0,0 0-485 0 0,0 0-17 0 0,0 0 9 0 0,0 0-14 0 0,0 0-198 0 0,0 0-234 0 0,0 0-141 0 0,0 0-115 0 0,0 0-85 0 0,0 0-89 0 0,0 0-105 0 0,20-31-90 0 0,64-94-57 0 0,-36 68 10 0 0,-1 23-585 0 0,-41 67-469 0 0,-6-26 791 0 0,0-5 43 0 0,-1 1 0 0 0,1 0 0 0 0,-1 0 0 0 0,1-1 0 0 0,0 1 0 0 0,0 0 0 0 0,1 0 0 0 0,-1-1 0 0 0,0 1 0 0 0,1 0 0 0 0,0 0 0 0 0,-1-1 0 0 0,1 1 0 0 0,0-1 0 0 0,1 1 0 0 0,-1-1 0 0 0,0 1 0 0 0,1-1 0 0 0,-1 0 0 0 0,1 1 0 0 0,0-1 0 0 0,-1 0 0 0 0,1 0 0 0 0,0 0 0 0 0,1 0 0 0 0,-1-1 0 0 0,0 1 0 0 0,0-1 0 0 0,1 1 0 0 0,-1-1 0 0 0,1 0 0 0 0,-1 0 0 0 0,1 0 0 0 0,-1 0 0 0 0,1 0-1 0 0,1 0-5 0 0,3-1 252 0 0,0-1-1 0 0,0 0 1 0 0,1 0-1 0 0,-1 0 1 0 0,0-1-1 0 0,0 0 0 0 0,-1 0 1 0 0,1-1-1 0 0,0 0 1 0 0,-1 0-1 0 0,1 0 1 0 0,-1-1-1 0 0,0 0 1 0 0,0 0-1 0 0,2-3-251 0 0,4-2 182 0 0,0 0 1 0 0,-1 0-1 0 0,0-1 1 0 0,0-1-1 0 0,-1 1 0 0 0,-1-2 1 0 0,0 1-1 0 0,-1-2 1 0 0,0 1-1 0 0,0-1 1 0 0,-1 0-1 0 0,-1 0 0 0 0,-1-1 1 0 0,3-6-183 0 0,-5 11-696 0 0,2-8 5 0 0,-4 12-3990 0 0,-3 2-4113 0 0,2 3-436 0 0</inkml:trace>
</inkml:ink>
</file>

<file path=ppt/ink/ink2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7.2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0 394 6601 0 0,'0'0'1918'0'0,"0"0"-141"0"0,0 0 76 0 0,0 0 13 0 0,0 0-178 0 0,0 0-363 0 0,0 0-369 0 0,0 0-267 0 0,0 0-162 0 0,0 0-104 0 0,0 0-136 0 0,17-34-66 0 0,54-103-56 0 0,-32 79 40 0 0,-26 48-123 0 0,31-34-105 0 0,-39 92-1394 0 0,-13 76 1010 0 0,10-122 481 0 0,-1 1-1 0 0,0-1 1 0 0,1 1-1 0 0,0-1 1 0 0,-1 0-1 0 0,1 0 1 0 0,0 0-1 0 0,0 0 1 0 0,0 0-1 0 0,0 0 1 0 0,1 0-1 0 0,-1-1 1 0 0,0 1-1 0 0,1-1 1 0 0,-1 0-1 0 0,1 1 1 0 0,0-1-1 0 0,-1 0 1 0 0,1-1-1 0 0,0 1 1 0 0,0 0-1 0 0,-1-1 1 0 0,1 0-1 0 0,0 1 1 0 0,0-1 0 0 0,0 0-1 0 0,-1-1 1 0 0,1 1-1 0 0,0 0 1 0 0,0-1-1 0 0,0 1 1 0 0,-1-1-1 0 0,1 0 1 0 0,0 0-1 0 0,-1 0 1 0 0,1 0-1 0 0,-1-1 1 0 0,1 1-1 0 0,-1-1 1 0 0,0 1-1 0 0,0-1 1 0 0,1 0-1 0 0,-1 0 1 0 0,0 0-1 0 0,0 0 1 0 0,-1 0-1 0 0,1-1-73 0 0,35-32 437 0 0,-1-1-1 0 0,-3-3 0 0 0,0 0 1 0 0,-3-2-1 0 0,7-14-436 0 0,-32 45-853 0 0,13-19-457 0 0,-11 22-2920 0 0,0 5-3727 0 0,-5 2-2066 0 0</inkml:trace>
</inkml:ink>
</file>

<file path=ppt/ink/ink2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29 714 10866 0 0,'0'0'1734'0'0,"0"0"-458"0"0,0 0 25 0 0,0 0 75 0 0,0 0-61 0 0,0 0-194 0 0,0 0-283 0 0,0 0-209 0 0,0 0-131 0 0,0 0-105 0 0,31-27-66 0 0,97-83-62 0 0,-78 56 111 0 0,-36-3-141 0 0,-14 56-271 0 0,0-1-1 0 0,-1 1 0 0 0,1 0 1 0 0,-1 0-1 0 0,1 0 1 0 0,-1-1-1 0 0,1 1 1 0 0,-1 0-1 0 0,0 0 1 0 0,0 0-1 0 0,0 0 1 0 0,0 0-1 0 0,0 0 1 0 0,1 0-1 0 0,-2 1 1 0 0,1-1-1 0 0,0 0 0 0 0,0 0 1 0 0,0 1-1 0 0,0-1 1 0 0,0 1-1 0 0,0-1 1 0 0,-1 1-1 0 0,1-1 1 0 0,0 1-1 0 0,-1 0 1 0 0,1 0-1 0 0,0 0 1 0 0,0 0-1 0 0,-1-1 1 0 0,1 2-1 0 0,0-1 0 0 0,-1 0 1 0 0,1 0-1 0 0,0 0 1 0 0,0 1-1 0 0,-1-1 1 0 0,1 0-1 0 0,0 1 1 0 0,0-1-1 0 0,0 1 1 0 0,-1 0-1 0 0,1-1 37 0 0,-11 6-412 0 0,0 1 0 0 0,0 0-1 0 0,1 0 1 0 0,0 1 0 0 0,1 1 0 0 0,-1 0-1 0 0,2 0 1 0 0,-1 1 0 0 0,-6 9 412 0 0,7-11-241 0 0,1 0 0 0 0,0 1 0 0 0,0 0 0 0 0,1 0 0 0 0,0 1-1 0 0,1 0 1 0 0,0 0 0 0 0,0 1 0 0 0,1-1 0 0 0,1 1 0 0 0,0 0 0 0 0,0 1 0 0 0,1-1 0 0 0,0 1-1 0 0,1-1 1 0 0,1 1 0 0 0,0 0 0 0 0,0 0 0 0 0,1 7 241 0 0,1-16 37 0 0,0 1 1 0 0,1-1-1 0 0,-1 0 1 0 0,0 0-1 0 0,1 1 0 0 0,0-1 1 0 0,0 0-1 0 0,0-1 1 0 0,0 1-1 0 0,0 0 0 0 0,1-1 1 0 0,-1 1-1 0 0,1-1 0 0 0,-1 1 1 0 0,1-1-1 0 0,0 0 1 0 0,0 0-1 0 0,0-1 0 0 0,0 1 1 0 0,0-1-1 0 0,1 1 1 0 0,-1-1-1 0 0,0 0 0 0 0,1 0 1 0 0,-1 0-1 0 0,1-1 1 0 0,-1 1-1 0 0,1-1 0 0 0,0 0-37 0 0,104-6 2832 0 0,-79-5-2381 0 0,-1-2 1 0 0,0-1 0 0 0,0-1 0 0 0,-2-1 0 0 0,0-1-1 0 0,-1-2 1 0 0,-1 0 0 0 0,20-22-452 0 0,77-55 422 0 0,-105 84-408 0 0,0 0-1 0 0,1 2 0 0 0,0 0 1 0 0,1 0-1 0 0,0 2 0 0 0,0 0 1 0 0,1 2-1 0 0,0 0 0 0 0,0 1 1 0 0,0 0-1 0 0,1 2 0 0 0,0 0 1 0 0,3 1-14 0 0,-22 2 19 0 0,-1 0 0 0 0,1 0 0 0 0,0 0 0 0 0,-1 0 0 0 0,1 0 0 0 0,0 0 0 0 0,0 0 1 0 0,-1 0-1 0 0,1 0 0 0 0,0 0 0 0 0,-1 0 0 0 0,1 0 0 0 0,0 1 0 0 0,0-1 0 0 0,-1 0 0 0 0,1 0 0 0 0,0 1 0 0 0,-1-1 1 0 0,1 0-1 0 0,-1 1 0 0 0,1-1 0 0 0,0 1 0 0 0,-1-1 0 0 0,1 1 0 0 0,-1-1 0 0 0,1 1 0 0 0,-1-1 0 0 0,0 1 0 0 0,1 0 1 0 0,-1-1-1 0 0,1 1 0 0 0,-1 0 0 0 0,0-1 0 0 0,0 1 0 0 0,1 0 0 0 0,-1-1 0 0 0,0 1 0 0 0,0 0 0 0 0,0 0 0 0 0,0-1 1 0 0,0 1-1 0 0,0 0 0 0 0,0-1 0 0 0,0 1 0 0 0,0 0 0 0 0,0 0 0 0 0,0-1 0 0 0,0 1 0 0 0,-1 0 0 0 0,1-1 0 0 0,0 1 1 0 0,0 0-1 0 0,-1-1 0 0 0,1 1-19 0 0,-64-4 1411 0 0,56 2-1454 0 0,1 1 0 0 0,-1 0 1 0 0,0 0-1 0 0,1 0 0 0 0,-1 1 1 0 0,0 1-1 0 0,1-1 0 0 0,-1 1 1 0 0,1 0-1 0 0,0 1 0 0 0,-1 0 1 0 0,1 0-1 0 0,1 0 0 0 0,-1 1 0 0 0,0 0 1 0 0,1 1-1 0 0,0-1 0 0 0,0 1 1 0 0,0 0-1 0 0,1 1 0 0 0,-1-1 1 0 0,1 1-1 0 0,1 0 0 0 0,-1 0 1 0 0,1 1-1 0 0,0 0 0 0 0,0-1 1 0 0,1 1-1 0 0,0 0 0 0 0,0 2 43 0 0,2-4-33 0 0,0 0 0 0 0,1 0 0 0 0,0 0 0 0 0,0 0 0 0 0,0 0 0 0 0,0 0 0 0 0,1 0 0 0 0,0 0 0 0 0,0 0 0 0 0,0 0-1 0 0,1-1 1 0 0,-1 1 0 0 0,1 0 0 0 0,0-1 0 0 0,1 1 0 0 0,-1-1 0 0 0,1 0 0 0 0,0 0 0 0 0,0 0 0 0 0,0 0 0 0 0,0 0 0 0 0,1-1 0 0 0,0 1-1 0 0,-1-1 1 0 0,1 0 0 0 0,0 0 0 0 0,1-1 0 0 0,-1 1 0 0 0,0-1 0 0 0,1 0 0 0 0,0 0 0 0 0,-1 0 0 0 0,1-1 0 0 0,0 1 0 0 0,0-1-1 0 0,0 0 1 0 0,0-1 0 0 0,0 1 0 0 0,0-1 0 0 0,0 0 0 0 0,3-1 33 0 0,9 4 12 0 0,-1-1 0 0 0,1-1-1 0 0,0-1 1 0 0,0 0 0 0 0,0-1-1 0 0,0-1 1 0 0,-1-1 0 0 0,1 0 0 0 0,-1-1-1 0 0,6-3-11 0 0,35-17 261 0 0,-1-2 0 0 0,-1-3 0 0 0,-1-2 0 0 0,-2-2 0 0 0,-1-3 0 0 0,-2-2 0 0 0,40-40-261 0 0,-70 61-27 0 0,-1-1-1 0 0,0-1 0 0 0,-2 0 1 0 0,0-1-1 0 0,-1-1 0 0 0,-1 0 1 0 0,-1-2-1 0 0,-1 1 0 0 0,-1-1 1 0 0,-1-1-1 0 0,-1 0 0 0 0,-1 0 0 0 0,4-23 28 0 0,-10 45-30 0 0,-1-1-1 0 0,0 1 1 0 0,0-1-1 0 0,0 1 0 0 0,0-1 1 0 0,0 1-1 0 0,0-1 1 0 0,-1 0-1 0 0,1 1 0 0 0,-1-1 1 0 0,0 0-1 0 0,0 0 1 0 0,0 1-1 0 0,0-1 0 0 0,0 0 1 0 0,-1 1-1 0 0,1-1 0 0 0,-1 0 1 0 0,1 1-1 0 0,-1-1 1 0 0,0 0-1 0 0,0 1 0 0 0,0 0 1 0 0,-1-1-1 0 0,1 1 1 0 0,-1-1-1 0 0,1 1 0 0 0,-1 0 1 0 0,0 0-1 0 0,0 0 1 0 0,0 0-1 0 0,0 0 0 0 0,0 1 1 0 0,0-1-1 0 0,0 0 1 0 0,0 1-1 0 0,-1 0 0 0 0,1-1 1 0 0,-1 1-1 0 0,1 0 0 0 0,-2 0 31 0 0,-1 2-47 0 0,-1-1-1 0 0,1 1 0 0 0,0 0 0 0 0,-1 1 0 0 0,1-1 1 0 0,0 1-1 0 0,0 0 0 0 0,0 1 0 0 0,0-1 0 0 0,0 1 1 0 0,0 0-1 0 0,1 0 0 0 0,-1 1 0 0 0,1-1 0 0 0,0 1 0 0 0,0 0 1 0 0,0 0-1 0 0,1 0 0 0 0,-1 0 0 0 0,1 1 0 0 0,0-1 1 0 0,1 1-1 0 0,-1 0 0 0 0,-2 5 48 0 0,-1 4-32 0 0,0 0 1 0 0,1 0 0 0 0,1 1-1 0 0,0-1 1 0 0,1 1-1 0 0,0 0 1 0 0,1 0 0 0 0,1 10 31 0 0,1 4-8 0 0,2-1 0 0 0,0 0 1 0 0,3 1-1 0 0,0-1 0 0 0,2-1 1 0 0,0 1-1 0 0,2-1 0 0 0,1 0 1 0 0,2-1-1 0 0,0 0 0 0 0,6 6 8 0 0,138 206-464 0 0,-56-127-2476 0 0,-122-142-11961 0 0,13 22 13741 0 0</inkml:trace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4:39.4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0 0 0,'0'0'385'0'0,"0"0"688"0"0,0 0 490 0 0,0 0 252 0 0,0 0 13 0 0,0 0-198 0 0,0 0-195 0 0,0 0-79 0 0,0 0-49 0 0,0 0-91 0 0,0 0-80 0 0,0 0-107 0 0,25-1-113 0 0,77-4-41 0 0,104 3 2986 0 0,26-42-3324 0 0,-182 35-1658 0 0,-30 7-3324 0 0,-20 2 2084 0 0,0 0-732 0 0,0 1-2331 0 0,-1 1 3905 0 0,0-1 443 0 0,-2 3-1847 0 0</inkml:trace>
</inkml:ink>
</file>

<file path=ppt/ink/ink2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5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10770 0 0,'0'0'2070'0'0,"0"0"-724"0"0,0 0-313 0 0,0 0 87 0 0,0 0 149 0 0,0 0-25 0 0,0 0-204 0 0,0 0-229 0 0,35 0-172 0 0,110 0-118 0 0,-71 1-109 0 0,34 0 67 0 0,1-5 0 0 0,70-13-479 0 0,37-24-1374 0 0,-146 22-2270 0 0,-3-4-4414 0 0,-37 11-2099 0 0</inkml:trace>
</inkml:ink>
</file>

<file path=ppt/ink/ink2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14.5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217 579 2561 0 0,'0'0'1529'0'0,"0"0"-179"0"0,0 0-3 0 0,0 0 89 0 0,0 0 52 0 0,0 0-110 0 0,0 0-275 0 0,0 0-331 0 0,0 0-269 0 0,0 0-170 0 0,0 0-137 0 0,-32 16-53 0 0,-99 52-19 0 0,129-67-120 0 0,-1 0 0 0 0,0 0 0 0 0,1 1 0 0 0,-1-1 0 0 0,1 0 1 0 0,0 1-1 0 0,-1 0 0 0 0,1-1 0 0 0,0 1 0 0 0,0 0 0 0 0,0 0 0 0 0,0 0 0 0 0,0 0 0 0 0,0 1 0 0 0,1-1 0 0 0,-1 0 0 0 0,1 1 0 0 0,0-1 0 0 0,-1 1 1 0 0,1 0-1 0 0,0-1 0 0 0,1 1 0 0 0,-1 0 0 0 0,0 0 0 0 0,1-1 0 0 0,0 1 0 0 0,-1 0 0 0 0,1 0-4 0 0,-1 10 21 0 0,-1-5 11 0 0,1 0 1 0 0,-1 0 0 0 0,1 1 0 0 0,0-1-1 0 0,1 1 1 0 0,0-1 0 0 0,1 0 0 0 0,-1 1-1 0 0,2-1 1 0 0,-1 1 0 0 0,1-1-1 0 0,0 0 1 0 0,1 0 0 0 0,0 0 0 0 0,0 0-1 0 0,1-1 1 0 0,0 1 0 0 0,0-1 0 0 0,1 0-1 0 0,-1 0 1 0 0,2 0 0 0 0,-1-1-1 0 0,1 0 1 0 0,0 0 0 0 0,0 0 0 0 0,6 3-33 0 0,-5-6 191 0 0,-1 0 1 0 0,1-1 0 0 0,0 0-1 0 0,-1-1 1 0 0,1 1 0 0 0,0-1-1 0 0,0-1 1 0 0,0 1 0 0 0,0-1 0 0 0,0 0-1 0 0,0-1 1 0 0,0 0 0 0 0,0 0-1 0 0,0 0 1 0 0,0-1 0 0 0,0 0-1 0 0,-1 0 1 0 0,1-1 0 0 0,-1 0 0 0 0,0 0-1 0 0,1 0 1 0 0,-1-1 0 0 0,-1 0-1 0 0,1 0 1 0 0,-1 0 0 0 0,1-1-1 0 0,-1 0 1 0 0,0 0 0 0 0,-1 0 0 0 0,0-1-1 0 0,3-4-191 0 0,17-20 71 0 0,-3-1 1 0 0,0-2-1 0 0,-2 0 0 0 0,-2-1 0 0 0,-1 0 0 0 0,-1-2 0 0 0,-2 0 1 0 0,-2 0-1 0 0,-1-1 0 0 0,-2 0 0 0 0,-1-1 0 0 0,-2 0 1 0 0,-2 0-1 0 0,-1 0 0 0 0,-2 0 0 0 0,-2-1-71 0 0,2 29-70 0 0,0 0 0 0 0,0 0-1 0 0,-1 1 1 0 0,0-1 0 0 0,-1 0 0 0 0,0 0-1 0 0,-1 1 1 0 0,0-1 0 0 0,0 1 0 0 0,-1 0-1 0 0,0 0 1 0 0,-1 0 0 0 0,0 1 0 0 0,0-1 0 0 0,-1 1-1 0 0,0 0 1 0 0,0 1 0 0 0,-4-4 70 0 0,7 10-47 0 0,1 0 0 0 0,-1 0 0 0 0,0 0 1 0 0,0 0-1 0 0,1 0 0 0 0,-1 1 0 0 0,0-1 0 0 0,0 1 1 0 0,0 0-1 0 0,0 0 0 0 0,0 0 0 0 0,0 0 0 0 0,0 0 0 0 0,0 1 1 0 0,1-1-1 0 0,-1 1 0 0 0,0 0 0 0 0,0 0 0 0 0,0 0 1 0 0,1 0-1 0 0,-1 0 0 0 0,1 1 0 0 0,-1-1 0 0 0,1 1 1 0 0,-1 0-1 0 0,1-1 0 0 0,0 1 0 0 0,0 0 0 0 0,0 1 0 0 0,0-1 1 0 0,-1 1 46 0 0,-52 75-475 0 0,47-62 449 0 0,-1 0 0 0 0,2 0 0 0 0,0 0 0 0 0,1 1 0 0 0,1 0 0 0 0,0 0 0 0 0,1 0 0 0 0,1 1 0 0 0,1 0 0 0 0,0-1 0 0 0,1 1 0 0 0,1 0 1 0 0,1 0-1 0 0,1-1 0 0 0,0 1 0 0 0,1 0 0 0 0,1-1 0 0 0,0 0 0 0 0,2 0 0 0 0,0 0 0 0 0,1-1 0 0 0,0 0 0 0 0,1 0 0 0 0,1 0 0 0 0,1-1 0 0 0,0-1 0 0 0,1 0 0 0 0,0 0 0 0 0,1-1 0 0 0,1 0 0 0 0,0-1 0 0 0,1-1 0 0 0,0 0 0 0 0,5 3 26 0 0,-4-7-149 0 0,0-1 0 0 0,1 0 0 0 0,-1 0 0 0 0,1-2 0 0 0,0 0 0 0 0,0 0 0 0 0,0-2 0 0 0,0 0 0 0 0,1-1 0 0 0,-1-1-1 0 0,1 0 1 0 0,-1-1 0 0 0,1-1 149 0 0,-2 0-1120 0 0,0-1 1 0 0,0 0-1 0 0,-1-1 0 0 0,1-1 0 0 0,-1 0 0 0 0,0-1 0 0 0,0-1 0 0 0,12-8 1120 0 0,34-21-6394 0 0,-42 24 5428 0 0</inkml:trace>
  <inkml:trace contextRef="#ctx0" brushRef="#br0" timeOffset="245.395">959 468 0 0 0,'0'0'1262'0'0,"0"0"98"0"0,0 0 112 0 0,0 0 175 0 0,0 0 64 0 0,0 0-116 0 0,-23 33-250 0 0,-71 102-329 0 0,61-62 27 0 0,33-63-902 0 0,-1-6-5 0 0,0 0 0 0 0,0 1 0 0 0,1-1 0 0 0,0 0 0 0 0,0 1 0 0 0,0-1-1 0 0,1 0 1 0 0,-1 1 0 0 0,1-1 0 0 0,0 0 0 0 0,1 1 0 0 0,-1-1 0 0 0,0 0 0 0 0,1 0 0 0 0,0 0 0 0 0,0 0 0 0 0,1-1 0 0 0,-1 1 0 0 0,0 0-1 0 0,1-1 1 0 0,0 0 0 0 0,0 1 0 0 0,0-1 0 0 0,1 0 0 0 0,-1-1 0 0 0,0 1 0 0 0,1-1 0 0 0,0 1 0 0 0,0-1 0 0 0,0 0 0 0 0,0-1-1 0 0,0 1 1 0 0,0 0 0 0 0,0-1 0 0 0,0 0 0 0 0,1 0 0 0 0,2 0-136 0 0,-1 0 249 0 0,1-1 0 0 0,0 0 1 0 0,-1 0-1 0 0,1 0 0 0 0,0 0 0 0 0,-1-1 0 0 0,1-1 1 0 0,0 1-1 0 0,-1-1 0 0 0,1 0 0 0 0,-1 0 0 0 0,0-1 0 0 0,0 0 1 0 0,0 0-1 0 0,0 0 0 0 0,0-1 0 0 0,-1 1 0 0 0,0-2 0 0 0,5-3-249 0 0,-1-1 67 0 0,0-1-1 0 0,-1 1 0 0 0,-1-1 0 0 0,1 0 0 0 0,-2-1 0 0 0,1 0 0 0 0,-2 0 0 0 0,1 0 0 0 0,-2-1 0 0 0,1 0 0 0 0,-2 0 0 0 0,1 0 1 0 0,-2 0-1 0 0,0 0 0 0 0,0-1 0 0 0,-1 1 0 0 0,0-1 0 0 0,-2-3-66 0 0,1 12-99 0 0,0 0 1 0 0,-1 1-1 0 0,0-1 0 0 0,0 1 0 0 0,0-1 1 0 0,0 1-1 0 0,0-1 0 0 0,-1 1 1 0 0,0-1-1 0 0,1 1 0 0 0,-1 0 0 0 0,0 0 1 0 0,-1 0-1 0 0,1 0 0 0 0,-1 0 1 0 0,1 1-1 0 0,-1-1 0 0 0,0 1 0 0 0,0 0 1 0 0,0-1-1 0 0,0 1 0 0 0,0 1 0 0 0,0-1 1 0 0,-1 0-1 0 0,1 1 0 0 0,0 0 1 0 0,-1-1-1 0 0,1 1 0 0 0,-3 0 99 0 0,-32-3-3902 0 0,1 9-3409 0 0,22 0-2158 0 0</inkml:trace>
  <inkml:trace contextRef="#ctx0" brushRef="#br0" timeOffset="565.444">1721 1 7282 0 0,'0'0'2851'0'0,"0"0"-780"0"0,0 0-688 0 0,0 0-340 0 0,0 0-190 0 0,0 0-134 0 0,0 0-51 0 0,0 0 43 0 0,0 0 55 0 0,0 0 26 0 0,0 0-57 0 0,0 0-135 0 0,0 0-107 0 0,-4 31-55 0 0,-12 100-77 0 0,12 28 666 0 0,24 135-536 0 0,-9-122-2265 0 0,-37-135-4429 0 0,-2-26-3427 0 0,20-11 3953 0 0</inkml:trace>
  <inkml:trace contextRef="#ctx0" brushRef="#br0" timeOffset="733.252">1278 579 10618 0 0,'0'0'1430'0'0,"0"0"-383"0"0,0 0-26 0 0,0 0 108 0 0,0 0-47 0 0,0 0-232 0 0,0 0-278 0 0,0 0-186 0 0,36-6-104 0 0,114-19-103 0 0,-38 18-114 0 0,28 4-1234 0 0,-47 3-5132 0 0,-71 0 3042 0 0,-1 0-4673 0 0</inkml:trace>
  <inkml:trace contextRef="#ctx0" brushRef="#br0" timeOffset="1053.8">2424 527 9298 0 0,'0'0'2380'0'0,"0"0"-595"0"0,0 0-278 0 0,0 0-41 0 0,0 0-172 0 0,0 0-288 0 0,0 0-326 0 0,0 0-233 0 0,0 0-170 0 0,-32 11-109 0 0,-99 35-89 0 0,82-18-43 0 0,48-26-42 0 0,-1 0 0 0 0,1-1 0 0 0,0 1 0 0 0,0 0 0 0 0,0 0 0 0 0,0-1 0 0 0,0 1 0 0 0,0 0 0 0 0,1 0 0 0 0,-1 0 0 0 0,1 0 0 0 0,-1 0 0 0 0,1 0 0 0 0,0 0 0 0 0,0 0 0 0 0,-1 1 0 0 0,2-1 0 0 0,-1 0 0 0 0,0 0 0 0 0,0 0 0 0 0,1 0 0 0 0,-1 0 0 0 0,1 0 1 0 0,-1 0-1 0 0,1 0 0 0 0,0 0 0 0 0,0 0 0 0 0,0-1 0 0 0,0 1 0 0 0,0 0 0 0 0,0 0 0 0 0,0-1 0 0 0,1 1 0 0 0,-1-1 0 0 0,2 2 6 0 0,64 45-289 0 0,-49-38 263 0 0,44 43 128 0 0,-61-52-67 0 0,0 1 0 0 0,1 0 0 0 0,-1 0 0 0 0,0 0 1 0 0,0 0-1 0 0,-1 0 0 0 0,1 0 0 0 0,0 0 0 0 0,-1 0 1 0 0,1 0-1 0 0,-1 0 0 0 0,0 1 0 0 0,1-1 0 0 0,-1 0 1 0 0,0 0-1 0 0,0 0 0 0 0,-1 1 0 0 0,1-1 0 0 0,0 0 1 0 0,-1 0-1 0 0,1 0 0 0 0,-1 0 0 0 0,0 0 0 0 0,0 0 1 0 0,0 0-1 0 0,0 0 0 0 0,0 0 0 0 0,0 0 0 0 0,0 0 1 0 0,0-1-1 0 0,-1 1 0 0 0,1 0 0 0 0,-1-1 0 0 0,0 1 1 0 0,1-1-36 0 0,-118 84 1001 0 0,28-56-4971 0 0,74-29-1334 0 0,12 0 1026 0 0,-3 0-4404 0 0</inkml:trace>
</inkml:ink>
</file>

<file path=ppt/ink/ink2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9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 3097 0 0,'0'0'2443'0'0,"0"0"-49"0"0,0 0-152 0 0,0 0-189 0 0,0 0-179 0 0,0 0-320 0 0,0 0-331 0 0,0 0-239 0 0,0 0-204 0 0,0 0-149 0 0,0 0-111 0 0,0 0-93 0 0,-8 33-51 0 0,-25 103-44 0 0,15 12 388 0 0,-30 275-65 0 0,9-169-1311 0 0,38-240-2139 0 0,1-33-3564 0 0,1-1 1580 0 0,-1 9 717 0 0,0 3 408 0 0</inkml:trace>
  <inkml:trace contextRef="#ctx0" brushRef="#br0" timeOffset="3968.136">1 608 6393 0 0,'0'0'1111'0'0,"0"0"-227"0"0,0 0-121 0 0,0 0 195 0 0,0 0 230 0 0,0 0 80 0 0,0 0-125 0 0,0 0-275 0 0,0 0-214 0 0,0 0-134 0 0,0 0-76 0 0,27-8-20 0 0,89-25-12 0 0,23-1 655 0 0,-100 26-1617 0 0,0-2 1 0 0,-1-2 0 0 0,0-1-1 0 0,34-17 550 0 0,-28 1-6303 0 0,-23 15 241 0 0,-11 6 2528 0 0</inkml:trace>
  <inkml:trace contextRef="#ctx0" brushRef="#br0" timeOffset="4471.62">779 0 7954 0 0,'0'0'409'0'0,"0"0"-159"0"0,0 0 267 0 0,0 0 482 0 0,0 0 378 0 0,0 0 61 0 0,0 0-208 0 0,0 0-265 0 0,0 0-225 0 0,-2 35-138 0 0,-8 109-105 0 0,-4 58 982 0 0,-35 304-224 0 0,49-422-1152 0 0,2-82-54 0 0,0-1 1 0 0,0 0 0 0 0,0 0-1 0 0,1 0 1 0 0,-1 0-1 0 0,0-1 1 0 0,0 1 0 0 0,0 0-1 0 0,1-1 1 0 0,-1 0-1 0 0,0 1 1 0 0,0-1 0 0 0,1 0-1 0 0,-1 0 1 0 0,0 0-1 0 0,1-1 1 0 0,-1 1 0 0 0,0 0-1 0 0,0-1 1 0 0,1 0-1 0 0,-1 1 1 0 0,0-1-1 0 0,0 0 1 0 0,0 0 0 0 0,0 0-1 0 0,0 0 1 0 0,0-1-50 0 0,180-122 1714 0 0,-141 95-1624 0 0,-28 18-68 0 0,0 2-1 0 0,1-1 0 0 0,0 2 1 0 0,0 0-1 0 0,1 0 0 0 0,0 2 1 0 0,0 0-1 0 0,5-1-21 0 0,-18 8-6 0 0,0 0 1 0 0,0 0-1 0 0,0 0 0 0 0,0 0 0 0 0,0 0 1 0 0,0 1-1 0 0,0-1 0 0 0,0 1 1 0 0,-1 0-1 0 0,1-1 0 0 0,0 1 1 0 0,-1 0-1 0 0,0 0 0 0 0,1 0 1 0 0,-1 0-1 0 0,0 0 0 0 0,0 0 0 0 0,0 0 1 0 0,0 0-1 0 0,-1 1 0 0 0,1-1 1 0 0,0 0-1 0 0,-1 0 0 0 0,0 1 1 0 0,1-1-1 0 0,-1 0 0 0 0,0 1 0 0 0,0-1 1 0 0,0 1-1 0 0,-1-1 0 0 0,1 0 1 0 0,-1 1-1 0 0,1-1 0 0 0,-1 0 1 0 0,0 0-1 0 0,0 1 6 0 0,1 5 4 0 0,0 15 30 0 0,12 72 18 0 0,15-74-1426 0 0,-6-30-7486 0 0,-15 4 3594 0 0,-2 2-2248 0 0</inkml:trace>
  <inkml:trace contextRef="#ctx0" brushRef="#br0" timeOffset="4785.752">1333 851 880 0 0,'0'0'2278'0'0,"0"0"-190"0"0,0 0 328 0 0,0 0 382 0 0,0 0-126 0 0,0 0-475 0 0,0 0-557 0 0,0 0-444 0 0,0 0-292 0 0,0 0-194 0 0,0 0-151 0 0,0 0-103 0 0,0 0-41 0 0,31-17-59 0 0,93-52-52 0 0,-80 26 65 0 0,-43 36-302 0 0,1 5-64 0 0,0-1 1 0 0,-1 1 0 0 0,1-1-1 0 0,-1 1 1 0 0,0-1 0 0 0,0 1-1 0 0,0-1 1 0 0,0 0 0 0 0,0 1-1 0 0,-1-1 1 0 0,1 0-1 0 0,-1 0 1 0 0,0 0 0 0 0,0 1-1 0 0,0-1 1 0 0,0 0 0 0 0,0 0-1 0 0,0 0 1 0 0,-1 1 0 0 0,0-1-1 0 0,1 0 1 0 0,-1 1 0 0 0,0-1-1 0 0,0 0 1 0 0,0 1 0 0 0,-1-1-1 0 0,1 1 1 0 0,-1 0-1 0 0,1-1 1 0 0,-1 1 0 0 0,0 0-1 0 0,0 0 1 0 0,0 0 0 0 0,0 0-1 0 0,0 0 1 0 0,0 0 0 0 0,-1 1-1 0 0,1-1 1 0 0,0 1 0 0 0,-1 0-1 0 0,0-1 1 0 0,1 1-1 0 0,-1 0 1 0 0,1 1 0 0 0,-2-1-4 0 0,-7 3-55 0 0,1 2 0 0 0,0-1 0 0 0,0 2 0 0 0,0-1 0 0 0,0 1 1 0 0,1 1-1 0 0,0-1 0 0 0,0 2 0 0 0,0-1 0 0 0,1 1 0 0 0,0 0 0 0 0,0 1 0 0 0,1 0 1 0 0,0 0-1 0 0,0 1 0 0 0,1 0 0 0 0,0 0 0 0 0,1 0 0 0 0,0 1 0 0 0,0 0 0 0 0,1 0 1 0 0,0 0-1 0 0,1 0 0 0 0,0 1 0 0 0,1 0 0 0 0,0-1 0 0 0,0 3 55 0 0,1-7 7 0 0,1 0-1 0 0,0 0 0 0 0,0 0 1 0 0,0 0-1 0 0,0 0 1 0 0,1 0-1 0 0,0 0 1 0 0,0 0-1 0 0,1 0 1 0 0,0 0-1 0 0,0 0 0 0 0,0-1 1 0 0,1 1-1 0 0,-1-1 1 0 0,1 0-1 0 0,1 1 1 0 0,-1-1-1 0 0,1-1 1 0 0,0 1-1 0 0,0-1 1 0 0,0 1-1 0 0,0-1 0 0 0,1 0 1 0 0,0 0-1 0 0,0-1 1 0 0,0 0-1 0 0,0 0 1 0 0,0 0-1 0 0,1 0 1 0 0,1 0-7 0 0,10 4-30 0 0,1 0 1 0 0,-1-1-1 0 0,1-1 1 0 0,1-1-1 0 0,-1-1 1 0 0,0 0-1 0 0,1-1 1 0 0,-1-1-1 0 0,1-1 1 0 0,-1-1 0 0 0,10-1 29 0 0,21-4-3687 0 0,0-4-3330 0 0,-28 6-3136 0 0</inkml:trace>
</inkml:ink>
</file>

<file path=ppt/ink/ink2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51.6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151 521 0 0 0,'-38'31'0'0'0,"23"-11"0"0"0,6-16 0 0 0,7-4 0 0 0</inkml:trace>
  <inkml:trace contextRef="#ctx0" brushRef="#br0" timeOffset="2273.294">26 536 0 0 0,'0'0'383'0'0,"0"0"520"0"0,0 0 176 0 0,3 0-11 0 0,12 0 16 0 0,-6 0 2466 0 0,-8 0-2719 0 0,-1 6 4988 0 0,1 21-3970 0 0,-26 57-458 0 0,49-84-321 0 0,51-55 373 0 0,-74 55-1399 0 0,0-1 1 0 0,0 0-1 0 0,0 0 1 0 0,0 0-1 0 0,0 0 1 0 0,0 0 0 0 0,0 0-1 0 0,0 0 1 0 0,0 0-1 0 0,0 0 1 0 0,-1 0-1 0 0,1 0 1 0 0,0-1-1 0 0,-1 1 1 0 0,1 0-1 0 0,-1 0 1 0 0,0-1 0 0 0,1 1-1 0 0,-1-1 1 0 0,0 1-1 0 0,0 0 1 0 0,1-1-1 0 0,-1 1 1 0 0,0 0-1 0 0,-1-1 1 0 0,1 1 0 0 0,0-1-1 0 0,0 1 1 0 0,0 0-1 0 0,-1-1 1 0 0,1 1-1 0 0,-1 0 1 0 0,1-1-1 0 0,-1 1 1 0 0,0 0-1 0 0,1 0 1 0 0,-1 0 0 0 0,0 0-1 0 0,0-1 1 0 0,0 1-1 0 0,0 0 1 0 0,0 0-45 0 0,-5 1-3 0 0,0 0 1 0 0,-1 0-1 0 0,1 1 1 0 0,0 0-1 0 0,0 0 0 0 0,0 1 1 0 0,1-1-1 0 0,-1 1 1 0 0,0 0-1 0 0,1 1 1 0 0,-1 0-1 0 0,1 0 1 0 0,-1 0-1 0 0,1 0 1 0 0,0 1-1 0 0,1 0 0 0 0,-1 0 1 0 0,1 0-1 0 0,-1 0 1 0 0,1 1-1 0 0,1 0 1 0 0,-1-1-1 0 0,0 3 3 0 0,3-6 8 0 0,0 0-1 0 0,0 0 0 0 0,0 0 1 0 0,1 0-1 0 0,-1 0 1 0 0,0 0-1 0 0,1 1 1 0 0,-1-1-1 0 0,1 0 0 0 0,0 0 1 0 0,-1 0-1 0 0,1 1 1 0 0,0-1-1 0 0,0 0 1 0 0,0 0-1 0 0,-1 1 1 0 0,1-1-1 0 0,0 0 0 0 0,1 0 1 0 0,-1 1-1 0 0,0-1 1 0 0,0 0-1 0 0,1 0 1 0 0,-1 0-1 0 0,0 1 0 0 0,1-1 1 0 0,-1 0-1 0 0,1 0 1 0 0,0 0-1 0 0,-1 0 1 0 0,1 0-1 0 0,0 0 1 0 0,0 0-1 0 0,-1 0 0 0 0,1 0 1 0 0,0 0-1 0 0,0 0 1 0 0,0 0-1 0 0,0-1 1 0 0,0 1-1 0 0,0 0 0 0 0,0-1 1 0 0,1 1-1 0 0,-1-1 1 0 0,0 1-1 0 0,0-1 1 0 0,0 0-1 0 0,1 1 1 0 0,-1-1-1 0 0,0 0 0 0 0,0 0 1 0 0,1 0-1 0 0,-1 0 1 0 0,0 0-1 0 0,0 0 1 0 0,1 0-1 0 0,-1 0 0 0 0,0-1 1 0 0,1 1-8 0 0,7 0-324 0 0,48-8 1492 0 0,-45-24-6774 0 0,-16 25-1273 0 0,-1 6-4201 0 0</inkml:trace>
  <inkml:trace contextRef="#ctx0" brushRef="#br0" timeOffset="4034.24">264 61 864 0 0,'0'0'1745'0'0,"0"0"-156"0"0,0 0 22 0 0,0 0 224 0 0,0 0 298 0 0,0 0 109 0 0,0 0-217 0 0,0 0-422 0 0,0 0-406 0 0,0 0-343 0 0,0 0-284 0 0,0-4-197 0 0,0-11-127 0 0,16 38 445 0 0,0 20-175 0 0,-2 1 1 0 0,-1 0 0 0 0,-3 1 0 0 0,3 35-517 0 0,5 50 181 0 0,-1-46-592 0 0,-14-73 1794 0 0,-1-4-7006 0 0,1-17-10956 0 0,-3 3 15983 0 0</inkml:trace>
  <inkml:trace contextRef="#ctx0" brushRef="#br0" timeOffset="4433.372">232 35 0 0 0,'0'0'1334'0'0,"0"0"539"0"0,0 0 146 0 0,0 0-103 0 0,0 0-285 0 0,0 0-338 0 0,0 0-242 0 0,0 0-137 0 0,0 0-82 0 0,0 0-63 0 0,3-5-39 0 0,-2 3-656 0 0,-1 0 0 0 0,1 1 0 0 0,0-1 1 0 0,0 0-1 0 0,0 1 0 0 0,0-1 1 0 0,0 1-1 0 0,0-1 0 0 0,1 1 0 0 0,-1 0 1 0 0,0 0-1 0 0,1-1 0 0 0,-1 1 0 0 0,1 0 1 0 0,-1 0-1 0 0,1 0 0 0 0,-1 1 0 0 0,1-1 1 0 0,0 0-1 0 0,-1 0 0 0 0,1 1 0 0 0,0-1 1 0 0,0 1-1 0 0,0 0 0 0 0,-1 0 0 0 0,1-1 1 0 0,0 1-1 0 0,0 0 0 0 0,0 0 0 0 0,0 1 1 0 0,0-1-75 0 0,16-1 133 0 0,0 0 1 0 0,-1 2 0 0 0,1 0-1 0 0,0 1 1 0 0,-1 0 0 0 0,0 1-1 0 0,1 2 1 0 0,-1-1 0 0 0,-1 2 0 0 0,1 0-1 0 0,-1 1 1 0 0,0 1 0 0 0,0 1-1 0 0,-1 0 1 0 0,-1 1 0 0 0,1 0-1 0 0,-1 1 1 0 0,-1 1 0 0 0,0 0-1 0 0,6 8-133 0 0,-14-12 10 0 0,0-1 0 0 0,0 1 0 0 0,-1 0 0 0 0,-1 0 0 0 0,1 1 0 0 0,-1-1 0 0 0,0 1 0 0 0,-1-1 0 0 0,0 1 0 0 0,-1 0 0 0 0,1 0 0 0 0,-2 0 0 0 0,1 0 0 0 0,-1 0 0 0 0,-1 0 0 0 0,1 0 0 0 0,-2 0 0 0 0,1 0 0 0 0,-1 0 0 0 0,-1 0 0 0 0,1-1-1 0 0,-1 1 1 0 0,-1-1 0 0 0,0 0 0 0 0,0 0 0 0 0,0 0 0 0 0,-1 0 0 0 0,-1 0-10 0 0,-5 4-165 0 0,0 0 1 0 0,0-1-1 0 0,-1-1 0 0 0,0 0 0 0 0,0-1 1 0 0,-1 0-1 0 0,-1-1 0 0 0,1 0 0 0 0,-2-1 1 0 0,1-1-1 0 0,0 0 0 0 0,-3 0 165 0 0,-49 13-4517 0 0,-2-4-4975 0 0,54-11 5862 0 0</inkml:trace>
</inkml:ink>
</file>

<file path=ppt/ink/ink2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07.29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0 610 0 0 0,'0'0'1230'0'0,"0"0"-31"0"0,0 0-110 0 0,0 0-137 0 0,0 0-68 0 0,0 0 5 0 0,0 0 40 0 0,0 0 18 0 0,0 0-13 0 0,0 0-38 0 0,0 0-69 0 0,0 0-70 0 0,2 26 3272 0 0,5-17-3748 0 0,1 0 0 0 0,0-1 0 0 0,1 1 0 0 0,0-2 0 0 0,0 0 0 0 0,0 0 0 0 0,1 0 0 0 0,0-1 0 0 0,1-1 0 0 0,-1 0 0 0 0,1 0 0 0 0,0-1 0 0 0,0 0 1 0 0,0-1-1 0 0,12 2-281 0 0,107 35 1041 0 0,-29-11-503 0 0,-5-17 147 0 0,-10-2-213 0 0,23 21-269 0 0,-32-10-123 0 0,5-13 79 0 0,102 25 61 0 0,-139-25-182 0 0,169 2 633 0 0,-92-20-237 0 0,-53 2-209 0 0,232-30 142 0 0,-181 13-197 0 0,68-45 301 0 0,-85 26-256 0 0,27-26 201 0 0,-69 33-340 0 0,76-50 231 0 0,-47 27-219 0 0,-64 39 29 0 0,-15 9 517 0 0,-11 12-616 0 0,0 0 5 0 0,0 0-2 0 0,0 0-13 0 0,0 0-9 0 0,0 0 12 0 0,0 0-1 0 0,0 0 10 0 0,0 0 12 0 0,0 0-38 0 0,0 0-14 0 0,0 0 8 0 0,0 0-2 0 0,0 0 8 0 0,0 0 14 0 0,0 0 12 0 0,0 0-2 0 0,0 0 4 0 0,0 0-9 0 0,0 0-17 0 0,0 0-4 0 0,0 0 0 0 0,0 0 7 0 0,0 0 23 0 0,0 0-4 0 0,0 0-8 0 0,0 0 5 0 0,0 0-6 0 0,0 0-21 0 0,0 0 11 0 0,0 0-6 0 0,0 0 19 0 0,0 0 11 0 0,0 0-2 0 0,0 0-15 0 0,0 0-18 0 0,7-27 33 0 0,4-8-150 0 0,-11 34 102 0 0,0 1-5 0 0,0 0 3 0 0,0 0 5 0 0,6-14-96 0 0,-6 14 108 0 0,-1-4-4157 0 0,-8-3-12335 0 0,6 6 9876 0 0</inkml:trace>
  <inkml:trace contextRef="#ctx0" brushRef="#br1" timeOffset="9290.005">1418 677 0 0 0,'0'0'728'0'0,"0"0"398"0"0,0 0 119 0 0,0 0-143 0 0,0 0-217 0 0,0 0-164 0 0,0 0-99 0 0,0 0 4 0 0,0-3 33 0 0,-15-17 6885 0 0,4 24-7849 0 0,9-2 365 0 0,-1 0 0 0 0,0 0 0 0 0,1 0 0 0 0,-1 1 0 0 0,1-1 0 0 0,0 0 0 0 0,-1 1 0 0 0,1 0 1 0 0,0-1-1 0 0,1 1 0 0 0,-1 0 0 0 0,0 0 0 0 0,1 0 0 0 0,0 0 0 0 0,0 0 0 0 0,0 0 0 0 0,0 1 1 0 0,0-1-1 0 0,1 0 0 0 0,-1 0 0 0 0,1 1 0 0 0,0-1 0 0 0,0 0 0 0 0,0 1 0 0 0,0-1 0 0 0,1 0 1 0 0,-1 1-61 0 0,1-3 154 0 0,1 1 0 0 0,-1 0 0 0 0,1-1 0 0 0,-1 1 1 0 0,1-1-1 0 0,0 0 0 0 0,-1 0 0 0 0,1 1 0 0 0,0-1 1 0 0,0 0-1 0 0,0 0 0 0 0,0-1 0 0 0,0 1 0 0 0,0 0 1 0 0,0-1-1 0 0,0 1 0 0 0,0-1 0 0 0,0 0 1 0 0,0 1-1 0 0,0-1 0 0 0,0 0 0 0 0,0 0 0 0 0,0 0 1 0 0,1-1-1 0 0,-1 1 0 0 0,0-1 0 0 0,0 1 0 0 0,0-1 1 0 0,0 1-1 0 0,1-2-154 0 0,20-67 1670 0 0,-23 68-1692 0 0,-27 1-1475 0 0,21 2 1465 0 0,1 0 0 0 0,0 1 0 0 0,-1-1 0 0 0,1 1 0 0 0,0 0 0 0 0,0 1 0 0 0,1-1 0 0 0,-1 1 0 0 0,1 0-1 0 0,0 0 1 0 0,0 1 0 0 0,0-1 0 0 0,0 1 0 0 0,1-1 0 0 0,0 1 0 0 0,-1 1 32 0 0,2-4 7 0 0,0 0-1 0 0,1 0 1 0 0,-1 0-1 0 0,0 0 1 0 0,1 0-1 0 0,0 1 1 0 0,-1-1-1 0 0,1 0 1 0 0,0 1-1 0 0,0-1 1 0 0,0 1-1 0 0,0-1 1 0 0,1 1-1 0 0,-1-1 1 0 0,1 1-1 0 0,-1-1 1 0 0,1 1-1 0 0,0 0 1 0 0,0-1-1 0 0,0 1 1 0 0,1 0-1 0 0,-1-1 1 0 0,0 1-1 0 0,1-1 1 0 0,0 1-1 0 0,0-1 1 0 0,0 1-1 0 0,0-1 1 0 0,0 1-1 0 0,0-1 1 0 0,0 0-1 0 0,1 0 1 0 0,-1 1-1 0 0,1-1 1 0 0,0 0-1 0 0,-1 0 1 0 0,1-1-1 0 0,0 1 1 0 0,0 0-1 0 0,0-1 1 0 0,1 1-1 0 0,-1-1 1 0 0,0 1-1 0 0,0-1 1 0 0,1 0-1 0 0,-1 0 1 0 0,1 0-7 0 0,3-1 84 0 0,0 1 1 0 0,0-1-1 0 0,0-1 0 0 0,-1 1 1 0 0,1-1-1 0 0,0 0 1 0 0,0 0-1 0 0,-1-1 1 0 0,1 1-1 0 0,-1-1 0 0 0,1 0 1 0 0,-1-1-1 0 0,0 0 1 0 0,0 0-1 0 0,0 0 0 0 0,0 0 1 0 0,0-1-1 0 0,-1 1 1 0 0,1-1-1 0 0,-1 0 0 0 0,0-1 1 0 0,0 1-1 0 0,-1-1 1 0 0,1 0-85 0 0,-1 0 35 0 0,1-1 1 0 0,-1 1-1 0 0,0-1 1 0 0,-1 0 0 0 0,1 1-1 0 0,-1-1 1 0 0,-1 0-1 0 0,1 0 1 0 0,-1-1 0 0 0,0 1-1 0 0,0 0 1 0 0,-1 0-1 0 0,1-1 1 0 0,-1 1-1 0 0,-1 0 1 0 0,0-5-36 0 0,-30-26-1994 0 0,15 31-2681 0 0,1 4-5536 0 0,9 2 3350 0 0</inkml:trace>
  <inkml:trace contextRef="#ctx0" brushRef="#br1" timeOffset="10743.267">1861 51 0 0 0,'0'0'584'0'0,"0"0"736"0"0,0 0 30 0 0,0 0-203 0 0,0 0-183 0 0,0 0-117 0 0,0 0-43 0 0,0 0-9 0 0,0-6 15 0 0,-2-19 40 0 0,2 23-677 0 0,-1 1 0 0 0,0 0 0 0 0,0-1 0 0 0,0 1 0 0 0,0 0 0 0 0,0 0 0 0 0,0 0 0 0 0,0 0 0 0 0,0 0 0 0 0,0 0 0 0 0,-1 0 0 0 0,1 0 0 0 0,0 1 0 0 0,-1-1 0 0 0,1 0 0 0 0,0 1-1 0 0,-1-1 1 0 0,1 1 0 0 0,-1-1 0 0 0,1 1 0 0 0,-1 0 0 0 0,1 0 0 0 0,-1-1 0 0 0,1 1 0 0 0,-1 0 0 0 0,1 0 0 0 0,-1 1 0 0 0,1-1 0 0 0,-1 0 0 0 0,1 0 0 0 0,-1 1 0 0 0,0 0-173 0 0,-5-1 261 0 0,-4 1-143 0 0,-1 1-1 0 0,1 0 0 0 0,0 1 0 0 0,0 1 1 0 0,0-1-1 0 0,0 2 0 0 0,1-1 0 0 0,-1 1 1 0 0,-2 3-118 0 0,6-5 91 0 0,-14 15 663 0 0,20-17-688 0 0,1 25 278 0 0,-5 302 1429 0 0,4-281-858 0 0,24-43 510 0 0,181-37 521 0 0,-118 22-1725 0 0,-86 11-217 0 0,0 0-26 0 0,0 0-33 0 0,0 0-48 0 0,0 0-134 0 0,-12-9-6973 0 0,6 4-1749 0 0,4 4 1683 0 0</inkml:trace>
  <inkml:trace contextRef="#ctx0" brushRef="#br1" timeOffset="11127.914">1626 235 0 0 0,'0'0'1018'0'0,"0"0"279"0"0,0 0 310 0 0,0 0 255 0 0,0 0 30 0 0,0 0-226 0 0,0 0-295 0 0,0 0-256 0 0,0 0-207 0 0,0 0-92 0 0,0 0-69 0 0,0 0-75 0 0,8-11 1482 0 0,73 4 1317 0 0,-4-1-2997 0 0,-21 0-772 0 0,10 0-3004 0 0,-22 6-6513 0 0,-30 2 2160 0 0</inkml:trace>
  <inkml:trace contextRef="#ctx0" brushRef="#br1" timeOffset="13041.994">1392 1015 0 0 0,'18'-3'25'0'0,"-18"3"139"0"0,0 0 172 0 0,0 0 30 0 0,0 0 9900 0 0,-1 1-5215 0 0,-6 5-4433 0 0,5-5-563 0 0,-1 0-1 0 0,1 1 1 0 0,0-1-1 0 0,0 0 1 0 0,0 1-1 0 0,0-1 0 0 0,0 1 1 0 0,0 0-1 0 0,0 0 1 0 0,0 0-1 0 0,0 0 1 0 0,1 0-1 0 0,-1 0 1 0 0,1 0-1 0 0,0 1 0 0 0,0-1 1 0 0,-1 0-1 0 0,1 1 1 0 0,1-1-1 0 0,-1 1 1 0 0,0-1-1 0 0,1 1 1 0 0,-1-1-1 0 0,1 1 1 0 0,0 0-1 0 0,0-1 0 0 0,0 1 1 0 0,0-1-1 0 0,0 1 1 0 0,0 0-1 0 0,1-1 1 0 0,0 1-1 0 0,-1-1 1 0 0,1 1-1 0 0,1 2-54 0 0,-1-4 62 0 0,0 1 0 0 0,0 0 0 0 0,1 0 0 0 0,-1-1 0 0 0,0 1-1 0 0,1 0 1 0 0,-1-1 0 0 0,1 0 0 0 0,0 1 0 0 0,-1-1 0 0 0,1 0 0 0 0,0 0 0 0 0,0 0 0 0 0,0 0 0 0 0,0 0-1 0 0,-1 0 1 0 0,1 0 0 0 0,1-1 0 0 0,-1 1 0 0 0,0-1 0 0 0,0 1 0 0 0,0-1 0 0 0,0 0 0 0 0,1 0-62 0 0,0 0 85 0 0,-1 1-1 0 0,1-1 1 0 0,0 0 0 0 0,0 0 0 0 0,0-1 0 0 0,0 1 0 0 0,0-1 0 0 0,0 1 0 0 0,0-1 0 0 0,0 0 0 0 0,0 0 0 0 0,-1 0-1 0 0,1 0 1 0 0,0-1 0 0 0,-1 1 0 0 0,1-1 0 0 0,-1 0 0 0 0,1 1 0 0 0,-1-1 0 0 0,0 0 0 0 0,0-1 0 0 0,0 1 0 0 0,0 0-1 0 0,0 0 1 0 0,0-1 0 0 0,-1 1 0 0 0,1-1 0 0 0,-1 0 0 0 0,0 1 0 0 0,1-2-85 0 0,-1 3 9 0 0,0 0-1 0 0,0 0 1 0 0,0 1 0 0 0,0-1-1 0 0,0 0 1 0 0,0 0 0 0 0,0 0 0 0 0,-1 0-1 0 0,1 0 1 0 0,0 0 0 0 0,0-1 0 0 0,-1 1-1 0 0,1 0 1 0 0,-1 0 0 0 0,1 0-1 0 0,-1-1 1 0 0,0 1 0 0 0,1 0 0 0 0,-1-1-1 0 0,0 1 1 0 0,0 0 0 0 0,0-1-1 0 0,0 1 1 0 0,0 0 0 0 0,0-1 0 0 0,0 1-1 0 0,0 0 1 0 0,-1 0 0 0 0,1-1-1 0 0,0 1 1 0 0,-1 0 0 0 0,1 0 0 0 0,-1-1-1 0 0,0 1 1 0 0,1 0 0 0 0,-1 0 0 0 0,0 0-1 0 0,1 0 1 0 0,-1 0 0 0 0,0 0-1 0 0,0 0 1 0 0,0 0 0 0 0,0 0 0 0 0,0 0-1 0 0,0 1 1 0 0,0-1 0 0 0,-1 0-1 0 0,1 1 1 0 0,0-1 0 0 0,0 1 0 0 0,0-1-1 0 0,-1 1-8 0 0,-5 0-59 0 0,0 1 0 0 0,0 0-1 0 0,1 0 1 0 0,-1 1-1 0 0,1 0 1 0 0,-1 0 0 0 0,1 1-1 0 0,0-1 1 0 0,0 2-1 0 0,0-1 1 0 0,0 0 0 0 0,1 1-1 0 0,-1 0 1 0 0,1 1 0 0 0,0-1-1 0 0,0 1 1 0 0,1 0-1 0 0,-1 0 1 0 0,1 1 59 0 0,-3 0-14 0 0,-10 32-60 0 0,19-36 99 0 0,0 0 0 0 0,0 0 0 0 0,0-1 0 0 0,0 1 0 0 0,0-1 0 0 0,0 0 0 0 0,1 1 0 0 0,-1-1 0 0 0,0 0 0 0 0,1 0 0 0 0,-1-1 0 0 0,0 1 0 0 0,1 0 0 0 0,-1-1 0 0 0,1 1 0 0 0,0-1 0 0 0,-1 0 0 0 0,1 0 1 0 0,-1 0-1 0 0,1 0 0 0 0,-1-1 0 0 0,1 1 0 0 0,-1-1 0 0 0,1 1 0 0 0,1-1-25 0 0,6 0 70 0 0,-3-1-24 0 0,0 1 0 0 0,0-2-1 0 0,-1 1 1 0 0,1-1 0 0 0,-1 0 0 0 0,1 0-1 0 0,-1-1 1 0 0,0 1 0 0 0,0-1 0 0 0,-1-1-1 0 0,1 1 1 0 0,-1-1 0 0 0,4-5-46 0 0,-8 10-6 0 0,0-1-1 0 0,1 0 1 0 0,-1 0-1 0 0,0 0 1 0 0,0 0 0 0 0,0 0-1 0 0,0 0 1 0 0,0-1 0 0 0,0 1-1 0 0,-1 0 1 0 0,1 0-1 0 0,0-1 1 0 0,0 1 0 0 0,-1 0-1 0 0,1-1 1 0 0,-1 1 0 0 0,0-1-1 0 0,1 1 1 0 0,-1-1-1 0 0,0 1 1 0 0,0-1 0 0 0,1 1-1 0 0,-1-1 1 0 0,-1 1 0 0 0,1-1-1 0 0,0 1 1 0 0,0 0-1 0 0,0-1 1 0 0,-1 1 0 0 0,1-1-1 0 0,-1 1 1 0 0,1-1-1 0 0,-1 1 1 0 0,0 0 0 0 0,1-1-1 0 0,-1 1 1 0 0,0 0 0 0 0,0 0-1 0 0,0 0 1 0 0,0-1-1 0 0,0 1 1 0 0,0 0 0 0 0,0 0-1 0 0,0 0 1 0 0,-1 1 0 0 0,1-1 6 0 0,-4 0-177 0 0,0 1 0 0 0,-1 0 0 0 0,1 0 1 0 0,0 0-1 0 0,0 1 0 0 0,0 0 1 0 0,0 0-1 0 0,0 0 0 0 0,0 1 1 0 0,0-1-1 0 0,0 1 0 0 0,1 0 0 0 0,-1 1 1 0 0,1-1-1 0 0,-1 1 0 0 0,1 0 177 0 0,-1 1-1036 0 0,-8 7-597 0 0,11-6-2364 0 0,1 2-3742 0 0,1-4 1972 0 0</inkml:trace>
  <inkml:trace contextRef="#ctx0" brushRef="#br1" timeOffset="13973.964">1729 1152 2385 0 0,'0'0'1603'0'0,"0"0"-103"0"0,0 0 64 0 0,0 0 177 0 0,0 0 90 0 0,0 0-170 0 0,0 0-307 0 0,0 0-346 0 0,0 0-300 0 0,0 0-200 0 0,0 0-121 0 0,0 0-69 0 0,0 0-70 0 0,0 55 1395 0 0,-13 107 8 0 0,-11-37-3186 0 0,20-144-14319 0 0,4 12 13133 0 0</inkml:trace>
  <inkml:trace contextRef="#ctx0" brushRef="#br1" timeOffset="14277.017">1679 1170 0 0 0,'0'0'1234'0'0,"0"0"121"0"0,0 0 160 0 0,0 0 281 0 0,0 0 206 0 0,0 0-91 0 0,0 0-292 0 0,0 0-338 0 0,0 0-284 0 0,0 0-189 0 0,0 0-125 0 0,0 0-70 0 0,0 0-38 0 0,28-2-44 0 0,87-5-71 0 0,82 1-659 0 0,-196 6-639 0 0,-8 8-6030 0 0,-17 10-2167 0 0,18-14 8595 0 0</inkml:trace>
  <inkml:trace contextRef="#ctx0" brushRef="#br1" timeOffset="14522.94">1694 1358 2064 0 0,'0'0'2582'0'0,"0"0"-1007"0"0,0 0-464 0 0,0 0 168 0 0,0 0 340 0 0,0 0 171 0 0,0 0-203 0 0,0 0-443 0 0,0 0-402 0 0,0 0-282 0 0,0 0-172 0 0,0 0-112 0 0,0 0-69 0 0,21 0-57 0 0,126-4-991 0 0,-146 4 906 0 0,34-3-2563 0 0,-2-1-3953 0 0,-20 4 102 0 0</inkml:trace>
</inkml:ink>
</file>

<file path=ppt/ink/ink2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7.7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0 196 0 0 0,'0'0'986'0'0,"0"0"335"0"0,0 0 258 0 0,0 0 66 0 0,0 0-168 0 0,0 0-310 0 0,0 0-285 0 0,0 0-158 0 0,0 0-17 0 0,0 0 131 0 0,4 0 115 0 0,84 8 3681 0 0,398-1-2083 0 0,-421-15-2129 0 0,-68-2 1211 0 0,-68-31-829 0 0,-86-44-403 0 0,156 84-449 0 0,-1 0 1 0 0,1 0 0 0 0,1 1 0 0 0,-1-1 0 0 0,0 0 0 0 0,0 0-1 0 0,0 0 1 0 0,0 0 0 0 0,1 0 0 0 0,-1 0 0 0 0,0 0 0 0 0,1-1 0 0 0,-1 1-1 0 0,1 0 1 0 0,-1 0 0 0 0,1 0 0 0 0,0-1 0 0 0,-1 1 0 0 0,1 0-1 0 0,0 0 1 0 0,0-1 0 0 0,0 1 0 0 0,0 0 0 0 0,0 0 0 0 0,0-1 0 0 0,0 1-1 0 0,0 0 1 0 0,1 0 0 0 0,-1-1 0 0 0,0 1 0 0 0,1 0 0 0 0,-1 0-1 0 0,1 0 1 0 0,-1-1 0 0 0,1 1 0 0 0,0 0 0 0 0,0 0 0 0 0,-1 0 0 0 0,1 0-1 0 0,0 0 1 0 0,0 0 0 0 0,0 1 0 0 0,0-1 0 0 0,0 0 0 0 0,0 0-1 0 0,0 1 1 0 0,0-1 0 0 0,0 0 0 0 0,0 1 0 0 0,1-1 0 0 0,-1 1 0 0 0,0 0-1 0 0,0-1 1 0 0,1 1 0 0 0,-1 0 0 0 0,0 0 47 0 0,51-11-4370 0 0,-19 10-3043 0 0,-17 1-887 0 0</inkml:trace>
</inkml:ink>
</file>

<file path=ppt/ink/ink2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 4497 0 0,'0'0'1151'0'0,"0"0"-335"0"0,0 0-56 0 0,0 0 288 0 0,0 0 259 0 0,0 0 52 0 0,0 0-173 0 0,0 0-287 0 0,0 0-234 0 0,0 0-194 0 0,0 0-116 0 0,0 0-34 0 0,32 0-34 0 0,103 0-16 0 0,98-17 399 0 0,-151 8-2933 0 0,-66 6 173 0 0,10-1-7142 0 0,-20 4 6754 0 0</inkml:trace>
</inkml:ink>
</file>

<file path=ppt/ink/ink2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 5169 0 0,'0'0'1370'0'0,"0"0"-471"0"0,0 0-66 0 0,0 0 173 0 0,0 0 111 0 0,0 0-13 0 0,0 0-178 0 0,0 0-274 0 0,0 0-237 0 0,0 0-194 0 0,35 1-155 0 0,111 3-113 0 0,-41-19-433 0 0,-26-1-1566 0 0,-8 2-4851 0 0,-50 10 2589 0 0</inkml:trace>
</inkml:ink>
</file>

<file path=ppt/ink/ink2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6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1496 0 0,'0'0'1099'0'0,"0"0"-133"0"0,0 0 83 0 0,0 0 304 0 0,0 0 294 0 0,0 0 45 0 0,0 0-240 0 0,0 0-398 0 0,0 0-375 0 0,0 0-233 0 0,0 0-131 0 0,7-9-53 0 0,17-25 28 0 0,-23 33-249 0 0,-1 0-1 0 0,1 1 1 0 0,0-1-1 0 0,-1 1 1 0 0,1-1 0 0 0,0 1-1 0 0,-1-1 1 0 0,1 1-1 0 0,0-1 1 0 0,-1 1-1 0 0,1-1 1 0 0,0 1-1 0 0,0 0 1 0 0,0 0-1 0 0,-1-1 1 0 0,1 1 0 0 0,0 0-1 0 0,0 0 1 0 0,0 0-1 0 0,-1 0 1 0 0,1 0-1 0 0,0 0 1 0 0,0 0-1 0 0,0 0 1 0 0,0 0-1 0 0,-1 0 1 0 0,1 1 0 0 0,0-1-1 0 0,0 0 1 0 0,0 0-1 0 0,-1 1 1 0 0,1-1-1 0 0,0 1 1 0 0,0-1-1 0 0,-1 1 1 0 0,1-1-1 0 0,0 1 1 0 0,-1-1-1 0 0,1 1 1 0 0,-1-1 0 0 0,1 1-1 0 0,-1 0 1 0 0,1-1-1 0 0,-1 1 1 0 0,1 0-1 0 0,-1 0 1 0 0,0-1-1 0 0,1 1 1 0 0,-1 0-1 0 0,0 0 1 0 0,0-1 0 0 0,1 1-1 0 0,-1 1-40 0 0,1-1 49 0 0,18 37 359 0 0,-1 2 0 0 0,-2-1 0 0 0,-1 2 0 0 0,-3 0 0 0 0,1 8-408 0 0,23 74 131 0 0,9-23-153 0 0,-42-93 88 0 0,-3-6-45 0 0,0-1 1 0 0,0 1-1 0 0,0 0 1 0 0,0-1-1 0 0,0 1 1 0 0,0 0-1 0 0,1 0 0 0 0,-1-1 1 0 0,0 1-1 0 0,0 0 1 0 0,0-1-1 0 0,1 1 1 0 0,-1 0-1 0 0,0-1 0 0 0,1 1 1 0 0,-1-1-1 0 0,1 1 1 0 0,-1-1-1 0 0,1 1 1 0 0,-1 0-1 0 0,1-1 0 0 0,-1 0 1 0 0,1 1-1 0 0,-1-1 1 0 0,1 1-1 0 0,-1-1 1 0 0,1 0-1 0 0,0 1 0 0 0,-1-1 1 0 0,1 0-1 0 0,0 1 1 0 0,-1-1-1 0 0,1 0 1 0 0,0 0-1 0 0,-1 0 0 0 0,1 0 1 0 0,0 0-1 0 0,0 0 1 0 0,-1 0-1 0 0,1 0 0 0 0,0 0 1 0 0,-1 0-1 0 0,1 0 1 0 0,0 0-1 0 0,-1 0 1 0 0,1-1-1 0 0,0 1 0 0 0,0 0-21 0 0,12-20 362 0 0,-1 0-1 0 0,-1 0 1 0 0,-1-1-1 0 0,-1 0 1 0 0,0-1-1 0 0,-2 0 1 0 0,4-19-362 0 0,3-3 137 0 0,49-157-211 0 0,-62 182-225 0 0,0 11-5286 0 0,-1 19-3747 0 0,0-7 2713 0 0</inkml:trace>
  <inkml:trace contextRef="#ctx0" brushRef="#br0" timeOffset="300.452">604 383 11578 0 0,'0'0'2078'0'0,"0"0"-719"0"0,0 0-581 0 0,0 0-198 0 0,0 0 29 0 0,0 0 74 0 0,0 0-39 0 0,0 0-88 0 0,0 0-116 0 0,0 0-145 0 0,0 0-116 0 0,0 0-64 0 0,3 23-42 0 0,11 112 26 0 0,-3-57-238 0 0,3-27-4525 0 0,-13-40-5423 0 0,-1-7 4911 0 0</inkml:trace>
  <inkml:trace contextRef="#ctx0" brushRef="#br0" timeOffset="636.005">549 339 5593 0 0,'0'0'1685'0'0,"0"0"-619"0"0,0 0-471 0 0,0 0 25 0 0,0 0 223 0 0,0 0 136 0 0,0 0-24 0 0,0 0-150 0 0,0 0-204 0 0,0 0-175 0 0,0 0-122 0 0,0 0-100 0 0,0 0-50 0 0,31 8-34 0 0,95 29-29 0 0,-40 2 86 0 0,-82-37-161 0 0,-1 0-1 0 0,0 0 1 0 0,1 0-1 0 0,-1 0 1 0 0,0 1 0 0 0,0-1-1 0 0,-1 1 1 0 0,1 0 0 0 0,0 0-1 0 0,-1 0 1 0 0,1 0-1 0 0,-1 0 1 0 0,0 0 0 0 0,0 1-1 0 0,-1-1 1 0 0,1 1 0 0 0,-1-1-1 0 0,1 1 1 0 0,-1 0-1 0 0,0 0 1 0 0,0-1 0 0 0,-1 1-1 0 0,1 0 1 0 0,-1 0-1 0 0,0 0 1 0 0,0 0 0 0 0,0 0-1 0 0,-1-1 1 0 0,1 1 0 0 0,-1 0-1 0 0,0 0 1 0 0,0 0-1 0 0,0-1 1 0 0,0 1 0 0 0,-1 0-1 0 0,0-1 1 0 0,0 0 0 0 0,0 1-1 0 0,0-1 1 0 0,0 0-1 0 0,0 0 1 0 0,-3 2-16 0 0,-11 7-124 0 0,-1-2-1 0 0,0 0 0 0 0,0-1 1 0 0,-1-1-1 0 0,0-1 1 0 0,-1 0-1 0 0,1-2 1 0 0,-1 0-1 0 0,-1-1 0 0 0,-4 0 125 0 0,-43 4-2840 0 0,38-8-8109 0 0,29 0 10110 0 0</inkml:trace>
</inkml:ink>
</file>

<file path=ppt/ink/ink2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0.8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1 103 2889 0 0,'0'0'1121'0'0,"0"0"-49"0"0,0 0 63 0 0,0 0 228 0 0,0 0 295 0 0,0 0 118 0 0,0 0-110 0 0,0 0-287 0 0,0 0-356 0 0,0 0-306 0 0,0 0-250 0 0,0 0-160 0 0,0 0-86 0 0,1-4-19 0 0,0 0-193 0 0,-1 4 8 0 0,0-1 1 0 0,0 1-1 0 0,0-1 1 0 0,0 0-1 0 0,1 1 1 0 0,-1-1-1 0 0,0 0 1 0 0,0 1-1 0 0,0-1 1 0 0,1 1-1 0 0,-1-1 1 0 0,0 1-1 0 0,0-1 1 0 0,1 0-1 0 0,-1 1 1 0 0,1-1-1 0 0,-1 1 1 0 0,0 0-1 0 0,1-1 1 0 0,-1 1-1 0 0,1-1 1 0 0,-1 1-1 0 0,1 0 1 0 0,-1-1-1 0 0,1 1 1 0 0,-1 0-1 0 0,1-1 1 0 0,0 1 0 0 0,-1 0-1 0 0,1 0 1 0 0,-1 0-1 0 0,1-1 1 0 0,0 1-1 0 0,-1 0 1 0 0,1 0-1 0 0,0 0 1 0 0,-1 0-1 0 0,1 0 1 0 0,-1 0-1 0 0,1 0 1 0 0,0 0-1 0 0,-1 1 1 0 0,1-1-1 0 0,0 0 1 0 0,-1 0-1 0 0,1 0 1 0 0,-1 1-1 0 0,1-1 1 0 0,-1 0-1 0 0,1 1 1 0 0,-1-1-1 0 0,1 0 1 0 0,-1 1-1 0 0,1-1 1 0 0,0 1-18 0 0,9 8 147 0 0,-1 0 1 0 0,0 1 0 0 0,0 0-1 0 0,-1 0 1 0 0,-1 1-1 0 0,1 0 1 0 0,-2 0-1 0 0,1 1 1 0 0,-2 0 0 0 0,1 1-148 0 0,-3-6 33 0 0,86 247 488 0 0,-61-192-415 0 0,-15-73 1759 0 0,67-261-884 0 0,16 30-2832 0 0,-95 241-5464 0 0,-1 8 4199 0 0,-1 0-1365 0 0,1-3-1706 0 0</inkml:trace>
  <inkml:trace contextRef="#ctx0" brushRef="#br0" timeOffset="301.985">559 442 4465 0 0,'0'0'3189'0'0,"0"0"-1430"0"0,0 0-860 0 0,0 0-98 0 0,0 0 239 0 0,0 0 273 0 0,0 0 48 0 0,0 0-162 0 0,0 0-244 0 0,0 0-256 0 0,0 0-180 0 0,0 0-123 0 0,0 0-71 0 0,0 22-60 0 0,1 107 173 0 0,10 2-354 0 0,-10-124-696 0 0,3 9-135 0 0,4-12-7376 0 0,-7-6 3504 0 0,0-2 2042 0 0,-1 2-452 0 0</inkml:trace>
  <inkml:trace contextRef="#ctx0" brushRef="#br0" timeOffset="597.338">479 379 1048 0 0,'0'0'1491'0'0,"0"0"-288"0"0,0 0-69 0 0,0 0 202 0 0,0 0 223 0 0,0 0 47 0 0,0 0-178 0 0,0 0-285 0 0,0 0-240 0 0,0 0-196 0 0,0 0-170 0 0,0 0-128 0 0,0 0-111 0 0,27 4-98 0 0,83 12-60 0 0,-49 8 35 0 0,-55-22-183 0 0,-1 1 1 0 0,1-1 0 0 0,-1 1-1 0 0,1 0 1 0 0,-1 0-1 0 0,0 1 1 0 0,0-1 0 0 0,0 1-1 0 0,-1 0 1 0 0,0 1 0 0 0,1-1-1 0 0,-1 1 1 0 0,-1 0 0 0 0,1 0-1 0 0,-1 0 1 0 0,0 0-1 0 0,0 0 1 0 0,0 1 0 0 0,-1 0-1 0 0,0-1 1 0 0,0 1 0 0 0,0 0-1 0 0,-1 0 1 0 0,0 0 0 0 0,0 0 7 0 0,-3 1-1 0 0,0 0 0 0 0,0-1 1 0 0,0 0-1 0 0,-1 1 1 0 0,0-1-1 0 0,-1 0 1 0 0,1 0-1 0 0,-1-1 0 0 0,0 1 1 0 0,0-1-1 0 0,-1 0 1 0 0,0 0-1 0 0,0 0 1 0 0,0-1-1 0 0,0 0 0 0 0,-1 0 1 0 0,0 0-1 0 0,1 0 1 0 0,-2-1-1 0 0,1 0 1 0 0,0 0-1 0 0,0-1 0 0 0,-1 0 1 0 0,-2 1 0 0 0,-15 9-260 0 0,-59 29-3238 0 0,29-16-7083 0 0,51-25 9801 0 0</inkml:trace>
  <inkml:trace contextRef="#ctx0" brushRef="#br0" timeOffset="947.228">1188 383 4681 0 0,'0'0'1115'0'0,"0"0"-252"0"0,0 0 92 0 0,0 0 301 0 0,0 0 208 0 0,0 0 2 0 0,0 0-253 0 0,0 0-307 0 0,0 0-262 0 0,0 0-184 0 0,0 0-82 0 0,0 0-22 0 0,-8 18 4 0 0,-42 90 376 0 0,29-71-617 0 0,-2 0 1 0 0,-1-2-1 0 0,-1-1 0 0 0,-3-1 1 0 0,0-1-1 0 0,-2-1 0 0 0,-2-1-119 0 0,-45 50-578 0 0,57-44-3042 0 0,64-32-8167 0 0,-35-4 10084 0 0</inkml:trace>
  <inkml:trace contextRef="#ctx0" brushRef="#br0" timeOffset="1570.252">1402 548 0 0 0,'0'0'916'0'0,"0"0"-37"0"0,0 0 107 0 0,0 0 363 0 0,0 0 298 0 0,0 0 100 0 0,0 0-224 0 0,0 0-370 0 0,0 0-339 0 0,0 0-220 0 0,0 0-127 0 0,0 0-78 0 0,0 0 0 0 0,-12-3-23 0 0,-36-8-42 0 0,-4 26 428 0 0,46-12-745 0 0,1 0-1 0 0,-1 0 1 0 0,1 0 0 0 0,0 1-1 0 0,0 0 1 0 0,0 0 0 0 0,1 0-1 0 0,-1 1 1 0 0,1-1 0 0 0,0 1-1 0 0,0 0 1 0 0,1 0 0 0 0,-3 5-7 0 0,-11 38-28 0 0,-31 103-16 0 0,20-67 153 0 0,3-22 147 0 0,25-61-236 0 0,0-1 12 0 0,21 7 938 0 0,199-51-606 0 0,-171 29-2036 0 0,-35 7-2261 0 0,-1-3-4629 0 0,-11 8 6668 0 0</inkml:trace>
  <inkml:trace contextRef="#ctx0" brushRef="#br0" timeOffset="1818.879">1127 725 4881 0 0,'0'0'1420'0'0,"0"0"-589"0"0,0 0-188 0 0,0 0 299 0 0,0 0 286 0 0,0 0 77 0 0,0 0-170 0 0,0 0-299 0 0,0 0-238 0 0,0 0-190 0 0,0 0-147 0 0,0 0-106 0 0,34 3-76 0 0,103 6-134 0 0,-42-10-1744 0 0,-69-3-1266 0 0,-11 1-1249 0 0,-3 3-1175 0 0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10.0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60 3849 0 0,'0'0'1907'0'0,"0"0"-191"0"0,0 0-81 0 0,0 0-28 0 0,0 0-162 0 0,0 0-355 0 0,0 0-328 0 0,0 0-191 0 0,0 0-47 0 0,0 0 33 0 0,0 0 58 0 0,0 0 17 0 0,0 0-22 0 0,26 0-29 0 0,158-1 893 0 0,174-28-1109 0 0,-312 15-3611 0 0,-20-1-6205 0 0,-24 15 5986 0 0,0 0-313 0 0</inkml:trace>
  <inkml:trace contextRef="#ctx0" brushRef="#br0" timeOffset="270.167">84 262 4841 0 0,'0'0'2533'0'0,"0"0"-541"0"0,0 0-294 0 0,0 0-41 0 0,0 0-116 0 0,0 0-312 0 0,0 0-421 0 0,0 0-285 0 0,0 0-92 0 0,0 0 34 0 0,0 0 57 0 0,0 0 27 0 0,0 0-3 0 0,27 4-62 0 0,85 10-60 0 0,-4-21 285 0 0,-77 0-543 0 0,217-27-248 0 0,-213 27-185 0 0,-9 2-4302 0 0,-9 3-8198 0 0,-17 2 9334 0 0</inkml:trace>
  <inkml:trace contextRef="#ctx0" brushRef="#br0" timeOffset="538.065">1 516 7930 0 0,'0'0'1528'0'0,"0"0"-600"0"0,0 0-162 0 0,0 0 339 0 0,0 0 309 0 0,0 0 66 0 0,0 0-179 0 0,0 0-260 0 0,0 0-199 0 0,31 0-173 0 0,100 0-142 0 0,20-15 440 0 0,94-22-2673 0 0,-204 31-1317 0 0,-15 2-2417 0 0,-5 0-4889 0 0</inkml:trace>
  <inkml:trace contextRef="#ctx0" brushRef="#br0" timeOffset="4574.294">1923 78 1112 0 0,'0'0'1064'0'0,"0"0"-318"0"0,0 0-37 0 0,0 0 208 0 0,0 0 272 0 0,0 0 160 0 0,0 0-81 0 0,0 0-187 0 0,0 0-219 0 0,0 0-190 0 0,0 0-113 0 0,0-3 1499 0 0,-38 44 626 0 0,-1-2-2464 0 0,-2-2 0 0 0,-1-2 0 0 0,-41 26-220 0 0,-81 56 158 0 0,110-90 79 0 0,-2-3 1 0 0,0-2 0 0 0,-1-3 0 0 0,-37 7-238 0 0,-12-19 1464 0 0,102-10-1433 0 0,0 0-1 0 0,1 0 1 0 0,-1 0 0 0 0,1-1-1 0 0,0 0 1 0 0,0 0 0 0 0,0 0 0 0 0,1 0-1 0 0,-1 0 1 0 0,1 0 0 0 0,0-1-1 0 0,0 1 1 0 0,0-1 0 0 0,1 1 0 0 0,0-1-1 0 0,-1 0 1 0 0,2 1 0 0 0,-1-1-1 0 0,1 0 1 0 0,-1 0 0 0 0,1 0 0 0 0,1 0-1 0 0,-1 0 1 0 0,1 1 0 0 0,-1-1-1 0 0,1 0 1 0 0,1 0 0 0 0,-1 1 0 0 0,1-1-1 0 0,0 1 1 0 0,0-2-31 0 0,2-10-16 0 0,1-1-1 0 0,0 1 1 0 0,1 0 0 0 0,1 0-1 0 0,0 0 1 0 0,1 1 0 0 0,1 1-1 0 0,7-10 17 0 0,82-80-142 0 0,-95 103 142 0 0,0-1 0 0 0,1 0 0 0 0,-1 1 0 0 0,1-1 1 0 0,0 1-1 0 0,0 0 0 0 0,-1 1 0 0 0,1-1 0 0 0,0 0 1 0 0,0 1-1 0 0,0 0 0 0 0,-1 0 0 0 0,1 0 0 0 0,0 1 1 0 0,0-1-1 0 0,0 1 0 0 0,-1 0 0 0 0,1 0 0 0 0,0 0 1 0 0,-1 0-1 0 0,1 1 0 0 0,-1-1 0 0 0,1 1 0 0 0,-1 0 1 0 0,1 1-1 0 0,80 65 252 0 0,-70-51-112 0 0,0 0 1 0 0,-2 2-1 0 0,1-1 1 0 0,-2 2-1 0 0,-1-1 0 0 0,0 2 1 0 0,2 9-141 0 0,-9-23 40 0 0,61 111 629 0 0,-53-100-533 0 0,0 0-1 0 0,2-1 0 0 0,0 0 1 0 0,0-2-1 0 0,2 1 0 0 0,0-1 1 0 0,0-1-1 0 0,2-1 0 0 0,0 0 1 0 0,0-2-1 0 0,1 0 0 0 0,0 0 1 0 0,1-2-1 0 0,0 0 0 0 0,1-1 1 0 0,-1-1-1 0 0,15 3-135 0 0,-4-8-507 0 0,-24-3-4281 0 0,-2 0-4688 0 0,0-3-185 0 0</inkml:trace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4:39.7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5513 0 0,'0'0'3257'0'0,"0"0"-1673"0"0,0 0-353 0 0,0 0 439 0 0,0 0 361 0 0,0 0-44 0 0,0 0-447 0 0,0 0-462 0 0,38 1-335 0 0,118 2-182 0 0,236-10 547 0 0,-321 7-2647 0 0,-26 0-1871 0 0,-2 0-5538 0 0,-25 0 542 0 0</inkml:trace>
</inkml:ink>
</file>

<file path=ppt/ink/ink2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3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0 0 0,'0'0'212'0'0,"0"0"796"0"0,0 0 389 0 0,0 0 108 0 0,0 0-120 0 0,0 0-159 0 0,0 0-200 0 0,0 0-198 0 0,0 0-141 0 0,33 0-92 0 0,101 0-38 0 0,100-10 2639 0 0,-167 6-2736 0 0,-99-22 3148 0 0,11 14-3238 0 0,12 9-315 0 0,1-1-1 0 0,0 0 1 0 0,1 0-1 0 0,-1-1 0 0 0,1 0 1 0 0,0 0-1 0 0,0-1 1 0 0,0 1-1 0 0,1-1 0 0 0,0-1 1 0 0,0 1-1 0 0,1-1 1 0 0,-1-1-1 0 0,2 1 0 0 0,-1 0 1 0 0,-1-5-55 0 0,5 10-386 0 0,19-1-12556 0 0,-12 3 7339 0 0</inkml:trace>
</inkml:ink>
</file>

<file path=ppt/ink/ink2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4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2905 0 0,'0'0'1335'0'0,"0"0"-281"0"0,0 0 52 0 0,0 0 338 0 0,0 0 242 0 0,0 0-8 0 0,0 0-258 0 0,0 0-302 0 0,0 0-224 0 0,0 0-196 0 0,0 0-145 0 0,31 4-68 0 0,96 11-61 0 0,19-12 768 0 0,-120-3-1396 0 0,1-1 0 0 0,0-2 0 0 0,-1 0 0 0 0,1-2 0 0 0,-1-1 0 0 0,12-5 204 0 0,-23 1-2981 0 0,-5 2-5778 0 0,-6 7 3731 0 0</inkml:trace>
  <inkml:trace contextRef="#ctx0" brushRef="#br0" timeOffset="266.933">211 0 7210 0 0,'0'0'3380'0'0,"0"0"-1713"0"0,0 0-765 0 0,0 0 53 0 0,0 0 206 0 0,0 0 112 0 0,0 0-107 0 0,0 0-199 0 0,-2 33-240 0 0,-4 102-212 0 0,13 87 570 0 0,-4-173-1358 0 0,1 20-1147 0 0,-4-47-3412 0 0,-2 0-3840 0 0,1-14 2861 0 0</inkml:trace>
</inkml:ink>
</file>

<file path=ppt/ink/ink2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7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60 516 0 0 0,'0'0'768'0'0,"0"0"456"0"0,0 0 246 0 0,0 0-94 0 0,0 0-313 0 0,0 0-332 0 0,0 0-199 0 0,0 0-25 0 0,0 0 132 0 0,4 3 118 0 0,5 5-197 0 0,0 0 0 0 0,-1 1 0 0 0,0 0 0 0 0,0 1 0 0 0,-1-1-1 0 0,0 1 1 0 0,-1 1 0 0 0,0-1 0 0 0,-1 1 0 0 0,4 9-560 0 0,46 198 1481 0 0,-53-208-1406 0 0,20 222 236 0 0,-22-232-291 0 0,1-1 1 0 0,-1 1-1 0 0,0-1 1 0 0,0 1-1 0 0,1-1 0 0 0,-1 1 1 0 0,0 0-1 0 0,1-1 1 0 0,-1 1-1 0 0,1-1 1 0 0,-1 1-1 0 0,1 0 1 0 0,-1-1-1 0 0,0 1 0 0 0,1 0 1 0 0,-1 0-1 0 0,1-1 1 0 0,-1 1-1 0 0,1 0 1 0 0,-1 0-1 0 0,1 0 0 0 0,0 0 1 0 0,-1 0-1 0 0,1 0 1 0 0,-1 0-1 0 0,1 0 1 0 0,-1 0-1 0 0,1 0 0 0 0,-1 0 1 0 0,1 0-1 0 0,-1 0 1 0 0,1 0-1 0 0,0 0 1 0 0,-1 0-1 0 0,1 1 1 0 0,-1-1-1 0 0,1 0 0 0 0,-1 0 1 0 0,1 1-1 0 0,-1-1 1 0 0,0 0-1 0 0,1 1 1 0 0,-1-1-1 0 0,1 0 0 0 0,-1 1 1 0 0,0-1-1 0 0,1 1 1 0 0,-1-1-1 0 0,0 0 1 0 0,1 1-1 0 0,-1-1 0 0 0,0 1 1 0 0,0-1-1 0 0,1 1 1 0 0,-1-1-1 0 0,0 1 1 0 0,0 0-1 0 0,0-1 1 0 0,0 1-1 0 0,0-1 0 0 0,0 1-20 0 0,23-46 836 0 0,28-173-74 0 0,16-54-626 0 0,-24 122-398 0 0,-35 83-2107 0 0,-8 67 1018 0 0,0 0-612 0 0,0 0-537 0 0,0 4-4258 0 0,0 9 3459 0 0,0-8 2288 0 0</inkml:trace>
  <inkml:trace contextRef="#ctx0" brushRef="#br0" timeOffset="670.156">803 836 0 0 0,'0'0'851'0'0,"0"0"62"0"0,0 0 145 0 0,0 0 278 0 0,0 0 250 0 0,0 0 73 0 0,0 0-155 0 0,0 0-263 0 0,0 0-275 0 0,0 0-235 0 0,0 0-172 0 0,0 0-92 0 0,0 0-38 0 0,-15-6-38 0 0,-48-21-51 0 0,61 27-317 0 0,0-1-1 0 0,1 1 1 0 0,-1-1-1 0 0,0 1 1 0 0,0-1 0 0 0,0 1-1 0 0,1 0 1 0 0,-1 0 0 0 0,0 0-1 0 0,0 0 1 0 0,0 0-1 0 0,0 0 1 0 0,1 1 0 0 0,-1-1-1 0 0,0 1 1 0 0,0-1-1 0 0,1 1 1 0 0,-1 0 0 0 0,0-1-1 0 0,1 1 1 0 0,-1 0 0 0 0,0 0-1 0 0,1 0 1 0 0,0 0-1 0 0,-1 1 1 0 0,1-1 0 0 0,0 0-1 0 0,-1 1 1 0 0,1-1-23 0 0,-6 5 28 0 0,1 2-26 0 0,0-1 0 0 0,0 1-1 0 0,1 0 1 0 0,0 0 0 0 0,1 1 0 0 0,-1-1 0 0 0,2 1-1 0 0,-1 0 1 0 0,1 0 0 0 0,1 0 0 0 0,-1 1-1 0 0,2-1 1 0 0,-1 0 0 0 0,1 1 0 0 0,1 0 0 0 0,0-1-1 0 0,0 1 1 0 0,1-1 0 0 0,0 1 0 0 0,2 6-2 0 0,-3 19 94 0 0,1-5-70 0 0,1-21-14 0 0,-2-1-1 0 0,1 1 1 0 0,-1 0 0 0 0,-1 0 0 0 0,0-1 0 0 0,0 1 0 0 0,0 0 0 0 0,-1-1 0 0 0,-1 1 0 0 0,1-1 0 0 0,-3 5-10 0 0,-19 32 851 0 0,43-45 289 0 0,146-30 106 0 0,-119 5-1840 0 0,-33 2-4148 0 0,-12 2-5195 0 0,-1 13 6995 0 0</inkml:trace>
  <inkml:trace contextRef="#ctx0" brushRef="#br0" timeOffset="916.565">527 980 0 0 0,'0'0'663'0'0,"0"0"797"0"0,0 0 367 0 0,0 0 183 0 0,0 0-7 0 0,0 0-219 0 0,0 0-345 0 0,0 0-334 0 0,0 0-293 0 0,31-1-253 0 0,98-4-186 0 0,-123 5-381 0 0,117-2 428 0 0,-59 7-2972 0 0,-38 1-4494 0 0,-20-5 2197 0 0</inkml:trace>
  <inkml:trace contextRef="#ctx0" brushRef="#br0" timeOffset="1745.191">1 255 0 0 0,'0'0'332'0'0,"0"0"1019"0"0,0 0 260 0 0,0 0-196 0 0,0 0-349 0 0,0 0-254 0 0,0 0-103 0 0,0 0 6 0 0,0 0 103 0 0,0 0 26 0 0,0 0-48 0 0,10-1-77 0 0,141-9 2777 0 0,-5-1-1390 0 0,-18 7-1236 0 0,-124 0 1791 0 0,-21-13-1986 0 0,0 4-486 0 0,2 3-295 0 0,0-1 1 0 0,0 0 0 0 0,2-1 0 0 0,-1-1 0 0 0,1 0 0 0 0,1 0 0 0 0,0-2 0 0 0,1 1 0 0 0,-6-13 105 0 0,6 3-2081 0 0,5 12-876 0 0,0 0-3571 0 0,4 5-2145 0 0</inkml:trace>
</inkml:ink>
</file>

<file path=ppt/ink/ink2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05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432 170 0 0 0,'0'0'1163'0'0,"0"0"165"0"0,0 0 0 0 0,0 0-114 0 0,0 0-138 0 0,0 0-106 0 0,0 0-29 0 0,-14-4 20 0 0,-42-11 52 0 0,-33 11 4010 0 0,73 6-4810 0 0,0 0 0 0 0,0 1 0 0 0,0 1 0 0 0,1 0 0 0 0,-1 1 1 0 0,1 0-1 0 0,0 2 0 0 0,0 0 0 0 0,1 0 0 0 0,0 1 1 0 0,0 1-1 0 0,1 0 0 0 0,0 1 0 0 0,-4 5-213 0 0,12-11 7 0 0,1 1 1 0 0,0-1-1 0 0,0 0 0 0 0,1 1 0 0 0,-1 0 1 0 0,1 0-1 0 0,0 0 0 0 0,0 0 1 0 0,1 1-1 0 0,-1-1 0 0 0,1 0 0 0 0,1 1 1 0 0,-1 0-1 0 0,1 0 0 0 0,0-1 0 0 0,0 1 1 0 0,0 0-1 0 0,1 3-7 0 0,2-5 6 0 0,0-1-1 0 0,0 0 1 0 0,1 1 0 0 0,-1-1-1 0 0,1 0 1 0 0,-1 0 0 0 0,1-1-1 0 0,0 1 1 0 0,0-1 0 0 0,1 1-1 0 0,-1-1 1 0 0,0 0 0 0 0,1 0-1 0 0,-1 0 1 0 0,1-1 0 0 0,0 1 0 0 0,-1-1-1 0 0,1 0 1 0 0,4 1-6 0 0,129 7 343 0 0,-18-3-209 0 0,-118-7-128 0 0,0 1 0 0 0,0 0 0 0 0,0 0-1 0 0,0-1 1 0 0,1 1 0 0 0,-1 0 0 0 0,0 0 0 0 0,0 0-1 0 0,0 0 1 0 0,0 0 0 0 0,0 0 0 0 0,0 1 0 0 0,0-1-1 0 0,0 0 1 0 0,0 0 0 0 0,0 1 0 0 0,0-1 0 0 0,0 1-1 0 0,0-1 1 0 0,0 1 0 0 0,0-1 0 0 0,0 1-1 0 0,0 0 1 0 0,0-1 0 0 0,-1 1 0 0 0,1 0 0 0 0,0 0-1 0 0,0-1 1 0 0,-1 1 0 0 0,1 0 0 0 0,0 0 0 0 0,-1 0-1 0 0,1 0 1 0 0,-1 0 0 0 0,1 0 0 0 0,-1 0-1 0 0,0 0 1 0 0,1 0 0 0 0,-1 0 0 0 0,0 0 0 0 0,0 0-1 0 0,0 0 1 0 0,0 0 0 0 0,0 1 0 0 0,0-1 0 0 0,0 0-1 0 0,0 0 1 0 0,0 0 0 0 0,0 0 0 0 0,-1 0-1 0 0,1 0 1 0 0,0 0 0 0 0,-1 0 0 0 0,1 0 0 0 0,-1 0-1 0 0,1 0 1 0 0,-1 0 0 0 0,0 0 0 0 0,1 0 0 0 0,-1-1-1 0 0,0 1 1 0 0,0 1-6 0 0,-128 89 454 0 0,55-47-385 0 0,61-35-58 0 0,-2 0 16 0 0,1 0 0 0 0,0 2 1 0 0,1-1-1 0 0,0 2 0 0 0,0 0 1 0 0,2 0-1 0 0,-1 1 0 0 0,-6 11-27 0 0,16-17 4 0 0,1 0 0 0 0,1-1-1 0 0,-1 1 1 0 0,1 0 0 0 0,0 0-1 0 0,1 0 1 0 0,0 0-1 0 0,0-1 1 0 0,0 1 0 0 0,1 0-1 0 0,0-1 1 0 0,0 1 0 0 0,0-1-1 0 0,1 0 1 0 0,0 1 0 0 0,1-1-1 0 0,-1-1 1 0 0,1 1 0 0 0,0 0-1 0 0,1-1 1 0 0,-1 0 0 0 0,1 0-1 0 0,0 0 1 0 0,0-1 0 0 0,0 0-1 0 0,1 0 1 0 0,4 3-4 0 0,-8-5-144 0 0,1 1-1 0 0,0-1 1 0 0,-1 0-1 0 0,1 0 1 0 0,0 0 0 0 0,0 0-1 0 0,0-1 1 0 0,1 1 0 0 0,-1-1-1 0 0,0 0 1 0 0,0 0 0 0 0,1 0-1 0 0,-1 0 1 0 0,1-1-1 0 0,-1 1 1 0 0,1-1 0 0 0,-1 0-1 0 0,1 0 1 0 0,-1 0 0 0 0,0 0-1 0 0,1-1 1 0 0,0 0 144 0 0,-1 0-511 0 0,-1 0-1 0 0,0 0 1 0 0,0 0 0 0 0,0 0 0 0 0,0 0 0 0 0,0-1 0 0 0,0 1 0 0 0,-1-1-1 0 0,1 1 1 0 0,0-1 0 0 0,-1 0 0 0 0,1 1 0 0 0,-1-1 0 0 0,0 0-1 0 0,1 0 1 0 0,-1 0 0 0 0,0 0 0 0 0,0-1 0 0 0,0 1 0 0 0,-1 0-1 0 0,1 0 1 0 0,0-1 511 0 0,2-8-3518 0 0,0 3 1531 0 0</inkml:trace>
  <inkml:trace contextRef="#ctx0" brushRef="#br0" timeOffset="396.754">178 0 0 0 0,'0'0'449'0'0,"0"0"-86"0"0,0 0-83 0 0,0 0 243 0 0,0 0 508 0 0,0 0 493 0 0,0 0 305 0 0,0 0-36 0 0,0 0-262 0 0,0 0-316 0 0,0 0-265 0 0,0 0-133 0 0,0 0-59 0 0,-3 20-23 0 0,-11 96 744 0 0,33 54 1959 0 0,-5 105-2590 0 0,-26-23-740 0 0,-20-61-151 0 0,14-118-78 0 0,20-32-1508 0 0,25-44-3477 0 0,-10-4-2436 0 0,-10 6 2312 0 0</inkml:trace>
</inkml:ink>
</file>

<file path=ppt/ink/ink2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4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0,'0'0'592'0'0,"0"0"458"0"0,0 0 151 0 0,0 0 25 0 0,0 0 18 0 0,0 0 3 0 0,0 0-19 0 0,0 0-75 0 0,4 2 2463 0 0,13 6-1687 0 0,96 13 1758 0 0,60-16-2407 0 0,-165-5-1210 0 0,100-14 229 0 0,-82 8-1151 0 0,-22 5-4989 0 0,-2 0-5732 0 0,-2 1 10017 0 0</inkml:trace>
</inkml:ink>
</file>

<file path=ppt/ink/ink2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7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2304 0 0,'0'0'2366'0'0,"0"0"-663"0"0,0 0-428 0 0,0 0 62 0 0,0 0 227 0 0,0 0 78 0 0,0 0-217 0 0,0 0-326 0 0,0 0-275 0 0,0 0-153 0 0,0 0-72 0 0,0 0-52 0 0,0 0-22 0 0,15 4-53 0 0,51 11-64 0 0,64-12 579 0 0,-17-9-1747 0 0,-76 2-2611 0 0,0 0-4191 0 0,-25 4-493 0 0</inkml:trace>
</inkml:ink>
</file>

<file path=ppt/ink/ink2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0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238 443 464 0 0,'0'0'1286'0'0,"0"0"-33"0"0,0 0 69 0 0,0 0 200 0 0,0 0 217 0 0,0 0-11 0 0,0 0-290 0 0,0 0-411 0 0,0 0-475 0 0,0 0-335 0 0,0 0-146 0 0,4 19 419 0 0,105 488 2894 0 0,-52-334-2981 0 0,-56-173-363 0 0,-1 0 0 0 0,1 0 0 0 0,-1 1 0 0 0,1-1 0 0 0,-1 0 0 0 0,1 0 0 0 0,-1 0 0 0 0,1 0 0 0 0,-1 0 0 0 0,1 0 0 0 0,-1 0 0 0 0,1 0 0 0 0,-1 0 0 0 0,1 0 0 0 0,-1 0 0 0 0,1 0 0 0 0,-1 0 1 0 0,1 0-1 0 0,-1 0 0 0 0,1-1 0 0 0,-1 1 0 0 0,1 0 0 0 0,-1 0 0 0 0,0-1 0 0 0,1 1 0 0 0,-1 0 0 0 0,1-1 0 0 0,-1 1 0 0 0,1 0 0 0 0,-1-1 0 0 0,0 1 0 0 0,1 0 0 0 0,-1-1 0 0 0,0 1 0 0 0,0-1 0 0 0,1 1 1 0 0,-1-1-1 0 0,0 1 0 0 0,0-1 0 0 0,0 1 0 0 0,1-1 0 0 0,-1 1 0 0 0,0-1 0 0 0,0 1 0 0 0,0-1 0 0 0,0 1 0 0 0,0-1 0 0 0,0 1 0 0 0,0-1 0 0 0,0 1 0 0 0,0-1 0 0 0,0 1 0 0 0,0-1 0 0 0,-1 1 0 0 0,1-1 0 0 0,0 1 1 0 0,0-1-1 0 0,0 1 0 0 0,-1-1 0 0 0,1 1 0 0 0,0-1 0 0 0,-1 1 0 0 0,1-1-40 0 0,10-73 141 0 0,3 0-1 0 0,3 1 1 0 0,4 1 0 0 0,2 0-1 0 0,4 2 1 0 0,6-6-141 0 0,-17 39-180 0 0,-5 18-111 0 0,-1-1 0 0 0,-2 0 0 0 0,1-1 0 0 0,-2 0 0 0 0,-1 0 1 0 0,-1 0-1 0 0,0-1 0 0 0,-2 0 0 0 0,-1 1 0 0 0,0-10 291 0 0,-9 21-3063 0 0,-13 13-7553 0 0,17 4 7121 0 0</inkml:trace>
  <inkml:trace contextRef="#ctx0" brushRef="#br0" timeOffset="753.879">923 837 0 0 0,'0'0'283'0'0,"0"0"921"0"0,0 0 412 0 0,0 0 42 0 0,0 0-151 0 0,0 0-185 0 0,0 0-201 0 0,0 0-154 0 0,0 0-85 0 0,0 0-48 0 0,1-9 20 0 0,2-29-9 0 0,-3 37-757 0 0,-1 0-1 0 0,1 0 0 0 0,-1 1 0 0 0,1-1 0 0 0,-1 0 0 0 0,1 0 0 0 0,-1 0 0 0 0,1 1 0 0 0,-1-1 0 0 0,0 0 0 0 0,1 0 0 0 0,-1 1 1 0 0,0-1-1 0 0,0 1 0 0 0,1-1 0 0 0,-1 1 0 0 0,0-1 0 0 0,0 1 0 0 0,0-1 0 0 0,0 1 0 0 0,0 0 0 0 0,0-1 0 0 0,0 1 0 0 0,0 0 0 0 0,0 0 1 0 0,0 0-1 0 0,0 0 0 0 0,0 0 0 0 0,0 0 0 0 0,1 0 0 0 0,-1 0 0 0 0,0 0 0 0 0,0 0 0 0 0,0 0 0 0 0,0 1 0 0 0,0-1 0 0 0,0 0 1 0 0,0 1-1 0 0,0-1-87 0 0,-5 1 298 0 0,0 1-270 0 0,0 1 0 0 0,1-1 0 0 0,-1 1 0 0 0,1 1 0 0 0,-1-1 0 0 0,1 1 0 0 0,0 0 0 0 0,0 0 0 0 0,1 0 0 0 0,-1 1 0 0 0,1 0 0 0 0,0 0 0 0 0,0 0 0 0 0,0 0 0 0 0,1 0 0 0 0,0 1 0 0 0,0 0 0 0 0,1-1 0 0 0,-1 1 0 0 0,1 0 0 0 0,-1 6-28 0 0,-34 148 12 0 0,8-15 68 0 0,14-117-16 0 0,15-27-60 0 0,0-1-3 0 0,20 4 518 0 0,113-18 673 0 0,-86 6-1109 0 0,0 1 6 0 0,-24-1-488 0 0,-17 2-2538 0 0,-6 1-3732 0 0,0 2 1808 0 0,0 2 307 0 0</inkml:trace>
  <inkml:trace contextRef="#ctx0" brushRef="#br0" timeOffset="1002.982">697 962 144 0 0,'0'0'1498'0'0,"0"0"-298"0"0,0 0-85 0 0,0 0 209 0 0,0 0 238 0 0,0 0 14 0 0,0 0-201 0 0,0 0-269 0 0,0 0-235 0 0,0 0-193 0 0,0 0-152 0 0,0 0-126 0 0,17 2-115 0 0,113 18 130 0 0,-45-15-2820 0 0,-31-14-5728 0 0,-42 6 4596 0 0</inkml:trace>
  <inkml:trace contextRef="#ctx0" brushRef="#br0" timeOffset="1925.206">1 181 0 0 0,'0'0'895'0'0,"0"0"268"0"0,0 0 118 0 0,0 0-75 0 0,0 0-207 0 0,0 0-187 0 0,0 0-86 0 0,0 0-10 0 0,0 0 21 0 0,0 0 17 0 0,15-3-38 0 0,49-12-35 0 0,32 11 2103 0 0,89 30-615 0 0,-26-4-1473 0 0,-153-21-233 0 0,-6-6 2118 0 0,-5-2-2800 0 0,-114-111 1302 0 0,107 104-1255 0 0,-16-22 421 0 0,20 10-3405 0 0,8 25 902 0 0,6 2-10183 0 0,-2 2 9964 0 0</inkml:trace>
</inkml:ink>
</file>

<file path=ppt/ink/ink2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3.4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0 147 360 0 0,'0'0'1068'0'0,"0"0"42"0"0,0 0 288 0 0,0 0 339 0 0,0 0 160 0 0,0 0-198 0 0,0 0-504 0 0,0 0-405 0 0,0 0-203 0 0,0 0 15 0 0,0 0 100 0 0,0 0 19 0 0,14 0-27 0 0,230 4 2741 0 0,-103-11-2641 0 0,-142 7-758 0 0,1 0 0 0 0,-1 0 0 0 0,1 0 0 0 0,0 0 0 0 0,-1 0 0 0 0,1 0 0 0 0,-1 0 0 0 0,1 0 0 0 0,-1-1 0 0 0,1 1 0 0 0,0 0 0 0 0,-1 0 0 0 0,1 0 0 0 0,0-1 0 0 0,-1 1 0 0 0,1 0 0 0 0,0-1 0 0 0,-1 1 0 0 0,1 0 0 0 0,0 0 0 0 0,-1-1 0 0 0,1 1 0 0 0,0-1 0 0 0,0 1 0 0 0,-1 0 0 0 0,1-1 0 0 0,0 1 0 0 0,0-1 0 0 0,0 1 0 0 0,0 0 0 0 0,0-1 0 0 0,0 1 0 0 0,0-1 0 0 0,-1 1 0 0 0,1-1 0 0 0,0 1 0 0 0,1-1 0 0 0,-1 1 0 0 0,0 0 0 0 0,0-1 0 0 0,0 1 0 0 0,0-1 0 0 0,0 1 0 0 0,0-1 0 0 0,0 1 0 0 0,1 0 0 0 0,-1-1 0 0 0,0 1 0 0 0,0 0 0 0 0,0-1 0 0 0,1 1 0 0 0,-1 0 0 0 0,0-1 0 0 0,1 1 0 0 0,-1 0 0 0 0,0-1 0 0 0,1 1 0 0 0,-1 0 0 0 0,0 0 0 0 0,1-1 0 0 0,-1 1 0 0 0,1 0 0 0 0,-1 0 0 0 0,0 0 0 0 0,1 0 0 0 0,-1-1 0 0 0,1 1 0 0 0,-1 0-36 0 0,-35-16-15 0 0,-22 0 18 0 0,29 10-96 0 0,1-1-1 0 0,0-2 0 0 0,0-1 0 0 0,0-1 0 0 0,-20-12 94 0 0,34 10-1660 0 0,11 1-6988 0 0,2 11-1800 0 0</inkml:trace>
</inkml:ink>
</file>

<file path=ppt/ink/ink2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7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86 439 0 0 0,'0'0'329'0'0,"0"0"945"0"0,0 0 105 0 0,0 0-281 0 0,0 0-338 0 0,0 0-315 0 0,0 0-182 0 0,4-10 338 0 0,85 280 5155 0 0,-5-38-4323 0 0,-27-32-676 0 0,-40-157-360 0 0,-17-42-335 0 0,0-1-4 0 0,7-4 2835 0 0,-3-47-2413 0 0,1 1 0 0 0,3 0 0 0 0,3 0 0 0 0,13-41-480 0 0,7-33 518 0 0,66-257-1241 0 0,-75 307-1113 0 0,-21 73-7502 0 0,-1 8 5685 0 0,0 0 60 0 0,0-3 2793 0 0</inkml:trace>
  <inkml:trace contextRef="#ctx0" brushRef="#br0" timeOffset="1649.86">963 807 0 0 0,'0'0'592'0'0,"0"0"544"0"0,0 0 273 0 0,0 0 75 0 0,0 0-105 0 0,0 0-223 0 0,0 0-232 0 0,0 0-221 0 0,0 0-117 0 0,0 0-29 0 0,0 0-9 0 0,-17-5 27 0 0,-53-12-10 0 0,67 16-460 0 0,0 0 0 0 0,-1 0 0 0 0,1 1 0 0 0,0-1-1 0 0,0 1 1 0 0,0 0 0 0 0,-1-1 0 0 0,1 1-1 0 0,0 1 1 0 0,0-1 0 0 0,0 0 0 0 0,-1 1-1 0 0,1 0 1 0 0,0-1 0 0 0,0 1 0 0 0,0 0 0 0 0,0 1-1 0 0,0-1 1 0 0,0 1-105 0 0,-9 4 306 0 0,6-4-235 0 0,1 0-1 0 0,0 0 1 0 0,0 1-1 0 0,0 0 1 0 0,1 0-1 0 0,-1 0 1 0 0,1 0-1 0 0,-1 1 1 0 0,1 0-1 0 0,0 0 1 0 0,1 0-1 0 0,-1 0 1 0 0,1 0 0 0 0,-1 1-1 0 0,1 0 1 0 0,1 0-1 0 0,-1 0 1 0 0,1 0-1 0 0,-1 2-70 0 0,-28 192 743 0 0,1-72-414 0 0,24-81-46 0 0,41-42 489 0 0,102-30 118 0 0,-79 12-893 0 0,-23-2-2895 0 0,-29 11-2614 0 0,-1 0-3273 0 0,-5 4 7715 0 0</inkml:trace>
  <inkml:trace contextRef="#ctx0" brushRef="#br0" timeOffset="1963.033">584 1017 0 0 0,'0'0'744'0'0,"0"0"475"0"0,0 0 135 0 0,0 0 167 0 0,0 0 146 0 0,0 0-53 0 0,0 0-262 0 0,0 0-298 0 0,0 0-262 0 0,0 0-185 0 0,35-3-136 0 0,111-7-103 0 0,43 8-304 0 0,-156 4-2246 0 0,-1 0-4677 0 0,-24-2 3073 0 0</inkml:trace>
  <inkml:trace contextRef="#ctx0" brushRef="#br0" timeOffset="2349.785">1331 821 3065 0 0,'0'0'1745'0'0,"0"0"-216"0"0,0 0-149 0 0,0 0 63 0 0,0 0 23 0 0,0 0-177 0 0,0 0-314 0 0,0 0-251 0 0,0 0-197 0 0,0 0-120 0 0,0 0-55 0 0,0 0-56 0 0,-10 21-4 0 0,-65 139 465 0 0,-86 171-442 0 0,84-209-1960 0 0,73-118 956 0 0,-9 20-1640 0 0,9-8-7384 0 0,4-12 7527 0 0</inkml:trace>
  <inkml:trace contextRef="#ctx0" brushRef="#br0" timeOffset="2603.05">1489 1053 4577 0 0,'0'0'1111'0'0,"0"0"-396"0"0,0 0-72 0 0,0 0 251 0 0,0 0 269 0 0,0 0 87 0 0,0 0-113 0 0,-21 35-302 0 0,-68 108-337 0 0,-10 44-273 0 0,45-62-732 0 0,43-89-1602 0 0,11-35 1080 0 0,0-1-235 0 0,9-2-3807 0 0,1-6 2796 0 0,-6 4 1657 0 0,1 0 443 0 0</inkml:trace>
  <inkml:trace contextRef="#ctx0" brushRef="#br0" timeOffset="2851.647">1419 1087 0 0 0,'0'0'712'0'0,"0"0"564"0"0,0 0 205 0 0,0 0-45 0 0,0 0-101 0 0,0 0-129 0 0,0 0-88 0 0,0 0-85 0 0,0 0-117 0 0,0 0-103 0 0,24-2-80 0 0,112-11 433 0 0,-97 9-423 0 0,7-2-950 0 0,-17 5-9560 0 0,-28 1 5773 0 0</inkml:trace>
  <inkml:trace contextRef="#ctx0" brushRef="#br0" timeOffset="3018.01">1331 1322 1072 0 0,'0'0'1961'0'0,"0"0"-308"0"0,0 0 126 0 0,0 0 159 0 0,0 0-77 0 0,0 0-293 0 0,0 0-412 0 0,0 0-369 0 0,0 0-267 0 0,0 0-180 0 0,35-1-140 0 0,110-5-100 0 0,-30-13-643 0 0,-72 5-1686 0 0,-14 6-3085 0 0,-17 5-1535 0 0</inkml:trace>
  <inkml:trace contextRef="#ctx0" brushRef="#br0" timeOffset="6735.026">22 192 0 0 0,'0'0'731'0'0,"0"0"708"0"0,0 0 133 0 0,0 0-104 0 0,0 0-135 0 0,0 0-145 0 0,0 0-100 0 0,0 0-85 0 0,0 0-79 0 0,-4-3-86 0 0,-13-10-59 0 0,48 3 3282 0 0,162-12-659 0 0,-73-7-2656 0 0,-119 27-703 0 0,0 0 0 0 0,0 0 0 0 0,0 1-1 0 0,0-1 1 0 0,0 0 0 0 0,-1 0-1 0 0,1 0 1 0 0,-1 0 0 0 0,1 0-1 0 0,-1 0 1 0 0,0 0 0 0 0,0 0 0 0 0,0 0-1 0 0,0 0 1 0 0,0 0 0 0 0,0 0-1 0 0,-1 0 1 0 0,1 1 0 0 0,-1-1 0 0 0,1 0-1 0 0,-1 0 1 0 0,1 0 0 0 0,-1 0-1 0 0,0 0 1 0 0,0 1 0 0 0,0-1-1 0 0,0 0 1 0 0,-1 1 0 0 0,1-1 0 0 0,0 1-1 0 0,0-1 1 0 0,-1 1 0 0 0,1 0-1 0 0,-1-1 1 0 0,0 1 0 0 0,1 0 0 0 0,-1 0-1 0 0,0 0 1 0 0,0 0 0 0 0,1 1-1 0 0,-1-1 1 0 0,0 0 0 0 0,0 1-1 0 0,-1-1-42 0 0,-46-26-323 0 0,28 17-4330 0 0,9 4-3181 0 0,8 5-1351 0 0</inkml:trace>
</inkml:ink>
</file>

<file path=ppt/ink/ink2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2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0 167 4553 0 0,'0'0'859'0'0,"0"0"-490"0"0,0 0-131 0 0,0 0 318 0 0,0 0 397 0 0,0 0 170 0 0,0 0-17 0 0,0 0-225 0 0,0 0-246 0 0,0 0-177 0 0,1 33-164 0 0,2 106-76 0 0,-3 189 392 0 0,1-308-542 0 0,1 0 0 0 0,0 0 0 0 0,2-1 0 0 0,0 1 0 0 0,1-1-1 0 0,1 0 1 0 0,2 3-68 0 0,-8-22 58 0 0,0 1 0 0 0,0-1 0 0 0,0 1 0 0 0,0-1 0 0 0,0 1 0 0 0,0-1 0 0 0,0 1 0 0 0,1-1 0 0 0,-1 0 0 0 0,0 1-1 0 0,0-1 1 0 0,0 1 0 0 0,1-1 0 0 0,-1 0 0 0 0,0 1 0 0 0,1-1 0 0 0,-1 0 0 0 0,0 1 0 0 0,1-1 0 0 0,-1 0 0 0 0,0 1 0 0 0,1-1 0 0 0,-1 0 0 0 0,1 0 0 0 0,-1 1-1 0 0,0-1 1 0 0,1 0 0 0 0,-1 0 0 0 0,1 0 0 0 0,-1 0 0 0 0,1 0 0 0 0,-1 1 0 0 0,1-1 0 0 0,-1 0 0 0 0,0 0 0 0 0,1 0 0 0 0,-1 0 0 0 0,1 0 0 0 0,-1-1 0 0 0,1 1 0 0 0,-1 0-1 0 0,1 0 1 0 0,-1 0 0 0 0,1 0 0 0 0,-1 0 0 0 0,0-1 0 0 0,1 1 0 0 0,-1 0 0 0 0,1 0 0 0 0,-1-1 0 0 0,0 1 0 0 0,1 0 0 0 0,-1 0 0 0 0,0-1 0 0 0,1 1 0 0 0,-1-1-1 0 0,0 1 1 0 0,0 0 0 0 0,1-1 0 0 0,-1 1 0 0 0,0 0 0 0 0,0-1 0 0 0,1 1 0 0 0,-1-1 0 0 0,0 1-58 0 0,18-34 2612 0 0,-15 29-2839 0 0,48-110 1403 0 0,-5-2-1 0 0,3-28-1175 0 0,59-148-176 0 0,-48 182-1755 0 0,-50 103-951 0 0,-8 12-7751 0 0,-2 0 4425 0 0</inkml:trace>
  <inkml:trace contextRef="#ctx0" brushRef="#br0" timeOffset="248.548">544 590 8162 0 0,'0'0'1812'0'0,"0"0"-813"0"0,0 0-404 0 0,0 0 89 0 0,0 0 192 0 0,0 0 143 0 0,0 0-47 0 0,0 0-228 0 0,-11 36-258 0 0,-30 110-225 0 0,22-34-57 0 0,20-86-181 0 0,-2-10-169 0 0,3 23-2649 0 0,13-41-9462 0 0,-13 1 10618 0 0</inkml:trace>
  <inkml:trace contextRef="#ctx0" brushRef="#br0" timeOffset="494.627">531 491 4969 0 0,'0'0'1340'0'0,"0"0"-507"0"0,0 0-111 0 0,0 0 300 0 0,0 0 314 0 0,0 0 79 0 0,0 0-157 0 0,0 0-278 0 0,0 0-243 0 0,0 0-182 0 0,0 0-124 0 0,0 0-80 0 0,25 8-43 0 0,80 24-27 0 0,-86-26-263 0 0,0-1-1 0 0,0-1 1 0 0,0-1 0 0 0,0-1-1 0 0,1-1 1 0 0,-1 0-1 0 0,1-1 1 0 0,1-2-18 0 0,27 1-2823 0 0,-39 1 451 0 0,5 0-5642 0 0,-11 0 4544 0 0</inkml:trace>
  <inkml:trace contextRef="#ctx0" brushRef="#br0" timeOffset="663.999">490 712 2385 0 0,'0'0'2464'0'0,"0"0"-1032"0"0,0 0-473 0 0,0 0 196 0 0,0 0 264 0 0,0 0 63 0 0,0 0-189 0 0,0 0-332 0 0,0 0-320 0 0,0 0-257 0 0,33 3-179 0 0,102 12-134 0 0,-14-26-943 0 0,-107 9 190 0 0,19-2-2216 0 0,-10-1-2465 0 0,-10 1 327 0 0</inkml:trace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4:51.1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1 667 3409 0 0,'0'0'1219'0'0,"0"0"-367"0"0,0 0 135 0 0,0 0 418 0 0,0 0 316 0 0,0 0 59 0 0,0 0-256 0 0,0 0-317 0 0,0 0-224 0 0,0 0-161 0 0,0 0-107 0 0,0 0-106 0 0,0 0-73 0 0,31-3-60 0 0,98-7-38 0 0,112-10 1830 0 0,45-43-2165 0 0,-274 55-1599 0 0,-24-5-10663 0 0,8 12 4760 0 0</inkml:trace>
  <inkml:trace contextRef="#ctx0" brushRef="#br0" timeOffset="247.632">299 376 3881 0 0,'0'0'1321'0'0,"0"0"-787"0"0,0 0-67 0 0,0 0 544 0 0,0 0 614 0 0,0 0 270 0 0,0 0-138 0 0,0 0-377 0 0,0 0-350 0 0,0 0-236 0 0,0 0-128 0 0,0 0-79 0 0,5 30-86 0 0,15 94-70 0 0,-15-27 409 0 0,-44 119-836 0 0,29-145-2425 0 0,8-48-1421 0 0,1 1-3921 0 0,1-20 3065 0 0</inkml:trace>
  <inkml:trace contextRef="#ctx0" brushRef="#br0" timeOffset="1197.923">894 906 968 0 0,'0'0'675'0'0,"0"0"260"0"0,0 0 448 0 0,0 0 280 0 0,0 0-19 0 0,0 0-297 0 0,0 0-285 0 0,0 0-131 0 0,34-9 1 0 0,106-30-1 0 0,-53 6 688 0 0,-74 28-1480 0 0,-1 0 0 0 0,1-1 0 0 0,-1-1 1 0 0,0 0-1 0 0,-1 0 0 0 0,1-2 0 0 0,-2 1 0 0 0,1-1 1 0 0,-1-1-1 0 0,0 0 0 0 0,-1 0 0 0 0,-1-1 1 0 0,1 0-1 0 0,-2 0 0 0 0,1-1 0 0 0,-2 0 0 0 0,1 0 1 0 0,-2-1-1 0 0,0 0 0 0 0,0 0 0 0 0,-1 0 0 0 0,-1 0 1 0 0,1-7-140 0 0,-4 16-160 0 0,-1 0 1 0 0,0 1 0 0 0,1-1 0 0 0,-2 0-1 0 0,1 1 1 0 0,0-1 0 0 0,-1 1-1 0 0,1-1 1 0 0,-1 1 0 0 0,0 0-1 0 0,0 0 1 0 0,-1 0 0 0 0,1 0 0 0 0,-1 0-1 0 0,1 0 1 0 0,-1 0 0 0 0,0 1-1 0 0,0 0 1 0 0,0-1 0 0 0,0 1 0 0 0,0 0-1 0 0,-1 1 1 0 0,1-1 0 0 0,-1 0-1 0 0,1 1 1 0 0,-1 0 0 0 0,1 0-1 0 0,-1 0 1 0 0,0 0 0 0 0,0 1 0 0 0,1-1-1 0 0,-1 1 1 0 0,0 0 0 0 0,0 0-1 0 0,0 1 1 0 0,1-1 0 0 0,-1 1 0 0 0,0-1-1 0 0,1 1 1 0 0,-1 0 0 0 0,0 1-1 0 0,1-1 1 0 0,-1 1 0 0 0,1-1 0 0 0,-3 3 158 0 0,-5 3-68 0 0,-1 1-1 0 0,1 0 0 0 0,1 1 0 0 0,-1 0 0 0 0,2 0 0 0 0,-1 1 1 0 0,1 1-1 0 0,1 0 0 0 0,0 0 0 0 0,1 0 0 0 0,-5 9 70 0 0,9-15 76 0 0,0 1 0 0 0,1 0 0 0 0,-1 0 1 0 0,1-1-1 0 0,1 1 0 0 0,-1 0 0 0 0,1 1 0 0 0,0-1 0 0 0,0 0 0 0 0,1 0 0 0 0,-1 0 0 0 0,1 1 0 0 0,1-1 0 0 0,-1 0 0 0 0,1 0 0 0 0,0 1 0 0 0,1-1 1 0 0,0 0-1 0 0,0 0 0 0 0,0-1 0 0 0,0 1 0 0 0,1 0 0 0 0,0-1 0 0 0,0 1 0 0 0,1-1 0 0 0,1 2-76 0 0,6 3 245 0 0,0 0-1 0 0,0 0 1 0 0,1-1 0 0 0,1-1-1 0 0,0 0 1 0 0,0-1 0 0 0,0 0 0 0 0,1-1-1 0 0,0-1 1 0 0,0 0 0 0 0,0-1-1 0 0,1 0 1 0 0,-1-1 0 0 0,1-1-1 0 0,0 0 1 0 0,0-1 0 0 0,0-1-1 0 0,0 0 1 0 0,0-1 0 0 0,-1-1-1 0 0,1 0 1 0 0,0-1 0 0 0,-1 0-1 0 0,1-1 1 0 0,-1-1 0 0 0,0 0-1 0 0,0-1 1 0 0,-1-1 0 0 0,0 0-1 0 0,0-1 1 0 0,-1 0 0 0 0,1-1-245 0 0,139-102 733 0 0,-143 104-704 0 0,-2 2-31 0 0,0 0 1 0 0,0-1-1 0 0,-1 1 1 0 0,0-1-1 0 0,0-1 0 0 0,0 1 1 0 0,-1-1-1 0 0,0 0 1 0 0,0 0-1 0 0,-1 0 0 0 0,0-1 1 0 0,0 1-1 0 0,-1-1 0 0 0,0 0 1 0 0,0 0-1 0 0,-1 0 1 0 0,2-8 1 0 0,-6 14-66 0 0,0 0 1 0 0,1 0-1 0 0,-1 0 1 0 0,0 1-1 0 0,0-1 1 0 0,0 1-1 0 0,0 0 1 0 0,0-1-1 0 0,-1 1 1 0 0,1 0-1 0 0,0 0 1 0 0,-1 1-1 0 0,1-1 1 0 0,0 0-1 0 0,-1 1 1 0 0,1-1-1 0 0,-1 1 1 0 0,1 0-1 0 0,-1 0 1 0 0,1 0-1 0 0,-1 0 1 0 0,1 0-1 0 0,-1 0 0 0 0,1 1 1 0 0,0-1-1 0 0,-1 1 1 0 0,1 0-1 0 0,-1 0 1 0 0,1 0-1 0 0,0 0 1 0 0,0 0-1 0 0,0 0 1 0 0,-1 0-1 0 0,1 1 66 0 0,-6 3-101 0 0,1 0 0 0 0,0 1 0 0 0,0 0 0 0 0,0 0 0 0 0,0 0 0 0 0,1 1-1 0 0,0 0 1 0 0,1 0 0 0 0,0 0 0 0 0,0 1 0 0 0,0 0 0 0 0,1 0 0 0 0,0 0-1 0 0,1 0 1 0 0,-1 1 0 0 0,2-1 0 0 0,-1 1 0 0 0,1 0 0 0 0,1 0 0 0 0,-1 0-1 0 0,2 0 1 0 0,-1 0 0 0 0,1 0 0 0 0,0 0 0 0 0,2 7 101 0 0,1-9-18 0 0,0 0 0 0 0,1 0 0 0 0,-1-1 0 0 0,2 1 0 0 0,-1-1 0 0 0,1 0 0 0 0,0 0 0 0 0,0 0 1 0 0,0-1-1 0 0,1 1 0 0 0,0-1 0 0 0,0-1 0 0 0,0 1 0 0 0,0-1 0 0 0,1 0 0 0 0,0 0 0 0 0,0-1 0 0 0,0 0 0 0 0,0 0 0 0 0,1-1 0 0 0,-1 0 0 0 0,0 0 1 0 0,1-1-1 0 0,0 0 0 0 0,-1 0 0 0 0,1-1 0 0 0,6 0 18 0 0,-2 1 118 0 0,1-1 1 0 0,0 0 0 0 0,0-1-1 0 0,-1 0 1 0 0,1-1 0 0 0,0 0-1 0 0,-1-1 1 0 0,0-1-1 0 0,1 0 1 0 0,-2 0 0 0 0,1-1-1 0 0,0-1 1 0 0,-1 0-1 0 0,0-1 1 0 0,9-7-119 0 0,8-6 241 0 0,-1-2 1 0 0,-1-2-1 0 0,-1 0 0 0 0,-1-1 1 0 0,3-7-242 0 0,-17 21 1 0 0,0 0 0 0 0,0-1 0 0 0,-1 0 0 0 0,-1-1-1 0 0,0 0 1 0 0,-1 0 0 0 0,0-1 0 0 0,-1 0 0 0 0,0 0 0 0 0,-1 0 0 0 0,-1-1 0 0 0,-1 1 0 0 0,0-1 0 0 0,0 0 0 0 0,-2 0 0 0 0,0 0 0 0 0,0-1-1 0 0,-2 15-4 0 0,0-1-1 0 0,0 1 1 0 0,0-1 0 0 0,0 1-1 0 0,0-1 1 0 0,0 1 0 0 0,0 0 0 0 0,-1 0-1 0 0,1 0 1 0 0,0 0 0 0 0,-1 0 0 0 0,1 0-1 0 0,-1 0 1 0 0,1 0 0 0 0,-1 0-1 0 0,1 1 1 0 0,-1-1 0 0 0,1 1 0 0 0,-1-1-1 0 0,0 1 1 0 0,1-1 0 0 0,-1 1 0 0 0,0 0-1 0 0,0 0 1 0 0,1 0 0 0 0,-1 0 0 0 0,0 0-1 0 0,1 0 1 0 0,-1 1 0 0 0,0-1-1 0 0,1 0 1 0 0,-1 1 0 0 0,0-1 0 0 0,1 1-1 0 0,-1 0 1 0 0,1 0 0 0 0,-1-1 0 0 0,1 1-1 0 0,-1 0 1 0 0,1 0 0 0 0,0 0 0 0 0,-1 1-1 0 0,1-1 1 0 0,0 0 0 0 0,0 0-1 0 0,0 1 1 0 0,0-1 0 0 0,0 1 0 0 0,0-1-1 0 0,0 2 5 0 0,-10 11 49 0 0,1 1-1 0 0,1 1 1 0 0,1 0-1 0 0,0 0 1 0 0,1 1-1 0 0,1 0 1 0 0,1 0-1 0 0,0 0 0 0 0,1 1 1 0 0,1-1-1 0 0,0 1 1 0 0,2 0-1 0 0,0 0 1 0 0,1 0-1 0 0,2 15-48 0 0,-1-25-55 0 0,0 1 0 0 0,1-1 1 0 0,0 0-1 0 0,1 0 0 0 0,-1 0 0 0 0,2 0 0 0 0,-1 0 0 0 0,1-1 0 0 0,0 1 0 0 0,1-1 0 0 0,0 0 0 0 0,0 0 1 0 0,0-1-1 0 0,1 1 0 0 0,0-1 0 0 0,0-1 0 0 0,0 1 0 0 0,1-1 0 0 0,0 0 0 0 0,0-1 0 0 0,0 1 0 0 0,1-1 1 0 0,0-1-1 0 0,-1 1 0 0 0,1-1 0 0 0,0-1 0 0 0,1 0 0 0 0,-1 0 0 0 0,0 0 0 0 0,8 0 55 0 0,2-3-2886 0 0,0-1-4402 0 0,-8 1 936 0 0</inkml:trace>
  <inkml:trace contextRef="#ctx0" brushRef="#br0" timeOffset="2195.112">1128 387 0 0 0,'0'0'996'0'0,"0"0"83"0"0,0 0 309 0 0,0 0 229 0 0,0 0 26 0 0,0 0-216 0 0,0 0-360 0 0,0 0-279 0 0,0 0-105 0 0,0 0-38 0 0,0 0-53 0 0,0 0-5 0 0,0 0-16 0 0,27-9-24 0 0,90-29 27 0 0,-2 22 988 0 0,177 13-321 0 0,-150 6-1038 0 0,-83-10 79 0 0,-59 7-161 0 0,-7-8 2483 0 0,-28-13-2109 0 0,-12-2-196 0 0,2-2 0 0 0,1-3 0 0 0,0-1-1 0 0,3-2 1 0 0,0-1 0 0 0,-2-7-299 0 0,16-2-1158 0 0,26 26-2406 0 0,6 2-4558 0 0,-1 9-1539 0 0</inkml:trace>
  <inkml:trace contextRef="#ctx0" brushRef="#br0" timeOffset="2732.308">2963 442 0 0 0,'0'0'940'0'0,"0"0"666"0"0,0 0 488 0 0,0 0 267 0 0,0 0 41 0 0,0 0-225 0 0,0 0-430 0 0,0 0-431 0 0,0 0-317 0 0,0 0-267 0 0,0 0-145 0 0,0 0-62 0 0,0 0 0 0 0,-11 11-3 0 0,-32 37 2 0 0,-23 77 1339 0 0,54-104-1763 0 0,-3 8-150 0 0,-1 0 0 0 0,-2-2 0 0 0,0 0 0 0 0,-2-1 0 0 0,-1-1 0 0 0,-1-1 0 0 0,-1 0 50 0 0,-18-5-3335 0 0,27-17-814 0 0,-1-1-3772 0 0,11-1 2656 0 0</inkml:trace>
  <inkml:trace contextRef="#ctx0" brushRef="#br0" timeOffset="2998.577">2541 457 3809 0 0,'0'0'2352'0'0,"0"0"-1487"0"0,0 0-361 0 0,0 0 340 0 0,0 0 373 0 0,0 0 172 0 0,0 0-64 0 0,0 0-162 0 0,0 0-95 0 0,0 0-42 0 0,0 0-74 0 0,36 21-37 0 0,112 65-75 0 0,5 9 1603 0 0,-129-81-2203 0 0,-1 1-1 0 0,0 1 0 0 0,-1 1 0 0 0,-1 0 1 0 0,15 18-240 0 0,-12 12 390 0 0,-19-25-3104 0 0,0-2-5198 0 0,-4-17 2283 0 0,-1-2-415 0 0</inkml:trace>
  <inkml:trace contextRef="#ctx0" brushRef="#br0" timeOffset="4047.938">3771 118 560 0 0,'0'0'1015'0'0,"0"0"45"0"0,0 0 381 0 0,0 0 336 0 0,0 0 104 0 0,0 0-221 0 0,0 0-494 0 0,0 0-441 0 0,0 0-271 0 0,0 0-110 0 0,0 0-24 0 0,0 0-34 0 0,-29-2-16 0 0,-90-4-20 0 0,69 18 257 0 0,45-10-396 0 0,1 0-1 0 0,-1 1 0 0 0,0 0 0 0 0,1 0 1 0 0,-1 0-1 0 0,1 1 0 0 0,0-1 0 0 0,0 1 1 0 0,0 0-1 0 0,1 0 0 0 0,-1 0 0 0 0,1 1 1 0 0,0-1-1 0 0,0 1 0 0 0,1 0 0 0 0,-1 0 1 0 0,1 0-1 0 0,0 0 0 0 0,0 0 1 0 0,1 0-1 0 0,0 0 0 0 0,-1 1 0 0 0,2-1 1 0 0,-1 1-1 0 0,1-1-110 0 0,-2 56 297 0 0,-3-1-1 0 0,-3 0 1 0 0,-2 0 0 0 0,-2-1 0 0 0,-4 0-1 0 0,-12 28-296 0 0,-20 82 384 0 0,46 22 168 0 0,2-190-514 0 0,1 0-1 0 0,-1-1 0 0 0,0 1 0 0 0,1 0 0 0 0,-1 0 0 0 0,1-1 0 0 0,-1 1 1 0 0,1 0-1 0 0,0-1 0 0 0,-1 1 0 0 0,1 0 0 0 0,0-1 0 0 0,-1 1 0 0 0,1-1 0 0 0,0 1 1 0 0,0-1-1 0 0,-1 1 0 0 0,1-1 0 0 0,0 0 0 0 0,0 1 0 0 0,0-1 0 0 0,-1 0 1 0 0,1 0-1 0 0,0 0 0 0 0,0 0 0 0 0,0 1 0 0 0,0-1 0 0 0,0 0 0 0 0,0 0 0 0 0,-1-1 1 0 0,1 1-1 0 0,0 0 0 0 0,0 0 0 0 0,0 0 0 0 0,0-1 0 0 0,0 1 0 0 0,-1 0 1 0 0,1-1-1 0 0,0 1 0 0 0,0 0 0 0 0,-1-1 0 0 0,1 1 0 0 0,0-1 0 0 0,0 0 0 0 0,-1 1 1 0 0,1-1-1 0 0,-1 1 0 0 0,1-1 0 0 0,0 0 0 0 0,-1 1 0 0 0,0-1 0 0 0,1 0 1 0 0,-1 0-1 0 0,1 0 0 0 0,-1 1 0 0 0,0-1 0 0 0,1-1-37 0 0,12-6-152 0 0,106-11 239 0 0,33 9-95 0 0,-55-1-345 0 0,-56 2-3557 0 0,-35 6 921 0 0,-2-1-2218 0 0,-4 1-3567 0 0</inkml:trace>
  <inkml:trace contextRef="#ctx0" brushRef="#br0" timeOffset="5204.181">3753 851 0 0 0,'0'0'405'0'0,"0"0"1154"0"0,0 0 457 0 0,0 0 3 0 0,0 0-252 0 0,0 0-283 0 0,0 0-152 0 0,33-9-58 0 0,107-28-103 0 0,2-14 1215 0 0,-91 32-1906 0 0,-14 6-264 0 0,-1-2 0 0 0,-1-1 0 0 0,0-1 0 0 0,-2-2 0 0 0,22-17-216 0 0,-51 34 46 0 0,1-1 0 0 0,-1 0 0 0 0,0-1 0 0 0,-1 1-1 0 0,1-1 1 0 0,0 1 0 0 0,-1-1 0 0 0,0 0 0 0 0,0-1 0 0 0,0 1 0 0 0,-1 0 0 0 0,1-1 0 0 0,-1 0 0 0 0,0 1 0 0 0,0-1-1 0 0,-1 0 1 0 0,1 0 0 0 0,-1 0 0 0 0,0 0 0 0 0,-1 0 0 0 0,1 0 0 0 0,-1 0 0 0 0,0 0 0 0 0,0-1 0 0 0,-1 1 0 0 0,0-4-46 0 0,-2 6-105 0 0,0 1 0 0 0,-1-1 0 0 0,0 0 0 0 0,1 1 1 0 0,-1 0-1 0 0,0 0 0 0 0,0 0 0 0 0,0 0 0 0 0,0 1 1 0 0,-1-1-1 0 0,1 1 0 0 0,0 0 0 0 0,-1 1 1 0 0,1-1-1 0 0,0 1 0 0 0,-1 0 0 0 0,1 0 0 0 0,-1 0 1 0 0,1 0-1 0 0,-1 1 0 0 0,1 0 0 0 0,0 0 1 0 0,0 0-1 0 0,-1 0 0 0 0,1 1 0 0 0,0-1 0 0 0,0 1 1 0 0,-1 1 104 0 0,-4 0-61 0 0,0 1 0 0 0,1-1 0 0 0,0 1 0 0 0,0 1 0 0 0,0 0 0 0 0,0 0 0 0 0,1 0 0 0 0,0 1 0 0 0,0 0 1 0 0,0 0-1 0 0,1 1 0 0 0,0 0 0 0 0,0 0 0 0 0,1 1 0 0 0,-5 6 61 0 0,9-6 45 0 0,1-1-1 0 0,0 1 0 0 0,0-1 1 0 0,0 0-1 0 0,1 1 1 0 0,0-1-1 0 0,0 1 1 0 0,1-1-1 0 0,0 0 0 0 0,0 0 1 0 0,1 0-1 0 0,0 0 1 0 0,0-1-1 0 0,1 1 1 0 0,-1-1-1 0 0,1 1 1 0 0,1-1-1 0 0,-1-1 0 0 0,1 1 1 0 0,0 0-1 0 0,1-1 1 0 0,-1 0-1 0 0,1-1 1 0 0,0 1-1 0 0,0-1 1 0 0,0 0-1 0 0,1 0 0 0 0,0-1 1 0 0,-1 0-1 0 0,1 0 1 0 0,0-1-1 0 0,0 0 1 0 0,1 0-1 0 0,0 0-44 0 0,11 3 227 0 0,0-1 1 0 0,1 0-1 0 0,0-2 0 0 0,-1 0 0 0 0,1-1 1 0 0,0-1-1 0 0,0-1 0 0 0,0-1 0 0 0,-1-1 1 0 0,1 0-1 0 0,-1-2 0 0 0,0 0 0 0 0,0-1 1 0 0,0-1-1 0 0,0-1-227 0 0,-5 4 62 0 0,-1-1 0 0 0,0-1 0 0 0,0 0 0 0 0,0-1 0 0 0,-1 0 0 0 0,0-1 0 0 0,0-1 0 0 0,-1 0 0 0 0,0 0 0 0 0,-1-1 0 0 0,0 0 0 0 0,0-1 0 0 0,-1 0 0 0 0,0-1 0 0 0,-1 0 0 0 0,-1 0 0 0 0,0 0 0 0 0,5-12-62 0 0,-12 22-59 0 0,0 1 1 0 0,1-1-1 0 0,-1 1 0 0 0,0 0 1 0 0,0-1-1 0 0,0 1 0 0 0,0-1 0 0 0,0 1 1 0 0,0-1-1 0 0,-1 1 0 0 0,1-1 1 0 0,0 1-1 0 0,-1 0 0 0 0,1-1 1 0 0,-1 1-1 0 0,1 0 0 0 0,-1-1 0 0 0,0 1 1 0 0,1 0-1 0 0,-1 0 0 0 0,0-1 1 0 0,0 1-1 0 0,0 0 0 0 0,0 0 1 0 0,0 0-1 0 0,0 0 0 0 0,0 0 0 0 0,0 0 1 0 0,-1 1-1 0 0,1-1 0 0 0,0 0 1 0 0,0 1-1 0 0,-1-1 0 0 0,1 1 1 0 0,-1-1-1 0 0,1 1 0 0 0,0-1 0 0 0,-1 1 1 0 0,1 0-1 0 0,-1 0 0 0 0,1 0 1 0 0,-1 0-1 0 0,1 0 0 0 0,0 0 1 0 0,-1 0-1 0 0,1 0 0 0 0,-1 0 0 0 0,1 1 1 0 0,-1-1-1 0 0,1 1 0 0 0,0-1 1 0 0,-1 1-1 0 0,1-1 0 0 0,0 1 1 0 0,0 0-1 0 0,-1 0 0 0 0,1 0 0 0 0,0 0 1 0 0,0 0-1 0 0,0 0 0 0 0,0 0 1 0 0,0 0-1 0 0,0 0 0 0 0,0 0 1 0 0,1 0-1 0 0,-1 0 0 0 0,0 1 59 0 0,-4 3-50 0 0,1 0-1 0 0,-1 0 1 0 0,1 1-1 0 0,1 0 1 0 0,-1-1-1 0 0,1 1 1 0 0,0 0-1 0 0,0 1 1 0 0,1-1-1 0 0,-1 0 1 0 0,2 1-1 0 0,-1-1 1 0 0,1 1-1 0 0,0 0 1 0 0,0 0 0 0 0,0-1-1 0 0,1 1 1 0 0,0 0-1 0 0,1 0 1 0 0,0 0 50 0 0,0-2 21 0 0,1-1 0 0 0,0 0 1 0 0,1 0-1 0 0,-1 1 1 0 0,1-2-1 0 0,-1 1 1 0 0,1 0-1 0 0,0-1 0 0 0,1 1 1 0 0,-1-1-1 0 0,1 0 1 0 0,-1 0-1 0 0,1 0 1 0 0,0 0-1 0 0,0-1 0 0 0,0 0 1 0 0,0 0-1 0 0,1 0 1 0 0,-1 0-1 0 0,0 0 1 0 0,1-1-1 0 0,0 0 0 0 0,-1 0 1 0 0,1 0-1 0 0,-1-1 1 0 0,1 1-1 0 0,0-1 1 0 0,0 0-1 0 0,-1-1 0 0 0,4 0-21 0 0,134-13 1283 0 0,-120 7-1114 0 0,-1-1 0 0 0,0-1 0 0 0,0 0 0 0 0,-1-2 0 0 0,0 0 0 0 0,-1-1 0 0 0,0-1 0 0 0,-1-1 0 0 0,0-1 0 0 0,-2 0 0 0 0,1-1 0 0 0,-2-1 0 0 0,0-1 0 0 0,-1 0 0 0 0,-1 0 0 0 0,2-6-169 0 0,-16 24-2 0 0,1 1 1 0 0,-1-1 0 0 0,1 0 0 0 0,-1 1-1 0 0,1-1 1 0 0,-1 0 0 0 0,0 1 0 0 0,1-1 0 0 0,-1 0-1 0 0,0 0 1 0 0,1 1 0 0 0,-1-1 0 0 0,0 0-1 0 0,1 0 1 0 0,-1 0 0 0 0,0 0 0 0 0,1 0 0 0 0,-1 0-1 0 0,0 0 1 0 0,1 0 0 0 0,-1 0 0 0 0,0-1-1 0 0,1 1 1 0 0,-1 0 0 0 0,0 0 0 0 0,1 0-1 0 0,-1-1 1 0 0,0 1 0 0 0,1 0 0 0 0,-1-1 0 0 0,1 1-1 0 0,-1-1 1 0 0,1 1 0 0 0,-1-1 0 0 0,1 1-1 0 0,-1-1 1 0 0,1 1 0 0 0,-1-1 0 0 0,1 1 0 0 0,-1-1-1 0 0,1 1 1 0 0,0-1 0 0 0,0 0 0 0 0,-1 1-1 0 0,1-1 1 0 0,0 0 0 0 0,0 1 0 0 0,-1-1 0 0 0,1 0-1 0 0,0 0 2 0 0,-3 5-15 0 0,0 1-1 0 0,-1 0 0 0 0,2-1 1 0 0,-1 1-1 0 0,0 0 0 0 0,1 0 1 0 0,0 0-1 0 0,0 0 0 0 0,1 1 1 0 0,0-1-1 0 0,-1 1 0 0 0,2-1 1 0 0,-1 0-1 0 0,1 1 0 0 0,-1 0 1 0 0,2-1-1 0 0,-1 1 0 0 0,0-1 1 0 0,1 1-1 0 0,0-1 0 0 0,1 0 1 0 0,-1 1-1 0 0,1-1 0 0 0,0 0 1 0 0,0 0-1 0 0,1 0 0 0 0,-1 0 1 0 0,1 0-1 0 0,0-1 0 0 0,0 1 1 0 0,1-1-1 0 0,0 0 0 0 0,-1 0 1 0 0,1 0-1 0 0,0 0 0 0 0,1-1 1 0 0,-1 0-1 0 0,1 0 0 0 0,3 2 16 0 0,11 4-27 0 0,0-2 0 0 0,1 0 0 0 0,0-1 0 0 0,0-1 0 0 0,0-1-1 0 0,0-1 1 0 0,1 0 0 0 0,9-2 27 0 0,-1-19-1734 0 0,-26 6-1828 0 0,-4-1-3667 0 0,0 8 682 0 0</inkml:trace>
  <inkml:trace contextRef="#ctx0" brushRef="#br0" timeOffset="5646.291">4415 229 1536 0 0,'0'0'1817'0'0,"0"0"194"0"0,0 0 287 0 0,0 0-31 0 0,0 0-280 0 0,0 0-388 0 0,0 0-312 0 0,0 0-146 0 0,0 0-120 0 0,32-2-139 0 0,100-3-140 0 0,5 1 585 0 0,168 0-583 0 0,-210 0-895 0 0,-94 4 161 0 0,-1-1 0 0 0,1 1 0 0 0,-1-1 0 0 0,1 1 0 0 0,-1-1 0 0 0,0 1 0 0 0,1-1 0 0 0,-1 1 0 0 0,0-1 0 0 0,1 0-1 0 0,-1 1 1 0 0,0-1 0 0 0,1 0 0 0 0,-1 1 0 0 0,0-1 0 0 0,0 0 0 0 0,0 1 0 0 0,0-1 0 0 0,0 0 0 0 0,0 1 0 0 0,0-1-1 0 0,0 0 1 0 0,0 1 0 0 0,0-1 0 0 0,0 0 0 0 0,0 1 0 0 0,0-1 0 0 0,-1 0 0 0 0,1 1 0 0 0,0-1 0 0 0,-1 0 0 0 0,1 1-1 0 0,0-1 1 0 0,-1 1 0 0 0,1-1 0 0 0,0 1 0 0 0,-1-1 0 0 0,1 1 0 0 0,-1-1 0 0 0,1 1 0 0 0,-1-1 0 0 0,1 1 0 0 0,-1-1 0 0 0,0 1-1 0 0,1 0 1 0 0,-1-1 0 0 0,1 1 0 0 0,-1 0 0 0 0,0 0 0 0 0,1 0 0 0 0,-1-1 0 0 0,0 1 0 0 0,1 0 0 0 0,-1 0 0 0 0,0 0-1 0 0,0 0-9 0 0,0-1 4 0 0,-102-48 559 0 0,61 35-310 0 0,-38-34 39 0 0,51 3-2017 0 0,26 34-2451 0 0,3 2-3485 0 0,2 4-952 0 0</inkml:trace>
</inkml:ink>
</file>

<file path=ppt/ink/ink2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1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0 251 5097 0 0,'0'0'1103'0'0,"0"0"-558"0"0,0 0-79 0 0,0 0 427 0 0,0 0 448 0 0,0 0 224 0 0,0 0-102 0 0,0 0-269 0 0,0 0-273 0 0,0 0-179 0 0,0 0-79 0 0,0 0-52 0 0,28 2-21 0 0,86 8-52 0 0,34-19 748 0 0,-107 2-1177 0 0,45-22-1851 0 0,-80 19-1320 0 0,-5 1-3389 0 0,-1 7 4363 0 0,0 0-3696 0 0</inkml:trace>
  <inkml:trace contextRef="#ctx0" brushRef="#br0" timeOffset="211.142">179 0 6953 0 0,'0'0'1350'0'0,"0"0"-338"0"0,0 0-85 0 0,0 0 104 0 0,-6 36 80 0 0,-20 112-39 0 0,16 3 701 0 0,10-146-1821 0 0,7 130-452 0 0,20-50-5995 0 0,-17-63-871 0 0,-5-15 6546 0 0</inkml:trace>
</inkml:ink>
</file>

<file path=ppt/ink/ink2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52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1 419 2457 0 0,'0'0'1198'0'0,"0"0"-224"0"0,0 0-167 0 0,0 0-19 0 0,0 0 164 0 0,0 0 232 0 0,0 0 106 0 0,0 0-16 0 0,0 0-181 0 0,0 0-310 0 0,0 0-295 0 0,0-3-197 0 0,24-13 746 0 0,-5 13-570 0 0,150-1 1668 0 0,-152 3-2047 0 0,1 1 0 0 0,-1 0 0 0 0,1 1-1 0 0,-1 1 1 0 0,1 1 0 0 0,-1 0-1 0 0,0 2 1 0 0,0-1 0 0 0,-1 2 0 0 0,0 0-1 0 0,0 1 1 0 0,0 1 0 0 0,0 1 0 0 0,7 5-88 0 0,-16-8 54 0 0,0 0 1 0 0,-1 1 0 0 0,1 0 0 0 0,-2 0 0 0 0,1 0-1 0 0,-1 0 1 0 0,0 1 0 0 0,0 0 0 0 0,-1 0 0 0 0,0 1-1 0 0,-1-1 1 0 0,0 1 0 0 0,0-1 0 0 0,0 1 0 0 0,-2 0-1 0 0,1 0 1 0 0,-1 0 0 0 0,0 0 0 0 0,-1 1 0 0 0,0-1-1 0 0,0 0 1 0 0,-1 0-55 0 0,-1 27 282 0 0,-2-1 0 0 0,-2-1-1 0 0,-1 1 1 0 0,-1-1 0 0 0,-12 27-282 0 0,-16 76 648 0 0,-1 44-131 0 0,27-134-377 0 0,2 0 0 0 0,1 0 0 0 0,3 1-1 0 0,2 0 1 0 0,2 0 0 0 0,6 39-140 0 0,-5-75 37 0 0,2 0 0 0 0,0 1 0 0 0,0-1 0 0 0,1 0 0 0 0,0-1 1 0 0,1 1-1 0 0,1-1 0 0 0,0 0 0 0 0,0 0 0 0 0,1-1 0 0 0,0 1 0 0 0,1-2 0 0 0,0 1 0 0 0,1-1 1 0 0,0 0-1 0 0,0-1 0 0 0,5 3-37 0 0,71 41 509 0 0,-70-48 1272 0 0,-16-4-1737 0 0,1 0-2 0 0,-22 4 186 0 0,-63 39-194 0 0,81-40-40 0 0,0 0 0 0 0,-1 1 0 0 0,1 0 0 0 0,0-1 0 0 0,1 2 0 0 0,-1-1 0 0 0,1 0 0 0 0,0 1 0 0 0,0-1 1 0 0,0 1-1 0 0,1 0 0 0 0,0 0 0 0 0,-1 0 0 0 0,2 1 0 0 0,-1-1 0 0 0,1 0 0 0 0,0 1 0 0 0,0-1 0 0 0,0 0 1 0 0,1 1-1 0 0,-1 2 6 0 0,3 1-1 0 0,1 1 1 0 0,-1-1-1 0 0,1 1 1 0 0,1-1-1 0 0,0 0 1 0 0,0 0-1 0 0,1-1 1 0 0,0 1-1 0 0,1-1 1 0 0,-1 0-1 0 0,1 0 1 0 0,1-1-1 0 0,0 0 1 0 0,0 0-1 0 0,4 3 1 0 0,30 36-30 0 0,-29-31 33 0 0,0 0-1 0 0,-1 0 0 0 0,-1 1 0 0 0,0 1 1 0 0,-2 0-1 0 0,1 0 0 0 0,-2 0 1 0 0,0 1-1 0 0,-2 0 0 0 0,0 1 0 0 0,0-1 1 0 0,-2 1-1 0 0,0 0 0 0 0,-1 2-2 0 0,-3-11 15 0 0,0 0 0 0 0,-1 0-1 0 0,0 0 1 0 0,0 0 0 0 0,-1 0 0 0 0,0 0-1 0 0,-1-1 1 0 0,0 1 0 0 0,-1-1-1 0 0,0 0 1 0 0,0 0 0 0 0,-1-1 0 0 0,0 1-1 0 0,0-1 1 0 0,-1-1 0 0 0,0 1 0 0 0,0-1-1 0 0,-1 0 1 0 0,0-1 0 0 0,-4 2-15 0 0,-23 17 79 0 0,-1-2 0 0 0,-2-2 0 0 0,0-1 0 0 0,-12 2-79 0 0,35-15 21 0 0,-36 18-37 0 0,-1-3-1 0 0,0-2 0 0 0,-2-2 1 0 0,-9 0 16 0 0,65-19-6309 0 0,23-5 1700 0 0,-12 2-1500 0 0,-3-3-3634 0 0</inkml:trace>
  <inkml:trace contextRef="#ctx0" brushRef="#br0" timeOffset="10829.593">1039 662 5313 0 0,'0'0'1216'0'0,"0"0"-329"0"0,0 0-205 0 0,0 0 131 0 0,0 0 257 0 0,0 0 215 0 0,0 0 8 0 0,0 0-182 0 0,0 0-226 0 0,0 0-222 0 0,0 0-158 0 0,2 22-101 0 0,7 67-67 0 0,60 150 1146 0 0,-55-176-1722 0 0,5 34-375 0 0,-14-33-6415 0 0,-7-54 374 0 0,0-8 3245 0 0</inkml:trace>
  <inkml:trace contextRef="#ctx0" brushRef="#br0" timeOffset="11334.551">862 717 1696 0 0,'0'0'1854'0'0,"0"0"-254"0"0,0 0-102 0 0,0 0 149 0 0,0 0 215 0 0,0 0-8 0 0,0 0-326 0 0,0 0-401 0 0,0 0-303 0 0,0 0-199 0 0,0 0-107 0 0,0 0-63 0 0,0 0-34 0 0,21-33-25 0 0,68-102 8 0 0,-87 130-370 0 0,1 1 1 0 0,0-1-1 0 0,0 1 0 0 0,0 0 0 0 0,0 0 0 0 0,1 1 0 0 0,-1-1 1 0 0,1 1-1 0 0,0-1 0 0 0,0 1 0 0 0,1 1 0 0 0,-1-1 0 0 0,0 0 1 0 0,1 1-1 0 0,0 0 0 0 0,1-1-34 0 0,11-3 152 0 0,-1-4-67 0 0,1 2 0 0 0,0 0 0 0 0,1 0 0 0 0,0 2 0 0 0,0 0 0 0 0,0 1 0 0 0,1 1 0 0 0,0 1 0 0 0,-1 0 0 0 0,2 2-85 0 0,-17 2-5 0 0,-1 0 1 0 0,1 1 0 0 0,-1-1 0 0 0,1 1 0 0 0,-1 0 0 0 0,1-1 0 0 0,-1 1 0 0 0,0 0-1 0 0,0 0 1 0 0,0 1 0 0 0,0-1 0 0 0,0 0 0 0 0,0 1 0 0 0,-1-1 0 0 0,1 1 0 0 0,-1 0-1 0 0,0-1 1 0 0,1 1 0 0 0,-1 0 0 0 0,-1 0 0 0 0,1 0 0 0 0,0-1 0 0 0,-1 1-1 0 0,1 0 1 0 0,-1 0 0 0 0,0 0 0 0 0,0 0 0 0 0,0 0 0 0 0,0 0 0 0 0,-1 0 0 0 0,1 0-1 0 0,-1 0 1 0 0,0 0 0 0 0,0 0 0 0 0,0 0 0 0 0,0-1 0 0 0,0 1 0 0 0,0 0 0 0 0,-1-1-1 0 0,0 1 1 0 0,1-1 0 0 0,-2 1 4 0 0,-157 225-97 0 0,158-226 86 0 0,1-1-1 0 0,-1 1 1 0 0,1 0 0 0 0,0 0 0 0 0,0 0-1 0 0,-1 0 1 0 0,2 0 0 0 0,-1 0 0 0 0,0 0-1 0 0,0 0 1 0 0,1 0 0 0 0,-1 0 0 0 0,1 1-1 0 0,-1-1 1 0 0,1 0 0 0 0,0 0 0 0 0,0 1-1 0 0,0-1 1 0 0,0 0 0 0 0,1 0 0 0 0,-1 1-1 0 0,0-1 1 0 0,1 0 0 0 0,0 0 0 0 0,-1 0-1 0 0,1 0 1 0 0,0 0 0 0 0,0 0 0 0 0,0 0-1 0 0,0 0 1 0 0,1 0 0 0 0,-1 0 0 0 0,1 0 0 0 0,-1-1-1 0 0,1 1 1 0 0,-1 0 0 0 0,1-1 0 0 0,0 0-1 0 0,0 1 1 0 0,0-1 0 0 0,-1 0 0 0 0,1 0-1 0 0,1 0 1 0 0,-1 0 11 0 0,256 22-183 0 0,-255-21 195 0 0,1 0-1 0 0,0-1 0 0 0,-1 2 0 0 0,1-1 1 0 0,-1 0-1 0 0,0 1 0 0 0,0-1 0 0 0,0 1 1 0 0,0 0-1 0 0,0 0 0 0 0,0 0 0 0 0,-1 0 1 0 0,0 1-1 0 0,1-1 0 0 0,-1 1 0 0 0,0-1 1 0 0,-1 1-1 0 0,1 0 0 0 0,-1-1 0 0 0,0 1 1 0 0,0 0-1 0 0,0 0 0 0 0,0 0 0 0 0,0 0 1 0 0,-1 0-1 0 0,0 0 0 0 0,0 1 0 0 0,0-1 1 0 0,0 0-1 0 0,-1 0 0 0 0,0 0 0 0 0,0 0 1 0 0,0 0-1 0 0,0 0 0 0 0,0-1 0 0 0,-1 1 1 0 0,0 0-1 0 0,1-1 0 0 0,-2 1 0 0 0,1-1 1 0 0,0 1-1 0 0,-1-1 0 0 0,1 0 0 0 0,-1 0 1 0 0,0 0-1 0 0,-1 1-11 0 0,-33 42-172 0 0,-2 0 0 0 0,-2-3 0 0 0,-1-1 1 0 0,-4-2 171 0 0,44-38-29 0 0,-48 41-1291 0 0,17-16-2839 0 0,26-22 928 0 0,1 1-4939 0 0,4-5 6339 0 0</inkml:trace>
  <inkml:trace contextRef="#ctx0" brushRef="#br0" timeOffset="12024.414">1624 835 2280 0 0,'0'0'1319'0'0,"0"0"-101"0"0,0 0 138 0 0,0 0 234 0 0,0 0 110 0 0,0 0-182 0 0,0 0-372 0 0,0 0-356 0 0,0 0-261 0 0,0 0-136 0 0,0 0-36 0 0,-1 32 10 0 0,0 93 45 0 0,0-124-395 0 0,1 0 0 0 0,-1 0 0 0 0,1 0 0 0 0,-1 0 0 0 0,1 0 0 0 0,0 0 0 0 0,-1 0 0 0 0,1 0 0 0 0,0 0 0 0 0,0 0 0 0 0,-1 0 0 0 0,1 0 0 0 0,0 0 0 0 0,0 0 0 0 0,0 0 0 0 0,1 0 0 0 0,-1 0 0 0 0,0 0 0 0 0,0 0 0 0 0,0 0 0 0 0,1 0 0 0 0,-1 0 0 0 0,1 0 0 0 0,-1 0 0 0 0,0 0 0 0 0,1 0 0 0 0,0 0 0 0 0,-1 0 0 0 0,1-1-1 0 0,0 1 1 0 0,-1 0 0 0 0,1 0 0 0 0,0-1 0 0 0,0 1 0 0 0,-1 0 0 0 0,1-1 0 0 0,0 1 0 0 0,0-1 0 0 0,0 1 0 0 0,0-1 0 0 0,0 0 0 0 0,0 1 0 0 0,0-1 0 0 0,0 0 0 0 0,0 1 0 0 0,0-1 0 0 0,0 0-17 0 0,4 0 201 0 0,5-2 15 0 0,0 0 1 0 0,0-1-1 0 0,0 0 0 0 0,-1 0 1 0 0,1-1-1 0 0,-1 0 0 0 0,1-1 1 0 0,-1 0-1 0 0,-1-1 0 0 0,1 0 1 0 0,-1 0-1 0 0,0 0 0 0 0,0-1 0 0 0,-1-1 1 0 0,0 1-1 0 0,0-1 0 0 0,-1 0 1 0 0,0-1-1 0 0,0 1 0 0 0,0-3-216 0 0,115-169 642 0 0,-109 175-1216 0 0,-12 26-245 0 0,0-15 890 0 0,-12 133-707 0 0,13-135 667 0 0,1-1-1 0 0,0 0 1 0 0,0 0 0 0 0,0 0 0 0 0,0 0-1 0 0,1 0 1 0 0,-1 0 0 0 0,1 0-1 0 0,-1-1 1 0 0,1 0 0 0 0,0 1-1 0 0,0-1 1 0 0,0 0 0 0 0,1 0 0 0 0,-1-1-1 0 0,0 1 1 0 0,1-1 0 0 0,-1 1-1 0 0,1-1 1 0 0,-1 0 0 0 0,1 0 0 0 0,-1-1-1 0 0,1 1 1 0 0,0-1 0 0 0,-1 0-1 0 0,1 0 1 0 0,0 0 0 0 0,0 0-1 0 0,-1-1 1 0 0,1 1 0 0 0,0-1 0 0 0,-1 0-1 0 0,1 0 1 0 0,-1-1 0 0 0,1 1-1 0 0,-1-1 1 0 0,0 1 0 0 0,0-1-1 0 0,0 0 1 0 0,1 0 0 0 0,-2 0 0 0 0,1-1-1 0 0,0 1 1 0 0,0-1 0 0 0,0 0-31 0 0,28-31 257 0 0,-2 0 0 0 0,-1-3 0 0 0,-1 0-1 0 0,-2-1 1 0 0,-2-2 0 0 0,-2 0 0 0 0,-1-1 0 0 0,-3-2 0 0 0,-1 1 0 0 0,-2-2 0 0 0,-2 0 0 0 0,6-45-257 0 0,-10 50-35 0 0,-3-1 0 0 0,-1 0 0 0 0,-2 1 0 0 0,-1-1 0 0 0,-4-22 35 0 0,3 59-6 0 0,1-1-1 0 0,-1 1 0 0 0,0 0 1 0 0,0 0-1 0 0,0-1 0 0 0,0 1 1 0 0,-1 0-1 0 0,1-1 0 0 0,-1 1 1 0 0,0 0-1 0 0,0 0 0 0 0,0 0 1 0 0,0 0-1 0 0,0-1 0 0 0,-1 2 1 0 0,0-1-1 0 0,1 0 0 0 0,-1 0 1 0 0,0 0-1 0 0,0 1 0 0 0,-1-1 1 0 0,1 1-1 0 0,0 0 0 0 0,-1 0 1 0 0,0 0-1 0 0,1 0 0 0 0,-1 0 1 0 0,0 0-1 0 0,0 1 0 0 0,0-1 1 0 0,0 1-1 0 0,0 0 0 0 0,-3-1 7 0 0,2 5-18 0 0,0 0 0 0 0,0 0-1 0 0,1 1 1 0 0,-1-1 0 0 0,1 1-1 0 0,0 0 1 0 0,0 0 0 0 0,1 0 0 0 0,-1 0-1 0 0,1 0 1 0 0,0 1 0 0 0,0-1-1 0 0,0 1 1 0 0,0-1 0 0 0,1 1-1 0 0,0 0 1 0 0,0 0 0 0 0,0 3 18 0 0,-4 21-21 0 0,1 0 0 0 0,1 0 0 0 0,2 0 0 0 0,1 1 0 0 0,1-1 0 0 0,2 0 0 0 0,1 6 21 0 0,3-1-154 0 0,1 0 0 0 0,1-1 0 0 0,2 0 0 0 0,1 0 0 0 0,1-1 0 0 0,2-1-1 0 0,2 0 1 0 0,0-1 0 0 0,5 3 154 0 0,11 12-2395 0 0,-17-24-1601 0 0,-13-15 827 0 0,-3-5-5795 0 0,0-1 6297 0 0</inkml:trace>
  <inkml:trace contextRef="#ctx0" brushRef="#br0" timeOffset="12278.203">1972 346 8226 0 0,'0'0'2271'0'0,"0"0"-603"0"0,0 0-315 0 0,0 0 111 0 0,0 0 120 0 0,0 0-130 0 0,0 0-365 0 0,0 0-319 0 0,36-17-191 0 0,115-52-122 0 0,-28 25 218 0 0,214-55-564 0 0,-264 80-3760 0 0,-1 3-3507 0 0,-43 11-3740 0 0</inkml:trace>
  <inkml:trace contextRef="#ctx0" brushRef="#br0" timeOffset="18683.444">1087 1999 160 0 0,'0'0'1022'0'0,"0"0"-198"0"0,0 0-1 0 0,0 0 175 0 0,0 0 287 0 0,0 0 126 0 0,0 0-130 0 0,0 0-338 0 0,0 0-393 0 0,0 0-293 0 0,0 0-144 0 0,2-11 185 0 0,25 38 1005 0 0,-9-1-856 0 0,0 2-1 0 0,-1 0 1 0 0,-2 1 0 0 0,-1 1 0 0 0,4 16-447 0 0,-4-14 241 0 0,65 155 294 0 0,-60-153 1844 0 0,-17-68 3 0 0,15-299-1222 0 0,-3 112-2068 0 0,-15 212 1232 0 0,-4 9-16529 0 0,5 4 12795 0 0</inkml:trace>
  <inkml:trace contextRef="#ctx0" brushRef="#br0" timeOffset="18945.723">1593 2249 8442 0 0,'0'0'879'0'0,"0"0"-353"0"0,0 0-33 0 0,0 0 177 0 0,0 0 211 0 0,0 0 73 0 0,0 0-135 0 0,0 0-207 0 0,0 0-216 0 0,0 0-155 0 0,0 0-79 0 0,0 0-44 0 0,8 33-26 0 0,23 101-28 0 0,-10-73 26 0 0,-15-47 1245 0 0,0-2-5161 0 0,1-22-8742 0 0,-7 5 12188 0 0</inkml:trace>
  <inkml:trace contextRef="#ctx0" brushRef="#br0" timeOffset="19181.878">1459 2205 2401 0 0,'0'0'2041'0'0,"0"0"-476"0"0,0 0-213 0 0,0 0 150 0 0,0 0 173 0 0,0 0-36 0 0,0 0-296 0 0,0 0-314 0 0,0 0-246 0 0,0 0-198 0 0,0 0-143 0 0,32-15-107 0 0,100-45-126 0 0,-39 27-52 0 0,-80 30-803 0 0,30-8 1016 0 0,-28 8-3332 0 0,0 3-3607 0 0,-14 0 2804 0 0,-1 0 279 0 0</inkml:trace>
  <inkml:trace contextRef="#ctx0" brushRef="#br0" timeOffset="19383.506">1551 2374 3601 0 0,'0'0'1388'0'0,"0"0"-265"0"0,0 0 149 0 0,0 0 342 0 0,0 0 110 0 0,0 0-206 0 0,0 0-372 0 0,0 0-368 0 0,0 0-247 0 0,0 0-168 0 0,0 0-108 0 0,31-15-81 0 0,100-46-104 0 0,-24 6-840 0 0,-78 38-3302 0 0,-7 4-1327 0 0,-13 9 83 0 0</inkml:trace>
  <inkml:trace contextRef="#ctx0" brushRef="#br0" timeOffset="20300.49">1948 1855 5209 0 0,'0'0'1716'0'0,"0"0"-486"0"0,0 0-296 0 0,0 0 111 0 0,0 0 221 0 0,0 0 57 0 0,0 0-194 0 0,0 0-271 0 0,0 0-249 0 0,0 0-138 0 0,0 0-82 0 0,36-19-44 0 0,110-60-16 0 0,15-10 660 0 0,14 12-2501 0 0,-173 76-5467 0 0,-1 2 3711 0 0,-1 4 1890 0 0,0-4 124 0 0,0 3-2197 0 0</inkml:trace>
  <inkml:trace contextRef="#ctx0" brushRef="#br0" timeOffset="20511.421">2062 1991 6201 0 0,'0'0'1525'0'0,"0"0"-464"0"0,0 0-169 0 0,0 0 283 0 0,0 0 334 0 0,0 0 22 0 0,0 0-239 0 0,0 0-329 0 0,0 0-319 0 0,0 0-247 0 0,32-12-141 0 0,99-40-85 0 0,4-20 49 0 0,-103 54-239 0 0,155-91-3852 0 0,-71 27-9461 0 0,-99 70 12717 0 0</inkml:trace>
  <inkml:trace contextRef="#ctx0" brushRef="#br0" timeOffset="20824.464">3038 1225 4513 0 0,'0'0'2048'0'0,"0"0"-333"0"0,0 0-258 0 0,0 0-81 0 0,0 0-94 0 0,0 0-226 0 0,-35 26-352 0 0,-107 83-279 0 0,91-51-202 0 0,41-39-213 0 0,2-1-1 0 0,0 1 1 0 0,1 1-1 0 0,1 0 1 0 0,0 0 0 0 0,2 0-1 0 0,0 0 1 0 0,2 1-1 0 0,0-1 1 0 0,1 1-1 0 0,1 0 1 0 0,2 14-10 0 0,-1-31 12 0 0,0 0 1 0 0,1 0-1 0 0,-1-1 1 0 0,1 1-1 0 0,0 0 0 0 0,0-1 1 0 0,0 1-1 0 0,0-1 1 0 0,1 0-1 0 0,-1 0 1 0 0,1 1-1 0 0,0-2 0 0 0,0 1 1 0 0,0 0-1 0 0,0-1 1 0 0,1 1-1 0 0,-1-1 1 0 0,1 0-1 0 0,-1 0 0 0 0,1 0 1 0 0,0-1-1 0 0,-1 1 1 0 0,1-1-1 0 0,0 0 1 0 0,0 0-1 0 0,0 0 1 0 0,3 0-13 0 0,4 0 105 0 0,0 1 1 0 0,0-1-1 0 0,0-1 1 0 0,1 0-1 0 0,-1-1 1 0 0,0 0-1 0 0,0 0 1 0 0,1-2-1 0 0,5-1-105 0 0,8-6 249 0 0,-1-2-1 0 0,0 0 0 0 0,-1-2 0 0 0,0 0 0 0 0,-1-2 0 0 0,-1 0 0 0 0,-1-1 0 0 0,0-2 0 0 0,-1 0 0 0 0,-1-1 0 0 0,-1 0 0 0 0,-1-2 0 0 0,0 0 0 0 0,7-16-248 0 0,-12 19 48 0 0,0 0 0 0 0,-2 0 0 0 0,0-1 0 0 0,-1 0 0 0 0,-2-1 0 0 0,0 0 0 0 0,0 0 0 0 0,-2 0 0 0 0,-1-1 0 0 0,-1 1 0 0 0,0-1 0 0 0,-2-16-48 0 0,-1 31-222 0 0,0 0 0 0 0,0-1 0 0 0,-1 2 0 0 0,0-1 0 0 0,0 0 0 0 0,-1 0 0 0 0,1 0 0 0 0,-1 1 0 0 0,-1 0 0 0 0,1-1 0 0 0,-1 1-1 0 0,0 1 1 0 0,-1-1 0 0 0,0 1 0 0 0,1-1 0 0 0,-2 1 0 0 0,1 0 0 0 0,0 1 0 0 0,-1 0 0 0 0,0 0 0 0 0,0 0 0 0 0,0 0 0 0 0,-1 1 0 0 0,-4-2 222 0 0,-4-1-1198 0 0,0 1 0 0 0,0 0 1 0 0,0 1-1 0 0,-1 1 0 0 0,0 1 1 0 0,1 0-1 0 0,-1 1 0 0 0,0 0 1 0 0,0 1-1 0 0,-12 2 1198 0 0,-3 4-2942 0 0</inkml:trace>
  <inkml:trace contextRef="#ctx0" brushRef="#br0" timeOffset="21078.888">2445 1549 2977 0 0,'0'0'2305'0'0,"0"0"-67"0"0,0 0-52 0 0,0 0-39 0 0,0 0-178 0 0,0 0-330 0 0,31-9-315 0 0,99-29-225 0 0,-86 25-225 0 0,0 2-1 0 0,1 2 1 0 0,0 2 0 0 0,24 0-874 0 0,-28 3 334 0 0,318-17 797 0 0,-118 19-3961 0 0,-225 2 2154 0 0,50-1-2484 0 0,-23-3-3332 0 0,-22-2-3194 0 0</inkml:trace>
</inkml:ink>
</file>

<file path=ppt/ink/ink2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22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308 163 0 0 0,'0'0'759'0'0,"0"0"514"0"0,0 0 141 0 0,0 0-107 0 0,0 0-215 0 0,0 0-205 0 0,0 0-127 0 0,0 0-37 0 0,11-17 27 0 0,37-52 58 0 0,-39 54 3760 0 0,-12 14-3327 0 0,-12 15-1805 0 0,15-14 899 0 0,-175 184-202 0 0,81-70 7 0 0,93-113-141 0 0,1-1 1 0 0,-1 1-1 0 0,0 0 1 0 0,1 0-1 0 0,-1 0 0 0 0,1-1 1 0 0,0 1-1 0 0,-1 0 1 0 0,1 0-1 0 0,0 0 0 0 0,0 0 1 0 0,-1 0-1 0 0,1 0 1 0 0,0 0-1 0 0,0 0 1 0 0,0 0-1 0 0,0 0 0 0 0,0 0 1 0 0,0 0-1 0 0,0 0 1 0 0,1-1-1 0 0,-1 1 0 0 0,0 0 1 0 0,0 0-1 0 0,1 0 1 0 0,-1 0-1 0 0,1 0 0 0 0,-1 0 1 0 0,1-1-1 0 0,-1 1 1 0 0,1 0-1 0 0,-1 0 0 0 0,1 0 1 0 0,0-1-1 0 0,-1 1 1 0 0,1-1-1 0 0,0 1 0 0 0,0 0 1 0 0,-1-1-1 0 0,1 1 1 0 0,0-1-1 0 0,0 1 1 0 0,0-1-1 0 0,0 0 0 0 0,0 1 1 0 0,-1-1-1 0 0,1 0 1 0 0,0 0-1 0 0,0 0 0 0 0,1 1 1 0 0,58 0 328 0 0,-41-2-241 0 0,74 1 60 0 0,-92 1-135 0 0,1 1-1 0 0,-1 0 0 0 0,1-1 1 0 0,-1 1-1 0 0,0 0 1 0 0,0 0-1 0 0,0 0 1 0 0,0 0-1 0 0,0 0 1 0 0,0 0-1 0 0,0 1 1 0 0,-1-1-1 0 0,1 0 1 0 0,-1 0-1 0 0,0 0 0 0 0,1 1 1 0 0,-1-1-1 0 0,0 0 1 0 0,0 0-1 0 0,-1 1 1 0 0,1-1-1 0 0,0 0 1 0 0,-1 0-1 0 0,1 1 1 0 0,-1-1-12 0 0,1-2 1 0 0,-3 14 41 0 0,0-1 0 0 0,-1 0 0 0 0,-1 0 0 0 0,0 0 0 0 0,-1-1 0 0 0,0 1 0 0 0,0-2 0 0 0,-5 7-42 0 0,-13 24 102 0 0,-34 69 246 0 0,57-109-337 0 0,0 0 1 0 0,0 0 0 0 0,0 0 0 0 0,0 1 0 0 0,0-1-1 0 0,0 0 1 0 0,0 1 0 0 0,1-1 0 0 0,-1 1 0 0 0,1-1 0 0 0,0 0-1 0 0,0 1 1 0 0,0-1 0 0 0,0 1 0 0 0,0-1 0 0 0,0 1-1 0 0,1-1 1 0 0,-1 1 0 0 0,1-1 0 0 0,0 0 0 0 0,-1 1-1 0 0,1-1 1 0 0,0 0 0 0 0,0 1 0 0 0,1-1 0 0 0,-1 0-1 0 0,0 0 1 0 0,1 0 0 0 0,-1 0 0 0 0,1 0 0 0 0,0-1-1 0 0,0 1 1 0 0,0 0 0 0 0,0-1 0 0 0,0 1 0 0 0,0-1-1 0 0,0 0 1 0 0,0 0 0 0 0,0 0 0 0 0,2 1-12 0 0,5 0 36 0 0,-1-1 0 0 0,1 0-1 0 0,-1 0 1 0 0,1 0 0 0 0,-1-1 0 0 0,1-1 0 0 0,-1 0 0 0 0,1 0 0 0 0,-1 0-1 0 0,0-1 1 0 0,1 0 0 0 0,-1-1 0 0 0,0 0 0 0 0,0 0 0 0 0,-1-1 0 0 0,1 1 0 0 0,-1-2-1 0 0,1 1 1 0 0,4-5-36 0 0,-9 7-394 0 0,1 0-1 0 0,-1 0 1 0 0,1 0 0 0 0,-1-1-1 0 0,0 1 1 0 0,0-1-1 0 0,0 1 1 0 0,0-1 0 0 0,0 0-1 0 0,-1 0 1 0 0,0-1-1 0 0,1 1 1 0 0,-1 0-1 0 0,0-1 1 0 0,-1 0 0 0 0,1 1-1 0 0,0-1 1 0 0,-1 0-1 0 0,0 0 1 0 0,0 1-1 0 0,0-1 1 0 0,-1 0 0 0 0,1 0-1 0 0,-1-3 395 0 0,0-3-4093 0 0,0 2-733 0 0</inkml:trace>
  <inkml:trace contextRef="#ctx0" brushRef="#br0" timeOffset="326.142">0 1 3209 0 0,'0'0'598'0'0,"0"0"-129"0"0,0 0 187 0 0,0 0 483 0 0,0 0 448 0 0,0 0 110 0 0,0 0-203 0 0,0 0-356 0 0,0 0-313 0 0,0 0-158 0 0,0 0-66 0 0,0 0 13 0 0,19 34 18 0 0,57 109-3 0 0,-9-10 709 0 0,-45-76-1173 0 0,-3 1 0 0 0,-3 0 0 0 0,-2 2-1 0 0,5 51-164 0 0,-2-18-47 0 0,21 165-2256 0 0,-28-234-345 0 0,-3-8-4371 0 0,-7-12 1084 0 0</inkml:trace>
</inkml:ink>
</file>

<file path=ppt/ink/ink2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36.19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1 715 2473 0 0,'0'0'2577'0'0,"0"0"-1051"0"0,0 0-364 0 0,0 0 85 0 0,0 0 120 0 0,0 0 14 0 0,0 0-161 0 0,0 0-261 0 0,0 0-213 0 0,0 0-149 0 0,11-34-78 0 0,35-107-34 0 0,13 29 561 0 0,-37 82-717 0 0,154-216 1270 0 0,-171 312-2260 0 0,-6-61 685 0 0,0 0 0 0 0,1 1 0 0 0,0-1 0 0 0,0 1 0 0 0,1-1 0 0 0,-1 0 0 0 0,1 1 0 0 0,0-1 0 0 0,1 0 0 0 0,-1 1 0 0 0,1-1 0 0 0,0 0 0 0 0,0 0 0 0 0,1 0 0 0 0,-1-1 0 0 0,1 1 0 0 0,0-1 0 0 0,1 1 0 0 0,-1-1 0 0 0,1 0 0 0 0,0 0 0 0 0,0 0 0 0 0,0-1 0 0 0,0 0 0 0 0,0 1 0 0 0,1-1 0 0 0,0-1 0 0 0,-1 1 0 0 0,1-1 0 0 0,0 0 0 0 0,0 0 0 0 0,1 0 0 0 0,-1-1 0 0 0,0 1 0 0 0,1-1 0 0 0,2 0-24 0 0,6-4 201 0 0,-1 0-1 0 0,0-1 0 0 0,0 0 1 0 0,-1-1-1 0 0,1 0 1 0 0,-1-1-1 0 0,0 0 1 0 0,-1-1-1 0 0,1-1 1 0 0,-1 1-1 0 0,-1-2 0 0 0,0 0 1 0 0,0 0-1 0 0,0-1 1 0 0,-1 0-1 0 0,-1 0 1 0 0,3-5-201 0 0,4-2-19 0 0,-1-1 0 0 0,0-1 0 0 0,-2 0 0 0 0,0 0 0 0 0,-1-2 0 0 0,-1 1 0 0 0,-1-1 0 0 0,4-12 19 0 0,-12 28-504 0 0,5-18-409 0 0,-4 8-6658 0 0,-2 14 1863 0 0,0 1-2288 0 0</inkml:trace>
  <inkml:trace contextRef="#ctx0" brushRef="#br0" timeOffset="270.563">899 60 568 0 0,'0'0'4260'0'0,"0"0"-2756"0"0,0 0-928 0 0,0 0 171 0 0,0 0 253 0 0,0 0 115 0 0,0 0-103 0 0,0 0-290 0 0,0 32-226 0 0,-4 145 157 0 0,5-174-529 0 0,-1-1 0 0 0,0 1-1 0 0,0 0 1 0 0,1-1-1 0 0,0 1 1 0 0,-1-1 0 0 0,1 1-1 0 0,0-1 1 0 0,0 1 0 0 0,0-1-1 0 0,1 0 1 0 0,-1 1-1 0 0,1-1 1 0 0,-1 0 0 0 0,1 0-1 0 0,0 0 1 0 0,-1 0-1 0 0,1 0 1 0 0,0-1 0 0 0,0 1-1 0 0,1 0 1 0 0,-1-1 0 0 0,0 0-1 0 0,0 1 1 0 0,1-1-1 0 0,-1 0 1 0 0,1 0 0 0 0,-1 0-1 0 0,1-1 1 0 0,-1 1 0 0 0,1-1-1 0 0,-1 1 1 0 0,1-1-1 0 0,0 0 1 0 0,-1 0 0 0 0,1 0-1 0 0,0 0 1 0 0,-1 0-1 0 0,1-1 1 0 0,-1 1 0 0 0,1-1-1 0 0,-1 0 1 0 0,1 1 0 0 0,-1-1-1 0 0,1 0 1 0 0,-1-1-1 0 0,1 1 1 0 0,-1 0 0 0 0,2-2-124 0 0,5-2 216 0 0,0 0 1 0 0,-1-1-1 0 0,1 1 0 0 0,-1-2 1 0 0,-1 1-1 0 0,1-1 1 0 0,-1-1-1 0 0,0 1 1 0 0,-1-1-1 0 0,1 0 0 0 0,-2-1 1 0 0,1 1-1 0 0,-1-1 1 0 0,2-6-217 0 0,-4 10 11 0 0,0 0 0 0 0,-1 0 0 0 0,0 0 1 0 0,0-1-1 0 0,0 1 0 0 0,0-1 0 0 0,-1 1 1 0 0,0-1-1 0 0,0 1 0 0 0,-1-1 0 0 0,0 0 0 0 0,0 1 1 0 0,0-1-1 0 0,0 0 0 0 0,-1 1 0 0 0,0-1 1 0 0,0 1-1 0 0,-1-1 0 0 0,0 1 0 0 0,1-1 1 0 0,-2 1-1 0 0,1 0 0 0 0,-1 0 0 0 0,0 0 1 0 0,0 0-1 0 0,0 0 0 0 0,0 1 0 0 0,-1 0 0 0 0,0-1 1 0 0,0 1-1 0 0,0 1 0 0 0,0-1 0 0 0,-1 0 1 0 0,1 1-1 0 0,-1 0 0 0 0,0 0 0 0 0,0 1 1 0 0,0-1-1 0 0,-1 1 0 0 0,-1 0-11 0 0,-82 5-4036 0 0,38 30-7046 0 0,40-18 4010 0 0</inkml:trace>
  <inkml:trace contextRef="#ctx0" brushRef="#br0" timeOffset="2045.678">8 1636 11026 0 0,'0'0'344'0'0,"0"0"-362"0"0,0 0-104 0 0,0 0 164 0 0,0 0 302 0 0,0 0 176 0 0,0 0 5 0 0,0 0-67 0 0,0 0-67 0 0,0 0-31 0 0,0 0 20 0 0,33-14 81 0 0,102-45 113 0 0,-41 6 1054 0 0,-75 38-1193 0 0,119-106 1817 0 0,-124 106-2144 0 0,1 1 0 0 0,0 0 0 0 0,0 1 0 0 0,2 1 0 0 0,-1 0 0 0 0,2 2 0 0 0,-1-1 0 0 0,2 2 0 0 0,-1 1 0 0 0,1 0 0 0 0,8-1-108 0 0,-22 7-3 0 0,1 0 0 0 0,-1 1 0 0 0,0-1 0 0 0,1 2 0 0 0,-1-1 0 0 0,1 0-1 0 0,-1 1 1 0 0,1 0 0 0 0,-1 0 0 0 0,0 1 0 0 0,1 0 0 0 0,-1-1-1 0 0,1 2 1 0 0,-1-1 0 0 0,0 1 0 0 0,0 0 0 0 0,0 0 0 0 0,0 0-1 0 0,0 1 1 0 0,0-1 0 0 0,0 1 0 0 0,-1 0 0 0 0,1 1 0 0 0,-1-1 0 0 0,0 1-1 0 0,0 0 1 0 0,-1 0 0 0 0,1 0 0 0 0,-1 0 0 0 0,1 1 3 0 0,0 3 6 0 0,-1 0-1 0 0,0-1 1 0 0,0 1 0 0 0,0 0 0 0 0,-1 0-1 0 0,0 1 1 0 0,-1-1 0 0 0,0 0 0 0 0,0 0 0 0 0,-1 1-1 0 0,0-1 1 0 0,0 1 0 0 0,-1-1 0 0 0,0 0-1 0 0,0 1 1 0 0,-1-1 0 0 0,0 0 0 0 0,-1 0 0 0 0,0 0-1 0 0,0 0 1 0 0,-4 6-6 0 0,-1-2-60 0 0,-1 0-1 0 0,0-1 1 0 0,-1 0-1 0 0,0 0 1 0 0,0-1-1 0 0,-1 0 1 0 0,-1-1-1 0 0,0-1 1 0 0,0 1 0 0 0,0-2-1 0 0,-1 0 1 0 0,0 0-1 0 0,-1-2 1 0 0,0 1-1 0 0,1-2 1 0 0,-1 0-1 0 0,-1 0 1 0 0,1-1-1 0 0,-1-1 1 0 0,1-1 0 0 0,-1 0-1 0 0,1-1 1 0 0,-1 0-1 0 0,-1-1 61 0 0,15 0-37 0 0,0 1 1 0 0,0-1-1 0 0,0 0 0 0 0,0 0 1 0 0,0 0-1 0 0,0 0 0 0 0,1 0 1 0 0,-1 0-1 0 0,0 0 0 0 0,0 0 1 0 0,1 0-1 0 0,-1 0 0 0 0,1 0 1 0 0,-1-1-1 0 0,1 1 0 0 0,-1 0 0 0 0,1 0 1 0 0,0-1-1 0 0,0 1 0 0 0,-1 0 1 0 0,1 0-1 0 0,0-1 0 0 0,0 1 1 0 0,0 0-1 0 0,0-1 0 0 0,1 1 1 0 0,-1 0-1 0 0,0 0 0 0 0,1-1 1 0 0,-1 1-1 0 0,0 0 0 0 0,1 0 0 0 0,-1 0 1 0 0,1-1-1 0 0,0 1 0 0 0,-1 0 1 0 0,1 0-1 0 0,0 0 0 0 0,0 0 1 0 0,0 0-1 0 0,0 0 0 0 0,0 1 1 0 0,0-1-1 0 0,0 0 0 0 0,0 0 1 0 0,0 1-1 0 0,0-1 0 0 0,0 0 1 0 0,0 1-1 0 0,0-1 0 0 0,1 1 0 0 0,-1 0 1 0 0,1-1 36 0 0,12-6-11 0 0,0 2 1 0 0,0-1 0 0 0,0 2-1 0 0,1 0 1 0 0,0 0-1 0 0,0 1 1 0 0,0 1 0 0 0,0 1-1 0 0,0 0 1 0 0,0 1 0 0 0,1 1-1 0 0,-1 0 1 0 0,0 1-1 0 0,0 0 1 0 0,0 1 0 0 0,-1 1-1 0 0,10 4 11 0 0,-20-7 2 0 0,6 1 103 0 0,0-1 1 0 0,0 1-1 0 0,1-1 1 0 0,-1-1-1 0 0,1 0 1 0 0,-1-1-1 0 0,0 0 0 0 0,1 0 1 0 0,-1-1-1 0 0,0 0 1 0 0,0-1-1 0 0,0 0 1 0 0,0-1-1 0 0,-1 0 0 0 0,0-1 1 0 0,1 0-1 0 0,-1 0 1 0 0,8-6-106 0 0,16-19 88 0 0,0 0 1 0 0,-2-2 0 0 0,-1-2-1 0 0,-2 0 1 0 0,-1-2 0 0 0,-2-1 0 0 0,-2-1-1 0 0,-1-1 1 0 0,-2-1 0 0 0,-1-1-1 0 0,-3-1 1 0 0,-1 0 0 0 0,-2-1-1 0 0,-2 0 1 0 0,-2-1 0 0 0,-1-11-89 0 0,4-159-664 0 0,-11 209 654 0 0,-1 0 1 0 0,0-1-1 0 0,-1 1 1 0 0,1 0-1 0 0,-1-1 1 0 0,0 1 0 0 0,0 0-1 0 0,-1 0 1 0 0,1 0-1 0 0,-1 0 1 0 0,0 0 0 0 0,-1 0-1 0 0,1 0 1 0 0,-1 1-1 0 0,0-1 1 0 0,-3-3 9 0 0,4 8-28 0 0,0 0 1 0 0,0 0-1 0 0,0 0 1 0 0,0 0-1 0 0,0 0 1 0 0,1 1-1 0 0,-1-1 1 0 0,0 0-1 0 0,0 1 1 0 0,0 0-1 0 0,0-1 0 0 0,0 1 1 0 0,1 0-1 0 0,-1 0 1 0 0,0 0-1 0 0,1 0 1 0 0,-1 0-1 0 0,1 0 1 0 0,-1 1-1 0 0,1-1 1 0 0,-1 0-1 0 0,1 1 1 0 0,0-1-1 0 0,0 1 0 0 0,0-1 1 0 0,0 1-1 0 0,0 0 1 0 0,0 0-1 0 0,0-1 1 0 0,0 1 27 0 0,1-1-8 0 0,-24 37-17 0 0,2 2-1 0 0,2 1 0 0 0,2 0 1 0 0,2 1-1 0 0,1 1 0 0 0,2 0 1 0 0,2 1-1 0 0,-1 19 26 0 0,5-33 11 0 0,1-1 0 0 0,1 2-1 0 0,1-1 1 0 0,2 0 0 0 0,1 1 0 0 0,1-1-1 0 0,2 1 1 0 0,1-1 0 0 0,1 0 0 0 0,2 0 0 0 0,1 0-1 0 0,4 9-10 0 0,-8-32 3 0 0,0 0 0 0 0,1 1 0 0 0,0-1 0 0 0,0 0-1 0 0,0-1 1 0 0,1 1 0 0 0,0-1 0 0 0,0 0 0 0 0,1 0 0 0 0,0-1-1 0 0,0 0 1 0 0,0 0 0 0 0,1 0 0 0 0,-1 0 0 0 0,1-1-1 0 0,0 0 1 0 0,1-1 0 0 0,1 1-3 0 0,-4-3-78 0 0,43-6-64 0 0,49-60 438 0 0,-88 58-239 0 0,1-1 0 0 0,-2 0 0 0 0,1 0 0 0 0,-1 0 1 0 0,0-1-1 0 0,-1-1 0 0 0,0 1 0 0 0,0-1 0 0 0,-1 0 0 0 0,-1-1 0 0 0,5-9-57 0 0,-8 13-33 0 0,-2 18-103 0 0,-6 18 46 0 0,0 71 73 0 0,8-97 27 0 0,1 0 0 0 0,-1 0 0 0 0,1 0 0 0 0,0 0 0 0 0,0-1 0 0 0,0 1 0 0 0,0-1 1 0 0,0 0-1 0 0,1 0 0 0 0,-1 0 0 0 0,1-1 0 0 0,-1 1 0 0 0,1-1 0 0 0,0 1 0 0 0,0-1 0 0 0,-1 0 0 0 0,1-1 0 0 0,0 1 0 0 0,0-1 0 0 0,0 0 0 0 0,0 0 0 0 0,0 0 0 0 0,0 0 0 0 0,0-1 0 0 0,-1 1 0 0 0,1-1 0 0 0,0 0 1 0 0,2-1-11 0 0,3-1 58 0 0,0 0 0 0 0,-1-1 0 0 0,1 0 0 0 0,-1-1 1 0 0,0 0-1 0 0,-1 0 0 0 0,1 0 0 0 0,-1-1 1 0 0,0 0-1 0 0,0-1 0 0 0,-1 1 0 0 0,6-8-58 0 0,-9 11 20 0 0,130-145 663 0 0,-81 101-592 0 0,-49 72-433 0 0,4 197 448 0 0,-4-185-91 0 0,-2 1 0 0 0,-1-1 1 0 0,-1 0-1 0 0,-3 1 0 0 0,-1-1 0 0 0,-1 0 1 0 0,-2-1-1 0 0,-2 0 0 0 0,-10 24-15 0 0,19-57 21 0 0,0-1 1 0 0,0 0-1 0 0,0 1 1 0 0,0-1-1 0 0,0 0 0 0 0,-1 0 1 0 0,1 0-1 0 0,-1 0 0 0 0,1 0 1 0 0,-1 0-1 0 0,0 0 0 0 0,0-1 1 0 0,1 1-1 0 0,-1-1 0 0 0,0 1 1 0 0,-1-1-1 0 0,1 0 0 0 0,0 1 1 0 0,0-1-1 0 0,0 0 0 0 0,-1-1 1 0 0,1 1-1 0 0,-3 0-21 0 0,-6-38 187 0 0,13 3-199 0 0,2-1 1 0 0,1 1 0 0 0,1 1-1 0 0,2-1 1 0 0,1 1 0 0 0,2 1-1 0 0,1-1 1 0 0,2 2 0 0 0,1 0-1 0 0,1 1 1 0 0,1 0 0 0 0,2 2-1 0 0,1 0 1 0 0,11-11 11 0 0,-21 24 20 0 0,0 1 1 0 0,0 0 0 0 0,1 1-1 0 0,1 0 1 0 0,0 1-1 0 0,1 0 1 0 0,0 1-1 0 0,1 1 1 0 0,0 0 0 0 0,1 0-1 0 0,0 2 1 0 0,0 0-1 0 0,1 0 1 0 0,0 2-1 0 0,0 0 1 0 0,0 1 0 0 0,1 0-1 0 0,0 1 1 0 0,11 0-21 0 0,-26 4 7 0 0,1 0 0 0 0,0 0 0 0 0,0 1 0 0 0,-1-1 0 0 0,1 1 0 0 0,0 0 0 0 0,-1 0 0 0 0,1 0 0 0 0,-1 0 0 0 0,1 0 0 0 0,-1 1 0 0 0,0-1 0 0 0,1 1 0 0 0,-1-1 0 0 0,0 1 0 0 0,0 0 0 0 0,0 0 0 0 0,0 0 0 0 0,0 0 0 0 0,-1 0 0 0 0,1 1 0 0 0,-1-1 0 0 0,1 0 0 0 0,-1 1 0 0 0,0-1 0 0 0,0 1 0 0 0,0-1 0 0 0,0 1 0 0 0,0 0 0 0 0,0-1 0 0 0,-1 1 0 0 0,1 2-7 0 0,0 3 18 0 0,0-1 0 0 0,-1 0 0 0 0,0 1 0 0 0,0-1 0 0 0,0 1 0 0 0,-1-1 0 0 0,0 0 0 0 0,0 0 0 0 0,-1 1 0 0 0,0-1 0 0 0,0 0 0 0 0,-2 2-18 0 0,-2 3-13 0 0,-1 1 1 0 0,-1-2-1 0 0,0 1 0 0 0,0-1 1 0 0,-1 0-1 0 0,-1-1 0 0 0,0 0 1 0 0,0 0-1 0 0,-1-1 0 0 0,0-1 1 0 0,0 0-1 0 0,-1 0 0 0 0,0-1 1 0 0,-1-1-1 0 0,0 0 1 0 0,1 0-1 0 0,-2-1 0 0 0,1-1 1 0 0,-1 0-1 0 0,1-1 0 0 0,-1-1 1 0 0,0 0-1 0 0,-13 0 13 0 0,-17-21-3718 0 0,23-6-6919 0 0,15 17 2942 0 0</inkml:trace>
  <inkml:trace contextRef="#ctx0" brushRef="#br0" timeOffset="2295.756">1634 704 15443 0 0,'0'0'1425'0'0,"0"0"-1121"0"0,0 0-432 0 0,0 0 56 0 0,0 0 136 0 0,0 0 88 0 0,0 0-72 0 0,0 0-96 0 0,0 0-120 0 0,0 0-320 0 0,0 0-681 0 0,0 0-1311 0 0,0 0-2345 0 0,0 0-3489 0 0</inkml:trace>
</inkml:ink>
</file>

<file path=ppt/ink/ink2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34.806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120 593 3633 0 0,'0'0'2332'0'0,"0"0"-1494"0"0,0 0-642 0 0,0 0-53 0 0,0 0 169 0 0,0 0 309 0 0,0 0 234 0 0,0 0 58 0 0,0 0-82 0 0,0 0-171 0 0,0 0-158 0 0,-2 34-95 0 0,-6 108-50 0 0,18-30 295 0 0,7 263 484 0 0,-17-372-1080 0 0,1-1 0 0 0,-1 0-1 0 0,0 1 1 0 0,0-1-1 0 0,0 1 1 0 0,0-1 0 0 0,0 1-1 0 0,0-1 1 0 0,-1 0-1 0 0,1 1 1 0 0,-1-1-1 0 0,1 1 1 0 0,-1-1 0 0 0,0 0-1 0 0,0 0 1 0 0,0 1-1 0 0,0-1 1 0 0,-1 0 0 0 0,1 0-1 0 0,-1 0 1 0 0,1 0-1 0 0,-1-1 1 0 0,0 1-1 0 0,1 0 1 0 0,-1-1 0 0 0,0 1-1 0 0,0-1 1 0 0,0 1-1 0 0,0-1 1 0 0,-1 0 0 0 0,1 0-1 0 0,0 0 1 0 0,0 0-1 0 0,-1 0 1 0 0,1-1-1 0 0,0 1 1 0 0,-1-1 0 0 0,1 1-1 0 0,-1-1 1 0 0,1 0-1 0 0,-1 0 1 0 0,1 0 0 0 0,0 0-1 0 0,-1-1 1 0 0,1 1-1 0 0,-1 0 1 0 0,1-1-1 0 0,0 0 1 0 0,-1 0 0 0 0,0 0-56 0 0,-2-4 90 0 0,0-1 0 0 0,0 0 1 0 0,0 0-1 0 0,1 0 0 0 0,0-1 1 0 0,0 0-1 0 0,1 0 0 0 0,-1 0 0 0 0,1 0 1 0 0,1 0-1 0 0,0 0 0 0 0,0-1 1 0 0,0 1-1 0 0,1-3-90 0 0,-3-26 2 0 0,1-1 1 0 0,3 1-1 0 0,1-1 1 0 0,1 1-1 0 0,2 0 0 0 0,2-1 1 0 0,1 2-1 0 0,2-1 1 0 0,1 1-1 0 0,2 1 0 0 0,2 0 1 0 0,0 0-1 0 0,3 1 1 0 0,0 1-1 0 0,5-2-2 0 0,3-12 9 0 0,2 1 0 0 0,3 1 0 0 0,1 1 0 0 0,2 2 0 0 0,1 1 0 0 0,3 2 0 0 0,35-29-9 0 0,-61 58 10 0 0,0-1 0 0 0,0 2 0 0 0,1-1 0 0 0,0 2 0 0 0,0 0 1 0 0,0 0-1 0 0,1 1 0 0 0,1 0 0 0 0,-1 2 0 0 0,1-1 0 0 0,-1 2 0 0 0,1-1 1 0 0,13 0-11 0 0,-23 6-9 0 0,-1 0 0 0 0,0 0 0 0 0,1 0 0 0 0,-1 1 0 0 0,0-1 0 0 0,-1 1 0 0 0,1 0 0 0 0,0 0 0 0 0,-1 0 0 0 0,1 0 0 0 0,-1 0 0 0 0,0 0 0 0 0,0 1 0 0 0,-1-1 0 0 0,1 1 0 0 0,-1-1 0 0 0,1 1 0 0 0,-1 0 0 0 0,0-1 0 0 0,0 1 0 0 0,-1 0 0 0 0,1 0 0 0 0,-1 0 0 0 0,0 0 0 0 0,0 0 0 0 0,0-1 1 0 0,-1 1-1 0 0,1 0 0 0 0,-1 0 0 0 0,0 0 0 0 0,0-1 0 0 0,-1 3 9 0 0,2-3 3 0 0,-5 21 24 0 0,-1 0 0 0 0,-2-1 0 0 0,0 0 1 0 0,-1-1-1 0 0,-1 0 0 0 0,-2 0 1 0 0,0-1-1 0 0,-1-1 0 0 0,-1 0 1 0 0,0 0-1 0 0,-2-2 0 0 0,0 0 0 0 0,-2-1 1 0 0,0 0-1 0 0,-11 7-27 0 0,-152 122 72 0 0,181-145-74 0 0,-1-1 0 0 0,1 0 1 0 0,-1 1-1 0 0,1-1 0 0 0,0 0 0 0 0,-1 1 0 0 0,1-1 0 0 0,-1 1 1 0 0,1-1-1 0 0,0 0 0 0 0,-1 1 0 0 0,1-1 0 0 0,0 1 0 0 0,0-1 1 0 0,-1 1-1 0 0,1-1 0 0 0,0 1 0 0 0,0-1 0 0 0,0 1 1 0 0,-1 0-1 0 0,1-1 0 0 0,0 1 0 0 0,0-1 0 0 0,0 1 0 0 0,0-1 1 0 0,0 1-1 0 0,0 0 0 0 0,0-1 0 0 0,1 1 0 0 0,-1-1 0 0 0,0 1 1 0 0,0-1-1 0 0,0 1 0 0 0,0-1 0 0 0,1 1 0 0 0,-1-1 1 0 0,0 1-1 0 0,1-1 0 0 0,-1 1 0 0 0,0-1 0 0 0,1 1 0 0 0,-1-1 1 0 0,0 0-1 0 0,1 1 0 0 0,-1-1 0 0 0,1 1 0 0 0,-1-1 0 0 0,1 0 1 0 0,-1 0-1 0 0,1 1 0 0 0,-1-1 0 0 0,1 0 0 0 0,-1 0 1 0 0,1 1-1 0 0,-1-1 0 0 0,1 0 0 0 0,-1 0 0 0 0,1 0 0 0 0,0 0 1 0 0,-1 0-1 0 0,1 0 0 0 0,0 0 2 0 0,48 8 185 0 0,-38-6-152 0 0,9 1 19 0 0,-8-3-33 0 0,0 2 0 0 0,0 0 1 0 0,-1 0-1 0 0,1 1 1 0 0,0 0-1 0 0,-1 1 1 0 0,0 0-1 0 0,0 1 1 0 0,0 0-1 0 0,0 1 1 0 0,-1 0-1 0 0,0 1 0 0 0,5 5-19 0 0,-8-5-13 0 0,0 0-1 0 0,-1 1 1 0 0,0 0-1 0 0,-1 0 1 0 0,1 0-1 0 0,-2 1 1 0 0,1 0-1 0 0,-1-1 1 0 0,-1 2-1 0 0,2 4 14 0 0,2 35-2901 0 0,2-41-9437 0 0,-5-8 8443 0 0</inkml:trace>
  <inkml:trace contextRef="#ctx0" brushRef="#br0" timeOffset="265.3">985 590 4633 0 0,'0'0'1311'0'0,"0"0"-108"0"0,0 0-35 0 0,0 0 76 0 0,0 0 57 0 0,0 0-90 0 0,-24 33-231 0 0,-74 105-240 0 0,61-59 24 0 0,36-68-655 0 0,-1-7-40 0 0,1-1-1 0 0,0 1 0 0 0,0 0 1 0 0,0 0-1 0 0,0-1 0 0 0,0 1 0 0 0,1 0 1 0 0,0 0-1 0 0,0 0 0 0 0,0 0 0 0 0,0 0 1 0 0,1-1-1 0 0,-1 1 0 0 0,1 0 0 0 0,0 0 1 0 0,0 0-1 0 0,1-1 0 0 0,-1 1 1 0 0,1-1-1 0 0,-1 1 0 0 0,1-1 0 0 0,0 0 1 0 0,1 1-1 0 0,-1-1 0 0 0,0 0 0 0 0,1 0 1 0 0,0-1-1 0 0,0 1 0 0 0,0-1 0 0 0,0 1 1 0 0,0-1-1 0 0,0 0 0 0 0,0 0 1 0 0,1 0-1 0 0,-1 0 0 0 0,1-1 0 0 0,3 2-68 0 0,-2-3 104 0 0,-1 0-1 0 0,1 0 1 0 0,0 0 0 0 0,-1-1-1 0 0,1 0 1 0 0,-1 0-1 0 0,1 0 1 0 0,-1 0-1 0 0,0-1 1 0 0,1 1-1 0 0,-1-1 1 0 0,0 0 0 0 0,0-1-1 0 0,0 1 1 0 0,0-1-1 0 0,-1 1 1 0 0,1-1-1 0 0,-1 0 1 0 0,1-1 0 0 0,-1 1-1 0 0,0 0 1 0 0,0-1-1 0 0,2-3-103 0 0,2-4-17 0 0,1 0 0 0 0,-2 0-1 0 0,1-1 1 0 0,-2 0 0 0 0,1 0 0 0 0,-2 0-1 0 0,0-1 1 0 0,0 1 0 0 0,-1-1-1 0 0,0 0 1 0 0,-1 0 0 0 0,-1 0 0 0 0,0 0-1 0 0,-1 0 1 0 0,-1 0 0 0 0,1 0-1 0 0,-2 0 1 0 0,0 0 0 0 0,-1 0 0 0 0,0 0-1 0 0,-1 0 1 0 0,0 1 0 0 0,-5-10 17 0 0,-29-36-4174 0 0,10 23-4699 0 0,17 25 2745 0 0</inkml:trace>
  <inkml:trace contextRef="#ctx0" brushRef="#br0" timeOffset="566.496">1348 163 9978 0 0,'0'0'1228'0'0,"0"0"-483"0"0,0 0-153 0 0,0 0 217 0 0,0 0 314 0 0,0 0 133 0 0,0 0-126 0 0,0 0-295 0 0,0 0-292 0 0,0 0-183 0 0,-1 37-90 0 0,-5 120-44 0 0,-7 2 202 0 0,12-128-438 0 0,2-1 0 0 0,1 1 0 0 0,1-1 1 0 0,2 0-1 0 0,1 0 0 0 0,1 1 10 0 0,11 27-3707 0 0,-18-61-3626 0 0,1-1 4631 0 0,1-9-1252 0 0,-2 5 2186 0 0</inkml:trace>
  <inkml:trace contextRef="#ctx0" brushRef="#br0" timeOffset="822.641">1644 1 10714 0 0,'0'0'1326'0'0,"0"0"-385"0"0,0 0-20 0 0,0 0 164 0 0,0 0 75 0 0,-9 32-123 0 0,-29 106-237 0 0,-15 138 556 0 0,44-229-1988 0 0,2 0-1 0 0,3 0 1 0 0,1 1-1 0 0,4 35 633 0 0,8-45-3685 0 0,0-11-5110 0 0,-8-19 4465 0 0</inkml:trace>
</inkml:ink>
</file>

<file path=ppt/ink/ink2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23.751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85 1164 512 0 0,'0'0'1326'0'0,"0"0"-125"0"0,0 0-87 0 0,0 0 38 0 0,0 0 111 0 0,0 0 15 0 0,0 0-194 0 0,0 0-317 0 0,0 0-323 0 0,0 0-223 0 0,0 0-99 0 0,0 0 0 0 0,6-4 52 0 0,-2 1-134 0 0,-4 3-26 0 0,1-1 0 0 0,0 0 0 0 0,0 0 0 0 0,-1 0 0 0 0,1 1 0 0 0,0-1 1 0 0,0 1-1 0 0,0-1 0 0 0,0 1 0 0 0,0-1 0 0 0,0 1 0 0 0,0-1 0 0 0,0 1 0 0 0,0 0 0 0 0,0-1 1 0 0,0 1-1 0 0,0 0 0 0 0,0 0 0 0 0,0 0 0 0 0,0 0 0 0 0,0 0 0 0 0,1 0 0 0 0,-1 0 0 0 0,0 0 1 0 0,0 0-1 0 0,0 1 0 0 0,0-1 0 0 0,0 0 0 0 0,0 1 0 0 0,0-1 0 0 0,0 1 0 0 0,0-1 1 0 0,0 1-1 0 0,0-1 0 0 0,-1 1 0 0 0,1 0 0 0 0,0-1 0 0 0,0 1 0 0 0,0 0 0 0 0,-1 0 0 0 0,1 0-14 0 0,21 26 181 0 0,-2 1 0 0 0,-2 1 0 0 0,0 0 0 0 0,-2 1 0 0 0,-1 1-1 0 0,1 7-180 0 0,66 120 66 0 0,-82-158 27 0 0,0-1 1 0 0,0 1-1 0 0,0-1 0 0 0,0 1 0 0 0,0 0 0 0 0,0-1 0 0 0,0 1 0 0 0,0-1 0 0 0,0 1 0 0 0,0 0 0 0 0,0-1 1 0 0,0 1-1 0 0,1 0 0 0 0,-1-1 0 0 0,0 1 0 0 0,0-1 0 0 0,0 1 0 0 0,0 0 0 0 0,1-1 0 0 0,-1 1 1 0 0,0 0-1 0 0,0 0 0 0 0,1-1 0 0 0,-1 1 0 0 0,0 0 0 0 0,0-1 0 0 0,1 1 0 0 0,-1 0 0 0 0,0 0 0 0 0,1 0 1 0 0,-1-1-1 0 0,0 1 0 0 0,1 0 0 0 0,-1 0 0 0 0,1 0 0 0 0,-1 0 0 0 0,0 0 0 0 0,1 0 0 0 0,-1 0 1 0 0,1 0-1 0 0,-1 0 0 0 0,0 0 0 0 0,1 0 0 0 0,-1 0 0 0 0,0 0 0 0 0,1 0 0 0 0,-1 0 0 0 0,1 0 0 0 0,-1 0-93 0 0,-5-44 301 0 0,2-133 622 0 0,38-261-1442 0 0,-28 405-1511 0 0,-1 19-6544 0 0,-6 14 1362 0 0</inkml:trace>
  <inkml:trace contextRef="#ctx0" brushRef="#br0" timeOffset="555.137">664 1116 0 0 0,'0'0'740'0'0,"0"0"383"0"0,0 0 321 0 0,0 0 257 0 0,0 0 38 0 0,0 0-194 0 0,0 0-283 0 0,0 0-335 0 0,0 0-214 0 0,0 0-114 0 0,0 0-84 0 0,0 0-19 0 0,-11-1-34 0 0,-31-3-48 0 0,39 5-343 0 0,0 0 0 0 0,0-1 0 0 0,1 1-1 0 0,-1 0 1 0 0,0 1 0 0 0,0-1 0 0 0,1 0 0 0 0,-1 1-1 0 0,1-1 1 0 0,-1 1 0 0 0,1 0 0 0 0,0 0-1 0 0,-1 0 1 0 0,1 0 0 0 0,0 0 0 0 0,0 1 0 0 0,1-1-1 0 0,-1 1 1 0 0,0-1 0 0 0,1 1-71 0 0,-4 4 115 0 0,0 1-117 0 0,0 0 0 0 0,0 1 0 0 0,1-1-1 0 0,0 1 1 0 0,1 0 0 0 0,0 0 0 0 0,0 1 0 0 0,1-1-1 0 0,0 0 1 0 0,1 1 0 0 0,0-1 0 0 0,1 1 0 0 0,-1 0 0 0 0,2-1-1 0 0,0 1 1 0 0,0 0 0 0 0,2 5 2 0 0,15 63 4 0 0,-3 41 193 0 0,-15-65 83 0 0,31-54 563 0 0,42-26 41 0 0,-56 16-848 0 0,13-33-1626 0 0,-25 25-2973 0 0,-3 1-5008 0 0,-2 10 7877 0 0</inkml:trace>
  <inkml:trace contextRef="#ctx0" brushRef="#br0" timeOffset="802.783">452 1378 0 0 0,'0'0'596'0'0,"0"0"939"0"0,0 0 478 0 0,0 0 115 0 0,0 0-180 0 0,0 0-363 0 0,0 0-325 0 0,0 0-257 0 0,0 0-231 0 0,0 0-208 0 0,0 0-181 0 0,28-16-150 0 0,88-50-127 0 0,-30 23-480 0 0,-37 22-3766 0 0,-35 16-272 0 0,-7 1-788 0 0</inkml:trace>
  <inkml:trace contextRef="#ctx0" brushRef="#br0" timeOffset="1452.345">831 1072 0 0 0,'0'0'753'0'0,"0"0"568"0"0,0 0 196 0 0,0 0-72 0 0,0 0-278 0 0,0 0-308 0 0,0 0-213 0 0,0 0-78 0 0,0 0 23 0 0,0 0-16 0 0,0 0-14 0 0,-1 20-34 0 0,-6 132 695 0 0,-44 236-2690 0 0,46-317-709 0 0,5-23-3270 0 0,0-38 3582 0 0,0-3 1070 0 0</inkml:trace>
  <inkml:trace contextRef="#ctx0" brushRef="#br0" timeOffset="1705.459">1039 1205 4105 0 0,'0'0'1272'0'0,"0"0"-406"0"0,0 0-23 0 0,0 0 219 0 0,0 0 175 0 0,0 0-52 0 0,0 0-250 0 0,0 0-283 0 0,-8 35-224 0 0,-25 114-157 0 0,-1 42-24 0 0,32-80-1957 0 0,9-96-654 0 0,1-7-2673 0 0,-7-6 3415 0 0,1-2-748 0 0</inkml:trace>
  <inkml:trace contextRef="#ctx0" brushRef="#br0" timeOffset="1972.434">908 1282 0 0 0,'0'0'1440'0'0,"0"0"-97"0"0,0 0-106 0 0,0 0 167 0 0,0 0 164 0 0,0 0-10 0 0,0 0-210 0 0,0 0-336 0 0,0 0-274 0 0,0 0-217 0 0,0 0-177 0 0,0 0-85 0 0,0 0-75 0 0,30-18-48 0 0,92-54-41 0 0,-52 38-222 0 0,-70 34 115 0 0,25-7-602 0 0,-7 5-5809 0 0,-18 2 3175 0 0,0 0 485 0 0</inkml:trace>
  <inkml:trace contextRef="#ctx0" brushRef="#br0" timeOffset="2158.673">995 1433 5873 0 0,'0'0'2289'0'0,"0"0"-889"0"0,0 0-312 0 0,0 0 193 0 0,0 0-41 0 0,0 0-224 0 0,0 0-384 0 0,0 0-272 0 0,0 0-168 0 0,0 0-112 0 0,190-125-40 0 0,-174 114-192 0 0,1 0-264 0 0,-3 3-560 0 0,-4 1-1112 0 0,1 3-1713 0 0,-10 0-4257 0 0</inkml:trace>
  <inkml:trace contextRef="#ctx0" brushRef="#br0" timeOffset="2592.639">1028 715 4145 0 0,'0'0'2010'0'0,"0"0"-494"0"0,0 0-284 0 0,0 0 89 0 0,0 0 107 0 0,0 0-59 0 0,0 0-276 0 0,0 0-310 0 0,0 0-185 0 0,0 0-120 0 0,0 0-88 0 0,0 0-63 0 0,26-19-85 0 0,82-59-61 0 0,-12 17 55 0 0,-62 42-424 0 0,5-2-3335 0 0,-26 16-3807 0 0,-9 2 1022 0 0</inkml:trace>
  <inkml:trace contextRef="#ctx0" brushRef="#br0" timeOffset="2854.828">1107 822 3049 0 0,'0'0'2684'0'0,"0"0"-1139"0"0,0 0-356 0 0,0 0 257 0 0,0 0 167 0 0,0 0-131 0 0,0 0-416 0 0,0 0-382 0 0,0 0-239 0 0,0 0-141 0 0,31-11-70 0 0,99-36-76 0 0,-25-13 42 0 0,95-87-10414 0 0,-191 136 4329 0 0</inkml:trace>
  <inkml:trace contextRef="#ctx0" brushRef="#br0" timeOffset="3183.223">1731 141 520 0 0,'0'0'1090'0'0,"0"0"-66"0"0,0 0 115 0 0,0 0 181 0 0,0 0 56 0 0,0 0-166 0 0,0 0-355 0 0,0 0-335 0 0,0 0-188 0 0,-25 35-97 0 0,-78 111-41 0 0,62-61 80 0 0,40-72-218 0 0,-2-7 8 0 0,1 1 0 0 0,1-1-1 0 0,-1 0 1 0 0,1 1 0 0 0,0-1 0 0 0,1 1 0 0 0,-1-1 0 0 0,1 1-1 0 0,0-1 1 0 0,1 1 0 0 0,0-1 0 0 0,0 1 0 0 0,0-1 0 0 0,1 1 0 0 0,0-1-1 0 0,0 0 1 0 0,1 0 0 0 0,-1 0 0 0 0,1 0 0 0 0,1-1 0 0 0,-1 1-1 0 0,1-1 1 0 0,0 1 0 0 0,0-1 0 0 0,0-1 0 0 0,1 1 0 0 0,0-1 0 0 0,0 1-1 0 0,0-1 1 0 0,0-1 0 0 0,1 1 0 0 0,0 0-64 0 0,7 0 289 0 0,1 0-1 0 0,-1-1 1 0 0,0-1-1 0 0,1 0 1 0 0,-1 0 0 0 0,1-2-1 0 0,0 1 1 0 0,-1-2 0 0 0,1 0-1 0 0,0-1 1 0 0,-1 0-1 0 0,1-1 1 0 0,-1 0 0 0 0,0-1-1 0 0,0 0 1 0 0,-1-2 0 0 0,1 1-1 0 0,-1-1 1 0 0,0-1-1 0 0,0 0 1 0 0,-1-1 0 0 0,0 0-1 0 0,-1-1 1 0 0,1 0 0 0 0,-2-1-1 0 0,6-5-288 0 0,0 0 188 0 0,0 0-1 0 0,-1-1 1 0 0,-1-1-1 0 0,0 0 1 0 0,-1 0-1 0 0,-1-1 1 0 0,-1-1-1 0 0,0 0 1 0 0,-1-1-1 0 0,-2 1 1 0 0,0-2-1 0 0,-1 1 1 0 0,0-1-1 0 0,-2 1 1 0 0,2-22-188 0 0,-7 35-177 0 0,1 0 0 0 0,-1-1 1 0 0,0 1-1 0 0,0 0 0 0 0,-1-1 1 0 0,0 1-1 0 0,-1 0 0 0 0,1 0 0 0 0,-1 1 1 0 0,-1-1-1 0 0,1 0 0 0 0,-1 1 1 0 0,0 0-1 0 0,-1 0 0 0 0,1 0 1 0 0,-1 0-1 0 0,0 1 0 0 0,-1 0 0 0 0,1 0 1 0 0,-1 0-1 0 0,0 1 0 0 0,0 0 1 0 0,-3-1 176 0 0,-76-33-6244 0 0,-2 26-3360 0 0,58 12 7011 0 0</inkml:trace>
  <inkml:trace contextRef="#ctx0" brushRef="#br0" timeOffset="3446.682">1400 417 11434 0 0,'0'0'1968'0'0,"0"0"-329"0"0,0 0-112 0 0,0 0-123 0 0,0 0-235 0 0,36-16-296 0 0,115-47-236 0 0,-29 28 185 0 0,98 9 139 0 0,-47 8-4783 0 0,-61-5-8187 0 0,-89 16 5406 0 0</inkml:trace>
  <inkml:trace contextRef="#ctx0" brushRef="#br1" timeOffset="7614.952">1 1742 0 0 0,'0'0'639'0'0,"0"0"538"0"0,0 0 110 0 0,0 0-130 0 0,0 0-177 0 0,5 9-175 0 0,78 129 3559 0 0,-65-105-3736 0 0,-2 1 0 0 0,-2 1 0 0 0,-1 0 0 0 0,-1 1 1 0 0,-3 0-1 0 0,3 20-628 0 0,-5 41 1551 0 0,35-101 212 0 0,36-19-1461 0 0,182-72 180 0 0,79-12-190 0 0,111-40-27 0 0,-56-30 33 0 0,-346 144 243 0 0,-25 29-515 0 0,108 4 1847 0 0,-132 0-1862 0 0,-1 0 5 0 0,2 0 7 0 0,-2-2 67 0 0,0 0 1 0 0,0 0-1 0 0,0-1 1 0 0,0 1 0 0 0,0-1-1 0 0,0 1 1 0 0,1-1 0 0 0,-1 0-1 0 0,1 1 1 0 0,0-1-1 0 0,-1 0 1 0 0,1 0 0 0 0,1 0-1 0 0,-1 0 1 0 0,0 0-1 0 0,1 0 1 0 0,0 0 0 0 0,-1 0-1 0 0,1 0 1 0 0,0 0-1 0 0,1 0 1 0 0,-1 0 0 0 0,1-1-1 0 0,-1 1 1 0 0,1 0-91 0 0,-1-2 64 0 0,24-318-248 0 0,-23 312-790 0 0,0-18 17 0 0,-2 20-3402 0 0,0 3-4052 0 0,-1 6-654 0 0</inkml:trace>
  <inkml:trace contextRef="#ctx0" brushRef="#br1" timeOffset="16679.818">881 2015 8434 0 0,'0'0'937'0'0,"0"0"-426"0"0,0 0-287 0 0,0 0-1 0 0,0 0 230 0 0,0 0 243 0 0,0 0 118 0 0,0 0-37 0 0,0 0-147 0 0,0 0-139 0 0,0 0-78 0 0,7 23-6 0 0,25 76 29 0 0,-17 25 904 0 0,-9 3-889 0 0,-6 0 1 0 0,-5-1-1 0 0,-15 75-451 0 0,9 6 231 0 0,33-160 189 0 0,-21-47 2078 0 0,-7-10-2205 0 0,-69-38 603 0 0,41 37-876 0 0,-2 2 0 0 0,1 2-1 0 0,-1 1 1 0 0,0 1 0 0 0,0 2-1 0 0,0 2 1 0 0,-1 1 0 0 0,1 2 0 0 0,-29 5-20 0 0,-143 37-74 0 0,161-29 174 0 0,47-15-117 0 0,0 0-19 0 0,0 0-4 0 0,0 0 0 0 0,24 0 61 0 0,76-30 813 0 0,-95 27-807 0 0,1 0 1 0 0,-1 0 0 0 0,0 0 0 0 0,0 0 0 0 0,0-1-1 0 0,-1 0 1 0 0,1 0 0 0 0,-1 0 0 0 0,0-1 0 0 0,0 0-1 0 0,-1 1 1 0 0,1-1 0 0 0,1-4-28 0 0,64-157 323 0 0,-47 98-247 0 0,4-7-80 0 0,-26 75-6 0 0,0 0 0 0 0,1-1 0 0 0,-1 1 0 0 0,1 0 0 0 0,-1-1-1 0 0,1 1 1 0 0,-1 0 0 0 0,1-1 0 0 0,0 1 0 0 0,-1 0 0 0 0,1 0 0 0 0,-1 0 0 0 0,1 0 0 0 0,-1 0 0 0 0,1 0 0 0 0,0 0 0 0 0,-1 0 0 0 0,1 0 0 0 0,-1 0 0 0 0,1 0 0 0 0,-1 0 0 0 0,1 0-1 0 0,0 0 1 0 0,-1 0 0 0 0,1 1 0 0 0,-1-1 0 0 0,1 0 0 0 0,-1 0 0 0 0,1 1 0 0 0,-1-1 0 0 0,1 0 0 0 0,-1 1 0 0 0,1-1 0 0 0,-1 0 0 0 0,1 1 0 0 0,-1-1 0 0 0,0 1 0 0 0,1-1-1 0 0,-1 1 1 0 0,0-1 0 0 0,1 1 0 0 0,-1-1 0 0 0,0 1 0 0 0,0-1 0 0 0,1 1 0 0 0,-1-1 0 0 0,0 1 0 0 0,0 0 0 0 0,0-1 0 0 0,0 1 0 0 0,0-1 0 0 0,0 1 0 0 0,0 0 0 0 0,0-1 0 0 0,0 1 10 0 0,8 35-88 0 0,-8-36 82 0 0,31 236-245 0 0,30 98 231 0 0,-22-176 11 0 0,-26-132 476 0 0,-19-40 977 0 0,-22-25-1320 0 0,-1 1 0 0 0,-2 1 0 0 0,-1 2 0 0 0,-2 1 0 0 0,-13-9-124 0 0,46 42-65 0 0,-181-143-1642 0 0,140 118-2325 0 0,-2 4-3453 0 0,34 18-1197 0 0</inkml:trace>
</inkml:ink>
</file>

<file path=ppt/ink/ink2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2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8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5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2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</inkml:ink>
</file>

<file path=ppt/ink/ink2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30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179 244 0 0 0,'0'0'283'0'0,"0"0"612"0"0,0 0 253 0 0,0 0 27 0 0,0 0-119 0 0,0 0-241 0 0,0 0-259 0 0,-9-4-197 0 0,-26-13-114 0 0,26 13-29 0 0,25 2 664 0 0,0-1 0 0 0,-1 0 0 0 0,1 0-1 0 0,-1-2 1 0 0,0 0 0 0 0,0-1 0 0 0,0 0 0 0 0,4-4-880 0 0,3 0 509 0 0,193-110 1492 0 0,-155 75-978 0 0,-68 94-80 0 0,-28 275-662 0 0,18-108-149 0 0,-9-2 0 0 0,-25 76-132 0 0,44-252 2 0 0,-3 14 42 0 0,-2 0 1 0 0,-2-1 0 0 0,-2-1 0 0 0,-3 0-1 0 0,-18 33-44 0 0,37-81-30 0 0,0 0 0 0 0,1 0-1 0 0,-1 0 1 0 0,0 0-1 0 0,-1 0 1 0 0,1 0 0 0 0,0-1-1 0 0,-1 1 1 0 0,1 0-1 0 0,0-1 1 0 0,-1 1 0 0 0,0-1-1 0 0,1 1 1 0 0,-1-1-1 0 0,0 0 1 0 0,0 0 0 0 0,0 0-1 0 0,0 0 1 0 0,0 0-1 0 0,0 0 1 0 0,0 0 0 0 0,0-1-1 0 0,0 1 1 0 0,0-1-1 0 0,0 1 1 0 0,-1-1 0 0 0,1 0-1 0 0,0 0 1 0 0,0 0-1 0 0,0 0 1 0 0,-1 0 0 0 0,1-1-1 0 0,0 1 1 0 0,0-1-1 0 0,0 1 1 0 0,0-1 0 0 0,0 0-1 0 0,0 0 1 0 0,0 0 30 0 0,-44-60-9889 0 0,39 50 6855 0 0,-1-1-1891 0 0</inkml:trace>
  <inkml:trace contextRef="#ctx0" brushRef="#br0" timeOffset="413.051">1 789 14603 0 0,'0'0'874'0'0,"0"0"-541"0"0,0 0-222 0 0,0 0 162 0 0,0 0 258 0 0,0 0 184 0 0,0 0 33 0 0,34-10-85 0 0,110-31-138 0 0,267-110 809 0 0,-374 136-1277 0 0,-19 7-41 0 0,0 0 0 0 0,1 2 1 0 0,0 0-1 0 0,0 1 0 0 0,0 1 0 0 0,1 1 0 0 0,14-1-16 0 0,-20 41 439 0 0,24 132 1322 0 0,-36-145-1621 0 0,-1 0 0 0 0,-2 0 0 0 0,0-1 0 0 0,-1 1 1 0 0,-2 0-1 0 0,0-1 0 0 0,-2 0 0 0 0,-1 2-140 0 0,-18 62-415 0 0,54-79-16656 0 0,-23-11 10356 0 0</inkml:trace>
  <inkml:trace contextRef="#ctx0" brushRef="#br0" timeOffset="666.998">1072 1157 17332 0 0,'0'0'494'0'0,"0"0"-213"0"0,0 0 25 0 0,0 0 128 0 0,0 0 64 0 0,0 0-27 0 0,0 0-143 0 0,0 0-157 0 0,0 0-114 0 0,0 0-90 0 0,-6 33-68 0 0,-18 98-90 0 0,23-82-639 0 0,10-41-1416 0 0,0-8-6457 0 0,-8 0 7625 0 0,4 0-6112 0 0</inkml:trace>
  <inkml:trace contextRef="#ctx0" brushRef="#br0" timeOffset="918.43">1089 462 14683 0 0,'0'0'720'0'0,"0"0"-632"0"0,0 0-296 0 0,0 0-184 0 0,0 0-328 0 0,0 0-232 0 0,0 0-128 0 0,0 0-401 0 0,0 0-767 0 0,0 0-1033 0 0,0 0-1848 0 0</inkml:trace>
  <inkml:trace contextRef="#ctx0" brushRef="#br0" timeOffset="1192.129">1337 1257 13035 0 0,'0'0'793'0'0,"0"0"-133"0"0,0 0 89 0 0,0 0 200 0 0,0 0 69 0 0,0 0-153 0 0,0 0-210 0 0,0 0-151 0 0,0 0-98 0 0,0 0-69 0 0,0 0-60 0 0,18-35-62 0 0,57-110-39 0 0,44-61 97 0 0,-52 129-1369 0 0,-63 107-1486 0 0,2 153 1626 0 0,-4-180 1061 0 0,1 1 1 0 0,0 0-1 0 0,-1 0 0 0 0,1-1 0 0 0,1 0 1 0 0,-1 1-1 0 0,0-1 0 0 0,1 0 1 0 0,0-1-1 0 0,0 1 0 0 0,0-1 0 0 0,0 0 1 0 0,0 0-1 0 0,0 0 0 0 0,0 0 0 0 0,1-1 1 0 0,-1 1-1 0 0,1-1 0 0 0,-1 0 0 0 0,1-1 1 0 0,-1 1-1 0 0,1-1 0 0 0,-1 0 0 0 0,1 0 1 0 0,0 0-1 0 0,-1-1 0 0 0,1 1 0 0 0,-1-1 1 0 0,1 0-1 0 0,-1-1 0 0 0,1 1 1 0 0,-1-1-1 0 0,0 0 0 0 0,0 0 0 0 0,0 0 1 0 0,0 0-1 0 0,0-1 0 0 0,0 0 0 0 0,-1 1 1 0 0,1-2-1 0 0,-1 1 0 0 0,0 0 0 0 0,1-1-105 0 0,70-74 16 0 0,-23 21-2798 0 0,8 9-7829 0 0,-46 40 3184 0 0</inkml:trace>
  <inkml:trace contextRef="#ctx0" brushRef="#br0" timeOffset="1579.805">2307 668 11610 0 0,'0'0'1199'0'0,"0"0"-240"0"0,0 0-83 0 0,0 0 59 0 0,0 0 4 0 0,0 0-96 0 0,0 0-220 0 0,0 0-210 0 0,0 0-146 0 0,-32 34-120 0 0,-100 109-97 0 0,128-140-51 0 0,0 0 1 0 0,0 1-1 0 0,1-1 0 0 0,0 1 0 0 0,-1 0 0 0 0,1-1 0 0 0,1 1 0 0 0,-1 1 1 0 0,0-1-1 0 0,1 0 0 0 0,0 1 0 0 0,0-1 0 0 0,0 1 0 0 0,1 0 0 0 0,0-1 1 0 0,0 1-1 0 0,0 0 0 0 0,0 3 1 0 0,0 5-19 0 0,-1-7-6 0 0,1 1 0 0 0,0-1 0 0 0,0 1-1 0 0,1 0 1 0 0,-1-1 0 0 0,1 1 0 0 0,1 0 0 0 0,-1 0 0 0 0,1-1 0 0 0,1 1 0 0 0,-1-1 0 0 0,1 1 0 0 0,0-1 0 0 0,0 1 0 0 0,1-1 0 0 0,0 0 0 0 0,0 0 0 0 0,0-1 0 0 0,1 1-1 0 0,0 0 1 0 0,0-1 0 0 0,0 0 0 0 0,1 0 0 0 0,4 4 25 0 0,-2-5 106 0 0,0 0-1 0 0,0 0 1 0 0,0 0 0 0 0,0-1-1 0 0,1 0 1 0 0,-1-1-1 0 0,1 0 1 0 0,0 0 0 0 0,-1 0-1 0 0,1-1 1 0 0,0 0-1 0 0,0-1 1 0 0,0 0-1 0 0,0 0 1 0 0,0-1 0 0 0,0 0-1 0 0,0 0 1 0 0,-1 0-1 0 0,1-1 1 0 0,0-1 0 0 0,-1 1-1 0 0,1-1 1 0 0,-1 0-1 0 0,0-1 1 0 0,0 0-1 0 0,0 0 1 0 0,-1 0 0 0 0,1-1-1 0 0,4-4-105 0 0,22-21 320 0 0,-2-2-1 0 0,-1-1 1 0 0,-1-1-1 0 0,-2-1 1 0 0,8-14-320 0 0,-22 30 23 0 0,3 0-114 0 0,-1 0 1 0 0,0-2 0 0 0,-2 1 0 0 0,0-2-1 0 0,-2 0 1 0 0,0 0 0 0 0,-1-1 0 0 0,-2-1-1 0 0,0 1 1 0 0,-1-1 0 0 0,-2 0 0 0 0,-1-1-1 0 0,0 1 1 0 0,-2-1 0 0 0,-1 0 0 0 0,0 0-1 0 0,-2 0 1 0 0,-1 0 90 0 0,1 20 1 0 0,0-1 1 0 0,0 0-1 0 0,-1 1 0 0 0,0-1 0 0 0,0 1 1 0 0,0 0-1 0 0,0 0 0 0 0,-1-1 0 0 0,0 1 1 0 0,0 1-1 0 0,0-1 0 0 0,-1 0 0 0 0,1 1 1 0 0,-1 0-1 0 0,0 0 0 0 0,-1 0 0 0 0,1 0 1 0 0,-1 1-1 0 0,1-1 0 0 0,-1 1 0 0 0,0 1 1 0 0,0-1-1 0 0,0 0 0 0 0,-1 1 0 0 0,1 0 1 0 0,-1 1-1 0 0,1-1 0 0 0,-1 1 0 0 0,1 0 0 0 0,-1 0 1 0 0,0 1-1 0 0,0 0 0 0 0,1 0 0 0 0,-1 0 1 0 0,0 0-1 0 0,1 1 0 0 0,-1 0 0 0 0,0 0 1 0 0,1 1-1 0 0,-1 0 0 0 0,1 0 0 0 0,0 0 1 0 0,-1 0-1 0 0,0 1-1 0 0,-9 9 10 0 0,1 0-1 0 0,0 0 1 0 0,0 1-1 0 0,1 1 1 0 0,1 0 0 0 0,0 1-1 0 0,1 0 1 0 0,1 1 0 0 0,0 0-1 0 0,1 1 1 0 0,1 0-1 0 0,0 0 1 0 0,2 1 0 0 0,0 0-1 0 0,1 0 1 0 0,0 0 0 0 0,2 1-1 0 0,0-1 1 0 0,1 1-1 0 0,1 0 1 0 0,1 0 0 0 0,0 0-1 0 0,4 14-9 0 0,-2-13-49 0 0,1 0-1 0 0,1-1 0 0 0,1 1 1 0 0,0-1-1 0 0,2-1 1 0 0,0 1-1 0 0,1-1 0 0 0,1 0 1 0 0,0-1-1 0 0,2 0 1 0 0,0 0-1 0 0,1-1 0 0 0,0-1 1 0 0,1 0-1 0 0,1-1 1 0 0,1 0-1 0 0,0-1 1 0 0,0 0-1 0 0,1-2 0 0 0,1 0 1 0 0,5 3 49 0 0,72 31-2646 0 0,-31-21-5573 0 0,-41-16-1434 0 0</inkml:trace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4:47.1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886 406 600 0 0,'0'0'1542'0'0,"0"0"-593"0"0,0 0-235 0 0,0 0 246 0 0,0 0 407 0 0,0 0 273 0 0,0 0-30 0 0,0 0-298 0 0,0 0-309 0 0,0 0-236 0 0,0 0-123 0 0,12 0 1603 0 0,-14 7-2043 0 0,-1 0 1 0 0,0 0-1 0 0,0 0 0 0 0,-1 0 0 0 0,1-1 1 0 0,-2 0-1 0 0,1 0 0 0 0,-1 0 0 0 0,0 0 0 0 0,0-1 1 0 0,-3 3-205 0 0,3-2 82 0 0,-26 22-114 0 0,0-2 0 0 0,-1-1 0 0 0,-2-1 1 0 0,-1-2-1 0 0,0-1 0 0 0,-32 13 32 0 0,-41 20-101 0 0,-2-5-1 0 0,-68 19 102 0 0,159-61 16 0 0,0 0 46 0 0,0-1-1 0 0,0-1 1 0 0,-1 0 0 0 0,0-1 0 0 0,1-1 0 0 0,-16 0-62 0 0,33-5-10 0 0,1 0 0 0 0,0 0 0 0 0,0 1 0 0 0,0-1 0 0 0,0 0 0 0 0,0 0 0 0 0,0 0-1 0 0,1 0 1 0 0,-1 0 0 0 0,0 0 0 0 0,1 0 0 0 0,0 0 0 0 0,-1 0 0 0 0,1 0 0 0 0,0 0 0 0 0,0 0 0 0 0,0-1 0 0 0,0 1 0 0 0,1 0 0 0 0,-1 0-1 0 0,1 0 1 0 0,-1 0 0 0 0,1 0 0 0 0,0 0 0 0 0,-1 0 0 0 0,1 0 0 0 0,0 0 0 0 0,0 1 0 0 0,0-1 0 0 0,1 0 0 0 0,-1 0 0 0 0,0 1-1 0 0,1-1 1 0 0,-1 1 10 0 0,21-27 58 0 0,0 0 0 0 0,1 2 0 0 0,2 1 0 0 0,1 1 0 0 0,0 1-1 0 0,2 1 1 0 0,0 2 0 0 0,23-12-58 0 0,-47 29 65 0 0,0 0 1 0 0,1 0-1 0 0,-1 0 1 0 0,1 0-1 0 0,-1 1 0 0 0,1 0 1 0 0,0 0-1 0 0,0 0 0 0 0,0 1 1 0 0,0 0-1 0 0,0 0 0 0 0,0 0 1 0 0,0 0-1 0 0,0 1 0 0 0,0 0 1 0 0,0 0-1 0 0,1 0 0 0 0,-1 1 1 0 0,0-1-1 0 0,0 1 0 0 0,0 1 1 0 0,0-1-1 0 0,0 1 0 0 0,0 0 1 0 0,-1 0-1 0 0,2 0-65 0 0,189 131 1967 0 0,56-4-794 0 0,-209-108-2819 0 0,-42-20 862 0 0,0-1-231 0 0,-17-5-12080 0 0,10 2 6999 0 0</inkml:trace>
  <inkml:trace contextRef="#ctx0" brushRef="#br0" timeOffset="551.766">15 398 1680 0 0,'0'0'1505'0'0,"0"0"-770"0"0,0 0 29 0 0,0 0 532 0 0,0 0 440 0 0,0 0 159 0 0,0 0-281 0 0,0 0-492 0 0,0 0-306 0 0,0 0-100 0 0,0 0 55 0 0,0 0 110 0 0,8-9 50 0 0,25-28-29 0 0,21 18 884 0 0,-41 18-1496 0 0,330-6 2720 0 0,-193-4-2804 0 0,-54-3-114 0 0,-89 12 57 0 0,-13-4 671 0 0,-108-25-551 0 0,104 29-217 0 0,0-1 0 0 0,1-1 0 0 0,-1 1 0 0 0,1-2 0 0 0,0 1 0 0 0,0-1 0 0 0,0-1 0 0 0,1 0 0 0 0,0 0 0 0 0,0 0 0 0 0,0-1 0 0 0,1 0 0 0 0,0-1 0 0 0,1 0-1 0 0,-1 0 1 0 0,1 0 0 0 0,-2-5-52 0 0,6 8 23 0 0,-6-23-953 0 0,19 16-2452 0 0,23 2-9564 0 0,-25 9 5312 0 0</inkml:trace>
  <inkml:trace contextRef="#ctx0" brushRef="#br0" timeOffset="982.533">1578 512 1904 0 0,'0'0'2225'0'0,"0"0"-311"0"0,0 0-27 0 0,0 0 70 0 0,0 0-37 0 0,0 0-260 0 0,0 0-419 0 0,0 0-343 0 0,0 0-250 0 0,0 0-112 0 0,0 0-68 0 0,0 0-20 0 0,0 0-13 0 0,-12 13-23 0 0,-73 82 595 0 0,36-11-575 0 0,16-32-740 0 0,-31 36-534 0 0,5-45-6356 0 0,32-29-1499 0 0,17-12 5750 0 0</inkml:trace>
  <inkml:trace contextRef="#ctx0" brushRef="#br0" timeOffset="1291.342">1136 520 4081 0 0,'0'0'2279'0'0,"0"0"-99"0"0,0 0-19 0 0,0 0-45 0 0,0 0-177 0 0,0 0-397 0 0,0 0-490 0 0,0 0-363 0 0,0 0-183 0 0,0 0-31 0 0,0 0 35 0 0,0 0 24 0 0,0 0-11 0 0,9 13-19 0 0,31 41-38 0 0,54 23 963 0 0,273 158-1441 0 0,-347-215-2436 0 0,-16-11-7541 0 0,-4-9 4545 0 0,0 0 351 0 0</inkml:trace>
  <inkml:trace contextRef="#ctx0" brushRef="#br0" timeOffset="2717.378">2056 612 0 0 0,'0'0'233'0'0,"0"0"728"0"0,0 0 423 0 0,0 0 334 0 0,0 0 278 0 0,0 0 4 0 0,0 0-314 0 0,0 0-412 0 0,0 0-365 0 0,0 0-254 0 0,0 0-171 0 0,0 0-120 0 0,0 0-33 0 0,-1 2 4 0 0,2 70 1158 0 0,3-43-1251 0 0,-1 8-91 0 0,-2 0 1 0 0,-2 0 0 0 0,-2 0 0 0 0,-6 35-152 0 0,-1 31 132 0 0,4-132 2780 0 0,0 7-2808 0 0,6-158 430 0 0,6 155-545 0 0,1 1 0 0 0,1 1 0 0 0,2-1 0 0 0,0 1 0 0 0,1 1 0 0 0,1 0 0 0 0,2 0 0 0 0,0 1 0 0 0,1 1 0 0 0,1 1 0 0 0,0 0 0 0 0,2 1 1 0 0,0 0-1 0 0,1 2 0 0 0,19-13 11 0 0,-30 23 5 0 0,0 0 0 0 0,0 1 1 0 0,1 0-1 0 0,-1 1 0 0 0,1-1 1 0 0,0 2-1 0 0,0-1 0 0 0,1 1 1 0 0,-1 1-1 0 0,1-1 0 0 0,0 2 1 0 0,-1-1-1 0 0,1 1 0 0 0,0 1 1 0 0,0 0-1 0 0,-1 0 0 0 0,5 2-5 0 0,-11 0 37 0 0,0 0 0 0 0,1 1 0 0 0,-1-1 0 0 0,0 1 0 0 0,0 0-1 0 0,-1 0 1 0 0,1 0 0 0 0,-1 0 0 0 0,1 0 0 0 0,-1 1 0 0 0,0-1-1 0 0,0 1 1 0 0,-1-1 0 0 0,1 1 0 0 0,-1 0 0 0 0,0 0 0 0 0,0 0-1 0 0,0 0 1 0 0,0 0 0 0 0,-1 0 0 0 0,1 0 0 0 0,-1 0 0 0 0,0 0-1 0 0,0 0 1 0 0,-1 0 0 0 0,1 0 0 0 0,-1 0 0 0 0,0 0 0 0 0,0 1-37 0 0,-31 47 240 0 0,35-57-6964 0 0,14-15-3063 0 0,-10 15 4709 0 0</inkml:trace>
  <inkml:trace contextRef="#ctx0" brushRef="#br0" timeOffset="3216.393">1830 247 0 0 0,'0'0'311'0'0,"0"0"808"0"0,0 0 544 0 0,0 0 294 0 0,0 0 45 0 0,0 0-209 0 0,0 0-217 0 0,0 0-134 0 0,0 0-82 0 0,0 0-84 0 0,0 0-133 0 0,0 0-149 0 0,34-4-140 0 0,108-13-115 0 0,-30 12 831 0 0,176 9-151 0 0,-292-1 404 0 0,-137-68-731 0 0,131 60-1068 0 0,1-1 0 0 0,-1 1 1 0 0,1-1-1 0 0,1-1 0 0 0,-1 0 0 0 0,1 0 0 0 0,0 0 0 0 0,1-1 0 0 0,0 0 1 0 0,0-1-1 0 0,1 0 0 0 0,-4-6-24 0 0,-1-14-4279 0 0,6-2-4473 0 0,5 28-2608 0 0</inkml:trace>
</inkml:ink>
</file>

<file path=ppt/ink/ink2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51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55 0 0 0,'0'0'225'0'0,"0"0"841"0"0,0 0 330 0 0,0 0-26 0 0,0 0-133 0 0,0 0-166 0 0,0 0-200 0 0,2-7-171 0 0,6-23-112 0 0,-5 23-85 0 0,-6 27 1203 0 0,-42 120 405 0 0,-95 250-1603 0 0,93-290-302 0 0,65-169 1722 0 0,8 3-1895 0 0,3 1 0 0 0,3 2 0 0 0,25-38-33 0 0,-43 76 1 0 0,19-30 18 0 0,2 2 0 0 0,2 1 0 0 0,21-22-19 0 0,-58 74-4 0 0,2-3-29 0 0,0 0-1 0 0,0 1 1 0 0,0-1 0 0 0,0 1 0 0 0,1-1-1 0 0,-1 1 1 0 0,1 0 0 0 0,-1 0 0 0 0,1 0-1 0 0,0 0 1 0 0,0 0 0 0 0,0 1 0 0 0,0-1-1 0 0,0 1 1 0 0,0 0 0 0 0,0 0 0 0 0,0 0-1 0 0,1 0 1 0 0,-1 0 0 0 0,0 1 0 0 0,1-1 33 0 0,16 52-314 0 0,-16 232 1408 0 0,-4-265-883 0 0,-1 0 1 0 0,-1 0 0 0 0,0 0-1 0 0,-2 0 1 0 0,0 0 0 0 0,0-1-1 0 0,-2 0 1 0 0,0 0 0 0 0,-1 0-1 0 0,-6 9-211 0 0,10-23 73 0 0,0-1 0 0 0,0 1 0 0 0,0-1 0 0 0,0 0 0 0 0,0 0 1 0 0,0 0-1 0 0,-1 0 0 0 0,1-1 0 0 0,-1 1 0 0 0,0-1 0 0 0,1 0 0 0 0,-1 0 0 0 0,0 0 0 0 0,1 0 0 0 0,-1-1 0 0 0,0 0 0 0 0,0 0 0 0 0,0 0 0 0 0,1 0 1 0 0,-1 0-1 0 0,0-1 0 0 0,0 1 0 0 0,1-1 0 0 0,-1 0 0 0 0,0 0 0 0 0,1-1 0 0 0,-1 1 0 0 0,1-1 0 0 0,-1 0 0 0 0,1 0 0 0 0,0 0 0 0 0,0 0 0 0 0,0 0 0 0 0,0-1 1 0 0,0 1-1 0 0,0-1 0 0 0,1 0 0 0 0,-3-3-73 0 0,-120-107-1030 0 0,120 108 673 0 0,-18-28-791 0 0,13 13-3748 0 0,10 17 105 0 0,0 2 2981 0 0,0 0 286 0 0,0 1-3534 0 0</inkml:trace>
  <inkml:trace contextRef="#ctx0" brushRef="#br0" timeOffset="610.016">653 213 4505 0 0,'0'0'393'0'0,"0"0"-239"0"0,0 0-118 0 0,0 0 106 0 0,0 0 185 0 0,0 0 91 0 0,0 0 34 0 0,0 0-3 0 0,-7 34-54 0 0,-22 102-34 0 0,21-34 776 0 0,7-86-846 0 0,0 0 404 0 0,1-7 2506 0 0,-2-20-3079 0 0,1-1 0 0 0,0 0 0 0 0,0 0 1 0 0,1 0-1 0 0,0 0 0 0 0,1 0 0 0 0,1 0 0 0 0,0 0 0 0 0,0 1 0 0 0,1-1 0 0 0,1 1 1 0 0,0 0-1 0 0,0-1 0 0 0,1 2 0 0 0,1-1 0 0 0,0 0-122 0 0,10-16-50 0 0,2 0-1 0 0,0 2 1 0 0,2 0-1 0 0,1 1 1 0 0,13-12 50 0 0,-18 20-14 0 0,-1 0 0 0 0,2 2 0 0 0,0 0 0 0 0,1 0 0 0 0,1 2 0 0 0,7-4 14 0 0,13 3 313 0 0,-48 39 1249 0 0,-44 62 628 0 0,40-65-1562 0 0,9-12 137 0 0,4-11-1023 0 0,0 0-149 0 0,0 0-237 0 0,0-3-1294 0 0,0 2-1895 0 0,0 1-4079 0 0,0 0 2872 0 0</inkml:trace>
  <inkml:trace contextRef="#ctx0" brushRef="#br0" timeOffset="1348.296">1075 438 2817 0 0,'0'0'826'0'0,"0"0"-149"0"0,0 0 141 0 0,0 0 368 0 0,0 0 392 0 0,0 0 154 0 0,0 0-149 0 0,0 0-295 0 0,0 0-355 0 0,0 0-276 0 0,0 0-162 0 0,0 0-44 0 0,0 0 17 0 0,9-12 13 0 0,163-212 1840 0 0,-143 195-2118 0 0,-11 9-86 0 0,0 2 1 0 0,1 0-1 0 0,1 1 1 0 0,1 1-1 0 0,0 1 1 0 0,11-6-118 0 0,-29 20 7 0 0,-4 1-3 0 0,1 1 1 0 0,0-1 0 0 0,0 1-1 0 0,0-1 1 0 0,0 1-1 0 0,0-1 1 0 0,0 1-1 0 0,0-1 1 0 0,0 1-1 0 0,0-1 1 0 0,0 0 0 0 0,1 1-1 0 0,-1-1 1 0 0,0 1-1 0 0,0-1 1 0 0,0 1-1 0 0,0-1 1 0 0,1 0 0 0 0,-1 1-1 0 0,0-1 1 0 0,0 0-1 0 0,1 1 1 0 0,-1-1-1 0 0,0 0 1 0 0,1 1 0 0 0,-1-1-1 0 0,0 0 1 0 0,1 1-1 0 0,-1-1 1 0 0,1 0-1 0 0,-1 0 1 0 0,0 0 0 0 0,1 1-1 0 0,-1-1 1 0 0,1 0-1 0 0,-1 0 1 0 0,1 0-1 0 0,-1 0 1 0 0,0 0-1 0 0,1 0 1 0 0,-1 0 0 0 0,1 0-1 0 0,-1 0 1 0 0,1 0-1 0 0,-1 0 1 0 0,1 0-1 0 0,-1 0 1 0 0,0 0 0 0 0,1 0-1 0 0,-1 0 1 0 0,1-1-1 0 0,-1 1 1 0 0,1 0-1 0 0,-1 0 1 0 0,0 0 0 0 0,1-1-1 0 0,-1 1 1 0 0,0 0-1 0 0,1-1 1 0 0,-1 1-1 0 0,0 0-4 0 0,0 10 151 0 0,-21 128 953 0 0,15-57-752 0 0,48-78-74 0 0,98-100 247 0 0,-136 95-523 0 0,4-4-4 0 0,1 1 0 0 0,0 1-1 0 0,0-1 1 0 0,0 1 0 0 0,0 1-1 0 0,1 0 1 0 0,0 0-1 0 0,-1 1 1 0 0,1 0 0 0 0,9 0 2 0 0,-17 4 6 0 0,0 0 0 0 0,-1 0 0 0 0,1 1 0 0 0,0-1 0 0 0,-1 1 0 0 0,1-1 0 0 0,-1 1 0 0 0,0 0 0 0 0,0 0 1 0 0,0-1-1 0 0,0 1 0 0 0,-1 0 0 0 0,1 0 0 0 0,-1 0 0 0 0,1 0 0 0 0,-1 0 0 0 0,0 0 0 0 0,0 0 0 0 0,-1 2-6 0 0,3 9 70 0 0,9 140 50 0 0,2-110-1819 0 0,-4-33-2567 0 0,4-7-5220 0 0,-8-4 2739 0 0</inkml:trace>
</inkml:ink>
</file>

<file path=ppt/ink/ink2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6:01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0 787 0 0 0,'0'0'367'0'0,"0"0"556"0"0,0 0 200 0 0,0 0-14 0 0,0 0-71 0 0,0 0-59 0 0,0 0-29 0 0,0 0 31 0 0,12-5 28 0 0,84-45 2797 0 0,-70 24-2731 0 0,0-2 0 0 0,-2 0 0 0 0,-2-1 0 0 0,0-1-1 0 0,2-9-1074 0 0,9-10 306 0 0,-8 14-275 0 0,-3 0 0 0 0,-1-2 1 0 0,-1 0-1 0 0,-2-2 0 0 0,-2 0 0 0 0,4-17-31 0 0,-20 56-28 0 0,0 0 1 0 0,1 0-1 0 0,-1-1 1 0 0,1 1-1 0 0,-1 0 1 0 0,0-1-1 0 0,1 1 1 0 0,-1-1-1 0 0,0 1 1 0 0,1-1 0 0 0,-1 1-1 0 0,0-1 1 0 0,1 1-1 0 0,-1 0 1 0 0,0-1-1 0 0,0 0 1 0 0,0 1-1 0 0,0-1 1 0 0,1 1-1 0 0,-1-1 1 0 0,0 1-1 0 0,0-1 1 0 0,0 1-1 0 0,0-1 1 0 0,0 1-1 0 0,0-1 1 0 0,0 1-1 0 0,-1-1 1 0 0,1 1-1 0 0,0-1 1 0 0,0 1-1 0 0,0-1 1 0 0,0 1-1 0 0,-1-1 1 0 0,1 1-1 0 0,0-1 1 0 0,-1 1-1 0 0,1-1 1 0 0,0 1-1 0 0,-1-1 1 0 0,1 1-1 0 0,0 0 1 0 0,-1-1-1 0 0,1 1 1 0 0,-1 0-1 0 0,1-1 1 0 0,0 1-1 0 0,-1 0 1 0 0,1 0 0 0 0,-1-1-1 0 0,1 1 1 0 0,-1 0-1 0 0,1 0 1 0 0,-1 0-1 0 0,0 0 1 0 0,1 0-1 0 0,-1-1 1 0 0,1 1-1 0 0,-1 0 1 0 0,1 0-1 0 0,-1 0 1 0 0,1 1-1 0 0,-1-1 1 0 0,0 0 27 0 0,-26 21-1609 0 0,-79 163 971 0 0,101-173 638 0 0,1 0 0 0 0,0 0 0 0 0,1 1 0 0 0,0-1 0 0 0,1 1 0 0 0,0 0 0 0 0,1 0 1 0 0,1-1-1 0 0,0 11 0 0 0,0-18 6 0 0,1 0 0 0 0,-1 0 1 0 0,1 0-1 0 0,0 0 0 0 0,0 0 1 0 0,1 0-1 0 0,-1 0 0 0 0,1 0 1 0 0,0-1-1 0 0,-1 1 1 0 0,2 0-1 0 0,-1-1 0 0 0,0 0 1 0 0,1 0-1 0 0,0 0 0 0 0,-1 0 1 0 0,1 0-1 0 0,0 0 0 0 0,1-1 1 0 0,-1 1-1 0 0,0-1 1 0 0,1 0-1 0 0,-1 0 0 0 0,1 0 1 0 0,0 0-1 0 0,0-1 0 0 0,0 0 1 0 0,-1 1-1 0 0,5-1-6 0 0,7 2 89 0 0,-1-1 0 0 0,1-1 0 0 0,0 0-1 0 0,0-1 1 0 0,-1-1 0 0 0,1 0 0 0 0,0-1 0 0 0,-1-1 0 0 0,0 0-1 0 0,1-1 1 0 0,-1 0 0 0 0,0-1 0 0 0,-1-1 0 0 0,1 0 0 0 0,-1-1 0 0 0,-1 0-1 0 0,1-1 1 0 0,9-9-89 0 0,4-2 112 0 0,-2-2 1 0 0,0-1-1 0 0,-2-1 0 0 0,0-1 0 0 0,-2-1 0 0 0,0-1 0 0 0,-2 0 1 0 0,3-8-113 0 0,-12 21 26 0 0,-1-1 0 0 0,0 0 0 0 0,-1 0 1 0 0,-1-1-1 0 0,0 0 0 0 0,-1 0 0 0 0,0 0 1 0 0,-2-1-1 0 0,0 1 0 0 0,0-1 0 0 0,-1 0 1 0 0,-1 0-1 0 0,-1-3-26 0 0,-1 18-15 0 0,0 0 0 0 0,0 0-1 0 0,0 0 1 0 0,0 1 0 0 0,0-1 0 0 0,0 0 0 0 0,0 0 0 0 0,0 1-1 0 0,0-1 1 0 0,0 1 0 0 0,-1-1 0 0 0,1 1 0 0 0,0-1 0 0 0,0 1-1 0 0,-1 0 1 0 0,1 0 0 0 0,0 0 0 0 0,0-1 0 0 0,-1 1 0 0 0,1 0-1 0 0,0 0 1 0 0,-1 1 0 0 0,1-1 0 0 0,0 0 0 0 0,0 0-1 0 0,-1 1 1 0 0,1-1 0 0 0,0 1 0 0 0,0-1 0 0 0,0 1 0 0 0,-1-1-1 0 0,1 1 1 0 0,0 0 0 0 0,0-1 0 0 0,0 1 0 0 0,0 0 0 0 0,0 0-1 0 0,0 0 1 0 0,0 0 0 0 0,1 0 0 0 0,-1 0 0 0 0,0 0 0 0 0,0 0-1 0 0,1 0 1 0 0,-1 2 15 0 0,-11 9-38 0 0,0 2-1 0 0,2 0 1 0 0,-1 0-1 0 0,2 1 1 0 0,0 0-1 0 0,1 0 1 0 0,0 1-1 0 0,1 0 0 0 0,1 1 1 0 0,1 0-1 0 0,0-1 1 0 0,1 2-1 0 0,1-1 1 0 0,1 0-1 0 0,0 1 1 0 0,1-1-1 0 0,1 1 1 0 0,1 0 38 0 0,-1-13 1 0 0,1 0 0 0 0,0 0 0 0 0,0 0 0 0 0,0 0 0 0 0,1 0 0 0 0,0 0 0 0 0,0-1 0 0 0,0 1 0 0 0,0-1 0 0 0,1 1 0 0 0,0-1 0 0 0,0 0 0 0 0,0 0 0 0 0,0 0 0 0 0,1 0 0 0 0,-1-1 0 0 0,1 1 0 0 0,0-1 0 0 0,0 0 0 0 0,0 0 0 0 0,1 0 1 0 0,-1-1-1 0 0,1 1 0 0 0,-1-1 0 0 0,1 0 0 0 0,0-1 0 0 0,0 1-1 0 0,7 2 59 0 0,1 0 0 0 0,0-1 0 0 0,0-1 1 0 0,0 0-1 0 0,0-1 0 0 0,0 0 0 0 0,0-1 0 0 0,0 0 1 0 0,0-1-1 0 0,0-1-59 0 0,7-3 130 0 0,0 0 0 0 0,-1-2 1 0 0,0 0-1 0 0,-1-1 0 0 0,0-1 0 0 0,0-1 1 0 0,0-1-1 0 0,-2 0 0 0 0,14-11-130 0 0,3-4 68 0 0,-1-1 0 0 0,-1-1 1 0 0,-1-1-1 0 0,-2-2 0 0 0,-1-1 0 0 0,-1-1 0 0 0,-2-1 0 0 0,-2-1 1 0 0,0-3-69 0 0,-18 30-18 0 0,-1 0 0 0 0,0 0 0 0 0,-1 0 0 0 0,0 0 0 0 0,0 0 0 0 0,-1 0 0 0 0,0-1 0 0 0,-1 1 0 0 0,1-1 0 0 0,-2 1 0 0 0,0-9 18 0 0,-1 15-29 0 0,1-1 1 0 0,-1 1-1 0 0,0-1 0 0 0,-1 1 1 0 0,1-1-1 0 0,0 1 0 0 0,0 0 0 0 0,-1 0 1 0 0,0 0-1 0 0,1 0 0 0 0,-1 1 0 0 0,0-1 1 0 0,0 1-1 0 0,0 0 0 0 0,0 0 1 0 0,0 0-1 0 0,0 0 0 0 0,0 0 0 0 0,0 0 1 0 0,0 1-1 0 0,0-1 0 0 0,0 1 1 0 0,-1 0-1 0 0,1 0 0 0 0,0 1 0 0 0,0-1 1 0 0,0 0-1 0 0,0 1 0 0 0,-1 0 0 0 0,1 0 1 0 0,0 0-1 0 0,0 0 0 0 0,1 0 1 0 0,-1 1-1 0 0,0-1 0 0 0,0 1 0 0 0,1 0 1 0 0,-1 0-1 0 0,0 0 29 0 0,-12 8-9 0 0,0 1 0 0 0,1 0 1 0 0,0 1-1 0 0,0 1 0 0 0,2 0 0 0 0,0 1 0 0 0,0 0 0 0 0,1 1 1 0 0,1 0-1 0 0,0 1 0 0 0,2 0 0 0 0,-1 0 0 0 0,2 1 1 0 0,0 0-1 0 0,1 0 0 0 0,1 1 0 0 0,1 0 0 0 0,0-1 0 0 0,1 2 1 0 0,1-1-1 0 0,1 0 0 0 0,0 0 0 0 0,2 8 9 0 0,0-17 42 0 0,1 1-1 0 0,0 0 1 0 0,1-1-1 0 0,0 1 1 0 0,1-1-1 0 0,-1 0 1 0 0,2 0-1 0 0,-1 0 1 0 0,1-1-1 0 0,1 1 1 0 0,0-1-1 0 0,0 0 1 0 0,0-1-1 0 0,1 0 1 0 0,0 0-1 0 0,0 0 0 0 0,1-1 1 0 0,0 0-1 0 0,0 0 1 0 0,0-1-1 0 0,1 0 1 0 0,0 0-42 0 0,124 40-2157 0 0,-45-36-4979 0 0,-82-9-1162 0 0</inkml:trace>
  <inkml:trace contextRef="#ctx0" brushRef="#br0" timeOffset="909.479">1653 349 1704 0 0,'0'0'1983'0'0,"0"0"-401"0"0,0 0-124 0 0,0 0 86 0 0,0 0 40 0 0,0 0-169 0 0,0 0-262 0 0,0 0-289 0 0,0 0-216 0 0,0 0-131 0 0,0 0-91 0 0,0 0-75 0 0,0 0-42 0 0,-10 22-26 0 0,-65 137 190 0 0,-62 113-430 0 0,120-217-547 0 0,42-63 477 0 0,150-209 782 0 0,-42 30-774 0 0,-116 164-13 0 0,-14 16 7 0 0,1 1 1 0 0,1 0-1 0 0,-1 0 1 0 0,1 0 0 0 0,0 1-1 0 0,0 0 1 0 0,1 0 0 0 0,-1 0-1 0 0,1 0 1 0 0,0 1 0 0 0,0 0-1 0 0,1 0 1 0 0,2-1 24 0 0,-1 61-284 0 0,-14-19 506 0 0,2 0 0 0 0,1-1 0 0 0,2 1 0 0 0,2 0 1 0 0,4 28-223 0 0,5 57 1421 0 0,-53-126 1176 0 0,-56-55-2386 0 0,10 0-674 0 0,24 30-3326 0 0,54 24 396 0 0,7 3 50 0 0,0 2-3669 0 0</inkml:trace>
  <inkml:trace contextRef="#ctx0" brushRef="#br0" timeOffset="1620.017">2018 459 7106 0 0,'0'0'1324'0'0,"0"0"-847"0"0,0 0-414 0 0,0 0 121 0 0,0 0 283 0 0,0 0 165 0 0,0 0 24 0 0,0 0-65 0 0,0 0-96 0 0,0 0-131 0 0,0 0-120 0 0,0 0-100 0 0,0 0-83 0 0,7 32-25 0 0,23 97-5 0 0,-23-104-469 0 0,-1 1-1 0 0,-1 0 1 0 0,-2 0 0 0 0,0 0 0 0 0,-2 0 0 0 0,-1 0-1 0 0,-2 19 439 0 0,2-43-169 0 0,0-1 0 0 0,-1 1 0 0 0,1 0-1 0 0,0-1 1 0 0,-1 1 0 0 0,0 0-1 0 0,1-1 1 0 0,-1 1 0 0 0,0-1 0 0 0,0 1-1 0 0,0-1 1 0 0,0 1 0 0 0,0-1-1 0 0,0 0 1 0 0,0 1 0 0 0,0-1-1 0 0,0 0 1 0 0,-1 0 0 0 0,1 0 0 0 0,-1 0-1 0 0,1 0 1 0 0,-1 0 0 0 0,1 0-1 0 0,-1-1 1 0 0,1 1 0 0 0,-1-1 0 0 0,0 1-1 0 0,1-1 1 0 0,-1 1 0 0 0,0-1-1 0 0,1 0 1 0 0,-1 0 0 0 0,0 0 0 0 0,1 0-1 0 0,-1 0 1 0 0,0 0 0 0 0,0 0-1 0 0,1 0 1 0 0,-1-1 0 0 0,0 1-1 0 0,1-1 1 0 0,-1 1 0 0 0,1-1 0 0 0,-1 0-1 0 0,0 0 1 0 0,1 1 0 0 0,0-1-1 0 0,-1 0 1 0 0,1 0 0 0 0,-1-1 0 0 0,0 0 169 0 0,-2-11 214 0 0,1-1 1 0 0,0 0 0 0 0,1 0 0 0 0,0 0 0 0 0,2-1 0 0 0,-1 1 0 0 0,2 0 0 0 0,-1 0-1 0 0,2-1 1 0 0,0 1 0 0 0,1 0 0 0 0,0 0 0 0 0,1 1 0 0 0,1-1 0 0 0,0 1 0 0 0,2-2-215 0 0,-1-4 455 0 0,0 2 1 0 0,2-1-1 0 0,0 1 1 0 0,1 0-1 0 0,1 0 1 0 0,0 1 0 0 0,1 0-1 0 0,1 1 1 0 0,0 1-1 0 0,2 0 1 0 0,-1 0-1 0 0,1 1 1 0 0,1 1 0 0 0,0 0-1 0 0,15-7-455 0 0,-17 12 168 0 0,-8 4-157 0 0,-1 0 0 0 0,1 1 0 0 0,0-1 1 0 0,0 1-1 0 0,0 0 0 0 0,0 0 0 0 0,1 1 0 0 0,-1 0 0 0 0,0 0 1 0 0,1 0-1 0 0,-1 0 0 0 0,1 1 0 0 0,-1 0 0 0 0,5 0-11 0 0,-4 52 520 0 0,-10-42-361 0 0,0 1-1 0 0,0-1 0 0 0,-1 0 0 0 0,0 0 0 0 0,0 0 1 0 0,-1-1-1 0 0,-1 1 0 0 0,0-2 0 0 0,0 1 0 0 0,-2 1-158 0 0,-18 24 643 0 0,-52 63 496 0 0,79-94-1138 0 0,0-1 1 0 0,0 1-1 0 0,0-1 1 0 0,0 0-1 0 0,0 1 1 0 0,0-1-1 0 0,1 0 1 0 0,-1 1 0 0 0,1-1-1 0 0,-1 0 1 0 0,1 1-1 0 0,0-1 1 0 0,0 0-1 0 0,0 0 1 0 0,0 0-1 0 0,0 0 1 0 0,1 0-1 0 0,-1 0 1 0 0,1 0-1 0 0,-1 0 1 0 0,1 0 0 0 0,0-1-1 0 0,0 1 1 0 0,-1-1-1 0 0,1 1 1 0 0,0-1-1 0 0,0 0 1 0 0,1 0-2 0 0,16 18 58 0 0,20 52 75 0 0,-24-49-1090 0 0,-6-19-2112 0 0,0-3-3392 0 0,-7 0 1061 0 0</inkml:trace>
  <inkml:trace contextRef="#ctx0" brushRef="#br0" timeOffset="2187.134">2310 835 5289 0 0,'0'0'1471'0'0,"0"0"-253"0"0,0 0 3 0 0,0 0 149 0 0,0 0-56 0 0,0 0-280 0 0,0 0-260 0 0,0 0-147 0 0,0 0-55 0 0,0 0-47 0 0,0 0-42 0 0,12-33-87 0 0,38-100-69 0 0,-8 56 333 0 0,-28 63-579 0 0,-14 14-81 0 0,3-5-23 0 0,0 0-1 0 0,1 1 1 0 0,-1 0-1 0 0,1 0 1 0 0,0 0-1 0 0,1 0 1 0 0,-1 1-1 0 0,1-1 1 0 0,-1 1-1 0 0,1 0 1 0 0,0 1-1 0 0,0-1 1 0 0,0 1-1 0 0,1 0 1 0 0,-1 0-1 0 0,2 0 24 0 0,-6 2-146 0 0,-21 91 36 0 0,19-90 115 0 0,1 0-1 0 0,-1 0 1 0 0,1 0 0 0 0,0 0-1 0 0,0 1 1 0 0,-1-1-1 0 0,1 0 1 0 0,0 0 0 0 0,0 0-1 0 0,0 0 1 0 0,0 0-1 0 0,0 0 1 0 0,1 0 0 0 0,-1 0-1 0 0,0 0 1 0 0,0 0-1 0 0,1 0 1 0 0,-1 0 0 0 0,1 0-1 0 0,-1 0 1 0 0,1 0-1 0 0,-1 0 1 0 0,1 0 0 0 0,-1 0-1 0 0,1 0 1 0 0,0 0-1 0 0,-1-1 1 0 0,1 1 0 0 0,0 0-1 0 0,0 0 1 0 0,0-1-1 0 0,0 1 1 0 0,0-1-1 0 0,0 1 1 0 0,0-1 0 0 0,0 1-1 0 0,0-1 1 0 0,0 1-1 0 0,0-1 1 0 0,0 0 0 0 0,0 0-1 0 0,0 1 1 0 0,0-1-1 0 0,0 0 1 0 0,0 0 0 0 0,0 0-1 0 0,0 0 1 0 0,0 0-1 0 0,0-1 1 0 0,0 1 0 0 0,0 0-1 0 0,1 0 1 0 0,-1-1-1 0 0,0 1 1 0 0,0-1 0 0 0,0 1-1 0 0,-1-1 1 0 0,1 1-1 0 0,0-1 1 0 0,0 1 0 0 0,0-1-1 0 0,0 0 1 0 0,0 1-1 0 0,-1-1 1 0 0,1 0-5 0 0,107-106 671 0 0,-109 108-670 0 0,1-1 1 0 0,0 1 0 0 0,0 0-1 0 0,0 0 1 0 0,0-1 0 0 0,-1 1-1 0 0,1 0 1 0 0,0 0 0 0 0,0-1 0 0 0,1 1-1 0 0,-1 0 1 0 0,0 0 0 0 0,0-1-1 0 0,0 1 1 0 0,0 0 0 0 0,1-1-1 0 0,-1 1 1 0 0,0 0 0 0 0,1 0-1 0 0,-1-1 1 0 0,0 1 0 0 0,1-1-1 0 0,-1 1 1 0 0,1 0 0 0 0,-1-1-1 0 0,1 1 1 0 0,-1-1 0 0 0,1 1-1 0 0,-1-1 1 0 0,1 1 0 0 0,0-1-1 0 0,-1 0 1 0 0,1 1 0 0 0,0-1-1 0 0,-1 0 1 0 0,1 1 0 0 0,0-1-1 0 0,-1 0 1 0 0,1 0 0 0 0,0 0-1 0 0,0 1 1 0 0,-1-1 0 0 0,1 0-1 0 0,0 0 1 0 0,0 0 0 0 0,0 0-1 0 0,-1 0 1 0 0,1-1 0 0 0,0 1-1 0 0,-1 0 1 0 0,1 0 0 0 0,0 0-1 0 0,0-1 1 0 0,-1 1 0 0 0,1 0-1 0 0,0-1 1 0 0,-1 1 0 0 0,1-1-1 0 0,0 1 1 0 0,-1 0 0 0 0,1-1-1 0 0,-1 0 1 0 0,1 1 0 0 0,-1-1-1 0 0,1 1 1 0 0,-1-1 0 0 0,1 0-2 0 0,-3 206 251 0 0,30-146-1307 0 0,-6-44-6376 0 0,-17-15 3121 0 0,-1 0-953 0 0</inkml:trace>
</inkml:ink>
</file>

<file path=ppt/ink/ink2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00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12 0 0 0,'0'0'796'0'0,"0"0"459"0"0,0 0 72 0 0,0 0-128 0 0,0 0-179 0 0,0 0-164 0 0,0 0-122 0 0,0 0-93 0 0,-16-7 774 0 0,12 11-1203 0 0,1-1-1 0 0,0 0 0 0 0,-1 1 0 0 0,1 0 1 0 0,0 0-1 0 0,1 0 0 0 0,-1 0 0 0 0,1 0 1 0 0,0 1-1 0 0,0-1 0 0 0,0 1 0 0 0,0-1 1 0 0,1 1-1 0 0,0 0 0 0 0,0-1 0 0 0,0 1 1 0 0,1 0-1 0 0,-1 0 0 0 0,1 0 0 0 0,0-1 1 0 0,1 1-1 0 0,-1 0 0 0 0,1 0 1 0 0,0 0-212 0 0,-1 3 218 0 0,1-6-112 0 0,0 1-1 0 0,1-1 1 0 0,-1 1-1 0 0,1-1 0 0 0,0 0 1 0 0,0 0-1 0 0,-1 0 0 0 0,1 0 1 0 0,1 0-1 0 0,-1 0 0 0 0,0 0 1 0 0,0 0-1 0 0,1-1 0 0 0,-1 1 1 0 0,1-1-1 0 0,-1 0 0 0 0,1 0 1 0 0,0 0-1 0 0,-1 0 1 0 0,1 0-1 0 0,0-1 0 0 0,0 1 1 0 0,-1-1-1 0 0,1 1 0 0 0,0-1 1 0 0,0 0-1 0 0,0 0 0 0 0,0-1 1 0 0,-1 1-1 0 0,1-1 0 0 0,2 0-105 0 0,32-47 2354 0 0,-26-21-953 0 0,-12 67-1455 0 0,-1 0 1 0 0,0 1 0 0 0,1 0 0 0 0,-1-1 0 0 0,0 1 0 0 0,0 0-1 0 0,0 0 1 0 0,0 0 0 0 0,0 0 0 0 0,0 0 0 0 0,0 1 0 0 0,0-1 0 0 0,0 0-1 0 0,-1 1 1 0 0,1 0 0 0 0,0-1 0 0 0,0 1 0 0 0,0 0 0 0 0,-1 0-1 0 0,1 0 1 0 0,0 1 0 0 0,0-1 0 0 0,0 1 0 0 0,0-1 0 0 0,-1 1-1 0 0,1-1 1 0 0,0 1 0 0 0,0 0 0 0 0,0 0 53 0 0,-2 1-15 0 0,0-1 1 0 0,0 1-1 0 0,0 0 1 0 0,0 0-1 0 0,0 0 1 0 0,1 1-1 0 0,-1-1 1 0 0,1 1-1 0 0,0 0 1 0 0,-1 0-1 0 0,1 0 1 0 0,1 0-1 0 0,-1 1 1 0 0,0-1-1 0 0,1 1 1 0 0,0 0-1 0 0,0 0 1 0 0,0-1-1 0 0,0 1 1 0 0,0 0-1 0 0,1 1 1 0 0,0-1-1 0 0,0 0 1 0 0,0 0-1 0 0,0 1 1 0 0,0 3 14 0 0,2-4 49 0 0,0-1 0 0 0,0 1 0 0 0,1-1 0 0 0,-1 1 0 0 0,1-1 0 0 0,-1 0 0 0 0,1 1 0 0 0,0-1 0 0 0,0 0 1 0 0,1 0-1 0 0,-1 0 0 0 0,1-1 0 0 0,-1 1 0 0 0,1 0 0 0 0,0-1 0 0 0,0 0 0 0 0,0 0 0 0 0,0 0 0 0 0,0 0 0 0 0,1 0 1 0 0,-1-1-1 0 0,1 1 0 0 0,-1-1 0 0 0,1 0 0 0 0,-1 0 0 0 0,1 0 0 0 0,0 0 0 0 0,-1-1 0 0 0,1 0 0 0 0,0 0 1 0 0,0 0-1 0 0,-1 0 0 0 0,1 0 0 0 0,0-1 0 0 0,-1 1 0 0 0,1-1 0 0 0,0 0 0 0 0,2-1-49 0 0,-1-2 95 0 0,-1 1-1 0 0,0-1 0 0 0,0 0 1 0 0,0 0-1 0 0,0-1 0 0 0,-1 1 1 0 0,0-1-1 0 0,0 1 0 0 0,0-1 1 0 0,0 0-1 0 0,-1 0 0 0 0,0-1 1 0 0,0 1-1 0 0,0 0 0 0 0,-1-1 1 0 0,1 1-1 0 0,-1-1 0 0 0,-1 1 1 0 0,1-1-95 0 0,-1-67 242 0 0,-2 71-313 0 0,0 1 0 0 0,0-1 0 0 0,0 1 0 0 0,0-1 0 0 0,0 1 0 0 0,0 0 0 0 0,-1 0 0 0 0,1 0 0 0 0,0 0 0 0 0,-1 0 0 0 0,1 1 0 0 0,-1-1 0 0 0,1 1 1 0 0,-1-1-1 0 0,1 1 0 0 0,-1 0 0 0 0,1 0 0 0 0,-1 0 0 0 0,1 0 0 0 0,-1 1 0 0 0,1-1 0 0 0,-1 1 0 0 0,1-1 0 0 0,0 1 0 0 0,-1 0 0 0 0,0 0 71 0 0,-5 3-106 0 0,-1 1 1 0 0,1-1 0 0 0,1 1-1 0 0,-1 1 1 0 0,1-1-1 0 0,0 1 1 0 0,0 1 0 0 0,0-1-1 0 0,1 1 1 0 0,0 0 0 0 0,1 1-1 0 0,-3 3 106 0 0,6-7 12 0 0,0 0 0 0 0,1-1 0 0 0,0 1 0 0 0,0 0 0 0 0,0 0 0 0 0,0-1 0 0 0,1 1-1 0 0,-1 0 1 0 0,1 0 0 0 0,0 0 0 0 0,0 0 0 0 0,1 0 0 0 0,-1 0 0 0 0,1-1 0 0 0,0 1-1 0 0,0 0 1 0 0,0 0 0 0 0,0-1 0 0 0,1 1 0 0 0,0 0 0 0 0,-1-1 0 0 0,1 0 0 0 0,0 1 0 0 0,1-1-1 0 0,-1 0 1 0 0,0 0 0 0 0,1 0 0 0 0,0 0 0 0 0,0-1 0 0 0,0 1 0 0 0,0-1 0 0 0,0 0-1 0 0,0 0 1 0 0,1 0 0 0 0,-1 0 0 0 0,1 0 0 0 0,-1-1 0 0 0,1 1 0 0 0,0-1 0 0 0,-1 0-1 0 0,1 0 1 0 0,0-1 0 0 0,0 1 0 0 0,0-1-12 0 0,10 3 176 0 0,-11-2-109 0 0,1 1 0 0 0,-1-1 0 0 0,1 0 0 0 0,0-1 1 0 0,-1 1-1 0 0,1-1 0 0 0,0 1 0 0 0,0-1 0 0 0,-1 0 0 0 0,1 0 1 0 0,0-1-1 0 0,-1 1 0 0 0,1-1 0 0 0,0 0 0 0 0,-1 0 0 0 0,1 0 1 0 0,-1 0-1 0 0,1-1 0 0 0,-1 1 0 0 0,0-1 0 0 0,1 0 0 0 0,-1 0 1 0 0,0-1-68 0 0,1 0 28 0 0,-1 1 0 0 0,-1-2 0 0 0,1 1 0 0 0,0 0 0 0 0,-1-1 0 0 0,1 1 0 0 0,-1-1 0 0 0,0 1 0 0 0,-1-1 1 0 0,1 0-1 0 0,0 0 0 0 0,-1 0 0 0 0,0 0 0 0 0,0 0 0 0 0,0 0 0 0 0,-1-1 0 0 0,1 1 0 0 0,-1 0 1 0 0,0 0-1 0 0,0 0 0 0 0,-1-1 0 0 0,1 1 0 0 0,-1 0 0 0 0,0 0 0 0 0,0 0 0 0 0,0 0 0 0 0,0 0 1 0 0,-1 0-1 0 0,0 0 0 0 0,0 0 0 0 0,0 1 0 0 0,0-1 0 0 0,0 1 0 0 0,-1-1 0 0 0,0 1 0 0 0,1 0 1 0 0,-1 0-1 0 0,-1 0 0 0 0,-1-1-28 0 0,3 3-46 0 0,-1 0 1 0 0,1 0 0 0 0,-1 1-1 0 0,1 0 1 0 0,-1-1 0 0 0,1 1-1 0 0,-1 0 1 0 0,1 0 0 0 0,-1 0-1 0 0,1 1 1 0 0,-1-1 0 0 0,1 1-1 0 0,-1-1 1 0 0,1 1 0 0 0,0 0-1 0 0,-1 0 1 0 0,1 0 0 0 0,0 0-1 0 0,0 0 1 0 0,-1 0-1 0 0,1 1 1 0 0,0-1 0 0 0,0 1-1 0 0,0-1 1 0 0,1 1 0 0 0,-1 0-1 0 0,0 0 1 0 0,1 0 0 0 0,-1 0-1 0 0,1 0 1 0 0,0 0 0 0 0,-1 2 45 0 0,-32 76-298 0 0,34-77 325 0 0,0 0-1 0 0,0-1 0 0 0,0 1 0 0 0,0 0 1 0 0,0 0-1 0 0,1 0 0 0 0,-1 0 0 0 0,1 0 0 0 0,0-1 1 0 0,0 1-1 0 0,0 0 0 0 0,0-1 0 0 0,0 1 1 0 0,1-1-1 0 0,-1 1 0 0 0,1-1 0 0 0,0 1 0 0 0,0-1 1 0 0,0 0-1 0 0,0 0 0 0 0,0 0 0 0 0,0 0 1 0 0,0 0-1 0 0,1-1 0 0 0,-1 1 0 0 0,1-1 1 0 0,-1 1-1 0 0,1-1 0 0 0,-1 0 0 0 0,1 0 0 0 0,0 0 1 0 0,0 0-1 0 0,-1-1 0 0 0,1 1 0 0 0,0-1 1 0 0,0 1-1 0 0,0-1 0 0 0,0 0 0 0 0,0 0 0 0 0,0-1 1 0 0,-1 1-1 0 0,1 0 0 0 0,0-1 0 0 0,0 0 1 0 0,0 0-1 0 0,-1 0 0 0 0,1 0 0 0 0,0 0 1 0 0,-1 0-1 0 0,1-1 0 0 0,-1 1 0 0 0,1-1 0 0 0,-1 0 1 0 0,0 0-27 0 0,4 0 69 0 0,0-2 1 0 0,0 1-1 0 0,0-1 1 0 0,-1 0 0 0 0,0 0-1 0 0,0 0 1 0 0,0-1-1 0 0,0 0 1 0 0,0 0-1 0 0,-1 0 1 0 0,0 0 0 0 0,0-1-1 0 0,-1 1 1 0 0,0-1-1 0 0,0 0 1 0 0,0 0-1 0 0,0-1 1 0 0,0-1-70 0 0,-2 0 51 0 0,0 6-41 0 0,0 1-1 0 0,0-1 1 0 0,0 0 0 0 0,0 0 0 0 0,0 0 0 0 0,-1 0 0 0 0,1 1 0 0 0,-1-1-1 0 0,1 0 1 0 0,-1 0 0 0 0,0 0 0 0 0,0 0 0 0 0,1 0 0 0 0,-2 0 0 0 0,1 0-1 0 0,0 0 1 0 0,0 0 0 0 0,-1 0 0 0 0,1 0 0 0 0,-1 0 0 0 0,1 0 0 0 0,-1 0-1 0 0,0 0 1 0 0,0 0 0 0 0,0 0 0 0 0,0 1 0 0 0,0-1 0 0 0,0 0 0 0 0,0 1-1 0 0,-1-1 1 0 0,1 1 0 0 0,0 0 0 0 0,-1-1 0 0 0,0 1 0 0 0,1 0-1 0 0,-1 0 1 0 0,0 0 0 0 0,1 0 0 0 0,-1 0 0 0 0,0 0 0 0 0,0 0 0 0 0,0 1-1 0 0,0-1 1 0 0,0 0 0 0 0,0 1 0 0 0,-1 0-10 0 0,-3-1-83 0 0,1 1 0 0 0,-1 0 0 0 0,1 1 0 0 0,-1-1 0 0 0,1 1 1 0 0,-1 0-1 0 0,1 0 0 0 0,0 1 0 0 0,-1 0 0 0 0,1 0 0 0 0,0 0 0 0 0,0 0 0 0 0,0 1 0 0 0,0 0 0 0 0,1 0 0 0 0,-1 0 0 0 0,1 1 0 0 0,0-1 1 0 0,0 1-1 0 0,0 0 0 0 0,0 0 0 0 0,1 1 0 0 0,-1-1 0 0 0,1 1 0 0 0,0 0 0 0 0,1 0 0 0 0,-1 0 0 0 0,0 2 83 0 0,-7 35-3374 0 0,15-29-7730 0 0,-1-13 2716 0 0</inkml:trace>
</inkml:ink>
</file>

<file path=ppt/ink/ink2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40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70 0 0 0,'0'0'855'0'0,"0"0"174"0"0,0 0 310 0 0,0 0 380 0 0,0 0 256 0 0,0 0 17 0 0,0 0-237 0 0,0 0-340 0 0,0 0-353 0 0,0 0-300 0 0,0-12-190 0 0,-3-34-134 0 0,3 46-409 0 0,0 0 1 0 0,1 1 0 0 0,-1-1 0 0 0,0 0 0 0 0,0 0-1 0 0,0 1 1 0 0,0-1 0 0 0,1 0 0 0 0,-1 0 0 0 0,0 0 0 0 0,0 1-1 0 0,1-1 1 0 0,-1 0 0 0 0,0 0 0 0 0,0 0 0 0 0,1 0-1 0 0,-1 1 1 0 0,0-1 0 0 0,0 0 0 0 0,1 0 0 0 0,-1 0 0 0 0,0 0-1 0 0,1 0 1 0 0,-1 0 0 0 0,0 0 0 0 0,1 0 0 0 0,-1 0-1 0 0,0 0 1 0 0,0 0 0 0 0,1 0 0 0 0,-1 0 0 0 0,0 0-1 0 0,1 0 1 0 0,-1 0 0 0 0,0 0 0 0 0,0 0 0 0 0,1-1 0 0 0,-1 1-1 0 0,0 0 1 0 0,1 0 0 0 0,-1 0 0 0 0,0 0 0 0 0,0-1-1 0 0,0 1 1 0 0,1 0 0 0 0,-1 0 0 0 0,0 0 0 0 0,0-1 0 0 0,0 1-1 0 0,1 0 1 0 0,-1 0 0 0 0,0-1 0 0 0,0 1-30 0 0,11 23 318 0 0,-2 0 0 0 0,0 0 0 0 0,-1 1 0 0 0,-2 1 0 0 0,0-1 1 0 0,-2 1-1 0 0,-1 0 0 0 0,0 0-318 0 0,4 30 198 0 0,53 286-886 0 0,-60-292-4249 0 0,-25-50-8135 0 0,21-5 12533 0 0</inkml:trace>
  <inkml:trace contextRef="#ctx0" brushRef="#br0" timeOffset="550.207">0 100 0 0 0,'0'0'488'0'0,"0"0"523"0"0,0 0 181 0 0,0 0 82 0 0,0 0 139 0 0,0 0 80 0 0,0 0-88 0 0,0 0-171 0 0,0 0-210 0 0,0 0-213 0 0,0 0-191 0 0,0 0-130 0 0,19-15-73 0 0,58-45-25 0 0,-32 42 146 0 0,-34 18-396 0 0,-5-1-73 0 0,5-1-25 0 0,0 1 0 0 0,0-1 0 0 0,0 2 0 0 0,0-1 0 0 0,0 2 0 0 0,0-1 0 0 0,0 1 0 0 0,0 1 0 0 0,0 0 0 0 0,0 1 0 0 0,-1 0 0 0 0,1 1 1 0 0,-1 0-1 0 0,0 0 0 0 0,0 1 0 0 0,0 0 0 0 0,-1 1-44 0 0,1 3 18 0 0,-2 0 0 0 0,1 0 1 0 0,-1 1-1 0 0,-1 0 0 0 0,1 1 0 0 0,-2-1 1 0 0,0 1-1 0 0,0 1 0 0 0,-1-1 0 0 0,0 1 1 0 0,-1 0-1 0 0,0 0 0 0 0,-1 1-18 0 0,-3-6 7 0 0,0 1 0 0 0,0-1-1 0 0,-1 0 1 0 0,0 1 0 0 0,-1-1-1 0 0,1 0 1 0 0,-1 0 0 0 0,-1 0-1 0 0,1 0 1 0 0,-1-1 0 0 0,0 1-1 0 0,-1 0 1 0 0,0-1 0 0 0,0 0-1 0 0,0 0 1 0 0,-1 0 0 0 0,0-1-1 0 0,0 0 1 0 0,0 1 0 0 0,0-2-1 0 0,-1 1 1 0 0,0-1 0 0 0,0 1 0 0 0,0-2-1 0 0,-1 1 1 0 0,1-1 0 0 0,-2 0-7 0 0,-21 19 57 0 0,-71 39 488 0 0,70-49 798 0 0,30-12-1190 0 0,0 0-82 0 0,30 0 133 0 0,46-1 575 0 0,133 10 73 0 0,-118 35-448 0 0,-82-36-256 0 0,18 2-8217 0 0,-13-14 432 0 0,-10 1 3607 0 0</inkml:trace>
  <inkml:trace contextRef="#ctx0" brushRef="#br0" timeOffset="843.04">864 387 5697 0 0,'0'0'1838'0'0,"0"0"-1055"0"0,0 0-573 0 0,0 0 24 0 0,0 0 398 0 0,0 0 386 0 0,0 0 116 0 0,0 0-120 0 0,0 0-230 0 0,0 0-214 0 0,0 0-176 0 0,0 0-67 0 0,0 0-48 0 0,12 26-48 0 0,36 83-31 0 0,-21-20 204 0 0,-21-45-507 0 0,-6-26-2327 0 0,0-17 983 0 0,0-1-520 0 0,0 0-487 0 0,0 0-342 0 0,0 0-41 0 0,0 0 1122 0 0</inkml:trace>
  <inkml:trace contextRef="#ctx0" brushRef="#br0" timeOffset="1200.086">818 361 2080 0 0,'0'0'975'0'0,"0"0"-104"0"0,0 0 21 0 0,0 0 278 0 0,0 0 252 0 0,0 0-31 0 0,0 0-262 0 0,0 0-306 0 0,0 0-192 0 0,0 0-38 0 0,0 0 27 0 0,0 0 12 0 0,0 0-23 0 0,17-3-35 0 0,121-16 964 0 0,-128 16-1465 0 0,1 1 1 0 0,-1 0-1 0 0,0 1 0 0 0,1 0 0 0 0,-1 1 1 0 0,0 0-1 0 0,1 0 0 0 0,-1 1 1 0 0,0 1-1 0 0,1-1 0 0 0,-1 2 0 0 0,0-1 1 0 0,0 2-1 0 0,-1-1 0 0 0,1 1 1 0 0,-1 1-1 0 0,1-1 0 0 0,-2 2 0 0 0,4 1-73 0 0,-10-2 31 0 0,1 1 0 0 0,-1 0 0 0 0,0-1 0 0 0,0 1 0 0 0,-1 0 0 0 0,0 0 0 0 0,0 0 0 0 0,0 0 0 0 0,-1 0 0 0 0,0 0 0 0 0,0 0 0 0 0,0 0 0 0 0,-1 0 0 0 0,0 0 0 0 0,0 0 0 0 0,0 0 0 0 0,-1 0 0 0 0,0-1 0 0 0,0 1 0 0 0,-1 0 0 0 0,1-1 0 0 0,-1 0 0 0 0,-1 1 0 0 0,1-1 0 0 0,0-1-1 0 0,-1 1 1 0 0,0 0 0 0 0,0-1 0 0 0,-1 0 0 0 0,1 0 0 0 0,-1 0 0 0 0,-4 2-31 0 0,-36 38 29 0 0,34-30-135 0 0,-2-1 1 0 0,0-1-1 0 0,0 0 0 0 0,-1-1 1 0 0,-1-1-1 0 0,0 0 0 0 0,-9 4 106 0 0,10-10-1709 0 0,10-5-8982 0 0,4-2 5469 0 0</inkml:trace>
</inkml:ink>
</file>

<file path=ppt/ink/ink2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22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3333 4423 0 0 0,'0'0'128'0'0,"0"0"471"0"0,0 0 232 0 0,0 0 146 0 0,0 0 71 0 0,0 0 55 0 0,0 0-54 0 0,0 0-141 0 0,0 0-135 0 0,-10 2-94 0 0,-32 8-25 0 0,39-9-454 0 0,0 0 1 0 0,0 1-1 0 0,0-1 1 0 0,0 1 0 0 0,0 0-1 0 0,0 0 1 0 0,1 0 0 0 0,-1 0-1 0 0,0 0 1 0 0,1 0 0 0 0,0 1-1 0 0,-1-1 1 0 0,1 1 0 0 0,0 0-1 0 0,0-1 1 0 0,1 1 0 0 0,-1 0-1 0 0,1 0 1 0 0,-2 3-201 0 0,-5 8 632 0 0,-19 33 47 0 0,3 1 0 0 0,1 1 0 0 0,3 1 0 0 0,1 1 0 0 0,3 0 0 0 0,3 1 0 0 0,-7 49-679 0 0,15-78 214 0 0,-4 21 95 0 0,3 1 1 0 0,2 1-1 0 0,2-1 0 0 0,1 1 1 0 0,5 30-310 0 0,-3-63 74 0 0,1 0 0 0 0,1 0 1 0 0,0-1-1 0 0,0 1 0 0 0,1 0 0 0 0,1-1 1 0 0,0 0-1 0 0,1 0 0 0 0,0 0 0 0 0,1-1 0 0 0,0 0 1 0 0,1 1-75 0 0,20 2 294 0 0,-31-25 2617 0 0,-32-37-2868 0 0,-95-69-429 0 0,116 107 342 0 0,1 1-1 0 0,-1 1 1 0 0,0 0 0 0 0,-1 1 0 0 0,0 1 0 0 0,0 0 0 0 0,0 1 0 0 0,-1 1 0 0 0,0 0-1 0 0,0 1 1 0 0,0 1 0 0 0,-13-1 44 0 0,21 3-1259 0 0,15-2 956 0 0,14 1 313 0 0,21 2 12 0 0,82-10 169 0 0,148-68-9 0 0,-193 55-238 0 0,-76 48 22 0 0,-6-13 49 0 0,1-1-1 0 0,-1 0 1 0 0,-1 0 0 0 0,0 0-1 0 0,-1 0 1 0 0,0 0-1 0 0,-1-1 1 0 0,0 0-1 0 0,-1 0 1 0 0,0-1-1 0 0,-1 0 1 0 0,0 0 0 0 0,-1 0-1 0 0,1-1 1 0 0,-2-1-1 0 0,-1 2-14 0 0,-32 37 1 0 0,1-7-455 0 0,23-26-2285 0 0,17-11-3279 0 0,2-2-2384 0 0,0-1 4098 0 0</inkml:trace>
  <inkml:trace contextRef="#ctx0" brushRef="#br0" timeOffset="1485.55">1984 4603 0 0 0,'0'0'515'0'0,"0"0"68"0"0,0 0-7 0 0,0 0 9 0 0,2 4 55 0 0,7 8-500 0 0,34 8 10578 0 0,-22-34-8544 0 0,0-13-1776 0 0,-2-1 0 0 0,-1-1 0 0 0,-1 0 0 0 0,-2-1 0 0 0,-1-1 0 0 0,-1-1-398 0 0,13-27 129 0 0,-19 45-162 0 0,-1-1 0 0 0,-1 0 0 0 0,-1 0 0 0 0,0-1 0 0 0,0 1 0 0 0,-2-1 0 0 0,0 0 0 0 0,-1 0 0 0 0,0-4 33 0 0,-16 27-1675 0 0,6 6 1548 0 0,1 1 1 0 0,1 0-1 0 0,1 0 1 0 0,-1 0-1 0 0,2 1 1 0 0,0 0-1 0 0,1 0 1 0 0,1 0 0 0 0,0 0-1 0 0,1 1 1 0 0,0-1-1 0 0,2 1 1 0 0,0 0-1 0 0,0-1 1 0 0,1 1-1 0 0,2 4 127 0 0,-2-16 32 0 0,0 1-1 0 0,0-1 1 0 0,1 0-1 0 0,0 0 0 0 0,-1 1 1 0 0,1-1-1 0 0,1 0 1 0 0,-1-1-1 0 0,0 1 0 0 0,1 0 1 0 0,0-1-1 0 0,0 1 0 0 0,0-1 1 0 0,0 0-1 0 0,1 0 1 0 0,-1 0-1 0 0,1-1 0 0 0,0 1 1 0 0,0-1-1 0 0,0 0 1 0 0,0 0-1 0 0,0 0 0 0 0,0 0 1 0 0,0-1-1 0 0,1 0 0 0 0,-1 0 1 0 0,0 0-1 0 0,1 0 1 0 0,-1-1-1 0 0,4 1-31 0 0,-2-1 100 0 0,0 0 1 0 0,1-1-1 0 0,-1 0 1 0 0,0 0-1 0 0,0 0 0 0 0,0 0 1 0 0,0-1-1 0 0,0 0 1 0 0,0 0-1 0 0,-1-1 1 0 0,1 0-1 0 0,-1 0 0 0 0,1 0 1 0 0,-1 0-1 0 0,0-1 1 0 0,0 0-1 0 0,-1 0 1 0 0,1 0-1 0 0,-1-1 0 0 0,1-1-100 0 0,20-26 123 0 0,-2-2-1 0 0,-1 0 0 0 0,-2-2 0 0 0,-1 0 0 0 0,-2-1 0 0 0,-2-1 0 0 0,10-34-122 0 0,-15-16-310 0 0,-33 89-1718 0 0,16 11 1885 0 0,1-1-1 0 0,1 2 0 0 0,0-1 0 0 0,0 0 0 0 0,2 1 0 0 0,-1 0 0 0 0,2 0 1 0 0,-1 0-1 0 0,2 0 0 0 0,0 0 0 0 0,0 0 0 0 0,1 0 0 0 0,2 13 144 0 0,-2-16-55 0 0,1-7 85 0 0,1 0 0 0 0,-1 0 0 0 0,1 1 1 0 0,-1-1-1 0 0,1 0 0 0 0,0 0 0 0 0,0-1 1 0 0,0 1-1 0 0,1 0 0 0 0,-1-1 1 0 0,1 1-1 0 0,-1-1 0 0 0,1 0 0 0 0,0 0 1 0 0,0 0-1 0 0,0 0 0 0 0,0 0 0 0 0,0-1 1 0 0,0 1-1 0 0,0-1 0 0 0,1 0 0 0 0,-1 0 1 0 0,0 0-1 0 0,1 0 0 0 0,-1-1 0 0 0,1 1 1 0 0,-1-1-1 0 0,1 0 0 0 0,-1 0 0 0 0,1 0 1 0 0,-1-1-1 0 0,1 1 0 0 0,-1-1 1 0 0,1 0-1 0 0,-1 0 0 0 0,0 0 0 0 0,1 0 1 0 0,-1-1-1 0 0,0 1 0 0 0,0-1 0 0 0,0 0 1 0 0,1 0-31 0 0,13-12 249 0 0,-1 0 0 0 0,0-1 1 0 0,-1-1-1 0 0,0-1 1 0 0,-1 0-1 0 0,-1 0 0 0 0,-1-1 1 0 0,0-1-1 0 0,-2 0 0 0 0,0-1 1 0 0,5-16-250 0 0,-8 22 24 0 0,-3 8-19 0 0,7-13-8 0 0,-1-1 1 0 0,0 0-1 0 0,-2-1 0 0 0,0 1 1 0 0,-1-1-1 0 0,-1-1 0 0 0,-1 0 1 0 0,-1 1-1 0 0,-1-1 0 0 0,-1-1 1 0 0,0-4 2 0 0,-3 25-22 0 0,1 0 0 0 0,0 0 0 0 0,0 1 0 0 0,-1-1 0 0 0,1 0 0 0 0,-1 1 0 0 0,1-1 0 0 0,-1 1 0 0 0,0-1 0 0 0,1 0 0 0 0,-1 1 0 0 0,0-1 0 0 0,0 1 0 0 0,0 0 0 0 0,0-1 0 0 0,-1 1 0 0 0,1 0 0 0 0,0 0 0 0 0,0 0 0 0 0,-1 0 0 0 0,1 0 0 0 0,-1 0 0 0 0,1 0 0 0 0,-1 0 0 0 0,1 0 0 0 0,-1 1 0 0 0,0-1 0 0 0,1 1 0 0 0,-1-1 0 0 0,0 1 0 0 0,1-1 0 0 0,-1 1 0 0 0,0 0 0 0 0,1 0 0 0 0,-1 0 0 0 0,0 0 0 0 0,0 0 0 0 0,1 0 0 0 0,-1 1 0 0 0,0-1 0 0 0,1 1 0 0 0,-1-1 0 0 0,0 1 0 0 0,1-1 0 0 0,-1 1 0 0 0,1 0 0 0 0,-1 0 0 0 0,1 0 0 0 0,-1 0 0 0 0,1 0 0 0 0,0 0 0 0 0,-1 0 0 0 0,1 0 0 0 0,0 1 0 0 0,0-1 0 0 0,0 0 0 0 0,0 1 0 0 0,0-1 0 0 0,0 1 0 0 0,0-1 0 0 0,0 1 0 0 0,1-1 0 0 0,-1 1 0 0 0,1 0 0 0 0,-1-1 0 0 0,1 2 22 0 0,-10 14-54 0 0,2 0 0 0 0,0 0 0 0 0,1 1 0 0 0,1 0 1 0 0,0 0-1 0 0,2 0 0 0 0,0 1 0 0 0,1 0 0 0 0,1 0 1 0 0,0 0-1 0 0,2 0 0 0 0,1 15 54 0 0,-1-29-9 0 0,1-1-1 0 0,-1 1 0 0 0,1-1 1 0 0,0 1-1 0 0,1-1 1 0 0,-1 1-1 0 0,1-1 1 0 0,-1 0-1 0 0,1 0 1 0 0,1 0-1 0 0,-1 0 1 0 0,0 0-1 0 0,1-1 1 0 0,0 1-1 0 0,0-1 1 0 0,0 1-1 0 0,0-1 1 0 0,1 0-1 0 0,-1 0 0 0 0,1 0 1 0 0,-1-1-1 0 0,1 1 1 0 0,0-1-1 0 0,0 0 1 0 0,1 0-1 0 0,3 1 10 0 0,3 1-161 0 0,1-1-1 0 0,0 0 1 0 0,-1-1-1 0 0,1 0 1 0 0,0-1-1 0 0,0 0 0 0 0,0-1 1 0 0,0 0-1 0 0,10-2 162 0 0,23-14-4381 0 0,-19-4-3199 0 0,-17 13 5333 0 0</inkml:trace>
  <inkml:trace contextRef="#ctx0" brushRef="#br0" timeOffset="1800.024">3114 3951 1216 0 0,'0'0'1903'0'0,"0"0"-476"0"0,0 0-13 0 0,0 0 338 0 0,0 0 245 0 0,0 0-78 0 0,0 0-375 0 0,0 0-434 0 0,0 0-303 0 0,0 0-171 0 0,0 0-90 0 0,0 0-37 0 0,0 0-44 0 0,6 18-48 0 0,21 56-75 0 0,-1 30 339 0 0,-2-20-3264 0 0,-19-76-1517 0 0,-1-5-5684 0 0,-2-3 7566 0 0</inkml:trace>
  <inkml:trace contextRef="#ctx0" brushRef="#br0" timeOffset="2116.251">3048 3944 4833 0 0,'0'0'708'0'0,"0"0"-416"0"0,0 0-108 0 0,0 0 240 0 0,0 0 199 0 0,0 0 79 0 0,0 0-49 0 0,0 0-83 0 0,0 0-81 0 0,0 0-72 0 0,0 0-67 0 0,0 0-74 0 0,32-6-57 0 0,104-19-45 0 0,-62 20 74 0 0,-69 6-181 0 0,0 1-1 0 0,0 0 0 0 0,0 0 0 0 0,0 0 0 0 0,0 1 1 0 0,-1-1-1 0 0,1 1 0 0 0,-1 0 0 0 0,1 0 1 0 0,-1 1-1 0 0,0 0 0 0 0,0-1 0 0 0,-1 1 0 0 0,1 0 1 0 0,-1 1-1 0 0,0-1 0 0 0,0 1 0 0 0,0-1 1 0 0,-1 1-1 0 0,1 0 0 0 0,-1 0 0 0 0,0 0 0 0 0,-1 0 1 0 0,1 0-1 0 0,-1 1 0 0 0,0-1 0 0 0,0 0 1 0 0,-1 1-1 0 0,0-1 0 0 0,0 1 0 0 0,0-1 0 0 0,0 0 1 0 0,-1 1-1 0 0,0-1 0 0 0,0 0 0 0 0,0 1 0 0 0,-1-1 1 0 0,0 0-1 0 0,0 0 0 0 0,0 0 0 0 0,-1-1 1 0 0,1 1-1 0 0,-1 0 0 0 0,0-1 0 0 0,-1 0 0 0 0,1 1 1 0 0,-1-1-1 0 0,0-1 0 0 0,-4 5-66 0 0,-2 2-349 0 0,-50 44 726 0 0,13-31-7168 0 0,39-22 43 0 0</inkml:trace>
  <inkml:trace contextRef="#ctx0" brushRef="#br0" timeOffset="34709.424">3661 111 0 0 0,'-90'6'2379'0'0,"68"-1"-2091"0"0,-143 9 1081 0 0,-13-10-755 0 0,-150 4-502 0 0,35-4-101 0 0,-89 3 334 0 0,143 1 224 0 0,115 6-655 0 0,-99-3 133 0 0,60-3-56 0 0,13 3-6 0 0,-91 0 226 0 0,133-8-143 0 0,-92 30-267 0 0,-55 4 450 0 0,165-33-283 0 0,-27 5-606 0 0,43 15-4240 0 0,68-20 4471 0 0</inkml:trace>
  <inkml:trace contextRef="#ctx0" brushRef="#br0" timeOffset="36244.829">1197 3819 0 0 0,'0'0'343'0'0,"0"0"272"0"0,0 0 13 0 0,0 0-95 0 0,0 0-130 0 0,0 0-98 0 0,0-3-77 0 0,-1 2-193 0 0,1 0-1 0 0,0 0 1 0 0,-1 0-1 0 0,1 0 1 0 0,-1 0-1 0 0,0 0 1 0 0,1 0 0 0 0,-1 0-1 0 0,0 0 1 0 0,0 1-1 0 0,1-1 1 0 0,-1 0-1 0 0,0 1 1 0 0,0-1-1 0 0,0 0 1 0 0,0 1-1 0 0,0-1 1 0 0,0 1-1 0 0,0-1 1 0 0,0 1-1 0 0,0 0 1 0 0,0-1-1 0 0,0 1 1 0 0,0 0 0 0 0,0 0-1 0 0,0 0 1 0 0,0 0-1 0 0,0 0 1 0 0,-1 0-1 0 0,1 0 1 0 0,0 0-1 0 0,0 0 1 0 0,0 0-1 0 0,0 1 1 0 0,0-1-1 0 0,-1 0-34 0 0,-5 1 66 0 0,-313 17 4885 0 0,-46-14-2709 0 0,274 14-2126 0 0,30-11 184 0 0,62-7-273 0 0,0 0-10 0 0,0 0-6 0 0,0 0-2 0 0,0 0-22 0 0,0 0-18 0 0,0 0-7 0 0,0 0-1 0 0,0 0-1 0 0,0 0-28 0 0,-11 6-4273 0 0,7-4-319 0 0,2 1 1853 0 0</inkml:trace>
  <inkml:trace contextRef="#ctx0" brushRef="#br0" timeOffset="38089.657">919 60 0 0 0,'-18'-29'36'0'0,"18"28"184"0"0,-11 6 8281 0 0,25 273-4366 0 0,2 219-2247 0 0,-1-245-1389 0 0,3 79-35 0 0,15 55 166 0 0,-24-72-233 0 0,-25-134-361 0 0,1 47 11 0 0,11-76-86 0 0,11 409 285 0 0,-16 111 35 0 0,-4-292-112 0 0,-12-188-435 0 0,26-185-1193 0 0,11-15-8288 0 0,-11 9 9356 0 0,1-4-5256 0 0</inkml:trace>
  <inkml:trace contextRef="#ctx0" brushRef="#br0" timeOffset="39078.948">1179 3429 0 0 0,'0'0'709'0'0,"0"0"212"0"0,0 0 194 0 0,0 0 168 0 0,0 0 61 0 0,0 0-68 0 0,0 0-145 0 0,0 0-176 0 0,0 0-163 0 0,0 0-122 0 0,-6 7-92 0 0,-63 100 1329 0 0,23-20-1330 0 0,-4-3-1 0 0,-4-2 0 0 0,-3-2 0 0 0,-4-3 1 0 0,-3-3-1 0 0,-17 12-576 0 0,-14 20 262 0 0,62-53-1802 0 0,60-43-2750 0 0,-14-9-10 0 0,-4-1-1971 0 0</inkml:trace>
  <inkml:trace contextRef="#ctx0" brushRef="#br0" timeOffset="39863.216">1188 1 4721 0 0,'0'0'1228'0'0,"0"0"-312"0"0,0 0-70 0 0,0 0 185 0 0,0 0 226 0 0,0 0 78 0 0,0 0-109 0 0,0 0-234 0 0,0 0-248 0 0,0 0-203 0 0,0 0-137 0 0,-10 4-78 0 0,-30 16-60 0 0,-2 45 483 0 0,-167 302 251 0 0,117-217-2067 0 0,22-35-4078 0 0,44-64-3116 0 0,16-35 5152 0 0</inkml:trace>
  <inkml:trace contextRef="#ctx0" brushRef="#br0" timeOffset="40413.546">152 1573 13307 0 0,'0'0'428'0'0,"0"0"-188"0"0,0 0-73 0 0,0 0 106 0 0,0 0 214 0 0,0 0 116 0 0,0 0 2 0 0,0 0-21 0 0,0 0 12 0 0,0 0 23 0 0,0 0-23 0 0,0 0-30 0 0,8 29-78 0 0,27 97-109 0 0,-2 58 330 0 0,31 345-1253 0 0,-60-442-851 0 0,-4-50-3760 0 0,-1-10-4253 0 0,1-26 5263 0 0</inkml:trace>
  <inkml:trace contextRef="#ctx0" brushRef="#br0" timeOffset="40934.586">1 1720 10050 0 0,'0'0'742'0'0,"0"0"-297"0"0,0 0-296 0 0,0 0 17 0 0,0 0 237 0 0,0 0 250 0 0,0 0 87 0 0,0 0-68 0 0,0 0-129 0 0,0 0-141 0 0,30-33-124 0 0,95-106-64 0 0,-120 134-196 0 0,-1-1 0 0 0,2 1 0 0 0,-1-1 1 0 0,0 1-1 0 0,1 1 0 0 0,0-1 1 0 0,0 1-1 0 0,0 0 0 0 0,1 0 0 0 0,-1 1 1 0 0,1 0-1 0 0,0 0 0 0 0,2 0-18 0 0,12-4 61 0 0,-4 0-37 0 0,1 0 0 0 0,0 1 0 0 0,0 1-1 0 0,1 0 1 0 0,-1 2 0 0 0,1 0 0 0 0,0 1-1 0 0,0 1 1 0 0,0 1 0 0 0,0 1 0 0 0,15 2-24 0 0,-27-1-10 0 0,0-1 1 0 0,-1 2-1 0 0,1-1 0 0 0,-1 1 1 0 0,1 0-1 0 0,-1 0 1 0 0,0 1-1 0 0,0-1 1 0 0,0 1-1 0 0,-1 1 0 0 0,1-1 1 0 0,-1 1-1 0 0,0 0 1 0 0,-1 0-1 0 0,1 1 0 0 0,-1-1 1 0 0,0 1-1 0 0,0 0 1 0 0,-1 0-1 0 0,0 0 1 0 0,0 1-1 0 0,0-1 0 0 0,-1 1 1 0 0,0-1-1 0 0,0 1 1 0 0,0 0-1 0 0,-1 5 10 0 0,0 2 43 0 0,-2 0 1 0 0,0 1-1 0 0,-1-1 1 0 0,0 0-1 0 0,-1 0 1 0 0,0 0-1 0 0,-2 0 1 0 0,1-1-1 0 0,-2 0 0 0 0,0 0 1 0 0,0 0-1 0 0,-1 0 1 0 0,-1-1-1 0 0,-5 8-43 0 0,-16 16 229 0 0,-1-1 0 0 0,-1-1 0 0 0,-2-1 0 0 0,-1-2 0 0 0,-21 14-229 0 0,30-24 195 0 0,22-20-177 0 0,-1 1-1 0 0,1 0 1 0 0,1 0 0 0 0,-1 0-1 0 0,0 1 1 0 0,0-1-1 0 0,1 1 1 0 0,-1-1-1 0 0,1 1 1 0 0,0 0-1 0 0,0 0 1 0 0,0 0-1 0 0,0 0 1 0 0,1 1-1 0 0,-1-1 1 0 0,1 0-1 0 0,0 1 1 0 0,0-1-1 0 0,0 0 1 0 0,0 1-1 0 0,0 0 1 0 0,1-1-1 0 0,0 1 1 0 0,0-1 0 0 0,0 1-1 0 0,0 0 1 0 0,0-1-1 0 0,1 1 1 0 0,-1-1-1 0 0,1 1 1 0 0,0-1-1 0 0,0 1 1 0 0,1-1-1 0 0,-1 0 1 0 0,1 0-1 0 0,0 1-17 0 0,15 14 297 0 0,0-1 0 0 0,2 0 1 0 0,0-2-1 0 0,1 0 0 0 0,1-1 0 0 0,0-1 0 0 0,0-1 0 0 0,2-1 0 0 0,-1-1 0 0 0,1-1 0 0 0,1-1 0 0 0,10 2-297 0 0,4 4 627 0 0,31 16-503 0 0,-68-30-137 0 0,21 21-3035 0 0,-11-1-7165 0 0,-7-13 834 0 0</inkml:trace>
</inkml:ink>
</file>

<file path=ppt/ink/ink2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20.4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0 177 2497 0 0,'0'0'144'0'0,"0"0"-130"0"0,0 0-18 0 0,0 0 127 0 0,0 0 282 0 0,0 0 298 0 0,35-4 244 0 0,113-12 160 0 0,380-42 5954 0 0,427-27-2678 0 0,484 71-2340 0 0,-192 87-686 0 0,-407 8-372 0 0,-163 1-456 0 0,-438-78 375 0 0,-213-8-353 0 0,-26 4-542 0 0,0 0 5 0 0,0 0-5 0 0,0 0 4 0 0,0 0 18 0 0,0 0-10 0 0,0 0 3 0 0,0 0 4 0 0,0 0-6 0 0,-1-3-369 0 0,-4-1-6381 0 0,1 7-3712 0 0,1 1 4035 0 0</inkml:trace>
</inkml:ink>
</file>

<file path=ppt/ink/ink2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2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23 159 4297 0 0,'0'0'1867'0'0,"0"0"-327"0"0,0 0-269 0 0,0 0-38 0 0,0 0 97 0 0,0 0 73 0 0,0 0-73 0 0,0 0-199 0 0,0 0-244 0 0,0 0-254 0 0,0 0-235 0 0,-3-1-170 0 0,-9-4-104 0 0,8 3-62 0 0,3 23 70 0 0,-2 38 45 0 0,4 1-1 0 0,1-1 0 0 0,4 1 0 0 0,2-1 1 0 0,2-1-1 0 0,3 0 0 0 0,6 13-176 0 0,40 47 304 0 0,-57-115-275 0 0,0 0 0 0 0,0-1 0 0 0,0 1 1 0 0,0 0-1 0 0,1-1 0 0 0,-1 0 0 0 0,1 1 1 0 0,0-1-1 0 0,0 0 0 0 0,0 0 0 0 0,0-1 0 0 0,0 1 1 0 0,0-1-1 0 0,0 1 0 0 0,1-1 0 0 0,-1 0 1 0 0,0 0-1 0 0,1 0 0 0 0,-1-1 0 0 0,1 1 1 0 0,-1-1-1 0 0,1 0 0 0 0,-1 0 0 0 0,1 0 1 0 0,-1 0-1 0 0,1-1 0 0 0,-1 1 0 0 0,0-1 1 0 0,1 0-1 0 0,-1 0 0 0 0,0 0 0 0 0,1-1 1 0 0,-1 1-1 0 0,0-1 0 0 0,0 0 0 0 0,1 0-29 0 0,27-23 52 0 0,-1 0 0 0 0,-1-2 0 0 0,-1-1 0 0 0,-2-1-1 0 0,-1-1 1 0 0,-1-2 0 0 0,12-21-52 0 0,-13 20-85 0 0,78-87-519 0 0,-101 119 581 0 0,1 1 0 0 0,-1-1 0 0 0,1 0 0 0 0,-1 1 1 0 0,1 0-1 0 0,-1-1 0 0 0,1 1 0 0 0,-1-1 0 0 0,1 1 1 0 0,-1 0-1 0 0,1-1 0 0 0,0 1 0 0 0,-1 0 1 0 0,1-1-1 0 0,0 1 0 0 0,-1 0 0 0 0,1 0 0 0 0,0 0 1 0 0,-1 0-1 0 0,1 0 0 0 0,0 0 0 0 0,-1 0 0 0 0,1 0 1 0 0,0 0-1 0 0,-1 0 0 0 0,1 0 0 0 0,0 0 0 0 0,-1 0 1 0 0,1 1-1 0 0,0-1 0 0 0,-1 0 0 0 0,1 0 0 0 0,0 1 1 0 0,-1-1-1 0 0,1 0 0 0 0,-1 1 0 0 0,1-1 0 0 0,-1 1 1 0 0,1-1-1 0 0,-1 1 0 0 0,1-1 0 0 0,-1 1 0 0 0,1-1 1 0 0,-1 1-1 0 0,0-1 0 0 0,1 1 0 0 0,-1-1 1 0 0,0 1-1 0 0,1 0 0 0 0,-1-1 0 0 0,0 1 0 0 0,0 0 1 0 0,0-1-1 0 0,1 2 23 0 0,5 45-147 0 0,-5-35 170 0 0,31 137 128 0 0,-30-143-123 0 0,1-1 0 0 0,-1 1 0 0 0,1-1 0 0 0,0 0 1 0 0,0 0-1 0 0,1-1 0 0 0,0 1 0 0 0,-1-1 0 0 0,1 1 0 0 0,1-1 0 0 0,-1-1 0 0 0,1 1 0 0 0,-1 0 0 0 0,1-1 0 0 0,0 0 0 0 0,1 0 1 0 0,-1-1-1 0 0,0 1 0 0 0,1-1 0 0 0,-1 0 0 0 0,1-1 0 0 0,0 1 0 0 0,-1-1 0 0 0,1 0 0 0 0,0-1-28 0 0,0 1 90 0 0,-1 0-1 0 0,1-1 1 0 0,-1 0-1 0 0,0 0 1 0 0,1 0-1 0 0,-1 0 1 0 0,1-1-1 0 0,-1 0 1 0 0,1 0-1 0 0,-1-1 1 0 0,0 0-1 0 0,0 0 1 0 0,0 0-1 0 0,0 0 1 0 0,0-1-1 0 0,0 0 1 0 0,-1 0-1 0 0,5-3-89 0 0,20-21 454 0 0,-2-1 0 0 0,0-1-1 0 0,-2-2 1 0 0,-2 0 0 0 0,0-2 0 0 0,16-33-454 0 0,-26 44 108 0 0,16-30 53 0 0,-3-1 0 0 0,-2-1 0 0 0,-2-1-1 0 0,4-22-160 0 0,-9-2-521 0 0,-15 61-4116 0 0,-2 0-4658 0 0,0 18 331 0 0</inkml:trace>
  <inkml:trace contextRef="#ctx0" brushRef="#br0" timeOffset="366.127">1383 656 8634 0 0,'0'0'1650'0'0,"0"0"-829"0"0,0 0-30 0 0,0 0 313 0 0,0 0 210 0 0,0 0-3 0 0,0 0-174 0 0,0 0-193 0 0,0 0-159 0 0,0 0-143 0 0,0 0-101 0 0,33-11-100 0 0,100-36-64 0 0,-69 10 141 0 0,-57 28-422 0 0,1 1-10 0 0,0-1-1 0 0,-1 0 1 0 0,0-1 0 0 0,-1 1 0 0 0,0-1 0 0 0,-1 0-1 0 0,0-1 1 0 0,0 1 0 0 0,-1-1 0 0 0,-1 0 0 0 0,1 0-1 0 0,-2 0 1 0 0,0-1 0 0 0,0 1 0 0 0,-1-1 0 0 0,0 1-1 0 0,-1-1 1 0 0,-1-4-86 0 0,0 13-28 0 0,-1 0 0 0 0,-1 0 0 0 0,1 0 0 0 0,0 0-1 0 0,-1 1 1 0 0,1-1 0 0 0,-1 1 0 0 0,0 0 0 0 0,1 0 0 0 0,-1 0 0 0 0,0 0-1 0 0,0 0 1 0 0,-1 0 0 0 0,1 1 0 0 0,0 0 0 0 0,-1 0 0 0 0,1 0 0 0 0,0 0 0 0 0,-1 0-1 0 0,1 0 1 0 0,-1 1 0 0 0,0 0 0 0 0,1 0 0 0 0,-1 0 0 0 0,1 0 0 0 0,-1 0-1 0 0,1 1 1 0 0,-1 0 0 0 0,1-1 0 0 0,-2 2 28 0 0,-7 2-57 0 0,1 0 1 0 0,0 1-1 0 0,0 0 1 0 0,0 1-1 0 0,1 0 0 0 0,0 1 1 0 0,0 0-1 0 0,0 0 1 0 0,1 1-1 0 0,0 1 0 0 0,1-1 1 0 0,0 1-1 0 0,0 1 1 0 0,1-1-1 0 0,0 1 0 0 0,-2 5 57 0 0,-4 5-35 0 0,1 0-1 0 0,1 0 0 0 0,1 1 0 0 0,1 1 0 0 0,1 0 0 0 0,1 0 0 0 0,1 0 0 0 0,0 1 0 0 0,2 0 0 0 0,1 0 0 0 0,1 0 1 0 0,0 0-1 0 0,2 0 0 0 0,1 7 36 0 0,0-22 4 0 0,1 0 1 0 0,0 0-1 0 0,0 0 1 0 0,1 0 0 0 0,0 0-1 0 0,0-1 1 0 0,1 1-1 0 0,0-1 1 0 0,0 0 0 0 0,1 0-1 0 0,0-1 1 0 0,0 1-1 0 0,0-1 1 0 0,1 0 0 0 0,0-1-1 0 0,0 1 1 0 0,0-1-1 0 0,1 0 1 0 0,0-1-1 0 0,0 1 1 0 0,0-1 0 0 0,0-1-1 0 0,1 1 1 0 0,0-1-1 0 0,-1-1 1 0 0,4 1-5 0 0,103 22-1502 0 0,-4-20-5042 0 0,-82-5-1062 0 0</inkml:trace>
</inkml:ink>
</file>

<file path=ppt/ink/ink2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4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13 560 3017 0 0,'0'0'1548'0'0,"0"0"-404"0"0,0 0-225 0 0,0 0 57 0 0,0 0 250 0 0,0 0 184 0 0,0 0-50 0 0,0 0-221 0 0,0 0-235 0 0,0 0-184 0 0,0 0-105 0 0,0 0-62 0 0,0 0-47 0 0,-1 35-49 0 0,-4 111-61 0 0,3-131-265 0 0,0 0 0 0 0,0 1 0 0 0,2-1 0 0 0,0 1 0 0 0,1-1 0 0 0,0 1 0 0 0,1-1 0 0 0,1 1 0 0 0,1-1 0 0 0,0 0 0 0 0,0-1 0 0 0,2 1 0 0 0,0-1 0 0 0,0 0 0 0 0,7 9-131 0 0,-11-20 37 0 0,0 1 0 0 0,1-1 0 0 0,0 1 0 0 0,-1-1 0 0 0,1 0 0 0 0,0 0 1 0 0,0-1-1 0 0,1 1 0 0 0,-1 0 0 0 0,1-1 0 0 0,-1 0 0 0 0,1 0 0 0 0,0 0 0 0 0,0 0 1 0 0,-1-1-1 0 0,1 0 0 0 0,0 1 0 0 0,1-1 0 0 0,-1-1 0 0 0,0 1 0 0 0,0-1 0 0 0,0 1 1 0 0,0-1-1 0 0,1 0 0 0 0,-1-1 0 0 0,0 1 0 0 0,0-1 0 0 0,0 1 0 0 0,0-2 0 0 0,0 1 1 0 0,0 0-1 0 0,0-1 0 0 0,0 1 0 0 0,0-1 0 0 0,0 0 0 0 0,-1 0 0 0 0,1-1-37 0 0,14-12 77 0 0,-2-1 0 0 0,1 0-1 0 0,-2-1 1 0 0,0-1-1 0 0,-1-1 1 0 0,-1 0 0 0 0,-1 0-1 0 0,-1-1 1 0 0,3-9-77 0 0,17-40-99 0 0,-30 68 12 0 0,-1 1-83 0 0,0 23-481 0 0,-1-9 645 0 0,0-1 0 0 0,1 1 0 0 0,1-1 0 0 0,1 1 0 0 0,-1 0 0 0 0,2-1 0 0 0,0 0 0 0 0,1 0-1 0 0,0 0 1 0 0,1 0 0 0 0,0 0 0 0 0,1-1 0 0 0,2 2 6 0 0,-4-10 60 0 0,1-1 0 0 0,-1 0 0 0 0,1 0 0 0 0,0-1 0 0 0,0 0 0 0 0,0 1 0 0 0,1-2 0 0 0,-1 1 0 0 0,0-1 0 0 0,1 1 0 0 0,-1-2 0 0 0,1 1 0 0 0,-1 0 0 0 0,1-1 0 0 0,-1 0 0 0 0,1-1 0 0 0,-1 1 0 0 0,1-1 1 0 0,-1 0-1 0 0,1 0 0 0 0,-1-1 0 0 0,0 1 0 0 0,1-1 0 0 0,-1 0 0 0 0,0-1 0 0 0,0 1 0 0 0,-1-1 0 0 0,1 0 0 0 0,-1 0 0 0 0,1-1 0 0 0,-1 1 0 0 0,0-1 0 0 0,0 0 0 0 0,0 0 0 0 0,-1-1 0 0 0,1 1 0 0 0,-1-1 0 0 0,0 0-60 0 0,71-151 1382 0 0,-44 76-1389 0 0,-7 47-1388 0 0,-11 27-2776 0 0,2 4-4773 0 0,-9 2 1758 0 0</inkml:trace>
  <inkml:trace contextRef="#ctx0" brushRef="#br0" timeOffset="406.985">1262 626 3705 0 0,'0'0'2008'0'0,"0"0"-319"0"0,0 0-184 0 0,0 0 36 0 0,0 0-26 0 0,0 0-183 0 0,0 0-287 0 0,0 0-272 0 0,0 0-209 0 0,0 0-136 0 0,0 0-72 0 0,0 0-39 0 0,0 0-14 0 0,-26 21-11 0 0,-81 67-4 0 0,43-16 223 0 0,49-47-354 0 0,8-16-135 0 0,0 0-1 0 0,1 1 0 0 0,0-1 0 0 0,0 1 1 0 0,1 1-1 0 0,1-1 0 0 0,0 1 0 0 0,0-1 1 0 0,1 1-1 0 0,0 0 0 0 0,1 1 0 0 0,0-1 1 0 0,1 0-1 0 0,1 1 0 0 0,-1-1 0 0 0,2 2-21 0 0,0-11 32 0 0,0 1 0 0 0,0-1-1 0 0,1 1 1 0 0,-1-1-1 0 0,1 1 1 0 0,0-1-1 0 0,0 0 1 0 0,0 0 0 0 0,0 0-1 0 0,0 0 1 0 0,0 0-1 0 0,1 0 1 0 0,-1 0 0 0 0,0-1-1 0 0,1 1 1 0 0,0-1-1 0 0,-1 0 1 0 0,1 0 0 0 0,0 0-1 0 0,-1 0 1 0 0,1 0-1 0 0,0 0 1 0 0,0-1 0 0 0,0 0-1 0 0,0 1 1 0 0,0-1-1 0 0,0 0 1 0 0,-1 0 0 0 0,1-1-1 0 0,0 1 1 0 0,0-1-1 0 0,0 1 1 0 0,0-1 0 0 0,0 0-1 0 0,-1 0 1 0 0,1 0-1 0 0,0 0 1 0 0,-1-1 0 0 0,1 0-32 0 0,25-18 320 0 0,0-1 1 0 0,-2-2 0 0 0,-1 0 0 0 0,0-2 0 0 0,-2-1-1 0 0,5-9-320 0 0,29-29 124 0 0,28-24-109 0 0,-50 80-1305 0 0,-25 45-3434 0 0,-10 47-10087 0 0,0-73 13671 0 0</inkml:trace>
  <inkml:trace contextRef="#ctx0" brushRef="#br0" timeOffset="714.029">1576 1024 2449 0 0,'0'0'2948'0'0,"0"0"-550"0"0,0 0-371 0 0,0 0-192 0 0,0 0-177 0 0,0 0-263 0 0,0 0-248 0 0,0 0-139 0 0,0 0-116 0 0,0 0-137 0 0,0 0-167 0 0,0 0-178 0 0,16-30-138 0 0,48-94-90 0 0,0 27 94 0 0,-57 89-263 0 0,62-57-19 0 0,-59 109-892 0 0,-10-19 858 0 0,-2-20 48 0 0,1 0 1 0 0,0-1-1 0 0,0 1 1 0 0,0 0 0 0 0,1 0-1 0 0,-1 0 1 0 0,1 0-1 0 0,0-1 1 0 0,1 1 0 0 0,-1 0-1 0 0,1 0 1 0 0,0 0-1 0 0,0-1 1 0 0,0 1 0 0 0,1 0-1 0 0,-1-1 1 0 0,1 1-1 0 0,1-1 1 0 0,-1 0 0 0 0,0 1-1 0 0,1-1 1 0 0,0 0-1 0 0,0-1 1 0 0,0 1 0 0 0,1 0-1 0 0,-1-1 1 0 0,1 0-1 0 0,-1 0 1 0 0,1 0 0 0 0,0 0-1 0 0,1-1 1 0 0,-1 1-1 0 0,0-1 1 0 0,1 0 0 0 0,-1 0-1 0 0,1-1 1 0 0,2 1-9 0 0,2-1 84 0 0,1-2 0 0 0,0 1 0 0 0,-1-1 0 0 0,1 0 1 0 0,-1-1-1 0 0,1 0 0 0 0,-1-1 0 0 0,0 0 0 0 0,0 0 0 0 0,0-1 0 0 0,0 0 1 0 0,-1-1-1 0 0,0 0 0 0 0,0 0 0 0 0,0-1 0 0 0,7-6-84 0 0,109-114-496 0 0,-114 114 257 0 0,47-52-4597 0 0,-30 34-2523 0 0,-14 17-684 0 0</inkml:trace>
  <inkml:trace contextRef="#ctx0" brushRef="#br0" timeOffset="969.899">2742 0 15651 0 0,'0'0'766'0'0,"0"0"-222"0"0,0 0 37 0 0,0 0 197 0 0,0 0 78 0 0,-8 35-65 0 0,-25 114-162 0 0,-22 168 633 0 0,24-71-2038 0 0,34-82-3265 0 0,-3-138-2164 0 0,0-17-1862 0 0,0-5 5298 0 0</inkml:trace>
  <inkml:trace contextRef="#ctx0" brushRef="#br0" timeOffset="1216.404">2372 545 10570 0 0,'0'0'1321'0'0,"0"0"-593"0"0,0 0-128 0 0,0 0 72 0 0,0 0-8 0 0,0 0-128 0 0,0 0-152 0 0,0 0-128 0 0,189-52-56 0 0,-156 49-80 0 0,4 3-80 0 0,-2 0-80 0 0,6 0-128 0 0,-5 0-376 0 0,1 0-1144 0 0,-7 0-2801 0 0,-14 0-4673 0 0</inkml:trace>
</inkml:ink>
</file>

<file path=ppt/ink/ink2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6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1 232 4273 0 0,'0'0'2442'0'0,"0"0"-460"0"0,0 0-182 0 0,0 0-36 0 0,0 0-90 0 0,0 0-232 0 0,0 0-391 0 0,0 0-325 0 0,0 0-163 0 0,0 0-48 0 0,0 0 14 0 0,0 0 15 0 0,6 19-47 0 0,38 118 316 0 0,55 276 301 0 0,-47-264-1094 0 0,-52-149-8 0 0,0 1 1 0 0,0-1 0 0 0,0 1-1 0 0,0-1 1 0 0,0 1-1 0 0,1-1 1 0 0,-1 1 0 0 0,0-1-1 0 0,0 1 1 0 0,1-1 0 0 0,-1 1-1 0 0,0-1 1 0 0,1 0-1 0 0,-1 1 1 0 0,1-1 0 0 0,-1 0-1 0 0,0 1 1 0 0,1-1 0 0 0,-1 0-1 0 0,1 1 1 0 0,-1-1-1 0 0,1 0 1 0 0,-1 0 0 0 0,1 1-1 0 0,-1-1 1 0 0,1 0 0 0 0,-1 0-1 0 0,1 0 1 0 0,-1 0-1 0 0,1 0 1 0 0,-1 0 0 0 0,1 0-1 0 0,0 0 1 0 0,-1 0 0 0 0,1 0-1 0 0,-1 0 1 0 0,1 0-1 0 0,-1 0 1 0 0,1-1 0 0 0,-1 1-1 0 0,1 0 1 0 0,-1 0 0 0 0,1 0-1 0 0,-1-1 1 0 0,1 1-1 0 0,-1 0 1 0 0,0-1 0 0 0,1 1-1 0 0,-1 0 1 0 0,1-1 0 0 0,-1 1-1 0 0,0-1 1 0 0,1 1-1 0 0,-1 0 1 0 0,0-1 0 0 0,1 1-1 0 0,-1-1 1 0 0,0 1-1 0 0,0-1 1 0 0,0 1 0 0 0,1-1-13 0 0,18-39 639 0 0,-14 30-544 0 0,147-370 958 0 0,30-59-1274 0 0,-174 420-148 0 0,19-29-583 0 0,2 33-5271 0 0,-16 23-4147 0 0,-7-1 4199 0 0</inkml:trace>
  <inkml:trace contextRef="#ctx0" brushRef="#br0" timeOffset="3316.269">553 833 4681 0 0,'0'0'1972'0'0,"0"0"-499"0"0,0 0-249 0 0,0 0 20 0 0,0 0 25 0 0,0 0-136 0 0,0 0-318 0 0,0 0-283 0 0,0 0-175 0 0,0 0-91 0 0,0 0-42 0 0,0 0-32 0 0,0 0-33 0 0,-3 22-38 0 0,-9 140 54 0 0,29-19-1968 0 0,-10-133-1823 0 0,3-9-6368 0 0,-9-1 9540 0 0</inkml:trace>
  <inkml:trace contextRef="#ctx0" brushRef="#br0" timeOffset="3644.377">551 781 336 0 0,'0'0'991'0'0,"0"0"-311"0"0,0 0-101 0 0,0 0 198 0 0,0 0 265 0 0,0 0 117 0 0,0 0-64 0 0,0 0-172 0 0,0 0-203 0 0,0 0-164 0 0,0 0-104 0 0,0 0-59 0 0,25 4 7 0 0,81 12-3 0 0,-99-15-308 0 0,0 0 0 0 0,0 0 0 0 0,0 1 0 0 0,0 0 0 0 0,0 0 0 0 0,0 1 0 0 0,-1 0 0 0 0,1 0 1 0 0,-1 0-1 0 0,0 1 0 0 0,0 0 0 0 0,0 0 0 0 0,0 1 0 0 0,-1-1 0 0 0,0 1 0 0 0,0 0 0 0 0,0 1 1 0 0,3 3-90 0 0,-7-7 19 0 0,2 3 46 0 0,0-1 1 0 0,0 1 0 0 0,0 0 0 0 0,-1 0-1 0 0,1 0 1 0 0,-2 1 0 0 0,1-1-1 0 0,0 0 1 0 0,-1 1 0 0 0,0-1 0 0 0,0 1-1 0 0,-1-1 1 0 0,0 1 0 0 0,1 0 0 0 0,-2-1-1 0 0,1 1 1 0 0,-1-1 0 0 0,0 1 0 0 0,0-1-1 0 0,0 1 1 0 0,-1-1 0 0 0,0 0 0 0 0,0 1-1 0 0,-2 2-65 0 0,-13 12 50 0 0,-2 0-1 0 0,0-1 0 0 0,-1-1 1 0 0,-1-1-1 0 0,0-1 1 0 0,-1 0-1 0 0,-1-2 0 0 0,-1-1 1 0 0,0 0-1 0 0,-8 1-49 0 0,-2 4-244 0 0,-12 0-1232 0 0,31-15-2002 0 0,-1-2-4346 0 0,16-1 6652 0 0</inkml:trace>
  <inkml:trace contextRef="#ctx0" brushRef="#br0" timeOffset="4060.272">1175 858 0 0 0,'0'0'441'0'0,"0"0"376"0"0,0 0 77 0 0,0 0 188 0 0,0 0 220 0 0,0 0 63 0 0,0 0-187 0 0,0 0-309 0 0,0 0-210 0 0,0 0-28 0 0,0 0 98 0 0,0 0 118 0 0,0 0 56 0 0,-3 11-60 0 0,-33 83 1000 0 0,34-92-1807 0 0,-54 84 551 0 0,-5-2 0 0 0,-68 73-587 0 0,25-56-1831 0 0,56-65-6471 0 0,45-32 5259 0 0,0-1 606 0 0</inkml:trace>
  <inkml:trace contextRef="#ctx0" brushRef="#br0" timeOffset="4715.252">1254 1072 888 0 0,'0'0'2023'0'0,"0"0"-880"0"0,0 0-345 0 0,0 0 138 0 0,0 0 220 0 0,0 0 67 0 0,0 0-181 0 0,0 0-313 0 0,0 0-283 0 0,-28 34-197 0 0,-87 107-81 0 0,26-28 420 0 0,-19 7 560 0 0,108-119-1098 0 0,0-1-38 0 0,0 0-26 0 0,0 0-10 0 0,26-23 90 0 0,173-147 488 0 0,30 2-824 0 0,-228 167 257 0 0,0-1 1 0 0,0 1 0 0 0,1 0-1 0 0,-1 0 1 0 0,0 1-1 0 0,0-1 1 0 0,1 0 0 0 0,-1 0-1 0 0,1 0 1 0 0,-1 1-1 0 0,1-1 1 0 0,-1 1 0 0 0,1-1-1 0 0,-1 1 1 0 0,1 0 0 0 0,-1 0-1 0 0,1 0 1 0 0,-1-1-1 0 0,1 1 1 0 0,0 1 0 0 0,-1-1-1 0 0,1 0 1 0 0,-1 0-1 0 0,1 1 1 0 0,-1-1 0 0 0,1 0-1 0 0,-1 1 1 0 0,1 0-1 0 0,-1-1 1 0 0,1 1 0 0 0,-1 0-1 0 0,0 0 1 0 0,1 0-1 0 0,-1-1 1 0 0,0 1 0 0 0,0 1-1 0 0,0-1 1 0 0,0 0 0 0 0,0 0-1 0 0,0 0 1 0 0,0 1-1 0 0,0-1 1 0 0,0 0 0 0 0,0 1-1 0 0,-1-1 1 0 0,1 1-1 0 0,-1-1 1 0 0,1 1 0 0 0,-1-1-1 0 0,1 1 1 0 0,-1-1-1 0 0,0 1 1 0 0,0-1 0 0 0,0 1-1 0 0,0 0 13 0 0,10 160 538 0 0,2-84-158 0 0,-10-70-498 0 0,-12-1 4353 0 0,-12-10-3892 0 0,0 0 1 0 0,0-2-1 0 0,1 0 1 0 0,0-1-1 0 0,0-1 0 0 0,0-1 1 0 0,-12-7-344 0 0,25 11 72 0 0,-9-3-195 0 0,-49-23-152 0 0,27 5-3461 0 0,27 11-4784 0 0,8 13 1434 0 0</inkml:trace>
</inkml:ink>
</file>

<file path=ppt/ink/ink2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18 2521 0 0,'0'0'1181'0'0,"0"0"-299"0"0,0 0-29 0 0,0 0 275 0 0,0 0 351 0 0,0 0 155 0 0,0 0-111 0 0,0 0-313 0 0,0 0-358 0 0,0 0-267 0 0,0 0-155 0 0,3-3-49 0 0,7-9-6 0 0,-42 10 784 0 0,-126 71-998 0 0,144-63-139 0 0,4-2-14 0 0,-1 0 0 0 0,1 0 0 0 0,0 1 0 0 0,0 1 0 0 0,1-1 0 0 0,0 2 0 0 0,0-1 0 0 0,0 1 0 0 0,1 0 0 0 0,0 1 0 0 0,-3 3-8 0 0,10-10-17 0 0,0 1 0 0 0,0-1 1 0 0,1 1-1 0 0,-1-1 0 0 0,0 1 1 0 0,0-1-1 0 0,1 1 1 0 0,-1-1-1 0 0,1 1 0 0 0,0 0 1 0 0,-1-1-1 0 0,1 1 1 0 0,0 0-1 0 0,0-1 0 0 0,0 1 1 0 0,0 0-1 0 0,0-1 1 0 0,0 1-1 0 0,0 0 0 0 0,1-1 1 0 0,-1 1-1 0 0,1-1 1 0 0,-1 1-1 0 0,1-1 0 0 0,0 1 1 0 0,-1-1-1 0 0,1 1 1 0 0,0-1-1 0 0,0 1 0 0 0,0-1 1 0 0,0 0-1 0 0,0 1 1 0 0,0-1-1 0 0,1 0 0 0 0,-1 0 1 0 0,0 0-1 0 0,1 0 1 0 0,-1 0-1 0 0,0 0 0 0 0,1 0 1 0 0,-1-1-1 0 0,1 1 1 0 0,0-1-1 0 0,-1 1 0 0 0,1-1 1 0 0,1 1 16 0 0,77 15 37 0 0,41-4 56 0 0,-120-11-81 0 0,1 0-1 0 0,-1 1 1 0 0,1-1-1 0 0,-1 1 1 0 0,0-1 0 0 0,0 1-1 0 0,0-1 1 0 0,0 1-1 0 0,0 0 1 0 0,0 0 0 0 0,0-1-1 0 0,-1 1 1 0 0,1 0-1 0 0,0 0 1 0 0,-1 0 0 0 0,0 0-1 0 0,1 0 1 0 0,-1 0-1 0 0,0 0 1 0 0,0 0 0 0 0,0 0-1 0 0,0 0 1 0 0,-1 0-1 0 0,1-1 1 0 0,0 1 0 0 0,-1 0-1 0 0,0 0 1 0 0,1 0-1 0 0,-1 0 1 0 0,0 0 0 0 0,0-1-1 0 0,0 1 1 0 0,0 0-1 0 0,0-1 1 0 0,0 1 0 0 0,0-1-1 0 0,-1 1 1 0 0,1-1-1 0 0,0 1 1 0 0,-1-1-1 0 0,1 0 1 0 0,-1 0 0 0 0,0 0-1 0 0,1 0 1 0 0,-1 0-1 0 0,-1 0-11 0 0,-290 242 186 0 0,289-239-191 0 0,-1 0 0 0 0,1 1 0 0 0,0-1 0 0 0,0 1 0 0 0,0 0 0 0 0,1 0 0 0 0,-1 0 0 0 0,1 0 0 0 0,1 1 1 0 0,-1-1-1 0 0,1 1 0 0 0,0-1 0 0 0,0 1 0 0 0,0 0 0 0 0,1 0 0 0 0,0 0 0 0 0,0 0 0 0 0,1 0 0 0 0,0 0 0 0 0,0 6 5 0 0,3-9 8 0 0,0 1 1 0 0,0-1-1 0 0,0 0 0 0 0,1 0 1 0 0,-1 0-1 0 0,1 0 0 0 0,0-1 1 0 0,0 1-1 0 0,0-1 0 0 0,0 0 1 0 0,0 0-1 0 0,1 0 0 0 0,-1-1 1 0 0,0 1-1 0 0,1-1 0 0 0,-1 0 0 0 0,1-1 1 0 0,-1 1-1 0 0,1-1 0 0 0,0 0 1 0 0,-1 0-1 0 0,1 0 0 0 0,-1-1 1 0 0,1 1-1 0 0,0-1 0 0 0,0-1-8 0 0,12 2 50 0 0,-6-1-84 0 0,1 0 1 0 0,-1 0 0 0 0,0-2 0 0 0,0 1 0 0 0,0-1-1 0 0,0-1 1 0 0,0 0 0 0 0,-1-1 0 0 0,8-4 33 0 0,18-13-3423 0 0,-7-3-4658 0 0,-23 20 3168 0 0</inkml:trace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4:57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411 434 0 0 0,'0'0'1976'0'0,"0"0"-495"0"0,0 0 0 0 0,0 0 316 0 0,0 0 211 0 0,0 0-26 0 0,0 0-296 0 0,0 0-434 0 0,0 0-360 0 0,0 0-238 0 0,0 0-132 0 0,0 0-92 0 0,0 0-66 0 0,-14 13-52 0 0,-46 43-71 0 0,9 23 186 0 0,-51 51-393 0 0,11-65-3138 0 0,70-53-4 0 0,-4 2-5156 0 0,19-11 5201 0 0</inkml:trace>
  <inkml:trace contextRef="#ctx0" brushRef="#br0" timeOffset="329.924">0 446 6425 0 0,'0'0'669'0'0,"0"0"-107"0"0,0 0 340 0 0,0 0 525 0 0,0 0 299 0 0,0 0-94 0 0,0 0-336 0 0,0 0-269 0 0,0 0-152 0 0,0 0-47 0 0,32 11-1 0 0,100 35-80 0 0,-92-33-359 0 0,0 3 1 0 0,0 1 0 0 0,-2 2 0 0 0,0 1-1 0 0,-1 2 1 0 0,2 4-389 0 0,-25-17-3 0 0,0 1-1 0 0,0 0 1 0 0,-1 1-1 0 0,0 0 1 0 0,-1 1 0 0 0,-1 1-1 0 0,7 8 4 0 0,-8 13-1258 0 0,-12-23-2919 0 0,-4-2-5264 0 0,4-8 3066 0 0</inkml:trace>
  <inkml:trace contextRef="#ctx0" brushRef="#br0" timeOffset="829.036">890 637 1152 0 0,'0'0'867'0'0,"0"0"-381"0"0,0 0 75 0 0,0 0 427 0 0,0 0 412 0 0,0 0 126 0 0,0 0-178 0 0,0 0-267 0 0,0 0-204 0 0,0 0-121 0 0,0 0-61 0 0,0 0-45 0 0,0 0-24 0 0,11 23-59 0 0,36 69-45 0 0,-30-36 611 0 0,-19-42-666 0 0,-7 40 1579 0 0,-8-83 362 0 0,15 11-2363 0 0,0-1 0 0 0,1 1 0 0 0,1-1 0 0 0,0 0-1 0 0,2 0 1 0 0,0 1 0 0 0,1-1 0 0 0,1 1 0 0 0,0 0-1 0 0,2 0 1 0 0,0 0 0 0 0,1 1 0 0 0,1 0 0 0 0,0 0-1 0 0,1 1 1 0 0,1 0 0 0 0,1 0 0 0 0,0 1 0 0 0,1 1-1 0 0,11-11-43 0 0,-13 15 7 0 0,0 1 0 0 0,0 0 0 0 0,1 1 1 0 0,0 0-1 0 0,1 1 0 0 0,0 0 0 0 0,0 1 1 0 0,0 0-1 0 0,1 1 0 0 0,5-1-8 0 0,-13 5-17 0 0,-1 1-1 0 0,0 0 1 0 0,1 0 0 0 0,-1 0-1 0 0,1 1 1 0 0,-1 0 0 0 0,0 0-1 0 0,0 0 1 0 0,1 0-1 0 0,-1 0 1 0 0,0 1 0 0 0,0 0-1 0 0,0 0 1 0 0,-1 0 0 0 0,1 0-1 0 0,0 1 1 0 0,-1 0 0 0 0,0-1-1 0 0,1 1 1 0 0,-1 0-1 0 0,0 1 1 0 0,0-1 0 0 0,-1 0-1 0 0,1 1 1 0 0,-1 0 0 0 0,0-1-1 0 0,0 1 1 0 0,0 0-1 0 0,0 0 1 0 0,0 0 0 0 0,-1 1-1 0 0,0-1 1 0 0,0 0 0 0 0,0 0-1 0 0,-1 1 1 0 0,1-1-1 0 0,-1 0 1 0 0,0 1 0 0 0,-1 3 17 0 0,2-5-895 0 0,1 6 411 0 0,-2-7-4561 0 0,-1-2-4905 0 0,-1 0 5866 0 0</inkml:trace>
  <inkml:trace contextRef="#ctx0" brushRef="#br0" timeOffset="1253.478">783 239 2489 0 0,'0'0'2451'0'0,"0"0"-1322"0"0,0 0-187 0 0,0 0 455 0 0,0 0 334 0 0,0 0 70 0 0,0 0-271 0 0,0 0-360 0 0,0 0-192 0 0,0 0-104 0 0,0 0-69 0 0,0 0-103 0 0,0 0-122 0 0,32-7-103 0 0,100-22-80 0 0,-24 21 326 0 0,85 16-412 0 0,-192-8-266 0 0,-1 0 18 0 0,0 0 45 0 0,0 0 87 0 0,0 0 45 0 0,-19-11 471 0 0,-108-52-77 0 0,115 55-517 0 0,-54-53 568 0 0,66 60-855 0 0,0 0 0 0 0,0-1 0 0 0,0 1 0 0 0,0 0 0 0 0,0-1 0 0 0,0 1 0 0 0,1 0 0 0 0,-1 0 0 0 0,0 0 0 0 0,1-1 0 0 0,-1 1 0 0 0,1 0 0 0 0,0 0 0 0 0,-1 0 0 0 0,1 0 0 0 0,0 0 0 0 0,-1 0-1 0 0,1 0 1 0 0,0 0 0 0 0,0 0 0 0 0,0 0 0 0 0,0 0 0 0 0,0 1 0 0 0,0-1 0 0 0,0 0 0 0 0,0 1 0 0 0,1-1 0 0 0,-1 0 0 0 0,0 1 0 0 0,0 0 0 0 0,0-1 0 0 0,1 1 0 0 0,-1 0 0 0 0,0 0 0 0 0,0-1 0 0 0,1 1 0 0 0,-1 0 0 0 0,0 0 0 0 0,1 0 0 0 0,-1 1 170 0 0,7-4-2249 0 0,6 0-3838 0 0,-4 2-2061 0 0</inkml:trace>
  <inkml:trace contextRef="#ctx0" brushRef="#br0" timeOffset="2068.047">1431 29 0 0 0,'0'0'655'0'0,"0"0"-26"0"0,0 0 221 0 0,0 0 339 0 0,0 0 294 0 0,0 0 143 0 0,0 0-123 0 0,0 0-252 0 0,0 0-153 0 0,0 0-64 0 0,0 0-63 0 0,0 0-61 0 0,0 0-82 0 0,21-3-120 0 0,107-15 407 0 0,-18 10 367 0 0,-110 41-310 0 0,9 100-680 0 0,7-73-366 0 0,-4 0 0 0 0,-2 0 1 0 0,-2 1-1 0 0,-3 0 0 0 0,-3 0 0 0 0,-3 1 0 0 0,-2-1 1 0 0,-7 33-127 0 0,-21 206 682 0 0,47-278-323 0 0,-15-22-296 0 0,-1 0 4 0 0,0 0 1606 0 0,0-11 34 0 0,-6 5-1716 0 0,0 0 0 0 0,0 0 0 0 0,0 1 0 0 0,-1 0 0 0 0,0 1 0 0 0,0-1 0 0 0,0 1 0 0 0,0 0 0 0 0,-1 1 0 0 0,1 0-1 0 0,-1 0 1 0 0,0 1 0 0 0,0 0 0 0 0,0 0 0 0 0,0 1 0 0 0,0 0 0 0 0,-1 0 0 0 0,1 1 0 0 0,0 0 0 0 0,0 0 0 0 0,0 1 0 0 0,-8 2 9 0 0,6-3-123 0 0,-59 11-2166 0 0,43 0-5814 0 0,21-7 181 0 0</inkml:trace>
</inkml:ink>
</file>

<file path=ppt/ink/ink2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 2529 0 0,'0'0'825'0'0,"0"0"-5"0"0,0 0 136 0 0,0 0 323 0 0,0 0 362 0 0,0 0 102 0 0,0 0-167 0 0,0 0-289 0 0,0 0-324 0 0,0 0-240 0 0,0 0-135 0 0,-4 33-65 0 0,-9 109-45 0 0,13 110 1023 0 0,-5-152-1400 0 0,-4-1 1 0 0,-5 0-1 0 0,-4-1-101 0 0,-3 28-52 0 0,-6 73-2653 0 0,20-168-858 0 0,1-10-3607 0 0,5-14 2924 0 0</inkml:trace>
</inkml:ink>
</file>

<file path=ppt/ink/ink2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55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455 39 7682 0 0,'0'0'2859'0'0,"0"0"-1804"0"0,0 0-670 0 0,0 0-54 0 0,0 0 253 0 0,0 0 292 0 0,0 0 155 0 0,0 0-3 0 0,0 0-142 0 0,-9 35-179 0 0,-30 112-168 0 0,25-27 138 0 0,8 51 523 0 0,16 153-1200 0 0,-7-280-165 0 0,4 78 300 0 0,-5-40-3279 0 0,-10-64-2071 0 0,-4-14-3309 0 0,6-4 5597 0 0</inkml:trace>
  <inkml:trace contextRef="#ctx0" brushRef="#br0" timeOffset="247.616">0 591 6481 0 0,'0'0'2825'0'0,"0"0"-1089"0"0,0 0-430 0 0,0 0-166 0 0,0 0 43 0 0,0 0-35 0 0,0 0-206 0 0,0 0-247 0 0,0 0-204 0 0,0 0-109 0 0,0 0-32 0 0,0 0-25 0 0,34-11-8 0 0,108-32-16 0 0,85-18 467 0 0,-160 41-782 0 0,104-37-240 0 0,-65 5-2666 0 0,-49 11-2665 0 0,-24 9-2259 0 0,-19 18 4071 0 0</inkml:trace>
  <inkml:trace contextRef="#ctx0" brushRef="#br0" timeOffset="482.75">950 127 1816 0 0,'0'0'2826'0'0,"0"0"-685"0"0,0 0-257 0 0,0 0-71 0 0,0 0-8 0 0,-5 32-84 0 0,-20 102-212 0 0,24-129-1410 0 0,-11 52 772 0 0,2 2 1 0 0,2-1 0 0 0,4 1 0 0 0,1 0-1 0 0,4 11-871 0 0,-1-59 59 0 0,1 0 0 0 0,0-1 0 0 0,1 1 0 0 0,0-1 0 0 0,1 1-1 0 0,0-1 1 0 0,1 0 0 0 0,0 0 0 0 0,0 0 0 0 0,1 0 0 0 0,0-1-1 0 0,1 0 1 0 0,0 0 0 0 0,0-1 0 0 0,1 1 0 0 0,4 3-59 0 0,-5-10 34 0 0,-1 0 0 0 0,1 0 1 0 0,0 0-1 0 0,1 0 0 0 0,-1-1 1 0 0,0 0-1 0 0,0 0 0 0 0,0-1 1 0 0,1 0-1 0 0,-1 0 0 0 0,0 0 1 0 0,1-1-1 0 0,-1 0 0 0 0,0 0 1 0 0,0-1-1 0 0,0 1 0 0 0,0-1 1 0 0,0-1-1 0 0,0 1 0 0 0,-1-1 1 0 0,1 0-1 0 0,-1 0 0 0 0,1-1 1 0 0,-1 0-1 0 0,0 1 0 0 0,-1-2 1 0 0,1 1-1 0 0,0-2-34 0 0,14-6-5 0 0,-16 10 7 0 0,4-3-8 0 0,0 0 0 0 0,0 1 0 0 0,0 0 0 0 0,1 0 0 0 0,0 1 0 0 0,0-1 0 0 0,0 2 0 0 0,0-1 0 0 0,0 1 0 0 0,0 0 0 0 0,3 1 6 0 0,-4 45 79 0 0,-9 51-387 0 0,25-82-2132 0 0,27-15-5415 0 0,-35-4 2761 0 0,-5 2-1094 0 0</inkml:trace>
  <inkml:trace contextRef="#ctx0" brushRef="#br0" timeOffset="1140.028">1744 595 3601 0 0,'0'0'2628'0'0,"0"0"-754"0"0,0 0-312 0 0,0 0 2 0 0,0 0 26 0 0,0 0-134 0 0,0 0-269 0 0,0 0-308 0 0,0 0-275 0 0,0 0-203 0 0,-33 25-115 0 0,-99 82-69 0 0,78-49 85 0 0,49-47-232 0 0,-14 71 140 0 0,21-80-179 0 0,0 0 0 0 0,0 0 1 0 0,1 0-1 0 0,-1 0 1 0 0,0 0-1 0 0,1-1 0 0 0,0 1 1 0 0,-1-1-1 0 0,1 0 0 0 0,0 1 1 0 0,-1-1-1 0 0,1-1 1 0 0,0 1-1 0 0,0 0 0 0 0,0-1 1 0 0,0 1-1 0 0,0-1 0 0 0,0 0 1 0 0,0 0-1 0 0,0 0 1 0 0,0 0-1 0 0,-1-1 0 0 0,1 1 1 0 0,0-1-1 0 0,0 0 1 0 0,0 0-1 0 0,0 0 0 0 0,-1 0 1 0 0,1 0-1 0 0,0 0 0 0 0,-1-1 1 0 0,2 0-32 0 0,273-178 1024 0 0,-276 180-1040 0 0,0-1-1 0 0,0 0 0 0 0,1 1 1 0 0,-1-1-1 0 0,0 1 1 0 0,0 0-1 0 0,0-1 1 0 0,0 1-1 0 0,0 0 1 0 0,1 0-1 0 0,-1-1 1 0 0,0 1-1 0 0,0 0 1 0 0,0 0-1 0 0,1 0 0 0 0,-1 1 1 0 0,0-1-1 0 0,0 0 1 0 0,0 0-1 0 0,0 1 1 0 0,1-1-1 0 0,-1 0 1 0 0,0 1-1 0 0,0-1 1 0 0,0 1-1 0 0,0 0 1 0 0,0-1-1 0 0,0 1 0 0 0,0 0 1 0 0,0-1-1 0 0,0 1 1 0 0,-1 0-1 0 0,1 0 1 0 0,0 0-1 0 0,0 0 1 0 0,-1 0-1 0 0,1 0 1 0 0,0 0-1 0 0,-1 0 1 0 0,1 0-1 0 0,-1 0 1 0 0,0 0-1 0 0,1 2 17 0 0,10 59-311 0 0,-8-42 227 0 0,-2-17 105 0 0,2 1-1 0 0,-1 0 0 0 0,0-1 0 0 0,1 0 0 0 0,-1 1 0 0 0,1-1 0 0 0,0 0 0 0 0,0 0 0 0 0,1-1 0 0 0,-1 1 0 0 0,0-1 0 0 0,1 1 0 0 0,0-1 0 0 0,-1 0 1 0 0,1 0-1 0 0,0-1 0 0 0,0 1 0 0 0,0-1 0 0 0,0 0 0 0 0,0 0 0 0 0,0 0 0 0 0,1-1 0 0 0,-1 1 0 0 0,0-1 0 0 0,0 0 0 0 0,0 0 0 0 0,1-1 0 0 0,-1 1 1 0 0,0-1-1 0 0,0 0 0 0 0,0 0 0 0 0,0 0 0 0 0,0-1 0 0 0,0 1 0 0 0,0-1 0 0 0,0 0 0 0 0,-1 0 0 0 0,1 0 0 0 0,-1-1 0 0 0,1 1-20 0 0,25-18 236 0 0,0-2 0 0 0,-2 0 0 0 0,0-2 1 0 0,-2 0-1 0 0,0-2 0 0 0,-2-1 0 0 0,-1-1 0 0 0,6-11-236 0 0,-5 6-40 0 0,-1-2 1 0 0,-1 0 0 0 0,-2-2-1 0 0,-2 0 1 0 0,-1-1-1 0 0,-2 0 1 0 0,-2-1 0 0 0,-1-1-1 0 0,-2 0 1 0 0,-2 0-1 0 0,-2-1 1 0 0,-1 1 0 0 0,-2-36 39 0 0,-2 74-6 0 0,1 1 1 0 0,-1 0-1 0 0,0-1 1 0 0,0 1-1 0 0,0-1 1 0 0,0 1-1 0 0,-1-1 1 0 0,1 1-1 0 0,0 0 1 0 0,-1-1-1 0 0,1 1 1 0 0,0 0-1 0 0,-1-1 1 0 0,0 1-1 0 0,1 0 1 0 0,-1-1-1 0 0,0 1 1 0 0,1 0-1 0 0,-1 0 1 0 0,0 0-1 0 0,0 0 1 0 0,0 0-1 0 0,0 0 1 0 0,0 0-1 0 0,0 0 1 0 0,-1 0-1 0 0,1 0 1 0 0,0 1-1 0 0,0-1 1 0 0,-1 0-1 0 0,1 1 1 0 0,0-1-1 0 0,-1 1 1 0 0,1 0-1 0 0,0-1 1 0 0,-1 1-1 0 0,1 0 1 0 0,-1 0-1 0 0,1 0 1 0 0,-1 0-1 0 0,1 0 1 0 0,0 0-1 0 0,-1 0 1 0 0,1 0-1 0 0,-1 0 1 0 0,1 1-1 0 0,0-1 1 0 0,-1 1-1 0 0,1-1 1 0 0,0 1-1 0 0,-1-1 1 0 0,1 1-1 0 0,0 0 1 0 0,0 0-1 0 0,0 0 1 0 0,0 0-1 0 0,0-1 1 0 0,-1 1-1 0 0,2 1 1 0 0,-1-1-1 0 0,0 0 1 0 0,0 0-1 0 0,0 0 1 0 0,0 0-1 0 0,1 1 1 0 0,-1-1 0 0 0,0 0 5 0 0,-15 26-4 0 0,1 0 0 0 0,0 1 0 0 0,2 1 0 0 0,2 0 0 0 0,0 1 0 0 0,2 0 0 0 0,1 0 0 0 0,2 1 0 0 0,1 0 0 0 0,1 0 0 0 0,2 0 0 0 0,1 0 0 0 0,1 1 0 0 0,3 10 4 0 0,-3-21-70 0 0,1 1 1 0 0,1 0 0 0 0,1-1-1 0 0,0 1 1 0 0,2-1 0 0 0,1 0 0 0 0,0-1-1 0 0,2 1 1 0 0,0-1 0 0 0,1-1 0 0 0,2 0-1 0 0,-1 0 1 0 0,2-1 0 0 0,1 0 0 0 0,0-1-1 0 0,5 4 70 0 0,-17-20-422 0 0,-1-1 3 0 0,-20-23-4350 0 0,-35-38-8574 0 0,47 49 12296 0 0</inkml:trace>
  <inkml:trace contextRef="#ctx0" brushRef="#br0" timeOffset="1422.321">2053 333 10674 0 0,'0'0'2933'0'0,"0"0"-998"0"0,0 0-727 0 0,0 0-269 0 0,0 0-51 0 0,0 0-32 0 0,0 0-94 0 0,0 0-107 0 0,0 0-107 0 0,0 0-97 0 0,0 0-111 0 0,32 0-96 0 0,101-3-72 0 0,76 2 310 0 0,-28-1-2332 0 0,-59-2-7962 0 0,-96 3-1517 0 0</inkml:trace>
</inkml:ink>
</file>

<file path=ppt/ink/ink2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0 4377 0 0,'0'0'1176'0'0,"0"0"-150"0"0,0 0 47 0 0,0 0 270 0 0,0 0 310 0 0,0 0 130 0 0,0 0-232 0 0,0 0-443 0 0,0 0-349 0 0,0 0-200 0 0,0 0-38 0 0,0 0 51 0 0,1 23 11 0 0,2 138 405 0 0,-4 175 299 0 0,0-3-1723 0 0,1-333 394 0 0,-2 25-830 0 0,-7-15-4098 0 0,9-25-5024 0 0,0 7 5949 0 0</inkml:trace>
  <inkml:trace contextRef="#ctx0" brushRef="#br0" timeOffset="358.676">331 262 2328 0 0,'0'0'1390'0'0,"0"0"-360"0"0,0 0-34 0 0,0 0 237 0 0,0 0 273 0 0,-34 22 159 0 0,-106 70-104 0 0,58-24 937 0 0,66-48-1871 0 0,14-18-553 0 0,0-1 6 0 0,-1 1 0 0 0,0 1 0 0 0,0-1 0 0 0,1 0 0 0 0,0 1 0 0 0,-1-1 0 0 0,1 1 0 0 0,0-1 0 0 0,0 1 0 0 0,0 0 0 0 0,1 0 0 0 0,-1 0 0 0 0,1 0 0 0 0,-1 0 0 0 0,1 1 0 0 0,0-1 0 0 0,0 0 1 0 0,1 1-1 0 0,-1-1 0 0 0,1 0 0 0 0,-1 1 0 0 0,1-1 0 0 0,0 1 0 0 0,0-1 0 0 0,1 0 0 0 0,-1 1 0 0 0,1-1 0 0 0,-1 0 0 0 0,1 1 0 0 0,0-1 0 0 0,1 0 0 0 0,-1 0 0 0 0,0 0 0 0 0,1 1-80 0 0,9 5 188 0 0,1-1 0 0 0,0 0 1 0 0,1 0-1 0 0,-1-1 0 0 0,1-1 0 0 0,1 0 0 0 0,-1-1 0 0 0,1 0 1 0 0,0-1-1 0 0,0-1 0 0 0,2 0-188 0 0,81 29 1036 0 0,-93-30-1011 0 0,0 0 0 0 0,0 1 0 0 0,-1 0 0 0 0,1 0 1 0 0,-1 0-1 0 0,0 0 0 0 0,0 0 0 0 0,0 1 0 0 0,0-1 0 0 0,0 1 0 0 0,-1 0 0 0 0,1 0 0 0 0,-1 0 0 0 0,0 0 0 0 0,-1 0 1 0 0,1 1-1 0 0,-1-1 0 0 0,0 0 0 0 0,0 1 0 0 0,0-1 0 0 0,0 5-25 0 0,2 13-5362 0 0,-3-1-5721 0 0,0-20 6266 0 0</inkml:trace>
  <inkml:trace contextRef="#ctx0" brushRef="#br0" timeOffset="750.053">486 807 4049 0 0,'0'0'2411'0'0,"0"0"-1336"0"0,0 0-362 0 0,0 0 468 0 0,0 0 495 0 0,0 0 186 0 0,0 0-163 0 0,0 0-416 0 0,0 0-354 0 0,0 0-165 0 0,0 0-103 0 0,0 0-81 0 0,0 0-68 0 0,24-31-91 0 0,73-93-79 0 0,-26 14 255 0 0,21-62-271 0 0,-91 207-2290 0 0,-15 123 1751 0 0,13-153 217 0 0,1-1 0 0 0,-1 1 1 0 0,1 0-1 0 0,1-1 0 0 0,-1 1 0 0 0,0-1 0 0 0,1 1 1 0 0,0 0-1 0 0,0-1 0 0 0,1 1 0 0 0,-1-1 1 0 0,1 0-1 0 0,0 1 0 0 0,0-1 0 0 0,1 0 0 0 0,-1 0 1 0 0,1 0-1 0 0,-1-1 0 0 0,1 1 0 0 0,1-1 0 0 0,-1 1 1 0 0,0-1-1 0 0,1 0 0 0 0,0 0 0 0 0,-1 0 0 0 0,5 1-4 0 0,-4-1 106 0 0,0-1 0 0 0,0 0-1 0 0,1 0 1 0 0,-1 0 0 0 0,1-1 0 0 0,-1 0-1 0 0,1 1 1 0 0,-1-2 0 0 0,1 1-1 0 0,-1 0 1 0 0,1-1 0 0 0,0 0-1 0 0,-1 0 1 0 0,1 0 0 0 0,0-1-1 0 0,-1 0 1 0 0,1 1 0 0 0,0-2 0 0 0,-1 1-1 0 0,1 0 1 0 0,-1-1 0 0 0,0 0-1 0 0,0 0 1 0 0,3-2-106 0 0,89-81 1528 0 0,-6-47-2487 0 0,-80 103-2811 0 0,-8 20-331 0 0,-1-1-3322 0 0,-1 6 598 0 0</inkml:trace>
  <inkml:trace contextRef="#ctx0" brushRef="#br0" timeOffset="5349.786">1486 427 760 0 0,'0'0'1068'0'0,"0"0"-41"0"0,0 0 183 0 0,0 0 272 0 0,0 0 199 0 0,0 0-67 0 0,0 0-298 0 0,0 0-352 0 0,0 0-325 0 0,0 0-240 0 0,0 0-123 0 0,-10 0-47 0 0,-33 2-6 0 0,40-1-179 0 0,-1 0 1 0 0,1 1-1 0 0,0-1 0 0 0,0 1 1 0 0,0 0-1 0 0,0 0 0 0 0,0 0 1 0 0,0 0-1 0 0,1 0 0 0 0,-1 0 1 0 0,1 1-1 0 0,-1 0 0 0 0,1-1 1 0 0,0 1-1 0 0,0 0 0 0 0,0 0 1 0 0,1 0-1 0 0,-2 3-44 0 0,-3 3 77 0 0,-2 1-66 0 0,0 1 0 0 0,0 0 0 0 0,2 0 0 0 0,-1 1 0 0 0,1-1 0 0 0,1 1 1 0 0,0 1-1 0 0,1-1 0 0 0,0 1 0 0 0,1-1 0 0 0,1 1 0 0 0,0 0 0 0 0,0 0 0 0 0,1 0 0 0 0,1 1 0 0 0,1 4-11 0 0,1-12 87 0 0,0-1 0 0 0,0 0-1 0 0,1 0 1 0 0,0 0 0 0 0,0 0 0 0 0,1-1-1 0 0,-1 1 1 0 0,1-1 0 0 0,0 0 0 0 0,0 0-1 0 0,0 0 1 0 0,1-1 0 0 0,-1 0-1 0 0,1 1 1 0 0,0-2 0 0 0,0 1 0 0 0,0 0-1 0 0,0-1 1 0 0,0 0 0 0 0,1 0-1 0 0,-1-1 1 0 0,1 1 0 0 0,-1-1 0 0 0,1 0-1 0 0,-1-1 1 0 0,1 1 0 0 0,0-1-1 0 0,-1 0 1 0 0,1-1 0 0 0,0 1 0 0 0,-1-1-1 0 0,1 0 1 0 0,-1-1 0 0 0,1 1-1 0 0,-1-1 1 0 0,0 0 0 0 0,1 0 0 0 0,-1-1-1 0 0,3-2-86 0 0,5-2 82 0 0,-2 0 0 0 0,1-1 0 0 0,-1 0 0 0 0,0-1-1 0 0,-1-1 1 0 0,0 1 0 0 0,0-2 0 0 0,-1 1 0 0 0,-1-1 0 0 0,0-1-1 0 0,0 1 1 0 0,-1-1 0 0 0,0-1 0 0 0,-1 1 0 0 0,-1-1-1 0 0,0 0 1 0 0,-1 0 0 0 0,0-1 0 0 0,-1 0 0 0 0,0 1-1 0 0,-1-1 1 0 0,-1 0 0 0 0,0-6-82 0 0,-1 15-188 0 0,0 0-1 0 0,-1 0 1 0 0,0 1-1 0 0,0-1 0 0 0,0 1 1 0 0,0-1-1 0 0,-1 1 1 0 0,0-1-1 0 0,0 1 1 0 0,0 0-1 0 0,0 0 1 0 0,-1 0-1 0 0,0 0 1 0 0,1 0-1 0 0,-3-2 189 0 0,-35-29-10263 0 0,31 27 4150 0 0</inkml:trace>
  <inkml:trace contextRef="#ctx0" brushRef="#br0" timeOffset="5850.079">1870 460 12147 0 0,'0'0'1672'0'0,"0"0"-386"0"0,0 0-109 0 0,0 0-31 0 0,0 0-150 0 0,0 0-301 0 0,0 0-369 0 0,0 0-239 0 0,0 0-104 0 0,0 0-18 0 0,0 0 20 0 0,0 0 26 0 0,0 0 6 0 0,2 11 6 0 0,5 35 1 0 0,-6-41 30 0 0,1 0-1 0 0,0 0 1 0 0,0-1 0 0 0,0 1-1 0 0,1 0 1 0 0,-1-1 0 0 0,1 0-1 0 0,0 0 1 0 0,0 0 0 0 0,1 0-1 0 0,-1 0 1 0 0,1 0 0 0 0,0-1-1 0 0,0 0 1 0 0,0 0 0 0 0,1 0-1 0 0,-1 0 1 0 0,0 0 0 0 0,1-1-1 0 0,0 0 1 0 0,0 0-1 0 0,0-1 1 0 0,0 1 0 0 0,0-1-1 0 0,0 0 1 0 0,0 0 0 0 0,0 0-1 0 0,0-1 1 0 0,0 0 0 0 0,0 0-1 0 0,1 0 1 0 0,-1-1 0 0 0,0 0-1 0 0,0 0 1 0 0,4-1-54 0 0,5-1 139 0 0,0-1 1 0 0,-1 0-1 0 0,1-1 0 0 0,-1-1 1 0 0,-1 0-1 0 0,1 0 0 0 0,-1-2 1 0 0,0 1-1 0 0,10-9-139 0 0,2 0 77 0 0,133-86 174 0 0,-156 102-265 0 0,-1-1 0 0 0,1 1 0 0 0,-1 0 0 0 0,0-1 0 0 0,1 1 0 0 0,-1 0 0 0 0,1 0 0 0 0,0 0 0 0 0,-1-1 0 0 0,1 1 0 0 0,-1 0 0 0 0,1 0 0 0 0,-1 0 0 0 0,1 0 0 0 0,-1 0 1 0 0,1 0-1 0 0,-1 0 0 0 0,1 0 0 0 0,-1 0 0 0 0,1 0 0 0 0,0 1 0 0 0,-1-1 0 0 0,1 0 0 0 0,-1 0 0 0 0,1 0 0 0 0,-1 1 0 0 0,1-1 0 0 0,-1 0 0 0 0,0 1 0 0 0,1-1 0 0 0,-1 0 1 0 0,1 1-1 0 0,-1-1 0 0 0,1 0 0 0 0,-1 1 0 0 0,0-1 0 0 0,1 1 0 0 0,-1-1 0 0 0,0 1 0 0 0,0-1 0 0 0,1 1 0 0 0,-1-1 0 0 0,0 1 0 0 0,0-1 0 0 0,0 1 0 0 0,0-1 0 0 0,0 1 1 0 0,1-1-1 0 0,-1 1 0 0 0,0-1 0 0 0,0 1 0 0 0,0 0 0 0 0,0-1 0 0 0,-1 1 0 0 0,1-1 0 0 0,0 1 14 0 0,2 43-181 0 0,-3-34 165 0 0,1-7 41 0 0,-1 1 0 0 0,1 0 0 0 0,0-1 0 0 0,0 1 0 0 0,0-1 0 0 0,1 1-1 0 0,-1 0 1 0 0,1-1 0 0 0,0 1 0 0 0,0-1 0 0 0,0 1 0 0 0,0-1 0 0 0,0 0 0 0 0,1 1 0 0 0,0-1 0 0 0,-1 0 0 0 0,1 0 0 0 0,1 0-1 0 0,-1 0 1 0 0,0-1 0 0 0,1 1 0 0 0,-1 0 0 0 0,1-1 0 0 0,0 0 0 0 0,0 0 0 0 0,0 1 0 0 0,0-2 0 0 0,0 1 0 0 0,0 0 0 0 0,0-1-1 0 0,1 1 1 0 0,-1-1 0 0 0,1 0 0 0 0,-1 0 0 0 0,1 0 0 0 0,-1-1 0 0 0,1 1 0 0 0,1-1-25 0 0,7-3 223 0 0,0-1 0 0 0,-1 0 0 0 0,0-1 0 0 0,0 0 0 0 0,0-1 1 0 0,-1 0-1 0 0,0-1 0 0 0,0 0 0 0 0,0 0 0 0 0,-1-1 0 0 0,0 0 0 0 0,-1-1 0 0 0,0 0 0 0 0,0 0 1 0 0,-1-1-1 0 0,0 0 0 0 0,3-5-223 0 0,-7 11 12 0 0,15-20-255 0 0,-1 0 0 0 0,0 0 0 0 0,-2-2 0 0 0,-1 0 0 0 0,-1-1 0 0 0,5-17 243 0 0,-11 12-3418 0 0,-4 16-4650 0 0,-1 8-3906 0 0</inkml:trace>
</inkml:ink>
</file>

<file path=ppt/ink/ink2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4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1 185 2817 0 0,'0'0'1772'0'0,"0"0"-534"0"0,0 0-409 0 0,0 0-73 0 0,0 0 175 0 0,0 0 225 0 0,0 0 74 0 0,0 0-62 0 0,0 0-186 0 0,0 0-245 0 0,0 0-198 0 0,0 0-103 0 0,0 0-36 0 0,29 0-8 0 0,93 0 43 0 0,149-4 1635 0 0,-196 3-2384 0 0,-41 2-4204 0 0,-33-1 4391 0 0,3 2-3185 0 0,-3 1-2132 0 0,-1 3 1271 0 0</inkml:trace>
  <inkml:trace contextRef="#ctx0" brushRef="#br0" timeOffset="272.582">38 450 4601 0 0,'0'0'976'0'0,"0"0"-416"0"0,0 0-12 0 0,0 0 438 0 0,0 0 392 0 0,0 0 137 0 0,0 0-130 0 0,0 0-317 0 0,0 0-301 0 0,0 0-248 0 0,0 0-168 0 0,0 0-91 0 0,37 4-56 0 0,117 12-33 0 0,-47-25 149 0 0,90-34 57 0 0,-76 16-2806 0 0,-1 5-7405 0 0,-100 18 6111 0 0</inkml:trace>
  <inkml:trace contextRef="#ctx0" brushRef="#br0" timeOffset="537.82">1319 137 4857 0 0,'0'0'774'0'0,"0"0"-37"0"0,0 0 195 0 0,0 0 318 0 0,0 0 227 0 0,0 0-40 0 0,0 0-297 0 0,0 0-324 0 0,0 0-276 0 0,0 0-198 0 0,-30 35-97 0 0,-88 109-50 0 0,86-87-27 0 0,30-50-103 0 0,1 0 0 0 0,1 0 0 0 0,-1 1 0 0 0,1-1-1 0 0,0 0 1 0 0,1 1 0 0 0,0-1 0 0 0,0 0 0 0 0,1 0 0 0 0,-1 0 0 0 0,1 0 0 0 0,1 0 0 0 0,0 0 0 0 0,0-1 0 0 0,0 1 0 0 0,0-1 0 0 0,1 0 0 0 0,0 0-1 0 0,2 2-64 0 0,4-1 194 0 0,1 1 0 0 0,-1-2-1 0 0,1 1 1 0 0,0-1-1 0 0,1-1 1 0 0,0 0-1 0 0,0-1 1 0 0,0 0 0 0 0,0-1-1 0 0,0 0 1 0 0,1-1-1 0 0,-1 0 1 0 0,1-1-1 0 0,0 0 1 0 0,-1-1 0 0 0,1-1-1 0 0,0 0 1 0 0,-1-1-1 0 0,1 0 1 0 0,3-2-194 0 0,17-3 352 0 0,-1-2 0 0 0,0-1 0 0 0,-1-2 0 0 0,0-1 0 0 0,-1-1 0 0 0,0-2 0 0 0,-1-1 1 0 0,-1-1-1 0 0,5-5-352 0 0,-20 15 34 0 0,0-1 1 0 0,-1 0-1 0 0,0 0 1 0 0,0-2 0 0 0,-1 1-1 0 0,0-2 1 0 0,-1 1 0 0 0,0-1-1 0 0,-1-1 1 0 0,-1 1-1 0 0,0-2 1 0 0,0 1 0 0 0,-1-1-1 0 0,-1 0 1 0 0,0-1-1 0 0,-1 1 1 0 0,-1-1 0 0 0,0 0-1 0 0,-1 0 1 0 0,-1-1-1 0 0,0-6-34 0 0,-3 16-161 0 0,-1-1-1 0 0,1 1 0 0 0,-1 0 1 0 0,-1 0-1 0 0,1 0 0 0 0,-1 1 0 0 0,0-1 1 0 0,-1 0-1 0 0,1 1 0 0 0,-1 0 1 0 0,0 0-1 0 0,0 0 0 0 0,-1 0 0 0 0,1 1 1 0 0,-1 0-1 0 0,0 0 0 0 0,0 0 1 0 0,-1 0-1 0 0,1 1 0 0 0,-1 0 0 0 0,0 0 1 0 0,1 1-1 0 0,-1-1 0 0 0,-3 0 162 0 0,-10-3-988 0 0,0 0-1 0 0,0 2 1 0 0,-1 0-1 0 0,1 0 1 0 0,-1 2-1 0 0,0 1 0 0 0,-6 0 989 0 0,-68 2-8363 0 0,64 2 3617 0 0</inkml:trace>
  <inkml:trace contextRef="#ctx0" brushRef="#br0" timeOffset="785.591">1037 218 3233 0 0,'0'0'2396'0'0,"0"0"-157"0"0,0 0-90 0 0,0 0-37 0 0,0 0-126 0 0,0 0-319 0 0,0 0-413 0 0,0 0-295 0 0,0 0-159 0 0,0 0-75 0 0,0 0-62 0 0,0 0-38 0 0,0 0-32 0 0,36 6-63 0 0,115 19-62 0 0,92-5 758 0 0,395 16-893 0 0,-469-26-3145 0 0,-113-4-2710 0 0,-1 1-6148 0 0,-44-7 7716 0 0</inkml:trace>
</inkml:ink>
</file>

<file path=ppt/ink/ink2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82 0 0 0,'0'0'976'0'0,"0"0"91"0"0,0 0 28 0 0,0 0 176 0 0,0 0 404 0 0,0 0 320 0 0,0 0 40 0 0,0 0-256 0 0,0 0-532 0 0,0 0-513 0 0,0 0-390 0 0,0-10-239 0 0,-1-4-88 0 0,0-8 30 0 0,14 42 392 0 0,57 213 1246 0 0,-50-150-1542 0 0,56 226 153 0 0,-75-304-291 0 0,1 1 1 0 0,0 1-1 0 0,0-1 0 0 0,0 1 0 0 0,1-1 0 0 0,0 0 0 0 0,0 0 0 0 0,1 0 0 0 0,-1-1 1 0 0,1 1-1 0 0,1-1 0 0 0,-1 0 0 0 0,5 4-5 0 0,-8-8 26 0 0,-1-1 0 0 0,1 1 0 0 0,-1-1 1 0 0,1 1-1 0 0,-1-1 0 0 0,1 0 0 0 0,-1 1 0 0 0,1-1 0 0 0,0 0 0 0 0,-1 1 1 0 0,1-1-1 0 0,0 0 0 0 0,-1 0 0 0 0,1 0 0 0 0,0 1 0 0 0,-1-1 0 0 0,1 0 1 0 0,0 0-1 0 0,-1 0 0 0 0,1 0 0 0 0,0 0 0 0 0,-1 0 0 0 0,1-1 1 0 0,0 1-1 0 0,-1 0 0 0 0,1 0 0 0 0,-1 0 0 0 0,1-1 0 0 0,0 1 0 0 0,-1 0 1 0 0,1 0-1 0 0,-1-1 0 0 0,1 1 0 0 0,0-1 0 0 0,-1 1 0 0 0,1 0 0 0 0,-1-1 1 0 0,1 1-1 0 0,-1-1 0 0 0,0 1 0 0 0,1-1 0 0 0,-1 0 0 0 0,0 1 0 0 0,1-1 1 0 0,-1 1-1 0 0,0-1 0 0 0,1 0 0 0 0,-1 1 0 0 0,0-1 0 0 0,0 0 1 0 0,0 1-1 0 0,0-1 0 0 0,0 0 0 0 0,0 0-26 0 0,3-5 110 0 0,41-129 1434 0 0,38-184-712 0 0,-67 259-846 0 0,2 1 0 0 0,3 1-1 0 0,19-37 15 0 0,-21 72-1382 0 0,-1 37-5935 0 0,-14-3 2379 0 0,0-3-2297 0 0</inkml:trace>
  <inkml:trace contextRef="#ctx0" brushRef="#br0" timeOffset="659.204">650 568 3041 0 0,'0'0'1803'0'0,"0"0"-439"0"0,0 0-348 0 0,0 0 7 0 0,0 0 196 0 0,0 0 52 0 0,0 0-143 0 0,0 0-274 0 0,0 0-293 0 0,0 0-214 0 0,0 0-142 0 0,-17 34-71 0 0,-56 108-37 0 0,38-53 51 0 0,-8 61 196 0 0,37-114 2093 0 0,91-201-1361 0 0,72-91-777 0 0,-153 249-299 0 0,-1 1-9 0 0,1-1 0 0 0,0 1 0 0 0,0-1 0 0 0,0 1 0 0 0,1 0 0 0 0,0 1 0 0 0,0-1 0 0 0,0 1-1 0 0,1 0 1 0 0,0 0 0 0 0,0 1 0 0 0,0 0 0 0 0,0 0 0 0 0,4-2 9 0 0,-7 7-19 0 0,0 1 1 0 0,0-1 0 0 0,-1 0-1 0 0,1 1 1 0 0,0 0-1 0 0,-1-1 1 0 0,1 1-1 0 0,-1 0 1 0 0,0 1 0 0 0,1-1-1 0 0,-1 0 1 0 0,0 0-1 0 0,0 1 1 0 0,-1 0-1 0 0,1-1 1 0 0,-1 1-1 0 0,1 0 1 0 0,-1 0 0 0 0,0-1-1 0 0,0 1 1 0 0,0 0-1 0 0,0 0 1 0 0,0 0-1 0 0,-1 0 1 0 0,1 1-1 0 0,-1-1 1 0 0,0 0 0 0 0,0 0-1 0 0,0 1 19 0 0,19 153 131 0 0,14-39-70 0 0,-31-112-11 0 0,-1-5-14 0 0,-1 0 0 0 0,1-1 0 0 0,0 1 0 0 0,-1 0 0 0 0,1 0-1 0 0,-1 0 1 0 0,1 0 0 0 0,-1 0 0 0 0,1 0 0 0 0,-1 0 0 0 0,0 0 0 0 0,1 0-1 0 0,-1 0 1 0 0,0 0 0 0 0,0 0 0 0 0,0 0 0 0 0,0 0 0 0 0,0 0 0 0 0,0 0-1 0 0,0 0 1 0 0,0 1 0 0 0,0-1 0 0 0,0 0 0 0 0,-1 0 0 0 0,1 0-1 0 0,0 0 1 0 0,-1 0 0 0 0,1 0 0 0 0,-1 0 0 0 0,1 0 0 0 0,-1-1 0 0 0,0 1-1 0 0,1 0 1 0 0,-1 0 0 0 0,0 0 0 0 0,0-1 0 0 0,1 1 0 0 0,-1 0 0 0 0,0-1-1 0 0,-1 2-35 0 0,-78-24 901 0 0,-137-112-3325 0 0,202 123 870 0 0,1 1-2359 0 0,5 6-2794 0 0,6 1 1023 0 0</inkml:trace>
</inkml:ink>
</file>

<file path=ppt/ink/ink2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1 498 984 0 0,'0'0'431'0'0,"0"0"-526"0"0,0 0-235 0 0,0 0 247 0 0,0 0 520 0 0,0 0 313 0 0,0 0 110 0 0,0 0 41 0 0,0 0-24 0 0,0 0 19 0 0,0 0 85 0 0,30 2 66 0 0,94 3 75 0 0,-120-5-1023 0 0,0 0 0 0 0,0 0 0 0 0,0 0 0 0 0,0 0 0 0 0,0 0 0 0 0,0-1 0 0 0,-1 0 0 0 0,1 0 0 0 0,0 0 0 0 0,0 0 0 0 0,0 0-1 0 0,-1-1 1 0 0,1 0 0 0 0,0 0 0 0 0,-1 0 0 0 0,0 0 0 0 0,1 0 0 0 0,-1-1 0 0 0,0 0-99 0 0,8-6 438 0 0,31-25 886 0 0,-2-1 0 0 0,-1-2 1 0 0,-2-2-1 0 0,29-40-1324 0 0,-27 32 442 0 0,2 2 1 0 0,2 1-1 0 0,24-18-442 0 0,22 15 135 0 0,-87 47-136 0 0,1-1 0 0 0,0 0 1 0 0,0 1-1 0 0,-1 0 0 0 0,1 0 0 0 0,0 0 1 0 0,0 0-1 0 0,0 0 0 0 0,-1 0 1 0 0,1 1-1 0 0,0-1 0 0 0,0 1 1 0 0,-1 0-1 0 0,1 0 0 0 0,-1 0 1 0 0,1 0-1 0 0,0 1 0 0 0,-1-1 0 0 0,0 0 1 0 0,1 1-1 0 0,-1 0 0 0 0,0 0 1 0 0,0-1-1 0 0,0 1 0 0 0,0 1 1 0 0,0-1-1 0 0,-1 0 0 0 0,1 0 1 0 0,0 1-1 0 0,-1-1 0 0 0,0 0 1 0 0,1 1-1 0 0,-1 1 1 0 0,6 18 33 0 0,0 1 0 0 0,-2 0 0 0 0,0 0 0 0 0,-2 0 0 0 0,0 1 0 0 0,-2-1 0 0 0,0 1 0 0 0,-2 0 0 0 0,-2 15-33 0 0,1-24-6 0 0,-1 0 0 0 0,0 0 0 0 0,-1 0 0 0 0,-1 0-1 0 0,0-1 1 0 0,-1 1 0 0 0,-1-1 0 0 0,0-1 0 0 0,0 0 0 0 0,-2 0-1 0 0,0 0 1 0 0,0-1 0 0 0,-1 0 0 0 0,0-1 0 0 0,-1 0 0 0 0,-1 0-1 0 0,1-2 1 0 0,-2 1 0 0 0,1-1 0 0 0,-1-1 0 0 0,-1-1 0 0 0,1 1-1 0 0,-1-2 1 0 0,0 0 0 0 0,-1-1 0 0 0,0 0 0 0 0,1-1 0 0 0,-1-1-1 0 0,-1 0 1 0 0,1-1 0 0 0,0-1 0 0 0,-10 0 6 0 0,15-1-669 0 0,-51-6-2332 0 0,31-18-7147 0 0,28 17 6034 0 0</inkml:trace>
  <inkml:trace contextRef="#ctx0" brushRef="#br0" timeOffset="333.809">1196 152 2577 0 0,'0'0'2133'0'0,"0"0"-1156"0"0,0 0-496 0 0,0 0 36 0 0,0 0 177 0 0,0 0 95 0 0,0 0-55 0 0,-26 34-191 0 0,-76 105-215 0 0,99-137-319 0 0,0 1 0 0 0,1-1 0 0 0,-1 1 0 0 0,1 0 0 0 0,0 0 0 0 0,0 0 0 0 0,0 0 0 0 0,0 1 0 0 0,0-1 0 0 0,1 0 0 0 0,0 1 0 0 0,-1-1 0 0 0,1 1 0 0 0,1-1 0 0 0,-1 1 0 0 0,0 0 0 0 0,1-1 0 0 0,0 1 0 0 0,0 0 0 0 0,0 0-9 0 0,1 7 5 0 0,-1-7 12 0 0,1 0 0 0 0,-1 0 0 0 0,1 0 0 0 0,0 0 0 0 0,0 0 0 0 0,0 0 0 0 0,0 0 0 0 0,1 0-1 0 0,-1-1 1 0 0,1 1 0 0 0,0-1 0 0 0,1 1 0 0 0,-1-1 0 0 0,0 1 0 0 0,1-1 0 0 0,0 0 0 0 0,-1 0 0 0 0,1-1 0 0 0,1 1 0 0 0,-1-1 0 0 0,0 1 0 0 0,0-1-1 0 0,1 0 1 0 0,0 0 0 0 0,-1 0 0 0 0,1-1 0 0 0,0 1 0 0 0,0-1 0 0 0,0 0 0 0 0,0 0-17 0 0,3 1 288 0 0,1 0-1 0 0,0-1 1 0 0,0 0-1 0 0,0 0 1 0 0,0-1-1 0 0,0 0 1 0 0,0 0-1 0 0,0-1 1 0 0,-1 0-1 0 0,1 0 1 0 0,0-1 0 0 0,0 0-1 0 0,-1 0 1 0 0,1-1-1 0 0,1-1-287 0 0,3-1 275 0 0,-1 0 1 0 0,-1-1-1 0 0,1-1 0 0 0,-1 0 1 0 0,0 0-1 0 0,0-1 0 0 0,-1 0 0 0 0,0-1 1 0 0,-1 0-1 0 0,0 0 0 0 0,0-1 1 0 0,-1 0-1 0 0,0 0 0 0 0,-1-1 0 0 0,0 0 1 0 0,0 0-1 0 0,-2 0 0 0 0,1-1 0 0 0,-1 1 1 0 0,-1-1-1 0 0,0 0 0 0 0,-1 0 1 0 0,0-1-1 0 0,0-7-275 0 0,-2 12-62 0 0,0-1-1 0 0,0 0 1 0 0,-1 1 0 0 0,0-1 0 0 0,-1 1-1 0 0,0 0 1 0 0,0-1 0 0 0,-1 1 0 0 0,1 0-1 0 0,-2 0 1 0 0,-1-3 62 0 0,-19-13-3310 0 0,-11 12-4428 0 0,22 11-1915 0 0</inkml:trace>
</inkml:ink>
</file>

<file path=ppt/ink/ink2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0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2969 0 0,'0'0'1093'0'0,"0"0"-386"0"0,0 0-306 0 0,0 0 8 0 0,0 0 301 0 0,0 0 367 0 0,0 0 147 0 0,0 0-35 0 0,0 0-204 0 0,0 0-259 0 0,0 0-189 0 0,0 0-105 0 0,0 0-51 0 0,13 21-20 0 0,42 66-14 0 0,-6 30 679 0 0,-5 34-693 0 0,-8-4-38 0 0,-26-118-42 0 0,-9-29-103 0 0,-1 0 63 0 0,0 0 66 0 0,3-33-46 0 0,2 0-1 0 0,1-1 1 0 0,2 2 0 0 0,1-1 0 0 0,2 1 0 0 0,1 1-1 0 0,1 0 1 0 0,9-13-233 0 0,10-28 104 0 0,30-68-135 0 0,-21 59-2048 0 0,-41 81 521 0 0,0 0-830 0 0,0 0-1024 0 0,0 0-831 0 0,0 4-109 0 0</inkml:trace>
</inkml:ink>
</file>

<file path=ppt/ink/ink2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1 188 720 0 0,'0'0'1042'0'0,"0"0"-110"0"0,0 0 59 0 0,0 0 208 0 0,0 0 252 0 0,0 0 58 0 0,0 0-219 0 0,0 0-306 0 0,0 0-290 0 0,0 0-185 0 0,0 0-73 0 0,0 0-30 0 0,0 0-5 0 0,17-1 8 0 0,58-3 6 0 0,70 13 1055 0 0,72-12-537 0 0,-216 3-883 0 0,0-1 0 0 0,0 1 0 0 0,0 0 0 0 0,0-1 0 0 0,0 1 0 0 0,0 0 0 0 0,-1-1 0 0 0,1 1 0 0 0,0-1-1 0 0,0 0 1 0 0,0 1 0 0 0,-1-1 0 0 0,1 0 0 0 0,0 1 0 0 0,-1-1 0 0 0,1 0 0 0 0,0 0 0 0 0,-1 1 0 0 0,1-1 0 0 0,-1 0-1 0 0,1 0 1 0 0,-1 0 0 0 0,0 0 0 0 0,1 0 0 0 0,-1 0 0 0 0,0 0 0 0 0,0 0 0 0 0,1 0 0 0 0,-1 0 0 0 0,0 0 0 0 0,0 0-1 0 0,0 0 1 0 0,0 0 0 0 0,0 0 0 0 0,-1 0 0 0 0,1 0 0 0 0,0 0 0 0 0,0 0 0 0 0,-1 0 0 0 0,1 1 0 0 0,0-1 0 0 0,-1 0-1 0 0,1 0 1 0 0,-1 0 0 0 0,1 0 0 0 0,-1 0 0 0 0,0 1 0 0 0,1-1 0 0 0,-1 0 0 0 0,0 0 0 0 0,1 1 0 0 0,-1-1 0 0 0,0 1-1 0 0,0-1 1 0 0,0 0 0 0 0,0 1-50 0 0,-47-45 538 0 0,-47-19-434 0 0,65 40-637 0 0,24 12-3506 0 0,25 11-7092 0 0,-10 1 7606 0 0</inkml:trace>
</inkml:ink>
</file>

<file path=ppt/ink/ink2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0 0 0 0,'0'0'1332'0'0,"0"0"-86"0"0,0 0-1 0 0,0 0 224 0 0,0 0 243 0 0,0 0 115 0 0,0 0-178 0 0,0 0-381 0 0,0 0-447 0 0,0 0-378 0 0,0 0-226 0 0,0 0-40 0 0,0 0 80 0 0,-2 6 75 0 0,-5 185 1236 0 0,8-119-2122 0 0,-4-45-1435 0 0,-1-10-7431 0 0,4-17 8974 0 0,0 4-2708 0 0</inkml:trace>
</inkml:ink>
</file>

<file path=ppt/ink/ink2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4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24 1608 0 0,'0'0'1349'0'0,"0"0"-492"0"0,0 0-318 0 0,0 0 88 0 0,0 0 256 0 0,0 0 155 0 0,0 0-41 0 0,0 0-142 0 0,0 0-185 0 0,0 0-143 0 0,0 0-60 0 0,0 0-78 0 0,27-5-34 0 0,88-14-22 0 0,-43 28 218 0 0,-66-8-504 0 0,1 1 1 0 0,-1-1-1 0 0,0 2 0 0 0,1-1 0 0 0,-1 0 0 0 0,0 1 0 0 0,0 0 0 0 0,-1 1 0 0 0,1-1 1 0 0,-1 1-1 0 0,0 0 0 0 0,0 1 0 0 0,0-1 0 0 0,0 1 0 0 0,-1 0 0 0 0,0 0 1 0 0,0 0-1 0 0,0 1 0 0 0,0-1 0 0 0,-1 1 0 0 0,0 0 0 0 0,0 0 0 0 0,-1 0 1 0 0,0 0-1 0 0,0 1 0 0 0,0-1 0 0 0,-1 1 0 0 0,0-1 0 0 0,0 3-47 0 0,-1-4 31 0 0,0 1 0 0 0,0 0-1 0 0,0-1 1 0 0,-1 1 0 0 0,0 0-1 0 0,0-1 1 0 0,-1 0 0 0 0,0 1-1 0 0,0-1 1 0 0,0 0 0 0 0,0 0-1 0 0,-1 0 1 0 0,0 0 0 0 0,0 0-1 0 0,0 0 1 0 0,-1-1 0 0 0,1 0-1 0 0,-1 1 1 0 0,0-1 0 0 0,-1-1-31 0 0,-10 10 3 0 0,-1 0 1 0 0,0-1-1 0 0,-1-1 1 0 0,0-1-1 0 0,-1 0 0 0 0,0-2 1 0 0,0 0-1 0 0,-1-1 1 0 0,0 0-1 0 0,-15 2-3 0 0,-16-1-4222 0 0,0-5-4201 0 0,45-3 7008 0 0</inkml:trace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2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1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2601 0 0,'0'0'1025'0'0,"0"0"-463"0"0,0 0-129 0 0,0 0 324 0 0,0 0 409 0 0,0 0 253 0 0,0 0-19 0 0,0 0-205 0 0,0 0-249 0 0,0 0-206 0 0,32-4-137 0 0,102-11-84 0 0,117-10 669 0 0,-241 24-1766 0 0,22 4-1361 0 0,-25 3-2110 0 0,-4 4-3378 0 0,-3-6 6866 0 0</inkml:trace>
</inkml:ink>
</file>

<file path=ppt/ink/ink2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3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5417 0 0,'0'0'874'0'0,"0"0"-552"0"0,0 0-87 0 0,0 0 421 0 0,0 0 326 0 0,0 0 71 0 0,0 0-166 0 0,0 0-299 0 0,0 0-264 0 0,32 1-193 0 0,102 4-132 0 0,68-26-3385 0 0,-139 10-2448 0 0,-43 8 3586 0 0</inkml:trace>
</inkml:ink>
</file>

<file path=ppt/ink/ink2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20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1 233 4289 0 0,'0'0'635'0'0,"0"0"-301"0"0,0 0 15 0 0,0 0 259 0 0,0 0 219 0 0,0 0 83 0 0,0 0-84 0 0,0 0-173 0 0,0 0-157 0 0,0 0-117 0 0,0 0-87 0 0,0 0-28 0 0,34 0 20 0 0,110 0 38 0 0,25 0 1394 0 0,-168 0-1649 0 0,0 0 0 0 0,0 1 0 0 0,0-1 0 0 0,0 0 0 0 0,0 0 0 0 0,0 0 0 0 0,0 0 0 0 0,0 0 0 0 0,0 0 0 0 0,0 0 0 0 0,0 0 0 0 0,0 0 0 0 0,0 0 0 0 0,0 0 0 0 0,0-1 0 0 0,0 1 0 0 0,0 0 0 0 0,0-1 0 0 0,0 1-1 0 0,-1-1 1 0 0,1 1 0 0 0,0-1 0 0 0,0 1 0 0 0,0-1 0 0 0,-1 0 0 0 0,1 1 0 0 0,0-1 0 0 0,0 0 0 0 0,-1 0 0 0 0,1 1 0 0 0,-1-1 0 0 0,1 0 0 0 0,-1 0 0 0 0,1 0 0 0 0,-1 0 0 0 0,1 0 0 0 0,-1 0 0 0 0,0 0 0 0 0,0 0 0 0 0,1 0 0 0 0,-1 0 0 0 0,0 0 0 0 0,0 0 0 0 0,0 0 0 0 0,0 0 0 0 0,0 0 0 0 0,0 0 0 0 0,0 0 0 0 0,-1 0-1 0 0,1 0 1 0 0,0 0 0 0 0,0 0 0 0 0,-1 1 0 0 0,1-1 0 0 0,-1 0 0 0 0,1 0 0 0 0,-1 0 0 0 0,1 0 0 0 0,-1 0-67 0 0,-39-52 1821 0 0,23 34-1645 0 0,9 13-163 0 0,1-1-1 0 0,0-1 1 0 0,0 1 0 0 0,1-1 0 0 0,0 0 0 0 0,0-1 0 0 0,1 1-1 0 0,0-1 1 0 0,1 0 0 0 0,-1-3-13 0 0,6-6-2772 0 0,33 3-10561 0 0,-26 15 10178 0 0</inkml:trace>
</inkml:ink>
</file>

<file path=ppt/ink/ink2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0 6841 0 0,'0'0'273'0'0,"0"0"-363"0"0,0 0-70 0 0,0 0 264 0 0,0 0 296 0 0,0 0 150 0 0,0 0 24 0 0,0 0-71 0 0,-1 33-125 0 0,-4 106-128 0 0,4-112-190 0 0,2 1 0 0 0,1 0 0 0 0,1-1 0 0 0,1 0-1 0 0,1 1 1 0 0,2-1 0 0 0,1-1 0 0 0,1 0-1 0 0,1 0 1 0 0,1-1 0 0 0,2 0 0 0 0,6 9-60 0 0,-4-4 53 0 0,31 36 141 0 0,-44-67-19 0 0,0 0 1 0 0,0 0-1 0 0,1 0 1 0 0,-1-1-1 0 0,0 1 1 0 0,0 0 0 0 0,0-1-1 0 0,0 0 1 0 0,-1 1-1 0 0,1-1 1 0 0,0 0-1 0 0,-1 0 1 0 0,1 0 0 0 0,-1 0-1 0 0,1 0 1 0 0,-1 0-1 0 0,0-1 1 0 0,0 1-1 0 0,0 0 1 0 0,0-1 0 0 0,-1 1-1 0 0,1 0 1 0 0,-1-1-1 0 0,1 1 1 0 0,-1-1-1 0 0,0 1-175 0 0,3-5 234 0 0,137-365 4176 0 0,-86 261-5286 0 0,-32 67-5257 0 0,-19 37 1261 0 0,-1 3-3043 0 0</inkml:trace>
  <inkml:trace contextRef="#ctx0" brushRef="#br0" timeOffset="783.398">542 461 10450 0 0,'0'0'687'0'0,"0"0"-603"0"0,0 0-179 0 0,0 0 253 0 0,0 0 339 0 0,0 0 158 0 0,0 0-54 0 0,0 0-123 0 0,0 0-137 0 0,0 0-103 0 0,0 0-44 0 0,2 34-10 0 0,3 108 16 0 0,-11-57 134 0 0,-17 80-1954 0 0,23-164 363 0 0,0-1-515 0 0,6-2-3736 0 0,2-5 2321 0 0,-6 4 1973 0 0,3-4 766 0 0</inkml:trace>
  <inkml:trace contextRef="#ctx0" brushRef="#br0" timeOffset="6191.594">496 519 0 0 0,'0'0'355'0'0,"0"0"768"0"0,0 0 258 0 0,0 0-70 0 0,0 0-208 0 0,0 0-227 0 0,0 0-157 0 0,0 0-44 0 0,25-3 3851 0 0,127-16 586 0 0,-39 16-4320 0 0,-107 6-808 0 0,-1 0 1 0 0,0 0-1 0 0,0 0 0 0 0,0 0 0 0 0,0 1 0 0 0,-1 0 1 0 0,0 0-1 0 0,1 0 0 0 0,-2 1 0 0 0,1-1 1 0 0,0 1-1 0 0,-1 0 0 0 0,0 0 0 0 0,0 0 0 0 0,0 0 1 0 0,-1 1-1 0 0,1-1 0 0 0,-2 1 0 0 0,1 0 0 0 0,0-1 1 0 0,-1 1-1 0 0,0 0 0 0 0,0 0 0 0 0,-1 0 0 0 0,0 0 1 0 0,0 3 15 0 0,4 14-45 0 0,-3-21 46 0 0,0 2-3 0 0,1 0 1 0 0,-1 1 0 0 0,0-1-1 0 0,0 0 1 0 0,0 1-1 0 0,0-1 1 0 0,-1 1 0 0 0,1-1-1 0 0,-1 1 1 0 0,-1-1-1 0 0,1 1 1 0 0,-1-1 0 0 0,1 1-1 0 0,-1-1 1 0 0,0 0-1 0 0,-1 1 1 0 0,1-1 0 0 0,-1 0-1 0 0,0 0 1 0 0,0 0-1 0 0,0 0 1 0 0,0 0 0 0 0,-1 0-1 0 0,0-1 1 0 0,0 1-1 0 0,0-1 1 0 0,-3 3 1 0 0,-93 60 50 0 0,-72 0-201 0 0,105-48-1728 0 0,45-13-3077 0 0,-5 2-4836 0 0,22-4 9099 0 0,0-2 633 0 0</inkml:trace>
  <inkml:trace contextRef="#ctx0" brushRef="#br0" timeOffset="6668.17">1141 523 0 0 0,'0'0'612'0'0,"0"0"-40"0"0,0 0-76 0 0,0 0 112 0 0,0 0 214 0 0,0 0 146 0 0,0 0-40 0 0,0 0-138 0 0,0 0-125 0 0,0 0-60 0 0,0 0 32 0 0,0 0 76 0 0,0 0 74 0 0,0 0 13 0 0,0 0-42 0 0,0 0-95 0 0,-4 19 2272 0 0,-38 50-294 0 0,24-38-2413 0 0,-2-1 0 0 0,-1-1 0 0 0,-1-1 0 0 0,-2-1 0 0 0,-23 21-228 0 0,3-2 73 0 0,-132 106-94 0 0,84-64-3260 0 0,85-77-20 0 0,10-3-6366 0 0,1-8 7724 0 0</inkml:trace>
  <inkml:trace contextRef="#ctx0" brushRef="#br0" timeOffset="7490.536">1301 656 2897 0 0,'0'0'1932'0'0,"0"0"-564"0"0,0 0-251 0 0,0 0 95 0 0,0 0 175 0 0,0 0 25 0 0,0 0-194 0 0,0 0-285 0 0,0 0-234 0 0,0 0-155 0 0,0 0-41 0 0,0 0 1 0 0,0 0-19 0 0,-7 11-19 0 0,-51 85 709 0 0,-73 43-611 0 0,-74 63-1492 0 0,175-169 593 0 0,30-32 244 0 0,0-1 13 0 0,0 0 26 0 0,0 0 40 0 0,30-29 125 0 0,259-226-417 0 0,-78 65-658 0 0,-151 146 1162 0 0,-62 73-1138 0 0,-29 42 1146 0 0,23-56-232 0 0,1-1 0 0 0,1 1 1 0 0,0 1-1 0 0,1-1 1 0 0,1 1-1 0 0,0 0 1 0 0,1 0-1 0 0,1 0 1 0 0,0 5 23 0 0,41 204-36 0 0,-39-224 78 0 0,0-1 1 0 0,-1 1 0 0 0,1 0 0 0 0,0-1 0 0 0,0 1 0 0 0,0 0 0 0 0,-1-1 0 0 0,1 1 0 0 0,0 0 0 0 0,-1-1 0 0 0,1 1 0 0 0,0-1-1 0 0,-1 1 1 0 0,1-1 0 0 0,-1 1 0 0 0,1-1 0 0 0,-1 1 0 0 0,1-1 0 0 0,-1 1 0 0 0,1-1 0 0 0,-1 0 0 0 0,0 1 0 0 0,1-1-1 0 0,-1 0 1 0 0,0 1 0 0 0,1-1 0 0 0,-1 0 0 0 0,0 0 0 0 0,1 0 0 0 0,-1 1 0 0 0,0-1 0 0 0,1 0 0 0 0,-1 0 0 0 0,0 0 0 0 0,1 0-1 0 0,-1 0 1 0 0,0-1 0 0 0,1 1 0 0 0,-1 0 0 0 0,0 0 0 0 0,0 0 0 0 0,1 0 0 0 0,-1-1 0 0 0,1 1 0 0 0,-1 0 0 0 0,0-1 0 0 0,1 1-1 0 0,-1-1 1 0 0,1 1 0 0 0,-1 0 0 0 0,1-1 0 0 0,-1 1 0 0 0,1-1 0 0 0,-1 1 0 0 0,1-1 0 0 0,-1 0 0 0 0,1 1 0 0 0,0-1 0 0 0,-1 1-1 0 0,1-1 1 0 0,0 0 0 0 0,0 1 0 0 0,-1-1 0 0 0,1 0 0 0 0,0 1 0 0 0,0-1 0 0 0,0 0-43 0 0,-87-59 1135 0 0,-22-28-541 0 0,24 48-4129 0 0,68 37 983 0 0,2-1-4470 0 0,8 4 538 0 0</inkml:trace>
</inkml:ink>
</file>

<file path=ppt/ink/ink2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39.64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40 15 6841 0 0,'0'0'1965'0'0,"0"0"-338"0"0,0 0-173 0 0,0 0 134 0 0,0 0 126 0 0,0 0-55 0 0,0 0-278 0 0,0 0-353 0 0,0 0-301 0 0,0 0-219 0 0,0 0-133 0 0,1-2-32 0 0,4-8-11 0 0,-4 7 7 0 0,3 30 1813 0 0,0 13-1857 0 0,-1 1 1 0 0,-2-1-1 0 0,-2 1 0 0 0,-2-1 1 0 0,-1 1-1 0 0,-2-1 0 0 0,-4 11-295 0 0,-24 129-144 0 0,48-187-4347 0 0,-2-19-1041 0 0,-6 13 664 0 0,0 1-3628 0 0,-4 4 5927 0 0</inkml:trace>
</inkml:ink>
</file>

<file path=ppt/ink/ink2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0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153 0 2096 0 0,'0'0'1417'0'0,"0"0"-276"0"0,0 0 28 0 0,0 0 243 0 0,0 0 256 0 0,0 0 71 0 0,0 0-170 0 0,0 0-309 0 0,0 0-288 0 0,0 0-168 0 0,0 0-109 0 0,0 0-36 0 0,0 0 6 0 0,-22 35-37 0 0,-66 108-37 0 0,57-63 213 0 0,30-62-581 0 0,-4 17 151 0 0,1 0 0 0 0,2 1-1 0 0,2-1 1 0 0,4 34-374 0 0,-2-56-26 0 0,0 0-1 0 0,1 0 1 0 0,1-1-1 0 0,0 0 1 0 0,1 1 0 0 0,0-1-1 0 0,1-1 1 0 0,0 1-1 0 0,1-1 1 0 0,0 0-1 0 0,1-1 1 0 0,0 0-1 0 0,1 0 1 0 0,0 0 0 0 0,0-1-1 0 0,1-1 1 0 0,0 1 26 0 0,26 2-3036 0 0,-11-11-3022 0 0,-13 0 1410 0 0,-4 0-2168 0 0</inkml:trace>
</inkml:ink>
</file>

<file path=ppt/ink/ink2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4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4137 0 0,'0'0'2176'0'0,"0"0"-925"0"0,0 0-572 0 0,0 0-36 0 0,0 0 98 0 0,0 0 61 0 0,0 0 17 0 0,0 0-4 0 0,0 0 22 0 0,0 0 41 0 0,0 0-8 0 0,0 0-45 0 0,12 13-23 0 0,74 92 1364 0 0,-75-90-1926 0 0,-1 0 0 0 0,0 0 0 0 0,0 1 0 0 0,-2 1 1 0 0,0-1-1 0 0,-1 2 0 0 0,0-1 0 0 0,-2 0 0 0 0,0 1 0 0 0,-1 0 0 0 0,-1 0 0 0 0,0 1 0 0 0,-1 12-240 0 0,-1-14 80 0 0,-2 1 1 0 0,0-1 0 0 0,-1-1-1 0 0,0 1 1 0 0,-1 0-1 0 0,-1 0 1 0 0,-1-1-1 0 0,-1 0 1 0 0,0 0-1 0 0,-1 0 1 0 0,0-1-1 0 0,-1 0 1 0 0,-6 7-81 0 0,-31 32-2098 0 0,37-52-2153 0 0,6-2-342 0 0,1 0-3417 0 0,1 0 4353 0 0</inkml:trace>
</inkml:ink>
</file>

<file path=ppt/ink/ink2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4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693 0 5809 0 0,'0'0'1182'0'0,"0"0"-226"0"0,0 0-256 0 0,0 0 3 0 0,0 0 165 0 0,0 0 88 0 0,0 0-71 0 0,0 0-220 0 0,0 0-256 0 0,0 0-182 0 0,0 0-109 0 0,-24 26-48 0 0,-76 88-36 0 0,28 11-50 0 0,45-72 29 0 0,-5 18-112 0 0,-4 0-1 0 0,-2-3 0 0 0,-3-1 0 0 0,-4-2 1 0 0,-1-2-1 0 0,-4-2 0 0 0,-2-2 0 0 0,-55 46 100 0 0,85-101 207 0 0,35-37-287 0 0,42-48 415 0 0,4 2 0 0 0,59-60-335 0 0,-26 31 148 0 0,-29 33-31 0 0,-1 4 154 0 0,-3-3-1 0 0,-4-3 1 0 0,10-23-271 0 0,-33 37 850 0 0,-32 63-633 0 0,0 0-49 0 0,-21 66 490 0 0,9-15-405 0 0,1 0 1 0 0,3 0 0 0 0,3 1-1 0 0,1 0 1 0 0,3 22-254 0 0,0-42 38 0 0,15 106 112 0 0,-12-133-128 0 0,38 86 52 0 0,-39-89-39 0 0,1 1-1 0 0,0 0 1 0 0,0-1-1 0 0,0 1 1 0 0,0-1 0 0 0,1 0-1 0 0,-1 0 1 0 0,0 1-1 0 0,1-2 1 0 0,0 1-1 0 0,-1 0 1 0 0,1 0 0 0 0,0-1-1 0 0,0 0 1 0 0,0 1-1 0 0,0-1 1 0 0,0 0-1 0 0,0-1 1 0 0,0 1 0 0 0,0 0-1 0 0,1-1 1 0 0,-1 0-1 0 0,0 0 1 0 0,0 0-1 0 0,0 0 1 0 0,1 0 0 0 0,-1-1-1 0 0,0 1 1 0 0,1-1-35 0 0,2-2 139 0 0,0 0 1 0 0,-1 0-1 0 0,1-1 1 0 0,-1 0-1 0 0,0 0 1 0 0,0 0-1 0 0,0-1 0 0 0,-1 1 1 0 0,1-1-1 0 0,-1 0 1 0 0,0-1-1 0 0,-1 1 1 0 0,1-2-140 0 0,5-4 190 0 0,24-40 74 0 0,-2-2 1 0 0,-3-1-1 0 0,-2-1 0 0 0,-2-1 1 0 0,-3-1-1 0 0,-3 0 1 0 0,-1-2-1 0 0,3-34-264 0 0,-14 4-2795 0 0,-13 85-7546 0 0,3 7 2152 0 0</inkml:trace>
</inkml:ink>
</file>

<file path=ppt/ink/ink2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30 8922 0 0,'0'0'1124'0'0,"0"0"-178"0"0,0 0-33 0 0,0 0 94 0 0,0 0 21 0 0,0 0-134 0 0,0 0-262 0 0,0 0-236 0 0,0 0-153 0 0,0 0-137 0 0,0 0-56 0 0,-15 24-6 0 0,-44 76-6 0 0,44-40 55 0 0,16-50-64 0 0,0-4 72 0 0,1 0 0 0 0,-1 0 1 0 0,1-1-1 0 0,0 1 0 0 0,1-1 0 0 0,-1 1 1 0 0,1-1-1 0 0,0 0 0 0 0,0 0 0 0 0,1 0 1 0 0,-1-1-1 0 0,1 1 0 0 0,0-1 0 0 0,1 0 0 0 0,-1 0 1 0 0,1 0-1 0 0,-1 0 0 0 0,1-1 0 0 0,0 0 1 0 0,1 0-1 0 0,-1 0 0 0 0,0-1 0 0 0,1 0 1 0 0,-1 0-1 0 0,1 0 0 0 0,0-1 0 0 0,0 1 1 0 0,0-1-1 0 0,0-1 0 0 0,-1 1 0 0 0,1-1 1 0 0,0 0-1 0 0,0-1 0 0 0,0 1 0 0 0,0-1 1 0 0,0 0-1 0 0,0-1 0 0 0,-1 1 0 0 0,1-1 1 0 0,0 0-1 0 0,-1-1 0 0 0,0 1 0 0 0,1-1 1 0 0,-1 0-1 0 0,0 0 0 0 0,-1-1 0 0 0,1 1 1 0 0,3-5-102 0 0,-1 1 90 0 0,0 0 1 0 0,0-1 0 0 0,-1 0 0 0 0,0 0 0 0 0,-1-1-1 0 0,0 1 1 0 0,0-1 0 0 0,-1 0 0 0 0,0 0 0 0 0,0-1 0 0 0,-1 0-1 0 0,0 1 1 0 0,-1-1 0 0 0,0 0 0 0 0,-1 0 0 0 0,0 0-1 0 0,-1 0 1 0 0,1 0 0 0 0,-2 0 0 0 0,0 0 0 0 0,0-2-91 0 0,0 8-122 0 0,0-1 1 0 0,0 1 0 0 0,0 0 0 0 0,-1 0 0 0 0,1-1-1 0 0,-1 1 1 0 0,0 0 0 0 0,0 0 0 0 0,-1 1 0 0 0,1-1-1 0 0,-1 0 1 0 0,0 1 0 0 0,0 0 0 0 0,0-1 0 0 0,0 1-1 0 0,0 1 1 0 0,-1-1 0 0 0,1 0 0 0 0,-1 1 0 0 0,0-1-1 0 0,0 1 1 0 0,0 0 0 0 0,-3 0 121 0 0,-28-9-4391 0 0,0 7-4222 0 0,21 4 1173 0 0</inkml:trace>
</inkml:ink>
</file>

<file path=ppt/ink/ink2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71 4217 0 0,'0'0'3150'0'0,"0"0"-1235"0"0,0 0-291 0 0,0 0 214 0 0,0 0 136 0 0,0 0-182 0 0,0 0-509 0 0,0 0-564 0 0,0 0-300 0 0,0 0-127 0 0,0 0-72 0 0,0 0-29 0 0,0 0-51 0 0,2 12-44 0 0,6 39-32 0 0,-7-46-12 0 0,2 0 1 0 0,-1-1-1 0 0,1 1 1 0 0,-1-1 0 0 0,1 1-1 0 0,0-1 1 0 0,1 0-1 0 0,-1 0 1 0 0,1 0 0 0 0,0-1-1 0 0,0 1 1 0 0,0-1 0 0 0,0 0-1 0 0,0 0 1 0 0,1 0-1 0 0,0-1 1 0 0,-1 0 0 0 0,1 0-1 0 0,0 0 1 0 0,0 0-1 0 0,0-1 1 0 0,0 1 0 0 0,0-1-1 0 0,0-1 1 0 0,1 1-1 0 0,-1-1 1 0 0,0 0 0 0 0,0 0-1 0 0,1 0 1 0 0,-1-1 0 0 0,0 0-1 0 0,0 0 1 0 0,0 0-1 0 0,0-1 1 0 0,0 1 0 0 0,0-1-1 0 0,0 0 1 0 0,0-1-1 0 0,-1 1 1 0 0,2-2-53 0 0,197-143 759 0 0,-201 149-773 0 0,-1 0 1 0 0,1 0-1 0 0,-1 0 0 0 0,0 0 1 0 0,1 0-1 0 0,-1 1 0 0 0,0-1 1 0 0,0 0-1 0 0,-1 1 0 0 0,1-1 1 0 0,0 1-1 0 0,-1-1 0 0 0,1 1 1 0 0,-1-1-1 0 0,0 1 0 0 0,0-1 1 0 0,0 1-1 0 0,0-1 0 0 0,-1 1 1 0 0,1-1-1 0 0,-1 1 0 0 0,1-1 1 0 0,-1 0-1 0 0,0 1 14 0 0,1 8-22 0 0,-1 8 54 0 0,0-16-23 0 0,0 0 0 0 0,1 1 0 0 0,-1-1 0 0 0,0 0 1 0 0,1 1-1 0 0,0-1 0 0 0,0 0 0 0 0,0 1 1 0 0,0-1-1 0 0,0 0 0 0 0,1 1 0 0 0,-1-1 0 0 0,1 0 1 0 0,0 0-1 0 0,0 0 0 0 0,0 1 0 0 0,1-1 0 0 0,-1 0 1 0 0,1 0-1 0 0,-1-1 0 0 0,1 1 0 0 0,0 0 0 0 0,0 0 1 0 0,1-1-1 0 0,-1 0 0 0 0,0 1 0 0 0,1-1 0 0 0,-1 0 1 0 0,1 0-1 0 0,0 0 0 0 0,0 0 0 0 0,0-1 0 0 0,0 1 1 0 0,0-1-1 0 0,3 1-9 0 0,-2-1 106 0 0,1 0 0 0 0,0-1 1 0 0,0 0-1 0 0,-1 0 0 0 0,1-1 1 0 0,0 1-1 0 0,-1-1 0 0 0,1 0 0 0 0,0 0 1 0 0,-1-1-1 0 0,1 1 0 0 0,-1-1 1 0 0,0 0-1 0 0,0 0 0 0 0,1-1 0 0 0,-1 1 1 0 0,-1-1-1 0 0,1 0 0 0 0,0 0 1 0 0,-1 0-1 0 0,1 0 0 0 0,-1-1 0 0 0,2-2-106 0 0,63-65 606 0 0,-9 8-1202 0 0,-16 24-3021 0 0,-34 31-878 0 0,-3 2-1798 0 0,0 2-4557 0 0</inkml:trace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1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5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9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7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9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4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8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2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0 1168 0 0,'0'0'2249'0'0,"0"0"-141"0"0,0 0-70 0 0,0 0 38 0 0,0 0 36 0 0,0 0-151 0 0,0 0-291 0 0,0 0-354 0 0,0 0-329 0 0,0 0-247 0 0,-32 21-201 0 0,-101 64-148 0 0,129-84-370 0 0,1 1 0 0 0,-1 0 0 0 0,1 0 0 0 0,0 0 0 0 0,0 0 1 0 0,0 0-1 0 0,0 1 0 0 0,0-1 0 0 0,0 1 0 0 0,1 0 0 0 0,-1 0 0 0 0,1 0 1 0 0,0 0-1 0 0,-1 0 0 0 0,2 0 0 0 0,-1 1 0 0 0,0-1 0 0 0,1 1 0 0 0,-2 3-21 0 0,1 3 58 0 0,-1-4-59 0 0,1 0 0 0 0,1 0 0 0 0,-1 0 0 0 0,1 0 1 0 0,0 0-1 0 0,0 0 0 0 0,1 0 0 0 0,0 0 0 0 0,0 0 1 0 0,0 0-1 0 0,1 0 0 0 0,0 0 0 0 0,0 0 0 0 0,1 0 1 0 0,-1 0-1 0 0,1-1 0 0 0,0 1 0 0 0,1 0 1 0 0,0-1-1 0 0,-1 1 0 0 0,2-1 0 0 0,-1 0 0 0 0,1 0 1 0 0,-1-1-1 0 0,1 1 0 0 0,1-1 0 0 0,-1 1 0 0 0,1-1 1 0 0,-1 0-1 0 0,1-1 0 0 0,0 1 0 0 0,5 1 1 0 0,4 2-215 0 0,0 0 0 0 0,1-1 0 0 0,0-1-1 0 0,0 0 1 0 0,0-1 0 0 0,1-1 0 0 0,-1 0-1 0 0,1-1 1 0 0,0-1 0 0 0,0 0 0 0 0,0-1-1 0 0,-1-1 1 0 0,1-1 0 0 0,6-1 215 0 0,58-13-4927 0 0,-4-9-4400 0 0,-55 17 6806 0 0</inkml:trace>
</inkml:ink>
</file>

<file path=ppt/ink/ink2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131 141 0 0 0,'0'0'2090'0'0,"0"0"-156"0"0,0 0-41 0 0,0 0 22 0 0,0 0-13 0 0,0 0-236 0 0,0 0-377 0 0,0 0-371 0 0,-22 33-273 0 0,-65 105-178 0 0,86-137-445 0 0,-1 1-1 0 0,0-1 0 0 0,1 0 1 0 0,-1 1-1 0 0,1-1 0 0 0,0 1 1 0 0,-1-1-1 0 0,1 1 0 0 0,0-1 1 0 0,0 1-1 0 0,0 0 1 0 0,0 0-1 0 0,0 0 0 0 0,0-1 1 0 0,1 1-1 0 0,-1 0 0 0 0,1 0 1 0 0,-1 0-1 0 0,1 0 1 0 0,0 0-1 0 0,0 0 0 0 0,0 0 1 0 0,0 0-1 0 0,0 0 0 0 0,0 0 1 0 0,0 0-1 0 0,0 0 1 0 0,1 0-1 0 0,-1 0 0 0 0,2 2-21 0 0,1 0 145 0 0,2-1 31 0 0,0 1 1 0 0,0-1-1 0 0,1 0 1 0 0,-1 0-1 0 0,1-1 1 0 0,0 1-1 0 0,0-1 1 0 0,0 0-1 0 0,0-1 0 0 0,0 0 1 0 0,0 0-1 0 0,0 0 1 0 0,0-1-1 0 0,1 1 1 0 0,-1-1-1 0 0,0-1 1 0 0,0 1-1 0 0,0-1 1 0 0,1-1-1 0 0,-1 1 1 0 0,0-1-1 0 0,0 0 1 0 0,-1 0-1 0 0,1 0 1 0 0,0-1-1 0 0,-1 0 1 0 0,1 0-1 0 0,-1-1 1 0 0,0 1-1 0 0,2-3-176 0 0,5-1 139 0 0,-1 0 0 0 0,0-1 0 0 0,0 0 0 0 0,-1-1 1 0 0,0 0-1 0 0,0 0 0 0 0,-1-1 0 0 0,0 0 0 0 0,-1-1 0 0 0,0 0 0 0 0,-1 0 0 0 0,0-1 0 0 0,-1 0 0 0 0,0 0 0 0 0,-1-1 0 0 0,0 1 0 0 0,-1-1 1 0 0,-1 0-1 0 0,0 0 0 0 0,-1 0 0 0 0,1-14-139 0 0,-2 22-60 0 0,-1-1 1 0 0,0 1 0 0 0,-1-1-1 0 0,0 0 1 0 0,0 1-1 0 0,0-1 1 0 0,0 1 0 0 0,-1-1-1 0 0,0 1 1 0 0,0 0-1 0 0,0 0 1 0 0,-1 0 0 0 0,0 0-1 0 0,0 0 1 0 0,0 1-1 0 0,0-1 1 0 0,-4-2 59 0 0,4 4-272 0 0,0 1 1 0 0,0 0-1 0 0,0 0 1 0 0,0 0-1 0 0,-1 0 0 0 0,1 1 1 0 0,-1-1-1 0 0,1 1 1 0 0,-1 0-1 0 0,0 0 0 0 0,1 0 1 0 0,-1 0-1 0 0,0 1 1 0 0,0 0-1 0 0,0 0 0 0 0,1 0 1 0 0,-1 0-1 0 0,-1 0 272 0 0,-21 6-4069 0 0,9 2-1543 0 0,2 0-2528 0 0</inkml:trace>
</inkml:ink>
</file>

<file path=ppt/ink/ink2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0 384 2961 0 0,'0'0'3084'0'0,"0"0"-1247"0"0,0 0-485 0 0,0 0-17 0 0,0 0 9 0 0,0 0-14 0 0,0 0-198 0 0,0 0-234 0 0,0 0-141 0 0,0 0-115 0 0,0 0-85 0 0,0 0-89 0 0,0 0-105 0 0,20-31-90 0 0,64-94-57 0 0,-36 68 10 0 0,-1 23-585 0 0,-41 67-469 0 0,-6-26 791 0 0,0-5 43 0 0,-1 1 0 0 0,1 0 0 0 0,-1 0 0 0 0,1-1 0 0 0,0 1 0 0 0,0 0 0 0 0,1 0 0 0 0,-1-1 0 0 0,0 1 0 0 0,1 0 0 0 0,0 0 0 0 0,-1-1 0 0 0,1 1 0 0 0,0-1 0 0 0,1 1 0 0 0,-1-1 0 0 0,0 1 0 0 0,1-1 0 0 0,-1 0 0 0 0,1 1 0 0 0,0-1 0 0 0,-1 0 0 0 0,1 0 0 0 0,0 0 0 0 0,1 0 0 0 0,-1-1 0 0 0,0 1 0 0 0,0-1 0 0 0,1 1 0 0 0,-1-1 0 0 0,1 0 0 0 0,-1 0 0 0 0,1 0 0 0 0,-1 0 0 0 0,1 0-1 0 0,1 0-5 0 0,3-1 252 0 0,0-1-1 0 0,0 0 1 0 0,1 0-1 0 0,-1 0 1 0 0,0-1-1 0 0,0 0 0 0 0,-1 0 1 0 0,1-1-1 0 0,0 0 1 0 0,-1 0-1 0 0,1 0 1 0 0,-1-1-1 0 0,0 0 1 0 0,0 0-1 0 0,2-3-251 0 0,4-2 182 0 0,0 0 1 0 0,-1 0-1 0 0,0-1 1 0 0,0-1-1 0 0,-1 1 0 0 0,-1-2 1 0 0,0 1-1 0 0,-1-2 1 0 0,0 1-1 0 0,0-1 1 0 0,-1 0-1 0 0,-1 0 0 0 0,-1-1 1 0 0,3-6-183 0 0,-5 11-696 0 0,2-8 5 0 0,-4 12-3990 0 0,-3 2-4113 0 0,2 3-436 0 0</inkml:trace>
</inkml:ink>
</file>

<file path=ppt/ink/ink2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7.2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0 394 6601 0 0,'0'0'1918'0'0,"0"0"-141"0"0,0 0 76 0 0,0 0 13 0 0,0 0-178 0 0,0 0-363 0 0,0 0-369 0 0,0 0-267 0 0,0 0-162 0 0,0 0-104 0 0,0 0-136 0 0,17-34-66 0 0,54-103-56 0 0,-32 79 40 0 0,-26 48-123 0 0,31-34-105 0 0,-39 92-1394 0 0,-13 76 1010 0 0,10-122 481 0 0,-1 1-1 0 0,0-1 1 0 0,1 1-1 0 0,0-1 1 0 0,-1 0-1 0 0,1 0 1 0 0,0 0-1 0 0,0 0 1 0 0,0 0-1 0 0,0 0 1 0 0,1 0-1 0 0,-1-1 1 0 0,0 1-1 0 0,1-1 1 0 0,-1 0-1 0 0,1 1 1 0 0,0-1-1 0 0,-1 0 1 0 0,1-1-1 0 0,0 1 1 0 0,0 0-1 0 0,-1-1 1 0 0,1 0-1 0 0,0 1 1 0 0,0-1 0 0 0,0 0-1 0 0,-1-1 1 0 0,1 1-1 0 0,0 0 1 0 0,0-1-1 0 0,0 1 1 0 0,-1-1-1 0 0,1 0 1 0 0,0 0-1 0 0,-1 0 1 0 0,1 0-1 0 0,-1-1 1 0 0,1 1-1 0 0,-1-1 1 0 0,0 1-1 0 0,0-1 1 0 0,1 0-1 0 0,-1 0 1 0 0,0 0-1 0 0,0 0 1 0 0,-1 0-1 0 0,1-1-73 0 0,35-32 437 0 0,-1-1-1 0 0,-3-3 0 0 0,0 0 1 0 0,-3-2-1 0 0,7-14-436 0 0,-32 45-853 0 0,13-19-457 0 0,-11 22-2920 0 0,0 5-3727 0 0,-5 2-2066 0 0</inkml:trace>
</inkml:ink>
</file>

<file path=ppt/ink/ink2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29 714 10866 0 0,'0'0'1734'0'0,"0"0"-458"0"0,0 0 25 0 0,0 0 75 0 0,0 0-61 0 0,0 0-194 0 0,0 0-283 0 0,0 0-209 0 0,0 0-131 0 0,0 0-105 0 0,31-27-66 0 0,97-83-62 0 0,-78 56 111 0 0,-36-3-141 0 0,-14 56-271 0 0,0-1-1 0 0,-1 1 0 0 0,1 0 1 0 0,-1 0-1 0 0,1 0 1 0 0,-1-1-1 0 0,1 1 1 0 0,-1 0-1 0 0,0 0 1 0 0,0 0-1 0 0,0 0 1 0 0,0 0-1 0 0,0 0 1 0 0,1 0-1 0 0,-2 1 1 0 0,1-1-1 0 0,0 0 0 0 0,0 0 1 0 0,0 1-1 0 0,0-1 1 0 0,0 1-1 0 0,0-1 1 0 0,-1 1-1 0 0,1-1 1 0 0,0 1-1 0 0,-1 0 1 0 0,1 0-1 0 0,0 0 1 0 0,0 0-1 0 0,-1-1 1 0 0,1 2-1 0 0,0-1 0 0 0,-1 0 1 0 0,1 0-1 0 0,0 0 1 0 0,0 1-1 0 0,-1-1 1 0 0,1 0-1 0 0,0 1 1 0 0,0-1-1 0 0,0 1 1 0 0,-1 0-1 0 0,1-1 37 0 0,-11 6-412 0 0,0 1 0 0 0,0 0-1 0 0,1 0 1 0 0,0 1 0 0 0,1 1 0 0 0,-1 0-1 0 0,2 0 1 0 0,-1 1 0 0 0,-6 9 412 0 0,7-11-241 0 0,1 0 0 0 0,0 1 0 0 0,0 0 0 0 0,1 0 0 0 0,0 1-1 0 0,1 0 1 0 0,0 0 0 0 0,0 1 0 0 0,1-1 0 0 0,1 1 0 0 0,0 0 0 0 0,0 1 0 0 0,1-1 0 0 0,0 1-1 0 0,1-1 1 0 0,1 1 0 0 0,0 0 0 0 0,0 0 0 0 0,1 7 241 0 0,1-16 37 0 0,0 1 1 0 0,1-1-1 0 0,-1 0 1 0 0,0 0-1 0 0,1 1 0 0 0,0-1 1 0 0,0 0-1 0 0,0-1 1 0 0,0 1-1 0 0,0 0 0 0 0,1-1 1 0 0,-1 1-1 0 0,1-1 0 0 0,-1 1 1 0 0,1-1-1 0 0,0 0 1 0 0,0 0-1 0 0,0-1 0 0 0,0 1 1 0 0,0-1-1 0 0,1 1 1 0 0,-1-1-1 0 0,0 0 0 0 0,1 0 1 0 0,-1 0-1 0 0,1-1 1 0 0,-1 1-1 0 0,1-1 0 0 0,0 0-37 0 0,104-6 2832 0 0,-79-5-2381 0 0,-1-2 1 0 0,0-1 0 0 0,0-1 0 0 0,-2-1 0 0 0,0-1-1 0 0,-1-2 1 0 0,-1 0 0 0 0,20-22-452 0 0,77-55 422 0 0,-105 84-408 0 0,0 0-1 0 0,1 2 0 0 0,0 0 1 0 0,1 0-1 0 0,0 2 0 0 0,0 0 1 0 0,1 2-1 0 0,0 0 0 0 0,0 1 1 0 0,0 0-1 0 0,1 2 0 0 0,0 0 1 0 0,3 1-14 0 0,-22 2 19 0 0,-1 0 0 0 0,1 0 0 0 0,0 0 0 0 0,-1 0 0 0 0,1 0 0 0 0,0 0 0 0 0,0 0 1 0 0,-1 0-1 0 0,1 0 0 0 0,0 0 0 0 0,-1 0 0 0 0,1 0 0 0 0,0 1 0 0 0,0-1 0 0 0,-1 0 0 0 0,1 0 0 0 0,0 1 0 0 0,-1-1 1 0 0,1 0-1 0 0,-1 1 0 0 0,1-1 0 0 0,0 1 0 0 0,-1-1 0 0 0,1 1 0 0 0,-1-1 0 0 0,1 1 0 0 0,-1-1 0 0 0,0 1 0 0 0,1 0 1 0 0,-1-1-1 0 0,1 1 0 0 0,-1 0 0 0 0,0-1 0 0 0,0 1 0 0 0,1 0 0 0 0,-1-1 0 0 0,0 1 0 0 0,0 0 0 0 0,0 0 0 0 0,0-1 1 0 0,0 1-1 0 0,0 0 0 0 0,0-1 0 0 0,0 1 0 0 0,0 0 0 0 0,0 0 0 0 0,0-1 0 0 0,0 1 0 0 0,-1 0 0 0 0,1-1 0 0 0,0 1 1 0 0,0 0-1 0 0,-1-1 0 0 0,1 1-19 0 0,-64-4 1411 0 0,56 2-1454 0 0,1 1 0 0 0,-1 0 1 0 0,0 0-1 0 0,1 0 0 0 0,-1 1 1 0 0,0 1-1 0 0,1-1 0 0 0,-1 1 1 0 0,1 0-1 0 0,0 1 0 0 0,-1 0 1 0 0,1 0-1 0 0,1 0 0 0 0,-1 1 0 0 0,0 0 1 0 0,1 1-1 0 0,0-1 0 0 0,0 1 1 0 0,0 0-1 0 0,1 1 0 0 0,-1-1 1 0 0,1 1-1 0 0,1 0 0 0 0,-1 0 1 0 0,1 1-1 0 0,0 0 0 0 0,0-1 1 0 0,1 1-1 0 0,0 0 0 0 0,0 2 43 0 0,2-4-33 0 0,0 0 0 0 0,1 0 0 0 0,0 0 0 0 0,0 0 0 0 0,0 0 0 0 0,0 0 0 0 0,1 0 0 0 0,0 0 0 0 0,0 0 0 0 0,0 0-1 0 0,1-1 1 0 0,-1 1 0 0 0,1 0 0 0 0,0-1 0 0 0,1 1 0 0 0,-1-1 0 0 0,1 0 0 0 0,0 0 0 0 0,0 0 0 0 0,0 0 0 0 0,0 0 0 0 0,1-1 0 0 0,0 1-1 0 0,-1-1 1 0 0,1 0 0 0 0,0 0 0 0 0,1-1 0 0 0,-1 1 0 0 0,0-1 0 0 0,1 0 0 0 0,0 0 0 0 0,-1 0 0 0 0,1-1 0 0 0,0 1 0 0 0,0-1-1 0 0,0 0 1 0 0,0-1 0 0 0,0 1 0 0 0,0-1 0 0 0,0 0 0 0 0,3-1 33 0 0,9 4 12 0 0,-1-1 0 0 0,1-1-1 0 0,0-1 1 0 0,0 0 0 0 0,0-1-1 0 0,0-1 1 0 0,-1-1 0 0 0,1 0 0 0 0,-1-1-1 0 0,6-3-11 0 0,35-17 261 0 0,-1-2 0 0 0,-1-3 0 0 0,-1-2 0 0 0,-2-2 0 0 0,-1-3 0 0 0,-2-2 0 0 0,40-40-261 0 0,-70 61-27 0 0,-1-1-1 0 0,0-1 0 0 0,-2 0 1 0 0,0-1-1 0 0,-1-1 0 0 0,-1 0 1 0 0,-1-2-1 0 0,-1 1 0 0 0,-1-1 1 0 0,-1-1-1 0 0,-1 0 0 0 0,-1 0 0 0 0,4-23 28 0 0,-10 45-30 0 0,-1-1-1 0 0,0 1 1 0 0,0-1-1 0 0,0 1 0 0 0,0-1 1 0 0,0 1-1 0 0,0-1 1 0 0,-1 0-1 0 0,1 1 0 0 0,-1-1 1 0 0,0 0-1 0 0,0 0 1 0 0,0 1-1 0 0,0-1 0 0 0,0 0 1 0 0,-1 1-1 0 0,1-1 0 0 0,-1 0 1 0 0,1 1-1 0 0,-1-1 1 0 0,0 0-1 0 0,0 1 0 0 0,0 0 1 0 0,-1-1-1 0 0,1 1 1 0 0,-1-1-1 0 0,1 1 0 0 0,-1 0 1 0 0,0 0-1 0 0,0 0 1 0 0,0 0-1 0 0,0 0 0 0 0,0 1 1 0 0,0-1-1 0 0,0 0 1 0 0,0 1-1 0 0,-1 0 0 0 0,1-1 1 0 0,-1 1-1 0 0,1 0 0 0 0,-2 0 31 0 0,-1 2-47 0 0,-1-1-1 0 0,1 1 0 0 0,0 0 0 0 0,-1 1 0 0 0,1-1 1 0 0,0 1-1 0 0,0 0 0 0 0,0 1 0 0 0,0-1 0 0 0,0 1 1 0 0,0 0-1 0 0,1 0 0 0 0,-1 1 0 0 0,1-1 0 0 0,0 1 0 0 0,0 0 1 0 0,0 0-1 0 0,1 0 0 0 0,-1 0 0 0 0,1 1 0 0 0,0-1 1 0 0,1 1-1 0 0,-1 0 0 0 0,-2 5 48 0 0,-1 4-32 0 0,0 0 1 0 0,1 0 0 0 0,1 1-1 0 0,0-1 1 0 0,1 1-1 0 0,0 0 1 0 0,1 0 0 0 0,1 10 31 0 0,1 4-8 0 0,2-1 0 0 0,0 0 1 0 0,3 1-1 0 0,0-1 0 0 0,2-1 1 0 0,0 1-1 0 0,2-1 0 0 0,1 0 1 0 0,2-1-1 0 0,0 0 0 0 0,6 6 8 0 0,138 206-464 0 0,-56-127-2476 0 0,-122-142-11961 0 0,13 22 13741 0 0</inkml:trace>
</inkml:ink>
</file>

<file path=ppt/ink/ink2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5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10770 0 0,'0'0'2070'0'0,"0"0"-724"0"0,0 0-313 0 0,0 0 87 0 0,0 0 149 0 0,0 0-25 0 0,0 0-204 0 0,0 0-229 0 0,35 0-172 0 0,110 0-118 0 0,-71 1-109 0 0,34 0 67 0 0,1-5 0 0 0,70-13-479 0 0,37-24-1374 0 0,-146 22-2270 0 0,-3-4-4414 0 0,-37 11-2099 0 0</inkml:trace>
</inkml:ink>
</file>

<file path=ppt/ink/ink2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14.5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217 579 2561 0 0,'0'0'1529'0'0,"0"0"-179"0"0,0 0-3 0 0,0 0 89 0 0,0 0 52 0 0,0 0-110 0 0,0 0-275 0 0,0 0-331 0 0,0 0-269 0 0,0 0-170 0 0,0 0-137 0 0,-32 16-53 0 0,-99 52-19 0 0,129-67-120 0 0,-1 0 0 0 0,0 0 0 0 0,1 1 0 0 0,-1-1 0 0 0,1 0 1 0 0,0 1-1 0 0,-1 0 0 0 0,1-1 0 0 0,0 1 0 0 0,0 0 0 0 0,0 0 0 0 0,0 0 0 0 0,0 0 0 0 0,0 1 0 0 0,1-1 0 0 0,-1 0 0 0 0,1 1 0 0 0,0-1 0 0 0,-1 1 1 0 0,1 0-1 0 0,0-1 0 0 0,1 1 0 0 0,-1 0 0 0 0,0 0 0 0 0,1-1 0 0 0,0 1 0 0 0,-1 0 0 0 0,1 0-4 0 0,-1 10 21 0 0,-1-5 11 0 0,1 0 1 0 0,-1 0 0 0 0,1 1 0 0 0,0-1-1 0 0,1 1 1 0 0,0-1 0 0 0,1 0 0 0 0,-1 1-1 0 0,2-1 1 0 0,-1 1 0 0 0,1-1-1 0 0,0 0 1 0 0,1 0 0 0 0,0 0 0 0 0,0 0-1 0 0,1-1 1 0 0,0 1 0 0 0,0-1 0 0 0,1 0-1 0 0,-1 0 1 0 0,2 0 0 0 0,-1-1-1 0 0,1 0 1 0 0,0 0 0 0 0,0 0 0 0 0,6 3-33 0 0,-5-6 191 0 0,-1 0 1 0 0,1-1 0 0 0,0 0-1 0 0,-1-1 1 0 0,1 1 0 0 0,0-1-1 0 0,0-1 1 0 0,0 1 0 0 0,0-1 0 0 0,0 0-1 0 0,0-1 1 0 0,0 0 0 0 0,0 0-1 0 0,0 0 1 0 0,0-1 0 0 0,0 0-1 0 0,-1 0 1 0 0,1-1 0 0 0,-1 0 0 0 0,0 0-1 0 0,1 0 1 0 0,-1-1 0 0 0,-1 0-1 0 0,1 0 1 0 0,-1 0 0 0 0,1-1-1 0 0,-1 0 1 0 0,0 0 0 0 0,-1 0 0 0 0,0-1-1 0 0,3-4-191 0 0,17-20 71 0 0,-3-1 1 0 0,0-2-1 0 0,-2 0 0 0 0,-2-1 0 0 0,-1 0 0 0 0,-1-2 0 0 0,-2 0 1 0 0,-2 0-1 0 0,-1-1 0 0 0,-2 0 0 0 0,-1-1 0 0 0,-2 0 1 0 0,-2 0-1 0 0,-1 0 0 0 0,-2 0 0 0 0,-2-1-71 0 0,2 29-70 0 0,0 0 0 0 0,0 0-1 0 0,-1 1 1 0 0,0-1 0 0 0,-1 0 0 0 0,0 0-1 0 0,-1 1 1 0 0,0-1 0 0 0,0 1 0 0 0,-1 0-1 0 0,0 0 1 0 0,-1 0 0 0 0,0 1 0 0 0,0-1 0 0 0,-1 1-1 0 0,0 0 1 0 0,0 1 0 0 0,-4-4 70 0 0,7 10-47 0 0,1 0 0 0 0,-1 0 0 0 0,0 0 1 0 0,0 0-1 0 0,1 0 0 0 0,-1 1 0 0 0,0-1 0 0 0,0 1 1 0 0,0 0-1 0 0,0 0 0 0 0,0 0 0 0 0,0 0 0 0 0,0 0 0 0 0,0 1 1 0 0,1-1-1 0 0,-1 1 0 0 0,0 0 0 0 0,0 0 0 0 0,0 0 1 0 0,1 0-1 0 0,-1 0 0 0 0,1 1 0 0 0,-1-1 0 0 0,1 1 1 0 0,-1 0-1 0 0,1-1 0 0 0,0 1 0 0 0,0 0 0 0 0,0 1 0 0 0,0-1 1 0 0,-1 1 46 0 0,-52 75-475 0 0,47-62 449 0 0,-1 0 0 0 0,2 0 0 0 0,0 0 0 0 0,1 1 0 0 0,1 0 0 0 0,0 0 0 0 0,1 0 0 0 0,1 1 0 0 0,1 0 0 0 0,0-1 0 0 0,1 1 0 0 0,1 0 1 0 0,1 0-1 0 0,1-1 0 0 0,0 1 0 0 0,1 0 0 0 0,1-1 0 0 0,0 0 0 0 0,2 0 0 0 0,0 0 0 0 0,1-1 0 0 0,0 0 0 0 0,1 0 0 0 0,1 0 0 0 0,1-1 0 0 0,0-1 0 0 0,1 0 0 0 0,0 0 0 0 0,1-1 0 0 0,1 0 0 0 0,0-1 0 0 0,1-1 0 0 0,0 0 0 0 0,5 3 26 0 0,-4-7-149 0 0,0-1 0 0 0,1 0 0 0 0,-1 0 0 0 0,1-2 0 0 0,0 0 0 0 0,0 0 0 0 0,0-2 0 0 0,0 0 0 0 0,1-1 0 0 0,-1-1-1 0 0,1 0 1 0 0,-1-1 0 0 0,1-1 149 0 0,-2 0-1120 0 0,0-1 1 0 0,0 0-1 0 0,-1-1 0 0 0,1-1 0 0 0,-1 0 0 0 0,0-1 0 0 0,0-1 0 0 0,12-8 1120 0 0,34-21-6394 0 0,-42 24 5428 0 0</inkml:trace>
  <inkml:trace contextRef="#ctx0" brushRef="#br0" timeOffset="245.395">959 468 0 0 0,'0'0'1262'0'0,"0"0"98"0"0,0 0 112 0 0,0 0 175 0 0,0 0 64 0 0,0 0-116 0 0,-23 33-250 0 0,-71 102-329 0 0,61-62 27 0 0,33-63-902 0 0,-1-6-5 0 0,0 0 0 0 0,0 1 0 0 0,1-1 0 0 0,0 0 0 0 0,0 1 0 0 0,0-1-1 0 0,1 0 1 0 0,-1 1 0 0 0,1-1 0 0 0,0 0 0 0 0,1 1 0 0 0,-1-1 0 0 0,0 0 0 0 0,1 0 0 0 0,0 0 0 0 0,0 0 0 0 0,1-1 0 0 0,-1 1 0 0 0,0 0-1 0 0,1-1 1 0 0,0 0 0 0 0,0 1 0 0 0,0-1 0 0 0,1 0 0 0 0,-1-1 0 0 0,0 1 0 0 0,1-1 0 0 0,0 1 0 0 0,0-1 0 0 0,0 0 0 0 0,0-1-1 0 0,0 1 1 0 0,0 0 0 0 0,0-1 0 0 0,0 0 0 0 0,1 0 0 0 0,2 0-136 0 0,-1 0 249 0 0,1-1 0 0 0,0 0 1 0 0,-1 0-1 0 0,1 0 0 0 0,0 0 0 0 0,-1-1 0 0 0,1-1 1 0 0,0 1-1 0 0,-1-1 0 0 0,1 0 0 0 0,-1 0 0 0 0,0-1 0 0 0,0 0 1 0 0,0 0-1 0 0,0 0 0 0 0,0-1 0 0 0,-1 1 0 0 0,0-2 0 0 0,5-3-249 0 0,-1-1 67 0 0,0-1-1 0 0,-1 1 0 0 0,-1-1 0 0 0,1 0 0 0 0,-2-1 0 0 0,1 0 0 0 0,-2 0 0 0 0,1 0 0 0 0,-2-1 0 0 0,1 0 0 0 0,-2 0 0 0 0,1 0 1 0 0,-2 0-1 0 0,0 0 0 0 0,0-1 0 0 0,-1 1 0 0 0,0-1 0 0 0,-2-3-66 0 0,1 12-99 0 0,0 0 1 0 0,-1 1-1 0 0,0-1 0 0 0,0 1 0 0 0,0-1 1 0 0,0 1-1 0 0,0-1 0 0 0,-1 1 1 0 0,0-1-1 0 0,1 1 0 0 0,-1 0 0 0 0,0 0 1 0 0,-1 0-1 0 0,1 0 0 0 0,-1 0 1 0 0,1 1-1 0 0,-1-1 0 0 0,0 1 0 0 0,0 0 1 0 0,0-1-1 0 0,0 1 0 0 0,0 1 0 0 0,0-1 1 0 0,-1 0-1 0 0,1 1 0 0 0,0 0 1 0 0,-1-1-1 0 0,1 1 0 0 0,-3 0 99 0 0,-32-3-3902 0 0,1 9-3409 0 0,22 0-2158 0 0</inkml:trace>
  <inkml:trace contextRef="#ctx0" brushRef="#br0" timeOffset="565.444">1721 1 7282 0 0,'0'0'2851'0'0,"0"0"-780"0"0,0 0-688 0 0,0 0-340 0 0,0 0-190 0 0,0 0-134 0 0,0 0-51 0 0,0 0 43 0 0,0 0 55 0 0,0 0 26 0 0,0 0-57 0 0,0 0-135 0 0,0 0-107 0 0,-4 31-55 0 0,-12 100-77 0 0,12 28 666 0 0,24 135-536 0 0,-9-122-2265 0 0,-37-135-4429 0 0,-2-26-3427 0 0,20-11 3953 0 0</inkml:trace>
  <inkml:trace contextRef="#ctx0" brushRef="#br0" timeOffset="733.252">1278 579 10618 0 0,'0'0'1430'0'0,"0"0"-383"0"0,0 0-26 0 0,0 0 108 0 0,0 0-47 0 0,0 0-232 0 0,0 0-278 0 0,0 0-186 0 0,36-6-104 0 0,114-19-103 0 0,-38 18-114 0 0,28 4-1234 0 0,-47 3-5132 0 0,-71 0 3042 0 0,-1 0-4673 0 0</inkml:trace>
  <inkml:trace contextRef="#ctx0" brushRef="#br0" timeOffset="1053.8">2424 527 9298 0 0,'0'0'2380'0'0,"0"0"-595"0"0,0 0-278 0 0,0 0-41 0 0,0 0-172 0 0,0 0-288 0 0,0 0-326 0 0,0 0-233 0 0,0 0-170 0 0,-32 11-109 0 0,-99 35-89 0 0,82-18-43 0 0,48-26-42 0 0,-1 0 0 0 0,1-1 0 0 0,0 1 0 0 0,0 0 0 0 0,0 0 0 0 0,0-1 0 0 0,0 1 0 0 0,0 0 0 0 0,1 0 0 0 0,-1 0 0 0 0,1 0 0 0 0,-1 0 0 0 0,1 0 0 0 0,0 0 0 0 0,0 0 0 0 0,-1 1 0 0 0,2-1 0 0 0,-1 0 0 0 0,0 0 0 0 0,0 0 0 0 0,1 0 0 0 0,-1 0 0 0 0,1 0 1 0 0,-1 0-1 0 0,1 0 0 0 0,0 0 0 0 0,0 0 0 0 0,0-1 0 0 0,0 1 0 0 0,0 0 0 0 0,0 0 0 0 0,0-1 0 0 0,1 1 0 0 0,-1-1 0 0 0,2 2 6 0 0,64 45-289 0 0,-49-38 263 0 0,44 43 128 0 0,-61-52-67 0 0,0 1 0 0 0,1 0 0 0 0,-1 0 0 0 0,0 0 1 0 0,0 0-1 0 0,-1 0 0 0 0,1 0 0 0 0,0 0 0 0 0,-1 0 1 0 0,1 0-1 0 0,-1 0 0 0 0,0 1 0 0 0,1-1 0 0 0,-1 0 1 0 0,0 0-1 0 0,0 0 0 0 0,-1 1 0 0 0,1-1 0 0 0,0 0 1 0 0,-1 0-1 0 0,1 0 0 0 0,-1 0 0 0 0,0 0 0 0 0,0 0 1 0 0,0 0-1 0 0,0 0 0 0 0,0 0 0 0 0,0 0 0 0 0,0 0 1 0 0,0-1-1 0 0,-1 1 0 0 0,1 0 0 0 0,-1-1 0 0 0,0 1 1 0 0,1-1-36 0 0,-118 84 1001 0 0,28-56-4971 0 0,74-29-1334 0 0,12 0 1026 0 0,-3 0-4404 0 0</inkml:trace>
</inkml:ink>
</file>

<file path=ppt/ink/ink2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9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 3097 0 0,'0'0'2443'0'0,"0"0"-49"0"0,0 0-152 0 0,0 0-189 0 0,0 0-179 0 0,0 0-320 0 0,0 0-331 0 0,0 0-239 0 0,0 0-204 0 0,0 0-149 0 0,0 0-111 0 0,0 0-93 0 0,-8 33-51 0 0,-25 103-44 0 0,15 12 388 0 0,-30 275-65 0 0,9-169-1311 0 0,38-240-2139 0 0,1-33-3564 0 0,1-1 1580 0 0,-1 9 717 0 0,0 3 408 0 0</inkml:trace>
  <inkml:trace contextRef="#ctx0" brushRef="#br0" timeOffset="3968.136">1 608 6393 0 0,'0'0'1111'0'0,"0"0"-227"0"0,0 0-121 0 0,0 0 195 0 0,0 0 230 0 0,0 0 80 0 0,0 0-125 0 0,0 0-275 0 0,0 0-214 0 0,0 0-134 0 0,0 0-76 0 0,27-8-20 0 0,89-25-12 0 0,23-1 655 0 0,-100 26-1617 0 0,0-2 1 0 0,-1-2 0 0 0,0-1-1 0 0,34-17 550 0 0,-28 1-6303 0 0,-23 15 241 0 0,-11 6 2528 0 0</inkml:trace>
  <inkml:trace contextRef="#ctx0" brushRef="#br0" timeOffset="4471.62">779 0 7954 0 0,'0'0'409'0'0,"0"0"-159"0"0,0 0 267 0 0,0 0 482 0 0,0 0 378 0 0,0 0 61 0 0,0 0-208 0 0,0 0-265 0 0,0 0-225 0 0,-2 35-138 0 0,-8 109-105 0 0,-4 58 982 0 0,-35 304-224 0 0,49-422-1152 0 0,2-82-54 0 0,0-1 1 0 0,0 0 0 0 0,0 0-1 0 0,1 0 1 0 0,-1 0-1 0 0,0-1 1 0 0,0 1 0 0 0,0 0-1 0 0,1-1 1 0 0,-1 0-1 0 0,0 1 1 0 0,0-1 0 0 0,1 0-1 0 0,-1 0 1 0 0,0 0-1 0 0,1-1 1 0 0,-1 1 0 0 0,0 0-1 0 0,0-1 1 0 0,1 0-1 0 0,-1 1 1 0 0,0-1-1 0 0,0 0 1 0 0,0 0 0 0 0,0 0-1 0 0,0 0 1 0 0,0-1-50 0 0,180-122 1714 0 0,-141 95-1624 0 0,-28 18-68 0 0,0 2-1 0 0,1-1 0 0 0,0 2 1 0 0,0 0-1 0 0,1 0 0 0 0,0 2 1 0 0,0 0-1 0 0,5-1-21 0 0,-18 8-6 0 0,0 0 1 0 0,0 0-1 0 0,0 0 0 0 0,0 0 0 0 0,0 0 1 0 0,0 1-1 0 0,0-1 0 0 0,0 1 1 0 0,-1 0-1 0 0,1-1 0 0 0,0 1 1 0 0,-1 0-1 0 0,0 0 0 0 0,1 0 1 0 0,-1 0-1 0 0,0 0 0 0 0,0 0 0 0 0,0 0 1 0 0,0 0-1 0 0,-1 1 0 0 0,1-1 1 0 0,0 0-1 0 0,-1 0 0 0 0,0 1 1 0 0,1-1-1 0 0,-1 0 0 0 0,0 1 0 0 0,0-1 1 0 0,0 1-1 0 0,-1-1 0 0 0,1 0 1 0 0,-1 1-1 0 0,1-1 0 0 0,-1 0 1 0 0,0 0-1 0 0,0 1 6 0 0,1 5 4 0 0,0 15 30 0 0,12 72 18 0 0,15-74-1426 0 0,-6-30-7486 0 0,-15 4 3594 0 0,-2 2-2248 0 0</inkml:trace>
  <inkml:trace contextRef="#ctx0" brushRef="#br0" timeOffset="4785.752">1333 851 880 0 0,'0'0'2278'0'0,"0"0"-190"0"0,0 0 328 0 0,0 0 382 0 0,0 0-126 0 0,0 0-475 0 0,0 0-557 0 0,0 0-444 0 0,0 0-292 0 0,0 0-194 0 0,0 0-151 0 0,0 0-103 0 0,0 0-41 0 0,31-17-59 0 0,93-52-52 0 0,-80 26 65 0 0,-43 36-302 0 0,1 5-64 0 0,0-1 1 0 0,-1 1 0 0 0,1-1-1 0 0,-1 1 1 0 0,0-1 0 0 0,0 1-1 0 0,0-1 1 0 0,0 0 0 0 0,0 1-1 0 0,-1-1 1 0 0,1 0-1 0 0,-1 0 1 0 0,0 0 0 0 0,0 1-1 0 0,0-1 1 0 0,0 0 0 0 0,0 0-1 0 0,0 0 1 0 0,-1 1 0 0 0,0-1-1 0 0,1 0 1 0 0,-1 1 0 0 0,0-1-1 0 0,0 0 1 0 0,0 1 0 0 0,-1-1-1 0 0,1 1 1 0 0,-1 0-1 0 0,1-1 1 0 0,-1 1 0 0 0,0 0-1 0 0,0 0 1 0 0,0 0 0 0 0,0 0-1 0 0,0 0 1 0 0,0 0 0 0 0,-1 1-1 0 0,1-1 1 0 0,0 1 0 0 0,-1 0-1 0 0,0-1 1 0 0,1 1-1 0 0,-1 0 1 0 0,1 1 0 0 0,-2-1-4 0 0,-7 3-55 0 0,1 2 0 0 0,0-1 0 0 0,0 2 0 0 0,0-1 0 0 0,0 1 1 0 0,1 1-1 0 0,0-1 0 0 0,0 2 0 0 0,0-1 0 0 0,1 1 0 0 0,0 0 0 0 0,0 1 0 0 0,1 0 1 0 0,0 0-1 0 0,0 1 0 0 0,1 0 0 0 0,0 0 0 0 0,1 0 0 0 0,0 1 0 0 0,0 0 0 0 0,1 0 1 0 0,0 0-1 0 0,1 0 0 0 0,0 1 0 0 0,1 0 0 0 0,0-1 0 0 0,0 3 55 0 0,1-7 7 0 0,1 0-1 0 0,0 0 0 0 0,0 0 1 0 0,0 0-1 0 0,0 0 1 0 0,1 0-1 0 0,0 0 1 0 0,0 0-1 0 0,1 0 1 0 0,0 0-1 0 0,0 0 0 0 0,0-1 1 0 0,1 1-1 0 0,-1-1 1 0 0,1 0-1 0 0,1 1 1 0 0,-1-1-1 0 0,1-1 1 0 0,0 1-1 0 0,0-1 1 0 0,0 1-1 0 0,0-1 0 0 0,1 0 1 0 0,0 0-1 0 0,0-1 1 0 0,0 0-1 0 0,0 0 1 0 0,0 0-1 0 0,1 0 1 0 0,1 0-7 0 0,10 4-30 0 0,1 0 1 0 0,-1-1-1 0 0,1-1 1 0 0,1-1-1 0 0,-1-1 1 0 0,0 0-1 0 0,1-1 1 0 0,-1-1-1 0 0,1-1 1 0 0,-1-1 0 0 0,10-1 29 0 0,21-4-3687 0 0,0-4-3330 0 0,-28 6-3136 0 0</inkml:trace>
</inkml:ink>
</file>

<file path=ppt/ink/ink2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51.6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151 521 0 0 0,'-38'31'0'0'0,"23"-11"0"0"0,6-16 0 0 0,7-4 0 0 0</inkml:trace>
  <inkml:trace contextRef="#ctx0" brushRef="#br0" timeOffset="2273.294">26 536 0 0 0,'0'0'383'0'0,"0"0"520"0"0,0 0 176 0 0,3 0-11 0 0,12 0 16 0 0,-6 0 2466 0 0,-8 0-2719 0 0,-1 6 4988 0 0,1 21-3970 0 0,-26 57-458 0 0,49-84-321 0 0,51-55 373 0 0,-74 55-1399 0 0,0-1 1 0 0,0 0-1 0 0,0 0 1 0 0,0 0-1 0 0,0 0 1 0 0,0 0 0 0 0,0 0-1 0 0,0 0 1 0 0,0 0-1 0 0,0 0 1 0 0,-1 0-1 0 0,1 0 1 0 0,0-1-1 0 0,-1 1 1 0 0,1 0-1 0 0,-1 0 1 0 0,0-1 0 0 0,1 1-1 0 0,-1-1 1 0 0,0 1-1 0 0,0 0 1 0 0,1-1-1 0 0,-1 1 1 0 0,0 0-1 0 0,-1-1 1 0 0,1 1 0 0 0,0-1-1 0 0,0 1 1 0 0,0 0-1 0 0,-1-1 1 0 0,1 1-1 0 0,-1 0 1 0 0,1-1-1 0 0,-1 1 1 0 0,0 0-1 0 0,1 0 1 0 0,-1 0 0 0 0,0 0-1 0 0,0-1 1 0 0,0 1-1 0 0,0 0 1 0 0,0 0-45 0 0,-5 1-3 0 0,0 0 1 0 0,-1 0-1 0 0,1 1 1 0 0,0 0-1 0 0,0 0 0 0 0,0 1 1 0 0,1-1-1 0 0,-1 1 1 0 0,0 0-1 0 0,1 1 1 0 0,-1 0-1 0 0,1 0 1 0 0,-1 0-1 0 0,1 0 1 0 0,0 1-1 0 0,1 0 0 0 0,-1 0 1 0 0,1 0-1 0 0,-1 0 1 0 0,1 1-1 0 0,1 0 1 0 0,-1-1-1 0 0,0 3 3 0 0,3-6 8 0 0,0 0-1 0 0,0 0 0 0 0,0 0 1 0 0,1 0-1 0 0,-1 0 1 0 0,0 0-1 0 0,1 1 1 0 0,-1-1-1 0 0,1 0 0 0 0,0 0 1 0 0,-1 0-1 0 0,1 1 1 0 0,0-1-1 0 0,0 0 1 0 0,0 0-1 0 0,-1 1 1 0 0,1-1-1 0 0,0 0 0 0 0,1 0 1 0 0,-1 1-1 0 0,0-1 1 0 0,0 0-1 0 0,1 0 1 0 0,-1 0-1 0 0,0 1 0 0 0,1-1 1 0 0,-1 0-1 0 0,1 0 1 0 0,0 0-1 0 0,-1 0 1 0 0,1 0-1 0 0,0 0 1 0 0,0 0-1 0 0,-1 0 0 0 0,1 0 1 0 0,0 0-1 0 0,0 0 1 0 0,0 0-1 0 0,0-1 1 0 0,0 1-1 0 0,0 0 0 0 0,0-1 1 0 0,1 1-1 0 0,-1-1 1 0 0,0 1-1 0 0,0-1 1 0 0,0 0-1 0 0,1 1 1 0 0,-1-1-1 0 0,0 0 0 0 0,0 0 1 0 0,1 0-1 0 0,-1 0 1 0 0,0 0-1 0 0,0 0 1 0 0,1 0-1 0 0,-1 0 0 0 0,0-1 1 0 0,1 1-8 0 0,7 0-324 0 0,48-8 1492 0 0,-45-24-6774 0 0,-16 25-1273 0 0,-1 6-4201 0 0</inkml:trace>
  <inkml:trace contextRef="#ctx0" brushRef="#br0" timeOffset="4034.24">264 61 864 0 0,'0'0'1745'0'0,"0"0"-156"0"0,0 0 22 0 0,0 0 224 0 0,0 0 298 0 0,0 0 109 0 0,0 0-217 0 0,0 0-422 0 0,0 0-406 0 0,0 0-343 0 0,0 0-284 0 0,0-4-197 0 0,0-11-127 0 0,16 38 445 0 0,0 20-175 0 0,-2 1 1 0 0,-1 0 0 0 0,-3 1 0 0 0,3 35-517 0 0,5 50 181 0 0,-1-46-592 0 0,-14-73 1794 0 0,-1-4-7006 0 0,1-17-10956 0 0,-3 3 15983 0 0</inkml:trace>
  <inkml:trace contextRef="#ctx0" brushRef="#br0" timeOffset="4433.372">232 35 0 0 0,'0'0'1334'0'0,"0"0"539"0"0,0 0 146 0 0,0 0-103 0 0,0 0-285 0 0,0 0-338 0 0,0 0-242 0 0,0 0-137 0 0,0 0-82 0 0,0 0-63 0 0,3-5-39 0 0,-2 3-656 0 0,-1 0 0 0 0,1 1 0 0 0,0-1 1 0 0,0 0-1 0 0,0 1 0 0 0,0-1 1 0 0,0 1-1 0 0,0-1 0 0 0,1 1 0 0 0,-1 0 1 0 0,0 0-1 0 0,1-1 0 0 0,-1 1 0 0 0,1 0 1 0 0,-1 0-1 0 0,1 0 0 0 0,-1 1 0 0 0,1-1 1 0 0,0 0-1 0 0,-1 0 0 0 0,1 1 0 0 0,0-1 1 0 0,0 1-1 0 0,0 0 0 0 0,-1 0 0 0 0,1-1 1 0 0,0 1-1 0 0,0 0 0 0 0,0 0 0 0 0,0 1 1 0 0,0-1-75 0 0,16-1 133 0 0,0 0 1 0 0,-1 2 0 0 0,1 0-1 0 0,0 1 1 0 0,-1 0 0 0 0,0 1-1 0 0,1 2 1 0 0,-1-1 0 0 0,-1 2 0 0 0,1 0-1 0 0,-1 1 1 0 0,0 1 0 0 0,0 1-1 0 0,-1 0 1 0 0,-1 1 0 0 0,1 0-1 0 0,-1 1 1 0 0,-1 1 0 0 0,0 0-1 0 0,6 8-133 0 0,-14-12 10 0 0,0-1 0 0 0,0 1 0 0 0,-1 0 0 0 0,-1 0 0 0 0,1 1 0 0 0,-1-1 0 0 0,0 1 0 0 0,-1-1 0 0 0,0 1 0 0 0,-1 0 0 0 0,1 0 0 0 0,-2 0 0 0 0,1 0 0 0 0,-1 0 0 0 0,-1 0 0 0 0,1 0 0 0 0,-2 0 0 0 0,1 0 0 0 0,-1 0 0 0 0,-1 0 0 0 0,1-1-1 0 0,-1 1 1 0 0,-1-1 0 0 0,0 0 0 0 0,0 0 0 0 0,0 0 0 0 0,-1 0 0 0 0,-1 0-10 0 0,-5 4-165 0 0,0 0 1 0 0,0-1-1 0 0,-1-1 0 0 0,0 0 0 0 0,0-1 1 0 0,-1 0-1 0 0,-1-1 0 0 0,1 0 0 0 0,-2-1 1 0 0,1-1-1 0 0,0 0 0 0 0,-3 0 165 0 0,-49 13-4517 0 0,-2-4-4975 0 0,54-11 5862 0 0</inkml:trace>
</inkml:ink>
</file>

<file path=ppt/ink/ink2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07.29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0 610 0 0 0,'0'0'1230'0'0,"0"0"-31"0"0,0 0-110 0 0,0 0-137 0 0,0 0-68 0 0,0 0 5 0 0,0 0 40 0 0,0 0 18 0 0,0 0-13 0 0,0 0-38 0 0,0 0-69 0 0,0 0-70 0 0,2 26 3272 0 0,5-17-3748 0 0,1 0 0 0 0,0-1 0 0 0,1 1 0 0 0,0-2 0 0 0,0 0 0 0 0,0 0 0 0 0,1 0 0 0 0,0-1 0 0 0,1-1 0 0 0,-1 0 0 0 0,1 0 0 0 0,0-1 0 0 0,0 0 1 0 0,0-1-1 0 0,12 2-281 0 0,107 35 1041 0 0,-29-11-503 0 0,-5-17 147 0 0,-10-2-213 0 0,23 21-269 0 0,-32-10-123 0 0,5-13 79 0 0,102 25 61 0 0,-139-25-182 0 0,169 2 633 0 0,-92-20-237 0 0,-53 2-209 0 0,232-30 142 0 0,-181 13-197 0 0,68-45 301 0 0,-85 26-256 0 0,27-26 201 0 0,-69 33-340 0 0,76-50 231 0 0,-47 27-219 0 0,-64 39 29 0 0,-15 9 517 0 0,-11 12-616 0 0,0 0 5 0 0,0 0-2 0 0,0 0-13 0 0,0 0-9 0 0,0 0 12 0 0,0 0-1 0 0,0 0 10 0 0,0 0 12 0 0,0 0-38 0 0,0 0-14 0 0,0 0 8 0 0,0 0-2 0 0,0 0 8 0 0,0 0 14 0 0,0 0 12 0 0,0 0-2 0 0,0 0 4 0 0,0 0-9 0 0,0 0-17 0 0,0 0-4 0 0,0 0 0 0 0,0 0 7 0 0,0 0 23 0 0,0 0-4 0 0,0 0-8 0 0,0 0 5 0 0,0 0-6 0 0,0 0-21 0 0,0 0 11 0 0,0 0-6 0 0,0 0 19 0 0,0 0 11 0 0,0 0-2 0 0,0 0-15 0 0,0 0-18 0 0,7-27 33 0 0,4-8-150 0 0,-11 34 102 0 0,0 1-5 0 0,0 0 3 0 0,0 0 5 0 0,6-14-96 0 0,-6 14 108 0 0,-1-4-4157 0 0,-8-3-12335 0 0,6 6 9876 0 0</inkml:trace>
  <inkml:trace contextRef="#ctx0" brushRef="#br1" timeOffset="9290.005">1418 677 0 0 0,'0'0'728'0'0,"0"0"398"0"0,0 0 119 0 0,0 0-143 0 0,0 0-217 0 0,0 0-164 0 0,0 0-99 0 0,0 0 4 0 0,0-3 33 0 0,-15-17 6885 0 0,4 24-7849 0 0,9-2 365 0 0,-1 0 0 0 0,0 0 0 0 0,1 0 0 0 0,-1 1 0 0 0,1-1 0 0 0,0 0 0 0 0,-1 1 0 0 0,1 0 1 0 0,0-1-1 0 0,1 1 0 0 0,-1 0 0 0 0,0 0 0 0 0,1 0 0 0 0,0 0 0 0 0,0 0 0 0 0,0 0 0 0 0,0 1 1 0 0,0-1-1 0 0,1 0 0 0 0,-1 0 0 0 0,1 1 0 0 0,0-1 0 0 0,0 0 0 0 0,0 1 0 0 0,0-1 0 0 0,1 0 1 0 0,-1 1-61 0 0,1-3 154 0 0,1 1 0 0 0,-1 0 0 0 0,1-1 0 0 0,-1 1 1 0 0,1-1-1 0 0,0 0 0 0 0,-1 0 0 0 0,1 1 0 0 0,0-1 1 0 0,0 0-1 0 0,0 0 0 0 0,0-1 0 0 0,0 1 0 0 0,0 0 1 0 0,0-1-1 0 0,0 1 0 0 0,0-1 0 0 0,0 0 1 0 0,0 1-1 0 0,0-1 0 0 0,0 0 0 0 0,0 0 0 0 0,0 0 1 0 0,1-1-1 0 0,-1 1 0 0 0,0-1 0 0 0,0 1 0 0 0,0-1 1 0 0,0 1-1 0 0,1-2-154 0 0,20-67 1670 0 0,-23 68-1692 0 0,-27 1-1475 0 0,21 2 1465 0 0,1 0 0 0 0,0 1 0 0 0,-1-1 0 0 0,1 1 0 0 0,0 0 0 0 0,0 1 0 0 0,1-1 0 0 0,-1 1 0 0 0,1 0-1 0 0,0 0 1 0 0,0 1 0 0 0,0-1 0 0 0,0 1 0 0 0,1-1 0 0 0,0 1 0 0 0,-1 1 32 0 0,2-4 7 0 0,0 0-1 0 0,1 0 1 0 0,-1 0-1 0 0,0 0 1 0 0,1 0-1 0 0,0 1 1 0 0,-1-1-1 0 0,1 0 1 0 0,0 1-1 0 0,0-1 1 0 0,0 1-1 0 0,0-1 1 0 0,1 1-1 0 0,-1-1 1 0 0,1 1-1 0 0,-1-1 1 0 0,1 1-1 0 0,0 0 1 0 0,0-1-1 0 0,0 1 1 0 0,1 0-1 0 0,-1-1 1 0 0,0 1-1 0 0,1-1 1 0 0,0 1-1 0 0,0-1 1 0 0,0 1-1 0 0,0-1 1 0 0,0 1-1 0 0,0-1 1 0 0,0 0-1 0 0,1 0 1 0 0,-1 1-1 0 0,1-1 1 0 0,0 0-1 0 0,-1 0 1 0 0,1-1-1 0 0,0 1 1 0 0,0 0-1 0 0,0-1 1 0 0,1 1-1 0 0,-1-1 1 0 0,0 1-1 0 0,0-1 1 0 0,1 0-1 0 0,-1 0 1 0 0,1 0-7 0 0,3-1 84 0 0,0 1 1 0 0,0-1-1 0 0,0-1 0 0 0,-1 1 1 0 0,1-1-1 0 0,0 0 1 0 0,0 0-1 0 0,-1-1 1 0 0,1 1-1 0 0,-1-1 0 0 0,1 0 1 0 0,-1-1-1 0 0,0 0 1 0 0,0 0-1 0 0,0 0 0 0 0,0 0 1 0 0,0-1-1 0 0,-1 1 1 0 0,1-1-1 0 0,-1 0 0 0 0,0-1 1 0 0,0 1-1 0 0,-1-1 1 0 0,1 0-85 0 0,-1 0 35 0 0,1-1 1 0 0,-1 1-1 0 0,0-1 1 0 0,-1 0 0 0 0,1 1-1 0 0,-1-1 1 0 0,-1 0-1 0 0,1 0 1 0 0,-1-1 0 0 0,0 1-1 0 0,0 0 1 0 0,-1 0-1 0 0,1-1 1 0 0,-1 1-1 0 0,-1 0 1 0 0,0-5-36 0 0,-30-26-1994 0 0,15 31-2681 0 0,1 4-5536 0 0,9 2 3350 0 0</inkml:trace>
  <inkml:trace contextRef="#ctx0" brushRef="#br1" timeOffset="10743.267">1861 51 0 0 0,'0'0'584'0'0,"0"0"736"0"0,0 0 30 0 0,0 0-203 0 0,0 0-183 0 0,0 0-117 0 0,0 0-43 0 0,0 0-9 0 0,0-6 15 0 0,-2-19 40 0 0,2 23-677 0 0,-1 1 0 0 0,0 0 0 0 0,0-1 0 0 0,0 1 0 0 0,0 0 0 0 0,0 0 0 0 0,0 0 0 0 0,0 0 0 0 0,0 0 0 0 0,0 0 0 0 0,-1 0 0 0 0,1 0 0 0 0,0 1 0 0 0,-1-1 0 0 0,1 0 0 0 0,0 1-1 0 0,-1-1 1 0 0,1 1 0 0 0,-1-1 0 0 0,1 1 0 0 0,-1 0 0 0 0,1 0 0 0 0,-1-1 0 0 0,1 1 0 0 0,-1 0 0 0 0,1 0 0 0 0,-1 1 0 0 0,1-1 0 0 0,-1 0 0 0 0,1 0 0 0 0,-1 1 0 0 0,0 0-173 0 0,-5-1 261 0 0,-4 1-143 0 0,-1 1-1 0 0,1 0 0 0 0,0 1 0 0 0,0 1 1 0 0,0-1-1 0 0,0 2 0 0 0,1-1 0 0 0,-1 1 1 0 0,-2 3-118 0 0,6-5 91 0 0,-14 15 663 0 0,20-17-688 0 0,1 25 278 0 0,-5 302 1429 0 0,4-281-858 0 0,24-43 510 0 0,181-37 521 0 0,-118 22-1725 0 0,-86 11-217 0 0,0 0-26 0 0,0 0-33 0 0,0 0-48 0 0,0 0-134 0 0,-12-9-6973 0 0,6 4-1749 0 0,4 4 1683 0 0</inkml:trace>
  <inkml:trace contextRef="#ctx0" brushRef="#br1" timeOffset="11127.914">1626 235 0 0 0,'0'0'1018'0'0,"0"0"279"0"0,0 0 310 0 0,0 0 255 0 0,0 0 30 0 0,0 0-226 0 0,0 0-295 0 0,0 0-256 0 0,0 0-207 0 0,0 0-92 0 0,0 0-69 0 0,0 0-75 0 0,8-11 1482 0 0,73 4 1317 0 0,-4-1-2997 0 0,-21 0-772 0 0,10 0-3004 0 0,-22 6-6513 0 0,-30 2 2160 0 0</inkml:trace>
  <inkml:trace contextRef="#ctx0" brushRef="#br1" timeOffset="13041.994">1392 1015 0 0 0,'18'-3'25'0'0,"-18"3"139"0"0,0 0 172 0 0,0 0 30 0 0,0 0 9900 0 0,-1 1-5215 0 0,-6 5-4433 0 0,5-5-563 0 0,-1 0-1 0 0,1 1 1 0 0,0-1-1 0 0,0 0 1 0 0,0 1-1 0 0,0-1 0 0 0,0 1 1 0 0,0 0-1 0 0,0 0 1 0 0,0 0-1 0 0,0 0 1 0 0,1 0-1 0 0,-1 0 1 0 0,1 0-1 0 0,0 1 0 0 0,0-1 1 0 0,-1 0-1 0 0,1 1 1 0 0,1-1-1 0 0,-1 1 1 0 0,0-1-1 0 0,1 1 1 0 0,-1-1-1 0 0,1 1 1 0 0,0 0-1 0 0,0-1 0 0 0,0 1 1 0 0,0-1-1 0 0,0 1 1 0 0,0 0-1 0 0,1-1 1 0 0,0 1-1 0 0,-1-1 1 0 0,1 1-1 0 0,1 2-54 0 0,-1-4 62 0 0,0 1 0 0 0,0 0 0 0 0,1 0 0 0 0,-1-1 0 0 0,0 1-1 0 0,1 0 1 0 0,-1-1 0 0 0,1 0 0 0 0,0 1 0 0 0,-1-1 0 0 0,1 0 0 0 0,0 0 0 0 0,0 0 0 0 0,0 0 0 0 0,0 0-1 0 0,-1 0 1 0 0,1 0 0 0 0,1-1 0 0 0,-1 1 0 0 0,0-1 0 0 0,0 1 0 0 0,0-1 0 0 0,0 0 0 0 0,1 0-62 0 0,0 0 85 0 0,-1 1-1 0 0,1-1 1 0 0,0 0 0 0 0,0 0 0 0 0,0-1 0 0 0,0 1 0 0 0,0-1 0 0 0,0 1 0 0 0,0-1 0 0 0,0 0 0 0 0,0 0 0 0 0,-1 0-1 0 0,1 0 1 0 0,0-1 0 0 0,-1 1 0 0 0,1-1 0 0 0,-1 0 0 0 0,1 1 0 0 0,-1-1 0 0 0,0 0 0 0 0,0-1 0 0 0,0 1 0 0 0,0 0-1 0 0,0 0 1 0 0,0-1 0 0 0,-1 1 0 0 0,1-1 0 0 0,-1 0 0 0 0,0 1 0 0 0,1-2-85 0 0,-1 3 9 0 0,0 0-1 0 0,0 0 1 0 0,0 1 0 0 0,0-1-1 0 0,0 0 1 0 0,0 0 0 0 0,0 0 0 0 0,-1 0-1 0 0,1 0 1 0 0,0 0 0 0 0,0-1 0 0 0,-1 1-1 0 0,1 0 1 0 0,-1 0 0 0 0,1 0-1 0 0,-1-1 1 0 0,0 1 0 0 0,1 0 0 0 0,-1-1-1 0 0,0 1 1 0 0,0 0 0 0 0,0-1-1 0 0,0 1 1 0 0,0 0 0 0 0,0-1 0 0 0,0 1-1 0 0,0 0 1 0 0,-1 0 0 0 0,1-1-1 0 0,0 1 1 0 0,-1 0 0 0 0,1 0 0 0 0,-1-1-1 0 0,0 1 1 0 0,1 0 0 0 0,-1 0 0 0 0,0 0-1 0 0,1 0 1 0 0,-1 0 0 0 0,0 0-1 0 0,0 0 1 0 0,0 0 0 0 0,0 0 0 0 0,0 0-1 0 0,0 1 1 0 0,0-1 0 0 0,-1 0-1 0 0,1 1 1 0 0,0-1 0 0 0,0 1 0 0 0,0-1-1 0 0,-1 1-8 0 0,-5 0-59 0 0,0 1 0 0 0,0 0-1 0 0,1 0 1 0 0,-1 1-1 0 0,1 0 1 0 0,-1 0 0 0 0,1 1-1 0 0,0-1 1 0 0,0 2-1 0 0,0-1 1 0 0,0 0 0 0 0,1 1-1 0 0,-1 0 1 0 0,1 1 0 0 0,0-1-1 0 0,0 1 1 0 0,1 0-1 0 0,-1 0 1 0 0,1 1 59 0 0,-3 0-14 0 0,-10 32-60 0 0,19-36 99 0 0,0 0 0 0 0,0 0 0 0 0,0-1 0 0 0,0 1 0 0 0,0-1 0 0 0,0 0 0 0 0,1 1 0 0 0,-1-1 0 0 0,0 0 0 0 0,1 0 0 0 0,-1-1 0 0 0,0 1 0 0 0,1 0 0 0 0,-1-1 0 0 0,1 1 0 0 0,0-1 0 0 0,-1 0 0 0 0,1 0 1 0 0,-1 0-1 0 0,1 0 0 0 0,-1-1 0 0 0,1 1 0 0 0,-1-1 0 0 0,1 1 0 0 0,1-1-25 0 0,6 0 70 0 0,-3-1-24 0 0,0 1 0 0 0,0-2-1 0 0,-1 1 1 0 0,1-1 0 0 0,-1 0 0 0 0,1 0-1 0 0,-1-1 1 0 0,0 1 0 0 0,0-1 0 0 0,-1-1-1 0 0,1 1 1 0 0,-1-1 0 0 0,4-5-46 0 0,-8 10-6 0 0,0-1-1 0 0,1 0 1 0 0,-1 0-1 0 0,0 0 1 0 0,0 0 0 0 0,0 0-1 0 0,0 0 1 0 0,0-1 0 0 0,0 1-1 0 0,-1 0 1 0 0,1 0-1 0 0,0-1 1 0 0,0 1 0 0 0,-1 0-1 0 0,1-1 1 0 0,-1 1 0 0 0,0-1-1 0 0,1 1 1 0 0,-1-1-1 0 0,0 1 1 0 0,0-1 0 0 0,1 1-1 0 0,-1-1 1 0 0,-1 1 0 0 0,1-1-1 0 0,0 1 1 0 0,0 0-1 0 0,0-1 1 0 0,-1 1 0 0 0,1-1-1 0 0,-1 1 1 0 0,1-1-1 0 0,-1 1 1 0 0,0 0 0 0 0,1-1-1 0 0,-1 1 1 0 0,0 0 0 0 0,0 0-1 0 0,0 0 1 0 0,0-1-1 0 0,0 1 1 0 0,0 0 0 0 0,0 0-1 0 0,0 0 1 0 0,-1 1 0 0 0,1-1 6 0 0,-4 0-177 0 0,0 1 0 0 0,-1 0 0 0 0,1 0 1 0 0,0 0-1 0 0,0 1 0 0 0,0 0 1 0 0,0 0-1 0 0,0 0 0 0 0,0 1 1 0 0,0-1-1 0 0,0 1 0 0 0,1 0 0 0 0,-1 1 1 0 0,1-1-1 0 0,-1 1 0 0 0,1 0 177 0 0,-1 1-1036 0 0,-8 7-597 0 0,11-6-2364 0 0,1 2-3742 0 0,1-4 1972 0 0</inkml:trace>
  <inkml:trace contextRef="#ctx0" brushRef="#br1" timeOffset="13973.964">1729 1152 2385 0 0,'0'0'1603'0'0,"0"0"-103"0"0,0 0 64 0 0,0 0 177 0 0,0 0 90 0 0,0 0-170 0 0,0 0-307 0 0,0 0-346 0 0,0 0-300 0 0,0 0-200 0 0,0 0-121 0 0,0 0-69 0 0,0 0-70 0 0,0 55 1395 0 0,-13 107 8 0 0,-11-37-3186 0 0,20-144-14319 0 0,4 12 13133 0 0</inkml:trace>
  <inkml:trace contextRef="#ctx0" brushRef="#br1" timeOffset="14277.017">1679 1170 0 0 0,'0'0'1234'0'0,"0"0"121"0"0,0 0 160 0 0,0 0 281 0 0,0 0 206 0 0,0 0-91 0 0,0 0-292 0 0,0 0-338 0 0,0 0-284 0 0,0 0-189 0 0,0 0-125 0 0,0 0-70 0 0,0 0-38 0 0,28-2-44 0 0,87-5-71 0 0,82 1-659 0 0,-196 6-639 0 0,-8 8-6030 0 0,-17 10-2167 0 0,18-14 8595 0 0</inkml:trace>
  <inkml:trace contextRef="#ctx0" brushRef="#br1" timeOffset="14522.94">1694 1358 2064 0 0,'0'0'2582'0'0,"0"0"-1007"0"0,0 0-464 0 0,0 0 168 0 0,0 0 340 0 0,0 0 171 0 0,0 0-203 0 0,0 0-443 0 0,0 0-402 0 0,0 0-282 0 0,0 0-172 0 0,0 0-112 0 0,0 0-69 0 0,21 0-57 0 0,126-4-991 0 0,-146 4 906 0 0,34-3-2563 0 0,-2-1-3953 0 0,-20 4 102 0 0</inkml:trace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2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7.7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0 196 0 0 0,'0'0'986'0'0,"0"0"335"0"0,0 0 258 0 0,0 0 66 0 0,0 0-168 0 0,0 0-310 0 0,0 0-285 0 0,0 0-158 0 0,0 0-17 0 0,0 0 131 0 0,4 0 115 0 0,84 8 3681 0 0,398-1-2083 0 0,-421-15-2129 0 0,-68-2 1211 0 0,-68-31-829 0 0,-86-44-403 0 0,156 84-449 0 0,-1 0 1 0 0,1 0 0 0 0,1 1 0 0 0,-1-1 0 0 0,0 0 0 0 0,0 0-1 0 0,0 0 1 0 0,0 0 0 0 0,1 0 0 0 0,-1 0 0 0 0,0 0 0 0 0,1-1 0 0 0,-1 1-1 0 0,1 0 1 0 0,-1 0 0 0 0,1 0 0 0 0,0-1 0 0 0,-1 1 0 0 0,1 0-1 0 0,0 0 1 0 0,0-1 0 0 0,0 1 0 0 0,0 0 0 0 0,0 0 0 0 0,0-1 0 0 0,0 1-1 0 0,0 0 1 0 0,1 0 0 0 0,-1-1 0 0 0,0 1 0 0 0,1 0 0 0 0,-1 0-1 0 0,1 0 1 0 0,-1-1 0 0 0,1 1 0 0 0,0 0 0 0 0,0 0 0 0 0,-1 0 0 0 0,1 0-1 0 0,0 0 1 0 0,0 0 0 0 0,0 1 0 0 0,0-1 0 0 0,0 0 0 0 0,0 0-1 0 0,0 1 1 0 0,0-1 0 0 0,0 0 0 0 0,0 1 0 0 0,1-1 0 0 0,-1 1 0 0 0,0 0-1 0 0,0-1 1 0 0,1 1 0 0 0,-1 0 0 0 0,0 0 47 0 0,51-11-4370 0 0,-19 10-3043 0 0,-17 1-887 0 0</inkml:trace>
</inkml:ink>
</file>

<file path=ppt/ink/ink2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 4497 0 0,'0'0'1151'0'0,"0"0"-335"0"0,0 0-56 0 0,0 0 288 0 0,0 0 259 0 0,0 0 52 0 0,0 0-173 0 0,0 0-287 0 0,0 0-234 0 0,0 0-194 0 0,0 0-116 0 0,0 0-34 0 0,32 0-34 0 0,103 0-16 0 0,98-17 399 0 0,-151 8-2933 0 0,-66 6 173 0 0,10-1-7142 0 0,-20 4 6754 0 0</inkml:trace>
</inkml:ink>
</file>

<file path=ppt/ink/ink2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 5169 0 0,'0'0'1370'0'0,"0"0"-471"0"0,0 0-66 0 0,0 0 173 0 0,0 0 111 0 0,0 0-13 0 0,0 0-178 0 0,0 0-274 0 0,0 0-237 0 0,0 0-194 0 0,35 1-155 0 0,111 3-113 0 0,-41-19-433 0 0,-26-1-1566 0 0,-8 2-4851 0 0,-50 10 2589 0 0</inkml:trace>
</inkml:ink>
</file>

<file path=ppt/ink/ink2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6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1496 0 0,'0'0'1099'0'0,"0"0"-133"0"0,0 0 83 0 0,0 0 304 0 0,0 0 294 0 0,0 0 45 0 0,0 0-240 0 0,0 0-398 0 0,0 0-375 0 0,0 0-233 0 0,0 0-131 0 0,7-9-53 0 0,17-25 28 0 0,-23 33-249 0 0,-1 0-1 0 0,1 1 1 0 0,0-1-1 0 0,-1 1 1 0 0,1-1 0 0 0,0 1-1 0 0,-1-1 1 0 0,1 1-1 0 0,0-1 1 0 0,-1 1-1 0 0,1-1 1 0 0,0 1-1 0 0,0 0 1 0 0,0 0-1 0 0,-1-1 1 0 0,1 1 0 0 0,0 0-1 0 0,0 0 1 0 0,0 0-1 0 0,-1 0 1 0 0,1 0-1 0 0,0 0 1 0 0,0 0-1 0 0,0 0 1 0 0,0 0-1 0 0,-1 0 1 0 0,1 1 0 0 0,0-1-1 0 0,0 0 1 0 0,0 0-1 0 0,-1 1 1 0 0,1-1-1 0 0,0 1 1 0 0,0-1-1 0 0,-1 1 1 0 0,1-1-1 0 0,0 1 1 0 0,-1-1-1 0 0,1 1 1 0 0,-1-1 0 0 0,1 1-1 0 0,-1 0 1 0 0,1-1-1 0 0,-1 1 1 0 0,1 0-1 0 0,-1 0 1 0 0,0-1-1 0 0,1 1 1 0 0,-1 0-1 0 0,0 0 1 0 0,0-1 0 0 0,1 1-1 0 0,-1 1-40 0 0,1-1 49 0 0,18 37 359 0 0,-1 2 0 0 0,-2-1 0 0 0,-1 2 0 0 0,-3 0 0 0 0,1 8-408 0 0,23 74 131 0 0,9-23-153 0 0,-42-93 88 0 0,-3-6-45 0 0,0-1 1 0 0,0 1-1 0 0,0 0 1 0 0,0-1-1 0 0,0 1 1 0 0,0 0-1 0 0,1 0 0 0 0,-1-1 1 0 0,0 1-1 0 0,0 0 1 0 0,0-1-1 0 0,1 1 1 0 0,-1 0-1 0 0,0-1 0 0 0,1 1 1 0 0,-1-1-1 0 0,1 1 1 0 0,-1-1-1 0 0,1 1 1 0 0,-1 0-1 0 0,1-1 0 0 0,-1 0 1 0 0,1 1-1 0 0,-1-1 1 0 0,1 1-1 0 0,-1-1 1 0 0,1 0-1 0 0,0 1 0 0 0,-1-1 1 0 0,1 0-1 0 0,0 1 1 0 0,-1-1-1 0 0,1 0 1 0 0,0 0-1 0 0,-1 0 0 0 0,1 0 1 0 0,0 0-1 0 0,0 0 1 0 0,-1 0-1 0 0,1 0 0 0 0,0 0 1 0 0,-1 0-1 0 0,1 0 1 0 0,0 0-1 0 0,-1 0 1 0 0,1-1-1 0 0,0 1 0 0 0,0 0-21 0 0,12-20 362 0 0,-1 0-1 0 0,-1 0 1 0 0,-1-1-1 0 0,-1 0 1 0 0,0-1-1 0 0,-2 0 1 0 0,4-19-362 0 0,3-3 137 0 0,49-157-211 0 0,-62 182-225 0 0,0 11-5286 0 0,-1 19-3747 0 0,0-7 2713 0 0</inkml:trace>
  <inkml:trace contextRef="#ctx0" brushRef="#br0" timeOffset="300.452">604 383 11578 0 0,'0'0'2078'0'0,"0"0"-719"0"0,0 0-581 0 0,0 0-198 0 0,0 0 29 0 0,0 0 74 0 0,0 0-39 0 0,0 0-88 0 0,0 0-116 0 0,0 0-145 0 0,0 0-116 0 0,0 0-64 0 0,3 23-42 0 0,11 112 26 0 0,-3-57-238 0 0,3-27-4525 0 0,-13-40-5423 0 0,-1-7 4911 0 0</inkml:trace>
  <inkml:trace contextRef="#ctx0" brushRef="#br0" timeOffset="636.005">549 339 5593 0 0,'0'0'1685'0'0,"0"0"-619"0"0,0 0-471 0 0,0 0 25 0 0,0 0 223 0 0,0 0 136 0 0,0 0-24 0 0,0 0-150 0 0,0 0-204 0 0,0 0-175 0 0,0 0-122 0 0,0 0-100 0 0,0 0-50 0 0,31 8-34 0 0,95 29-29 0 0,-40 2 86 0 0,-82-37-161 0 0,-1 0-1 0 0,0 0 1 0 0,1 0-1 0 0,-1 0 1 0 0,0 1 0 0 0,0-1-1 0 0,-1 1 1 0 0,1 0 0 0 0,0 0-1 0 0,-1 0 1 0 0,1 0-1 0 0,-1 0 1 0 0,0 0 0 0 0,0 1-1 0 0,-1-1 1 0 0,1 1 0 0 0,-1-1-1 0 0,1 1 1 0 0,-1 0-1 0 0,0 0 1 0 0,0-1 0 0 0,-1 1-1 0 0,1 0 1 0 0,-1 0-1 0 0,0 0 1 0 0,0 0 0 0 0,0 0-1 0 0,-1-1 1 0 0,1 1 0 0 0,-1 0-1 0 0,0 0 1 0 0,0 0-1 0 0,0-1 1 0 0,0 1 0 0 0,-1 0-1 0 0,0-1 1 0 0,0 0 0 0 0,0 1-1 0 0,0-1 1 0 0,0 0-1 0 0,0 0 1 0 0,-3 2-16 0 0,-11 7-124 0 0,-1-2-1 0 0,0 0 0 0 0,0-1 1 0 0,-1-1-1 0 0,0-1 1 0 0,-1 0-1 0 0,1-2 1 0 0,-1 0-1 0 0,-1-1 0 0 0,-4 0 125 0 0,-43 4-2840 0 0,38-8-8109 0 0,29 0 10110 0 0</inkml:trace>
</inkml:ink>
</file>

<file path=ppt/ink/ink2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0.8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1 103 2889 0 0,'0'0'1121'0'0,"0"0"-49"0"0,0 0 63 0 0,0 0 228 0 0,0 0 295 0 0,0 0 118 0 0,0 0-110 0 0,0 0-287 0 0,0 0-356 0 0,0 0-306 0 0,0 0-250 0 0,0 0-160 0 0,0 0-86 0 0,1-4-19 0 0,0 0-193 0 0,-1 4 8 0 0,0-1 1 0 0,0 1-1 0 0,0-1 1 0 0,0 0-1 0 0,1 1 1 0 0,-1-1-1 0 0,0 0 1 0 0,0 1-1 0 0,0-1 1 0 0,1 1-1 0 0,-1-1 1 0 0,0 1-1 0 0,0-1 1 0 0,1 0-1 0 0,-1 1 1 0 0,1-1-1 0 0,-1 1 1 0 0,0 0-1 0 0,1-1 1 0 0,-1 1-1 0 0,1-1 1 0 0,-1 1-1 0 0,1 0 1 0 0,-1-1-1 0 0,1 1 1 0 0,-1 0-1 0 0,1-1 1 0 0,0 1 0 0 0,-1 0-1 0 0,1 0 1 0 0,-1 0-1 0 0,1-1 1 0 0,0 1-1 0 0,-1 0 1 0 0,1 0-1 0 0,0 0 1 0 0,-1 0-1 0 0,1 0 1 0 0,-1 0-1 0 0,1 0 1 0 0,0 0-1 0 0,-1 1 1 0 0,1-1-1 0 0,0 0 1 0 0,-1 0-1 0 0,1 0 1 0 0,-1 1-1 0 0,1-1 1 0 0,-1 0-1 0 0,1 1 1 0 0,-1-1-1 0 0,1 0 1 0 0,-1 1-1 0 0,1-1 1 0 0,0 1-18 0 0,9 8 147 0 0,-1 0 1 0 0,0 1 0 0 0,0 0-1 0 0,-1 0 1 0 0,-1 1-1 0 0,1 0 1 0 0,-2 0-1 0 0,1 1 1 0 0,-2 0 0 0 0,1 1-148 0 0,-3-6 33 0 0,86 247 488 0 0,-61-192-415 0 0,-15-73 1759 0 0,67-261-884 0 0,16 30-2832 0 0,-95 241-5464 0 0,-1 8 4199 0 0,-1 0-1365 0 0,1-3-1706 0 0</inkml:trace>
  <inkml:trace contextRef="#ctx0" brushRef="#br0" timeOffset="301.985">559 442 4465 0 0,'0'0'3189'0'0,"0"0"-1430"0"0,0 0-860 0 0,0 0-98 0 0,0 0 239 0 0,0 0 273 0 0,0 0 48 0 0,0 0-162 0 0,0 0-244 0 0,0 0-256 0 0,0 0-180 0 0,0 0-123 0 0,0 0-71 0 0,0 22-60 0 0,1 107 173 0 0,10 2-354 0 0,-10-124-696 0 0,3 9-135 0 0,4-12-7376 0 0,-7-6 3504 0 0,0-2 2042 0 0,-1 2-452 0 0</inkml:trace>
  <inkml:trace contextRef="#ctx0" brushRef="#br0" timeOffset="597.338">479 379 1048 0 0,'0'0'1491'0'0,"0"0"-288"0"0,0 0-69 0 0,0 0 202 0 0,0 0 223 0 0,0 0 47 0 0,0 0-178 0 0,0 0-285 0 0,0 0-240 0 0,0 0-196 0 0,0 0-170 0 0,0 0-128 0 0,0 0-111 0 0,27 4-98 0 0,83 12-60 0 0,-49 8 35 0 0,-55-22-183 0 0,-1 1 1 0 0,1-1 0 0 0,-1 1-1 0 0,1 0 1 0 0,-1 0-1 0 0,0 1 1 0 0,0-1 0 0 0,0 1-1 0 0,-1 0 1 0 0,0 1 0 0 0,1-1-1 0 0,-1 1 1 0 0,-1 0 0 0 0,1 0-1 0 0,-1 0 1 0 0,0 0-1 0 0,0 0 1 0 0,0 1 0 0 0,-1 0-1 0 0,0-1 1 0 0,0 1 0 0 0,0 0-1 0 0,-1 0 1 0 0,0 0 0 0 0,0 0 7 0 0,-3 1-1 0 0,0 0 0 0 0,0-1 1 0 0,0 0-1 0 0,-1 1 1 0 0,0-1-1 0 0,-1 0 1 0 0,1 0-1 0 0,-1-1 0 0 0,0 1 1 0 0,0-1-1 0 0,-1 0 1 0 0,0 0-1 0 0,0 0 1 0 0,0-1-1 0 0,0 0 0 0 0,-1 0 1 0 0,0 0-1 0 0,1 0 1 0 0,-2-1-1 0 0,1 0 1 0 0,0 0-1 0 0,0-1 0 0 0,-1 0 1 0 0,-2 1 0 0 0,-15 9-260 0 0,-59 29-3238 0 0,29-16-7083 0 0,51-25 9801 0 0</inkml:trace>
  <inkml:trace contextRef="#ctx0" brushRef="#br0" timeOffset="947.228">1188 383 4681 0 0,'0'0'1115'0'0,"0"0"-252"0"0,0 0 92 0 0,0 0 301 0 0,0 0 208 0 0,0 0 2 0 0,0 0-253 0 0,0 0-307 0 0,0 0-262 0 0,0 0-184 0 0,0 0-82 0 0,0 0-22 0 0,-8 18 4 0 0,-42 90 376 0 0,29-71-617 0 0,-2 0 1 0 0,-1-2-1 0 0,-1-1 0 0 0,-3-1 1 0 0,0-1-1 0 0,-2-1 0 0 0,-2-1-119 0 0,-45 50-578 0 0,57-44-3042 0 0,64-32-8167 0 0,-35-4 10084 0 0</inkml:trace>
  <inkml:trace contextRef="#ctx0" brushRef="#br0" timeOffset="1570.252">1402 548 0 0 0,'0'0'916'0'0,"0"0"-37"0"0,0 0 107 0 0,0 0 363 0 0,0 0 298 0 0,0 0 100 0 0,0 0-224 0 0,0 0-370 0 0,0 0-339 0 0,0 0-220 0 0,0 0-127 0 0,0 0-78 0 0,0 0 0 0 0,-12-3-23 0 0,-36-8-42 0 0,-4 26 428 0 0,46-12-745 0 0,1 0-1 0 0,-1 0 1 0 0,1 0 0 0 0,0 1-1 0 0,0 0 1 0 0,0 0 0 0 0,1 0-1 0 0,-1 1 1 0 0,1-1 0 0 0,0 1-1 0 0,0 0 1 0 0,1 0 0 0 0,-3 5-7 0 0,-11 38-28 0 0,-31 103-16 0 0,20-67 153 0 0,3-22 147 0 0,25-61-236 0 0,0-1 12 0 0,21 7 938 0 0,199-51-606 0 0,-171 29-2036 0 0,-35 7-2261 0 0,-1-3-4629 0 0,-11 8 6668 0 0</inkml:trace>
  <inkml:trace contextRef="#ctx0" brushRef="#br0" timeOffset="1818.879">1127 725 4881 0 0,'0'0'1420'0'0,"0"0"-589"0"0,0 0-188 0 0,0 0 299 0 0,0 0 286 0 0,0 0 77 0 0,0 0-170 0 0,0 0-299 0 0,0 0-238 0 0,0 0-190 0 0,0 0-147 0 0,0 0-106 0 0,34 3-76 0 0,103 6-134 0 0,-42-10-1744 0 0,-69-3-1266 0 0,-11 1-1249 0 0,-3 3-1175 0 0</inkml:trace>
</inkml:ink>
</file>

<file path=ppt/ink/ink2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3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0 0 0,'0'0'212'0'0,"0"0"796"0"0,0 0 389 0 0,0 0 108 0 0,0 0-120 0 0,0 0-159 0 0,0 0-200 0 0,0 0-198 0 0,0 0-141 0 0,33 0-92 0 0,101 0-38 0 0,100-10 2639 0 0,-167 6-2736 0 0,-99-22 3148 0 0,11 14-3238 0 0,12 9-315 0 0,1-1-1 0 0,0 0 1 0 0,1 0-1 0 0,-1-1 0 0 0,1 0 1 0 0,0 0-1 0 0,0-1 1 0 0,0 1-1 0 0,1-1 0 0 0,0-1 1 0 0,0 1-1 0 0,1-1 1 0 0,-1-1-1 0 0,2 1 0 0 0,-1 0 1 0 0,-1-5-55 0 0,5 10-386 0 0,19-1-12556 0 0,-12 3 7339 0 0</inkml:trace>
</inkml:ink>
</file>

<file path=ppt/ink/ink2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4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2905 0 0,'0'0'1335'0'0,"0"0"-281"0"0,0 0 52 0 0,0 0 338 0 0,0 0 242 0 0,0 0-8 0 0,0 0-258 0 0,0 0-302 0 0,0 0-224 0 0,0 0-196 0 0,0 0-145 0 0,31 4-68 0 0,96 11-61 0 0,19-12 768 0 0,-120-3-1396 0 0,1-1 0 0 0,0-2 0 0 0,-1 0 0 0 0,1-2 0 0 0,-1-1 0 0 0,12-5 204 0 0,-23 1-2981 0 0,-5 2-5778 0 0,-6 7 3731 0 0</inkml:trace>
  <inkml:trace contextRef="#ctx0" brushRef="#br0" timeOffset="266.933">211 0 7210 0 0,'0'0'3380'0'0,"0"0"-1713"0"0,0 0-765 0 0,0 0 53 0 0,0 0 206 0 0,0 0 112 0 0,0 0-107 0 0,0 0-199 0 0,-2 33-240 0 0,-4 102-212 0 0,13 87 570 0 0,-4-173-1358 0 0,1 20-1147 0 0,-4-47-3412 0 0,-2 0-3840 0 0,1-14 2861 0 0</inkml:trace>
</inkml:ink>
</file>

<file path=ppt/ink/ink2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7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60 516 0 0 0,'0'0'768'0'0,"0"0"456"0"0,0 0 246 0 0,0 0-94 0 0,0 0-313 0 0,0 0-332 0 0,0 0-199 0 0,0 0-25 0 0,0 0 132 0 0,4 3 118 0 0,5 5-197 0 0,0 0 0 0 0,-1 1 0 0 0,0 0 0 0 0,0 1 0 0 0,-1-1-1 0 0,0 1 1 0 0,-1 1 0 0 0,0-1 0 0 0,-1 1 0 0 0,4 9-560 0 0,46 198 1481 0 0,-53-208-1406 0 0,20 222 236 0 0,-22-232-291 0 0,1-1 1 0 0,-1 1-1 0 0,0-1 1 0 0,0 1-1 0 0,1-1 0 0 0,-1 1 1 0 0,0 0-1 0 0,1-1 1 0 0,-1 1-1 0 0,1-1 1 0 0,-1 1-1 0 0,1 0 1 0 0,-1-1-1 0 0,0 1 0 0 0,1 0 1 0 0,-1 0-1 0 0,1-1 1 0 0,-1 1-1 0 0,1 0 1 0 0,-1 0-1 0 0,1 0 0 0 0,0 0 1 0 0,-1 0-1 0 0,1 0 1 0 0,-1 0-1 0 0,1 0 1 0 0,-1 0-1 0 0,1 0 0 0 0,-1 0 1 0 0,1 0-1 0 0,-1 0 1 0 0,1 0-1 0 0,0 0 1 0 0,-1 0-1 0 0,1 1 1 0 0,-1-1-1 0 0,1 0 0 0 0,-1 0 1 0 0,1 1-1 0 0,-1-1 1 0 0,0 0-1 0 0,1 1 1 0 0,-1-1-1 0 0,1 0 0 0 0,-1 1 1 0 0,0-1-1 0 0,1 1 1 0 0,-1-1-1 0 0,0 0 1 0 0,1 1-1 0 0,-1-1 0 0 0,0 1 1 0 0,0-1-1 0 0,1 1 1 0 0,-1-1-1 0 0,0 1 1 0 0,0 0-1 0 0,0-1 1 0 0,0 1-1 0 0,0-1 0 0 0,0 1-20 0 0,23-46 836 0 0,28-173-74 0 0,16-54-626 0 0,-24 122-398 0 0,-35 83-2107 0 0,-8 67 1018 0 0,0 0-612 0 0,0 0-537 0 0,0 4-4258 0 0,0 9 3459 0 0,0-8 2288 0 0</inkml:trace>
  <inkml:trace contextRef="#ctx0" brushRef="#br0" timeOffset="670.156">803 836 0 0 0,'0'0'851'0'0,"0"0"62"0"0,0 0 145 0 0,0 0 278 0 0,0 0 250 0 0,0 0 73 0 0,0 0-155 0 0,0 0-263 0 0,0 0-275 0 0,0 0-235 0 0,0 0-172 0 0,0 0-92 0 0,0 0-38 0 0,-15-6-38 0 0,-48-21-51 0 0,61 27-317 0 0,0-1-1 0 0,1 1 1 0 0,-1-1-1 0 0,0 1 1 0 0,0-1 0 0 0,0 1-1 0 0,1 0 1 0 0,-1 0 0 0 0,0 0-1 0 0,0 0 1 0 0,0 0-1 0 0,0 0 1 0 0,1 1 0 0 0,-1-1-1 0 0,0 1 1 0 0,0-1-1 0 0,1 1 1 0 0,-1 0 0 0 0,0-1-1 0 0,1 1 1 0 0,-1 0 0 0 0,0 0-1 0 0,1 0 1 0 0,0 0-1 0 0,-1 1 1 0 0,1-1 0 0 0,0 0-1 0 0,-1 1 1 0 0,1-1-23 0 0,-6 5 28 0 0,1 2-26 0 0,0-1 0 0 0,0 1-1 0 0,1 0 1 0 0,0 0 0 0 0,1 1 0 0 0,-1-1 0 0 0,2 1-1 0 0,-1 0 1 0 0,1 0 0 0 0,1 0 0 0 0,-1 1-1 0 0,2-1 1 0 0,-1 0 0 0 0,1 1 0 0 0,1 0 0 0 0,0-1-1 0 0,0 1 1 0 0,1-1 0 0 0,0 1 0 0 0,2 6-2 0 0,-3 19 94 0 0,1-5-70 0 0,1-21-14 0 0,-2-1-1 0 0,1 1 1 0 0,-1 0 0 0 0,-1 0 0 0 0,0-1 0 0 0,0 1 0 0 0,0 0 0 0 0,-1-1 0 0 0,-1 1 0 0 0,1-1 0 0 0,-3 5-10 0 0,-19 32 851 0 0,43-45 289 0 0,146-30 106 0 0,-119 5-1840 0 0,-33 2-4148 0 0,-12 2-5195 0 0,-1 13 6995 0 0</inkml:trace>
  <inkml:trace contextRef="#ctx0" brushRef="#br0" timeOffset="916.565">527 980 0 0 0,'0'0'663'0'0,"0"0"797"0"0,0 0 367 0 0,0 0 183 0 0,0 0-7 0 0,0 0-219 0 0,0 0-345 0 0,0 0-334 0 0,0 0-293 0 0,31-1-253 0 0,98-4-186 0 0,-123 5-381 0 0,117-2 428 0 0,-59 7-2972 0 0,-38 1-4494 0 0,-20-5 2197 0 0</inkml:trace>
  <inkml:trace contextRef="#ctx0" brushRef="#br0" timeOffset="1745.191">1 255 0 0 0,'0'0'332'0'0,"0"0"1019"0"0,0 0 260 0 0,0 0-196 0 0,0 0-349 0 0,0 0-254 0 0,0 0-103 0 0,0 0 6 0 0,0 0 103 0 0,0 0 26 0 0,0 0-48 0 0,10-1-77 0 0,141-9 2777 0 0,-5-1-1390 0 0,-18 7-1236 0 0,-124 0 1791 0 0,-21-13-1986 0 0,0 4-486 0 0,2 3-295 0 0,0-1 1 0 0,0 0 0 0 0,2-1 0 0 0,-1-1 0 0 0,1 0 0 0 0,1 0 0 0 0,0-2 0 0 0,1 1 0 0 0,-6-13 105 0 0,6 3-2081 0 0,5 12-876 0 0,0 0-3571 0 0,4 5-2145 0 0</inkml:trace>
</inkml:ink>
</file>

<file path=ppt/ink/ink2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05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432 170 0 0 0,'0'0'1163'0'0,"0"0"165"0"0,0 0 0 0 0,0 0-114 0 0,0 0-138 0 0,0 0-106 0 0,0 0-29 0 0,-14-4 20 0 0,-42-11 52 0 0,-33 11 4010 0 0,73 6-4810 0 0,0 0 0 0 0,0 1 0 0 0,0 1 0 0 0,1 0 0 0 0,-1 1 1 0 0,1 0-1 0 0,0 2 0 0 0,0 0 0 0 0,1 0 0 0 0,0 1 1 0 0,0 1-1 0 0,1 0 0 0 0,0 1 0 0 0,-4 5-213 0 0,12-11 7 0 0,1 1 1 0 0,0-1-1 0 0,0 0 0 0 0,1 1 0 0 0,-1 0 1 0 0,1 0-1 0 0,0 0 0 0 0,0 0 1 0 0,1 1-1 0 0,-1-1 0 0 0,1 0 0 0 0,1 1 1 0 0,-1 0-1 0 0,1 0 0 0 0,0-1 0 0 0,0 1 1 0 0,0 0-1 0 0,1 3-7 0 0,2-5 6 0 0,0-1-1 0 0,0 0 1 0 0,1 1 0 0 0,-1-1-1 0 0,1 0 1 0 0,-1 0 0 0 0,1-1-1 0 0,0 1 1 0 0,0-1 0 0 0,1 1-1 0 0,-1-1 1 0 0,0 0 0 0 0,1 0-1 0 0,-1 0 1 0 0,1-1 0 0 0,0 1 0 0 0,-1-1-1 0 0,1 0 1 0 0,4 1-6 0 0,129 7 343 0 0,-18-3-209 0 0,-118-7-128 0 0,0 1 0 0 0,0 0 0 0 0,0 0-1 0 0,0-1 1 0 0,1 1 0 0 0,-1 0 0 0 0,0 0 0 0 0,0 0-1 0 0,0 0 1 0 0,0 0 0 0 0,0 0 0 0 0,0 1 0 0 0,0-1-1 0 0,0 0 1 0 0,0 0 0 0 0,0 1 0 0 0,0-1 0 0 0,0 1-1 0 0,0-1 1 0 0,0 1 0 0 0,0-1 0 0 0,0 1-1 0 0,0 0 1 0 0,0-1 0 0 0,-1 1 0 0 0,1 0 0 0 0,0 0-1 0 0,0-1 1 0 0,-1 1 0 0 0,1 0 0 0 0,0 0 0 0 0,-1 0-1 0 0,1 0 1 0 0,-1 0 0 0 0,1 0 0 0 0,-1 0-1 0 0,0 0 1 0 0,1 0 0 0 0,-1 0 0 0 0,0 0 0 0 0,0 0-1 0 0,0 0 1 0 0,0 0 0 0 0,0 1 0 0 0,0-1 0 0 0,0 0-1 0 0,0 0 1 0 0,0 0 0 0 0,0 0 0 0 0,-1 0-1 0 0,1 0 1 0 0,0 0 0 0 0,-1 0 0 0 0,1 0 0 0 0,-1 0-1 0 0,1 0 1 0 0,-1 0 0 0 0,0 0 0 0 0,1 0 0 0 0,-1-1-1 0 0,0 1 1 0 0,0 1-6 0 0,-128 89 454 0 0,55-47-385 0 0,61-35-58 0 0,-2 0 16 0 0,1 0 0 0 0,0 2 1 0 0,1-1-1 0 0,0 2 0 0 0,0 0 1 0 0,2 0-1 0 0,-1 1 0 0 0,-6 11-27 0 0,16-17 4 0 0,1 0 0 0 0,1-1-1 0 0,-1 1 1 0 0,1 0 0 0 0,0 0-1 0 0,1 0 1 0 0,0 0-1 0 0,0-1 1 0 0,0 1 0 0 0,1 0-1 0 0,0-1 1 0 0,0 1 0 0 0,0-1-1 0 0,1 0 1 0 0,0 1 0 0 0,1-1-1 0 0,-1-1 1 0 0,1 1 0 0 0,0 0-1 0 0,1-1 1 0 0,-1 0 0 0 0,1 0-1 0 0,0 0 1 0 0,0-1 0 0 0,0 0-1 0 0,1 0 1 0 0,4 3-4 0 0,-8-5-144 0 0,1 1-1 0 0,0-1 1 0 0,-1 0-1 0 0,1 0 1 0 0,0 0 0 0 0,0 0-1 0 0,0-1 1 0 0,1 1 0 0 0,-1-1-1 0 0,0 0 1 0 0,0 0 0 0 0,1 0-1 0 0,-1 0 1 0 0,1-1-1 0 0,-1 1 1 0 0,1-1 0 0 0,-1 0-1 0 0,1 0 1 0 0,-1 0 0 0 0,0 0-1 0 0,1-1 1 0 0,0 0 144 0 0,-1 0-511 0 0,-1 0-1 0 0,0 0 1 0 0,0 0 0 0 0,0 0 0 0 0,0 0 0 0 0,0-1 0 0 0,0 1 0 0 0,-1-1-1 0 0,1 1 1 0 0,0-1 0 0 0,-1 0 0 0 0,1 1 0 0 0,-1-1 0 0 0,0 0-1 0 0,1 0 1 0 0,-1 0 0 0 0,0 0 0 0 0,0-1 0 0 0,0 1 0 0 0,-1 0-1 0 0,1 0 1 0 0,0-1 511 0 0,2-8-3518 0 0,0 3 1531 0 0</inkml:trace>
  <inkml:trace contextRef="#ctx0" brushRef="#br0" timeOffset="396.754">178 0 0 0 0,'0'0'449'0'0,"0"0"-86"0"0,0 0-83 0 0,0 0 243 0 0,0 0 508 0 0,0 0 493 0 0,0 0 305 0 0,0 0-36 0 0,0 0-262 0 0,0 0-316 0 0,0 0-265 0 0,0 0-133 0 0,0 0-59 0 0,-3 20-23 0 0,-11 96 744 0 0,33 54 1959 0 0,-5 105-2590 0 0,-26-23-740 0 0,-20-61-151 0 0,14-118-78 0 0,20-32-1508 0 0,25-44-3477 0 0,-10-4-2436 0 0,-10 6 2312 0 0</inkml:trace>
</inkml:ink>
</file>

<file path=ppt/ink/ink2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4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0,'0'0'592'0'0,"0"0"458"0"0,0 0 151 0 0,0 0 25 0 0,0 0 18 0 0,0 0 3 0 0,0 0-19 0 0,0 0-75 0 0,4 2 2463 0 0,13 6-1687 0 0,96 13 1758 0 0,60-16-2407 0 0,-165-5-1210 0 0,100-14 229 0 0,-82 8-1151 0 0,-22 5-4989 0 0,-2 0-5732 0 0,-2 1 10017 0 0</inkml:trace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1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5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9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7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9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4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8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2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7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2304 0 0,'0'0'2366'0'0,"0"0"-663"0"0,0 0-428 0 0,0 0 62 0 0,0 0 227 0 0,0 0 78 0 0,0 0-217 0 0,0 0-326 0 0,0 0-275 0 0,0 0-153 0 0,0 0-72 0 0,0 0-52 0 0,0 0-22 0 0,15 4-53 0 0,51 11-64 0 0,64-12 579 0 0,-17-9-1747 0 0,-76 2-2611 0 0,0 0-4191 0 0,-25 4-493 0 0</inkml:trace>
</inkml:ink>
</file>

<file path=ppt/ink/ink2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0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238 443 464 0 0,'0'0'1286'0'0,"0"0"-33"0"0,0 0 69 0 0,0 0 200 0 0,0 0 217 0 0,0 0-11 0 0,0 0-290 0 0,0 0-411 0 0,0 0-475 0 0,0 0-335 0 0,0 0-146 0 0,4 19 419 0 0,105 488 2894 0 0,-52-334-2981 0 0,-56-173-363 0 0,-1 0 0 0 0,1 0 0 0 0,-1 1 0 0 0,1-1 0 0 0,-1 0 0 0 0,1 0 0 0 0,-1 0 0 0 0,1 0 0 0 0,-1 0 0 0 0,1 0 0 0 0,-1 0 0 0 0,1 0 0 0 0,-1 0 0 0 0,1 0 0 0 0,-1 0 0 0 0,1 0 0 0 0,-1 0 1 0 0,1 0-1 0 0,-1 0 0 0 0,1-1 0 0 0,-1 1 0 0 0,1 0 0 0 0,-1 0 0 0 0,0-1 0 0 0,1 1 0 0 0,-1 0 0 0 0,1-1 0 0 0,-1 1 0 0 0,1 0 0 0 0,-1-1 0 0 0,0 1 0 0 0,1 0 0 0 0,-1-1 0 0 0,0 1 0 0 0,0-1 0 0 0,1 1 1 0 0,-1-1-1 0 0,0 1 0 0 0,0-1 0 0 0,0 1 0 0 0,1-1 0 0 0,-1 1 0 0 0,0-1 0 0 0,0 1 0 0 0,0-1 0 0 0,0 1 0 0 0,0-1 0 0 0,0 1 0 0 0,0-1 0 0 0,0 1 0 0 0,0-1 0 0 0,0 1 0 0 0,0-1 0 0 0,-1 1 0 0 0,1-1 0 0 0,0 1 1 0 0,0-1-1 0 0,0 1 0 0 0,-1-1 0 0 0,1 1 0 0 0,0-1 0 0 0,-1 1 0 0 0,1-1-40 0 0,10-73 141 0 0,3 0-1 0 0,3 1 1 0 0,4 1 0 0 0,2 0-1 0 0,4 2 1 0 0,6-6-141 0 0,-17 39-180 0 0,-5 18-111 0 0,-1-1 0 0 0,-2 0 0 0 0,1-1 0 0 0,-2 0 0 0 0,-1 0 1 0 0,-1 0-1 0 0,0-1 0 0 0,-2 0 0 0 0,-1 1 0 0 0,0-10 291 0 0,-9 21-3063 0 0,-13 13-7553 0 0,17 4 7121 0 0</inkml:trace>
  <inkml:trace contextRef="#ctx0" brushRef="#br0" timeOffset="753.879">923 837 0 0 0,'0'0'283'0'0,"0"0"921"0"0,0 0 412 0 0,0 0 42 0 0,0 0-151 0 0,0 0-185 0 0,0 0-201 0 0,0 0-154 0 0,0 0-85 0 0,0 0-48 0 0,1-9 20 0 0,2-29-9 0 0,-3 37-757 0 0,-1 0-1 0 0,1 0 0 0 0,-1 1 0 0 0,1-1 0 0 0,-1 0 0 0 0,1 0 0 0 0,-1 0 0 0 0,1 1 0 0 0,-1-1 0 0 0,0 0 0 0 0,1 0 0 0 0,-1 1 1 0 0,0-1-1 0 0,0 1 0 0 0,1-1 0 0 0,-1 1 0 0 0,0-1 0 0 0,0 1 0 0 0,0-1 0 0 0,0 1 0 0 0,0 0 0 0 0,0-1 0 0 0,0 1 0 0 0,0 0 0 0 0,0 0 1 0 0,0 0-1 0 0,0 0 0 0 0,0 0 0 0 0,0 0 0 0 0,1 0 0 0 0,-1 0 0 0 0,0 0 0 0 0,0 0 0 0 0,0 0 0 0 0,0 1 0 0 0,0-1 0 0 0,0 0 1 0 0,0 1-1 0 0,0-1-87 0 0,-5 1 298 0 0,0 1-270 0 0,0 1 0 0 0,1-1 0 0 0,-1 1 0 0 0,1 1 0 0 0,-1-1 0 0 0,1 1 0 0 0,0 0 0 0 0,0 0 0 0 0,1 0 0 0 0,-1 1 0 0 0,1 0 0 0 0,0 0 0 0 0,0 0 0 0 0,0 0 0 0 0,1 0 0 0 0,0 1 0 0 0,0 0 0 0 0,1-1 0 0 0,-1 1 0 0 0,1 0 0 0 0,-1 6-28 0 0,-34 148 12 0 0,8-15 68 0 0,14-117-16 0 0,15-27-60 0 0,0-1-3 0 0,20 4 518 0 0,113-18 673 0 0,-86 6-1109 0 0,0 1 6 0 0,-24-1-488 0 0,-17 2-2538 0 0,-6 1-3732 0 0,0 2 1808 0 0,0 2 307 0 0</inkml:trace>
  <inkml:trace contextRef="#ctx0" brushRef="#br0" timeOffset="1002.982">697 962 144 0 0,'0'0'1498'0'0,"0"0"-298"0"0,0 0-85 0 0,0 0 209 0 0,0 0 238 0 0,0 0 14 0 0,0 0-201 0 0,0 0-269 0 0,0 0-235 0 0,0 0-193 0 0,0 0-152 0 0,0 0-126 0 0,17 2-115 0 0,113 18 130 0 0,-45-15-2820 0 0,-31-14-5728 0 0,-42 6 4596 0 0</inkml:trace>
  <inkml:trace contextRef="#ctx0" brushRef="#br0" timeOffset="1925.206">1 181 0 0 0,'0'0'895'0'0,"0"0"268"0"0,0 0 118 0 0,0 0-75 0 0,0 0-207 0 0,0 0-187 0 0,0 0-86 0 0,0 0-10 0 0,0 0 21 0 0,0 0 17 0 0,15-3-38 0 0,49-12-35 0 0,32 11 2103 0 0,89 30-615 0 0,-26-4-1473 0 0,-153-21-233 0 0,-6-6 2118 0 0,-5-2-2800 0 0,-114-111 1302 0 0,107 104-1255 0 0,-16-22 421 0 0,20 10-3405 0 0,8 25 902 0 0,6 2-10183 0 0,-2 2 9964 0 0</inkml:trace>
</inkml:ink>
</file>

<file path=ppt/ink/ink2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3.4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0 147 360 0 0,'0'0'1068'0'0,"0"0"42"0"0,0 0 288 0 0,0 0 339 0 0,0 0 160 0 0,0 0-198 0 0,0 0-504 0 0,0 0-405 0 0,0 0-203 0 0,0 0 15 0 0,0 0 100 0 0,0 0 19 0 0,14 0-27 0 0,230 4 2741 0 0,-103-11-2641 0 0,-142 7-758 0 0,1 0 0 0 0,-1 0 0 0 0,1 0 0 0 0,0 0 0 0 0,-1 0 0 0 0,1 0 0 0 0,-1 0 0 0 0,1 0 0 0 0,-1-1 0 0 0,1 1 0 0 0,0 0 0 0 0,-1 0 0 0 0,1 0 0 0 0,0-1 0 0 0,-1 1 0 0 0,1 0 0 0 0,0-1 0 0 0,-1 1 0 0 0,1 0 0 0 0,0 0 0 0 0,-1-1 0 0 0,1 1 0 0 0,0-1 0 0 0,0 1 0 0 0,-1 0 0 0 0,1-1 0 0 0,0 1 0 0 0,0-1 0 0 0,0 1 0 0 0,0 0 0 0 0,0-1 0 0 0,0 1 0 0 0,0-1 0 0 0,-1 1 0 0 0,1-1 0 0 0,0 1 0 0 0,1-1 0 0 0,-1 1 0 0 0,0 0 0 0 0,0-1 0 0 0,0 1 0 0 0,0-1 0 0 0,0 1 0 0 0,0-1 0 0 0,0 1 0 0 0,1 0 0 0 0,-1-1 0 0 0,0 1 0 0 0,0 0 0 0 0,0-1 0 0 0,1 1 0 0 0,-1 0 0 0 0,0-1 0 0 0,1 1 0 0 0,-1 0 0 0 0,0-1 0 0 0,1 1 0 0 0,-1 0 0 0 0,0 0 0 0 0,1-1 0 0 0,-1 1 0 0 0,1 0 0 0 0,-1 0 0 0 0,0 0 0 0 0,1 0 0 0 0,-1-1 0 0 0,1 1 0 0 0,-1 0-36 0 0,-35-16-15 0 0,-22 0 18 0 0,29 10-96 0 0,1-1-1 0 0,0-2 0 0 0,0-1 0 0 0,0-1 0 0 0,-20-12 94 0 0,34 10-1660 0 0,11 1-6988 0 0,2 11-1800 0 0</inkml:trace>
</inkml:ink>
</file>

<file path=ppt/ink/ink2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7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86 439 0 0 0,'0'0'329'0'0,"0"0"945"0"0,0 0 105 0 0,0 0-281 0 0,0 0-338 0 0,0 0-315 0 0,0 0-182 0 0,4-10 338 0 0,85 280 5155 0 0,-5-38-4323 0 0,-27-32-676 0 0,-40-157-360 0 0,-17-42-335 0 0,0-1-4 0 0,7-4 2835 0 0,-3-47-2413 0 0,1 1 0 0 0,3 0 0 0 0,3 0 0 0 0,13-41-480 0 0,7-33 518 0 0,66-257-1241 0 0,-75 307-1113 0 0,-21 73-7502 0 0,-1 8 5685 0 0,0 0 60 0 0,0-3 2793 0 0</inkml:trace>
  <inkml:trace contextRef="#ctx0" brushRef="#br0" timeOffset="1649.86">963 807 0 0 0,'0'0'592'0'0,"0"0"544"0"0,0 0 273 0 0,0 0 75 0 0,0 0-105 0 0,0 0-223 0 0,0 0-232 0 0,0 0-221 0 0,0 0-117 0 0,0 0-29 0 0,0 0-9 0 0,-17-5 27 0 0,-53-12-10 0 0,67 16-460 0 0,0 0 0 0 0,-1 0 0 0 0,1 1 0 0 0,0-1-1 0 0,0 1 1 0 0,0 0 0 0 0,-1-1 0 0 0,1 1-1 0 0,0 1 1 0 0,0-1 0 0 0,0 0 0 0 0,-1 1-1 0 0,1 0 1 0 0,0-1 0 0 0,0 1 0 0 0,0 0 0 0 0,0 1-1 0 0,0-1 1 0 0,0 1-105 0 0,-9 4 306 0 0,6-4-235 0 0,1 0-1 0 0,0 0 1 0 0,0 1-1 0 0,0 0 1 0 0,1 0-1 0 0,-1 0 1 0 0,1 0-1 0 0,-1 1 1 0 0,1 0-1 0 0,0 0 1 0 0,1 0-1 0 0,-1 0 1 0 0,1 0 0 0 0,-1 1-1 0 0,1 0 1 0 0,1 0-1 0 0,-1 0 1 0 0,1 0-1 0 0,-1 2-70 0 0,-28 192 743 0 0,1-72-414 0 0,24-81-46 0 0,41-42 489 0 0,102-30 118 0 0,-79 12-893 0 0,-23-2-2895 0 0,-29 11-2614 0 0,-1 0-3273 0 0,-5 4 7715 0 0</inkml:trace>
  <inkml:trace contextRef="#ctx0" brushRef="#br0" timeOffset="1963.033">584 1017 0 0 0,'0'0'744'0'0,"0"0"475"0"0,0 0 135 0 0,0 0 167 0 0,0 0 146 0 0,0 0-53 0 0,0 0-262 0 0,0 0-298 0 0,0 0-262 0 0,0 0-185 0 0,35-3-136 0 0,111-7-103 0 0,43 8-304 0 0,-156 4-2246 0 0,-1 0-4677 0 0,-24-2 3073 0 0</inkml:trace>
  <inkml:trace contextRef="#ctx0" brushRef="#br0" timeOffset="2349.785">1331 821 3065 0 0,'0'0'1745'0'0,"0"0"-216"0"0,0 0-149 0 0,0 0 63 0 0,0 0 23 0 0,0 0-177 0 0,0 0-314 0 0,0 0-251 0 0,0 0-197 0 0,0 0-120 0 0,0 0-55 0 0,0 0-56 0 0,-10 21-4 0 0,-65 139 465 0 0,-86 171-442 0 0,84-209-1960 0 0,73-118 956 0 0,-9 20-1640 0 0,9-8-7384 0 0,4-12 7527 0 0</inkml:trace>
  <inkml:trace contextRef="#ctx0" brushRef="#br0" timeOffset="2603.05">1489 1053 4577 0 0,'0'0'1111'0'0,"0"0"-396"0"0,0 0-72 0 0,0 0 251 0 0,0 0 269 0 0,0 0 87 0 0,0 0-113 0 0,-21 35-302 0 0,-68 108-337 0 0,-10 44-273 0 0,45-62-732 0 0,43-89-1602 0 0,11-35 1080 0 0,0-1-235 0 0,9-2-3807 0 0,1-6 2796 0 0,-6 4 1657 0 0,1 0 443 0 0</inkml:trace>
  <inkml:trace contextRef="#ctx0" brushRef="#br0" timeOffset="2851.647">1419 1087 0 0 0,'0'0'712'0'0,"0"0"564"0"0,0 0 205 0 0,0 0-45 0 0,0 0-101 0 0,0 0-129 0 0,0 0-88 0 0,0 0-85 0 0,0 0-117 0 0,0 0-103 0 0,24-2-80 0 0,112-11 433 0 0,-97 9-423 0 0,7-2-950 0 0,-17 5-9560 0 0,-28 1 5773 0 0</inkml:trace>
  <inkml:trace contextRef="#ctx0" brushRef="#br0" timeOffset="3018.01">1331 1322 1072 0 0,'0'0'1961'0'0,"0"0"-308"0"0,0 0 126 0 0,0 0 159 0 0,0 0-77 0 0,0 0-293 0 0,0 0-412 0 0,0 0-369 0 0,0 0-267 0 0,0 0-180 0 0,35-1-140 0 0,110-5-100 0 0,-30-13-643 0 0,-72 5-1686 0 0,-14 6-3085 0 0,-17 5-1535 0 0</inkml:trace>
  <inkml:trace contextRef="#ctx0" brushRef="#br0" timeOffset="6735.026">22 192 0 0 0,'0'0'731'0'0,"0"0"708"0"0,0 0 133 0 0,0 0-104 0 0,0 0-135 0 0,0 0-145 0 0,0 0-100 0 0,0 0-85 0 0,0 0-79 0 0,-4-3-86 0 0,-13-10-59 0 0,48 3 3282 0 0,162-12-659 0 0,-73-7-2656 0 0,-119 27-703 0 0,0 0 0 0 0,0 0 0 0 0,0 1-1 0 0,0-1 1 0 0,0 0 0 0 0,-1 0-1 0 0,1 0 1 0 0,-1 0 0 0 0,1 0-1 0 0,-1 0 1 0 0,0 0 0 0 0,0 0 0 0 0,0 0-1 0 0,0 0 1 0 0,0 0 0 0 0,0 0-1 0 0,-1 0 1 0 0,1 1 0 0 0,-1-1 0 0 0,1 0-1 0 0,-1 0 1 0 0,1 0 0 0 0,-1 0-1 0 0,0 0 1 0 0,0 1 0 0 0,0-1-1 0 0,0 0 1 0 0,-1 1 0 0 0,1-1 0 0 0,0 1-1 0 0,0-1 1 0 0,-1 1 0 0 0,1 0-1 0 0,-1-1 1 0 0,0 1 0 0 0,1 0 0 0 0,-1 0-1 0 0,0 0 1 0 0,0 0 0 0 0,1 1-1 0 0,-1-1 1 0 0,0 0 0 0 0,0 1-1 0 0,-1-1-42 0 0,-46-26-323 0 0,28 17-4330 0 0,9 4-3181 0 0,8 5-1351 0 0</inkml:trace>
</inkml:ink>
</file>

<file path=ppt/ink/ink2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2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0 167 4553 0 0,'0'0'859'0'0,"0"0"-490"0"0,0 0-131 0 0,0 0 318 0 0,0 0 397 0 0,0 0 170 0 0,0 0-17 0 0,0 0-225 0 0,0 0-246 0 0,0 0-177 0 0,1 33-164 0 0,2 106-76 0 0,-3 189 392 0 0,1-308-542 0 0,1 0 0 0 0,0 0 0 0 0,2-1 0 0 0,0 1 0 0 0,1-1-1 0 0,1 0 1 0 0,2 3-68 0 0,-8-22 58 0 0,0 1 0 0 0,0-1 0 0 0,0 1 0 0 0,0-1 0 0 0,0 1 0 0 0,0-1 0 0 0,0 1 0 0 0,1-1 0 0 0,-1 0 0 0 0,0 1-1 0 0,0-1 1 0 0,0 1 0 0 0,1-1 0 0 0,-1 0 0 0 0,0 1 0 0 0,1-1 0 0 0,-1 0 0 0 0,0 1 0 0 0,1-1 0 0 0,-1 0 0 0 0,0 1 0 0 0,1-1 0 0 0,-1 0 0 0 0,1 0 0 0 0,-1 1-1 0 0,0-1 1 0 0,1 0 0 0 0,-1 0 0 0 0,1 0 0 0 0,-1 0 0 0 0,1 0 0 0 0,-1 1 0 0 0,1-1 0 0 0,-1 0 0 0 0,0 0 0 0 0,1 0 0 0 0,-1 0 0 0 0,1 0 0 0 0,-1-1 0 0 0,1 1 0 0 0,-1 0-1 0 0,1 0 1 0 0,-1 0 0 0 0,1 0 0 0 0,-1 0 0 0 0,0-1 0 0 0,1 1 0 0 0,-1 0 0 0 0,1 0 0 0 0,-1-1 0 0 0,0 1 0 0 0,1 0 0 0 0,-1 0 0 0 0,0-1 0 0 0,1 1 0 0 0,-1-1-1 0 0,0 1 1 0 0,0 0 0 0 0,1-1 0 0 0,-1 1 0 0 0,0 0 0 0 0,0-1 0 0 0,1 1 0 0 0,-1-1 0 0 0,0 1-58 0 0,18-34 2612 0 0,-15 29-2839 0 0,48-110 1403 0 0,-5-2-1 0 0,3-28-1175 0 0,59-148-176 0 0,-48 182-1755 0 0,-50 103-951 0 0,-8 12-7751 0 0,-2 0 4425 0 0</inkml:trace>
  <inkml:trace contextRef="#ctx0" brushRef="#br0" timeOffset="248.548">544 590 8162 0 0,'0'0'1812'0'0,"0"0"-813"0"0,0 0-404 0 0,0 0 89 0 0,0 0 192 0 0,0 0 143 0 0,0 0-47 0 0,0 0-228 0 0,-11 36-258 0 0,-30 110-225 0 0,22-34-57 0 0,20-86-181 0 0,-2-10-169 0 0,3 23-2649 0 0,13-41-9462 0 0,-13 1 10618 0 0</inkml:trace>
  <inkml:trace contextRef="#ctx0" brushRef="#br0" timeOffset="494.627">531 491 4969 0 0,'0'0'1340'0'0,"0"0"-507"0"0,0 0-111 0 0,0 0 300 0 0,0 0 314 0 0,0 0 79 0 0,0 0-157 0 0,0 0-278 0 0,0 0-243 0 0,0 0-182 0 0,0 0-124 0 0,0 0-80 0 0,25 8-43 0 0,80 24-27 0 0,-86-26-263 0 0,0-1-1 0 0,0-1 1 0 0,0-1 0 0 0,0-1-1 0 0,1-1 1 0 0,-1 0-1 0 0,1-1 1 0 0,1-2-18 0 0,27 1-2823 0 0,-39 1 451 0 0,5 0-5642 0 0,-11 0 4544 0 0</inkml:trace>
  <inkml:trace contextRef="#ctx0" brushRef="#br0" timeOffset="663.999">490 712 2385 0 0,'0'0'2464'0'0,"0"0"-1032"0"0,0 0-473 0 0,0 0 196 0 0,0 0 264 0 0,0 0 63 0 0,0 0-189 0 0,0 0-332 0 0,0 0-320 0 0,0 0-257 0 0,33 3-179 0 0,102 12-134 0 0,-14-26-943 0 0,-107 9 190 0 0,19-2-2216 0 0,-10-1-2465 0 0,-10 1 327 0 0</inkml:trace>
</inkml:ink>
</file>

<file path=ppt/ink/ink2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1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0 251 5097 0 0,'0'0'1103'0'0,"0"0"-558"0"0,0 0-79 0 0,0 0 427 0 0,0 0 448 0 0,0 0 224 0 0,0 0-102 0 0,0 0-269 0 0,0 0-273 0 0,0 0-179 0 0,0 0-79 0 0,0 0-52 0 0,28 2-21 0 0,86 8-52 0 0,34-19 748 0 0,-107 2-1177 0 0,45-22-1851 0 0,-80 19-1320 0 0,-5 1-3389 0 0,-1 7 4363 0 0,0 0-3696 0 0</inkml:trace>
  <inkml:trace contextRef="#ctx0" brushRef="#br0" timeOffset="211.142">179 0 6953 0 0,'0'0'1350'0'0,"0"0"-338"0"0,0 0-85 0 0,0 0 104 0 0,-6 36 80 0 0,-20 112-39 0 0,16 3 701 0 0,10-146-1821 0 0,7 130-452 0 0,20-50-5995 0 0,-17-63-871 0 0,-5-15 6546 0 0</inkml:trace>
</inkml:ink>
</file>

<file path=ppt/ink/ink2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52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1 419 2457 0 0,'0'0'1198'0'0,"0"0"-224"0"0,0 0-167 0 0,0 0-19 0 0,0 0 164 0 0,0 0 232 0 0,0 0 106 0 0,0 0-16 0 0,0 0-181 0 0,0 0-310 0 0,0 0-295 0 0,0-3-197 0 0,24-13 746 0 0,-5 13-570 0 0,150-1 1668 0 0,-152 3-2047 0 0,1 1 0 0 0,-1 0 0 0 0,1 1-1 0 0,-1 1 1 0 0,1 1 0 0 0,-1 0-1 0 0,0 2 1 0 0,0-1 0 0 0,-1 2 0 0 0,0 0-1 0 0,0 1 1 0 0,0 1 0 0 0,0 1 0 0 0,7 5-88 0 0,-16-8 54 0 0,0 0 1 0 0,-1 1 0 0 0,1 0 0 0 0,-2 0 0 0 0,1 0-1 0 0,-1 0 1 0 0,0 1 0 0 0,0 0 0 0 0,-1 0 0 0 0,0 1-1 0 0,-1-1 1 0 0,0 1 0 0 0,0-1 0 0 0,0 1 0 0 0,-2 0-1 0 0,1 0 1 0 0,-1 0 0 0 0,0 0 0 0 0,-1 1 0 0 0,0-1-1 0 0,0 0 1 0 0,-1 0-55 0 0,-1 27 282 0 0,-2-1 0 0 0,-2-1-1 0 0,-1 1 1 0 0,-1-1 0 0 0,-12 27-282 0 0,-16 76 648 0 0,-1 44-131 0 0,27-134-377 0 0,2 0 0 0 0,1 0 0 0 0,3 1-1 0 0,2 0 1 0 0,2 0 0 0 0,6 39-140 0 0,-5-75 37 0 0,2 0 0 0 0,0 1 0 0 0,0-1 0 0 0,1 0 0 0 0,0-1 1 0 0,1 1-1 0 0,1-1 0 0 0,0 0 0 0 0,0 0 0 0 0,1-1 0 0 0,0 1 0 0 0,1-2 0 0 0,0 1 0 0 0,1-1 1 0 0,0 0-1 0 0,0-1 0 0 0,5 3-37 0 0,71 41 509 0 0,-70-48 1272 0 0,-16-4-1737 0 0,1 0-2 0 0,-22 4 186 0 0,-63 39-194 0 0,81-40-40 0 0,0 0 0 0 0,-1 1 0 0 0,1 0 0 0 0,0-1 0 0 0,1 2 0 0 0,-1-1 0 0 0,1 0 0 0 0,0 1 0 0 0,0-1 1 0 0,0 1-1 0 0,1 0 0 0 0,0 0 0 0 0,-1 0 0 0 0,2 1 0 0 0,-1-1 0 0 0,1 0 0 0 0,0 1 0 0 0,0-1 0 0 0,0 0 1 0 0,1 1-1 0 0,-1 2 6 0 0,3 1-1 0 0,1 1 1 0 0,-1-1-1 0 0,1 1 1 0 0,1-1-1 0 0,0 0 1 0 0,0 0-1 0 0,1-1 1 0 0,0 1-1 0 0,1-1 1 0 0,-1 0-1 0 0,1 0 1 0 0,1-1-1 0 0,0 0 1 0 0,0 0-1 0 0,4 3 1 0 0,30 36-30 0 0,-29-31 33 0 0,0 0-1 0 0,-1 0 0 0 0,-1 1 0 0 0,0 1 1 0 0,-2 0-1 0 0,1 0 0 0 0,-2 0 1 0 0,0 1-1 0 0,-2 0 0 0 0,0 1 0 0 0,0-1 1 0 0,-2 1-1 0 0,0 0 0 0 0,-1 2-2 0 0,-3-11 15 0 0,0 0 0 0 0,-1 0-1 0 0,0 0 1 0 0,0 0 0 0 0,-1 0 0 0 0,0 0-1 0 0,-1-1 1 0 0,0 1 0 0 0,-1-1-1 0 0,0 0 1 0 0,0 0 0 0 0,-1-1 0 0 0,0 1-1 0 0,0-1 1 0 0,-1-1 0 0 0,0 1 0 0 0,0-1-1 0 0,-1 0 1 0 0,0-1 0 0 0,-4 2-15 0 0,-23 17 79 0 0,-1-2 0 0 0,-2-2 0 0 0,0-1 0 0 0,-12 2-79 0 0,35-15 21 0 0,-36 18-37 0 0,-1-3-1 0 0,0-2 0 0 0,-2-2 1 0 0,-9 0 16 0 0,65-19-6309 0 0,23-5 1700 0 0,-12 2-1500 0 0,-3-3-3634 0 0</inkml:trace>
  <inkml:trace contextRef="#ctx0" brushRef="#br0" timeOffset="10829.593">1039 662 5313 0 0,'0'0'1216'0'0,"0"0"-329"0"0,0 0-205 0 0,0 0 131 0 0,0 0 257 0 0,0 0 215 0 0,0 0 8 0 0,0 0-182 0 0,0 0-226 0 0,0 0-222 0 0,0 0-158 0 0,2 22-101 0 0,7 67-67 0 0,60 150 1146 0 0,-55-176-1722 0 0,5 34-375 0 0,-14-33-6415 0 0,-7-54 374 0 0,0-8 3245 0 0</inkml:trace>
  <inkml:trace contextRef="#ctx0" brushRef="#br0" timeOffset="11334.551">862 717 1696 0 0,'0'0'1854'0'0,"0"0"-254"0"0,0 0-102 0 0,0 0 149 0 0,0 0 215 0 0,0 0-8 0 0,0 0-326 0 0,0 0-401 0 0,0 0-303 0 0,0 0-199 0 0,0 0-107 0 0,0 0-63 0 0,0 0-34 0 0,21-33-25 0 0,68-102 8 0 0,-87 130-370 0 0,1 1 1 0 0,0-1-1 0 0,0 1 0 0 0,0 0 0 0 0,0 0 0 0 0,1 1 0 0 0,-1-1 1 0 0,1 1-1 0 0,0-1 0 0 0,0 1 0 0 0,1 1 0 0 0,-1-1 0 0 0,0 0 1 0 0,1 1-1 0 0,0 0 0 0 0,1-1-34 0 0,11-3 152 0 0,-1-4-67 0 0,1 2 0 0 0,0 0 0 0 0,1 0 0 0 0,0 2 0 0 0,0 0 0 0 0,0 1 0 0 0,1 1 0 0 0,0 1 0 0 0,-1 0 0 0 0,2 2-85 0 0,-17 2-5 0 0,-1 0 1 0 0,1 1 0 0 0,-1-1 0 0 0,1 1 0 0 0,-1 0 0 0 0,1-1 0 0 0,-1 1 0 0 0,0 0-1 0 0,0 0 1 0 0,0 1 0 0 0,0-1 0 0 0,0 0 0 0 0,0 1 0 0 0,-1-1 0 0 0,1 1 0 0 0,-1 0-1 0 0,0-1 1 0 0,1 1 0 0 0,-1 0 0 0 0,-1 0 0 0 0,1 0 0 0 0,0-1 0 0 0,-1 1-1 0 0,1 0 1 0 0,-1 0 0 0 0,0 0 0 0 0,0 0 0 0 0,0 0 0 0 0,0 0 0 0 0,-1 0 0 0 0,1 0-1 0 0,-1 0 1 0 0,0 0 0 0 0,0 0 0 0 0,0 0 0 0 0,0-1 0 0 0,0 1 0 0 0,0 0 0 0 0,-1-1-1 0 0,0 1 1 0 0,1-1 0 0 0,-2 1 4 0 0,-157 225-97 0 0,158-226 86 0 0,1-1-1 0 0,-1 1 1 0 0,1 0 0 0 0,0 0 0 0 0,0 0-1 0 0,-1 0 1 0 0,2 0 0 0 0,-1 0 0 0 0,0 0-1 0 0,0 0 1 0 0,1 0 0 0 0,-1 0 0 0 0,1 1-1 0 0,-1-1 1 0 0,1 0 0 0 0,0 0 0 0 0,0 1-1 0 0,0-1 1 0 0,0 0 0 0 0,1 0 0 0 0,-1 1-1 0 0,0-1 1 0 0,1 0 0 0 0,0 0 0 0 0,-1 0-1 0 0,1 0 1 0 0,0 0 0 0 0,0 0 0 0 0,0 0-1 0 0,0 0 1 0 0,1 0 0 0 0,-1 0 0 0 0,1 0 0 0 0,-1-1-1 0 0,1 1 1 0 0,-1 0 0 0 0,1-1 0 0 0,0 0-1 0 0,0 1 1 0 0,0-1 0 0 0,-1 0 0 0 0,1 0-1 0 0,1 0 1 0 0,-1 0 11 0 0,256 22-183 0 0,-255-21 195 0 0,1 0-1 0 0,0-1 0 0 0,-1 2 0 0 0,1-1 1 0 0,-1 0-1 0 0,0 1 0 0 0,0-1 0 0 0,0 1 1 0 0,0 0-1 0 0,0 0 0 0 0,0 0 0 0 0,-1 0 1 0 0,0 1-1 0 0,1-1 0 0 0,-1 1 0 0 0,0-1 1 0 0,-1 1-1 0 0,1 0 0 0 0,-1-1 0 0 0,0 1 1 0 0,0 0-1 0 0,0 0 0 0 0,0 0 0 0 0,0 0 1 0 0,-1 0-1 0 0,0 0 0 0 0,0 1 0 0 0,0-1 1 0 0,0 0-1 0 0,-1 0 0 0 0,0 0 0 0 0,0 0 1 0 0,0 0-1 0 0,0 0 0 0 0,0-1 0 0 0,-1 1 1 0 0,0 0-1 0 0,1-1 0 0 0,-2 1 0 0 0,1-1 1 0 0,0 1-1 0 0,-1-1 0 0 0,1 0 0 0 0,-1 0 1 0 0,0 0-1 0 0,-1 1-11 0 0,-33 42-172 0 0,-2 0 0 0 0,-2-3 0 0 0,-1-1 1 0 0,-4-2 171 0 0,44-38-29 0 0,-48 41-1291 0 0,17-16-2839 0 0,26-22 928 0 0,1 1-4939 0 0,4-5 6339 0 0</inkml:trace>
  <inkml:trace contextRef="#ctx0" brushRef="#br0" timeOffset="12024.414">1624 835 2280 0 0,'0'0'1319'0'0,"0"0"-101"0"0,0 0 138 0 0,0 0 234 0 0,0 0 110 0 0,0 0-182 0 0,0 0-372 0 0,0 0-356 0 0,0 0-261 0 0,0 0-136 0 0,0 0-36 0 0,-1 32 10 0 0,0 93 45 0 0,0-124-395 0 0,1 0 0 0 0,-1 0 0 0 0,1 0 0 0 0,-1 0 0 0 0,1 0 0 0 0,0 0 0 0 0,-1 0 0 0 0,1 0 0 0 0,0 0 0 0 0,0 0 0 0 0,-1 0 0 0 0,1 0 0 0 0,0 0 0 0 0,0 0 0 0 0,0 0 0 0 0,1 0 0 0 0,-1 0 0 0 0,0 0 0 0 0,0 0 0 0 0,0 0 0 0 0,1 0 0 0 0,-1 0 0 0 0,1 0 0 0 0,-1 0 0 0 0,0 0 0 0 0,1 0 0 0 0,0 0 0 0 0,-1 0 0 0 0,1-1-1 0 0,0 1 1 0 0,-1 0 0 0 0,1 0 0 0 0,0-1 0 0 0,0 1 0 0 0,-1 0 0 0 0,1-1 0 0 0,0 1 0 0 0,0-1 0 0 0,0 1 0 0 0,0-1 0 0 0,0 0 0 0 0,0 1 0 0 0,0-1 0 0 0,0 0 0 0 0,0 1 0 0 0,0-1 0 0 0,0 0-17 0 0,4 0 201 0 0,5-2 15 0 0,0 0 1 0 0,0-1-1 0 0,0 0 0 0 0,-1 0 1 0 0,1-1-1 0 0,-1 0 0 0 0,1-1 1 0 0,-1 0-1 0 0,-1-1 0 0 0,1 0 1 0 0,-1 0-1 0 0,0 0 0 0 0,0-1 0 0 0,-1-1 1 0 0,0 1-1 0 0,0-1 0 0 0,-1 0 1 0 0,0-1-1 0 0,0 1 0 0 0,0-3-216 0 0,115-169 642 0 0,-109 175-1216 0 0,-12 26-245 0 0,0-15 890 0 0,-12 133-707 0 0,13-135 667 0 0,1-1-1 0 0,0 0 1 0 0,0 0 0 0 0,0 0 0 0 0,0 0-1 0 0,1 0 1 0 0,-1 0 0 0 0,1 0-1 0 0,-1-1 1 0 0,1 0 0 0 0,0 1-1 0 0,0-1 1 0 0,0 0 0 0 0,1 0 0 0 0,-1-1-1 0 0,0 1 1 0 0,1-1 0 0 0,-1 1-1 0 0,1-1 1 0 0,-1 0 0 0 0,1 0 0 0 0,-1-1-1 0 0,1 1 1 0 0,0-1 0 0 0,-1 0-1 0 0,1 0 1 0 0,0 0 0 0 0,0 0-1 0 0,-1-1 1 0 0,1 1 0 0 0,0-1 0 0 0,-1 0-1 0 0,1 0 1 0 0,-1-1 0 0 0,1 1-1 0 0,-1-1 1 0 0,0 1 0 0 0,0-1-1 0 0,0 0 1 0 0,1 0 0 0 0,-2 0 0 0 0,1-1-1 0 0,0 1 1 0 0,0-1 0 0 0,0 0-31 0 0,28-31 257 0 0,-2 0 0 0 0,-1-3 0 0 0,-1 0-1 0 0,-2-1 1 0 0,-2-2 0 0 0,-2 0 0 0 0,-1-1 0 0 0,-3-2 0 0 0,-1 1 0 0 0,-2-2 0 0 0,-2 0 0 0 0,6-45-257 0 0,-10 50-35 0 0,-3-1 0 0 0,-1 0 0 0 0,-2 1 0 0 0,-1-1 0 0 0,-4-22 35 0 0,3 59-6 0 0,1-1-1 0 0,-1 1 0 0 0,0 0 1 0 0,0 0-1 0 0,0-1 0 0 0,0 1 1 0 0,-1 0-1 0 0,1-1 0 0 0,-1 1 1 0 0,0 0-1 0 0,0 0 0 0 0,0 0 1 0 0,0 0-1 0 0,0-1 0 0 0,-1 2 1 0 0,0-1-1 0 0,1 0 0 0 0,-1 0 1 0 0,0 0-1 0 0,0 1 0 0 0,-1-1 1 0 0,1 1-1 0 0,0 0 0 0 0,-1 0 1 0 0,0 0-1 0 0,1 0 0 0 0,-1 0 1 0 0,0 0-1 0 0,0 1 0 0 0,0-1 1 0 0,0 1-1 0 0,0 0 0 0 0,-3-1 7 0 0,2 5-18 0 0,0 0 0 0 0,0 0-1 0 0,1 1 1 0 0,-1-1 0 0 0,1 1-1 0 0,0 0 1 0 0,0 0 0 0 0,1 0 0 0 0,-1 0-1 0 0,1 0 1 0 0,0 1 0 0 0,0-1-1 0 0,0 1 1 0 0,0-1 0 0 0,1 1-1 0 0,0 0 1 0 0,0 0 0 0 0,0 3 18 0 0,-4 21-21 0 0,1 0 0 0 0,1 0 0 0 0,2 0 0 0 0,1 1 0 0 0,1-1 0 0 0,2 0 0 0 0,1 6 21 0 0,3-1-154 0 0,1 0 0 0 0,1-1 0 0 0,2 0 0 0 0,1 0 0 0 0,1-1 0 0 0,2-1-1 0 0,2 0 1 0 0,0-1 0 0 0,5 3 154 0 0,11 12-2395 0 0,-17-24-1601 0 0,-13-15 827 0 0,-3-5-5795 0 0,0-1 6297 0 0</inkml:trace>
  <inkml:trace contextRef="#ctx0" brushRef="#br0" timeOffset="12278.203">1972 346 8226 0 0,'0'0'2271'0'0,"0"0"-603"0"0,0 0-315 0 0,0 0 111 0 0,0 0 120 0 0,0 0-130 0 0,0 0-365 0 0,0 0-319 0 0,36-17-191 0 0,115-52-122 0 0,-28 25 218 0 0,214-55-564 0 0,-264 80-3760 0 0,-1 3-3507 0 0,-43 11-3740 0 0</inkml:trace>
  <inkml:trace contextRef="#ctx0" brushRef="#br0" timeOffset="18683.444">1087 1999 160 0 0,'0'0'1022'0'0,"0"0"-198"0"0,0 0-1 0 0,0 0 175 0 0,0 0 287 0 0,0 0 126 0 0,0 0-130 0 0,0 0-338 0 0,0 0-393 0 0,0 0-293 0 0,0 0-144 0 0,2-11 185 0 0,25 38 1005 0 0,-9-1-856 0 0,0 2-1 0 0,-1 0 1 0 0,-2 1 0 0 0,-1 1 0 0 0,4 16-447 0 0,-4-14 241 0 0,65 155 294 0 0,-60-153 1844 0 0,-17-68 3 0 0,15-299-1222 0 0,-3 112-2068 0 0,-15 212 1232 0 0,-4 9-16529 0 0,5 4 12795 0 0</inkml:trace>
  <inkml:trace contextRef="#ctx0" brushRef="#br0" timeOffset="18945.723">1593 2249 8442 0 0,'0'0'879'0'0,"0"0"-353"0"0,0 0-33 0 0,0 0 177 0 0,0 0 211 0 0,0 0 73 0 0,0 0-135 0 0,0 0-207 0 0,0 0-216 0 0,0 0-155 0 0,0 0-79 0 0,0 0-44 0 0,8 33-26 0 0,23 101-28 0 0,-10-73 26 0 0,-15-47 1245 0 0,0-2-5161 0 0,1-22-8742 0 0,-7 5 12188 0 0</inkml:trace>
  <inkml:trace contextRef="#ctx0" brushRef="#br0" timeOffset="19181.878">1459 2205 2401 0 0,'0'0'2041'0'0,"0"0"-476"0"0,0 0-213 0 0,0 0 150 0 0,0 0 173 0 0,0 0-36 0 0,0 0-296 0 0,0 0-314 0 0,0 0-246 0 0,0 0-198 0 0,0 0-143 0 0,32-15-107 0 0,100-45-126 0 0,-39 27-52 0 0,-80 30-803 0 0,30-8 1016 0 0,-28 8-3332 0 0,0 3-3607 0 0,-14 0 2804 0 0,-1 0 279 0 0</inkml:trace>
  <inkml:trace contextRef="#ctx0" brushRef="#br0" timeOffset="19383.506">1551 2374 3601 0 0,'0'0'1388'0'0,"0"0"-265"0"0,0 0 149 0 0,0 0 342 0 0,0 0 110 0 0,0 0-206 0 0,0 0-372 0 0,0 0-368 0 0,0 0-247 0 0,0 0-168 0 0,0 0-108 0 0,31-15-81 0 0,100-46-104 0 0,-24 6-840 0 0,-78 38-3302 0 0,-7 4-1327 0 0,-13 9 83 0 0</inkml:trace>
  <inkml:trace contextRef="#ctx0" brushRef="#br0" timeOffset="20300.49">1948 1855 5209 0 0,'0'0'1716'0'0,"0"0"-486"0"0,0 0-296 0 0,0 0 111 0 0,0 0 221 0 0,0 0 57 0 0,0 0-194 0 0,0 0-271 0 0,0 0-249 0 0,0 0-138 0 0,0 0-82 0 0,36-19-44 0 0,110-60-16 0 0,15-10 660 0 0,14 12-2501 0 0,-173 76-5467 0 0,-1 2 3711 0 0,-1 4 1890 0 0,0-4 124 0 0,0 3-2197 0 0</inkml:trace>
  <inkml:trace contextRef="#ctx0" brushRef="#br0" timeOffset="20511.421">2062 1991 6201 0 0,'0'0'1525'0'0,"0"0"-464"0"0,0 0-169 0 0,0 0 283 0 0,0 0 334 0 0,0 0 22 0 0,0 0-239 0 0,0 0-329 0 0,0 0-319 0 0,0 0-247 0 0,32-12-141 0 0,99-40-85 0 0,4-20 49 0 0,-103 54-239 0 0,155-91-3852 0 0,-71 27-9461 0 0,-99 70 12717 0 0</inkml:trace>
  <inkml:trace contextRef="#ctx0" brushRef="#br0" timeOffset="20824.464">3038 1225 4513 0 0,'0'0'2048'0'0,"0"0"-333"0"0,0 0-258 0 0,0 0-81 0 0,0 0-94 0 0,0 0-226 0 0,-35 26-352 0 0,-107 83-279 0 0,91-51-202 0 0,41-39-213 0 0,2-1-1 0 0,0 1 1 0 0,1 1-1 0 0,1 0 1 0 0,0 0 0 0 0,2 0-1 0 0,0 0 1 0 0,2 1-1 0 0,0-1 1 0 0,1 1-1 0 0,1 0 1 0 0,2 14-10 0 0,-1-31 12 0 0,0 0 1 0 0,1 0-1 0 0,-1-1 1 0 0,1 1-1 0 0,0 0 0 0 0,0-1 1 0 0,0 1-1 0 0,0-1 1 0 0,1 0-1 0 0,-1 0 1 0 0,1 1-1 0 0,0-2 0 0 0,0 1 1 0 0,0 0-1 0 0,0-1 1 0 0,1 1-1 0 0,-1-1 1 0 0,1 0-1 0 0,-1 0 0 0 0,1 0 1 0 0,0-1-1 0 0,-1 1 1 0 0,1-1-1 0 0,0 0 1 0 0,0 0-1 0 0,0 0 1 0 0,3 0-13 0 0,4 0 105 0 0,0 1 1 0 0,0-1-1 0 0,0-1 1 0 0,1 0-1 0 0,-1-1 1 0 0,0 0-1 0 0,0 0 1 0 0,1-2-1 0 0,5-1-105 0 0,8-6 249 0 0,-1-2-1 0 0,0 0 0 0 0,-1-2 0 0 0,0 0 0 0 0,-1-2 0 0 0,-1 0 0 0 0,-1-1 0 0 0,0-2 0 0 0,-1 0 0 0 0,-1-1 0 0 0,-1 0 0 0 0,-1-2 0 0 0,0 0 0 0 0,7-16-248 0 0,-12 19 48 0 0,0 0 0 0 0,-2 0 0 0 0,0-1 0 0 0,-1 0 0 0 0,-2-1 0 0 0,0 0 0 0 0,0 0 0 0 0,-2 0 0 0 0,-1-1 0 0 0,-1 1 0 0 0,0-1 0 0 0,-2-16-48 0 0,-1 31-222 0 0,0 0 0 0 0,0-1 0 0 0,-1 2 0 0 0,0-1 0 0 0,0 0 0 0 0,-1 0 0 0 0,1 0 0 0 0,-1 1 0 0 0,-1 0 0 0 0,1-1 0 0 0,-1 1-1 0 0,0 1 1 0 0,-1-1 0 0 0,0 1 0 0 0,1-1 0 0 0,-2 1 0 0 0,1 0 0 0 0,0 1 0 0 0,-1 0 0 0 0,0 0 0 0 0,0 0 0 0 0,0 0 0 0 0,-1 1 0 0 0,-4-2 222 0 0,-4-1-1198 0 0,0 1 0 0 0,0 0 1 0 0,0 1-1 0 0,-1 1 0 0 0,0 1 1 0 0,1 0-1 0 0,-1 1 0 0 0,0 0 1 0 0,0 1-1 0 0,-12 2 1198 0 0,-3 4-2942 0 0</inkml:trace>
  <inkml:trace contextRef="#ctx0" brushRef="#br0" timeOffset="21078.888">2445 1549 2977 0 0,'0'0'2305'0'0,"0"0"-67"0"0,0 0-52 0 0,0 0-39 0 0,0 0-178 0 0,0 0-330 0 0,31-9-315 0 0,99-29-225 0 0,-86 25-225 0 0,0 2-1 0 0,1 2 1 0 0,0 2 0 0 0,24 0-874 0 0,-28 3 334 0 0,318-17 797 0 0,-118 19-3961 0 0,-225 2 2154 0 0,50-1-2484 0 0,-23-3-3332 0 0,-22-2-3194 0 0</inkml:trace>
</inkml:ink>
</file>

<file path=ppt/ink/ink2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22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308 163 0 0 0,'0'0'759'0'0,"0"0"514"0"0,0 0 141 0 0,0 0-107 0 0,0 0-215 0 0,0 0-205 0 0,0 0-127 0 0,0 0-37 0 0,11-17 27 0 0,37-52 58 0 0,-39 54 3760 0 0,-12 14-3327 0 0,-12 15-1805 0 0,15-14 899 0 0,-175 184-202 0 0,81-70 7 0 0,93-113-141 0 0,1-1 1 0 0,-1 1-1 0 0,0 0 1 0 0,1 0-1 0 0,-1 0 0 0 0,1-1 1 0 0,0 1-1 0 0,-1 0 1 0 0,1 0-1 0 0,0 0 0 0 0,0 0 1 0 0,-1 0-1 0 0,1 0 1 0 0,0 0-1 0 0,0 0 1 0 0,0 0-1 0 0,0 0 0 0 0,0 0 1 0 0,0 0-1 0 0,0 0 1 0 0,1-1-1 0 0,-1 1 0 0 0,0 0 1 0 0,0 0-1 0 0,1 0 1 0 0,-1 0-1 0 0,1 0 0 0 0,-1 0 1 0 0,1-1-1 0 0,-1 1 1 0 0,1 0-1 0 0,-1 0 0 0 0,1 0 1 0 0,0-1-1 0 0,-1 1 1 0 0,1-1-1 0 0,0 1 0 0 0,0 0 1 0 0,-1-1-1 0 0,1 1 1 0 0,0-1-1 0 0,0 1 1 0 0,0-1-1 0 0,0 0 0 0 0,0 1 1 0 0,-1-1-1 0 0,1 0 1 0 0,0 0-1 0 0,0 0 0 0 0,1 1 1 0 0,58 0 328 0 0,-41-2-241 0 0,74 1 60 0 0,-92 1-135 0 0,1 1-1 0 0,-1 0 0 0 0,1-1 1 0 0,-1 1-1 0 0,0 0 1 0 0,0 0-1 0 0,0 0 1 0 0,0 0-1 0 0,0 0 1 0 0,0 0-1 0 0,0 1 1 0 0,-1-1-1 0 0,1 0 1 0 0,-1 0-1 0 0,0 0 0 0 0,1 1 1 0 0,-1-1-1 0 0,0 0 1 0 0,0 0-1 0 0,-1 1 1 0 0,1-1-1 0 0,0 0 1 0 0,-1 0-1 0 0,1 1 1 0 0,-1-1-12 0 0,1-2 1 0 0,-3 14 41 0 0,0-1 0 0 0,-1 0 0 0 0,-1 0 0 0 0,0 0 0 0 0,-1-1 0 0 0,0 1 0 0 0,0-2 0 0 0,-5 7-42 0 0,-13 24 102 0 0,-34 69 246 0 0,57-109-337 0 0,0 0 1 0 0,0 0 0 0 0,0 0 0 0 0,0 1 0 0 0,0-1-1 0 0,0 0 1 0 0,0 1 0 0 0,1-1 0 0 0,-1 1 0 0 0,1-1 0 0 0,0 0-1 0 0,0 1 1 0 0,0-1 0 0 0,0 1 0 0 0,0-1 0 0 0,0 1-1 0 0,1-1 1 0 0,-1 1 0 0 0,1-1 0 0 0,0 0 0 0 0,-1 1-1 0 0,1-1 1 0 0,0 0 0 0 0,0 1 0 0 0,1-1 0 0 0,-1 0-1 0 0,0 0 1 0 0,1 0 0 0 0,-1 0 0 0 0,1 0 0 0 0,0-1-1 0 0,0 1 1 0 0,0 0 0 0 0,0-1 0 0 0,0 1 0 0 0,0-1-1 0 0,0 0 1 0 0,0 0 0 0 0,0 0 0 0 0,2 1-12 0 0,5 0 36 0 0,-1-1 0 0 0,1 0-1 0 0,-1 0 1 0 0,1 0 0 0 0,-1-1 0 0 0,1-1 0 0 0,-1 0 0 0 0,1 0 0 0 0,-1 0-1 0 0,0-1 1 0 0,1 0 0 0 0,-1-1 0 0 0,0 0 0 0 0,0 0 0 0 0,-1-1 0 0 0,1 1 0 0 0,-1-2-1 0 0,1 1 1 0 0,4-5-36 0 0,-9 7-394 0 0,1 0-1 0 0,-1 0 1 0 0,1 0 0 0 0,-1-1-1 0 0,0 1 1 0 0,0-1-1 0 0,0 1 1 0 0,0-1 0 0 0,0 0-1 0 0,-1 0 1 0 0,0-1-1 0 0,1 1 1 0 0,-1 0-1 0 0,0-1 1 0 0,-1 0 0 0 0,1 1-1 0 0,0-1 1 0 0,-1 0-1 0 0,0 0 1 0 0,0 1-1 0 0,0-1 1 0 0,-1 0 0 0 0,1 0-1 0 0,-1-3 395 0 0,0-3-4093 0 0,0 2-733 0 0</inkml:trace>
  <inkml:trace contextRef="#ctx0" brushRef="#br0" timeOffset="326.142">0 1 3209 0 0,'0'0'598'0'0,"0"0"-129"0"0,0 0 187 0 0,0 0 483 0 0,0 0 448 0 0,0 0 110 0 0,0 0-203 0 0,0 0-356 0 0,0 0-313 0 0,0 0-158 0 0,0 0-66 0 0,0 0 13 0 0,19 34 18 0 0,57 109-3 0 0,-9-10 709 0 0,-45-76-1173 0 0,-3 1 0 0 0,-3 0 0 0 0,-2 2-1 0 0,5 51-164 0 0,-2-18-47 0 0,21 165-2256 0 0,-28-234-345 0 0,-3-8-4371 0 0,-7-12 1084 0 0</inkml:trace>
</inkml:ink>
</file>

<file path=ppt/ink/ink2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23.7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1164 512 0 0,'0'0'1326'0'0,"0"0"-125"0"0,0 0-87 0 0,0 0 38 0 0,0 0 111 0 0,0 0 15 0 0,0 0-194 0 0,0 0-317 0 0,0 0-323 0 0,0 0-223 0 0,0 0-99 0 0,0 0 0 0 0,6-4 52 0 0,-2 1-134 0 0,-4 3-26 0 0,1-1 0 0 0,0 0 0 0 0,0 0 0 0 0,-1 0 0 0 0,1 1 0 0 0,0-1 1 0 0,0 1-1 0 0,0-1 0 0 0,0 1 0 0 0,0-1 0 0 0,0 1 0 0 0,0-1 0 0 0,0 1 0 0 0,0 0 0 0 0,0-1 1 0 0,0 1-1 0 0,0 0 0 0 0,0 0 0 0 0,0 0 0 0 0,0 0 0 0 0,0 0 0 0 0,1 0 0 0 0,-1 0 0 0 0,0 0 1 0 0,0 0-1 0 0,0 1 0 0 0,0-1 0 0 0,0 0 0 0 0,0 1 0 0 0,0-1 0 0 0,0 1 0 0 0,0-1 1 0 0,0 1-1 0 0,0-1 0 0 0,-1 1 0 0 0,1 0 0 0 0,0-1 0 0 0,0 1 0 0 0,0 0 0 0 0,-1 0 0 0 0,1 0-14 0 0,21 26 181 0 0,-2 1 0 0 0,-2 1 0 0 0,0 0 0 0 0,-2 1 0 0 0,-1 1-1 0 0,1 7-180 0 0,66 120 66 0 0,-82-158 27 0 0,0-1 1 0 0,0 1-1 0 0,0-1 0 0 0,0 1 0 0 0,0 0 0 0 0,0-1 0 0 0,0 1 0 0 0,0-1 0 0 0,0 1 0 0 0,0 0 0 0 0,0-1 1 0 0,0 1-1 0 0,1 0 0 0 0,-1-1 0 0 0,0 1 0 0 0,0-1 0 0 0,0 1 0 0 0,0 0 0 0 0,1-1 0 0 0,-1 1 1 0 0,0 0-1 0 0,0 0 0 0 0,1-1 0 0 0,-1 1 0 0 0,0 0 0 0 0,0-1 0 0 0,1 1 0 0 0,-1 0 0 0 0,0 0 0 0 0,1 0 1 0 0,-1-1-1 0 0,0 1 0 0 0,1 0 0 0 0,-1 0 0 0 0,1 0 0 0 0,-1 0 0 0 0,0 0 0 0 0,1 0 0 0 0,-1 0 1 0 0,1 0-1 0 0,-1 0 0 0 0,0 0 0 0 0,1 0 0 0 0,-1 0 0 0 0,0 0 0 0 0,1 0 0 0 0,-1 0 0 0 0,1 0 0 0 0,-1 0-93 0 0,-5-44 301 0 0,2-133 622 0 0,38-261-1442 0 0,-28 405-1511 0 0,-1 19-6544 0 0,-6 14 1362 0 0</inkml:trace>
  <inkml:trace contextRef="#ctx0" brushRef="#br0" timeOffset="555.137">664 1116 0 0 0,'0'0'740'0'0,"0"0"383"0"0,0 0 321 0 0,0 0 257 0 0,0 0 38 0 0,0 0-194 0 0,0 0-283 0 0,0 0-335 0 0,0 0-214 0 0,0 0-114 0 0,0 0-84 0 0,0 0-19 0 0,-11-1-34 0 0,-31-3-48 0 0,39 5-343 0 0,0 0 0 0 0,0-1 0 0 0,1 1-1 0 0,-1 0 1 0 0,0 1 0 0 0,0-1 0 0 0,1 0 0 0 0,-1 1-1 0 0,1-1 1 0 0,-1 1 0 0 0,1 0 0 0 0,0 0-1 0 0,-1 0 1 0 0,1 0 0 0 0,0 0 0 0 0,0 1 0 0 0,1-1-1 0 0,-1 1 1 0 0,0-1 0 0 0,1 1-71 0 0,-4 4 115 0 0,0 1-117 0 0,0 0 0 0 0,0 1 0 0 0,1-1-1 0 0,0 1 1 0 0,1 0 0 0 0,0 0 0 0 0,0 1 0 0 0,1-1-1 0 0,0 0 1 0 0,1 1 0 0 0,0-1 0 0 0,1 1 0 0 0,-1 0 0 0 0,2-1-1 0 0,0 1 1 0 0,0 0 0 0 0,2 5 2 0 0,15 63 4 0 0,-3 41 193 0 0,-15-65 83 0 0,31-54 563 0 0,42-26 41 0 0,-56 16-848 0 0,13-33-1626 0 0,-25 25-2973 0 0,-3 1-5008 0 0,-2 10 7877 0 0</inkml:trace>
  <inkml:trace contextRef="#ctx0" brushRef="#br0" timeOffset="802.783">452 1378 0 0 0,'0'0'596'0'0,"0"0"939"0"0,0 0 478 0 0,0 0 115 0 0,0 0-180 0 0,0 0-363 0 0,0 0-325 0 0,0 0-257 0 0,0 0-231 0 0,0 0-208 0 0,0 0-181 0 0,28-16-150 0 0,88-50-127 0 0,-30 23-480 0 0,-37 22-3766 0 0,-35 16-272 0 0,-7 1-788 0 0</inkml:trace>
  <inkml:trace contextRef="#ctx0" brushRef="#br0" timeOffset="1452.345">831 1072 0 0 0,'0'0'753'0'0,"0"0"568"0"0,0 0 196 0 0,0 0-72 0 0,0 0-278 0 0,0 0-308 0 0,0 0-213 0 0,0 0-78 0 0,0 0 23 0 0,0 0-16 0 0,0 0-14 0 0,-1 20-34 0 0,-6 132 695 0 0,-44 236-2690 0 0,46-317-709 0 0,5-23-3270 0 0,0-38 3582 0 0,0-3 1070 0 0</inkml:trace>
  <inkml:trace contextRef="#ctx0" brushRef="#br0" timeOffset="1705.459">1039 1205 4105 0 0,'0'0'1272'0'0,"0"0"-406"0"0,0 0-23 0 0,0 0 219 0 0,0 0 175 0 0,0 0-52 0 0,0 0-250 0 0,0 0-283 0 0,-8 35-224 0 0,-25 114-157 0 0,-1 42-24 0 0,32-80-1957 0 0,9-96-654 0 0,1-7-2673 0 0,-7-6 3415 0 0,1-2-748 0 0</inkml:trace>
  <inkml:trace contextRef="#ctx0" brushRef="#br0" timeOffset="1972.434">908 1282 0 0 0,'0'0'1440'0'0,"0"0"-97"0"0,0 0-106 0 0,0 0 167 0 0,0 0 164 0 0,0 0-10 0 0,0 0-210 0 0,0 0-336 0 0,0 0-274 0 0,0 0-217 0 0,0 0-177 0 0,0 0-85 0 0,0 0-75 0 0,30-18-48 0 0,92-54-41 0 0,-52 38-222 0 0,-70 34 115 0 0,25-7-602 0 0,-7 5-5809 0 0,-18 2 3175 0 0,0 0 485 0 0</inkml:trace>
  <inkml:trace contextRef="#ctx0" brushRef="#br0" timeOffset="2158.673">995 1433 5873 0 0,'0'0'2289'0'0,"0"0"-889"0"0,0 0-312 0 0,0 0 193 0 0,0 0-41 0 0,0 0-224 0 0,0 0-384 0 0,0 0-272 0 0,0 0-168 0 0,0 0-112 0 0,190-125-40 0 0,-174 114-192 0 0,1 0-264 0 0,-3 3-560 0 0,-4 1-1112 0 0,1 3-1713 0 0,-10 0-4257 0 0</inkml:trace>
  <inkml:trace contextRef="#ctx0" brushRef="#br0" timeOffset="2592.639">1028 715 4145 0 0,'0'0'2010'0'0,"0"0"-494"0"0,0 0-284 0 0,0 0 89 0 0,0 0 107 0 0,0 0-59 0 0,0 0-276 0 0,0 0-310 0 0,0 0-185 0 0,0 0-120 0 0,0 0-88 0 0,0 0-63 0 0,26-19-85 0 0,82-59-61 0 0,-12 17 55 0 0,-62 42-424 0 0,5-2-3335 0 0,-26 16-3807 0 0,-9 2 1022 0 0</inkml:trace>
  <inkml:trace contextRef="#ctx0" brushRef="#br0" timeOffset="2854.828">1107 822 3049 0 0,'0'0'2684'0'0,"0"0"-1139"0"0,0 0-356 0 0,0 0 257 0 0,0 0 167 0 0,0 0-131 0 0,0 0-416 0 0,0 0-382 0 0,0 0-239 0 0,0 0-141 0 0,31-11-70 0 0,99-36-76 0 0,-25-13 42 0 0,95-87-10414 0 0,-191 136 4329 0 0</inkml:trace>
  <inkml:trace contextRef="#ctx0" brushRef="#br0" timeOffset="3183.223">1731 141 520 0 0,'0'0'1090'0'0,"0"0"-66"0"0,0 0 115 0 0,0 0 181 0 0,0 0 56 0 0,0 0-166 0 0,0 0-355 0 0,0 0-335 0 0,0 0-188 0 0,-25 35-97 0 0,-78 111-41 0 0,62-61 80 0 0,40-72-218 0 0,-2-7 8 0 0,1 1 0 0 0,1-1-1 0 0,-1 0 1 0 0,1 1 0 0 0,0-1 0 0 0,1 1 0 0 0,-1-1 0 0 0,1 1-1 0 0,0-1 1 0 0,1 1 0 0 0,0-1 0 0 0,0 1 0 0 0,0-1 0 0 0,1 1 0 0 0,0-1-1 0 0,0 0 1 0 0,1 0 0 0 0,-1 0 0 0 0,1 0 0 0 0,1-1 0 0 0,-1 1-1 0 0,1-1 1 0 0,0 1 0 0 0,0-1 0 0 0,0-1 0 0 0,1 1 0 0 0,0-1 0 0 0,0 1-1 0 0,0-1 1 0 0,0-1 0 0 0,1 1 0 0 0,0 0-64 0 0,7 0 289 0 0,1 0-1 0 0,-1-1 1 0 0,0-1-1 0 0,1 0 1 0 0,-1 0 0 0 0,1-2-1 0 0,0 1 1 0 0,-1-2 0 0 0,1 0-1 0 0,0-1 1 0 0,-1 0-1 0 0,1-1 1 0 0,-1 0 0 0 0,0-1-1 0 0,0 0 1 0 0,-1-2 0 0 0,1 1-1 0 0,-1-1 1 0 0,0-1-1 0 0,0 0 1 0 0,-1-1 0 0 0,0 0-1 0 0,-1-1 1 0 0,1 0 0 0 0,-2-1-1 0 0,6-5-288 0 0,0 0 188 0 0,0 0-1 0 0,-1-1 1 0 0,-1-1-1 0 0,0 0 1 0 0,-1 0-1 0 0,-1-1 1 0 0,-1-1-1 0 0,0 0 1 0 0,-1-1-1 0 0,-2 1 1 0 0,0-2-1 0 0,-1 1 1 0 0,0-1-1 0 0,-2 1 1 0 0,2-22-188 0 0,-7 35-177 0 0,1 0 0 0 0,-1-1 1 0 0,0 1-1 0 0,0 0 0 0 0,-1-1 1 0 0,0 1-1 0 0,-1 0 0 0 0,1 0 0 0 0,-1 1 1 0 0,-1-1-1 0 0,1 0 0 0 0,-1 1 1 0 0,0 0-1 0 0,-1 0 0 0 0,1 0 1 0 0,-1 0-1 0 0,0 1 0 0 0,-1 0 0 0 0,1 0 1 0 0,-1 0-1 0 0,0 1 0 0 0,0 0 1 0 0,-3-1 176 0 0,-76-33-6244 0 0,-2 26-3360 0 0,58 12 7011 0 0</inkml:trace>
  <inkml:trace contextRef="#ctx0" brushRef="#br0" timeOffset="3446.682">1400 417 11434 0 0,'0'0'1968'0'0,"0"0"-329"0"0,0 0-112 0 0,0 0-123 0 0,0 0-235 0 0,36-16-296 0 0,115-47-236 0 0,-29 28 185 0 0,98 9 139 0 0,-47 8-4783 0 0,-61-5-8187 0 0,-89 16 5406 0 0</inkml:trace>
</inkml:ink>
</file>

<file path=ppt/ink/ink2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00.06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14 1842 0 0 0,'0'0'252'0'0,"0"0"368"0"0,0 0 247 0 0,0 0 169 0 0,0 0 3 0 0,0 0-144 0 0,0 0-210 0 0,0 0-206 0 0,0 0-99 0 0,-3-11 12 0 0,-8-35 75 0 0,11 44-403 0 0,0 0 0 0 0,1 0 0 0 0,-1 0 0 0 0,0 0 0 0 0,1 0 0 0 0,-1 0 1 0 0,1 1-1 0 0,0-1 0 0 0,0 0 0 0 0,-1 0 0 0 0,1 1 0 0 0,0-1 0 0 0,0 1 0 0 0,1-1 0 0 0,-1 1 0 0 0,0-1 0 0 0,0 1 0 0 0,1 0 0 0 0,-1-1 0 0 0,1 1 0 0 0,-1 0 0 0 0,1 0 0 0 0,0 0 0 0 0,-1 0 0 0 0,3 0-64 0 0,4-5 441 0 0,144-132 4393 0 0,72-73-1885 0 0,53-49-1338 0 0,433-401 99 0 0,-558 495-1329 0 0,-151 164-300 0 0,1-1 0 0 0,0 1 0 0 0,-1 0 0 0 0,1-1 0 0 0,-1 1 0 0 0,0-1 0 0 0,0 1 0 0 0,0-1 0 0 0,0 0 0 0 0,0 1 0 0 0,0-1 0 0 0,-1 0 0 0 0,1 0 0 0 0,-1 1 0 0 0,0-1 0 0 0,0 0 0 0 0,0 0 0 0 0,0 0 0 0 0,-1-2-81 0 0,-21 12-343 0 0,-6 19 473 0 0,-151 58 6 0 0,-53-6 21 0 0,200-64-146 0 0,44-3-367 0 0,13 2 340 0 0,1-1 0 0 0,-1-2 1 0 0,2 0-1 0 0,-1-2 0 0 0,1-1 1 0 0,0-1-1 0 0,1-1 0 0 0,0-1 16 0 0,135 43 7 0 0,-152-41 1054 0 0,-25-13-248 0 0,-6-10-725 0 0,0-1 1 0 0,2-1 0 0 0,0-1-1 0 0,1 0 1 0 0,1-2 0 0 0,1 0 0 0 0,1 0-1 0 0,-7-16-88 0 0,-34-53-2075 0 0,44 87-1471 0 0,9 3-7452 0 0,2 1 10983 0 0,0 0-7728 0 0</inkml:trace>
  <inkml:trace contextRef="#ctx0" brushRef="#br0" timeOffset="385.501">1774 74 12307 0 0,'0'0'1377'0'0,"0"0"-939"0"0,0 0-282 0 0,0 0 96 0 0,0 0 212 0 0,0 0 212 0 0,0 0 102 0 0,0 0-58 0 0,0 0-158 0 0,0 0-187 0 0,0 0-157 0 0,0 0-108 0 0,-24 10-58 0 0,-73 30-10 0 0,95-39-41 0 0,0-1 1 0 0,0 1 0 0 0,0 0 0 0 0,0 0 0 0 0,0 0 0 0 0,0 0-1 0 0,1 0 1 0 0,-1 1 0 0 0,0-1 0 0 0,1 1 0 0 0,-1-1 0 0 0,1 1-1 0 0,-1-1 1 0 0,1 1 0 0 0,0 0 0 0 0,-1-1 0 0 0,1 1 0 0 0,0 0 0 0 0,0 0-1 0 0,1 0 1 0 0,-1 0 0 0 0,0 0 0 0 0,1 0 0 0 0,-1 0 0 0 0,1 0-1 0 0,-1 0 1 0 0,1 1 0 0 0,0-1 0 0 0,0 0-2 0 0,-1 7 16 0 0,-2 2 0 0 0,0-1-1 0 0,1 1 1 0 0,1 0 0 0 0,-1 0-1 0 0,2 0 1 0 0,-1 0-1 0 0,2 0 1 0 0,-1 0 0 0 0,1 0-1 0 0,1 0 1 0 0,0-1 0 0 0,1 1-1 0 0,0 0 1 0 0,0-1 0 0 0,1 0-1 0 0,1 0 1 0 0,0 0-1 0 0,0 0 1 0 0,0-1 0 0 0,2 0-1 0 0,-1 0 1 0 0,1 0 0 0 0,0-1-1 0 0,1 0 1 0 0,0 0 0 0 0,0-1-1 0 0,0 0 1 0 0,1-1 0 0 0,0 0-1 0 0,1 0 1 0 0,-1-1-1 0 0,1 0 1 0 0,0 0-16 0 0,5-2 102 0 0,0-1 0 0 0,0 0 0 0 0,0-2 0 0 0,0 1-1 0 0,0-2 1 0 0,0 0 0 0 0,0 0 0 0 0,0-2 0 0 0,0 0 0 0 0,0 0 0 0 0,-1-2 0 0 0,0 0-1 0 0,0 0 1 0 0,0-1 0 0 0,0-1 0 0 0,-1 0 0 0 0,0-1 0 0 0,-1-1 0 0 0,0 0-1 0 0,0 0 1 0 0,0-1 0 0 0,-2-1 0 0 0,1 0 0 0 0,-1 0 0 0 0,-1-1 0 0 0,0 0 0 0 0,-1-1-1 0 0,0 0 1 0 0,-1 0 0 0 0,0 0 0 0 0,-1-1 0 0 0,-1 0 0 0 0,0-1 0 0 0,-1 1-1 0 0,0-1 1 0 0,-1 0 0 0 0,-1 0 0 0 0,-1 0 0 0 0,1-10-102 0 0,-3 19-199 0 0,0 1 0 0 0,0-1-1 0 0,-1 0 1 0 0,0 0 0 0 0,0 1 0 0 0,0-1 0 0 0,0 1 0 0 0,-1-1-1 0 0,0 1 1 0 0,0 0 0 0 0,-1 0 0 0 0,1 0 0 0 0,-1 1 0 0 0,0-1-1 0 0,0 1 1 0 0,-1 0 0 0 0,1 0 0 0 0,-1 1 0 0 0,0-1 0 0 0,0 1-1 0 0,0 0 1 0 0,-1 0 199 0 0,-61-27-5701 0 0,3 15-3980 0 0,39 14 6360 0 0</inkml:trace>
  <inkml:trace contextRef="#ctx0" brushRef="#br0" timeOffset="625.536">1227 247 9274 0 0,'0'0'956'0'0,"0"0"-238"0"0,0 0 7 0 0,0 0 311 0 0,0 0 314 0 0,0 0 82 0 0,0 0-178 0 0,0 0-207 0 0,0 0-164 0 0,0 0-110 0 0,32 3-85 0 0,104 7-108 0 0,57-2 203 0 0,0-9-1 0 0,0-8 0 0 0,52-15-782 0 0,-119 12-290 0 0,-25 3-862 0 0,30-2-3274 0 0,-48 1-4734 0 0,-52 3 1125 0 0</inkml:trace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2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2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8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5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2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</inkml:ink>
</file>

<file path=ppt/ink/ink2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30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179 244 0 0 0,'0'0'283'0'0,"0"0"612"0"0,0 0 253 0 0,0 0 27 0 0,0 0-119 0 0,0 0-241 0 0,0 0-259 0 0,-9-4-197 0 0,-26-13-114 0 0,26 13-29 0 0,25 2 664 0 0,0-1 0 0 0,-1 0 0 0 0,1 0-1 0 0,-1-2 1 0 0,0 0 0 0 0,0-1 0 0 0,0 0 0 0 0,4-4-880 0 0,3 0 509 0 0,193-110 1492 0 0,-155 75-978 0 0,-68 94-80 0 0,-28 275-662 0 0,18-108-149 0 0,-9-2 0 0 0,-25 76-132 0 0,44-252 2 0 0,-3 14 42 0 0,-2 0 1 0 0,-2-1 0 0 0,-2-1 0 0 0,-3 0-1 0 0,-18 33-44 0 0,37-81-30 0 0,0 0 0 0 0,1 0-1 0 0,-1 0 1 0 0,0 0-1 0 0,-1 0 1 0 0,1 0 0 0 0,0-1-1 0 0,-1 1 1 0 0,1 0-1 0 0,0-1 1 0 0,-1 1 0 0 0,0-1-1 0 0,1 1 1 0 0,-1-1-1 0 0,0 0 1 0 0,0 0 0 0 0,0 0-1 0 0,0 0 1 0 0,0 0-1 0 0,0 0 1 0 0,0 0 0 0 0,0-1-1 0 0,0 1 1 0 0,0-1-1 0 0,0 1 1 0 0,-1-1 0 0 0,1 0-1 0 0,0 0 1 0 0,0 0-1 0 0,0 0 1 0 0,-1 0 0 0 0,1-1-1 0 0,0 1 1 0 0,0-1-1 0 0,0 1 1 0 0,0-1 0 0 0,0 0-1 0 0,0 0 1 0 0,0 0 30 0 0,-44-60-9889 0 0,39 50 6855 0 0,-1-1-1891 0 0</inkml:trace>
  <inkml:trace contextRef="#ctx0" brushRef="#br0" timeOffset="413.051">1 789 14603 0 0,'0'0'874'0'0,"0"0"-541"0"0,0 0-222 0 0,0 0 162 0 0,0 0 258 0 0,0 0 184 0 0,0 0 33 0 0,34-10-85 0 0,110-31-138 0 0,267-110 809 0 0,-374 136-1277 0 0,-19 7-41 0 0,0 0 0 0 0,1 2 1 0 0,0 0-1 0 0,0 1 0 0 0,0 1 0 0 0,1 1 0 0 0,14-1-16 0 0,-20 41 439 0 0,24 132 1322 0 0,-36-145-1621 0 0,-1 0 0 0 0,-2 0 0 0 0,0-1 0 0 0,-1 1 1 0 0,-2 0-1 0 0,0-1 0 0 0,-2 0 0 0 0,-1 2-140 0 0,-18 62-415 0 0,54-79-16656 0 0,-23-11 10356 0 0</inkml:trace>
  <inkml:trace contextRef="#ctx0" brushRef="#br0" timeOffset="666.998">1072 1157 17332 0 0,'0'0'494'0'0,"0"0"-213"0"0,0 0 25 0 0,0 0 128 0 0,0 0 64 0 0,0 0-27 0 0,0 0-143 0 0,0 0-157 0 0,0 0-114 0 0,0 0-90 0 0,-6 33-68 0 0,-18 98-90 0 0,23-82-639 0 0,10-41-1416 0 0,0-8-6457 0 0,-8 0 7625 0 0,4 0-6112 0 0</inkml:trace>
  <inkml:trace contextRef="#ctx0" brushRef="#br0" timeOffset="918.43">1089 462 14683 0 0,'0'0'720'0'0,"0"0"-632"0"0,0 0-296 0 0,0 0-184 0 0,0 0-328 0 0,0 0-232 0 0,0 0-128 0 0,0 0-401 0 0,0 0-767 0 0,0 0-1033 0 0,0 0-1848 0 0</inkml:trace>
  <inkml:trace contextRef="#ctx0" brushRef="#br0" timeOffset="1192.129">1337 1257 13035 0 0,'0'0'793'0'0,"0"0"-133"0"0,0 0 89 0 0,0 0 200 0 0,0 0 69 0 0,0 0-153 0 0,0 0-210 0 0,0 0-151 0 0,0 0-98 0 0,0 0-69 0 0,0 0-60 0 0,18-35-62 0 0,57-110-39 0 0,44-61 97 0 0,-52 129-1369 0 0,-63 107-1486 0 0,2 153 1626 0 0,-4-180 1061 0 0,1 1 1 0 0,0 0-1 0 0,-1 0 0 0 0,1-1 0 0 0,1 0 1 0 0,-1 1-1 0 0,0-1 0 0 0,1 0 1 0 0,0-1-1 0 0,0 1 0 0 0,0-1 0 0 0,0 0 1 0 0,0 0-1 0 0,0 0 0 0 0,0 0 0 0 0,1-1 1 0 0,-1 1-1 0 0,1-1 0 0 0,-1 0 0 0 0,1-1 1 0 0,-1 1-1 0 0,1-1 0 0 0,-1 0 0 0 0,1 0 1 0 0,0 0-1 0 0,-1-1 0 0 0,1 1 0 0 0,-1-1 1 0 0,1 0-1 0 0,-1-1 0 0 0,1 1 1 0 0,-1-1-1 0 0,0 0 0 0 0,0 0 0 0 0,0 0 1 0 0,0 0-1 0 0,0-1 0 0 0,0 0 0 0 0,-1 1 1 0 0,1-2-1 0 0,-1 1 0 0 0,0 0 0 0 0,1-1-105 0 0,70-74 16 0 0,-23 21-2798 0 0,8 9-7829 0 0,-46 40 3184 0 0</inkml:trace>
  <inkml:trace contextRef="#ctx0" brushRef="#br0" timeOffset="1579.805">2307 668 11610 0 0,'0'0'1199'0'0,"0"0"-240"0"0,0 0-83 0 0,0 0 59 0 0,0 0 4 0 0,0 0-96 0 0,0 0-220 0 0,0 0-210 0 0,0 0-146 0 0,-32 34-120 0 0,-100 109-97 0 0,128-140-51 0 0,0 0 1 0 0,0 1-1 0 0,1-1 0 0 0,0 1 0 0 0,-1 0 0 0 0,1-1 0 0 0,1 1 0 0 0,-1 1 1 0 0,0-1-1 0 0,1 0 0 0 0,0 1 0 0 0,0-1 0 0 0,0 1 0 0 0,1 0 0 0 0,0-1 1 0 0,0 1-1 0 0,0 0 0 0 0,0 3 1 0 0,0 5-19 0 0,-1-7-6 0 0,1 1 0 0 0,0-1 0 0 0,0 1-1 0 0,1 0 1 0 0,-1-1 0 0 0,1 1 0 0 0,1 0 0 0 0,-1 0 0 0 0,1-1 0 0 0,1 1 0 0 0,-1-1 0 0 0,1 1 0 0 0,0-1 0 0 0,0 1 0 0 0,1-1 0 0 0,0 0 0 0 0,0 0 0 0 0,0-1 0 0 0,1 1-1 0 0,0 0 1 0 0,0-1 0 0 0,0 0 0 0 0,1 0 0 0 0,4 4 25 0 0,-2-5 106 0 0,0 0-1 0 0,0 0 1 0 0,0 0 0 0 0,0-1-1 0 0,1 0 1 0 0,-1-1-1 0 0,1 0 1 0 0,0 0 0 0 0,-1 0-1 0 0,1-1 1 0 0,0 0-1 0 0,0-1 1 0 0,0 0-1 0 0,0 0 1 0 0,0-1 0 0 0,0 0-1 0 0,0 0 1 0 0,-1 0-1 0 0,1-1 1 0 0,0-1 0 0 0,-1 1-1 0 0,1-1 1 0 0,-1 0-1 0 0,0-1 1 0 0,0 0-1 0 0,0 0 1 0 0,-1 0 0 0 0,1-1-1 0 0,4-4-105 0 0,22-21 320 0 0,-2-2-1 0 0,-1-1 1 0 0,-1-1-1 0 0,-2-1 1 0 0,8-14-320 0 0,-22 30 23 0 0,3 0-114 0 0,-1 0 1 0 0,0-2 0 0 0,-2 1 0 0 0,0-2-1 0 0,-2 0 1 0 0,0 0 0 0 0,-1-1 0 0 0,-2-1-1 0 0,0 1 1 0 0,-1-1 0 0 0,-2 0 0 0 0,-1-1-1 0 0,0 1 1 0 0,-2-1 0 0 0,-1 0 0 0 0,0 0-1 0 0,-2 0 1 0 0,-1 0 90 0 0,1 20 1 0 0,0-1 1 0 0,0 0-1 0 0,-1 1 0 0 0,0-1 0 0 0,0 1 1 0 0,0 0-1 0 0,0 0 0 0 0,-1-1 0 0 0,0 1 1 0 0,0 1-1 0 0,0-1 0 0 0,-1 0 0 0 0,1 1 1 0 0,-1 0-1 0 0,0 0 0 0 0,-1 0 0 0 0,1 0 1 0 0,-1 1-1 0 0,1-1 0 0 0,-1 1 0 0 0,0 1 1 0 0,0-1-1 0 0,0 0 0 0 0,-1 1 0 0 0,1 0 1 0 0,-1 1-1 0 0,1-1 0 0 0,-1 1 0 0 0,1 0 0 0 0,-1 0 1 0 0,0 1-1 0 0,0 0 0 0 0,1 0 0 0 0,-1 0 1 0 0,0 0-1 0 0,1 1 0 0 0,-1 0 0 0 0,0 0 1 0 0,1 1-1 0 0,-1 0 0 0 0,1 0 0 0 0,0 0 1 0 0,-1 0-1 0 0,0 1-1 0 0,-9 9 10 0 0,1 0-1 0 0,0 0 1 0 0,0 1-1 0 0,1 1 1 0 0,1 0 0 0 0,0 1-1 0 0,1 0 1 0 0,1 1 0 0 0,0 0-1 0 0,1 1 1 0 0,1 0-1 0 0,0 0 1 0 0,2 1 0 0 0,0 0-1 0 0,1 0 1 0 0,0 0 0 0 0,2 1-1 0 0,0-1 1 0 0,1 1-1 0 0,1 0 1 0 0,1 0 0 0 0,0 0-1 0 0,4 14-9 0 0,-2-13-49 0 0,1 0-1 0 0,1-1 0 0 0,1 1 1 0 0,0-1-1 0 0,2-1 1 0 0,0 1-1 0 0,1-1 0 0 0,1 0 1 0 0,0-1-1 0 0,2 0 1 0 0,0 0-1 0 0,1-1 0 0 0,0-1 1 0 0,1 0-1 0 0,1-1 1 0 0,1 0-1 0 0,0-1 1 0 0,0 0-1 0 0,1-2 0 0 0,1 0 1 0 0,5 3 49 0 0,72 31-2646 0 0,-31-21-5573 0 0,-41-16-1434 0 0</inkml:trace>
</inkml:ink>
</file>

<file path=ppt/ink/ink2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51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55 0 0 0,'0'0'225'0'0,"0"0"841"0"0,0 0 330 0 0,0 0-26 0 0,0 0-133 0 0,0 0-166 0 0,0 0-200 0 0,2-7-171 0 0,6-23-112 0 0,-5 23-85 0 0,-6 27 1203 0 0,-42 120 405 0 0,-95 250-1603 0 0,93-290-302 0 0,65-169 1722 0 0,8 3-1895 0 0,3 1 0 0 0,3 2 0 0 0,25-38-33 0 0,-43 76 1 0 0,19-30 18 0 0,2 2 0 0 0,2 1 0 0 0,21-22-19 0 0,-58 74-4 0 0,2-3-29 0 0,0 0-1 0 0,0 1 1 0 0,0-1 0 0 0,0 1 0 0 0,1-1-1 0 0,-1 1 1 0 0,1 0 0 0 0,-1 0 0 0 0,1 0-1 0 0,0 0 1 0 0,0 0 0 0 0,0 1 0 0 0,0-1-1 0 0,0 1 1 0 0,0 0 0 0 0,0 0 0 0 0,0 0-1 0 0,1 0 1 0 0,-1 0 0 0 0,0 1 0 0 0,1-1 33 0 0,16 52-314 0 0,-16 232 1408 0 0,-4-265-883 0 0,-1 0 1 0 0,-1 0 0 0 0,0 0-1 0 0,-2 0 1 0 0,0 0 0 0 0,0-1-1 0 0,-2 0 1 0 0,0 0 0 0 0,-1 0-1 0 0,-6 9-211 0 0,10-23 73 0 0,0-1 0 0 0,0 1 0 0 0,0-1 0 0 0,0 0 0 0 0,0 0 1 0 0,0 0-1 0 0,-1 0 0 0 0,1-1 0 0 0,-1 1 0 0 0,0-1 0 0 0,1 0 0 0 0,-1 0 0 0 0,0 0 0 0 0,1 0 0 0 0,-1-1 0 0 0,0 0 0 0 0,0 0 0 0 0,0 0 0 0 0,1 0 1 0 0,-1 0-1 0 0,0-1 0 0 0,0 1 0 0 0,1-1 0 0 0,-1 0 0 0 0,0 0 0 0 0,1-1 0 0 0,-1 1 0 0 0,1-1 0 0 0,-1 0 0 0 0,1 0 0 0 0,0 0 0 0 0,0 0 0 0 0,0 0 0 0 0,0-1 1 0 0,0 1-1 0 0,0-1 0 0 0,1 0 0 0 0,-3-3-73 0 0,-120-107-1030 0 0,120 108 673 0 0,-18-28-791 0 0,13 13-3748 0 0,10 17 105 0 0,0 2 2981 0 0,0 0 286 0 0,0 1-3534 0 0</inkml:trace>
  <inkml:trace contextRef="#ctx0" brushRef="#br0" timeOffset="610.016">653 213 4505 0 0,'0'0'393'0'0,"0"0"-239"0"0,0 0-118 0 0,0 0 106 0 0,0 0 185 0 0,0 0 91 0 0,0 0 34 0 0,0 0-3 0 0,-7 34-54 0 0,-22 102-34 0 0,21-34 776 0 0,7-86-846 0 0,0 0 404 0 0,1-7 2506 0 0,-2-20-3079 0 0,1-1 0 0 0,0 0 0 0 0,0 0 1 0 0,1 0-1 0 0,0 0 0 0 0,1 0 0 0 0,1 0 0 0 0,0 0 0 0 0,0 1 0 0 0,1-1 0 0 0,1 1 1 0 0,0 0-1 0 0,0-1 0 0 0,1 2 0 0 0,1-1 0 0 0,0 0-122 0 0,10-16-50 0 0,2 0-1 0 0,0 2 1 0 0,2 0-1 0 0,1 1 1 0 0,13-12 50 0 0,-18 20-14 0 0,-1 0 0 0 0,2 2 0 0 0,0 0 0 0 0,1 0 0 0 0,1 2 0 0 0,7-4 14 0 0,13 3 313 0 0,-48 39 1249 0 0,-44 62 628 0 0,40-65-1562 0 0,9-12 137 0 0,4-11-1023 0 0,0 0-149 0 0,0 0-237 0 0,0-3-1294 0 0,0 2-1895 0 0,0 1-4079 0 0,0 0 2872 0 0</inkml:trace>
  <inkml:trace contextRef="#ctx0" brushRef="#br0" timeOffset="1348.296">1075 438 2817 0 0,'0'0'826'0'0,"0"0"-149"0"0,0 0 141 0 0,0 0 368 0 0,0 0 392 0 0,0 0 154 0 0,0 0-149 0 0,0 0-295 0 0,0 0-355 0 0,0 0-276 0 0,0 0-162 0 0,0 0-44 0 0,0 0 17 0 0,9-12 13 0 0,163-212 1840 0 0,-143 195-2118 0 0,-11 9-86 0 0,0 2 1 0 0,1 0-1 0 0,1 1 1 0 0,1 1-1 0 0,0 1 1 0 0,11-6-118 0 0,-29 20 7 0 0,-4 1-3 0 0,1 1 1 0 0,0-1 0 0 0,0 1-1 0 0,0-1 1 0 0,0 1-1 0 0,0-1 1 0 0,0 1-1 0 0,0-1 1 0 0,0 1-1 0 0,0-1 1 0 0,0 0 0 0 0,1 1-1 0 0,-1-1 1 0 0,0 1-1 0 0,0-1 1 0 0,0 1-1 0 0,0-1 1 0 0,1 0 0 0 0,-1 1-1 0 0,0-1 1 0 0,0 0-1 0 0,1 1 1 0 0,-1-1-1 0 0,0 0 1 0 0,1 1 0 0 0,-1-1-1 0 0,0 0 1 0 0,1 1-1 0 0,-1-1 1 0 0,1 0-1 0 0,-1 0 1 0 0,0 0 0 0 0,1 1-1 0 0,-1-1 1 0 0,1 0-1 0 0,-1 0 1 0 0,1 0-1 0 0,-1 0 1 0 0,0 0-1 0 0,1 0 1 0 0,-1 0 0 0 0,1 0-1 0 0,-1 0 1 0 0,1 0-1 0 0,-1 0 1 0 0,1 0-1 0 0,-1 0 1 0 0,0 0 0 0 0,1 0-1 0 0,-1 0 1 0 0,1-1-1 0 0,-1 1 1 0 0,1 0-1 0 0,-1 0 1 0 0,0 0 0 0 0,1-1-1 0 0,-1 1 1 0 0,0 0-1 0 0,1-1 1 0 0,-1 1-1 0 0,0 0-4 0 0,0 10 151 0 0,-21 128 953 0 0,15-57-752 0 0,48-78-74 0 0,98-100 247 0 0,-136 95-523 0 0,4-4-4 0 0,1 1 0 0 0,0 1-1 0 0,0-1 1 0 0,0 1 0 0 0,0 1-1 0 0,1 0 1 0 0,0 0-1 0 0,-1 1 1 0 0,1 0 0 0 0,9 0 2 0 0,-17 4 6 0 0,0 0 0 0 0,-1 0 0 0 0,1 1 0 0 0,0-1 0 0 0,-1 1 0 0 0,1-1 0 0 0,-1 1 0 0 0,0 0 0 0 0,0 0 1 0 0,0-1-1 0 0,0 1 0 0 0,-1 0 0 0 0,1 0 0 0 0,-1 0 0 0 0,1 0 0 0 0,-1 0 0 0 0,0 0 0 0 0,0 0 0 0 0,-1 2-6 0 0,3 9 70 0 0,9 140 50 0 0,2-110-1819 0 0,-4-33-2567 0 0,4-7-5220 0 0,-8-4 2739 0 0</inkml:trace>
</inkml:ink>
</file>

<file path=ppt/ink/ink2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6:01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0 787 0 0 0,'0'0'367'0'0,"0"0"556"0"0,0 0 200 0 0,0 0-14 0 0,0 0-71 0 0,0 0-59 0 0,0 0-29 0 0,0 0 31 0 0,12-5 28 0 0,84-45 2797 0 0,-70 24-2731 0 0,0-2 0 0 0,-2 0 0 0 0,-2-1 0 0 0,0-1-1 0 0,2-9-1074 0 0,9-10 306 0 0,-8 14-275 0 0,-3 0 0 0 0,-1-2 1 0 0,-1 0-1 0 0,-2-2 0 0 0,-2 0 0 0 0,4-17-31 0 0,-20 56-28 0 0,0 0 1 0 0,1 0-1 0 0,-1-1 1 0 0,1 1-1 0 0,-1 0 1 0 0,0-1-1 0 0,1 1 1 0 0,-1-1-1 0 0,0 1 1 0 0,1-1 0 0 0,-1 1-1 0 0,0-1 1 0 0,1 1-1 0 0,-1 0 1 0 0,0-1-1 0 0,0 0 1 0 0,0 1-1 0 0,0-1 1 0 0,1 1-1 0 0,-1-1 1 0 0,0 1-1 0 0,0-1 1 0 0,0 1-1 0 0,0-1 1 0 0,0 1-1 0 0,0-1 1 0 0,0 1-1 0 0,-1-1 1 0 0,1 1-1 0 0,0-1 1 0 0,0 1-1 0 0,0-1 1 0 0,0 1-1 0 0,-1-1 1 0 0,1 1-1 0 0,0-1 1 0 0,-1 1-1 0 0,1-1 1 0 0,0 1-1 0 0,-1-1 1 0 0,1 1-1 0 0,0 0 1 0 0,-1-1-1 0 0,1 1 1 0 0,-1 0-1 0 0,1-1 1 0 0,0 1-1 0 0,-1 0 1 0 0,1 0 0 0 0,-1-1-1 0 0,1 1 1 0 0,-1 0-1 0 0,1 0 1 0 0,-1 0-1 0 0,0 0 1 0 0,1 0-1 0 0,-1-1 1 0 0,1 1-1 0 0,-1 0 1 0 0,1 0-1 0 0,-1 0 1 0 0,1 1-1 0 0,-1-1 1 0 0,0 0 27 0 0,-26 21-1609 0 0,-79 163 971 0 0,101-173 638 0 0,1 0 0 0 0,0 0 0 0 0,1 1 0 0 0,0-1 0 0 0,1 1 0 0 0,0 0 0 0 0,1 0 1 0 0,1-1-1 0 0,0 11 0 0 0,0-18 6 0 0,1 0 0 0 0,-1 0 1 0 0,1 0-1 0 0,0 0 0 0 0,0 0 1 0 0,1 0-1 0 0,-1 0 0 0 0,1 0 1 0 0,0-1-1 0 0,-1 1 1 0 0,2 0-1 0 0,-1-1 0 0 0,0 0 1 0 0,1 0-1 0 0,0 0 0 0 0,-1 0 1 0 0,1 0-1 0 0,0 0 0 0 0,1-1 1 0 0,-1 1-1 0 0,0-1 1 0 0,1 0-1 0 0,-1 0 0 0 0,1 0 1 0 0,0 0-1 0 0,0-1 0 0 0,0 0 1 0 0,-1 1-1 0 0,5-1-6 0 0,7 2 89 0 0,-1-1 0 0 0,1-1 0 0 0,0 0-1 0 0,0-1 1 0 0,-1-1 0 0 0,1 0 0 0 0,0-1 0 0 0,-1-1 0 0 0,0 0-1 0 0,1-1 1 0 0,-1 0 0 0 0,0-1 0 0 0,-1-1 0 0 0,1 0 0 0 0,-1-1 0 0 0,-1 0-1 0 0,1-1 1 0 0,9-9-89 0 0,4-2 112 0 0,-2-2 1 0 0,0-1-1 0 0,-2-1 0 0 0,0-1 0 0 0,-2-1 0 0 0,0-1 0 0 0,-2 0 1 0 0,3-8-113 0 0,-12 21 26 0 0,-1-1 0 0 0,0 0 0 0 0,-1 0 1 0 0,-1-1-1 0 0,0 0 0 0 0,-1 0 0 0 0,0 0 1 0 0,-2-1-1 0 0,0 1 0 0 0,0-1 0 0 0,-1 0 1 0 0,-1 0-1 0 0,-1-3-26 0 0,-1 18-15 0 0,0 0 0 0 0,0 0-1 0 0,0 0 1 0 0,0 1 0 0 0,0-1 0 0 0,0 0 0 0 0,0 0 0 0 0,0 1-1 0 0,0-1 1 0 0,0 1 0 0 0,-1-1 0 0 0,1 1 0 0 0,0-1 0 0 0,0 1-1 0 0,-1 0 1 0 0,1 0 0 0 0,0 0 0 0 0,0-1 0 0 0,-1 1 0 0 0,1 0-1 0 0,0 0 1 0 0,-1 1 0 0 0,1-1 0 0 0,0 0 0 0 0,0 0-1 0 0,-1 1 1 0 0,1-1 0 0 0,0 1 0 0 0,0-1 0 0 0,0 1 0 0 0,-1-1-1 0 0,1 1 1 0 0,0 0 0 0 0,0-1 0 0 0,0 1 0 0 0,0 0 0 0 0,0 0-1 0 0,0 0 1 0 0,0 0 0 0 0,1 0 0 0 0,-1 0 0 0 0,0 0 0 0 0,0 0-1 0 0,1 0 1 0 0,-1 2 15 0 0,-11 9-38 0 0,0 2-1 0 0,2 0 1 0 0,-1 0-1 0 0,2 1 1 0 0,0 0-1 0 0,1 0 1 0 0,0 1-1 0 0,1 0 0 0 0,1 1 1 0 0,1 0-1 0 0,0-1 1 0 0,1 2-1 0 0,1-1 1 0 0,1 0-1 0 0,0 1 1 0 0,1-1-1 0 0,1 1 1 0 0,1 0 38 0 0,-1-13 1 0 0,1 0 0 0 0,0 0 0 0 0,0 0 0 0 0,0 0 0 0 0,1 0 0 0 0,0 0 0 0 0,0-1 0 0 0,0 1 0 0 0,0-1 0 0 0,1 1 0 0 0,0-1 0 0 0,0 0 0 0 0,0 0 0 0 0,0 0 0 0 0,1 0 0 0 0,-1-1 0 0 0,1 1 0 0 0,0-1 0 0 0,0 0 0 0 0,0 0 0 0 0,1 0 1 0 0,-1-1-1 0 0,1 1 0 0 0,-1-1 0 0 0,1 0 0 0 0,0-1 0 0 0,0 1-1 0 0,7 2 59 0 0,1 0 0 0 0,0-1 0 0 0,0-1 1 0 0,0 0-1 0 0,0-1 0 0 0,0 0 0 0 0,0-1 0 0 0,0 0 1 0 0,0-1-1 0 0,0-1-59 0 0,7-3 130 0 0,0 0 0 0 0,-1-2 1 0 0,0 0-1 0 0,-1-1 0 0 0,0-1 0 0 0,0-1 1 0 0,0-1-1 0 0,-2 0 0 0 0,14-11-130 0 0,3-4 68 0 0,-1-1 0 0 0,-1-1 1 0 0,-1-1-1 0 0,-2-2 0 0 0,-1-1 0 0 0,-1-1 0 0 0,-2-1 0 0 0,-2-1 1 0 0,0-3-69 0 0,-18 30-18 0 0,-1 0 0 0 0,0 0 0 0 0,-1 0 0 0 0,0 0 0 0 0,0 0 0 0 0,-1 0 0 0 0,0-1 0 0 0,-1 1 0 0 0,1-1 0 0 0,-2 1 0 0 0,0-9 18 0 0,-1 15-29 0 0,1-1 1 0 0,-1 1-1 0 0,0-1 0 0 0,-1 1 1 0 0,1-1-1 0 0,0 1 0 0 0,0 0 0 0 0,-1 0 1 0 0,0 0-1 0 0,1 0 0 0 0,-1 1 0 0 0,0-1 1 0 0,0 1-1 0 0,0 0 0 0 0,0 0 1 0 0,0 0-1 0 0,0 0 0 0 0,0 0 0 0 0,0 0 1 0 0,0 1-1 0 0,0-1 0 0 0,0 1 1 0 0,-1 0-1 0 0,1 0 0 0 0,0 1 0 0 0,0-1 1 0 0,0 0-1 0 0,0 1 0 0 0,-1 0 0 0 0,1 0 1 0 0,0 0-1 0 0,0 0 0 0 0,1 0 1 0 0,-1 1-1 0 0,0-1 0 0 0,0 1 0 0 0,1 0 1 0 0,-1 0-1 0 0,0 0 29 0 0,-12 8-9 0 0,0 1 0 0 0,1 0 1 0 0,0 1-1 0 0,0 1 0 0 0,2 0 0 0 0,0 1 0 0 0,0 0 0 0 0,1 1 1 0 0,1 0-1 0 0,0 1 0 0 0,2 0 0 0 0,-1 0 0 0 0,2 1 1 0 0,0 0-1 0 0,1 0 0 0 0,1 1 0 0 0,1 0 0 0 0,0-1 0 0 0,1 2 1 0 0,1-1-1 0 0,1 0 0 0 0,0 0 0 0 0,2 8 9 0 0,0-17 42 0 0,1 1-1 0 0,0 0 1 0 0,1-1-1 0 0,0 1 1 0 0,1-1-1 0 0,-1 0 1 0 0,2 0-1 0 0,-1 0 1 0 0,1-1-1 0 0,1 1 1 0 0,0-1-1 0 0,0 0 1 0 0,0-1-1 0 0,1 0 1 0 0,0 0-1 0 0,0 0 0 0 0,1-1 1 0 0,0 0-1 0 0,0 0 1 0 0,0-1-1 0 0,1 0 1 0 0,0 0-42 0 0,124 40-2157 0 0,-45-36-4979 0 0,-82-9-1162 0 0</inkml:trace>
  <inkml:trace contextRef="#ctx0" brushRef="#br0" timeOffset="909.479">1653 349 1704 0 0,'0'0'1983'0'0,"0"0"-401"0"0,0 0-124 0 0,0 0 86 0 0,0 0 40 0 0,0 0-169 0 0,0 0-262 0 0,0 0-289 0 0,0 0-216 0 0,0 0-131 0 0,0 0-91 0 0,0 0-75 0 0,0 0-42 0 0,-10 22-26 0 0,-65 137 190 0 0,-62 113-430 0 0,120-217-547 0 0,42-63 477 0 0,150-209 782 0 0,-42 30-774 0 0,-116 164-13 0 0,-14 16 7 0 0,1 1 1 0 0,1 0-1 0 0,-1 0 1 0 0,1 0 0 0 0,0 1-1 0 0,0 0 1 0 0,1 0 0 0 0,-1 0-1 0 0,1 0 1 0 0,0 1 0 0 0,0 0-1 0 0,1 0 1 0 0,2-1 24 0 0,-1 61-284 0 0,-14-19 506 0 0,2 0 0 0 0,1-1 0 0 0,2 1 0 0 0,2 0 1 0 0,4 28-223 0 0,5 57 1421 0 0,-53-126 1176 0 0,-56-55-2386 0 0,10 0-674 0 0,24 30-3326 0 0,54 24 396 0 0,7 3 50 0 0,0 2-3669 0 0</inkml:trace>
  <inkml:trace contextRef="#ctx0" brushRef="#br0" timeOffset="1620.017">2018 459 7106 0 0,'0'0'1324'0'0,"0"0"-847"0"0,0 0-414 0 0,0 0 121 0 0,0 0 283 0 0,0 0 165 0 0,0 0 24 0 0,0 0-65 0 0,0 0-96 0 0,0 0-131 0 0,0 0-120 0 0,0 0-100 0 0,0 0-83 0 0,7 32-25 0 0,23 97-5 0 0,-23-104-469 0 0,-1 1-1 0 0,-1 0 1 0 0,-2 0 0 0 0,0 0 0 0 0,-2 0 0 0 0,-1 0-1 0 0,-2 19 439 0 0,2-43-169 0 0,0-1 0 0 0,-1 1 0 0 0,1 0-1 0 0,0-1 1 0 0,-1 1 0 0 0,0 0-1 0 0,1-1 1 0 0,-1 1 0 0 0,0-1 0 0 0,0 1-1 0 0,0-1 1 0 0,0 1 0 0 0,0-1-1 0 0,0 0 1 0 0,0 1 0 0 0,0-1-1 0 0,0 0 1 0 0,-1 0 0 0 0,1 0 0 0 0,-1 0-1 0 0,1 0 1 0 0,-1 0 0 0 0,1 0-1 0 0,-1-1 1 0 0,1 1 0 0 0,-1-1 0 0 0,0 1-1 0 0,1-1 1 0 0,-1 1 0 0 0,0-1-1 0 0,1 0 1 0 0,-1 0 0 0 0,0 0 0 0 0,1 0-1 0 0,-1 0 1 0 0,0 0 0 0 0,0 0-1 0 0,1 0 1 0 0,-1-1 0 0 0,0 1-1 0 0,1-1 1 0 0,-1 1 0 0 0,1-1 0 0 0,-1 0-1 0 0,0 0 1 0 0,1 1 0 0 0,0-1-1 0 0,-1 0 1 0 0,1 0 0 0 0,-1-1 0 0 0,0 0 169 0 0,-2-11 214 0 0,1-1 1 0 0,0 0 0 0 0,1 0 0 0 0,0 0 0 0 0,2-1 0 0 0,-1 1 0 0 0,2 0 0 0 0,-1 0-1 0 0,2-1 1 0 0,0 1 0 0 0,1 0 0 0 0,0 0 0 0 0,1 1 0 0 0,1-1 0 0 0,0 1 0 0 0,2-2-215 0 0,-1-4 455 0 0,0 2 1 0 0,2-1-1 0 0,0 1 1 0 0,1 0-1 0 0,1 0 1 0 0,0 1 0 0 0,1 0-1 0 0,1 1 1 0 0,0 1-1 0 0,2 0 1 0 0,-1 0-1 0 0,1 1 1 0 0,1 1 0 0 0,0 0-1 0 0,15-7-455 0 0,-17 12 168 0 0,-8 4-157 0 0,-1 0 0 0 0,1 1 0 0 0,0-1 1 0 0,0 1-1 0 0,0 0 0 0 0,0 0 0 0 0,1 1 0 0 0,-1 0 0 0 0,0 0 1 0 0,1 0-1 0 0,-1 0 0 0 0,1 1 0 0 0,-1 0 0 0 0,5 0-11 0 0,-4 52 520 0 0,-10-42-361 0 0,0 1-1 0 0,0-1 0 0 0,-1 0 0 0 0,0 0 0 0 0,0 0 1 0 0,-1-1-1 0 0,-1 1 0 0 0,0-2 0 0 0,0 1 0 0 0,-2 1-158 0 0,-18 24 643 0 0,-52 63 496 0 0,79-94-1138 0 0,0-1 1 0 0,0 1-1 0 0,0-1 1 0 0,0 0-1 0 0,0 1 1 0 0,0-1-1 0 0,1 0 1 0 0,-1 1 0 0 0,1-1-1 0 0,-1 0 1 0 0,1 1-1 0 0,0-1 1 0 0,0 0-1 0 0,0 0 1 0 0,0 0-1 0 0,0 0 1 0 0,1 0-1 0 0,-1 0 1 0 0,1 0-1 0 0,-1 0 1 0 0,1 0 0 0 0,0-1-1 0 0,0 1 1 0 0,-1-1-1 0 0,1 1 1 0 0,0-1-1 0 0,0 0 1 0 0,1 0-2 0 0,16 18 58 0 0,20 52 75 0 0,-24-49-1090 0 0,-6-19-2112 0 0,0-3-3392 0 0,-7 0 1061 0 0</inkml:trace>
  <inkml:trace contextRef="#ctx0" brushRef="#br0" timeOffset="2187.134">2310 835 5289 0 0,'0'0'1471'0'0,"0"0"-253"0"0,0 0 3 0 0,0 0 149 0 0,0 0-56 0 0,0 0-280 0 0,0 0-260 0 0,0 0-147 0 0,0 0-55 0 0,0 0-47 0 0,0 0-42 0 0,12-33-87 0 0,38-100-69 0 0,-8 56 333 0 0,-28 63-579 0 0,-14 14-81 0 0,3-5-23 0 0,0 0-1 0 0,1 1 1 0 0,-1 0-1 0 0,1 0 1 0 0,0 0-1 0 0,1 0 1 0 0,-1 1-1 0 0,1-1 1 0 0,-1 1-1 0 0,1 0 1 0 0,0 1-1 0 0,0-1 1 0 0,0 1-1 0 0,1 0 1 0 0,-1 0-1 0 0,2 0 24 0 0,-6 2-146 0 0,-21 91 36 0 0,19-90 115 0 0,1 0-1 0 0,-1 0 1 0 0,1 0 0 0 0,0 0-1 0 0,0 1 1 0 0,-1-1-1 0 0,1 0 1 0 0,0 0 0 0 0,0 0-1 0 0,0 0 1 0 0,0 0-1 0 0,0 0 1 0 0,1 0 0 0 0,-1 0-1 0 0,0 0 1 0 0,0 0-1 0 0,1 0 1 0 0,-1 0 0 0 0,1 0-1 0 0,-1 0 1 0 0,1 0-1 0 0,-1 0 1 0 0,1 0 0 0 0,-1 0-1 0 0,1 0 1 0 0,0 0-1 0 0,-1-1 1 0 0,1 1 0 0 0,0 0-1 0 0,0 0 1 0 0,0-1-1 0 0,0 1 1 0 0,0-1-1 0 0,0 1 1 0 0,0-1 0 0 0,0 1-1 0 0,0-1 1 0 0,0 1-1 0 0,0-1 1 0 0,0 0 0 0 0,0 0-1 0 0,0 1 1 0 0,0-1-1 0 0,0 0 1 0 0,0 0 0 0 0,0 0-1 0 0,0 0 1 0 0,0 0-1 0 0,0-1 1 0 0,0 1 0 0 0,0 0-1 0 0,1 0 1 0 0,-1-1-1 0 0,0 1 1 0 0,0-1 0 0 0,0 1-1 0 0,-1-1 1 0 0,1 1-1 0 0,0-1 1 0 0,0 1 0 0 0,0-1-1 0 0,0 0 1 0 0,0 1-1 0 0,-1-1 1 0 0,1 0-5 0 0,107-106 671 0 0,-109 108-670 0 0,1-1 1 0 0,0 1 0 0 0,0 0-1 0 0,0 0 1 0 0,0-1 0 0 0,-1 1-1 0 0,1 0 1 0 0,0 0 0 0 0,0-1 0 0 0,1 1-1 0 0,-1 0 1 0 0,0 0 0 0 0,0-1-1 0 0,0 1 1 0 0,0 0 0 0 0,1-1-1 0 0,-1 1 1 0 0,0 0 0 0 0,1 0-1 0 0,-1-1 1 0 0,0 1 0 0 0,1-1-1 0 0,-1 1 1 0 0,1 0 0 0 0,-1-1-1 0 0,1 1 1 0 0,-1-1 0 0 0,1 1-1 0 0,-1-1 1 0 0,1 1 0 0 0,0-1-1 0 0,-1 0 1 0 0,1 1 0 0 0,0-1-1 0 0,-1 0 1 0 0,1 1 0 0 0,0-1-1 0 0,-1 0 1 0 0,1 0 0 0 0,0 0-1 0 0,0 1 1 0 0,-1-1 0 0 0,1 0-1 0 0,0 0 1 0 0,0 0 0 0 0,0 0-1 0 0,-1 0 1 0 0,1-1 0 0 0,0 1-1 0 0,-1 0 1 0 0,1 0 0 0 0,0 0-1 0 0,0-1 1 0 0,-1 1 0 0 0,1 0-1 0 0,0-1 1 0 0,-1 1 0 0 0,1-1-1 0 0,0 1 1 0 0,-1 0 0 0 0,1-1-1 0 0,-1 0 1 0 0,1 1 0 0 0,-1-1-1 0 0,1 1 1 0 0,-1-1 0 0 0,1 0-2 0 0,-3 206 251 0 0,30-146-1307 0 0,-6-44-6376 0 0,-17-15 3121 0 0,-1 0-953 0 0</inkml:trace>
</inkml:ink>
</file>

<file path=ppt/ink/ink2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00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12 0 0 0,'0'0'796'0'0,"0"0"459"0"0,0 0 72 0 0,0 0-128 0 0,0 0-179 0 0,0 0-164 0 0,0 0-122 0 0,0 0-93 0 0,-16-7 774 0 0,12 11-1203 0 0,1-1-1 0 0,0 0 0 0 0,-1 1 0 0 0,1 0 1 0 0,0 0-1 0 0,1 0 0 0 0,-1 0 0 0 0,1 0 1 0 0,0 1-1 0 0,0-1 0 0 0,0 1 0 0 0,0-1 1 0 0,1 1-1 0 0,0 0 0 0 0,0-1 0 0 0,0 1 1 0 0,1 0-1 0 0,-1 0 0 0 0,1 0 0 0 0,0-1 1 0 0,1 1-1 0 0,-1 0 0 0 0,1 0 1 0 0,0 0-212 0 0,-1 3 218 0 0,1-6-112 0 0,0 1-1 0 0,1-1 1 0 0,-1 1-1 0 0,1-1 0 0 0,0 0 1 0 0,0 0-1 0 0,-1 0 0 0 0,1 0 1 0 0,1 0-1 0 0,-1 0 0 0 0,0 0 1 0 0,0 0-1 0 0,1-1 0 0 0,-1 1 1 0 0,1-1-1 0 0,-1 0 0 0 0,1 0 1 0 0,0 0-1 0 0,-1 0 1 0 0,1 0-1 0 0,0-1 0 0 0,0 1 1 0 0,-1-1-1 0 0,1 1 0 0 0,0-1 1 0 0,0 0-1 0 0,0 0 0 0 0,0-1 1 0 0,-1 1-1 0 0,1-1 0 0 0,2 0-105 0 0,32-47 2354 0 0,-26-21-953 0 0,-12 67-1455 0 0,-1 0 1 0 0,0 1 0 0 0,1 0 0 0 0,-1-1 0 0 0,0 1 0 0 0,0 0-1 0 0,0 0 1 0 0,0 0 0 0 0,0 0 0 0 0,0 0 0 0 0,0 1 0 0 0,0-1 0 0 0,0 0-1 0 0,-1 1 1 0 0,1 0 0 0 0,0-1 0 0 0,0 1 0 0 0,0 0 0 0 0,-1 0-1 0 0,1 0 1 0 0,0 1 0 0 0,0-1 0 0 0,0 1 0 0 0,0-1 0 0 0,-1 1-1 0 0,1-1 1 0 0,0 1 0 0 0,0 0 0 0 0,0 0 53 0 0,-2 1-15 0 0,0-1 1 0 0,0 1-1 0 0,0 0 1 0 0,0 0-1 0 0,0 0 1 0 0,1 1-1 0 0,-1-1 1 0 0,1 1-1 0 0,0 0 1 0 0,-1 0-1 0 0,1 0 1 0 0,1 0-1 0 0,-1 1 1 0 0,0-1-1 0 0,1 1 1 0 0,0 0-1 0 0,0 0 1 0 0,0-1-1 0 0,0 1 1 0 0,0 0-1 0 0,1 1 1 0 0,0-1-1 0 0,0 0 1 0 0,0 0-1 0 0,0 1 1 0 0,0 3 14 0 0,2-4 49 0 0,0-1 0 0 0,0 1 0 0 0,1-1 0 0 0,-1 1 0 0 0,1-1 0 0 0,-1 0 0 0 0,1 1 0 0 0,0-1 0 0 0,0 0 1 0 0,1 0-1 0 0,-1 0 0 0 0,1-1 0 0 0,-1 1 0 0 0,1 0 0 0 0,0-1 0 0 0,0 0 0 0 0,0 0 0 0 0,0 0 0 0 0,0 0 0 0 0,1 0 1 0 0,-1-1-1 0 0,1 1 0 0 0,-1-1 0 0 0,1 0 0 0 0,-1 0 0 0 0,1 0 0 0 0,0 0 0 0 0,-1-1 0 0 0,1 0 0 0 0,0 0 1 0 0,0 0-1 0 0,-1 0 0 0 0,1 0 0 0 0,0-1 0 0 0,-1 1 0 0 0,1-1 0 0 0,0 0 0 0 0,2-1-49 0 0,-1-2 95 0 0,-1 1-1 0 0,0-1 0 0 0,0 0 1 0 0,0 0-1 0 0,0-1 0 0 0,-1 1 1 0 0,0-1-1 0 0,0 1 0 0 0,0-1 1 0 0,0 0-1 0 0,-1 0 0 0 0,0-1 1 0 0,0 1-1 0 0,0 0 0 0 0,-1-1 1 0 0,1 1-1 0 0,-1-1 0 0 0,-1 1 1 0 0,1-1-95 0 0,-1-67 242 0 0,-2 71-313 0 0,0 1 0 0 0,0-1 0 0 0,0 1 0 0 0,0-1 0 0 0,0 1 0 0 0,0 0 0 0 0,-1 0 0 0 0,1 0 0 0 0,0 0 0 0 0,-1 0 0 0 0,1 1 0 0 0,-1-1 0 0 0,1 1 1 0 0,-1-1-1 0 0,1 1 0 0 0,-1 0 0 0 0,1 0 0 0 0,-1 0 0 0 0,1 0 0 0 0,-1 1 0 0 0,1-1 0 0 0,-1 1 0 0 0,1-1 0 0 0,0 1 0 0 0,-1 0 0 0 0,0 0 71 0 0,-5 3-106 0 0,-1 1 1 0 0,1-1 0 0 0,1 1-1 0 0,-1 1 1 0 0,1-1-1 0 0,0 1 1 0 0,0 1 0 0 0,0-1-1 0 0,1 1 1 0 0,0 0 0 0 0,1 1-1 0 0,-3 3 106 0 0,6-7 12 0 0,0 0 0 0 0,1-1 0 0 0,0 1 0 0 0,0 0 0 0 0,0 0 0 0 0,0-1 0 0 0,1 1-1 0 0,-1 0 1 0 0,1 0 0 0 0,0 0 0 0 0,0 0 0 0 0,1 0 0 0 0,-1 0 0 0 0,1-1 0 0 0,0 1-1 0 0,0 0 1 0 0,0 0 0 0 0,0-1 0 0 0,1 1 0 0 0,0 0 0 0 0,-1-1 0 0 0,1 0 0 0 0,0 1 0 0 0,1-1-1 0 0,-1 0 1 0 0,0 0 0 0 0,1 0 0 0 0,0 0 0 0 0,0-1 0 0 0,0 1 0 0 0,0-1 0 0 0,0 0-1 0 0,0 0 1 0 0,1 0 0 0 0,-1 0 0 0 0,1 0 0 0 0,-1-1 0 0 0,1 1 0 0 0,0-1 0 0 0,-1 0-1 0 0,1 0 1 0 0,0-1 0 0 0,0 1 0 0 0,0-1-12 0 0,10 3 176 0 0,-11-2-109 0 0,1 1 0 0 0,-1-1 0 0 0,1 0 0 0 0,0-1 1 0 0,-1 1-1 0 0,1-1 0 0 0,0 1 0 0 0,0-1 0 0 0,-1 0 0 0 0,1 0 1 0 0,0-1-1 0 0,-1 1 0 0 0,1-1 0 0 0,0 0 0 0 0,-1 0 0 0 0,1 0 1 0 0,-1 0-1 0 0,1-1 0 0 0,-1 1 0 0 0,0-1 0 0 0,1 0 0 0 0,-1 0 1 0 0,0-1-68 0 0,1 0 28 0 0,-1 1 0 0 0,-1-2 0 0 0,1 1 0 0 0,0 0 0 0 0,-1-1 0 0 0,1 1 0 0 0,-1-1 0 0 0,0 1 0 0 0,-1-1 1 0 0,1 0-1 0 0,0 0 0 0 0,-1 0 0 0 0,0 0 0 0 0,0 0 0 0 0,0 0 0 0 0,-1-1 0 0 0,1 1 0 0 0,-1 0 1 0 0,0 0-1 0 0,0 0 0 0 0,-1-1 0 0 0,1 1 0 0 0,-1 0 0 0 0,0 0 0 0 0,0 0 0 0 0,0 0 0 0 0,0 0 1 0 0,-1 0-1 0 0,0 0 0 0 0,0 0 0 0 0,0 1 0 0 0,0-1 0 0 0,0 1 0 0 0,-1-1 0 0 0,0 1 0 0 0,1 0 1 0 0,-1 0-1 0 0,-1 0 0 0 0,-1-1-28 0 0,3 3-46 0 0,-1 0 1 0 0,1 0 0 0 0,-1 1-1 0 0,1 0 1 0 0,-1-1 0 0 0,1 1-1 0 0,-1 0 1 0 0,1 0 0 0 0,-1 0-1 0 0,1 1 1 0 0,-1-1 0 0 0,1 1-1 0 0,-1-1 1 0 0,1 1 0 0 0,0 0-1 0 0,-1 0 1 0 0,1 0 0 0 0,0 0-1 0 0,0 0 1 0 0,-1 0-1 0 0,1 1 1 0 0,0-1 0 0 0,0 1-1 0 0,0-1 1 0 0,1 1 0 0 0,-1 0-1 0 0,0 0 1 0 0,1 0 0 0 0,-1 0-1 0 0,1 0 1 0 0,0 0 0 0 0,-1 2 45 0 0,-32 76-298 0 0,34-77 325 0 0,0 0-1 0 0,0-1 0 0 0,0 1 0 0 0,0 0 1 0 0,0 0-1 0 0,1 0 0 0 0,-1 0 0 0 0,1 0 0 0 0,0-1 1 0 0,0 1-1 0 0,0 0 0 0 0,0-1 0 0 0,0 1 1 0 0,1-1-1 0 0,-1 1 0 0 0,1-1 0 0 0,0 1 0 0 0,0-1 1 0 0,0 0-1 0 0,0 0 0 0 0,0 0 0 0 0,0 0 1 0 0,0 0-1 0 0,1-1 0 0 0,-1 1 0 0 0,1-1 1 0 0,-1 1-1 0 0,1-1 0 0 0,-1 0 0 0 0,1 0 0 0 0,0 0 1 0 0,0 0-1 0 0,-1-1 0 0 0,1 1 0 0 0,0-1 1 0 0,0 1-1 0 0,0-1 0 0 0,0 0 0 0 0,0 0 0 0 0,0-1 1 0 0,-1 1-1 0 0,1 0 0 0 0,0-1 0 0 0,0 0 1 0 0,0 0-1 0 0,-1 0 0 0 0,1 0 0 0 0,0 0 1 0 0,-1 0-1 0 0,1-1 0 0 0,-1 1 0 0 0,1-1 0 0 0,-1 0 1 0 0,0 0-27 0 0,4 0 69 0 0,0-2 1 0 0,0 1-1 0 0,0-1 1 0 0,-1 0 0 0 0,0 0-1 0 0,0 0 1 0 0,0-1-1 0 0,0 0 1 0 0,0 0-1 0 0,-1 0 1 0 0,0 0 0 0 0,0-1-1 0 0,-1 1 1 0 0,0-1-1 0 0,0 0 1 0 0,0 0-1 0 0,0-1 1 0 0,0-1-70 0 0,-2 0 51 0 0,0 6-41 0 0,0 1-1 0 0,0-1 1 0 0,0 0 0 0 0,0 0 0 0 0,0 0 0 0 0,-1 0 0 0 0,1 1 0 0 0,-1-1-1 0 0,1 0 1 0 0,-1 0 0 0 0,0 0 0 0 0,0 0 0 0 0,1 0 0 0 0,-2 0 0 0 0,1 0-1 0 0,0 0 1 0 0,0 0 0 0 0,-1 0 0 0 0,1 0 0 0 0,-1 0 0 0 0,1 0 0 0 0,-1 0-1 0 0,0 0 1 0 0,0 0 0 0 0,0 0 0 0 0,0 1 0 0 0,0-1 0 0 0,0 0 0 0 0,0 1-1 0 0,-1-1 1 0 0,1 1 0 0 0,0 0 0 0 0,-1-1 0 0 0,0 1 0 0 0,1 0-1 0 0,-1 0 1 0 0,0 0 0 0 0,1 0 0 0 0,-1 0 0 0 0,0 0 0 0 0,0 0 0 0 0,0 1-1 0 0,0-1 1 0 0,0 0 0 0 0,0 1 0 0 0,-1 0-10 0 0,-3-1-83 0 0,1 1 0 0 0,-1 0 0 0 0,1 1 0 0 0,-1-1 0 0 0,1 1 1 0 0,-1 0-1 0 0,1 0 0 0 0,0 1 0 0 0,-1 0 0 0 0,1 0 0 0 0,0 0 0 0 0,0 0 0 0 0,0 1 0 0 0,0 0 0 0 0,1 0 0 0 0,-1 0 0 0 0,1 1 0 0 0,0-1 1 0 0,0 1-1 0 0,0 0 0 0 0,0 0 0 0 0,1 1 0 0 0,-1-1 0 0 0,1 1 0 0 0,0 0 0 0 0,1 0 0 0 0,-1 0 0 0 0,0 2 83 0 0,-7 35-3374 0 0,15-29-7730 0 0,-1-13 2716 0 0</inkml:trace>
</inkml:ink>
</file>

<file path=ppt/ink/ink2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40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70 0 0 0,'0'0'855'0'0,"0"0"174"0"0,0 0 310 0 0,0 0 380 0 0,0 0 256 0 0,0 0 17 0 0,0 0-237 0 0,0 0-340 0 0,0 0-353 0 0,0 0-300 0 0,0-12-190 0 0,-3-34-134 0 0,3 46-409 0 0,0 0 1 0 0,1 1 0 0 0,-1-1 0 0 0,0 0 0 0 0,0 0-1 0 0,0 1 1 0 0,0-1 0 0 0,1 0 0 0 0,-1 0 0 0 0,0 0 0 0 0,0 1-1 0 0,1-1 1 0 0,-1 0 0 0 0,0 0 0 0 0,0 0 0 0 0,1 0-1 0 0,-1 1 1 0 0,0-1 0 0 0,0 0 0 0 0,1 0 0 0 0,-1 0 0 0 0,0 0-1 0 0,1 0 1 0 0,-1 0 0 0 0,0 0 0 0 0,1 0 0 0 0,-1 0-1 0 0,0 0 1 0 0,0 0 0 0 0,1 0 0 0 0,-1 0 0 0 0,0 0-1 0 0,1 0 1 0 0,-1 0 0 0 0,0 0 0 0 0,0 0 0 0 0,1-1 0 0 0,-1 1-1 0 0,0 0 1 0 0,1 0 0 0 0,-1 0 0 0 0,0 0 0 0 0,0-1-1 0 0,0 1 1 0 0,1 0 0 0 0,-1 0 0 0 0,0 0 0 0 0,0-1 0 0 0,0 1-1 0 0,1 0 1 0 0,-1 0 0 0 0,0-1 0 0 0,0 1-30 0 0,11 23 318 0 0,-2 0 0 0 0,0 0 0 0 0,-1 1 0 0 0,-2 1 0 0 0,0-1 1 0 0,-2 1-1 0 0,-1 0 0 0 0,0 0-318 0 0,4 30 198 0 0,53 286-886 0 0,-60-292-4249 0 0,-25-50-8135 0 0,21-5 12533 0 0</inkml:trace>
  <inkml:trace contextRef="#ctx0" brushRef="#br0" timeOffset="550.207">0 100 0 0 0,'0'0'488'0'0,"0"0"523"0"0,0 0 181 0 0,0 0 82 0 0,0 0 139 0 0,0 0 80 0 0,0 0-88 0 0,0 0-171 0 0,0 0-210 0 0,0 0-213 0 0,0 0-191 0 0,0 0-130 0 0,19-15-73 0 0,58-45-25 0 0,-32 42 146 0 0,-34 18-396 0 0,-5-1-73 0 0,5-1-25 0 0,0 1 0 0 0,0-1 0 0 0,0 2 0 0 0,0-1 0 0 0,0 2 0 0 0,0-1 0 0 0,0 1 0 0 0,0 1 0 0 0,0 0 0 0 0,0 1 0 0 0,-1 0 0 0 0,1 1 1 0 0,-1 0-1 0 0,0 0 0 0 0,0 1 0 0 0,0 0 0 0 0,-1 1-44 0 0,1 3 18 0 0,-2 0 0 0 0,1 0 1 0 0,-1 1-1 0 0,-1 0 0 0 0,1 1 0 0 0,-2-1 1 0 0,0 1-1 0 0,0 1 0 0 0,-1-1 0 0 0,0 1 1 0 0,-1 0-1 0 0,0 0 0 0 0,-1 1-18 0 0,-3-6 7 0 0,0 1 0 0 0,0-1-1 0 0,-1 0 1 0 0,0 1 0 0 0,-1-1-1 0 0,1 0 1 0 0,-1 0 0 0 0,-1 0-1 0 0,1 0 1 0 0,-1-1 0 0 0,0 1-1 0 0,-1 0 1 0 0,0-1 0 0 0,0 0-1 0 0,0 0 1 0 0,-1 0 0 0 0,0-1-1 0 0,0 0 1 0 0,0 1 0 0 0,0-2-1 0 0,-1 1 1 0 0,0-1 0 0 0,0 1 0 0 0,0-2-1 0 0,-1 1 1 0 0,1-1 0 0 0,-2 0-7 0 0,-21 19 57 0 0,-71 39 488 0 0,70-49 798 0 0,30-12-1190 0 0,0 0-82 0 0,30 0 133 0 0,46-1 575 0 0,133 10 73 0 0,-118 35-448 0 0,-82-36-256 0 0,18 2-8217 0 0,-13-14 432 0 0,-10 1 3607 0 0</inkml:trace>
  <inkml:trace contextRef="#ctx0" brushRef="#br0" timeOffset="843.04">864 387 5697 0 0,'0'0'1838'0'0,"0"0"-1055"0"0,0 0-573 0 0,0 0 24 0 0,0 0 398 0 0,0 0 386 0 0,0 0 116 0 0,0 0-120 0 0,0 0-230 0 0,0 0-214 0 0,0 0-176 0 0,0 0-67 0 0,0 0-48 0 0,12 26-48 0 0,36 83-31 0 0,-21-20 204 0 0,-21-45-507 0 0,-6-26-2327 0 0,0-17 983 0 0,0-1-520 0 0,0 0-487 0 0,0 0-342 0 0,0 0-41 0 0,0 0 1122 0 0</inkml:trace>
  <inkml:trace contextRef="#ctx0" brushRef="#br0" timeOffset="1200.086">818 361 2080 0 0,'0'0'975'0'0,"0"0"-104"0"0,0 0 21 0 0,0 0 278 0 0,0 0 252 0 0,0 0-31 0 0,0 0-262 0 0,0 0-306 0 0,0 0-192 0 0,0 0-38 0 0,0 0 27 0 0,0 0 12 0 0,0 0-23 0 0,17-3-35 0 0,121-16 964 0 0,-128 16-1465 0 0,1 1 1 0 0,-1 0-1 0 0,0 1 0 0 0,1 0 0 0 0,-1 1 1 0 0,0 0-1 0 0,1 0 0 0 0,-1 1 1 0 0,0 1-1 0 0,1-1 0 0 0,-1 2 0 0 0,0-1 1 0 0,0 2-1 0 0,-1-1 0 0 0,1 1 1 0 0,-1 1-1 0 0,1-1 0 0 0,-2 2 0 0 0,4 1-73 0 0,-10-2 31 0 0,1 1 0 0 0,-1 0 0 0 0,0-1 0 0 0,0 1 0 0 0,-1 0 0 0 0,0 0 0 0 0,0 0 0 0 0,0 0 0 0 0,-1 0 0 0 0,0 0 0 0 0,0 0 0 0 0,0 0 0 0 0,-1 0 0 0 0,0 0 0 0 0,0 0 0 0 0,0 0 0 0 0,-1 0 0 0 0,0-1 0 0 0,0 1 0 0 0,-1 0 0 0 0,1-1 0 0 0,-1 0 0 0 0,-1 1 0 0 0,1-1 0 0 0,0-1-1 0 0,-1 1 1 0 0,0 0 0 0 0,0-1 0 0 0,-1 0 0 0 0,1 0 0 0 0,-1 0 0 0 0,-4 2-31 0 0,-36 38 29 0 0,34-30-135 0 0,-2-1 1 0 0,0-1-1 0 0,0 0 0 0 0,-1-1 1 0 0,-1-1-1 0 0,0 0 0 0 0,-9 4 106 0 0,10-10-1709 0 0,10-5-8982 0 0,4-2 5469 0 0</inkml:trace>
</inkml:ink>
</file>

<file path=ppt/ink/ink2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22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3333 4423 0 0 0,'0'0'128'0'0,"0"0"471"0"0,0 0 232 0 0,0 0 146 0 0,0 0 71 0 0,0 0 55 0 0,0 0-54 0 0,0 0-141 0 0,0 0-135 0 0,-10 2-94 0 0,-32 8-25 0 0,39-9-454 0 0,0 0 1 0 0,0 1-1 0 0,0-1 1 0 0,0 1 0 0 0,0 0-1 0 0,0 0 1 0 0,1 0 0 0 0,-1 0-1 0 0,0 0 1 0 0,1 0 0 0 0,0 1-1 0 0,-1-1 1 0 0,1 1 0 0 0,0 0-1 0 0,0-1 1 0 0,1 1 0 0 0,-1 0-1 0 0,1 0 1 0 0,-2 3-201 0 0,-5 8 632 0 0,-19 33 47 0 0,3 1 0 0 0,1 1 0 0 0,3 1 0 0 0,1 1 0 0 0,3 0 0 0 0,3 1 0 0 0,-7 49-679 0 0,15-78 214 0 0,-4 21 95 0 0,3 1 1 0 0,2 1-1 0 0,2-1 0 0 0,1 1 1 0 0,5 30-310 0 0,-3-63 74 0 0,1 0 0 0 0,1 0 1 0 0,0-1-1 0 0,0 1 0 0 0,1 0 0 0 0,1-1 1 0 0,0 0-1 0 0,1 0 0 0 0,0 0 0 0 0,1-1 0 0 0,0 0 1 0 0,1 1-75 0 0,20 2 294 0 0,-31-25 2617 0 0,-32-37-2868 0 0,-95-69-429 0 0,116 107 342 0 0,1 1-1 0 0,-1 1 1 0 0,0 0 0 0 0,-1 1 0 0 0,0 1 0 0 0,0 0 0 0 0,0 1 0 0 0,-1 1 0 0 0,0 0-1 0 0,0 1 1 0 0,0 1 0 0 0,-13-1 44 0 0,21 3-1259 0 0,15-2 956 0 0,14 1 313 0 0,21 2 12 0 0,82-10 169 0 0,148-68-9 0 0,-193 55-238 0 0,-76 48 22 0 0,-6-13 49 0 0,1-1-1 0 0,-1 0 1 0 0,-1 0 0 0 0,0 0-1 0 0,-1 0 1 0 0,0 0-1 0 0,-1-1 1 0 0,0 0-1 0 0,-1 0 1 0 0,0-1-1 0 0,-1 0 1 0 0,0 0 0 0 0,-1 0-1 0 0,1-1 1 0 0,-2-1-1 0 0,-1 2-14 0 0,-32 37 1 0 0,1-7-455 0 0,23-26-2285 0 0,17-11-3279 0 0,2-2-2384 0 0,0-1 4098 0 0</inkml:trace>
  <inkml:trace contextRef="#ctx0" brushRef="#br0" timeOffset="1485.55">1984 4603 0 0 0,'0'0'515'0'0,"0"0"68"0"0,0 0-7 0 0,0 0 9 0 0,2 4 55 0 0,7 8-500 0 0,34 8 10578 0 0,-22-34-8544 0 0,0-13-1776 0 0,-2-1 0 0 0,-1-1 0 0 0,-1 0 0 0 0,-2-1 0 0 0,-1-1 0 0 0,-1-1-398 0 0,13-27 129 0 0,-19 45-162 0 0,-1-1 0 0 0,-1 0 0 0 0,-1 0 0 0 0,0-1 0 0 0,0 1 0 0 0,-2-1 0 0 0,0 0 0 0 0,-1 0 0 0 0,0-4 33 0 0,-16 27-1675 0 0,6 6 1548 0 0,1 1 1 0 0,1 0-1 0 0,1 0 1 0 0,-1 0-1 0 0,2 1 1 0 0,0 0-1 0 0,1 0 1 0 0,1 0 0 0 0,0 0-1 0 0,1 1 1 0 0,0-1-1 0 0,2 1 1 0 0,0 0-1 0 0,0-1 1 0 0,1 1-1 0 0,2 4 127 0 0,-2-16 32 0 0,0 1-1 0 0,0-1 1 0 0,1 0-1 0 0,0 0 0 0 0,-1 1 1 0 0,1-1-1 0 0,1 0 1 0 0,-1-1-1 0 0,0 1 0 0 0,1 0 1 0 0,0-1-1 0 0,0 1 0 0 0,0-1 1 0 0,0 0-1 0 0,1 0 1 0 0,-1 0-1 0 0,1-1 0 0 0,0 1 1 0 0,0-1-1 0 0,0 0 1 0 0,0 0-1 0 0,0 0 0 0 0,0 0 1 0 0,0-1-1 0 0,1 0 0 0 0,-1 0 1 0 0,0 0-1 0 0,1 0 1 0 0,-1-1-1 0 0,4 1-31 0 0,-2-1 100 0 0,0 0 1 0 0,1-1-1 0 0,-1 0 1 0 0,0 0-1 0 0,0 0 0 0 0,0 0 1 0 0,0-1-1 0 0,0 0 1 0 0,0 0-1 0 0,-1-1 1 0 0,1 0-1 0 0,-1 0 0 0 0,1 0 1 0 0,-1 0-1 0 0,0-1 1 0 0,0 0-1 0 0,-1 0 1 0 0,1 0-1 0 0,-1-1 0 0 0,1-1-100 0 0,20-26 123 0 0,-2-2-1 0 0,-1 0 0 0 0,-2-2 0 0 0,-1 0 0 0 0,-2-1 0 0 0,-2-1 0 0 0,10-34-122 0 0,-15-16-310 0 0,-33 89-1718 0 0,16 11 1885 0 0,1-1-1 0 0,1 2 0 0 0,0-1 0 0 0,0 0 0 0 0,2 1 0 0 0,-1 0 0 0 0,2 0 1 0 0,-1 0-1 0 0,2 0 0 0 0,0 0 0 0 0,0 0 0 0 0,1 0 0 0 0,2 13 144 0 0,-2-16-55 0 0,1-7 85 0 0,1 0 0 0 0,-1 0 0 0 0,1 1 1 0 0,-1-1-1 0 0,1 0 0 0 0,0 0 0 0 0,0-1 1 0 0,0 1-1 0 0,1 0 0 0 0,-1-1 1 0 0,1 1-1 0 0,-1-1 0 0 0,1 0 0 0 0,0 0 1 0 0,0 0-1 0 0,0 0 0 0 0,0 0 0 0 0,0-1 1 0 0,0 1-1 0 0,0-1 0 0 0,1 0 0 0 0,-1 0 1 0 0,0 0-1 0 0,1 0 0 0 0,-1-1 0 0 0,1 1 1 0 0,-1-1-1 0 0,1 0 0 0 0,-1 0 0 0 0,1 0 1 0 0,-1-1-1 0 0,1 1 0 0 0,-1-1 1 0 0,1 0-1 0 0,-1 0 0 0 0,0 0 0 0 0,1 0 1 0 0,-1-1-1 0 0,0 1 0 0 0,0-1 0 0 0,0 0 1 0 0,1 0-31 0 0,13-12 249 0 0,-1 0 0 0 0,0-1 1 0 0,-1-1-1 0 0,0-1 1 0 0,-1 0-1 0 0,-1 0 0 0 0,-1-1 1 0 0,0-1-1 0 0,-2 0 0 0 0,0-1 1 0 0,5-16-250 0 0,-8 22 24 0 0,-3 8-19 0 0,7-13-8 0 0,-1-1 1 0 0,0 0-1 0 0,-2-1 0 0 0,0 1 1 0 0,-1-1-1 0 0,-1-1 0 0 0,-1 0 1 0 0,-1 1-1 0 0,-1-1 0 0 0,-1-1 1 0 0,0-4 2 0 0,-3 25-22 0 0,1 0 0 0 0,0 0 0 0 0,0 1 0 0 0,-1-1 0 0 0,1 0 0 0 0,-1 1 0 0 0,1-1 0 0 0,-1 1 0 0 0,0-1 0 0 0,1 0 0 0 0,-1 1 0 0 0,0-1 0 0 0,0 1 0 0 0,0 0 0 0 0,0-1 0 0 0,-1 1 0 0 0,1 0 0 0 0,0 0 0 0 0,0 0 0 0 0,-1 0 0 0 0,1 0 0 0 0,-1 0 0 0 0,1 0 0 0 0,-1 0 0 0 0,1 0 0 0 0,-1 1 0 0 0,0-1 0 0 0,1 1 0 0 0,-1-1 0 0 0,0 1 0 0 0,1-1 0 0 0,-1 1 0 0 0,0 0 0 0 0,1 0 0 0 0,-1 0 0 0 0,0 0 0 0 0,0 0 0 0 0,1 0 0 0 0,-1 1 0 0 0,0-1 0 0 0,1 1 0 0 0,-1-1 0 0 0,0 1 0 0 0,1-1 0 0 0,-1 1 0 0 0,1 0 0 0 0,-1 0 0 0 0,1 0 0 0 0,-1 0 0 0 0,1 0 0 0 0,0 0 0 0 0,-1 0 0 0 0,1 0 0 0 0,0 1 0 0 0,0-1 0 0 0,0 0 0 0 0,0 1 0 0 0,0-1 0 0 0,0 1 0 0 0,0-1 0 0 0,0 1 0 0 0,1-1 0 0 0,-1 1 0 0 0,1 0 0 0 0,-1-1 0 0 0,1 2 22 0 0,-10 14-54 0 0,2 0 0 0 0,0 0 0 0 0,1 1 0 0 0,1 0 1 0 0,0 0-1 0 0,2 0 0 0 0,0 1 0 0 0,1 0 0 0 0,1 0 1 0 0,0 0-1 0 0,2 0 0 0 0,1 15 54 0 0,-1-29-9 0 0,1-1-1 0 0,-1 1 0 0 0,1-1 1 0 0,0 1-1 0 0,1-1 1 0 0,-1 1-1 0 0,1-1 1 0 0,-1 0-1 0 0,1 0 1 0 0,1 0-1 0 0,-1 0 1 0 0,0 0-1 0 0,1-1 1 0 0,0 1-1 0 0,0-1 1 0 0,0 1-1 0 0,0-1 1 0 0,1 0-1 0 0,-1 0 0 0 0,1 0 1 0 0,-1-1-1 0 0,1 1 1 0 0,0-1-1 0 0,0 0 1 0 0,1 0-1 0 0,3 1 10 0 0,3 1-161 0 0,1-1-1 0 0,0 0 1 0 0,-1-1-1 0 0,1 0 1 0 0,0-1-1 0 0,0 0 0 0 0,0-1 1 0 0,0 0-1 0 0,10-2 162 0 0,23-14-4381 0 0,-19-4-3199 0 0,-17 13 5333 0 0</inkml:trace>
  <inkml:trace contextRef="#ctx0" brushRef="#br0" timeOffset="1800.024">3114 3951 1216 0 0,'0'0'1903'0'0,"0"0"-476"0"0,0 0-13 0 0,0 0 338 0 0,0 0 245 0 0,0 0-78 0 0,0 0-375 0 0,0 0-434 0 0,0 0-303 0 0,0 0-171 0 0,0 0-90 0 0,0 0-37 0 0,0 0-44 0 0,6 18-48 0 0,21 56-75 0 0,-1 30 339 0 0,-2-20-3264 0 0,-19-76-1517 0 0,-1-5-5684 0 0,-2-3 7566 0 0</inkml:trace>
  <inkml:trace contextRef="#ctx0" brushRef="#br0" timeOffset="2116.251">3048 3944 4833 0 0,'0'0'708'0'0,"0"0"-416"0"0,0 0-108 0 0,0 0 240 0 0,0 0 199 0 0,0 0 79 0 0,0 0-49 0 0,0 0-83 0 0,0 0-81 0 0,0 0-72 0 0,0 0-67 0 0,0 0-74 0 0,32-6-57 0 0,104-19-45 0 0,-62 20 74 0 0,-69 6-181 0 0,0 1-1 0 0,0 0 0 0 0,0 0 0 0 0,0 0 0 0 0,0 1 1 0 0,-1-1-1 0 0,1 1 0 0 0,-1 0 0 0 0,1 0 1 0 0,-1 1-1 0 0,0 0 0 0 0,0-1 0 0 0,-1 1 0 0 0,1 0 1 0 0,-1 1-1 0 0,0-1 0 0 0,0 1 0 0 0,0-1 1 0 0,-1 1-1 0 0,1 0 0 0 0,-1 0 0 0 0,0 0 0 0 0,-1 0 1 0 0,1 0-1 0 0,-1 1 0 0 0,0-1 0 0 0,0 0 1 0 0,-1 1-1 0 0,0-1 0 0 0,0 1 0 0 0,0-1 0 0 0,0 0 1 0 0,-1 1-1 0 0,0-1 0 0 0,0 0 0 0 0,0 1 0 0 0,-1-1 1 0 0,0 0-1 0 0,0 0 0 0 0,0 0 0 0 0,-1-1 1 0 0,1 1-1 0 0,-1 0 0 0 0,0-1 0 0 0,-1 0 0 0 0,1 1 1 0 0,-1-1-1 0 0,0-1 0 0 0,-4 5-66 0 0,-2 2-349 0 0,-50 44 726 0 0,13-31-7168 0 0,39-22 43 0 0</inkml:trace>
  <inkml:trace contextRef="#ctx0" brushRef="#br0" timeOffset="34709.424">3661 111 0 0 0,'-90'6'2379'0'0,"68"-1"-2091"0"0,-143 9 1081 0 0,-13-10-755 0 0,-150 4-502 0 0,35-4-101 0 0,-89 3 334 0 0,143 1 224 0 0,115 6-655 0 0,-99-3 133 0 0,60-3-56 0 0,13 3-6 0 0,-91 0 226 0 0,133-8-143 0 0,-92 30-267 0 0,-55 4 450 0 0,165-33-283 0 0,-27 5-606 0 0,43 15-4240 0 0,68-20 4471 0 0</inkml:trace>
  <inkml:trace contextRef="#ctx0" brushRef="#br0" timeOffset="36244.829">1197 3819 0 0 0,'0'0'343'0'0,"0"0"272"0"0,0 0 13 0 0,0 0-95 0 0,0 0-130 0 0,0 0-98 0 0,0-3-77 0 0,-1 2-193 0 0,1 0-1 0 0,0 0 1 0 0,-1 0-1 0 0,1 0 1 0 0,-1 0-1 0 0,0 0 1 0 0,1 0 0 0 0,-1 0-1 0 0,0 0 1 0 0,0 1-1 0 0,1-1 1 0 0,-1 0-1 0 0,0 1 1 0 0,0-1-1 0 0,0 0 1 0 0,0 1-1 0 0,0-1 1 0 0,0 1-1 0 0,0-1 1 0 0,0 1-1 0 0,0 0 1 0 0,0-1-1 0 0,0 1 1 0 0,0 0 0 0 0,0 0-1 0 0,0 0 1 0 0,0 0-1 0 0,0 0 1 0 0,-1 0-1 0 0,1 0 1 0 0,0 0-1 0 0,0 0 1 0 0,0 0-1 0 0,0 1 1 0 0,0-1-1 0 0,-1 0-34 0 0,-5 1 66 0 0,-313 17 4885 0 0,-46-14-2709 0 0,274 14-2126 0 0,30-11 184 0 0,62-7-273 0 0,0 0-10 0 0,0 0-6 0 0,0 0-2 0 0,0 0-22 0 0,0 0-18 0 0,0 0-7 0 0,0 0-1 0 0,0 0-1 0 0,0 0-28 0 0,-11 6-4273 0 0,7-4-319 0 0,2 1 1853 0 0</inkml:trace>
  <inkml:trace contextRef="#ctx0" brushRef="#br0" timeOffset="38089.657">919 60 0 0 0,'-18'-29'36'0'0,"18"28"184"0"0,-11 6 8281 0 0,25 273-4366 0 0,2 219-2247 0 0,-1-245-1389 0 0,3 79-35 0 0,15 55 166 0 0,-24-72-233 0 0,-25-134-361 0 0,1 47 11 0 0,11-76-86 0 0,11 409 285 0 0,-16 111 35 0 0,-4-292-112 0 0,-12-188-435 0 0,26-185-1193 0 0,11-15-8288 0 0,-11 9 9356 0 0,1-4-5256 0 0</inkml:trace>
  <inkml:trace contextRef="#ctx0" brushRef="#br0" timeOffset="39078.948">1179 3429 0 0 0,'0'0'709'0'0,"0"0"212"0"0,0 0 194 0 0,0 0 168 0 0,0 0 61 0 0,0 0-68 0 0,0 0-145 0 0,0 0-176 0 0,0 0-163 0 0,0 0-122 0 0,-6 7-92 0 0,-63 100 1329 0 0,23-20-1330 0 0,-4-3-1 0 0,-4-2 0 0 0,-3-2 0 0 0,-4-3 1 0 0,-3-3-1 0 0,-17 12-576 0 0,-14 20 262 0 0,62-53-1802 0 0,60-43-2750 0 0,-14-9-10 0 0,-4-1-1971 0 0</inkml:trace>
  <inkml:trace contextRef="#ctx0" brushRef="#br0" timeOffset="39863.216">1188 1 4721 0 0,'0'0'1228'0'0,"0"0"-312"0"0,0 0-70 0 0,0 0 185 0 0,0 0 226 0 0,0 0 78 0 0,0 0-109 0 0,0 0-234 0 0,0 0-248 0 0,0 0-203 0 0,0 0-137 0 0,-10 4-78 0 0,-30 16-60 0 0,-2 45 483 0 0,-167 302 251 0 0,117-217-2067 0 0,22-35-4078 0 0,44-64-3116 0 0,16-35 5152 0 0</inkml:trace>
  <inkml:trace contextRef="#ctx0" brushRef="#br0" timeOffset="40413.546">152 1573 13307 0 0,'0'0'428'0'0,"0"0"-188"0"0,0 0-73 0 0,0 0 106 0 0,0 0 214 0 0,0 0 116 0 0,0 0 2 0 0,0 0-21 0 0,0 0 12 0 0,0 0 23 0 0,0 0-23 0 0,0 0-30 0 0,8 29-78 0 0,27 97-109 0 0,-2 58 330 0 0,31 345-1253 0 0,-60-442-851 0 0,-4-50-3760 0 0,-1-10-4253 0 0,1-26 5263 0 0</inkml:trace>
  <inkml:trace contextRef="#ctx0" brushRef="#br0" timeOffset="40934.586">1 1720 10050 0 0,'0'0'742'0'0,"0"0"-297"0"0,0 0-296 0 0,0 0 17 0 0,0 0 237 0 0,0 0 250 0 0,0 0 87 0 0,0 0-68 0 0,0 0-129 0 0,0 0-141 0 0,30-33-124 0 0,95-106-64 0 0,-120 134-196 0 0,-1-1 0 0 0,2 1 0 0 0,-1-1 1 0 0,0 1-1 0 0,1 1 0 0 0,0-1 1 0 0,0 1-1 0 0,0 0 0 0 0,1 0 0 0 0,-1 1 1 0 0,1 0-1 0 0,0 0 0 0 0,2 0-18 0 0,12-4 61 0 0,-4 0-37 0 0,1 0 0 0 0,0 1 0 0 0,0 1-1 0 0,1 0 1 0 0,-1 2 0 0 0,1 0 0 0 0,0 1-1 0 0,0 1 1 0 0,0 1 0 0 0,0 1 0 0 0,15 2-24 0 0,-27-1-10 0 0,0-1 1 0 0,-1 2-1 0 0,1-1 0 0 0,-1 1 1 0 0,1 0-1 0 0,-1 0 1 0 0,0 1-1 0 0,0-1 1 0 0,0 1-1 0 0,-1 1 0 0 0,1-1 1 0 0,-1 1-1 0 0,0 0 1 0 0,-1 0-1 0 0,1 1 0 0 0,-1-1 1 0 0,0 1-1 0 0,0 0 1 0 0,-1 0-1 0 0,0 0 1 0 0,0 1-1 0 0,0-1 0 0 0,-1 1 1 0 0,0-1-1 0 0,0 1 1 0 0,0 0-1 0 0,-1 5 10 0 0,0 2 43 0 0,-2 0 1 0 0,0 1-1 0 0,-1-1 1 0 0,0 0-1 0 0,-1 0 1 0 0,0 0-1 0 0,-2 0 1 0 0,1-1-1 0 0,-2 0 0 0 0,0 0 1 0 0,0 0-1 0 0,-1 0 1 0 0,-1-1-1 0 0,-5 8-43 0 0,-16 16 229 0 0,-1-1 0 0 0,-1-1 0 0 0,-2-1 0 0 0,-1-2 0 0 0,-21 14-229 0 0,30-24 195 0 0,22-20-177 0 0,-1 1-1 0 0,1 0 1 0 0,1 0 0 0 0,-1 0-1 0 0,0 1 1 0 0,0-1-1 0 0,1 1 1 0 0,-1-1-1 0 0,1 1 1 0 0,0 0-1 0 0,0 0 1 0 0,0 0-1 0 0,0 0 1 0 0,1 1-1 0 0,-1-1 1 0 0,1 0-1 0 0,0 1 1 0 0,0-1-1 0 0,0 0 1 0 0,0 1-1 0 0,0 0 1 0 0,1-1-1 0 0,0 1 1 0 0,0-1 0 0 0,0 1-1 0 0,0 0 1 0 0,0-1-1 0 0,1 1 1 0 0,-1-1-1 0 0,1 1 1 0 0,0-1-1 0 0,0 1 1 0 0,1-1-1 0 0,-1 0 1 0 0,1 0-1 0 0,0 1-17 0 0,15 14 297 0 0,0-1 0 0 0,2 0 1 0 0,0-2-1 0 0,1 0 0 0 0,1-1 0 0 0,0-1 0 0 0,0-1 0 0 0,2-1 0 0 0,-1-1 0 0 0,1-1 0 0 0,1-1 0 0 0,10 2-297 0 0,4 4 627 0 0,31 16-503 0 0,-68-30-137 0 0,21 21-3035 0 0,-11-1-7165 0 0,-7-13 834 0 0</inkml:trace>
</inkml:ink>
</file>

<file path=ppt/ink/ink2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20.4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0 177 2497 0 0,'0'0'144'0'0,"0"0"-130"0"0,0 0-18 0 0,0 0 127 0 0,0 0 282 0 0,0 0 298 0 0,35-4 244 0 0,113-12 160 0 0,380-42 5954 0 0,427-27-2678 0 0,484 71-2340 0 0,-192 87-686 0 0,-407 8-372 0 0,-163 1-456 0 0,-438-78 375 0 0,-213-8-353 0 0,-26 4-542 0 0,0 0 5 0 0,0 0-5 0 0,0 0 4 0 0,0 0 18 0 0,0 0-10 0 0,0 0 3 0 0,0 0 4 0 0,0 0-6 0 0,-1-3-369 0 0,-4-1-6381 0 0,1 7-3712 0 0,1 1 4035 0 0</inkml:trace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2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2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23 159 4297 0 0,'0'0'1867'0'0,"0"0"-327"0"0,0 0-269 0 0,0 0-38 0 0,0 0 97 0 0,0 0 73 0 0,0 0-73 0 0,0 0-199 0 0,0 0-244 0 0,0 0-254 0 0,0 0-235 0 0,-3-1-170 0 0,-9-4-104 0 0,8 3-62 0 0,3 23 70 0 0,-2 38 45 0 0,4 1-1 0 0,1-1 0 0 0,4 1 0 0 0,2-1 1 0 0,2-1-1 0 0,3 0 0 0 0,6 13-176 0 0,40 47 304 0 0,-57-115-275 0 0,0 0 0 0 0,0-1 0 0 0,0 1 1 0 0,0 0-1 0 0,1-1 0 0 0,-1 0 0 0 0,1 1 1 0 0,0-1-1 0 0,0 0 0 0 0,0 0 0 0 0,0-1 0 0 0,0 1 1 0 0,0-1-1 0 0,0 1 0 0 0,1-1 0 0 0,-1 0 1 0 0,0 0-1 0 0,1 0 0 0 0,-1-1 0 0 0,1 1 1 0 0,-1-1-1 0 0,1 0 0 0 0,-1 0 0 0 0,1 0 1 0 0,-1 0-1 0 0,1-1 0 0 0,-1 1 0 0 0,0-1 1 0 0,1 0-1 0 0,-1 0 0 0 0,0 0 0 0 0,1-1 1 0 0,-1 1-1 0 0,0-1 0 0 0,0 0 0 0 0,1 0-29 0 0,27-23 52 0 0,-1 0 0 0 0,-1-2 0 0 0,-1-1 0 0 0,-2-1-1 0 0,-1-1 1 0 0,-1-2 0 0 0,12-21-52 0 0,-13 20-85 0 0,78-87-519 0 0,-101 119 581 0 0,1 1 0 0 0,-1-1 0 0 0,1 0 0 0 0,-1 1 1 0 0,1 0-1 0 0,-1-1 0 0 0,1 1 0 0 0,-1-1 0 0 0,1 1 1 0 0,-1 0-1 0 0,1-1 0 0 0,0 1 0 0 0,-1 0 1 0 0,1-1-1 0 0,0 1 0 0 0,-1 0 0 0 0,1 0 0 0 0,0 0 1 0 0,-1 0-1 0 0,1 0 0 0 0,0 0 0 0 0,-1 0 0 0 0,1 0 1 0 0,0 0-1 0 0,-1 0 0 0 0,1 0 0 0 0,0 0 0 0 0,-1 0 1 0 0,1 1-1 0 0,0-1 0 0 0,-1 0 0 0 0,1 0 0 0 0,0 1 1 0 0,-1-1-1 0 0,1 0 0 0 0,-1 1 0 0 0,1-1 0 0 0,-1 1 1 0 0,1-1-1 0 0,-1 1 0 0 0,1-1 0 0 0,-1 1 0 0 0,1-1 1 0 0,-1 1-1 0 0,0-1 0 0 0,1 1 0 0 0,-1-1 1 0 0,0 1-1 0 0,1 0 0 0 0,-1-1 0 0 0,0 1 0 0 0,0 0 1 0 0,0-1-1 0 0,1 2 23 0 0,5 45-147 0 0,-5-35 170 0 0,31 137 128 0 0,-30-143-123 0 0,1-1 0 0 0,-1 1 0 0 0,1-1 0 0 0,0 0 1 0 0,0 0-1 0 0,1-1 0 0 0,0 1 0 0 0,-1-1 0 0 0,1 1 0 0 0,1-1 0 0 0,-1-1 0 0 0,1 1 0 0 0,-1 0 0 0 0,1-1 0 0 0,0 0 0 0 0,1 0 1 0 0,-1-1-1 0 0,0 1 0 0 0,1-1 0 0 0,-1 0 0 0 0,1-1 0 0 0,0 1 0 0 0,-1-1 0 0 0,1 0 0 0 0,0-1-28 0 0,0 1 90 0 0,-1 0-1 0 0,1-1 1 0 0,-1 0-1 0 0,0 0 1 0 0,1 0-1 0 0,-1 0 1 0 0,1-1-1 0 0,-1 0 1 0 0,1 0-1 0 0,-1-1 1 0 0,0 0-1 0 0,0 0 1 0 0,0 0-1 0 0,0 0 1 0 0,0-1-1 0 0,0 0 1 0 0,-1 0-1 0 0,5-3-89 0 0,20-21 454 0 0,-2-1 0 0 0,0-1-1 0 0,-2-2 1 0 0,-2 0 0 0 0,0-2 0 0 0,16-33-454 0 0,-26 44 108 0 0,16-30 53 0 0,-3-1 0 0 0,-2-1 0 0 0,-2-1-1 0 0,4-22-160 0 0,-9-2-521 0 0,-15 61-4116 0 0,-2 0-4658 0 0,0 18 331 0 0</inkml:trace>
  <inkml:trace contextRef="#ctx0" brushRef="#br0" timeOffset="366.127">1383 656 8634 0 0,'0'0'1650'0'0,"0"0"-829"0"0,0 0-30 0 0,0 0 313 0 0,0 0 210 0 0,0 0-3 0 0,0 0-174 0 0,0 0-193 0 0,0 0-159 0 0,0 0-143 0 0,0 0-101 0 0,33-11-100 0 0,100-36-64 0 0,-69 10 141 0 0,-57 28-422 0 0,1 1-10 0 0,0-1-1 0 0,-1 0 1 0 0,0-1 0 0 0,-1 1 0 0 0,0-1 0 0 0,-1 0-1 0 0,0-1 1 0 0,0 1 0 0 0,-1-1 0 0 0,-1 0 0 0 0,1 0-1 0 0,-2 0 1 0 0,0-1 0 0 0,0 1 0 0 0,-1-1 0 0 0,0 1-1 0 0,-1-1 1 0 0,-1-4-86 0 0,0 13-28 0 0,-1 0 0 0 0,-1 0 0 0 0,1 0 0 0 0,0 0-1 0 0,-1 1 1 0 0,1-1 0 0 0,-1 1 0 0 0,0 0 0 0 0,1 0 0 0 0,-1 0 0 0 0,0 0-1 0 0,0 0 1 0 0,-1 0 0 0 0,1 1 0 0 0,0 0 0 0 0,-1 0 0 0 0,1 0 0 0 0,0 0 0 0 0,-1 0-1 0 0,1 0 1 0 0,-1 1 0 0 0,0 0 0 0 0,1 0 0 0 0,-1 0 0 0 0,1 0 0 0 0,-1 0-1 0 0,1 1 1 0 0,-1 0 0 0 0,1-1 0 0 0,-2 2 28 0 0,-7 2-57 0 0,1 0 1 0 0,0 1-1 0 0,0 0 1 0 0,0 1-1 0 0,1 0 0 0 0,0 1 1 0 0,0 0-1 0 0,0 0 1 0 0,1 1-1 0 0,0 1 0 0 0,1-1 1 0 0,0 1-1 0 0,0 1 1 0 0,1-1-1 0 0,0 1 0 0 0,-2 5 57 0 0,-4 5-35 0 0,1 0-1 0 0,1 0 0 0 0,1 1 0 0 0,1 1 0 0 0,1 0 0 0 0,1 0 0 0 0,1 0 0 0 0,0 1 0 0 0,2 0 0 0 0,1 0 0 0 0,1 0 1 0 0,0 0-1 0 0,2 0 0 0 0,1 7 36 0 0,0-22 4 0 0,1 0 1 0 0,0 0-1 0 0,0 0 1 0 0,1 0 0 0 0,0 0-1 0 0,0-1 1 0 0,1 1-1 0 0,0-1 1 0 0,0 0 0 0 0,1 0-1 0 0,0-1 1 0 0,0 1-1 0 0,0-1 1 0 0,1 0 0 0 0,0-1-1 0 0,0 1 1 0 0,0-1-1 0 0,1 0 1 0 0,0-1-1 0 0,0 1 1 0 0,0-1 0 0 0,0-1-1 0 0,1 1 1 0 0,0-1-1 0 0,-1-1 1 0 0,4 1-5 0 0,103 22-1502 0 0,-4-20-5042 0 0,-82-5-1062 0 0</inkml:trace>
</inkml:ink>
</file>

<file path=ppt/ink/ink2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4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13 560 3017 0 0,'0'0'1548'0'0,"0"0"-404"0"0,0 0-225 0 0,0 0 57 0 0,0 0 250 0 0,0 0 184 0 0,0 0-50 0 0,0 0-221 0 0,0 0-235 0 0,0 0-184 0 0,0 0-105 0 0,0 0-62 0 0,0 0-47 0 0,-1 35-49 0 0,-4 111-61 0 0,3-131-265 0 0,0 0 0 0 0,0 1 0 0 0,2-1 0 0 0,0 1 0 0 0,1-1 0 0 0,0 1 0 0 0,1-1 0 0 0,1 1 0 0 0,1-1 0 0 0,0 0 0 0 0,0-1 0 0 0,2 1 0 0 0,0-1 0 0 0,0 0 0 0 0,7 9-131 0 0,-11-20 37 0 0,0 1 0 0 0,1-1 0 0 0,0 1 0 0 0,-1-1 0 0 0,1 0 0 0 0,0 0 1 0 0,0-1-1 0 0,1 1 0 0 0,-1 0 0 0 0,1-1 0 0 0,-1 0 0 0 0,1 0 0 0 0,0 0 0 0 0,0 0 1 0 0,-1-1-1 0 0,1 0 0 0 0,0 1 0 0 0,1-1 0 0 0,-1-1 0 0 0,0 1 0 0 0,0-1 0 0 0,0 1 1 0 0,0-1-1 0 0,1 0 0 0 0,-1-1 0 0 0,0 1 0 0 0,0-1 0 0 0,0 1 0 0 0,0-2 0 0 0,0 1 1 0 0,0 0-1 0 0,0-1 0 0 0,0 1 0 0 0,0-1 0 0 0,0 0 0 0 0,-1 0 0 0 0,1-1-37 0 0,14-12 77 0 0,-2-1 0 0 0,1 0-1 0 0,-2-1 1 0 0,0-1-1 0 0,-1-1 1 0 0,-1 0 0 0 0,-1 0-1 0 0,-1-1 1 0 0,3-9-77 0 0,17-40-99 0 0,-30 68 12 0 0,-1 1-83 0 0,0 23-481 0 0,-1-9 645 0 0,0-1 0 0 0,1 1 0 0 0,1-1 0 0 0,1 1 0 0 0,-1 0 0 0 0,2-1 0 0 0,0 0 0 0 0,1 0-1 0 0,0 0 1 0 0,1 0 0 0 0,0 0 0 0 0,1-1 0 0 0,2 2 6 0 0,-4-10 60 0 0,1-1 0 0 0,-1 0 0 0 0,1 0 0 0 0,0-1 0 0 0,0 0 0 0 0,0 1 0 0 0,1-2 0 0 0,-1 1 0 0 0,0-1 0 0 0,1 1 0 0 0,-1-2 0 0 0,1 1 0 0 0,-1 0 0 0 0,1-1 0 0 0,-1 0 0 0 0,1-1 0 0 0,-1 1 0 0 0,1-1 1 0 0,-1 0-1 0 0,1 0 0 0 0,-1-1 0 0 0,0 1 0 0 0,1-1 0 0 0,-1 0 0 0 0,0-1 0 0 0,0 1 0 0 0,-1-1 0 0 0,1 0 0 0 0,-1 0 0 0 0,1-1 0 0 0,-1 1 0 0 0,0-1 0 0 0,0 0 0 0 0,0 0 0 0 0,-1-1 0 0 0,1 1 0 0 0,-1-1 0 0 0,0 0-60 0 0,71-151 1382 0 0,-44 76-1389 0 0,-7 47-1388 0 0,-11 27-2776 0 0,2 4-4773 0 0,-9 2 1758 0 0</inkml:trace>
  <inkml:trace contextRef="#ctx0" brushRef="#br0" timeOffset="406.985">1262 626 3705 0 0,'0'0'2008'0'0,"0"0"-319"0"0,0 0-184 0 0,0 0 36 0 0,0 0-26 0 0,0 0-183 0 0,0 0-287 0 0,0 0-272 0 0,0 0-209 0 0,0 0-136 0 0,0 0-72 0 0,0 0-39 0 0,0 0-14 0 0,-26 21-11 0 0,-81 67-4 0 0,43-16 223 0 0,49-47-354 0 0,8-16-135 0 0,0 0-1 0 0,1 1 0 0 0,0-1 0 0 0,0 1 1 0 0,1 1-1 0 0,1-1 0 0 0,0 1 0 0 0,0-1 1 0 0,1 1-1 0 0,0 0 0 0 0,1 1 0 0 0,0-1 1 0 0,1 0-1 0 0,1 1 0 0 0,-1-1 0 0 0,2 2-21 0 0,0-11 32 0 0,0 1 0 0 0,0-1-1 0 0,1 1 1 0 0,-1-1-1 0 0,1 1 1 0 0,0-1-1 0 0,0 0 1 0 0,0 0 0 0 0,0 0-1 0 0,0 0 1 0 0,0 0-1 0 0,1 0 1 0 0,-1 0 0 0 0,0-1-1 0 0,1 1 1 0 0,0-1-1 0 0,-1 0 1 0 0,1 0 0 0 0,0 0-1 0 0,-1 0 1 0 0,1 0-1 0 0,0 0 1 0 0,0-1 0 0 0,0 0-1 0 0,0 1 1 0 0,0-1-1 0 0,0 0 1 0 0,-1 0 0 0 0,1-1-1 0 0,0 1 1 0 0,0-1-1 0 0,0 1 1 0 0,0-1 0 0 0,0 0-1 0 0,-1 0 1 0 0,1 0-1 0 0,0 0 1 0 0,-1-1 0 0 0,1 0-32 0 0,25-18 320 0 0,0-1 1 0 0,-2-2 0 0 0,-1 0 0 0 0,0-2 0 0 0,-2-1-1 0 0,5-9-320 0 0,29-29 124 0 0,28-24-109 0 0,-50 80-1305 0 0,-25 45-3434 0 0,-10 47-10087 0 0,0-73 13671 0 0</inkml:trace>
  <inkml:trace contextRef="#ctx0" brushRef="#br0" timeOffset="714.029">1576 1024 2449 0 0,'0'0'2948'0'0,"0"0"-550"0"0,0 0-371 0 0,0 0-192 0 0,0 0-177 0 0,0 0-263 0 0,0 0-248 0 0,0 0-139 0 0,0 0-116 0 0,0 0-137 0 0,0 0-167 0 0,0 0-178 0 0,16-30-138 0 0,48-94-90 0 0,0 27 94 0 0,-57 89-263 0 0,62-57-19 0 0,-59 109-892 0 0,-10-19 858 0 0,-2-20 48 0 0,1 0 1 0 0,0-1-1 0 0,0 1 1 0 0,0 0 0 0 0,1 0-1 0 0,-1 0 1 0 0,1 0-1 0 0,0-1 1 0 0,1 1 0 0 0,-1 0-1 0 0,1 0 1 0 0,0 0-1 0 0,0-1 1 0 0,0 1 0 0 0,1 0-1 0 0,-1-1 1 0 0,1 1-1 0 0,1-1 1 0 0,-1 0 0 0 0,0 1-1 0 0,1-1 1 0 0,0 0-1 0 0,0-1 1 0 0,0 1 0 0 0,1 0-1 0 0,-1-1 1 0 0,1 0-1 0 0,-1 0 1 0 0,1 0 0 0 0,0 0-1 0 0,1-1 1 0 0,-1 1-1 0 0,0-1 1 0 0,1 0 0 0 0,-1 0-1 0 0,1-1 1 0 0,2 1-9 0 0,2-1 84 0 0,1-2 0 0 0,0 1 0 0 0,-1-1 0 0 0,1 0 1 0 0,-1-1-1 0 0,1 0 0 0 0,-1-1 0 0 0,0 0 0 0 0,0 0 0 0 0,0-1 0 0 0,0 0 1 0 0,-1-1-1 0 0,0 0 0 0 0,0 0 0 0 0,0-1 0 0 0,7-6-84 0 0,109-114-496 0 0,-114 114 257 0 0,47-52-4597 0 0,-30 34-2523 0 0,-14 17-684 0 0</inkml:trace>
  <inkml:trace contextRef="#ctx0" brushRef="#br0" timeOffset="969.899">2742 0 15651 0 0,'0'0'766'0'0,"0"0"-222"0"0,0 0 37 0 0,0 0 197 0 0,0 0 78 0 0,-8 35-65 0 0,-25 114-162 0 0,-22 168 633 0 0,24-71-2038 0 0,34-82-3265 0 0,-3-138-2164 0 0,0-17-1862 0 0,0-5 5298 0 0</inkml:trace>
  <inkml:trace contextRef="#ctx0" brushRef="#br0" timeOffset="1216.404">2372 545 10570 0 0,'0'0'1321'0'0,"0"0"-593"0"0,0 0-128 0 0,0 0 72 0 0,0 0-8 0 0,0 0-128 0 0,0 0-152 0 0,0 0-128 0 0,189-52-56 0 0,-156 49-80 0 0,4 3-80 0 0,-2 0-80 0 0,6 0-128 0 0,-5 0-376 0 0,1 0-1144 0 0,-7 0-2801 0 0,-14 0-4673 0 0</inkml:trace>
</inkml:ink>
</file>

<file path=ppt/ink/ink2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6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1 232 4273 0 0,'0'0'2442'0'0,"0"0"-460"0"0,0 0-182 0 0,0 0-36 0 0,0 0-90 0 0,0 0-232 0 0,0 0-391 0 0,0 0-325 0 0,0 0-163 0 0,0 0-48 0 0,0 0 14 0 0,0 0 15 0 0,6 19-47 0 0,38 118 316 0 0,55 276 301 0 0,-47-264-1094 0 0,-52-149-8 0 0,0 1 1 0 0,0-1 0 0 0,0 1-1 0 0,0-1 1 0 0,0 1-1 0 0,1-1 1 0 0,-1 1 0 0 0,0-1-1 0 0,0 1 1 0 0,1-1 0 0 0,-1 1-1 0 0,0-1 1 0 0,1 0-1 0 0,-1 1 1 0 0,1-1 0 0 0,-1 0-1 0 0,0 1 1 0 0,1-1 0 0 0,-1 0-1 0 0,1 1 1 0 0,-1-1-1 0 0,1 0 1 0 0,-1 0 0 0 0,1 1-1 0 0,-1-1 1 0 0,1 0 0 0 0,-1 0-1 0 0,1 0 1 0 0,-1 0-1 0 0,1 0 1 0 0,-1 0 0 0 0,1 0-1 0 0,0 0 1 0 0,-1 0 0 0 0,1 0-1 0 0,-1 0 1 0 0,1 0-1 0 0,-1 0 1 0 0,1-1 0 0 0,-1 1-1 0 0,1 0 1 0 0,-1 0 0 0 0,1 0-1 0 0,-1-1 1 0 0,1 1-1 0 0,-1 0 1 0 0,0-1 0 0 0,1 1-1 0 0,-1 0 1 0 0,1-1 0 0 0,-1 1-1 0 0,0-1 1 0 0,1 1-1 0 0,-1 0 1 0 0,0-1 0 0 0,1 1-1 0 0,-1-1 1 0 0,0 1-1 0 0,0-1 1 0 0,0 1 0 0 0,1-1-13 0 0,18-39 639 0 0,-14 30-544 0 0,147-370 958 0 0,30-59-1274 0 0,-174 420-148 0 0,19-29-583 0 0,2 33-5271 0 0,-16 23-4147 0 0,-7-1 4199 0 0</inkml:trace>
  <inkml:trace contextRef="#ctx0" brushRef="#br0" timeOffset="3316.269">553 833 4681 0 0,'0'0'1972'0'0,"0"0"-499"0"0,0 0-249 0 0,0 0 20 0 0,0 0 25 0 0,0 0-136 0 0,0 0-318 0 0,0 0-283 0 0,0 0-175 0 0,0 0-91 0 0,0 0-42 0 0,0 0-32 0 0,0 0-33 0 0,-3 22-38 0 0,-9 140 54 0 0,29-19-1968 0 0,-10-133-1823 0 0,3-9-6368 0 0,-9-1 9540 0 0</inkml:trace>
  <inkml:trace contextRef="#ctx0" brushRef="#br0" timeOffset="3644.377">551 781 336 0 0,'0'0'991'0'0,"0"0"-311"0"0,0 0-101 0 0,0 0 198 0 0,0 0 265 0 0,0 0 117 0 0,0 0-64 0 0,0 0-172 0 0,0 0-203 0 0,0 0-164 0 0,0 0-104 0 0,0 0-59 0 0,25 4 7 0 0,81 12-3 0 0,-99-15-308 0 0,0 0 0 0 0,0 0 0 0 0,0 1 0 0 0,0 0 0 0 0,0 0 0 0 0,0 1 0 0 0,-1 0 0 0 0,1 0 1 0 0,-1 0-1 0 0,0 1 0 0 0,0 0 0 0 0,0 0 0 0 0,0 1 0 0 0,-1-1 0 0 0,0 1 0 0 0,0 0 0 0 0,0 1 1 0 0,3 3-90 0 0,-7-7 19 0 0,2 3 46 0 0,0-1 1 0 0,0 1 0 0 0,0 0 0 0 0,-1 0-1 0 0,1 0 1 0 0,-2 1 0 0 0,1-1-1 0 0,0 0 1 0 0,-1 1 0 0 0,0-1 0 0 0,0 1-1 0 0,-1-1 1 0 0,0 1 0 0 0,1 0 0 0 0,-2-1-1 0 0,1 1 1 0 0,-1-1 0 0 0,0 1 0 0 0,0-1-1 0 0,0 1 1 0 0,-1-1 0 0 0,0 0 0 0 0,0 1-1 0 0,-2 2-65 0 0,-13 12 50 0 0,-2 0-1 0 0,0-1 0 0 0,-1-1 1 0 0,-1-1-1 0 0,0-1 1 0 0,-1 0-1 0 0,-1-2 0 0 0,-1-1 1 0 0,0 0-1 0 0,-8 1-49 0 0,-2 4-244 0 0,-12 0-1232 0 0,31-15-2002 0 0,-1-2-4346 0 0,16-1 6652 0 0</inkml:trace>
  <inkml:trace contextRef="#ctx0" brushRef="#br0" timeOffset="4060.272">1175 858 0 0 0,'0'0'441'0'0,"0"0"376"0"0,0 0 77 0 0,0 0 188 0 0,0 0 220 0 0,0 0 63 0 0,0 0-187 0 0,0 0-309 0 0,0 0-210 0 0,0 0-28 0 0,0 0 98 0 0,0 0 118 0 0,0 0 56 0 0,-3 11-60 0 0,-33 83 1000 0 0,34-92-1807 0 0,-54 84 551 0 0,-5-2 0 0 0,-68 73-587 0 0,25-56-1831 0 0,56-65-6471 0 0,45-32 5259 0 0,0-1 606 0 0</inkml:trace>
  <inkml:trace contextRef="#ctx0" brushRef="#br0" timeOffset="4715.252">1254 1072 888 0 0,'0'0'2023'0'0,"0"0"-880"0"0,0 0-345 0 0,0 0 138 0 0,0 0 220 0 0,0 0 67 0 0,0 0-181 0 0,0 0-313 0 0,0 0-283 0 0,-28 34-197 0 0,-87 107-81 0 0,26-28 420 0 0,-19 7 560 0 0,108-119-1098 0 0,0-1-38 0 0,0 0-26 0 0,0 0-10 0 0,26-23 90 0 0,173-147 488 0 0,30 2-824 0 0,-228 167 257 0 0,0-1 1 0 0,0 1 0 0 0,1 0-1 0 0,-1 0 1 0 0,0 1-1 0 0,0-1 1 0 0,1 0 0 0 0,-1 0-1 0 0,1 0 1 0 0,-1 1-1 0 0,1-1 1 0 0,-1 1 0 0 0,1-1-1 0 0,-1 1 1 0 0,1 0 0 0 0,-1 0-1 0 0,1 0 1 0 0,-1-1-1 0 0,1 1 1 0 0,0 1 0 0 0,-1-1-1 0 0,1 0 1 0 0,-1 0-1 0 0,1 1 1 0 0,-1-1 0 0 0,1 0-1 0 0,-1 1 1 0 0,1 0-1 0 0,-1-1 1 0 0,1 1 0 0 0,-1 0-1 0 0,0 0 1 0 0,1 0-1 0 0,-1-1 1 0 0,0 1 0 0 0,0 1-1 0 0,0-1 1 0 0,0 0 0 0 0,0 0-1 0 0,0 0 1 0 0,0 1-1 0 0,0-1 1 0 0,0 0 0 0 0,0 1-1 0 0,-1-1 1 0 0,1 1-1 0 0,-1-1 1 0 0,1 1 0 0 0,-1-1-1 0 0,1 1 1 0 0,-1-1-1 0 0,0 1 1 0 0,0-1 0 0 0,0 1-1 0 0,0 0 13 0 0,10 160 538 0 0,2-84-158 0 0,-10-70-498 0 0,-12-1 4353 0 0,-12-10-3892 0 0,0 0 1 0 0,0-2-1 0 0,1 0 1 0 0,0-1-1 0 0,0-1 0 0 0,0-1 1 0 0,-12-7-344 0 0,25 11 72 0 0,-9-3-195 0 0,-49-23-152 0 0,27 5-3461 0 0,27 11-4784 0 0,8 13 1434 0 0</inkml:trace>
</inkml:ink>
</file>

<file path=ppt/ink/ink2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18 2521 0 0,'0'0'1181'0'0,"0"0"-299"0"0,0 0-29 0 0,0 0 275 0 0,0 0 351 0 0,0 0 155 0 0,0 0-111 0 0,0 0-313 0 0,0 0-358 0 0,0 0-267 0 0,0 0-155 0 0,3-3-49 0 0,7-9-6 0 0,-42 10 784 0 0,-126 71-998 0 0,144-63-139 0 0,4-2-14 0 0,-1 0 0 0 0,1 0 0 0 0,0 1 0 0 0,0 1 0 0 0,1-1 0 0 0,0 2 0 0 0,0-1 0 0 0,0 1 0 0 0,1 0 0 0 0,0 1 0 0 0,-3 3-8 0 0,10-10-17 0 0,0 1 0 0 0,0-1 1 0 0,1 1-1 0 0,-1-1 0 0 0,0 1 1 0 0,0-1-1 0 0,1 1 1 0 0,-1-1-1 0 0,1 1 0 0 0,0 0 1 0 0,-1-1-1 0 0,1 1 1 0 0,0 0-1 0 0,0-1 0 0 0,0 1 1 0 0,0 0-1 0 0,0-1 1 0 0,0 1-1 0 0,0 0 0 0 0,1-1 1 0 0,-1 1-1 0 0,1-1 1 0 0,-1 1-1 0 0,1-1 0 0 0,0 1 1 0 0,-1-1-1 0 0,1 1 1 0 0,0-1-1 0 0,0 1 0 0 0,0-1 1 0 0,0 0-1 0 0,0 1 1 0 0,0-1-1 0 0,1 0 0 0 0,-1 0 1 0 0,0 0-1 0 0,1 0 1 0 0,-1 0-1 0 0,0 0 0 0 0,1 0 1 0 0,-1-1-1 0 0,1 1 1 0 0,0-1-1 0 0,-1 1 0 0 0,1-1 1 0 0,1 1 16 0 0,77 15 37 0 0,41-4 56 0 0,-120-11-81 0 0,1 0-1 0 0,-1 1 1 0 0,1-1-1 0 0,-1 1 1 0 0,0-1 0 0 0,0 1-1 0 0,0-1 1 0 0,0 1-1 0 0,0 0 1 0 0,0 0 0 0 0,0-1-1 0 0,-1 1 1 0 0,1 0-1 0 0,0 0 1 0 0,-1 0 0 0 0,0 0-1 0 0,1 0 1 0 0,-1 0-1 0 0,0 0 1 0 0,0 0 0 0 0,0 0-1 0 0,0 0 1 0 0,-1 0-1 0 0,1-1 1 0 0,0 1 0 0 0,-1 0-1 0 0,0 0 1 0 0,1 0-1 0 0,-1 0 1 0 0,0 0 0 0 0,0-1-1 0 0,0 1 1 0 0,0 0-1 0 0,0-1 1 0 0,0 1 0 0 0,0-1-1 0 0,-1 1 1 0 0,1-1-1 0 0,0 1 1 0 0,-1-1-1 0 0,1 0 1 0 0,-1 0 0 0 0,0 0-1 0 0,1 0 1 0 0,-1 0-1 0 0,-1 0-11 0 0,-290 242 186 0 0,289-239-191 0 0,-1 0 0 0 0,1 1 0 0 0,0-1 0 0 0,0 1 0 0 0,0 0 0 0 0,1 0 0 0 0,-1 0 0 0 0,1 0 0 0 0,1 1 1 0 0,-1-1-1 0 0,1 1 0 0 0,0-1 0 0 0,0 1 0 0 0,0 0 0 0 0,1 0 0 0 0,0 0 0 0 0,0 0 0 0 0,1 0 0 0 0,0 0 0 0 0,0 6 5 0 0,3-9 8 0 0,0 1 1 0 0,0-1-1 0 0,0 0 0 0 0,1 0 1 0 0,-1 0-1 0 0,1 0 0 0 0,0-1 1 0 0,0 1-1 0 0,0-1 0 0 0,0 0 1 0 0,0 0-1 0 0,1 0 0 0 0,-1-1 1 0 0,0 1-1 0 0,1-1 0 0 0,-1 0 0 0 0,1-1 1 0 0,-1 1-1 0 0,1-1 0 0 0,0 0 1 0 0,-1 0-1 0 0,1 0 0 0 0,-1-1 1 0 0,1 1-1 0 0,0-1 0 0 0,0-1-8 0 0,12 2 50 0 0,-6-1-84 0 0,1 0 1 0 0,-1 0 0 0 0,0-2 0 0 0,0 1 0 0 0,0-1-1 0 0,0-1 1 0 0,0 0 0 0 0,-1-1 0 0 0,8-4 33 0 0,18-13-3423 0 0,-7-3-4658 0 0,-23 20 3168 0 0</inkml:trace>
</inkml:ink>
</file>

<file path=ppt/ink/ink2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 2529 0 0,'0'0'825'0'0,"0"0"-5"0"0,0 0 136 0 0,0 0 323 0 0,0 0 362 0 0,0 0 102 0 0,0 0-167 0 0,0 0-289 0 0,0 0-324 0 0,0 0-240 0 0,0 0-135 0 0,-4 33-65 0 0,-9 109-45 0 0,13 110 1023 0 0,-5-152-1400 0 0,-4-1 1 0 0,-5 0-1 0 0,-4-1-101 0 0,-3 28-52 0 0,-6 73-2653 0 0,20-168-858 0 0,1-10-3607 0 0,5-14 2924 0 0</inkml:trace>
</inkml:ink>
</file>

<file path=ppt/ink/ink2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55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455 39 7682 0 0,'0'0'2859'0'0,"0"0"-1804"0"0,0 0-670 0 0,0 0-54 0 0,0 0 253 0 0,0 0 292 0 0,0 0 155 0 0,0 0-3 0 0,0 0-142 0 0,-9 35-179 0 0,-30 112-168 0 0,25-27 138 0 0,8 51 523 0 0,16 153-1200 0 0,-7-280-165 0 0,4 78 300 0 0,-5-40-3279 0 0,-10-64-2071 0 0,-4-14-3309 0 0,6-4 5597 0 0</inkml:trace>
  <inkml:trace contextRef="#ctx0" brushRef="#br0" timeOffset="247.616">0 591 6481 0 0,'0'0'2825'0'0,"0"0"-1089"0"0,0 0-430 0 0,0 0-166 0 0,0 0 43 0 0,0 0-35 0 0,0 0-206 0 0,0 0-247 0 0,0 0-204 0 0,0 0-109 0 0,0 0-32 0 0,0 0-25 0 0,34-11-8 0 0,108-32-16 0 0,85-18 467 0 0,-160 41-782 0 0,104-37-240 0 0,-65 5-2666 0 0,-49 11-2665 0 0,-24 9-2259 0 0,-19 18 4071 0 0</inkml:trace>
  <inkml:trace contextRef="#ctx0" brushRef="#br0" timeOffset="482.75">950 127 1816 0 0,'0'0'2826'0'0,"0"0"-685"0"0,0 0-257 0 0,0 0-71 0 0,0 0-8 0 0,-5 32-84 0 0,-20 102-212 0 0,24-129-1410 0 0,-11 52 772 0 0,2 2 1 0 0,2-1 0 0 0,4 1 0 0 0,1 0-1 0 0,4 11-871 0 0,-1-59 59 0 0,1 0 0 0 0,0-1 0 0 0,1 1 0 0 0,0-1 0 0 0,1 1-1 0 0,0-1 1 0 0,1 0 0 0 0,0 0 0 0 0,0 0 0 0 0,1 0 0 0 0,0-1-1 0 0,1 0 1 0 0,0 0 0 0 0,0-1 0 0 0,1 1 0 0 0,4 3-59 0 0,-5-10 34 0 0,-1 0 0 0 0,1 0 1 0 0,0 0-1 0 0,1 0 0 0 0,-1-1 1 0 0,0 0-1 0 0,0 0 0 0 0,0-1 1 0 0,1 0-1 0 0,-1 0 0 0 0,0 0 1 0 0,1-1-1 0 0,-1 0 0 0 0,0 0 1 0 0,0-1-1 0 0,0 1 0 0 0,0-1 1 0 0,0-1-1 0 0,0 1 0 0 0,-1-1 1 0 0,1 0-1 0 0,-1 0 0 0 0,1-1 1 0 0,-1 0-1 0 0,0 1 0 0 0,-1-2 1 0 0,1 1-1 0 0,0-2-34 0 0,14-6-5 0 0,-16 10 7 0 0,4-3-8 0 0,0 0 0 0 0,0 1 0 0 0,0 0 0 0 0,1 0 0 0 0,0 1 0 0 0,0-1 0 0 0,0 2 0 0 0,0-1 0 0 0,0 1 0 0 0,0 0 0 0 0,3 1 6 0 0,-4 45 79 0 0,-9 51-387 0 0,25-82-2132 0 0,27-15-5415 0 0,-35-4 2761 0 0,-5 2-1094 0 0</inkml:trace>
  <inkml:trace contextRef="#ctx0" brushRef="#br0" timeOffset="1140.028">1744 595 3601 0 0,'0'0'2628'0'0,"0"0"-754"0"0,0 0-312 0 0,0 0 2 0 0,0 0 26 0 0,0 0-134 0 0,0 0-269 0 0,0 0-308 0 0,0 0-275 0 0,0 0-203 0 0,-33 25-115 0 0,-99 82-69 0 0,78-49 85 0 0,49-47-232 0 0,-14 71 140 0 0,21-80-179 0 0,0 0 0 0 0,0 0 1 0 0,1 0-1 0 0,-1 0 1 0 0,0 0-1 0 0,1-1 0 0 0,0 1 1 0 0,-1-1-1 0 0,1 0 0 0 0,0 1 1 0 0,-1-1-1 0 0,1-1 1 0 0,0 1-1 0 0,0 0 0 0 0,0-1 1 0 0,0 1-1 0 0,0-1 0 0 0,0 0 1 0 0,0 0-1 0 0,0 0 1 0 0,0 0-1 0 0,-1-1 0 0 0,1 1 1 0 0,0-1-1 0 0,0 0 1 0 0,0 0-1 0 0,0 0 0 0 0,-1 0 1 0 0,1 0-1 0 0,0 0 0 0 0,-1-1 1 0 0,2 0-32 0 0,273-178 1024 0 0,-276 180-1040 0 0,0-1-1 0 0,0 0 0 0 0,1 1 1 0 0,-1-1-1 0 0,0 1 1 0 0,0 0-1 0 0,0-1 1 0 0,0 1-1 0 0,0 0 1 0 0,1 0-1 0 0,-1-1 1 0 0,0 1-1 0 0,0 0 1 0 0,0 0-1 0 0,1 0 0 0 0,-1 1 1 0 0,0-1-1 0 0,0 0 1 0 0,0 0-1 0 0,0 1 1 0 0,1-1-1 0 0,-1 0 1 0 0,0 1-1 0 0,0-1 1 0 0,0 1-1 0 0,0 0 1 0 0,0-1-1 0 0,0 1 0 0 0,0 0 1 0 0,0-1-1 0 0,0 1 1 0 0,-1 0-1 0 0,1 0 1 0 0,0 0-1 0 0,0 0 1 0 0,-1 0-1 0 0,1 0 1 0 0,0 0-1 0 0,-1 0 1 0 0,1 0-1 0 0,-1 0 1 0 0,0 0-1 0 0,1 2 17 0 0,10 59-311 0 0,-8-42 227 0 0,-2-17 105 0 0,2 1-1 0 0,-1 0 0 0 0,0-1 0 0 0,1 0 0 0 0,-1 1 0 0 0,1-1 0 0 0,0 0 0 0 0,0 0 0 0 0,1-1 0 0 0,-1 1 0 0 0,0-1 0 0 0,1 1 0 0 0,0-1 0 0 0,-1 0 1 0 0,1 0-1 0 0,0-1 0 0 0,0 1 0 0 0,0-1 0 0 0,0 0 0 0 0,0 0 0 0 0,0 0 0 0 0,1-1 0 0 0,-1 1 0 0 0,0-1 0 0 0,0 0 0 0 0,0 0 0 0 0,1-1 0 0 0,-1 1 1 0 0,0-1-1 0 0,0 0 0 0 0,0 0 0 0 0,0 0 0 0 0,0-1 0 0 0,0 1 0 0 0,0-1 0 0 0,0 0 0 0 0,-1 0 0 0 0,1 0 0 0 0,-1-1 0 0 0,1 1-20 0 0,25-18 236 0 0,0-2 0 0 0,-2 0 0 0 0,0-2 1 0 0,-2 0-1 0 0,0-2 0 0 0,-2-1 0 0 0,-1-1 0 0 0,6-11-236 0 0,-5 6-40 0 0,-1-2 1 0 0,-1 0 0 0 0,-2-2-1 0 0,-2 0 1 0 0,-1-1-1 0 0,-2 0 1 0 0,-2-1 0 0 0,-1-1-1 0 0,-2 0 1 0 0,-2 0-1 0 0,-2-1 1 0 0,-1 1 0 0 0,-2-36 39 0 0,-2 74-6 0 0,1 1 1 0 0,-1 0-1 0 0,0-1 1 0 0,0 1-1 0 0,0-1 1 0 0,0 1-1 0 0,-1-1 1 0 0,1 1-1 0 0,0 0 1 0 0,-1-1-1 0 0,1 1 1 0 0,0 0-1 0 0,-1-1 1 0 0,0 1-1 0 0,1 0 1 0 0,-1-1-1 0 0,0 1 1 0 0,1 0-1 0 0,-1 0 1 0 0,0 0-1 0 0,0 0 1 0 0,0 0-1 0 0,0 0 1 0 0,0 0-1 0 0,0 0 1 0 0,-1 0-1 0 0,1 0 1 0 0,0 1-1 0 0,0-1 1 0 0,-1 0-1 0 0,1 1 1 0 0,0-1-1 0 0,-1 1 1 0 0,1 0-1 0 0,0-1 1 0 0,-1 1-1 0 0,1 0 1 0 0,-1 0-1 0 0,1 0 1 0 0,-1 0-1 0 0,1 0 1 0 0,0 0-1 0 0,-1 0 1 0 0,1 0-1 0 0,-1 0 1 0 0,1 1-1 0 0,0-1 1 0 0,-1 1-1 0 0,1-1 1 0 0,0 1-1 0 0,-1-1 1 0 0,1 1-1 0 0,0 0 1 0 0,0 0-1 0 0,0 0 1 0 0,0 0-1 0 0,0-1 1 0 0,-1 1-1 0 0,2 1 1 0 0,-1-1-1 0 0,0 0 1 0 0,0 0-1 0 0,0 0 1 0 0,0 0-1 0 0,1 1 1 0 0,-1-1 0 0 0,0 0 5 0 0,-15 26-4 0 0,1 0 0 0 0,0 1 0 0 0,2 1 0 0 0,2 0 0 0 0,0 1 0 0 0,2 0 0 0 0,1 0 0 0 0,2 1 0 0 0,1 0 0 0 0,1 0 0 0 0,2 0 0 0 0,1 0 0 0 0,1 1 0 0 0,3 10 4 0 0,-3-21-70 0 0,1 1 1 0 0,1 0 0 0 0,1-1-1 0 0,0 1 1 0 0,2-1 0 0 0,1 0 0 0 0,0-1-1 0 0,2 1 1 0 0,0-1 0 0 0,1-1 0 0 0,2 0-1 0 0,-1 0 1 0 0,2-1 0 0 0,1 0 0 0 0,0-1-1 0 0,5 4 70 0 0,-17-20-422 0 0,-1-1 3 0 0,-20-23-4350 0 0,-35-38-8574 0 0,47 49 12296 0 0</inkml:trace>
  <inkml:trace contextRef="#ctx0" brushRef="#br0" timeOffset="1422.321">2053 333 10674 0 0,'0'0'2933'0'0,"0"0"-998"0"0,0 0-727 0 0,0 0-269 0 0,0 0-51 0 0,0 0-32 0 0,0 0-94 0 0,0 0-107 0 0,0 0-107 0 0,0 0-97 0 0,0 0-111 0 0,32 0-96 0 0,101-3-72 0 0,76 2 310 0 0,-28-1-2332 0 0,-59-2-7962 0 0,-96 3-1517 0 0</inkml:trace>
</inkml:ink>
</file>

<file path=ppt/ink/ink2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0 4377 0 0,'0'0'1176'0'0,"0"0"-150"0"0,0 0 47 0 0,0 0 270 0 0,0 0 310 0 0,0 0 130 0 0,0 0-232 0 0,0 0-443 0 0,0 0-349 0 0,0 0-200 0 0,0 0-38 0 0,0 0 51 0 0,1 23 11 0 0,2 138 405 0 0,-4 175 299 0 0,0-3-1723 0 0,1-333 394 0 0,-2 25-830 0 0,-7-15-4098 0 0,9-25-5024 0 0,0 7 5949 0 0</inkml:trace>
  <inkml:trace contextRef="#ctx0" brushRef="#br0" timeOffset="358.676">331 262 2328 0 0,'0'0'1390'0'0,"0"0"-360"0"0,0 0-34 0 0,0 0 237 0 0,0 0 273 0 0,-34 22 159 0 0,-106 70-104 0 0,58-24 937 0 0,66-48-1871 0 0,14-18-553 0 0,0-1 6 0 0,-1 1 0 0 0,0 1 0 0 0,0-1 0 0 0,1 0 0 0 0,0 1 0 0 0,-1-1 0 0 0,1 1 0 0 0,0-1 0 0 0,0 1 0 0 0,0 0 0 0 0,1 0 0 0 0,-1 0 0 0 0,1 0 0 0 0,-1 0 0 0 0,1 1 0 0 0,0-1 0 0 0,0 0 1 0 0,1 1-1 0 0,-1-1 0 0 0,1 0 0 0 0,-1 1 0 0 0,1-1 0 0 0,0 1 0 0 0,0-1 0 0 0,1 0 0 0 0,-1 1 0 0 0,1-1 0 0 0,-1 0 0 0 0,1 1 0 0 0,0-1 0 0 0,1 0 0 0 0,-1 0 0 0 0,0 0 0 0 0,1 1-80 0 0,9 5 188 0 0,1-1 0 0 0,0 0 1 0 0,1 0-1 0 0,-1-1 0 0 0,1-1 0 0 0,1 0 0 0 0,-1-1 0 0 0,1 0 1 0 0,0-1-1 0 0,0-1 0 0 0,2 0-188 0 0,81 29 1036 0 0,-93-30-1011 0 0,0 0 0 0 0,0 1 0 0 0,-1 0 0 0 0,1 0 1 0 0,-1 0-1 0 0,0 0 0 0 0,0 0 0 0 0,0 1 0 0 0,0-1 0 0 0,0 1 0 0 0,-1 0 0 0 0,1 0 0 0 0,-1 0 0 0 0,0 0 0 0 0,-1 0 1 0 0,1 1-1 0 0,-1-1 0 0 0,0 0 0 0 0,0 1 0 0 0,0-1 0 0 0,0 5-25 0 0,2 13-5362 0 0,-3-1-5721 0 0,0-20 6266 0 0</inkml:trace>
  <inkml:trace contextRef="#ctx0" brushRef="#br0" timeOffset="750.053">486 807 4049 0 0,'0'0'2411'0'0,"0"0"-1336"0"0,0 0-362 0 0,0 0 468 0 0,0 0 495 0 0,0 0 186 0 0,0 0-163 0 0,0 0-416 0 0,0 0-354 0 0,0 0-165 0 0,0 0-103 0 0,0 0-81 0 0,0 0-68 0 0,24-31-91 0 0,73-93-79 0 0,-26 14 255 0 0,21-62-271 0 0,-91 207-2290 0 0,-15 123 1751 0 0,13-153 217 0 0,1-1 0 0 0,-1 1 1 0 0,1 0-1 0 0,1-1 0 0 0,-1 1 0 0 0,0-1 0 0 0,1 1 1 0 0,0 0-1 0 0,0-1 0 0 0,1 1 0 0 0,-1-1 1 0 0,1 0-1 0 0,0 1 0 0 0,0-1 0 0 0,1 0 0 0 0,-1 0 1 0 0,1 0-1 0 0,-1-1 0 0 0,1 1 0 0 0,1-1 0 0 0,-1 1 1 0 0,0-1-1 0 0,1 0 0 0 0,0 0 0 0 0,-1 0 0 0 0,5 1-4 0 0,-4-1 106 0 0,0-1 0 0 0,0 0-1 0 0,1 0 1 0 0,-1 0 0 0 0,1-1 0 0 0,-1 0-1 0 0,1 1 1 0 0,-1-2 0 0 0,1 1-1 0 0,-1 0 1 0 0,1-1 0 0 0,0 0-1 0 0,-1 0 1 0 0,1 0 0 0 0,0-1-1 0 0,-1 0 1 0 0,1 1 0 0 0,0-2 0 0 0,-1 1-1 0 0,1 0 1 0 0,-1-1 0 0 0,0 0-1 0 0,0 0 1 0 0,3-2-106 0 0,89-81 1528 0 0,-6-47-2487 0 0,-80 103-2811 0 0,-8 20-331 0 0,-1-1-3322 0 0,-1 6 598 0 0</inkml:trace>
  <inkml:trace contextRef="#ctx0" brushRef="#br0" timeOffset="5349.786">1486 427 760 0 0,'0'0'1068'0'0,"0"0"-41"0"0,0 0 183 0 0,0 0 272 0 0,0 0 199 0 0,0 0-67 0 0,0 0-298 0 0,0 0-352 0 0,0 0-325 0 0,0 0-240 0 0,0 0-123 0 0,-10 0-47 0 0,-33 2-6 0 0,40-1-179 0 0,-1 0 1 0 0,1 1-1 0 0,0-1 0 0 0,0 1 1 0 0,0 0-1 0 0,0 0 0 0 0,0 0 1 0 0,0 0-1 0 0,1 0 0 0 0,-1 0 1 0 0,1 1-1 0 0,-1 0 0 0 0,1-1 1 0 0,0 1-1 0 0,0 0 0 0 0,0 0 1 0 0,1 0-1 0 0,-2 3-44 0 0,-3 3 77 0 0,-2 1-66 0 0,0 1 0 0 0,0 0 0 0 0,2 0 0 0 0,-1 1 0 0 0,1-1 0 0 0,1 1 1 0 0,0 1-1 0 0,1-1 0 0 0,0 1 0 0 0,1-1 0 0 0,1 1 0 0 0,0 0 0 0 0,0 0 0 0 0,1 0 0 0 0,1 1 0 0 0,1 4-11 0 0,1-12 87 0 0,0-1 0 0 0,0 0-1 0 0,1 0 1 0 0,0 0 0 0 0,0 0 0 0 0,1-1-1 0 0,-1 1 1 0 0,1-1 0 0 0,0 0 0 0 0,0 0-1 0 0,0 0 1 0 0,1-1 0 0 0,-1 0-1 0 0,1 1 1 0 0,0-2 0 0 0,0 1 0 0 0,0 0-1 0 0,0-1 1 0 0,0 0 0 0 0,1 0-1 0 0,-1-1 1 0 0,1 1 0 0 0,-1-1 0 0 0,1 0-1 0 0,-1-1 1 0 0,1 1 0 0 0,0-1-1 0 0,-1 0 1 0 0,1-1 0 0 0,0 1 0 0 0,-1-1-1 0 0,1 0 1 0 0,-1-1 0 0 0,1 1-1 0 0,-1-1 1 0 0,0 0 0 0 0,1 0 0 0 0,-1-1-1 0 0,3-2-86 0 0,5-2 82 0 0,-2 0 0 0 0,1-1 0 0 0,-1 0 0 0 0,0-1-1 0 0,-1-1 1 0 0,0 1 0 0 0,0-2 0 0 0,-1 1 0 0 0,-1-1 0 0 0,0-1-1 0 0,0 1 1 0 0,-1-1 0 0 0,0-1 0 0 0,-1 1 0 0 0,-1-1-1 0 0,0 0 1 0 0,-1 0 0 0 0,0-1 0 0 0,-1 0 0 0 0,0 1-1 0 0,-1-1 1 0 0,-1 0 0 0 0,0-6-82 0 0,-1 15-188 0 0,0 0-1 0 0,-1 0 1 0 0,0 1-1 0 0,0-1 0 0 0,0 1 1 0 0,0-1-1 0 0,-1 1 1 0 0,0-1-1 0 0,0 1 1 0 0,0 0-1 0 0,0 0 1 0 0,-1 0-1 0 0,0 0 1 0 0,1 0-1 0 0,-3-2 189 0 0,-35-29-10263 0 0,31 27 4150 0 0</inkml:trace>
  <inkml:trace contextRef="#ctx0" brushRef="#br0" timeOffset="5850.079">1870 460 12147 0 0,'0'0'1672'0'0,"0"0"-386"0"0,0 0-109 0 0,0 0-31 0 0,0 0-150 0 0,0 0-301 0 0,0 0-369 0 0,0 0-239 0 0,0 0-104 0 0,0 0-18 0 0,0 0 20 0 0,0 0 26 0 0,0 0 6 0 0,2 11 6 0 0,5 35 1 0 0,-6-41 30 0 0,1 0-1 0 0,0 0 1 0 0,0-1 0 0 0,0 1-1 0 0,1 0 1 0 0,-1-1 0 0 0,1 0-1 0 0,0 0 1 0 0,0 0 0 0 0,1 0-1 0 0,-1 0 1 0 0,1 0 0 0 0,0-1-1 0 0,0 0 1 0 0,0 0 0 0 0,1 0-1 0 0,-1 0 1 0 0,0 0 0 0 0,1-1-1 0 0,0 0 1 0 0,0 0-1 0 0,0-1 1 0 0,0 1 0 0 0,0-1-1 0 0,0 0 1 0 0,0 0 0 0 0,0 0-1 0 0,0-1 1 0 0,0 0 0 0 0,0 0-1 0 0,1 0 1 0 0,-1-1 0 0 0,0 0-1 0 0,0 0 1 0 0,4-1-54 0 0,5-1 139 0 0,0-1 1 0 0,-1 0-1 0 0,1-1 0 0 0,-1-1 1 0 0,-1 0-1 0 0,1 0 0 0 0,-1-2 1 0 0,0 1-1 0 0,10-9-139 0 0,2 0 77 0 0,133-86 174 0 0,-156 102-265 0 0,-1-1 0 0 0,1 1 0 0 0,-1 0 0 0 0,0-1 0 0 0,1 1 0 0 0,-1 0 0 0 0,1 0 0 0 0,0 0 0 0 0,-1-1 0 0 0,1 1 0 0 0,-1 0 0 0 0,1 0 0 0 0,-1 0 0 0 0,1 0 0 0 0,-1 0 1 0 0,1 0-1 0 0,-1 0 0 0 0,1 0 0 0 0,-1 0 0 0 0,1 0 0 0 0,0 1 0 0 0,-1-1 0 0 0,1 0 0 0 0,-1 0 0 0 0,1 0 0 0 0,-1 1 0 0 0,1-1 0 0 0,-1 0 0 0 0,0 1 0 0 0,1-1 0 0 0,-1 0 1 0 0,1 1-1 0 0,-1-1 0 0 0,1 0 0 0 0,-1 1 0 0 0,0-1 0 0 0,1 1 0 0 0,-1-1 0 0 0,0 1 0 0 0,0-1 0 0 0,1 1 0 0 0,-1-1 0 0 0,0 1 0 0 0,0-1 0 0 0,0 1 0 0 0,0-1 0 0 0,0 1 1 0 0,1-1-1 0 0,-1 1 0 0 0,0-1 0 0 0,0 1 0 0 0,0 0 0 0 0,0-1 0 0 0,-1 1 0 0 0,1-1 0 0 0,0 1 14 0 0,2 43-181 0 0,-3-34 165 0 0,1-7 41 0 0,-1 1 0 0 0,1 0 0 0 0,0-1 0 0 0,0 1 0 0 0,0-1 0 0 0,1 1-1 0 0,-1 0 1 0 0,1-1 0 0 0,0 1 0 0 0,0-1 0 0 0,0 1 0 0 0,0-1 0 0 0,0 0 0 0 0,1 1 0 0 0,0-1 0 0 0,-1 0 0 0 0,1 0 0 0 0,1 0-1 0 0,-1 0 1 0 0,0-1 0 0 0,1 1 0 0 0,-1 0 0 0 0,1-1 0 0 0,0 0 0 0 0,0 0 0 0 0,0 1 0 0 0,0-2 0 0 0,0 1 0 0 0,0 0 0 0 0,0-1-1 0 0,1 1 1 0 0,-1-1 0 0 0,1 0 0 0 0,-1 0 0 0 0,1 0 0 0 0,-1-1 0 0 0,1 1 0 0 0,1-1-25 0 0,7-3 223 0 0,0-1 0 0 0,-1 0 0 0 0,0-1 0 0 0,0 0 0 0 0,0-1 1 0 0,-1 0-1 0 0,0-1 0 0 0,0 0 0 0 0,0 0 0 0 0,-1-1 0 0 0,0 0 0 0 0,-1-1 0 0 0,0 0 0 0 0,0 0 1 0 0,-1-1-1 0 0,0 0 0 0 0,3-5-223 0 0,-7 11 12 0 0,15-20-255 0 0,-1 0 0 0 0,0 0 0 0 0,-2-2 0 0 0,-1 0 0 0 0,-1-1 0 0 0,5-17 243 0 0,-11 12-3418 0 0,-4 16-4650 0 0,-1 8-3906 0 0</inkml:trace>
</inkml:ink>
</file>

<file path=ppt/ink/ink2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4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1 185 2817 0 0,'0'0'1772'0'0,"0"0"-534"0"0,0 0-409 0 0,0 0-73 0 0,0 0 175 0 0,0 0 225 0 0,0 0 74 0 0,0 0-62 0 0,0 0-186 0 0,0 0-245 0 0,0 0-198 0 0,0 0-103 0 0,0 0-36 0 0,29 0-8 0 0,93 0 43 0 0,149-4 1635 0 0,-196 3-2384 0 0,-41 2-4204 0 0,-33-1 4391 0 0,3 2-3185 0 0,-3 1-2132 0 0,-1 3 1271 0 0</inkml:trace>
  <inkml:trace contextRef="#ctx0" brushRef="#br0" timeOffset="272.582">38 450 4601 0 0,'0'0'976'0'0,"0"0"-416"0"0,0 0-12 0 0,0 0 438 0 0,0 0 392 0 0,0 0 137 0 0,0 0-130 0 0,0 0-317 0 0,0 0-301 0 0,0 0-248 0 0,0 0-168 0 0,0 0-91 0 0,37 4-56 0 0,117 12-33 0 0,-47-25 149 0 0,90-34 57 0 0,-76 16-2806 0 0,-1 5-7405 0 0,-100 18 6111 0 0</inkml:trace>
  <inkml:trace contextRef="#ctx0" brushRef="#br0" timeOffset="537.82">1319 137 4857 0 0,'0'0'774'0'0,"0"0"-37"0"0,0 0 195 0 0,0 0 318 0 0,0 0 227 0 0,0 0-40 0 0,0 0-297 0 0,0 0-324 0 0,0 0-276 0 0,0 0-198 0 0,-30 35-97 0 0,-88 109-50 0 0,86-87-27 0 0,30-50-103 0 0,1 0 0 0 0,1 0 0 0 0,-1 1 0 0 0,1-1-1 0 0,0 0 1 0 0,1 1 0 0 0,0-1 0 0 0,0 0 0 0 0,1 0 0 0 0,-1 0 0 0 0,1 0 0 0 0,1 0 0 0 0,0 0 0 0 0,0-1 0 0 0,0 1 0 0 0,0-1 0 0 0,1 0 0 0 0,0 0-1 0 0,2 2-64 0 0,4-1 194 0 0,1 1 0 0 0,-1-2-1 0 0,1 1 1 0 0,0-1-1 0 0,1-1 1 0 0,0 0-1 0 0,0-1 1 0 0,0 0 0 0 0,0-1-1 0 0,0 0 1 0 0,1-1-1 0 0,-1 0 1 0 0,1-1-1 0 0,0 0 1 0 0,-1-1 0 0 0,1-1-1 0 0,0 0 1 0 0,-1-1-1 0 0,1 0 1 0 0,3-2-194 0 0,17-3 352 0 0,-1-2 0 0 0,0-1 0 0 0,-1-2 0 0 0,0-1 0 0 0,-1-1 0 0 0,0-2 0 0 0,-1-1 1 0 0,-1-1-1 0 0,5-5-352 0 0,-20 15 34 0 0,0-1 1 0 0,-1 0-1 0 0,0 0 1 0 0,0-2 0 0 0,-1 1-1 0 0,0-2 1 0 0,-1 1 0 0 0,0-1-1 0 0,-1-1 1 0 0,-1 1-1 0 0,0-2 1 0 0,0 1 0 0 0,-1-1-1 0 0,-1 0 1 0 0,0-1-1 0 0,-1 1 1 0 0,-1-1 0 0 0,0 0-1 0 0,-1 0 1 0 0,-1-1-1 0 0,0-6-34 0 0,-3 16-161 0 0,-1-1-1 0 0,1 1 0 0 0,-1 0 1 0 0,-1 0-1 0 0,1 0 0 0 0,-1 1 0 0 0,0-1 1 0 0,-1 0-1 0 0,1 1 0 0 0,-1 0 1 0 0,0 0-1 0 0,0 0 0 0 0,-1 0 0 0 0,1 1 1 0 0,-1 0-1 0 0,0 0 0 0 0,0 0 1 0 0,-1 0-1 0 0,1 1 0 0 0,-1 0 0 0 0,0 0 1 0 0,1 1-1 0 0,-1-1 0 0 0,-3 0 162 0 0,-10-3-988 0 0,0 0-1 0 0,0 2 1 0 0,-1 0-1 0 0,1 0 1 0 0,-1 2-1 0 0,0 1 0 0 0,-6 0 989 0 0,-68 2-8363 0 0,64 2 3617 0 0</inkml:trace>
  <inkml:trace contextRef="#ctx0" brushRef="#br0" timeOffset="785.591">1037 218 3233 0 0,'0'0'2396'0'0,"0"0"-157"0"0,0 0-90 0 0,0 0-37 0 0,0 0-126 0 0,0 0-319 0 0,0 0-413 0 0,0 0-295 0 0,0 0-159 0 0,0 0-75 0 0,0 0-62 0 0,0 0-38 0 0,0 0-32 0 0,36 6-63 0 0,115 19-62 0 0,92-5 758 0 0,395 16-893 0 0,-469-26-3145 0 0,-113-4-2710 0 0,-1 1-6148 0 0,-44-7 7716 0 0</inkml:trace>
</inkml:ink>
</file>

<file path=ppt/ink/ink2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82 0 0 0,'0'0'976'0'0,"0"0"91"0"0,0 0 28 0 0,0 0 176 0 0,0 0 404 0 0,0 0 320 0 0,0 0 40 0 0,0 0-256 0 0,0 0-532 0 0,0 0-513 0 0,0 0-390 0 0,0-10-239 0 0,-1-4-88 0 0,0-8 30 0 0,14 42 392 0 0,57 213 1246 0 0,-50-150-1542 0 0,56 226 153 0 0,-75-304-291 0 0,1 1 1 0 0,0 1-1 0 0,0-1 0 0 0,0 1 0 0 0,1-1 0 0 0,0 0 0 0 0,0 0 0 0 0,1 0 0 0 0,-1-1 1 0 0,1 1-1 0 0,1-1 0 0 0,-1 0 0 0 0,5 4-5 0 0,-8-8 26 0 0,-1-1 0 0 0,1 1 0 0 0,-1-1 1 0 0,1 1-1 0 0,-1-1 0 0 0,1 0 0 0 0,-1 1 0 0 0,1-1 0 0 0,0 0 0 0 0,-1 1 1 0 0,1-1-1 0 0,0 0 0 0 0,-1 0 0 0 0,1 0 0 0 0,0 1 0 0 0,-1-1 0 0 0,1 0 1 0 0,0 0-1 0 0,-1 0 0 0 0,1 0 0 0 0,0 0 0 0 0,-1 0 0 0 0,1-1 1 0 0,0 1-1 0 0,-1 0 0 0 0,1 0 0 0 0,-1 0 0 0 0,1-1 0 0 0,0 1 0 0 0,-1 0 1 0 0,1 0-1 0 0,-1-1 0 0 0,1 1 0 0 0,0-1 0 0 0,-1 1 0 0 0,1 0 0 0 0,-1-1 1 0 0,1 1-1 0 0,-1-1 0 0 0,0 1 0 0 0,1-1 0 0 0,-1 0 0 0 0,0 1 0 0 0,1-1 1 0 0,-1 1-1 0 0,0-1 0 0 0,1 0 0 0 0,-1 1 0 0 0,0-1 0 0 0,0 0 1 0 0,0 1-1 0 0,0-1 0 0 0,0 0 0 0 0,0 0-26 0 0,3-5 110 0 0,41-129 1434 0 0,38-184-712 0 0,-67 259-846 0 0,2 1 0 0 0,3 1-1 0 0,19-37 15 0 0,-21 72-1382 0 0,-1 37-5935 0 0,-14-3 2379 0 0,0-3-2297 0 0</inkml:trace>
  <inkml:trace contextRef="#ctx0" brushRef="#br0" timeOffset="659.204">650 568 3041 0 0,'0'0'1803'0'0,"0"0"-439"0"0,0 0-348 0 0,0 0 7 0 0,0 0 196 0 0,0 0 52 0 0,0 0-143 0 0,0 0-274 0 0,0 0-293 0 0,0 0-214 0 0,0 0-142 0 0,-17 34-71 0 0,-56 108-37 0 0,38-53 51 0 0,-8 61 196 0 0,37-114 2093 0 0,91-201-1361 0 0,72-91-777 0 0,-153 249-299 0 0,-1 1-9 0 0,1-1 0 0 0,0 1 0 0 0,0-1 0 0 0,0 1 0 0 0,1 0 0 0 0,0 1 0 0 0,0-1 0 0 0,0 1-1 0 0,1 0 1 0 0,0 0 0 0 0,0 1 0 0 0,0 0 0 0 0,0 0 0 0 0,4-2 9 0 0,-7 7-19 0 0,0 1 1 0 0,0-1 0 0 0,-1 0-1 0 0,1 1 1 0 0,0 0-1 0 0,-1-1 1 0 0,1 1-1 0 0,-1 0 1 0 0,0 1 0 0 0,1-1-1 0 0,-1 0 1 0 0,0 0-1 0 0,0 1 1 0 0,-1 0-1 0 0,1-1 1 0 0,-1 1-1 0 0,1 0 1 0 0,-1 0 0 0 0,0-1-1 0 0,0 1 1 0 0,0 0-1 0 0,0 0 1 0 0,0 0-1 0 0,-1 0 1 0 0,1 1-1 0 0,-1-1 1 0 0,0 0 0 0 0,0 0-1 0 0,0 1 19 0 0,19 153 131 0 0,14-39-70 0 0,-31-112-11 0 0,-1-5-14 0 0,-1 0 0 0 0,1-1 0 0 0,0 1 0 0 0,-1 0 0 0 0,1 0-1 0 0,-1 0 1 0 0,1 0 0 0 0,-1 0 0 0 0,1 0 0 0 0,-1 0 0 0 0,0 0 0 0 0,1 0-1 0 0,-1 0 1 0 0,0 0 0 0 0,0 0 0 0 0,0 0 0 0 0,0 0 0 0 0,0 0 0 0 0,0 0-1 0 0,0 0 1 0 0,0 1 0 0 0,0-1 0 0 0,0 0 0 0 0,-1 0 0 0 0,1 0-1 0 0,0 0 1 0 0,-1 0 0 0 0,1 0 0 0 0,-1 0 0 0 0,1 0 0 0 0,-1-1 0 0 0,0 1-1 0 0,1 0 1 0 0,-1 0 0 0 0,0 0 0 0 0,0-1 0 0 0,1 1 0 0 0,-1 0 0 0 0,0-1-1 0 0,-1 2-35 0 0,-78-24 901 0 0,-137-112-3325 0 0,202 123 870 0 0,1 1-2359 0 0,5 6-2794 0 0,6 1 1023 0 0</inkml:trace>
</inkml:ink>
</file>

<file path=ppt/ink/ink2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1 498 984 0 0,'0'0'431'0'0,"0"0"-526"0"0,0 0-235 0 0,0 0 247 0 0,0 0 520 0 0,0 0 313 0 0,0 0 110 0 0,0 0 41 0 0,0 0-24 0 0,0 0 19 0 0,0 0 85 0 0,30 2 66 0 0,94 3 75 0 0,-120-5-1023 0 0,0 0 0 0 0,0 0 0 0 0,0 0 0 0 0,0 0 0 0 0,0 0 0 0 0,0-1 0 0 0,-1 0 0 0 0,1 0 0 0 0,0 0 0 0 0,0 0 0 0 0,0 0-1 0 0,-1-1 1 0 0,1 0 0 0 0,0 0 0 0 0,-1 0 0 0 0,0 0 0 0 0,1 0 0 0 0,-1-1 0 0 0,0 0-99 0 0,8-6 438 0 0,31-25 886 0 0,-2-1 0 0 0,-1-2 1 0 0,-2-2-1 0 0,29-40-1324 0 0,-27 32 442 0 0,2 2 1 0 0,2 1-1 0 0,24-18-442 0 0,22 15 135 0 0,-87 47-136 0 0,1-1 0 0 0,0 0 1 0 0,0 1-1 0 0,-1 0 0 0 0,1 0 0 0 0,0 0 1 0 0,0 0-1 0 0,0 0 0 0 0,-1 0 1 0 0,1 1-1 0 0,0-1 0 0 0,0 1 1 0 0,-1 0-1 0 0,1 0 0 0 0,-1 0 1 0 0,1 0-1 0 0,0 1 0 0 0,-1-1 0 0 0,0 0 1 0 0,1 1-1 0 0,-1 0 0 0 0,0 0 1 0 0,0-1-1 0 0,0 1 0 0 0,0 1 1 0 0,0-1-1 0 0,-1 0 0 0 0,1 0 1 0 0,0 1-1 0 0,-1-1 0 0 0,0 0 1 0 0,1 1-1 0 0,-1 1 1 0 0,6 18 33 0 0,0 1 0 0 0,-2 0 0 0 0,0 0 0 0 0,-2 0 0 0 0,0 1 0 0 0,-2-1 0 0 0,0 1 0 0 0,-2 0 0 0 0,-2 15-33 0 0,1-24-6 0 0,-1 0 0 0 0,0 0 0 0 0,-1 0 0 0 0,-1 0-1 0 0,0-1 1 0 0,-1 1 0 0 0,-1-1 0 0 0,0-1 0 0 0,0 0 0 0 0,-2 0-1 0 0,0 0 1 0 0,0-1 0 0 0,-1 0 0 0 0,0-1 0 0 0,-1 0 0 0 0,-1 0-1 0 0,1-2 1 0 0,-2 1 0 0 0,1-1 0 0 0,-1-1 0 0 0,-1-1 0 0 0,1 1-1 0 0,-1-2 1 0 0,0 0 0 0 0,-1-1 0 0 0,0 0 0 0 0,1-1 0 0 0,-1-1-1 0 0,-1 0 1 0 0,1-1 0 0 0,0-1 0 0 0,-10 0 6 0 0,15-1-669 0 0,-51-6-2332 0 0,31-18-7147 0 0,28 17 6034 0 0</inkml:trace>
  <inkml:trace contextRef="#ctx0" brushRef="#br0" timeOffset="333.809">1196 152 2577 0 0,'0'0'2133'0'0,"0"0"-1156"0"0,0 0-496 0 0,0 0 36 0 0,0 0 177 0 0,0 0 95 0 0,0 0-55 0 0,-26 34-191 0 0,-76 105-215 0 0,99-137-319 0 0,0 1 0 0 0,1-1 0 0 0,-1 1 0 0 0,1 0 0 0 0,0 0 0 0 0,0 0 0 0 0,0 0 0 0 0,0 1 0 0 0,0-1 0 0 0,1 0 0 0 0,0 1 0 0 0,-1-1 0 0 0,1 1 0 0 0,1-1 0 0 0,-1 1 0 0 0,0 0 0 0 0,1-1 0 0 0,0 1 0 0 0,0 0 0 0 0,0 0-9 0 0,1 7 5 0 0,-1-7 12 0 0,1 0 0 0 0,-1 0 0 0 0,1 0 0 0 0,0 0 0 0 0,0 0 0 0 0,0 0 0 0 0,0 0 0 0 0,1 0-1 0 0,-1-1 1 0 0,1 1 0 0 0,0-1 0 0 0,1 1 0 0 0,-1-1 0 0 0,0 1 0 0 0,1-1 0 0 0,0 0 0 0 0,-1 0 0 0 0,1-1 0 0 0,1 1 0 0 0,-1-1 0 0 0,0 1 0 0 0,0-1-1 0 0,1 0 1 0 0,0 0 0 0 0,-1 0 0 0 0,1-1 0 0 0,0 1 0 0 0,0-1 0 0 0,0 0 0 0 0,0 0-17 0 0,3 1 288 0 0,1 0-1 0 0,0-1 1 0 0,0 0-1 0 0,0 0 1 0 0,0-1-1 0 0,0 0 1 0 0,0 0-1 0 0,0-1 1 0 0,-1 0-1 0 0,1 0 1 0 0,0-1 0 0 0,0 0-1 0 0,-1 0 1 0 0,1-1-1 0 0,1-1-287 0 0,3-1 275 0 0,-1 0 1 0 0,-1-1-1 0 0,1-1 0 0 0,-1 0 1 0 0,0 0-1 0 0,0-1 0 0 0,-1 0 0 0 0,0-1 1 0 0,-1 0-1 0 0,0 0 0 0 0,0-1 1 0 0,-1 0-1 0 0,0 0 0 0 0,-1-1 0 0 0,0 0 1 0 0,0 0-1 0 0,-2 0 0 0 0,1-1 0 0 0,-1 1 1 0 0,-1-1-1 0 0,0 0 0 0 0,-1 0 1 0 0,0-1-1 0 0,0-7-275 0 0,-2 12-62 0 0,0-1-1 0 0,0 0 1 0 0,-1 1 0 0 0,0-1 0 0 0,-1 1-1 0 0,0 0 1 0 0,0-1 0 0 0,-1 1 0 0 0,1 0-1 0 0,-2 0 1 0 0,-1-3 62 0 0,-19-13-3310 0 0,-11 12-4428 0 0,22 11-1915 0 0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7:56.7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803 86 1136 0 0,'0'0'1486'0'0,"0"0"-351"0"0,0 0-123 0 0,0 0 210 0 0,0 0 350 0 0,0 0 194 0 0,0 0-51 0 0,0 0-275 0 0,0 0-414 0 0,0 0-342 0 0,0 0-278 0 0,1-7-160 0 0,2-12 86 0 0,-30 82 81 0 0,-81 180 374 0 0,-105 209-403 0 0,-83 30-322 0 0,248-401-1085 0 0,48-80 296 0 0,0-1-243 0 0,15-16-2852 0 0,138-191-5777 0 0,-134 179 8916 0 0</inkml:trace>
  <inkml:trace contextRef="#ctx0" brushRef="#br0" timeOffset="571.079">735 1 5817 0 0,'0'0'1659'0'0,"0"0"-253"0"0,0 0-90 0 0,0 0 7 0 0,0 0-35 0 0,0 0-190 0 0,0 0-314 0 0,0 0-325 0 0,0 0-252 0 0,0 0-101 0 0,0 0 24 0 0,0 0 106 0 0,3 9 98 0 0,26 133 1488 0 0,37 152 140 0 0,2 177-1285 0 0,-46-210-583 0 0,-39-230 602 0 0,-59-171 233 0 0,56 113-970 0 0,-2 1 0 0 0,0 1 0 0 0,-2 1 0 0 0,-1 1 0 0 0,0 1 0 0 0,-2 2-1 0 0,-1 0 1 0 0,0 2 0 0 0,-1 1 0 0 0,-1 1 0 0 0,0 2 0 0 0,-1 1 0 0 0,-32-9 41 0 0,32 10-155 0 0,0 2 1 0 0,-1 1 0 0 0,0 1 0 0 0,0 2 0 0 0,-1 1-1 0 0,0 2 1 0 0,0 1 0 0 0,-26 2 154 0 0,-22 26-2529 0 0,54 20-5219 0 0,26-31 3150 0 0,0-3-1102 0 0</inkml:trace>
  <inkml:trace contextRef="#ctx0" brushRef="#br0" timeOffset="1601.058">1311 781 0 0 0,'0'0'1152'0'0,"0"0"297"0"0,0 0 232 0 0,0 0 77 0 0,0 0-28 0 0,0 0-165 0 0,0 0-215 0 0,0 0-247 0 0,0 0-199 0 0,-5 0-170 0 0,1-1-649 0 0,3 1-40 0 0,-1 0-1 0 0,1-1 1 0 0,0 1-1 0 0,0 0 0 0 0,0 0 1 0 0,0 0-1 0 0,-1 0 0 0 0,1 0 1 0 0,0 0-1 0 0,0 0 0 0 0,0 1 1 0 0,0-1-1 0 0,-1 0 0 0 0,1 0 1 0 0,0 1-1 0 0,0-1 0 0 0,0 1 1 0 0,0-1-1 0 0,0 1 0 0 0,0 0 1 0 0,0-1-1 0 0,0 1 0 0 0,0 0 1 0 0,0 0-1 0 0,1 0 0 0 0,-1-1 1 0 0,0 1-1 0 0,0 0 0 0 0,1 0 1 0 0,-1 0-1 0 0,1 0 1 0 0,-1 0-1 0 0,1 0 0 0 0,-1 1-44 0 0,-78 186 2109 0 0,73-171-2072 0 0,-24 66 58 0 0,-3-2 1 0 0,-4 0 0 0 0,-16 20-96 0 0,194-349 2216 0 0,6-39-2216 0 0,-114 212 1038 0 0,-32 74-926 0 0,-1 14-200 0 0,-8 94 353 0 0,5-87-246 0 0,0 1 0 0 0,1-1-1 0 0,2 1 1 0 0,0 0 0 0 0,1-1-1 0 0,0 1 1 0 0,2 0 0 0 0,1-1-1 0 0,0 0 1 0 0,8 19-19 0 0,-9-34 17 0 0,0 1 0 0 0,1-1-1 0 0,0 0 1 0 0,0 0 0 0 0,0 0 0 0 0,0-1 0 0 0,1 1 0 0 0,0-1-1 0 0,0 0 1 0 0,0 0 0 0 0,1-1 0 0 0,-1 1 0 0 0,1-1 0 0 0,0-1-1 0 0,0 1 1 0 0,0-1 0 0 0,0 0 0 0 0,0 0 0 0 0,0-1-1 0 0,1 1 1 0 0,-1-1 0 0 0,0-1 0 0 0,1 1 0 0 0,-1-1 0 0 0,1-1-1 0 0,-1 1 1 0 0,0-1 0 0 0,1 0 0 0 0,-1 0-17 0 0,1-2 131 0 0,0-1-1 0 0,-1 1 1 0 0,0-1-1 0 0,0 0 1 0 0,0 0-1 0 0,0-1 1 0 0,-1 0-1 0 0,0 0 1 0 0,0 0 0 0 0,0-1-1 0 0,0 0 1 0 0,-1 1-1 0 0,0-2 1 0 0,-1 1-1 0 0,1 0 1 0 0,-1-1 0 0 0,0 0-1 0 0,0 1 1 0 0,-1-1-1 0 0,0 0 1 0 0,-1 0-1 0 0,1-1-130 0 0,0 3 15 0 0,8-27 113 0 0,-1 0 1 0 0,-1-1-1 0 0,-1 0 0 0 0,-3 0 0 0 0,0 0 1 0 0,-2-1-1 0 0,-2-9-128 0 0,-15-37-303 0 0,15 80 182 0 0,1 0 0 0 0,-1 1 0 0 0,0-1 0 0 0,0 0-1 0 0,0 1 1 0 0,0-1 0 0 0,1 0 0 0 0,-1 0 0 0 0,0 1 0 0 0,0-1 0 0 0,0 0 0 0 0,0 1-1 0 0,0-1 1 0 0,0 0 0 0 0,0 1 0 0 0,0-1 0 0 0,0 0 0 0 0,0 1 0 0 0,0-1 0 0 0,0 0-1 0 0,0 1 1 0 0,0-1 0 0 0,0 0 0 0 0,0 1 0 0 0,0-1 0 0 0,0 0 0 0 0,-1 0-1 0 0,1 1 1 0 0,0-1 0 0 0,0 0 0 0 0,0 1 0 0 0,0-1 0 0 0,-1 0 0 0 0,1 0 0 0 0,0 0-1 0 0,0 1 1 0 0,-1-1 0 0 0,1 0 0 0 0,0 0 0 0 0,0 0 0 0 0,-1 1 0 0 0,1-1 0 0 0,0 0-1 0 0,-1 0 1 0 0,1 0 0 0 0,0 0 0 0 0,-1 0 0 0 0,1 0 0 0 0,0 0 0 0 0,0 0 0 0 0,-1 1-1 0 0,1-1 1 0 0,0 0 0 0 0,-1 0 0 0 0,1-1 0 0 0,0 1 0 0 0,-1 0 0 0 0,1 0 0 0 0,0 0-1 0 0,-1 0 1 0 0,1 0 0 0 0,0 0 0 0 0,-1 0 121 0 0,2 34-9445 0 0,0-22 1369 0 0</inkml:trace>
  <inkml:trace contextRef="#ctx0" brushRef="#br0" timeOffset="2272.607">2134 873 432 0 0,'0'0'1084'0'0,"0"0"183"0"0,0 0 363 0 0,0 0 304 0 0,0 0 125 0 0,0 0-136 0 0,0 0-253 0 0,0 0-205 0 0,0 0-217 0 0,0 0-135 0 0,0 0-117 0 0,0 0-123 0 0,-10-14-102 0 0,-33-45-135 0 0,42 57-598 0 0,-1 1 0 0 0,0 0-1 0 0,0-1 1 0 0,0 1 0 0 0,1 0-1 0 0,-1 0 1 0 0,-1 0-1 0 0,1 0 1 0 0,0 0 0 0 0,0 1-1 0 0,0-1 1 0 0,0 1-1 0 0,0-1 1 0 0,-1 1 0 0 0,1 0-1 0 0,0 0 1 0 0,0 0 0 0 0,-1 0-1 0 0,1 0 1 0 0,0 0-1 0 0,0 1 1 0 0,0-1 0 0 0,0 1-1 0 0,-1 0 1 0 0,1-1-1 0 0,0 1 1 0 0,0 0 0 0 0,0 0-1 0 0,0 0 1 0 0,0 0 0 0 0,0 1-38 0 0,-7 2 142 0 0,-7 3-143 0 0,0 1 0 0 0,1 0-1 0 0,0 1 1 0 0,0 1 0 0 0,1 0 0 0 0,0 1 0 0 0,1 0 0 0 0,0 1 0 0 0,1 1 0 0 0,1 0 0 0 0,0 0 0 0 0,0 1 0 0 0,2 1 0 0 0,-1-1 0 0 0,2 2-1 0 0,0-1 1 0 0,1 1 0 0 0,1 0 0 0 0,0 1 0 0 0,1-1 0 0 0,1 1 0 0 0,0 0 0 0 0,1 0 0 0 0,1 1 0 0 0,1-1 0 0 0,1 11 1 0 0,-1-25-17 0 0,1 0 1 0 0,0 0-1 0 0,0-1 1 0 0,1 1 0 0 0,-1 0-1 0 0,0-1 1 0 0,1 1-1 0 0,0 0 1 0 0,-1-1-1 0 0,1 1 1 0 0,0-1 0 0 0,0 1-1 0 0,1-1 1 0 0,-1 0-1 0 0,0 1 1 0 0,1-1-1 0 0,0 0 1 0 0,-1 0 0 0 0,1 0-1 0 0,0 0 1 0 0,0 0-1 0 0,0 0 1 0 0,0-1-1 0 0,0 1 1 0 0,1 0 0 0 0,-1-1-1 0 0,0 0 1 0 0,1 0-1 0 0,-1 0 1 0 0,1 0-1 0 0,-1 0 1 0 0,1 0 0 0 0,0 0-1 0 0,-1-1 1 0 0,1 0-1 0 0,0 1 1 0 0,-1-1-1 0 0,1 0 1 0 0,1 0 16 0 0,5-1 112 0 0,-1 1 0 0 0,1-1 0 0 0,0-1 0 0 0,-1 0 0 0 0,1 0 0 0 0,-1 0 1 0 0,0-1-1 0 0,0-1 0 0 0,0 1 0 0 0,0-1 0 0 0,6-5-112 0 0,15-12 298 0 0,-1-1 0 0 0,-1-2 0 0 0,-2-1 0 0 0,0-1-1 0 0,11-17-297 0 0,80-82 285 0 0,-85 106-291 0 0,-24 42-310 0 0,0 147 609 0 0,-8-123-275 0 0,-14 456-162 0 0,13-470 148 0 0,-1 0 0 0 0,-1 0 0 0 0,-2-1 0 0 0,-1 0 0 0 0,-2 0 0 0 0,-1-1 0 0 0,-1 0 0 0 0,-5 7-4 0 0,12-31-8 0 0,-1-1 0 0 0,0 1-1 0 0,0-1 1 0 0,0 0 0 0 0,-1-1 0 0 0,1 1 0 0 0,-1-1 0 0 0,-1 0-1 0 0,1 0 1 0 0,-1-1 0 0 0,0 0 0 0 0,0 0 0 0 0,0-1 0 0 0,0 0-1 0 0,-1 0 1 0 0,-1 0 8 0 0,5-1 0 0 0,0-1 1 0 0,0 0-1 0 0,0 0 0 0 0,0-1 0 0 0,0 1 0 0 0,0-1 0 0 0,0 0 1 0 0,0 0-1 0 0,-1 0 0 0 0,1-1 0 0 0,0 1 0 0 0,0-1 0 0 0,0 0 1 0 0,0 0-1 0 0,1-1 0 0 0,-1 1 0 0 0,0-1 0 0 0,0 0 0 0 0,1 0 1 0 0,-1 0-1 0 0,1 0 0 0 0,0 0 0 0 0,-1-1 0 0 0,1 0 0 0 0,0 0 0 0 0,1 0 1 0 0,-1 0-1 0 0,0 0 0 0 0,1 0 0 0 0,0-1 0 0 0,0 1 0 0 0,-1-1 0 0 0,-3-12-11 0 0,1 0-1 0 0,1 1 0 0 0,0-2 1 0 0,1 1-1 0 0,0 0 0 0 0,2-1 1 0 0,0 1-1 0 0,0-1 0 0 0,2 0 1 0 0,0 1-1 0 0,1-1 0 0 0,2-7 12 0 0,2-7-298 0 0,1 1 1 0 0,1 0-1 0 0,2 1 0 0 0,0-1 0 0 0,3 2 0 0 0,3-7 298 0 0,19-30-4177 0 0,2 2-4819 0 0,-29 50 1597 0 0</inkml:trace>
  <inkml:trace contextRef="#ctx0" brushRef="#br0" timeOffset="5907.118">2313 1120 0 0 0,'83'-107'0'0'0,"-76"100"228"0"0,0-1 1 0 0,-1 0-1 0 0,1-1 0 0 0,-2 0 1 0 0,1 0-1 0 0,-1 0 0 0 0,-1 0 1 0 0,0-1-1 0 0,0 0 0 0 0,1-4-228 0 0,-3-49 1411 0 0,-12 54 2305 0 0,5 7 6766 0 0,-1 117-10789 0 0,2-83 349 0 0,2 0 1 0 0,1 0 0 0 0,1 0 0 0 0,2 0-1 0 0,4 17-42 0 0,-6-45-2 0 0,1 1 0 0 0,0-1-1 0 0,0 0 1 0 0,0 1 0 0 0,1-1-1 0 0,-1 0 1 0 0,1 0 0 0 0,0 0-1 0 0,0 0 1 0 0,0 0 0 0 0,1 0-1 0 0,0 0 1 0 0,-1-1 0 0 0,1 0-1 0 0,0 1 1 0 0,1-1 0 0 0,-1 0-1 0 0,0 0 1 0 0,1-1 0 0 0,0 1-1 0 0,0-1 1 0 0,0 0 0 0 0,0 0-1 0 0,0 0 1 0 0,0 0 0 0 0,0-1-1 0 0,1 1 1 0 0,-1-1 2 0 0,4-3 73 0 0,1 0-1 0 0,-1-1 1 0 0,0 1-1 0 0,0-2 1 0 0,-1 1 0 0 0,1-1-1 0 0,-1 0 1 0 0,0-1-1 0 0,0 1 1 0 0,0-1-1 0 0,0-1 1 0 0,-1 1 0 0 0,0-1-1 0 0,0 0 1 0 0,-1-1-73 0 0,11-8 102 0 0,11-14 45 0 0,-2-1 0 0 0,-1-2 0 0 0,-1 0 0 0 0,-1-1 0 0 0,-3-2 0 0 0,5-12-147 0 0,3-44 710 0 0,-27 90-721 0 0,0 1 0 0 0,-1-1 0 0 0,1 1-1 0 0,0-1 1 0 0,-1 1 0 0 0,1-1-1 0 0,-1 1 1 0 0,1-1 0 0 0,-1 1-1 0 0,1-1 1 0 0,-1 1 0 0 0,1 0 0 0 0,-1-1-1 0 0,1 1 1 0 0,-1 0 0 0 0,1 0-1 0 0,-1-1 1 0 0,1 1 0 0 0,-1 0 0 0 0,0 0-1 0 0,1 0 1 0 0,-1-1 0 0 0,0 1-1 0 0,1 0 1 0 0,-1 0 0 0 0,1 0 0 0 0,-1 0-1 0 0,0 0 1 0 0,1 0 0 0 0,-1 1-1 0 0,0-1 1 0 0,1 0 0 0 0,-1 0 0 0 0,1 0-1 0 0,-1 1 1 0 0,0-1 0 0 0,1 0-1 0 0,-1 0 1 0 0,1 1 0 0 0,-1-1-1 0 0,1 0 1 0 0,-1 1 0 0 0,1-1 0 0 0,-1 1-1 0 0,1-1 1 0 0,0 1 0 0 0,-1-1-1 0 0,1 1 1 0 0,-1-1 0 0 0,1 1 0 0 0,0-1-1 0 0,0 1 1 0 0,-1 0 0 0 0,1-1-1 0 0,0 1 1 0 0,0-1 0 0 0,0 1 0 0 0,0 0 11 0 0,-4 120-343 0 0,28 4-107 0 0,-22-121 433 0 0,0 0 1 0 0,0 0-1 0 0,0 0 1 0 0,0 0-1 0 0,1-1 1 0 0,-1 1-1 0 0,1-1 1 0 0,0 1-1 0 0,0-1 1 0 0,0 0-1 0 0,0 0 0 0 0,1-1 1 0 0,-1 1-1 0 0,1-1 1 0 0,0 1-1 0 0,0-1 1 0 0,0 0-1 0 0,0-1 1 0 0,0 1-1 0 0,0-1 1 0 0,0 1-1 0 0,0-1 1 0 0,1 0-1 0 0,-1-1 1 0 0,0 1-1 0 0,1-1 1 0 0,1 0 16 0 0,4-3 26 0 0,0 0 0 0 0,-1 0 0 0 0,0-1 0 0 0,1 0 0 0 0,-2-1 0 0 0,1 0 0 0 0,0 0-1 0 0,-1-1 1 0 0,0 0 0 0 0,0 0 0 0 0,-1-1 0 0 0,0 0 0 0 0,0 0 0 0 0,0-1 0 0 0,-1 0 0 0 0,0 0 0 0 0,-1-1-26 0 0,-3 6 3 0 0,56-69 75 0 0,-3-2 0 0 0,-4-3 0 0 0,-3-1 0 0 0,5-21-78 0 0,-32 57-68 0 0,-1-2 1 0 0,-3 0 0 0 0,-2-1 0 0 0,-2-1-1 0 0,-2 0 1 0 0,-1 0 0 0 0,-3-1 0 0 0,-2 0-1 0 0,-2-2 68 0 0,-2 43-11 0 0,0-1 0 0 0,0 1 0 0 0,-1 0 1 0 0,1 0-1 0 0,-2 0 0 0 0,1 0 0 0 0,-1 0 0 0 0,0 0 0 0 0,0 0 0 0 0,0 0 0 0 0,-1 0 0 0 0,0 0 0 0 0,0 0 0 0 0,0 1 0 0 0,-1-1 0 0 0,0 1 0 0 0,0 0 0 0 0,-1-1 0 0 0,1 2 0 0 0,-1-1 0 0 0,0 0 0 0 0,0 1 0 0 0,-1-1 0 0 0,1 1 0 0 0,-1 0 0 0 0,0 1 0 0 0,0-1 0 0 0,0 1 0 0 0,-1 0 1 0 0,1 0-1 0 0,-1 1 0 0 0,-1-1 11 0 0,3 3-48 0 0,0-1 0 0 0,0 1 0 0 0,0 0 0 0 0,0 0 0 0 0,0 0 0 0 0,0 0 0 0 0,0 1 0 0 0,0 0 0 0 0,0 0 0 0 0,0 0 0 0 0,0 0 0 0 0,0 1 0 0 0,0-1 0 0 0,0 1 0 0 0,1 0 0 0 0,-1 0 0 0 0,1 0 0 0 0,-1 1 0 0 0,1-1 0 0 0,0 1 0 0 0,0 0 0 0 0,0 0 0 0 0,0 0 0 0 0,1 0 1 0 0,-1 1-1 0 0,1-1 0 0 0,0 1 0 0 0,-1 0 48 0 0,-16 26 58 0 0,1 0 0 0 0,2 1 0 0 0,1 1 1 0 0,1 0-1 0 0,2 1 0 0 0,1 0 1 0 0,2 1-1 0 0,1 0 0 0 0,1 1 0 0 0,2 0 1 0 0,2 0-1 0 0,1 0 0 0 0,3 27-58 0 0,-3-36 41 0 0,2 0 0 0 0,1 0 0 0 0,1 0 0 0 0,1 0 0 0 0,2 0 0 0 0,0-1 0 0 0,1 0 0 0 0,2 0 0 0 0,1 0 0 0 0,0-1 0 0 0,2 0 0 0 0,1-1 0 0 0,1 0 0 0 0,1-1 0 0 0,0-1-41 0 0,-10-16-21 0 0,1-1 0 0 0,-1 0 0 0 0,1 0 0 0 0,-1-1 0 0 0,1 1 0 0 0,0-1 0 0 0,0 0 0 0 0,1 0 0 0 0,-1-1 0 0 0,1 0 0 0 0,-1 0 0 0 0,1 0 0 0 0,0 0 0 0 0,0-1 0 0 0,0 0 0 0 0,0 0 21 0 0,27-46-7420 0 0,-19 21 367 0 0,-10 19 3410 0 0</inkml:trace>
  <inkml:trace contextRef="#ctx0" brushRef="#br0" timeOffset="6593.131">3953 564 7418 0 0,'0'0'2472'0'0,"0"0"-335"0"0,0 0-284 0 0,0 0-162 0 0,0 0-250 0 0,0 0-384 0 0,0 0-317 0 0,0 0-192 0 0,0 0-165 0 0,0 0-108 0 0,-34 20-84 0 0,-109 63-74 0 0,60-15 13 0 0,71-52-113 0 0,-8 6-79 0 0,2 0 0 0 0,1 1 1 0 0,0 1-1 0 0,2 1 0 0 0,1 0 1 0 0,0 0-1 0 0,2 2 0 0 0,-6 20 62 0 0,16-44-32 0 0,1 0 0 0 0,-1 0 0 0 0,1 1 0 0 0,-1-1-1 0 0,1 1 1 0 0,0-1 0 0 0,1 1 0 0 0,-1-1 0 0 0,0 1 0 0 0,1-1-1 0 0,0 1 1 0 0,0 0 0 0 0,0-1 0 0 0,0 1 0 0 0,1-1 0 0 0,-1 1 0 0 0,1 0-1 0 0,0-1 1 0 0,0 1 0 0 0,0-1 0 0 0,1 0 0 0 0,-1 1 0 0 0,1-1-1 0 0,0 0 1 0 0,0 0 0 0 0,0 0 0 0 0,0 0 0 0 0,0 0 0 0 0,1-1-1 0 0,-1 1 1 0 0,1-1 0 0 0,0 1 0 0 0,0-1 0 0 0,-1 0 0 0 0,2 0-1 0 0,-1 0 1 0 0,0 0 0 0 0,0-1 0 0 0,0 1 0 0 0,1-1 0 0 0,-1 0 0 0 0,1 0-1 0 0,0 0 33 0 0,7-3 53 0 0,1 0 0 0 0,-1-1-1 0 0,0 0 1 0 0,0-1-1 0 0,0-1 1 0 0,0 1 0 0 0,0-2-1 0 0,-1 1 1 0 0,0-1 0 0 0,-1-1-1 0 0,1 0 1 0 0,-1 0 0 0 0,0-1-1 0 0,-1 0 1 0 0,0-1-1 0 0,0 1 1 0 0,1-5-53 0 0,1 3 36 0 0,28-29 110 0 0,-3-2-1 0 0,-2-1 0 0 0,23-38-145 0 0,18-30-156 0 0,-88 153-2588 0 0,5-21 2623 0 0,0 0 1 0 0,2 0 0 0 0,0 1 0 0 0,2 0 0 0 0,0 0-1 0 0,2 0 1 0 0,0 0 0 0 0,2 1 120 0 0,1-20-12 0 0,0-1 1 0 0,1 0-1 0 0,-1 0 0 0 0,1 1 1 0 0,0-1-1 0 0,0 0 1 0 0,0 0-1 0 0,0 0 0 0 0,1 0 1 0 0,-1 0-1 0 0,1 0 0 0 0,-1-1 1 0 0,1 1-1 0 0,0 0 0 0 0,0-1 1 0 0,1 1-1 0 0,-1-1 0 0 0,0 0 1 0 0,1 0-1 0 0,-1 0 0 0 0,1 0 1 0 0,0 0-1 0 0,0-1 0 0 0,0 1 1 0 0,0-1-1 0 0,0 1 0 0 0,0-1 1 0 0,0 0-1 0 0,0 0 0 0 0,0-1 1 0 0,0 1-1 0 0,1-1 12 0 0,5 2 40 0 0,0-1 0 0 0,1 0 0 0 0,-1 0 0 0 0,0-1 0 0 0,0 0 0 0 0,0-1 0 0 0,0 0 0 0 0,0-1 0 0 0,0 1 0 0 0,0-2 0 0 0,1 0-40 0 0,15-9 177 0 0,-1-1 1 0 0,0-1-1 0 0,-1-1 1 0 0,-1-1-1 0 0,0-1 1 0 0,-1-1-1 0 0,-1-1 1 0 0,-1-1-1 0 0,10-13-177 0 0,-10 9 106 0 0,0 0 0 0 0,-2-1 0 0 0,-1-1 0 0 0,-1-1 0 0 0,-1 0 0 0 0,-2-1 0 0 0,8-25-106 0 0,-6-68 44 0 0,-14 119-42 0 0,0 0 1 0 0,0 1-1 0 0,0-1 1 0 0,-1 1-1 0 0,1-1 1 0 0,0 0-1 0 0,-1 1 1 0 0,1-1-1 0 0,-1 1 1 0 0,0-1-1 0 0,1 1 1 0 0,-1-1-1 0 0,0 1 1 0 0,0 0-1 0 0,0-1 0 0 0,0 1 1 0 0,0 0-1 0 0,0 0 1 0 0,0 0-1 0 0,0-1 1 0 0,-1 1-1 0 0,1 0 1 0 0,0 1-1 0 0,-1-1 1 0 0,1 0-1 0 0,-1 0 1 0 0,1 1-1 0 0,-1-1 1 0 0,1 0-1 0 0,-1 1 0 0 0,1 0 1 0 0,-1-1-1 0 0,0 1 1 0 0,1 0-1 0 0,-1 0 1 0 0,0 0-1 0 0,1 0 1 0 0,-1 0-1 0 0,1 0 1 0 0,-1 0-1 0 0,0 1 1 0 0,1-1-3 0 0,-66 27-803 0 0,54-18 758 0 0,1 1-1 0 0,0 0 1 0 0,1 1-1 0 0,0 1 1 0 0,1 0 0 0 0,0 0-1 0 0,1 1 1 0 0,0 0-1 0 0,1 1 1 0 0,0-1 0 0 0,1 2-1 0 0,1-1 1 0 0,0 1-1 0 0,1 0 1 0 0,1 0 0 0 0,0 0-1 0 0,1 1 1 0 0,1-1-1 0 0,0 11 46 0 0,3-20 7 0 0,1 1-1 0 0,1 0 0 0 0,0 0 0 0 0,0-1 0 0 0,0 1 1 0 0,1-1-1 0 0,-1 0 0 0 0,1 0 0 0 0,1-1 0 0 0,-1 1 1 0 0,1-1-1 0 0,0 0 0 0 0,0 0 0 0 0,1 0 1 0 0,0-1-1 0 0,-1 0 0 0 0,2 0 0 0 0,-1 0 0 0 0,0-1 1 0 0,1 0-1 0 0,-1 0 0 0 0,5 1-6 0 0,14 9 91 0 0,11 7 104 0 0,-28-17-52 0 0,0 0 1 0 0,-1 1-1 0 0,1 0 1 0 0,-1 1-1 0 0,0 0 1 0 0,0 0-1 0 0,-1 0 1 0 0,0 1-1 0 0,0 0 1 0 0,0 0-1 0 0,0 0 1 0 0,3 6-144 0 0,-4 0 61 0 0,-1-1 1 0 0,1 1-1 0 0,-2 0 1 0 0,0 0-1 0 0,0 1 1 0 0,-1-1-1 0 0,-1 0 1 0 0,0 1-1 0 0,0-1 1 0 0,-2 1-1 0 0,1 0 1 0 0,-2-1-1 0 0,0 3-61 0 0,0 42-4616 0 0,2-55 3515 0 0,0 2-600 0 0,2-2-4064 0 0,1 1-982 0 0</inkml:trace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2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0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2969 0 0,'0'0'1093'0'0,"0"0"-386"0"0,0 0-306 0 0,0 0 8 0 0,0 0 301 0 0,0 0 367 0 0,0 0 147 0 0,0 0-35 0 0,0 0-204 0 0,0 0-259 0 0,0 0-189 0 0,0 0-105 0 0,0 0-51 0 0,13 21-20 0 0,42 66-14 0 0,-6 30 679 0 0,-5 34-693 0 0,-8-4-38 0 0,-26-118-42 0 0,-9-29-103 0 0,-1 0 63 0 0,0 0 66 0 0,3-33-46 0 0,2 0-1 0 0,1-1 1 0 0,2 2 0 0 0,1-1 0 0 0,2 1 0 0 0,1 1-1 0 0,1 0 1 0 0,9-13-233 0 0,10-28 104 0 0,30-68-135 0 0,-21 59-2048 0 0,-41 81 521 0 0,0 0-830 0 0,0 0-1024 0 0,0 0-831 0 0,0 4-109 0 0</inkml:trace>
</inkml:ink>
</file>

<file path=ppt/ink/ink2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1 188 720 0 0,'0'0'1042'0'0,"0"0"-110"0"0,0 0 59 0 0,0 0 208 0 0,0 0 252 0 0,0 0 58 0 0,0 0-219 0 0,0 0-306 0 0,0 0-290 0 0,0 0-185 0 0,0 0-73 0 0,0 0-30 0 0,0 0-5 0 0,17-1 8 0 0,58-3 6 0 0,70 13 1055 0 0,72-12-537 0 0,-216 3-883 0 0,0-1 0 0 0,0 1 0 0 0,0 0 0 0 0,0-1 0 0 0,0 1 0 0 0,0 0 0 0 0,-1-1 0 0 0,1 1 0 0 0,0-1-1 0 0,0 0 1 0 0,0 1 0 0 0,-1-1 0 0 0,1 0 0 0 0,0 1 0 0 0,-1-1 0 0 0,1 0 0 0 0,0 0 0 0 0,-1 1 0 0 0,1-1 0 0 0,-1 0-1 0 0,1 0 1 0 0,-1 0 0 0 0,0 0 0 0 0,1 0 0 0 0,-1 0 0 0 0,0 0 0 0 0,0 0 0 0 0,1 0 0 0 0,-1 0 0 0 0,0 0 0 0 0,0 0-1 0 0,0 0 1 0 0,0 0 0 0 0,0 0 0 0 0,-1 0 0 0 0,1 0 0 0 0,0 0 0 0 0,0 0 0 0 0,-1 0 0 0 0,1 1 0 0 0,0-1 0 0 0,-1 0-1 0 0,1 0 1 0 0,-1 0 0 0 0,1 0 0 0 0,-1 0 0 0 0,0 1 0 0 0,1-1 0 0 0,-1 0 0 0 0,0 0 0 0 0,1 1 0 0 0,-1-1 0 0 0,0 1-1 0 0,0-1 1 0 0,0 0 0 0 0,0 1-50 0 0,-47-45 538 0 0,-47-19-434 0 0,65 40-637 0 0,24 12-3506 0 0,25 11-7092 0 0,-10 1 7606 0 0</inkml:trace>
</inkml:ink>
</file>

<file path=ppt/ink/ink2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0 0 0 0,'0'0'1332'0'0,"0"0"-86"0"0,0 0-1 0 0,0 0 224 0 0,0 0 243 0 0,0 0 115 0 0,0 0-178 0 0,0 0-381 0 0,0 0-447 0 0,0 0-378 0 0,0 0-226 0 0,0 0-40 0 0,0 0 80 0 0,-2 6 75 0 0,-5 185 1236 0 0,8-119-2122 0 0,-4-45-1435 0 0,-1-10-7431 0 0,4-17 8974 0 0,0 4-2708 0 0</inkml:trace>
</inkml:ink>
</file>

<file path=ppt/ink/ink2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4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24 1608 0 0,'0'0'1349'0'0,"0"0"-492"0"0,0 0-318 0 0,0 0 88 0 0,0 0 256 0 0,0 0 155 0 0,0 0-41 0 0,0 0-142 0 0,0 0-185 0 0,0 0-143 0 0,0 0-60 0 0,0 0-78 0 0,27-5-34 0 0,88-14-22 0 0,-43 28 218 0 0,-66-8-504 0 0,1 1 1 0 0,-1-1-1 0 0,0 2 0 0 0,1-1 0 0 0,-1 0 0 0 0,0 1 0 0 0,0 0 0 0 0,-1 1 0 0 0,1-1 1 0 0,-1 1-1 0 0,0 0 0 0 0,0 1 0 0 0,0-1 0 0 0,0 1 0 0 0,-1 0 0 0 0,0 0 1 0 0,0 0-1 0 0,0 1 0 0 0,0-1 0 0 0,-1 1 0 0 0,0 0 0 0 0,0 0 0 0 0,-1 0 1 0 0,0 0-1 0 0,0 1 0 0 0,0-1 0 0 0,-1 1 0 0 0,0-1 0 0 0,0 3-47 0 0,-1-4 31 0 0,0 1 0 0 0,0 0-1 0 0,0-1 1 0 0,-1 1 0 0 0,0 0-1 0 0,0-1 1 0 0,-1 0 0 0 0,0 1-1 0 0,0-1 1 0 0,0 0 0 0 0,0 0-1 0 0,-1 0 1 0 0,0 0 0 0 0,0 0-1 0 0,0 0 1 0 0,-1-1 0 0 0,1 0-1 0 0,-1 1 1 0 0,0-1 0 0 0,-1-1-31 0 0,-10 10 3 0 0,-1 0 1 0 0,0-1-1 0 0,-1-1 1 0 0,0-1-1 0 0,-1 0 0 0 0,0-2 1 0 0,0 0-1 0 0,-1-1 1 0 0,0 0-1 0 0,-15 2-3 0 0,-16-1-4222 0 0,0-5-4201 0 0,45-3 7008 0 0</inkml:trace>
</inkml:ink>
</file>

<file path=ppt/ink/ink2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1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2601 0 0,'0'0'1025'0'0,"0"0"-463"0"0,0 0-129 0 0,0 0 324 0 0,0 0 409 0 0,0 0 253 0 0,0 0-19 0 0,0 0-205 0 0,0 0-249 0 0,0 0-206 0 0,32-4-137 0 0,102-11-84 0 0,117-10 669 0 0,-241 24-1766 0 0,22 4-1361 0 0,-25 3-2110 0 0,-4 4-3378 0 0,-3-6 6866 0 0</inkml:trace>
</inkml:ink>
</file>

<file path=ppt/ink/ink2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3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5417 0 0,'0'0'874'0'0,"0"0"-552"0"0,0 0-87 0 0,0 0 421 0 0,0 0 326 0 0,0 0 71 0 0,0 0-166 0 0,0 0-299 0 0,0 0-264 0 0,32 1-193 0 0,102 4-132 0 0,68-26-3385 0 0,-139 10-2448 0 0,-43 8 3586 0 0</inkml:trace>
</inkml:ink>
</file>

<file path=ppt/ink/ink2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20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1 233 4289 0 0,'0'0'635'0'0,"0"0"-301"0"0,0 0 15 0 0,0 0 259 0 0,0 0 219 0 0,0 0 83 0 0,0 0-84 0 0,0 0-173 0 0,0 0-157 0 0,0 0-117 0 0,0 0-87 0 0,0 0-28 0 0,34 0 20 0 0,110 0 38 0 0,25 0 1394 0 0,-168 0-1649 0 0,0 0 0 0 0,0 1 0 0 0,0-1 0 0 0,0 0 0 0 0,0 0 0 0 0,0 0 0 0 0,0 0 0 0 0,0 0 0 0 0,0 0 0 0 0,0 0 0 0 0,0 0 0 0 0,0 0 0 0 0,0 0 0 0 0,0 0 0 0 0,0-1 0 0 0,0 1 0 0 0,0 0 0 0 0,0-1 0 0 0,0 1-1 0 0,-1-1 1 0 0,1 1 0 0 0,0-1 0 0 0,0 1 0 0 0,0-1 0 0 0,-1 0 0 0 0,1 1 0 0 0,0-1 0 0 0,0 0 0 0 0,-1 0 0 0 0,1 1 0 0 0,-1-1 0 0 0,1 0 0 0 0,-1 0 0 0 0,1 0 0 0 0,-1 0 0 0 0,1 0 0 0 0,-1 0 0 0 0,0 0 0 0 0,0 0 0 0 0,1 0 0 0 0,-1 0 0 0 0,0 0 0 0 0,0 0 0 0 0,0 0 0 0 0,0 0 0 0 0,0 0 0 0 0,0 0 0 0 0,0 0 0 0 0,-1 0-1 0 0,1 0 1 0 0,0 0 0 0 0,0 0 0 0 0,-1 1 0 0 0,1-1 0 0 0,-1 0 0 0 0,1 0 0 0 0,-1 0 0 0 0,1 0 0 0 0,-1 0-67 0 0,-39-52 1821 0 0,23 34-1645 0 0,9 13-163 0 0,1-1-1 0 0,0-1 1 0 0,0 1 0 0 0,1-1 0 0 0,0 0 0 0 0,0-1 0 0 0,1 1-1 0 0,0-1 1 0 0,1 0 0 0 0,-1-3-13 0 0,6-6-2772 0 0,33 3-10561 0 0,-26 15 10178 0 0</inkml:trace>
</inkml:ink>
</file>

<file path=ppt/ink/ink2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0 6841 0 0,'0'0'273'0'0,"0"0"-363"0"0,0 0-70 0 0,0 0 264 0 0,0 0 296 0 0,0 0 150 0 0,0 0 24 0 0,0 0-71 0 0,-1 33-125 0 0,-4 106-128 0 0,4-112-190 0 0,2 1 0 0 0,1 0 0 0 0,1-1 0 0 0,1 0-1 0 0,1 1 1 0 0,2-1 0 0 0,1-1 0 0 0,1 0-1 0 0,1 0 1 0 0,1-1 0 0 0,2 0 0 0 0,6 9-60 0 0,-4-4 53 0 0,31 36 141 0 0,-44-67-19 0 0,0 0 1 0 0,0 0-1 0 0,1 0 1 0 0,-1-1-1 0 0,0 1 1 0 0,0 0 0 0 0,0-1-1 0 0,0 0 1 0 0,-1 1-1 0 0,1-1 1 0 0,0 0-1 0 0,-1 0 1 0 0,1 0 0 0 0,-1 0-1 0 0,1 0 1 0 0,-1 0-1 0 0,0-1 1 0 0,0 1-1 0 0,0 0 1 0 0,0-1 0 0 0,-1 1-1 0 0,1 0 1 0 0,-1-1-1 0 0,1 1 1 0 0,-1-1-1 0 0,0 1-175 0 0,3-5 234 0 0,137-365 4176 0 0,-86 261-5286 0 0,-32 67-5257 0 0,-19 37 1261 0 0,-1 3-3043 0 0</inkml:trace>
  <inkml:trace contextRef="#ctx0" brushRef="#br0" timeOffset="783.398">542 461 10450 0 0,'0'0'687'0'0,"0"0"-603"0"0,0 0-179 0 0,0 0 253 0 0,0 0 339 0 0,0 0 158 0 0,0 0-54 0 0,0 0-123 0 0,0 0-137 0 0,0 0-103 0 0,0 0-44 0 0,2 34-10 0 0,3 108 16 0 0,-11-57 134 0 0,-17 80-1954 0 0,23-164 363 0 0,0-1-515 0 0,6-2-3736 0 0,2-5 2321 0 0,-6 4 1973 0 0,3-4 766 0 0</inkml:trace>
  <inkml:trace contextRef="#ctx0" brushRef="#br0" timeOffset="6191.594">496 519 0 0 0,'0'0'355'0'0,"0"0"768"0"0,0 0 258 0 0,0 0-70 0 0,0 0-208 0 0,0 0-227 0 0,0 0-157 0 0,0 0-44 0 0,25-3 3851 0 0,127-16 586 0 0,-39 16-4320 0 0,-107 6-808 0 0,-1 0 1 0 0,0 0-1 0 0,0 0 0 0 0,0 0 0 0 0,0 1 0 0 0,-1 0 1 0 0,0 0-1 0 0,1 0 0 0 0,-2 1 0 0 0,1-1 1 0 0,0 1-1 0 0,-1 0 0 0 0,0 0 0 0 0,0 0 0 0 0,0 0 1 0 0,-1 1-1 0 0,1-1 0 0 0,-2 1 0 0 0,1 0 0 0 0,0-1 1 0 0,-1 1-1 0 0,0 0 0 0 0,0 0 0 0 0,-1 0 0 0 0,0 0 1 0 0,0 3 15 0 0,4 14-45 0 0,-3-21 46 0 0,0 2-3 0 0,1 0 1 0 0,-1 1 0 0 0,0-1-1 0 0,0 0 1 0 0,0 1-1 0 0,0-1 1 0 0,-1 1 0 0 0,1-1-1 0 0,-1 1 1 0 0,-1-1-1 0 0,1 1 1 0 0,-1-1 0 0 0,1 1-1 0 0,-1-1 1 0 0,0 0-1 0 0,-1 1 1 0 0,1-1 0 0 0,-1 0-1 0 0,0 0 1 0 0,0 0-1 0 0,0 0 1 0 0,0 0 0 0 0,-1 0-1 0 0,0-1 1 0 0,0 1-1 0 0,0-1 1 0 0,-3 3 1 0 0,-93 60 50 0 0,-72 0-201 0 0,105-48-1728 0 0,45-13-3077 0 0,-5 2-4836 0 0,22-4 9099 0 0,0-2 633 0 0</inkml:trace>
  <inkml:trace contextRef="#ctx0" brushRef="#br0" timeOffset="6668.17">1141 523 0 0 0,'0'0'612'0'0,"0"0"-40"0"0,0 0-76 0 0,0 0 112 0 0,0 0 214 0 0,0 0 146 0 0,0 0-40 0 0,0 0-138 0 0,0 0-125 0 0,0 0-60 0 0,0 0 32 0 0,0 0 76 0 0,0 0 74 0 0,0 0 13 0 0,0 0-42 0 0,0 0-95 0 0,-4 19 2272 0 0,-38 50-294 0 0,24-38-2413 0 0,-2-1 0 0 0,-1-1 0 0 0,-1-1 0 0 0,-2-1 0 0 0,-23 21-228 0 0,3-2 73 0 0,-132 106-94 0 0,84-64-3260 0 0,85-77-20 0 0,10-3-6366 0 0,1-8 7724 0 0</inkml:trace>
  <inkml:trace contextRef="#ctx0" brushRef="#br0" timeOffset="7490.536">1301 656 2897 0 0,'0'0'1932'0'0,"0"0"-564"0"0,0 0-251 0 0,0 0 95 0 0,0 0 175 0 0,0 0 25 0 0,0 0-194 0 0,0 0-285 0 0,0 0-234 0 0,0 0-155 0 0,0 0-41 0 0,0 0 1 0 0,0 0-19 0 0,-7 11-19 0 0,-51 85 709 0 0,-73 43-611 0 0,-74 63-1492 0 0,175-169 593 0 0,30-32 244 0 0,0-1 13 0 0,0 0 26 0 0,0 0 40 0 0,30-29 125 0 0,259-226-417 0 0,-78 65-658 0 0,-151 146 1162 0 0,-62 73-1138 0 0,-29 42 1146 0 0,23-56-232 0 0,1-1 0 0 0,1 1 1 0 0,0 1-1 0 0,1-1 1 0 0,1 1-1 0 0,0 0 1 0 0,1 0-1 0 0,1 0 1 0 0,0 5 23 0 0,41 204-36 0 0,-39-224 78 0 0,0-1 1 0 0,-1 1 0 0 0,1 0 0 0 0,0-1 0 0 0,0 1 0 0 0,0 0 0 0 0,-1-1 0 0 0,1 1 0 0 0,0 0 0 0 0,-1-1 0 0 0,1 1 0 0 0,0-1-1 0 0,-1 1 1 0 0,1-1 0 0 0,-1 1 0 0 0,1-1 0 0 0,-1 1 0 0 0,1-1 0 0 0,-1 1 0 0 0,1-1 0 0 0,-1 0 0 0 0,0 1 0 0 0,1-1-1 0 0,-1 0 1 0 0,0 1 0 0 0,1-1 0 0 0,-1 0 0 0 0,0 0 0 0 0,1 0 0 0 0,-1 1 0 0 0,0-1 0 0 0,1 0 0 0 0,-1 0 0 0 0,0 0 0 0 0,1 0-1 0 0,-1 0 1 0 0,0-1 0 0 0,1 1 0 0 0,-1 0 0 0 0,0 0 0 0 0,0 0 0 0 0,1 0 0 0 0,-1-1 0 0 0,1 1 0 0 0,-1 0 0 0 0,0-1 0 0 0,1 1-1 0 0,-1-1 1 0 0,1 1 0 0 0,-1 0 0 0 0,1-1 0 0 0,-1 1 0 0 0,1-1 0 0 0,-1 1 0 0 0,1-1 0 0 0,-1 0 0 0 0,1 1 0 0 0,0-1 0 0 0,-1 1-1 0 0,1-1 1 0 0,0 0 0 0 0,0 1 0 0 0,-1-1 0 0 0,1 0 0 0 0,0 1 0 0 0,0-1 0 0 0,0 0-43 0 0,-87-59 1135 0 0,-22-28-541 0 0,24 48-4129 0 0,68 37 983 0 0,2-1-4470 0 0,8 4 538 0 0</inkml:trace>
</inkml:ink>
</file>

<file path=ppt/ink/ink2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39.64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40 15 6841 0 0,'0'0'1965'0'0,"0"0"-338"0"0,0 0-173 0 0,0 0 134 0 0,0 0 126 0 0,0 0-55 0 0,0 0-278 0 0,0 0-353 0 0,0 0-301 0 0,0 0-219 0 0,0 0-133 0 0,1-2-32 0 0,4-8-11 0 0,-4 7 7 0 0,3 30 1813 0 0,0 13-1857 0 0,-1 1 1 0 0,-2-1-1 0 0,-2 1 0 0 0,-2-1 1 0 0,-1 1-1 0 0,-2-1 0 0 0,-4 11-295 0 0,-24 129-144 0 0,48-187-4347 0 0,-2-19-1041 0 0,-6 13 664 0 0,0 1-3628 0 0,-4 4 5927 0 0</inkml:trace>
</inkml:ink>
</file>

<file path=ppt/ink/ink2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0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153 0 2096 0 0,'0'0'1417'0'0,"0"0"-276"0"0,0 0 28 0 0,0 0 243 0 0,0 0 256 0 0,0 0 71 0 0,0 0-170 0 0,0 0-309 0 0,0 0-288 0 0,0 0-168 0 0,0 0-109 0 0,0 0-36 0 0,0 0 6 0 0,-22 35-37 0 0,-66 108-37 0 0,57-63 213 0 0,30-62-581 0 0,-4 17 151 0 0,1 0 0 0 0,2 1-1 0 0,2-1 1 0 0,4 34-374 0 0,-2-56-26 0 0,0 0-1 0 0,1 0 1 0 0,1-1-1 0 0,0 0 1 0 0,1 1 0 0 0,0-1-1 0 0,1-1 1 0 0,0 1-1 0 0,1-1 1 0 0,0 0-1 0 0,1-1 1 0 0,0 0-1 0 0,1 0 1 0 0,0 0 0 0 0,0-1-1 0 0,1-1 1 0 0,0 1 26 0 0,26 2-3036 0 0,-11-11-3022 0 0,-13 0 1410 0 0,-4 0-2168 0 0</inkml:trace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2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4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4137 0 0,'0'0'2176'0'0,"0"0"-925"0"0,0 0-572 0 0,0 0-36 0 0,0 0 98 0 0,0 0 61 0 0,0 0 17 0 0,0 0-4 0 0,0 0 22 0 0,0 0 41 0 0,0 0-8 0 0,0 0-45 0 0,12 13-23 0 0,74 92 1364 0 0,-75-90-1926 0 0,-1 0 0 0 0,0 0 0 0 0,0 1 0 0 0,-2 1 1 0 0,0-1-1 0 0,-1 2 0 0 0,0-1 0 0 0,-2 0 0 0 0,0 1 0 0 0,-1 0 0 0 0,-1 0 0 0 0,0 1 0 0 0,-1 12-240 0 0,-1-14 80 0 0,-2 1 1 0 0,0-1 0 0 0,-1-1-1 0 0,0 1 1 0 0,-1 0-1 0 0,-1 0 1 0 0,-1-1-1 0 0,-1 0 1 0 0,0 0-1 0 0,-1 0 1 0 0,0-1-1 0 0,-1 0 1 0 0,-6 7-81 0 0,-31 32-2098 0 0,37-52-2153 0 0,6-2-342 0 0,1 0-3417 0 0,1 0 4353 0 0</inkml:trace>
</inkml:ink>
</file>

<file path=ppt/ink/ink2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4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693 0 5809 0 0,'0'0'1182'0'0,"0"0"-226"0"0,0 0-256 0 0,0 0 3 0 0,0 0 165 0 0,0 0 88 0 0,0 0-71 0 0,0 0-220 0 0,0 0-256 0 0,0 0-182 0 0,0 0-109 0 0,-24 26-48 0 0,-76 88-36 0 0,28 11-50 0 0,45-72 29 0 0,-5 18-112 0 0,-4 0-1 0 0,-2-3 0 0 0,-3-1 0 0 0,-4-2 1 0 0,-1-2-1 0 0,-4-2 0 0 0,-2-2 0 0 0,-55 46 100 0 0,85-101 207 0 0,35-37-287 0 0,42-48 415 0 0,4 2 0 0 0,59-60-335 0 0,-26 31 148 0 0,-29 33-31 0 0,-1 4 154 0 0,-3-3-1 0 0,-4-3 1 0 0,10-23-271 0 0,-33 37 850 0 0,-32 63-633 0 0,0 0-49 0 0,-21 66 490 0 0,9-15-405 0 0,1 0 1 0 0,3 0 0 0 0,3 1-1 0 0,1 0 1 0 0,3 22-254 0 0,0-42 38 0 0,15 106 112 0 0,-12-133-128 0 0,38 86 52 0 0,-39-89-39 0 0,1 1-1 0 0,0 0 1 0 0,0-1-1 0 0,0 1 1 0 0,0-1 0 0 0,1 0-1 0 0,-1 0 1 0 0,0 1-1 0 0,1-2 1 0 0,0 1-1 0 0,-1 0 1 0 0,1 0 0 0 0,0-1-1 0 0,0 0 1 0 0,0 1-1 0 0,0-1 1 0 0,0 0-1 0 0,0-1 1 0 0,0 1 0 0 0,0 0-1 0 0,1-1 1 0 0,-1 0-1 0 0,0 0 1 0 0,0 0-1 0 0,0 0 1 0 0,1 0 0 0 0,-1-1-1 0 0,0 1 1 0 0,1-1-35 0 0,2-2 139 0 0,0 0 1 0 0,-1 0-1 0 0,1-1 1 0 0,-1 0-1 0 0,0 0 1 0 0,0 0-1 0 0,0-1 0 0 0,-1 1 1 0 0,1-1-1 0 0,-1 0 1 0 0,0-1-1 0 0,-1 1 1 0 0,1-2-140 0 0,5-4 190 0 0,24-40 74 0 0,-2-2 1 0 0,-3-1-1 0 0,-2-1 0 0 0,-2-1 1 0 0,-3-1-1 0 0,-3 0 1 0 0,-1-2-1 0 0,3-34-264 0 0,-14 4-2795 0 0,-13 85-7546 0 0,3 7 2152 0 0</inkml:trace>
</inkml:ink>
</file>

<file path=ppt/ink/ink2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30 8922 0 0,'0'0'1124'0'0,"0"0"-178"0"0,0 0-33 0 0,0 0 94 0 0,0 0 21 0 0,0 0-134 0 0,0 0-262 0 0,0 0-236 0 0,0 0-153 0 0,0 0-137 0 0,0 0-56 0 0,-15 24-6 0 0,-44 76-6 0 0,44-40 55 0 0,16-50-64 0 0,0-4 72 0 0,1 0 0 0 0,-1 0 1 0 0,1-1-1 0 0,0 1 0 0 0,1-1 0 0 0,-1 1 1 0 0,1-1-1 0 0,0 0 0 0 0,0 0 0 0 0,1 0 1 0 0,-1-1-1 0 0,1 1 0 0 0,0-1 0 0 0,1 0 0 0 0,-1 0 1 0 0,1 0-1 0 0,-1 0 0 0 0,1-1 0 0 0,0 0 1 0 0,1 0-1 0 0,-1 0 0 0 0,0-1 0 0 0,1 0 1 0 0,-1 0-1 0 0,1 0 0 0 0,0-1 0 0 0,0 1 1 0 0,0-1-1 0 0,0-1 0 0 0,-1 1 0 0 0,1-1 1 0 0,0 0-1 0 0,0-1 0 0 0,0 1 0 0 0,0-1 1 0 0,0 0-1 0 0,0-1 0 0 0,-1 1 0 0 0,1-1 1 0 0,0 0-1 0 0,-1-1 0 0 0,0 1 0 0 0,1-1 1 0 0,-1 0-1 0 0,0 0 0 0 0,-1-1 0 0 0,1 1 1 0 0,3-5-102 0 0,-1 1 90 0 0,0 0 1 0 0,0-1 0 0 0,-1 0 0 0 0,0 0 0 0 0,-1-1-1 0 0,0 1 1 0 0,0-1 0 0 0,-1 0 0 0 0,0 0 0 0 0,0-1 0 0 0,-1 0-1 0 0,0 1 1 0 0,-1-1 0 0 0,0 0 0 0 0,-1 0 0 0 0,0 0-1 0 0,-1 0 1 0 0,1 0 0 0 0,-2 0 0 0 0,0 0 0 0 0,0-2-91 0 0,0 8-122 0 0,0-1 1 0 0,0 1 0 0 0,0 0 0 0 0,-1 0 0 0 0,1-1-1 0 0,-1 1 1 0 0,0 0 0 0 0,0 0 0 0 0,-1 1 0 0 0,1-1-1 0 0,-1 0 1 0 0,0 1 0 0 0,0 0 0 0 0,0-1 0 0 0,0 1-1 0 0,0 1 1 0 0,-1-1 0 0 0,1 0 0 0 0,-1 1 0 0 0,0-1-1 0 0,0 1 1 0 0,0 0 0 0 0,-3 0 121 0 0,-28-9-4391 0 0,0 7-4222 0 0,21 4 1173 0 0</inkml:trace>
</inkml:ink>
</file>

<file path=ppt/ink/ink2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71 4217 0 0,'0'0'3150'0'0,"0"0"-1235"0"0,0 0-291 0 0,0 0 214 0 0,0 0 136 0 0,0 0-182 0 0,0 0-509 0 0,0 0-564 0 0,0 0-300 0 0,0 0-127 0 0,0 0-72 0 0,0 0-29 0 0,0 0-51 0 0,2 12-44 0 0,6 39-32 0 0,-7-46-12 0 0,2 0 1 0 0,-1-1-1 0 0,1 1 1 0 0,-1-1 0 0 0,1 1-1 0 0,0-1 1 0 0,1 0-1 0 0,-1 0 1 0 0,1 0 0 0 0,0-1-1 0 0,0 1 1 0 0,0-1 0 0 0,0 0-1 0 0,0 0 1 0 0,1 0-1 0 0,0-1 1 0 0,-1 0 0 0 0,1 0-1 0 0,0 0 1 0 0,0 0-1 0 0,0-1 1 0 0,0 1 0 0 0,0-1-1 0 0,0-1 1 0 0,1 1-1 0 0,-1-1 1 0 0,0 0 0 0 0,0 0-1 0 0,1 0 1 0 0,-1-1 0 0 0,0 0-1 0 0,0 0 1 0 0,0 0-1 0 0,0-1 1 0 0,0 1 0 0 0,0-1-1 0 0,0 0 1 0 0,0-1-1 0 0,-1 1 1 0 0,2-2-53 0 0,197-143 759 0 0,-201 149-773 0 0,-1 0 1 0 0,1 0-1 0 0,-1 0 0 0 0,0 0 1 0 0,1 0-1 0 0,-1 1 0 0 0,0-1 1 0 0,0 0-1 0 0,-1 1 0 0 0,1-1 1 0 0,0 1-1 0 0,-1-1 0 0 0,1 1 1 0 0,-1-1-1 0 0,0 1 0 0 0,0-1 1 0 0,0 1-1 0 0,0-1 0 0 0,-1 1 1 0 0,1-1-1 0 0,-1 1 0 0 0,1-1 1 0 0,-1 0-1 0 0,0 1 14 0 0,1 8-22 0 0,-1 8 54 0 0,0-16-23 0 0,0 0 0 0 0,1 1 0 0 0,-1-1 0 0 0,0 0 1 0 0,1 1-1 0 0,0-1 0 0 0,0 0 0 0 0,0 1 1 0 0,0-1-1 0 0,0 0 0 0 0,1 1 0 0 0,-1-1 0 0 0,1 0 1 0 0,0 0-1 0 0,0 0 0 0 0,0 1 0 0 0,1-1 0 0 0,-1 0 1 0 0,1 0-1 0 0,-1-1 0 0 0,1 1 0 0 0,0 0 0 0 0,0 0 1 0 0,1-1-1 0 0,-1 0 0 0 0,0 1 0 0 0,1-1 0 0 0,-1 0 1 0 0,1 0-1 0 0,0 0 0 0 0,0 0 0 0 0,0-1 0 0 0,0 1 1 0 0,0-1-1 0 0,3 1-9 0 0,-2-1 106 0 0,1 0 0 0 0,0-1 1 0 0,0 0-1 0 0,-1 0 0 0 0,1-1 1 0 0,0 1-1 0 0,-1-1 0 0 0,1 0 0 0 0,0 0 1 0 0,-1-1-1 0 0,1 1 0 0 0,-1-1 1 0 0,0 0-1 0 0,0 0 0 0 0,1-1 0 0 0,-1 1 1 0 0,-1-1-1 0 0,1 0 0 0 0,0 0 1 0 0,-1 0-1 0 0,1 0 0 0 0,-1-1 0 0 0,2-2-106 0 0,63-65 606 0 0,-9 8-1202 0 0,-16 24-3021 0 0,-34 31-878 0 0,-3 2-1798 0 0,0 2-4557 0 0</inkml:trace>
</inkml:ink>
</file>

<file path=ppt/ink/ink2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0 1168 0 0,'0'0'2249'0'0,"0"0"-141"0"0,0 0-70 0 0,0 0 38 0 0,0 0 36 0 0,0 0-151 0 0,0 0-291 0 0,0 0-354 0 0,0 0-329 0 0,0 0-247 0 0,-32 21-201 0 0,-101 64-148 0 0,129-84-370 0 0,1 1 0 0 0,-1 0 0 0 0,1 0 0 0 0,0 0 0 0 0,0 0 1 0 0,0 0-1 0 0,0 1 0 0 0,0-1 0 0 0,0 1 0 0 0,1 0 0 0 0,-1 0 0 0 0,1 0 1 0 0,0 0-1 0 0,-1 0 0 0 0,2 0 0 0 0,-1 1 0 0 0,0-1 0 0 0,1 1 0 0 0,-2 3-21 0 0,1 3 58 0 0,-1-4-59 0 0,1 0 0 0 0,1 0 0 0 0,-1 0 0 0 0,1 0 1 0 0,0 0-1 0 0,0 0 0 0 0,1 0 0 0 0,0 0 0 0 0,0 0 1 0 0,0 0-1 0 0,1 0 0 0 0,0 0 0 0 0,0 0 0 0 0,1 0 1 0 0,-1 0-1 0 0,1-1 0 0 0,0 1 0 0 0,1 0 1 0 0,0-1-1 0 0,-1 1 0 0 0,2-1 0 0 0,-1 0 0 0 0,1 0 1 0 0,-1-1-1 0 0,1 1 0 0 0,1-1 0 0 0,-1 1 0 0 0,1-1 1 0 0,-1 0-1 0 0,1-1 0 0 0,0 1 0 0 0,5 1 1 0 0,4 2-215 0 0,0 0 0 0 0,1-1 0 0 0,0-1-1 0 0,0 0 1 0 0,0-1 0 0 0,1-1 0 0 0,-1 0-1 0 0,1-1 1 0 0,0-1 0 0 0,0 0 0 0 0,0-1-1 0 0,-1-1 1 0 0,1-1 0 0 0,6-1 215 0 0,58-13-4927 0 0,-4-9-4400 0 0,-55 17 6806 0 0</inkml:trace>
</inkml:ink>
</file>

<file path=ppt/ink/ink2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131 141 0 0 0,'0'0'2090'0'0,"0"0"-156"0"0,0 0-41 0 0,0 0 22 0 0,0 0-13 0 0,0 0-236 0 0,0 0-377 0 0,0 0-371 0 0,-22 33-273 0 0,-65 105-178 0 0,86-137-445 0 0,-1 1-1 0 0,0-1 0 0 0,1 0 1 0 0,-1 1-1 0 0,1-1 0 0 0,0 1 1 0 0,-1-1-1 0 0,1 1 0 0 0,0-1 1 0 0,0 1-1 0 0,0 0 1 0 0,0 0-1 0 0,0 0 0 0 0,0-1 1 0 0,1 1-1 0 0,-1 0 0 0 0,1 0 1 0 0,-1 0-1 0 0,1 0 1 0 0,0 0-1 0 0,0 0 0 0 0,0 0 1 0 0,0 0-1 0 0,0 0 0 0 0,0 0 1 0 0,0 0-1 0 0,0 0 1 0 0,1 0-1 0 0,-1 0 0 0 0,2 2-21 0 0,1 0 145 0 0,2-1 31 0 0,0 1 1 0 0,0-1-1 0 0,1 0 1 0 0,-1 0-1 0 0,1-1 1 0 0,0 1-1 0 0,0-1 1 0 0,0 0-1 0 0,0-1 0 0 0,0 0 1 0 0,0 0-1 0 0,0 0 1 0 0,0-1-1 0 0,1 1 1 0 0,-1-1-1 0 0,0-1 1 0 0,0 1-1 0 0,0-1 1 0 0,1-1-1 0 0,-1 1 1 0 0,0-1-1 0 0,0 0 1 0 0,-1 0-1 0 0,1 0 1 0 0,0-1-1 0 0,-1 0 1 0 0,1 0-1 0 0,-1-1 1 0 0,0 1-1 0 0,2-3-176 0 0,5-1 139 0 0,-1 0 0 0 0,0-1 0 0 0,0 0 0 0 0,-1-1 1 0 0,0 0-1 0 0,0 0 0 0 0,-1-1 0 0 0,0 0 0 0 0,-1-1 0 0 0,0 0 0 0 0,-1 0 0 0 0,0-1 0 0 0,-1 0 0 0 0,0 0 0 0 0,-1-1 0 0 0,0 1 0 0 0,-1-1 1 0 0,-1 0-1 0 0,0 0 0 0 0,-1 0 0 0 0,1-14-139 0 0,-2 22-60 0 0,-1-1 1 0 0,0 1 0 0 0,-1-1-1 0 0,0 0 1 0 0,0 1-1 0 0,0-1 1 0 0,0 1 0 0 0,-1-1-1 0 0,0 1 1 0 0,0 0-1 0 0,0 0 1 0 0,-1 0 0 0 0,0 0-1 0 0,0 0 1 0 0,0 1-1 0 0,0-1 1 0 0,-4-2 59 0 0,4 4-272 0 0,0 1 1 0 0,0 0-1 0 0,0 0 1 0 0,0 0-1 0 0,-1 0 0 0 0,1 1 1 0 0,-1-1-1 0 0,1 1 1 0 0,-1 0-1 0 0,0 0 0 0 0,1 0 1 0 0,-1 0-1 0 0,0 1 1 0 0,0 0-1 0 0,0 0 0 0 0,1 0 1 0 0,-1 0-1 0 0,-1 0 272 0 0,-21 6-4069 0 0,9 2-1543 0 0,2 0-2528 0 0</inkml:trace>
</inkml:ink>
</file>

<file path=ppt/ink/ink2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0 384 2961 0 0,'0'0'3084'0'0,"0"0"-1247"0"0,0 0-485 0 0,0 0-17 0 0,0 0 9 0 0,0 0-14 0 0,0 0-198 0 0,0 0-234 0 0,0 0-141 0 0,0 0-115 0 0,0 0-85 0 0,0 0-89 0 0,0 0-105 0 0,20-31-90 0 0,64-94-57 0 0,-36 68 10 0 0,-1 23-585 0 0,-41 67-469 0 0,-6-26 791 0 0,0-5 43 0 0,-1 1 0 0 0,1 0 0 0 0,-1 0 0 0 0,1-1 0 0 0,0 1 0 0 0,0 0 0 0 0,1 0 0 0 0,-1-1 0 0 0,0 1 0 0 0,1 0 0 0 0,0 0 0 0 0,-1-1 0 0 0,1 1 0 0 0,0-1 0 0 0,1 1 0 0 0,-1-1 0 0 0,0 1 0 0 0,1-1 0 0 0,-1 0 0 0 0,1 1 0 0 0,0-1 0 0 0,-1 0 0 0 0,1 0 0 0 0,0 0 0 0 0,1 0 0 0 0,-1-1 0 0 0,0 1 0 0 0,0-1 0 0 0,1 1 0 0 0,-1-1 0 0 0,1 0 0 0 0,-1 0 0 0 0,1 0 0 0 0,-1 0 0 0 0,1 0-1 0 0,1 0-5 0 0,3-1 252 0 0,0-1-1 0 0,0 0 1 0 0,1 0-1 0 0,-1 0 1 0 0,0-1-1 0 0,0 0 0 0 0,-1 0 1 0 0,1-1-1 0 0,0 0 1 0 0,-1 0-1 0 0,1 0 1 0 0,-1-1-1 0 0,0 0 1 0 0,0 0-1 0 0,2-3-251 0 0,4-2 182 0 0,0 0 1 0 0,-1 0-1 0 0,0-1 1 0 0,0-1-1 0 0,-1 1 0 0 0,-1-2 1 0 0,0 1-1 0 0,-1-2 1 0 0,0 1-1 0 0,0-1 1 0 0,-1 0-1 0 0,-1 0 0 0 0,-1-1 1 0 0,3-6-183 0 0,-5 11-696 0 0,2-8 5 0 0,-4 12-3990 0 0,-3 2-4113 0 0,2 3-436 0 0</inkml:trace>
</inkml:ink>
</file>

<file path=ppt/ink/ink2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7.2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0 394 6601 0 0,'0'0'1918'0'0,"0"0"-141"0"0,0 0 76 0 0,0 0 13 0 0,0 0-178 0 0,0 0-363 0 0,0 0-369 0 0,0 0-267 0 0,0 0-162 0 0,0 0-104 0 0,0 0-136 0 0,17-34-66 0 0,54-103-56 0 0,-32 79 40 0 0,-26 48-123 0 0,31-34-105 0 0,-39 92-1394 0 0,-13 76 1010 0 0,10-122 481 0 0,-1 1-1 0 0,0-1 1 0 0,1 1-1 0 0,0-1 1 0 0,-1 0-1 0 0,1 0 1 0 0,0 0-1 0 0,0 0 1 0 0,0 0-1 0 0,0 0 1 0 0,1 0-1 0 0,-1-1 1 0 0,0 1-1 0 0,1-1 1 0 0,-1 0-1 0 0,1 1 1 0 0,0-1-1 0 0,-1 0 1 0 0,1-1-1 0 0,0 1 1 0 0,0 0-1 0 0,-1-1 1 0 0,1 0-1 0 0,0 1 1 0 0,0-1 0 0 0,0 0-1 0 0,-1-1 1 0 0,1 1-1 0 0,0 0 1 0 0,0-1-1 0 0,0 1 1 0 0,-1-1-1 0 0,1 0 1 0 0,0 0-1 0 0,-1 0 1 0 0,1 0-1 0 0,-1-1 1 0 0,1 1-1 0 0,-1-1 1 0 0,0 1-1 0 0,0-1 1 0 0,1 0-1 0 0,-1 0 1 0 0,0 0-1 0 0,0 0 1 0 0,-1 0-1 0 0,1-1-73 0 0,35-32 437 0 0,-1-1-1 0 0,-3-3 0 0 0,0 0 1 0 0,-3-2-1 0 0,7-14-436 0 0,-32 45-853 0 0,13-19-457 0 0,-11 22-2920 0 0,0 5-3727 0 0,-5 2-2066 0 0</inkml:trace>
</inkml:ink>
</file>

<file path=ppt/ink/ink2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29 714 10866 0 0,'0'0'1734'0'0,"0"0"-458"0"0,0 0 25 0 0,0 0 75 0 0,0 0-61 0 0,0 0-194 0 0,0 0-283 0 0,0 0-209 0 0,0 0-131 0 0,0 0-105 0 0,31-27-66 0 0,97-83-62 0 0,-78 56 111 0 0,-36-3-141 0 0,-14 56-271 0 0,0-1-1 0 0,-1 1 0 0 0,1 0 1 0 0,-1 0-1 0 0,1 0 1 0 0,-1-1-1 0 0,1 1 1 0 0,-1 0-1 0 0,0 0 1 0 0,0 0-1 0 0,0 0 1 0 0,0 0-1 0 0,0 0 1 0 0,1 0-1 0 0,-2 1 1 0 0,1-1-1 0 0,0 0 0 0 0,0 0 1 0 0,0 1-1 0 0,0-1 1 0 0,0 1-1 0 0,0-1 1 0 0,-1 1-1 0 0,1-1 1 0 0,0 1-1 0 0,-1 0 1 0 0,1 0-1 0 0,0 0 1 0 0,0 0-1 0 0,-1-1 1 0 0,1 2-1 0 0,0-1 0 0 0,-1 0 1 0 0,1 0-1 0 0,0 0 1 0 0,0 1-1 0 0,-1-1 1 0 0,1 0-1 0 0,0 1 1 0 0,0-1-1 0 0,0 1 1 0 0,-1 0-1 0 0,1-1 37 0 0,-11 6-412 0 0,0 1 0 0 0,0 0-1 0 0,1 0 1 0 0,0 1 0 0 0,1 1 0 0 0,-1 0-1 0 0,2 0 1 0 0,-1 1 0 0 0,-6 9 412 0 0,7-11-241 0 0,1 0 0 0 0,0 1 0 0 0,0 0 0 0 0,1 0 0 0 0,0 1-1 0 0,1 0 1 0 0,0 0 0 0 0,0 1 0 0 0,1-1 0 0 0,1 1 0 0 0,0 0 0 0 0,0 1 0 0 0,1-1 0 0 0,0 1-1 0 0,1-1 1 0 0,1 1 0 0 0,0 0 0 0 0,0 0 0 0 0,1 7 241 0 0,1-16 37 0 0,0 1 1 0 0,1-1-1 0 0,-1 0 1 0 0,0 0-1 0 0,1 1 0 0 0,0-1 1 0 0,0 0-1 0 0,0-1 1 0 0,0 1-1 0 0,0 0 0 0 0,1-1 1 0 0,-1 1-1 0 0,1-1 0 0 0,-1 1 1 0 0,1-1-1 0 0,0 0 1 0 0,0 0-1 0 0,0-1 0 0 0,0 1 1 0 0,0-1-1 0 0,1 1 1 0 0,-1-1-1 0 0,0 0 0 0 0,1 0 1 0 0,-1 0-1 0 0,1-1 1 0 0,-1 1-1 0 0,1-1 0 0 0,0 0-37 0 0,104-6 2832 0 0,-79-5-2381 0 0,-1-2 1 0 0,0-1 0 0 0,0-1 0 0 0,-2-1 0 0 0,0-1-1 0 0,-1-2 1 0 0,-1 0 0 0 0,20-22-452 0 0,77-55 422 0 0,-105 84-408 0 0,0 0-1 0 0,1 2 0 0 0,0 0 1 0 0,1 0-1 0 0,0 2 0 0 0,0 0 1 0 0,1 2-1 0 0,0 0 0 0 0,0 1 1 0 0,0 0-1 0 0,1 2 0 0 0,0 0 1 0 0,3 1-14 0 0,-22 2 19 0 0,-1 0 0 0 0,1 0 0 0 0,0 0 0 0 0,-1 0 0 0 0,1 0 0 0 0,0 0 0 0 0,0 0 1 0 0,-1 0-1 0 0,1 0 0 0 0,0 0 0 0 0,-1 0 0 0 0,1 0 0 0 0,0 1 0 0 0,0-1 0 0 0,-1 0 0 0 0,1 0 0 0 0,0 1 0 0 0,-1-1 1 0 0,1 0-1 0 0,-1 1 0 0 0,1-1 0 0 0,0 1 0 0 0,-1-1 0 0 0,1 1 0 0 0,-1-1 0 0 0,1 1 0 0 0,-1-1 0 0 0,0 1 0 0 0,1 0 1 0 0,-1-1-1 0 0,1 1 0 0 0,-1 0 0 0 0,0-1 0 0 0,0 1 0 0 0,1 0 0 0 0,-1-1 0 0 0,0 1 0 0 0,0 0 0 0 0,0 0 0 0 0,0-1 1 0 0,0 1-1 0 0,0 0 0 0 0,0-1 0 0 0,0 1 0 0 0,0 0 0 0 0,0 0 0 0 0,0-1 0 0 0,0 1 0 0 0,-1 0 0 0 0,1-1 0 0 0,0 1 1 0 0,0 0-1 0 0,-1-1 0 0 0,1 1-19 0 0,-64-4 1411 0 0,56 2-1454 0 0,1 1 0 0 0,-1 0 1 0 0,0 0-1 0 0,1 0 0 0 0,-1 1 1 0 0,0 1-1 0 0,1-1 0 0 0,-1 1 1 0 0,1 0-1 0 0,0 1 0 0 0,-1 0 1 0 0,1 0-1 0 0,1 0 0 0 0,-1 1 0 0 0,0 0 1 0 0,1 1-1 0 0,0-1 0 0 0,0 1 1 0 0,0 0-1 0 0,1 1 0 0 0,-1-1 1 0 0,1 1-1 0 0,1 0 0 0 0,-1 0 1 0 0,1 1-1 0 0,0 0 0 0 0,0-1 1 0 0,1 1-1 0 0,0 0 0 0 0,0 2 43 0 0,2-4-33 0 0,0 0 0 0 0,1 0 0 0 0,0 0 0 0 0,0 0 0 0 0,0 0 0 0 0,0 0 0 0 0,1 0 0 0 0,0 0 0 0 0,0 0 0 0 0,0 0-1 0 0,1-1 1 0 0,-1 1 0 0 0,1 0 0 0 0,0-1 0 0 0,1 1 0 0 0,-1-1 0 0 0,1 0 0 0 0,0 0 0 0 0,0 0 0 0 0,0 0 0 0 0,0 0 0 0 0,1-1 0 0 0,0 1-1 0 0,-1-1 1 0 0,1 0 0 0 0,0 0 0 0 0,1-1 0 0 0,-1 1 0 0 0,0-1 0 0 0,1 0 0 0 0,0 0 0 0 0,-1 0 0 0 0,1-1 0 0 0,0 1 0 0 0,0-1-1 0 0,0 0 1 0 0,0-1 0 0 0,0 1 0 0 0,0-1 0 0 0,0 0 0 0 0,3-1 33 0 0,9 4 12 0 0,-1-1 0 0 0,1-1-1 0 0,0-1 1 0 0,0 0 0 0 0,0-1-1 0 0,0-1 1 0 0,-1-1 0 0 0,1 0 0 0 0,-1-1-1 0 0,6-3-11 0 0,35-17 261 0 0,-1-2 0 0 0,-1-3 0 0 0,-1-2 0 0 0,-2-2 0 0 0,-1-3 0 0 0,-2-2 0 0 0,40-40-261 0 0,-70 61-27 0 0,-1-1-1 0 0,0-1 0 0 0,-2 0 1 0 0,0-1-1 0 0,-1-1 0 0 0,-1 0 1 0 0,-1-2-1 0 0,-1 1 0 0 0,-1-1 1 0 0,-1-1-1 0 0,-1 0 0 0 0,-1 0 0 0 0,4-23 28 0 0,-10 45-30 0 0,-1-1-1 0 0,0 1 1 0 0,0-1-1 0 0,0 1 0 0 0,0-1 1 0 0,0 1-1 0 0,0-1 1 0 0,-1 0-1 0 0,1 1 0 0 0,-1-1 1 0 0,0 0-1 0 0,0 0 1 0 0,0 1-1 0 0,0-1 0 0 0,0 0 1 0 0,-1 1-1 0 0,1-1 0 0 0,-1 0 1 0 0,1 1-1 0 0,-1-1 1 0 0,0 0-1 0 0,0 1 0 0 0,0 0 1 0 0,-1-1-1 0 0,1 1 1 0 0,-1-1-1 0 0,1 1 0 0 0,-1 0 1 0 0,0 0-1 0 0,0 0 1 0 0,0 0-1 0 0,0 0 0 0 0,0 1 1 0 0,0-1-1 0 0,0 0 1 0 0,0 1-1 0 0,-1 0 0 0 0,1-1 1 0 0,-1 1-1 0 0,1 0 0 0 0,-2 0 31 0 0,-1 2-47 0 0,-1-1-1 0 0,1 1 0 0 0,0 0 0 0 0,-1 1 0 0 0,1-1 1 0 0,0 1-1 0 0,0 0 0 0 0,0 1 0 0 0,0-1 0 0 0,0 1 1 0 0,0 0-1 0 0,1 0 0 0 0,-1 1 0 0 0,1-1 0 0 0,0 1 0 0 0,0 0 1 0 0,0 0-1 0 0,1 0 0 0 0,-1 0 0 0 0,1 1 0 0 0,0-1 1 0 0,1 1-1 0 0,-1 0 0 0 0,-2 5 48 0 0,-1 4-32 0 0,0 0 1 0 0,1 0 0 0 0,1 1-1 0 0,0-1 1 0 0,1 1-1 0 0,0 0 1 0 0,1 0 0 0 0,1 10 31 0 0,1 4-8 0 0,2-1 0 0 0,0 0 1 0 0,3 1-1 0 0,0-1 0 0 0,2-1 1 0 0,0 1-1 0 0,2-1 0 0 0,1 0 1 0 0,2-1-1 0 0,0 0 0 0 0,6 6 8 0 0,138 206-464 0 0,-56-127-2476 0 0,-122-142-11961 0 0,13 22 13741 0 0</inkml:trace>
</inkml:ink>
</file>

<file path=ppt/ink/ink2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5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10770 0 0,'0'0'2070'0'0,"0"0"-724"0"0,0 0-313 0 0,0 0 87 0 0,0 0 149 0 0,0 0-25 0 0,0 0-204 0 0,0 0-229 0 0,35 0-172 0 0,110 0-118 0 0,-71 1-109 0 0,34 0 67 0 0,1-5 0 0 0,70-13-479 0 0,37-24-1374 0 0,-146 22-2270 0 0,-3-4-4414 0 0,-37 11-2099 0 0</inkml:trace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2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14.5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217 579 2561 0 0,'0'0'1529'0'0,"0"0"-179"0"0,0 0-3 0 0,0 0 89 0 0,0 0 52 0 0,0 0-110 0 0,0 0-275 0 0,0 0-331 0 0,0 0-269 0 0,0 0-170 0 0,0 0-137 0 0,-32 16-53 0 0,-99 52-19 0 0,129-67-120 0 0,-1 0 0 0 0,0 0 0 0 0,1 1 0 0 0,-1-1 0 0 0,1 0 1 0 0,0 1-1 0 0,-1 0 0 0 0,1-1 0 0 0,0 1 0 0 0,0 0 0 0 0,0 0 0 0 0,0 0 0 0 0,0 0 0 0 0,0 1 0 0 0,1-1 0 0 0,-1 0 0 0 0,1 1 0 0 0,0-1 0 0 0,-1 1 1 0 0,1 0-1 0 0,0-1 0 0 0,1 1 0 0 0,-1 0 0 0 0,0 0 0 0 0,1-1 0 0 0,0 1 0 0 0,-1 0 0 0 0,1 0-4 0 0,-1 10 21 0 0,-1-5 11 0 0,1 0 1 0 0,-1 0 0 0 0,1 1 0 0 0,0-1-1 0 0,1 1 1 0 0,0-1 0 0 0,1 0 0 0 0,-1 1-1 0 0,2-1 1 0 0,-1 1 0 0 0,1-1-1 0 0,0 0 1 0 0,1 0 0 0 0,0 0 0 0 0,0 0-1 0 0,1-1 1 0 0,0 1 0 0 0,0-1 0 0 0,1 0-1 0 0,-1 0 1 0 0,2 0 0 0 0,-1-1-1 0 0,1 0 1 0 0,0 0 0 0 0,0 0 0 0 0,6 3-33 0 0,-5-6 191 0 0,-1 0 1 0 0,1-1 0 0 0,0 0-1 0 0,-1-1 1 0 0,1 1 0 0 0,0-1-1 0 0,0-1 1 0 0,0 1 0 0 0,0-1 0 0 0,0 0-1 0 0,0-1 1 0 0,0 0 0 0 0,0 0-1 0 0,0 0 1 0 0,0-1 0 0 0,0 0-1 0 0,-1 0 1 0 0,1-1 0 0 0,-1 0 0 0 0,0 0-1 0 0,1 0 1 0 0,-1-1 0 0 0,-1 0-1 0 0,1 0 1 0 0,-1 0 0 0 0,1-1-1 0 0,-1 0 1 0 0,0 0 0 0 0,-1 0 0 0 0,0-1-1 0 0,3-4-191 0 0,17-20 71 0 0,-3-1 1 0 0,0-2-1 0 0,-2 0 0 0 0,-2-1 0 0 0,-1 0 0 0 0,-1-2 0 0 0,-2 0 1 0 0,-2 0-1 0 0,-1-1 0 0 0,-2 0 0 0 0,-1-1 0 0 0,-2 0 1 0 0,-2 0-1 0 0,-1 0 0 0 0,-2 0 0 0 0,-2-1-71 0 0,2 29-70 0 0,0 0 0 0 0,0 0-1 0 0,-1 1 1 0 0,0-1 0 0 0,-1 0 0 0 0,0 0-1 0 0,-1 1 1 0 0,0-1 0 0 0,0 1 0 0 0,-1 0-1 0 0,0 0 1 0 0,-1 0 0 0 0,0 1 0 0 0,0-1 0 0 0,-1 1-1 0 0,0 0 1 0 0,0 1 0 0 0,-4-4 70 0 0,7 10-47 0 0,1 0 0 0 0,-1 0 0 0 0,0 0 1 0 0,0 0-1 0 0,1 0 0 0 0,-1 1 0 0 0,0-1 0 0 0,0 1 1 0 0,0 0-1 0 0,0 0 0 0 0,0 0 0 0 0,0 0 0 0 0,0 0 0 0 0,0 1 1 0 0,1-1-1 0 0,-1 1 0 0 0,0 0 0 0 0,0 0 0 0 0,0 0 1 0 0,1 0-1 0 0,-1 0 0 0 0,1 1 0 0 0,-1-1 0 0 0,1 1 1 0 0,-1 0-1 0 0,1-1 0 0 0,0 1 0 0 0,0 0 0 0 0,0 1 0 0 0,0-1 1 0 0,-1 1 46 0 0,-52 75-475 0 0,47-62 449 0 0,-1 0 0 0 0,2 0 0 0 0,0 0 0 0 0,1 1 0 0 0,1 0 0 0 0,0 0 0 0 0,1 0 0 0 0,1 1 0 0 0,1 0 0 0 0,0-1 0 0 0,1 1 0 0 0,1 0 1 0 0,1 0-1 0 0,1-1 0 0 0,0 1 0 0 0,1 0 0 0 0,1-1 0 0 0,0 0 0 0 0,2 0 0 0 0,0 0 0 0 0,1-1 0 0 0,0 0 0 0 0,1 0 0 0 0,1 0 0 0 0,1-1 0 0 0,0-1 0 0 0,1 0 0 0 0,0 0 0 0 0,1-1 0 0 0,1 0 0 0 0,0-1 0 0 0,1-1 0 0 0,0 0 0 0 0,5 3 26 0 0,-4-7-149 0 0,0-1 0 0 0,1 0 0 0 0,-1 0 0 0 0,1-2 0 0 0,0 0 0 0 0,0 0 0 0 0,0-2 0 0 0,0 0 0 0 0,1-1 0 0 0,-1-1-1 0 0,1 0 1 0 0,-1-1 0 0 0,1-1 149 0 0,-2 0-1120 0 0,0-1 1 0 0,0 0-1 0 0,-1-1 0 0 0,1-1 0 0 0,-1 0 0 0 0,0-1 0 0 0,0-1 0 0 0,12-8 1120 0 0,34-21-6394 0 0,-42 24 5428 0 0</inkml:trace>
  <inkml:trace contextRef="#ctx0" brushRef="#br0" timeOffset="245.395">959 468 0 0 0,'0'0'1262'0'0,"0"0"98"0"0,0 0 112 0 0,0 0 175 0 0,0 0 64 0 0,0 0-116 0 0,-23 33-250 0 0,-71 102-329 0 0,61-62 27 0 0,33-63-902 0 0,-1-6-5 0 0,0 0 0 0 0,0 1 0 0 0,1-1 0 0 0,0 0 0 0 0,0 1 0 0 0,0-1-1 0 0,1 0 1 0 0,-1 1 0 0 0,1-1 0 0 0,0 0 0 0 0,1 1 0 0 0,-1-1 0 0 0,0 0 0 0 0,1 0 0 0 0,0 0 0 0 0,0 0 0 0 0,1-1 0 0 0,-1 1 0 0 0,0 0-1 0 0,1-1 1 0 0,0 0 0 0 0,0 1 0 0 0,0-1 0 0 0,1 0 0 0 0,-1-1 0 0 0,0 1 0 0 0,1-1 0 0 0,0 1 0 0 0,0-1 0 0 0,0 0 0 0 0,0-1-1 0 0,0 1 1 0 0,0 0 0 0 0,0-1 0 0 0,0 0 0 0 0,1 0 0 0 0,2 0-136 0 0,-1 0 249 0 0,1-1 0 0 0,0 0 1 0 0,-1 0-1 0 0,1 0 0 0 0,0 0 0 0 0,-1-1 0 0 0,1-1 1 0 0,0 1-1 0 0,-1-1 0 0 0,1 0 0 0 0,-1 0 0 0 0,0-1 0 0 0,0 0 1 0 0,0 0-1 0 0,0 0 0 0 0,0-1 0 0 0,-1 1 0 0 0,0-2 0 0 0,5-3-249 0 0,-1-1 67 0 0,0-1-1 0 0,-1 1 0 0 0,-1-1 0 0 0,1 0 0 0 0,-2-1 0 0 0,1 0 0 0 0,-2 0 0 0 0,1 0 0 0 0,-2-1 0 0 0,1 0 0 0 0,-2 0 0 0 0,1 0 1 0 0,-2 0-1 0 0,0 0 0 0 0,0-1 0 0 0,-1 1 0 0 0,0-1 0 0 0,-2-3-66 0 0,1 12-99 0 0,0 0 1 0 0,-1 1-1 0 0,0-1 0 0 0,0 1 0 0 0,0-1 1 0 0,0 1-1 0 0,0-1 0 0 0,-1 1 1 0 0,0-1-1 0 0,1 1 0 0 0,-1 0 0 0 0,0 0 1 0 0,-1 0-1 0 0,1 0 0 0 0,-1 0 1 0 0,1 1-1 0 0,-1-1 0 0 0,0 1 0 0 0,0 0 1 0 0,0-1-1 0 0,0 1 0 0 0,0 1 0 0 0,0-1 1 0 0,-1 0-1 0 0,1 1 0 0 0,0 0 1 0 0,-1-1-1 0 0,1 1 0 0 0,-3 0 99 0 0,-32-3-3902 0 0,1 9-3409 0 0,22 0-2158 0 0</inkml:trace>
  <inkml:trace contextRef="#ctx0" brushRef="#br0" timeOffset="565.444">1721 1 7282 0 0,'0'0'2851'0'0,"0"0"-780"0"0,0 0-688 0 0,0 0-340 0 0,0 0-190 0 0,0 0-134 0 0,0 0-51 0 0,0 0 43 0 0,0 0 55 0 0,0 0 26 0 0,0 0-57 0 0,0 0-135 0 0,0 0-107 0 0,-4 31-55 0 0,-12 100-77 0 0,12 28 666 0 0,24 135-536 0 0,-9-122-2265 0 0,-37-135-4429 0 0,-2-26-3427 0 0,20-11 3953 0 0</inkml:trace>
  <inkml:trace contextRef="#ctx0" brushRef="#br0" timeOffset="733.252">1278 579 10618 0 0,'0'0'1430'0'0,"0"0"-383"0"0,0 0-26 0 0,0 0 108 0 0,0 0-47 0 0,0 0-232 0 0,0 0-278 0 0,0 0-186 0 0,36-6-104 0 0,114-19-103 0 0,-38 18-114 0 0,28 4-1234 0 0,-47 3-5132 0 0,-71 0 3042 0 0,-1 0-4673 0 0</inkml:trace>
  <inkml:trace contextRef="#ctx0" brushRef="#br0" timeOffset="1053.8">2424 527 9298 0 0,'0'0'2380'0'0,"0"0"-595"0"0,0 0-278 0 0,0 0-41 0 0,0 0-172 0 0,0 0-288 0 0,0 0-326 0 0,0 0-233 0 0,0 0-170 0 0,-32 11-109 0 0,-99 35-89 0 0,82-18-43 0 0,48-26-42 0 0,-1 0 0 0 0,1-1 0 0 0,0 1 0 0 0,0 0 0 0 0,0 0 0 0 0,0-1 0 0 0,0 1 0 0 0,0 0 0 0 0,1 0 0 0 0,-1 0 0 0 0,1 0 0 0 0,-1 0 0 0 0,1 0 0 0 0,0 0 0 0 0,0 0 0 0 0,-1 1 0 0 0,2-1 0 0 0,-1 0 0 0 0,0 0 0 0 0,0 0 0 0 0,1 0 0 0 0,-1 0 0 0 0,1 0 1 0 0,-1 0-1 0 0,1 0 0 0 0,0 0 0 0 0,0 0 0 0 0,0-1 0 0 0,0 1 0 0 0,0 0 0 0 0,0 0 0 0 0,0-1 0 0 0,1 1 0 0 0,-1-1 0 0 0,2 2 6 0 0,64 45-289 0 0,-49-38 263 0 0,44 43 128 0 0,-61-52-67 0 0,0 1 0 0 0,1 0 0 0 0,-1 0 0 0 0,0 0 1 0 0,0 0-1 0 0,-1 0 0 0 0,1 0 0 0 0,0 0 0 0 0,-1 0 1 0 0,1 0-1 0 0,-1 0 0 0 0,0 1 0 0 0,1-1 0 0 0,-1 0 1 0 0,0 0-1 0 0,0 0 0 0 0,-1 1 0 0 0,1-1 0 0 0,0 0 1 0 0,-1 0-1 0 0,1 0 0 0 0,-1 0 0 0 0,0 0 0 0 0,0 0 1 0 0,0 0-1 0 0,0 0 0 0 0,0 0 0 0 0,0 0 0 0 0,0 0 1 0 0,0-1-1 0 0,-1 1 0 0 0,1 0 0 0 0,-1-1 0 0 0,0 1 1 0 0,1-1-36 0 0,-118 84 1001 0 0,28-56-4971 0 0,74-29-1334 0 0,12 0 1026 0 0,-3 0-4404 0 0</inkml:trace>
</inkml:ink>
</file>

<file path=ppt/ink/ink2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9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 3097 0 0,'0'0'2443'0'0,"0"0"-49"0"0,0 0-152 0 0,0 0-189 0 0,0 0-179 0 0,0 0-320 0 0,0 0-331 0 0,0 0-239 0 0,0 0-204 0 0,0 0-149 0 0,0 0-111 0 0,0 0-93 0 0,-8 33-51 0 0,-25 103-44 0 0,15 12 388 0 0,-30 275-65 0 0,9-169-1311 0 0,38-240-2139 0 0,1-33-3564 0 0,1-1 1580 0 0,-1 9 717 0 0,0 3 408 0 0</inkml:trace>
  <inkml:trace contextRef="#ctx0" brushRef="#br0" timeOffset="3968.136">1 608 6393 0 0,'0'0'1111'0'0,"0"0"-227"0"0,0 0-121 0 0,0 0 195 0 0,0 0 230 0 0,0 0 80 0 0,0 0-125 0 0,0 0-275 0 0,0 0-214 0 0,0 0-134 0 0,0 0-76 0 0,27-8-20 0 0,89-25-12 0 0,23-1 655 0 0,-100 26-1617 0 0,0-2 1 0 0,-1-2 0 0 0,0-1-1 0 0,34-17 550 0 0,-28 1-6303 0 0,-23 15 241 0 0,-11 6 2528 0 0</inkml:trace>
  <inkml:trace contextRef="#ctx0" brushRef="#br0" timeOffset="4471.62">779 0 7954 0 0,'0'0'409'0'0,"0"0"-159"0"0,0 0 267 0 0,0 0 482 0 0,0 0 378 0 0,0 0 61 0 0,0 0-208 0 0,0 0-265 0 0,0 0-225 0 0,-2 35-138 0 0,-8 109-105 0 0,-4 58 982 0 0,-35 304-224 0 0,49-422-1152 0 0,2-82-54 0 0,0-1 1 0 0,0 0 0 0 0,0 0-1 0 0,1 0 1 0 0,-1 0-1 0 0,0-1 1 0 0,0 1 0 0 0,0 0-1 0 0,1-1 1 0 0,-1 0-1 0 0,0 1 1 0 0,0-1 0 0 0,1 0-1 0 0,-1 0 1 0 0,0 0-1 0 0,1-1 1 0 0,-1 1 0 0 0,0 0-1 0 0,0-1 1 0 0,1 0-1 0 0,-1 1 1 0 0,0-1-1 0 0,0 0 1 0 0,0 0 0 0 0,0 0-1 0 0,0 0 1 0 0,0-1-50 0 0,180-122 1714 0 0,-141 95-1624 0 0,-28 18-68 0 0,0 2-1 0 0,1-1 0 0 0,0 2 1 0 0,0 0-1 0 0,1 0 0 0 0,0 2 1 0 0,0 0-1 0 0,5-1-21 0 0,-18 8-6 0 0,0 0 1 0 0,0 0-1 0 0,0 0 0 0 0,0 0 0 0 0,0 0 1 0 0,0 1-1 0 0,0-1 0 0 0,0 1 1 0 0,-1 0-1 0 0,1-1 0 0 0,0 1 1 0 0,-1 0-1 0 0,0 0 0 0 0,1 0 1 0 0,-1 0-1 0 0,0 0 0 0 0,0 0 0 0 0,0 0 1 0 0,0 0-1 0 0,-1 1 0 0 0,1-1 1 0 0,0 0-1 0 0,-1 0 0 0 0,0 1 1 0 0,1-1-1 0 0,-1 0 0 0 0,0 1 0 0 0,0-1 1 0 0,0 1-1 0 0,-1-1 0 0 0,1 0 1 0 0,-1 1-1 0 0,1-1 0 0 0,-1 0 1 0 0,0 0-1 0 0,0 1 6 0 0,1 5 4 0 0,0 15 30 0 0,12 72 18 0 0,15-74-1426 0 0,-6-30-7486 0 0,-15 4 3594 0 0,-2 2-2248 0 0</inkml:trace>
  <inkml:trace contextRef="#ctx0" brushRef="#br0" timeOffset="4785.752">1333 851 880 0 0,'0'0'2278'0'0,"0"0"-190"0"0,0 0 328 0 0,0 0 382 0 0,0 0-126 0 0,0 0-475 0 0,0 0-557 0 0,0 0-444 0 0,0 0-292 0 0,0 0-194 0 0,0 0-151 0 0,0 0-103 0 0,0 0-41 0 0,31-17-59 0 0,93-52-52 0 0,-80 26 65 0 0,-43 36-302 0 0,1 5-64 0 0,0-1 1 0 0,-1 1 0 0 0,1-1-1 0 0,-1 1 1 0 0,0-1 0 0 0,0 1-1 0 0,0-1 1 0 0,0 0 0 0 0,0 1-1 0 0,-1-1 1 0 0,1 0-1 0 0,-1 0 1 0 0,0 0 0 0 0,0 1-1 0 0,0-1 1 0 0,0 0 0 0 0,0 0-1 0 0,0 0 1 0 0,-1 1 0 0 0,0-1-1 0 0,1 0 1 0 0,-1 1 0 0 0,0-1-1 0 0,0 0 1 0 0,0 1 0 0 0,-1-1-1 0 0,1 1 1 0 0,-1 0-1 0 0,1-1 1 0 0,-1 1 0 0 0,0 0-1 0 0,0 0 1 0 0,0 0 0 0 0,0 0-1 0 0,0 0 1 0 0,0 0 0 0 0,-1 1-1 0 0,1-1 1 0 0,0 1 0 0 0,-1 0-1 0 0,0-1 1 0 0,1 1-1 0 0,-1 0 1 0 0,1 1 0 0 0,-2-1-4 0 0,-7 3-55 0 0,1 2 0 0 0,0-1 0 0 0,0 2 0 0 0,0-1 0 0 0,0 1 1 0 0,1 1-1 0 0,0-1 0 0 0,0 2 0 0 0,0-1 0 0 0,1 1 0 0 0,0 0 0 0 0,0 1 0 0 0,1 0 1 0 0,0 0-1 0 0,0 1 0 0 0,1 0 0 0 0,0 0 0 0 0,1 0 0 0 0,0 1 0 0 0,0 0 0 0 0,1 0 1 0 0,0 0-1 0 0,1 0 0 0 0,0 1 0 0 0,1 0 0 0 0,0-1 0 0 0,0 3 55 0 0,1-7 7 0 0,1 0-1 0 0,0 0 0 0 0,0 0 1 0 0,0 0-1 0 0,0 0 1 0 0,1 0-1 0 0,0 0 1 0 0,0 0-1 0 0,1 0 1 0 0,0 0-1 0 0,0 0 0 0 0,0-1 1 0 0,1 1-1 0 0,-1-1 1 0 0,1 0-1 0 0,1 1 1 0 0,-1-1-1 0 0,1-1 1 0 0,0 1-1 0 0,0-1 1 0 0,0 1-1 0 0,0-1 0 0 0,1 0 1 0 0,0 0-1 0 0,0-1 1 0 0,0 0-1 0 0,0 0 1 0 0,0 0-1 0 0,1 0 1 0 0,1 0-7 0 0,10 4-30 0 0,1 0 1 0 0,-1-1-1 0 0,1-1 1 0 0,1-1-1 0 0,-1-1 1 0 0,0 0-1 0 0,1-1 1 0 0,-1-1-1 0 0,1-1 1 0 0,-1-1 0 0 0,10-1 29 0 0,21-4-3687 0 0,0-4-3330 0 0,-28 6-3136 0 0</inkml:trace>
</inkml:ink>
</file>

<file path=ppt/ink/ink2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51.6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151 521 0 0 0,'-38'31'0'0'0,"23"-11"0"0"0,6-16 0 0 0,7-4 0 0 0</inkml:trace>
  <inkml:trace contextRef="#ctx0" brushRef="#br0" timeOffset="2273.294">26 536 0 0 0,'0'0'383'0'0,"0"0"520"0"0,0 0 176 0 0,3 0-11 0 0,12 0 16 0 0,-6 0 2466 0 0,-8 0-2719 0 0,-1 6 4988 0 0,1 21-3970 0 0,-26 57-458 0 0,49-84-321 0 0,51-55 373 0 0,-74 55-1399 0 0,0-1 1 0 0,0 0-1 0 0,0 0 1 0 0,0 0-1 0 0,0 0 1 0 0,0 0 0 0 0,0 0-1 0 0,0 0 1 0 0,0 0-1 0 0,0 0 1 0 0,-1 0-1 0 0,1 0 1 0 0,0-1-1 0 0,-1 1 1 0 0,1 0-1 0 0,-1 0 1 0 0,0-1 0 0 0,1 1-1 0 0,-1-1 1 0 0,0 1-1 0 0,0 0 1 0 0,1-1-1 0 0,-1 1 1 0 0,0 0-1 0 0,-1-1 1 0 0,1 1 0 0 0,0-1-1 0 0,0 1 1 0 0,0 0-1 0 0,-1-1 1 0 0,1 1-1 0 0,-1 0 1 0 0,1-1-1 0 0,-1 1 1 0 0,0 0-1 0 0,1 0 1 0 0,-1 0 0 0 0,0 0-1 0 0,0-1 1 0 0,0 1-1 0 0,0 0 1 0 0,0 0-45 0 0,-5 1-3 0 0,0 0 1 0 0,-1 0-1 0 0,1 1 1 0 0,0 0-1 0 0,0 0 0 0 0,0 1 1 0 0,1-1-1 0 0,-1 1 1 0 0,0 0-1 0 0,1 1 1 0 0,-1 0-1 0 0,1 0 1 0 0,-1 0-1 0 0,1 0 1 0 0,0 1-1 0 0,1 0 0 0 0,-1 0 1 0 0,1 0-1 0 0,-1 0 1 0 0,1 1-1 0 0,1 0 1 0 0,-1-1-1 0 0,0 3 3 0 0,3-6 8 0 0,0 0-1 0 0,0 0 0 0 0,0 0 1 0 0,1 0-1 0 0,-1 0 1 0 0,0 0-1 0 0,1 1 1 0 0,-1-1-1 0 0,1 0 0 0 0,0 0 1 0 0,-1 0-1 0 0,1 1 1 0 0,0-1-1 0 0,0 0 1 0 0,0 0-1 0 0,-1 1 1 0 0,1-1-1 0 0,0 0 0 0 0,1 0 1 0 0,-1 1-1 0 0,0-1 1 0 0,0 0-1 0 0,1 0 1 0 0,-1 0-1 0 0,0 1 0 0 0,1-1 1 0 0,-1 0-1 0 0,1 0 1 0 0,0 0-1 0 0,-1 0 1 0 0,1 0-1 0 0,0 0 1 0 0,0 0-1 0 0,-1 0 0 0 0,1 0 1 0 0,0 0-1 0 0,0 0 1 0 0,0 0-1 0 0,0-1 1 0 0,0 1-1 0 0,0 0 0 0 0,0-1 1 0 0,1 1-1 0 0,-1-1 1 0 0,0 1-1 0 0,0-1 1 0 0,0 0-1 0 0,1 1 1 0 0,-1-1-1 0 0,0 0 0 0 0,0 0 1 0 0,1 0-1 0 0,-1 0 1 0 0,0 0-1 0 0,0 0 1 0 0,1 0-1 0 0,-1 0 0 0 0,0-1 1 0 0,1 1-8 0 0,7 0-324 0 0,48-8 1492 0 0,-45-24-6774 0 0,-16 25-1273 0 0,-1 6-4201 0 0</inkml:trace>
  <inkml:trace contextRef="#ctx0" brushRef="#br0" timeOffset="4034.24">264 61 864 0 0,'0'0'1745'0'0,"0"0"-156"0"0,0 0 22 0 0,0 0 224 0 0,0 0 298 0 0,0 0 109 0 0,0 0-217 0 0,0 0-422 0 0,0 0-406 0 0,0 0-343 0 0,0 0-284 0 0,0-4-197 0 0,0-11-127 0 0,16 38 445 0 0,0 20-175 0 0,-2 1 1 0 0,-1 0 0 0 0,-3 1 0 0 0,3 35-517 0 0,5 50 181 0 0,-1-46-592 0 0,-14-73 1794 0 0,-1-4-7006 0 0,1-17-10956 0 0,-3 3 15983 0 0</inkml:trace>
  <inkml:trace contextRef="#ctx0" brushRef="#br0" timeOffset="4433.372">232 35 0 0 0,'0'0'1334'0'0,"0"0"539"0"0,0 0 146 0 0,0 0-103 0 0,0 0-285 0 0,0 0-338 0 0,0 0-242 0 0,0 0-137 0 0,0 0-82 0 0,0 0-63 0 0,3-5-39 0 0,-2 3-656 0 0,-1 0 0 0 0,1 1 0 0 0,0-1 1 0 0,0 0-1 0 0,0 1 0 0 0,0-1 1 0 0,0 1-1 0 0,0-1 0 0 0,1 1 0 0 0,-1 0 1 0 0,0 0-1 0 0,1-1 0 0 0,-1 1 0 0 0,1 0 1 0 0,-1 0-1 0 0,1 0 0 0 0,-1 1 0 0 0,1-1 1 0 0,0 0-1 0 0,-1 0 0 0 0,1 1 0 0 0,0-1 1 0 0,0 1-1 0 0,0 0 0 0 0,-1 0 0 0 0,1-1 1 0 0,0 1-1 0 0,0 0 0 0 0,0 0 0 0 0,0 1 1 0 0,0-1-75 0 0,16-1 133 0 0,0 0 1 0 0,-1 2 0 0 0,1 0-1 0 0,0 1 1 0 0,-1 0 0 0 0,0 1-1 0 0,1 2 1 0 0,-1-1 0 0 0,-1 2 0 0 0,1 0-1 0 0,-1 1 1 0 0,0 1 0 0 0,0 1-1 0 0,-1 0 1 0 0,-1 1 0 0 0,1 0-1 0 0,-1 1 1 0 0,-1 1 0 0 0,0 0-1 0 0,6 8-133 0 0,-14-12 10 0 0,0-1 0 0 0,0 1 0 0 0,-1 0 0 0 0,-1 0 0 0 0,1 1 0 0 0,-1-1 0 0 0,0 1 0 0 0,-1-1 0 0 0,0 1 0 0 0,-1 0 0 0 0,1 0 0 0 0,-2 0 0 0 0,1 0 0 0 0,-1 0 0 0 0,-1 0 0 0 0,1 0 0 0 0,-2 0 0 0 0,1 0 0 0 0,-1 0 0 0 0,-1 0 0 0 0,1-1-1 0 0,-1 1 1 0 0,-1-1 0 0 0,0 0 0 0 0,0 0 0 0 0,0 0 0 0 0,-1 0 0 0 0,-1 0-10 0 0,-5 4-165 0 0,0 0 1 0 0,0-1-1 0 0,-1-1 0 0 0,0 0 0 0 0,0-1 1 0 0,-1 0-1 0 0,-1-1 0 0 0,1 0 0 0 0,-2-1 1 0 0,1-1-1 0 0,0 0 0 0 0,-3 0 165 0 0,-49 13-4517 0 0,-2-4-4975 0 0,54-11 5862 0 0</inkml:trace>
</inkml:ink>
</file>

<file path=ppt/ink/ink2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07.29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0 610 0 0 0,'0'0'1230'0'0,"0"0"-31"0"0,0 0-110 0 0,0 0-137 0 0,0 0-68 0 0,0 0 5 0 0,0 0 40 0 0,0 0 18 0 0,0 0-13 0 0,0 0-38 0 0,0 0-69 0 0,0 0-70 0 0,2 26 3272 0 0,5-17-3748 0 0,1 0 0 0 0,0-1 0 0 0,1 1 0 0 0,0-2 0 0 0,0 0 0 0 0,0 0 0 0 0,1 0 0 0 0,0-1 0 0 0,1-1 0 0 0,-1 0 0 0 0,1 0 0 0 0,0-1 0 0 0,0 0 1 0 0,0-1-1 0 0,12 2-281 0 0,107 35 1041 0 0,-29-11-503 0 0,-5-17 147 0 0,-10-2-213 0 0,23 21-269 0 0,-32-10-123 0 0,5-13 79 0 0,102 25 61 0 0,-139-25-182 0 0,169 2 633 0 0,-92-20-237 0 0,-53 2-209 0 0,232-30 142 0 0,-181 13-197 0 0,68-45 301 0 0,-85 26-256 0 0,27-26 201 0 0,-69 33-340 0 0,76-50 231 0 0,-47 27-219 0 0,-64 39 29 0 0,-15 9 517 0 0,-11 12-616 0 0,0 0 5 0 0,0 0-2 0 0,0 0-13 0 0,0 0-9 0 0,0 0 12 0 0,0 0-1 0 0,0 0 10 0 0,0 0 12 0 0,0 0-38 0 0,0 0-14 0 0,0 0 8 0 0,0 0-2 0 0,0 0 8 0 0,0 0 14 0 0,0 0 12 0 0,0 0-2 0 0,0 0 4 0 0,0 0-9 0 0,0 0-17 0 0,0 0-4 0 0,0 0 0 0 0,0 0 7 0 0,0 0 23 0 0,0 0-4 0 0,0 0-8 0 0,0 0 5 0 0,0 0-6 0 0,0 0-21 0 0,0 0 11 0 0,0 0-6 0 0,0 0 19 0 0,0 0 11 0 0,0 0-2 0 0,0 0-15 0 0,0 0-18 0 0,7-27 33 0 0,4-8-150 0 0,-11 34 102 0 0,0 1-5 0 0,0 0 3 0 0,0 0 5 0 0,6-14-96 0 0,-6 14 108 0 0,-1-4-4157 0 0,-8-3-12335 0 0,6 6 9876 0 0</inkml:trace>
  <inkml:trace contextRef="#ctx0" brushRef="#br1" timeOffset="9290.005">1418 677 0 0 0,'0'0'728'0'0,"0"0"398"0"0,0 0 119 0 0,0 0-143 0 0,0 0-217 0 0,0 0-164 0 0,0 0-99 0 0,0 0 4 0 0,0-3 33 0 0,-15-17 6885 0 0,4 24-7849 0 0,9-2 365 0 0,-1 0 0 0 0,0 0 0 0 0,1 0 0 0 0,-1 1 0 0 0,1-1 0 0 0,0 0 0 0 0,-1 1 0 0 0,1 0 1 0 0,0-1-1 0 0,1 1 0 0 0,-1 0 0 0 0,0 0 0 0 0,1 0 0 0 0,0 0 0 0 0,0 0 0 0 0,0 0 0 0 0,0 1 1 0 0,0-1-1 0 0,1 0 0 0 0,-1 0 0 0 0,1 1 0 0 0,0-1 0 0 0,0 0 0 0 0,0 1 0 0 0,0-1 0 0 0,1 0 1 0 0,-1 1-61 0 0,1-3 154 0 0,1 1 0 0 0,-1 0 0 0 0,1-1 0 0 0,-1 1 1 0 0,1-1-1 0 0,0 0 0 0 0,-1 0 0 0 0,1 1 0 0 0,0-1 1 0 0,0 0-1 0 0,0 0 0 0 0,0-1 0 0 0,0 1 0 0 0,0 0 1 0 0,0-1-1 0 0,0 1 0 0 0,0-1 0 0 0,0 0 1 0 0,0 1-1 0 0,0-1 0 0 0,0 0 0 0 0,0 0 0 0 0,0 0 1 0 0,1-1-1 0 0,-1 1 0 0 0,0-1 0 0 0,0 1 0 0 0,0-1 1 0 0,0 1-1 0 0,1-2-154 0 0,20-67 1670 0 0,-23 68-1692 0 0,-27 1-1475 0 0,21 2 1465 0 0,1 0 0 0 0,0 1 0 0 0,-1-1 0 0 0,1 1 0 0 0,0 0 0 0 0,0 1 0 0 0,1-1 0 0 0,-1 1 0 0 0,1 0-1 0 0,0 0 1 0 0,0 1 0 0 0,0-1 0 0 0,0 1 0 0 0,1-1 0 0 0,0 1 0 0 0,-1 1 32 0 0,2-4 7 0 0,0 0-1 0 0,1 0 1 0 0,-1 0-1 0 0,0 0 1 0 0,1 0-1 0 0,0 1 1 0 0,-1-1-1 0 0,1 0 1 0 0,0 1-1 0 0,0-1 1 0 0,0 1-1 0 0,0-1 1 0 0,1 1-1 0 0,-1-1 1 0 0,1 1-1 0 0,-1-1 1 0 0,1 1-1 0 0,0 0 1 0 0,0-1-1 0 0,0 1 1 0 0,1 0-1 0 0,-1-1 1 0 0,0 1-1 0 0,1-1 1 0 0,0 1-1 0 0,0-1 1 0 0,0 1-1 0 0,0-1 1 0 0,0 1-1 0 0,0-1 1 0 0,0 0-1 0 0,1 0 1 0 0,-1 1-1 0 0,1-1 1 0 0,0 0-1 0 0,-1 0 1 0 0,1-1-1 0 0,0 1 1 0 0,0 0-1 0 0,0-1 1 0 0,1 1-1 0 0,-1-1 1 0 0,0 1-1 0 0,0-1 1 0 0,1 0-1 0 0,-1 0 1 0 0,1 0-7 0 0,3-1 84 0 0,0 1 1 0 0,0-1-1 0 0,0-1 0 0 0,-1 1 1 0 0,1-1-1 0 0,0 0 1 0 0,0 0-1 0 0,-1-1 1 0 0,1 1-1 0 0,-1-1 0 0 0,1 0 1 0 0,-1-1-1 0 0,0 0 1 0 0,0 0-1 0 0,0 0 0 0 0,0 0 1 0 0,0-1-1 0 0,-1 1 1 0 0,1-1-1 0 0,-1 0 0 0 0,0-1 1 0 0,0 1-1 0 0,-1-1 1 0 0,1 0-85 0 0,-1 0 35 0 0,1-1 1 0 0,-1 1-1 0 0,0-1 1 0 0,-1 0 0 0 0,1 1-1 0 0,-1-1 1 0 0,-1 0-1 0 0,1 0 1 0 0,-1-1 0 0 0,0 1-1 0 0,0 0 1 0 0,-1 0-1 0 0,1-1 1 0 0,-1 1-1 0 0,-1 0 1 0 0,0-5-36 0 0,-30-26-1994 0 0,15 31-2681 0 0,1 4-5536 0 0,9 2 3350 0 0</inkml:trace>
  <inkml:trace contextRef="#ctx0" brushRef="#br1" timeOffset="10743.267">1861 51 0 0 0,'0'0'584'0'0,"0"0"736"0"0,0 0 30 0 0,0 0-203 0 0,0 0-183 0 0,0 0-117 0 0,0 0-43 0 0,0 0-9 0 0,0-6 15 0 0,-2-19 40 0 0,2 23-677 0 0,-1 1 0 0 0,0 0 0 0 0,0-1 0 0 0,0 1 0 0 0,0 0 0 0 0,0 0 0 0 0,0 0 0 0 0,0 0 0 0 0,0 0 0 0 0,0 0 0 0 0,-1 0 0 0 0,1 0 0 0 0,0 1 0 0 0,-1-1 0 0 0,1 0 0 0 0,0 1-1 0 0,-1-1 1 0 0,1 1 0 0 0,-1-1 0 0 0,1 1 0 0 0,-1 0 0 0 0,1 0 0 0 0,-1-1 0 0 0,1 1 0 0 0,-1 0 0 0 0,1 0 0 0 0,-1 1 0 0 0,1-1 0 0 0,-1 0 0 0 0,1 0 0 0 0,-1 1 0 0 0,0 0-173 0 0,-5-1 261 0 0,-4 1-143 0 0,-1 1-1 0 0,1 0 0 0 0,0 1 0 0 0,0 1 1 0 0,0-1-1 0 0,0 2 0 0 0,1-1 0 0 0,-1 1 1 0 0,-2 3-118 0 0,6-5 91 0 0,-14 15 663 0 0,20-17-688 0 0,1 25 278 0 0,-5 302 1429 0 0,4-281-858 0 0,24-43 510 0 0,181-37 521 0 0,-118 22-1725 0 0,-86 11-217 0 0,0 0-26 0 0,0 0-33 0 0,0 0-48 0 0,0 0-134 0 0,-12-9-6973 0 0,6 4-1749 0 0,4 4 1683 0 0</inkml:trace>
  <inkml:trace contextRef="#ctx0" brushRef="#br1" timeOffset="11127.914">1626 235 0 0 0,'0'0'1018'0'0,"0"0"279"0"0,0 0 310 0 0,0 0 255 0 0,0 0 30 0 0,0 0-226 0 0,0 0-295 0 0,0 0-256 0 0,0 0-207 0 0,0 0-92 0 0,0 0-69 0 0,0 0-75 0 0,8-11 1482 0 0,73 4 1317 0 0,-4-1-2997 0 0,-21 0-772 0 0,10 0-3004 0 0,-22 6-6513 0 0,-30 2 2160 0 0</inkml:trace>
  <inkml:trace contextRef="#ctx0" brushRef="#br1" timeOffset="13041.994">1392 1015 0 0 0,'18'-3'25'0'0,"-18"3"139"0"0,0 0 172 0 0,0 0 30 0 0,0 0 9900 0 0,-1 1-5215 0 0,-6 5-4433 0 0,5-5-563 0 0,-1 0-1 0 0,1 1 1 0 0,0-1-1 0 0,0 0 1 0 0,0 1-1 0 0,0-1 0 0 0,0 1 1 0 0,0 0-1 0 0,0 0 1 0 0,0 0-1 0 0,0 0 1 0 0,1 0-1 0 0,-1 0 1 0 0,1 0-1 0 0,0 1 0 0 0,0-1 1 0 0,-1 0-1 0 0,1 1 1 0 0,1-1-1 0 0,-1 1 1 0 0,0-1-1 0 0,1 1 1 0 0,-1-1-1 0 0,1 1 1 0 0,0 0-1 0 0,0-1 0 0 0,0 1 1 0 0,0-1-1 0 0,0 1 1 0 0,0 0-1 0 0,1-1 1 0 0,0 1-1 0 0,-1-1 1 0 0,1 1-1 0 0,1 2-54 0 0,-1-4 62 0 0,0 1 0 0 0,0 0 0 0 0,1 0 0 0 0,-1-1 0 0 0,0 1-1 0 0,1 0 1 0 0,-1-1 0 0 0,1 0 0 0 0,0 1 0 0 0,-1-1 0 0 0,1 0 0 0 0,0 0 0 0 0,0 0 0 0 0,0 0 0 0 0,0 0-1 0 0,-1 0 1 0 0,1 0 0 0 0,1-1 0 0 0,-1 1 0 0 0,0-1 0 0 0,0 1 0 0 0,0-1 0 0 0,0 0 0 0 0,1 0-62 0 0,0 0 85 0 0,-1 1-1 0 0,1-1 1 0 0,0 0 0 0 0,0 0 0 0 0,0-1 0 0 0,0 1 0 0 0,0-1 0 0 0,0 1 0 0 0,0-1 0 0 0,0 0 0 0 0,0 0 0 0 0,-1 0-1 0 0,1 0 1 0 0,0-1 0 0 0,-1 1 0 0 0,1-1 0 0 0,-1 0 0 0 0,1 1 0 0 0,-1-1 0 0 0,0 0 0 0 0,0-1 0 0 0,0 1 0 0 0,0 0-1 0 0,0 0 1 0 0,0-1 0 0 0,-1 1 0 0 0,1-1 0 0 0,-1 0 0 0 0,0 1 0 0 0,1-2-85 0 0,-1 3 9 0 0,0 0-1 0 0,0 0 1 0 0,0 1 0 0 0,0-1-1 0 0,0 0 1 0 0,0 0 0 0 0,0 0 0 0 0,-1 0-1 0 0,1 0 1 0 0,0 0 0 0 0,0-1 0 0 0,-1 1-1 0 0,1 0 1 0 0,-1 0 0 0 0,1 0-1 0 0,-1-1 1 0 0,0 1 0 0 0,1 0 0 0 0,-1-1-1 0 0,0 1 1 0 0,0 0 0 0 0,0-1-1 0 0,0 1 1 0 0,0 0 0 0 0,0-1 0 0 0,0 1-1 0 0,0 0 1 0 0,-1 0 0 0 0,1-1-1 0 0,0 1 1 0 0,-1 0 0 0 0,1 0 0 0 0,-1-1-1 0 0,0 1 1 0 0,1 0 0 0 0,-1 0 0 0 0,0 0-1 0 0,1 0 1 0 0,-1 0 0 0 0,0 0-1 0 0,0 0 1 0 0,0 0 0 0 0,0 0 0 0 0,0 0-1 0 0,0 1 1 0 0,0-1 0 0 0,-1 0-1 0 0,1 1 1 0 0,0-1 0 0 0,0 1 0 0 0,0-1-1 0 0,-1 1-8 0 0,-5 0-59 0 0,0 1 0 0 0,0 0-1 0 0,1 0 1 0 0,-1 1-1 0 0,1 0 1 0 0,-1 0 0 0 0,1 1-1 0 0,0-1 1 0 0,0 2-1 0 0,0-1 1 0 0,0 0 0 0 0,1 1-1 0 0,-1 0 1 0 0,1 1 0 0 0,0-1-1 0 0,0 1 1 0 0,1 0-1 0 0,-1 0 1 0 0,1 1 59 0 0,-3 0-14 0 0,-10 32-60 0 0,19-36 99 0 0,0 0 0 0 0,0 0 0 0 0,0-1 0 0 0,0 1 0 0 0,0-1 0 0 0,0 0 0 0 0,1 1 0 0 0,-1-1 0 0 0,0 0 0 0 0,1 0 0 0 0,-1-1 0 0 0,0 1 0 0 0,1 0 0 0 0,-1-1 0 0 0,1 1 0 0 0,0-1 0 0 0,-1 0 0 0 0,1 0 1 0 0,-1 0-1 0 0,1 0 0 0 0,-1-1 0 0 0,1 1 0 0 0,-1-1 0 0 0,1 1 0 0 0,1-1-25 0 0,6 0 70 0 0,-3-1-24 0 0,0 1 0 0 0,0-2-1 0 0,-1 1 1 0 0,1-1 0 0 0,-1 0 0 0 0,1 0-1 0 0,-1-1 1 0 0,0 1 0 0 0,0-1 0 0 0,-1-1-1 0 0,1 1 1 0 0,-1-1 0 0 0,4-5-46 0 0,-8 10-6 0 0,0-1-1 0 0,1 0 1 0 0,-1 0-1 0 0,0 0 1 0 0,0 0 0 0 0,0 0-1 0 0,0 0 1 0 0,0-1 0 0 0,0 1-1 0 0,-1 0 1 0 0,1 0-1 0 0,0-1 1 0 0,0 1 0 0 0,-1 0-1 0 0,1-1 1 0 0,-1 1 0 0 0,0-1-1 0 0,1 1 1 0 0,-1-1-1 0 0,0 1 1 0 0,0-1 0 0 0,1 1-1 0 0,-1-1 1 0 0,-1 1 0 0 0,1-1-1 0 0,0 1 1 0 0,0 0-1 0 0,0-1 1 0 0,-1 1 0 0 0,1-1-1 0 0,-1 1 1 0 0,1-1-1 0 0,-1 1 1 0 0,0 0 0 0 0,1-1-1 0 0,-1 1 1 0 0,0 0 0 0 0,0 0-1 0 0,0 0 1 0 0,0-1-1 0 0,0 1 1 0 0,0 0 0 0 0,0 0-1 0 0,0 0 1 0 0,-1 1 0 0 0,1-1 6 0 0,-4 0-177 0 0,0 1 0 0 0,-1 0 0 0 0,1 0 1 0 0,0 0-1 0 0,0 1 0 0 0,0 0 1 0 0,0 0-1 0 0,0 0 0 0 0,0 1 1 0 0,0-1-1 0 0,0 1 0 0 0,1 0 0 0 0,-1 1 1 0 0,1-1-1 0 0,-1 1 0 0 0,1 0 177 0 0,-1 1-1036 0 0,-8 7-597 0 0,11-6-2364 0 0,1 2-3742 0 0,1-4 1972 0 0</inkml:trace>
  <inkml:trace contextRef="#ctx0" brushRef="#br1" timeOffset="13973.964">1729 1152 2385 0 0,'0'0'1603'0'0,"0"0"-103"0"0,0 0 64 0 0,0 0 177 0 0,0 0 90 0 0,0 0-170 0 0,0 0-307 0 0,0 0-346 0 0,0 0-300 0 0,0 0-200 0 0,0 0-121 0 0,0 0-69 0 0,0 0-70 0 0,0 55 1395 0 0,-13 107 8 0 0,-11-37-3186 0 0,20-144-14319 0 0,4 12 13133 0 0</inkml:trace>
  <inkml:trace contextRef="#ctx0" brushRef="#br1" timeOffset="14277.017">1679 1170 0 0 0,'0'0'1234'0'0,"0"0"121"0"0,0 0 160 0 0,0 0 281 0 0,0 0 206 0 0,0 0-91 0 0,0 0-292 0 0,0 0-338 0 0,0 0-284 0 0,0 0-189 0 0,0 0-125 0 0,0 0-70 0 0,0 0-38 0 0,28-2-44 0 0,87-5-71 0 0,82 1-659 0 0,-196 6-639 0 0,-8 8-6030 0 0,-17 10-2167 0 0,18-14 8595 0 0</inkml:trace>
  <inkml:trace contextRef="#ctx0" brushRef="#br1" timeOffset="14522.94">1694 1358 2064 0 0,'0'0'2582'0'0,"0"0"-1007"0"0,0 0-464 0 0,0 0 168 0 0,0 0 340 0 0,0 0 171 0 0,0 0-203 0 0,0 0-443 0 0,0 0-402 0 0,0 0-282 0 0,0 0-172 0 0,0 0-112 0 0,0 0-69 0 0,21 0-57 0 0,126-4-991 0 0,-146 4 906 0 0,34-3-2563 0 0,-2-1-3953 0 0,-20 4 102 0 0</inkml:trace>
</inkml:ink>
</file>

<file path=ppt/ink/ink2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7.7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0 196 0 0 0,'0'0'986'0'0,"0"0"335"0"0,0 0 258 0 0,0 0 66 0 0,0 0-168 0 0,0 0-310 0 0,0 0-285 0 0,0 0-158 0 0,0 0-17 0 0,0 0 131 0 0,4 0 115 0 0,84 8 3681 0 0,398-1-2083 0 0,-421-15-2129 0 0,-68-2 1211 0 0,-68-31-829 0 0,-86-44-403 0 0,156 84-449 0 0,-1 0 1 0 0,1 0 0 0 0,1 1 0 0 0,-1-1 0 0 0,0 0 0 0 0,0 0-1 0 0,0 0 1 0 0,0 0 0 0 0,1 0 0 0 0,-1 0 0 0 0,0 0 0 0 0,1-1 0 0 0,-1 1-1 0 0,1 0 1 0 0,-1 0 0 0 0,1 0 0 0 0,0-1 0 0 0,-1 1 0 0 0,1 0-1 0 0,0 0 1 0 0,0-1 0 0 0,0 1 0 0 0,0 0 0 0 0,0 0 0 0 0,0-1 0 0 0,0 1-1 0 0,0 0 1 0 0,1 0 0 0 0,-1-1 0 0 0,0 1 0 0 0,1 0 0 0 0,-1 0-1 0 0,1 0 1 0 0,-1-1 0 0 0,1 1 0 0 0,0 0 0 0 0,0 0 0 0 0,-1 0 0 0 0,1 0-1 0 0,0 0 1 0 0,0 0 0 0 0,0 1 0 0 0,0-1 0 0 0,0 0 0 0 0,0 0-1 0 0,0 1 1 0 0,0-1 0 0 0,0 0 0 0 0,0 1 0 0 0,1-1 0 0 0,-1 1 0 0 0,0 0-1 0 0,0-1 1 0 0,1 1 0 0 0,-1 0 0 0 0,0 0 47 0 0,51-11-4370 0 0,-19 10-3043 0 0,-17 1-887 0 0</inkml:trace>
</inkml:ink>
</file>

<file path=ppt/ink/ink2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 4497 0 0,'0'0'1151'0'0,"0"0"-335"0"0,0 0-56 0 0,0 0 288 0 0,0 0 259 0 0,0 0 52 0 0,0 0-173 0 0,0 0-287 0 0,0 0-234 0 0,0 0-194 0 0,0 0-116 0 0,0 0-34 0 0,32 0-34 0 0,103 0-16 0 0,98-17 399 0 0,-151 8-2933 0 0,-66 6 173 0 0,10-1-7142 0 0,-20 4 6754 0 0</inkml:trace>
</inkml:ink>
</file>

<file path=ppt/ink/ink2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 5169 0 0,'0'0'1370'0'0,"0"0"-471"0"0,0 0-66 0 0,0 0 173 0 0,0 0 111 0 0,0 0-13 0 0,0 0-178 0 0,0 0-274 0 0,0 0-237 0 0,0 0-194 0 0,35 1-155 0 0,111 3-113 0 0,-41-19-433 0 0,-26-1-1566 0 0,-8 2-4851 0 0,-50 10 2589 0 0</inkml:trace>
</inkml:ink>
</file>

<file path=ppt/ink/ink2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6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1496 0 0,'0'0'1099'0'0,"0"0"-133"0"0,0 0 83 0 0,0 0 304 0 0,0 0 294 0 0,0 0 45 0 0,0 0-240 0 0,0 0-398 0 0,0 0-375 0 0,0 0-233 0 0,0 0-131 0 0,7-9-53 0 0,17-25 28 0 0,-23 33-249 0 0,-1 0-1 0 0,1 1 1 0 0,0-1-1 0 0,-1 1 1 0 0,1-1 0 0 0,0 1-1 0 0,-1-1 1 0 0,1 1-1 0 0,0-1 1 0 0,-1 1-1 0 0,1-1 1 0 0,0 1-1 0 0,0 0 1 0 0,0 0-1 0 0,-1-1 1 0 0,1 1 0 0 0,0 0-1 0 0,0 0 1 0 0,0 0-1 0 0,-1 0 1 0 0,1 0-1 0 0,0 0 1 0 0,0 0-1 0 0,0 0 1 0 0,0 0-1 0 0,-1 0 1 0 0,1 1 0 0 0,0-1-1 0 0,0 0 1 0 0,0 0-1 0 0,-1 1 1 0 0,1-1-1 0 0,0 1 1 0 0,0-1-1 0 0,-1 1 1 0 0,1-1-1 0 0,0 1 1 0 0,-1-1-1 0 0,1 1 1 0 0,-1-1 0 0 0,1 1-1 0 0,-1 0 1 0 0,1-1-1 0 0,-1 1 1 0 0,1 0-1 0 0,-1 0 1 0 0,0-1-1 0 0,1 1 1 0 0,-1 0-1 0 0,0 0 1 0 0,0-1 0 0 0,1 1-1 0 0,-1 1-40 0 0,1-1 49 0 0,18 37 359 0 0,-1 2 0 0 0,-2-1 0 0 0,-1 2 0 0 0,-3 0 0 0 0,1 8-408 0 0,23 74 131 0 0,9-23-153 0 0,-42-93 88 0 0,-3-6-45 0 0,0-1 1 0 0,0 1-1 0 0,0 0 1 0 0,0-1-1 0 0,0 1 1 0 0,0 0-1 0 0,1 0 0 0 0,-1-1 1 0 0,0 1-1 0 0,0 0 1 0 0,0-1-1 0 0,1 1 1 0 0,-1 0-1 0 0,0-1 0 0 0,1 1 1 0 0,-1-1-1 0 0,1 1 1 0 0,-1-1-1 0 0,1 1 1 0 0,-1 0-1 0 0,1-1 0 0 0,-1 0 1 0 0,1 1-1 0 0,-1-1 1 0 0,1 1-1 0 0,-1-1 1 0 0,1 0-1 0 0,0 1 0 0 0,-1-1 1 0 0,1 0-1 0 0,0 1 1 0 0,-1-1-1 0 0,1 0 1 0 0,0 0-1 0 0,-1 0 0 0 0,1 0 1 0 0,0 0-1 0 0,0 0 1 0 0,-1 0-1 0 0,1 0 0 0 0,0 0 1 0 0,-1 0-1 0 0,1 0 1 0 0,0 0-1 0 0,-1 0 1 0 0,1-1-1 0 0,0 1 0 0 0,0 0-21 0 0,12-20 362 0 0,-1 0-1 0 0,-1 0 1 0 0,-1-1-1 0 0,-1 0 1 0 0,0-1-1 0 0,-2 0 1 0 0,4-19-362 0 0,3-3 137 0 0,49-157-211 0 0,-62 182-225 0 0,0 11-5286 0 0,-1 19-3747 0 0,0-7 2713 0 0</inkml:trace>
  <inkml:trace contextRef="#ctx0" brushRef="#br0" timeOffset="300.452">604 383 11578 0 0,'0'0'2078'0'0,"0"0"-719"0"0,0 0-581 0 0,0 0-198 0 0,0 0 29 0 0,0 0 74 0 0,0 0-39 0 0,0 0-88 0 0,0 0-116 0 0,0 0-145 0 0,0 0-116 0 0,0 0-64 0 0,3 23-42 0 0,11 112 26 0 0,-3-57-238 0 0,3-27-4525 0 0,-13-40-5423 0 0,-1-7 4911 0 0</inkml:trace>
  <inkml:trace contextRef="#ctx0" brushRef="#br0" timeOffset="636.005">549 339 5593 0 0,'0'0'1685'0'0,"0"0"-619"0"0,0 0-471 0 0,0 0 25 0 0,0 0 223 0 0,0 0 136 0 0,0 0-24 0 0,0 0-150 0 0,0 0-204 0 0,0 0-175 0 0,0 0-122 0 0,0 0-100 0 0,0 0-50 0 0,31 8-34 0 0,95 29-29 0 0,-40 2 86 0 0,-82-37-161 0 0,-1 0-1 0 0,0 0 1 0 0,1 0-1 0 0,-1 0 1 0 0,0 1 0 0 0,0-1-1 0 0,-1 1 1 0 0,1 0 0 0 0,0 0-1 0 0,-1 0 1 0 0,1 0-1 0 0,-1 0 1 0 0,0 0 0 0 0,0 1-1 0 0,-1-1 1 0 0,1 1 0 0 0,-1-1-1 0 0,1 1 1 0 0,-1 0-1 0 0,0 0 1 0 0,0-1 0 0 0,-1 1-1 0 0,1 0 1 0 0,-1 0-1 0 0,0 0 1 0 0,0 0 0 0 0,0 0-1 0 0,-1-1 1 0 0,1 1 0 0 0,-1 0-1 0 0,0 0 1 0 0,0 0-1 0 0,0-1 1 0 0,0 1 0 0 0,-1 0-1 0 0,0-1 1 0 0,0 0 0 0 0,0 1-1 0 0,0-1 1 0 0,0 0-1 0 0,0 0 1 0 0,-3 2-16 0 0,-11 7-124 0 0,-1-2-1 0 0,0 0 0 0 0,0-1 1 0 0,-1-1-1 0 0,0-1 1 0 0,-1 0-1 0 0,1-2 1 0 0,-1 0-1 0 0,-1-1 0 0 0,-4 0 125 0 0,-43 4-2840 0 0,38-8-8109 0 0,29 0 10110 0 0</inkml:trace>
</inkml:ink>
</file>

<file path=ppt/ink/ink2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0.8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1 103 2889 0 0,'0'0'1121'0'0,"0"0"-49"0"0,0 0 63 0 0,0 0 228 0 0,0 0 295 0 0,0 0 118 0 0,0 0-110 0 0,0 0-287 0 0,0 0-356 0 0,0 0-306 0 0,0 0-250 0 0,0 0-160 0 0,0 0-86 0 0,1-4-19 0 0,0 0-193 0 0,-1 4 8 0 0,0-1 1 0 0,0 1-1 0 0,0-1 1 0 0,0 0-1 0 0,1 1 1 0 0,-1-1-1 0 0,0 0 1 0 0,0 1-1 0 0,0-1 1 0 0,1 1-1 0 0,-1-1 1 0 0,0 1-1 0 0,0-1 1 0 0,1 0-1 0 0,-1 1 1 0 0,1-1-1 0 0,-1 1 1 0 0,0 0-1 0 0,1-1 1 0 0,-1 1-1 0 0,1-1 1 0 0,-1 1-1 0 0,1 0 1 0 0,-1-1-1 0 0,1 1 1 0 0,-1 0-1 0 0,1-1 1 0 0,0 1 0 0 0,-1 0-1 0 0,1 0 1 0 0,-1 0-1 0 0,1-1 1 0 0,0 1-1 0 0,-1 0 1 0 0,1 0-1 0 0,0 0 1 0 0,-1 0-1 0 0,1 0 1 0 0,-1 0-1 0 0,1 0 1 0 0,0 0-1 0 0,-1 1 1 0 0,1-1-1 0 0,0 0 1 0 0,-1 0-1 0 0,1 0 1 0 0,-1 1-1 0 0,1-1 1 0 0,-1 0-1 0 0,1 1 1 0 0,-1-1-1 0 0,1 0 1 0 0,-1 1-1 0 0,1-1 1 0 0,0 1-18 0 0,9 8 147 0 0,-1 0 1 0 0,0 1 0 0 0,0 0-1 0 0,-1 0 1 0 0,-1 1-1 0 0,1 0 1 0 0,-2 0-1 0 0,1 1 1 0 0,-2 0 0 0 0,1 1-148 0 0,-3-6 33 0 0,86 247 488 0 0,-61-192-415 0 0,-15-73 1759 0 0,67-261-884 0 0,16 30-2832 0 0,-95 241-5464 0 0,-1 8 4199 0 0,-1 0-1365 0 0,1-3-1706 0 0</inkml:trace>
  <inkml:trace contextRef="#ctx0" brushRef="#br0" timeOffset="301.985">559 442 4465 0 0,'0'0'3189'0'0,"0"0"-1430"0"0,0 0-860 0 0,0 0-98 0 0,0 0 239 0 0,0 0 273 0 0,0 0 48 0 0,0 0-162 0 0,0 0-244 0 0,0 0-256 0 0,0 0-180 0 0,0 0-123 0 0,0 0-71 0 0,0 22-60 0 0,1 107 173 0 0,10 2-354 0 0,-10-124-696 0 0,3 9-135 0 0,4-12-7376 0 0,-7-6 3504 0 0,0-2 2042 0 0,-1 2-452 0 0</inkml:trace>
  <inkml:trace contextRef="#ctx0" brushRef="#br0" timeOffset="597.338">479 379 1048 0 0,'0'0'1491'0'0,"0"0"-288"0"0,0 0-69 0 0,0 0 202 0 0,0 0 223 0 0,0 0 47 0 0,0 0-178 0 0,0 0-285 0 0,0 0-240 0 0,0 0-196 0 0,0 0-170 0 0,0 0-128 0 0,0 0-111 0 0,27 4-98 0 0,83 12-60 0 0,-49 8 35 0 0,-55-22-183 0 0,-1 1 1 0 0,1-1 0 0 0,-1 1-1 0 0,1 0 1 0 0,-1 0-1 0 0,0 1 1 0 0,0-1 0 0 0,0 1-1 0 0,-1 0 1 0 0,0 1 0 0 0,1-1-1 0 0,-1 1 1 0 0,-1 0 0 0 0,1 0-1 0 0,-1 0 1 0 0,0 0-1 0 0,0 0 1 0 0,0 1 0 0 0,-1 0-1 0 0,0-1 1 0 0,0 1 0 0 0,0 0-1 0 0,-1 0 1 0 0,0 0 0 0 0,0 0 7 0 0,-3 1-1 0 0,0 0 0 0 0,0-1 1 0 0,0 0-1 0 0,-1 1 1 0 0,0-1-1 0 0,-1 0 1 0 0,1 0-1 0 0,-1-1 0 0 0,0 1 1 0 0,0-1-1 0 0,-1 0 1 0 0,0 0-1 0 0,0 0 1 0 0,0-1-1 0 0,0 0 0 0 0,-1 0 1 0 0,0 0-1 0 0,1 0 1 0 0,-2-1-1 0 0,1 0 1 0 0,0 0-1 0 0,0-1 0 0 0,-1 0 1 0 0,-2 1 0 0 0,-15 9-260 0 0,-59 29-3238 0 0,29-16-7083 0 0,51-25 9801 0 0</inkml:trace>
  <inkml:trace contextRef="#ctx0" brushRef="#br0" timeOffset="947.228">1188 383 4681 0 0,'0'0'1115'0'0,"0"0"-252"0"0,0 0 92 0 0,0 0 301 0 0,0 0 208 0 0,0 0 2 0 0,0 0-253 0 0,0 0-307 0 0,0 0-262 0 0,0 0-184 0 0,0 0-82 0 0,0 0-22 0 0,-8 18 4 0 0,-42 90 376 0 0,29-71-617 0 0,-2 0 1 0 0,-1-2-1 0 0,-1-1 0 0 0,-3-1 1 0 0,0-1-1 0 0,-2-1 0 0 0,-2-1-119 0 0,-45 50-578 0 0,57-44-3042 0 0,64-32-8167 0 0,-35-4 10084 0 0</inkml:trace>
  <inkml:trace contextRef="#ctx0" brushRef="#br0" timeOffset="1570.252">1402 548 0 0 0,'0'0'916'0'0,"0"0"-37"0"0,0 0 107 0 0,0 0 363 0 0,0 0 298 0 0,0 0 100 0 0,0 0-224 0 0,0 0-370 0 0,0 0-339 0 0,0 0-220 0 0,0 0-127 0 0,0 0-78 0 0,0 0 0 0 0,-12-3-23 0 0,-36-8-42 0 0,-4 26 428 0 0,46-12-745 0 0,1 0-1 0 0,-1 0 1 0 0,1 0 0 0 0,0 1-1 0 0,0 0 1 0 0,0 0 0 0 0,1 0-1 0 0,-1 1 1 0 0,1-1 0 0 0,0 1-1 0 0,0 0 1 0 0,1 0 0 0 0,-3 5-7 0 0,-11 38-28 0 0,-31 103-16 0 0,20-67 153 0 0,3-22 147 0 0,25-61-236 0 0,0-1 12 0 0,21 7 938 0 0,199-51-606 0 0,-171 29-2036 0 0,-35 7-2261 0 0,-1-3-4629 0 0,-11 8 6668 0 0</inkml:trace>
  <inkml:trace contextRef="#ctx0" brushRef="#br0" timeOffset="1818.879">1127 725 4881 0 0,'0'0'1420'0'0,"0"0"-589"0"0,0 0-188 0 0,0 0 299 0 0,0 0 286 0 0,0 0 77 0 0,0 0-170 0 0,0 0-299 0 0,0 0-238 0 0,0 0-190 0 0,0 0-147 0 0,0 0-106 0 0,34 3-76 0 0,103 6-134 0 0,-42-10-1744 0 0,-69-3-1266 0 0,-11 1-1249 0 0,-3 3-1175 0 0</inkml:trace>
</inkml:ink>
</file>

<file path=ppt/ink/ink2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3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0 0 0,'0'0'212'0'0,"0"0"796"0"0,0 0 389 0 0,0 0 108 0 0,0 0-120 0 0,0 0-159 0 0,0 0-200 0 0,0 0-198 0 0,0 0-141 0 0,33 0-92 0 0,101 0-38 0 0,100-10 2639 0 0,-167 6-2736 0 0,-99-22 3148 0 0,11 14-3238 0 0,12 9-315 0 0,1-1-1 0 0,0 0 1 0 0,1 0-1 0 0,-1-1 0 0 0,1 0 1 0 0,0 0-1 0 0,0-1 1 0 0,0 1-1 0 0,1-1 0 0 0,0-1 1 0 0,0 1-1 0 0,1-1 1 0 0,-1-1-1 0 0,2 1 0 0 0,-1 0 1 0 0,-1-5-55 0 0,5 10-386 0 0,19-1-12556 0 0,-12 3 7339 0 0</inkml:trace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3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2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4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2905 0 0,'0'0'1335'0'0,"0"0"-281"0"0,0 0 52 0 0,0 0 338 0 0,0 0 242 0 0,0 0-8 0 0,0 0-258 0 0,0 0-302 0 0,0 0-224 0 0,0 0-196 0 0,0 0-145 0 0,31 4-68 0 0,96 11-61 0 0,19-12 768 0 0,-120-3-1396 0 0,1-1 0 0 0,0-2 0 0 0,-1 0 0 0 0,1-2 0 0 0,-1-1 0 0 0,12-5 204 0 0,-23 1-2981 0 0,-5 2-5778 0 0,-6 7 3731 0 0</inkml:trace>
  <inkml:trace contextRef="#ctx0" brushRef="#br0" timeOffset="266.933">211 0 7210 0 0,'0'0'3380'0'0,"0"0"-1713"0"0,0 0-765 0 0,0 0 53 0 0,0 0 206 0 0,0 0 112 0 0,0 0-107 0 0,0 0-199 0 0,-2 33-240 0 0,-4 102-212 0 0,13 87 570 0 0,-4-173-1358 0 0,1 20-1147 0 0,-4-47-3412 0 0,-2 0-3840 0 0,1-14 2861 0 0</inkml:trace>
</inkml:ink>
</file>

<file path=ppt/ink/ink2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7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60 516 0 0 0,'0'0'768'0'0,"0"0"456"0"0,0 0 246 0 0,0 0-94 0 0,0 0-313 0 0,0 0-332 0 0,0 0-199 0 0,0 0-25 0 0,0 0 132 0 0,4 3 118 0 0,5 5-197 0 0,0 0 0 0 0,-1 1 0 0 0,0 0 0 0 0,0 1 0 0 0,-1-1-1 0 0,0 1 1 0 0,-1 1 0 0 0,0-1 0 0 0,-1 1 0 0 0,4 9-560 0 0,46 198 1481 0 0,-53-208-1406 0 0,20 222 236 0 0,-22-232-291 0 0,1-1 1 0 0,-1 1-1 0 0,0-1 1 0 0,0 1-1 0 0,1-1 0 0 0,-1 1 1 0 0,0 0-1 0 0,1-1 1 0 0,-1 1-1 0 0,1-1 1 0 0,-1 1-1 0 0,1 0 1 0 0,-1-1-1 0 0,0 1 0 0 0,1 0 1 0 0,-1 0-1 0 0,1-1 1 0 0,-1 1-1 0 0,1 0 1 0 0,-1 0-1 0 0,1 0 0 0 0,0 0 1 0 0,-1 0-1 0 0,1 0 1 0 0,-1 0-1 0 0,1 0 1 0 0,-1 0-1 0 0,1 0 0 0 0,-1 0 1 0 0,1 0-1 0 0,-1 0 1 0 0,1 0-1 0 0,0 0 1 0 0,-1 0-1 0 0,1 1 1 0 0,-1-1-1 0 0,1 0 0 0 0,-1 0 1 0 0,1 1-1 0 0,-1-1 1 0 0,0 0-1 0 0,1 1 1 0 0,-1-1-1 0 0,1 0 0 0 0,-1 1 1 0 0,0-1-1 0 0,1 1 1 0 0,-1-1-1 0 0,0 0 1 0 0,1 1-1 0 0,-1-1 0 0 0,0 1 1 0 0,0-1-1 0 0,1 1 1 0 0,-1-1-1 0 0,0 1 1 0 0,0 0-1 0 0,0-1 1 0 0,0 1-1 0 0,0-1 0 0 0,0 1-20 0 0,23-46 836 0 0,28-173-74 0 0,16-54-626 0 0,-24 122-398 0 0,-35 83-2107 0 0,-8 67 1018 0 0,0 0-612 0 0,0 0-537 0 0,0 4-4258 0 0,0 9 3459 0 0,0-8 2288 0 0</inkml:trace>
  <inkml:trace contextRef="#ctx0" brushRef="#br0" timeOffset="670.156">803 836 0 0 0,'0'0'851'0'0,"0"0"62"0"0,0 0 145 0 0,0 0 278 0 0,0 0 250 0 0,0 0 73 0 0,0 0-155 0 0,0 0-263 0 0,0 0-275 0 0,0 0-235 0 0,0 0-172 0 0,0 0-92 0 0,0 0-38 0 0,-15-6-38 0 0,-48-21-51 0 0,61 27-317 0 0,0-1-1 0 0,1 1 1 0 0,-1-1-1 0 0,0 1 1 0 0,0-1 0 0 0,0 1-1 0 0,1 0 1 0 0,-1 0 0 0 0,0 0-1 0 0,0 0 1 0 0,0 0-1 0 0,0 0 1 0 0,1 1 0 0 0,-1-1-1 0 0,0 1 1 0 0,0-1-1 0 0,1 1 1 0 0,-1 0 0 0 0,0-1-1 0 0,1 1 1 0 0,-1 0 0 0 0,0 0-1 0 0,1 0 1 0 0,0 0-1 0 0,-1 1 1 0 0,1-1 0 0 0,0 0-1 0 0,-1 1 1 0 0,1-1-23 0 0,-6 5 28 0 0,1 2-26 0 0,0-1 0 0 0,0 1-1 0 0,1 0 1 0 0,0 0 0 0 0,1 1 0 0 0,-1-1 0 0 0,2 1-1 0 0,-1 0 1 0 0,1 0 0 0 0,1 0 0 0 0,-1 1-1 0 0,2-1 1 0 0,-1 0 0 0 0,1 1 0 0 0,1 0 0 0 0,0-1-1 0 0,0 1 1 0 0,1-1 0 0 0,0 1 0 0 0,2 6-2 0 0,-3 19 94 0 0,1-5-70 0 0,1-21-14 0 0,-2-1-1 0 0,1 1 1 0 0,-1 0 0 0 0,-1 0 0 0 0,0-1 0 0 0,0 1 0 0 0,0 0 0 0 0,-1-1 0 0 0,-1 1 0 0 0,1-1 0 0 0,-3 5-10 0 0,-19 32 851 0 0,43-45 289 0 0,146-30 106 0 0,-119 5-1840 0 0,-33 2-4148 0 0,-12 2-5195 0 0,-1 13 6995 0 0</inkml:trace>
  <inkml:trace contextRef="#ctx0" brushRef="#br0" timeOffset="916.565">527 980 0 0 0,'0'0'663'0'0,"0"0"797"0"0,0 0 367 0 0,0 0 183 0 0,0 0-7 0 0,0 0-219 0 0,0 0-345 0 0,0 0-334 0 0,0 0-293 0 0,31-1-253 0 0,98-4-186 0 0,-123 5-381 0 0,117-2 428 0 0,-59 7-2972 0 0,-38 1-4494 0 0,-20-5 2197 0 0</inkml:trace>
  <inkml:trace contextRef="#ctx0" brushRef="#br0" timeOffset="1745.191">1 255 0 0 0,'0'0'332'0'0,"0"0"1019"0"0,0 0 260 0 0,0 0-196 0 0,0 0-349 0 0,0 0-254 0 0,0 0-103 0 0,0 0 6 0 0,0 0 103 0 0,0 0 26 0 0,0 0-48 0 0,10-1-77 0 0,141-9 2777 0 0,-5-1-1390 0 0,-18 7-1236 0 0,-124 0 1791 0 0,-21-13-1986 0 0,0 4-486 0 0,2 3-295 0 0,0-1 1 0 0,0 0 0 0 0,2-1 0 0 0,-1-1 0 0 0,1 0 0 0 0,1 0 0 0 0,0-2 0 0 0,1 1 0 0 0,-6-13 105 0 0,6 3-2081 0 0,5 12-876 0 0,0 0-3571 0 0,4 5-2145 0 0</inkml:trace>
</inkml:ink>
</file>

<file path=ppt/ink/ink2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05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432 170 0 0 0,'0'0'1163'0'0,"0"0"165"0"0,0 0 0 0 0,0 0-114 0 0,0 0-138 0 0,0 0-106 0 0,0 0-29 0 0,-14-4 20 0 0,-42-11 52 0 0,-33 11 4010 0 0,73 6-4810 0 0,0 0 0 0 0,0 1 0 0 0,0 1 0 0 0,1 0 0 0 0,-1 1 1 0 0,1 0-1 0 0,0 2 0 0 0,0 0 0 0 0,1 0 0 0 0,0 1 1 0 0,0 1-1 0 0,1 0 0 0 0,0 1 0 0 0,-4 5-213 0 0,12-11 7 0 0,1 1 1 0 0,0-1-1 0 0,0 0 0 0 0,1 1 0 0 0,-1 0 1 0 0,1 0-1 0 0,0 0 0 0 0,0 0 1 0 0,1 1-1 0 0,-1-1 0 0 0,1 0 0 0 0,1 1 1 0 0,-1 0-1 0 0,1 0 0 0 0,0-1 0 0 0,0 1 1 0 0,0 0-1 0 0,1 3-7 0 0,2-5 6 0 0,0-1-1 0 0,0 0 1 0 0,1 1 0 0 0,-1-1-1 0 0,1 0 1 0 0,-1 0 0 0 0,1-1-1 0 0,0 1 1 0 0,0-1 0 0 0,1 1-1 0 0,-1-1 1 0 0,0 0 0 0 0,1 0-1 0 0,-1 0 1 0 0,1-1 0 0 0,0 1 0 0 0,-1-1-1 0 0,1 0 1 0 0,4 1-6 0 0,129 7 343 0 0,-18-3-209 0 0,-118-7-128 0 0,0 1 0 0 0,0 0 0 0 0,0 0-1 0 0,0-1 1 0 0,1 1 0 0 0,-1 0 0 0 0,0 0 0 0 0,0 0-1 0 0,0 0 1 0 0,0 0 0 0 0,0 0 0 0 0,0 1 0 0 0,0-1-1 0 0,0 0 1 0 0,0 0 0 0 0,0 1 0 0 0,0-1 0 0 0,0 1-1 0 0,0-1 1 0 0,0 1 0 0 0,0-1 0 0 0,0 1-1 0 0,0 0 1 0 0,0-1 0 0 0,-1 1 0 0 0,1 0 0 0 0,0 0-1 0 0,0-1 1 0 0,-1 1 0 0 0,1 0 0 0 0,0 0 0 0 0,-1 0-1 0 0,1 0 1 0 0,-1 0 0 0 0,1 0 0 0 0,-1 0-1 0 0,0 0 1 0 0,1 0 0 0 0,-1 0 0 0 0,0 0 0 0 0,0 0-1 0 0,0 0 1 0 0,0 0 0 0 0,0 1 0 0 0,0-1 0 0 0,0 0-1 0 0,0 0 1 0 0,0 0 0 0 0,0 0 0 0 0,-1 0-1 0 0,1 0 1 0 0,0 0 0 0 0,-1 0 0 0 0,1 0 0 0 0,-1 0-1 0 0,1 0 1 0 0,-1 0 0 0 0,0 0 0 0 0,1 0 0 0 0,-1-1-1 0 0,0 1 1 0 0,0 1-6 0 0,-128 89 454 0 0,55-47-385 0 0,61-35-58 0 0,-2 0 16 0 0,1 0 0 0 0,0 2 1 0 0,1-1-1 0 0,0 2 0 0 0,0 0 1 0 0,2 0-1 0 0,-1 1 0 0 0,-6 11-27 0 0,16-17 4 0 0,1 0 0 0 0,1-1-1 0 0,-1 1 1 0 0,1 0 0 0 0,0 0-1 0 0,1 0 1 0 0,0 0-1 0 0,0-1 1 0 0,0 1 0 0 0,1 0-1 0 0,0-1 1 0 0,0 1 0 0 0,0-1-1 0 0,1 0 1 0 0,0 1 0 0 0,1-1-1 0 0,-1-1 1 0 0,1 1 0 0 0,0 0-1 0 0,1-1 1 0 0,-1 0 0 0 0,1 0-1 0 0,0 0 1 0 0,0-1 0 0 0,0 0-1 0 0,1 0 1 0 0,4 3-4 0 0,-8-5-144 0 0,1 1-1 0 0,0-1 1 0 0,-1 0-1 0 0,1 0 1 0 0,0 0 0 0 0,0 0-1 0 0,0-1 1 0 0,1 1 0 0 0,-1-1-1 0 0,0 0 1 0 0,0 0 0 0 0,1 0-1 0 0,-1 0 1 0 0,1-1-1 0 0,-1 1 1 0 0,1-1 0 0 0,-1 0-1 0 0,1 0 1 0 0,-1 0 0 0 0,0 0-1 0 0,1-1 1 0 0,0 0 144 0 0,-1 0-511 0 0,-1 0-1 0 0,0 0 1 0 0,0 0 0 0 0,0 0 0 0 0,0 0 0 0 0,0-1 0 0 0,0 1 0 0 0,-1-1-1 0 0,1 1 1 0 0,0-1 0 0 0,-1 0 0 0 0,1 1 0 0 0,-1-1 0 0 0,0 0-1 0 0,1 0 1 0 0,-1 0 0 0 0,0 0 0 0 0,0-1 0 0 0,0 1 0 0 0,-1 0-1 0 0,1 0 1 0 0,0-1 511 0 0,2-8-3518 0 0,0 3 1531 0 0</inkml:trace>
  <inkml:trace contextRef="#ctx0" brushRef="#br0" timeOffset="396.754">178 0 0 0 0,'0'0'449'0'0,"0"0"-86"0"0,0 0-83 0 0,0 0 243 0 0,0 0 508 0 0,0 0 493 0 0,0 0 305 0 0,0 0-36 0 0,0 0-262 0 0,0 0-316 0 0,0 0-265 0 0,0 0-133 0 0,0 0-59 0 0,-3 20-23 0 0,-11 96 744 0 0,33 54 1959 0 0,-5 105-2590 0 0,-26-23-740 0 0,-20-61-151 0 0,14-118-78 0 0,20-32-1508 0 0,25-44-3477 0 0,-10-4-2436 0 0,-10 6 2312 0 0</inkml:trace>
</inkml:ink>
</file>

<file path=ppt/ink/ink2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4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0,'0'0'592'0'0,"0"0"458"0"0,0 0 151 0 0,0 0 25 0 0,0 0 18 0 0,0 0 3 0 0,0 0-19 0 0,0 0-75 0 0,4 2 2463 0 0,13 6-1687 0 0,96 13 1758 0 0,60-16-2407 0 0,-165-5-1210 0 0,100-14 229 0 0,-82 8-1151 0 0,-22 5-4989 0 0,-2 0-5732 0 0,-2 1 10017 0 0</inkml:trace>
</inkml:ink>
</file>

<file path=ppt/ink/ink2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7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2304 0 0,'0'0'2366'0'0,"0"0"-663"0"0,0 0-428 0 0,0 0 62 0 0,0 0 227 0 0,0 0 78 0 0,0 0-217 0 0,0 0-326 0 0,0 0-275 0 0,0 0-153 0 0,0 0-72 0 0,0 0-52 0 0,0 0-22 0 0,15 4-53 0 0,51 11-64 0 0,64-12 579 0 0,-17-9-1747 0 0,-76 2-2611 0 0,0 0-4191 0 0,-25 4-493 0 0</inkml:trace>
</inkml:ink>
</file>

<file path=ppt/ink/ink2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0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238 443 464 0 0,'0'0'1286'0'0,"0"0"-33"0"0,0 0 69 0 0,0 0 200 0 0,0 0 217 0 0,0 0-11 0 0,0 0-290 0 0,0 0-411 0 0,0 0-475 0 0,0 0-335 0 0,0 0-146 0 0,4 19 419 0 0,105 488 2894 0 0,-52-334-2981 0 0,-56-173-363 0 0,-1 0 0 0 0,1 0 0 0 0,-1 1 0 0 0,1-1 0 0 0,-1 0 0 0 0,1 0 0 0 0,-1 0 0 0 0,1 0 0 0 0,-1 0 0 0 0,1 0 0 0 0,-1 0 0 0 0,1 0 0 0 0,-1 0 0 0 0,1 0 0 0 0,-1 0 0 0 0,1 0 0 0 0,-1 0 1 0 0,1 0-1 0 0,-1 0 0 0 0,1-1 0 0 0,-1 1 0 0 0,1 0 0 0 0,-1 0 0 0 0,0-1 0 0 0,1 1 0 0 0,-1 0 0 0 0,1-1 0 0 0,-1 1 0 0 0,1 0 0 0 0,-1-1 0 0 0,0 1 0 0 0,1 0 0 0 0,-1-1 0 0 0,0 1 0 0 0,0-1 0 0 0,1 1 1 0 0,-1-1-1 0 0,0 1 0 0 0,0-1 0 0 0,0 1 0 0 0,1-1 0 0 0,-1 1 0 0 0,0-1 0 0 0,0 1 0 0 0,0-1 0 0 0,0 1 0 0 0,0-1 0 0 0,0 1 0 0 0,0-1 0 0 0,0 1 0 0 0,0-1 0 0 0,0 1 0 0 0,0-1 0 0 0,-1 1 0 0 0,1-1 0 0 0,0 1 1 0 0,0-1-1 0 0,0 1 0 0 0,-1-1 0 0 0,1 1 0 0 0,0-1 0 0 0,-1 1 0 0 0,1-1-40 0 0,10-73 141 0 0,3 0-1 0 0,3 1 1 0 0,4 1 0 0 0,2 0-1 0 0,4 2 1 0 0,6-6-141 0 0,-17 39-180 0 0,-5 18-111 0 0,-1-1 0 0 0,-2 0 0 0 0,1-1 0 0 0,-2 0 0 0 0,-1 0 1 0 0,-1 0-1 0 0,0-1 0 0 0,-2 0 0 0 0,-1 1 0 0 0,0-10 291 0 0,-9 21-3063 0 0,-13 13-7553 0 0,17 4 7121 0 0</inkml:trace>
  <inkml:trace contextRef="#ctx0" brushRef="#br0" timeOffset="753.879">923 837 0 0 0,'0'0'283'0'0,"0"0"921"0"0,0 0 412 0 0,0 0 42 0 0,0 0-151 0 0,0 0-185 0 0,0 0-201 0 0,0 0-154 0 0,0 0-85 0 0,0 0-48 0 0,1-9 20 0 0,2-29-9 0 0,-3 37-757 0 0,-1 0-1 0 0,1 0 0 0 0,-1 1 0 0 0,1-1 0 0 0,-1 0 0 0 0,1 0 0 0 0,-1 0 0 0 0,1 1 0 0 0,-1-1 0 0 0,0 0 0 0 0,1 0 0 0 0,-1 1 1 0 0,0-1-1 0 0,0 1 0 0 0,1-1 0 0 0,-1 1 0 0 0,0-1 0 0 0,0 1 0 0 0,0-1 0 0 0,0 1 0 0 0,0 0 0 0 0,0-1 0 0 0,0 1 0 0 0,0 0 0 0 0,0 0 1 0 0,0 0-1 0 0,0 0 0 0 0,0 0 0 0 0,0 0 0 0 0,1 0 0 0 0,-1 0 0 0 0,0 0 0 0 0,0 0 0 0 0,0 0 0 0 0,0 1 0 0 0,0-1 0 0 0,0 0 1 0 0,0 1-1 0 0,0-1-87 0 0,-5 1 298 0 0,0 1-270 0 0,0 1 0 0 0,1-1 0 0 0,-1 1 0 0 0,1 1 0 0 0,-1-1 0 0 0,1 1 0 0 0,0 0 0 0 0,0 0 0 0 0,1 0 0 0 0,-1 1 0 0 0,1 0 0 0 0,0 0 0 0 0,0 0 0 0 0,0 0 0 0 0,1 0 0 0 0,0 1 0 0 0,0 0 0 0 0,1-1 0 0 0,-1 1 0 0 0,1 0 0 0 0,-1 6-28 0 0,-34 148 12 0 0,8-15 68 0 0,14-117-16 0 0,15-27-60 0 0,0-1-3 0 0,20 4 518 0 0,113-18 673 0 0,-86 6-1109 0 0,0 1 6 0 0,-24-1-488 0 0,-17 2-2538 0 0,-6 1-3732 0 0,0 2 1808 0 0,0 2 307 0 0</inkml:trace>
  <inkml:trace contextRef="#ctx0" brushRef="#br0" timeOffset="1002.982">697 962 144 0 0,'0'0'1498'0'0,"0"0"-298"0"0,0 0-85 0 0,0 0 209 0 0,0 0 238 0 0,0 0 14 0 0,0 0-201 0 0,0 0-269 0 0,0 0-235 0 0,0 0-193 0 0,0 0-152 0 0,0 0-126 0 0,17 2-115 0 0,113 18 130 0 0,-45-15-2820 0 0,-31-14-5728 0 0,-42 6 4596 0 0</inkml:trace>
  <inkml:trace contextRef="#ctx0" brushRef="#br0" timeOffset="1925.206">1 181 0 0 0,'0'0'895'0'0,"0"0"268"0"0,0 0 118 0 0,0 0-75 0 0,0 0-207 0 0,0 0-187 0 0,0 0-86 0 0,0 0-10 0 0,0 0 21 0 0,0 0 17 0 0,15-3-38 0 0,49-12-35 0 0,32 11 2103 0 0,89 30-615 0 0,-26-4-1473 0 0,-153-21-233 0 0,-6-6 2118 0 0,-5-2-2800 0 0,-114-111 1302 0 0,107 104-1255 0 0,-16-22 421 0 0,20 10-3405 0 0,8 25 902 0 0,6 2-10183 0 0,-2 2 9964 0 0</inkml:trace>
</inkml:ink>
</file>

<file path=ppt/ink/ink2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3.4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0 147 360 0 0,'0'0'1068'0'0,"0"0"42"0"0,0 0 288 0 0,0 0 339 0 0,0 0 160 0 0,0 0-198 0 0,0 0-504 0 0,0 0-405 0 0,0 0-203 0 0,0 0 15 0 0,0 0 100 0 0,0 0 19 0 0,14 0-27 0 0,230 4 2741 0 0,-103-11-2641 0 0,-142 7-758 0 0,1 0 0 0 0,-1 0 0 0 0,1 0 0 0 0,0 0 0 0 0,-1 0 0 0 0,1 0 0 0 0,-1 0 0 0 0,1 0 0 0 0,-1-1 0 0 0,1 1 0 0 0,0 0 0 0 0,-1 0 0 0 0,1 0 0 0 0,0-1 0 0 0,-1 1 0 0 0,1 0 0 0 0,0-1 0 0 0,-1 1 0 0 0,1 0 0 0 0,0 0 0 0 0,-1-1 0 0 0,1 1 0 0 0,0-1 0 0 0,0 1 0 0 0,-1 0 0 0 0,1-1 0 0 0,0 1 0 0 0,0-1 0 0 0,0 1 0 0 0,0 0 0 0 0,0-1 0 0 0,0 1 0 0 0,0-1 0 0 0,-1 1 0 0 0,1-1 0 0 0,0 1 0 0 0,1-1 0 0 0,-1 1 0 0 0,0 0 0 0 0,0-1 0 0 0,0 1 0 0 0,0-1 0 0 0,0 1 0 0 0,0-1 0 0 0,0 1 0 0 0,1 0 0 0 0,-1-1 0 0 0,0 1 0 0 0,0 0 0 0 0,0-1 0 0 0,1 1 0 0 0,-1 0 0 0 0,0-1 0 0 0,1 1 0 0 0,-1 0 0 0 0,0-1 0 0 0,1 1 0 0 0,-1 0 0 0 0,0 0 0 0 0,1-1 0 0 0,-1 1 0 0 0,1 0 0 0 0,-1 0 0 0 0,0 0 0 0 0,1 0 0 0 0,-1-1 0 0 0,1 1 0 0 0,-1 0-36 0 0,-35-16-15 0 0,-22 0 18 0 0,29 10-96 0 0,1-1-1 0 0,0-2 0 0 0,0-1 0 0 0,0-1 0 0 0,-20-12 94 0 0,34 10-1660 0 0,11 1-6988 0 0,2 11-1800 0 0</inkml:trace>
</inkml:ink>
</file>

<file path=ppt/ink/ink2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7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86 439 0 0 0,'0'0'329'0'0,"0"0"945"0"0,0 0 105 0 0,0 0-281 0 0,0 0-338 0 0,0 0-315 0 0,0 0-182 0 0,4-10 338 0 0,85 280 5155 0 0,-5-38-4323 0 0,-27-32-676 0 0,-40-157-360 0 0,-17-42-335 0 0,0-1-4 0 0,7-4 2835 0 0,-3-47-2413 0 0,1 1 0 0 0,3 0 0 0 0,3 0 0 0 0,13-41-480 0 0,7-33 518 0 0,66-257-1241 0 0,-75 307-1113 0 0,-21 73-7502 0 0,-1 8 5685 0 0,0 0 60 0 0,0-3 2793 0 0</inkml:trace>
  <inkml:trace contextRef="#ctx0" brushRef="#br0" timeOffset="1649.86">963 807 0 0 0,'0'0'592'0'0,"0"0"544"0"0,0 0 273 0 0,0 0 75 0 0,0 0-105 0 0,0 0-223 0 0,0 0-232 0 0,0 0-221 0 0,0 0-117 0 0,0 0-29 0 0,0 0-9 0 0,-17-5 27 0 0,-53-12-10 0 0,67 16-460 0 0,0 0 0 0 0,-1 0 0 0 0,1 1 0 0 0,0-1-1 0 0,0 1 1 0 0,0 0 0 0 0,-1-1 0 0 0,1 1-1 0 0,0 1 1 0 0,0-1 0 0 0,0 0 0 0 0,-1 1-1 0 0,1 0 1 0 0,0-1 0 0 0,0 1 0 0 0,0 0 0 0 0,0 1-1 0 0,0-1 1 0 0,0 1-105 0 0,-9 4 306 0 0,6-4-235 0 0,1 0-1 0 0,0 0 1 0 0,0 1-1 0 0,0 0 1 0 0,1 0-1 0 0,-1 0 1 0 0,1 0-1 0 0,-1 1 1 0 0,1 0-1 0 0,0 0 1 0 0,1 0-1 0 0,-1 0 1 0 0,1 0 0 0 0,-1 1-1 0 0,1 0 1 0 0,1 0-1 0 0,-1 0 1 0 0,1 0-1 0 0,-1 2-70 0 0,-28 192 743 0 0,1-72-414 0 0,24-81-46 0 0,41-42 489 0 0,102-30 118 0 0,-79 12-893 0 0,-23-2-2895 0 0,-29 11-2614 0 0,-1 0-3273 0 0,-5 4 7715 0 0</inkml:trace>
  <inkml:trace contextRef="#ctx0" brushRef="#br0" timeOffset="1963.033">584 1017 0 0 0,'0'0'744'0'0,"0"0"475"0"0,0 0 135 0 0,0 0 167 0 0,0 0 146 0 0,0 0-53 0 0,0 0-262 0 0,0 0-298 0 0,0 0-262 0 0,0 0-185 0 0,35-3-136 0 0,111-7-103 0 0,43 8-304 0 0,-156 4-2246 0 0,-1 0-4677 0 0,-24-2 3073 0 0</inkml:trace>
  <inkml:trace contextRef="#ctx0" brushRef="#br0" timeOffset="2349.785">1331 821 3065 0 0,'0'0'1745'0'0,"0"0"-216"0"0,0 0-149 0 0,0 0 63 0 0,0 0 23 0 0,0 0-177 0 0,0 0-314 0 0,0 0-251 0 0,0 0-197 0 0,0 0-120 0 0,0 0-55 0 0,0 0-56 0 0,-10 21-4 0 0,-65 139 465 0 0,-86 171-442 0 0,84-209-1960 0 0,73-118 956 0 0,-9 20-1640 0 0,9-8-7384 0 0,4-12 7527 0 0</inkml:trace>
  <inkml:trace contextRef="#ctx0" brushRef="#br0" timeOffset="2603.05">1489 1053 4577 0 0,'0'0'1111'0'0,"0"0"-396"0"0,0 0-72 0 0,0 0 251 0 0,0 0 269 0 0,0 0 87 0 0,0 0-113 0 0,-21 35-302 0 0,-68 108-337 0 0,-10 44-273 0 0,45-62-732 0 0,43-89-1602 0 0,11-35 1080 0 0,0-1-235 0 0,9-2-3807 0 0,1-6 2796 0 0,-6 4 1657 0 0,1 0 443 0 0</inkml:trace>
  <inkml:trace contextRef="#ctx0" brushRef="#br0" timeOffset="2851.647">1419 1087 0 0 0,'0'0'712'0'0,"0"0"564"0"0,0 0 205 0 0,0 0-45 0 0,0 0-101 0 0,0 0-129 0 0,0 0-88 0 0,0 0-85 0 0,0 0-117 0 0,0 0-103 0 0,24-2-80 0 0,112-11 433 0 0,-97 9-423 0 0,7-2-950 0 0,-17 5-9560 0 0,-28 1 5773 0 0</inkml:trace>
  <inkml:trace contextRef="#ctx0" brushRef="#br0" timeOffset="3018.01">1331 1322 1072 0 0,'0'0'1961'0'0,"0"0"-308"0"0,0 0 126 0 0,0 0 159 0 0,0 0-77 0 0,0 0-293 0 0,0 0-412 0 0,0 0-369 0 0,0 0-267 0 0,0 0-180 0 0,35-1-140 0 0,110-5-100 0 0,-30-13-643 0 0,-72 5-1686 0 0,-14 6-3085 0 0,-17 5-1535 0 0</inkml:trace>
  <inkml:trace contextRef="#ctx0" brushRef="#br0" timeOffset="6735.026">22 192 0 0 0,'0'0'731'0'0,"0"0"708"0"0,0 0 133 0 0,0 0-104 0 0,0 0-135 0 0,0 0-145 0 0,0 0-100 0 0,0 0-85 0 0,0 0-79 0 0,-4-3-86 0 0,-13-10-59 0 0,48 3 3282 0 0,162-12-659 0 0,-73-7-2656 0 0,-119 27-703 0 0,0 0 0 0 0,0 0 0 0 0,0 1-1 0 0,0-1 1 0 0,0 0 0 0 0,-1 0-1 0 0,1 0 1 0 0,-1 0 0 0 0,1 0-1 0 0,-1 0 1 0 0,0 0 0 0 0,0 0 0 0 0,0 0-1 0 0,0 0 1 0 0,0 0 0 0 0,0 0-1 0 0,-1 0 1 0 0,1 1 0 0 0,-1-1 0 0 0,1 0-1 0 0,-1 0 1 0 0,1 0 0 0 0,-1 0-1 0 0,0 0 1 0 0,0 1 0 0 0,0-1-1 0 0,0 0 1 0 0,-1 1 0 0 0,1-1 0 0 0,0 1-1 0 0,0-1 1 0 0,-1 1 0 0 0,1 0-1 0 0,-1-1 1 0 0,0 1 0 0 0,1 0 0 0 0,-1 0-1 0 0,0 0 1 0 0,0 0 0 0 0,1 1-1 0 0,-1-1 1 0 0,0 0 0 0 0,0 1-1 0 0,-1-1-42 0 0,-46-26-323 0 0,28 17-4330 0 0,9 4-3181 0 0,8 5-1351 0 0</inkml:trace>
</inkml:ink>
</file>

<file path=ppt/ink/ink2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2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0 167 4553 0 0,'0'0'859'0'0,"0"0"-490"0"0,0 0-131 0 0,0 0 318 0 0,0 0 397 0 0,0 0 170 0 0,0 0-17 0 0,0 0-225 0 0,0 0-246 0 0,0 0-177 0 0,1 33-164 0 0,2 106-76 0 0,-3 189 392 0 0,1-308-542 0 0,1 0 0 0 0,0 0 0 0 0,2-1 0 0 0,0 1 0 0 0,1-1-1 0 0,1 0 1 0 0,2 3-68 0 0,-8-22 58 0 0,0 1 0 0 0,0-1 0 0 0,0 1 0 0 0,0-1 0 0 0,0 1 0 0 0,0-1 0 0 0,0 1 0 0 0,1-1 0 0 0,-1 0 0 0 0,0 1-1 0 0,0-1 1 0 0,0 1 0 0 0,1-1 0 0 0,-1 0 0 0 0,0 1 0 0 0,1-1 0 0 0,-1 0 0 0 0,0 1 0 0 0,1-1 0 0 0,-1 0 0 0 0,0 1 0 0 0,1-1 0 0 0,-1 0 0 0 0,1 0 0 0 0,-1 1-1 0 0,0-1 1 0 0,1 0 0 0 0,-1 0 0 0 0,1 0 0 0 0,-1 0 0 0 0,1 0 0 0 0,-1 1 0 0 0,1-1 0 0 0,-1 0 0 0 0,0 0 0 0 0,1 0 0 0 0,-1 0 0 0 0,1 0 0 0 0,-1-1 0 0 0,1 1 0 0 0,-1 0-1 0 0,1 0 1 0 0,-1 0 0 0 0,1 0 0 0 0,-1 0 0 0 0,0-1 0 0 0,1 1 0 0 0,-1 0 0 0 0,1 0 0 0 0,-1-1 0 0 0,0 1 0 0 0,1 0 0 0 0,-1 0 0 0 0,0-1 0 0 0,1 1 0 0 0,-1-1-1 0 0,0 1 1 0 0,0 0 0 0 0,1-1 0 0 0,-1 1 0 0 0,0 0 0 0 0,0-1 0 0 0,1 1 0 0 0,-1-1 0 0 0,0 1-58 0 0,18-34 2612 0 0,-15 29-2839 0 0,48-110 1403 0 0,-5-2-1 0 0,3-28-1175 0 0,59-148-176 0 0,-48 182-1755 0 0,-50 103-951 0 0,-8 12-7751 0 0,-2 0 4425 0 0</inkml:trace>
  <inkml:trace contextRef="#ctx0" brushRef="#br0" timeOffset="248.548">544 590 8162 0 0,'0'0'1812'0'0,"0"0"-813"0"0,0 0-404 0 0,0 0 89 0 0,0 0 192 0 0,0 0 143 0 0,0 0-47 0 0,0 0-228 0 0,-11 36-258 0 0,-30 110-225 0 0,22-34-57 0 0,20-86-181 0 0,-2-10-169 0 0,3 23-2649 0 0,13-41-9462 0 0,-13 1 10618 0 0</inkml:trace>
  <inkml:trace contextRef="#ctx0" brushRef="#br0" timeOffset="494.627">531 491 4969 0 0,'0'0'1340'0'0,"0"0"-507"0"0,0 0-111 0 0,0 0 300 0 0,0 0 314 0 0,0 0 79 0 0,0 0-157 0 0,0 0-278 0 0,0 0-243 0 0,0 0-182 0 0,0 0-124 0 0,0 0-80 0 0,25 8-43 0 0,80 24-27 0 0,-86-26-263 0 0,0-1-1 0 0,0-1 1 0 0,0-1 0 0 0,0-1-1 0 0,1-1 1 0 0,-1 0-1 0 0,1-1 1 0 0,1-2-18 0 0,27 1-2823 0 0,-39 1 451 0 0,5 0-5642 0 0,-11 0 4544 0 0</inkml:trace>
  <inkml:trace contextRef="#ctx0" brushRef="#br0" timeOffset="663.999">490 712 2385 0 0,'0'0'2464'0'0,"0"0"-1032"0"0,0 0-473 0 0,0 0 196 0 0,0 0 264 0 0,0 0 63 0 0,0 0-189 0 0,0 0-332 0 0,0 0-320 0 0,0 0-257 0 0,33 3-179 0 0,102 12-134 0 0,-14-26-943 0 0,-107 9 190 0 0,19-2-2216 0 0,-10-1-2465 0 0,-10 1 327 0 0</inkml:trace>
</inkml:ink>
</file>

<file path=ppt/ink/ink2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1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0 251 5097 0 0,'0'0'1103'0'0,"0"0"-558"0"0,0 0-79 0 0,0 0 427 0 0,0 0 448 0 0,0 0 224 0 0,0 0-102 0 0,0 0-269 0 0,0 0-273 0 0,0 0-179 0 0,0 0-79 0 0,0 0-52 0 0,28 2-21 0 0,86 8-52 0 0,34-19 748 0 0,-107 2-1177 0 0,45-22-1851 0 0,-80 19-1320 0 0,-5 1-3389 0 0,-1 7 4363 0 0,0 0-3696 0 0</inkml:trace>
  <inkml:trace contextRef="#ctx0" brushRef="#br0" timeOffset="211.142">179 0 6953 0 0,'0'0'1350'0'0,"0"0"-338"0"0,0 0-85 0 0,0 0 104 0 0,-6 36 80 0 0,-20 112-39 0 0,16 3 701 0 0,10-146-1821 0 0,7 130-452 0 0,20-50-5995 0 0,-17-63-871 0 0,-5-15 6546 0 0</inkml:trace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2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52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1 419 2457 0 0,'0'0'1198'0'0,"0"0"-224"0"0,0 0-167 0 0,0 0-19 0 0,0 0 164 0 0,0 0 232 0 0,0 0 106 0 0,0 0-16 0 0,0 0-181 0 0,0 0-310 0 0,0 0-295 0 0,0-3-197 0 0,24-13 746 0 0,-5 13-570 0 0,150-1 1668 0 0,-152 3-2047 0 0,1 1 0 0 0,-1 0 0 0 0,1 1-1 0 0,-1 1 1 0 0,1 1 0 0 0,-1 0-1 0 0,0 2 1 0 0,0-1 0 0 0,-1 2 0 0 0,0 0-1 0 0,0 1 1 0 0,0 1 0 0 0,0 1 0 0 0,7 5-88 0 0,-16-8 54 0 0,0 0 1 0 0,-1 1 0 0 0,1 0 0 0 0,-2 0 0 0 0,1 0-1 0 0,-1 0 1 0 0,0 1 0 0 0,0 0 0 0 0,-1 0 0 0 0,0 1-1 0 0,-1-1 1 0 0,0 1 0 0 0,0-1 0 0 0,0 1 0 0 0,-2 0-1 0 0,1 0 1 0 0,-1 0 0 0 0,0 0 0 0 0,-1 1 0 0 0,0-1-1 0 0,0 0 1 0 0,-1 0-55 0 0,-1 27 282 0 0,-2-1 0 0 0,-2-1-1 0 0,-1 1 1 0 0,-1-1 0 0 0,-12 27-282 0 0,-16 76 648 0 0,-1 44-131 0 0,27-134-377 0 0,2 0 0 0 0,1 0 0 0 0,3 1-1 0 0,2 0 1 0 0,2 0 0 0 0,6 39-140 0 0,-5-75 37 0 0,2 0 0 0 0,0 1 0 0 0,0-1 0 0 0,1 0 0 0 0,0-1 1 0 0,1 1-1 0 0,1-1 0 0 0,0 0 0 0 0,0 0 0 0 0,1-1 0 0 0,0 1 0 0 0,1-2 0 0 0,0 1 0 0 0,1-1 1 0 0,0 0-1 0 0,0-1 0 0 0,5 3-37 0 0,71 41 509 0 0,-70-48 1272 0 0,-16-4-1737 0 0,1 0-2 0 0,-22 4 186 0 0,-63 39-194 0 0,81-40-40 0 0,0 0 0 0 0,-1 1 0 0 0,1 0 0 0 0,0-1 0 0 0,1 2 0 0 0,-1-1 0 0 0,1 0 0 0 0,0 1 0 0 0,0-1 1 0 0,0 1-1 0 0,1 0 0 0 0,0 0 0 0 0,-1 0 0 0 0,2 1 0 0 0,-1-1 0 0 0,1 0 0 0 0,0 1 0 0 0,0-1 0 0 0,0 0 1 0 0,1 1-1 0 0,-1 2 6 0 0,3 1-1 0 0,1 1 1 0 0,-1-1-1 0 0,1 1 1 0 0,1-1-1 0 0,0 0 1 0 0,0 0-1 0 0,1-1 1 0 0,0 1-1 0 0,1-1 1 0 0,-1 0-1 0 0,1 0 1 0 0,1-1-1 0 0,0 0 1 0 0,0 0-1 0 0,4 3 1 0 0,30 36-30 0 0,-29-31 33 0 0,0 0-1 0 0,-1 0 0 0 0,-1 1 0 0 0,0 1 1 0 0,-2 0-1 0 0,1 0 0 0 0,-2 0 1 0 0,0 1-1 0 0,-2 0 0 0 0,0 1 0 0 0,0-1 1 0 0,-2 1-1 0 0,0 0 0 0 0,-1 2-2 0 0,-3-11 15 0 0,0 0 0 0 0,-1 0-1 0 0,0 0 1 0 0,0 0 0 0 0,-1 0 0 0 0,0 0-1 0 0,-1-1 1 0 0,0 1 0 0 0,-1-1-1 0 0,0 0 1 0 0,0 0 0 0 0,-1-1 0 0 0,0 1-1 0 0,0-1 1 0 0,-1-1 0 0 0,0 1 0 0 0,0-1-1 0 0,-1 0 1 0 0,0-1 0 0 0,-4 2-15 0 0,-23 17 79 0 0,-1-2 0 0 0,-2-2 0 0 0,0-1 0 0 0,-12 2-79 0 0,35-15 21 0 0,-36 18-37 0 0,-1-3-1 0 0,0-2 0 0 0,-2-2 1 0 0,-9 0 16 0 0,65-19-6309 0 0,23-5 1700 0 0,-12 2-1500 0 0,-3-3-3634 0 0</inkml:trace>
  <inkml:trace contextRef="#ctx0" brushRef="#br0" timeOffset="10829.593">1039 662 5313 0 0,'0'0'1216'0'0,"0"0"-329"0"0,0 0-205 0 0,0 0 131 0 0,0 0 257 0 0,0 0 215 0 0,0 0 8 0 0,0 0-182 0 0,0 0-226 0 0,0 0-222 0 0,0 0-158 0 0,2 22-101 0 0,7 67-67 0 0,60 150 1146 0 0,-55-176-1722 0 0,5 34-375 0 0,-14-33-6415 0 0,-7-54 374 0 0,0-8 3245 0 0</inkml:trace>
  <inkml:trace contextRef="#ctx0" brushRef="#br0" timeOffset="11334.551">862 717 1696 0 0,'0'0'1854'0'0,"0"0"-254"0"0,0 0-102 0 0,0 0 149 0 0,0 0 215 0 0,0 0-8 0 0,0 0-326 0 0,0 0-401 0 0,0 0-303 0 0,0 0-199 0 0,0 0-107 0 0,0 0-63 0 0,0 0-34 0 0,21-33-25 0 0,68-102 8 0 0,-87 130-370 0 0,1 1 1 0 0,0-1-1 0 0,0 1 0 0 0,0 0 0 0 0,0 0 0 0 0,1 1 0 0 0,-1-1 1 0 0,1 1-1 0 0,0-1 0 0 0,0 1 0 0 0,1 1 0 0 0,-1-1 0 0 0,0 0 1 0 0,1 1-1 0 0,0 0 0 0 0,1-1-34 0 0,11-3 152 0 0,-1-4-67 0 0,1 2 0 0 0,0 0 0 0 0,1 0 0 0 0,0 2 0 0 0,0 0 0 0 0,0 1 0 0 0,1 1 0 0 0,0 1 0 0 0,-1 0 0 0 0,2 2-85 0 0,-17 2-5 0 0,-1 0 1 0 0,1 1 0 0 0,-1-1 0 0 0,1 1 0 0 0,-1 0 0 0 0,1-1 0 0 0,-1 1 0 0 0,0 0-1 0 0,0 0 1 0 0,0 1 0 0 0,0-1 0 0 0,0 0 0 0 0,0 1 0 0 0,-1-1 0 0 0,1 1 0 0 0,-1 0-1 0 0,0-1 1 0 0,1 1 0 0 0,-1 0 0 0 0,-1 0 0 0 0,1 0 0 0 0,0-1 0 0 0,-1 1-1 0 0,1 0 1 0 0,-1 0 0 0 0,0 0 0 0 0,0 0 0 0 0,0 0 0 0 0,0 0 0 0 0,-1 0 0 0 0,1 0-1 0 0,-1 0 1 0 0,0 0 0 0 0,0 0 0 0 0,0 0 0 0 0,0-1 0 0 0,0 1 0 0 0,0 0 0 0 0,-1-1-1 0 0,0 1 1 0 0,1-1 0 0 0,-2 1 4 0 0,-157 225-97 0 0,158-226 86 0 0,1-1-1 0 0,-1 1 1 0 0,1 0 0 0 0,0 0 0 0 0,0 0-1 0 0,-1 0 1 0 0,2 0 0 0 0,-1 0 0 0 0,0 0-1 0 0,0 0 1 0 0,1 0 0 0 0,-1 0 0 0 0,1 1-1 0 0,-1-1 1 0 0,1 0 0 0 0,0 0 0 0 0,0 1-1 0 0,0-1 1 0 0,0 0 0 0 0,1 0 0 0 0,-1 1-1 0 0,0-1 1 0 0,1 0 0 0 0,0 0 0 0 0,-1 0-1 0 0,1 0 1 0 0,0 0 0 0 0,0 0 0 0 0,0 0-1 0 0,0 0 1 0 0,1 0 0 0 0,-1 0 0 0 0,1 0 0 0 0,-1-1-1 0 0,1 1 1 0 0,-1 0 0 0 0,1-1 0 0 0,0 0-1 0 0,0 1 1 0 0,0-1 0 0 0,-1 0 0 0 0,1 0-1 0 0,1 0 1 0 0,-1 0 11 0 0,256 22-183 0 0,-255-21 195 0 0,1 0-1 0 0,0-1 0 0 0,-1 2 0 0 0,1-1 1 0 0,-1 0-1 0 0,0 1 0 0 0,0-1 0 0 0,0 1 1 0 0,0 0-1 0 0,0 0 0 0 0,0 0 0 0 0,-1 0 1 0 0,0 1-1 0 0,1-1 0 0 0,-1 1 0 0 0,0-1 1 0 0,-1 1-1 0 0,1 0 0 0 0,-1-1 0 0 0,0 1 1 0 0,0 0-1 0 0,0 0 0 0 0,0 0 0 0 0,0 0 1 0 0,-1 0-1 0 0,0 0 0 0 0,0 1 0 0 0,0-1 1 0 0,0 0-1 0 0,-1 0 0 0 0,0 0 0 0 0,0 0 1 0 0,0 0-1 0 0,0 0 0 0 0,0-1 0 0 0,-1 1 1 0 0,0 0-1 0 0,1-1 0 0 0,-2 1 0 0 0,1-1 1 0 0,0 1-1 0 0,-1-1 0 0 0,1 0 0 0 0,-1 0 1 0 0,0 0-1 0 0,-1 1-11 0 0,-33 42-172 0 0,-2 0 0 0 0,-2-3 0 0 0,-1-1 1 0 0,-4-2 171 0 0,44-38-29 0 0,-48 41-1291 0 0,17-16-2839 0 0,26-22 928 0 0,1 1-4939 0 0,4-5 6339 0 0</inkml:trace>
  <inkml:trace contextRef="#ctx0" brushRef="#br0" timeOffset="12024.414">1624 835 2280 0 0,'0'0'1319'0'0,"0"0"-101"0"0,0 0 138 0 0,0 0 234 0 0,0 0 110 0 0,0 0-182 0 0,0 0-372 0 0,0 0-356 0 0,0 0-261 0 0,0 0-136 0 0,0 0-36 0 0,-1 32 10 0 0,0 93 45 0 0,0-124-395 0 0,1 0 0 0 0,-1 0 0 0 0,1 0 0 0 0,-1 0 0 0 0,1 0 0 0 0,0 0 0 0 0,-1 0 0 0 0,1 0 0 0 0,0 0 0 0 0,0 0 0 0 0,-1 0 0 0 0,1 0 0 0 0,0 0 0 0 0,0 0 0 0 0,0 0 0 0 0,1 0 0 0 0,-1 0 0 0 0,0 0 0 0 0,0 0 0 0 0,0 0 0 0 0,1 0 0 0 0,-1 0 0 0 0,1 0 0 0 0,-1 0 0 0 0,0 0 0 0 0,1 0 0 0 0,0 0 0 0 0,-1 0 0 0 0,1-1-1 0 0,0 1 1 0 0,-1 0 0 0 0,1 0 0 0 0,0-1 0 0 0,0 1 0 0 0,-1 0 0 0 0,1-1 0 0 0,0 1 0 0 0,0-1 0 0 0,0 1 0 0 0,0-1 0 0 0,0 0 0 0 0,0 1 0 0 0,0-1 0 0 0,0 0 0 0 0,0 1 0 0 0,0-1 0 0 0,0 0-17 0 0,4 0 201 0 0,5-2 15 0 0,0 0 1 0 0,0-1-1 0 0,0 0 0 0 0,-1 0 1 0 0,1-1-1 0 0,-1 0 0 0 0,1-1 1 0 0,-1 0-1 0 0,-1-1 0 0 0,1 0 1 0 0,-1 0-1 0 0,0 0 0 0 0,0-1 0 0 0,-1-1 1 0 0,0 1-1 0 0,0-1 0 0 0,-1 0 1 0 0,0-1-1 0 0,0 1 0 0 0,0-3-216 0 0,115-169 642 0 0,-109 175-1216 0 0,-12 26-245 0 0,0-15 890 0 0,-12 133-707 0 0,13-135 667 0 0,1-1-1 0 0,0 0 1 0 0,0 0 0 0 0,0 0 0 0 0,0 0-1 0 0,1 0 1 0 0,-1 0 0 0 0,1 0-1 0 0,-1-1 1 0 0,1 0 0 0 0,0 1-1 0 0,0-1 1 0 0,0 0 0 0 0,1 0 0 0 0,-1-1-1 0 0,0 1 1 0 0,1-1 0 0 0,-1 1-1 0 0,1-1 1 0 0,-1 0 0 0 0,1 0 0 0 0,-1-1-1 0 0,1 1 1 0 0,0-1 0 0 0,-1 0-1 0 0,1 0 1 0 0,0 0 0 0 0,0 0-1 0 0,-1-1 1 0 0,1 1 0 0 0,0-1 0 0 0,-1 0-1 0 0,1 0 1 0 0,-1-1 0 0 0,1 1-1 0 0,-1-1 1 0 0,0 1 0 0 0,0-1-1 0 0,0 0 1 0 0,1 0 0 0 0,-2 0 0 0 0,1-1-1 0 0,0 1 1 0 0,0-1 0 0 0,0 0-31 0 0,28-31 257 0 0,-2 0 0 0 0,-1-3 0 0 0,-1 0-1 0 0,-2-1 1 0 0,-2-2 0 0 0,-2 0 0 0 0,-1-1 0 0 0,-3-2 0 0 0,-1 1 0 0 0,-2-2 0 0 0,-2 0 0 0 0,6-45-257 0 0,-10 50-35 0 0,-3-1 0 0 0,-1 0 0 0 0,-2 1 0 0 0,-1-1 0 0 0,-4-22 35 0 0,3 59-6 0 0,1-1-1 0 0,-1 1 0 0 0,0 0 1 0 0,0 0-1 0 0,0-1 0 0 0,0 1 1 0 0,-1 0-1 0 0,1-1 0 0 0,-1 1 1 0 0,0 0-1 0 0,0 0 0 0 0,0 0 1 0 0,0 0-1 0 0,0-1 0 0 0,-1 2 1 0 0,0-1-1 0 0,1 0 0 0 0,-1 0 1 0 0,0 0-1 0 0,0 1 0 0 0,-1-1 1 0 0,1 1-1 0 0,0 0 0 0 0,-1 0 1 0 0,0 0-1 0 0,1 0 0 0 0,-1 0 1 0 0,0 0-1 0 0,0 1 0 0 0,0-1 1 0 0,0 1-1 0 0,0 0 0 0 0,-3-1 7 0 0,2 5-18 0 0,0 0 0 0 0,0 0-1 0 0,1 1 1 0 0,-1-1 0 0 0,1 1-1 0 0,0 0 1 0 0,0 0 0 0 0,1 0 0 0 0,-1 0-1 0 0,1 0 1 0 0,0 1 0 0 0,0-1-1 0 0,0 1 1 0 0,0-1 0 0 0,1 1-1 0 0,0 0 1 0 0,0 0 0 0 0,0 3 18 0 0,-4 21-21 0 0,1 0 0 0 0,1 0 0 0 0,2 0 0 0 0,1 1 0 0 0,1-1 0 0 0,2 0 0 0 0,1 6 21 0 0,3-1-154 0 0,1 0 0 0 0,1-1 0 0 0,2 0 0 0 0,1 0 0 0 0,1-1 0 0 0,2-1-1 0 0,2 0 1 0 0,0-1 0 0 0,5 3 154 0 0,11 12-2395 0 0,-17-24-1601 0 0,-13-15 827 0 0,-3-5-5795 0 0,0-1 6297 0 0</inkml:trace>
  <inkml:trace contextRef="#ctx0" brushRef="#br0" timeOffset="12278.203">1972 346 8226 0 0,'0'0'2271'0'0,"0"0"-603"0"0,0 0-315 0 0,0 0 111 0 0,0 0 120 0 0,0 0-130 0 0,0 0-365 0 0,0 0-319 0 0,36-17-191 0 0,115-52-122 0 0,-28 25 218 0 0,214-55-564 0 0,-264 80-3760 0 0,-1 3-3507 0 0,-43 11-3740 0 0</inkml:trace>
  <inkml:trace contextRef="#ctx0" brushRef="#br0" timeOffset="18683.444">1087 1999 160 0 0,'0'0'1022'0'0,"0"0"-198"0"0,0 0-1 0 0,0 0 175 0 0,0 0 287 0 0,0 0 126 0 0,0 0-130 0 0,0 0-338 0 0,0 0-393 0 0,0 0-293 0 0,0 0-144 0 0,2-11 185 0 0,25 38 1005 0 0,-9-1-856 0 0,0 2-1 0 0,-1 0 1 0 0,-2 1 0 0 0,-1 1 0 0 0,4 16-447 0 0,-4-14 241 0 0,65 155 294 0 0,-60-153 1844 0 0,-17-68 3 0 0,15-299-1222 0 0,-3 112-2068 0 0,-15 212 1232 0 0,-4 9-16529 0 0,5 4 12795 0 0</inkml:trace>
  <inkml:trace contextRef="#ctx0" brushRef="#br0" timeOffset="18945.723">1593 2249 8442 0 0,'0'0'879'0'0,"0"0"-353"0"0,0 0-33 0 0,0 0 177 0 0,0 0 211 0 0,0 0 73 0 0,0 0-135 0 0,0 0-207 0 0,0 0-216 0 0,0 0-155 0 0,0 0-79 0 0,0 0-44 0 0,8 33-26 0 0,23 101-28 0 0,-10-73 26 0 0,-15-47 1245 0 0,0-2-5161 0 0,1-22-8742 0 0,-7 5 12188 0 0</inkml:trace>
  <inkml:trace contextRef="#ctx0" brushRef="#br0" timeOffset="19181.878">1459 2205 2401 0 0,'0'0'2041'0'0,"0"0"-476"0"0,0 0-213 0 0,0 0 150 0 0,0 0 173 0 0,0 0-36 0 0,0 0-296 0 0,0 0-314 0 0,0 0-246 0 0,0 0-198 0 0,0 0-143 0 0,32-15-107 0 0,100-45-126 0 0,-39 27-52 0 0,-80 30-803 0 0,30-8 1016 0 0,-28 8-3332 0 0,0 3-3607 0 0,-14 0 2804 0 0,-1 0 279 0 0</inkml:trace>
  <inkml:trace contextRef="#ctx0" brushRef="#br0" timeOffset="19383.506">1551 2374 3601 0 0,'0'0'1388'0'0,"0"0"-265"0"0,0 0 149 0 0,0 0 342 0 0,0 0 110 0 0,0 0-206 0 0,0 0-372 0 0,0 0-368 0 0,0 0-247 0 0,0 0-168 0 0,0 0-108 0 0,31-15-81 0 0,100-46-104 0 0,-24 6-840 0 0,-78 38-3302 0 0,-7 4-1327 0 0,-13 9 83 0 0</inkml:trace>
  <inkml:trace contextRef="#ctx0" brushRef="#br0" timeOffset="20300.49">1948 1855 5209 0 0,'0'0'1716'0'0,"0"0"-486"0"0,0 0-296 0 0,0 0 111 0 0,0 0 221 0 0,0 0 57 0 0,0 0-194 0 0,0 0-271 0 0,0 0-249 0 0,0 0-138 0 0,0 0-82 0 0,36-19-44 0 0,110-60-16 0 0,15-10 660 0 0,14 12-2501 0 0,-173 76-5467 0 0,-1 2 3711 0 0,-1 4 1890 0 0,0-4 124 0 0,0 3-2197 0 0</inkml:trace>
  <inkml:trace contextRef="#ctx0" brushRef="#br0" timeOffset="20511.421">2062 1991 6201 0 0,'0'0'1525'0'0,"0"0"-464"0"0,0 0-169 0 0,0 0 283 0 0,0 0 334 0 0,0 0 22 0 0,0 0-239 0 0,0 0-329 0 0,0 0-319 0 0,0 0-247 0 0,32-12-141 0 0,99-40-85 0 0,4-20 49 0 0,-103 54-239 0 0,155-91-3852 0 0,-71 27-9461 0 0,-99 70 12717 0 0</inkml:trace>
  <inkml:trace contextRef="#ctx0" brushRef="#br0" timeOffset="20824.464">3038 1225 4513 0 0,'0'0'2048'0'0,"0"0"-333"0"0,0 0-258 0 0,0 0-81 0 0,0 0-94 0 0,0 0-226 0 0,-35 26-352 0 0,-107 83-279 0 0,91-51-202 0 0,41-39-213 0 0,2-1-1 0 0,0 1 1 0 0,1 1-1 0 0,1 0 1 0 0,0 0 0 0 0,2 0-1 0 0,0 0 1 0 0,2 1-1 0 0,0-1 1 0 0,1 1-1 0 0,1 0 1 0 0,2 14-10 0 0,-1-31 12 0 0,0 0 1 0 0,1 0-1 0 0,-1-1 1 0 0,1 1-1 0 0,0 0 0 0 0,0-1 1 0 0,0 1-1 0 0,0-1 1 0 0,1 0-1 0 0,-1 0 1 0 0,1 1-1 0 0,0-2 0 0 0,0 1 1 0 0,0 0-1 0 0,0-1 1 0 0,1 1-1 0 0,-1-1 1 0 0,1 0-1 0 0,-1 0 0 0 0,1 0 1 0 0,0-1-1 0 0,-1 1 1 0 0,1-1-1 0 0,0 0 1 0 0,0 0-1 0 0,0 0 1 0 0,3 0-13 0 0,4 0 105 0 0,0 1 1 0 0,0-1-1 0 0,0-1 1 0 0,1 0-1 0 0,-1-1 1 0 0,0 0-1 0 0,0 0 1 0 0,1-2-1 0 0,5-1-105 0 0,8-6 249 0 0,-1-2-1 0 0,0 0 0 0 0,-1-2 0 0 0,0 0 0 0 0,-1-2 0 0 0,-1 0 0 0 0,-1-1 0 0 0,0-2 0 0 0,-1 0 0 0 0,-1-1 0 0 0,-1 0 0 0 0,-1-2 0 0 0,0 0 0 0 0,7-16-248 0 0,-12 19 48 0 0,0 0 0 0 0,-2 0 0 0 0,0-1 0 0 0,-1 0 0 0 0,-2-1 0 0 0,0 0 0 0 0,0 0 0 0 0,-2 0 0 0 0,-1-1 0 0 0,-1 1 0 0 0,0-1 0 0 0,-2-16-48 0 0,-1 31-222 0 0,0 0 0 0 0,0-1 0 0 0,-1 2 0 0 0,0-1 0 0 0,0 0 0 0 0,-1 0 0 0 0,1 0 0 0 0,-1 1 0 0 0,-1 0 0 0 0,1-1 0 0 0,-1 1-1 0 0,0 1 1 0 0,-1-1 0 0 0,0 1 0 0 0,1-1 0 0 0,-2 1 0 0 0,1 0 0 0 0,0 1 0 0 0,-1 0 0 0 0,0 0 0 0 0,0 0 0 0 0,0 0 0 0 0,-1 1 0 0 0,-4-2 222 0 0,-4-1-1198 0 0,0 1 0 0 0,0 0 1 0 0,0 1-1 0 0,-1 1 0 0 0,0 1 1 0 0,1 0-1 0 0,-1 1 0 0 0,0 0 1 0 0,0 1-1 0 0,-12 2 1198 0 0,-3 4-2942 0 0</inkml:trace>
  <inkml:trace contextRef="#ctx0" brushRef="#br0" timeOffset="21078.888">2445 1549 2977 0 0,'0'0'2305'0'0,"0"0"-67"0"0,0 0-52 0 0,0 0-39 0 0,0 0-178 0 0,0 0-330 0 0,31-9-315 0 0,99-29-225 0 0,-86 25-225 0 0,0 2-1 0 0,1 2 1 0 0,0 2 0 0 0,24 0-874 0 0,-28 3 334 0 0,318-17 797 0 0,-118 19-3961 0 0,-225 2 2154 0 0,50-1-2484 0 0,-23-3-3332 0 0,-22-2-3194 0 0</inkml:trace>
</inkml:ink>
</file>

<file path=ppt/ink/ink2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22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308 163 0 0 0,'0'0'759'0'0,"0"0"514"0"0,0 0 141 0 0,0 0-107 0 0,0 0-215 0 0,0 0-205 0 0,0 0-127 0 0,0 0-37 0 0,11-17 27 0 0,37-52 58 0 0,-39 54 3760 0 0,-12 14-3327 0 0,-12 15-1805 0 0,15-14 899 0 0,-175 184-202 0 0,81-70 7 0 0,93-113-141 0 0,1-1 1 0 0,-1 1-1 0 0,0 0 1 0 0,1 0-1 0 0,-1 0 0 0 0,1-1 1 0 0,0 1-1 0 0,-1 0 1 0 0,1 0-1 0 0,0 0 0 0 0,0 0 1 0 0,-1 0-1 0 0,1 0 1 0 0,0 0-1 0 0,0 0 1 0 0,0 0-1 0 0,0 0 0 0 0,0 0 1 0 0,0 0-1 0 0,0 0 1 0 0,1-1-1 0 0,-1 1 0 0 0,0 0 1 0 0,0 0-1 0 0,1 0 1 0 0,-1 0-1 0 0,1 0 0 0 0,-1 0 1 0 0,1-1-1 0 0,-1 1 1 0 0,1 0-1 0 0,-1 0 0 0 0,1 0 1 0 0,0-1-1 0 0,-1 1 1 0 0,1-1-1 0 0,0 1 0 0 0,0 0 1 0 0,-1-1-1 0 0,1 1 1 0 0,0-1-1 0 0,0 1 1 0 0,0-1-1 0 0,0 0 0 0 0,0 1 1 0 0,-1-1-1 0 0,1 0 1 0 0,0 0-1 0 0,0 0 0 0 0,1 1 1 0 0,58 0 328 0 0,-41-2-241 0 0,74 1 60 0 0,-92 1-135 0 0,1 1-1 0 0,-1 0 0 0 0,1-1 1 0 0,-1 1-1 0 0,0 0 1 0 0,0 0-1 0 0,0 0 1 0 0,0 0-1 0 0,0 0 1 0 0,0 0-1 0 0,0 1 1 0 0,-1-1-1 0 0,1 0 1 0 0,-1 0-1 0 0,0 0 0 0 0,1 1 1 0 0,-1-1-1 0 0,0 0 1 0 0,0 0-1 0 0,-1 1 1 0 0,1-1-1 0 0,0 0 1 0 0,-1 0-1 0 0,1 1 1 0 0,-1-1-12 0 0,1-2 1 0 0,-3 14 41 0 0,0-1 0 0 0,-1 0 0 0 0,-1 0 0 0 0,0 0 0 0 0,-1-1 0 0 0,0 1 0 0 0,0-2 0 0 0,-5 7-42 0 0,-13 24 102 0 0,-34 69 246 0 0,57-109-337 0 0,0 0 1 0 0,0 0 0 0 0,0 0 0 0 0,0 1 0 0 0,0-1-1 0 0,0 0 1 0 0,0 1 0 0 0,1-1 0 0 0,-1 1 0 0 0,1-1 0 0 0,0 0-1 0 0,0 1 1 0 0,0-1 0 0 0,0 1 0 0 0,0-1 0 0 0,0 1-1 0 0,1-1 1 0 0,-1 1 0 0 0,1-1 0 0 0,0 0 0 0 0,-1 1-1 0 0,1-1 1 0 0,0 0 0 0 0,0 1 0 0 0,1-1 0 0 0,-1 0-1 0 0,0 0 1 0 0,1 0 0 0 0,-1 0 0 0 0,1 0 0 0 0,0-1-1 0 0,0 1 1 0 0,0 0 0 0 0,0-1 0 0 0,0 1 0 0 0,0-1-1 0 0,0 0 1 0 0,0 0 0 0 0,0 0 0 0 0,2 1-12 0 0,5 0 36 0 0,-1-1 0 0 0,1 0-1 0 0,-1 0 1 0 0,1 0 0 0 0,-1-1 0 0 0,1-1 0 0 0,-1 0 0 0 0,1 0 0 0 0,-1 0-1 0 0,0-1 1 0 0,1 0 0 0 0,-1-1 0 0 0,0 0 0 0 0,0 0 0 0 0,-1-1 0 0 0,1 1 0 0 0,-1-2-1 0 0,1 1 1 0 0,4-5-36 0 0,-9 7-394 0 0,1 0-1 0 0,-1 0 1 0 0,1 0 0 0 0,-1-1-1 0 0,0 1 1 0 0,0-1-1 0 0,0 1 1 0 0,0-1 0 0 0,0 0-1 0 0,-1 0 1 0 0,0-1-1 0 0,1 1 1 0 0,-1 0-1 0 0,0-1 1 0 0,-1 0 0 0 0,1 1-1 0 0,0-1 1 0 0,-1 0-1 0 0,0 0 1 0 0,0 1-1 0 0,0-1 1 0 0,-1 0 0 0 0,1 0-1 0 0,-1-3 395 0 0,0-3-4093 0 0,0 2-733 0 0</inkml:trace>
  <inkml:trace contextRef="#ctx0" brushRef="#br0" timeOffset="326.142">0 1 3209 0 0,'0'0'598'0'0,"0"0"-129"0"0,0 0 187 0 0,0 0 483 0 0,0 0 448 0 0,0 0 110 0 0,0 0-203 0 0,0 0-356 0 0,0 0-313 0 0,0 0-158 0 0,0 0-66 0 0,0 0 13 0 0,19 34 18 0 0,57 109-3 0 0,-9-10 709 0 0,-45-76-1173 0 0,-3 1 0 0 0,-3 0 0 0 0,-2 2-1 0 0,5 51-164 0 0,-2-18-47 0 0,21 165-2256 0 0,-28-234-345 0 0,-3-8-4371 0 0,-7-12 1084 0 0</inkml:trace>
</inkml:ink>
</file>

<file path=ppt/ink/ink2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23.7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1164 512 0 0,'0'0'1326'0'0,"0"0"-125"0"0,0 0-87 0 0,0 0 38 0 0,0 0 111 0 0,0 0 15 0 0,0 0-194 0 0,0 0-317 0 0,0 0-323 0 0,0 0-223 0 0,0 0-99 0 0,0 0 0 0 0,6-4 52 0 0,-2 1-134 0 0,-4 3-26 0 0,1-1 0 0 0,0 0 0 0 0,0 0 0 0 0,-1 0 0 0 0,1 1 0 0 0,0-1 1 0 0,0 1-1 0 0,0-1 0 0 0,0 1 0 0 0,0-1 0 0 0,0 1 0 0 0,0-1 0 0 0,0 1 0 0 0,0 0 0 0 0,0-1 1 0 0,0 1-1 0 0,0 0 0 0 0,0 0 0 0 0,0 0 0 0 0,0 0 0 0 0,0 0 0 0 0,1 0 0 0 0,-1 0 0 0 0,0 0 1 0 0,0 0-1 0 0,0 1 0 0 0,0-1 0 0 0,0 0 0 0 0,0 1 0 0 0,0-1 0 0 0,0 1 0 0 0,0-1 1 0 0,0 1-1 0 0,0-1 0 0 0,-1 1 0 0 0,1 0 0 0 0,0-1 0 0 0,0 1 0 0 0,0 0 0 0 0,-1 0 0 0 0,1 0-14 0 0,21 26 181 0 0,-2 1 0 0 0,-2 1 0 0 0,0 0 0 0 0,-2 1 0 0 0,-1 1-1 0 0,1 7-180 0 0,66 120 66 0 0,-82-158 27 0 0,0-1 1 0 0,0 1-1 0 0,0-1 0 0 0,0 1 0 0 0,0 0 0 0 0,0-1 0 0 0,0 1 0 0 0,0-1 0 0 0,0 1 0 0 0,0 0 0 0 0,0-1 1 0 0,0 1-1 0 0,1 0 0 0 0,-1-1 0 0 0,0 1 0 0 0,0-1 0 0 0,0 1 0 0 0,0 0 0 0 0,1-1 0 0 0,-1 1 1 0 0,0 0-1 0 0,0 0 0 0 0,1-1 0 0 0,-1 1 0 0 0,0 0 0 0 0,0-1 0 0 0,1 1 0 0 0,-1 0 0 0 0,0 0 0 0 0,1 0 1 0 0,-1-1-1 0 0,0 1 0 0 0,1 0 0 0 0,-1 0 0 0 0,1 0 0 0 0,-1 0 0 0 0,0 0 0 0 0,1 0 0 0 0,-1 0 1 0 0,1 0-1 0 0,-1 0 0 0 0,0 0 0 0 0,1 0 0 0 0,-1 0 0 0 0,0 0 0 0 0,1 0 0 0 0,-1 0 0 0 0,1 0 0 0 0,-1 0-93 0 0,-5-44 301 0 0,2-133 622 0 0,38-261-1442 0 0,-28 405-1511 0 0,-1 19-6544 0 0,-6 14 1362 0 0</inkml:trace>
  <inkml:trace contextRef="#ctx0" brushRef="#br0" timeOffset="555.137">664 1116 0 0 0,'0'0'740'0'0,"0"0"383"0"0,0 0 321 0 0,0 0 257 0 0,0 0 38 0 0,0 0-194 0 0,0 0-283 0 0,0 0-335 0 0,0 0-214 0 0,0 0-114 0 0,0 0-84 0 0,0 0-19 0 0,-11-1-34 0 0,-31-3-48 0 0,39 5-343 0 0,0 0 0 0 0,0-1 0 0 0,1 1-1 0 0,-1 0 1 0 0,0 1 0 0 0,0-1 0 0 0,1 0 0 0 0,-1 1-1 0 0,1-1 1 0 0,-1 1 0 0 0,1 0 0 0 0,0 0-1 0 0,-1 0 1 0 0,1 0 0 0 0,0 0 0 0 0,0 1 0 0 0,1-1-1 0 0,-1 1 1 0 0,0-1 0 0 0,1 1-71 0 0,-4 4 115 0 0,0 1-117 0 0,0 0 0 0 0,0 1 0 0 0,1-1-1 0 0,0 1 1 0 0,1 0 0 0 0,0 0 0 0 0,0 1 0 0 0,1-1-1 0 0,0 0 1 0 0,1 1 0 0 0,0-1 0 0 0,1 1 0 0 0,-1 0 0 0 0,2-1-1 0 0,0 1 1 0 0,0 0 0 0 0,2 5 2 0 0,15 63 4 0 0,-3 41 193 0 0,-15-65 83 0 0,31-54 563 0 0,42-26 41 0 0,-56 16-848 0 0,13-33-1626 0 0,-25 25-2973 0 0,-3 1-5008 0 0,-2 10 7877 0 0</inkml:trace>
  <inkml:trace contextRef="#ctx0" brushRef="#br0" timeOffset="802.783">452 1378 0 0 0,'0'0'596'0'0,"0"0"939"0"0,0 0 478 0 0,0 0 115 0 0,0 0-180 0 0,0 0-363 0 0,0 0-325 0 0,0 0-257 0 0,0 0-231 0 0,0 0-208 0 0,0 0-181 0 0,28-16-150 0 0,88-50-127 0 0,-30 23-480 0 0,-37 22-3766 0 0,-35 16-272 0 0,-7 1-788 0 0</inkml:trace>
  <inkml:trace contextRef="#ctx0" brushRef="#br0" timeOffset="1452.345">831 1072 0 0 0,'0'0'753'0'0,"0"0"568"0"0,0 0 196 0 0,0 0-72 0 0,0 0-278 0 0,0 0-308 0 0,0 0-213 0 0,0 0-78 0 0,0 0 23 0 0,0 0-16 0 0,0 0-14 0 0,-1 20-34 0 0,-6 132 695 0 0,-44 236-2690 0 0,46-317-709 0 0,5-23-3270 0 0,0-38 3582 0 0,0-3 1070 0 0</inkml:trace>
  <inkml:trace contextRef="#ctx0" brushRef="#br0" timeOffset="1705.459">1039 1205 4105 0 0,'0'0'1272'0'0,"0"0"-406"0"0,0 0-23 0 0,0 0 219 0 0,0 0 175 0 0,0 0-52 0 0,0 0-250 0 0,0 0-283 0 0,-8 35-224 0 0,-25 114-157 0 0,-1 42-24 0 0,32-80-1957 0 0,9-96-654 0 0,1-7-2673 0 0,-7-6 3415 0 0,1-2-748 0 0</inkml:trace>
  <inkml:trace contextRef="#ctx0" brushRef="#br0" timeOffset="1972.434">908 1282 0 0 0,'0'0'1440'0'0,"0"0"-97"0"0,0 0-106 0 0,0 0 167 0 0,0 0 164 0 0,0 0-10 0 0,0 0-210 0 0,0 0-336 0 0,0 0-274 0 0,0 0-217 0 0,0 0-177 0 0,0 0-85 0 0,0 0-75 0 0,30-18-48 0 0,92-54-41 0 0,-52 38-222 0 0,-70 34 115 0 0,25-7-602 0 0,-7 5-5809 0 0,-18 2 3175 0 0,0 0 485 0 0</inkml:trace>
  <inkml:trace contextRef="#ctx0" brushRef="#br0" timeOffset="2158.673">995 1433 5873 0 0,'0'0'2289'0'0,"0"0"-889"0"0,0 0-312 0 0,0 0 193 0 0,0 0-41 0 0,0 0-224 0 0,0 0-384 0 0,0 0-272 0 0,0 0-168 0 0,0 0-112 0 0,190-125-40 0 0,-174 114-192 0 0,1 0-264 0 0,-3 3-560 0 0,-4 1-1112 0 0,1 3-1713 0 0,-10 0-4257 0 0</inkml:trace>
  <inkml:trace contextRef="#ctx0" brushRef="#br0" timeOffset="2592.639">1028 715 4145 0 0,'0'0'2010'0'0,"0"0"-494"0"0,0 0-284 0 0,0 0 89 0 0,0 0 107 0 0,0 0-59 0 0,0 0-276 0 0,0 0-310 0 0,0 0-185 0 0,0 0-120 0 0,0 0-88 0 0,0 0-63 0 0,26-19-85 0 0,82-59-61 0 0,-12 17 55 0 0,-62 42-424 0 0,5-2-3335 0 0,-26 16-3807 0 0,-9 2 1022 0 0</inkml:trace>
  <inkml:trace contextRef="#ctx0" brushRef="#br0" timeOffset="2854.828">1107 822 3049 0 0,'0'0'2684'0'0,"0"0"-1139"0"0,0 0-356 0 0,0 0 257 0 0,0 0 167 0 0,0 0-131 0 0,0 0-416 0 0,0 0-382 0 0,0 0-239 0 0,0 0-141 0 0,31-11-70 0 0,99-36-76 0 0,-25-13 42 0 0,95-87-10414 0 0,-191 136 4329 0 0</inkml:trace>
  <inkml:trace contextRef="#ctx0" brushRef="#br0" timeOffset="3183.223">1731 141 520 0 0,'0'0'1090'0'0,"0"0"-66"0"0,0 0 115 0 0,0 0 181 0 0,0 0 56 0 0,0 0-166 0 0,0 0-355 0 0,0 0-335 0 0,0 0-188 0 0,-25 35-97 0 0,-78 111-41 0 0,62-61 80 0 0,40-72-218 0 0,-2-7 8 0 0,1 1 0 0 0,1-1-1 0 0,-1 0 1 0 0,1 1 0 0 0,0-1 0 0 0,1 1 0 0 0,-1-1 0 0 0,1 1-1 0 0,0-1 1 0 0,1 1 0 0 0,0-1 0 0 0,0 1 0 0 0,0-1 0 0 0,1 1 0 0 0,0-1-1 0 0,0 0 1 0 0,1 0 0 0 0,-1 0 0 0 0,1 0 0 0 0,1-1 0 0 0,-1 1-1 0 0,1-1 1 0 0,0 1 0 0 0,0-1 0 0 0,0-1 0 0 0,1 1 0 0 0,0-1 0 0 0,0 1-1 0 0,0-1 1 0 0,0-1 0 0 0,1 1 0 0 0,0 0-64 0 0,7 0 289 0 0,1 0-1 0 0,-1-1 1 0 0,0-1-1 0 0,1 0 1 0 0,-1 0 0 0 0,1-2-1 0 0,0 1 1 0 0,-1-2 0 0 0,1 0-1 0 0,0-1 1 0 0,-1 0-1 0 0,1-1 1 0 0,-1 0 0 0 0,0-1-1 0 0,0 0 1 0 0,-1-2 0 0 0,1 1-1 0 0,-1-1 1 0 0,0-1-1 0 0,0 0 1 0 0,-1-1 0 0 0,0 0-1 0 0,-1-1 1 0 0,1 0 0 0 0,-2-1-1 0 0,6-5-288 0 0,0 0 188 0 0,0 0-1 0 0,-1-1 1 0 0,-1-1-1 0 0,0 0 1 0 0,-1 0-1 0 0,-1-1 1 0 0,-1-1-1 0 0,0 0 1 0 0,-1-1-1 0 0,-2 1 1 0 0,0-2-1 0 0,-1 1 1 0 0,0-1-1 0 0,-2 1 1 0 0,2-22-188 0 0,-7 35-177 0 0,1 0 0 0 0,-1-1 1 0 0,0 1-1 0 0,0 0 0 0 0,-1-1 1 0 0,0 1-1 0 0,-1 0 0 0 0,1 0 0 0 0,-1 1 1 0 0,-1-1-1 0 0,1 0 0 0 0,-1 1 1 0 0,0 0-1 0 0,-1 0 0 0 0,1 0 1 0 0,-1 0-1 0 0,0 1 0 0 0,-1 0 0 0 0,1 0 1 0 0,-1 0-1 0 0,0 1 0 0 0,0 0 1 0 0,-3-1 176 0 0,-76-33-6244 0 0,-2 26-3360 0 0,58 12 7011 0 0</inkml:trace>
  <inkml:trace contextRef="#ctx0" brushRef="#br0" timeOffset="3446.682">1400 417 11434 0 0,'0'0'1968'0'0,"0"0"-329"0"0,0 0-112 0 0,0 0-123 0 0,0 0-235 0 0,36-16-296 0 0,115-47-236 0 0,-29 28 185 0 0,98 9 139 0 0,-47 8-4783 0 0,-61-5-8187 0 0,-89 16 5406 0 0</inkml:trace>
</inkml:ink>
</file>

<file path=ppt/ink/ink2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00.06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14 1842 0 0 0,'0'0'252'0'0,"0"0"368"0"0,0 0 247 0 0,0 0 169 0 0,0 0 3 0 0,0 0-144 0 0,0 0-210 0 0,0 0-206 0 0,0 0-99 0 0,-3-11 12 0 0,-8-35 75 0 0,11 44-403 0 0,0 0 0 0 0,1 0 0 0 0,-1 0 0 0 0,0 0 0 0 0,1 0 0 0 0,-1 0 1 0 0,1 1-1 0 0,0-1 0 0 0,0 0 0 0 0,-1 0 0 0 0,1 1 0 0 0,0-1 0 0 0,0 1 0 0 0,1-1 0 0 0,-1 1 0 0 0,0-1 0 0 0,0 1 0 0 0,1 0 0 0 0,-1-1 0 0 0,1 1 0 0 0,-1 0 0 0 0,1 0 0 0 0,0 0 0 0 0,-1 0 0 0 0,3 0-64 0 0,4-5 441 0 0,144-132 4393 0 0,72-73-1885 0 0,53-49-1338 0 0,433-401 99 0 0,-558 495-1329 0 0,-151 164-300 0 0,1-1 0 0 0,0 1 0 0 0,-1 0 0 0 0,1-1 0 0 0,-1 1 0 0 0,0-1 0 0 0,0 1 0 0 0,0-1 0 0 0,0 0 0 0 0,0 1 0 0 0,0-1 0 0 0,-1 0 0 0 0,1 0 0 0 0,-1 1 0 0 0,0-1 0 0 0,0 0 0 0 0,0 0 0 0 0,0 0 0 0 0,-1-2-81 0 0,-21 12-343 0 0,-6 19 473 0 0,-151 58 6 0 0,-53-6 21 0 0,200-64-146 0 0,44-3-367 0 0,13 2 340 0 0,1-1 0 0 0,-1-2 1 0 0,2 0-1 0 0,-1-2 0 0 0,1-1 1 0 0,0-1-1 0 0,1-1 0 0 0,0-1 16 0 0,135 43 7 0 0,-152-41 1054 0 0,-25-13-248 0 0,-6-10-725 0 0,0-1 1 0 0,2-1 0 0 0,0-1-1 0 0,1 0 1 0 0,1-2 0 0 0,1 0 0 0 0,1 0-1 0 0,-7-16-88 0 0,-34-53-2075 0 0,44 87-1471 0 0,9 3-7452 0 0,2 1 10983 0 0,0 0-7728 0 0</inkml:trace>
  <inkml:trace contextRef="#ctx0" brushRef="#br0" timeOffset="385.501">1774 74 12307 0 0,'0'0'1377'0'0,"0"0"-939"0"0,0 0-282 0 0,0 0 96 0 0,0 0 212 0 0,0 0 212 0 0,0 0 102 0 0,0 0-58 0 0,0 0-158 0 0,0 0-187 0 0,0 0-157 0 0,0 0-108 0 0,-24 10-58 0 0,-73 30-10 0 0,95-39-41 0 0,0-1 1 0 0,0 1 0 0 0,0 0 0 0 0,0 0 0 0 0,0 0 0 0 0,0 0-1 0 0,1 0 1 0 0,-1 1 0 0 0,0-1 0 0 0,1 1 0 0 0,-1-1 0 0 0,1 1-1 0 0,-1-1 1 0 0,1 1 0 0 0,0 0 0 0 0,-1-1 0 0 0,1 1 0 0 0,0 0 0 0 0,0 0-1 0 0,1 0 1 0 0,-1 0 0 0 0,0 0 0 0 0,1 0 0 0 0,-1 0 0 0 0,1 0-1 0 0,-1 0 1 0 0,1 1 0 0 0,0-1 0 0 0,0 0-2 0 0,-1 7 16 0 0,-2 2 0 0 0,0-1-1 0 0,1 1 1 0 0,1 0 0 0 0,-1 0-1 0 0,2 0 1 0 0,-1 0-1 0 0,2 0 1 0 0,-1 0 0 0 0,1 0-1 0 0,1 0 1 0 0,0-1 0 0 0,1 1-1 0 0,0 0 1 0 0,0-1 0 0 0,1 0-1 0 0,1 0 1 0 0,0 0-1 0 0,0 0 1 0 0,0-1 0 0 0,2 0-1 0 0,-1 0 1 0 0,1 0 0 0 0,0-1-1 0 0,1 0 1 0 0,0 0 0 0 0,0-1-1 0 0,0 0 1 0 0,1-1 0 0 0,0 0-1 0 0,1 0 1 0 0,-1-1-1 0 0,1 0 1 0 0,0 0-16 0 0,5-2 102 0 0,0-1 0 0 0,0 0 0 0 0,0-2 0 0 0,0 1-1 0 0,0-2 1 0 0,0 0 0 0 0,0 0 0 0 0,0-2 0 0 0,0 0 0 0 0,0 0 0 0 0,-1-2 0 0 0,0 0-1 0 0,0 0 1 0 0,0-1 0 0 0,0-1 0 0 0,-1 0 0 0 0,0-1 0 0 0,-1-1 0 0 0,0 0-1 0 0,0 0 1 0 0,0-1 0 0 0,-2-1 0 0 0,1 0 0 0 0,-1 0 0 0 0,-1-1 0 0 0,0 0 0 0 0,-1-1-1 0 0,0 0 1 0 0,-1 0 0 0 0,0 0 0 0 0,-1-1 0 0 0,-1 0 0 0 0,0-1 0 0 0,-1 1-1 0 0,0-1 1 0 0,-1 0 0 0 0,-1 0 0 0 0,-1 0 0 0 0,1-10-102 0 0,-3 19-199 0 0,0 1 0 0 0,0-1-1 0 0,-1 0 1 0 0,0 0 0 0 0,0 1 0 0 0,0-1 0 0 0,0 1 0 0 0,-1-1-1 0 0,0 1 1 0 0,0 0 0 0 0,-1 0 0 0 0,1 0 0 0 0,-1 1 0 0 0,0-1-1 0 0,0 1 1 0 0,-1 0 0 0 0,1 0 0 0 0,-1 1 0 0 0,0-1 0 0 0,0 1-1 0 0,0 0 1 0 0,-1 0 199 0 0,-61-27-5701 0 0,3 15-3980 0 0,39 14 6360 0 0</inkml:trace>
  <inkml:trace contextRef="#ctx0" brushRef="#br0" timeOffset="625.536">1227 247 9274 0 0,'0'0'956'0'0,"0"0"-238"0"0,0 0 7 0 0,0 0 311 0 0,0 0 314 0 0,0 0 82 0 0,0 0-178 0 0,0 0-207 0 0,0 0-164 0 0,0 0-110 0 0,32 3-85 0 0,104 7-108 0 0,57-2 203 0 0,0-9-1 0 0,0-8 0 0 0,52-15-782 0 0,-119 12-290 0 0,-25 3-862 0 0,30-2-3274 0 0,-48 1-4734 0 0,-52 3 1125 0 0</inkml:trace>
</inkml:ink>
</file>

<file path=ppt/ink/ink2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10.79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1963 0 0 0,'0'0'385'0'0,"0"0"528"0"0,0 0 178 0 0,0 0 49 0 0,0 0-21 0 0,25-35-22 0 0,78-111-54 0 0,-17 36 882 0 0,58-65 1294 0 0,8 6 0 0 0,110-91-3219 0 0,-163 167 245 0 0,-3-4-1 0 0,-5-5 1 0 0,35-55-245 0 0,-120 149 37 0 0,-1 0 0 0 0,-1 0 0 0 0,1-1 1 0 0,-1 1-1 0 0,0-1 0 0 0,-1 0 0 0 0,0 0 1 0 0,-1-1-1 0 0,0 1 0 0 0,0 0 0 0 0,-1-1 1 0 0,0 0-1 0 0,-1 1 0 0 0,0-5-37 0 0,0 13 42 0 0,-22 20-1118 0 0,11-8 1086 0 0,-91 67 90 0 0,-109 43 685 0 0,277-100-264 0 0,-13-11-437 0 0,-27-7-72 0 0,-1 2 1 0 0,0 1-1 0 0,0 1 0 0 0,0 1 1 0 0,-1 1-1 0 0,16 9-12 0 0,12 30 42 0 0,-55-69 3047 0 0,0-2-2890 0 0,-13-62 653 0 0,-36-115-665 0 0,29 171-1653 0 0,13 25-1809 0 0,-3 2-3818 0 0,10 2-1044 0 0</inkml:trace>
  <inkml:trace contextRef="#ctx0" brushRef="#br0" timeOffset="345.996">1933 1 7082 0 0,'0'0'508'0'0,"0"0"-83"0"0,0 0 126 0 0,0 0 233 0 0,0 0 300 0 0,0 0 128 0 0,0 0-122 0 0,-32 10-211 0 0,-103 36-244 0 0,130-45-599 0 0,0 1 0 0 0,1-1 0 0 0,-1 1 0 0 0,1 0 0 0 0,0 0 0 0 0,-1 1 0 0 0,1-1 0 0 0,0 1 0 0 0,0 0 0 0 0,1 0 0 0 0,-1 0 0 0 0,1 0 0 0 0,-1 1 0 0 0,1-1-1 0 0,0 1 1 0 0,0 0 0 0 0,1 0 0 0 0,-2 2-36 0 0,-4 8 109 0 0,-4 0-17 0 0,0 1 1 0 0,2 1-1 0 0,0-1 0 0 0,1 2 1 0 0,0-1-1 0 0,1 1 0 0 0,1 0 1 0 0,1 1-1 0 0,1 0 0 0 0,0 0 1 0 0,1 0-1 0 0,1 1 0 0 0,1-1 1 0 0,0 1-1 0 0,2-1 0 0 0,0 1 1 0 0,1 5-93 0 0,1-16 35 0 0,0-1 0 0 0,1 0 0 0 0,0 1 1 0 0,0-1-1 0 0,1 0 0 0 0,0 0 0 0 0,0-1 1 0 0,0 1-1 0 0,1-1 0 0 0,0 0 0 0 0,0 0 1 0 0,1-1-1 0 0,0 1 0 0 0,0-1 1 0 0,0-1-1 0 0,0 1 0 0 0,1-1 0 0 0,-1 0 1 0 0,1 0-1 0 0,1-1 0 0 0,-1 0 0 0 0,4 1-35 0 0,6 2 176 0 0,1-1-1 0 0,1 0 0 0 0,-1-1 0 0 0,1-1 0 0 0,-1-1 0 0 0,1-1 0 0 0,0-1 0 0 0,15-1-175 0 0,-8-2 168 0 0,0-2 0 0 0,0 0 0 0 0,-1-2 0 0 0,1-1-1 0 0,-1-1 1 0 0,-1-1 0 0 0,0-1 0 0 0,0-1 0 0 0,-1-1 0 0 0,-1-1 0 0 0,0-1 0 0 0,-1-1-1 0 0,-1-1 1 0 0,0-1 0 0 0,-1 0 0 0 0,-1-2 0 0 0,0-2-168 0 0,-13 17-96 0 0,0-1 1 0 0,-1 0-1 0 0,0 0 1 0 0,0 0-1 0 0,-1 0 1 0 0,0-1-1 0 0,0 1 1 0 0,0-1-1 0 0,-1 0 0 0 0,0 0 1 0 0,0 0-1 0 0,0 0 1 0 0,-1 0-1 0 0,0 0 1 0 0,-1 0-1 0 0,0-1 1 0 0,0-5 94 0 0,-1 8-563 0 0,0-1-1 0 0,-1 1 1 0 0,1 0-1 0 0,-1 0 0 0 0,0 0 1 0 0,0 0-1 0 0,-1 0 0 0 0,1 0 1 0 0,-1 1-1 0 0,0-1 0 0 0,-1 1 1 0 0,1 0-1 0 0,-1 0 0 0 0,1 0 1 0 0,-3-2 564 0 0,-13-9-5356 0 0,3 3-800 0 0</inkml:trace>
  <inkml:trace contextRef="#ctx0" brushRef="#br0" timeOffset="604.909">1233 214 9434 0 0,'0'0'1547'0'0,"0"0"-571"0"0,0 0-89 0 0,0 0 352 0 0,0 0 348 0 0,0 0 91 0 0,0 0-234 0 0,40 10-337 0 0,129 28-294 0 0,3-19 229 0 0,475-16 569 0 0,-138-34-3026 0 0,-401 19-3076 0 0,-1-3-3867 0 0,-77 11-743 0 0</inkml:trace>
</inkml:ink>
</file>

<file path=ppt/ink/ink2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2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8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5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2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</inkml:ink>
</file>

<file path=ppt/ink/ink2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30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179 244 0 0 0,'0'0'283'0'0,"0"0"612"0"0,0 0 253 0 0,0 0 27 0 0,0 0-119 0 0,0 0-241 0 0,0 0-259 0 0,-9-4-197 0 0,-26-13-114 0 0,26 13-29 0 0,25 2 664 0 0,0-1 0 0 0,-1 0 0 0 0,1 0-1 0 0,-1-2 1 0 0,0 0 0 0 0,0-1 0 0 0,0 0 0 0 0,4-4-880 0 0,3 0 509 0 0,193-110 1492 0 0,-155 75-978 0 0,-68 94-80 0 0,-28 275-662 0 0,18-108-149 0 0,-9-2 0 0 0,-25 76-132 0 0,44-252 2 0 0,-3 14 42 0 0,-2 0 1 0 0,-2-1 0 0 0,-2-1 0 0 0,-3 0-1 0 0,-18 33-44 0 0,37-81-30 0 0,0 0 0 0 0,1 0-1 0 0,-1 0 1 0 0,0 0-1 0 0,-1 0 1 0 0,1 0 0 0 0,0-1-1 0 0,-1 1 1 0 0,1 0-1 0 0,0-1 1 0 0,-1 1 0 0 0,0-1-1 0 0,1 1 1 0 0,-1-1-1 0 0,0 0 1 0 0,0 0 0 0 0,0 0-1 0 0,0 0 1 0 0,0 0-1 0 0,0 0 1 0 0,0 0 0 0 0,0-1-1 0 0,0 1 1 0 0,0-1-1 0 0,0 1 1 0 0,-1-1 0 0 0,1 0-1 0 0,0 0 1 0 0,0 0-1 0 0,0 0 1 0 0,-1 0 0 0 0,1-1-1 0 0,0 1 1 0 0,0-1-1 0 0,0 1 1 0 0,0-1 0 0 0,0 0-1 0 0,0 0 1 0 0,0 0 30 0 0,-44-60-9889 0 0,39 50 6855 0 0,-1-1-1891 0 0</inkml:trace>
  <inkml:trace contextRef="#ctx0" brushRef="#br0" timeOffset="413.051">1 789 14603 0 0,'0'0'874'0'0,"0"0"-541"0"0,0 0-222 0 0,0 0 162 0 0,0 0 258 0 0,0 0 184 0 0,0 0 33 0 0,34-10-85 0 0,110-31-138 0 0,267-110 809 0 0,-374 136-1277 0 0,-19 7-41 0 0,0 0 0 0 0,1 2 1 0 0,0 0-1 0 0,0 1 0 0 0,0 1 0 0 0,1 1 0 0 0,14-1-16 0 0,-20 41 439 0 0,24 132 1322 0 0,-36-145-1621 0 0,-1 0 0 0 0,-2 0 0 0 0,0-1 0 0 0,-1 1 1 0 0,-2 0-1 0 0,0-1 0 0 0,-2 0 0 0 0,-1 2-140 0 0,-18 62-415 0 0,54-79-16656 0 0,-23-11 10356 0 0</inkml:trace>
  <inkml:trace contextRef="#ctx0" brushRef="#br0" timeOffset="666.998">1072 1157 17332 0 0,'0'0'494'0'0,"0"0"-213"0"0,0 0 25 0 0,0 0 128 0 0,0 0 64 0 0,0 0-27 0 0,0 0-143 0 0,0 0-157 0 0,0 0-114 0 0,0 0-90 0 0,-6 33-68 0 0,-18 98-90 0 0,23-82-639 0 0,10-41-1416 0 0,0-8-6457 0 0,-8 0 7625 0 0,4 0-6112 0 0</inkml:trace>
  <inkml:trace contextRef="#ctx0" brushRef="#br0" timeOffset="918.43">1089 462 14683 0 0,'0'0'720'0'0,"0"0"-632"0"0,0 0-296 0 0,0 0-184 0 0,0 0-328 0 0,0 0-232 0 0,0 0-128 0 0,0 0-401 0 0,0 0-767 0 0,0 0-1033 0 0,0 0-1848 0 0</inkml:trace>
  <inkml:trace contextRef="#ctx0" brushRef="#br0" timeOffset="1192.129">1337 1257 13035 0 0,'0'0'793'0'0,"0"0"-133"0"0,0 0 89 0 0,0 0 200 0 0,0 0 69 0 0,0 0-153 0 0,0 0-210 0 0,0 0-151 0 0,0 0-98 0 0,0 0-69 0 0,0 0-60 0 0,18-35-62 0 0,57-110-39 0 0,44-61 97 0 0,-52 129-1369 0 0,-63 107-1486 0 0,2 153 1626 0 0,-4-180 1061 0 0,1 1 1 0 0,0 0-1 0 0,-1 0 0 0 0,1-1 0 0 0,1 0 1 0 0,-1 1-1 0 0,0-1 0 0 0,1 0 1 0 0,0-1-1 0 0,0 1 0 0 0,0-1 0 0 0,0 0 1 0 0,0 0-1 0 0,0 0 0 0 0,0 0 0 0 0,1-1 1 0 0,-1 1-1 0 0,1-1 0 0 0,-1 0 0 0 0,1-1 1 0 0,-1 1-1 0 0,1-1 0 0 0,-1 0 0 0 0,1 0 1 0 0,0 0-1 0 0,-1-1 0 0 0,1 1 0 0 0,-1-1 1 0 0,1 0-1 0 0,-1-1 0 0 0,1 1 1 0 0,-1-1-1 0 0,0 0 0 0 0,0 0 0 0 0,0 0 1 0 0,0 0-1 0 0,0-1 0 0 0,0 0 0 0 0,-1 1 1 0 0,1-2-1 0 0,-1 1 0 0 0,0 0 0 0 0,1-1-105 0 0,70-74 16 0 0,-23 21-2798 0 0,8 9-7829 0 0,-46 40 3184 0 0</inkml:trace>
  <inkml:trace contextRef="#ctx0" brushRef="#br0" timeOffset="1579.805">2307 668 11610 0 0,'0'0'1199'0'0,"0"0"-240"0"0,0 0-83 0 0,0 0 59 0 0,0 0 4 0 0,0 0-96 0 0,0 0-220 0 0,0 0-210 0 0,0 0-146 0 0,-32 34-120 0 0,-100 109-97 0 0,128-140-51 0 0,0 0 1 0 0,0 1-1 0 0,1-1 0 0 0,0 1 0 0 0,-1 0 0 0 0,1-1 0 0 0,1 1 0 0 0,-1 1 1 0 0,0-1-1 0 0,1 0 0 0 0,0 1 0 0 0,0-1 0 0 0,0 1 0 0 0,1 0 0 0 0,0-1 1 0 0,0 1-1 0 0,0 0 0 0 0,0 3 1 0 0,0 5-19 0 0,-1-7-6 0 0,1 1 0 0 0,0-1 0 0 0,0 1-1 0 0,1 0 1 0 0,-1-1 0 0 0,1 1 0 0 0,1 0 0 0 0,-1 0 0 0 0,1-1 0 0 0,1 1 0 0 0,-1-1 0 0 0,1 1 0 0 0,0-1 0 0 0,0 1 0 0 0,1-1 0 0 0,0 0 0 0 0,0 0 0 0 0,0-1 0 0 0,1 1-1 0 0,0 0 1 0 0,0-1 0 0 0,0 0 0 0 0,1 0 0 0 0,4 4 25 0 0,-2-5 106 0 0,0 0-1 0 0,0 0 1 0 0,0 0 0 0 0,0-1-1 0 0,1 0 1 0 0,-1-1-1 0 0,1 0 1 0 0,0 0 0 0 0,-1 0-1 0 0,1-1 1 0 0,0 0-1 0 0,0-1 1 0 0,0 0-1 0 0,0 0 1 0 0,0-1 0 0 0,0 0-1 0 0,0 0 1 0 0,-1 0-1 0 0,1-1 1 0 0,0-1 0 0 0,-1 1-1 0 0,1-1 1 0 0,-1 0-1 0 0,0-1 1 0 0,0 0-1 0 0,0 0 1 0 0,-1 0 0 0 0,1-1-1 0 0,4-4-105 0 0,22-21 320 0 0,-2-2-1 0 0,-1-1 1 0 0,-1-1-1 0 0,-2-1 1 0 0,8-14-320 0 0,-22 30 23 0 0,3 0-114 0 0,-1 0 1 0 0,0-2 0 0 0,-2 1 0 0 0,0-2-1 0 0,-2 0 1 0 0,0 0 0 0 0,-1-1 0 0 0,-2-1-1 0 0,0 1 1 0 0,-1-1 0 0 0,-2 0 0 0 0,-1-1-1 0 0,0 1 1 0 0,-2-1 0 0 0,-1 0 0 0 0,0 0-1 0 0,-2 0 1 0 0,-1 0 90 0 0,1 20 1 0 0,0-1 1 0 0,0 0-1 0 0,-1 1 0 0 0,0-1 0 0 0,0 1 1 0 0,0 0-1 0 0,0 0 0 0 0,-1-1 0 0 0,0 1 1 0 0,0 1-1 0 0,0-1 0 0 0,-1 0 0 0 0,1 1 1 0 0,-1 0-1 0 0,0 0 0 0 0,-1 0 0 0 0,1 0 1 0 0,-1 1-1 0 0,1-1 0 0 0,-1 1 0 0 0,0 1 1 0 0,0-1-1 0 0,0 0 0 0 0,-1 1 0 0 0,1 0 1 0 0,-1 1-1 0 0,1-1 0 0 0,-1 1 0 0 0,1 0 0 0 0,-1 0 1 0 0,0 1-1 0 0,0 0 0 0 0,1 0 0 0 0,-1 0 1 0 0,0 0-1 0 0,1 1 0 0 0,-1 0 0 0 0,0 0 1 0 0,1 1-1 0 0,-1 0 0 0 0,1 0 0 0 0,0 0 1 0 0,-1 0-1 0 0,0 1-1 0 0,-9 9 10 0 0,1 0-1 0 0,0 0 1 0 0,0 1-1 0 0,1 1 1 0 0,1 0 0 0 0,0 1-1 0 0,1 0 1 0 0,1 1 0 0 0,0 0-1 0 0,1 1 1 0 0,1 0-1 0 0,0 0 1 0 0,2 1 0 0 0,0 0-1 0 0,1 0 1 0 0,0 0 0 0 0,2 1-1 0 0,0-1 1 0 0,1 1-1 0 0,1 0 1 0 0,1 0 0 0 0,0 0-1 0 0,4 14-9 0 0,-2-13-49 0 0,1 0-1 0 0,1-1 0 0 0,1 1 1 0 0,0-1-1 0 0,2-1 1 0 0,0 1-1 0 0,1-1 0 0 0,1 0 1 0 0,0-1-1 0 0,2 0 1 0 0,0 0-1 0 0,1-1 0 0 0,0-1 1 0 0,1 0-1 0 0,1-1 1 0 0,1 0-1 0 0,0-1 1 0 0,0 0-1 0 0,1-2 0 0 0,1 0 1 0 0,5 3 49 0 0,72 31-2646 0 0,-31-21-5573 0 0,-41-16-1434 0 0</inkml:trace>
</inkml:ink>
</file>

<file path=ppt/ink/ink2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51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55 0 0 0,'0'0'225'0'0,"0"0"841"0"0,0 0 330 0 0,0 0-26 0 0,0 0-133 0 0,0 0-166 0 0,0 0-200 0 0,2-7-171 0 0,6-23-112 0 0,-5 23-85 0 0,-6 27 1203 0 0,-42 120 405 0 0,-95 250-1603 0 0,93-290-302 0 0,65-169 1722 0 0,8 3-1895 0 0,3 1 0 0 0,3 2 0 0 0,25-38-33 0 0,-43 76 1 0 0,19-30 18 0 0,2 2 0 0 0,2 1 0 0 0,21-22-19 0 0,-58 74-4 0 0,2-3-29 0 0,0 0-1 0 0,0 1 1 0 0,0-1 0 0 0,0 1 0 0 0,1-1-1 0 0,-1 1 1 0 0,1 0 0 0 0,-1 0 0 0 0,1 0-1 0 0,0 0 1 0 0,0 0 0 0 0,0 1 0 0 0,0-1-1 0 0,0 1 1 0 0,0 0 0 0 0,0 0 0 0 0,0 0-1 0 0,1 0 1 0 0,-1 0 0 0 0,0 1 0 0 0,1-1 33 0 0,16 52-314 0 0,-16 232 1408 0 0,-4-265-883 0 0,-1 0 1 0 0,-1 0 0 0 0,0 0-1 0 0,-2 0 1 0 0,0 0 0 0 0,0-1-1 0 0,-2 0 1 0 0,0 0 0 0 0,-1 0-1 0 0,-6 9-211 0 0,10-23 73 0 0,0-1 0 0 0,0 1 0 0 0,0-1 0 0 0,0 0 0 0 0,0 0 1 0 0,0 0-1 0 0,-1 0 0 0 0,1-1 0 0 0,-1 1 0 0 0,0-1 0 0 0,1 0 0 0 0,-1 0 0 0 0,0 0 0 0 0,1 0 0 0 0,-1-1 0 0 0,0 0 0 0 0,0 0 0 0 0,0 0 0 0 0,1 0 1 0 0,-1 0-1 0 0,0-1 0 0 0,0 1 0 0 0,1-1 0 0 0,-1 0 0 0 0,0 0 0 0 0,1-1 0 0 0,-1 1 0 0 0,1-1 0 0 0,-1 0 0 0 0,1 0 0 0 0,0 0 0 0 0,0 0 0 0 0,0 0 0 0 0,0-1 1 0 0,0 1-1 0 0,0-1 0 0 0,1 0 0 0 0,-3-3-73 0 0,-120-107-1030 0 0,120 108 673 0 0,-18-28-791 0 0,13 13-3748 0 0,10 17 105 0 0,0 2 2981 0 0,0 0 286 0 0,0 1-3534 0 0</inkml:trace>
  <inkml:trace contextRef="#ctx0" brushRef="#br0" timeOffset="610.016">653 213 4505 0 0,'0'0'393'0'0,"0"0"-239"0"0,0 0-118 0 0,0 0 106 0 0,0 0 185 0 0,0 0 91 0 0,0 0 34 0 0,0 0-3 0 0,-7 34-54 0 0,-22 102-34 0 0,21-34 776 0 0,7-86-846 0 0,0 0 404 0 0,1-7 2506 0 0,-2-20-3079 0 0,1-1 0 0 0,0 0 0 0 0,0 0 1 0 0,1 0-1 0 0,0 0 0 0 0,1 0 0 0 0,1 0 0 0 0,0 0 0 0 0,0 1 0 0 0,1-1 0 0 0,1 1 1 0 0,0 0-1 0 0,0-1 0 0 0,1 2 0 0 0,1-1 0 0 0,0 0-122 0 0,10-16-50 0 0,2 0-1 0 0,0 2 1 0 0,2 0-1 0 0,1 1 1 0 0,13-12 50 0 0,-18 20-14 0 0,-1 0 0 0 0,2 2 0 0 0,0 0 0 0 0,1 0 0 0 0,1 2 0 0 0,7-4 14 0 0,13 3 313 0 0,-48 39 1249 0 0,-44 62 628 0 0,40-65-1562 0 0,9-12 137 0 0,4-11-1023 0 0,0 0-149 0 0,0 0-237 0 0,0-3-1294 0 0,0 2-1895 0 0,0 1-4079 0 0,0 0 2872 0 0</inkml:trace>
  <inkml:trace contextRef="#ctx0" brushRef="#br0" timeOffset="1348.296">1075 438 2817 0 0,'0'0'826'0'0,"0"0"-149"0"0,0 0 141 0 0,0 0 368 0 0,0 0 392 0 0,0 0 154 0 0,0 0-149 0 0,0 0-295 0 0,0 0-355 0 0,0 0-276 0 0,0 0-162 0 0,0 0-44 0 0,0 0 17 0 0,9-12 13 0 0,163-212 1840 0 0,-143 195-2118 0 0,-11 9-86 0 0,0 2 1 0 0,1 0-1 0 0,1 1 1 0 0,1 1-1 0 0,0 1 1 0 0,11-6-118 0 0,-29 20 7 0 0,-4 1-3 0 0,1 1 1 0 0,0-1 0 0 0,0 1-1 0 0,0-1 1 0 0,0 1-1 0 0,0-1 1 0 0,0 1-1 0 0,0-1 1 0 0,0 1-1 0 0,0-1 1 0 0,0 0 0 0 0,1 1-1 0 0,-1-1 1 0 0,0 1-1 0 0,0-1 1 0 0,0 1-1 0 0,0-1 1 0 0,1 0 0 0 0,-1 1-1 0 0,0-1 1 0 0,0 0-1 0 0,1 1 1 0 0,-1-1-1 0 0,0 0 1 0 0,1 1 0 0 0,-1-1-1 0 0,0 0 1 0 0,1 1-1 0 0,-1-1 1 0 0,1 0-1 0 0,-1 0 1 0 0,0 0 0 0 0,1 1-1 0 0,-1-1 1 0 0,1 0-1 0 0,-1 0 1 0 0,1 0-1 0 0,-1 0 1 0 0,0 0-1 0 0,1 0 1 0 0,-1 0 0 0 0,1 0-1 0 0,-1 0 1 0 0,1 0-1 0 0,-1 0 1 0 0,1 0-1 0 0,-1 0 1 0 0,0 0 0 0 0,1 0-1 0 0,-1 0 1 0 0,1-1-1 0 0,-1 1 1 0 0,1 0-1 0 0,-1 0 1 0 0,0 0 0 0 0,1-1-1 0 0,-1 1 1 0 0,0 0-1 0 0,1-1 1 0 0,-1 1-1 0 0,0 0-4 0 0,0 10 151 0 0,-21 128 953 0 0,15-57-752 0 0,48-78-74 0 0,98-100 247 0 0,-136 95-523 0 0,4-4-4 0 0,1 1 0 0 0,0 1-1 0 0,0-1 1 0 0,0 1 0 0 0,0 1-1 0 0,1 0 1 0 0,0 0-1 0 0,-1 1 1 0 0,1 0 0 0 0,9 0 2 0 0,-17 4 6 0 0,0 0 0 0 0,-1 0 0 0 0,1 1 0 0 0,0-1 0 0 0,-1 1 0 0 0,1-1 0 0 0,-1 1 0 0 0,0 0 0 0 0,0 0 1 0 0,0-1-1 0 0,0 1 0 0 0,-1 0 0 0 0,1 0 0 0 0,-1 0 0 0 0,1 0 0 0 0,-1 0 0 0 0,0 0 0 0 0,0 0 0 0 0,-1 2-6 0 0,3 9 70 0 0,9 140 50 0 0,2-110-1819 0 0,-4-33-2567 0 0,4-7-5220 0 0,-8-4 2739 0 0</inkml:trace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4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2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6:01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0 787 0 0 0,'0'0'367'0'0,"0"0"556"0"0,0 0 200 0 0,0 0-14 0 0,0 0-71 0 0,0 0-59 0 0,0 0-29 0 0,0 0 31 0 0,12-5 28 0 0,84-45 2797 0 0,-70 24-2731 0 0,0-2 0 0 0,-2 0 0 0 0,-2-1 0 0 0,0-1-1 0 0,2-9-1074 0 0,9-10 306 0 0,-8 14-275 0 0,-3 0 0 0 0,-1-2 1 0 0,-1 0-1 0 0,-2-2 0 0 0,-2 0 0 0 0,4-17-31 0 0,-20 56-28 0 0,0 0 1 0 0,1 0-1 0 0,-1-1 1 0 0,1 1-1 0 0,-1 0 1 0 0,0-1-1 0 0,1 1 1 0 0,-1-1-1 0 0,0 1 1 0 0,1-1 0 0 0,-1 1-1 0 0,0-1 1 0 0,1 1-1 0 0,-1 0 1 0 0,0-1-1 0 0,0 0 1 0 0,0 1-1 0 0,0-1 1 0 0,1 1-1 0 0,-1-1 1 0 0,0 1-1 0 0,0-1 1 0 0,0 1-1 0 0,0-1 1 0 0,0 1-1 0 0,0-1 1 0 0,0 1-1 0 0,-1-1 1 0 0,1 1-1 0 0,0-1 1 0 0,0 1-1 0 0,0-1 1 0 0,0 1-1 0 0,-1-1 1 0 0,1 1-1 0 0,0-1 1 0 0,-1 1-1 0 0,1-1 1 0 0,0 1-1 0 0,-1-1 1 0 0,1 1-1 0 0,0 0 1 0 0,-1-1-1 0 0,1 1 1 0 0,-1 0-1 0 0,1-1 1 0 0,0 1-1 0 0,-1 0 1 0 0,1 0 0 0 0,-1-1-1 0 0,1 1 1 0 0,-1 0-1 0 0,1 0 1 0 0,-1 0-1 0 0,0 0 1 0 0,1 0-1 0 0,-1-1 1 0 0,1 1-1 0 0,-1 0 1 0 0,1 0-1 0 0,-1 0 1 0 0,1 1-1 0 0,-1-1 1 0 0,0 0 27 0 0,-26 21-1609 0 0,-79 163 971 0 0,101-173 638 0 0,1 0 0 0 0,0 0 0 0 0,1 1 0 0 0,0-1 0 0 0,1 1 0 0 0,0 0 0 0 0,1 0 1 0 0,1-1-1 0 0,0 11 0 0 0,0-18 6 0 0,1 0 0 0 0,-1 0 1 0 0,1 0-1 0 0,0 0 0 0 0,0 0 1 0 0,1 0-1 0 0,-1 0 0 0 0,1 0 1 0 0,0-1-1 0 0,-1 1 1 0 0,2 0-1 0 0,-1-1 0 0 0,0 0 1 0 0,1 0-1 0 0,0 0 0 0 0,-1 0 1 0 0,1 0-1 0 0,0 0 0 0 0,1-1 1 0 0,-1 1-1 0 0,0-1 1 0 0,1 0-1 0 0,-1 0 0 0 0,1 0 1 0 0,0 0-1 0 0,0-1 0 0 0,0 0 1 0 0,-1 1-1 0 0,5-1-6 0 0,7 2 89 0 0,-1-1 0 0 0,1-1 0 0 0,0 0-1 0 0,0-1 1 0 0,-1-1 0 0 0,1 0 0 0 0,0-1 0 0 0,-1-1 0 0 0,0 0-1 0 0,1-1 1 0 0,-1 0 0 0 0,0-1 0 0 0,-1-1 0 0 0,1 0 0 0 0,-1-1 0 0 0,-1 0-1 0 0,1-1 1 0 0,9-9-89 0 0,4-2 112 0 0,-2-2 1 0 0,0-1-1 0 0,-2-1 0 0 0,0-1 0 0 0,-2-1 0 0 0,0-1 0 0 0,-2 0 1 0 0,3-8-113 0 0,-12 21 26 0 0,-1-1 0 0 0,0 0 0 0 0,-1 0 1 0 0,-1-1-1 0 0,0 0 0 0 0,-1 0 0 0 0,0 0 1 0 0,-2-1-1 0 0,0 1 0 0 0,0-1 0 0 0,-1 0 1 0 0,-1 0-1 0 0,-1-3-26 0 0,-1 18-15 0 0,0 0 0 0 0,0 0-1 0 0,0 0 1 0 0,0 1 0 0 0,0-1 0 0 0,0 0 0 0 0,0 0 0 0 0,0 1-1 0 0,0-1 1 0 0,0 1 0 0 0,-1-1 0 0 0,1 1 0 0 0,0-1 0 0 0,0 1-1 0 0,-1 0 1 0 0,1 0 0 0 0,0 0 0 0 0,0-1 0 0 0,-1 1 0 0 0,1 0-1 0 0,0 0 1 0 0,-1 1 0 0 0,1-1 0 0 0,0 0 0 0 0,0 0-1 0 0,-1 1 1 0 0,1-1 0 0 0,0 1 0 0 0,0-1 0 0 0,0 1 0 0 0,-1-1-1 0 0,1 1 1 0 0,0 0 0 0 0,0-1 0 0 0,0 1 0 0 0,0 0 0 0 0,0 0-1 0 0,0 0 1 0 0,0 0 0 0 0,1 0 0 0 0,-1 0 0 0 0,0 0 0 0 0,0 0-1 0 0,1 0 1 0 0,-1 2 15 0 0,-11 9-38 0 0,0 2-1 0 0,2 0 1 0 0,-1 0-1 0 0,2 1 1 0 0,0 0-1 0 0,1 0 1 0 0,0 1-1 0 0,1 0 0 0 0,1 1 1 0 0,1 0-1 0 0,0-1 1 0 0,1 2-1 0 0,1-1 1 0 0,1 0-1 0 0,0 1 1 0 0,1-1-1 0 0,1 1 1 0 0,1 0 38 0 0,-1-13 1 0 0,1 0 0 0 0,0 0 0 0 0,0 0 0 0 0,0 0 0 0 0,1 0 0 0 0,0 0 0 0 0,0-1 0 0 0,0 1 0 0 0,0-1 0 0 0,1 1 0 0 0,0-1 0 0 0,0 0 0 0 0,0 0 0 0 0,0 0 0 0 0,1 0 0 0 0,-1-1 0 0 0,1 1 0 0 0,0-1 0 0 0,0 0 0 0 0,0 0 0 0 0,1 0 1 0 0,-1-1-1 0 0,1 1 0 0 0,-1-1 0 0 0,1 0 0 0 0,0-1 0 0 0,0 1-1 0 0,7 2 59 0 0,1 0 0 0 0,0-1 0 0 0,0-1 1 0 0,0 0-1 0 0,0-1 0 0 0,0 0 0 0 0,0-1 0 0 0,0 0 1 0 0,0-1-1 0 0,0-1-59 0 0,7-3 130 0 0,0 0 0 0 0,-1-2 1 0 0,0 0-1 0 0,-1-1 0 0 0,0-1 0 0 0,0-1 1 0 0,0-1-1 0 0,-2 0 0 0 0,14-11-130 0 0,3-4 68 0 0,-1-1 0 0 0,-1-1 1 0 0,-1-1-1 0 0,-2-2 0 0 0,-1-1 0 0 0,-1-1 0 0 0,-2-1 0 0 0,-2-1 1 0 0,0-3-69 0 0,-18 30-18 0 0,-1 0 0 0 0,0 0 0 0 0,-1 0 0 0 0,0 0 0 0 0,0 0 0 0 0,-1 0 0 0 0,0-1 0 0 0,-1 1 0 0 0,1-1 0 0 0,-2 1 0 0 0,0-9 18 0 0,-1 15-29 0 0,1-1 1 0 0,-1 1-1 0 0,0-1 0 0 0,-1 1 1 0 0,1-1-1 0 0,0 1 0 0 0,0 0 0 0 0,-1 0 1 0 0,0 0-1 0 0,1 0 0 0 0,-1 1 0 0 0,0-1 1 0 0,0 1-1 0 0,0 0 0 0 0,0 0 1 0 0,0 0-1 0 0,0 0 0 0 0,0 0 0 0 0,0 0 1 0 0,0 1-1 0 0,0-1 0 0 0,0 1 1 0 0,-1 0-1 0 0,1 0 0 0 0,0 1 0 0 0,0-1 1 0 0,0 0-1 0 0,0 1 0 0 0,-1 0 0 0 0,1 0 1 0 0,0 0-1 0 0,0 0 0 0 0,1 0 1 0 0,-1 1-1 0 0,0-1 0 0 0,0 1 0 0 0,1 0 1 0 0,-1 0-1 0 0,0 0 29 0 0,-12 8-9 0 0,0 1 0 0 0,1 0 1 0 0,0 1-1 0 0,0 1 0 0 0,2 0 0 0 0,0 1 0 0 0,0 0 0 0 0,1 1 1 0 0,1 0-1 0 0,0 1 0 0 0,2 0 0 0 0,-1 0 0 0 0,2 1 1 0 0,0 0-1 0 0,1 0 0 0 0,1 1 0 0 0,1 0 0 0 0,0-1 0 0 0,1 2 1 0 0,1-1-1 0 0,1 0 0 0 0,0 0 0 0 0,2 8 9 0 0,0-17 42 0 0,1 1-1 0 0,0 0 1 0 0,1-1-1 0 0,0 1 1 0 0,1-1-1 0 0,-1 0 1 0 0,2 0-1 0 0,-1 0 1 0 0,1-1-1 0 0,1 1 1 0 0,0-1-1 0 0,0 0 1 0 0,0-1-1 0 0,1 0 1 0 0,0 0-1 0 0,0 0 0 0 0,1-1 1 0 0,0 0-1 0 0,0 0 1 0 0,0-1-1 0 0,1 0 1 0 0,0 0-42 0 0,124 40-2157 0 0,-45-36-4979 0 0,-82-9-1162 0 0</inkml:trace>
  <inkml:trace contextRef="#ctx0" brushRef="#br0" timeOffset="909.479">1653 349 1704 0 0,'0'0'1983'0'0,"0"0"-401"0"0,0 0-124 0 0,0 0 86 0 0,0 0 40 0 0,0 0-169 0 0,0 0-262 0 0,0 0-289 0 0,0 0-216 0 0,0 0-131 0 0,0 0-91 0 0,0 0-75 0 0,0 0-42 0 0,-10 22-26 0 0,-65 137 190 0 0,-62 113-430 0 0,120-217-547 0 0,42-63 477 0 0,150-209 782 0 0,-42 30-774 0 0,-116 164-13 0 0,-14 16 7 0 0,1 1 1 0 0,1 0-1 0 0,-1 0 1 0 0,1 0 0 0 0,0 1-1 0 0,0 0 1 0 0,1 0 0 0 0,-1 0-1 0 0,1 0 1 0 0,0 1 0 0 0,0 0-1 0 0,1 0 1 0 0,2-1 24 0 0,-1 61-284 0 0,-14-19 506 0 0,2 0 0 0 0,1-1 0 0 0,2 1 0 0 0,2 0 1 0 0,4 28-223 0 0,5 57 1421 0 0,-53-126 1176 0 0,-56-55-2386 0 0,10 0-674 0 0,24 30-3326 0 0,54 24 396 0 0,7 3 50 0 0,0 2-3669 0 0</inkml:trace>
  <inkml:trace contextRef="#ctx0" brushRef="#br0" timeOffset="1620.017">2018 459 7106 0 0,'0'0'1324'0'0,"0"0"-847"0"0,0 0-414 0 0,0 0 121 0 0,0 0 283 0 0,0 0 165 0 0,0 0 24 0 0,0 0-65 0 0,0 0-96 0 0,0 0-131 0 0,0 0-120 0 0,0 0-100 0 0,0 0-83 0 0,7 32-25 0 0,23 97-5 0 0,-23-104-469 0 0,-1 1-1 0 0,-1 0 1 0 0,-2 0 0 0 0,0 0 0 0 0,-2 0 0 0 0,-1 0-1 0 0,-2 19 439 0 0,2-43-169 0 0,0-1 0 0 0,-1 1 0 0 0,1 0-1 0 0,0-1 1 0 0,-1 1 0 0 0,0 0-1 0 0,1-1 1 0 0,-1 1 0 0 0,0-1 0 0 0,0 1-1 0 0,0-1 1 0 0,0 1 0 0 0,0-1-1 0 0,0 0 1 0 0,0 1 0 0 0,0-1-1 0 0,0 0 1 0 0,-1 0 0 0 0,1 0 0 0 0,-1 0-1 0 0,1 0 1 0 0,-1 0 0 0 0,1 0-1 0 0,-1-1 1 0 0,1 1 0 0 0,-1-1 0 0 0,0 1-1 0 0,1-1 1 0 0,-1 1 0 0 0,0-1-1 0 0,1 0 1 0 0,-1 0 0 0 0,0 0 0 0 0,1 0-1 0 0,-1 0 1 0 0,0 0 0 0 0,0 0-1 0 0,1 0 1 0 0,-1-1 0 0 0,0 1-1 0 0,1-1 1 0 0,-1 1 0 0 0,1-1 0 0 0,-1 0-1 0 0,0 0 1 0 0,1 1 0 0 0,0-1-1 0 0,-1 0 1 0 0,1 0 0 0 0,-1-1 0 0 0,0 0 169 0 0,-2-11 214 0 0,1-1 1 0 0,0 0 0 0 0,1 0 0 0 0,0 0 0 0 0,2-1 0 0 0,-1 1 0 0 0,2 0 0 0 0,-1 0-1 0 0,2-1 1 0 0,0 1 0 0 0,1 0 0 0 0,0 0 0 0 0,1 1 0 0 0,1-1 0 0 0,0 1 0 0 0,2-2-215 0 0,-1-4 455 0 0,0 2 1 0 0,2-1-1 0 0,0 1 1 0 0,1 0-1 0 0,1 0 1 0 0,0 1 0 0 0,1 0-1 0 0,1 1 1 0 0,0 1-1 0 0,2 0 1 0 0,-1 0-1 0 0,1 1 1 0 0,1 1 0 0 0,0 0-1 0 0,15-7-455 0 0,-17 12 168 0 0,-8 4-157 0 0,-1 0 0 0 0,1 1 0 0 0,0-1 1 0 0,0 1-1 0 0,0 0 0 0 0,0 0 0 0 0,1 1 0 0 0,-1 0 0 0 0,0 0 1 0 0,1 0-1 0 0,-1 0 0 0 0,1 1 0 0 0,-1 0 0 0 0,5 0-11 0 0,-4 52 520 0 0,-10-42-361 0 0,0 1-1 0 0,0-1 0 0 0,-1 0 0 0 0,0 0 0 0 0,0 0 1 0 0,-1-1-1 0 0,-1 1 0 0 0,0-2 0 0 0,0 1 0 0 0,-2 1-158 0 0,-18 24 643 0 0,-52 63 496 0 0,79-94-1138 0 0,0-1 1 0 0,0 1-1 0 0,0-1 1 0 0,0 0-1 0 0,0 1 1 0 0,0-1-1 0 0,1 0 1 0 0,-1 1 0 0 0,1-1-1 0 0,-1 0 1 0 0,1 1-1 0 0,0-1 1 0 0,0 0-1 0 0,0 0 1 0 0,0 0-1 0 0,0 0 1 0 0,1 0-1 0 0,-1 0 1 0 0,1 0-1 0 0,-1 0 1 0 0,1 0 0 0 0,0-1-1 0 0,0 1 1 0 0,-1-1-1 0 0,1 1 1 0 0,0-1-1 0 0,0 0 1 0 0,1 0-2 0 0,16 18 58 0 0,20 52 75 0 0,-24-49-1090 0 0,-6-19-2112 0 0,0-3-3392 0 0,-7 0 1061 0 0</inkml:trace>
  <inkml:trace contextRef="#ctx0" brushRef="#br0" timeOffset="2187.134">2310 835 5289 0 0,'0'0'1471'0'0,"0"0"-253"0"0,0 0 3 0 0,0 0 149 0 0,0 0-56 0 0,0 0-280 0 0,0 0-260 0 0,0 0-147 0 0,0 0-55 0 0,0 0-47 0 0,0 0-42 0 0,12-33-87 0 0,38-100-69 0 0,-8 56 333 0 0,-28 63-579 0 0,-14 14-81 0 0,3-5-23 0 0,0 0-1 0 0,1 1 1 0 0,-1 0-1 0 0,1 0 1 0 0,0 0-1 0 0,1 0 1 0 0,-1 1-1 0 0,1-1 1 0 0,-1 1-1 0 0,1 0 1 0 0,0 1-1 0 0,0-1 1 0 0,0 1-1 0 0,1 0 1 0 0,-1 0-1 0 0,2 0 24 0 0,-6 2-146 0 0,-21 91 36 0 0,19-90 115 0 0,1 0-1 0 0,-1 0 1 0 0,1 0 0 0 0,0 0-1 0 0,0 1 1 0 0,-1-1-1 0 0,1 0 1 0 0,0 0 0 0 0,0 0-1 0 0,0 0 1 0 0,0 0-1 0 0,0 0 1 0 0,1 0 0 0 0,-1 0-1 0 0,0 0 1 0 0,0 0-1 0 0,1 0 1 0 0,-1 0 0 0 0,1 0-1 0 0,-1 0 1 0 0,1 0-1 0 0,-1 0 1 0 0,1 0 0 0 0,-1 0-1 0 0,1 0 1 0 0,0 0-1 0 0,-1-1 1 0 0,1 1 0 0 0,0 0-1 0 0,0 0 1 0 0,0-1-1 0 0,0 1 1 0 0,0-1-1 0 0,0 1 1 0 0,0-1 0 0 0,0 1-1 0 0,0-1 1 0 0,0 1-1 0 0,0-1 1 0 0,0 0 0 0 0,0 0-1 0 0,0 1 1 0 0,0-1-1 0 0,0 0 1 0 0,0 0 0 0 0,0 0-1 0 0,0 0 1 0 0,0 0-1 0 0,0-1 1 0 0,0 1 0 0 0,0 0-1 0 0,1 0 1 0 0,-1-1-1 0 0,0 1 1 0 0,0-1 0 0 0,0 1-1 0 0,-1-1 1 0 0,1 1-1 0 0,0-1 1 0 0,0 1 0 0 0,0-1-1 0 0,0 0 1 0 0,0 1-1 0 0,-1-1 1 0 0,1 0-5 0 0,107-106 671 0 0,-109 108-670 0 0,1-1 1 0 0,0 1 0 0 0,0 0-1 0 0,0 0 1 0 0,0-1 0 0 0,-1 1-1 0 0,1 0 1 0 0,0 0 0 0 0,0-1 0 0 0,1 1-1 0 0,-1 0 1 0 0,0 0 0 0 0,0-1-1 0 0,0 1 1 0 0,0 0 0 0 0,1-1-1 0 0,-1 1 1 0 0,0 0 0 0 0,1 0-1 0 0,-1-1 1 0 0,0 1 0 0 0,1-1-1 0 0,-1 1 1 0 0,1 0 0 0 0,-1-1-1 0 0,1 1 1 0 0,-1-1 0 0 0,1 1-1 0 0,-1-1 1 0 0,1 1 0 0 0,0-1-1 0 0,-1 0 1 0 0,1 1 0 0 0,0-1-1 0 0,-1 0 1 0 0,1 1 0 0 0,0-1-1 0 0,-1 0 1 0 0,1 0 0 0 0,0 0-1 0 0,0 1 1 0 0,-1-1 0 0 0,1 0-1 0 0,0 0 1 0 0,0 0 0 0 0,0 0-1 0 0,-1 0 1 0 0,1-1 0 0 0,0 1-1 0 0,-1 0 1 0 0,1 0 0 0 0,0 0-1 0 0,0-1 1 0 0,-1 1 0 0 0,1 0-1 0 0,0-1 1 0 0,-1 1 0 0 0,1-1-1 0 0,0 1 1 0 0,-1 0 0 0 0,1-1-1 0 0,-1 0 1 0 0,1 1 0 0 0,-1-1-1 0 0,1 1 1 0 0,-1-1 0 0 0,1 0-2 0 0,-3 206 251 0 0,30-146-1307 0 0,-6-44-6376 0 0,-17-15 3121 0 0,-1 0-953 0 0</inkml:trace>
</inkml:ink>
</file>

<file path=ppt/ink/ink2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00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12 0 0 0,'0'0'796'0'0,"0"0"459"0"0,0 0 72 0 0,0 0-128 0 0,0 0-179 0 0,0 0-164 0 0,0 0-122 0 0,0 0-93 0 0,-16-7 774 0 0,12 11-1203 0 0,1-1-1 0 0,0 0 0 0 0,-1 1 0 0 0,1 0 1 0 0,0 0-1 0 0,1 0 0 0 0,-1 0 0 0 0,1 0 1 0 0,0 1-1 0 0,0-1 0 0 0,0 1 0 0 0,0-1 1 0 0,1 1-1 0 0,0 0 0 0 0,0-1 0 0 0,0 1 1 0 0,1 0-1 0 0,-1 0 0 0 0,1 0 0 0 0,0-1 1 0 0,1 1-1 0 0,-1 0 0 0 0,1 0 1 0 0,0 0-212 0 0,-1 3 218 0 0,1-6-112 0 0,0 1-1 0 0,1-1 1 0 0,-1 1-1 0 0,1-1 0 0 0,0 0 1 0 0,0 0-1 0 0,-1 0 0 0 0,1 0 1 0 0,1 0-1 0 0,-1 0 0 0 0,0 0 1 0 0,0 0-1 0 0,1-1 0 0 0,-1 1 1 0 0,1-1-1 0 0,-1 0 0 0 0,1 0 1 0 0,0 0-1 0 0,-1 0 1 0 0,1 0-1 0 0,0-1 0 0 0,0 1 1 0 0,-1-1-1 0 0,1 1 0 0 0,0-1 1 0 0,0 0-1 0 0,0 0 0 0 0,0-1 1 0 0,-1 1-1 0 0,1-1 0 0 0,2 0-105 0 0,32-47 2354 0 0,-26-21-953 0 0,-12 67-1455 0 0,-1 0 1 0 0,0 1 0 0 0,1 0 0 0 0,-1-1 0 0 0,0 1 0 0 0,0 0-1 0 0,0 0 1 0 0,0 0 0 0 0,0 0 0 0 0,0 0 0 0 0,0 1 0 0 0,0-1 0 0 0,0 0-1 0 0,-1 1 1 0 0,1 0 0 0 0,0-1 0 0 0,0 1 0 0 0,0 0 0 0 0,-1 0-1 0 0,1 0 1 0 0,0 1 0 0 0,0-1 0 0 0,0 1 0 0 0,0-1 0 0 0,-1 1-1 0 0,1-1 1 0 0,0 1 0 0 0,0 0 0 0 0,0 0 53 0 0,-2 1-15 0 0,0-1 1 0 0,0 1-1 0 0,0 0 1 0 0,0 0-1 0 0,0 0 1 0 0,1 1-1 0 0,-1-1 1 0 0,1 1-1 0 0,0 0 1 0 0,-1 0-1 0 0,1 0 1 0 0,1 0-1 0 0,-1 1 1 0 0,0-1-1 0 0,1 1 1 0 0,0 0-1 0 0,0 0 1 0 0,0-1-1 0 0,0 1 1 0 0,0 0-1 0 0,1 1 1 0 0,0-1-1 0 0,0 0 1 0 0,0 0-1 0 0,0 1 1 0 0,0 3 14 0 0,2-4 49 0 0,0-1 0 0 0,0 1 0 0 0,1-1 0 0 0,-1 1 0 0 0,1-1 0 0 0,-1 0 0 0 0,1 1 0 0 0,0-1 0 0 0,0 0 1 0 0,1 0-1 0 0,-1 0 0 0 0,1-1 0 0 0,-1 1 0 0 0,1 0 0 0 0,0-1 0 0 0,0 0 0 0 0,0 0 0 0 0,0 0 0 0 0,0 0 0 0 0,1 0 1 0 0,-1-1-1 0 0,1 1 0 0 0,-1-1 0 0 0,1 0 0 0 0,-1 0 0 0 0,1 0 0 0 0,0 0 0 0 0,-1-1 0 0 0,1 0 0 0 0,0 0 1 0 0,0 0-1 0 0,-1 0 0 0 0,1 0 0 0 0,0-1 0 0 0,-1 1 0 0 0,1-1 0 0 0,0 0 0 0 0,2-1-49 0 0,-1-2 95 0 0,-1 1-1 0 0,0-1 0 0 0,0 0 1 0 0,0 0-1 0 0,0-1 0 0 0,-1 1 1 0 0,0-1-1 0 0,0 1 0 0 0,0-1 1 0 0,0 0-1 0 0,-1 0 0 0 0,0-1 1 0 0,0 1-1 0 0,0 0 0 0 0,-1-1 1 0 0,1 1-1 0 0,-1-1 0 0 0,-1 1 1 0 0,1-1-95 0 0,-1-67 242 0 0,-2 71-313 0 0,0 1 0 0 0,0-1 0 0 0,0 1 0 0 0,0-1 0 0 0,0 1 0 0 0,0 0 0 0 0,-1 0 0 0 0,1 0 0 0 0,0 0 0 0 0,-1 0 0 0 0,1 1 0 0 0,-1-1 0 0 0,1 1 1 0 0,-1-1-1 0 0,1 1 0 0 0,-1 0 0 0 0,1 0 0 0 0,-1 0 0 0 0,1 0 0 0 0,-1 1 0 0 0,1-1 0 0 0,-1 1 0 0 0,1-1 0 0 0,0 1 0 0 0,-1 0 0 0 0,0 0 71 0 0,-5 3-106 0 0,-1 1 1 0 0,1-1 0 0 0,1 1-1 0 0,-1 1 1 0 0,1-1-1 0 0,0 1 1 0 0,0 1 0 0 0,0-1-1 0 0,1 1 1 0 0,0 0 0 0 0,1 1-1 0 0,-3 3 106 0 0,6-7 12 0 0,0 0 0 0 0,1-1 0 0 0,0 1 0 0 0,0 0 0 0 0,0 0 0 0 0,0-1 0 0 0,1 1-1 0 0,-1 0 1 0 0,1 0 0 0 0,0 0 0 0 0,0 0 0 0 0,1 0 0 0 0,-1 0 0 0 0,1-1 0 0 0,0 1-1 0 0,0 0 1 0 0,0 0 0 0 0,0-1 0 0 0,1 1 0 0 0,0 0 0 0 0,-1-1 0 0 0,1 0 0 0 0,0 1 0 0 0,1-1-1 0 0,-1 0 1 0 0,0 0 0 0 0,1 0 0 0 0,0 0 0 0 0,0-1 0 0 0,0 1 0 0 0,0-1 0 0 0,0 0-1 0 0,0 0 1 0 0,1 0 0 0 0,-1 0 0 0 0,1 0 0 0 0,-1-1 0 0 0,1 1 0 0 0,0-1 0 0 0,-1 0-1 0 0,1 0 1 0 0,0-1 0 0 0,0 1 0 0 0,0-1-12 0 0,10 3 176 0 0,-11-2-109 0 0,1 1 0 0 0,-1-1 0 0 0,1 0 0 0 0,0-1 1 0 0,-1 1-1 0 0,1-1 0 0 0,0 1 0 0 0,0-1 0 0 0,-1 0 0 0 0,1 0 1 0 0,0-1-1 0 0,-1 1 0 0 0,1-1 0 0 0,0 0 0 0 0,-1 0 0 0 0,1 0 1 0 0,-1 0-1 0 0,1-1 0 0 0,-1 1 0 0 0,0-1 0 0 0,1 0 0 0 0,-1 0 1 0 0,0-1-68 0 0,1 0 28 0 0,-1 1 0 0 0,-1-2 0 0 0,1 1 0 0 0,0 0 0 0 0,-1-1 0 0 0,1 1 0 0 0,-1-1 0 0 0,0 1 0 0 0,-1-1 1 0 0,1 0-1 0 0,0 0 0 0 0,-1 0 0 0 0,0 0 0 0 0,0 0 0 0 0,0 0 0 0 0,-1-1 0 0 0,1 1 0 0 0,-1 0 1 0 0,0 0-1 0 0,0 0 0 0 0,-1-1 0 0 0,1 1 0 0 0,-1 0 0 0 0,0 0 0 0 0,0 0 0 0 0,0 0 0 0 0,0 0 1 0 0,-1 0-1 0 0,0 0 0 0 0,0 0 0 0 0,0 1 0 0 0,0-1 0 0 0,0 1 0 0 0,-1-1 0 0 0,0 1 0 0 0,1 0 1 0 0,-1 0-1 0 0,-1 0 0 0 0,-1-1-28 0 0,3 3-46 0 0,-1 0 1 0 0,1 0 0 0 0,-1 1-1 0 0,1 0 1 0 0,-1-1 0 0 0,1 1-1 0 0,-1 0 1 0 0,1 0 0 0 0,-1 0-1 0 0,1 1 1 0 0,-1-1 0 0 0,1 1-1 0 0,-1-1 1 0 0,1 1 0 0 0,0 0-1 0 0,-1 0 1 0 0,1 0 0 0 0,0 0-1 0 0,0 0 1 0 0,-1 0-1 0 0,1 1 1 0 0,0-1 0 0 0,0 1-1 0 0,0-1 1 0 0,1 1 0 0 0,-1 0-1 0 0,0 0 1 0 0,1 0 0 0 0,-1 0-1 0 0,1 0 1 0 0,0 0 0 0 0,-1 2 45 0 0,-32 76-298 0 0,34-77 325 0 0,0 0-1 0 0,0-1 0 0 0,0 1 0 0 0,0 0 1 0 0,0 0-1 0 0,1 0 0 0 0,-1 0 0 0 0,1 0 0 0 0,0-1 1 0 0,0 1-1 0 0,0 0 0 0 0,0-1 0 0 0,0 1 1 0 0,1-1-1 0 0,-1 1 0 0 0,1-1 0 0 0,0 1 0 0 0,0-1 1 0 0,0 0-1 0 0,0 0 0 0 0,0 0 0 0 0,0 0 1 0 0,0 0-1 0 0,1-1 0 0 0,-1 1 0 0 0,1-1 1 0 0,-1 1-1 0 0,1-1 0 0 0,-1 0 0 0 0,1 0 0 0 0,0 0 1 0 0,0 0-1 0 0,-1-1 0 0 0,1 1 0 0 0,0-1 1 0 0,0 1-1 0 0,0-1 0 0 0,0 0 0 0 0,0 0 0 0 0,0-1 1 0 0,-1 1-1 0 0,1 0 0 0 0,0-1 0 0 0,0 0 1 0 0,0 0-1 0 0,-1 0 0 0 0,1 0 0 0 0,0 0 1 0 0,-1 0-1 0 0,1-1 0 0 0,-1 1 0 0 0,1-1 0 0 0,-1 0 1 0 0,0 0-27 0 0,4 0 69 0 0,0-2 1 0 0,0 1-1 0 0,0-1 1 0 0,-1 0 0 0 0,0 0-1 0 0,0 0 1 0 0,0-1-1 0 0,0 0 1 0 0,0 0-1 0 0,-1 0 1 0 0,0 0 0 0 0,0-1-1 0 0,-1 1 1 0 0,0-1-1 0 0,0 0 1 0 0,0 0-1 0 0,0-1 1 0 0,0-1-70 0 0,-2 0 51 0 0,0 6-41 0 0,0 1-1 0 0,0-1 1 0 0,0 0 0 0 0,0 0 0 0 0,0 0 0 0 0,-1 0 0 0 0,1 1 0 0 0,-1-1-1 0 0,1 0 1 0 0,-1 0 0 0 0,0 0 0 0 0,0 0 0 0 0,1 0 0 0 0,-2 0 0 0 0,1 0-1 0 0,0 0 1 0 0,0 0 0 0 0,-1 0 0 0 0,1 0 0 0 0,-1 0 0 0 0,1 0 0 0 0,-1 0-1 0 0,0 0 1 0 0,0 0 0 0 0,0 0 0 0 0,0 1 0 0 0,0-1 0 0 0,0 0 0 0 0,0 1-1 0 0,-1-1 1 0 0,1 1 0 0 0,0 0 0 0 0,-1-1 0 0 0,0 1 0 0 0,1 0-1 0 0,-1 0 1 0 0,0 0 0 0 0,1 0 0 0 0,-1 0 0 0 0,0 0 0 0 0,0 0 0 0 0,0 1-1 0 0,0-1 1 0 0,0 0 0 0 0,0 1 0 0 0,-1 0-10 0 0,-3-1-83 0 0,1 1 0 0 0,-1 0 0 0 0,1 1 0 0 0,-1-1 0 0 0,1 1 1 0 0,-1 0-1 0 0,1 0 0 0 0,0 1 0 0 0,-1 0 0 0 0,1 0 0 0 0,0 0 0 0 0,0 0 0 0 0,0 1 0 0 0,0 0 0 0 0,1 0 0 0 0,-1 0 0 0 0,1 1 0 0 0,0-1 1 0 0,0 1-1 0 0,0 0 0 0 0,0 0 0 0 0,1 1 0 0 0,-1-1 0 0 0,1 1 0 0 0,0 0 0 0 0,1 0 0 0 0,-1 0 0 0 0,0 2 83 0 0,-7 35-3374 0 0,15-29-7730 0 0,-1-13 2716 0 0</inkml:trace>
</inkml:ink>
</file>

<file path=ppt/ink/ink2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40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70 0 0 0,'0'0'855'0'0,"0"0"174"0"0,0 0 310 0 0,0 0 380 0 0,0 0 256 0 0,0 0 17 0 0,0 0-237 0 0,0 0-340 0 0,0 0-353 0 0,0 0-300 0 0,0-12-190 0 0,-3-34-134 0 0,3 46-409 0 0,0 0 1 0 0,1 1 0 0 0,-1-1 0 0 0,0 0 0 0 0,0 0-1 0 0,0 1 1 0 0,0-1 0 0 0,1 0 0 0 0,-1 0 0 0 0,0 0 0 0 0,0 1-1 0 0,1-1 1 0 0,-1 0 0 0 0,0 0 0 0 0,0 0 0 0 0,1 0-1 0 0,-1 1 1 0 0,0-1 0 0 0,0 0 0 0 0,1 0 0 0 0,-1 0 0 0 0,0 0-1 0 0,1 0 1 0 0,-1 0 0 0 0,0 0 0 0 0,1 0 0 0 0,-1 0-1 0 0,0 0 1 0 0,0 0 0 0 0,1 0 0 0 0,-1 0 0 0 0,0 0-1 0 0,1 0 1 0 0,-1 0 0 0 0,0 0 0 0 0,0 0 0 0 0,1-1 0 0 0,-1 1-1 0 0,0 0 1 0 0,1 0 0 0 0,-1 0 0 0 0,0 0 0 0 0,0-1-1 0 0,0 1 1 0 0,1 0 0 0 0,-1 0 0 0 0,0 0 0 0 0,0-1 0 0 0,0 1-1 0 0,1 0 1 0 0,-1 0 0 0 0,0-1 0 0 0,0 1-30 0 0,11 23 318 0 0,-2 0 0 0 0,0 0 0 0 0,-1 1 0 0 0,-2 1 0 0 0,0-1 1 0 0,-2 1-1 0 0,-1 0 0 0 0,0 0-318 0 0,4 30 198 0 0,53 286-886 0 0,-60-292-4249 0 0,-25-50-8135 0 0,21-5 12533 0 0</inkml:trace>
  <inkml:trace contextRef="#ctx0" brushRef="#br0" timeOffset="550.207">0 100 0 0 0,'0'0'488'0'0,"0"0"523"0"0,0 0 181 0 0,0 0 82 0 0,0 0 139 0 0,0 0 80 0 0,0 0-88 0 0,0 0-171 0 0,0 0-210 0 0,0 0-213 0 0,0 0-191 0 0,0 0-130 0 0,19-15-73 0 0,58-45-25 0 0,-32 42 146 0 0,-34 18-396 0 0,-5-1-73 0 0,5-1-25 0 0,0 1 0 0 0,0-1 0 0 0,0 2 0 0 0,0-1 0 0 0,0 2 0 0 0,0-1 0 0 0,0 1 0 0 0,0 1 0 0 0,0 0 0 0 0,0 1 0 0 0,-1 0 0 0 0,1 1 1 0 0,-1 0-1 0 0,0 0 0 0 0,0 1 0 0 0,0 0 0 0 0,-1 1-44 0 0,1 3 18 0 0,-2 0 0 0 0,1 0 1 0 0,-1 1-1 0 0,-1 0 0 0 0,1 1 0 0 0,-2-1 1 0 0,0 1-1 0 0,0 1 0 0 0,-1-1 0 0 0,0 1 1 0 0,-1 0-1 0 0,0 0 0 0 0,-1 1-18 0 0,-3-6 7 0 0,0 1 0 0 0,0-1-1 0 0,-1 0 1 0 0,0 1 0 0 0,-1-1-1 0 0,1 0 1 0 0,-1 0 0 0 0,-1 0-1 0 0,1 0 1 0 0,-1-1 0 0 0,0 1-1 0 0,-1 0 1 0 0,0-1 0 0 0,0 0-1 0 0,0 0 1 0 0,-1 0 0 0 0,0-1-1 0 0,0 0 1 0 0,0 1 0 0 0,0-2-1 0 0,-1 1 1 0 0,0-1 0 0 0,0 1 0 0 0,0-2-1 0 0,-1 1 1 0 0,1-1 0 0 0,-2 0-7 0 0,-21 19 57 0 0,-71 39 488 0 0,70-49 798 0 0,30-12-1190 0 0,0 0-82 0 0,30 0 133 0 0,46-1 575 0 0,133 10 73 0 0,-118 35-448 0 0,-82-36-256 0 0,18 2-8217 0 0,-13-14 432 0 0,-10 1 3607 0 0</inkml:trace>
  <inkml:trace contextRef="#ctx0" brushRef="#br0" timeOffset="843.04">864 387 5697 0 0,'0'0'1838'0'0,"0"0"-1055"0"0,0 0-573 0 0,0 0 24 0 0,0 0 398 0 0,0 0 386 0 0,0 0 116 0 0,0 0-120 0 0,0 0-230 0 0,0 0-214 0 0,0 0-176 0 0,0 0-67 0 0,0 0-48 0 0,12 26-48 0 0,36 83-31 0 0,-21-20 204 0 0,-21-45-507 0 0,-6-26-2327 0 0,0-17 983 0 0,0-1-520 0 0,0 0-487 0 0,0 0-342 0 0,0 0-41 0 0,0 0 1122 0 0</inkml:trace>
  <inkml:trace contextRef="#ctx0" brushRef="#br0" timeOffset="1200.086">818 361 2080 0 0,'0'0'975'0'0,"0"0"-104"0"0,0 0 21 0 0,0 0 278 0 0,0 0 252 0 0,0 0-31 0 0,0 0-262 0 0,0 0-306 0 0,0 0-192 0 0,0 0-38 0 0,0 0 27 0 0,0 0 12 0 0,0 0-23 0 0,17-3-35 0 0,121-16 964 0 0,-128 16-1465 0 0,1 1 1 0 0,-1 0-1 0 0,0 1 0 0 0,1 0 0 0 0,-1 1 1 0 0,0 0-1 0 0,1 0 0 0 0,-1 1 1 0 0,0 1-1 0 0,1-1 0 0 0,-1 2 0 0 0,0-1 1 0 0,0 2-1 0 0,-1-1 0 0 0,1 1 1 0 0,-1 1-1 0 0,1-1 0 0 0,-2 2 0 0 0,4 1-73 0 0,-10-2 31 0 0,1 1 0 0 0,-1 0 0 0 0,0-1 0 0 0,0 1 0 0 0,-1 0 0 0 0,0 0 0 0 0,0 0 0 0 0,0 0 0 0 0,-1 0 0 0 0,0 0 0 0 0,0 0 0 0 0,0 0 0 0 0,-1 0 0 0 0,0 0 0 0 0,0 0 0 0 0,0 0 0 0 0,-1 0 0 0 0,0-1 0 0 0,0 1 0 0 0,-1 0 0 0 0,1-1 0 0 0,-1 0 0 0 0,-1 1 0 0 0,1-1 0 0 0,0-1-1 0 0,-1 1 1 0 0,0 0 0 0 0,0-1 0 0 0,-1 0 0 0 0,1 0 0 0 0,-1 0 0 0 0,-4 2-31 0 0,-36 38 29 0 0,34-30-135 0 0,-2-1 1 0 0,0-1-1 0 0,0 0 0 0 0,-1-1 1 0 0,-1-1-1 0 0,0 0 0 0 0,-9 4 106 0 0,10-10-1709 0 0,10-5-8982 0 0,4-2 5469 0 0</inkml:trace>
</inkml:ink>
</file>

<file path=ppt/ink/ink2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22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3333 4423 0 0 0,'0'0'128'0'0,"0"0"471"0"0,0 0 232 0 0,0 0 146 0 0,0 0 71 0 0,0 0 55 0 0,0 0-54 0 0,0 0-141 0 0,0 0-135 0 0,-10 2-94 0 0,-32 8-25 0 0,39-9-454 0 0,0 0 1 0 0,0 1-1 0 0,0-1 1 0 0,0 1 0 0 0,0 0-1 0 0,0 0 1 0 0,1 0 0 0 0,-1 0-1 0 0,0 0 1 0 0,1 0 0 0 0,0 1-1 0 0,-1-1 1 0 0,1 1 0 0 0,0 0-1 0 0,0-1 1 0 0,1 1 0 0 0,-1 0-1 0 0,1 0 1 0 0,-2 3-201 0 0,-5 8 632 0 0,-19 33 47 0 0,3 1 0 0 0,1 1 0 0 0,3 1 0 0 0,1 1 0 0 0,3 0 0 0 0,3 1 0 0 0,-7 49-679 0 0,15-78 214 0 0,-4 21 95 0 0,3 1 1 0 0,2 1-1 0 0,2-1 0 0 0,1 1 1 0 0,5 30-310 0 0,-3-63 74 0 0,1 0 0 0 0,1 0 1 0 0,0-1-1 0 0,0 1 0 0 0,1 0 0 0 0,1-1 1 0 0,0 0-1 0 0,1 0 0 0 0,0 0 0 0 0,1-1 0 0 0,0 0 1 0 0,1 1-75 0 0,20 2 294 0 0,-31-25 2617 0 0,-32-37-2868 0 0,-95-69-429 0 0,116 107 342 0 0,1 1-1 0 0,-1 1 1 0 0,0 0 0 0 0,-1 1 0 0 0,0 1 0 0 0,0 0 0 0 0,0 1 0 0 0,-1 1 0 0 0,0 0-1 0 0,0 1 1 0 0,0 1 0 0 0,-13-1 44 0 0,21 3-1259 0 0,15-2 956 0 0,14 1 313 0 0,21 2 12 0 0,82-10 169 0 0,148-68-9 0 0,-193 55-238 0 0,-76 48 22 0 0,-6-13 49 0 0,1-1-1 0 0,-1 0 1 0 0,-1 0 0 0 0,0 0-1 0 0,-1 0 1 0 0,0 0-1 0 0,-1-1 1 0 0,0 0-1 0 0,-1 0 1 0 0,0-1-1 0 0,-1 0 1 0 0,0 0 0 0 0,-1 0-1 0 0,1-1 1 0 0,-2-1-1 0 0,-1 2-14 0 0,-32 37 1 0 0,1-7-455 0 0,23-26-2285 0 0,17-11-3279 0 0,2-2-2384 0 0,0-1 4098 0 0</inkml:trace>
  <inkml:trace contextRef="#ctx0" brushRef="#br0" timeOffset="1485.55">1984 4603 0 0 0,'0'0'515'0'0,"0"0"68"0"0,0 0-7 0 0,0 0 9 0 0,2 4 55 0 0,7 8-500 0 0,34 8 10578 0 0,-22-34-8544 0 0,0-13-1776 0 0,-2-1 0 0 0,-1-1 0 0 0,-1 0 0 0 0,-2-1 0 0 0,-1-1 0 0 0,-1-1-398 0 0,13-27 129 0 0,-19 45-162 0 0,-1-1 0 0 0,-1 0 0 0 0,-1 0 0 0 0,0-1 0 0 0,0 1 0 0 0,-2-1 0 0 0,0 0 0 0 0,-1 0 0 0 0,0-4 33 0 0,-16 27-1675 0 0,6 6 1548 0 0,1 1 1 0 0,1 0-1 0 0,1 0 1 0 0,-1 0-1 0 0,2 1 1 0 0,0 0-1 0 0,1 0 1 0 0,1 0 0 0 0,0 0-1 0 0,1 1 1 0 0,0-1-1 0 0,2 1 1 0 0,0 0-1 0 0,0-1 1 0 0,1 1-1 0 0,2 4 127 0 0,-2-16 32 0 0,0 1-1 0 0,0-1 1 0 0,1 0-1 0 0,0 0 0 0 0,-1 1 1 0 0,1-1-1 0 0,1 0 1 0 0,-1-1-1 0 0,0 1 0 0 0,1 0 1 0 0,0-1-1 0 0,0 1 0 0 0,0-1 1 0 0,0 0-1 0 0,1 0 1 0 0,-1 0-1 0 0,1-1 0 0 0,0 1 1 0 0,0-1-1 0 0,0 0 1 0 0,0 0-1 0 0,0 0 0 0 0,0 0 1 0 0,0-1-1 0 0,1 0 0 0 0,-1 0 1 0 0,0 0-1 0 0,1 0 1 0 0,-1-1-1 0 0,4 1-31 0 0,-2-1 100 0 0,0 0 1 0 0,1-1-1 0 0,-1 0 1 0 0,0 0-1 0 0,0 0 0 0 0,0 0 1 0 0,0-1-1 0 0,0 0 1 0 0,0 0-1 0 0,-1-1 1 0 0,1 0-1 0 0,-1 0 0 0 0,1 0 1 0 0,-1 0-1 0 0,0-1 1 0 0,0 0-1 0 0,-1 0 1 0 0,1 0-1 0 0,-1-1 0 0 0,1-1-100 0 0,20-26 123 0 0,-2-2-1 0 0,-1 0 0 0 0,-2-2 0 0 0,-1 0 0 0 0,-2-1 0 0 0,-2-1 0 0 0,10-34-122 0 0,-15-16-310 0 0,-33 89-1718 0 0,16 11 1885 0 0,1-1-1 0 0,1 2 0 0 0,0-1 0 0 0,0 0 0 0 0,2 1 0 0 0,-1 0 0 0 0,2 0 1 0 0,-1 0-1 0 0,2 0 0 0 0,0 0 0 0 0,0 0 0 0 0,1 0 0 0 0,2 13 144 0 0,-2-16-55 0 0,1-7 85 0 0,1 0 0 0 0,-1 0 0 0 0,1 1 1 0 0,-1-1-1 0 0,1 0 0 0 0,0 0 0 0 0,0-1 1 0 0,0 1-1 0 0,1 0 0 0 0,-1-1 1 0 0,1 1-1 0 0,-1-1 0 0 0,1 0 0 0 0,0 0 1 0 0,0 0-1 0 0,0 0 0 0 0,0 0 0 0 0,0-1 1 0 0,0 1-1 0 0,0-1 0 0 0,1 0 0 0 0,-1 0 1 0 0,0 0-1 0 0,1 0 0 0 0,-1-1 0 0 0,1 1 1 0 0,-1-1-1 0 0,1 0 0 0 0,-1 0 0 0 0,1 0 1 0 0,-1-1-1 0 0,1 1 0 0 0,-1-1 1 0 0,1 0-1 0 0,-1 0 0 0 0,0 0 0 0 0,1 0 1 0 0,-1-1-1 0 0,0 1 0 0 0,0-1 0 0 0,0 0 1 0 0,1 0-31 0 0,13-12 249 0 0,-1 0 0 0 0,0-1 1 0 0,-1-1-1 0 0,0-1 1 0 0,-1 0-1 0 0,-1 0 0 0 0,-1-1 1 0 0,0-1-1 0 0,-2 0 0 0 0,0-1 1 0 0,5-16-250 0 0,-8 22 24 0 0,-3 8-19 0 0,7-13-8 0 0,-1-1 1 0 0,0 0-1 0 0,-2-1 0 0 0,0 1 1 0 0,-1-1-1 0 0,-1-1 0 0 0,-1 0 1 0 0,-1 1-1 0 0,-1-1 0 0 0,-1-1 1 0 0,0-4 2 0 0,-3 25-22 0 0,1 0 0 0 0,0 0 0 0 0,0 1 0 0 0,-1-1 0 0 0,1 0 0 0 0,-1 1 0 0 0,1-1 0 0 0,-1 1 0 0 0,0-1 0 0 0,1 0 0 0 0,-1 1 0 0 0,0-1 0 0 0,0 1 0 0 0,0 0 0 0 0,0-1 0 0 0,-1 1 0 0 0,1 0 0 0 0,0 0 0 0 0,0 0 0 0 0,-1 0 0 0 0,1 0 0 0 0,-1 0 0 0 0,1 0 0 0 0,-1 0 0 0 0,1 0 0 0 0,-1 1 0 0 0,0-1 0 0 0,1 1 0 0 0,-1-1 0 0 0,0 1 0 0 0,1-1 0 0 0,-1 1 0 0 0,0 0 0 0 0,1 0 0 0 0,-1 0 0 0 0,0 0 0 0 0,0 0 0 0 0,1 0 0 0 0,-1 1 0 0 0,0-1 0 0 0,1 1 0 0 0,-1-1 0 0 0,0 1 0 0 0,1-1 0 0 0,-1 1 0 0 0,1 0 0 0 0,-1 0 0 0 0,1 0 0 0 0,-1 0 0 0 0,1 0 0 0 0,0 0 0 0 0,-1 0 0 0 0,1 0 0 0 0,0 1 0 0 0,0-1 0 0 0,0 0 0 0 0,0 1 0 0 0,0-1 0 0 0,0 1 0 0 0,0-1 0 0 0,0 1 0 0 0,1-1 0 0 0,-1 1 0 0 0,1 0 0 0 0,-1-1 0 0 0,1 2 22 0 0,-10 14-54 0 0,2 0 0 0 0,0 0 0 0 0,1 1 0 0 0,1 0 1 0 0,0 0-1 0 0,2 0 0 0 0,0 1 0 0 0,1 0 0 0 0,1 0 1 0 0,0 0-1 0 0,2 0 0 0 0,1 15 54 0 0,-1-29-9 0 0,1-1-1 0 0,-1 1 0 0 0,1-1 1 0 0,0 1-1 0 0,1-1 1 0 0,-1 1-1 0 0,1-1 1 0 0,-1 0-1 0 0,1 0 1 0 0,1 0-1 0 0,-1 0 1 0 0,0 0-1 0 0,1-1 1 0 0,0 1-1 0 0,0-1 1 0 0,0 1-1 0 0,0-1 1 0 0,1 0-1 0 0,-1 0 0 0 0,1 0 1 0 0,-1-1-1 0 0,1 1 1 0 0,0-1-1 0 0,0 0 1 0 0,1 0-1 0 0,3 1 10 0 0,3 1-161 0 0,1-1-1 0 0,0 0 1 0 0,-1-1-1 0 0,1 0 1 0 0,0-1-1 0 0,0 0 0 0 0,0-1 1 0 0,0 0-1 0 0,10-2 162 0 0,23-14-4381 0 0,-19-4-3199 0 0,-17 13 5333 0 0</inkml:trace>
  <inkml:trace contextRef="#ctx0" brushRef="#br0" timeOffset="1800.024">3114 3951 1216 0 0,'0'0'1903'0'0,"0"0"-476"0"0,0 0-13 0 0,0 0 338 0 0,0 0 245 0 0,0 0-78 0 0,0 0-375 0 0,0 0-434 0 0,0 0-303 0 0,0 0-171 0 0,0 0-90 0 0,0 0-37 0 0,0 0-44 0 0,6 18-48 0 0,21 56-75 0 0,-1 30 339 0 0,-2-20-3264 0 0,-19-76-1517 0 0,-1-5-5684 0 0,-2-3 7566 0 0</inkml:trace>
  <inkml:trace contextRef="#ctx0" brushRef="#br0" timeOffset="2116.251">3048 3944 4833 0 0,'0'0'708'0'0,"0"0"-416"0"0,0 0-108 0 0,0 0 240 0 0,0 0 199 0 0,0 0 79 0 0,0 0-49 0 0,0 0-83 0 0,0 0-81 0 0,0 0-72 0 0,0 0-67 0 0,0 0-74 0 0,32-6-57 0 0,104-19-45 0 0,-62 20 74 0 0,-69 6-181 0 0,0 1-1 0 0,0 0 0 0 0,0 0 0 0 0,0 0 0 0 0,0 1 1 0 0,-1-1-1 0 0,1 1 0 0 0,-1 0 0 0 0,1 0 1 0 0,-1 1-1 0 0,0 0 0 0 0,0-1 0 0 0,-1 1 0 0 0,1 0 1 0 0,-1 1-1 0 0,0-1 0 0 0,0 1 0 0 0,0-1 1 0 0,-1 1-1 0 0,1 0 0 0 0,-1 0 0 0 0,0 0 0 0 0,-1 0 1 0 0,1 0-1 0 0,-1 1 0 0 0,0-1 0 0 0,0 0 1 0 0,-1 1-1 0 0,0-1 0 0 0,0 1 0 0 0,0-1 0 0 0,0 0 1 0 0,-1 1-1 0 0,0-1 0 0 0,0 0 0 0 0,0 1 0 0 0,-1-1 1 0 0,0 0-1 0 0,0 0 0 0 0,0 0 0 0 0,-1-1 1 0 0,1 1-1 0 0,-1 0 0 0 0,0-1 0 0 0,-1 0 0 0 0,1 1 1 0 0,-1-1-1 0 0,0-1 0 0 0,-4 5-66 0 0,-2 2-349 0 0,-50 44 726 0 0,13-31-7168 0 0,39-22 43 0 0</inkml:trace>
  <inkml:trace contextRef="#ctx0" brushRef="#br0" timeOffset="34709.424">3661 111 0 0 0,'-90'6'2379'0'0,"68"-1"-2091"0"0,-143 9 1081 0 0,-13-10-755 0 0,-150 4-502 0 0,35-4-101 0 0,-89 3 334 0 0,143 1 224 0 0,115 6-655 0 0,-99-3 133 0 0,60-3-56 0 0,13 3-6 0 0,-91 0 226 0 0,133-8-143 0 0,-92 30-267 0 0,-55 4 450 0 0,165-33-283 0 0,-27 5-606 0 0,43 15-4240 0 0,68-20 4471 0 0</inkml:trace>
  <inkml:trace contextRef="#ctx0" brushRef="#br0" timeOffset="36244.829">1197 3819 0 0 0,'0'0'343'0'0,"0"0"272"0"0,0 0 13 0 0,0 0-95 0 0,0 0-130 0 0,0 0-98 0 0,0-3-77 0 0,-1 2-193 0 0,1 0-1 0 0,0 0 1 0 0,-1 0-1 0 0,1 0 1 0 0,-1 0-1 0 0,0 0 1 0 0,1 0 0 0 0,-1 0-1 0 0,0 0 1 0 0,0 1-1 0 0,1-1 1 0 0,-1 0-1 0 0,0 1 1 0 0,0-1-1 0 0,0 0 1 0 0,0 1-1 0 0,0-1 1 0 0,0 1-1 0 0,0-1 1 0 0,0 1-1 0 0,0 0 1 0 0,0-1-1 0 0,0 1 1 0 0,0 0 0 0 0,0 0-1 0 0,0 0 1 0 0,0 0-1 0 0,0 0 1 0 0,-1 0-1 0 0,1 0 1 0 0,0 0-1 0 0,0 0 1 0 0,0 0-1 0 0,0 1 1 0 0,0-1-1 0 0,-1 0-34 0 0,-5 1 66 0 0,-313 17 4885 0 0,-46-14-2709 0 0,274 14-2126 0 0,30-11 184 0 0,62-7-273 0 0,0 0-10 0 0,0 0-6 0 0,0 0-2 0 0,0 0-22 0 0,0 0-18 0 0,0 0-7 0 0,0 0-1 0 0,0 0-1 0 0,0 0-28 0 0,-11 6-4273 0 0,7-4-319 0 0,2 1 1853 0 0</inkml:trace>
  <inkml:trace contextRef="#ctx0" brushRef="#br0" timeOffset="38089.657">919 60 0 0 0,'-18'-29'36'0'0,"18"28"184"0"0,-11 6 8281 0 0,25 273-4366 0 0,2 219-2247 0 0,-1-245-1389 0 0,3 79-35 0 0,15 55 166 0 0,-24-72-233 0 0,-25-134-361 0 0,1 47 11 0 0,11-76-86 0 0,11 409 285 0 0,-16 111 35 0 0,-4-292-112 0 0,-12-188-435 0 0,26-185-1193 0 0,11-15-8288 0 0,-11 9 9356 0 0,1-4-5256 0 0</inkml:trace>
  <inkml:trace contextRef="#ctx0" brushRef="#br0" timeOffset="39078.948">1179 3429 0 0 0,'0'0'709'0'0,"0"0"212"0"0,0 0 194 0 0,0 0 168 0 0,0 0 61 0 0,0 0-68 0 0,0 0-145 0 0,0 0-176 0 0,0 0-163 0 0,0 0-122 0 0,-6 7-92 0 0,-63 100 1329 0 0,23-20-1330 0 0,-4-3-1 0 0,-4-2 0 0 0,-3-2 0 0 0,-4-3 1 0 0,-3-3-1 0 0,-17 12-576 0 0,-14 20 262 0 0,62-53-1802 0 0,60-43-2750 0 0,-14-9-10 0 0,-4-1-1971 0 0</inkml:trace>
  <inkml:trace contextRef="#ctx0" brushRef="#br0" timeOffset="39863.216">1188 1 4721 0 0,'0'0'1228'0'0,"0"0"-312"0"0,0 0-70 0 0,0 0 185 0 0,0 0 226 0 0,0 0 78 0 0,0 0-109 0 0,0 0-234 0 0,0 0-248 0 0,0 0-203 0 0,0 0-137 0 0,-10 4-78 0 0,-30 16-60 0 0,-2 45 483 0 0,-167 302 251 0 0,117-217-2067 0 0,22-35-4078 0 0,44-64-3116 0 0,16-35 5152 0 0</inkml:trace>
  <inkml:trace contextRef="#ctx0" brushRef="#br0" timeOffset="40413.546">152 1573 13307 0 0,'0'0'428'0'0,"0"0"-188"0"0,0 0-73 0 0,0 0 106 0 0,0 0 214 0 0,0 0 116 0 0,0 0 2 0 0,0 0-21 0 0,0 0 12 0 0,0 0 23 0 0,0 0-23 0 0,0 0-30 0 0,8 29-78 0 0,27 97-109 0 0,-2 58 330 0 0,31 345-1253 0 0,-60-442-851 0 0,-4-50-3760 0 0,-1-10-4253 0 0,1-26 5263 0 0</inkml:trace>
  <inkml:trace contextRef="#ctx0" brushRef="#br0" timeOffset="40934.586">1 1720 10050 0 0,'0'0'742'0'0,"0"0"-297"0"0,0 0-296 0 0,0 0 17 0 0,0 0 237 0 0,0 0 250 0 0,0 0 87 0 0,0 0-68 0 0,0 0-129 0 0,0 0-141 0 0,30-33-124 0 0,95-106-64 0 0,-120 134-196 0 0,-1-1 0 0 0,2 1 0 0 0,-1-1 1 0 0,0 1-1 0 0,1 1 0 0 0,0-1 1 0 0,0 1-1 0 0,0 0 0 0 0,1 0 0 0 0,-1 1 1 0 0,1 0-1 0 0,0 0 0 0 0,2 0-18 0 0,12-4 61 0 0,-4 0-37 0 0,1 0 0 0 0,0 1 0 0 0,0 1-1 0 0,1 0 1 0 0,-1 2 0 0 0,1 0 0 0 0,0 1-1 0 0,0 1 1 0 0,0 1 0 0 0,0 1 0 0 0,15 2-24 0 0,-27-1-10 0 0,0-1 1 0 0,-1 2-1 0 0,1-1 0 0 0,-1 1 1 0 0,1 0-1 0 0,-1 0 1 0 0,0 1-1 0 0,0-1 1 0 0,0 1-1 0 0,-1 1 0 0 0,1-1 1 0 0,-1 1-1 0 0,0 0 1 0 0,-1 0-1 0 0,1 1 0 0 0,-1-1 1 0 0,0 1-1 0 0,0 0 1 0 0,-1 0-1 0 0,0 0 1 0 0,0 1-1 0 0,0-1 0 0 0,-1 1 1 0 0,0-1-1 0 0,0 1 1 0 0,0 0-1 0 0,-1 5 10 0 0,0 2 43 0 0,-2 0 1 0 0,0 1-1 0 0,-1-1 1 0 0,0 0-1 0 0,-1 0 1 0 0,0 0-1 0 0,-2 0 1 0 0,1-1-1 0 0,-2 0 0 0 0,0 0 1 0 0,0 0-1 0 0,-1 0 1 0 0,-1-1-1 0 0,-5 8-43 0 0,-16 16 229 0 0,-1-1 0 0 0,-1-1 0 0 0,-2-1 0 0 0,-1-2 0 0 0,-21 14-229 0 0,30-24 195 0 0,22-20-177 0 0,-1 1-1 0 0,1 0 1 0 0,1 0 0 0 0,-1 0-1 0 0,0 1 1 0 0,0-1-1 0 0,1 1 1 0 0,-1-1-1 0 0,1 1 1 0 0,0 0-1 0 0,0 0 1 0 0,0 0-1 0 0,0 0 1 0 0,1 1-1 0 0,-1-1 1 0 0,1 0-1 0 0,0 1 1 0 0,0-1-1 0 0,0 0 1 0 0,0 1-1 0 0,0 0 1 0 0,1-1-1 0 0,0 1 1 0 0,0-1 0 0 0,0 1-1 0 0,0 0 1 0 0,0-1-1 0 0,1 1 1 0 0,-1-1-1 0 0,1 1 1 0 0,0-1-1 0 0,0 1 1 0 0,1-1-1 0 0,-1 0 1 0 0,1 0-1 0 0,0 1-17 0 0,15 14 297 0 0,0-1 0 0 0,2 0 1 0 0,0-2-1 0 0,1 0 0 0 0,1-1 0 0 0,0-1 0 0 0,0-1 0 0 0,2-1 0 0 0,-1-1 0 0 0,1-1 0 0 0,1-1 0 0 0,10 2-297 0 0,4 4 627 0 0,31 16-503 0 0,-68-30-137 0 0,21 21-3035 0 0,-11-1-7165 0 0,-7-13 834 0 0</inkml:trace>
</inkml:ink>
</file>

<file path=ppt/ink/ink2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20.4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0 177 2497 0 0,'0'0'144'0'0,"0"0"-130"0"0,0 0-18 0 0,0 0 127 0 0,0 0 282 0 0,0 0 298 0 0,35-4 244 0 0,113-12 160 0 0,380-42 5954 0 0,427-27-2678 0 0,484 71-2340 0 0,-192 87-686 0 0,-407 8-372 0 0,-163 1-456 0 0,-438-78 375 0 0,-213-8-353 0 0,-26 4-542 0 0,0 0 5 0 0,0 0-5 0 0,0 0 4 0 0,0 0 18 0 0,0 0-10 0 0,0 0 3 0 0,0 0 4 0 0,0 0-6 0 0,-1-3-369 0 0,-4-1-6381 0 0,1 7-3712 0 0,1 1 4035 0 0</inkml:trace>
</inkml:ink>
</file>

<file path=ppt/ink/ink2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2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23 159 4297 0 0,'0'0'1867'0'0,"0"0"-327"0"0,0 0-269 0 0,0 0-38 0 0,0 0 97 0 0,0 0 73 0 0,0 0-73 0 0,0 0-199 0 0,0 0-244 0 0,0 0-254 0 0,0 0-235 0 0,-3-1-170 0 0,-9-4-104 0 0,8 3-62 0 0,3 23 70 0 0,-2 38 45 0 0,4 1-1 0 0,1-1 0 0 0,4 1 0 0 0,2-1 1 0 0,2-1-1 0 0,3 0 0 0 0,6 13-176 0 0,40 47 304 0 0,-57-115-275 0 0,0 0 0 0 0,0-1 0 0 0,0 1 1 0 0,0 0-1 0 0,1-1 0 0 0,-1 0 0 0 0,1 1 1 0 0,0-1-1 0 0,0 0 0 0 0,0 0 0 0 0,0-1 0 0 0,0 1 1 0 0,0-1-1 0 0,0 1 0 0 0,1-1 0 0 0,-1 0 1 0 0,0 0-1 0 0,1 0 0 0 0,-1-1 0 0 0,1 1 1 0 0,-1-1-1 0 0,1 0 0 0 0,-1 0 0 0 0,1 0 1 0 0,-1 0-1 0 0,1-1 0 0 0,-1 1 0 0 0,0-1 1 0 0,1 0-1 0 0,-1 0 0 0 0,0 0 0 0 0,1-1 1 0 0,-1 1-1 0 0,0-1 0 0 0,0 0 0 0 0,1 0-29 0 0,27-23 52 0 0,-1 0 0 0 0,-1-2 0 0 0,-1-1 0 0 0,-2-1-1 0 0,-1-1 1 0 0,-1-2 0 0 0,12-21-52 0 0,-13 20-85 0 0,78-87-519 0 0,-101 119 581 0 0,1 1 0 0 0,-1-1 0 0 0,1 0 0 0 0,-1 1 1 0 0,1 0-1 0 0,-1-1 0 0 0,1 1 0 0 0,-1-1 0 0 0,1 1 1 0 0,-1 0-1 0 0,1-1 0 0 0,0 1 0 0 0,-1 0 1 0 0,1-1-1 0 0,0 1 0 0 0,-1 0 0 0 0,1 0 0 0 0,0 0 1 0 0,-1 0-1 0 0,1 0 0 0 0,0 0 0 0 0,-1 0 0 0 0,1 0 1 0 0,0 0-1 0 0,-1 0 0 0 0,1 0 0 0 0,0 0 0 0 0,-1 0 1 0 0,1 1-1 0 0,0-1 0 0 0,-1 0 0 0 0,1 0 0 0 0,0 1 1 0 0,-1-1-1 0 0,1 0 0 0 0,-1 1 0 0 0,1-1 0 0 0,-1 1 1 0 0,1-1-1 0 0,-1 1 0 0 0,1-1 0 0 0,-1 1 0 0 0,1-1 1 0 0,-1 1-1 0 0,0-1 0 0 0,1 1 0 0 0,-1-1 1 0 0,0 1-1 0 0,1 0 0 0 0,-1-1 0 0 0,0 1 0 0 0,0 0 1 0 0,0-1-1 0 0,1 2 23 0 0,5 45-147 0 0,-5-35 170 0 0,31 137 128 0 0,-30-143-123 0 0,1-1 0 0 0,-1 1 0 0 0,1-1 0 0 0,0 0 1 0 0,0 0-1 0 0,1-1 0 0 0,0 1 0 0 0,-1-1 0 0 0,1 1 0 0 0,1-1 0 0 0,-1-1 0 0 0,1 1 0 0 0,-1 0 0 0 0,1-1 0 0 0,0 0 0 0 0,1 0 1 0 0,-1-1-1 0 0,0 1 0 0 0,1-1 0 0 0,-1 0 0 0 0,1-1 0 0 0,0 1 0 0 0,-1-1 0 0 0,1 0 0 0 0,0-1-28 0 0,0 1 90 0 0,-1 0-1 0 0,1-1 1 0 0,-1 0-1 0 0,0 0 1 0 0,1 0-1 0 0,-1 0 1 0 0,1-1-1 0 0,-1 0 1 0 0,1 0-1 0 0,-1-1 1 0 0,0 0-1 0 0,0 0 1 0 0,0 0-1 0 0,0 0 1 0 0,0-1-1 0 0,0 0 1 0 0,-1 0-1 0 0,5-3-89 0 0,20-21 454 0 0,-2-1 0 0 0,0-1-1 0 0,-2-2 1 0 0,-2 0 0 0 0,0-2 0 0 0,16-33-454 0 0,-26 44 108 0 0,16-30 53 0 0,-3-1 0 0 0,-2-1 0 0 0,-2-1-1 0 0,4-22-160 0 0,-9-2-521 0 0,-15 61-4116 0 0,-2 0-4658 0 0,0 18 331 0 0</inkml:trace>
  <inkml:trace contextRef="#ctx0" brushRef="#br0" timeOffset="366.127">1383 656 8634 0 0,'0'0'1650'0'0,"0"0"-829"0"0,0 0-30 0 0,0 0 313 0 0,0 0 210 0 0,0 0-3 0 0,0 0-174 0 0,0 0-193 0 0,0 0-159 0 0,0 0-143 0 0,0 0-101 0 0,33-11-100 0 0,100-36-64 0 0,-69 10 141 0 0,-57 28-422 0 0,1 1-10 0 0,0-1-1 0 0,-1 0 1 0 0,0-1 0 0 0,-1 1 0 0 0,0-1 0 0 0,-1 0-1 0 0,0-1 1 0 0,0 1 0 0 0,-1-1 0 0 0,-1 0 0 0 0,1 0-1 0 0,-2 0 1 0 0,0-1 0 0 0,0 1 0 0 0,-1-1 0 0 0,0 1-1 0 0,-1-1 1 0 0,-1-4-86 0 0,0 13-28 0 0,-1 0 0 0 0,-1 0 0 0 0,1 0 0 0 0,0 0-1 0 0,-1 1 1 0 0,1-1 0 0 0,-1 1 0 0 0,0 0 0 0 0,1 0 0 0 0,-1 0 0 0 0,0 0-1 0 0,0 0 1 0 0,-1 0 0 0 0,1 1 0 0 0,0 0 0 0 0,-1 0 0 0 0,1 0 0 0 0,0 0 0 0 0,-1 0-1 0 0,1 0 1 0 0,-1 1 0 0 0,0 0 0 0 0,1 0 0 0 0,-1 0 0 0 0,1 0 0 0 0,-1 0-1 0 0,1 1 1 0 0,-1 0 0 0 0,1-1 0 0 0,-2 2 28 0 0,-7 2-57 0 0,1 0 1 0 0,0 1-1 0 0,0 0 1 0 0,0 1-1 0 0,1 0 0 0 0,0 1 1 0 0,0 0-1 0 0,0 0 1 0 0,1 1-1 0 0,0 1 0 0 0,1-1 1 0 0,0 1-1 0 0,0 1 1 0 0,1-1-1 0 0,0 1 0 0 0,-2 5 57 0 0,-4 5-35 0 0,1 0-1 0 0,1 0 0 0 0,1 1 0 0 0,1 1 0 0 0,1 0 0 0 0,1 0 0 0 0,1 0 0 0 0,0 1 0 0 0,2 0 0 0 0,1 0 0 0 0,1 0 1 0 0,0 0-1 0 0,2 0 0 0 0,1 7 36 0 0,0-22 4 0 0,1 0 1 0 0,0 0-1 0 0,0 0 1 0 0,1 0 0 0 0,0 0-1 0 0,0-1 1 0 0,1 1-1 0 0,0-1 1 0 0,0 0 0 0 0,1 0-1 0 0,0-1 1 0 0,0 1-1 0 0,0-1 1 0 0,1 0 0 0 0,0-1-1 0 0,0 1 1 0 0,0-1-1 0 0,1 0 1 0 0,0-1-1 0 0,0 1 1 0 0,0-1 0 0 0,0-1-1 0 0,1 1 1 0 0,0-1-1 0 0,-1-1 1 0 0,4 1-5 0 0,103 22-1502 0 0,-4-20-5042 0 0,-82-5-1062 0 0</inkml:trace>
</inkml:ink>
</file>

<file path=ppt/ink/ink2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4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13 560 3017 0 0,'0'0'1548'0'0,"0"0"-404"0"0,0 0-225 0 0,0 0 57 0 0,0 0 250 0 0,0 0 184 0 0,0 0-50 0 0,0 0-221 0 0,0 0-235 0 0,0 0-184 0 0,0 0-105 0 0,0 0-62 0 0,0 0-47 0 0,-1 35-49 0 0,-4 111-61 0 0,3-131-265 0 0,0 0 0 0 0,0 1 0 0 0,2-1 0 0 0,0 1 0 0 0,1-1 0 0 0,0 1 0 0 0,1-1 0 0 0,1 1 0 0 0,1-1 0 0 0,0 0 0 0 0,0-1 0 0 0,2 1 0 0 0,0-1 0 0 0,0 0 0 0 0,7 9-131 0 0,-11-20 37 0 0,0 1 0 0 0,1-1 0 0 0,0 1 0 0 0,-1-1 0 0 0,1 0 0 0 0,0 0 1 0 0,0-1-1 0 0,1 1 0 0 0,-1 0 0 0 0,1-1 0 0 0,-1 0 0 0 0,1 0 0 0 0,0 0 0 0 0,0 0 1 0 0,-1-1-1 0 0,1 0 0 0 0,0 1 0 0 0,1-1 0 0 0,-1-1 0 0 0,0 1 0 0 0,0-1 0 0 0,0 1 1 0 0,0-1-1 0 0,1 0 0 0 0,-1-1 0 0 0,0 1 0 0 0,0-1 0 0 0,0 1 0 0 0,0-2 0 0 0,0 1 1 0 0,0 0-1 0 0,0-1 0 0 0,0 1 0 0 0,0-1 0 0 0,0 0 0 0 0,-1 0 0 0 0,1-1-37 0 0,14-12 77 0 0,-2-1 0 0 0,1 0-1 0 0,-2-1 1 0 0,0-1-1 0 0,-1-1 1 0 0,-1 0 0 0 0,-1 0-1 0 0,-1-1 1 0 0,3-9-77 0 0,17-40-99 0 0,-30 68 12 0 0,-1 1-83 0 0,0 23-481 0 0,-1-9 645 0 0,0-1 0 0 0,1 1 0 0 0,1-1 0 0 0,1 1 0 0 0,-1 0 0 0 0,2-1 0 0 0,0 0 0 0 0,1 0-1 0 0,0 0 1 0 0,1 0 0 0 0,0 0 0 0 0,1-1 0 0 0,2 2 6 0 0,-4-10 60 0 0,1-1 0 0 0,-1 0 0 0 0,1 0 0 0 0,0-1 0 0 0,0 0 0 0 0,0 1 0 0 0,1-2 0 0 0,-1 1 0 0 0,0-1 0 0 0,1 1 0 0 0,-1-2 0 0 0,1 1 0 0 0,-1 0 0 0 0,1-1 0 0 0,-1 0 0 0 0,1-1 0 0 0,-1 1 0 0 0,1-1 1 0 0,-1 0-1 0 0,1 0 0 0 0,-1-1 0 0 0,0 1 0 0 0,1-1 0 0 0,-1 0 0 0 0,0-1 0 0 0,0 1 0 0 0,-1-1 0 0 0,1 0 0 0 0,-1 0 0 0 0,1-1 0 0 0,-1 1 0 0 0,0-1 0 0 0,0 0 0 0 0,0 0 0 0 0,-1-1 0 0 0,1 1 0 0 0,-1-1 0 0 0,0 0-60 0 0,71-151 1382 0 0,-44 76-1389 0 0,-7 47-1388 0 0,-11 27-2776 0 0,2 4-4773 0 0,-9 2 1758 0 0</inkml:trace>
  <inkml:trace contextRef="#ctx0" brushRef="#br0" timeOffset="406.985">1262 626 3705 0 0,'0'0'2008'0'0,"0"0"-319"0"0,0 0-184 0 0,0 0 36 0 0,0 0-26 0 0,0 0-183 0 0,0 0-287 0 0,0 0-272 0 0,0 0-209 0 0,0 0-136 0 0,0 0-72 0 0,0 0-39 0 0,0 0-14 0 0,-26 21-11 0 0,-81 67-4 0 0,43-16 223 0 0,49-47-354 0 0,8-16-135 0 0,0 0-1 0 0,1 1 0 0 0,0-1 0 0 0,0 1 1 0 0,1 1-1 0 0,1-1 0 0 0,0 1 0 0 0,0-1 1 0 0,1 1-1 0 0,0 0 0 0 0,1 1 0 0 0,0-1 1 0 0,1 0-1 0 0,1 1 0 0 0,-1-1 0 0 0,2 2-21 0 0,0-11 32 0 0,0 1 0 0 0,0-1-1 0 0,1 1 1 0 0,-1-1-1 0 0,1 1 1 0 0,0-1-1 0 0,0 0 1 0 0,0 0 0 0 0,0 0-1 0 0,0 0 1 0 0,0 0-1 0 0,1 0 1 0 0,-1 0 0 0 0,0-1-1 0 0,1 1 1 0 0,0-1-1 0 0,-1 0 1 0 0,1 0 0 0 0,0 0-1 0 0,-1 0 1 0 0,1 0-1 0 0,0 0 1 0 0,0-1 0 0 0,0 0-1 0 0,0 1 1 0 0,0-1-1 0 0,0 0 1 0 0,-1 0 0 0 0,1-1-1 0 0,0 1 1 0 0,0-1-1 0 0,0 1 1 0 0,0-1 0 0 0,0 0-1 0 0,-1 0 1 0 0,1 0-1 0 0,0 0 1 0 0,-1-1 0 0 0,1 0-32 0 0,25-18 320 0 0,0-1 1 0 0,-2-2 0 0 0,-1 0 0 0 0,0-2 0 0 0,-2-1-1 0 0,5-9-320 0 0,29-29 124 0 0,28-24-109 0 0,-50 80-1305 0 0,-25 45-3434 0 0,-10 47-10087 0 0,0-73 13671 0 0</inkml:trace>
  <inkml:trace contextRef="#ctx0" brushRef="#br0" timeOffset="714.029">1576 1024 2449 0 0,'0'0'2948'0'0,"0"0"-550"0"0,0 0-371 0 0,0 0-192 0 0,0 0-177 0 0,0 0-263 0 0,0 0-248 0 0,0 0-139 0 0,0 0-116 0 0,0 0-137 0 0,0 0-167 0 0,0 0-178 0 0,16-30-138 0 0,48-94-90 0 0,0 27 94 0 0,-57 89-263 0 0,62-57-19 0 0,-59 109-892 0 0,-10-19 858 0 0,-2-20 48 0 0,1 0 1 0 0,0-1-1 0 0,0 1 1 0 0,0 0 0 0 0,1 0-1 0 0,-1 0 1 0 0,1 0-1 0 0,0-1 1 0 0,1 1 0 0 0,-1 0-1 0 0,1 0 1 0 0,0 0-1 0 0,0-1 1 0 0,0 1 0 0 0,1 0-1 0 0,-1-1 1 0 0,1 1-1 0 0,1-1 1 0 0,-1 0 0 0 0,0 1-1 0 0,1-1 1 0 0,0 0-1 0 0,0-1 1 0 0,0 1 0 0 0,1 0-1 0 0,-1-1 1 0 0,1 0-1 0 0,-1 0 1 0 0,1 0 0 0 0,0 0-1 0 0,1-1 1 0 0,-1 1-1 0 0,0-1 1 0 0,1 0 0 0 0,-1 0-1 0 0,1-1 1 0 0,2 1-9 0 0,2-1 84 0 0,1-2 0 0 0,0 1 0 0 0,-1-1 0 0 0,1 0 1 0 0,-1-1-1 0 0,1 0 0 0 0,-1-1 0 0 0,0 0 0 0 0,0 0 0 0 0,0-1 0 0 0,0 0 1 0 0,-1-1-1 0 0,0 0 0 0 0,0 0 0 0 0,0-1 0 0 0,7-6-84 0 0,109-114-496 0 0,-114 114 257 0 0,47-52-4597 0 0,-30 34-2523 0 0,-14 17-684 0 0</inkml:trace>
  <inkml:trace contextRef="#ctx0" brushRef="#br0" timeOffset="969.899">2742 0 15651 0 0,'0'0'766'0'0,"0"0"-222"0"0,0 0 37 0 0,0 0 197 0 0,0 0 78 0 0,-8 35-65 0 0,-25 114-162 0 0,-22 168 633 0 0,24-71-2038 0 0,34-82-3265 0 0,-3-138-2164 0 0,0-17-1862 0 0,0-5 5298 0 0</inkml:trace>
  <inkml:trace contextRef="#ctx0" brushRef="#br0" timeOffset="1216.404">2372 545 10570 0 0,'0'0'1321'0'0,"0"0"-593"0"0,0 0-128 0 0,0 0 72 0 0,0 0-8 0 0,0 0-128 0 0,0 0-152 0 0,0 0-128 0 0,189-52-56 0 0,-156 49-80 0 0,4 3-80 0 0,-2 0-80 0 0,6 0-128 0 0,-5 0-376 0 0,1 0-1144 0 0,-7 0-2801 0 0,-14 0-4673 0 0</inkml:trace>
</inkml:ink>
</file>

<file path=ppt/ink/ink2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6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1 232 4273 0 0,'0'0'2442'0'0,"0"0"-460"0"0,0 0-182 0 0,0 0-36 0 0,0 0-90 0 0,0 0-232 0 0,0 0-391 0 0,0 0-325 0 0,0 0-163 0 0,0 0-48 0 0,0 0 14 0 0,0 0 15 0 0,6 19-47 0 0,38 118 316 0 0,55 276 301 0 0,-47-264-1094 0 0,-52-149-8 0 0,0 1 1 0 0,0-1 0 0 0,0 1-1 0 0,0-1 1 0 0,0 1-1 0 0,1-1 1 0 0,-1 1 0 0 0,0-1-1 0 0,0 1 1 0 0,1-1 0 0 0,-1 1-1 0 0,0-1 1 0 0,1 0-1 0 0,-1 1 1 0 0,1-1 0 0 0,-1 0-1 0 0,0 1 1 0 0,1-1 0 0 0,-1 0-1 0 0,1 1 1 0 0,-1-1-1 0 0,1 0 1 0 0,-1 0 0 0 0,1 1-1 0 0,-1-1 1 0 0,1 0 0 0 0,-1 0-1 0 0,1 0 1 0 0,-1 0-1 0 0,1 0 1 0 0,-1 0 0 0 0,1 0-1 0 0,0 0 1 0 0,-1 0 0 0 0,1 0-1 0 0,-1 0 1 0 0,1 0-1 0 0,-1 0 1 0 0,1-1 0 0 0,-1 1-1 0 0,1 0 1 0 0,-1 0 0 0 0,1 0-1 0 0,-1-1 1 0 0,1 1-1 0 0,-1 0 1 0 0,0-1 0 0 0,1 1-1 0 0,-1 0 1 0 0,1-1 0 0 0,-1 1-1 0 0,0-1 1 0 0,1 1-1 0 0,-1 0 1 0 0,0-1 0 0 0,1 1-1 0 0,-1-1 1 0 0,0 1-1 0 0,0-1 1 0 0,0 1 0 0 0,1-1-13 0 0,18-39 639 0 0,-14 30-544 0 0,147-370 958 0 0,30-59-1274 0 0,-174 420-148 0 0,19-29-583 0 0,2 33-5271 0 0,-16 23-4147 0 0,-7-1 4199 0 0</inkml:trace>
  <inkml:trace contextRef="#ctx0" brushRef="#br0" timeOffset="3316.269">553 833 4681 0 0,'0'0'1972'0'0,"0"0"-499"0"0,0 0-249 0 0,0 0 20 0 0,0 0 25 0 0,0 0-136 0 0,0 0-318 0 0,0 0-283 0 0,0 0-175 0 0,0 0-91 0 0,0 0-42 0 0,0 0-32 0 0,0 0-33 0 0,-3 22-38 0 0,-9 140 54 0 0,29-19-1968 0 0,-10-133-1823 0 0,3-9-6368 0 0,-9-1 9540 0 0</inkml:trace>
  <inkml:trace contextRef="#ctx0" brushRef="#br0" timeOffset="3644.377">551 781 336 0 0,'0'0'991'0'0,"0"0"-311"0"0,0 0-101 0 0,0 0 198 0 0,0 0 265 0 0,0 0 117 0 0,0 0-64 0 0,0 0-172 0 0,0 0-203 0 0,0 0-164 0 0,0 0-104 0 0,0 0-59 0 0,25 4 7 0 0,81 12-3 0 0,-99-15-308 0 0,0 0 0 0 0,0 0 0 0 0,0 1 0 0 0,0 0 0 0 0,0 0 0 0 0,0 1 0 0 0,-1 0 0 0 0,1 0 1 0 0,-1 0-1 0 0,0 1 0 0 0,0 0 0 0 0,0 0 0 0 0,0 1 0 0 0,-1-1 0 0 0,0 1 0 0 0,0 0 0 0 0,0 1 1 0 0,3 3-90 0 0,-7-7 19 0 0,2 3 46 0 0,0-1 1 0 0,0 1 0 0 0,0 0 0 0 0,-1 0-1 0 0,1 0 1 0 0,-2 1 0 0 0,1-1-1 0 0,0 0 1 0 0,-1 1 0 0 0,0-1 0 0 0,0 1-1 0 0,-1-1 1 0 0,0 1 0 0 0,1 0 0 0 0,-2-1-1 0 0,1 1 1 0 0,-1-1 0 0 0,0 1 0 0 0,0-1-1 0 0,0 1 1 0 0,-1-1 0 0 0,0 0 0 0 0,0 1-1 0 0,-2 2-65 0 0,-13 12 50 0 0,-2 0-1 0 0,0-1 0 0 0,-1-1 1 0 0,-1-1-1 0 0,0-1 1 0 0,-1 0-1 0 0,-1-2 0 0 0,-1-1 1 0 0,0 0-1 0 0,-8 1-49 0 0,-2 4-244 0 0,-12 0-1232 0 0,31-15-2002 0 0,-1-2-4346 0 0,16-1 6652 0 0</inkml:trace>
  <inkml:trace contextRef="#ctx0" brushRef="#br0" timeOffset="4060.272">1175 858 0 0 0,'0'0'441'0'0,"0"0"376"0"0,0 0 77 0 0,0 0 188 0 0,0 0 220 0 0,0 0 63 0 0,0 0-187 0 0,0 0-309 0 0,0 0-210 0 0,0 0-28 0 0,0 0 98 0 0,0 0 118 0 0,0 0 56 0 0,-3 11-60 0 0,-33 83 1000 0 0,34-92-1807 0 0,-54 84 551 0 0,-5-2 0 0 0,-68 73-587 0 0,25-56-1831 0 0,56-65-6471 0 0,45-32 5259 0 0,0-1 606 0 0</inkml:trace>
  <inkml:trace contextRef="#ctx0" brushRef="#br0" timeOffset="4715.252">1254 1072 888 0 0,'0'0'2023'0'0,"0"0"-880"0"0,0 0-345 0 0,0 0 138 0 0,0 0 220 0 0,0 0 67 0 0,0 0-181 0 0,0 0-313 0 0,0 0-283 0 0,-28 34-197 0 0,-87 107-81 0 0,26-28 420 0 0,-19 7 560 0 0,108-119-1098 0 0,0-1-38 0 0,0 0-26 0 0,0 0-10 0 0,26-23 90 0 0,173-147 488 0 0,30 2-824 0 0,-228 167 257 0 0,0-1 1 0 0,0 1 0 0 0,1 0-1 0 0,-1 0 1 0 0,0 1-1 0 0,0-1 1 0 0,1 0 0 0 0,-1 0-1 0 0,1 0 1 0 0,-1 1-1 0 0,1-1 1 0 0,-1 1 0 0 0,1-1-1 0 0,-1 1 1 0 0,1 0 0 0 0,-1 0-1 0 0,1 0 1 0 0,-1-1-1 0 0,1 1 1 0 0,0 1 0 0 0,-1-1-1 0 0,1 0 1 0 0,-1 0-1 0 0,1 1 1 0 0,-1-1 0 0 0,1 0-1 0 0,-1 1 1 0 0,1 0-1 0 0,-1-1 1 0 0,1 1 0 0 0,-1 0-1 0 0,0 0 1 0 0,1 0-1 0 0,-1-1 1 0 0,0 1 0 0 0,0 1-1 0 0,0-1 1 0 0,0 0 0 0 0,0 0-1 0 0,0 0 1 0 0,0 1-1 0 0,0-1 1 0 0,0 0 0 0 0,0 1-1 0 0,-1-1 1 0 0,1 1-1 0 0,-1-1 1 0 0,1 1 0 0 0,-1-1-1 0 0,1 1 1 0 0,-1-1-1 0 0,0 1 1 0 0,0-1 0 0 0,0 1-1 0 0,0 0 13 0 0,10 160 538 0 0,2-84-158 0 0,-10-70-498 0 0,-12-1 4353 0 0,-12-10-3892 0 0,0 0 1 0 0,0-2-1 0 0,1 0 1 0 0,0-1-1 0 0,0-1 0 0 0,0-1 1 0 0,-12-7-344 0 0,25 11 72 0 0,-9-3-195 0 0,-49-23-152 0 0,27 5-3461 0 0,27 11-4784 0 0,8 13 1434 0 0</inkml:trace>
</inkml:ink>
</file>

<file path=ppt/ink/ink2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18 2521 0 0,'0'0'1181'0'0,"0"0"-299"0"0,0 0-29 0 0,0 0 275 0 0,0 0 351 0 0,0 0 155 0 0,0 0-111 0 0,0 0-313 0 0,0 0-358 0 0,0 0-267 0 0,0 0-155 0 0,3-3-49 0 0,7-9-6 0 0,-42 10 784 0 0,-126 71-998 0 0,144-63-139 0 0,4-2-14 0 0,-1 0 0 0 0,1 0 0 0 0,0 1 0 0 0,0 1 0 0 0,1-1 0 0 0,0 2 0 0 0,0-1 0 0 0,0 1 0 0 0,1 0 0 0 0,0 1 0 0 0,-3 3-8 0 0,10-10-17 0 0,0 1 0 0 0,0-1 1 0 0,1 1-1 0 0,-1-1 0 0 0,0 1 1 0 0,0-1-1 0 0,1 1 1 0 0,-1-1-1 0 0,1 1 0 0 0,0 0 1 0 0,-1-1-1 0 0,1 1 1 0 0,0 0-1 0 0,0-1 0 0 0,0 1 1 0 0,0 0-1 0 0,0-1 1 0 0,0 1-1 0 0,0 0 0 0 0,1-1 1 0 0,-1 1-1 0 0,1-1 1 0 0,-1 1-1 0 0,1-1 0 0 0,0 1 1 0 0,-1-1-1 0 0,1 1 1 0 0,0-1-1 0 0,0 1 0 0 0,0-1 1 0 0,0 0-1 0 0,0 1 1 0 0,0-1-1 0 0,1 0 0 0 0,-1 0 1 0 0,0 0-1 0 0,1 0 1 0 0,-1 0-1 0 0,0 0 0 0 0,1 0 1 0 0,-1-1-1 0 0,1 1 1 0 0,0-1-1 0 0,-1 1 0 0 0,1-1 1 0 0,1 1 16 0 0,77 15 37 0 0,41-4 56 0 0,-120-11-81 0 0,1 0-1 0 0,-1 1 1 0 0,1-1-1 0 0,-1 1 1 0 0,0-1 0 0 0,0 1-1 0 0,0-1 1 0 0,0 1-1 0 0,0 0 1 0 0,0 0 0 0 0,0-1-1 0 0,-1 1 1 0 0,1 0-1 0 0,0 0 1 0 0,-1 0 0 0 0,0 0-1 0 0,1 0 1 0 0,-1 0-1 0 0,0 0 1 0 0,0 0 0 0 0,0 0-1 0 0,0 0 1 0 0,-1 0-1 0 0,1-1 1 0 0,0 1 0 0 0,-1 0-1 0 0,0 0 1 0 0,1 0-1 0 0,-1 0 1 0 0,0 0 0 0 0,0-1-1 0 0,0 1 1 0 0,0 0-1 0 0,0-1 1 0 0,0 1 0 0 0,0-1-1 0 0,-1 1 1 0 0,1-1-1 0 0,0 1 1 0 0,-1-1-1 0 0,1 0 1 0 0,-1 0 0 0 0,0 0-1 0 0,1 0 1 0 0,-1 0-1 0 0,-1 0-11 0 0,-290 242 186 0 0,289-239-191 0 0,-1 0 0 0 0,1 1 0 0 0,0-1 0 0 0,0 1 0 0 0,0 0 0 0 0,1 0 0 0 0,-1 0 0 0 0,1 0 0 0 0,1 1 1 0 0,-1-1-1 0 0,1 1 0 0 0,0-1 0 0 0,0 1 0 0 0,0 0 0 0 0,1 0 0 0 0,0 0 0 0 0,0 0 0 0 0,1 0 0 0 0,0 0 0 0 0,0 6 5 0 0,3-9 8 0 0,0 1 1 0 0,0-1-1 0 0,0 0 0 0 0,1 0 1 0 0,-1 0-1 0 0,1 0 0 0 0,0-1 1 0 0,0 1-1 0 0,0-1 0 0 0,0 0 1 0 0,0 0-1 0 0,1 0 0 0 0,-1-1 1 0 0,0 1-1 0 0,1-1 0 0 0,-1 0 0 0 0,1-1 1 0 0,-1 1-1 0 0,1-1 0 0 0,0 0 1 0 0,-1 0-1 0 0,1 0 0 0 0,-1-1 1 0 0,1 1-1 0 0,0-1 0 0 0,0-1-8 0 0,12 2 50 0 0,-6-1-84 0 0,1 0 1 0 0,-1 0 0 0 0,0-2 0 0 0,0 1 0 0 0,0-1-1 0 0,0-1 1 0 0,0 0 0 0 0,-1-1 0 0 0,8-4 33 0 0,18-13-3423 0 0,-7-3-4658 0 0,-23 20 3168 0 0</inkml:trace>
</inkml:ink>
</file>

<file path=ppt/ink/ink2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 2529 0 0,'0'0'825'0'0,"0"0"-5"0"0,0 0 136 0 0,0 0 323 0 0,0 0 362 0 0,0 0 102 0 0,0 0-167 0 0,0 0-289 0 0,0 0-324 0 0,0 0-240 0 0,0 0-135 0 0,-4 33-65 0 0,-9 109-45 0 0,13 110 1023 0 0,-5-152-1400 0 0,-4-1 1 0 0,-5 0-1 0 0,-4-1-101 0 0,-3 28-52 0 0,-6 73-2653 0 0,20-168-858 0 0,1-10-3607 0 0,5-14 2924 0 0</inkml:trace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2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55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455 39 7682 0 0,'0'0'2859'0'0,"0"0"-1804"0"0,0 0-670 0 0,0 0-54 0 0,0 0 253 0 0,0 0 292 0 0,0 0 155 0 0,0 0-3 0 0,0 0-142 0 0,-9 35-179 0 0,-30 112-168 0 0,25-27 138 0 0,8 51 523 0 0,16 153-1200 0 0,-7-280-165 0 0,4 78 300 0 0,-5-40-3279 0 0,-10-64-2071 0 0,-4-14-3309 0 0,6-4 5597 0 0</inkml:trace>
  <inkml:trace contextRef="#ctx0" brushRef="#br0" timeOffset="247.616">0 591 6481 0 0,'0'0'2825'0'0,"0"0"-1089"0"0,0 0-430 0 0,0 0-166 0 0,0 0 43 0 0,0 0-35 0 0,0 0-206 0 0,0 0-247 0 0,0 0-204 0 0,0 0-109 0 0,0 0-32 0 0,0 0-25 0 0,34-11-8 0 0,108-32-16 0 0,85-18 467 0 0,-160 41-782 0 0,104-37-240 0 0,-65 5-2666 0 0,-49 11-2665 0 0,-24 9-2259 0 0,-19 18 4071 0 0</inkml:trace>
  <inkml:trace contextRef="#ctx0" brushRef="#br0" timeOffset="482.75">950 127 1816 0 0,'0'0'2826'0'0,"0"0"-685"0"0,0 0-257 0 0,0 0-71 0 0,0 0-8 0 0,-5 32-84 0 0,-20 102-212 0 0,24-129-1410 0 0,-11 52 772 0 0,2 2 1 0 0,2-1 0 0 0,4 1 0 0 0,1 0-1 0 0,4 11-871 0 0,-1-59 59 0 0,1 0 0 0 0,0-1 0 0 0,1 1 0 0 0,0-1 0 0 0,1 1-1 0 0,0-1 1 0 0,1 0 0 0 0,0 0 0 0 0,0 0 0 0 0,1 0 0 0 0,0-1-1 0 0,1 0 1 0 0,0 0 0 0 0,0-1 0 0 0,1 1 0 0 0,4 3-59 0 0,-5-10 34 0 0,-1 0 0 0 0,1 0 1 0 0,0 0-1 0 0,1 0 0 0 0,-1-1 1 0 0,0 0-1 0 0,0 0 0 0 0,0-1 1 0 0,1 0-1 0 0,-1 0 0 0 0,0 0 1 0 0,1-1-1 0 0,-1 0 0 0 0,0 0 1 0 0,0-1-1 0 0,0 1 0 0 0,0-1 1 0 0,0-1-1 0 0,0 1 0 0 0,-1-1 1 0 0,1 0-1 0 0,-1 0 0 0 0,1-1 1 0 0,-1 0-1 0 0,0 1 0 0 0,-1-2 1 0 0,1 1-1 0 0,0-2-34 0 0,14-6-5 0 0,-16 10 7 0 0,4-3-8 0 0,0 0 0 0 0,0 1 0 0 0,0 0 0 0 0,1 0 0 0 0,0 1 0 0 0,0-1 0 0 0,0 2 0 0 0,0-1 0 0 0,0 1 0 0 0,0 0 0 0 0,3 1 6 0 0,-4 45 79 0 0,-9 51-387 0 0,25-82-2132 0 0,27-15-5415 0 0,-35-4 2761 0 0,-5 2-1094 0 0</inkml:trace>
  <inkml:trace contextRef="#ctx0" brushRef="#br0" timeOffset="1140.028">1744 595 3601 0 0,'0'0'2628'0'0,"0"0"-754"0"0,0 0-312 0 0,0 0 2 0 0,0 0 26 0 0,0 0-134 0 0,0 0-269 0 0,0 0-308 0 0,0 0-275 0 0,0 0-203 0 0,-33 25-115 0 0,-99 82-69 0 0,78-49 85 0 0,49-47-232 0 0,-14 71 140 0 0,21-80-179 0 0,0 0 0 0 0,0 0 1 0 0,1 0-1 0 0,-1 0 1 0 0,0 0-1 0 0,1-1 0 0 0,0 1 1 0 0,-1-1-1 0 0,1 0 0 0 0,0 1 1 0 0,-1-1-1 0 0,1-1 1 0 0,0 1-1 0 0,0 0 0 0 0,0-1 1 0 0,0 1-1 0 0,0-1 0 0 0,0 0 1 0 0,0 0-1 0 0,0 0 1 0 0,0 0-1 0 0,-1-1 0 0 0,1 1 1 0 0,0-1-1 0 0,0 0 1 0 0,0 0-1 0 0,0 0 0 0 0,-1 0 1 0 0,1 0-1 0 0,0 0 0 0 0,-1-1 1 0 0,2 0-32 0 0,273-178 1024 0 0,-276 180-1040 0 0,0-1-1 0 0,0 0 0 0 0,1 1 1 0 0,-1-1-1 0 0,0 1 1 0 0,0 0-1 0 0,0-1 1 0 0,0 1-1 0 0,0 0 1 0 0,1 0-1 0 0,-1-1 1 0 0,0 1-1 0 0,0 0 1 0 0,0 0-1 0 0,1 0 0 0 0,-1 1 1 0 0,0-1-1 0 0,0 0 1 0 0,0 0-1 0 0,0 1 1 0 0,1-1-1 0 0,-1 0 1 0 0,0 1-1 0 0,0-1 1 0 0,0 1-1 0 0,0 0 1 0 0,0-1-1 0 0,0 1 0 0 0,0 0 1 0 0,0-1-1 0 0,0 1 1 0 0,-1 0-1 0 0,1 0 1 0 0,0 0-1 0 0,0 0 1 0 0,-1 0-1 0 0,1 0 1 0 0,0 0-1 0 0,-1 0 1 0 0,1 0-1 0 0,-1 0 1 0 0,0 0-1 0 0,1 2 17 0 0,10 59-311 0 0,-8-42 227 0 0,-2-17 105 0 0,2 1-1 0 0,-1 0 0 0 0,0-1 0 0 0,1 0 0 0 0,-1 1 0 0 0,1-1 0 0 0,0 0 0 0 0,0 0 0 0 0,1-1 0 0 0,-1 1 0 0 0,0-1 0 0 0,1 1 0 0 0,0-1 0 0 0,-1 0 1 0 0,1 0-1 0 0,0-1 0 0 0,0 1 0 0 0,0-1 0 0 0,0 0 0 0 0,0 0 0 0 0,0 0 0 0 0,1-1 0 0 0,-1 1 0 0 0,0-1 0 0 0,0 0 0 0 0,0 0 0 0 0,1-1 0 0 0,-1 1 1 0 0,0-1-1 0 0,0 0 0 0 0,0 0 0 0 0,0 0 0 0 0,0-1 0 0 0,0 1 0 0 0,0-1 0 0 0,0 0 0 0 0,-1 0 0 0 0,1 0 0 0 0,-1-1 0 0 0,1 1-20 0 0,25-18 236 0 0,0-2 0 0 0,-2 0 0 0 0,0-2 1 0 0,-2 0-1 0 0,0-2 0 0 0,-2-1 0 0 0,-1-1 0 0 0,6-11-236 0 0,-5 6-40 0 0,-1-2 1 0 0,-1 0 0 0 0,-2-2-1 0 0,-2 0 1 0 0,-1-1-1 0 0,-2 0 1 0 0,-2-1 0 0 0,-1-1-1 0 0,-2 0 1 0 0,-2 0-1 0 0,-2-1 1 0 0,-1 1 0 0 0,-2-36 39 0 0,-2 74-6 0 0,1 1 1 0 0,-1 0-1 0 0,0-1 1 0 0,0 1-1 0 0,0-1 1 0 0,0 1-1 0 0,-1-1 1 0 0,1 1-1 0 0,0 0 1 0 0,-1-1-1 0 0,1 1 1 0 0,0 0-1 0 0,-1-1 1 0 0,0 1-1 0 0,1 0 1 0 0,-1-1-1 0 0,0 1 1 0 0,1 0-1 0 0,-1 0 1 0 0,0 0-1 0 0,0 0 1 0 0,0 0-1 0 0,0 0 1 0 0,0 0-1 0 0,0 0 1 0 0,-1 0-1 0 0,1 0 1 0 0,0 1-1 0 0,0-1 1 0 0,-1 0-1 0 0,1 1 1 0 0,0-1-1 0 0,-1 1 1 0 0,1 0-1 0 0,0-1 1 0 0,-1 1-1 0 0,1 0 1 0 0,-1 0-1 0 0,1 0 1 0 0,-1 0-1 0 0,1 0 1 0 0,0 0-1 0 0,-1 0 1 0 0,1 0-1 0 0,-1 0 1 0 0,1 1-1 0 0,0-1 1 0 0,-1 1-1 0 0,1-1 1 0 0,0 1-1 0 0,-1-1 1 0 0,1 1-1 0 0,0 0 1 0 0,0 0-1 0 0,0 0 1 0 0,0 0-1 0 0,0-1 1 0 0,-1 1-1 0 0,2 1 1 0 0,-1-1-1 0 0,0 0 1 0 0,0 0-1 0 0,0 0 1 0 0,0 0-1 0 0,1 1 1 0 0,-1-1 0 0 0,0 0 5 0 0,-15 26-4 0 0,1 0 0 0 0,0 1 0 0 0,2 1 0 0 0,2 0 0 0 0,0 1 0 0 0,2 0 0 0 0,1 0 0 0 0,2 1 0 0 0,1 0 0 0 0,1 0 0 0 0,2 0 0 0 0,1 0 0 0 0,1 1 0 0 0,3 10 4 0 0,-3-21-70 0 0,1 1 1 0 0,1 0 0 0 0,1-1-1 0 0,0 1 1 0 0,2-1 0 0 0,1 0 0 0 0,0-1-1 0 0,2 1 1 0 0,0-1 0 0 0,1-1 0 0 0,2 0-1 0 0,-1 0 1 0 0,2-1 0 0 0,1 0 0 0 0,0-1-1 0 0,5 4 70 0 0,-17-20-422 0 0,-1-1 3 0 0,-20-23-4350 0 0,-35-38-8574 0 0,47 49 12296 0 0</inkml:trace>
  <inkml:trace contextRef="#ctx0" brushRef="#br0" timeOffset="1422.321">2053 333 10674 0 0,'0'0'2933'0'0,"0"0"-998"0"0,0 0-727 0 0,0 0-269 0 0,0 0-51 0 0,0 0-32 0 0,0 0-94 0 0,0 0-107 0 0,0 0-107 0 0,0 0-97 0 0,0 0-111 0 0,32 0-96 0 0,101-3-72 0 0,76 2 310 0 0,-28-1-2332 0 0,-59-2-7962 0 0,-96 3-1517 0 0</inkml:trace>
</inkml:ink>
</file>

<file path=ppt/ink/ink2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0 4377 0 0,'0'0'1176'0'0,"0"0"-150"0"0,0 0 47 0 0,0 0 270 0 0,0 0 310 0 0,0 0 130 0 0,0 0-232 0 0,0 0-443 0 0,0 0-349 0 0,0 0-200 0 0,0 0-38 0 0,0 0 51 0 0,1 23 11 0 0,2 138 405 0 0,-4 175 299 0 0,0-3-1723 0 0,1-333 394 0 0,-2 25-830 0 0,-7-15-4098 0 0,9-25-5024 0 0,0 7 5949 0 0</inkml:trace>
  <inkml:trace contextRef="#ctx0" brushRef="#br0" timeOffset="358.676">331 262 2328 0 0,'0'0'1390'0'0,"0"0"-360"0"0,0 0-34 0 0,0 0 237 0 0,0 0 273 0 0,-34 22 159 0 0,-106 70-104 0 0,58-24 937 0 0,66-48-1871 0 0,14-18-553 0 0,0-1 6 0 0,-1 1 0 0 0,0 1 0 0 0,0-1 0 0 0,1 0 0 0 0,0 1 0 0 0,-1-1 0 0 0,1 1 0 0 0,0-1 0 0 0,0 1 0 0 0,0 0 0 0 0,1 0 0 0 0,-1 0 0 0 0,1 0 0 0 0,-1 0 0 0 0,1 1 0 0 0,0-1 0 0 0,0 0 1 0 0,1 1-1 0 0,-1-1 0 0 0,1 0 0 0 0,-1 1 0 0 0,1-1 0 0 0,0 1 0 0 0,0-1 0 0 0,1 0 0 0 0,-1 1 0 0 0,1-1 0 0 0,-1 0 0 0 0,1 1 0 0 0,0-1 0 0 0,1 0 0 0 0,-1 0 0 0 0,0 0 0 0 0,1 1-80 0 0,9 5 188 0 0,1-1 0 0 0,0 0 1 0 0,1 0-1 0 0,-1-1 0 0 0,1-1 0 0 0,1 0 0 0 0,-1-1 0 0 0,1 0 1 0 0,0-1-1 0 0,0-1 0 0 0,2 0-188 0 0,81 29 1036 0 0,-93-30-1011 0 0,0 0 0 0 0,0 1 0 0 0,-1 0 0 0 0,1 0 1 0 0,-1 0-1 0 0,0 0 0 0 0,0 0 0 0 0,0 1 0 0 0,0-1 0 0 0,0 1 0 0 0,-1 0 0 0 0,1 0 0 0 0,-1 0 0 0 0,0 0 0 0 0,-1 0 1 0 0,1 1-1 0 0,-1-1 0 0 0,0 0 0 0 0,0 1 0 0 0,0-1 0 0 0,0 5-25 0 0,2 13-5362 0 0,-3-1-5721 0 0,0-20 6266 0 0</inkml:trace>
  <inkml:trace contextRef="#ctx0" brushRef="#br0" timeOffset="750.053">486 807 4049 0 0,'0'0'2411'0'0,"0"0"-1336"0"0,0 0-362 0 0,0 0 468 0 0,0 0 495 0 0,0 0 186 0 0,0 0-163 0 0,0 0-416 0 0,0 0-354 0 0,0 0-165 0 0,0 0-103 0 0,0 0-81 0 0,0 0-68 0 0,24-31-91 0 0,73-93-79 0 0,-26 14 255 0 0,21-62-271 0 0,-91 207-2290 0 0,-15 123 1751 0 0,13-153 217 0 0,1-1 0 0 0,-1 1 1 0 0,1 0-1 0 0,1-1 0 0 0,-1 1 0 0 0,0-1 0 0 0,1 1 1 0 0,0 0-1 0 0,0-1 0 0 0,1 1 0 0 0,-1-1 1 0 0,1 0-1 0 0,0 1 0 0 0,0-1 0 0 0,1 0 0 0 0,-1 0 1 0 0,1 0-1 0 0,-1-1 0 0 0,1 1 0 0 0,1-1 0 0 0,-1 1 1 0 0,0-1-1 0 0,1 0 0 0 0,0 0 0 0 0,-1 0 0 0 0,5 1-4 0 0,-4-1 106 0 0,0-1 0 0 0,0 0-1 0 0,1 0 1 0 0,-1 0 0 0 0,1-1 0 0 0,-1 0-1 0 0,1 1 1 0 0,-1-2 0 0 0,1 1-1 0 0,-1 0 1 0 0,1-1 0 0 0,0 0-1 0 0,-1 0 1 0 0,1 0 0 0 0,0-1-1 0 0,-1 0 1 0 0,1 1 0 0 0,0-2 0 0 0,-1 1-1 0 0,1 0 1 0 0,-1-1 0 0 0,0 0-1 0 0,0 0 1 0 0,3-2-106 0 0,89-81 1528 0 0,-6-47-2487 0 0,-80 103-2811 0 0,-8 20-331 0 0,-1-1-3322 0 0,-1 6 598 0 0</inkml:trace>
  <inkml:trace contextRef="#ctx0" brushRef="#br0" timeOffset="5349.786">1486 427 760 0 0,'0'0'1068'0'0,"0"0"-41"0"0,0 0 183 0 0,0 0 272 0 0,0 0 199 0 0,0 0-67 0 0,0 0-298 0 0,0 0-352 0 0,0 0-325 0 0,0 0-240 0 0,0 0-123 0 0,-10 0-47 0 0,-33 2-6 0 0,40-1-179 0 0,-1 0 1 0 0,1 1-1 0 0,0-1 0 0 0,0 1 1 0 0,0 0-1 0 0,0 0 0 0 0,0 0 1 0 0,0 0-1 0 0,1 0 0 0 0,-1 0 1 0 0,1 1-1 0 0,-1 0 0 0 0,1-1 1 0 0,0 1-1 0 0,0 0 0 0 0,0 0 1 0 0,1 0-1 0 0,-2 3-44 0 0,-3 3 77 0 0,-2 1-66 0 0,0 1 0 0 0,0 0 0 0 0,2 0 0 0 0,-1 1 0 0 0,1-1 0 0 0,1 1 1 0 0,0 1-1 0 0,1-1 0 0 0,0 1 0 0 0,1-1 0 0 0,1 1 0 0 0,0 0 0 0 0,0 0 0 0 0,1 0 0 0 0,1 1 0 0 0,1 4-11 0 0,1-12 87 0 0,0-1 0 0 0,0 0-1 0 0,1 0 1 0 0,0 0 0 0 0,0 0 0 0 0,1-1-1 0 0,-1 1 1 0 0,1-1 0 0 0,0 0 0 0 0,0 0-1 0 0,0 0 1 0 0,1-1 0 0 0,-1 0-1 0 0,1 1 1 0 0,0-2 0 0 0,0 1 0 0 0,0 0-1 0 0,0-1 1 0 0,0 0 0 0 0,1 0-1 0 0,-1-1 1 0 0,1 1 0 0 0,-1-1 0 0 0,1 0-1 0 0,-1-1 1 0 0,1 1 0 0 0,0-1-1 0 0,-1 0 1 0 0,1-1 0 0 0,0 1 0 0 0,-1-1-1 0 0,1 0 1 0 0,-1-1 0 0 0,1 1-1 0 0,-1-1 1 0 0,0 0 0 0 0,1 0 0 0 0,-1-1-1 0 0,3-2-86 0 0,5-2 82 0 0,-2 0 0 0 0,1-1 0 0 0,-1 0 0 0 0,0-1-1 0 0,-1-1 1 0 0,0 1 0 0 0,0-2 0 0 0,-1 1 0 0 0,-1-1 0 0 0,0-1-1 0 0,0 1 1 0 0,-1-1 0 0 0,0-1 0 0 0,-1 1 0 0 0,-1-1-1 0 0,0 0 1 0 0,-1 0 0 0 0,0-1 0 0 0,-1 0 0 0 0,0 1-1 0 0,-1-1 1 0 0,-1 0 0 0 0,0-6-82 0 0,-1 15-188 0 0,0 0-1 0 0,-1 0 1 0 0,0 1-1 0 0,0-1 0 0 0,0 1 1 0 0,0-1-1 0 0,-1 1 1 0 0,0-1-1 0 0,0 1 1 0 0,0 0-1 0 0,0 0 1 0 0,-1 0-1 0 0,0 0 1 0 0,1 0-1 0 0,-3-2 189 0 0,-35-29-10263 0 0,31 27 4150 0 0</inkml:trace>
  <inkml:trace contextRef="#ctx0" brushRef="#br0" timeOffset="5850.079">1870 460 12147 0 0,'0'0'1672'0'0,"0"0"-386"0"0,0 0-109 0 0,0 0-31 0 0,0 0-150 0 0,0 0-301 0 0,0 0-369 0 0,0 0-239 0 0,0 0-104 0 0,0 0-18 0 0,0 0 20 0 0,0 0 26 0 0,0 0 6 0 0,2 11 6 0 0,5 35 1 0 0,-6-41 30 0 0,1 0-1 0 0,0 0 1 0 0,0-1 0 0 0,0 1-1 0 0,1 0 1 0 0,-1-1 0 0 0,1 0-1 0 0,0 0 1 0 0,0 0 0 0 0,1 0-1 0 0,-1 0 1 0 0,1 0 0 0 0,0-1-1 0 0,0 0 1 0 0,0 0 0 0 0,1 0-1 0 0,-1 0 1 0 0,0 0 0 0 0,1-1-1 0 0,0 0 1 0 0,0 0-1 0 0,0-1 1 0 0,0 1 0 0 0,0-1-1 0 0,0 0 1 0 0,0 0 0 0 0,0 0-1 0 0,0-1 1 0 0,0 0 0 0 0,0 0-1 0 0,1 0 1 0 0,-1-1 0 0 0,0 0-1 0 0,0 0 1 0 0,4-1-54 0 0,5-1 139 0 0,0-1 1 0 0,-1 0-1 0 0,1-1 0 0 0,-1-1 1 0 0,-1 0-1 0 0,1 0 0 0 0,-1-2 1 0 0,0 1-1 0 0,10-9-139 0 0,2 0 77 0 0,133-86 174 0 0,-156 102-265 0 0,-1-1 0 0 0,1 1 0 0 0,-1 0 0 0 0,0-1 0 0 0,1 1 0 0 0,-1 0 0 0 0,1 0 0 0 0,0 0 0 0 0,-1-1 0 0 0,1 1 0 0 0,-1 0 0 0 0,1 0 0 0 0,-1 0 0 0 0,1 0 0 0 0,-1 0 1 0 0,1 0-1 0 0,-1 0 0 0 0,1 0 0 0 0,-1 0 0 0 0,1 0 0 0 0,0 1 0 0 0,-1-1 0 0 0,1 0 0 0 0,-1 0 0 0 0,1 0 0 0 0,-1 1 0 0 0,1-1 0 0 0,-1 0 0 0 0,0 1 0 0 0,1-1 0 0 0,-1 0 1 0 0,1 1-1 0 0,-1-1 0 0 0,1 0 0 0 0,-1 1 0 0 0,0-1 0 0 0,1 1 0 0 0,-1-1 0 0 0,0 1 0 0 0,0-1 0 0 0,1 1 0 0 0,-1-1 0 0 0,0 1 0 0 0,0-1 0 0 0,0 1 0 0 0,0-1 0 0 0,0 1 1 0 0,1-1-1 0 0,-1 1 0 0 0,0-1 0 0 0,0 1 0 0 0,0 0 0 0 0,0-1 0 0 0,-1 1 0 0 0,1-1 0 0 0,0 1 14 0 0,2 43-181 0 0,-3-34 165 0 0,1-7 41 0 0,-1 1 0 0 0,1 0 0 0 0,0-1 0 0 0,0 1 0 0 0,0-1 0 0 0,1 1-1 0 0,-1 0 1 0 0,1-1 0 0 0,0 1 0 0 0,0-1 0 0 0,0 1 0 0 0,0-1 0 0 0,0 0 0 0 0,1 1 0 0 0,0-1 0 0 0,-1 0 0 0 0,1 0 0 0 0,1 0-1 0 0,-1 0 1 0 0,0-1 0 0 0,1 1 0 0 0,-1 0 0 0 0,1-1 0 0 0,0 0 0 0 0,0 0 0 0 0,0 1 0 0 0,0-2 0 0 0,0 1 0 0 0,0 0 0 0 0,0-1-1 0 0,1 1 1 0 0,-1-1 0 0 0,1 0 0 0 0,-1 0 0 0 0,1 0 0 0 0,-1-1 0 0 0,1 1 0 0 0,1-1-25 0 0,7-3 223 0 0,0-1 0 0 0,-1 0 0 0 0,0-1 0 0 0,0 0 0 0 0,0-1 1 0 0,-1 0-1 0 0,0-1 0 0 0,0 0 0 0 0,0 0 0 0 0,-1-1 0 0 0,0 0 0 0 0,-1-1 0 0 0,0 0 0 0 0,0 0 1 0 0,-1-1-1 0 0,0 0 0 0 0,3-5-223 0 0,-7 11 12 0 0,15-20-255 0 0,-1 0 0 0 0,0 0 0 0 0,-2-2 0 0 0,-1 0 0 0 0,-1-1 0 0 0,5-17 243 0 0,-11 12-3418 0 0,-4 16-4650 0 0,-1 8-3906 0 0</inkml:trace>
</inkml:ink>
</file>

<file path=ppt/ink/ink2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4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1 185 2817 0 0,'0'0'1772'0'0,"0"0"-534"0"0,0 0-409 0 0,0 0-73 0 0,0 0 175 0 0,0 0 225 0 0,0 0 74 0 0,0 0-62 0 0,0 0-186 0 0,0 0-245 0 0,0 0-198 0 0,0 0-103 0 0,0 0-36 0 0,29 0-8 0 0,93 0 43 0 0,149-4 1635 0 0,-196 3-2384 0 0,-41 2-4204 0 0,-33-1 4391 0 0,3 2-3185 0 0,-3 1-2132 0 0,-1 3 1271 0 0</inkml:trace>
  <inkml:trace contextRef="#ctx0" brushRef="#br0" timeOffset="272.582">38 450 4601 0 0,'0'0'976'0'0,"0"0"-416"0"0,0 0-12 0 0,0 0 438 0 0,0 0 392 0 0,0 0 137 0 0,0 0-130 0 0,0 0-317 0 0,0 0-301 0 0,0 0-248 0 0,0 0-168 0 0,0 0-91 0 0,37 4-56 0 0,117 12-33 0 0,-47-25 149 0 0,90-34 57 0 0,-76 16-2806 0 0,-1 5-7405 0 0,-100 18 6111 0 0</inkml:trace>
  <inkml:trace contextRef="#ctx0" brushRef="#br0" timeOffset="537.82">1319 137 4857 0 0,'0'0'774'0'0,"0"0"-37"0"0,0 0 195 0 0,0 0 318 0 0,0 0 227 0 0,0 0-40 0 0,0 0-297 0 0,0 0-324 0 0,0 0-276 0 0,0 0-198 0 0,-30 35-97 0 0,-88 109-50 0 0,86-87-27 0 0,30-50-103 0 0,1 0 0 0 0,1 0 0 0 0,-1 1 0 0 0,1-1-1 0 0,0 0 1 0 0,1 1 0 0 0,0-1 0 0 0,0 0 0 0 0,1 0 0 0 0,-1 0 0 0 0,1 0 0 0 0,1 0 0 0 0,0 0 0 0 0,0-1 0 0 0,0 1 0 0 0,0-1 0 0 0,1 0 0 0 0,0 0-1 0 0,2 2-64 0 0,4-1 194 0 0,1 1 0 0 0,-1-2-1 0 0,1 1 1 0 0,0-1-1 0 0,1-1 1 0 0,0 0-1 0 0,0-1 1 0 0,0 0 0 0 0,0-1-1 0 0,0 0 1 0 0,1-1-1 0 0,-1 0 1 0 0,1-1-1 0 0,0 0 1 0 0,-1-1 0 0 0,1-1-1 0 0,0 0 1 0 0,-1-1-1 0 0,1 0 1 0 0,3-2-194 0 0,17-3 352 0 0,-1-2 0 0 0,0-1 0 0 0,-1-2 0 0 0,0-1 0 0 0,-1-1 0 0 0,0-2 0 0 0,-1-1 1 0 0,-1-1-1 0 0,5-5-352 0 0,-20 15 34 0 0,0-1 1 0 0,-1 0-1 0 0,0 0 1 0 0,0-2 0 0 0,-1 1-1 0 0,0-2 1 0 0,-1 1 0 0 0,0-1-1 0 0,-1-1 1 0 0,-1 1-1 0 0,0-2 1 0 0,0 1 0 0 0,-1-1-1 0 0,-1 0 1 0 0,0-1-1 0 0,-1 1 1 0 0,-1-1 0 0 0,0 0-1 0 0,-1 0 1 0 0,-1-1-1 0 0,0-6-34 0 0,-3 16-161 0 0,-1-1-1 0 0,1 1 0 0 0,-1 0 1 0 0,-1 0-1 0 0,1 0 0 0 0,-1 1 0 0 0,0-1 1 0 0,-1 0-1 0 0,1 1 0 0 0,-1 0 1 0 0,0 0-1 0 0,0 0 0 0 0,-1 0 0 0 0,1 1 1 0 0,-1 0-1 0 0,0 0 0 0 0,0 0 1 0 0,-1 0-1 0 0,1 1 0 0 0,-1 0 0 0 0,0 0 1 0 0,1 1-1 0 0,-1-1 0 0 0,-3 0 162 0 0,-10-3-988 0 0,0 0-1 0 0,0 2 1 0 0,-1 0-1 0 0,1 0 1 0 0,-1 2-1 0 0,0 1 0 0 0,-6 0 989 0 0,-68 2-8363 0 0,64 2 3617 0 0</inkml:trace>
  <inkml:trace contextRef="#ctx0" brushRef="#br0" timeOffset="785.591">1037 218 3233 0 0,'0'0'2396'0'0,"0"0"-157"0"0,0 0-90 0 0,0 0-37 0 0,0 0-126 0 0,0 0-319 0 0,0 0-413 0 0,0 0-295 0 0,0 0-159 0 0,0 0-75 0 0,0 0-62 0 0,0 0-38 0 0,0 0-32 0 0,36 6-63 0 0,115 19-62 0 0,92-5 758 0 0,395 16-893 0 0,-469-26-3145 0 0,-113-4-2710 0 0,-1 1-6148 0 0,-44-7 7716 0 0</inkml:trace>
</inkml:ink>
</file>

<file path=ppt/ink/ink2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82 0 0 0,'0'0'976'0'0,"0"0"91"0"0,0 0 28 0 0,0 0 176 0 0,0 0 404 0 0,0 0 320 0 0,0 0 40 0 0,0 0-256 0 0,0 0-532 0 0,0 0-513 0 0,0 0-390 0 0,0-10-239 0 0,-1-4-88 0 0,0-8 30 0 0,14 42 392 0 0,57 213 1246 0 0,-50-150-1542 0 0,56 226 153 0 0,-75-304-291 0 0,1 1 1 0 0,0 1-1 0 0,0-1 0 0 0,0 1 0 0 0,1-1 0 0 0,0 0 0 0 0,0 0 0 0 0,1 0 0 0 0,-1-1 1 0 0,1 1-1 0 0,1-1 0 0 0,-1 0 0 0 0,5 4-5 0 0,-8-8 26 0 0,-1-1 0 0 0,1 1 0 0 0,-1-1 1 0 0,1 1-1 0 0,-1-1 0 0 0,1 0 0 0 0,-1 1 0 0 0,1-1 0 0 0,0 0 0 0 0,-1 1 1 0 0,1-1-1 0 0,0 0 0 0 0,-1 0 0 0 0,1 0 0 0 0,0 1 0 0 0,-1-1 0 0 0,1 0 1 0 0,0 0-1 0 0,-1 0 0 0 0,1 0 0 0 0,0 0 0 0 0,-1 0 0 0 0,1-1 1 0 0,0 1-1 0 0,-1 0 0 0 0,1 0 0 0 0,-1 0 0 0 0,1-1 0 0 0,0 1 0 0 0,-1 0 1 0 0,1 0-1 0 0,-1-1 0 0 0,1 1 0 0 0,0-1 0 0 0,-1 1 0 0 0,1 0 0 0 0,-1-1 1 0 0,1 1-1 0 0,-1-1 0 0 0,0 1 0 0 0,1-1 0 0 0,-1 0 0 0 0,0 1 0 0 0,1-1 1 0 0,-1 1-1 0 0,0-1 0 0 0,1 0 0 0 0,-1 1 0 0 0,0-1 0 0 0,0 0 1 0 0,0 1-1 0 0,0-1 0 0 0,0 0 0 0 0,0 0-26 0 0,3-5 110 0 0,41-129 1434 0 0,38-184-712 0 0,-67 259-846 0 0,2 1 0 0 0,3 1-1 0 0,19-37 15 0 0,-21 72-1382 0 0,-1 37-5935 0 0,-14-3 2379 0 0,0-3-2297 0 0</inkml:trace>
  <inkml:trace contextRef="#ctx0" brushRef="#br0" timeOffset="659.204">650 568 3041 0 0,'0'0'1803'0'0,"0"0"-439"0"0,0 0-348 0 0,0 0 7 0 0,0 0 196 0 0,0 0 52 0 0,0 0-143 0 0,0 0-274 0 0,0 0-293 0 0,0 0-214 0 0,0 0-142 0 0,-17 34-71 0 0,-56 108-37 0 0,38-53 51 0 0,-8 61 196 0 0,37-114 2093 0 0,91-201-1361 0 0,72-91-777 0 0,-153 249-299 0 0,-1 1-9 0 0,1-1 0 0 0,0 1 0 0 0,0-1 0 0 0,0 1 0 0 0,1 0 0 0 0,0 1 0 0 0,0-1 0 0 0,0 1-1 0 0,1 0 1 0 0,0 0 0 0 0,0 1 0 0 0,0 0 0 0 0,0 0 0 0 0,4-2 9 0 0,-7 7-19 0 0,0 1 1 0 0,0-1 0 0 0,-1 0-1 0 0,1 1 1 0 0,0 0-1 0 0,-1-1 1 0 0,1 1-1 0 0,-1 0 1 0 0,0 1 0 0 0,1-1-1 0 0,-1 0 1 0 0,0 0-1 0 0,0 1 1 0 0,-1 0-1 0 0,1-1 1 0 0,-1 1-1 0 0,1 0 1 0 0,-1 0 0 0 0,0-1-1 0 0,0 1 1 0 0,0 0-1 0 0,0 0 1 0 0,0 0-1 0 0,-1 0 1 0 0,1 1-1 0 0,-1-1 1 0 0,0 0 0 0 0,0 0-1 0 0,0 1 19 0 0,19 153 131 0 0,14-39-70 0 0,-31-112-11 0 0,-1-5-14 0 0,-1 0 0 0 0,1-1 0 0 0,0 1 0 0 0,-1 0 0 0 0,1 0-1 0 0,-1 0 1 0 0,1 0 0 0 0,-1 0 0 0 0,1 0 0 0 0,-1 0 0 0 0,0 0 0 0 0,1 0-1 0 0,-1 0 1 0 0,0 0 0 0 0,0 0 0 0 0,0 0 0 0 0,0 0 0 0 0,0 0 0 0 0,0 0-1 0 0,0 0 1 0 0,0 1 0 0 0,0-1 0 0 0,0 0 0 0 0,-1 0 0 0 0,1 0-1 0 0,0 0 1 0 0,-1 0 0 0 0,1 0 0 0 0,-1 0 0 0 0,1 0 0 0 0,-1-1 0 0 0,0 1-1 0 0,1 0 1 0 0,-1 0 0 0 0,0 0 0 0 0,0-1 0 0 0,1 1 0 0 0,-1 0 0 0 0,0-1-1 0 0,-1 2-35 0 0,-78-24 901 0 0,-137-112-3325 0 0,202 123 870 0 0,1 1-2359 0 0,5 6-2794 0 0,6 1 1023 0 0</inkml:trace>
</inkml:ink>
</file>

<file path=ppt/ink/ink2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1 498 984 0 0,'0'0'431'0'0,"0"0"-526"0"0,0 0-235 0 0,0 0 247 0 0,0 0 520 0 0,0 0 313 0 0,0 0 110 0 0,0 0 41 0 0,0 0-24 0 0,0 0 19 0 0,0 0 85 0 0,30 2 66 0 0,94 3 75 0 0,-120-5-1023 0 0,0 0 0 0 0,0 0 0 0 0,0 0 0 0 0,0 0 0 0 0,0 0 0 0 0,0-1 0 0 0,-1 0 0 0 0,1 0 0 0 0,0 0 0 0 0,0 0 0 0 0,0 0-1 0 0,-1-1 1 0 0,1 0 0 0 0,0 0 0 0 0,-1 0 0 0 0,0 0 0 0 0,1 0 0 0 0,-1-1 0 0 0,0 0-99 0 0,8-6 438 0 0,31-25 886 0 0,-2-1 0 0 0,-1-2 1 0 0,-2-2-1 0 0,29-40-1324 0 0,-27 32 442 0 0,2 2 1 0 0,2 1-1 0 0,24-18-442 0 0,22 15 135 0 0,-87 47-136 0 0,1-1 0 0 0,0 0 1 0 0,0 1-1 0 0,-1 0 0 0 0,1 0 0 0 0,0 0 1 0 0,0 0-1 0 0,0 0 0 0 0,-1 0 1 0 0,1 1-1 0 0,0-1 0 0 0,0 1 1 0 0,-1 0-1 0 0,1 0 0 0 0,-1 0 1 0 0,1 0-1 0 0,0 1 0 0 0,-1-1 0 0 0,0 0 1 0 0,1 1-1 0 0,-1 0 0 0 0,0 0 1 0 0,0-1-1 0 0,0 1 0 0 0,0 1 1 0 0,0-1-1 0 0,-1 0 0 0 0,1 0 1 0 0,0 1-1 0 0,-1-1 0 0 0,0 0 1 0 0,1 1-1 0 0,-1 1 1 0 0,6 18 33 0 0,0 1 0 0 0,-2 0 0 0 0,0 0 0 0 0,-2 0 0 0 0,0 1 0 0 0,-2-1 0 0 0,0 1 0 0 0,-2 0 0 0 0,-2 15-33 0 0,1-24-6 0 0,-1 0 0 0 0,0 0 0 0 0,-1 0 0 0 0,-1 0-1 0 0,0-1 1 0 0,-1 1 0 0 0,-1-1 0 0 0,0-1 0 0 0,0 0 0 0 0,-2 0-1 0 0,0 0 1 0 0,0-1 0 0 0,-1 0 0 0 0,0-1 0 0 0,-1 0 0 0 0,-1 0-1 0 0,1-2 1 0 0,-2 1 0 0 0,1-1 0 0 0,-1-1 0 0 0,-1-1 0 0 0,1 1-1 0 0,-1-2 1 0 0,0 0 0 0 0,-1-1 0 0 0,0 0 0 0 0,1-1 0 0 0,-1-1-1 0 0,-1 0 1 0 0,1-1 0 0 0,0-1 0 0 0,-10 0 6 0 0,15-1-669 0 0,-51-6-2332 0 0,31-18-7147 0 0,28 17 6034 0 0</inkml:trace>
  <inkml:trace contextRef="#ctx0" brushRef="#br0" timeOffset="333.809">1196 152 2577 0 0,'0'0'2133'0'0,"0"0"-1156"0"0,0 0-496 0 0,0 0 36 0 0,0 0 177 0 0,0 0 95 0 0,0 0-55 0 0,-26 34-191 0 0,-76 105-215 0 0,99-137-319 0 0,0 1 0 0 0,1-1 0 0 0,-1 1 0 0 0,1 0 0 0 0,0 0 0 0 0,0 0 0 0 0,0 0 0 0 0,0 1 0 0 0,0-1 0 0 0,1 0 0 0 0,0 1 0 0 0,-1-1 0 0 0,1 1 0 0 0,1-1 0 0 0,-1 1 0 0 0,0 0 0 0 0,1-1 0 0 0,0 1 0 0 0,0 0 0 0 0,0 0-9 0 0,1 7 5 0 0,-1-7 12 0 0,1 0 0 0 0,-1 0 0 0 0,1 0 0 0 0,0 0 0 0 0,0 0 0 0 0,0 0 0 0 0,0 0 0 0 0,1 0-1 0 0,-1-1 1 0 0,1 1 0 0 0,0-1 0 0 0,1 1 0 0 0,-1-1 0 0 0,0 1 0 0 0,1-1 0 0 0,0 0 0 0 0,-1 0 0 0 0,1-1 0 0 0,1 1 0 0 0,-1-1 0 0 0,0 1 0 0 0,0-1-1 0 0,1 0 1 0 0,0 0 0 0 0,-1 0 0 0 0,1-1 0 0 0,0 1 0 0 0,0-1 0 0 0,0 0 0 0 0,0 0-17 0 0,3 1 288 0 0,1 0-1 0 0,0-1 1 0 0,0 0-1 0 0,0 0 1 0 0,0-1-1 0 0,0 0 1 0 0,0 0-1 0 0,0-1 1 0 0,-1 0-1 0 0,1 0 1 0 0,0-1 0 0 0,0 0-1 0 0,-1 0 1 0 0,1-1-1 0 0,1-1-287 0 0,3-1 275 0 0,-1 0 1 0 0,-1-1-1 0 0,1-1 0 0 0,-1 0 1 0 0,0 0-1 0 0,0-1 0 0 0,-1 0 0 0 0,0-1 1 0 0,-1 0-1 0 0,0 0 0 0 0,0-1 1 0 0,-1 0-1 0 0,0 0 0 0 0,-1-1 0 0 0,0 0 1 0 0,0 0-1 0 0,-2 0 0 0 0,1-1 0 0 0,-1 1 1 0 0,-1-1-1 0 0,0 0 0 0 0,-1 0 1 0 0,0-1-1 0 0,0-7-275 0 0,-2 12-62 0 0,0-1-1 0 0,0 0 1 0 0,-1 1 0 0 0,0-1 0 0 0,-1 1-1 0 0,0 0 1 0 0,0-1 0 0 0,-1 1 0 0 0,1 0-1 0 0,-2 0 1 0 0,-1-3 62 0 0,-19-13-3310 0 0,-11 12-4428 0 0,22 11-1915 0 0</inkml:trace>
</inkml:ink>
</file>

<file path=ppt/ink/ink2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0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2969 0 0,'0'0'1093'0'0,"0"0"-386"0"0,0 0-306 0 0,0 0 8 0 0,0 0 301 0 0,0 0 367 0 0,0 0 147 0 0,0 0-35 0 0,0 0-204 0 0,0 0-259 0 0,0 0-189 0 0,0 0-105 0 0,0 0-51 0 0,13 21-20 0 0,42 66-14 0 0,-6 30 679 0 0,-5 34-693 0 0,-8-4-38 0 0,-26-118-42 0 0,-9-29-103 0 0,-1 0 63 0 0,0 0 66 0 0,3-33-46 0 0,2 0-1 0 0,1-1 1 0 0,2 2 0 0 0,1-1 0 0 0,2 1 0 0 0,1 1-1 0 0,1 0 1 0 0,9-13-233 0 0,10-28 104 0 0,30-68-135 0 0,-21 59-2048 0 0,-41 81 521 0 0,0 0-830 0 0,0 0-1024 0 0,0 0-831 0 0,0 4-109 0 0</inkml:trace>
</inkml:ink>
</file>

<file path=ppt/ink/ink2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1 188 720 0 0,'0'0'1042'0'0,"0"0"-110"0"0,0 0 59 0 0,0 0 208 0 0,0 0 252 0 0,0 0 58 0 0,0 0-219 0 0,0 0-306 0 0,0 0-290 0 0,0 0-185 0 0,0 0-73 0 0,0 0-30 0 0,0 0-5 0 0,17-1 8 0 0,58-3 6 0 0,70 13 1055 0 0,72-12-537 0 0,-216 3-883 0 0,0-1 0 0 0,0 1 0 0 0,0 0 0 0 0,0-1 0 0 0,0 1 0 0 0,0 0 0 0 0,-1-1 0 0 0,1 1 0 0 0,0-1-1 0 0,0 0 1 0 0,0 1 0 0 0,-1-1 0 0 0,1 0 0 0 0,0 1 0 0 0,-1-1 0 0 0,1 0 0 0 0,0 0 0 0 0,-1 1 0 0 0,1-1 0 0 0,-1 0-1 0 0,1 0 1 0 0,-1 0 0 0 0,0 0 0 0 0,1 0 0 0 0,-1 0 0 0 0,0 0 0 0 0,0 0 0 0 0,1 0 0 0 0,-1 0 0 0 0,0 0 0 0 0,0 0-1 0 0,0 0 1 0 0,0 0 0 0 0,0 0 0 0 0,-1 0 0 0 0,1 0 0 0 0,0 0 0 0 0,0 0 0 0 0,-1 0 0 0 0,1 1 0 0 0,0-1 0 0 0,-1 0-1 0 0,1 0 1 0 0,-1 0 0 0 0,1 0 0 0 0,-1 0 0 0 0,0 1 0 0 0,1-1 0 0 0,-1 0 0 0 0,0 0 0 0 0,1 1 0 0 0,-1-1 0 0 0,0 1-1 0 0,0-1 1 0 0,0 0 0 0 0,0 1-50 0 0,-47-45 538 0 0,-47-19-434 0 0,65 40-637 0 0,24 12-3506 0 0,25 11-7092 0 0,-10 1 7606 0 0</inkml:trace>
</inkml:ink>
</file>

<file path=ppt/ink/ink2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0 0 0 0,'0'0'1332'0'0,"0"0"-86"0"0,0 0-1 0 0,0 0 224 0 0,0 0 243 0 0,0 0 115 0 0,0 0-178 0 0,0 0-381 0 0,0 0-447 0 0,0 0-378 0 0,0 0-226 0 0,0 0-40 0 0,0 0 80 0 0,-2 6 75 0 0,-5 185 1236 0 0,8-119-2122 0 0,-4-45-1435 0 0,-1-10-7431 0 0,4-17 8974 0 0,0 4-2708 0 0</inkml:trace>
</inkml:ink>
</file>

<file path=ppt/ink/ink2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4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24 1608 0 0,'0'0'1349'0'0,"0"0"-492"0"0,0 0-318 0 0,0 0 88 0 0,0 0 256 0 0,0 0 155 0 0,0 0-41 0 0,0 0-142 0 0,0 0-185 0 0,0 0-143 0 0,0 0-60 0 0,0 0-78 0 0,27-5-34 0 0,88-14-22 0 0,-43 28 218 0 0,-66-8-504 0 0,1 1 1 0 0,-1-1-1 0 0,0 2 0 0 0,1-1 0 0 0,-1 0 0 0 0,0 1 0 0 0,0 0 0 0 0,-1 1 0 0 0,1-1 1 0 0,-1 1-1 0 0,0 0 0 0 0,0 1 0 0 0,0-1 0 0 0,0 1 0 0 0,-1 0 0 0 0,0 0 1 0 0,0 0-1 0 0,0 1 0 0 0,0-1 0 0 0,-1 1 0 0 0,0 0 0 0 0,0 0 0 0 0,-1 0 1 0 0,0 0-1 0 0,0 1 0 0 0,0-1 0 0 0,-1 1 0 0 0,0-1 0 0 0,0 3-47 0 0,-1-4 31 0 0,0 1 0 0 0,0 0-1 0 0,0-1 1 0 0,-1 1 0 0 0,0 0-1 0 0,0-1 1 0 0,-1 0 0 0 0,0 1-1 0 0,0-1 1 0 0,0 0 0 0 0,0 0-1 0 0,-1 0 1 0 0,0 0 0 0 0,0 0-1 0 0,0 0 1 0 0,-1-1 0 0 0,1 0-1 0 0,-1 1 1 0 0,0-1 0 0 0,-1-1-31 0 0,-10 10 3 0 0,-1 0 1 0 0,0-1-1 0 0,-1-1 1 0 0,0-1-1 0 0,-1 0 0 0 0,0-2 1 0 0,0 0-1 0 0,-1-1 1 0 0,0 0-1 0 0,-15 2-3 0 0,-16-1-4222 0 0,0-5-4201 0 0,45-3 7008 0 0</inkml:trace>
</inkml:ink>
</file>

<file path=ppt/ink/ink2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1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2601 0 0,'0'0'1025'0'0,"0"0"-463"0"0,0 0-129 0 0,0 0 324 0 0,0 0 409 0 0,0 0 253 0 0,0 0-19 0 0,0 0-205 0 0,0 0-249 0 0,0 0-206 0 0,32-4-137 0 0,102-11-84 0 0,117-10 669 0 0,-241 24-1766 0 0,22 4-1361 0 0,-25 3-2110 0 0,-4 4-3378 0 0,-3-6 6866 0 0</inkml:trace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1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5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9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7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9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4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8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2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3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5417 0 0,'0'0'874'0'0,"0"0"-552"0"0,0 0-87 0 0,0 0 421 0 0,0 0 326 0 0,0 0 71 0 0,0 0-166 0 0,0 0-299 0 0,0 0-264 0 0,32 1-193 0 0,102 4-132 0 0,68-26-3385 0 0,-139 10-2448 0 0,-43 8 3586 0 0</inkml:trace>
</inkml:ink>
</file>

<file path=ppt/ink/ink2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20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1 233 4289 0 0,'0'0'635'0'0,"0"0"-301"0"0,0 0 15 0 0,0 0 259 0 0,0 0 219 0 0,0 0 83 0 0,0 0-84 0 0,0 0-173 0 0,0 0-157 0 0,0 0-117 0 0,0 0-87 0 0,0 0-28 0 0,34 0 20 0 0,110 0 38 0 0,25 0 1394 0 0,-168 0-1649 0 0,0 0 0 0 0,0 1 0 0 0,0-1 0 0 0,0 0 0 0 0,0 0 0 0 0,0 0 0 0 0,0 0 0 0 0,0 0 0 0 0,0 0 0 0 0,0 0 0 0 0,0 0 0 0 0,0 0 0 0 0,0 0 0 0 0,0 0 0 0 0,0-1 0 0 0,0 1 0 0 0,0 0 0 0 0,0-1 0 0 0,0 1-1 0 0,-1-1 1 0 0,1 1 0 0 0,0-1 0 0 0,0 1 0 0 0,0-1 0 0 0,-1 0 0 0 0,1 1 0 0 0,0-1 0 0 0,0 0 0 0 0,-1 0 0 0 0,1 1 0 0 0,-1-1 0 0 0,1 0 0 0 0,-1 0 0 0 0,1 0 0 0 0,-1 0 0 0 0,1 0 0 0 0,-1 0 0 0 0,0 0 0 0 0,0 0 0 0 0,1 0 0 0 0,-1 0 0 0 0,0 0 0 0 0,0 0 0 0 0,0 0 0 0 0,0 0 0 0 0,0 0 0 0 0,0 0 0 0 0,0 0 0 0 0,-1 0-1 0 0,1 0 1 0 0,0 0 0 0 0,0 0 0 0 0,-1 1 0 0 0,1-1 0 0 0,-1 0 0 0 0,1 0 0 0 0,-1 0 0 0 0,1 0 0 0 0,-1 0-67 0 0,-39-52 1821 0 0,23 34-1645 0 0,9 13-163 0 0,1-1-1 0 0,0-1 1 0 0,0 1 0 0 0,1-1 0 0 0,0 0 0 0 0,0-1 0 0 0,1 1-1 0 0,0-1 1 0 0,1 0 0 0 0,-1-3-13 0 0,6-6-2772 0 0,33 3-10561 0 0,-26 15 10178 0 0</inkml:trace>
</inkml:ink>
</file>

<file path=ppt/ink/ink2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0 6841 0 0,'0'0'273'0'0,"0"0"-363"0"0,0 0-70 0 0,0 0 264 0 0,0 0 296 0 0,0 0 150 0 0,0 0 24 0 0,0 0-71 0 0,-1 33-125 0 0,-4 106-128 0 0,4-112-190 0 0,2 1 0 0 0,1 0 0 0 0,1-1 0 0 0,1 0-1 0 0,1 1 1 0 0,2-1 0 0 0,1-1 0 0 0,1 0-1 0 0,1 0 1 0 0,1-1 0 0 0,2 0 0 0 0,6 9-60 0 0,-4-4 53 0 0,31 36 141 0 0,-44-67-19 0 0,0 0 1 0 0,0 0-1 0 0,1 0 1 0 0,-1-1-1 0 0,0 1 1 0 0,0 0 0 0 0,0-1-1 0 0,0 0 1 0 0,-1 1-1 0 0,1-1 1 0 0,0 0-1 0 0,-1 0 1 0 0,1 0 0 0 0,-1 0-1 0 0,1 0 1 0 0,-1 0-1 0 0,0-1 1 0 0,0 1-1 0 0,0 0 1 0 0,0-1 0 0 0,-1 1-1 0 0,1 0 1 0 0,-1-1-1 0 0,1 1 1 0 0,-1-1-1 0 0,0 1-175 0 0,3-5 234 0 0,137-365 4176 0 0,-86 261-5286 0 0,-32 67-5257 0 0,-19 37 1261 0 0,-1 3-3043 0 0</inkml:trace>
  <inkml:trace contextRef="#ctx0" brushRef="#br0" timeOffset="783.398">542 461 10450 0 0,'0'0'687'0'0,"0"0"-603"0"0,0 0-179 0 0,0 0 253 0 0,0 0 339 0 0,0 0 158 0 0,0 0-54 0 0,0 0-123 0 0,0 0-137 0 0,0 0-103 0 0,0 0-44 0 0,2 34-10 0 0,3 108 16 0 0,-11-57 134 0 0,-17 80-1954 0 0,23-164 363 0 0,0-1-515 0 0,6-2-3736 0 0,2-5 2321 0 0,-6 4 1973 0 0,3-4 766 0 0</inkml:trace>
  <inkml:trace contextRef="#ctx0" brushRef="#br0" timeOffset="6191.594">496 519 0 0 0,'0'0'355'0'0,"0"0"768"0"0,0 0 258 0 0,0 0-70 0 0,0 0-208 0 0,0 0-227 0 0,0 0-157 0 0,0 0-44 0 0,25-3 3851 0 0,127-16 586 0 0,-39 16-4320 0 0,-107 6-808 0 0,-1 0 1 0 0,0 0-1 0 0,0 0 0 0 0,0 0 0 0 0,0 1 0 0 0,-1 0 1 0 0,0 0-1 0 0,1 0 0 0 0,-2 1 0 0 0,1-1 1 0 0,0 1-1 0 0,-1 0 0 0 0,0 0 0 0 0,0 0 0 0 0,0 0 1 0 0,-1 1-1 0 0,1-1 0 0 0,-2 1 0 0 0,1 0 0 0 0,0-1 1 0 0,-1 1-1 0 0,0 0 0 0 0,0 0 0 0 0,-1 0 0 0 0,0 0 1 0 0,0 3 15 0 0,4 14-45 0 0,-3-21 46 0 0,0 2-3 0 0,1 0 1 0 0,-1 1 0 0 0,0-1-1 0 0,0 0 1 0 0,0 1-1 0 0,0-1 1 0 0,-1 1 0 0 0,1-1-1 0 0,-1 1 1 0 0,-1-1-1 0 0,1 1 1 0 0,-1-1 0 0 0,1 1-1 0 0,-1-1 1 0 0,0 0-1 0 0,-1 1 1 0 0,1-1 0 0 0,-1 0-1 0 0,0 0 1 0 0,0 0-1 0 0,0 0 1 0 0,0 0 0 0 0,-1 0-1 0 0,0-1 1 0 0,0 1-1 0 0,0-1 1 0 0,-3 3 1 0 0,-93 60 50 0 0,-72 0-201 0 0,105-48-1728 0 0,45-13-3077 0 0,-5 2-4836 0 0,22-4 9099 0 0,0-2 633 0 0</inkml:trace>
  <inkml:trace contextRef="#ctx0" brushRef="#br0" timeOffset="6668.17">1141 523 0 0 0,'0'0'612'0'0,"0"0"-40"0"0,0 0-76 0 0,0 0 112 0 0,0 0 214 0 0,0 0 146 0 0,0 0-40 0 0,0 0-138 0 0,0 0-125 0 0,0 0-60 0 0,0 0 32 0 0,0 0 76 0 0,0 0 74 0 0,0 0 13 0 0,0 0-42 0 0,0 0-95 0 0,-4 19 2272 0 0,-38 50-294 0 0,24-38-2413 0 0,-2-1 0 0 0,-1-1 0 0 0,-1-1 0 0 0,-2-1 0 0 0,-23 21-228 0 0,3-2 73 0 0,-132 106-94 0 0,84-64-3260 0 0,85-77-20 0 0,10-3-6366 0 0,1-8 7724 0 0</inkml:trace>
  <inkml:trace contextRef="#ctx0" brushRef="#br0" timeOffset="7490.536">1301 656 2897 0 0,'0'0'1932'0'0,"0"0"-564"0"0,0 0-251 0 0,0 0 95 0 0,0 0 175 0 0,0 0 25 0 0,0 0-194 0 0,0 0-285 0 0,0 0-234 0 0,0 0-155 0 0,0 0-41 0 0,0 0 1 0 0,0 0-19 0 0,-7 11-19 0 0,-51 85 709 0 0,-73 43-611 0 0,-74 63-1492 0 0,175-169 593 0 0,30-32 244 0 0,0-1 13 0 0,0 0 26 0 0,0 0 40 0 0,30-29 125 0 0,259-226-417 0 0,-78 65-658 0 0,-151 146 1162 0 0,-62 73-1138 0 0,-29 42 1146 0 0,23-56-232 0 0,1-1 0 0 0,1 1 1 0 0,0 1-1 0 0,1-1 1 0 0,1 1-1 0 0,0 0 1 0 0,1 0-1 0 0,1 0 1 0 0,0 5 23 0 0,41 204-36 0 0,-39-224 78 0 0,0-1 1 0 0,-1 1 0 0 0,1 0 0 0 0,0-1 0 0 0,0 1 0 0 0,0 0 0 0 0,-1-1 0 0 0,1 1 0 0 0,0 0 0 0 0,-1-1 0 0 0,1 1 0 0 0,0-1-1 0 0,-1 1 1 0 0,1-1 0 0 0,-1 1 0 0 0,1-1 0 0 0,-1 1 0 0 0,1-1 0 0 0,-1 1 0 0 0,1-1 0 0 0,-1 0 0 0 0,0 1 0 0 0,1-1-1 0 0,-1 0 1 0 0,0 1 0 0 0,1-1 0 0 0,-1 0 0 0 0,0 0 0 0 0,1 0 0 0 0,-1 1 0 0 0,0-1 0 0 0,1 0 0 0 0,-1 0 0 0 0,0 0 0 0 0,1 0-1 0 0,-1 0 1 0 0,0-1 0 0 0,1 1 0 0 0,-1 0 0 0 0,0 0 0 0 0,0 0 0 0 0,1 0 0 0 0,-1-1 0 0 0,1 1 0 0 0,-1 0 0 0 0,0-1 0 0 0,1 1-1 0 0,-1-1 1 0 0,1 1 0 0 0,-1 0 0 0 0,1-1 0 0 0,-1 1 0 0 0,1-1 0 0 0,-1 1 0 0 0,1-1 0 0 0,-1 0 0 0 0,1 1 0 0 0,0-1 0 0 0,-1 1-1 0 0,1-1 1 0 0,0 0 0 0 0,0 1 0 0 0,-1-1 0 0 0,1 0 0 0 0,0 1 0 0 0,0-1 0 0 0,0 0-43 0 0,-87-59 1135 0 0,-22-28-541 0 0,24 48-4129 0 0,68 37 983 0 0,2-1-4470 0 0,8 4 538 0 0</inkml:trace>
</inkml:ink>
</file>

<file path=ppt/ink/ink2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39.64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40 15 6841 0 0,'0'0'1965'0'0,"0"0"-338"0"0,0 0-173 0 0,0 0 134 0 0,0 0 126 0 0,0 0-55 0 0,0 0-278 0 0,0 0-353 0 0,0 0-301 0 0,0 0-219 0 0,0 0-133 0 0,1-2-32 0 0,4-8-11 0 0,-4 7 7 0 0,3 30 1813 0 0,0 13-1857 0 0,-1 1 1 0 0,-2-1-1 0 0,-2 1 0 0 0,-2-1 1 0 0,-1 1-1 0 0,-2-1 0 0 0,-4 11-295 0 0,-24 129-144 0 0,48-187-4347 0 0,-2-19-1041 0 0,-6 13 664 0 0,0 1-3628 0 0,-4 4 5927 0 0</inkml:trace>
</inkml:ink>
</file>

<file path=ppt/ink/ink2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0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153 0 2096 0 0,'0'0'1417'0'0,"0"0"-276"0"0,0 0 28 0 0,0 0 243 0 0,0 0 256 0 0,0 0 71 0 0,0 0-170 0 0,0 0-309 0 0,0 0-288 0 0,0 0-168 0 0,0 0-109 0 0,0 0-36 0 0,0 0 6 0 0,-22 35-37 0 0,-66 108-37 0 0,57-63 213 0 0,30-62-581 0 0,-4 17 151 0 0,1 0 0 0 0,2 1-1 0 0,2-1 1 0 0,4 34-374 0 0,-2-56-26 0 0,0 0-1 0 0,1 0 1 0 0,1-1-1 0 0,0 0 1 0 0,1 1 0 0 0,0-1-1 0 0,1-1 1 0 0,0 1-1 0 0,1-1 1 0 0,0 0-1 0 0,1-1 1 0 0,0 0-1 0 0,1 0 1 0 0,0 0 0 0 0,0-1-1 0 0,1-1 1 0 0,0 1 26 0 0,26 2-3036 0 0,-11-11-3022 0 0,-13 0 1410 0 0,-4 0-2168 0 0</inkml:trace>
</inkml:ink>
</file>

<file path=ppt/ink/ink2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4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4137 0 0,'0'0'2176'0'0,"0"0"-925"0"0,0 0-572 0 0,0 0-36 0 0,0 0 98 0 0,0 0 61 0 0,0 0 17 0 0,0 0-4 0 0,0 0 22 0 0,0 0 41 0 0,0 0-8 0 0,0 0-45 0 0,12 13-23 0 0,74 92 1364 0 0,-75-90-1926 0 0,-1 0 0 0 0,0 0 0 0 0,0 1 0 0 0,-2 1 1 0 0,0-1-1 0 0,-1 2 0 0 0,0-1 0 0 0,-2 0 0 0 0,0 1 0 0 0,-1 0 0 0 0,-1 0 0 0 0,0 1 0 0 0,-1 12-240 0 0,-1-14 80 0 0,-2 1 1 0 0,0-1 0 0 0,-1-1-1 0 0,0 1 1 0 0,-1 0-1 0 0,-1 0 1 0 0,-1-1-1 0 0,-1 0 1 0 0,0 0-1 0 0,-1 0 1 0 0,0-1-1 0 0,-1 0 1 0 0,-6 7-81 0 0,-31 32-2098 0 0,37-52-2153 0 0,6-2-342 0 0,1 0-3417 0 0,1 0 4353 0 0</inkml:trace>
</inkml:ink>
</file>

<file path=ppt/ink/ink2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4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693 0 5809 0 0,'0'0'1182'0'0,"0"0"-226"0"0,0 0-256 0 0,0 0 3 0 0,0 0 165 0 0,0 0 88 0 0,0 0-71 0 0,0 0-220 0 0,0 0-256 0 0,0 0-182 0 0,0 0-109 0 0,-24 26-48 0 0,-76 88-36 0 0,28 11-50 0 0,45-72 29 0 0,-5 18-112 0 0,-4 0-1 0 0,-2-3 0 0 0,-3-1 0 0 0,-4-2 1 0 0,-1-2-1 0 0,-4-2 0 0 0,-2-2 0 0 0,-55 46 100 0 0,85-101 207 0 0,35-37-287 0 0,42-48 415 0 0,4 2 0 0 0,59-60-335 0 0,-26 31 148 0 0,-29 33-31 0 0,-1 4 154 0 0,-3-3-1 0 0,-4-3 1 0 0,10-23-271 0 0,-33 37 850 0 0,-32 63-633 0 0,0 0-49 0 0,-21 66 490 0 0,9-15-405 0 0,1 0 1 0 0,3 0 0 0 0,3 1-1 0 0,1 0 1 0 0,3 22-254 0 0,0-42 38 0 0,15 106 112 0 0,-12-133-128 0 0,38 86 52 0 0,-39-89-39 0 0,1 1-1 0 0,0 0 1 0 0,0-1-1 0 0,0 1 1 0 0,0-1 0 0 0,1 0-1 0 0,-1 0 1 0 0,0 1-1 0 0,1-2 1 0 0,0 1-1 0 0,-1 0 1 0 0,1 0 0 0 0,0-1-1 0 0,0 0 1 0 0,0 1-1 0 0,0-1 1 0 0,0 0-1 0 0,0-1 1 0 0,0 1 0 0 0,0 0-1 0 0,1-1 1 0 0,-1 0-1 0 0,0 0 1 0 0,0 0-1 0 0,0 0 1 0 0,1 0 0 0 0,-1-1-1 0 0,0 1 1 0 0,1-1-35 0 0,2-2 139 0 0,0 0 1 0 0,-1 0-1 0 0,1-1 1 0 0,-1 0-1 0 0,0 0 1 0 0,0 0-1 0 0,0-1 0 0 0,-1 1 1 0 0,1-1-1 0 0,-1 0 1 0 0,0-1-1 0 0,-1 1 1 0 0,1-2-140 0 0,5-4 190 0 0,24-40 74 0 0,-2-2 1 0 0,-3-1-1 0 0,-2-1 0 0 0,-2-1 1 0 0,-3-1-1 0 0,-3 0 1 0 0,-1-2-1 0 0,3-34-264 0 0,-14 4-2795 0 0,-13 85-7546 0 0,3 7 2152 0 0</inkml:trace>
</inkml:ink>
</file>

<file path=ppt/ink/ink2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30 8922 0 0,'0'0'1124'0'0,"0"0"-178"0"0,0 0-33 0 0,0 0 94 0 0,0 0 21 0 0,0 0-134 0 0,0 0-262 0 0,0 0-236 0 0,0 0-153 0 0,0 0-137 0 0,0 0-56 0 0,-15 24-6 0 0,-44 76-6 0 0,44-40 55 0 0,16-50-64 0 0,0-4 72 0 0,1 0 0 0 0,-1 0 1 0 0,1-1-1 0 0,0 1 0 0 0,1-1 0 0 0,-1 1 1 0 0,1-1-1 0 0,0 0 0 0 0,0 0 0 0 0,1 0 1 0 0,-1-1-1 0 0,1 1 0 0 0,0-1 0 0 0,1 0 0 0 0,-1 0 1 0 0,1 0-1 0 0,-1 0 0 0 0,1-1 0 0 0,0 0 1 0 0,1 0-1 0 0,-1 0 0 0 0,0-1 0 0 0,1 0 1 0 0,-1 0-1 0 0,1 0 0 0 0,0-1 0 0 0,0 1 1 0 0,0-1-1 0 0,0-1 0 0 0,-1 1 0 0 0,1-1 1 0 0,0 0-1 0 0,0-1 0 0 0,0 1 0 0 0,0-1 1 0 0,0 0-1 0 0,0-1 0 0 0,-1 1 0 0 0,1-1 1 0 0,0 0-1 0 0,-1-1 0 0 0,0 1 0 0 0,1-1 1 0 0,-1 0-1 0 0,0 0 0 0 0,-1-1 0 0 0,1 1 1 0 0,3-5-102 0 0,-1 1 90 0 0,0 0 1 0 0,0-1 0 0 0,-1 0 0 0 0,0 0 0 0 0,-1-1-1 0 0,0 1 1 0 0,0-1 0 0 0,-1 0 0 0 0,0 0 0 0 0,0-1 0 0 0,-1 0-1 0 0,0 1 1 0 0,-1-1 0 0 0,0 0 0 0 0,-1 0 0 0 0,0 0-1 0 0,-1 0 1 0 0,1 0 0 0 0,-2 0 0 0 0,0 0 0 0 0,0-2-91 0 0,0 8-122 0 0,0-1 1 0 0,0 1 0 0 0,0 0 0 0 0,-1 0 0 0 0,1-1-1 0 0,-1 1 1 0 0,0 0 0 0 0,0 0 0 0 0,-1 1 0 0 0,1-1-1 0 0,-1 0 1 0 0,0 1 0 0 0,0 0 0 0 0,0-1 0 0 0,0 1-1 0 0,0 1 1 0 0,-1-1 0 0 0,1 0 0 0 0,-1 1 0 0 0,0-1-1 0 0,0 1 1 0 0,0 0 0 0 0,-3 0 121 0 0,-28-9-4391 0 0,0 7-4222 0 0,21 4 1173 0 0</inkml:trace>
</inkml:ink>
</file>

<file path=ppt/ink/ink2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71 4217 0 0,'0'0'3150'0'0,"0"0"-1235"0"0,0 0-291 0 0,0 0 214 0 0,0 0 136 0 0,0 0-182 0 0,0 0-509 0 0,0 0-564 0 0,0 0-300 0 0,0 0-127 0 0,0 0-72 0 0,0 0-29 0 0,0 0-51 0 0,2 12-44 0 0,6 39-32 0 0,-7-46-12 0 0,2 0 1 0 0,-1-1-1 0 0,1 1 1 0 0,-1-1 0 0 0,1 1-1 0 0,0-1 1 0 0,1 0-1 0 0,-1 0 1 0 0,1 0 0 0 0,0-1-1 0 0,0 1 1 0 0,0-1 0 0 0,0 0-1 0 0,0 0 1 0 0,1 0-1 0 0,0-1 1 0 0,-1 0 0 0 0,1 0-1 0 0,0 0 1 0 0,0 0-1 0 0,0-1 1 0 0,0 1 0 0 0,0-1-1 0 0,0-1 1 0 0,1 1-1 0 0,-1-1 1 0 0,0 0 0 0 0,0 0-1 0 0,1 0 1 0 0,-1-1 0 0 0,0 0-1 0 0,0 0 1 0 0,0 0-1 0 0,0-1 1 0 0,0 1 0 0 0,0-1-1 0 0,0 0 1 0 0,0-1-1 0 0,-1 1 1 0 0,2-2-53 0 0,197-143 759 0 0,-201 149-773 0 0,-1 0 1 0 0,1 0-1 0 0,-1 0 0 0 0,0 0 1 0 0,1 0-1 0 0,-1 1 0 0 0,0-1 1 0 0,0 0-1 0 0,-1 1 0 0 0,1-1 1 0 0,0 1-1 0 0,-1-1 0 0 0,1 1 1 0 0,-1-1-1 0 0,0 1 0 0 0,0-1 1 0 0,0 1-1 0 0,0-1 0 0 0,-1 1 1 0 0,1-1-1 0 0,-1 1 0 0 0,1-1 1 0 0,-1 0-1 0 0,0 1 14 0 0,1 8-22 0 0,-1 8 54 0 0,0-16-23 0 0,0 0 0 0 0,1 1 0 0 0,-1-1 0 0 0,0 0 1 0 0,1 1-1 0 0,0-1 0 0 0,0 0 0 0 0,0 1 1 0 0,0-1-1 0 0,0 0 0 0 0,1 1 0 0 0,-1-1 0 0 0,1 0 1 0 0,0 0-1 0 0,0 0 0 0 0,0 1 0 0 0,1-1 0 0 0,-1 0 1 0 0,1 0-1 0 0,-1-1 0 0 0,1 1 0 0 0,0 0 0 0 0,0 0 1 0 0,1-1-1 0 0,-1 0 0 0 0,0 1 0 0 0,1-1 0 0 0,-1 0 1 0 0,1 0-1 0 0,0 0 0 0 0,0 0 0 0 0,0-1 0 0 0,0 1 1 0 0,0-1-1 0 0,3 1-9 0 0,-2-1 106 0 0,1 0 0 0 0,0-1 1 0 0,0 0-1 0 0,-1 0 0 0 0,1-1 1 0 0,0 1-1 0 0,-1-1 0 0 0,1 0 0 0 0,0 0 1 0 0,-1-1-1 0 0,1 1 0 0 0,-1-1 1 0 0,0 0-1 0 0,0 0 0 0 0,1-1 0 0 0,-1 1 1 0 0,-1-1-1 0 0,1 0 0 0 0,0 0 1 0 0,-1 0-1 0 0,1 0 0 0 0,-1-1 0 0 0,2-2-106 0 0,63-65 606 0 0,-9 8-1202 0 0,-16 24-3021 0 0,-34 31-878 0 0,-3 2-1798 0 0,0 2-4557 0 0</inkml:trace>
</inkml:ink>
</file>

<file path=ppt/ink/ink2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0 1168 0 0,'0'0'2249'0'0,"0"0"-141"0"0,0 0-70 0 0,0 0 38 0 0,0 0 36 0 0,0 0-151 0 0,0 0-291 0 0,0 0-354 0 0,0 0-329 0 0,0 0-247 0 0,-32 21-201 0 0,-101 64-148 0 0,129-84-370 0 0,1 1 0 0 0,-1 0 0 0 0,1 0 0 0 0,0 0 0 0 0,0 0 1 0 0,0 0-1 0 0,0 1 0 0 0,0-1 0 0 0,0 1 0 0 0,1 0 0 0 0,-1 0 0 0 0,1 0 1 0 0,0 0-1 0 0,-1 0 0 0 0,2 0 0 0 0,-1 1 0 0 0,0-1 0 0 0,1 1 0 0 0,-2 3-21 0 0,1 3 58 0 0,-1-4-59 0 0,1 0 0 0 0,1 0 0 0 0,-1 0 0 0 0,1 0 1 0 0,0 0-1 0 0,0 0 0 0 0,1 0 0 0 0,0 0 0 0 0,0 0 1 0 0,0 0-1 0 0,1 0 0 0 0,0 0 0 0 0,0 0 0 0 0,1 0 1 0 0,-1 0-1 0 0,1-1 0 0 0,0 1 0 0 0,1 0 1 0 0,0-1-1 0 0,-1 1 0 0 0,2-1 0 0 0,-1 0 0 0 0,1 0 1 0 0,-1-1-1 0 0,1 1 0 0 0,1-1 0 0 0,-1 1 0 0 0,1-1 1 0 0,-1 0-1 0 0,1-1 0 0 0,0 1 0 0 0,5 1 1 0 0,4 2-215 0 0,0 0 0 0 0,1-1 0 0 0,0-1-1 0 0,0 0 1 0 0,0-1 0 0 0,1-1 0 0 0,-1 0-1 0 0,1-1 1 0 0,0-1 0 0 0,0 0 0 0 0,0-1-1 0 0,-1-1 1 0 0,1-1 0 0 0,6-1 215 0 0,58-13-4927 0 0,-4-9-4400 0 0,-55 17 6806 0 0</inkml:trace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2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131 141 0 0 0,'0'0'2090'0'0,"0"0"-156"0"0,0 0-41 0 0,0 0 22 0 0,0 0-13 0 0,0 0-236 0 0,0 0-377 0 0,0 0-371 0 0,-22 33-273 0 0,-65 105-178 0 0,86-137-445 0 0,-1 1-1 0 0,0-1 0 0 0,1 0 1 0 0,-1 1-1 0 0,1-1 0 0 0,0 1 1 0 0,-1-1-1 0 0,1 1 0 0 0,0-1 1 0 0,0 1-1 0 0,0 0 1 0 0,0 0-1 0 0,0 0 0 0 0,0-1 1 0 0,1 1-1 0 0,-1 0 0 0 0,1 0 1 0 0,-1 0-1 0 0,1 0 1 0 0,0 0-1 0 0,0 0 0 0 0,0 0 1 0 0,0 0-1 0 0,0 0 0 0 0,0 0 1 0 0,0 0-1 0 0,0 0 1 0 0,1 0-1 0 0,-1 0 0 0 0,2 2-21 0 0,1 0 145 0 0,2-1 31 0 0,0 1 1 0 0,0-1-1 0 0,1 0 1 0 0,-1 0-1 0 0,1-1 1 0 0,0 1-1 0 0,0-1 1 0 0,0 0-1 0 0,0-1 0 0 0,0 0 1 0 0,0 0-1 0 0,0 0 1 0 0,0-1-1 0 0,1 1 1 0 0,-1-1-1 0 0,0-1 1 0 0,0 1-1 0 0,0-1 1 0 0,1-1-1 0 0,-1 1 1 0 0,0-1-1 0 0,0 0 1 0 0,-1 0-1 0 0,1 0 1 0 0,0-1-1 0 0,-1 0 1 0 0,1 0-1 0 0,-1-1 1 0 0,0 1-1 0 0,2-3-176 0 0,5-1 139 0 0,-1 0 0 0 0,0-1 0 0 0,0 0 0 0 0,-1-1 1 0 0,0 0-1 0 0,0 0 0 0 0,-1-1 0 0 0,0 0 0 0 0,-1-1 0 0 0,0 0 0 0 0,-1 0 0 0 0,0-1 0 0 0,-1 0 0 0 0,0 0 0 0 0,-1-1 0 0 0,0 1 0 0 0,-1-1 1 0 0,-1 0-1 0 0,0 0 0 0 0,-1 0 0 0 0,1-14-139 0 0,-2 22-60 0 0,-1-1 1 0 0,0 1 0 0 0,-1-1-1 0 0,0 0 1 0 0,0 1-1 0 0,0-1 1 0 0,0 1 0 0 0,-1-1-1 0 0,0 1 1 0 0,0 0-1 0 0,0 0 1 0 0,-1 0 0 0 0,0 0-1 0 0,0 0 1 0 0,0 1-1 0 0,0-1 1 0 0,-4-2 59 0 0,4 4-272 0 0,0 1 1 0 0,0 0-1 0 0,0 0 1 0 0,0 0-1 0 0,-1 0 0 0 0,1 1 1 0 0,-1-1-1 0 0,1 1 1 0 0,-1 0-1 0 0,0 0 0 0 0,1 0 1 0 0,-1 0-1 0 0,0 1 1 0 0,0 0-1 0 0,0 0 0 0 0,1 0 1 0 0,-1 0-1 0 0,-1 0 272 0 0,-21 6-4069 0 0,9 2-1543 0 0,2 0-2528 0 0</inkml:trace>
</inkml:ink>
</file>

<file path=ppt/ink/ink2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0 384 2961 0 0,'0'0'3084'0'0,"0"0"-1247"0"0,0 0-485 0 0,0 0-17 0 0,0 0 9 0 0,0 0-14 0 0,0 0-198 0 0,0 0-234 0 0,0 0-141 0 0,0 0-115 0 0,0 0-85 0 0,0 0-89 0 0,0 0-105 0 0,20-31-90 0 0,64-94-57 0 0,-36 68 10 0 0,-1 23-585 0 0,-41 67-469 0 0,-6-26 791 0 0,0-5 43 0 0,-1 1 0 0 0,1 0 0 0 0,-1 0 0 0 0,1-1 0 0 0,0 1 0 0 0,0 0 0 0 0,1 0 0 0 0,-1-1 0 0 0,0 1 0 0 0,1 0 0 0 0,0 0 0 0 0,-1-1 0 0 0,1 1 0 0 0,0-1 0 0 0,1 1 0 0 0,-1-1 0 0 0,0 1 0 0 0,1-1 0 0 0,-1 0 0 0 0,1 1 0 0 0,0-1 0 0 0,-1 0 0 0 0,1 0 0 0 0,0 0 0 0 0,1 0 0 0 0,-1-1 0 0 0,0 1 0 0 0,0-1 0 0 0,1 1 0 0 0,-1-1 0 0 0,1 0 0 0 0,-1 0 0 0 0,1 0 0 0 0,-1 0 0 0 0,1 0-1 0 0,1 0-5 0 0,3-1 252 0 0,0-1-1 0 0,0 0 1 0 0,1 0-1 0 0,-1 0 1 0 0,0-1-1 0 0,0 0 0 0 0,-1 0 1 0 0,1-1-1 0 0,0 0 1 0 0,-1 0-1 0 0,1 0 1 0 0,-1-1-1 0 0,0 0 1 0 0,0 0-1 0 0,2-3-251 0 0,4-2 182 0 0,0 0 1 0 0,-1 0-1 0 0,0-1 1 0 0,0-1-1 0 0,-1 1 0 0 0,-1-2 1 0 0,0 1-1 0 0,-1-2 1 0 0,0 1-1 0 0,0-1 1 0 0,-1 0-1 0 0,-1 0 0 0 0,-1-1 1 0 0,3-6-183 0 0,-5 11-696 0 0,2-8 5 0 0,-4 12-3990 0 0,-3 2-4113 0 0,2 3-436 0 0</inkml:trace>
</inkml:ink>
</file>

<file path=ppt/ink/ink2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7.2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0 394 6601 0 0,'0'0'1918'0'0,"0"0"-141"0"0,0 0 76 0 0,0 0 13 0 0,0 0-178 0 0,0 0-363 0 0,0 0-369 0 0,0 0-267 0 0,0 0-162 0 0,0 0-104 0 0,0 0-136 0 0,17-34-66 0 0,54-103-56 0 0,-32 79 40 0 0,-26 48-123 0 0,31-34-105 0 0,-39 92-1394 0 0,-13 76 1010 0 0,10-122 481 0 0,-1 1-1 0 0,0-1 1 0 0,1 1-1 0 0,0-1 1 0 0,-1 0-1 0 0,1 0 1 0 0,0 0-1 0 0,0 0 1 0 0,0 0-1 0 0,0 0 1 0 0,1 0-1 0 0,-1-1 1 0 0,0 1-1 0 0,1-1 1 0 0,-1 0-1 0 0,1 1 1 0 0,0-1-1 0 0,-1 0 1 0 0,1-1-1 0 0,0 1 1 0 0,0 0-1 0 0,-1-1 1 0 0,1 0-1 0 0,0 1 1 0 0,0-1 0 0 0,0 0-1 0 0,-1-1 1 0 0,1 1-1 0 0,0 0 1 0 0,0-1-1 0 0,0 1 1 0 0,-1-1-1 0 0,1 0 1 0 0,0 0-1 0 0,-1 0 1 0 0,1 0-1 0 0,-1-1 1 0 0,1 1-1 0 0,-1-1 1 0 0,0 1-1 0 0,0-1 1 0 0,1 0-1 0 0,-1 0 1 0 0,0 0-1 0 0,0 0 1 0 0,-1 0-1 0 0,1-1-73 0 0,35-32 437 0 0,-1-1-1 0 0,-3-3 0 0 0,0 0 1 0 0,-3-2-1 0 0,7-14-436 0 0,-32 45-853 0 0,13-19-457 0 0,-11 22-2920 0 0,0 5-3727 0 0,-5 2-2066 0 0</inkml:trace>
</inkml:ink>
</file>

<file path=ppt/ink/ink2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29 714 10866 0 0,'0'0'1734'0'0,"0"0"-458"0"0,0 0 25 0 0,0 0 75 0 0,0 0-61 0 0,0 0-194 0 0,0 0-283 0 0,0 0-209 0 0,0 0-131 0 0,0 0-105 0 0,31-27-66 0 0,97-83-62 0 0,-78 56 111 0 0,-36-3-141 0 0,-14 56-271 0 0,0-1-1 0 0,-1 1 0 0 0,1 0 1 0 0,-1 0-1 0 0,1 0 1 0 0,-1-1-1 0 0,1 1 1 0 0,-1 0-1 0 0,0 0 1 0 0,0 0-1 0 0,0 0 1 0 0,0 0-1 0 0,0 0 1 0 0,1 0-1 0 0,-2 1 1 0 0,1-1-1 0 0,0 0 0 0 0,0 0 1 0 0,0 1-1 0 0,0-1 1 0 0,0 1-1 0 0,0-1 1 0 0,-1 1-1 0 0,1-1 1 0 0,0 1-1 0 0,-1 0 1 0 0,1 0-1 0 0,0 0 1 0 0,0 0-1 0 0,-1-1 1 0 0,1 2-1 0 0,0-1 0 0 0,-1 0 1 0 0,1 0-1 0 0,0 0 1 0 0,0 1-1 0 0,-1-1 1 0 0,1 0-1 0 0,0 1 1 0 0,0-1-1 0 0,0 1 1 0 0,-1 0-1 0 0,1-1 37 0 0,-11 6-412 0 0,0 1 0 0 0,0 0-1 0 0,1 0 1 0 0,0 1 0 0 0,1 1 0 0 0,-1 0-1 0 0,2 0 1 0 0,-1 1 0 0 0,-6 9 412 0 0,7-11-241 0 0,1 0 0 0 0,0 1 0 0 0,0 0 0 0 0,1 0 0 0 0,0 1-1 0 0,1 0 1 0 0,0 0 0 0 0,0 1 0 0 0,1-1 0 0 0,1 1 0 0 0,0 0 0 0 0,0 1 0 0 0,1-1 0 0 0,0 1-1 0 0,1-1 1 0 0,1 1 0 0 0,0 0 0 0 0,0 0 0 0 0,1 7 241 0 0,1-16 37 0 0,0 1 1 0 0,1-1-1 0 0,-1 0 1 0 0,0 0-1 0 0,1 1 0 0 0,0-1 1 0 0,0 0-1 0 0,0-1 1 0 0,0 1-1 0 0,0 0 0 0 0,1-1 1 0 0,-1 1-1 0 0,1-1 0 0 0,-1 1 1 0 0,1-1-1 0 0,0 0 1 0 0,0 0-1 0 0,0-1 0 0 0,0 1 1 0 0,0-1-1 0 0,1 1 1 0 0,-1-1-1 0 0,0 0 0 0 0,1 0 1 0 0,-1 0-1 0 0,1-1 1 0 0,-1 1-1 0 0,1-1 0 0 0,0 0-37 0 0,104-6 2832 0 0,-79-5-2381 0 0,-1-2 1 0 0,0-1 0 0 0,0-1 0 0 0,-2-1 0 0 0,0-1-1 0 0,-1-2 1 0 0,-1 0 0 0 0,20-22-452 0 0,77-55 422 0 0,-105 84-408 0 0,0 0-1 0 0,1 2 0 0 0,0 0 1 0 0,1 0-1 0 0,0 2 0 0 0,0 0 1 0 0,1 2-1 0 0,0 0 0 0 0,0 1 1 0 0,0 0-1 0 0,1 2 0 0 0,0 0 1 0 0,3 1-14 0 0,-22 2 19 0 0,-1 0 0 0 0,1 0 0 0 0,0 0 0 0 0,-1 0 0 0 0,1 0 0 0 0,0 0 0 0 0,0 0 1 0 0,-1 0-1 0 0,1 0 0 0 0,0 0 0 0 0,-1 0 0 0 0,1 0 0 0 0,0 1 0 0 0,0-1 0 0 0,-1 0 0 0 0,1 0 0 0 0,0 1 0 0 0,-1-1 1 0 0,1 0-1 0 0,-1 1 0 0 0,1-1 0 0 0,0 1 0 0 0,-1-1 0 0 0,1 1 0 0 0,-1-1 0 0 0,1 1 0 0 0,-1-1 0 0 0,0 1 0 0 0,1 0 1 0 0,-1-1-1 0 0,1 1 0 0 0,-1 0 0 0 0,0-1 0 0 0,0 1 0 0 0,1 0 0 0 0,-1-1 0 0 0,0 1 0 0 0,0 0 0 0 0,0 0 0 0 0,0-1 1 0 0,0 1-1 0 0,0 0 0 0 0,0-1 0 0 0,0 1 0 0 0,0 0 0 0 0,0 0 0 0 0,0-1 0 0 0,0 1 0 0 0,-1 0 0 0 0,1-1 0 0 0,0 1 1 0 0,0 0-1 0 0,-1-1 0 0 0,1 1-19 0 0,-64-4 1411 0 0,56 2-1454 0 0,1 1 0 0 0,-1 0 1 0 0,0 0-1 0 0,1 0 0 0 0,-1 1 1 0 0,0 1-1 0 0,1-1 0 0 0,-1 1 1 0 0,1 0-1 0 0,0 1 0 0 0,-1 0 1 0 0,1 0-1 0 0,1 0 0 0 0,-1 1 0 0 0,0 0 1 0 0,1 1-1 0 0,0-1 0 0 0,0 1 1 0 0,0 0-1 0 0,1 1 0 0 0,-1-1 1 0 0,1 1-1 0 0,1 0 0 0 0,-1 0 1 0 0,1 1-1 0 0,0 0 0 0 0,0-1 1 0 0,1 1-1 0 0,0 0 0 0 0,0 2 43 0 0,2-4-33 0 0,0 0 0 0 0,1 0 0 0 0,0 0 0 0 0,0 0 0 0 0,0 0 0 0 0,0 0 0 0 0,1 0 0 0 0,0 0 0 0 0,0 0 0 0 0,0 0-1 0 0,1-1 1 0 0,-1 1 0 0 0,1 0 0 0 0,0-1 0 0 0,1 1 0 0 0,-1-1 0 0 0,1 0 0 0 0,0 0 0 0 0,0 0 0 0 0,0 0 0 0 0,0 0 0 0 0,1-1 0 0 0,0 1-1 0 0,-1-1 1 0 0,1 0 0 0 0,0 0 0 0 0,1-1 0 0 0,-1 1 0 0 0,0-1 0 0 0,1 0 0 0 0,0 0 0 0 0,-1 0 0 0 0,1-1 0 0 0,0 1 0 0 0,0-1-1 0 0,0 0 1 0 0,0-1 0 0 0,0 1 0 0 0,0-1 0 0 0,0 0 0 0 0,3-1 33 0 0,9 4 12 0 0,-1-1 0 0 0,1-1-1 0 0,0-1 1 0 0,0 0 0 0 0,0-1-1 0 0,0-1 1 0 0,-1-1 0 0 0,1 0 0 0 0,-1-1-1 0 0,6-3-11 0 0,35-17 261 0 0,-1-2 0 0 0,-1-3 0 0 0,-1-2 0 0 0,-2-2 0 0 0,-1-3 0 0 0,-2-2 0 0 0,40-40-261 0 0,-70 61-27 0 0,-1-1-1 0 0,0-1 0 0 0,-2 0 1 0 0,0-1-1 0 0,-1-1 0 0 0,-1 0 1 0 0,-1-2-1 0 0,-1 1 0 0 0,-1-1 1 0 0,-1-1-1 0 0,-1 0 0 0 0,-1 0 0 0 0,4-23 28 0 0,-10 45-30 0 0,-1-1-1 0 0,0 1 1 0 0,0-1-1 0 0,0 1 0 0 0,0-1 1 0 0,0 1-1 0 0,0-1 1 0 0,-1 0-1 0 0,1 1 0 0 0,-1-1 1 0 0,0 0-1 0 0,0 0 1 0 0,0 1-1 0 0,0-1 0 0 0,0 0 1 0 0,-1 1-1 0 0,1-1 0 0 0,-1 0 1 0 0,1 1-1 0 0,-1-1 1 0 0,0 0-1 0 0,0 1 0 0 0,0 0 1 0 0,-1-1-1 0 0,1 1 1 0 0,-1-1-1 0 0,1 1 0 0 0,-1 0 1 0 0,0 0-1 0 0,0 0 1 0 0,0 0-1 0 0,0 0 0 0 0,0 1 1 0 0,0-1-1 0 0,0 0 1 0 0,0 1-1 0 0,-1 0 0 0 0,1-1 1 0 0,-1 1-1 0 0,1 0 0 0 0,-2 0 31 0 0,-1 2-47 0 0,-1-1-1 0 0,1 1 0 0 0,0 0 0 0 0,-1 1 0 0 0,1-1 1 0 0,0 1-1 0 0,0 0 0 0 0,0 1 0 0 0,0-1 0 0 0,0 1 1 0 0,0 0-1 0 0,1 0 0 0 0,-1 1 0 0 0,1-1 0 0 0,0 1 0 0 0,0 0 1 0 0,0 0-1 0 0,1 0 0 0 0,-1 0 0 0 0,1 1 0 0 0,0-1 1 0 0,1 1-1 0 0,-1 0 0 0 0,-2 5 48 0 0,-1 4-32 0 0,0 0 1 0 0,1 0 0 0 0,1 1-1 0 0,0-1 1 0 0,1 1-1 0 0,0 0 1 0 0,1 0 0 0 0,1 10 31 0 0,1 4-8 0 0,2-1 0 0 0,0 0 1 0 0,3 1-1 0 0,0-1 0 0 0,2-1 1 0 0,0 1-1 0 0,2-1 0 0 0,1 0 1 0 0,2-1-1 0 0,0 0 0 0 0,6 6 8 0 0,138 206-464 0 0,-56-127-2476 0 0,-122-142-11961 0 0,13 22 13741 0 0</inkml:trace>
</inkml:ink>
</file>

<file path=ppt/ink/ink2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5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10770 0 0,'0'0'2070'0'0,"0"0"-724"0"0,0 0-313 0 0,0 0 87 0 0,0 0 149 0 0,0 0-25 0 0,0 0-204 0 0,0 0-229 0 0,35 0-172 0 0,110 0-118 0 0,-71 1-109 0 0,34 0 67 0 0,1-5 0 0 0,70-13-479 0 0,37-24-1374 0 0,-146 22-2270 0 0,-3-4-4414 0 0,-37 11-2099 0 0</inkml:trace>
</inkml:ink>
</file>

<file path=ppt/ink/ink2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14.5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217 579 2561 0 0,'0'0'1529'0'0,"0"0"-179"0"0,0 0-3 0 0,0 0 89 0 0,0 0 52 0 0,0 0-110 0 0,0 0-275 0 0,0 0-331 0 0,0 0-269 0 0,0 0-170 0 0,0 0-137 0 0,-32 16-53 0 0,-99 52-19 0 0,129-67-120 0 0,-1 0 0 0 0,0 0 0 0 0,1 1 0 0 0,-1-1 0 0 0,1 0 1 0 0,0 1-1 0 0,-1 0 0 0 0,1-1 0 0 0,0 1 0 0 0,0 0 0 0 0,0 0 0 0 0,0 0 0 0 0,0 0 0 0 0,0 1 0 0 0,1-1 0 0 0,-1 0 0 0 0,1 1 0 0 0,0-1 0 0 0,-1 1 1 0 0,1 0-1 0 0,0-1 0 0 0,1 1 0 0 0,-1 0 0 0 0,0 0 0 0 0,1-1 0 0 0,0 1 0 0 0,-1 0 0 0 0,1 0-4 0 0,-1 10 21 0 0,-1-5 11 0 0,1 0 1 0 0,-1 0 0 0 0,1 1 0 0 0,0-1-1 0 0,1 1 1 0 0,0-1 0 0 0,1 0 0 0 0,-1 1-1 0 0,2-1 1 0 0,-1 1 0 0 0,1-1-1 0 0,0 0 1 0 0,1 0 0 0 0,0 0 0 0 0,0 0-1 0 0,1-1 1 0 0,0 1 0 0 0,0-1 0 0 0,1 0-1 0 0,-1 0 1 0 0,2 0 0 0 0,-1-1-1 0 0,1 0 1 0 0,0 0 0 0 0,0 0 0 0 0,6 3-33 0 0,-5-6 191 0 0,-1 0 1 0 0,1-1 0 0 0,0 0-1 0 0,-1-1 1 0 0,1 1 0 0 0,0-1-1 0 0,0-1 1 0 0,0 1 0 0 0,0-1 0 0 0,0 0-1 0 0,0-1 1 0 0,0 0 0 0 0,0 0-1 0 0,0 0 1 0 0,0-1 0 0 0,0 0-1 0 0,-1 0 1 0 0,1-1 0 0 0,-1 0 0 0 0,0 0-1 0 0,1 0 1 0 0,-1-1 0 0 0,-1 0-1 0 0,1 0 1 0 0,-1 0 0 0 0,1-1-1 0 0,-1 0 1 0 0,0 0 0 0 0,-1 0 0 0 0,0-1-1 0 0,3-4-191 0 0,17-20 71 0 0,-3-1 1 0 0,0-2-1 0 0,-2 0 0 0 0,-2-1 0 0 0,-1 0 0 0 0,-1-2 0 0 0,-2 0 1 0 0,-2 0-1 0 0,-1-1 0 0 0,-2 0 0 0 0,-1-1 0 0 0,-2 0 1 0 0,-2 0-1 0 0,-1 0 0 0 0,-2 0 0 0 0,-2-1-71 0 0,2 29-70 0 0,0 0 0 0 0,0 0-1 0 0,-1 1 1 0 0,0-1 0 0 0,-1 0 0 0 0,0 0-1 0 0,-1 1 1 0 0,0-1 0 0 0,0 1 0 0 0,-1 0-1 0 0,0 0 1 0 0,-1 0 0 0 0,0 1 0 0 0,0-1 0 0 0,-1 1-1 0 0,0 0 1 0 0,0 1 0 0 0,-4-4 70 0 0,7 10-47 0 0,1 0 0 0 0,-1 0 0 0 0,0 0 1 0 0,0 0-1 0 0,1 0 0 0 0,-1 1 0 0 0,0-1 0 0 0,0 1 1 0 0,0 0-1 0 0,0 0 0 0 0,0 0 0 0 0,0 0 0 0 0,0 0 0 0 0,0 1 1 0 0,1-1-1 0 0,-1 1 0 0 0,0 0 0 0 0,0 0 0 0 0,0 0 1 0 0,1 0-1 0 0,-1 0 0 0 0,1 1 0 0 0,-1-1 0 0 0,1 1 1 0 0,-1 0-1 0 0,1-1 0 0 0,0 1 0 0 0,0 0 0 0 0,0 1 0 0 0,0-1 1 0 0,-1 1 46 0 0,-52 75-475 0 0,47-62 449 0 0,-1 0 0 0 0,2 0 0 0 0,0 0 0 0 0,1 1 0 0 0,1 0 0 0 0,0 0 0 0 0,1 0 0 0 0,1 1 0 0 0,1 0 0 0 0,0-1 0 0 0,1 1 0 0 0,1 0 1 0 0,1 0-1 0 0,1-1 0 0 0,0 1 0 0 0,1 0 0 0 0,1-1 0 0 0,0 0 0 0 0,2 0 0 0 0,0 0 0 0 0,1-1 0 0 0,0 0 0 0 0,1 0 0 0 0,1 0 0 0 0,1-1 0 0 0,0-1 0 0 0,1 0 0 0 0,0 0 0 0 0,1-1 0 0 0,1 0 0 0 0,0-1 0 0 0,1-1 0 0 0,0 0 0 0 0,5 3 26 0 0,-4-7-149 0 0,0-1 0 0 0,1 0 0 0 0,-1 0 0 0 0,1-2 0 0 0,0 0 0 0 0,0 0 0 0 0,0-2 0 0 0,0 0 0 0 0,1-1 0 0 0,-1-1-1 0 0,1 0 1 0 0,-1-1 0 0 0,1-1 149 0 0,-2 0-1120 0 0,0-1 1 0 0,0 0-1 0 0,-1-1 0 0 0,1-1 0 0 0,-1 0 0 0 0,0-1 0 0 0,0-1 0 0 0,12-8 1120 0 0,34-21-6394 0 0,-42 24 5428 0 0</inkml:trace>
  <inkml:trace contextRef="#ctx0" brushRef="#br0" timeOffset="245.395">959 468 0 0 0,'0'0'1262'0'0,"0"0"98"0"0,0 0 112 0 0,0 0 175 0 0,0 0 64 0 0,0 0-116 0 0,-23 33-250 0 0,-71 102-329 0 0,61-62 27 0 0,33-63-902 0 0,-1-6-5 0 0,0 0 0 0 0,0 1 0 0 0,1-1 0 0 0,0 0 0 0 0,0 1 0 0 0,0-1-1 0 0,1 0 1 0 0,-1 1 0 0 0,1-1 0 0 0,0 0 0 0 0,1 1 0 0 0,-1-1 0 0 0,0 0 0 0 0,1 0 0 0 0,0 0 0 0 0,0 0 0 0 0,1-1 0 0 0,-1 1 0 0 0,0 0-1 0 0,1-1 1 0 0,0 0 0 0 0,0 1 0 0 0,0-1 0 0 0,1 0 0 0 0,-1-1 0 0 0,0 1 0 0 0,1-1 0 0 0,0 1 0 0 0,0-1 0 0 0,0 0 0 0 0,0-1-1 0 0,0 1 1 0 0,0 0 0 0 0,0-1 0 0 0,0 0 0 0 0,1 0 0 0 0,2 0-136 0 0,-1 0 249 0 0,1-1 0 0 0,0 0 1 0 0,-1 0-1 0 0,1 0 0 0 0,0 0 0 0 0,-1-1 0 0 0,1-1 1 0 0,0 1-1 0 0,-1-1 0 0 0,1 0 0 0 0,-1 0 0 0 0,0-1 0 0 0,0 0 1 0 0,0 0-1 0 0,0 0 0 0 0,0-1 0 0 0,-1 1 0 0 0,0-2 0 0 0,5-3-249 0 0,-1-1 67 0 0,0-1-1 0 0,-1 1 0 0 0,-1-1 0 0 0,1 0 0 0 0,-2-1 0 0 0,1 0 0 0 0,-2 0 0 0 0,1 0 0 0 0,-2-1 0 0 0,1 0 0 0 0,-2 0 0 0 0,1 0 1 0 0,-2 0-1 0 0,0 0 0 0 0,0-1 0 0 0,-1 1 0 0 0,0-1 0 0 0,-2-3-66 0 0,1 12-99 0 0,0 0 1 0 0,-1 1-1 0 0,0-1 0 0 0,0 1 0 0 0,0-1 1 0 0,0 1-1 0 0,0-1 0 0 0,-1 1 1 0 0,0-1-1 0 0,1 1 0 0 0,-1 0 0 0 0,0 0 1 0 0,-1 0-1 0 0,1 0 0 0 0,-1 0 1 0 0,1 1-1 0 0,-1-1 0 0 0,0 1 0 0 0,0 0 1 0 0,0-1-1 0 0,0 1 0 0 0,0 1 0 0 0,0-1 1 0 0,-1 0-1 0 0,1 1 0 0 0,0 0 1 0 0,-1-1-1 0 0,1 1 0 0 0,-3 0 99 0 0,-32-3-3902 0 0,1 9-3409 0 0,22 0-2158 0 0</inkml:trace>
  <inkml:trace contextRef="#ctx0" brushRef="#br0" timeOffset="565.444">1721 1 7282 0 0,'0'0'2851'0'0,"0"0"-780"0"0,0 0-688 0 0,0 0-340 0 0,0 0-190 0 0,0 0-134 0 0,0 0-51 0 0,0 0 43 0 0,0 0 55 0 0,0 0 26 0 0,0 0-57 0 0,0 0-135 0 0,0 0-107 0 0,-4 31-55 0 0,-12 100-77 0 0,12 28 666 0 0,24 135-536 0 0,-9-122-2265 0 0,-37-135-4429 0 0,-2-26-3427 0 0,20-11 3953 0 0</inkml:trace>
  <inkml:trace contextRef="#ctx0" brushRef="#br0" timeOffset="733.252">1278 579 10618 0 0,'0'0'1430'0'0,"0"0"-383"0"0,0 0-26 0 0,0 0 108 0 0,0 0-47 0 0,0 0-232 0 0,0 0-278 0 0,0 0-186 0 0,36-6-104 0 0,114-19-103 0 0,-38 18-114 0 0,28 4-1234 0 0,-47 3-5132 0 0,-71 0 3042 0 0,-1 0-4673 0 0</inkml:trace>
  <inkml:trace contextRef="#ctx0" brushRef="#br0" timeOffset="1053.8">2424 527 9298 0 0,'0'0'2380'0'0,"0"0"-595"0"0,0 0-278 0 0,0 0-41 0 0,0 0-172 0 0,0 0-288 0 0,0 0-326 0 0,0 0-233 0 0,0 0-170 0 0,-32 11-109 0 0,-99 35-89 0 0,82-18-43 0 0,48-26-42 0 0,-1 0 0 0 0,1-1 0 0 0,0 1 0 0 0,0 0 0 0 0,0 0 0 0 0,0-1 0 0 0,0 1 0 0 0,0 0 0 0 0,1 0 0 0 0,-1 0 0 0 0,1 0 0 0 0,-1 0 0 0 0,1 0 0 0 0,0 0 0 0 0,0 0 0 0 0,-1 1 0 0 0,2-1 0 0 0,-1 0 0 0 0,0 0 0 0 0,0 0 0 0 0,1 0 0 0 0,-1 0 0 0 0,1 0 1 0 0,-1 0-1 0 0,1 0 0 0 0,0 0 0 0 0,0 0 0 0 0,0-1 0 0 0,0 1 0 0 0,0 0 0 0 0,0 0 0 0 0,0-1 0 0 0,1 1 0 0 0,-1-1 0 0 0,2 2 6 0 0,64 45-289 0 0,-49-38 263 0 0,44 43 128 0 0,-61-52-67 0 0,0 1 0 0 0,1 0 0 0 0,-1 0 0 0 0,0 0 1 0 0,0 0-1 0 0,-1 0 0 0 0,1 0 0 0 0,0 0 0 0 0,-1 0 1 0 0,1 0-1 0 0,-1 0 0 0 0,0 1 0 0 0,1-1 0 0 0,-1 0 1 0 0,0 0-1 0 0,0 0 0 0 0,-1 1 0 0 0,1-1 0 0 0,0 0 1 0 0,-1 0-1 0 0,1 0 0 0 0,-1 0 0 0 0,0 0 0 0 0,0 0 1 0 0,0 0-1 0 0,0 0 0 0 0,0 0 0 0 0,0 0 0 0 0,0 0 1 0 0,0-1-1 0 0,-1 1 0 0 0,1 0 0 0 0,-1-1 0 0 0,0 1 1 0 0,1-1-36 0 0,-118 84 1001 0 0,28-56-4971 0 0,74-29-1334 0 0,12 0 1026 0 0,-3 0-4404 0 0</inkml:trace>
</inkml:ink>
</file>

<file path=ppt/ink/ink2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9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 3097 0 0,'0'0'2443'0'0,"0"0"-49"0"0,0 0-152 0 0,0 0-189 0 0,0 0-179 0 0,0 0-320 0 0,0 0-331 0 0,0 0-239 0 0,0 0-204 0 0,0 0-149 0 0,0 0-111 0 0,0 0-93 0 0,-8 33-51 0 0,-25 103-44 0 0,15 12 388 0 0,-30 275-65 0 0,9-169-1311 0 0,38-240-2139 0 0,1-33-3564 0 0,1-1 1580 0 0,-1 9 717 0 0,0 3 408 0 0</inkml:trace>
  <inkml:trace contextRef="#ctx0" brushRef="#br0" timeOffset="3968.136">1 608 6393 0 0,'0'0'1111'0'0,"0"0"-227"0"0,0 0-121 0 0,0 0 195 0 0,0 0 230 0 0,0 0 80 0 0,0 0-125 0 0,0 0-275 0 0,0 0-214 0 0,0 0-134 0 0,0 0-76 0 0,27-8-20 0 0,89-25-12 0 0,23-1 655 0 0,-100 26-1617 0 0,0-2 1 0 0,-1-2 0 0 0,0-1-1 0 0,34-17 550 0 0,-28 1-6303 0 0,-23 15 241 0 0,-11 6 2528 0 0</inkml:trace>
  <inkml:trace contextRef="#ctx0" brushRef="#br0" timeOffset="4471.62">779 0 7954 0 0,'0'0'409'0'0,"0"0"-159"0"0,0 0 267 0 0,0 0 482 0 0,0 0 378 0 0,0 0 61 0 0,0 0-208 0 0,0 0-265 0 0,0 0-225 0 0,-2 35-138 0 0,-8 109-105 0 0,-4 58 982 0 0,-35 304-224 0 0,49-422-1152 0 0,2-82-54 0 0,0-1 1 0 0,0 0 0 0 0,0 0-1 0 0,1 0 1 0 0,-1 0-1 0 0,0-1 1 0 0,0 1 0 0 0,0 0-1 0 0,1-1 1 0 0,-1 0-1 0 0,0 1 1 0 0,0-1 0 0 0,1 0-1 0 0,-1 0 1 0 0,0 0-1 0 0,1-1 1 0 0,-1 1 0 0 0,0 0-1 0 0,0-1 1 0 0,1 0-1 0 0,-1 1 1 0 0,0-1-1 0 0,0 0 1 0 0,0 0 0 0 0,0 0-1 0 0,0 0 1 0 0,0-1-50 0 0,180-122 1714 0 0,-141 95-1624 0 0,-28 18-68 0 0,0 2-1 0 0,1-1 0 0 0,0 2 1 0 0,0 0-1 0 0,1 0 0 0 0,0 2 1 0 0,0 0-1 0 0,5-1-21 0 0,-18 8-6 0 0,0 0 1 0 0,0 0-1 0 0,0 0 0 0 0,0 0 0 0 0,0 0 1 0 0,0 1-1 0 0,0-1 0 0 0,0 1 1 0 0,-1 0-1 0 0,1-1 0 0 0,0 1 1 0 0,-1 0-1 0 0,0 0 0 0 0,1 0 1 0 0,-1 0-1 0 0,0 0 0 0 0,0 0 0 0 0,0 0 1 0 0,0 0-1 0 0,-1 1 0 0 0,1-1 1 0 0,0 0-1 0 0,-1 0 0 0 0,0 1 1 0 0,1-1-1 0 0,-1 0 0 0 0,0 1 0 0 0,0-1 1 0 0,0 1-1 0 0,-1-1 0 0 0,1 0 1 0 0,-1 1-1 0 0,1-1 0 0 0,-1 0 1 0 0,0 0-1 0 0,0 1 6 0 0,1 5 4 0 0,0 15 30 0 0,12 72 18 0 0,15-74-1426 0 0,-6-30-7486 0 0,-15 4 3594 0 0,-2 2-2248 0 0</inkml:trace>
  <inkml:trace contextRef="#ctx0" brushRef="#br0" timeOffset="4785.752">1333 851 880 0 0,'0'0'2278'0'0,"0"0"-190"0"0,0 0 328 0 0,0 0 382 0 0,0 0-126 0 0,0 0-475 0 0,0 0-557 0 0,0 0-444 0 0,0 0-292 0 0,0 0-194 0 0,0 0-151 0 0,0 0-103 0 0,0 0-41 0 0,31-17-59 0 0,93-52-52 0 0,-80 26 65 0 0,-43 36-302 0 0,1 5-64 0 0,0-1 1 0 0,-1 1 0 0 0,1-1-1 0 0,-1 1 1 0 0,0-1 0 0 0,0 1-1 0 0,0-1 1 0 0,0 0 0 0 0,0 1-1 0 0,-1-1 1 0 0,1 0-1 0 0,-1 0 1 0 0,0 0 0 0 0,0 1-1 0 0,0-1 1 0 0,0 0 0 0 0,0 0-1 0 0,0 0 1 0 0,-1 1 0 0 0,0-1-1 0 0,1 0 1 0 0,-1 1 0 0 0,0-1-1 0 0,0 0 1 0 0,0 1 0 0 0,-1-1-1 0 0,1 1 1 0 0,-1 0-1 0 0,1-1 1 0 0,-1 1 0 0 0,0 0-1 0 0,0 0 1 0 0,0 0 0 0 0,0 0-1 0 0,0 0 1 0 0,0 0 0 0 0,-1 1-1 0 0,1-1 1 0 0,0 1 0 0 0,-1 0-1 0 0,0-1 1 0 0,1 1-1 0 0,-1 0 1 0 0,1 1 0 0 0,-2-1-4 0 0,-7 3-55 0 0,1 2 0 0 0,0-1 0 0 0,0 2 0 0 0,0-1 0 0 0,0 1 1 0 0,1 1-1 0 0,0-1 0 0 0,0 2 0 0 0,0-1 0 0 0,1 1 0 0 0,0 0 0 0 0,0 1 0 0 0,1 0 1 0 0,0 0-1 0 0,0 1 0 0 0,1 0 0 0 0,0 0 0 0 0,1 0 0 0 0,0 1 0 0 0,0 0 0 0 0,1 0 1 0 0,0 0-1 0 0,1 0 0 0 0,0 1 0 0 0,1 0 0 0 0,0-1 0 0 0,0 3 55 0 0,1-7 7 0 0,1 0-1 0 0,0 0 0 0 0,0 0 1 0 0,0 0-1 0 0,0 0 1 0 0,1 0-1 0 0,0 0 1 0 0,0 0-1 0 0,1 0 1 0 0,0 0-1 0 0,0 0 0 0 0,0-1 1 0 0,1 1-1 0 0,-1-1 1 0 0,1 0-1 0 0,1 1 1 0 0,-1-1-1 0 0,1-1 1 0 0,0 1-1 0 0,0-1 1 0 0,0 1-1 0 0,0-1 0 0 0,1 0 1 0 0,0 0-1 0 0,0-1 1 0 0,0 0-1 0 0,0 0 1 0 0,0 0-1 0 0,1 0 1 0 0,1 0-7 0 0,10 4-30 0 0,1 0 1 0 0,-1-1-1 0 0,1-1 1 0 0,1-1-1 0 0,-1-1 1 0 0,0 0-1 0 0,1-1 1 0 0,-1-1-1 0 0,1-1 1 0 0,-1-1 0 0 0,10-1 29 0 0,21-4-3687 0 0,0-4-3330 0 0,-28 6-3136 0 0</inkml:trace>
</inkml:ink>
</file>

<file path=ppt/ink/ink2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51.6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151 521 0 0 0,'-38'31'0'0'0,"23"-11"0"0"0,6-16 0 0 0,7-4 0 0 0</inkml:trace>
  <inkml:trace contextRef="#ctx0" brushRef="#br0" timeOffset="2273.294">26 536 0 0 0,'0'0'383'0'0,"0"0"520"0"0,0 0 176 0 0,3 0-11 0 0,12 0 16 0 0,-6 0 2466 0 0,-8 0-2719 0 0,-1 6 4988 0 0,1 21-3970 0 0,-26 57-458 0 0,49-84-321 0 0,51-55 373 0 0,-74 55-1399 0 0,0-1 1 0 0,0 0-1 0 0,0 0 1 0 0,0 0-1 0 0,0 0 1 0 0,0 0 0 0 0,0 0-1 0 0,0 0 1 0 0,0 0-1 0 0,0 0 1 0 0,-1 0-1 0 0,1 0 1 0 0,0-1-1 0 0,-1 1 1 0 0,1 0-1 0 0,-1 0 1 0 0,0-1 0 0 0,1 1-1 0 0,-1-1 1 0 0,0 1-1 0 0,0 0 1 0 0,1-1-1 0 0,-1 1 1 0 0,0 0-1 0 0,-1-1 1 0 0,1 1 0 0 0,0-1-1 0 0,0 1 1 0 0,0 0-1 0 0,-1-1 1 0 0,1 1-1 0 0,-1 0 1 0 0,1-1-1 0 0,-1 1 1 0 0,0 0-1 0 0,1 0 1 0 0,-1 0 0 0 0,0 0-1 0 0,0-1 1 0 0,0 1-1 0 0,0 0 1 0 0,0 0-45 0 0,-5 1-3 0 0,0 0 1 0 0,-1 0-1 0 0,1 1 1 0 0,0 0-1 0 0,0 0 0 0 0,0 1 1 0 0,1-1-1 0 0,-1 1 1 0 0,0 0-1 0 0,1 1 1 0 0,-1 0-1 0 0,1 0 1 0 0,-1 0-1 0 0,1 0 1 0 0,0 1-1 0 0,1 0 0 0 0,-1 0 1 0 0,1 0-1 0 0,-1 0 1 0 0,1 1-1 0 0,1 0 1 0 0,-1-1-1 0 0,0 3 3 0 0,3-6 8 0 0,0 0-1 0 0,0 0 0 0 0,0 0 1 0 0,1 0-1 0 0,-1 0 1 0 0,0 0-1 0 0,1 1 1 0 0,-1-1-1 0 0,1 0 0 0 0,0 0 1 0 0,-1 0-1 0 0,1 1 1 0 0,0-1-1 0 0,0 0 1 0 0,0 0-1 0 0,-1 1 1 0 0,1-1-1 0 0,0 0 0 0 0,1 0 1 0 0,-1 1-1 0 0,0-1 1 0 0,0 0-1 0 0,1 0 1 0 0,-1 0-1 0 0,0 1 0 0 0,1-1 1 0 0,-1 0-1 0 0,1 0 1 0 0,0 0-1 0 0,-1 0 1 0 0,1 0-1 0 0,0 0 1 0 0,0 0-1 0 0,-1 0 0 0 0,1 0 1 0 0,0 0-1 0 0,0 0 1 0 0,0 0-1 0 0,0-1 1 0 0,0 1-1 0 0,0 0 0 0 0,0-1 1 0 0,1 1-1 0 0,-1-1 1 0 0,0 1-1 0 0,0-1 1 0 0,0 0-1 0 0,1 1 1 0 0,-1-1-1 0 0,0 0 0 0 0,0 0 1 0 0,1 0-1 0 0,-1 0 1 0 0,0 0-1 0 0,0 0 1 0 0,1 0-1 0 0,-1 0 0 0 0,0-1 1 0 0,1 1-8 0 0,7 0-324 0 0,48-8 1492 0 0,-45-24-6774 0 0,-16 25-1273 0 0,-1 6-4201 0 0</inkml:trace>
  <inkml:trace contextRef="#ctx0" brushRef="#br0" timeOffset="4034.24">264 61 864 0 0,'0'0'1745'0'0,"0"0"-156"0"0,0 0 22 0 0,0 0 224 0 0,0 0 298 0 0,0 0 109 0 0,0 0-217 0 0,0 0-422 0 0,0 0-406 0 0,0 0-343 0 0,0 0-284 0 0,0-4-197 0 0,0-11-127 0 0,16 38 445 0 0,0 20-175 0 0,-2 1 1 0 0,-1 0 0 0 0,-3 1 0 0 0,3 35-517 0 0,5 50 181 0 0,-1-46-592 0 0,-14-73 1794 0 0,-1-4-7006 0 0,1-17-10956 0 0,-3 3 15983 0 0</inkml:trace>
  <inkml:trace contextRef="#ctx0" brushRef="#br0" timeOffset="4433.372">232 35 0 0 0,'0'0'1334'0'0,"0"0"539"0"0,0 0 146 0 0,0 0-103 0 0,0 0-285 0 0,0 0-338 0 0,0 0-242 0 0,0 0-137 0 0,0 0-82 0 0,0 0-63 0 0,3-5-39 0 0,-2 3-656 0 0,-1 0 0 0 0,1 1 0 0 0,0-1 1 0 0,0 0-1 0 0,0 1 0 0 0,0-1 1 0 0,0 1-1 0 0,0-1 0 0 0,1 1 0 0 0,-1 0 1 0 0,0 0-1 0 0,1-1 0 0 0,-1 1 0 0 0,1 0 1 0 0,-1 0-1 0 0,1 0 0 0 0,-1 1 0 0 0,1-1 1 0 0,0 0-1 0 0,-1 0 0 0 0,1 1 0 0 0,0-1 1 0 0,0 1-1 0 0,0 0 0 0 0,-1 0 0 0 0,1-1 1 0 0,0 1-1 0 0,0 0 0 0 0,0 0 0 0 0,0 1 1 0 0,0-1-75 0 0,16-1 133 0 0,0 0 1 0 0,-1 2 0 0 0,1 0-1 0 0,0 1 1 0 0,-1 0 0 0 0,0 1-1 0 0,1 2 1 0 0,-1-1 0 0 0,-1 2 0 0 0,1 0-1 0 0,-1 1 1 0 0,0 1 0 0 0,0 1-1 0 0,-1 0 1 0 0,-1 1 0 0 0,1 0-1 0 0,-1 1 1 0 0,-1 1 0 0 0,0 0-1 0 0,6 8-133 0 0,-14-12 10 0 0,0-1 0 0 0,0 1 0 0 0,-1 0 0 0 0,-1 0 0 0 0,1 1 0 0 0,-1-1 0 0 0,0 1 0 0 0,-1-1 0 0 0,0 1 0 0 0,-1 0 0 0 0,1 0 0 0 0,-2 0 0 0 0,1 0 0 0 0,-1 0 0 0 0,-1 0 0 0 0,1 0 0 0 0,-2 0 0 0 0,1 0 0 0 0,-1 0 0 0 0,-1 0 0 0 0,1-1-1 0 0,-1 1 1 0 0,-1-1 0 0 0,0 0 0 0 0,0 0 0 0 0,0 0 0 0 0,-1 0 0 0 0,-1 0-10 0 0,-5 4-165 0 0,0 0 1 0 0,0-1-1 0 0,-1-1 0 0 0,0 0 0 0 0,0-1 1 0 0,-1 0-1 0 0,-1-1 0 0 0,1 0 0 0 0,-2-1 1 0 0,1-1-1 0 0,0 0 0 0 0,-3 0 165 0 0,-49 13-4517 0 0,-2-4-4975 0 0,54-11 5862 0 0</inkml:trace>
</inkml:ink>
</file>

<file path=ppt/ink/ink2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07.29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0 610 0 0 0,'0'0'1230'0'0,"0"0"-31"0"0,0 0-110 0 0,0 0-137 0 0,0 0-68 0 0,0 0 5 0 0,0 0 40 0 0,0 0 18 0 0,0 0-13 0 0,0 0-38 0 0,0 0-69 0 0,0 0-70 0 0,2 26 3272 0 0,5-17-3748 0 0,1 0 0 0 0,0-1 0 0 0,1 1 0 0 0,0-2 0 0 0,0 0 0 0 0,0 0 0 0 0,1 0 0 0 0,0-1 0 0 0,1-1 0 0 0,-1 0 0 0 0,1 0 0 0 0,0-1 0 0 0,0 0 1 0 0,0-1-1 0 0,12 2-281 0 0,107 35 1041 0 0,-29-11-503 0 0,-5-17 147 0 0,-10-2-213 0 0,23 21-269 0 0,-32-10-123 0 0,5-13 79 0 0,102 25 61 0 0,-139-25-182 0 0,169 2 633 0 0,-92-20-237 0 0,-53 2-209 0 0,232-30 142 0 0,-181 13-197 0 0,68-45 301 0 0,-85 26-256 0 0,27-26 201 0 0,-69 33-340 0 0,76-50 231 0 0,-47 27-219 0 0,-64 39 29 0 0,-15 9 517 0 0,-11 12-616 0 0,0 0 5 0 0,0 0-2 0 0,0 0-13 0 0,0 0-9 0 0,0 0 12 0 0,0 0-1 0 0,0 0 10 0 0,0 0 12 0 0,0 0-38 0 0,0 0-14 0 0,0 0 8 0 0,0 0-2 0 0,0 0 8 0 0,0 0 14 0 0,0 0 12 0 0,0 0-2 0 0,0 0 4 0 0,0 0-9 0 0,0 0-17 0 0,0 0-4 0 0,0 0 0 0 0,0 0 7 0 0,0 0 23 0 0,0 0-4 0 0,0 0-8 0 0,0 0 5 0 0,0 0-6 0 0,0 0-21 0 0,0 0 11 0 0,0 0-6 0 0,0 0 19 0 0,0 0 11 0 0,0 0-2 0 0,0 0-15 0 0,0 0-18 0 0,7-27 33 0 0,4-8-150 0 0,-11 34 102 0 0,0 1-5 0 0,0 0 3 0 0,0 0 5 0 0,6-14-96 0 0,-6 14 108 0 0,-1-4-4157 0 0,-8-3-12335 0 0,6 6 9876 0 0</inkml:trace>
  <inkml:trace contextRef="#ctx0" brushRef="#br1" timeOffset="9290.005">1418 677 0 0 0,'0'0'728'0'0,"0"0"398"0"0,0 0 119 0 0,0 0-143 0 0,0 0-217 0 0,0 0-164 0 0,0 0-99 0 0,0 0 4 0 0,0-3 33 0 0,-15-17 6885 0 0,4 24-7849 0 0,9-2 365 0 0,-1 0 0 0 0,0 0 0 0 0,1 0 0 0 0,-1 1 0 0 0,1-1 0 0 0,0 0 0 0 0,-1 1 0 0 0,1 0 1 0 0,0-1-1 0 0,1 1 0 0 0,-1 0 0 0 0,0 0 0 0 0,1 0 0 0 0,0 0 0 0 0,0 0 0 0 0,0 0 0 0 0,0 1 1 0 0,0-1-1 0 0,1 0 0 0 0,-1 0 0 0 0,1 1 0 0 0,0-1 0 0 0,0 0 0 0 0,0 1 0 0 0,0-1 0 0 0,1 0 1 0 0,-1 1-61 0 0,1-3 154 0 0,1 1 0 0 0,-1 0 0 0 0,1-1 0 0 0,-1 1 1 0 0,1-1-1 0 0,0 0 0 0 0,-1 0 0 0 0,1 1 0 0 0,0-1 1 0 0,0 0-1 0 0,0 0 0 0 0,0-1 0 0 0,0 1 0 0 0,0 0 1 0 0,0-1-1 0 0,0 1 0 0 0,0-1 0 0 0,0 0 1 0 0,0 1-1 0 0,0-1 0 0 0,0 0 0 0 0,0 0 0 0 0,0 0 1 0 0,1-1-1 0 0,-1 1 0 0 0,0-1 0 0 0,0 1 0 0 0,0-1 1 0 0,0 1-1 0 0,1-2-154 0 0,20-67 1670 0 0,-23 68-1692 0 0,-27 1-1475 0 0,21 2 1465 0 0,1 0 0 0 0,0 1 0 0 0,-1-1 0 0 0,1 1 0 0 0,0 0 0 0 0,0 1 0 0 0,1-1 0 0 0,-1 1 0 0 0,1 0-1 0 0,0 0 1 0 0,0 1 0 0 0,0-1 0 0 0,0 1 0 0 0,1-1 0 0 0,0 1 0 0 0,-1 1 32 0 0,2-4 7 0 0,0 0-1 0 0,1 0 1 0 0,-1 0-1 0 0,0 0 1 0 0,1 0-1 0 0,0 1 1 0 0,-1-1-1 0 0,1 0 1 0 0,0 1-1 0 0,0-1 1 0 0,0 1-1 0 0,0-1 1 0 0,1 1-1 0 0,-1-1 1 0 0,1 1-1 0 0,-1-1 1 0 0,1 1-1 0 0,0 0 1 0 0,0-1-1 0 0,0 1 1 0 0,1 0-1 0 0,-1-1 1 0 0,0 1-1 0 0,1-1 1 0 0,0 1-1 0 0,0-1 1 0 0,0 1-1 0 0,0-1 1 0 0,0 1-1 0 0,0-1 1 0 0,0 0-1 0 0,1 0 1 0 0,-1 1-1 0 0,1-1 1 0 0,0 0-1 0 0,-1 0 1 0 0,1-1-1 0 0,0 1 1 0 0,0 0-1 0 0,0-1 1 0 0,1 1-1 0 0,-1-1 1 0 0,0 1-1 0 0,0-1 1 0 0,1 0-1 0 0,-1 0 1 0 0,1 0-7 0 0,3-1 84 0 0,0 1 1 0 0,0-1-1 0 0,0-1 0 0 0,-1 1 1 0 0,1-1-1 0 0,0 0 1 0 0,0 0-1 0 0,-1-1 1 0 0,1 1-1 0 0,-1-1 0 0 0,1 0 1 0 0,-1-1-1 0 0,0 0 1 0 0,0 0-1 0 0,0 0 0 0 0,0 0 1 0 0,0-1-1 0 0,-1 1 1 0 0,1-1-1 0 0,-1 0 0 0 0,0-1 1 0 0,0 1-1 0 0,-1-1 1 0 0,1 0-85 0 0,-1 0 35 0 0,1-1 1 0 0,-1 1-1 0 0,0-1 1 0 0,-1 0 0 0 0,1 1-1 0 0,-1-1 1 0 0,-1 0-1 0 0,1 0 1 0 0,-1-1 0 0 0,0 1-1 0 0,0 0 1 0 0,-1 0-1 0 0,1-1 1 0 0,-1 1-1 0 0,-1 0 1 0 0,0-5-36 0 0,-30-26-1994 0 0,15 31-2681 0 0,1 4-5536 0 0,9 2 3350 0 0</inkml:trace>
  <inkml:trace contextRef="#ctx0" brushRef="#br1" timeOffset="10743.267">1861 51 0 0 0,'0'0'584'0'0,"0"0"736"0"0,0 0 30 0 0,0 0-203 0 0,0 0-183 0 0,0 0-117 0 0,0 0-43 0 0,0 0-9 0 0,0-6 15 0 0,-2-19 40 0 0,2 23-677 0 0,-1 1 0 0 0,0 0 0 0 0,0-1 0 0 0,0 1 0 0 0,0 0 0 0 0,0 0 0 0 0,0 0 0 0 0,0 0 0 0 0,0 0 0 0 0,0 0 0 0 0,-1 0 0 0 0,1 0 0 0 0,0 1 0 0 0,-1-1 0 0 0,1 0 0 0 0,0 1-1 0 0,-1-1 1 0 0,1 1 0 0 0,-1-1 0 0 0,1 1 0 0 0,-1 0 0 0 0,1 0 0 0 0,-1-1 0 0 0,1 1 0 0 0,-1 0 0 0 0,1 0 0 0 0,-1 1 0 0 0,1-1 0 0 0,-1 0 0 0 0,1 0 0 0 0,-1 1 0 0 0,0 0-173 0 0,-5-1 261 0 0,-4 1-143 0 0,-1 1-1 0 0,1 0 0 0 0,0 1 0 0 0,0 1 1 0 0,0-1-1 0 0,0 2 0 0 0,1-1 0 0 0,-1 1 1 0 0,-2 3-118 0 0,6-5 91 0 0,-14 15 663 0 0,20-17-688 0 0,1 25 278 0 0,-5 302 1429 0 0,4-281-858 0 0,24-43 510 0 0,181-37 521 0 0,-118 22-1725 0 0,-86 11-217 0 0,0 0-26 0 0,0 0-33 0 0,0 0-48 0 0,0 0-134 0 0,-12-9-6973 0 0,6 4-1749 0 0,4 4 1683 0 0</inkml:trace>
  <inkml:trace contextRef="#ctx0" brushRef="#br1" timeOffset="11127.914">1626 235 0 0 0,'0'0'1018'0'0,"0"0"279"0"0,0 0 310 0 0,0 0 255 0 0,0 0 30 0 0,0 0-226 0 0,0 0-295 0 0,0 0-256 0 0,0 0-207 0 0,0 0-92 0 0,0 0-69 0 0,0 0-75 0 0,8-11 1482 0 0,73 4 1317 0 0,-4-1-2997 0 0,-21 0-772 0 0,10 0-3004 0 0,-22 6-6513 0 0,-30 2 2160 0 0</inkml:trace>
  <inkml:trace contextRef="#ctx0" brushRef="#br1" timeOffset="13041.994">1392 1015 0 0 0,'18'-3'25'0'0,"-18"3"139"0"0,0 0 172 0 0,0 0 30 0 0,0 0 9900 0 0,-1 1-5215 0 0,-6 5-4433 0 0,5-5-563 0 0,-1 0-1 0 0,1 1 1 0 0,0-1-1 0 0,0 0 1 0 0,0 1-1 0 0,0-1 0 0 0,0 1 1 0 0,0 0-1 0 0,0 0 1 0 0,0 0-1 0 0,0 0 1 0 0,1 0-1 0 0,-1 0 1 0 0,1 0-1 0 0,0 1 0 0 0,0-1 1 0 0,-1 0-1 0 0,1 1 1 0 0,1-1-1 0 0,-1 1 1 0 0,0-1-1 0 0,1 1 1 0 0,-1-1-1 0 0,1 1 1 0 0,0 0-1 0 0,0-1 0 0 0,0 1 1 0 0,0-1-1 0 0,0 1 1 0 0,0 0-1 0 0,1-1 1 0 0,0 1-1 0 0,-1-1 1 0 0,1 1-1 0 0,1 2-54 0 0,-1-4 62 0 0,0 1 0 0 0,0 0 0 0 0,1 0 0 0 0,-1-1 0 0 0,0 1-1 0 0,1 0 1 0 0,-1-1 0 0 0,1 0 0 0 0,0 1 0 0 0,-1-1 0 0 0,1 0 0 0 0,0 0 0 0 0,0 0 0 0 0,0 0 0 0 0,0 0-1 0 0,-1 0 1 0 0,1 0 0 0 0,1-1 0 0 0,-1 1 0 0 0,0-1 0 0 0,0 1 0 0 0,0-1 0 0 0,0 0 0 0 0,1 0-62 0 0,0 0 85 0 0,-1 1-1 0 0,1-1 1 0 0,0 0 0 0 0,0 0 0 0 0,0-1 0 0 0,0 1 0 0 0,0-1 0 0 0,0 1 0 0 0,0-1 0 0 0,0 0 0 0 0,0 0 0 0 0,-1 0-1 0 0,1 0 1 0 0,0-1 0 0 0,-1 1 0 0 0,1-1 0 0 0,-1 0 0 0 0,1 1 0 0 0,-1-1 0 0 0,0 0 0 0 0,0-1 0 0 0,0 1 0 0 0,0 0-1 0 0,0 0 1 0 0,0-1 0 0 0,-1 1 0 0 0,1-1 0 0 0,-1 0 0 0 0,0 1 0 0 0,1-2-85 0 0,-1 3 9 0 0,0 0-1 0 0,0 0 1 0 0,0 1 0 0 0,0-1-1 0 0,0 0 1 0 0,0 0 0 0 0,0 0 0 0 0,-1 0-1 0 0,1 0 1 0 0,0 0 0 0 0,0-1 0 0 0,-1 1-1 0 0,1 0 1 0 0,-1 0 0 0 0,1 0-1 0 0,-1-1 1 0 0,0 1 0 0 0,1 0 0 0 0,-1-1-1 0 0,0 1 1 0 0,0 0 0 0 0,0-1-1 0 0,0 1 1 0 0,0 0 0 0 0,0-1 0 0 0,0 1-1 0 0,0 0 1 0 0,-1 0 0 0 0,1-1-1 0 0,0 1 1 0 0,-1 0 0 0 0,1 0 0 0 0,-1-1-1 0 0,0 1 1 0 0,1 0 0 0 0,-1 0 0 0 0,0 0-1 0 0,1 0 1 0 0,-1 0 0 0 0,0 0-1 0 0,0 0 1 0 0,0 0 0 0 0,0 0 0 0 0,0 0-1 0 0,0 1 1 0 0,0-1 0 0 0,-1 0-1 0 0,1 1 1 0 0,0-1 0 0 0,0 1 0 0 0,0-1-1 0 0,-1 1-8 0 0,-5 0-59 0 0,0 1 0 0 0,0 0-1 0 0,1 0 1 0 0,-1 1-1 0 0,1 0 1 0 0,-1 0 0 0 0,1 1-1 0 0,0-1 1 0 0,0 2-1 0 0,0-1 1 0 0,0 0 0 0 0,1 1-1 0 0,-1 0 1 0 0,1 1 0 0 0,0-1-1 0 0,0 1 1 0 0,1 0-1 0 0,-1 0 1 0 0,1 1 59 0 0,-3 0-14 0 0,-10 32-60 0 0,19-36 99 0 0,0 0 0 0 0,0 0 0 0 0,0-1 0 0 0,0 1 0 0 0,0-1 0 0 0,0 0 0 0 0,1 1 0 0 0,-1-1 0 0 0,0 0 0 0 0,1 0 0 0 0,-1-1 0 0 0,0 1 0 0 0,1 0 0 0 0,-1-1 0 0 0,1 1 0 0 0,0-1 0 0 0,-1 0 0 0 0,1 0 1 0 0,-1 0-1 0 0,1 0 0 0 0,-1-1 0 0 0,1 1 0 0 0,-1-1 0 0 0,1 1 0 0 0,1-1-25 0 0,6 0 70 0 0,-3-1-24 0 0,0 1 0 0 0,0-2-1 0 0,-1 1 1 0 0,1-1 0 0 0,-1 0 0 0 0,1 0-1 0 0,-1-1 1 0 0,0 1 0 0 0,0-1 0 0 0,-1-1-1 0 0,1 1 1 0 0,-1-1 0 0 0,4-5-46 0 0,-8 10-6 0 0,0-1-1 0 0,1 0 1 0 0,-1 0-1 0 0,0 0 1 0 0,0 0 0 0 0,0 0-1 0 0,0 0 1 0 0,0-1 0 0 0,0 1-1 0 0,-1 0 1 0 0,1 0-1 0 0,0-1 1 0 0,0 1 0 0 0,-1 0-1 0 0,1-1 1 0 0,-1 1 0 0 0,0-1-1 0 0,1 1 1 0 0,-1-1-1 0 0,0 1 1 0 0,0-1 0 0 0,1 1-1 0 0,-1-1 1 0 0,-1 1 0 0 0,1-1-1 0 0,0 1 1 0 0,0 0-1 0 0,0-1 1 0 0,-1 1 0 0 0,1-1-1 0 0,-1 1 1 0 0,1-1-1 0 0,-1 1 1 0 0,0 0 0 0 0,1-1-1 0 0,-1 1 1 0 0,0 0 0 0 0,0 0-1 0 0,0 0 1 0 0,0-1-1 0 0,0 1 1 0 0,0 0 0 0 0,0 0-1 0 0,0 0 1 0 0,-1 1 0 0 0,1-1 6 0 0,-4 0-177 0 0,0 1 0 0 0,-1 0 0 0 0,1 0 1 0 0,0 0-1 0 0,0 1 0 0 0,0 0 1 0 0,0 0-1 0 0,0 0 0 0 0,0 1 1 0 0,0-1-1 0 0,0 1 0 0 0,1 0 0 0 0,-1 1 1 0 0,1-1-1 0 0,-1 1 0 0 0,1 0 177 0 0,-1 1-1036 0 0,-8 7-597 0 0,11-6-2364 0 0,1 2-3742 0 0,1-4 1972 0 0</inkml:trace>
  <inkml:trace contextRef="#ctx0" brushRef="#br1" timeOffset="13973.964">1729 1152 2385 0 0,'0'0'1603'0'0,"0"0"-103"0"0,0 0 64 0 0,0 0 177 0 0,0 0 90 0 0,0 0-170 0 0,0 0-307 0 0,0 0-346 0 0,0 0-300 0 0,0 0-200 0 0,0 0-121 0 0,0 0-69 0 0,0 0-70 0 0,0 55 1395 0 0,-13 107 8 0 0,-11-37-3186 0 0,20-144-14319 0 0,4 12 13133 0 0</inkml:trace>
  <inkml:trace contextRef="#ctx0" brushRef="#br1" timeOffset="14277.017">1679 1170 0 0 0,'0'0'1234'0'0,"0"0"121"0"0,0 0 160 0 0,0 0 281 0 0,0 0 206 0 0,0 0-91 0 0,0 0-292 0 0,0 0-338 0 0,0 0-284 0 0,0 0-189 0 0,0 0-125 0 0,0 0-70 0 0,0 0-38 0 0,28-2-44 0 0,87-5-71 0 0,82 1-659 0 0,-196 6-639 0 0,-8 8-6030 0 0,-17 10-2167 0 0,18-14 8595 0 0</inkml:trace>
  <inkml:trace contextRef="#ctx0" brushRef="#br1" timeOffset="14522.94">1694 1358 2064 0 0,'0'0'2582'0'0,"0"0"-1007"0"0,0 0-464 0 0,0 0 168 0 0,0 0 340 0 0,0 0 171 0 0,0 0-203 0 0,0 0-443 0 0,0 0-402 0 0,0 0-282 0 0,0 0-172 0 0,0 0-112 0 0,0 0-69 0 0,21 0-57 0 0,126-4-991 0 0,-146 4 906 0 0,34-3-2563 0 0,-2-1-3953 0 0,-20 4 102 0 0</inkml:trace>
</inkml:ink>
</file>

<file path=ppt/ink/ink2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7.7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0 196 0 0 0,'0'0'986'0'0,"0"0"335"0"0,0 0 258 0 0,0 0 66 0 0,0 0-168 0 0,0 0-310 0 0,0 0-285 0 0,0 0-158 0 0,0 0-17 0 0,0 0 131 0 0,4 0 115 0 0,84 8 3681 0 0,398-1-2083 0 0,-421-15-2129 0 0,-68-2 1211 0 0,-68-31-829 0 0,-86-44-403 0 0,156 84-449 0 0,-1 0 1 0 0,1 0 0 0 0,1 1 0 0 0,-1-1 0 0 0,0 0 0 0 0,0 0-1 0 0,0 0 1 0 0,0 0 0 0 0,1 0 0 0 0,-1 0 0 0 0,0 0 0 0 0,1-1 0 0 0,-1 1-1 0 0,1 0 1 0 0,-1 0 0 0 0,1 0 0 0 0,0-1 0 0 0,-1 1 0 0 0,1 0-1 0 0,0 0 1 0 0,0-1 0 0 0,0 1 0 0 0,0 0 0 0 0,0 0 0 0 0,0-1 0 0 0,0 1-1 0 0,0 0 1 0 0,1 0 0 0 0,-1-1 0 0 0,0 1 0 0 0,1 0 0 0 0,-1 0-1 0 0,1 0 1 0 0,-1-1 0 0 0,1 1 0 0 0,0 0 0 0 0,0 0 0 0 0,-1 0 0 0 0,1 0-1 0 0,0 0 1 0 0,0 0 0 0 0,0 1 0 0 0,0-1 0 0 0,0 0 0 0 0,0 0-1 0 0,0 1 1 0 0,0-1 0 0 0,0 0 0 0 0,0 1 0 0 0,1-1 0 0 0,-1 1 0 0 0,0 0-1 0 0,0-1 1 0 0,1 1 0 0 0,-1 0 0 0 0,0 0 47 0 0,51-11-4370 0 0,-19 10-3043 0 0,-17 1-887 0 0</inkml:trace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2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 4497 0 0,'0'0'1151'0'0,"0"0"-335"0"0,0 0-56 0 0,0 0 288 0 0,0 0 259 0 0,0 0 52 0 0,0 0-173 0 0,0 0-287 0 0,0 0-234 0 0,0 0-194 0 0,0 0-116 0 0,0 0-34 0 0,32 0-34 0 0,103 0-16 0 0,98-17 399 0 0,-151 8-2933 0 0,-66 6 173 0 0,10-1-7142 0 0,-20 4 6754 0 0</inkml:trace>
</inkml:ink>
</file>

<file path=ppt/ink/ink2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 5169 0 0,'0'0'1370'0'0,"0"0"-471"0"0,0 0-66 0 0,0 0 173 0 0,0 0 111 0 0,0 0-13 0 0,0 0-178 0 0,0 0-274 0 0,0 0-237 0 0,0 0-194 0 0,35 1-155 0 0,111 3-113 0 0,-41-19-433 0 0,-26-1-1566 0 0,-8 2-4851 0 0,-50 10 2589 0 0</inkml:trace>
</inkml:ink>
</file>

<file path=ppt/ink/ink2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6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1496 0 0,'0'0'1099'0'0,"0"0"-133"0"0,0 0 83 0 0,0 0 304 0 0,0 0 294 0 0,0 0 45 0 0,0 0-240 0 0,0 0-398 0 0,0 0-375 0 0,0 0-233 0 0,0 0-131 0 0,7-9-53 0 0,17-25 28 0 0,-23 33-249 0 0,-1 0-1 0 0,1 1 1 0 0,0-1-1 0 0,-1 1 1 0 0,1-1 0 0 0,0 1-1 0 0,-1-1 1 0 0,1 1-1 0 0,0-1 1 0 0,-1 1-1 0 0,1-1 1 0 0,0 1-1 0 0,0 0 1 0 0,0 0-1 0 0,-1-1 1 0 0,1 1 0 0 0,0 0-1 0 0,0 0 1 0 0,0 0-1 0 0,-1 0 1 0 0,1 0-1 0 0,0 0 1 0 0,0 0-1 0 0,0 0 1 0 0,0 0-1 0 0,-1 0 1 0 0,1 1 0 0 0,0-1-1 0 0,0 0 1 0 0,0 0-1 0 0,-1 1 1 0 0,1-1-1 0 0,0 1 1 0 0,0-1-1 0 0,-1 1 1 0 0,1-1-1 0 0,0 1 1 0 0,-1-1-1 0 0,1 1 1 0 0,-1-1 0 0 0,1 1-1 0 0,-1 0 1 0 0,1-1-1 0 0,-1 1 1 0 0,1 0-1 0 0,-1 0 1 0 0,0-1-1 0 0,1 1 1 0 0,-1 0-1 0 0,0 0 1 0 0,0-1 0 0 0,1 1-1 0 0,-1 1-40 0 0,1-1 49 0 0,18 37 359 0 0,-1 2 0 0 0,-2-1 0 0 0,-1 2 0 0 0,-3 0 0 0 0,1 8-408 0 0,23 74 131 0 0,9-23-153 0 0,-42-93 88 0 0,-3-6-45 0 0,0-1 1 0 0,0 1-1 0 0,0 0 1 0 0,0-1-1 0 0,0 1 1 0 0,0 0-1 0 0,1 0 0 0 0,-1-1 1 0 0,0 1-1 0 0,0 0 1 0 0,0-1-1 0 0,1 1 1 0 0,-1 0-1 0 0,0-1 0 0 0,1 1 1 0 0,-1-1-1 0 0,1 1 1 0 0,-1-1-1 0 0,1 1 1 0 0,-1 0-1 0 0,1-1 0 0 0,-1 0 1 0 0,1 1-1 0 0,-1-1 1 0 0,1 1-1 0 0,-1-1 1 0 0,1 0-1 0 0,0 1 0 0 0,-1-1 1 0 0,1 0-1 0 0,0 1 1 0 0,-1-1-1 0 0,1 0 1 0 0,0 0-1 0 0,-1 0 0 0 0,1 0 1 0 0,0 0-1 0 0,0 0 1 0 0,-1 0-1 0 0,1 0 0 0 0,0 0 1 0 0,-1 0-1 0 0,1 0 1 0 0,0 0-1 0 0,-1 0 1 0 0,1-1-1 0 0,0 1 0 0 0,0 0-21 0 0,12-20 362 0 0,-1 0-1 0 0,-1 0 1 0 0,-1-1-1 0 0,-1 0 1 0 0,0-1-1 0 0,-2 0 1 0 0,4-19-362 0 0,3-3 137 0 0,49-157-211 0 0,-62 182-225 0 0,0 11-5286 0 0,-1 19-3747 0 0,0-7 2713 0 0</inkml:trace>
  <inkml:trace contextRef="#ctx0" brushRef="#br0" timeOffset="300.452">604 383 11578 0 0,'0'0'2078'0'0,"0"0"-719"0"0,0 0-581 0 0,0 0-198 0 0,0 0 29 0 0,0 0 74 0 0,0 0-39 0 0,0 0-88 0 0,0 0-116 0 0,0 0-145 0 0,0 0-116 0 0,0 0-64 0 0,3 23-42 0 0,11 112 26 0 0,-3-57-238 0 0,3-27-4525 0 0,-13-40-5423 0 0,-1-7 4911 0 0</inkml:trace>
  <inkml:trace contextRef="#ctx0" brushRef="#br0" timeOffset="636.005">549 339 5593 0 0,'0'0'1685'0'0,"0"0"-619"0"0,0 0-471 0 0,0 0 25 0 0,0 0 223 0 0,0 0 136 0 0,0 0-24 0 0,0 0-150 0 0,0 0-204 0 0,0 0-175 0 0,0 0-122 0 0,0 0-100 0 0,0 0-50 0 0,31 8-34 0 0,95 29-29 0 0,-40 2 86 0 0,-82-37-161 0 0,-1 0-1 0 0,0 0 1 0 0,1 0-1 0 0,-1 0 1 0 0,0 1 0 0 0,0-1-1 0 0,-1 1 1 0 0,1 0 0 0 0,0 0-1 0 0,-1 0 1 0 0,1 0-1 0 0,-1 0 1 0 0,0 0 0 0 0,0 1-1 0 0,-1-1 1 0 0,1 1 0 0 0,-1-1-1 0 0,1 1 1 0 0,-1 0-1 0 0,0 0 1 0 0,0-1 0 0 0,-1 1-1 0 0,1 0 1 0 0,-1 0-1 0 0,0 0 1 0 0,0 0 0 0 0,0 0-1 0 0,-1-1 1 0 0,1 1 0 0 0,-1 0-1 0 0,0 0 1 0 0,0 0-1 0 0,0-1 1 0 0,0 1 0 0 0,-1 0-1 0 0,0-1 1 0 0,0 0 0 0 0,0 1-1 0 0,0-1 1 0 0,0 0-1 0 0,0 0 1 0 0,-3 2-16 0 0,-11 7-124 0 0,-1-2-1 0 0,0 0 0 0 0,0-1 1 0 0,-1-1-1 0 0,0-1 1 0 0,-1 0-1 0 0,1-2 1 0 0,-1 0-1 0 0,-1-1 0 0 0,-4 0 125 0 0,-43 4-2840 0 0,38-8-8109 0 0,29 0 10110 0 0</inkml:trace>
</inkml:ink>
</file>

<file path=ppt/ink/ink2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0.8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1 103 2889 0 0,'0'0'1121'0'0,"0"0"-49"0"0,0 0 63 0 0,0 0 228 0 0,0 0 295 0 0,0 0 118 0 0,0 0-110 0 0,0 0-287 0 0,0 0-356 0 0,0 0-306 0 0,0 0-250 0 0,0 0-160 0 0,0 0-86 0 0,1-4-19 0 0,0 0-193 0 0,-1 4 8 0 0,0-1 1 0 0,0 1-1 0 0,0-1 1 0 0,0 0-1 0 0,1 1 1 0 0,-1-1-1 0 0,0 0 1 0 0,0 1-1 0 0,0-1 1 0 0,1 1-1 0 0,-1-1 1 0 0,0 1-1 0 0,0-1 1 0 0,1 0-1 0 0,-1 1 1 0 0,1-1-1 0 0,-1 1 1 0 0,0 0-1 0 0,1-1 1 0 0,-1 1-1 0 0,1-1 1 0 0,-1 1-1 0 0,1 0 1 0 0,-1-1-1 0 0,1 1 1 0 0,-1 0-1 0 0,1-1 1 0 0,0 1 0 0 0,-1 0-1 0 0,1 0 1 0 0,-1 0-1 0 0,1-1 1 0 0,0 1-1 0 0,-1 0 1 0 0,1 0-1 0 0,0 0 1 0 0,-1 0-1 0 0,1 0 1 0 0,-1 0-1 0 0,1 0 1 0 0,0 0-1 0 0,-1 1 1 0 0,1-1-1 0 0,0 0 1 0 0,-1 0-1 0 0,1 0 1 0 0,-1 1-1 0 0,1-1 1 0 0,-1 0-1 0 0,1 1 1 0 0,-1-1-1 0 0,1 0 1 0 0,-1 1-1 0 0,1-1 1 0 0,0 1-18 0 0,9 8 147 0 0,-1 0 1 0 0,0 1 0 0 0,0 0-1 0 0,-1 0 1 0 0,-1 1-1 0 0,1 0 1 0 0,-2 0-1 0 0,1 1 1 0 0,-2 0 0 0 0,1 1-148 0 0,-3-6 33 0 0,86 247 488 0 0,-61-192-415 0 0,-15-73 1759 0 0,67-261-884 0 0,16 30-2832 0 0,-95 241-5464 0 0,-1 8 4199 0 0,-1 0-1365 0 0,1-3-1706 0 0</inkml:trace>
  <inkml:trace contextRef="#ctx0" brushRef="#br0" timeOffset="301.985">559 442 4465 0 0,'0'0'3189'0'0,"0"0"-1430"0"0,0 0-860 0 0,0 0-98 0 0,0 0 239 0 0,0 0 273 0 0,0 0 48 0 0,0 0-162 0 0,0 0-244 0 0,0 0-256 0 0,0 0-180 0 0,0 0-123 0 0,0 0-71 0 0,0 22-60 0 0,1 107 173 0 0,10 2-354 0 0,-10-124-696 0 0,3 9-135 0 0,4-12-7376 0 0,-7-6 3504 0 0,0-2 2042 0 0,-1 2-452 0 0</inkml:trace>
  <inkml:trace contextRef="#ctx0" brushRef="#br0" timeOffset="597.338">479 379 1048 0 0,'0'0'1491'0'0,"0"0"-288"0"0,0 0-69 0 0,0 0 202 0 0,0 0 223 0 0,0 0 47 0 0,0 0-178 0 0,0 0-285 0 0,0 0-240 0 0,0 0-196 0 0,0 0-170 0 0,0 0-128 0 0,0 0-111 0 0,27 4-98 0 0,83 12-60 0 0,-49 8 35 0 0,-55-22-183 0 0,-1 1 1 0 0,1-1 0 0 0,-1 1-1 0 0,1 0 1 0 0,-1 0-1 0 0,0 1 1 0 0,0-1 0 0 0,0 1-1 0 0,-1 0 1 0 0,0 1 0 0 0,1-1-1 0 0,-1 1 1 0 0,-1 0 0 0 0,1 0-1 0 0,-1 0 1 0 0,0 0-1 0 0,0 0 1 0 0,0 1 0 0 0,-1 0-1 0 0,0-1 1 0 0,0 1 0 0 0,0 0-1 0 0,-1 0 1 0 0,0 0 0 0 0,0 0 7 0 0,-3 1-1 0 0,0 0 0 0 0,0-1 1 0 0,0 0-1 0 0,-1 1 1 0 0,0-1-1 0 0,-1 0 1 0 0,1 0-1 0 0,-1-1 0 0 0,0 1 1 0 0,0-1-1 0 0,-1 0 1 0 0,0 0-1 0 0,0 0 1 0 0,0-1-1 0 0,0 0 0 0 0,-1 0 1 0 0,0 0-1 0 0,1 0 1 0 0,-2-1-1 0 0,1 0 1 0 0,0 0-1 0 0,0-1 0 0 0,-1 0 1 0 0,-2 1 0 0 0,-15 9-260 0 0,-59 29-3238 0 0,29-16-7083 0 0,51-25 9801 0 0</inkml:trace>
  <inkml:trace contextRef="#ctx0" brushRef="#br0" timeOffset="947.228">1188 383 4681 0 0,'0'0'1115'0'0,"0"0"-252"0"0,0 0 92 0 0,0 0 301 0 0,0 0 208 0 0,0 0 2 0 0,0 0-253 0 0,0 0-307 0 0,0 0-262 0 0,0 0-184 0 0,0 0-82 0 0,0 0-22 0 0,-8 18 4 0 0,-42 90 376 0 0,29-71-617 0 0,-2 0 1 0 0,-1-2-1 0 0,-1-1 0 0 0,-3-1 1 0 0,0-1-1 0 0,-2-1 0 0 0,-2-1-119 0 0,-45 50-578 0 0,57-44-3042 0 0,64-32-8167 0 0,-35-4 10084 0 0</inkml:trace>
  <inkml:trace contextRef="#ctx0" brushRef="#br0" timeOffset="1570.252">1402 548 0 0 0,'0'0'916'0'0,"0"0"-37"0"0,0 0 107 0 0,0 0 363 0 0,0 0 298 0 0,0 0 100 0 0,0 0-224 0 0,0 0-370 0 0,0 0-339 0 0,0 0-220 0 0,0 0-127 0 0,0 0-78 0 0,0 0 0 0 0,-12-3-23 0 0,-36-8-42 0 0,-4 26 428 0 0,46-12-745 0 0,1 0-1 0 0,-1 0 1 0 0,1 0 0 0 0,0 1-1 0 0,0 0 1 0 0,0 0 0 0 0,1 0-1 0 0,-1 1 1 0 0,1-1 0 0 0,0 1-1 0 0,0 0 1 0 0,1 0 0 0 0,-3 5-7 0 0,-11 38-28 0 0,-31 103-16 0 0,20-67 153 0 0,3-22 147 0 0,25-61-236 0 0,0-1 12 0 0,21 7 938 0 0,199-51-606 0 0,-171 29-2036 0 0,-35 7-2261 0 0,-1-3-4629 0 0,-11 8 6668 0 0</inkml:trace>
  <inkml:trace contextRef="#ctx0" brushRef="#br0" timeOffset="1818.879">1127 725 4881 0 0,'0'0'1420'0'0,"0"0"-589"0"0,0 0-188 0 0,0 0 299 0 0,0 0 286 0 0,0 0 77 0 0,0 0-170 0 0,0 0-299 0 0,0 0-238 0 0,0 0-190 0 0,0 0-147 0 0,0 0-106 0 0,34 3-76 0 0,103 6-134 0 0,-42-10-1744 0 0,-69-3-1266 0 0,-11 1-1249 0 0,-3 3-1175 0 0</inkml:trace>
</inkml:ink>
</file>

<file path=ppt/ink/ink2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3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0 0 0,'0'0'212'0'0,"0"0"796"0"0,0 0 389 0 0,0 0 108 0 0,0 0-120 0 0,0 0-159 0 0,0 0-200 0 0,0 0-198 0 0,0 0-141 0 0,33 0-92 0 0,101 0-38 0 0,100-10 2639 0 0,-167 6-2736 0 0,-99-22 3148 0 0,11 14-3238 0 0,12 9-315 0 0,1-1-1 0 0,0 0 1 0 0,1 0-1 0 0,-1-1 0 0 0,1 0 1 0 0,0 0-1 0 0,0-1 1 0 0,0 1-1 0 0,1-1 0 0 0,0-1 1 0 0,0 1-1 0 0,1-1 1 0 0,-1-1-1 0 0,2 1 0 0 0,-1 0 1 0 0,-1-5-55 0 0,5 10-386 0 0,19-1-12556 0 0,-12 3 7339 0 0</inkml:trace>
</inkml:ink>
</file>

<file path=ppt/ink/ink2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4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2905 0 0,'0'0'1335'0'0,"0"0"-281"0"0,0 0 52 0 0,0 0 338 0 0,0 0 242 0 0,0 0-8 0 0,0 0-258 0 0,0 0-302 0 0,0 0-224 0 0,0 0-196 0 0,0 0-145 0 0,31 4-68 0 0,96 11-61 0 0,19-12 768 0 0,-120-3-1396 0 0,1-1 0 0 0,0-2 0 0 0,-1 0 0 0 0,1-2 0 0 0,-1-1 0 0 0,12-5 204 0 0,-23 1-2981 0 0,-5 2-5778 0 0,-6 7 3731 0 0</inkml:trace>
  <inkml:trace contextRef="#ctx0" brushRef="#br0" timeOffset="266.933">211 0 7210 0 0,'0'0'3380'0'0,"0"0"-1713"0"0,0 0-765 0 0,0 0 53 0 0,0 0 206 0 0,0 0 112 0 0,0 0-107 0 0,0 0-199 0 0,-2 33-240 0 0,-4 102-212 0 0,13 87 570 0 0,-4-173-1358 0 0,1 20-1147 0 0,-4-47-3412 0 0,-2 0-3840 0 0,1-14 2861 0 0</inkml:trace>
</inkml:ink>
</file>

<file path=ppt/ink/ink2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7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60 516 0 0 0,'0'0'768'0'0,"0"0"456"0"0,0 0 246 0 0,0 0-94 0 0,0 0-313 0 0,0 0-332 0 0,0 0-199 0 0,0 0-25 0 0,0 0 132 0 0,4 3 118 0 0,5 5-197 0 0,0 0 0 0 0,-1 1 0 0 0,0 0 0 0 0,0 1 0 0 0,-1-1-1 0 0,0 1 1 0 0,-1 1 0 0 0,0-1 0 0 0,-1 1 0 0 0,4 9-560 0 0,46 198 1481 0 0,-53-208-1406 0 0,20 222 236 0 0,-22-232-291 0 0,1-1 1 0 0,-1 1-1 0 0,0-1 1 0 0,0 1-1 0 0,1-1 0 0 0,-1 1 1 0 0,0 0-1 0 0,1-1 1 0 0,-1 1-1 0 0,1-1 1 0 0,-1 1-1 0 0,1 0 1 0 0,-1-1-1 0 0,0 1 0 0 0,1 0 1 0 0,-1 0-1 0 0,1-1 1 0 0,-1 1-1 0 0,1 0 1 0 0,-1 0-1 0 0,1 0 0 0 0,0 0 1 0 0,-1 0-1 0 0,1 0 1 0 0,-1 0-1 0 0,1 0 1 0 0,-1 0-1 0 0,1 0 0 0 0,-1 0 1 0 0,1 0-1 0 0,-1 0 1 0 0,1 0-1 0 0,0 0 1 0 0,-1 0-1 0 0,1 1 1 0 0,-1-1-1 0 0,1 0 0 0 0,-1 0 1 0 0,1 1-1 0 0,-1-1 1 0 0,0 0-1 0 0,1 1 1 0 0,-1-1-1 0 0,1 0 0 0 0,-1 1 1 0 0,0-1-1 0 0,1 1 1 0 0,-1-1-1 0 0,0 0 1 0 0,1 1-1 0 0,-1-1 0 0 0,0 1 1 0 0,0-1-1 0 0,1 1 1 0 0,-1-1-1 0 0,0 1 1 0 0,0 0-1 0 0,0-1 1 0 0,0 1-1 0 0,0-1 0 0 0,0 1-20 0 0,23-46 836 0 0,28-173-74 0 0,16-54-626 0 0,-24 122-398 0 0,-35 83-2107 0 0,-8 67 1018 0 0,0 0-612 0 0,0 0-537 0 0,0 4-4258 0 0,0 9 3459 0 0,0-8 2288 0 0</inkml:trace>
  <inkml:trace contextRef="#ctx0" brushRef="#br0" timeOffset="670.156">803 836 0 0 0,'0'0'851'0'0,"0"0"62"0"0,0 0 145 0 0,0 0 278 0 0,0 0 250 0 0,0 0 73 0 0,0 0-155 0 0,0 0-263 0 0,0 0-275 0 0,0 0-235 0 0,0 0-172 0 0,0 0-92 0 0,0 0-38 0 0,-15-6-38 0 0,-48-21-51 0 0,61 27-317 0 0,0-1-1 0 0,1 1 1 0 0,-1-1-1 0 0,0 1 1 0 0,0-1 0 0 0,0 1-1 0 0,1 0 1 0 0,-1 0 0 0 0,0 0-1 0 0,0 0 1 0 0,0 0-1 0 0,0 0 1 0 0,1 1 0 0 0,-1-1-1 0 0,0 1 1 0 0,0-1-1 0 0,1 1 1 0 0,-1 0 0 0 0,0-1-1 0 0,1 1 1 0 0,-1 0 0 0 0,0 0-1 0 0,1 0 1 0 0,0 0-1 0 0,-1 1 1 0 0,1-1 0 0 0,0 0-1 0 0,-1 1 1 0 0,1-1-23 0 0,-6 5 28 0 0,1 2-26 0 0,0-1 0 0 0,0 1-1 0 0,1 0 1 0 0,0 0 0 0 0,1 1 0 0 0,-1-1 0 0 0,2 1-1 0 0,-1 0 1 0 0,1 0 0 0 0,1 0 0 0 0,-1 1-1 0 0,2-1 1 0 0,-1 0 0 0 0,1 1 0 0 0,1 0 0 0 0,0-1-1 0 0,0 1 1 0 0,1-1 0 0 0,0 1 0 0 0,2 6-2 0 0,-3 19 94 0 0,1-5-70 0 0,1-21-14 0 0,-2-1-1 0 0,1 1 1 0 0,-1 0 0 0 0,-1 0 0 0 0,0-1 0 0 0,0 1 0 0 0,0 0 0 0 0,-1-1 0 0 0,-1 1 0 0 0,1-1 0 0 0,-3 5-10 0 0,-19 32 851 0 0,43-45 289 0 0,146-30 106 0 0,-119 5-1840 0 0,-33 2-4148 0 0,-12 2-5195 0 0,-1 13 6995 0 0</inkml:trace>
  <inkml:trace contextRef="#ctx0" brushRef="#br0" timeOffset="916.565">527 980 0 0 0,'0'0'663'0'0,"0"0"797"0"0,0 0 367 0 0,0 0 183 0 0,0 0-7 0 0,0 0-219 0 0,0 0-345 0 0,0 0-334 0 0,0 0-293 0 0,31-1-253 0 0,98-4-186 0 0,-123 5-381 0 0,117-2 428 0 0,-59 7-2972 0 0,-38 1-4494 0 0,-20-5 2197 0 0</inkml:trace>
  <inkml:trace contextRef="#ctx0" brushRef="#br0" timeOffset="1745.191">1 255 0 0 0,'0'0'332'0'0,"0"0"1019"0"0,0 0 260 0 0,0 0-196 0 0,0 0-349 0 0,0 0-254 0 0,0 0-103 0 0,0 0 6 0 0,0 0 103 0 0,0 0 26 0 0,0 0-48 0 0,10-1-77 0 0,141-9 2777 0 0,-5-1-1390 0 0,-18 7-1236 0 0,-124 0 1791 0 0,-21-13-1986 0 0,0 4-486 0 0,2 3-295 0 0,0-1 1 0 0,0 0 0 0 0,2-1 0 0 0,-1-1 0 0 0,1 0 0 0 0,1 0 0 0 0,0-2 0 0 0,1 1 0 0 0,-6-13 105 0 0,6 3-2081 0 0,5 12-876 0 0,0 0-3571 0 0,4 5-2145 0 0</inkml:trace>
</inkml:ink>
</file>

<file path=ppt/ink/ink2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05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432 170 0 0 0,'0'0'1163'0'0,"0"0"165"0"0,0 0 0 0 0,0 0-114 0 0,0 0-138 0 0,0 0-106 0 0,0 0-29 0 0,-14-4 20 0 0,-42-11 52 0 0,-33 11 4010 0 0,73 6-4810 0 0,0 0 0 0 0,0 1 0 0 0,0 1 0 0 0,1 0 0 0 0,-1 1 1 0 0,1 0-1 0 0,0 2 0 0 0,0 0 0 0 0,1 0 0 0 0,0 1 1 0 0,0 1-1 0 0,1 0 0 0 0,0 1 0 0 0,-4 5-213 0 0,12-11 7 0 0,1 1 1 0 0,0-1-1 0 0,0 0 0 0 0,1 1 0 0 0,-1 0 1 0 0,1 0-1 0 0,0 0 0 0 0,0 0 1 0 0,1 1-1 0 0,-1-1 0 0 0,1 0 0 0 0,1 1 1 0 0,-1 0-1 0 0,1 0 0 0 0,0-1 0 0 0,0 1 1 0 0,0 0-1 0 0,1 3-7 0 0,2-5 6 0 0,0-1-1 0 0,0 0 1 0 0,1 1 0 0 0,-1-1-1 0 0,1 0 1 0 0,-1 0 0 0 0,1-1-1 0 0,0 1 1 0 0,0-1 0 0 0,1 1-1 0 0,-1-1 1 0 0,0 0 0 0 0,1 0-1 0 0,-1 0 1 0 0,1-1 0 0 0,0 1 0 0 0,-1-1-1 0 0,1 0 1 0 0,4 1-6 0 0,129 7 343 0 0,-18-3-209 0 0,-118-7-128 0 0,0 1 0 0 0,0 0 0 0 0,0 0-1 0 0,0-1 1 0 0,1 1 0 0 0,-1 0 0 0 0,0 0 0 0 0,0 0-1 0 0,0 0 1 0 0,0 0 0 0 0,0 0 0 0 0,0 1 0 0 0,0-1-1 0 0,0 0 1 0 0,0 0 0 0 0,0 1 0 0 0,0-1 0 0 0,0 1-1 0 0,0-1 1 0 0,0 1 0 0 0,0-1 0 0 0,0 1-1 0 0,0 0 1 0 0,0-1 0 0 0,-1 1 0 0 0,1 0 0 0 0,0 0-1 0 0,0-1 1 0 0,-1 1 0 0 0,1 0 0 0 0,0 0 0 0 0,-1 0-1 0 0,1 0 1 0 0,-1 0 0 0 0,1 0 0 0 0,-1 0-1 0 0,0 0 1 0 0,1 0 0 0 0,-1 0 0 0 0,0 0 0 0 0,0 0-1 0 0,0 0 1 0 0,0 0 0 0 0,0 1 0 0 0,0-1 0 0 0,0 0-1 0 0,0 0 1 0 0,0 0 0 0 0,0 0 0 0 0,-1 0-1 0 0,1 0 1 0 0,0 0 0 0 0,-1 0 0 0 0,1 0 0 0 0,-1 0-1 0 0,1 0 1 0 0,-1 0 0 0 0,0 0 0 0 0,1 0 0 0 0,-1-1-1 0 0,0 1 1 0 0,0 1-6 0 0,-128 89 454 0 0,55-47-385 0 0,61-35-58 0 0,-2 0 16 0 0,1 0 0 0 0,0 2 1 0 0,1-1-1 0 0,0 2 0 0 0,0 0 1 0 0,2 0-1 0 0,-1 1 0 0 0,-6 11-27 0 0,16-17 4 0 0,1 0 0 0 0,1-1-1 0 0,-1 1 1 0 0,1 0 0 0 0,0 0-1 0 0,1 0 1 0 0,0 0-1 0 0,0-1 1 0 0,0 1 0 0 0,1 0-1 0 0,0-1 1 0 0,0 1 0 0 0,0-1-1 0 0,1 0 1 0 0,0 1 0 0 0,1-1-1 0 0,-1-1 1 0 0,1 1 0 0 0,0 0-1 0 0,1-1 1 0 0,-1 0 0 0 0,1 0-1 0 0,0 0 1 0 0,0-1 0 0 0,0 0-1 0 0,1 0 1 0 0,4 3-4 0 0,-8-5-144 0 0,1 1-1 0 0,0-1 1 0 0,-1 0-1 0 0,1 0 1 0 0,0 0 0 0 0,0 0-1 0 0,0-1 1 0 0,1 1 0 0 0,-1-1-1 0 0,0 0 1 0 0,0 0 0 0 0,1 0-1 0 0,-1 0 1 0 0,1-1-1 0 0,-1 1 1 0 0,1-1 0 0 0,-1 0-1 0 0,1 0 1 0 0,-1 0 0 0 0,0 0-1 0 0,1-1 1 0 0,0 0 144 0 0,-1 0-511 0 0,-1 0-1 0 0,0 0 1 0 0,0 0 0 0 0,0 0 0 0 0,0 0 0 0 0,0-1 0 0 0,0 1 0 0 0,-1-1-1 0 0,1 1 1 0 0,0-1 0 0 0,-1 0 0 0 0,1 1 0 0 0,-1-1 0 0 0,0 0-1 0 0,1 0 1 0 0,-1 0 0 0 0,0 0 0 0 0,0-1 0 0 0,0 1 0 0 0,-1 0-1 0 0,1 0 1 0 0,0-1 511 0 0,2-8-3518 0 0,0 3 1531 0 0</inkml:trace>
  <inkml:trace contextRef="#ctx0" brushRef="#br0" timeOffset="396.754">178 0 0 0 0,'0'0'449'0'0,"0"0"-86"0"0,0 0-83 0 0,0 0 243 0 0,0 0 508 0 0,0 0 493 0 0,0 0 305 0 0,0 0-36 0 0,0 0-262 0 0,0 0-316 0 0,0 0-265 0 0,0 0-133 0 0,0 0-59 0 0,-3 20-23 0 0,-11 96 744 0 0,33 54 1959 0 0,-5 105-2590 0 0,-26-23-740 0 0,-20-61-151 0 0,14-118-78 0 0,20-32-1508 0 0,25-44-3477 0 0,-10-4-2436 0 0,-10 6 2312 0 0</inkml:trace>
</inkml:ink>
</file>

<file path=ppt/ink/ink2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4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0,'0'0'592'0'0,"0"0"458"0"0,0 0 151 0 0,0 0 25 0 0,0 0 18 0 0,0 0 3 0 0,0 0-19 0 0,0 0-75 0 0,4 2 2463 0 0,13 6-1687 0 0,96 13 1758 0 0,60-16-2407 0 0,-165-5-1210 0 0,100-14 229 0 0,-82 8-1151 0 0,-22 5-4989 0 0,-2 0-5732 0 0,-2 1 10017 0 0</inkml:trace>
</inkml:ink>
</file>

<file path=ppt/ink/ink2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7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2304 0 0,'0'0'2366'0'0,"0"0"-663"0"0,0 0-428 0 0,0 0 62 0 0,0 0 227 0 0,0 0 78 0 0,0 0-217 0 0,0 0-326 0 0,0 0-275 0 0,0 0-153 0 0,0 0-72 0 0,0 0-52 0 0,0 0-22 0 0,15 4-53 0 0,51 11-64 0 0,64-12 579 0 0,-17-9-1747 0 0,-76 2-2611 0 0,0 0-4191 0 0,-25 4-493 0 0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04.1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0 537 5809 0 0,'0'0'1334'0'0,"0"0"-289"0"0,0 0-139 0 0,0 0 49 0 0,0 0 105 0 0,0 0 8 0 0,0 0-126 0 0,0 0-151 0 0,0 0-98 0 0,0 0-90 0 0,0 0-84 0 0,0 0-87 0 0,0 0-84 0 0,11 38-65 0 0,33 119-53 0 0,-12 5 141 0 0,-25-121-348 0 0,-3-15-9 0 0,0 0 0 0 0,2 0 0 0 0,0-1 0 0 0,2 1 0 0 0,1-2 0 0 0,1 1 0 0 0,1-1 0 0 0,2 1-14 0 0,-13-24 22 0 0,0-1 0 0 0,1 1 0 0 0,-1 0 0 0 0,1 0 1 0 0,-1-1-1 0 0,1 1 0 0 0,-1 0 0 0 0,1-1 0 0 0,-1 1 0 0 0,1-1 1 0 0,0 1-1 0 0,-1-1 0 0 0,1 1 0 0 0,0-1 0 0 0,-1 1 0 0 0,1-1 1 0 0,0 1-1 0 0,0-1 0 0 0,-1 0 0 0 0,1 0 0 0 0,0 1 0 0 0,0-1 1 0 0,0 0-1 0 0,0 0 0 0 0,-1 0 0 0 0,1 0 0 0 0,0 0 0 0 0,0 0 1 0 0,0 0-1 0 0,0 0 0 0 0,-1 0 0 0 0,1 0 0 0 0,0 0 0 0 0,0-1 1 0 0,0 1-1 0 0,0 0 0 0 0,-1-1 0 0 0,1 1 0 0 0,0 0 0 0 0,-1-1 1 0 0,1 1-1 0 0,0-1 0 0 0,0 1 0 0 0,-1-1 0 0 0,1 0 0 0 0,-1 1 1 0 0,1-1-1 0 0,-1 0 0 0 0,1 1 0 0 0,-1-1-22 0 0,25-40 1542 0 0,-22 35-1424 0 0,64-137 817 0 0,-7-3-1 0 0,13-60-934 0 0,-43 77-1046 0 0,-30 128-266 0 0,0 2-3564 0 0,0 8-552 0 0,0-4-2327 0 0</inkml:trace>
  <inkml:trace contextRef="#ctx0" brushRef="#br0" timeOffset="579.168">634 938 0 0 0,'0'0'1748'0'0,"0"0"91"0"0,0 0 69 0 0,0 0 17 0 0,0 0-74 0 0,0 0-160 0 0,0 0-226 0 0,0 0-234 0 0,0 0-203 0 0,0 0-180 0 0,0 0-169 0 0,31-12-134 0 0,98-43-86 0 0,-76 17 145 0 0,-48 29-462 0 0,1 1-92 0 0,-1-1 1 0 0,0 1 0 0 0,0-1 0 0 0,-1 0 0 0 0,0 0 0 0 0,0 0-1 0 0,-1-1 1 0 0,-1 1 0 0 0,0-1 0 0 0,0 1 0 0 0,0-1 0 0 0,-1 0-1 0 0,-1 0 1 0 0,0 0 0 0 0,0 0 0 0 0,-2-6-51 0 0,0 13-207 0 0,0 0 0 0 0,-1 0-1 0 0,1 0 1 0 0,-1 0 0 0 0,0 0 0 0 0,0 1 0 0 0,0-1 0 0 0,0 1-1 0 0,-1 0 1 0 0,1-1 0 0 0,-1 2 0 0 0,1-1 0 0 0,-1 0 0 0 0,0 1-1 0 0,1 0 1 0 0,-1 0 0 0 0,0 0 0 0 0,0 0 0 0 0,0 0-1 0 0,0 1 1 0 0,0 0 0 0 0,0 0 0 0 0,0 0 0 0 0,0 0 0 0 0,0 0-1 0 0,0 1 1 0 0,0 0 0 0 0,1 0 0 0 0,-1 0 0 0 0,0 0 0 0 0,0 1-1 0 0,1-1 1 0 0,-1 1 0 0 0,1 0 0 0 0,-1 0 0 0 0,1 0-1 0 0,0 1 1 0 0,0-1 0 0 0,0 1 0 0 0,0 0 207 0 0,-9 6-499 0 0,0 1 0 0 0,1 0 0 0 0,1 1 0 0 0,0 0 0 0 0,0 1 0 0 0,1 0 0 0 0,1 0 0 0 0,-5 9 499 0 0,5-5-174 0 0,0 1 1 0 0,1 0-1 0 0,0 1 0 0 0,2-1 0 0 0,0 1 1 0 0,1 0-1 0 0,0 0 0 0 0,2 1 0 0 0,0-1 1 0 0,1 13 173 0 0,1-25 126 0 0,1 1 1 0 0,-1 0 0 0 0,1-1 0 0 0,1 1 0 0 0,-1-1-1 0 0,1 0 1 0 0,0 1 0 0 0,1-1 0 0 0,-1 0-1 0 0,1 0 1 0 0,1-1 0 0 0,-1 1 0 0 0,1-1-1 0 0,0 1 1 0 0,0-1 0 0 0,0 0 0 0 0,1 0 0 0 0,-1-1-1 0 0,1 0 1 0 0,1 1 0 0 0,-1-2 0 0 0,0 1-1 0 0,1-1 1 0 0,0 1 0 0 0,0-2 0 0 0,0 1 0 0 0,0-1-1 0 0,0 1 1 0 0,1-2 0 0 0,-1 1 0 0 0,0-1-1 0 0,1 0 1 0 0,-1 0 0 0 0,1-1-127 0 0,8 1 513 0 0,1 0-1 0 0,-1-1 1 0 0,1-1 0 0 0,-1-1-1 0 0,0 0 1 0 0,0-1 0 0 0,0-1-1 0 0,0 0 1 0 0,0-1 0 0 0,-1 0-1 0 0,0-1 1 0 0,0-1 0 0 0,0 0-1 0 0,-1-1 1 0 0,0-1 0 0 0,-1 0-1 0 0,4-3-512 0 0,25-23 554 0 0,-2-2-1 0 0,-1-1 1 0 0,-2-2-1 0 0,8-14-553 0 0,-8 9 24 0 0,-1-1-1 0 0,-3-2 1 0 0,-2-1-1 0 0,-1-2 1 0 0,-3-1 0 0 0,5-19-24 0 0,-18 35-866 0 0,-1-1 1 0 0,-2 0 0 0 0,-2 0 0 0 0,-2-1 0 0 0,-1 0 0 0 0,0-16 865 0 0,-4 31-911 0 0,1 17 695 0 0,-1-1-1 0 0,0 0 0 0 0,0 0 1 0 0,0 0-1 0 0,-1 0 1 0 0,0 1-1 0 0,0-1 1 0 0,-1 0-1 0 0,0 0 0 0 0,0 0 1 0 0,-1 0-1 0 0,0 1 1 0 0,0-1-1 0 0,0 1 1 0 0,-1-1-1 0 0,0 1 0 0 0,0 0 1 0 0,0 0-1 0 0,-1 0 1 0 0,0 1-1 0 0,0-1 1 0 0,-1 1-1 0 0,0-1 217 0 0,1 5 28 0 0,0-1 1 0 0,1 1-1 0 0,-1 0 1 0 0,0 0-1 0 0,0 0 1 0 0,1 1-1 0 0,-1 0 0 0 0,0-1 1 0 0,0 1-1 0 0,0 0 1 0 0,0 1-1 0 0,0-1 1 0 0,1 1-1 0 0,-1 0 1 0 0,0 0-1 0 0,0 0 0 0 0,1 0 1 0 0,-1 1-1 0 0,1-1 1 0 0,-1 1-1 0 0,1 0 1 0 0,-1 0-1 0 0,1 0 1 0 0,0 0-1 0 0,0 1 0 0 0,0 0 1 0 0,0 0-29 0 0,-72 80 1171 0 0,52-49-824 0 0,1 1 1 0 0,2 1-1 0 0,2 2 0 0 0,1-1 1 0 0,2 2-1 0 0,2 0 1 0 0,1 1-1 0 0,2 0 0 0 0,2 0 1 0 0,2 1-1 0 0,1 0 0 0 0,2 0 1 0 0,3 1-1 0 0,0-1 0 0 0,5 17-347 0 0,-1-40 69 0 0,0-1-1 0 0,2 1 0 0 0,0-1 1 0 0,1 0-1 0 0,0-1 0 0 0,2 0 0 0 0,0 0 1 0 0,1 0-1 0 0,0-1 0 0 0,1-1 0 0 0,1 0 1 0 0,0-1-1 0 0,1 0 0 0 0,0 0 0 0 0,1-2 1 0 0,5 3-69 0 0,26 5-1131 0 0,-13-18-4013 0 0,-19-2 1106 0 0,-5 1-2949 0 0</inkml:trace>
  <inkml:trace contextRef="#ctx0" brushRef="#br0" timeOffset="929.949">1733 574 6209 0 0,'0'0'2199'0'0,"0"0"-382"0"0,0 0-219 0 0,0 0-168 0 0,0 0-204 0 0,0 0-320 0 0,0 0-293 0 0,0 0-194 0 0,0 0-148 0 0,0 0-89 0 0,-26 34-78 0 0,-82 107-78 0 0,50-42-173 0 0,54-86 99 0 0,-2 5-162 0 0,0 1 1 0 0,2-1-1 0 0,0 1 1 0 0,1 0-1 0 0,1 0 1 0 0,1 0-1 0 0,1 0 1 0 0,0 1-1 0 0,2 4 210 0 0,-1-19-12 0 0,0 0-1 0 0,1 0 1 0 0,-1-1-1 0 0,1 1 1 0 0,0 0-1 0 0,0-1 1 0 0,0 1-1 0 0,1-1 0 0 0,-1 0 1 0 0,1 0-1 0 0,0 0 1 0 0,1 0-1 0 0,-1 0 1 0 0,1-1-1 0 0,-1 1 1 0 0,1-1-1 0 0,0 0 1 0 0,0 0-1 0 0,1 0 1 0 0,-1-1-1 0 0,0 0 1 0 0,1 0-1 0 0,0 0 1 0 0,-1 0-1 0 0,1-1 1 0 0,0 1-1 0 0,0-1 1 0 0,5 0 12 0 0,-1 1 132 0 0,0-1 0 0 0,1-1 0 0 0,-1 0 1 0 0,1 0-1 0 0,-1 0 0 0 0,1-1 1 0 0,-1-1-1 0 0,0 0 0 0 0,0 0 1 0 0,1-1-1 0 0,-2 0 0 0 0,1 0 1 0 0,0-1-1 0 0,7-4-132 0 0,-5-1 146 0 0,-1 1 1 0 0,1-1-1 0 0,-2-1 1 0 0,1 0-1 0 0,-1 0 1 0 0,-1-1-1 0 0,0 0 0 0 0,0 0 1 0 0,-1-1-1 0 0,-1 0 1 0 0,0 0-1 0 0,-1-1 1 0 0,0 0-1 0 0,-1 0 1 0 0,0 0-1 0 0,-1 0 0 0 0,0-1 1 0 0,-1 1-1 0 0,-1-1 1 0 0,0 1-1 0 0,-1-11-146 0 0,-17-103-1389 0 0,-16 47-3128 0 0,-12 16-4587 0 0,29 47 4618 0 0</inkml:trace>
  <inkml:trace contextRef="#ctx0" brushRef="#br0" timeOffset="1743.232">2202 633 0 0 0,'0'0'152'0'0,"0"0"355"0"0,0 0 128 0 0,0 0 153 0 0,0 0 167 0 0,0 0 38 0 0,0 0-61 0 0,0 0-123 0 0,-31 9-121 0 0,-94 30-35 0 0,68-10 864 0 0,52-24-1310 0 0,0 1 0 0 0,1 0 0 0 0,0 0 1 0 0,0 0-1 0 0,0 0 0 0 0,1 0 0 0 0,0 1 1 0 0,0-1-1 0 0,1 1 0 0 0,0 0 0 0 0,0 0 1 0 0,0 0-1 0 0,1 0 0 0 0,0 0 0 0 0,1 0 1 0 0,-1 1-1 0 0,1-1 0 0 0,1 0 0 0 0,-1 0 1 0 0,1 0-1 0 0,1 0 0 0 0,-1 0 1 0 0,1 0-1 0 0,0 0 0 0 0,1 0 0 0 0,-1-1 1 0 0,1 1-1 0 0,1-1 0 0 0,2 4-207 0 0,-2 1 64 0 0,2-1-1 0 0,-1 0 0 0 0,1 0 1 0 0,1-1-1 0 0,-1 1 1 0 0,2-1-1 0 0,-1-1 0 0 0,1 0 1 0 0,1 0-1 0 0,-1 0 1 0 0,1-1-1 0 0,1 0 1 0 0,-1-1-1 0 0,1 0 0 0 0,0 0 1 0 0,0-1-1 0 0,1-1 1 0 0,0 0-1 0 0,0 0 0 0 0,4 0-63 0 0,94 4 1625 0 0,-66-49-1663 0 0,-8-10-2327 0 0,-14 15-3344 0 0,-13 21 1233 0 0,-1 7-468 0 0</inkml:trace>
  <inkml:trace contextRef="#ctx0" brushRef="#br0" timeOffset="1988.966">2583 832 1968 0 0,'0'0'2358'0'0,"0"0"-605"0"0,0 0-356 0 0,0 0-119 0 0,0 0-106 0 0,-4 31-176 0 0,-12 97-266 0 0,12-30 85 0 0,9-67-2231 0 0,5-25-8624 0 0,-10-6 9029 0 0</inkml:trace>
  <inkml:trace contextRef="#ctx0" brushRef="#br0" timeOffset="2231.696">2524 364 10306 0 0,'0'0'752'0'0,"0"0"-392"0"0,0 0-360 0 0,0 0-160 0 0,0 0-496 0 0,0 0-1248 0 0,0 0-1129 0 0,0 0-2632 0 0</inkml:trace>
  <inkml:trace contextRef="#ctx0" brushRef="#br0" timeOffset="2470.156">3014 103 6345 0 0,'0'0'3114'0'0,"0"0"-1723"0"0,0 0-660 0 0,0 0-1 0 0,0 0 103 0 0,0 0 57 0 0,0 0-87 0 0,0 0-158 0 0,0 0-101 0 0,0 0-30 0 0,0 0-41 0 0,0 0-41 0 0,0 0-37 0 0,3 24-23 0 0,8 79-11 0 0,-16 134 1021 0 0,-6 271-1727 0 0,11-506 212 0 0,-12 77-807 0 0,-2-58-2177 0 0,-7-8-4125 0 0,16-11 2886 0 0,2-1 534 0 0</inkml:trace>
  <inkml:trace contextRef="#ctx0" brushRef="#br0" timeOffset="2630.294">2688 688 5305 0 0,'0'0'2474'0'0,"0"0"-996"0"0,0 0-274 0 0,0 0 24 0 0,0 0-48 0 0,0 0-121 0 0,0 0-148 0 0,32 0-135 0 0,100 1-154 0 0,38 2 579 0 0,-41 0-2441 0 0,-39-3-4105 0 0,-67 0 936 0 0,-10 0-2035 0 0</inkml:trace>
  <inkml:trace contextRef="#ctx0" brushRef="#br0" timeOffset="3416.094">3349 721 4097 0 0,'0'0'1244'0'0,"0"0"-498"0"0,0 0-250 0 0,0 0-20 0 0,0 0-36 0 0,0 0-97 0 0,-12 32-175 0 0,-36 99-162 0 0,37-70-31 0 0,14-54 28 0 0,-1-4 110 0 0,-1 0 0 0 0,1 0 0 0 0,0 0 1 0 0,-1 0-1 0 0,1 0 0 0 0,0 0 0 0 0,1 0 0 0 0,-1-1 1 0 0,1 1-1 0 0,-1-1 0 0 0,1 0 0 0 0,-1 1 0 0 0,1-1 1 0 0,0-1-1 0 0,0 1 0 0 0,0 0 0 0 0,1-1 1 0 0,-1 1-1 0 0,0-1 0 0 0,0 0 0 0 0,1 0 0 0 0,-1 0 1 0 0,1-1-1 0 0,-1 1 0 0 0,0-1 0 0 0,1 0 0 0 0,-1 0 1 0 0,1 0-1 0 0,-1 0 0 0 0,1-1 0 0 0,-1 1 1 0 0,1-1-1 0 0,-1 0 0 0 0,0 0 0 0 0,1 0 0 0 0,-1 0 1 0 0,0-1-1 0 0,0 0 0 0 0,0 1 0 0 0,0-1 0 0 0,0 0 1 0 0,0 0-1 0 0,-1 0 0 0 0,1-1 0 0 0,0 1 0 0 0,0-2-113 0 0,25-19 1131 0 0,-1-2-1 0 0,0-1 0 0 0,-2-1 0 0 0,-2-2 0 0 0,15-21-1130 0 0,43-27 460 0 0,-40 54-603 0 0,-40 23 49 0 0,-1 0-42 0 0,0 0-14 0 0,0 0 4 0 0,0 0 6 0 0,5 85 4725 0 0,0-18-4588 0 0,2-1 1 0 0,3 0-1 0 0,3 0 1 0 0,3-2-1 0 0,10 24 3 0 0,38 173-6 0 0,-60-236 12 0 0,-1 1-1 0 0,-1-1 1 0 0,-1 1-1 0 0,-2 0 1 0 0,0 0 0 0 0,-2-1-1 0 0,-1 1 1 0 0,0-1-1 0 0,-9 24-5 0 0,9-36 1 0 0,-1 0 1 0 0,0-1-1 0 0,-1 0 0 0 0,-1 0 0 0 0,1 0 0 0 0,-2-1 0 0 0,0 0 0 0 0,0 0 0 0 0,-1-1 0 0 0,0 0 0 0 0,0-1 0 0 0,-1 0 0 0 0,-1 0 0 0 0,0-1 0 0 0,0 0 0 0 0,0-1 0 0 0,-1 0 1 0 0,0-1-1 0 0,-10 3-1 0 0,9-4-7 0 0,0 0 0 0 0,0-2 0 0 0,-1 1 0 0 0,1-2 0 0 0,-1 0 1 0 0,0 0-1 0 0,0-2 0 0 0,-5 1 7 0 0,14-1-11 0 0,1-1 0 0 0,0 1 1 0 0,-1 0-1 0 0,1-1 0 0 0,0 0 0 0 0,0 0 1 0 0,0 0-1 0 0,-1-1 0 0 0,1 0 0 0 0,1 1 0 0 0,-1-1 1 0 0,0-1-1 0 0,0 1 0 0 0,1 0 0 0 0,-1-1 1 0 0,1 0-1 0 0,0 0 0 0 0,0 0 0 0 0,0 0 1 0 0,0 0-1 0 0,0-1 0 0 0,1 1 0 0 0,-1-1 1 0 0,1 0-1 0 0,0 1 0 0 0,0-1 0 0 0,1 0 1 0 0,-1-1 10 0 0,0-4-22 0 0,0 0 0 0 0,0 0 1 0 0,1 0-1 0 0,0 0 1 0 0,1 0-1 0 0,0 0 0 0 0,1 0 1 0 0,-1 0-1 0 0,2 0 1 0 0,-1 0-1 0 0,1 0 0 0 0,1 0 1 0 0,0 0-1 0 0,0 1 1 0 0,0-1-1 0 0,1 1 0 0 0,1 0 1 0 0,-1 0-1 0 0,5-5 22 0 0,117-134-271 0 0,-121 143 258 0 0,41-40-266 0 0,2 2 0 0 0,1 2 0 0 0,3 2 0 0 0,1 3 0 0 0,2 2 0 0 0,20-8 279 0 0,-27 18-1453 0 0,1 2 1 0 0,1 3-1 0 0,1 1 0 0 0,43-7 1453 0 0,-88 23-542 0 0,38-5-7343 0 0,-29 6 1708 0 0</inkml:trace>
  <inkml:trace contextRef="#ctx0" brushRef="#br0" timeOffset="4344.956">2196 625 0 0 0,'0'0'316'0'0,"0"0"375"0"0,0 0-27 0 0,0 0-163 0 0,0 0-190 0 0,0 0-131 0 0,0 0-66 0 0,0 0-37 0 0,0 0 30 0 0,0 0 85 0 0,-5 0 104 0 0,-23 0 836 0 0,3 0 4901 0 0,1 15-2653 0 0,-38 23-1280 0 0,-1 35-3444 0 0,62-64-47 0 0,1-3-7903 0 0,0-3 5229 0 0</inkml:trace>
  <inkml:trace contextRef="#ctx0" brushRef="#br0" timeOffset="5395.472">4474 585 0 0 0,'0'0'1182'0'0,"0"0"459"0"0,0 0 216 0 0,0 0 67 0 0,0 0-69 0 0,0 0-164 0 0,0 0-171 0 0,0 0-170 0 0,-1-4-179 0 0,0-10-167 0 0,1 10-158 0 0,0 4-194 0 0,249-15 3362 0 0,30-44-3100 0 0,-154 22-1404 0 0,-127 36-7099 0 0,-16 5-1459 0 0,11 1 4554 0 0</inkml:trace>
  <inkml:trace contextRef="#ctx0" brushRef="#br0" timeOffset="5684.252">4459 835 1600 0 0,'0'0'1185'0'0,"0"0"188"0"0,0 0 326 0 0,0 0 260 0 0,0 0 31 0 0,0 0-220 0 0,0 0-297 0 0,0 0-283 0 0,32-5-212 0 0,101-18-134 0 0,44 0 1495 0 0,-114 21-2036 0 0,-33 1-440 0 0,-1 0 0 0 0,0-2 0 0 0,0-1 0 0 0,0-1 1 0 0,11-5 136 0 0,35-19-4937 0 0,-29 4-6721 0 0,-42 24 10234 0 0</inkml:trace>
  <inkml:trace contextRef="#ctx0" brushRef="#br0" timeOffset="5998.361">4442 1152 9218 0 0,'0'0'1215'0'0,"0"0"-451"0"0,0 0-158 0 0,0 0 280 0 0,0 0 300 0 0,0 0 81 0 0,0 0-182 0 0,0 0-258 0 0,0 0-188 0 0,0 0-128 0 0,0 0-60 0 0,0 0-41 0 0,34-1-50 0 0,103-2-34 0 0,19-19 394 0 0,-31-11-2454 0 0,-84 21-1781 0 0,-1-1-3569 0 0,-24 9-1054 0 0</inkml:trace>
  <inkml:trace contextRef="#ctx0" brushRef="#br0" timeOffset="7200.257">5352 1222 0 0 0,'0'0'705'0'0,"0"0"298"0"0,0 0 375 0 0,0 0 277 0 0,0 0 164 0 0,0 0 36 0 0,0 0-93 0 0,0 0-158 0 0,0 0-214 0 0,32-6-233 0 0,104-22-212 0 0,-40-12 440 0 0,-55 17-988 0 0,0-2-1 0 0,-2-1 0 0 0,-1-3 0 0 0,-2 0 1 0 0,-1-3-1 0 0,-1 0 0 0 0,2-7-396 0 0,-10 11 83 0 0,-13 16-120 0 0,0 0 0 0 0,-1-2-1 0 0,0 1 1 0 0,-1-1 0 0 0,0-1-1 0 0,-1 0 1 0 0,-1-1 0 0 0,-1 1 0 0 0,0-2-1 0 0,-1 1 1 0 0,0-1 0 0 0,-2 0 0 0 0,0 0-1 0 0,-1-1 1 0 0,2-14 37 0 0,-6 31-98 0 0,0-1 0 0 0,-1 0 0 0 0,1 0 0 0 0,0 1-1 0 0,0-1 1 0 0,-1 0 0 0 0,1 1 0 0 0,-1-1 0 0 0,0 0 0 0 0,1 1 0 0 0,-1-1 0 0 0,0 1-1 0 0,0-1 1 0 0,0 1 0 0 0,0-1 0 0 0,0 1 0 0 0,0 0 0 0 0,0 0 0 0 0,-1-1-1 0 0,1 1 1 0 0,0 0 0 0 0,-1 0 0 0 0,1 0 0 0 0,-1 0 0 0 0,1 0 0 0 0,-1 1 0 0 0,1-1-1 0 0,-1 0 1 0 0,0 1 0 0 0,1-1 0 0 0,-1 1 0 0 0,0 0 0 0 0,0-1 0 0 0,1 1 0 0 0,-1 0-1 0 0,0 0 1 0 0,0 0 0 0 0,1 0 0 0 0,-2 1 98 0 0,-69 17-3856 0 0,53-5 3732 0 0,1 0 0 0 0,0 1-1 0 0,0 1 1 0 0,2 0 0 0 0,0 1 0 0 0,0 1 0 0 0,2 1-1 0 0,0 0 1 0 0,1 0 0 0 0,1 2 0 0 0,1-1 0 0 0,0 2-1 0 0,2-1 1 0 0,0 1 0 0 0,-4 20 124 0 0,10-35 58 0 0,1 1 1 0 0,0 0-1 0 0,0 0 1 0 0,1 0-1 0 0,0 0 1 0 0,0 0-1 0 0,1 0 0 0 0,0 0 1 0 0,0 0-1 0 0,0 1 1 0 0,1-1-1 0 0,0 0 1 0 0,1 0-1 0 0,-1 0 0 0 0,1 0 1 0 0,1-1-1 0 0,-1 1 1 0 0,1-1-1 0 0,1 1 0 0 0,-1-1 1 0 0,1 0-1 0 0,0 0 1 0 0,0 0-1 0 0,0-1 1 0 0,1 1-1 0 0,5 3-58 0 0,4 1 286 0 0,0-2 1 0 0,1 0-1 0 0,0 0 1 0 0,0-2-1 0 0,1 0 1 0 0,0 0-1 0 0,0-2 0 0 0,0 0 1 0 0,0-1-1 0 0,1 0 1 0 0,-1-2-1 0 0,1 0 0 0 0,0 0 1 0 0,-1-2-1 0 0,1 0 1 0 0,0-1-1 0 0,4-1-286 0 0,11-3 489 0 0,0-2 0 0 0,-1-1 0 0 0,0-1 0 0 0,-1-2 0 0 0,0-1 0 0 0,-1-1 0 0 0,0-1 0 0 0,13-11-489 0 0,10-13 443 0 0,-2-2 1 0 0,-1-2-1 0 0,27-33-443 0 0,-69 69 9 0 0,3-2-66 0 0,0 0 1 0 0,0-1 0 0 0,-1-1-1 0 0,-1 1 1 0 0,1-1 0 0 0,-2-1-1 0 0,0 0 1 0 0,0 0 0 0 0,-1 0-1 0 0,0-1 1 0 0,-1 1 0 0 0,-1-2-1 0 0,0 1 1 0 0,-1 0 0 0 0,0-1-1 0 0,-1 1 1 0 0,0-9 56 0 0,-2 20-61 0 0,0 0 1 0 0,0 1-1 0 0,0-1 0 0 0,0 1 1 0 0,-1-1-1 0 0,1 0 1 0 0,-1 1-1 0 0,1-1 0 0 0,-1 1 1 0 0,1-1-1 0 0,-1 1 0 0 0,0 0 1 0 0,0-1-1 0 0,0 1 0 0 0,0 0 1 0 0,0-1-1 0 0,0 1 1 0 0,0 0-1 0 0,0 0 0 0 0,0 0 1 0 0,0 0-1 0 0,-1 0 0 0 0,1 0 1 0 0,-1 0-1 0 0,1 0 1 0 0,0 1-1 0 0,-1-1 0 0 0,1 0 1 0 0,-1 1-1 0 0,1 0 0 0 0,-1-1 1 0 0,0 1-1 0 0,1 0 0 0 0,-1-1 1 0 0,1 1-1 0 0,-1 0 1 0 0,0 0-1 0 0,1 0 0 0 0,-1 1 1 0 0,-1-1 60 0 0,-62 19-2300 0 0,48-8 2141 0 0,0 1 0 0 0,1 1 0 0 0,0 1 0 0 0,1 0 0 0 0,0 1 0 0 0,2 1 0 0 0,-1 0 0 0 0,2 1 0 0 0,0 0 0 0 0,2 1 0 0 0,-1 0 1 0 0,2 1-1 0 0,1 0 0 0 0,0 0 0 0 0,1 1 0 0 0,-3 19 159 0 0,8-30-12 0 0,1 0 0 0 0,0 1 0 0 0,0-1 0 0 0,1 1 1 0 0,1-1-1 0 0,-1 1 0 0 0,2-1 0 0 0,-1 1 0 0 0,1-1 0 0 0,1 0 1 0 0,0 0-1 0 0,0 0 0 0 0,0 0 0 0 0,1 0 0 0 0,1-1 1 0 0,0 0-1 0 0,0 0 0 0 0,0 0 0 0 0,1 0 0 0 0,0-1 0 0 0,0 0 1 0 0,1 0-1 0 0,0-1 0 0 0,0 0 0 0 0,1 0 0 0 0,0 0 0 0 0,0-1 1 0 0,0 0-1 0 0,0-1 0 0 0,3 1 12 0 0,4 2 328 0 0,-1-1-1 0 0,1-1 1 0 0,0 0 0 0 0,1-1-1 0 0,-1-1 1 0 0,1 0 0 0 0,0-1-1 0 0,-1-1 1 0 0,1 0-1 0 0,0-1 1 0 0,0-1 0 0 0,-1-1-1 0 0,1 0 1 0 0,0-1 0 0 0,-1 0-1 0 0,0-1 1 0 0,0-1 0 0 0,0-1-1 0 0,3-1-327 0 0,15-9 229 0 0,-1-1 0 0 0,0-2 0 0 0,-1 0 0 0 0,-1-3 0 0 0,-2 0 0 0 0,0-2 0 0 0,-1-1 0 0 0,-1-1 0 0 0,-2-1 1 0 0,0-1-1 0 0,4-11-229 0 0,-15 22-1 0 0,-1 4-271 0 0,-1 0 1 0 0,0-1-1 0 0,-1 0 1 0 0,0-1-1 0 0,-1 0 1 0 0,-1-1 0 0 0,0 0-1 0 0,-1 0 1 0 0,-1 0-1 0 0,-1-1 1 0 0,0 0-1 0 0,-1 0 1 0 0,-1-1-1 0 0,0 1 1 0 0,-1-7 271 0 0,-2 22-60 0 0,0-1 0 0 0,-1 0 1 0 0,1 1-1 0 0,-1-1 1 0 0,1 0-1 0 0,-1 1 1 0 0,0-1-1 0 0,0 1 0 0 0,0-1 1 0 0,0 1-1 0 0,0-1 1 0 0,-1 1-1 0 0,1 0 0 0 0,-1 0 1 0 0,1-1-1 0 0,-1 1 1 0 0,0 0-1 0 0,0 0 0 0 0,0 1 1 0 0,0-1-1 0 0,0 0 1 0 0,-1 1-1 0 0,1-1 0 0 0,0 1 1 0 0,-1 0-1 0 0,1 0 1 0 0,-1 0-1 0 0,1 0 0 0 0,-1 0 1 0 0,1 0-1 0 0,-1 1 1 0 0,0-1-1 0 0,0 1 0 0 0,1 0 1 0 0,-2 0 59 0 0,-3 0-65 0 0,0 0 0 0 0,0 0 1 0 0,0 1-1 0 0,1 0 0 0 0,-1 0 0 0 0,0 1 1 0 0,0 0-1 0 0,0 0 0 0 0,1 0 1 0 0,0 1-1 0 0,-1 0 0 0 0,1 0 0 0 0,-2 2 65 0 0,-5 4-14 0 0,1 1-1 0 0,-1 1 1 0 0,2 0 0 0 0,-1 0-1 0 0,2 1 1 0 0,-1 1-1 0 0,2 0 1 0 0,0 0-1 0 0,0 0 1 0 0,1 1-1 0 0,1 1 1 0 0,0-1-1 0 0,1 1 1 0 0,1 1-1 0 0,0-1 1 0 0,1 1 0 0 0,1-1-1 0 0,0 1 1 0 0,2 0-1 0 0,-1 0 1 0 0,2 0-1 0 0,0 0 1 0 0,1 0-1 0 0,0 0 1 0 0,2 0-1 0 0,0 0 1 0 0,0 0 0 0 0,2-1-1 0 0,0 1 1 0 0,0-1-1 0 0,2-1 1 0 0,0 1-1 0 0,0-1 1 0 0,1 0-1 0 0,1-1 1 0 0,0 1-1 0 0,1-2 1 0 0,1 1 14 0 0,85 58-1277 0 0,-26-38-6352 0 0,-52-26 2872 0 0</inkml:trace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2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0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238 443 464 0 0,'0'0'1286'0'0,"0"0"-33"0"0,0 0 69 0 0,0 0 200 0 0,0 0 217 0 0,0 0-11 0 0,0 0-290 0 0,0 0-411 0 0,0 0-475 0 0,0 0-335 0 0,0 0-146 0 0,4 19 419 0 0,105 488 2894 0 0,-52-334-2981 0 0,-56-173-363 0 0,-1 0 0 0 0,1 0 0 0 0,-1 1 0 0 0,1-1 0 0 0,-1 0 0 0 0,1 0 0 0 0,-1 0 0 0 0,1 0 0 0 0,-1 0 0 0 0,1 0 0 0 0,-1 0 0 0 0,1 0 0 0 0,-1 0 0 0 0,1 0 0 0 0,-1 0 0 0 0,1 0 0 0 0,-1 0 1 0 0,1 0-1 0 0,-1 0 0 0 0,1-1 0 0 0,-1 1 0 0 0,1 0 0 0 0,-1 0 0 0 0,0-1 0 0 0,1 1 0 0 0,-1 0 0 0 0,1-1 0 0 0,-1 1 0 0 0,1 0 0 0 0,-1-1 0 0 0,0 1 0 0 0,1 0 0 0 0,-1-1 0 0 0,0 1 0 0 0,0-1 0 0 0,1 1 1 0 0,-1-1-1 0 0,0 1 0 0 0,0-1 0 0 0,0 1 0 0 0,1-1 0 0 0,-1 1 0 0 0,0-1 0 0 0,0 1 0 0 0,0-1 0 0 0,0 1 0 0 0,0-1 0 0 0,0 1 0 0 0,0-1 0 0 0,0 1 0 0 0,0-1 0 0 0,0 1 0 0 0,0-1 0 0 0,-1 1 0 0 0,1-1 0 0 0,0 1 1 0 0,0-1-1 0 0,0 1 0 0 0,-1-1 0 0 0,1 1 0 0 0,0-1 0 0 0,-1 1 0 0 0,1-1-40 0 0,10-73 141 0 0,3 0-1 0 0,3 1 1 0 0,4 1 0 0 0,2 0-1 0 0,4 2 1 0 0,6-6-141 0 0,-17 39-180 0 0,-5 18-111 0 0,-1-1 0 0 0,-2 0 0 0 0,1-1 0 0 0,-2 0 0 0 0,-1 0 1 0 0,-1 0-1 0 0,0-1 0 0 0,-2 0 0 0 0,-1 1 0 0 0,0-10 291 0 0,-9 21-3063 0 0,-13 13-7553 0 0,17 4 7121 0 0</inkml:trace>
  <inkml:trace contextRef="#ctx0" brushRef="#br0" timeOffset="753.879">923 837 0 0 0,'0'0'283'0'0,"0"0"921"0"0,0 0 412 0 0,0 0 42 0 0,0 0-151 0 0,0 0-185 0 0,0 0-201 0 0,0 0-154 0 0,0 0-85 0 0,0 0-48 0 0,1-9 20 0 0,2-29-9 0 0,-3 37-757 0 0,-1 0-1 0 0,1 0 0 0 0,-1 1 0 0 0,1-1 0 0 0,-1 0 0 0 0,1 0 0 0 0,-1 0 0 0 0,1 1 0 0 0,-1-1 0 0 0,0 0 0 0 0,1 0 0 0 0,-1 1 1 0 0,0-1-1 0 0,0 1 0 0 0,1-1 0 0 0,-1 1 0 0 0,0-1 0 0 0,0 1 0 0 0,0-1 0 0 0,0 1 0 0 0,0 0 0 0 0,0-1 0 0 0,0 1 0 0 0,0 0 0 0 0,0 0 1 0 0,0 0-1 0 0,0 0 0 0 0,0 0 0 0 0,0 0 0 0 0,1 0 0 0 0,-1 0 0 0 0,0 0 0 0 0,0 0 0 0 0,0 0 0 0 0,0 1 0 0 0,0-1 0 0 0,0 0 1 0 0,0 1-1 0 0,0-1-87 0 0,-5 1 298 0 0,0 1-270 0 0,0 1 0 0 0,1-1 0 0 0,-1 1 0 0 0,1 1 0 0 0,-1-1 0 0 0,1 1 0 0 0,0 0 0 0 0,0 0 0 0 0,1 0 0 0 0,-1 1 0 0 0,1 0 0 0 0,0 0 0 0 0,0 0 0 0 0,0 0 0 0 0,1 0 0 0 0,0 1 0 0 0,0 0 0 0 0,1-1 0 0 0,-1 1 0 0 0,1 0 0 0 0,-1 6-28 0 0,-34 148 12 0 0,8-15 68 0 0,14-117-16 0 0,15-27-60 0 0,0-1-3 0 0,20 4 518 0 0,113-18 673 0 0,-86 6-1109 0 0,0 1 6 0 0,-24-1-488 0 0,-17 2-2538 0 0,-6 1-3732 0 0,0 2 1808 0 0,0 2 307 0 0</inkml:trace>
  <inkml:trace contextRef="#ctx0" brushRef="#br0" timeOffset="1002.982">697 962 144 0 0,'0'0'1498'0'0,"0"0"-298"0"0,0 0-85 0 0,0 0 209 0 0,0 0 238 0 0,0 0 14 0 0,0 0-201 0 0,0 0-269 0 0,0 0-235 0 0,0 0-193 0 0,0 0-152 0 0,0 0-126 0 0,17 2-115 0 0,113 18 130 0 0,-45-15-2820 0 0,-31-14-5728 0 0,-42 6 4596 0 0</inkml:trace>
  <inkml:trace contextRef="#ctx0" brushRef="#br0" timeOffset="1925.206">1 181 0 0 0,'0'0'895'0'0,"0"0"268"0"0,0 0 118 0 0,0 0-75 0 0,0 0-207 0 0,0 0-187 0 0,0 0-86 0 0,0 0-10 0 0,0 0 21 0 0,0 0 17 0 0,15-3-38 0 0,49-12-35 0 0,32 11 2103 0 0,89 30-615 0 0,-26-4-1473 0 0,-153-21-233 0 0,-6-6 2118 0 0,-5-2-2800 0 0,-114-111 1302 0 0,107 104-1255 0 0,-16-22 421 0 0,20 10-3405 0 0,8 25 902 0 0,6 2-10183 0 0,-2 2 9964 0 0</inkml:trace>
</inkml:ink>
</file>

<file path=ppt/ink/ink2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3.4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0 147 360 0 0,'0'0'1068'0'0,"0"0"42"0"0,0 0 288 0 0,0 0 339 0 0,0 0 160 0 0,0 0-198 0 0,0 0-504 0 0,0 0-405 0 0,0 0-203 0 0,0 0 15 0 0,0 0 100 0 0,0 0 19 0 0,14 0-27 0 0,230 4 2741 0 0,-103-11-2641 0 0,-142 7-758 0 0,1 0 0 0 0,-1 0 0 0 0,1 0 0 0 0,0 0 0 0 0,-1 0 0 0 0,1 0 0 0 0,-1 0 0 0 0,1 0 0 0 0,-1-1 0 0 0,1 1 0 0 0,0 0 0 0 0,-1 0 0 0 0,1 0 0 0 0,0-1 0 0 0,-1 1 0 0 0,1 0 0 0 0,0-1 0 0 0,-1 1 0 0 0,1 0 0 0 0,0 0 0 0 0,-1-1 0 0 0,1 1 0 0 0,0-1 0 0 0,0 1 0 0 0,-1 0 0 0 0,1-1 0 0 0,0 1 0 0 0,0-1 0 0 0,0 1 0 0 0,0 0 0 0 0,0-1 0 0 0,0 1 0 0 0,0-1 0 0 0,-1 1 0 0 0,1-1 0 0 0,0 1 0 0 0,1-1 0 0 0,-1 1 0 0 0,0 0 0 0 0,0-1 0 0 0,0 1 0 0 0,0-1 0 0 0,0 1 0 0 0,0-1 0 0 0,0 1 0 0 0,1 0 0 0 0,-1-1 0 0 0,0 1 0 0 0,0 0 0 0 0,0-1 0 0 0,1 1 0 0 0,-1 0 0 0 0,0-1 0 0 0,1 1 0 0 0,-1 0 0 0 0,0-1 0 0 0,1 1 0 0 0,-1 0 0 0 0,0 0 0 0 0,1-1 0 0 0,-1 1 0 0 0,1 0 0 0 0,-1 0 0 0 0,0 0 0 0 0,1 0 0 0 0,-1-1 0 0 0,1 1 0 0 0,-1 0-36 0 0,-35-16-15 0 0,-22 0 18 0 0,29 10-96 0 0,1-1-1 0 0,0-2 0 0 0,0-1 0 0 0,0-1 0 0 0,-20-12 94 0 0,34 10-1660 0 0,11 1-6988 0 0,2 11-1800 0 0</inkml:trace>
</inkml:ink>
</file>

<file path=ppt/ink/ink2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7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86 439 0 0 0,'0'0'329'0'0,"0"0"945"0"0,0 0 105 0 0,0 0-281 0 0,0 0-338 0 0,0 0-315 0 0,0 0-182 0 0,4-10 338 0 0,85 280 5155 0 0,-5-38-4323 0 0,-27-32-676 0 0,-40-157-360 0 0,-17-42-335 0 0,0-1-4 0 0,7-4 2835 0 0,-3-47-2413 0 0,1 1 0 0 0,3 0 0 0 0,3 0 0 0 0,13-41-480 0 0,7-33 518 0 0,66-257-1241 0 0,-75 307-1113 0 0,-21 73-7502 0 0,-1 8 5685 0 0,0 0 60 0 0,0-3 2793 0 0</inkml:trace>
  <inkml:trace contextRef="#ctx0" brushRef="#br0" timeOffset="1649.86">963 807 0 0 0,'0'0'592'0'0,"0"0"544"0"0,0 0 273 0 0,0 0 75 0 0,0 0-105 0 0,0 0-223 0 0,0 0-232 0 0,0 0-221 0 0,0 0-117 0 0,0 0-29 0 0,0 0-9 0 0,-17-5 27 0 0,-53-12-10 0 0,67 16-460 0 0,0 0 0 0 0,-1 0 0 0 0,1 1 0 0 0,0-1-1 0 0,0 1 1 0 0,0 0 0 0 0,-1-1 0 0 0,1 1-1 0 0,0 1 1 0 0,0-1 0 0 0,0 0 0 0 0,-1 1-1 0 0,1 0 1 0 0,0-1 0 0 0,0 1 0 0 0,0 0 0 0 0,0 1-1 0 0,0-1 1 0 0,0 1-105 0 0,-9 4 306 0 0,6-4-235 0 0,1 0-1 0 0,0 0 1 0 0,0 1-1 0 0,0 0 1 0 0,1 0-1 0 0,-1 0 1 0 0,1 0-1 0 0,-1 1 1 0 0,1 0-1 0 0,0 0 1 0 0,1 0-1 0 0,-1 0 1 0 0,1 0 0 0 0,-1 1-1 0 0,1 0 1 0 0,1 0-1 0 0,-1 0 1 0 0,1 0-1 0 0,-1 2-70 0 0,-28 192 743 0 0,1-72-414 0 0,24-81-46 0 0,41-42 489 0 0,102-30 118 0 0,-79 12-893 0 0,-23-2-2895 0 0,-29 11-2614 0 0,-1 0-3273 0 0,-5 4 7715 0 0</inkml:trace>
  <inkml:trace contextRef="#ctx0" brushRef="#br0" timeOffset="1963.033">584 1017 0 0 0,'0'0'744'0'0,"0"0"475"0"0,0 0 135 0 0,0 0 167 0 0,0 0 146 0 0,0 0-53 0 0,0 0-262 0 0,0 0-298 0 0,0 0-262 0 0,0 0-185 0 0,35-3-136 0 0,111-7-103 0 0,43 8-304 0 0,-156 4-2246 0 0,-1 0-4677 0 0,-24-2 3073 0 0</inkml:trace>
  <inkml:trace contextRef="#ctx0" brushRef="#br0" timeOffset="2349.785">1331 821 3065 0 0,'0'0'1745'0'0,"0"0"-216"0"0,0 0-149 0 0,0 0 63 0 0,0 0 23 0 0,0 0-177 0 0,0 0-314 0 0,0 0-251 0 0,0 0-197 0 0,0 0-120 0 0,0 0-55 0 0,0 0-56 0 0,-10 21-4 0 0,-65 139 465 0 0,-86 171-442 0 0,84-209-1960 0 0,73-118 956 0 0,-9 20-1640 0 0,9-8-7384 0 0,4-12 7527 0 0</inkml:trace>
  <inkml:trace contextRef="#ctx0" brushRef="#br0" timeOffset="2603.05">1489 1053 4577 0 0,'0'0'1111'0'0,"0"0"-396"0"0,0 0-72 0 0,0 0 251 0 0,0 0 269 0 0,0 0 87 0 0,0 0-113 0 0,-21 35-302 0 0,-68 108-337 0 0,-10 44-273 0 0,45-62-732 0 0,43-89-1602 0 0,11-35 1080 0 0,0-1-235 0 0,9-2-3807 0 0,1-6 2796 0 0,-6 4 1657 0 0,1 0 443 0 0</inkml:trace>
  <inkml:trace contextRef="#ctx0" brushRef="#br0" timeOffset="2851.647">1419 1087 0 0 0,'0'0'712'0'0,"0"0"564"0"0,0 0 205 0 0,0 0-45 0 0,0 0-101 0 0,0 0-129 0 0,0 0-88 0 0,0 0-85 0 0,0 0-117 0 0,0 0-103 0 0,24-2-80 0 0,112-11 433 0 0,-97 9-423 0 0,7-2-950 0 0,-17 5-9560 0 0,-28 1 5773 0 0</inkml:trace>
  <inkml:trace contextRef="#ctx0" brushRef="#br0" timeOffset="3018.01">1331 1322 1072 0 0,'0'0'1961'0'0,"0"0"-308"0"0,0 0 126 0 0,0 0 159 0 0,0 0-77 0 0,0 0-293 0 0,0 0-412 0 0,0 0-369 0 0,0 0-267 0 0,0 0-180 0 0,35-1-140 0 0,110-5-100 0 0,-30-13-643 0 0,-72 5-1686 0 0,-14 6-3085 0 0,-17 5-1535 0 0</inkml:trace>
  <inkml:trace contextRef="#ctx0" brushRef="#br0" timeOffset="6735.026">22 192 0 0 0,'0'0'731'0'0,"0"0"708"0"0,0 0 133 0 0,0 0-104 0 0,0 0-135 0 0,0 0-145 0 0,0 0-100 0 0,0 0-85 0 0,0 0-79 0 0,-4-3-86 0 0,-13-10-59 0 0,48 3 3282 0 0,162-12-659 0 0,-73-7-2656 0 0,-119 27-703 0 0,0 0 0 0 0,0 0 0 0 0,0 1-1 0 0,0-1 1 0 0,0 0 0 0 0,-1 0-1 0 0,1 0 1 0 0,-1 0 0 0 0,1 0-1 0 0,-1 0 1 0 0,0 0 0 0 0,0 0 0 0 0,0 0-1 0 0,0 0 1 0 0,0 0 0 0 0,0 0-1 0 0,-1 0 1 0 0,1 1 0 0 0,-1-1 0 0 0,1 0-1 0 0,-1 0 1 0 0,1 0 0 0 0,-1 0-1 0 0,0 0 1 0 0,0 1 0 0 0,0-1-1 0 0,0 0 1 0 0,-1 1 0 0 0,1-1 0 0 0,0 1-1 0 0,0-1 1 0 0,-1 1 0 0 0,1 0-1 0 0,-1-1 1 0 0,0 1 0 0 0,1 0 0 0 0,-1 0-1 0 0,0 0 1 0 0,0 0 0 0 0,1 1-1 0 0,-1-1 1 0 0,0 0 0 0 0,0 1-1 0 0,-1-1-42 0 0,-46-26-323 0 0,28 17-4330 0 0,9 4-3181 0 0,8 5-1351 0 0</inkml:trace>
</inkml:ink>
</file>

<file path=ppt/ink/ink2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2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0 167 4553 0 0,'0'0'859'0'0,"0"0"-490"0"0,0 0-131 0 0,0 0 318 0 0,0 0 397 0 0,0 0 170 0 0,0 0-17 0 0,0 0-225 0 0,0 0-246 0 0,0 0-177 0 0,1 33-164 0 0,2 106-76 0 0,-3 189 392 0 0,1-308-542 0 0,1 0 0 0 0,0 0 0 0 0,2-1 0 0 0,0 1 0 0 0,1-1-1 0 0,1 0 1 0 0,2 3-68 0 0,-8-22 58 0 0,0 1 0 0 0,0-1 0 0 0,0 1 0 0 0,0-1 0 0 0,0 1 0 0 0,0-1 0 0 0,0 1 0 0 0,1-1 0 0 0,-1 0 0 0 0,0 1-1 0 0,0-1 1 0 0,0 1 0 0 0,1-1 0 0 0,-1 0 0 0 0,0 1 0 0 0,1-1 0 0 0,-1 0 0 0 0,0 1 0 0 0,1-1 0 0 0,-1 0 0 0 0,0 1 0 0 0,1-1 0 0 0,-1 0 0 0 0,1 0 0 0 0,-1 1-1 0 0,0-1 1 0 0,1 0 0 0 0,-1 0 0 0 0,1 0 0 0 0,-1 0 0 0 0,1 0 0 0 0,-1 1 0 0 0,1-1 0 0 0,-1 0 0 0 0,0 0 0 0 0,1 0 0 0 0,-1 0 0 0 0,1 0 0 0 0,-1-1 0 0 0,1 1 0 0 0,-1 0-1 0 0,1 0 1 0 0,-1 0 0 0 0,1 0 0 0 0,-1 0 0 0 0,0-1 0 0 0,1 1 0 0 0,-1 0 0 0 0,1 0 0 0 0,-1-1 0 0 0,0 1 0 0 0,1 0 0 0 0,-1 0 0 0 0,0-1 0 0 0,1 1 0 0 0,-1-1-1 0 0,0 1 1 0 0,0 0 0 0 0,1-1 0 0 0,-1 1 0 0 0,0 0 0 0 0,0-1 0 0 0,1 1 0 0 0,-1-1 0 0 0,0 1-58 0 0,18-34 2612 0 0,-15 29-2839 0 0,48-110 1403 0 0,-5-2-1 0 0,3-28-1175 0 0,59-148-176 0 0,-48 182-1755 0 0,-50 103-951 0 0,-8 12-7751 0 0,-2 0 4425 0 0</inkml:trace>
  <inkml:trace contextRef="#ctx0" brushRef="#br0" timeOffset="248.548">544 590 8162 0 0,'0'0'1812'0'0,"0"0"-813"0"0,0 0-404 0 0,0 0 89 0 0,0 0 192 0 0,0 0 143 0 0,0 0-47 0 0,0 0-228 0 0,-11 36-258 0 0,-30 110-225 0 0,22-34-57 0 0,20-86-181 0 0,-2-10-169 0 0,3 23-2649 0 0,13-41-9462 0 0,-13 1 10618 0 0</inkml:trace>
  <inkml:trace contextRef="#ctx0" brushRef="#br0" timeOffset="494.627">531 491 4969 0 0,'0'0'1340'0'0,"0"0"-507"0"0,0 0-111 0 0,0 0 300 0 0,0 0 314 0 0,0 0 79 0 0,0 0-157 0 0,0 0-278 0 0,0 0-243 0 0,0 0-182 0 0,0 0-124 0 0,0 0-80 0 0,25 8-43 0 0,80 24-27 0 0,-86-26-263 0 0,0-1-1 0 0,0-1 1 0 0,0-1 0 0 0,0-1-1 0 0,1-1 1 0 0,-1 0-1 0 0,1-1 1 0 0,1-2-18 0 0,27 1-2823 0 0,-39 1 451 0 0,5 0-5642 0 0,-11 0 4544 0 0</inkml:trace>
  <inkml:trace contextRef="#ctx0" brushRef="#br0" timeOffset="663.999">490 712 2385 0 0,'0'0'2464'0'0,"0"0"-1032"0"0,0 0-473 0 0,0 0 196 0 0,0 0 264 0 0,0 0 63 0 0,0 0-189 0 0,0 0-332 0 0,0 0-320 0 0,0 0-257 0 0,33 3-179 0 0,102 12-134 0 0,-14-26-943 0 0,-107 9 190 0 0,19-2-2216 0 0,-10-1-2465 0 0,-10 1 327 0 0</inkml:trace>
</inkml:ink>
</file>

<file path=ppt/ink/ink2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1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0 251 5097 0 0,'0'0'1103'0'0,"0"0"-558"0"0,0 0-79 0 0,0 0 427 0 0,0 0 448 0 0,0 0 224 0 0,0 0-102 0 0,0 0-269 0 0,0 0-273 0 0,0 0-179 0 0,0 0-79 0 0,0 0-52 0 0,28 2-21 0 0,86 8-52 0 0,34-19 748 0 0,-107 2-1177 0 0,45-22-1851 0 0,-80 19-1320 0 0,-5 1-3389 0 0,-1 7 4363 0 0,0 0-3696 0 0</inkml:trace>
  <inkml:trace contextRef="#ctx0" brushRef="#br0" timeOffset="211.142">179 0 6953 0 0,'0'0'1350'0'0,"0"0"-338"0"0,0 0-85 0 0,0 0 104 0 0,-6 36 80 0 0,-20 112-39 0 0,16 3 701 0 0,10-146-1821 0 0,7 130-452 0 0,20-50-5995 0 0,-17-63-871 0 0,-5-15 6546 0 0</inkml:trace>
</inkml:ink>
</file>

<file path=ppt/ink/ink2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52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1 419 2457 0 0,'0'0'1198'0'0,"0"0"-224"0"0,0 0-167 0 0,0 0-19 0 0,0 0 164 0 0,0 0 232 0 0,0 0 106 0 0,0 0-16 0 0,0 0-181 0 0,0 0-310 0 0,0 0-295 0 0,0-3-197 0 0,24-13 746 0 0,-5 13-570 0 0,150-1 1668 0 0,-152 3-2047 0 0,1 1 0 0 0,-1 0 0 0 0,1 1-1 0 0,-1 1 1 0 0,1 1 0 0 0,-1 0-1 0 0,0 2 1 0 0,0-1 0 0 0,-1 2 0 0 0,0 0-1 0 0,0 1 1 0 0,0 1 0 0 0,0 1 0 0 0,7 5-88 0 0,-16-8 54 0 0,0 0 1 0 0,-1 1 0 0 0,1 0 0 0 0,-2 0 0 0 0,1 0-1 0 0,-1 0 1 0 0,0 1 0 0 0,0 0 0 0 0,-1 0 0 0 0,0 1-1 0 0,-1-1 1 0 0,0 1 0 0 0,0-1 0 0 0,0 1 0 0 0,-2 0-1 0 0,1 0 1 0 0,-1 0 0 0 0,0 0 0 0 0,-1 1 0 0 0,0-1-1 0 0,0 0 1 0 0,-1 0-55 0 0,-1 27 282 0 0,-2-1 0 0 0,-2-1-1 0 0,-1 1 1 0 0,-1-1 0 0 0,-12 27-282 0 0,-16 76 648 0 0,-1 44-131 0 0,27-134-377 0 0,2 0 0 0 0,1 0 0 0 0,3 1-1 0 0,2 0 1 0 0,2 0 0 0 0,6 39-140 0 0,-5-75 37 0 0,2 0 0 0 0,0 1 0 0 0,0-1 0 0 0,1 0 0 0 0,0-1 1 0 0,1 1-1 0 0,1-1 0 0 0,0 0 0 0 0,0 0 0 0 0,1-1 0 0 0,0 1 0 0 0,1-2 0 0 0,0 1 0 0 0,1-1 1 0 0,0 0-1 0 0,0-1 0 0 0,5 3-37 0 0,71 41 509 0 0,-70-48 1272 0 0,-16-4-1737 0 0,1 0-2 0 0,-22 4 186 0 0,-63 39-194 0 0,81-40-40 0 0,0 0 0 0 0,-1 1 0 0 0,1 0 0 0 0,0-1 0 0 0,1 2 0 0 0,-1-1 0 0 0,1 0 0 0 0,0 1 0 0 0,0-1 1 0 0,0 1-1 0 0,1 0 0 0 0,0 0 0 0 0,-1 0 0 0 0,2 1 0 0 0,-1-1 0 0 0,1 0 0 0 0,0 1 0 0 0,0-1 0 0 0,0 0 1 0 0,1 1-1 0 0,-1 2 6 0 0,3 1-1 0 0,1 1 1 0 0,-1-1-1 0 0,1 1 1 0 0,1-1-1 0 0,0 0 1 0 0,0 0-1 0 0,1-1 1 0 0,0 1-1 0 0,1-1 1 0 0,-1 0-1 0 0,1 0 1 0 0,1-1-1 0 0,0 0 1 0 0,0 0-1 0 0,4 3 1 0 0,30 36-30 0 0,-29-31 33 0 0,0 0-1 0 0,-1 0 0 0 0,-1 1 0 0 0,0 1 1 0 0,-2 0-1 0 0,1 0 0 0 0,-2 0 1 0 0,0 1-1 0 0,-2 0 0 0 0,0 1 0 0 0,0-1 1 0 0,-2 1-1 0 0,0 0 0 0 0,-1 2-2 0 0,-3-11 15 0 0,0 0 0 0 0,-1 0-1 0 0,0 0 1 0 0,0 0 0 0 0,-1 0 0 0 0,0 0-1 0 0,-1-1 1 0 0,0 1 0 0 0,-1-1-1 0 0,0 0 1 0 0,0 0 0 0 0,-1-1 0 0 0,0 1-1 0 0,0-1 1 0 0,-1-1 0 0 0,0 1 0 0 0,0-1-1 0 0,-1 0 1 0 0,0-1 0 0 0,-4 2-15 0 0,-23 17 79 0 0,-1-2 0 0 0,-2-2 0 0 0,0-1 0 0 0,-12 2-79 0 0,35-15 21 0 0,-36 18-37 0 0,-1-3-1 0 0,0-2 0 0 0,-2-2 1 0 0,-9 0 16 0 0,65-19-6309 0 0,23-5 1700 0 0,-12 2-1500 0 0,-3-3-3634 0 0</inkml:trace>
  <inkml:trace contextRef="#ctx0" brushRef="#br0" timeOffset="10829.593">1039 662 5313 0 0,'0'0'1216'0'0,"0"0"-329"0"0,0 0-205 0 0,0 0 131 0 0,0 0 257 0 0,0 0 215 0 0,0 0 8 0 0,0 0-182 0 0,0 0-226 0 0,0 0-222 0 0,0 0-158 0 0,2 22-101 0 0,7 67-67 0 0,60 150 1146 0 0,-55-176-1722 0 0,5 34-375 0 0,-14-33-6415 0 0,-7-54 374 0 0,0-8 3245 0 0</inkml:trace>
  <inkml:trace contextRef="#ctx0" brushRef="#br0" timeOffset="11334.551">862 717 1696 0 0,'0'0'1854'0'0,"0"0"-254"0"0,0 0-102 0 0,0 0 149 0 0,0 0 215 0 0,0 0-8 0 0,0 0-326 0 0,0 0-401 0 0,0 0-303 0 0,0 0-199 0 0,0 0-107 0 0,0 0-63 0 0,0 0-34 0 0,21-33-25 0 0,68-102 8 0 0,-87 130-370 0 0,1 1 1 0 0,0-1-1 0 0,0 1 0 0 0,0 0 0 0 0,0 0 0 0 0,1 1 0 0 0,-1-1 1 0 0,1 1-1 0 0,0-1 0 0 0,0 1 0 0 0,1 1 0 0 0,-1-1 0 0 0,0 0 1 0 0,1 1-1 0 0,0 0 0 0 0,1-1-34 0 0,11-3 152 0 0,-1-4-67 0 0,1 2 0 0 0,0 0 0 0 0,1 0 0 0 0,0 2 0 0 0,0 0 0 0 0,0 1 0 0 0,1 1 0 0 0,0 1 0 0 0,-1 0 0 0 0,2 2-85 0 0,-17 2-5 0 0,-1 0 1 0 0,1 1 0 0 0,-1-1 0 0 0,1 1 0 0 0,-1 0 0 0 0,1-1 0 0 0,-1 1 0 0 0,0 0-1 0 0,0 0 1 0 0,0 1 0 0 0,0-1 0 0 0,0 0 0 0 0,0 1 0 0 0,-1-1 0 0 0,1 1 0 0 0,-1 0-1 0 0,0-1 1 0 0,1 1 0 0 0,-1 0 0 0 0,-1 0 0 0 0,1 0 0 0 0,0-1 0 0 0,-1 1-1 0 0,1 0 1 0 0,-1 0 0 0 0,0 0 0 0 0,0 0 0 0 0,0 0 0 0 0,0 0 0 0 0,-1 0 0 0 0,1 0-1 0 0,-1 0 1 0 0,0 0 0 0 0,0 0 0 0 0,0 0 0 0 0,0-1 0 0 0,0 1 0 0 0,0 0 0 0 0,-1-1-1 0 0,0 1 1 0 0,1-1 0 0 0,-2 1 4 0 0,-157 225-97 0 0,158-226 86 0 0,1-1-1 0 0,-1 1 1 0 0,1 0 0 0 0,0 0 0 0 0,0 0-1 0 0,-1 0 1 0 0,2 0 0 0 0,-1 0 0 0 0,0 0-1 0 0,0 0 1 0 0,1 0 0 0 0,-1 0 0 0 0,1 1-1 0 0,-1-1 1 0 0,1 0 0 0 0,0 0 0 0 0,0 1-1 0 0,0-1 1 0 0,0 0 0 0 0,1 0 0 0 0,-1 1-1 0 0,0-1 1 0 0,1 0 0 0 0,0 0 0 0 0,-1 0-1 0 0,1 0 1 0 0,0 0 0 0 0,0 0 0 0 0,0 0-1 0 0,0 0 1 0 0,1 0 0 0 0,-1 0 0 0 0,1 0 0 0 0,-1-1-1 0 0,1 1 1 0 0,-1 0 0 0 0,1-1 0 0 0,0 0-1 0 0,0 1 1 0 0,0-1 0 0 0,-1 0 0 0 0,1 0-1 0 0,1 0 1 0 0,-1 0 11 0 0,256 22-183 0 0,-255-21 195 0 0,1 0-1 0 0,0-1 0 0 0,-1 2 0 0 0,1-1 1 0 0,-1 0-1 0 0,0 1 0 0 0,0-1 0 0 0,0 1 1 0 0,0 0-1 0 0,0 0 0 0 0,0 0 0 0 0,-1 0 1 0 0,0 1-1 0 0,1-1 0 0 0,-1 1 0 0 0,0-1 1 0 0,-1 1-1 0 0,1 0 0 0 0,-1-1 0 0 0,0 1 1 0 0,0 0-1 0 0,0 0 0 0 0,0 0 0 0 0,0 0 1 0 0,-1 0-1 0 0,0 0 0 0 0,0 1 0 0 0,0-1 1 0 0,0 0-1 0 0,-1 0 0 0 0,0 0 0 0 0,0 0 1 0 0,0 0-1 0 0,0 0 0 0 0,0-1 0 0 0,-1 1 1 0 0,0 0-1 0 0,1-1 0 0 0,-2 1 0 0 0,1-1 1 0 0,0 1-1 0 0,-1-1 0 0 0,1 0 0 0 0,-1 0 1 0 0,0 0-1 0 0,-1 1-11 0 0,-33 42-172 0 0,-2 0 0 0 0,-2-3 0 0 0,-1-1 1 0 0,-4-2 171 0 0,44-38-29 0 0,-48 41-1291 0 0,17-16-2839 0 0,26-22 928 0 0,1 1-4939 0 0,4-5 6339 0 0</inkml:trace>
  <inkml:trace contextRef="#ctx0" brushRef="#br0" timeOffset="12024.414">1624 835 2280 0 0,'0'0'1319'0'0,"0"0"-101"0"0,0 0 138 0 0,0 0 234 0 0,0 0 110 0 0,0 0-182 0 0,0 0-372 0 0,0 0-356 0 0,0 0-261 0 0,0 0-136 0 0,0 0-36 0 0,-1 32 10 0 0,0 93 45 0 0,0-124-395 0 0,1 0 0 0 0,-1 0 0 0 0,1 0 0 0 0,-1 0 0 0 0,1 0 0 0 0,0 0 0 0 0,-1 0 0 0 0,1 0 0 0 0,0 0 0 0 0,0 0 0 0 0,-1 0 0 0 0,1 0 0 0 0,0 0 0 0 0,0 0 0 0 0,0 0 0 0 0,1 0 0 0 0,-1 0 0 0 0,0 0 0 0 0,0 0 0 0 0,0 0 0 0 0,1 0 0 0 0,-1 0 0 0 0,1 0 0 0 0,-1 0 0 0 0,0 0 0 0 0,1 0 0 0 0,0 0 0 0 0,-1 0 0 0 0,1-1-1 0 0,0 1 1 0 0,-1 0 0 0 0,1 0 0 0 0,0-1 0 0 0,0 1 0 0 0,-1 0 0 0 0,1-1 0 0 0,0 1 0 0 0,0-1 0 0 0,0 1 0 0 0,0-1 0 0 0,0 0 0 0 0,0 1 0 0 0,0-1 0 0 0,0 0 0 0 0,0 1 0 0 0,0-1 0 0 0,0 0-17 0 0,4 0 201 0 0,5-2 15 0 0,0 0 1 0 0,0-1-1 0 0,0 0 0 0 0,-1 0 1 0 0,1-1-1 0 0,-1 0 0 0 0,1-1 1 0 0,-1 0-1 0 0,-1-1 0 0 0,1 0 1 0 0,-1 0-1 0 0,0 0 0 0 0,0-1 0 0 0,-1-1 1 0 0,0 1-1 0 0,0-1 0 0 0,-1 0 1 0 0,0-1-1 0 0,0 1 0 0 0,0-3-216 0 0,115-169 642 0 0,-109 175-1216 0 0,-12 26-245 0 0,0-15 890 0 0,-12 133-707 0 0,13-135 667 0 0,1-1-1 0 0,0 0 1 0 0,0 0 0 0 0,0 0 0 0 0,0 0-1 0 0,1 0 1 0 0,-1 0 0 0 0,1 0-1 0 0,-1-1 1 0 0,1 0 0 0 0,0 1-1 0 0,0-1 1 0 0,0 0 0 0 0,1 0 0 0 0,-1-1-1 0 0,0 1 1 0 0,1-1 0 0 0,-1 1-1 0 0,1-1 1 0 0,-1 0 0 0 0,1 0 0 0 0,-1-1-1 0 0,1 1 1 0 0,0-1 0 0 0,-1 0-1 0 0,1 0 1 0 0,0 0 0 0 0,0 0-1 0 0,-1-1 1 0 0,1 1 0 0 0,0-1 0 0 0,-1 0-1 0 0,1 0 1 0 0,-1-1 0 0 0,1 1-1 0 0,-1-1 1 0 0,0 1 0 0 0,0-1-1 0 0,0 0 1 0 0,1 0 0 0 0,-2 0 0 0 0,1-1-1 0 0,0 1 1 0 0,0-1 0 0 0,0 0-31 0 0,28-31 257 0 0,-2 0 0 0 0,-1-3 0 0 0,-1 0-1 0 0,-2-1 1 0 0,-2-2 0 0 0,-2 0 0 0 0,-1-1 0 0 0,-3-2 0 0 0,-1 1 0 0 0,-2-2 0 0 0,-2 0 0 0 0,6-45-257 0 0,-10 50-35 0 0,-3-1 0 0 0,-1 0 0 0 0,-2 1 0 0 0,-1-1 0 0 0,-4-22 35 0 0,3 59-6 0 0,1-1-1 0 0,-1 1 0 0 0,0 0 1 0 0,0 0-1 0 0,0-1 0 0 0,0 1 1 0 0,-1 0-1 0 0,1-1 0 0 0,-1 1 1 0 0,0 0-1 0 0,0 0 0 0 0,0 0 1 0 0,0 0-1 0 0,0-1 0 0 0,-1 2 1 0 0,0-1-1 0 0,1 0 0 0 0,-1 0 1 0 0,0 0-1 0 0,0 1 0 0 0,-1-1 1 0 0,1 1-1 0 0,0 0 0 0 0,-1 0 1 0 0,0 0-1 0 0,1 0 0 0 0,-1 0 1 0 0,0 0-1 0 0,0 1 0 0 0,0-1 1 0 0,0 1-1 0 0,0 0 0 0 0,-3-1 7 0 0,2 5-18 0 0,0 0 0 0 0,0 0-1 0 0,1 1 1 0 0,-1-1 0 0 0,1 1-1 0 0,0 0 1 0 0,0 0 0 0 0,1 0 0 0 0,-1 0-1 0 0,1 0 1 0 0,0 1 0 0 0,0-1-1 0 0,0 1 1 0 0,0-1 0 0 0,1 1-1 0 0,0 0 1 0 0,0 0 0 0 0,0 3 18 0 0,-4 21-21 0 0,1 0 0 0 0,1 0 0 0 0,2 0 0 0 0,1 1 0 0 0,1-1 0 0 0,2 0 0 0 0,1 6 21 0 0,3-1-154 0 0,1 0 0 0 0,1-1 0 0 0,2 0 0 0 0,1 0 0 0 0,1-1 0 0 0,2-1-1 0 0,2 0 1 0 0,0-1 0 0 0,5 3 154 0 0,11 12-2395 0 0,-17-24-1601 0 0,-13-15 827 0 0,-3-5-5795 0 0,0-1 6297 0 0</inkml:trace>
  <inkml:trace contextRef="#ctx0" brushRef="#br0" timeOffset="12278.203">1972 346 8226 0 0,'0'0'2271'0'0,"0"0"-603"0"0,0 0-315 0 0,0 0 111 0 0,0 0 120 0 0,0 0-130 0 0,0 0-365 0 0,0 0-319 0 0,36-17-191 0 0,115-52-122 0 0,-28 25 218 0 0,214-55-564 0 0,-264 80-3760 0 0,-1 3-3507 0 0,-43 11-3740 0 0</inkml:trace>
  <inkml:trace contextRef="#ctx0" brushRef="#br0" timeOffset="18683.444">1087 1999 160 0 0,'0'0'1022'0'0,"0"0"-198"0"0,0 0-1 0 0,0 0 175 0 0,0 0 287 0 0,0 0 126 0 0,0 0-130 0 0,0 0-338 0 0,0 0-393 0 0,0 0-293 0 0,0 0-144 0 0,2-11 185 0 0,25 38 1005 0 0,-9-1-856 0 0,0 2-1 0 0,-1 0 1 0 0,-2 1 0 0 0,-1 1 0 0 0,4 16-447 0 0,-4-14 241 0 0,65 155 294 0 0,-60-153 1844 0 0,-17-68 3 0 0,15-299-1222 0 0,-3 112-2068 0 0,-15 212 1232 0 0,-4 9-16529 0 0,5 4 12795 0 0</inkml:trace>
  <inkml:trace contextRef="#ctx0" brushRef="#br0" timeOffset="18945.723">1593 2249 8442 0 0,'0'0'879'0'0,"0"0"-353"0"0,0 0-33 0 0,0 0 177 0 0,0 0 211 0 0,0 0 73 0 0,0 0-135 0 0,0 0-207 0 0,0 0-216 0 0,0 0-155 0 0,0 0-79 0 0,0 0-44 0 0,8 33-26 0 0,23 101-28 0 0,-10-73 26 0 0,-15-47 1245 0 0,0-2-5161 0 0,1-22-8742 0 0,-7 5 12188 0 0</inkml:trace>
  <inkml:trace contextRef="#ctx0" brushRef="#br0" timeOffset="19181.878">1459 2205 2401 0 0,'0'0'2041'0'0,"0"0"-476"0"0,0 0-213 0 0,0 0 150 0 0,0 0 173 0 0,0 0-36 0 0,0 0-296 0 0,0 0-314 0 0,0 0-246 0 0,0 0-198 0 0,0 0-143 0 0,32-15-107 0 0,100-45-126 0 0,-39 27-52 0 0,-80 30-803 0 0,30-8 1016 0 0,-28 8-3332 0 0,0 3-3607 0 0,-14 0 2804 0 0,-1 0 279 0 0</inkml:trace>
  <inkml:trace contextRef="#ctx0" brushRef="#br0" timeOffset="19383.506">1551 2374 3601 0 0,'0'0'1388'0'0,"0"0"-265"0"0,0 0 149 0 0,0 0 342 0 0,0 0 110 0 0,0 0-206 0 0,0 0-372 0 0,0 0-368 0 0,0 0-247 0 0,0 0-168 0 0,0 0-108 0 0,31-15-81 0 0,100-46-104 0 0,-24 6-840 0 0,-78 38-3302 0 0,-7 4-1327 0 0,-13 9 83 0 0</inkml:trace>
  <inkml:trace contextRef="#ctx0" brushRef="#br0" timeOffset="20300.49">1948 1855 5209 0 0,'0'0'1716'0'0,"0"0"-486"0"0,0 0-296 0 0,0 0 111 0 0,0 0 221 0 0,0 0 57 0 0,0 0-194 0 0,0 0-271 0 0,0 0-249 0 0,0 0-138 0 0,0 0-82 0 0,36-19-44 0 0,110-60-16 0 0,15-10 660 0 0,14 12-2501 0 0,-173 76-5467 0 0,-1 2 3711 0 0,-1 4 1890 0 0,0-4 124 0 0,0 3-2197 0 0</inkml:trace>
  <inkml:trace contextRef="#ctx0" brushRef="#br0" timeOffset="20511.421">2062 1991 6201 0 0,'0'0'1525'0'0,"0"0"-464"0"0,0 0-169 0 0,0 0 283 0 0,0 0 334 0 0,0 0 22 0 0,0 0-239 0 0,0 0-329 0 0,0 0-319 0 0,0 0-247 0 0,32-12-141 0 0,99-40-85 0 0,4-20 49 0 0,-103 54-239 0 0,155-91-3852 0 0,-71 27-9461 0 0,-99 70 12717 0 0</inkml:trace>
  <inkml:trace contextRef="#ctx0" brushRef="#br0" timeOffset="20824.464">3038 1225 4513 0 0,'0'0'2048'0'0,"0"0"-333"0"0,0 0-258 0 0,0 0-81 0 0,0 0-94 0 0,0 0-226 0 0,-35 26-352 0 0,-107 83-279 0 0,91-51-202 0 0,41-39-213 0 0,2-1-1 0 0,0 1 1 0 0,1 1-1 0 0,1 0 1 0 0,0 0 0 0 0,2 0-1 0 0,0 0 1 0 0,2 1-1 0 0,0-1 1 0 0,1 1-1 0 0,1 0 1 0 0,2 14-10 0 0,-1-31 12 0 0,0 0 1 0 0,1 0-1 0 0,-1-1 1 0 0,1 1-1 0 0,0 0 0 0 0,0-1 1 0 0,0 1-1 0 0,0-1 1 0 0,1 0-1 0 0,-1 0 1 0 0,1 1-1 0 0,0-2 0 0 0,0 1 1 0 0,0 0-1 0 0,0-1 1 0 0,1 1-1 0 0,-1-1 1 0 0,1 0-1 0 0,-1 0 0 0 0,1 0 1 0 0,0-1-1 0 0,-1 1 1 0 0,1-1-1 0 0,0 0 1 0 0,0 0-1 0 0,0 0 1 0 0,3 0-13 0 0,4 0 105 0 0,0 1 1 0 0,0-1-1 0 0,0-1 1 0 0,1 0-1 0 0,-1-1 1 0 0,0 0-1 0 0,0 0 1 0 0,1-2-1 0 0,5-1-105 0 0,8-6 249 0 0,-1-2-1 0 0,0 0 0 0 0,-1-2 0 0 0,0 0 0 0 0,-1-2 0 0 0,-1 0 0 0 0,-1-1 0 0 0,0-2 0 0 0,-1 0 0 0 0,-1-1 0 0 0,-1 0 0 0 0,-1-2 0 0 0,0 0 0 0 0,7-16-248 0 0,-12 19 48 0 0,0 0 0 0 0,-2 0 0 0 0,0-1 0 0 0,-1 0 0 0 0,-2-1 0 0 0,0 0 0 0 0,0 0 0 0 0,-2 0 0 0 0,-1-1 0 0 0,-1 1 0 0 0,0-1 0 0 0,-2-16-48 0 0,-1 31-222 0 0,0 0 0 0 0,0-1 0 0 0,-1 2 0 0 0,0-1 0 0 0,0 0 0 0 0,-1 0 0 0 0,1 0 0 0 0,-1 1 0 0 0,-1 0 0 0 0,1-1 0 0 0,-1 1-1 0 0,0 1 1 0 0,-1-1 0 0 0,0 1 0 0 0,1-1 0 0 0,-2 1 0 0 0,1 0 0 0 0,0 1 0 0 0,-1 0 0 0 0,0 0 0 0 0,0 0 0 0 0,0 0 0 0 0,-1 1 0 0 0,-4-2 222 0 0,-4-1-1198 0 0,0 1 0 0 0,0 0 1 0 0,0 1-1 0 0,-1 1 0 0 0,0 1 1 0 0,1 0-1 0 0,-1 1 0 0 0,0 0 1 0 0,0 1-1 0 0,-12 2 1198 0 0,-3 4-2942 0 0</inkml:trace>
  <inkml:trace contextRef="#ctx0" brushRef="#br0" timeOffset="21078.888">2445 1549 2977 0 0,'0'0'2305'0'0,"0"0"-67"0"0,0 0-52 0 0,0 0-39 0 0,0 0-178 0 0,0 0-330 0 0,31-9-315 0 0,99-29-225 0 0,-86 25-225 0 0,0 2-1 0 0,1 2 1 0 0,0 2 0 0 0,24 0-874 0 0,-28 3 334 0 0,318-17 797 0 0,-118 19-3961 0 0,-225 2 2154 0 0,50-1-2484 0 0,-23-3-3332 0 0,-22-2-3194 0 0</inkml:trace>
</inkml:ink>
</file>

<file path=ppt/ink/ink2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22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308 163 0 0 0,'0'0'759'0'0,"0"0"514"0"0,0 0 141 0 0,0 0-107 0 0,0 0-215 0 0,0 0-205 0 0,0 0-127 0 0,0 0-37 0 0,11-17 27 0 0,37-52 58 0 0,-39 54 3760 0 0,-12 14-3327 0 0,-12 15-1805 0 0,15-14 899 0 0,-175 184-202 0 0,81-70 7 0 0,93-113-141 0 0,1-1 1 0 0,-1 1-1 0 0,0 0 1 0 0,1 0-1 0 0,-1 0 0 0 0,1-1 1 0 0,0 1-1 0 0,-1 0 1 0 0,1 0-1 0 0,0 0 0 0 0,0 0 1 0 0,-1 0-1 0 0,1 0 1 0 0,0 0-1 0 0,0 0 1 0 0,0 0-1 0 0,0 0 0 0 0,0 0 1 0 0,0 0-1 0 0,0 0 1 0 0,1-1-1 0 0,-1 1 0 0 0,0 0 1 0 0,0 0-1 0 0,1 0 1 0 0,-1 0-1 0 0,1 0 0 0 0,-1 0 1 0 0,1-1-1 0 0,-1 1 1 0 0,1 0-1 0 0,-1 0 0 0 0,1 0 1 0 0,0-1-1 0 0,-1 1 1 0 0,1-1-1 0 0,0 1 0 0 0,0 0 1 0 0,-1-1-1 0 0,1 1 1 0 0,0-1-1 0 0,0 1 1 0 0,0-1-1 0 0,0 0 0 0 0,0 1 1 0 0,-1-1-1 0 0,1 0 1 0 0,0 0-1 0 0,0 0 0 0 0,1 1 1 0 0,58 0 328 0 0,-41-2-241 0 0,74 1 60 0 0,-92 1-135 0 0,1 1-1 0 0,-1 0 0 0 0,1-1 1 0 0,-1 1-1 0 0,0 0 1 0 0,0 0-1 0 0,0 0 1 0 0,0 0-1 0 0,0 0 1 0 0,0 0-1 0 0,0 1 1 0 0,-1-1-1 0 0,1 0 1 0 0,-1 0-1 0 0,0 0 0 0 0,1 1 1 0 0,-1-1-1 0 0,0 0 1 0 0,0 0-1 0 0,-1 1 1 0 0,1-1-1 0 0,0 0 1 0 0,-1 0-1 0 0,1 1 1 0 0,-1-1-12 0 0,1-2 1 0 0,-3 14 41 0 0,0-1 0 0 0,-1 0 0 0 0,-1 0 0 0 0,0 0 0 0 0,-1-1 0 0 0,0 1 0 0 0,0-2 0 0 0,-5 7-42 0 0,-13 24 102 0 0,-34 69 246 0 0,57-109-337 0 0,0 0 1 0 0,0 0 0 0 0,0 0 0 0 0,0 1 0 0 0,0-1-1 0 0,0 0 1 0 0,0 1 0 0 0,1-1 0 0 0,-1 1 0 0 0,1-1 0 0 0,0 0-1 0 0,0 1 1 0 0,0-1 0 0 0,0 1 0 0 0,0-1 0 0 0,0 1-1 0 0,1-1 1 0 0,-1 1 0 0 0,1-1 0 0 0,0 0 0 0 0,-1 1-1 0 0,1-1 1 0 0,0 0 0 0 0,0 1 0 0 0,1-1 0 0 0,-1 0-1 0 0,0 0 1 0 0,1 0 0 0 0,-1 0 0 0 0,1 0 0 0 0,0-1-1 0 0,0 1 1 0 0,0 0 0 0 0,0-1 0 0 0,0 1 0 0 0,0-1-1 0 0,0 0 1 0 0,0 0 0 0 0,0 0 0 0 0,2 1-12 0 0,5 0 36 0 0,-1-1 0 0 0,1 0-1 0 0,-1 0 1 0 0,1 0 0 0 0,-1-1 0 0 0,1-1 0 0 0,-1 0 0 0 0,1 0 0 0 0,-1 0-1 0 0,0-1 1 0 0,1 0 0 0 0,-1-1 0 0 0,0 0 0 0 0,0 0 0 0 0,-1-1 0 0 0,1 1 0 0 0,-1-2-1 0 0,1 1 1 0 0,4-5-36 0 0,-9 7-394 0 0,1 0-1 0 0,-1 0 1 0 0,1 0 0 0 0,-1-1-1 0 0,0 1 1 0 0,0-1-1 0 0,0 1 1 0 0,0-1 0 0 0,0 0-1 0 0,-1 0 1 0 0,0-1-1 0 0,1 1 1 0 0,-1 0-1 0 0,0-1 1 0 0,-1 0 0 0 0,1 1-1 0 0,0-1 1 0 0,-1 0-1 0 0,0 0 1 0 0,0 1-1 0 0,0-1 1 0 0,-1 0 0 0 0,1 0-1 0 0,-1-3 395 0 0,0-3-4093 0 0,0 2-733 0 0</inkml:trace>
  <inkml:trace contextRef="#ctx0" brushRef="#br0" timeOffset="326.142">0 1 3209 0 0,'0'0'598'0'0,"0"0"-129"0"0,0 0 187 0 0,0 0 483 0 0,0 0 448 0 0,0 0 110 0 0,0 0-203 0 0,0 0-356 0 0,0 0-313 0 0,0 0-158 0 0,0 0-66 0 0,0 0 13 0 0,19 34 18 0 0,57 109-3 0 0,-9-10 709 0 0,-45-76-1173 0 0,-3 1 0 0 0,-3 0 0 0 0,-2 2-1 0 0,5 51-164 0 0,-2-18-47 0 0,21 165-2256 0 0,-28-234-345 0 0,-3-8-4371 0 0,-7-12 1084 0 0</inkml:trace>
</inkml:ink>
</file>

<file path=ppt/ink/ink2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23.7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1164 512 0 0,'0'0'1326'0'0,"0"0"-125"0"0,0 0-87 0 0,0 0 38 0 0,0 0 111 0 0,0 0 15 0 0,0 0-194 0 0,0 0-317 0 0,0 0-323 0 0,0 0-223 0 0,0 0-99 0 0,0 0 0 0 0,6-4 52 0 0,-2 1-134 0 0,-4 3-26 0 0,1-1 0 0 0,0 0 0 0 0,0 0 0 0 0,-1 0 0 0 0,1 1 0 0 0,0-1 1 0 0,0 1-1 0 0,0-1 0 0 0,0 1 0 0 0,0-1 0 0 0,0 1 0 0 0,0-1 0 0 0,0 1 0 0 0,0 0 0 0 0,0-1 1 0 0,0 1-1 0 0,0 0 0 0 0,0 0 0 0 0,0 0 0 0 0,0 0 0 0 0,0 0 0 0 0,1 0 0 0 0,-1 0 0 0 0,0 0 1 0 0,0 0-1 0 0,0 1 0 0 0,0-1 0 0 0,0 0 0 0 0,0 1 0 0 0,0-1 0 0 0,0 1 0 0 0,0-1 1 0 0,0 1-1 0 0,0-1 0 0 0,-1 1 0 0 0,1 0 0 0 0,0-1 0 0 0,0 1 0 0 0,0 0 0 0 0,-1 0 0 0 0,1 0-14 0 0,21 26 181 0 0,-2 1 0 0 0,-2 1 0 0 0,0 0 0 0 0,-2 1 0 0 0,-1 1-1 0 0,1 7-180 0 0,66 120 66 0 0,-82-158 27 0 0,0-1 1 0 0,0 1-1 0 0,0-1 0 0 0,0 1 0 0 0,0 0 0 0 0,0-1 0 0 0,0 1 0 0 0,0-1 0 0 0,0 1 0 0 0,0 0 0 0 0,0-1 1 0 0,0 1-1 0 0,1 0 0 0 0,-1-1 0 0 0,0 1 0 0 0,0-1 0 0 0,0 1 0 0 0,0 0 0 0 0,1-1 0 0 0,-1 1 1 0 0,0 0-1 0 0,0 0 0 0 0,1-1 0 0 0,-1 1 0 0 0,0 0 0 0 0,0-1 0 0 0,1 1 0 0 0,-1 0 0 0 0,0 0 0 0 0,1 0 1 0 0,-1-1-1 0 0,0 1 0 0 0,1 0 0 0 0,-1 0 0 0 0,1 0 0 0 0,-1 0 0 0 0,0 0 0 0 0,1 0 0 0 0,-1 0 1 0 0,1 0-1 0 0,-1 0 0 0 0,0 0 0 0 0,1 0 0 0 0,-1 0 0 0 0,0 0 0 0 0,1 0 0 0 0,-1 0 0 0 0,1 0 0 0 0,-1 0-93 0 0,-5-44 301 0 0,2-133 622 0 0,38-261-1442 0 0,-28 405-1511 0 0,-1 19-6544 0 0,-6 14 1362 0 0</inkml:trace>
  <inkml:trace contextRef="#ctx0" brushRef="#br0" timeOffset="555.137">664 1116 0 0 0,'0'0'740'0'0,"0"0"383"0"0,0 0 321 0 0,0 0 257 0 0,0 0 38 0 0,0 0-194 0 0,0 0-283 0 0,0 0-335 0 0,0 0-214 0 0,0 0-114 0 0,0 0-84 0 0,0 0-19 0 0,-11-1-34 0 0,-31-3-48 0 0,39 5-343 0 0,0 0 0 0 0,0-1 0 0 0,1 1-1 0 0,-1 0 1 0 0,0 1 0 0 0,0-1 0 0 0,1 0 0 0 0,-1 1-1 0 0,1-1 1 0 0,-1 1 0 0 0,1 0 0 0 0,0 0-1 0 0,-1 0 1 0 0,1 0 0 0 0,0 0 0 0 0,0 1 0 0 0,1-1-1 0 0,-1 1 1 0 0,0-1 0 0 0,1 1-71 0 0,-4 4 115 0 0,0 1-117 0 0,0 0 0 0 0,0 1 0 0 0,1-1-1 0 0,0 1 1 0 0,1 0 0 0 0,0 0 0 0 0,0 1 0 0 0,1-1-1 0 0,0 0 1 0 0,1 1 0 0 0,0-1 0 0 0,1 1 0 0 0,-1 0 0 0 0,2-1-1 0 0,0 1 1 0 0,0 0 0 0 0,2 5 2 0 0,15 63 4 0 0,-3 41 193 0 0,-15-65 83 0 0,31-54 563 0 0,42-26 41 0 0,-56 16-848 0 0,13-33-1626 0 0,-25 25-2973 0 0,-3 1-5008 0 0,-2 10 7877 0 0</inkml:trace>
  <inkml:trace contextRef="#ctx0" brushRef="#br0" timeOffset="802.783">452 1378 0 0 0,'0'0'596'0'0,"0"0"939"0"0,0 0 478 0 0,0 0 115 0 0,0 0-180 0 0,0 0-363 0 0,0 0-325 0 0,0 0-257 0 0,0 0-231 0 0,0 0-208 0 0,0 0-181 0 0,28-16-150 0 0,88-50-127 0 0,-30 23-480 0 0,-37 22-3766 0 0,-35 16-272 0 0,-7 1-788 0 0</inkml:trace>
  <inkml:trace contextRef="#ctx0" brushRef="#br0" timeOffset="1452.345">831 1072 0 0 0,'0'0'753'0'0,"0"0"568"0"0,0 0 196 0 0,0 0-72 0 0,0 0-278 0 0,0 0-308 0 0,0 0-213 0 0,0 0-78 0 0,0 0 23 0 0,0 0-16 0 0,0 0-14 0 0,-1 20-34 0 0,-6 132 695 0 0,-44 236-2690 0 0,46-317-709 0 0,5-23-3270 0 0,0-38 3582 0 0,0-3 1070 0 0</inkml:trace>
  <inkml:trace contextRef="#ctx0" brushRef="#br0" timeOffset="1705.459">1039 1205 4105 0 0,'0'0'1272'0'0,"0"0"-406"0"0,0 0-23 0 0,0 0 219 0 0,0 0 175 0 0,0 0-52 0 0,0 0-250 0 0,0 0-283 0 0,-8 35-224 0 0,-25 114-157 0 0,-1 42-24 0 0,32-80-1957 0 0,9-96-654 0 0,1-7-2673 0 0,-7-6 3415 0 0,1-2-748 0 0</inkml:trace>
  <inkml:trace contextRef="#ctx0" brushRef="#br0" timeOffset="1972.434">908 1282 0 0 0,'0'0'1440'0'0,"0"0"-97"0"0,0 0-106 0 0,0 0 167 0 0,0 0 164 0 0,0 0-10 0 0,0 0-210 0 0,0 0-336 0 0,0 0-274 0 0,0 0-217 0 0,0 0-177 0 0,0 0-85 0 0,0 0-75 0 0,30-18-48 0 0,92-54-41 0 0,-52 38-222 0 0,-70 34 115 0 0,25-7-602 0 0,-7 5-5809 0 0,-18 2 3175 0 0,0 0 485 0 0</inkml:trace>
  <inkml:trace contextRef="#ctx0" brushRef="#br0" timeOffset="2158.673">995 1433 5873 0 0,'0'0'2289'0'0,"0"0"-889"0"0,0 0-312 0 0,0 0 193 0 0,0 0-41 0 0,0 0-224 0 0,0 0-384 0 0,0 0-272 0 0,0 0-168 0 0,0 0-112 0 0,190-125-40 0 0,-174 114-192 0 0,1 0-264 0 0,-3 3-560 0 0,-4 1-1112 0 0,1 3-1713 0 0,-10 0-4257 0 0</inkml:trace>
  <inkml:trace contextRef="#ctx0" brushRef="#br0" timeOffset="2592.639">1028 715 4145 0 0,'0'0'2010'0'0,"0"0"-494"0"0,0 0-284 0 0,0 0 89 0 0,0 0 107 0 0,0 0-59 0 0,0 0-276 0 0,0 0-310 0 0,0 0-185 0 0,0 0-120 0 0,0 0-88 0 0,0 0-63 0 0,26-19-85 0 0,82-59-61 0 0,-12 17 55 0 0,-62 42-424 0 0,5-2-3335 0 0,-26 16-3807 0 0,-9 2 1022 0 0</inkml:trace>
  <inkml:trace contextRef="#ctx0" brushRef="#br0" timeOffset="2854.828">1107 822 3049 0 0,'0'0'2684'0'0,"0"0"-1139"0"0,0 0-356 0 0,0 0 257 0 0,0 0 167 0 0,0 0-131 0 0,0 0-416 0 0,0 0-382 0 0,0 0-239 0 0,0 0-141 0 0,31-11-70 0 0,99-36-76 0 0,-25-13 42 0 0,95-87-10414 0 0,-191 136 4329 0 0</inkml:trace>
  <inkml:trace contextRef="#ctx0" brushRef="#br0" timeOffset="3183.223">1731 141 520 0 0,'0'0'1090'0'0,"0"0"-66"0"0,0 0 115 0 0,0 0 181 0 0,0 0 56 0 0,0 0-166 0 0,0 0-355 0 0,0 0-335 0 0,0 0-188 0 0,-25 35-97 0 0,-78 111-41 0 0,62-61 80 0 0,40-72-218 0 0,-2-7 8 0 0,1 1 0 0 0,1-1-1 0 0,-1 0 1 0 0,1 1 0 0 0,0-1 0 0 0,1 1 0 0 0,-1-1 0 0 0,1 1-1 0 0,0-1 1 0 0,1 1 0 0 0,0-1 0 0 0,0 1 0 0 0,0-1 0 0 0,1 1 0 0 0,0-1-1 0 0,0 0 1 0 0,1 0 0 0 0,-1 0 0 0 0,1 0 0 0 0,1-1 0 0 0,-1 1-1 0 0,1-1 1 0 0,0 1 0 0 0,0-1 0 0 0,0-1 0 0 0,1 1 0 0 0,0-1 0 0 0,0 1-1 0 0,0-1 1 0 0,0-1 0 0 0,1 1 0 0 0,0 0-64 0 0,7 0 289 0 0,1 0-1 0 0,-1-1 1 0 0,0-1-1 0 0,1 0 1 0 0,-1 0 0 0 0,1-2-1 0 0,0 1 1 0 0,-1-2 0 0 0,1 0-1 0 0,0-1 1 0 0,-1 0-1 0 0,1-1 1 0 0,-1 0 0 0 0,0-1-1 0 0,0 0 1 0 0,-1-2 0 0 0,1 1-1 0 0,-1-1 1 0 0,0-1-1 0 0,0 0 1 0 0,-1-1 0 0 0,0 0-1 0 0,-1-1 1 0 0,1 0 0 0 0,-2-1-1 0 0,6-5-288 0 0,0 0 188 0 0,0 0-1 0 0,-1-1 1 0 0,-1-1-1 0 0,0 0 1 0 0,-1 0-1 0 0,-1-1 1 0 0,-1-1-1 0 0,0 0 1 0 0,-1-1-1 0 0,-2 1 1 0 0,0-2-1 0 0,-1 1 1 0 0,0-1-1 0 0,-2 1 1 0 0,2-22-188 0 0,-7 35-177 0 0,1 0 0 0 0,-1-1 1 0 0,0 1-1 0 0,0 0 0 0 0,-1-1 1 0 0,0 1-1 0 0,-1 0 0 0 0,1 0 0 0 0,-1 1 1 0 0,-1-1-1 0 0,1 0 0 0 0,-1 1 1 0 0,0 0-1 0 0,-1 0 0 0 0,1 0 1 0 0,-1 0-1 0 0,0 1 0 0 0,-1 0 0 0 0,1 0 1 0 0,-1 0-1 0 0,0 1 0 0 0,0 0 1 0 0,-3-1 176 0 0,-76-33-6244 0 0,-2 26-3360 0 0,58 12 7011 0 0</inkml:trace>
  <inkml:trace contextRef="#ctx0" brushRef="#br0" timeOffset="3446.682">1400 417 11434 0 0,'0'0'1968'0'0,"0"0"-329"0"0,0 0-112 0 0,0 0-123 0 0,0 0-235 0 0,36-16-296 0 0,115-47-236 0 0,-29 28 185 0 0,98 9 139 0 0,-47 8-4783 0 0,-61-5-8187 0 0,-89 16 5406 0 0</inkml:trace>
</inkml:ink>
</file>

<file path=ppt/ink/ink2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00.06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14 1842 0 0 0,'0'0'252'0'0,"0"0"368"0"0,0 0 247 0 0,0 0 169 0 0,0 0 3 0 0,0 0-144 0 0,0 0-210 0 0,0 0-206 0 0,0 0-99 0 0,-3-11 12 0 0,-8-35 75 0 0,11 44-403 0 0,0 0 0 0 0,1 0 0 0 0,-1 0 0 0 0,0 0 0 0 0,1 0 0 0 0,-1 0 1 0 0,1 1-1 0 0,0-1 0 0 0,0 0 0 0 0,-1 0 0 0 0,1 1 0 0 0,0-1 0 0 0,0 1 0 0 0,1-1 0 0 0,-1 1 0 0 0,0-1 0 0 0,0 1 0 0 0,1 0 0 0 0,-1-1 0 0 0,1 1 0 0 0,-1 0 0 0 0,1 0 0 0 0,0 0 0 0 0,-1 0 0 0 0,3 0-64 0 0,4-5 441 0 0,144-132 4393 0 0,72-73-1885 0 0,53-49-1338 0 0,433-401 99 0 0,-558 495-1329 0 0,-151 164-300 0 0,1-1 0 0 0,0 1 0 0 0,-1 0 0 0 0,1-1 0 0 0,-1 1 0 0 0,0-1 0 0 0,0 1 0 0 0,0-1 0 0 0,0 0 0 0 0,0 1 0 0 0,0-1 0 0 0,-1 0 0 0 0,1 0 0 0 0,-1 1 0 0 0,0-1 0 0 0,0 0 0 0 0,0 0 0 0 0,0 0 0 0 0,-1-2-81 0 0,-21 12-343 0 0,-6 19 473 0 0,-151 58 6 0 0,-53-6 21 0 0,200-64-146 0 0,44-3-367 0 0,13 2 340 0 0,1-1 0 0 0,-1-2 1 0 0,2 0-1 0 0,-1-2 0 0 0,1-1 1 0 0,0-1-1 0 0,1-1 0 0 0,0-1 16 0 0,135 43 7 0 0,-152-41 1054 0 0,-25-13-248 0 0,-6-10-725 0 0,0-1 1 0 0,2-1 0 0 0,0-1-1 0 0,1 0 1 0 0,1-2 0 0 0,1 0 0 0 0,1 0-1 0 0,-7-16-88 0 0,-34-53-2075 0 0,44 87-1471 0 0,9 3-7452 0 0,2 1 10983 0 0,0 0-7728 0 0</inkml:trace>
  <inkml:trace contextRef="#ctx0" brushRef="#br0" timeOffset="385.501">1774 74 12307 0 0,'0'0'1377'0'0,"0"0"-939"0"0,0 0-282 0 0,0 0 96 0 0,0 0 212 0 0,0 0 212 0 0,0 0 102 0 0,0 0-58 0 0,0 0-158 0 0,0 0-187 0 0,0 0-157 0 0,0 0-108 0 0,-24 10-58 0 0,-73 30-10 0 0,95-39-41 0 0,0-1 1 0 0,0 1 0 0 0,0 0 0 0 0,0 0 0 0 0,0 0 0 0 0,0 0-1 0 0,1 0 1 0 0,-1 1 0 0 0,0-1 0 0 0,1 1 0 0 0,-1-1 0 0 0,1 1-1 0 0,-1-1 1 0 0,1 1 0 0 0,0 0 0 0 0,-1-1 0 0 0,1 1 0 0 0,0 0 0 0 0,0 0-1 0 0,1 0 1 0 0,-1 0 0 0 0,0 0 0 0 0,1 0 0 0 0,-1 0 0 0 0,1 0-1 0 0,-1 0 1 0 0,1 1 0 0 0,0-1 0 0 0,0 0-2 0 0,-1 7 16 0 0,-2 2 0 0 0,0-1-1 0 0,1 1 1 0 0,1 0 0 0 0,-1 0-1 0 0,2 0 1 0 0,-1 0-1 0 0,2 0 1 0 0,-1 0 0 0 0,1 0-1 0 0,1 0 1 0 0,0-1 0 0 0,1 1-1 0 0,0 0 1 0 0,0-1 0 0 0,1 0-1 0 0,1 0 1 0 0,0 0-1 0 0,0 0 1 0 0,0-1 0 0 0,2 0-1 0 0,-1 0 1 0 0,1 0 0 0 0,0-1-1 0 0,1 0 1 0 0,0 0 0 0 0,0-1-1 0 0,0 0 1 0 0,1-1 0 0 0,0 0-1 0 0,1 0 1 0 0,-1-1-1 0 0,1 0 1 0 0,0 0-16 0 0,5-2 102 0 0,0-1 0 0 0,0 0 0 0 0,0-2 0 0 0,0 1-1 0 0,0-2 1 0 0,0 0 0 0 0,0 0 0 0 0,0-2 0 0 0,0 0 0 0 0,0 0 0 0 0,-1-2 0 0 0,0 0-1 0 0,0 0 1 0 0,0-1 0 0 0,0-1 0 0 0,-1 0 0 0 0,0-1 0 0 0,-1-1 0 0 0,0 0-1 0 0,0 0 1 0 0,0-1 0 0 0,-2-1 0 0 0,1 0 0 0 0,-1 0 0 0 0,-1-1 0 0 0,0 0 0 0 0,-1-1-1 0 0,0 0 1 0 0,-1 0 0 0 0,0 0 0 0 0,-1-1 0 0 0,-1 0 0 0 0,0-1 0 0 0,-1 1-1 0 0,0-1 1 0 0,-1 0 0 0 0,-1 0 0 0 0,-1 0 0 0 0,1-10-102 0 0,-3 19-199 0 0,0 1 0 0 0,0-1-1 0 0,-1 0 1 0 0,0 0 0 0 0,0 1 0 0 0,0-1 0 0 0,0 1 0 0 0,-1-1-1 0 0,0 1 1 0 0,0 0 0 0 0,-1 0 0 0 0,1 0 0 0 0,-1 1 0 0 0,0-1-1 0 0,0 1 1 0 0,-1 0 0 0 0,1 0 0 0 0,-1 1 0 0 0,0-1 0 0 0,0 1-1 0 0,0 0 1 0 0,-1 0 199 0 0,-61-27-5701 0 0,3 15-3980 0 0,39 14 6360 0 0</inkml:trace>
  <inkml:trace contextRef="#ctx0" brushRef="#br0" timeOffset="625.536">1227 247 9274 0 0,'0'0'956'0'0,"0"0"-238"0"0,0 0 7 0 0,0 0 311 0 0,0 0 314 0 0,0 0 82 0 0,0 0-178 0 0,0 0-207 0 0,0 0-164 0 0,0 0-110 0 0,32 3-85 0 0,104 7-108 0 0,57-2 203 0 0,0-9-1 0 0,0-8 0 0 0,52-15-782 0 0,-119 12-290 0 0,-25 3-862 0 0,30-2-3274 0 0,-48 1-4734 0 0,-52 3 1125 0 0</inkml:trace>
</inkml:ink>
</file>

<file path=ppt/ink/ink2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10.79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1963 0 0 0,'0'0'385'0'0,"0"0"528"0"0,0 0 178 0 0,0 0 49 0 0,0 0-21 0 0,25-35-22 0 0,78-111-54 0 0,-17 36 882 0 0,58-65 1294 0 0,8 6 0 0 0,110-91-3219 0 0,-163 167 245 0 0,-3-4-1 0 0,-5-5 1 0 0,35-55-245 0 0,-120 149 37 0 0,-1 0 0 0 0,-1 0 0 0 0,1-1 1 0 0,-1 1-1 0 0,0-1 0 0 0,-1 0 0 0 0,0 0 1 0 0,-1-1-1 0 0,0 1 0 0 0,0 0 0 0 0,-1-1 1 0 0,0 0-1 0 0,-1 1 0 0 0,0-5-37 0 0,0 13 42 0 0,-22 20-1118 0 0,11-8 1086 0 0,-91 67 90 0 0,-109 43 685 0 0,277-100-264 0 0,-13-11-437 0 0,-27-7-72 0 0,-1 2 1 0 0,0 1-1 0 0,0 1 0 0 0,0 1 1 0 0,-1 1-1 0 0,16 9-12 0 0,12 30 42 0 0,-55-69 3047 0 0,0-2-2890 0 0,-13-62 653 0 0,-36-115-665 0 0,29 171-1653 0 0,13 25-1809 0 0,-3 2-3818 0 0,10 2-1044 0 0</inkml:trace>
  <inkml:trace contextRef="#ctx0" brushRef="#br0" timeOffset="345.996">1933 1 7082 0 0,'0'0'508'0'0,"0"0"-83"0"0,0 0 126 0 0,0 0 233 0 0,0 0 300 0 0,0 0 128 0 0,0 0-122 0 0,-32 10-211 0 0,-103 36-244 0 0,130-45-599 0 0,0 1 0 0 0,1-1 0 0 0,-1 1 0 0 0,1 0 0 0 0,0 0 0 0 0,-1 1 0 0 0,1-1 0 0 0,0 1 0 0 0,0 0 0 0 0,1 0 0 0 0,-1 0 0 0 0,1 0 0 0 0,-1 1 0 0 0,1-1-1 0 0,0 1 1 0 0,0 0 0 0 0,1 0 0 0 0,-2 2-36 0 0,-4 8 109 0 0,-4 0-17 0 0,0 1 1 0 0,2 1-1 0 0,0-1 0 0 0,1 2 1 0 0,0-1-1 0 0,1 1 0 0 0,1 0 1 0 0,1 1-1 0 0,1 0 0 0 0,0 0 1 0 0,1 0-1 0 0,1 1 0 0 0,1-1 1 0 0,0 1-1 0 0,2-1 0 0 0,0 1 1 0 0,1 5-93 0 0,1-16 35 0 0,0-1 0 0 0,1 0 0 0 0,0 1 1 0 0,0-1-1 0 0,1 0 0 0 0,0 0 0 0 0,0-1 1 0 0,0 1-1 0 0,1-1 0 0 0,0 0 0 0 0,0 0 1 0 0,1-1-1 0 0,0 1 0 0 0,0-1 1 0 0,0-1-1 0 0,0 1 0 0 0,1-1 0 0 0,-1 0 1 0 0,1 0-1 0 0,1-1 0 0 0,-1 0 0 0 0,4 1-35 0 0,6 2 176 0 0,1-1-1 0 0,1 0 0 0 0,-1-1 0 0 0,1-1 0 0 0,-1-1 0 0 0,1-1 0 0 0,0-1 0 0 0,15-1-175 0 0,-8-2 168 0 0,0-2 0 0 0,0 0 0 0 0,-1-2 0 0 0,1-1-1 0 0,-1-1 1 0 0,-1-1 0 0 0,0-1 0 0 0,0-1 0 0 0,-1-1 0 0 0,-1-1 0 0 0,0-1 0 0 0,-1-1-1 0 0,-1-1 1 0 0,0-1 0 0 0,-1 0 0 0 0,-1-2 0 0 0,0-2-168 0 0,-13 17-96 0 0,0-1 1 0 0,-1 0-1 0 0,0 0 1 0 0,0 0-1 0 0,-1 0 1 0 0,0-1-1 0 0,0 1 1 0 0,0-1-1 0 0,-1 0 0 0 0,0 0 1 0 0,0 0-1 0 0,0 0 1 0 0,-1 0-1 0 0,0 0 1 0 0,-1 0-1 0 0,0-1 1 0 0,0-5 94 0 0,-1 8-563 0 0,0-1-1 0 0,-1 1 1 0 0,1 0-1 0 0,-1 0 0 0 0,0 0 1 0 0,0 0-1 0 0,-1 0 0 0 0,1 0 1 0 0,-1 1-1 0 0,0-1 0 0 0,-1 1 1 0 0,1 0-1 0 0,-1 0 0 0 0,1 0 1 0 0,-3-2 564 0 0,-13-9-5356 0 0,3 3-800 0 0</inkml:trace>
  <inkml:trace contextRef="#ctx0" brushRef="#br0" timeOffset="604.909">1233 214 9434 0 0,'0'0'1547'0'0,"0"0"-571"0"0,0 0-89 0 0,0 0 352 0 0,0 0 348 0 0,0 0 91 0 0,0 0-234 0 0,40 10-337 0 0,129 28-294 0 0,3-19 229 0 0,475-16 569 0 0,-138-34-3026 0 0,-401 19-3076 0 0,-1-3-3867 0 0,-77 11-743 0 0</inkml:trace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2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0.3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0 876 0 0 0,'0'0'579'0'0,"0"0"648"0"0,0 0 456 0 0,0 0 320 0 0,0 0 48 0 0,0 0-140 0 0,0 0-215 0 0,36 3-246 0 0,110 10-207 0 0,-136-11-1004 0 0,0-1 0 0 0,0 0 0 0 0,0 0 0 0 0,0-1-1 0 0,0 0 1 0 0,0-1 0 0 0,-1 0 0 0 0,1-1 0 0 0,0 0 0 0 0,0 0 0 0 0,8-4-239 0 0,1-1 367 0 0,27-11 188 0 0,0-2 0 0 0,-1-3-1 0 0,-2-1 1 0 0,0-2 0 0 0,-2-2-1 0 0,-1-2 1 0 0,-1-1 0 0 0,0-3-555 0 0,63-64 528 0 0,-4-4-1 0 0,14-26-527 0 0,-55 59 131 0 0,-24 27-66 0 0,1 2 0 0 0,3 1 0 0 0,0 2 0 0 0,27-19-65 0 0,-56 50 18 0 0,-7 4-27 0 0,0 1 0 0 0,0-1 0 0 0,0 0 0 0 0,1 1 0 0 0,-1-1 0 0 0,1 1 0 0 0,-1-1 0 0 0,1 1 0 0 0,0 0 1 0 0,-1-1-1 0 0,1 1 0 0 0,0 0 0 0 0,0 0 0 0 0,0 0 0 0 0,0 0 0 0 0,0 1 0 0 0,0-1 0 0 0,0 1 0 0 0,0-1 0 0 0,0 1 0 0 0,0-1 0 0 0,0 1 0 0 0,0 0 1 0 0,0 0-1 0 0,1 0 0 0 0,-1 1 0 0 0,0-1 0 0 0,0 0 0 0 0,0 1 0 0 0,0-1 0 0 0,0 1 0 0 0,0 0 0 0 0,0-1 0 0 0,0 1 0 0 0,0 0 0 0 0,-1 0 0 0 0,1 1 1 0 0,0-1-1 0 0,0 0 0 0 0,-1 0 0 0 0,1 1 0 0 0,1 1 9 0 0,3 13 3 0 0,-1 0 0 0 0,0 0 0 0 0,-2 1 0 0 0,1 0 0 0 0,-2 0 1 0 0,0 0-1 0 0,-1 0 0 0 0,-1 0 0 0 0,-1 11-3 0 0,1-20 2 0 0,-4 35 17 0 0,-1-1 0 0 0,-2 0 0 0 0,-1-1 0 0 0,-3 1 0 0 0,-1-2-1 0 0,-2 0 1 0 0,-2 0 0 0 0,-8 11-19 0 0,14-24-73 0 0,-2-1 1 0 0,-1-1-1 0 0,-1 0 0 0 0,-1 0 0 0 0,-1-2 1 0 0,-1 0-1 0 0,-1-1 0 0 0,-1 0 0 0 0,-1-2 1 0 0,0 0-1 0 0,-2-2 0 0 0,0 0 0 0 0,-2-1 1 0 0,1-2-1 0 0,-2 0 0 0 0,0-1 0 0 0,-1-2 1 0 0,0-1-1 0 0,-1 0 0 0 0,-16 2 73 0 0,31-10-284 0 0,0-2 0 0 0,0 1 0 0 0,0-1 0 0 0,0-1 0 0 0,-1-1 0 0 0,1 1 0 0 0,0-2 0 0 0,0 0 0 0 0,-9-2 284 0 0,4-17-4248 0 0,17 1-5505 0 0,3 12 5219 0 0</inkml:trace>
</inkml:ink>
</file>

<file path=ppt/ink/ink2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0.6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1 9658 0 0,'0'0'1483'0'0,"0"0"-275"0"0,0 0-34 0 0,0 0 98 0 0,0 0-14 0 0,0 0-202 0 0,-28 32-264 0 0,-90 102-229 0 0,51-36 85 0 0,64-92-645 0 0,0-1 0 0 0,0 1 0 0 0,0 0-1 0 0,1 0 1 0 0,0 0 0 0 0,0 0 0 0 0,1 0 0 0 0,0 1-1 0 0,0-1 1 0 0,0 0 0 0 0,1 1 0 0 0,0-1 0 0 0,0 1-1 0 0,1-1 1 0 0,-1 0 0 0 0,2 0 0 0 0,-1 1 0 0 0,0-1 0 0 0,1 0-1 0 0,0 0 1 0 0,1 0 0 0 0,-1 0 0 0 0,1-1 0 0 0,0 1-1 0 0,1-1 1 0 0,-1 1 0 0 0,1-1 0 0 0,0 0 0 0 0,1-1 0 0 0,-1 1-1 0 0,1-1 1 0 0,0 0 0 0 0,0 0 0 0 0,0 0 0 0 0,0-1-1 0 0,5 3-2 0 0,0-1 55 0 0,1-1 0 0 0,-1-1-1 0 0,1 1 1 0 0,0-2 0 0 0,0 1-1 0 0,0-2 1 0 0,0 1 0 0 0,0-2-1 0 0,0 1 1 0 0,0-1-1 0 0,0-1 1 0 0,0 0 0 0 0,0-1-1 0 0,6-1-54 0 0,-7 1 108 0 0,0 0-1 0 0,0-1 0 0 0,0 0 0 0 0,0-1 1 0 0,-1 0-1 0 0,0 0 0 0 0,1-1 1 0 0,-2-1-1 0 0,1 1 0 0 0,-1-1 0 0 0,1 0 1 0 0,-2-1-1 0 0,1 0 0 0 0,-1 0 0 0 0,0-1 1 0 0,0 0-1 0 0,-1 0 0 0 0,0-1 0 0 0,-1 0 1 0 0,0 0-1 0 0,0 0 0 0 0,-1 0 1 0 0,0-1-1 0 0,1-6-107 0 0,-3 8-56 0 0,-1 0 0 0 0,0 0-1 0 0,0 0 1 0 0,-1-1 0 0 0,0 1 0 0 0,-1 0 0 0 0,0 0 0 0 0,0 0 0 0 0,-1 0-1 0 0,0 0 1 0 0,0 0 0 0 0,-1 0 0 0 0,0 0 0 0 0,0 1 0 0 0,-1-1 0 0 0,0 1 0 0 0,0 0-1 0 0,-1 0 1 0 0,1 1 0 0 0,-6-6 56 0 0,-32-32-3781 0 0,-5 7-3965 0 0,29 24-2157 0 0</inkml:trace>
</inkml:ink>
</file>

<file path=ppt/ink/ink2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1.4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77 776 0 0,'0'0'1751'0'0,"0"0"-416"0"0,0 0-179 0 0,0 0 127 0 0,0 0 262 0 0,0 0 143 0 0,0 0-85 0 0,0 0-184 0 0,0 0-180 0 0,0 0-145 0 0,0 0-117 0 0,0 0-117 0 0,0 0-152 0 0,9 26-118 0 0,28 84-119 0 0,-1 90 461 0 0,-32-178-903 0 0,2 22 8 0 0,1 0 0 0 0,2-1 0 0 0,3-1 0 0 0,1 0 0 0 0,1 0 0 0 0,3-1 0 0 0,3 2-37 0 0,-19-41 27 0 0,-1-1 0 0 0,0 0-1 0 0,1 0 1 0 0,-1 0 0 0 0,0 0 0 0 0,1 0 0 0 0,-1 0 0 0 0,1 0-1 0 0,0 0 1 0 0,-1 0 0 0 0,1 0 0 0 0,0 0 0 0 0,0 0 0 0 0,-1 0-1 0 0,1 0 1 0 0,0 0 0 0 0,0-1 0 0 0,0 1 0 0 0,0 0 0 0 0,0-1-1 0 0,0 1 1 0 0,0-1 0 0 0,0 1 0 0 0,0-1 0 0 0,1 1 0 0 0,-1-1-1 0 0,0 0 1 0 0,0 1 0 0 0,0-1 0 0 0,0 0 0 0 0,1 0 0 0 0,-1 0-1 0 0,0 0 1 0 0,0 0 0 0 0,0 0 0 0 0,0-1 0 0 0,1 1 0 0 0,-1 0-1 0 0,0 0 1 0 0,0-1 0 0 0,1 0-27 0 0,49-144 1298 0 0,-7-1 0 0 0,-5-10-1298 0 0,45-149-183 0 0,-83 299-50 0 0,10-23-143 0 0,0 19-3104 0 0,-7 46-5930 0 0,-4-18 3915 0 0,0-6 1261 0 0</inkml:trace>
</inkml:ink>
</file>

<file path=ppt/ink/ink2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1.6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10026 0 0,'0'0'2425'0'0,"0"0"-770"0"0,0 0-440 0 0,0 0-78 0 0,0 0-15 0 0,0 0-82 0 0,0 0-247 0 0,0 0-262 0 0,0 0-175 0 0,0 0-105 0 0,0 0-79 0 0,0 0-52 0 0,-1 24-23 0 0,-5 120 14 0 0,5-119-197 0 0,2-1-1 0 0,1 0 1 0 0,1 0-1 0 0,1 0 1 0 0,1 0-1 0 0,5 11 87 0 0,6-10-1940 0 0,-9-21-2816 0 0,1-6-5495 0 0,-6-2 6666 0 0</inkml:trace>
</inkml:ink>
</file>

<file path=ppt/ink/ink2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1.9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1672 0 0,'0'0'1970'0'0,"0"0"-818"0"0,0 0-367 0 0,0 0 156 0 0,0 0 241 0 0,0 0 66 0 0,0 0-133 0 0,0 0-196 0 0,0 0-192 0 0,0 0-133 0 0,32 3-110 0 0,105 8-113 0 0,-124-11-305 0 0,0 1 0 0 0,1 1-1 0 0,-1 0 1 0 0,0 1 0 0 0,0 0-1 0 0,0 1 1 0 0,-1 0 0 0 0,0 1-1 0 0,1 1 1 0 0,-2 0 0 0 0,1 0-1 0 0,-1 1 1 0 0,0 1 0 0 0,7 5-66 0 0,-17-12 2 0 0,3 2 33 0 0,0 0 0 0 0,0 1 1 0 0,-1-1-1 0 0,1 1 0 0 0,-1 0 1 0 0,0 0-1 0 0,0 0 0 0 0,0 0 1 0 0,-1 0-1 0 0,0 1 0 0 0,1-1 1 0 0,-2 1-1 0 0,1 0 0 0 0,0 0 0 0 0,-1-1 1 0 0,0 1-1 0 0,0 0 0 0 0,0 0 1 0 0,-1 0-1 0 0,0 0 0 0 0,0 0 1 0 0,0 0-1 0 0,0 0 0 0 0,-1 0 1 0 0,0 0-1 0 0,0 0 0 0 0,0 0 1 0 0,-1 0-1 0 0,1-1 0 0 0,-1 1 1 0 0,0 0-1 0 0,-1-1 0 0 0,-1 3-35 0 0,-7 8-23 0 0,-2 0 0 0 0,0-1 0 0 0,0 0 1 0 0,-1-1-1 0 0,-1 0 0 0 0,0-2 0 0 0,-1 1 0 0 0,0-2 0 0 0,-1 0 0 0 0,-15 6 23 0 0,18-10-683 0 0,-1 0-1 0 0,1-1 1 0 0,-1-1 0 0 0,0 0-1 0 0,0-1 1 0 0,-1-1 0 0 0,1 0-1 0 0,-12-1 684 0 0,-1-4-6480 0 0,19-1 3409 0 0</inkml:trace>
</inkml:ink>
</file>

<file path=ppt/ink/ink2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2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0 273 320 0 0,'0'0'1060'0'0,"0"0"-278"0"0,0 0-78 0 0,0 0 112 0 0,0 0 286 0 0,0 0 350 0 0,0 0 142 0 0,0 0-35 0 0,0 0-204 0 0,0 0-278 0 0,0 0-222 0 0,0 0-128 0 0,0 0-26 0 0,32-3-14 0 0,100-10-23 0 0,175-29 2654 0 0,-189 23-2583 0 0,-118 17-628 0 0,-1 0 0 0 0,0 1 0 0 0,0-1 0 0 0,-1 0 0 0 0,1 0 0 0 0,0 1 0 0 0,0-1 0 0 0,-1 1 0 0 0,1-1 1 0 0,-1 1-1 0 0,1 0 0 0 0,-1 0 0 0 0,0-1 0 0 0,0 1 0 0 0,1 0 0 0 0,-1 0 0 0 0,0 1 0 0 0,0-1 0 0 0,0 0 0 0 0,0 1 0 0 0,0-1 0 0 0,0 1 0 0 0,0-1 0 0 0,0 1 0 0 0,0 0 0 0 0,0 0 0 0 0,-2 0-107 0 0,0-1 99 0 0,-18-5-30 0 0,0-2 1 0 0,1 0 0 0 0,0-2-1 0 0,0 0 1 0 0,1-1 0 0 0,0-1-1 0 0,1-1 1 0 0,0-1 0 0 0,-3-4-70 0 0,21 17-58 0 0,0 0 1 0 0,0 0-1 0 0,1 0 1 0 0,-1 1 0 0 0,1-1-1 0 0,-1 0 1 0 0,1 0 0 0 0,-1 0-1 0 0,1 0 1 0 0,-1 0 0 0 0,1 0-1 0 0,0 0 1 0 0,0 0-1 0 0,-1 0 1 0 0,1 0 0 0 0,0 0-1 0 0,0 0 1 0 0,0 0 0 0 0,0 0-1 0 0,0 0 1 0 0,1-1-1 0 0,-1 1 1 0 0,0 0 0 0 0,0 0-1 0 0,1 0 1 0 0,-1 0 0 0 0,0 0-1 0 0,1 1 1 0 0,-1-1-1 0 0,1 0 1 0 0,-1 0 0 0 0,1 0-1 0 0,0 0 1 0 0,-1 0 0 0 0,1 1-1 0 0,0-1 1 0 0,0 0-1 0 0,-1 0 1 0 0,1 1 0 0 0,0-1-1 0 0,0 1 1 0 0,0-1 0 0 0,0 1-1 0 0,0-1 1 0 0,0 1 0 0 0,0-1-1 0 0,0 1 1 0 0,0 0-1 0 0,0 0 1 0 0,0-1 57 0 0,65-10-5424 0 0,-23 8-2416 0 0,-23 3 849 0 0</inkml:trace>
</inkml:ink>
</file>

<file path=ppt/ink/ink2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2.9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1 380 3321 0 0,'0'0'2148'0'0,"0"0"-330"0"0,0 0-166 0 0,0 0 53 0 0,0 0 32 0 0,0 0-135 0 0,0 0-327 0 0,0 0-362 0 0,0 0-243 0 0,0 0-126 0 0,0 0-68 0 0,0 0-45 0 0,0 0-46 0 0,17 0-39 0 0,108 8 527 0 0,146 20-165 0 0,-233-27-1423 0 0,11 2-2706 0 0,-18 4-8459 0 0,-28-6 7292 0 0</inkml:trace>
  <inkml:trace contextRef="#ctx0" brushRef="#br0" timeOffset="249.228">40 701 5889 0 0,'0'0'2233'0'0,"0"0"-1729"0"0,0 0-176 0 0,0 0 240 0 0,0 0 184 0 0,0 0 96 0 0,0 0-63 0 0,0 0-185 0 0,0 0-168 0 0,0 0-168 0 0,0 0-112 0 0,211 69-128 0 0,-174-69-184 0 0,0 0-328 0 0,5 0-729 0 0,-1 0-1255 0 0,-10-3-1801 0 0,-7-1-496 0 0</inkml:trace>
  <inkml:trace contextRef="#ctx0" brushRef="#br0" timeOffset="681.411">769 229 4273 0 0,'0'0'688'0'0,"0"0"-32"0"0,0 0 278 0 0,0 0 286 0 0,0 0 204 0 0,0 0-21 0 0,0 0-162 0 0,0 0-108 0 0,0 0-134 0 0,0 0-183 0 0,27 33-186 0 0,88 106-162 0 0,-67-57 11 0 0,-42-63-361 0 0,102 337 925 0 0,-109-356-1010 0 0,1 1-1 0 0,0-1 1 0 0,0 0 0 0 0,0 1 0 0 0,0-1-1 0 0,0 1 1 0 0,0-1 0 0 0,0 1-1 0 0,0-1 1 0 0,0 1 0 0 0,0-1 0 0 0,0 1-1 0 0,0-1 1 0 0,0 1 0 0 0,0-1-1 0 0,0 1 1 0 0,1-1 0 0 0,-1 1-1 0 0,0-1 1 0 0,0 0 0 0 0,0 1 0 0 0,1-1-1 0 0,-1 1 1 0 0,0-1 0 0 0,1 0-1 0 0,-1 1 1 0 0,0-1 0 0 0,1 0 0 0 0,-1 1-1 0 0,0-1 1 0 0,1 0 0 0 0,-1 1-1 0 0,1-1 1 0 0,-1 0 0 0 0,1 0-1 0 0,-1 0 1 0 0,0 1 0 0 0,1-1 0 0 0,-1 0-1 0 0,1 0 1 0 0,-1 0 0 0 0,1 0-1 0 0,-1 0 1 0 0,1 0 0 0 0,-1 0 0 0 0,1 0-1 0 0,-1 0 1 0 0,1 0 0 0 0,-1 0-1 0 0,1 0 1 0 0,-1 0 0 0 0,1-1 0 0 0,-1 1-1 0 0,0 0 1 0 0,1 0 0 0 0,-1 0-1 0 0,1-1 1 0 0,-1 1 0 0 0,1 0-1 0 0,-1 0 1 0 0,0-1 0 0 0,1 1-33 0 0,10-34 2948 0 0,-7 19-3347 0 0,231-569 2067 0 0,-232 576-1728 0 0,59-125-76 0 0,-13 51-2808 0 0,-33 70-1398 0 0,-8 11-2459 0 0,-2 1-2686 0 0</inkml:trace>
  <inkml:trace contextRef="#ctx0" brushRef="#br0" timeOffset="988.438">1639 612 12755 0 0,'0'0'1281'0'0,"0"0"-378"0"0,0 0-205 0 0,0 0 10 0 0,0 0 17 0 0,0 0-73 0 0,0 0-141 0 0,0 0-147 0 0,0 0-98 0 0,0 0-85 0 0,0 0-86 0 0,0 0-55 0 0,0 27-19 0 0,0 129-26 0 0,9-77-373 0 0,7-32-2692 0 0,-13-35-442 0 0,-2-2-5569 0 0,0-9 5927 0 0</inkml:trace>
  <inkml:trace contextRef="#ctx0" brushRef="#br0" timeOffset="1310.213">1590 535 304 0 0,'0'0'822'0'0,"0"0"-277"0"0,0 0-69 0 0,0 0 160 0 0,0 0 167 0 0,0 0 61 0 0,0 0-24 0 0,0 0-45 0 0,0 0-68 0 0,0 0-79 0 0,35 5-81 0 0,109 20-76 0 0,-73 1 247 0 0,-62-19-564 0 0,-3-2-5 0 0,1 0 0 0 0,-1 0 1 0 0,0 0-1 0 0,0 1 0 0 0,-1 0 0 0 0,1 0 0 0 0,-1 1 0 0 0,-1-1 1 0 0,1 1-1 0 0,-1 0 0 0 0,0 0 0 0 0,-1 1 0 0 0,0-1 0 0 0,0 1 1 0 0,-1 0-1 0 0,1 0 0 0 0,-2-1 0 0 0,1 1 0 0 0,-1 1 0 0 0,0 3-169 0 0,-1-5 107 0 0,0 0-1 0 0,0 1 0 0 0,-1-1 0 0 0,0 0 1 0 0,-1 0-1 0 0,1 0 0 0 0,-1 0 1 0 0,-1 0-1 0 0,1 0 0 0 0,-1 0 0 0 0,-1-1 1 0 0,1 0-1 0 0,-1 1 0 0 0,0-1 1 0 0,0 0-1 0 0,-3 3-106 0 0,-6 3-27 0 0,1 1 1 0 0,-1-2 0 0 0,-1 0 0 0 0,0 0-1 0 0,-1-1 1 0 0,0-1 0 0 0,0-1-1 0 0,-1 0 1 0 0,0-1 0 0 0,0 0 0 0 0,-1-1-1 0 0,0-1 1 0 0,0-1 0 0 0,-15 2 26 0 0,9-7-2245 0 0,14-15-7729 0 0,9 11 8047 0 0</inkml:trace>
  <inkml:trace contextRef="#ctx0" brushRef="#br0" timeOffset="1763.242">2365 546 4305 0 0,'0'0'1178'0'0,"0"0"-432"0"0,0 0 13 0 0,0 0 376 0 0,0 0 361 0 0,0 0 134 0 0,0 0-174 0 0,0 0-339 0 0,0 0-277 0 0,0 0-188 0 0,-13 32-145 0 0,-39 102-105 0 0,-79 139 215 0 0,125-259-866 0 0,-21 53 25 0 0,20-21-3899 0 0,7-45 1978 0 0,15-1-7071 0 0,-6 0 8333 0 0</inkml:trace>
  <inkml:trace contextRef="#ctx0" brushRef="#br0" timeOffset="9137.733">2676 767 0 0 0,'0'0'745'0'0,"0"0"494"0"0,0 0-14 0 0,0 0-260 0 0,0 0-231 0 0,0 0-78 0 0,0 0 101 0 0,3-4 213 0 0,12-14 189 0 0,-11 14 94 0 0,-4 4-12 0 0,0 0-105 0 0,0 0-145 0 0,0 0-122 0 0,0 0-93 0 0,0 0-77 0 0,-23 1 1383 0 0,4 3-1957 0 0,-1 2 1 0 0,2 0-1 0 0,-1 1 1 0 0,1 1-1 0 0,0 1 0 0 0,0 1 1 0 0,1 0-1 0 0,0 1 0 0 0,-14 13-125 0 0,21-12 4 0 0,1 1 0 0 0,0 1 0 0 0,0-1 0 0 0,2 1-1 0 0,-1 1 1 0 0,2 0 0 0 0,0 0 0 0 0,1 0 0 0 0,0 0-1 0 0,1 1 1 0 0,1 0 0 0 0,1 0 0 0 0,-1 11-4 0 0,-12 48 57 0 0,4 17 696 0 0,34-85 174 0 0,23 7-465 0 0,103-10 454 0 0,-91-14-971 0 0,-44 7-2285 0 0,0-1-3037 0 0,-5-4-7888 0 0,-7 8 12512 0 0</inkml:trace>
  <inkml:trace contextRef="#ctx0" brushRef="#br0" timeOffset="9469.454">2342 1002 1400 0 0,'0'0'1059'0'0,"0"0"-56"0"0,0 0 293 0 0,0 0 409 0 0,0 0 188 0 0,0 0-186 0 0,0 0-396 0 0,0 0-328 0 0,0 0-112 0 0,0 0 1 0 0,0 0 41 0 0,0 0 12 0 0,14 3-19 0 0,114 9 1467 0 0,23-27-2319 0 0,-103 14-2301 0 0,-24-1-1239 0 0,-1 2-3679 0 0,-11 0 792 0 0</inkml:trace>
</inkml:ink>
</file>

<file path=ppt/ink/ink2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33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3 454 0 0 0,'0'0'632'0'0,"0"0"364"0"0,0 0 415 0 0,0 0 232 0 0,0 0 22 0 0,0 0-142 0 0,0 0-276 0 0,0 0-266 0 0,0 0-195 0 0,-1-8-134 0 0,-1-21-65 0 0,34 7 2935 0 0,197 3 132 0 0,105-6-2939 0 0,-330 16 2582 0 0,-29-20-2932 0 0,15 18-47 0 0,-125-129 181 0 0,15 1-1964 0 0,113 124-562 0 0,6 10-2325 0 0,3 3-5497 0 0,1 2 3049 0 0</inkml:trace>
</inkml:ink>
</file>

<file path=ppt/ink/ink2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2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8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5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2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</inkml:ink>
</file>

<file path=ppt/ink/ink2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30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179 244 0 0 0,'0'0'283'0'0,"0"0"612"0"0,0 0 253 0 0,0 0 27 0 0,0 0-119 0 0,0 0-241 0 0,0 0-259 0 0,-9-4-197 0 0,-26-13-114 0 0,26 13-29 0 0,25 2 664 0 0,0-1 0 0 0,-1 0 0 0 0,1 0-1 0 0,-1-2 1 0 0,0 0 0 0 0,0-1 0 0 0,0 0 0 0 0,4-4-880 0 0,3 0 509 0 0,193-110 1492 0 0,-155 75-978 0 0,-68 94-80 0 0,-28 275-662 0 0,18-108-149 0 0,-9-2 0 0 0,-25 76-132 0 0,44-252 2 0 0,-3 14 42 0 0,-2 0 1 0 0,-2-1 0 0 0,-2-1 0 0 0,-3 0-1 0 0,-18 33-44 0 0,37-81-30 0 0,0 0 0 0 0,1 0-1 0 0,-1 0 1 0 0,0 0-1 0 0,-1 0 1 0 0,1 0 0 0 0,0-1-1 0 0,-1 1 1 0 0,1 0-1 0 0,0-1 1 0 0,-1 1 0 0 0,0-1-1 0 0,1 1 1 0 0,-1-1-1 0 0,0 0 1 0 0,0 0 0 0 0,0 0-1 0 0,0 0 1 0 0,0 0-1 0 0,0 0 1 0 0,0 0 0 0 0,0-1-1 0 0,0 1 1 0 0,0-1-1 0 0,0 1 1 0 0,-1-1 0 0 0,1 0-1 0 0,0 0 1 0 0,0 0-1 0 0,0 0 1 0 0,-1 0 0 0 0,1-1-1 0 0,0 1 1 0 0,0-1-1 0 0,0 1 1 0 0,0-1 0 0 0,0 0-1 0 0,0 0 1 0 0,0 0 30 0 0,-44-60-9889 0 0,39 50 6855 0 0,-1-1-1891 0 0</inkml:trace>
  <inkml:trace contextRef="#ctx0" brushRef="#br0" timeOffset="413.051">1 789 14603 0 0,'0'0'874'0'0,"0"0"-541"0"0,0 0-222 0 0,0 0 162 0 0,0 0 258 0 0,0 0 184 0 0,0 0 33 0 0,34-10-85 0 0,110-31-138 0 0,267-110 809 0 0,-374 136-1277 0 0,-19 7-41 0 0,0 0 0 0 0,1 2 1 0 0,0 0-1 0 0,0 1 0 0 0,0 1 0 0 0,1 1 0 0 0,14-1-16 0 0,-20 41 439 0 0,24 132 1322 0 0,-36-145-1621 0 0,-1 0 0 0 0,-2 0 0 0 0,0-1 0 0 0,-1 1 1 0 0,-2 0-1 0 0,0-1 0 0 0,-2 0 0 0 0,-1 2-140 0 0,-18 62-415 0 0,54-79-16656 0 0,-23-11 10356 0 0</inkml:trace>
  <inkml:trace contextRef="#ctx0" brushRef="#br0" timeOffset="666.998">1072 1157 17332 0 0,'0'0'494'0'0,"0"0"-213"0"0,0 0 25 0 0,0 0 128 0 0,0 0 64 0 0,0 0-27 0 0,0 0-143 0 0,0 0-157 0 0,0 0-114 0 0,0 0-90 0 0,-6 33-68 0 0,-18 98-90 0 0,23-82-639 0 0,10-41-1416 0 0,0-8-6457 0 0,-8 0 7625 0 0,4 0-6112 0 0</inkml:trace>
  <inkml:trace contextRef="#ctx0" brushRef="#br0" timeOffset="918.43">1089 462 14683 0 0,'0'0'720'0'0,"0"0"-632"0"0,0 0-296 0 0,0 0-184 0 0,0 0-328 0 0,0 0-232 0 0,0 0-128 0 0,0 0-401 0 0,0 0-767 0 0,0 0-1033 0 0,0 0-1848 0 0</inkml:trace>
  <inkml:trace contextRef="#ctx0" brushRef="#br0" timeOffset="1192.129">1337 1257 13035 0 0,'0'0'793'0'0,"0"0"-133"0"0,0 0 89 0 0,0 0 200 0 0,0 0 69 0 0,0 0-153 0 0,0 0-210 0 0,0 0-151 0 0,0 0-98 0 0,0 0-69 0 0,0 0-60 0 0,18-35-62 0 0,57-110-39 0 0,44-61 97 0 0,-52 129-1369 0 0,-63 107-1486 0 0,2 153 1626 0 0,-4-180 1061 0 0,1 1 1 0 0,0 0-1 0 0,-1 0 0 0 0,1-1 0 0 0,1 0 1 0 0,-1 1-1 0 0,0-1 0 0 0,1 0 1 0 0,0-1-1 0 0,0 1 0 0 0,0-1 0 0 0,0 0 1 0 0,0 0-1 0 0,0 0 0 0 0,0 0 0 0 0,1-1 1 0 0,-1 1-1 0 0,1-1 0 0 0,-1 0 0 0 0,1-1 1 0 0,-1 1-1 0 0,1-1 0 0 0,-1 0 0 0 0,1 0 1 0 0,0 0-1 0 0,-1-1 0 0 0,1 1 0 0 0,-1-1 1 0 0,1 0-1 0 0,-1-1 0 0 0,1 1 1 0 0,-1-1-1 0 0,0 0 0 0 0,0 0 0 0 0,0 0 1 0 0,0 0-1 0 0,0-1 0 0 0,0 0 0 0 0,-1 1 1 0 0,1-2-1 0 0,-1 1 0 0 0,0 0 0 0 0,1-1-105 0 0,70-74 16 0 0,-23 21-2798 0 0,8 9-7829 0 0,-46 40 3184 0 0</inkml:trace>
  <inkml:trace contextRef="#ctx0" brushRef="#br0" timeOffset="1579.805">2307 668 11610 0 0,'0'0'1199'0'0,"0"0"-240"0"0,0 0-83 0 0,0 0 59 0 0,0 0 4 0 0,0 0-96 0 0,0 0-220 0 0,0 0-210 0 0,0 0-146 0 0,-32 34-120 0 0,-100 109-97 0 0,128-140-51 0 0,0 0 1 0 0,0 1-1 0 0,1-1 0 0 0,0 1 0 0 0,-1 0 0 0 0,1-1 0 0 0,1 1 0 0 0,-1 1 1 0 0,0-1-1 0 0,1 0 0 0 0,0 1 0 0 0,0-1 0 0 0,0 1 0 0 0,1 0 0 0 0,0-1 1 0 0,0 1-1 0 0,0 0 0 0 0,0 3 1 0 0,0 5-19 0 0,-1-7-6 0 0,1 1 0 0 0,0-1 0 0 0,0 1-1 0 0,1 0 1 0 0,-1-1 0 0 0,1 1 0 0 0,1 0 0 0 0,-1 0 0 0 0,1-1 0 0 0,1 1 0 0 0,-1-1 0 0 0,1 1 0 0 0,0-1 0 0 0,0 1 0 0 0,1-1 0 0 0,0 0 0 0 0,0 0 0 0 0,0-1 0 0 0,1 1-1 0 0,0 0 1 0 0,0-1 0 0 0,0 0 0 0 0,1 0 0 0 0,4 4 25 0 0,-2-5 106 0 0,0 0-1 0 0,0 0 1 0 0,0 0 0 0 0,0-1-1 0 0,1 0 1 0 0,-1-1-1 0 0,1 0 1 0 0,0 0 0 0 0,-1 0-1 0 0,1-1 1 0 0,0 0-1 0 0,0-1 1 0 0,0 0-1 0 0,0 0 1 0 0,0-1 0 0 0,0 0-1 0 0,0 0 1 0 0,-1 0-1 0 0,1-1 1 0 0,0-1 0 0 0,-1 1-1 0 0,1-1 1 0 0,-1 0-1 0 0,0-1 1 0 0,0 0-1 0 0,0 0 1 0 0,-1 0 0 0 0,1-1-1 0 0,4-4-105 0 0,22-21 320 0 0,-2-2-1 0 0,-1-1 1 0 0,-1-1-1 0 0,-2-1 1 0 0,8-14-320 0 0,-22 30 23 0 0,3 0-114 0 0,-1 0 1 0 0,0-2 0 0 0,-2 1 0 0 0,0-2-1 0 0,-2 0 1 0 0,0 0 0 0 0,-1-1 0 0 0,-2-1-1 0 0,0 1 1 0 0,-1-1 0 0 0,-2 0 0 0 0,-1-1-1 0 0,0 1 1 0 0,-2-1 0 0 0,-1 0 0 0 0,0 0-1 0 0,-2 0 1 0 0,-1 0 90 0 0,1 20 1 0 0,0-1 1 0 0,0 0-1 0 0,-1 1 0 0 0,0-1 0 0 0,0 1 1 0 0,0 0-1 0 0,0 0 0 0 0,-1-1 0 0 0,0 1 1 0 0,0 1-1 0 0,0-1 0 0 0,-1 0 0 0 0,1 1 1 0 0,-1 0-1 0 0,0 0 0 0 0,-1 0 0 0 0,1 0 1 0 0,-1 1-1 0 0,1-1 0 0 0,-1 1 0 0 0,0 1 1 0 0,0-1-1 0 0,0 0 0 0 0,-1 1 0 0 0,1 0 1 0 0,-1 1-1 0 0,1-1 0 0 0,-1 1 0 0 0,1 0 0 0 0,-1 0 1 0 0,0 1-1 0 0,0 0 0 0 0,1 0 0 0 0,-1 0 1 0 0,0 0-1 0 0,1 1 0 0 0,-1 0 0 0 0,0 0 1 0 0,1 1-1 0 0,-1 0 0 0 0,1 0 0 0 0,0 0 1 0 0,-1 0-1 0 0,0 1-1 0 0,-9 9 10 0 0,1 0-1 0 0,0 0 1 0 0,0 1-1 0 0,1 1 1 0 0,1 0 0 0 0,0 1-1 0 0,1 0 1 0 0,1 1 0 0 0,0 0-1 0 0,1 1 1 0 0,1 0-1 0 0,0 0 1 0 0,2 1 0 0 0,0 0-1 0 0,1 0 1 0 0,0 0 0 0 0,2 1-1 0 0,0-1 1 0 0,1 1-1 0 0,1 0 1 0 0,1 0 0 0 0,0 0-1 0 0,4 14-9 0 0,-2-13-49 0 0,1 0-1 0 0,1-1 0 0 0,1 1 1 0 0,0-1-1 0 0,2-1 1 0 0,0 1-1 0 0,1-1 0 0 0,1 0 1 0 0,0-1-1 0 0,2 0 1 0 0,0 0-1 0 0,1-1 0 0 0,0-1 1 0 0,1 0-1 0 0,1-1 1 0 0,1 0-1 0 0,0-1 1 0 0,0 0-1 0 0,1-2 0 0 0,1 0 1 0 0,5 3 49 0 0,72 31-2646 0 0,-31-21-5573 0 0,-41-16-1434 0 0</inkml:trace>
</inkml:ink>
</file>

<file path=ppt/ink/ink2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51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55 0 0 0,'0'0'225'0'0,"0"0"841"0"0,0 0 330 0 0,0 0-26 0 0,0 0-133 0 0,0 0-166 0 0,0 0-200 0 0,2-7-171 0 0,6-23-112 0 0,-5 23-85 0 0,-6 27 1203 0 0,-42 120 405 0 0,-95 250-1603 0 0,93-290-302 0 0,65-169 1722 0 0,8 3-1895 0 0,3 1 0 0 0,3 2 0 0 0,25-38-33 0 0,-43 76 1 0 0,19-30 18 0 0,2 2 0 0 0,2 1 0 0 0,21-22-19 0 0,-58 74-4 0 0,2-3-29 0 0,0 0-1 0 0,0 1 1 0 0,0-1 0 0 0,0 1 0 0 0,1-1-1 0 0,-1 1 1 0 0,1 0 0 0 0,-1 0 0 0 0,1 0-1 0 0,0 0 1 0 0,0 0 0 0 0,0 1 0 0 0,0-1-1 0 0,0 1 1 0 0,0 0 0 0 0,0 0 0 0 0,0 0-1 0 0,1 0 1 0 0,-1 0 0 0 0,0 1 0 0 0,1-1 33 0 0,16 52-314 0 0,-16 232 1408 0 0,-4-265-883 0 0,-1 0 1 0 0,-1 0 0 0 0,0 0-1 0 0,-2 0 1 0 0,0 0 0 0 0,0-1-1 0 0,-2 0 1 0 0,0 0 0 0 0,-1 0-1 0 0,-6 9-211 0 0,10-23 73 0 0,0-1 0 0 0,0 1 0 0 0,0-1 0 0 0,0 0 0 0 0,0 0 1 0 0,0 0-1 0 0,-1 0 0 0 0,1-1 0 0 0,-1 1 0 0 0,0-1 0 0 0,1 0 0 0 0,-1 0 0 0 0,0 0 0 0 0,1 0 0 0 0,-1-1 0 0 0,0 0 0 0 0,0 0 0 0 0,0 0 0 0 0,1 0 1 0 0,-1 0-1 0 0,0-1 0 0 0,0 1 0 0 0,1-1 0 0 0,-1 0 0 0 0,0 0 0 0 0,1-1 0 0 0,-1 1 0 0 0,1-1 0 0 0,-1 0 0 0 0,1 0 0 0 0,0 0 0 0 0,0 0 0 0 0,0 0 0 0 0,0-1 1 0 0,0 1-1 0 0,0-1 0 0 0,1 0 0 0 0,-3-3-73 0 0,-120-107-1030 0 0,120 108 673 0 0,-18-28-791 0 0,13 13-3748 0 0,10 17 105 0 0,0 2 2981 0 0,0 0 286 0 0,0 1-3534 0 0</inkml:trace>
  <inkml:trace contextRef="#ctx0" brushRef="#br0" timeOffset="610.016">653 213 4505 0 0,'0'0'393'0'0,"0"0"-239"0"0,0 0-118 0 0,0 0 106 0 0,0 0 185 0 0,0 0 91 0 0,0 0 34 0 0,0 0-3 0 0,-7 34-54 0 0,-22 102-34 0 0,21-34 776 0 0,7-86-846 0 0,0 0 404 0 0,1-7 2506 0 0,-2-20-3079 0 0,1-1 0 0 0,0 0 0 0 0,0 0 1 0 0,1 0-1 0 0,0 0 0 0 0,1 0 0 0 0,1 0 0 0 0,0 0 0 0 0,0 1 0 0 0,1-1 0 0 0,1 1 1 0 0,0 0-1 0 0,0-1 0 0 0,1 2 0 0 0,1-1 0 0 0,0 0-122 0 0,10-16-50 0 0,2 0-1 0 0,0 2 1 0 0,2 0-1 0 0,1 1 1 0 0,13-12 50 0 0,-18 20-14 0 0,-1 0 0 0 0,2 2 0 0 0,0 0 0 0 0,1 0 0 0 0,1 2 0 0 0,7-4 14 0 0,13 3 313 0 0,-48 39 1249 0 0,-44 62 628 0 0,40-65-1562 0 0,9-12 137 0 0,4-11-1023 0 0,0 0-149 0 0,0 0-237 0 0,0-3-1294 0 0,0 2-1895 0 0,0 1-4079 0 0,0 0 2872 0 0</inkml:trace>
  <inkml:trace contextRef="#ctx0" brushRef="#br0" timeOffset="1348.296">1075 438 2817 0 0,'0'0'826'0'0,"0"0"-149"0"0,0 0 141 0 0,0 0 368 0 0,0 0 392 0 0,0 0 154 0 0,0 0-149 0 0,0 0-295 0 0,0 0-355 0 0,0 0-276 0 0,0 0-162 0 0,0 0-44 0 0,0 0 17 0 0,9-12 13 0 0,163-212 1840 0 0,-143 195-2118 0 0,-11 9-86 0 0,0 2 1 0 0,1 0-1 0 0,1 1 1 0 0,1 1-1 0 0,0 1 1 0 0,11-6-118 0 0,-29 20 7 0 0,-4 1-3 0 0,1 1 1 0 0,0-1 0 0 0,0 1-1 0 0,0-1 1 0 0,0 1-1 0 0,0-1 1 0 0,0 1-1 0 0,0-1 1 0 0,0 1-1 0 0,0-1 1 0 0,0 0 0 0 0,1 1-1 0 0,-1-1 1 0 0,0 1-1 0 0,0-1 1 0 0,0 1-1 0 0,0-1 1 0 0,1 0 0 0 0,-1 1-1 0 0,0-1 1 0 0,0 0-1 0 0,1 1 1 0 0,-1-1-1 0 0,0 0 1 0 0,1 1 0 0 0,-1-1-1 0 0,0 0 1 0 0,1 1-1 0 0,-1-1 1 0 0,1 0-1 0 0,-1 0 1 0 0,0 0 0 0 0,1 1-1 0 0,-1-1 1 0 0,1 0-1 0 0,-1 0 1 0 0,1 0-1 0 0,-1 0 1 0 0,0 0-1 0 0,1 0 1 0 0,-1 0 0 0 0,1 0-1 0 0,-1 0 1 0 0,1 0-1 0 0,-1 0 1 0 0,1 0-1 0 0,-1 0 1 0 0,0 0 0 0 0,1 0-1 0 0,-1 0 1 0 0,1-1-1 0 0,-1 1 1 0 0,1 0-1 0 0,-1 0 1 0 0,0 0 0 0 0,1-1-1 0 0,-1 1 1 0 0,0 0-1 0 0,1-1 1 0 0,-1 1-1 0 0,0 0-4 0 0,0 10 151 0 0,-21 128 953 0 0,15-57-752 0 0,48-78-74 0 0,98-100 247 0 0,-136 95-523 0 0,4-4-4 0 0,1 1 0 0 0,0 1-1 0 0,0-1 1 0 0,0 1 0 0 0,0 1-1 0 0,1 0 1 0 0,0 0-1 0 0,-1 1 1 0 0,1 0 0 0 0,9 0 2 0 0,-17 4 6 0 0,0 0 0 0 0,-1 0 0 0 0,1 1 0 0 0,0-1 0 0 0,-1 1 0 0 0,1-1 0 0 0,-1 1 0 0 0,0 0 0 0 0,0 0 1 0 0,0-1-1 0 0,0 1 0 0 0,-1 0 0 0 0,1 0 0 0 0,-1 0 0 0 0,1 0 0 0 0,-1 0 0 0 0,0 0 0 0 0,0 0 0 0 0,-1 2-6 0 0,3 9 70 0 0,9 140 50 0 0,2-110-1819 0 0,-4-33-2567 0 0,4-7-5220 0 0,-8-4 2739 0 0</inkml:trace>
</inkml:ink>
</file>

<file path=ppt/ink/ink2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6:01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0 787 0 0 0,'0'0'367'0'0,"0"0"556"0"0,0 0 200 0 0,0 0-14 0 0,0 0-71 0 0,0 0-59 0 0,0 0-29 0 0,0 0 31 0 0,12-5 28 0 0,84-45 2797 0 0,-70 24-2731 0 0,0-2 0 0 0,-2 0 0 0 0,-2-1 0 0 0,0-1-1 0 0,2-9-1074 0 0,9-10 306 0 0,-8 14-275 0 0,-3 0 0 0 0,-1-2 1 0 0,-1 0-1 0 0,-2-2 0 0 0,-2 0 0 0 0,4-17-31 0 0,-20 56-28 0 0,0 0 1 0 0,1 0-1 0 0,-1-1 1 0 0,1 1-1 0 0,-1 0 1 0 0,0-1-1 0 0,1 1 1 0 0,-1-1-1 0 0,0 1 1 0 0,1-1 0 0 0,-1 1-1 0 0,0-1 1 0 0,1 1-1 0 0,-1 0 1 0 0,0-1-1 0 0,0 0 1 0 0,0 1-1 0 0,0-1 1 0 0,1 1-1 0 0,-1-1 1 0 0,0 1-1 0 0,0-1 1 0 0,0 1-1 0 0,0-1 1 0 0,0 1-1 0 0,0-1 1 0 0,0 1-1 0 0,-1-1 1 0 0,1 1-1 0 0,0-1 1 0 0,0 1-1 0 0,0-1 1 0 0,0 1-1 0 0,-1-1 1 0 0,1 1-1 0 0,0-1 1 0 0,-1 1-1 0 0,1-1 1 0 0,0 1-1 0 0,-1-1 1 0 0,1 1-1 0 0,0 0 1 0 0,-1-1-1 0 0,1 1 1 0 0,-1 0-1 0 0,1-1 1 0 0,0 1-1 0 0,-1 0 1 0 0,1 0 0 0 0,-1-1-1 0 0,1 1 1 0 0,-1 0-1 0 0,1 0 1 0 0,-1 0-1 0 0,0 0 1 0 0,1 0-1 0 0,-1-1 1 0 0,1 1-1 0 0,-1 0 1 0 0,1 0-1 0 0,-1 0 1 0 0,1 1-1 0 0,-1-1 1 0 0,0 0 27 0 0,-26 21-1609 0 0,-79 163 971 0 0,101-173 638 0 0,1 0 0 0 0,0 0 0 0 0,1 1 0 0 0,0-1 0 0 0,1 1 0 0 0,0 0 0 0 0,1 0 1 0 0,1-1-1 0 0,0 11 0 0 0,0-18 6 0 0,1 0 0 0 0,-1 0 1 0 0,1 0-1 0 0,0 0 0 0 0,0 0 1 0 0,1 0-1 0 0,-1 0 0 0 0,1 0 1 0 0,0-1-1 0 0,-1 1 1 0 0,2 0-1 0 0,-1-1 0 0 0,0 0 1 0 0,1 0-1 0 0,0 0 0 0 0,-1 0 1 0 0,1 0-1 0 0,0 0 0 0 0,1-1 1 0 0,-1 1-1 0 0,0-1 1 0 0,1 0-1 0 0,-1 0 0 0 0,1 0 1 0 0,0 0-1 0 0,0-1 0 0 0,0 0 1 0 0,-1 1-1 0 0,5-1-6 0 0,7 2 89 0 0,-1-1 0 0 0,1-1 0 0 0,0 0-1 0 0,0-1 1 0 0,-1-1 0 0 0,1 0 0 0 0,0-1 0 0 0,-1-1 0 0 0,0 0-1 0 0,1-1 1 0 0,-1 0 0 0 0,0-1 0 0 0,-1-1 0 0 0,1 0 0 0 0,-1-1 0 0 0,-1 0-1 0 0,1-1 1 0 0,9-9-89 0 0,4-2 112 0 0,-2-2 1 0 0,0-1-1 0 0,-2-1 0 0 0,0-1 0 0 0,-2-1 0 0 0,0-1 0 0 0,-2 0 1 0 0,3-8-113 0 0,-12 21 26 0 0,-1-1 0 0 0,0 0 0 0 0,-1 0 1 0 0,-1-1-1 0 0,0 0 0 0 0,-1 0 0 0 0,0 0 1 0 0,-2-1-1 0 0,0 1 0 0 0,0-1 0 0 0,-1 0 1 0 0,-1 0-1 0 0,-1-3-26 0 0,-1 18-15 0 0,0 0 0 0 0,0 0-1 0 0,0 0 1 0 0,0 1 0 0 0,0-1 0 0 0,0 0 0 0 0,0 0 0 0 0,0 1-1 0 0,0-1 1 0 0,0 1 0 0 0,-1-1 0 0 0,1 1 0 0 0,0-1 0 0 0,0 1-1 0 0,-1 0 1 0 0,1 0 0 0 0,0 0 0 0 0,0-1 0 0 0,-1 1 0 0 0,1 0-1 0 0,0 0 1 0 0,-1 1 0 0 0,1-1 0 0 0,0 0 0 0 0,0 0-1 0 0,-1 1 1 0 0,1-1 0 0 0,0 1 0 0 0,0-1 0 0 0,0 1 0 0 0,-1-1-1 0 0,1 1 1 0 0,0 0 0 0 0,0-1 0 0 0,0 1 0 0 0,0 0 0 0 0,0 0-1 0 0,0 0 1 0 0,0 0 0 0 0,1 0 0 0 0,-1 0 0 0 0,0 0 0 0 0,0 0-1 0 0,1 0 1 0 0,-1 2 15 0 0,-11 9-38 0 0,0 2-1 0 0,2 0 1 0 0,-1 0-1 0 0,2 1 1 0 0,0 0-1 0 0,1 0 1 0 0,0 1-1 0 0,1 0 0 0 0,1 1 1 0 0,1 0-1 0 0,0-1 1 0 0,1 2-1 0 0,1-1 1 0 0,1 0-1 0 0,0 1 1 0 0,1-1-1 0 0,1 1 1 0 0,1 0 38 0 0,-1-13 1 0 0,1 0 0 0 0,0 0 0 0 0,0 0 0 0 0,0 0 0 0 0,1 0 0 0 0,0 0 0 0 0,0-1 0 0 0,0 1 0 0 0,0-1 0 0 0,1 1 0 0 0,0-1 0 0 0,0 0 0 0 0,0 0 0 0 0,0 0 0 0 0,1 0 0 0 0,-1-1 0 0 0,1 1 0 0 0,0-1 0 0 0,0 0 0 0 0,0 0 0 0 0,1 0 1 0 0,-1-1-1 0 0,1 1 0 0 0,-1-1 0 0 0,1 0 0 0 0,0-1 0 0 0,0 1-1 0 0,7 2 59 0 0,1 0 0 0 0,0-1 0 0 0,0-1 1 0 0,0 0-1 0 0,0-1 0 0 0,0 0 0 0 0,0-1 0 0 0,0 0 1 0 0,0-1-1 0 0,0-1-59 0 0,7-3 130 0 0,0 0 0 0 0,-1-2 1 0 0,0 0-1 0 0,-1-1 0 0 0,0-1 0 0 0,0-1 1 0 0,0-1-1 0 0,-2 0 0 0 0,14-11-130 0 0,3-4 68 0 0,-1-1 0 0 0,-1-1 1 0 0,-1-1-1 0 0,-2-2 0 0 0,-1-1 0 0 0,-1-1 0 0 0,-2-1 0 0 0,-2-1 1 0 0,0-3-69 0 0,-18 30-18 0 0,-1 0 0 0 0,0 0 0 0 0,-1 0 0 0 0,0 0 0 0 0,0 0 0 0 0,-1 0 0 0 0,0-1 0 0 0,-1 1 0 0 0,1-1 0 0 0,-2 1 0 0 0,0-9 18 0 0,-1 15-29 0 0,1-1 1 0 0,-1 1-1 0 0,0-1 0 0 0,-1 1 1 0 0,1-1-1 0 0,0 1 0 0 0,0 0 0 0 0,-1 0 1 0 0,0 0-1 0 0,1 0 0 0 0,-1 1 0 0 0,0-1 1 0 0,0 1-1 0 0,0 0 0 0 0,0 0 1 0 0,0 0-1 0 0,0 0 0 0 0,0 0 0 0 0,0 0 1 0 0,0 1-1 0 0,0-1 0 0 0,0 1 1 0 0,-1 0-1 0 0,1 0 0 0 0,0 1 0 0 0,0-1 1 0 0,0 0-1 0 0,0 1 0 0 0,-1 0 0 0 0,1 0 1 0 0,0 0-1 0 0,0 0 0 0 0,1 0 1 0 0,-1 1-1 0 0,0-1 0 0 0,0 1 0 0 0,1 0 1 0 0,-1 0-1 0 0,0 0 29 0 0,-12 8-9 0 0,0 1 0 0 0,1 0 1 0 0,0 1-1 0 0,0 1 0 0 0,2 0 0 0 0,0 1 0 0 0,0 0 0 0 0,1 1 1 0 0,1 0-1 0 0,0 1 0 0 0,2 0 0 0 0,-1 0 0 0 0,2 1 1 0 0,0 0-1 0 0,1 0 0 0 0,1 1 0 0 0,1 0 0 0 0,0-1 0 0 0,1 2 1 0 0,1-1-1 0 0,1 0 0 0 0,0 0 0 0 0,2 8 9 0 0,0-17 42 0 0,1 1-1 0 0,0 0 1 0 0,1-1-1 0 0,0 1 1 0 0,1-1-1 0 0,-1 0 1 0 0,2 0-1 0 0,-1 0 1 0 0,1-1-1 0 0,1 1 1 0 0,0-1-1 0 0,0 0 1 0 0,0-1-1 0 0,1 0 1 0 0,0 0-1 0 0,0 0 0 0 0,1-1 1 0 0,0 0-1 0 0,0 0 1 0 0,0-1-1 0 0,1 0 1 0 0,0 0-42 0 0,124 40-2157 0 0,-45-36-4979 0 0,-82-9-1162 0 0</inkml:trace>
  <inkml:trace contextRef="#ctx0" brushRef="#br0" timeOffset="909.479">1653 349 1704 0 0,'0'0'1983'0'0,"0"0"-401"0"0,0 0-124 0 0,0 0 86 0 0,0 0 40 0 0,0 0-169 0 0,0 0-262 0 0,0 0-289 0 0,0 0-216 0 0,0 0-131 0 0,0 0-91 0 0,0 0-75 0 0,0 0-42 0 0,-10 22-26 0 0,-65 137 190 0 0,-62 113-430 0 0,120-217-547 0 0,42-63 477 0 0,150-209 782 0 0,-42 30-774 0 0,-116 164-13 0 0,-14 16 7 0 0,1 1 1 0 0,1 0-1 0 0,-1 0 1 0 0,1 0 0 0 0,0 1-1 0 0,0 0 1 0 0,1 0 0 0 0,-1 0-1 0 0,1 0 1 0 0,0 1 0 0 0,0 0-1 0 0,1 0 1 0 0,2-1 24 0 0,-1 61-284 0 0,-14-19 506 0 0,2 0 0 0 0,1-1 0 0 0,2 1 0 0 0,2 0 1 0 0,4 28-223 0 0,5 57 1421 0 0,-53-126 1176 0 0,-56-55-2386 0 0,10 0-674 0 0,24 30-3326 0 0,54 24 396 0 0,7 3 50 0 0,0 2-3669 0 0</inkml:trace>
  <inkml:trace contextRef="#ctx0" brushRef="#br0" timeOffset="1620.017">2018 459 7106 0 0,'0'0'1324'0'0,"0"0"-847"0"0,0 0-414 0 0,0 0 121 0 0,0 0 283 0 0,0 0 165 0 0,0 0 24 0 0,0 0-65 0 0,0 0-96 0 0,0 0-131 0 0,0 0-120 0 0,0 0-100 0 0,0 0-83 0 0,7 32-25 0 0,23 97-5 0 0,-23-104-469 0 0,-1 1-1 0 0,-1 0 1 0 0,-2 0 0 0 0,0 0 0 0 0,-2 0 0 0 0,-1 0-1 0 0,-2 19 439 0 0,2-43-169 0 0,0-1 0 0 0,-1 1 0 0 0,1 0-1 0 0,0-1 1 0 0,-1 1 0 0 0,0 0-1 0 0,1-1 1 0 0,-1 1 0 0 0,0-1 0 0 0,0 1-1 0 0,0-1 1 0 0,0 1 0 0 0,0-1-1 0 0,0 0 1 0 0,0 1 0 0 0,0-1-1 0 0,0 0 1 0 0,-1 0 0 0 0,1 0 0 0 0,-1 0-1 0 0,1 0 1 0 0,-1 0 0 0 0,1 0-1 0 0,-1-1 1 0 0,1 1 0 0 0,-1-1 0 0 0,0 1-1 0 0,1-1 1 0 0,-1 1 0 0 0,0-1-1 0 0,1 0 1 0 0,-1 0 0 0 0,0 0 0 0 0,1 0-1 0 0,-1 0 1 0 0,0 0 0 0 0,0 0-1 0 0,1 0 1 0 0,-1-1 0 0 0,0 1-1 0 0,1-1 1 0 0,-1 1 0 0 0,1-1 0 0 0,-1 0-1 0 0,0 0 1 0 0,1 1 0 0 0,0-1-1 0 0,-1 0 1 0 0,1 0 0 0 0,-1-1 0 0 0,0 0 169 0 0,-2-11 214 0 0,1-1 1 0 0,0 0 0 0 0,1 0 0 0 0,0 0 0 0 0,2-1 0 0 0,-1 1 0 0 0,2 0 0 0 0,-1 0-1 0 0,2-1 1 0 0,0 1 0 0 0,1 0 0 0 0,0 0 0 0 0,1 1 0 0 0,1-1 0 0 0,0 1 0 0 0,2-2-215 0 0,-1-4 455 0 0,0 2 1 0 0,2-1-1 0 0,0 1 1 0 0,1 0-1 0 0,1 0 1 0 0,0 1 0 0 0,1 0-1 0 0,1 1 1 0 0,0 1-1 0 0,2 0 1 0 0,-1 0-1 0 0,1 1 1 0 0,1 1 0 0 0,0 0-1 0 0,15-7-455 0 0,-17 12 168 0 0,-8 4-157 0 0,-1 0 0 0 0,1 1 0 0 0,0-1 1 0 0,0 1-1 0 0,0 0 0 0 0,0 0 0 0 0,1 1 0 0 0,-1 0 0 0 0,0 0 1 0 0,1 0-1 0 0,-1 0 0 0 0,1 1 0 0 0,-1 0 0 0 0,5 0-11 0 0,-4 52 520 0 0,-10-42-361 0 0,0 1-1 0 0,0-1 0 0 0,-1 0 0 0 0,0 0 0 0 0,0 0 1 0 0,-1-1-1 0 0,-1 1 0 0 0,0-2 0 0 0,0 1 0 0 0,-2 1-158 0 0,-18 24 643 0 0,-52 63 496 0 0,79-94-1138 0 0,0-1 1 0 0,0 1-1 0 0,0-1 1 0 0,0 0-1 0 0,0 1 1 0 0,0-1-1 0 0,1 0 1 0 0,-1 1 0 0 0,1-1-1 0 0,-1 0 1 0 0,1 1-1 0 0,0-1 1 0 0,0 0-1 0 0,0 0 1 0 0,0 0-1 0 0,0 0 1 0 0,1 0-1 0 0,-1 0 1 0 0,1 0-1 0 0,-1 0 1 0 0,1 0 0 0 0,0-1-1 0 0,0 1 1 0 0,-1-1-1 0 0,1 1 1 0 0,0-1-1 0 0,0 0 1 0 0,1 0-2 0 0,16 18 58 0 0,20 52 75 0 0,-24-49-1090 0 0,-6-19-2112 0 0,0-3-3392 0 0,-7 0 1061 0 0</inkml:trace>
  <inkml:trace contextRef="#ctx0" brushRef="#br0" timeOffset="2187.134">2310 835 5289 0 0,'0'0'1471'0'0,"0"0"-253"0"0,0 0 3 0 0,0 0 149 0 0,0 0-56 0 0,0 0-280 0 0,0 0-260 0 0,0 0-147 0 0,0 0-55 0 0,0 0-47 0 0,0 0-42 0 0,12-33-87 0 0,38-100-69 0 0,-8 56 333 0 0,-28 63-579 0 0,-14 14-81 0 0,3-5-23 0 0,0 0-1 0 0,1 1 1 0 0,-1 0-1 0 0,1 0 1 0 0,0 0-1 0 0,1 0 1 0 0,-1 1-1 0 0,1-1 1 0 0,-1 1-1 0 0,1 0 1 0 0,0 1-1 0 0,0-1 1 0 0,0 1-1 0 0,1 0 1 0 0,-1 0-1 0 0,2 0 24 0 0,-6 2-146 0 0,-21 91 36 0 0,19-90 115 0 0,1 0-1 0 0,-1 0 1 0 0,1 0 0 0 0,0 0-1 0 0,0 1 1 0 0,-1-1-1 0 0,1 0 1 0 0,0 0 0 0 0,0 0-1 0 0,0 0 1 0 0,0 0-1 0 0,0 0 1 0 0,1 0 0 0 0,-1 0-1 0 0,0 0 1 0 0,0 0-1 0 0,1 0 1 0 0,-1 0 0 0 0,1 0-1 0 0,-1 0 1 0 0,1 0-1 0 0,-1 0 1 0 0,1 0 0 0 0,-1 0-1 0 0,1 0 1 0 0,0 0-1 0 0,-1-1 1 0 0,1 1 0 0 0,0 0-1 0 0,0 0 1 0 0,0-1-1 0 0,0 1 1 0 0,0-1-1 0 0,0 1 1 0 0,0-1 0 0 0,0 1-1 0 0,0-1 1 0 0,0 1-1 0 0,0-1 1 0 0,0 0 0 0 0,0 0-1 0 0,0 1 1 0 0,0-1-1 0 0,0 0 1 0 0,0 0 0 0 0,0 0-1 0 0,0 0 1 0 0,0 0-1 0 0,0-1 1 0 0,0 1 0 0 0,0 0-1 0 0,1 0 1 0 0,-1-1-1 0 0,0 1 1 0 0,0-1 0 0 0,0 1-1 0 0,-1-1 1 0 0,1 1-1 0 0,0-1 1 0 0,0 1 0 0 0,0-1-1 0 0,0 0 1 0 0,0 1-1 0 0,-1-1 1 0 0,1 0-5 0 0,107-106 671 0 0,-109 108-670 0 0,1-1 1 0 0,0 1 0 0 0,0 0-1 0 0,0 0 1 0 0,0-1 0 0 0,-1 1-1 0 0,1 0 1 0 0,0 0 0 0 0,0-1 0 0 0,1 1-1 0 0,-1 0 1 0 0,0 0 0 0 0,0-1-1 0 0,0 1 1 0 0,0 0 0 0 0,1-1-1 0 0,-1 1 1 0 0,0 0 0 0 0,1 0-1 0 0,-1-1 1 0 0,0 1 0 0 0,1-1-1 0 0,-1 1 1 0 0,1 0 0 0 0,-1-1-1 0 0,1 1 1 0 0,-1-1 0 0 0,1 1-1 0 0,-1-1 1 0 0,1 1 0 0 0,0-1-1 0 0,-1 0 1 0 0,1 1 0 0 0,0-1-1 0 0,-1 0 1 0 0,1 1 0 0 0,0-1-1 0 0,-1 0 1 0 0,1 0 0 0 0,0 0-1 0 0,0 1 1 0 0,-1-1 0 0 0,1 0-1 0 0,0 0 1 0 0,0 0 0 0 0,0 0-1 0 0,-1 0 1 0 0,1-1 0 0 0,0 1-1 0 0,-1 0 1 0 0,1 0 0 0 0,0 0-1 0 0,0-1 1 0 0,-1 1 0 0 0,1 0-1 0 0,0-1 1 0 0,-1 1 0 0 0,1-1-1 0 0,0 1 1 0 0,-1 0 0 0 0,1-1-1 0 0,-1 0 1 0 0,1 1 0 0 0,-1-1-1 0 0,1 1 1 0 0,-1-1 0 0 0,1 0-2 0 0,-3 206 251 0 0,30-146-1307 0 0,-6-44-6376 0 0,-17-15 3121 0 0,-1 0-953 0 0</inkml:trace>
</inkml:ink>
</file>

<file path=ppt/ink/ink2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00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12 0 0 0,'0'0'796'0'0,"0"0"459"0"0,0 0 72 0 0,0 0-128 0 0,0 0-179 0 0,0 0-164 0 0,0 0-122 0 0,0 0-93 0 0,-16-7 774 0 0,12 11-1203 0 0,1-1-1 0 0,0 0 0 0 0,-1 1 0 0 0,1 0 1 0 0,0 0-1 0 0,1 0 0 0 0,-1 0 0 0 0,1 0 1 0 0,0 1-1 0 0,0-1 0 0 0,0 1 0 0 0,0-1 1 0 0,1 1-1 0 0,0 0 0 0 0,0-1 0 0 0,0 1 1 0 0,1 0-1 0 0,-1 0 0 0 0,1 0 0 0 0,0-1 1 0 0,1 1-1 0 0,-1 0 0 0 0,1 0 1 0 0,0 0-212 0 0,-1 3 218 0 0,1-6-112 0 0,0 1-1 0 0,1-1 1 0 0,-1 1-1 0 0,1-1 0 0 0,0 0 1 0 0,0 0-1 0 0,-1 0 0 0 0,1 0 1 0 0,1 0-1 0 0,-1 0 0 0 0,0 0 1 0 0,0 0-1 0 0,1-1 0 0 0,-1 1 1 0 0,1-1-1 0 0,-1 0 0 0 0,1 0 1 0 0,0 0-1 0 0,-1 0 1 0 0,1 0-1 0 0,0-1 0 0 0,0 1 1 0 0,-1-1-1 0 0,1 1 0 0 0,0-1 1 0 0,0 0-1 0 0,0 0 0 0 0,0-1 1 0 0,-1 1-1 0 0,1-1 0 0 0,2 0-105 0 0,32-47 2354 0 0,-26-21-953 0 0,-12 67-1455 0 0,-1 0 1 0 0,0 1 0 0 0,1 0 0 0 0,-1-1 0 0 0,0 1 0 0 0,0 0-1 0 0,0 0 1 0 0,0 0 0 0 0,0 0 0 0 0,0 0 0 0 0,0 1 0 0 0,0-1 0 0 0,0 0-1 0 0,-1 1 1 0 0,1 0 0 0 0,0-1 0 0 0,0 1 0 0 0,0 0 0 0 0,-1 0-1 0 0,1 0 1 0 0,0 1 0 0 0,0-1 0 0 0,0 1 0 0 0,0-1 0 0 0,-1 1-1 0 0,1-1 1 0 0,0 1 0 0 0,0 0 0 0 0,0 0 53 0 0,-2 1-15 0 0,0-1 1 0 0,0 1-1 0 0,0 0 1 0 0,0 0-1 0 0,0 0 1 0 0,1 1-1 0 0,-1-1 1 0 0,1 1-1 0 0,0 0 1 0 0,-1 0-1 0 0,1 0 1 0 0,1 0-1 0 0,-1 1 1 0 0,0-1-1 0 0,1 1 1 0 0,0 0-1 0 0,0 0 1 0 0,0-1-1 0 0,0 1 1 0 0,0 0-1 0 0,1 1 1 0 0,0-1-1 0 0,0 0 1 0 0,0 0-1 0 0,0 1 1 0 0,0 3 14 0 0,2-4 49 0 0,0-1 0 0 0,0 1 0 0 0,1-1 0 0 0,-1 1 0 0 0,1-1 0 0 0,-1 0 0 0 0,1 1 0 0 0,0-1 0 0 0,0 0 1 0 0,1 0-1 0 0,-1 0 0 0 0,1-1 0 0 0,-1 1 0 0 0,1 0 0 0 0,0-1 0 0 0,0 0 0 0 0,0 0 0 0 0,0 0 0 0 0,0 0 0 0 0,1 0 1 0 0,-1-1-1 0 0,1 1 0 0 0,-1-1 0 0 0,1 0 0 0 0,-1 0 0 0 0,1 0 0 0 0,0 0 0 0 0,-1-1 0 0 0,1 0 0 0 0,0 0 1 0 0,0 0-1 0 0,-1 0 0 0 0,1 0 0 0 0,0-1 0 0 0,-1 1 0 0 0,1-1 0 0 0,0 0 0 0 0,2-1-49 0 0,-1-2 95 0 0,-1 1-1 0 0,0-1 0 0 0,0 0 1 0 0,0 0-1 0 0,0-1 0 0 0,-1 1 1 0 0,0-1-1 0 0,0 1 0 0 0,0-1 1 0 0,0 0-1 0 0,-1 0 0 0 0,0-1 1 0 0,0 1-1 0 0,0 0 0 0 0,-1-1 1 0 0,1 1-1 0 0,-1-1 0 0 0,-1 1 1 0 0,1-1-95 0 0,-1-67 242 0 0,-2 71-313 0 0,0 1 0 0 0,0-1 0 0 0,0 1 0 0 0,0-1 0 0 0,0 1 0 0 0,0 0 0 0 0,-1 0 0 0 0,1 0 0 0 0,0 0 0 0 0,-1 0 0 0 0,1 1 0 0 0,-1-1 0 0 0,1 1 1 0 0,-1-1-1 0 0,1 1 0 0 0,-1 0 0 0 0,1 0 0 0 0,-1 0 0 0 0,1 0 0 0 0,-1 1 0 0 0,1-1 0 0 0,-1 1 0 0 0,1-1 0 0 0,0 1 0 0 0,-1 0 0 0 0,0 0 71 0 0,-5 3-106 0 0,-1 1 1 0 0,1-1 0 0 0,1 1-1 0 0,-1 1 1 0 0,1-1-1 0 0,0 1 1 0 0,0 1 0 0 0,0-1-1 0 0,1 1 1 0 0,0 0 0 0 0,1 1-1 0 0,-3 3 106 0 0,6-7 12 0 0,0 0 0 0 0,1-1 0 0 0,0 1 0 0 0,0 0 0 0 0,0 0 0 0 0,0-1 0 0 0,1 1-1 0 0,-1 0 1 0 0,1 0 0 0 0,0 0 0 0 0,0 0 0 0 0,1 0 0 0 0,-1 0 0 0 0,1-1 0 0 0,0 1-1 0 0,0 0 1 0 0,0 0 0 0 0,0-1 0 0 0,1 1 0 0 0,0 0 0 0 0,-1-1 0 0 0,1 0 0 0 0,0 1 0 0 0,1-1-1 0 0,-1 0 1 0 0,0 0 0 0 0,1 0 0 0 0,0 0 0 0 0,0-1 0 0 0,0 1 0 0 0,0-1 0 0 0,0 0-1 0 0,0 0 1 0 0,1 0 0 0 0,-1 0 0 0 0,1 0 0 0 0,-1-1 0 0 0,1 1 0 0 0,0-1 0 0 0,-1 0-1 0 0,1 0 1 0 0,0-1 0 0 0,0 1 0 0 0,0-1-12 0 0,10 3 176 0 0,-11-2-109 0 0,1 1 0 0 0,-1-1 0 0 0,1 0 0 0 0,0-1 1 0 0,-1 1-1 0 0,1-1 0 0 0,0 1 0 0 0,0-1 0 0 0,-1 0 0 0 0,1 0 1 0 0,0-1-1 0 0,-1 1 0 0 0,1-1 0 0 0,0 0 0 0 0,-1 0 0 0 0,1 0 1 0 0,-1 0-1 0 0,1-1 0 0 0,-1 1 0 0 0,0-1 0 0 0,1 0 0 0 0,-1 0 1 0 0,0-1-68 0 0,1 0 28 0 0,-1 1 0 0 0,-1-2 0 0 0,1 1 0 0 0,0 0 0 0 0,-1-1 0 0 0,1 1 0 0 0,-1-1 0 0 0,0 1 0 0 0,-1-1 1 0 0,1 0-1 0 0,0 0 0 0 0,-1 0 0 0 0,0 0 0 0 0,0 0 0 0 0,0 0 0 0 0,-1-1 0 0 0,1 1 0 0 0,-1 0 1 0 0,0 0-1 0 0,0 0 0 0 0,-1-1 0 0 0,1 1 0 0 0,-1 0 0 0 0,0 0 0 0 0,0 0 0 0 0,0 0 0 0 0,0 0 1 0 0,-1 0-1 0 0,0 0 0 0 0,0 0 0 0 0,0 1 0 0 0,0-1 0 0 0,0 1 0 0 0,-1-1 0 0 0,0 1 0 0 0,1 0 1 0 0,-1 0-1 0 0,-1 0 0 0 0,-1-1-28 0 0,3 3-46 0 0,-1 0 1 0 0,1 0 0 0 0,-1 1-1 0 0,1 0 1 0 0,-1-1 0 0 0,1 1-1 0 0,-1 0 1 0 0,1 0 0 0 0,-1 0-1 0 0,1 1 1 0 0,-1-1 0 0 0,1 1-1 0 0,-1-1 1 0 0,1 1 0 0 0,0 0-1 0 0,-1 0 1 0 0,1 0 0 0 0,0 0-1 0 0,0 0 1 0 0,-1 0-1 0 0,1 1 1 0 0,0-1 0 0 0,0 1-1 0 0,0-1 1 0 0,1 1 0 0 0,-1 0-1 0 0,0 0 1 0 0,1 0 0 0 0,-1 0-1 0 0,1 0 1 0 0,0 0 0 0 0,-1 2 45 0 0,-32 76-298 0 0,34-77 325 0 0,0 0-1 0 0,0-1 0 0 0,0 1 0 0 0,0 0 1 0 0,0 0-1 0 0,1 0 0 0 0,-1 0 0 0 0,1 0 0 0 0,0-1 1 0 0,0 1-1 0 0,0 0 0 0 0,0-1 0 0 0,0 1 1 0 0,1-1-1 0 0,-1 1 0 0 0,1-1 0 0 0,0 1 0 0 0,0-1 1 0 0,0 0-1 0 0,0 0 0 0 0,0 0 0 0 0,0 0 1 0 0,0 0-1 0 0,1-1 0 0 0,-1 1 0 0 0,1-1 1 0 0,-1 1-1 0 0,1-1 0 0 0,-1 0 0 0 0,1 0 0 0 0,0 0 1 0 0,0 0-1 0 0,-1-1 0 0 0,1 1 0 0 0,0-1 1 0 0,0 1-1 0 0,0-1 0 0 0,0 0 0 0 0,0 0 0 0 0,0-1 1 0 0,-1 1-1 0 0,1 0 0 0 0,0-1 0 0 0,0 0 1 0 0,0 0-1 0 0,-1 0 0 0 0,1 0 0 0 0,0 0 1 0 0,-1 0-1 0 0,1-1 0 0 0,-1 1 0 0 0,1-1 0 0 0,-1 0 1 0 0,0 0-27 0 0,4 0 69 0 0,0-2 1 0 0,0 1-1 0 0,0-1 1 0 0,-1 0 0 0 0,0 0-1 0 0,0 0 1 0 0,0-1-1 0 0,0 0 1 0 0,0 0-1 0 0,-1 0 1 0 0,0 0 0 0 0,0-1-1 0 0,-1 1 1 0 0,0-1-1 0 0,0 0 1 0 0,0 0-1 0 0,0-1 1 0 0,0-1-70 0 0,-2 0 51 0 0,0 6-41 0 0,0 1-1 0 0,0-1 1 0 0,0 0 0 0 0,0 0 0 0 0,0 0 0 0 0,-1 0 0 0 0,1 1 0 0 0,-1-1-1 0 0,1 0 1 0 0,-1 0 0 0 0,0 0 0 0 0,0 0 0 0 0,1 0 0 0 0,-2 0 0 0 0,1 0-1 0 0,0 0 1 0 0,0 0 0 0 0,-1 0 0 0 0,1 0 0 0 0,-1 0 0 0 0,1 0 0 0 0,-1 0-1 0 0,0 0 1 0 0,0 0 0 0 0,0 0 0 0 0,0 1 0 0 0,0-1 0 0 0,0 0 0 0 0,0 1-1 0 0,-1-1 1 0 0,1 1 0 0 0,0 0 0 0 0,-1-1 0 0 0,0 1 0 0 0,1 0-1 0 0,-1 0 1 0 0,0 0 0 0 0,1 0 0 0 0,-1 0 0 0 0,0 0 0 0 0,0 0 0 0 0,0 1-1 0 0,0-1 1 0 0,0 0 0 0 0,0 1 0 0 0,-1 0-10 0 0,-3-1-83 0 0,1 1 0 0 0,-1 0 0 0 0,1 1 0 0 0,-1-1 0 0 0,1 1 1 0 0,-1 0-1 0 0,1 0 0 0 0,0 1 0 0 0,-1 0 0 0 0,1 0 0 0 0,0 0 0 0 0,0 0 0 0 0,0 1 0 0 0,0 0 0 0 0,1 0 0 0 0,-1 0 0 0 0,1 1 0 0 0,0-1 1 0 0,0 1-1 0 0,0 0 0 0 0,0 0 0 0 0,1 1 0 0 0,-1-1 0 0 0,1 1 0 0 0,0 0 0 0 0,1 0 0 0 0,-1 0 0 0 0,0 2 83 0 0,-7 35-3374 0 0,15-29-7730 0 0,-1-13 2716 0 0</inkml:trace>
</inkml:ink>
</file>

<file path=ppt/ink/ink2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40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70 0 0 0,'0'0'855'0'0,"0"0"174"0"0,0 0 310 0 0,0 0 380 0 0,0 0 256 0 0,0 0 17 0 0,0 0-237 0 0,0 0-340 0 0,0 0-353 0 0,0 0-300 0 0,0-12-190 0 0,-3-34-134 0 0,3 46-409 0 0,0 0 1 0 0,1 1 0 0 0,-1-1 0 0 0,0 0 0 0 0,0 0-1 0 0,0 1 1 0 0,0-1 0 0 0,1 0 0 0 0,-1 0 0 0 0,0 0 0 0 0,0 1-1 0 0,1-1 1 0 0,-1 0 0 0 0,0 0 0 0 0,0 0 0 0 0,1 0-1 0 0,-1 1 1 0 0,0-1 0 0 0,0 0 0 0 0,1 0 0 0 0,-1 0 0 0 0,0 0-1 0 0,1 0 1 0 0,-1 0 0 0 0,0 0 0 0 0,1 0 0 0 0,-1 0-1 0 0,0 0 1 0 0,0 0 0 0 0,1 0 0 0 0,-1 0 0 0 0,0 0-1 0 0,1 0 1 0 0,-1 0 0 0 0,0 0 0 0 0,0 0 0 0 0,1-1 0 0 0,-1 1-1 0 0,0 0 1 0 0,1 0 0 0 0,-1 0 0 0 0,0 0 0 0 0,0-1-1 0 0,0 1 1 0 0,1 0 0 0 0,-1 0 0 0 0,0 0 0 0 0,0-1 0 0 0,0 1-1 0 0,1 0 1 0 0,-1 0 0 0 0,0-1 0 0 0,0 1-30 0 0,11 23 318 0 0,-2 0 0 0 0,0 0 0 0 0,-1 1 0 0 0,-2 1 0 0 0,0-1 1 0 0,-2 1-1 0 0,-1 0 0 0 0,0 0-318 0 0,4 30 198 0 0,53 286-886 0 0,-60-292-4249 0 0,-25-50-8135 0 0,21-5 12533 0 0</inkml:trace>
  <inkml:trace contextRef="#ctx0" brushRef="#br0" timeOffset="550.207">0 100 0 0 0,'0'0'488'0'0,"0"0"523"0"0,0 0 181 0 0,0 0 82 0 0,0 0 139 0 0,0 0 80 0 0,0 0-88 0 0,0 0-171 0 0,0 0-210 0 0,0 0-213 0 0,0 0-191 0 0,0 0-130 0 0,19-15-73 0 0,58-45-25 0 0,-32 42 146 0 0,-34 18-396 0 0,-5-1-73 0 0,5-1-25 0 0,0 1 0 0 0,0-1 0 0 0,0 2 0 0 0,0-1 0 0 0,0 2 0 0 0,0-1 0 0 0,0 1 0 0 0,0 1 0 0 0,0 0 0 0 0,0 1 0 0 0,-1 0 0 0 0,1 1 1 0 0,-1 0-1 0 0,0 0 0 0 0,0 1 0 0 0,0 0 0 0 0,-1 1-44 0 0,1 3 18 0 0,-2 0 0 0 0,1 0 1 0 0,-1 1-1 0 0,-1 0 0 0 0,1 1 0 0 0,-2-1 1 0 0,0 1-1 0 0,0 1 0 0 0,-1-1 0 0 0,0 1 1 0 0,-1 0-1 0 0,0 0 0 0 0,-1 1-18 0 0,-3-6 7 0 0,0 1 0 0 0,0-1-1 0 0,-1 0 1 0 0,0 1 0 0 0,-1-1-1 0 0,1 0 1 0 0,-1 0 0 0 0,-1 0-1 0 0,1 0 1 0 0,-1-1 0 0 0,0 1-1 0 0,-1 0 1 0 0,0-1 0 0 0,0 0-1 0 0,0 0 1 0 0,-1 0 0 0 0,0-1-1 0 0,0 0 1 0 0,0 1 0 0 0,0-2-1 0 0,-1 1 1 0 0,0-1 0 0 0,0 1 0 0 0,0-2-1 0 0,-1 1 1 0 0,1-1 0 0 0,-2 0-7 0 0,-21 19 57 0 0,-71 39 488 0 0,70-49 798 0 0,30-12-1190 0 0,0 0-82 0 0,30 0 133 0 0,46-1 575 0 0,133 10 73 0 0,-118 35-448 0 0,-82-36-256 0 0,18 2-8217 0 0,-13-14 432 0 0,-10 1 3607 0 0</inkml:trace>
  <inkml:trace contextRef="#ctx0" brushRef="#br0" timeOffset="843.04">864 387 5697 0 0,'0'0'1838'0'0,"0"0"-1055"0"0,0 0-573 0 0,0 0 24 0 0,0 0 398 0 0,0 0 386 0 0,0 0 116 0 0,0 0-120 0 0,0 0-230 0 0,0 0-214 0 0,0 0-176 0 0,0 0-67 0 0,0 0-48 0 0,12 26-48 0 0,36 83-31 0 0,-21-20 204 0 0,-21-45-507 0 0,-6-26-2327 0 0,0-17 983 0 0,0-1-520 0 0,0 0-487 0 0,0 0-342 0 0,0 0-41 0 0,0 0 1122 0 0</inkml:trace>
  <inkml:trace contextRef="#ctx0" brushRef="#br0" timeOffset="1200.086">818 361 2080 0 0,'0'0'975'0'0,"0"0"-104"0"0,0 0 21 0 0,0 0 278 0 0,0 0 252 0 0,0 0-31 0 0,0 0-262 0 0,0 0-306 0 0,0 0-192 0 0,0 0-38 0 0,0 0 27 0 0,0 0 12 0 0,0 0-23 0 0,17-3-35 0 0,121-16 964 0 0,-128 16-1465 0 0,1 1 1 0 0,-1 0-1 0 0,0 1 0 0 0,1 0 0 0 0,-1 1 1 0 0,0 0-1 0 0,1 0 0 0 0,-1 1 1 0 0,0 1-1 0 0,1-1 0 0 0,-1 2 0 0 0,0-1 1 0 0,0 2-1 0 0,-1-1 0 0 0,1 1 1 0 0,-1 1-1 0 0,1-1 0 0 0,-2 2 0 0 0,4 1-73 0 0,-10-2 31 0 0,1 1 0 0 0,-1 0 0 0 0,0-1 0 0 0,0 1 0 0 0,-1 0 0 0 0,0 0 0 0 0,0 0 0 0 0,0 0 0 0 0,-1 0 0 0 0,0 0 0 0 0,0 0 0 0 0,0 0 0 0 0,-1 0 0 0 0,0 0 0 0 0,0 0 0 0 0,0 0 0 0 0,-1 0 0 0 0,0-1 0 0 0,0 1 0 0 0,-1 0 0 0 0,1-1 0 0 0,-1 0 0 0 0,-1 1 0 0 0,1-1 0 0 0,0-1-1 0 0,-1 1 1 0 0,0 0 0 0 0,0-1 0 0 0,-1 0 0 0 0,1 0 0 0 0,-1 0 0 0 0,-4 2-31 0 0,-36 38 29 0 0,34-30-135 0 0,-2-1 1 0 0,0-1-1 0 0,0 0 0 0 0,-1-1 1 0 0,-1-1-1 0 0,0 0 0 0 0,-9 4 106 0 0,10-10-1709 0 0,10-5-8982 0 0,4-2 5469 0 0</inkml:trace>
</inkml:ink>
</file>

<file path=ppt/ink/ink2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22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3333 4423 0 0 0,'0'0'128'0'0,"0"0"471"0"0,0 0 232 0 0,0 0 146 0 0,0 0 71 0 0,0 0 55 0 0,0 0-54 0 0,0 0-141 0 0,0 0-135 0 0,-10 2-94 0 0,-32 8-25 0 0,39-9-454 0 0,0 0 1 0 0,0 1-1 0 0,0-1 1 0 0,0 1 0 0 0,0 0-1 0 0,0 0 1 0 0,1 0 0 0 0,-1 0-1 0 0,0 0 1 0 0,1 0 0 0 0,0 1-1 0 0,-1-1 1 0 0,1 1 0 0 0,0 0-1 0 0,0-1 1 0 0,1 1 0 0 0,-1 0-1 0 0,1 0 1 0 0,-2 3-201 0 0,-5 8 632 0 0,-19 33 47 0 0,3 1 0 0 0,1 1 0 0 0,3 1 0 0 0,1 1 0 0 0,3 0 0 0 0,3 1 0 0 0,-7 49-679 0 0,15-78 214 0 0,-4 21 95 0 0,3 1 1 0 0,2 1-1 0 0,2-1 0 0 0,1 1 1 0 0,5 30-310 0 0,-3-63 74 0 0,1 0 0 0 0,1 0 1 0 0,0-1-1 0 0,0 1 0 0 0,1 0 0 0 0,1-1 1 0 0,0 0-1 0 0,1 0 0 0 0,0 0 0 0 0,1-1 0 0 0,0 0 1 0 0,1 1-75 0 0,20 2 294 0 0,-31-25 2617 0 0,-32-37-2868 0 0,-95-69-429 0 0,116 107 342 0 0,1 1-1 0 0,-1 1 1 0 0,0 0 0 0 0,-1 1 0 0 0,0 1 0 0 0,0 0 0 0 0,0 1 0 0 0,-1 1 0 0 0,0 0-1 0 0,0 1 1 0 0,0 1 0 0 0,-13-1 44 0 0,21 3-1259 0 0,15-2 956 0 0,14 1 313 0 0,21 2 12 0 0,82-10 169 0 0,148-68-9 0 0,-193 55-238 0 0,-76 48 22 0 0,-6-13 49 0 0,1-1-1 0 0,-1 0 1 0 0,-1 0 0 0 0,0 0-1 0 0,-1 0 1 0 0,0 0-1 0 0,-1-1 1 0 0,0 0-1 0 0,-1 0 1 0 0,0-1-1 0 0,-1 0 1 0 0,0 0 0 0 0,-1 0-1 0 0,1-1 1 0 0,-2-1-1 0 0,-1 2-14 0 0,-32 37 1 0 0,1-7-455 0 0,23-26-2285 0 0,17-11-3279 0 0,2-2-2384 0 0,0-1 4098 0 0</inkml:trace>
  <inkml:trace contextRef="#ctx0" brushRef="#br0" timeOffset="1485.55">1984 4603 0 0 0,'0'0'515'0'0,"0"0"68"0"0,0 0-7 0 0,0 0 9 0 0,2 4 55 0 0,7 8-500 0 0,34 8 10578 0 0,-22-34-8544 0 0,0-13-1776 0 0,-2-1 0 0 0,-1-1 0 0 0,-1 0 0 0 0,-2-1 0 0 0,-1-1 0 0 0,-1-1-398 0 0,13-27 129 0 0,-19 45-162 0 0,-1-1 0 0 0,-1 0 0 0 0,-1 0 0 0 0,0-1 0 0 0,0 1 0 0 0,-2-1 0 0 0,0 0 0 0 0,-1 0 0 0 0,0-4 33 0 0,-16 27-1675 0 0,6 6 1548 0 0,1 1 1 0 0,1 0-1 0 0,1 0 1 0 0,-1 0-1 0 0,2 1 1 0 0,0 0-1 0 0,1 0 1 0 0,1 0 0 0 0,0 0-1 0 0,1 1 1 0 0,0-1-1 0 0,2 1 1 0 0,0 0-1 0 0,0-1 1 0 0,1 1-1 0 0,2 4 127 0 0,-2-16 32 0 0,0 1-1 0 0,0-1 1 0 0,1 0-1 0 0,0 0 0 0 0,-1 1 1 0 0,1-1-1 0 0,1 0 1 0 0,-1-1-1 0 0,0 1 0 0 0,1 0 1 0 0,0-1-1 0 0,0 1 0 0 0,0-1 1 0 0,0 0-1 0 0,1 0 1 0 0,-1 0-1 0 0,1-1 0 0 0,0 1 1 0 0,0-1-1 0 0,0 0 1 0 0,0 0-1 0 0,0 0 0 0 0,0 0 1 0 0,0-1-1 0 0,1 0 0 0 0,-1 0 1 0 0,0 0-1 0 0,1 0 1 0 0,-1-1-1 0 0,4 1-31 0 0,-2-1 100 0 0,0 0 1 0 0,1-1-1 0 0,-1 0 1 0 0,0 0-1 0 0,0 0 0 0 0,0 0 1 0 0,0-1-1 0 0,0 0 1 0 0,0 0-1 0 0,-1-1 1 0 0,1 0-1 0 0,-1 0 0 0 0,1 0 1 0 0,-1 0-1 0 0,0-1 1 0 0,0 0-1 0 0,-1 0 1 0 0,1 0-1 0 0,-1-1 0 0 0,1-1-100 0 0,20-26 123 0 0,-2-2-1 0 0,-1 0 0 0 0,-2-2 0 0 0,-1 0 0 0 0,-2-1 0 0 0,-2-1 0 0 0,10-34-122 0 0,-15-16-310 0 0,-33 89-1718 0 0,16 11 1885 0 0,1-1-1 0 0,1 2 0 0 0,0-1 0 0 0,0 0 0 0 0,2 1 0 0 0,-1 0 0 0 0,2 0 1 0 0,-1 0-1 0 0,2 0 0 0 0,0 0 0 0 0,0 0 0 0 0,1 0 0 0 0,2 13 144 0 0,-2-16-55 0 0,1-7 85 0 0,1 0 0 0 0,-1 0 0 0 0,1 1 1 0 0,-1-1-1 0 0,1 0 0 0 0,0 0 0 0 0,0-1 1 0 0,0 1-1 0 0,1 0 0 0 0,-1-1 1 0 0,1 1-1 0 0,-1-1 0 0 0,1 0 0 0 0,0 0 1 0 0,0 0-1 0 0,0 0 0 0 0,0 0 0 0 0,0-1 1 0 0,0 1-1 0 0,0-1 0 0 0,1 0 0 0 0,-1 0 1 0 0,0 0-1 0 0,1 0 0 0 0,-1-1 0 0 0,1 1 1 0 0,-1-1-1 0 0,1 0 0 0 0,-1 0 0 0 0,1 0 1 0 0,-1-1-1 0 0,1 1 0 0 0,-1-1 1 0 0,1 0-1 0 0,-1 0 0 0 0,0 0 0 0 0,1 0 1 0 0,-1-1-1 0 0,0 1 0 0 0,0-1 0 0 0,0 0 1 0 0,1 0-31 0 0,13-12 249 0 0,-1 0 0 0 0,0-1 1 0 0,-1-1-1 0 0,0-1 1 0 0,-1 0-1 0 0,-1 0 0 0 0,-1-1 1 0 0,0-1-1 0 0,-2 0 0 0 0,0-1 1 0 0,5-16-250 0 0,-8 22 24 0 0,-3 8-19 0 0,7-13-8 0 0,-1-1 1 0 0,0 0-1 0 0,-2-1 0 0 0,0 1 1 0 0,-1-1-1 0 0,-1-1 0 0 0,-1 0 1 0 0,-1 1-1 0 0,-1-1 0 0 0,-1-1 1 0 0,0-4 2 0 0,-3 25-22 0 0,1 0 0 0 0,0 0 0 0 0,0 1 0 0 0,-1-1 0 0 0,1 0 0 0 0,-1 1 0 0 0,1-1 0 0 0,-1 1 0 0 0,0-1 0 0 0,1 0 0 0 0,-1 1 0 0 0,0-1 0 0 0,0 1 0 0 0,0 0 0 0 0,0-1 0 0 0,-1 1 0 0 0,1 0 0 0 0,0 0 0 0 0,0 0 0 0 0,-1 0 0 0 0,1 0 0 0 0,-1 0 0 0 0,1 0 0 0 0,-1 0 0 0 0,1 0 0 0 0,-1 1 0 0 0,0-1 0 0 0,1 1 0 0 0,-1-1 0 0 0,0 1 0 0 0,1-1 0 0 0,-1 1 0 0 0,0 0 0 0 0,1 0 0 0 0,-1 0 0 0 0,0 0 0 0 0,0 0 0 0 0,1 0 0 0 0,-1 1 0 0 0,0-1 0 0 0,1 1 0 0 0,-1-1 0 0 0,0 1 0 0 0,1-1 0 0 0,-1 1 0 0 0,1 0 0 0 0,-1 0 0 0 0,1 0 0 0 0,-1 0 0 0 0,1 0 0 0 0,0 0 0 0 0,-1 0 0 0 0,1 0 0 0 0,0 1 0 0 0,0-1 0 0 0,0 0 0 0 0,0 1 0 0 0,0-1 0 0 0,0 1 0 0 0,0-1 0 0 0,0 1 0 0 0,1-1 0 0 0,-1 1 0 0 0,1 0 0 0 0,-1-1 0 0 0,1 2 22 0 0,-10 14-54 0 0,2 0 0 0 0,0 0 0 0 0,1 1 0 0 0,1 0 1 0 0,0 0-1 0 0,2 0 0 0 0,0 1 0 0 0,1 0 0 0 0,1 0 1 0 0,0 0-1 0 0,2 0 0 0 0,1 15 54 0 0,-1-29-9 0 0,1-1-1 0 0,-1 1 0 0 0,1-1 1 0 0,0 1-1 0 0,1-1 1 0 0,-1 1-1 0 0,1-1 1 0 0,-1 0-1 0 0,1 0 1 0 0,1 0-1 0 0,-1 0 1 0 0,0 0-1 0 0,1-1 1 0 0,0 1-1 0 0,0-1 1 0 0,0 1-1 0 0,0-1 1 0 0,1 0-1 0 0,-1 0 0 0 0,1 0 1 0 0,-1-1-1 0 0,1 1 1 0 0,0-1-1 0 0,0 0 1 0 0,1 0-1 0 0,3 1 10 0 0,3 1-161 0 0,1-1-1 0 0,0 0 1 0 0,-1-1-1 0 0,1 0 1 0 0,0-1-1 0 0,0 0 0 0 0,0-1 1 0 0,0 0-1 0 0,10-2 162 0 0,23-14-4381 0 0,-19-4-3199 0 0,-17 13 5333 0 0</inkml:trace>
  <inkml:trace contextRef="#ctx0" brushRef="#br0" timeOffset="1800.024">3114 3951 1216 0 0,'0'0'1903'0'0,"0"0"-476"0"0,0 0-13 0 0,0 0 338 0 0,0 0 245 0 0,0 0-78 0 0,0 0-375 0 0,0 0-434 0 0,0 0-303 0 0,0 0-171 0 0,0 0-90 0 0,0 0-37 0 0,0 0-44 0 0,6 18-48 0 0,21 56-75 0 0,-1 30 339 0 0,-2-20-3264 0 0,-19-76-1517 0 0,-1-5-5684 0 0,-2-3 7566 0 0</inkml:trace>
  <inkml:trace contextRef="#ctx0" brushRef="#br0" timeOffset="2116.251">3048 3944 4833 0 0,'0'0'708'0'0,"0"0"-416"0"0,0 0-108 0 0,0 0 240 0 0,0 0 199 0 0,0 0 79 0 0,0 0-49 0 0,0 0-83 0 0,0 0-81 0 0,0 0-72 0 0,0 0-67 0 0,0 0-74 0 0,32-6-57 0 0,104-19-45 0 0,-62 20 74 0 0,-69 6-181 0 0,0 1-1 0 0,0 0 0 0 0,0 0 0 0 0,0 0 0 0 0,0 1 1 0 0,-1-1-1 0 0,1 1 0 0 0,-1 0 0 0 0,1 0 1 0 0,-1 1-1 0 0,0 0 0 0 0,0-1 0 0 0,-1 1 0 0 0,1 0 1 0 0,-1 1-1 0 0,0-1 0 0 0,0 1 0 0 0,0-1 1 0 0,-1 1-1 0 0,1 0 0 0 0,-1 0 0 0 0,0 0 0 0 0,-1 0 1 0 0,1 0-1 0 0,-1 1 0 0 0,0-1 0 0 0,0 0 1 0 0,-1 1-1 0 0,0-1 0 0 0,0 1 0 0 0,0-1 0 0 0,0 0 1 0 0,-1 1-1 0 0,0-1 0 0 0,0 0 0 0 0,0 1 0 0 0,-1-1 1 0 0,0 0-1 0 0,0 0 0 0 0,0 0 0 0 0,-1-1 1 0 0,1 1-1 0 0,-1 0 0 0 0,0-1 0 0 0,-1 0 0 0 0,1 1 1 0 0,-1-1-1 0 0,0-1 0 0 0,-4 5-66 0 0,-2 2-349 0 0,-50 44 726 0 0,13-31-7168 0 0,39-22 43 0 0</inkml:trace>
  <inkml:trace contextRef="#ctx0" brushRef="#br0" timeOffset="34709.424">3661 111 0 0 0,'-90'6'2379'0'0,"68"-1"-2091"0"0,-143 9 1081 0 0,-13-10-755 0 0,-150 4-502 0 0,35-4-101 0 0,-89 3 334 0 0,143 1 224 0 0,115 6-655 0 0,-99-3 133 0 0,60-3-56 0 0,13 3-6 0 0,-91 0 226 0 0,133-8-143 0 0,-92 30-267 0 0,-55 4 450 0 0,165-33-283 0 0,-27 5-606 0 0,43 15-4240 0 0,68-20 4471 0 0</inkml:trace>
  <inkml:trace contextRef="#ctx0" brushRef="#br0" timeOffset="36244.829">1197 3819 0 0 0,'0'0'343'0'0,"0"0"272"0"0,0 0 13 0 0,0 0-95 0 0,0 0-130 0 0,0 0-98 0 0,0-3-77 0 0,-1 2-193 0 0,1 0-1 0 0,0 0 1 0 0,-1 0-1 0 0,1 0 1 0 0,-1 0-1 0 0,0 0 1 0 0,1 0 0 0 0,-1 0-1 0 0,0 0 1 0 0,0 1-1 0 0,1-1 1 0 0,-1 0-1 0 0,0 1 1 0 0,0-1-1 0 0,0 0 1 0 0,0 1-1 0 0,0-1 1 0 0,0 1-1 0 0,0-1 1 0 0,0 1-1 0 0,0 0 1 0 0,0-1-1 0 0,0 1 1 0 0,0 0 0 0 0,0 0-1 0 0,0 0 1 0 0,0 0-1 0 0,0 0 1 0 0,-1 0-1 0 0,1 0 1 0 0,0 0-1 0 0,0 0 1 0 0,0 0-1 0 0,0 1 1 0 0,0-1-1 0 0,-1 0-34 0 0,-5 1 66 0 0,-313 17 4885 0 0,-46-14-2709 0 0,274 14-2126 0 0,30-11 184 0 0,62-7-273 0 0,0 0-10 0 0,0 0-6 0 0,0 0-2 0 0,0 0-22 0 0,0 0-18 0 0,0 0-7 0 0,0 0-1 0 0,0 0-1 0 0,0 0-28 0 0,-11 6-4273 0 0,7-4-319 0 0,2 1 1853 0 0</inkml:trace>
  <inkml:trace contextRef="#ctx0" brushRef="#br0" timeOffset="38089.657">919 60 0 0 0,'-18'-29'36'0'0,"18"28"184"0"0,-11 6 8281 0 0,25 273-4366 0 0,2 219-2247 0 0,-1-245-1389 0 0,3 79-35 0 0,15 55 166 0 0,-24-72-233 0 0,-25-134-361 0 0,1 47 11 0 0,11-76-86 0 0,11 409 285 0 0,-16 111 35 0 0,-4-292-112 0 0,-12-188-435 0 0,26-185-1193 0 0,11-15-8288 0 0,-11 9 9356 0 0,1-4-5256 0 0</inkml:trace>
  <inkml:trace contextRef="#ctx0" brushRef="#br0" timeOffset="39078.948">1179 3429 0 0 0,'0'0'709'0'0,"0"0"212"0"0,0 0 194 0 0,0 0 168 0 0,0 0 61 0 0,0 0-68 0 0,0 0-145 0 0,0 0-176 0 0,0 0-163 0 0,0 0-122 0 0,-6 7-92 0 0,-63 100 1329 0 0,23-20-1330 0 0,-4-3-1 0 0,-4-2 0 0 0,-3-2 0 0 0,-4-3 1 0 0,-3-3-1 0 0,-17 12-576 0 0,-14 20 262 0 0,62-53-1802 0 0,60-43-2750 0 0,-14-9-10 0 0,-4-1-1971 0 0</inkml:trace>
  <inkml:trace contextRef="#ctx0" brushRef="#br0" timeOffset="39863.216">1188 1 4721 0 0,'0'0'1228'0'0,"0"0"-312"0"0,0 0-70 0 0,0 0 185 0 0,0 0 226 0 0,0 0 78 0 0,0 0-109 0 0,0 0-234 0 0,0 0-248 0 0,0 0-203 0 0,0 0-137 0 0,-10 4-78 0 0,-30 16-60 0 0,-2 45 483 0 0,-167 302 251 0 0,117-217-2067 0 0,22-35-4078 0 0,44-64-3116 0 0,16-35 5152 0 0</inkml:trace>
  <inkml:trace contextRef="#ctx0" brushRef="#br0" timeOffset="40413.546">152 1573 13307 0 0,'0'0'428'0'0,"0"0"-188"0"0,0 0-73 0 0,0 0 106 0 0,0 0 214 0 0,0 0 116 0 0,0 0 2 0 0,0 0-21 0 0,0 0 12 0 0,0 0 23 0 0,0 0-23 0 0,0 0-30 0 0,8 29-78 0 0,27 97-109 0 0,-2 58 330 0 0,31 345-1253 0 0,-60-442-851 0 0,-4-50-3760 0 0,-1-10-4253 0 0,1-26 5263 0 0</inkml:trace>
  <inkml:trace contextRef="#ctx0" brushRef="#br0" timeOffset="40934.586">1 1720 10050 0 0,'0'0'742'0'0,"0"0"-297"0"0,0 0-296 0 0,0 0 17 0 0,0 0 237 0 0,0 0 250 0 0,0 0 87 0 0,0 0-68 0 0,0 0-129 0 0,0 0-141 0 0,30-33-124 0 0,95-106-64 0 0,-120 134-196 0 0,-1-1 0 0 0,2 1 0 0 0,-1-1 1 0 0,0 1-1 0 0,1 1 0 0 0,0-1 1 0 0,0 1-1 0 0,0 0 0 0 0,1 0 0 0 0,-1 1 1 0 0,1 0-1 0 0,0 0 0 0 0,2 0-18 0 0,12-4 61 0 0,-4 0-37 0 0,1 0 0 0 0,0 1 0 0 0,0 1-1 0 0,1 0 1 0 0,-1 2 0 0 0,1 0 0 0 0,0 1-1 0 0,0 1 1 0 0,0 1 0 0 0,0 1 0 0 0,15 2-24 0 0,-27-1-10 0 0,0-1 1 0 0,-1 2-1 0 0,1-1 0 0 0,-1 1 1 0 0,1 0-1 0 0,-1 0 1 0 0,0 1-1 0 0,0-1 1 0 0,0 1-1 0 0,-1 1 0 0 0,1-1 1 0 0,-1 1-1 0 0,0 0 1 0 0,-1 0-1 0 0,1 1 0 0 0,-1-1 1 0 0,0 1-1 0 0,0 0 1 0 0,-1 0-1 0 0,0 0 1 0 0,0 1-1 0 0,0-1 0 0 0,-1 1 1 0 0,0-1-1 0 0,0 1 1 0 0,0 0-1 0 0,-1 5 10 0 0,0 2 43 0 0,-2 0 1 0 0,0 1-1 0 0,-1-1 1 0 0,0 0-1 0 0,-1 0 1 0 0,0 0-1 0 0,-2 0 1 0 0,1-1-1 0 0,-2 0 0 0 0,0 0 1 0 0,0 0-1 0 0,-1 0 1 0 0,-1-1-1 0 0,-5 8-43 0 0,-16 16 229 0 0,-1-1 0 0 0,-1-1 0 0 0,-2-1 0 0 0,-1-2 0 0 0,-21 14-229 0 0,30-24 195 0 0,22-20-177 0 0,-1 1-1 0 0,1 0 1 0 0,1 0 0 0 0,-1 0-1 0 0,0 1 1 0 0,0-1-1 0 0,1 1 1 0 0,-1-1-1 0 0,1 1 1 0 0,0 0-1 0 0,0 0 1 0 0,0 0-1 0 0,0 0 1 0 0,1 1-1 0 0,-1-1 1 0 0,1 0-1 0 0,0 1 1 0 0,0-1-1 0 0,0 0 1 0 0,0 1-1 0 0,0 0 1 0 0,1-1-1 0 0,0 1 1 0 0,0-1 0 0 0,0 1-1 0 0,0 0 1 0 0,0-1-1 0 0,1 1 1 0 0,-1-1-1 0 0,1 1 1 0 0,0-1-1 0 0,0 1 1 0 0,1-1-1 0 0,-1 0 1 0 0,1 0-1 0 0,0 1-17 0 0,15 14 297 0 0,0-1 0 0 0,2 0 1 0 0,0-2-1 0 0,1 0 0 0 0,1-1 0 0 0,0-1 0 0 0,0-1 0 0 0,2-1 0 0 0,-1-1 0 0 0,1-1 0 0 0,1-1 0 0 0,10 2-297 0 0,4 4 627 0 0,31 16-503 0 0,-68-30-137 0 0,21 21-3035 0 0,-11-1-7165 0 0,-7-13 834 0 0</inkml:trace>
</inkml:ink>
</file>

<file path=ppt/ink/ink2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20.4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0 177 2497 0 0,'0'0'144'0'0,"0"0"-130"0"0,0 0-18 0 0,0 0 127 0 0,0 0 282 0 0,0 0 298 0 0,35-4 244 0 0,113-12 160 0 0,380-42 5954 0 0,427-27-2678 0 0,484 71-2340 0 0,-192 87-686 0 0,-407 8-372 0 0,-163 1-456 0 0,-438-78 375 0 0,-213-8-353 0 0,-26 4-542 0 0,0 0 5 0 0,0 0-5 0 0,0 0 4 0 0,0 0 18 0 0,0 0-10 0 0,0 0 3 0 0,0 0 4 0 0,0 0-6 0 0,-1-3-369 0 0,-4-1-6381 0 0,1 7-3712 0 0,1 1 4035 0 0</inkml:trace>
</inkml:ink>
</file>

<file path=ppt/ink/ink2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2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23 159 4297 0 0,'0'0'1867'0'0,"0"0"-327"0"0,0 0-269 0 0,0 0-38 0 0,0 0 97 0 0,0 0 73 0 0,0 0-73 0 0,0 0-199 0 0,0 0-244 0 0,0 0-254 0 0,0 0-235 0 0,-3-1-170 0 0,-9-4-104 0 0,8 3-62 0 0,3 23 70 0 0,-2 38 45 0 0,4 1-1 0 0,1-1 0 0 0,4 1 0 0 0,2-1 1 0 0,2-1-1 0 0,3 0 0 0 0,6 13-176 0 0,40 47 304 0 0,-57-115-275 0 0,0 0 0 0 0,0-1 0 0 0,0 1 1 0 0,0 0-1 0 0,1-1 0 0 0,-1 0 0 0 0,1 1 1 0 0,0-1-1 0 0,0 0 0 0 0,0 0 0 0 0,0-1 0 0 0,0 1 1 0 0,0-1-1 0 0,0 1 0 0 0,1-1 0 0 0,-1 0 1 0 0,0 0-1 0 0,1 0 0 0 0,-1-1 0 0 0,1 1 1 0 0,-1-1-1 0 0,1 0 0 0 0,-1 0 0 0 0,1 0 1 0 0,-1 0-1 0 0,1-1 0 0 0,-1 1 0 0 0,0-1 1 0 0,1 0-1 0 0,-1 0 0 0 0,0 0 0 0 0,1-1 1 0 0,-1 1-1 0 0,0-1 0 0 0,0 0 0 0 0,1 0-29 0 0,27-23 52 0 0,-1 0 0 0 0,-1-2 0 0 0,-1-1 0 0 0,-2-1-1 0 0,-1-1 1 0 0,-1-2 0 0 0,12-21-52 0 0,-13 20-85 0 0,78-87-519 0 0,-101 119 581 0 0,1 1 0 0 0,-1-1 0 0 0,1 0 0 0 0,-1 1 1 0 0,1 0-1 0 0,-1-1 0 0 0,1 1 0 0 0,-1-1 0 0 0,1 1 1 0 0,-1 0-1 0 0,1-1 0 0 0,0 1 0 0 0,-1 0 1 0 0,1-1-1 0 0,0 1 0 0 0,-1 0 0 0 0,1 0 0 0 0,0 0 1 0 0,-1 0-1 0 0,1 0 0 0 0,0 0 0 0 0,-1 0 0 0 0,1 0 1 0 0,0 0-1 0 0,-1 0 0 0 0,1 0 0 0 0,0 0 0 0 0,-1 0 1 0 0,1 1-1 0 0,0-1 0 0 0,-1 0 0 0 0,1 0 0 0 0,0 1 1 0 0,-1-1-1 0 0,1 0 0 0 0,-1 1 0 0 0,1-1 0 0 0,-1 1 1 0 0,1-1-1 0 0,-1 1 0 0 0,1-1 0 0 0,-1 1 0 0 0,1-1 1 0 0,-1 1-1 0 0,0-1 0 0 0,1 1 0 0 0,-1-1 1 0 0,0 1-1 0 0,1 0 0 0 0,-1-1 0 0 0,0 1 0 0 0,0 0 1 0 0,0-1-1 0 0,1 2 23 0 0,5 45-147 0 0,-5-35 170 0 0,31 137 128 0 0,-30-143-123 0 0,1-1 0 0 0,-1 1 0 0 0,1-1 0 0 0,0 0 1 0 0,0 0-1 0 0,1-1 0 0 0,0 1 0 0 0,-1-1 0 0 0,1 1 0 0 0,1-1 0 0 0,-1-1 0 0 0,1 1 0 0 0,-1 0 0 0 0,1-1 0 0 0,0 0 0 0 0,1 0 1 0 0,-1-1-1 0 0,0 1 0 0 0,1-1 0 0 0,-1 0 0 0 0,1-1 0 0 0,0 1 0 0 0,-1-1 0 0 0,1 0 0 0 0,0-1-28 0 0,0 1 90 0 0,-1 0-1 0 0,1-1 1 0 0,-1 0-1 0 0,0 0 1 0 0,1 0-1 0 0,-1 0 1 0 0,1-1-1 0 0,-1 0 1 0 0,1 0-1 0 0,-1-1 1 0 0,0 0-1 0 0,0 0 1 0 0,0 0-1 0 0,0 0 1 0 0,0-1-1 0 0,0 0 1 0 0,-1 0-1 0 0,5-3-89 0 0,20-21 454 0 0,-2-1 0 0 0,0-1-1 0 0,-2-2 1 0 0,-2 0 0 0 0,0-2 0 0 0,16-33-454 0 0,-26 44 108 0 0,16-30 53 0 0,-3-1 0 0 0,-2-1 0 0 0,-2-1-1 0 0,4-22-160 0 0,-9-2-521 0 0,-15 61-4116 0 0,-2 0-4658 0 0,0 18 331 0 0</inkml:trace>
  <inkml:trace contextRef="#ctx0" brushRef="#br0" timeOffset="366.127">1383 656 8634 0 0,'0'0'1650'0'0,"0"0"-829"0"0,0 0-30 0 0,0 0 313 0 0,0 0 210 0 0,0 0-3 0 0,0 0-174 0 0,0 0-193 0 0,0 0-159 0 0,0 0-143 0 0,0 0-101 0 0,33-11-100 0 0,100-36-64 0 0,-69 10 141 0 0,-57 28-422 0 0,1 1-10 0 0,0-1-1 0 0,-1 0 1 0 0,0-1 0 0 0,-1 1 0 0 0,0-1 0 0 0,-1 0-1 0 0,0-1 1 0 0,0 1 0 0 0,-1-1 0 0 0,-1 0 0 0 0,1 0-1 0 0,-2 0 1 0 0,0-1 0 0 0,0 1 0 0 0,-1-1 0 0 0,0 1-1 0 0,-1-1 1 0 0,-1-4-86 0 0,0 13-28 0 0,-1 0 0 0 0,-1 0 0 0 0,1 0 0 0 0,0 0-1 0 0,-1 1 1 0 0,1-1 0 0 0,-1 1 0 0 0,0 0 0 0 0,1 0 0 0 0,-1 0 0 0 0,0 0-1 0 0,0 0 1 0 0,-1 0 0 0 0,1 1 0 0 0,0 0 0 0 0,-1 0 0 0 0,1 0 0 0 0,0 0 0 0 0,-1 0-1 0 0,1 0 1 0 0,-1 1 0 0 0,0 0 0 0 0,1 0 0 0 0,-1 0 0 0 0,1 0 0 0 0,-1 0-1 0 0,1 1 1 0 0,-1 0 0 0 0,1-1 0 0 0,-2 2 28 0 0,-7 2-57 0 0,1 0 1 0 0,0 1-1 0 0,0 0 1 0 0,0 1-1 0 0,1 0 0 0 0,0 1 1 0 0,0 0-1 0 0,0 0 1 0 0,1 1-1 0 0,0 1 0 0 0,1-1 1 0 0,0 1-1 0 0,0 1 1 0 0,1-1-1 0 0,0 1 0 0 0,-2 5 57 0 0,-4 5-35 0 0,1 0-1 0 0,1 0 0 0 0,1 1 0 0 0,1 1 0 0 0,1 0 0 0 0,1 0 0 0 0,1 0 0 0 0,0 1 0 0 0,2 0 0 0 0,1 0 0 0 0,1 0 1 0 0,0 0-1 0 0,2 0 0 0 0,1 7 36 0 0,0-22 4 0 0,1 0 1 0 0,0 0-1 0 0,0 0 1 0 0,1 0 0 0 0,0 0-1 0 0,0-1 1 0 0,1 1-1 0 0,0-1 1 0 0,0 0 0 0 0,1 0-1 0 0,0-1 1 0 0,0 1-1 0 0,0-1 1 0 0,1 0 0 0 0,0-1-1 0 0,0 1 1 0 0,0-1-1 0 0,1 0 1 0 0,0-1-1 0 0,0 1 1 0 0,0-1 0 0 0,0-1-1 0 0,1 1 1 0 0,0-1-1 0 0,-1-1 1 0 0,4 1-5 0 0,103 22-1502 0 0,-4-20-5042 0 0,-82-5-1062 0 0</inkml:trace>
</inkml:ink>
</file>

<file path=ppt/ink/ink2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4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13 560 3017 0 0,'0'0'1548'0'0,"0"0"-404"0"0,0 0-225 0 0,0 0 57 0 0,0 0 250 0 0,0 0 184 0 0,0 0-50 0 0,0 0-221 0 0,0 0-235 0 0,0 0-184 0 0,0 0-105 0 0,0 0-62 0 0,0 0-47 0 0,-1 35-49 0 0,-4 111-61 0 0,3-131-265 0 0,0 0 0 0 0,0 1 0 0 0,2-1 0 0 0,0 1 0 0 0,1-1 0 0 0,0 1 0 0 0,1-1 0 0 0,1 1 0 0 0,1-1 0 0 0,0 0 0 0 0,0-1 0 0 0,2 1 0 0 0,0-1 0 0 0,0 0 0 0 0,7 9-131 0 0,-11-20 37 0 0,0 1 0 0 0,1-1 0 0 0,0 1 0 0 0,-1-1 0 0 0,1 0 0 0 0,0 0 1 0 0,0-1-1 0 0,1 1 0 0 0,-1 0 0 0 0,1-1 0 0 0,-1 0 0 0 0,1 0 0 0 0,0 0 0 0 0,0 0 1 0 0,-1-1-1 0 0,1 0 0 0 0,0 1 0 0 0,1-1 0 0 0,-1-1 0 0 0,0 1 0 0 0,0-1 0 0 0,0 1 1 0 0,0-1-1 0 0,1 0 0 0 0,-1-1 0 0 0,0 1 0 0 0,0-1 0 0 0,0 1 0 0 0,0-2 0 0 0,0 1 1 0 0,0 0-1 0 0,0-1 0 0 0,0 1 0 0 0,0-1 0 0 0,0 0 0 0 0,-1 0 0 0 0,1-1-37 0 0,14-12 77 0 0,-2-1 0 0 0,1 0-1 0 0,-2-1 1 0 0,0-1-1 0 0,-1-1 1 0 0,-1 0 0 0 0,-1 0-1 0 0,-1-1 1 0 0,3-9-77 0 0,17-40-99 0 0,-30 68 12 0 0,-1 1-83 0 0,0 23-481 0 0,-1-9 645 0 0,0-1 0 0 0,1 1 0 0 0,1-1 0 0 0,1 1 0 0 0,-1 0 0 0 0,2-1 0 0 0,0 0 0 0 0,1 0-1 0 0,0 0 1 0 0,1 0 0 0 0,0 0 0 0 0,1-1 0 0 0,2 2 6 0 0,-4-10 60 0 0,1-1 0 0 0,-1 0 0 0 0,1 0 0 0 0,0-1 0 0 0,0 0 0 0 0,0 1 0 0 0,1-2 0 0 0,-1 1 0 0 0,0-1 0 0 0,1 1 0 0 0,-1-2 0 0 0,1 1 0 0 0,-1 0 0 0 0,1-1 0 0 0,-1 0 0 0 0,1-1 0 0 0,-1 1 0 0 0,1-1 1 0 0,-1 0-1 0 0,1 0 0 0 0,-1-1 0 0 0,0 1 0 0 0,1-1 0 0 0,-1 0 0 0 0,0-1 0 0 0,0 1 0 0 0,-1-1 0 0 0,1 0 0 0 0,-1 0 0 0 0,1-1 0 0 0,-1 1 0 0 0,0-1 0 0 0,0 0 0 0 0,0 0 0 0 0,-1-1 0 0 0,1 1 0 0 0,-1-1 0 0 0,0 0-60 0 0,71-151 1382 0 0,-44 76-1389 0 0,-7 47-1388 0 0,-11 27-2776 0 0,2 4-4773 0 0,-9 2 1758 0 0</inkml:trace>
  <inkml:trace contextRef="#ctx0" brushRef="#br0" timeOffset="406.985">1262 626 3705 0 0,'0'0'2008'0'0,"0"0"-319"0"0,0 0-184 0 0,0 0 36 0 0,0 0-26 0 0,0 0-183 0 0,0 0-287 0 0,0 0-272 0 0,0 0-209 0 0,0 0-136 0 0,0 0-72 0 0,0 0-39 0 0,0 0-14 0 0,-26 21-11 0 0,-81 67-4 0 0,43-16 223 0 0,49-47-354 0 0,8-16-135 0 0,0 0-1 0 0,1 1 0 0 0,0-1 0 0 0,0 1 1 0 0,1 1-1 0 0,1-1 0 0 0,0 1 0 0 0,0-1 1 0 0,1 1-1 0 0,0 0 0 0 0,1 1 0 0 0,0-1 1 0 0,1 0-1 0 0,1 1 0 0 0,-1-1 0 0 0,2 2-21 0 0,0-11 32 0 0,0 1 0 0 0,0-1-1 0 0,1 1 1 0 0,-1-1-1 0 0,1 1 1 0 0,0-1-1 0 0,0 0 1 0 0,0 0 0 0 0,0 0-1 0 0,0 0 1 0 0,0 0-1 0 0,1 0 1 0 0,-1 0 0 0 0,0-1-1 0 0,1 1 1 0 0,0-1-1 0 0,-1 0 1 0 0,1 0 0 0 0,0 0-1 0 0,-1 0 1 0 0,1 0-1 0 0,0 0 1 0 0,0-1 0 0 0,0 0-1 0 0,0 1 1 0 0,0-1-1 0 0,0 0 1 0 0,-1 0 0 0 0,1-1-1 0 0,0 1 1 0 0,0-1-1 0 0,0 1 1 0 0,0-1 0 0 0,0 0-1 0 0,-1 0 1 0 0,1 0-1 0 0,0 0 1 0 0,-1-1 0 0 0,1 0-32 0 0,25-18 320 0 0,0-1 1 0 0,-2-2 0 0 0,-1 0 0 0 0,0-2 0 0 0,-2-1-1 0 0,5-9-320 0 0,29-29 124 0 0,28-24-109 0 0,-50 80-1305 0 0,-25 45-3434 0 0,-10 47-10087 0 0,0-73 13671 0 0</inkml:trace>
  <inkml:trace contextRef="#ctx0" brushRef="#br0" timeOffset="714.029">1576 1024 2449 0 0,'0'0'2948'0'0,"0"0"-550"0"0,0 0-371 0 0,0 0-192 0 0,0 0-177 0 0,0 0-263 0 0,0 0-248 0 0,0 0-139 0 0,0 0-116 0 0,0 0-137 0 0,0 0-167 0 0,0 0-178 0 0,16-30-138 0 0,48-94-90 0 0,0 27 94 0 0,-57 89-263 0 0,62-57-19 0 0,-59 109-892 0 0,-10-19 858 0 0,-2-20 48 0 0,1 0 1 0 0,0-1-1 0 0,0 1 1 0 0,0 0 0 0 0,1 0-1 0 0,-1 0 1 0 0,1 0-1 0 0,0-1 1 0 0,1 1 0 0 0,-1 0-1 0 0,1 0 1 0 0,0 0-1 0 0,0-1 1 0 0,0 1 0 0 0,1 0-1 0 0,-1-1 1 0 0,1 1-1 0 0,1-1 1 0 0,-1 0 0 0 0,0 1-1 0 0,1-1 1 0 0,0 0-1 0 0,0-1 1 0 0,0 1 0 0 0,1 0-1 0 0,-1-1 1 0 0,1 0-1 0 0,-1 0 1 0 0,1 0 0 0 0,0 0-1 0 0,1-1 1 0 0,-1 1-1 0 0,0-1 1 0 0,1 0 0 0 0,-1 0-1 0 0,1-1 1 0 0,2 1-9 0 0,2-1 84 0 0,1-2 0 0 0,0 1 0 0 0,-1-1 0 0 0,1 0 1 0 0,-1-1-1 0 0,1 0 0 0 0,-1-1 0 0 0,0 0 0 0 0,0 0 0 0 0,0-1 0 0 0,0 0 1 0 0,-1-1-1 0 0,0 0 0 0 0,0 0 0 0 0,0-1 0 0 0,7-6-84 0 0,109-114-496 0 0,-114 114 257 0 0,47-52-4597 0 0,-30 34-2523 0 0,-14 17-684 0 0</inkml:trace>
  <inkml:trace contextRef="#ctx0" brushRef="#br0" timeOffset="969.899">2742 0 15651 0 0,'0'0'766'0'0,"0"0"-222"0"0,0 0 37 0 0,0 0 197 0 0,0 0 78 0 0,-8 35-65 0 0,-25 114-162 0 0,-22 168 633 0 0,24-71-2038 0 0,34-82-3265 0 0,-3-138-2164 0 0,0-17-1862 0 0,0-5 5298 0 0</inkml:trace>
  <inkml:trace contextRef="#ctx0" brushRef="#br0" timeOffset="1216.404">2372 545 10570 0 0,'0'0'1321'0'0,"0"0"-593"0"0,0 0-128 0 0,0 0 72 0 0,0 0-8 0 0,0 0-128 0 0,0 0-152 0 0,0 0-128 0 0,189-52-56 0 0,-156 49-80 0 0,4 3-80 0 0,-2 0-80 0 0,6 0-128 0 0,-5 0-376 0 0,1 0-1144 0 0,-7 0-2801 0 0,-14 0-4673 0 0</inkml:trace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3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2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6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1 232 4273 0 0,'0'0'2442'0'0,"0"0"-460"0"0,0 0-182 0 0,0 0-36 0 0,0 0-90 0 0,0 0-232 0 0,0 0-391 0 0,0 0-325 0 0,0 0-163 0 0,0 0-48 0 0,0 0 14 0 0,0 0 15 0 0,6 19-47 0 0,38 118 316 0 0,55 276 301 0 0,-47-264-1094 0 0,-52-149-8 0 0,0 1 1 0 0,0-1 0 0 0,0 1-1 0 0,0-1 1 0 0,0 1-1 0 0,1-1 1 0 0,-1 1 0 0 0,0-1-1 0 0,0 1 1 0 0,1-1 0 0 0,-1 1-1 0 0,0-1 1 0 0,1 0-1 0 0,-1 1 1 0 0,1-1 0 0 0,-1 0-1 0 0,0 1 1 0 0,1-1 0 0 0,-1 0-1 0 0,1 1 1 0 0,-1-1-1 0 0,1 0 1 0 0,-1 0 0 0 0,1 1-1 0 0,-1-1 1 0 0,1 0 0 0 0,-1 0-1 0 0,1 0 1 0 0,-1 0-1 0 0,1 0 1 0 0,-1 0 0 0 0,1 0-1 0 0,0 0 1 0 0,-1 0 0 0 0,1 0-1 0 0,-1 0 1 0 0,1 0-1 0 0,-1 0 1 0 0,1-1 0 0 0,-1 1-1 0 0,1 0 1 0 0,-1 0 0 0 0,1 0-1 0 0,-1-1 1 0 0,1 1-1 0 0,-1 0 1 0 0,0-1 0 0 0,1 1-1 0 0,-1 0 1 0 0,1-1 0 0 0,-1 1-1 0 0,0-1 1 0 0,1 1-1 0 0,-1 0 1 0 0,0-1 0 0 0,1 1-1 0 0,-1-1 1 0 0,0 1-1 0 0,0-1 1 0 0,0 1 0 0 0,1-1-13 0 0,18-39 639 0 0,-14 30-544 0 0,147-370 958 0 0,30-59-1274 0 0,-174 420-148 0 0,19-29-583 0 0,2 33-5271 0 0,-16 23-4147 0 0,-7-1 4199 0 0</inkml:trace>
  <inkml:trace contextRef="#ctx0" brushRef="#br0" timeOffset="3316.269">553 833 4681 0 0,'0'0'1972'0'0,"0"0"-499"0"0,0 0-249 0 0,0 0 20 0 0,0 0 25 0 0,0 0-136 0 0,0 0-318 0 0,0 0-283 0 0,0 0-175 0 0,0 0-91 0 0,0 0-42 0 0,0 0-32 0 0,0 0-33 0 0,-3 22-38 0 0,-9 140 54 0 0,29-19-1968 0 0,-10-133-1823 0 0,3-9-6368 0 0,-9-1 9540 0 0</inkml:trace>
  <inkml:trace contextRef="#ctx0" brushRef="#br0" timeOffset="3644.377">551 781 336 0 0,'0'0'991'0'0,"0"0"-311"0"0,0 0-101 0 0,0 0 198 0 0,0 0 265 0 0,0 0 117 0 0,0 0-64 0 0,0 0-172 0 0,0 0-203 0 0,0 0-164 0 0,0 0-104 0 0,0 0-59 0 0,25 4 7 0 0,81 12-3 0 0,-99-15-308 0 0,0 0 0 0 0,0 0 0 0 0,0 1 0 0 0,0 0 0 0 0,0 0 0 0 0,0 1 0 0 0,-1 0 0 0 0,1 0 1 0 0,-1 0-1 0 0,0 1 0 0 0,0 0 0 0 0,0 0 0 0 0,0 1 0 0 0,-1-1 0 0 0,0 1 0 0 0,0 0 0 0 0,0 1 1 0 0,3 3-90 0 0,-7-7 19 0 0,2 3 46 0 0,0-1 1 0 0,0 1 0 0 0,0 0 0 0 0,-1 0-1 0 0,1 0 1 0 0,-2 1 0 0 0,1-1-1 0 0,0 0 1 0 0,-1 1 0 0 0,0-1 0 0 0,0 1-1 0 0,-1-1 1 0 0,0 1 0 0 0,1 0 0 0 0,-2-1-1 0 0,1 1 1 0 0,-1-1 0 0 0,0 1 0 0 0,0-1-1 0 0,0 1 1 0 0,-1-1 0 0 0,0 0 0 0 0,0 1-1 0 0,-2 2-65 0 0,-13 12 50 0 0,-2 0-1 0 0,0-1 0 0 0,-1-1 1 0 0,-1-1-1 0 0,0-1 1 0 0,-1 0-1 0 0,-1-2 0 0 0,-1-1 1 0 0,0 0-1 0 0,-8 1-49 0 0,-2 4-244 0 0,-12 0-1232 0 0,31-15-2002 0 0,-1-2-4346 0 0,16-1 6652 0 0</inkml:trace>
  <inkml:trace contextRef="#ctx0" brushRef="#br0" timeOffset="4060.272">1175 858 0 0 0,'0'0'441'0'0,"0"0"376"0"0,0 0 77 0 0,0 0 188 0 0,0 0 220 0 0,0 0 63 0 0,0 0-187 0 0,0 0-309 0 0,0 0-210 0 0,0 0-28 0 0,0 0 98 0 0,0 0 118 0 0,0 0 56 0 0,-3 11-60 0 0,-33 83 1000 0 0,34-92-1807 0 0,-54 84 551 0 0,-5-2 0 0 0,-68 73-587 0 0,25-56-1831 0 0,56-65-6471 0 0,45-32 5259 0 0,0-1 606 0 0</inkml:trace>
  <inkml:trace contextRef="#ctx0" brushRef="#br0" timeOffset="4715.252">1254 1072 888 0 0,'0'0'2023'0'0,"0"0"-880"0"0,0 0-345 0 0,0 0 138 0 0,0 0 220 0 0,0 0 67 0 0,0 0-181 0 0,0 0-313 0 0,0 0-283 0 0,-28 34-197 0 0,-87 107-81 0 0,26-28 420 0 0,-19 7 560 0 0,108-119-1098 0 0,0-1-38 0 0,0 0-26 0 0,0 0-10 0 0,26-23 90 0 0,173-147 488 0 0,30 2-824 0 0,-228 167 257 0 0,0-1 1 0 0,0 1 0 0 0,1 0-1 0 0,-1 0 1 0 0,0 1-1 0 0,0-1 1 0 0,1 0 0 0 0,-1 0-1 0 0,1 0 1 0 0,-1 1-1 0 0,1-1 1 0 0,-1 1 0 0 0,1-1-1 0 0,-1 1 1 0 0,1 0 0 0 0,-1 0-1 0 0,1 0 1 0 0,-1-1-1 0 0,1 1 1 0 0,0 1 0 0 0,-1-1-1 0 0,1 0 1 0 0,-1 0-1 0 0,1 1 1 0 0,-1-1 0 0 0,1 0-1 0 0,-1 1 1 0 0,1 0-1 0 0,-1-1 1 0 0,1 1 0 0 0,-1 0-1 0 0,0 0 1 0 0,1 0-1 0 0,-1-1 1 0 0,0 1 0 0 0,0 1-1 0 0,0-1 1 0 0,0 0 0 0 0,0 0-1 0 0,0 0 1 0 0,0 1-1 0 0,0-1 1 0 0,0 0 0 0 0,0 1-1 0 0,-1-1 1 0 0,1 1-1 0 0,-1-1 1 0 0,1 1 0 0 0,-1-1-1 0 0,1 1 1 0 0,-1-1-1 0 0,0 1 1 0 0,0-1 0 0 0,0 1-1 0 0,0 0 13 0 0,10 160 538 0 0,2-84-158 0 0,-10-70-498 0 0,-12-1 4353 0 0,-12-10-3892 0 0,0 0 1 0 0,0-2-1 0 0,1 0 1 0 0,0-1-1 0 0,0-1 0 0 0,0-1 1 0 0,-12-7-344 0 0,25 11 72 0 0,-9-3-195 0 0,-49-23-152 0 0,27 5-3461 0 0,27 11-4784 0 0,8 13 1434 0 0</inkml:trace>
</inkml:ink>
</file>

<file path=ppt/ink/ink2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18 2521 0 0,'0'0'1181'0'0,"0"0"-299"0"0,0 0-29 0 0,0 0 275 0 0,0 0 351 0 0,0 0 155 0 0,0 0-111 0 0,0 0-313 0 0,0 0-358 0 0,0 0-267 0 0,0 0-155 0 0,3-3-49 0 0,7-9-6 0 0,-42 10 784 0 0,-126 71-998 0 0,144-63-139 0 0,4-2-14 0 0,-1 0 0 0 0,1 0 0 0 0,0 1 0 0 0,0 1 0 0 0,1-1 0 0 0,0 2 0 0 0,0-1 0 0 0,0 1 0 0 0,1 0 0 0 0,0 1 0 0 0,-3 3-8 0 0,10-10-17 0 0,0 1 0 0 0,0-1 1 0 0,1 1-1 0 0,-1-1 0 0 0,0 1 1 0 0,0-1-1 0 0,1 1 1 0 0,-1-1-1 0 0,1 1 0 0 0,0 0 1 0 0,-1-1-1 0 0,1 1 1 0 0,0 0-1 0 0,0-1 0 0 0,0 1 1 0 0,0 0-1 0 0,0-1 1 0 0,0 1-1 0 0,0 0 0 0 0,1-1 1 0 0,-1 1-1 0 0,1-1 1 0 0,-1 1-1 0 0,1-1 0 0 0,0 1 1 0 0,-1-1-1 0 0,1 1 1 0 0,0-1-1 0 0,0 1 0 0 0,0-1 1 0 0,0 0-1 0 0,0 1 1 0 0,0-1-1 0 0,1 0 0 0 0,-1 0 1 0 0,0 0-1 0 0,1 0 1 0 0,-1 0-1 0 0,0 0 0 0 0,1 0 1 0 0,-1-1-1 0 0,1 1 1 0 0,0-1-1 0 0,-1 1 0 0 0,1-1 1 0 0,1 1 16 0 0,77 15 37 0 0,41-4 56 0 0,-120-11-81 0 0,1 0-1 0 0,-1 1 1 0 0,1-1-1 0 0,-1 1 1 0 0,0-1 0 0 0,0 1-1 0 0,0-1 1 0 0,0 1-1 0 0,0 0 1 0 0,0 0 0 0 0,0-1-1 0 0,-1 1 1 0 0,1 0-1 0 0,0 0 1 0 0,-1 0 0 0 0,0 0-1 0 0,1 0 1 0 0,-1 0-1 0 0,0 0 1 0 0,0 0 0 0 0,0 0-1 0 0,0 0 1 0 0,-1 0-1 0 0,1-1 1 0 0,0 1 0 0 0,-1 0-1 0 0,0 0 1 0 0,1 0-1 0 0,-1 0 1 0 0,0 0 0 0 0,0-1-1 0 0,0 1 1 0 0,0 0-1 0 0,0-1 1 0 0,0 1 0 0 0,0-1-1 0 0,-1 1 1 0 0,1-1-1 0 0,0 1 1 0 0,-1-1-1 0 0,1 0 1 0 0,-1 0 0 0 0,0 0-1 0 0,1 0 1 0 0,-1 0-1 0 0,-1 0-11 0 0,-290 242 186 0 0,289-239-191 0 0,-1 0 0 0 0,1 1 0 0 0,0-1 0 0 0,0 1 0 0 0,0 0 0 0 0,1 0 0 0 0,-1 0 0 0 0,1 0 0 0 0,1 1 1 0 0,-1-1-1 0 0,1 1 0 0 0,0-1 0 0 0,0 1 0 0 0,0 0 0 0 0,1 0 0 0 0,0 0 0 0 0,0 0 0 0 0,1 0 0 0 0,0 0 0 0 0,0 6 5 0 0,3-9 8 0 0,0 1 1 0 0,0-1-1 0 0,0 0 0 0 0,1 0 1 0 0,-1 0-1 0 0,1 0 0 0 0,0-1 1 0 0,0 1-1 0 0,0-1 0 0 0,0 0 1 0 0,0 0-1 0 0,1 0 0 0 0,-1-1 1 0 0,0 1-1 0 0,1-1 0 0 0,-1 0 0 0 0,1-1 1 0 0,-1 1-1 0 0,1-1 0 0 0,0 0 1 0 0,-1 0-1 0 0,1 0 0 0 0,-1-1 1 0 0,1 1-1 0 0,0-1 0 0 0,0-1-8 0 0,12 2 50 0 0,-6-1-84 0 0,1 0 1 0 0,-1 0 0 0 0,0-2 0 0 0,0 1 0 0 0,0-1-1 0 0,0-1 1 0 0,0 0 0 0 0,-1-1 0 0 0,8-4 33 0 0,18-13-3423 0 0,-7-3-4658 0 0,-23 20 3168 0 0</inkml:trace>
</inkml:ink>
</file>

<file path=ppt/ink/ink2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 2529 0 0,'0'0'825'0'0,"0"0"-5"0"0,0 0 136 0 0,0 0 323 0 0,0 0 362 0 0,0 0 102 0 0,0 0-167 0 0,0 0-289 0 0,0 0-324 0 0,0 0-240 0 0,0 0-135 0 0,-4 33-65 0 0,-9 109-45 0 0,13 110 1023 0 0,-5-152-1400 0 0,-4-1 1 0 0,-5 0-1 0 0,-4-1-101 0 0,-3 28-52 0 0,-6 73-2653 0 0,20-168-858 0 0,1-10-3607 0 0,5-14 2924 0 0</inkml:trace>
</inkml:ink>
</file>

<file path=ppt/ink/ink2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55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455 39 7682 0 0,'0'0'2859'0'0,"0"0"-1804"0"0,0 0-670 0 0,0 0-54 0 0,0 0 253 0 0,0 0 292 0 0,0 0 155 0 0,0 0-3 0 0,0 0-142 0 0,-9 35-179 0 0,-30 112-168 0 0,25-27 138 0 0,8 51 523 0 0,16 153-1200 0 0,-7-280-165 0 0,4 78 300 0 0,-5-40-3279 0 0,-10-64-2071 0 0,-4-14-3309 0 0,6-4 5597 0 0</inkml:trace>
  <inkml:trace contextRef="#ctx0" brushRef="#br0" timeOffset="247.616">0 591 6481 0 0,'0'0'2825'0'0,"0"0"-1089"0"0,0 0-430 0 0,0 0-166 0 0,0 0 43 0 0,0 0-35 0 0,0 0-206 0 0,0 0-247 0 0,0 0-204 0 0,0 0-109 0 0,0 0-32 0 0,0 0-25 0 0,34-11-8 0 0,108-32-16 0 0,85-18 467 0 0,-160 41-782 0 0,104-37-240 0 0,-65 5-2666 0 0,-49 11-2665 0 0,-24 9-2259 0 0,-19 18 4071 0 0</inkml:trace>
  <inkml:trace contextRef="#ctx0" brushRef="#br0" timeOffset="482.75">950 127 1816 0 0,'0'0'2826'0'0,"0"0"-685"0"0,0 0-257 0 0,0 0-71 0 0,0 0-8 0 0,-5 32-84 0 0,-20 102-212 0 0,24-129-1410 0 0,-11 52 772 0 0,2 2 1 0 0,2-1 0 0 0,4 1 0 0 0,1 0-1 0 0,4 11-871 0 0,-1-59 59 0 0,1 0 0 0 0,0-1 0 0 0,1 1 0 0 0,0-1 0 0 0,1 1-1 0 0,0-1 1 0 0,1 0 0 0 0,0 0 0 0 0,0 0 0 0 0,1 0 0 0 0,0-1-1 0 0,1 0 1 0 0,0 0 0 0 0,0-1 0 0 0,1 1 0 0 0,4 3-59 0 0,-5-10 34 0 0,-1 0 0 0 0,1 0 1 0 0,0 0-1 0 0,1 0 0 0 0,-1-1 1 0 0,0 0-1 0 0,0 0 0 0 0,0-1 1 0 0,1 0-1 0 0,-1 0 0 0 0,0 0 1 0 0,1-1-1 0 0,-1 0 0 0 0,0 0 1 0 0,0-1-1 0 0,0 1 0 0 0,0-1 1 0 0,0-1-1 0 0,0 1 0 0 0,-1-1 1 0 0,1 0-1 0 0,-1 0 0 0 0,1-1 1 0 0,-1 0-1 0 0,0 1 0 0 0,-1-2 1 0 0,1 1-1 0 0,0-2-34 0 0,14-6-5 0 0,-16 10 7 0 0,4-3-8 0 0,0 0 0 0 0,0 1 0 0 0,0 0 0 0 0,1 0 0 0 0,0 1 0 0 0,0-1 0 0 0,0 2 0 0 0,0-1 0 0 0,0 1 0 0 0,0 0 0 0 0,3 1 6 0 0,-4 45 79 0 0,-9 51-387 0 0,25-82-2132 0 0,27-15-5415 0 0,-35-4 2761 0 0,-5 2-1094 0 0</inkml:trace>
  <inkml:trace contextRef="#ctx0" brushRef="#br0" timeOffset="1140.028">1744 595 3601 0 0,'0'0'2628'0'0,"0"0"-754"0"0,0 0-312 0 0,0 0 2 0 0,0 0 26 0 0,0 0-134 0 0,0 0-269 0 0,0 0-308 0 0,0 0-275 0 0,0 0-203 0 0,-33 25-115 0 0,-99 82-69 0 0,78-49 85 0 0,49-47-232 0 0,-14 71 140 0 0,21-80-179 0 0,0 0 0 0 0,0 0 1 0 0,1 0-1 0 0,-1 0 1 0 0,0 0-1 0 0,1-1 0 0 0,0 1 1 0 0,-1-1-1 0 0,1 0 0 0 0,0 1 1 0 0,-1-1-1 0 0,1-1 1 0 0,0 1-1 0 0,0 0 0 0 0,0-1 1 0 0,0 1-1 0 0,0-1 0 0 0,0 0 1 0 0,0 0-1 0 0,0 0 1 0 0,0 0-1 0 0,-1-1 0 0 0,1 1 1 0 0,0-1-1 0 0,0 0 1 0 0,0 0-1 0 0,0 0 0 0 0,-1 0 1 0 0,1 0-1 0 0,0 0 0 0 0,-1-1 1 0 0,2 0-32 0 0,273-178 1024 0 0,-276 180-1040 0 0,0-1-1 0 0,0 0 0 0 0,1 1 1 0 0,-1-1-1 0 0,0 1 1 0 0,0 0-1 0 0,0-1 1 0 0,0 1-1 0 0,0 0 1 0 0,1 0-1 0 0,-1-1 1 0 0,0 1-1 0 0,0 0 1 0 0,0 0-1 0 0,1 0 0 0 0,-1 1 1 0 0,0-1-1 0 0,0 0 1 0 0,0 0-1 0 0,0 1 1 0 0,1-1-1 0 0,-1 0 1 0 0,0 1-1 0 0,0-1 1 0 0,0 1-1 0 0,0 0 1 0 0,0-1-1 0 0,0 1 0 0 0,0 0 1 0 0,0-1-1 0 0,0 1 1 0 0,-1 0-1 0 0,1 0 1 0 0,0 0-1 0 0,0 0 1 0 0,-1 0-1 0 0,1 0 1 0 0,0 0-1 0 0,-1 0 1 0 0,1 0-1 0 0,-1 0 1 0 0,0 0-1 0 0,1 2 17 0 0,10 59-311 0 0,-8-42 227 0 0,-2-17 105 0 0,2 1-1 0 0,-1 0 0 0 0,0-1 0 0 0,1 0 0 0 0,-1 1 0 0 0,1-1 0 0 0,0 0 0 0 0,0 0 0 0 0,1-1 0 0 0,-1 1 0 0 0,0-1 0 0 0,1 1 0 0 0,0-1 0 0 0,-1 0 1 0 0,1 0-1 0 0,0-1 0 0 0,0 1 0 0 0,0-1 0 0 0,0 0 0 0 0,0 0 0 0 0,0 0 0 0 0,1-1 0 0 0,-1 1 0 0 0,0-1 0 0 0,0 0 0 0 0,0 0 0 0 0,1-1 0 0 0,-1 1 1 0 0,0-1-1 0 0,0 0 0 0 0,0 0 0 0 0,0 0 0 0 0,0-1 0 0 0,0 1 0 0 0,0-1 0 0 0,0 0 0 0 0,-1 0 0 0 0,1 0 0 0 0,-1-1 0 0 0,1 1-20 0 0,25-18 236 0 0,0-2 0 0 0,-2 0 0 0 0,0-2 1 0 0,-2 0-1 0 0,0-2 0 0 0,-2-1 0 0 0,-1-1 0 0 0,6-11-236 0 0,-5 6-40 0 0,-1-2 1 0 0,-1 0 0 0 0,-2-2-1 0 0,-2 0 1 0 0,-1-1-1 0 0,-2 0 1 0 0,-2-1 0 0 0,-1-1-1 0 0,-2 0 1 0 0,-2 0-1 0 0,-2-1 1 0 0,-1 1 0 0 0,-2-36 39 0 0,-2 74-6 0 0,1 1 1 0 0,-1 0-1 0 0,0-1 1 0 0,0 1-1 0 0,0-1 1 0 0,0 1-1 0 0,-1-1 1 0 0,1 1-1 0 0,0 0 1 0 0,-1-1-1 0 0,1 1 1 0 0,0 0-1 0 0,-1-1 1 0 0,0 1-1 0 0,1 0 1 0 0,-1-1-1 0 0,0 1 1 0 0,1 0-1 0 0,-1 0 1 0 0,0 0-1 0 0,0 0 1 0 0,0 0-1 0 0,0 0 1 0 0,0 0-1 0 0,0 0 1 0 0,-1 0-1 0 0,1 0 1 0 0,0 1-1 0 0,0-1 1 0 0,-1 0-1 0 0,1 1 1 0 0,0-1-1 0 0,-1 1 1 0 0,1 0-1 0 0,0-1 1 0 0,-1 1-1 0 0,1 0 1 0 0,-1 0-1 0 0,1 0 1 0 0,-1 0-1 0 0,1 0 1 0 0,0 0-1 0 0,-1 0 1 0 0,1 0-1 0 0,-1 0 1 0 0,1 1-1 0 0,0-1 1 0 0,-1 1-1 0 0,1-1 1 0 0,0 1-1 0 0,-1-1 1 0 0,1 1-1 0 0,0 0 1 0 0,0 0-1 0 0,0 0 1 0 0,0 0-1 0 0,0-1 1 0 0,-1 1-1 0 0,2 1 1 0 0,-1-1-1 0 0,0 0 1 0 0,0 0-1 0 0,0 0 1 0 0,0 0-1 0 0,1 1 1 0 0,-1-1 0 0 0,0 0 5 0 0,-15 26-4 0 0,1 0 0 0 0,0 1 0 0 0,2 1 0 0 0,2 0 0 0 0,0 1 0 0 0,2 0 0 0 0,1 0 0 0 0,2 1 0 0 0,1 0 0 0 0,1 0 0 0 0,2 0 0 0 0,1 0 0 0 0,1 1 0 0 0,3 10 4 0 0,-3-21-70 0 0,1 1 1 0 0,1 0 0 0 0,1-1-1 0 0,0 1 1 0 0,2-1 0 0 0,1 0 0 0 0,0-1-1 0 0,2 1 1 0 0,0-1 0 0 0,1-1 0 0 0,2 0-1 0 0,-1 0 1 0 0,2-1 0 0 0,1 0 0 0 0,0-1-1 0 0,5 4 70 0 0,-17-20-422 0 0,-1-1 3 0 0,-20-23-4350 0 0,-35-38-8574 0 0,47 49 12296 0 0</inkml:trace>
  <inkml:trace contextRef="#ctx0" brushRef="#br0" timeOffset="1422.321">2053 333 10674 0 0,'0'0'2933'0'0,"0"0"-998"0"0,0 0-727 0 0,0 0-269 0 0,0 0-51 0 0,0 0-32 0 0,0 0-94 0 0,0 0-107 0 0,0 0-107 0 0,0 0-97 0 0,0 0-111 0 0,32 0-96 0 0,101-3-72 0 0,76 2 310 0 0,-28-1-2332 0 0,-59-2-7962 0 0,-96 3-1517 0 0</inkml:trace>
</inkml:ink>
</file>

<file path=ppt/ink/ink2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0 4377 0 0,'0'0'1176'0'0,"0"0"-150"0"0,0 0 47 0 0,0 0 270 0 0,0 0 310 0 0,0 0 130 0 0,0 0-232 0 0,0 0-443 0 0,0 0-349 0 0,0 0-200 0 0,0 0-38 0 0,0 0 51 0 0,1 23 11 0 0,2 138 405 0 0,-4 175 299 0 0,0-3-1723 0 0,1-333 394 0 0,-2 25-830 0 0,-7-15-4098 0 0,9-25-5024 0 0,0 7 5949 0 0</inkml:trace>
  <inkml:trace contextRef="#ctx0" brushRef="#br0" timeOffset="358.676">331 262 2328 0 0,'0'0'1390'0'0,"0"0"-360"0"0,0 0-34 0 0,0 0 237 0 0,0 0 273 0 0,-34 22 159 0 0,-106 70-104 0 0,58-24 937 0 0,66-48-1871 0 0,14-18-553 0 0,0-1 6 0 0,-1 1 0 0 0,0 1 0 0 0,0-1 0 0 0,1 0 0 0 0,0 1 0 0 0,-1-1 0 0 0,1 1 0 0 0,0-1 0 0 0,0 1 0 0 0,0 0 0 0 0,1 0 0 0 0,-1 0 0 0 0,1 0 0 0 0,-1 0 0 0 0,1 1 0 0 0,0-1 0 0 0,0 0 1 0 0,1 1-1 0 0,-1-1 0 0 0,1 0 0 0 0,-1 1 0 0 0,1-1 0 0 0,0 1 0 0 0,0-1 0 0 0,1 0 0 0 0,-1 1 0 0 0,1-1 0 0 0,-1 0 0 0 0,1 1 0 0 0,0-1 0 0 0,1 0 0 0 0,-1 0 0 0 0,0 0 0 0 0,1 1-80 0 0,9 5 188 0 0,1-1 0 0 0,0 0 1 0 0,1 0-1 0 0,-1-1 0 0 0,1-1 0 0 0,1 0 0 0 0,-1-1 0 0 0,1 0 1 0 0,0-1-1 0 0,0-1 0 0 0,2 0-188 0 0,81 29 1036 0 0,-93-30-1011 0 0,0 0 0 0 0,0 1 0 0 0,-1 0 0 0 0,1 0 1 0 0,-1 0-1 0 0,0 0 0 0 0,0 0 0 0 0,0 1 0 0 0,0-1 0 0 0,0 1 0 0 0,-1 0 0 0 0,1 0 0 0 0,-1 0 0 0 0,0 0 0 0 0,-1 0 1 0 0,1 1-1 0 0,-1-1 0 0 0,0 0 0 0 0,0 1 0 0 0,0-1 0 0 0,0 5-25 0 0,2 13-5362 0 0,-3-1-5721 0 0,0-20 6266 0 0</inkml:trace>
  <inkml:trace contextRef="#ctx0" brushRef="#br0" timeOffset="750.053">486 807 4049 0 0,'0'0'2411'0'0,"0"0"-1336"0"0,0 0-362 0 0,0 0 468 0 0,0 0 495 0 0,0 0 186 0 0,0 0-163 0 0,0 0-416 0 0,0 0-354 0 0,0 0-165 0 0,0 0-103 0 0,0 0-81 0 0,0 0-68 0 0,24-31-91 0 0,73-93-79 0 0,-26 14 255 0 0,21-62-271 0 0,-91 207-2290 0 0,-15 123 1751 0 0,13-153 217 0 0,1-1 0 0 0,-1 1 1 0 0,1 0-1 0 0,1-1 0 0 0,-1 1 0 0 0,0-1 0 0 0,1 1 1 0 0,0 0-1 0 0,0-1 0 0 0,1 1 0 0 0,-1-1 1 0 0,1 0-1 0 0,0 1 0 0 0,0-1 0 0 0,1 0 0 0 0,-1 0 1 0 0,1 0-1 0 0,-1-1 0 0 0,1 1 0 0 0,1-1 0 0 0,-1 1 1 0 0,0-1-1 0 0,1 0 0 0 0,0 0 0 0 0,-1 0 0 0 0,5 1-4 0 0,-4-1 106 0 0,0-1 0 0 0,0 0-1 0 0,1 0 1 0 0,-1 0 0 0 0,1-1 0 0 0,-1 0-1 0 0,1 1 1 0 0,-1-2 0 0 0,1 1-1 0 0,-1 0 1 0 0,1-1 0 0 0,0 0-1 0 0,-1 0 1 0 0,1 0 0 0 0,0-1-1 0 0,-1 0 1 0 0,1 1 0 0 0,0-2 0 0 0,-1 1-1 0 0,1 0 1 0 0,-1-1 0 0 0,0 0-1 0 0,0 0 1 0 0,3-2-106 0 0,89-81 1528 0 0,-6-47-2487 0 0,-80 103-2811 0 0,-8 20-331 0 0,-1-1-3322 0 0,-1 6 598 0 0</inkml:trace>
  <inkml:trace contextRef="#ctx0" brushRef="#br0" timeOffset="5349.786">1486 427 760 0 0,'0'0'1068'0'0,"0"0"-41"0"0,0 0 183 0 0,0 0 272 0 0,0 0 199 0 0,0 0-67 0 0,0 0-298 0 0,0 0-352 0 0,0 0-325 0 0,0 0-240 0 0,0 0-123 0 0,-10 0-47 0 0,-33 2-6 0 0,40-1-179 0 0,-1 0 1 0 0,1 1-1 0 0,0-1 0 0 0,0 1 1 0 0,0 0-1 0 0,0 0 0 0 0,0 0 1 0 0,0 0-1 0 0,1 0 0 0 0,-1 0 1 0 0,1 1-1 0 0,-1 0 0 0 0,1-1 1 0 0,0 1-1 0 0,0 0 0 0 0,0 0 1 0 0,1 0-1 0 0,-2 3-44 0 0,-3 3 77 0 0,-2 1-66 0 0,0 1 0 0 0,0 0 0 0 0,2 0 0 0 0,-1 1 0 0 0,1-1 0 0 0,1 1 1 0 0,0 1-1 0 0,1-1 0 0 0,0 1 0 0 0,1-1 0 0 0,1 1 0 0 0,0 0 0 0 0,0 0 0 0 0,1 0 0 0 0,1 1 0 0 0,1 4-11 0 0,1-12 87 0 0,0-1 0 0 0,0 0-1 0 0,1 0 1 0 0,0 0 0 0 0,0 0 0 0 0,1-1-1 0 0,-1 1 1 0 0,1-1 0 0 0,0 0 0 0 0,0 0-1 0 0,0 0 1 0 0,1-1 0 0 0,-1 0-1 0 0,1 1 1 0 0,0-2 0 0 0,0 1 0 0 0,0 0-1 0 0,0-1 1 0 0,0 0 0 0 0,1 0-1 0 0,-1-1 1 0 0,1 1 0 0 0,-1-1 0 0 0,1 0-1 0 0,-1-1 1 0 0,1 1 0 0 0,0-1-1 0 0,-1 0 1 0 0,1-1 0 0 0,0 1 0 0 0,-1-1-1 0 0,1 0 1 0 0,-1-1 0 0 0,1 1-1 0 0,-1-1 1 0 0,0 0 0 0 0,1 0 0 0 0,-1-1-1 0 0,3-2-86 0 0,5-2 82 0 0,-2 0 0 0 0,1-1 0 0 0,-1 0 0 0 0,0-1-1 0 0,-1-1 1 0 0,0 1 0 0 0,0-2 0 0 0,-1 1 0 0 0,-1-1 0 0 0,0-1-1 0 0,0 1 1 0 0,-1-1 0 0 0,0-1 0 0 0,-1 1 0 0 0,-1-1-1 0 0,0 0 1 0 0,-1 0 0 0 0,0-1 0 0 0,-1 0 0 0 0,0 1-1 0 0,-1-1 1 0 0,-1 0 0 0 0,0-6-82 0 0,-1 15-188 0 0,0 0-1 0 0,-1 0 1 0 0,0 1-1 0 0,0-1 0 0 0,0 1 1 0 0,0-1-1 0 0,-1 1 1 0 0,0-1-1 0 0,0 1 1 0 0,0 0-1 0 0,0 0 1 0 0,-1 0-1 0 0,0 0 1 0 0,1 0-1 0 0,-3-2 189 0 0,-35-29-10263 0 0,31 27 4150 0 0</inkml:trace>
  <inkml:trace contextRef="#ctx0" brushRef="#br0" timeOffset="5850.079">1870 460 12147 0 0,'0'0'1672'0'0,"0"0"-386"0"0,0 0-109 0 0,0 0-31 0 0,0 0-150 0 0,0 0-301 0 0,0 0-369 0 0,0 0-239 0 0,0 0-104 0 0,0 0-18 0 0,0 0 20 0 0,0 0 26 0 0,0 0 6 0 0,2 11 6 0 0,5 35 1 0 0,-6-41 30 0 0,1 0-1 0 0,0 0 1 0 0,0-1 0 0 0,0 1-1 0 0,1 0 1 0 0,-1-1 0 0 0,1 0-1 0 0,0 0 1 0 0,0 0 0 0 0,1 0-1 0 0,-1 0 1 0 0,1 0 0 0 0,0-1-1 0 0,0 0 1 0 0,0 0 0 0 0,1 0-1 0 0,-1 0 1 0 0,0 0 0 0 0,1-1-1 0 0,0 0 1 0 0,0 0-1 0 0,0-1 1 0 0,0 1 0 0 0,0-1-1 0 0,0 0 1 0 0,0 0 0 0 0,0 0-1 0 0,0-1 1 0 0,0 0 0 0 0,0 0-1 0 0,1 0 1 0 0,-1-1 0 0 0,0 0-1 0 0,0 0 1 0 0,4-1-54 0 0,5-1 139 0 0,0-1 1 0 0,-1 0-1 0 0,1-1 0 0 0,-1-1 1 0 0,-1 0-1 0 0,1 0 0 0 0,-1-2 1 0 0,0 1-1 0 0,10-9-139 0 0,2 0 77 0 0,133-86 174 0 0,-156 102-265 0 0,-1-1 0 0 0,1 1 0 0 0,-1 0 0 0 0,0-1 0 0 0,1 1 0 0 0,-1 0 0 0 0,1 0 0 0 0,0 0 0 0 0,-1-1 0 0 0,1 1 0 0 0,-1 0 0 0 0,1 0 0 0 0,-1 0 0 0 0,1 0 0 0 0,-1 0 1 0 0,1 0-1 0 0,-1 0 0 0 0,1 0 0 0 0,-1 0 0 0 0,1 0 0 0 0,0 1 0 0 0,-1-1 0 0 0,1 0 0 0 0,-1 0 0 0 0,1 0 0 0 0,-1 1 0 0 0,1-1 0 0 0,-1 0 0 0 0,0 1 0 0 0,1-1 0 0 0,-1 0 1 0 0,1 1-1 0 0,-1-1 0 0 0,1 0 0 0 0,-1 1 0 0 0,0-1 0 0 0,1 1 0 0 0,-1-1 0 0 0,0 1 0 0 0,0-1 0 0 0,1 1 0 0 0,-1-1 0 0 0,0 1 0 0 0,0-1 0 0 0,0 1 0 0 0,0-1 0 0 0,0 1 1 0 0,1-1-1 0 0,-1 1 0 0 0,0-1 0 0 0,0 1 0 0 0,0 0 0 0 0,0-1 0 0 0,-1 1 0 0 0,1-1 0 0 0,0 1 14 0 0,2 43-181 0 0,-3-34 165 0 0,1-7 41 0 0,-1 1 0 0 0,1 0 0 0 0,0-1 0 0 0,0 1 0 0 0,0-1 0 0 0,1 1-1 0 0,-1 0 1 0 0,1-1 0 0 0,0 1 0 0 0,0-1 0 0 0,0 1 0 0 0,0-1 0 0 0,0 0 0 0 0,1 1 0 0 0,0-1 0 0 0,-1 0 0 0 0,1 0 0 0 0,1 0-1 0 0,-1 0 1 0 0,0-1 0 0 0,1 1 0 0 0,-1 0 0 0 0,1-1 0 0 0,0 0 0 0 0,0 0 0 0 0,0 1 0 0 0,0-2 0 0 0,0 1 0 0 0,0 0 0 0 0,0-1-1 0 0,1 1 1 0 0,-1-1 0 0 0,1 0 0 0 0,-1 0 0 0 0,1 0 0 0 0,-1-1 0 0 0,1 1 0 0 0,1-1-25 0 0,7-3 223 0 0,0-1 0 0 0,-1 0 0 0 0,0-1 0 0 0,0 0 0 0 0,0-1 1 0 0,-1 0-1 0 0,0-1 0 0 0,0 0 0 0 0,0 0 0 0 0,-1-1 0 0 0,0 0 0 0 0,-1-1 0 0 0,0 0 0 0 0,0 0 1 0 0,-1-1-1 0 0,0 0 0 0 0,3-5-223 0 0,-7 11 12 0 0,15-20-255 0 0,-1 0 0 0 0,0 0 0 0 0,-2-2 0 0 0,-1 0 0 0 0,-1-1 0 0 0,5-17 243 0 0,-11 12-3418 0 0,-4 16-4650 0 0,-1 8-3906 0 0</inkml:trace>
</inkml:ink>
</file>

<file path=ppt/ink/ink2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4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1 185 2817 0 0,'0'0'1772'0'0,"0"0"-534"0"0,0 0-409 0 0,0 0-73 0 0,0 0 175 0 0,0 0 225 0 0,0 0 74 0 0,0 0-62 0 0,0 0-186 0 0,0 0-245 0 0,0 0-198 0 0,0 0-103 0 0,0 0-36 0 0,29 0-8 0 0,93 0 43 0 0,149-4 1635 0 0,-196 3-2384 0 0,-41 2-4204 0 0,-33-1 4391 0 0,3 2-3185 0 0,-3 1-2132 0 0,-1 3 1271 0 0</inkml:trace>
  <inkml:trace contextRef="#ctx0" brushRef="#br0" timeOffset="272.582">38 450 4601 0 0,'0'0'976'0'0,"0"0"-416"0"0,0 0-12 0 0,0 0 438 0 0,0 0 392 0 0,0 0 137 0 0,0 0-130 0 0,0 0-317 0 0,0 0-301 0 0,0 0-248 0 0,0 0-168 0 0,0 0-91 0 0,37 4-56 0 0,117 12-33 0 0,-47-25 149 0 0,90-34 57 0 0,-76 16-2806 0 0,-1 5-7405 0 0,-100 18 6111 0 0</inkml:trace>
  <inkml:trace contextRef="#ctx0" brushRef="#br0" timeOffset="537.82">1319 137 4857 0 0,'0'0'774'0'0,"0"0"-37"0"0,0 0 195 0 0,0 0 318 0 0,0 0 227 0 0,0 0-40 0 0,0 0-297 0 0,0 0-324 0 0,0 0-276 0 0,0 0-198 0 0,-30 35-97 0 0,-88 109-50 0 0,86-87-27 0 0,30-50-103 0 0,1 0 0 0 0,1 0 0 0 0,-1 1 0 0 0,1-1-1 0 0,0 0 1 0 0,1 1 0 0 0,0-1 0 0 0,0 0 0 0 0,1 0 0 0 0,-1 0 0 0 0,1 0 0 0 0,1 0 0 0 0,0 0 0 0 0,0-1 0 0 0,0 1 0 0 0,0-1 0 0 0,1 0 0 0 0,0 0-1 0 0,2 2-64 0 0,4-1 194 0 0,1 1 0 0 0,-1-2-1 0 0,1 1 1 0 0,0-1-1 0 0,1-1 1 0 0,0 0-1 0 0,0-1 1 0 0,0 0 0 0 0,0-1-1 0 0,0 0 1 0 0,1-1-1 0 0,-1 0 1 0 0,1-1-1 0 0,0 0 1 0 0,-1-1 0 0 0,1-1-1 0 0,0 0 1 0 0,-1-1-1 0 0,1 0 1 0 0,3-2-194 0 0,17-3 352 0 0,-1-2 0 0 0,0-1 0 0 0,-1-2 0 0 0,0-1 0 0 0,-1-1 0 0 0,0-2 0 0 0,-1-1 1 0 0,-1-1-1 0 0,5-5-352 0 0,-20 15 34 0 0,0-1 1 0 0,-1 0-1 0 0,0 0 1 0 0,0-2 0 0 0,-1 1-1 0 0,0-2 1 0 0,-1 1 0 0 0,0-1-1 0 0,-1-1 1 0 0,-1 1-1 0 0,0-2 1 0 0,0 1 0 0 0,-1-1-1 0 0,-1 0 1 0 0,0-1-1 0 0,-1 1 1 0 0,-1-1 0 0 0,0 0-1 0 0,-1 0 1 0 0,-1-1-1 0 0,0-6-34 0 0,-3 16-161 0 0,-1-1-1 0 0,1 1 0 0 0,-1 0 1 0 0,-1 0-1 0 0,1 0 0 0 0,-1 1 0 0 0,0-1 1 0 0,-1 0-1 0 0,1 1 0 0 0,-1 0 1 0 0,0 0-1 0 0,0 0 0 0 0,-1 0 0 0 0,1 1 1 0 0,-1 0-1 0 0,0 0 0 0 0,0 0 1 0 0,-1 0-1 0 0,1 1 0 0 0,-1 0 0 0 0,0 0 1 0 0,1 1-1 0 0,-1-1 0 0 0,-3 0 162 0 0,-10-3-988 0 0,0 0-1 0 0,0 2 1 0 0,-1 0-1 0 0,1 0 1 0 0,-1 2-1 0 0,0 1 0 0 0,-6 0 989 0 0,-68 2-8363 0 0,64 2 3617 0 0</inkml:trace>
  <inkml:trace contextRef="#ctx0" brushRef="#br0" timeOffset="785.591">1037 218 3233 0 0,'0'0'2396'0'0,"0"0"-157"0"0,0 0-90 0 0,0 0-37 0 0,0 0-126 0 0,0 0-319 0 0,0 0-413 0 0,0 0-295 0 0,0 0-159 0 0,0 0-75 0 0,0 0-62 0 0,0 0-38 0 0,0 0-32 0 0,36 6-63 0 0,115 19-62 0 0,92-5 758 0 0,395 16-893 0 0,-469-26-3145 0 0,-113-4-2710 0 0,-1 1-6148 0 0,-44-7 7716 0 0</inkml:trace>
</inkml:ink>
</file>

<file path=ppt/ink/ink2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82 0 0 0,'0'0'976'0'0,"0"0"91"0"0,0 0 28 0 0,0 0 176 0 0,0 0 404 0 0,0 0 320 0 0,0 0 40 0 0,0 0-256 0 0,0 0-532 0 0,0 0-513 0 0,0 0-390 0 0,0-10-239 0 0,-1-4-88 0 0,0-8 30 0 0,14 42 392 0 0,57 213 1246 0 0,-50-150-1542 0 0,56 226 153 0 0,-75-304-291 0 0,1 1 1 0 0,0 1-1 0 0,0-1 0 0 0,0 1 0 0 0,1-1 0 0 0,0 0 0 0 0,0 0 0 0 0,1 0 0 0 0,-1-1 1 0 0,1 1-1 0 0,1-1 0 0 0,-1 0 0 0 0,5 4-5 0 0,-8-8 26 0 0,-1-1 0 0 0,1 1 0 0 0,-1-1 1 0 0,1 1-1 0 0,-1-1 0 0 0,1 0 0 0 0,-1 1 0 0 0,1-1 0 0 0,0 0 0 0 0,-1 1 1 0 0,1-1-1 0 0,0 0 0 0 0,-1 0 0 0 0,1 0 0 0 0,0 1 0 0 0,-1-1 0 0 0,1 0 1 0 0,0 0-1 0 0,-1 0 0 0 0,1 0 0 0 0,0 0 0 0 0,-1 0 0 0 0,1-1 1 0 0,0 1-1 0 0,-1 0 0 0 0,1 0 0 0 0,-1 0 0 0 0,1-1 0 0 0,0 1 0 0 0,-1 0 1 0 0,1 0-1 0 0,-1-1 0 0 0,1 1 0 0 0,0-1 0 0 0,-1 1 0 0 0,1 0 0 0 0,-1-1 1 0 0,1 1-1 0 0,-1-1 0 0 0,0 1 0 0 0,1-1 0 0 0,-1 0 0 0 0,0 1 0 0 0,1-1 1 0 0,-1 1-1 0 0,0-1 0 0 0,1 0 0 0 0,-1 1 0 0 0,0-1 0 0 0,0 0 1 0 0,0 1-1 0 0,0-1 0 0 0,0 0 0 0 0,0 0-26 0 0,3-5 110 0 0,41-129 1434 0 0,38-184-712 0 0,-67 259-846 0 0,2 1 0 0 0,3 1-1 0 0,19-37 15 0 0,-21 72-1382 0 0,-1 37-5935 0 0,-14-3 2379 0 0,0-3-2297 0 0</inkml:trace>
  <inkml:trace contextRef="#ctx0" brushRef="#br0" timeOffset="659.204">650 568 3041 0 0,'0'0'1803'0'0,"0"0"-439"0"0,0 0-348 0 0,0 0 7 0 0,0 0 196 0 0,0 0 52 0 0,0 0-143 0 0,0 0-274 0 0,0 0-293 0 0,0 0-214 0 0,0 0-142 0 0,-17 34-71 0 0,-56 108-37 0 0,38-53 51 0 0,-8 61 196 0 0,37-114 2093 0 0,91-201-1361 0 0,72-91-777 0 0,-153 249-299 0 0,-1 1-9 0 0,1-1 0 0 0,0 1 0 0 0,0-1 0 0 0,0 1 0 0 0,1 0 0 0 0,0 1 0 0 0,0-1 0 0 0,0 1-1 0 0,1 0 1 0 0,0 0 0 0 0,0 1 0 0 0,0 0 0 0 0,0 0 0 0 0,4-2 9 0 0,-7 7-19 0 0,0 1 1 0 0,0-1 0 0 0,-1 0-1 0 0,1 1 1 0 0,0 0-1 0 0,-1-1 1 0 0,1 1-1 0 0,-1 0 1 0 0,0 1 0 0 0,1-1-1 0 0,-1 0 1 0 0,0 0-1 0 0,0 1 1 0 0,-1 0-1 0 0,1-1 1 0 0,-1 1-1 0 0,1 0 1 0 0,-1 0 0 0 0,0-1-1 0 0,0 1 1 0 0,0 0-1 0 0,0 0 1 0 0,0 0-1 0 0,-1 0 1 0 0,1 1-1 0 0,-1-1 1 0 0,0 0 0 0 0,0 0-1 0 0,0 1 19 0 0,19 153 131 0 0,14-39-70 0 0,-31-112-11 0 0,-1-5-14 0 0,-1 0 0 0 0,1-1 0 0 0,0 1 0 0 0,-1 0 0 0 0,1 0-1 0 0,-1 0 1 0 0,1 0 0 0 0,-1 0 0 0 0,1 0 0 0 0,-1 0 0 0 0,0 0 0 0 0,1 0-1 0 0,-1 0 1 0 0,0 0 0 0 0,0 0 0 0 0,0 0 0 0 0,0 0 0 0 0,0 0 0 0 0,0 0-1 0 0,0 0 1 0 0,0 1 0 0 0,0-1 0 0 0,0 0 0 0 0,-1 0 0 0 0,1 0-1 0 0,0 0 1 0 0,-1 0 0 0 0,1 0 0 0 0,-1 0 0 0 0,1 0 0 0 0,-1-1 0 0 0,0 1-1 0 0,1 0 1 0 0,-1 0 0 0 0,0 0 0 0 0,0-1 0 0 0,1 1 0 0 0,-1 0 0 0 0,0-1-1 0 0,-1 2-35 0 0,-78-24 901 0 0,-137-112-3325 0 0,202 123 870 0 0,1 1-2359 0 0,5 6-2794 0 0,6 1 1023 0 0</inkml:trace>
</inkml:ink>
</file>

<file path=ppt/ink/ink2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1 498 984 0 0,'0'0'431'0'0,"0"0"-526"0"0,0 0-235 0 0,0 0 247 0 0,0 0 520 0 0,0 0 313 0 0,0 0 110 0 0,0 0 41 0 0,0 0-24 0 0,0 0 19 0 0,0 0 85 0 0,30 2 66 0 0,94 3 75 0 0,-120-5-1023 0 0,0 0 0 0 0,0 0 0 0 0,0 0 0 0 0,0 0 0 0 0,0 0 0 0 0,0-1 0 0 0,-1 0 0 0 0,1 0 0 0 0,0 0 0 0 0,0 0 0 0 0,0 0-1 0 0,-1-1 1 0 0,1 0 0 0 0,0 0 0 0 0,-1 0 0 0 0,0 0 0 0 0,1 0 0 0 0,-1-1 0 0 0,0 0-99 0 0,8-6 438 0 0,31-25 886 0 0,-2-1 0 0 0,-1-2 1 0 0,-2-2-1 0 0,29-40-1324 0 0,-27 32 442 0 0,2 2 1 0 0,2 1-1 0 0,24-18-442 0 0,22 15 135 0 0,-87 47-136 0 0,1-1 0 0 0,0 0 1 0 0,0 1-1 0 0,-1 0 0 0 0,1 0 0 0 0,0 0 1 0 0,0 0-1 0 0,0 0 0 0 0,-1 0 1 0 0,1 1-1 0 0,0-1 0 0 0,0 1 1 0 0,-1 0-1 0 0,1 0 0 0 0,-1 0 1 0 0,1 0-1 0 0,0 1 0 0 0,-1-1 0 0 0,0 0 1 0 0,1 1-1 0 0,-1 0 0 0 0,0 0 1 0 0,0-1-1 0 0,0 1 0 0 0,0 1 1 0 0,0-1-1 0 0,-1 0 0 0 0,1 0 1 0 0,0 1-1 0 0,-1-1 0 0 0,0 0 1 0 0,1 1-1 0 0,-1 1 1 0 0,6 18 33 0 0,0 1 0 0 0,-2 0 0 0 0,0 0 0 0 0,-2 0 0 0 0,0 1 0 0 0,-2-1 0 0 0,0 1 0 0 0,-2 0 0 0 0,-2 15-33 0 0,1-24-6 0 0,-1 0 0 0 0,0 0 0 0 0,-1 0 0 0 0,-1 0-1 0 0,0-1 1 0 0,-1 1 0 0 0,-1-1 0 0 0,0-1 0 0 0,0 0 0 0 0,-2 0-1 0 0,0 0 1 0 0,0-1 0 0 0,-1 0 0 0 0,0-1 0 0 0,-1 0 0 0 0,-1 0-1 0 0,1-2 1 0 0,-2 1 0 0 0,1-1 0 0 0,-1-1 0 0 0,-1-1 0 0 0,1 1-1 0 0,-1-2 1 0 0,0 0 0 0 0,-1-1 0 0 0,0 0 0 0 0,1-1 0 0 0,-1-1-1 0 0,-1 0 1 0 0,1-1 0 0 0,0-1 0 0 0,-10 0 6 0 0,15-1-669 0 0,-51-6-2332 0 0,31-18-7147 0 0,28 17 6034 0 0</inkml:trace>
  <inkml:trace contextRef="#ctx0" brushRef="#br0" timeOffset="333.809">1196 152 2577 0 0,'0'0'2133'0'0,"0"0"-1156"0"0,0 0-496 0 0,0 0 36 0 0,0 0 177 0 0,0 0 95 0 0,0 0-55 0 0,-26 34-191 0 0,-76 105-215 0 0,99-137-319 0 0,0 1 0 0 0,1-1 0 0 0,-1 1 0 0 0,1 0 0 0 0,0 0 0 0 0,0 0 0 0 0,0 0 0 0 0,0 1 0 0 0,0-1 0 0 0,1 0 0 0 0,0 1 0 0 0,-1-1 0 0 0,1 1 0 0 0,1-1 0 0 0,-1 1 0 0 0,0 0 0 0 0,1-1 0 0 0,0 1 0 0 0,0 0 0 0 0,0 0-9 0 0,1 7 5 0 0,-1-7 12 0 0,1 0 0 0 0,-1 0 0 0 0,1 0 0 0 0,0 0 0 0 0,0 0 0 0 0,0 0 0 0 0,0 0 0 0 0,1 0-1 0 0,-1-1 1 0 0,1 1 0 0 0,0-1 0 0 0,1 1 0 0 0,-1-1 0 0 0,0 1 0 0 0,1-1 0 0 0,0 0 0 0 0,-1 0 0 0 0,1-1 0 0 0,1 1 0 0 0,-1-1 0 0 0,0 1 0 0 0,0-1-1 0 0,1 0 1 0 0,0 0 0 0 0,-1 0 0 0 0,1-1 0 0 0,0 1 0 0 0,0-1 0 0 0,0 0 0 0 0,0 0-17 0 0,3 1 288 0 0,1 0-1 0 0,0-1 1 0 0,0 0-1 0 0,0 0 1 0 0,0-1-1 0 0,0 0 1 0 0,0 0-1 0 0,0-1 1 0 0,-1 0-1 0 0,1 0 1 0 0,0-1 0 0 0,0 0-1 0 0,-1 0 1 0 0,1-1-1 0 0,1-1-287 0 0,3-1 275 0 0,-1 0 1 0 0,-1-1-1 0 0,1-1 0 0 0,-1 0 1 0 0,0 0-1 0 0,0-1 0 0 0,-1 0 0 0 0,0-1 1 0 0,-1 0-1 0 0,0 0 0 0 0,0-1 1 0 0,-1 0-1 0 0,0 0 0 0 0,-1-1 0 0 0,0 0 1 0 0,0 0-1 0 0,-2 0 0 0 0,1-1 0 0 0,-1 1 1 0 0,-1-1-1 0 0,0 0 0 0 0,-1 0 1 0 0,0-1-1 0 0,0-7-275 0 0,-2 12-62 0 0,0-1-1 0 0,0 0 1 0 0,-1 1 0 0 0,0-1 0 0 0,-1 1-1 0 0,0 0 1 0 0,0-1 0 0 0,-1 1 0 0 0,1 0-1 0 0,-2 0 1 0 0,-1-3 62 0 0,-19-13-3310 0 0,-11 12-4428 0 0,22 11-1915 0 0</inkml:trace>
</inkml:ink>
</file>

<file path=ppt/ink/ink2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0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2969 0 0,'0'0'1093'0'0,"0"0"-386"0"0,0 0-306 0 0,0 0 8 0 0,0 0 301 0 0,0 0 367 0 0,0 0 147 0 0,0 0-35 0 0,0 0-204 0 0,0 0-259 0 0,0 0-189 0 0,0 0-105 0 0,0 0-51 0 0,13 21-20 0 0,42 66-14 0 0,-6 30 679 0 0,-5 34-693 0 0,-8-4-38 0 0,-26-118-42 0 0,-9-29-103 0 0,-1 0 63 0 0,0 0 66 0 0,3-33-46 0 0,2 0-1 0 0,1-1 1 0 0,2 2 0 0 0,1-1 0 0 0,2 1 0 0 0,1 1-1 0 0,1 0 1 0 0,9-13-233 0 0,10-28 104 0 0,30-68-135 0 0,-21 59-2048 0 0,-41 81 521 0 0,0 0-830 0 0,0 0-1024 0 0,0 0-831 0 0,0 4-109 0 0</inkml:trace>
</inkml:ink>
</file>

<file path=ppt/ink/ink2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1 188 720 0 0,'0'0'1042'0'0,"0"0"-110"0"0,0 0 59 0 0,0 0 208 0 0,0 0 252 0 0,0 0 58 0 0,0 0-219 0 0,0 0-306 0 0,0 0-290 0 0,0 0-185 0 0,0 0-73 0 0,0 0-30 0 0,0 0-5 0 0,17-1 8 0 0,58-3 6 0 0,70 13 1055 0 0,72-12-537 0 0,-216 3-883 0 0,0-1 0 0 0,0 1 0 0 0,0 0 0 0 0,0-1 0 0 0,0 1 0 0 0,0 0 0 0 0,-1-1 0 0 0,1 1 0 0 0,0-1-1 0 0,0 0 1 0 0,0 1 0 0 0,-1-1 0 0 0,1 0 0 0 0,0 1 0 0 0,-1-1 0 0 0,1 0 0 0 0,0 0 0 0 0,-1 1 0 0 0,1-1 0 0 0,-1 0-1 0 0,1 0 1 0 0,-1 0 0 0 0,0 0 0 0 0,1 0 0 0 0,-1 0 0 0 0,0 0 0 0 0,0 0 0 0 0,1 0 0 0 0,-1 0 0 0 0,0 0 0 0 0,0 0-1 0 0,0 0 1 0 0,0 0 0 0 0,0 0 0 0 0,-1 0 0 0 0,1 0 0 0 0,0 0 0 0 0,0 0 0 0 0,-1 0 0 0 0,1 1 0 0 0,0-1 0 0 0,-1 0-1 0 0,1 0 1 0 0,-1 0 0 0 0,1 0 0 0 0,-1 0 0 0 0,0 1 0 0 0,1-1 0 0 0,-1 0 0 0 0,0 0 0 0 0,1 1 0 0 0,-1-1 0 0 0,0 1-1 0 0,0-1 1 0 0,0 0 0 0 0,0 1-50 0 0,-47-45 538 0 0,-47-19-434 0 0,65 40-637 0 0,24 12-3506 0 0,25 11-7092 0 0,-10 1 7606 0 0</inkml:trace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2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0 0 0 0,'0'0'1332'0'0,"0"0"-86"0"0,0 0-1 0 0,0 0 224 0 0,0 0 243 0 0,0 0 115 0 0,0 0-178 0 0,0 0-381 0 0,0 0-447 0 0,0 0-378 0 0,0 0-226 0 0,0 0-40 0 0,0 0 80 0 0,-2 6 75 0 0,-5 185 1236 0 0,8-119-2122 0 0,-4-45-1435 0 0,-1-10-7431 0 0,4-17 8974 0 0,0 4-2708 0 0</inkml:trace>
</inkml:ink>
</file>

<file path=ppt/ink/ink2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4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24 1608 0 0,'0'0'1349'0'0,"0"0"-492"0"0,0 0-318 0 0,0 0 88 0 0,0 0 256 0 0,0 0 155 0 0,0 0-41 0 0,0 0-142 0 0,0 0-185 0 0,0 0-143 0 0,0 0-60 0 0,0 0-78 0 0,27-5-34 0 0,88-14-22 0 0,-43 28 218 0 0,-66-8-504 0 0,1 1 1 0 0,-1-1-1 0 0,0 2 0 0 0,1-1 0 0 0,-1 0 0 0 0,0 1 0 0 0,0 0 0 0 0,-1 1 0 0 0,1-1 1 0 0,-1 1-1 0 0,0 0 0 0 0,0 1 0 0 0,0-1 0 0 0,0 1 0 0 0,-1 0 0 0 0,0 0 1 0 0,0 0-1 0 0,0 1 0 0 0,0-1 0 0 0,-1 1 0 0 0,0 0 0 0 0,0 0 0 0 0,-1 0 1 0 0,0 0-1 0 0,0 1 0 0 0,0-1 0 0 0,-1 1 0 0 0,0-1 0 0 0,0 3-47 0 0,-1-4 31 0 0,0 1 0 0 0,0 0-1 0 0,0-1 1 0 0,-1 1 0 0 0,0 0-1 0 0,0-1 1 0 0,-1 0 0 0 0,0 1-1 0 0,0-1 1 0 0,0 0 0 0 0,0 0-1 0 0,-1 0 1 0 0,0 0 0 0 0,0 0-1 0 0,0 0 1 0 0,-1-1 0 0 0,1 0-1 0 0,-1 1 1 0 0,0-1 0 0 0,-1-1-31 0 0,-10 10 3 0 0,-1 0 1 0 0,0-1-1 0 0,-1-1 1 0 0,0-1-1 0 0,-1 0 0 0 0,0-2 1 0 0,0 0-1 0 0,-1-1 1 0 0,0 0-1 0 0,-15 2-3 0 0,-16-1-4222 0 0,0-5-4201 0 0,45-3 7008 0 0</inkml:trace>
</inkml:ink>
</file>

<file path=ppt/ink/ink2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1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2601 0 0,'0'0'1025'0'0,"0"0"-463"0"0,0 0-129 0 0,0 0 324 0 0,0 0 409 0 0,0 0 253 0 0,0 0-19 0 0,0 0-205 0 0,0 0-249 0 0,0 0-206 0 0,32-4-137 0 0,102-11-84 0 0,117-10 669 0 0,-241 24-1766 0 0,22 4-1361 0 0,-25 3-2110 0 0,-4 4-3378 0 0,-3-6 6866 0 0</inkml:trace>
</inkml:ink>
</file>

<file path=ppt/ink/ink2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3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5417 0 0,'0'0'874'0'0,"0"0"-552"0"0,0 0-87 0 0,0 0 421 0 0,0 0 326 0 0,0 0 71 0 0,0 0-166 0 0,0 0-299 0 0,0 0-264 0 0,32 1-193 0 0,102 4-132 0 0,68-26-3385 0 0,-139 10-2448 0 0,-43 8 3586 0 0</inkml:trace>
</inkml:ink>
</file>

<file path=ppt/ink/ink2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20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1 233 4289 0 0,'0'0'635'0'0,"0"0"-301"0"0,0 0 15 0 0,0 0 259 0 0,0 0 219 0 0,0 0 83 0 0,0 0-84 0 0,0 0-173 0 0,0 0-157 0 0,0 0-117 0 0,0 0-87 0 0,0 0-28 0 0,34 0 20 0 0,110 0 38 0 0,25 0 1394 0 0,-168 0-1649 0 0,0 0 0 0 0,0 1 0 0 0,0-1 0 0 0,0 0 0 0 0,0 0 0 0 0,0 0 0 0 0,0 0 0 0 0,0 0 0 0 0,0 0 0 0 0,0 0 0 0 0,0 0 0 0 0,0 0 0 0 0,0 0 0 0 0,0 0 0 0 0,0-1 0 0 0,0 1 0 0 0,0 0 0 0 0,0-1 0 0 0,0 1-1 0 0,-1-1 1 0 0,1 1 0 0 0,0-1 0 0 0,0 1 0 0 0,0-1 0 0 0,-1 0 0 0 0,1 1 0 0 0,0-1 0 0 0,0 0 0 0 0,-1 0 0 0 0,1 1 0 0 0,-1-1 0 0 0,1 0 0 0 0,-1 0 0 0 0,1 0 0 0 0,-1 0 0 0 0,1 0 0 0 0,-1 0 0 0 0,0 0 0 0 0,0 0 0 0 0,1 0 0 0 0,-1 0 0 0 0,0 0 0 0 0,0 0 0 0 0,0 0 0 0 0,0 0 0 0 0,0 0 0 0 0,0 0 0 0 0,0 0 0 0 0,-1 0-1 0 0,1 0 1 0 0,0 0 0 0 0,0 0 0 0 0,-1 1 0 0 0,1-1 0 0 0,-1 0 0 0 0,1 0 0 0 0,-1 0 0 0 0,1 0 0 0 0,-1 0-67 0 0,-39-52 1821 0 0,23 34-1645 0 0,9 13-163 0 0,1-1-1 0 0,0-1 1 0 0,0 1 0 0 0,1-1 0 0 0,0 0 0 0 0,0-1 0 0 0,1 1-1 0 0,0-1 1 0 0,1 0 0 0 0,-1-3-13 0 0,6-6-2772 0 0,33 3-10561 0 0,-26 15 10178 0 0</inkml:trace>
</inkml:ink>
</file>

<file path=ppt/ink/ink2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0 6841 0 0,'0'0'273'0'0,"0"0"-363"0"0,0 0-70 0 0,0 0 264 0 0,0 0 296 0 0,0 0 150 0 0,0 0 24 0 0,0 0-71 0 0,-1 33-125 0 0,-4 106-128 0 0,4-112-190 0 0,2 1 0 0 0,1 0 0 0 0,1-1 0 0 0,1 0-1 0 0,1 1 1 0 0,2-1 0 0 0,1-1 0 0 0,1 0-1 0 0,1 0 1 0 0,1-1 0 0 0,2 0 0 0 0,6 9-60 0 0,-4-4 53 0 0,31 36 141 0 0,-44-67-19 0 0,0 0 1 0 0,0 0-1 0 0,1 0 1 0 0,-1-1-1 0 0,0 1 1 0 0,0 0 0 0 0,0-1-1 0 0,0 0 1 0 0,-1 1-1 0 0,1-1 1 0 0,0 0-1 0 0,-1 0 1 0 0,1 0 0 0 0,-1 0-1 0 0,1 0 1 0 0,-1 0-1 0 0,0-1 1 0 0,0 1-1 0 0,0 0 1 0 0,0-1 0 0 0,-1 1-1 0 0,1 0 1 0 0,-1-1-1 0 0,1 1 1 0 0,-1-1-1 0 0,0 1-175 0 0,3-5 234 0 0,137-365 4176 0 0,-86 261-5286 0 0,-32 67-5257 0 0,-19 37 1261 0 0,-1 3-3043 0 0</inkml:trace>
  <inkml:trace contextRef="#ctx0" brushRef="#br0" timeOffset="783.398">542 461 10450 0 0,'0'0'687'0'0,"0"0"-603"0"0,0 0-179 0 0,0 0 253 0 0,0 0 339 0 0,0 0 158 0 0,0 0-54 0 0,0 0-123 0 0,0 0-137 0 0,0 0-103 0 0,0 0-44 0 0,2 34-10 0 0,3 108 16 0 0,-11-57 134 0 0,-17 80-1954 0 0,23-164 363 0 0,0-1-515 0 0,6-2-3736 0 0,2-5 2321 0 0,-6 4 1973 0 0,3-4 766 0 0</inkml:trace>
  <inkml:trace contextRef="#ctx0" brushRef="#br0" timeOffset="6191.594">496 519 0 0 0,'0'0'355'0'0,"0"0"768"0"0,0 0 258 0 0,0 0-70 0 0,0 0-208 0 0,0 0-227 0 0,0 0-157 0 0,0 0-44 0 0,25-3 3851 0 0,127-16 586 0 0,-39 16-4320 0 0,-107 6-808 0 0,-1 0 1 0 0,0 0-1 0 0,0 0 0 0 0,0 0 0 0 0,0 1 0 0 0,-1 0 1 0 0,0 0-1 0 0,1 0 0 0 0,-2 1 0 0 0,1-1 1 0 0,0 1-1 0 0,-1 0 0 0 0,0 0 0 0 0,0 0 0 0 0,0 0 1 0 0,-1 1-1 0 0,1-1 0 0 0,-2 1 0 0 0,1 0 0 0 0,0-1 1 0 0,-1 1-1 0 0,0 0 0 0 0,0 0 0 0 0,-1 0 0 0 0,0 0 1 0 0,0 3 15 0 0,4 14-45 0 0,-3-21 46 0 0,0 2-3 0 0,1 0 1 0 0,-1 1 0 0 0,0-1-1 0 0,0 0 1 0 0,0 1-1 0 0,0-1 1 0 0,-1 1 0 0 0,1-1-1 0 0,-1 1 1 0 0,-1-1-1 0 0,1 1 1 0 0,-1-1 0 0 0,1 1-1 0 0,-1-1 1 0 0,0 0-1 0 0,-1 1 1 0 0,1-1 0 0 0,-1 0-1 0 0,0 0 1 0 0,0 0-1 0 0,0 0 1 0 0,0 0 0 0 0,-1 0-1 0 0,0-1 1 0 0,0 1-1 0 0,0-1 1 0 0,-3 3 1 0 0,-93 60 50 0 0,-72 0-201 0 0,105-48-1728 0 0,45-13-3077 0 0,-5 2-4836 0 0,22-4 9099 0 0,0-2 633 0 0</inkml:trace>
  <inkml:trace contextRef="#ctx0" brushRef="#br0" timeOffset="6668.17">1141 523 0 0 0,'0'0'612'0'0,"0"0"-40"0"0,0 0-76 0 0,0 0 112 0 0,0 0 214 0 0,0 0 146 0 0,0 0-40 0 0,0 0-138 0 0,0 0-125 0 0,0 0-60 0 0,0 0 32 0 0,0 0 76 0 0,0 0 74 0 0,0 0 13 0 0,0 0-42 0 0,0 0-95 0 0,-4 19 2272 0 0,-38 50-294 0 0,24-38-2413 0 0,-2-1 0 0 0,-1-1 0 0 0,-1-1 0 0 0,-2-1 0 0 0,-23 21-228 0 0,3-2 73 0 0,-132 106-94 0 0,84-64-3260 0 0,85-77-20 0 0,10-3-6366 0 0,1-8 7724 0 0</inkml:trace>
  <inkml:trace contextRef="#ctx0" brushRef="#br0" timeOffset="7490.536">1301 656 2897 0 0,'0'0'1932'0'0,"0"0"-564"0"0,0 0-251 0 0,0 0 95 0 0,0 0 175 0 0,0 0 25 0 0,0 0-194 0 0,0 0-285 0 0,0 0-234 0 0,0 0-155 0 0,0 0-41 0 0,0 0 1 0 0,0 0-19 0 0,-7 11-19 0 0,-51 85 709 0 0,-73 43-611 0 0,-74 63-1492 0 0,175-169 593 0 0,30-32 244 0 0,0-1 13 0 0,0 0 26 0 0,0 0 40 0 0,30-29 125 0 0,259-226-417 0 0,-78 65-658 0 0,-151 146 1162 0 0,-62 73-1138 0 0,-29 42 1146 0 0,23-56-232 0 0,1-1 0 0 0,1 1 1 0 0,0 1-1 0 0,1-1 1 0 0,1 1-1 0 0,0 0 1 0 0,1 0-1 0 0,1 0 1 0 0,0 5 23 0 0,41 204-36 0 0,-39-224 78 0 0,0-1 1 0 0,-1 1 0 0 0,1 0 0 0 0,0-1 0 0 0,0 1 0 0 0,0 0 0 0 0,-1-1 0 0 0,1 1 0 0 0,0 0 0 0 0,-1-1 0 0 0,1 1 0 0 0,0-1-1 0 0,-1 1 1 0 0,1-1 0 0 0,-1 1 0 0 0,1-1 0 0 0,-1 1 0 0 0,1-1 0 0 0,-1 1 0 0 0,1-1 0 0 0,-1 0 0 0 0,0 1 0 0 0,1-1-1 0 0,-1 0 1 0 0,0 1 0 0 0,1-1 0 0 0,-1 0 0 0 0,0 0 0 0 0,1 0 0 0 0,-1 1 0 0 0,0-1 0 0 0,1 0 0 0 0,-1 0 0 0 0,0 0 0 0 0,1 0-1 0 0,-1 0 1 0 0,0-1 0 0 0,1 1 0 0 0,-1 0 0 0 0,0 0 0 0 0,0 0 0 0 0,1 0 0 0 0,-1-1 0 0 0,1 1 0 0 0,-1 0 0 0 0,0-1 0 0 0,1 1-1 0 0,-1-1 1 0 0,1 1 0 0 0,-1 0 0 0 0,1-1 0 0 0,-1 1 0 0 0,1-1 0 0 0,-1 1 0 0 0,1-1 0 0 0,-1 0 0 0 0,1 1 0 0 0,0-1 0 0 0,-1 1-1 0 0,1-1 1 0 0,0 0 0 0 0,0 1 0 0 0,-1-1 0 0 0,1 0 0 0 0,0 1 0 0 0,0-1 0 0 0,0 0-43 0 0,-87-59 1135 0 0,-22-28-541 0 0,24 48-4129 0 0,68 37 983 0 0,2-1-4470 0 0,8 4 538 0 0</inkml:trace>
</inkml:ink>
</file>

<file path=ppt/ink/ink2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39.64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40 15 6841 0 0,'0'0'1965'0'0,"0"0"-338"0"0,0 0-173 0 0,0 0 134 0 0,0 0 126 0 0,0 0-55 0 0,0 0-278 0 0,0 0-353 0 0,0 0-301 0 0,0 0-219 0 0,0 0-133 0 0,1-2-32 0 0,4-8-11 0 0,-4 7 7 0 0,3 30 1813 0 0,0 13-1857 0 0,-1 1 1 0 0,-2-1-1 0 0,-2 1 0 0 0,-2-1 1 0 0,-1 1-1 0 0,-2-1 0 0 0,-4 11-295 0 0,-24 129-144 0 0,48-187-4347 0 0,-2-19-1041 0 0,-6 13 664 0 0,0 1-3628 0 0,-4 4 5927 0 0</inkml:trace>
</inkml:ink>
</file>

<file path=ppt/ink/ink2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0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153 0 2096 0 0,'0'0'1417'0'0,"0"0"-276"0"0,0 0 28 0 0,0 0 243 0 0,0 0 256 0 0,0 0 71 0 0,0 0-170 0 0,0 0-309 0 0,0 0-288 0 0,0 0-168 0 0,0 0-109 0 0,0 0-36 0 0,0 0 6 0 0,-22 35-37 0 0,-66 108-37 0 0,57-63 213 0 0,30-62-581 0 0,-4 17 151 0 0,1 0 0 0 0,2 1-1 0 0,2-1 1 0 0,4 34-374 0 0,-2-56-26 0 0,0 0-1 0 0,1 0 1 0 0,1-1-1 0 0,0 0 1 0 0,1 1 0 0 0,0-1-1 0 0,1-1 1 0 0,0 1-1 0 0,1-1 1 0 0,0 0-1 0 0,1-1 1 0 0,0 0-1 0 0,1 0 1 0 0,0 0 0 0 0,0-1-1 0 0,1-1 1 0 0,0 1 26 0 0,26 2-3036 0 0,-11-11-3022 0 0,-13 0 1410 0 0,-4 0-2168 0 0</inkml:trace>
</inkml:ink>
</file>

<file path=ppt/ink/ink2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4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4137 0 0,'0'0'2176'0'0,"0"0"-925"0"0,0 0-572 0 0,0 0-36 0 0,0 0 98 0 0,0 0 61 0 0,0 0 17 0 0,0 0-4 0 0,0 0 22 0 0,0 0 41 0 0,0 0-8 0 0,0 0-45 0 0,12 13-23 0 0,74 92 1364 0 0,-75-90-1926 0 0,-1 0 0 0 0,0 0 0 0 0,0 1 0 0 0,-2 1 1 0 0,0-1-1 0 0,-1 2 0 0 0,0-1 0 0 0,-2 0 0 0 0,0 1 0 0 0,-1 0 0 0 0,-1 0 0 0 0,0 1 0 0 0,-1 12-240 0 0,-1-14 80 0 0,-2 1 1 0 0,0-1 0 0 0,-1-1-1 0 0,0 1 1 0 0,-1 0-1 0 0,-1 0 1 0 0,-1-1-1 0 0,-1 0 1 0 0,0 0-1 0 0,-1 0 1 0 0,0-1-1 0 0,-1 0 1 0 0,-6 7-81 0 0,-31 32-2098 0 0,37-52-2153 0 0,6-2-342 0 0,1 0-3417 0 0,1 0 4353 0 0</inkml:trace>
</inkml:ink>
</file>

<file path=ppt/ink/ink2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4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693 0 5809 0 0,'0'0'1182'0'0,"0"0"-226"0"0,0 0-256 0 0,0 0 3 0 0,0 0 165 0 0,0 0 88 0 0,0 0-71 0 0,0 0-220 0 0,0 0-256 0 0,0 0-182 0 0,0 0-109 0 0,-24 26-48 0 0,-76 88-36 0 0,28 11-50 0 0,45-72 29 0 0,-5 18-112 0 0,-4 0-1 0 0,-2-3 0 0 0,-3-1 0 0 0,-4-2 1 0 0,-1-2-1 0 0,-4-2 0 0 0,-2-2 0 0 0,-55 46 100 0 0,85-101 207 0 0,35-37-287 0 0,42-48 415 0 0,4 2 0 0 0,59-60-335 0 0,-26 31 148 0 0,-29 33-31 0 0,-1 4 154 0 0,-3-3-1 0 0,-4-3 1 0 0,10-23-271 0 0,-33 37 850 0 0,-32 63-633 0 0,0 0-49 0 0,-21 66 490 0 0,9-15-405 0 0,1 0 1 0 0,3 0 0 0 0,3 1-1 0 0,1 0 1 0 0,3 22-254 0 0,0-42 38 0 0,15 106 112 0 0,-12-133-128 0 0,38 86 52 0 0,-39-89-39 0 0,1 1-1 0 0,0 0 1 0 0,0-1-1 0 0,0 1 1 0 0,0-1 0 0 0,1 0-1 0 0,-1 0 1 0 0,0 1-1 0 0,1-2 1 0 0,0 1-1 0 0,-1 0 1 0 0,1 0 0 0 0,0-1-1 0 0,0 0 1 0 0,0 1-1 0 0,0-1 1 0 0,0 0-1 0 0,0-1 1 0 0,0 1 0 0 0,0 0-1 0 0,1-1 1 0 0,-1 0-1 0 0,0 0 1 0 0,0 0-1 0 0,0 0 1 0 0,1 0 0 0 0,-1-1-1 0 0,0 1 1 0 0,1-1-35 0 0,2-2 139 0 0,0 0 1 0 0,-1 0-1 0 0,1-1 1 0 0,-1 0-1 0 0,0 0 1 0 0,0 0-1 0 0,0-1 0 0 0,-1 1 1 0 0,1-1-1 0 0,-1 0 1 0 0,0-1-1 0 0,-1 1 1 0 0,1-2-140 0 0,5-4 190 0 0,24-40 74 0 0,-2-2 1 0 0,-3-1-1 0 0,-2-1 0 0 0,-2-1 1 0 0,-3-1-1 0 0,-3 0 1 0 0,-1-2-1 0 0,3-34-264 0 0,-14 4-2795 0 0,-13 85-7546 0 0,3 7 2152 0 0</inkml:trace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4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2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30 8922 0 0,'0'0'1124'0'0,"0"0"-178"0"0,0 0-33 0 0,0 0 94 0 0,0 0 21 0 0,0 0-134 0 0,0 0-262 0 0,0 0-236 0 0,0 0-153 0 0,0 0-137 0 0,0 0-56 0 0,-15 24-6 0 0,-44 76-6 0 0,44-40 55 0 0,16-50-64 0 0,0-4 72 0 0,1 0 0 0 0,-1 0 1 0 0,1-1-1 0 0,0 1 0 0 0,1-1 0 0 0,-1 1 1 0 0,1-1-1 0 0,0 0 0 0 0,0 0 0 0 0,1 0 1 0 0,-1-1-1 0 0,1 1 0 0 0,0-1 0 0 0,1 0 0 0 0,-1 0 1 0 0,1 0-1 0 0,-1 0 0 0 0,1-1 0 0 0,0 0 1 0 0,1 0-1 0 0,-1 0 0 0 0,0-1 0 0 0,1 0 1 0 0,-1 0-1 0 0,1 0 0 0 0,0-1 0 0 0,0 1 1 0 0,0-1-1 0 0,0-1 0 0 0,-1 1 0 0 0,1-1 1 0 0,0 0-1 0 0,0-1 0 0 0,0 1 0 0 0,0-1 1 0 0,0 0-1 0 0,0-1 0 0 0,-1 1 0 0 0,1-1 1 0 0,0 0-1 0 0,-1-1 0 0 0,0 1 0 0 0,1-1 1 0 0,-1 0-1 0 0,0 0 0 0 0,-1-1 0 0 0,1 1 1 0 0,3-5-102 0 0,-1 1 90 0 0,0 0 1 0 0,0-1 0 0 0,-1 0 0 0 0,0 0 0 0 0,-1-1-1 0 0,0 1 1 0 0,0-1 0 0 0,-1 0 0 0 0,0 0 0 0 0,0-1 0 0 0,-1 0-1 0 0,0 1 1 0 0,-1-1 0 0 0,0 0 0 0 0,-1 0 0 0 0,0 0-1 0 0,-1 0 1 0 0,1 0 0 0 0,-2 0 0 0 0,0 0 0 0 0,0-2-91 0 0,0 8-122 0 0,0-1 1 0 0,0 1 0 0 0,0 0 0 0 0,-1 0 0 0 0,1-1-1 0 0,-1 1 1 0 0,0 0 0 0 0,0 0 0 0 0,-1 1 0 0 0,1-1-1 0 0,-1 0 1 0 0,0 1 0 0 0,0 0 0 0 0,0-1 0 0 0,0 1-1 0 0,0 1 1 0 0,-1-1 0 0 0,1 0 0 0 0,-1 1 0 0 0,0-1-1 0 0,0 1 1 0 0,0 0 0 0 0,-3 0 121 0 0,-28-9-4391 0 0,0 7-4222 0 0,21 4 1173 0 0</inkml:trace>
</inkml:ink>
</file>

<file path=ppt/ink/ink2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71 4217 0 0,'0'0'3150'0'0,"0"0"-1235"0"0,0 0-291 0 0,0 0 214 0 0,0 0 136 0 0,0 0-182 0 0,0 0-509 0 0,0 0-564 0 0,0 0-300 0 0,0 0-127 0 0,0 0-72 0 0,0 0-29 0 0,0 0-51 0 0,2 12-44 0 0,6 39-32 0 0,-7-46-12 0 0,2 0 1 0 0,-1-1-1 0 0,1 1 1 0 0,-1-1 0 0 0,1 1-1 0 0,0-1 1 0 0,1 0-1 0 0,-1 0 1 0 0,1 0 0 0 0,0-1-1 0 0,0 1 1 0 0,0-1 0 0 0,0 0-1 0 0,0 0 1 0 0,1 0-1 0 0,0-1 1 0 0,-1 0 0 0 0,1 0-1 0 0,0 0 1 0 0,0 0-1 0 0,0-1 1 0 0,0 1 0 0 0,0-1-1 0 0,0-1 1 0 0,1 1-1 0 0,-1-1 1 0 0,0 0 0 0 0,0 0-1 0 0,1 0 1 0 0,-1-1 0 0 0,0 0-1 0 0,0 0 1 0 0,0 0-1 0 0,0-1 1 0 0,0 1 0 0 0,0-1-1 0 0,0 0 1 0 0,0-1-1 0 0,-1 1 1 0 0,2-2-53 0 0,197-143 759 0 0,-201 149-773 0 0,-1 0 1 0 0,1 0-1 0 0,-1 0 0 0 0,0 0 1 0 0,1 0-1 0 0,-1 1 0 0 0,0-1 1 0 0,0 0-1 0 0,-1 1 0 0 0,1-1 1 0 0,0 1-1 0 0,-1-1 0 0 0,1 1 1 0 0,-1-1-1 0 0,0 1 0 0 0,0-1 1 0 0,0 1-1 0 0,0-1 0 0 0,-1 1 1 0 0,1-1-1 0 0,-1 1 0 0 0,1-1 1 0 0,-1 0-1 0 0,0 1 14 0 0,1 8-22 0 0,-1 8 54 0 0,0-16-23 0 0,0 0 0 0 0,1 1 0 0 0,-1-1 0 0 0,0 0 1 0 0,1 1-1 0 0,0-1 0 0 0,0 0 0 0 0,0 1 1 0 0,0-1-1 0 0,0 0 0 0 0,1 1 0 0 0,-1-1 0 0 0,1 0 1 0 0,0 0-1 0 0,0 0 0 0 0,0 1 0 0 0,1-1 0 0 0,-1 0 1 0 0,1 0-1 0 0,-1-1 0 0 0,1 1 0 0 0,0 0 0 0 0,0 0 1 0 0,1-1-1 0 0,-1 0 0 0 0,0 1 0 0 0,1-1 0 0 0,-1 0 1 0 0,1 0-1 0 0,0 0 0 0 0,0 0 0 0 0,0-1 0 0 0,0 1 1 0 0,0-1-1 0 0,3 1-9 0 0,-2-1 106 0 0,1 0 0 0 0,0-1 1 0 0,0 0-1 0 0,-1 0 0 0 0,1-1 1 0 0,0 1-1 0 0,-1-1 0 0 0,1 0 0 0 0,0 0 1 0 0,-1-1-1 0 0,1 1 0 0 0,-1-1 1 0 0,0 0-1 0 0,0 0 0 0 0,1-1 0 0 0,-1 1 1 0 0,-1-1-1 0 0,1 0 0 0 0,0 0 1 0 0,-1 0-1 0 0,1 0 0 0 0,-1-1 0 0 0,2-2-106 0 0,63-65 606 0 0,-9 8-1202 0 0,-16 24-3021 0 0,-34 31-878 0 0,-3 2-1798 0 0,0 2-4557 0 0</inkml:trace>
</inkml:ink>
</file>

<file path=ppt/ink/ink2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0 1168 0 0,'0'0'2249'0'0,"0"0"-141"0"0,0 0-70 0 0,0 0 38 0 0,0 0 36 0 0,0 0-151 0 0,0 0-291 0 0,0 0-354 0 0,0 0-329 0 0,0 0-247 0 0,-32 21-201 0 0,-101 64-148 0 0,129-84-370 0 0,1 1 0 0 0,-1 0 0 0 0,1 0 0 0 0,0 0 0 0 0,0 0 1 0 0,0 0-1 0 0,0 1 0 0 0,0-1 0 0 0,0 1 0 0 0,1 0 0 0 0,-1 0 0 0 0,1 0 1 0 0,0 0-1 0 0,-1 0 0 0 0,2 0 0 0 0,-1 1 0 0 0,0-1 0 0 0,1 1 0 0 0,-2 3-21 0 0,1 3 58 0 0,-1-4-59 0 0,1 0 0 0 0,1 0 0 0 0,-1 0 0 0 0,1 0 1 0 0,0 0-1 0 0,0 0 0 0 0,1 0 0 0 0,0 0 0 0 0,0 0 1 0 0,0 0-1 0 0,1 0 0 0 0,0 0 0 0 0,0 0 0 0 0,1 0 1 0 0,-1 0-1 0 0,1-1 0 0 0,0 1 0 0 0,1 0 1 0 0,0-1-1 0 0,-1 1 0 0 0,2-1 0 0 0,-1 0 0 0 0,1 0 1 0 0,-1-1-1 0 0,1 1 0 0 0,1-1 0 0 0,-1 1 0 0 0,1-1 1 0 0,-1 0-1 0 0,1-1 0 0 0,0 1 0 0 0,5 1 1 0 0,4 2-215 0 0,0 0 0 0 0,1-1 0 0 0,0-1-1 0 0,0 0 1 0 0,0-1 0 0 0,1-1 0 0 0,-1 0-1 0 0,1-1 1 0 0,0-1 0 0 0,0 0 0 0 0,0-1-1 0 0,-1-1 1 0 0,1-1 0 0 0,6-1 215 0 0,58-13-4927 0 0,-4-9-4400 0 0,-55 17 6806 0 0</inkml:trace>
</inkml:ink>
</file>

<file path=ppt/ink/ink2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131 141 0 0 0,'0'0'2090'0'0,"0"0"-156"0"0,0 0-41 0 0,0 0 22 0 0,0 0-13 0 0,0 0-236 0 0,0 0-377 0 0,0 0-371 0 0,-22 33-273 0 0,-65 105-178 0 0,86-137-445 0 0,-1 1-1 0 0,0-1 0 0 0,1 0 1 0 0,-1 1-1 0 0,1-1 0 0 0,0 1 1 0 0,-1-1-1 0 0,1 1 0 0 0,0-1 1 0 0,0 1-1 0 0,0 0 1 0 0,0 0-1 0 0,0 0 0 0 0,0-1 1 0 0,1 1-1 0 0,-1 0 0 0 0,1 0 1 0 0,-1 0-1 0 0,1 0 1 0 0,0 0-1 0 0,0 0 0 0 0,0 0 1 0 0,0 0-1 0 0,0 0 0 0 0,0 0 1 0 0,0 0-1 0 0,0 0 1 0 0,1 0-1 0 0,-1 0 0 0 0,2 2-21 0 0,1 0 145 0 0,2-1 31 0 0,0 1 1 0 0,0-1-1 0 0,1 0 1 0 0,-1 0-1 0 0,1-1 1 0 0,0 1-1 0 0,0-1 1 0 0,0 0-1 0 0,0-1 0 0 0,0 0 1 0 0,0 0-1 0 0,0 0 1 0 0,0-1-1 0 0,1 1 1 0 0,-1-1-1 0 0,0-1 1 0 0,0 1-1 0 0,0-1 1 0 0,1-1-1 0 0,-1 1 1 0 0,0-1-1 0 0,0 0 1 0 0,-1 0-1 0 0,1 0 1 0 0,0-1-1 0 0,-1 0 1 0 0,1 0-1 0 0,-1-1 1 0 0,0 1-1 0 0,2-3-176 0 0,5-1 139 0 0,-1 0 0 0 0,0-1 0 0 0,0 0 0 0 0,-1-1 1 0 0,0 0-1 0 0,0 0 0 0 0,-1-1 0 0 0,0 0 0 0 0,-1-1 0 0 0,0 0 0 0 0,-1 0 0 0 0,0-1 0 0 0,-1 0 0 0 0,0 0 0 0 0,-1-1 0 0 0,0 1 0 0 0,-1-1 1 0 0,-1 0-1 0 0,0 0 0 0 0,-1 0 0 0 0,1-14-139 0 0,-2 22-60 0 0,-1-1 1 0 0,0 1 0 0 0,-1-1-1 0 0,0 0 1 0 0,0 1-1 0 0,0-1 1 0 0,0 1 0 0 0,-1-1-1 0 0,0 1 1 0 0,0 0-1 0 0,0 0 1 0 0,-1 0 0 0 0,0 0-1 0 0,0 0 1 0 0,0 1-1 0 0,0-1 1 0 0,-4-2 59 0 0,4 4-272 0 0,0 1 1 0 0,0 0-1 0 0,0 0 1 0 0,0 0-1 0 0,-1 0 0 0 0,1 1 1 0 0,-1-1-1 0 0,1 1 1 0 0,-1 0-1 0 0,0 0 0 0 0,1 0 1 0 0,-1 0-1 0 0,0 1 1 0 0,0 0-1 0 0,0 0 0 0 0,1 0 1 0 0,-1 0-1 0 0,-1 0 272 0 0,-21 6-4069 0 0,9 2-1543 0 0,2 0-2528 0 0</inkml:trace>
</inkml:ink>
</file>

<file path=ppt/ink/ink2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0 384 2961 0 0,'0'0'3084'0'0,"0"0"-1247"0"0,0 0-485 0 0,0 0-17 0 0,0 0 9 0 0,0 0-14 0 0,0 0-198 0 0,0 0-234 0 0,0 0-141 0 0,0 0-115 0 0,0 0-85 0 0,0 0-89 0 0,0 0-105 0 0,20-31-90 0 0,64-94-57 0 0,-36 68 10 0 0,-1 23-585 0 0,-41 67-469 0 0,-6-26 791 0 0,0-5 43 0 0,-1 1 0 0 0,1 0 0 0 0,-1 0 0 0 0,1-1 0 0 0,0 1 0 0 0,0 0 0 0 0,1 0 0 0 0,-1-1 0 0 0,0 1 0 0 0,1 0 0 0 0,0 0 0 0 0,-1-1 0 0 0,1 1 0 0 0,0-1 0 0 0,1 1 0 0 0,-1-1 0 0 0,0 1 0 0 0,1-1 0 0 0,-1 0 0 0 0,1 1 0 0 0,0-1 0 0 0,-1 0 0 0 0,1 0 0 0 0,0 0 0 0 0,1 0 0 0 0,-1-1 0 0 0,0 1 0 0 0,0-1 0 0 0,1 1 0 0 0,-1-1 0 0 0,1 0 0 0 0,-1 0 0 0 0,1 0 0 0 0,-1 0 0 0 0,1 0-1 0 0,1 0-5 0 0,3-1 252 0 0,0-1-1 0 0,0 0 1 0 0,1 0-1 0 0,-1 0 1 0 0,0-1-1 0 0,0 0 0 0 0,-1 0 1 0 0,1-1-1 0 0,0 0 1 0 0,-1 0-1 0 0,1 0 1 0 0,-1-1-1 0 0,0 0 1 0 0,0 0-1 0 0,2-3-251 0 0,4-2 182 0 0,0 0 1 0 0,-1 0-1 0 0,0-1 1 0 0,0-1-1 0 0,-1 1 0 0 0,-1-2 1 0 0,0 1-1 0 0,-1-2 1 0 0,0 1-1 0 0,0-1 1 0 0,-1 0-1 0 0,-1 0 0 0 0,-1-1 1 0 0,3-6-183 0 0,-5 11-696 0 0,2-8 5 0 0,-4 12-3990 0 0,-3 2-4113 0 0,2 3-436 0 0</inkml:trace>
</inkml:ink>
</file>

<file path=ppt/ink/ink2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7.2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0 394 6601 0 0,'0'0'1918'0'0,"0"0"-141"0"0,0 0 76 0 0,0 0 13 0 0,0 0-178 0 0,0 0-363 0 0,0 0-369 0 0,0 0-267 0 0,0 0-162 0 0,0 0-104 0 0,0 0-136 0 0,17-34-66 0 0,54-103-56 0 0,-32 79 40 0 0,-26 48-123 0 0,31-34-105 0 0,-39 92-1394 0 0,-13 76 1010 0 0,10-122 481 0 0,-1 1-1 0 0,0-1 1 0 0,1 1-1 0 0,0-1 1 0 0,-1 0-1 0 0,1 0 1 0 0,0 0-1 0 0,0 0 1 0 0,0 0-1 0 0,0 0 1 0 0,1 0-1 0 0,-1-1 1 0 0,0 1-1 0 0,1-1 1 0 0,-1 0-1 0 0,1 1 1 0 0,0-1-1 0 0,-1 0 1 0 0,1-1-1 0 0,0 1 1 0 0,0 0-1 0 0,-1-1 1 0 0,1 0-1 0 0,0 1 1 0 0,0-1 0 0 0,0 0-1 0 0,-1-1 1 0 0,1 1-1 0 0,0 0 1 0 0,0-1-1 0 0,0 1 1 0 0,-1-1-1 0 0,1 0 1 0 0,0 0-1 0 0,-1 0 1 0 0,1 0-1 0 0,-1-1 1 0 0,1 1-1 0 0,-1-1 1 0 0,0 1-1 0 0,0-1 1 0 0,1 0-1 0 0,-1 0 1 0 0,0 0-1 0 0,0 0 1 0 0,-1 0-1 0 0,1-1-73 0 0,35-32 437 0 0,-1-1-1 0 0,-3-3 0 0 0,0 0 1 0 0,-3-2-1 0 0,7-14-436 0 0,-32 45-853 0 0,13-19-457 0 0,-11 22-2920 0 0,0 5-3727 0 0,-5 2-2066 0 0</inkml:trace>
</inkml:ink>
</file>

<file path=ppt/ink/ink2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29 714 10866 0 0,'0'0'1734'0'0,"0"0"-458"0"0,0 0 25 0 0,0 0 75 0 0,0 0-61 0 0,0 0-194 0 0,0 0-283 0 0,0 0-209 0 0,0 0-131 0 0,0 0-105 0 0,31-27-66 0 0,97-83-62 0 0,-78 56 111 0 0,-36-3-141 0 0,-14 56-271 0 0,0-1-1 0 0,-1 1 0 0 0,1 0 1 0 0,-1 0-1 0 0,1 0 1 0 0,-1-1-1 0 0,1 1 1 0 0,-1 0-1 0 0,0 0 1 0 0,0 0-1 0 0,0 0 1 0 0,0 0-1 0 0,0 0 1 0 0,1 0-1 0 0,-2 1 1 0 0,1-1-1 0 0,0 0 0 0 0,0 0 1 0 0,0 1-1 0 0,0-1 1 0 0,0 1-1 0 0,0-1 1 0 0,-1 1-1 0 0,1-1 1 0 0,0 1-1 0 0,-1 0 1 0 0,1 0-1 0 0,0 0 1 0 0,0 0-1 0 0,-1-1 1 0 0,1 2-1 0 0,0-1 0 0 0,-1 0 1 0 0,1 0-1 0 0,0 0 1 0 0,0 1-1 0 0,-1-1 1 0 0,1 0-1 0 0,0 1 1 0 0,0-1-1 0 0,0 1 1 0 0,-1 0-1 0 0,1-1 37 0 0,-11 6-412 0 0,0 1 0 0 0,0 0-1 0 0,1 0 1 0 0,0 1 0 0 0,1 1 0 0 0,-1 0-1 0 0,2 0 1 0 0,-1 1 0 0 0,-6 9 412 0 0,7-11-241 0 0,1 0 0 0 0,0 1 0 0 0,0 0 0 0 0,1 0 0 0 0,0 1-1 0 0,1 0 1 0 0,0 0 0 0 0,0 1 0 0 0,1-1 0 0 0,1 1 0 0 0,0 0 0 0 0,0 1 0 0 0,1-1 0 0 0,0 1-1 0 0,1-1 1 0 0,1 1 0 0 0,0 0 0 0 0,0 0 0 0 0,1 7 241 0 0,1-16 37 0 0,0 1 1 0 0,1-1-1 0 0,-1 0 1 0 0,0 0-1 0 0,1 1 0 0 0,0-1 1 0 0,0 0-1 0 0,0-1 1 0 0,0 1-1 0 0,0 0 0 0 0,1-1 1 0 0,-1 1-1 0 0,1-1 0 0 0,-1 1 1 0 0,1-1-1 0 0,0 0 1 0 0,0 0-1 0 0,0-1 0 0 0,0 1 1 0 0,0-1-1 0 0,1 1 1 0 0,-1-1-1 0 0,0 0 0 0 0,1 0 1 0 0,-1 0-1 0 0,1-1 1 0 0,-1 1-1 0 0,1-1 0 0 0,0 0-37 0 0,104-6 2832 0 0,-79-5-2381 0 0,-1-2 1 0 0,0-1 0 0 0,0-1 0 0 0,-2-1 0 0 0,0-1-1 0 0,-1-2 1 0 0,-1 0 0 0 0,20-22-452 0 0,77-55 422 0 0,-105 84-408 0 0,0 0-1 0 0,1 2 0 0 0,0 0 1 0 0,1 0-1 0 0,0 2 0 0 0,0 0 1 0 0,1 2-1 0 0,0 0 0 0 0,0 1 1 0 0,0 0-1 0 0,1 2 0 0 0,0 0 1 0 0,3 1-14 0 0,-22 2 19 0 0,-1 0 0 0 0,1 0 0 0 0,0 0 0 0 0,-1 0 0 0 0,1 0 0 0 0,0 0 0 0 0,0 0 1 0 0,-1 0-1 0 0,1 0 0 0 0,0 0 0 0 0,-1 0 0 0 0,1 0 0 0 0,0 1 0 0 0,0-1 0 0 0,-1 0 0 0 0,1 0 0 0 0,0 1 0 0 0,-1-1 1 0 0,1 0-1 0 0,-1 1 0 0 0,1-1 0 0 0,0 1 0 0 0,-1-1 0 0 0,1 1 0 0 0,-1-1 0 0 0,1 1 0 0 0,-1-1 0 0 0,0 1 0 0 0,1 0 1 0 0,-1-1-1 0 0,1 1 0 0 0,-1 0 0 0 0,0-1 0 0 0,0 1 0 0 0,1 0 0 0 0,-1-1 0 0 0,0 1 0 0 0,0 0 0 0 0,0 0 0 0 0,0-1 1 0 0,0 1-1 0 0,0 0 0 0 0,0-1 0 0 0,0 1 0 0 0,0 0 0 0 0,0 0 0 0 0,0-1 0 0 0,0 1 0 0 0,-1 0 0 0 0,1-1 0 0 0,0 1 1 0 0,0 0-1 0 0,-1-1 0 0 0,1 1-19 0 0,-64-4 1411 0 0,56 2-1454 0 0,1 1 0 0 0,-1 0 1 0 0,0 0-1 0 0,1 0 0 0 0,-1 1 1 0 0,0 1-1 0 0,1-1 0 0 0,-1 1 1 0 0,1 0-1 0 0,0 1 0 0 0,-1 0 1 0 0,1 0-1 0 0,1 0 0 0 0,-1 1 0 0 0,0 0 1 0 0,1 1-1 0 0,0-1 0 0 0,0 1 1 0 0,0 0-1 0 0,1 1 0 0 0,-1-1 1 0 0,1 1-1 0 0,1 0 0 0 0,-1 0 1 0 0,1 1-1 0 0,0 0 0 0 0,0-1 1 0 0,1 1-1 0 0,0 0 0 0 0,0 2 43 0 0,2-4-33 0 0,0 0 0 0 0,1 0 0 0 0,0 0 0 0 0,0 0 0 0 0,0 0 0 0 0,0 0 0 0 0,1 0 0 0 0,0 0 0 0 0,0 0 0 0 0,0 0-1 0 0,1-1 1 0 0,-1 1 0 0 0,1 0 0 0 0,0-1 0 0 0,1 1 0 0 0,-1-1 0 0 0,1 0 0 0 0,0 0 0 0 0,0 0 0 0 0,0 0 0 0 0,0 0 0 0 0,1-1 0 0 0,0 1-1 0 0,-1-1 1 0 0,1 0 0 0 0,0 0 0 0 0,1-1 0 0 0,-1 1 0 0 0,0-1 0 0 0,1 0 0 0 0,0 0 0 0 0,-1 0 0 0 0,1-1 0 0 0,0 1 0 0 0,0-1-1 0 0,0 0 1 0 0,0-1 0 0 0,0 1 0 0 0,0-1 0 0 0,0 0 0 0 0,3-1 33 0 0,9 4 12 0 0,-1-1 0 0 0,1-1-1 0 0,0-1 1 0 0,0 0 0 0 0,0-1-1 0 0,0-1 1 0 0,-1-1 0 0 0,1 0 0 0 0,-1-1-1 0 0,6-3-11 0 0,35-17 261 0 0,-1-2 0 0 0,-1-3 0 0 0,-1-2 0 0 0,-2-2 0 0 0,-1-3 0 0 0,-2-2 0 0 0,40-40-261 0 0,-70 61-27 0 0,-1-1-1 0 0,0-1 0 0 0,-2 0 1 0 0,0-1-1 0 0,-1-1 0 0 0,-1 0 1 0 0,-1-2-1 0 0,-1 1 0 0 0,-1-1 1 0 0,-1-1-1 0 0,-1 0 0 0 0,-1 0 0 0 0,4-23 28 0 0,-10 45-30 0 0,-1-1-1 0 0,0 1 1 0 0,0-1-1 0 0,0 1 0 0 0,0-1 1 0 0,0 1-1 0 0,0-1 1 0 0,-1 0-1 0 0,1 1 0 0 0,-1-1 1 0 0,0 0-1 0 0,0 0 1 0 0,0 1-1 0 0,0-1 0 0 0,0 0 1 0 0,-1 1-1 0 0,1-1 0 0 0,-1 0 1 0 0,1 1-1 0 0,-1-1 1 0 0,0 0-1 0 0,0 1 0 0 0,0 0 1 0 0,-1-1-1 0 0,1 1 1 0 0,-1-1-1 0 0,1 1 0 0 0,-1 0 1 0 0,0 0-1 0 0,0 0 1 0 0,0 0-1 0 0,0 0 0 0 0,0 1 1 0 0,0-1-1 0 0,0 0 1 0 0,0 1-1 0 0,-1 0 0 0 0,1-1 1 0 0,-1 1-1 0 0,1 0 0 0 0,-2 0 31 0 0,-1 2-47 0 0,-1-1-1 0 0,1 1 0 0 0,0 0 0 0 0,-1 1 0 0 0,1-1 1 0 0,0 1-1 0 0,0 0 0 0 0,0 1 0 0 0,0-1 0 0 0,0 1 1 0 0,0 0-1 0 0,1 0 0 0 0,-1 1 0 0 0,1-1 0 0 0,0 1 0 0 0,0 0 1 0 0,0 0-1 0 0,1 0 0 0 0,-1 0 0 0 0,1 1 0 0 0,0-1 1 0 0,1 1-1 0 0,-1 0 0 0 0,-2 5 48 0 0,-1 4-32 0 0,0 0 1 0 0,1 0 0 0 0,1 1-1 0 0,0-1 1 0 0,1 1-1 0 0,0 0 1 0 0,1 0 0 0 0,1 10 31 0 0,1 4-8 0 0,2-1 0 0 0,0 0 1 0 0,3 1-1 0 0,0-1 0 0 0,2-1 1 0 0,0 1-1 0 0,2-1 0 0 0,1 0 1 0 0,2-1-1 0 0,0 0 0 0 0,6 6 8 0 0,138 206-464 0 0,-56-127-2476 0 0,-122-142-11961 0 0,13 22 13741 0 0</inkml:trace>
</inkml:ink>
</file>

<file path=ppt/ink/ink2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5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10770 0 0,'0'0'2070'0'0,"0"0"-724"0"0,0 0-313 0 0,0 0 87 0 0,0 0 149 0 0,0 0-25 0 0,0 0-204 0 0,0 0-229 0 0,35 0-172 0 0,110 0-118 0 0,-71 1-109 0 0,34 0 67 0 0,1-5 0 0 0,70-13-479 0 0,37-24-1374 0 0,-146 22-2270 0 0,-3-4-4414 0 0,-37 11-2099 0 0</inkml:trace>
</inkml:ink>
</file>

<file path=ppt/ink/ink2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14.5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217 579 2561 0 0,'0'0'1529'0'0,"0"0"-179"0"0,0 0-3 0 0,0 0 89 0 0,0 0 52 0 0,0 0-110 0 0,0 0-275 0 0,0 0-331 0 0,0 0-269 0 0,0 0-170 0 0,0 0-137 0 0,-32 16-53 0 0,-99 52-19 0 0,129-67-120 0 0,-1 0 0 0 0,0 0 0 0 0,1 1 0 0 0,-1-1 0 0 0,1 0 1 0 0,0 1-1 0 0,-1 0 0 0 0,1-1 0 0 0,0 1 0 0 0,0 0 0 0 0,0 0 0 0 0,0 0 0 0 0,0 0 0 0 0,0 1 0 0 0,1-1 0 0 0,-1 0 0 0 0,1 1 0 0 0,0-1 0 0 0,-1 1 1 0 0,1 0-1 0 0,0-1 0 0 0,1 1 0 0 0,-1 0 0 0 0,0 0 0 0 0,1-1 0 0 0,0 1 0 0 0,-1 0 0 0 0,1 0-4 0 0,-1 10 21 0 0,-1-5 11 0 0,1 0 1 0 0,-1 0 0 0 0,1 1 0 0 0,0-1-1 0 0,1 1 1 0 0,0-1 0 0 0,1 0 0 0 0,-1 1-1 0 0,2-1 1 0 0,-1 1 0 0 0,1-1-1 0 0,0 0 1 0 0,1 0 0 0 0,0 0 0 0 0,0 0-1 0 0,1-1 1 0 0,0 1 0 0 0,0-1 0 0 0,1 0-1 0 0,-1 0 1 0 0,2 0 0 0 0,-1-1-1 0 0,1 0 1 0 0,0 0 0 0 0,0 0 0 0 0,6 3-33 0 0,-5-6 191 0 0,-1 0 1 0 0,1-1 0 0 0,0 0-1 0 0,-1-1 1 0 0,1 1 0 0 0,0-1-1 0 0,0-1 1 0 0,0 1 0 0 0,0-1 0 0 0,0 0-1 0 0,0-1 1 0 0,0 0 0 0 0,0 0-1 0 0,0 0 1 0 0,0-1 0 0 0,0 0-1 0 0,-1 0 1 0 0,1-1 0 0 0,-1 0 0 0 0,0 0-1 0 0,1 0 1 0 0,-1-1 0 0 0,-1 0-1 0 0,1 0 1 0 0,-1 0 0 0 0,1-1-1 0 0,-1 0 1 0 0,0 0 0 0 0,-1 0 0 0 0,0-1-1 0 0,3-4-191 0 0,17-20 71 0 0,-3-1 1 0 0,0-2-1 0 0,-2 0 0 0 0,-2-1 0 0 0,-1 0 0 0 0,-1-2 0 0 0,-2 0 1 0 0,-2 0-1 0 0,-1-1 0 0 0,-2 0 0 0 0,-1-1 0 0 0,-2 0 1 0 0,-2 0-1 0 0,-1 0 0 0 0,-2 0 0 0 0,-2-1-71 0 0,2 29-70 0 0,0 0 0 0 0,0 0-1 0 0,-1 1 1 0 0,0-1 0 0 0,-1 0 0 0 0,0 0-1 0 0,-1 1 1 0 0,0-1 0 0 0,0 1 0 0 0,-1 0-1 0 0,0 0 1 0 0,-1 0 0 0 0,0 1 0 0 0,0-1 0 0 0,-1 1-1 0 0,0 0 1 0 0,0 1 0 0 0,-4-4 70 0 0,7 10-47 0 0,1 0 0 0 0,-1 0 0 0 0,0 0 1 0 0,0 0-1 0 0,1 0 0 0 0,-1 1 0 0 0,0-1 0 0 0,0 1 1 0 0,0 0-1 0 0,0 0 0 0 0,0 0 0 0 0,0 0 0 0 0,0 0 0 0 0,0 1 1 0 0,1-1-1 0 0,-1 1 0 0 0,0 0 0 0 0,0 0 0 0 0,0 0 1 0 0,1 0-1 0 0,-1 0 0 0 0,1 1 0 0 0,-1-1 0 0 0,1 1 1 0 0,-1 0-1 0 0,1-1 0 0 0,0 1 0 0 0,0 0 0 0 0,0 1 0 0 0,0-1 1 0 0,-1 1 46 0 0,-52 75-475 0 0,47-62 449 0 0,-1 0 0 0 0,2 0 0 0 0,0 0 0 0 0,1 1 0 0 0,1 0 0 0 0,0 0 0 0 0,1 0 0 0 0,1 1 0 0 0,1 0 0 0 0,0-1 0 0 0,1 1 0 0 0,1 0 1 0 0,1 0-1 0 0,1-1 0 0 0,0 1 0 0 0,1 0 0 0 0,1-1 0 0 0,0 0 0 0 0,2 0 0 0 0,0 0 0 0 0,1-1 0 0 0,0 0 0 0 0,1 0 0 0 0,1 0 0 0 0,1-1 0 0 0,0-1 0 0 0,1 0 0 0 0,0 0 0 0 0,1-1 0 0 0,1 0 0 0 0,0-1 0 0 0,1-1 0 0 0,0 0 0 0 0,5 3 26 0 0,-4-7-149 0 0,0-1 0 0 0,1 0 0 0 0,-1 0 0 0 0,1-2 0 0 0,0 0 0 0 0,0 0 0 0 0,0-2 0 0 0,0 0 0 0 0,1-1 0 0 0,-1-1-1 0 0,1 0 1 0 0,-1-1 0 0 0,1-1 149 0 0,-2 0-1120 0 0,0-1 1 0 0,0 0-1 0 0,-1-1 0 0 0,1-1 0 0 0,-1 0 0 0 0,0-1 0 0 0,0-1 0 0 0,12-8 1120 0 0,34-21-6394 0 0,-42 24 5428 0 0</inkml:trace>
  <inkml:trace contextRef="#ctx0" brushRef="#br0" timeOffset="245.395">959 468 0 0 0,'0'0'1262'0'0,"0"0"98"0"0,0 0 112 0 0,0 0 175 0 0,0 0 64 0 0,0 0-116 0 0,-23 33-250 0 0,-71 102-329 0 0,61-62 27 0 0,33-63-902 0 0,-1-6-5 0 0,0 0 0 0 0,0 1 0 0 0,1-1 0 0 0,0 0 0 0 0,0 1 0 0 0,0-1-1 0 0,1 0 1 0 0,-1 1 0 0 0,1-1 0 0 0,0 0 0 0 0,1 1 0 0 0,-1-1 0 0 0,0 0 0 0 0,1 0 0 0 0,0 0 0 0 0,0 0 0 0 0,1-1 0 0 0,-1 1 0 0 0,0 0-1 0 0,1-1 1 0 0,0 0 0 0 0,0 1 0 0 0,0-1 0 0 0,1 0 0 0 0,-1-1 0 0 0,0 1 0 0 0,1-1 0 0 0,0 1 0 0 0,0-1 0 0 0,0 0 0 0 0,0-1-1 0 0,0 1 1 0 0,0 0 0 0 0,0-1 0 0 0,0 0 0 0 0,1 0 0 0 0,2 0-136 0 0,-1 0 249 0 0,1-1 0 0 0,0 0 1 0 0,-1 0-1 0 0,1 0 0 0 0,0 0 0 0 0,-1-1 0 0 0,1-1 1 0 0,0 1-1 0 0,-1-1 0 0 0,1 0 0 0 0,-1 0 0 0 0,0-1 0 0 0,0 0 1 0 0,0 0-1 0 0,0 0 0 0 0,0-1 0 0 0,-1 1 0 0 0,0-2 0 0 0,5-3-249 0 0,-1-1 67 0 0,0-1-1 0 0,-1 1 0 0 0,-1-1 0 0 0,1 0 0 0 0,-2-1 0 0 0,1 0 0 0 0,-2 0 0 0 0,1 0 0 0 0,-2-1 0 0 0,1 0 0 0 0,-2 0 0 0 0,1 0 1 0 0,-2 0-1 0 0,0 0 0 0 0,0-1 0 0 0,-1 1 0 0 0,0-1 0 0 0,-2-3-66 0 0,1 12-99 0 0,0 0 1 0 0,-1 1-1 0 0,0-1 0 0 0,0 1 0 0 0,0-1 1 0 0,0 1-1 0 0,0-1 0 0 0,-1 1 1 0 0,0-1-1 0 0,1 1 0 0 0,-1 0 0 0 0,0 0 1 0 0,-1 0-1 0 0,1 0 0 0 0,-1 0 1 0 0,1 1-1 0 0,-1-1 0 0 0,0 1 0 0 0,0 0 1 0 0,0-1-1 0 0,0 1 0 0 0,0 1 0 0 0,0-1 1 0 0,-1 0-1 0 0,1 1 0 0 0,0 0 1 0 0,-1-1-1 0 0,1 1 0 0 0,-3 0 99 0 0,-32-3-3902 0 0,1 9-3409 0 0,22 0-2158 0 0</inkml:trace>
  <inkml:trace contextRef="#ctx0" brushRef="#br0" timeOffset="565.444">1721 1 7282 0 0,'0'0'2851'0'0,"0"0"-780"0"0,0 0-688 0 0,0 0-340 0 0,0 0-190 0 0,0 0-134 0 0,0 0-51 0 0,0 0 43 0 0,0 0 55 0 0,0 0 26 0 0,0 0-57 0 0,0 0-135 0 0,0 0-107 0 0,-4 31-55 0 0,-12 100-77 0 0,12 28 666 0 0,24 135-536 0 0,-9-122-2265 0 0,-37-135-4429 0 0,-2-26-3427 0 0,20-11 3953 0 0</inkml:trace>
  <inkml:trace contextRef="#ctx0" brushRef="#br0" timeOffset="733.252">1278 579 10618 0 0,'0'0'1430'0'0,"0"0"-383"0"0,0 0-26 0 0,0 0 108 0 0,0 0-47 0 0,0 0-232 0 0,0 0-278 0 0,0 0-186 0 0,36-6-104 0 0,114-19-103 0 0,-38 18-114 0 0,28 4-1234 0 0,-47 3-5132 0 0,-71 0 3042 0 0,-1 0-4673 0 0</inkml:trace>
  <inkml:trace contextRef="#ctx0" brushRef="#br0" timeOffset="1053.8">2424 527 9298 0 0,'0'0'2380'0'0,"0"0"-595"0"0,0 0-278 0 0,0 0-41 0 0,0 0-172 0 0,0 0-288 0 0,0 0-326 0 0,0 0-233 0 0,0 0-170 0 0,-32 11-109 0 0,-99 35-89 0 0,82-18-43 0 0,48-26-42 0 0,-1 0 0 0 0,1-1 0 0 0,0 1 0 0 0,0 0 0 0 0,0 0 0 0 0,0-1 0 0 0,0 1 0 0 0,0 0 0 0 0,1 0 0 0 0,-1 0 0 0 0,1 0 0 0 0,-1 0 0 0 0,1 0 0 0 0,0 0 0 0 0,0 0 0 0 0,-1 1 0 0 0,2-1 0 0 0,-1 0 0 0 0,0 0 0 0 0,0 0 0 0 0,1 0 0 0 0,-1 0 0 0 0,1 0 1 0 0,-1 0-1 0 0,1 0 0 0 0,0 0 0 0 0,0 0 0 0 0,0-1 0 0 0,0 1 0 0 0,0 0 0 0 0,0 0 0 0 0,0-1 0 0 0,1 1 0 0 0,-1-1 0 0 0,2 2 6 0 0,64 45-289 0 0,-49-38 263 0 0,44 43 128 0 0,-61-52-67 0 0,0 1 0 0 0,1 0 0 0 0,-1 0 0 0 0,0 0 1 0 0,0 0-1 0 0,-1 0 0 0 0,1 0 0 0 0,0 0 0 0 0,-1 0 1 0 0,1 0-1 0 0,-1 0 0 0 0,0 1 0 0 0,1-1 0 0 0,-1 0 1 0 0,0 0-1 0 0,0 0 0 0 0,-1 1 0 0 0,1-1 0 0 0,0 0 1 0 0,-1 0-1 0 0,1 0 0 0 0,-1 0 0 0 0,0 0 0 0 0,0 0 1 0 0,0 0-1 0 0,0 0 0 0 0,0 0 0 0 0,0 0 0 0 0,0 0 1 0 0,0-1-1 0 0,-1 1 0 0 0,1 0 0 0 0,-1-1 0 0 0,0 1 1 0 0,1-1-36 0 0,-118 84 1001 0 0,28-56-4971 0 0,74-29-1334 0 0,12 0 1026 0 0,-3 0-4404 0 0</inkml:trace>
</inkml:ink>
</file>

<file path=ppt/ink/ink2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9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 3097 0 0,'0'0'2443'0'0,"0"0"-49"0"0,0 0-152 0 0,0 0-189 0 0,0 0-179 0 0,0 0-320 0 0,0 0-331 0 0,0 0-239 0 0,0 0-204 0 0,0 0-149 0 0,0 0-111 0 0,0 0-93 0 0,-8 33-51 0 0,-25 103-44 0 0,15 12 388 0 0,-30 275-65 0 0,9-169-1311 0 0,38-240-2139 0 0,1-33-3564 0 0,1-1 1580 0 0,-1 9 717 0 0,0 3 408 0 0</inkml:trace>
  <inkml:trace contextRef="#ctx0" brushRef="#br0" timeOffset="3968.136">1 608 6393 0 0,'0'0'1111'0'0,"0"0"-227"0"0,0 0-121 0 0,0 0 195 0 0,0 0 230 0 0,0 0 80 0 0,0 0-125 0 0,0 0-275 0 0,0 0-214 0 0,0 0-134 0 0,0 0-76 0 0,27-8-20 0 0,89-25-12 0 0,23-1 655 0 0,-100 26-1617 0 0,0-2 1 0 0,-1-2 0 0 0,0-1-1 0 0,34-17 550 0 0,-28 1-6303 0 0,-23 15 241 0 0,-11 6 2528 0 0</inkml:trace>
  <inkml:trace contextRef="#ctx0" brushRef="#br0" timeOffset="4471.62">779 0 7954 0 0,'0'0'409'0'0,"0"0"-159"0"0,0 0 267 0 0,0 0 482 0 0,0 0 378 0 0,0 0 61 0 0,0 0-208 0 0,0 0-265 0 0,0 0-225 0 0,-2 35-138 0 0,-8 109-105 0 0,-4 58 982 0 0,-35 304-224 0 0,49-422-1152 0 0,2-82-54 0 0,0-1 1 0 0,0 0 0 0 0,0 0-1 0 0,1 0 1 0 0,-1 0-1 0 0,0-1 1 0 0,0 1 0 0 0,0 0-1 0 0,1-1 1 0 0,-1 0-1 0 0,0 1 1 0 0,0-1 0 0 0,1 0-1 0 0,-1 0 1 0 0,0 0-1 0 0,1-1 1 0 0,-1 1 0 0 0,0 0-1 0 0,0-1 1 0 0,1 0-1 0 0,-1 1 1 0 0,0-1-1 0 0,0 0 1 0 0,0 0 0 0 0,0 0-1 0 0,0 0 1 0 0,0-1-50 0 0,180-122 1714 0 0,-141 95-1624 0 0,-28 18-68 0 0,0 2-1 0 0,1-1 0 0 0,0 2 1 0 0,0 0-1 0 0,1 0 0 0 0,0 2 1 0 0,0 0-1 0 0,5-1-21 0 0,-18 8-6 0 0,0 0 1 0 0,0 0-1 0 0,0 0 0 0 0,0 0 0 0 0,0 0 1 0 0,0 1-1 0 0,0-1 0 0 0,0 1 1 0 0,-1 0-1 0 0,1-1 0 0 0,0 1 1 0 0,-1 0-1 0 0,0 0 0 0 0,1 0 1 0 0,-1 0-1 0 0,0 0 0 0 0,0 0 0 0 0,0 0 1 0 0,0 0-1 0 0,-1 1 0 0 0,1-1 1 0 0,0 0-1 0 0,-1 0 0 0 0,0 1 1 0 0,1-1-1 0 0,-1 0 0 0 0,0 1 0 0 0,0-1 1 0 0,0 1-1 0 0,-1-1 0 0 0,1 0 1 0 0,-1 1-1 0 0,1-1 0 0 0,-1 0 1 0 0,0 0-1 0 0,0 1 6 0 0,1 5 4 0 0,0 15 30 0 0,12 72 18 0 0,15-74-1426 0 0,-6-30-7486 0 0,-15 4 3594 0 0,-2 2-2248 0 0</inkml:trace>
  <inkml:trace contextRef="#ctx0" brushRef="#br0" timeOffset="4785.752">1333 851 880 0 0,'0'0'2278'0'0,"0"0"-190"0"0,0 0 328 0 0,0 0 382 0 0,0 0-126 0 0,0 0-475 0 0,0 0-557 0 0,0 0-444 0 0,0 0-292 0 0,0 0-194 0 0,0 0-151 0 0,0 0-103 0 0,0 0-41 0 0,31-17-59 0 0,93-52-52 0 0,-80 26 65 0 0,-43 36-302 0 0,1 5-64 0 0,0-1 1 0 0,-1 1 0 0 0,1-1-1 0 0,-1 1 1 0 0,0-1 0 0 0,0 1-1 0 0,0-1 1 0 0,0 0 0 0 0,0 1-1 0 0,-1-1 1 0 0,1 0-1 0 0,-1 0 1 0 0,0 0 0 0 0,0 1-1 0 0,0-1 1 0 0,0 0 0 0 0,0 0-1 0 0,0 0 1 0 0,-1 1 0 0 0,0-1-1 0 0,1 0 1 0 0,-1 1 0 0 0,0-1-1 0 0,0 0 1 0 0,0 1 0 0 0,-1-1-1 0 0,1 1 1 0 0,-1 0-1 0 0,1-1 1 0 0,-1 1 0 0 0,0 0-1 0 0,0 0 1 0 0,0 0 0 0 0,0 0-1 0 0,0 0 1 0 0,0 0 0 0 0,-1 1-1 0 0,1-1 1 0 0,0 1 0 0 0,-1 0-1 0 0,0-1 1 0 0,1 1-1 0 0,-1 0 1 0 0,1 1 0 0 0,-2-1-4 0 0,-7 3-55 0 0,1 2 0 0 0,0-1 0 0 0,0 2 0 0 0,0-1 0 0 0,0 1 1 0 0,1 1-1 0 0,0-1 0 0 0,0 2 0 0 0,0-1 0 0 0,1 1 0 0 0,0 0 0 0 0,0 1 0 0 0,1 0 1 0 0,0 0-1 0 0,0 1 0 0 0,1 0 0 0 0,0 0 0 0 0,1 0 0 0 0,0 1 0 0 0,0 0 0 0 0,1 0 1 0 0,0 0-1 0 0,1 0 0 0 0,0 1 0 0 0,1 0 0 0 0,0-1 0 0 0,0 3 55 0 0,1-7 7 0 0,1 0-1 0 0,0 0 0 0 0,0 0 1 0 0,0 0-1 0 0,0 0 1 0 0,1 0-1 0 0,0 0 1 0 0,0 0-1 0 0,1 0 1 0 0,0 0-1 0 0,0 0 0 0 0,0-1 1 0 0,1 1-1 0 0,-1-1 1 0 0,1 0-1 0 0,1 1 1 0 0,-1-1-1 0 0,1-1 1 0 0,0 1-1 0 0,0-1 1 0 0,0 1-1 0 0,0-1 0 0 0,1 0 1 0 0,0 0-1 0 0,0-1 1 0 0,0 0-1 0 0,0 0 1 0 0,0 0-1 0 0,1 0 1 0 0,1 0-7 0 0,10 4-30 0 0,1 0 1 0 0,-1-1-1 0 0,1-1 1 0 0,1-1-1 0 0,-1-1 1 0 0,0 0-1 0 0,1-1 1 0 0,-1-1-1 0 0,1-1 1 0 0,-1-1 0 0 0,10-1 29 0 0,21-4-3687 0 0,0-4-3330 0 0,-28 6-3136 0 0</inkml:trace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2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51.6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151 521 0 0 0,'-38'31'0'0'0,"23"-11"0"0"0,6-16 0 0 0,7-4 0 0 0</inkml:trace>
  <inkml:trace contextRef="#ctx0" brushRef="#br0" timeOffset="2273.294">26 536 0 0 0,'0'0'383'0'0,"0"0"520"0"0,0 0 176 0 0,3 0-11 0 0,12 0 16 0 0,-6 0 2466 0 0,-8 0-2719 0 0,-1 6 4988 0 0,1 21-3970 0 0,-26 57-458 0 0,49-84-321 0 0,51-55 373 0 0,-74 55-1399 0 0,0-1 1 0 0,0 0-1 0 0,0 0 1 0 0,0 0-1 0 0,0 0 1 0 0,0 0 0 0 0,0 0-1 0 0,0 0 1 0 0,0 0-1 0 0,0 0 1 0 0,-1 0-1 0 0,1 0 1 0 0,0-1-1 0 0,-1 1 1 0 0,1 0-1 0 0,-1 0 1 0 0,0-1 0 0 0,1 1-1 0 0,-1-1 1 0 0,0 1-1 0 0,0 0 1 0 0,1-1-1 0 0,-1 1 1 0 0,0 0-1 0 0,-1-1 1 0 0,1 1 0 0 0,0-1-1 0 0,0 1 1 0 0,0 0-1 0 0,-1-1 1 0 0,1 1-1 0 0,-1 0 1 0 0,1-1-1 0 0,-1 1 1 0 0,0 0-1 0 0,1 0 1 0 0,-1 0 0 0 0,0 0-1 0 0,0-1 1 0 0,0 1-1 0 0,0 0 1 0 0,0 0-45 0 0,-5 1-3 0 0,0 0 1 0 0,-1 0-1 0 0,1 1 1 0 0,0 0-1 0 0,0 0 0 0 0,0 1 1 0 0,1-1-1 0 0,-1 1 1 0 0,0 0-1 0 0,1 1 1 0 0,-1 0-1 0 0,1 0 1 0 0,-1 0-1 0 0,1 0 1 0 0,0 1-1 0 0,1 0 0 0 0,-1 0 1 0 0,1 0-1 0 0,-1 0 1 0 0,1 1-1 0 0,1 0 1 0 0,-1-1-1 0 0,0 3 3 0 0,3-6 8 0 0,0 0-1 0 0,0 0 0 0 0,0 0 1 0 0,1 0-1 0 0,-1 0 1 0 0,0 0-1 0 0,1 1 1 0 0,-1-1-1 0 0,1 0 0 0 0,0 0 1 0 0,-1 0-1 0 0,1 1 1 0 0,0-1-1 0 0,0 0 1 0 0,0 0-1 0 0,-1 1 1 0 0,1-1-1 0 0,0 0 0 0 0,1 0 1 0 0,-1 1-1 0 0,0-1 1 0 0,0 0-1 0 0,1 0 1 0 0,-1 0-1 0 0,0 1 0 0 0,1-1 1 0 0,-1 0-1 0 0,1 0 1 0 0,0 0-1 0 0,-1 0 1 0 0,1 0-1 0 0,0 0 1 0 0,0 0-1 0 0,-1 0 0 0 0,1 0 1 0 0,0 0-1 0 0,0 0 1 0 0,0 0-1 0 0,0-1 1 0 0,0 1-1 0 0,0 0 0 0 0,0-1 1 0 0,1 1-1 0 0,-1-1 1 0 0,0 1-1 0 0,0-1 1 0 0,0 0-1 0 0,1 1 1 0 0,-1-1-1 0 0,0 0 0 0 0,0 0 1 0 0,1 0-1 0 0,-1 0 1 0 0,0 0-1 0 0,0 0 1 0 0,1 0-1 0 0,-1 0 0 0 0,0-1 1 0 0,1 1-8 0 0,7 0-324 0 0,48-8 1492 0 0,-45-24-6774 0 0,-16 25-1273 0 0,-1 6-4201 0 0</inkml:trace>
  <inkml:trace contextRef="#ctx0" brushRef="#br0" timeOffset="4034.24">264 61 864 0 0,'0'0'1745'0'0,"0"0"-156"0"0,0 0 22 0 0,0 0 224 0 0,0 0 298 0 0,0 0 109 0 0,0 0-217 0 0,0 0-422 0 0,0 0-406 0 0,0 0-343 0 0,0 0-284 0 0,0-4-197 0 0,0-11-127 0 0,16 38 445 0 0,0 20-175 0 0,-2 1 1 0 0,-1 0 0 0 0,-3 1 0 0 0,3 35-517 0 0,5 50 181 0 0,-1-46-592 0 0,-14-73 1794 0 0,-1-4-7006 0 0,1-17-10956 0 0,-3 3 15983 0 0</inkml:trace>
  <inkml:trace contextRef="#ctx0" brushRef="#br0" timeOffset="4433.372">232 35 0 0 0,'0'0'1334'0'0,"0"0"539"0"0,0 0 146 0 0,0 0-103 0 0,0 0-285 0 0,0 0-338 0 0,0 0-242 0 0,0 0-137 0 0,0 0-82 0 0,0 0-63 0 0,3-5-39 0 0,-2 3-656 0 0,-1 0 0 0 0,1 1 0 0 0,0-1 1 0 0,0 0-1 0 0,0 1 0 0 0,0-1 1 0 0,0 1-1 0 0,0-1 0 0 0,1 1 0 0 0,-1 0 1 0 0,0 0-1 0 0,1-1 0 0 0,-1 1 0 0 0,1 0 1 0 0,-1 0-1 0 0,1 0 0 0 0,-1 1 0 0 0,1-1 1 0 0,0 0-1 0 0,-1 0 0 0 0,1 1 0 0 0,0-1 1 0 0,0 1-1 0 0,0 0 0 0 0,-1 0 0 0 0,1-1 1 0 0,0 1-1 0 0,0 0 0 0 0,0 0 0 0 0,0 1 1 0 0,0-1-75 0 0,16-1 133 0 0,0 0 1 0 0,-1 2 0 0 0,1 0-1 0 0,0 1 1 0 0,-1 0 0 0 0,0 1-1 0 0,1 2 1 0 0,-1-1 0 0 0,-1 2 0 0 0,1 0-1 0 0,-1 1 1 0 0,0 1 0 0 0,0 1-1 0 0,-1 0 1 0 0,-1 1 0 0 0,1 0-1 0 0,-1 1 1 0 0,-1 1 0 0 0,0 0-1 0 0,6 8-133 0 0,-14-12 10 0 0,0-1 0 0 0,0 1 0 0 0,-1 0 0 0 0,-1 0 0 0 0,1 1 0 0 0,-1-1 0 0 0,0 1 0 0 0,-1-1 0 0 0,0 1 0 0 0,-1 0 0 0 0,1 0 0 0 0,-2 0 0 0 0,1 0 0 0 0,-1 0 0 0 0,-1 0 0 0 0,1 0 0 0 0,-2 0 0 0 0,1 0 0 0 0,-1 0 0 0 0,-1 0 0 0 0,1-1-1 0 0,-1 1 1 0 0,-1-1 0 0 0,0 0 0 0 0,0 0 0 0 0,0 0 0 0 0,-1 0 0 0 0,-1 0-10 0 0,-5 4-165 0 0,0 0 1 0 0,0-1-1 0 0,-1-1 0 0 0,0 0 0 0 0,0-1 1 0 0,-1 0-1 0 0,-1-1 0 0 0,1 0 0 0 0,-2-1 1 0 0,1-1-1 0 0,0 0 0 0 0,-3 0 165 0 0,-49 13-4517 0 0,-2-4-4975 0 0,54-11 5862 0 0</inkml:trace>
</inkml:ink>
</file>

<file path=ppt/ink/ink2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07.29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0 610 0 0 0,'0'0'1230'0'0,"0"0"-31"0"0,0 0-110 0 0,0 0-137 0 0,0 0-68 0 0,0 0 5 0 0,0 0 40 0 0,0 0 18 0 0,0 0-13 0 0,0 0-38 0 0,0 0-69 0 0,0 0-70 0 0,2 26 3272 0 0,5-17-3748 0 0,1 0 0 0 0,0-1 0 0 0,1 1 0 0 0,0-2 0 0 0,0 0 0 0 0,0 0 0 0 0,1 0 0 0 0,0-1 0 0 0,1-1 0 0 0,-1 0 0 0 0,1 0 0 0 0,0-1 0 0 0,0 0 1 0 0,0-1-1 0 0,12 2-281 0 0,107 35 1041 0 0,-29-11-503 0 0,-5-17 147 0 0,-10-2-213 0 0,23 21-269 0 0,-32-10-123 0 0,5-13 79 0 0,102 25 61 0 0,-139-25-182 0 0,169 2 633 0 0,-92-20-237 0 0,-53 2-209 0 0,232-30 142 0 0,-181 13-197 0 0,68-45 301 0 0,-85 26-256 0 0,27-26 201 0 0,-69 33-340 0 0,76-50 231 0 0,-47 27-219 0 0,-64 39 29 0 0,-15 9 517 0 0,-11 12-616 0 0,0 0 5 0 0,0 0-2 0 0,0 0-13 0 0,0 0-9 0 0,0 0 12 0 0,0 0-1 0 0,0 0 10 0 0,0 0 12 0 0,0 0-38 0 0,0 0-14 0 0,0 0 8 0 0,0 0-2 0 0,0 0 8 0 0,0 0 14 0 0,0 0 12 0 0,0 0-2 0 0,0 0 4 0 0,0 0-9 0 0,0 0-17 0 0,0 0-4 0 0,0 0 0 0 0,0 0 7 0 0,0 0 23 0 0,0 0-4 0 0,0 0-8 0 0,0 0 5 0 0,0 0-6 0 0,0 0-21 0 0,0 0 11 0 0,0 0-6 0 0,0 0 19 0 0,0 0 11 0 0,0 0-2 0 0,0 0-15 0 0,0 0-18 0 0,7-27 33 0 0,4-8-150 0 0,-11 34 102 0 0,0 1-5 0 0,0 0 3 0 0,0 0 5 0 0,6-14-96 0 0,-6 14 108 0 0,-1-4-4157 0 0,-8-3-12335 0 0,6 6 9876 0 0</inkml:trace>
  <inkml:trace contextRef="#ctx0" brushRef="#br1" timeOffset="9290.005">1418 677 0 0 0,'0'0'728'0'0,"0"0"398"0"0,0 0 119 0 0,0 0-143 0 0,0 0-217 0 0,0 0-164 0 0,0 0-99 0 0,0 0 4 0 0,0-3 33 0 0,-15-17 6885 0 0,4 24-7849 0 0,9-2 365 0 0,-1 0 0 0 0,0 0 0 0 0,1 0 0 0 0,-1 1 0 0 0,1-1 0 0 0,0 0 0 0 0,-1 1 0 0 0,1 0 1 0 0,0-1-1 0 0,1 1 0 0 0,-1 0 0 0 0,0 0 0 0 0,1 0 0 0 0,0 0 0 0 0,0 0 0 0 0,0 0 0 0 0,0 1 1 0 0,0-1-1 0 0,1 0 0 0 0,-1 0 0 0 0,1 1 0 0 0,0-1 0 0 0,0 0 0 0 0,0 1 0 0 0,0-1 0 0 0,1 0 1 0 0,-1 1-61 0 0,1-3 154 0 0,1 1 0 0 0,-1 0 0 0 0,1-1 0 0 0,-1 1 1 0 0,1-1-1 0 0,0 0 0 0 0,-1 0 0 0 0,1 1 0 0 0,0-1 1 0 0,0 0-1 0 0,0 0 0 0 0,0-1 0 0 0,0 1 0 0 0,0 0 1 0 0,0-1-1 0 0,0 1 0 0 0,0-1 0 0 0,0 0 1 0 0,0 1-1 0 0,0-1 0 0 0,0 0 0 0 0,0 0 0 0 0,0 0 1 0 0,1-1-1 0 0,-1 1 0 0 0,0-1 0 0 0,0 1 0 0 0,0-1 1 0 0,0 1-1 0 0,1-2-154 0 0,20-67 1670 0 0,-23 68-1692 0 0,-27 1-1475 0 0,21 2 1465 0 0,1 0 0 0 0,0 1 0 0 0,-1-1 0 0 0,1 1 0 0 0,0 0 0 0 0,0 1 0 0 0,1-1 0 0 0,-1 1 0 0 0,1 0-1 0 0,0 0 1 0 0,0 1 0 0 0,0-1 0 0 0,0 1 0 0 0,1-1 0 0 0,0 1 0 0 0,-1 1 32 0 0,2-4 7 0 0,0 0-1 0 0,1 0 1 0 0,-1 0-1 0 0,0 0 1 0 0,1 0-1 0 0,0 1 1 0 0,-1-1-1 0 0,1 0 1 0 0,0 1-1 0 0,0-1 1 0 0,0 1-1 0 0,0-1 1 0 0,1 1-1 0 0,-1-1 1 0 0,1 1-1 0 0,-1-1 1 0 0,1 1-1 0 0,0 0 1 0 0,0-1-1 0 0,0 1 1 0 0,1 0-1 0 0,-1-1 1 0 0,0 1-1 0 0,1-1 1 0 0,0 1-1 0 0,0-1 1 0 0,0 1-1 0 0,0-1 1 0 0,0 1-1 0 0,0-1 1 0 0,0 0-1 0 0,1 0 1 0 0,-1 1-1 0 0,1-1 1 0 0,0 0-1 0 0,-1 0 1 0 0,1-1-1 0 0,0 1 1 0 0,0 0-1 0 0,0-1 1 0 0,1 1-1 0 0,-1-1 1 0 0,0 1-1 0 0,0-1 1 0 0,1 0-1 0 0,-1 0 1 0 0,1 0-7 0 0,3-1 84 0 0,0 1 1 0 0,0-1-1 0 0,0-1 0 0 0,-1 1 1 0 0,1-1-1 0 0,0 0 1 0 0,0 0-1 0 0,-1-1 1 0 0,1 1-1 0 0,-1-1 0 0 0,1 0 1 0 0,-1-1-1 0 0,0 0 1 0 0,0 0-1 0 0,0 0 0 0 0,0 0 1 0 0,0-1-1 0 0,-1 1 1 0 0,1-1-1 0 0,-1 0 0 0 0,0-1 1 0 0,0 1-1 0 0,-1-1 1 0 0,1 0-85 0 0,-1 0 35 0 0,1-1 1 0 0,-1 1-1 0 0,0-1 1 0 0,-1 0 0 0 0,1 1-1 0 0,-1-1 1 0 0,-1 0-1 0 0,1 0 1 0 0,-1-1 0 0 0,0 1-1 0 0,0 0 1 0 0,-1 0-1 0 0,1-1 1 0 0,-1 1-1 0 0,-1 0 1 0 0,0-5-36 0 0,-30-26-1994 0 0,15 31-2681 0 0,1 4-5536 0 0,9 2 3350 0 0</inkml:trace>
  <inkml:trace contextRef="#ctx0" brushRef="#br1" timeOffset="10743.267">1861 51 0 0 0,'0'0'584'0'0,"0"0"736"0"0,0 0 30 0 0,0 0-203 0 0,0 0-183 0 0,0 0-117 0 0,0 0-43 0 0,0 0-9 0 0,0-6 15 0 0,-2-19 40 0 0,2 23-677 0 0,-1 1 0 0 0,0 0 0 0 0,0-1 0 0 0,0 1 0 0 0,0 0 0 0 0,0 0 0 0 0,0 0 0 0 0,0 0 0 0 0,0 0 0 0 0,0 0 0 0 0,-1 0 0 0 0,1 0 0 0 0,0 1 0 0 0,-1-1 0 0 0,1 0 0 0 0,0 1-1 0 0,-1-1 1 0 0,1 1 0 0 0,-1-1 0 0 0,1 1 0 0 0,-1 0 0 0 0,1 0 0 0 0,-1-1 0 0 0,1 1 0 0 0,-1 0 0 0 0,1 0 0 0 0,-1 1 0 0 0,1-1 0 0 0,-1 0 0 0 0,1 0 0 0 0,-1 1 0 0 0,0 0-173 0 0,-5-1 261 0 0,-4 1-143 0 0,-1 1-1 0 0,1 0 0 0 0,0 1 0 0 0,0 1 1 0 0,0-1-1 0 0,0 2 0 0 0,1-1 0 0 0,-1 1 1 0 0,-2 3-118 0 0,6-5 91 0 0,-14 15 663 0 0,20-17-688 0 0,1 25 278 0 0,-5 302 1429 0 0,4-281-858 0 0,24-43 510 0 0,181-37 521 0 0,-118 22-1725 0 0,-86 11-217 0 0,0 0-26 0 0,0 0-33 0 0,0 0-48 0 0,0 0-134 0 0,-12-9-6973 0 0,6 4-1749 0 0,4 4 1683 0 0</inkml:trace>
  <inkml:trace contextRef="#ctx0" brushRef="#br1" timeOffset="11127.914">1626 235 0 0 0,'0'0'1018'0'0,"0"0"279"0"0,0 0 310 0 0,0 0 255 0 0,0 0 30 0 0,0 0-226 0 0,0 0-295 0 0,0 0-256 0 0,0 0-207 0 0,0 0-92 0 0,0 0-69 0 0,0 0-75 0 0,8-11 1482 0 0,73 4 1317 0 0,-4-1-2997 0 0,-21 0-772 0 0,10 0-3004 0 0,-22 6-6513 0 0,-30 2 2160 0 0</inkml:trace>
  <inkml:trace contextRef="#ctx0" brushRef="#br1" timeOffset="13041.994">1392 1015 0 0 0,'18'-3'25'0'0,"-18"3"139"0"0,0 0 172 0 0,0 0 30 0 0,0 0 9900 0 0,-1 1-5215 0 0,-6 5-4433 0 0,5-5-563 0 0,-1 0-1 0 0,1 1 1 0 0,0-1-1 0 0,0 0 1 0 0,0 1-1 0 0,0-1 0 0 0,0 1 1 0 0,0 0-1 0 0,0 0 1 0 0,0 0-1 0 0,0 0 1 0 0,1 0-1 0 0,-1 0 1 0 0,1 0-1 0 0,0 1 0 0 0,0-1 1 0 0,-1 0-1 0 0,1 1 1 0 0,1-1-1 0 0,-1 1 1 0 0,0-1-1 0 0,1 1 1 0 0,-1-1-1 0 0,1 1 1 0 0,0 0-1 0 0,0-1 0 0 0,0 1 1 0 0,0-1-1 0 0,0 1 1 0 0,0 0-1 0 0,1-1 1 0 0,0 1-1 0 0,-1-1 1 0 0,1 1-1 0 0,1 2-54 0 0,-1-4 62 0 0,0 1 0 0 0,0 0 0 0 0,1 0 0 0 0,-1-1 0 0 0,0 1-1 0 0,1 0 1 0 0,-1-1 0 0 0,1 0 0 0 0,0 1 0 0 0,-1-1 0 0 0,1 0 0 0 0,0 0 0 0 0,0 0 0 0 0,0 0 0 0 0,0 0-1 0 0,-1 0 1 0 0,1 0 0 0 0,1-1 0 0 0,-1 1 0 0 0,0-1 0 0 0,0 1 0 0 0,0-1 0 0 0,0 0 0 0 0,1 0-62 0 0,0 0 85 0 0,-1 1-1 0 0,1-1 1 0 0,0 0 0 0 0,0 0 0 0 0,0-1 0 0 0,0 1 0 0 0,0-1 0 0 0,0 1 0 0 0,0-1 0 0 0,0 0 0 0 0,0 0 0 0 0,-1 0-1 0 0,1 0 1 0 0,0-1 0 0 0,-1 1 0 0 0,1-1 0 0 0,-1 0 0 0 0,1 1 0 0 0,-1-1 0 0 0,0 0 0 0 0,0-1 0 0 0,0 1 0 0 0,0 0-1 0 0,0 0 1 0 0,0-1 0 0 0,-1 1 0 0 0,1-1 0 0 0,-1 0 0 0 0,0 1 0 0 0,1-2-85 0 0,-1 3 9 0 0,0 0-1 0 0,0 0 1 0 0,0 1 0 0 0,0-1-1 0 0,0 0 1 0 0,0 0 0 0 0,0 0 0 0 0,-1 0-1 0 0,1 0 1 0 0,0 0 0 0 0,0-1 0 0 0,-1 1-1 0 0,1 0 1 0 0,-1 0 0 0 0,1 0-1 0 0,-1-1 1 0 0,0 1 0 0 0,1 0 0 0 0,-1-1-1 0 0,0 1 1 0 0,0 0 0 0 0,0-1-1 0 0,0 1 1 0 0,0 0 0 0 0,0-1 0 0 0,0 1-1 0 0,0 0 1 0 0,-1 0 0 0 0,1-1-1 0 0,0 1 1 0 0,-1 0 0 0 0,1 0 0 0 0,-1-1-1 0 0,0 1 1 0 0,1 0 0 0 0,-1 0 0 0 0,0 0-1 0 0,1 0 1 0 0,-1 0 0 0 0,0 0-1 0 0,0 0 1 0 0,0 0 0 0 0,0 0 0 0 0,0 0-1 0 0,0 1 1 0 0,0-1 0 0 0,-1 0-1 0 0,1 1 1 0 0,0-1 0 0 0,0 1 0 0 0,0-1-1 0 0,-1 1-8 0 0,-5 0-59 0 0,0 1 0 0 0,0 0-1 0 0,1 0 1 0 0,-1 1-1 0 0,1 0 1 0 0,-1 0 0 0 0,1 1-1 0 0,0-1 1 0 0,0 2-1 0 0,0-1 1 0 0,0 0 0 0 0,1 1-1 0 0,-1 0 1 0 0,1 1 0 0 0,0-1-1 0 0,0 1 1 0 0,1 0-1 0 0,-1 0 1 0 0,1 1 59 0 0,-3 0-14 0 0,-10 32-60 0 0,19-36 99 0 0,0 0 0 0 0,0 0 0 0 0,0-1 0 0 0,0 1 0 0 0,0-1 0 0 0,0 0 0 0 0,1 1 0 0 0,-1-1 0 0 0,0 0 0 0 0,1 0 0 0 0,-1-1 0 0 0,0 1 0 0 0,1 0 0 0 0,-1-1 0 0 0,1 1 0 0 0,0-1 0 0 0,-1 0 0 0 0,1 0 1 0 0,-1 0-1 0 0,1 0 0 0 0,-1-1 0 0 0,1 1 0 0 0,-1-1 0 0 0,1 1 0 0 0,1-1-25 0 0,6 0 70 0 0,-3-1-24 0 0,0 1 0 0 0,0-2-1 0 0,-1 1 1 0 0,1-1 0 0 0,-1 0 0 0 0,1 0-1 0 0,-1-1 1 0 0,0 1 0 0 0,0-1 0 0 0,-1-1-1 0 0,1 1 1 0 0,-1-1 0 0 0,4-5-46 0 0,-8 10-6 0 0,0-1-1 0 0,1 0 1 0 0,-1 0-1 0 0,0 0 1 0 0,0 0 0 0 0,0 0-1 0 0,0 0 1 0 0,0-1 0 0 0,0 1-1 0 0,-1 0 1 0 0,1 0-1 0 0,0-1 1 0 0,0 1 0 0 0,-1 0-1 0 0,1-1 1 0 0,-1 1 0 0 0,0-1-1 0 0,1 1 1 0 0,-1-1-1 0 0,0 1 1 0 0,0-1 0 0 0,1 1-1 0 0,-1-1 1 0 0,-1 1 0 0 0,1-1-1 0 0,0 1 1 0 0,0 0-1 0 0,0-1 1 0 0,-1 1 0 0 0,1-1-1 0 0,-1 1 1 0 0,1-1-1 0 0,-1 1 1 0 0,0 0 0 0 0,1-1-1 0 0,-1 1 1 0 0,0 0 0 0 0,0 0-1 0 0,0 0 1 0 0,0-1-1 0 0,0 1 1 0 0,0 0 0 0 0,0 0-1 0 0,0 0 1 0 0,-1 1 0 0 0,1-1 6 0 0,-4 0-177 0 0,0 1 0 0 0,-1 0 0 0 0,1 0 1 0 0,0 0-1 0 0,0 1 0 0 0,0 0 1 0 0,0 0-1 0 0,0 0 0 0 0,0 1 1 0 0,0-1-1 0 0,0 1 0 0 0,1 0 0 0 0,-1 1 1 0 0,1-1-1 0 0,-1 1 0 0 0,1 0 177 0 0,-1 1-1036 0 0,-8 7-597 0 0,11-6-2364 0 0,1 2-3742 0 0,1-4 1972 0 0</inkml:trace>
  <inkml:trace contextRef="#ctx0" brushRef="#br1" timeOffset="13973.964">1729 1152 2385 0 0,'0'0'1603'0'0,"0"0"-103"0"0,0 0 64 0 0,0 0 177 0 0,0 0 90 0 0,0 0-170 0 0,0 0-307 0 0,0 0-346 0 0,0 0-300 0 0,0 0-200 0 0,0 0-121 0 0,0 0-69 0 0,0 0-70 0 0,0 55 1395 0 0,-13 107 8 0 0,-11-37-3186 0 0,20-144-14319 0 0,4 12 13133 0 0</inkml:trace>
  <inkml:trace contextRef="#ctx0" brushRef="#br1" timeOffset="14277.017">1679 1170 0 0 0,'0'0'1234'0'0,"0"0"121"0"0,0 0 160 0 0,0 0 281 0 0,0 0 206 0 0,0 0-91 0 0,0 0-292 0 0,0 0-338 0 0,0 0-284 0 0,0 0-189 0 0,0 0-125 0 0,0 0-70 0 0,0 0-38 0 0,28-2-44 0 0,87-5-71 0 0,82 1-659 0 0,-196 6-639 0 0,-8 8-6030 0 0,-17 10-2167 0 0,18-14 8595 0 0</inkml:trace>
  <inkml:trace contextRef="#ctx0" brushRef="#br1" timeOffset="14522.94">1694 1358 2064 0 0,'0'0'2582'0'0,"0"0"-1007"0"0,0 0-464 0 0,0 0 168 0 0,0 0 340 0 0,0 0 171 0 0,0 0-203 0 0,0 0-443 0 0,0 0-402 0 0,0 0-282 0 0,0 0-172 0 0,0 0-112 0 0,0 0-69 0 0,21 0-57 0 0,126-4-991 0 0,-146 4 906 0 0,34-3-2563 0 0,-2-1-3953 0 0,-20 4 102 0 0</inkml:trace>
</inkml:ink>
</file>

<file path=ppt/ink/ink2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7.7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0 196 0 0 0,'0'0'986'0'0,"0"0"335"0"0,0 0 258 0 0,0 0 66 0 0,0 0-168 0 0,0 0-310 0 0,0 0-285 0 0,0 0-158 0 0,0 0-17 0 0,0 0 131 0 0,4 0 115 0 0,84 8 3681 0 0,398-1-2083 0 0,-421-15-2129 0 0,-68-2 1211 0 0,-68-31-829 0 0,-86-44-403 0 0,156 84-449 0 0,-1 0 1 0 0,1 0 0 0 0,1 1 0 0 0,-1-1 0 0 0,0 0 0 0 0,0 0-1 0 0,0 0 1 0 0,0 0 0 0 0,1 0 0 0 0,-1 0 0 0 0,0 0 0 0 0,1-1 0 0 0,-1 1-1 0 0,1 0 1 0 0,-1 0 0 0 0,1 0 0 0 0,0-1 0 0 0,-1 1 0 0 0,1 0-1 0 0,0 0 1 0 0,0-1 0 0 0,0 1 0 0 0,0 0 0 0 0,0 0 0 0 0,0-1 0 0 0,0 1-1 0 0,0 0 1 0 0,1 0 0 0 0,-1-1 0 0 0,0 1 0 0 0,1 0 0 0 0,-1 0-1 0 0,1 0 1 0 0,-1-1 0 0 0,1 1 0 0 0,0 0 0 0 0,0 0 0 0 0,-1 0 0 0 0,1 0-1 0 0,0 0 1 0 0,0 0 0 0 0,0 1 0 0 0,0-1 0 0 0,0 0 0 0 0,0 0-1 0 0,0 1 1 0 0,0-1 0 0 0,0 0 0 0 0,0 1 0 0 0,1-1 0 0 0,-1 1 0 0 0,0 0-1 0 0,0-1 1 0 0,1 1 0 0 0,-1 0 0 0 0,0 0 47 0 0,51-11-4370 0 0,-19 10-3043 0 0,-17 1-887 0 0</inkml:trace>
</inkml:ink>
</file>

<file path=ppt/ink/ink2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 4497 0 0,'0'0'1151'0'0,"0"0"-335"0"0,0 0-56 0 0,0 0 288 0 0,0 0 259 0 0,0 0 52 0 0,0 0-173 0 0,0 0-287 0 0,0 0-234 0 0,0 0-194 0 0,0 0-116 0 0,0 0-34 0 0,32 0-34 0 0,103 0-16 0 0,98-17 399 0 0,-151 8-2933 0 0,-66 6 173 0 0,10-1-7142 0 0,-20 4 6754 0 0</inkml:trace>
</inkml:ink>
</file>

<file path=ppt/ink/ink2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 5169 0 0,'0'0'1370'0'0,"0"0"-471"0"0,0 0-66 0 0,0 0 173 0 0,0 0 111 0 0,0 0-13 0 0,0 0-178 0 0,0 0-274 0 0,0 0-237 0 0,0 0-194 0 0,35 1-155 0 0,111 3-113 0 0,-41-19-433 0 0,-26-1-1566 0 0,-8 2-4851 0 0,-50 10 2589 0 0</inkml:trace>
</inkml:ink>
</file>

<file path=ppt/ink/ink2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6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1496 0 0,'0'0'1099'0'0,"0"0"-133"0"0,0 0 83 0 0,0 0 304 0 0,0 0 294 0 0,0 0 45 0 0,0 0-240 0 0,0 0-398 0 0,0 0-375 0 0,0 0-233 0 0,0 0-131 0 0,7-9-53 0 0,17-25 28 0 0,-23 33-249 0 0,-1 0-1 0 0,1 1 1 0 0,0-1-1 0 0,-1 1 1 0 0,1-1 0 0 0,0 1-1 0 0,-1-1 1 0 0,1 1-1 0 0,0-1 1 0 0,-1 1-1 0 0,1-1 1 0 0,0 1-1 0 0,0 0 1 0 0,0 0-1 0 0,-1-1 1 0 0,1 1 0 0 0,0 0-1 0 0,0 0 1 0 0,0 0-1 0 0,-1 0 1 0 0,1 0-1 0 0,0 0 1 0 0,0 0-1 0 0,0 0 1 0 0,0 0-1 0 0,-1 0 1 0 0,1 1 0 0 0,0-1-1 0 0,0 0 1 0 0,0 0-1 0 0,-1 1 1 0 0,1-1-1 0 0,0 1 1 0 0,0-1-1 0 0,-1 1 1 0 0,1-1-1 0 0,0 1 1 0 0,-1-1-1 0 0,1 1 1 0 0,-1-1 0 0 0,1 1-1 0 0,-1 0 1 0 0,1-1-1 0 0,-1 1 1 0 0,1 0-1 0 0,-1 0 1 0 0,0-1-1 0 0,1 1 1 0 0,-1 0-1 0 0,0 0 1 0 0,0-1 0 0 0,1 1-1 0 0,-1 1-40 0 0,1-1 49 0 0,18 37 359 0 0,-1 2 0 0 0,-2-1 0 0 0,-1 2 0 0 0,-3 0 0 0 0,1 8-408 0 0,23 74 131 0 0,9-23-153 0 0,-42-93 88 0 0,-3-6-45 0 0,0-1 1 0 0,0 1-1 0 0,0 0 1 0 0,0-1-1 0 0,0 1 1 0 0,0 0-1 0 0,1 0 0 0 0,-1-1 1 0 0,0 1-1 0 0,0 0 1 0 0,0-1-1 0 0,1 1 1 0 0,-1 0-1 0 0,0-1 0 0 0,1 1 1 0 0,-1-1-1 0 0,1 1 1 0 0,-1-1-1 0 0,1 1 1 0 0,-1 0-1 0 0,1-1 0 0 0,-1 0 1 0 0,1 1-1 0 0,-1-1 1 0 0,1 1-1 0 0,-1-1 1 0 0,1 0-1 0 0,0 1 0 0 0,-1-1 1 0 0,1 0-1 0 0,0 1 1 0 0,-1-1-1 0 0,1 0 1 0 0,0 0-1 0 0,-1 0 0 0 0,1 0 1 0 0,0 0-1 0 0,0 0 1 0 0,-1 0-1 0 0,1 0 0 0 0,0 0 1 0 0,-1 0-1 0 0,1 0 1 0 0,0 0-1 0 0,-1 0 1 0 0,1-1-1 0 0,0 1 0 0 0,0 0-21 0 0,12-20 362 0 0,-1 0-1 0 0,-1 0 1 0 0,-1-1-1 0 0,-1 0 1 0 0,0-1-1 0 0,-2 0 1 0 0,4-19-362 0 0,3-3 137 0 0,49-157-211 0 0,-62 182-225 0 0,0 11-5286 0 0,-1 19-3747 0 0,0-7 2713 0 0</inkml:trace>
  <inkml:trace contextRef="#ctx0" brushRef="#br0" timeOffset="300.452">604 383 11578 0 0,'0'0'2078'0'0,"0"0"-719"0"0,0 0-581 0 0,0 0-198 0 0,0 0 29 0 0,0 0 74 0 0,0 0-39 0 0,0 0-88 0 0,0 0-116 0 0,0 0-145 0 0,0 0-116 0 0,0 0-64 0 0,3 23-42 0 0,11 112 26 0 0,-3-57-238 0 0,3-27-4525 0 0,-13-40-5423 0 0,-1-7 4911 0 0</inkml:trace>
  <inkml:trace contextRef="#ctx0" brushRef="#br0" timeOffset="636.005">549 339 5593 0 0,'0'0'1685'0'0,"0"0"-619"0"0,0 0-471 0 0,0 0 25 0 0,0 0 223 0 0,0 0 136 0 0,0 0-24 0 0,0 0-150 0 0,0 0-204 0 0,0 0-175 0 0,0 0-122 0 0,0 0-100 0 0,0 0-50 0 0,31 8-34 0 0,95 29-29 0 0,-40 2 86 0 0,-82-37-161 0 0,-1 0-1 0 0,0 0 1 0 0,1 0-1 0 0,-1 0 1 0 0,0 1 0 0 0,0-1-1 0 0,-1 1 1 0 0,1 0 0 0 0,0 0-1 0 0,-1 0 1 0 0,1 0-1 0 0,-1 0 1 0 0,0 0 0 0 0,0 1-1 0 0,-1-1 1 0 0,1 1 0 0 0,-1-1-1 0 0,1 1 1 0 0,-1 0-1 0 0,0 0 1 0 0,0-1 0 0 0,-1 1-1 0 0,1 0 1 0 0,-1 0-1 0 0,0 0 1 0 0,0 0 0 0 0,0 0-1 0 0,-1-1 1 0 0,1 1 0 0 0,-1 0-1 0 0,0 0 1 0 0,0 0-1 0 0,0-1 1 0 0,0 1 0 0 0,-1 0-1 0 0,0-1 1 0 0,0 0 0 0 0,0 1-1 0 0,0-1 1 0 0,0 0-1 0 0,0 0 1 0 0,-3 2-16 0 0,-11 7-124 0 0,-1-2-1 0 0,0 0 0 0 0,0-1 1 0 0,-1-1-1 0 0,0-1 1 0 0,-1 0-1 0 0,1-2 1 0 0,-1 0-1 0 0,-1-1 0 0 0,-4 0 125 0 0,-43 4-2840 0 0,38-8-8109 0 0,29 0 10110 0 0</inkml:trace>
</inkml:ink>
</file>

<file path=ppt/ink/ink2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0.8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1 103 2889 0 0,'0'0'1121'0'0,"0"0"-49"0"0,0 0 63 0 0,0 0 228 0 0,0 0 295 0 0,0 0 118 0 0,0 0-110 0 0,0 0-287 0 0,0 0-356 0 0,0 0-306 0 0,0 0-250 0 0,0 0-160 0 0,0 0-86 0 0,1-4-19 0 0,0 0-193 0 0,-1 4 8 0 0,0-1 1 0 0,0 1-1 0 0,0-1 1 0 0,0 0-1 0 0,1 1 1 0 0,-1-1-1 0 0,0 0 1 0 0,0 1-1 0 0,0-1 1 0 0,1 1-1 0 0,-1-1 1 0 0,0 1-1 0 0,0-1 1 0 0,1 0-1 0 0,-1 1 1 0 0,1-1-1 0 0,-1 1 1 0 0,0 0-1 0 0,1-1 1 0 0,-1 1-1 0 0,1-1 1 0 0,-1 1-1 0 0,1 0 1 0 0,-1-1-1 0 0,1 1 1 0 0,-1 0-1 0 0,1-1 1 0 0,0 1 0 0 0,-1 0-1 0 0,1 0 1 0 0,-1 0-1 0 0,1-1 1 0 0,0 1-1 0 0,-1 0 1 0 0,1 0-1 0 0,0 0 1 0 0,-1 0-1 0 0,1 0 1 0 0,-1 0-1 0 0,1 0 1 0 0,0 0-1 0 0,-1 1 1 0 0,1-1-1 0 0,0 0 1 0 0,-1 0-1 0 0,1 0 1 0 0,-1 1-1 0 0,1-1 1 0 0,-1 0-1 0 0,1 1 1 0 0,-1-1-1 0 0,1 0 1 0 0,-1 1-1 0 0,1-1 1 0 0,0 1-18 0 0,9 8 147 0 0,-1 0 1 0 0,0 1 0 0 0,0 0-1 0 0,-1 0 1 0 0,-1 1-1 0 0,1 0 1 0 0,-2 0-1 0 0,1 1 1 0 0,-2 0 0 0 0,1 1-148 0 0,-3-6 33 0 0,86 247 488 0 0,-61-192-415 0 0,-15-73 1759 0 0,67-261-884 0 0,16 30-2832 0 0,-95 241-5464 0 0,-1 8 4199 0 0,-1 0-1365 0 0,1-3-1706 0 0</inkml:trace>
  <inkml:trace contextRef="#ctx0" brushRef="#br0" timeOffset="301.985">559 442 4465 0 0,'0'0'3189'0'0,"0"0"-1430"0"0,0 0-860 0 0,0 0-98 0 0,0 0 239 0 0,0 0 273 0 0,0 0 48 0 0,0 0-162 0 0,0 0-244 0 0,0 0-256 0 0,0 0-180 0 0,0 0-123 0 0,0 0-71 0 0,0 22-60 0 0,1 107 173 0 0,10 2-354 0 0,-10-124-696 0 0,3 9-135 0 0,4-12-7376 0 0,-7-6 3504 0 0,0-2 2042 0 0,-1 2-452 0 0</inkml:trace>
  <inkml:trace contextRef="#ctx0" brushRef="#br0" timeOffset="597.338">479 379 1048 0 0,'0'0'1491'0'0,"0"0"-288"0"0,0 0-69 0 0,0 0 202 0 0,0 0 223 0 0,0 0 47 0 0,0 0-178 0 0,0 0-285 0 0,0 0-240 0 0,0 0-196 0 0,0 0-170 0 0,0 0-128 0 0,0 0-111 0 0,27 4-98 0 0,83 12-60 0 0,-49 8 35 0 0,-55-22-183 0 0,-1 1 1 0 0,1-1 0 0 0,-1 1-1 0 0,1 0 1 0 0,-1 0-1 0 0,0 1 1 0 0,0-1 0 0 0,0 1-1 0 0,-1 0 1 0 0,0 1 0 0 0,1-1-1 0 0,-1 1 1 0 0,-1 0 0 0 0,1 0-1 0 0,-1 0 1 0 0,0 0-1 0 0,0 0 1 0 0,0 1 0 0 0,-1 0-1 0 0,0-1 1 0 0,0 1 0 0 0,0 0-1 0 0,-1 0 1 0 0,0 0 0 0 0,0 0 7 0 0,-3 1-1 0 0,0 0 0 0 0,0-1 1 0 0,0 0-1 0 0,-1 1 1 0 0,0-1-1 0 0,-1 0 1 0 0,1 0-1 0 0,-1-1 0 0 0,0 1 1 0 0,0-1-1 0 0,-1 0 1 0 0,0 0-1 0 0,0 0 1 0 0,0-1-1 0 0,0 0 0 0 0,-1 0 1 0 0,0 0-1 0 0,1 0 1 0 0,-2-1-1 0 0,1 0 1 0 0,0 0-1 0 0,0-1 0 0 0,-1 0 1 0 0,-2 1 0 0 0,-15 9-260 0 0,-59 29-3238 0 0,29-16-7083 0 0,51-25 9801 0 0</inkml:trace>
  <inkml:trace contextRef="#ctx0" brushRef="#br0" timeOffset="947.228">1188 383 4681 0 0,'0'0'1115'0'0,"0"0"-252"0"0,0 0 92 0 0,0 0 301 0 0,0 0 208 0 0,0 0 2 0 0,0 0-253 0 0,0 0-307 0 0,0 0-262 0 0,0 0-184 0 0,0 0-82 0 0,0 0-22 0 0,-8 18 4 0 0,-42 90 376 0 0,29-71-617 0 0,-2 0 1 0 0,-1-2-1 0 0,-1-1 0 0 0,-3-1 1 0 0,0-1-1 0 0,-2-1 0 0 0,-2-1-119 0 0,-45 50-578 0 0,57-44-3042 0 0,64-32-8167 0 0,-35-4 10084 0 0</inkml:trace>
  <inkml:trace contextRef="#ctx0" brushRef="#br0" timeOffset="1570.252">1402 548 0 0 0,'0'0'916'0'0,"0"0"-37"0"0,0 0 107 0 0,0 0 363 0 0,0 0 298 0 0,0 0 100 0 0,0 0-224 0 0,0 0-370 0 0,0 0-339 0 0,0 0-220 0 0,0 0-127 0 0,0 0-78 0 0,0 0 0 0 0,-12-3-23 0 0,-36-8-42 0 0,-4 26 428 0 0,46-12-745 0 0,1 0-1 0 0,-1 0 1 0 0,1 0 0 0 0,0 1-1 0 0,0 0 1 0 0,0 0 0 0 0,1 0-1 0 0,-1 1 1 0 0,1-1 0 0 0,0 1-1 0 0,0 0 1 0 0,1 0 0 0 0,-3 5-7 0 0,-11 38-28 0 0,-31 103-16 0 0,20-67 153 0 0,3-22 147 0 0,25-61-236 0 0,0-1 12 0 0,21 7 938 0 0,199-51-606 0 0,-171 29-2036 0 0,-35 7-2261 0 0,-1-3-4629 0 0,-11 8 6668 0 0</inkml:trace>
  <inkml:trace contextRef="#ctx0" brushRef="#br0" timeOffset="1818.879">1127 725 4881 0 0,'0'0'1420'0'0,"0"0"-589"0"0,0 0-188 0 0,0 0 299 0 0,0 0 286 0 0,0 0 77 0 0,0 0-170 0 0,0 0-299 0 0,0 0-238 0 0,0 0-190 0 0,0 0-147 0 0,0 0-106 0 0,34 3-76 0 0,103 6-134 0 0,-42-10-1744 0 0,-69-3-1266 0 0,-11 1-1249 0 0,-3 3-1175 0 0</inkml:trace>
</inkml:ink>
</file>

<file path=ppt/ink/ink2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3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0 0 0,'0'0'212'0'0,"0"0"796"0"0,0 0 389 0 0,0 0 108 0 0,0 0-120 0 0,0 0-159 0 0,0 0-200 0 0,0 0-198 0 0,0 0-141 0 0,33 0-92 0 0,101 0-38 0 0,100-10 2639 0 0,-167 6-2736 0 0,-99-22 3148 0 0,11 14-3238 0 0,12 9-315 0 0,1-1-1 0 0,0 0 1 0 0,1 0-1 0 0,-1-1 0 0 0,1 0 1 0 0,0 0-1 0 0,0-1 1 0 0,0 1-1 0 0,1-1 0 0 0,0-1 1 0 0,0 1-1 0 0,1-1 1 0 0,-1-1-1 0 0,2 1 0 0 0,-1 0 1 0 0,-1-5-55 0 0,5 10-386 0 0,19-1-12556 0 0,-12 3 7339 0 0</inkml:trace>
</inkml:ink>
</file>

<file path=ppt/ink/ink2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4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2905 0 0,'0'0'1335'0'0,"0"0"-281"0"0,0 0 52 0 0,0 0 338 0 0,0 0 242 0 0,0 0-8 0 0,0 0-258 0 0,0 0-302 0 0,0 0-224 0 0,0 0-196 0 0,0 0-145 0 0,31 4-68 0 0,96 11-61 0 0,19-12 768 0 0,-120-3-1396 0 0,1-1 0 0 0,0-2 0 0 0,-1 0 0 0 0,1-2 0 0 0,-1-1 0 0 0,12-5 204 0 0,-23 1-2981 0 0,-5 2-5778 0 0,-6 7 3731 0 0</inkml:trace>
  <inkml:trace contextRef="#ctx0" brushRef="#br0" timeOffset="266.933">211 0 7210 0 0,'0'0'3380'0'0,"0"0"-1713"0"0,0 0-765 0 0,0 0 53 0 0,0 0 206 0 0,0 0 112 0 0,0 0-107 0 0,0 0-199 0 0,-2 33-240 0 0,-4 102-212 0 0,13 87 570 0 0,-4-173-1358 0 0,1 20-1147 0 0,-4-47-3412 0 0,-2 0-3840 0 0,1-14 2861 0 0</inkml:trace>
</inkml:ink>
</file>

<file path=ppt/ink/ink2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7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60 516 0 0 0,'0'0'768'0'0,"0"0"456"0"0,0 0 246 0 0,0 0-94 0 0,0 0-313 0 0,0 0-332 0 0,0 0-199 0 0,0 0-25 0 0,0 0 132 0 0,4 3 118 0 0,5 5-197 0 0,0 0 0 0 0,-1 1 0 0 0,0 0 0 0 0,0 1 0 0 0,-1-1-1 0 0,0 1 1 0 0,-1 1 0 0 0,0-1 0 0 0,-1 1 0 0 0,4 9-560 0 0,46 198 1481 0 0,-53-208-1406 0 0,20 222 236 0 0,-22-232-291 0 0,1-1 1 0 0,-1 1-1 0 0,0-1 1 0 0,0 1-1 0 0,1-1 0 0 0,-1 1 1 0 0,0 0-1 0 0,1-1 1 0 0,-1 1-1 0 0,1-1 1 0 0,-1 1-1 0 0,1 0 1 0 0,-1-1-1 0 0,0 1 0 0 0,1 0 1 0 0,-1 0-1 0 0,1-1 1 0 0,-1 1-1 0 0,1 0 1 0 0,-1 0-1 0 0,1 0 0 0 0,0 0 1 0 0,-1 0-1 0 0,1 0 1 0 0,-1 0-1 0 0,1 0 1 0 0,-1 0-1 0 0,1 0 0 0 0,-1 0 1 0 0,1 0-1 0 0,-1 0 1 0 0,1 0-1 0 0,0 0 1 0 0,-1 0-1 0 0,1 1 1 0 0,-1-1-1 0 0,1 0 0 0 0,-1 0 1 0 0,1 1-1 0 0,-1-1 1 0 0,0 0-1 0 0,1 1 1 0 0,-1-1-1 0 0,1 0 0 0 0,-1 1 1 0 0,0-1-1 0 0,1 1 1 0 0,-1-1-1 0 0,0 0 1 0 0,1 1-1 0 0,-1-1 0 0 0,0 1 1 0 0,0-1-1 0 0,1 1 1 0 0,-1-1-1 0 0,0 1 1 0 0,0 0-1 0 0,0-1 1 0 0,0 1-1 0 0,0-1 0 0 0,0 1-20 0 0,23-46 836 0 0,28-173-74 0 0,16-54-626 0 0,-24 122-398 0 0,-35 83-2107 0 0,-8 67 1018 0 0,0 0-612 0 0,0 0-537 0 0,0 4-4258 0 0,0 9 3459 0 0,0-8 2288 0 0</inkml:trace>
  <inkml:trace contextRef="#ctx0" brushRef="#br0" timeOffset="670.156">803 836 0 0 0,'0'0'851'0'0,"0"0"62"0"0,0 0 145 0 0,0 0 278 0 0,0 0 250 0 0,0 0 73 0 0,0 0-155 0 0,0 0-263 0 0,0 0-275 0 0,0 0-235 0 0,0 0-172 0 0,0 0-92 0 0,0 0-38 0 0,-15-6-38 0 0,-48-21-51 0 0,61 27-317 0 0,0-1-1 0 0,1 1 1 0 0,-1-1-1 0 0,0 1 1 0 0,0-1 0 0 0,0 1-1 0 0,1 0 1 0 0,-1 0 0 0 0,0 0-1 0 0,0 0 1 0 0,0 0-1 0 0,0 0 1 0 0,1 1 0 0 0,-1-1-1 0 0,0 1 1 0 0,0-1-1 0 0,1 1 1 0 0,-1 0 0 0 0,0-1-1 0 0,1 1 1 0 0,-1 0 0 0 0,0 0-1 0 0,1 0 1 0 0,0 0-1 0 0,-1 1 1 0 0,1-1 0 0 0,0 0-1 0 0,-1 1 1 0 0,1-1-23 0 0,-6 5 28 0 0,1 2-26 0 0,0-1 0 0 0,0 1-1 0 0,1 0 1 0 0,0 0 0 0 0,1 1 0 0 0,-1-1 0 0 0,2 1-1 0 0,-1 0 1 0 0,1 0 0 0 0,1 0 0 0 0,-1 1-1 0 0,2-1 1 0 0,-1 0 0 0 0,1 1 0 0 0,1 0 0 0 0,0-1-1 0 0,0 1 1 0 0,1-1 0 0 0,0 1 0 0 0,2 6-2 0 0,-3 19 94 0 0,1-5-70 0 0,1-21-14 0 0,-2-1-1 0 0,1 1 1 0 0,-1 0 0 0 0,-1 0 0 0 0,0-1 0 0 0,0 1 0 0 0,0 0 0 0 0,-1-1 0 0 0,-1 1 0 0 0,1-1 0 0 0,-3 5-10 0 0,-19 32 851 0 0,43-45 289 0 0,146-30 106 0 0,-119 5-1840 0 0,-33 2-4148 0 0,-12 2-5195 0 0,-1 13 6995 0 0</inkml:trace>
  <inkml:trace contextRef="#ctx0" brushRef="#br0" timeOffset="916.565">527 980 0 0 0,'0'0'663'0'0,"0"0"797"0"0,0 0 367 0 0,0 0 183 0 0,0 0-7 0 0,0 0-219 0 0,0 0-345 0 0,0 0-334 0 0,0 0-293 0 0,31-1-253 0 0,98-4-186 0 0,-123 5-381 0 0,117-2 428 0 0,-59 7-2972 0 0,-38 1-4494 0 0,-20-5 2197 0 0</inkml:trace>
  <inkml:trace contextRef="#ctx0" brushRef="#br0" timeOffset="1745.191">1 255 0 0 0,'0'0'332'0'0,"0"0"1019"0"0,0 0 260 0 0,0 0-196 0 0,0 0-349 0 0,0 0-254 0 0,0 0-103 0 0,0 0 6 0 0,0 0 103 0 0,0 0 26 0 0,0 0-48 0 0,10-1-77 0 0,141-9 2777 0 0,-5-1-1390 0 0,-18 7-1236 0 0,-124 0 1791 0 0,-21-13-1986 0 0,0 4-486 0 0,2 3-295 0 0,0-1 1 0 0,0 0 0 0 0,2-1 0 0 0,-1-1 0 0 0,1 0 0 0 0,1 0 0 0 0,0-2 0 0 0,1 1 0 0 0,-6-13 105 0 0,6 3-2081 0 0,5 12-876 0 0,0 0-3571 0 0,4 5-2145 0 0</inkml:trace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2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05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432 170 0 0 0,'0'0'1163'0'0,"0"0"165"0"0,0 0 0 0 0,0 0-114 0 0,0 0-138 0 0,0 0-106 0 0,0 0-29 0 0,-14-4 20 0 0,-42-11 52 0 0,-33 11 4010 0 0,73 6-4810 0 0,0 0 0 0 0,0 1 0 0 0,0 1 0 0 0,1 0 0 0 0,-1 1 1 0 0,1 0-1 0 0,0 2 0 0 0,0 0 0 0 0,1 0 0 0 0,0 1 1 0 0,0 1-1 0 0,1 0 0 0 0,0 1 0 0 0,-4 5-213 0 0,12-11 7 0 0,1 1 1 0 0,0-1-1 0 0,0 0 0 0 0,1 1 0 0 0,-1 0 1 0 0,1 0-1 0 0,0 0 0 0 0,0 0 1 0 0,1 1-1 0 0,-1-1 0 0 0,1 0 0 0 0,1 1 1 0 0,-1 0-1 0 0,1 0 0 0 0,0-1 0 0 0,0 1 1 0 0,0 0-1 0 0,1 3-7 0 0,2-5 6 0 0,0-1-1 0 0,0 0 1 0 0,1 1 0 0 0,-1-1-1 0 0,1 0 1 0 0,-1 0 0 0 0,1-1-1 0 0,0 1 1 0 0,0-1 0 0 0,1 1-1 0 0,-1-1 1 0 0,0 0 0 0 0,1 0-1 0 0,-1 0 1 0 0,1-1 0 0 0,0 1 0 0 0,-1-1-1 0 0,1 0 1 0 0,4 1-6 0 0,129 7 343 0 0,-18-3-209 0 0,-118-7-128 0 0,0 1 0 0 0,0 0 0 0 0,0 0-1 0 0,0-1 1 0 0,1 1 0 0 0,-1 0 0 0 0,0 0 0 0 0,0 0-1 0 0,0 0 1 0 0,0 0 0 0 0,0 0 0 0 0,0 1 0 0 0,0-1-1 0 0,0 0 1 0 0,0 0 0 0 0,0 1 0 0 0,0-1 0 0 0,0 1-1 0 0,0-1 1 0 0,0 1 0 0 0,0-1 0 0 0,0 1-1 0 0,0 0 1 0 0,0-1 0 0 0,-1 1 0 0 0,1 0 0 0 0,0 0-1 0 0,0-1 1 0 0,-1 1 0 0 0,1 0 0 0 0,0 0 0 0 0,-1 0-1 0 0,1 0 1 0 0,-1 0 0 0 0,1 0 0 0 0,-1 0-1 0 0,0 0 1 0 0,1 0 0 0 0,-1 0 0 0 0,0 0 0 0 0,0 0-1 0 0,0 0 1 0 0,0 0 0 0 0,0 1 0 0 0,0-1 0 0 0,0 0-1 0 0,0 0 1 0 0,0 0 0 0 0,0 0 0 0 0,-1 0-1 0 0,1 0 1 0 0,0 0 0 0 0,-1 0 0 0 0,1 0 0 0 0,-1 0-1 0 0,1 0 1 0 0,-1 0 0 0 0,0 0 0 0 0,1 0 0 0 0,-1-1-1 0 0,0 1 1 0 0,0 1-6 0 0,-128 89 454 0 0,55-47-385 0 0,61-35-58 0 0,-2 0 16 0 0,1 0 0 0 0,0 2 1 0 0,1-1-1 0 0,0 2 0 0 0,0 0 1 0 0,2 0-1 0 0,-1 1 0 0 0,-6 11-27 0 0,16-17 4 0 0,1 0 0 0 0,1-1-1 0 0,-1 1 1 0 0,1 0 0 0 0,0 0-1 0 0,1 0 1 0 0,0 0-1 0 0,0-1 1 0 0,0 1 0 0 0,1 0-1 0 0,0-1 1 0 0,0 1 0 0 0,0-1-1 0 0,1 0 1 0 0,0 1 0 0 0,1-1-1 0 0,-1-1 1 0 0,1 1 0 0 0,0 0-1 0 0,1-1 1 0 0,-1 0 0 0 0,1 0-1 0 0,0 0 1 0 0,0-1 0 0 0,0 0-1 0 0,1 0 1 0 0,4 3-4 0 0,-8-5-144 0 0,1 1-1 0 0,0-1 1 0 0,-1 0-1 0 0,1 0 1 0 0,0 0 0 0 0,0 0-1 0 0,0-1 1 0 0,1 1 0 0 0,-1-1-1 0 0,0 0 1 0 0,0 0 0 0 0,1 0-1 0 0,-1 0 1 0 0,1-1-1 0 0,-1 1 1 0 0,1-1 0 0 0,-1 0-1 0 0,1 0 1 0 0,-1 0 0 0 0,0 0-1 0 0,1-1 1 0 0,0 0 144 0 0,-1 0-511 0 0,-1 0-1 0 0,0 0 1 0 0,0 0 0 0 0,0 0 0 0 0,0 0 0 0 0,0-1 0 0 0,0 1 0 0 0,-1-1-1 0 0,1 1 1 0 0,0-1 0 0 0,-1 0 0 0 0,1 1 0 0 0,-1-1 0 0 0,0 0-1 0 0,1 0 1 0 0,-1 0 0 0 0,0 0 0 0 0,0-1 0 0 0,0 1 0 0 0,-1 0-1 0 0,1 0 1 0 0,0-1 511 0 0,2-8-3518 0 0,0 3 1531 0 0</inkml:trace>
  <inkml:trace contextRef="#ctx0" brushRef="#br0" timeOffset="396.754">178 0 0 0 0,'0'0'449'0'0,"0"0"-86"0"0,0 0-83 0 0,0 0 243 0 0,0 0 508 0 0,0 0 493 0 0,0 0 305 0 0,0 0-36 0 0,0 0-262 0 0,0 0-316 0 0,0 0-265 0 0,0 0-133 0 0,0 0-59 0 0,-3 20-23 0 0,-11 96 744 0 0,33 54 1959 0 0,-5 105-2590 0 0,-26-23-740 0 0,-20-61-151 0 0,14-118-78 0 0,20-32-1508 0 0,25-44-3477 0 0,-10-4-2436 0 0,-10 6 2312 0 0</inkml:trace>
</inkml:ink>
</file>

<file path=ppt/ink/ink2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4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0,'0'0'592'0'0,"0"0"458"0"0,0 0 151 0 0,0 0 25 0 0,0 0 18 0 0,0 0 3 0 0,0 0-19 0 0,0 0-75 0 0,4 2 2463 0 0,13 6-1687 0 0,96 13 1758 0 0,60-16-2407 0 0,-165-5-1210 0 0,100-14 229 0 0,-82 8-1151 0 0,-22 5-4989 0 0,-2 0-5732 0 0,-2 1 10017 0 0</inkml:trace>
</inkml:ink>
</file>

<file path=ppt/ink/ink2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7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2304 0 0,'0'0'2366'0'0,"0"0"-663"0"0,0 0-428 0 0,0 0 62 0 0,0 0 227 0 0,0 0 78 0 0,0 0-217 0 0,0 0-326 0 0,0 0-275 0 0,0 0-153 0 0,0 0-72 0 0,0 0-52 0 0,0 0-22 0 0,15 4-53 0 0,51 11-64 0 0,64-12 579 0 0,-17-9-1747 0 0,-76 2-2611 0 0,0 0-4191 0 0,-25 4-493 0 0</inkml:trace>
</inkml:ink>
</file>

<file path=ppt/ink/ink2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0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238 443 464 0 0,'0'0'1286'0'0,"0"0"-33"0"0,0 0 69 0 0,0 0 200 0 0,0 0 217 0 0,0 0-11 0 0,0 0-290 0 0,0 0-411 0 0,0 0-475 0 0,0 0-335 0 0,0 0-146 0 0,4 19 419 0 0,105 488 2894 0 0,-52-334-2981 0 0,-56-173-363 0 0,-1 0 0 0 0,1 0 0 0 0,-1 1 0 0 0,1-1 0 0 0,-1 0 0 0 0,1 0 0 0 0,-1 0 0 0 0,1 0 0 0 0,-1 0 0 0 0,1 0 0 0 0,-1 0 0 0 0,1 0 0 0 0,-1 0 0 0 0,1 0 0 0 0,-1 0 0 0 0,1 0 0 0 0,-1 0 1 0 0,1 0-1 0 0,-1 0 0 0 0,1-1 0 0 0,-1 1 0 0 0,1 0 0 0 0,-1 0 0 0 0,0-1 0 0 0,1 1 0 0 0,-1 0 0 0 0,1-1 0 0 0,-1 1 0 0 0,1 0 0 0 0,-1-1 0 0 0,0 1 0 0 0,1 0 0 0 0,-1-1 0 0 0,0 1 0 0 0,0-1 0 0 0,1 1 1 0 0,-1-1-1 0 0,0 1 0 0 0,0-1 0 0 0,0 1 0 0 0,1-1 0 0 0,-1 1 0 0 0,0-1 0 0 0,0 1 0 0 0,0-1 0 0 0,0 1 0 0 0,0-1 0 0 0,0 1 0 0 0,0-1 0 0 0,0 1 0 0 0,0-1 0 0 0,0 1 0 0 0,0-1 0 0 0,-1 1 0 0 0,1-1 0 0 0,0 1 1 0 0,0-1-1 0 0,0 1 0 0 0,-1-1 0 0 0,1 1 0 0 0,0-1 0 0 0,-1 1 0 0 0,1-1-40 0 0,10-73 141 0 0,3 0-1 0 0,3 1 1 0 0,4 1 0 0 0,2 0-1 0 0,4 2 1 0 0,6-6-141 0 0,-17 39-180 0 0,-5 18-111 0 0,-1-1 0 0 0,-2 0 0 0 0,1-1 0 0 0,-2 0 0 0 0,-1 0 1 0 0,-1 0-1 0 0,0-1 0 0 0,-2 0 0 0 0,-1 1 0 0 0,0-10 291 0 0,-9 21-3063 0 0,-13 13-7553 0 0,17 4 7121 0 0</inkml:trace>
  <inkml:trace contextRef="#ctx0" brushRef="#br0" timeOffset="753.879">923 837 0 0 0,'0'0'283'0'0,"0"0"921"0"0,0 0 412 0 0,0 0 42 0 0,0 0-151 0 0,0 0-185 0 0,0 0-201 0 0,0 0-154 0 0,0 0-85 0 0,0 0-48 0 0,1-9 20 0 0,2-29-9 0 0,-3 37-757 0 0,-1 0-1 0 0,1 0 0 0 0,-1 1 0 0 0,1-1 0 0 0,-1 0 0 0 0,1 0 0 0 0,-1 0 0 0 0,1 1 0 0 0,-1-1 0 0 0,0 0 0 0 0,1 0 0 0 0,-1 1 1 0 0,0-1-1 0 0,0 1 0 0 0,1-1 0 0 0,-1 1 0 0 0,0-1 0 0 0,0 1 0 0 0,0-1 0 0 0,0 1 0 0 0,0 0 0 0 0,0-1 0 0 0,0 1 0 0 0,0 0 0 0 0,0 0 1 0 0,0 0-1 0 0,0 0 0 0 0,0 0 0 0 0,0 0 0 0 0,1 0 0 0 0,-1 0 0 0 0,0 0 0 0 0,0 0 0 0 0,0 0 0 0 0,0 1 0 0 0,0-1 0 0 0,0 0 1 0 0,0 1-1 0 0,0-1-87 0 0,-5 1 298 0 0,0 1-270 0 0,0 1 0 0 0,1-1 0 0 0,-1 1 0 0 0,1 1 0 0 0,-1-1 0 0 0,1 1 0 0 0,0 0 0 0 0,0 0 0 0 0,1 0 0 0 0,-1 1 0 0 0,1 0 0 0 0,0 0 0 0 0,0 0 0 0 0,0 0 0 0 0,1 0 0 0 0,0 1 0 0 0,0 0 0 0 0,1-1 0 0 0,-1 1 0 0 0,1 0 0 0 0,-1 6-28 0 0,-34 148 12 0 0,8-15 68 0 0,14-117-16 0 0,15-27-60 0 0,0-1-3 0 0,20 4 518 0 0,113-18 673 0 0,-86 6-1109 0 0,0 1 6 0 0,-24-1-488 0 0,-17 2-2538 0 0,-6 1-3732 0 0,0 2 1808 0 0,0 2 307 0 0</inkml:trace>
  <inkml:trace contextRef="#ctx0" brushRef="#br0" timeOffset="1002.982">697 962 144 0 0,'0'0'1498'0'0,"0"0"-298"0"0,0 0-85 0 0,0 0 209 0 0,0 0 238 0 0,0 0 14 0 0,0 0-201 0 0,0 0-269 0 0,0 0-235 0 0,0 0-193 0 0,0 0-152 0 0,0 0-126 0 0,17 2-115 0 0,113 18 130 0 0,-45-15-2820 0 0,-31-14-5728 0 0,-42 6 4596 0 0</inkml:trace>
  <inkml:trace contextRef="#ctx0" brushRef="#br0" timeOffset="1925.206">1 181 0 0 0,'0'0'895'0'0,"0"0"268"0"0,0 0 118 0 0,0 0-75 0 0,0 0-207 0 0,0 0-187 0 0,0 0-86 0 0,0 0-10 0 0,0 0 21 0 0,0 0 17 0 0,15-3-38 0 0,49-12-35 0 0,32 11 2103 0 0,89 30-615 0 0,-26-4-1473 0 0,-153-21-233 0 0,-6-6 2118 0 0,-5-2-2800 0 0,-114-111 1302 0 0,107 104-1255 0 0,-16-22 421 0 0,20 10-3405 0 0,8 25 902 0 0,6 2-10183 0 0,-2 2 9964 0 0</inkml:trace>
</inkml:ink>
</file>

<file path=ppt/ink/ink2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3.4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0 147 360 0 0,'0'0'1068'0'0,"0"0"42"0"0,0 0 288 0 0,0 0 339 0 0,0 0 160 0 0,0 0-198 0 0,0 0-504 0 0,0 0-405 0 0,0 0-203 0 0,0 0 15 0 0,0 0 100 0 0,0 0 19 0 0,14 0-27 0 0,230 4 2741 0 0,-103-11-2641 0 0,-142 7-758 0 0,1 0 0 0 0,-1 0 0 0 0,1 0 0 0 0,0 0 0 0 0,-1 0 0 0 0,1 0 0 0 0,-1 0 0 0 0,1 0 0 0 0,-1-1 0 0 0,1 1 0 0 0,0 0 0 0 0,-1 0 0 0 0,1 0 0 0 0,0-1 0 0 0,-1 1 0 0 0,1 0 0 0 0,0-1 0 0 0,-1 1 0 0 0,1 0 0 0 0,0 0 0 0 0,-1-1 0 0 0,1 1 0 0 0,0-1 0 0 0,0 1 0 0 0,-1 0 0 0 0,1-1 0 0 0,0 1 0 0 0,0-1 0 0 0,0 1 0 0 0,0 0 0 0 0,0-1 0 0 0,0 1 0 0 0,0-1 0 0 0,-1 1 0 0 0,1-1 0 0 0,0 1 0 0 0,1-1 0 0 0,-1 1 0 0 0,0 0 0 0 0,0-1 0 0 0,0 1 0 0 0,0-1 0 0 0,0 1 0 0 0,0-1 0 0 0,0 1 0 0 0,1 0 0 0 0,-1-1 0 0 0,0 1 0 0 0,0 0 0 0 0,0-1 0 0 0,1 1 0 0 0,-1 0 0 0 0,0-1 0 0 0,1 1 0 0 0,-1 0 0 0 0,0-1 0 0 0,1 1 0 0 0,-1 0 0 0 0,0 0 0 0 0,1-1 0 0 0,-1 1 0 0 0,1 0 0 0 0,-1 0 0 0 0,0 0 0 0 0,1 0 0 0 0,-1-1 0 0 0,1 1 0 0 0,-1 0-36 0 0,-35-16-15 0 0,-22 0 18 0 0,29 10-96 0 0,1-1-1 0 0,0-2 0 0 0,0-1 0 0 0,0-1 0 0 0,-20-12 94 0 0,34 10-1660 0 0,11 1-6988 0 0,2 11-1800 0 0</inkml:trace>
</inkml:ink>
</file>

<file path=ppt/ink/ink2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7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86 439 0 0 0,'0'0'329'0'0,"0"0"945"0"0,0 0 105 0 0,0 0-281 0 0,0 0-338 0 0,0 0-315 0 0,0 0-182 0 0,4-10 338 0 0,85 280 5155 0 0,-5-38-4323 0 0,-27-32-676 0 0,-40-157-360 0 0,-17-42-335 0 0,0-1-4 0 0,7-4 2835 0 0,-3-47-2413 0 0,1 1 0 0 0,3 0 0 0 0,3 0 0 0 0,13-41-480 0 0,7-33 518 0 0,66-257-1241 0 0,-75 307-1113 0 0,-21 73-7502 0 0,-1 8 5685 0 0,0 0 60 0 0,0-3 2793 0 0</inkml:trace>
  <inkml:trace contextRef="#ctx0" brushRef="#br0" timeOffset="1649.86">963 807 0 0 0,'0'0'592'0'0,"0"0"544"0"0,0 0 273 0 0,0 0 75 0 0,0 0-105 0 0,0 0-223 0 0,0 0-232 0 0,0 0-221 0 0,0 0-117 0 0,0 0-29 0 0,0 0-9 0 0,-17-5 27 0 0,-53-12-10 0 0,67 16-460 0 0,0 0 0 0 0,-1 0 0 0 0,1 1 0 0 0,0-1-1 0 0,0 1 1 0 0,0 0 0 0 0,-1-1 0 0 0,1 1-1 0 0,0 1 1 0 0,0-1 0 0 0,0 0 0 0 0,-1 1-1 0 0,1 0 1 0 0,0-1 0 0 0,0 1 0 0 0,0 0 0 0 0,0 1-1 0 0,0-1 1 0 0,0 1-105 0 0,-9 4 306 0 0,6-4-235 0 0,1 0-1 0 0,0 0 1 0 0,0 1-1 0 0,0 0 1 0 0,1 0-1 0 0,-1 0 1 0 0,1 0-1 0 0,-1 1 1 0 0,1 0-1 0 0,0 0 1 0 0,1 0-1 0 0,-1 0 1 0 0,1 0 0 0 0,-1 1-1 0 0,1 0 1 0 0,1 0-1 0 0,-1 0 1 0 0,1 0-1 0 0,-1 2-70 0 0,-28 192 743 0 0,1-72-414 0 0,24-81-46 0 0,41-42 489 0 0,102-30 118 0 0,-79 12-893 0 0,-23-2-2895 0 0,-29 11-2614 0 0,-1 0-3273 0 0,-5 4 7715 0 0</inkml:trace>
  <inkml:trace contextRef="#ctx0" brushRef="#br0" timeOffset="1963.033">584 1017 0 0 0,'0'0'744'0'0,"0"0"475"0"0,0 0 135 0 0,0 0 167 0 0,0 0 146 0 0,0 0-53 0 0,0 0-262 0 0,0 0-298 0 0,0 0-262 0 0,0 0-185 0 0,35-3-136 0 0,111-7-103 0 0,43 8-304 0 0,-156 4-2246 0 0,-1 0-4677 0 0,-24-2 3073 0 0</inkml:trace>
  <inkml:trace contextRef="#ctx0" brushRef="#br0" timeOffset="2349.785">1331 821 3065 0 0,'0'0'1745'0'0,"0"0"-216"0"0,0 0-149 0 0,0 0 63 0 0,0 0 23 0 0,0 0-177 0 0,0 0-314 0 0,0 0-251 0 0,0 0-197 0 0,0 0-120 0 0,0 0-55 0 0,0 0-56 0 0,-10 21-4 0 0,-65 139 465 0 0,-86 171-442 0 0,84-209-1960 0 0,73-118 956 0 0,-9 20-1640 0 0,9-8-7384 0 0,4-12 7527 0 0</inkml:trace>
  <inkml:trace contextRef="#ctx0" brushRef="#br0" timeOffset="2603.05">1489 1053 4577 0 0,'0'0'1111'0'0,"0"0"-396"0"0,0 0-72 0 0,0 0 251 0 0,0 0 269 0 0,0 0 87 0 0,0 0-113 0 0,-21 35-302 0 0,-68 108-337 0 0,-10 44-273 0 0,45-62-732 0 0,43-89-1602 0 0,11-35 1080 0 0,0-1-235 0 0,9-2-3807 0 0,1-6 2796 0 0,-6 4 1657 0 0,1 0 443 0 0</inkml:trace>
  <inkml:trace contextRef="#ctx0" brushRef="#br0" timeOffset="2851.647">1419 1087 0 0 0,'0'0'712'0'0,"0"0"564"0"0,0 0 205 0 0,0 0-45 0 0,0 0-101 0 0,0 0-129 0 0,0 0-88 0 0,0 0-85 0 0,0 0-117 0 0,0 0-103 0 0,24-2-80 0 0,112-11 433 0 0,-97 9-423 0 0,7-2-950 0 0,-17 5-9560 0 0,-28 1 5773 0 0</inkml:trace>
  <inkml:trace contextRef="#ctx0" brushRef="#br0" timeOffset="3018.01">1331 1322 1072 0 0,'0'0'1961'0'0,"0"0"-308"0"0,0 0 126 0 0,0 0 159 0 0,0 0-77 0 0,0 0-293 0 0,0 0-412 0 0,0 0-369 0 0,0 0-267 0 0,0 0-180 0 0,35-1-140 0 0,110-5-100 0 0,-30-13-643 0 0,-72 5-1686 0 0,-14 6-3085 0 0,-17 5-1535 0 0</inkml:trace>
  <inkml:trace contextRef="#ctx0" brushRef="#br0" timeOffset="6735.026">22 192 0 0 0,'0'0'731'0'0,"0"0"708"0"0,0 0 133 0 0,0 0-104 0 0,0 0-135 0 0,0 0-145 0 0,0 0-100 0 0,0 0-85 0 0,0 0-79 0 0,-4-3-86 0 0,-13-10-59 0 0,48 3 3282 0 0,162-12-659 0 0,-73-7-2656 0 0,-119 27-703 0 0,0 0 0 0 0,0 0 0 0 0,0 1-1 0 0,0-1 1 0 0,0 0 0 0 0,-1 0-1 0 0,1 0 1 0 0,-1 0 0 0 0,1 0-1 0 0,-1 0 1 0 0,0 0 0 0 0,0 0 0 0 0,0 0-1 0 0,0 0 1 0 0,0 0 0 0 0,0 0-1 0 0,-1 0 1 0 0,1 1 0 0 0,-1-1 0 0 0,1 0-1 0 0,-1 0 1 0 0,1 0 0 0 0,-1 0-1 0 0,0 0 1 0 0,0 1 0 0 0,0-1-1 0 0,0 0 1 0 0,-1 1 0 0 0,1-1 0 0 0,0 1-1 0 0,0-1 1 0 0,-1 1 0 0 0,1 0-1 0 0,-1-1 1 0 0,0 1 0 0 0,1 0 0 0 0,-1 0-1 0 0,0 0 1 0 0,0 0 0 0 0,1 1-1 0 0,-1-1 1 0 0,0 0 0 0 0,0 1-1 0 0,-1-1-42 0 0,-46-26-323 0 0,28 17-4330 0 0,9 4-3181 0 0,8 5-1351 0 0</inkml:trace>
</inkml:ink>
</file>

<file path=ppt/ink/ink2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2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0 167 4553 0 0,'0'0'859'0'0,"0"0"-490"0"0,0 0-131 0 0,0 0 318 0 0,0 0 397 0 0,0 0 170 0 0,0 0-17 0 0,0 0-225 0 0,0 0-246 0 0,0 0-177 0 0,1 33-164 0 0,2 106-76 0 0,-3 189 392 0 0,1-308-542 0 0,1 0 0 0 0,0 0 0 0 0,2-1 0 0 0,0 1 0 0 0,1-1-1 0 0,1 0 1 0 0,2 3-68 0 0,-8-22 58 0 0,0 1 0 0 0,0-1 0 0 0,0 1 0 0 0,0-1 0 0 0,0 1 0 0 0,0-1 0 0 0,0 1 0 0 0,1-1 0 0 0,-1 0 0 0 0,0 1-1 0 0,0-1 1 0 0,0 1 0 0 0,1-1 0 0 0,-1 0 0 0 0,0 1 0 0 0,1-1 0 0 0,-1 0 0 0 0,0 1 0 0 0,1-1 0 0 0,-1 0 0 0 0,0 1 0 0 0,1-1 0 0 0,-1 0 0 0 0,1 0 0 0 0,-1 1-1 0 0,0-1 1 0 0,1 0 0 0 0,-1 0 0 0 0,1 0 0 0 0,-1 0 0 0 0,1 0 0 0 0,-1 1 0 0 0,1-1 0 0 0,-1 0 0 0 0,0 0 0 0 0,1 0 0 0 0,-1 0 0 0 0,1 0 0 0 0,-1-1 0 0 0,1 1 0 0 0,-1 0-1 0 0,1 0 1 0 0,-1 0 0 0 0,1 0 0 0 0,-1 0 0 0 0,0-1 0 0 0,1 1 0 0 0,-1 0 0 0 0,1 0 0 0 0,-1-1 0 0 0,0 1 0 0 0,1 0 0 0 0,-1 0 0 0 0,0-1 0 0 0,1 1 0 0 0,-1-1-1 0 0,0 1 1 0 0,0 0 0 0 0,1-1 0 0 0,-1 1 0 0 0,0 0 0 0 0,0-1 0 0 0,1 1 0 0 0,-1-1 0 0 0,0 1-58 0 0,18-34 2612 0 0,-15 29-2839 0 0,48-110 1403 0 0,-5-2-1 0 0,3-28-1175 0 0,59-148-176 0 0,-48 182-1755 0 0,-50 103-951 0 0,-8 12-7751 0 0,-2 0 4425 0 0</inkml:trace>
  <inkml:trace contextRef="#ctx0" brushRef="#br0" timeOffset="248.548">544 590 8162 0 0,'0'0'1812'0'0,"0"0"-813"0"0,0 0-404 0 0,0 0 89 0 0,0 0 192 0 0,0 0 143 0 0,0 0-47 0 0,0 0-228 0 0,-11 36-258 0 0,-30 110-225 0 0,22-34-57 0 0,20-86-181 0 0,-2-10-169 0 0,3 23-2649 0 0,13-41-9462 0 0,-13 1 10618 0 0</inkml:trace>
  <inkml:trace contextRef="#ctx0" brushRef="#br0" timeOffset="494.627">531 491 4969 0 0,'0'0'1340'0'0,"0"0"-507"0"0,0 0-111 0 0,0 0 300 0 0,0 0 314 0 0,0 0 79 0 0,0 0-157 0 0,0 0-278 0 0,0 0-243 0 0,0 0-182 0 0,0 0-124 0 0,0 0-80 0 0,25 8-43 0 0,80 24-27 0 0,-86-26-263 0 0,0-1-1 0 0,0-1 1 0 0,0-1 0 0 0,0-1-1 0 0,1-1 1 0 0,-1 0-1 0 0,1-1 1 0 0,1-2-18 0 0,27 1-2823 0 0,-39 1 451 0 0,5 0-5642 0 0,-11 0 4544 0 0</inkml:trace>
  <inkml:trace contextRef="#ctx0" brushRef="#br0" timeOffset="663.999">490 712 2385 0 0,'0'0'2464'0'0,"0"0"-1032"0"0,0 0-473 0 0,0 0 196 0 0,0 0 264 0 0,0 0 63 0 0,0 0-189 0 0,0 0-332 0 0,0 0-320 0 0,0 0-257 0 0,33 3-179 0 0,102 12-134 0 0,-14-26-943 0 0,-107 9 190 0 0,19-2-2216 0 0,-10-1-2465 0 0,-10 1 327 0 0</inkml:trace>
</inkml:ink>
</file>

<file path=ppt/ink/ink2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1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0 251 5097 0 0,'0'0'1103'0'0,"0"0"-558"0"0,0 0-79 0 0,0 0 427 0 0,0 0 448 0 0,0 0 224 0 0,0 0-102 0 0,0 0-269 0 0,0 0-273 0 0,0 0-179 0 0,0 0-79 0 0,0 0-52 0 0,28 2-21 0 0,86 8-52 0 0,34-19 748 0 0,-107 2-1177 0 0,45-22-1851 0 0,-80 19-1320 0 0,-5 1-3389 0 0,-1 7 4363 0 0,0 0-3696 0 0</inkml:trace>
  <inkml:trace contextRef="#ctx0" brushRef="#br0" timeOffset="211.142">179 0 6953 0 0,'0'0'1350'0'0,"0"0"-338"0"0,0 0-85 0 0,0 0 104 0 0,-6 36 80 0 0,-20 112-39 0 0,16 3 701 0 0,10-146-1821 0 0,7 130-452 0 0,20-50-5995 0 0,-17-63-871 0 0,-5-15 6546 0 0</inkml:trace>
</inkml:ink>
</file>

<file path=ppt/ink/ink2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52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1 419 2457 0 0,'0'0'1198'0'0,"0"0"-224"0"0,0 0-167 0 0,0 0-19 0 0,0 0 164 0 0,0 0 232 0 0,0 0 106 0 0,0 0-16 0 0,0 0-181 0 0,0 0-310 0 0,0 0-295 0 0,0-3-197 0 0,24-13 746 0 0,-5 13-570 0 0,150-1 1668 0 0,-152 3-2047 0 0,1 1 0 0 0,-1 0 0 0 0,1 1-1 0 0,-1 1 1 0 0,1 1 0 0 0,-1 0-1 0 0,0 2 1 0 0,0-1 0 0 0,-1 2 0 0 0,0 0-1 0 0,0 1 1 0 0,0 1 0 0 0,0 1 0 0 0,7 5-88 0 0,-16-8 54 0 0,0 0 1 0 0,-1 1 0 0 0,1 0 0 0 0,-2 0 0 0 0,1 0-1 0 0,-1 0 1 0 0,0 1 0 0 0,0 0 0 0 0,-1 0 0 0 0,0 1-1 0 0,-1-1 1 0 0,0 1 0 0 0,0-1 0 0 0,0 1 0 0 0,-2 0-1 0 0,1 0 1 0 0,-1 0 0 0 0,0 0 0 0 0,-1 1 0 0 0,0-1-1 0 0,0 0 1 0 0,-1 0-55 0 0,-1 27 282 0 0,-2-1 0 0 0,-2-1-1 0 0,-1 1 1 0 0,-1-1 0 0 0,-12 27-282 0 0,-16 76 648 0 0,-1 44-131 0 0,27-134-377 0 0,2 0 0 0 0,1 0 0 0 0,3 1-1 0 0,2 0 1 0 0,2 0 0 0 0,6 39-140 0 0,-5-75 37 0 0,2 0 0 0 0,0 1 0 0 0,0-1 0 0 0,1 0 0 0 0,0-1 1 0 0,1 1-1 0 0,1-1 0 0 0,0 0 0 0 0,0 0 0 0 0,1-1 0 0 0,0 1 0 0 0,1-2 0 0 0,0 1 0 0 0,1-1 1 0 0,0 0-1 0 0,0-1 0 0 0,5 3-37 0 0,71 41 509 0 0,-70-48 1272 0 0,-16-4-1737 0 0,1 0-2 0 0,-22 4 186 0 0,-63 39-194 0 0,81-40-40 0 0,0 0 0 0 0,-1 1 0 0 0,1 0 0 0 0,0-1 0 0 0,1 2 0 0 0,-1-1 0 0 0,1 0 0 0 0,0 1 0 0 0,0-1 1 0 0,0 1-1 0 0,1 0 0 0 0,0 0 0 0 0,-1 0 0 0 0,2 1 0 0 0,-1-1 0 0 0,1 0 0 0 0,0 1 0 0 0,0-1 0 0 0,0 0 1 0 0,1 1-1 0 0,-1 2 6 0 0,3 1-1 0 0,1 1 1 0 0,-1-1-1 0 0,1 1 1 0 0,1-1-1 0 0,0 0 1 0 0,0 0-1 0 0,1-1 1 0 0,0 1-1 0 0,1-1 1 0 0,-1 0-1 0 0,1 0 1 0 0,1-1-1 0 0,0 0 1 0 0,0 0-1 0 0,4 3 1 0 0,30 36-30 0 0,-29-31 33 0 0,0 0-1 0 0,-1 0 0 0 0,-1 1 0 0 0,0 1 1 0 0,-2 0-1 0 0,1 0 0 0 0,-2 0 1 0 0,0 1-1 0 0,-2 0 0 0 0,0 1 0 0 0,0-1 1 0 0,-2 1-1 0 0,0 0 0 0 0,-1 2-2 0 0,-3-11 15 0 0,0 0 0 0 0,-1 0-1 0 0,0 0 1 0 0,0 0 0 0 0,-1 0 0 0 0,0 0-1 0 0,-1-1 1 0 0,0 1 0 0 0,-1-1-1 0 0,0 0 1 0 0,0 0 0 0 0,-1-1 0 0 0,0 1-1 0 0,0-1 1 0 0,-1-1 0 0 0,0 1 0 0 0,0-1-1 0 0,-1 0 1 0 0,0-1 0 0 0,-4 2-15 0 0,-23 17 79 0 0,-1-2 0 0 0,-2-2 0 0 0,0-1 0 0 0,-12 2-79 0 0,35-15 21 0 0,-36 18-37 0 0,-1-3-1 0 0,0-2 0 0 0,-2-2 1 0 0,-9 0 16 0 0,65-19-6309 0 0,23-5 1700 0 0,-12 2-1500 0 0,-3-3-3634 0 0</inkml:trace>
  <inkml:trace contextRef="#ctx0" brushRef="#br0" timeOffset="10829.593">1039 662 5313 0 0,'0'0'1216'0'0,"0"0"-329"0"0,0 0-205 0 0,0 0 131 0 0,0 0 257 0 0,0 0 215 0 0,0 0 8 0 0,0 0-182 0 0,0 0-226 0 0,0 0-222 0 0,0 0-158 0 0,2 22-101 0 0,7 67-67 0 0,60 150 1146 0 0,-55-176-1722 0 0,5 34-375 0 0,-14-33-6415 0 0,-7-54 374 0 0,0-8 3245 0 0</inkml:trace>
  <inkml:trace contextRef="#ctx0" brushRef="#br0" timeOffset="11334.551">862 717 1696 0 0,'0'0'1854'0'0,"0"0"-254"0"0,0 0-102 0 0,0 0 149 0 0,0 0 215 0 0,0 0-8 0 0,0 0-326 0 0,0 0-401 0 0,0 0-303 0 0,0 0-199 0 0,0 0-107 0 0,0 0-63 0 0,0 0-34 0 0,21-33-25 0 0,68-102 8 0 0,-87 130-370 0 0,1 1 1 0 0,0-1-1 0 0,0 1 0 0 0,0 0 0 0 0,0 0 0 0 0,1 1 0 0 0,-1-1 1 0 0,1 1-1 0 0,0-1 0 0 0,0 1 0 0 0,1 1 0 0 0,-1-1 0 0 0,0 0 1 0 0,1 1-1 0 0,0 0 0 0 0,1-1-34 0 0,11-3 152 0 0,-1-4-67 0 0,1 2 0 0 0,0 0 0 0 0,1 0 0 0 0,0 2 0 0 0,0 0 0 0 0,0 1 0 0 0,1 1 0 0 0,0 1 0 0 0,-1 0 0 0 0,2 2-85 0 0,-17 2-5 0 0,-1 0 1 0 0,1 1 0 0 0,-1-1 0 0 0,1 1 0 0 0,-1 0 0 0 0,1-1 0 0 0,-1 1 0 0 0,0 0-1 0 0,0 0 1 0 0,0 1 0 0 0,0-1 0 0 0,0 0 0 0 0,0 1 0 0 0,-1-1 0 0 0,1 1 0 0 0,-1 0-1 0 0,0-1 1 0 0,1 1 0 0 0,-1 0 0 0 0,-1 0 0 0 0,1 0 0 0 0,0-1 0 0 0,-1 1-1 0 0,1 0 1 0 0,-1 0 0 0 0,0 0 0 0 0,0 0 0 0 0,0 0 0 0 0,0 0 0 0 0,-1 0 0 0 0,1 0-1 0 0,-1 0 1 0 0,0 0 0 0 0,0 0 0 0 0,0 0 0 0 0,0-1 0 0 0,0 1 0 0 0,0 0 0 0 0,-1-1-1 0 0,0 1 1 0 0,1-1 0 0 0,-2 1 4 0 0,-157 225-97 0 0,158-226 86 0 0,1-1-1 0 0,-1 1 1 0 0,1 0 0 0 0,0 0 0 0 0,0 0-1 0 0,-1 0 1 0 0,2 0 0 0 0,-1 0 0 0 0,0 0-1 0 0,0 0 1 0 0,1 0 0 0 0,-1 0 0 0 0,1 1-1 0 0,-1-1 1 0 0,1 0 0 0 0,0 0 0 0 0,0 1-1 0 0,0-1 1 0 0,0 0 0 0 0,1 0 0 0 0,-1 1-1 0 0,0-1 1 0 0,1 0 0 0 0,0 0 0 0 0,-1 0-1 0 0,1 0 1 0 0,0 0 0 0 0,0 0 0 0 0,0 0-1 0 0,0 0 1 0 0,1 0 0 0 0,-1 0 0 0 0,1 0 0 0 0,-1-1-1 0 0,1 1 1 0 0,-1 0 0 0 0,1-1 0 0 0,0 0-1 0 0,0 1 1 0 0,0-1 0 0 0,-1 0 0 0 0,1 0-1 0 0,1 0 1 0 0,-1 0 11 0 0,256 22-183 0 0,-255-21 195 0 0,1 0-1 0 0,0-1 0 0 0,-1 2 0 0 0,1-1 1 0 0,-1 0-1 0 0,0 1 0 0 0,0-1 0 0 0,0 1 1 0 0,0 0-1 0 0,0 0 0 0 0,0 0 0 0 0,-1 0 1 0 0,0 1-1 0 0,1-1 0 0 0,-1 1 0 0 0,0-1 1 0 0,-1 1-1 0 0,1 0 0 0 0,-1-1 0 0 0,0 1 1 0 0,0 0-1 0 0,0 0 0 0 0,0 0 0 0 0,0 0 1 0 0,-1 0-1 0 0,0 0 0 0 0,0 1 0 0 0,0-1 1 0 0,0 0-1 0 0,-1 0 0 0 0,0 0 0 0 0,0 0 1 0 0,0 0-1 0 0,0 0 0 0 0,0-1 0 0 0,-1 1 1 0 0,0 0-1 0 0,1-1 0 0 0,-2 1 0 0 0,1-1 1 0 0,0 1-1 0 0,-1-1 0 0 0,1 0 0 0 0,-1 0 1 0 0,0 0-1 0 0,-1 1-11 0 0,-33 42-172 0 0,-2 0 0 0 0,-2-3 0 0 0,-1-1 1 0 0,-4-2 171 0 0,44-38-29 0 0,-48 41-1291 0 0,17-16-2839 0 0,26-22 928 0 0,1 1-4939 0 0,4-5 6339 0 0</inkml:trace>
  <inkml:trace contextRef="#ctx0" brushRef="#br0" timeOffset="12024.414">1624 835 2280 0 0,'0'0'1319'0'0,"0"0"-101"0"0,0 0 138 0 0,0 0 234 0 0,0 0 110 0 0,0 0-182 0 0,0 0-372 0 0,0 0-356 0 0,0 0-261 0 0,0 0-136 0 0,0 0-36 0 0,-1 32 10 0 0,0 93 45 0 0,0-124-395 0 0,1 0 0 0 0,-1 0 0 0 0,1 0 0 0 0,-1 0 0 0 0,1 0 0 0 0,0 0 0 0 0,-1 0 0 0 0,1 0 0 0 0,0 0 0 0 0,0 0 0 0 0,-1 0 0 0 0,1 0 0 0 0,0 0 0 0 0,0 0 0 0 0,0 0 0 0 0,1 0 0 0 0,-1 0 0 0 0,0 0 0 0 0,0 0 0 0 0,0 0 0 0 0,1 0 0 0 0,-1 0 0 0 0,1 0 0 0 0,-1 0 0 0 0,0 0 0 0 0,1 0 0 0 0,0 0 0 0 0,-1 0 0 0 0,1-1-1 0 0,0 1 1 0 0,-1 0 0 0 0,1 0 0 0 0,0-1 0 0 0,0 1 0 0 0,-1 0 0 0 0,1-1 0 0 0,0 1 0 0 0,0-1 0 0 0,0 1 0 0 0,0-1 0 0 0,0 0 0 0 0,0 1 0 0 0,0-1 0 0 0,0 0 0 0 0,0 1 0 0 0,0-1 0 0 0,0 0-17 0 0,4 0 201 0 0,5-2 15 0 0,0 0 1 0 0,0-1-1 0 0,0 0 0 0 0,-1 0 1 0 0,1-1-1 0 0,-1 0 0 0 0,1-1 1 0 0,-1 0-1 0 0,-1-1 0 0 0,1 0 1 0 0,-1 0-1 0 0,0 0 0 0 0,0-1 0 0 0,-1-1 1 0 0,0 1-1 0 0,0-1 0 0 0,-1 0 1 0 0,0-1-1 0 0,0 1 0 0 0,0-3-216 0 0,115-169 642 0 0,-109 175-1216 0 0,-12 26-245 0 0,0-15 890 0 0,-12 133-707 0 0,13-135 667 0 0,1-1-1 0 0,0 0 1 0 0,0 0 0 0 0,0 0 0 0 0,0 0-1 0 0,1 0 1 0 0,-1 0 0 0 0,1 0-1 0 0,-1-1 1 0 0,1 0 0 0 0,0 1-1 0 0,0-1 1 0 0,0 0 0 0 0,1 0 0 0 0,-1-1-1 0 0,0 1 1 0 0,1-1 0 0 0,-1 1-1 0 0,1-1 1 0 0,-1 0 0 0 0,1 0 0 0 0,-1-1-1 0 0,1 1 1 0 0,0-1 0 0 0,-1 0-1 0 0,1 0 1 0 0,0 0 0 0 0,0 0-1 0 0,-1-1 1 0 0,1 1 0 0 0,0-1 0 0 0,-1 0-1 0 0,1 0 1 0 0,-1-1 0 0 0,1 1-1 0 0,-1-1 1 0 0,0 1 0 0 0,0-1-1 0 0,0 0 1 0 0,1 0 0 0 0,-2 0 0 0 0,1-1-1 0 0,0 1 1 0 0,0-1 0 0 0,0 0-31 0 0,28-31 257 0 0,-2 0 0 0 0,-1-3 0 0 0,-1 0-1 0 0,-2-1 1 0 0,-2-2 0 0 0,-2 0 0 0 0,-1-1 0 0 0,-3-2 0 0 0,-1 1 0 0 0,-2-2 0 0 0,-2 0 0 0 0,6-45-257 0 0,-10 50-35 0 0,-3-1 0 0 0,-1 0 0 0 0,-2 1 0 0 0,-1-1 0 0 0,-4-22 35 0 0,3 59-6 0 0,1-1-1 0 0,-1 1 0 0 0,0 0 1 0 0,0 0-1 0 0,0-1 0 0 0,0 1 1 0 0,-1 0-1 0 0,1-1 0 0 0,-1 1 1 0 0,0 0-1 0 0,0 0 0 0 0,0 0 1 0 0,0 0-1 0 0,0-1 0 0 0,-1 2 1 0 0,0-1-1 0 0,1 0 0 0 0,-1 0 1 0 0,0 0-1 0 0,0 1 0 0 0,-1-1 1 0 0,1 1-1 0 0,0 0 0 0 0,-1 0 1 0 0,0 0-1 0 0,1 0 0 0 0,-1 0 1 0 0,0 0-1 0 0,0 1 0 0 0,0-1 1 0 0,0 1-1 0 0,0 0 0 0 0,-3-1 7 0 0,2 5-18 0 0,0 0 0 0 0,0 0-1 0 0,1 1 1 0 0,-1-1 0 0 0,1 1-1 0 0,0 0 1 0 0,0 0 0 0 0,1 0 0 0 0,-1 0-1 0 0,1 0 1 0 0,0 1 0 0 0,0-1-1 0 0,0 1 1 0 0,0-1 0 0 0,1 1-1 0 0,0 0 1 0 0,0 0 0 0 0,0 3 18 0 0,-4 21-21 0 0,1 0 0 0 0,1 0 0 0 0,2 0 0 0 0,1 1 0 0 0,1-1 0 0 0,2 0 0 0 0,1 6 21 0 0,3-1-154 0 0,1 0 0 0 0,1-1 0 0 0,2 0 0 0 0,1 0 0 0 0,1-1 0 0 0,2-1-1 0 0,2 0 1 0 0,0-1 0 0 0,5 3 154 0 0,11 12-2395 0 0,-17-24-1601 0 0,-13-15 827 0 0,-3-5-5795 0 0,0-1 6297 0 0</inkml:trace>
  <inkml:trace contextRef="#ctx0" brushRef="#br0" timeOffset="12278.203">1972 346 8226 0 0,'0'0'2271'0'0,"0"0"-603"0"0,0 0-315 0 0,0 0 111 0 0,0 0 120 0 0,0 0-130 0 0,0 0-365 0 0,0 0-319 0 0,36-17-191 0 0,115-52-122 0 0,-28 25 218 0 0,214-55-564 0 0,-264 80-3760 0 0,-1 3-3507 0 0,-43 11-3740 0 0</inkml:trace>
  <inkml:trace contextRef="#ctx0" brushRef="#br0" timeOffset="18683.444">1087 1999 160 0 0,'0'0'1022'0'0,"0"0"-198"0"0,0 0-1 0 0,0 0 175 0 0,0 0 287 0 0,0 0 126 0 0,0 0-130 0 0,0 0-338 0 0,0 0-393 0 0,0 0-293 0 0,0 0-144 0 0,2-11 185 0 0,25 38 1005 0 0,-9-1-856 0 0,0 2-1 0 0,-1 0 1 0 0,-2 1 0 0 0,-1 1 0 0 0,4 16-447 0 0,-4-14 241 0 0,65 155 294 0 0,-60-153 1844 0 0,-17-68 3 0 0,15-299-1222 0 0,-3 112-2068 0 0,-15 212 1232 0 0,-4 9-16529 0 0,5 4 12795 0 0</inkml:trace>
  <inkml:trace contextRef="#ctx0" brushRef="#br0" timeOffset="18945.723">1593 2249 8442 0 0,'0'0'879'0'0,"0"0"-353"0"0,0 0-33 0 0,0 0 177 0 0,0 0 211 0 0,0 0 73 0 0,0 0-135 0 0,0 0-207 0 0,0 0-216 0 0,0 0-155 0 0,0 0-79 0 0,0 0-44 0 0,8 33-26 0 0,23 101-28 0 0,-10-73 26 0 0,-15-47 1245 0 0,0-2-5161 0 0,1-22-8742 0 0,-7 5 12188 0 0</inkml:trace>
  <inkml:trace contextRef="#ctx0" brushRef="#br0" timeOffset="19181.878">1459 2205 2401 0 0,'0'0'2041'0'0,"0"0"-476"0"0,0 0-213 0 0,0 0 150 0 0,0 0 173 0 0,0 0-36 0 0,0 0-296 0 0,0 0-314 0 0,0 0-246 0 0,0 0-198 0 0,0 0-143 0 0,32-15-107 0 0,100-45-126 0 0,-39 27-52 0 0,-80 30-803 0 0,30-8 1016 0 0,-28 8-3332 0 0,0 3-3607 0 0,-14 0 2804 0 0,-1 0 279 0 0</inkml:trace>
  <inkml:trace contextRef="#ctx0" brushRef="#br0" timeOffset="19383.506">1551 2374 3601 0 0,'0'0'1388'0'0,"0"0"-265"0"0,0 0 149 0 0,0 0 342 0 0,0 0 110 0 0,0 0-206 0 0,0 0-372 0 0,0 0-368 0 0,0 0-247 0 0,0 0-168 0 0,0 0-108 0 0,31-15-81 0 0,100-46-104 0 0,-24 6-840 0 0,-78 38-3302 0 0,-7 4-1327 0 0,-13 9 83 0 0</inkml:trace>
  <inkml:trace contextRef="#ctx0" brushRef="#br0" timeOffset="20300.49">1948 1855 5209 0 0,'0'0'1716'0'0,"0"0"-486"0"0,0 0-296 0 0,0 0 111 0 0,0 0 221 0 0,0 0 57 0 0,0 0-194 0 0,0 0-271 0 0,0 0-249 0 0,0 0-138 0 0,0 0-82 0 0,36-19-44 0 0,110-60-16 0 0,15-10 660 0 0,14 12-2501 0 0,-173 76-5467 0 0,-1 2 3711 0 0,-1 4 1890 0 0,0-4 124 0 0,0 3-2197 0 0</inkml:trace>
  <inkml:trace contextRef="#ctx0" brushRef="#br0" timeOffset="20511.421">2062 1991 6201 0 0,'0'0'1525'0'0,"0"0"-464"0"0,0 0-169 0 0,0 0 283 0 0,0 0 334 0 0,0 0 22 0 0,0 0-239 0 0,0 0-329 0 0,0 0-319 0 0,0 0-247 0 0,32-12-141 0 0,99-40-85 0 0,4-20 49 0 0,-103 54-239 0 0,155-91-3852 0 0,-71 27-9461 0 0,-99 70 12717 0 0</inkml:trace>
  <inkml:trace contextRef="#ctx0" brushRef="#br0" timeOffset="20824.464">3038 1225 4513 0 0,'0'0'2048'0'0,"0"0"-333"0"0,0 0-258 0 0,0 0-81 0 0,0 0-94 0 0,0 0-226 0 0,-35 26-352 0 0,-107 83-279 0 0,91-51-202 0 0,41-39-213 0 0,2-1-1 0 0,0 1 1 0 0,1 1-1 0 0,1 0 1 0 0,0 0 0 0 0,2 0-1 0 0,0 0 1 0 0,2 1-1 0 0,0-1 1 0 0,1 1-1 0 0,1 0 1 0 0,2 14-10 0 0,-1-31 12 0 0,0 0 1 0 0,1 0-1 0 0,-1-1 1 0 0,1 1-1 0 0,0 0 0 0 0,0-1 1 0 0,0 1-1 0 0,0-1 1 0 0,1 0-1 0 0,-1 0 1 0 0,1 1-1 0 0,0-2 0 0 0,0 1 1 0 0,0 0-1 0 0,0-1 1 0 0,1 1-1 0 0,-1-1 1 0 0,1 0-1 0 0,-1 0 0 0 0,1 0 1 0 0,0-1-1 0 0,-1 1 1 0 0,1-1-1 0 0,0 0 1 0 0,0 0-1 0 0,0 0 1 0 0,3 0-13 0 0,4 0 105 0 0,0 1 1 0 0,0-1-1 0 0,0-1 1 0 0,1 0-1 0 0,-1-1 1 0 0,0 0-1 0 0,0 0 1 0 0,1-2-1 0 0,5-1-105 0 0,8-6 249 0 0,-1-2-1 0 0,0 0 0 0 0,-1-2 0 0 0,0 0 0 0 0,-1-2 0 0 0,-1 0 0 0 0,-1-1 0 0 0,0-2 0 0 0,-1 0 0 0 0,-1-1 0 0 0,-1 0 0 0 0,-1-2 0 0 0,0 0 0 0 0,7-16-248 0 0,-12 19 48 0 0,0 0 0 0 0,-2 0 0 0 0,0-1 0 0 0,-1 0 0 0 0,-2-1 0 0 0,0 0 0 0 0,0 0 0 0 0,-2 0 0 0 0,-1-1 0 0 0,-1 1 0 0 0,0-1 0 0 0,-2-16-48 0 0,-1 31-222 0 0,0 0 0 0 0,0-1 0 0 0,-1 2 0 0 0,0-1 0 0 0,0 0 0 0 0,-1 0 0 0 0,1 0 0 0 0,-1 1 0 0 0,-1 0 0 0 0,1-1 0 0 0,-1 1-1 0 0,0 1 1 0 0,-1-1 0 0 0,0 1 0 0 0,1-1 0 0 0,-2 1 0 0 0,1 0 0 0 0,0 1 0 0 0,-1 0 0 0 0,0 0 0 0 0,0 0 0 0 0,0 0 0 0 0,-1 1 0 0 0,-4-2 222 0 0,-4-1-1198 0 0,0 1 0 0 0,0 0 1 0 0,0 1-1 0 0,-1 1 0 0 0,0 1 1 0 0,1 0-1 0 0,-1 1 0 0 0,0 0 1 0 0,0 1-1 0 0,-12 2 1198 0 0,-3 4-2942 0 0</inkml:trace>
  <inkml:trace contextRef="#ctx0" brushRef="#br0" timeOffset="21078.888">2445 1549 2977 0 0,'0'0'2305'0'0,"0"0"-67"0"0,0 0-52 0 0,0 0-39 0 0,0 0-178 0 0,0 0-330 0 0,31-9-315 0 0,99-29-225 0 0,-86 25-225 0 0,0 2-1 0 0,1 2 1 0 0,0 2 0 0 0,24 0-874 0 0,-28 3 334 0 0,318-17 797 0 0,-118 19-3961 0 0,-225 2 2154 0 0,50-1-2484 0 0,-23-3-3332 0 0,-22-2-3194 0 0</inkml:trace>
</inkml:ink>
</file>

<file path=ppt/ink/ink2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22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308 163 0 0 0,'0'0'759'0'0,"0"0"514"0"0,0 0 141 0 0,0 0-107 0 0,0 0-215 0 0,0 0-205 0 0,0 0-127 0 0,0 0-37 0 0,11-17 27 0 0,37-52 58 0 0,-39 54 3760 0 0,-12 14-3327 0 0,-12 15-1805 0 0,15-14 899 0 0,-175 184-202 0 0,81-70 7 0 0,93-113-141 0 0,1-1 1 0 0,-1 1-1 0 0,0 0 1 0 0,1 0-1 0 0,-1 0 0 0 0,1-1 1 0 0,0 1-1 0 0,-1 0 1 0 0,1 0-1 0 0,0 0 0 0 0,0 0 1 0 0,-1 0-1 0 0,1 0 1 0 0,0 0-1 0 0,0 0 1 0 0,0 0-1 0 0,0 0 0 0 0,0 0 1 0 0,0 0-1 0 0,0 0 1 0 0,1-1-1 0 0,-1 1 0 0 0,0 0 1 0 0,0 0-1 0 0,1 0 1 0 0,-1 0-1 0 0,1 0 0 0 0,-1 0 1 0 0,1-1-1 0 0,-1 1 1 0 0,1 0-1 0 0,-1 0 0 0 0,1 0 1 0 0,0-1-1 0 0,-1 1 1 0 0,1-1-1 0 0,0 1 0 0 0,0 0 1 0 0,-1-1-1 0 0,1 1 1 0 0,0-1-1 0 0,0 1 1 0 0,0-1-1 0 0,0 0 0 0 0,0 1 1 0 0,-1-1-1 0 0,1 0 1 0 0,0 0-1 0 0,0 0 0 0 0,1 1 1 0 0,58 0 328 0 0,-41-2-241 0 0,74 1 60 0 0,-92 1-135 0 0,1 1-1 0 0,-1 0 0 0 0,1-1 1 0 0,-1 1-1 0 0,0 0 1 0 0,0 0-1 0 0,0 0 1 0 0,0 0-1 0 0,0 0 1 0 0,0 0-1 0 0,0 1 1 0 0,-1-1-1 0 0,1 0 1 0 0,-1 0-1 0 0,0 0 0 0 0,1 1 1 0 0,-1-1-1 0 0,0 0 1 0 0,0 0-1 0 0,-1 1 1 0 0,1-1-1 0 0,0 0 1 0 0,-1 0-1 0 0,1 1 1 0 0,-1-1-12 0 0,1-2 1 0 0,-3 14 41 0 0,0-1 0 0 0,-1 0 0 0 0,-1 0 0 0 0,0 0 0 0 0,-1-1 0 0 0,0 1 0 0 0,0-2 0 0 0,-5 7-42 0 0,-13 24 102 0 0,-34 69 246 0 0,57-109-337 0 0,0 0 1 0 0,0 0 0 0 0,0 0 0 0 0,0 1 0 0 0,0-1-1 0 0,0 0 1 0 0,0 1 0 0 0,1-1 0 0 0,-1 1 0 0 0,1-1 0 0 0,0 0-1 0 0,0 1 1 0 0,0-1 0 0 0,0 1 0 0 0,0-1 0 0 0,0 1-1 0 0,1-1 1 0 0,-1 1 0 0 0,1-1 0 0 0,0 0 0 0 0,-1 1-1 0 0,1-1 1 0 0,0 0 0 0 0,0 1 0 0 0,1-1 0 0 0,-1 0-1 0 0,0 0 1 0 0,1 0 0 0 0,-1 0 0 0 0,1 0 0 0 0,0-1-1 0 0,0 1 1 0 0,0 0 0 0 0,0-1 0 0 0,0 1 0 0 0,0-1-1 0 0,0 0 1 0 0,0 0 0 0 0,0 0 0 0 0,2 1-12 0 0,5 0 36 0 0,-1-1 0 0 0,1 0-1 0 0,-1 0 1 0 0,1 0 0 0 0,-1-1 0 0 0,1-1 0 0 0,-1 0 0 0 0,1 0 0 0 0,-1 0-1 0 0,0-1 1 0 0,1 0 0 0 0,-1-1 0 0 0,0 0 0 0 0,0 0 0 0 0,-1-1 0 0 0,1 1 0 0 0,-1-2-1 0 0,1 1 1 0 0,4-5-36 0 0,-9 7-394 0 0,1 0-1 0 0,-1 0 1 0 0,1 0 0 0 0,-1-1-1 0 0,0 1 1 0 0,0-1-1 0 0,0 1 1 0 0,0-1 0 0 0,0 0-1 0 0,-1 0 1 0 0,0-1-1 0 0,1 1 1 0 0,-1 0-1 0 0,0-1 1 0 0,-1 0 0 0 0,1 1-1 0 0,0-1 1 0 0,-1 0-1 0 0,0 0 1 0 0,0 1-1 0 0,0-1 1 0 0,-1 0 0 0 0,1 0-1 0 0,-1-3 395 0 0,0-3-4093 0 0,0 2-733 0 0</inkml:trace>
  <inkml:trace contextRef="#ctx0" brushRef="#br0" timeOffset="326.142">0 1 3209 0 0,'0'0'598'0'0,"0"0"-129"0"0,0 0 187 0 0,0 0 483 0 0,0 0 448 0 0,0 0 110 0 0,0 0-203 0 0,0 0-356 0 0,0 0-313 0 0,0 0-158 0 0,0 0-66 0 0,0 0 13 0 0,19 34 18 0 0,57 109-3 0 0,-9-10 709 0 0,-45-76-1173 0 0,-3 1 0 0 0,-3 0 0 0 0,-2 2-1 0 0,5 51-164 0 0,-2-18-47 0 0,21 165-2256 0 0,-28-234-345 0 0,-3-8-4371 0 0,-7-12 1084 0 0</inkml:trace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2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23.7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1164 512 0 0,'0'0'1326'0'0,"0"0"-125"0"0,0 0-87 0 0,0 0 38 0 0,0 0 111 0 0,0 0 15 0 0,0 0-194 0 0,0 0-317 0 0,0 0-323 0 0,0 0-223 0 0,0 0-99 0 0,0 0 0 0 0,6-4 52 0 0,-2 1-134 0 0,-4 3-26 0 0,1-1 0 0 0,0 0 0 0 0,0 0 0 0 0,-1 0 0 0 0,1 1 0 0 0,0-1 1 0 0,0 1-1 0 0,0-1 0 0 0,0 1 0 0 0,0-1 0 0 0,0 1 0 0 0,0-1 0 0 0,0 1 0 0 0,0 0 0 0 0,0-1 1 0 0,0 1-1 0 0,0 0 0 0 0,0 0 0 0 0,0 0 0 0 0,0 0 0 0 0,0 0 0 0 0,1 0 0 0 0,-1 0 0 0 0,0 0 1 0 0,0 0-1 0 0,0 1 0 0 0,0-1 0 0 0,0 0 0 0 0,0 1 0 0 0,0-1 0 0 0,0 1 0 0 0,0-1 1 0 0,0 1-1 0 0,0-1 0 0 0,-1 1 0 0 0,1 0 0 0 0,0-1 0 0 0,0 1 0 0 0,0 0 0 0 0,-1 0 0 0 0,1 0-14 0 0,21 26 181 0 0,-2 1 0 0 0,-2 1 0 0 0,0 0 0 0 0,-2 1 0 0 0,-1 1-1 0 0,1 7-180 0 0,66 120 66 0 0,-82-158 27 0 0,0-1 1 0 0,0 1-1 0 0,0-1 0 0 0,0 1 0 0 0,0 0 0 0 0,0-1 0 0 0,0 1 0 0 0,0-1 0 0 0,0 1 0 0 0,0 0 0 0 0,0-1 1 0 0,0 1-1 0 0,1 0 0 0 0,-1-1 0 0 0,0 1 0 0 0,0-1 0 0 0,0 1 0 0 0,0 0 0 0 0,1-1 0 0 0,-1 1 1 0 0,0 0-1 0 0,0 0 0 0 0,1-1 0 0 0,-1 1 0 0 0,0 0 0 0 0,0-1 0 0 0,1 1 0 0 0,-1 0 0 0 0,0 0 0 0 0,1 0 1 0 0,-1-1-1 0 0,0 1 0 0 0,1 0 0 0 0,-1 0 0 0 0,1 0 0 0 0,-1 0 0 0 0,0 0 0 0 0,1 0 0 0 0,-1 0 1 0 0,1 0-1 0 0,-1 0 0 0 0,0 0 0 0 0,1 0 0 0 0,-1 0 0 0 0,0 0 0 0 0,1 0 0 0 0,-1 0 0 0 0,1 0 0 0 0,-1 0-93 0 0,-5-44 301 0 0,2-133 622 0 0,38-261-1442 0 0,-28 405-1511 0 0,-1 19-6544 0 0,-6 14 1362 0 0</inkml:trace>
  <inkml:trace contextRef="#ctx0" brushRef="#br0" timeOffset="555.137">664 1116 0 0 0,'0'0'740'0'0,"0"0"383"0"0,0 0 321 0 0,0 0 257 0 0,0 0 38 0 0,0 0-194 0 0,0 0-283 0 0,0 0-335 0 0,0 0-214 0 0,0 0-114 0 0,0 0-84 0 0,0 0-19 0 0,-11-1-34 0 0,-31-3-48 0 0,39 5-343 0 0,0 0 0 0 0,0-1 0 0 0,1 1-1 0 0,-1 0 1 0 0,0 1 0 0 0,0-1 0 0 0,1 0 0 0 0,-1 1-1 0 0,1-1 1 0 0,-1 1 0 0 0,1 0 0 0 0,0 0-1 0 0,-1 0 1 0 0,1 0 0 0 0,0 0 0 0 0,0 1 0 0 0,1-1-1 0 0,-1 1 1 0 0,0-1 0 0 0,1 1-71 0 0,-4 4 115 0 0,0 1-117 0 0,0 0 0 0 0,0 1 0 0 0,1-1-1 0 0,0 1 1 0 0,1 0 0 0 0,0 0 0 0 0,0 1 0 0 0,1-1-1 0 0,0 0 1 0 0,1 1 0 0 0,0-1 0 0 0,1 1 0 0 0,-1 0 0 0 0,2-1-1 0 0,0 1 1 0 0,0 0 0 0 0,2 5 2 0 0,15 63 4 0 0,-3 41 193 0 0,-15-65 83 0 0,31-54 563 0 0,42-26 41 0 0,-56 16-848 0 0,13-33-1626 0 0,-25 25-2973 0 0,-3 1-5008 0 0,-2 10 7877 0 0</inkml:trace>
  <inkml:trace contextRef="#ctx0" brushRef="#br0" timeOffset="802.783">452 1378 0 0 0,'0'0'596'0'0,"0"0"939"0"0,0 0 478 0 0,0 0 115 0 0,0 0-180 0 0,0 0-363 0 0,0 0-325 0 0,0 0-257 0 0,0 0-231 0 0,0 0-208 0 0,0 0-181 0 0,28-16-150 0 0,88-50-127 0 0,-30 23-480 0 0,-37 22-3766 0 0,-35 16-272 0 0,-7 1-788 0 0</inkml:trace>
  <inkml:trace contextRef="#ctx0" brushRef="#br0" timeOffset="1452.345">831 1072 0 0 0,'0'0'753'0'0,"0"0"568"0"0,0 0 196 0 0,0 0-72 0 0,0 0-278 0 0,0 0-308 0 0,0 0-213 0 0,0 0-78 0 0,0 0 23 0 0,0 0-16 0 0,0 0-14 0 0,-1 20-34 0 0,-6 132 695 0 0,-44 236-2690 0 0,46-317-709 0 0,5-23-3270 0 0,0-38 3582 0 0,0-3 1070 0 0</inkml:trace>
  <inkml:trace contextRef="#ctx0" brushRef="#br0" timeOffset="1705.459">1039 1205 4105 0 0,'0'0'1272'0'0,"0"0"-406"0"0,0 0-23 0 0,0 0 219 0 0,0 0 175 0 0,0 0-52 0 0,0 0-250 0 0,0 0-283 0 0,-8 35-224 0 0,-25 114-157 0 0,-1 42-24 0 0,32-80-1957 0 0,9-96-654 0 0,1-7-2673 0 0,-7-6 3415 0 0,1-2-748 0 0</inkml:trace>
  <inkml:trace contextRef="#ctx0" brushRef="#br0" timeOffset="1972.434">908 1282 0 0 0,'0'0'1440'0'0,"0"0"-97"0"0,0 0-106 0 0,0 0 167 0 0,0 0 164 0 0,0 0-10 0 0,0 0-210 0 0,0 0-336 0 0,0 0-274 0 0,0 0-217 0 0,0 0-177 0 0,0 0-85 0 0,0 0-75 0 0,30-18-48 0 0,92-54-41 0 0,-52 38-222 0 0,-70 34 115 0 0,25-7-602 0 0,-7 5-5809 0 0,-18 2 3175 0 0,0 0 485 0 0</inkml:trace>
  <inkml:trace contextRef="#ctx0" brushRef="#br0" timeOffset="2158.673">995 1433 5873 0 0,'0'0'2289'0'0,"0"0"-889"0"0,0 0-312 0 0,0 0 193 0 0,0 0-41 0 0,0 0-224 0 0,0 0-384 0 0,0 0-272 0 0,0 0-168 0 0,0 0-112 0 0,190-125-40 0 0,-174 114-192 0 0,1 0-264 0 0,-3 3-560 0 0,-4 1-1112 0 0,1 3-1713 0 0,-10 0-4257 0 0</inkml:trace>
  <inkml:trace contextRef="#ctx0" brushRef="#br0" timeOffset="2592.639">1028 715 4145 0 0,'0'0'2010'0'0,"0"0"-494"0"0,0 0-284 0 0,0 0 89 0 0,0 0 107 0 0,0 0-59 0 0,0 0-276 0 0,0 0-310 0 0,0 0-185 0 0,0 0-120 0 0,0 0-88 0 0,0 0-63 0 0,26-19-85 0 0,82-59-61 0 0,-12 17 55 0 0,-62 42-424 0 0,5-2-3335 0 0,-26 16-3807 0 0,-9 2 1022 0 0</inkml:trace>
  <inkml:trace contextRef="#ctx0" brushRef="#br0" timeOffset="2854.828">1107 822 3049 0 0,'0'0'2684'0'0,"0"0"-1139"0"0,0 0-356 0 0,0 0 257 0 0,0 0 167 0 0,0 0-131 0 0,0 0-416 0 0,0 0-382 0 0,0 0-239 0 0,0 0-141 0 0,31-11-70 0 0,99-36-76 0 0,-25-13 42 0 0,95-87-10414 0 0,-191 136 4329 0 0</inkml:trace>
  <inkml:trace contextRef="#ctx0" brushRef="#br0" timeOffset="3183.223">1731 141 520 0 0,'0'0'1090'0'0,"0"0"-66"0"0,0 0 115 0 0,0 0 181 0 0,0 0 56 0 0,0 0-166 0 0,0 0-355 0 0,0 0-335 0 0,0 0-188 0 0,-25 35-97 0 0,-78 111-41 0 0,62-61 80 0 0,40-72-218 0 0,-2-7 8 0 0,1 1 0 0 0,1-1-1 0 0,-1 0 1 0 0,1 1 0 0 0,0-1 0 0 0,1 1 0 0 0,-1-1 0 0 0,1 1-1 0 0,0-1 1 0 0,1 1 0 0 0,0-1 0 0 0,0 1 0 0 0,0-1 0 0 0,1 1 0 0 0,0-1-1 0 0,0 0 1 0 0,1 0 0 0 0,-1 0 0 0 0,1 0 0 0 0,1-1 0 0 0,-1 1-1 0 0,1-1 1 0 0,0 1 0 0 0,0-1 0 0 0,0-1 0 0 0,1 1 0 0 0,0-1 0 0 0,0 1-1 0 0,0-1 1 0 0,0-1 0 0 0,1 1 0 0 0,0 0-64 0 0,7 0 289 0 0,1 0-1 0 0,-1-1 1 0 0,0-1-1 0 0,1 0 1 0 0,-1 0 0 0 0,1-2-1 0 0,0 1 1 0 0,-1-2 0 0 0,1 0-1 0 0,0-1 1 0 0,-1 0-1 0 0,1-1 1 0 0,-1 0 0 0 0,0-1-1 0 0,0 0 1 0 0,-1-2 0 0 0,1 1-1 0 0,-1-1 1 0 0,0-1-1 0 0,0 0 1 0 0,-1-1 0 0 0,0 0-1 0 0,-1-1 1 0 0,1 0 0 0 0,-2-1-1 0 0,6-5-288 0 0,0 0 188 0 0,0 0-1 0 0,-1-1 1 0 0,-1-1-1 0 0,0 0 1 0 0,-1 0-1 0 0,-1-1 1 0 0,-1-1-1 0 0,0 0 1 0 0,-1-1-1 0 0,-2 1 1 0 0,0-2-1 0 0,-1 1 1 0 0,0-1-1 0 0,-2 1 1 0 0,2-22-188 0 0,-7 35-177 0 0,1 0 0 0 0,-1-1 1 0 0,0 1-1 0 0,0 0 0 0 0,-1-1 1 0 0,0 1-1 0 0,-1 0 0 0 0,1 0 0 0 0,-1 1 1 0 0,-1-1-1 0 0,1 0 0 0 0,-1 1 1 0 0,0 0-1 0 0,-1 0 0 0 0,1 0 1 0 0,-1 0-1 0 0,0 1 0 0 0,-1 0 0 0 0,1 0 1 0 0,-1 0-1 0 0,0 1 0 0 0,0 0 1 0 0,-3-1 176 0 0,-76-33-6244 0 0,-2 26-3360 0 0,58 12 7011 0 0</inkml:trace>
  <inkml:trace contextRef="#ctx0" brushRef="#br0" timeOffset="3446.682">1400 417 11434 0 0,'0'0'1968'0'0,"0"0"-329"0"0,0 0-112 0 0,0 0-123 0 0,0 0-235 0 0,36-16-296 0 0,115-47-236 0 0,-29 28 185 0 0,98 9 139 0 0,-47 8-4783 0 0,-61-5-8187 0 0,-89 16 5406 0 0</inkml:trace>
</inkml:ink>
</file>

<file path=ppt/ink/ink2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00.06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14 1842 0 0 0,'0'0'252'0'0,"0"0"368"0"0,0 0 247 0 0,0 0 169 0 0,0 0 3 0 0,0 0-144 0 0,0 0-210 0 0,0 0-206 0 0,0 0-99 0 0,-3-11 12 0 0,-8-35 75 0 0,11 44-403 0 0,0 0 0 0 0,1 0 0 0 0,-1 0 0 0 0,0 0 0 0 0,1 0 0 0 0,-1 0 1 0 0,1 1-1 0 0,0-1 0 0 0,0 0 0 0 0,-1 0 0 0 0,1 1 0 0 0,0-1 0 0 0,0 1 0 0 0,1-1 0 0 0,-1 1 0 0 0,0-1 0 0 0,0 1 0 0 0,1 0 0 0 0,-1-1 0 0 0,1 1 0 0 0,-1 0 0 0 0,1 0 0 0 0,0 0 0 0 0,-1 0 0 0 0,3 0-64 0 0,4-5 441 0 0,144-132 4393 0 0,72-73-1885 0 0,53-49-1338 0 0,433-401 99 0 0,-558 495-1329 0 0,-151 164-300 0 0,1-1 0 0 0,0 1 0 0 0,-1 0 0 0 0,1-1 0 0 0,-1 1 0 0 0,0-1 0 0 0,0 1 0 0 0,0-1 0 0 0,0 0 0 0 0,0 1 0 0 0,0-1 0 0 0,-1 0 0 0 0,1 0 0 0 0,-1 1 0 0 0,0-1 0 0 0,0 0 0 0 0,0 0 0 0 0,0 0 0 0 0,-1-2-81 0 0,-21 12-343 0 0,-6 19 473 0 0,-151 58 6 0 0,-53-6 21 0 0,200-64-146 0 0,44-3-367 0 0,13 2 340 0 0,1-1 0 0 0,-1-2 1 0 0,2 0-1 0 0,-1-2 0 0 0,1-1 1 0 0,0-1-1 0 0,1-1 0 0 0,0-1 16 0 0,135 43 7 0 0,-152-41 1054 0 0,-25-13-248 0 0,-6-10-725 0 0,0-1 1 0 0,2-1 0 0 0,0-1-1 0 0,1 0 1 0 0,1-2 0 0 0,1 0 0 0 0,1 0-1 0 0,-7-16-88 0 0,-34-53-2075 0 0,44 87-1471 0 0,9 3-7452 0 0,2 1 10983 0 0,0 0-7728 0 0</inkml:trace>
  <inkml:trace contextRef="#ctx0" brushRef="#br0" timeOffset="385.501">1774 74 12307 0 0,'0'0'1377'0'0,"0"0"-939"0"0,0 0-282 0 0,0 0 96 0 0,0 0 212 0 0,0 0 212 0 0,0 0 102 0 0,0 0-58 0 0,0 0-158 0 0,0 0-187 0 0,0 0-157 0 0,0 0-108 0 0,-24 10-58 0 0,-73 30-10 0 0,95-39-41 0 0,0-1 1 0 0,0 1 0 0 0,0 0 0 0 0,0 0 0 0 0,0 0 0 0 0,0 0-1 0 0,1 0 1 0 0,-1 1 0 0 0,0-1 0 0 0,1 1 0 0 0,-1-1 0 0 0,1 1-1 0 0,-1-1 1 0 0,1 1 0 0 0,0 0 0 0 0,-1-1 0 0 0,1 1 0 0 0,0 0 0 0 0,0 0-1 0 0,1 0 1 0 0,-1 0 0 0 0,0 0 0 0 0,1 0 0 0 0,-1 0 0 0 0,1 0-1 0 0,-1 0 1 0 0,1 1 0 0 0,0-1 0 0 0,0 0-2 0 0,-1 7 16 0 0,-2 2 0 0 0,0-1-1 0 0,1 1 1 0 0,1 0 0 0 0,-1 0-1 0 0,2 0 1 0 0,-1 0-1 0 0,2 0 1 0 0,-1 0 0 0 0,1 0-1 0 0,1 0 1 0 0,0-1 0 0 0,1 1-1 0 0,0 0 1 0 0,0-1 0 0 0,1 0-1 0 0,1 0 1 0 0,0 0-1 0 0,0 0 1 0 0,0-1 0 0 0,2 0-1 0 0,-1 0 1 0 0,1 0 0 0 0,0-1-1 0 0,1 0 1 0 0,0 0 0 0 0,0-1-1 0 0,0 0 1 0 0,1-1 0 0 0,0 0-1 0 0,1 0 1 0 0,-1-1-1 0 0,1 0 1 0 0,0 0-16 0 0,5-2 102 0 0,0-1 0 0 0,0 0 0 0 0,0-2 0 0 0,0 1-1 0 0,0-2 1 0 0,0 0 0 0 0,0 0 0 0 0,0-2 0 0 0,0 0 0 0 0,0 0 0 0 0,-1-2 0 0 0,0 0-1 0 0,0 0 1 0 0,0-1 0 0 0,0-1 0 0 0,-1 0 0 0 0,0-1 0 0 0,-1-1 0 0 0,0 0-1 0 0,0 0 1 0 0,0-1 0 0 0,-2-1 0 0 0,1 0 0 0 0,-1 0 0 0 0,-1-1 0 0 0,0 0 0 0 0,-1-1-1 0 0,0 0 1 0 0,-1 0 0 0 0,0 0 0 0 0,-1-1 0 0 0,-1 0 0 0 0,0-1 0 0 0,-1 1-1 0 0,0-1 1 0 0,-1 0 0 0 0,-1 0 0 0 0,-1 0 0 0 0,1-10-102 0 0,-3 19-199 0 0,0 1 0 0 0,0-1-1 0 0,-1 0 1 0 0,0 0 0 0 0,0 1 0 0 0,0-1 0 0 0,0 1 0 0 0,-1-1-1 0 0,0 1 1 0 0,0 0 0 0 0,-1 0 0 0 0,1 0 0 0 0,-1 1 0 0 0,0-1-1 0 0,0 1 1 0 0,-1 0 0 0 0,1 0 0 0 0,-1 1 0 0 0,0-1 0 0 0,0 1-1 0 0,0 0 1 0 0,-1 0 199 0 0,-61-27-5701 0 0,3 15-3980 0 0,39 14 6360 0 0</inkml:trace>
  <inkml:trace contextRef="#ctx0" brushRef="#br0" timeOffset="625.536">1227 247 9274 0 0,'0'0'956'0'0,"0"0"-238"0"0,0 0 7 0 0,0 0 311 0 0,0 0 314 0 0,0 0 82 0 0,0 0-178 0 0,0 0-207 0 0,0 0-164 0 0,0 0-110 0 0,32 3-85 0 0,104 7-108 0 0,57-2 203 0 0,0-9-1 0 0,0-8 0 0 0,52-15-782 0 0,-119 12-290 0 0,-25 3-862 0 0,30-2-3274 0 0,-48 1-4734 0 0,-52 3 1125 0 0</inkml:trace>
</inkml:ink>
</file>

<file path=ppt/ink/ink2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10.79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1963 0 0 0,'0'0'385'0'0,"0"0"528"0"0,0 0 178 0 0,0 0 49 0 0,0 0-21 0 0,25-35-22 0 0,78-111-54 0 0,-17 36 882 0 0,58-65 1294 0 0,8 6 0 0 0,110-91-3219 0 0,-163 167 245 0 0,-3-4-1 0 0,-5-5 1 0 0,35-55-245 0 0,-120 149 37 0 0,-1 0 0 0 0,-1 0 0 0 0,1-1 1 0 0,-1 1-1 0 0,0-1 0 0 0,-1 0 0 0 0,0 0 1 0 0,-1-1-1 0 0,0 1 0 0 0,0 0 0 0 0,-1-1 1 0 0,0 0-1 0 0,-1 1 0 0 0,0-5-37 0 0,0 13 42 0 0,-22 20-1118 0 0,11-8 1086 0 0,-91 67 90 0 0,-109 43 685 0 0,277-100-264 0 0,-13-11-437 0 0,-27-7-72 0 0,-1 2 1 0 0,0 1-1 0 0,0 1 0 0 0,0 1 1 0 0,-1 1-1 0 0,16 9-12 0 0,12 30 42 0 0,-55-69 3047 0 0,0-2-2890 0 0,-13-62 653 0 0,-36-115-665 0 0,29 171-1653 0 0,13 25-1809 0 0,-3 2-3818 0 0,10 2-1044 0 0</inkml:trace>
  <inkml:trace contextRef="#ctx0" brushRef="#br0" timeOffset="345.996">1933 1 7082 0 0,'0'0'508'0'0,"0"0"-83"0"0,0 0 126 0 0,0 0 233 0 0,0 0 300 0 0,0 0 128 0 0,0 0-122 0 0,-32 10-211 0 0,-103 36-244 0 0,130-45-599 0 0,0 1 0 0 0,1-1 0 0 0,-1 1 0 0 0,1 0 0 0 0,0 0 0 0 0,-1 1 0 0 0,1-1 0 0 0,0 1 0 0 0,0 0 0 0 0,1 0 0 0 0,-1 0 0 0 0,1 0 0 0 0,-1 1 0 0 0,1-1-1 0 0,0 1 1 0 0,0 0 0 0 0,1 0 0 0 0,-2 2-36 0 0,-4 8 109 0 0,-4 0-17 0 0,0 1 1 0 0,2 1-1 0 0,0-1 0 0 0,1 2 1 0 0,0-1-1 0 0,1 1 0 0 0,1 0 1 0 0,1 1-1 0 0,1 0 0 0 0,0 0 1 0 0,1 0-1 0 0,1 1 0 0 0,1-1 1 0 0,0 1-1 0 0,2-1 0 0 0,0 1 1 0 0,1 5-93 0 0,1-16 35 0 0,0-1 0 0 0,1 0 0 0 0,0 1 1 0 0,0-1-1 0 0,1 0 0 0 0,0 0 0 0 0,0-1 1 0 0,0 1-1 0 0,1-1 0 0 0,0 0 0 0 0,0 0 1 0 0,1-1-1 0 0,0 1 0 0 0,0-1 1 0 0,0-1-1 0 0,0 1 0 0 0,1-1 0 0 0,-1 0 1 0 0,1 0-1 0 0,1-1 0 0 0,-1 0 0 0 0,4 1-35 0 0,6 2 176 0 0,1-1-1 0 0,1 0 0 0 0,-1-1 0 0 0,1-1 0 0 0,-1-1 0 0 0,1-1 0 0 0,0-1 0 0 0,15-1-175 0 0,-8-2 168 0 0,0-2 0 0 0,0 0 0 0 0,-1-2 0 0 0,1-1-1 0 0,-1-1 1 0 0,-1-1 0 0 0,0-1 0 0 0,0-1 0 0 0,-1-1 0 0 0,-1-1 0 0 0,0-1 0 0 0,-1-1-1 0 0,-1-1 1 0 0,0-1 0 0 0,-1 0 0 0 0,-1-2 0 0 0,0-2-168 0 0,-13 17-96 0 0,0-1 1 0 0,-1 0-1 0 0,0 0 1 0 0,0 0-1 0 0,-1 0 1 0 0,0-1-1 0 0,0 1 1 0 0,0-1-1 0 0,-1 0 0 0 0,0 0 1 0 0,0 0-1 0 0,0 0 1 0 0,-1 0-1 0 0,0 0 1 0 0,-1 0-1 0 0,0-1 1 0 0,0-5 94 0 0,-1 8-563 0 0,0-1-1 0 0,-1 1 1 0 0,1 0-1 0 0,-1 0 0 0 0,0 0 1 0 0,0 0-1 0 0,-1 0 0 0 0,1 0 1 0 0,-1 1-1 0 0,0-1 0 0 0,-1 1 1 0 0,1 0-1 0 0,-1 0 0 0 0,1 0 1 0 0,-3-2 564 0 0,-13-9-5356 0 0,3 3-800 0 0</inkml:trace>
  <inkml:trace contextRef="#ctx0" brushRef="#br0" timeOffset="604.909">1233 214 9434 0 0,'0'0'1547'0'0,"0"0"-571"0"0,0 0-89 0 0,0 0 352 0 0,0 0 348 0 0,0 0 91 0 0,0 0-234 0 0,40 10-337 0 0,129 28-294 0 0,3-19 229 0 0,475-16 569 0 0,-138-34-3026 0 0,-401 19-3076 0 0,-1-3-3867 0 0,-77 11-743 0 0</inkml:trace>
</inkml:ink>
</file>

<file path=ppt/ink/ink2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0.3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0 876 0 0 0,'0'0'579'0'0,"0"0"648"0"0,0 0 456 0 0,0 0 320 0 0,0 0 48 0 0,0 0-140 0 0,0 0-215 0 0,36 3-246 0 0,110 10-207 0 0,-136-11-1004 0 0,0-1 0 0 0,0 0 0 0 0,0 0 0 0 0,0-1-1 0 0,0 0 1 0 0,0-1 0 0 0,-1 0 0 0 0,1-1 0 0 0,0 0 0 0 0,0 0 0 0 0,8-4-239 0 0,1-1 367 0 0,27-11 188 0 0,0-2 0 0 0,-1-3-1 0 0,-2-1 1 0 0,0-2 0 0 0,-2-2-1 0 0,-1-2 1 0 0,-1-1 0 0 0,0-3-555 0 0,63-64 528 0 0,-4-4-1 0 0,14-26-527 0 0,-55 59 131 0 0,-24 27-66 0 0,1 2 0 0 0,3 1 0 0 0,0 2 0 0 0,27-19-65 0 0,-56 50 18 0 0,-7 4-27 0 0,0 1 0 0 0,0-1 0 0 0,0 0 0 0 0,1 1 0 0 0,-1-1 0 0 0,1 1 0 0 0,-1-1 0 0 0,1 1 0 0 0,0 0 1 0 0,-1-1-1 0 0,1 1 0 0 0,0 0 0 0 0,0 0 0 0 0,0 0 0 0 0,0 0 0 0 0,0 1 0 0 0,0-1 0 0 0,0 1 0 0 0,0-1 0 0 0,0 1 0 0 0,0-1 0 0 0,0 1 0 0 0,0 0 1 0 0,0 0-1 0 0,1 0 0 0 0,-1 1 0 0 0,0-1 0 0 0,0 0 0 0 0,0 1 0 0 0,0-1 0 0 0,0 1 0 0 0,0 0 0 0 0,0-1 0 0 0,0 1 0 0 0,0 0 0 0 0,-1 0 0 0 0,1 1 1 0 0,0-1-1 0 0,0 0 0 0 0,-1 0 0 0 0,1 1 0 0 0,1 1 9 0 0,3 13 3 0 0,-1 0 0 0 0,0 0 0 0 0,-2 1 0 0 0,1 0 0 0 0,-2 0 1 0 0,0 0-1 0 0,-1 0 0 0 0,-1 0 0 0 0,-1 11-3 0 0,1-20 2 0 0,-4 35 17 0 0,-1-1 0 0 0,-2 0 0 0 0,-1-1 0 0 0,-3 1 0 0 0,-1-2-1 0 0,-2 0 1 0 0,-2 0 0 0 0,-8 11-19 0 0,14-24-73 0 0,-2-1 1 0 0,-1-1-1 0 0,-1 0 0 0 0,-1 0 0 0 0,-1-2 1 0 0,-1 0-1 0 0,-1-1 0 0 0,-1 0 0 0 0,-1-2 1 0 0,0 0-1 0 0,-2-2 0 0 0,0 0 0 0 0,-2-1 1 0 0,1-2-1 0 0,-2 0 0 0 0,0-1 0 0 0,-1-2 1 0 0,0-1-1 0 0,-1 0 0 0 0,-16 2 73 0 0,31-10-284 0 0,0-2 0 0 0,0 1 0 0 0,0-1 0 0 0,0-1 0 0 0,-1-1 0 0 0,1 1 0 0 0,0-2 0 0 0,0 0 0 0 0,-9-2 284 0 0,4-17-4248 0 0,17 1-5505 0 0,3 12 5219 0 0</inkml:trace>
</inkml:ink>
</file>

<file path=ppt/ink/ink2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0.6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1 9658 0 0,'0'0'1483'0'0,"0"0"-275"0"0,0 0-34 0 0,0 0 98 0 0,0 0-14 0 0,0 0-202 0 0,-28 32-264 0 0,-90 102-229 0 0,51-36 85 0 0,64-92-645 0 0,0-1 0 0 0,0 1 0 0 0,0 0-1 0 0,1 0 1 0 0,0 0 0 0 0,0 0 0 0 0,1 0 0 0 0,0 1-1 0 0,0-1 1 0 0,0 0 0 0 0,1 1 0 0 0,0-1 0 0 0,0 1-1 0 0,1-1 1 0 0,-1 0 0 0 0,2 0 0 0 0,-1 1 0 0 0,0-1 0 0 0,1 0-1 0 0,0 0 1 0 0,1 0 0 0 0,-1 0 0 0 0,1-1 0 0 0,0 1-1 0 0,1-1 1 0 0,-1 1 0 0 0,1-1 0 0 0,0 0 0 0 0,1-1 0 0 0,-1 1-1 0 0,1-1 1 0 0,0 0 0 0 0,0 0 0 0 0,0 0 0 0 0,0-1-1 0 0,5 3-2 0 0,0-1 55 0 0,1-1 0 0 0,-1-1-1 0 0,1 1 1 0 0,0-2 0 0 0,0 1-1 0 0,0-2 1 0 0,0 1 0 0 0,0-2-1 0 0,0 1 1 0 0,0-1-1 0 0,0-1 1 0 0,0 0 0 0 0,0-1-1 0 0,6-1-54 0 0,-7 1 108 0 0,0 0-1 0 0,0-1 0 0 0,0 0 0 0 0,0-1 1 0 0,-1 0-1 0 0,0 0 0 0 0,1-1 1 0 0,-2-1-1 0 0,1 1 0 0 0,-1-1 0 0 0,1 0 1 0 0,-2-1-1 0 0,1 0 0 0 0,-1 0 0 0 0,0-1 1 0 0,0 0-1 0 0,-1 0 0 0 0,0-1 0 0 0,-1 0 1 0 0,0 0-1 0 0,0 0 0 0 0,-1 0 1 0 0,0-1-1 0 0,1-6-107 0 0,-3 8-56 0 0,-1 0 0 0 0,0 0-1 0 0,0 0 1 0 0,-1-1 0 0 0,0 1 0 0 0,-1 0 0 0 0,0 0 0 0 0,0 0 0 0 0,-1 0-1 0 0,0 0 1 0 0,0 0 0 0 0,-1 0 0 0 0,0 0 0 0 0,0 1 0 0 0,-1-1 0 0 0,0 1 0 0 0,0 0-1 0 0,-1 0 1 0 0,1 1 0 0 0,-6-6 56 0 0,-32-32-3781 0 0,-5 7-3965 0 0,29 24-2157 0 0</inkml:trace>
</inkml:ink>
</file>

<file path=ppt/ink/ink2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1.4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77 776 0 0,'0'0'1751'0'0,"0"0"-416"0"0,0 0-179 0 0,0 0 127 0 0,0 0 262 0 0,0 0 143 0 0,0 0-85 0 0,0 0-184 0 0,0 0-180 0 0,0 0-145 0 0,0 0-117 0 0,0 0-117 0 0,0 0-152 0 0,9 26-118 0 0,28 84-119 0 0,-1 90 461 0 0,-32-178-903 0 0,2 22 8 0 0,1 0 0 0 0,2-1 0 0 0,3-1 0 0 0,1 0 0 0 0,1 0 0 0 0,3-1 0 0 0,3 2-37 0 0,-19-41 27 0 0,-1-1 0 0 0,0 0-1 0 0,1 0 1 0 0,-1 0 0 0 0,0 0 0 0 0,1 0 0 0 0,-1 0 0 0 0,1 0-1 0 0,0 0 1 0 0,-1 0 0 0 0,1 0 0 0 0,0 0 0 0 0,0 0 0 0 0,-1 0-1 0 0,1 0 1 0 0,0 0 0 0 0,0-1 0 0 0,0 1 0 0 0,0 0 0 0 0,0-1-1 0 0,0 1 1 0 0,0-1 0 0 0,0 1 0 0 0,0-1 0 0 0,1 1 0 0 0,-1-1-1 0 0,0 0 1 0 0,0 1 0 0 0,0-1 0 0 0,0 0 0 0 0,1 0 0 0 0,-1 0-1 0 0,0 0 1 0 0,0 0 0 0 0,0 0 0 0 0,0-1 0 0 0,1 1 0 0 0,-1 0-1 0 0,0 0 1 0 0,0-1 0 0 0,1 0-27 0 0,49-144 1298 0 0,-7-1 0 0 0,-5-10-1298 0 0,45-149-183 0 0,-83 299-50 0 0,10-23-143 0 0,0 19-3104 0 0,-7 46-5930 0 0,-4-18 3915 0 0,0-6 1261 0 0</inkml:trace>
</inkml:ink>
</file>

<file path=ppt/ink/ink2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1.6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10026 0 0,'0'0'2425'0'0,"0"0"-770"0"0,0 0-440 0 0,0 0-78 0 0,0 0-15 0 0,0 0-82 0 0,0 0-247 0 0,0 0-262 0 0,0 0-175 0 0,0 0-105 0 0,0 0-79 0 0,0 0-52 0 0,-1 24-23 0 0,-5 120 14 0 0,5-119-197 0 0,2-1-1 0 0,1 0 1 0 0,1 0-1 0 0,1 0 1 0 0,1 0-1 0 0,5 11 87 0 0,6-10-1940 0 0,-9-21-2816 0 0,1-6-5495 0 0,-6-2 6666 0 0</inkml:trace>
</inkml:ink>
</file>

<file path=ppt/ink/ink2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1.9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1672 0 0,'0'0'1970'0'0,"0"0"-818"0"0,0 0-367 0 0,0 0 156 0 0,0 0 241 0 0,0 0 66 0 0,0 0-133 0 0,0 0-196 0 0,0 0-192 0 0,0 0-133 0 0,32 3-110 0 0,105 8-113 0 0,-124-11-305 0 0,0 1 0 0 0,1 1-1 0 0,-1 0 1 0 0,0 1 0 0 0,0 0-1 0 0,0 1 1 0 0,-1 0 0 0 0,0 1-1 0 0,1 1 1 0 0,-2 0 0 0 0,1 0-1 0 0,-1 1 1 0 0,0 1 0 0 0,7 5-66 0 0,-17-12 2 0 0,3 2 33 0 0,0 0 0 0 0,0 1 1 0 0,-1-1-1 0 0,1 1 0 0 0,-1 0 1 0 0,0 0-1 0 0,0 0 0 0 0,0 0 1 0 0,-1 0-1 0 0,0 1 0 0 0,1-1 1 0 0,-2 1-1 0 0,1 0 0 0 0,0 0 0 0 0,-1-1 1 0 0,0 1-1 0 0,0 0 0 0 0,0 0 1 0 0,-1 0-1 0 0,0 0 0 0 0,0 0 1 0 0,0 0-1 0 0,0 0 0 0 0,-1 0 1 0 0,0 0-1 0 0,0 0 0 0 0,0 0 1 0 0,-1 0-1 0 0,1-1 0 0 0,-1 1 1 0 0,0 0-1 0 0,-1-1 0 0 0,-1 3-35 0 0,-7 8-23 0 0,-2 0 0 0 0,0-1 0 0 0,0 0 1 0 0,-1-1-1 0 0,-1 0 0 0 0,0-2 0 0 0,-1 1 0 0 0,0-2 0 0 0,-1 0 0 0 0,-15 6 23 0 0,18-10-683 0 0,-1 0-1 0 0,1-1 1 0 0,-1-1 0 0 0,0 0-1 0 0,0-1 1 0 0,-1-1 0 0 0,1 0-1 0 0,-12-1 684 0 0,-1-4-6480 0 0,19-1 3409 0 0</inkml:trace>
</inkml:ink>
</file>

<file path=ppt/ink/ink2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2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0 273 320 0 0,'0'0'1060'0'0,"0"0"-278"0"0,0 0-78 0 0,0 0 112 0 0,0 0 286 0 0,0 0 350 0 0,0 0 142 0 0,0 0-35 0 0,0 0-204 0 0,0 0-278 0 0,0 0-222 0 0,0 0-128 0 0,0 0-26 0 0,32-3-14 0 0,100-10-23 0 0,175-29 2654 0 0,-189 23-2583 0 0,-118 17-628 0 0,-1 0 0 0 0,0 1 0 0 0,0-1 0 0 0,-1 0 0 0 0,1 0 0 0 0,0 1 0 0 0,0-1 0 0 0,-1 1 0 0 0,1-1 1 0 0,-1 1-1 0 0,1 0 0 0 0,-1 0 0 0 0,0-1 0 0 0,0 1 0 0 0,1 0 0 0 0,-1 0 0 0 0,0 1 0 0 0,0-1 0 0 0,0 0 0 0 0,0 1 0 0 0,0-1 0 0 0,0 1 0 0 0,0-1 0 0 0,0 1 0 0 0,0 0 0 0 0,0 0 0 0 0,-2 0-107 0 0,0-1 99 0 0,-18-5-30 0 0,0-2 1 0 0,1 0 0 0 0,0-2-1 0 0,0 0 1 0 0,1-1 0 0 0,0-1-1 0 0,1-1 1 0 0,0-1 0 0 0,-3-4-70 0 0,21 17-58 0 0,0 0 1 0 0,0 0-1 0 0,1 0 1 0 0,-1 1 0 0 0,1-1-1 0 0,-1 0 1 0 0,1 0 0 0 0,-1 0-1 0 0,1 0 1 0 0,-1 0 0 0 0,1 0-1 0 0,0 0 1 0 0,0 0-1 0 0,-1 0 1 0 0,1 0 0 0 0,0 0-1 0 0,0 0 1 0 0,0 0 0 0 0,0 0-1 0 0,0 0 1 0 0,1-1-1 0 0,-1 1 1 0 0,0 0 0 0 0,0 0-1 0 0,1 0 1 0 0,-1 0 0 0 0,0 0-1 0 0,1 1 1 0 0,-1-1-1 0 0,1 0 1 0 0,-1 0 0 0 0,1 0-1 0 0,0 0 1 0 0,-1 0 0 0 0,1 1-1 0 0,0-1 1 0 0,0 0-1 0 0,-1 0 1 0 0,1 1 0 0 0,0-1-1 0 0,0 1 1 0 0,0-1 0 0 0,0 1-1 0 0,0-1 1 0 0,0 1 0 0 0,0-1-1 0 0,0 1 1 0 0,0 0-1 0 0,0 0 1 0 0,0-1 57 0 0,65-10-5424 0 0,-23 8-2416 0 0,-23 3 849 0 0</inkml:trace>
</inkml:ink>
</file>

<file path=ppt/ink/ink2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2.9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1 380 3321 0 0,'0'0'2148'0'0,"0"0"-330"0"0,0 0-166 0 0,0 0 53 0 0,0 0 32 0 0,0 0-135 0 0,0 0-327 0 0,0 0-362 0 0,0 0-243 0 0,0 0-126 0 0,0 0-68 0 0,0 0-45 0 0,0 0-46 0 0,17 0-39 0 0,108 8 527 0 0,146 20-165 0 0,-233-27-1423 0 0,11 2-2706 0 0,-18 4-8459 0 0,-28-6 7292 0 0</inkml:trace>
  <inkml:trace contextRef="#ctx0" brushRef="#br0" timeOffset="249.228">40 701 5889 0 0,'0'0'2233'0'0,"0"0"-1729"0"0,0 0-176 0 0,0 0 240 0 0,0 0 184 0 0,0 0 96 0 0,0 0-63 0 0,0 0-185 0 0,0 0-168 0 0,0 0-168 0 0,0 0-112 0 0,211 69-128 0 0,-174-69-184 0 0,0 0-328 0 0,5 0-729 0 0,-1 0-1255 0 0,-10-3-1801 0 0,-7-1-496 0 0</inkml:trace>
  <inkml:trace contextRef="#ctx0" brushRef="#br0" timeOffset="681.411">769 229 4273 0 0,'0'0'688'0'0,"0"0"-32"0"0,0 0 278 0 0,0 0 286 0 0,0 0 204 0 0,0 0-21 0 0,0 0-162 0 0,0 0-108 0 0,0 0-134 0 0,0 0-183 0 0,27 33-186 0 0,88 106-162 0 0,-67-57 11 0 0,-42-63-361 0 0,102 337 925 0 0,-109-356-1010 0 0,1 1-1 0 0,0-1 1 0 0,0 0 0 0 0,0 1 0 0 0,0-1-1 0 0,0 1 1 0 0,0-1 0 0 0,0 1-1 0 0,0-1 1 0 0,0 1 0 0 0,0-1 0 0 0,0 1-1 0 0,0-1 1 0 0,0 1 0 0 0,0-1-1 0 0,0 1 1 0 0,1-1 0 0 0,-1 1-1 0 0,0-1 1 0 0,0 0 0 0 0,0 1 0 0 0,1-1-1 0 0,-1 1 1 0 0,0-1 0 0 0,1 0-1 0 0,-1 1 1 0 0,0-1 0 0 0,1 0 0 0 0,-1 1-1 0 0,0-1 1 0 0,1 0 0 0 0,-1 1-1 0 0,1-1 1 0 0,-1 0 0 0 0,1 0-1 0 0,-1 0 1 0 0,0 1 0 0 0,1-1 0 0 0,-1 0-1 0 0,1 0 1 0 0,-1 0 0 0 0,1 0-1 0 0,-1 0 1 0 0,1 0 0 0 0,-1 0 0 0 0,1 0-1 0 0,-1 0 1 0 0,1 0 0 0 0,-1 0-1 0 0,1 0 1 0 0,-1 0 0 0 0,1-1 0 0 0,-1 1-1 0 0,0 0 1 0 0,1 0 0 0 0,-1 0-1 0 0,1-1 1 0 0,-1 1 0 0 0,1 0-1 0 0,-1 0 1 0 0,0-1 0 0 0,1 1-33 0 0,10-34 2948 0 0,-7 19-3347 0 0,231-569 2067 0 0,-232 576-1728 0 0,59-125-76 0 0,-13 51-2808 0 0,-33 70-1398 0 0,-8 11-2459 0 0,-2 1-2686 0 0</inkml:trace>
  <inkml:trace contextRef="#ctx0" brushRef="#br0" timeOffset="988.438">1639 612 12755 0 0,'0'0'1281'0'0,"0"0"-378"0"0,0 0-205 0 0,0 0 10 0 0,0 0 17 0 0,0 0-73 0 0,0 0-141 0 0,0 0-147 0 0,0 0-98 0 0,0 0-85 0 0,0 0-86 0 0,0 0-55 0 0,0 27-19 0 0,0 129-26 0 0,9-77-373 0 0,7-32-2692 0 0,-13-35-442 0 0,-2-2-5569 0 0,0-9 5927 0 0</inkml:trace>
  <inkml:trace contextRef="#ctx0" brushRef="#br0" timeOffset="1310.213">1590 535 304 0 0,'0'0'822'0'0,"0"0"-277"0"0,0 0-69 0 0,0 0 160 0 0,0 0 167 0 0,0 0 61 0 0,0 0-24 0 0,0 0-45 0 0,0 0-68 0 0,0 0-79 0 0,35 5-81 0 0,109 20-76 0 0,-73 1 247 0 0,-62-19-564 0 0,-3-2-5 0 0,1 0 0 0 0,-1 0 1 0 0,0 0-1 0 0,0 1 0 0 0,-1 0 0 0 0,1 0 0 0 0,-1 1 0 0 0,-1-1 1 0 0,1 1-1 0 0,-1 0 0 0 0,0 0 0 0 0,-1 1 0 0 0,0-1 0 0 0,0 1 1 0 0,-1 0-1 0 0,1 0 0 0 0,-2-1 0 0 0,1 1 0 0 0,-1 1 0 0 0,0 3-169 0 0,-1-5 107 0 0,0 0-1 0 0,0 1 0 0 0,-1-1 0 0 0,0 0 1 0 0,-1 0-1 0 0,1 0 0 0 0,-1 0 1 0 0,-1 0-1 0 0,1 0 0 0 0,-1 0 0 0 0,-1-1 1 0 0,1 0-1 0 0,-1 1 0 0 0,0-1 1 0 0,0 0-1 0 0,-3 3-106 0 0,-6 3-27 0 0,1 1 1 0 0,-1-2 0 0 0,-1 0 0 0 0,0 0-1 0 0,-1-1 1 0 0,0-1 0 0 0,0-1-1 0 0,-1 0 1 0 0,0-1 0 0 0,0 0 0 0 0,-1-1-1 0 0,0-1 1 0 0,0-1 0 0 0,-15 2 26 0 0,9-7-2245 0 0,14-15-7729 0 0,9 11 8047 0 0</inkml:trace>
  <inkml:trace contextRef="#ctx0" brushRef="#br0" timeOffset="1763.242">2365 546 4305 0 0,'0'0'1178'0'0,"0"0"-432"0"0,0 0 13 0 0,0 0 376 0 0,0 0 361 0 0,0 0 134 0 0,0 0-174 0 0,0 0-339 0 0,0 0-277 0 0,0 0-188 0 0,-13 32-145 0 0,-39 102-105 0 0,-79 139 215 0 0,125-259-866 0 0,-21 53 25 0 0,20-21-3899 0 0,7-45 1978 0 0,15-1-7071 0 0,-6 0 8333 0 0</inkml:trace>
  <inkml:trace contextRef="#ctx0" brushRef="#br0" timeOffset="9137.733">2676 767 0 0 0,'0'0'745'0'0,"0"0"494"0"0,0 0-14 0 0,0 0-260 0 0,0 0-231 0 0,0 0-78 0 0,0 0 101 0 0,3-4 213 0 0,12-14 189 0 0,-11 14 94 0 0,-4 4-12 0 0,0 0-105 0 0,0 0-145 0 0,0 0-122 0 0,0 0-93 0 0,0 0-77 0 0,-23 1 1383 0 0,4 3-1957 0 0,-1 2 1 0 0,2 0-1 0 0,-1 1 1 0 0,1 1-1 0 0,0 1 0 0 0,0 1 1 0 0,1 0-1 0 0,0 1 0 0 0,-14 13-125 0 0,21-12 4 0 0,1 1 0 0 0,0 1 0 0 0,0-1 0 0 0,2 1-1 0 0,-1 1 1 0 0,2 0 0 0 0,0 0 0 0 0,1 0 0 0 0,0 0-1 0 0,1 1 1 0 0,1 0 0 0 0,1 0 0 0 0,-1 11-4 0 0,-12 48 57 0 0,4 17 696 0 0,34-85 174 0 0,23 7-465 0 0,103-10 454 0 0,-91-14-971 0 0,-44 7-2285 0 0,0-1-3037 0 0,-5-4-7888 0 0,-7 8 12512 0 0</inkml:trace>
  <inkml:trace contextRef="#ctx0" brushRef="#br0" timeOffset="9469.454">2342 1002 1400 0 0,'0'0'1059'0'0,"0"0"-56"0"0,0 0 293 0 0,0 0 409 0 0,0 0 188 0 0,0 0-186 0 0,0 0-396 0 0,0 0-328 0 0,0 0-112 0 0,0 0 1 0 0,0 0 41 0 0,0 0 12 0 0,14 3-19 0 0,114 9 1467 0 0,23-27-2319 0 0,-103 14-2301 0 0,-24-1-1239 0 0,-1 2-3679 0 0,-11 0 792 0 0</inkml:trace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2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33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3 454 0 0 0,'0'0'632'0'0,"0"0"364"0"0,0 0 415 0 0,0 0 232 0 0,0 0 22 0 0,0 0-142 0 0,0 0-276 0 0,0 0-266 0 0,0 0-195 0 0,-1-8-134 0 0,-1-21-65 0 0,34 7 2935 0 0,197 3 132 0 0,105-6-2939 0 0,-330 16 2582 0 0,-29-20-2932 0 0,15 18-47 0 0,-125-129 181 0 0,15 1-1964 0 0,113 124-562 0 0,6 10-2325 0 0,3 3-5497 0 0,1 2 3049 0 0</inkml:trace>
</inkml:ink>
</file>

<file path=ppt/ink/ink2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57.10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517 288 0 0 0,'0'0'998'0'0,"0"0"786"0"0,0 0 299 0 0,0 0-24 0 0,0 0-137 0 0,0 0-246 0 0,0 0-262 0 0,0 0-179 0 0,0 0-138 0 0,-11-2-98 0 0,-31-6-97 0 0,41 8-861 0 0,1 0 0 0 0,-1 0 0 0 0,1 0 0 0 0,-1 0 0 0 0,1 0 0 0 0,-1 0 0 0 0,1 0 0 0 0,0 0 0 0 0,-1 0 0 0 0,1 0 0 0 0,-1 0 0 0 0,1-1 0 0 0,0 1 1 0 0,-1 0-1 0 0,1 0 0 0 0,-1 0 0 0 0,1-1 0 0 0,0 1 0 0 0,-1 0 0 0 0,1 0 0 0 0,0-1 0 0 0,-1 1 0 0 0,1 0 0 0 0,0-1 0 0 0,0 1 0 0 0,-1 0 0 0 0,1-1 0 0 0,0 1 0 0 0,0-1 0 0 0,-1 1 0 0 0,1 0 0 0 0,0-1 0 0 0,0 1 1 0 0,0-1-1 0 0,0 1 0 0 0,0-1 0 0 0,0 1 0 0 0,0 0 0 0 0,0-1 0 0 0,0 1 0 0 0,0-1 0 0 0,0 1 0 0 0,0-1 0 0 0,0 1 0 0 0,0 0 0 0 0,0-1 0 0 0,0 1 0 0 0,0-1 0 0 0,1 1 0 0 0,-1 0 0 0 0,0-1 0 0 0,0 1 1 0 0,1-1-1 0 0,-1 1 0 0 0,0 0 0 0 0,0-1 0 0 0,1 1 0 0 0,-1 0 0 0 0,0-1 0 0 0,1 1 0 0 0,-1 0 0 0 0,0 0 0 0 0,1-1 0 0 0,-1 1 0 0 0,1 0 0 0 0,-1 0 0 0 0,0 0 0 0 0,1 0 0 0 0,-1-1-41 0 0,59-35 1043 0 0,-21 17-759 0 0,0 2-1 0 0,1 1 0 0 0,0 2 0 0 0,2 2 0 0 0,-1 2 1 0 0,1 2-1 0 0,1 1 0 0 0,35-1-283 0 0,-76 8 0 0 0,0 0 0 0 0,0 0 0 0 0,0 1 0 0 0,0-1 1 0 0,0 0-1 0 0,0 0 0 0 0,0 1 0 0 0,0-1 0 0 0,0 0 0 0 0,0 1 0 0 0,0-1 0 0 0,-1 1 0 0 0,1 0 0 0 0,0-1 1 0 0,0 1-1 0 0,0 0 0 0 0,-1-1 0 0 0,1 1 0 0 0,0 0 0 0 0,-1 0 0 0 0,1-1 0 0 0,0 1 0 0 0,-1 0 0 0 0,1 0 0 0 0,-1 0 1 0 0,0 0-1 0 0,1 0 0 0 0,-1 0 0 0 0,0 0 0 0 0,1 0 0 0 0,-1 0 0 0 0,0 0 0 0 0,0 0 0 0 0,0 0 0 0 0,0 0 1 0 0,0 0-1 0 0,0 0 0 0 0,0 0 0 0 0,0 0 0 0 0,0 0 0 0 0,-1 0 0 0 0,1 0 0 0 0,0 0 0 0 0,-1 0 0 0 0,1 0 1 0 0,-1 0-1 0 0,1 0 0 0 0,-21 49 98 0 0,-17 6-43 0 0,-3-2 0 0 0,-1-2 0 0 0,-20 16-55 0 0,-79 98 44 0 0,138-163-40 0 0,0 0 1 0 0,0 1-1 0 0,0-1 0 0 0,0 1 1 0 0,0-1-1 0 0,1 1 0 0 0,0 0 0 0 0,0 0 1 0 0,0 0-1 0 0,0 1 0 0 0,0-1 0 0 0,1 0 1 0 0,0 1-1 0 0,0-1 0 0 0,0 1 1 0 0,0-1-1 0 0,1 1 0 0 0,0-1 0 0 0,0 1 1 0 0,0 0-1 0 0,1-1 0 0 0,-1 1 1 0 0,1-1-1 0 0,0 1 0 0 0,0-1 0 0 0,1 0 1 0 0,-1 1-1 0 0,1-1 0 0 0,0 0-4 0 0,11 4 19 0 0,1-1-1 0 0,0 0 1 0 0,0-1 0 0 0,1-1-1 0 0,0 0 1 0 0,0-1-1 0 0,0 0 1 0 0,0-2 0 0 0,1 1-1 0 0,-1-2 1 0 0,1 0-1 0 0,-1-1 1 0 0,1-1 0 0 0,-1 0-1 0 0,1-1-18 0 0,23 2-12 0 0,69-18-893 0 0,-74-9-5758 0 0,-31 20-2707 0 0,-3 3 3295 0 0</inkml:trace>
  <inkml:trace contextRef="#ctx0" brushRef="#br0" timeOffset="302.027">132 262 600 0 0,'0'0'2090'0'0,"0"0"-696"0"0,0 0-170 0 0,-19 36 0 0 0,-58 114 83 0 0,45-45 887 0 0,31-87-1751 0 0,-1 2-152 0 0,2 0 0 0 0,0 0 0 0 0,1-1 0 0 0,1 1 0 0 0,1-1 1 0 0,0 1-1 0 0,2-1 0 0 0,0 0 0 0 0,1 0 0 0 0,6 12-291 0 0,-5-17-92 0 0,0-1-1 0 0,0 0 1 0 0,1 0-1 0 0,0 0 0 0 0,2-1 1 0 0,-1-1-1 0 0,1 1 0 0 0,1-2 1 0 0,0 1-1 0 0,0-2 0 0 0,1 1 1 0 0,0-1-1 0 0,1-1 1 0 0,4 2 92 0 0,60 20-3009 0 0,43-20-5673 0 0,-99-13 8282 0 0</inkml:trace>
  <inkml:trace contextRef="#ctx0" brushRef="#br0" timeOffset="586.953">1219 1 10034 0 0,'0'0'1590'0'0,"0"0"-565"0"0,0 0-551 0 0,0 0-103 0 0,0 0 295 0 0,0 0 267 0 0,0 0 101 0 0,0 0-64 0 0,0 0-185 0 0,0 0-191 0 0,27 31-147 0 0,90 100-99 0 0,-46-54 71 0 0,-49-56-294 0 0,-1 1-1 0 0,0 2 0 0 0,-2 0 1 0 0,-1 1-1 0 0,-1 0 0 0 0,-1 2 0 0 0,6 15-124 0 0,-14-27 10 0 0,-1 0 0 0 0,-1 0 1 0 0,0 1-1 0 0,-1 0 0 0 0,0 0 0 0 0,-2 0 0 0 0,0 1 0 0 0,0-1 0 0 0,-2 1 0 0 0,0 0 0 0 0,-1-1 0 0 0,0 1 0 0 0,-2 0 0 0 0,0 0 0 0 0,-1-1 0 0 0,0 0 0 0 0,-2 1 0 0 0,1-1 0 0 0,-5 7-10 0 0,1-9-192 0 0,0-1 0 0 0,-1-1 0 0 0,0 0 0 0 0,-1 0-1 0 0,-1-1 1 0 0,1 0 0 0 0,-2 0 0 0 0,1-1 0 0 0,-14 8 192 0 0,-22 12-4492 0 0,-3-4-5382 0 0,34-18 5218 0 0</inkml:trace>
</inkml:ink>
</file>

<file path=ppt/ink/ink2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2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8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5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2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</inkml:ink>
</file>

<file path=ppt/ink/ink2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30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179 244 0 0 0,'0'0'283'0'0,"0"0"612"0"0,0 0 253 0 0,0 0 27 0 0,0 0-119 0 0,0 0-241 0 0,0 0-259 0 0,-9-4-197 0 0,-26-13-114 0 0,26 13-29 0 0,25 2 664 0 0,0-1 0 0 0,-1 0 0 0 0,1 0-1 0 0,-1-2 1 0 0,0 0 0 0 0,0-1 0 0 0,0 0 0 0 0,4-4-880 0 0,3 0 509 0 0,193-110 1492 0 0,-155 75-978 0 0,-68 94-80 0 0,-28 275-662 0 0,18-108-149 0 0,-9-2 0 0 0,-25 76-132 0 0,44-252 2 0 0,-3 14 42 0 0,-2 0 1 0 0,-2-1 0 0 0,-2-1 0 0 0,-3 0-1 0 0,-18 33-44 0 0,37-81-30 0 0,0 0 0 0 0,1 0-1 0 0,-1 0 1 0 0,0 0-1 0 0,-1 0 1 0 0,1 0 0 0 0,0-1-1 0 0,-1 1 1 0 0,1 0-1 0 0,0-1 1 0 0,-1 1 0 0 0,0-1-1 0 0,1 1 1 0 0,-1-1-1 0 0,0 0 1 0 0,0 0 0 0 0,0 0-1 0 0,0 0 1 0 0,0 0-1 0 0,0 0 1 0 0,0 0 0 0 0,0-1-1 0 0,0 1 1 0 0,0-1-1 0 0,0 1 1 0 0,-1-1 0 0 0,1 0-1 0 0,0 0 1 0 0,0 0-1 0 0,0 0 1 0 0,-1 0 0 0 0,1-1-1 0 0,0 1 1 0 0,0-1-1 0 0,0 1 1 0 0,0-1 0 0 0,0 0-1 0 0,0 0 1 0 0,0 0 30 0 0,-44-60-9889 0 0,39 50 6855 0 0,-1-1-1891 0 0</inkml:trace>
  <inkml:trace contextRef="#ctx0" brushRef="#br0" timeOffset="413.051">1 789 14603 0 0,'0'0'874'0'0,"0"0"-541"0"0,0 0-222 0 0,0 0 162 0 0,0 0 258 0 0,0 0 184 0 0,0 0 33 0 0,34-10-85 0 0,110-31-138 0 0,267-110 809 0 0,-374 136-1277 0 0,-19 7-41 0 0,0 0 0 0 0,1 2 1 0 0,0 0-1 0 0,0 1 0 0 0,0 1 0 0 0,1 1 0 0 0,14-1-16 0 0,-20 41 439 0 0,24 132 1322 0 0,-36-145-1621 0 0,-1 0 0 0 0,-2 0 0 0 0,0-1 0 0 0,-1 1 1 0 0,-2 0-1 0 0,0-1 0 0 0,-2 0 0 0 0,-1 2-140 0 0,-18 62-415 0 0,54-79-16656 0 0,-23-11 10356 0 0</inkml:trace>
  <inkml:trace contextRef="#ctx0" brushRef="#br0" timeOffset="666.998">1072 1157 17332 0 0,'0'0'494'0'0,"0"0"-213"0"0,0 0 25 0 0,0 0 128 0 0,0 0 64 0 0,0 0-27 0 0,0 0-143 0 0,0 0-157 0 0,0 0-114 0 0,0 0-90 0 0,-6 33-68 0 0,-18 98-90 0 0,23-82-639 0 0,10-41-1416 0 0,0-8-6457 0 0,-8 0 7625 0 0,4 0-6112 0 0</inkml:trace>
  <inkml:trace contextRef="#ctx0" brushRef="#br0" timeOffset="918.43">1089 462 14683 0 0,'0'0'720'0'0,"0"0"-632"0"0,0 0-296 0 0,0 0-184 0 0,0 0-328 0 0,0 0-232 0 0,0 0-128 0 0,0 0-401 0 0,0 0-767 0 0,0 0-1033 0 0,0 0-1848 0 0</inkml:trace>
  <inkml:trace contextRef="#ctx0" brushRef="#br0" timeOffset="1192.129">1337 1257 13035 0 0,'0'0'793'0'0,"0"0"-133"0"0,0 0 89 0 0,0 0 200 0 0,0 0 69 0 0,0 0-153 0 0,0 0-210 0 0,0 0-151 0 0,0 0-98 0 0,0 0-69 0 0,0 0-60 0 0,18-35-62 0 0,57-110-39 0 0,44-61 97 0 0,-52 129-1369 0 0,-63 107-1486 0 0,2 153 1626 0 0,-4-180 1061 0 0,1 1 1 0 0,0 0-1 0 0,-1 0 0 0 0,1-1 0 0 0,1 0 1 0 0,-1 1-1 0 0,0-1 0 0 0,1 0 1 0 0,0-1-1 0 0,0 1 0 0 0,0-1 0 0 0,0 0 1 0 0,0 0-1 0 0,0 0 0 0 0,0 0 0 0 0,1-1 1 0 0,-1 1-1 0 0,1-1 0 0 0,-1 0 0 0 0,1-1 1 0 0,-1 1-1 0 0,1-1 0 0 0,-1 0 0 0 0,1 0 1 0 0,0 0-1 0 0,-1-1 0 0 0,1 1 0 0 0,-1-1 1 0 0,1 0-1 0 0,-1-1 0 0 0,1 1 1 0 0,-1-1-1 0 0,0 0 0 0 0,0 0 0 0 0,0 0 1 0 0,0 0-1 0 0,0-1 0 0 0,0 0 0 0 0,-1 1 1 0 0,1-2-1 0 0,-1 1 0 0 0,0 0 0 0 0,1-1-105 0 0,70-74 16 0 0,-23 21-2798 0 0,8 9-7829 0 0,-46 40 3184 0 0</inkml:trace>
  <inkml:trace contextRef="#ctx0" brushRef="#br0" timeOffset="1579.805">2307 668 11610 0 0,'0'0'1199'0'0,"0"0"-240"0"0,0 0-83 0 0,0 0 59 0 0,0 0 4 0 0,0 0-96 0 0,0 0-220 0 0,0 0-210 0 0,0 0-146 0 0,-32 34-120 0 0,-100 109-97 0 0,128-140-51 0 0,0 0 1 0 0,0 1-1 0 0,1-1 0 0 0,0 1 0 0 0,-1 0 0 0 0,1-1 0 0 0,1 1 0 0 0,-1 1 1 0 0,0-1-1 0 0,1 0 0 0 0,0 1 0 0 0,0-1 0 0 0,0 1 0 0 0,1 0 0 0 0,0-1 1 0 0,0 1-1 0 0,0 0 0 0 0,0 3 1 0 0,0 5-19 0 0,-1-7-6 0 0,1 1 0 0 0,0-1 0 0 0,0 1-1 0 0,1 0 1 0 0,-1-1 0 0 0,1 1 0 0 0,1 0 0 0 0,-1 0 0 0 0,1-1 0 0 0,1 1 0 0 0,-1-1 0 0 0,1 1 0 0 0,0-1 0 0 0,0 1 0 0 0,1-1 0 0 0,0 0 0 0 0,0 0 0 0 0,0-1 0 0 0,1 1-1 0 0,0 0 1 0 0,0-1 0 0 0,0 0 0 0 0,1 0 0 0 0,4 4 25 0 0,-2-5 106 0 0,0 0-1 0 0,0 0 1 0 0,0 0 0 0 0,0-1-1 0 0,1 0 1 0 0,-1-1-1 0 0,1 0 1 0 0,0 0 0 0 0,-1 0-1 0 0,1-1 1 0 0,0 0-1 0 0,0-1 1 0 0,0 0-1 0 0,0 0 1 0 0,0-1 0 0 0,0 0-1 0 0,0 0 1 0 0,-1 0-1 0 0,1-1 1 0 0,0-1 0 0 0,-1 1-1 0 0,1-1 1 0 0,-1 0-1 0 0,0-1 1 0 0,0 0-1 0 0,0 0 1 0 0,-1 0 0 0 0,1-1-1 0 0,4-4-105 0 0,22-21 320 0 0,-2-2-1 0 0,-1-1 1 0 0,-1-1-1 0 0,-2-1 1 0 0,8-14-320 0 0,-22 30 23 0 0,3 0-114 0 0,-1 0 1 0 0,0-2 0 0 0,-2 1 0 0 0,0-2-1 0 0,-2 0 1 0 0,0 0 0 0 0,-1-1 0 0 0,-2-1-1 0 0,0 1 1 0 0,-1-1 0 0 0,-2 0 0 0 0,-1-1-1 0 0,0 1 1 0 0,-2-1 0 0 0,-1 0 0 0 0,0 0-1 0 0,-2 0 1 0 0,-1 0 90 0 0,1 20 1 0 0,0-1 1 0 0,0 0-1 0 0,-1 1 0 0 0,0-1 0 0 0,0 1 1 0 0,0 0-1 0 0,0 0 0 0 0,-1-1 0 0 0,0 1 1 0 0,0 1-1 0 0,0-1 0 0 0,-1 0 0 0 0,1 1 1 0 0,-1 0-1 0 0,0 0 0 0 0,-1 0 0 0 0,1 0 1 0 0,-1 1-1 0 0,1-1 0 0 0,-1 1 0 0 0,0 1 1 0 0,0-1-1 0 0,0 0 0 0 0,-1 1 0 0 0,1 0 1 0 0,-1 1-1 0 0,1-1 0 0 0,-1 1 0 0 0,1 0 0 0 0,-1 0 1 0 0,0 1-1 0 0,0 0 0 0 0,1 0 0 0 0,-1 0 1 0 0,0 0-1 0 0,1 1 0 0 0,-1 0 0 0 0,0 0 1 0 0,1 1-1 0 0,-1 0 0 0 0,1 0 0 0 0,0 0 1 0 0,-1 0-1 0 0,0 1-1 0 0,-9 9 10 0 0,1 0-1 0 0,0 0 1 0 0,0 1-1 0 0,1 1 1 0 0,1 0 0 0 0,0 1-1 0 0,1 0 1 0 0,1 1 0 0 0,0 0-1 0 0,1 1 1 0 0,1 0-1 0 0,0 0 1 0 0,2 1 0 0 0,0 0-1 0 0,1 0 1 0 0,0 0 0 0 0,2 1-1 0 0,0-1 1 0 0,1 1-1 0 0,1 0 1 0 0,1 0 0 0 0,0 0-1 0 0,4 14-9 0 0,-2-13-49 0 0,1 0-1 0 0,1-1 0 0 0,1 1 1 0 0,0-1-1 0 0,2-1 1 0 0,0 1-1 0 0,1-1 0 0 0,1 0 1 0 0,0-1-1 0 0,2 0 1 0 0,0 0-1 0 0,1-1 0 0 0,0-1 1 0 0,1 0-1 0 0,1-1 1 0 0,1 0-1 0 0,0-1 1 0 0,0 0-1 0 0,1-2 0 0 0,1 0 1 0 0,5 3 49 0 0,72 31-2646 0 0,-31-21-5573 0 0,-41-16-1434 0 0</inkml:trace>
</inkml:ink>
</file>

<file path=ppt/ink/ink2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51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55 0 0 0,'0'0'225'0'0,"0"0"841"0"0,0 0 330 0 0,0 0-26 0 0,0 0-133 0 0,0 0-166 0 0,0 0-200 0 0,2-7-171 0 0,6-23-112 0 0,-5 23-85 0 0,-6 27 1203 0 0,-42 120 405 0 0,-95 250-1603 0 0,93-290-302 0 0,65-169 1722 0 0,8 3-1895 0 0,3 1 0 0 0,3 2 0 0 0,25-38-33 0 0,-43 76 1 0 0,19-30 18 0 0,2 2 0 0 0,2 1 0 0 0,21-22-19 0 0,-58 74-4 0 0,2-3-29 0 0,0 0-1 0 0,0 1 1 0 0,0-1 0 0 0,0 1 0 0 0,1-1-1 0 0,-1 1 1 0 0,1 0 0 0 0,-1 0 0 0 0,1 0-1 0 0,0 0 1 0 0,0 0 0 0 0,0 1 0 0 0,0-1-1 0 0,0 1 1 0 0,0 0 0 0 0,0 0 0 0 0,0 0-1 0 0,1 0 1 0 0,-1 0 0 0 0,0 1 0 0 0,1-1 33 0 0,16 52-314 0 0,-16 232 1408 0 0,-4-265-883 0 0,-1 0 1 0 0,-1 0 0 0 0,0 0-1 0 0,-2 0 1 0 0,0 0 0 0 0,0-1-1 0 0,-2 0 1 0 0,0 0 0 0 0,-1 0-1 0 0,-6 9-211 0 0,10-23 73 0 0,0-1 0 0 0,0 1 0 0 0,0-1 0 0 0,0 0 0 0 0,0 0 1 0 0,0 0-1 0 0,-1 0 0 0 0,1-1 0 0 0,-1 1 0 0 0,0-1 0 0 0,1 0 0 0 0,-1 0 0 0 0,0 0 0 0 0,1 0 0 0 0,-1-1 0 0 0,0 0 0 0 0,0 0 0 0 0,0 0 0 0 0,1 0 1 0 0,-1 0-1 0 0,0-1 0 0 0,0 1 0 0 0,1-1 0 0 0,-1 0 0 0 0,0 0 0 0 0,1-1 0 0 0,-1 1 0 0 0,1-1 0 0 0,-1 0 0 0 0,1 0 0 0 0,0 0 0 0 0,0 0 0 0 0,0 0 0 0 0,0-1 1 0 0,0 1-1 0 0,0-1 0 0 0,1 0 0 0 0,-3-3-73 0 0,-120-107-1030 0 0,120 108 673 0 0,-18-28-791 0 0,13 13-3748 0 0,10 17 105 0 0,0 2 2981 0 0,0 0 286 0 0,0 1-3534 0 0</inkml:trace>
  <inkml:trace contextRef="#ctx0" brushRef="#br0" timeOffset="610.016">653 213 4505 0 0,'0'0'393'0'0,"0"0"-239"0"0,0 0-118 0 0,0 0 106 0 0,0 0 185 0 0,0 0 91 0 0,0 0 34 0 0,0 0-3 0 0,-7 34-54 0 0,-22 102-34 0 0,21-34 776 0 0,7-86-846 0 0,0 0 404 0 0,1-7 2506 0 0,-2-20-3079 0 0,1-1 0 0 0,0 0 0 0 0,0 0 1 0 0,1 0-1 0 0,0 0 0 0 0,1 0 0 0 0,1 0 0 0 0,0 0 0 0 0,0 1 0 0 0,1-1 0 0 0,1 1 1 0 0,0 0-1 0 0,0-1 0 0 0,1 2 0 0 0,1-1 0 0 0,0 0-122 0 0,10-16-50 0 0,2 0-1 0 0,0 2 1 0 0,2 0-1 0 0,1 1 1 0 0,13-12 50 0 0,-18 20-14 0 0,-1 0 0 0 0,2 2 0 0 0,0 0 0 0 0,1 0 0 0 0,1 2 0 0 0,7-4 14 0 0,13 3 313 0 0,-48 39 1249 0 0,-44 62 628 0 0,40-65-1562 0 0,9-12 137 0 0,4-11-1023 0 0,0 0-149 0 0,0 0-237 0 0,0-3-1294 0 0,0 2-1895 0 0,0 1-4079 0 0,0 0 2872 0 0</inkml:trace>
  <inkml:trace contextRef="#ctx0" brushRef="#br0" timeOffset="1348.296">1075 438 2817 0 0,'0'0'826'0'0,"0"0"-149"0"0,0 0 141 0 0,0 0 368 0 0,0 0 392 0 0,0 0 154 0 0,0 0-149 0 0,0 0-295 0 0,0 0-355 0 0,0 0-276 0 0,0 0-162 0 0,0 0-44 0 0,0 0 17 0 0,9-12 13 0 0,163-212 1840 0 0,-143 195-2118 0 0,-11 9-86 0 0,0 2 1 0 0,1 0-1 0 0,1 1 1 0 0,1 1-1 0 0,0 1 1 0 0,11-6-118 0 0,-29 20 7 0 0,-4 1-3 0 0,1 1 1 0 0,0-1 0 0 0,0 1-1 0 0,0-1 1 0 0,0 1-1 0 0,0-1 1 0 0,0 1-1 0 0,0-1 1 0 0,0 1-1 0 0,0-1 1 0 0,0 0 0 0 0,1 1-1 0 0,-1-1 1 0 0,0 1-1 0 0,0-1 1 0 0,0 1-1 0 0,0-1 1 0 0,1 0 0 0 0,-1 1-1 0 0,0-1 1 0 0,0 0-1 0 0,1 1 1 0 0,-1-1-1 0 0,0 0 1 0 0,1 1 0 0 0,-1-1-1 0 0,0 0 1 0 0,1 1-1 0 0,-1-1 1 0 0,1 0-1 0 0,-1 0 1 0 0,0 0 0 0 0,1 1-1 0 0,-1-1 1 0 0,1 0-1 0 0,-1 0 1 0 0,1 0-1 0 0,-1 0 1 0 0,0 0-1 0 0,1 0 1 0 0,-1 0 0 0 0,1 0-1 0 0,-1 0 1 0 0,1 0-1 0 0,-1 0 1 0 0,1 0-1 0 0,-1 0 1 0 0,0 0 0 0 0,1 0-1 0 0,-1 0 1 0 0,1-1-1 0 0,-1 1 1 0 0,1 0-1 0 0,-1 0 1 0 0,0 0 0 0 0,1-1-1 0 0,-1 1 1 0 0,0 0-1 0 0,1-1 1 0 0,-1 1-1 0 0,0 0-4 0 0,0 10 151 0 0,-21 128 953 0 0,15-57-752 0 0,48-78-74 0 0,98-100 247 0 0,-136 95-523 0 0,4-4-4 0 0,1 1 0 0 0,0 1-1 0 0,0-1 1 0 0,0 1 0 0 0,0 1-1 0 0,1 0 1 0 0,0 0-1 0 0,-1 1 1 0 0,1 0 0 0 0,9 0 2 0 0,-17 4 6 0 0,0 0 0 0 0,-1 0 0 0 0,1 1 0 0 0,0-1 0 0 0,-1 1 0 0 0,1-1 0 0 0,-1 1 0 0 0,0 0 0 0 0,0 0 1 0 0,0-1-1 0 0,0 1 0 0 0,-1 0 0 0 0,1 0 0 0 0,-1 0 0 0 0,1 0 0 0 0,-1 0 0 0 0,0 0 0 0 0,0 0 0 0 0,-1 2-6 0 0,3 9 70 0 0,9 140 50 0 0,2-110-1819 0 0,-4-33-2567 0 0,4-7-5220 0 0,-8-4 2739 0 0</inkml:trace>
</inkml:ink>
</file>

<file path=ppt/ink/ink2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6:01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0 787 0 0 0,'0'0'367'0'0,"0"0"556"0"0,0 0 200 0 0,0 0-14 0 0,0 0-71 0 0,0 0-59 0 0,0 0-29 0 0,0 0 31 0 0,12-5 28 0 0,84-45 2797 0 0,-70 24-2731 0 0,0-2 0 0 0,-2 0 0 0 0,-2-1 0 0 0,0-1-1 0 0,2-9-1074 0 0,9-10 306 0 0,-8 14-275 0 0,-3 0 0 0 0,-1-2 1 0 0,-1 0-1 0 0,-2-2 0 0 0,-2 0 0 0 0,4-17-31 0 0,-20 56-28 0 0,0 0 1 0 0,1 0-1 0 0,-1-1 1 0 0,1 1-1 0 0,-1 0 1 0 0,0-1-1 0 0,1 1 1 0 0,-1-1-1 0 0,0 1 1 0 0,1-1 0 0 0,-1 1-1 0 0,0-1 1 0 0,1 1-1 0 0,-1 0 1 0 0,0-1-1 0 0,0 0 1 0 0,0 1-1 0 0,0-1 1 0 0,1 1-1 0 0,-1-1 1 0 0,0 1-1 0 0,0-1 1 0 0,0 1-1 0 0,0-1 1 0 0,0 1-1 0 0,0-1 1 0 0,0 1-1 0 0,-1-1 1 0 0,1 1-1 0 0,0-1 1 0 0,0 1-1 0 0,0-1 1 0 0,0 1-1 0 0,-1-1 1 0 0,1 1-1 0 0,0-1 1 0 0,-1 1-1 0 0,1-1 1 0 0,0 1-1 0 0,-1-1 1 0 0,1 1-1 0 0,0 0 1 0 0,-1-1-1 0 0,1 1 1 0 0,-1 0-1 0 0,1-1 1 0 0,0 1-1 0 0,-1 0 1 0 0,1 0 0 0 0,-1-1-1 0 0,1 1 1 0 0,-1 0-1 0 0,1 0 1 0 0,-1 0-1 0 0,0 0 1 0 0,1 0-1 0 0,-1-1 1 0 0,1 1-1 0 0,-1 0 1 0 0,1 0-1 0 0,-1 0 1 0 0,1 1-1 0 0,-1-1 1 0 0,0 0 27 0 0,-26 21-1609 0 0,-79 163 971 0 0,101-173 638 0 0,1 0 0 0 0,0 0 0 0 0,1 1 0 0 0,0-1 0 0 0,1 1 0 0 0,0 0 0 0 0,1 0 1 0 0,1-1-1 0 0,0 11 0 0 0,0-18 6 0 0,1 0 0 0 0,-1 0 1 0 0,1 0-1 0 0,0 0 0 0 0,0 0 1 0 0,1 0-1 0 0,-1 0 0 0 0,1 0 1 0 0,0-1-1 0 0,-1 1 1 0 0,2 0-1 0 0,-1-1 0 0 0,0 0 1 0 0,1 0-1 0 0,0 0 0 0 0,-1 0 1 0 0,1 0-1 0 0,0 0 0 0 0,1-1 1 0 0,-1 1-1 0 0,0-1 1 0 0,1 0-1 0 0,-1 0 0 0 0,1 0 1 0 0,0 0-1 0 0,0-1 0 0 0,0 0 1 0 0,-1 1-1 0 0,5-1-6 0 0,7 2 89 0 0,-1-1 0 0 0,1-1 0 0 0,0 0-1 0 0,0-1 1 0 0,-1-1 0 0 0,1 0 0 0 0,0-1 0 0 0,-1-1 0 0 0,0 0-1 0 0,1-1 1 0 0,-1 0 0 0 0,0-1 0 0 0,-1-1 0 0 0,1 0 0 0 0,-1-1 0 0 0,-1 0-1 0 0,1-1 1 0 0,9-9-89 0 0,4-2 112 0 0,-2-2 1 0 0,0-1-1 0 0,-2-1 0 0 0,0-1 0 0 0,-2-1 0 0 0,0-1 0 0 0,-2 0 1 0 0,3-8-113 0 0,-12 21 26 0 0,-1-1 0 0 0,0 0 0 0 0,-1 0 1 0 0,-1-1-1 0 0,0 0 0 0 0,-1 0 0 0 0,0 0 1 0 0,-2-1-1 0 0,0 1 0 0 0,0-1 0 0 0,-1 0 1 0 0,-1 0-1 0 0,-1-3-26 0 0,-1 18-15 0 0,0 0 0 0 0,0 0-1 0 0,0 0 1 0 0,0 1 0 0 0,0-1 0 0 0,0 0 0 0 0,0 0 0 0 0,0 1-1 0 0,0-1 1 0 0,0 1 0 0 0,-1-1 0 0 0,1 1 0 0 0,0-1 0 0 0,0 1-1 0 0,-1 0 1 0 0,1 0 0 0 0,0 0 0 0 0,0-1 0 0 0,-1 1 0 0 0,1 0-1 0 0,0 0 1 0 0,-1 1 0 0 0,1-1 0 0 0,0 0 0 0 0,0 0-1 0 0,-1 1 1 0 0,1-1 0 0 0,0 1 0 0 0,0-1 0 0 0,0 1 0 0 0,-1-1-1 0 0,1 1 1 0 0,0 0 0 0 0,0-1 0 0 0,0 1 0 0 0,0 0 0 0 0,0 0-1 0 0,0 0 1 0 0,0 0 0 0 0,1 0 0 0 0,-1 0 0 0 0,0 0 0 0 0,0 0-1 0 0,1 0 1 0 0,-1 2 15 0 0,-11 9-38 0 0,0 2-1 0 0,2 0 1 0 0,-1 0-1 0 0,2 1 1 0 0,0 0-1 0 0,1 0 1 0 0,0 1-1 0 0,1 0 0 0 0,1 1 1 0 0,1 0-1 0 0,0-1 1 0 0,1 2-1 0 0,1-1 1 0 0,1 0-1 0 0,0 1 1 0 0,1-1-1 0 0,1 1 1 0 0,1 0 38 0 0,-1-13 1 0 0,1 0 0 0 0,0 0 0 0 0,0 0 0 0 0,0 0 0 0 0,1 0 0 0 0,0 0 0 0 0,0-1 0 0 0,0 1 0 0 0,0-1 0 0 0,1 1 0 0 0,0-1 0 0 0,0 0 0 0 0,0 0 0 0 0,0 0 0 0 0,1 0 0 0 0,-1-1 0 0 0,1 1 0 0 0,0-1 0 0 0,0 0 0 0 0,0 0 0 0 0,1 0 1 0 0,-1-1-1 0 0,1 1 0 0 0,-1-1 0 0 0,1 0 0 0 0,0-1 0 0 0,0 1-1 0 0,7 2 59 0 0,1 0 0 0 0,0-1 0 0 0,0-1 1 0 0,0 0-1 0 0,0-1 0 0 0,0 0 0 0 0,0-1 0 0 0,0 0 1 0 0,0-1-1 0 0,0-1-59 0 0,7-3 130 0 0,0 0 0 0 0,-1-2 1 0 0,0 0-1 0 0,-1-1 0 0 0,0-1 0 0 0,0-1 1 0 0,0-1-1 0 0,-2 0 0 0 0,14-11-130 0 0,3-4 68 0 0,-1-1 0 0 0,-1-1 1 0 0,-1-1-1 0 0,-2-2 0 0 0,-1-1 0 0 0,-1-1 0 0 0,-2-1 0 0 0,-2-1 1 0 0,0-3-69 0 0,-18 30-18 0 0,-1 0 0 0 0,0 0 0 0 0,-1 0 0 0 0,0 0 0 0 0,0 0 0 0 0,-1 0 0 0 0,0-1 0 0 0,-1 1 0 0 0,1-1 0 0 0,-2 1 0 0 0,0-9 18 0 0,-1 15-29 0 0,1-1 1 0 0,-1 1-1 0 0,0-1 0 0 0,-1 1 1 0 0,1-1-1 0 0,0 1 0 0 0,0 0 0 0 0,-1 0 1 0 0,0 0-1 0 0,1 0 0 0 0,-1 1 0 0 0,0-1 1 0 0,0 1-1 0 0,0 0 0 0 0,0 0 1 0 0,0 0-1 0 0,0 0 0 0 0,0 0 0 0 0,0 0 1 0 0,0 1-1 0 0,0-1 0 0 0,0 1 1 0 0,-1 0-1 0 0,1 0 0 0 0,0 1 0 0 0,0-1 1 0 0,0 0-1 0 0,0 1 0 0 0,-1 0 0 0 0,1 0 1 0 0,0 0-1 0 0,0 0 0 0 0,1 0 1 0 0,-1 1-1 0 0,0-1 0 0 0,0 1 0 0 0,1 0 1 0 0,-1 0-1 0 0,0 0 29 0 0,-12 8-9 0 0,0 1 0 0 0,1 0 1 0 0,0 1-1 0 0,0 1 0 0 0,2 0 0 0 0,0 1 0 0 0,0 0 0 0 0,1 1 1 0 0,1 0-1 0 0,0 1 0 0 0,2 0 0 0 0,-1 0 0 0 0,2 1 1 0 0,0 0-1 0 0,1 0 0 0 0,1 1 0 0 0,1 0 0 0 0,0-1 0 0 0,1 2 1 0 0,1-1-1 0 0,1 0 0 0 0,0 0 0 0 0,2 8 9 0 0,0-17 42 0 0,1 1-1 0 0,0 0 1 0 0,1-1-1 0 0,0 1 1 0 0,1-1-1 0 0,-1 0 1 0 0,2 0-1 0 0,-1 0 1 0 0,1-1-1 0 0,1 1 1 0 0,0-1-1 0 0,0 0 1 0 0,0-1-1 0 0,1 0 1 0 0,0 0-1 0 0,0 0 0 0 0,1-1 1 0 0,0 0-1 0 0,0 0 1 0 0,0-1-1 0 0,1 0 1 0 0,0 0-42 0 0,124 40-2157 0 0,-45-36-4979 0 0,-82-9-1162 0 0</inkml:trace>
  <inkml:trace contextRef="#ctx0" brushRef="#br0" timeOffset="909.479">1653 349 1704 0 0,'0'0'1983'0'0,"0"0"-401"0"0,0 0-124 0 0,0 0 86 0 0,0 0 40 0 0,0 0-169 0 0,0 0-262 0 0,0 0-289 0 0,0 0-216 0 0,0 0-131 0 0,0 0-91 0 0,0 0-75 0 0,0 0-42 0 0,-10 22-26 0 0,-65 137 190 0 0,-62 113-430 0 0,120-217-547 0 0,42-63 477 0 0,150-209 782 0 0,-42 30-774 0 0,-116 164-13 0 0,-14 16 7 0 0,1 1 1 0 0,1 0-1 0 0,-1 0 1 0 0,1 0 0 0 0,0 1-1 0 0,0 0 1 0 0,1 0 0 0 0,-1 0-1 0 0,1 0 1 0 0,0 1 0 0 0,0 0-1 0 0,1 0 1 0 0,2-1 24 0 0,-1 61-284 0 0,-14-19 506 0 0,2 0 0 0 0,1-1 0 0 0,2 1 0 0 0,2 0 1 0 0,4 28-223 0 0,5 57 1421 0 0,-53-126 1176 0 0,-56-55-2386 0 0,10 0-674 0 0,24 30-3326 0 0,54 24 396 0 0,7 3 50 0 0,0 2-3669 0 0</inkml:trace>
  <inkml:trace contextRef="#ctx0" brushRef="#br0" timeOffset="1620.017">2018 459 7106 0 0,'0'0'1324'0'0,"0"0"-847"0"0,0 0-414 0 0,0 0 121 0 0,0 0 283 0 0,0 0 165 0 0,0 0 24 0 0,0 0-65 0 0,0 0-96 0 0,0 0-131 0 0,0 0-120 0 0,0 0-100 0 0,0 0-83 0 0,7 32-25 0 0,23 97-5 0 0,-23-104-469 0 0,-1 1-1 0 0,-1 0 1 0 0,-2 0 0 0 0,0 0 0 0 0,-2 0 0 0 0,-1 0-1 0 0,-2 19 439 0 0,2-43-169 0 0,0-1 0 0 0,-1 1 0 0 0,1 0-1 0 0,0-1 1 0 0,-1 1 0 0 0,0 0-1 0 0,1-1 1 0 0,-1 1 0 0 0,0-1 0 0 0,0 1-1 0 0,0-1 1 0 0,0 1 0 0 0,0-1-1 0 0,0 0 1 0 0,0 1 0 0 0,0-1-1 0 0,0 0 1 0 0,-1 0 0 0 0,1 0 0 0 0,-1 0-1 0 0,1 0 1 0 0,-1 0 0 0 0,1 0-1 0 0,-1-1 1 0 0,1 1 0 0 0,-1-1 0 0 0,0 1-1 0 0,1-1 1 0 0,-1 1 0 0 0,0-1-1 0 0,1 0 1 0 0,-1 0 0 0 0,0 0 0 0 0,1 0-1 0 0,-1 0 1 0 0,0 0 0 0 0,0 0-1 0 0,1 0 1 0 0,-1-1 0 0 0,0 1-1 0 0,1-1 1 0 0,-1 1 0 0 0,1-1 0 0 0,-1 0-1 0 0,0 0 1 0 0,1 1 0 0 0,0-1-1 0 0,-1 0 1 0 0,1 0 0 0 0,-1-1 0 0 0,0 0 169 0 0,-2-11 214 0 0,1-1 1 0 0,0 0 0 0 0,1 0 0 0 0,0 0 0 0 0,2-1 0 0 0,-1 1 0 0 0,2 0 0 0 0,-1 0-1 0 0,2-1 1 0 0,0 1 0 0 0,1 0 0 0 0,0 0 0 0 0,1 1 0 0 0,1-1 0 0 0,0 1 0 0 0,2-2-215 0 0,-1-4 455 0 0,0 2 1 0 0,2-1-1 0 0,0 1 1 0 0,1 0-1 0 0,1 0 1 0 0,0 1 0 0 0,1 0-1 0 0,1 1 1 0 0,0 1-1 0 0,2 0 1 0 0,-1 0-1 0 0,1 1 1 0 0,1 1 0 0 0,0 0-1 0 0,15-7-455 0 0,-17 12 168 0 0,-8 4-157 0 0,-1 0 0 0 0,1 1 0 0 0,0-1 1 0 0,0 1-1 0 0,0 0 0 0 0,0 0 0 0 0,1 1 0 0 0,-1 0 0 0 0,0 0 1 0 0,1 0-1 0 0,-1 0 0 0 0,1 1 0 0 0,-1 0 0 0 0,5 0-11 0 0,-4 52 520 0 0,-10-42-361 0 0,0 1-1 0 0,0-1 0 0 0,-1 0 0 0 0,0 0 0 0 0,0 0 1 0 0,-1-1-1 0 0,-1 1 0 0 0,0-2 0 0 0,0 1 0 0 0,-2 1-158 0 0,-18 24 643 0 0,-52 63 496 0 0,79-94-1138 0 0,0-1 1 0 0,0 1-1 0 0,0-1 1 0 0,0 0-1 0 0,0 1 1 0 0,0-1-1 0 0,1 0 1 0 0,-1 1 0 0 0,1-1-1 0 0,-1 0 1 0 0,1 1-1 0 0,0-1 1 0 0,0 0-1 0 0,0 0 1 0 0,0 0-1 0 0,0 0 1 0 0,1 0-1 0 0,-1 0 1 0 0,1 0-1 0 0,-1 0 1 0 0,1 0 0 0 0,0-1-1 0 0,0 1 1 0 0,-1-1-1 0 0,1 1 1 0 0,0-1-1 0 0,0 0 1 0 0,1 0-2 0 0,16 18 58 0 0,20 52 75 0 0,-24-49-1090 0 0,-6-19-2112 0 0,0-3-3392 0 0,-7 0 1061 0 0</inkml:trace>
  <inkml:trace contextRef="#ctx0" brushRef="#br0" timeOffset="2187.134">2310 835 5289 0 0,'0'0'1471'0'0,"0"0"-253"0"0,0 0 3 0 0,0 0 149 0 0,0 0-56 0 0,0 0-280 0 0,0 0-260 0 0,0 0-147 0 0,0 0-55 0 0,0 0-47 0 0,0 0-42 0 0,12-33-87 0 0,38-100-69 0 0,-8 56 333 0 0,-28 63-579 0 0,-14 14-81 0 0,3-5-23 0 0,0 0-1 0 0,1 1 1 0 0,-1 0-1 0 0,1 0 1 0 0,0 0-1 0 0,1 0 1 0 0,-1 1-1 0 0,1-1 1 0 0,-1 1-1 0 0,1 0 1 0 0,0 1-1 0 0,0-1 1 0 0,0 1-1 0 0,1 0 1 0 0,-1 0-1 0 0,2 0 24 0 0,-6 2-146 0 0,-21 91 36 0 0,19-90 115 0 0,1 0-1 0 0,-1 0 1 0 0,1 0 0 0 0,0 0-1 0 0,0 1 1 0 0,-1-1-1 0 0,1 0 1 0 0,0 0 0 0 0,0 0-1 0 0,0 0 1 0 0,0 0-1 0 0,0 0 1 0 0,1 0 0 0 0,-1 0-1 0 0,0 0 1 0 0,0 0-1 0 0,1 0 1 0 0,-1 0 0 0 0,1 0-1 0 0,-1 0 1 0 0,1 0-1 0 0,-1 0 1 0 0,1 0 0 0 0,-1 0-1 0 0,1 0 1 0 0,0 0-1 0 0,-1-1 1 0 0,1 1 0 0 0,0 0-1 0 0,0 0 1 0 0,0-1-1 0 0,0 1 1 0 0,0-1-1 0 0,0 1 1 0 0,0-1 0 0 0,0 1-1 0 0,0-1 1 0 0,0 1-1 0 0,0-1 1 0 0,0 0 0 0 0,0 0-1 0 0,0 1 1 0 0,0-1-1 0 0,0 0 1 0 0,0 0 0 0 0,0 0-1 0 0,0 0 1 0 0,0 0-1 0 0,0-1 1 0 0,0 1 0 0 0,0 0-1 0 0,1 0 1 0 0,-1-1-1 0 0,0 1 1 0 0,0-1 0 0 0,0 1-1 0 0,-1-1 1 0 0,1 1-1 0 0,0-1 1 0 0,0 1 0 0 0,0-1-1 0 0,0 0 1 0 0,0 1-1 0 0,-1-1 1 0 0,1 0-5 0 0,107-106 671 0 0,-109 108-670 0 0,1-1 1 0 0,0 1 0 0 0,0 0-1 0 0,0 0 1 0 0,0-1 0 0 0,-1 1-1 0 0,1 0 1 0 0,0 0 0 0 0,0-1 0 0 0,1 1-1 0 0,-1 0 1 0 0,0 0 0 0 0,0-1-1 0 0,0 1 1 0 0,0 0 0 0 0,1-1-1 0 0,-1 1 1 0 0,0 0 0 0 0,1 0-1 0 0,-1-1 1 0 0,0 1 0 0 0,1-1-1 0 0,-1 1 1 0 0,1 0 0 0 0,-1-1-1 0 0,1 1 1 0 0,-1-1 0 0 0,1 1-1 0 0,-1-1 1 0 0,1 1 0 0 0,0-1-1 0 0,-1 0 1 0 0,1 1 0 0 0,0-1-1 0 0,-1 0 1 0 0,1 1 0 0 0,0-1-1 0 0,-1 0 1 0 0,1 0 0 0 0,0 0-1 0 0,0 1 1 0 0,-1-1 0 0 0,1 0-1 0 0,0 0 1 0 0,0 0 0 0 0,0 0-1 0 0,-1 0 1 0 0,1-1 0 0 0,0 1-1 0 0,-1 0 1 0 0,1 0 0 0 0,0 0-1 0 0,0-1 1 0 0,-1 1 0 0 0,1 0-1 0 0,0-1 1 0 0,-1 1 0 0 0,1-1-1 0 0,0 1 1 0 0,-1 0 0 0 0,1-1-1 0 0,-1 0 1 0 0,1 1 0 0 0,-1-1-1 0 0,1 1 1 0 0,-1-1 0 0 0,1 0-2 0 0,-3 206 251 0 0,30-146-1307 0 0,-6-44-6376 0 0,-17-15 3121 0 0,-1 0-953 0 0</inkml:trace>
</inkml:ink>
</file>

<file path=ppt/ink/ink2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00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12 0 0 0,'0'0'796'0'0,"0"0"459"0"0,0 0 72 0 0,0 0-128 0 0,0 0-179 0 0,0 0-164 0 0,0 0-122 0 0,0 0-93 0 0,-16-7 774 0 0,12 11-1203 0 0,1-1-1 0 0,0 0 0 0 0,-1 1 0 0 0,1 0 1 0 0,0 0-1 0 0,1 0 0 0 0,-1 0 0 0 0,1 0 1 0 0,0 1-1 0 0,0-1 0 0 0,0 1 0 0 0,0-1 1 0 0,1 1-1 0 0,0 0 0 0 0,0-1 0 0 0,0 1 1 0 0,1 0-1 0 0,-1 0 0 0 0,1 0 0 0 0,0-1 1 0 0,1 1-1 0 0,-1 0 0 0 0,1 0 1 0 0,0 0-212 0 0,-1 3 218 0 0,1-6-112 0 0,0 1-1 0 0,1-1 1 0 0,-1 1-1 0 0,1-1 0 0 0,0 0 1 0 0,0 0-1 0 0,-1 0 0 0 0,1 0 1 0 0,1 0-1 0 0,-1 0 0 0 0,0 0 1 0 0,0 0-1 0 0,1-1 0 0 0,-1 1 1 0 0,1-1-1 0 0,-1 0 0 0 0,1 0 1 0 0,0 0-1 0 0,-1 0 1 0 0,1 0-1 0 0,0-1 0 0 0,0 1 1 0 0,-1-1-1 0 0,1 1 0 0 0,0-1 1 0 0,0 0-1 0 0,0 0 0 0 0,0-1 1 0 0,-1 1-1 0 0,1-1 0 0 0,2 0-105 0 0,32-47 2354 0 0,-26-21-953 0 0,-12 67-1455 0 0,-1 0 1 0 0,0 1 0 0 0,1 0 0 0 0,-1-1 0 0 0,0 1 0 0 0,0 0-1 0 0,0 0 1 0 0,0 0 0 0 0,0 0 0 0 0,0 0 0 0 0,0 1 0 0 0,0-1 0 0 0,0 0-1 0 0,-1 1 1 0 0,1 0 0 0 0,0-1 0 0 0,0 1 0 0 0,0 0 0 0 0,-1 0-1 0 0,1 0 1 0 0,0 1 0 0 0,0-1 0 0 0,0 1 0 0 0,0-1 0 0 0,-1 1-1 0 0,1-1 1 0 0,0 1 0 0 0,0 0 0 0 0,0 0 53 0 0,-2 1-15 0 0,0-1 1 0 0,0 1-1 0 0,0 0 1 0 0,0 0-1 0 0,0 0 1 0 0,1 1-1 0 0,-1-1 1 0 0,1 1-1 0 0,0 0 1 0 0,-1 0-1 0 0,1 0 1 0 0,1 0-1 0 0,-1 1 1 0 0,0-1-1 0 0,1 1 1 0 0,0 0-1 0 0,0 0 1 0 0,0-1-1 0 0,0 1 1 0 0,0 0-1 0 0,1 1 1 0 0,0-1-1 0 0,0 0 1 0 0,0 0-1 0 0,0 1 1 0 0,0 3 14 0 0,2-4 49 0 0,0-1 0 0 0,0 1 0 0 0,1-1 0 0 0,-1 1 0 0 0,1-1 0 0 0,-1 0 0 0 0,1 1 0 0 0,0-1 0 0 0,0 0 1 0 0,1 0-1 0 0,-1 0 0 0 0,1-1 0 0 0,-1 1 0 0 0,1 0 0 0 0,0-1 0 0 0,0 0 0 0 0,0 0 0 0 0,0 0 0 0 0,0 0 0 0 0,1 0 1 0 0,-1-1-1 0 0,1 1 0 0 0,-1-1 0 0 0,1 0 0 0 0,-1 0 0 0 0,1 0 0 0 0,0 0 0 0 0,-1-1 0 0 0,1 0 0 0 0,0 0 1 0 0,0 0-1 0 0,-1 0 0 0 0,1 0 0 0 0,0-1 0 0 0,-1 1 0 0 0,1-1 0 0 0,0 0 0 0 0,2-1-49 0 0,-1-2 95 0 0,-1 1-1 0 0,0-1 0 0 0,0 0 1 0 0,0 0-1 0 0,0-1 0 0 0,-1 1 1 0 0,0-1-1 0 0,0 1 0 0 0,0-1 1 0 0,0 0-1 0 0,-1 0 0 0 0,0-1 1 0 0,0 1-1 0 0,0 0 0 0 0,-1-1 1 0 0,1 1-1 0 0,-1-1 0 0 0,-1 1 1 0 0,1-1-95 0 0,-1-67 242 0 0,-2 71-313 0 0,0 1 0 0 0,0-1 0 0 0,0 1 0 0 0,0-1 0 0 0,0 1 0 0 0,0 0 0 0 0,-1 0 0 0 0,1 0 0 0 0,0 0 0 0 0,-1 0 0 0 0,1 1 0 0 0,-1-1 0 0 0,1 1 1 0 0,-1-1-1 0 0,1 1 0 0 0,-1 0 0 0 0,1 0 0 0 0,-1 0 0 0 0,1 0 0 0 0,-1 1 0 0 0,1-1 0 0 0,-1 1 0 0 0,1-1 0 0 0,0 1 0 0 0,-1 0 0 0 0,0 0 71 0 0,-5 3-106 0 0,-1 1 1 0 0,1-1 0 0 0,1 1-1 0 0,-1 1 1 0 0,1-1-1 0 0,0 1 1 0 0,0 1 0 0 0,0-1-1 0 0,1 1 1 0 0,0 0 0 0 0,1 1-1 0 0,-3 3 106 0 0,6-7 12 0 0,0 0 0 0 0,1-1 0 0 0,0 1 0 0 0,0 0 0 0 0,0 0 0 0 0,0-1 0 0 0,1 1-1 0 0,-1 0 1 0 0,1 0 0 0 0,0 0 0 0 0,0 0 0 0 0,1 0 0 0 0,-1 0 0 0 0,1-1 0 0 0,0 1-1 0 0,0 0 1 0 0,0 0 0 0 0,0-1 0 0 0,1 1 0 0 0,0 0 0 0 0,-1-1 0 0 0,1 0 0 0 0,0 1 0 0 0,1-1-1 0 0,-1 0 1 0 0,0 0 0 0 0,1 0 0 0 0,0 0 0 0 0,0-1 0 0 0,0 1 0 0 0,0-1 0 0 0,0 0-1 0 0,0 0 1 0 0,1 0 0 0 0,-1 0 0 0 0,1 0 0 0 0,-1-1 0 0 0,1 1 0 0 0,0-1 0 0 0,-1 0-1 0 0,1 0 1 0 0,0-1 0 0 0,0 1 0 0 0,0-1-12 0 0,10 3 176 0 0,-11-2-109 0 0,1 1 0 0 0,-1-1 0 0 0,1 0 0 0 0,0-1 1 0 0,-1 1-1 0 0,1-1 0 0 0,0 1 0 0 0,0-1 0 0 0,-1 0 0 0 0,1 0 1 0 0,0-1-1 0 0,-1 1 0 0 0,1-1 0 0 0,0 0 0 0 0,-1 0 0 0 0,1 0 1 0 0,-1 0-1 0 0,1-1 0 0 0,-1 1 0 0 0,0-1 0 0 0,1 0 0 0 0,-1 0 1 0 0,0-1-68 0 0,1 0 28 0 0,-1 1 0 0 0,-1-2 0 0 0,1 1 0 0 0,0 0 0 0 0,-1-1 0 0 0,1 1 0 0 0,-1-1 0 0 0,0 1 0 0 0,-1-1 1 0 0,1 0-1 0 0,0 0 0 0 0,-1 0 0 0 0,0 0 0 0 0,0 0 0 0 0,0 0 0 0 0,-1-1 0 0 0,1 1 0 0 0,-1 0 1 0 0,0 0-1 0 0,0 0 0 0 0,-1-1 0 0 0,1 1 0 0 0,-1 0 0 0 0,0 0 0 0 0,0 0 0 0 0,0 0 0 0 0,0 0 1 0 0,-1 0-1 0 0,0 0 0 0 0,0 0 0 0 0,0 1 0 0 0,0-1 0 0 0,0 1 0 0 0,-1-1 0 0 0,0 1 0 0 0,1 0 1 0 0,-1 0-1 0 0,-1 0 0 0 0,-1-1-28 0 0,3 3-46 0 0,-1 0 1 0 0,1 0 0 0 0,-1 1-1 0 0,1 0 1 0 0,-1-1 0 0 0,1 1-1 0 0,-1 0 1 0 0,1 0 0 0 0,-1 0-1 0 0,1 1 1 0 0,-1-1 0 0 0,1 1-1 0 0,-1-1 1 0 0,1 1 0 0 0,0 0-1 0 0,-1 0 1 0 0,1 0 0 0 0,0 0-1 0 0,0 0 1 0 0,-1 0-1 0 0,1 1 1 0 0,0-1 0 0 0,0 1-1 0 0,0-1 1 0 0,1 1 0 0 0,-1 0-1 0 0,0 0 1 0 0,1 0 0 0 0,-1 0-1 0 0,1 0 1 0 0,0 0 0 0 0,-1 2 45 0 0,-32 76-298 0 0,34-77 325 0 0,0 0-1 0 0,0-1 0 0 0,0 1 0 0 0,0 0 1 0 0,0 0-1 0 0,1 0 0 0 0,-1 0 0 0 0,1 0 0 0 0,0-1 1 0 0,0 1-1 0 0,0 0 0 0 0,0-1 0 0 0,0 1 1 0 0,1-1-1 0 0,-1 1 0 0 0,1-1 0 0 0,0 1 0 0 0,0-1 1 0 0,0 0-1 0 0,0 0 0 0 0,0 0 0 0 0,0 0 1 0 0,0 0-1 0 0,1-1 0 0 0,-1 1 0 0 0,1-1 1 0 0,-1 1-1 0 0,1-1 0 0 0,-1 0 0 0 0,1 0 0 0 0,0 0 1 0 0,0 0-1 0 0,-1-1 0 0 0,1 1 0 0 0,0-1 1 0 0,0 1-1 0 0,0-1 0 0 0,0 0 0 0 0,0 0 0 0 0,0-1 1 0 0,-1 1-1 0 0,1 0 0 0 0,0-1 0 0 0,0 0 1 0 0,0 0-1 0 0,-1 0 0 0 0,1 0 0 0 0,0 0 1 0 0,-1 0-1 0 0,1-1 0 0 0,-1 1 0 0 0,1-1 0 0 0,-1 0 1 0 0,0 0-27 0 0,4 0 69 0 0,0-2 1 0 0,0 1-1 0 0,0-1 1 0 0,-1 0 0 0 0,0 0-1 0 0,0 0 1 0 0,0-1-1 0 0,0 0 1 0 0,0 0-1 0 0,-1 0 1 0 0,0 0 0 0 0,0-1-1 0 0,-1 1 1 0 0,0-1-1 0 0,0 0 1 0 0,0 0-1 0 0,0-1 1 0 0,0-1-70 0 0,-2 0 51 0 0,0 6-41 0 0,0 1-1 0 0,0-1 1 0 0,0 0 0 0 0,0 0 0 0 0,0 0 0 0 0,-1 0 0 0 0,1 1 0 0 0,-1-1-1 0 0,1 0 1 0 0,-1 0 0 0 0,0 0 0 0 0,0 0 0 0 0,1 0 0 0 0,-2 0 0 0 0,1 0-1 0 0,0 0 1 0 0,0 0 0 0 0,-1 0 0 0 0,1 0 0 0 0,-1 0 0 0 0,1 0 0 0 0,-1 0-1 0 0,0 0 1 0 0,0 0 0 0 0,0 0 0 0 0,0 1 0 0 0,0-1 0 0 0,0 0 0 0 0,0 1-1 0 0,-1-1 1 0 0,1 1 0 0 0,0 0 0 0 0,-1-1 0 0 0,0 1 0 0 0,1 0-1 0 0,-1 0 1 0 0,0 0 0 0 0,1 0 0 0 0,-1 0 0 0 0,0 0 0 0 0,0 0 0 0 0,0 1-1 0 0,0-1 1 0 0,0 0 0 0 0,0 1 0 0 0,-1 0-10 0 0,-3-1-83 0 0,1 1 0 0 0,-1 0 0 0 0,1 1 0 0 0,-1-1 0 0 0,1 1 1 0 0,-1 0-1 0 0,1 0 0 0 0,0 1 0 0 0,-1 0 0 0 0,1 0 0 0 0,0 0 0 0 0,0 0 0 0 0,0 1 0 0 0,0 0 0 0 0,1 0 0 0 0,-1 0 0 0 0,1 1 0 0 0,0-1 1 0 0,0 1-1 0 0,0 0 0 0 0,0 0 0 0 0,1 1 0 0 0,-1-1 0 0 0,1 1 0 0 0,0 0 0 0 0,1 0 0 0 0,-1 0 0 0 0,0 2 83 0 0,-7 35-3374 0 0,15-29-7730 0 0,-1-13 2716 0 0</inkml:trace>
</inkml:ink>
</file>

<file path=ppt/ink/ink2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40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70 0 0 0,'0'0'855'0'0,"0"0"174"0"0,0 0 310 0 0,0 0 380 0 0,0 0 256 0 0,0 0 17 0 0,0 0-237 0 0,0 0-340 0 0,0 0-353 0 0,0 0-300 0 0,0-12-190 0 0,-3-34-134 0 0,3 46-409 0 0,0 0 1 0 0,1 1 0 0 0,-1-1 0 0 0,0 0 0 0 0,0 0-1 0 0,0 1 1 0 0,0-1 0 0 0,1 0 0 0 0,-1 0 0 0 0,0 0 0 0 0,0 1-1 0 0,1-1 1 0 0,-1 0 0 0 0,0 0 0 0 0,0 0 0 0 0,1 0-1 0 0,-1 1 1 0 0,0-1 0 0 0,0 0 0 0 0,1 0 0 0 0,-1 0 0 0 0,0 0-1 0 0,1 0 1 0 0,-1 0 0 0 0,0 0 0 0 0,1 0 0 0 0,-1 0-1 0 0,0 0 1 0 0,0 0 0 0 0,1 0 0 0 0,-1 0 0 0 0,0 0-1 0 0,1 0 1 0 0,-1 0 0 0 0,0 0 0 0 0,0 0 0 0 0,1-1 0 0 0,-1 1-1 0 0,0 0 1 0 0,1 0 0 0 0,-1 0 0 0 0,0 0 0 0 0,0-1-1 0 0,0 1 1 0 0,1 0 0 0 0,-1 0 0 0 0,0 0 0 0 0,0-1 0 0 0,0 1-1 0 0,1 0 1 0 0,-1 0 0 0 0,0-1 0 0 0,0 1-30 0 0,11 23 318 0 0,-2 0 0 0 0,0 0 0 0 0,-1 1 0 0 0,-2 1 0 0 0,0-1 1 0 0,-2 1-1 0 0,-1 0 0 0 0,0 0-318 0 0,4 30 198 0 0,53 286-886 0 0,-60-292-4249 0 0,-25-50-8135 0 0,21-5 12533 0 0</inkml:trace>
  <inkml:trace contextRef="#ctx0" brushRef="#br0" timeOffset="550.207">0 100 0 0 0,'0'0'488'0'0,"0"0"523"0"0,0 0 181 0 0,0 0 82 0 0,0 0 139 0 0,0 0 80 0 0,0 0-88 0 0,0 0-171 0 0,0 0-210 0 0,0 0-213 0 0,0 0-191 0 0,0 0-130 0 0,19-15-73 0 0,58-45-25 0 0,-32 42 146 0 0,-34 18-396 0 0,-5-1-73 0 0,5-1-25 0 0,0 1 0 0 0,0-1 0 0 0,0 2 0 0 0,0-1 0 0 0,0 2 0 0 0,0-1 0 0 0,0 1 0 0 0,0 1 0 0 0,0 0 0 0 0,0 1 0 0 0,-1 0 0 0 0,1 1 1 0 0,-1 0-1 0 0,0 0 0 0 0,0 1 0 0 0,0 0 0 0 0,-1 1-44 0 0,1 3 18 0 0,-2 0 0 0 0,1 0 1 0 0,-1 1-1 0 0,-1 0 0 0 0,1 1 0 0 0,-2-1 1 0 0,0 1-1 0 0,0 1 0 0 0,-1-1 0 0 0,0 1 1 0 0,-1 0-1 0 0,0 0 0 0 0,-1 1-18 0 0,-3-6 7 0 0,0 1 0 0 0,0-1-1 0 0,-1 0 1 0 0,0 1 0 0 0,-1-1-1 0 0,1 0 1 0 0,-1 0 0 0 0,-1 0-1 0 0,1 0 1 0 0,-1-1 0 0 0,0 1-1 0 0,-1 0 1 0 0,0-1 0 0 0,0 0-1 0 0,0 0 1 0 0,-1 0 0 0 0,0-1-1 0 0,0 0 1 0 0,0 1 0 0 0,0-2-1 0 0,-1 1 1 0 0,0-1 0 0 0,0 1 0 0 0,0-2-1 0 0,-1 1 1 0 0,1-1 0 0 0,-2 0-7 0 0,-21 19 57 0 0,-71 39 488 0 0,70-49 798 0 0,30-12-1190 0 0,0 0-82 0 0,30 0 133 0 0,46-1 575 0 0,133 10 73 0 0,-118 35-448 0 0,-82-36-256 0 0,18 2-8217 0 0,-13-14 432 0 0,-10 1 3607 0 0</inkml:trace>
  <inkml:trace contextRef="#ctx0" brushRef="#br0" timeOffset="843.04">864 387 5697 0 0,'0'0'1838'0'0,"0"0"-1055"0"0,0 0-573 0 0,0 0 24 0 0,0 0 398 0 0,0 0 386 0 0,0 0 116 0 0,0 0-120 0 0,0 0-230 0 0,0 0-214 0 0,0 0-176 0 0,0 0-67 0 0,0 0-48 0 0,12 26-48 0 0,36 83-31 0 0,-21-20 204 0 0,-21-45-507 0 0,-6-26-2327 0 0,0-17 983 0 0,0-1-520 0 0,0 0-487 0 0,0 0-342 0 0,0 0-41 0 0,0 0 1122 0 0</inkml:trace>
  <inkml:trace contextRef="#ctx0" brushRef="#br0" timeOffset="1200.086">818 361 2080 0 0,'0'0'975'0'0,"0"0"-104"0"0,0 0 21 0 0,0 0 278 0 0,0 0 252 0 0,0 0-31 0 0,0 0-262 0 0,0 0-306 0 0,0 0-192 0 0,0 0-38 0 0,0 0 27 0 0,0 0 12 0 0,0 0-23 0 0,17-3-35 0 0,121-16 964 0 0,-128 16-1465 0 0,1 1 1 0 0,-1 0-1 0 0,0 1 0 0 0,1 0 0 0 0,-1 1 1 0 0,0 0-1 0 0,1 0 0 0 0,-1 1 1 0 0,0 1-1 0 0,1-1 0 0 0,-1 2 0 0 0,0-1 1 0 0,0 2-1 0 0,-1-1 0 0 0,1 1 1 0 0,-1 1-1 0 0,1-1 0 0 0,-2 2 0 0 0,4 1-73 0 0,-10-2 31 0 0,1 1 0 0 0,-1 0 0 0 0,0-1 0 0 0,0 1 0 0 0,-1 0 0 0 0,0 0 0 0 0,0 0 0 0 0,0 0 0 0 0,-1 0 0 0 0,0 0 0 0 0,0 0 0 0 0,0 0 0 0 0,-1 0 0 0 0,0 0 0 0 0,0 0 0 0 0,0 0 0 0 0,-1 0 0 0 0,0-1 0 0 0,0 1 0 0 0,-1 0 0 0 0,1-1 0 0 0,-1 0 0 0 0,-1 1 0 0 0,1-1 0 0 0,0-1-1 0 0,-1 1 1 0 0,0 0 0 0 0,0-1 0 0 0,-1 0 0 0 0,1 0 0 0 0,-1 0 0 0 0,-4 2-31 0 0,-36 38 29 0 0,34-30-135 0 0,-2-1 1 0 0,0-1-1 0 0,0 0 0 0 0,-1-1 1 0 0,-1-1-1 0 0,0 0 0 0 0,-9 4 106 0 0,10-10-1709 0 0,10-5-8982 0 0,4-2 5469 0 0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17.5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518 405 2336 0 0,'0'0'1057'0'0,"0"0"-301"0"0,0 0-80 0 0,0 0 216 0 0,0 0 362 0 0,0 0 257 0 0,0 0-10 0 0,0 0-159 0 0,0 0-254 0 0,0 0-242 0 0,0 0-121 0 0,5-6-59 0 0,12-18-11 0 0,-15 5 3148 0 0,-28 11-3525 0 0,22 7-21 0 0,-19 0-233 0 0,0 1-1 0 0,0 1 1 0 0,0 2 0 0 0,0 0 0 0 0,1 1-1 0 0,0 1 1 0 0,0 1 0 0 0,0 1 0 0 0,0 1-1 0 0,1 1 1 0 0,-2 2-24 0 0,-49 16 123 0 0,-14 11 53 0 0,86-38-188 0 0,-1 0-1 0 0,0 1 1 0 0,1-1-1 0 0,-1 0 1 0 0,1 1-1 0 0,0-1 1 0 0,-1 0-1 0 0,1 1 1 0 0,-1-1-1 0 0,1 1 1 0 0,-1-1-1 0 0,1 1 1 0 0,0-1-1 0 0,-1 1 1 0 0,1-1 0 0 0,0 1-1 0 0,0-1 1 0 0,-1 1-1 0 0,1-1 1 0 0,0 1-1 0 0,0-1 1 0 0,0 1-1 0 0,0 0 1 0 0,-1-1-1 0 0,1 1 1 0 0,0-1-1 0 0,0 1 1 0 0,0 0-1 0 0,0-1 1 0 0,1 1 0 0 0,-1-1-1 0 0,0 1 1 0 0,0 0-1 0 0,0-1 1 0 0,0 1-1 0 0,1-1 1 0 0,-1 1-1 0 0,0-1 1 0 0,0 1-1 0 0,1-1 1 0 0,-1 1-1 0 0,0-1 1 0 0,1 1-1 0 0,-1-1 1 0 0,1 1 0 0 0,-1-1-1 0 0,1 0 1 0 0,-1 1-1 0 0,1-1 1 0 0,-1 0-1 0 0,1 1 1 0 0,-1-1-1 0 0,1 0 1 0 0,-1 0-1 0 0,1 1 1 0 0,-1-1-1 0 0,1 0 1 0 0,-1 0-1 0 0,1 0 1 0 0,0 0 0 0 0,-1 0-1 0 0,1 0 13 0 0,37 17-19 0 0,159 32 159 0 0,-196-49-137 0 0,0 0 0 0 0,1 0 0 0 0,-1 1 0 0 0,0-1 1 0 0,0 1-1 0 0,0-1 0 0 0,1 0 0 0 0,-1 1 0 0 0,0 0 0 0 0,0-1 1 0 0,0 1-1 0 0,0 0 0 0 0,0 0 0 0 0,0-1 0 0 0,0 1 0 0 0,0 0 0 0 0,0 0 1 0 0,0 0-1 0 0,-1 0 0 0 0,1 0 0 0 0,0 0 0 0 0,-1 0 0 0 0,1 1 1 0 0,-1-1-1 0 0,1 0 0 0 0,-1 0 0 0 0,1 0 0 0 0,-1 1 0 0 0,0-1 0 0 0,0 0 1 0 0,1 0-1 0 0,-1 1 0 0 0,0-1 0 0 0,0 0 0 0 0,0 0 0 0 0,-1 1 1 0 0,1-1-1 0 0,0 0 0 0 0,0 0 0 0 0,-1 1 0 0 0,1-1 0 0 0,0 0 0 0 0,-1 0 1 0 0,1 0-1 0 0,-1 1 0 0 0,0-1 0 0 0,1 0 0 0 0,-1 0-3 0 0,-45 55 189 0 0,37-47-180 0 0,-106 93 45 0 0,-44 52 40 0 0,157-152-95 0 0,0 0-1 0 0,1 1 0 0 0,-1-1 1 0 0,1 0-1 0 0,-1 1 0 0 0,1-1 1 0 0,0 1-1 0 0,0 0 0 0 0,0-1 1 0 0,0 1-1 0 0,1 0 0 0 0,-1-1 1 0 0,1 1-1 0 0,0 0 0 0 0,-1 0 1 0 0,1 0-1 0 0,0-1 0 0 0,1 1 1 0 0,-1 0-1 0 0,0 0 0 0 0,1-1 1 0 0,0 1-1 0 0,-1 0 0 0 0,1 0 1 0 0,0-1-1 0 0,1 1 0 0 0,-1-1 1 0 0,0 1-1 0 0,1-1 0 0 0,-1 0 1 0 0,1 1-1 0 0,0-1 0 0 0,0 0 1 0 0,0 0-1 0 0,0 0 0 0 0,0 0 1 0 0,0-1-1 0 0,0 1 0 0 0,0 0 1 0 0,1-1-1 0 0,-1 0 0 0 0,1 1 1 0 0,-1-1-1 0 0,1 0 0 0 0,0 0 1 0 0,-1-1-1 0 0,1 1 0 0 0,2 0 2 0 0,11 3 15 0 0,-1 0 0 0 0,1-1 0 0 0,0 0 0 0 0,-1-2 0 0 0,1 0-1 0 0,0 0 1 0 0,0-2 0 0 0,0 0 0 0 0,0 0 0 0 0,0-2 0 0 0,-1 0-1 0 0,1-1 1 0 0,-1 0 0 0 0,0-1 0 0 0,9-5-15 0 0,18-26-2895 0 0,-21 5-5350 0 0,-19 28 6726 0 0,2-8-5189 0 0</inkml:trace>
  <inkml:trace contextRef="#ctx0" brushRef="#br0" timeOffset="445.649">286 0 5353 0 0,'0'0'1412'0'0,"0"0"-1041"0"0,0 0-355 0 0,0 0 168 0 0,0 0 430 0 0,0 0 453 0 0,0 0 237 0 0,0 0 3 0 0,0 0-163 0 0,0 0-209 0 0,0 0-147 0 0,0 0-70 0 0,0 0-9 0 0,-4 21-10 0 0,-15 63-38 0 0,9 106 1881 0 0,-43 224-1417 0 0,30-286-1069 0 0,7 0 0 0 0,0 108-56 0 0,15-177 7 0 0,-2 1 0 0 0,-3-1 1 0 0,-2 0-1 0 0,-10 28-7 0 0,9-59 78 0 0,5-26-1813 0 0,3-18-3866 0 0,1 2-3145 0 0,0 10 3660 0 0</inkml:trace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2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22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3333 4423 0 0 0,'0'0'128'0'0,"0"0"471"0"0,0 0 232 0 0,0 0 146 0 0,0 0 71 0 0,0 0 55 0 0,0 0-54 0 0,0 0-141 0 0,0 0-135 0 0,-10 2-94 0 0,-32 8-25 0 0,39-9-454 0 0,0 0 1 0 0,0 1-1 0 0,0-1 1 0 0,0 1 0 0 0,0 0-1 0 0,0 0 1 0 0,1 0 0 0 0,-1 0-1 0 0,0 0 1 0 0,1 0 0 0 0,0 1-1 0 0,-1-1 1 0 0,1 1 0 0 0,0 0-1 0 0,0-1 1 0 0,1 1 0 0 0,-1 0-1 0 0,1 0 1 0 0,-2 3-201 0 0,-5 8 632 0 0,-19 33 47 0 0,3 1 0 0 0,1 1 0 0 0,3 1 0 0 0,1 1 0 0 0,3 0 0 0 0,3 1 0 0 0,-7 49-679 0 0,15-78 214 0 0,-4 21 95 0 0,3 1 1 0 0,2 1-1 0 0,2-1 0 0 0,1 1 1 0 0,5 30-310 0 0,-3-63 74 0 0,1 0 0 0 0,1 0 1 0 0,0-1-1 0 0,0 1 0 0 0,1 0 0 0 0,1-1 1 0 0,0 0-1 0 0,1 0 0 0 0,0 0 0 0 0,1-1 0 0 0,0 0 1 0 0,1 1-75 0 0,20 2 294 0 0,-31-25 2617 0 0,-32-37-2868 0 0,-95-69-429 0 0,116 107 342 0 0,1 1-1 0 0,-1 1 1 0 0,0 0 0 0 0,-1 1 0 0 0,0 1 0 0 0,0 0 0 0 0,0 1 0 0 0,-1 1 0 0 0,0 0-1 0 0,0 1 1 0 0,0 1 0 0 0,-13-1 44 0 0,21 3-1259 0 0,15-2 956 0 0,14 1 313 0 0,21 2 12 0 0,82-10 169 0 0,148-68-9 0 0,-193 55-238 0 0,-76 48 22 0 0,-6-13 49 0 0,1-1-1 0 0,-1 0 1 0 0,-1 0 0 0 0,0 0-1 0 0,-1 0 1 0 0,0 0-1 0 0,-1-1 1 0 0,0 0-1 0 0,-1 0 1 0 0,0-1-1 0 0,-1 0 1 0 0,0 0 0 0 0,-1 0-1 0 0,1-1 1 0 0,-2-1-1 0 0,-1 2-14 0 0,-32 37 1 0 0,1-7-455 0 0,23-26-2285 0 0,17-11-3279 0 0,2-2-2384 0 0,0-1 4098 0 0</inkml:trace>
  <inkml:trace contextRef="#ctx0" brushRef="#br0" timeOffset="1485.55">1984 4603 0 0 0,'0'0'515'0'0,"0"0"68"0"0,0 0-7 0 0,0 0 9 0 0,2 4 55 0 0,7 8-500 0 0,34 8 10578 0 0,-22-34-8544 0 0,0-13-1776 0 0,-2-1 0 0 0,-1-1 0 0 0,-1 0 0 0 0,-2-1 0 0 0,-1-1 0 0 0,-1-1-398 0 0,13-27 129 0 0,-19 45-162 0 0,-1-1 0 0 0,-1 0 0 0 0,-1 0 0 0 0,0-1 0 0 0,0 1 0 0 0,-2-1 0 0 0,0 0 0 0 0,-1 0 0 0 0,0-4 33 0 0,-16 27-1675 0 0,6 6 1548 0 0,1 1 1 0 0,1 0-1 0 0,1 0 1 0 0,-1 0-1 0 0,2 1 1 0 0,0 0-1 0 0,1 0 1 0 0,1 0 0 0 0,0 0-1 0 0,1 1 1 0 0,0-1-1 0 0,2 1 1 0 0,0 0-1 0 0,0-1 1 0 0,1 1-1 0 0,2 4 127 0 0,-2-16 32 0 0,0 1-1 0 0,0-1 1 0 0,1 0-1 0 0,0 0 0 0 0,-1 1 1 0 0,1-1-1 0 0,1 0 1 0 0,-1-1-1 0 0,0 1 0 0 0,1 0 1 0 0,0-1-1 0 0,0 1 0 0 0,0-1 1 0 0,0 0-1 0 0,1 0 1 0 0,-1 0-1 0 0,1-1 0 0 0,0 1 1 0 0,0-1-1 0 0,0 0 1 0 0,0 0-1 0 0,0 0 0 0 0,0 0 1 0 0,0-1-1 0 0,1 0 0 0 0,-1 0 1 0 0,0 0-1 0 0,1 0 1 0 0,-1-1-1 0 0,4 1-31 0 0,-2-1 100 0 0,0 0 1 0 0,1-1-1 0 0,-1 0 1 0 0,0 0-1 0 0,0 0 0 0 0,0 0 1 0 0,0-1-1 0 0,0 0 1 0 0,0 0-1 0 0,-1-1 1 0 0,1 0-1 0 0,-1 0 0 0 0,1 0 1 0 0,-1 0-1 0 0,0-1 1 0 0,0 0-1 0 0,-1 0 1 0 0,1 0-1 0 0,-1-1 0 0 0,1-1-100 0 0,20-26 123 0 0,-2-2-1 0 0,-1 0 0 0 0,-2-2 0 0 0,-1 0 0 0 0,-2-1 0 0 0,-2-1 0 0 0,10-34-122 0 0,-15-16-310 0 0,-33 89-1718 0 0,16 11 1885 0 0,1-1-1 0 0,1 2 0 0 0,0-1 0 0 0,0 0 0 0 0,2 1 0 0 0,-1 0 0 0 0,2 0 1 0 0,-1 0-1 0 0,2 0 0 0 0,0 0 0 0 0,0 0 0 0 0,1 0 0 0 0,2 13 144 0 0,-2-16-55 0 0,1-7 85 0 0,1 0 0 0 0,-1 0 0 0 0,1 1 1 0 0,-1-1-1 0 0,1 0 0 0 0,0 0 0 0 0,0-1 1 0 0,0 1-1 0 0,1 0 0 0 0,-1-1 1 0 0,1 1-1 0 0,-1-1 0 0 0,1 0 0 0 0,0 0 1 0 0,0 0-1 0 0,0 0 0 0 0,0 0 0 0 0,0-1 1 0 0,0 1-1 0 0,0-1 0 0 0,1 0 0 0 0,-1 0 1 0 0,0 0-1 0 0,1 0 0 0 0,-1-1 0 0 0,1 1 1 0 0,-1-1-1 0 0,1 0 0 0 0,-1 0 0 0 0,1 0 1 0 0,-1-1-1 0 0,1 1 0 0 0,-1-1 1 0 0,1 0-1 0 0,-1 0 0 0 0,0 0 0 0 0,1 0 1 0 0,-1-1-1 0 0,0 1 0 0 0,0-1 0 0 0,0 0 1 0 0,1 0-31 0 0,13-12 249 0 0,-1 0 0 0 0,0-1 1 0 0,-1-1-1 0 0,0-1 1 0 0,-1 0-1 0 0,-1 0 0 0 0,-1-1 1 0 0,0-1-1 0 0,-2 0 0 0 0,0-1 1 0 0,5-16-250 0 0,-8 22 24 0 0,-3 8-19 0 0,7-13-8 0 0,-1-1 1 0 0,0 0-1 0 0,-2-1 0 0 0,0 1 1 0 0,-1-1-1 0 0,-1-1 0 0 0,-1 0 1 0 0,-1 1-1 0 0,-1-1 0 0 0,-1-1 1 0 0,0-4 2 0 0,-3 25-22 0 0,1 0 0 0 0,0 0 0 0 0,0 1 0 0 0,-1-1 0 0 0,1 0 0 0 0,-1 1 0 0 0,1-1 0 0 0,-1 1 0 0 0,0-1 0 0 0,1 0 0 0 0,-1 1 0 0 0,0-1 0 0 0,0 1 0 0 0,0 0 0 0 0,0-1 0 0 0,-1 1 0 0 0,1 0 0 0 0,0 0 0 0 0,0 0 0 0 0,-1 0 0 0 0,1 0 0 0 0,-1 0 0 0 0,1 0 0 0 0,-1 0 0 0 0,1 0 0 0 0,-1 1 0 0 0,0-1 0 0 0,1 1 0 0 0,-1-1 0 0 0,0 1 0 0 0,1-1 0 0 0,-1 1 0 0 0,0 0 0 0 0,1 0 0 0 0,-1 0 0 0 0,0 0 0 0 0,0 0 0 0 0,1 0 0 0 0,-1 1 0 0 0,0-1 0 0 0,1 1 0 0 0,-1-1 0 0 0,0 1 0 0 0,1-1 0 0 0,-1 1 0 0 0,1 0 0 0 0,-1 0 0 0 0,1 0 0 0 0,-1 0 0 0 0,1 0 0 0 0,0 0 0 0 0,-1 0 0 0 0,1 0 0 0 0,0 1 0 0 0,0-1 0 0 0,0 0 0 0 0,0 1 0 0 0,0-1 0 0 0,0 1 0 0 0,0-1 0 0 0,0 1 0 0 0,1-1 0 0 0,-1 1 0 0 0,1 0 0 0 0,-1-1 0 0 0,1 2 22 0 0,-10 14-54 0 0,2 0 0 0 0,0 0 0 0 0,1 1 0 0 0,1 0 1 0 0,0 0-1 0 0,2 0 0 0 0,0 1 0 0 0,1 0 0 0 0,1 0 1 0 0,0 0-1 0 0,2 0 0 0 0,1 15 54 0 0,-1-29-9 0 0,1-1-1 0 0,-1 1 0 0 0,1-1 1 0 0,0 1-1 0 0,1-1 1 0 0,-1 1-1 0 0,1-1 1 0 0,-1 0-1 0 0,1 0 1 0 0,1 0-1 0 0,-1 0 1 0 0,0 0-1 0 0,1-1 1 0 0,0 1-1 0 0,0-1 1 0 0,0 1-1 0 0,0-1 1 0 0,1 0-1 0 0,-1 0 0 0 0,1 0 1 0 0,-1-1-1 0 0,1 1 1 0 0,0-1-1 0 0,0 0 1 0 0,1 0-1 0 0,3 1 10 0 0,3 1-161 0 0,1-1-1 0 0,0 0 1 0 0,-1-1-1 0 0,1 0 1 0 0,0-1-1 0 0,0 0 0 0 0,0-1 1 0 0,0 0-1 0 0,10-2 162 0 0,23-14-4381 0 0,-19-4-3199 0 0,-17 13 5333 0 0</inkml:trace>
  <inkml:trace contextRef="#ctx0" brushRef="#br0" timeOffset="1800.024">3114 3951 1216 0 0,'0'0'1903'0'0,"0"0"-476"0"0,0 0-13 0 0,0 0 338 0 0,0 0 245 0 0,0 0-78 0 0,0 0-375 0 0,0 0-434 0 0,0 0-303 0 0,0 0-171 0 0,0 0-90 0 0,0 0-37 0 0,0 0-44 0 0,6 18-48 0 0,21 56-75 0 0,-1 30 339 0 0,-2-20-3264 0 0,-19-76-1517 0 0,-1-5-5684 0 0,-2-3 7566 0 0</inkml:trace>
  <inkml:trace contextRef="#ctx0" brushRef="#br0" timeOffset="2116.251">3048 3944 4833 0 0,'0'0'708'0'0,"0"0"-416"0"0,0 0-108 0 0,0 0 240 0 0,0 0 199 0 0,0 0 79 0 0,0 0-49 0 0,0 0-83 0 0,0 0-81 0 0,0 0-72 0 0,0 0-67 0 0,0 0-74 0 0,32-6-57 0 0,104-19-45 0 0,-62 20 74 0 0,-69 6-181 0 0,0 1-1 0 0,0 0 0 0 0,0 0 0 0 0,0 0 0 0 0,0 1 1 0 0,-1-1-1 0 0,1 1 0 0 0,-1 0 0 0 0,1 0 1 0 0,-1 1-1 0 0,0 0 0 0 0,0-1 0 0 0,-1 1 0 0 0,1 0 1 0 0,-1 1-1 0 0,0-1 0 0 0,0 1 0 0 0,0-1 1 0 0,-1 1-1 0 0,1 0 0 0 0,-1 0 0 0 0,0 0 0 0 0,-1 0 1 0 0,1 0-1 0 0,-1 1 0 0 0,0-1 0 0 0,0 0 1 0 0,-1 1-1 0 0,0-1 0 0 0,0 1 0 0 0,0-1 0 0 0,0 0 1 0 0,-1 1-1 0 0,0-1 0 0 0,0 0 0 0 0,0 1 0 0 0,-1-1 1 0 0,0 0-1 0 0,0 0 0 0 0,0 0 0 0 0,-1-1 1 0 0,1 1-1 0 0,-1 0 0 0 0,0-1 0 0 0,-1 0 0 0 0,1 1 1 0 0,-1-1-1 0 0,0-1 0 0 0,-4 5-66 0 0,-2 2-349 0 0,-50 44 726 0 0,13-31-7168 0 0,39-22 43 0 0</inkml:trace>
  <inkml:trace contextRef="#ctx0" brushRef="#br0" timeOffset="34709.424">3661 111 0 0 0,'-90'6'2379'0'0,"68"-1"-2091"0"0,-143 9 1081 0 0,-13-10-755 0 0,-150 4-502 0 0,35-4-101 0 0,-89 3 334 0 0,143 1 224 0 0,115 6-655 0 0,-99-3 133 0 0,60-3-56 0 0,13 3-6 0 0,-91 0 226 0 0,133-8-143 0 0,-92 30-267 0 0,-55 4 450 0 0,165-33-283 0 0,-27 5-606 0 0,43 15-4240 0 0,68-20 4471 0 0</inkml:trace>
  <inkml:trace contextRef="#ctx0" brushRef="#br0" timeOffset="36244.829">1197 3819 0 0 0,'0'0'343'0'0,"0"0"272"0"0,0 0 13 0 0,0 0-95 0 0,0 0-130 0 0,0 0-98 0 0,0-3-77 0 0,-1 2-193 0 0,1 0-1 0 0,0 0 1 0 0,-1 0-1 0 0,1 0 1 0 0,-1 0-1 0 0,0 0 1 0 0,1 0 0 0 0,-1 0-1 0 0,0 0 1 0 0,0 1-1 0 0,1-1 1 0 0,-1 0-1 0 0,0 1 1 0 0,0-1-1 0 0,0 0 1 0 0,0 1-1 0 0,0-1 1 0 0,0 1-1 0 0,0-1 1 0 0,0 1-1 0 0,0 0 1 0 0,0-1-1 0 0,0 1 1 0 0,0 0 0 0 0,0 0-1 0 0,0 0 1 0 0,0 0-1 0 0,0 0 1 0 0,-1 0-1 0 0,1 0 1 0 0,0 0-1 0 0,0 0 1 0 0,0 0-1 0 0,0 1 1 0 0,0-1-1 0 0,-1 0-34 0 0,-5 1 66 0 0,-313 17 4885 0 0,-46-14-2709 0 0,274 14-2126 0 0,30-11 184 0 0,62-7-273 0 0,0 0-10 0 0,0 0-6 0 0,0 0-2 0 0,0 0-22 0 0,0 0-18 0 0,0 0-7 0 0,0 0-1 0 0,0 0-1 0 0,0 0-28 0 0,-11 6-4273 0 0,7-4-319 0 0,2 1 1853 0 0</inkml:trace>
  <inkml:trace contextRef="#ctx0" brushRef="#br0" timeOffset="38089.657">919 60 0 0 0,'-18'-29'36'0'0,"18"28"184"0"0,-11 6 8281 0 0,25 273-4366 0 0,2 219-2247 0 0,-1-245-1389 0 0,3 79-35 0 0,15 55 166 0 0,-24-72-233 0 0,-25-134-361 0 0,1 47 11 0 0,11-76-86 0 0,11 409 285 0 0,-16 111 35 0 0,-4-292-112 0 0,-12-188-435 0 0,26-185-1193 0 0,11-15-8288 0 0,-11 9 9356 0 0,1-4-5256 0 0</inkml:trace>
  <inkml:trace contextRef="#ctx0" brushRef="#br0" timeOffset="39078.948">1179 3429 0 0 0,'0'0'709'0'0,"0"0"212"0"0,0 0 194 0 0,0 0 168 0 0,0 0 61 0 0,0 0-68 0 0,0 0-145 0 0,0 0-176 0 0,0 0-163 0 0,0 0-122 0 0,-6 7-92 0 0,-63 100 1329 0 0,23-20-1330 0 0,-4-3-1 0 0,-4-2 0 0 0,-3-2 0 0 0,-4-3 1 0 0,-3-3-1 0 0,-17 12-576 0 0,-14 20 262 0 0,62-53-1802 0 0,60-43-2750 0 0,-14-9-10 0 0,-4-1-1971 0 0</inkml:trace>
  <inkml:trace contextRef="#ctx0" brushRef="#br0" timeOffset="39863.216">1188 1 4721 0 0,'0'0'1228'0'0,"0"0"-312"0"0,0 0-70 0 0,0 0 185 0 0,0 0 226 0 0,0 0 78 0 0,0 0-109 0 0,0 0-234 0 0,0 0-248 0 0,0 0-203 0 0,0 0-137 0 0,-10 4-78 0 0,-30 16-60 0 0,-2 45 483 0 0,-167 302 251 0 0,117-217-2067 0 0,22-35-4078 0 0,44-64-3116 0 0,16-35 5152 0 0</inkml:trace>
  <inkml:trace contextRef="#ctx0" brushRef="#br0" timeOffset="40413.546">152 1573 13307 0 0,'0'0'428'0'0,"0"0"-188"0"0,0 0-73 0 0,0 0 106 0 0,0 0 214 0 0,0 0 116 0 0,0 0 2 0 0,0 0-21 0 0,0 0 12 0 0,0 0 23 0 0,0 0-23 0 0,0 0-30 0 0,8 29-78 0 0,27 97-109 0 0,-2 58 330 0 0,31 345-1253 0 0,-60-442-851 0 0,-4-50-3760 0 0,-1-10-4253 0 0,1-26 5263 0 0</inkml:trace>
  <inkml:trace contextRef="#ctx0" brushRef="#br0" timeOffset="40934.586">1 1720 10050 0 0,'0'0'742'0'0,"0"0"-297"0"0,0 0-296 0 0,0 0 17 0 0,0 0 237 0 0,0 0 250 0 0,0 0 87 0 0,0 0-68 0 0,0 0-129 0 0,0 0-141 0 0,30-33-124 0 0,95-106-64 0 0,-120 134-196 0 0,-1-1 0 0 0,2 1 0 0 0,-1-1 1 0 0,0 1-1 0 0,1 1 0 0 0,0-1 1 0 0,0 1-1 0 0,0 0 0 0 0,1 0 0 0 0,-1 1 1 0 0,1 0-1 0 0,0 0 0 0 0,2 0-18 0 0,12-4 61 0 0,-4 0-37 0 0,1 0 0 0 0,0 1 0 0 0,0 1-1 0 0,1 0 1 0 0,-1 2 0 0 0,1 0 0 0 0,0 1-1 0 0,0 1 1 0 0,0 1 0 0 0,0 1 0 0 0,15 2-24 0 0,-27-1-10 0 0,0-1 1 0 0,-1 2-1 0 0,1-1 0 0 0,-1 1 1 0 0,1 0-1 0 0,-1 0 1 0 0,0 1-1 0 0,0-1 1 0 0,0 1-1 0 0,-1 1 0 0 0,1-1 1 0 0,-1 1-1 0 0,0 0 1 0 0,-1 0-1 0 0,1 1 0 0 0,-1-1 1 0 0,0 1-1 0 0,0 0 1 0 0,-1 0-1 0 0,0 0 1 0 0,0 1-1 0 0,0-1 0 0 0,-1 1 1 0 0,0-1-1 0 0,0 1 1 0 0,0 0-1 0 0,-1 5 10 0 0,0 2 43 0 0,-2 0 1 0 0,0 1-1 0 0,-1-1 1 0 0,0 0-1 0 0,-1 0 1 0 0,0 0-1 0 0,-2 0 1 0 0,1-1-1 0 0,-2 0 0 0 0,0 0 1 0 0,0 0-1 0 0,-1 0 1 0 0,-1-1-1 0 0,-5 8-43 0 0,-16 16 229 0 0,-1-1 0 0 0,-1-1 0 0 0,-2-1 0 0 0,-1-2 0 0 0,-21 14-229 0 0,30-24 195 0 0,22-20-177 0 0,-1 1-1 0 0,1 0 1 0 0,1 0 0 0 0,-1 0-1 0 0,0 1 1 0 0,0-1-1 0 0,1 1 1 0 0,-1-1-1 0 0,1 1 1 0 0,0 0-1 0 0,0 0 1 0 0,0 0-1 0 0,0 0 1 0 0,1 1-1 0 0,-1-1 1 0 0,1 0-1 0 0,0 1 1 0 0,0-1-1 0 0,0 0 1 0 0,0 1-1 0 0,0 0 1 0 0,1-1-1 0 0,0 1 1 0 0,0-1 0 0 0,0 1-1 0 0,0 0 1 0 0,0-1-1 0 0,1 1 1 0 0,-1-1-1 0 0,1 1 1 0 0,0-1-1 0 0,0 1 1 0 0,1-1-1 0 0,-1 0 1 0 0,1 0-1 0 0,0 1-17 0 0,15 14 297 0 0,0-1 0 0 0,2 0 1 0 0,0-2-1 0 0,1 0 0 0 0,1-1 0 0 0,0-1 0 0 0,0-1 0 0 0,2-1 0 0 0,-1-1 0 0 0,1-1 0 0 0,1-1 0 0 0,10 2-297 0 0,4 4 627 0 0,31 16-503 0 0,-68-30-137 0 0,21 21-3035 0 0,-11-1-7165 0 0,-7-13 834 0 0</inkml:trace>
</inkml:ink>
</file>

<file path=ppt/ink/ink2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20.4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0 177 2497 0 0,'0'0'144'0'0,"0"0"-130"0"0,0 0-18 0 0,0 0 127 0 0,0 0 282 0 0,0 0 298 0 0,35-4 244 0 0,113-12 160 0 0,380-42 5954 0 0,427-27-2678 0 0,484 71-2340 0 0,-192 87-686 0 0,-407 8-372 0 0,-163 1-456 0 0,-438-78 375 0 0,-213-8-353 0 0,-26 4-542 0 0,0 0 5 0 0,0 0-5 0 0,0 0 4 0 0,0 0 18 0 0,0 0-10 0 0,0 0 3 0 0,0 0 4 0 0,0 0-6 0 0,-1-3-369 0 0,-4-1-6381 0 0,1 7-3712 0 0,1 1 4035 0 0</inkml:trace>
</inkml:ink>
</file>

<file path=ppt/ink/ink2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2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23 159 4297 0 0,'0'0'1867'0'0,"0"0"-327"0"0,0 0-269 0 0,0 0-38 0 0,0 0 97 0 0,0 0 73 0 0,0 0-73 0 0,0 0-199 0 0,0 0-244 0 0,0 0-254 0 0,0 0-235 0 0,-3-1-170 0 0,-9-4-104 0 0,8 3-62 0 0,3 23 70 0 0,-2 38 45 0 0,4 1-1 0 0,1-1 0 0 0,4 1 0 0 0,2-1 1 0 0,2-1-1 0 0,3 0 0 0 0,6 13-176 0 0,40 47 304 0 0,-57-115-275 0 0,0 0 0 0 0,0-1 0 0 0,0 1 1 0 0,0 0-1 0 0,1-1 0 0 0,-1 0 0 0 0,1 1 1 0 0,0-1-1 0 0,0 0 0 0 0,0 0 0 0 0,0-1 0 0 0,0 1 1 0 0,0-1-1 0 0,0 1 0 0 0,1-1 0 0 0,-1 0 1 0 0,0 0-1 0 0,1 0 0 0 0,-1-1 0 0 0,1 1 1 0 0,-1-1-1 0 0,1 0 0 0 0,-1 0 0 0 0,1 0 1 0 0,-1 0-1 0 0,1-1 0 0 0,-1 1 0 0 0,0-1 1 0 0,1 0-1 0 0,-1 0 0 0 0,0 0 0 0 0,1-1 1 0 0,-1 1-1 0 0,0-1 0 0 0,0 0 0 0 0,1 0-29 0 0,27-23 52 0 0,-1 0 0 0 0,-1-2 0 0 0,-1-1 0 0 0,-2-1-1 0 0,-1-1 1 0 0,-1-2 0 0 0,12-21-52 0 0,-13 20-85 0 0,78-87-519 0 0,-101 119 581 0 0,1 1 0 0 0,-1-1 0 0 0,1 0 0 0 0,-1 1 1 0 0,1 0-1 0 0,-1-1 0 0 0,1 1 0 0 0,-1-1 0 0 0,1 1 1 0 0,-1 0-1 0 0,1-1 0 0 0,0 1 0 0 0,-1 0 1 0 0,1-1-1 0 0,0 1 0 0 0,-1 0 0 0 0,1 0 0 0 0,0 0 1 0 0,-1 0-1 0 0,1 0 0 0 0,0 0 0 0 0,-1 0 0 0 0,1 0 1 0 0,0 0-1 0 0,-1 0 0 0 0,1 0 0 0 0,0 0 0 0 0,-1 0 1 0 0,1 1-1 0 0,0-1 0 0 0,-1 0 0 0 0,1 0 0 0 0,0 1 1 0 0,-1-1-1 0 0,1 0 0 0 0,-1 1 0 0 0,1-1 0 0 0,-1 1 1 0 0,1-1-1 0 0,-1 1 0 0 0,1-1 0 0 0,-1 1 0 0 0,1-1 1 0 0,-1 1-1 0 0,0-1 0 0 0,1 1 0 0 0,-1-1 1 0 0,0 1-1 0 0,1 0 0 0 0,-1-1 0 0 0,0 1 0 0 0,0 0 1 0 0,0-1-1 0 0,1 2 23 0 0,5 45-147 0 0,-5-35 170 0 0,31 137 128 0 0,-30-143-123 0 0,1-1 0 0 0,-1 1 0 0 0,1-1 0 0 0,0 0 1 0 0,0 0-1 0 0,1-1 0 0 0,0 1 0 0 0,-1-1 0 0 0,1 1 0 0 0,1-1 0 0 0,-1-1 0 0 0,1 1 0 0 0,-1 0 0 0 0,1-1 0 0 0,0 0 0 0 0,1 0 1 0 0,-1-1-1 0 0,0 1 0 0 0,1-1 0 0 0,-1 0 0 0 0,1-1 0 0 0,0 1 0 0 0,-1-1 0 0 0,1 0 0 0 0,0-1-28 0 0,0 1 90 0 0,-1 0-1 0 0,1-1 1 0 0,-1 0-1 0 0,0 0 1 0 0,1 0-1 0 0,-1 0 1 0 0,1-1-1 0 0,-1 0 1 0 0,1 0-1 0 0,-1-1 1 0 0,0 0-1 0 0,0 0 1 0 0,0 0-1 0 0,0 0 1 0 0,0-1-1 0 0,0 0 1 0 0,-1 0-1 0 0,5-3-89 0 0,20-21 454 0 0,-2-1 0 0 0,0-1-1 0 0,-2-2 1 0 0,-2 0 0 0 0,0-2 0 0 0,16-33-454 0 0,-26 44 108 0 0,16-30 53 0 0,-3-1 0 0 0,-2-1 0 0 0,-2-1-1 0 0,4-22-160 0 0,-9-2-521 0 0,-15 61-4116 0 0,-2 0-4658 0 0,0 18 331 0 0</inkml:trace>
  <inkml:trace contextRef="#ctx0" brushRef="#br0" timeOffset="366.127">1383 656 8634 0 0,'0'0'1650'0'0,"0"0"-829"0"0,0 0-30 0 0,0 0 313 0 0,0 0 210 0 0,0 0-3 0 0,0 0-174 0 0,0 0-193 0 0,0 0-159 0 0,0 0-143 0 0,0 0-101 0 0,33-11-100 0 0,100-36-64 0 0,-69 10 141 0 0,-57 28-422 0 0,1 1-10 0 0,0-1-1 0 0,-1 0 1 0 0,0-1 0 0 0,-1 1 0 0 0,0-1 0 0 0,-1 0-1 0 0,0-1 1 0 0,0 1 0 0 0,-1-1 0 0 0,-1 0 0 0 0,1 0-1 0 0,-2 0 1 0 0,0-1 0 0 0,0 1 0 0 0,-1-1 0 0 0,0 1-1 0 0,-1-1 1 0 0,-1-4-86 0 0,0 13-28 0 0,-1 0 0 0 0,-1 0 0 0 0,1 0 0 0 0,0 0-1 0 0,-1 1 1 0 0,1-1 0 0 0,-1 1 0 0 0,0 0 0 0 0,1 0 0 0 0,-1 0 0 0 0,0 0-1 0 0,0 0 1 0 0,-1 0 0 0 0,1 1 0 0 0,0 0 0 0 0,-1 0 0 0 0,1 0 0 0 0,0 0 0 0 0,-1 0-1 0 0,1 0 1 0 0,-1 1 0 0 0,0 0 0 0 0,1 0 0 0 0,-1 0 0 0 0,1 0 0 0 0,-1 0-1 0 0,1 1 1 0 0,-1 0 0 0 0,1-1 0 0 0,-2 2 28 0 0,-7 2-57 0 0,1 0 1 0 0,0 1-1 0 0,0 0 1 0 0,0 1-1 0 0,1 0 0 0 0,0 1 1 0 0,0 0-1 0 0,0 0 1 0 0,1 1-1 0 0,0 1 0 0 0,1-1 1 0 0,0 1-1 0 0,0 1 1 0 0,1-1-1 0 0,0 1 0 0 0,-2 5 57 0 0,-4 5-35 0 0,1 0-1 0 0,1 0 0 0 0,1 1 0 0 0,1 1 0 0 0,1 0 0 0 0,1 0 0 0 0,1 0 0 0 0,0 1 0 0 0,2 0 0 0 0,1 0 0 0 0,1 0 1 0 0,0 0-1 0 0,2 0 0 0 0,1 7 36 0 0,0-22 4 0 0,1 0 1 0 0,0 0-1 0 0,0 0 1 0 0,1 0 0 0 0,0 0-1 0 0,0-1 1 0 0,1 1-1 0 0,0-1 1 0 0,0 0 0 0 0,1 0-1 0 0,0-1 1 0 0,0 1-1 0 0,0-1 1 0 0,1 0 0 0 0,0-1-1 0 0,0 1 1 0 0,0-1-1 0 0,1 0 1 0 0,0-1-1 0 0,0 1 1 0 0,0-1 0 0 0,0-1-1 0 0,1 1 1 0 0,0-1-1 0 0,-1-1 1 0 0,4 1-5 0 0,103 22-1502 0 0,-4-20-5042 0 0,-82-5-1062 0 0</inkml:trace>
</inkml:ink>
</file>

<file path=ppt/ink/ink2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4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13 560 3017 0 0,'0'0'1548'0'0,"0"0"-404"0"0,0 0-225 0 0,0 0 57 0 0,0 0 250 0 0,0 0 184 0 0,0 0-50 0 0,0 0-221 0 0,0 0-235 0 0,0 0-184 0 0,0 0-105 0 0,0 0-62 0 0,0 0-47 0 0,-1 35-49 0 0,-4 111-61 0 0,3-131-265 0 0,0 0 0 0 0,0 1 0 0 0,2-1 0 0 0,0 1 0 0 0,1-1 0 0 0,0 1 0 0 0,1-1 0 0 0,1 1 0 0 0,1-1 0 0 0,0 0 0 0 0,0-1 0 0 0,2 1 0 0 0,0-1 0 0 0,0 0 0 0 0,7 9-131 0 0,-11-20 37 0 0,0 1 0 0 0,1-1 0 0 0,0 1 0 0 0,-1-1 0 0 0,1 0 0 0 0,0 0 1 0 0,0-1-1 0 0,1 1 0 0 0,-1 0 0 0 0,1-1 0 0 0,-1 0 0 0 0,1 0 0 0 0,0 0 0 0 0,0 0 1 0 0,-1-1-1 0 0,1 0 0 0 0,0 1 0 0 0,1-1 0 0 0,-1-1 0 0 0,0 1 0 0 0,0-1 0 0 0,0 1 1 0 0,0-1-1 0 0,1 0 0 0 0,-1-1 0 0 0,0 1 0 0 0,0-1 0 0 0,0 1 0 0 0,0-2 0 0 0,0 1 1 0 0,0 0-1 0 0,0-1 0 0 0,0 1 0 0 0,0-1 0 0 0,0 0 0 0 0,-1 0 0 0 0,1-1-37 0 0,14-12 77 0 0,-2-1 0 0 0,1 0-1 0 0,-2-1 1 0 0,0-1-1 0 0,-1-1 1 0 0,-1 0 0 0 0,-1 0-1 0 0,-1-1 1 0 0,3-9-77 0 0,17-40-99 0 0,-30 68 12 0 0,-1 1-83 0 0,0 23-481 0 0,-1-9 645 0 0,0-1 0 0 0,1 1 0 0 0,1-1 0 0 0,1 1 0 0 0,-1 0 0 0 0,2-1 0 0 0,0 0 0 0 0,1 0-1 0 0,0 0 1 0 0,1 0 0 0 0,0 0 0 0 0,1-1 0 0 0,2 2 6 0 0,-4-10 60 0 0,1-1 0 0 0,-1 0 0 0 0,1 0 0 0 0,0-1 0 0 0,0 0 0 0 0,0 1 0 0 0,1-2 0 0 0,-1 1 0 0 0,0-1 0 0 0,1 1 0 0 0,-1-2 0 0 0,1 1 0 0 0,-1 0 0 0 0,1-1 0 0 0,-1 0 0 0 0,1-1 0 0 0,-1 1 0 0 0,1-1 1 0 0,-1 0-1 0 0,1 0 0 0 0,-1-1 0 0 0,0 1 0 0 0,1-1 0 0 0,-1 0 0 0 0,0-1 0 0 0,0 1 0 0 0,-1-1 0 0 0,1 0 0 0 0,-1 0 0 0 0,1-1 0 0 0,-1 1 0 0 0,0-1 0 0 0,0 0 0 0 0,0 0 0 0 0,-1-1 0 0 0,1 1 0 0 0,-1-1 0 0 0,0 0-60 0 0,71-151 1382 0 0,-44 76-1389 0 0,-7 47-1388 0 0,-11 27-2776 0 0,2 4-4773 0 0,-9 2 1758 0 0</inkml:trace>
  <inkml:trace contextRef="#ctx0" brushRef="#br0" timeOffset="406.985">1262 626 3705 0 0,'0'0'2008'0'0,"0"0"-319"0"0,0 0-184 0 0,0 0 36 0 0,0 0-26 0 0,0 0-183 0 0,0 0-287 0 0,0 0-272 0 0,0 0-209 0 0,0 0-136 0 0,0 0-72 0 0,0 0-39 0 0,0 0-14 0 0,-26 21-11 0 0,-81 67-4 0 0,43-16 223 0 0,49-47-354 0 0,8-16-135 0 0,0 0-1 0 0,1 1 0 0 0,0-1 0 0 0,0 1 1 0 0,1 1-1 0 0,1-1 0 0 0,0 1 0 0 0,0-1 1 0 0,1 1-1 0 0,0 0 0 0 0,1 1 0 0 0,0-1 1 0 0,1 0-1 0 0,1 1 0 0 0,-1-1 0 0 0,2 2-21 0 0,0-11 32 0 0,0 1 0 0 0,0-1-1 0 0,1 1 1 0 0,-1-1-1 0 0,1 1 1 0 0,0-1-1 0 0,0 0 1 0 0,0 0 0 0 0,0 0-1 0 0,0 0 1 0 0,0 0-1 0 0,1 0 1 0 0,-1 0 0 0 0,0-1-1 0 0,1 1 1 0 0,0-1-1 0 0,-1 0 1 0 0,1 0 0 0 0,0 0-1 0 0,-1 0 1 0 0,1 0-1 0 0,0 0 1 0 0,0-1 0 0 0,0 0-1 0 0,0 1 1 0 0,0-1-1 0 0,0 0 1 0 0,-1 0 0 0 0,1-1-1 0 0,0 1 1 0 0,0-1-1 0 0,0 1 1 0 0,0-1 0 0 0,0 0-1 0 0,-1 0 1 0 0,1 0-1 0 0,0 0 1 0 0,-1-1 0 0 0,1 0-32 0 0,25-18 320 0 0,0-1 1 0 0,-2-2 0 0 0,-1 0 0 0 0,0-2 0 0 0,-2-1-1 0 0,5-9-320 0 0,29-29 124 0 0,28-24-109 0 0,-50 80-1305 0 0,-25 45-3434 0 0,-10 47-10087 0 0,0-73 13671 0 0</inkml:trace>
  <inkml:trace contextRef="#ctx0" brushRef="#br0" timeOffset="714.029">1576 1024 2449 0 0,'0'0'2948'0'0,"0"0"-550"0"0,0 0-371 0 0,0 0-192 0 0,0 0-177 0 0,0 0-263 0 0,0 0-248 0 0,0 0-139 0 0,0 0-116 0 0,0 0-137 0 0,0 0-167 0 0,0 0-178 0 0,16-30-138 0 0,48-94-90 0 0,0 27 94 0 0,-57 89-263 0 0,62-57-19 0 0,-59 109-892 0 0,-10-19 858 0 0,-2-20 48 0 0,1 0 1 0 0,0-1-1 0 0,0 1 1 0 0,0 0 0 0 0,1 0-1 0 0,-1 0 1 0 0,1 0-1 0 0,0-1 1 0 0,1 1 0 0 0,-1 0-1 0 0,1 0 1 0 0,0 0-1 0 0,0-1 1 0 0,0 1 0 0 0,1 0-1 0 0,-1-1 1 0 0,1 1-1 0 0,1-1 1 0 0,-1 0 0 0 0,0 1-1 0 0,1-1 1 0 0,0 0-1 0 0,0-1 1 0 0,0 1 0 0 0,1 0-1 0 0,-1-1 1 0 0,1 0-1 0 0,-1 0 1 0 0,1 0 0 0 0,0 0-1 0 0,1-1 1 0 0,-1 1-1 0 0,0-1 1 0 0,1 0 0 0 0,-1 0-1 0 0,1-1 1 0 0,2 1-9 0 0,2-1 84 0 0,1-2 0 0 0,0 1 0 0 0,-1-1 0 0 0,1 0 1 0 0,-1-1-1 0 0,1 0 0 0 0,-1-1 0 0 0,0 0 0 0 0,0 0 0 0 0,0-1 0 0 0,0 0 1 0 0,-1-1-1 0 0,0 0 0 0 0,0 0 0 0 0,0-1 0 0 0,7-6-84 0 0,109-114-496 0 0,-114 114 257 0 0,47-52-4597 0 0,-30 34-2523 0 0,-14 17-684 0 0</inkml:trace>
  <inkml:trace contextRef="#ctx0" brushRef="#br0" timeOffset="969.899">2742 0 15651 0 0,'0'0'766'0'0,"0"0"-222"0"0,0 0 37 0 0,0 0 197 0 0,0 0 78 0 0,-8 35-65 0 0,-25 114-162 0 0,-22 168 633 0 0,24-71-2038 0 0,34-82-3265 0 0,-3-138-2164 0 0,0-17-1862 0 0,0-5 5298 0 0</inkml:trace>
  <inkml:trace contextRef="#ctx0" brushRef="#br0" timeOffset="1216.404">2372 545 10570 0 0,'0'0'1321'0'0,"0"0"-593"0"0,0 0-128 0 0,0 0 72 0 0,0 0-8 0 0,0 0-128 0 0,0 0-152 0 0,0 0-128 0 0,189-52-56 0 0,-156 49-80 0 0,4 3-80 0 0,-2 0-80 0 0,6 0-128 0 0,-5 0-376 0 0,1 0-1144 0 0,-7 0-2801 0 0,-14 0-4673 0 0</inkml:trace>
</inkml:ink>
</file>

<file path=ppt/ink/ink2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6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1 232 4273 0 0,'0'0'2442'0'0,"0"0"-460"0"0,0 0-182 0 0,0 0-36 0 0,0 0-90 0 0,0 0-232 0 0,0 0-391 0 0,0 0-325 0 0,0 0-163 0 0,0 0-48 0 0,0 0 14 0 0,0 0 15 0 0,6 19-47 0 0,38 118 316 0 0,55 276 301 0 0,-47-264-1094 0 0,-52-149-8 0 0,0 1 1 0 0,0-1 0 0 0,0 1-1 0 0,0-1 1 0 0,0 1-1 0 0,1-1 1 0 0,-1 1 0 0 0,0-1-1 0 0,0 1 1 0 0,1-1 0 0 0,-1 1-1 0 0,0-1 1 0 0,1 0-1 0 0,-1 1 1 0 0,1-1 0 0 0,-1 0-1 0 0,0 1 1 0 0,1-1 0 0 0,-1 0-1 0 0,1 1 1 0 0,-1-1-1 0 0,1 0 1 0 0,-1 0 0 0 0,1 1-1 0 0,-1-1 1 0 0,1 0 0 0 0,-1 0-1 0 0,1 0 1 0 0,-1 0-1 0 0,1 0 1 0 0,-1 0 0 0 0,1 0-1 0 0,0 0 1 0 0,-1 0 0 0 0,1 0-1 0 0,-1 0 1 0 0,1 0-1 0 0,-1 0 1 0 0,1-1 0 0 0,-1 1-1 0 0,1 0 1 0 0,-1 0 0 0 0,1 0-1 0 0,-1-1 1 0 0,1 1-1 0 0,-1 0 1 0 0,0-1 0 0 0,1 1-1 0 0,-1 0 1 0 0,1-1 0 0 0,-1 1-1 0 0,0-1 1 0 0,1 1-1 0 0,-1 0 1 0 0,0-1 0 0 0,1 1-1 0 0,-1-1 1 0 0,0 1-1 0 0,0-1 1 0 0,0 1 0 0 0,1-1-13 0 0,18-39 639 0 0,-14 30-544 0 0,147-370 958 0 0,30-59-1274 0 0,-174 420-148 0 0,19-29-583 0 0,2 33-5271 0 0,-16 23-4147 0 0,-7-1 4199 0 0</inkml:trace>
  <inkml:trace contextRef="#ctx0" brushRef="#br0" timeOffset="3316.269">553 833 4681 0 0,'0'0'1972'0'0,"0"0"-499"0"0,0 0-249 0 0,0 0 20 0 0,0 0 25 0 0,0 0-136 0 0,0 0-318 0 0,0 0-283 0 0,0 0-175 0 0,0 0-91 0 0,0 0-42 0 0,0 0-32 0 0,0 0-33 0 0,-3 22-38 0 0,-9 140 54 0 0,29-19-1968 0 0,-10-133-1823 0 0,3-9-6368 0 0,-9-1 9540 0 0</inkml:trace>
  <inkml:trace contextRef="#ctx0" brushRef="#br0" timeOffset="3644.377">551 781 336 0 0,'0'0'991'0'0,"0"0"-311"0"0,0 0-101 0 0,0 0 198 0 0,0 0 265 0 0,0 0 117 0 0,0 0-64 0 0,0 0-172 0 0,0 0-203 0 0,0 0-164 0 0,0 0-104 0 0,0 0-59 0 0,25 4 7 0 0,81 12-3 0 0,-99-15-308 0 0,0 0 0 0 0,0 0 0 0 0,0 1 0 0 0,0 0 0 0 0,0 0 0 0 0,0 1 0 0 0,-1 0 0 0 0,1 0 1 0 0,-1 0-1 0 0,0 1 0 0 0,0 0 0 0 0,0 0 0 0 0,0 1 0 0 0,-1-1 0 0 0,0 1 0 0 0,0 0 0 0 0,0 1 1 0 0,3 3-90 0 0,-7-7 19 0 0,2 3 46 0 0,0-1 1 0 0,0 1 0 0 0,0 0 0 0 0,-1 0-1 0 0,1 0 1 0 0,-2 1 0 0 0,1-1-1 0 0,0 0 1 0 0,-1 1 0 0 0,0-1 0 0 0,0 1-1 0 0,-1-1 1 0 0,0 1 0 0 0,1 0 0 0 0,-2-1-1 0 0,1 1 1 0 0,-1-1 0 0 0,0 1 0 0 0,0-1-1 0 0,0 1 1 0 0,-1-1 0 0 0,0 0 0 0 0,0 1-1 0 0,-2 2-65 0 0,-13 12 50 0 0,-2 0-1 0 0,0-1 0 0 0,-1-1 1 0 0,-1-1-1 0 0,0-1 1 0 0,-1 0-1 0 0,-1-2 0 0 0,-1-1 1 0 0,0 0-1 0 0,-8 1-49 0 0,-2 4-244 0 0,-12 0-1232 0 0,31-15-2002 0 0,-1-2-4346 0 0,16-1 6652 0 0</inkml:trace>
  <inkml:trace contextRef="#ctx0" brushRef="#br0" timeOffset="4060.272">1175 858 0 0 0,'0'0'441'0'0,"0"0"376"0"0,0 0 77 0 0,0 0 188 0 0,0 0 220 0 0,0 0 63 0 0,0 0-187 0 0,0 0-309 0 0,0 0-210 0 0,0 0-28 0 0,0 0 98 0 0,0 0 118 0 0,0 0 56 0 0,-3 11-60 0 0,-33 83 1000 0 0,34-92-1807 0 0,-54 84 551 0 0,-5-2 0 0 0,-68 73-587 0 0,25-56-1831 0 0,56-65-6471 0 0,45-32 5259 0 0,0-1 606 0 0</inkml:trace>
  <inkml:trace contextRef="#ctx0" brushRef="#br0" timeOffset="4715.252">1254 1072 888 0 0,'0'0'2023'0'0,"0"0"-880"0"0,0 0-345 0 0,0 0 138 0 0,0 0 220 0 0,0 0 67 0 0,0 0-181 0 0,0 0-313 0 0,0 0-283 0 0,-28 34-197 0 0,-87 107-81 0 0,26-28 420 0 0,-19 7 560 0 0,108-119-1098 0 0,0-1-38 0 0,0 0-26 0 0,0 0-10 0 0,26-23 90 0 0,173-147 488 0 0,30 2-824 0 0,-228 167 257 0 0,0-1 1 0 0,0 1 0 0 0,1 0-1 0 0,-1 0 1 0 0,0 1-1 0 0,0-1 1 0 0,1 0 0 0 0,-1 0-1 0 0,1 0 1 0 0,-1 1-1 0 0,1-1 1 0 0,-1 1 0 0 0,1-1-1 0 0,-1 1 1 0 0,1 0 0 0 0,-1 0-1 0 0,1 0 1 0 0,-1-1-1 0 0,1 1 1 0 0,0 1 0 0 0,-1-1-1 0 0,1 0 1 0 0,-1 0-1 0 0,1 1 1 0 0,-1-1 0 0 0,1 0-1 0 0,-1 1 1 0 0,1 0-1 0 0,-1-1 1 0 0,1 1 0 0 0,-1 0-1 0 0,0 0 1 0 0,1 0-1 0 0,-1-1 1 0 0,0 1 0 0 0,0 1-1 0 0,0-1 1 0 0,0 0 0 0 0,0 0-1 0 0,0 0 1 0 0,0 1-1 0 0,0-1 1 0 0,0 0 0 0 0,0 1-1 0 0,-1-1 1 0 0,1 1-1 0 0,-1-1 1 0 0,1 1 0 0 0,-1-1-1 0 0,1 1 1 0 0,-1-1-1 0 0,0 1 1 0 0,0-1 0 0 0,0 1-1 0 0,0 0 13 0 0,10 160 538 0 0,2-84-158 0 0,-10-70-498 0 0,-12-1 4353 0 0,-12-10-3892 0 0,0 0 1 0 0,0-2-1 0 0,1 0 1 0 0,0-1-1 0 0,0-1 0 0 0,0-1 1 0 0,-12-7-344 0 0,25 11 72 0 0,-9-3-195 0 0,-49-23-152 0 0,27 5-3461 0 0,27 11-4784 0 0,8 13 1434 0 0</inkml:trace>
</inkml:ink>
</file>

<file path=ppt/ink/ink2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18 2521 0 0,'0'0'1181'0'0,"0"0"-299"0"0,0 0-29 0 0,0 0 275 0 0,0 0 351 0 0,0 0 155 0 0,0 0-111 0 0,0 0-313 0 0,0 0-358 0 0,0 0-267 0 0,0 0-155 0 0,3-3-49 0 0,7-9-6 0 0,-42 10 784 0 0,-126 71-998 0 0,144-63-139 0 0,4-2-14 0 0,-1 0 0 0 0,1 0 0 0 0,0 1 0 0 0,0 1 0 0 0,1-1 0 0 0,0 2 0 0 0,0-1 0 0 0,0 1 0 0 0,1 0 0 0 0,0 1 0 0 0,-3 3-8 0 0,10-10-17 0 0,0 1 0 0 0,0-1 1 0 0,1 1-1 0 0,-1-1 0 0 0,0 1 1 0 0,0-1-1 0 0,1 1 1 0 0,-1-1-1 0 0,1 1 0 0 0,0 0 1 0 0,-1-1-1 0 0,1 1 1 0 0,0 0-1 0 0,0-1 0 0 0,0 1 1 0 0,0 0-1 0 0,0-1 1 0 0,0 1-1 0 0,0 0 0 0 0,1-1 1 0 0,-1 1-1 0 0,1-1 1 0 0,-1 1-1 0 0,1-1 0 0 0,0 1 1 0 0,-1-1-1 0 0,1 1 1 0 0,0-1-1 0 0,0 1 0 0 0,0-1 1 0 0,0 0-1 0 0,0 1 1 0 0,0-1-1 0 0,1 0 0 0 0,-1 0 1 0 0,0 0-1 0 0,1 0 1 0 0,-1 0-1 0 0,0 0 0 0 0,1 0 1 0 0,-1-1-1 0 0,1 1 1 0 0,0-1-1 0 0,-1 1 0 0 0,1-1 1 0 0,1 1 16 0 0,77 15 37 0 0,41-4 56 0 0,-120-11-81 0 0,1 0-1 0 0,-1 1 1 0 0,1-1-1 0 0,-1 1 1 0 0,0-1 0 0 0,0 1-1 0 0,0-1 1 0 0,0 1-1 0 0,0 0 1 0 0,0 0 0 0 0,0-1-1 0 0,-1 1 1 0 0,1 0-1 0 0,0 0 1 0 0,-1 0 0 0 0,0 0-1 0 0,1 0 1 0 0,-1 0-1 0 0,0 0 1 0 0,0 0 0 0 0,0 0-1 0 0,0 0 1 0 0,-1 0-1 0 0,1-1 1 0 0,0 1 0 0 0,-1 0-1 0 0,0 0 1 0 0,1 0-1 0 0,-1 0 1 0 0,0 0 0 0 0,0-1-1 0 0,0 1 1 0 0,0 0-1 0 0,0-1 1 0 0,0 1 0 0 0,0-1-1 0 0,-1 1 1 0 0,1-1-1 0 0,0 1 1 0 0,-1-1-1 0 0,1 0 1 0 0,-1 0 0 0 0,0 0-1 0 0,1 0 1 0 0,-1 0-1 0 0,-1 0-11 0 0,-290 242 186 0 0,289-239-191 0 0,-1 0 0 0 0,1 1 0 0 0,0-1 0 0 0,0 1 0 0 0,0 0 0 0 0,1 0 0 0 0,-1 0 0 0 0,1 0 0 0 0,1 1 1 0 0,-1-1-1 0 0,1 1 0 0 0,0-1 0 0 0,0 1 0 0 0,0 0 0 0 0,1 0 0 0 0,0 0 0 0 0,0 0 0 0 0,1 0 0 0 0,0 0 0 0 0,0 6 5 0 0,3-9 8 0 0,0 1 1 0 0,0-1-1 0 0,0 0 0 0 0,1 0 1 0 0,-1 0-1 0 0,1 0 0 0 0,0-1 1 0 0,0 1-1 0 0,0-1 0 0 0,0 0 1 0 0,0 0-1 0 0,1 0 0 0 0,-1-1 1 0 0,0 1-1 0 0,1-1 0 0 0,-1 0 0 0 0,1-1 1 0 0,-1 1-1 0 0,1-1 0 0 0,0 0 1 0 0,-1 0-1 0 0,1 0 0 0 0,-1-1 1 0 0,1 1-1 0 0,0-1 0 0 0,0-1-8 0 0,12 2 50 0 0,-6-1-84 0 0,1 0 1 0 0,-1 0 0 0 0,0-2 0 0 0,0 1 0 0 0,0-1-1 0 0,0-1 1 0 0,0 0 0 0 0,-1-1 0 0 0,8-4 33 0 0,18-13-3423 0 0,-7-3-4658 0 0,-23 20 3168 0 0</inkml:trace>
</inkml:ink>
</file>

<file path=ppt/ink/ink2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 2529 0 0,'0'0'825'0'0,"0"0"-5"0"0,0 0 136 0 0,0 0 323 0 0,0 0 362 0 0,0 0 102 0 0,0 0-167 0 0,0 0-289 0 0,0 0-324 0 0,0 0-240 0 0,0 0-135 0 0,-4 33-65 0 0,-9 109-45 0 0,13 110 1023 0 0,-5-152-1400 0 0,-4-1 1 0 0,-5 0-1 0 0,-4-1-101 0 0,-3 28-52 0 0,-6 73-2653 0 0,20-168-858 0 0,1-10-3607 0 0,5-14 2924 0 0</inkml:trace>
</inkml:ink>
</file>

<file path=ppt/ink/ink2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55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455 39 7682 0 0,'0'0'2859'0'0,"0"0"-1804"0"0,0 0-670 0 0,0 0-54 0 0,0 0 253 0 0,0 0 292 0 0,0 0 155 0 0,0 0-3 0 0,0 0-142 0 0,-9 35-179 0 0,-30 112-168 0 0,25-27 138 0 0,8 51 523 0 0,16 153-1200 0 0,-7-280-165 0 0,4 78 300 0 0,-5-40-3279 0 0,-10-64-2071 0 0,-4-14-3309 0 0,6-4 5597 0 0</inkml:trace>
  <inkml:trace contextRef="#ctx0" brushRef="#br0" timeOffset="247.616">0 591 6481 0 0,'0'0'2825'0'0,"0"0"-1089"0"0,0 0-430 0 0,0 0-166 0 0,0 0 43 0 0,0 0-35 0 0,0 0-206 0 0,0 0-247 0 0,0 0-204 0 0,0 0-109 0 0,0 0-32 0 0,0 0-25 0 0,34-11-8 0 0,108-32-16 0 0,85-18 467 0 0,-160 41-782 0 0,104-37-240 0 0,-65 5-2666 0 0,-49 11-2665 0 0,-24 9-2259 0 0,-19 18 4071 0 0</inkml:trace>
  <inkml:trace contextRef="#ctx0" brushRef="#br0" timeOffset="482.75">950 127 1816 0 0,'0'0'2826'0'0,"0"0"-685"0"0,0 0-257 0 0,0 0-71 0 0,0 0-8 0 0,-5 32-84 0 0,-20 102-212 0 0,24-129-1410 0 0,-11 52 772 0 0,2 2 1 0 0,2-1 0 0 0,4 1 0 0 0,1 0-1 0 0,4 11-871 0 0,-1-59 59 0 0,1 0 0 0 0,0-1 0 0 0,1 1 0 0 0,0-1 0 0 0,1 1-1 0 0,0-1 1 0 0,1 0 0 0 0,0 0 0 0 0,0 0 0 0 0,1 0 0 0 0,0-1-1 0 0,1 0 1 0 0,0 0 0 0 0,0-1 0 0 0,1 1 0 0 0,4 3-59 0 0,-5-10 34 0 0,-1 0 0 0 0,1 0 1 0 0,0 0-1 0 0,1 0 0 0 0,-1-1 1 0 0,0 0-1 0 0,0 0 0 0 0,0-1 1 0 0,1 0-1 0 0,-1 0 0 0 0,0 0 1 0 0,1-1-1 0 0,-1 0 0 0 0,0 0 1 0 0,0-1-1 0 0,0 1 0 0 0,0-1 1 0 0,0-1-1 0 0,0 1 0 0 0,-1-1 1 0 0,1 0-1 0 0,-1 0 0 0 0,1-1 1 0 0,-1 0-1 0 0,0 1 0 0 0,-1-2 1 0 0,1 1-1 0 0,0-2-34 0 0,14-6-5 0 0,-16 10 7 0 0,4-3-8 0 0,0 0 0 0 0,0 1 0 0 0,0 0 0 0 0,1 0 0 0 0,0 1 0 0 0,0-1 0 0 0,0 2 0 0 0,0-1 0 0 0,0 1 0 0 0,0 0 0 0 0,3 1 6 0 0,-4 45 79 0 0,-9 51-387 0 0,25-82-2132 0 0,27-15-5415 0 0,-35-4 2761 0 0,-5 2-1094 0 0</inkml:trace>
  <inkml:trace contextRef="#ctx0" brushRef="#br0" timeOffset="1140.028">1744 595 3601 0 0,'0'0'2628'0'0,"0"0"-754"0"0,0 0-312 0 0,0 0 2 0 0,0 0 26 0 0,0 0-134 0 0,0 0-269 0 0,0 0-308 0 0,0 0-275 0 0,0 0-203 0 0,-33 25-115 0 0,-99 82-69 0 0,78-49 85 0 0,49-47-232 0 0,-14 71 140 0 0,21-80-179 0 0,0 0 0 0 0,0 0 1 0 0,1 0-1 0 0,-1 0 1 0 0,0 0-1 0 0,1-1 0 0 0,0 1 1 0 0,-1-1-1 0 0,1 0 0 0 0,0 1 1 0 0,-1-1-1 0 0,1-1 1 0 0,0 1-1 0 0,0 0 0 0 0,0-1 1 0 0,0 1-1 0 0,0-1 0 0 0,0 0 1 0 0,0 0-1 0 0,0 0 1 0 0,0 0-1 0 0,-1-1 0 0 0,1 1 1 0 0,0-1-1 0 0,0 0 1 0 0,0 0-1 0 0,0 0 0 0 0,-1 0 1 0 0,1 0-1 0 0,0 0 0 0 0,-1-1 1 0 0,2 0-32 0 0,273-178 1024 0 0,-276 180-1040 0 0,0-1-1 0 0,0 0 0 0 0,1 1 1 0 0,-1-1-1 0 0,0 1 1 0 0,0 0-1 0 0,0-1 1 0 0,0 1-1 0 0,0 0 1 0 0,1 0-1 0 0,-1-1 1 0 0,0 1-1 0 0,0 0 1 0 0,0 0-1 0 0,1 0 0 0 0,-1 1 1 0 0,0-1-1 0 0,0 0 1 0 0,0 0-1 0 0,0 1 1 0 0,1-1-1 0 0,-1 0 1 0 0,0 1-1 0 0,0-1 1 0 0,0 1-1 0 0,0 0 1 0 0,0-1-1 0 0,0 1 0 0 0,0 0 1 0 0,0-1-1 0 0,0 1 1 0 0,-1 0-1 0 0,1 0 1 0 0,0 0-1 0 0,0 0 1 0 0,-1 0-1 0 0,1 0 1 0 0,0 0-1 0 0,-1 0 1 0 0,1 0-1 0 0,-1 0 1 0 0,0 0-1 0 0,1 2 17 0 0,10 59-311 0 0,-8-42 227 0 0,-2-17 105 0 0,2 1-1 0 0,-1 0 0 0 0,0-1 0 0 0,1 0 0 0 0,-1 1 0 0 0,1-1 0 0 0,0 0 0 0 0,0 0 0 0 0,1-1 0 0 0,-1 1 0 0 0,0-1 0 0 0,1 1 0 0 0,0-1 0 0 0,-1 0 1 0 0,1 0-1 0 0,0-1 0 0 0,0 1 0 0 0,0-1 0 0 0,0 0 0 0 0,0 0 0 0 0,0 0 0 0 0,1-1 0 0 0,-1 1 0 0 0,0-1 0 0 0,0 0 0 0 0,0 0 0 0 0,1-1 0 0 0,-1 1 1 0 0,0-1-1 0 0,0 0 0 0 0,0 0 0 0 0,0 0 0 0 0,0-1 0 0 0,0 1 0 0 0,0-1 0 0 0,0 0 0 0 0,-1 0 0 0 0,1 0 0 0 0,-1-1 0 0 0,1 1-20 0 0,25-18 236 0 0,0-2 0 0 0,-2 0 0 0 0,0-2 1 0 0,-2 0-1 0 0,0-2 0 0 0,-2-1 0 0 0,-1-1 0 0 0,6-11-236 0 0,-5 6-40 0 0,-1-2 1 0 0,-1 0 0 0 0,-2-2-1 0 0,-2 0 1 0 0,-1-1-1 0 0,-2 0 1 0 0,-2-1 0 0 0,-1-1-1 0 0,-2 0 1 0 0,-2 0-1 0 0,-2-1 1 0 0,-1 1 0 0 0,-2-36 39 0 0,-2 74-6 0 0,1 1 1 0 0,-1 0-1 0 0,0-1 1 0 0,0 1-1 0 0,0-1 1 0 0,0 1-1 0 0,-1-1 1 0 0,1 1-1 0 0,0 0 1 0 0,-1-1-1 0 0,1 1 1 0 0,0 0-1 0 0,-1-1 1 0 0,0 1-1 0 0,1 0 1 0 0,-1-1-1 0 0,0 1 1 0 0,1 0-1 0 0,-1 0 1 0 0,0 0-1 0 0,0 0 1 0 0,0 0-1 0 0,0 0 1 0 0,0 0-1 0 0,0 0 1 0 0,-1 0-1 0 0,1 0 1 0 0,0 1-1 0 0,0-1 1 0 0,-1 0-1 0 0,1 1 1 0 0,0-1-1 0 0,-1 1 1 0 0,1 0-1 0 0,0-1 1 0 0,-1 1-1 0 0,1 0 1 0 0,-1 0-1 0 0,1 0 1 0 0,-1 0-1 0 0,1 0 1 0 0,0 0-1 0 0,-1 0 1 0 0,1 0-1 0 0,-1 0 1 0 0,1 1-1 0 0,0-1 1 0 0,-1 1-1 0 0,1-1 1 0 0,0 1-1 0 0,-1-1 1 0 0,1 1-1 0 0,0 0 1 0 0,0 0-1 0 0,0 0 1 0 0,0 0-1 0 0,0-1 1 0 0,-1 1-1 0 0,2 1 1 0 0,-1-1-1 0 0,0 0 1 0 0,0 0-1 0 0,0 0 1 0 0,0 0-1 0 0,1 1 1 0 0,-1-1 0 0 0,0 0 5 0 0,-15 26-4 0 0,1 0 0 0 0,0 1 0 0 0,2 1 0 0 0,2 0 0 0 0,0 1 0 0 0,2 0 0 0 0,1 0 0 0 0,2 1 0 0 0,1 0 0 0 0,1 0 0 0 0,2 0 0 0 0,1 0 0 0 0,1 1 0 0 0,3 10 4 0 0,-3-21-70 0 0,1 1 1 0 0,1 0 0 0 0,1-1-1 0 0,0 1 1 0 0,2-1 0 0 0,1 0 0 0 0,0-1-1 0 0,2 1 1 0 0,0-1 0 0 0,1-1 0 0 0,2 0-1 0 0,-1 0 1 0 0,2-1 0 0 0,1 0 0 0 0,0-1-1 0 0,5 4 70 0 0,-17-20-422 0 0,-1-1 3 0 0,-20-23-4350 0 0,-35-38-8574 0 0,47 49 12296 0 0</inkml:trace>
  <inkml:trace contextRef="#ctx0" brushRef="#br0" timeOffset="1422.321">2053 333 10674 0 0,'0'0'2933'0'0,"0"0"-998"0"0,0 0-727 0 0,0 0-269 0 0,0 0-51 0 0,0 0-32 0 0,0 0-94 0 0,0 0-107 0 0,0 0-107 0 0,0 0-97 0 0,0 0-111 0 0,32 0-96 0 0,101-3-72 0 0,76 2 310 0 0,-28-1-2332 0 0,-59-2-7962 0 0,-96 3-1517 0 0</inkml:trace>
</inkml:ink>
</file>

<file path=ppt/ink/ink2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0 4377 0 0,'0'0'1176'0'0,"0"0"-150"0"0,0 0 47 0 0,0 0 270 0 0,0 0 310 0 0,0 0 130 0 0,0 0-232 0 0,0 0-443 0 0,0 0-349 0 0,0 0-200 0 0,0 0-38 0 0,0 0 51 0 0,1 23 11 0 0,2 138 405 0 0,-4 175 299 0 0,0-3-1723 0 0,1-333 394 0 0,-2 25-830 0 0,-7-15-4098 0 0,9-25-5024 0 0,0 7 5949 0 0</inkml:trace>
  <inkml:trace contextRef="#ctx0" brushRef="#br0" timeOffset="358.676">331 262 2328 0 0,'0'0'1390'0'0,"0"0"-360"0"0,0 0-34 0 0,0 0 237 0 0,0 0 273 0 0,-34 22 159 0 0,-106 70-104 0 0,58-24 937 0 0,66-48-1871 0 0,14-18-553 0 0,0-1 6 0 0,-1 1 0 0 0,0 1 0 0 0,0-1 0 0 0,1 0 0 0 0,0 1 0 0 0,-1-1 0 0 0,1 1 0 0 0,0-1 0 0 0,0 1 0 0 0,0 0 0 0 0,1 0 0 0 0,-1 0 0 0 0,1 0 0 0 0,-1 0 0 0 0,1 1 0 0 0,0-1 0 0 0,0 0 1 0 0,1 1-1 0 0,-1-1 0 0 0,1 0 0 0 0,-1 1 0 0 0,1-1 0 0 0,0 1 0 0 0,0-1 0 0 0,1 0 0 0 0,-1 1 0 0 0,1-1 0 0 0,-1 0 0 0 0,1 1 0 0 0,0-1 0 0 0,1 0 0 0 0,-1 0 0 0 0,0 0 0 0 0,1 1-80 0 0,9 5 188 0 0,1-1 0 0 0,0 0 1 0 0,1 0-1 0 0,-1-1 0 0 0,1-1 0 0 0,1 0 0 0 0,-1-1 0 0 0,1 0 1 0 0,0-1-1 0 0,0-1 0 0 0,2 0-188 0 0,81 29 1036 0 0,-93-30-1011 0 0,0 0 0 0 0,0 1 0 0 0,-1 0 0 0 0,1 0 1 0 0,-1 0-1 0 0,0 0 0 0 0,0 0 0 0 0,0 1 0 0 0,0-1 0 0 0,0 1 0 0 0,-1 0 0 0 0,1 0 0 0 0,-1 0 0 0 0,0 0 0 0 0,-1 0 1 0 0,1 1-1 0 0,-1-1 0 0 0,0 0 0 0 0,0 1 0 0 0,0-1 0 0 0,0 5-25 0 0,2 13-5362 0 0,-3-1-5721 0 0,0-20 6266 0 0</inkml:trace>
  <inkml:trace contextRef="#ctx0" brushRef="#br0" timeOffset="750.053">486 807 4049 0 0,'0'0'2411'0'0,"0"0"-1336"0"0,0 0-362 0 0,0 0 468 0 0,0 0 495 0 0,0 0 186 0 0,0 0-163 0 0,0 0-416 0 0,0 0-354 0 0,0 0-165 0 0,0 0-103 0 0,0 0-81 0 0,0 0-68 0 0,24-31-91 0 0,73-93-79 0 0,-26 14 255 0 0,21-62-271 0 0,-91 207-2290 0 0,-15 123 1751 0 0,13-153 217 0 0,1-1 0 0 0,-1 1 1 0 0,1 0-1 0 0,1-1 0 0 0,-1 1 0 0 0,0-1 0 0 0,1 1 1 0 0,0 0-1 0 0,0-1 0 0 0,1 1 0 0 0,-1-1 1 0 0,1 0-1 0 0,0 1 0 0 0,0-1 0 0 0,1 0 0 0 0,-1 0 1 0 0,1 0-1 0 0,-1-1 0 0 0,1 1 0 0 0,1-1 0 0 0,-1 1 1 0 0,0-1-1 0 0,1 0 0 0 0,0 0 0 0 0,-1 0 0 0 0,5 1-4 0 0,-4-1 106 0 0,0-1 0 0 0,0 0-1 0 0,1 0 1 0 0,-1 0 0 0 0,1-1 0 0 0,-1 0-1 0 0,1 1 1 0 0,-1-2 0 0 0,1 1-1 0 0,-1 0 1 0 0,1-1 0 0 0,0 0-1 0 0,-1 0 1 0 0,1 0 0 0 0,0-1-1 0 0,-1 0 1 0 0,1 1 0 0 0,0-2 0 0 0,-1 1-1 0 0,1 0 1 0 0,-1-1 0 0 0,0 0-1 0 0,0 0 1 0 0,3-2-106 0 0,89-81 1528 0 0,-6-47-2487 0 0,-80 103-2811 0 0,-8 20-331 0 0,-1-1-3322 0 0,-1 6 598 0 0</inkml:trace>
  <inkml:trace contextRef="#ctx0" brushRef="#br0" timeOffset="5349.786">1486 427 760 0 0,'0'0'1068'0'0,"0"0"-41"0"0,0 0 183 0 0,0 0 272 0 0,0 0 199 0 0,0 0-67 0 0,0 0-298 0 0,0 0-352 0 0,0 0-325 0 0,0 0-240 0 0,0 0-123 0 0,-10 0-47 0 0,-33 2-6 0 0,40-1-179 0 0,-1 0 1 0 0,1 1-1 0 0,0-1 0 0 0,0 1 1 0 0,0 0-1 0 0,0 0 0 0 0,0 0 1 0 0,0 0-1 0 0,1 0 0 0 0,-1 0 1 0 0,1 1-1 0 0,-1 0 0 0 0,1-1 1 0 0,0 1-1 0 0,0 0 0 0 0,0 0 1 0 0,1 0-1 0 0,-2 3-44 0 0,-3 3 77 0 0,-2 1-66 0 0,0 1 0 0 0,0 0 0 0 0,2 0 0 0 0,-1 1 0 0 0,1-1 0 0 0,1 1 1 0 0,0 1-1 0 0,1-1 0 0 0,0 1 0 0 0,1-1 0 0 0,1 1 0 0 0,0 0 0 0 0,0 0 0 0 0,1 0 0 0 0,1 1 0 0 0,1 4-11 0 0,1-12 87 0 0,0-1 0 0 0,0 0-1 0 0,1 0 1 0 0,0 0 0 0 0,0 0 0 0 0,1-1-1 0 0,-1 1 1 0 0,1-1 0 0 0,0 0 0 0 0,0 0-1 0 0,0 0 1 0 0,1-1 0 0 0,-1 0-1 0 0,1 1 1 0 0,0-2 0 0 0,0 1 0 0 0,0 0-1 0 0,0-1 1 0 0,0 0 0 0 0,1 0-1 0 0,-1-1 1 0 0,1 1 0 0 0,-1-1 0 0 0,1 0-1 0 0,-1-1 1 0 0,1 1 0 0 0,0-1-1 0 0,-1 0 1 0 0,1-1 0 0 0,0 1 0 0 0,-1-1-1 0 0,1 0 1 0 0,-1-1 0 0 0,1 1-1 0 0,-1-1 1 0 0,0 0 0 0 0,1 0 0 0 0,-1-1-1 0 0,3-2-86 0 0,5-2 82 0 0,-2 0 0 0 0,1-1 0 0 0,-1 0 0 0 0,0-1-1 0 0,-1-1 1 0 0,0 1 0 0 0,0-2 0 0 0,-1 1 0 0 0,-1-1 0 0 0,0-1-1 0 0,0 1 1 0 0,-1-1 0 0 0,0-1 0 0 0,-1 1 0 0 0,-1-1-1 0 0,0 0 1 0 0,-1 0 0 0 0,0-1 0 0 0,-1 0 0 0 0,0 1-1 0 0,-1-1 1 0 0,-1 0 0 0 0,0-6-82 0 0,-1 15-188 0 0,0 0-1 0 0,-1 0 1 0 0,0 1-1 0 0,0-1 0 0 0,0 1 1 0 0,0-1-1 0 0,-1 1 1 0 0,0-1-1 0 0,0 1 1 0 0,0 0-1 0 0,0 0 1 0 0,-1 0-1 0 0,0 0 1 0 0,1 0-1 0 0,-3-2 189 0 0,-35-29-10263 0 0,31 27 4150 0 0</inkml:trace>
  <inkml:trace contextRef="#ctx0" brushRef="#br0" timeOffset="5850.079">1870 460 12147 0 0,'0'0'1672'0'0,"0"0"-386"0"0,0 0-109 0 0,0 0-31 0 0,0 0-150 0 0,0 0-301 0 0,0 0-369 0 0,0 0-239 0 0,0 0-104 0 0,0 0-18 0 0,0 0 20 0 0,0 0 26 0 0,0 0 6 0 0,2 11 6 0 0,5 35 1 0 0,-6-41 30 0 0,1 0-1 0 0,0 0 1 0 0,0-1 0 0 0,0 1-1 0 0,1 0 1 0 0,-1-1 0 0 0,1 0-1 0 0,0 0 1 0 0,0 0 0 0 0,1 0-1 0 0,-1 0 1 0 0,1 0 0 0 0,0-1-1 0 0,0 0 1 0 0,0 0 0 0 0,1 0-1 0 0,-1 0 1 0 0,0 0 0 0 0,1-1-1 0 0,0 0 1 0 0,0 0-1 0 0,0-1 1 0 0,0 1 0 0 0,0-1-1 0 0,0 0 1 0 0,0 0 0 0 0,0 0-1 0 0,0-1 1 0 0,0 0 0 0 0,0 0-1 0 0,1 0 1 0 0,-1-1 0 0 0,0 0-1 0 0,0 0 1 0 0,4-1-54 0 0,5-1 139 0 0,0-1 1 0 0,-1 0-1 0 0,1-1 0 0 0,-1-1 1 0 0,-1 0-1 0 0,1 0 0 0 0,-1-2 1 0 0,0 1-1 0 0,10-9-139 0 0,2 0 77 0 0,133-86 174 0 0,-156 102-265 0 0,-1-1 0 0 0,1 1 0 0 0,-1 0 0 0 0,0-1 0 0 0,1 1 0 0 0,-1 0 0 0 0,1 0 0 0 0,0 0 0 0 0,-1-1 0 0 0,1 1 0 0 0,-1 0 0 0 0,1 0 0 0 0,-1 0 0 0 0,1 0 0 0 0,-1 0 1 0 0,1 0-1 0 0,-1 0 0 0 0,1 0 0 0 0,-1 0 0 0 0,1 0 0 0 0,0 1 0 0 0,-1-1 0 0 0,1 0 0 0 0,-1 0 0 0 0,1 0 0 0 0,-1 1 0 0 0,1-1 0 0 0,-1 0 0 0 0,0 1 0 0 0,1-1 0 0 0,-1 0 1 0 0,1 1-1 0 0,-1-1 0 0 0,1 0 0 0 0,-1 1 0 0 0,0-1 0 0 0,1 1 0 0 0,-1-1 0 0 0,0 1 0 0 0,0-1 0 0 0,1 1 0 0 0,-1-1 0 0 0,0 1 0 0 0,0-1 0 0 0,0 1 0 0 0,0-1 0 0 0,0 1 1 0 0,1-1-1 0 0,-1 1 0 0 0,0-1 0 0 0,0 1 0 0 0,0 0 0 0 0,0-1 0 0 0,-1 1 0 0 0,1-1 0 0 0,0 1 14 0 0,2 43-181 0 0,-3-34 165 0 0,1-7 41 0 0,-1 1 0 0 0,1 0 0 0 0,0-1 0 0 0,0 1 0 0 0,0-1 0 0 0,1 1-1 0 0,-1 0 1 0 0,1-1 0 0 0,0 1 0 0 0,0-1 0 0 0,0 1 0 0 0,0-1 0 0 0,0 0 0 0 0,1 1 0 0 0,0-1 0 0 0,-1 0 0 0 0,1 0 0 0 0,1 0-1 0 0,-1 0 1 0 0,0-1 0 0 0,1 1 0 0 0,-1 0 0 0 0,1-1 0 0 0,0 0 0 0 0,0 0 0 0 0,0 1 0 0 0,0-2 0 0 0,0 1 0 0 0,0 0 0 0 0,0-1-1 0 0,1 1 1 0 0,-1-1 0 0 0,1 0 0 0 0,-1 0 0 0 0,1 0 0 0 0,-1-1 0 0 0,1 1 0 0 0,1-1-25 0 0,7-3 223 0 0,0-1 0 0 0,-1 0 0 0 0,0-1 0 0 0,0 0 0 0 0,0-1 1 0 0,-1 0-1 0 0,0-1 0 0 0,0 0 0 0 0,0 0 0 0 0,-1-1 0 0 0,0 0 0 0 0,-1-1 0 0 0,0 0 0 0 0,0 0 1 0 0,-1-1-1 0 0,0 0 0 0 0,3-5-223 0 0,-7 11 12 0 0,15-20-255 0 0,-1 0 0 0 0,0 0 0 0 0,-2-2 0 0 0,-1 0 0 0 0,-1-1 0 0 0,5-17 243 0 0,-11 12-3418 0 0,-4 16-4650 0 0,-1 8-3906 0 0</inkml:trace>
</inkml:ink>
</file>

<file path=ppt/ink/ink2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4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1 185 2817 0 0,'0'0'1772'0'0,"0"0"-534"0"0,0 0-409 0 0,0 0-73 0 0,0 0 175 0 0,0 0 225 0 0,0 0 74 0 0,0 0-62 0 0,0 0-186 0 0,0 0-245 0 0,0 0-198 0 0,0 0-103 0 0,0 0-36 0 0,29 0-8 0 0,93 0 43 0 0,149-4 1635 0 0,-196 3-2384 0 0,-41 2-4204 0 0,-33-1 4391 0 0,3 2-3185 0 0,-3 1-2132 0 0,-1 3 1271 0 0</inkml:trace>
  <inkml:trace contextRef="#ctx0" brushRef="#br0" timeOffset="272.582">38 450 4601 0 0,'0'0'976'0'0,"0"0"-416"0"0,0 0-12 0 0,0 0 438 0 0,0 0 392 0 0,0 0 137 0 0,0 0-130 0 0,0 0-317 0 0,0 0-301 0 0,0 0-248 0 0,0 0-168 0 0,0 0-91 0 0,37 4-56 0 0,117 12-33 0 0,-47-25 149 0 0,90-34 57 0 0,-76 16-2806 0 0,-1 5-7405 0 0,-100 18 6111 0 0</inkml:trace>
  <inkml:trace contextRef="#ctx0" brushRef="#br0" timeOffset="537.82">1319 137 4857 0 0,'0'0'774'0'0,"0"0"-37"0"0,0 0 195 0 0,0 0 318 0 0,0 0 227 0 0,0 0-40 0 0,0 0-297 0 0,0 0-324 0 0,0 0-276 0 0,0 0-198 0 0,-30 35-97 0 0,-88 109-50 0 0,86-87-27 0 0,30-50-103 0 0,1 0 0 0 0,1 0 0 0 0,-1 1 0 0 0,1-1-1 0 0,0 0 1 0 0,1 1 0 0 0,0-1 0 0 0,0 0 0 0 0,1 0 0 0 0,-1 0 0 0 0,1 0 0 0 0,1 0 0 0 0,0 0 0 0 0,0-1 0 0 0,0 1 0 0 0,0-1 0 0 0,1 0 0 0 0,0 0-1 0 0,2 2-64 0 0,4-1 194 0 0,1 1 0 0 0,-1-2-1 0 0,1 1 1 0 0,0-1-1 0 0,1-1 1 0 0,0 0-1 0 0,0-1 1 0 0,0 0 0 0 0,0-1-1 0 0,0 0 1 0 0,1-1-1 0 0,-1 0 1 0 0,1-1-1 0 0,0 0 1 0 0,-1-1 0 0 0,1-1-1 0 0,0 0 1 0 0,-1-1-1 0 0,1 0 1 0 0,3-2-194 0 0,17-3 352 0 0,-1-2 0 0 0,0-1 0 0 0,-1-2 0 0 0,0-1 0 0 0,-1-1 0 0 0,0-2 0 0 0,-1-1 1 0 0,-1-1-1 0 0,5-5-352 0 0,-20 15 34 0 0,0-1 1 0 0,-1 0-1 0 0,0 0 1 0 0,0-2 0 0 0,-1 1-1 0 0,0-2 1 0 0,-1 1 0 0 0,0-1-1 0 0,-1-1 1 0 0,-1 1-1 0 0,0-2 1 0 0,0 1 0 0 0,-1-1-1 0 0,-1 0 1 0 0,0-1-1 0 0,-1 1 1 0 0,-1-1 0 0 0,0 0-1 0 0,-1 0 1 0 0,-1-1-1 0 0,0-6-34 0 0,-3 16-161 0 0,-1-1-1 0 0,1 1 0 0 0,-1 0 1 0 0,-1 0-1 0 0,1 0 0 0 0,-1 1 0 0 0,0-1 1 0 0,-1 0-1 0 0,1 1 0 0 0,-1 0 1 0 0,0 0-1 0 0,0 0 0 0 0,-1 0 0 0 0,1 1 1 0 0,-1 0-1 0 0,0 0 0 0 0,0 0 1 0 0,-1 0-1 0 0,1 1 0 0 0,-1 0 0 0 0,0 0 1 0 0,1 1-1 0 0,-1-1 0 0 0,-3 0 162 0 0,-10-3-988 0 0,0 0-1 0 0,0 2 1 0 0,-1 0-1 0 0,1 0 1 0 0,-1 2-1 0 0,0 1 0 0 0,-6 0 989 0 0,-68 2-8363 0 0,64 2 3617 0 0</inkml:trace>
  <inkml:trace contextRef="#ctx0" brushRef="#br0" timeOffset="785.591">1037 218 3233 0 0,'0'0'2396'0'0,"0"0"-157"0"0,0 0-90 0 0,0 0-37 0 0,0 0-126 0 0,0 0-319 0 0,0 0-413 0 0,0 0-295 0 0,0 0-159 0 0,0 0-75 0 0,0 0-62 0 0,0 0-38 0 0,0 0-32 0 0,36 6-63 0 0,115 19-62 0 0,92-5 758 0 0,395 16-893 0 0,-469-26-3145 0 0,-113-4-2710 0 0,-1 1-6148 0 0,-44-7 7716 0 0</inkml:trace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2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82 0 0 0,'0'0'976'0'0,"0"0"91"0"0,0 0 28 0 0,0 0 176 0 0,0 0 404 0 0,0 0 320 0 0,0 0 40 0 0,0 0-256 0 0,0 0-532 0 0,0 0-513 0 0,0 0-390 0 0,0-10-239 0 0,-1-4-88 0 0,0-8 30 0 0,14 42 392 0 0,57 213 1246 0 0,-50-150-1542 0 0,56 226 153 0 0,-75-304-291 0 0,1 1 1 0 0,0 1-1 0 0,0-1 0 0 0,0 1 0 0 0,1-1 0 0 0,0 0 0 0 0,0 0 0 0 0,1 0 0 0 0,-1-1 1 0 0,1 1-1 0 0,1-1 0 0 0,-1 0 0 0 0,5 4-5 0 0,-8-8 26 0 0,-1-1 0 0 0,1 1 0 0 0,-1-1 1 0 0,1 1-1 0 0,-1-1 0 0 0,1 0 0 0 0,-1 1 0 0 0,1-1 0 0 0,0 0 0 0 0,-1 1 1 0 0,1-1-1 0 0,0 0 0 0 0,-1 0 0 0 0,1 0 0 0 0,0 1 0 0 0,-1-1 0 0 0,1 0 1 0 0,0 0-1 0 0,-1 0 0 0 0,1 0 0 0 0,0 0 0 0 0,-1 0 0 0 0,1-1 1 0 0,0 1-1 0 0,-1 0 0 0 0,1 0 0 0 0,-1 0 0 0 0,1-1 0 0 0,0 1 0 0 0,-1 0 1 0 0,1 0-1 0 0,-1-1 0 0 0,1 1 0 0 0,0-1 0 0 0,-1 1 0 0 0,1 0 0 0 0,-1-1 1 0 0,1 1-1 0 0,-1-1 0 0 0,0 1 0 0 0,1-1 0 0 0,-1 0 0 0 0,0 1 0 0 0,1-1 1 0 0,-1 1-1 0 0,0-1 0 0 0,1 0 0 0 0,-1 1 0 0 0,0-1 0 0 0,0 0 1 0 0,0 1-1 0 0,0-1 0 0 0,0 0 0 0 0,0 0-26 0 0,3-5 110 0 0,41-129 1434 0 0,38-184-712 0 0,-67 259-846 0 0,2 1 0 0 0,3 1-1 0 0,19-37 15 0 0,-21 72-1382 0 0,-1 37-5935 0 0,-14-3 2379 0 0,0-3-2297 0 0</inkml:trace>
  <inkml:trace contextRef="#ctx0" brushRef="#br0" timeOffset="659.204">650 568 3041 0 0,'0'0'1803'0'0,"0"0"-439"0"0,0 0-348 0 0,0 0 7 0 0,0 0 196 0 0,0 0 52 0 0,0 0-143 0 0,0 0-274 0 0,0 0-293 0 0,0 0-214 0 0,0 0-142 0 0,-17 34-71 0 0,-56 108-37 0 0,38-53 51 0 0,-8 61 196 0 0,37-114 2093 0 0,91-201-1361 0 0,72-91-777 0 0,-153 249-299 0 0,-1 1-9 0 0,1-1 0 0 0,0 1 0 0 0,0-1 0 0 0,0 1 0 0 0,1 0 0 0 0,0 1 0 0 0,0-1 0 0 0,0 1-1 0 0,1 0 1 0 0,0 0 0 0 0,0 1 0 0 0,0 0 0 0 0,0 0 0 0 0,4-2 9 0 0,-7 7-19 0 0,0 1 1 0 0,0-1 0 0 0,-1 0-1 0 0,1 1 1 0 0,0 0-1 0 0,-1-1 1 0 0,1 1-1 0 0,-1 0 1 0 0,0 1 0 0 0,1-1-1 0 0,-1 0 1 0 0,0 0-1 0 0,0 1 1 0 0,-1 0-1 0 0,1-1 1 0 0,-1 1-1 0 0,1 0 1 0 0,-1 0 0 0 0,0-1-1 0 0,0 1 1 0 0,0 0-1 0 0,0 0 1 0 0,0 0-1 0 0,-1 0 1 0 0,1 1-1 0 0,-1-1 1 0 0,0 0 0 0 0,0 0-1 0 0,0 1 19 0 0,19 153 131 0 0,14-39-70 0 0,-31-112-11 0 0,-1-5-14 0 0,-1 0 0 0 0,1-1 0 0 0,0 1 0 0 0,-1 0 0 0 0,1 0-1 0 0,-1 0 1 0 0,1 0 0 0 0,-1 0 0 0 0,1 0 0 0 0,-1 0 0 0 0,0 0 0 0 0,1 0-1 0 0,-1 0 1 0 0,0 0 0 0 0,0 0 0 0 0,0 0 0 0 0,0 0 0 0 0,0 0 0 0 0,0 0-1 0 0,0 0 1 0 0,0 1 0 0 0,0-1 0 0 0,0 0 0 0 0,-1 0 0 0 0,1 0-1 0 0,0 0 1 0 0,-1 0 0 0 0,1 0 0 0 0,-1 0 0 0 0,1 0 0 0 0,-1-1 0 0 0,0 1-1 0 0,1 0 1 0 0,-1 0 0 0 0,0 0 0 0 0,0-1 0 0 0,1 1 0 0 0,-1 0 0 0 0,0-1-1 0 0,-1 2-35 0 0,-78-24 901 0 0,-137-112-3325 0 0,202 123 870 0 0,1 1-2359 0 0,5 6-2794 0 0,6 1 1023 0 0</inkml:trace>
</inkml:ink>
</file>

<file path=ppt/ink/ink2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1 498 984 0 0,'0'0'431'0'0,"0"0"-526"0"0,0 0-235 0 0,0 0 247 0 0,0 0 520 0 0,0 0 313 0 0,0 0 110 0 0,0 0 41 0 0,0 0-24 0 0,0 0 19 0 0,0 0 85 0 0,30 2 66 0 0,94 3 75 0 0,-120-5-1023 0 0,0 0 0 0 0,0 0 0 0 0,0 0 0 0 0,0 0 0 0 0,0 0 0 0 0,0-1 0 0 0,-1 0 0 0 0,1 0 0 0 0,0 0 0 0 0,0 0 0 0 0,0 0-1 0 0,-1-1 1 0 0,1 0 0 0 0,0 0 0 0 0,-1 0 0 0 0,0 0 0 0 0,1 0 0 0 0,-1-1 0 0 0,0 0-99 0 0,8-6 438 0 0,31-25 886 0 0,-2-1 0 0 0,-1-2 1 0 0,-2-2-1 0 0,29-40-1324 0 0,-27 32 442 0 0,2 2 1 0 0,2 1-1 0 0,24-18-442 0 0,22 15 135 0 0,-87 47-136 0 0,1-1 0 0 0,0 0 1 0 0,0 1-1 0 0,-1 0 0 0 0,1 0 0 0 0,0 0 1 0 0,0 0-1 0 0,0 0 0 0 0,-1 0 1 0 0,1 1-1 0 0,0-1 0 0 0,0 1 1 0 0,-1 0-1 0 0,1 0 0 0 0,-1 0 1 0 0,1 0-1 0 0,0 1 0 0 0,-1-1 0 0 0,0 0 1 0 0,1 1-1 0 0,-1 0 0 0 0,0 0 1 0 0,0-1-1 0 0,0 1 0 0 0,0 1 1 0 0,0-1-1 0 0,-1 0 0 0 0,1 0 1 0 0,0 1-1 0 0,-1-1 0 0 0,0 0 1 0 0,1 1-1 0 0,-1 1 1 0 0,6 18 33 0 0,0 1 0 0 0,-2 0 0 0 0,0 0 0 0 0,-2 0 0 0 0,0 1 0 0 0,-2-1 0 0 0,0 1 0 0 0,-2 0 0 0 0,-2 15-33 0 0,1-24-6 0 0,-1 0 0 0 0,0 0 0 0 0,-1 0 0 0 0,-1 0-1 0 0,0-1 1 0 0,-1 1 0 0 0,-1-1 0 0 0,0-1 0 0 0,0 0 0 0 0,-2 0-1 0 0,0 0 1 0 0,0-1 0 0 0,-1 0 0 0 0,0-1 0 0 0,-1 0 0 0 0,-1 0-1 0 0,1-2 1 0 0,-2 1 0 0 0,1-1 0 0 0,-1-1 0 0 0,-1-1 0 0 0,1 1-1 0 0,-1-2 1 0 0,0 0 0 0 0,-1-1 0 0 0,0 0 0 0 0,1-1 0 0 0,-1-1-1 0 0,-1 0 1 0 0,1-1 0 0 0,0-1 0 0 0,-10 0 6 0 0,15-1-669 0 0,-51-6-2332 0 0,31-18-7147 0 0,28 17 6034 0 0</inkml:trace>
  <inkml:trace contextRef="#ctx0" brushRef="#br0" timeOffset="333.809">1196 152 2577 0 0,'0'0'2133'0'0,"0"0"-1156"0"0,0 0-496 0 0,0 0 36 0 0,0 0 177 0 0,0 0 95 0 0,0 0-55 0 0,-26 34-191 0 0,-76 105-215 0 0,99-137-319 0 0,0 1 0 0 0,1-1 0 0 0,-1 1 0 0 0,1 0 0 0 0,0 0 0 0 0,0 0 0 0 0,0 0 0 0 0,0 1 0 0 0,0-1 0 0 0,1 0 0 0 0,0 1 0 0 0,-1-1 0 0 0,1 1 0 0 0,1-1 0 0 0,-1 1 0 0 0,0 0 0 0 0,1-1 0 0 0,0 1 0 0 0,0 0 0 0 0,0 0-9 0 0,1 7 5 0 0,-1-7 12 0 0,1 0 0 0 0,-1 0 0 0 0,1 0 0 0 0,0 0 0 0 0,0 0 0 0 0,0 0 0 0 0,0 0 0 0 0,1 0-1 0 0,-1-1 1 0 0,1 1 0 0 0,0-1 0 0 0,1 1 0 0 0,-1-1 0 0 0,0 1 0 0 0,1-1 0 0 0,0 0 0 0 0,-1 0 0 0 0,1-1 0 0 0,1 1 0 0 0,-1-1 0 0 0,0 1 0 0 0,0-1-1 0 0,1 0 1 0 0,0 0 0 0 0,-1 0 0 0 0,1-1 0 0 0,0 1 0 0 0,0-1 0 0 0,0 0 0 0 0,0 0-17 0 0,3 1 288 0 0,1 0-1 0 0,0-1 1 0 0,0 0-1 0 0,0 0 1 0 0,0-1-1 0 0,0 0 1 0 0,0 0-1 0 0,0-1 1 0 0,-1 0-1 0 0,1 0 1 0 0,0-1 0 0 0,0 0-1 0 0,-1 0 1 0 0,1-1-1 0 0,1-1-287 0 0,3-1 275 0 0,-1 0 1 0 0,-1-1-1 0 0,1-1 0 0 0,-1 0 1 0 0,0 0-1 0 0,0-1 0 0 0,-1 0 0 0 0,0-1 1 0 0,-1 0-1 0 0,0 0 0 0 0,0-1 1 0 0,-1 0-1 0 0,0 0 0 0 0,-1-1 0 0 0,0 0 1 0 0,0 0-1 0 0,-2 0 0 0 0,1-1 0 0 0,-1 1 1 0 0,-1-1-1 0 0,0 0 0 0 0,-1 0 1 0 0,0-1-1 0 0,0-7-275 0 0,-2 12-62 0 0,0-1-1 0 0,0 0 1 0 0,-1 1 0 0 0,0-1 0 0 0,-1 1-1 0 0,0 0 1 0 0,0-1 0 0 0,-1 1 0 0 0,1 0-1 0 0,-2 0 1 0 0,-1-3 62 0 0,-19-13-3310 0 0,-11 12-4428 0 0,22 11-1915 0 0</inkml:trace>
</inkml:ink>
</file>

<file path=ppt/ink/ink2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0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2969 0 0,'0'0'1093'0'0,"0"0"-386"0"0,0 0-306 0 0,0 0 8 0 0,0 0 301 0 0,0 0 367 0 0,0 0 147 0 0,0 0-35 0 0,0 0-204 0 0,0 0-259 0 0,0 0-189 0 0,0 0-105 0 0,0 0-51 0 0,13 21-20 0 0,42 66-14 0 0,-6 30 679 0 0,-5 34-693 0 0,-8-4-38 0 0,-26-118-42 0 0,-9-29-103 0 0,-1 0 63 0 0,0 0 66 0 0,3-33-46 0 0,2 0-1 0 0,1-1 1 0 0,2 2 0 0 0,1-1 0 0 0,2 1 0 0 0,1 1-1 0 0,1 0 1 0 0,9-13-233 0 0,10-28 104 0 0,30-68-135 0 0,-21 59-2048 0 0,-41 81 521 0 0,0 0-830 0 0,0 0-1024 0 0,0 0-831 0 0,0 4-109 0 0</inkml:trace>
</inkml:ink>
</file>

<file path=ppt/ink/ink2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1 188 720 0 0,'0'0'1042'0'0,"0"0"-110"0"0,0 0 59 0 0,0 0 208 0 0,0 0 252 0 0,0 0 58 0 0,0 0-219 0 0,0 0-306 0 0,0 0-290 0 0,0 0-185 0 0,0 0-73 0 0,0 0-30 0 0,0 0-5 0 0,17-1 8 0 0,58-3 6 0 0,70 13 1055 0 0,72-12-537 0 0,-216 3-883 0 0,0-1 0 0 0,0 1 0 0 0,0 0 0 0 0,0-1 0 0 0,0 1 0 0 0,0 0 0 0 0,-1-1 0 0 0,1 1 0 0 0,0-1-1 0 0,0 0 1 0 0,0 1 0 0 0,-1-1 0 0 0,1 0 0 0 0,0 1 0 0 0,-1-1 0 0 0,1 0 0 0 0,0 0 0 0 0,-1 1 0 0 0,1-1 0 0 0,-1 0-1 0 0,1 0 1 0 0,-1 0 0 0 0,0 0 0 0 0,1 0 0 0 0,-1 0 0 0 0,0 0 0 0 0,0 0 0 0 0,1 0 0 0 0,-1 0 0 0 0,0 0 0 0 0,0 0-1 0 0,0 0 1 0 0,0 0 0 0 0,0 0 0 0 0,-1 0 0 0 0,1 0 0 0 0,0 0 0 0 0,0 0 0 0 0,-1 0 0 0 0,1 1 0 0 0,0-1 0 0 0,-1 0-1 0 0,1 0 1 0 0,-1 0 0 0 0,1 0 0 0 0,-1 0 0 0 0,0 1 0 0 0,1-1 0 0 0,-1 0 0 0 0,0 0 0 0 0,1 1 0 0 0,-1-1 0 0 0,0 1-1 0 0,0-1 1 0 0,0 0 0 0 0,0 1-50 0 0,-47-45 538 0 0,-47-19-434 0 0,65 40-637 0 0,24 12-3506 0 0,25 11-7092 0 0,-10 1 7606 0 0</inkml:trace>
</inkml:ink>
</file>

<file path=ppt/ink/ink2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0 0 0 0,'0'0'1332'0'0,"0"0"-86"0"0,0 0-1 0 0,0 0 224 0 0,0 0 243 0 0,0 0 115 0 0,0 0-178 0 0,0 0-381 0 0,0 0-447 0 0,0 0-378 0 0,0 0-226 0 0,0 0-40 0 0,0 0 80 0 0,-2 6 75 0 0,-5 185 1236 0 0,8-119-2122 0 0,-4-45-1435 0 0,-1-10-7431 0 0,4-17 8974 0 0,0 4-2708 0 0</inkml:trace>
</inkml:ink>
</file>

<file path=ppt/ink/ink2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4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24 1608 0 0,'0'0'1349'0'0,"0"0"-492"0"0,0 0-318 0 0,0 0 88 0 0,0 0 256 0 0,0 0 155 0 0,0 0-41 0 0,0 0-142 0 0,0 0-185 0 0,0 0-143 0 0,0 0-60 0 0,0 0-78 0 0,27-5-34 0 0,88-14-22 0 0,-43 28 218 0 0,-66-8-504 0 0,1 1 1 0 0,-1-1-1 0 0,0 2 0 0 0,1-1 0 0 0,-1 0 0 0 0,0 1 0 0 0,0 0 0 0 0,-1 1 0 0 0,1-1 1 0 0,-1 1-1 0 0,0 0 0 0 0,0 1 0 0 0,0-1 0 0 0,0 1 0 0 0,-1 0 0 0 0,0 0 1 0 0,0 0-1 0 0,0 1 0 0 0,0-1 0 0 0,-1 1 0 0 0,0 0 0 0 0,0 0 0 0 0,-1 0 1 0 0,0 0-1 0 0,0 1 0 0 0,0-1 0 0 0,-1 1 0 0 0,0-1 0 0 0,0 3-47 0 0,-1-4 31 0 0,0 1 0 0 0,0 0-1 0 0,0-1 1 0 0,-1 1 0 0 0,0 0-1 0 0,0-1 1 0 0,-1 0 0 0 0,0 1-1 0 0,0-1 1 0 0,0 0 0 0 0,0 0-1 0 0,-1 0 1 0 0,0 0 0 0 0,0 0-1 0 0,0 0 1 0 0,-1-1 0 0 0,1 0-1 0 0,-1 1 1 0 0,0-1 0 0 0,-1-1-31 0 0,-10 10 3 0 0,-1 0 1 0 0,0-1-1 0 0,-1-1 1 0 0,0-1-1 0 0,-1 0 0 0 0,0-2 1 0 0,0 0-1 0 0,-1-1 1 0 0,0 0-1 0 0,-15 2-3 0 0,-16-1-4222 0 0,0-5-4201 0 0,45-3 7008 0 0</inkml:trace>
</inkml:ink>
</file>

<file path=ppt/ink/ink2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1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2601 0 0,'0'0'1025'0'0,"0"0"-463"0"0,0 0-129 0 0,0 0 324 0 0,0 0 409 0 0,0 0 253 0 0,0 0-19 0 0,0 0-205 0 0,0 0-249 0 0,0 0-206 0 0,32-4-137 0 0,102-11-84 0 0,117-10 669 0 0,-241 24-1766 0 0,22 4-1361 0 0,-25 3-2110 0 0,-4 4-3378 0 0,-3-6 6866 0 0</inkml:trace>
</inkml:ink>
</file>

<file path=ppt/ink/ink2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3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5417 0 0,'0'0'874'0'0,"0"0"-552"0"0,0 0-87 0 0,0 0 421 0 0,0 0 326 0 0,0 0 71 0 0,0 0-166 0 0,0 0-299 0 0,0 0-264 0 0,32 1-193 0 0,102 4-132 0 0,68-26-3385 0 0,-139 10-2448 0 0,-43 8 3586 0 0</inkml:trace>
</inkml:ink>
</file>

<file path=ppt/ink/ink2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20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1 233 4289 0 0,'0'0'635'0'0,"0"0"-301"0"0,0 0 15 0 0,0 0 259 0 0,0 0 219 0 0,0 0 83 0 0,0 0-84 0 0,0 0-173 0 0,0 0-157 0 0,0 0-117 0 0,0 0-87 0 0,0 0-28 0 0,34 0 20 0 0,110 0 38 0 0,25 0 1394 0 0,-168 0-1649 0 0,0 0 0 0 0,0 1 0 0 0,0-1 0 0 0,0 0 0 0 0,0 0 0 0 0,0 0 0 0 0,0 0 0 0 0,0 0 0 0 0,0 0 0 0 0,0 0 0 0 0,0 0 0 0 0,0 0 0 0 0,0 0 0 0 0,0 0 0 0 0,0-1 0 0 0,0 1 0 0 0,0 0 0 0 0,0-1 0 0 0,0 1-1 0 0,-1-1 1 0 0,1 1 0 0 0,0-1 0 0 0,0 1 0 0 0,0-1 0 0 0,-1 0 0 0 0,1 1 0 0 0,0-1 0 0 0,0 0 0 0 0,-1 0 0 0 0,1 1 0 0 0,-1-1 0 0 0,1 0 0 0 0,-1 0 0 0 0,1 0 0 0 0,-1 0 0 0 0,1 0 0 0 0,-1 0 0 0 0,0 0 0 0 0,0 0 0 0 0,1 0 0 0 0,-1 0 0 0 0,0 0 0 0 0,0 0 0 0 0,0 0 0 0 0,0 0 0 0 0,0 0 0 0 0,0 0 0 0 0,0 0 0 0 0,-1 0-1 0 0,1 0 1 0 0,0 0 0 0 0,0 0 0 0 0,-1 1 0 0 0,1-1 0 0 0,-1 0 0 0 0,1 0 0 0 0,-1 0 0 0 0,1 0 0 0 0,-1 0-67 0 0,-39-52 1821 0 0,23 34-1645 0 0,9 13-163 0 0,1-1-1 0 0,0-1 1 0 0,0 1 0 0 0,1-1 0 0 0,0 0 0 0 0,0-1 0 0 0,1 1-1 0 0,0-1 1 0 0,1 0 0 0 0,-1-3-13 0 0,6-6-2772 0 0,33 3-10561 0 0,-26 15 10178 0 0</inkml:trace>
</inkml:ink>
</file>

<file path=ppt/ink/ink2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0 6841 0 0,'0'0'273'0'0,"0"0"-363"0"0,0 0-70 0 0,0 0 264 0 0,0 0 296 0 0,0 0 150 0 0,0 0 24 0 0,0 0-71 0 0,-1 33-125 0 0,-4 106-128 0 0,4-112-190 0 0,2 1 0 0 0,1 0 0 0 0,1-1 0 0 0,1 0-1 0 0,1 1 1 0 0,2-1 0 0 0,1-1 0 0 0,1 0-1 0 0,1 0 1 0 0,1-1 0 0 0,2 0 0 0 0,6 9-60 0 0,-4-4 53 0 0,31 36 141 0 0,-44-67-19 0 0,0 0 1 0 0,0 0-1 0 0,1 0 1 0 0,-1-1-1 0 0,0 1 1 0 0,0 0 0 0 0,0-1-1 0 0,0 0 1 0 0,-1 1-1 0 0,1-1 1 0 0,0 0-1 0 0,-1 0 1 0 0,1 0 0 0 0,-1 0-1 0 0,1 0 1 0 0,-1 0-1 0 0,0-1 1 0 0,0 1-1 0 0,0 0 1 0 0,0-1 0 0 0,-1 1-1 0 0,1 0 1 0 0,-1-1-1 0 0,1 1 1 0 0,-1-1-1 0 0,0 1-175 0 0,3-5 234 0 0,137-365 4176 0 0,-86 261-5286 0 0,-32 67-5257 0 0,-19 37 1261 0 0,-1 3-3043 0 0</inkml:trace>
  <inkml:trace contextRef="#ctx0" brushRef="#br0" timeOffset="783.398">542 461 10450 0 0,'0'0'687'0'0,"0"0"-603"0"0,0 0-179 0 0,0 0 253 0 0,0 0 339 0 0,0 0 158 0 0,0 0-54 0 0,0 0-123 0 0,0 0-137 0 0,0 0-103 0 0,0 0-44 0 0,2 34-10 0 0,3 108 16 0 0,-11-57 134 0 0,-17 80-1954 0 0,23-164 363 0 0,0-1-515 0 0,6-2-3736 0 0,2-5 2321 0 0,-6 4 1973 0 0,3-4 766 0 0</inkml:trace>
  <inkml:trace contextRef="#ctx0" brushRef="#br0" timeOffset="6191.594">496 519 0 0 0,'0'0'355'0'0,"0"0"768"0"0,0 0 258 0 0,0 0-70 0 0,0 0-208 0 0,0 0-227 0 0,0 0-157 0 0,0 0-44 0 0,25-3 3851 0 0,127-16 586 0 0,-39 16-4320 0 0,-107 6-808 0 0,-1 0 1 0 0,0 0-1 0 0,0 0 0 0 0,0 0 0 0 0,0 1 0 0 0,-1 0 1 0 0,0 0-1 0 0,1 0 0 0 0,-2 1 0 0 0,1-1 1 0 0,0 1-1 0 0,-1 0 0 0 0,0 0 0 0 0,0 0 0 0 0,0 0 1 0 0,-1 1-1 0 0,1-1 0 0 0,-2 1 0 0 0,1 0 0 0 0,0-1 1 0 0,-1 1-1 0 0,0 0 0 0 0,0 0 0 0 0,-1 0 0 0 0,0 0 1 0 0,0 3 15 0 0,4 14-45 0 0,-3-21 46 0 0,0 2-3 0 0,1 0 1 0 0,-1 1 0 0 0,0-1-1 0 0,0 0 1 0 0,0 1-1 0 0,0-1 1 0 0,-1 1 0 0 0,1-1-1 0 0,-1 1 1 0 0,-1-1-1 0 0,1 1 1 0 0,-1-1 0 0 0,1 1-1 0 0,-1-1 1 0 0,0 0-1 0 0,-1 1 1 0 0,1-1 0 0 0,-1 0-1 0 0,0 0 1 0 0,0 0-1 0 0,0 0 1 0 0,0 0 0 0 0,-1 0-1 0 0,0-1 1 0 0,0 1-1 0 0,0-1 1 0 0,-3 3 1 0 0,-93 60 50 0 0,-72 0-201 0 0,105-48-1728 0 0,45-13-3077 0 0,-5 2-4836 0 0,22-4 9099 0 0,0-2 633 0 0</inkml:trace>
  <inkml:trace contextRef="#ctx0" brushRef="#br0" timeOffset="6668.17">1141 523 0 0 0,'0'0'612'0'0,"0"0"-40"0"0,0 0-76 0 0,0 0 112 0 0,0 0 214 0 0,0 0 146 0 0,0 0-40 0 0,0 0-138 0 0,0 0-125 0 0,0 0-60 0 0,0 0 32 0 0,0 0 76 0 0,0 0 74 0 0,0 0 13 0 0,0 0-42 0 0,0 0-95 0 0,-4 19 2272 0 0,-38 50-294 0 0,24-38-2413 0 0,-2-1 0 0 0,-1-1 0 0 0,-1-1 0 0 0,-2-1 0 0 0,-23 21-228 0 0,3-2 73 0 0,-132 106-94 0 0,84-64-3260 0 0,85-77-20 0 0,10-3-6366 0 0,1-8 7724 0 0</inkml:trace>
  <inkml:trace contextRef="#ctx0" brushRef="#br0" timeOffset="7490.536">1301 656 2897 0 0,'0'0'1932'0'0,"0"0"-564"0"0,0 0-251 0 0,0 0 95 0 0,0 0 175 0 0,0 0 25 0 0,0 0-194 0 0,0 0-285 0 0,0 0-234 0 0,0 0-155 0 0,0 0-41 0 0,0 0 1 0 0,0 0-19 0 0,-7 11-19 0 0,-51 85 709 0 0,-73 43-611 0 0,-74 63-1492 0 0,175-169 593 0 0,30-32 244 0 0,0-1 13 0 0,0 0 26 0 0,0 0 40 0 0,30-29 125 0 0,259-226-417 0 0,-78 65-658 0 0,-151 146 1162 0 0,-62 73-1138 0 0,-29 42 1146 0 0,23-56-232 0 0,1-1 0 0 0,1 1 1 0 0,0 1-1 0 0,1-1 1 0 0,1 1-1 0 0,0 0 1 0 0,1 0-1 0 0,1 0 1 0 0,0 5 23 0 0,41 204-36 0 0,-39-224 78 0 0,0-1 1 0 0,-1 1 0 0 0,1 0 0 0 0,0-1 0 0 0,0 1 0 0 0,0 0 0 0 0,-1-1 0 0 0,1 1 0 0 0,0 0 0 0 0,-1-1 0 0 0,1 1 0 0 0,0-1-1 0 0,-1 1 1 0 0,1-1 0 0 0,-1 1 0 0 0,1-1 0 0 0,-1 1 0 0 0,1-1 0 0 0,-1 1 0 0 0,1-1 0 0 0,-1 0 0 0 0,0 1 0 0 0,1-1-1 0 0,-1 0 1 0 0,0 1 0 0 0,1-1 0 0 0,-1 0 0 0 0,0 0 0 0 0,1 0 0 0 0,-1 1 0 0 0,0-1 0 0 0,1 0 0 0 0,-1 0 0 0 0,0 0 0 0 0,1 0-1 0 0,-1 0 1 0 0,0-1 0 0 0,1 1 0 0 0,-1 0 0 0 0,0 0 0 0 0,0 0 0 0 0,1 0 0 0 0,-1-1 0 0 0,1 1 0 0 0,-1 0 0 0 0,0-1 0 0 0,1 1-1 0 0,-1-1 1 0 0,1 1 0 0 0,-1 0 0 0 0,1-1 0 0 0,-1 1 0 0 0,1-1 0 0 0,-1 1 0 0 0,1-1 0 0 0,-1 0 0 0 0,1 1 0 0 0,0-1 0 0 0,-1 1-1 0 0,1-1 1 0 0,0 0 0 0 0,0 1 0 0 0,-1-1 0 0 0,1 0 0 0 0,0 1 0 0 0,0-1 0 0 0,0 0-43 0 0,-87-59 1135 0 0,-22-28-541 0 0,24 48-4129 0 0,68 37 983 0 0,2-1-4470 0 0,8 4 538 0 0</inkml:trace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2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39.64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40 15 6841 0 0,'0'0'1965'0'0,"0"0"-338"0"0,0 0-173 0 0,0 0 134 0 0,0 0 126 0 0,0 0-55 0 0,0 0-278 0 0,0 0-353 0 0,0 0-301 0 0,0 0-219 0 0,0 0-133 0 0,1-2-32 0 0,4-8-11 0 0,-4 7 7 0 0,3 30 1813 0 0,0 13-1857 0 0,-1 1 1 0 0,-2-1-1 0 0,-2 1 0 0 0,-2-1 1 0 0,-1 1-1 0 0,-2-1 0 0 0,-4 11-295 0 0,-24 129-144 0 0,48-187-4347 0 0,-2-19-1041 0 0,-6 13 664 0 0,0 1-3628 0 0,-4 4 5927 0 0</inkml:trace>
</inkml:ink>
</file>

<file path=ppt/ink/ink2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0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153 0 2096 0 0,'0'0'1417'0'0,"0"0"-276"0"0,0 0 28 0 0,0 0 243 0 0,0 0 256 0 0,0 0 71 0 0,0 0-170 0 0,0 0-309 0 0,0 0-288 0 0,0 0-168 0 0,0 0-109 0 0,0 0-36 0 0,0 0 6 0 0,-22 35-37 0 0,-66 108-37 0 0,57-63 213 0 0,30-62-581 0 0,-4 17 151 0 0,1 0 0 0 0,2 1-1 0 0,2-1 1 0 0,4 34-374 0 0,-2-56-26 0 0,0 0-1 0 0,1 0 1 0 0,1-1-1 0 0,0 0 1 0 0,1 1 0 0 0,0-1-1 0 0,1-1 1 0 0,0 1-1 0 0,1-1 1 0 0,0 0-1 0 0,1-1 1 0 0,0 0-1 0 0,1 0 1 0 0,0 0 0 0 0,0-1-1 0 0,1-1 1 0 0,0 1 26 0 0,26 2-3036 0 0,-11-11-3022 0 0,-13 0 1410 0 0,-4 0-2168 0 0</inkml:trace>
</inkml:ink>
</file>

<file path=ppt/ink/ink2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4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4137 0 0,'0'0'2176'0'0,"0"0"-925"0"0,0 0-572 0 0,0 0-36 0 0,0 0 98 0 0,0 0 61 0 0,0 0 17 0 0,0 0-4 0 0,0 0 22 0 0,0 0 41 0 0,0 0-8 0 0,0 0-45 0 0,12 13-23 0 0,74 92 1364 0 0,-75-90-1926 0 0,-1 0 0 0 0,0 0 0 0 0,0 1 0 0 0,-2 1 1 0 0,0-1-1 0 0,-1 2 0 0 0,0-1 0 0 0,-2 0 0 0 0,0 1 0 0 0,-1 0 0 0 0,-1 0 0 0 0,0 1 0 0 0,-1 12-240 0 0,-1-14 80 0 0,-2 1 1 0 0,0-1 0 0 0,-1-1-1 0 0,0 1 1 0 0,-1 0-1 0 0,-1 0 1 0 0,-1-1-1 0 0,-1 0 1 0 0,0 0-1 0 0,-1 0 1 0 0,0-1-1 0 0,-1 0 1 0 0,-6 7-81 0 0,-31 32-2098 0 0,37-52-2153 0 0,6-2-342 0 0,1 0-3417 0 0,1 0 4353 0 0</inkml:trace>
</inkml:ink>
</file>

<file path=ppt/ink/ink2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4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693 0 5809 0 0,'0'0'1182'0'0,"0"0"-226"0"0,0 0-256 0 0,0 0 3 0 0,0 0 165 0 0,0 0 88 0 0,0 0-71 0 0,0 0-220 0 0,0 0-256 0 0,0 0-182 0 0,0 0-109 0 0,-24 26-48 0 0,-76 88-36 0 0,28 11-50 0 0,45-72 29 0 0,-5 18-112 0 0,-4 0-1 0 0,-2-3 0 0 0,-3-1 0 0 0,-4-2 1 0 0,-1-2-1 0 0,-4-2 0 0 0,-2-2 0 0 0,-55 46 100 0 0,85-101 207 0 0,35-37-287 0 0,42-48 415 0 0,4 2 0 0 0,59-60-335 0 0,-26 31 148 0 0,-29 33-31 0 0,-1 4 154 0 0,-3-3-1 0 0,-4-3 1 0 0,10-23-271 0 0,-33 37 850 0 0,-32 63-633 0 0,0 0-49 0 0,-21 66 490 0 0,9-15-405 0 0,1 0 1 0 0,3 0 0 0 0,3 1-1 0 0,1 0 1 0 0,3 22-254 0 0,0-42 38 0 0,15 106 112 0 0,-12-133-128 0 0,38 86 52 0 0,-39-89-39 0 0,1 1-1 0 0,0 0 1 0 0,0-1-1 0 0,0 1 1 0 0,0-1 0 0 0,1 0-1 0 0,-1 0 1 0 0,0 1-1 0 0,1-2 1 0 0,0 1-1 0 0,-1 0 1 0 0,1 0 0 0 0,0-1-1 0 0,0 0 1 0 0,0 1-1 0 0,0-1 1 0 0,0 0-1 0 0,0-1 1 0 0,0 1 0 0 0,0 0-1 0 0,1-1 1 0 0,-1 0-1 0 0,0 0 1 0 0,0 0-1 0 0,0 0 1 0 0,1 0 0 0 0,-1-1-1 0 0,0 1 1 0 0,1-1-35 0 0,2-2 139 0 0,0 0 1 0 0,-1 0-1 0 0,1-1 1 0 0,-1 0-1 0 0,0 0 1 0 0,0 0-1 0 0,0-1 0 0 0,-1 1 1 0 0,1-1-1 0 0,-1 0 1 0 0,0-1-1 0 0,-1 1 1 0 0,1-2-140 0 0,5-4 190 0 0,24-40 74 0 0,-2-2 1 0 0,-3-1-1 0 0,-2-1 0 0 0,-2-1 1 0 0,-3-1-1 0 0,-3 0 1 0 0,-1-2-1 0 0,3-34-264 0 0,-14 4-2795 0 0,-13 85-7546 0 0,3 7 2152 0 0</inkml:trace>
</inkml:ink>
</file>

<file path=ppt/ink/ink2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30 8922 0 0,'0'0'1124'0'0,"0"0"-178"0"0,0 0-33 0 0,0 0 94 0 0,0 0 21 0 0,0 0-134 0 0,0 0-262 0 0,0 0-236 0 0,0 0-153 0 0,0 0-137 0 0,0 0-56 0 0,-15 24-6 0 0,-44 76-6 0 0,44-40 55 0 0,16-50-64 0 0,0-4 72 0 0,1 0 0 0 0,-1 0 1 0 0,1-1-1 0 0,0 1 0 0 0,1-1 0 0 0,-1 1 1 0 0,1-1-1 0 0,0 0 0 0 0,0 0 0 0 0,1 0 1 0 0,-1-1-1 0 0,1 1 0 0 0,0-1 0 0 0,1 0 0 0 0,-1 0 1 0 0,1 0-1 0 0,-1 0 0 0 0,1-1 0 0 0,0 0 1 0 0,1 0-1 0 0,-1 0 0 0 0,0-1 0 0 0,1 0 1 0 0,-1 0-1 0 0,1 0 0 0 0,0-1 0 0 0,0 1 1 0 0,0-1-1 0 0,0-1 0 0 0,-1 1 0 0 0,1-1 1 0 0,0 0-1 0 0,0-1 0 0 0,0 1 0 0 0,0-1 1 0 0,0 0-1 0 0,0-1 0 0 0,-1 1 0 0 0,1-1 1 0 0,0 0-1 0 0,-1-1 0 0 0,0 1 0 0 0,1-1 1 0 0,-1 0-1 0 0,0 0 0 0 0,-1-1 0 0 0,1 1 1 0 0,3-5-102 0 0,-1 1 90 0 0,0 0 1 0 0,0-1 0 0 0,-1 0 0 0 0,0 0 0 0 0,-1-1-1 0 0,0 1 1 0 0,0-1 0 0 0,-1 0 0 0 0,0 0 0 0 0,0-1 0 0 0,-1 0-1 0 0,0 1 1 0 0,-1-1 0 0 0,0 0 0 0 0,-1 0 0 0 0,0 0-1 0 0,-1 0 1 0 0,1 0 0 0 0,-2 0 0 0 0,0 0 0 0 0,0-2-91 0 0,0 8-122 0 0,0-1 1 0 0,0 1 0 0 0,0 0 0 0 0,-1 0 0 0 0,1-1-1 0 0,-1 1 1 0 0,0 0 0 0 0,0 0 0 0 0,-1 1 0 0 0,1-1-1 0 0,-1 0 1 0 0,0 1 0 0 0,0 0 0 0 0,0-1 0 0 0,0 1-1 0 0,0 1 1 0 0,-1-1 0 0 0,1 0 0 0 0,-1 1 0 0 0,0-1-1 0 0,0 1 1 0 0,0 0 0 0 0,-3 0 121 0 0,-28-9-4391 0 0,0 7-4222 0 0,21 4 1173 0 0</inkml:trace>
</inkml:ink>
</file>

<file path=ppt/ink/ink2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71 4217 0 0,'0'0'3150'0'0,"0"0"-1235"0"0,0 0-291 0 0,0 0 214 0 0,0 0 136 0 0,0 0-182 0 0,0 0-509 0 0,0 0-564 0 0,0 0-300 0 0,0 0-127 0 0,0 0-72 0 0,0 0-29 0 0,0 0-51 0 0,2 12-44 0 0,6 39-32 0 0,-7-46-12 0 0,2 0 1 0 0,-1-1-1 0 0,1 1 1 0 0,-1-1 0 0 0,1 1-1 0 0,0-1 1 0 0,1 0-1 0 0,-1 0 1 0 0,1 0 0 0 0,0-1-1 0 0,0 1 1 0 0,0-1 0 0 0,0 0-1 0 0,0 0 1 0 0,1 0-1 0 0,0-1 1 0 0,-1 0 0 0 0,1 0-1 0 0,0 0 1 0 0,0 0-1 0 0,0-1 1 0 0,0 1 0 0 0,0-1-1 0 0,0-1 1 0 0,1 1-1 0 0,-1-1 1 0 0,0 0 0 0 0,0 0-1 0 0,1 0 1 0 0,-1-1 0 0 0,0 0-1 0 0,0 0 1 0 0,0 0-1 0 0,0-1 1 0 0,0 1 0 0 0,0-1-1 0 0,0 0 1 0 0,0-1-1 0 0,-1 1 1 0 0,2-2-53 0 0,197-143 759 0 0,-201 149-773 0 0,-1 0 1 0 0,1 0-1 0 0,-1 0 0 0 0,0 0 1 0 0,1 0-1 0 0,-1 1 0 0 0,0-1 1 0 0,0 0-1 0 0,-1 1 0 0 0,1-1 1 0 0,0 1-1 0 0,-1-1 0 0 0,1 1 1 0 0,-1-1-1 0 0,0 1 0 0 0,0-1 1 0 0,0 1-1 0 0,0-1 0 0 0,-1 1 1 0 0,1-1-1 0 0,-1 1 0 0 0,1-1 1 0 0,-1 0-1 0 0,0 1 14 0 0,1 8-22 0 0,-1 8 54 0 0,0-16-23 0 0,0 0 0 0 0,1 1 0 0 0,-1-1 0 0 0,0 0 1 0 0,1 1-1 0 0,0-1 0 0 0,0 0 0 0 0,0 1 1 0 0,0-1-1 0 0,0 0 0 0 0,1 1 0 0 0,-1-1 0 0 0,1 0 1 0 0,0 0-1 0 0,0 0 0 0 0,0 1 0 0 0,1-1 0 0 0,-1 0 1 0 0,1 0-1 0 0,-1-1 0 0 0,1 1 0 0 0,0 0 0 0 0,0 0 1 0 0,1-1-1 0 0,-1 0 0 0 0,0 1 0 0 0,1-1 0 0 0,-1 0 1 0 0,1 0-1 0 0,0 0 0 0 0,0 0 0 0 0,0-1 0 0 0,0 1 1 0 0,0-1-1 0 0,3 1-9 0 0,-2-1 106 0 0,1 0 0 0 0,0-1 1 0 0,0 0-1 0 0,-1 0 0 0 0,1-1 1 0 0,0 1-1 0 0,-1-1 0 0 0,1 0 0 0 0,0 0 1 0 0,-1-1-1 0 0,1 1 0 0 0,-1-1 1 0 0,0 0-1 0 0,0 0 0 0 0,1-1 0 0 0,-1 1 1 0 0,-1-1-1 0 0,1 0 0 0 0,0 0 1 0 0,-1 0-1 0 0,1 0 0 0 0,-1-1 0 0 0,2-2-106 0 0,63-65 606 0 0,-9 8-1202 0 0,-16 24-3021 0 0,-34 31-878 0 0,-3 2-1798 0 0,0 2-4557 0 0</inkml:trace>
</inkml:ink>
</file>

<file path=ppt/ink/ink2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0 1168 0 0,'0'0'2249'0'0,"0"0"-141"0"0,0 0-70 0 0,0 0 38 0 0,0 0 36 0 0,0 0-151 0 0,0 0-291 0 0,0 0-354 0 0,0 0-329 0 0,0 0-247 0 0,-32 21-201 0 0,-101 64-148 0 0,129-84-370 0 0,1 1 0 0 0,-1 0 0 0 0,1 0 0 0 0,0 0 0 0 0,0 0 1 0 0,0 0-1 0 0,0 1 0 0 0,0-1 0 0 0,0 1 0 0 0,1 0 0 0 0,-1 0 0 0 0,1 0 1 0 0,0 0-1 0 0,-1 0 0 0 0,2 0 0 0 0,-1 1 0 0 0,0-1 0 0 0,1 1 0 0 0,-2 3-21 0 0,1 3 58 0 0,-1-4-59 0 0,1 0 0 0 0,1 0 0 0 0,-1 0 0 0 0,1 0 1 0 0,0 0-1 0 0,0 0 0 0 0,1 0 0 0 0,0 0 0 0 0,0 0 1 0 0,0 0-1 0 0,1 0 0 0 0,0 0 0 0 0,0 0 0 0 0,1 0 1 0 0,-1 0-1 0 0,1-1 0 0 0,0 1 0 0 0,1 0 1 0 0,0-1-1 0 0,-1 1 0 0 0,2-1 0 0 0,-1 0 0 0 0,1 0 1 0 0,-1-1-1 0 0,1 1 0 0 0,1-1 0 0 0,-1 1 0 0 0,1-1 1 0 0,-1 0-1 0 0,1-1 0 0 0,0 1 0 0 0,5 1 1 0 0,4 2-215 0 0,0 0 0 0 0,1-1 0 0 0,0-1-1 0 0,0 0 1 0 0,0-1 0 0 0,1-1 0 0 0,-1 0-1 0 0,1-1 1 0 0,0-1 0 0 0,0 0 0 0 0,0-1-1 0 0,-1-1 1 0 0,1-1 0 0 0,6-1 215 0 0,58-13-4927 0 0,-4-9-4400 0 0,-55 17 6806 0 0</inkml:trace>
</inkml:ink>
</file>

<file path=ppt/ink/ink2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131 141 0 0 0,'0'0'2090'0'0,"0"0"-156"0"0,0 0-41 0 0,0 0 22 0 0,0 0-13 0 0,0 0-236 0 0,0 0-377 0 0,0 0-371 0 0,-22 33-273 0 0,-65 105-178 0 0,86-137-445 0 0,-1 1-1 0 0,0-1 0 0 0,1 0 1 0 0,-1 1-1 0 0,1-1 0 0 0,0 1 1 0 0,-1-1-1 0 0,1 1 0 0 0,0-1 1 0 0,0 1-1 0 0,0 0 1 0 0,0 0-1 0 0,0 0 0 0 0,0-1 1 0 0,1 1-1 0 0,-1 0 0 0 0,1 0 1 0 0,-1 0-1 0 0,1 0 1 0 0,0 0-1 0 0,0 0 0 0 0,0 0 1 0 0,0 0-1 0 0,0 0 0 0 0,0 0 1 0 0,0 0-1 0 0,0 0 1 0 0,1 0-1 0 0,-1 0 0 0 0,2 2-21 0 0,1 0 145 0 0,2-1 31 0 0,0 1 1 0 0,0-1-1 0 0,1 0 1 0 0,-1 0-1 0 0,1-1 1 0 0,0 1-1 0 0,0-1 1 0 0,0 0-1 0 0,0-1 0 0 0,0 0 1 0 0,0 0-1 0 0,0 0 1 0 0,0-1-1 0 0,1 1 1 0 0,-1-1-1 0 0,0-1 1 0 0,0 1-1 0 0,0-1 1 0 0,1-1-1 0 0,-1 1 1 0 0,0-1-1 0 0,0 0 1 0 0,-1 0-1 0 0,1 0 1 0 0,0-1-1 0 0,-1 0 1 0 0,1 0-1 0 0,-1-1 1 0 0,0 1-1 0 0,2-3-176 0 0,5-1 139 0 0,-1 0 0 0 0,0-1 0 0 0,0 0 0 0 0,-1-1 1 0 0,0 0-1 0 0,0 0 0 0 0,-1-1 0 0 0,0 0 0 0 0,-1-1 0 0 0,0 0 0 0 0,-1 0 0 0 0,0-1 0 0 0,-1 0 0 0 0,0 0 0 0 0,-1-1 0 0 0,0 1 0 0 0,-1-1 1 0 0,-1 0-1 0 0,0 0 0 0 0,-1 0 0 0 0,1-14-139 0 0,-2 22-60 0 0,-1-1 1 0 0,0 1 0 0 0,-1-1-1 0 0,0 0 1 0 0,0 1-1 0 0,0-1 1 0 0,0 1 0 0 0,-1-1-1 0 0,0 1 1 0 0,0 0-1 0 0,0 0 1 0 0,-1 0 0 0 0,0 0-1 0 0,0 0 1 0 0,0 1-1 0 0,0-1 1 0 0,-4-2 59 0 0,4 4-272 0 0,0 1 1 0 0,0 0-1 0 0,0 0 1 0 0,0 0-1 0 0,-1 0 0 0 0,1 1 1 0 0,-1-1-1 0 0,1 1 1 0 0,-1 0-1 0 0,0 0 0 0 0,1 0 1 0 0,-1 0-1 0 0,0 1 1 0 0,0 0-1 0 0,0 0 0 0 0,1 0 1 0 0,-1 0-1 0 0,-1 0 272 0 0,-21 6-4069 0 0,9 2-1543 0 0,2 0-2528 0 0</inkml:trace>
</inkml:ink>
</file>

<file path=ppt/ink/ink2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0 384 2961 0 0,'0'0'3084'0'0,"0"0"-1247"0"0,0 0-485 0 0,0 0-17 0 0,0 0 9 0 0,0 0-14 0 0,0 0-198 0 0,0 0-234 0 0,0 0-141 0 0,0 0-115 0 0,0 0-85 0 0,0 0-89 0 0,0 0-105 0 0,20-31-90 0 0,64-94-57 0 0,-36 68 10 0 0,-1 23-585 0 0,-41 67-469 0 0,-6-26 791 0 0,0-5 43 0 0,-1 1 0 0 0,1 0 0 0 0,-1 0 0 0 0,1-1 0 0 0,0 1 0 0 0,0 0 0 0 0,1 0 0 0 0,-1-1 0 0 0,0 1 0 0 0,1 0 0 0 0,0 0 0 0 0,-1-1 0 0 0,1 1 0 0 0,0-1 0 0 0,1 1 0 0 0,-1-1 0 0 0,0 1 0 0 0,1-1 0 0 0,-1 0 0 0 0,1 1 0 0 0,0-1 0 0 0,-1 0 0 0 0,1 0 0 0 0,0 0 0 0 0,1 0 0 0 0,-1-1 0 0 0,0 1 0 0 0,0-1 0 0 0,1 1 0 0 0,-1-1 0 0 0,1 0 0 0 0,-1 0 0 0 0,1 0 0 0 0,-1 0 0 0 0,1 0-1 0 0,1 0-5 0 0,3-1 252 0 0,0-1-1 0 0,0 0 1 0 0,1 0-1 0 0,-1 0 1 0 0,0-1-1 0 0,0 0 0 0 0,-1 0 1 0 0,1-1-1 0 0,0 0 1 0 0,-1 0-1 0 0,1 0 1 0 0,-1-1-1 0 0,0 0 1 0 0,0 0-1 0 0,2-3-251 0 0,4-2 182 0 0,0 0 1 0 0,-1 0-1 0 0,0-1 1 0 0,0-1-1 0 0,-1 1 0 0 0,-1-2 1 0 0,0 1-1 0 0,-1-2 1 0 0,0 1-1 0 0,0-1 1 0 0,-1 0-1 0 0,-1 0 0 0 0,-1-1 1 0 0,3-6-183 0 0,-5 11-696 0 0,2-8 5 0 0,-4 12-3990 0 0,-3 2-4113 0 0,2 3-436 0 0</inkml:trace>
</inkml:ink>
</file>

<file path=ppt/ink/ink2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7.2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0 394 6601 0 0,'0'0'1918'0'0,"0"0"-141"0"0,0 0 76 0 0,0 0 13 0 0,0 0-178 0 0,0 0-363 0 0,0 0-369 0 0,0 0-267 0 0,0 0-162 0 0,0 0-104 0 0,0 0-136 0 0,17-34-66 0 0,54-103-56 0 0,-32 79 40 0 0,-26 48-123 0 0,31-34-105 0 0,-39 92-1394 0 0,-13 76 1010 0 0,10-122 481 0 0,-1 1-1 0 0,0-1 1 0 0,1 1-1 0 0,0-1 1 0 0,-1 0-1 0 0,1 0 1 0 0,0 0-1 0 0,0 0 1 0 0,0 0-1 0 0,0 0 1 0 0,1 0-1 0 0,-1-1 1 0 0,0 1-1 0 0,1-1 1 0 0,-1 0-1 0 0,1 1 1 0 0,0-1-1 0 0,-1 0 1 0 0,1-1-1 0 0,0 1 1 0 0,0 0-1 0 0,-1-1 1 0 0,1 0-1 0 0,0 1 1 0 0,0-1 0 0 0,0 0-1 0 0,-1-1 1 0 0,1 1-1 0 0,0 0 1 0 0,0-1-1 0 0,0 1 1 0 0,-1-1-1 0 0,1 0 1 0 0,0 0-1 0 0,-1 0 1 0 0,1 0-1 0 0,-1-1 1 0 0,1 1-1 0 0,-1-1 1 0 0,0 1-1 0 0,0-1 1 0 0,1 0-1 0 0,-1 0 1 0 0,0 0-1 0 0,0 0 1 0 0,-1 0-1 0 0,1-1-73 0 0,35-32 437 0 0,-1-1-1 0 0,-3-3 0 0 0,0 0 1 0 0,-3-2-1 0 0,7-14-436 0 0,-32 45-853 0 0,13-19-457 0 0,-11 22-2920 0 0,0 5-3727 0 0,-5 2-2066 0 0</inkml:trace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2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29 714 10866 0 0,'0'0'1734'0'0,"0"0"-458"0"0,0 0 25 0 0,0 0 75 0 0,0 0-61 0 0,0 0-194 0 0,0 0-283 0 0,0 0-209 0 0,0 0-131 0 0,0 0-105 0 0,31-27-66 0 0,97-83-62 0 0,-78 56 111 0 0,-36-3-141 0 0,-14 56-271 0 0,0-1-1 0 0,-1 1 0 0 0,1 0 1 0 0,-1 0-1 0 0,1 0 1 0 0,-1-1-1 0 0,1 1 1 0 0,-1 0-1 0 0,0 0 1 0 0,0 0-1 0 0,0 0 1 0 0,0 0-1 0 0,0 0 1 0 0,1 0-1 0 0,-2 1 1 0 0,1-1-1 0 0,0 0 0 0 0,0 0 1 0 0,0 1-1 0 0,0-1 1 0 0,0 1-1 0 0,0-1 1 0 0,-1 1-1 0 0,1-1 1 0 0,0 1-1 0 0,-1 0 1 0 0,1 0-1 0 0,0 0 1 0 0,0 0-1 0 0,-1-1 1 0 0,1 2-1 0 0,0-1 0 0 0,-1 0 1 0 0,1 0-1 0 0,0 0 1 0 0,0 1-1 0 0,-1-1 1 0 0,1 0-1 0 0,0 1 1 0 0,0-1-1 0 0,0 1 1 0 0,-1 0-1 0 0,1-1 37 0 0,-11 6-412 0 0,0 1 0 0 0,0 0-1 0 0,1 0 1 0 0,0 1 0 0 0,1 1 0 0 0,-1 0-1 0 0,2 0 1 0 0,-1 1 0 0 0,-6 9 412 0 0,7-11-241 0 0,1 0 0 0 0,0 1 0 0 0,0 0 0 0 0,1 0 0 0 0,0 1-1 0 0,1 0 1 0 0,0 0 0 0 0,0 1 0 0 0,1-1 0 0 0,1 1 0 0 0,0 0 0 0 0,0 1 0 0 0,1-1 0 0 0,0 1-1 0 0,1-1 1 0 0,1 1 0 0 0,0 0 0 0 0,0 0 0 0 0,1 7 241 0 0,1-16 37 0 0,0 1 1 0 0,1-1-1 0 0,-1 0 1 0 0,0 0-1 0 0,1 1 0 0 0,0-1 1 0 0,0 0-1 0 0,0-1 1 0 0,0 1-1 0 0,0 0 0 0 0,1-1 1 0 0,-1 1-1 0 0,1-1 0 0 0,-1 1 1 0 0,1-1-1 0 0,0 0 1 0 0,0 0-1 0 0,0-1 0 0 0,0 1 1 0 0,0-1-1 0 0,1 1 1 0 0,-1-1-1 0 0,0 0 0 0 0,1 0 1 0 0,-1 0-1 0 0,1-1 1 0 0,-1 1-1 0 0,1-1 0 0 0,0 0-37 0 0,104-6 2832 0 0,-79-5-2381 0 0,-1-2 1 0 0,0-1 0 0 0,0-1 0 0 0,-2-1 0 0 0,0-1-1 0 0,-1-2 1 0 0,-1 0 0 0 0,20-22-452 0 0,77-55 422 0 0,-105 84-408 0 0,0 0-1 0 0,1 2 0 0 0,0 0 1 0 0,1 0-1 0 0,0 2 0 0 0,0 0 1 0 0,1 2-1 0 0,0 0 0 0 0,0 1 1 0 0,0 0-1 0 0,1 2 0 0 0,0 0 1 0 0,3 1-14 0 0,-22 2 19 0 0,-1 0 0 0 0,1 0 0 0 0,0 0 0 0 0,-1 0 0 0 0,1 0 0 0 0,0 0 0 0 0,0 0 1 0 0,-1 0-1 0 0,1 0 0 0 0,0 0 0 0 0,-1 0 0 0 0,1 0 0 0 0,0 1 0 0 0,0-1 0 0 0,-1 0 0 0 0,1 0 0 0 0,0 1 0 0 0,-1-1 1 0 0,1 0-1 0 0,-1 1 0 0 0,1-1 0 0 0,0 1 0 0 0,-1-1 0 0 0,1 1 0 0 0,-1-1 0 0 0,1 1 0 0 0,-1-1 0 0 0,0 1 0 0 0,1 0 1 0 0,-1-1-1 0 0,1 1 0 0 0,-1 0 0 0 0,0-1 0 0 0,0 1 0 0 0,1 0 0 0 0,-1-1 0 0 0,0 1 0 0 0,0 0 0 0 0,0 0 0 0 0,0-1 1 0 0,0 1-1 0 0,0 0 0 0 0,0-1 0 0 0,0 1 0 0 0,0 0 0 0 0,0 0 0 0 0,0-1 0 0 0,0 1 0 0 0,-1 0 0 0 0,1-1 0 0 0,0 1 1 0 0,0 0-1 0 0,-1-1 0 0 0,1 1-19 0 0,-64-4 1411 0 0,56 2-1454 0 0,1 1 0 0 0,-1 0 1 0 0,0 0-1 0 0,1 0 0 0 0,-1 1 1 0 0,0 1-1 0 0,1-1 0 0 0,-1 1 1 0 0,1 0-1 0 0,0 1 0 0 0,-1 0 1 0 0,1 0-1 0 0,1 0 0 0 0,-1 1 0 0 0,0 0 1 0 0,1 1-1 0 0,0-1 0 0 0,0 1 1 0 0,0 0-1 0 0,1 1 0 0 0,-1-1 1 0 0,1 1-1 0 0,1 0 0 0 0,-1 0 1 0 0,1 1-1 0 0,0 0 0 0 0,0-1 1 0 0,1 1-1 0 0,0 0 0 0 0,0 2 43 0 0,2-4-33 0 0,0 0 0 0 0,1 0 0 0 0,0 0 0 0 0,0 0 0 0 0,0 0 0 0 0,0 0 0 0 0,1 0 0 0 0,0 0 0 0 0,0 0 0 0 0,0 0-1 0 0,1-1 1 0 0,-1 1 0 0 0,1 0 0 0 0,0-1 0 0 0,1 1 0 0 0,-1-1 0 0 0,1 0 0 0 0,0 0 0 0 0,0 0 0 0 0,0 0 0 0 0,0 0 0 0 0,1-1 0 0 0,0 1-1 0 0,-1-1 1 0 0,1 0 0 0 0,0 0 0 0 0,1-1 0 0 0,-1 1 0 0 0,0-1 0 0 0,1 0 0 0 0,0 0 0 0 0,-1 0 0 0 0,1-1 0 0 0,0 1 0 0 0,0-1-1 0 0,0 0 1 0 0,0-1 0 0 0,0 1 0 0 0,0-1 0 0 0,0 0 0 0 0,3-1 33 0 0,9 4 12 0 0,-1-1 0 0 0,1-1-1 0 0,0-1 1 0 0,0 0 0 0 0,0-1-1 0 0,0-1 1 0 0,-1-1 0 0 0,1 0 0 0 0,-1-1-1 0 0,6-3-11 0 0,35-17 261 0 0,-1-2 0 0 0,-1-3 0 0 0,-1-2 0 0 0,-2-2 0 0 0,-1-3 0 0 0,-2-2 0 0 0,40-40-261 0 0,-70 61-27 0 0,-1-1-1 0 0,0-1 0 0 0,-2 0 1 0 0,0-1-1 0 0,-1-1 0 0 0,-1 0 1 0 0,-1-2-1 0 0,-1 1 0 0 0,-1-1 1 0 0,-1-1-1 0 0,-1 0 0 0 0,-1 0 0 0 0,4-23 28 0 0,-10 45-30 0 0,-1-1-1 0 0,0 1 1 0 0,0-1-1 0 0,0 1 0 0 0,0-1 1 0 0,0 1-1 0 0,0-1 1 0 0,-1 0-1 0 0,1 1 0 0 0,-1-1 1 0 0,0 0-1 0 0,0 0 1 0 0,0 1-1 0 0,0-1 0 0 0,0 0 1 0 0,-1 1-1 0 0,1-1 0 0 0,-1 0 1 0 0,1 1-1 0 0,-1-1 1 0 0,0 0-1 0 0,0 1 0 0 0,0 0 1 0 0,-1-1-1 0 0,1 1 1 0 0,-1-1-1 0 0,1 1 0 0 0,-1 0 1 0 0,0 0-1 0 0,0 0 1 0 0,0 0-1 0 0,0 0 0 0 0,0 1 1 0 0,0-1-1 0 0,0 0 1 0 0,0 1-1 0 0,-1 0 0 0 0,1-1 1 0 0,-1 1-1 0 0,1 0 0 0 0,-2 0 31 0 0,-1 2-47 0 0,-1-1-1 0 0,1 1 0 0 0,0 0 0 0 0,-1 1 0 0 0,1-1 1 0 0,0 1-1 0 0,0 0 0 0 0,0 1 0 0 0,0-1 0 0 0,0 1 1 0 0,0 0-1 0 0,1 0 0 0 0,-1 1 0 0 0,1-1 0 0 0,0 1 0 0 0,0 0 1 0 0,0 0-1 0 0,1 0 0 0 0,-1 0 0 0 0,1 1 0 0 0,0-1 1 0 0,1 1-1 0 0,-1 0 0 0 0,-2 5 48 0 0,-1 4-32 0 0,0 0 1 0 0,1 0 0 0 0,1 1-1 0 0,0-1 1 0 0,1 1-1 0 0,0 0 1 0 0,1 0 0 0 0,1 10 31 0 0,1 4-8 0 0,2-1 0 0 0,0 0 1 0 0,3 1-1 0 0,0-1 0 0 0,2-1 1 0 0,0 1-1 0 0,2-1 0 0 0,1 0 1 0 0,2-1-1 0 0,0 0 0 0 0,6 6 8 0 0,138 206-464 0 0,-56-127-2476 0 0,-122-142-11961 0 0,13 22 13741 0 0</inkml:trace>
</inkml:ink>
</file>

<file path=ppt/ink/ink2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5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10770 0 0,'0'0'2070'0'0,"0"0"-724"0"0,0 0-313 0 0,0 0 87 0 0,0 0 149 0 0,0 0-25 0 0,0 0-204 0 0,0 0-229 0 0,35 0-172 0 0,110 0-118 0 0,-71 1-109 0 0,34 0 67 0 0,1-5 0 0 0,70-13-479 0 0,37-24-1374 0 0,-146 22-2270 0 0,-3-4-4414 0 0,-37 11-2099 0 0</inkml:trace>
</inkml:ink>
</file>

<file path=ppt/ink/ink2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14.5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217 579 2561 0 0,'0'0'1529'0'0,"0"0"-179"0"0,0 0-3 0 0,0 0 89 0 0,0 0 52 0 0,0 0-110 0 0,0 0-275 0 0,0 0-331 0 0,0 0-269 0 0,0 0-170 0 0,0 0-137 0 0,-32 16-53 0 0,-99 52-19 0 0,129-67-120 0 0,-1 0 0 0 0,0 0 0 0 0,1 1 0 0 0,-1-1 0 0 0,1 0 1 0 0,0 1-1 0 0,-1 0 0 0 0,1-1 0 0 0,0 1 0 0 0,0 0 0 0 0,0 0 0 0 0,0 0 0 0 0,0 0 0 0 0,0 1 0 0 0,1-1 0 0 0,-1 0 0 0 0,1 1 0 0 0,0-1 0 0 0,-1 1 1 0 0,1 0-1 0 0,0-1 0 0 0,1 1 0 0 0,-1 0 0 0 0,0 0 0 0 0,1-1 0 0 0,0 1 0 0 0,-1 0 0 0 0,1 0-4 0 0,-1 10 21 0 0,-1-5 11 0 0,1 0 1 0 0,-1 0 0 0 0,1 1 0 0 0,0-1-1 0 0,1 1 1 0 0,0-1 0 0 0,1 0 0 0 0,-1 1-1 0 0,2-1 1 0 0,-1 1 0 0 0,1-1-1 0 0,0 0 1 0 0,1 0 0 0 0,0 0 0 0 0,0 0-1 0 0,1-1 1 0 0,0 1 0 0 0,0-1 0 0 0,1 0-1 0 0,-1 0 1 0 0,2 0 0 0 0,-1-1-1 0 0,1 0 1 0 0,0 0 0 0 0,0 0 0 0 0,6 3-33 0 0,-5-6 191 0 0,-1 0 1 0 0,1-1 0 0 0,0 0-1 0 0,-1-1 1 0 0,1 1 0 0 0,0-1-1 0 0,0-1 1 0 0,0 1 0 0 0,0-1 0 0 0,0 0-1 0 0,0-1 1 0 0,0 0 0 0 0,0 0-1 0 0,0 0 1 0 0,0-1 0 0 0,0 0-1 0 0,-1 0 1 0 0,1-1 0 0 0,-1 0 0 0 0,0 0-1 0 0,1 0 1 0 0,-1-1 0 0 0,-1 0-1 0 0,1 0 1 0 0,-1 0 0 0 0,1-1-1 0 0,-1 0 1 0 0,0 0 0 0 0,-1 0 0 0 0,0-1-1 0 0,3-4-191 0 0,17-20 71 0 0,-3-1 1 0 0,0-2-1 0 0,-2 0 0 0 0,-2-1 0 0 0,-1 0 0 0 0,-1-2 0 0 0,-2 0 1 0 0,-2 0-1 0 0,-1-1 0 0 0,-2 0 0 0 0,-1-1 0 0 0,-2 0 1 0 0,-2 0-1 0 0,-1 0 0 0 0,-2 0 0 0 0,-2-1-71 0 0,2 29-70 0 0,0 0 0 0 0,0 0-1 0 0,-1 1 1 0 0,0-1 0 0 0,-1 0 0 0 0,0 0-1 0 0,-1 1 1 0 0,0-1 0 0 0,0 1 0 0 0,-1 0-1 0 0,0 0 1 0 0,-1 0 0 0 0,0 1 0 0 0,0-1 0 0 0,-1 1-1 0 0,0 0 1 0 0,0 1 0 0 0,-4-4 70 0 0,7 10-47 0 0,1 0 0 0 0,-1 0 0 0 0,0 0 1 0 0,0 0-1 0 0,1 0 0 0 0,-1 1 0 0 0,0-1 0 0 0,0 1 1 0 0,0 0-1 0 0,0 0 0 0 0,0 0 0 0 0,0 0 0 0 0,0 0 0 0 0,0 1 1 0 0,1-1-1 0 0,-1 1 0 0 0,0 0 0 0 0,0 0 0 0 0,0 0 1 0 0,1 0-1 0 0,-1 0 0 0 0,1 1 0 0 0,-1-1 0 0 0,1 1 1 0 0,-1 0-1 0 0,1-1 0 0 0,0 1 0 0 0,0 0 0 0 0,0 1 0 0 0,0-1 1 0 0,-1 1 46 0 0,-52 75-475 0 0,47-62 449 0 0,-1 0 0 0 0,2 0 0 0 0,0 0 0 0 0,1 1 0 0 0,1 0 0 0 0,0 0 0 0 0,1 0 0 0 0,1 1 0 0 0,1 0 0 0 0,0-1 0 0 0,1 1 0 0 0,1 0 1 0 0,1 0-1 0 0,1-1 0 0 0,0 1 0 0 0,1 0 0 0 0,1-1 0 0 0,0 0 0 0 0,2 0 0 0 0,0 0 0 0 0,1-1 0 0 0,0 0 0 0 0,1 0 0 0 0,1 0 0 0 0,1-1 0 0 0,0-1 0 0 0,1 0 0 0 0,0 0 0 0 0,1-1 0 0 0,1 0 0 0 0,0-1 0 0 0,1-1 0 0 0,0 0 0 0 0,5 3 26 0 0,-4-7-149 0 0,0-1 0 0 0,1 0 0 0 0,-1 0 0 0 0,1-2 0 0 0,0 0 0 0 0,0 0 0 0 0,0-2 0 0 0,0 0 0 0 0,1-1 0 0 0,-1-1-1 0 0,1 0 1 0 0,-1-1 0 0 0,1-1 149 0 0,-2 0-1120 0 0,0-1 1 0 0,0 0-1 0 0,-1-1 0 0 0,1-1 0 0 0,-1 0 0 0 0,0-1 0 0 0,0-1 0 0 0,12-8 1120 0 0,34-21-6394 0 0,-42 24 5428 0 0</inkml:trace>
  <inkml:trace contextRef="#ctx0" brushRef="#br0" timeOffset="245.395">959 468 0 0 0,'0'0'1262'0'0,"0"0"98"0"0,0 0 112 0 0,0 0 175 0 0,0 0 64 0 0,0 0-116 0 0,-23 33-250 0 0,-71 102-329 0 0,61-62 27 0 0,33-63-902 0 0,-1-6-5 0 0,0 0 0 0 0,0 1 0 0 0,1-1 0 0 0,0 0 0 0 0,0 1 0 0 0,0-1-1 0 0,1 0 1 0 0,-1 1 0 0 0,1-1 0 0 0,0 0 0 0 0,1 1 0 0 0,-1-1 0 0 0,0 0 0 0 0,1 0 0 0 0,0 0 0 0 0,0 0 0 0 0,1-1 0 0 0,-1 1 0 0 0,0 0-1 0 0,1-1 1 0 0,0 0 0 0 0,0 1 0 0 0,0-1 0 0 0,1 0 0 0 0,-1-1 0 0 0,0 1 0 0 0,1-1 0 0 0,0 1 0 0 0,0-1 0 0 0,0 0 0 0 0,0-1-1 0 0,0 1 1 0 0,0 0 0 0 0,0-1 0 0 0,0 0 0 0 0,1 0 0 0 0,2 0-136 0 0,-1 0 249 0 0,1-1 0 0 0,0 0 1 0 0,-1 0-1 0 0,1 0 0 0 0,0 0 0 0 0,-1-1 0 0 0,1-1 1 0 0,0 1-1 0 0,-1-1 0 0 0,1 0 0 0 0,-1 0 0 0 0,0-1 0 0 0,0 0 1 0 0,0 0-1 0 0,0 0 0 0 0,0-1 0 0 0,-1 1 0 0 0,0-2 0 0 0,5-3-249 0 0,-1-1 67 0 0,0-1-1 0 0,-1 1 0 0 0,-1-1 0 0 0,1 0 0 0 0,-2-1 0 0 0,1 0 0 0 0,-2 0 0 0 0,1 0 0 0 0,-2-1 0 0 0,1 0 0 0 0,-2 0 0 0 0,1 0 1 0 0,-2 0-1 0 0,0 0 0 0 0,0-1 0 0 0,-1 1 0 0 0,0-1 0 0 0,-2-3-66 0 0,1 12-99 0 0,0 0 1 0 0,-1 1-1 0 0,0-1 0 0 0,0 1 0 0 0,0-1 1 0 0,0 1-1 0 0,0-1 0 0 0,-1 1 1 0 0,0-1-1 0 0,1 1 0 0 0,-1 0 0 0 0,0 0 1 0 0,-1 0-1 0 0,1 0 0 0 0,-1 0 1 0 0,1 1-1 0 0,-1-1 0 0 0,0 1 0 0 0,0 0 1 0 0,0-1-1 0 0,0 1 0 0 0,0 1 0 0 0,0-1 1 0 0,-1 0-1 0 0,1 1 0 0 0,0 0 1 0 0,-1-1-1 0 0,1 1 0 0 0,-3 0 99 0 0,-32-3-3902 0 0,1 9-3409 0 0,22 0-2158 0 0</inkml:trace>
  <inkml:trace contextRef="#ctx0" brushRef="#br0" timeOffset="565.444">1721 1 7282 0 0,'0'0'2851'0'0,"0"0"-780"0"0,0 0-688 0 0,0 0-340 0 0,0 0-190 0 0,0 0-134 0 0,0 0-51 0 0,0 0 43 0 0,0 0 55 0 0,0 0 26 0 0,0 0-57 0 0,0 0-135 0 0,0 0-107 0 0,-4 31-55 0 0,-12 100-77 0 0,12 28 666 0 0,24 135-536 0 0,-9-122-2265 0 0,-37-135-4429 0 0,-2-26-3427 0 0,20-11 3953 0 0</inkml:trace>
  <inkml:trace contextRef="#ctx0" brushRef="#br0" timeOffset="733.252">1278 579 10618 0 0,'0'0'1430'0'0,"0"0"-383"0"0,0 0-26 0 0,0 0 108 0 0,0 0-47 0 0,0 0-232 0 0,0 0-278 0 0,0 0-186 0 0,36-6-104 0 0,114-19-103 0 0,-38 18-114 0 0,28 4-1234 0 0,-47 3-5132 0 0,-71 0 3042 0 0,-1 0-4673 0 0</inkml:trace>
  <inkml:trace contextRef="#ctx0" brushRef="#br0" timeOffset="1053.8">2424 527 9298 0 0,'0'0'2380'0'0,"0"0"-595"0"0,0 0-278 0 0,0 0-41 0 0,0 0-172 0 0,0 0-288 0 0,0 0-326 0 0,0 0-233 0 0,0 0-170 0 0,-32 11-109 0 0,-99 35-89 0 0,82-18-43 0 0,48-26-42 0 0,-1 0 0 0 0,1-1 0 0 0,0 1 0 0 0,0 0 0 0 0,0 0 0 0 0,0-1 0 0 0,0 1 0 0 0,0 0 0 0 0,1 0 0 0 0,-1 0 0 0 0,1 0 0 0 0,-1 0 0 0 0,1 0 0 0 0,0 0 0 0 0,0 0 0 0 0,-1 1 0 0 0,2-1 0 0 0,-1 0 0 0 0,0 0 0 0 0,0 0 0 0 0,1 0 0 0 0,-1 0 0 0 0,1 0 1 0 0,-1 0-1 0 0,1 0 0 0 0,0 0 0 0 0,0 0 0 0 0,0-1 0 0 0,0 1 0 0 0,0 0 0 0 0,0 0 0 0 0,0-1 0 0 0,1 1 0 0 0,-1-1 0 0 0,2 2 6 0 0,64 45-289 0 0,-49-38 263 0 0,44 43 128 0 0,-61-52-67 0 0,0 1 0 0 0,1 0 0 0 0,-1 0 0 0 0,0 0 1 0 0,0 0-1 0 0,-1 0 0 0 0,1 0 0 0 0,0 0 0 0 0,-1 0 1 0 0,1 0-1 0 0,-1 0 0 0 0,0 1 0 0 0,1-1 0 0 0,-1 0 1 0 0,0 0-1 0 0,0 0 0 0 0,-1 1 0 0 0,1-1 0 0 0,0 0 1 0 0,-1 0-1 0 0,1 0 0 0 0,-1 0 0 0 0,0 0 0 0 0,0 0 1 0 0,0 0-1 0 0,0 0 0 0 0,0 0 0 0 0,0 0 0 0 0,0 0 1 0 0,0-1-1 0 0,-1 1 0 0 0,1 0 0 0 0,-1-1 0 0 0,0 1 1 0 0,1-1-36 0 0,-118 84 1001 0 0,28-56-4971 0 0,74-29-1334 0 0,12 0 1026 0 0,-3 0-4404 0 0</inkml:trace>
</inkml:ink>
</file>

<file path=ppt/ink/ink2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9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 3097 0 0,'0'0'2443'0'0,"0"0"-49"0"0,0 0-152 0 0,0 0-189 0 0,0 0-179 0 0,0 0-320 0 0,0 0-331 0 0,0 0-239 0 0,0 0-204 0 0,0 0-149 0 0,0 0-111 0 0,0 0-93 0 0,-8 33-51 0 0,-25 103-44 0 0,15 12 388 0 0,-30 275-65 0 0,9-169-1311 0 0,38-240-2139 0 0,1-33-3564 0 0,1-1 1580 0 0,-1 9 717 0 0,0 3 408 0 0</inkml:trace>
  <inkml:trace contextRef="#ctx0" brushRef="#br0" timeOffset="3968.136">1 608 6393 0 0,'0'0'1111'0'0,"0"0"-227"0"0,0 0-121 0 0,0 0 195 0 0,0 0 230 0 0,0 0 80 0 0,0 0-125 0 0,0 0-275 0 0,0 0-214 0 0,0 0-134 0 0,0 0-76 0 0,27-8-20 0 0,89-25-12 0 0,23-1 655 0 0,-100 26-1617 0 0,0-2 1 0 0,-1-2 0 0 0,0-1-1 0 0,34-17 550 0 0,-28 1-6303 0 0,-23 15 241 0 0,-11 6 2528 0 0</inkml:trace>
  <inkml:trace contextRef="#ctx0" brushRef="#br0" timeOffset="4471.62">779 0 7954 0 0,'0'0'409'0'0,"0"0"-159"0"0,0 0 267 0 0,0 0 482 0 0,0 0 378 0 0,0 0 61 0 0,0 0-208 0 0,0 0-265 0 0,0 0-225 0 0,-2 35-138 0 0,-8 109-105 0 0,-4 58 982 0 0,-35 304-224 0 0,49-422-1152 0 0,2-82-54 0 0,0-1 1 0 0,0 0 0 0 0,0 0-1 0 0,1 0 1 0 0,-1 0-1 0 0,0-1 1 0 0,0 1 0 0 0,0 0-1 0 0,1-1 1 0 0,-1 0-1 0 0,0 1 1 0 0,0-1 0 0 0,1 0-1 0 0,-1 0 1 0 0,0 0-1 0 0,1-1 1 0 0,-1 1 0 0 0,0 0-1 0 0,0-1 1 0 0,1 0-1 0 0,-1 1 1 0 0,0-1-1 0 0,0 0 1 0 0,0 0 0 0 0,0 0-1 0 0,0 0 1 0 0,0-1-50 0 0,180-122 1714 0 0,-141 95-1624 0 0,-28 18-68 0 0,0 2-1 0 0,1-1 0 0 0,0 2 1 0 0,0 0-1 0 0,1 0 0 0 0,0 2 1 0 0,0 0-1 0 0,5-1-21 0 0,-18 8-6 0 0,0 0 1 0 0,0 0-1 0 0,0 0 0 0 0,0 0 0 0 0,0 0 1 0 0,0 1-1 0 0,0-1 0 0 0,0 1 1 0 0,-1 0-1 0 0,1-1 0 0 0,0 1 1 0 0,-1 0-1 0 0,0 0 0 0 0,1 0 1 0 0,-1 0-1 0 0,0 0 0 0 0,0 0 0 0 0,0 0 1 0 0,0 0-1 0 0,-1 1 0 0 0,1-1 1 0 0,0 0-1 0 0,-1 0 0 0 0,0 1 1 0 0,1-1-1 0 0,-1 0 0 0 0,0 1 0 0 0,0-1 1 0 0,0 1-1 0 0,-1-1 0 0 0,1 0 1 0 0,-1 1-1 0 0,1-1 0 0 0,-1 0 1 0 0,0 0-1 0 0,0 1 6 0 0,1 5 4 0 0,0 15 30 0 0,12 72 18 0 0,15-74-1426 0 0,-6-30-7486 0 0,-15 4 3594 0 0,-2 2-2248 0 0</inkml:trace>
  <inkml:trace contextRef="#ctx0" brushRef="#br0" timeOffset="4785.752">1333 851 880 0 0,'0'0'2278'0'0,"0"0"-190"0"0,0 0 328 0 0,0 0 382 0 0,0 0-126 0 0,0 0-475 0 0,0 0-557 0 0,0 0-444 0 0,0 0-292 0 0,0 0-194 0 0,0 0-151 0 0,0 0-103 0 0,0 0-41 0 0,31-17-59 0 0,93-52-52 0 0,-80 26 65 0 0,-43 36-302 0 0,1 5-64 0 0,0-1 1 0 0,-1 1 0 0 0,1-1-1 0 0,-1 1 1 0 0,0-1 0 0 0,0 1-1 0 0,0-1 1 0 0,0 0 0 0 0,0 1-1 0 0,-1-1 1 0 0,1 0-1 0 0,-1 0 1 0 0,0 0 0 0 0,0 1-1 0 0,0-1 1 0 0,0 0 0 0 0,0 0-1 0 0,0 0 1 0 0,-1 1 0 0 0,0-1-1 0 0,1 0 1 0 0,-1 1 0 0 0,0-1-1 0 0,0 0 1 0 0,0 1 0 0 0,-1-1-1 0 0,1 1 1 0 0,-1 0-1 0 0,1-1 1 0 0,-1 1 0 0 0,0 0-1 0 0,0 0 1 0 0,0 0 0 0 0,0 0-1 0 0,0 0 1 0 0,0 0 0 0 0,-1 1-1 0 0,1-1 1 0 0,0 1 0 0 0,-1 0-1 0 0,0-1 1 0 0,1 1-1 0 0,-1 0 1 0 0,1 1 0 0 0,-2-1-4 0 0,-7 3-55 0 0,1 2 0 0 0,0-1 0 0 0,0 2 0 0 0,0-1 0 0 0,0 1 1 0 0,1 1-1 0 0,0-1 0 0 0,0 2 0 0 0,0-1 0 0 0,1 1 0 0 0,0 0 0 0 0,0 1 0 0 0,1 0 1 0 0,0 0-1 0 0,0 1 0 0 0,1 0 0 0 0,0 0 0 0 0,1 0 0 0 0,0 1 0 0 0,0 0 0 0 0,1 0 1 0 0,0 0-1 0 0,1 0 0 0 0,0 1 0 0 0,1 0 0 0 0,0-1 0 0 0,0 3 55 0 0,1-7 7 0 0,1 0-1 0 0,0 0 0 0 0,0 0 1 0 0,0 0-1 0 0,0 0 1 0 0,1 0-1 0 0,0 0 1 0 0,0 0-1 0 0,1 0 1 0 0,0 0-1 0 0,0 0 0 0 0,0-1 1 0 0,1 1-1 0 0,-1-1 1 0 0,1 0-1 0 0,1 1 1 0 0,-1-1-1 0 0,1-1 1 0 0,0 1-1 0 0,0-1 1 0 0,0 1-1 0 0,0-1 0 0 0,1 0 1 0 0,0 0-1 0 0,0-1 1 0 0,0 0-1 0 0,0 0 1 0 0,0 0-1 0 0,1 0 1 0 0,1 0-7 0 0,10 4-30 0 0,1 0 1 0 0,-1-1-1 0 0,1-1 1 0 0,1-1-1 0 0,-1-1 1 0 0,0 0-1 0 0,1-1 1 0 0,-1-1-1 0 0,1-1 1 0 0,-1-1 0 0 0,10-1 29 0 0,21-4-3687 0 0,0-4-3330 0 0,-28 6-3136 0 0</inkml:trace>
</inkml:ink>
</file>

<file path=ppt/ink/ink2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51.6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151 521 0 0 0,'-38'31'0'0'0,"23"-11"0"0"0,6-16 0 0 0,7-4 0 0 0</inkml:trace>
  <inkml:trace contextRef="#ctx0" brushRef="#br0" timeOffset="2273.294">26 536 0 0 0,'0'0'383'0'0,"0"0"520"0"0,0 0 176 0 0,3 0-11 0 0,12 0 16 0 0,-6 0 2466 0 0,-8 0-2719 0 0,-1 6 4988 0 0,1 21-3970 0 0,-26 57-458 0 0,49-84-321 0 0,51-55 373 0 0,-74 55-1399 0 0,0-1 1 0 0,0 0-1 0 0,0 0 1 0 0,0 0-1 0 0,0 0 1 0 0,0 0 0 0 0,0 0-1 0 0,0 0 1 0 0,0 0-1 0 0,0 0 1 0 0,-1 0-1 0 0,1 0 1 0 0,0-1-1 0 0,-1 1 1 0 0,1 0-1 0 0,-1 0 1 0 0,0-1 0 0 0,1 1-1 0 0,-1-1 1 0 0,0 1-1 0 0,0 0 1 0 0,1-1-1 0 0,-1 1 1 0 0,0 0-1 0 0,-1-1 1 0 0,1 1 0 0 0,0-1-1 0 0,0 1 1 0 0,0 0-1 0 0,-1-1 1 0 0,1 1-1 0 0,-1 0 1 0 0,1-1-1 0 0,-1 1 1 0 0,0 0-1 0 0,1 0 1 0 0,-1 0 0 0 0,0 0-1 0 0,0-1 1 0 0,0 1-1 0 0,0 0 1 0 0,0 0-45 0 0,-5 1-3 0 0,0 0 1 0 0,-1 0-1 0 0,1 1 1 0 0,0 0-1 0 0,0 0 0 0 0,0 1 1 0 0,1-1-1 0 0,-1 1 1 0 0,0 0-1 0 0,1 1 1 0 0,-1 0-1 0 0,1 0 1 0 0,-1 0-1 0 0,1 0 1 0 0,0 1-1 0 0,1 0 0 0 0,-1 0 1 0 0,1 0-1 0 0,-1 0 1 0 0,1 1-1 0 0,1 0 1 0 0,-1-1-1 0 0,0 3 3 0 0,3-6 8 0 0,0 0-1 0 0,0 0 0 0 0,0 0 1 0 0,1 0-1 0 0,-1 0 1 0 0,0 0-1 0 0,1 1 1 0 0,-1-1-1 0 0,1 0 0 0 0,0 0 1 0 0,-1 0-1 0 0,1 1 1 0 0,0-1-1 0 0,0 0 1 0 0,0 0-1 0 0,-1 1 1 0 0,1-1-1 0 0,0 0 0 0 0,1 0 1 0 0,-1 1-1 0 0,0-1 1 0 0,0 0-1 0 0,1 0 1 0 0,-1 0-1 0 0,0 1 0 0 0,1-1 1 0 0,-1 0-1 0 0,1 0 1 0 0,0 0-1 0 0,-1 0 1 0 0,1 0-1 0 0,0 0 1 0 0,0 0-1 0 0,-1 0 0 0 0,1 0 1 0 0,0 0-1 0 0,0 0 1 0 0,0 0-1 0 0,0-1 1 0 0,0 1-1 0 0,0 0 0 0 0,0-1 1 0 0,1 1-1 0 0,-1-1 1 0 0,0 1-1 0 0,0-1 1 0 0,0 0-1 0 0,1 1 1 0 0,-1-1-1 0 0,0 0 0 0 0,0 0 1 0 0,1 0-1 0 0,-1 0 1 0 0,0 0-1 0 0,0 0 1 0 0,1 0-1 0 0,-1 0 0 0 0,0-1 1 0 0,1 1-8 0 0,7 0-324 0 0,48-8 1492 0 0,-45-24-6774 0 0,-16 25-1273 0 0,-1 6-4201 0 0</inkml:trace>
  <inkml:trace contextRef="#ctx0" brushRef="#br0" timeOffset="4034.24">264 61 864 0 0,'0'0'1745'0'0,"0"0"-156"0"0,0 0 22 0 0,0 0 224 0 0,0 0 298 0 0,0 0 109 0 0,0 0-217 0 0,0 0-422 0 0,0 0-406 0 0,0 0-343 0 0,0 0-284 0 0,0-4-197 0 0,0-11-127 0 0,16 38 445 0 0,0 20-175 0 0,-2 1 1 0 0,-1 0 0 0 0,-3 1 0 0 0,3 35-517 0 0,5 50 181 0 0,-1-46-592 0 0,-14-73 1794 0 0,-1-4-7006 0 0,1-17-10956 0 0,-3 3 15983 0 0</inkml:trace>
  <inkml:trace contextRef="#ctx0" brushRef="#br0" timeOffset="4433.372">232 35 0 0 0,'0'0'1334'0'0,"0"0"539"0"0,0 0 146 0 0,0 0-103 0 0,0 0-285 0 0,0 0-338 0 0,0 0-242 0 0,0 0-137 0 0,0 0-82 0 0,0 0-63 0 0,3-5-39 0 0,-2 3-656 0 0,-1 0 0 0 0,1 1 0 0 0,0-1 1 0 0,0 0-1 0 0,0 1 0 0 0,0-1 1 0 0,0 1-1 0 0,0-1 0 0 0,1 1 0 0 0,-1 0 1 0 0,0 0-1 0 0,1-1 0 0 0,-1 1 0 0 0,1 0 1 0 0,-1 0-1 0 0,1 0 0 0 0,-1 1 0 0 0,1-1 1 0 0,0 0-1 0 0,-1 0 0 0 0,1 1 0 0 0,0-1 1 0 0,0 1-1 0 0,0 0 0 0 0,-1 0 0 0 0,1-1 1 0 0,0 1-1 0 0,0 0 0 0 0,0 0 0 0 0,0 1 1 0 0,0-1-75 0 0,16-1 133 0 0,0 0 1 0 0,-1 2 0 0 0,1 0-1 0 0,0 1 1 0 0,-1 0 0 0 0,0 1-1 0 0,1 2 1 0 0,-1-1 0 0 0,-1 2 0 0 0,1 0-1 0 0,-1 1 1 0 0,0 1 0 0 0,0 1-1 0 0,-1 0 1 0 0,-1 1 0 0 0,1 0-1 0 0,-1 1 1 0 0,-1 1 0 0 0,0 0-1 0 0,6 8-133 0 0,-14-12 10 0 0,0-1 0 0 0,0 1 0 0 0,-1 0 0 0 0,-1 0 0 0 0,1 1 0 0 0,-1-1 0 0 0,0 1 0 0 0,-1-1 0 0 0,0 1 0 0 0,-1 0 0 0 0,1 0 0 0 0,-2 0 0 0 0,1 0 0 0 0,-1 0 0 0 0,-1 0 0 0 0,1 0 0 0 0,-2 0 0 0 0,1 0 0 0 0,-1 0 0 0 0,-1 0 0 0 0,1-1-1 0 0,-1 1 1 0 0,-1-1 0 0 0,0 0 0 0 0,0 0 0 0 0,0 0 0 0 0,-1 0 0 0 0,-1 0-10 0 0,-5 4-165 0 0,0 0 1 0 0,0-1-1 0 0,-1-1 0 0 0,0 0 0 0 0,0-1 1 0 0,-1 0-1 0 0,-1-1 0 0 0,1 0 0 0 0,-2-1 1 0 0,1-1-1 0 0,0 0 0 0 0,-3 0 165 0 0,-49 13-4517 0 0,-2-4-4975 0 0,54-11 5862 0 0</inkml:trace>
</inkml:ink>
</file>

<file path=ppt/ink/ink2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07.29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0 610 0 0 0,'0'0'1230'0'0,"0"0"-31"0"0,0 0-110 0 0,0 0-137 0 0,0 0-68 0 0,0 0 5 0 0,0 0 40 0 0,0 0 18 0 0,0 0-13 0 0,0 0-38 0 0,0 0-69 0 0,0 0-70 0 0,2 26 3272 0 0,5-17-3748 0 0,1 0 0 0 0,0-1 0 0 0,1 1 0 0 0,0-2 0 0 0,0 0 0 0 0,0 0 0 0 0,1 0 0 0 0,0-1 0 0 0,1-1 0 0 0,-1 0 0 0 0,1 0 0 0 0,0-1 0 0 0,0 0 1 0 0,0-1-1 0 0,12 2-281 0 0,107 35 1041 0 0,-29-11-503 0 0,-5-17 147 0 0,-10-2-213 0 0,23 21-269 0 0,-32-10-123 0 0,5-13 79 0 0,102 25 61 0 0,-139-25-182 0 0,169 2 633 0 0,-92-20-237 0 0,-53 2-209 0 0,232-30 142 0 0,-181 13-197 0 0,68-45 301 0 0,-85 26-256 0 0,27-26 201 0 0,-69 33-340 0 0,76-50 231 0 0,-47 27-219 0 0,-64 39 29 0 0,-15 9 517 0 0,-11 12-616 0 0,0 0 5 0 0,0 0-2 0 0,0 0-13 0 0,0 0-9 0 0,0 0 12 0 0,0 0-1 0 0,0 0 10 0 0,0 0 12 0 0,0 0-38 0 0,0 0-14 0 0,0 0 8 0 0,0 0-2 0 0,0 0 8 0 0,0 0 14 0 0,0 0 12 0 0,0 0-2 0 0,0 0 4 0 0,0 0-9 0 0,0 0-17 0 0,0 0-4 0 0,0 0 0 0 0,0 0 7 0 0,0 0 23 0 0,0 0-4 0 0,0 0-8 0 0,0 0 5 0 0,0 0-6 0 0,0 0-21 0 0,0 0 11 0 0,0 0-6 0 0,0 0 19 0 0,0 0 11 0 0,0 0-2 0 0,0 0-15 0 0,0 0-18 0 0,7-27 33 0 0,4-8-150 0 0,-11 34 102 0 0,0 1-5 0 0,0 0 3 0 0,0 0 5 0 0,6-14-96 0 0,-6 14 108 0 0,-1-4-4157 0 0,-8-3-12335 0 0,6 6 9876 0 0</inkml:trace>
  <inkml:trace contextRef="#ctx0" brushRef="#br1" timeOffset="9290.005">1418 677 0 0 0,'0'0'728'0'0,"0"0"398"0"0,0 0 119 0 0,0 0-143 0 0,0 0-217 0 0,0 0-164 0 0,0 0-99 0 0,0 0 4 0 0,0-3 33 0 0,-15-17 6885 0 0,4 24-7849 0 0,9-2 365 0 0,-1 0 0 0 0,0 0 0 0 0,1 0 0 0 0,-1 1 0 0 0,1-1 0 0 0,0 0 0 0 0,-1 1 0 0 0,1 0 1 0 0,0-1-1 0 0,1 1 0 0 0,-1 0 0 0 0,0 0 0 0 0,1 0 0 0 0,0 0 0 0 0,0 0 0 0 0,0 0 0 0 0,0 1 1 0 0,0-1-1 0 0,1 0 0 0 0,-1 0 0 0 0,1 1 0 0 0,0-1 0 0 0,0 0 0 0 0,0 1 0 0 0,0-1 0 0 0,1 0 1 0 0,-1 1-61 0 0,1-3 154 0 0,1 1 0 0 0,-1 0 0 0 0,1-1 0 0 0,-1 1 1 0 0,1-1-1 0 0,0 0 0 0 0,-1 0 0 0 0,1 1 0 0 0,0-1 1 0 0,0 0-1 0 0,0 0 0 0 0,0-1 0 0 0,0 1 0 0 0,0 0 1 0 0,0-1-1 0 0,0 1 0 0 0,0-1 0 0 0,0 0 1 0 0,0 1-1 0 0,0-1 0 0 0,0 0 0 0 0,0 0 0 0 0,0 0 1 0 0,1-1-1 0 0,-1 1 0 0 0,0-1 0 0 0,0 1 0 0 0,0-1 1 0 0,0 1-1 0 0,1-2-154 0 0,20-67 1670 0 0,-23 68-1692 0 0,-27 1-1475 0 0,21 2 1465 0 0,1 0 0 0 0,0 1 0 0 0,-1-1 0 0 0,1 1 0 0 0,0 0 0 0 0,0 1 0 0 0,1-1 0 0 0,-1 1 0 0 0,1 0-1 0 0,0 0 1 0 0,0 1 0 0 0,0-1 0 0 0,0 1 0 0 0,1-1 0 0 0,0 1 0 0 0,-1 1 32 0 0,2-4 7 0 0,0 0-1 0 0,1 0 1 0 0,-1 0-1 0 0,0 0 1 0 0,1 0-1 0 0,0 1 1 0 0,-1-1-1 0 0,1 0 1 0 0,0 1-1 0 0,0-1 1 0 0,0 1-1 0 0,0-1 1 0 0,1 1-1 0 0,-1-1 1 0 0,1 1-1 0 0,-1-1 1 0 0,1 1-1 0 0,0 0 1 0 0,0-1-1 0 0,0 1 1 0 0,1 0-1 0 0,-1-1 1 0 0,0 1-1 0 0,1-1 1 0 0,0 1-1 0 0,0-1 1 0 0,0 1-1 0 0,0-1 1 0 0,0 1-1 0 0,0-1 1 0 0,0 0-1 0 0,1 0 1 0 0,-1 1-1 0 0,1-1 1 0 0,0 0-1 0 0,-1 0 1 0 0,1-1-1 0 0,0 1 1 0 0,0 0-1 0 0,0-1 1 0 0,1 1-1 0 0,-1-1 1 0 0,0 1-1 0 0,0-1 1 0 0,1 0-1 0 0,-1 0 1 0 0,1 0-7 0 0,3-1 84 0 0,0 1 1 0 0,0-1-1 0 0,0-1 0 0 0,-1 1 1 0 0,1-1-1 0 0,0 0 1 0 0,0 0-1 0 0,-1-1 1 0 0,1 1-1 0 0,-1-1 0 0 0,1 0 1 0 0,-1-1-1 0 0,0 0 1 0 0,0 0-1 0 0,0 0 0 0 0,0 0 1 0 0,0-1-1 0 0,-1 1 1 0 0,1-1-1 0 0,-1 0 0 0 0,0-1 1 0 0,0 1-1 0 0,-1-1 1 0 0,1 0-85 0 0,-1 0 35 0 0,1-1 1 0 0,-1 1-1 0 0,0-1 1 0 0,-1 0 0 0 0,1 1-1 0 0,-1-1 1 0 0,-1 0-1 0 0,1 0 1 0 0,-1-1 0 0 0,0 1-1 0 0,0 0 1 0 0,-1 0-1 0 0,1-1 1 0 0,-1 1-1 0 0,-1 0 1 0 0,0-5-36 0 0,-30-26-1994 0 0,15 31-2681 0 0,1 4-5536 0 0,9 2 3350 0 0</inkml:trace>
  <inkml:trace contextRef="#ctx0" brushRef="#br1" timeOffset="10743.267">1861 51 0 0 0,'0'0'584'0'0,"0"0"736"0"0,0 0 30 0 0,0 0-203 0 0,0 0-183 0 0,0 0-117 0 0,0 0-43 0 0,0 0-9 0 0,0-6 15 0 0,-2-19 40 0 0,2 23-677 0 0,-1 1 0 0 0,0 0 0 0 0,0-1 0 0 0,0 1 0 0 0,0 0 0 0 0,0 0 0 0 0,0 0 0 0 0,0 0 0 0 0,0 0 0 0 0,0 0 0 0 0,-1 0 0 0 0,1 0 0 0 0,0 1 0 0 0,-1-1 0 0 0,1 0 0 0 0,0 1-1 0 0,-1-1 1 0 0,1 1 0 0 0,-1-1 0 0 0,1 1 0 0 0,-1 0 0 0 0,1 0 0 0 0,-1-1 0 0 0,1 1 0 0 0,-1 0 0 0 0,1 0 0 0 0,-1 1 0 0 0,1-1 0 0 0,-1 0 0 0 0,1 0 0 0 0,-1 1 0 0 0,0 0-173 0 0,-5-1 261 0 0,-4 1-143 0 0,-1 1-1 0 0,1 0 0 0 0,0 1 0 0 0,0 1 1 0 0,0-1-1 0 0,0 2 0 0 0,1-1 0 0 0,-1 1 1 0 0,-2 3-118 0 0,6-5 91 0 0,-14 15 663 0 0,20-17-688 0 0,1 25 278 0 0,-5 302 1429 0 0,4-281-858 0 0,24-43 510 0 0,181-37 521 0 0,-118 22-1725 0 0,-86 11-217 0 0,0 0-26 0 0,0 0-33 0 0,0 0-48 0 0,0 0-134 0 0,-12-9-6973 0 0,6 4-1749 0 0,4 4 1683 0 0</inkml:trace>
  <inkml:trace contextRef="#ctx0" brushRef="#br1" timeOffset="11127.914">1626 235 0 0 0,'0'0'1018'0'0,"0"0"279"0"0,0 0 310 0 0,0 0 255 0 0,0 0 30 0 0,0 0-226 0 0,0 0-295 0 0,0 0-256 0 0,0 0-207 0 0,0 0-92 0 0,0 0-69 0 0,0 0-75 0 0,8-11 1482 0 0,73 4 1317 0 0,-4-1-2997 0 0,-21 0-772 0 0,10 0-3004 0 0,-22 6-6513 0 0,-30 2 2160 0 0</inkml:trace>
  <inkml:trace contextRef="#ctx0" brushRef="#br1" timeOffset="13041.994">1392 1015 0 0 0,'18'-3'25'0'0,"-18"3"139"0"0,0 0 172 0 0,0 0 30 0 0,0 0 9900 0 0,-1 1-5215 0 0,-6 5-4433 0 0,5-5-563 0 0,-1 0-1 0 0,1 1 1 0 0,0-1-1 0 0,0 0 1 0 0,0 1-1 0 0,0-1 0 0 0,0 1 1 0 0,0 0-1 0 0,0 0 1 0 0,0 0-1 0 0,0 0 1 0 0,1 0-1 0 0,-1 0 1 0 0,1 0-1 0 0,0 1 0 0 0,0-1 1 0 0,-1 0-1 0 0,1 1 1 0 0,1-1-1 0 0,-1 1 1 0 0,0-1-1 0 0,1 1 1 0 0,-1-1-1 0 0,1 1 1 0 0,0 0-1 0 0,0-1 0 0 0,0 1 1 0 0,0-1-1 0 0,0 1 1 0 0,0 0-1 0 0,1-1 1 0 0,0 1-1 0 0,-1-1 1 0 0,1 1-1 0 0,1 2-54 0 0,-1-4 62 0 0,0 1 0 0 0,0 0 0 0 0,1 0 0 0 0,-1-1 0 0 0,0 1-1 0 0,1 0 1 0 0,-1-1 0 0 0,1 0 0 0 0,0 1 0 0 0,-1-1 0 0 0,1 0 0 0 0,0 0 0 0 0,0 0 0 0 0,0 0 0 0 0,0 0-1 0 0,-1 0 1 0 0,1 0 0 0 0,1-1 0 0 0,-1 1 0 0 0,0-1 0 0 0,0 1 0 0 0,0-1 0 0 0,0 0 0 0 0,1 0-62 0 0,0 0 85 0 0,-1 1-1 0 0,1-1 1 0 0,0 0 0 0 0,0 0 0 0 0,0-1 0 0 0,0 1 0 0 0,0-1 0 0 0,0 1 0 0 0,0-1 0 0 0,0 0 0 0 0,0 0 0 0 0,-1 0-1 0 0,1 0 1 0 0,0-1 0 0 0,-1 1 0 0 0,1-1 0 0 0,-1 0 0 0 0,1 1 0 0 0,-1-1 0 0 0,0 0 0 0 0,0-1 0 0 0,0 1 0 0 0,0 0-1 0 0,0 0 1 0 0,0-1 0 0 0,-1 1 0 0 0,1-1 0 0 0,-1 0 0 0 0,0 1 0 0 0,1-2-85 0 0,-1 3 9 0 0,0 0-1 0 0,0 0 1 0 0,0 1 0 0 0,0-1-1 0 0,0 0 1 0 0,0 0 0 0 0,0 0 0 0 0,-1 0-1 0 0,1 0 1 0 0,0 0 0 0 0,0-1 0 0 0,-1 1-1 0 0,1 0 1 0 0,-1 0 0 0 0,1 0-1 0 0,-1-1 1 0 0,0 1 0 0 0,1 0 0 0 0,-1-1-1 0 0,0 1 1 0 0,0 0 0 0 0,0-1-1 0 0,0 1 1 0 0,0 0 0 0 0,0-1 0 0 0,0 1-1 0 0,0 0 1 0 0,-1 0 0 0 0,1-1-1 0 0,0 1 1 0 0,-1 0 0 0 0,1 0 0 0 0,-1-1-1 0 0,0 1 1 0 0,1 0 0 0 0,-1 0 0 0 0,0 0-1 0 0,1 0 1 0 0,-1 0 0 0 0,0 0-1 0 0,0 0 1 0 0,0 0 0 0 0,0 0 0 0 0,0 0-1 0 0,0 1 1 0 0,0-1 0 0 0,-1 0-1 0 0,1 1 1 0 0,0-1 0 0 0,0 1 0 0 0,0-1-1 0 0,-1 1-8 0 0,-5 0-59 0 0,0 1 0 0 0,0 0-1 0 0,1 0 1 0 0,-1 1-1 0 0,1 0 1 0 0,-1 0 0 0 0,1 1-1 0 0,0-1 1 0 0,0 2-1 0 0,0-1 1 0 0,0 0 0 0 0,1 1-1 0 0,-1 0 1 0 0,1 1 0 0 0,0-1-1 0 0,0 1 1 0 0,1 0-1 0 0,-1 0 1 0 0,1 1 59 0 0,-3 0-14 0 0,-10 32-60 0 0,19-36 99 0 0,0 0 0 0 0,0 0 0 0 0,0-1 0 0 0,0 1 0 0 0,0-1 0 0 0,0 0 0 0 0,1 1 0 0 0,-1-1 0 0 0,0 0 0 0 0,1 0 0 0 0,-1-1 0 0 0,0 1 0 0 0,1 0 0 0 0,-1-1 0 0 0,1 1 0 0 0,0-1 0 0 0,-1 0 0 0 0,1 0 1 0 0,-1 0-1 0 0,1 0 0 0 0,-1-1 0 0 0,1 1 0 0 0,-1-1 0 0 0,1 1 0 0 0,1-1-25 0 0,6 0 70 0 0,-3-1-24 0 0,0 1 0 0 0,0-2-1 0 0,-1 1 1 0 0,1-1 0 0 0,-1 0 0 0 0,1 0-1 0 0,-1-1 1 0 0,0 1 0 0 0,0-1 0 0 0,-1-1-1 0 0,1 1 1 0 0,-1-1 0 0 0,4-5-46 0 0,-8 10-6 0 0,0-1-1 0 0,1 0 1 0 0,-1 0-1 0 0,0 0 1 0 0,0 0 0 0 0,0 0-1 0 0,0 0 1 0 0,0-1 0 0 0,0 1-1 0 0,-1 0 1 0 0,1 0-1 0 0,0-1 1 0 0,0 1 0 0 0,-1 0-1 0 0,1-1 1 0 0,-1 1 0 0 0,0-1-1 0 0,1 1 1 0 0,-1-1-1 0 0,0 1 1 0 0,0-1 0 0 0,1 1-1 0 0,-1-1 1 0 0,-1 1 0 0 0,1-1-1 0 0,0 1 1 0 0,0 0-1 0 0,0-1 1 0 0,-1 1 0 0 0,1-1-1 0 0,-1 1 1 0 0,1-1-1 0 0,-1 1 1 0 0,0 0 0 0 0,1-1-1 0 0,-1 1 1 0 0,0 0 0 0 0,0 0-1 0 0,0 0 1 0 0,0-1-1 0 0,0 1 1 0 0,0 0 0 0 0,0 0-1 0 0,0 0 1 0 0,-1 1 0 0 0,1-1 6 0 0,-4 0-177 0 0,0 1 0 0 0,-1 0 0 0 0,1 0 1 0 0,0 0-1 0 0,0 1 0 0 0,0 0 1 0 0,0 0-1 0 0,0 0 0 0 0,0 1 1 0 0,0-1-1 0 0,0 1 0 0 0,1 0 0 0 0,-1 1 1 0 0,1-1-1 0 0,-1 1 0 0 0,1 0 177 0 0,-1 1-1036 0 0,-8 7-597 0 0,11-6-2364 0 0,1 2-3742 0 0,1-4 1972 0 0</inkml:trace>
  <inkml:trace contextRef="#ctx0" brushRef="#br1" timeOffset="13973.964">1729 1152 2385 0 0,'0'0'1603'0'0,"0"0"-103"0"0,0 0 64 0 0,0 0 177 0 0,0 0 90 0 0,0 0-170 0 0,0 0-307 0 0,0 0-346 0 0,0 0-300 0 0,0 0-200 0 0,0 0-121 0 0,0 0-69 0 0,0 0-70 0 0,0 55 1395 0 0,-13 107 8 0 0,-11-37-3186 0 0,20-144-14319 0 0,4 12 13133 0 0</inkml:trace>
  <inkml:trace contextRef="#ctx0" brushRef="#br1" timeOffset="14277.017">1679 1170 0 0 0,'0'0'1234'0'0,"0"0"121"0"0,0 0 160 0 0,0 0 281 0 0,0 0 206 0 0,0 0-91 0 0,0 0-292 0 0,0 0-338 0 0,0 0-284 0 0,0 0-189 0 0,0 0-125 0 0,0 0-70 0 0,0 0-38 0 0,28-2-44 0 0,87-5-71 0 0,82 1-659 0 0,-196 6-639 0 0,-8 8-6030 0 0,-17 10-2167 0 0,18-14 8595 0 0</inkml:trace>
  <inkml:trace contextRef="#ctx0" brushRef="#br1" timeOffset="14522.94">1694 1358 2064 0 0,'0'0'2582'0'0,"0"0"-1007"0"0,0 0-464 0 0,0 0 168 0 0,0 0 340 0 0,0 0 171 0 0,0 0-203 0 0,0 0-443 0 0,0 0-402 0 0,0 0-282 0 0,0 0-172 0 0,0 0-112 0 0,0 0-69 0 0,21 0-57 0 0,126-4-991 0 0,-146 4 906 0 0,34-3-2563 0 0,-2-1-3953 0 0,-20 4 102 0 0</inkml:trace>
</inkml:ink>
</file>

<file path=ppt/ink/ink2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7.7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0 196 0 0 0,'0'0'986'0'0,"0"0"335"0"0,0 0 258 0 0,0 0 66 0 0,0 0-168 0 0,0 0-310 0 0,0 0-285 0 0,0 0-158 0 0,0 0-17 0 0,0 0 131 0 0,4 0 115 0 0,84 8 3681 0 0,398-1-2083 0 0,-421-15-2129 0 0,-68-2 1211 0 0,-68-31-829 0 0,-86-44-403 0 0,156 84-449 0 0,-1 0 1 0 0,1 0 0 0 0,1 1 0 0 0,-1-1 0 0 0,0 0 0 0 0,0 0-1 0 0,0 0 1 0 0,0 0 0 0 0,1 0 0 0 0,-1 0 0 0 0,0 0 0 0 0,1-1 0 0 0,-1 1-1 0 0,1 0 1 0 0,-1 0 0 0 0,1 0 0 0 0,0-1 0 0 0,-1 1 0 0 0,1 0-1 0 0,0 0 1 0 0,0-1 0 0 0,0 1 0 0 0,0 0 0 0 0,0 0 0 0 0,0-1 0 0 0,0 1-1 0 0,0 0 1 0 0,1 0 0 0 0,-1-1 0 0 0,0 1 0 0 0,1 0 0 0 0,-1 0-1 0 0,1 0 1 0 0,-1-1 0 0 0,1 1 0 0 0,0 0 0 0 0,0 0 0 0 0,-1 0 0 0 0,1 0-1 0 0,0 0 1 0 0,0 0 0 0 0,0 1 0 0 0,0-1 0 0 0,0 0 0 0 0,0 0-1 0 0,0 1 1 0 0,0-1 0 0 0,0 0 0 0 0,0 1 0 0 0,1-1 0 0 0,-1 1 0 0 0,0 0-1 0 0,0-1 1 0 0,1 1 0 0 0,-1 0 0 0 0,0 0 47 0 0,51-11-4370 0 0,-19 10-3043 0 0,-17 1-887 0 0</inkml:trace>
</inkml:ink>
</file>

<file path=ppt/ink/ink2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 4497 0 0,'0'0'1151'0'0,"0"0"-335"0"0,0 0-56 0 0,0 0 288 0 0,0 0 259 0 0,0 0 52 0 0,0 0-173 0 0,0 0-287 0 0,0 0-234 0 0,0 0-194 0 0,0 0-116 0 0,0 0-34 0 0,32 0-34 0 0,103 0-16 0 0,98-17 399 0 0,-151 8-2933 0 0,-66 6 173 0 0,10-1-7142 0 0,-20 4 6754 0 0</inkml:trace>
</inkml:ink>
</file>

<file path=ppt/ink/ink2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 5169 0 0,'0'0'1370'0'0,"0"0"-471"0"0,0 0-66 0 0,0 0 173 0 0,0 0 111 0 0,0 0-13 0 0,0 0-178 0 0,0 0-274 0 0,0 0-237 0 0,0 0-194 0 0,35 1-155 0 0,111 3-113 0 0,-41-19-433 0 0,-26-1-1566 0 0,-8 2-4851 0 0,-50 10 2589 0 0</inkml:trace>
</inkml:ink>
</file>

<file path=ppt/ink/ink2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6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1496 0 0,'0'0'1099'0'0,"0"0"-133"0"0,0 0 83 0 0,0 0 304 0 0,0 0 294 0 0,0 0 45 0 0,0 0-240 0 0,0 0-398 0 0,0 0-375 0 0,0 0-233 0 0,0 0-131 0 0,7-9-53 0 0,17-25 28 0 0,-23 33-249 0 0,-1 0-1 0 0,1 1 1 0 0,0-1-1 0 0,-1 1 1 0 0,1-1 0 0 0,0 1-1 0 0,-1-1 1 0 0,1 1-1 0 0,0-1 1 0 0,-1 1-1 0 0,1-1 1 0 0,0 1-1 0 0,0 0 1 0 0,0 0-1 0 0,-1-1 1 0 0,1 1 0 0 0,0 0-1 0 0,0 0 1 0 0,0 0-1 0 0,-1 0 1 0 0,1 0-1 0 0,0 0 1 0 0,0 0-1 0 0,0 0 1 0 0,0 0-1 0 0,-1 0 1 0 0,1 1 0 0 0,0-1-1 0 0,0 0 1 0 0,0 0-1 0 0,-1 1 1 0 0,1-1-1 0 0,0 1 1 0 0,0-1-1 0 0,-1 1 1 0 0,1-1-1 0 0,0 1 1 0 0,-1-1-1 0 0,1 1 1 0 0,-1-1 0 0 0,1 1-1 0 0,-1 0 1 0 0,1-1-1 0 0,-1 1 1 0 0,1 0-1 0 0,-1 0 1 0 0,0-1-1 0 0,1 1 1 0 0,-1 0-1 0 0,0 0 1 0 0,0-1 0 0 0,1 1-1 0 0,-1 1-40 0 0,1-1 49 0 0,18 37 359 0 0,-1 2 0 0 0,-2-1 0 0 0,-1 2 0 0 0,-3 0 0 0 0,1 8-408 0 0,23 74 131 0 0,9-23-153 0 0,-42-93 88 0 0,-3-6-45 0 0,0-1 1 0 0,0 1-1 0 0,0 0 1 0 0,0-1-1 0 0,0 1 1 0 0,0 0-1 0 0,1 0 0 0 0,-1-1 1 0 0,0 1-1 0 0,0 0 1 0 0,0-1-1 0 0,1 1 1 0 0,-1 0-1 0 0,0-1 0 0 0,1 1 1 0 0,-1-1-1 0 0,1 1 1 0 0,-1-1-1 0 0,1 1 1 0 0,-1 0-1 0 0,1-1 0 0 0,-1 0 1 0 0,1 1-1 0 0,-1-1 1 0 0,1 1-1 0 0,-1-1 1 0 0,1 0-1 0 0,0 1 0 0 0,-1-1 1 0 0,1 0-1 0 0,0 1 1 0 0,-1-1-1 0 0,1 0 1 0 0,0 0-1 0 0,-1 0 0 0 0,1 0 1 0 0,0 0-1 0 0,0 0 1 0 0,-1 0-1 0 0,1 0 0 0 0,0 0 1 0 0,-1 0-1 0 0,1 0 1 0 0,0 0-1 0 0,-1 0 1 0 0,1-1-1 0 0,0 1 0 0 0,0 0-21 0 0,12-20 362 0 0,-1 0-1 0 0,-1 0 1 0 0,-1-1-1 0 0,-1 0 1 0 0,0-1-1 0 0,-2 0 1 0 0,4-19-362 0 0,3-3 137 0 0,49-157-211 0 0,-62 182-225 0 0,0 11-5286 0 0,-1 19-3747 0 0,0-7 2713 0 0</inkml:trace>
  <inkml:trace contextRef="#ctx0" brushRef="#br0" timeOffset="300.452">604 383 11578 0 0,'0'0'2078'0'0,"0"0"-719"0"0,0 0-581 0 0,0 0-198 0 0,0 0 29 0 0,0 0 74 0 0,0 0-39 0 0,0 0-88 0 0,0 0-116 0 0,0 0-145 0 0,0 0-116 0 0,0 0-64 0 0,3 23-42 0 0,11 112 26 0 0,-3-57-238 0 0,3-27-4525 0 0,-13-40-5423 0 0,-1-7 4911 0 0</inkml:trace>
  <inkml:trace contextRef="#ctx0" brushRef="#br0" timeOffset="636.005">549 339 5593 0 0,'0'0'1685'0'0,"0"0"-619"0"0,0 0-471 0 0,0 0 25 0 0,0 0 223 0 0,0 0 136 0 0,0 0-24 0 0,0 0-150 0 0,0 0-204 0 0,0 0-175 0 0,0 0-122 0 0,0 0-100 0 0,0 0-50 0 0,31 8-34 0 0,95 29-29 0 0,-40 2 86 0 0,-82-37-161 0 0,-1 0-1 0 0,0 0 1 0 0,1 0-1 0 0,-1 0 1 0 0,0 1 0 0 0,0-1-1 0 0,-1 1 1 0 0,1 0 0 0 0,0 0-1 0 0,-1 0 1 0 0,1 0-1 0 0,-1 0 1 0 0,0 0 0 0 0,0 1-1 0 0,-1-1 1 0 0,1 1 0 0 0,-1-1-1 0 0,1 1 1 0 0,-1 0-1 0 0,0 0 1 0 0,0-1 0 0 0,-1 1-1 0 0,1 0 1 0 0,-1 0-1 0 0,0 0 1 0 0,0 0 0 0 0,0 0-1 0 0,-1-1 1 0 0,1 1 0 0 0,-1 0-1 0 0,0 0 1 0 0,0 0-1 0 0,0-1 1 0 0,0 1 0 0 0,-1 0-1 0 0,0-1 1 0 0,0 0 0 0 0,0 1-1 0 0,0-1 1 0 0,0 0-1 0 0,0 0 1 0 0,-3 2-16 0 0,-11 7-124 0 0,-1-2-1 0 0,0 0 0 0 0,0-1 1 0 0,-1-1-1 0 0,0-1 1 0 0,-1 0-1 0 0,1-2 1 0 0,-1 0-1 0 0,-1-1 0 0 0,-4 0 125 0 0,-43 4-2840 0 0,38-8-8109 0 0,29 0 10110 0 0</inkml:trace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2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0.8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1 103 2889 0 0,'0'0'1121'0'0,"0"0"-49"0"0,0 0 63 0 0,0 0 228 0 0,0 0 295 0 0,0 0 118 0 0,0 0-110 0 0,0 0-287 0 0,0 0-356 0 0,0 0-306 0 0,0 0-250 0 0,0 0-160 0 0,0 0-86 0 0,1-4-19 0 0,0 0-193 0 0,-1 4 8 0 0,0-1 1 0 0,0 1-1 0 0,0-1 1 0 0,0 0-1 0 0,1 1 1 0 0,-1-1-1 0 0,0 0 1 0 0,0 1-1 0 0,0-1 1 0 0,1 1-1 0 0,-1-1 1 0 0,0 1-1 0 0,0-1 1 0 0,1 0-1 0 0,-1 1 1 0 0,1-1-1 0 0,-1 1 1 0 0,0 0-1 0 0,1-1 1 0 0,-1 1-1 0 0,1-1 1 0 0,-1 1-1 0 0,1 0 1 0 0,-1-1-1 0 0,1 1 1 0 0,-1 0-1 0 0,1-1 1 0 0,0 1 0 0 0,-1 0-1 0 0,1 0 1 0 0,-1 0-1 0 0,1-1 1 0 0,0 1-1 0 0,-1 0 1 0 0,1 0-1 0 0,0 0 1 0 0,-1 0-1 0 0,1 0 1 0 0,-1 0-1 0 0,1 0 1 0 0,0 0-1 0 0,-1 1 1 0 0,1-1-1 0 0,0 0 1 0 0,-1 0-1 0 0,1 0 1 0 0,-1 1-1 0 0,1-1 1 0 0,-1 0-1 0 0,1 1 1 0 0,-1-1-1 0 0,1 0 1 0 0,-1 1-1 0 0,1-1 1 0 0,0 1-18 0 0,9 8 147 0 0,-1 0 1 0 0,0 1 0 0 0,0 0-1 0 0,-1 0 1 0 0,-1 1-1 0 0,1 0 1 0 0,-2 0-1 0 0,1 1 1 0 0,-2 0 0 0 0,1 1-148 0 0,-3-6 33 0 0,86 247 488 0 0,-61-192-415 0 0,-15-73 1759 0 0,67-261-884 0 0,16 30-2832 0 0,-95 241-5464 0 0,-1 8 4199 0 0,-1 0-1365 0 0,1-3-1706 0 0</inkml:trace>
  <inkml:trace contextRef="#ctx0" brushRef="#br0" timeOffset="301.985">559 442 4465 0 0,'0'0'3189'0'0,"0"0"-1430"0"0,0 0-860 0 0,0 0-98 0 0,0 0 239 0 0,0 0 273 0 0,0 0 48 0 0,0 0-162 0 0,0 0-244 0 0,0 0-256 0 0,0 0-180 0 0,0 0-123 0 0,0 0-71 0 0,0 22-60 0 0,1 107 173 0 0,10 2-354 0 0,-10-124-696 0 0,3 9-135 0 0,4-12-7376 0 0,-7-6 3504 0 0,0-2 2042 0 0,-1 2-452 0 0</inkml:trace>
  <inkml:trace contextRef="#ctx0" brushRef="#br0" timeOffset="597.338">479 379 1048 0 0,'0'0'1491'0'0,"0"0"-288"0"0,0 0-69 0 0,0 0 202 0 0,0 0 223 0 0,0 0 47 0 0,0 0-178 0 0,0 0-285 0 0,0 0-240 0 0,0 0-196 0 0,0 0-170 0 0,0 0-128 0 0,0 0-111 0 0,27 4-98 0 0,83 12-60 0 0,-49 8 35 0 0,-55-22-183 0 0,-1 1 1 0 0,1-1 0 0 0,-1 1-1 0 0,1 0 1 0 0,-1 0-1 0 0,0 1 1 0 0,0-1 0 0 0,0 1-1 0 0,-1 0 1 0 0,0 1 0 0 0,1-1-1 0 0,-1 1 1 0 0,-1 0 0 0 0,1 0-1 0 0,-1 0 1 0 0,0 0-1 0 0,0 0 1 0 0,0 1 0 0 0,-1 0-1 0 0,0-1 1 0 0,0 1 0 0 0,0 0-1 0 0,-1 0 1 0 0,0 0 0 0 0,0 0 7 0 0,-3 1-1 0 0,0 0 0 0 0,0-1 1 0 0,0 0-1 0 0,-1 1 1 0 0,0-1-1 0 0,-1 0 1 0 0,1 0-1 0 0,-1-1 0 0 0,0 1 1 0 0,0-1-1 0 0,-1 0 1 0 0,0 0-1 0 0,0 0 1 0 0,0-1-1 0 0,0 0 0 0 0,-1 0 1 0 0,0 0-1 0 0,1 0 1 0 0,-2-1-1 0 0,1 0 1 0 0,0 0-1 0 0,0-1 0 0 0,-1 0 1 0 0,-2 1 0 0 0,-15 9-260 0 0,-59 29-3238 0 0,29-16-7083 0 0,51-25 9801 0 0</inkml:trace>
  <inkml:trace contextRef="#ctx0" brushRef="#br0" timeOffset="947.228">1188 383 4681 0 0,'0'0'1115'0'0,"0"0"-252"0"0,0 0 92 0 0,0 0 301 0 0,0 0 208 0 0,0 0 2 0 0,0 0-253 0 0,0 0-307 0 0,0 0-262 0 0,0 0-184 0 0,0 0-82 0 0,0 0-22 0 0,-8 18 4 0 0,-42 90 376 0 0,29-71-617 0 0,-2 0 1 0 0,-1-2-1 0 0,-1-1 0 0 0,-3-1 1 0 0,0-1-1 0 0,-2-1 0 0 0,-2-1-119 0 0,-45 50-578 0 0,57-44-3042 0 0,64-32-8167 0 0,-35-4 10084 0 0</inkml:trace>
  <inkml:trace contextRef="#ctx0" brushRef="#br0" timeOffset="1570.252">1402 548 0 0 0,'0'0'916'0'0,"0"0"-37"0"0,0 0 107 0 0,0 0 363 0 0,0 0 298 0 0,0 0 100 0 0,0 0-224 0 0,0 0-370 0 0,0 0-339 0 0,0 0-220 0 0,0 0-127 0 0,0 0-78 0 0,0 0 0 0 0,-12-3-23 0 0,-36-8-42 0 0,-4 26 428 0 0,46-12-745 0 0,1 0-1 0 0,-1 0 1 0 0,1 0 0 0 0,0 1-1 0 0,0 0 1 0 0,0 0 0 0 0,1 0-1 0 0,-1 1 1 0 0,1-1 0 0 0,0 1-1 0 0,0 0 1 0 0,1 0 0 0 0,-3 5-7 0 0,-11 38-28 0 0,-31 103-16 0 0,20-67 153 0 0,3-22 147 0 0,25-61-236 0 0,0-1 12 0 0,21 7 938 0 0,199-51-606 0 0,-171 29-2036 0 0,-35 7-2261 0 0,-1-3-4629 0 0,-11 8 6668 0 0</inkml:trace>
  <inkml:trace contextRef="#ctx0" brushRef="#br0" timeOffset="1818.879">1127 725 4881 0 0,'0'0'1420'0'0,"0"0"-589"0"0,0 0-188 0 0,0 0 299 0 0,0 0 286 0 0,0 0 77 0 0,0 0-170 0 0,0 0-299 0 0,0 0-238 0 0,0 0-190 0 0,0 0-147 0 0,0 0-106 0 0,34 3-76 0 0,103 6-134 0 0,-42-10-1744 0 0,-69-3-1266 0 0,-11 1-1249 0 0,-3 3-1175 0 0</inkml:trace>
</inkml:ink>
</file>

<file path=ppt/ink/ink2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3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0 0 0,'0'0'212'0'0,"0"0"796"0"0,0 0 389 0 0,0 0 108 0 0,0 0-120 0 0,0 0-159 0 0,0 0-200 0 0,0 0-198 0 0,0 0-141 0 0,33 0-92 0 0,101 0-38 0 0,100-10 2639 0 0,-167 6-2736 0 0,-99-22 3148 0 0,11 14-3238 0 0,12 9-315 0 0,1-1-1 0 0,0 0 1 0 0,1 0-1 0 0,-1-1 0 0 0,1 0 1 0 0,0 0-1 0 0,0-1 1 0 0,0 1-1 0 0,1-1 0 0 0,0-1 1 0 0,0 1-1 0 0,1-1 1 0 0,-1-1-1 0 0,2 1 0 0 0,-1 0 1 0 0,-1-5-55 0 0,5 10-386 0 0,19-1-12556 0 0,-12 3 7339 0 0</inkml:trace>
</inkml:ink>
</file>

<file path=ppt/ink/ink2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4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2905 0 0,'0'0'1335'0'0,"0"0"-281"0"0,0 0 52 0 0,0 0 338 0 0,0 0 242 0 0,0 0-8 0 0,0 0-258 0 0,0 0-302 0 0,0 0-224 0 0,0 0-196 0 0,0 0-145 0 0,31 4-68 0 0,96 11-61 0 0,19-12 768 0 0,-120-3-1396 0 0,1-1 0 0 0,0-2 0 0 0,-1 0 0 0 0,1-2 0 0 0,-1-1 0 0 0,12-5 204 0 0,-23 1-2981 0 0,-5 2-5778 0 0,-6 7 3731 0 0</inkml:trace>
  <inkml:trace contextRef="#ctx0" brushRef="#br0" timeOffset="266.933">211 0 7210 0 0,'0'0'3380'0'0,"0"0"-1713"0"0,0 0-765 0 0,0 0 53 0 0,0 0 206 0 0,0 0 112 0 0,0 0-107 0 0,0 0-199 0 0,-2 33-240 0 0,-4 102-212 0 0,13 87 570 0 0,-4-173-1358 0 0,1 20-1147 0 0,-4-47-3412 0 0,-2 0-3840 0 0,1-14 2861 0 0</inkml:trace>
</inkml:ink>
</file>

<file path=ppt/ink/ink2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7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60 516 0 0 0,'0'0'768'0'0,"0"0"456"0"0,0 0 246 0 0,0 0-94 0 0,0 0-313 0 0,0 0-332 0 0,0 0-199 0 0,0 0-25 0 0,0 0 132 0 0,4 3 118 0 0,5 5-197 0 0,0 0 0 0 0,-1 1 0 0 0,0 0 0 0 0,0 1 0 0 0,-1-1-1 0 0,0 1 1 0 0,-1 1 0 0 0,0-1 0 0 0,-1 1 0 0 0,4 9-560 0 0,46 198 1481 0 0,-53-208-1406 0 0,20 222 236 0 0,-22-232-291 0 0,1-1 1 0 0,-1 1-1 0 0,0-1 1 0 0,0 1-1 0 0,1-1 0 0 0,-1 1 1 0 0,0 0-1 0 0,1-1 1 0 0,-1 1-1 0 0,1-1 1 0 0,-1 1-1 0 0,1 0 1 0 0,-1-1-1 0 0,0 1 0 0 0,1 0 1 0 0,-1 0-1 0 0,1-1 1 0 0,-1 1-1 0 0,1 0 1 0 0,-1 0-1 0 0,1 0 0 0 0,0 0 1 0 0,-1 0-1 0 0,1 0 1 0 0,-1 0-1 0 0,1 0 1 0 0,-1 0-1 0 0,1 0 0 0 0,-1 0 1 0 0,1 0-1 0 0,-1 0 1 0 0,1 0-1 0 0,0 0 1 0 0,-1 0-1 0 0,1 1 1 0 0,-1-1-1 0 0,1 0 0 0 0,-1 0 1 0 0,1 1-1 0 0,-1-1 1 0 0,0 0-1 0 0,1 1 1 0 0,-1-1-1 0 0,1 0 0 0 0,-1 1 1 0 0,0-1-1 0 0,1 1 1 0 0,-1-1-1 0 0,0 0 1 0 0,1 1-1 0 0,-1-1 0 0 0,0 1 1 0 0,0-1-1 0 0,1 1 1 0 0,-1-1-1 0 0,0 1 1 0 0,0 0-1 0 0,0-1 1 0 0,0 1-1 0 0,0-1 0 0 0,0 1-20 0 0,23-46 836 0 0,28-173-74 0 0,16-54-626 0 0,-24 122-398 0 0,-35 83-2107 0 0,-8 67 1018 0 0,0 0-612 0 0,0 0-537 0 0,0 4-4258 0 0,0 9 3459 0 0,0-8 2288 0 0</inkml:trace>
  <inkml:trace contextRef="#ctx0" brushRef="#br0" timeOffset="670.156">803 836 0 0 0,'0'0'851'0'0,"0"0"62"0"0,0 0 145 0 0,0 0 278 0 0,0 0 250 0 0,0 0 73 0 0,0 0-155 0 0,0 0-263 0 0,0 0-275 0 0,0 0-235 0 0,0 0-172 0 0,0 0-92 0 0,0 0-38 0 0,-15-6-38 0 0,-48-21-51 0 0,61 27-317 0 0,0-1-1 0 0,1 1 1 0 0,-1-1-1 0 0,0 1 1 0 0,0-1 0 0 0,0 1-1 0 0,1 0 1 0 0,-1 0 0 0 0,0 0-1 0 0,0 0 1 0 0,0 0-1 0 0,0 0 1 0 0,1 1 0 0 0,-1-1-1 0 0,0 1 1 0 0,0-1-1 0 0,1 1 1 0 0,-1 0 0 0 0,0-1-1 0 0,1 1 1 0 0,-1 0 0 0 0,0 0-1 0 0,1 0 1 0 0,0 0-1 0 0,-1 1 1 0 0,1-1 0 0 0,0 0-1 0 0,-1 1 1 0 0,1-1-23 0 0,-6 5 28 0 0,1 2-26 0 0,0-1 0 0 0,0 1-1 0 0,1 0 1 0 0,0 0 0 0 0,1 1 0 0 0,-1-1 0 0 0,2 1-1 0 0,-1 0 1 0 0,1 0 0 0 0,1 0 0 0 0,-1 1-1 0 0,2-1 1 0 0,-1 0 0 0 0,1 1 0 0 0,1 0 0 0 0,0-1-1 0 0,0 1 1 0 0,1-1 0 0 0,0 1 0 0 0,2 6-2 0 0,-3 19 94 0 0,1-5-70 0 0,1-21-14 0 0,-2-1-1 0 0,1 1 1 0 0,-1 0 0 0 0,-1 0 0 0 0,0-1 0 0 0,0 1 0 0 0,0 0 0 0 0,-1-1 0 0 0,-1 1 0 0 0,1-1 0 0 0,-3 5-10 0 0,-19 32 851 0 0,43-45 289 0 0,146-30 106 0 0,-119 5-1840 0 0,-33 2-4148 0 0,-12 2-5195 0 0,-1 13 6995 0 0</inkml:trace>
  <inkml:trace contextRef="#ctx0" brushRef="#br0" timeOffset="916.565">527 980 0 0 0,'0'0'663'0'0,"0"0"797"0"0,0 0 367 0 0,0 0 183 0 0,0 0-7 0 0,0 0-219 0 0,0 0-345 0 0,0 0-334 0 0,0 0-293 0 0,31-1-253 0 0,98-4-186 0 0,-123 5-381 0 0,117-2 428 0 0,-59 7-2972 0 0,-38 1-4494 0 0,-20-5 2197 0 0</inkml:trace>
  <inkml:trace contextRef="#ctx0" brushRef="#br0" timeOffset="1745.191">1 255 0 0 0,'0'0'332'0'0,"0"0"1019"0"0,0 0 260 0 0,0 0-196 0 0,0 0-349 0 0,0 0-254 0 0,0 0-103 0 0,0 0 6 0 0,0 0 103 0 0,0 0 26 0 0,0 0-48 0 0,10-1-77 0 0,141-9 2777 0 0,-5-1-1390 0 0,-18 7-1236 0 0,-124 0 1791 0 0,-21-13-1986 0 0,0 4-486 0 0,2 3-295 0 0,0-1 1 0 0,0 0 0 0 0,2-1 0 0 0,-1-1 0 0 0,1 0 0 0 0,1 0 0 0 0,0-2 0 0 0,1 1 0 0 0,-6-13 105 0 0,6 3-2081 0 0,5 12-876 0 0,0 0-3571 0 0,4 5-2145 0 0</inkml:trace>
</inkml:ink>
</file>

<file path=ppt/ink/ink2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05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432 170 0 0 0,'0'0'1163'0'0,"0"0"165"0"0,0 0 0 0 0,0 0-114 0 0,0 0-138 0 0,0 0-106 0 0,0 0-29 0 0,-14-4 20 0 0,-42-11 52 0 0,-33 11 4010 0 0,73 6-4810 0 0,0 0 0 0 0,0 1 0 0 0,0 1 0 0 0,1 0 0 0 0,-1 1 1 0 0,1 0-1 0 0,0 2 0 0 0,0 0 0 0 0,1 0 0 0 0,0 1 1 0 0,0 1-1 0 0,1 0 0 0 0,0 1 0 0 0,-4 5-213 0 0,12-11 7 0 0,1 1 1 0 0,0-1-1 0 0,0 0 0 0 0,1 1 0 0 0,-1 0 1 0 0,1 0-1 0 0,0 0 0 0 0,0 0 1 0 0,1 1-1 0 0,-1-1 0 0 0,1 0 0 0 0,1 1 1 0 0,-1 0-1 0 0,1 0 0 0 0,0-1 0 0 0,0 1 1 0 0,0 0-1 0 0,1 3-7 0 0,2-5 6 0 0,0-1-1 0 0,0 0 1 0 0,1 1 0 0 0,-1-1-1 0 0,1 0 1 0 0,-1 0 0 0 0,1-1-1 0 0,0 1 1 0 0,0-1 0 0 0,1 1-1 0 0,-1-1 1 0 0,0 0 0 0 0,1 0-1 0 0,-1 0 1 0 0,1-1 0 0 0,0 1 0 0 0,-1-1-1 0 0,1 0 1 0 0,4 1-6 0 0,129 7 343 0 0,-18-3-209 0 0,-118-7-128 0 0,0 1 0 0 0,0 0 0 0 0,0 0-1 0 0,0-1 1 0 0,1 1 0 0 0,-1 0 0 0 0,0 0 0 0 0,0 0-1 0 0,0 0 1 0 0,0 0 0 0 0,0 0 0 0 0,0 1 0 0 0,0-1-1 0 0,0 0 1 0 0,0 0 0 0 0,0 1 0 0 0,0-1 0 0 0,0 1-1 0 0,0-1 1 0 0,0 1 0 0 0,0-1 0 0 0,0 1-1 0 0,0 0 1 0 0,0-1 0 0 0,-1 1 0 0 0,1 0 0 0 0,0 0-1 0 0,0-1 1 0 0,-1 1 0 0 0,1 0 0 0 0,0 0 0 0 0,-1 0-1 0 0,1 0 1 0 0,-1 0 0 0 0,1 0 0 0 0,-1 0-1 0 0,0 0 1 0 0,1 0 0 0 0,-1 0 0 0 0,0 0 0 0 0,0 0-1 0 0,0 0 1 0 0,0 0 0 0 0,0 1 0 0 0,0-1 0 0 0,0 0-1 0 0,0 0 1 0 0,0 0 0 0 0,0 0 0 0 0,-1 0-1 0 0,1 0 1 0 0,0 0 0 0 0,-1 0 0 0 0,1 0 0 0 0,-1 0-1 0 0,1 0 1 0 0,-1 0 0 0 0,0 0 0 0 0,1 0 0 0 0,-1-1-1 0 0,0 1 1 0 0,0 1-6 0 0,-128 89 454 0 0,55-47-385 0 0,61-35-58 0 0,-2 0 16 0 0,1 0 0 0 0,0 2 1 0 0,1-1-1 0 0,0 2 0 0 0,0 0 1 0 0,2 0-1 0 0,-1 1 0 0 0,-6 11-27 0 0,16-17 4 0 0,1 0 0 0 0,1-1-1 0 0,-1 1 1 0 0,1 0 0 0 0,0 0-1 0 0,1 0 1 0 0,0 0-1 0 0,0-1 1 0 0,0 1 0 0 0,1 0-1 0 0,0-1 1 0 0,0 1 0 0 0,0-1-1 0 0,1 0 1 0 0,0 1 0 0 0,1-1-1 0 0,-1-1 1 0 0,1 1 0 0 0,0 0-1 0 0,1-1 1 0 0,-1 0 0 0 0,1 0-1 0 0,0 0 1 0 0,0-1 0 0 0,0 0-1 0 0,1 0 1 0 0,4 3-4 0 0,-8-5-144 0 0,1 1-1 0 0,0-1 1 0 0,-1 0-1 0 0,1 0 1 0 0,0 0 0 0 0,0 0-1 0 0,0-1 1 0 0,1 1 0 0 0,-1-1-1 0 0,0 0 1 0 0,0 0 0 0 0,1 0-1 0 0,-1 0 1 0 0,1-1-1 0 0,-1 1 1 0 0,1-1 0 0 0,-1 0-1 0 0,1 0 1 0 0,-1 0 0 0 0,0 0-1 0 0,1-1 1 0 0,0 0 144 0 0,-1 0-511 0 0,-1 0-1 0 0,0 0 1 0 0,0 0 0 0 0,0 0 0 0 0,0 0 0 0 0,0-1 0 0 0,0 1 0 0 0,-1-1-1 0 0,1 1 1 0 0,0-1 0 0 0,-1 0 0 0 0,1 1 0 0 0,-1-1 0 0 0,0 0-1 0 0,1 0 1 0 0,-1 0 0 0 0,0 0 0 0 0,0-1 0 0 0,0 1 0 0 0,-1 0-1 0 0,1 0 1 0 0,0-1 511 0 0,2-8-3518 0 0,0 3 1531 0 0</inkml:trace>
  <inkml:trace contextRef="#ctx0" brushRef="#br0" timeOffset="396.754">178 0 0 0 0,'0'0'449'0'0,"0"0"-86"0"0,0 0-83 0 0,0 0 243 0 0,0 0 508 0 0,0 0 493 0 0,0 0 305 0 0,0 0-36 0 0,0 0-262 0 0,0 0-316 0 0,0 0-265 0 0,0 0-133 0 0,0 0-59 0 0,-3 20-23 0 0,-11 96 744 0 0,33 54 1959 0 0,-5 105-2590 0 0,-26-23-740 0 0,-20-61-151 0 0,14-118-78 0 0,20-32-1508 0 0,25-44-3477 0 0,-10-4-2436 0 0,-10 6 2312 0 0</inkml:trace>
</inkml:ink>
</file>

<file path=ppt/ink/ink2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4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0,'0'0'592'0'0,"0"0"458"0"0,0 0 151 0 0,0 0 25 0 0,0 0 18 0 0,0 0 3 0 0,0 0-19 0 0,0 0-75 0 0,4 2 2463 0 0,13 6-1687 0 0,96 13 1758 0 0,60-16-2407 0 0,-165-5-1210 0 0,100-14 229 0 0,-82 8-1151 0 0,-22 5-4989 0 0,-2 0-5732 0 0,-2 1 10017 0 0</inkml:trace>
</inkml:ink>
</file>

<file path=ppt/ink/ink2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7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2304 0 0,'0'0'2366'0'0,"0"0"-663"0"0,0 0-428 0 0,0 0 62 0 0,0 0 227 0 0,0 0 78 0 0,0 0-217 0 0,0 0-326 0 0,0 0-275 0 0,0 0-153 0 0,0 0-72 0 0,0 0-52 0 0,0 0-22 0 0,15 4-53 0 0,51 11-64 0 0,64-12 579 0 0,-17-9-1747 0 0,-76 2-2611 0 0,0 0-4191 0 0,-25 4-493 0 0</inkml:trace>
</inkml:ink>
</file>

<file path=ppt/ink/ink2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0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238 443 464 0 0,'0'0'1286'0'0,"0"0"-33"0"0,0 0 69 0 0,0 0 200 0 0,0 0 217 0 0,0 0-11 0 0,0 0-290 0 0,0 0-411 0 0,0 0-475 0 0,0 0-335 0 0,0 0-146 0 0,4 19 419 0 0,105 488 2894 0 0,-52-334-2981 0 0,-56-173-363 0 0,-1 0 0 0 0,1 0 0 0 0,-1 1 0 0 0,1-1 0 0 0,-1 0 0 0 0,1 0 0 0 0,-1 0 0 0 0,1 0 0 0 0,-1 0 0 0 0,1 0 0 0 0,-1 0 0 0 0,1 0 0 0 0,-1 0 0 0 0,1 0 0 0 0,-1 0 0 0 0,1 0 0 0 0,-1 0 1 0 0,1 0-1 0 0,-1 0 0 0 0,1-1 0 0 0,-1 1 0 0 0,1 0 0 0 0,-1 0 0 0 0,0-1 0 0 0,1 1 0 0 0,-1 0 0 0 0,1-1 0 0 0,-1 1 0 0 0,1 0 0 0 0,-1-1 0 0 0,0 1 0 0 0,1 0 0 0 0,-1-1 0 0 0,0 1 0 0 0,0-1 0 0 0,1 1 1 0 0,-1-1-1 0 0,0 1 0 0 0,0-1 0 0 0,0 1 0 0 0,1-1 0 0 0,-1 1 0 0 0,0-1 0 0 0,0 1 0 0 0,0-1 0 0 0,0 1 0 0 0,0-1 0 0 0,0 1 0 0 0,0-1 0 0 0,0 1 0 0 0,0-1 0 0 0,0 1 0 0 0,0-1 0 0 0,-1 1 0 0 0,1-1 0 0 0,0 1 1 0 0,0-1-1 0 0,0 1 0 0 0,-1-1 0 0 0,1 1 0 0 0,0-1 0 0 0,-1 1 0 0 0,1-1-40 0 0,10-73 141 0 0,3 0-1 0 0,3 1 1 0 0,4 1 0 0 0,2 0-1 0 0,4 2 1 0 0,6-6-141 0 0,-17 39-180 0 0,-5 18-111 0 0,-1-1 0 0 0,-2 0 0 0 0,1-1 0 0 0,-2 0 0 0 0,-1 0 1 0 0,-1 0-1 0 0,0-1 0 0 0,-2 0 0 0 0,-1 1 0 0 0,0-10 291 0 0,-9 21-3063 0 0,-13 13-7553 0 0,17 4 7121 0 0</inkml:trace>
  <inkml:trace contextRef="#ctx0" brushRef="#br0" timeOffset="753.879">923 837 0 0 0,'0'0'283'0'0,"0"0"921"0"0,0 0 412 0 0,0 0 42 0 0,0 0-151 0 0,0 0-185 0 0,0 0-201 0 0,0 0-154 0 0,0 0-85 0 0,0 0-48 0 0,1-9 20 0 0,2-29-9 0 0,-3 37-757 0 0,-1 0-1 0 0,1 0 0 0 0,-1 1 0 0 0,1-1 0 0 0,-1 0 0 0 0,1 0 0 0 0,-1 0 0 0 0,1 1 0 0 0,-1-1 0 0 0,0 0 0 0 0,1 0 0 0 0,-1 1 1 0 0,0-1-1 0 0,0 1 0 0 0,1-1 0 0 0,-1 1 0 0 0,0-1 0 0 0,0 1 0 0 0,0-1 0 0 0,0 1 0 0 0,0 0 0 0 0,0-1 0 0 0,0 1 0 0 0,0 0 0 0 0,0 0 1 0 0,0 0-1 0 0,0 0 0 0 0,0 0 0 0 0,0 0 0 0 0,1 0 0 0 0,-1 0 0 0 0,0 0 0 0 0,0 0 0 0 0,0 0 0 0 0,0 1 0 0 0,0-1 0 0 0,0 0 1 0 0,0 1-1 0 0,0-1-87 0 0,-5 1 298 0 0,0 1-270 0 0,0 1 0 0 0,1-1 0 0 0,-1 1 0 0 0,1 1 0 0 0,-1-1 0 0 0,1 1 0 0 0,0 0 0 0 0,0 0 0 0 0,1 0 0 0 0,-1 1 0 0 0,1 0 0 0 0,0 0 0 0 0,0 0 0 0 0,0 0 0 0 0,1 0 0 0 0,0 1 0 0 0,0 0 0 0 0,1-1 0 0 0,-1 1 0 0 0,1 0 0 0 0,-1 6-28 0 0,-34 148 12 0 0,8-15 68 0 0,14-117-16 0 0,15-27-60 0 0,0-1-3 0 0,20 4 518 0 0,113-18 673 0 0,-86 6-1109 0 0,0 1 6 0 0,-24-1-488 0 0,-17 2-2538 0 0,-6 1-3732 0 0,0 2 1808 0 0,0 2 307 0 0</inkml:trace>
  <inkml:trace contextRef="#ctx0" brushRef="#br0" timeOffset="1002.982">697 962 144 0 0,'0'0'1498'0'0,"0"0"-298"0"0,0 0-85 0 0,0 0 209 0 0,0 0 238 0 0,0 0 14 0 0,0 0-201 0 0,0 0-269 0 0,0 0-235 0 0,0 0-193 0 0,0 0-152 0 0,0 0-126 0 0,17 2-115 0 0,113 18 130 0 0,-45-15-2820 0 0,-31-14-5728 0 0,-42 6 4596 0 0</inkml:trace>
  <inkml:trace contextRef="#ctx0" brushRef="#br0" timeOffset="1925.206">1 181 0 0 0,'0'0'895'0'0,"0"0"268"0"0,0 0 118 0 0,0 0-75 0 0,0 0-207 0 0,0 0-187 0 0,0 0-86 0 0,0 0-10 0 0,0 0 21 0 0,0 0 17 0 0,15-3-38 0 0,49-12-35 0 0,32 11 2103 0 0,89 30-615 0 0,-26-4-1473 0 0,-153-21-233 0 0,-6-6 2118 0 0,-5-2-2800 0 0,-114-111 1302 0 0,107 104-1255 0 0,-16-22 421 0 0,20 10-3405 0 0,8 25 902 0 0,6 2-10183 0 0,-2 2 9964 0 0</inkml:trace>
</inkml:ink>
</file>

<file path=ppt/ink/ink2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3.4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0 147 360 0 0,'0'0'1068'0'0,"0"0"42"0"0,0 0 288 0 0,0 0 339 0 0,0 0 160 0 0,0 0-198 0 0,0 0-504 0 0,0 0-405 0 0,0 0-203 0 0,0 0 15 0 0,0 0 100 0 0,0 0 19 0 0,14 0-27 0 0,230 4 2741 0 0,-103-11-2641 0 0,-142 7-758 0 0,1 0 0 0 0,-1 0 0 0 0,1 0 0 0 0,0 0 0 0 0,-1 0 0 0 0,1 0 0 0 0,-1 0 0 0 0,1 0 0 0 0,-1-1 0 0 0,1 1 0 0 0,0 0 0 0 0,-1 0 0 0 0,1 0 0 0 0,0-1 0 0 0,-1 1 0 0 0,1 0 0 0 0,0-1 0 0 0,-1 1 0 0 0,1 0 0 0 0,0 0 0 0 0,-1-1 0 0 0,1 1 0 0 0,0-1 0 0 0,0 1 0 0 0,-1 0 0 0 0,1-1 0 0 0,0 1 0 0 0,0-1 0 0 0,0 1 0 0 0,0 0 0 0 0,0-1 0 0 0,0 1 0 0 0,0-1 0 0 0,-1 1 0 0 0,1-1 0 0 0,0 1 0 0 0,1-1 0 0 0,-1 1 0 0 0,0 0 0 0 0,0-1 0 0 0,0 1 0 0 0,0-1 0 0 0,0 1 0 0 0,0-1 0 0 0,0 1 0 0 0,1 0 0 0 0,-1-1 0 0 0,0 1 0 0 0,0 0 0 0 0,0-1 0 0 0,1 1 0 0 0,-1 0 0 0 0,0-1 0 0 0,1 1 0 0 0,-1 0 0 0 0,0-1 0 0 0,1 1 0 0 0,-1 0 0 0 0,0 0 0 0 0,1-1 0 0 0,-1 1 0 0 0,1 0 0 0 0,-1 0 0 0 0,0 0 0 0 0,1 0 0 0 0,-1-1 0 0 0,1 1 0 0 0,-1 0-36 0 0,-35-16-15 0 0,-22 0 18 0 0,29 10-96 0 0,1-1-1 0 0,0-2 0 0 0,0-1 0 0 0,0-1 0 0 0,-20-12 94 0 0,34 10-1660 0 0,11 1-6988 0 0,2 11-1800 0 0</inkml:trace>
</inkml:ink>
</file>

<file path=ppt/ink/ink2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7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86 439 0 0 0,'0'0'329'0'0,"0"0"945"0"0,0 0 105 0 0,0 0-281 0 0,0 0-338 0 0,0 0-315 0 0,0 0-182 0 0,4-10 338 0 0,85 280 5155 0 0,-5-38-4323 0 0,-27-32-676 0 0,-40-157-360 0 0,-17-42-335 0 0,0-1-4 0 0,7-4 2835 0 0,-3-47-2413 0 0,1 1 0 0 0,3 0 0 0 0,3 0 0 0 0,13-41-480 0 0,7-33 518 0 0,66-257-1241 0 0,-75 307-1113 0 0,-21 73-7502 0 0,-1 8 5685 0 0,0 0 60 0 0,0-3 2793 0 0</inkml:trace>
  <inkml:trace contextRef="#ctx0" brushRef="#br0" timeOffset="1649.86">963 807 0 0 0,'0'0'592'0'0,"0"0"544"0"0,0 0 273 0 0,0 0 75 0 0,0 0-105 0 0,0 0-223 0 0,0 0-232 0 0,0 0-221 0 0,0 0-117 0 0,0 0-29 0 0,0 0-9 0 0,-17-5 27 0 0,-53-12-10 0 0,67 16-460 0 0,0 0 0 0 0,-1 0 0 0 0,1 1 0 0 0,0-1-1 0 0,0 1 1 0 0,0 0 0 0 0,-1-1 0 0 0,1 1-1 0 0,0 1 1 0 0,0-1 0 0 0,0 0 0 0 0,-1 1-1 0 0,1 0 1 0 0,0-1 0 0 0,0 1 0 0 0,0 0 0 0 0,0 1-1 0 0,0-1 1 0 0,0 1-105 0 0,-9 4 306 0 0,6-4-235 0 0,1 0-1 0 0,0 0 1 0 0,0 1-1 0 0,0 0 1 0 0,1 0-1 0 0,-1 0 1 0 0,1 0-1 0 0,-1 1 1 0 0,1 0-1 0 0,0 0 1 0 0,1 0-1 0 0,-1 0 1 0 0,1 0 0 0 0,-1 1-1 0 0,1 0 1 0 0,1 0-1 0 0,-1 0 1 0 0,1 0-1 0 0,-1 2-70 0 0,-28 192 743 0 0,1-72-414 0 0,24-81-46 0 0,41-42 489 0 0,102-30 118 0 0,-79 12-893 0 0,-23-2-2895 0 0,-29 11-2614 0 0,-1 0-3273 0 0,-5 4 7715 0 0</inkml:trace>
  <inkml:trace contextRef="#ctx0" brushRef="#br0" timeOffset="1963.033">584 1017 0 0 0,'0'0'744'0'0,"0"0"475"0"0,0 0 135 0 0,0 0 167 0 0,0 0 146 0 0,0 0-53 0 0,0 0-262 0 0,0 0-298 0 0,0 0-262 0 0,0 0-185 0 0,35-3-136 0 0,111-7-103 0 0,43 8-304 0 0,-156 4-2246 0 0,-1 0-4677 0 0,-24-2 3073 0 0</inkml:trace>
  <inkml:trace contextRef="#ctx0" brushRef="#br0" timeOffset="2349.785">1331 821 3065 0 0,'0'0'1745'0'0,"0"0"-216"0"0,0 0-149 0 0,0 0 63 0 0,0 0 23 0 0,0 0-177 0 0,0 0-314 0 0,0 0-251 0 0,0 0-197 0 0,0 0-120 0 0,0 0-55 0 0,0 0-56 0 0,-10 21-4 0 0,-65 139 465 0 0,-86 171-442 0 0,84-209-1960 0 0,73-118 956 0 0,-9 20-1640 0 0,9-8-7384 0 0,4-12 7527 0 0</inkml:trace>
  <inkml:trace contextRef="#ctx0" brushRef="#br0" timeOffset="2603.05">1489 1053 4577 0 0,'0'0'1111'0'0,"0"0"-396"0"0,0 0-72 0 0,0 0 251 0 0,0 0 269 0 0,0 0 87 0 0,0 0-113 0 0,-21 35-302 0 0,-68 108-337 0 0,-10 44-273 0 0,45-62-732 0 0,43-89-1602 0 0,11-35 1080 0 0,0-1-235 0 0,9-2-3807 0 0,1-6 2796 0 0,-6 4 1657 0 0,1 0 443 0 0</inkml:trace>
  <inkml:trace contextRef="#ctx0" brushRef="#br0" timeOffset="2851.647">1419 1087 0 0 0,'0'0'712'0'0,"0"0"564"0"0,0 0 205 0 0,0 0-45 0 0,0 0-101 0 0,0 0-129 0 0,0 0-88 0 0,0 0-85 0 0,0 0-117 0 0,0 0-103 0 0,24-2-80 0 0,112-11 433 0 0,-97 9-423 0 0,7-2-950 0 0,-17 5-9560 0 0,-28 1 5773 0 0</inkml:trace>
  <inkml:trace contextRef="#ctx0" brushRef="#br0" timeOffset="3018.01">1331 1322 1072 0 0,'0'0'1961'0'0,"0"0"-308"0"0,0 0 126 0 0,0 0 159 0 0,0 0-77 0 0,0 0-293 0 0,0 0-412 0 0,0 0-369 0 0,0 0-267 0 0,0 0-180 0 0,35-1-140 0 0,110-5-100 0 0,-30-13-643 0 0,-72 5-1686 0 0,-14 6-3085 0 0,-17 5-1535 0 0</inkml:trace>
  <inkml:trace contextRef="#ctx0" brushRef="#br0" timeOffset="6735.026">22 192 0 0 0,'0'0'731'0'0,"0"0"708"0"0,0 0 133 0 0,0 0-104 0 0,0 0-135 0 0,0 0-145 0 0,0 0-100 0 0,0 0-85 0 0,0 0-79 0 0,-4-3-86 0 0,-13-10-59 0 0,48 3 3282 0 0,162-12-659 0 0,-73-7-2656 0 0,-119 27-703 0 0,0 0 0 0 0,0 0 0 0 0,0 1-1 0 0,0-1 1 0 0,0 0 0 0 0,-1 0-1 0 0,1 0 1 0 0,-1 0 0 0 0,1 0-1 0 0,-1 0 1 0 0,0 0 0 0 0,0 0 0 0 0,0 0-1 0 0,0 0 1 0 0,0 0 0 0 0,0 0-1 0 0,-1 0 1 0 0,1 1 0 0 0,-1-1 0 0 0,1 0-1 0 0,-1 0 1 0 0,1 0 0 0 0,-1 0-1 0 0,0 0 1 0 0,0 1 0 0 0,0-1-1 0 0,0 0 1 0 0,-1 1 0 0 0,1-1 0 0 0,0 1-1 0 0,0-1 1 0 0,-1 1 0 0 0,1 0-1 0 0,-1-1 1 0 0,0 1 0 0 0,1 0 0 0 0,-1 0-1 0 0,0 0 1 0 0,0 0 0 0 0,1 1-1 0 0,-1-1 1 0 0,0 0 0 0 0,0 1-1 0 0,-1-1-42 0 0,-46-26-323 0 0,28 17-4330 0 0,9 4-3181 0 0,8 5-1351 0 0</inkml:trace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1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5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9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7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9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4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8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2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2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0 167 4553 0 0,'0'0'859'0'0,"0"0"-490"0"0,0 0-131 0 0,0 0 318 0 0,0 0 397 0 0,0 0 170 0 0,0 0-17 0 0,0 0-225 0 0,0 0-246 0 0,0 0-177 0 0,1 33-164 0 0,2 106-76 0 0,-3 189 392 0 0,1-308-542 0 0,1 0 0 0 0,0 0 0 0 0,2-1 0 0 0,0 1 0 0 0,1-1-1 0 0,1 0 1 0 0,2 3-68 0 0,-8-22 58 0 0,0 1 0 0 0,0-1 0 0 0,0 1 0 0 0,0-1 0 0 0,0 1 0 0 0,0-1 0 0 0,0 1 0 0 0,1-1 0 0 0,-1 0 0 0 0,0 1-1 0 0,0-1 1 0 0,0 1 0 0 0,1-1 0 0 0,-1 0 0 0 0,0 1 0 0 0,1-1 0 0 0,-1 0 0 0 0,0 1 0 0 0,1-1 0 0 0,-1 0 0 0 0,0 1 0 0 0,1-1 0 0 0,-1 0 0 0 0,1 0 0 0 0,-1 1-1 0 0,0-1 1 0 0,1 0 0 0 0,-1 0 0 0 0,1 0 0 0 0,-1 0 0 0 0,1 0 0 0 0,-1 1 0 0 0,1-1 0 0 0,-1 0 0 0 0,0 0 0 0 0,1 0 0 0 0,-1 0 0 0 0,1 0 0 0 0,-1-1 0 0 0,1 1 0 0 0,-1 0-1 0 0,1 0 1 0 0,-1 0 0 0 0,1 0 0 0 0,-1 0 0 0 0,0-1 0 0 0,1 1 0 0 0,-1 0 0 0 0,1 0 0 0 0,-1-1 0 0 0,0 1 0 0 0,1 0 0 0 0,-1 0 0 0 0,0-1 0 0 0,1 1 0 0 0,-1-1-1 0 0,0 1 1 0 0,0 0 0 0 0,1-1 0 0 0,-1 1 0 0 0,0 0 0 0 0,0-1 0 0 0,1 1 0 0 0,-1-1 0 0 0,0 1-58 0 0,18-34 2612 0 0,-15 29-2839 0 0,48-110 1403 0 0,-5-2-1 0 0,3-28-1175 0 0,59-148-176 0 0,-48 182-1755 0 0,-50 103-951 0 0,-8 12-7751 0 0,-2 0 4425 0 0</inkml:trace>
  <inkml:trace contextRef="#ctx0" brushRef="#br0" timeOffset="248.548">544 590 8162 0 0,'0'0'1812'0'0,"0"0"-813"0"0,0 0-404 0 0,0 0 89 0 0,0 0 192 0 0,0 0 143 0 0,0 0-47 0 0,0 0-228 0 0,-11 36-258 0 0,-30 110-225 0 0,22-34-57 0 0,20-86-181 0 0,-2-10-169 0 0,3 23-2649 0 0,13-41-9462 0 0,-13 1 10618 0 0</inkml:trace>
  <inkml:trace contextRef="#ctx0" brushRef="#br0" timeOffset="494.627">531 491 4969 0 0,'0'0'1340'0'0,"0"0"-507"0"0,0 0-111 0 0,0 0 300 0 0,0 0 314 0 0,0 0 79 0 0,0 0-157 0 0,0 0-278 0 0,0 0-243 0 0,0 0-182 0 0,0 0-124 0 0,0 0-80 0 0,25 8-43 0 0,80 24-27 0 0,-86-26-263 0 0,0-1-1 0 0,0-1 1 0 0,0-1 0 0 0,0-1-1 0 0,1-1 1 0 0,-1 0-1 0 0,1-1 1 0 0,1-2-18 0 0,27 1-2823 0 0,-39 1 451 0 0,5 0-5642 0 0,-11 0 4544 0 0</inkml:trace>
  <inkml:trace contextRef="#ctx0" brushRef="#br0" timeOffset="663.999">490 712 2385 0 0,'0'0'2464'0'0,"0"0"-1032"0"0,0 0-473 0 0,0 0 196 0 0,0 0 264 0 0,0 0 63 0 0,0 0-189 0 0,0 0-332 0 0,0 0-320 0 0,0 0-257 0 0,33 3-179 0 0,102 12-134 0 0,-14-26-943 0 0,-107 9 190 0 0,19-2-2216 0 0,-10-1-2465 0 0,-10 1 327 0 0</inkml:trace>
</inkml:ink>
</file>

<file path=ppt/ink/ink2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1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0 251 5097 0 0,'0'0'1103'0'0,"0"0"-558"0"0,0 0-79 0 0,0 0 427 0 0,0 0 448 0 0,0 0 224 0 0,0 0-102 0 0,0 0-269 0 0,0 0-273 0 0,0 0-179 0 0,0 0-79 0 0,0 0-52 0 0,28 2-21 0 0,86 8-52 0 0,34-19 748 0 0,-107 2-1177 0 0,45-22-1851 0 0,-80 19-1320 0 0,-5 1-3389 0 0,-1 7 4363 0 0,0 0-3696 0 0</inkml:trace>
  <inkml:trace contextRef="#ctx0" brushRef="#br0" timeOffset="211.142">179 0 6953 0 0,'0'0'1350'0'0,"0"0"-338"0"0,0 0-85 0 0,0 0 104 0 0,-6 36 80 0 0,-20 112-39 0 0,16 3 701 0 0,10-146-1821 0 0,7 130-452 0 0,20-50-5995 0 0,-17-63-871 0 0,-5-15 6546 0 0</inkml:trace>
</inkml:ink>
</file>

<file path=ppt/ink/ink2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52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1 419 2457 0 0,'0'0'1198'0'0,"0"0"-224"0"0,0 0-167 0 0,0 0-19 0 0,0 0 164 0 0,0 0 232 0 0,0 0 106 0 0,0 0-16 0 0,0 0-181 0 0,0 0-310 0 0,0 0-295 0 0,0-3-197 0 0,24-13 746 0 0,-5 13-570 0 0,150-1 1668 0 0,-152 3-2047 0 0,1 1 0 0 0,-1 0 0 0 0,1 1-1 0 0,-1 1 1 0 0,1 1 0 0 0,-1 0-1 0 0,0 2 1 0 0,0-1 0 0 0,-1 2 0 0 0,0 0-1 0 0,0 1 1 0 0,0 1 0 0 0,0 1 0 0 0,7 5-88 0 0,-16-8 54 0 0,0 0 1 0 0,-1 1 0 0 0,1 0 0 0 0,-2 0 0 0 0,1 0-1 0 0,-1 0 1 0 0,0 1 0 0 0,0 0 0 0 0,-1 0 0 0 0,0 1-1 0 0,-1-1 1 0 0,0 1 0 0 0,0-1 0 0 0,0 1 0 0 0,-2 0-1 0 0,1 0 1 0 0,-1 0 0 0 0,0 0 0 0 0,-1 1 0 0 0,0-1-1 0 0,0 0 1 0 0,-1 0-55 0 0,-1 27 282 0 0,-2-1 0 0 0,-2-1-1 0 0,-1 1 1 0 0,-1-1 0 0 0,-12 27-282 0 0,-16 76 648 0 0,-1 44-131 0 0,27-134-377 0 0,2 0 0 0 0,1 0 0 0 0,3 1-1 0 0,2 0 1 0 0,2 0 0 0 0,6 39-140 0 0,-5-75 37 0 0,2 0 0 0 0,0 1 0 0 0,0-1 0 0 0,1 0 0 0 0,0-1 1 0 0,1 1-1 0 0,1-1 0 0 0,0 0 0 0 0,0 0 0 0 0,1-1 0 0 0,0 1 0 0 0,1-2 0 0 0,0 1 0 0 0,1-1 1 0 0,0 0-1 0 0,0-1 0 0 0,5 3-37 0 0,71 41 509 0 0,-70-48 1272 0 0,-16-4-1737 0 0,1 0-2 0 0,-22 4 186 0 0,-63 39-194 0 0,81-40-40 0 0,0 0 0 0 0,-1 1 0 0 0,1 0 0 0 0,0-1 0 0 0,1 2 0 0 0,-1-1 0 0 0,1 0 0 0 0,0 1 0 0 0,0-1 1 0 0,0 1-1 0 0,1 0 0 0 0,0 0 0 0 0,-1 0 0 0 0,2 1 0 0 0,-1-1 0 0 0,1 0 0 0 0,0 1 0 0 0,0-1 0 0 0,0 0 1 0 0,1 1-1 0 0,-1 2 6 0 0,3 1-1 0 0,1 1 1 0 0,-1-1-1 0 0,1 1 1 0 0,1-1-1 0 0,0 0 1 0 0,0 0-1 0 0,1-1 1 0 0,0 1-1 0 0,1-1 1 0 0,-1 0-1 0 0,1 0 1 0 0,1-1-1 0 0,0 0 1 0 0,0 0-1 0 0,4 3 1 0 0,30 36-30 0 0,-29-31 33 0 0,0 0-1 0 0,-1 0 0 0 0,-1 1 0 0 0,0 1 1 0 0,-2 0-1 0 0,1 0 0 0 0,-2 0 1 0 0,0 1-1 0 0,-2 0 0 0 0,0 1 0 0 0,0-1 1 0 0,-2 1-1 0 0,0 0 0 0 0,-1 2-2 0 0,-3-11 15 0 0,0 0 0 0 0,-1 0-1 0 0,0 0 1 0 0,0 0 0 0 0,-1 0 0 0 0,0 0-1 0 0,-1-1 1 0 0,0 1 0 0 0,-1-1-1 0 0,0 0 1 0 0,0 0 0 0 0,-1-1 0 0 0,0 1-1 0 0,0-1 1 0 0,-1-1 0 0 0,0 1 0 0 0,0-1-1 0 0,-1 0 1 0 0,0-1 0 0 0,-4 2-15 0 0,-23 17 79 0 0,-1-2 0 0 0,-2-2 0 0 0,0-1 0 0 0,-12 2-79 0 0,35-15 21 0 0,-36 18-37 0 0,-1-3-1 0 0,0-2 0 0 0,-2-2 1 0 0,-9 0 16 0 0,65-19-6309 0 0,23-5 1700 0 0,-12 2-1500 0 0,-3-3-3634 0 0</inkml:trace>
  <inkml:trace contextRef="#ctx0" brushRef="#br0" timeOffset="10829.593">1039 662 5313 0 0,'0'0'1216'0'0,"0"0"-329"0"0,0 0-205 0 0,0 0 131 0 0,0 0 257 0 0,0 0 215 0 0,0 0 8 0 0,0 0-182 0 0,0 0-226 0 0,0 0-222 0 0,0 0-158 0 0,2 22-101 0 0,7 67-67 0 0,60 150 1146 0 0,-55-176-1722 0 0,5 34-375 0 0,-14-33-6415 0 0,-7-54 374 0 0,0-8 3245 0 0</inkml:trace>
  <inkml:trace contextRef="#ctx0" brushRef="#br0" timeOffset="11334.551">862 717 1696 0 0,'0'0'1854'0'0,"0"0"-254"0"0,0 0-102 0 0,0 0 149 0 0,0 0 215 0 0,0 0-8 0 0,0 0-326 0 0,0 0-401 0 0,0 0-303 0 0,0 0-199 0 0,0 0-107 0 0,0 0-63 0 0,0 0-34 0 0,21-33-25 0 0,68-102 8 0 0,-87 130-370 0 0,1 1 1 0 0,0-1-1 0 0,0 1 0 0 0,0 0 0 0 0,0 0 0 0 0,1 1 0 0 0,-1-1 1 0 0,1 1-1 0 0,0-1 0 0 0,0 1 0 0 0,1 1 0 0 0,-1-1 0 0 0,0 0 1 0 0,1 1-1 0 0,0 0 0 0 0,1-1-34 0 0,11-3 152 0 0,-1-4-67 0 0,1 2 0 0 0,0 0 0 0 0,1 0 0 0 0,0 2 0 0 0,0 0 0 0 0,0 1 0 0 0,1 1 0 0 0,0 1 0 0 0,-1 0 0 0 0,2 2-85 0 0,-17 2-5 0 0,-1 0 1 0 0,1 1 0 0 0,-1-1 0 0 0,1 1 0 0 0,-1 0 0 0 0,1-1 0 0 0,-1 1 0 0 0,0 0-1 0 0,0 0 1 0 0,0 1 0 0 0,0-1 0 0 0,0 0 0 0 0,0 1 0 0 0,-1-1 0 0 0,1 1 0 0 0,-1 0-1 0 0,0-1 1 0 0,1 1 0 0 0,-1 0 0 0 0,-1 0 0 0 0,1 0 0 0 0,0-1 0 0 0,-1 1-1 0 0,1 0 1 0 0,-1 0 0 0 0,0 0 0 0 0,0 0 0 0 0,0 0 0 0 0,0 0 0 0 0,-1 0 0 0 0,1 0-1 0 0,-1 0 1 0 0,0 0 0 0 0,0 0 0 0 0,0 0 0 0 0,0-1 0 0 0,0 1 0 0 0,0 0 0 0 0,-1-1-1 0 0,0 1 1 0 0,1-1 0 0 0,-2 1 4 0 0,-157 225-97 0 0,158-226 86 0 0,1-1-1 0 0,-1 1 1 0 0,1 0 0 0 0,0 0 0 0 0,0 0-1 0 0,-1 0 1 0 0,2 0 0 0 0,-1 0 0 0 0,0 0-1 0 0,0 0 1 0 0,1 0 0 0 0,-1 0 0 0 0,1 1-1 0 0,-1-1 1 0 0,1 0 0 0 0,0 0 0 0 0,0 1-1 0 0,0-1 1 0 0,0 0 0 0 0,1 0 0 0 0,-1 1-1 0 0,0-1 1 0 0,1 0 0 0 0,0 0 0 0 0,-1 0-1 0 0,1 0 1 0 0,0 0 0 0 0,0 0 0 0 0,0 0-1 0 0,0 0 1 0 0,1 0 0 0 0,-1 0 0 0 0,1 0 0 0 0,-1-1-1 0 0,1 1 1 0 0,-1 0 0 0 0,1-1 0 0 0,0 0-1 0 0,0 1 1 0 0,0-1 0 0 0,-1 0 0 0 0,1 0-1 0 0,1 0 1 0 0,-1 0 11 0 0,256 22-183 0 0,-255-21 195 0 0,1 0-1 0 0,0-1 0 0 0,-1 2 0 0 0,1-1 1 0 0,-1 0-1 0 0,0 1 0 0 0,0-1 0 0 0,0 1 1 0 0,0 0-1 0 0,0 0 0 0 0,0 0 0 0 0,-1 0 1 0 0,0 1-1 0 0,1-1 0 0 0,-1 1 0 0 0,0-1 1 0 0,-1 1-1 0 0,1 0 0 0 0,-1-1 0 0 0,0 1 1 0 0,0 0-1 0 0,0 0 0 0 0,0 0 0 0 0,0 0 1 0 0,-1 0-1 0 0,0 0 0 0 0,0 1 0 0 0,0-1 1 0 0,0 0-1 0 0,-1 0 0 0 0,0 0 0 0 0,0 0 1 0 0,0 0-1 0 0,0 0 0 0 0,0-1 0 0 0,-1 1 1 0 0,0 0-1 0 0,1-1 0 0 0,-2 1 0 0 0,1-1 1 0 0,0 1-1 0 0,-1-1 0 0 0,1 0 0 0 0,-1 0 1 0 0,0 0-1 0 0,-1 1-11 0 0,-33 42-172 0 0,-2 0 0 0 0,-2-3 0 0 0,-1-1 1 0 0,-4-2 171 0 0,44-38-29 0 0,-48 41-1291 0 0,17-16-2839 0 0,26-22 928 0 0,1 1-4939 0 0,4-5 6339 0 0</inkml:trace>
  <inkml:trace contextRef="#ctx0" brushRef="#br0" timeOffset="12024.414">1624 835 2280 0 0,'0'0'1319'0'0,"0"0"-101"0"0,0 0 138 0 0,0 0 234 0 0,0 0 110 0 0,0 0-182 0 0,0 0-372 0 0,0 0-356 0 0,0 0-261 0 0,0 0-136 0 0,0 0-36 0 0,-1 32 10 0 0,0 93 45 0 0,0-124-395 0 0,1 0 0 0 0,-1 0 0 0 0,1 0 0 0 0,-1 0 0 0 0,1 0 0 0 0,0 0 0 0 0,-1 0 0 0 0,1 0 0 0 0,0 0 0 0 0,0 0 0 0 0,-1 0 0 0 0,1 0 0 0 0,0 0 0 0 0,0 0 0 0 0,0 0 0 0 0,1 0 0 0 0,-1 0 0 0 0,0 0 0 0 0,0 0 0 0 0,0 0 0 0 0,1 0 0 0 0,-1 0 0 0 0,1 0 0 0 0,-1 0 0 0 0,0 0 0 0 0,1 0 0 0 0,0 0 0 0 0,-1 0 0 0 0,1-1-1 0 0,0 1 1 0 0,-1 0 0 0 0,1 0 0 0 0,0-1 0 0 0,0 1 0 0 0,-1 0 0 0 0,1-1 0 0 0,0 1 0 0 0,0-1 0 0 0,0 1 0 0 0,0-1 0 0 0,0 0 0 0 0,0 1 0 0 0,0-1 0 0 0,0 0 0 0 0,0 1 0 0 0,0-1 0 0 0,0 0-17 0 0,4 0 201 0 0,5-2 15 0 0,0 0 1 0 0,0-1-1 0 0,0 0 0 0 0,-1 0 1 0 0,1-1-1 0 0,-1 0 0 0 0,1-1 1 0 0,-1 0-1 0 0,-1-1 0 0 0,1 0 1 0 0,-1 0-1 0 0,0 0 0 0 0,0-1 0 0 0,-1-1 1 0 0,0 1-1 0 0,0-1 0 0 0,-1 0 1 0 0,0-1-1 0 0,0 1 0 0 0,0-3-216 0 0,115-169 642 0 0,-109 175-1216 0 0,-12 26-245 0 0,0-15 890 0 0,-12 133-707 0 0,13-135 667 0 0,1-1-1 0 0,0 0 1 0 0,0 0 0 0 0,0 0 0 0 0,0 0-1 0 0,1 0 1 0 0,-1 0 0 0 0,1 0-1 0 0,-1-1 1 0 0,1 0 0 0 0,0 1-1 0 0,0-1 1 0 0,0 0 0 0 0,1 0 0 0 0,-1-1-1 0 0,0 1 1 0 0,1-1 0 0 0,-1 1-1 0 0,1-1 1 0 0,-1 0 0 0 0,1 0 0 0 0,-1-1-1 0 0,1 1 1 0 0,0-1 0 0 0,-1 0-1 0 0,1 0 1 0 0,0 0 0 0 0,0 0-1 0 0,-1-1 1 0 0,1 1 0 0 0,0-1 0 0 0,-1 0-1 0 0,1 0 1 0 0,-1-1 0 0 0,1 1-1 0 0,-1-1 1 0 0,0 1 0 0 0,0-1-1 0 0,0 0 1 0 0,1 0 0 0 0,-2 0 0 0 0,1-1-1 0 0,0 1 1 0 0,0-1 0 0 0,0 0-31 0 0,28-31 257 0 0,-2 0 0 0 0,-1-3 0 0 0,-1 0-1 0 0,-2-1 1 0 0,-2-2 0 0 0,-2 0 0 0 0,-1-1 0 0 0,-3-2 0 0 0,-1 1 0 0 0,-2-2 0 0 0,-2 0 0 0 0,6-45-257 0 0,-10 50-35 0 0,-3-1 0 0 0,-1 0 0 0 0,-2 1 0 0 0,-1-1 0 0 0,-4-22 35 0 0,3 59-6 0 0,1-1-1 0 0,-1 1 0 0 0,0 0 1 0 0,0 0-1 0 0,0-1 0 0 0,0 1 1 0 0,-1 0-1 0 0,1-1 0 0 0,-1 1 1 0 0,0 0-1 0 0,0 0 0 0 0,0 0 1 0 0,0 0-1 0 0,0-1 0 0 0,-1 2 1 0 0,0-1-1 0 0,1 0 0 0 0,-1 0 1 0 0,0 0-1 0 0,0 1 0 0 0,-1-1 1 0 0,1 1-1 0 0,0 0 0 0 0,-1 0 1 0 0,0 0-1 0 0,1 0 0 0 0,-1 0 1 0 0,0 0-1 0 0,0 1 0 0 0,0-1 1 0 0,0 1-1 0 0,0 0 0 0 0,-3-1 7 0 0,2 5-18 0 0,0 0 0 0 0,0 0-1 0 0,1 1 1 0 0,-1-1 0 0 0,1 1-1 0 0,0 0 1 0 0,0 0 0 0 0,1 0 0 0 0,-1 0-1 0 0,1 0 1 0 0,0 1 0 0 0,0-1-1 0 0,0 1 1 0 0,0-1 0 0 0,1 1-1 0 0,0 0 1 0 0,0 0 0 0 0,0 3 18 0 0,-4 21-21 0 0,1 0 0 0 0,1 0 0 0 0,2 0 0 0 0,1 1 0 0 0,1-1 0 0 0,2 0 0 0 0,1 6 21 0 0,3-1-154 0 0,1 0 0 0 0,1-1 0 0 0,2 0 0 0 0,1 0 0 0 0,1-1 0 0 0,2-1-1 0 0,2 0 1 0 0,0-1 0 0 0,5 3 154 0 0,11 12-2395 0 0,-17-24-1601 0 0,-13-15 827 0 0,-3-5-5795 0 0,0-1 6297 0 0</inkml:trace>
  <inkml:trace contextRef="#ctx0" brushRef="#br0" timeOffset="12278.203">1972 346 8226 0 0,'0'0'2271'0'0,"0"0"-603"0"0,0 0-315 0 0,0 0 111 0 0,0 0 120 0 0,0 0-130 0 0,0 0-365 0 0,0 0-319 0 0,36-17-191 0 0,115-52-122 0 0,-28 25 218 0 0,214-55-564 0 0,-264 80-3760 0 0,-1 3-3507 0 0,-43 11-3740 0 0</inkml:trace>
  <inkml:trace contextRef="#ctx0" brushRef="#br0" timeOffset="18683.444">1087 1999 160 0 0,'0'0'1022'0'0,"0"0"-198"0"0,0 0-1 0 0,0 0 175 0 0,0 0 287 0 0,0 0 126 0 0,0 0-130 0 0,0 0-338 0 0,0 0-393 0 0,0 0-293 0 0,0 0-144 0 0,2-11 185 0 0,25 38 1005 0 0,-9-1-856 0 0,0 2-1 0 0,-1 0 1 0 0,-2 1 0 0 0,-1 1 0 0 0,4 16-447 0 0,-4-14 241 0 0,65 155 294 0 0,-60-153 1844 0 0,-17-68 3 0 0,15-299-1222 0 0,-3 112-2068 0 0,-15 212 1232 0 0,-4 9-16529 0 0,5 4 12795 0 0</inkml:trace>
  <inkml:trace contextRef="#ctx0" brushRef="#br0" timeOffset="18945.723">1593 2249 8442 0 0,'0'0'879'0'0,"0"0"-353"0"0,0 0-33 0 0,0 0 177 0 0,0 0 211 0 0,0 0 73 0 0,0 0-135 0 0,0 0-207 0 0,0 0-216 0 0,0 0-155 0 0,0 0-79 0 0,0 0-44 0 0,8 33-26 0 0,23 101-28 0 0,-10-73 26 0 0,-15-47 1245 0 0,0-2-5161 0 0,1-22-8742 0 0,-7 5 12188 0 0</inkml:trace>
  <inkml:trace contextRef="#ctx0" brushRef="#br0" timeOffset="19181.878">1459 2205 2401 0 0,'0'0'2041'0'0,"0"0"-476"0"0,0 0-213 0 0,0 0 150 0 0,0 0 173 0 0,0 0-36 0 0,0 0-296 0 0,0 0-314 0 0,0 0-246 0 0,0 0-198 0 0,0 0-143 0 0,32-15-107 0 0,100-45-126 0 0,-39 27-52 0 0,-80 30-803 0 0,30-8 1016 0 0,-28 8-3332 0 0,0 3-3607 0 0,-14 0 2804 0 0,-1 0 279 0 0</inkml:trace>
  <inkml:trace contextRef="#ctx0" brushRef="#br0" timeOffset="19383.506">1551 2374 3601 0 0,'0'0'1388'0'0,"0"0"-265"0"0,0 0 149 0 0,0 0 342 0 0,0 0 110 0 0,0 0-206 0 0,0 0-372 0 0,0 0-368 0 0,0 0-247 0 0,0 0-168 0 0,0 0-108 0 0,31-15-81 0 0,100-46-104 0 0,-24 6-840 0 0,-78 38-3302 0 0,-7 4-1327 0 0,-13 9 83 0 0</inkml:trace>
  <inkml:trace contextRef="#ctx0" brushRef="#br0" timeOffset="20300.49">1948 1855 5209 0 0,'0'0'1716'0'0,"0"0"-486"0"0,0 0-296 0 0,0 0 111 0 0,0 0 221 0 0,0 0 57 0 0,0 0-194 0 0,0 0-271 0 0,0 0-249 0 0,0 0-138 0 0,0 0-82 0 0,36-19-44 0 0,110-60-16 0 0,15-10 660 0 0,14 12-2501 0 0,-173 76-5467 0 0,-1 2 3711 0 0,-1 4 1890 0 0,0-4 124 0 0,0 3-2197 0 0</inkml:trace>
  <inkml:trace contextRef="#ctx0" brushRef="#br0" timeOffset="20511.421">2062 1991 6201 0 0,'0'0'1525'0'0,"0"0"-464"0"0,0 0-169 0 0,0 0 283 0 0,0 0 334 0 0,0 0 22 0 0,0 0-239 0 0,0 0-329 0 0,0 0-319 0 0,0 0-247 0 0,32-12-141 0 0,99-40-85 0 0,4-20 49 0 0,-103 54-239 0 0,155-91-3852 0 0,-71 27-9461 0 0,-99 70 12717 0 0</inkml:trace>
  <inkml:trace contextRef="#ctx0" brushRef="#br0" timeOffset="20824.464">3038 1225 4513 0 0,'0'0'2048'0'0,"0"0"-333"0"0,0 0-258 0 0,0 0-81 0 0,0 0-94 0 0,0 0-226 0 0,-35 26-352 0 0,-107 83-279 0 0,91-51-202 0 0,41-39-213 0 0,2-1-1 0 0,0 1 1 0 0,1 1-1 0 0,1 0 1 0 0,0 0 0 0 0,2 0-1 0 0,0 0 1 0 0,2 1-1 0 0,0-1 1 0 0,1 1-1 0 0,1 0 1 0 0,2 14-10 0 0,-1-31 12 0 0,0 0 1 0 0,1 0-1 0 0,-1-1 1 0 0,1 1-1 0 0,0 0 0 0 0,0-1 1 0 0,0 1-1 0 0,0-1 1 0 0,1 0-1 0 0,-1 0 1 0 0,1 1-1 0 0,0-2 0 0 0,0 1 1 0 0,0 0-1 0 0,0-1 1 0 0,1 1-1 0 0,-1-1 1 0 0,1 0-1 0 0,-1 0 0 0 0,1 0 1 0 0,0-1-1 0 0,-1 1 1 0 0,1-1-1 0 0,0 0 1 0 0,0 0-1 0 0,0 0 1 0 0,3 0-13 0 0,4 0 105 0 0,0 1 1 0 0,0-1-1 0 0,0-1 1 0 0,1 0-1 0 0,-1-1 1 0 0,0 0-1 0 0,0 0 1 0 0,1-2-1 0 0,5-1-105 0 0,8-6 249 0 0,-1-2-1 0 0,0 0 0 0 0,-1-2 0 0 0,0 0 0 0 0,-1-2 0 0 0,-1 0 0 0 0,-1-1 0 0 0,0-2 0 0 0,-1 0 0 0 0,-1-1 0 0 0,-1 0 0 0 0,-1-2 0 0 0,0 0 0 0 0,7-16-248 0 0,-12 19 48 0 0,0 0 0 0 0,-2 0 0 0 0,0-1 0 0 0,-1 0 0 0 0,-2-1 0 0 0,0 0 0 0 0,0 0 0 0 0,-2 0 0 0 0,-1-1 0 0 0,-1 1 0 0 0,0-1 0 0 0,-2-16-48 0 0,-1 31-222 0 0,0 0 0 0 0,0-1 0 0 0,-1 2 0 0 0,0-1 0 0 0,0 0 0 0 0,-1 0 0 0 0,1 0 0 0 0,-1 1 0 0 0,-1 0 0 0 0,1-1 0 0 0,-1 1-1 0 0,0 1 1 0 0,-1-1 0 0 0,0 1 0 0 0,1-1 0 0 0,-2 1 0 0 0,1 0 0 0 0,0 1 0 0 0,-1 0 0 0 0,0 0 0 0 0,0 0 0 0 0,0 0 0 0 0,-1 1 0 0 0,-4-2 222 0 0,-4-1-1198 0 0,0 1 0 0 0,0 0 1 0 0,0 1-1 0 0,-1 1 0 0 0,0 1 1 0 0,1 0-1 0 0,-1 1 0 0 0,0 0 1 0 0,0 1-1 0 0,-12 2 1198 0 0,-3 4-2942 0 0</inkml:trace>
  <inkml:trace contextRef="#ctx0" brushRef="#br0" timeOffset="21078.888">2445 1549 2977 0 0,'0'0'2305'0'0,"0"0"-67"0"0,0 0-52 0 0,0 0-39 0 0,0 0-178 0 0,0 0-330 0 0,31-9-315 0 0,99-29-225 0 0,-86 25-225 0 0,0 2-1 0 0,1 2 1 0 0,0 2 0 0 0,24 0-874 0 0,-28 3 334 0 0,318-17 797 0 0,-118 19-3961 0 0,-225 2 2154 0 0,50-1-2484 0 0,-23-3-3332 0 0,-22-2-3194 0 0</inkml:trace>
</inkml:ink>
</file>

<file path=ppt/ink/ink2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22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308 163 0 0 0,'0'0'759'0'0,"0"0"514"0"0,0 0 141 0 0,0 0-107 0 0,0 0-215 0 0,0 0-205 0 0,0 0-127 0 0,0 0-37 0 0,11-17 27 0 0,37-52 58 0 0,-39 54 3760 0 0,-12 14-3327 0 0,-12 15-1805 0 0,15-14 899 0 0,-175 184-202 0 0,81-70 7 0 0,93-113-141 0 0,1-1 1 0 0,-1 1-1 0 0,0 0 1 0 0,1 0-1 0 0,-1 0 0 0 0,1-1 1 0 0,0 1-1 0 0,-1 0 1 0 0,1 0-1 0 0,0 0 0 0 0,0 0 1 0 0,-1 0-1 0 0,1 0 1 0 0,0 0-1 0 0,0 0 1 0 0,0 0-1 0 0,0 0 0 0 0,0 0 1 0 0,0 0-1 0 0,0 0 1 0 0,1-1-1 0 0,-1 1 0 0 0,0 0 1 0 0,0 0-1 0 0,1 0 1 0 0,-1 0-1 0 0,1 0 0 0 0,-1 0 1 0 0,1-1-1 0 0,-1 1 1 0 0,1 0-1 0 0,-1 0 0 0 0,1 0 1 0 0,0-1-1 0 0,-1 1 1 0 0,1-1-1 0 0,0 1 0 0 0,0 0 1 0 0,-1-1-1 0 0,1 1 1 0 0,0-1-1 0 0,0 1 1 0 0,0-1-1 0 0,0 0 0 0 0,0 1 1 0 0,-1-1-1 0 0,1 0 1 0 0,0 0-1 0 0,0 0 0 0 0,1 1 1 0 0,58 0 328 0 0,-41-2-241 0 0,74 1 60 0 0,-92 1-135 0 0,1 1-1 0 0,-1 0 0 0 0,1-1 1 0 0,-1 1-1 0 0,0 0 1 0 0,0 0-1 0 0,0 0 1 0 0,0 0-1 0 0,0 0 1 0 0,0 0-1 0 0,0 1 1 0 0,-1-1-1 0 0,1 0 1 0 0,-1 0-1 0 0,0 0 0 0 0,1 1 1 0 0,-1-1-1 0 0,0 0 1 0 0,0 0-1 0 0,-1 1 1 0 0,1-1-1 0 0,0 0 1 0 0,-1 0-1 0 0,1 1 1 0 0,-1-1-12 0 0,1-2 1 0 0,-3 14 41 0 0,0-1 0 0 0,-1 0 0 0 0,-1 0 0 0 0,0 0 0 0 0,-1-1 0 0 0,0 1 0 0 0,0-2 0 0 0,-5 7-42 0 0,-13 24 102 0 0,-34 69 246 0 0,57-109-337 0 0,0 0 1 0 0,0 0 0 0 0,0 0 0 0 0,0 1 0 0 0,0-1-1 0 0,0 0 1 0 0,0 1 0 0 0,1-1 0 0 0,-1 1 0 0 0,1-1 0 0 0,0 0-1 0 0,0 1 1 0 0,0-1 0 0 0,0 1 0 0 0,0-1 0 0 0,0 1-1 0 0,1-1 1 0 0,-1 1 0 0 0,1-1 0 0 0,0 0 0 0 0,-1 1-1 0 0,1-1 1 0 0,0 0 0 0 0,0 1 0 0 0,1-1 0 0 0,-1 0-1 0 0,0 0 1 0 0,1 0 0 0 0,-1 0 0 0 0,1 0 0 0 0,0-1-1 0 0,0 1 1 0 0,0 0 0 0 0,0-1 0 0 0,0 1 0 0 0,0-1-1 0 0,0 0 1 0 0,0 0 0 0 0,0 0 0 0 0,2 1-12 0 0,5 0 36 0 0,-1-1 0 0 0,1 0-1 0 0,-1 0 1 0 0,1 0 0 0 0,-1-1 0 0 0,1-1 0 0 0,-1 0 0 0 0,1 0 0 0 0,-1 0-1 0 0,0-1 1 0 0,1 0 0 0 0,-1-1 0 0 0,0 0 0 0 0,0 0 0 0 0,-1-1 0 0 0,1 1 0 0 0,-1-2-1 0 0,1 1 1 0 0,4-5-36 0 0,-9 7-394 0 0,1 0-1 0 0,-1 0 1 0 0,1 0 0 0 0,-1-1-1 0 0,0 1 1 0 0,0-1-1 0 0,0 1 1 0 0,0-1 0 0 0,0 0-1 0 0,-1 0 1 0 0,0-1-1 0 0,1 1 1 0 0,-1 0-1 0 0,0-1 1 0 0,-1 0 0 0 0,1 1-1 0 0,0-1 1 0 0,-1 0-1 0 0,0 0 1 0 0,0 1-1 0 0,0-1 1 0 0,-1 0 0 0 0,1 0-1 0 0,-1-3 395 0 0,0-3-4093 0 0,0 2-733 0 0</inkml:trace>
  <inkml:trace contextRef="#ctx0" brushRef="#br0" timeOffset="326.142">0 1 3209 0 0,'0'0'598'0'0,"0"0"-129"0"0,0 0 187 0 0,0 0 483 0 0,0 0 448 0 0,0 0 110 0 0,0 0-203 0 0,0 0-356 0 0,0 0-313 0 0,0 0-158 0 0,0 0-66 0 0,0 0 13 0 0,19 34 18 0 0,57 109-3 0 0,-9-10 709 0 0,-45-76-1173 0 0,-3 1 0 0 0,-3 0 0 0 0,-2 2-1 0 0,5 51-164 0 0,-2-18-47 0 0,21 165-2256 0 0,-28-234-345 0 0,-3-8-4371 0 0,-7-12 1084 0 0</inkml:trace>
</inkml:ink>
</file>

<file path=ppt/ink/ink2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23.7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1164 512 0 0,'0'0'1326'0'0,"0"0"-125"0"0,0 0-87 0 0,0 0 38 0 0,0 0 111 0 0,0 0 15 0 0,0 0-194 0 0,0 0-317 0 0,0 0-323 0 0,0 0-223 0 0,0 0-99 0 0,0 0 0 0 0,6-4 52 0 0,-2 1-134 0 0,-4 3-26 0 0,1-1 0 0 0,0 0 0 0 0,0 0 0 0 0,-1 0 0 0 0,1 1 0 0 0,0-1 1 0 0,0 1-1 0 0,0-1 0 0 0,0 1 0 0 0,0-1 0 0 0,0 1 0 0 0,0-1 0 0 0,0 1 0 0 0,0 0 0 0 0,0-1 1 0 0,0 1-1 0 0,0 0 0 0 0,0 0 0 0 0,0 0 0 0 0,0 0 0 0 0,0 0 0 0 0,1 0 0 0 0,-1 0 0 0 0,0 0 1 0 0,0 0-1 0 0,0 1 0 0 0,0-1 0 0 0,0 0 0 0 0,0 1 0 0 0,0-1 0 0 0,0 1 0 0 0,0-1 1 0 0,0 1-1 0 0,0-1 0 0 0,-1 1 0 0 0,1 0 0 0 0,0-1 0 0 0,0 1 0 0 0,0 0 0 0 0,-1 0 0 0 0,1 0-14 0 0,21 26 181 0 0,-2 1 0 0 0,-2 1 0 0 0,0 0 0 0 0,-2 1 0 0 0,-1 1-1 0 0,1 7-180 0 0,66 120 66 0 0,-82-158 27 0 0,0-1 1 0 0,0 1-1 0 0,0-1 0 0 0,0 1 0 0 0,0 0 0 0 0,0-1 0 0 0,0 1 0 0 0,0-1 0 0 0,0 1 0 0 0,0 0 0 0 0,0-1 1 0 0,0 1-1 0 0,1 0 0 0 0,-1-1 0 0 0,0 1 0 0 0,0-1 0 0 0,0 1 0 0 0,0 0 0 0 0,1-1 0 0 0,-1 1 1 0 0,0 0-1 0 0,0 0 0 0 0,1-1 0 0 0,-1 1 0 0 0,0 0 0 0 0,0-1 0 0 0,1 1 0 0 0,-1 0 0 0 0,0 0 0 0 0,1 0 1 0 0,-1-1-1 0 0,0 1 0 0 0,1 0 0 0 0,-1 0 0 0 0,1 0 0 0 0,-1 0 0 0 0,0 0 0 0 0,1 0 0 0 0,-1 0 1 0 0,1 0-1 0 0,-1 0 0 0 0,0 0 0 0 0,1 0 0 0 0,-1 0 0 0 0,0 0 0 0 0,1 0 0 0 0,-1 0 0 0 0,1 0 0 0 0,-1 0-93 0 0,-5-44 301 0 0,2-133 622 0 0,38-261-1442 0 0,-28 405-1511 0 0,-1 19-6544 0 0,-6 14 1362 0 0</inkml:trace>
  <inkml:trace contextRef="#ctx0" brushRef="#br0" timeOffset="555.137">664 1116 0 0 0,'0'0'740'0'0,"0"0"383"0"0,0 0 321 0 0,0 0 257 0 0,0 0 38 0 0,0 0-194 0 0,0 0-283 0 0,0 0-335 0 0,0 0-214 0 0,0 0-114 0 0,0 0-84 0 0,0 0-19 0 0,-11-1-34 0 0,-31-3-48 0 0,39 5-343 0 0,0 0 0 0 0,0-1 0 0 0,1 1-1 0 0,-1 0 1 0 0,0 1 0 0 0,0-1 0 0 0,1 0 0 0 0,-1 1-1 0 0,1-1 1 0 0,-1 1 0 0 0,1 0 0 0 0,0 0-1 0 0,-1 0 1 0 0,1 0 0 0 0,0 0 0 0 0,0 1 0 0 0,1-1-1 0 0,-1 1 1 0 0,0-1 0 0 0,1 1-71 0 0,-4 4 115 0 0,0 1-117 0 0,0 0 0 0 0,0 1 0 0 0,1-1-1 0 0,0 1 1 0 0,1 0 0 0 0,0 0 0 0 0,0 1 0 0 0,1-1-1 0 0,0 0 1 0 0,1 1 0 0 0,0-1 0 0 0,1 1 0 0 0,-1 0 0 0 0,2-1-1 0 0,0 1 1 0 0,0 0 0 0 0,2 5 2 0 0,15 63 4 0 0,-3 41 193 0 0,-15-65 83 0 0,31-54 563 0 0,42-26 41 0 0,-56 16-848 0 0,13-33-1626 0 0,-25 25-2973 0 0,-3 1-5008 0 0,-2 10 7877 0 0</inkml:trace>
  <inkml:trace contextRef="#ctx0" brushRef="#br0" timeOffset="802.783">452 1378 0 0 0,'0'0'596'0'0,"0"0"939"0"0,0 0 478 0 0,0 0 115 0 0,0 0-180 0 0,0 0-363 0 0,0 0-325 0 0,0 0-257 0 0,0 0-231 0 0,0 0-208 0 0,0 0-181 0 0,28-16-150 0 0,88-50-127 0 0,-30 23-480 0 0,-37 22-3766 0 0,-35 16-272 0 0,-7 1-788 0 0</inkml:trace>
  <inkml:trace contextRef="#ctx0" brushRef="#br0" timeOffset="1452.345">831 1072 0 0 0,'0'0'753'0'0,"0"0"568"0"0,0 0 196 0 0,0 0-72 0 0,0 0-278 0 0,0 0-308 0 0,0 0-213 0 0,0 0-78 0 0,0 0 23 0 0,0 0-16 0 0,0 0-14 0 0,-1 20-34 0 0,-6 132 695 0 0,-44 236-2690 0 0,46-317-709 0 0,5-23-3270 0 0,0-38 3582 0 0,0-3 1070 0 0</inkml:trace>
  <inkml:trace contextRef="#ctx0" brushRef="#br0" timeOffset="1705.459">1039 1205 4105 0 0,'0'0'1272'0'0,"0"0"-406"0"0,0 0-23 0 0,0 0 219 0 0,0 0 175 0 0,0 0-52 0 0,0 0-250 0 0,0 0-283 0 0,-8 35-224 0 0,-25 114-157 0 0,-1 42-24 0 0,32-80-1957 0 0,9-96-654 0 0,1-7-2673 0 0,-7-6 3415 0 0,1-2-748 0 0</inkml:trace>
  <inkml:trace contextRef="#ctx0" brushRef="#br0" timeOffset="1972.434">908 1282 0 0 0,'0'0'1440'0'0,"0"0"-97"0"0,0 0-106 0 0,0 0 167 0 0,0 0 164 0 0,0 0-10 0 0,0 0-210 0 0,0 0-336 0 0,0 0-274 0 0,0 0-217 0 0,0 0-177 0 0,0 0-85 0 0,0 0-75 0 0,30-18-48 0 0,92-54-41 0 0,-52 38-222 0 0,-70 34 115 0 0,25-7-602 0 0,-7 5-5809 0 0,-18 2 3175 0 0,0 0 485 0 0</inkml:trace>
  <inkml:trace contextRef="#ctx0" brushRef="#br0" timeOffset="2158.673">995 1433 5873 0 0,'0'0'2289'0'0,"0"0"-889"0"0,0 0-312 0 0,0 0 193 0 0,0 0-41 0 0,0 0-224 0 0,0 0-384 0 0,0 0-272 0 0,0 0-168 0 0,0 0-112 0 0,190-125-40 0 0,-174 114-192 0 0,1 0-264 0 0,-3 3-560 0 0,-4 1-1112 0 0,1 3-1713 0 0,-10 0-4257 0 0</inkml:trace>
  <inkml:trace contextRef="#ctx0" brushRef="#br0" timeOffset="2592.639">1028 715 4145 0 0,'0'0'2010'0'0,"0"0"-494"0"0,0 0-284 0 0,0 0 89 0 0,0 0 107 0 0,0 0-59 0 0,0 0-276 0 0,0 0-310 0 0,0 0-185 0 0,0 0-120 0 0,0 0-88 0 0,0 0-63 0 0,26-19-85 0 0,82-59-61 0 0,-12 17 55 0 0,-62 42-424 0 0,5-2-3335 0 0,-26 16-3807 0 0,-9 2 1022 0 0</inkml:trace>
  <inkml:trace contextRef="#ctx0" brushRef="#br0" timeOffset="2854.828">1107 822 3049 0 0,'0'0'2684'0'0,"0"0"-1139"0"0,0 0-356 0 0,0 0 257 0 0,0 0 167 0 0,0 0-131 0 0,0 0-416 0 0,0 0-382 0 0,0 0-239 0 0,0 0-141 0 0,31-11-70 0 0,99-36-76 0 0,-25-13 42 0 0,95-87-10414 0 0,-191 136 4329 0 0</inkml:trace>
  <inkml:trace contextRef="#ctx0" brushRef="#br0" timeOffset="3183.223">1731 141 520 0 0,'0'0'1090'0'0,"0"0"-66"0"0,0 0 115 0 0,0 0 181 0 0,0 0 56 0 0,0 0-166 0 0,0 0-355 0 0,0 0-335 0 0,0 0-188 0 0,-25 35-97 0 0,-78 111-41 0 0,62-61 80 0 0,40-72-218 0 0,-2-7 8 0 0,1 1 0 0 0,1-1-1 0 0,-1 0 1 0 0,1 1 0 0 0,0-1 0 0 0,1 1 0 0 0,-1-1 0 0 0,1 1-1 0 0,0-1 1 0 0,1 1 0 0 0,0-1 0 0 0,0 1 0 0 0,0-1 0 0 0,1 1 0 0 0,0-1-1 0 0,0 0 1 0 0,1 0 0 0 0,-1 0 0 0 0,1 0 0 0 0,1-1 0 0 0,-1 1-1 0 0,1-1 1 0 0,0 1 0 0 0,0-1 0 0 0,0-1 0 0 0,1 1 0 0 0,0-1 0 0 0,0 1-1 0 0,0-1 1 0 0,0-1 0 0 0,1 1 0 0 0,0 0-64 0 0,7 0 289 0 0,1 0-1 0 0,-1-1 1 0 0,0-1-1 0 0,1 0 1 0 0,-1 0 0 0 0,1-2-1 0 0,0 1 1 0 0,-1-2 0 0 0,1 0-1 0 0,0-1 1 0 0,-1 0-1 0 0,1-1 1 0 0,-1 0 0 0 0,0-1-1 0 0,0 0 1 0 0,-1-2 0 0 0,1 1-1 0 0,-1-1 1 0 0,0-1-1 0 0,0 0 1 0 0,-1-1 0 0 0,0 0-1 0 0,-1-1 1 0 0,1 0 0 0 0,-2-1-1 0 0,6-5-288 0 0,0 0 188 0 0,0 0-1 0 0,-1-1 1 0 0,-1-1-1 0 0,0 0 1 0 0,-1 0-1 0 0,-1-1 1 0 0,-1-1-1 0 0,0 0 1 0 0,-1-1-1 0 0,-2 1 1 0 0,0-2-1 0 0,-1 1 1 0 0,0-1-1 0 0,-2 1 1 0 0,2-22-188 0 0,-7 35-177 0 0,1 0 0 0 0,-1-1 1 0 0,0 1-1 0 0,0 0 0 0 0,-1-1 1 0 0,0 1-1 0 0,-1 0 0 0 0,1 0 0 0 0,-1 1 1 0 0,-1-1-1 0 0,1 0 0 0 0,-1 1 1 0 0,0 0-1 0 0,-1 0 0 0 0,1 0 1 0 0,-1 0-1 0 0,0 1 0 0 0,-1 0 0 0 0,1 0 1 0 0,-1 0-1 0 0,0 1 0 0 0,0 0 1 0 0,-3-1 176 0 0,-76-33-6244 0 0,-2 26-3360 0 0,58 12 7011 0 0</inkml:trace>
  <inkml:trace contextRef="#ctx0" brushRef="#br0" timeOffset="3446.682">1400 417 11434 0 0,'0'0'1968'0'0,"0"0"-329"0"0,0 0-112 0 0,0 0-123 0 0,0 0-235 0 0,36-16-296 0 0,115-47-236 0 0,-29 28 185 0 0,98 9 139 0 0,-47 8-4783 0 0,-61-5-8187 0 0,-89 16 5406 0 0</inkml:trace>
</inkml:ink>
</file>

<file path=ppt/ink/ink2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00.06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14 1842 0 0 0,'0'0'252'0'0,"0"0"368"0"0,0 0 247 0 0,0 0 169 0 0,0 0 3 0 0,0 0-144 0 0,0 0-210 0 0,0 0-206 0 0,0 0-99 0 0,-3-11 12 0 0,-8-35 75 0 0,11 44-403 0 0,0 0 0 0 0,1 0 0 0 0,-1 0 0 0 0,0 0 0 0 0,1 0 0 0 0,-1 0 1 0 0,1 1-1 0 0,0-1 0 0 0,0 0 0 0 0,-1 0 0 0 0,1 1 0 0 0,0-1 0 0 0,0 1 0 0 0,1-1 0 0 0,-1 1 0 0 0,0-1 0 0 0,0 1 0 0 0,1 0 0 0 0,-1-1 0 0 0,1 1 0 0 0,-1 0 0 0 0,1 0 0 0 0,0 0 0 0 0,-1 0 0 0 0,3 0-64 0 0,4-5 441 0 0,144-132 4393 0 0,72-73-1885 0 0,53-49-1338 0 0,433-401 99 0 0,-558 495-1329 0 0,-151 164-300 0 0,1-1 0 0 0,0 1 0 0 0,-1 0 0 0 0,1-1 0 0 0,-1 1 0 0 0,0-1 0 0 0,0 1 0 0 0,0-1 0 0 0,0 0 0 0 0,0 1 0 0 0,0-1 0 0 0,-1 0 0 0 0,1 0 0 0 0,-1 1 0 0 0,0-1 0 0 0,0 0 0 0 0,0 0 0 0 0,0 0 0 0 0,-1-2-81 0 0,-21 12-343 0 0,-6 19 473 0 0,-151 58 6 0 0,-53-6 21 0 0,200-64-146 0 0,44-3-367 0 0,13 2 340 0 0,1-1 0 0 0,-1-2 1 0 0,2 0-1 0 0,-1-2 0 0 0,1-1 1 0 0,0-1-1 0 0,1-1 0 0 0,0-1 16 0 0,135 43 7 0 0,-152-41 1054 0 0,-25-13-248 0 0,-6-10-725 0 0,0-1 1 0 0,2-1 0 0 0,0-1-1 0 0,1 0 1 0 0,1-2 0 0 0,1 0 0 0 0,1 0-1 0 0,-7-16-88 0 0,-34-53-2075 0 0,44 87-1471 0 0,9 3-7452 0 0,2 1 10983 0 0,0 0-7728 0 0</inkml:trace>
  <inkml:trace contextRef="#ctx0" brushRef="#br0" timeOffset="385.501">1774 74 12307 0 0,'0'0'1377'0'0,"0"0"-939"0"0,0 0-282 0 0,0 0 96 0 0,0 0 212 0 0,0 0 212 0 0,0 0 102 0 0,0 0-58 0 0,0 0-158 0 0,0 0-187 0 0,0 0-157 0 0,0 0-108 0 0,-24 10-58 0 0,-73 30-10 0 0,95-39-41 0 0,0-1 1 0 0,0 1 0 0 0,0 0 0 0 0,0 0 0 0 0,0 0 0 0 0,0 0-1 0 0,1 0 1 0 0,-1 1 0 0 0,0-1 0 0 0,1 1 0 0 0,-1-1 0 0 0,1 1-1 0 0,-1-1 1 0 0,1 1 0 0 0,0 0 0 0 0,-1-1 0 0 0,1 1 0 0 0,0 0 0 0 0,0 0-1 0 0,1 0 1 0 0,-1 0 0 0 0,0 0 0 0 0,1 0 0 0 0,-1 0 0 0 0,1 0-1 0 0,-1 0 1 0 0,1 1 0 0 0,0-1 0 0 0,0 0-2 0 0,-1 7 16 0 0,-2 2 0 0 0,0-1-1 0 0,1 1 1 0 0,1 0 0 0 0,-1 0-1 0 0,2 0 1 0 0,-1 0-1 0 0,2 0 1 0 0,-1 0 0 0 0,1 0-1 0 0,1 0 1 0 0,0-1 0 0 0,1 1-1 0 0,0 0 1 0 0,0-1 0 0 0,1 0-1 0 0,1 0 1 0 0,0 0-1 0 0,0 0 1 0 0,0-1 0 0 0,2 0-1 0 0,-1 0 1 0 0,1 0 0 0 0,0-1-1 0 0,1 0 1 0 0,0 0 0 0 0,0-1-1 0 0,0 0 1 0 0,1-1 0 0 0,0 0-1 0 0,1 0 1 0 0,-1-1-1 0 0,1 0 1 0 0,0 0-16 0 0,5-2 102 0 0,0-1 0 0 0,0 0 0 0 0,0-2 0 0 0,0 1-1 0 0,0-2 1 0 0,0 0 0 0 0,0 0 0 0 0,0-2 0 0 0,0 0 0 0 0,0 0 0 0 0,-1-2 0 0 0,0 0-1 0 0,0 0 1 0 0,0-1 0 0 0,0-1 0 0 0,-1 0 0 0 0,0-1 0 0 0,-1-1 0 0 0,0 0-1 0 0,0 0 1 0 0,0-1 0 0 0,-2-1 0 0 0,1 0 0 0 0,-1 0 0 0 0,-1-1 0 0 0,0 0 0 0 0,-1-1-1 0 0,0 0 1 0 0,-1 0 0 0 0,0 0 0 0 0,-1-1 0 0 0,-1 0 0 0 0,0-1 0 0 0,-1 1-1 0 0,0-1 1 0 0,-1 0 0 0 0,-1 0 0 0 0,-1 0 0 0 0,1-10-102 0 0,-3 19-199 0 0,0 1 0 0 0,0-1-1 0 0,-1 0 1 0 0,0 0 0 0 0,0 1 0 0 0,0-1 0 0 0,0 1 0 0 0,-1-1-1 0 0,0 1 1 0 0,0 0 0 0 0,-1 0 0 0 0,1 0 0 0 0,-1 1 0 0 0,0-1-1 0 0,0 1 1 0 0,-1 0 0 0 0,1 0 0 0 0,-1 1 0 0 0,0-1 0 0 0,0 1-1 0 0,0 0 1 0 0,-1 0 199 0 0,-61-27-5701 0 0,3 15-3980 0 0,39 14 6360 0 0</inkml:trace>
  <inkml:trace contextRef="#ctx0" brushRef="#br0" timeOffset="625.536">1227 247 9274 0 0,'0'0'956'0'0,"0"0"-238"0"0,0 0 7 0 0,0 0 311 0 0,0 0 314 0 0,0 0 82 0 0,0 0-178 0 0,0 0-207 0 0,0 0-164 0 0,0 0-110 0 0,32 3-85 0 0,104 7-108 0 0,57-2 203 0 0,0-9-1 0 0,0-8 0 0 0,52-15-782 0 0,-119 12-290 0 0,-25 3-862 0 0,30-2-3274 0 0,-48 1-4734 0 0,-52 3 1125 0 0</inkml:trace>
</inkml:ink>
</file>

<file path=ppt/ink/ink2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10.79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1963 0 0 0,'0'0'385'0'0,"0"0"528"0"0,0 0 178 0 0,0 0 49 0 0,0 0-21 0 0,25-35-22 0 0,78-111-54 0 0,-17 36 882 0 0,58-65 1294 0 0,8 6 0 0 0,110-91-3219 0 0,-163 167 245 0 0,-3-4-1 0 0,-5-5 1 0 0,35-55-245 0 0,-120 149 37 0 0,-1 0 0 0 0,-1 0 0 0 0,1-1 1 0 0,-1 1-1 0 0,0-1 0 0 0,-1 0 0 0 0,0 0 1 0 0,-1-1-1 0 0,0 1 0 0 0,0 0 0 0 0,-1-1 1 0 0,0 0-1 0 0,-1 1 0 0 0,0-5-37 0 0,0 13 42 0 0,-22 20-1118 0 0,11-8 1086 0 0,-91 67 90 0 0,-109 43 685 0 0,277-100-264 0 0,-13-11-437 0 0,-27-7-72 0 0,-1 2 1 0 0,0 1-1 0 0,0 1 0 0 0,0 1 1 0 0,-1 1-1 0 0,16 9-12 0 0,12 30 42 0 0,-55-69 3047 0 0,0-2-2890 0 0,-13-62 653 0 0,-36-115-665 0 0,29 171-1653 0 0,13 25-1809 0 0,-3 2-3818 0 0,10 2-1044 0 0</inkml:trace>
  <inkml:trace contextRef="#ctx0" brushRef="#br0" timeOffset="345.996">1933 1 7082 0 0,'0'0'508'0'0,"0"0"-83"0"0,0 0 126 0 0,0 0 233 0 0,0 0 300 0 0,0 0 128 0 0,0 0-122 0 0,-32 10-211 0 0,-103 36-244 0 0,130-45-599 0 0,0 1 0 0 0,1-1 0 0 0,-1 1 0 0 0,1 0 0 0 0,0 0 0 0 0,-1 1 0 0 0,1-1 0 0 0,0 1 0 0 0,0 0 0 0 0,1 0 0 0 0,-1 0 0 0 0,1 0 0 0 0,-1 1 0 0 0,1-1-1 0 0,0 1 1 0 0,0 0 0 0 0,1 0 0 0 0,-2 2-36 0 0,-4 8 109 0 0,-4 0-17 0 0,0 1 1 0 0,2 1-1 0 0,0-1 0 0 0,1 2 1 0 0,0-1-1 0 0,1 1 0 0 0,1 0 1 0 0,1 1-1 0 0,1 0 0 0 0,0 0 1 0 0,1 0-1 0 0,1 1 0 0 0,1-1 1 0 0,0 1-1 0 0,2-1 0 0 0,0 1 1 0 0,1 5-93 0 0,1-16 35 0 0,0-1 0 0 0,1 0 0 0 0,0 1 1 0 0,0-1-1 0 0,1 0 0 0 0,0 0 0 0 0,0-1 1 0 0,0 1-1 0 0,1-1 0 0 0,0 0 0 0 0,0 0 1 0 0,1-1-1 0 0,0 1 0 0 0,0-1 1 0 0,0-1-1 0 0,0 1 0 0 0,1-1 0 0 0,-1 0 1 0 0,1 0-1 0 0,1-1 0 0 0,-1 0 0 0 0,4 1-35 0 0,6 2 176 0 0,1-1-1 0 0,1 0 0 0 0,-1-1 0 0 0,1-1 0 0 0,-1-1 0 0 0,1-1 0 0 0,0-1 0 0 0,15-1-175 0 0,-8-2 168 0 0,0-2 0 0 0,0 0 0 0 0,-1-2 0 0 0,1-1-1 0 0,-1-1 1 0 0,-1-1 0 0 0,0-1 0 0 0,0-1 0 0 0,-1-1 0 0 0,-1-1 0 0 0,0-1 0 0 0,-1-1-1 0 0,-1-1 1 0 0,0-1 0 0 0,-1 0 0 0 0,-1-2 0 0 0,0-2-168 0 0,-13 17-96 0 0,0-1 1 0 0,-1 0-1 0 0,0 0 1 0 0,0 0-1 0 0,-1 0 1 0 0,0-1-1 0 0,0 1 1 0 0,0-1-1 0 0,-1 0 0 0 0,0 0 1 0 0,0 0-1 0 0,0 0 1 0 0,-1 0-1 0 0,0 0 1 0 0,-1 0-1 0 0,0-1 1 0 0,0-5 94 0 0,-1 8-563 0 0,0-1-1 0 0,-1 1 1 0 0,1 0-1 0 0,-1 0 0 0 0,0 0 1 0 0,0 0-1 0 0,-1 0 0 0 0,1 0 1 0 0,-1 1-1 0 0,0-1 0 0 0,-1 1 1 0 0,1 0-1 0 0,-1 0 0 0 0,1 0 1 0 0,-3-2 564 0 0,-13-9-5356 0 0,3 3-800 0 0</inkml:trace>
  <inkml:trace contextRef="#ctx0" brushRef="#br0" timeOffset="604.909">1233 214 9434 0 0,'0'0'1547'0'0,"0"0"-571"0"0,0 0-89 0 0,0 0 352 0 0,0 0 348 0 0,0 0 91 0 0,0 0-234 0 0,40 10-337 0 0,129 28-294 0 0,3-19 229 0 0,475-16 569 0 0,-138-34-3026 0 0,-401 19-3076 0 0,-1-3-3867 0 0,-77 11-743 0 0</inkml:trace>
</inkml:ink>
</file>

<file path=ppt/ink/ink2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0.3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0 876 0 0 0,'0'0'579'0'0,"0"0"648"0"0,0 0 456 0 0,0 0 320 0 0,0 0 48 0 0,0 0-140 0 0,0 0-215 0 0,36 3-246 0 0,110 10-207 0 0,-136-11-1004 0 0,0-1 0 0 0,0 0 0 0 0,0 0 0 0 0,0-1-1 0 0,0 0 1 0 0,0-1 0 0 0,-1 0 0 0 0,1-1 0 0 0,0 0 0 0 0,0 0 0 0 0,8-4-239 0 0,1-1 367 0 0,27-11 188 0 0,0-2 0 0 0,-1-3-1 0 0,-2-1 1 0 0,0-2 0 0 0,-2-2-1 0 0,-1-2 1 0 0,-1-1 0 0 0,0-3-555 0 0,63-64 528 0 0,-4-4-1 0 0,14-26-527 0 0,-55 59 131 0 0,-24 27-66 0 0,1 2 0 0 0,3 1 0 0 0,0 2 0 0 0,27-19-65 0 0,-56 50 18 0 0,-7 4-27 0 0,0 1 0 0 0,0-1 0 0 0,0 0 0 0 0,1 1 0 0 0,-1-1 0 0 0,1 1 0 0 0,-1-1 0 0 0,1 1 0 0 0,0 0 1 0 0,-1-1-1 0 0,1 1 0 0 0,0 0 0 0 0,0 0 0 0 0,0 0 0 0 0,0 0 0 0 0,0 1 0 0 0,0-1 0 0 0,0 1 0 0 0,0-1 0 0 0,0 1 0 0 0,0-1 0 0 0,0 1 0 0 0,0 0 1 0 0,0 0-1 0 0,1 0 0 0 0,-1 1 0 0 0,0-1 0 0 0,0 0 0 0 0,0 1 0 0 0,0-1 0 0 0,0 1 0 0 0,0 0 0 0 0,0-1 0 0 0,0 1 0 0 0,0 0 0 0 0,-1 0 0 0 0,1 1 1 0 0,0-1-1 0 0,0 0 0 0 0,-1 0 0 0 0,1 1 0 0 0,1 1 9 0 0,3 13 3 0 0,-1 0 0 0 0,0 0 0 0 0,-2 1 0 0 0,1 0 0 0 0,-2 0 1 0 0,0 0-1 0 0,-1 0 0 0 0,-1 0 0 0 0,-1 11-3 0 0,1-20 2 0 0,-4 35 17 0 0,-1-1 0 0 0,-2 0 0 0 0,-1-1 0 0 0,-3 1 0 0 0,-1-2-1 0 0,-2 0 1 0 0,-2 0 0 0 0,-8 11-19 0 0,14-24-73 0 0,-2-1 1 0 0,-1-1-1 0 0,-1 0 0 0 0,-1 0 0 0 0,-1-2 1 0 0,-1 0-1 0 0,-1-1 0 0 0,-1 0 0 0 0,-1-2 1 0 0,0 0-1 0 0,-2-2 0 0 0,0 0 0 0 0,-2-1 1 0 0,1-2-1 0 0,-2 0 0 0 0,0-1 0 0 0,-1-2 1 0 0,0-1-1 0 0,-1 0 0 0 0,-16 2 73 0 0,31-10-284 0 0,0-2 0 0 0,0 1 0 0 0,0-1 0 0 0,0-1 0 0 0,-1-1 0 0 0,1 1 0 0 0,0-2 0 0 0,0 0 0 0 0,-9-2 284 0 0,4-17-4248 0 0,17 1-5505 0 0,3 12 5219 0 0</inkml:trace>
</inkml:ink>
</file>

<file path=ppt/ink/ink2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0.6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1 9658 0 0,'0'0'1483'0'0,"0"0"-275"0"0,0 0-34 0 0,0 0 98 0 0,0 0-14 0 0,0 0-202 0 0,-28 32-264 0 0,-90 102-229 0 0,51-36 85 0 0,64-92-645 0 0,0-1 0 0 0,0 1 0 0 0,0 0-1 0 0,1 0 1 0 0,0 0 0 0 0,0 0 0 0 0,1 0 0 0 0,0 1-1 0 0,0-1 1 0 0,0 0 0 0 0,1 1 0 0 0,0-1 0 0 0,0 1-1 0 0,1-1 1 0 0,-1 0 0 0 0,2 0 0 0 0,-1 1 0 0 0,0-1 0 0 0,1 0-1 0 0,0 0 1 0 0,1 0 0 0 0,-1 0 0 0 0,1-1 0 0 0,0 1-1 0 0,1-1 1 0 0,-1 1 0 0 0,1-1 0 0 0,0 0 0 0 0,1-1 0 0 0,-1 1-1 0 0,1-1 1 0 0,0 0 0 0 0,0 0 0 0 0,0 0 0 0 0,0-1-1 0 0,5 3-2 0 0,0-1 55 0 0,1-1 0 0 0,-1-1-1 0 0,1 1 1 0 0,0-2 0 0 0,0 1-1 0 0,0-2 1 0 0,0 1 0 0 0,0-2-1 0 0,0 1 1 0 0,0-1-1 0 0,0-1 1 0 0,0 0 0 0 0,0-1-1 0 0,6-1-54 0 0,-7 1 108 0 0,0 0-1 0 0,0-1 0 0 0,0 0 0 0 0,0-1 1 0 0,-1 0-1 0 0,0 0 0 0 0,1-1 1 0 0,-2-1-1 0 0,1 1 0 0 0,-1-1 0 0 0,1 0 1 0 0,-2-1-1 0 0,1 0 0 0 0,-1 0 0 0 0,0-1 1 0 0,0 0-1 0 0,-1 0 0 0 0,0-1 0 0 0,-1 0 1 0 0,0 0-1 0 0,0 0 0 0 0,-1 0 1 0 0,0-1-1 0 0,1-6-107 0 0,-3 8-56 0 0,-1 0 0 0 0,0 0-1 0 0,0 0 1 0 0,-1-1 0 0 0,0 1 0 0 0,-1 0 0 0 0,0 0 0 0 0,0 0 0 0 0,-1 0-1 0 0,0 0 1 0 0,0 0 0 0 0,-1 0 0 0 0,0 0 0 0 0,0 1 0 0 0,-1-1 0 0 0,0 1 0 0 0,0 0-1 0 0,-1 0 1 0 0,1 1 0 0 0,-6-6 56 0 0,-32-32-3781 0 0,-5 7-3965 0 0,29 24-2157 0 0</inkml:trace>
</inkml:ink>
</file>

<file path=ppt/ink/ink2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1.4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77 776 0 0,'0'0'1751'0'0,"0"0"-416"0"0,0 0-179 0 0,0 0 127 0 0,0 0 262 0 0,0 0 143 0 0,0 0-85 0 0,0 0-184 0 0,0 0-180 0 0,0 0-145 0 0,0 0-117 0 0,0 0-117 0 0,0 0-152 0 0,9 26-118 0 0,28 84-119 0 0,-1 90 461 0 0,-32-178-903 0 0,2 22 8 0 0,1 0 0 0 0,2-1 0 0 0,3-1 0 0 0,1 0 0 0 0,1 0 0 0 0,3-1 0 0 0,3 2-37 0 0,-19-41 27 0 0,-1-1 0 0 0,0 0-1 0 0,1 0 1 0 0,-1 0 0 0 0,0 0 0 0 0,1 0 0 0 0,-1 0 0 0 0,1 0-1 0 0,0 0 1 0 0,-1 0 0 0 0,1 0 0 0 0,0 0 0 0 0,0 0 0 0 0,-1 0-1 0 0,1 0 1 0 0,0 0 0 0 0,0-1 0 0 0,0 1 0 0 0,0 0 0 0 0,0-1-1 0 0,0 1 1 0 0,0-1 0 0 0,0 1 0 0 0,0-1 0 0 0,1 1 0 0 0,-1-1-1 0 0,0 0 1 0 0,0 1 0 0 0,0-1 0 0 0,0 0 0 0 0,1 0 0 0 0,-1 0-1 0 0,0 0 1 0 0,0 0 0 0 0,0 0 0 0 0,0-1 0 0 0,1 1 0 0 0,-1 0-1 0 0,0 0 1 0 0,0-1 0 0 0,1 0-27 0 0,49-144 1298 0 0,-7-1 0 0 0,-5-10-1298 0 0,45-149-183 0 0,-83 299-50 0 0,10-23-143 0 0,0 19-3104 0 0,-7 46-5930 0 0,-4-18 3915 0 0,0-6 1261 0 0</inkml:trace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2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1.6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10026 0 0,'0'0'2425'0'0,"0"0"-770"0"0,0 0-440 0 0,0 0-78 0 0,0 0-15 0 0,0 0-82 0 0,0 0-247 0 0,0 0-262 0 0,0 0-175 0 0,0 0-105 0 0,0 0-79 0 0,0 0-52 0 0,-1 24-23 0 0,-5 120 14 0 0,5-119-197 0 0,2-1-1 0 0,1 0 1 0 0,1 0-1 0 0,1 0 1 0 0,1 0-1 0 0,5 11 87 0 0,6-10-1940 0 0,-9-21-2816 0 0,1-6-5495 0 0,-6-2 6666 0 0</inkml:trace>
</inkml:ink>
</file>

<file path=ppt/ink/ink2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1.9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1672 0 0,'0'0'1970'0'0,"0"0"-818"0"0,0 0-367 0 0,0 0 156 0 0,0 0 241 0 0,0 0 66 0 0,0 0-133 0 0,0 0-196 0 0,0 0-192 0 0,0 0-133 0 0,32 3-110 0 0,105 8-113 0 0,-124-11-305 0 0,0 1 0 0 0,1 1-1 0 0,-1 0 1 0 0,0 1 0 0 0,0 0-1 0 0,0 1 1 0 0,-1 0 0 0 0,0 1-1 0 0,1 1 1 0 0,-2 0 0 0 0,1 0-1 0 0,-1 1 1 0 0,0 1 0 0 0,7 5-66 0 0,-17-12 2 0 0,3 2 33 0 0,0 0 0 0 0,0 1 1 0 0,-1-1-1 0 0,1 1 0 0 0,-1 0 1 0 0,0 0-1 0 0,0 0 0 0 0,0 0 1 0 0,-1 0-1 0 0,0 1 0 0 0,1-1 1 0 0,-2 1-1 0 0,1 0 0 0 0,0 0 0 0 0,-1-1 1 0 0,0 1-1 0 0,0 0 0 0 0,0 0 1 0 0,-1 0-1 0 0,0 0 0 0 0,0 0 1 0 0,0 0-1 0 0,0 0 0 0 0,-1 0 1 0 0,0 0-1 0 0,0 0 0 0 0,0 0 1 0 0,-1 0-1 0 0,1-1 0 0 0,-1 1 1 0 0,0 0-1 0 0,-1-1 0 0 0,-1 3-35 0 0,-7 8-23 0 0,-2 0 0 0 0,0-1 0 0 0,0 0 1 0 0,-1-1-1 0 0,-1 0 0 0 0,0-2 0 0 0,-1 1 0 0 0,0-2 0 0 0,-1 0 0 0 0,-15 6 23 0 0,18-10-683 0 0,-1 0-1 0 0,1-1 1 0 0,-1-1 0 0 0,0 0-1 0 0,0-1 1 0 0,-1-1 0 0 0,1 0-1 0 0,-12-1 684 0 0,-1-4-6480 0 0,19-1 3409 0 0</inkml:trace>
</inkml:ink>
</file>

<file path=ppt/ink/ink2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2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0 273 320 0 0,'0'0'1060'0'0,"0"0"-278"0"0,0 0-78 0 0,0 0 112 0 0,0 0 286 0 0,0 0 350 0 0,0 0 142 0 0,0 0-35 0 0,0 0-204 0 0,0 0-278 0 0,0 0-222 0 0,0 0-128 0 0,0 0-26 0 0,32-3-14 0 0,100-10-23 0 0,175-29 2654 0 0,-189 23-2583 0 0,-118 17-628 0 0,-1 0 0 0 0,0 1 0 0 0,0-1 0 0 0,-1 0 0 0 0,1 0 0 0 0,0 1 0 0 0,0-1 0 0 0,-1 1 0 0 0,1-1 1 0 0,-1 1-1 0 0,1 0 0 0 0,-1 0 0 0 0,0-1 0 0 0,0 1 0 0 0,1 0 0 0 0,-1 0 0 0 0,0 1 0 0 0,0-1 0 0 0,0 0 0 0 0,0 1 0 0 0,0-1 0 0 0,0 1 0 0 0,0-1 0 0 0,0 1 0 0 0,0 0 0 0 0,0 0 0 0 0,-2 0-107 0 0,0-1 99 0 0,-18-5-30 0 0,0-2 1 0 0,1 0 0 0 0,0-2-1 0 0,0 0 1 0 0,1-1 0 0 0,0-1-1 0 0,1-1 1 0 0,0-1 0 0 0,-3-4-70 0 0,21 17-58 0 0,0 0 1 0 0,0 0-1 0 0,1 0 1 0 0,-1 1 0 0 0,1-1-1 0 0,-1 0 1 0 0,1 0 0 0 0,-1 0-1 0 0,1 0 1 0 0,-1 0 0 0 0,1 0-1 0 0,0 0 1 0 0,0 0-1 0 0,-1 0 1 0 0,1 0 0 0 0,0 0-1 0 0,0 0 1 0 0,0 0 0 0 0,0 0-1 0 0,0 0 1 0 0,1-1-1 0 0,-1 1 1 0 0,0 0 0 0 0,0 0-1 0 0,1 0 1 0 0,-1 0 0 0 0,0 0-1 0 0,1 1 1 0 0,-1-1-1 0 0,1 0 1 0 0,-1 0 0 0 0,1 0-1 0 0,0 0 1 0 0,-1 0 0 0 0,1 1-1 0 0,0-1 1 0 0,0 0-1 0 0,-1 0 1 0 0,1 1 0 0 0,0-1-1 0 0,0 1 1 0 0,0-1 0 0 0,0 1-1 0 0,0-1 1 0 0,0 1 0 0 0,0-1-1 0 0,0 1 1 0 0,0 0-1 0 0,0 0 1 0 0,0-1 57 0 0,65-10-5424 0 0,-23 8-2416 0 0,-23 3 849 0 0</inkml:trace>
</inkml:ink>
</file>

<file path=ppt/ink/ink2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2.9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1 380 3321 0 0,'0'0'2148'0'0,"0"0"-330"0"0,0 0-166 0 0,0 0 53 0 0,0 0 32 0 0,0 0-135 0 0,0 0-327 0 0,0 0-362 0 0,0 0-243 0 0,0 0-126 0 0,0 0-68 0 0,0 0-45 0 0,0 0-46 0 0,17 0-39 0 0,108 8 527 0 0,146 20-165 0 0,-233-27-1423 0 0,11 2-2706 0 0,-18 4-8459 0 0,-28-6 7292 0 0</inkml:trace>
  <inkml:trace contextRef="#ctx0" brushRef="#br0" timeOffset="249.228">40 701 5889 0 0,'0'0'2233'0'0,"0"0"-1729"0"0,0 0-176 0 0,0 0 240 0 0,0 0 184 0 0,0 0 96 0 0,0 0-63 0 0,0 0-185 0 0,0 0-168 0 0,0 0-168 0 0,0 0-112 0 0,211 69-128 0 0,-174-69-184 0 0,0 0-328 0 0,5 0-729 0 0,-1 0-1255 0 0,-10-3-1801 0 0,-7-1-496 0 0</inkml:trace>
  <inkml:trace contextRef="#ctx0" brushRef="#br0" timeOffset="681.411">769 229 4273 0 0,'0'0'688'0'0,"0"0"-32"0"0,0 0 278 0 0,0 0 286 0 0,0 0 204 0 0,0 0-21 0 0,0 0-162 0 0,0 0-108 0 0,0 0-134 0 0,0 0-183 0 0,27 33-186 0 0,88 106-162 0 0,-67-57 11 0 0,-42-63-361 0 0,102 337 925 0 0,-109-356-1010 0 0,1 1-1 0 0,0-1 1 0 0,0 0 0 0 0,0 1 0 0 0,0-1-1 0 0,0 1 1 0 0,0-1 0 0 0,0 1-1 0 0,0-1 1 0 0,0 1 0 0 0,0-1 0 0 0,0 1-1 0 0,0-1 1 0 0,0 1 0 0 0,0-1-1 0 0,0 1 1 0 0,1-1 0 0 0,-1 1-1 0 0,0-1 1 0 0,0 0 0 0 0,0 1 0 0 0,1-1-1 0 0,-1 1 1 0 0,0-1 0 0 0,1 0-1 0 0,-1 1 1 0 0,0-1 0 0 0,1 0 0 0 0,-1 1-1 0 0,0-1 1 0 0,1 0 0 0 0,-1 1-1 0 0,1-1 1 0 0,-1 0 0 0 0,1 0-1 0 0,-1 0 1 0 0,0 1 0 0 0,1-1 0 0 0,-1 0-1 0 0,1 0 1 0 0,-1 0 0 0 0,1 0-1 0 0,-1 0 1 0 0,1 0 0 0 0,-1 0 0 0 0,1 0-1 0 0,-1 0 1 0 0,1 0 0 0 0,-1 0-1 0 0,1 0 1 0 0,-1 0 0 0 0,1-1 0 0 0,-1 1-1 0 0,0 0 1 0 0,1 0 0 0 0,-1 0-1 0 0,1-1 1 0 0,-1 1 0 0 0,1 0-1 0 0,-1 0 1 0 0,0-1 0 0 0,1 1-33 0 0,10-34 2948 0 0,-7 19-3347 0 0,231-569 2067 0 0,-232 576-1728 0 0,59-125-76 0 0,-13 51-2808 0 0,-33 70-1398 0 0,-8 11-2459 0 0,-2 1-2686 0 0</inkml:trace>
  <inkml:trace contextRef="#ctx0" brushRef="#br0" timeOffset="988.438">1639 612 12755 0 0,'0'0'1281'0'0,"0"0"-378"0"0,0 0-205 0 0,0 0 10 0 0,0 0 17 0 0,0 0-73 0 0,0 0-141 0 0,0 0-147 0 0,0 0-98 0 0,0 0-85 0 0,0 0-86 0 0,0 0-55 0 0,0 27-19 0 0,0 129-26 0 0,9-77-373 0 0,7-32-2692 0 0,-13-35-442 0 0,-2-2-5569 0 0,0-9 5927 0 0</inkml:trace>
  <inkml:trace contextRef="#ctx0" brushRef="#br0" timeOffset="1310.213">1590 535 304 0 0,'0'0'822'0'0,"0"0"-277"0"0,0 0-69 0 0,0 0 160 0 0,0 0 167 0 0,0 0 61 0 0,0 0-24 0 0,0 0-45 0 0,0 0-68 0 0,0 0-79 0 0,35 5-81 0 0,109 20-76 0 0,-73 1 247 0 0,-62-19-564 0 0,-3-2-5 0 0,1 0 0 0 0,-1 0 1 0 0,0 0-1 0 0,0 1 0 0 0,-1 0 0 0 0,1 0 0 0 0,-1 1 0 0 0,-1-1 1 0 0,1 1-1 0 0,-1 0 0 0 0,0 0 0 0 0,-1 1 0 0 0,0-1 0 0 0,0 1 1 0 0,-1 0-1 0 0,1 0 0 0 0,-2-1 0 0 0,1 1 0 0 0,-1 1 0 0 0,0 3-169 0 0,-1-5 107 0 0,0 0-1 0 0,0 1 0 0 0,-1-1 0 0 0,0 0 1 0 0,-1 0-1 0 0,1 0 0 0 0,-1 0 1 0 0,-1 0-1 0 0,1 0 0 0 0,-1 0 0 0 0,-1-1 1 0 0,1 0-1 0 0,-1 1 0 0 0,0-1 1 0 0,0 0-1 0 0,-3 3-106 0 0,-6 3-27 0 0,1 1 1 0 0,-1-2 0 0 0,-1 0 0 0 0,0 0-1 0 0,-1-1 1 0 0,0-1 0 0 0,0-1-1 0 0,-1 0 1 0 0,0-1 0 0 0,0 0 0 0 0,-1-1-1 0 0,0-1 1 0 0,0-1 0 0 0,-15 2 26 0 0,9-7-2245 0 0,14-15-7729 0 0,9 11 8047 0 0</inkml:trace>
  <inkml:trace contextRef="#ctx0" brushRef="#br0" timeOffset="1763.242">2365 546 4305 0 0,'0'0'1178'0'0,"0"0"-432"0"0,0 0 13 0 0,0 0 376 0 0,0 0 361 0 0,0 0 134 0 0,0 0-174 0 0,0 0-339 0 0,0 0-277 0 0,0 0-188 0 0,-13 32-145 0 0,-39 102-105 0 0,-79 139 215 0 0,125-259-866 0 0,-21 53 25 0 0,20-21-3899 0 0,7-45 1978 0 0,15-1-7071 0 0,-6 0 8333 0 0</inkml:trace>
  <inkml:trace contextRef="#ctx0" brushRef="#br0" timeOffset="9137.733">2676 767 0 0 0,'0'0'745'0'0,"0"0"494"0"0,0 0-14 0 0,0 0-260 0 0,0 0-231 0 0,0 0-78 0 0,0 0 101 0 0,3-4 213 0 0,12-14 189 0 0,-11 14 94 0 0,-4 4-12 0 0,0 0-105 0 0,0 0-145 0 0,0 0-122 0 0,0 0-93 0 0,0 0-77 0 0,-23 1 1383 0 0,4 3-1957 0 0,-1 2 1 0 0,2 0-1 0 0,-1 1 1 0 0,1 1-1 0 0,0 1 0 0 0,0 1 1 0 0,1 0-1 0 0,0 1 0 0 0,-14 13-125 0 0,21-12 4 0 0,1 1 0 0 0,0 1 0 0 0,0-1 0 0 0,2 1-1 0 0,-1 1 1 0 0,2 0 0 0 0,0 0 0 0 0,1 0 0 0 0,0 0-1 0 0,1 1 1 0 0,1 0 0 0 0,1 0 0 0 0,-1 11-4 0 0,-12 48 57 0 0,4 17 696 0 0,34-85 174 0 0,23 7-465 0 0,103-10 454 0 0,-91-14-971 0 0,-44 7-2285 0 0,0-1-3037 0 0,-5-4-7888 0 0,-7 8 12512 0 0</inkml:trace>
  <inkml:trace contextRef="#ctx0" brushRef="#br0" timeOffset="9469.454">2342 1002 1400 0 0,'0'0'1059'0'0,"0"0"-56"0"0,0 0 293 0 0,0 0 409 0 0,0 0 188 0 0,0 0-186 0 0,0 0-396 0 0,0 0-328 0 0,0 0-112 0 0,0 0 1 0 0,0 0 41 0 0,0 0 12 0 0,14 3-19 0 0,114 9 1467 0 0,23-27-2319 0 0,-103 14-2301 0 0,-24-1-1239 0 0,-1 2-3679 0 0,-11 0 792 0 0</inkml:trace>
</inkml:ink>
</file>

<file path=ppt/ink/ink2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33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3 454 0 0 0,'0'0'632'0'0,"0"0"364"0"0,0 0 415 0 0,0 0 232 0 0,0 0 22 0 0,0 0-142 0 0,0 0-276 0 0,0 0-266 0 0,0 0-195 0 0,-1-8-134 0 0,-1-21-65 0 0,34 7 2935 0 0,197 3 132 0 0,105-6-2939 0 0,-330 16 2582 0 0,-29-20-2932 0 0,15 18-47 0 0,-125-129 181 0 0,15 1-1964 0 0,113 124-562 0 0,6 10-2325 0 0,3 3-5497 0 0,1 2 3049 0 0</inkml:trace>
</inkml:ink>
</file>

<file path=ppt/ink/ink2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57.10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517 288 0 0 0,'0'0'998'0'0,"0"0"786"0"0,0 0 299 0 0,0 0-24 0 0,0 0-137 0 0,0 0-246 0 0,0 0-262 0 0,0 0-179 0 0,0 0-138 0 0,-11-2-98 0 0,-31-6-97 0 0,41 8-861 0 0,1 0 0 0 0,-1 0 0 0 0,1 0 0 0 0,-1 0 0 0 0,1 0 0 0 0,-1 0 0 0 0,1 0 0 0 0,0 0 0 0 0,-1 0 0 0 0,1 0 0 0 0,-1 0 0 0 0,1-1 0 0 0,0 1 1 0 0,-1 0-1 0 0,1 0 0 0 0,-1 0 0 0 0,1-1 0 0 0,0 1 0 0 0,-1 0 0 0 0,1 0 0 0 0,0-1 0 0 0,-1 1 0 0 0,1 0 0 0 0,0-1 0 0 0,0 1 0 0 0,-1 0 0 0 0,1-1 0 0 0,0 1 0 0 0,0-1 0 0 0,-1 1 0 0 0,1 0 0 0 0,0-1 0 0 0,0 1 1 0 0,0-1-1 0 0,0 1 0 0 0,0-1 0 0 0,0 1 0 0 0,0 0 0 0 0,0-1 0 0 0,0 1 0 0 0,0-1 0 0 0,0 1 0 0 0,0-1 0 0 0,0 1 0 0 0,0 0 0 0 0,0-1 0 0 0,0 1 0 0 0,0-1 0 0 0,1 1 0 0 0,-1 0 0 0 0,0-1 0 0 0,0 1 1 0 0,1-1-1 0 0,-1 1 0 0 0,0 0 0 0 0,0-1 0 0 0,1 1 0 0 0,-1 0 0 0 0,0-1 0 0 0,1 1 0 0 0,-1 0 0 0 0,0 0 0 0 0,1-1 0 0 0,-1 1 0 0 0,1 0 0 0 0,-1 0 0 0 0,0 0 0 0 0,1 0 0 0 0,-1-1-41 0 0,59-35 1043 0 0,-21 17-759 0 0,0 2-1 0 0,1 1 0 0 0,0 2 0 0 0,2 2 0 0 0,-1 2 1 0 0,1 2-1 0 0,1 1 0 0 0,35-1-283 0 0,-76 8 0 0 0,0 0 0 0 0,0 0 0 0 0,0 1 0 0 0,0-1 1 0 0,0 0-1 0 0,0 0 0 0 0,0 1 0 0 0,0-1 0 0 0,0 0 0 0 0,0 1 0 0 0,0-1 0 0 0,-1 1 0 0 0,1 0 0 0 0,0-1 1 0 0,0 1-1 0 0,0 0 0 0 0,-1-1 0 0 0,1 1 0 0 0,0 0 0 0 0,-1 0 0 0 0,1-1 0 0 0,0 1 0 0 0,-1 0 0 0 0,1 0 0 0 0,-1 0 1 0 0,0 0-1 0 0,1 0 0 0 0,-1 0 0 0 0,0 0 0 0 0,1 0 0 0 0,-1 0 0 0 0,0 0 0 0 0,0 0 0 0 0,0 0 0 0 0,0 0 1 0 0,0 0-1 0 0,0 0 0 0 0,0 0 0 0 0,0 0 0 0 0,0 0 0 0 0,-1 0 0 0 0,1 0 0 0 0,0 0 0 0 0,-1 0 0 0 0,1 0 1 0 0,-1 0-1 0 0,1 0 0 0 0,-21 49 98 0 0,-17 6-43 0 0,-3-2 0 0 0,-1-2 0 0 0,-20 16-55 0 0,-79 98 44 0 0,138-163-40 0 0,0 0 1 0 0,0 1-1 0 0,0-1 0 0 0,0 1 1 0 0,0-1-1 0 0,1 1 0 0 0,0 0 0 0 0,0 0 1 0 0,0 0-1 0 0,0 1 0 0 0,0-1 0 0 0,1 0 1 0 0,0 1-1 0 0,0-1 0 0 0,0 1 1 0 0,0-1-1 0 0,1 1 0 0 0,0-1 0 0 0,0 1 1 0 0,0 0-1 0 0,1-1 0 0 0,-1 1 1 0 0,1-1-1 0 0,0 1 0 0 0,0-1 0 0 0,1 0 1 0 0,-1 1-1 0 0,1-1 0 0 0,0 0-4 0 0,11 4 19 0 0,1-1-1 0 0,0 0 1 0 0,0-1 0 0 0,1-1-1 0 0,0 0 1 0 0,0-1-1 0 0,0 0 1 0 0,0-2 0 0 0,1 1-1 0 0,-1-2 1 0 0,1 0-1 0 0,-1-1 1 0 0,1-1 0 0 0,-1 0-1 0 0,1-1-18 0 0,23 2-12 0 0,69-18-893 0 0,-74-9-5758 0 0,-31 20-2707 0 0,-3 3 3295 0 0</inkml:trace>
  <inkml:trace contextRef="#ctx0" brushRef="#br0" timeOffset="302.027">132 262 600 0 0,'0'0'2090'0'0,"0"0"-696"0"0,0 0-170 0 0,-19 36 0 0 0,-58 114 83 0 0,45-45 887 0 0,31-87-1751 0 0,-1 2-152 0 0,2 0 0 0 0,0 0 0 0 0,1-1 0 0 0,1 1 0 0 0,1-1 1 0 0,0 1-1 0 0,2-1 0 0 0,0 0 0 0 0,1 0 0 0 0,6 12-291 0 0,-5-17-92 0 0,0-1-1 0 0,0 0 1 0 0,1 0-1 0 0,0 0 0 0 0,2-1 1 0 0,-1-1-1 0 0,1 1 0 0 0,1-2 1 0 0,0 1-1 0 0,0-2 0 0 0,1 1 1 0 0,0-1-1 0 0,1-1 1 0 0,4 2 92 0 0,60 20-3009 0 0,43-20-5673 0 0,-99-13 8282 0 0</inkml:trace>
  <inkml:trace contextRef="#ctx0" brushRef="#br0" timeOffset="586.953">1219 1 10034 0 0,'0'0'1590'0'0,"0"0"-565"0"0,0 0-551 0 0,0 0-103 0 0,0 0 295 0 0,0 0 267 0 0,0 0 101 0 0,0 0-64 0 0,0 0-185 0 0,0 0-191 0 0,27 31-147 0 0,90 100-99 0 0,-46-54 71 0 0,-49-56-294 0 0,-1 1-1 0 0,0 2 0 0 0,-2 0 1 0 0,-1 1-1 0 0,-1 0 0 0 0,-1 2 0 0 0,6 15-124 0 0,-14-27 10 0 0,-1 0 0 0 0,-1 0 1 0 0,0 1-1 0 0,-1 0 0 0 0,0 0 0 0 0,-2 0 0 0 0,0 1 0 0 0,0-1 0 0 0,-2 1 0 0 0,0 0 0 0 0,-1-1 0 0 0,0 1 0 0 0,-2 0 0 0 0,0 0 0 0 0,-1-1 0 0 0,0 0 0 0 0,-2 1 0 0 0,1-1 0 0 0,-5 7-10 0 0,1-9-192 0 0,0-1 0 0 0,-1-1 0 0 0,0 0 0 0 0,-1 0-1 0 0,-1-1 1 0 0,1 0 0 0 0,-2 0 0 0 0,1-1 0 0 0,-14 8 192 0 0,-22 12-4492 0 0,-3-4-5382 0 0,34-18 5218 0 0</inkml:trace>
</inkml:ink>
</file>

<file path=ppt/ink/ink2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0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 1 1672 0 0,'0'0'1998'0'0,"0"0"-278"0"0,0 0 64 0 0,0 0 247 0 0,0 0 98 0 0,0 0-137 0 0,0 0-285 0 0,0 0-406 0 0,0 0-373 0 0,0 0-313 0 0,0 0-223 0 0,0 0-90 0 0,0 0 26 0 0,-2 4 69 0 0,-2 9-175 0 0,1 0-1 0 0,0 0 1 0 0,1 1-1 0 0,1 0 1 0 0,0-1 0 0 0,1 1-1 0 0,0 0 1 0 0,1-1-1 0 0,0 1 1 0 0,3 7-222 0 0,-3-7 133 0 0,4 283 998 0 0,-8-261-1179 0 0,-1 1 1 0 0,-2 0 0 0 0,-2-1 0 0 0,-1 0-1 0 0,-2-1 1 0 0,-1 0 0 0 0,-7 10 47 0 0,19-45-99 0 0,-1 1-1 0 0,1-1 1 0 0,-1 0 0 0 0,1 1 0 0 0,0-1 0 0 0,-1 0-1 0 0,1 1 1 0 0,0-1 0 0 0,-1 1 0 0 0,1-1 0 0 0,0 0-1 0 0,-1 1 1 0 0,1-1 0 0 0,0 1 0 0 0,0-1 0 0 0,0 1 0 0 0,0-1-1 0 0,-1 1 1 0 0,1-1 0 0 0,0 1 0 0 0,0-1 0 0 0,0 1-1 0 0,0-1 1 0 0,0 1 0 0 0,0-1 0 0 0,0 1 0 0 0,0-1-1 0 0,0 1 1 0 0,1-1 0 0 0,-1 1 0 0 0,0-1 0 0 0,0 1-1 0 0,0-1 1 0 0,0 1 0 0 0,1-1 0 0 0,-1 0 0 0 0,0 1-1 0 0,1-1 1 0 0,-1 1 0 0 0,0-1 0 0 0,1 0 0 0 0,-1 1 0 0 0,0-1-1 0 0,1 0 1 0 0,-1 1 0 0 0,1-1 0 0 0,-1 0 0 0 0,0 0-1 0 0,1 1 1 0 0,-1-1 0 0 0,1 0 0 0 0,-1 0 0 0 0,1 0-1 0 0,-1 0 1 0 0,1 1 0 0 0,-1-1 0 0 0,1 0 0 0 0,-1 0 99 0 0,27-13-11516 0 0,-18 5 6340 0 0</inkml:trace>
</inkml:ink>
</file>

<file path=ppt/ink/ink2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08.2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0 111 10162 0 0,'0'0'976'0'0,"0"0"-398"0"0,0 0-115 0 0,0 0 178 0 0,0 0 190 0 0,0 0 72 0 0,0 0-116 0 0,0 0-170 0 0,0 0-126 0 0,0 0-75 0 0,33-16-59 0 0,100-49-29 0 0,-53 43 313 0 0,-77 21-623 0 0,1-1 0 0 0,0 1 1 0 0,0 0-1 0 0,-1 0 1 0 0,1 1-1 0 0,0-1 0 0 0,0 1 1 0 0,0 0-1 0 0,0 0 1 0 0,0 0-1 0 0,0 0 0 0 0,0 1 1 0 0,-1-1-1 0 0,1 1 1 0 0,0 0-1 0 0,0 0 0 0 0,-1 1 1 0 0,1-1-1 0 0,-1 1 1 0 0,1 0-1 0 0,-1-1 0 0 0,1 2 1 0 0,-1-1-1 0 0,0 0 1 0 0,0 1-1 0 0,0-1 0 0 0,0 1 1 0 0,-1 0-1 0 0,1 0 1 0 0,-1 0-1 0 0,0 0 0 0 0,0 1 1 0 0,0-1-1 0 0,0 0 1 0 0,0 1-1 0 0,-1-1 0 0 0,1 1 1 0 0,-1 0-1 0 0,0 0 1 0 0,0 2-19 0 0,-3 9 16 0 0,0 0 0 0 0,-1 1 1 0 0,-1-1-1 0 0,-1 0 1 0 0,0-1-1 0 0,0 1 0 0 0,-2-1 1 0 0,0 0-1 0 0,0-1 0 0 0,-1 1 1 0 0,-1-1-1 0 0,-1-1-16 0 0,-2 7 25 0 0,-18 28 40 0 0,19-33-40 0 0,1 1 1 0 0,0-1-1 0 0,1 2 1 0 0,0-1 0 0 0,1 1-1 0 0,1 0 1 0 0,1 1-1 0 0,0 0 1 0 0,2 0 0 0 0,-1 0-1 0 0,2 0 1 0 0,0 1 0 0 0,1 11-27 0 0,2-26 1 0 0,1-1 0 0 0,-1 1 0 0 0,1 0-1 0 0,0 0 1 0 0,-1 0 0 0 0,2-1-1 0 0,-1 1 1 0 0,0 0 0 0 0,0-1-1 0 0,1 1 1 0 0,-1-1 0 0 0,1 1 0 0 0,0-1-1 0 0,0 0 1 0 0,0 0 0 0 0,0 0-1 0 0,0 0 1 0 0,0 0 0 0 0,1 0-1 0 0,-1 0 1 0 0,1-1 0 0 0,-1 1 0 0 0,1-1-1 0 0,-1 0 1 0 0,1 0 0 0 0,0 0-1 0 0,0 0 1 0 0,-1 0 0 0 0,4 0 0 0 0,87 8-127 0 0,-89-9 108 0 0,96-22-1228 0 0,-39-4-3262 0 0,-40 15-556 0 0,-6 3-3505 0 0</inkml:trace>
</inkml:ink>
</file>

<file path=ppt/ink/ink2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07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382 339 3681 0 0,'0'0'1240'0'0,"0"0"-178"0"0,0 0 189 0 0,0 0 341 0 0,0 0 208 0 0,0 0-77 0 0,0 0-282 0 0,0 0-310 0 0,0 0-241 0 0,0 0-112 0 0,0 0-51 0 0,0 0-58 0 0,-13 7 587 0 0,-250 114 105 0 0,248-113-1332 0 0,11-7-33 0 0,0 1 1 0 0,0-1 0 0 0,0 1 0 0 0,1-1-1 0 0,-1 1 1 0 0,0 0 0 0 0,1 1 0 0 0,0-1 0 0 0,-1 1-1 0 0,1-1 1 0 0,0 1 0 0 0,0 0 0 0 0,1 0-1 0 0,-1 0 1 0 0,1 0 0 0 0,-1 1 0 0 0,1-1 0 0 0,0 1-1 0 0,0 0 1 0 0,1-1 0 0 0,-1 1 0 0 0,1 0-1 0 0,-1 0 4 0 0,3-2-18 0 0,1 1 0 0 0,-1-1-1 0 0,0 0 1 0 0,1 0 0 0 0,-1 1-1 0 0,1-1 1 0 0,-1 0 0 0 0,1 0-1 0 0,0-1 1 0 0,0 1-1 0 0,0 0 1 0 0,0-1 0 0 0,0 1-1 0 0,0-1 1 0 0,1 0 0 0 0,-1 1-1 0 0,0-1 1 0 0,1 0 0 0 0,-1-1-1 0 0,1 1 1 0 0,-1 0-1 0 0,1-1 1 0 0,-1 1 0 0 0,1-1-1 0 0,0 0 1 0 0,0 0 18 0 0,8 4-32 0 0,75 11 7 0 0,-77-13 19 0 0,-7-3 13 0 0,-1 1 0 0 0,1 0 0 0 0,-1-1 0 0 0,1 1 0 0 0,-1 0-1 0 0,1 0 1 0 0,-1 0 0 0 0,1 0 0 0 0,-1 0 0 0 0,1 0 0 0 0,-1 0 0 0 0,1 1 0 0 0,-1-1 0 0 0,1 0-1 0 0,-1 1 1 0 0,1-1 0 0 0,-1 1 0 0 0,0 0 0 0 0,1-1 0 0 0,-1 1 0 0 0,0 0 0 0 0,0 0-1 0 0,1 0 1 0 0,-1 0 0 0 0,0 0 0 0 0,0 0 0 0 0,0 0 0 0 0,0 0 0 0 0,0 0 0 0 0,0 1-1 0 0,-1-1 1 0 0,1 0 0 0 0,0 1 0 0 0,-1-1 0 0 0,1 0 0 0 0,-1 1 0 0 0,1-1 0 0 0,-1 1 0 0 0,1-1-1 0 0,-1 1 1 0 0,0-1 0 0 0,0 1 0 0 0,0-1 0 0 0,0 1 0 0 0,0-1 0 0 0,0 1 0 0 0,0-1-1 0 0,-1 1 1 0 0,1-1 0 0 0,0 1 0 0 0,-1-1 0 0 0,1 1 0 0 0,-1-1 0 0 0,0 0 0 0 0,1 1 0 0 0,-1-1-1 0 0,-1 1-6 0 0,-94 97 343 0 0,-18 26-280 0 0,112-122-74 0 0,1-1-1 0 0,-1 1 1 0 0,0 0 0 0 0,1 0 0 0 0,0-1 0 0 0,0 1-1 0 0,0 0 1 0 0,0 0 0 0 0,0 0 0 0 0,0 1-1 0 0,1-1 1 0 0,0 0 0 0 0,0 0 0 0 0,-1 0 0 0 0,2 0-1 0 0,-1 0 1 0 0,0 1 0 0 0,1-1 0 0 0,-1 0 0 0 0,1 0-1 0 0,0 0 1 0 0,0 0 0 0 0,0 0 0 0 0,0 0-1 0 0,1-1 1 0 0,-1 1 0 0 0,1 0 0 0 0,0-1 0 0 0,0 1-1 0 0,0-1 1 0 0,0 1 0 0 0,0-1 0 0 0,0 0 0 0 0,1 1 11 0 0,3 1-49 0 0,0 0 1 0 0,0 0-1 0 0,0 0 1 0 0,1-1 0 0 0,-1 0-1 0 0,1 0 1 0 0,0 0-1 0 0,0-1 1 0 0,0 0 0 0 0,0 0-1 0 0,0-1 1 0 0,0 0-1 0 0,0 0 1 0 0,6-1 48 0 0,81-12-2236 0 0,-43-28-2039 0 0,-15-19-7506 0 0,-32 48 10318 0 0</inkml:trace>
  <inkml:trace contextRef="#ctx0" brushRef="#br0" timeOffset="293.881">156 0 9570 0 0,'0'0'687'0'0,"0"0"-363"0"0,0 0-37 0 0,0 0 366 0 0,0 0 422 0 0,0 0 209 0 0,0 0-18 0 0,-5 37-215 0 0,-15 118-260 0 0,13 37 448 0 0,18 314-634 0 0,-3-162-1781 0 0,-11-329 558 0 0,0 11-515 0 0,6-13-2849 0 0,10-12-5674 0 0,-8-1 7389 0 0</inkml:trace>
</inkml:ink>
</file>

<file path=ppt/ink/ink2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03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605 96 0 0 0,'0'0'461'0'0,"0"0"816"0"0,0 0 151 0 0,0 0-153 0 0,0 0-225 0 0,0 0-217 0 0,4-9-131 0 0,12-29-56 0 0,2 11 5928 0 0,-19 16-1942 0 0,-17 3-3598 0 0,0 7-959 0 0,1-1 0 0 0,-1 2 0 0 0,0 1 0 0 0,1 0 0 0 0,-1 1 0 0 0,1 1 0 0 0,-1 0-1 0 0,1 2 1 0 0,0 0 0 0 0,1 0 0 0 0,-1 2 0 0 0,-3 2-75 0 0,-10 3 45 0 0,2-1-10 0 0,0 0-1 0 0,1 1 1 0 0,0 2-1 0 0,1 1 1 0 0,1 1-1 0 0,0 1 1 0 0,1 1 0 0 0,-10 11-35 0 0,32-27-1 0 0,-1 1 1 0 0,1-1 0 0 0,0 1 0 0 0,0-1 0 0 0,0 1-1 0 0,1 0 1 0 0,-1 0 0 0 0,1-1 0 0 0,-1 1 0 0 0,1 0-1 0 0,0 1 1 0 0,0-1 0 0 0,0 0 0 0 0,1 0 0 0 0,-1 0-1 0 0,1 0 1 0 0,0 1 0 0 0,-1-1 0 0 0,2 0 0 0 0,-1 0-1 0 0,0 1 1 0 0,1-1 0 0 0,-1 0 0 0 0,1 0 0 0 0,0 0 0 0 0,0 0-1 0 0,0 1 1 0 0,0-1 0 0 0,1-1 0 0 0,-1 1 0 0 0,1 0-1 0 0,0 0 1 0 0,0-1 0 0 0,0 1 0 0 0,0-1 0 0 0,0 1-1 0 0,0-1 1 0 0,1 0 0 0 0,-1 0 0 0 0,1 0 0 0 0,0 0-1 0 0,2 1 2 0 0,6 3 37 0 0,1-1 1 0 0,0 0-1 0 0,0 0 1 0 0,1-1-1 0 0,-1-1 1 0 0,1 0-1 0 0,0-1 1 0 0,0 0-1 0 0,9 0-38 0 0,144 6 247 0 0,-165-7-240 0 0,0-1-1 0 0,0 1 1 0 0,0 0-1 0 0,0 0 1 0 0,0 0 0 0 0,0 0-1 0 0,-1 0 1 0 0,1 1-1 0 0,-1-1 1 0 0,1 0 0 0 0,0 0-1 0 0,-1 0 1 0 0,0 0 0 0 0,1 1-1 0 0,-1-1 1 0 0,0 0-1 0 0,0 1 1 0 0,1-1 0 0 0,-1 0-1 0 0,0 0 1 0 0,0 1-1 0 0,-1-1 1 0 0,1 0 0 0 0,0 1-1 0 0,0-1 1 0 0,0 0 0 0 0,-1 0-1 0 0,1 0 1 0 0,-1 1-1 0 0,1-1 1 0 0,-1 0 0 0 0,0 0-1 0 0,1 0 1 0 0,-1 0-1 0 0,0 0 1 0 0,0 0 0 0 0,1 0-1 0 0,-1 0 1 0 0,0 0-1 0 0,0 0 1 0 0,0 0 0 0 0,0-1-1 0 0,0 1 1 0 0,-1 0 0 0 0,1-1-1 0 0,0 1 1 0 0,0 0-1 0 0,-1-1-6 0 0,-175 155 282 0 0,127-117-280 0 0,2 3 0 0 0,2 2 0 0 0,-19 25-2 0 0,60-64-3 0 0,1 1 0 0 0,1 0 0 0 0,-1-1 0 0 0,1 1 0 0 0,0 1 0 0 0,0-1 0 0 0,0 0 0 0 0,1 1 0 0 0,0-1 0 0 0,0 1 0 0 0,0 0 0 0 0,1-1 0 0 0,-1 1 0 0 0,2 0-1 0 0,-1 0 1 0 0,1 0 0 0 0,-1 0 0 0 0,2 0 0 0 0,-1 0 0 0 0,1 0 3 0 0,2-2 1 0 0,0 0-1 0 0,0-1 1 0 0,1 1 0 0 0,0-1 0 0 0,-1 0-1 0 0,1 0 1 0 0,1 0 0 0 0,-1-1-1 0 0,0 1 1 0 0,0-1 0 0 0,1 0-1 0 0,-1-1 1 0 0,1 1 0 0 0,0-1-1 0 0,0 1 1 0 0,-1-1 0 0 0,1-1 0 0 0,0 1-1 0 0,0-1 1 0 0,0 0 0 0 0,0 0-1 0 0,0 0 1 0 0,0-1 0 0 0,-1 0-1 0 0,5-1 0 0 0,2 2 20 0 0,21-1-38 0 0,-1-2 0 0 0,1-1 0 0 0,-1-1 0 0 0,1-2 0 0 0,-2-1 0 0 0,1-2 0 0 0,0-1 18 0 0,69-33-4046 0 0,-64 25-1541 0 0,-13 6-1523 0 0,-11 6 1680 0 0</inkml:trace>
  <inkml:trace contextRef="#ctx0" brushRef="#br0" timeOffset="1140.001">1273 361 96 0 0,'0'0'425'0'0,"0"0"-62"0"0,0 0 160 0 0,0 0 365 0 0,0 0 312 0 0,0 0 125 0 0,0 0-117 0 0,0 0-271 0 0,0 0-234 0 0,0 0-207 0 0,0 0-122 0 0,0 0-15 0 0,-3 1 45 0 0,2-1 221 0 0,-9 2-1403 0 0,7-1 3009 0 0,1 2 3483 0 0,-27 1-2459 0 0,-30 19-1277 0 0,0-13-554 0 0,0 20-901 0 0,29-10-503 0 0,2 2 1 0 0,0 0-1 0 0,1 2 0 0 0,1 1 1 0 0,-15 20-21 0 0,34-37-10 0 0,0 0 1 0 0,1 0-1 0 0,0 0 1 0 0,0 1-1 0 0,1 0 1 0 0,0 0 0 0 0,0 0-1 0 0,1 1 1 0 0,0 0-1 0 0,1 0 1 0 0,0 0 0 0 0,1 0-1 0 0,0 0 1 0 0,1 0-1 0 0,0 1 1 0 0,0-1 0 0 0,1 11 9 0 0,1-18-5 0 0,0 0 1 0 0,-1 0-1 0 0,1 0 1 0 0,1 1 0 0 0,-1-1-1 0 0,0-1 1 0 0,1 1 0 0 0,-1 0-1 0 0,1 0 1 0 0,0 0 0 0 0,0-1-1 0 0,0 1 1 0 0,0-1 0 0 0,1 0-1 0 0,-1 1 1 0 0,0-1 0 0 0,1 0-1 0 0,0-1 1 0 0,-1 1-1 0 0,1 0 1 0 0,0-1 0 0 0,0 1-1 0 0,0-1 1 0 0,0 0 0 0 0,0 0-1 0 0,0 0 1 0 0,1-1 0 0 0,-1 1-1 0 0,0-1 5 0 0,97 3 267 0 0,-81-8-218 0 0,1-1 1 0 0,-1-2-1 0 0,-1 0 1 0 0,1-1-1 0 0,-1 0 1 0 0,-1-2 0 0 0,0 0-1 0 0,0-1 1 0 0,-1-1-1 0 0,-1 0 1 0 0,0-1-1 0 0,-1-1 1 0 0,0 0-1 0 0,-1-1 1 0 0,-1 0 0 0 0,-1-1-1 0 0,0 0 1 0 0,0-3-50 0 0,80-178 422 0 0,-136 372-830 0 0,-17 146 386 0 0,28 30-504 0 0,3-86-105 0 0,32-262 636 0 0,0 0 0 0 0,1 0 0 0 0,-1-1-1 0 0,1 1 1 0 0,-1-1 0 0 0,1 1-1 0 0,0-1 1 0 0,-1 0 0 0 0,1 0-1 0 0,0 0 1 0 0,0 0 0 0 0,0 0-1 0 0,0 0 1 0 0,0 0 0 0 0,0 0-1 0 0,0-1 1 0 0,0 1 0 0 0,0-1 0 0 0,1 0-1 0 0,-1 0 1 0 0,0 0 0 0 0,0 0-1 0 0,0 0 1 0 0,0 0 0 0 0,1 0-1 0 0,-1-1 1 0 0,0 1 0 0 0,0-1-1 0 0,0 1 1 0 0,0-1 0 0 0,0 0-1 0 0,0 0 1 0 0,0 0 0 0 0,0 0-1 0 0,0 0 1 0 0,-1 0 0 0 0,2-1-5 0 0,3-3 38 0 0,0 1 0 0 0,0-1 1 0 0,0-1-1 0 0,-1 1 0 0 0,0-1 0 0 0,0 0 1 0 0,0 0-1 0 0,-1-1 0 0 0,0 1 0 0 0,0-1 1 0 0,0 0-1 0 0,-1 0 0 0 0,0 0 0 0 0,-1-1 1 0 0,0 1-1 0 0,0-1 0 0 0,0 1 0 0 0,-1-1 1 0 0,0 0-1 0 0,0 1 0 0 0,-1-1 0 0 0,0-2-38 0 0,-4 3-26 0 0,-1 0 0 0 0,1 0 0 0 0,-1 0 0 0 0,0 1 0 0 0,-1 0 0 0 0,0 0 0 0 0,0 0-1 0 0,0 1 1 0 0,-1-1 0 0 0,1 2 0 0 0,-1-1 0 0 0,0 1 0 0 0,-1 0 0 0 0,1 0 0 0 0,-1 1 0 0 0,1 0-1 0 0,-1 0 1 0 0,0 1 0 0 0,-8-2 26 0 0,-242-51-1243 0 0,199 41 1051 0 0,84-8-736 0 0,224-63 1000 0 0,-53 23-308 0 0,-144 45-2316 0 0,-36 12-2411 0 0,0 0-5200 0 0,-11 2 5767 0 0</inkml:trace>
  <inkml:trace contextRef="#ctx0" brushRef="#br0" timeOffset="1585.139">1650 689 9530 0 0,'0'0'1911'0'0,"0"0"-899"0"0,0 0-269 0 0,0 0 293 0 0,0 0 330 0 0,0 0 102 0 0,0 0-175 0 0,0 0-309 0 0,0 0-180 0 0,0 0-27 0 0,0 0 32 0 0,0 0-7 0 0,9-4-73 0 0,47-30 358 0 0,78-142 498 0 0,-59 100-1545 0 0,-75 75-114 0 0,0 1-52 0 0,0 5-289 0 0,-17 203-505 0 0,18-203 939 0 0,1 0 0 0 0,0 0 0 0 0,0 0 0 0 0,1 0 0 0 0,0 0 0 0 0,-1 0 0 0 0,2-1 0 0 0,-1 0 0 0 0,0 1 0 0 0,1-1 0 0 0,0 0 0 0 0,0-1 0 0 0,0 1 0 0 0,0-1-1 0 0,1 0 1 0 0,-1 0 0 0 0,1 0 0 0 0,0 0 0 0 0,0-1 0 0 0,0 0 0 0 0,0 0 0 0 0,0 0 0 0 0,1-1 0 0 0,-1 1 0 0 0,0-1 0 0 0,1-1 0 0 0,-1 1 0 0 0,1-1 0 0 0,-1 0 0 0 0,1 0 0 0 0,-1-1 0 0 0,0 1 0 0 0,1-1 0 0 0,-1 0-1 0 0,1-1 1 0 0,-1 1 0 0 0,0-1 0 0 0,0 0 0 0 0,0 0 0 0 0,0-1 0 0 0,0 0 0 0 0,-1 1 0 0 0,1-2-19 0 0,9-4 78 0 0,0-1 0 0 0,0-1 0 0 0,-1 0 1 0 0,0-1-1 0 0,-1 0 0 0 0,0-1 0 0 0,-1-1 0 0 0,0 1 0 0 0,-1-2 0 0 0,0 0 0 0 0,-1 0 1 0 0,0-2-79 0 0,28-53-1668 0 0,-20 41-4639 0 0,-10 15 432 0 0,-1 4-5973 0 0</inkml:trace>
  <inkml:trace contextRef="#ctx0" brushRef="#br0" timeOffset="2720.983">2900 317 0 0 0,'0'0'760'0'0,"0"0"448"0"0,0 0 399 0 0,0 0 238 0 0,0 0-47 0 0,0 0-213 0 0,0 0-250 0 0,0 0-285 0 0,0 0-165 0 0,0 0-106 0 0,0 0-81 0 0,0 0-42 0 0,-9-3-36 0 0,-28-6-52 0 0,32 8-446 0 0,1 1-1 0 0,-1-1 1 0 0,0 1-1 0 0,1 1 1 0 0,-1-1-1 0 0,0 1 1 0 0,1-1 0 0 0,-1 1-1 0 0,1 1 1 0 0,-1-1-1 0 0,1 1 1 0 0,0-1 0 0 0,0 1-1 0 0,0 0 1 0 0,0 1-1 0 0,-2 0-121 0 0,-13 7 331 0 0,-88 52 1110 0 0,106-61-1432 0 0,0 0 1 0 0,0 1 0 0 0,0-1-1 0 0,0 0 1 0 0,0 1 0 0 0,0-1 0 0 0,0 1-1 0 0,0 0 1 0 0,0-1 0 0 0,1 1-1 0 0,-1 0 1 0 0,1-1 0 0 0,-1 1-1 0 0,1 0 1 0 0,0-1 0 0 0,0 1-1 0 0,0 0 1 0 0,0 0 0 0 0,0 0-1 0 0,0-1 1 0 0,0 1 0 0 0,0 0-1 0 0,1 0 1 0 0,-1-1 0 0 0,1 1-1 0 0,-1 0 1 0 0,1-1 0 0 0,0 1 0 0 0,-1-1-1 0 0,1 1 1 0 0,0 0 0 0 0,0-1-1 0 0,0 0 1 0 0,0 1 0 0 0,1-1-1 0 0,-1 0 1 0 0,0 1 0 0 0,1-1-10 0 0,53 49 128 0 0,38 30 55 0 0,-90-78-149 0 0,0-1 1 0 0,0 1 0 0 0,0 0-1 0 0,-1 0 1 0 0,1 0 0 0 0,-1 0 0 0 0,1 1-1 0 0,-1-1 1 0 0,0 1 0 0 0,0-1-1 0 0,0 1 1 0 0,0 0 0 0 0,0 0-1 0 0,0 0 1 0 0,-1 0 0 0 0,0 0 0 0 0,1 0-1 0 0,-1 0 1 0 0,0 0 0 0 0,-1 1-1 0 0,1-1 1 0 0,0 0 0 0 0,-1 1 0 0 0,0-1-1 0 0,0 0 1 0 0,0 1 0 0 0,0-1-1 0 0,-1 0 1 0 0,1 1 0 0 0,-1-1-1 0 0,0 0 1 0 0,0 0 0 0 0,0 1 0 0 0,0-1-1 0 0,0 0 1 0 0,-1 0 0 0 0,1 0-1 0 0,-1 0 1 0 0,0 0 0 0 0,0-1 0 0 0,0 1-1 0 0,0-1 1 0 0,-2 2-35 0 0,-16 9-95 0 0,0-1 0 0 0,-1 0 1 0 0,0-2-1 0 0,-1 0 0 0 0,0-2 0 0 0,-1 0 0 0 0,1-2 1 0 0,-2 0-1 0 0,1-2 0 0 0,0 0 0 0 0,-1-1 1 0 0,0-2-1 0 0,0-1 0 0 0,1 0 0 0 0,-4-2 95 0 0,0-7-1760 0 0,26 9 1483 0 0,1-1 0 0 0,-1 1 0 0 0,1-1 0 0 0,-1 1 0 0 0,0 0 0 0 0,1-1 0 0 0,-1 1-1 0 0,1-1 1 0 0,0 0 0 0 0,-1 1 0 0 0,1-1 0 0 0,-1 1 0 0 0,1-1 0 0 0,0 0 0 0 0,-1 1 0 0 0,1-1 0 0 0,0 0 0 0 0,0 1 0 0 0,0-1 0 0 0,-1 0 0 0 0,1 1 0 0 0,0-1 0 0 0,0 0 0 0 0,0 1 0 0 0,0-1 0 0 0,0 0-1 0 0,0 1 1 0 0,0-1 0 0 0,0 0 0 0 0,1 0 0 0 0,-1 1 0 0 0,0-1 0 0 0,0 0 0 0 0,1 1 0 0 0,-1-1 0 0 0,0 1 0 0 0,1-1 0 0 0,-1 0 0 0 0,0 1 0 0 0,1-1 0 0 0,-1 1 0 0 0,1-1 0 0 0,-1 1 0 0 0,1-1-1 0 0,-1 1 1 0 0,1-1 0 0 0,-1 1 0 0 0,1 0 0 0 0,0-1 0 0 0,-1 1 0 0 0,1 0 0 0 0,0-1 0 0 0,-1 1 0 0 0,1 0 0 0 0,0 0 277 0 0,7-5-2862 0 0</inkml:trace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2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2.3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344 69 2769 0 0,'0'0'834'0'0,"0"0"-188"0"0,0 0-50 0 0,0 0 167 0 0,0 0 308 0 0,0 0 168 0 0,0 0-60 0 0,-35 8-235 0 0,-104 27-311 0 0,75-4-117 0 0,55-23-436 0 0,0 1-17 0 0,0 1-1 0 0,0 0 0 0 0,1 1 1 0 0,0 0-1 0 0,1 0 0 0 0,0 0 0 0 0,1 1 1 0 0,0 0-1 0 0,0 0 0 0 0,2 1 1 0 0,0-1-1 0 0,0 1 0 0 0,1 0 1 0 0,0 0-1 0 0,1 1 0 0 0,1-1 0 0 0,0 0 1 0 0,1 1-1 0 0,1-1 0 0 0,0 0 1 0 0,1 5-63 0 0,-1-13 100 0 0,0 0 0 0 0,0 0 0 0 0,1-1 0 0 0,0 1 1 0 0,0 0-1 0 0,0-1 0 0 0,0 0 0 0 0,1 1 0 0 0,-1-1 0 0 0,1 0 0 0 0,0 0 1 0 0,1-1-1 0 0,-1 1 0 0 0,1-1 0 0 0,-1 1 0 0 0,1-1 0 0 0,0 0 1 0 0,0-1-1 0 0,0 1 0 0 0,1-1 0 0 0,-1 1 0 0 0,1-1 0 0 0,-1-1 1 0 0,1 1-1 0 0,0-1 0 0 0,-1 1 0 0 0,1-1 0 0 0,0-1 0 0 0,0 1 1 0 0,0-1-1 0 0,0 0 0 0 0,0 0 0 0 0,0 0 0 0 0,0-1 0 0 0,0 1 1 0 0,-1-1-1 0 0,1 0 0 0 0,0-1 0 0 0,0 1 0 0 0,-1-1 0 0 0,1 0 1 0 0,-1 0-1 0 0,1-1 0 0 0,-1 1 0 0 0,0-1 0 0 0,0 0 0 0 0,2-2-100 0 0,30-29 364 0 0,-2-1 0 0 0,-1-1-1 0 0,-2-2 1 0 0,-2-2 0 0 0,-2 0-1 0 0,16-32-363 0 0,-14 26 130 0 0,65-100 262 0 0,-93 146-392 0 0,0-1 0 0 0,0 1 0 0 0,1 0 0 0 0,-1 0 0 0 0,0 0 0 0 0,0 0 0 0 0,0 1 0 0 0,0-1 0 0 0,0 0 0 0 0,1 0 0 0 0,-1 1 0 0 0,0-1 0 0 0,0 0 0 0 0,0 1 0 0 0,0-1 1 0 0,0 1-1 0 0,0 0 0 0 0,0-1 0 0 0,0 1 0 0 0,-1 0 0 0 0,1-1 0 0 0,0 1 0 0 0,0 0 0 0 0,0 0 0 0 0,-1 0 0 0 0,1 0 0 0 0,0 0 0 0 0,-1 0 0 0 0,1 0 0 0 0,-1 0 0 0 0,1 0 0 0 0,-1 0 0 0 0,0 0 1 0 0,1 0-1 0 0,-1 0 0 0 0,0 0 0 0 0,0 1 0 0 0,0-1 0 0 0,0 0 0 0 0,0 0 0 0 0,0 0 0 0 0,0 0 0 0 0,0 0 0 0 0,0 1 0 0 0,0-1 0 0 0,-1 0 0 0 0,1 0 0 0 0,0 0 0 0 0,-1 0 0 0 0,1 0 0 0 0,-1 0 1 0 0,1 0-1 0 0,0 3 9 0 0,28 258 167 0 0,-11 1 1 0 0,-11 22-177 0 0,-8-254 46 0 0,0 0 0 0 0,-2 0 0 0 0,-2-1 0 0 0,-1 0 0 0 0,-1 0 0 0 0,-1-1 0 0 0,-2 0 0 0 0,-1 0 0 0 0,-1-1 0 0 0,-1-1 0 0 0,-2 0 0 0 0,-3 3-46 0 0,-21 0 728 0 0,38-49-370 0 0,4-8-392 0 0,1 0 0 0 0,1 0 1 0 0,2 1-1 0 0,1-1 0 0 0,6-15 34 0 0,-2 8-75 0 0,51-164-1003 0 0,-31 104-2080 0 0,-3 2-5701 0 0,-19 64 205 0 0</inkml:trace>
</inkml:ink>
</file>

<file path=ppt/ink/ink2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2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3217 0 0,'0'0'1944'0'0,"0"0"-457"0"0,0 0-225 0 0,0 0 178 0 0,0 0 244 0 0,0 0 109 0 0,0 0-174 0 0,0 0-363 0 0,0 0-321 0 0,0 0-228 0 0,0 0-130 0 0,0 0-75 0 0,0 0-76 0 0,1 35-68 0 0,2 108-78 0 0,13 11 179 0 0,-5-94-431 0 0,3 14-124 0 0,-11-24-2949 0 0,-4-51-1709 0 0,-8-6-2795 0 0,6 0 3019 0 0</inkml:trace>
</inkml:ink>
</file>

<file path=ppt/ink/ink2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2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11682 0 0,'0'0'1313'0'0,"0"0"-465"0"0,0 0-496 0 0,0 0-200 0 0,0 0-96 0 0,0 0-72 0 0,0 0-16 0 0,0 0-64 0 0,0 0-88 0 0,0 0-240 0 0,0 0-648 0 0,0 0-1065 0 0,0 0-1704 0 0,0 0-2760 0 0</inkml:trace>
</inkml:ink>
</file>

<file path=ppt/ink/ink2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3.1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7738 0 0,'0'0'2580'0'0,"0"0"-1095"0"0,0 0-463 0 0,0 0 57 0 0,0 0 110 0 0,0 0-9 0 0,0 0-188 0 0,0 0-281 0 0,0 0-252 0 0,9 31-165 0 0,28 95-104 0 0,1-25 272 0 0,-4-50 469 0 0,-32-51-844 0 0,-1 1 0 0 0,1-1 0 0 0,0 0 0 0 0,-1 0 0 0 0,1 0 0 0 0,-1 0 0 0 0,1-1 0 0 0,0 1 1 0 0,-1 0-1 0 0,1-1 0 0 0,-1 1 0 0 0,1-1 0 0 0,-1 1 0 0 0,0-1 0 0 0,1 0 0 0 0,-1 1 0 0 0,1-1 0 0 0,-1 0 0 0 0,0 0 0 0 0,0 0 0 0 0,0 0 0 0 0,1 0 0 0 0,-1-1 0 0 0,0 1 0 0 0,0 0 0 0 0,0 0 0 0 0,-1-1 0 0 0,1 1 0 0 0,0 0 0 0 0,0-1 0 0 0,-1 1 0 0 0,1-1 0 0 0,-1 1 0 0 0,1-1 0 0 0,-1 1 0 0 0,0-1 0 0 0,0 1 0 0 0,1-1 0 0 0,-1 0 0 0 0,0 0-87 0 0,18-52 592 0 0,-2-1 0 0 0,-2-1 0 0 0,3-37-592 0 0,30-116 169 0 0,-23 121-711 0 0,-24 87 97 0 0,0 1-257 0 0,0 24-2811 0 0,-7 6-441 0 0,0-9-2292 0 0,6-19 5052 0 0,-2 10-7948 0 0</inkml:trace>
</inkml:ink>
</file>

<file path=ppt/ink/ink2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3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48 348 1552 0 0,'0'0'2400'0'0,"0"0"-180"0"0,0 0 56 0 0,0 0 137 0 0,0 0-35 0 0,0 0-262 0 0,0 0-439 0 0,33-6-450 0 0,104-22-379 0 0,-68-5 212 0 0,-63 28-923 0 0,0-1 1 0 0,0 1-1 0 0,-1-1 0 0 0,0-1 0 0 0,0 1 1 0 0,0-1-1 0 0,-1 1 0 0 0,0-1 1 0 0,0-1-1 0 0,-1 1 0 0 0,0 0 1 0 0,0-1-1 0 0,-1 0 0 0 0,0 0 1 0 0,0 1-1 0 0,-1-1 0 0 0,0 0 0 0 0,0 0 1 0 0,-1 0-1 0 0,0-1 0 0 0,0 1 1 0 0,-1 0-1 0 0,-1-7-137 0 0,-1 9 8 0 0,-1-1 1 0 0,1 1-1 0 0,-1-1 1 0 0,-1 1-1 0 0,1 1 1 0 0,-1-1-1 0 0,0 0 0 0 0,0 1 1 0 0,-1 0-1 0 0,1 1 1 0 0,-1-1-1 0 0,0 1 1 0 0,0 0-1 0 0,-1 0 0 0 0,1 1 1 0 0,-1 0-1 0 0,0 0 1 0 0,0 1-1 0 0,0-1 1 0 0,0 1-1 0 0,0 1 0 0 0,-1 0 1 0 0,1 0-1 0 0,0 0 1 0 0,-1 1-1 0 0,1 0 1 0 0,0 0-1 0 0,-1 1 0 0 0,1 0 1 0 0,0 0-1 0 0,-4 2-8 0 0,1 1-29 0 0,0 2 0 0 0,1-1-1 0 0,-1 1 1 0 0,1 1 0 0 0,0 0-1 0 0,1 0 1 0 0,0 1 0 0 0,0-1-1 0 0,0 2 1 0 0,1-1 0 0 0,1 1-1 0 0,-1 0 1 0 0,1 1 0 0 0,1 0-1 0 0,0-1 1 0 0,0 2 0 0 0,1-1-1 0 0,0 0 1 0 0,1 1 0 0 0,0 0-1 0 0,1 0 1 0 0,0 0 0 0 0,1 0-1 0 0,0 0 1 0 0,0 0 0 0 0,1 2 29 0 0,-1-2-36 0 0,1 0 1 0 0,-1 0 0 0 0,2 0-1 0 0,-1 0 1 0 0,2 0 0 0 0,-1 0 0 0 0,2 0-1 0 0,-1 0 1 0 0,1-1 0 0 0,1 1-1 0 0,0-1 1 0 0,1 0 0 0 0,-1 0 0 0 0,2 0-1 0 0,0-1 1 0 0,0 1 0 0 0,0-2 0 0 0,1 1-1 0 0,1-1 1 0 0,-1 0 0 0 0,1 0-1 0 0,9 6 36 0 0,-3-5-66 0 0,0 0-1 0 0,1 0 0 0 0,0-2 1 0 0,0 0-1 0 0,1 0 0 0 0,0-2 0 0 0,0 0 1 0 0,0 0-1 0 0,1-2 0 0 0,2 0 67 0 0,104 2-6411 0 0,-102-9 580 0 0,-5-2-3307 0 0</inkml:trace>
</inkml:ink>
</file>

<file path=ppt/ink/ink2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23.0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7 5041 0 0,'0'0'1007'0'0,"0"0"-455"0"0,0 0-364 0 0,0 0-45 0 0,0 0 228 0 0,0 0 351 0 0,0 0 240 0 0,0 0 90 0 0,0 0-62 0 0,0 0-167 0 0,-2 21-186 0 0,-4 136 618 0 0,10-84-91 0 0,-5-45-860 0 0,1 0 0 0 0,2 0 0 0 0,1 0 0 0 0,1 0 0 0 0,2 0 0 0 0,0-1 0 0 0,2 0 0 0 0,1 0-1 0 0,12 25-303 0 0,-17-46 72 0 0,-1-1 0 0 0,1 1 0 0 0,1-1 0 0 0,-1 0 0 0 0,1 0 0 0 0,0 0 0 0 0,0-1 0 0 0,0 0 0 0 0,1 0 0 0 0,-1 0 0 0 0,1 0 0 0 0,0-1 0 0 0,0 0 0 0 0,0-1 0 0 0,1 1 0 0 0,-1-1 0 0 0,1 0 0 0 0,-1-1-1 0 0,1 1 1 0 0,0-1 0 0 0,-1-1 0 0 0,1 1 0 0 0,0-1 0 0 0,0 0 0 0 0,0-1 0 0 0,-1 0 0 0 0,1 0 0 0 0,0 0 0 0 0,-1-1 0 0 0,1 0 0 0 0,-1 0 0 0 0,0 0 0 0 0,1-1 0 0 0,-1 0 0 0 0,0 0 0 0 0,-1-1 0 0 0,1 0-1 0 0,-1 0 1 0 0,1 0 0 0 0,2-4-72 0 0,15-16 158 0 0,-2-1 1 0 0,0-1-1 0 0,-2-1 0 0 0,-1 0 0 0 0,-1-2 0 0 0,-2 0 0 0 0,0-1 0 0 0,-2 0 0 0 0,-2-1 0 0 0,0-1 0 0 0,-2 1 0 0 0,-2-2 0 0 0,-1 1 0 0 0,-1-1 0 0 0,-2 0 1 0 0,-1 0-1 0 0,-2-12-158 0 0,0 44 29 0 0,0 1-62 0 0,0 0-82 0 0,-6 24-258 0 0,-2 10 363 0 0,3 1 1 0 0,1 1 0 0 0,1-1 0 0 0,2 0 0 0 0,3 21 9 0 0,-1-42 2 0 0,0 1 0 0 0,1-1 0 0 0,1 0-1 0 0,0 0 1 0 0,1 0 0 0 0,1 0 0 0 0,0-1-1 0 0,1 0 1 0 0,0 0 0 0 0,1 0 0 0 0,0-1 0 0 0,1 0-1 0 0,0 0 1 0 0,1-1 0 0 0,4 3-2 0 0,-6-9 23 0 0,1 0 0 0 0,0-1-1 0 0,0 0 1 0 0,0 0 0 0 0,0-1 0 0 0,1 0 0 0 0,-1-1 0 0 0,1 0 0 0 0,0 0 0 0 0,0-1 0 0 0,0 0-1 0 0,0 0 1 0 0,-1-1 0 0 0,1 0 0 0 0,0-1 0 0 0,0 0 0 0 0,0 0 0 0 0,0-1 0 0 0,0 0-23 0 0,8-5 50 0 0,0 0 0 0 0,-1 0-1 0 0,0-2 1 0 0,-1 0 0 0 0,0-1 0 0 0,-1 0 0 0 0,0-1 0 0 0,0-1 0 0 0,-1 0 0 0 0,0-1 0 0 0,1-4-50 0 0,24-27 122 0 0,-2-2 0 0 0,-2-1 0 0 0,-3-1 0 0 0,0-4-122 0 0,-21 34 12 0 0,95-139 64 0 0,-103 156-90 0 0,0 1 0 0 0,0 0 0 0 0,0 0 0 0 0,0 1-1 0 0,0-1 1 0 0,-1 0 0 0 0,1 0 0 0 0,0 1 0 0 0,0 0 0 0 0,0-1-1 0 0,-1 1 1 0 0,1 0 0 0 0,0 0 0 0 0,-1-1 0 0 0,1 1 0 0 0,0 1-1 0 0,-1-1 1 0 0,0 0 0 0 0,1 0 0 0 0,-1 0 0 0 0,0 1-1 0 0,1-1 1 0 0,-1 1 0 0 0,0-1 0 0 0,0 1 0 0 0,0 0 0 0 0,0-1-1 0 0,0 1 1 0 0,-1 0 0 0 0,1-1 0 0 0,-1 1 0 0 0,1 0 0 0 0,-1 0-1 0 0,1 0 1 0 0,-1 0 0 0 0,0 1 14 0 0,1-1-7 0 0,8 27 39 0 0,-2 0 0 0 0,0 0 0 0 0,-2 1 0 0 0,-2-1 0 0 0,0 1 0 0 0,-2 0 0 0 0,-2 0 0 0 0,0 0 0 0 0,-6 27-32 0 0,7-43 13 0 0,-1-1 1 0 0,0 0-1 0 0,-1 0 1 0 0,0 0-1 0 0,-1 0 0 0 0,-1 0 1 0 0,0-1-1 0 0,-1 1 1 0 0,0-1-1 0 0,0 0 1 0 0,-2-1-1 0 0,1 1 1 0 0,-2-1-1 0 0,1 0 1 0 0,-1-1-1 0 0,-1 0 0 0 0,0 0 1 0 0,0-1-1 0 0,-1 0 1 0 0,0-1-1 0 0,-1 0 1 0 0,0 0-1 0 0,0-1 1 0 0,-11 5-14 0 0,-51-8-54 0 0,82-15-406 0 0,189-10 583 0 0,-97 16 58 0 0,-98 5-176 0 0,19-1 72 0 0,-1-1 1 0 0,1 0 0 0 0,-1-2-1 0 0,1-1 1 0 0,-1 0-1 0 0,0-2 1 0 0,-1 0-1 0 0,1-1 1 0 0,0-2-78 0 0,-7 3 64 0 0,0-1-1 0 0,0 0 1 0 0,0-1-1 0 0,-1 0 1 0 0,-1-1-1 0 0,0-1 1 0 0,0 0 0 0 0,-1-1-1 0 0,0 0 1 0 0,-1 0-1 0 0,0-1 1 0 0,-1 0-1 0 0,-1-1 1 0 0,0 0-1 0 0,3-9-62 0 0,-5 4-146 0 0,-1 0 1 0 0,-1 0-1 0 0,0 0 1 0 0,-2-1-1 0 0,0 0 1 0 0,-1 1-1 0 0,-1-1 1 0 0,-1 0-1 0 0,-1-10 145 0 0,-15-37-4605 0 0,-14 7-5605 0 0,18 44 528 0 0</inkml:trace>
</inkml:ink>
</file>

<file path=ppt/ink/ink2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2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 2865 0 0,'0'0'1096'0'0,"0"0"-61"0"0,0 0 2 0 0,0 0 60 0 0,0 0 113 0 0,0 0 40 0 0,0 0-160 0 0,0 0-312 0 0,0 0-280 0 0,0 0-177 0 0,0 0-45 0 0,4 3 27 0 0,13 14-9 0 0,-1 0-1 0 0,0 2 1 0 0,-2 0 0 0 0,0 0-1 0 0,-1 2 1 0 0,-1-1 0 0 0,-1 2-1 0 0,2 5-293 0 0,1-1 265 0 0,9 25 13 0 0,-2 2-1 0 0,-3 0 1 0 0,-1 1 0 0 0,-1 13-278 0 0,8 18 80 0 0,38 133-37 0 0,-43-167 3 0 0,-18-51 17 0 0,1-1-1 0 0,-1 0 0 0 0,0 1 0 0 0,0-1 1 0 0,0 0-1 0 0,0 0 0 0 0,0 0 0 0 0,0 0 1 0 0,0 0-1 0 0,0 0 0 0 0,-1 0 0 0 0,1 0 1 0 0,0 0-1 0 0,0 0 0 0 0,-1 0 0 0 0,1-1 1 0 0,-1 1-1 0 0,1 0 0 0 0,-1 0 0 0 0,0-1 1 0 0,1 1-1 0 0,-1 0 0 0 0,0-1 0 0 0,0 1 1 0 0,0 0-1 0 0,0-1 0 0 0,0 1 0 0 0,0 0 1 0 0,0-1-1 0 0,0 1 0 0 0,-1 0 0 0 0,1 0 1 0 0,-1-2-63 0 0,2-5 80 0 0,72-305 763 0 0,-44 204-957 0 0,5 1 1 0 0,5 1-1 0 0,11-14 114 0 0,-36 78 358 0 0,-8 23-3171 0 0,-5 20-5240 0 0,-1 11 3600 0 0,-1 0 27 0 0</inkml:trace>
  <inkml:trace contextRef="#ctx0" brushRef="#br0" timeOffset="349.429">815 586 3833 0 0,'0'0'2414'0'0,"0"0"-733"0"0,0 0-499 0 0,0 0-99 0 0,0 0 129 0 0,0 0 94 0 0,0 0-71 0 0,0 0-226 0 0,0 0-267 0 0,0 0-216 0 0,0 0-159 0 0,0 0-93 0 0,0 0-70 0 0,2 30-54 0 0,10 91-48 0 0,6-47 43 0 0,-3-37 113 0 0,-6-15 508 0 0,-5-8-3542 0 0,-1-4-2988 0 0,-2-1-4185 0 0,-1-13 9949 0 0</inkml:trace>
  <inkml:trace contextRef="#ctx0" brushRef="#br0" timeOffset="638.169">735 513 0 0 0,'0'0'684'0'0,"0"0"472"0"0,0 0-9 0 0,0 0-204 0 0,0 0-168 0 0,0 0-58 0 0,0 0 33 0 0,0 0 74 0 0,0 0-20 0 0,12 0-98 0 0,96 11 683 0 0,-46 4-812 0 0,-42-12-341 0 0,-1 1 0 0 0,0 0-1 0 0,0 1 1 0 0,-1 2 0 0 0,1-1-1 0 0,-1 2 1 0 0,-1 1 0 0 0,1 0-1 0 0,-1 1 1 0 0,-1 1 0 0 0,0 0 0 0 0,-1 1-1 0 0,10 10-235 0 0,-23-19 60 0 0,0-1 0 0 0,-1 1 1 0 0,1 0-1 0 0,-1 0 0 0 0,1 0 0 0 0,-1 1 0 0 0,0-1 0 0 0,0 0 0 0 0,0 0 0 0 0,-1 1 0 0 0,1-1 0 0 0,-1 0 1 0 0,0 1-1 0 0,0-1 0 0 0,0 0 0 0 0,0 1 0 0 0,0-1 0 0 0,-1 1 0 0 0,1-1 0 0 0,-1 0 0 0 0,0 0 1 0 0,0 1-1 0 0,-1-1 0 0 0,1 0 0 0 0,0 0 0 0 0,-1 0 0 0 0,0 0 0 0 0,0-1 0 0 0,0 1 0 0 0,-1 1-60 0 0,-74 70 394 0 0,48-54-428 0 0,0-2 0 0 0,-2 0 0 0 0,1-3 0 0 0,-2 0 0 0 0,0-2 0 0 0,-14 2 34 0 0,-13-10-2054 0 0,59-5 216 0 0,2-5-3167 0 0,6 0 1612 0 0,-6 4 1942 0 0,2-3-337 0 0</inkml:trace>
  <inkml:trace contextRef="#ctx0" brushRef="#br0" timeOffset="967.502">1545 487 1584 0 0,'0'0'1639'0'0,"0"0"-40"0"0,0 0 140 0 0,0 0 196 0 0,0 0 13 0 0,0 0-285 0 0,0 0-398 0 0,0 0-327 0 0,0 0-229 0 0,0 0-145 0 0,0 0-90 0 0,0 0-99 0 0,0 0-77 0 0,-13 27-62 0 0,-42 85-69 0 0,-49 91-268 0 0,2-55-2911 0 0,97-143 2309 0 0,-18 21-1052 0 0,16-7-6513 0 0,8-18 5021 0 0,0-1 3426 0 0,-1 0-372 0 0,2 0 160 0 0</inkml:trace>
  <inkml:trace contextRef="#ctx0" brushRef="#br0" timeOffset="1538.021">1984 623 2345 0 0,'0'0'1753'0'0,"0"0"-234"0"0,0 0 44 0 0,0 0 214 0 0,0 0 118 0 0,0 0-150 0 0,0 0-298 0 0,0 0-313 0 0,0 0-259 0 0,0 0-220 0 0,0 0-146 0 0,0 0-77 0 0,0 0-56 0 0,-13-2-29 0 0,-98-11 588 0 0,102 14-929 0 0,-1 0 0 0 0,1 0 0 0 0,-1 1 0 0 0,1 0-1 0 0,0 1 1 0 0,0-1 0 0 0,0 2 0 0 0,0 0 0 0 0,1 0 0 0 0,-1 0 0 0 0,1 1 0 0 0,0 0 0 0 0,0 1 0 0 0,1 0 0 0 0,0 0 0 0 0,0 0 0 0 0,0 1-1 0 0,1 0 1 0 0,0 0 0 0 0,0 1 0 0 0,1 0 0 0 0,0 0 0 0 0,0 0 0 0 0,1 1 0 0 0,0-1 0 0 0,0 1 0 0 0,0 2-6 0 0,-77 268-199 0 0,49-217 187 0 0,31-61 7 0 0,1-1 15 0 0,0 0-24 0 0,0 0-34 0 0,0 0-32 0 0,0 0-16 0 0,20 0 229 0 0,149-37 293 0 0,-14 11-863 0 0,-128 11-1345 0 0,-20-2-3520 0 0,-5 2-4605 0 0,-2 11 7753 0 0</inkml:trace>
  <inkml:trace contextRef="#ctx0" brushRef="#br0" timeOffset="1781.07">1614 822 4577 0 0,'0'0'1454'0'0,"0"0"-537"0"0,0 0-117 0 0,0 0 303 0 0,0 0 284 0 0,0 0 83 0 0,0 0-225 0 0,0 0-310 0 0,0 0-229 0 0,0 0-189 0 0,0 0-126 0 0,0 0-87 0 0,0 0-76 0 0,34 2-55 0 0,106 5-34 0 0,-116-6-441 0 0,0 0-1 0 0,0-2 0 0 0,-1-1 1 0 0,1 0-1 0 0,0-2 0 0 0,13-5 303 0 0,20-2-6358 0 0,-38 7 1952 0 0,-8 0 640 0 0</inkml:trace>
</inkml:ink>
</file>

<file path=ppt/ink/ink2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31.1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0 212 0 0 0,'0'0'980'0'0,"0"0"7"0"0,0 0-44 0 0,0 0-55 0 0,0 0-13 0 0,0 0 44 0 0,0 0 77 0 0,32 0 4016 0 0,39-7-767 0 0,196-9-1093 0 0,-111 6-2641 0 0,-155 10-369 0 0,-1 0 124 0 0,0 0 140 0 0,0 0 108 0 0,-16-4 745 0 0,-162-58-568 0 0,164 55-697 0 0,0 0 0 0 0,0-1 0 0 0,0 0 0 0 0,1-1 0 0 0,0-1 0 0 0,1 0 0 0 0,0-1 0 0 0,-7-7 6 0 0,19 17-256 0 0,0 0 0 0 0,0 0 0 0 0,0 1 0 0 0,0-1 0 0 0,0 0 0 0 0,0 0 0 0 0,0 0 0 0 0,0 1 0 0 0,0-1 0 0 0,0 0 0 0 0,0 0 0 0 0,0 1 0 0 0,0-1 0 0 0,1 0 0 0 0,-1 0 0 0 0,0 0 0 0 0,1 1 0 0 0,-1-1 0 0 0,0 0 0 0 0,1 1 0 0 0,-1-1 0 0 0,1 0 0 0 0,-1 1-1 0 0,1-1 1 0 0,-1 1 0 0 0,1-1 0 0 0,0 1 0 0 0,-1-1 0 0 0,1 1 0 0 0,0-1 0 0 0,-1 1 0 0 0,1-1 0 0 0,0 1 0 0 0,0 0 0 0 0,-1 0 0 0 0,1-1 0 0 0,0 1 0 0 0,0 0 0 0 0,-1 0 0 0 0,1 0 0 0 0,0 0 0 0 0,0 0 0 0 0,0 0 0 0 0,-1 0 0 0 0,1 0 0 0 0,0 0 0 0 0,0 0 0 0 0,0 0 0 0 0,-1 0 0 0 0,1 1 0 0 0,0-1 256 0 0,7 0-7489 0 0</inkml:trace>
</inkml:ink>
</file>

<file path=ppt/ink/ink2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35.5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0 350 0 0 0,'0'0'187'0'0,"0"0"688"0"0,0 0 505 0 0,0 0 424 0 0,0 0 309 0 0,0 0-62 0 0,0 0-410 0 0,0 0-476 0 0,0 0-462 0 0,0 0-305 0 0,0 0-92 0 0,0 0 56 0 0,0 0 125 0 0,7-2 117 0 0,266-35 3436 0 0,-168 28-3384 0 0,239-16 399 0 0,-294 25-900 0 0,-50 0-118 0 0,0 0 6 0 0,0 0 35 0 0,0 0 21 0 0,0 0 52 0 0,0 0 54 0 0,0 0 42 0 0,0 0 24 0 0,0 0-11 0 0,0 0-11 0 0,0 0-26 0 0,0 0-13 0 0,0 0-26 0 0,0 0-29 0 0,0 0-26 0 0,0 0-39 0 0,-23-4 595 0 0,-35-15 222 0 0,-23-22-163 0 0,62 28-847 0 0,0-1-1 0 0,1 0 0 0 0,1-2 1 0 0,1 0-1 0 0,0-1 0 0 0,0 0 1 0 0,-10-18 103 0 0,6-2-2942 0 0,15 24-633 0 0,1 0-3419 0 0,3 5-3719 0 0</inkml:trace>
</inkml:ink>
</file>

<file path=ppt/ink/ink2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31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1 593 0 0 0,'0'0'601'0'0,"0"0"512"0"0,0 0 514 0 0,0 0 277 0 0,0 0-77 0 0,0 0-257 0 0,0 0-238 0 0,0 0-165 0 0,0 0-88 0 0,0 0-50 0 0,31 1-56 0 0,98 1-78 0 0,-51-3 176 0 0,0-3 1 0 0,-1-4-1 0 0,0-3 1 0 0,56-16-1072 0 0,-57 12 157 0 0,-48 8-250 0 0,55-4-2245 0 0,-97 19-2941 0 0,9-5 3687 0 0,-7 4-3185 0 0,4 1-704 0 0</inkml:trace>
  <inkml:trace contextRef="#ctx0" brushRef="#br0" timeOffset="270.955">113 807 3753 0 0,'0'0'1117'0'0,"0"0"-538"0"0,0 0-131 0 0,0 0 340 0 0,0 0 529 0 0,0 0 351 0 0,0 0-8 0 0,0 0-282 0 0,0 0-319 0 0,0 0-255 0 0,0 0-160 0 0,32-1-117 0 0,104-2-82 0 0,146-24 1017 0 0,-97 0-1861 0 0,-61-1-7482 0 0,-106 22 3593 0 0,-7 2-793 0 0</inkml:trace>
  <inkml:trace contextRef="#ctx0" brushRef="#br0" timeOffset="715.334">1124 118 5193 0 0,'0'0'972'0'0,"0"0"-406"0"0,0 0-217 0 0,0 0 158 0 0,0 0 388 0 0,0 0 340 0 0,0 0 86 0 0,0 0-112 0 0,0 0-237 0 0,0 0-219 0 0,0 0-110 0 0,0 0-68 0 0,0 0-38 0 0,12 23-29 0 0,38 76-41 0 0,81 122 1323 0 0,-109-180-1654 0 0,-2 0-1 0 0,-2 1 1 0 0,-2 1-1 0 0,-2 1 1 0 0,-1 0-1 0 0,4 35-135 0 0,-1-23 140 0 0,1-142 2392 0 0,-2 17-2473 0 0,4 0 0 0 0,2 1 0 0 0,20-39-59 0 0,-39 101 0 0 0,47-109-255 0 0,6 3 0 0 0,11-9 255 0 0,-44 80-247 0 0,8-15-2767 0 0,-28 57-7301 0 0,0 8 6226 0 0,-2-9 3407 0 0,2 4-2615 0 0</inkml:trace>
  <inkml:trace contextRef="#ctx0" brushRef="#br0" timeOffset="1001.621">1891 615 8858 0 0,'0'0'1515'0'0,"0"0"-710"0"0,0 0-473 0 0,0 0-14 0 0,0 0 241 0 0,0 0 222 0 0,0 0 71 0 0,0 0-106 0 0,0 0-173 0 0,0 0-181 0 0,0 0-136 0 0,-2 34-70 0 0,-9 108-73 0 0,8 64-641 0 0,5-195-2956 0 0,0-14-7647 0 0,-2 0 9988 0 0</inkml:trace>
  <inkml:trace contextRef="#ctx0" brushRef="#br0" timeOffset="1332.281">1845 593 336 0 0,'0'0'550'0'0,"0"0"-309"0"0,0 0 86 0 0,0 0 379 0 0,0 0 301 0 0,0 0 172 0 0,0 0 40 0 0,0 0 19 0 0,0 0 3 0 0,0 0-27 0 0,0 0-64 0 0,0 0-133 0 0,32 10-109 0 0,99 32-89 0 0,-69-6 527 0 0,-57-32-1235 0 0,1 0 0 0 0,-1 0 0 0 0,-1 1 0 0 0,1-1 0 0 0,-1 1 0 0 0,1 0 0 0 0,-1 0 0 0 0,-1 1 0 0 0,1-1 0 0 0,-1 1 0 0 0,0 0 0 0 0,0 0 0 0 0,-1 0 0 0 0,1 0 0 0 0,-1 0 0 0 0,-1 0 0 0 0,1 1 0 0 0,-1-1 0 0 0,0 1 0 0 0,-1-1 0 0 0,1 1 0 0 0,-1-1 0 0 0,-1 1 0 0 0,1-1 0 0 0,-1 1 0 0 0,-1 4-111 0 0,-4-1 58 0 0,0-1-1 0 0,-1 1 1 0 0,0-1 0 0 0,-1 0 0 0 0,1-1 0 0 0,-2 0 0 0 0,1 0 0 0 0,-1 0 0 0 0,0-1-1 0 0,-1-1 1 0 0,0 0 0 0 0,0 0 0 0 0,0-1 0 0 0,-1 0 0 0 0,0 0-58 0 0,-1 1-3 0 0,-4 3-183 0 0,0-2 0 0 0,-1 0-1 0 0,0-1 1 0 0,0 0 0 0 0,0-2-1 0 0,-1 0 1 0 0,-7 0 186 0 0,-8-1-3917 0 0,0-2-3462 0 0,26-1 3021 0 0,3-3 3067 0 0</inkml:trace>
  <inkml:trace contextRef="#ctx0" brushRef="#br0" timeOffset="1698.416">2497 652 3041 0 0,'0'0'1137'0'0,"0"0"-211"0"0,0 0 13 0 0,0 0 206 0 0,0 0 181 0 0,0 0-13 0 0,0 0-234 0 0,0 0-276 0 0,0 0-227 0 0,0 0-177 0 0,0 0-134 0 0,0 0-85 0 0,-16 34-57 0 0,-52 109-45 0 0,-1-11-165 0 0,-17 6-1326 0 0,55-94-1736 0 0,-1-2-3821 0 0,25-35 5495 0 0,3-2 1239 0 0</inkml:trace>
  <inkml:trace contextRef="#ctx0" brushRef="#br0" timeOffset="2345.95">2554 917 0 0 0,'0'0'748'0'0,"0"0"578"0"0,0 0 173 0 0,0 0-200 0 0,0 0-386 0 0,0 0-333 0 0,-32 33-216 0 0,-98 102-102 0 0,66-63 430 0 0,36-18 270 0 0,28-53-920 0 0,0-1 13 0 0,0 0-11 0 0,0 0-3 0 0,0 0 7 0 0,0 0 11 0 0,0 0 32 0 0,0 0 85 0 0,48-42 2531 0 0,147-159-644 0 0,-29 61-1671 0 0,-165 139-393 0 0,-1 0 1 0 0,1 0-1 0 0,0 0 1 0 0,0 0-1 0 0,0 0 0 0 0,-1 0 1 0 0,1 0-1 0 0,0 0 1 0 0,0 1-1 0 0,0-1 0 0 0,0 0 1 0 0,0 1-1 0 0,1-1 1 0 0,-1 1-1 0 0,0-1 0 0 0,0 1 1 0 0,0-1-1 0 0,0 1 1 0 0,1 0-1 0 0,-1 0 0 0 0,0-1 1 0 0,0 1-1 0 0,1 0 1 0 0,-1 0-1 0 0,0 0 0 0 0,0 1 1 0 0,0-1-1 0 0,1 0 1 0 0,-1 0-1 0 0,0 1 0 0 0,0-1 1 0 0,0 0-1 0 0,0 1 1 0 0,1 0-1 0 0,-1-1 0 0 0,0 1 1 0 0,0-1-1 0 0,0 1 1 0 0,0 0-1 0 0,0 0 0 0 0,0 0 1 0 0,-1-1-1 0 0,1 1 1 0 0,0 0-1 0 0,0 0 0 0 0,-1 0 1 0 0,1 0-1 0 0,0 1 1 0 0,-1-1-1 0 0,1 0 0 0 0,-1 0 1 0 0,1 0-1 0 0,-1 0 1 0 0,0 0-1 0 0,0 1 0 0 0,1-1 1 0 0,-1 0-1 0 0,0 0 1 0 0,0 1-1 0 0,0-1 0 0 0,0 0 1 0 0,0 1 0 0 0,0 156 333 0 0,-1-141-330 0 0,1 0 0 0 0,1 0 0 0 0,1 0-1 0 0,0-1 1 0 0,1 1 0 0 0,0-1 0 0 0,2 1 0 0 0,0 1-3 0 0,-3-14-532 0 0,5 17 2365 0 0,-20-22 904 0 0,-54-49-2219 0 0,-73-69-703 0 0,107 83-383 0 0,2 1-2256 0 0,12 12-3771 0 0,12 15-2471 0 0</inkml:trace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2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2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8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5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2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</inkml:ink>
</file>

<file path=ppt/ink/ink2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30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179 244 0 0 0,'0'0'283'0'0,"0"0"612"0"0,0 0 253 0 0,0 0 27 0 0,0 0-119 0 0,0 0-241 0 0,0 0-259 0 0,-9-4-197 0 0,-26-13-114 0 0,26 13-29 0 0,25 2 664 0 0,0-1 0 0 0,-1 0 0 0 0,1 0-1 0 0,-1-2 1 0 0,0 0 0 0 0,0-1 0 0 0,0 0 0 0 0,4-4-880 0 0,3 0 509 0 0,193-110 1492 0 0,-155 75-978 0 0,-68 94-80 0 0,-28 275-662 0 0,18-108-149 0 0,-9-2 0 0 0,-25 76-132 0 0,44-252 2 0 0,-3 14 42 0 0,-2 0 1 0 0,-2-1 0 0 0,-2-1 0 0 0,-3 0-1 0 0,-18 33-44 0 0,37-81-30 0 0,0 0 0 0 0,1 0-1 0 0,-1 0 1 0 0,0 0-1 0 0,-1 0 1 0 0,1 0 0 0 0,0-1-1 0 0,-1 1 1 0 0,1 0-1 0 0,0-1 1 0 0,-1 1 0 0 0,0-1-1 0 0,1 1 1 0 0,-1-1-1 0 0,0 0 1 0 0,0 0 0 0 0,0 0-1 0 0,0 0 1 0 0,0 0-1 0 0,0 0 1 0 0,0 0 0 0 0,0-1-1 0 0,0 1 1 0 0,0-1-1 0 0,0 1 1 0 0,-1-1 0 0 0,1 0-1 0 0,0 0 1 0 0,0 0-1 0 0,0 0 1 0 0,-1 0 0 0 0,1-1-1 0 0,0 1 1 0 0,0-1-1 0 0,0 1 1 0 0,0-1 0 0 0,0 0-1 0 0,0 0 1 0 0,0 0 30 0 0,-44-60-9889 0 0,39 50 6855 0 0,-1-1-1891 0 0</inkml:trace>
  <inkml:trace contextRef="#ctx0" brushRef="#br0" timeOffset="413.051">1 789 14603 0 0,'0'0'874'0'0,"0"0"-541"0"0,0 0-222 0 0,0 0 162 0 0,0 0 258 0 0,0 0 184 0 0,0 0 33 0 0,34-10-85 0 0,110-31-138 0 0,267-110 809 0 0,-374 136-1277 0 0,-19 7-41 0 0,0 0 0 0 0,1 2 1 0 0,0 0-1 0 0,0 1 0 0 0,0 1 0 0 0,1 1 0 0 0,14-1-16 0 0,-20 41 439 0 0,24 132 1322 0 0,-36-145-1621 0 0,-1 0 0 0 0,-2 0 0 0 0,0-1 0 0 0,-1 1 1 0 0,-2 0-1 0 0,0-1 0 0 0,-2 0 0 0 0,-1 2-140 0 0,-18 62-415 0 0,54-79-16656 0 0,-23-11 10356 0 0</inkml:trace>
  <inkml:trace contextRef="#ctx0" brushRef="#br0" timeOffset="666.998">1072 1157 17332 0 0,'0'0'494'0'0,"0"0"-213"0"0,0 0 25 0 0,0 0 128 0 0,0 0 64 0 0,0 0-27 0 0,0 0-143 0 0,0 0-157 0 0,0 0-114 0 0,0 0-90 0 0,-6 33-68 0 0,-18 98-90 0 0,23-82-639 0 0,10-41-1416 0 0,0-8-6457 0 0,-8 0 7625 0 0,4 0-6112 0 0</inkml:trace>
  <inkml:trace contextRef="#ctx0" brushRef="#br0" timeOffset="918.43">1089 462 14683 0 0,'0'0'720'0'0,"0"0"-632"0"0,0 0-296 0 0,0 0-184 0 0,0 0-328 0 0,0 0-232 0 0,0 0-128 0 0,0 0-401 0 0,0 0-767 0 0,0 0-1033 0 0,0 0-1848 0 0</inkml:trace>
  <inkml:trace contextRef="#ctx0" brushRef="#br0" timeOffset="1192.129">1337 1257 13035 0 0,'0'0'793'0'0,"0"0"-133"0"0,0 0 89 0 0,0 0 200 0 0,0 0 69 0 0,0 0-153 0 0,0 0-210 0 0,0 0-151 0 0,0 0-98 0 0,0 0-69 0 0,0 0-60 0 0,18-35-62 0 0,57-110-39 0 0,44-61 97 0 0,-52 129-1369 0 0,-63 107-1486 0 0,2 153 1626 0 0,-4-180 1061 0 0,1 1 1 0 0,0 0-1 0 0,-1 0 0 0 0,1-1 0 0 0,1 0 1 0 0,-1 1-1 0 0,0-1 0 0 0,1 0 1 0 0,0-1-1 0 0,0 1 0 0 0,0-1 0 0 0,0 0 1 0 0,0 0-1 0 0,0 0 0 0 0,0 0 0 0 0,1-1 1 0 0,-1 1-1 0 0,1-1 0 0 0,-1 0 0 0 0,1-1 1 0 0,-1 1-1 0 0,1-1 0 0 0,-1 0 0 0 0,1 0 1 0 0,0 0-1 0 0,-1-1 0 0 0,1 1 0 0 0,-1-1 1 0 0,1 0-1 0 0,-1-1 0 0 0,1 1 1 0 0,-1-1-1 0 0,0 0 0 0 0,0 0 0 0 0,0 0 1 0 0,0 0-1 0 0,0-1 0 0 0,0 0 0 0 0,-1 1 1 0 0,1-2-1 0 0,-1 1 0 0 0,0 0 0 0 0,1-1-105 0 0,70-74 16 0 0,-23 21-2798 0 0,8 9-7829 0 0,-46 40 3184 0 0</inkml:trace>
  <inkml:trace contextRef="#ctx0" brushRef="#br0" timeOffset="1579.805">2307 668 11610 0 0,'0'0'1199'0'0,"0"0"-240"0"0,0 0-83 0 0,0 0 59 0 0,0 0 4 0 0,0 0-96 0 0,0 0-220 0 0,0 0-210 0 0,0 0-146 0 0,-32 34-120 0 0,-100 109-97 0 0,128-140-51 0 0,0 0 1 0 0,0 1-1 0 0,1-1 0 0 0,0 1 0 0 0,-1 0 0 0 0,1-1 0 0 0,1 1 0 0 0,-1 1 1 0 0,0-1-1 0 0,1 0 0 0 0,0 1 0 0 0,0-1 0 0 0,0 1 0 0 0,1 0 0 0 0,0-1 1 0 0,0 1-1 0 0,0 0 0 0 0,0 3 1 0 0,0 5-19 0 0,-1-7-6 0 0,1 1 0 0 0,0-1 0 0 0,0 1-1 0 0,1 0 1 0 0,-1-1 0 0 0,1 1 0 0 0,1 0 0 0 0,-1 0 0 0 0,1-1 0 0 0,1 1 0 0 0,-1-1 0 0 0,1 1 0 0 0,0-1 0 0 0,0 1 0 0 0,1-1 0 0 0,0 0 0 0 0,0 0 0 0 0,0-1 0 0 0,1 1-1 0 0,0 0 1 0 0,0-1 0 0 0,0 0 0 0 0,1 0 0 0 0,4 4 25 0 0,-2-5 106 0 0,0 0-1 0 0,0 0 1 0 0,0 0 0 0 0,0-1-1 0 0,1 0 1 0 0,-1-1-1 0 0,1 0 1 0 0,0 0 0 0 0,-1 0-1 0 0,1-1 1 0 0,0 0-1 0 0,0-1 1 0 0,0 0-1 0 0,0 0 1 0 0,0-1 0 0 0,0 0-1 0 0,0 0 1 0 0,-1 0-1 0 0,1-1 1 0 0,0-1 0 0 0,-1 1-1 0 0,1-1 1 0 0,-1 0-1 0 0,0-1 1 0 0,0 0-1 0 0,0 0 1 0 0,-1 0 0 0 0,1-1-1 0 0,4-4-105 0 0,22-21 320 0 0,-2-2-1 0 0,-1-1 1 0 0,-1-1-1 0 0,-2-1 1 0 0,8-14-320 0 0,-22 30 23 0 0,3 0-114 0 0,-1 0 1 0 0,0-2 0 0 0,-2 1 0 0 0,0-2-1 0 0,-2 0 1 0 0,0 0 0 0 0,-1-1 0 0 0,-2-1-1 0 0,0 1 1 0 0,-1-1 0 0 0,-2 0 0 0 0,-1-1-1 0 0,0 1 1 0 0,-2-1 0 0 0,-1 0 0 0 0,0 0-1 0 0,-2 0 1 0 0,-1 0 90 0 0,1 20 1 0 0,0-1 1 0 0,0 0-1 0 0,-1 1 0 0 0,0-1 0 0 0,0 1 1 0 0,0 0-1 0 0,0 0 0 0 0,-1-1 0 0 0,0 1 1 0 0,0 1-1 0 0,0-1 0 0 0,-1 0 0 0 0,1 1 1 0 0,-1 0-1 0 0,0 0 0 0 0,-1 0 0 0 0,1 0 1 0 0,-1 1-1 0 0,1-1 0 0 0,-1 1 0 0 0,0 1 1 0 0,0-1-1 0 0,0 0 0 0 0,-1 1 0 0 0,1 0 1 0 0,-1 1-1 0 0,1-1 0 0 0,-1 1 0 0 0,1 0 0 0 0,-1 0 1 0 0,0 1-1 0 0,0 0 0 0 0,1 0 0 0 0,-1 0 1 0 0,0 0-1 0 0,1 1 0 0 0,-1 0 0 0 0,0 0 1 0 0,1 1-1 0 0,-1 0 0 0 0,1 0 0 0 0,0 0 1 0 0,-1 0-1 0 0,0 1-1 0 0,-9 9 10 0 0,1 0-1 0 0,0 0 1 0 0,0 1-1 0 0,1 1 1 0 0,1 0 0 0 0,0 1-1 0 0,1 0 1 0 0,1 1 0 0 0,0 0-1 0 0,1 1 1 0 0,1 0-1 0 0,0 0 1 0 0,2 1 0 0 0,0 0-1 0 0,1 0 1 0 0,0 0 0 0 0,2 1-1 0 0,0-1 1 0 0,1 1-1 0 0,1 0 1 0 0,1 0 0 0 0,0 0-1 0 0,4 14-9 0 0,-2-13-49 0 0,1 0-1 0 0,1-1 0 0 0,1 1 1 0 0,0-1-1 0 0,2-1 1 0 0,0 1-1 0 0,1-1 0 0 0,1 0 1 0 0,0-1-1 0 0,2 0 1 0 0,0 0-1 0 0,1-1 0 0 0,0-1 1 0 0,1 0-1 0 0,1-1 1 0 0,1 0-1 0 0,0-1 1 0 0,0 0-1 0 0,1-2 0 0 0,1 0 1 0 0,5 3 49 0 0,72 31-2646 0 0,-31-21-5573 0 0,-41-16-1434 0 0</inkml:trace>
</inkml:ink>
</file>

<file path=ppt/ink/ink2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51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55 0 0 0,'0'0'225'0'0,"0"0"841"0"0,0 0 330 0 0,0 0-26 0 0,0 0-133 0 0,0 0-166 0 0,0 0-200 0 0,2-7-171 0 0,6-23-112 0 0,-5 23-85 0 0,-6 27 1203 0 0,-42 120 405 0 0,-95 250-1603 0 0,93-290-302 0 0,65-169 1722 0 0,8 3-1895 0 0,3 1 0 0 0,3 2 0 0 0,25-38-33 0 0,-43 76 1 0 0,19-30 18 0 0,2 2 0 0 0,2 1 0 0 0,21-22-19 0 0,-58 74-4 0 0,2-3-29 0 0,0 0-1 0 0,0 1 1 0 0,0-1 0 0 0,0 1 0 0 0,1-1-1 0 0,-1 1 1 0 0,1 0 0 0 0,-1 0 0 0 0,1 0-1 0 0,0 0 1 0 0,0 0 0 0 0,0 1 0 0 0,0-1-1 0 0,0 1 1 0 0,0 0 0 0 0,0 0 0 0 0,0 0-1 0 0,1 0 1 0 0,-1 0 0 0 0,0 1 0 0 0,1-1 33 0 0,16 52-314 0 0,-16 232 1408 0 0,-4-265-883 0 0,-1 0 1 0 0,-1 0 0 0 0,0 0-1 0 0,-2 0 1 0 0,0 0 0 0 0,0-1-1 0 0,-2 0 1 0 0,0 0 0 0 0,-1 0-1 0 0,-6 9-211 0 0,10-23 73 0 0,0-1 0 0 0,0 1 0 0 0,0-1 0 0 0,0 0 0 0 0,0 0 1 0 0,0 0-1 0 0,-1 0 0 0 0,1-1 0 0 0,-1 1 0 0 0,0-1 0 0 0,1 0 0 0 0,-1 0 0 0 0,0 0 0 0 0,1 0 0 0 0,-1-1 0 0 0,0 0 0 0 0,0 0 0 0 0,0 0 0 0 0,1 0 1 0 0,-1 0-1 0 0,0-1 0 0 0,0 1 0 0 0,1-1 0 0 0,-1 0 0 0 0,0 0 0 0 0,1-1 0 0 0,-1 1 0 0 0,1-1 0 0 0,-1 0 0 0 0,1 0 0 0 0,0 0 0 0 0,0 0 0 0 0,0 0 0 0 0,0-1 1 0 0,0 1-1 0 0,0-1 0 0 0,1 0 0 0 0,-3-3-73 0 0,-120-107-1030 0 0,120 108 673 0 0,-18-28-791 0 0,13 13-3748 0 0,10 17 105 0 0,0 2 2981 0 0,0 0 286 0 0,0 1-3534 0 0</inkml:trace>
  <inkml:trace contextRef="#ctx0" brushRef="#br0" timeOffset="610.016">653 213 4505 0 0,'0'0'393'0'0,"0"0"-239"0"0,0 0-118 0 0,0 0 106 0 0,0 0 185 0 0,0 0 91 0 0,0 0 34 0 0,0 0-3 0 0,-7 34-54 0 0,-22 102-34 0 0,21-34 776 0 0,7-86-846 0 0,0 0 404 0 0,1-7 2506 0 0,-2-20-3079 0 0,1-1 0 0 0,0 0 0 0 0,0 0 1 0 0,1 0-1 0 0,0 0 0 0 0,1 0 0 0 0,1 0 0 0 0,0 0 0 0 0,0 1 0 0 0,1-1 0 0 0,1 1 1 0 0,0 0-1 0 0,0-1 0 0 0,1 2 0 0 0,1-1 0 0 0,0 0-122 0 0,10-16-50 0 0,2 0-1 0 0,0 2 1 0 0,2 0-1 0 0,1 1 1 0 0,13-12 50 0 0,-18 20-14 0 0,-1 0 0 0 0,2 2 0 0 0,0 0 0 0 0,1 0 0 0 0,1 2 0 0 0,7-4 14 0 0,13 3 313 0 0,-48 39 1249 0 0,-44 62 628 0 0,40-65-1562 0 0,9-12 137 0 0,4-11-1023 0 0,0 0-149 0 0,0 0-237 0 0,0-3-1294 0 0,0 2-1895 0 0,0 1-4079 0 0,0 0 2872 0 0</inkml:trace>
  <inkml:trace contextRef="#ctx0" brushRef="#br0" timeOffset="1348.296">1075 438 2817 0 0,'0'0'826'0'0,"0"0"-149"0"0,0 0 141 0 0,0 0 368 0 0,0 0 392 0 0,0 0 154 0 0,0 0-149 0 0,0 0-295 0 0,0 0-355 0 0,0 0-276 0 0,0 0-162 0 0,0 0-44 0 0,0 0 17 0 0,9-12 13 0 0,163-212 1840 0 0,-143 195-2118 0 0,-11 9-86 0 0,0 2 1 0 0,1 0-1 0 0,1 1 1 0 0,1 1-1 0 0,0 1 1 0 0,11-6-118 0 0,-29 20 7 0 0,-4 1-3 0 0,1 1 1 0 0,0-1 0 0 0,0 1-1 0 0,0-1 1 0 0,0 1-1 0 0,0-1 1 0 0,0 1-1 0 0,0-1 1 0 0,0 1-1 0 0,0-1 1 0 0,0 0 0 0 0,1 1-1 0 0,-1-1 1 0 0,0 1-1 0 0,0-1 1 0 0,0 1-1 0 0,0-1 1 0 0,1 0 0 0 0,-1 1-1 0 0,0-1 1 0 0,0 0-1 0 0,1 1 1 0 0,-1-1-1 0 0,0 0 1 0 0,1 1 0 0 0,-1-1-1 0 0,0 0 1 0 0,1 1-1 0 0,-1-1 1 0 0,1 0-1 0 0,-1 0 1 0 0,0 0 0 0 0,1 1-1 0 0,-1-1 1 0 0,1 0-1 0 0,-1 0 1 0 0,1 0-1 0 0,-1 0 1 0 0,0 0-1 0 0,1 0 1 0 0,-1 0 0 0 0,1 0-1 0 0,-1 0 1 0 0,1 0-1 0 0,-1 0 1 0 0,1 0-1 0 0,-1 0 1 0 0,0 0 0 0 0,1 0-1 0 0,-1 0 1 0 0,1-1-1 0 0,-1 1 1 0 0,1 0-1 0 0,-1 0 1 0 0,0 0 0 0 0,1-1-1 0 0,-1 1 1 0 0,0 0-1 0 0,1-1 1 0 0,-1 1-1 0 0,0 0-4 0 0,0 10 151 0 0,-21 128 953 0 0,15-57-752 0 0,48-78-74 0 0,98-100 247 0 0,-136 95-523 0 0,4-4-4 0 0,1 1 0 0 0,0 1-1 0 0,0-1 1 0 0,0 1 0 0 0,0 1-1 0 0,1 0 1 0 0,0 0-1 0 0,-1 1 1 0 0,1 0 0 0 0,9 0 2 0 0,-17 4 6 0 0,0 0 0 0 0,-1 0 0 0 0,1 1 0 0 0,0-1 0 0 0,-1 1 0 0 0,1-1 0 0 0,-1 1 0 0 0,0 0 0 0 0,0 0 1 0 0,0-1-1 0 0,0 1 0 0 0,-1 0 0 0 0,1 0 0 0 0,-1 0 0 0 0,1 0 0 0 0,-1 0 0 0 0,0 0 0 0 0,0 0 0 0 0,-1 2-6 0 0,3 9 70 0 0,9 140 50 0 0,2-110-1819 0 0,-4-33-2567 0 0,4-7-5220 0 0,-8-4 2739 0 0</inkml:trace>
</inkml:ink>
</file>

<file path=ppt/ink/ink2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6:01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0 787 0 0 0,'0'0'367'0'0,"0"0"556"0"0,0 0 200 0 0,0 0-14 0 0,0 0-71 0 0,0 0-59 0 0,0 0-29 0 0,0 0 31 0 0,12-5 28 0 0,84-45 2797 0 0,-70 24-2731 0 0,0-2 0 0 0,-2 0 0 0 0,-2-1 0 0 0,0-1-1 0 0,2-9-1074 0 0,9-10 306 0 0,-8 14-275 0 0,-3 0 0 0 0,-1-2 1 0 0,-1 0-1 0 0,-2-2 0 0 0,-2 0 0 0 0,4-17-31 0 0,-20 56-28 0 0,0 0 1 0 0,1 0-1 0 0,-1-1 1 0 0,1 1-1 0 0,-1 0 1 0 0,0-1-1 0 0,1 1 1 0 0,-1-1-1 0 0,0 1 1 0 0,1-1 0 0 0,-1 1-1 0 0,0-1 1 0 0,1 1-1 0 0,-1 0 1 0 0,0-1-1 0 0,0 0 1 0 0,0 1-1 0 0,0-1 1 0 0,1 1-1 0 0,-1-1 1 0 0,0 1-1 0 0,0-1 1 0 0,0 1-1 0 0,0-1 1 0 0,0 1-1 0 0,0-1 1 0 0,0 1-1 0 0,-1-1 1 0 0,1 1-1 0 0,0-1 1 0 0,0 1-1 0 0,0-1 1 0 0,0 1-1 0 0,-1-1 1 0 0,1 1-1 0 0,0-1 1 0 0,-1 1-1 0 0,1-1 1 0 0,0 1-1 0 0,-1-1 1 0 0,1 1-1 0 0,0 0 1 0 0,-1-1-1 0 0,1 1 1 0 0,-1 0-1 0 0,1-1 1 0 0,0 1-1 0 0,-1 0 1 0 0,1 0 0 0 0,-1-1-1 0 0,1 1 1 0 0,-1 0-1 0 0,1 0 1 0 0,-1 0-1 0 0,0 0 1 0 0,1 0-1 0 0,-1-1 1 0 0,1 1-1 0 0,-1 0 1 0 0,1 0-1 0 0,-1 0 1 0 0,1 1-1 0 0,-1-1 1 0 0,0 0 27 0 0,-26 21-1609 0 0,-79 163 971 0 0,101-173 638 0 0,1 0 0 0 0,0 0 0 0 0,1 1 0 0 0,0-1 0 0 0,1 1 0 0 0,0 0 0 0 0,1 0 1 0 0,1-1-1 0 0,0 11 0 0 0,0-18 6 0 0,1 0 0 0 0,-1 0 1 0 0,1 0-1 0 0,0 0 0 0 0,0 0 1 0 0,1 0-1 0 0,-1 0 0 0 0,1 0 1 0 0,0-1-1 0 0,-1 1 1 0 0,2 0-1 0 0,-1-1 0 0 0,0 0 1 0 0,1 0-1 0 0,0 0 0 0 0,-1 0 1 0 0,1 0-1 0 0,0 0 0 0 0,1-1 1 0 0,-1 1-1 0 0,0-1 1 0 0,1 0-1 0 0,-1 0 0 0 0,1 0 1 0 0,0 0-1 0 0,0-1 0 0 0,0 0 1 0 0,-1 1-1 0 0,5-1-6 0 0,7 2 89 0 0,-1-1 0 0 0,1-1 0 0 0,0 0-1 0 0,0-1 1 0 0,-1-1 0 0 0,1 0 0 0 0,0-1 0 0 0,-1-1 0 0 0,0 0-1 0 0,1-1 1 0 0,-1 0 0 0 0,0-1 0 0 0,-1-1 0 0 0,1 0 0 0 0,-1-1 0 0 0,-1 0-1 0 0,1-1 1 0 0,9-9-89 0 0,4-2 112 0 0,-2-2 1 0 0,0-1-1 0 0,-2-1 0 0 0,0-1 0 0 0,-2-1 0 0 0,0-1 0 0 0,-2 0 1 0 0,3-8-113 0 0,-12 21 26 0 0,-1-1 0 0 0,0 0 0 0 0,-1 0 1 0 0,-1-1-1 0 0,0 0 0 0 0,-1 0 0 0 0,0 0 1 0 0,-2-1-1 0 0,0 1 0 0 0,0-1 0 0 0,-1 0 1 0 0,-1 0-1 0 0,-1-3-26 0 0,-1 18-15 0 0,0 0 0 0 0,0 0-1 0 0,0 0 1 0 0,0 1 0 0 0,0-1 0 0 0,0 0 0 0 0,0 0 0 0 0,0 1-1 0 0,0-1 1 0 0,0 1 0 0 0,-1-1 0 0 0,1 1 0 0 0,0-1 0 0 0,0 1-1 0 0,-1 0 1 0 0,1 0 0 0 0,0 0 0 0 0,0-1 0 0 0,-1 1 0 0 0,1 0-1 0 0,0 0 1 0 0,-1 1 0 0 0,1-1 0 0 0,0 0 0 0 0,0 0-1 0 0,-1 1 1 0 0,1-1 0 0 0,0 1 0 0 0,0-1 0 0 0,0 1 0 0 0,-1-1-1 0 0,1 1 1 0 0,0 0 0 0 0,0-1 0 0 0,0 1 0 0 0,0 0 0 0 0,0 0-1 0 0,0 0 1 0 0,0 0 0 0 0,1 0 0 0 0,-1 0 0 0 0,0 0 0 0 0,0 0-1 0 0,1 0 1 0 0,-1 2 15 0 0,-11 9-38 0 0,0 2-1 0 0,2 0 1 0 0,-1 0-1 0 0,2 1 1 0 0,0 0-1 0 0,1 0 1 0 0,0 1-1 0 0,1 0 0 0 0,1 1 1 0 0,1 0-1 0 0,0-1 1 0 0,1 2-1 0 0,1-1 1 0 0,1 0-1 0 0,0 1 1 0 0,1-1-1 0 0,1 1 1 0 0,1 0 38 0 0,-1-13 1 0 0,1 0 0 0 0,0 0 0 0 0,0 0 0 0 0,0 0 0 0 0,1 0 0 0 0,0 0 0 0 0,0-1 0 0 0,0 1 0 0 0,0-1 0 0 0,1 1 0 0 0,0-1 0 0 0,0 0 0 0 0,0 0 0 0 0,0 0 0 0 0,1 0 0 0 0,-1-1 0 0 0,1 1 0 0 0,0-1 0 0 0,0 0 0 0 0,0 0 0 0 0,1 0 1 0 0,-1-1-1 0 0,1 1 0 0 0,-1-1 0 0 0,1 0 0 0 0,0-1 0 0 0,0 1-1 0 0,7 2 59 0 0,1 0 0 0 0,0-1 0 0 0,0-1 1 0 0,0 0-1 0 0,0-1 0 0 0,0 0 0 0 0,0-1 0 0 0,0 0 1 0 0,0-1-1 0 0,0-1-59 0 0,7-3 130 0 0,0 0 0 0 0,-1-2 1 0 0,0 0-1 0 0,-1-1 0 0 0,0-1 0 0 0,0-1 1 0 0,0-1-1 0 0,-2 0 0 0 0,14-11-130 0 0,3-4 68 0 0,-1-1 0 0 0,-1-1 1 0 0,-1-1-1 0 0,-2-2 0 0 0,-1-1 0 0 0,-1-1 0 0 0,-2-1 0 0 0,-2-1 1 0 0,0-3-69 0 0,-18 30-18 0 0,-1 0 0 0 0,0 0 0 0 0,-1 0 0 0 0,0 0 0 0 0,0 0 0 0 0,-1 0 0 0 0,0-1 0 0 0,-1 1 0 0 0,1-1 0 0 0,-2 1 0 0 0,0-9 18 0 0,-1 15-29 0 0,1-1 1 0 0,-1 1-1 0 0,0-1 0 0 0,-1 1 1 0 0,1-1-1 0 0,0 1 0 0 0,0 0 0 0 0,-1 0 1 0 0,0 0-1 0 0,1 0 0 0 0,-1 1 0 0 0,0-1 1 0 0,0 1-1 0 0,0 0 0 0 0,0 0 1 0 0,0 0-1 0 0,0 0 0 0 0,0 0 0 0 0,0 0 1 0 0,0 1-1 0 0,0-1 0 0 0,0 1 1 0 0,-1 0-1 0 0,1 0 0 0 0,0 1 0 0 0,0-1 1 0 0,0 0-1 0 0,0 1 0 0 0,-1 0 0 0 0,1 0 1 0 0,0 0-1 0 0,0 0 0 0 0,1 0 1 0 0,-1 1-1 0 0,0-1 0 0 0,0 1 0 0 0,1 0 1 0 0,-1 0-1 0 0,0 0 29 0 0,-12 8-9 0 0,0 1 0 0 0,1 0 1 0 0,0 1-1 0 0,0 1 0 0 0,2 0 0 0 0,0 1 0 0 0,0 0 0 0 0,1 1 1 0 0,1 0-1 0 0,0 1 0 0 0,2 0 0 0 0,-1 0 0 0 0,2 1 1 0 0,0 0-1 0 0,1 0 0 0 0,1 1 0 0 0,1 0 0 0 0,0-1 0 0 0,1 2 1 0 0,1-1-1 0 0,1 0 0 0 0,0 0 0 0 0,2 8 9 0 0,0-17 42 0 0,1 1-1 0 0,0 0 1 0 0,1-1-1 0 0,0 1 1 0 0,1-1-1 0 0,-1 0 1 0 0,2 0-1 0 0,-1 0 1 0 0,1-1-1 0 0,1 1 1 0 0,0-1-1 0 0,0 0 1 0 0,0-1-1 0 0,1 0 1 0 0,0 0-1 0 0,0 0 0 0 0,1-1 1 0 0,0 0-1 0 0,0 0 1 0 0,0-1-1 0 0,1 0 1 0 0,0 0-42 0 0,124 40-2157 0 0,-45-36-4979 0 0,-82-9-1162 0 0</inkml:trace>
  <inkml:trace contextRef="#ctx0" brushRef="#br0" timeOffset="909.479">1653 349 1704 0 0,'0'0'1983'0'0,"0"0"-401"0"0,0 0-124 0 0,0 0 86 0 0,0 0 40 0 0,0 0-169 0 0,0 0-262 0 0,0 0-289 0 0,0 0-216 0 0,0 0-131 0 0,0 0-91 0 0,0 0-75 0 0,0 0-42 0 0,-10 22-26 0 0,-65 137 190 0 0,-62 113-430 0 0,120-217-547 0 0,42-63 477 0 0,150-209 782 0 0,-42 30-774 0 0,-116 164-13 0 0,-14 16 7 0 0,1 1 1 0 0,1 0-1 0 0,-1 0 1 0 0,1 0 0 0 0,0 1-1 0 0,0 0 1 0 0,1 0 0 0 0,-1 0-1 0 0,1 0 1 0 0,0 1 0 0 0,0 0-1 0 0,1 0 1 0 0,2-1 24 0 0,-1 61-284 0 0,-14-19 506 0 0,2 0 0 0 0,1-1 0 0 0,2 1 0 0 0,2 0 1 0 0,4 28-223 0 0,5 57 1421 0 0,-53-126 1176 0 0,-56-55-2386 0 0,10 0-674 0 0,24 30-3326 0 0,54 24 396 0 0,7 3 50 0 0,0 2-3669 0 0</inkml:trace>
  <inkml:trace contextRef="#ctx0" brushRef="#br0" timeOffset="1620.017">2018 459 7106 0 0,'0'0'1324'0'0,"0"0"-847"0"0,0 0-414 0 0,0 0 121 0 0,0 0 283 0 0,0 0 165 0 0,0 0 24 0 0,0 0-65 0 0,0 0-96 0 0,0 0-131 0 0,0 0-120 0 0,0 0-100 0 0,0 0-83 0 0,7 32-25 0 0,23 97-5 0 0,-23-104-469 0 0,-1 1-1 0 0,-1 0 1 0 0,-2 0 0 0 0,0 0 0 0 0,-2 0 0 0 0,-1 0-1 0 0,-2 19 439 0 0,2-43-169 0 0,0-1 0 0 0,-1 1 0 0 0,1 0-1 0 0,0-1 1 0 0,-1 1 0 0 0,0 0-1 0 0,1-1 1 0 0,-1 1 0 0 0,0-1 0 0 0,0 1-1 0 0,0-1 1 0 0,0 1 0 0 0,0-1-1 0 0,0 0 1 0 0,0 1 0 0 0,0-1-1 0 0,0 0 1 0 0,-1 0 0 0 0,1 0 0 0 0,-1 0-1 0 0,1 0 1 0 0,-1 0 0 0 0,1 0-1 0 0,-1-1 1 0 0,1 1 0 0 0,-1-1 0 0 0,0 1-1 0 0,1-1 1 0 0,-1 1 0 0 0,0-1-1 0 0,1 0 1 0 0,-1 0 0 0 0,0 0 0 0 0,1 0-1 0 0,-1 0 1 0 0,0 0 0 0 0,0 0-1 0 0,1 0 1 0 0,-1-1 0 0 0,0 1-1 0 0,1-1 1 0 0,-1 1 0 0 0,1-1 0 0 0,-1 0-1 0 0,0 0 1 0 0,1 1 0 0 0,0-1-1 0 0,-1 0 1 0 0,1 0 0 0 0,-1-1 0 0 0,0 0 169 0 0,-2-11 214 0 0,1-1 1 0 0,0 0 0 0 0,1 0 0 0 0,0 0 0 0 0,2-1 0 0 0,-1 1 0 0 0,2 0 0 0 0,-1 0-1 0 0,2-1 1 0 0,0 1 0 0 0,1 0 0 0 0,0 0 0 0 0,1 1 0 0 0,1-1 0 0 0,0 1 0 0 0,2-2-215 0 0,-1-4 455 0 0,0 2 1 0 0,2-1-1 0 0,0 1 1 0 0,1 0-1 0 0,1 0 1 0 0,0 1 0 0 0,1 0-1 0 0,1 1 1 0 0,0 1-1 0 0,2 0 1 0 0,-1 0-1 0 0,1 1 1 0 0,1 1 0 0 0,0 0-1 0 0,15-7-455 0 0,-17 12 168 0 0,-8 4-157 0 0,-1 0 0 0 0,1 1 0 0 0,0-1 1 0 0,0 1-1 0 0,0 0 0 0 0,0 0 0 0 0,1 1 0 0 0,-1 0 0 0 0,0 0 1 0 0,1 0-1 0 0,-1 0 0 0 0,1 1 0 0 0,-1 0 0 0 0,5 0-11 0 0,-4 52 520 0 0,-10-42-361 0 0,0 1-1 0 0,0-1 0 0 0,-1 0 0 0 0,0 0 0 0 0,0 0 1 0 0,-1-1-1 0 0,-1 1 0 0 0,0-2 0 0 0,0 1 0 0 0,-2 1-158 0 0,-18 24 643 0 0,-52 63 496 0 0,79-94-1138 0 0,0-1 1 0 0,0 1-1 0 0,0-1 1 0 0,0 0-1 0 0,0 1 1 0 0,0-1-1 0 0,1 0 1 0 0,-1 1 0 0 0,1-1-1 0 0,-1 0 1 0 0,1 1-1 0 0,0-1 1 0 0,0 0-1 0 0,0 0 1 0 0,0 0-1 0 0,0 0 1 0 0,1 0-1 0 0,-1 0 1 0 0,1 0-1 0 0,-1 0 1 0 0,1 0 0 0 0,0-1-1 0 0,0 1 1 0 0,-1-1-1 0 0,1 1 1 0 0,0-1-1 0 0,0 0 1 0 0,1 0-2 0 0,16 18 58 0 0,20 52 75 0 0,-24-49-1090 0 0,-6-19-2112 0 0,0-3-3392 0 0,-7 0 1061 0 0</inkml:trace>
  <inkml:trace contextRef="#ctx0" brushRef="#br0" timeOffset="2187.134">2310 835 5289 0 0,'0'0'1471'0'0,"0"0"-253"0"0,0 0 3 0 0,0 0 149 0 0,0 0-56 0 0,0 0-280 0 0,0 0-260 0 0,0 0-147 0 0,0 0-55 0 0,0 0-47 0 0,0 0-42 0 0,12-33-87 0 0,38-100-69 0 0,-8 56 333 0 0,-28 63-579 0 0,-14 14-81 0 0,3-5-23 0 0,0 0-1 0 0,1 1 1 0 0,-1 0-1 0 0,1 0 1 0 0,0 0-1 0 0,1 0 1 0 0,-1 1-1 0 0,1-1 1 0 0,-1 1-1 0 0,1 0 1 0 0,0 1-1 0 0,0-1 1 0 0,0 1-1 0 0,1 0 1 0 0,-1 0-1 0 0,2 0 24 0 0,-6 2-146 0 0,-21 91 36 0 0,19-90 115 0 0,1 0-1 0 0,-1 0 1 0 0,1 0 0 0 0,0 0-1 0 0,0 1 1 0 0,-1-1-1 0 0,1 0 1 0 0,0 0 0 0 0,0 0-1 0 0,0 0 1 0 0,0 0-1 0 0,0 0 1 0 0,1 0 0 0 0,-1 0-1 0 0,0 0 1 0 0,0 0-1 0 0,1 0 1 0 0,-1 0 0 0 0,1 0-1 0 0,-1 0 1 0 0,1 0-1 0 0,-1 0 1 0 0,1 0 0 0 0,-1 0-1 0 0,1 0 1 0 0,0 0-1 0 0,-1-1 1 0 0,1 1 0 0 0,0 0-1 0 0,0 0 1 0 0,0-1-1 0 0,0 1 1 0 0,0-1-1 0 0,0 1 1 0 0,0-1 0 0 0,0 1-1 0 0,0-1 1 0 0,0 1-1 0 0,0-1 1 0 0,0 0 0 0 0,0 0-1 0 0,0 1 1 0 0,0-1-1 0 0,0 0 1 0 0,0 0 0 0 0,0 0-1 0 0,0 0 1 0 0,0 0-1 0 0,0-1 1 0 0,0 1 0 0 0,0 0-1 0 0,1 0 1 0 0,-1-1-1 0 0,0 1 1 0 0,0-1 0 0 0,0 1-1 0 0,-1-1 1 0 0,1 1-1 0 0,0-1 1 0 0,0 1 0 0 0,0-1-1 0 0,0 0 1 0 0,0 1-1 0 0,-1-1 1 0 0,1 0-5 0 0,107-106 671 0 0,-109 108-670 0 0,1-1 1 0 0,0 1 0 0 0,0 0-1 0 0,0 0 1 0 0,0-1 0 0 0,-1 1-1 0 0,1 0 1 0 0,0 0 0 0 0,0-1 0 0 0,1 1-1 0 0,-1 0 1 0 0,0 0 0 0 0,0-1-1 0 0,0 1 1 0 0,0 0 0 0 0,1-1-1 0 0,-1 1 1 0 0,0 0 0 0 0,1 0-1 0 0,-1-1 1 0 0,0 1 0 0 0,1-1-1 0 0,-1 1 1 0 0,1 0 0 0 0,-1-1-1 0 0,1 1 1 0 0,-1-1 0 0 0,1 1-1 0 0,-1-1 1 0 0,1 1 0 0 0,0-1-1 0 0,-1 0 1 0 0,1 1 0 0 0,0-1-1 0 0,-1 0 1 0 0,1 1 0 0 0,0-1-1 0 0,-1 0 1 0 0,1 0 0 0 0,0 0-1 0 0,0 1 1 0 0,-1-1 0 0 0,1 0-1 0 0,0 0 1 0 0,0 0 0 0 0,0 0-1 0 0,-1 0 1 0 0,1-1 0 0 0,0 1-1 0 0,-1 0 1 0 0,1 0 0 0 0,0 0-1 0 0,0-1 1 0 0,-1 1 0 0 0,1 0-1 0 0,0-1 1 0 0,-1 1 0 0 0,1-1-1 0 0,0 1 1 0 0,-1 0 0 0 0,1-1-1 0 0,-1 0 1 0 0,1 1 0 0 0,-1-1-1 0 0,1 1 1 0 0,-1-1 0 0 0,1 0-2 0 0,-3 206 251 0 0,30-146-1307 0 0,-6-44-6376 0 0,-17-15 3121 0 0,-1 0-953 0 0</inkml:trace>
</inkml:ink>
</file>

<file path=ppt/ink/ink2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00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12 0 0 0,'0'0'796'0'0,"0"0"459"0"0,0 0 72 0 0,0 0-128 0 0,0 0-179 0 0,0 0-164 0 0,0 0-122 0 0,0 0-93 0 0,-16-7 774 0 0,12 11-1203 0 0,1-1-1 0 0,0 0 0 0 0,-1 1 0 0 0,1 0 1 0 0,0 0-1 0 0,1 0 0 0 0,-1 0 0 0 0,1 0 1 0 0,0 1-1 0 0,0-1 0 0 0,0 1 0 0 0,0-1 1 0 0,1 1-1 0 0,0 0 0 0 0,0-1 0 0 0,0 1 1 0 0,1 0-1 0 0,-1 0 0 0 0,1 0 0 0 0,0-1 1 0 0,1 1-1 0 0,-1 0 0 0 0,1 0 1 0 0,0 0-212 0 0,-1 3 218 0 0,1-6-112 0 0,0 1-1 0 0,1-1 1 0 0,-1 1-1 0 0,1-1 0 0 0,0 0 1 0 0,0 0-1 0 0,-1 0 0 0 0,1 0 1 0 0,1 0-1 0 0,-1 0 0 0 0,0 0 1 0 0,0 0-1 0 0,1-1 0 0 0,-1 1 1 0 0,1-1-1 0 0,-1 0 0 0 0,1 0 1 0 0,0 0-1 0 0,-1 0 1 0 0,1 0-1 0 0,0-1 0 0 0,0 1 1 0 0,-1-1-1 0 0,1 1 0 0 0,0-1 1 0 0,0 0-1 0 0,0 0 0 0 0,0-1 1 0 0,-1 1-1 0 0,1-1 0 0 0,2 0-105 0 0,32-47 2354 0 0,-26-21-953 0 0,-12 67-1455 0 0,-1 0 1 0 0,0 1 0 0 0,1 0 0 0 0,-1-1 0 0 0,0 1 0 0 0,0 0-1 0 0,0 0 1 0 0,0 0 0 0 0,0 0 0 0 0,0 0 0 0 0,0 1 0 0 0,0-1 0 0 0,0 0-1 0 0,-1 1 1 0 0,1 0 0 0 0,0-1 0 0 0,0 1 0 0 0,0 0 0 0 0,-1 0-1 0 0,1 0 1 0 0,0 1 0 0 0,0-1 0 0 0,0 1 0 0 0,0-1 0 0 0,-1 1-1 0 0,1-1 1 0 0,0 1 0 0 0,0 0 0 0 0,0 0 53 0 0,-2 1-15 0 0,0-1 1 0 0,0 1-1 0 0,0 0 1 0 0,0 0-1 0 0,0 0 1 0 0,1 1-1 0 0,-1-1 1 0 0,1 1-1 0 0,0 0 1 0 0,-1 0-1 0 0,1 0 1 0 0,1 0-1 0 0,-1 1 1 0 0,0-1-1 0 0,1 1 1 0 0,0 0-1 0 0,0 0 1 0 0,0-1-1 0 0,0 1 1 0 0,0 0-1 0 0,1 1 1 0 0,0-1-1 0 0,0 0 1 0 0,0 0-1 0 0,0 1 1 0 0,0 3 14 0 0,2-4 49 0 0,0-1 0 0 0,0 1 0 0 0,1-1 0 0 0,-1 1 0 0 0,1-1 0 0 0,-1 0 0 0 0,1 1 0 0 0,0-1 0 0 0,0 0 1 0 0,1 0-1 0 0,-1 0 0 0 0,1-1 0 0 0,-1 1 0 0 0,1 0 0 0 0,0-1 0 0 0,0 0 0 0 0,0 0 0 0 0,0 0 0 0 0,0 0 0 0 0,1 0 1 0 0,-1-1-1 0 0,1 1 0 0 0,-1-1 0 0 0,1 0 0 0 0,-1 0 0 0 0,1 0 0 0 0,0 0 0 0 0,-1-1 0 0 0,1 0 0 0 0,0 0 1 0 0,0 0-1 0 0,-1 0 0 0 0,1 0 0 0 0,0-1 0 0 0,-1 1 0 0 0,1-1 0 0 0,0 0 0 0 0,2-1-49 0 0,-1-2 95 0 0,-1 1-1 0 0,0-1 0 0 0,0 0 1 0 0,0 0-1 0 0,0-1 0 0 0,-1 1 1 0 0,0-1-1 0 0,0 1 0 0 0,0-1 1 0 0,0 0-1 0 0,-1 0 0 0 0,0-1 1 0 0,0 1-1 0 0,0 0 0 0 0,-1-1 1 0 0,1 1-1 0 0,-1-1 0 0 0,-1 1 1 0 0,1-1-95 0 0,-1-67 242 0 0,-2 71-313 0 0,0 1 0 0 0,0-1 0 0 0,0 1 0 0 0,0-1 0 0 0,0 1 0 0 0,0 0 0 0 0,-1 0 0 0 0,1 0 0 0 0,0 0 0 0 0,-1 0 0 0 0,1 1 0 0 0,-1-1 0 0 0,1 1 1 0 0,-1-1-1 0 0,1 1 0 0 0,-1 0 0 0 0,1 0 0 0 0,-1 0 0 0 0,1 0 0 0 0,-1 1 0 0 0,1-1 0 0 0,-1 1 0 0 0,1-1 0 0 0,0 1 0 0 0,-1 0 0 0 0,0 0 71 0 0,-5 3-106 0 0,-1 1 1 0 0,1-1 0 0 0,1 1-1 0 0,-1 1 1 0 0,1-1-1 0 0,0 1 1 0 0,0 1 0 0 0,0-1-1 0 0,1 1 1 0 0,0 0 0 0 0,1 1-1 0 0,-3 3 106 0 0,6-7 12 0 0,0 0 0 0 0,1-1 0 0 0,0 1 0 0 0,0 0 0 0 0,0 0 0 0 0,0-1 0 0 0,1 1-1 0 0,-1 0 1 0 0,1 0 0 0 0,0 0 0 0 0,0 0 0 0 0,1 0 0 0 0,-1 0 0 0 0,1-1 0 0 0,0 1-1 0 0,0 0 1 0 0,0 0 0 0 0,0-1 0 0 0,1 1 0 0 0,0 0 0 0 0,-1-1 0 0 0,1 0 0 0 0,0 1 0 0 0,1-1-1 0 0,-1 0 1 0 0,0 0 0 0 0,1 0 0 0 0,0 0 0 0 0,0-1 0 0 0,0 1 0 0 0,0-1 0 0 0,0 0-1 0 0,0 0 1 0 0,1 0 0 0 0,-1 0 0 0 0,1 0 0 0 0,-1-1 0 0 0,1 1 0 0 0,0-1 0 0 0,-1 0-1 0 0,1 0 1 0 0,0-1 0 0 0,0 1 0 0 0,0-1-12 0 0,10 3 176 0 0,-11-2-109 0 0,1 1 0 0 0,-1-1 0 0 0,1 0 0 0 0,0-1 1 0 0,-1 1-1 0 0,1-1 0 0 0,0 1 0 0 0,0-1 0 0 0,-1 0 0 0 0,1 0 1 0 0,0-1-1 0 0,-1 1 0 0 0,1-1 0 0 0,0 0 0 0 0,-1 0 0 0 0,1 0 1 0 0,-1 0-1 0 0,1-1 0 0 0,-1 1 0 0 0,0-1 0 0 0,1 0 0 0 0,-1 0 1 0 0,0-1-68 0 0,1 0 28 0 0,-1 1 0 0 0,-1-2 0 0 0,1 1 0 0 0,0 0 0 0 0,-1-1 0 0 0,1 1 0 0 0,-1-1 0 0 0,0 1 0 0 0,-1-1 1 0 0,1 0-1 0 0,0 0 0 0 0,-1 0 0 0 0,0 0 0 0 0,0 0 0 0 0,0 0 0 0 0,-1-1 0 0 0,1 1 0 0 0,-1 0 1 0 0,0 0-1 0 0,0 0 0 0 0,-1-1 0 0 0,1 1 0 0 0,-1 0 0 0 0,0 0 0 0 0,0 0 0 0 0,0 0 0 0 0,0 0 1 0 0,-1 0-1 0 0,0 0 0 0 0,0 0 0 0 0,0 1 0 0 0,0-1 0 0 0,0 1 0 0 0,-1-1 0 0 0,0 1 0 0 0,1 0 1 0 0,-1 0-1 0 0,-1 0 0 0 0,-1-1-28 0 0,3 3-46 0 0,-1 0 1 0 0,1 0 0 0 0,-1 1-1 0 0,1 0 1 0 0,-1-1 0 0 0,1 1-1 0 0,-1 0 1 0 0,1 0 0 0 0,-1 0-1 0 0,1 1 1 0 0,-1-1 0 0 0,1 1-1 0 0,-1-1 1 0 0,1 1 0 0 0,0 0-1 0 0,-1 0 1 0 0,1 0 0 0 0,0 0-1 0 0,0 0 1 0 0,-1 0-1 0 0,1 1 1 0 0,0-1 0 0 0,0 1-1 0 0,0-1 1 0 0,1 1 0 0 0,-1 0-1 0 0,0 0 1 0 0,1 0 0 0 0,-1 0-1 0 0,1 0 1 0 0,0 0 0 0 0,-1 2 45 0 0,-32 76-298 0 0,34-77 325 0 0,0 0-1 0 0,0-1 0 0 0,0 1 0 0 0,0 0 1 0 0,0 0-1 0 0,1 0 0 0 0,-1 0 0 0 0,1 0 0 0 0,0-1 1 0 0,0 1-1 0 0,0 0 0 0 0,0-1 0 0 0,0 1 1 0 0,1-1-1 0 0,-1 1 0 0 0,1-1 0 0 0,0 1 0 0 0,0-1 1 0 0,0 0-1 0 0,0 0 0 0 0,0 0 0 0 0,0 0 1 0 0,0 0-1 0 0,1-1 0 0 0,-1 1 0 0 0,1-1 1 0 0,-1 1-1 0 0,1-1 0 0 0,-1 0 0 0 0,1 0 0 0 0,0 0 1 0 0,0 0-1 0 0,-1-1 0 0 0,1 1 0 0 0,0-1 1 0 0,0 1-1 0 0,0-1 0 0 0,0 0 0 0 0,0 0 0 0 0,0-1 1 0 0,-1 1-1 0 0,1 0 0 0 0,0-1 0 0 0,0 0 1 0 0,0 0-1 0 0,-1 0 0 0 0,1 0 0 0 0,0 0 1 0 0,-1 0-1 0 0,1-1 0 0 0,-1 1 0 0 0,1-1 0 0 0,-1 0 1 0 0,0 0-27 0 0,4 0 69 0 0,0-2 1 0 0,0 1-1 0 0,0-1 1 0 0,-1 0 0 0 0,0 0-1 0 0,0 0 1 0 0,0-1-1 0 0,0 0 1 0 0,0 0-1 0 0,-1 0 1 0 0,0 0 0 0 0,0-1-1 0 0,-1 1 1 0 0,0-1-1 0 0,0 0 1 0 0,0 0-1 0 0,0-1 1 0 0,0-1-70 0 0,-2 0 51 0 0,0 6-41 0 0,0 1-1 0 0,0-1 1 0 0,0 0 0 0 0,0 0 0 0 0,0 0 0 0 0,-1 0 0 0 0,1 1 0 0 0,-1-1-1 0 0,1 0 1 0 0,-1 0 0 0 0,0 0 0 0 0,0 0 0 0 0,1 0 0 0 0,-2 0 0 0 0,1 0-1 0 0,0 0 1 0 0,0 0 0 0 0,-1 0 0 0 0,1 0 0 0 0,-1 0 0 0 0,1 0 0 0 0,-1 0-1 0 0,0 0 1 0 0,0 0 0 0 0,0 0 0 0 0,0 1 0 0 0,0-1 0 0 0,0 0 0 0 0,0 1-1 0 0,-1-1 1 0 0,1 1 0 0 0,0 0 0 0 0,-1-1 0 0 0,0 1 0 0 0,1 0-1 0 0,-1 0 1 0 0,0 0 0 0 0,1 0 0 0 0,-1 0 0 0 0,0 0 0 0 0,0 0 0 0 0,0 1-1 0 0,0-1 1 0 0,0 0 0 0 0,0 1 0 0 0,-1 0-10 0 0,-3-1-83 0 0,1 1 0 0 0,-1 0 0 0 0,1 1 0 0 0,-1-1 0 0 0,1 1 1 0 0,-1 0-1 0 0,1 0 0 0 0,0 1 0 0 0,-1 0 0 0 0,1 0 0 0 0,0 0 0 0 0,0 0 0 0 0,0 1 0 0 0,0 0 0 0 0,1 0 0 0 0,-1 0 0 0 0,1 1 0 0 0,0-1 1 0 0,0 1-1 0 0,0 0 0 0 0,0 0 0 0 0,1 1 0 0 0,-1-1 0 0 0,1 1 0 0 0,0 0 0 0 0,1 0 0 0 0,-1 0 0 0 0,0 2 83 0 0,-7 35-3374 0 0,15-29-7730 0 0,-1-13 2716 0 0</inkml:trace>
</inkml:ink>
</file>

<file path=ppt/ink/ink2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40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70 0 0 0,'0'0'855'0'0,"0"0"174"0"0,0 0 310 0 0,0 0 380 0 0,0 0 256 0 0,0 0 17 0 0,0 0-237 0 0,0 0-340 0 0,0 0-353 0 0,0 0-300 0 0,0-12-190 0 0,-3-34-134 0 0,3 46-409 0 0,0 0 1 0 0,1 1 0 0 0,-1-1 0 0 0,0 0 0 0 0,0 0-1 0 0,0 1 1 0 0,0-1 0 0 0,1 0 0 0 0,-1 0 0 0 0,0 0 0 0 0,0 1-1 0 0,1-1 1 0 0,-1 0 0 0 0,0 0 0 0 0,0 0 0 0 0,1 0-1 0 0,-1 1 1 0 0,0-1 0 0 0,0 0 0 0 0,1 0 0 0 0,-1 0 0 0 0,0 0-1 0 0,1 0 1 0 0,-1 0 0 0 0,0 0 0 0 0,1 0 0 0 0,-1 0-1 0 0,0 0 1 0 0,0 0 0 0 0,1 0 0 0 0,-1 0 0 0 0,0 0-1 0 0,1 0 1 0 0,-1 0 0 0 0,0 0 0 0 0,0 0 0 0 0,1-1 0 0 0,-1 1-1 0 0,0 0 1 0 0,1 0 0 0 0,-1 0 0 0 0,0 0 0 0 0,0-1-1 0 0,0 1 1 0 0,1 0 0 0 0,-1 0 0 0 0,0 0 0 0 0,0-1 0 0 0,0 1-1 0 0,1 0 1 0 0,-1 0 0 0 0,0-1 0 0 0,0 1-30 0 0,11 23 318 0 0,-2 0 0 0 0,0 0 0 0 0,-1 1 0 0 0,-2 1 0 0 0,0-1 1 0 0,-2 1-1 0 0,-1 0 0 0 0,0 0-318 0 0,4 30 198 0 0,53 286-886 0 0,-60-292-4249 0 0,-25-50-8135 0 0,21-5 12533 0 0</inkml:trace>
  <inkml:trace contextRef="#ctx0" brushRef="#br0" timeOffset="550.207">0 100 0 0 0,'0'0'488'0'0,"0"0"523"0"0,0 0 181 0 0,0 0 82 0 0,0 0 139 0 0,0 0 80 0 0,0 0-88 0 0,0 0-171 0 0,0 0-210 0 0,0 0-213 0 0,0 0-191 0 0,0 0-130 0 0,19-15-73 0 0,58-45-25 0 0,-32 42 146 0 0,-34 18-396 0 0,-5-1-73 0 0,5-1-25 0 0,0 1 0 0 0,0-1 0 0 0,0 2 0 0 0,0-1 0 0 0,0 2 0 0 0,0-1 0 0 0,0 1 0 0 0,0 1 0 0 0,0 0 0 0 0,0 1 0 0 0,-1 0 0 0 0,1 1 1 0 0,-1 0-1 0 0,0 0 0 0 0,0 1 0 0 0,0 0 0 0 0,-1 1-44 0 0,1 3 18 0 0,-2 0 0 0 0,1 0 1 0 0,-1 1-1 0 0,-1 0 0 0 0,1 1 0 0 0,-2-1 1 0 0,0 1-1 0 0,0 1 0 0 0,-1-1 0 0 0,0 1 1 0 0,-1 0-1 0 0,0 0 0 0 0,-1 1-18 0 0,-3-6 7 0 0,0 1 0 0 0,0-1-1 0 0,-1 0 1 0 0,0 1 0 0 0,-1-1-1 0 0,1 0 1 0 0,-1 0 0 0 0,-1 0-1 0 0,1 0 1 0 0,-1-1 0 0 0,0 1-1 0 0,-1 0 1 0 0,0-1 0 0 0,0 0-1 0 0,0 0 1 0 0,-1 0 0 0 0,0-1-1 0 0,0 0 1 0 0,0 1 0 0 0,0-2-1 0 0,-1 1 1 0 0,0-1 0 0 0,0 1 0 0 0,0-2-1 0 0,-1 1 1 0 0,1-1 0 0 0,-2 0-7 0 0,-21 19 57 0 0,-71 39 488 0 0,70-49 798 0 0,30-12-1190 0 0,0 0-82 0 0,30 0 133 0 0,46-1 575 0 0,133 10 73 0 0,-118 35-448 0 0,-82-36-256 0 0,18 2-8217 0 0,-13-14 432 0 0,-10 1 3607 0 0</inkml:trace>
  <inkml:trace contextRef="#ctx0" brushRef="#br0" timeOffset="843.04">864 387 5697 0 0,'0'0'1838'0'0,"0"0"-1055"0"0,0 0-573 0 0,0 0 24 0 0,0 0 398 0 0,0 0 386 0 0,0 0 116 0 0,0 0-120 0 0,0 0-230 0 0,0 0-214 0 0,0 0-176 0 0,0 0-67 0 0,0 0-48 0 0,12 26-48 0 0,36 83-31 0 0,-21-20 204 0 0,-21-45-507 0 0,-6-26-2327 0 0,0-17 983 0 0,0-1-520 0 0,0 0-487 0 0,0 0-342 0 0,0 0-41 0 0,0 0 1122 0 0</inkml:trace>
  <inkml:trace contextRef="#ctx0" brushRef="#br0" timeOffset="1200.086">818 361 2080 0 0,'0'0'975'0'0,"0"0"-104"0"0,0 0 21 0 0,0 0 278 0 0,0 0 252 0 0,0 0-31 0 0,0 0-262 0 0,0 0-306 0 0,0 0-192 0 0,0 0-38 0 0,0 0 27 0 0,0 0 12 0 0,0 0-23 0 0,17-3-35 0 0,121-16 964 0 0,-128 16-1465 0 0,1 1 1 0 0,-1 0-1 0 0,0 1 0 0 0,1 0 0 0 0,-1 1 1 0 0,0 0-1 0 0,1 0 0 0 0,-1 1 1 0 0,0 1-1 0 0,1-1 0 0 0,-1 2 0 0 0,0-1 1 0 0,0 2-1 0 0,-1-1 0 0 0,1 1 1 0 0,-1 1-1 0 0,1-1 0 0 0,-2 2 0 0 0,4 1-73 0 0,-10-2 31 0 0,1 1 0 0 0,-1 0 0 0 0,0-1 0 0 0,0 1 0 0 0,-1 0 0 0 0,0 0 0 0 0,0 0 0 0 0,0 0 0 0 0,-1 0 0 0 0,0 0 0 0 0,0 0 0 0 0,0 0 0 0 0,-1 0 0 0 0,0 0 0 0 0,0 0 0 0 0,0 0 0 0 0,-1 0 0 0 0,0-1 0 0 0,0 1 0 0 0,-1 0 0 0 0,1-1 0 0 0,-1 0 0 0 0,-1 1 0 0 0,1-1 0 0 0,0-1-1 0 0,-1 1 1 0 0,0 0 0 0 0,0-1 0 0 0,-1 0 0 0 0,1 0 0 0 0,-1 0 0 0 0,-4 2-31 0 0,-36 38 29 0 0,34-30-135 0 0,-2-1 1 0 0,0-1-1 0 0,0 0 0 0 0,-1-1 1 0 0,-1-1-1 0 0,0 0 0 0 0,-9 4 106 0 0,10-10-1709 0 0,10-5-8982 0 0,4-2 5469 0 0</inkml:trace>
</inkml:ink>
</file>

<file path=ppt/ink/ink2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22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3333 4423 0 0 0,'0'0'128'0'0,"0"0"471"0"0,0 0 232 0 0,0 0 146 0 0,0 0 71 0 0,0 0 55 0 0,0 0-54 0 0,0 0-141 0 0,0 0-135 0 0,-10 2-94 0 0,-32 8-25 0 0,39-9-454 0 0,0 0 1 0 0,0 1-1 0 0,0-1 1 0 0,0 1 0 0 0,0 0-1 0 0,0 0 1 0 0,1 0 0 0 0,-1 0-1 0 0,0 0 1 0 0,1 0 0 0 0,0 1-1 0 0,-1-1 1 0 0,1 1 0 0 0,0 0-1 0 0,0-1 1 0 0,1 1 0 0 0,-1 0-1 0 0,1 0 1 0 0,-2 3-201 0 0,-5 8 632 0 0,-19 33 47 0 0,3 1 0 0 0,1 1 0 0 0,3 1 0 0 0,1 1 0 0 0,3 0 0 0 0,3 1 0 0 0,-7 49-679 0 0,15-78 214 0 0,-4 21 95 0 0,3 1 1 0 0,2 1-1 0 0,2-1 0 0 0,1 1 1 0 0,5 30-310 0 0,-3-63 74 0 0,1 0 0 0 0,1 0 1 0 0,0-1-1 0 0,0 1 0 0 0,1 0 0 0 0,1-1 1 0 0,0 0-1 0 0,1 0 0 0 0,0 0 0 0 0,1-1 0 0 0,0 0 1 0 0,1 1-75 0 0,20 2 294 0 0,-31-25 2617 0 0,-32-37-2868 0 0,-95-69-429 0 0,116 107 342 0 0,1 1-1 0 0,-1 1 1 0 0,0 0 0 0 0,-1 1 0 0 0,0 1 0 0 0,0 0 0 0 0,0 1 0 0 0,-1 1 0 0 0,0 0-1 0 0,0 1 1 0 0,0 1 0 0 0,-13-1 44 0 0,21 3-1259 0 0,15-2 956 0 0,14 1 313 0 0,21 2 12 0 0,82-10 169 0 0,148-68-9 0 0,-193 55-238 0 0,-76 48 22 0 0,-6-13 49 0 0,1-1-1 0 0,-1 0 1 0 0,-1 0 0 0 0,0 0-1 0 0,-1 0 1 0 0,0 0-1 0 0,-1-1 1 0 0,0 0-1 0 0,-1 0 1 0 0,0-1-1 0 0,-1 0 1 0 0,0 0 0 0 0,-1 0-1 0 0,1-1 1 0 0,-2-1-1 0 0,-1 2-14 0 0,-32 37 1 0 0,1-7-455 0 0,23-26-2285 0 0,17-11-3279 0 0,2-2-2384 0 0,0-1 4098 0 0</inkml:trace>
  <inkml:trace contextRef="#ctx0" brushRef="#br0" timeOffset="1485.55">1984 4603 0 0 0,'0'0'515'0'0,"0"0"68"0"0,0 0-7 0 0,0 0 9 0 0,2 4 55 0 0,7 8-500 0 0,34 8 10578 0 0,-22-34-8544 0 0,0-13-1776 0 0,-2-1 0 0 0,-1-1 0 0 0,-1 0 0 0 0,-2-1 0 0 0,-1-1 0 0 0,-1-1-398 0 0,13-27 129 0 0,-19 45-162 0 0,-1-1 0 0 0,-1 0 0 0 0,-1 0 0 0 0,0-1 0 0 0,0 1 0 0 0,-2-1 0 0 0,0 0 0 0 0,-1 0 0 0 0,0-4 33 0 0,-16 27-1675 0 0,6 6 1548 0 0,1 1 1 0 0,1 0-1 0 0,1 0 1 0 0,-1 0-1 0 0,2 1 1 0 0,0 0-1 0 0,1 0 1 0 0,1 0 0 0 0,0 0-1 0 0,1 1 1 0 0,0-1-1 0 0,2 1 1 0 0,0 0-1 0 0,0-1 1 0 0,1 1-1 0 0,2 4 127 0 0,-2-16 32 0 0,0 1-1 0 0,0-1 1 0 0,1 0-1 0 0,0 0 0 0 0,-1 1 1 0 0,1-1-1 0 0,1 0 1 0 0,-1-1-1 0 0,0 1 0 0 0,1 0 1 0 0,0-1-1 0 0,0 1 0 0 0,0-1 1 0 0,0 0-1 0 0,1 0 1 0 0,-1 0-1 0 0,1-1 0 0 0,0 1 1 0 0,0-1-1 0 0,0 0 1 0 0,0 0-1 0 0,0 0 0 0 0,0 0 1 0 0,0-1-1 0 0,1 0 0 0 0,-1 0 1 0 0,0 0-1 0 0,1 0 1 0 0,-1-1-1 0 0,4 1-31 0 0,-2-1 100 0 0,0 0 1 0 0,1-1-1 0 0,-1 0 1 0 0,0 0-1 0 0,0 0 0 0 0,0 0 1 0 0,0-1-1 0 0,0 0 1 0 0,0 0-1 0 0,-1-1 1 0 0,1 0-1 0 0,-1 0 0 0 0,1 0 1 0 0,-1 0-1 0 0,0-1 1 0 0,0 0-1 0 0,-1 0 1 0 0,1 0-1 0 0,-1-1 0 0 0,1-1-100 0 0,20-26 123 0 0,-2-2-1 0 0,-1 0 0 0 0,-2-2 0 0 0,-1 0 0 0 0,-2-1 0 0 0,-2-1 0 0 0,10-34-122 0 0,-15-16-310 0 0,-33 89-1718 0 0,16 11 1885 0 0,1-1-1 0 0,1 2 0 0 0,0-1 0 0 0,0 0 0 0 0,2 1 0 0 0,-1 0 0 0 0,2 0 1 0 0,-1 0-1 0 0,2 0 0 0 0,0 0 0 0 0,0 0 0 0 0,1 0 0 0 0,2 13 144 0 0,-2-16-55 0 0,1-7 85 0 0,1 0 0 0 0,-1 0 0 0 0,1 1 1 0 0,-1-1-1 0 0,1 0 0 0 0,0 0 0 0 0,0-1 1 0 0,0 1-1 0 0,1 0 0 0 0,-1-1 1 0 0,1 1-1 0 0,-1-1 0 0 0,1 0 0 0 0,0 0 1 0 0,0 0-1 0 0,0 0 0 0 0,0 0 0 0 0,0-1 1 0 0,0 1-1 0 0,0-1 0 0 0,1 0 0 0 0,-1 0 1 0 0,0 0-1 0 0,1 0 0 0 0,-1-1 0 0 0,1 1 1 0 0,-1-1-1 0 0,1 0 0 0 0,-1 0 0 0 0,1 0 1 0 0,-1-1-1 0 0,1 1 0 0 0,-1-1 1 0 0,1 0-1 0 0,-1 0 0 0 0,0 0 0 0 0,1 0 1 0 0,-1-1-1 0 0,0 1 0 0 0,0-1 0 0 0,0 0 1 0 0,1 0-31 0 0,13-12 249 0 0,-1 0 0 0 0,0-1 1 0 0,-1-1-1 0 0,0-1 1 0 0,-1 0-1 0 0,-1 0 0 0 0,-1-1 1 0 0,0-1-1 0 0,-2 0 0 0 0,0-1 1 0 0,5-16-250 0 0,-8 22 24 0 0,-3 8-19 0 0,7-13-8 0 0,-1-1 1 0 0,0 0-1 0 0,-2-1 0 0 0,0 1 1 0 0,-1-1-1 0 0,-1-1 0 0 0,-1 0 1 0 0,-1 1-1 0 0,-1-1 0 0 0,-1-1 1 0 0,0-4 2 0 0,-3 25-22 0 0,1 0 0 0 0,0 0 0 0 0,0 1 0 0 0,-1-1 0 0 0,1 0 0 0 0,-1 1 0 0 0,1-1 0 0 0,-1 1 0 0 0,0-1 0 0 0,1 0 0 0 0,-1 1 0 0 0,0-1 0 0 0,0 1 0 0 0,0 0 0 0 0,0-1 0 0 0,-1 1 0 0 0,1 0 0 0 0,0 0 0 0 0,0 0 0 0 0,-1 0 0 0 0,1 0 0 0 0,-1 0 0 0 0,1 0 0 0 0,-1 0 0 0 0,1 0 0 0 0,-1 1 0 0 0,0-1 0 0 0,1 1 0 0 0,-1-1 0 0 0,0 1 0 0 0,1-1 0 0 0,-1 1 0 0 0,0 0 0 0 0,1 0 0 0 0,-1 0 0 0 0,0 0 0 0 0,0 0 0 0 0,1 0 0 0 0,-1 1 0 0 0,0-1 0 0 0,1 1 0 0 0,-1-1 0 0 0,0 1 0 0 0,1-1 0 0 0,-1 1 0 0 0,1 0 0 0 0,-1 0 0 0 0,1 0 0 0 0,-1 0 0 0 0,1 0 0 0 0,0 0 0 0 0,-1 0 0 0 0,1 0 0 0 0,0 1 0 0 0,0-1 0 0 0,0 0 0 0 0,0 1 0 0 0,0-1 0 0 0,0 1 0 0 0,0-1 0 0 0,0 1 0 0 0,1-1 0 0 0,-1 1 0 0 0,1 0 0 0 0,-1-1 0 0 0,1 2 22 0 0,-10 14-54 0 0,2 0 0 0 0,0 0 0 0 0,1 1 0 0 0,1 0 1 0 0,0 0-1 0 0,2 0 0 0 0,0 1 0 0 0,1 0 0 0 0,1 0 1 0 0,0 0-1 0 0,2 0 0 0 0,1 15 54 0 0,-1-29-9 0 0,1-1-1 0 0,-1 1 0 0 0,1-1 1 0 0,0 1-1 0 0,1-1 1 0 0,-1 1-1 0 0,1-1 1 0 0,-1 0-1 0 0,1 0 1 0 0,1 0-1 0 0,-1 0 1 0 0,0 0-1 0 0,1-1 1 0 0,0 1-1 0 0,0-1 1 0 0,0 1-1 0 0,0-1 1 0 0,1 0-1 0 0,-1 0 0 0 0,1 0 1 0 0,-1-1-1 0 0,1 1 1 0 0,0-1-1 0 0,0 0 1 0 0,1 0-1 0 0,3 1 10 0 0,3 1-161 0 0,1-1-1 0 0,0 0 1 0 0,-1-1-1 0 0,1 0 1 0 0,0-1-1 0 0,0 0 0 0 0,0-1 1 0 0,0 0-1 0 0,10-2 162 0 0,23-14-4381 0 0,-19-4-3199 0 0,-17 13 5333 0 0</inkml:trace>
  <inkml:trace contextRef="#ctx0" brushRef="#br0" timeOffset="1800.024">3114 3951 1216 0 0,'0'0'1903'0'0,"0"0"-476"0"0,0 0-13 0 0,0 0 338 0 0,0 0 245 0 0,0 0-78 0 0,0 0-375 0 0,0 0-434 0 0,0 0-303 0 0,0 0-171 0 0,0 0-90 0 0,0 0-37 0 0,0 0-44 0 0,6 18-48 0 0,21 56-75 0 0,-1 30 339 0 0,-2-20-3264 0 0,-19-76-1517 0 0,-1-5-5684 0 0,-2-3 7566 0 0</inkml:trace>
  <inkml:trace contextRef="#ctx0" brushRef="#br0" timeOffset="2116.251">3048 3944 4833 0 0,'0'0'708'0'0,"0"0"-416"0"0,0 0-108 0 0,0 0 240 0 0,0 0 199 0 0,0 0 79 0 0,0 0-49 0 0,0 0-83 0 0,0 0-81 0 0,0 0-72 0 0,0 0-67 0 0,0 0-74 0 0,32-6-57 0 0,104-19-45 0 0,-62 20 74 0 0,-69 6-181 0 0,0 1-1 0 0,0 0 0 0 0,0 0 0 0 0,0 0 0 0 0,0 1 1 0 0,-1-1-1 0 0,1 1 0 0 0,-1 0 0 0 0,1 0 1 0 0,-1 1-1 0 0,0 0 0 0 0,0-1 0 0 0,-1 1 0 0 0,1 0 1 0 0,-1 1-1 0 0,0-1 0 0 0,0 1 0 0 0,0-1 1 0 0,-1 1-1 0 0,1 0 0 0 0,-1 0 0 0 0,0 0 0 0 0,-1 0 1 0 0,1 0-1 0 0,-1 1 0 0 0,0-1 0 0 0,0 0 1 0 0,-1 1-1 0 0,0-1 0 0 0,0 1 0 0 0,0-1 0 0 0,0 0 1 0 0,-1 1-1 0 0,0-1 0 0 0,0 0 0 0 0,0 1 0 0 0,-1-1 1 0 0,0 0-1 0 0,0 0 0 0 0,0 0 0 0 0,-1-1 1 0 0,1 1-1 0 0,-1 0 0 0 0,0-1 0 0 0,-1 0 0 0 0,1 1 1 0 0,-1-1-1 0 0,0-1 0 0 0,-4 5-66 0 0,-2 2-349 0 0,-50 44 726 0 0,13-31-7168 0 0,39-22 43 0 0</inkml:trace>
  <inkml:trace contextRef="#ctx0" brushRef="#br0" timeOffset="34709.424">3661 111 0 0 0,'-90'6'2379'0'0,"68"-1"-2091"0"0,-143 9 1081 0 0,-13-10-755 0 0,-150 4-502 0 0,35-4-101 0 0,-89 3 334 0 0,143 1 224 0 0,115 6-655 0 0,-99-3 133 0 0,60-3-56 0 0,13 3-6 0 0,-91 0 226 0 0,133-8-143 0 0,-92 30-267 0 0,-55 4 450 0 0,165-33-283 0 0,-27 5-606 0 0,43 15-4240 0 0,68-20 4471 0 0</inkml:trace>
  <inkml:trace contextRef="#ctx0" brushRef="#br0" timeOffset="36244.829">1197 3819 0 0 0,'0'0'343'0'0,"0"0"272"0"0,0 0 13 0 0,0 0-95 0 0,0 0-130 0 0,0 0-98 0 0,0-3-77 0 0,-1 2-193 0 0,1 0-1 0 0,0 0 1 0 0,-1 0-1 0 0,1 0 1 0 0,-1 0-1 0 0,0 0 1 0 0,1 0 0 0 0,-1 0-1 0 0,0 0 1 0 0,0 1-1 0 0,1-1 1 0 0,-1 0-1 0 0,0 1 1 0 0,0-1-1 0 0,0 0 1 0 0,0 1-1 0 0,0-1 1 0 0,0 1-1 0 0,0-1 1 0 0,0 1-1 0 0,0 0 1 0 0,0-1-1 0 0,0 1 1 0 0,0 0 0 0 0,0 0-1 0 0,0 0 1 0 0,0 0-1 0 0,0 0 1 0 0,-1 0-1 0 0,1 0 1 0 0,0 0-1 0 0,0 0 1 0 0,0 0-1 0 0,0 1 1 0 0,0-1-1 0 0,-1 0-34 0 0,-5 1 66 0 0,-313 17 4885 0 0,-46-14-2709 0 0,274 14-2126 0 0,30-11 184 0 0,62-7-273 0 0,0 0-10 0 0,0 0-6 0 0,0 0-2 0 0,0 0-22 0 0,0 0-18 0 0,0 0-7 0 0,0 0-1 0 0,0 0-1 0 0,0 0-28 0 0,-11 6-4273 0 0,7-4-319 0 0,2 1 1853 0 0</inkml:trace>
  <inkml:trace contextRef="#ctx0" brushRef="#br0" timeOffset="38089.657">919 60 0 0 0,'-18'-29'36'0'0,"18"28"184"0"0,-11 6 8281 0 0,25 273-4366 0 0,2 219-2247 0 0,-1-245-1389 0 0,3 79-35 0 0,15 55 166 0 0,-24-72-233 0 0,-25-134-361 0 0,1 47 11 0 0,11-76-86 0 0,11 409 285 0 0,-16 111 35 0 0,-4-292-112 0 0,-12-188-435 0 0,26-185-1193 0 0,11-15-8288 0 0,-11 9 9356 0 0,1-4-5256 0 0</inkml:trace>
  <inkml:trace contextRef="#ctx0" brushRef="#br0" timeOffset="39078.948">1179 3429 0 0 0,'0'0'709'0'0,"0"0"212"0"0,0 0 194 0 0,0 0 168 0 0,0 0 61 0 0,0 0-68 0 0,0 0-145 0 0,0 0-176 0 0,0 0-163 0 0,0 0-122 0 0,-6 7-92 0 0,-63 100 1329 0 0,23-20-1330 0 0,-4-3-1 0 0,-4-2 0 0 0,-3-2 0 0 0,-4-3 1 0 0,-3-3-1 0 0,-17 12-576 0 0,-14 20 262 0 0,62-53-1802 0 0,60-43-2750 0 0,-14-9-10 0 0,-4-1-1971 0 0</inkml:trace>
  <inkml:trace contextRef="#ctx0" brushRef="#br0" timeOffset="39863.216">1188 1 4721 0 0,'0'0'1228'0'0,"0"0"-312"0"0,0 0-70 0 0,0 0 185 0 0,0 0 226 0 0,0 0 78 0 0,0 0-109 0 0,0 0-234 0 0,0 0-248 0 0,0 0-203 0 0,0 0-137 0 0,-10 4-78 0 0,-30 16-60 0 0,-2 45 483 0 0,-167 302 251 0 0,117-217-2067 0 0,22-35-4078 0 0,44-64-3116 0 0,16-35 5152 0 0</inkml:trace>
  <inkml:trace contextRef="#ctx0" brushRef="#br0" timeOffset="40413.546">152 1573 13307 0 0,'0'0'428'0'0,"0"0"-188"0"0,0 0-73 0 0,0 0 106 0 0,0 0 214 0 0,0 0 116 0 0,0 0 2 0 0,0 0-21 0 0,0 0 12 0 0,0 0 23 0 0,0 0-23 0 0,0 0-30 0 0,8 29-78 0 0,27 97-109 0 0,-2 58 330 0 0,31 345-1253 0 0,-60-442-851 0 0,-4-50-3760 0 0,-1-10-4253 0 0,1-26 5263 0 0</inkml:trace>
  <inkml:trace contextRef="#ctx0" brushRef="#br0" timeOffset="40934.586">1 1720 10050 0 0,'0'0'742'0'0,"0"0"-297"0"0,0 0-296 0 0,0 0 17 0 0,0 0 237 0 0,0 0 250 0 0,0 0 87 0 0,0 0-68 0 0,0 0-129 0 0,0 0-141 0 0,30-33-124 0 0,95-106-64 0 0,-120 134-196 0 0,-1-1 0 0 0,2 1 0 0 0,-1-1 1 0 0,0 1-1 0 0,1 1 0 0 0,0-1 1 0 0,0 1-1 0 0,0 0 0 0 0,1 0 0 0 0,-1 1 1 0 0,1 0-1 0 0,0 0 0 0 0,2 0-18 0 0,12-4 61 0 0,-4 0-37 0 0,1 0 0 0 0,0 1 0 0 0,0 1-1 0 0,1 0 1 0 0,-1 2 0 0 0,1 0 0 0 0,0 1-1 0 0,0 1 1 0 0,0 1 0 0 0,0 1 0 0 0,15 2-24 0 0,-27-1-10 0 0,0-1 1 0 0,-1 2-1 0 0,1-1 0 0 0,-1 1 1 0 0,1 0-1 0 0,-1 0 1 0 0,0 1-1 0 0,0-1 1 0 0,0 1-1 0 0,-1 1 0 0 0,1-1 1 0 0,-1 1-1 0 0,0 0 1 0 0,-1 0-1 0 0,1 1 0 0 0,-1-1 1 0 0,0 1-1 0 0,0 0 1 0 0,-1 0-1 0 0,0 0 1 0 0,0 1-1 0 0,0-1 0 0 0,-1 1 1 0 0,0-1-1 0 0,0 1 1 0 0,0 0-1 0 0,-1 5 10 0 0,0 2 43 0 0,-2 0 1 0 0,0 1-1 0 0,-1-1 1 0 0,0 0-1 0 0,-1 0 1 0 0,0 0-1 0 0,-2 0 1 0 0,1-1-1 0 0,-2 0 0 0 0,0 0 1 0 0,0 0-1 0 0,-1 0 1 0 0,-1-1-1 0 0,-5 8-43 0 0,-16 16 229 0 0,-1-1 0 0 0,-1-1 0 0 0,-2-1 0 0 0,-1-2 0 0 0,-21 14-229 0 0,30-24 195 0 0,22-20-177 0 0,-1 1-1 0 0,1 0 1 0 0,1 0 0 0 0,-1 0-1 0 0,0 1 1 0 0,0-1-1 0 0,1 1 1 0 0,-1-1-1 0 0,1 1 1 0 0,0 0-1 0 0,0 0 1 0 0,0 0-1 0 0,0 0 1 0 0,1 1-1 0 0,-1-1 1 0 0,1 0-1 0 0,0 1 1 0 0,0-1-1 0 0,0 0 1 0 0,0 1-1 0 0,0 0 1 0 0,1-1-1 0 0,0 1 1 0 0,0-1 0 0 0,0 1-1 0 0,0 0 1 0 0,0-1-1 0 0,1 1 1 0 0,-1-1-1 0 0,1 1 1 0 0,0-1-1 0 0,0 1 1 0 0,1-1-1 0 0,-1 0 1 0 0,1 0-1 0 0,0 1-17 0 0,15 14 297 0 0,0-1 0 0 0,2 0 1 0 0,0-2-1 0 0,1 0 0 0 0,1-1 0 0 0,0-1 0 0 0,0-1 0 0 0,2-1 0 0 0,-1-1 0 0 0,1-1 0 0 0,1-1 0 0 0,10 2-297 0 0,4 4 627 0 0,31 16-503 0 0,-68-30-137 0 0,21 21-3035 0 0,-11-1-7165 0 0,-7-13 834 0 0</inkml:trace>
</inkml:ink>
</file>

<file path=ppt/ink/ink2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20.4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0 177 2497 0 0,'0'0'144'0'0,"0"0"-130"0"0,0 0-18 0 0,0 0 127 0 0,0 0 282 0 0,0 0 298 0 0,35-4 244 0 0,113-12 160 0 0,380-42 5954 0 0,427-27-2678 0 0,484 71-2340 0 0,-192 87-686 0 0,-407 8-372 0 0,-163 1-456 0 0,-438-78 375 0 0,-213-8-353 0 0,-26 4-542 0 0,0 0 5 0 0,0 0-5 0 0,0 0 4 0 0,0 0 18 0 0,0 0-10 0 0,0 0 3 0 0,0 0 4 0 0,0 0-6 0 0,-1-3-369 0 0,-4-1-6381 0 0,1 7-3712 0 0,1 1 4035 0 0</inkml:trace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2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2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23 159 4297 0 0,'0'0'1867'0'0,"0"0"-327"0"0,0 0-269 0 0,0 0-38 0 0,0 0 97 0 0,0 0 73 0 0,0 0-73 0 0,0 0-199 0 0,0 0-244 0 0,0 0-254 0 0,0 0-235 0 0,-3-1-170 0 0,-9-4-104 0 0,8 3-62 0 0,3 23 70 0 0,-2 38 45 0 0,4 1-1 0 0,1-1 0 0 0,4 1 0 0 0,2-1 1 0 0,2-1-1 0 0,3 0 0 0 0,6 13-176 0 0,40 47 304 0 0,-57-115-275 0 0,0 0 0 0 0,0-1 0 0 0,0 1 1 0 0,0 0-1 0 0,1-1 0 0 0,-1 0 0 0 0,1 1 1 0 0,0-1-1 0 0,0 0 0 0 0,0 0 0 0 0,0-1 0 0 0,0 1 1 0 0,0-1-1 0 0,0 1 0 0 0,1-1 0 0 0,-1 0 1 0 0,0 0-1 0 0,1 0 0 0 0,-1-1 0 0 0,1 1 1 0 0,-1-1-1 0 0,1 0 0 0 0,-1 0 0 0 0,1 0 1 0 0,-1 0-1 0 0,1-1 0 0 0,-1 1 0 0 0,0-1 1 0 0,1 0-1 0 0,-1 0 0 0 0,0 0 0 0 0,1-1 1 0 0,-1 1-1 0 0,0-1 0 0 0,0 0 0 0 0,1 0-29 0 0,27-23 52 0 0,-1 0 0 0 0,-1-2 0 0 0,-1-1 0 0 0,-2-1-1 0 0,-1-1 1 0 0,-1-2 0 0 0,12-21-52 0 0,-13 20-85 0 0,78-87-519 0 0,-101 119 581 0 0,1 1 0 0 0,-1-1 0 0 0,1 0 0 0 0,-1 1 1 0 0,1 0-1 0 0,-1-1 0 0 0,1 1 0 0 0,-1-1 0 0 0,1 1 1 0 0,-1 0-1 0 0,1-1 0 0 0,0 1 0 0 0,-1 0 1 0 0,1-1-1 0 0,0 1 0 0 0,-1 0 0 0 0,1 0 0 0 0,0 0 1 0 0,-1 0-1 0 0,1 0 0 0 0,0 0 0 0 0,-1 0 0 0 0,1 0 1 0 0,0 0-1 0 0,-1 0 0 0 0,1 0 0 0 0,0 0 0 0 0,-1 0 1 0 0,1 1-1 0 0,0-1 0 0 0,-1 0 0 0 0,1 0 0 0 0,0 1 1 0 0,-1-1-1 0 0,1 0 0 0 0,-1 1 0 0 0,1-1 0 0 0,-1 1 1 0 0,1-1-1 0 0,-1 1 0 0 0,1-1 0 0 0,-1 1 0 0 0,1-1 1 0 0,-1 1-1 0 0,0-1 0 0 0,1 1 0 0 0,-1-1 1 0 0,0 1-1 0 0,1 0 0 0 0,-1-1 0 0 0,0 1 0 0 0,0 0 1 0 0,0-1-1 0 0,1 2 23 0 0,5 45-147 0 0,-5-35 170 0 0,31 137 128 0 0,-30-143-123 0 0,1-1 0 0 0,-1 1 0 0 0,1-1 0 0 0,0 0 1 0 0,0 0-1 0 0,1-1 0 0 0,0 1 0 0 0,-1-1 0 0 0,1 1 0 0 0,1-1 0 0 0,-1-1 0 0 0,1 1 0 0 0,-1 0 0 0 0,1-1 0 0 0,0 0 0 0 0,1 0 1 0 0,-1-1-1 0 0,0 1 0 0 0,1-1 0 0 0,-1 0 0 0 0,1-1 0 0 0,0 1 0 0 0,-1-1 0 0 0,1 0 0 0 0,0-1-28 0 0,0 1 90 0 0,-1 0-1 0 0,1-1 1 0 0,-1 0-1 0 0,0 0 1 0 0,1 0-1 0 0,-1 0 1 0 0,1-1-1 0 0,-1 0 1 0 0,1 0-1 0 0,-1-1 1 0 0,0 0-1 0 0,0 0 1 0 0,0 0-1 0 0,0 0 1 0 0,0-1-1 0 0,0 0 1 0 0,-1 0-1 0 0,5-3-89 0 0,20-21 454 0 0,-2-1 0 0 0,0-1-1 0 0,-2-2 1 0 0,-2 0 0 0 0,0-2 0 0 0,16-33-454 0 0,-26 44 108 0 0,16-30 53 0 0,-3-1 0 0 0,-2-1 0 0 0,-2-1-1 0 0,4-22-160 0 0,-9-2-521 0 0,-15 61-4116 0 0,-2 0-4658 0 0,0 18 331 0 0</inkml:trace>
  <inkml:trace contextRef="#ctx0" brushRef="#br0" timeOffset="366.127">1383 656 8634 0 0,'0'0'1650'0'0,"0"0"-829"0"0,0 0-30 0 0,0 0 313 0 0,0 0 210 0 0,0 0-3 0 0,0 0-174 0 0,0 0-193 0 0,0 0-159 0 0,0 0-143 0 0,0 0-101 0 0,33-11-100 0 0,100-36-64 0 0,-69 10 141 0 0,-57 28-422 0 0,1 1-10 0 0,0-1-1 0 0,-1 0 1 0 0,0-1 0 0 0,-1 1 0 0 0,0-1 0 0 0,-1 0-1 0 0,0-1 1 0 0,0 1 0 0 0,-1-1 0 0 0,-1 0 0 0 0,1 0-1 0 0,-2 0 1 0 0,0-1 0 0 0,0 1 0 0 0,-1-1 0 0 0,0 1-1 0 0,-1-1 1 0 0,-1-4-86 0 0,0 13-28 0 0,-1 0 0 0 0,-1 0 0 0 0,1 0 0 0 0,0 0-1 0 0,-1 1 1 0 0,1-1 0 0 0,-1 1 0 0 0,0 0 0 0 0,1 0 0 0 0,-1 0 0 0 0,0 0-1 0 0,0 0 1 0 0,-1 0 0 0 0,1 1 0 0 0,0 0 0 0 0,-1 0 0 0 0,1 0 0 0 0,0 0 0 0 0,-1 0-1 0 0,1 0 1 0 0,-1 1 0 0 0,0 0 0 0 0,1 0 0 0 0,-1 0 0 0 0,1 0 0 0 0,-1 0-1 0 0,1 1 1 0 0,-1 0 0 0 0,1-1 0 0 0,-2 2 28 0 0,-7 2-57 0 0,1 0 1 0 0,0 1-1 0 0,0 0 1 0 0,0 1-1 0 0,1 0 0 0 0,0 1 1 0 0,0 0-1 0 0,0 0 1 0 0,1 1-1 0 0,0 1 0 0 0,1-1 1 0 0,0 1-1 0 0,0 1 1 0 0,1-1-1 0 0,0 1 0 0 0,-2 5 57 0 0,-4 5-35 0 0,1 0-1 0 0,1 0 0 0 0,1 1 0 0 0,1 1 0 0 0,1 0 0 0 0,1 0 0 0 0,1 0 0 0 0,0 1 0 0 0,2 0 0 0 0,1 0 0 0 0,1 0 1 0 0,0 0-1 0 0,2 0 0 0 0,1 7 36 0 0,0-22 4 0 0,1 0 1 0 0,0 0-1 0 0,0 0 1 0 0,1 0 0 0 0,0 0-1 0 0,0-1 1 0 0,1 1-1 0 0,0-1 1 0 0,0 0 0 0 0,1 0-1 0 0,0-1 1 0 0,0 1-1 0 0,0-1 1 0 0,1 0 0 0 0,0-1-1 0 0,0 1 1 0 0,0-1-1 0 0,1 0 1 0 0,0-1-1 0 0,0 1 1 0 0,0-1 0 0 0,0-1-1 0 0,1 1 1 0 0,0-1-1 0 0,-1-1 1 0 0,4 1-5 0 0,103 22-1502 0 0,-4-20-5042 0 0,-82-5-1062 0 0</inkml:trace>
</inkml:ink>
</file>

<file path=ppt/ink/ink2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4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13 560 3017 0 0,'0'0'1548'0'0,"0"0"-404"0"0,0 0-225 0 0,0 0 57 0 0,0 0 250 0 0,0 0 184 0 0,0 0-50 0 0,0 0-221 0 0,0 0-235 0 0,0 0-184 0 0,0 0-105 0 0,0 0-62 0 0,0 0-47 0 0,-1 35-49 0 0,-4 111-61 0 0,3-131-265 0 0,0 0 0 0 0,0 1 0 0 0,2-1 0 0 0,0 1 0 0 0,1-1 0 0 0,0 1 0 0 0,1-1 0 0 0,1 1 0 0 0,1-1 0 0 0,0 0 0 0 0,0-1 0 0 0,2 1 0 0 0,0-1 0 0 0,0 0 0 0 0,7 9-131 0 0,-11-20 37 0 0,0 1 0 0 0,1-1 0 0 0,0 1 0 0 0,-1-1 0 0 0,1 0 0 0 0,0 0 1 0 0,0-1-1 0 0,1 1 0 0 0,-1 0 0 0 0,1-1 0 0 0,-1 0 0 0 0,1 0 0 0 0,0 0 0 0 0,0 0 1 0 0,-1-1-1 0 0,1 0 0 0 0,0 1 0 0 0,1-1 0 0 0,-1-1 0 0 0,0 1 0 0 0,0-1 0 0 0,0 1 1 0 0,0-1-1 0 0,1 0 0 0 0,-1-1 0 0 0,0 1 0 0 0,0-1 0 0 0,0 1 0 0 0,0-2 0 0 0,0 1 1 0 0,0 0-1 0 0,0-1 0 0 0,0 1 0 0 0,0-1 0 0 0,0 0 0 0 0,-1 0 0 0 0,1-1-37 0 0,14-12 77 0 0,-2-1 0 0 0,1 0-1 0 0,-2-1 1 0 0,0-1-1 0 0,-1-1 1 0 0,-1 0 0 0 0,-1 0-1 0 0,-1-1 1 0 0,3-9-77 0 0,17-40-99 0 0,-30 68 12 0 0,-1 1-83 0 0,0 23-481 0 0,-1-9 645 0 0,0-1 0 0 0,1 1 0 0 0,1-1 0 0 0,1 1 0 0 0,-1 0 0 0 0,2-1 0 0 0,0 0 0 0 0,1 0-1 0 0,0 0 1 0 0,1 0 0 0 0,0 0 0 0 0,1-1 0 0 0,2 2 6 0 0,-4-10 60 0 0,1-1 0 0 0,-1 0 0 0 0,1 0 0 0 0,0-1 0 0 0,0 0 0 0 0,0 1 0 0 0,1-2 0 0 0,-1 1 0 0 0,0-1 0 0 0,1 1 0 0 0,-1-2 0 0 0,1 1 0 0 0,-1 0 0 0 0,1-1 0 0 0,-1 0 0 0 0,1-1 0 0 0,-1 1 0 0 0,1-1 1 0 0,-1 0-1 0 0,1 0 0 0 0,-1-1 0 0 0,0 1 0 0 0,1-1 0 0 0,-1 0 0 0 0,0-1 0 0 0,0 1 0 0 0,-1-1 0 0 0,1 0 0 0 0,-1 0 0 0 0,1-1 0 0 0,-1 1 0 0 0,0-1 0 0 0,0 0 0 0 0,0 0 0 0 0,-1-1 0 0 0,1 1 0 0 0,-1-1 0 0 0,0 0-60 0 0,71-151 1382 0 0,-44 76-1389 0 0,-7 47-1388 0 0,-11 27-2776 0 0,2 4-4773 0 0,-9 2 1758 0 0</inkml:trace>
  <inkml:trace contextRef="#ctx0" brushRef="#br0" timeOffset="406.985">1262 626 3705 0 0,'0'0'2008'0'0,"0"0"-319"0"0,0 0-184 0 0,0 0 36 0 0,0 0-26 0 0,0 0-183 0 0,0 0-287 0 0,0 0-272 0 0,0 0-209 0 0,0 0-136 0 0,0 0-72 0 0,0 0-39 0 0,0 0-14 0 0,-26 21-11 0 0,-81 67-4 0 0,43-16 223 0 0,49-47-354 0 0,8-16-135 0 0,0 0-1 0 0,1 1 0 0 0,0-1 0 0 0,0 1 1 0 0,1 1-1 0 0,1-1 0 0 0,0 1 0 0 0,0-1 1 0 0,1 1-1 0 0,0 0 0 0 0,1 1 0 0 0,0-1 1 0 0,1 0-1 0 0,1 1 0 0 0,-1-1 0 0 0,2 2-21 0 0,0-11 32 0 0,0 1 0 0 0,0-1-1 0 0,1 1 1 0 0,-1-1-1 0 0,1 1 1 0 0,0-1-1 0 0,0 0 1 0 0,0 0 0 0 0,0 0-1 0 0,0 0 1 0 0,0 0-1 0 0,1 0 1 0 0,-1 0 0 0 0,0-1-1 0 0,1 1 1 0 0,0-1-1 0 0,-1 0 1 0 0,1 0 0 0 0,0 0-1 0 0,-1 0 1 0 0,1 0-1 0 0,0 0 1 0 0,0-1 0 0 0,0 0-1 0 0,0 1 1 0 0,0-1-1 0 0,0 0 1 0 0,-1 0 0 0 0,1-1-1 0 0,0 1 1 0 0,0-1-1 0 0,0 1 1 0 0,0-1 0 0 0,0 0-1 0 0,-1 0 1 0 0,1 0-1 0 0,0 0 1 0 0,-1-1 0 0 0,1 0-32 0 0,25-18 320 0 0,0-1 1 0 0,-2-2 0 0 0,-1 0 0 0 0,0-2 0 0 0,-2-1-1 0 0,5-9-320 0 0,29-29 124 0 0,28-24-109 0 0,-50 80-1305 0 0,-25 45-3434 0 0,-10 47-10087 0 0,0-73 13671 0 0</inkml:trace>
  <inkml:trace contextRef="#ctx0" brushRef="#br0" timeOffset="714.029">1576 1024 2449 0 0,'0'0'2948'0'0,"0"0"-550"0"0,0 0-371 0 0,0 0-192 0 0,0 0-177 0 0,0 0-263 0 0,0 0-248 0 0,0 0-139 0 0,0 0-116 0 0,0 0-137 0 0,0 0-167 0 0,0 0-178 0 0,16-30-138 0 0,48-94-90 0 0,0 27 94 0 0,-57 89-263 0 0,62-57-19 0 0,-59 109-892 0 0,-10-19 858 0 0,-2-20 48 0 0,1 0 1 0 0,0-1-1 0 0,0 1 1 0 0,0 0 0 0 0,1 0-1 0 0,-1 0 1 0 0,1 0-1 0 0,0-1 1 0 0,1 1 0 0 0,-1 0-1 0 0,1 0 1 0 0,0 0-1 0 0,0-1 1 0 0,0 1 0 0 0,1 0-1 0 0,-1-1 1 0 0,1 1-1 0 0,1-1 1 0 0,-1 0 0 0 0,0 1-1 0 0,1-1 1 0 0,0 0-1 0 0,0-1 1 0 0,0 1 0 0 0,1 0-1 0 0,-1-1 1 0 0,1 0-1 0 0,-1 0 1 0 0,1 0 0 0 0,0 0-1 0 0,1-1 1 0 0,-1 1-1 0 0,0-1 1 0 0,1 0 0 0 0,-1 0-1 0 0,1-1 1 0 0,2 1-9 0 0,2-1 84 0 0,1-2 0 0 0,0 1 0 0 0,-1-1 0 0 0,1 0 1 0 0,-1-1-1 0 0,1 0 0 0 0,-1-1 0 0 0,0 0 0 0 0,0 0 0 0 0,0-1 0 0 0,0 0 1 0 0,-1-1-1 0 0,0 0 0 0 0,0 0 0 0 0,0-1 0 0 0,7-6-84 0 0,109-114-496 0 0,-114 114 257 0 0,47-52-4597 0 0,-30 34-2523 0 0,-14 17-684 0 0</inkml:trace>
  <inkml:trace contextRef="#ctx0" brushRef="#br0" timeOffset="969.899">2742 0 15651 0 0,'0'0'766'0'0,"0"0"-222"0"0,0 0 37 0 0,0 0 197 0 0,0 0 78 0 0,-8 35-65 0 0,-25 114-162 0 0,-22 168 633 0 0,24-71-2038 0 0,34-82-3265 0 0,-3-138-2164 0 0,0-17-1862 0 0,0-5 5298 0 0</inkml:trace>
  <inkml:trace contextRef="#ctx0" brushRef="#br0" timeOffset="1216.404">2372 545 10570 0 0,'0'0'1321'0'0,"0"0"-593"0"0,0 0-128 0 0,0 0 72 0 0,0 0-8 0 0,0 0-128 0 0,0 0-152 0 0,0 0-128 0 0,189-52-56 0 0,-156 49-80 0 0,4 3-80 0 0,-2 0-80 0 0,6 0-128 0 0,-5 0-376 0 0,1 0-1144 0 0,-7 0-2801 0 0,-14 0-4673 0 0</inkml:trace>
</inkml:ink>
</file>

<file path=ppt/ink/ink2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6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1 232 4273 0 0,'0'0'2442'0'0,"0"0"-460"0"0,0 0-182 0 0,0 0-36 0 0,0 0-90 0 0,0 0-232 0 0,0 0-391 0 0,0 0-325 0 0,0 0-163 0 0,0 0-48 0 0,0 0 14 0 0,0 0 15 0 0,6 19-47 0 0,38 118 316 0 0,55 276 301 0 0,-47-264-1094 0 0,-52-149-8 0 0,0 1 1 0 0,0-1 0 0 0,0 1-1 0 0,0-1 1 0 0,0 1-1 0 0,1-1 1 0 0,-1 1 0 0 0,0-1-1 0 0,0 1 1 0 0,1-1 0 0 0,-1 1-1 0 0,0-1 1 0 0,1 0-1 0 0,-1 1 1 0 0,1-1 0 0 0,-1 0-1 0 0,0 1 1 0 0,1-1 0 0 0,-1 0-1 0 0,1 1 1 0 0,-1-1-1 0 0,1 0 1 0 0,-1 0 0 0 0,1 1-1 0 0,-1-1 1 0 0,1 0 0 0 0,-1 0-1 0 0,1 0 1 0 0,-1 0-1 0 0,1 0 1 0 0,-1 0 0 0 0,1 0-1 0 0,0 0 1 0 0,-1 0 0 0 0,1 0-1 0 0,-1 0 1 0 0,1 0-1 0 0,-1 0 1 0 0,1-1 0 0 0,-1 1-1 0 0,1 0 1 0 0,-1 0 0 0 0,1 0-1 0 0,-1-1 1 0 0,1 1-1 0 0,-1 0 1 0 0,0-1 0 0 0,1 1-1 0 0,-1 0 1 0 0,1-1 0 0 0,-1 1-1 0 0,0-1 1 0 0,1 1-1 0 0,-1 0 1 0 0,0-1 0 0 0,1 1-1 0 0,-1-1 1 0 0,0 1-1 0 0,0-1 1 0 0,0 1 0 0 0,1-1-13 0 0,18-39 639 0 0,-14 30-544 0 0,147-370 958 0 0,30-59-1274 0 0,-174 420-148 0 0,19-29-583 0 0,2 33-5271 0 0,-16 23-4147 0 0,-7-1 4199 0 0</inkml:trace>
  <inkml:trace contextRef="#ctx0" brushRef="#br0" timeOffset="3316.269">553 833 4681 0 0,'0'0'1972'0'0,"0"0"-499"0"0,0 0-249 0 0,0 0 20 0 0,0 0 25 0 0,0 0-136 0 0,0 0-318 0 0,0 0-283 0 0,0 0-175 0 0,0 0-91 0 0,0 0-42 0 0,0 0-32 0 0,0 0-33 0 0,-3 22-38 0 0,-9 140 54 0 0,29-19-1968 0 0,-10-133-1823 0 0,3-9-6368 0 0,-9-1 9540 0 0</inkml:trace>
  <inkml:trace contextRef="#ctx0" brushRef="#br0" timeOffset="3644.377">551 781 336 0 0,'0'0'991'0'0,"0"0"-311"0"0,0 0-101 0 0,0 0 198 0 0,0 0 265 0 0,0 0 117 0 0,0 0-64 0 0,0 0-172 0 0,0 0-203 0 0,0 0-164 0 0,0 0-104 0 0,0 0-59 0 0,25 4 7 0 0,81 12-3 0 0,-99-15-308 0 0,0 0 0 0 0,0 0 0 0 0,0 1 0 0 0,0 0 0 0 0,0 0 0 0 0,0 1 0 0 0,-1 0 0 0 0,1 0 1 0 0,-1 0-1 0 0,0 1 0 0 0,0 0 0 0 0,0 0 0 0 0,0 1 0 0 0,-1-1 0 0 0,0 1 0 0 0,0 0 0 0 0,0 1 1 0 0,3 3-90 0 0,-7-7 19 0 0,2 3 46 0 0,0-1 1 0 0,0 1 0 0 0,0 0 0 0 0,-1 0-1 0 0,1 0 1 0 0,-2 1 0 0 0,1-1-1 0 0,0 0 1 0 0,-1 1 0 0 0,0-1 0 0 0,0 1-1 0 0,-1-1 1 0 0,0 1 0 0 0,1 0 0 0 0,-2-1-1 0 0,1 1 1 0 0,-1-1 0 0 0,0 1 0 0 0,0-1-1 0 0,0 1 1 0 0,-1-1 0 0 0,0 0 0 0 0,0 1-1 0 0,-2 2-65 0 0,-13 12 50 0 0,-2 0-1 0 0,0-1 0 0 0,-1-1 1 0 0,-1-1-1 0 0,0-1 1 0 0,-1 0-1 0 0,-1-2 0 0 0,-1-1 1 0 0,0 0-1 0 0,-8 1-49 0 0,-2 4-244 0 0,-12 0-1232 0 0,31-15-2002 0 0,-1-2-4346 0 0,16-1 6652 0 0</inkml:trace>
  <inkml:trace contextRef="#ctx0" brushRef="#br0" timeOffset="4060.272">1175 858 0 0 0,'0'0'441'0'0,"0"0"376"0"0,0 0 77 0 0,0 0 188 0 0,0 0 220 0 0,0 0 63 0 0,0 0-187 0 0,0 0-309 0 0,0 0-210 0 0,0 0-28 0 0,0 0 98 0 0,0 0 118 0 0,0 0 56 0 0,-3 11-60 0 0,-33 83 1000 0 0,34-92-1807 0 0,-54 84 551 0 0,-5-2 0 0 0,-68 73-587 0 0,25-56-1831 0 0,56-65-6471 0 0,45-32 5259 0 0,0-1 606 0 0</inkml:trace>
  <inkml:trace contextRef="#ctx0" brushRef="#br0" timeOffset="4715.252">1254 1072 888 0 0,'0'0'2023'0'0,"0"0"-880"0"0,0 0-345 0 0,0 0 138 0 0,0 0 220 0 0,0 0 67 0 0,0 0-181 0 0,0 0-313 0 0,0 0-283 0 0,-28 34-197 0 0,-87 107-81 0 0,26-28 420 0 0,-19 7 560 0 0,108-119-1098 0 0,0-1-38 0 0,0 0-26 0 0,0 0-10 0 0,26-23 90 0 0,173-147 488 0 0,30 2-824 0 0,-228 167 257 0 0,0-1 1 0 0,0 1 0 0 0,1 0-1 0 0,-1 0 1 0 0,0 1-1 0 0,0-1 1 0 0,1 0 0 0 0,-1 0-1 0 0,1 0 1 0 0,-1 1-1 0 0,1-1 1 0 0,-1 1 0 0 0,1-1-1 0 0,-1 1 1 0 0,1 0 0 0 0,-1 0-1 0 0,1 0 1 0 0,-1-1-1 0 0,1 1 1 0 0,0 1 0 0 0,-1-1-1 0 0,1 0 1 0 0,-1 0-1 0 0,1 1 1 0 0,-1-1 0 0 0,1 0-1 0 0,-1 1 1 0 0,1 0-1 0 0,-1-1 1 0 0,1 1 0 0 0,-1 0-1 0 0,0 0 1 0 0,1 0-1 0 0,-1-1 1 0 0,0 1 0 0 0,0 1-1 0 0,0-1 1 0 0,0 0 0 0 0,0 0-1 0 0,0 0 1 0 0,0 1-1 0 0,0-1 1 0 0,0 0 0 0 0,0 1-1 0 0,-1-1 1 0 0,1 1-1 0 0,-1-1 1 0 0,1 1 0 0 0,-1-1-1 0 0,1 1 1 0 0,-1-1-1 0 0,0 1 1 0 0,0-1 0 0 0,0 1-1 0 0,0 0 13 0 0,10 160 538 0 0,2-84-158 0 0,-10-70-498 0 0,-12-1 4353 0 0,-12-10-3892 0 0,0 0 1 0 0,0-2-1 0 0,1 0 1 0 0,0-1-1 0 0,0-1 0 0 0,0-1 1 0 0,-12-7-344 0 0,25 11 72 0 0,-9-3-195 0 0,-49-23-152 0 0,27 5-3461 0 0,27 11-4784 0 0,8 13 1434 0 0</inkml:trace>
</inkml:ink>
</file>

<file path=ppt/ink/ink2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18 2521 0 0,'0'0'1181'0'0,"0"0"-299"0"0,0 0-29 0 0,0 0 275 0 0,0 0 351 0 0,0 0 155 0 0,0 0-111 0 0,0 0-313 0 0,0 0-358 0 0,0 0-267 0 0,0 0-155 0 0,3-3-49 0 0,7-9-6 0 0,-42 10 784 0 0,-126 71-998 0 0,144-63-139 0 0,4-2-14 0 0,-1 0 0 0 0,1 0 0 0 0,0 1 0 0 0,0 1 0 0 0,1-1 0 0 0,0 2 0 0 0,0-1 0 0 0,0 1 0 0 0,1 0 0 0 0,0 1 0 0 0,-3 3-8 0 0,10-10-17 0 0,0 1 0 0 0,0-1 1 0 0,1 1-1 0 0,-1-1 0 0 0,0 1 1 0 0,0-1-1 0 0,1 1 1 0 0,-1-1-1 0 0,1 1 0 0 0,0 0 1 0 0,-1-1-1 0 0,1 1 1 0 0,0 0-1 0 0,0-1 0 0 0,0 1 1 0 0,0 0-1 0 0,0-1 1 0 0,0 1-1 0 0,0 0 0 0 0,1-1 1 0 0,-1 1-1 0 0,1-1 1 0 0,-1 1-1 0 0,1-1 0 0 0,0 1 1 0 0,-1-1-1 0 0,1 1 1 0 0,0-1-1 0 0,0 1 0 0 0,0-1 1 0 0,0 0-1 0 0,0 1 1 0 0,0-1-1 0 0,1 0 0 0 0,-1 0 1 0 0,0 0-1 0 0,1 0 1 0 0,-1 0-1 0 0,0 0 0 0 0,1 0 1 0 0,-1-1-1 0 0,1 1 1 0 0,0-1-1 0 0,-1 1 0 0 0,1-1 1 0 0,1 1 16 0 0,77 15 37 0 0,41-4 56 0 0,-120-11-81 0 0,1 0-1 0 0,-1 1 1 0 0,1-1-1 0 0,-1 1 1 0 0,0-1 0 0 0,0 1-1 0 0,0-1 1 0 0,0 1-1 0 0,0 0 1 0 0,0 0 0 0 0,0-1-1 0 0,-1 1 1 0 0,1 0-1 0 0,0 0 1 0 0,-1 0 0 0 0,0 0-1 0 0,1 0 1 0 0,-1 0-1 0 0,0 0 1 0 0,0 0 0 0 0,0 0-1 0 0,0 0 1 0 0,-1 0-1 0 0,1-1 1 0 0,0 1 0 0 0,-1 0-1 0 0,0 0 1 0 0,1 0-1 0 0,-1 0 1 0 0,0 0 0 0 0,0-1-1 0 0,0 1 1 0 0,0 0-1 0 0,0-1 1 0 0,0 1 0 0 0,0-1-1 0 0,-1 1 1 0 0,1-1-1 0 0,0 1 1 0 0,-1-1-1 0 0,1 0 1 0 0,-1 0 0 0 0,0 0-1 0 0,1 0 1 0 0,-1 0-1 0 0,-1 0-11 0 0,-290 242 186 0 0,289-239-191 0 0,-1 0 0 0 0,1 1 0 0 0,0-1 0 0 0,0 1 0 0 0,0 0 0 0 0,1 0 0 0 0,-1 0 0 0 0,1 0 0 0 0,1 1 1 0 0,-1-1-1 0 0,1 1 0 0 0,0-1 0 0 0,0 1 0 0 0,0 0 0 0 0,1 0 0 0 0,0 0 0 0 0,0 0 0 0 0,1 0 0 0 0,0 0 0 0 0,0 6 5 0 0,3-9 8 0 0,0 1 1 0 0,0-1-1 0 0,0 0 0 0 0,1 0 1 0 0,-1 0-1 0 0,1 0 0 0 0,0-1 1 0 0,0 1-1 0 0,0-1 0 0 0,0 0 1 0 0,0 0-1 0 0,1 0 0 0 0,-1-1 1 0 0,0 1-1 0 0,1-1 0 0 0,-1 0 0 0 0,1-1 1 0 0,-1 1-1 0 0,1-1 0 0 0,0 0 1 0 0,-1 0-1 0 0,1 0 0 0 0,-1-1 1 0 0,1 1-1 0 0,0-1 0 0 0,0-1-8 0 0,12 2 50 0 0,-6-1-84 0 0,1 0 1 0 0,-1 0 0 0 0,0-2 0 0 0,0 1 0 0 0,0-1-1 0 0,0-1 1 0 0,0 0 0 0 0,-1-1 0 0 0,8-4 33 0 0,18-13-3423 0 0,-7-3-4658 0 0,-23 20 3168 0 0</inkml:trace>
</inkml:ink>
</file>

<file path=ppt/ink/ink2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 2529 0 0,'0'0'825'0'0,"0"0"-5"0"0,0 0 136 0 0,0 0 323 0 0,0 0 362 0 0,0 0 102 0 0,0 0-167 0 0,0 0-289 0 0,0 0-324 0 0,0 0-240 0 0,0 0-135 0 0,-4 33-65 0 0,-9 109-45 0 0,13 110 1023 0 0,-5-152-1400 0 0,-4-1 1 0 0,-5 0-1 0 0,-4-1-101 0 0,-3 28-52 0 0,-6 73-2653 0 0,20-168-858 0 0,1-10-3607 0 0,5-14 2924 0 0</inkml:trace>
</inkml:ink>
</file>

<file path=ppt/ink/ink2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55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455 39 7682 0 0,'0'0'2859'0'0,"0"0"-1804"0"0,0 0-670 0 0,0 0-54 0 0,0 0 253 0 0,0 0 292 0 0,0 0 155 0 0,0 0-3 0 0,0 0-142 0 0,-9 35-179 0 0,-30 112-168 0 0,25-27 138 0 0,8 51 523 0 0,16 153-1200 0 0,-7-280-165 0 0,4 78 300 0 0,-5-40-3279 0 0,-10-64-2071 0 0,-4-14-3309 0 0,6-4 5597 0 0</inkml:trace>
  <inkml:trace contextRef="#ctx0" brushRef="#br0" timeOffset="247.616">0 591 6481 0 0,'0'0'2825'0'0,"0"0"-1089"0"0,0 0-430 0 0,0 0-166 0 0,0 0 43 0 0,0 0-35 0 0,0 0-206 0 0,0 0-247 0 0,0 0-204 0 0,0 0-109 0 0,0 0-32 0 0,0 0-25 0 0,34-11-8 0 0,108-32-16 0 0,85-18 467 0 0,-160 41-782 0 0,104-37-240 0 0,-65 5-2666 0 0,-49 11-2665 0 0,-24 9-2259 0 0,-19 18 4071 0 0</inkml:trace>
  <inkml:trace contextRef="#ctx0" brushRef="#br0" timeOffset="482.75">950 127 1816 0 0,'0'0'2826'0'0,"0"0"-685"0"0,0 0-257 0 0,0 0-71 0 0,0 0-8 0 0,-5 32-84 0 0,-20 102-212 0 0,24-129-1410 0 0,-11 52 772 0 0,2 2 1 0 0,2-1 0 0 0,4 1 0 0 0,1 0-1 0 0,4 11-871 0 0,-1-59 59 0 0,1 0 0 0 0,0-1 0 0 0,1 1 0 0 0,0-1 0 0 0,1 1-1 0 0,0-1 1 0 0,1 0 0 0 0,0 0 0 0 0,0 0 0 0 0,1 0 0 0 0,0-1-1 0 0,1 0 1 0 0,0 0 0 0 0,0-1 0 0 0,1 1 0 0 0,4 3-59 0 0,-5-10 34 0 0,-1 0 0 0 0,1 0 1 0 0,0 0-1 0 0,1 0 0 0 0,-1-1 1 0 0,0 0-1 0 0,0 0 0 0 0,0-1 1 0 0,1 0-1 0 0,-1 0 0 0 0,0 0 1 0 0,1-1-1 0 0,-1 0 0 0 0,0 0 1 0 0,0-1-1 0 0,0 1 0 0 0,0-1 1 0 0,0-1-1 0 0,0 1 0 0 0,-1-1 1 0 0,1 0-1 0 0,-1 0 0 0 0,1-1 1 0 0,-1 0-1 0 0,0 1 0 0 0,-1-2 1 0 0,1 1-1 0 0,0-2-34 0 0,14-6-5 0 0,-16 10 7 0 0,4-3-8 0 0,0 0 0 0 0,0 1 0 0 0,0 0 0 0 0,1 0 0 0 0,0 1 0 0 0,0-1 0 0 0,0 2 0 0 0,0-1 0 0 0,0 1 0 0 0,0 0 0 0 0,3 1 6 0 0,-4 45 79 0 0,-9 51-387 0 0,25-82-2132 0 0,27-15-5415 0 0,-35-4 2761 0 0,-5 2-1094 0 0</inkml:trace>
  <inkml:trace contextRef="#ctx0" brushRef="#br0" timeOffset="1140.028">1744 595 3601 0 0,'0'0'2628'0'0,"0"0"-754"0"0,0 0-312 0 0,0 0 2 0 0,0 0 26 0 0,0 0-134 0 0,0 0-269 0 0,0 0-308 0 0,0 0-275 0 0,0 0-203 0 0,-33 25-115 0 0,-99 82-69 0 0,78-49 85 0 0,49-47-232 0 0,-14 71 140 0 0,21-80-179 0 0,0 0 0 0 0,0 0 1 0 0,1 0-1 0 0,-1 0 1 0 0,0 0-1 0 0,1-1 0 0 0,0 1 1 0 0,-1-1-1 0 0,1 0 0 0 0,0 1 1 0 0,-1-1-1 0 0,1-1 1 0 0,0 1-1 0 0,0 0 0 0 0,0-1 1 0 0,0 1-1 0 0,0-1 0 0 0,0 0 1 0 0,0 0-1 0 0,0 0 1 0 0,0 0-1 0 0,-1-1 0 0 0,1 1 1 0 0,0-1-1 0 0,0 0 1 0 0,0 0-1 0 0,0 0 0 0 0,-1 0 1 0 0,1 0-1 0 0,0 0 0 0 0,-1-1 1 0 0,2 0-32 0 0,273-178 1024 0 0,-276 180-1040 0 0,0-1-1 0 0,0 0 0 0 0,1 1 1 0 0,-1-1-1 0 0,0 1 1 0 0,0 0-1 0 0,0-1 1 0 0,0 1-1 0 0,0 0 1 0 0,1 0-1 0 0,-1-1 1 0 0,0 1-1 0 0,0 0 1 0 0,0 0-1 0 0,1 0 0 0 0,-1 1 1 0 0,0-1-1 0 0,0 0 1 0 0,0 0-1 0 0,0 1 1 0 0,1-1-1 0 0,-1 0 1 0 0,0 1-1 0 0,0-1 1 0 0,0 1-1 0 0,0 0 1 0 0,0-1-1 0 0,0 1 0 0 0,0 0 1 0 0,0-1-1 0 0,0 1 1 0 0,-1 0-1 0 0,1 0 1 0 0,0 0-1 0 0,0 0 1 0 0,-1 0-1 0 0,1 0 1 0 0,0 0-1 0 0,-1 0 1 0 0,1 0-1 0 0,-1 0 1 0 0,0 0-1 0 0,1 2 17 0 0,10 59-311 0 0,-8-42 227 0 0,-2-17 105 0 0,2 1-1 0 0,-1 0 0 0 0,0-1 0 0 0,1 0 0 0 0,-1 1 0 0 0,1-1 0 0 0,0 0 0 0 0,0 0 0 0 0,1-1 0 0 0,-1 1 0 0 0,0-1 0 0 0,1 1 0 0 0,0-1 0 0 0,-1 0 1 0 0,1 0-1 0 0,0-1 0 0 0,0 1 0 0 0,0-1 0 0 0,0 0 0 0 0,0 0 0 0 0,0 0 0 0 0,1-1 0 0 0,-1 1 0 0 0,0-1 0 0 0,0 0 0 0 0,0 0 0 0 0,1-1 0 0 0,-1 1 1 0 0,0-1-1 0 0,0 0 0 0 0,0 0 0 0 0,0 0 0 0 0,0-1 0 0 0,0 1 0 0 0,0-1 0 0 0,0 0 0 0 0,-1 0 0 0 0,1 0 0 0 0,-1-1 0 0 0,1 1-20 0 0,25-18 236 0 0,0-2 0 0 0,-2 0 0 0 0,0-2 1 0 0,-2 0-1 0 0,0-2 0 0 0,-2-1 0 0 0,-1-1 0 0 0,6-11-236 0 0,-5 6-40 0 0,-1-2 1 0 0,-1 0 0 0 0,-2-2-1 0 0,-2 0 1 0 0,-1-1-1 0 0,-2 0 1 0 0,-2-1 0 0 0,-1-1-1 0 0,-2 0 1 0 0,-2 0-1 0 0,-2-1 1 0 0,-1 1 0 0 0,-2-36 39 0 0,-2 74-6 0 0,1 1 1 0 0,-1 0-1 0 0,0-1 1 0 0,0 1-1 0 0,0-1 1 0 0,0 1-1 0 0,-1-1 1 0 0,1 1-1 0 0,0 0 1 0 0,-1-1-1 0 0,1 1 1 0 0,0 0-1 0 0,-1-1 1 0 0,0 1-1 0 0,1 0 1 0 0,-1-1-1 0 0,0 1 1 0 0,1 0-1 0 0,-1 0 1 0 0,0 0-1 0 0,0 0 1 0 0,0 0-1 0 0,0 0 1 0 0,0 0-1 0 0,0 0 1 0 0,-1 0-1 0 0,1 0 1 0 0,0 1-1 0 0,0-1 1 0 0,-1 0-1 0 0,1 1 1 0 0,0-1-1 0 0,-1 1 1 0 0,1 0-1 0 0,0-1 1 0 0,-1 1-1 0 0,1 0 1 0 0,-1 0-1 0 0,1 0 1 0 0,-1 0-1 0 0,1 0 1 0 0,0 0-1 0 0,-1 0 1 0 0,1 0-1 0 0,-1 0 1 0 0,1 1-1 0 0,0-1 1 0 0,-1 1-1 0 0,1-1 1 0 0,0 1-1 0 0,-1-1 1 0 0,1 1-1 0 0,0 0 1 0 0,0 0-1 0 0,0 0 1 0 0,0 0-1 0 0,0-1 1 0 0,-1 1-1 0 0,2 1 1 0 0,-1-1-1 0 0,0 0 1 0 0,0 0-1 0 0,0 0 1 0 0,0 0-1 0 0,1 1 1 0 0,-1-1 0 0 0,0 0 5 0 0,-15 26-4 0 0,1 0 0 0 0,0 1 0 0 0,2 1 0 0 0,2 0 0 0 0,0 1 0 0 0,2 0 0 0 0,1 0 0 0 0,2 1 0 0 0,1 0 0 0 0,1 0 0 0 0,2 0 0 0 0,1 0 0 0 0,1 1 0 0 0,3 10 4 0 0,-3-21-70 0 0,1 1 1 0 0,1 0 0 0 0,1-1-1 0 0,0 1 1 0 0,2-1 0 0 0,1 0 0 0 0,0-1-1 0 0,2 1 1 0 0,0-1 0 0 0,1-1 0 0 0,2 0-1 0 0,-1 0 1 0 0,2-1 0 0 0,1 0 0 0 0,0-1-1 0 0,5 4 70 0 0,-17-20-422 0 0,-1-1 3 0 0,-20-23-4350 0 0,-35-38-8574 0 0,47 49 12296 0 0</inkml:trace>
  <inkml:trace contextRef="#ctx0" brushRef="#br0" timeOffset="1422.321">2053 333 10674 0 0,'0'0'2933'0'0,"0"0"-998"0"0,0 0-727 0 0,0 0-269 0 0,0 0-51 0 0,0 0-32 0 0,0 0-94 0 0,0 0-107 0 0,0 0-107 0 0,0 0-97 0 0,0 0-111 0 0,32 0-96 0 0,101-3-72 0 0,76 2 310 0 0,-28-1-2332 0 0,-59-2-7962 0 0,-96 3-1517 0 0</inkml:trace>
</inkml:ink>
</file>

<file path=ppt/ink/ink2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0 4377 0 0,'0'0'1176'0'0,"0"0"-150"0"0,0 0 47 0 0,0 0 270 0 0,0 0 310 0 0,0 0 130 0 0,0 0-232 0 0,0 0-443 0 0,0 0-349 0 0,0 0-200 0 0,0 0-38 0 0,0 0 51 0 0,1 23 11 0 0,2 138 405 0 0,-4 175 299 0 0,0-3-1723 0 0,1-333 394 0 0,-2 25-830 0 0,-7-15-4098 0 0,9-25-5024 0 0,0 7 5949 0 0</inkml:trace>
  <inkml:trace contextRef="#ctx0" brushRef="#br0" timeOffset="358.676">331 262 2328 0 0,'0'0'1390'0'0,"0"0"-360"0"0,0 0-34 0 0,0 0 237 0 0,0 0 273 0 0,-34 22 159 0 0,-106 70-104 0 0,58-24 937 0 0,66-48-1871 0 0,14-18-553 0 0,0-1 6 0 0,-1 1 0 0 0,0 1 0 0 0,0-1 0 0 0,1 0 0 0 0,0 1 0 0 0,-1-1 0 0 0,1 1 0 0 0,0-1 0 0 0,0 1 0 0 0,0 0 0 0 0,1 0 0 0 0,-1 0 0 0 0,1 0 0 0 0,-1 0 0 0 0,1 1 0 0 0,0-1 0 0 0,0 0 1 0 0,1 1-1 0 0,-1-1 0 0 0,1 0 0 0 0,-1 1 0 0 0,1-1 0 0 0,0 1 0 0 0,0-1 0 0 0,1 0 0 0 0,-1 1 0 0 0,1-1 0 0 0,-1 0 0 0 0,1 1 0 0 0,0-1 0 0 0,1 0 0 0 0,-1 0 0 0 0,0 0 0 0 0,1 1-80 0 0,9 5 188 0 0,1-1 0 0 0,0 0 1 0 0,1 0-1 0 0,-1-1 0 0 0,1-1 0 0 0,1 0 0 0 0,-1-1 0 0 0,1 0 1 0 0,0-1-1 0 0,0-1 0 0 0,2 0-188 0 0,81 29 1036 0 0,-93-30-1011 0 0,0 0 0 0 0,0 1 0 0 0,-1 0 0 0 0,1 0 1 0 0,-1 0-1 0 0,0 0 0 0 0,0 0 0 0 0,0 1 0 0 0,0-1 0 0 0,0 1 0 0 0,-1 0 0 0 0,1 0 0 0 0,-1 0 0 0 0,0 0 0 0 0,-1 0 1 0 0,1 1-1 0 0,-1-1 0 0 0,0 0 0 0 0,0 1 0 0 0,0-1 0 0 0,0 5-25 0 0,2 13-5362 0 0,-3-1-5721 0 0,0-20 6266 0 0</inkml:trace>
  <inkml:trace contextRef="#ctx0" brushRef="#br0" timeOffset="750.053">486 807 4049 0 0,'0'0'2411'0'0,"0"0"-1336"0"0,0 0-362 0 0,0 0 468 0 0,0 0 495 0 0,0 0 186 0 0,0 0-163 0 0,0 0-416 0 0,0 0-354 0 0,0 0-165 0 0,0 0-103 0 0,0 0-81 0 0,0 0-68 0 0,24-31-91 0 0,73-93-79 0 0,-26 14 255 0 0,21-62-271 0 0,-91 207-2290 0 0,-15 123 1751 0 0,13-153 217 0 0,1-1 0 0 0,-1 1 1 0 0,1 0-1 0 0,1-1 0 0 0,-1 1 0 0 0,0-1 0 0 0,1 1 1 0 0,0 0-1 0 0,0-1 0 0 0,1 1 0 0 0,-1-1 1 0 0,1 0-1 0 0,0 1 0 0 0,0-1 0 0 0,1 0 0 0 0,-1 0 1 0 0,1 0-1 0 0,-1-1 0 0 0,1 1 0 0 0,1-1 0 0 0,-1 1 1 0 0,0-1-1 0 0,1 0 0 0 0,0 0 0 0 0,-1 0 0 0 0,5 1-4 0 0,-4-1 106 0 0,0-1 0 0 0,0 0-1 0 0,1 0 1 0 0,-1 0 0 0 0,1-1 0 0 0,-1 0-1 0 0,1 1 1 0 0,-1-2 0 0 0,1 1-1 0 0,-1 0 1 0 0,1-1 0 0 0,0 0-1 0 0,-1 0 1 0 0,1 0 0 0 0,0-1-1 0 0,-1 0 1 0 0,1 1 0 0 0,0-2 0 0 0,-1 1-1 0 0,1 0 1 0 0,-1-1 0 0 0,0 0-1 0 0,0 0 1 0 0,3-2-106 0 0,89-81 1528 0 0,-6-47-2487 0 0,-80 103-2811 0 0,-8 20-331 0 0,-1-1-3322 0 0,-1 6 598 0 0</inkml:trace>
  <inkml:trace contextRef="#ctx0" brushRef="#br0" timeOffset="5349.786">1486 427 760 0 0,'0'0'1068'0'0,"0"0"-41"0"0,0 0 183 0 0,0 0 272 0 0,0 0 199 0 0,0 0-67 0 0,0 0-298 0 0,0 0-352 0 0,0 0-325 0 0,0 0-240 0 0,0 0-123 0 0,-10 0-47 0 0,-33 2-6 0 0,40-1-179 0 0,-1 0 1 0 0,1 1-1 0 0,0-1 0 0 0,0 1 1 0 0,0 0-1 0 0,0 0 0 0 0,0 0 1 0 0,0 0-1 0 0,1 0 0 0 0,-1 0 1 0 0,1 1-1 0 0,-1 0 0 0 0,1-1 1 0 0,0 1-1 0 0,0 0 0 0 0,0 0 1 0 0,1 0-1 0 0,-2 3-44 0 0,-3 3 77 0 0,-2 1-66 0 0,0 1 0 0 0,0 0 0 0 0,2 0 0 0 0,-1 1 0 0 0,1-1 0 0 0,1 1 1 0 0,0 1-1 0 0,1-1 0 0 0,0 1 0 0 0,1-1 0 0 0,1 1 0 0 0,0 0 0 0 0,0 0 0 0 0,1 0 0 0 0,1 1 0 0 0,1 4-11 0 0,1-12 87 0 0,0-1 0 0 0,0 0-1 0 0,1 0 1 0 0,0 0 0 0 0,0 0 0 0 0,1-1-1 0 0,-1 1 1 0 0,1-1 0 0 0,0 0 0 0 0,0 0-1 0 0,0 0 1 0 0,1-1 0 0 0,-1 0-1 0 0,1 1 1 0 0,0-2 0 0 0,0 1 0 0 0,0 0-1 0 0,0-1 1 0 0,0 0 0 0 0,1 0-1 0 0,-1-1 1 0 0,1 1 0 0 0,-1-1 0 0 0,1 0-1 0 0,-1-1 1 0 0,1 1 0 0 0,0-1-1 0 0,-1 0 1 0 0,1-1 0 0 0,0 1 0 0 0,-1-1-1 0 0,1 0 1 0 0,-1-1 0 0 0,1 1-1 0 0,-1-1 1 0 0,0 0 0 0 0,1 0 0 0 0,-1-1-1 0 0,3-2-86 0 0,5-2 82 0 0,-2 0 0 0 0,1-1 0 0 0,-1 0 0 0 0,0-1-1 0 0,-1-1 1 0 0,0 1 0 0 0,0-2 0 0 0,-1 1 0 0 0,-1-1 0 0 0,0-1-1 0 0,0 1 1 0 0,-1-1 0 0 0,0-1 0 0 0,-1 1 0 0 0,-1-1-1 0 0,0 0 1 0 0,-1 0 0 0 0,0-1 0 0 0,-1 0 0 0 0,0 1-1 0 0,-1-1 1 0 0,-1 0 0 0 0,0-6-82 0 0,-1 15-188 0 0,0 0-1 0 0,-1 0 1 0 0,0 1-1 0 0,0-1 0 0 0,0 1 1 0 0,0-1-1 0 0,-1 1 1 0 0,0-1-1 0 0,0 1 1 0 0,0 0-1 0 0,0 0 1 0 0,-1 0-1 0 0,0 0 1 0 0,1 0-1 0 0,-3-2 189 0 0,-35-29-10263 0 0,31 27 4150 0 0</inkml:trace>
  <inkml:trace contextRef="#ctx0" brushRef="#br0" timeOffset="5850.079">1870 460 12147 0 0,'0'0'1672'0'0,"0"0"-386"0"0,0 0-109 0 0,0 0-31 0 0,0 0-150 0 0,0 0-301 0 0,0 0-369 0 0,0 0-239 0 0,0 0-104 0 0,0 0-18 0 0,0 0 20 0 0,0 0 26 0 0,0 0 6 0 0,2 11 6 0 0,5 35 1 0 0,-6-41 30 0 0,1 0-1 0 0,0 0 1 0 0,0-1 0 0 0,0 1-1 0 0,1 0 1 0 0,-1-1 0 0 0,1 0-1 0 0,0 0 1 0 0,0 0 0 0 0,1 0-1 0 0,-1 0 1 0 0,1 0 0 0 0,0-1-1 0 0,0 0 1 0 0,0 0 0 0 0,1 0-1 0 0,-1 0 1 0 0,0 0 0 0 0,1-1-1 0 0,0 0 1 0 0,0 0-1 0 0,0-1 1 0 0,0 1 0 0 0,0-1-1 0 0,0 0 1 0 0,0 0 0 0 0,0 0-1 0 0,0-1 1 0 0,0 0 0 0 0,0 0-1 0 0,1 0 1 0 0,-1-1 0 0 0,0 0-1 0 0,0 0 1 0 0,4-1-54 0 0,5-1 139 0 0,0-1 1 0 0,-1 0-1 0 0,1-1 0 0 0,-1-1 1 0 0,-1 0-1 0 0,1 0 0 0 0,-1-2 1 0 0,0 1-1 0 0,10-9-139 0 0,2 0 77 0 0,133-86 174 0 0,-156 102-265 0 0,-1-1 0 0 0,1 1 0 0 0,-1 0 0 0 0,0-1 0 0 0,1 1 0 0 0,-1 0 0 0 0,1 0 0 0 0,0 0 0 0 0,-1-1 0 0 0,1 1 0 0 0,-1 0 0 0 0,1 0 0 0 0,-1 0 0 0 0,1 0 0 0 0,-1 0 1 0 0,1 0-1 0 0,-1 0 0 0 0,1 0 0 0 0,-1 0 0 0 0,1 0 0 0 0,0 1 0 0 0,-1-1 0 0 0,1 0 0 0 0,-1 0 0 0 0,1 0 0 0 0,-1 1 0 0 0,1-1 0 0 0,-1 0 0 0 0,0 1 0 0 0,1-1 0 0 0,-1 0 1 0 0,1 1-1 0 0,-1-1 0 0 0,1 0 0 0 0,-1 1 0 0 0,0-1 0 0 0,1 1 0 0 0,-1-1 0 0 0,0 1 0 0 0,0-1 0 0 0,1 1 0 0 0,-1-1 0 0 0,0 1 0 0 0,0-1 0 0 0,0 1 0 0 0,0-1 0 0 0,0 1 1 0 0,1-1-1 0 0,-1 1 0 0 0,0-1 0 0 0,0 1 0 0 0,0 0 0 0 0,0-1 0 0 0,-1 1 0 0 0,1-1 0 0 0,0 1 14 0 0,2 43-181 0 0,-3-34 165 0 0,1-7 41 0 0,-1 1 0 0 0,1 0 0 0 0,0-1 0 0 0,0 1 0 0 0,0-1 0 0 0,1 1-1 0 0,-1 0 1 0 0,1-1 0 0 0,0 1 0 0 0,0-1 0 0 0,0 1 0 0 0,0-1 0 0 0,0 0 0 0 0,1 1 0 0 0,0-1 0 0 0,-1 0 0 0 0,1 0 0 0 0,1 0-1 0 0,-1 0 1 0 0,0-1 0 0 0,1 1 0 0 0,-1 0 0 0 0,1-1 0 0 0,0 0 0 0 0,0 0 0 0 0,0 1 0 0 0,0-2 0 0 0,0 1 0 0 0,0 0 0 0 0,0-1-1 0 0,1 1 1 0 0,-1-1 0 0 0,1 0 0 0 0,-1 0 0 0 0,1 0 0 0 0,-1-1 0 0 0,1 1 0 0 0,1-1-25 0 0,7-3 223 0 0,0-1 0 0 0,-1 0 0 0 0,0-1 0 0 0,0 0 0 0 0,0-1 1 0 0,-1 0-1 0 0,0-1 0 0 0,0 0 0 0 0,0 0 0 0 0,-1-1 0 0 0,0 0 0 0 0,-1-1 0 0 0,0 0 0 0 0,0 0 1 0 0,-1-1-1 0 0,0 0 0 0 0,3-5-223 0 0,-7 11 12 0 0,15-20-255 0 0,-1 0 0 0 0,0 0 0 0 0,-2-2 0 0 0,-1 0 0 0 0,-1-1 0 0 0,5-17 243 0 0,-11 12-3418 0 0,-4 16-4650 0 0,-1 8-3906 0 0</inkml:trace>
</inkml:ink>
</file>

<file path=ppt/ink/ink2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4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1 185 2817 0 0,'0'0'1772'0'0,"0"0"-534"0"0,0 0-409 0 0,0 0-73 0 0,0 0 175 0 0,0 0 225 0 0,0 0 74 0 0,0 0-62 0 0,0 0-186 0 0,0 0-245 0 0,0 0-198 0 0,0 0-103 0 0,0 0-36 0 0,29 0-8 0 0,93 0 43 0 0,149-4 1635 0 0,-196 3-2384 0 0,-41 2-4204 0 0,-33-1 4391 0 0,3 2-3185 0 0,-3 1-2132 0 0,-1 3 1271 0 0</inkml:trace>
  <inkml:trace contextRef="#ctx0" brushRef="#br0" timeOffset="272.582">38 450 4601 0 0,'0'0'976'0'0,"0"0"-416"0"0,0 0-12 0 0,0 0 438 0 0,0 0 392 0 0,0 0 137 0 0,0 0-130 0 0,0 0-317 0 0,0 0-301 0 0,0 0-248 0 0,0 0-168 0 0,0 0-91 0 0,37 4-56 0 0,117 12-33 0 0,-47-25 149 0 0,90-34 57 0 0,-76 16-2806 0 0,-1 5-7405 0 0,-100 18 6111 0 0</inkml:trace>
  <inkml:trace contextRef="#ctx0" brushRef="#br0" timeOffset="537.82">1319 137 4857 0 0,'0'0'774'0'0,"0"0"-37"0"0,0 0 195 0 0,0 0 318 0 0,0 0 227 0 0,0 0-40 0 0,0 0-297 0 0,0 0-324 0 0,0 0-276 0 0,0 0-198 0 0,-30 35-97 0 0,-88 109-50 0 0,86-87-27 0 0,30-50-103 0 0,1 0 0 0 0,1 0 0 0 0,-1 1 0 0 0,1-1-1 0 0,0 0 1 0 0,1 1 0 0 0,0-1 0 0 0,0 0 0 0 0,1 0 0 0 0,-1 0 0 0 0,1 0 0 0 0,1 0 0 0 0,0 0 0 0 0,0-1 0 0 0,0 1 0 0 0,0-1 0 0 0,1 0 0 0 0,0 0-1 0 0,2 2-64 0 0,4-1 194 0 0,1 1 0 0 0,-1-2-1 0 0,1 1 1 0 0,0-1-1 0 0,1-1 1 0 0,0 0-1 0 0,0-1 1 0 0,0 0 0 0 0,0-1-1 0 0,0 0 1 0 0,1-1-1 0 0,-1 0 1 0 0,1-1-1 0 0,0 0 1 0 0,-1-1 0 0 0,1-1-1 0 0,0 0 1 0 0,-1-1-1 0 0,1 0 1 0 0,3-2-194 0 0,17-3 352 0 0,-1-2 0 0 0,0-1 0 0 0,-1-2 0 0 0,0-1 0 0 0,-1-1 0 0 0,0-2 0 0 0,-1-1 1 0 0,-1-1-1 0 0,5-5-352 0 0,-20 15 34 0 0,0-1 1 0 0,-1 0-1 0 0,0 0 1 0 0,0-2 0 0 0,-1 1-1 0 0,0-2 1 0 0,-1 1 0 0 0,0-1-1 0 0,-1-1 1 0 0,-1 1-1 0 0,0-2 1 0 0,0 1 0 0 0,-1-1-1 0 0,-1 0 1 0 0,0-1-1 0 0,-1 1 1 0 0,-1-1 0 0 0,0 0-1 0 0,-1 0 1 0 0,-1-1-1 0 0,0-6-34 0 0,-3 16-161 0 0,-1-1-1 0 0,1 1 0 0 0,-1 0 1 0 0,-1 0-1 0 0,1 0 0 0 0,-1 1 0 0 0,0-1 1 0 0,-1 0-1 0 0,1 1 0 0 0,-1 0 1 0 0,0 0-1 0 0,0 0 0 0 0,-1 0 0 0 0,1 1 1 0 0,-1 0-1 0 0,0 0 0 0 0,0 0 1 0 0,-1 0-1 0 0,1 1 0 0 0,-1 0 0 0 0,0 0 1 0 0,1 1-1 0 0,-1-1 0 0 0,-3 0 162 0 0,-10-3-988 0 0,0 0-1 0 0,0 2 1 0 0,-1 0-1 0 0,1 0 1 0 0,-1 2-1 0 0,0 1 0 0 0,-6 0 989 0 0,-68 2-8363 0 0,64 2 3617 0 0</inkml:trace>
  <inkml:trace contextRef="#ctx0" brushRef="#br0" timeOffset="785.591">1037 218 3233 0 0,'0'0'2396'0'0,"0"0"-157"0"0,0 0-90 0 0,0 0-37 0 0,0 0-126 0 0,0 0-319 0 0,0 0-413 0 0,0 0-295 0 0,0 0-159 0 0,0 0-75 0 0,0 0-62 0 0,0 0-38 0 0,0 0-32 0 0,36 6-63 0 0,115 19-62 0 0,92-5 758 0 0,395 16-893 0 0,-469-26-3145 0 0,-113-4-2710 0 0,-1 1-6148 0 0,-44-7 7716 0 0</inkml:trace>
</inkml:ink>
</file>

<file path=ppt/ink/ink2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82 0 0 0,'0'0'976'0'0,"0"0"91"0"0,0 0 28 0 0,0 0 176 0 0,0 0 404 0 0,0 0 320 0 0,0 0 40 0 0,0 0-256 0 0,0 0-532 0 0,0 0-513 0 0,0 0-390 0 0,0-10-239 0 0,-1-4-88 0 0,0-8 30 0 0,14 42 392 0 0,57 213 1246 0 0,-50-150-1542 0 0,56 226 153 0 0,-75-304-291 0 0,1 1 1 0 0,0 1-1 0 0,0-1 0 0 0,0 1 0 0 0,1-1 0 0 0,0 0 0 0 0,0 0 0 0 0,1 0 0 0 0,-1-1 1 0 0,1 1-1 0 0,1-1 0 0 0,-1 0 0 0 0,5 4-5 0 0,-8-8 26 0 0,-1-1 0 0 0,1 1 0 0 0,-1-1 1 0 0,1 1-1 0 0,-1-1 0 0 0,1 0 0 0 0,-1 1 0 0 0,1-1 0 0 0,0 0 0 0 0,-1 1 1 0 0,1-1-1 0 0,0 0 0 0 0,-1 0 0 0 0,1 0 0 0 0,0 1 0 0 0,-1-1 0 0 0,1 0 1 0 0,0 0-1 0 0,-1 0 0 0 0,1 0 0 0 0,0 0 0 0 0,-1 0 0 0 0,1-1 1 0 0,0 1-1 0 0,-1 0 0 0 0,1 0 0 0 0,-1 0 0 0 0,1-1 0 0 0,0 1 0 0 0,-1 0 1 0 0,1 0-1 0 0,-1-1 0 0 0,1 1 0 0 0,0-1 0 0 0,-1 1 0 0 0,1 0 0 0 0,-1-1 1 0 0,1 1-1 0 0,-1-1 0 0 0,0 1 0 0 0,1-1 0 0 0,-1 0 0 0 0,0 1 0 0 0,1-1 1 0 0,-1 1-1 0 0,0-1 0 0 0,1 0 0 0 0,-1 1 0 0 0,0-1 0 0 0,0 0 1 0 0,0 1-1 0 0,0-1 0 0 0,0 0 0 0 0,0 0-26 0 0,3-5 110 0 0,41-129 1434 0 0,38-184-712 0 0,-67 259-846 0 0,2 1 0 0 0,3 1-1 0 0,19-37 15 0 0,-21 72-1382 0 0,-1 37-5935 0 0,-14-3 2379 0 0,0-3-2297 0 0</inkml:trace>
  <inkml:trace contextRef="#ctx0" brushRef="#br0" timeOffset="659.204">650 568 3041 0 0,'0'0'1803'0'0,"0"0"-439"0"0,0 0-348 0 0,0 0 7 0 0,0 0 196 0 0,0 0 52 0 0,0 0-143 0 0,0 0-274 0 0,0 0-293 0 0,0 0-214 0 0,0 0-142 0 0,-17 34-71 0 0,-56 108-37 0 0,38-53 51 0 0,-8 61 196 0 0,37-114 2093 0 0,91-201-1361 0 0,72-91-777 0 0,-153 249-299 0 0,-1 1-9 0 0,1-1 0 0 0,0 1 0 0 0,0-1 0 0 0,0 1 0 0 0,1 0 0 0 0,0 1 0 0 0,0-1 0 0 0,0 1-1 0 0,1 0 1 0 0,0 0 0 0 0,0 1 0 0 0,0 0 0 0 0,0 0 0 0 0,4-2 9 0 0,-7 7-19 0 0,0 1 1 0 0,0-1 0 0 0,-1 0-1 0 0,1 1 1 0 0,0 0-1 0 0,-1-1 1 0 0,1 1-1 0 0,-1 0 1 0 0,0 1 0 0 0,1-1-1 0 0,-1 0 1 0 0,0 0-1 0 0,0 1 1 0 0,-1 0-1 0 0,1-1 1 0 0,-1 1-1 0 0,1 0 1 0 0,-1 0 0 0 0,0-1-1 0 0,0 1 1 0 0,0 0-1 0 0,0 0 1 0 0,0 0-1 0 0,-1 0 1 0 0,1 1-1 0 0,-1-1 1 0 0,0 0 0 0 0,0 0-1 0 0,0 1 19 0 0,19 153 131 0 0,14-39-70 0 0,-31-112-11 0 0,-1-5-14 0 0,-1 0 0 0 0,1-1 0 0 0,0 1 0 0 0,-1 0 0 0 0,1 0-1 0 0,-1 0 1 0 0,1 0 0 0 0,-1 0 0 0 0,1 0 0 0 0,-1 0 0 0 0,0 0 0 0 0,1 0-1 0 0,-1 0 1 0 0,0 0 0 0 0,0 0 0 0 0,0 0 0 0 0,0 0 0 0 0,0 0 0 0 0,0 0-1 0 0,0 0 1 0 0,0 1 0 0 0,0-1 0 0 0,0 0 0 0 0,-1 0 0 0 0,1 0-1 0 0,0 0 1 0 0,-1 0 0 0 0,1 0 0 0 0,-1 0 0 0 0,1 0 0 0 0,-1-1 0 0 0,0 1-1 0 0,1 0 1 0 0,-1 0 0 0 0,0 0 0 0 0,0-1 0 0 0,1 1 0 0 0,-1 0 0 0 0,0-1-1 0 0,-1 2-35 0 0,-78-24 901 0 0,-137-112-3325 0 0,202 123 870 0 0,1 1-2359 0 0,5 6-2794 0 0,6 1 1023 0 0</inkml:trace>
</inkml:ink>
</file>

<file path=ppt/ink/ink2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1 498 984 0 0,'0'0'431'0'0,"0"0"-526"0"0,0 0-235 0 0,0 0 247 0 0,0 0 520 0 0,0 0 313 0 0,0 0 110 0 0,0 0 41 0 0,0 0-24 0 0,0 0 19 0 0,0 0 85 0 0,30 2 66 0 0,94 3 75 0 0,-120-5-1023 0 0,0 0 0 0 0,0 0 0 0 0,0 0 0 0 0,0 0 0 0 0,0 0 0 0 0,0-1 0 0 0,-1 0 0 0 0,1 0 0 0 0,0 0 0 0 0,0 0 0 0 0,0 0-1 0 0,-1-1 1 0 0,1 0 0 0 0,0 0 0 0 0,-1 0 0 0 0,0 0 0 0 0,1 0 0 0 0,-1-1 0 0 0,0 0-99 0 0,8-6 438 0 0,31-25 886 0 0,-2-1 0 0 0,-1-2 1 0 0,-2-2-1 0 0,29-40-1324 0 0,-27 32 442 0 0,2 2 1 0 0,2 1-1 0 0,24-18-442 0 0,22 15 135 0 0,-87 47-136 0 0,1-1 0 0 0,0 0 1 0 0,0 1-1 0 0,-1 0 0 0 0,1 0 0 0 0,0 0 1 0 0,0 0-1 0 0,0 0 0 0 0,-1 0 1 0 0,1 1-1 0 0,0-1 0 0 0,0 1 1 0 0,-1 0-1 0 0,1 0 0 0 0,-1 0 1 0 0,1 0-1 0 0,0 1 0 0 0,-1-1 0 0 0,0 0 1 0 0,1 1-1 0 0,-1 0 0 0 0,0 0 1 0 0,0-1-1 0 0,0 1 0 0 0,0 1 1 0 0,0-1-1 0 0,-1 0 0 0 0,1 0 1 0 0,0 1-1 0 0,-1-1 0 0 0,0 0 1 0 0,1 1-1 0 0,-1 1 1 0 0,6 18 33 0 0,0 1 0 0 0,-2 0 0 0 0,0 0 0 0 0,-2 0 0 0 0,0 1 0 0 0,-2-1 0 0 0,0 1 0 0 0,-2 0 0 0 0,-2 15-33 0 0,1-24-6 0 0,-1 0 0 0 0,0 0 0 0 0,-1 0 0 0 0,-1 0-1 0 0,0-1 1 0 0,-1 1 0 0 0,-1-1 0 0 0,0-1 0 0 0,0 0 0 0 0,-2 0-1 0 0,0 0 1 0 0,0-1 0 0 0,-1 0 0 0 0,0-1 0 0 0,-1 0 0 0 0,-1 0-1 0 0,1-2 1 0 0,-2 1 0 0 0,1-1 0 0 0,-1-1 0 0 0,-1-1 0 0 0,1 1-1 0 0,-1-2 1 0 0,0 0 0 0 0,-1-1 0 0 0,0 0 0 0 0,1-1 0 0 0,-1-1-1 0 0,-1 0 1 0 0,1-1 0 0 0,0-1 0 0 0,-10 0 6 0 0,15-1-669 0 0,-51-6-2332 0 0,31-18-7147 0 0,28 17 6034 0 0</inkml:trace>
  <inkml:trace contextRef="#ctx0" brushRef="#br0" timeOffset="333.809">1196 152 2577 0 0,'0'0'2133'0'0,"0"0"-1156"0"0,0 0-496 0 0,0 0 36 0 0,0 0 177 0 0,0 0 95 0 0,0 0-55 0 0,-26 34-191 0 0,-76 105-215 0 0,99-137-319 0 0,0 1 0 0 0,1-1 0 0 0,-1 1 0 0 0,1 0 0 0 0,0 0 0 0 0,0 0 0 0 0,0 0 0 0 0,0 1 0 0 0,0-1 0 0 0,1 0 0 0 0,0 1 0 0 0,-1-1 0 0 0,1 1 0 0 0,1-1 0 0 0,-1 1 0 0 0,0 0 0 0 0,1-1 0 0 0,0 1 0 0 0,0 0 0 0 0,0 0-9 0 0,1 7 5 0 0,-1-7 12 0 0,1 0 0 0 0,-1 0 0 0 0,1 0 0 0 0,0 0 0 0 0,0 0 0 0 0,0 0 0 0 0,0 0 0 0 0,1 0-1 0 0,-1-1 1 0 0,1 1 0 0 0,0-1 0 0 0,1 1 0 0 0,-1-1 0 0 0,0 1 0 0 0,1-1 0 0 0,0 0 0 0 0,-1 0 0 0 0,1-1 0 0 0,1 1 0 0 0,-1-1 0 0 0,0 1 0 0 0,0-1-1 0 0,1 0 1 0 0,0 0 0 0 0,-1 0 0 0 0,1-1 0 0 0,0 1 0 0 0,0-1 0 0 0,0 0 0 0 0,0 0-17 0 0,3 1 288 0 0,1 0-1 0 0,0-1 1 0 0,0 0-1 0 0,0 0 1 0 0,0-1-1 0 0,0 0 1 0 0,0 0-1 0 0,0-1 1 0 0,-1 0-1 0 0,1 0 1 0 0,0-1 0 0 0,0 0-1 0 0,-1 0 1 0 0,1-1-1 0 0,1-1-287 0 0,3-1 275 0 0,-1 0 1 0 0,-1-1-1 0 0,1-1 0 0 0,-1 0 1 0 0,0 0-1 0 0,0-1 0 0 0,-1 0 0 0 0,0-1 1 0 0,-1 0-1 0 0,0 0 0 0 0,0-1 1 0 0,-1 0-1 0 0,0 0 0 0 0,-1-1 0 0 0,0 0 1 0 0,0 0-1 0 0,-2 0 0 0 0,1-1 0 0 0,-1 1 1 0 0,-1-1-1 0 0,0 0 0 0 0,-1 0 1 0 0,0-1-1 0 0,0-7-275 0 0,-2 12-62 0 0,0-1-1 0 0,0 0 1 0 0,-1 1 0 0 0,0-1 0 0 0,-1 1-1 0 0,0 0 1 0 0,0-1 0 0 0,-1 1 0 0 0,1 0-1 0 0,-2 0 1 0 0,-1-3 62 0 0,-19-13-3310 0 0,-11 12-4428 0 0,22 11-1915 0 0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21.6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0 689 0 0 0,'0'0'1039'0'0,"0"0"404"0"0,0 0 37 0 0,0 0-196 0 0,0 0-205 0 0,32-6-172 0 0,102-20-148 0 0,-37-16 416 0 0,-26-1-651 0 0,-1-2-1 0 0,-2-4 1 0 0,-2-2-1 0 0,-3-3 1 0 0,5-9-524 0 0,-61 57-8 0 0,-1 1 1 0 0,0-1-1 0 0,0-1 0 0 0,0 1 1 0 0,0-1-1 0 0,-1 0 1 0 0,0 0-1 0 0,-1 0 0 0 0,0-1 1 0 0,0 1-1 0 0,0-1 1 0 0,-1 0-1 0 0,0 0 0 0 0,-1 0 1 0 0,0-1-1 0 0,0 1 1 0 0,-1-1-1 0 0,0 1 0 0 0,0-1 1 0 0,-1-1 7 0 0,-2 9-291 0 0,0-1 1 0 0,0 1 0 0 0,-1-1 0 0 0,1 1-1 0 0,-1 0 1 0 0,1 0 0 0 0,-1 0-1 0 0,1 0 1 0 0,-1 0 0 0 0,1 0-1 0 0,-1 1 1 0 0,0-1 0 0 0,1 1-1 0 0,-1 0 1 0 0,0 0 0 0 0,1 0-1 0 0,-1 0 1 0 0,0 0 0 0 0,1 1-1 0 0,-1-1 1 0 0,0 1 0 0 0,1 0-1 0 0,-2 0 291 0 0,-11 5-612 0 0,0 1-1 0 0,1 1 0 0 0,0 0 1 0 0,0 0-1 0 0,1 2 1 0 0,0 0-1 0 0,1 0 0 0 0,-6 7 613 0 0,3-2-4 0 0,0 0 0 0 0,2 1 0 0 0,0 0 0 0 0,0 1 0 0 0,2 0 0 0 0,0 1 0 0 0,1 0 0 0 0,1 1-1 0 0,1 0 1 0 0,0 1 0 0 0,1 0 0 0 0,2 0 0 0 0,-2 10 4 0 0,6-24 158 0 0,0 0 0 0 0,0 1-1 0 0,1-1 1 0 0,0 1 0 0 0,0-1 0 0 0,1 1-1 0 0,0-1 1 0 0,0 0 0 0 0,0 1 0 0 0,1-1-1 0 0,0 0 1 0 0,0 0 0 0 0,0 0 0 0 0,1 0 0 0 0,0 0-1 0 0,0-1 1 0 0,1 1 0 0 0,0-1 0 0 0,-1 0-1 0 0,2 0 1 0 0,-1 0 0 0 0,1-1 0 0 0,-1 1-1 0 0,1-1 1 0 0,0 0 0 0 0,1-1 0 0 0,-1 1-1 0 0,1-1 1 0 0,-1 0 0 0 0,5 1-158 0 0,3 3 331 0 0,0 0 0 0 0,1-2 1 0 0,0 1-1 0 0,0-2 0 0 0,0 0 0 0 0,1 0 0 0 0,0-2 1 0 0,-1 0-1 0 0,1 0 0 0 0,0-2 0 0 0,0 1 1 0 0,0-2-1 0 0,0 0 0 0 0,-1-1 0 0 0,1 0 0 0 0,-1-2 1 0 0,6-1-332 0 0,28-13 627 0 0,0-3 0 0 0,-2-1 0 0 0,0-2 0 0 0,-1-3 1 0 0,21-18-628 0 0,106-102 847 0 0,-153 127-782 0 0,9-7-7 0 0,-1-1-1 0 0,-2-1 1 0 0,-1-1 0 0 0,-1-1-1 0 0,8-18-57 0 0,-28 44 2 0 0,0-1-1 0 0,0 1 0 0 0,-1-1 1 0 0,1 0-1 0 0,-1 1 0 0 0,-1-1 1 0 0,1-1-1 0 0,-1 1 0 0 0,0 0 1 0 0,-1 0-1 0 0,1 0 0 0 0,-1 0 1 0 0,0-1-1 0 0,-1 1 0 0 0,0 0-1 0 0,-1 4-76 0 0,0 1-1 0 0,0 0 0 0 0,0 1 0 0 0,-1-1 0 0 0,1 0 0 0 0,0 1 0 0 0,-1-1 1 0 0,1 1-1 0 0,0 0 0 0 0,-1 0 0 0 0,1 0 0 0 0,-1 0 0 0 0,1 0 0 0 0,0 0 1 0 0,-1 1-1 0 0,1-1 0 0 0,-1 1 0 0 0,1-1 0 0 0,0 1 0 0 0,0 0 0 0 0,-1 0 1 0 0,1 0-1 0 0,0 0 0 0 0,0 1 0 0 0,0-1 0 0 0,0 1 0 0 0,0-1 0 0 0,1 1 1 0 0,-1-1-1 0 0,0 2 77 0 0,-18 15-112 0 0,0 0 1 0 0,2 2 0 0 0,0 0-1 0 0,1 1 1 0 0,1 1 0 0 0,1 0-1 0 0,1 1 1 0 0,2 1-1 0 0,0 0 1 0 0,-2 9 111 0 0,10-25 35 0 0,0 0-1 0 0,1 0 1 0 0,0 0 0 0 0,0 1-1 0 0,1-1 1 0 0,0 1-1 0 0,1-1 1 0 0,-1 1 0 0 0,2-1-1 0 0,-1 1 1 0 0,1 0-1 0 0,1 0 1 0 0,0-1 0 0 0,0 1-1 0 0,0 0 1 0 0,1-1 0 0 0,0 0-1 0 0,1 1 1 0 0,0-1-1 0 0,1 0 1 0 0,-1 0 0 0 0,1 0-1 0 0,1-1 1 0 0,0 2-35 0 0,9 1 178 0 0,0-1 0 0 0,1 0 0 0 0,-1-2 1 0 0,2 1-1 0 0,-1-2 0 0 0,1 0 0 0 0,0 0 0 0 0,0-2 1 0 0,0 0-1 0 0,1-1 0 0 0,-1-1 0 0 0,1 0 0 0 0,0-1 1 0 0,0-1-1 0 0,0 0 0 0 0,-1-2 0 0 0,1 0 0 0 0,4-1-178 0 0,1-3 156 0 0,1 0-1 0 0,-1-2 0 0 0,-1 0 1 0 0,1-1-1 0 0,-1-1 0 0 0,-1-2 1 0 0,0 0-1 0 0,-1-1 0 0 0,0 0 0 0 0,-1-2 1 0 0,0 0-1 0 0,-1-1 0 0 0,-1-1 1 0 0,-1 0-1 0 0,6-10-155 0 0,-7 12-5 0 0,-1 0 0 0 0,-1-1 0 0 0,0 0 1 0 0,-2-1-1 0 0,1 0 0 0 0,-2-1 0 0 0,-1 0 0 0 0,0 0 0 0 0,-1-1 0 0 0,-1 0 0 0 0,0 0 0 0 0,-2 0 1 0 0,0-1-1 0 0,-2 0 0 0 0,0 0 0 0 0,-1 1 0 0 0,-1-1 0 0 0,0-1 5 0 0,-1 18-5 0 0,1 1 0 0 0,-1-1 0 0 0,0 1-1 0 0,0-1 1 0 0,1 1 0 0 0,-2 0 0 0 0,1-1 0 0 0,0 1-1 0 0,0 0 1 0 0,-1-1 0 0 0,1 1 0 0 0,-1 0 0 0 0,0 0-1 0 0,1 0 1 0 0,-1 1 0 0 0,0-1 0 0 0,0 0 0 0 0,0 1-1 0 0,-1-1 1 0 0,1 1 0 0 0,0 0 0 0 0,-1-1 0 0 0,1 1 0 0 0,0 0-1 0 0,-1 1 1 0 0,1-1 0 0 0,-1 0 0 0 0,1 1 0 0 0,-1-1-1 0 0,0 1 1 0 0,1 0 0 0 0,-1 0 0 0 0,0 0 0 0 0,1 0-1 0 0,-1 0 1 0 0,1 1 0 0 0,-1-1 0 0 0,1 1 0 0 0,-1 0 0 0 0,1-1-1 0 0,-1 1 1 0 0,1 0 0 0 0,-1 1 0 0 0,1-1 0 0 0,0 0-1 0 0,-2 2 6 0 0,-8 8 99 0 0,0 0-1 0 0,1 1 0 0 0,0 1 1 0 0,1 0-1 0 0,0 0 0 0 0,1 1 1 0 0,1 1-1 0 0,0-1 0 0 0,1 1 1 0 0,1 0-1 0 0,0 1 0 0 0,1 0 1 0 0,0 0-1 0 0,1 0 0 0 0,1 0 1 0 0,1 1-1 0 0,0-1 0 0 0,2 1 1 0 0,-1-1-1 0 0,2 1 0 0 0,0-1 0 0 0,3 10-97 0 0,-1-15 104 0 0,0-1 1 0 0,1 0 0 0 0,0 0 0 0 0,1-1 0 0 0,0 1 0 0 0,1-1 0 0 0,0 0 0 0 0,0 0 0 0 0,1-1-1 0 0,0 0 1 0 0,0 0 0 0 0,1 0 0 0 0,0-1 0 0 0,0 0 0 0 0,3 0-106 0 0,93 41 220 0 0,-86-47-2194 0 0,-12-5-2989 0 0,-4-3-3357 0 0,-2 3 2263 0 0</inkml:trace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2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0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2969 0 0,'0'0'1093'0'0,"0"0"-386"0"0,0 0-306 0 0,0 0 8 0 0,0 0 301 0 0,0 0 367 0 0,0 0 147 0 0,0 0-35 0 0,0 0-204 0 0,0 0-259 0 0,0 0-189 0 0,0 0-105 0 0,0 0-51 0 0,13 21-20 0 0,42 66-14 0 0,-6 30 679 0 0,-5 34-693 0 0,-8-4-38 0 0,-26-118-42 0 0,-9-29-103 0 0,-1 0 63 0 0,0 0 66 0 0,3-33-46 0 0,2 0-1 0 0,1-1 1 0 0,2 2 0 0 0,1-1 0 0 0,2 1 0 0 0,1 1-1 0 0,1 0 1 0 0,9-13-233 0 0,10-28 104 0 0,30-68-135 0 0,-21 59-2048 0 0,-41 81 521 0 0,0 0-830 0 0,0 0-1024 0 0,0 0-831 0 0,0 4-109 0 0</inkml:trace>
</inkml:ink>
</file>

<file path=ppt/ink/ink2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1 188 720 0 0,'0'0'1042'0'0,"0"0"-110"0"0,0 0 59 0 0,0 0 208 0 0,0 0 252 0 0,0 0 58 0 0,0 0-219 0 0,0 0-306 0 0,0 0-290 0 0,0 0-185 0 0,0 0-73 0 0,0 0-30 0 0,0 0-5 0 0,17-1 8 0 0,58-3 6 0 0,70 13 1055 0 0,72-12-537 0 0,-216 3-883 0 0,0-1 0 0 0,0 1 0 0 0,0 0 0 0 0,0-1 0 0 0,0 1 0 0 0,0 0 0 0 0,-1-1 0 0 0,1 1 0 0 0,0-1-1 0 0,0 0 1 0 0,0 1 0 0 0,-1-1 0 0 0,1 0 0 0 0,0 1 0 0 0,-1-1 0 0 0,1 0 0 0 0,0 0 0 0 0,-1 1 0 0 0,1-1 0 0 0,-1 0-1 0 0,1 0 1 0 0,-1 0 0 0 0,0 0 0 0 0,1 0 0 0 0,-1 0 0 0 0,0 0 0 0 0,0 0 0 0 0,1 0 0 0 0,-1 0 0 0 0,0 0 0 0 0,0 0-1 0 0,0 0 1 0 0,0 0 0 0 0,0 0 0 0 0,-1 0 0 0 0,1 0 0 0 0,0 0 0 0 0,0 0 0 0 0,-1 0 0 0 0,1 1 0 0 0,0-1 0 0 0,-1 0-1 0 0,1 0 1 0 0,-1 0 0 0 0,1 0 0 0 0,-1 0 0 0 0,0 1 0 0 0,1-1 0 0 0,-1 0 0 0 0,0 0 0 0 0,1 1 0 0 0,-1-1 0 0 0,0 1-1 0 0,0-1 1 0 0,0 0 0 0 0,0 1-50 0 0,-47-45 538 0 0,-47-19-434 0 0,65 40-637 0 0,24 12-3506 0 0,25 11-7092 0 0,-10 1 7606 0 0</inkml:trace>
</inkml:ink>
</file>

<file path=ppt/ink/ink2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0 0 0 0,'0'0'1332'0'0,"0"0"-86"0"0,0 0-1 0 0,0 0 224 0 0,0 0 243 0 0,0 0 115 0 0,0 0-178 0 0,0 0-381 0 0,0 0-447 0 0,0 0-378 0 0,0 0-226 0 0,0 0-40 0 0,0 0 80 0 0,-2 6 75 0 0,-5 185 1236 0 0,8-119-2122 0 0,-4-45-1435 0 0,-1-10-7431 0 0,4-17 8974 0 0,0 4-2708 0 0</inkml:trace>
</inkml:ink>
</file>

<file path=ppt/ink/ink2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4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24 1608 0 0,'0'0'1349'0'0,"0"0"-492"0"0,0 0-318 0 0,0 0 88 0 0,0 0 256 0 0,0 0 155 0 0,0 0-41 0 0,0 0-142 0 0,0 0-185 0 0,0 0-143 0 0,0 0-60 0 0,0 0-78 0 0,27-5-34 0 0,88-14-22 0 0,-43 28 218 0 0,-66-8-504 0 0,1 1 1 0 0,-1-1-1 0 0,0 2 0 0 0,1-1 0 0 0,-1 0 0 0 0,0 1 0 0 0,0 0 0 0 0,-1 1 0 0 0,1-1 1 0 0,-1 1-1 0 0,0 0 0 0 0,0 1 0 0 0,0-1 0 0 0,0 1 0 0 0,-1 0 0 0 0,0 0 1 0 0,0 0-1 0 0,0 1 0 0 0,0-1 0 0 0,-1 1 0 0 0,0 0 0 0 0,0 0 0 0 0,-1 0 1 0 0,0 0-1 0 0,0 1 0 0 0,0-1 0 0 0,-1 1 0 0 0,0-1 0 0 0,0 3-47 0 0,-1-4 31 0 0,0 1 0 0 0,0 0-1 0 0,0-1 1 0 0,-1 1 0 0 0,0 0-1 0 0,0-1 1 0 0,-1 0 0 0 0,0 1-1 0 0,0-1 1 0 0,0 0 0 0 0,0 0-1 0 0,-1 0 1 0 0,0 0 0 0 0,0 0-1 0 0,0 0 1 0 0,-1-1 0 0 0,1 0-1 0 0,-1 1 1 0 0,0-1 0 0 0,-1-1-31 0 0,-10 10 3 0 0,-1 0 1 0 0,0-1-1 0 0,-1-1 1 0 0,0-1-1 0 0,-1 0 0 0 0,0-2 1 0 0,0 0-1 0 0,-1-1 1 0 0,0 0-1 0 0,-15 2-3 0 0,-16-1-4222 0 0,0-5-4201 0 0,45-3 7008 0 0</inkml:trace>
</inkml:ink>
</file>

<file path=ppt/ink/ink2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1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2601 0 0,'0'0'1025'0'0,"0"0"-463"0"0,0 0-129 0 0,0 0 324 0 0,0 0 409 0 0,0 0 253 0 0,0 0-19 0 0,0 0-205 0 0,0 0-249 0 0,0 0-206 0 0,32-4-137 0 0,102-11-84 0 0,117-10 669 0 0,-241 24-1766 0 0,22 4-1361 0 0,-25 3-2110 0 0,-4 4-3378 0 0,-3-6 6866 0 0</inkml:trace>
</inkml:ink>
</file>

<file path=ppt/ink/ink2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3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5417 0 0,'0'0'874'0'0,"0"0"-552"0"0,0 0-87 0 0,0 0 421 0 0,0 0 326 0 0,0 0 71 0 0,0 0-166 0 0,0 0-299 0 0,0 0-264 0 0,32 1-193 0 0,102 4-132 0 0,68-26-3385 0 0,-139 10-2448 0 0,-43 8 3586 0 0</inkml:trace>
</inkml:ink>
</file>

<file path=ppt/ink/ink2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20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1 233 4289 0 0,'0'0'635'0'0,"0"0"-301"0"0,0 0 15 0 0,0 0 259 0 0,0 0 219 0 0,0 0 83 0 0,0 0-84 0 0,0 0-173 0 0,0 0-157 0 0,0 0-117 0 0,0 0-87 0 0,0 0-28 0 0,34 0 20 0 0,110 0 38 0 0,25 0 1394 0 0,-168 0-1649 0 0,0 0 0 0 0,0 1 0 0 0,0-1 0 0 0,0 0 0 0 0,0 0 0 0 0,0 0 0 0 0,0 0 0 0 0,0 0 0 0 0,0 0 0 0 0,0 0 0 0 0,0 0 0 0 0,0 0 0 0 0,0 0 0 0 0,0 0 0 0 0,0-1 0 0 0,0 1 0 0 0,0 0 0 0 0,0-1 0 0 0,0 1-1 0 0,-1-1 1 0 0,1 1 0 0 0,0-1 0 0 0,0 1 0 0 0,0-1 0 0 0,-1 0 0 0 0,1 1 0 0 0,0-1 0 0 0,0 0 0 0 0,-1 0 0 0 0,1 1 0 0 0,-1-1 0 0 0,1 0 0 0 0,-1 0 0 0 0,1 0 0 0 0,-1 0 0 0 0,1 0 0 0 0,-1 0 0 0 0,0 0 0 0 0,0 0 0 0 0,1 0 0 0 0,-1 0 0 0 0,0 0 0 0 0,0 0 0 0 0,0 0 0 0 0,0 0 0 0 0,0 0 0 0 0,0 0 0 0 0,0 0 0 0 0,-1 0-1 0 0,1 0 1 0 0,0 0 0 0 0,0 0 0 0 0,-1 1 0 0 0,1-1 0 0 0,-1 0 0 0 0,1 0 0 0 0,-1 0 0 0 0,1 0 0 0 0,-1 0-67 0 0,-39-52 1821 0 0,23 34-1645 0 0,9 13-163 0 0,1-1-1 0 0,0-1 1 0 0,0 1 0 0 0,1-1 0 0 0,0 0 0 0 0,0-1 0 0 0,1 1-1 0 0,0-1 1 0 0,1 0 0 0 0,-1-3-13 0 0,6-6-2772 0 0,33 3-10561 0 0,-26 15 10178 0 0</inkml:trace>
</inkml:ink>
</file>

<file path=ppt/ink/ink2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0 6841 0 0,'0'0'273'0'0,"0"0"-363"0"0,0 0-70 0 0,0 0 264 0 0,0 0 296 0 0,0 0 150 0 0,0 0 24 0 0,0 0-71 0 0,-1 33-125 0 0,-4 106-128 0 0,4-112-190 0 0,2 1 0 0 0,1 0 0 0 0,1-1 0 0 0,1 0-1 0 0,1 1 1 0 0,2-1 0 0 0,1-1 0 0 0,1 0-1 0 0,1 0 1 0 0,1-1 0 0 0,2 0 0 0 0,6 9-60 0 0,-4-4 53 0 0,31 36 141 0 0,-44-67-19 0 0,0 0 1 0 0,0 0-1 0 0,1 0 1 0 0,-1-1-1 0 0,0 1 1 0 0,0 0 0 0 0,0-1-1 0 0,0 0 1 0 0,-1 1-1 0 0,1-1 1 0 0,0 0-1 0 0,-1 0 1 0 0,1 0 0 0 0,-1 0-1 0 0,1 0 1 0 0,-1 0-1 0 0,0-1 1 0 0,0 1-1 0 0,0 0 1 0 0,0-1 0 0 0,-1 1-1 0 0,1 0 1 0 0,-1-1-1 0 0,1 1 1 0 0,-1-1-1 0 0,0 1-175 0 0,3-5 234 0 0,137-365 4176 0 0,-86 261-5286 0 0,-32 67-5257 0 0,-19 37 1261 0 0,-1 3-3043 0 0</inkml:trace>
  <inkml:trace contextRef="#ctx0" brushRef="#br0" timeOffset="783.398">542 461 10450 0 0,'0'0'687'0'0,"0"0"-603"0"0,0 0-179 0 0,0 0 253 0 0,0 0 339 0 0,0 0 158 0 0,0 0-54 0 0,0 0-123 0 0,0 0-137 0 0,0 0-103 0 0,0 0-44 0 0,2 34-10 0 0,3 108 16 0 0,-11-57 134 0 0,-17 80-1954 0 0,23-164 363 0 0,0-1-515 0 0,6-2-3736 0 0,2-5 2321 0 0,-6 4 1973 0 0,3-4 766 0 0</inkml:trace>
  <inkml:trace contextRef="#ctx0" brushRef="#br0" timeOffset="6191.594">496 519 0 0 0,'0'0'355'0'0,"0"0"768"0"0,0 0 258 0 0,0 0-70 0 0,0 0-208 0 0,0 0-227 0 0,0 0-157 0 0,0 0-44 0 0,25-3 3851 0 0,127-16 586 0 0,-39 16-4320 0 0,-107 6-808 0 0,-1 0 1 0 0,0 0-1 0 0,0 0 0 0 0,0 0 0 0 0,0 1 0 0 0,-1 0 1 0 0,0 0-1 0 0,1 0 0 0 0,-2 1 0 0 0,1-1 1 0 0,0 1-1 0 0,-1 0 0 0 0,0 0 0 0 0,0 0 0 0 0,0 0 1 0 0,-1 1-1 0 0,1-1 0 0 0,-2 1 0 0 0,1 0 0 0 0,0-1 1 0 0,-1 1-1 0 0,0 0 0 0 0,0 0 0 0 0,-1 0 0 0 0,0 0 1 0 0,0 3 15 0 0,4 14-45 0 0,-3-21 46 0 0,0 2-3 0 0,1 0 1 0 0,-1 1 0 0 0,0-1-1 0 0,0 0 1 0 0,0 1-1 0 0,0-1 1 0 0,-1 1 0 0 0,1-1-1 0 0,-1 1 1 0 0,-1-1-1 0 0,1 1 1 0 0,-1-1 0 0 0,1 1-1 0 0,-1-1 1 0 0,0 0-1 0 0,-1 1 1 0 0,1-1 0 0 0,-1 0-1 0 0,0 0 1 0 0,0 0-1 0 0,0 0 1 0 0,0 0 0 0 0,-1 0-1 0 0,0-1 1 0 0,0 1-1 0 0,0-1 1 0 0,-3 3 1 0 0,-93 60 50 0 0,-72 0-201 0 0,105-48-1728 0 0,45-13-3077 0 0,-5 2-4836 0 0,22-4 9099 0 0,0-2 633 0 0</inkml:trace>
  <inkml:trace contextRef="#ctx0" brushRef="#br0" timeOffset="6668.17">1141 523 0 0 0,'0'0'612'0'0,"0"0"-40"0"0,0 0-76 0 0,0 0 112 0 0,0 0 214 0 0,0 0 146 0 0,0 0-40 0 0,0 0-138 0 0,0 0-125 0 0,0 0-60 0 0,0 0 32 0 0,0 0 76 0 0,0 0 74 0 0,0 0 13 0 0,0 0-42 0 0,0 0-95 0 0,-4 19 2272 0 0,-38 50-294 0 0,24-38-2413 0 0,-2-1 0 0 0,-1-1 0 0 0,-1-1 0 0 0,-2-1 0 0 0,-23 21-228 0 0,3-2 73 0 0,-132 106-94 0 0,84-64-3260 0 0,85-77-20 0 0,10-3-6366 0 0,1-8 7724 0 0</inkml:trace>
  <inkml:trace contextRef="#ctx0" brushRef="#br0" timeOffset="7490.536">1301 656 2897 0 0,'0'0'1932'0'0,"0"0"-564"0"0,0 0-251 0 0,0 0 95 0 0,0 0 175 0 0,0 0 25 0 0,0 0-194 0 0,0 0-285 0 0,0 0-234 0 0,0 0-155 0 0,0 0-41 0 0,0 0 1 0 0,0 0-19 0 0,-7 11-19 0 0,-51 85 709 0 0,-73 43-611 0 0,-74 63-1492 0 0,175-169 593 0 0,30-32 244 0 0,0-1 13 0 0,0 0 26 0 0,0 0 40 0 0,30-29 125 0 0,259-226-417 0 0,-78 65-658 0 0,-151 146 1162 0 0,-62 73-1138 0 0,-29 42 1146 0 0,23-56-232 0 0,1-1 0 0 0,1 1 1 0 0,0 1-1 0 0,1-1 1 0 0,1 1-1 0 0,0 0 1 0 0,1 0-1 0 0,1 0 1 0 0,0 5 23 0 0,41 204-36 0 0,-39-224 78 0 0,0-1 1 0 0,-1 1 0 0 0,1 0 0 0 0,0-1 0 0 0,0 1 0 0 0,0 0 0 0 0,-1-1 0 0 0,1 1 0 0 0,0 0 0 0 0,-1-1 0 0 0,1 1 0 0 0,0-1-1 0 0,-1 1 1 0 0,1-1 0 0 0,-1 1 0 0 0,1-1 0 0 0,-1 1 0 0 0,1-1 0 0 0,-1 1 0 0 0,1-1 0 0 0,-1 0 0 0 0,0 1 0 0 0,1-1-1 0 0,-1 0 1 0 0,0 1 0 0 0,1-1 0 0 0,-1 0 0 0 0,0 0 0 0 0,1 0 0 0 0,-1 1 0 0 0,0-1 0 0 0,1 0 0 0 0,-1 0 0 0 0,0 0 0 0 0,1 0-1 0 0,-1 0 1 0 0,0-1 0 0 0,1 1 0 0 0,-1 0 0 0 0,0 0 0 0 0,0 0 0 0 0,1 0 0 0 0,-1-1 0 0 0,1 1 0 0 0,-1 0 0 0 0,0-1 0 0 0,1 1-1 0 0,-1-1 1 0 0,1 1 0 0 0,-1 0 0 0 0,1-1 0 0 0,-1 1 0 0 0,1-1 0 0 0,-1 1 0 0 0,1-1 0 0 0,-1 0 0 0 0,1 1 0 0 0,0-1 0 0 0,-1 1-1 0 0,1-1 1 0 0,0 0 0 0 0,0 1 0 0 0,-1-1 0 0 0,1 0 0 0 0,0 1 0 0 0,0-1 0 0 0,0 0-43 0 0,-87-59 1135 0 0,-22-28-541 0 0,24 48-4129 0 0,68 37 983 0 0,2-1-4470 0 0,8 4 538 0 0</inkml:trace>
</inkml:ink>
</file>

<file path=ppt/ink/ink2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39.64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40 15 6841 0 0,'0'0'1965'0'0,"0"0"-338"0"0,0 0-173 0 0,0 0 134 0 0,0 0 126 0 0,0 0-55 0 0,0 0-278 0 0,0 0-353 0 0,0 0-301 0 0,0 0-219 0 0,0 0-133 0 0,1-2-32 0 0,4-8-11 0 0,-4 7 7 0 0,3 30 1813 0 0,0 13-1857 0 0,-1 1 1 0 0,-2-1-1 0 0,-2 1 0 0 0,-2-1 1 0 0,-1 1-1 0 0,-2-1 0 0 0,-4 11-295 0 0,-24 129-144 0 0,48-187-4347 0 0,-2-19-1041 0 0,-6 13 664 0 0,0 1-3628 0 0,-4 4 5927 0 0</inkml:trace>
</inkml:ink>
</file>

<file path=ppt/ink/ink2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0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153 0 2096 0 0,'0'0'1417'0'0,"0"0"-276"0"0,0 0 28 0 0,0 0 243 0 0,0 0 256 0 0,0 0 71 0 0,0 0-170 0 0,0 0-309 0 0,0 0-288 0 0,0 0-168 0 0,0 0-109 0 0,0 0-36 0 0,0 0 6 0 0,-22 35-37 0 0,-66 108-37 0 0,57-63 213 0 0,30-62-581 0 0,-4 17 151 0 0,1 0 0 0 0,2 1-1 0 0,2-1 1 0 0,4 34-374 0 0,-2-56-26 0 0,0 0-1 0 0,1 0 1 0 0,1-1-1 0 0,0 0 1 0 0,1 1 0 0 0,0-1-1 0 0,1-1 1 0 0,0 1-1 0 0,1-1 1 0 0,0 0-1 0 0,1-1 1 0 0,0 0-1 0 0,1 0 1 0 0,0 0 0 0 0,0-1-1 0 0,1-1 1 0 0,0 1 26 0 0,26 2-3036 0 0,-11-11-3022 0 0,-13 0 1410 0 0,-4 0-2168 0 0</inkml:trace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3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2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4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4137 0 0,'0'0'2176'0'0,"0"0"-925"0"0,0 0-572 0 0,0 0-36 0 0,0 0 98 0 0,0 0 61 0 0,0 0 17 0 0,0 0-4 0 0,0 0 22 0 0,0 0 41 0 0,0 0-8 0 0,0 0-45 0 0,12 13-23 0 0,74 92 1364 0 0,-75-90-1926 0 0,-1 0 0 0 0,0 0 0 0 0,0 1 0 0 0,-2 1 1 0 0,0-1-1 0 0,-1 2 0 0 0,0-1 0 0 0,-2 0 0 0 0,0 1 0 0 0,-1 0 0 0 0,-1 0 0 0 0,0 1 0 0 0,-1 12-240 0 0,-1-14 80 0 0,-2 1 1 0 0,0-1 0 0 0,-1-1-1 0 0,0 1 1 0 0,-1 0-1 0 0,-1 0 1 0 0,-1-1-1 0 0,-1 0 1 0 0,0 0-1 0 0,-1 0 1 0 0,0-1-1 0 0,-1 0 1 0 0,-6 7-81 0 0,-31 32-2098 0 0,37-52-2153 0 0,6-2-342 0 0,1 0-3417 0 0,1 0 4353 0 0</inkml:trace>
</inkml:ink>
</file>

<file path=ppt/ink/ink2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4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693 0 5809 0 0,'0'0'1182'0'0,"0"0"-226"0"0,0 0-256 0 0,0 0 3 0 0,0 0 165 0 0,0 0 88 0 0,0 0-71 0 0,0 0-220 0 0,0 0-256 0 0,0 0-182 0 0,0 0-109 0 0,-24 26-48 0 0,-76 88-36 0 0,28 11-50 0 0,45-72 29 0 0,-5 18-112 0 0,-4 0-1 0 0,-2-3 0 0 0,-3-1 0 0 0,-4-2 1 0 0,-1-2-1 0 0,-4-2 0 0 0,-2-2 0 0 0,-55 46 100 0 0,85-101 207 0 0,35-37-287 0 0,42-48 415 0 0,4 2 0 0 0,59-60-335 0 0,-26 31 148 0 0,-29 33-31 0 0,-1 4 154 0 0,-3-3-1 0 0,-4-3 1 0 0,10-23-271 0 0,-33 37 850 0 0,-32 63-633 0 0,0 0-49 0 0,-21 66 490 0 0,9-15-405 0 0,1 0 1 0 0,3 0 0 0 0,3 1-1 0 0,1 0 1 0 0,3 22-254 0 0,0-42 38 0 0,15 106 112 0 0,-12-133-128 0 0,38 86 52 0 0,-39-89-39 0 0,1 1-1 0 0,0 0 1 0 0,0-1-1 0 0,0 1 1 0 0,0-1 0 0 0,1 0-1 0 0,-1 0 1 0 0,0 1-1 0 0,1-2 1 0 0,0 1-1 0 0,-1 0 1 0 0,1 0 0 0 0,0-1-1 0 0,0 0 1 0 0,0 1-1 0 0,0-1 1 0 0,0 0-1 0 0,0-1 1 0 0,0 1 0 0 0,0 0-1 0 0,1-1 1 0 0,-1 0-1 0 0,0 0 1 0 0,0 0-1 0 0,0 0 1 0 0,1 0 0 0 0,-1-1-1 0 0,0 1 1 0 0,1-1-35 0 0,2-2 139 0 0,0 0 1 0 0,-1 0-1 0 0,1-1 1 0 0,-1 0-1 0 0,0 0 1 0 0,0 0-1 0 0,0-1 0 0 0,-1 1 1 0 0,1-1-1 0 0,-1 0 1 0 0,0-1-1 0 0,-1 1 1 0 0,1-2-140 0 0,5-4 190 0 0,24-40 74 0 0,-2-2 1 0 0,-3-1-1 0 0,-2-1 0 0 0,-2-1 1 0 0,-3-1-1 0 0,-3 0 1 0 0,-1-2-1 0 0,3-34-264 0 0,-14 4-2795 0 0,-13 85-7546 0 0,3 7 2152 0 0</inkml:trace>
</inkml:ink>
</file>

<file path=ppt/ink/ink2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30 8922 0 0,'0'0'1124'0'0,"0"0"-178"0"0,0 0-33 0 0,0 0 94 0 0,0 0 21 0 0,0 0-134 0 0,0 0-262 0 0,0 0-236 0 0,0 0-153 0 0,0 0-137 0 0,0 0-56 0 0,-15 24-6 0 0,-44 76-6 0 0,44-40 55 0 0,16-50-64 0 0,0-4 72 0 0,1 0 0 0 0,-1 0 1 0 0,1-1-1 0 0,0 1 0 0 0,1-1 0 0 0,-1 1 1 0 0,1-1-1 0 0,0 0 0 0 0,0 0 0 0 0,1 0 1 0 0,-1-1-1 0 0,1 1 0 0 0,0-1 0 0 0,1 0 0 0 0,-1 0 1 0 0,1 0-1 0 0,-1 0 0 0 0,1-1 0 0 0,0 0 1 0 0,1 0-1 0 0,-1 0 0 0 0,0-1 0 0 0,1 0 1 0 0,-1 0-1 0 0,1 0 0 0 0,0-1 0 0 0,0 1 1 0 0,0-1-1 0 0,0-1 0 0 0,-1 1 0 0 0,1-1 1 0 0,0 0-1 0 0,0-1 0 0 0,0 1 0 0 0,0-1 1 0 0,0 0-1 0 0,0-1 0 0 0,-1 1 0 0 0,1-1 1 0 0,0 0-1 0 0,-1-1 0 0 0,0 1 0 0 0,1-1 1 0 0,-1 0-1 0 0,0 0 0 0 0,-1-1 0 0 0,1 1 1 0 0,3-5-102 0 0,-1 1 90 0 0,0 0 1 0 0,0-1 0 0 0,-1 0 0 0 0,0 0 0 0 0,-1-1-1 0 0,0 1 1 0 0,0-1 0 0 0,-1 0 0 0 0,0 0 0 0 0,0-1 0 0 0,-1 0-1 0 0,0 1 1 0 0,-1-1 0 0 0,0 0 0 0 0,-1 0 0 0 0,0 0-1 0 0,-1 0 1 0 0,1 0 0 0 0,-2 0 0 0 0,0 0 0 0 0,0-2-91 0 0,0 8-122 0 0,0-1 1 0 0,0 1 0 0 0,0 0 0 0 0,-1 0 0 0 0,1-1-1 0 0,-1 1 1 0 0,0 0 0 0 0,0 0 0 0 0,-1 1 0 0 0,1-1-1 0 0,-1 0 1 0 0,0 1 0 0 0,0 0 0 0 0,0-1 0 0 0,0 1-1 0 0,0 1 1 0 0,-1-1 0 0 0,1 0 0 0 0,-1 1 0 0 0,0-1-1 0 0,0 1 1 0 0,0 0 0 0 0,-3 0 121 0 0,-28-9-4391 0 0,0 7-4222 0 0,21 4 1173 0 0</inkml:trace>
</inkml:ink>
</file>

<file path=ppt/ink/ink2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71 4217 0 0,'0'0'3150'0'0,"0"0"-1235"0"0,0 0-291 0 0,0 0 214 0 0,0 0 136 0 0,0 0-182 0 0,0 0-509 0 0,0 0-564 0 0,0 0-300 0 0,0 0-127 0 0,0 0-72 0 0,0 0-29 0 0,0 0-51 0 0,2 12-44 0 0,6 39-32 0 0,-7-46-12 0 0,2 0 1 0 0,-1-1-1 0 0,1 1 1 0 0,-1-1 0 0 0,1 1-1 0 0,0-1 1 0 0,1 0-1 0 0,-1 0 1 0 0,1 0 0 0 0,0-1-1 0 0,0 1 1 0 0,0-1 0 0 0,0 0-1 0 0,0 0 1 0 0,1 0-1 0 0,0-1 1 0 0,-1 0 0 0 0,1 0-1 0 0,0 0 1 0 0,0 0-1 0 0,0-1 1 0 0,0 1 0 0 0,0-1-1 0 0,0-1 1 0 0,1 1-1 0 0,-1-1 1 0 0,0 0 0 0 0,0 0-1 0 0,1 0 1 0 0,-1-1 0 0 0,0 0-1 0 0,0 0 1 0 0,0 0-1 0 0,0-1 1 0 0,0 1 0 0 0,0-1-1 0 0,0 0 1 0 0,0-1-1 0 0,-1 1 1 0 0,2-2-53 0 0,197-143 759 0 0,-201 149-773 0 0,-1 0 1 0 0,1 0-1 0 0,-1 0 0 0 0,0 0 1 0 0,1 0-1 0 0,-1 1 0 0 0,0-1 1 0 0,0 0-1 0 0,-1 1 0 0 0,1-1 1 0 0,0 1-1 0 0,-1-1 0 0 0,1 1 1 0 0,-1-1-1 0 0,0 1 0 0 0,0-1 1 0 0,0 1-1 0 0,0-1 0 0 0,-1 1 1 0 0,1-1-1 0 0,-1 1 0 0 0,1-1 1 0 0,-1 0-1 0 0,0 1 14 0 0,1 8-22 0 0,-1 8 54 0 0,0-16-23 0 0,0 0 0 0 0,1 1 0 0 0,-1-1 0 0 0,0 0 1 0 0,1 1-1 0 0,0-1 0 0 0,0 0 0 0 0,0 1 1 0 0,0-1-1 0 0,0 0 0 0 0,1 1 0 0 0,-1-1 0 0 0,1 0 1 0 0,0 0-1 0 0,0 0 0 0 0,0 1 0 0 0,1-1 0 0 0,-1 0 1 0 0,1 0-1 0 0,-1-1 0 0 0,1 1 0 0 0,0 0 0 0 0,0 0 1 0 0,1-1-1 0 0,-1 0 0 0 0,0 1 0 0 0,1-1 0 0 0,-1 0 1 0 0,1 0-1 0 0,0 0 0 0 0,0 0 0 0 0,0-1 0 0 0,0 1 1 0 0,0-1-1 0 0,3 1-9 0 0,-2-1 106 0 0,1 0 0 0 0,0-1 1 0 0,0 0-1 0 0,-1 0 0 0 0,1-1 1 0 0,0 1-1 0 0,-1-1 0 0 0,1 0 0 0 0,0 0 1 0 0,-1-1-1 0 0,1 1 0 0 0,-1-1 1 0 0,0 0-1 0 0,0 0 0 0 0,1-1 0 0 0,-1 1 1 0 0,-1-1-1 0 0,1 0 0 0 0,0 0 1 0 0,-1 0-1 0 0,1 0 0 0 0,-1-1 0 0 0,2-2-106 0 0,63-65 606 0 0,-9 8-1202 0 0,-16 24-3021 0 0,-34 31-878 0 0,-3 2-1798 0 0,0 2-4557 0 0</inkml:trace>
</inkml:ink>
</file>

<file path=ppt/ink/ink2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0 1168 0 0,'0'0'2249'0'0,"0"0"-141"0"0,0 0-70 0 0,0 0 38 0 0,0 0 36 0 0,0 0-151 0 0,0 0-291 0 0,0 0-354 0 0,0 0-329 0 0,0 0-247 0 0,-32 21-201 0 0,-101 64-148 0 0,129-84-370 0 0,1 1 0 0 0,-1 0 0 0 0,1 0 0 0 0,0 0 0 0 0,0 0 1 0 0,0 0-1 0 0,0 1 0 0 0,0-1 0 0 0,0 1 0 0 0,1 0 0 0 0,-1 0 0 0 0,1 0 1 0 0,0 0-1 0 0,-1 0 0 0 0,2 0 0 0 0,-1 1 0 0 0,0-1 0 0 0,1 1 0 0 0,-2 3-21 0 0,1 3 58 0 0,-1-4-59 0 0,1 0 0 0 0,1 0 0 0 0,-1 0 0 0 0,1 0 1 0 0,0 0-1 0 0,0 0 0 0 0,1 0 0 0 0,0 0 0 0 0,0 0 1 0 0,0 0-1 0 0,1 0 0 0 0,0 0 0 0 0,0 0 0 0 0,1 0 1 0 0,-1 0-1 0 0,1-1 0 0 0,0 1 0 0 0,1 0 1 0 0,0-1-1 0 0,-1 1 0 0 0,2-1 0 0 0,-1 0 0 0 0,1 0 1 0 0,-1-1-1 0 0,1 1 0 0 0,1-1 0 0 0,-1 1 0 0 0,1-1 1 0 0,-1 0-1 0 0,1-1 0 0 0,0 1 0 0 0,5 1 1 0 0,4 2-215 0 0,0 0 0 0 0,1-1 0 0 0,0-1-1 0 0,0 0 1 0 0,0-1 0 0 0,1-1 0 0 0,-1 0-1 0 0,1-1 1 0 0,0-1 0 0 0,0 0 0 0 0,0-1-1 0 0,-1-1 1 0 0,1-1 0 0 0,6-1 215 0 0,58-13-4927 0 0,-4-9-4400 0 0,-55 17 6806 0 0</inkml:trace>
</inkml:ink>
</file>

<file path=ppt/ink/ink2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131 141 0 0 0,'0'0'2090'0'0,"0"0"-156"0"0,0 0-41 0 0,0 0 22 0 0,0 0-13 0 0,0 0-236 0 0,0 0-377 0 0,0 0-371 0 0,-22 33-273 0 0,-65 105-178 0 0,86-137-445 0 0,-1 1-1 0 0,0-1 0 0 0,1 0 1 0 0,-1 1-1 0 0,1-1 0 0 0,0 1 1 0 0,-1-1-1 0 0,1 1 0 0 0,0-1 1 0 0,0 1-1 0 0,0 0 1 0 0,0 0-1 0 0,0 0 0 0 0,0-1 1 0 0,1 1-1 0 0,-1 0 0 0 0,1 0 1 0 0,-1 0-1 0 0,1 0 1 0 0,0 0-1 0 0,0 0 0 0 0,0 0 1 0 0,0 0-1 0 0,0 0 0 0 0,0 0 1 0 0,0 0-1 0 0,0 0 1 0 0,1 0-1 0 0,-1 0 0 0 0,2 2-21 0 0,1 0 145 0 0,2-1 31 0 0,0 1 1 0 0,0-1-1 0 0,1 0 1 0 0,-1 0-1 0 0,1-1 1 0 0,0 1-1 0 0,0-1 1 0 0,0 0-1 0 0,0-1 0 0 0,0 0 1 0 0,0 0-1 0 0,0 0 1 0 0,0-1-1 0 0,1 1 1 0 0,-1-1-1 0 0,0-1 1 0 0,0 1-1 0 0,0-1 1 0 0,1-1-1 0 0,-1 1 1 0 0,0-1-1 0 0,0 0 1 0 0,-1 0-1 0 0,1 0 1 0 0,0-1-1 0 0,-1 0 1 0 0,1 0-1 0 0,-1-1 1 0 0,0 1-1 0 0,2-3-176 0 0,5-1 139 0 0,-1 0 0 0 0,0-1 0 0 0,0 0 0 0 0,-1-1 1 0 0,0 0-1 0 0,0 0 0 0 0,-1-1 0 0 0,0 0 0 0 0,-1-1 0 0 0,0 0 0 0 0,-1 0 0 0 0,0-1 0 0 0,-1 0 0 0 0,0 0 0 0 0,-1-1 0 0 0,0 1 0 0 0,-1-1 1 0 0,-1 0-1 0 0,0 0 0 0 0,-1 0 0 0 0,1-14-139 0 0,-2 22-60 0 0,-1-1 1 0 0,0 1 0 0 0,-1-1-1 0 0,0 0 1 0 0,0 1-1 0 0,0-1 1 0 0,0 1 0 0 0,-1-1-1 0 0,0 1 1 0 0,0 0-1 0 0,0 0 1 0 0,-1 0 0 0 0,0 0-1 0 0,0 0 1 0 0,0 1-1 0 0,0-1 1 0 0,-4-2 59 0 0,4 4-272 0 0,0 1 1 0 0,0 0-1 0 0,0 0 1 0 0,0 0-1 0 0,-1 0 0 0 0,1 1 1 0 0,-1-1-1 0 0,1 1 1 0 0,-1 0-1 0 0,0 0 0 0 0,1 0 1 0 0,-1 0-1 0 0,0 1 1 0 0,0 0-1 0 0,0 0 0 0 0,1 0 1 0 0,-1 0-1 0 0,-1 0 272 0 0,-21 6-4069 0 0,9 2-1543 0 0,2 0-2528 0 0</inkml:trace>
</inkml:ink>
</file>

<file path=ppt/ink/ink2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0 384 2961 0 0,'0'0'3084'0'0,"0"0"-1247"0"0,0 0-485 0 0,0 0-17 0 0,0 0 9 0 0,0 0-14 0 0,0 0-198 0 0,0 0-234 0 0,0 0-141 0 0,0 0-115 0 0,0 0-85 0 0,0 0-89 0 0,0 0-105 0 0,20-31-90 0 0,64-94-57 0 0,-36 68 10 0 0,-1 23-585 0 0,-41 67-469 0 0,-6-26 791 0 0,0-5 43 0 0,-1 1 0 0 0,1 0 0 0 0,-1 0 0 0 0,1-1 0 0 0,0 1 0 0 0,0 0 0 0 0,1 0 0 0 0,-1-1 0 0 0,0 1 0 0 0,1 0 0 0 0,0 0 0 0 0,-1-1 0 0 0,1 1 0 0 0,0-1 0 0 0,1 1 0 0 0,-1-1 0 0 0,0 1 0 0 0,1-1 0 0 0,-1 0 0 0 0,1 1 0 0 0,0-1 0 0 0,-1 0 0 0 0,1 0 0 0 0,0 0 0 0 0,1 0 0 0 0,-1-1 0 0 0,0 1 0 0 0,0-1 0 0 0,1 1 0 0 0,-1-1 0 0 0,1 0 0 0 0,-1 0 0 0 0,1 0 0 0 0,-1 0 0 0 0,1 0-1 0 0,1 0-5 0 0,3-1 252 0 0,0-1-1 0 0,0 0 1 0 0,1 0-1 0 0,-1 0 1 0 0,0-1-1 0 0,0 0 0 0 0,-1 0 1 0 0,1-1-1 0 0,0 0 1 0 0,-1 0-1 0 0,1 0 1 0 0,-1-1-1 0 0,0 0 1 0 0,0 0-1 0 0,2-3-251 0 0,4-2 182 0 0,0 0 1 0 0,-1 0-1 0 0,0-1 1 0 0,0-1-1 0 0,-1 1 0 0 0,-1-2 1 0 0,0 1-1 0 0,-1-2 1 0 0,0 1-1 0 0,0-1 1 0 0,-1 0-1 0 0,-1 0 0 0 0,-1-1 1 0 0,3-6-183 0 0,-5 11-696 0 0,2-8 5 0 0,-4 12-3990 0 0,-3 2-4113 0 0,2 3-436 0 0</inkml:trace>
</inkml:ink>
</file>

<file path=ppt/ink/ink2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7.2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0 394 6601 0 0,'0'0'1918'0'0,"0"0"-141"0"0,0 0 76 0 0,0 0 13 0 0,0 0-178 0 0,0 0-363 0 0,0 0-369 0 0,0 0-267 0 0,0 0-162 0 0,0 0-104 0 0,0 0-136 0 0,17-34-66 0 0,54-103-56 0 0,-32 79 40 0 0,-26 48-123 0 0,31-34-105 0 0,-39 92-1394 0 0,-13 76 1010 0 0,10-122 481 0 0,-1 1-1 0 0,0-1 1 0 0,1 1-1 0 0,0-1 1 0 0,-1 0-1 0 0,1 0 1 0 0,0 0-1 0 0,0 0 1 0 0,0 0-1 0 0,0 0 1 0 0,1 0-1 0 0,-1-1 1 0 0,0 1-1 0 0,1-1 1 0 0,-1 0-1 0 0,1 1 1 0 0,0-1-1 0 0,-1 0 1 0 0,1-1-1 0 0,0 1 1 0 0,0 0-1 0 0,-1-1 1 0 0,1 0-1 0 0,0 1 1 0 0,0-1 0 0 0,0 0-1 0 0,-1-1 1 0 0,1 1-1 0 0,0 0 1 0 0,0-1-1 0 0,0 1 1 0 0,-1-1-1 0 0,1 0 1 0 0,0 0-1 0 0,-1 0 1 0 0,1 0-1 0 0,-1-1 1 0 0,1 1-1 0 0,-1-1 1 0 0,0 1-1 0 0,0-1 1 0 0,1 0-1 0 0,-1 0 1 0 0,0 0-1 0 0,0 0 1 0 0,-1 0-1 0 0,1-1-73 0 0,35-32 437 0 0,-1-1-1 0 0,-3-3 0 0 0,0 0 1 0 0,-3-2-1 0 0,7-14-436 0 0,-32 45-853 0 0,13-19-457 0 0,-11 22-2920 0 0,0 5-3727 0 0,-5 2-2066 0 0</inkml:trace>
</inkml:ink>
</file>

<file path=ppt/ink/ink2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29 714 10866 0 0,'0'0'1734'0'0,"0"0"-458"0"0,0 0 25 0 0,0 0 75 0 0,0 0-61 0 0,0 0-194 0 0,0 0-283 0 0,0 0-209 0 0,0 0-131 0 0,0 0-105 0 0,31-27-66 0 0,97-83-62 0 0,-78 56 111 0 0,-36-3-141 0 0,-14 56-271 0 0,0-1-1 0 0,-1 1 0 0 0,1 0 1 0 0,-1 0-1 0 0,1 0 1 0 0,-1-1-1 0 0,1 1 1 0 0,-1 0-1 0 0,0 0 1 0 0,0 0-1 0 0,0 0 1 0 0,0 0-1 0 0,0 0 1 0 0,1 0-1 0 0,-2 1 1 0 0,1-1-1 0 0,0 0 0 0 0,0 0 1 0 0,0 1-1 0 0,0-1 1 0 0,0 1-1 0 0,0-1 1 0 0,-1 1-1 0 0,1-1 1 0 0,0 1-1 0 0,-1 0 1 0 0,1 0-1 0 0,0 0 1 0 0,0 0-1 0 0,-1-1 1 0 0,1 2-1 0 0,0-1 0 0 0,-1 0 1 0 0,1 0-1 0 0,0 0 1 0 0,0 1-1 0 0,-1-1 1 0 0,1 0-1 0 0,0 1 1 0 0,0-1-1 0 0,0 1 1 0 0,-1 0-1 0 0,1-1 37 0 0,-11 6-412 0 0,0 1 0 0 0,0 0-1 0 0,1 0 1 0 0,0 1 0 0 0,1 1 0 0 0,-1 0-1 0 0,2 0 1 0 0,-1 1 0 0 0,-6 9 412 0 0,7-11-241 0 0,1 0 0 0 0,0 1 0 0 0,0 0 0 0 0,1 0 0 0 0,0 1-1 0 0,1 0 1 0 0,0 0 0 0 0,0 1 0 0 0,1-1 0 0 0,1 1 0 0 0,0 0 0 0 0,0 1 0 0 0,1-1 0 0 0,0 1-1 0 0,1-1 1 0 0,1 1 0 0 0,0 0 0 0 0,0 0 0 0 0,1 7 241 0 0,1-16 37 0 0,0 1 1 0 0,1-1-1 0 0,-1 0 1 0 0,0 0-1 0 0,1 1 0 0 0,0-1 1 0 0,0 0-1 0 0,0-1 1 0 0,0 1-1 0 0,0 0 0 0 0,1-1 1 0 0,-1 1-1 0 0,1-1 0 0 0,-1 1 1 0 0,1-1-1 0 0,0 0 1 0 0,0 0-1 0 0,0-1 0 0 0,0 1 1 0 0,0-1-1 0 0,1 1 1 0 0,-1-1-1 0 0,0 0 0 0 0,1 0 1 0 0,-1 0-1 0 0,1-1 1 0 0,-1 1-1 0 0,1-1 0 0 0,0 0-37 0 0,104-6 2832 0 0,-79-5-2381 0 0,-1-2 1 0 0,0-1 0 0 0,0-1 0 0 0,-2-1 0 0 0,0-1-1 0 0,-1-2 1 0 0,-1 0 0 0 0,20-22-452 0 0,77-55 422 0 0,-105 84-408 0 0,0 0-1 0 0,1 2 0 0 0,0 0 1 0 0,1 0-1 0 0,0 2 0 0 0,0 0 1 0 0,1 2-1 0 0,0 0 0 0 0,0 1 1 0 0,0 0-1 0 0,1 2 0 0 0,0 0 1 0 0,3 1-14 0 0,-22 2 19 0 0,-1 0 0 0 0,1 0 0 0 0,0 0 0 0 0,-1 0 0 0 0,1 0 0 0 0,0 0 0 0 0,0 0 1 0 0,-1 0-1 0 0,1 0 0 0 0,0 0 0 0 0,-1 0 0 0 0,1 0 0 0 0,0 1 0 0 0,0-1 0 0 0,-1 0 0 0 0,1 0 0 0 0,0 1 0 0 0,-1-1 1 0 0,1 0-1 0 0,-1 1 0 0 0,1-1 0 0 0,0 1 0 0 0,-1-1 0 0 0,1 1 0 0 0,-1-1 0 0 0,1 1 0 0 0,-1-1 0 0 0,0 1 0 0 0,1 0 1 0 0,-1-1-1 0 0,1 1 0 0 0,-1 0 0 0 0,0-1 0 0 0,0 1 0 0 0,1 0 0 0 0,-1-1 0 0 0,0 1 0 0 0,0 0 0 0 0,0 0 0 0 0,0-1 1 0 0,0 1-1 0 0,0 0 0 0 0,0-1 0 0 0,0 1 0 0 0,0 0 0 0 0,0 0 0 0 0,0-1 0 0 0,0 1 0 0 0,-1 0 0 0 0,1-1 0 0 0,0 1 1 0 0,0 0-1 0 0,-1-1 0 0 0,1 1-19 0 0,-64-4 1411 0 0,56 2-1454 0 0,1 1 0 0 0,-1 0 1 0 0,0 0-1 0 0,1 0 0 0 0,-1 1 1 0 0,0 1-1 0 0,1-1 0 0 0,-1 1 1 0 0,1 0-1 0 0,0 1 0 0 0,-1 0 1 0 0,1 0-1 0 0,1 0 0 0 0,-1 1 0 0 0,0 0 1 0 0,1 1-1 0 0,0-1 0 0 0,0 1 1 0 0,0 0-1 0 0,1 1 0 0 0,-1-1 1 0 0,1 1-1 0 0,1 0 0 0 0,-1 0 1 0 0,1 1-1 0 0,0 0 0 0 0,0-1 1 0 0,1 1-1 0 0,0 0 0 0 0,0 2 43 0 0,2-4-33 0 0,0 0 0 0 0,1 0 0 0 0,0 0 0 0 0,0 0 0 0 0,0 0 0 0 0,0 0 0 0 0,1 0 0 0 0,0 0 0 0 0,0 0 0 0 0,0 0-1 0 0,1-1 1 0 0,-1 1 0 0 0,1 0 0 0 0,0-1 0 0 0,1 1 0 0 0,-1-1 0 0 0,1 0 0 0 0,0 0 0 0 0,0 0 0 0 0,0 0 0 0 0,0 0 0 0 0,1-1 0 0 0,0 1-1 0 0,-1-1 1 0 0,1 0 0 0 0,0 0 0 0 0,1-1 0 0 0,-1 1 0 0 0,0-1 0 0 0,1 0 0 0 0,0 0 0 0 0,-1 0 0 0 0,1-1 0 0 0,0 1 0 0 0,0-1-1 0 0,0 0 1 0 0,0-1 0 0 0,0 1 0 0 0,0-1 0 0 0,0 0 0 0 0,3-1 33 0 0,9 4 12 0 0,-1-1 0 0 0,1-1-1 0 0,0-1 1 0 0,0 0 0 0 0,0-1-1 0 0,0-1 1 0 0,-1-1 0 0 0,1 0 0 0 0,-1-1-1 0 0,6-3-11 0 0,35-17 261 0 0,-1-2 0 0 0,-1-3 0 0 0,-1-2 0 0 0,-2-2 0 0 0,-1-3 0 0 0,-2-2 0 0 0,40-40-261 0 0,-70 61-27 0 0,-1-1-1 0 0,0-1 0 0 0,-2 0 1 0 0,0-1-1 0 0,-1-1 0 0 0,-1 0 1 0 0,-1-2-1 0 0,-1 1 0 0 0,-1-1 1 0 0,-1-1-1 0 0,-1 0 0 0 0,-1 0 0 0 0,4-23 28 0 0,-10 45-30 0 0,-1-1-1 0 0,0 1 1 0 0,0-1-1 0 0,0 1 0 0 0,0-1 1 0 0,0 1-1 0 0,0-1 1 0 0,-1 0-1 0 0,1 1 0 0 0,-1-1 1 0 0,0 0-1 0 0,0 0 1 0 0,0 1-1 0 0,0-1 0 0 0,0 0 1 0 0,-1 1-1 0 0,1-1 0 0 0,-1 0 1 0 0,1 1-1 0 0,-1-1 1 0 0,0 0-1 0 0,0 1 0 0 0,0 0 1 0 0,-1-1-1 0 0,1 1 1 0 0,-1-1-1 0 0,1 1 0 0 0,-1 0 1 0 0,0 0-1 0 0,0 0 1 0 0,0 0-1 0 0,0 0 0 0 0,0 1 1 0 0,0-1-1 0 0,0 0 1 0 0,0 1-1 0 0,-1 0 0 0 0,1-1 1 0 0,-1 1-1 0 0,1 0 0 0 0,-2 0 31 0 0,-1 2-47 0 0,-1-1-1 0 0,1 1 0 0 0,0 0 0 0 0,-1 1 0 0 0,1-1 1 0 0,0 1-1 0 0,0 0 0 0 0,0 1 0 0 0,0-1 0 0 0,0 1 1 0 0,0 0-1 0 0,1 0 0 0 0,-1 1 0 0 0,1-1 0 0 0,0 1 0 0 0,0 0 1 0 0,0 0-1 0 0,1 0 0 0 0,-1 0 0 0 0,1 1 0 0 0,0-1 1 0 0,1 1-1 0 0,-1 0 0 0 0,-2 5 48 0 0,-1 4-32 0 0,0 0 1 0 0,1 0 0 0 0,1 1-1 0 0,0-1 1 0 0,1 1-1 0 0,0 0 1 0 0,1 0 0 0 0,1 10 31 0 0,1 4-8 0 0,2-1 0 0 0,0 0 1 0 0,3 1-1 0 0,0-1 0 0 0,2-1 1 0 0,0 1-1 0 0,2-1 0 0 0,1 0 1 0 0,2-1-1 0 0,0 0 0 0 0,6 6 8 0 0,138 206-464 0 0,-56-127-2476 0 0,-122-142-11961 0 0,13 22 13741 0 0</inkml:trace>
</inkml:ink>
</file>

<file path=ppt/ink/ink2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5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10770 0 0,'0'0'2070'0'0,"0"0"-724"0"0,0 0-313 0 0,0 0 87 0 0,0 0 149 0 0,0 0-25 0 0,0 0-204 0 0,0 0-229 0 0,35 0-172 0 0,110 0-118 0 0,-71 1-109 0 0,34 0 67 0 0,1-5 0 0 0,70-13-479 0 0,37-24-1374 0 0,-146 22-2270 0 0,-3-4-4414 0 0,-37 11-2099 0 0</inkml:trace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2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14.5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217 579 2561 0 0,'0'0'1529'0'0,"0"0"-179"0"0,0 0-3 0 0,0 0 89 0 0,0 0 52 0 0,0 0-110 0 0,0 0-275 0 0,0 0-331 0 0,0 0-269 0 0,0 0-170 0 0,0 0-137 0 0,-32 16-53 0 0,-99 52-19 0 0,129-67-120 0 0,-1 0 0 0 0,0 0 0 0 0,1 1 0 0 0,-1-1 0 0 0,1 0 1 0 0,0 1-1 0 0,-1 0 0 0 0,1-1 0 0 0,0 1 0 0 0,0 0 0 0 0,0 0 0 0 0,0 0 0 0 0,0 0 0 0 0,0 1 0 0 0,1-1 0 0 0,-1 0 0 0 0,1 1 0 0 0,0-1 0 0 0,-1 1 1 0 0,1 0-1 0 0,0-1 0 0 0,1 1 0 0 0,-1 0 0 0 0,0 0 0 0 0,1-1 0 0 0,0 1 0 0 0,-1 0 0 0 0,1 0-4 0 0,-1 10 21 0 0,-1-5 11 0 0,1 0 1 0 0,-1 0 0 0 0,1 1 0 0 0,0-1-1 0 0,1 1 1 0 0,0-1 0 0 0,1 0 0 0 0,-1 1-1 0 0,2-1 1 0 0,-1 1 0 0 0,1-1-1 0 0,0 0 1 0 0,1 0 0 0 0,0 0 0 0 0,0 0-1 0 0,1-1 1 0 0,0 1 0 0 0,0-1 0 0 0,1 0-1 0 0,-1 0 1 0 0,2 0 0 0 0,-1-1-1 0 0,1 0 1 0 0,0 0 0 0 0,0 0 0 0 0,6 3-33 0 0,-5-6 191 0 0,-1 0 1 0 0,1-1 0 0 0,0 0-1 0 0,-1-1 1 0 0,1 1 0 0 0,0-1-1 0 0,0-1 1 0 0,0 1 0 0 0,0-1 0 0 0,0 0-1 0 0,0-1 1 0 0,0 0 0 0 0,0 0-1 0 0,0 0 1 0 0,0-1 0 0 0,0 0-1 0 0,-1 0 1 0 0,1-1 0 0 0,-1 0 0 0 0,0 0-1 0 0,1 0 1 0 0,-1-1 0 0 0,-1 0-1 0 0,1 0 1 0 0,-1 0 0 0 0,1-1-1 0 0,-1 0 1 0 0,0 0 0 0 0,-1 0 0 0 0,0-1-1 0 0,3-4-191 0 0,17-20 71 0 0,-3-1 1 0 0,0-2-1 0 0,-2 0 0 0 0,-2-1 0 0 0,-1 0 0 0 0,-1-2 0 0 0,-2 0 1 0 0,-2 0-1 0 0,-1-1 0 0 0,-2 0 0 0 0,-1-1 0 0 0,-2 0 1 0 0,-2 0-1 0 0,-1 0 0 0 0,-2 0 0 0 0,-2-1-71 0 0,2 29-70 0 0,0 0 0 0 0,0 0-1 0 0,-1 1 1 0 0,0-1 0 0 0,-1 0 0 0 0,0 0-1 0 0,-1 1 1 0 0,0-1 0 0 0,0 1 0 0 0,-1 0-1 0 0,0 0 1 0 0,-1 0 0 0 0,0 1 0 0 0,0-1 0 0 0,-1 1-1 0 0,0 0 1 0 0,0 1 0 0 0,-4-4 70 0 0,7 10-47 0 0,1 0 0 0 0,-1 0 0 0 0,0 0 1 0 0,0 0-1 0 0,1 0 0 0 0,-1 1 0 0 0,0-1 0 0 0,0 1 1 0 0,0 0-1 0 0,0 0 0 0 0,0 0 0 0 0,0 0 0 0 0,0 0 0 0 0,0 1 1 0 0,1-1-1 0 0,-1 1 0 0 0,0 0 0 0 0,0 0 0 0 0,0 0 1 0 0,1 0-1 0 0,-1 0 0 0 0,1 1 0 0 0,-1-1 0 0 0,1 1 1 0 0,-1 0-1 0 0,1-1 0 0 0,0 1 0 0 0,0 0 0 0 0,0 1 0 0 0,0-1 1 0 0,-1 1 46 0 0,-52 75-475 0 0,47-62 449 0 0,-1 0 0 0 0,2 0 0 0 0,0 0 0 0 0,1 1 0 0 0,1 0 0 0 0,0 0 0 0 0,1 0 0 0 0,1 1 0 0 0,1 0 0 0 0,0-1 0 0 0,1 1 0 0 0,1 0 1 0 0,1 0-1 0 0,1-1 0 0 0,0 1 0 0 0,1 0 0 0 0,1-1 0 0 0,0 0 0 0 0,2 0 0 0 0,0 0 0 0 0,1-1 0 0 0,0 0 0 0 0,1 0 0 0 0,1 0 0 0 0,1-1 0 0 0,0-1 0 0 0,1 0 0 0 0,0 0 0 0 0,1-1 0 0 0,1 0 0 0 0,0-1 0 0 0,1-1 0 0 0,0 0 0 0 0,5 3 26 0 0,-4-7-149 0 0,0-1 0 0 0,1 0 0 0 0,-1 0 0 0 0,1-2 0 0 0,0 0 0 0 0,0 0 0 0 0,0-2 0 0 0,0 0 0 0 0,1-1 0 0 0,-1-1-1 0 0,1 0 1 0 0,-1-1 0 0 0,1-1 149 0 0,-2 0-1120 0 0,0-1 1 0 0,0 0-1 0 0,-1-1 0 0 0,1-1 0 0 0,-1 0 0 0 0,0-1 0 0 0,0-1 0 0 0,12-8 1120 0 0,34-21-6394 0 0,-42 24 5428 0 0</inkml:trace>
  <inkml:trace contextRef="#ctx0" brushRef="#br0" timeOffset="245.395">959 468 0 0 0,'0'0'1262'0'0,"0"0"98"0"0,0 0 112 0 0,0 0 175 0 0,0 0 64 0 0,0 0-116 0 0,-23 33-250 0 0,-71 102-329 0 0,61-62 27 0 0,33-63-902 0 0,-1-6-5 0 0,0 0 0 0 0,0 1 0 0 0,1-1 0 0 0,0 0 0 0 0,0 1 0 0 0,0-1-1 0 0,1 0 1 0 0,-1 1 0 0 0,1-1 0 0 0,0 0 0 0 0,1 1 0 0 0,-1-1 0 0 0,0 0 0 0 0,1 0 0 0 0,0 0 0 0 0,0 0 0 0 0,1-1 0 0 0,-1 1 0 0 0,0 0-1 0 0,1-1 1 0 0,0 0 0 0 0,0 1 0 0 0,0-1 0 0 0,1 0 0 0 0,-1-1 0 0 0,0 1 0 0 0,1-1 0 0 0,0 1 0 0 0,0-1 0 0 0,0 0 0 0 0,0-1-1 0 0,0 1 1 0 0,0 0 0 0 0,0-1 0 0 0,0 0 0 0 0,1 0 0 0 0,2 0-136 0 0,-1 0 249 0 0,1-1 0 0 0,0 0 1 0 0,-1 0-1 0 0,1 0 0 0 0,0 0 0 0 0,-1-1 0 0 0,1-1 1 0 0,0 1-1 0 0,-1-1 0 0 0,1 0 0 0 0,-1 0 0 0 0,0-1 0 0 0,0 0 1 0 0,0 0-1 0 0,0 0 0 0 0,0-1 0 0 0,-1 1 0 0 0,0-2 0 0 0,5-3-249 0 0,-1-1 67 0 0,0-1-1 0 0,-1 1 0 0 0,-1-1 0 0 0,1 0 0 0 0,-2-1 0 0 0,1 0 0 0 0,-2 0 0 0 0,1 0 0 0 0,-2-1 0 0 0,1 0 0 0 0,-2 0 0 0 0,1 0 1 0 0,-2 0-1 0 0,0 0 0 0 0,0-1 0 0 0,-1 1 0 0 0,0-1 0 0 0,-2-3-66 0 0,1 12-99 0 0,0 0 1 0 0,-1 1-1 0 0,0-1 0 0 0,0 1 0 0 0,0-1 1 0 0,0 1-1 0 0,0-1 0 0 0,-1 1 1 0 0,0-1-1 0 0,1 1 0 0 0,-1 0 0 0 0,0 0 1 0 0,-1 0-1 0 0,1 0 0 0 0,-1 0 1 0 0,1 1-1 0 0,-1-1 0 0 0,0 1 0 0 0,0 0 1 0 0,0-1-1 0 0,0 1 0 0 0,0 1 0 0 0,0-1 1 0 0,-1 0-1 0 0,1 1 0 0 0,0 0 1 0 0,-1-1-1 0 0,1 1 0 0 0,-3 0 99 0 0,-32-3-3902 0 0,1 9-3409 0 0,22 0-2158 0 0</inkml:trace>
  <inkml:trace contextRef="#ctx0" brushRef="#br0" timeOffset="565.444">1721 1 7282 0 0,'0'0'2851'0'0,"0"0"-780"0"0,0 0-688 0 0,0 0-340 0 0,0 0-190 0 0,0 0-134 0 0,0 0-51 0 0,0 0 43 0 0,0 0 55 0 0,0 0 26 0 0,0 0-57 0 0,0 0-135 0 0,0 0-107 0 0,-4 31-55 0 0,-12 100-77 0 0,12 28 666 0 0,24 135-536 0 0,-9-122-2265 0 0,-37-135-4429 0 0,-2-26-3427 0 0,20-11 3953 0 0</inkml:trace>
  <inkml:trace contextRef="#ctx0" brushRef="#br0" timeOffset="733.252">1278 579 10618 0 0,'0'0'1430'0'0,"0"0"-383"0"0,0 0-26 0 0,0 0 108 0 0,0 0-47 0 0,0 0-232 0 0,0 0-278 0 0,0 0-186 0 0,36-6-104 0 0,114-19-103 0 0,-38 18-114 0 0,28 4-1234 0 0,-47 3-5132 0 0,-71 0 3042 0 0,-1 0-4673 0 0</inkml:trace>
  <inkml:trace contextRef="#ctx0" brushRef="#br0" timeOffset="1053.8">2424 527 9298 0 0,'0'0'2380'0'0,"0"0"-595"0"0,0 0-278 0 0,0 0-41 0 0,0 0-172 0 0,0 0-288 0 0,0 0-326 0 0,0 0-233 0 0,0 0-170 0 0,-32 11-109 0 0,-99 35-89 0 0,82-18-43 0 0,48-26-42 0 0,-1 0 0 0 0,1-1 0 0 0,0 1 0 0 0,0 0 0 0 0,0 0 0 0 0,0-1 0 0 0,0 1 0 0 0,0 0 0 0 0,1 0 0 0 0,-1 0 0 0 0,1 0 0 0 0,-1 0 0 0 0,1 0 0 0 0,0 0 0 0 0,0 0 0 0 0,-1 1 0 0 0,2-1 0 0 0,-1 0 0 0 0,0 0 0 0 0,0 0 0 0 0,1 0 0 0 0,-1 0 0 0 0,1 0 1 0 0,-1 0-1 0 0,1 0 0 0 0,0 0 0 0 0,0 0 0 0 0,0-1 0 0 0,0 1 0 0 0,0 0 0 0 0,0 0 0 0 0,0-1 0 0 0,1 1 0 0 0,-1-1 0 0 0,2 2 6 0 0,64 45-289 0 0,-49-38 263 0 0,44 43 128 0 0,-61-52-67 0 0,0 1 0 0 0,1 0 0 0 0,-1 0 0 0 0,0 0 1 0 0,0 0-1 0 0,-1 0 0 0 0,1 0 0 0 0,0 0 0 0 0,-1 0 1 0 0,1 0-1 0 0,-1 0 0 0 0,0 1 0 0 0,1-1 0 0 0,-1 0 1 0 0,0 0-1 0 0,0 0 0 0 0,-1 1 0 0 0,1-1 0 0 0,0 0 1 0 0,-1 0-1 0 0,1 0 0 0 0,-1 0 0 0 0,0 0 0 0 0,0 0 1 0 0,0 0-1 0 0,0 0 0 0 0,0 0 0 0 0,0 0 0 0 0,0 0 1 0 0,0-1-1 0 0,-1 1 0 0 0,1 0 0 0 0,-1-1 0 0 0,0 1 1 0 0,1-1-36 0 0,-118 84 1001 0 0,28-56-4971 0 0,74-29-1334 0 0,12 0 1026 0 0,-3 0-4404 0 0</inkml:trace>
</inkml:ink>
</file>

<file path=ppt/ink/ink2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9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 3097 0 0,'0'0'2443'0'0,"0"0"-49"0"0,0 0-152 0 0,0 0-189 0 0,0 0-179 0 0,0 0-320 0 0,0 0-331 0 0,0 0-239 0 0,0 0-204 0 0,0 0-149 0 0,0 0-111 0 0,0 0-93 0 0,-8 33-51 0 0,-25 103-44 0 0,15 12 388 0 0,-30 275-65 0 0,9-169-1311 0 0,38-240-2139 0 0,1-33-3564 0 0,1-1 1580 0 0,-1 9 717 0 0,0 3 408 0 0</inkml:trace>
  <inkml:trace contextRef="#ctx0" brushRef="#br0" timeOffset="3968.136">1 608 6393 0 0,'0'0'1111'0'0,"0"0"-227"0"0,0 0-121 0 0,0 0 195 0 0,0 0 230 0 0,0 0 80 0 0,0 0-125 0 0,0 0-275 0 0,0 0-214 0 0,0 0-134 0 0,0 0-76 0 0,27-8-20 0 0,89-25-12 0 0,23-1 655 0 0,-100 26-1617 0 0,0-2 1 0 0,-1-2 0 0 0,0-1-1 0 0,34-17 550 0 0,-28 1-6303 0 0,-23 15 241 0 0,-11 6 2528 0 0</inkml:trace>
  <inkml:trace contextRef="#ctx0" brushRef="#br0" timeOffset="4471.62">779 0 7954 0 0,'0'0'409'0'0,"0"0"-159"0"0,0 0 267 0 0,0 0 482 0 0,0 0 378 0 0,0 0 61 0 0,0 0-208 0 0,0 0-265 0 0,0 0-225 0 0,-2 35-138 0 0,-8 109-105 0 0,-4 58 982 0 0,-35 304-224 0 0,49-422-1152 0 0,2-82-54 0 0,0-1 1 0 0,0 0 0 0 0,0 0-1 0 0,1 0 1 0 0,-1 0-1 0 0,0-1 1 0 0,0 1 0 0 0,0 0-1 0 0,1-1 1 0 0,-1 0-1 0 0,0 1 1 0 0,0-1 0 0 0,1 0-1 0 0,-1 0 1 0 0,0 0-1 0 0,1-1 1 0 0,-1 1 0 0 0,0 0-1 0 0,0-1 1 0 0,1 0-1 0 0,-1 1 1 0 0,0-1-1 0 0,0 0 1 0 0,0 0 0 0 0,0 0-1 0 0,0 0 1 0 0,0-1-50 0 0,180-122 1714 0 0,-141 95-1624 0 0,-28 18-68 0 0,0 2-1 0 0,1-1 0 0 0,0 2 1 0 0,0 0-1 0 0,1 0 0 0 0,0 2 1 0 0,0 0-1 0 0,5-1-21 0 0,-18 8-6 0 0,0 0 1 0 0,0 0-1 0 0,0 0 0 0 0,0 0 0 0 0,0 0 1 0 0,0 1-1 0 0,0-1 0 0 0,0 1 1 0 0,-1 0-1 0 0,1-1 0 0 0,0 1 1 0 0,-1 0-1 0 0,0 0 0 0 0,1 0 1 0 0,-1 0-1 0 0,0 0 0 0 0,0 0 0 0 0,0 0 1 0 0,0 0-1 0 0,-1 1 0 0 0,1-1 1 0 0,0 0-1 0 0,-1 0 0 0 0,0 1 1 0 0,1-1-1 0 0,-1 0 0 0 0,0 1 0 0 0,0-1 1 0 0,0 1-1 0 0,-1-1 0 0 0,1 0 1 0 0,-1 1-1 0 0,1-1 0 0 0,-1 0 1 0 0,0 0-1 0 0,0 1 6 0 0,1 5 4 0 0,0 15 30 0 0,12 72 18 0 0,15-74-1426 0 0,-6-30-7486 0 0,-15 4 3594 0 0,-2 2-2248 0 0</inkml:trace>
  <inkml:trace contextRef="#ctx0" brushRef="#br0" timeOffset="4785.752">1333 851 880 0 0,'0'0'2278'0'0,"0"0"-190"0"0,0 0 328 0 0,0 0 382 0 0,0 0-126 0 0,0 0-475 0 0,0 0-557 0 0,0 0-444 0 0,0 0-292 0 0,0 0-194 0 0,0 0-151 0 0,0 0-103 0 0,0 0-41 0 0,31-17-59 0 0,93-52-52 0 0,-80 26 65 0 0,-43 36-302 0 0,1 5-64 0 0,0-1 1 0 0,-1 1 0 0 0,1-1-1 0 0,-1 1 1 0 0,0-1 0 0 0,0 1-1 0 0,0-1 1 0 0,0 0 0 0 0,0 1-1 0 0,-1-1 1 0 0,1 0-1 0 0,-1 0 1 0 0,0 0 0 0 0,0 1-1 0 0,0-1 1 0 0,0 0 0 0 0,0 0-1 0 0,0 0 1 0 0,-1 1 0 0 0,0-1-1 0 0,1 0 1 0 0,-1 1 0 0 0,0-1-1 0 0,0 0 1 0 0,0 1 0 0 0,-1-1-1 0 0,1 1 1 0 0,-1 0-1 0 0,1-1 1 0 0,-1 1 0 0 0,0 0-1 0 0,0 0 1 0 0,0 0 0 0 0,0 0-1 0 0,0 0 1 0 0,0 0 0 0 0,-1 1-1 0 0,1-1 1 0 0,0 1 0 0 0,-1 0-1 0 0,0-1 1 0 0,1 1-1 0 0,-1 0 1 0 0,1 1 0 0 0,-2-1-4 0 0,-7 3-55 0 0,1 2 0 0 0,0-1 0 0 0,0 2 0 0 0,0-1 0 0 0,0 1 1 0 0,1 1-1 0 0,0-1 0 0 0,0 2 0 0 0,0-1 0 0 0,1 1 0 0 0,0 0 0 0 0,0 1 0 0 0,1 0 1 0 0,0 0-1 0 0,0 1 0 0 0,1 0 0 0 0,0 0 0 0 0,1 0 0 0 0,0 1 0 0 0,0 0 0 0 0,1 0 1 0 0,0 0-1 0 0,1 0 0 0 0,0 1 0 0 0,1 0 0 0 0,0-1 0 0 0,0 3 55 0 0,1-7 7 0 0,1 0-1 0 0,0 0 0 0 0,0 0 1 0 0,0 0-1 0 0,0 0 1 0 0,1 0-1 0 0,0 0 1 0 0,0 0-1 0 0,1 0 1 0 0,0 0-1 0 0,0 0 0 0 0,0-1 1 0 0,1 1-1 0 0,-1-1 1 0 0,1 0-1 0 0,1 1 1 0 0,-1-1-1 0 0,1-1 1 0 0,0 1-1 0 0,0-1 1 0 0,0 1-1 0 0,0-1 0 0 0,1 0 1 0 0,0 0-1 0 0,0-1 1 0 0,0 0-1 0 0,0 0 1 0 0,0 0-1 0 0,1 0 1 0 0,1 0-7 0 0,10 4-30 0 0,1 0 1 0 0,-1-1-1 0 0,1-1 1 0 0,1-1-1 0 0,-1-1 1 0 0,0 0-1 0 0,1-1 1 0 0,-1-1-1 0 0,1-1 1 0 0,-1-1 0 0 0,10-1 29 0 0,21-4-3687 0 0,0-4-3330 0 0,-28 6-3136 0 0</inkml:trace>
</inkml:ink>
</file>

<file path=ppt/ink/ink2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51.6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151 521 0 0 0,'-38'31'0'0'0,"23"-11"0"0"0,6-16 0 0 0,7-4 0 0 0</inkml:trace>
  <inkml:trace contextRef="#ctx0" brushRef="#br0" timeOffset="2273.294">26 536 0 0 0,'0'0'383'0'0,"0"0"520"0"0,0 0 176 0 0,3 0-11 0 0,12 0 16 0 0,-6 0 2466 0 0,-8 0-2719 0 0,-1 6 4988 0 0,1 21-3970 0 0,-26 57-458 0 0,49-84-321 0 0,51-55 373 0 0,-74 55-1399 0 0,0-1 1 0 0,0 0-1 0 0,0 0 1 0 0,0 0-1 0 0,0 0 1 0 0,0 0 0 0 0,0 0-1 0 0,0 0 1 0 0,0 0-1 0 0,0 0 1 0 0,-1 0-1 0 0,1 0 1 0 0,0-1-1 0 0,-1 1 1 0 0,1 0-1 0 0,-1 0 1 0 0,0-1 0 0 0,1 1-1 0 0,-1-1 1 0 0,0 1-1 0 0,0 0 1 0 0,1-1-1 0 0,-1 1 1 0 0,0 0-1 0 0,-1-1 1 0 0,1 1 0 0 0,0-1-1 0 0,0 1 1 0 0,0 0-1 0 0,-1-1 1 0 0,1 1-1 0 0,-1 0 1 0 0,1-1-1 0 0,-1 1 1 0 0,0 0-1 0 0,1 0 1 0 0,-1 0 0 0 0,0 0-1 0 0,0-1 1 0 0,0 1-1 0 0,0 0 1 0 0,0 0-45 0 0,-5 1-3 0 0,0 0 1 0 0,-1 0-1 0 0,1 1 1 0 0,0 0-1 0 0,0 0 0 0 0,0 1 1 0 0,1-1-1 0 0,-1 1 1 0 0,0 0-1 0 0,1 1 1 0 0,-1 0-1 0 0,1 0 1 0 0,-1 0-1 0 0,1 0 1 0 0,0 1-1 0 0,1 0 0 0 0,-1 0 1 0 0,1 0-1 0 0,-1 0 1 0 0,1 1-1 0 0,1 0 1 0 0,-1-1-1 0 0,0 3 3 0 0,3-6 8 0 0,0 0-1 0 0,0 0 0 0 0,0 0 1 0 0,1 0-1 0 0,-1 0 1 0 0,0 0-1 0 0,1 1 1 0 0,-1-1-1 0 0,1 0 0 0 0,0 0 1 0 0,-1 0-1 0 0,1 1 1 0 0,0-1-1 0 0,0 0 1 0 0,0 0-1 0 0,-1 1 1 0 0,1-1-1 0 0,0 0 0 0 0,1 0 1 0 0,-1 1-1 0 0,0-1 1 0 0,0 0-1 0 0,1 0 1 0 0,-1 0-1 0 0,0 1 0 0 0,1-1 1 0 0,-1 0-1 0 0,1 0 1 0 0,0 0-1 0 0,-1 0 1 0 0,1 0-1 0 0,0 0 1 0 0,0 0-1 0 0,-1 0 0 0 0,1 0 1 0 0,0 0-1 0 0,0 0 1 0 0,0 0-1 0 0,0-1 1 0 0,0 1-1 0 0,0 0 0 0 0,0-1 1 0 0,1 1-1 0 0,-1-1 1 0 0,0 1-1 0 0,0-1 1 0 0,0 0-1 0 0,1 1 1 0 0,-1-1-1 0 0,0 0 0 0 0,0 0 1 0 0,1 0-1 0 0,-1 0 1 0 0,0 0-1 0 0,0 0 1 0 0,1 0-1 0 0,-1 0 0 0 0,0-1 1 0 0,1 1-8 0 0,7 0-324 0 0,48-8 1492 0 0,-45-24-6774 0 0,-16 25-1273 0 0,-1 6-4201 0 0</inkml:trace>
  <inkml:trace contextRef="#ctx0" brushRef="#br0" timeOffset="4034.24">264 61 864 0 0,'0'0'1745'0'0,"0"0"-156"0"0,0 0 22 0 0,0 0 224 0 0,0 0 298 0 0,0 0 109 0 0,0 0-217 0 0,0 0-422 0 0,0 0-406 0 0,0 0-343 0 0,0 0-284 0 0,0-4-197 0 0,0-11-127 0 0,16 38 445 0 0,0 20-175 0 0,-2 1 1 0 0,-1 0 0 0 0,-3 1 0 0 0,3 35-517 0 0,5 50 181 0 0,-1-46-592 0 0,-14-73 1794 0 0,-1-4-7006 0 0,1-17-10956 0 0,-3 3 15983 0 0</inkml:trace>
  <inkml:trace contextRef="#ctx0" brushRef="#br0" timeOffset="4433.372">232 35 0 0 0,'0'0'1334'0'0,"0"0"539"0"0,0 0 146 0 0,0 0-103 0 0,0 0-285 0 0,0 0-338 0 0,0 0-242 0 0,0 0-137 0 0,0 0-82 0 0,0 0-63 0 0,3-5-39 0 0,-2 3-656 0 0,-1 0 0 0 0,1 1 0 0 0,0-1 1 0 0,0 0-1 0 0,0 1 0 0 0,0-1 1 0 0,0 1-1 0 0,0-1 0 0 0,1 1 0 0 0,-1 0 1 0 0,0 0-1 0 0,1-1 0 0 0,-1 1 0 0 0,1 0 1 0 0,-1 0-1 0 0,1 0 0 0 0,-1 1 0 0 0,1-1 1 0 0,0 0-1 0 0,-1 0 0 0 0,1 1 0 0 0,0-1 1 0 0,0 1-1 0 0,0 0 0 0 0,-1 0 0 0 0,1-1 1 0 0,0 1-1 0 0,0 0 0 0 0,0 0 0 0 0,0 1 1 0 0,0-1-75 0 0,16-1 133 0 0,0 0 1 0 0,-1 2 0 0 0,1 0-1 0 0,0 1 1 0 0,-1 0 0 0 0,0 1-1 0 0,1 2 1 0 0,-1-1 0 0 0,-1 2 0 0 0,1 0-1 0 0,-1 1 1 0 0,0 1 0 0 0,0 1-1 0 0,-1 0 1 0 0,-1 1 0 0 0,1 0-1 0 0,-1 1 1 0 0,-1 1 0 0 0,0 0-1 0 0,6 8-133 0 0,-14-12 10 0 0,0-1 0 0 0,0 1 0 0 0,-1 0 0 0 0,-1 0 0 0 0,1 1 0 0 0,-1-1 0 0 0,0 1 0 0 0,-1-1 0 0 0,0 1 0 0 0,-1 0 0 0 0,1 0 0 0 0,-2 0 0 0 0,1 0 0 0 0,-1 0 0 0 0,-1 0 0 0 0,1 0 0 0 0,-2 0 0 0 0,1 0 0 0 0,-1 0 0 0 0,-1 0 0 0 0,1-1-1 0 0,-1 1 1 0 0,-1-1 0 0 0,0 0 0 0 0,0 0 0 0 0,0 0 0 0 0,-1 0 0 0 0,-1 0-10 0 0,-5 4-165 0 0,0 0 1 0 0,0-1-1 0 0,-1-1 0 0 0,0 0 0 0 0,0-1 1 0 0,-1 0-1 0 0,-1-1 0 0 0,1 0 0 0 0,-2-1 1 0 0,1-1-1 0 0,0 0 0 0 0,-3 0 165 0 0,-49 13-4517 0 0,-2-4-4975 0 0,54-11 5862 0 0</inkml:trace>
</inkml:ink>
</file>

<file path=ppt/ink/ink2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07.29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0 610 0 0 0,'0'0'1230'0'0,"0"0"-31"0"0,0 0-110 0 0,0 0-137 0 0,0 0-68 0 0,0 0 5 0 0,0 0 40 0 0,0 0 18 0 0,0 0-13 0 0,0 0-38 0 0,0 0-69 0 0,0 0-70 0 0,2 26 3272 0 0,5-17-3748 0 0,1 0 0 0 0,0-1 0 0 0,1 1 0 0 0,0-2 0 0 0,0 0 0 0 0,0 0 0 0 0,1 0 0 0 0,0-1 0 0 0,1-1 0 0 0,-1 0 0 0 0,1 0 0 0 0,0-1 0 0 0,0 0 1 0 0,0-1-1 0 0,12 2-281 0 0,107 35 1041 0 0,-29-11-503 0 0,-5-17 147 0 0,-10-2-213 0 0,23 21-269 0 0,-32-10-123 0 0,5-13 79 0 0,102 25 61 0 0,-139-25-182 0 0,169 2 633 0 0,-92-20-237 0 0,-53 2-209 0 0,232-30 142 0 0,-181 13-197 0 0,68-45 301 0 0,-85 26-256 0 0,27-26 201 0 0,-69 33-340 0 0,76-50 231 0 0,-47 27-219 0 0,-64 39 29 0 0,-15 9 517 0 0,-11 12-616 0 0,0 0 5 0 0,0 0-2 0 0,0 0-13 0 0,0 0-9 0 0,0 0 12 0 0,0 0-1 0 0,0 0 10 0 0,0 0 12 0 0,0 0-38 0 0,0 0-14 0 0,0 0 8 0 0,0 0-2 0 0,0 0 8 0 0,0 0 14 0 0,0 0 12 0 0,0 0-2 0 0,0 0 4 0 0,0 0-9 0 0,0 0-17 0 0,0 0-4 0 0,0 0 0 0 0,0 0 7 0 0,0 0 23 0 0,0 0-4 0 0,0 0-8 0 0,0 0 5 0 0,0 0-6 0 0,0 0-21 0 0,0 0 11 0 0,0 0-6 0 0,0 0 19 0 0,0 0 11 0 0,0 0-2 0 0,0 0-15 0 0,0 0-18 0 0,7-27 33 0 0,4-8-150 0 0,-11 34 102 0 0,0 1-5 0 0,0 0 3 0 0,0 0 5 0 0,6-14-96 0 0,-6 14 108 0 0,-1-4-4157 0 0,-8-3-12335 0 0,6 6 9876 0 0</inkml:trace>
  <inkml:trace contextRef="#ctx0" brushRef="#br1" timeOffset="9290.005">1418 677 0 0 0,'0'0'728'0'0,"0"0"398"0"0,0 0 119 0 0,0 0-143 0 0,0 0-217 0 0,0 0-164 0 0,0 0-99 0 0,0 0 4 0 0,0-3 33 0 0,-15-17 6885 0 0,4 24-7849 0 0,9-2 365 0 0,-1 0 0 0 0,0 0 0 0 0,1 0 0 0 0,-1 1 0 0 0,1-1 0 0 0,0 0 0 0 0,-1 1 0 0 0,1 0 1 0 0,0-1-1 0 0,1 1 0 0 0,-1 0 0 0 0,0 0 0 0 0,1 0 0 0 0,0 0 0 0 0,0 0 0 0 0,0 0 0 0 0,0 1 1 0 0,0-1-1 0 0,1 0 0 0 0,-1 0 0 0 0,1 1 0 0 0,0-1 0 0 0,0 0 0 0 0,0 1 0 0 0,0-1 0 0 0,1 0 1 0 0,-1 1-61 0 0,1-3 154 0 0,1 1 0 0 0,-1 0 0 0 0,1-1 0 0 0,-1 1 1 0 0,1-1-1 0 0,0 0 0 0 0,-1 0 0 0 0,1 1 0 0 0,0-1 1 0 0,0 0-1 0 0,0 0 0 0 0,0-1 0 0 0,0 1 0 0 0,0 0 1 0 0,0-1-1 0 0,0 1 0 0 0,0-1 0 0 0,0 0 1 0 0,0 1-1 0 0,0-1 0 0 0,0 0 0 0 0,0 0 0 0 0,0 0 1 0 0,1-1-1 0 0,-1 1 0 0 0,0-1 0 0 0,0 1 0 0 0,0-1 1 0 0,0 1-1 0 0,1-2-154 0 0,20-67 1670 0 0,-23 68-1692 0 0,-27 1-1475 0 0,21 2 1465 0 0,1 0 0 0 0,0 1 0 0 0,-1-1 0 0 0,1 1 0 0 0,0 0 0 0 0,0 1 0 0 0,1-1 0 0 0,-1 1 0 0 0,1 0-1 0 0,0 0 1 0 0,0 1 0 0 0,0-1 0 0 0,0 1 0 0 0,1-1 0 0 0,0 1 0 0 0,-1 1 32 0 0,2-4 7 0 0,0 0-1 0 0,1 0 1 0 0,-1 0-1 0 0,0 0 1 0 0,1 0-1 0 0,0 1 1 0 0,-1-1-1 0 0,1 0 1 0 0,0 1-1 0 0,0-1 1 0 0,0 1-1 0 0,0-1 1 0 0,1 1-1 0 0,-1-1 1 0 0,1 1-1 0 0,-1-1 1 0 0,1 1-1 0 0,0 0 1 0 0,0-1-1 0 0,0 1 1 0 0,1 0-1 0 0,-1-1 1 0 0,0 1-1 0 0,1-1 1 0 0,0 1-1 0 0,0-1 1 0 0,0 1-1 0 0,0-1 1 0 0,0 1-1 0 0,0-1 1 0 0,0 0-1 0 0,1 0 1 0 0,-1 1-1 0 0,1-1 1 0 0,0 0-1 0 0,-1 0 1 0 0,1-1-1 0 0,0 1 1 0 0,0 0-1 0 0,0-1 1 0 0,1 1-1 0 0,-1-1 1 0 0,0 1-1 0 0,0-1 1 0 0,1 0-1 0 0,-1 0 1 0 0,1 0-7 0 0,3-1 84 0 0,0 1 1 0 0,0-1-1 0 0,0-1 0 0 0,-1 1 1 0 0,1-1-1 0 0,0 0 1 0 0,0 0-1 0 0,-1-1 1 0 0,1 1-1 0 0,-1-1 0 0 0,1 0 1 0 0,-1-1-1 0 0,0 0 1 0 0,0 0-1 0 0,0 0 0 0 0,0 0 1 0 0,0-1-1 0 0,-1 1 1 0 0,1-1-1 0 0,-1 0 0 0 0,0-1 1 0 0,0 1-1 0 0,-1-1 1 0 0,1 0-85 0 0,-1 0 35 0 0,1-1 1 0 0,-1 1-1 0 0,0-1 1 0 0,-1 0 0 0 0,1 1-1 0 0,-1-1 1 0 0,-1 0-1 0 0,1 0 1 0 0,-1-1 0 0 0,0 1-1 0 0,0 0 1 0 0,-1 0-1 0 0,1-1 1 0 0,-1 1-1 0 0,-1 0 1 0 0,0-5-36 0 0,-30-26-1994 0 0,15 31-2681 0 0,1 4-5536 0 0,9 2 3350 0 0</inkml:trace>
  <inkml:trace contextRef="#ctx0" brushRef="#br1" timeOffset="10743.267">1861 51 0 0 0,'0'0'584'0'0,"0"0"736"0"0,0 0 30 0 0,0 0-203 0 0,0 0-183 0 0,0 0-117 0 0,0 0-43 0 0,0 0-9 0 0,0-6 15 0 0,-2-19 40 0 0,2 23-677 0 0,-1 1 0 0 0,0 0 0 0 0,0-1 0 0 0,0 1 0 0 0,0 0 0 0 0,0 0 0 0 0,0 0 0 0 0,0 0 0 0 0,0 0 0 0 0,0 0 0 0 0,-1 0 0 0 0,1 0 0 0 0,0 1 0 0 0,-1-1 0 0 0,1 0 0 0 0,0 1-1 0 0,-1-1 1 0 0,1 1 0 0 0,-1-1 0 0 0,1 1 0 0 0,-1 0 0 0 0,1 0 0 0 0,-1-1 0 0 0,1 1 0 0 0,-1 0 0 0 0,1 0 0 0 0,-1 1 0 0 0,1-1 0 0 0,-1 0 0 0 0,1 0 0 0 0,-1 1 0 0 0,0 0-173 0 0,-5-1 261 0 0,-4 1-143 0 0,-1 1-1 0 0,1 0 0 0 0,0 1 0 0 0,0 1 1 0 0,0-1-1 0 0,0 2 0 0 0,1-1 0 0 0,-1 1 1 0 0,-2 3-118 0 0,6-5 91 0 0,-14 15 663 0 0,20-17-688 0 0,1 25 278 0 0,-5 302 1429 0 0,4-281-858 0 0,24-43 510 0 0,181-37 521 0 0,-118 22-1725 0 0,-86 11-217 0 0,0 0-26 0 0,0 0-33 0 0,0 0-48 0 0,0 0-134 0 0,-12-9-6973 0 0,6 4-1749 0 0,4 4 1683 0 0</inkml:trace>
  <inkml:trace contextRef="#ctx0" brushRef="#br1" timeOffset="11127.914">1626 235 0 0 0,'0'0'1018'0'0,"0"0"279"0"0,0 0 310 0 0,0 0 255 0 0,0 0 30 0 0,0 0-226 0 0,0 0-295 0 0,0 0-256 0 0,0 0-207 0 0,0 0-92 0 0,0 0-69 0 0,0 0-75 0 0,8-11 1482 0 0,73 4 1317 0 0,-4-1-2997 0 0,-21 0-772 0 0,10 0-3004 0 0,-22 6-6513 0 0,-30 2 2160 0 0</inkml:trace>
  <inkml:trace contextRef="#ctx0" brushRef="#br1" timeOffset="13041.994">1392 1015 0 0 0,'18'-3'25'0'0,"-18"3"139"0"0,0 0 172 0 0,0 0 30 0 0,0 0 9900 0 0,-1 1-5215 0 0,-6 5-4433 0 0,5-5-563 0 0,-1 0-1 0 0,1 1 1 0 0,0-1-1 0 0,0 0 1 0 0,0 1-1 0 0,0-1 0 0 0,0 1 1 0 0,0 0-1 0 0,0 0 1 0 0,0 0-1 0 0,0 0 1 0 0,1 0-1 0 0,-1 0 1 0 0,1 0-1 0 0,0 1 0 0 0,0-1 1 0 0,-1 0-1 0 0,1 1 1 0 0,1-1-1 0 0,-1 1 1 0 0,0-1-1 0 0,1 1 1 0 0,-1-1-1 0 0,1 1 1 0 0,0 0-1 0 0,0-1 0 0 0,0 1 1 0 0,0-1-1 0 0,0 1 1 0 0,0 0-1 0 0,1-1 1 0 0,0 1-1 0 0,-1-1 1 0 0,1 1-1 0 0,1 2-54 0 0,-1-4 62 0 0,0 1 0 0 0,0 0 0 0 0,1 0 0 0 0,-1-1 0 0 0,0 1-1 0 0,1 0 1 0 0,-1-1 0 0 0,1 0 0 0 0,0 1 0 0 0,-1-1 0 0 0,1 0 0 0 0,0 0 0 0 0,0 0 0 0 0,0 0 0 0 0,0 0-1 0 0,-1 0 1 0 0,1 0 0 0 0,1-1 0 0 0,-1 1 0 0 0,0-1 0 0 0,0 1 0 0 0,0-1 0 0 0,0 0 0 0 0,1 0-62 0 0,0 0 85 0 0,-1 1-1 0 0,1-1 1 0 0,0 0 0 0 0,0 0 0 0 0,0-1 0 0 0,0 1 0 0 0,0-1 0 0 0,0 1 0 0 0,0-1 0 0 0,0 0 0 0 0,0 0 0 0 0,-1 0-1 0 0,1 0 1 0 0,0-1 0 0 0,-1 1 0 0 0,1-1 0 0 0,-1 0 0 0 0,1 1 0 0 0,-1-1 0 0 0,0 0 0 0 0,0-1 0 0 0,0 1 0 0 0,0 0-1 0 0,0 0 1 0 0,0-1 0 0 0,-1 1 0 0 0,1-1 0 0 0,-1 0 0 0 0,0 1 0 0 0,1-2-85 0 0,-1 3 9 0 0,0 0-1 0 0,0 0 1 0 0,0 1 0 0 0,0-1-1 0 0,0 0 1 0 0,0 0 0 0 0,0 0 0 0 0,-1 0-1 0 0,1 0 1 0 0,0 0 0 0 0,0-1 0 0 0,-1 1-1 0 0,1 0 1 0 0,-1 0 0 0 0,1 0-1 0 0,-1-1 1 0 0,0 1 0 0 0,1 0 0 0 0,-1-1-1 0 0,0 1 1 0 0,0 0 0 0 0,0-1-1 0 0,0 1 1 0 0,0 0 0 0 0,0-1 0 0 0,0 1-1 0 0,0 0 1 0 0,-1 0 0 0 0,1-1-1 0 0,0 1 1 0 0,-1 0 0 0 0,1 0 0 0 0,-1-1-1 0 0,0 1 1 0 0,1 0 0 0 0,-1 0 0 0 0,0 0-1 0 0,1 0 1 0 0,-1 0 0 0 0,0 0-1 0 0,0 0 1 0 0,0 0 0 0 0,0 0 0 0 0,0 0-1 0 0,0 1 1 0 0,0-1 0 0 0,-1 0-1 0 0,1 1 1 0 0,0-1 0 0 0,0 1 0 0 0,0-1-1 0 0,-1 1-8 0 0,-5 0-59 0 0,0 1 0 0 0,0 0-1 0 0,1 0 1 0 0,-1 1-1 0 0,1 0 1 0 0,-1 0 0 0 0,1 1-1 0 0,0-1 1 0 0,0 2-1 0 0,0-1 1 0 0,0 0 0 0 0,1 1-1 0 0,-1 0 1 0 0,1 1 0 0 0,0-1-1 0 0,0 1 1 0 0,1 0-1 0 0,-1 0 1 0 0,1 1 59 0 0,-3 0-14 0 0,-10 32-60 0 0,19-36 99 0 0,0 0 0 0 0,0 0 0 0 0,0-1 0 0 0,0 1 0 0 0,0-1 0 0 0,0 0 0 0 0,1 1 0 0 0,-1-1 0 0 0,0 0 0 0 0,1 0 0 0 0,-1-1 0 0 0,0 1 0 0 0,1 0 0 0 0,-1-1 0 0 0,1 1 0 0 0,0-1 0 0 0,-1 0 0 0 0,1 0 1 0 0,-1 0-1 0 0,1 0 0 0 0,-1-1 0 0 0,1 1 0 0 0,-1-1 0 0 0,1 1 0 0 0,1-1-25 0 0,6 0 70 0 0,-3-1-24 0 0,0 1 0 0 0,0-2-1 0 0,-1 1 1 0 0,1-1 0 0 0,-1 0 0 0 0,1 0-1 0 0,-1-1 1 0 0,0 1 0 0 0,0-1 0 0 0,-1-1-1 0 0,1 1 1 0 0,-1-1 0 0 0,4-5-46 0 0,-8 10-6 0 0,0-1-1 0 0,1 0 1 0 0,-1 0-1 0 0,0 0 1 0 0,0 0 0 0 0,0 0-1 0 0,0 0 1 0 0,0-1 0 0 0,0 1-1 0 0,-1 0 1 0 0,1 0-1 0 0,0-1 1 0 0,0 1 0 0 0,-1 0-1 0 0,1-1 1 0 0,-1 1 0 0 0,0-1-1 0 0,1 1 1 0 0,-1-1-1 0 0,0 1 1 0 0,0-1 0 0 0,1 1-1 0 0,-1-1 1 0 0,-1 1 0 0 0,1-1-1 0 0,0 1 1 0 0,0 0-1 0 0,0-1 1 0 0,-1 1 0 0 0,1-1-1 0 0,-1 1 1 0 0,1-1-1 0 0,-1 1 1 0 0,0 0 0 0 0,1-1-1 0 0,-1 1 1 0 0,0 0 0 0 0,0 0-1 0 0,0 0 1 0 0,0-1-1 0 0,0 1 1 0 0,0 0 0 0 0,0 0-1 0 0,0 0 1 0 0,-1 1 0 0 0,1-1 6 0 0,-4 0-177 0 0,0 1 0 0 0,-1 0 0 0 0,1 0 1 0 0,0 0-1 0 0,0 1 0 0 0,0 0 1 0 0,0 0-1 0 0,0 0 0 0 0,0 1 1 0 0,0-1-1 0 0,0 1 0 0 0,1 0 0 0 0,-1 1 1 0 0,1-1-1 0 0,-1 1 0 0 0,1 0 177 0 0,-1 1-1036 0 0,-8 7-597 0 0,11-6-2364 0 0,1 2-3742 0 0,1-4 1972 0 0</inkml:trace>
  <inkml:trace contextRef="#ctx0" brushRef="#br1" timeOffset="13973.964">1729 1152 2385 0 0,'0'0'1603'0'0,"0"0"-103"0"0,0 0 64 0 0,0 0 177 0 0,0 0 90 0 0,0 0-170 0 0,0 0-307 0 0,0 0-346 0 0,0 0-300 0 0,0 0-200 0 0,0 0-121 0 0,0 0-69 0 0,0 0-70 0 0,0 55 1395 0 0,-13 107 8 0 0,-11-37-3186 0 0,20-144-14319 0 0,4 12 13133 0 0</inkml:trace>
  <inkml:trace contextRef="#ctx0" brushRef="#br1" timeOffset="14277.017">1679 1170 0 0 0,'0'0'1234'0'0,"0"0"121"0"0,0 0 160 0 0,0 0 281 0 0,0 0 206 0 0,0 0-91 0 0,0 0-292 0 0,0 0-338 0 0,0 0-284 0 0,0 0-189 0 0,0 0-125 0 0,0 0-70 0 0,0 0-38 0 0,28-2-44 0 0,87-5-71 0 0,82 1-659 0 0,-196 6-639 0 0,-8 8-6030 0 0,-17 10-2167 0 0,18-14 8595 0 0</inkml:trace>
  <inkml:trace contextRef="#ctx0" brushRef="#br1" timeOffset="14522.94">1694 1358 2064 0 0,'0'0'2582'0'0,"0"0"-1007"0"0,0 0-464 0 0,0 0 168 0 0,0 0 340 0 0,0 0 171 0 0,0 0-203 0 0,0 0-443 0 0,0 0-402 0 0,0 0-282 0 0,0 0-172 0 0,0 0-112 0 0,0 0-69 0 0,21 0-57 0 0,126-4-991 0 0,-146 4 906 0 0,34-3-2563 0 0,-2-1-3953 0 0,-20 4 102 0 0</inkml:trace>
</inkml:ink>
</file>

<file path=ppt/ink/ink2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7.7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0 196 0 0 0,'0'0'986'0'0,"0"0"335"0"0,0 0 258 0 0,0 0 66 0 0,0 0-168 0 0,0 0-310 0 0,0 0-285 0 0,0 0-158 0 0,0 0-17 0 0,0 0 131 0 0,4 0 115 0 0,84 8 3681 0 0,398-1-2083 0 0,-421-15-2129 0 0,-68-2 1211 0 0,-68-31-829 0 0,-86-44-403 0 0,156 84-449 0 0,-1 0 1 0 0,1 0 0 0 0,1 1 0 0 0,-1-1 0 0 0,0 0 0 0 0,0 0-1 0 0,0 0 1 0 0,0 0 0 0 0,1 0 0 0 0,-1 0 0 0 0,0 0 0 0 0,1-1 0 0 0,-1 1-1 0 0,1 0 1 0 0,-1 0 0 0 0,1 0 0 0 0,0-1 0 0 0,-1 1 0 0 0,1 0-1 0 0,0 0 1 0 0,0-1 0 0 0,0 1 0 0 0,0 0 0 0 0,0 0 0 0 0,0-1 0 0 0,0 1-1 0 0,0 0 1 0 0,1 0 0 0 0,-1-1 0 0 0,0 1 0 0 0,1 0 0 0 0,-1 0-1 0 0,1 0 1 0 0,-1-1 0 0 0,1 1 0 0 0,0 0 0 0 0,0 0 0 0 0,-1 0 0 0 0,1 0-1 0 0,0 0 1 0 0,0 0 0 0 0,0 1 0 0 0,0-1 0 0 0,0 0 0 0 0,0 0-1 0 0,0 1 1 0 0,0-1 0 0 0,0 0 0 0 0,0 1 0 0 0,1-1 0 0 0,-1 1 0 0 0,0 0-1 0 0,0-1 1 0 0,1 1 0 0 0,-1 0 0 0 0,0 0 47 0 0,51-11-4370 0 0,-19 10-3043 0 0,-17 1-887 0 0</inkml:trace>
</inkml:ink>
</file>

<file path=ppt/ink/ink2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 4497 0 0,'0'0'1151'0'0,"0"0"-335"0"0,0 0-56 0 0,0 0 288 0 0,0 0 259 0 0,0 0 52 0 0,0 0-173 0 0,0 0-287 0 0,0 0-234 0 0,0 0-194 0 0,0 0-116 0 0,0 0-34 0 0,32 0-34 0 0,103 0-16 0 0,98-17 399 0 0,-151 8-2933 0 0,-66 6 173 0 0,10-1-7142 0 0,-20 4 6754 0 0</inkml:trace>
</inkml:ink>
</file>

<file path=ppt/ink/ink2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 5169 0 0,'0'0'1370'0'0,"0"0"-471"0"0,0 0-66 0 0,0 0 173 0 0,0 0 111 0 0,0 0-13 0 0,0 0-178 0 0,0 0-274 0 0,0 0-237 0 0,0 0-194 0 0,35 1-155 0 0,111 3-113 0 0,-41-19-433 0 0,-26-1-1566 0 0,-8 2-4851 0 0,-50 10 2589 0 0</inkml:trace>
</inkml:ink>
</file>

<file path=ppt/ink/ink2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6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1496 0 0,'0'0'1099'0'0,"0"0"-133"0"0,0 0 83 0 0,0 0 304 0 0,0 0 294 0 0,0 0 45 0 0,0 0-240 0 0,0 0-398 0 0,0 0-375 0 0,0 0-233 0 0,0 0-131 0 0,7-9-53 0 0,17-25 28 0 0,-23 33-249 0 0,-1 0-1 0 0,1 1 1 0 0,0-1-1 0 0,-1 1 1 0 0,1-1 0 0 0,0 1-1 0 0,-1-1 1 0 0,1 1-1 0 0,0-1 1 0 0,-1 1-1 0 0,1-1 1 0 0,0 1-1 0 0,0 0 1 0 0,0 0-1 0 0,-1-1 1 0 0,1 1 0 0 0,0 0-1 0 0,0 0 1 0 0,0 0-1 0 0,-1 0 1 0 0,1 0-1 0 0,0 0 1 0 0,0 0-1 0 0,0 0 1 0 0,0 0-1 0 0,-1 0 1 0 0,1 1 0 0 0,0-1-1 0 0,0 0 1 0 0,0 0-1 0 0,-1 1 1 0 0,1-1-1 0 0,0 1 1 0 0,0-1-1 0 0,-1 1 1 0 0,1-1-1 0 0,0 1 1 0 0,-1-1-1 0 0,1 1 1 0 0,-1-1 0 0 0,1 1-1 0 0,-1 0 1 0 0,1-1-1 0 0,-1 1 1 0 0,1 0-1 0 0,-1 0 1 0 0,0-1-1 0 0,1 1 1 0 0,-1 0-1 0 0,0 0 1 0 0,0-1 0 0 0,1 1-1 0 0,-1 1-40 0 0,1-1 49 0 0,18 37 359 0 0,-1 2 0 0 0,-2-1 0 0 0,-1 2 0 0 0,-3 0 0 0 0,1 8-408 0 0,23 74 131 0 0,9-23-153 0 0,-42-93 88 0 0,-3-6-45 0 0,0-1 1 0 0,0 1-1 0 0,0 0 1 0 0,0-1-1 0 0,0 1 1 0 0,0 0-1 0 0,1 0 0 0 0,-1-1 1 0 0,0 1-1 0 0,0 0 1 0 0,0-1-1 0 0,1 1 1 0 0,-1 0-1 0 0,0-1 0 0 0,1 1 1 0 0,-1-1-1 0 0,1 1 1 0 0,-1-1-1 0 0,1 1 1 0 0,-1 0-1 0 0,1-1 0 0 0,-1 0 1 0 0,1 1-1 0 0,-1-1 1 0 0,1 1-1 0 0,-1-1 1 0 0,1 0-1 0 0,0 1 0 0 0,-1-1 1 0 0,1 0-1 0 0,0 1 1 0 0,-1-1-1 0 0,1 0 1 0 0,0 0-1 0 0,-1 0 0 0 0,1 0 1 0 0,0 0-1 0 0,0 0 1 0 0,-1 0-1 0 0,1 0 0 0 0,0 0 1 0 0,-1 0-1 0 0,1 0 1 0 0,0 0-1 0 0,-1 0 1 0 0,1-1-1 0 0,0 1 0 0 0,0 0-21 0 0,12-20 362 0 0,-1 0-1 0 0,-1 0 1 0 0,-1-1-1 0 0,-1 0 1 0 0,0-1-1 0 0,-2 0 1 0 0,4-19-362 0 0,3-3 137 0 0,49-157-211 0 0,-62 182-225 0 0,0 11-5286 0 0,-1 19-3747 0 0,0-7 2713 0 0</inkml:trace>
  <inkml:trace contextRef="#ctx0" brushRef="#br0" timeOffset="300.452">604 383 11578 0 0,'0'0'2078'0'0,"0"0"-719"0"0,0 0-581 0 0,0 0-198 0 0,0 0 29 0 0,0 0 74 0 0,0 0-39 0 0,0 0-88 0 0,0 0-116 0 0,0 0-145 0 0,0 0-116 0 0,0 0-64 0 0,3 23-42 0 0,11 112 26 0 0,-3-57-238 0 0,3-27-4525 0 0,-13-40-5423 0 0,-1-7 4911 0 0</inkml:trace>
  <inkml:trace contextRef="#ctx0" brushRef="#br0" timeOffset="636.005">549 339 5593 0 0,'0'0'1685'0'0,"0"0"-619"0"0,0 0-471 0 0,0 0 25 0 0,0 0 223 0 0,0 0 136 0 0,0 0-24 0 0,0 0-150 0 0,0 0-204 0 0,0 0-175 0 0,0 0-122 0 0,0 0-100 0 0,0 0-50 0 0,31 8-34 0 0,95 29-29 0 0,-40 2 86 0 0,-82-37-161 0 0,-1 0-1 0 0,0 0 1 0 0,1 0-1 0 0,-1 0 1 0 0,0 1 0 0 0,0-1-1 0 0,-1 1 1 0 0,1 0 0 0 0,0 0-1 0 0,-1 0 1 0 0,1 0-1 0 0,-1 0 1 0 0,0 0 0 0 0,0 1-1 0 0,-1-1 1 0 0,1 1 0 0 0,-1-1-1 0 0,1 1 1 0 0,-1 0-1 0 0,0 0 1 0 0,0-1 0 0 0,-1 1-1 0 0,1 0 1 0 0,-1 0-1 0 0,0 0 1 0 0,0 0 0 0 0,0 0-1 0 0,-1-1 1 0 0,1 1 0 0 0,-1 0-1 0 0,0 0 1 0 0,0 0-1 0 0,0-1 1 0 0,0 1 0 0 0,-1 0-1 0 0,0-1 1 0 0,0 0 0 0 0,0 1-1 0 0,0-1 1 0 0,0 0-1 0 0,0 0 1 0 0,-3 2-16 0 0,-11 7-124 0 0,-1-2-1 0 0,0 0 0 0 0,0-1 1 0 0,-1-1-1 0 0,0-1 1 0 0,-1 0-1 0 0,1-2 1 0 0,-1 0-1 0 0,-1-1 0 0 0,-4 0 125 0 0,-43 4-2840 0 0,38-8-8109 0 0,29 0 10110 0 0</inkml:trace>
</inkml:ink>
</file>

<file path=ppt/ink/ink2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0.8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1 103 2889 0 0,'0'0'1121'0'0,"0"0"-49"0"0,0 0 63 0 0,0 0 228 0 0,0 0 295 0 0,0 0 118 0 0,0 0-110 0 0,0 0-287 0 0,0 0-356 0 0,0 0-306 0 0,0 0-250 0 0,0 0-160 0 0,0 0-86 0 0,1-4-19 0 0,0 0-193 0 0,-1 4 8 0 0,0-1 1 0 0,0 1-1 0 0,0-1 1 0 0,0 0-1 0 0,1 1 1 0 0,-1-1-1 0 0,0 0 1 0 0,0 1-1 0 0,0-1 1 0 0,1 1-1 0 0,-1-1 1 0 0,0 1-1 0 0,0-1 1 0 0,1 0-1 0 0,-1 1 1 0 0,1-1-1 0 0,-1 1 1 0 0,0 0-1 0 0,1-1 1 0 0,-1 1-1 0 0,1-1 1 0 0,-1 1-1 0 0,1 0 1 0 0,-1-1-1 0 0,1 1 1 0 0,-1 0-1 0 0,1-1 1 0 0,0 1 0 0 0,-1 0-1 0 0,1 0 1 0 0,-1 0-1 0 0,1-1 1 0 0,0 1-1 0 0,-1 0 1 0 0,1 0-1 0 0,0 0 1 0 0,-1 0-1 0 0,1 0 1 0 0,-1 0-1 0 0,1 0 1 0 0,0 0-1 0 0,-1 1 1 0 0,1-1-1 0 0,0 0 1 0 0,-1 0-1 0 0,1 0 1 0 0,-1 1-1 0 0,1-1 1 0 0,-1 0-1 0 0,1 1 1 0 0,-1-1-1 0 0,1 0 1 0 0,-1 1-1 0 0,1-1 1 0 0,0 1-18 0 0,9 8 147 0 0,-1 0 1 0 0,0 1 0 0 0,0 0-1 0 0,-1 0 1 0 0,-1 1-1 0 0,1 0 1 0 0,-2 0-1 0 0,1 1 1 0 0,-2 0 0 0 0,1 1-148 0 0,-3-6 33 0 0,86 247 488 0 0,-61-192-415 0 0,-15-73 1759 0 0,67-261-884 0 0,16 30-2832 0 0,-95 241-5464 0 0,-1 8 4199 0 0,-1 0-1365 0 0,1-3-1706 0 0</inkml:trace>
  <inkml:trace contextRef="#ctx0" brushRef="#br0" timeOffset="301.985">559 442 4465 0 0,'0'0'3189'0'0,"0"0"-1430"0"0,0 0-860 0 0,0 0-98 0 0,0 0 239 0 0,0 0 273 0 0,0 0 48 0 0,0 0-162 0 0,0 0-244 0 0,0 0-256 0 0,0 0-180 0 0,0 0-123 0 0,0 0-71 0 0,0 22-60 0 0,1 107 173 0 0,10 2-354 0 0,-10-124-696 0 0,3 9-135 0 0,4-12-7376 0 0,-7-6 3504 0 0,0-2 2042 0 0,-1 2-452 0 0</inkml:trace>
  <inkml:trace contextRef="#ctx0" brushRef="#br0" timeOffset="597.338">479 379 1048 0 0,'0'0'1491'0'0,"0"0"-288"0"0,0 0-69 0 0,0 0 202 0 0,0 0 223 0 0,0 0 47 0 0,0 0-178 0 0,0 0-285 0 0,0 0-240 0 0,0 0-196 0 0,0 0-170 0 0,0 0-128 0 0,0 0-111 0 0,27 4-98 0 0,83 12-60 0 0,-49 8 35 0 0,-55-22-183 0 0,-1 1 1 0 0,1-1 0 0 0,-1 1-1 0 0,1 0 1 0 0,-1 0-1 0 0,0 1 1 0 0,0-1 0 0 0,0 1-1 0 0,-1 0 1 0 0,0 1 0 0 0,1-1-1 0 0,-1 1 1 0 0,-1 0 0 0 0,1 0-1 0 0,-1 0 1 0 0,0 0-1 0 0,0 0 1 0 0,0 1 0 0 0,-1 0-1 0 0,0-1 1 0 0,0 1 0 0 0,0 0-1 0 0,-1 0 1 0 0,0 0 0 0 0,0 0 7 0 0,-3 1-1 0 0,0 0 0 0 0,0-1 1 0 0,0 0-1 0 0,-1 1 1 0 0,0-1-1 0 0,-1 0 1 0 0,1 0-1 0 0,-1-1 0 0 0,0 1 1 0 0,0-1-1 0 0,-1 0 1 0 0,0 0-1 0 0,0 0 1 0 0,0-1-1 0 0,0 0 0 0 0,-1 0 1 0 0,0 0-1 0 0,1 0 1 0 0,-2-1-1 0 0,1 0 1 0 0,0 0-1 0 0,0-1 0 0 0,-1 0 1 0 0,-2 1 0 0 0,-15 9-260 0 0,-59 29-3238 0 0,29-16-7083 0 0,51-25 9801 0 0</inkml:trace>
  <inkml:trace contextRef="#ctx0" brushRef="#br0" timeOffset="947.228">1188 383 4681 0 0,'0'0'1115'0'0,"0"0"-252"0"0,0 0 92 0 0,0 0 301 0 0,0 0 208 0 0,0 0 2 0 0,0 0-253 0 0,0 0-307 0 0,0 0-262 0 0,0 0-184 0 0,0 0-82 0 0,0 0-22 0 0,-8 18 4 0 0,-42 90 376 0 0,29-71-617 0 0,-2 0 1 0 0,-1-2-1 0 0,-1-1 0 0 0,-3-1 1 0 0,0-1-1 0 0,-2-1 0 0 0,-2-1-119 0 0,-45 50-578 0 0,57-44-3042 0 0,64-32-8167 0 0,-35-4 10084 0 0</inkml:trace>
  <inkml:trace contextRef="#ctx0" brushRef="#br0" timeOffset="1570.252">1402 548 0 0 0,'0'0'916'0'0,"0"0"-37"0"0,0 0 107 0 0,0 0 363 0 0,0 0 298 0 0,0 0 100 0 0,0 0-224 0 0,0 0-370 0 0,0 0-339 0 0,0 0-220 0 0,0 0-127 0 0,0 0-78 0 0,0 0 0 0 0,-12-3-23 0 0,-36-8-42 0 0,-4 26 428 0 0,46-12-745 0 0,1 0-1 0 0,-1 0 1 0 0,1 0 0 0 0,0 1-1 0 0,0 0 1 0 0,0 0 0 0 0,1 0-1 0 0,-1 1 1 0 0,1-1 0 0 0,0 1-1 0 0,0 0 1 0 0,1 0 0 0 0,-3 5-7 0 0,-11 38-28 0 0,-31 103-16 0 0,20-67 153 0 0,3-22 147 0 0,25-61-236 0 0,0-1 12 0 0,21 7 938 0 0,199-51-606 0 0,-171 29-2036 0 0,-35 7-2261 0 0,-1-3-4629 0 0,-11 8 6668 0 0</inkml:trace>
  <inkml:trace contextRef="#ctx0" brushRef="#br0" timeOffset="1818.879">1127 725 4881 0 0,'0'0'1420'0'0,"0"0"-589"0"0,0 0-188 0 0,0 0 299 0 0,0 0 286 0 0,0 0 77 0 0,0 0-170 0 0,0 0-299 0 0,0 0-238 0 0,0 0-190 0 0,0 0-147 0 0,0 0-106 0 0,34 3-76 0 0,103 6-134 0 0,-42-10-1744 0 0,-69-3-1266 0 0,-11 1-1249 0 0,-3 3-1175 0 0</inkml:trace>
</inkml:ink>
</file>

<file path=ppt/ink/ink2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3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0 0 0,'0'0'212'0'0,"0"0"796"0"0,0 0 389 0 0,0 0 108 0 0,0 0-120 0 0,0 0-159 0 0,0 0-200 0 0,0 0-198 0 0,0 0-141 0 0,33 0-92 0 0,101 0-38 0 0,100-10 2639 0 0,-167 6-2736 0 0,-99-22 3148 0 0,11 14-3238 0 0,12 9-315 0 0,1-1-1 0 0,0 0 1 0 0,1 0-1 0 0,-1-1 0 0 0,1 0 1 0 0,0 0-1 0 0,0-1 1 0 0,0 1-1 0 0,1-1 0 0 0,0-1 1 0 0,0 1-1 0 0,1-1 1 0 0,-1-1-1 0 0,2 1 0 0 0,-1 0 1 0 0,-1-5-55 0 0,5 10-386 0 0,19-1-12556 0 0,-12 3 7339 0 0</inkml:trace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4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2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4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2905 0 0,'0'0'1335'0'0,"0"0"-281"0"0,0 0 52 0 0,0 0 338 0 0,0 0 242 0 0,0 0-8 0 0,0 0-258 0 0,0 0-302 0 0,0 0-224 0 0,0 0-196 0 0,0 0-145 0 0,31 4-68 0 0,96 11-61 0 0,19-12 768 0 0,-120-3-1396 0 0,1-1 0 0 0,0-2 0 0 0,-1 0 0 0 0,1-2 0 0 0,-1-1 0 0 0,12-5 204 0 0,-23 1-2981 0 0,-5 2-5778 0 0,-6 7 3731 0 0</inkml:trace>
  <inkml:trace contextRef="#ctx0" brushRef="#br0" timeOffset="266.933">211 0 7210 0 0,'0'0'3380'0'0,"0"0"-1713"0"0,0 0-765 0 0,0 0 53 0 0,0 0 206 0 0,0 0 112 0 0,0 0-107 0 0,0 0-199 0 0,-2 33-240 0 0,-4 102-212 0 0,13 87 570 0 0,-4-173-1358 0 0,1 20-1147 0 0,-4-47-3412 0 0,-2 0-3840 0 0,1-14 2861 0 0</inkml:trace>
</inkml:ink>
</file>

<file path=ppt/ink/ink2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7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60 516 0 0 0,'0'0'768'0'0,"0"0"456"0"0,0 0 246 0 0,0 0-94 0 0,0 0-313 0 0,0 0-332 0 0,0 0-199 0 0,0 0-25 0 0,0 0 132 0 0,4 3 118 0 0,5 5-197 0 0,0 0 0 0 0,-1 1 0 0 0,0 0 0 0 0,0 1 0 0 0,-1-1-1 0 0,0 1 1 0 0,-1 1 0 0 0,0-1 0 0 0,-1 1 0 0 0,4 9-560 0 0,46 198 1481 0 0,-53-208-1406 0 0,20 222 236 0 0,-22-232-291 0 0,1-1 1 0 0,-1 1-1 0 0,0-1 1 0 0,0 1-1 0 0,1-1 0 0 0,-1 1 1 0 0,0 0-1 0 0,1-1 1 0 0,-1 1-1 0 0,1-1 1 0 0,-1 1-1 0 0,1 0 1 0 0,-1-1-1 0 0,0 1 0 0 0,1 0 1 0 0,-1 0-1 0 0,1-1 1 0 0,-1 1-1 0 0,1 0 1 0 0,-1 0-1 0 0,1 0 0 0 0,0 0 1 0 0,-1 0-1 0 0,1 0 1 0 0,-1 0-1 0 0,1 0 1 0 0,-1 0-1 0 0,1 0 0 0 0,-1 0 1 0 0,1 0-1 0 0,-1 0 1 0 0,1 0-1 0 0,0 0 1 0 0,-1 0-1 0 0,1 1 1 0 0,-1-1-1 0 0,1 0 0 0 0,-1 0 1 0 0,1 1-1 0 0,-1-1 1 0 0,0 0-1 0 0,1 1 1 0 0,-1-1-1 0 0,1 0 0 0 0,-1 1 1 0 0,0-1-1 0 0,1 1 1 0 0,-1-1-1 0 0,0 0 1 0 0,1 1-1 0 0,-1-1 0 0 0,0 1 1 0 0,0-1-1 0 0,1 1 1 0 0,-1-1-1 0 0,0 1 1 0 0,0 0-1 0 0,0-1 1 0 0,0 1-1 0 0,0-1 0 0 0,0 1-20 0 0,23-46 836 0 0,28-173-74 0 0,16-54-626 0 0,-24 122-398 0 0,-35 83-2107 0 0,-8 67 1018 0 0,0 0-612 0 0,0 0-537 0 0,0 4-4258 0 0,0 9 3459 0 0,0-8 2288 0 0</inkml:trace>
  <inkml:trace contextRef="#ctx0" brushRef="#br0" timeOffset="670.156">803 836 0 0 0,'0'0'851'0'0,"0"0"62"0"0,0 0 145 0 0,0 0 278 0 0,0 0 250 0 0,0 0 73 0 0,0 0-155 0 0,0 0-263 0 0,0 0-275 0 0,0 0-235 0 0,0 0-172 0 0,0 0-92 0 0,0 0-38 0 0,-15-6-38 0 0,-48-21-51 0 0,61 27-317 0 0,0-1-1 0 0,1 1 1 0 0,-1-1-1 0 0,0 1 1 0 0,0-1 0 0 0,0 1-1 0 0,1 0 1 0 0,-1 0 0 0 0,0 0-1 0 0,0 0 1 0 0,0 0-1 0 0,0 0 1 0 0,1 1 0 0 0,-1-1-1 0 0,0 1 1 0 0,0-1-1 0 0,1 1 1 0 0,-1 0 0 0 0,0-1-1 0 0,1 1 1 0 0,-1 0 0 0 0,0 0-1 0 0,1 0 1 0 0,0 0-1 0 0,-1 1 1 0 0,1-1 0 0 0,0 0-1 0 0,-1 1 1 0 0,1-1-23 0 0,-6 5 28 0 0,1 2-26 0 0,0-1 0 0 0,0 1-1 0 0,1 0 1 0 0,0 0 0 0 0,1 1 0 0 0,-1-1 0 0 0,2 1-1 0 0,-1 0 1 0 0,1 0 0 0 0,1 0 0 0 0,-1 1-1 0 0,2-1 1 0 0,-1 0 0 0 0,1 1 0 0 0,1 0 0 0 0,0-1-1 0 0,0 1 1 0 0,1-1 0 0 0,0 1 0 0 0,2 6-2 0 0,-3 19 94 0 0,1-5-70 0 0,1-21-14 0 0,-2-1-1 0 0,1 1 1 0 0,-1 0 0 0 0,-1 0 0 0 0,0-1 0 0 0,0 1 0 0 0,0 0 0 0 0,-1-1 0 0 0,-1 1 0 0 0,1-1 0 0 0,-3 5-10 0 0,-19 32 851 0 0,43-45 289 0 0,146-30 106 0 0,-119 5-1840 0 0,-33 2-4148 0 0,-12 2-5195 0 0,-1 13 6995 0 0</inkml:trace>
  <inkml:trace contextRef="#ctx0" brushRef="#br0" timeOffset="916.565">527 980 0 0 0,'0'0'663'0'0,"0"0"797"0"0,0 0 367 0 0,0 0 183 0 0,0 0-7 0 0,0 0-219 0 0,0 0-345 0 0,0 0-334 0 0,0 0-293 0 0,31-1-253 0 0,98-4-186 0 0,-123 5-381 0 0,117-2 428 0 0,-59 7-2972 0 0,-38 1-4494 0 0,-20-5 2197 0 0</inkml:trace>
  <inkml:trace contextRef="#ctx0" brushRef="#br0" timeOffset="1745.191">1 255 0 0 0,'0'0'332'0'0,"0"0"1019"0"0,0 0 260 0 0,0 0-196 0 0,0 0-349 0 0,0 0-254 0 0,0 0-103 0 0,0 0 6 0 0,0 0 103 0 0,0 0 26 0 0,0 0-48 0 0,10-1-77 0 0,141-9 2777 0 0,-5-1-1390 0 0,-18 7-1236 0 0,-124 0 1791 0 0,-21-13-1986 0 0,0 4-486 0 0,2 3-295 0 0,0-1 1 0 0,0 0 0 0 0,2-1 0 0 0,-1-1 0 0 0,1 0 0 0 0,1 0 0 0 0,0-2 0 0 0,1 1 0 0 0,-6-13 105 0 0,6 3-2081 0 0,5 12-876 0 0,0 0-3571 0 0,4 5-2145 0 0</inkml:trace>
</inkml:ink>
</file>

<file path=ppt/ink/ink2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05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432 170 0 0 0,'0'0'1163'0'0,"0"0"165"0"0,0 0 0 0 0,0 0-114 0 0,0 0-138 0 0,0 0-106 0 0,0 0-29 0 0,-14-4 20 0 0,-42-11 52 0 0,-33 11 4010 0 0,73 6-4810 0 0,0 0 0 0 0,0 1 0 0 0,0 1 0 0 0,1 0 0 0 0,-1 1 1 0 0,1 0-1 0 0,0 2 0 0 0,0 0 0 0 0,1 0 0 0 0,0 1 1 0 0,0 1-1 0 0,1 0 0 0 0,0 1 0 0 0,-4 5-213 0 0,12-11 7 0 0,1 1 1 0 0,0-1-1 0 0,0 0 0 0 0,1 1 0 0 0,-1 0 1 0 0,1 0-1 0 0,0 0 0 0 0,0 0 1 0 0,1 1-1 0 0,-1-1 0 0 0,1 0 0 0 0,1 1 1 0 0,-1 0-1 0 0,1 0 0 0 0,0-1 0 0 0,0 1 1 0 0,0 0-1 0 0,1 3-7 0 0,2-5 6 0 0,0-1-1 0 0,0 0 1 0 0,1 1 0 0 0,-1-1-1 0 0,1 0 1 0 0,-1 0 0 0 0,1-1-1 0 0,0 1 1 0 0,0-1 0 0 0,1 1-1 0 0,-1-1 1 0 0,0 0 0 0 0,1 0-1 0 0,-1 0 1 0 0,1-1 0 0 0,0 1 0 0 0,-1-1-1 0 0,1 0 1 0 0,4 1-6 0 0,129 7 343 0 0,-18-3-209 0 0,-118-7-128 0 0,0 1 0 0 0,0 0 0 0 0,0 0-1 0 0,0-1 1 0 0,1 1 0 0 0,-1 0 0 0 0,0 0 0 0 0,0 0-1 0 0,0 0 1 0 0,0 0 0 0 0,0 0 0 0 0,0 1 0 0 0,0-1-1 0 0,0 0 1 0 0,0 0 0 0 0,0 1 0 0 0,0-1 0 0 0,0 1-1 0 0,0-1 1 0 0,0 1 0 0 0,0-1 0 0 0,0 1-1 0 0,0 0 1 0 0,0-1 0 0 0,-1 1 0 0 0,1 0 0 0 0,0 0-1 0 0,0-1 1 0 0,-1 1 0 0 0,1 0 0 0 0,0 0 0 0 0,-1 0-1 0 0,1 0 1 0 0,-1 0 0 0 0,1 0 0 0 0,-1 0-1 0 0,0 0 1 0 0,1 0 0 0 0,-1 0 0 0 0,0 0 0 0 0,0 0-1 0 0,0 0 1 0 0,0 0 0 0 0,0 1 0 0 0,0-1 0 0 0,0 0-1 0 0,0 0 1 0 0,0 0 0 0 0,0 0 0 0 0,-1 0-1 0 0,1 0 1 0 0,0 0 0 0 0,-1 0 0 0 0,1 0 0 0 0,-1 0-1 0 0,1 0 1 0 0,-1 0 0 0 0,0 0 0 0 0,1 0 0 0 0,-1-1-1 0 0,0 1 1 0 0,0 1-6 0 0,-128 89 454 0 0,55-47-385 0 0,61-35-58 0 0,-2 0 16 0 0,1 0 0 0 0,0 2 1 0 0,1-1-1 0 0,0 2 0 0 0,0 0 1 0 0,2 0-1 0 0,-1 1 0 0 0,-6 11-27 0 0,16-17 4 0 0,1 0 0 0 0,1-1-1 0 0,-1 1 1 0 0,1 0 0 0 0,0 0-1 0 0,1 0 1 0 0,0 0-1 0 0,0-1 1 0 0,0 1 0 0 0,1 0-1 0 0,0-1 1 0 0,0 1 0 0 0,0-1-1 0 0,1 0 1 0 0,0 1 0 0 0,1-1-1 0 0,-1-1 1 0 0,1 1 0 0 0,0 0-1 0 0,1-1 1 0 0,-1 0 0 0 0,1 0-1 0 0,0 0 1 0 0,0-1 0 0 0,0 0-1 0 0,1 0 1 0 0,4 3-4 0 0,-8-5-144 0 0,1 1-1 0 0,0-1 1 0 0,-1 0-1 0 0,1 0 1 0 0,0 0 0 0 0,0 0-1 0 0,0-1 1 0 0,1 1 0 0 0,-1-1-1 0 0,0 0 1 0 0,0 0 0 0 0,1 0-1 0 0,-1 0 1 0 0,1-1-1 0 0,-1 1 1 0 0,1-1 0 0 0,-1 0-1 0 0,1 0 1 0 0,-1 0 0 0 0,0 0-1 0 0,1-1 1 0 0,0 0 144 0 0,-1 0-511 0 0,-1 0-1 0 0,0 0 1 0 0,0 0 0 0 0,0 0 0 0 0,0 0 0 0 0,0-1 0 0 0,0 1 0 0 0,-1-1-1 0 0,1 1 1 0 0,0-1 0 0 0,-1 0 0 0 0,1 1 0 0 0,-1-1 0 0 0,0 0-1 0 0,1 0 1 0 0,-1 0 0 0 0,0 0 0 0 0,0-1 0 0 0,0 1 0 0 0,-1 0-1 0 0,1 0 1 0 0,0-1 511 0 0,2-8-3518 0 0,0 3 1531 0 0</inkml:trace>
  <inkml:trace contextRef="#ctx0" brushRef="#br0" timeOffset="396.754">178 0 0 0 0,'0'0'449'0'0,"0"0"-86"0"0,0 0-83 0 0,0 0 243 0 0,0 0 508 0 0,0 0 493 0 0,0 0 305 0 0,0 0-36 0 0,0 0-262 0 0,0 0-316 0 0,0 0-265 0 0,0 0-133 0 0,0 0-59 0 0,-3 20-23 0 0,-11 96 744 0 0,33 54 1959 0 0,-5 105-2590 0 0,-26-23-740 0 0,-20-61-151 0 0,14-118-78 0 0,20-32-1508 0 0,25-44-3477 0 0,-10-4-2436 0 0,-10 6 2312 0 0</inkml:trace>
</inkml:ink>
</file>

<file path=ppt/ink/ink2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4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0,'0'0'592'0'0,"0"0"458"0"0,0 0 151 0 0,0 0 25 0 0,0 0 18 0 0,0 0 3 0 0,0 0-19 0 0,0 0-75 0 0,4 2 2463 0 0,13 6-1687 0 0,96 13 1758 0 0,60-16-2407 0 0,-165-5-1210 0 0,100-14 229 0 0,-82 8-1151 0 0,-22 5-4989 0 0,-2 0-5732 0 0,-2 1 10017 0 0</inkml:trace>
</inkml:ink>
</file>

<file path=ppt/ink/ink2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7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2304 0 0,'0'0'2366'0'0,"0"0"-663"0"0,0 0-428 0 0,0 0 62 0 0,0 0 227 0 0,0 0 78 0 0,0 0-217 0 0,0 0-326 0 0,0 0-275 0 0,0 0-153 0 0,0 0-72 0 0,0 0-52 0 0,0 0-22 0 0,15 4-53 0 0,51 11-64 0 0,64-12 579 0 0,-17-9-1747 0 0,-76 2-2611 0 0,0 0-4191 0 0,-25 4-493 0 0</inkml:trace>
</inkml:ink>
</file>

<file path=ppt/ink/ink2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0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238 443 464 0 0,'0'0'1286'0'0,"0"0"-33"0"0,0 0 69 0 0,0 0 200 0 0,0 0 217 0 0,0 0-11 0 0,0 0-290 0 0,0 0-411 0 0,0 0-475 0 0,0 0-335 0 0,0 0-146 0 0,4 19 419 0 0,105 488 2894 0 0,-52-334-2981 0 0,-56-173-363 0 0,-1 0 0 0 0,1 0 0 0 0,-1 1 0 0 0,1-1 0 0 0,-1 0 0 0 0,1 0 0 0 0,-1 0 0 0 0,1 0 0 0 0,-1 0 0 0 0,1 0 0 0 0,-1 0 0 0 0,1 0 0 0 0,-1 0 0 0 0,1 0 0 0 0,-1 0 0 0 0,1 0 0 0 0,-1 0 1 0 0,1 0-1 0 0,-1 0 0 0 0,1-1 0 0 0,-1 1 0 0 0,1 0 0 0 0,-1 0 0 0 0,0-1 0 0 0,1 1 0 0 0,-1 0 0 0 0,1-1 0 0 0,-1 1 0 0 0,1 0 0 0 0,-1-1 0 0 0,0 1 0 0 0,1 0 0 0 0,-1-1 0 0 0,0 1 0 0 0,0-1 0 0 0,1 1 1 0 0,-1-1-1 0 0,0 1 0 0 0,0-1 0 0 0,0 1 0 0 0,1-1 0 0 0,-1 1 0 0 0,0-1 0 0 0,0 1 0 0 0,0-1 0 0 0,0 1 0 0 0,0-1 0 0 0,0 1 0 0 0,0-1 0 0 0,0 1 0 0 0,0-1 0 0 0,0 1 0 0 0,0-1 0 0 0,-1 1 0 0 0,1-1 0 0 0,0 1 1 0 0,0-1-1 0 0,0 1 0 0 0,-1-1 0 0 0,1 1 0 0 0,0-1 0 0 0,-1 1 0 0 0,1-1-40 0 0,10-73 141 0 0,3 0-1 0 0,3 1 1 0 0,4 1 0 0 0,2 0-1 0 0,4 2 1 0 0,6-6-141 0 0,-17 39-180 0 0,-5 18-111 0 0,-1-1 0 0 0,-2 0 0 0 0,1-1 0 0 0,-2 0 0 0 0,-1 0 1 0 0,-1 0-1 0 0,0-1 0 0 0,-2 0 0 0 0,-1 1 0 0 0,0-10 291 0 0,-9 21-3063 0 0,-13 13-7553 0 0,17 4 7121 0 0</inkml:trace>
  <inkml:trace contextRef="#ctx0" brushRef="#br0" timeOffset="753.879">923 837 0 0 0,'0'0'283'0'0,"0"0"921"0"0,0 0 412 0 0,0 0 42 0 0,0 0-151 0 0,0 0-185 0 0,0 0-201 0 0,0 0-154 0 0,0 0-85 0 0,0 0-48 0 0,1-9 20 0 0,2-29-9 0 0,-3 37-757 0 0,-1 0-1 0 0,1 0 0 0 0,-1 1 0 0 0,1-1 0 0 0,-1 0 0 0 0,1 0 0 0 0,-1 0 0 0 0,1 1 0 0 0,-1-1 0 0 0,0 0 0 0 0,1 0 0 0 0,-1 1 1 0 0,0-1-1 0 0,0 1 0 0 0,1-1 0 0 0,-1 1 0 0 0,0-1 0 0 0,0 1 0 0 0,0-1 0 0 0,0 1 0 0 0,0 0 0 0 0,0-1 0 0 0,0 1 0 0 0,0 0 0 0 0,0 0 1 0 0,0 0-1 0 0,0 0 0 0 0,0 0 0 0 0,0 0 0 0 0,1 0 0 0 0,-1 0 0 0 0,0 0 0 0 0,0 0 0 0 0,0 0 0 0 0,0 1 0 0 0,0-1 0 0 0,0 0 1 0 0,0 1-1 0 0,0-1-87 0 0,-5 1 298 0 0,0 1-270 0 0,0 1 0 0 0,1-1 0 0 0,-1 1 0 0 0,1 1 0 0 0,-1-1 0 0 0,1 1 0 0 0,0 0 0 0 0,0 0 0 0 0,1 0 0 0 0,-1 1 0 0 0,1 0 0 0 0,0 0 0 0 0,0 0 0 0 0,0 0 0 0 0,1 0 0 0 0,0 1 0 0 0,0 0 0 0 0,1-1 0 0 0,-1 1 0 0 0,1 0 0 0 0,-1 6-28 0 0,-34 148 12 0 0,8-15 68 0 0,14-117-16 0 0,15-27-60 0 0,0-1-3 0 0,20 4 518 0 0,113-18 673 0 0,-86 6-1109 0 0,0 1 6 0 0,-24-1-488 0 0,-17 2-2538 0 0,-6 1-3732 0 0,0 2 1808 0 0,0 2 307 0 0</inkml:trace>
  <inkml:trace contextRef="#ctx0" brushRef="#br0" timeOffset="1002.982">697 962 144 0 0,'0'0'1498'0'0,"0"0"-298"0"0,0 0-85 0 0,0 0 209 0 0,0 0 238 0 0,0 0 14 0 0,0 0-201 0 0,0 0-269 0 0,0 0-235 0 0,0 0-193 0 0,0 0-152 0 0,0 0-126 0 0,17 2-115 0 0,113 18 130 0 0,-45-15-2820 0 0,-31-14-5728 0 0,-42 6 4596 0 0</inkml:trace>
  <inkml:trace contextRef="#ctx0" brushRef="#br0" timeOffset="1925.206">1 181 0 0 0,'0'0'895'0'0,"0"0"268"0"0,0 0 118 0 0,0 0-75 0 0,0 0-207 0 0,0 0-187 0 0,0 0-86 0 0,0 0-10 0 0,0 0 21 0 0,0 0 17 0 0,15-3-38 0 0,49-12-35 0 0,32 11 2103 0 0,89 30-615 0 0,-26-4-1473 0 0,-153-21-233 0 0,-6-6 2118 0 0,-5-2-2800 0 0,-114-111 1302 0 0,107 104-1255 0 0,-16-22 421 0 0,20 10-3405 0 0,8 25 902 0 0,6 2-10183 0 0,-2 2 9964 0 0</inkml:trace>
</inkml:ink>
</file>

<file path=ppt/ink/ink2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3.4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0 147 360 0 0,'0'0'1068'0'0,"0"0"42"0"0,0 0 288 0 0,0 0 339 0 0,0 0 160 0 0,0 0-198 0 0,0 0-504 0 0,0 0-405 0 0,0 0-203 0 0,0 0 15 0 0,0 0 100 0 0,0 0 19 0 0,14 0-27 0 0,230 4 2741 0 0,-103-11-2641 0 0,-142 7-758 0 0,1 0 0 0 0,-1 0 0 0 0,1 0 0 0 0,0 0 0 0 0,-1 0 0 0 0,1 0 0 0 0,-1 0 0 0 0,1 0 0 0 0,-1-1 0 0 0,1 1 0 0 0,0 0 0 0 0,-1 0 0 0 0,1 0 0 0 0,0-1 0 0 0,-1 1 0 0 0,1 0 0 0 0,0-1 0 0 0,-1 1 0 0 0,1 0 0 0 0,0 0 0 0 0,-1-1 0 0 0,1 1 0 0 0,0-1 0 0 0,0 1 0 0 0,-1 0 0 0 0,1-1 0 0 0,0 1 0 0 0,0-1 0 0 0,0 1 0 0 0,0 0 0 0 0,0-1 0 0 0,0 1 0 0 0,0-1 0 0 0,-1 1 0 0 0,1-1 0 0 0,0 1 0 0 0,1-1 0 0 0,-1 1 0 0 0,0 0 0 0 0,0-1 0 0 0,0 1 0 0 0,0-1 0 0 0,0 1 0 0 0,0-1 0 0 0,0 1 0 0 0,1 0 0 0 0,-1-1 0 0 0,0 1 0 0 0,0 0 0 0 0,0-1 0 0 0,1 1 0 0 0,-1 0 0 0 0,0-1 0 0 0,1 1 0 0 0,-1 0 0 0 0,0-1 0 0 0,1 1 0 0 0,-1 0 0 0 0,0 0 0 0 0,1-1 0 0 0,-1 1 0 0 0,1 0 0 0 0,-1 0 0 0 0,0 0 0 0 0,1 0 0 0 0,-1-1 0 0 0,1 1 0 0 0,-1 0-36 0 0,-35-16-15 0 0,-22 0 18 0 0,29 10-96 0 0,1-1-1 0 0,0-2 0 0 0,0-1 0 0 0,0-1 0 0 0,-20-12 94 0 0,34 10-1660 0 0,11 1-6988 0 0,2 11-1800 0 0</inkml:trace>
</inkml:ink>
</file>

<file path=ppt/ink/ink2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7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86 439 0 0 0,'0'0'329'0'0,"0"0"945"0"0,0 0 105 0 0,0 0-281 0 0,0 0-338 0 0,0 0-315 0 0,0 0-182 0 0,4-10 338 0 0,85 280 5155 0 0,-5-38-4323 0 0,-27-32-676 0 0,-40-157-360 0 0,-17-42-335 0 0,0-1-4 0 0,7-4 2835 0 0,-3-47-2413 0 0,1 1 0 0 0,3 0 0 0 0,3 0 0 0 0,13-41-480 0 0,7-33 518 0 0,66-257-1241 0 0,-75 307-1113 0 0,-21 73-7502 0 0,-1 8 5685 0 0,0 0 60 0 0,0-3 2793 0 0</inkml:trace>
  <inkml:trace contextRef="#ctx0" brushRef="#br0" timeOffset="1649.86">963 807 0 0 0,'0'0'592'0'0,"0"0"544"0"0,0 0 273 0 0,0 0 75 0 0,0 0-105 0 0,0 0-223 0 0,0 0-232 0 0,0 0-221 0 0,0 0-117 0 0,0 0-29 0 0,0 0-9 0 0,-17-5 27 0 0,-53-12-10 0 0,67 16-460 0 0,0 0 0 0 0,-1 0 0 0 0,1 1 0 0 0,0-1-1 0 0,0 1 1 0 0,0 0 0 0 0,-1-1 0 0 0,1 1-1 0 0,0 1 1 0 0,0-1 0 0 0,0 0 0 0 0,-1 1-1 0 0,1 0 1 0 0,0-1 0 0 0,0 1 0 0 0,0 0 0 0 0,0 1-1 0 0,0-1 1 0 0,0 1-105 0 0,-9 4 306 0 0,6-4-235 0 0,1 0-1 0 0,0 0 1 0 0,0 1-1 0 0,0 0 1 0 0,1 0-1 0 0,-1 0 1 0 0,1 0-1 0 0,-1 1 1 0 0,1 0-1 0 0,0 0 1 0 0,1 0-1 0 0,-1 0 1 0 0,1 0 0 0 0,-1 1-1 0 0,1 0 1 0 0,1 0-1 0 0,-1 0 1 0 0,1 0-1 0 0,-1 2-70 0 0,-28 192 743 0 0,1-72-414 0 0,24-81-46 0 0,41-42 489 0 0,102-30 118 0 0,-79 12-893 0 0,-23-2-2895 0 0,-29 11-2614 0 0,-1 0-3273 0 0,-5 4 7715 0 0</inkml:trace>
  <inkml:trace contextRef="#ctx0" brushRef="#br0" timeOffset="1963.033">584 1017 0 0 0,'0'0'744'0'0,"0"0"475"0"0,0 0 135 0 0,0 0 167 0 0,0 0 146 0 0,0 0-53 0 0,0 0-262 0 0,0 0-298 0 0,0 0-262 0 0,0 0-185 0 0,35-3-136 0 0,111-7-103 0 0,43 8-304 0 0,-156 4-2246 0 0,-1 0-4677 0 0,-24-2 3073 0 0</inkml:trace>
  <inkml:trace contextRef="#ctx0" brushRef="#br0" timeOffset="2349.785">1331 821 3065 0 0,'0'0'1745'0'0,"0"0"-216"0"0,0 0-149 0 0,0 0 63 0 0,0 0 23 0 0,0 0-177 0 0,0 0-314 0 0,0 0-251 0 0,0 0-197 0 0,0 0-120 0 0,0 0-55 0 0,0 0-56 0 0,-10 21-4 0 0,-65 139 465 0 0,-86 171-442 0 0,84-209-1960 0 0,73-118 956 0 0,-9 20-1640 0 0,9-8-7384 0 0,4-12 7527 0 0</inkml:trace>
  <inkml:trace contextRef="#ctx0" brushRef="#br0" timeOffset="2603.05">1489 1053 4577 0 0,'0'0'1111'0'0,"0"0"-396"0"0,0 0-72 0 0,0 0 251 0 0,0 0 269 0 0,0 0 87 0 0,0 0-113 0 0,-21 35-302 0 0,-68 108-337 0 0,-10 44-273 0 0,45-62-732 0 0,43-89-1602 0 0,11-35 1080 0 0,0-1-235 0 0,9-2-3807 0 0,1-6 2796 0 0,-6 4 1657 0 0,1 0 443 0 0</inkml:trace>
  <inkml:trace contextRef="#ctx0" brushRef="#br0" timeOffset="2851.647">1419 1087 0 0 0,'0'0'712'0'0,"0"0"564"0"0,0 0 205 0 0,0 0-45 0 0,0 0-101 0 0,0 0-129 0 0,0 0-88 0 0,0 0-85 0 0,0 0-117 0 0,0 0-103 0 0,24-2-80 0 0,112-11 433 0 0,-97 9-423 0 0,7-2-950 0 0,-17 5-9560 0 0,-28 1 5773 0 0</inkml:trace>
  <inkml:trace contextRef="#ctx0" brushRef="#br0" timeOffset="3018.01">1331 1322 1072 0 0,'0'0'1961'0'0,"0"0"-308"0"0,0 0 126 0 0,0 0 159 0 0,0 0-77 0 0,0 0-293 0 0,0 0-412 0 0,0 0-369 0 0,0 0-267 0 0,0 0-180 0 0,35-1-140 0 0,110-5-100 0 0,-30-13-643 0 0,-72 5-1686 0 0,-14 6-3085 0 0,-17 5-1535 0 0</inkml:trace>
  <inkml:trace contextRef="#ctx0" brushRef="#br0" timeOffset="6735.026">22 192 0 0 0,'0'0'731'0'0,"0"0"708"0"0,0 0 133 0 0,0 0-104 0 0,0 0-135 0 0,0 0-145 0 0,0 0-100 0 0,0 0-85 0 0,0 0-79 0 0,-4-3-86 0 0,-13-10-59 0 0,48 3 3282 0 0,162-12-659 0 0,-73-7-2656 0 0,-119 27-703 0 0,0 0 0 0 0,0 0 0 0 0,0 1-1 0 0,0-1 1 0 0,0 0 0 0 0,-1 0-1 0 0,1 0 1 0 0,-1 0 0 0 0,1 0-1 0 0,-1 0 1 0 0,0 0 0 0 0,0 0 0 0 0,0 0-1 0 0,0 0 1 0 0,0 0 0 0 0,0 0-1 0 0,-1 0 1 0 0,1 1 0 0 0,-1-1 0 0 0,1 0-1 0 0,-1 0 1 0 0,1 0 0 0 0,-1 0-1 0 0,0 0 1 0 0,0 1 0 0 0,0-1-1 0 0,0 0 1 0 0,-1 1 0 0 0,1-1 0 0 0,0 1-1 0 0,0-1 1 0 0,-1 1 0 0 0,1 0-1 0 0,-1-1 1 0 0,0 1 0 0 0,1 0 0 0 0,-1 0-1 0 0,0 0 1 0 0,0 0 0 0 0,1 1-1 0 0,-1-1 1 0 0,0 0 0 0 0,0 1-1 0 0,-1-1-42 0 0,-46-26-323 0 0,28 17-4330 0 0,9 4-3181 0 0,8 5-1351 0 0</inkml:trace>
</inkml:ink>
</file>

<file path=ppt/ink/ink2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2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0 167 4553 0 0,'0'0'859'0'0,"0"0"-490"0"0,0 0-131 0 0,0 0 318 0 0,0 0 397 0 0,0 0 170 0 0,0 0-17 0 0,0 0-225 0 0,0 0-246 0 0,0 0-177 0 0,1 33-164 0 0,2 106-76 0 0,-3 189 392 0 0,1-308-542 0 0,1 0 0 0 0,0 0 0 0 0,2-1 0 0 0,0 1 0 0 0,1-1-1 0 0,1 0 1 0 0,2 3-68 0 0,-8-22 58 0 0,0 1 0 0 0,0-1 0 0 0,0 1 0 0 0,0-1 0 0 0,0 1 0 0 0,0-1 0 0 0,0 1 0 0 0,1-1 0 0 0,-1 0 0 0 0,0 1-1 0 0,0-1 1 0 0,0 1 0 0 0,1-1 0 0 0,-1 0 0 0 0,0 1 0 0 0,1-1 0 0 0,-1 0 0 0 0,0 1 0 0 0,1-1 0 0 0,-1 0 0 0 0,0 1 0 0 0,1-1 0 0 0,-1 0 0 0 0,1 0 0 0 0,-1 1-1 0 0,0-1 1 0 0,1 0 0 0 0,-1 0 0 0 0,1 0 0 0 0,-1 0 0 0 0,1 0 0 0 0,-1 1 0 0 0,1-1 0 0 0,-1 0 0 0 0,0 0 0 0 0,1 0 0 0 0,-1 0 0 0 0,1 0 0 0 0,-1-1 0 0 0,1 1 0 0 0,-1 0-1 0 0,1 0 1 0 0,-1 0 0 0 0,1 0 0 0 0,-1 0 0 0 0,0-1 0 0 0,1 1 0 0 0,-1 0 0 0 0,1 0 0 0 0,-1-1 0 0 0,0 1 0 0 0,1 0 0 0 0,-1 0 0 0 0,0-1 0 0 0,1 1 0 0 0,-1-1-1 0 0,0 1 1 0 0,0 0 0 0 0,1-1 0 0 0,-1 1 0 0 0,0 0 0 0 0,0-1 0 0 0,1 1 0 0 0,-1-1 0 0 0,0 1-58 0 0,18-34 2612 0 0,-15 29-2839 0 0,48-110 1403 0 0,-5-2-1 0 0,3-28-1175 0 0,59-148-176 0 0,-48 182-1755 0 0,-50 103-951 0 0,-8 12-7751 0 0,-2 0 4425 0 0</inkml:trace>
  <inkml:trace contextRef="#ctx0" brushRef="#br0" timeOffset="248.548">544 590 8162 0 0,'0'0'1812'0'0,"0"0"-813"0"0,0 0-404 0 0,0 0 89 0 0,0 0 192 0 0,0 0 143 0 0,0 0-47 0 0,0 0-228 0 0,-11 36-258 0 0,-30 110-225 0 0,22-34-57 0 0,20-86-181 0 0,-2-10-169 0 0,3 23-2649 0 0,13-41-9462 0 0,-13 1 10618 0 0</inkml:trace>
  <inkml:trace contextRef="#ctx0" brushRef="#br0" timeOffset="494.627">531 491 4969 0 0,'0'0'1340'0'0,"0"0"-507"0"0,0 0-111 0 0,0 0 300 0 0,0 0 314 0 0,0 0 79 0 0,0 0-157 0 0,0 0-278 0 0,0 0-243 0 0,0 0-182 0 0,0 0-124 0 0,0 0-80 0 0,25 8-43 0 0,80 24-27 0 0,-86-26-263 0 0,0-1-1 0 0,0-1 1 0 0,0-1 0 0 0,0-1-1 0 0,1-1 1 0 0,-1 0-1 0 0,1-1 1 0 0,1-2-18 0 0,27 1-2823 0 0,-39 1 451 0 0,5 0-5642 0 0,-11 0 4544 0 0</inkml:trace>
  <inkml:trace contextRef="#ctx0" brushRef="#br0" timeOffset="663.999">490 712 2385 0 0,'0'0'2464'0'0,"0"0"-1032"0"0,0 0-473 0 0,0 0 196 0 0,0 0 264 0 0,0 0 63 0 0,0 0-189 0 0,0 0-332 0 0,0 0-320 0 0,0 0-257 0 0,33 3-179 0 0,102 12-134 0 0,-14-26-943 0 0,-107 9 190 0 0,19-2-2216 0 0,-10-1-2465 0 0,-10 1 327 0 0</inkml:trace>
</inkml:ink>
</file>

<file path=ppt/ink/ink2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1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0 251 5097 0 0,'0'0'1103'0'0,"0"0"-558"0"0,0 0-79 0 0,0 0 427 0 0,0 0 448 0 0,0 0 224 0 0,0 0-102 0 0,0 0-269 0 0,0 0-273 0 0,0 0-179 0 0,0 0-79 0 0,0 0-52 0 0,28 2-21 0 0,86 8-52 0 0,34-19 748 0 0,-107 2-1177 0 0,45-22-1851 0 0,-80 19-1320 0 0,-5 1-3389 0 0,-1 7 4363 0 0,0 0-3696 0 0</inkml:trace>
  <inkml:trace contextRef="#ctx0" brushRef="#br0" timeOffset="211.142">179 0 6953 0 0,'0'0'1350'0'0,"0"0"-338"0"0,0 0-85 0 0,0 0 104 0 0,-6 36 80 0 0,-20 112-39 0 0,16 3 701 0 0,10-146-1821 0 0,7 130-452 0 0,20-50-5995 0 0,-17-63-871 0 0,-5-15 6546 0 0</inkml:trace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2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52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1 419 2457 0 0,'0'0'1198'0'0,"0"0"-224"0"0,0 0-167 0 0,0 0-19 0 0,0 0 164 0 0,0 0 232 0 0,0 0 106 0 0,0 0-16 0 0,0 0-181 0 0,0 0-310 0 0,0 0-295 0 0,0-3-197 0 0,24-13 746 0 0,-5 13-570 0 0,150-1 1668 0 0,-152 3-2047 0 0,1 1 0 0 0,-1 0 0 0 0,1 1-1 0 0,-1 1 1 0 0,1 1 0 0 0,-1 0-1 0 0,0 2 1 0 0,0-1 0 0 0,-1 2 0 0 0,0 0-1 0 0,0 1 1 0 0,0 1 0 0 0,0 1 0 0 0,7 5-88 0 0,-16-8 54 0 0,0 0 1 0 0,-1 1 0 0 0,1 0 0 0 0,-2 0 0 0 0,1 0-1 0 0,-1 0 1 0 0,0 1 0 0 0,0 0 0 0 0,-1 0 0 0 0,0 1-1 0 0,-1-1 1 0 0,0 1 0 0 0,0-1 0 0 0,0 1 0 0 0,-2 0-1 0 0,1 0 1 0 0,-1 0 0 0 0,0 0 0 0 0,-1 1 0 0 0,0-1-1 0 0,0 0 1 0 0,-1 0-55 0 0,-1 27 282 0 0,-2-1 0 0 0,-2-1-1 0 0,-1 1 1 0 0,-1-1 0 0 0,-12 27-282 0 0,-16 76 648 0 0,-1 44-131 0 0,27-134-377 0 0,2 0 0 0 0,1 0 0 0 0,3 1-1 0 0,2 0 1 0 0,2 0 0 0 0,6 39-140 0 0,-5-75 37 0 0,2 0 0 0 0,0 1 0 0 0,0-1 0 0 0,1 0 0 0 0,0-1 1 0 0,1 1-1 0 0,1-1 0 0 0,0 0 0 0 0,0 0 0 0 0,1-1 0 0 0,0 1 0 0 0,1-2 0 0 0,0 1 0 0 0,1-1 1 0 0,0 0-1 0 0,0-1 0 0 0,5 3-37 0 0,71 41 509 0 0,-70-48 1272 0 0,-16-4-1737 0 0,1 0-2 0 0,-22 4 186 0 0,-63 39-194 0 0,81-40-40 0 0,0 0 0 0 0,-1 1 0 0 0,1 0 0 0 0,0-1 0 0 0,1 2 0 0 0,-1-1 0 0 0,1 0 0 0 0,0 1 0 0 0,0-1 1 0 0,0 1-1 0 0,1 0 0 0 0,0 0 0 0 0,-1 0 0 0 0,2 1 0 0 0,-1-1 0 0 0,1 0 0 0 0,0 1 0 0 0,0-1 0 0 0,0 0 1 0 0,1 1-1 0 0,-1 2 6 0 0,3 1-1 0 0,1 1 1 0 0,-1-1-1 0 0,1 1 1 0 0,1-1-1 0 0,0 0 1 0 0,0 0-1 0 0,1-1 1 0 0,0 1-1 0 0,1-1 1 0 0,-1 0-1 0 0,1 0 1 0 0,1-1-1 0 0,0 0 1 0 0,0 0-1 0 0,4 3 1 0 0,30 36-30 0 0,-29-31 33 0 0,0 0-1 0 0,-1 0 0 0 0,-1 1 0 0 0,0 1 1 0 0,-2 0-1 0 0,1 0 0 0 0,-2 0 1 0 0,0 1-1 0 0,-2 0 0 0 0,0 1 0 0 0,0-1 1 0 0,-2 1-1 0 0,0 0 0 0 0,-1 2-2 0 0,-3-11 15 0 0,0 0 0 0 0,-1 0-1 0 0,0 0 1 0 0,0 0 0 0 0,-1 0 0 0 0,0 0-1 0 0,-1-1 1 0 0,0 1 0 0 0,-1-1-1 0 0,0 0 1 0 0,0 0 0 0 0,-1-1 0 0 0,0 1-1 0 0,0-1 1 0 0,-1-1 0 0 0,0 1 0 0 0,0-1-1 0 0,-1 0 1 0 0,0-1 0 0 0,-4 2-15 0 0,-23 17 79 0 0,-1-2 0 0 0,-2-2 0 0 0,0-1 0 0 0,-12 2-79 0 0,35-15 21 0 0,-36 18-37 0 0,-1-3-1 0 0,0-2 0 0 0,-2-2 1 0 0,-9 0 16 0 0,65-19-6309 0 0,23-5 1700 0 0,-12 2-1500 0 0,-3-3-3634 0 0</inkml:trace>
  <inkml:trace contextRef="#ctx0" brushRef="#br0" timeOffset="10829.593">1039 662 5313 0 0,'0'0'1216'0'0,"0"0"-329"0"0,0 0-205 0 0,0 0 131 0 0,0 0 257 0 0,0 0 215 0 0,0 0 8 0 0,0 0-182 0 0,0 0-226 0 0,0 0-222 0 0,0 0-158 0 0,2 22-101 0 0,7 67-67 0 0,60 150 1146 0 0,-55-176-1722 0 0,5 34-375 0 0,-14-33-6415 0 0,-7-54 374 0 0,0-8 3245 0 0</inkml:trace>
  <inkml:trace contextRef="#ctx0" brushRef="#br0" timeOffset="11334.551">862 717 1696 0 0,'0'0'1854'0'0,"0"0"-254"0"0,0 0-102 0 0,0 0 149 0 0,0 0 215 0 0,0 0-8 0 0,0 0-326 0 0,0 0-401 0 0,0 0-303 0 0,0 0-199 0 0,0 0-107 0 0,0 0-63 0 0,0 0-34 0 0,21-33-25 0 0,68-102 8 0 0,-87 130-370 0 0,1 1 1 0 0,0-1-1 0 0,0 1 0 0 0,0 0 0 0 0,0 0 0 0 0,1 1 0 0 0,-1-1 1 0 0,1 1-1 0 0,0-1 0 0 0,0 1 0 0 0,1 1 0 0 0,-1-1 0 0 0,0 0 1 0 0,1 1-1 0 0,0 0 0 0 0,1-1-34 0 0,11-3 152 0 0,-1-4-67 0 0,1 2 0 0 0,0 0 0 0 0,1 0 0 0 0,0 2 0 0 0,0 0 0 0 0,0 1 0 0 0,1 1 0 0 0,0 1 0 0 0,-1 0 0 0 0,2 2-85 0 0,-17 2-5 0 0,-1 0 1 0 0,1 1 0 0 0,-1-1 0 0 0,1 1 0 0 0,-1 0 0 0 0,1-1 0 0 0,-1 1 0 0 0,0 0-1 0 0,0 0 1 0 0,0 1 0 0 0,0-1 0 0 0,0 0 0 0 0,0 1 0 0 0,-1-1 0 0 0,1 1 0 0 0,-1 0-1 0 0,0-1 1 0 0,1 1 0 0 0,-1 0 0 0 0,-1 0 0 0 0,1 0 0 0 0,0-1 0 0 0,-1 1-1 0 0,1 0 1 0 0,-1 0 0 0 0,0 0 0 0 0,0 0 0 0 0,0 0 0 0 0,0 0 0 0 0,-1 0 0 0 0,1 0-1 0 0,-1 0 1 0 0,0 0 0 0 0,0 0 0 0 0,0 0 0 0 0,0-1 0 0 0,0 1 0 0 0,0 0 0 0 0,-1-1-1 0 0,0 1 1 0 0,1-1 0 0 0,-2 1 4 0 0,-157 225-97 0 0,158-226 86 0 0,1-1-1 0 0,-1 1 1 0 0,1 0 0 0 0,0 0 0 0 0,0 0-1 0 0,-1 0 1 0 0,2 0 0 0 0,-1 0 0 0 0,0 0-1 0 0,0 0 1 0 0,1 0 0 0 0,-1 0 0 0 0,1 1-1 0 0,-1-1 1 0 0,1 0 0 0 0,0 0 0 0 0,0 1-1 0 0,0-1 1 0 0,0 0 0 0 0,1 0 0 0 0,-1 1-1 0 0,0-1 1 0 0,1 0 0 0 0,0 0 0 0 0,-1 0-1 0 0,1 0 1 0 0,0 0 0 0 0,0 0 0 0 0,0 0-1 0 0,0 0 1 0 0,1 0 0 0 0,-1 0 0 0 0,1 0 0 0 0,-1-1-1 0 0,1 1 1 0 0,-1 0 0 0 0,1-1 0 0 0,0 0-1 0 0,0 1 1 0 0,0-1 0 0 0,-1 0 0 0 0,1 0-1 0 0,1 0 1 0 0,-1 0 11 0 0,256 22-183 0 0,-255-21 195 0 0,1 0-1 0 0,0-1 0 0 0,-1 2 0 0 0,1-1 1 0 0,-1 0-1 0 0,0 1 0 0 0,0-1 0 0 0,0 1 1 0 0,0 0-1 0 0,0 0 0 0 0,0 0 0 0 0,-1 0 1 0 0,0 1-1 0 0,1-1 0 0 0,-1 1 0 0 0,0-1 1 0 0,-1 1-1 0 0,1 0 0 0 0,-1-1 0 0 0,0 1 1 0 0,0 0-1 0 0,0 0 0 0 0,0 0 0 0 0,0 0 1 0 0,-1 0-1 0 0,0 0 0 0 0,0 1 0 0 0,0-1 1 0 0,0 0-1 0 0,-1 0 0 0 0,0 0 0 0 0,0 0 1 0 0,0 0-1 0 0,0 0 0 0 0,0-1 0 0 0,-1 1 1 0 0,0 0-1 0 0,1-1 0 0 0,-2 1 0 0 0,1-1 1 0 0,0 1-1 0 0,-1-1 0 0 0,1 0 0 0 0,-1 0 1 0 0,0 0-1 0 0,-1 1-11 0 0,-33 42-172 0 0,-2 0 0 0 0,-2-3 0 0 0,-1-1 1 0 0,-4-2 171 0 0,44-38-29 0 0,-48 41-1291 0 0,17-16-2839 0 0,26-22 928 0 0,1 1-4939 0 0,4-5 6339 0 0</inkml:trace>
  <inkml:trace contextRef="#ctx0" brushRef="#br0" timeOffset="12024.414">1624 835 2280 0 0,'0'0'1319'0'0,"0"0"-101"0"0,0 0 138 0 0,0 0 234 0 0,0 0 110 0 0,0 0-182 0 0,0 0-372 0 0,0 0-356 0 0,0 0-261 0 0,0 0-136 0 0,0 0-36 0 0,-1 32 10 0 0,0 93 45 0 0,0-124-395 0 0,1 0 0 0 0,-1 0 0 0 0,1 0 0 0 0,-1 0 0 0 0,1 0 0 0 0,0 0 0 0 0,-1 0 0 0 0,1 0 0 0 0,0 0 0 0 0,0 0 0 0 0,-1 0 0 0 0,1 0 0 0 0,0 0 0 0 0,0 0 0 0 0,0 0 0 0 0,1 0 0 0 0,-1 0 0 0 0,0 0 0 0 0,0 0 0 0 0,0 0 0 0 0,1 0 0 0 0,-1 0 0 0 0,1 0 0 0 0,-1 0 0 0 0,0 0 0 0 0,1 0 0 0 0,0 0 0 0 0,-1 0 0 0 0,1-1-1 0 0,0 1 1 0 0,-1 0 0 0 0,1 0 0 0 0,0-1 0 0 0,0 1 0 0 0,-1 0 0 0 0,1-1 0 0 0,0 1 0 0 0,0-1 0 0 0,0 1 0 0 0,0-1 0 0 0,0 0 0 0 0,0 1 0 0 0,0-1 0 0 0,0 0 0 0 0,0 1 0 0 0,0-1 0 0 0,0 0-17 0 0,4 0 201 0 0,5-2 15 0 0,0 0 1 0 0,0-1-1 0 0,0 0 0 0 0,-1 0 1 0 0,1-1-1 0 0,-1 0 0 0 0,1-1 1 0 0,-1 0-1 0 0,-1-1 0 0 0,1 0 1 0 0,-1 0-1 0 0,0 0 0 0 0,0-1 0 0 0,-1-1 1 0 0,0 1-1 0 0,0-1 0 0 0,-1 0 1 0 0,0-1-1 0 0,0 1 0 0 0,0-3-216 0 0,115-169 642 0 0,-109 175-1216 0 0,-12 26-245 0 0,0-15 890 0 0,-12 133-707 0 0,13-135 667 0 0,1-1-1 0 0,0 0 1 0 0,0 0 0 0 0,0 0 0 0 0,0 0-1 0 0,1 0 1 0 0,-1 0 0 0 0,1 0-1 0 0,-1-1 1 0 0,1 0 0 0 0,0 1-1 0 0,0-1 1 0 0,0 0 0 0 0,1 0 0 0 0,-1-1-1 0 0,0 1 1 0 0,1-1 0 0 0,-1 1-1 0 0,1-1 1 0 0,-1 0 0 0 0,1 0 0 0 0,-1-1-1 0 0,1 1 1 0 0,0-1 0 0 0,-1 0-1 0 0,1 0 1 0 0,0 0 0 0 0,0 0-1 0 0,-1-1 1 0 0,1 1 0 0 0,0-1 0 0 0,-1 0-1 0 0,1 0 1 0 0,-1-1 0 0 0,1 1-1 0 0,-1-1 1 0 0,0 1 0 0 0,0-1-1 0 0,0 0 1 0 0,1 0 0 0 0,-2 0 0 0 0,1-1-1 0 0,0 1 1 0 0,0-1 0 0 0,0 0-31 0 0,28-31 257 0 0,-2 0 0 0 0,-1-3 0 0 0,-1 0-1 0 0,-2-1 1 0 0,-2-2 0 0 0,-2 0 0 0 0,-1-1 0 0 0,-3-2 0 0 0,-1 1 0 0 0,-2-2 0 0 0,-2 0 0 0 0,6-45-257 0 0,-10 50-35 0 0,-3-1 0 0 0,-1 0 0 0 0,-2 1 0 0 0,-1-1 0 0 0,-4-22 35 0 0,3 59-6 0 0,1-1-1 0 0,-1 1 0 0 0,0 0 1 0 0,0 0-1 0 0,0-1 0 0 0,0 1 1 0 0,-1 0-1 0 0,1-1 0 0 0,-1 1 1 0 0,0 0-1 0 0,0 0 0 0 0,0 0 1 0 0,0 0-1 0 0,0-1 0 0 0,-1 2 1 0 0,0-1-1 0 0,1 0 0 0 0,-1 0 1 0 0,0 0-1 0 0,0 1 0 0 0,-1-1 1 0 0,1 1-1 0 0,0 0 0 0 0,-1 0 1 0 0,0 0-1 0 0,1 0 0 0 0,-1 0 1 0 0,0 0-1 0 0,0 1 0 0 0,0-1 1 0 0,0 1-1 0 0,0 0 0 0 0,-3-1 7 0 0,2 5-18 0 0,0 0 0 0 0,0 0-1 0 0,1 1 1 0 0,-1-1 0 0 0,1 1-1 0 0,0 0 1 0 0,0 0 0 0 0,1 0 0 0 0,-1 0-1 0 0,1 0 1 0 0,0 1 0 0 0,0-1-1 0 0,0 1 1 0 0,0-1 0 0 0,1 1-1 0 0,0 0 1 0 0,0 0 0 0 0,0 3 18 0 0,-4 21-21 0 0,1 0 0 0 0,1 0 0 0 0,2 0 0 0 0,1 1 0 0 0,1-1 0 0 0,2 0 0 0 0,1 6 21 0 0,3-1-154 0 0,1 0 0 0 0,1-1 0 0 0,2 0 0 0 0,1 0 0 0 0,1-1 0 0 0,2-1-1 0 0,2 0 1 0 0,0-1 0 0 0,5 3 154 0 0,11 12-2395 0 0,-17-24-1601 0 0,-13-15 827 0 0,-3-5-5795 0 0,0-1 6297 0 0</inkml:trace>
  <inkml:trace contextRef="#ctx0" brushRef="#br0" timeOffset="12278.203">1972 346 8226 0 0,'0'0'2271'0'0,"0"0"-603"0"0,0 0-315 0 0,0 0 111 0 0,0 0 120 0 0,0 0-130 0 0,0 0-365 0 0,0 0-319 0 0,36-17-191 0 0,115-52-122 0 0,-28 25 218 0 0,214-55-564 0 0,-264 80-3760 0 0,-1 3-3507 0 0,-43 11-3740 0 0</inkml:trace>
  <inkml:trace contextRef="#ctx0" brushRef="#br0" timeOffset="18683.444">1087 1999 160 0 0,'0'0'1022'0'0,"0"0"-198"0"0,0 0-1 0 0,0 0 175 0 0,0 0 287 0 0,0 0 126 0 0,0 0-130 0 0,0 0-338 0 0,0 0-393 0 0,0 0-293 0 0,0 0-144 0 0,2-11 185 0 0,25 38 1005 0 0,-9-1-856 0 0,0 2-1 0 0,-1 0 1 0 0,-2 1 0 0 0,-1 1 0 0 0,4 16-447 0 0,-4-14 241 0 0,65 155 294 0 0,-60-153 1844 0 0,-17-68 3 0 0,15-299-1222 0 0,-3 112-2068 0 0,-15 212 1232 0 0,-4 9-16529 0 0,5 4 12795 0 0</inkml:trace>
  <inkml:trace contextRef="#ctx0" brushRef="#br0" timeOffset="18945.723">1593 2249 8442 0 0,'0'0'879'0'0,"0"0"-353"0"0,0 0-33 0 0,0 0 177 0 0,0 0 211 0 0,0 0 73 0 0,0 0-135 0 0,0 0-207 0 0,0 0-216 0 0,0 0-155 0 0,0 0-79 0 0,0 0-44 0 0,8 33-26 0 0,23 101-28 0 0,-10-73 26 0 0,-15-47 1245 0 0,0-2-5161 0 0,1-22-8742 0 0,-7 5 12188 0 0</inkml:trace>
  <inkml:trace contextRef="#ctx0" brushRef="#br0" timeOffset="19181.878">1459 2205 2401 0 0,'0'0'2041'0'0,"0"0"-476"0"0,0 0-213 0 0,0 0 150 0 0,0 0 173 0 0,0 0-36 0 0,0 0-296 0 0,0 0-314 0 0,0 0-246 0 0,0 0-198 0 0,0 0-143 0 0,32-15-107 0 0,100-45-126 0 0,-39 27-52 0 0,-80 30-803 0 0,30-8 1016 0 0,-28 8-3332 0 0,0 3-3607 0 0,-14 0 2804 0 0,-1 0 279 0 0</inkml:trace>
  <inkml:trace contextRef="#ctx0" brushRef="#br0" timeOffset="19383.506">1551 2374 3601 0 0,'0'0'1388'0'0,"0"0"-265"0"0,0 0 149 0 0,0 0 342 0 0,0 0 110 0 0,0 0-206 0 0,0 0-372 0 0,0 0-368 0 0,0 0-247 0 0,0 0-168 0 0,0 0-108 0 0,31-15-81 0 0,100-46-104 0 0,-24 6-840 0 0,-78 38-3302 0 0,-7 4-1327 0 0,-13 9 83 0 0</inkml:trace>
  <inkml:trace contextRef="#ctx0" brushRef="#br0" timeOffset="20300.49">1948 1855 5209 0 0,'0'0'1716'0'0,"0"0"-486"0"0,0 0-296 0 0,0 0 111 0 0,0 0 221 0 0,0 0 57 0 0,0 0-194 0 0,0 0-271 0 0,0 0-249 0 0,0 0-138 0 0,0 0-82 0 0,36-19-44 0 0,110-60-16 0 0,15-10 660 0 0,14 12-2501 0 0,-173 76-5467 0 0,-1 2 3711 0 0,-1 4 1890 0 0,0-4 124 0 0,0 3-2197 0 0</inkml:trace>
  <inkml:trace contextRef="#ctx0" brushRef="#br0" timeOffset="20511.421">2062 1991 6201 0 0,'0'0'1525'0'0,"0"0"-464"0"0,0 0-169 0 0,0 0 283 0 0,0 0 334 0 0,0 0 22 0 0,0 0-239 0 0,0 0-329 0 0,0 0-319 0 0,0 0-247 0 0,32-12-141 0 0,99-40-85 0 0,4-20 49 0 0,-103 54-239 0 0,155-91-3852 0 0,-71 27-9461 0 0,-99 70 12717 0 0</inkml:trace>
  <inkml:trace contextRef="#ctx0" brushRef="#br0" timeOffset="20824.464">3038 1225 4513 0 0,'0'0'2048'0'0,"0"0"-333"0"0,0 0-258 0 0,0 0-81 0 0,0 0-94 0 0,0 0-226 0 0,-35 26-352 0 0,-107 83-279 0 0,91-51-202 0 0,41-39-213 0 0,2-1-1 0 0,0 1 1 0 0,1 1-1 0 0,1 0 1 0 0,0 0 0 0 0,2 0-1 0 0,0 0 1 0 0,2 1-1 0 0,0-1 1 0 0,1 1-1 0 0,1 0 1 0 0,2 14-10 0 0,-1-31 12 0 0,0 0 1 0 0,1 0-1 0 0,-1-1 1 0 0,1 1-1 0 0,0 0 0 0 0,0-1 1 0 0,0 1-1 0 0,0-1 1 0 0,1 0-1 0 0,-1 0 1 0 0,1 1-1 0 0,0-2 0 0 0,0 1 1 0 0,0 0-1 0 0,0-1 1 0 0,1 1-1 0 0,-1-1 1 0 0,1 0-1 0 0,-1 0 0 0 0,1 0 1 0 0,0-1-1 0 0,-1 1 1 0 0,1-1-1 0 0,0 0 1 0 0,0 0-1 0 0,0 0 1 0 0,3 0-13 0 0,4 0 105 0 0,0 1 1 0 0,0-1-1 0 0,0-1 1 0 0,1 0-1 0 0,-1-1 1 0 0,0 0-1 0 0,0 0 1 0 0,1-2-1 0 0,5-1-105 0 0,8-6 249 0 0,-1-2-1 0 0,0 0 0 0 0,-1-2 0 0 0,0 0 0 0 0,-1-2 0 0 0,-1 0 0 0 0,-1-1 0 0 0,0-2 0 0 0,-1 0 0 0 0,-1-1 0 0 0,-1 0 0 0 0,-1-2 0 0 0,0 0 0 0 0,7-16-248 0 0,-12 19 48 0 0,0 0 0 0 0,-2 0 0 0 0,0-1 0 0 0,-1 0 0 0 0,-2-1 0 0 0,0 0 0 0 0,0 0 0 0 0,-2 0 0 0 0,-1-1 0 0 0,-1 1 0 0 0,0-1 0 0 0,-2-16-48 0 0,-1 31-222 0 0,0 0 0 0 0,0-1 0 0 0,-1 2 0 0 0,0-1 0 0 0,0 0 0 0 0,-1 0 0 0 0,1 0 0 0 0,-1 1 0 0 0,-1 0 0 0 0,1-1 0 0 0,-1 1-1 0 0,0 1 1 0 0,-1-1 0 0 0,0 1 0 0 0,1-1 0 0 0,-2 1 0 0 0,1 0 0 0 0,0 1 0 0 0,-1 0 0 0 0,0 0 0 0 0,0 0 0 0 0,0 0 0 0 0,-1 1 0 0 0,-4-2 222 0 0,-4-1-1198 0 0,0 1 0 0 0,0 0 1 0 0,0 1-1 0 0,-1 1 0 0 0,0 1 1 0 0,1 0-1 0 0,-1 1 0 0 0,0 0 1 0 0,0 1-1 0 0,-12 2 1198 0 0,-3 4-2942 0 0</inkml:trace>
  <inkml:trace contextRef="#ctx0" brushRef="#br0" timeOffset="21078.888">2445 1549 2977 0 0,'0'0'2305'0'0,"0"0"-67"0"0,0 0-52 0 0,0 0-39 0 0,0 0-178 0 0,0 0-330 0 0,31-9-315 0 0,99-29-225 0 0,-86 25-225 0 0,0 2-1 0 0,1 2 1 0 0,0 2 0 0 0,24 0-874 0 0,-28 3 334 0 0,318-17 797 0 0,-118 19-3961 0 0,-225 2 2154 0 0,50-1-2484 0 0,-23-3-3332 0 0,-22-2-3194 0 0</inkml:trace>
</inkml:ink>
</file>

<file path=ppt/ink/ink2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22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308 163 0 0 0,'0'0'759'0'0,"0"0"514"0"0,0 0 141 0 0,0 0-107 0 0,0 0-215 0 0,0 0-205 0 0,0 0-127 0 0,0 0-37 0 0,11-17 27 0 0,37-52 58 0 0,-39 54 3760 0 0,-12 14-3327 0 0,-12 15-1805 0 0,15-14 899 0 0,-175 184-202 0 0,81-70 7 0 0,93-113-141 0 0,1-1 1 0 0,-1 1-1 0 0,0 0 1 0 0,1 0-1 0 0,-1 0 0 0 0,1-1 1 0 0,0 1-1 0 0,-1 0 1 0 0,1 0-1 0 0,0 0 0 0 0,0 0 1 0 0,-1 0-1 0 0,1 0 1 0 0,0 0-1 0 0,0 0 1 0 0,0 0-1 0 0,0 0 0 0 0,0 0 1 0 0,0 0-1 0 0,0 0 1 0 0,1-1-1 0 0,-1 1 0 0 0,0 0 1 0 0,0 0-1 0 0,1 0 1 0 0,-1 0-1 0 0,1 0 0 0 0,-1 0 1 0 0,1-1-1 0 0,-1 1 1 0 0,1 0-1 0 0,-1 0 0 0 0,1 0 1 0 0,0-1-1 0 0,-1 1 1 0 0,1-1-1 0 0,0 1 0 0 0,0 0 1 0 0,-1-1-1 0 0,1 1 1 0 0,0-1-1 0 0,0 1 1 0 0,0-1-1 0 0,0 0 0 0 0,0 1 1 0 0,-1-1-1 0 0,1 0 1 0 0,0 0-1 0 0,0 0 0 0 0,1 1 1 0 0,58 0 328 0 0,-41-2-241 0 0,74 1 60 0 0,-92 1-135 0 0,1 1-1 0 0,-1 0 0 0 0,1-1 1 0 0,-1 1-1 0 0,0 0 1 0 0,0 0-1 0 0,0 0 1 0 0,0 0-1 0 0,0 0 1 0 0,0 0-1 0 0,0 1 1 0 0,-1-1-1 0 0,1 0 1 0 0,-1 0-1 0 0,0 0 0 0 0,1 1 1 0 0,-1-1-1 0 0,0 0 1 0 0,0 0-1 0 0,-1 1 1 0 0,1-1-1 0 0,0 0 1 0 0,-1 0-1 0 0,1 1 1 0 0,-1-1-12 0 0,1-2 1 0 0,-3 14 41 0 0,0-1 0 0 0,-1 0 0 0 0,-1 0 0 0 0,0 0 0 0 0,-1-1 0 0 0,0 1 0 0 0,0-2 0 0 0,-5 7-42 0 0,-13 24 102 0 0,-34 69 246 0 0,57-109-337 0 0,0 0 1 0 0,0 0 0 0 0,0 0 0 0 0,0 1 0 0 0,0-1-1 0 0,0 0 1 0 0,0 1 0 0 0,1-1 0 0 0,-1 1 0 0 0,1-1 0 0 0,0 0-1 0 0,0 1 1 0 0,0-1 0 0 0,0 1 0 0 0,0-1 0 0 0,0 1-1 0 0,1-1 1 0 0,-1 1 0 0 0,1-1 0 0 0,0 0 0 0 0,-1 1-1 0 0,1-1 1 0 0,0 0 0 0 0,0 1 0 0 0,1-1 0 0 0,-1 0-1 0 0,0 0 1 0 0,1 0 0 0 0,-1 0 0 0 0,1 0 0 0 0,0-1-1 0 0,0 1 1 0 0,0 0 0 0 0,0-1 0 0 0,0 1 0 0 0,0-1-1 0 0,0 0 1 0 0,0 0 0 0 0,0 0 0 0 0,2 1-12 0 0,5 0 36 0 0,-1-1 0 0 0,1 0-1 0 0,-1 0 1 0 0,1 0 0 0 0,-1-1 0 0 0,1-1 0 0 0,-1 0 0 0 0,1 0 0 0 0,-1 0-1 0 0,0-1 1 0 0,1 0 0 0 0,-1-1 0 0 0,0 0 0 0 0,0 0 0 0 0,-1-1 0 0 0,1 1 0 0 0,-1-2-1 0 0,1 1 1 0 0,4-5-36 0 0,-9 7-394 0 0,1 0-1 0 0,-1 0 1 0 0,1 0 0 0 0,-1-1-1 0 0,0 1 1 0 0,0-1-1 0 0,0 1 1 0 0,0-1 0 0 0,0 0-1 0 0,-1 0 1 0 0,0-1-1 0 0,1 1 1 0 0,-1 0-1 0 0,0-1 1 0 0,-1 0 0 0 0,1 1-1 0 0,0-1 1 0 0,-1 0-1 0 0,0 0 1 0 0,0 1-1 0 0,0-1 1 0 0,-1 0 0 0 0,1 0-1 0 0,-1-3 395 0 0,0-3-4093 0 0,0 2-733 0 0</inkml:trace>
  <inkml:trace contextRef="#ctx0" brushRef="#br0" timeOffset="326.142">0 1 3209 0 0,'0'0'598'0'0,"0"0"-129"0"0,0 0 187 0 0,0 0 483 0 0,0 0 448 0 0,0 0 110 0 0,0 0-203 0 0,0 0-356 0 0,0 0-313 0 0,0 0-158 0 0,0 0-66 0 0,0 0 13 0 0,19 34 18 0 0,57 109-3 0 0,-9-10 709 0 0,-45-76-1173 0 0,-3 1 0 0 0,-3 0 0 0 0,-2 2-1 0 0,5 51-164 0 0,-2-18-47 0 0,21 165-2256 0 0,-28-234-345 0 0,-3-8-4371 0 0,-7-12 1084 0 0</inkml:trace>
</inkml:ink>
</file>

<file path=ppt/ink/ink2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23.7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1164 512 0 0,'0'0'1326'0'0,"0"0"-125"0"0,0 0-87 0 0,0 0 38 0 0,0 0 111 0 0,0 0 15 0 0,0 0-194 0 0,0 0-317 0 0,0 0-323 0 0,0 0-223 0 0,0 0-99 0 0,0 0 0 0 0,6-4 52 0 0,-2 1-134 0 0,-4 3-26 0 0,1-1 0 0 0,0 0 0 0 0,0 0 0 0 0,-1 0 0 0 0,1 1 0 0 0,0-1 1 0 0,0 1-1 0 0,0-1 0 0 0,0 1 0 0 0,0-1 0 0 0,0 1 0 0 0,0-1 0 0 0,0 1 0 0 0,0 0 0 0 0,0-1 1 0 0,0 1-1 0 0,0 0 0 0 0,0 0 0 0 0,0 0 0 0 0,0 0 0 0 0,0 0 0 0 0,1 0 0 0 0,-1 0 0 0 0,0 0 1 0 0,0 0-1 0 0,0 1 0 0 0,0-1 0 0 0,0 0 0 0 0,0 1 0 0 0,0-1 0 0 0,0 1 0 0 0,0-1 1 0 0,0 1-1 0 0,0-1 0 0 0,-1 1 0 0 0,1 0 0 0 0,0-1 0 0 0,0 1 0 0 0,0 0 0 0 0,-1 0 0 0 0,1 0-14 0 0,21 26 181 0 0,-2 1 0 0 0,-2 1 0 0 0,0 0 0 0 0,-2 1 0 0 0,-1 1-1 0 0,1 7-180 0 0,66 120 66 0 0,-82-158 27 0 0,0-1 1 0 0,0 1-1 0 0,0-1 0 0 0,0 1 0 0 0,0 0 0 0 0,0-1 0 0 0,0 1 0 0 0,0-1 0 0 0,0 1 0 0 0,0 0 0 0 0,0-1 1 0 0,0 1-1 0 0,1 0 0 0 0,-1-1 0 0 0,0 1 0 0 0,0-1 0 0 0,0 1 0 0 0,0 0 0 0 0,1-1 0 0 0,-1 1 1 0 0,0 0-1 0 0,0 0 0 0 0,1-1 0 0 0,-1 1 0 0 0,0 0 0 0 0,0-1 0 0 0,1 1 0 0 0,-1 0 0 0 0,0 0 0 0 0,1 0 1 0 0,-1-1-1 0 0,0 1 0 0 0,1 0 0 0 0,-1 0 0 0 0,1 0 0 0 0,-1 0 0 0 0,0 0 0 0 0,1 0 0 0 0,-1 0 1 0 0,1 0-1 0 0,-1 0 0 0 0,0 0 0 0 0,1 0 0 0 0,-1 0 0 0 0,0 0 0 0 0,1 0 0 0 0,-1 0 0 0 0,1 0 0 0 0,-1 0-93 0 0,-5-44 301 0 0,2-133 622 0 0,38-261-1442 0 0,-28 405-1511 0 0,-1 19-6544 0 0,-6 14 1362 0 0</inkml:trace>
  <inkml:trace contextRef="#ctx0" brushRef="#br0" timeOffset="555.137">664 1116 0 0 0,'0'0'740'0'0,"0"0"383"0"0,0 0 321 0 0,0 0 257 0 0,0 0 38 0 0,0 0-194 0 0,0 0-283 0 0,0 0-335 0 0,0 0-214 0 0,0 0-114 0 0,0 0-84 0 0,0 0-19 0 0,-11-1-34 0 0,-31-3-48 0 0,39 5-343 0 0,0 0 0 0 0,0-1 0 0 0,1 1-1 0 0,-1 0 1 0 0,0 1 0 0 0,0-1 0 0 0,1 0 0 0 0,-1 1-1 0 0,1-1 1 0 0,-1 1 0 0 0,1 0 0 0 0,0 0-1 0 0,-1 0 1 0 0,1 0 0 0 0,0 0 0 0 0,0 1 0 0 0,1-1-1 0 0,-1 1 1 0 0,0-1 0 0 0,1 1-71 0 0,-4 4 115 0 0,0 1-117 0 0,0 0 0 0 0,0 1 0 0 0,1-1-1 0 0,0 1 1 0 0,1 0 0 0 0,0 0 0 0 0,0 1 0 0 0,1-1-1 0 0,0 0 1 0 0,1 1 0 0 0,0-1 0 0 0,1 1 0 0 0,-1 0 0 0 0,2-1-1 0 0,0 1 1 0 0,0 0 0 0 0,2 5 2 0 0,15 63 4 0 0,-3 41 193 0 0,-15-65 83 0 0,31-54 563 0 0,42-26 41 0 0,-56 16-848 0 0,13-33-1626 0 0,-25 25-2973 0 0,-3 1-5008 0 0,-2 10 7877 0 0</inkml:trace>
  <inkml:trace contextRef="#ctx0" brushRef="#br0" timeOffset="802.783">452 1378 0 0 0,'0'0'596'0'0,"0"0"939"0"0,0 0 478 0 0,0 0 115 0 0,0 0-180 0 0,0 0-363 0 0,0 0-325 0 0,0 0-257 0 0,0 0-231 0 0,0 0-208 0 0,0 0-181 0 0,28-16-150 0 0,88-50-127 0 0,-30 23-480 0 0,-37 22-3766 0 0,-35 16-272 0 0,-7 1-788 0 0</inkml:trace>
  <inkml:trace contextRef="#ctx0" brushRef="#br0" timeOffset="1452.345">831 1072 0 0 0,'0'0'753'0'0,"0"0"568"0"0,0 0 196 0 0,0 0-72 0 0,0 0-278 0 0,0 0-308 0 0,0 0-213 0 0,0 0-78 0 0,0 0 23 0 0,0 0-16 0 0,0 0-14 0 0,-1 20-34 0 0,-6 132 695 0 0,-44 236-2690 0 0,46-317-709 0 0,5-23-3270 0 0,0-38 3582 0 0,0-3 1070 0 0</inkml:trace>
  <inkml:trace contextRef="#ctx0" brushRef="#br0" timeOffset="1705.459">1039 1205 4105 0 0,'0'0'1272'0'0,"0"0"-406"0"0,0 0-23 0 0,0 0 219 0 0,0 0 175 0 0,0 0-52 0 0,0 0-250 0 0,0 0-283 0 0,-8 35-224 0 0,-25 114-157 0 0,-1 42-24 0 0,32-80-1957 0 0,9-96-654 0 0,1-7-2673 0 0,-7-6 3415 0 0,1-2-748 0 0</inkml:trace>
  <inkml:trace contextRef="#ctx0" brushRef="#br0" timeOffset="1972.434">908 1282 0 0 0,'0'0'1440'0'0,"0"0"-97"0"0,0 0-106 0 0,0 0 167 0 0,0 0 164 0 0,0 0-10 0 0,0 0-210 0 0,0 0-336 0 0,0 0-274 0 0,0 0-217 0 0,0 0-177 0 0,0 0-85 0 0,0 0-75 0 0,30-18-48 0 0,92-54-41 0 0,-52 38-222 0 0,-70 34 115 0 0,25-7-602 0 0,-7 5-5809 0 0,-18 2 3175 0 0,0 0 485 0 0</inkml:trace>
  <inkml:trace contextRef="#ctx0" brushRef="#br0" timeOffset="2158.673">995 1433 5873 0 0,'0'0'2289'0'0,"0"0"-889"0"0,0 0-312 0 0,0 0 193 0 0,0 0-41 0 0,0 0-224 0 0,0 0-384 0 0,0 0-272 0 0,0 0-168 0 0,0 0-112 0 0,190-125-40 0 0,-174 114-192 0 0,1 0-264 0 0,-3 3-560 0 0,-4 1-1112 0 0,1 3-1713 0 0,-10 0-4257 0 0</inkml:trace>
  <inkml:trace contextRef="#ctx0" brushRef="#br0" timeOffset="2592.639">1028 715 4145 0 0,'0'0'2010'0'0,"0"0"-494"0"0,0 0-284 0 0,0 0 89 0 0,0 0 107 0 0,0 0-59 0 0,0 0-276 0 0,0 0-310 0 0,0 0-185 0 0,0 0-120 0 0,0 0-88 0 0,0 0-63 0 0,26-19-85 0 0,82-59-61 0 0,-12 17 55 0 0,-62 42-424 0 0,5-2-3335 0 0,-26 16-3807 0 0,-9 2 1022 0 0</inkml:trace>
  <inkml:trace contextRef="#ctx0" brushRef="#br0" timeOffset="2854.828">1107 822 3049 0 0,'0'0'2684'0'0,"0"0"-1139"0"0,0 0-356 0 0,0 0 257 0 0,0 0 167 0 0,0 0-131 0 0,0 0-416 0 0,0 0-382 0 0,0 0-239 0 0,0 0-141 0 0,31-11-70 0 0,99-36-76 0 0,-25-13 42 0 0,95-87-10414 0 0,-191 136 4329 0 0</inkml:trace>
  <inkml:trace contextRef="#ctx0" brushRef="#br0" timeOffset="3183.223">1731 141 520 0 0,'0'0'1090'0'0,"0"0"-66"0"0,0 0 115 0 0,0 0 181 0 0,0 0 56 0 0,0 0-166 0 0,0 0-355 0 0,0 0-335 0 0,0 0-188 0 0,-25 35-97 0 0,-78 111-41 0 0,62-61 80 0 0,40-72-218 0 0,-2-7 8 0 0,1 1 0 0 0,1-1-1 0 0,-1 0 1 0 0,1 1 0 0 0,0-1 0 0 0,1 1 0 0 0,-1-1 0 0 0,1 1-1 0 0,0-1 1 0 0,1 1 0 0 0,0-1 0 0 0,0 1 0 0 0,0-1 0 0 0,1 1 0 0 0,0-1-1 0 0,0 0 1 0 0,1 0 0 0 0,-1 0 0 0 0,1 0 0 0 0,1-1 0 0 0,-1 1-1 0 0,1-1 1 0 0,0 1 0 0 0,0-1 0 0 0,0-1 0 0 0,1 1 0 0 0,0-1 0 0 0,0 1-1 0 0,0-1 1 0 0,0-1 0 0 0,1 1 0 0 0,0 0-64 0 0,7 0 289 0 0,1 0-1 0 0,-1-1 1 0 0,0-1-1 0 0,1 0 1 0 0,-1 0 0 0 0,1-2-1 0 0,0 1 1 0 0,-1-2 0 0 0,1 0-1 0 0,0-1 1 0 0,-1 0-1 0 0,1-1 1 0 0,-1 0 0 0 0,0-1-1 0 0,0 0 1 0 0,-1-2 0 0 0,1 1-1 0 0,-1-1 1 0 0,0-1-1 0 0,0 0 1 0 0,-1-1 0 0 0,0 0-1 0 0,-1-1 1 0 0,1 0 0 0 0,-2-1-1 0 0,6-5-288 0 0,0 0 188 0 0,0 0-1 0 0,-1-1 1 0 0,-1-1-1 0 0,0 0 1 0 0,-1 0-1 0 0,-1-1 1 0 0,-1-1-1 0 0,0 0 1 0 0,-1-1-1 0 0,-2 1 1 0 0,0-2-1 0 0,-1 1 1 0 0,0-1-1 0 0,-2 1 1 0 0,2-22-188 0 0,-7 35-177 0 0,1 0 0 0 0,-1-1 1 0 0,0 1-1 0 0,0 0 0 0 0,-1-1 1 0 0,0 1-1 0 0,-1 0 0 0 0,1 0 0 0 0,-1 1 1 0 0,-1-1-1 0 0,1 0 0 0 0,-1 1 1 0 0,0 0-1 0 0,-1 0 0 0 0,1 0 1 0 0,-1 0-1 0 0,0 1 0 0 0,-1 0 0 0 0,1 0 1 0 0,-1 0-1 0 0,0 1 0 0 0,0 0 1 0 0,-3-1 176 0 0,-76-33-6244 0 0,-2 26-3360 0 0,58 12 7011 0 0</inkml:trace>
  <inkml:trace contextRef="#ctx0" brushRef="#br0" timeOffset="3446.682">1400 417 11434 0 0,'0'0'1968'0'0,"0"0"-329"0"0,0 0-112 0 0,0 0-123 0 0,0 0-235 0 0,36-16-296 0 0,115-47-236 0 0,-29 28 185 0 0,98 9 139 0 0,-47 8-4783 0 0,-61-5-8187 0 0,-89 16 5406 0 0</inkml:trace>
</inkml:ink>
</file>

<file path=ppt/ink/ink2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00.06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14 1842 0 0 0,'0'0'252'0'0,"0"0"368"0"0,0 0 247 0 0,0 0 169 0 0,0 0 3 0 0,0 0-144 0 0,0 0-210 0 0,0 0-206 0 0,0 0-99 0 0,-3-11 12 0 0,-8-35 75 0 0,11 44-403 0 0,0 0 0 0 0,1 0 0 0 0,-1 0 0 0 0,0 0 0 0 0,1 0 0 0 0,-1 0 1 0 0,1 1-1 0 0,0-1 0 0 0,0 0 0 0 0,-1 0 0 0 0,1 1 0 0 0,0-1 0 0 0,0 1 0 0 0,1-1 0 0 0,-1 1 0 0 0,0-1 0 0 0,0 1 0 0 0,1 0 0 0 0,-1-1 0 0 0,1 1 0 0 0,-1 0 0 0 0,1 0 0 0 0,0 0 0 0 0,-1 0 0 0 0,3 0-64 0 0,4-5 441 0 0,144-132 4393 0 0,72-73-1885 0 0,53-49-1338 0 0,433-401 99 0 0,-558 495-1329 0 0,-151 164-300 0 0,1-1 0 0 0,0 1 0 0 0,-1 0 0 0 0,1-1 0 0 0,-1 1 0 0 0,0-1 0 0 0,0 1 0 0 0,0-1 0 0 0,0 0 0 0 0,0 1 0 0 0,0-1 0 0 0,-1 0 0 0 0,1 0 0 0 0,-1 1 0 0 0,0-1 0 0 0,0 0 0 0 0,0 0 0 0 0,0 0 0 0 0,-1-2-81 0 0,-21 12-343 0 0,-6 19 473 0 0,-151 58 6 0 0,-53-6 21 0 0,200-64-146 0 0,44-3-367 0 0,13 2 340 0 0,1-1 0 0 0,-1-2 1 0 0,2 0-1 0 0,-1-2 0 0 0,1-1 1 0 0,0-1-1 0 0,1-1 0 0 0,0-1 16 0 0,135 43 7 0 0,-152-41 1054 0 0,-25-13-248 0 0,-6-10-725 0 0,0-1 1 0 0,2-1 0 0 0,0-1-1 0 0,1 0 1 0 0,1-2 0 0 0,1 0 0 0 0,1 0-1 0 0,-7-16-88 0 0,-34-53-2075 0 0,44 87-1471 0 0,9 3-7452 0 0,2 1 10983 0 0,0 0-7728 0 0</inkml:trace>
  <inkml:trace contextRef="#ctx0" brushRef="#br0" timeOffset="385.501">1774 74 12307 0 0,'0'0'1377'0'0,"0"0"-939"0"0,0 0-282 0 0,0 0 96 0 0,0 0 212 0 0,0 0 212 0 0,0 0 102 0 0,0 0-58 0 0,0 0-158 0 0,0 0-187 0 0,0 0-157 0 0,0 0-108 0 0,-24 10-58 0 0,-73 30-10 0 0,95-39-41 0 0,0-1 1 0 0,0 1 0 0 0,0 0 0 0 0,0 0 0 0 0,0 0 0 0 0,0 0-1 0 0,1 0 1 0 0,-1 1 0 0 0,0-1 0 0 0,1 1 0 0 0,-1-1 0 0 0,1 1-1 0 0,-1-1 1 0 0,1 1 0 0 0,0 0 0 0 0,-1-1 0 0 0,1 1 0 0 0,0 0 0 0 0,0 0-1 0 0,1 0 1 0 0,-1 0 0 0 0,0 0 0 0 0,1 0 0 0 0,-1 0 0 0 0,1 0-1 0 0,-1 0 1 0 0,1 1 0 0 0,0-1 0 0 0,0 0-2 0 0,-1 7 16 0 0,-2 2 0 0 0,0-1-1 0 0,1 1 1 0 0,1 0 0 0 0,-1 0-1 0 0,2 0 1 0 0,-1 0-1 0 0,2 0 1 0 0,-1 0 0 0 0,1 0-1 0 0,1 0 1 0 0,0-1 0 0 0,1 1-1 0 0,0 0 1 0 0,0-1 0 0 0,1 0-1 0 0,1 0 1 0 0,0 0-1 0 0,0 0 1 0 0,0-1 0 0 0,2 0-1 0 0,-1 0 1 0 0,1 0 0 0 0,0-1-1 0 0,1 0 1 0 0,0 0 0 0 0,0-1-1 0 0,0 0 1 0 0,1-1 0 0 0,0 0-1 0 0,1 0 1 0 0,-1-1-1 0 0,1 0 1 0 0,0 0-16 0 0,5-2 102 0 0,0-1 0 0 0,0 0 0 0 0,0-2 0 0 0,0 1-1 0 0,0-2 1 0 0,0 0 0 0 0,0 0 0 0 0,0-2 0 0 0,0 0 0 0 0,0 0 0 0 0,-1-2 0 0 0,0 0-1 0 0,0 0 1 0 0,0-1 0 0 0,0-1 0 0 0,-1 0 0 0 0,0-1 0 0 0,-1-1 0 0 0,0 0-1 0 0,0 0 1 0 0,0-1 0 0 0,-2-1 0 0 0,1 0 0 0 0,-1 0 0 0 0,-1-1 0 0 0,0 0 0 0 0,-1-1-1 0 0,0 0 1 0 0,-1 0 0 0 0,0 0 0 0 0,-1-1 0 0 0,-1 0 0 0 0,0-1 0 0 0,-1 1-1 0 0,0-1 1 0 0,-1 0 0 0 0,-1 0 0 0 0,-1 0 0 0 0,1-10-102 0 0,-3 19-199 0 0,0 1 0 0 0,0-1-1 0 0,-1 0 1 0 0,0 0 0 0 0,0 1 0 0 0,0-1 0 0 0,0 1 0 0 0,-1-1-1 0 0,0 1 1 0 0,0 0 0 0 0,-1 0 0 0 0,1 0 0 0 0,-1 1 0 0 0,0-1-1 0 0,0 1 1 0 0,-1 0 0 0 0,1 0 0 0 0,-1 1 0 0 0,0-1 0 0 0,0 1-1 0 0,0 0 1 0 0,-1 0 199 0 0,-61-27-5701 0 0,3 15-3980 0 0,39 14 6360 0 0</inkml:trace>
  <inkml:trace contextRef="#ctx0" brushRef="#br0" timeOffset="625.536">1227 247 9274 0 0,'0'0'956'0'0,"0"0"-238"0"0,0 0 7 0 0,0 0 311 0 0,0 0 314 0 0,0 0 82 0 0,0 0-178 0 0,0 0-207 0 0,0 0-164 0 0,0 0-110 0 0,32 3-85 0 0,104 7-108 0 0,57-2 203 0 0,0-9-1 0 0,0-8 0 0 0,52-15-782 0 0,-119 12-290 0 0,-25 3-862 0 0,30-2-3274 0 0,-48 1-4734 0 0,-52 3 1125 0 0</inkml:trace>
</inkml:ink>
</file>

<file path=ppt/ink/ink2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10.79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1963 0 0 0,'0'0'385'0'0,"0"0"528"0"0,0 0 178 0 0,0 0 49 0 0,0 0-21 0 0,25-35-22 0 0,78-111-54 0 0,-17 36 882 0 0,58-65 1294 0 0,8 6 0 0 0,110-91-3219 0 0,-163 167 245 0 0,-3-4-1 0 0,-5-5 1 0 0,35-55-245 0 0,-120 149 37 0 0,-1 0 0 0 0,-1 0 0 0 0,1-1 1 0 0,-1 1-1 0 0,0-1 0 0 0,-1 0 0 0 0,0 0 1 0 0,-1-1-1 0 0,0 1 0 0 0,0 0 0 0 0,-1-1 1 0 0,0 0-1 0 0,-1 1 0 0 0,0-5-37 0 0,0 13 42 0 0,-22 20-1118 0 0,11-8 1086 0 0,-91 67 90 0 0,-109 43 685 0 0,277-100-264 0 0,-13-11-437 0 0,-27-7-72 0 0,-1 2 1 0 0,0 1-1 0 0,0 1 0 0 0,0 1 1 0 0,-1 1-1 0 0,16 9-12 0 0,12 30 42 0 0,-55-69 3047 0 0,0-2-2890 0 0,-13-62 653 0 0,-36-115-665 0 0,29 171-1653 0 0,13 25-1809 0 0,-3 2-3818 0 0,10 2-1044 0 0</inkml:trace>
  <inkml:trace contextRef="#ctx0" brushRef="#br0" timeOffset="345.996">1933 1 7082 0 0,'0'0'508'0'0,"0"0"-83"0"0,0 0 126 0 0,0 0 233 0 0,0 0 300 0 0,0 0 128 0 0,0 0-122 0 0,-32 10-211 0 0,-103 36-244 0 0,130-45-599 0 0,0 1 0 0 0,1-1 0 0 0,-1 1 0 0 0,1 0 0 0 0,0 0 0 0 0,-1 1 0 0 0,1-1 0 0 0,0 1 0 0 0,0 0 0 0 0,1 0 0 0 0,-1 0 0 0 0,1 0 0 0 0,-1 1 0 0 0,1-1-1 0 0,0 1 1 0 0,0 0 0 0 0,1 0 0 0 0,-2 2-36 0 0,-4 8 109 0 0,-4 0-17 0 0,0 1 1 0 0,2 1-1 0 0,0-1 0 0 0,1 2 1 0 0,0-1-1 0 0,1 1 0 0 0,1 0 1 0 0,1 1-1 0 0,1 0 0 0 0,0 0 1 0 0,1 0-1 0 0,1 1 0 0 0,1-1 1 0 0,0 1-1 0 0,2-1 0 0 0,0 1 1 0 0,1 5-93 0 0,1-16 35 0 0,0-1 0 0 0,1 0 0 0 0,0 1 1 0 0,0-1-1 0 0,1 0 0 0 0,0 0 0 0 0,0-1 1 0 0,0 1-1 0 0,1-1 0 0 0,0 0 0 0 0,0 0 1 0 0,1-1-1 0 0,0 1 0 0 0,0-1 1 0 0,0-1-1 0 0,0 1 0 0 0,1-1 0 0 0,-1 0 1 0 0,1 0-1 0 0,1-1 0 0 0,-1 0 0 0 0,4 1-35 0 0,6 2 176 0 0,1-1-1 0 0,1 0 0 0 0,-1-1 0 0 0,1-1 0 0 0,-1-1 0 0 0,1-1 0 0 0,0-1 0 0 0,15-1-175 0 0,-8-2 168 0 0,0-2 0 0 0,0 0 0 0 0,-1-2 0 0 0,1-1-1 0 0,-1-1 1 0 0,-1-1 0 0 0,0-1 0 0 0,0-1 0 0 0,-1-1 0 0 0,-1-1 0 0 0,0-1 0 0 0,-1-1-1 0 0,-1-1 1 0 0,0-1 0 0 0,-1 0 0 0 0,-1-2 0 0 0,0-2-168 0 0,-13 17-96 0 0,0-1 1 0 0,-1 0-1 0 0,0 0 1 0 0,0 0-1 0 0,-1 0 1 0 0,0-1-1 0 0,0 1 1 0 0,0-1-1 0 0,-1 0 0 0 0,0 0 1 0 0,0 0-1 0 0,0 0 1 0 0,-1 0-1 0 0,0 0 1 0 0,-1 0-1 0 0,0-1 1 0 0,0-5 94 0 0,-1 8-563 0 0,0-1-1 0 0,-1 1 1 0 0,1 0-1 0 0,-1 0 0 0 0,0 0 1 0 0,0 0-1 0 0,-1 0 0 0 0,1 0 1 0 0,-1 1-1 0 0,0-1 0 0 0,-1 1 1 0 0,1 0-1 0 0,-1 0 0 0 0,1 0 1 0 0,-3-2 564 0 0,-13-9-5356 0 0,3 3-800 0 0</inkml:trace>
  <inkml:trace contextRef="#ctx0" brushRef="#br0" timeOffset="604.909">1233 214 9434 0 0,'0'0'1547'0'0,"0"0"-571"0"0,0 0-89 0 0,0 0 352 0 0,0 0 348 0 0,0 0 91 0 0,0 0-234 0 0,40 10-337 0 0,129 28-294 0 0,3-19 229 0 0,475-16 569 0 0,-138-34-3026 0 0,-401 19-3076 0 0,-1-3-3867 0 0,-77 11-743 0 0</inkml:trace>
</inkml:ink>
</file>

<file path=ppt/ink/ink2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0.3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0 876 0 0 0,'0'0'579'0'0,"0"0"648"0"0,0 0 456 0 0,0 0 320 0 0,0 0 48 0 0,0 0-140 0 0,0 0-215 0 0,36 3-246 0 0,110 10-207 0 0,-136-11-1004 0 0,0-1 0 0 0,0 0 0 0 0,0 0 0 0 0,0-1-1 0 0,0 0 1 0 0,0-1 0 0 0,-1 0 0 0 0,1-1 0 0 0,0 0 0 0 0,0 0 0 0 0,8-4-239 0 0,1-1 367 0 0,27-11 188 0 0,0-2 0 0 0,-1-3-1 0 0,-2-1 1 0 0,0-2 0 0 0,-2-2-1 0 0,-1-2 1 0 0,-1-1 0 0 0,0-3-555 0 0,63-64 528 0 0,-4-4-1 0 0,14-26-527 0 0,-55 59 131 0 0,-24 27-66 0 0,1 2 0 0 0,3 1 0 0 0,0 2 0 0 0,27-19-65 0 0,-56 50 18 0 0,-7 4-27 0 0,0 1 0 0 0,0-1 0 0 0,0 0 0 0 0,1 1 0 0 0,-1-1 0 0 0,1 1 0 0 0,-1-1 0 0 0,1 1 0 0 0,0 0 1 0 0,-1-1-1 0 0,1 1 0 0 0,0 0 0 0 0,0 0 0 0 0,0 0 0 0 0,0 0 0 0 0,0 1 0 0 0,0-1 0 0 0,0 1 0 0 0,0-1 0 0 0,0 1 0 0 0,0-1 0 0 0,0 1 0 0 0,0 0 1 0 0,0 0-1 0 0,1 0 0 0 0,-1 1 0 0 0,0-1 0 0 0,0 0 0 0 0,0 1 0 0 0,0-1 0 0 0,0 1 0 0 0,0 0 0 0 0,0-1 0 0 0,0 1 0 0 0,0 0 0 0 0,-1 0 0 0 0,1 1 1 0 0,0-1-1 0 0,0 0 0 0 0,-1 0 0 0 0,1 1 0 0 0,1 1 9 0 0,3 13 3 0 0,-1 0 0 0 0,0 0 0 0 0,-2 1 0 0 0,1 0 0 0 0,-2 0 1 0 0,0 0-1 0 0,-1 0 0 0 0,-1 0 0 0 0,-1 11-3 0 0,1-20 2 0 0,-4 35 17 0 0,-1-1 0 0 0,-2 0 0 0 0,-1-1 0 0 0,-3 1 0 0 0,-1-2-1 0 0,-2 0 1 0 0,-2 0 0 0 0,-8 11-19 0 0,14-24-73 0 0,-2-1 1 0 0,-1-1-1 0 0,-1 0 0 0 0,-1 0 0 0 0,-1-2 1 0 0,-1 0-1 0 0,-1-1 0 0 0,-1 0 0 0 0,-1-2 1 0 0,0 0-1 0 0,-2-2 0 0 0,0 0 0 0 0,-2-1 1 0 0,1-2-1 0 0,-2 0 0 0 0,0-1 0 0 0,-1-2 1 0 0,0-1-1 0 0,-1 0 0 0 0,-16 2 73 0 0,31-10-284 0 0,0-2 0 0 0,0 1 0 0 0,0-1 0 0 0,0-1 0 0 0,-1-1 0 0 0,1 1 0 0 0,0-2 0 0 0,0 0 0 0 0,-9-2 284 0 0,4-17-4248 0 0,17 1-5505 0 0,3 12 5219 0 0</inkml:trace>
</inkml:ink>
</file>

<file path=ppt/ink/ink2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0.6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1 9658 0 0,'0'0'1483'0'0,"0"0"-275"0"0,0 0-34 0 0,0 0 98 0 0,0 0-14 0 0,0 0-202 0 0,-28 32-264 0 0,-90 102-229 0 0,51-36 85 0 0,64-92-645 0 0,0-1 0 0 0,0 1 0 0 0,0 0-1 0 0,1 0 1 0 0,0 0 0 0 0,0 0 0 0 0,1 0 0 0 0,0 1-1 0 0,0-1 1 0 0,0 0 0 0 0,1 1 0 0 0,0-1 0 0 0,0 1-1 0 0,1-1 1 0 0,-1 0 0 0 0,2 0 0 0 0,-1 1 0 0 0,0-1 0 0 0,1 0-1 0 0,0 0 1 0 0,1 0 0 0 0,-1 0 0 0 0,1-1 0 0 0,0 1-1 0 0,1-1 1 0 0,-1 1 0 0 0,1-1 0 0 0,0 0 0 0 0,1-1 0 0 0,-1 1-1 0 0,1-1 1 0 0,0 0 0 0 0,0 0 0 0 0,0 0 0 0 0,0-1-1 0 0,5 3-2 0 0,0-1 55 0 0,1-1 0 0 0,-1-1-1 0 0,1 1 1 0 0,0-2 0 0 0,0 1-1 0 0,0-2 1 0 0,0 1 0 0 0,0-2-1 0 0,0 1 1 0 0,0-1-1 0 0,0-1 1 0 0,0 0 0 0 0,0-1-1 0 0,6-1-54 0 0,-7 1 108 0 0,0 0-1 0 0,0-1 0 0 0,0 0 0 0 0,0-1 1 0 0,-1 0-1 0 0,0 0 0 0 0,1-1 1 0 0,-2-1-1 0 0,1 1 0 0 0,-1-1 0 0 0,1 0 1 0 0,-2-1-1 0 0,1 0 0 0 0,-1 0 0 0 0,0-1 1 0 0,0 0-1 0 0,-1 0 0 0 0,0-1 0 0 0,-1 0 1 0 0,0 0-1 0 0,0 0 0 0 0,-1 0 1 0 0,0-1-1 0 0,1-6-107 0 0,-3 8-56 0 0,-1 0 0 0 0,0 0-1 0 0,0 0 1 0 0,-1-1 0 0 0,0 1 0 0 0,-1 0 0 0 0,0 0 0 0 0,0 0 0 0 0,-1 0-1 0 0,0 0 1 0 0,0 0 0 0 0,-1 0 0 0 0,0 0 0 0 0,0 1 0 0 0,-1-1 0 0 0,0 1 0 0 0,0 0-1 0 0,-1 0 1 0 0,1 1 0 0 0,-6-6 56 0 0,-32-32-3781 0 0,-5 7-3965 0 0,29 24-2157 0 0</inkml:trace>
</inkml:ink>
</file>

<file path=ppt/ink/ink2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1.4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77 776 0 0,'0'0'1751'0'0,"0"0"-416"0"0,0 0-179 0 0,0 0 127 0 0,0 0 262 0 0,0 0 143 0 0,0 0-85 0 0,0 0-184 0 0,0 0-180 0 0,0 0-145 0 0,0 0-117 0 0,0 0-117 0 0,0 0-152 0 0,9 26-118 0 0,28 84-119 0 0,-1 90 461 0 0,-32-178-903 0 0,2 22 8 0 0,1 0 0 0 0,2-1 0 0 0,3-1 0 0 0,1 0 0 0 0,1 0 0 0 0,3-1 0 0 0,3 2-37 0 0,-19-41 27 0 0,-1-1 0 0 0,0 0-1 0 0,1 0 1 0 0,-1 0 0 0 0,0 0 0 0 0,1 0 0 0 0,-1 0 0 0 0,1 0-1 0 0,0 0 1 0 0,-1 0 0 0 0,1 0 0 0 0,0 0 0 0 0,0 0 0 0 0,-1 0-1 0 0,1 0 1 0 0,0 0 0 0 0,0-1 0 0 0,0 1 0 0 0,0 0 0 0 0,0-1-1 0 0,0 1 1 0 0,0-1 0 0 0,0 1 0 0 0,0-1 0 0 0,1 1 0 0 0,-1-1-1 0 0,0 0 1 0 0,0 1 0 0 0,0-1 0 0 0,0 0 0 0 0,1 0 0 0 0,-1 0-1 0 0,0 0 1 0 0,0 0 0 0 0,0 0 0 0 0,0-1 0 0 0,1 1 0 0 0,-1 0-1 0 0,0 0 1 0 0,0-1 0 0 0,1 0-27 0 0,49-144 1298 0 0,-7-1 0 0 0,-5-10-1298 0 0,45-149-183 0 0,-83 299-50 0 0,10-23-143 0 0,0 19-3104 0 0,-7 46-5930 0 0,-4-18 3915 0 0,0-6 1261 0 0</inkml:trace>
</inkml:ink>
</file>

<file path=ppt/ink/ink2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1.6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10026 0 0,'0'0'2425'0'0,"0"0"-770"0"0,0 0-440 0 0,0 0-78 0 0,0 0-15 0 0,0 0-82 0 0,0 0-247 0 0,0 0-262 0 0,0 0-175 0 0,0 0-105 0 0,0 0-79 0 0,0 0-52 0 0,-1 24-23 0 0,-5 120 14 0 0,5-119-197 0 0,2-1-1 0 0,1 0 1 0 0,1 0-1 0 0,1 0 1 0 0,1 0-1 0 0,5 11 87 0 0,6-10-1940 0 0,-9-21-2816 0 0,1-6-5495 0 0,-6-2 6666 0 0</inkml:trace>
</inkml:ink>
</file>

<file path=ppt/ink/ink2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1.9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1672 0 0,'0'0'1970'0'0,"0"0"-818"0"0,0 0-367 0 0,0 0 156 0 0,0 0 241 0 0,0 0 66 0 0,0 0-133 0 0,0 0-196 0 0,0 0-192 0 0,0 0-133 0 0,32 3-110 0 0,105 8-113 0 0,-124-11-305 0 0,0 1 0 0 0,1 1-1 0 0,-1 0 1 0 0,0 1 0 0 0,0 0-1 0 0,0 1 1 0 0,-1 0 0 0 0,0 1-1 0 0,1 1 1 0 0,-2 0 0 0 0,1 0-1 0 0,-1 1 1 0 0,0 1 0 0 0,7 5-66 0 0,-17-12 2 0 0,3 2 33 0 0,0 0 0 0 0,0 1 1 0 0,-1-1-1 0 0,1 1 0 0 0,-1 0 1 0 0,0 0-1 0 0,0 0 0 0 0,0 0 1 0 0,-1 0-1 0 0,0 1 0 0 0,1-1 1 0 0,-2 1-1 0 0,1 0 0 0 0,0 0 0 0 0,-1-1 1 0 0,0 1-1 0 0,0 0 0 0 0,0 0 1 0 0,-1 0-1 0 0,0 0 0 0 0,0 0 1 0 0,0 0-1 0 0,0 0 0 0 0,-1 0 1 0 0,0 0-1 0 0,0 0 0 0 0,0 0 1 0 0,-1 0-1 0 0,1-1 0 0 0,-1 1 1 0 0,0 0-1 0 0,-1-1 0 0 0,-1 3-35 0 0,-7 8-23 0 0,-2 0 0 0 0,0-1 0 0 0,0 0 1 0 0,-1-1-1 0 0,-1 0 0 0 0,0-2 0 0 0,-1 1 0 0 0,0-2 0 0 0,-1 0 0 0 0,-15 6 23 0 0,18-10-683 0 0,-1 0-1 0 0,1-1 1 0 0,-1-1 0 0 0,0 0-1 0 0,0-1 1 0 0,-1-1 0 0 0,1 0-1 0 0,-12-1 684 0 0,-1-4-6480 0 0,19-1 3409 0 0</inkml:trace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2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2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0 273 320 0 0,'0'0'1060'0'0,"0"0"-278"0"0,0 0-78 0 0,0 0 112 0 0,0 0 286 0 0,0 0 350 0 0,0 0 142 0 0,0 0-35 0 0,0 0-204 0 0,0 0-278 0 0,0 0-222 0 0,0 0-128 0 0,0 0-26 0 0,32-3-14 0 0,100-10-23 0 0,175-29 2654 0 0,-189 23-2583 0 0,-118 17-628 0 0,-1 0 0 0 0,0 1 0 0 0,0-1 0 0 0,-1 0 0 0 0,1 0 0 0 0,0 1 0 0 0,0-1 0 0 0,-1 1 0 0 0,1-1 1 0 0,-1 1-1 0 0,1 0 0 0 0,-1 0 0 0 0,0-1 0 0 0,0 1 0 0 0,1 0 0 0 0,-1 0 0 0 0,0 1 0 0 0,0-1 0 0 0,0 0 0 0 0,0 1 0 0 0,0-1 0 0 0,0 1 0 0 0,0-1 0 0 0,0 1 0 0 0,0 0 0 0 0,0 0 0 0 0,-2 0-107 0 0,0-1 99 0 0,-18-5-30 0 0,0-2 1 0 0,1 0 0 0 0,0-2-1 0 0,0 0 1 0 0,1-1 0 0 0,0-1-1 0 0,1-1 1 0 0,0-1 0 0 0,-3-4-70 0 0,21 17-58 0 0,0 0 1 0 0,0 0-1 0 0,1 0 1 0 0,-1 1 0 0 0,1-1-1 0 0,-1 0 1 0 0,1 0 0 0 0,-1 0-1 0 0,1 0 1 0 0,-1 0 0 0 0,1 0-1 0 0,0 0 1 0 0,0 0-1 0 0,-1 0 1 0 0,1 0 0 0 0,0 0-1 0 0,0 0 1 0 0,0 0 0 0 0,0 0-1 0 0,0 0 1 0 0,1-1-1 0 0,-1 1 1 0 0,0 0 0 0 0,0 0-1 0 0,1 0 1 0 0,-1 0 0 0 0,0 0-1 0 0,1 1 1 0 0,-1-1-1 0 0,1 0 1 0 0,-1 0 0 0 0,1 0-1 0 0,0 0 1 0 0,-1 0 0 0 0,1 1-1 0 0,0-1 1 0 0,0 0-1 0 0,-1 0 1 0 0,1 1 0 0 0,0-1-1 0 0,0 1 1 0 0,0-1 0 0 0,0 1-1 0 0,0-1 1 0 0,0 1 0 0 0,0-1-1 0 0,0 1 1 0 0,0 0-1 0 0,0 0 1 0 0,0-1 57 0 0,65-10-5424 0 0,-23 8-2416 0 0,-23 3 849 0 0</inkml:trace>
</inkml:ink>
</file>

<file path=ppt/ink/ink2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2.9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1 380 3321 0 0,'0'0'2148'0'0,"0"0"-330"0"0,0 0-166 0 0,0 0 53 0 0,0 0 32 0 0,0 0-135 0 0,0 0-327 0 0,0 0-362 0 0,0 0-243 0 0,0 0-126 0 0,0 0-68 0 0,0 0-45 0 0,0 0-46 0 0,17 0-39 0 0,108 8 527 0 0,146 20-165 0 0,-233-27-1423 0 0,11 2-2706 0 0,-18 4-8459 0 0,-28-6 7292 0 0</inkml:trace>
  <inkml:trace contextRef="#ctx0" brushRef="#br0" timeOffset="249.228">40 701 5889 0 0,'0'0'2233'0'0,"0"0"-1729"0"0,0 0-176 0 0,0 0 240 0 0,0 0 184 0 0,0 0 96 0 0,0 0-63 0 0,0 0-185 0 0,0 0-168 0 0,0 0-168 0 0,0 0-112 0 0,211 69-128 0 0,-174-69-184 0 0,0 0-328 0 0,5 0-729 0 0,-1 0-1255 0 0,-10-3-1801 0 0,-7-1-496 0 0</inkml:trace>
  <inkml:trace contextRef="#ctx0" brushRef="#br0" timeOffset="681.411">769 229 4273 0 0,'0'0'688'0'0,"0"0"-32"0"0,0 0 278 0 0,0 0 286 0 0,0 0 204 0 0,0 0-21 0 0,0 0-162 0 0,0 0-108 0 0,0 0-134 0 0,0 0-183 0 0,27 33-186 0 0,88 106-162 0 0,-67-57 11 0 0,-42-63-361 0 0,102 337 925 0 0,-109-356-1010 0 0,1 1-1 0 0,0-1 1 0 0,0 0 0 0 0,0 1 0 0 0,0-1-1 0 0,0 1 1 0 0,0-1 0 0 0,0 1-1 0 0,0-1 1 0 0,0 1 0 0 0,0-1 0 0 0,0 1-1 0 0,0-1 1 0 0,0 1 0 0 0,0-1-1 0 0,0 1 1 0 0,1-1 0 0 0,-1 1-1 0 0,0-1 1 0 0,0 0 0 0 0,0 1 0 0 0,1-1-1 0 0,-1 1 1 0 0,0-1 0 0 0,1 0-1 0 0,-1 1 1 0 0,0-1 0 0 0,1 0 0 0 0,-1 1-1 0 0,0-1 1 0 0,1 0 0 0 0,-1 1-1 0 0,1-1 1 0 0,-1 0 0 0 0,1 0-1 0 0,-1 0 1 0 0,0 1 0 0 0,1-1 0 0 0,-1 0-1 0 0,1 0 1 0 0,-1 0 0 0 0,1 0-1 0 0,-1 0 1 0 0,1 0 0 0 0,-1 0 0 0 0,1 0-1 0 0,-1 0 1 0 0,1 0 0 0 0,-1 0-1 0 0,1 0 1 0 0,-1 0 0 0 0,1-1 0 0 0,-1 1-1 0 0,0 0 1 0 0,1 0 0 0 0,-1 0-1 0 0,1-1 1 0 0,-1 1 0 0 0,1 0-1 0 0,-1 0 1 0 0,0-1 0 0 0,1 1-33 0 0,10-34 2948 0 0,-7 19-3347 0 0,231-569 2067 0 0,-232 576-1728 0 0,59-125-76 0 0,-13 51-2808 0 0,-33 70-1398 0 0,-8 11-2459 0 0,-2 1-2686 0 0</inkml:trace>
  <inkml:trace contextRef="#ctx0" brushRef="#br0" timeOffset="988.438">1639 612 12755 0 0,'0'0'1281'0'0,"0"0"-378"0"0,0 0-205 0 0,0 0 10 0 0,0 0 17 0 0,0 0-73 0 0,0 0-141 0 0,0 0-147 0 0,0 0-98 0 0,0 0-85 0 0,0 0-86 0 0,0 0-55 0 0,0 27-19 0 0,0 129-26 0 0,9-77-373 0 0,7-32-2692 0 0,-13-35-442 0 0,-2-2-5569 0 0,0-9 5927 0 0</inkml:trace>
  <inkml:trace contextRef="#ctx0" brushRef="#br0" timeOffset="1310.213">1590 535 304 0 0,'0'0'822'0'0,"0"0"-277"0"0,0 0-69 0 0,0 0 160 0 0,0 0 167 0 0,0 0 61 0 0,0 0-24 0 0,0 0-45 0 0,0 0-68 0 0,0 0-79 0 0,35 5-81 0 0,109 20-76 0 0,-73 1 247 0 0,-62-19-564 0 0,-3-2-5 0 0,1 0 0 0 0,-1 0 1 0 0,0 0-1 0 0,0 1 0 0 0,-1 0 0 0 0,1 0 0 0 0,-1 1 0 0 0,-1-1 1 0 0,1 1-1 0 0,-1 0 0 0 0,0 0 0 0 0,-1 1 0 0 0,0-1 0 0 0,0 1 1 0 0,-1 0-1 0 0,1 0 0 0 0,-2-1 0 0 0,1 1 0 0 0,-1 1 0 0 0,0 3-169 0 0,-1-5 107 0 0,0 0-1 0 0,0 1 0 0 0,-1-1 0 0 0,0 0 1 0 0,-1 0-1 0 0,1 0 0 0 0,-1 0 1 0 0,-1 0-1 0 0,1 0 0 0 0,-1 0 0 0 0,-1-1 1 0 0,1 0-1 0 0,-1 1 0 0 0,0-1 1 0 0,0 0-1 0 0,-3 3-106 0 0,-6 3-27 0 0,1 1 1 0 0,-1-2 0 0 0,-1 0 0 0 0,0 0-1 0 0,-1-1 1 0 0,0-1 0 0 0,0-1-1 0 0,-1 0 1 0 0,0-1 0 0 0,0 0 0 0 0,-1-1-1 0 0,0-1 1 0 0,0-1 0 0 0,-15 2 26 0 0,9-7-2245 0 0,14-15-7729 0 0,9 11 8047 0 0</inkml:trace>
  <inkml:trace contextRef="#ctx0" brushRef="#br0" timeOffset="1763.242">2365 546 4305 0 0,'0'0'1178'0'0,"0"0"-432"0"0,0 0 13 0 0,0 0 376 0 0,0 0 361 0 0,0 0 134 0 0,0 0-174 0 0,0 0-339 0 0,0 0-277 0 0,0 0-188 0 0,-13 32-145 0 0,-39 102-105 0 0,-79 139 215 0 0,125-259-866 0 0,-21 53 25 0 0,20-21-3899 0 0,7-45 1978 0 0,15-1-7071 0 0,-6 0 8333 0 0</inkml:trace>
  <inkml:trace contextRef="#ctx0" brushRef="#br0" timeOffset="9137.733">2676 767 0 0 0,'0'0'745'0'0,"0"0"494"0"0,0 0-14 0 0,0 0-260 0 0,0 0-231 0 0,0 0-78 0 0,0 0 101 0 0,3-4 213 0 0,12-14 189 0 0,-11 14 94 0 0,-4 4-12 0 0,0 0-105 0 0,0 0-145 0 0,0 0-122 0 0,0 0-93 0 0,0 0-77 0 0,-23 1 1383 0 0,4 3-1957 0 0,-1 2 1 0 0,2 0-1 0 0,-1 1 1 0 0,1 1-1 0 0,0 1 0 0 0,0 1 1 0 0,1 0-1 0 0,0 1 0 0 0,-14 13-125 0 0,21-12 4 0 0,1 1 0 0 0,0 1 0 0 0,0-1 0 0 0,2 1-1 0 0,-1 1 1 0 0,2 0 0 0 0,0 0 0 0 0,1 0 0 0 0,0 0-1 0 0,1 1 1 0 0,1 0 0 0 0,1 0 0 0 0,-1 11-4 0 0,-12 48 57 0 0,4 17 696 0 0,34-85 174 0 0,23 7-465 0 0,103-10 454 0 0,-91-14-971 0 0,-44 7-2285 0 0,0-1-3037 0 0,-5-4-7888 0 0,-7 8 12512 0 0</inkml:trace>
  <inkml:trace contextRef="#ctx0" brushRef="#br0" timeOffset="9469.454">2342 1002 1400 0 0,'0'0'1059'0'0,"0"0"-56"0"0,0 0 293 0 0,0 0 409 0 0,0 0 188 0 0,0 0-186 0 0,0 0-396 0 0,0 0-328 0 0,0 0-112 0 0,0 0 1 0 0,0 0 41 0 0,0 0 12 0 0,14 3-19 0 0,114 9 1467 0 0,23-27-2319 0 0,-103 14-2301 0 0,-24-1-1239 0 0,-1 2-3679 0 0,-11 0 792 0 0</inkml:trace>
</inkml:ink>
</file>

<file path=ppt/ink/ink2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33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3 454 0 0 0,'0'0'632'0'0,"0"0"364"0"0,0 0 415 0 0,0 0 232 0 0,0 0 22 0 0,0 0-142 0 0,0 0-276 0 0,0 0-266 0 0,0 0-195 0 0,-1-8-134 0 0,-1-21-65 0 0,34 7 2935 0 0,197 3 132 0 0,105-6-2939 0 0,-330 16 2582 0 0,-29-20-2932 0 0,15 18-47 0 0,-125-129 181 0 0,15 1-1964 0 0,113 124-562 0 0,6 10-2325 0 0,3 3-5497 0 0,1 2 3049 0 0</inkml:trace>
</inkml:ink>
</file>

<file path=ppt/ink/ink2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57.10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517 288 0 0 0,'0'0'998'0'0,"0"0"786"0"0,0 0 299 0 0,0 0-24 0 0,0 0-137 0 0,0 0-246 0 0,0 0-262 0 0,0 0-179 0 0,0 0-138 0 0,-11-2-98 0 0,-31-6-97 0 0,41 8-861 0 0,1 0 0 0 0,-1 0 0 0 0,1 0 0 0 0,-1 0 0 0 0,1 0 0 0 0,-1 0 0 0 0,1 0 0 0 0,0 0 0 0 0,-1 0 0 0 0,1 0 0 0 0,-1 0 0 0 0,1-1 0 0 0,0 1 1 0 0,-1 0-1 0 0,1 0 0 0 0,-1 0 0 0 0,1-1 0 0 0,0 1 0 0 0,-1 0 0 0 0,1 0 0 0 0,0-1 0 0 0,-1 1 0 0 0,1 0 0 0 0,0-1 0 0 0,0 1 0 0 0,-1 0 0 0 0,1-1 0 0 0,0 1 0 0 0,0-1 0 0 0,-1 1 0 0 0,1 0 0 0 0,0-1 0 0 0,0 1 1 0 0,0-1-1 0 0,0 1 0 0 0,0-1 0 0 0,0 1 0 0 0,0 0 0 0 0,0-1 0 0 0,0 1 0 0 0,0-1 0 0 0,0 1 0 0 0,0-1 0 0 0,0 1 0 0 0,0 0 0 0 0,0-1 0 0 0,0 1 0 0 0,0-1 0 0 0,1 1 0 0 0,-1 0 0 0 0,0-1 0 0 0,0 1 1 0 0,1-1-1 0 0,-1 1 0 0 0,0 0 0 0 0,0-1 0 0 0,1 1 0 0 0,-1 0 0 0 0,0-1 0 0 0,1 1 0 0 0,-1 0 0 0 0,0 0 0 0 0,1-1 0 0 0,-1 1 0 0 0,1 0 0 0 0,-1 0 0 0 0,0 0 0 0 0,1 0 0 0 0,-1-1-41 0 0,59-35 1043 0 0,-21 17-759 0 0,0 2-1 0 0,1 1 0 0 0,0 2 0 0 0,2 2 0 0 0,-1 2 1 0 0,1 2-1 0 0,1 1 0 0 0,35-1-283 0 0,-76 8 0 0 0,0 0 0 0 0,0 0 0 0 0,0 1 0 0 0,0-1 1 0 0,0 0-1 0 0,0 0 0 0 0,0 1 0 0 0,0-1 0 0 0,0 0 0 0 0,0 1 0 0 0,0-1 0 0 0,-1 1 0 0 0,1 0 0 0 0,0-1 1 0 0,0 1-1 0 0,0 0 0 0 0,-1-1 0 0 0,1 1 0 0 0,0 0 0 0 0,-1 0 0 0 0,1-1 0 0 0,0 1 0 0 0,-1 0 0 0 0,1 0 0 0 0,-1 0 1 0 0,0 0-1 0 0,1 0 0 0 0,-1 0 0 0 0,0 0 0 0 0,1 0 0 0 0,-1 0 0 0 0,0 0 0 0 0,0 0 0 0 0,0 0 0 0 0,0 0 1 0 0,0 0-1 0 0,0 0 0 0 0,0 0 0 0 0,0 0 0 0 0,0 0 0 0 0,-1 0 0 0 0,1 0 0 0 0,0 0 0 0 0,-1 0 0 0 0,1 0 1 0 0,-1 0-1 0 0,1 0 0 0 0,-21 49 98 0 0,-17 6-43 0 0,-3-2 0 0 0,-1-2 0 0 0,-20 16-55 0 0,-79 98 44 0 0,138-163-40 0 0,0 0 1 0 0,0 1-1 0 0,0-1 0 0 0,0 1 1 0 0,0-1-1 0 0,1 1 0 0 0,0 0 0 0 0,0 0 1 0 0,0 0-1 0 0,0 1 0 0 0,0-1 0 0 0,1 0 1 0 0,0 1-1 0 0,0-1 0 0 0,0 1 1 0 0,0-1-1 0 0,1 1 0 0 0,0-1 0 0 0,0 1 1 0 0,0 0-1 0 0,1-1 0 0 0,-1 1 1 0 0,1-1-1 0 0,0 1 0 0 0,0-1 0 0 0,1 0 1 0 0,-1 1-1 0 0,1-1 0 0 0,0 0-4 0 0,11 4 19 0 0,1-1-1 0 0,0 0 1 0 0,0-1 0 0 0,1-1-1 0 0,0 0 1 0 0,0-1-1 0 0,0 0 1 0 0,0-2 0 0 0,1 1-1 0 0,-1-2 1 0 0,1 0-1 0 0,-1-1 1 0 0,1-1 0 0 0,-1 0-1 0 0,1-1-18 0 0,23 2-12 0 0,69-18-893 0 0,-74-9-5758 0 0,-31 20-2707 0 0,-3 3 3295 0 0</inkml:trace>
  <inkml:trace contextRef="#ctx0" brushRef="#br0" timeOffset="302.027">132 262 600 0 0,'0'0'2090'0'0,"0"0"-696"0"0,0 0-170 0 0,-19 36 0 0 0,-58 114 83 0 0,45-45 887 0 0,31-87-1751 0 0,-1 2-152 0 0,2 0 0 0 0,0 0 0 0 0,1-1 0 0 0,1 1 0 0 0,1-1 1 0 0,0 1-1 0 0,2-1 0 0 0,0 0 0 0 0,1 0 0 0 0,6 12-291 0 0,-5-17-92 0 0,0-1-1 0 0,0 0 1 0 0,1 0-1 0 0,0 0 0 0 0,2-1 1 0 0,-1-1-1 0 0,1 1 0 0 0,1-2 1 0 0,0 1-1 0 0,0-2 0 0 0,1 1 1 0 0,0-1-1 0 0,1-1 1 0 0,4 2 92 0 0,60 20-3009 0 0,43-20-5673 0 0,-99-13 8282 0 0</inkml:trace>
  <inkml:trace contextRef="#ctx0" brushRef="#br0" timeOffset="586.953">1219 1 10034 0 0,'0'0'1590'0'0,"0"0"-565"0"0,0 0-551 0 0,0 0-103 0 0,0 0 295 0 0,0 0 267 0 0,0 0 101 0 0,0 0-64 0 0,0 0-185 0 0,0 0-191 0 0,27 31-147 0 0,90 100-99 0 0,-46-54 71 0 0,-49-56-294 0 0,-1 1-1 0 0,0 2 0 0 0,-2 0 1 0 0,-1 1-1 0 0,-1 0 0 0 0,-1 2 0 0 0,6 15-124 0 0,-14-27 10 0 0,-1 0 0 0 0,-1 0 1 0 0,0 1-1 0 0,-1 0 0 0 0,0 0 0 0 0,-2 0 0 0 0,0 1 0 0 0,0-1 0 0 0,-2 1 0 0 0,0 0 0 0 0,-1-1 0 0 0,0 1 0 0 0,-2 0 0 0 0,0 0 0 0 0,-1-1 0 0 0,0 0 0 0 0,-2 1 0 0 0,1-1 0 0 0,-5 7-10 0 0,1-9-192 0 0,0-1 0 0 0,-1-1 0 0 0,0 0 0 0 0,-1 0-1 0 0,-1-1 1 0 0,1 0 0 0 0,-2 0 0 0 0,1-1 0 0 0,-14 8 192 0 0,-22 12-4492 0 0,-3-4-5382 0 0,34-18 5218 0 0</inkml:trace>
</inkml:ink>
</file>

<file path=ppt/ink/ink2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0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 1 1672 0 0,'0'0'1998'0'0,"0"0"-278"0"0,0 0 64 0 0,0 0 247 0 0,0 0 98 0 0,0 0-137 0 0,0 0-285 0 0,0 0-406 0 0,0 0-373 0 0,0 0-313 0 0,0 0-223 0 0,0 0-90 0 0,0 0 26 0 0,-2 4 69 0 0,-2 9-175 0 0,1 0-1 0 0,0 0 1 0 0,1 1-1 0 0,1 0 1 0 0,0-1 0 0 0,1 1-1 0 0,0 0 1 0 0,1-1-1 0 0,0 1 1 0 0,3 7-222 0 0,-3-7 133 0 0,4 283 998 0 0,-8-261-1179 0 0,-1 1 1 0 0,-2 0 0 0 0,-2-1 0 0 0,-1 0-1 0 0,-2-1 1 0 0,-1 0 0 0 0,-7 10 47 0 0,19-45-99 0 0,-1 1-1 0 0,1-1 1 0 0,-1 0 0 0 0,1 1 0 0 0,0-1 0 0 0,-1 0-1 0 0,1 1 1 0 0,0-1 0 0 0,-1 1 0 0 0,1-1 0 0 0,0 0-1 0 0,-1 1 1 0 0,1-1 0 0 0,0 1 0 0 0,0-1 0 0 0,0 1 0 0 0,0-1-1 0 0,-1 1 1 0 0,1-1 0 0 0,0 1 0 0 0,0-1 0 0 0,0 1-1 0 0,0-1 1 0 0,0 1 0 0 0,0-1 0 0 0,0 1 0 0 0,0-1-1 0 0,0 1 1 0 0,1-1 0 0 0,-1 1 0 0 0,0-1 0 0 0,0 1-1 0 0,0-1 1 0 0,0 1 0 0 0,1-1 0 0 0,-1 0 0 0 0,0 1-1 0 0,1-1 1 0 0,-1 1 0 0 0,0-1 0 0 0,1 0 0 0 0,-1 1 0 0 0,0-1-1 0 0,1 0 1 0 0,-1 1 0 0 0,1-1 0 0 0,-1 0 0 0 0,0 0-1 0 0,1 1 1 0 0,-1-1 0 0 0,1 0 0 0 0,-1 0 0 0 0,1 0-1 0 0,-1 0 1 0 0,1 1 0 0 0,-1-1 0 0 0,1 0 0 0 0,-1 0 99 0 0,27-13-11516 0 0,-18 5 6340 0 0</inkml:trace>
</inkml:ink>
</file>

<file path=ppt/ink/ink2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08.2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0 111 10162 0 0,'0'0'976'0'0,"0"0"-398"0"0,0 0-115 0 0,0 0 178 0 0,0 0 190 0 0,0 0 72 0 0,0 0-116 0 0,0 0-170 0 0,0 0-126 0 0,0 0-75 0 0,33-16-59 0 0,100-49-29 0 0,-53 43 313 0 0,-77 21-623 0 0,1-1 0 0 0,0 1 1 0 0,0 0-1 0 0,-1 0 1 0 0,1 1-1 0 0,0-1 0 0 0,0 1 1 0 0,0 0-1 0 0,0 0 1 0 0,0 0-1 0 0,0 0 0 0 0,0 1 1 0 0,-1-1-1 0 0,1 1 1 0 0,0 0-1 0 0,0 0 0 0 0,-1 1 1 0 0,1-1-1 0 0,-1 1 1 0 0,1 0-1 0 0,-1-1 0 0 0,1 2 1 0 0,-1-1-1 0 0,0 0 1 0 0,0 1-1 0 0,0-1 0 0 0,0 1 1 0 0,-1 0-1 0 0,1 0 1 0 0,-1 0-1 0 0,0 0 0 0 0,0 1 1 0 0,0-1-1 0 0,0 0 1 0 0,0 1-1 0 0,-1-1 0 0 0,1 1 1 0 0,-1 0-1 0 0,0 0 1 0 0,0 2-19 0 0,-3 9 16 0 0,0 0 0 0 0,-1 1 1 0 0,-1-1-1 0 0,-1 0 1 0 0,0-1-1 0 0,0 1 0 0 0,-2-1 1 0 0,0 0-1 0 0,0-1 0 0 0,-1 1 1 0 0,-1-1-1 0 0,-1-1-16 0 0,-2 7 25 0 0,-18 28 40 0 0,19-33-40 0 0,1 1 1 0 0,0-1-1 0 0,1 2 1 0 0,0-1 0 0 0,1 1-1 0 0,1 0 1 0 0,1 1-1 0 0,0 0 1 0 0,2 0 0 0 0,-1 0-1 0 0,2 0 1 0 0,0 1 0 0 0,1 11-27 0 0,2-26 1 0 0,1-1 0 0 0,-1 1 0 0 0,1 0-1 0 0,0 0 1 0 0,-1 0 0 0 0,2-1-1 0 0,-1 1 1 0 0,0 0 0 0 0,0-1-1 0 0,1 1 1 0 0,-1-1 0 0 0,1 1 0 0 0,0-1-1 0 0,0 0 1 0 0,0 0 0 0 0,0 0-1 0 0,0 0 1 0 0,0 0 0 0 0,1 0-1 0 0,-1 0 1 0 0,1-1 0 0 0,-1 1 0 0 0,1-1-1 0 0,-1 0 1 0 0,1 0 0 0 0,0 0-1 0 0,0 0 1 0 0,-1 0 0 0 0,4 0 0 0 0,87 8-127 0 0,-89-9 108 0 0,96-22-1228 0 0,-39-4-3262 0 0,-40 15-556 0 0,-6 3-3505 0 0</inkml:trace>
</inkml:ink>
</file>

<file path=ppt/ink/ink2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07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382 339 3681 0 0,'0'0'1240'0'0,"0"0"-178"0"0,0 0 189 0 0,0 0 341 0 0,0 0 208 0 0,0 0-77 0 0,0 0-282 0 0,0 0-310 0 0,0 0-241 0 0,0 0-112 0 0,0 0-51 0 0,0 0-58 0 0,-13 7 587 0 0,-250 114 105 0 0,248-113-1332 0 0,11-7-33 0 0,0 1 1 0 0,0-1 0 0 0,0 1 0 0 0,1-1-1 0 0,-1 1 1 0 0,0 0 0 0 0,1 1 0 0 0,0-1 0 0 0,-1 1-1 0 0,1-1 1 0 0,0 1 0 0 0,0 0 0 0 0,1 0-1 0 0,-1 0 1 0 0,1 0 0 0 0,-1 1 0 0 0,1-1 0 0 0,0 1-1 0 0,0 0 1 0 0,1-1 0 0 0,-1 1 0 0 0,1 0-1 0 0,-1 0 4 0 0,3-2-18 0 0,1 1 0 0 0,-1-1-1 0 0,0 0 1 0 0,1 0 0 0 0,-1 1-1 0 0,1-1 1 0 0,-1 0 0 0 0,1 0-1 0 0,0-1 1 0 0,0 1-1 0 0,0 0 1 0 0,0-1 0 0 0,0 1-1 0 0,0-1 1 0 0,1 0 0 0 0,-1 1-1 0 0,0-1 1 0 0,1 0 0 0 0,-1-1-1 0 0,1 1 1 0 0,-1 0-1 0 0,1-1 1 0 0,-1 1 0 0 0,1-1-1 0 0,0 0 1 0 0,0 0 18 0 0,8 4-32 0 0,75 11 7 0 0,-77-13 19 0 0,-7-3 13 0 0,-1 1 0 0 0,1 0 0 0 0,-1-1 0 0 0,1 1 0 0 0,-1 0-1 0 0,1 0 1 0 0,-1 0 0 0 0,1 0 0 0 0,-1 0 0 0 0,1 0 0 0 0,-1 0 0 0 0,1 1 0 0 0,-1-1 0 0 0,1 0-1 0 0,-1 1 1 0 0,1-1 0 0 0,-1 1 0 0 0,0 0 0 0 0,1-1 0 0 0,-1 1 0 0 0,0 0 0 0 0,0 0-1 0 0,1 0 1 0 0,-1 0 0 0 0,0 0 0 0 0,0 0 0 0 0,0 0 0 0 0,0 0 0 0 0,0 0 0 0 0,0 1-1 0 0,-1-1 1 0 0,1 0 0 0 0,0 1 0 0 0,-1-1 0 0 0,1 0 0 0 0,-1 1 0 0 0,1-1 0 0 0,-1 1 0 0 0,1-1-1 0 0,-1 1 1 0 0,0-1 0 0 0,0 1 0 0 0,0-1 0 0 0,0 1 0 0 0,0-1 0 0 0,0 1 0 0 0,0-1-1 0 0,-1 1 1 0 0,1-1 0 0 0,0 1 0 0 0,-1-1 0 0 0,1 1 0 0 0,-1-1 0 0 0,0 0 0 0 0,1 1 0 0 0,-1-1-1 0 0,-1 1-6 0 0,-94 97 343 0 0,-18 26-280 0 0,112-122-74 0 0,1-1-1 0 0,-1 1 1 0 0,0 0 0 0 0,1 0 0 0 0,0-1 0 0 0,0 1-1 0 0,0 0 1 0 0,0 0 0 0 0,0 0 0 0 0,0 1-1 0 0,1-1 1 0 0,0 0 0 0 0,0 0 0 0 0,-1 0 0 0 0,2 0-1 0 0,-1 0 1 0 0,0 1 0 0 0,1-1 0 0 0,-1 0 0 0 0,1 0-1 0 0,0 0 1 0 0,0 0 0 0 0,0 0 0 0 0,0 0-1 0 0,1-1 1 0 0,-1 1 0 0 0,1 0 0 0 0,0-1 0 0 0,0 1-1 0 0,0-1 1 0 0,0 1 0 0 0,0-1 0 0 0,0 0 0 0 0,1 1 11 0 0,3 1-49 0 0,0 0 1 0 0,0 0-1 0 0,0 0 1 0 0,1-1 0 0 0,-1 0-1 0 0,1 0 1 0 0,0 0-1 0 0,0-1 1 0 0,0 0 0 0 0,0 0-1 0 0,0-1 1 0 0,0 0-1 0 0,0 0 1 0 0,6-1 48 0 0,81-12-2236 0 0,-43-28-2039 0 0,-15-19-7506 0 0,-32 48 10318 0 0</inkml:trace>
  <inkml:trace contextRef="#ctx0" brushRef="#br0" timeOffset="293.881">156 0 9570 0 0,'0'0'687'0'0,"0"0"-363"0"0,0 0-37 0 0,0 0 366 0 0,0 0 422 0 0,0 0 209 0 0,0 0-18 0 0,-5 37-215 0 0,-15 118-260 0 0,13 37 448 0 0,18 314-634 0 0,-3-162-1781 0 0,-11-329 558 0 0,0 11-515 0 0,6-13-2849 0 0,10-12-5674 0 0,-8-1 7389 0 0</inkml:trace>
</inkml:ink>
</file>

<file path=ppt/ink/ink2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03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605 96 0 0 0,'0'0'461'0'0,"0"0"816"0"0,0 0 151 0 0,0 0-153 0 0,0 0-225 0 0,0 0-217 0 0,4-9-131 0 0,12-29-56 0 0,2 11 5928 0 0,-19 16-1942 0 0,-17 3-3598 0 0,0 7-959 0 0,1-1 0 0 0,-1 2 0 0 0,0 1 0 0 0,1 0 0 0 0,-1 1 0 0 0,1 1 0 0 0,-1 0-1 0 0,1 2 1 0 0,0 0 0 0 0,1 0 0 0 0,-1 2 0 0 0,-3 2-75 0 0,-10 3 45 0 0,2-1-10 0 0,0 0-1 0 0,1 1 1 0 0,0 2-1 0 0,1 1 1 0 0,1 1-1 0 0,0 1 1 0 0,1 1 0 0 0,-10 11-35 0 0,32-27-1 0 0,-1 1 1 0 0,1-1 0 0 0,0 1 0 0 0,0-1 0 0 0,0 1-1 0 0,1 0 1 0 0,-1 0 0 0 0,1-1 0 0 0,-1 1 0 0 0,1 0-1 0 0,0 1 1 0 0,0-1 0 0 0,0 0 0 0 0,1 0 0 0 0,-1 0-1 0 0,1 0 1 0 0,0 1 0 0 0,-1-1 0 0 0,2 0 0 0 0,-1 0-1 0 0,0 1 1 0 0,1-1 0 0 0,-1 0 0 0 0,1 0 0 0 0,0 0 0 0 0,0 0-1 0 0,0 1 1 0 0,0-1 0 0 0,1-1 0 0 0,-1 1 0 0 0,1 0-1 0 0,0 0 1 0 0,0-1 0 0 0,0 1 0 0 0,0-1 0 0 0,0 1-1 0 0,0-1 1 0 0,1 0 0 0 0,-1 0 0 0 0,1 0 0 0 0,0 0-1 0 0,2 1 2 0 0,6 3 37 0 0,1-1 1 0 0,0 0-1 0 0,0 0 1 0 0,1-1-1 0 0,-1-1 1 0 0,1 0-1 0 0,0-1 1 0 0,0 0-1 0 0,9 0-38 0 0,144 6 247 0 0,-165-7-240 0 0,0-1-1 0 0,0 1 1 0 0,0 0-1 0 0,0 0 1 0 0,0 0 0 0 0,0 0-1 0 0,-1 0 1 0 0,1 1-1 0 0,-1-1 1 0 0,1 0 0 0 0,0 0-1 0 0,-1 0 1 0 0,0 0 0 0 0,1 1-1 0 0,-1-1 1 0 0,0 0-1 0 0,0 1 1 0 0,1-1 0 0 0,-1 0-1 0 0,0 0 1 0 0,0 1-1 0 0,-1-1 1 0 0,1 0 0 0 0,0 1-1 0 0,0-1 1 0 0,0 0 0 0 0,-1 0-1 0 0,1 0 1 0 0,-1 1-1 0 0,1-1 1 0 0,-1 0 0 0 0,0 0-1 0 0,1 0 1 0 0,-1 0-1 0 0,0 0 1 0 0,0 0 0 0 0,1 0-1 0 0,-1 0 1 0 0,0 0-1 0 0,0 0 1 0 0,0 0 0 0 0,0-1-1 0 0,0 1 1 0 0,-1 0 0 0 0,1-1-1 0 0,0 1 1 0 0,0 0-1 0 0,-1-1-6 0 0,-175 155 282 0 0,127-117-280 0 0,2 3 0 0 0,2 2 0 0 0,-19 25-2 0 0,60-64-3 0 0,1 1 0 0 0,1 0 0 0 0,-1-1 0 0 0,1 1 0 0 0,0 1 0 0 0,0-1 0 0 0,0 0 0 0 0,1 1 0 0 0,0-1 0 0 0,0 1 0 0 0,0 0 0 0 0,1-1 0 0 0,-1 1 0 0 0,2 0-1 0 0,-1 0 1 0 0,1 0 0 0 0,-1 0 0 0 0,2 0 0 0 0,-1 0 0 0 0,1 0 3 0 0,2-2 1 0 0,0 0-1 0 0,0-1 1 0 0,1 1 0 0 0,0-1 0 0 0,-1 0-1 0 0,1 0 1 0 0,1 0 0 0 0,-1-1-1 0 0,0 1 1 0 0,0-1 0 0 0,1 0-1 0 0,-1-1 1 0 0,1 1 0 0 0,0-1-1 0 0,0 1 1 0 0,-1-1 0 0 0,1-1 0 0 0,0 1-1 0 0,0-1 1 0 0,0 0 0 0 0,0 0-1 0 0,0 0 1 0 0,0-1 0 0 0,-1 0-1 0 0,5-1 0 0 0,2 2 20 0 0,21-1-38 0 0,-1-2 0 0 0,1-1 0 0 0,-1-1 0 0 0,1-2 0 0 0,-2-1 0 0 0,1-2 0 0 0,0-1 18 0 0,69-33-4046 0 0,-64 25-1541 0 0,-13 6-1523 0 0,-11 6 1680 0 0</inkml:trace>
  <inkml:trace contextRef="#ctx0" brushRef="#br0" timeOffset="1140.001">1273 361 96 0 0,'0'0'425'0'0,"0"0"-62"0"0,0 0 160 0 0,0 0 365 0 0,0 0 312 0 0,0 0 125 0 0,0 0-117 0 0,0 0-271 0 0,0 0-234 0 0,0 0-207 0 0,0 0-122 0 0,0 0-15 0 0,-3 1 45 0 0,2-1 221 0 0,-9 2-1403 0 0,7-1 3009 0 0,1 2 3483 0 0,-27 1-2459 0 0,-30 19-1277 0 0,0-13-554 0 0,0 20-901 0 0,29-10-503 0 0,2 2 1 0 0,0 0-1 0 0,1 2 0 0 0,1 1 1 0 0,-15 20-21 0 0,34-37-10 0 0,0 0 1 0 0,1 0-1 0 0,0 0 1 0 0,0 1-1 0 0,1 0 1 0 0,0 0 0 0 0,0 0-1 0 0,1 1 1 0 0,0 0-1 0 0,1 0 1 0 0,0 0 0 0 0,1 0-1 0 0,0 0 1 0 0,1 0-1 0 0,0 1 1 0 0,0-1 0 0 0,1 11 9 0 0,1-18-5 0 0,0 0 1 0 0,-1 0-1 0 0,1 0 1 0 0,1 1 0 0 0,-1-1-1 0 0,0-1 1 0 0,1 1 0 0 0,-1 0-1 0 0,1 0 1 0 0,0 0 0 0 0,0-1-1 0 0,0 1 1 0 0,0-1 0 0 0,1 0-1 0 0,-1 1 1 0 0,0-1 0 0 0,1 0-1 0 0,0-1 1 0 0,-1 1-1 0 0,1 0 1 0 0,0-1 0 0 0,0 1-1 0 0,0-1 1 0 0,0 0 0 0 0,0 0-1 0 0,0 0 1 0 0,1-1 0 0 0,-1 1-1 0 0,0-1 5 0 0,97 3 267 0 0,-81-8-218 0 0,1-1 1 0 0,-1-2-1 0 0,-1 0 1 0 0,1-1-1 0 0,-1 0 1 0 0,-1-2 0 0 0,0 0-1 0 0,0-1 1 0 0,-1-1-1 0 0,-1 0 1 0 0,0-1-1 0 0,-1-1 1 0 0,0 0-1 0 0,-1-1 1 0 0,-1 0 0 0 0,-1-1-1 0 0,0 0 1 0 0,0-3-50 0 0,80-178 422 0 0,-136 372-830 0 0,-17 146 386 0 0,28 30-504 0 0,3-86-105 0 0,32-262 636 0 0,0 0 0 0 0,1 0 0 0 0,-1-1-1 0 0,1 1 1 0 0,-1-1 0 0 0,1 1-1 0 0,0-1 1 0 0,-1 0 0 0 0,1 0-1 0 0,0 0 1 0 0,0 0 0 0 0,0 0-1 0 0,0 0 1 0 0,0 0 0 0 0,0 0-1 0 0,0-1 1 0 0,0 1 0 0 0,0-1 0 0 0,1 0-1 0 0,-1 0 1 0 0,0 0 0 0 0,0 0-1 0 0,0 0 1 0 0,0 0 0 0 0,1 0-1 0 0,-1-1 1 0 0,0 1 0 0 0,0-1-1 0 0,0 1 1 0 0,0-1 0 0 0,0 0-1 0 0,0 0 1 0 0,0 0 0 0 0,0 0-1 0 0,0 0 1 0 0,-1 0 0 0 0,2-1-5 0 0,3-3 38 0 0,0 1 0 0 0,0-1 1 0 0,0-1-1 0 0,-1 1 0 0 0,0-1 0 0 0,0 0 1 0 0,0 0-1 0 0,-1-1 0 0 0,0 1 0 0 0,0-1 1 0 0,0 0-1 0 0,-1 0 0 0 0,0 0 0 0 0,-1-1 1 0 0,0 1-1 0 0,0-1 0 0 0,0 1 0 0 0,-1-1 1 0 0,0 0-1 0 0,0 1 0 0 0,-1-1 0 0 0,0-2-38 0 0,-4 3-26 0 0,-1 0 0 0 0,1 0 0 0 0,-1 0 0 0 0,0 1 0 0 0,-1 0 0 0 0,0 0 0 0 0,0 0-1 0 0,0 1 1 0 0,-1-1 0 0 0,1 2 0 0 0,-1-1 0 0 0,0 1 0 0 0,-1 0 0 0 0,1 0 0 0 0,-1 1 0 0 0,1 0-1 0 0,-1 0 1 0 0,0 1 0 0 0,-8-2 26 0 0,-242-51-1243 0 0,199 41 1051 0 0,84-8-736 0 0,224-63 1000 0 0,-53 23-308 0 0,-144 45-2316 0 0,-36 12-2411 0 0,0 0-5200 0 0,-11 2 5767 0 0</inkml:trace>
  <inkml:trace contextRef="#ctx0" brushRef="#br0" timeOffset="1585.139">1650 689 9530 0 0,'0'0'1911'0'0,"0"0"-899"0"0,0 0-269 0 0,0 0 293 0 0,0 0 330 0 0,0 0 102 0 0,0 0-175 0 0,0 0-309 0 0,0 0-180 0 0,0 0-27 0 0,0 0 32 0 0,0 0-7 0 0,9-4-73 0 0,47-30 358 0 0,78-142 498 0 0,-59 100-1545 0 0,-75 75-114 0 0,0 1-52 0 0,0 5-289 0 0,-17 203-505 0 0,18-203 939 0 0,1 0 0 0 0,0 0 0 0 0,0 0 0 0 0,1 0 0 0 0,0 0 0 0 0,-1 0 0 0 0,2-1 0 0 0,-1 0 0 0 0,0 1 0 0 0,1-1 0 0 0,0 0 0 0 0,0-1 0 0 0,0 1 0 0 0,0-1-1 0 0,1 0 1 0 0,-1 0 0 0 0,1 0 0 0 0,0 0 0 0 0,0-1 0 0 0,0 0 0 0 0,0 0 0 0 0,0 0 0 0 0,1-1 0 0 0,-1 1 0 0 0,0-1 0 0 0,1-1 0 0 0,-1 1 0 0 0,1-1 0 0 0,-1 0 0 0 0,1 0 0 0 0,-1-1 0 0 0,0 1 0 0 0,1-1 0 0 0,-1 0-1 0 0,1-1 1 0 0,-1 1 0 0 0,0-1 0 0 0,0 0 0 0 0,0 0 0 0 0,0-1 0 0 0,0 0 0 0 0,-1 1 0 0 0,1-2-19 0 0,9-4 78 0 0,0-1 0 0 0,0-1 0 0 0,-1 0 1 0 0,0-1-1 0 0,-1 0 0 0 0,0-1 0 0 0,-1-1 0 0 0,0 1 0 0 0,-1-2 0 0 0,0 0 0 0 0,-1 0 1 0 0,0-2-79 0 0,28-53-1668 0 0,-20 41-4639 0 0,-10 15 432 0 0,-1 4-5973 0 0</inkml:trace>
  <inkml:trace contextRef="#ctx0" brushRef="#br0" timeOffset="2720.983">2900 317 0 0 0,'0'0'760'0'0,"0"0"448"0"0,0 0 399 0 0,0 0 238 0 0,0 0-47 0 0,0 0-213 0 0,0 0-250 0 0,0 0-285 0 0,0 0-165 0 0,0 0-106 0 0,0 0-81 0 0,0 0-42 0 0,-9-3-36 0 0,-28-6-52 0 0,32 8-446 0 0,1 1-1 0 0,-1-1 1 0 0,0 1-1 0 0,1 1 1 0 0,-1-1-1 0 0,0 1 1 0 0,1-1 0 0 0,-1 1-1 0 0,1 1 1 0 0,-1-1-1 0 0,1 1 1 0 0,0-1 0 0 0,0 1-1 0 0,0 0 1 0 0,0 1-1 0 0,-2 0-121 0 0,-13 7 331 0 0,-88 52 1110 0 0,106-61-1432 0 0,0 0 1 0 0,0 1 0 0 0,0-1-1 0 0,0 0 1 0 0,0 1 0 0 0,0-1 0 0 0,0 1-1 0 0,0 0 1 0 0,0-1 0 0 0,1 1-1 0 0,-1 0 1 0 0,1-1 0 0 0,-1 1-1 0 0,1 0 1 0 0,0-1 0 0 0,0 1-1 0 0,0 0 1 0 0,0 0 0 0 0,0 0-1 0 0,0-1 1 0 0,0 1 0 0 0,0 0-1 0 0,1 0 1 0 0,-1-1 0 0 0,1 1-1 0 0,-1 0 1 0 0,1-1 0 0 0,0 1 0 0 0,-1-1-1 0 0,1 1 1 0 0,0 0 0 0 0,0-1-1 0 0,0 0 1 0 0,0 1 0 0 0,1-1-1 0 0,-1 0 1 0 0,0 1 0 0 0,1-1-10 0 0,53 49 128 0 0,38 30 55 0 0,-90-78-149 0 0,0-1 1 0 0,0 1 0 0 0,0 0-1 0 0,-1 0 1 0 0,1 0 0 0 0,-1 0 0 0 0,1 1-1 0 0,-1-1 1 0 0,0 1 0 0 0,0-1-1 0 0,0 1 1 0 0,0 0 0 0 0,0 0-1 0 0,0 0 1 0 0,-1 0 0 0 0,0 0 0 0 0,1 0-1 0 0,-1 0 1 0 0,0 0 0 0 0,-1 1-1 0 0,1-1 1 0 0,0 0 0 0 0,-1 1 0 0 0,0-1-1 0 0,0 0 1 0 0,0 1 0 0 0,0-1-1 0 0,-1 0 1 0 0,1 1 0 0 0,-1-1-1 0 0,0 0 1 0 0,0 0 0 0 0,0 1 0 0 0,0-1-1 0 0,0 0 1 0 0,-1 0 0 0 0,1 0-1 0 0,-1 0 1 0 0,0 0 0 0 0,0-1 0 0 0,0 1-1 0 0,0-1 1 0 0,-2 2-35 0 0,-16 9-95 0 0,0-1 0 0 0,-1 0 1 0 0,0-2-1 0 0,-1 0 0 0 0,0-2 0 0 0,-1 0 0 0 0,1-2 1 0 0,-2 0-1 0 0,1-2 0 0 0,0 0 0 0 0,-1-1 1 0 0,0-2-1 0 0,0-1 0 0 0,1 0 0 0 0,-4-2 95 0 0,0-7-1760 0 0,26 9 1483 0 0,1-1 0 0 0,-1 1 0 0 0,1-1 0 0 0,-1 1 0 0 0,0 0 0 0 0,1-1 0 0 0,-1 1-1 0 0,1-1 1 0 0,0 0 0 0 0,-1 1 0 0 0,1-1 0 0 0,-1 1 0 0 0,1-1 0 0 0,0 0 0 0 0,-1 1 0 0 0,1-1 0 0 0,0 0 0 0 0,0 1 0 0 0,0-1 0 0 0,-1 0 0 0 0,1 1 0 0 0,0-1 0 0 0,0 0 0 0 0,0 1 0 0 0,0-1 0 0 0,0 0-1 0 0,0 1 1 0 0,0-1 0 0 0,0 0 0 0 0,1 0 0 0 0,-1 1 0 0 0,0-1 0 0 0,0 0 0 0 0,1 1 0 0 0,-1-1 0 0 0,0 1 0 0 0,1-1 0 0 0,-1 0 0 0 0,0 1 0 0 0,1-1 0 0 0,-1 1 0 0 0,1-1 0 0 0,-1 1 0 0 0,1-1-1 0 0,-1 1 1 0 0,1-1 0 0 0,-1 1 0 0 0,1 0 0 0 0,0-1 0 0 0,-1 1 0 0 0,1 0 0 0 0,0-1 0 0 0,-1 1 0 0 0,1 0 0 0 0,0 0 277 0 0,7-5-2862 0 0</inkml:trace>
</inkml:ink>
</file>

<file path=ppt/ink/ink2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2.3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344 69 2769 0 0,'0'0'834'0'0,"0"0"-188"0"0,0 0-50 0 0,0 0 167 0 0,0 0 308 0 0,0 0 168 0 0,0 0-60 0 0,-35 8-235 0 0,-104 27-311 0 0,75-4-117 0 0,55-23-436 0 0,0 1-17 0 0,0 1-1 0 0,0 0 0 0 0,1 1 1 0 0,0 0-1 0 0,1 0 0 0 0,0 0 0 0 0,1 1 1 0 0,0 0-1 0 0,0 0 0 0 0,2 1 1 0 0,0-1-1 0 0,0 1 0 0 0,1 0 1 0 0,0 0-1 0 0,1 1 0 0 0,1-1 0 0 0,0 0 1 0 0,1 1-1 0 0,1-1 0 0 0,0 0 1 0 0,1 5-63 0 0,-1-13 100 0 0,0 0 0 0 0,0 0 0 0 0,1-1 0 0 0,0 1 1 0 0,0 0-1 0 0,0-1 0 0 0,0 0 0 0 0,1 1 0 0 0,-1-1 0 0 0,1 0 0 0 0,0 0 1 0 0,1-1-1 0 0,-1 1 0 0 0,1-1 0 0 0,-1 1 0 0 0,1-1 0 0 0,0 0 1 0 0,0-1-1 0 0,0 1 0 0 0,1-1 0 0 0,-1 1 0 0 0,1-1 0 0 0,-1-1 1 0 0,1 1-1 0 0,0-1 0 0 0,-1 1 0 0 0,1-1 0 0 0,0-1 0 0 0,0 1 1 0 0,0-1-1 0 0,0 0 0 0 0,0 0 0 0 0,0 0 0 0 0,0-1 0 0 0,0 1 1 0 0,-1-1-1 0 0,1 0 0 0 0,0-1 0 0 0,0 1 0 0 0,-1-1 0 0 0,1 0 1 0 0,-1 0-1 0 0,1-1 0 0 0,-1 1 0 0 0,0-1 0 0 0,0 0 0 0 0,2-2-100 0 0,30-29 364 0 0,-2-1 0 0 0,-1-1-1 0 0,-2-2 1 0 0,-2-2 0 0 0,-2 0-1 0 0,16-32-363 0 0,-14 26 130 0 0,65-100 262 0 0,-93 146-392 0 0,0-1 0 0 0,0 1 0 0 0,1 0 0 0 0,-1 0 0 0 0,0 0 0 0 0,0 0 0 0 0,0 1 0 0 0,0-1 0 0 0,0 0 0 0 0,1 0 0 0 0,-1 1 0 0 0,0-1 0 0 0,0 0 0 0 0,0 1 0 0 0,0-1 1 0 0,0 1-1 0 0,0 0 0 0 0,0-1 0 0 0,0 1 0 0 0,-1 0 0 0 0,1-1 0 0 0,0 1 0 0 0,0 0 0 0 0,0 0 0 0 0,-1 0 0 0 0,1 0 0 0 0,0 0 0 0 0,-1 0 0 0 0,1 0 0 0 0,-1 0 0 0 0,1 0 0 0 0,-1 0 0 0 0,0 0 1 0 0,1 0-1 0 0,-1 0 0 0 0,0 0 0 0 0,0 1 0 0 0,0-1 0 0 0,0 0 0 0 0,0 0 0 0 0,0 0 0 0 0,0 0 0 0 0,0 0 0 0 0,0 1 0 0 0,0-1 0 0 0,-1 0 0 0 0,1 0 0 0 0,0 0 0 0 0,-1 0 0 0 0,1 0 0 0 0,-1 0 1 0 0,1 0-1 0 0,0 3 9 0 0,28 258 167 0 0,-11 1 1 0 0,-11 22-177 0 0,-8-254 46 0 0,0 0 0 0 0,-2 0 0 0 0,-2-1 0 0 0,-1 0 0 0 0,-1 0 0 0 0,-1-1 0 0 0,-2 0 0 0 0,-1 0 0 0 0,-1-1 0 0 0,-1-1 0 0 0,-2 0 0 0 0,-3 3-46 0 0,-21 0 728 0 0,38-49-370 0 0,4-8-392 0 0,1 0 0 0 0,1 0 1 0 0,2 1-1 0 0,1-1 0 0 0,6-15 34 0 0,-2 8-75 0 0,51-164-1003 0 0,-31 104-2080 0 0,-3 2-5701 0 0,-19 64 205 0 0</inkml:trace>
</inkml:ink>
</file>

<file path=ppt/ink/ink2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2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3217 0 0,'0'0'1944'0'0,"0"0"-457"0"0,0 0-225 0 0,0 0 178 0 0,0 0 244 0 0,0 0 109 0 0,0 0-174 0 0,0 0-363 0 0,0 0-321 0 0,0 0-228 0 0,0 0-130 0 0,0 0-75 0 0,0 0-76 0 0,1 35-68 0 0,2 108-78 0 0,13 11 179 0 0,-5-94-431 0 0,3 14-124 0 0,-11-24-2949 0 0,-4-51-1709 0 0,-8-6-2795 0 0,6 0 3019 0 0</inkml:trace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2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2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11682 0 0,'0'0'1313'0'0,"0"0"-465"0"0,0 0-496 0 0,0 0-200 0 0,0 0-96 0 0,0 0-72 0 0,0 0-16 0 0,0 0-64 0 0,0 0-88 0 0,0 0-240 0 0,0 0-648 0 0,0 0-1065 0 0,0 0-1704 0 0,0 0-2760 0 0</inkml:trace>
</inkml:ink>
</file>

<file path=ppt/ink/ink2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3.1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7738 0 0,'0'0'2580'0'0,"0"0"-1095"0"0,0 0-463 0 0,0 0 57 0 0,0 0 110 0 0,0 0-9 0 0,0 0-188 0 0,0 0-281 0 0,0 0-252 0 0,9 31-165 0 0,28 95-104 0 0,1-25 272 0 0,-4-50 469 0 0,-32-51-844 0 0,-1 1 0 0 0,1-1 0 0 0,0 0 0 0 0,-1 0 0 0 0,1 0 0 0 0,-1 0 0 0 0,1-1 0 0 0,0 1 1 0 0,-1 0-1 0 0,1-1 0 0 0,-1 1 0 0 0,1-1 0 0 0,-1 1 0 0 0,0-1 0 0 0,1 0 0 0 0,-1 1 0 0 0,1-1 0 0 0,-1 0 0 0 0,0 0 0 0 0,0 0 0 0 0,0 0 0 0 0,1 0 0 0 0,-1-1 0 0 0,0 1 0 0 0,0 0 0 0 0,0 0 0 0 0,-1-1 0 0 0,1 1 0 0 0,0 0 0 0 0,0-1 0 0 0,-1 1 0 0 0,1-1 0 0 0,-1 1 0 0 0,1-1 0 0 0,-1 1 0 0 0,0-1 0 0 0,0 1 0 0 0,1-1 0 0 0,-1 0 0 0 0,0 0-87 0 0,18-52 592 0 0,-2-1 0 0 0,-2-1 0 0 0,3-37-592 0 0,30-116 169 0 0,-23 121-711 0 0,-24 87 97 0 0,0 1-257 0 0,0 24-2811 0 0,-7 6-441 0 0,0-9-2292 0 0,6-19 5052 0 0,-2 10-7948 0 0</inkml:trace>
</inkml:ink>
</file>

<file path=ppt/ink/ink2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3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48 348 1552 0 0,'0'0'2400'0'0,"0"0"-180"0"0,0 0 56 0 0,0 0 137 0 0,0 0-35 0 0,0 0-262 0 0,0 0-439 0 0,33-6-450 0 0,104-22-379 0 0,-68-5 212 0 0,-63 28-923 0 0,0-1 1 0 0,0 1-1 0 0,-1-1 0 0 0,0-1 0 0 0,0 1 1 0 0,0-1-1 0 0,-1 1 0 0 0,0-1 1 0 0,0-1-1 0 0,-1 1 0 0 0,0 0 1 0 0,0-1-1 0 0,-1 0 0 0 0,0 0 1 0 0,0 1-1 0 0,-1-1 0 0 0,0 0 0 0 0,0 0 1 0 0,-1 0-1 0 0,0-1 0 0 0,0 1 1 0 0,-1 0-1 0 0,-1-7-137 0 0,-1 9 8 0 0,-1-1 1 0 0,1 1-1 0 0,-1-1 1 0 0,-1 1-1 0 0,1 1 1 0 0,-1-1-1 0 0,0 0 0 0 0,0 1 1 0 0,-1 0-1 0 0,1 1 1 0 0,-1-1-1 0 0,0 1 1 0 0,0 0-1 0 0,-1 0 0 0 0,1 1 1 0 0,-1 0-1 0 0,0 0 1 0 0,0 1-1 0 0,0-1 1 0 0,0 1-1 0 0,0 1 0 0 0,-1 0 1 0 0,1 0-1 0 0,0 0 1 0 0,-1 1-1 0 0,1 0 1 0 0,0 0-1 0 0,-1 1 0 0 0,1 0 1 0 0,0 0-1 0 0,-4 2-8 0 0,1 1-29 0 0,0 2 0 0 0,1-1-1 0 0,-1 1 1 0 0,1 1 0 0 0,0 0-1 0 0,1 0 1 0 0,0 1 0 0 0,0-1-1 0 0,0 2 1 0 0,1-1 0 0 0,1 1-1 0 0,-1 0 1 0 0,1 1 0 0 0,1 0-1 0 0,0-1 1 0 0,0 2 0 0 0,1-1-1 0 0,0 0 1 0 0,1 1 0 0 0,0 0-1 0 0,1 0 1 0 0,0 0 0 0 0,1 0-1 0 0,0 0 1 0 0,0 0 0 0 0,1 2 29 0 0,-1-2-36 0 0,1 0 1 0 0,-1 0 0 0 0,2 0-1 0 0,-1 0 1 0 0,2 0 0 0 0,-1 0 0 0 0,2 0-1 0 0,-1 0 1 0 0,1-1 0 0 0,1 1-1 0 0,0-1 1 0 0,1 0 0 0 0,-1 0 0 0 0,2 0-1 0 0,0-1 1 0 0,0 1 0 0 0,0-2 0 0 0,1 1-1 0 0,1-1 1 0 0,-1 0 0 0 0,1 0-1 0 0,9 6 36 0 0,-3-5-66 0 0,0 0-1 0 0,1 0 0 0 0,0-2 1 0 0,0 0-1 0 0,1 0 0 0 0,0-2 0 0 0,0 0 1 0 0,0 0-1 0 0,1-2 0 0 0,2 0 67 0 0,104 2-6411 0 0,-102-9 580 0 0,-5-2-3307 0 0</inkml:trace>
</inkml:ink>
</file>

<file path=ppt/ink/ink2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23.0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7 5041 0 0,'0'0'1007'0'0,"0"0"-455"0"0,0 0-364 0 0,0 0-45 0 0,0 0 228 0 0,0 0 351 0 0,0 0 240 0 0,0 0 90 0 0,0 0-62 0 0,0 0-167 0 0,-2 21-186 0 0,-4 136 618 0 0,10-84-91 0 0,-5-45-860 0 0,1 0 0 0 0,2 0 0 0 0,1 0 0 0 0,1 0 0 0 0,2 0 0 0 0,0-1 0 0 0,2 0 0 0 0,1 0-1 0 0,12 25-303 0 0,-17-46 72 0 0,-1-1 0 0 0,1 1 0 0 0,1-1 0 0 0,-1 0 0 0 0,1 0 0 0 0,0 0 0 0 0,0-1 0 0 0,0 0 0 0 0,1 0 0 0 0,-1 0 0 0 0,1 0 0 0 0,0-1 0 0 0,0 0 0 0 0,0-1 0 0 0,1 1 0 0 0,-1-1 0 0 0,1 0 0 0 0,-1-1-1 0 0,1 1 1 0 0,0-1 0 0 0,-1-1 0 0 0,1 1 0 0 0,0-1 0 0 0,0 0 0 0 0,0-1 0 0 0,-1 0 0 0 0,1 0 0 0 0,0 0 0 0 0,-1-1 0 0 0,1 0 0 0 0,-1 0 0 0 0,0 0 0 0 0,1-1 0 0 0,-1 0 0 0 0,0 0 0 0 0,-1-1 0 0 0,1 0-1 0 0,-1 0 1 0 0,1 0 0 0 0,2-4-72 0 0,15-16 158 0 0,-2-1 1 0 0,0-1-1 0 0,-2-1 0 0 0,-1 0 0 0 0,-1-2 0 0 0,-2 0 0 0 0,0-1 0 0 0,-2 0 0 0 0,-2-1 0 0 0,0-1 0 0 0,-2 1 0 0 0,-2-2 0 0 0,-1 1 0 0 0,-1-1 0 0 0,-2 0 1 0 0,-1 0-1 0 0,-2-12-158 0 0,0 44 29 0 0,0 1-62 0 0,0 0-82 0 0,-6 24-258 0 0,-2 10 363 0 0,3 1 1 0 0,1 1 0 0 0,1-1 0 0 0,2 0 0 0 0,3 21 9 0 0,-1-42 2 0 0,0 1 0 0 0,1-1 0 0 0,1 0-1 0 0,0 0 1 0 0,1 0 0 0 0,1 0 0 0 0,0-1-1 0 0,1 0 1 0 0,0 0 0 0 0,1 0 0 0 0,0-1 0 0 0,1 0-1 0 0,0 0 1 0 0,1-1 0 0 0,4 3-2 0 0,-6-9 23 0 0,1 0 0 0 0,0-1-1 0 0,0 0 1 0 0,0 0 0 0 0,0-1 0 0 0,1 0 0 0 0,-1-1 0 0 0,1 0 0 0 0,0 0 0 0 0,0-1 0 0 0,0 0-1 0 0,0 0 1 0 0,-1-1 0 0 0,1 0 0 0 0,0-1 0 0 0,0 0 0 0 0,0 0 0 0 0,0-1 0 0 0,0 0-23 0 0,8-5 50 0 0,0 0 0 0 0,-1 0-1 0 0,0-2 1 0 0,-1 0 0 0 0,0-1 0 0 0,-1 0 0 0 0,0-1 0 0 0,0-1 0 0 0,-1 0 0 0 0,0-1 0 0 0,1-4-50 0 0,24-27 122 0 0,-2-2 0 0 0,-2-1 0 0 0,-3-1 0 0 0,0-4-122 0 0,-21 34 12 0 0,95-139 64 0 0,-103 156-90 0 0,0 1 0 0 0,0 0 0 0 0,0 0 0 0 0,0 1-1 0 0,0-1 1 0 0,-1 0 0 0 0,1 0 0 0 0,0 1 0 0 0,0 0 0 0 0,0-1-1 0 0,-1 1 1 0 0,1 0 0 0 0,0 0 0 0 0,-1-1 0 0 0,1 1 0 0 0,0 1-1 0 0,-1-1 1 0 0,0 0 0 0 0,1 0 0 0 0,-1 0 0 0 0,0 1-1 0 0,1-1 1 0 0,-1 1 0 0 0,0-1 0 0 0,0 1 0 0 0,0 0 0 0 0,0-1-1 0 0,0 1 1 0 0,-1 0 0 0 0,1-1 0 0 0,-1 1 0 0 0,1 0 0 0 0,-1 0-1 0 0,1 0 1 0 0,-1 0 0 0 0,0 1 14 0 0,1-1-7 0 0,8 27 39 0 0,-2 0 0 0 0,0 0 0 0 0,-2 1 0 0 0,-2-1 0 0 0,0 1 0 0 0,-2 0 0 0 0,-2 0 0 0 0,0 0 0 0 0,-6 27-32 0 0,7-43 13 0 0,-1-1 1 0 0,0 0-1 0 0,-1 0 1 0 0,0 0-1 0 0,-1 0 0 0 0,-1 0 1 0 0,0-1-1 0 0,-1 1 1 0 0,0-1-1 0 0,0 0 1 0 0,-2-1-1 0 0,1 1 1 0 0,-2-1-1 0 0,1 0 1 0 0,-1-1-1 0 0,-1 0 0 0 0,0 0 1 0 0,0-1-1 0 0,-1 0 1 0 0,0-1-1 0 0,-1 0 1 0 0,0 0-1 0 0,0-1 1 0 0,-11 5-14 0 0,-51-8-54 0 0,82-15-406 0 0,189-10 583 0 0,-97 16 58 0 0,-98 5-176 0 0,19-1 72 0 0,-1-1 1 0 0,1 0 0 0 0,-1-2-1 0 0,1-1 1 0 0,-1 0-1 0 0,0-2 1 0 0,-1 0-1 0 0,1-1 1 0 0,0-2-78 0 0,-7 3 64 0 0,0-1-1 0 0,0 0 1 0 0,0-1-1 0 0,-1 0 1 0 0,-1-1-1 0 0,0-1 1 0 0,0 0 0 0 0,-1-1-1 0 0,0 0 1 0 0,-1 0-1 0 0,0-1 1 0 0,-1 0-1 0 0,-1-1 1 0 0,0 0-1 0 0,3-9-62 0 0,-5 4-146 0 0,-1 0 1 0 0,-1 0-1 0 0,0 0 1 0 0,-2-1-1 0 0,0 0 1 0 0,-1 1-1 0 0,-1-1 1 0 0,-1 0-1 0 0,-1-10 145 0 0,-15-37-4605 0 0,-14 7-5605 0 0,18 44 528 0 0</inkml:trace>
</inkml:ink>
</file>

<file path=ppt/ink/ink2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2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 2865 0 0,'0'0'1096'0'0,"0"0"-61"0"0,0 0 2 0 0,0 0 60 0 0,0 0 113 0 0,0 0 40 0 0,0 0-160 0 0,0 0-312 0 0,0 0-280 0 0,0 0-177 0 0,0 0-45 0 0,4 3 27 0 0,13 14-9 0 0,-1 0-1 0 0,0 2 1 0 0,-2 0 0 0 0,0 0-1 0 0,-1 2 1 0 0,-1-1 0 0 0,-1 2-1 0 0,2 5-293 0 0,1-1 265 0 0,9 25 13 0 0,-2 2-1 0 0,-3 0 1 0 0,-1 1 0 0 0,-1 13-278 0 0,8 18 80 0 0,38 133-37 0 0,-43-167 3 0 0,-18-51 17 0 0,1-1-1 0 0,-1 0 0 0 0,0 1 0 0 0,0-1 1 0 0,0 0-1 0 0,0 0 0 0 0,0 0 0 0 0,0 0 1 0 0,0 0-1 0 0,0 0 0 0 0,-1 0 0 0 0,1 0 1 0 0,0 0-1 0 0,0 0 0 0 0,-1 0 0 0 0,1-1 1 0 0,-1 1-1 0 0,1 0 0 0 0,-1 0 0 0 0,0-1 1 0 0,1 1-1 0 0,-1 0 0 0 0,0-1 0 0 0,0 1 1 0 0,0 0-1 0 0,0-1 0 0 0,0 1 0 0 0,0 0 1 0 0,0-1-1 0 0,0 1 0 0 0,-1 0 0 0 0,1 0 1 0 0,-1-2-63 0 0,2-5 80 0 0,72-305 763 0 0,-44 204-957 0 0,5 1 1 0 0,5 1-1 0 0,11-14 114 0 0,-36 78 358 0 0,-8 23-3171 0 0,-5 20-5240 0 0,-1 11 3600 0 0,-1 0 27 0 0</inkml:trace>
  <inkml:trace contextRef="#ctx0" brushRef="#br0" timeOffset="349.429">815 586 3833 0 0,'0'0'2414'0'0,"0"0"-733"0"0,0 0-499 0 0,0 0-99 0 0,0 0 129 0 0,0 0 94 0 0,0 0-71 0 0,0 0-226 0 0,0 0-267 0 0,0 0-216 0 0,0 0-159 0 0,0 0-93 0 0,0 0-70 0 0,2 30-54 0 0,10 91-48 0 0,6-47 43 0 0,-3-37 113 0 0,-6-15 508 0 0,-5-8-3542 0 0,-1-4-2988 0 0,-2-1-4185 0 0,-1-13 9949 0 0</inkml:trace>
  <inkml:trace contextRef="#ctx0" brushRef="#br0" timeOffset="638.169">735 513 0 0 0,'0'0'684'0'0,"0"0"472"0"0,0 0-9 0 0,0 0-204 0 0,0 0-168 0 0,0 0-58 0 0,0 0 33 0 0,0 0 74 0 0,0 0-20 0 0,12 0-98 0 0,96 11 683 0 0,-46 4-812 0 0,-42-12-341 0 0,-1 1 0 0 0,0 0-1 0 0,0 1 1 0 0,-1 2 0 0 0,1-1-1 0 0,-1 2 1 0 0,-1 1 0 0 0,1 0-1 0 0,-1 1 1 0 0,-1 1 0 0 0,0 0 0 0 0,-1 1-1 0 0,10 10-235 0 0,-23-19 60 0 0,0-1 0 0 0,-1 1 1 0 0,1 0-1 0 0,-1 0 0 0 0,1 0 0 0 0,-1 1 0 0 0,0-1 0 0 0,0 0 0 0 0,0 0 0 0 0,-1 1 0 0 0,1-1 0 0 0,-1 0 1 0 0,0 1-1 0 0,0-1 0 0 0,0 0 0 0 0,0 1 0 0 0,0-1 0 0 0,-1 1 0 0 0,1-1 0 0 0,-1 0 0 0 0,0 0 1 0 0,0 1-1 0 0,-1-1 0 0 0,1 0 0 0 0,0 0 0 0 0,-1 0 0 0 0,0 0 0 0 0,0-1 0 0 0,0 1 0 0 0,-1 1-60 0 0,-74 70 394 0 0,48-54-428 0 0,0-2 0 0 0,-2 0 0 0 0,1-3 0 0 0,-2 0 0 0 0,0-2 0 0 0,-14 2 34 0 0,-13-10-2054 0 0,59-5 216 0 0,2-5-3167 0 0,6 0 1612 0 0,-6 4 1942 0 0,2-3-337 0 0</inkml:trace>
  <inkml:trace contextRef="#ctx0" brushRef="#br0" timeOffset="967.502">1545 487 1584 0 0,'0'0'1639'0'0,"0"0"-40"0"0,0 0 140 0 0,0 0 196 0 0,0 0 13 0 0,0 0-285 0 0,0 0-398 0 0,0 0-327 0 0,0 0-229 0 0,0 0-145 0 0,0 0-90 0 0,0 0-99 0 0,0 0-77 0 0,-13 27-62 0 0,-42 85-69 0 0,-49 91-268 0 0,2-55-2911 0 0,97-143 2309 0 0,-18 21-1052 0 0,16-7-6513 0 0,8-18 5021 0 0,0-1 3426 0 0,-1 0-372 0 0,2 0 160 0 0</inkml:trace>
  <inkml:trace contextRef="#ctx0" brushRef="#br0" timeOffset="1538.021">1984 623 2345 0 0,'0'0'1753'0'0,"0"0"-234"0"0,0 0 44 0 0,0 0 214 0 0,0 0 118 0 0,0 0-150 0 0,0 0-298 0 0,0 0-313 0 0,0 0-259 0 0,0 0-220 0 0,0 0-146 0 0,0 0-77 0 0,0 0-56 0 0,-13-2-29 0 0,-98-11 588 0 0,102 14-929 0 0,-1 0 0 0 0,1 0 0 0 0,-1 1 0 0 0,1 0-1 0 0,0 1 1 0 0,0-1 0 0 0,0 2 0 0 0,0 0 0 0 0,1 0 0 0 0,-1 0 0 0 0,1 1 0 0 0,0 0 0 0 0,0 1 0 0 0,1 0 0 0 0,0 0 0 0 0,0 0 0 0 0,0 1-1 0 0,1 0 1 0 0,0 0 0 0 0,0 1 0 0 0,1 0 0 0 0,0 0 0 0 0,0 0 0 0 0,1 1 0 0 0,0-1 0 0 0,0 1 0 0 0,0 2-6 0 0,-77 268-199 0 0,49-217 187 0 0,31-61 7 0 0,1-1 15 0 0,0 0-24 0 0,0 0-34 0 0,0 0-32 0 0,0 0-16 0 0,20 0 229 0 0,149-37 293 0 0,-14 11-863 0 0,-128 11-1345 0 0,-20-2-3520 0 0,-5 2-4605 0 0,-2 11 7753 0 0</inkml:trace>
  <inkml:trace contextRef="#ctx0" brushRef="#br0" timeOffset="1781.07">1614 822 4577 0 0,'0'0'1454'0'0,"0"0"-537"0"0,0 0-117 0 0,0 0 303 0 0,0 0 284 0 0,0 0 83 0 0,0 0-225 0 0,0 0-310 0 0,0 0-229 0 0,0 0-189 0 0,0 0-126 0 0,0 0-87 0 0,0 0-76 0 0,34 2-55 0 0,106 5-34 0 0,-116-6-441 0 0,0 0-1 0 0,0-2 0 0 0,-1-1 1 0 0,1 0-1 0 0,0-2 0 0 0,13-5 303 0 0,20-2-6358 0 0,-38 7 1952 0 0,-8 0 640 0 0</inkml:trace>
</inkml:ink>
</file>

<file path=ppt/ink/ink2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31.1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0 212 0 0 0,'0'0'980'0'0,"0"0"7"0"0,0 0-44 0 0,0 0-55 0 0,0 0-13 0 0,0 0 44 0 0,0 0 77 0 0,32 0 4016 0 0,39-7-767 0 0,196-9-1093 0 0,-111 6-2641 0 0,-155 10-369 0 0,-1 0 124 0 0,0 0 140 0 0,0 0 108 0 0,-16-4 745 0 0,-162-58-568 0 0,164 55-697 0 0,0 0 0 0 0,0-1 0 0 0,0 0 0 0 0,1-1 0 0 0,0-1 0 0 0,1 0 0 0 0,0-1 0 0 0,-7-7 6 0 0,19 17-256 0 0,0 0 0 0 0,0 0 0 0 0,0 1 0 0 0,0-1 0 0 0,0 0 0 0 0,0 0 0 0 0,0 0 0 0 0,0 1 0 0 0,0-1 0 0 0,0 0 0 0 0,0 0 0 0 0,0 1 0 0 0,0-1 0 0 0,1 0 0 0 0,-1 0 0 0 0,0 0 0 0 0,1 1 0 0 0,-1-1 0 0 0,0 0 0 0 0,1 1 0 0 0,-1-1 0 0 0,1 0 0 0 0,-1 1-1 0 0,1-1 1 0 0,-1 1 0 0 0,1-1 0 0 0,0 1 0 0 0,-1-1 0 0 0,1 1 0 0 0,0-1 0 0 0,-1 1 0 0 0,1-1 0 0 0,0 1 0 0 0,0 0 0 0 0,-1 0 0 0 0,1-1 0 0 0,0 1 0 0 0,0 0 0 0 0,-1 0 0 0 0,1 0 0 0 0,0 0 0 0 0,0 0 0 0 0,0 0 0 0 0,-1 0 0 0 0,1 0 0 0 0,0 0 0 0 0,0 0 0 0 0,0 0 0 0 0,-1 0 0 0 0,1 1 0 0 0,0-1 256 0 0,7 0-7489 0 0</inkml:trace>
</inkml:ink>
</file>

<file path=ppt/ink/ink2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35.5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0 350 0 0 0,'0'0'187'0'0,"0"0"688"0"0,0 0 505 0 0,0 0 424 0 0,0 0 309 0 0,0 0-62 0 0,0 0-410 0 0,0 0-476 0 0,0 0-462 0 0,0 0-305 0 0,0 0-92 0 0,0 0 56 0 0,0 0 125 0 0,7-2 117 0 0,266-35 3436 0 0,-168 28-3384 0 0,239-16 399 0 0,-294 25-900 0 0,-50 0-118 0 0,0 0 6 0 0,0 0 35 0 0,0 0 21 0 0,0 0 52 0 0,0 0 54 0 0,0 0 42 0 0,0 0 24 0 0,0 0-11 0 0,0 0-11 0 0,0 0-26 0 0,0 0-13 0 0,0 0-26 0 0,0 0-29 0 0,0 0-26 0 0,0 0-39 0 0,-23-4 595 0 0,-35-15 222 0 0,-23-22-163 0 0,62 28-847 0 0,0-1-1 0 0,1 0 0 0 0,1-2 1 0 0,1 0-1 0 0,0-1 0 0 0,0 0 1 0 0,-10-18 103 0 0,6-2-2942 0 0,15 24-633 0 0,1 0-3419 0 0,3 5-3719 0 0</inkml:trace>
</inkml:ink>
</file>

<file path=ppt/ink/ink2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31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1 593 0 0 0,'0'0'601'0'0,"0"0"512"0"0,0 0 514 0 0,0 0 277 0 0,0 0-77 0 0,0 0-257 0 0,0 0-238 0 0,0 0-165 0 0,0 0-88 0 0,0 0-50 0 0,31 1-56 0 0,98 1-78 0 0,-51-3 176 0 0,0-3 1 0 0,-1-4-1 0 0,0-3 1 0 0,56-16-1072 0 0,-57 12 157 0 0,-48 8-250 0 0,55-4-2245 0 0,-97 19-2941 0 0,9-5 3687 0 0,-7 4-3185 0 0,4 1-704 0 0</inkml:trace>
  <inkml:trace contextRef="#ctx0" brushRef="#br0" timeOffset="270.955">113 807 3753 0 0,'0'0'1117'0'0,"0"0"-538"0"0,0 0-131 0 0,0 0 340 0 0,0 0 529 0 0,0 0 351 0 0,0 0-8 0 0,0 0-282 0 0,0 0-319 0 0,0 0-255 0 0,0 0-160 0 0,32-1-117 0 0,104-2-82 0 0,146-24 1017 0 0,-97 0-1861 0 0,-61-1-7482 0 0,-106 22 3593 0 0,-7 2-793 0 0</inkml:trace>
  <inkml:trace contextRef="#ctx0" brushRef="#br0" timeOffset="715.334">1124 118 5193 0 0,'0'0'972'0'0,"0"0"-406"0"0,0 0-217 0 0,0 0 158 0 0,0 0 388 0 0,0 0 340 0 0,0 0 86 0 0,0 0-112 0 0,0 0-237 0 0,0 0-219 0 0,0 0-110 0 0,0 0-68 0 0,0 0-38 0 0,12 23-29 0 0,38 76-41 0 0,81 122 1323 0 0,-109-180-1654 0 0,-2 0-1 0 0,-2 1 1 0 0,-2 1-1 0 0,-2 1 1 0 0,-1 0-1 0 0,4 35-135 0 0,-1-23 140 0 0,1-142 2392 0 0,-2 17-2473 0 0,4 0 0 0 0,2 1 0 0 0,20-39-59 0 0,-39 101 0 0 0,47-109-255 0 0,6 3 0 0 0,11-9 255 0 0,-44 80-247 0 0,8-15-2767 0 0,-28 57-7301 0 0,0 8 6226 0 0,-2-9 3407 0 0,2 4-2615 0 0</inkml:trace>
  <inkml:trace contextRef="#ctx0" brushRef="#br0" timeOffset="1001.621">1891 615 8858 0 0,'0'0'1515'0'0,"0"0"-710"0"0,0 0-473 0 0,0 0-14 0 0,0 0 241 0 0,0 0 222 0 0,0 0 71 0 0,0 0-106 0 0,0 0-173 0 0,0 0-181 0 0,0 0-136 0 0,-2 34-70 0 0,-9 108-73 0 0,8 64-641 0 0,5-195-2956 0 0,0-14-7647 0 0,-2 0 9988 0 0</inkml:trace>
  <inkml:trace contextRef="#ctx0" brushRef="#br0" timeOffset="1332.281">1845 593 336 0 0,'0'0'550'0'0,"0"0"-309"0"0,0 0 86 0 0,0 0 379 0 0,0 0 301 0 0,0 0 172 0 0,0 0 40 0 0,0 0 19 0 0,0 0 3 0 0,0 0-27 0 0,0 0-64 0 0,0 0-133 0 0,32 10-109 0 0,99 32-89 0 0,-69-6 527 0 0,-57-32-1235 0 0,1 0 0 0 0,-1 0 0 0 0,-1 1 0 0 0,1-1 0 0 0,-1 1 0 0 0,1 0 0 0 0,-1 0 0 0 0,-1 1 0 0 0,1-1 0 0 0,-1 1 0 0 0,0 0 0 0 0,0 0 0 0 0,-1 0 0 0 0,1 0 0 0 0,-1 0 0 0 0,-1 0 0 0 0,1 1 0 0 0,-1-1 0 0 0,0 1 0 0 0,-1-1 0 0 0,1 1 0 0 0,-1-1 0 0 0,-1 1 0 0 0,1-1 0 0 0,-1 1 0 0 0,-1 4-111 0 0,-4-1 58 0 0,0-1-1 0 0,-1 1 1 0 0,0-1 0 0 0,-1 0 0 0 0,1-1 0 0 0,-2 0 0 0 0,1 0 0 0 0,-1 0 0 0 0,0-1-1 0 0,-1-1 1 0 0,0 0 0 0 0,0 0 0 0 0,0-1 0 0 0,-1 0 0 0 0,0 0-58 0 0,-1 1-3 0 0,-4 3-183 0 0,0-2 0 0 0,-1 0-1 0 0,0-1 1 0 0,0 0 0 0 0,0-2-1 0 0,-1 0 1 0 0,-7 0 186 0 0,-8-1-3917 0 0,0-2-3462 0 0,26-1 3021 0 0,3-3 3067 0 0</inkml:trace>
  <inkml:trace contextRef="#ctx0" brushRef="#br0" timeOffset="1698.416">2497 652 3041 0 0,'0'0'1137'0'0,"0"0"-211"0"0,0 0 13 0 0,0 0 206 0 0,0 0 181 0 0,0 0-13 0 0,0 0-234 0 0,0 0-276 0 0,0 0-227 0 0,0 0-177 0 0,0 0-134 0 0,0 0-85 0 0,-16 34-57 0 0,-52 109-45 0 0,-1-11-165 0 0,-17 6-1326 0 0,55-94-1736 0 0,-1-2-3821 0 0,25-35 5495 0 0,3-2 1239 0 0</inkml:trace>
  <inkml:trace contextRef="#ctx0" brushRef="#br0" timeOffset="2345.95">2554 917 0 0 0,'0'0'748'0'0,"0"0"578"0"0,0 0 173 0 0,0 0-200 0 0,0 0-386 0 0,0 0-333 0 0,-32 33-216 0 0,-98 102-102 0 0,66-63 430 0 0,36-18 270 0 0,28-53-920 0 0,0-1 13 0 0,0 0-11 0 0,0 0-3 0 0,0 0 7 0 0,0 0 11 0 0,0 0 32 0 0,0 0 85 0 0,48-42 2531 0 0,147-159-644 0 0,-29 61-1671 0 0,-165 139-393 0 0,-1 0 1 0 0,1 0-1 0 0,0 0 1 0 0,0 0-1 0 0,0 0 0 0 0,-1 0 1 0 0,1 0-1 0 0,0 0 1 0 0,0 1-1 0 0,0-1 0 0 0,0 0 1 0 0,0 1-1 0 0,1-1 1 0 0,-1 1-1 0 0,0-1 0 0 0,0 1 1 0 0,0-1-1 0 0,0 1 1 0 0,1 0-1 0 0,-1 0 0 0 0,0-1 1 0 0,0 1-1 0 0,1 0 1 0 0,-1 0-1 0 0,0 0 0 0 0,0 1 1 0 0,0-1-1 0 0,1 0 1 0 0,-1 0-1 0 0,0 1 0 0 0,0-1 1 0 0,0 0-1 0 0,0 1 1 0 0,1 0-1 0 0,-1-1 0 0 0,0 1 1 0 0,0-1-1 0 0,0 1 1 0 0,0 0-1 0 0,0 0 0 0 0,0 0 1 0 0,-1-1-1 0 0,1 1 1 0 0,0 0-1 0 0,0 0 0 0 0,-1 0 1 0 0,1 0-1 0 0,0 1 1 0 0,-1-1-1 0 0,1 0 0 0 0,-1 0 1 0 0,1 0-1 0 0,-1 0 1 0 0,0 0-1 0 0,0 1 0 0 0,1-1 1 0 0,-1 0-1 0 0,0 0 1 0 0,0 1-1 0 0,0-1 0 0 0,0 0 1 0 0,0 1 0 0 0,0 156 333 0 0,-1-141-330 0 0,1 0 0 0 0,1 0 0 0 0,1 0-1 0 0,0-1 1 0 0,1 1 0 0 0,0-1 0 0 0,2 1 0 0 0,0 1-3 0 0,-3-14-532 0 0,5 17 2365 0 0,-20-22 904 0 0,-54-49-2219 0 0,-73-69-703 0 0,107 83-383 0 0,2 1-2256 0 0,12 12-3771 0 0,12 15-2471 0 0</inkml:trace>
</inkml:ink>
</file>

<file path=ppt/ink/ink2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6:08.3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420 241 6529 0 0,'0'0'1451'0'0,"0"0"-272"0"0,0 0-138 0 0,0 0 121 0 0,0 0 163 0 0,0 0 10 0 0,0 0-188 0 0,0 0-237 0 0,0 0-169 0 0,0 0-89 0 0,0 0-13 0 0,5 16-63 0 0,23 106 328 0 0,-16 196 37 0 0,-1-93-1523 0 0,-10-129-2447 0 0,-9-64-2869 0 0,-6-17-3913 0 0,10-14 8599 0 0</inkml:trace>
  <inkml:trace contextRef="#ctx0" brushRef="#br0" timeOffset="455.007">0 514 6705 0 0,'0'0'1390'0'0,"0"0"-231"0"0,0 0-132 0 0,0 0 133 0 0,0 0 183 0 0,0 0-17 0 0,0 0-234 0 0,0 0-273 0 0,32-35-194 0 0,105-110-127 0 0,-129 136-435 0 0,0 1 1 0 0,1-1 0 0 0,0 2-1 0 0,1-1 1 0 0,0 1 0 0 0,0 1-1 0 0,0 0 1 0 0,1 0 0 0 0,0 1-1 0 0,3-1-63 0 0,15-7 167 0 0,6-5-3 0 0,1 1 0 0 0,0 1 0 0 0,1 2 0 0 0,0 2 0 0 0,1 1 0 0 0,1 2 0 0 0,-1 2 0 0 0,1 1 0 0 0,1 2 0 0 0,6 2-164 0 0,-43 2 8 0 0,-1 0-1 0 0,1 0 1 0 0,-1 1 0 0 0,1-1-1 0 0,-1 1 1 0 0,1 0-1 0 0,-1 0 1 0 0,0 0 0 0 0,1 0-1 0 0,-1 0 1 0 0,0 0 0 0 0,0 0-1 0 0,1 1 1 0 0,-1-1 0 0 0,0 1-1 0 0,-1 0 1 0 0,1 0 0 0 0,0-1-1 0 0,0 1 1 0 0,-1 0 0 0 0,1 1-1 0 0,-1-1 1 0 0,0 0 0 0 0,1 0-1 0 0,-1 0 1 0 0,0 1 0 0 0,0-1-1 0 0,-1 1 1 0 0,1-1 0 0 0,0 1-1 0 0,-1-1 1 0 0,0 1 0 0 0,1-1-1 0 0,-1 1 1 0 0,0-1 0 0 0,0 1-1 0 0,0-1 1 0 0,-1 2-8 0 0,-26 97 409 0 0,-8-40-299 0 0,-4-2 0 0 0,-2-2 0 0 0,-34 36-110 0 0,32-40 39 0 0,41-51-43 0 0,-1-1-1 0 0,1 1 0 0 0,0 0 0 0 0,-1 0 0 0 0,1 1 0 0 0,0-1 0 0 0,0 0 0 0 0,1 1 0 0 0,-1-1 1 0 0,0 1-1 0 0,1 0 0 0 0,-1-1 0 0 0,1 1 0 0 0,0 0 0 0 0,0 0 0 0 0,0 0 0 0 0,1 0 0 0 0,-1 0 1 0 0,1 0-1 0 0,-1 0 0 0 0,1 0 0 0 0,0 0 0 0 0,0 0 0 0 0,0 0 0 0 0,1 0 0 0 0,-1 0 0 0 0,1 0 0 0 0,-1 0 1 0 0,1 0-1 0 0,0 0 0 0 0,0 0 0 0 0,0-1 0 0 0,1 1 0 0 0,-1 0 0 0 0,1-1 0 0 0,0 1 0 0 0,-1-1 1 0 0,1 1-1 0 0,1 0 5 0 0,25 9-32 0 0,1 0 0 0 0,0-2 0 0 0,0-2 0 0 0,1 0 0 0 0,8-1 32 0 0,-11-1-4 0 0,-23-6 9 0 0,1 0 0 0 0,0 0 0 0 0,-1 1 0 0 0,1 0 0 0 0,0 0 0 0 0,-1 0 0 0 0,1 0 0 0 0,-1 1 0 0 0,0-1 1 0 0,1 1-1 0 0,-1 0 0 0 0,0 1 0 0 0,0-1 0 0 0,0 1 0 0 0,0 0 0 0 0,-1 0 0 0 0,1 0 0 0 0,-1 0 0 0 0,1 0 0 0 0,-1 1 0 0 0,0 0 1 0 0,-1-1-1 0 0,1 1 0 0 0,-1 0 0 0 0,1 1 0 0 0,-1-1 0 0 0,-1 0 0 0 0,1 0 0 0 0,0 1 0 0 0,-1-1 0 0 0,0 1 0 0 0,0 0 1 0 0,0-1-1 0 0,-1 1 0 0 0,0 0 0 0 0,0-1 0 0 0,0 1 0 0 0,0 0 0 0 0,-1-1 0 0 0,1 1 0 0 0,-1 0 0 0 0,0-1 0 0 0,-1 1-5 0 0,-17 28 32 0 0,-2-2-1 0 0,-1 0 1 0 0,-1-1-1 0 0,-2-2 1 0 0,0 0-1 0 0,-2-2 1 0 0,-1-1-1 0 0,-2-1 0 0 0,0-1 1 0 0,-1-2-1 0 0,-1-1 1 0 0,-25 11-32 0 0,-18 8-1469 0 0,58-34-2571 0 0,0-3-3699 0 0,17-2 89 0 0</inkml:trace>
  <inkml:trace contextRef="#ctx0" brushRef="#br0" timeOffset="1073.43">1090 845 3409 0 0,'0'0'2630'0'0,"0"0"-1347"0"0,0 0-229 0 0,0 0 384 0 0,0 0 330 0 0,0 0 46 0 0,0 0-312 0 0,0 0-413 0 0,0 0-334 0 0,0 0-232 0 0,0 0-160 0 0,0 0-99 0 0,-4 26-51 0 0,-10 78-13 0 0,13-104-192 0 0,1 1-1 0 0,-1-1 1 0 0,1 1 0 0 0,-1 0-1 0 0,1-1 1 0 0,-1 1-1 0 0,1 0 1 0 0,-1 0 0 0 0,1-1-1 0 0,0 1 1 0 0,0 0-1 0 0,-1 0 1 0 0,1 0 0 0 0,0-1-1 0 0,0 1 1 0 0,0 0-1 0 0,0 0 1 0 0,0 0-1 0 0,0-1 1 0 0,0 1 0 0 0,0 0-1 0 0,0 0 1 0 0,0 0-1 0 0,1 0 1 0 0,-1-1 0 0 0,0 1-1 0 0,0 0 1 0 0,1 0-1 0 0,-1-1 1 0 0,1 1 0 0 0,-1 0-1 0 0,0-1 1 0 0,1 1-1 0 0,-1 0 1 0 0,1-1 0 0 0,0 1-1 0 0,-1-1 1 0 0,1 1-1 0 0,-1 0 1 0 0,1-1 0 0 0,0 0-1 0 0,0 1 1 0 0,-1-1-1 0 0,1 1 1 0 0,0-1-1 0 0,0 0 1 0 0,-1 0 0 0 0,1 1-1 0 0,0-1 1 0 0,0 0-1 0 0,0 0 1 0 0,-1 0 0 0 0,2 0-8 0 0,2 0 89 0 0,7 1 72 0 0,0 0 0 0 0,1-1 0 0 0,-1 0 0 0 0,0-1 0 0 0,1 0 0 0 0,-1-1 0 0 0,0-1 0 0 0,0 1 0 0 0,0-2 0 0 0,0 1 0 0 0,-1-2 0 0 0,1 1 0 0 0,-1-1 0 0 0,0-1 0 0 0,0 0 0 0 0,-1 0 0 0 0,0-1 0 0 0,0 0 0 0 0,2-3-161 0 0,27-16 255 0 0,124-109 193 0 0,-162 135-452 0 0,1-1 0 0 0,-1 1-1 0 0,1-1 1 0 0,-1 1 0 0 0,0-1-1 0 0,1 1 1 0 0,-1 0 0 0 0,1-1-1 0 0,-1 1 1 0 0,1-1 0 0 0,0 1-1 0 0,-1 0 1 0 0,1-1 0 0 0,-1 1-1 0 0,1 0 1 0 0,0 0 0 0 0,-1 0-1 0 0,1-1 1 0 0,0 1-1 0 0,-1 0 1 0 0,1 0 0 0 0,-1 0-1 0 0,1 0 1 0 0,0 0 0 0 0,-1 0-1 0 0,1 0 1 0 0,0 0 0 0 0,-1 1-1 0 0,1-1 1 0 0,0 0 0 0 0,-1 0-1 0 0,1 0 1 0 0,-1 1 0 0 0,1-1-1 0 0,0 0 1 0 0,-1 1-1 0 0,1-1 1 0 0,-1 0 0 0 0,1 1-1 0 0,-1-1 1 0 0,1 1 0 0 0,-1-1-1 0 0,1 1 1 0 0,-1-1 0 0 0,0 1-1 0 0,1-1 1 0 0,-1 1 0 0 0,1 0 4 0 0,4 37-340 0 0,-4-20 254 0 0,-1-12 74 0 0,0 0 1 0 0,0-1 0 0 0,0 1 0 0 0,1 0-1 0 0,0-1 1 0 0,0 1 0 0 0,0 0 0 0 0,1-1-1 0 0,0 1 1 0 0,0-1 0 0 0,0 0-1 0 0,0 0 1 0 0,1 0 0 0 0,0 0 0 0 0,0 0-1 0 0,1 0 1 0 0,-1-1 0 0 0,1 1 0 0 0,0-1-1 0 0,0 0 1 0 0,0 0 0 0 0,1-1-1 0 0,0 1 1 0 0,-1-1 0 0 0,1 0 0 0 0,0 0-1 0 0,0-1 1 0 0,1 0 0 0 0,-1 1 0 0 0,0-2-1 0 0,2 1 12 0 0,2 0 60 0 0,1-1-1 0 0,-1 0 0 0 0,0-1 1 0 0,0 0-1 0 0,0-1 1 0 0,1 0-1 0 0,-1 0 0 0 0,0-1 1 0 0,0 0-1 0 0,0 0 1 0 0,-1-1-1 0 0,1-1 0 0 0,6-3-59 0 0,20-21 377 0 0,-1-2-1 0 0,-2-2 0 0 0,-2-1 1 0 0,0-1-1 0 0,-3-2 0 0 0,0-1 0 0 0,3-11-376 0 0,3 0 124 0 0,-2-2 0 0 0,-3-1 0 0 0,-2-2 0 0 0,-2 0 0 0 0,12-44-124 0 0,-25 61 23 0 0,-2 0 0 0 0,-1-1 0 0 0,-2 1 0 0 0,-2-2 0 0 0,-1 1 0 0 0,-2-1-23 0 0,-1 30-10 0 0,1 7 6 0 0,-1-1 0 0 0,1 1 1 0 0,0-1-1 0 0,-1 1 0 0 0,1-1 1 0 0,-1 0-1 0 0,1 1 0 0 0,-1-1 1 0 0,0 1-1 0 0,0-1 0 0 0,0 0 1 0 0,0 1-1 0 0,0-1 1 0 0,0 0-1 0 0,0 1 0 0 0,0-1 1 0 0,-1 0-1 0 0,1 1 0 0 0,0-1 1 0 0,-1 1-1 0 0,0-1 0 0 0,1 1 1 0 0,-1-1-1 0 0,0 1 0 0 0,0-1 1 0 0,0 1-1 0 0,0 0 0 0 0,0-1 1 0 0,0 1-1 0 0,0 0 0 0 0,0 0 1 0 0,0 0-1 0 0,-1 0 1 0 0,1 0-1 0 0,-1 0 0 0 0,1 0 1 0 0,0 0-1 0 0,-1 1 0 0 0,1-1 1 0 0,-1 0-1 0 0,0 1 0 0 0,1-1 1 0 0,-1 1-1 0 0,1 0 0 0 0,-1-1 1 0 0,0 1-1 0 0,1 0 0 0 0,-1 0 4 0 0,-45 66-428 0 0,30-31 289 0 0,2 2-1 0 0,1 0 0 0 0,2 0 0 0 0,1 1 1 0 0,2 1-1 0 0,2-1 0 0 0,1 1 0 0 0,2 1 0 0 0,2-1 1 0 0,2 3 139 0 0,0-27-204 0 0,1-1 0 0 0,0 1 0 0 0,1-1 0 0 0,1 0 0 0 0,0 0-1 0 0,1 0 1 0 0,1 0 0 0 0,0 0 0 0 0,1-1 0 0 0,0 0 0 0 0,1 0 0 0 0,0-1 0 0 0,1 0 0 0 0,0 0 0 0 0,1-1 0 0 0,1 0 0 0 0,0 0 0 0 0,0-1 0 0 0,1 0 0 0 0,0-1 0 0 0,0 0 0 0 0,1-1 0 0 0,1-1 0 0 0,-1 1 0 0 0,1-2 0 0 0,0 0 0 0 0,6 1 204 0 0,-6-3-1449 0 0,0 0-2042 0 0,-3-3-5416 0 0,-10-1 4535 0 0</inkml:trace>
  <inkml:trace contextRef="#ctx0" brushRef="#br0" timeOffset="1362.972">1711 352 13883 0 0,'0'0'1595'0'0,"0"0"-672"0"0,0 0-168 0 0,0 0 185 0 0,0 0 183 0 0,0 0-26 0 0,38-6-267 0 0,124-20-266 0 0,141-12 229 0 0,222-9-2304 0 0,-444 39-2137 0 0,-47 5-404 0 0,1 2-3991 0 0</inkml:trace>
</inkml:ink>
</file>

<file path=ppt/ink/ink2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6:12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0 0 0,'0'0'593'0'0,"0"0"1337"0"0,0 0 536 0 0,0 0 67 0 0,0 0-176 0 0,0 0-321 0 0,0 0-337 0 0,0 0-316 0 0,0 0-281 0 0,0 0-245 0 0,1-13-236 0 0,-1 0-441 0 0,1-21-61 0 0,1 40 652 0 0,48 173 31 0 0,48 127-600 0 0,-51-221-199 0 0,-47-86 23 0 0,0 1 0 0 0,0-1 0 0 0,1 1 0 0 0,-1 0 0 0 0,0-1 0 0 0,0 1 0 0 0,1 0 0 0 0,-1-1 0 0 0,0 1 0 0 0,0 0 0 0 0,1-1 0 0 0,-1 1 0 0 0,0 0 0 0 0,1 0 0 0 0,-1-1 0 0 0,0 1 0 0 0,1 0 0 0 0,-1 0 0 0 0,0 0 0 0 0,1-1 0 0 0,-1 1 0 0 0,1 0 0 0 0,-1 0 0 0 0,0 0 0 0 0,1 0 0 0 0,-1 0 0 0 0,1 0 0 0 0,-1 0 0 0 0,0 0 0 0 0,1 0 0 0 0,-1 0 0 0 0,1 0 0 0 0,-1 0 0 0 0,1 0 0 0 0,-1 0 0 0 0,0 0 0 0 0,1 0 0 0 0,-1 1 0 0 0,1-1 0 0 0,-1 0 0 0 0,0 0 0 0 0,1 0 0 0 0,-1 1 0 0 0,0-1 0 0 0,1 0 0 0 0,-1 0 0 0 0,0 1 0 0 0,1-1 0 0 0,-1 0 0 0 0,0 1 0 0 0,0-1 0 0 0,1 0 0 0 0,-1 1 0 0 0,0-1 0 0 0,0 0-25 0 0,12-106 251 0 0,4-1 1 0 0,6 2 0 0 0,27-82-253 0 0,-45 173-78 0 0,1-4-222 0 0,0 0 0 0 0,1 1 1 0 0,1-1-1 0 0,1 1 0 0 0,0 1 1 0 0,2-1-1 0 0,3-3 300 0 0,4 8-4496 0 0,-6 16-5297 0 0,-8-1 4415 0 0</inkml:trace>
  <inkml:trace contextRef="#ctx0" brushRef="#br0" timeOffset="285.389">540 439 3121 0 0,'0'0'1611'0'0,"0"0"-252"0"0,0 0-51 0 0,0 0 184 0 0,0 0 206 0 0,0 0-4 0 0,0 0-278 0 0,0 0-333 0 0,0 0-311 0 0,0 0-236 0 0,0 0-136 0 0,0 0-129 0 0,-1 31-80 0 0,-1 98-65 0 0,7-46 57 0 0,0-63 392 0 0,-1-7-3882 0 0,-3-5-6672 0 0,-1-8 5429 0 0</inkml:trace>
  <inkml:trace contextRef="#ctx0" brushRef="#br0" timeOffset="585.088">437 399 4145 0 0,'0'0'1752'0'0,"0"0"-339"0"0,0 0-141 0 0,0 0 87 0 0,0 0 105 0 0,0 0-121 0 0,0 0-345 0 0,0 0-406 0 0,0 0-292 0 0,0 0-142 0 0,0 0-48 0 0,0 0-19 0 0,0 0-30 0 0,27-3-10 0 0,88-5-2 0 0,-110 7-44 0 0,1 0 1 0 0,-1 1-1 0 0,0 0 0 0 0,1 0 1 0 0,-1 1-1 0 0,0-1 0 0 0,0 1 1 0 0,1 0-1 0 0,-1 1 1 0 0,0-1-1 0 0,0 1 0 0 0,0 0 1 0 0,0 0-1 0 0,-1 1 0 0 0,1-1 1 0 0,1 2-6 0 0,9 5 22 0 0,-9-6-11 0 0,-1-1 0 0 0,1 1 0 0 0,-1 1 0 0 0,0-1 0 0 0,0 0 0 0 0,0 1 0 0 0,-1 0 0 0 0,1 1 0 0 0,-1-1 0 0 0,0 1 0 0 0,0-1 0 0 0,0 1 0 0 0,-1 0 0 0 0,0 1 0 0 0,0-1 0 0 0,0 0 0 0 0,0 1 0 0 0,-1 0-1 0 0,0-1 1 0 0,0 1 0 0 0,-1 0 0 0 0,0 0 0 0 0,0 0 0 0 0,0 0 0 0 0,0 1 0 0 0,-1-1-11 0 0,0-1 20 0 0,0 1-1 0 0,-1-1 0 0 0,0 1 1 0 0,0-1-1 0 0,0 0 0 0 0,0 0 0 0 0,-1 1 1 0 0,1-1-1 0 0,-2 0 0 0 0,1 0 1 0 0,0 0-1 0 0,-1-1 0 0 0,0 1 1 0 0,0-1-1 0 0,0 1 0 0 0,-1-1 1 0 0,1 0-1 0 0,-1 0 0 0 0,0 0 1 0 0,0-1-1 0 0,-1 0 0 0 0,1 1 0 0 0,-1-1-19 0 0,-9 7-96 0 0,0 0-1 0 0,-1-1 0 0 0,-1 0 0 0 0,1-1 0 0 0,-1-1 0 0 0,0-1 1 0 0,-1 0-1 0 0,0-1 0 0 0,0 0 0 0 0,0-2 0 0 0,0 0 0 0 0,-1-1 0 0 0,-15 0 97 0 0,28-2-609 0 0,-10-1-6114 0 0,13-2 479 0 0</inkml:trace>
  <inkml:trace contextRef="#ctx0" brushRef="#br0" timeOffset="5170.056">1175 240 0 0 0,'0'0'1480'0'0,"0"0"-42"0"0,0 0-26 0 0,0 0 118 0 0,0 0 126 0 0,0 0-47 0 0,0 0-298 0 0,0 0-431 0 0,0 0-372 0 0,0 0-253 0 0,0 0-123 0 0,-6 9-15 0 0,-103 185 726 0 0,77-136-951 0 0,-2-1-1 0 0,-2-2 1 0 0,-3-1 0 0 0,-3-2-1 0 0,-2-1 109 0 0,-118 132-3016 0 0,152-169 2586 0 0,11-14 290 0 0,-1 0 0 0 0,0-1-1 0 0,1 1 1 0 0,-1 0 0 0 0,1 0 0 0 0,-1 0 0 0 0,1 0 0 0 0,-1-1 0 0 0,0 1 0 0 0,1 0 0 0 0,-1 0-1 0 0,1 0 1 0 0,-1 0 0 0 0,1 0 0 0 0,-1 0 0 0 0,1 0 0 0 0,-1 0 0 0 0,1 1 0 0 0,-1-1 0 0 0,0 0 0 0 0,1 0-1 0 0,-1 0 1 0 0,1 0 0 0 0,-1 0 0 0 0,0 1 0 0 0,1-1 0 0 0,-1 0 0 0 0,1 0 0 0 0,-1 1 0 0 0,0-1-1 0 0,1 0 1 0 0,-1 1 0 0 0,0-1 0 0 0,0 0 0 0 0,1 1 0 0 0,-1-1 0 0 0,0 1 0 0 0,0-1 0 0 0,1 0 0 0 0,-1 1-1 0 0,0-1 1 0 0,0 1 0 0 0,0-1 0 0 0,0 1 0 0 0,0-1 0 0 0,0 0 0 0 0,0 1 0 0 0,0-1 0 0 0,0 1 0 0 0,0-1-1 0 0,0 1 1 0 0,0-1 0 0 0,0 1 0 0 0,0-1 0 0 0,0 0 0 0 0,0 1 0 0 0,0-1 0 0 0,0 1 0 0 0,-1-1-1 0 0,1 1 1 0 0,0-1 0 0 0,0 0 0 0 0,0 1 0 0 0,-1-1 140 0 0,40-20-216 0 0,-26 9 216 0 0</inkml:trace>
  <inkml:trace contextRef="#ctx0" brushRef="#br0" timeOffset="5818.105">1394 457 0 0 0,'0'0'1296'0'0,"0"0"-159"0"0,0 0 32 0 0,0 0 357 0 0,0 0 341 0 0,0 0 83 0 0,0 0-263 0 0,0 0-443 0 0,0 0-364 0 0,0 0-190 0 0,0 0-56 0 0,0 0-18 0 0,0 0-23 0 0,2-3-60 0 0,-2-12 538 0 0,-30 16-319 0 0,16 3-718 0 0,0 1 0 0 0,0 1 0 0 0,1 0 0 0 0,0 0 0 0 0,0 2 0 0 0,0 0 0 0 0,1 0 0 0 0,-3 3-34 0 0,15-11 0 0 0,-118 88-179 0 0,111-80 165 0 0,-1 0 1 0 0,2 1-1 0 0,-1 0 0 0 0,1 0 0 0 0,0 0 0 0 0,1 1 0 0 0,0 0 0 0 0,0 0 0 0 0,1 0 0 0 0,0 0 0 0 0,1 1 0 0 0,-1 8 14 0 0,-17 40 71 0 0,-21 22 28 0 0,11-27 132 0 0,31-52-184 0 0,0-2-7 0 0,0 0-3 0 0,0 0 15 0 0,0 0 4 0 0,0 0 5 0 0,42 0 869 0 0,94-22-314 0 0,-11 3-1952 0 0,-112 16-1939 0 0,-10 0-727 0 0,-2 1-3402 0 0,-1-1 3610 0 0</inkml:trace>
  <inkml:trace contextRef="#ctx0" brushRef="#br0" timeOffset="6073.84">930 752 3033 0 0,'0'0'2245'0'0,"0"0"-875"0"0,0 0-567 0 0,0 0 22 0 0,0 0 260 0 0,0 0 206 0 0,0 0-8 0 0,0 0-254 0 0,0 0-277 0 0,0 0-226 0 0,0 0-160 0 0,31-2-113 0 0,100-6-93 0 0,32-27-1259 0 0,-137 27-244 0 0,18-5-6462 0 0,-30 9 3031 0 0</inkml:trace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2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6:19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19 404 832 0 0,'0'0'2109'0'0,"0"0"-916"0"0,0 0-457 0 0,0 0 69 0 0,0 0 253 0 0,0 0 177 0 0,0 0-78 0 0,0 0-239 0 0,0 0-229 0 0,0 0-175 0 0,0 0-86 0 0,0 0-45 0 0,0 0-9 0 0,32-4 18 0 0,98-11 20 0 0,127-21 1306 0 0,-223 27-1760 0 0,0 1-1751 0 0,-11 6-9827 0 0,-23 2 10122 0 0</inkml:trace>
  <inkml:trace contextRef="#ctx0" brushRef="#br0" timeOffset="218.76">1 636 4681 0 0,'0'0'1674'0'0,"0"0"-27"0"0,0 0 120 0 0,0 0 41 0 0,0 0-127 0 0,0 0-345 0 0,0 0-380 0 0,32-2-312 0 0,106-7-212 0 0,153-50 434 0 0,-217 43-878 0 0,-12 2-3109 0 0,-21 8-5805 0 0,-29 5 3493 0 0</inkml:trace>
  <inkml:trace contextRef="#ctx0" brushRef="#br0" timeOffset="8235.443">1026 124 0 0 0,'0'0'1458'0'0,"0"0"133"0"0,0 0-90 0 0,0 0-24 0 0,0 0 87 0 0,0 0 100 0 0,0 0-21 0 0,0 0-178 0 0,0 0-285 0 0,0 0-337 0 0,0 0-290 0 0,0-12-193 0 0,0-15-282 0 0,0 13 702 0 0,2 50 404 0 0,-2 349 743 0 0,-1-227-1237 0 0,1-85-1699 0 0,-1-6-4588 0 0,-2-93-4000 0 0,-1 9 6063 0 0,4 9 3313 0 0</inkml:trace>
  <inkml:trace contextRef="#ctx0" brushRef="#br0" timeOffset="8723.395">920 58 2256 0 0,'0'0'1465'0'0,"0"0"-102"0"0,0 0 94 0 0,0 0 129 0 0,0 0 94 0 0,0 0-82 0 0,0 0-318 0 0,0 0-358 0 0,0 0-314 0 0,0 0-251 0 0,0 0-141 0 0,0 0-46 0 0,7-6 15 0 0,48-29 343 0 0,-12 28-141 0 0,1 2 0 0 0,1 1 0 0 0,-1 3 0 0 0,0 2 0 0 0,7 2-387 0 0,-46-4 1 0 0,0 1-1 0 0,1 1 0 0 0,-1-1 0 0 0,1 1 0 0 0,-1 0 0 0 0,0 0 0 0 0,0 0 0 0 0,0 1 0 0 0,0-1 0 0 0,0 1 0 0 0,0 1 0 0 0,0-1 0 0 0,0 1 1 0 0,-1 0-1 0 0,1 0 0 0 0,-1 0 0 0 0,0 0 0 0 0,0 1 0 0 0,0 0 0 0 0,0 0 0 0 0,-1 0 0 0 0,0 0 0 0 0,0 0 0 0 0,0 1 0 0 0,0 0 1 0 0,-1-1-1 0 0,1 1 0 0 0,-1 0 0 0 0,0 0 0 0 0,-1 0 0 0 0,1 0 0 0 0,-1 1 0 0 0,0 2 0 0 0,-1 1 16 0 0,-1-1-1 0 0,-1 0 1 0 0,1 0 0 0 0,-1 0-1 0 0,-1-1 1 0 0,0 1 0 0 0,0 0-1 0 0,0-1 1 0 0,-1 0 0 0 0,0 0-1 0 0,0 0 1 0 0,-1 0-1 0 0,0-1 1 0 0,0 1 0 0 0,-1-1-1 0 0,0 0 1 0 0,0-1 0 0 0,0 0-1 0 0,-1 1-15 0 0,-137 85-77 0 0,138-88 62 0 0,-173 78-107 0 0,178-81 118 0 0,0 0 0 0 0,0 0 0 0 0,1 0 0 0 0,-1 0 0 0 0,0 0 0 0 0,0 0 0 0 0,1 0 0 0 0,-1 0 0 0 0,0 0-1 0 0,1 0 1 0 0,-1 0 0 0 0,0 0 0 0 0,0 1 0 0 0,1-1 0 0 0,-1 0 0 0 0,0 1 0 0 0,1-1 0 0 0,-1 0 0 0 0,0 1 0 0 0,1-1 0 0 0,-1 1 0 0 0,1-1 0 0 0,-1 1 0 0 0,1-1 0 0 0,-1 1 0 0 0,1-1 0 0 0,-1 1 0 0 0,1 0 0 0 0,-1-1 0 0 0,1 1 0 0 0,0-1 0 0 0,0 1 0 0 0,-1 0 0 0 0,1 0 0 0 0,0-1 0 0 0,0 1 0 0 0,-1 0 0 0 0,1-1 0 0 0,0 1 0 0 0,0 0 0 0 0,0 0 0 0 0,0-1 0 0 0,0 1-1 0 0,0 0 1 0 0,0 0 0 0 0,1-1 0 0 0,-1 1 0 0 0,0 0 0 0 0,0-1 0 0 0,1 1 0 0 0,-1 0 0 0 0,0-1 0 0 0,0 1 0 0 0,1 0 0 0 0,-1-1 0 0 0,1 1 0 0 0,-1 0 0 0 0,1-1 0 0 0,-1 1 0 0 0,1-1 0 0 0,-1 1 0 0 0,1-1 0 0 0,-1 1 0 0 0,1-1 0 0 0,0 0 0 0 0,-1 1 0 0 0,1-1 0 0 0,0 0 4 0 0,55 27 204 0 0,-44-23-36 0 0,131 63 651 0 0,-124-57-651 0 0,0 0 1 0 0,-1 2-1 0 0,0 0 0 0 0,-1 1 0 0 0,0 1 0 0 0,-1 1 1 0 0,-1 0-1 0 0,0 1 0 0 0,1 2-168 0 0,-12-12-50 0 0,11 7-2150 0 0,-13-27-12154 0 0,0 10 10835 0 0</inkml:trace>
  <inkml:trace contextRef="#ctx0" brushRef="#br0" timeOffset="8971.107">1509 562 4977 0 0,'0'0'2253'0'0,"0"0"-989"0"0,0 0-377 0 0,0 0 146 0 0,0 0 258 0 0,0 0 67 0 0,0 0-221 0 0,0 0-323 0 0,0 0-269 0 0,0 0-178 0 0,0 0-126 0 0,0 0-78 0 0,-2 28-53 0 0,-6 88-29 0 0,15-38 8 0 0,1-61-297 0 0,7 0-2170 0 0,-6-15-8069 0 0,-7-2 6870 0 0</inkml:trace>
  <inkml:trace contextRef="#ctx0" brushRef="#br0" timeOffset="9353.794">1400 555 4449 0 0,'0'0'1674'0'0,"0"0"-515"0"0,0 0-267 0 0,0 0 25 0 0,0 0 90 0 0,0 0 17 0 0,0 0-161 0 0,0 0-221 0 0,0 0-157 0 0,0 0-102 0 0,0 0-36 0 0,0 0-3 0 0,0 0 20 0 0,26 3-20 0 0,127 13 205 0 0,-147-16-532 0 0,0 0-1 0 0,0 0 0 0 0,-1 1 0 0 0,1 0 0 0 0,0 0 1 0 0,-1 1-1 0 0,1 0 0 0 0,-1 0 0 0 0,1 0 1 0 0,-1 0-1 0 0,0 1 0 0 0,0 0 0 0 0,0 0 1 0 0,0 0-1 0 0,-1 1 0 0 0,1-1 0 0 0,-1 1 0 0 0,0 0 1 0 0,0 1-1 0 0,0-1 0 0 0,-1 1 0 0 0,1-1 1 0 0,-1 1-1 0 0,0 0 0 0 0,-1 0 0 0 0,1 1 1 0 0,-1-1-1 0 0,0 0 0 0 0,1 5-16 0 0,-6-2 35 0 0,0 1 1 0 0,0 0-1 0 0,-1-1 0 0 0,0 1 0 0 0,0-1 1 0 0,-1 0-1 0 0,0 0 0 0 0,-1-1 1 0 0,0 0-1 0 0,0 0 0 0 0,0 0 0 0 0,-1-1 1 0 0,0 1-1 0 0,0-2 0 0 0,-1 1 0 0 0,1-1 1 0 0,-1 0-1 0 0,0-1 0 0 0,-1 0 0 0 0,1 0 1 0 0,-1-1-1 0 0,-7 3-35 0 0,14-5-2 0 0,-108 32-823 0 0,85-30-3409 0 0,0-3-4077 0 0,23 0 4993 0 0</inkml:trace>
  <inkml:trace contextRef="#ctx0" brushRef="#br0" timeOffset="11430.106">1919 606 0 0 0,'0'2'258'0'0,"0"0"1"0"0,0 0-1 0 0,1-1 1 0 0,-1 1-1 0 0,0 0 1 0 0,1-1-1 0 0,-1 1 1 0 0,1 0-1 0 0,0-1 0 0 0,-1 1 1 0 0,1 0-1 0 0,0-1 1 0 0,0 1-1 0 0,0-1 1 0 0,0 0-1 0 0,0 1 0 0 0,0-1 1 0 0,1 0-1 0 0,-1 0 1 0 0,0 1-1 0 0,1-1 1 0 0,-1 0-1 0 0,0 0 1 0 0,1-1-1 0 0,0 1 0 0 0,-1 0 1 0 0,1 0-1 0 0,-1-1 1 0 0,1 1-1 0 0,0-1 1 0 0,-1 1-1 0 0,1-1 1 0 0,0 0-1 0 0,0 0 0 0 0,-1 0 1 0 0,1 0-1 0 0,0 0 1 0 0,0 0-1 0 0,-1 0 1 0 0,2 0-259 0 0,46-16 2703 0 0,16-34-1872 0 0,-1-2-1 0 0,-3-3 0 0 0,-3-3 0 0 0,-2-2-830 0 0,-47 52 13 0 0,-1-1-1 0 0,0 0 1 0 0,-1-1-1 0 0,0 1 0 0 0,0-1 1 0 0,-1-1-1 0 0,0 1 1 0 0,-1-1-1 0 0,-1 0 1 0 0,1 0-1 0 0,-2-1 1 0 0,0 1-1 0 0,0-1 0 0 0,-1 0 1 0 0,1-9-13 0 0,-4 20-82 0 0,0-1 1 0 0,-1 1 0 0 0,1 0-1 0 0,-1 0 1 0 0,1 0-1 0 0,-1 0 1 0 0,1 0-1 0 0,-1 0 1 0 0,1 0 0 0 0,-1 0-1 0 0,0 0 1 0 0,0 1-1 0 0,1-1 1 0 0,-1 1 0 0 0,0-1-1 0 0,0 1 1 0 0,0 0-1 0 0,1 0 1 0 0,-1-1-1 0 0,0 1 1 0 0,0 1 0 0 0,0-1-1 0 0,0 0 1 0 0,1 0-1 0 0,-1 1 1 0 0,0-1-1 0 0,0 1 1 0 0,0-1 0 0 0,1 1-1 0 0,-1 0 1 0 0,0 0-1 0 0,1 0 1 0 0,-1 0 0 0 0,1 0-1 0 0,-1 0 1 0 0,1 0-1 0 0,-1 0 82 0 0,-16 13-250 0 0,1 0-1 0 0,0 2 1 0 0,1-1-1 0 0,1 2 1 0 0,0 0-1 0 0,1 1 1 0 0,0 1 250 0 0,-27 70-30 0 0,40-86 52 0 0,0 0 0 0 0,0 0 0 0 0,0 1 0 0 0,1-1 0 0 0,-1 0 0 0 0,1 1 0 0 0,0-1 0 0 0,0 0 0 0 0,0 1 0 0 0,1-1 0 0 0,-1 0 0 0 0,1 1 0 0 0,0-1 0 0 0,0 0 0 0 0,0 1 0 0 0,0-1 0 0 0,1 0 0 0 0,-1 0 0 0 0,1 0 0 0 0,-1 0 0 0 0,1-1 0 0 0,0 1 0 0 0,0 0 0 0 0,1-1 0 0 0,-1 1 0 0 0,0-1 0 0 0,3 2-22 0 0,11 4 172 0 0,1-1 1 0 0,-1-1 0 0 0,1-1-1 0 0,0 0 1 0 0,0-1 0 0 0,0-1-1 0 0,1-1 1 0 0,-1 0 0 0 0,1-1-1 0 0,0-1 1 0 0,-1-1 0 0 0,1 0-1 0 0,-1-1 1 0 0,1-1 0 0 0,-1-1-1 0 0,0 0 1 0 0,0-1 0 0 0,-1-1-1 0 0,1-1 1 0 0,-1 0 0 0 0,11-8-173 0 0,-11 6 67 0 0,1-1 0 0 0,-2 0 0 0 0,0-2 0 0 0,0 0 1 0 0,-1 0-1 0 0,0-1 0 0 0,-1-1 0 0 0,-1-1 0 0 0,0 1 0 0 0,-1-2 0 0 0,0 0 1 0 0,-2 0-1 0 0,0-1 0 0 0,0-2-67 0 0,-7 16-20 0 0,0 0 1 0 0,-1-1-1 0 0,0 1 1 0 0,0-1-1 0 0,0 1 1 0 0,0-1-1 0 0,-1 1 1 0 0,1-1-1 0 0,-1 0 1 0 0,0 1-1 0 0,0-1 1 0 0,0 0-1 0 0,-1 1 0 0 0,1-1 1 0 0,-1 0-1 0 0,0 1 1 0 0,0-2 19 0 0,-1 4-85 0 0,1 1 1 0 0,-1-1 0 0 0,1 1-1 0 0,-1 0 1 0 0,1 0-1 0 0,-1-1 1 0 0,1 1 0 0 0,-1 0-1 0 0,1 0 1 0 0,-1 0-1 0 0,0 1 1 0 0,1-1-1 0 0,-1 0 1 0 0,1 1 0 0 0,-1-1-1 0 0,1 1 1 0 0,0-1-1 0 0,-1 1 1 0 0,1-1 0 0 0,-1 1-1 0 0,1 0 1 0 0,0 0-1 0 0,0 0 1 0 0,-1 0-1 0 0,1 0 1 0 0,0 0 0 0 0,0 0-1 0 0,0 0 1 0 0,0 0-1 0 0,0 1 85 0 0,-2 2 7 0 0,0 0-1 0 0,0 1 0 0 0,1-1 0 0 0,0 1 1 0 0,0-1-1 0 0,0 1 0 0 0,0-1 0 0 0,1 1 1 0 0,-1 0-1 0 0,1 0 0 0 0,1 0 1 0 0,-1 0-1 0 0,1 0 0 0 0,0 0 0 0 0,0 0 1 0 0,0 0-1 0 0,0 0 0 0 0,1 0 0 0 0,0 0 1 0 0,0-1-1 0 0,1 1 0 0 0,-1 0 0 0 0,1 0 1 0 0,0-1-1 0 0,0 1 0 0 0,0-1 0 0 0,1 0 1 0 0,0 1-1 0 0,0-1 0 0 0,0-1 1 0 0,0 1-1 0 0,0 0 0 0 0,1-1 0 0 0,0 1 1 0 0,0-1-1 0 0,0 0 0 0 0,0 0 0 0 0,0-1 1 0 0,0 1-1 0 0,1-1 0 0 0,-1 0 0 0 0,1 0 1 0 0,4 1-7 0 0,6 1 139 0 0,1 0 1 0 0,0-1-1 0 0,0 0 0 0 0,0-1 1 0 0,0-1-1 0 0,0-1 1 0 0,0 0-1 0 0,0-1 1 0 0,1-1-140 0 0,-4-2 70 0 0,1 0-1 0 0,-1-1 1 0 0,0 0 0 0 0,0-1 0 0 0,0-1 0 0 0,-1 0 0 0 0,0 0 0 0 0,-1-1-1 0 0,0-1 1 0 0,0 0 0 0 0,0-1 0 0 0,-1 0 0 0 0,-1 0 0 0 0,0-1 0 0 0,0 0-1 0 0,-1-1 1 0 0,-1 1 0 0 0,0-2 0 0 0,0 1 0 0 0,-1-1 0 0 0,4-12-70 0 0,-6 14-25 0 0,-1 1 0 0 0,0-2 0 0 0,-1 1 0 0 0,0 0 1 0 0,0 0-1 0 0,-1-1 0 0 0,-1 1 0 0 0,0-1 0 0 0,0 1 1 0 0,-2-6 24 0 0,2 15-41 0 0,-1 0 0 0 0,0 0 1 0 0,1-1-1 0 0,-1 1 0 0 0,0 0 1 0 0,0 0-1 0 0,-1 0 0 0 0,1 0 1 0 0,0 0-1 0 0,-1 0 0 0 0,1 1 0 0 0,-1-1 1 0 0,0 0-1 0 0,1 1 0 0 0,-1-1 1 0 0,0 1-1 0 0,0-1 0 0 0,0 1 1 0 0,0 0-1 0 0,0 0 0 0 0,0 0 1 0 0,0 0-1 0 0,-1 0 0 0 0,1 1 1 0 0,0-1-1 0 0,0 1 0 0 0,-1-1 1 0 0,1 1-1 0 0,0 0 0 0 0,-1 0 1 0 0,1 0-1 0 0,0 0 0 0 0,-1 0 1 0 0,1 1-1 0 0,0-1 0 0 0,-1 0 1 0 0,1 1-1 0 0,0 0 0 0 0,0 0 1 0 0,-1 0-1 0 0,1 0 0 0 0,0 0 1 0 0,0 0-1 0 0,0 0 0 0 0,0 1 1 0 0,0 0 40 0 0,-6 8 18 0 0,0-1 0 0 0,1 2 0 0 0,0-1 1 0 0,1 1-1 0 0,1 0 0 0 0,-1 1 1 0 0,2-1-1 0 0,-1 1 0 0 0,2 0 1 0 0,0 0-1 0 0,0 0 0 0 0,1 0 1 0 0,0 1-1 0 0,1-1 0 0 0,1 1 1 0 0,0-1-1 0 0,1 1 0 0 0,0-1 1 0 0,2 7-19 0 0,0-9 40 0 0,1 1 1 0 0,0 0-1 0 0,1-1 1 0 0,0 0-1 0 0,1 0 1 0 0,0-1-1 0 0,0 1 1 0 0,1-1-1 0 0,0-1 1 0 0,1 1-1 0 0,0-1 1 0 0,0-1-1 0 0,1 1 1 0 0,0-1-1 0 0,0-1 1 0 0,0 0-1 0 0,1 0 1 0 0,0-1-1 0 0,8 3-40 0 0,45 11-374 0 0,-22-19-3609 0 0,-21-9-3955 0 0,-15 7 4195 0 0</inkml:trace>
  <inkml:trace contextRef="#ctx0" brushRef="#br0" timeOffset="12234.434">3510 341 0 0 0,'0'0'831'0'0,"0"0"847"0"0,0 0 425 0 0,0 0 101 0 0,0 0-159 0 0,0 0-417 0 0,0 0-471 0 0,0 0-392 0 0,0 0-228 0 0,0 0-23 0 0,0 0 54 0 0,2 5 56 0 0,5 18-340 0 0,-1 1 0 0 0,-2 0-1 0 0,0-1 1 0 0,-1 2 0 0 0,-2-1 0 0 0,0 0 0 0 0,-2 6-284 0 0,-10 6-1301 0 0,4-25-1547 0 0,0-3-3333 0 0,5-7 2539 0 0,2-1 973 0 0</inkml:trace>
  <inkml:trace contextRef="#ctx0" brushRef="#br0" timeOffset="12630.84">3484 334 0 0 0,'0'0'712'0'0,"0"0"226"0"0,0 0 41 0 0,0 0-115 0 0,0 0-180 0 0,0 0-100 0 0,0 0-12 0 0,0 0 24 0 0,0 0 48 0 0,16-3 66 0 0,81-13 825 0 0,-86 17-1342 0 0,-1 0 1 0 0,1 1-1 0 0,0 0 0 0 0,-1 1 0 0 0,1 0 1 0 0,-1 1-1 0 0,0 0 0 0 0,0 0 1 0 0,-1 1-1 0 0,1 0 0 0 0,-1 1 1 0 0,0 0-1 0 0,0 0 0 0 0,-1 1 1 0 0,0 0-1 0 0,0 1 0 0 0,-1 0 0 0 0,0 0 1 0 0,0 0-1 0 0,2 5-193 0 0,-6-9 65 0 0,-1 0 0 0 0,0 0 0 0 0,-1 1 0 0 0,1-1 0 0 0,-1 0-1 0 0,1 0 1 0 0,-1 1 0 0 0,-1-1 0 0 0,1 1 0 0 0,-1-1 0 0 0,1 1 0 0 0,-1-1 0 0 0,-1 1 0 0 0,1-1-1 0 0,-1 1 1 0 0,1-1 0 0 0,-1 0 0 0 0,0 1 0 0 0,-1-1 0 0 0,1 0 0 0 0,-1 1 0 0 0,0-1 0 0 0,0 0-1 0 0,0 0 1 0 0,-1-1 0 0 0,1 1 0 0 0,-1 0 0 0 0,0-1 0 0 0,0 0 0 0 0,0 1 0 0 0,-1 0-65 0 0,-7 5 53 0 0,1 0 0 0 0,-1-1 1 0 0,-1 0-1 0 0,1 0 0 0 0,-2-2 0 0 0,1 1 1 0 0,-1-1-1 0 0,1-1 0 0 0,-9 2-53 0 0,-94 20-616 0 0,63-24-8224 0 0,49-3 3121 0 0</inkml:trace>
</inkml:ink>
</file>

<file path=ppt/ink/ink2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2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8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5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2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</inkml:ink>
</file>

<file path=ppt/ink/ink2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30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179 244 0 0 0,'0'0'283'0'0,"0"0"612"0"0,0 0 253 0 0,0 0 27 0 0,0 0-119 0 0,0 0-241 0 0,0 0-259 0 0,-9-4-197 0 0,-26-13-114 0 0,26 13-29 0 0,25 2 664 0 0,0-1 0 0 0,-1 0 0 0 0,1 0-1 0 0,-1-2 1 0 0,0 0 0 0 0,0-1 0 0 0,0 0 0 0 0,4-4-880 0 0,3 0 509 0 0,193-110 1492 0 0,-155 75-978 0 0,-68 94-80 0 0,-28 275-662 0 0,18-108-149 0 0,-9-2 0 0 0,-25 76-132 0 0,44-252 2 0 0,-3 14 42 0 0,-2 0 1 0 0,-2-1 0 0 0,-2-1 0 0 0,-3 0-1 0 0,-18 33-44 0 0,37-81-30 0 0,0 0 0 0 0,1 0-1 0 0,-1 0 1 0 0,0 0-1 0 0,-1 0 1 0 0,1 0 0 0 0,0-1-1 0 0,-1 1 1 0 0,1 0-1 0 0,0-1 1 0 0,-1 1 0 0 0,0-1-1 0 0,1 1 1 0 0,-1-1-1 0 0,0 0 1 0 0,0 0 0 0 0,0 0-1 0 0,0 0 1 0 0,0 0-1 0 0,0 0 1 0 0,0 0 0 0 0,0-1-1 0 0,0 1 1 0 0,0-1-1 0 0,0 1 1 0 0,-1-1 0 0 0,1 0-1 0 0,0 0 1 0 0,0 0-1 0 0,0 0 1 0 0,-1 0 0 0 0,1-1-1 0 0,0 1 1 0 0,0-1-1 0 0,0 1 1 0 0,0-1 0 0 0,0 0-1 0 0,0 0 1 0 0,0 0 30 0 0,-44-60-9889 0 0,39 50 6855 0 0,-1-1-1891 0 0</inkml:trace>
  <inkml:trace contextRef="#ctx0" brushRef="#br0" timeOffset="413.051">1 789 14603 0 0,'0'0'874'0'0,"0"0"-541"0"0,0 0-222 0 0,0 0 162 0 0,0 0 258 0 0,0 0 184 0 0,0 0 33 0 0,34-10-85 0 0,110-31-138 0 0,267-110 809 0 0,-374 136-1277 0 0,-19 7-41 0 0,0 0 0 0 0,1 2 1 0 0,0 0-1 0 0,0 1 0 0 0,0 1 0 0 0,1 1 0 0 0,14-1-16 0 0,-20 41 439 0 0,24 132 1322 0 0,-36-145-1621 0 0,-1 0 0 0 0,-2 0 0 0 0,0-1 0 0 0,-1 1 1 0 0,-2 0-1 0 0,0-1 0 0 0,-2 0 0 0 0,-1 2-140 0 0,-18 62-415 0 0,54-79-16656 0 0,-23-11 10356 0 0</inkml:trace>
  <inkml:trace contextRef="#ctx0" brushRef="#br0" timeOffset="666.998">1072 1157 17332 0 0,'0'0'494'0'0,"0"0"-213"0"0,0 0 25 0 0,0 0 128 0 0,0 0 64 0 0,0 0-27 0 0,0 0-143 0 0,0 0-157 0 0,0 0-114 0 0,0 0-90 0 0,-6 33-68 0 0,-18 98-90 0 0,23-82-639 0 0,10-41-1416 0 0,0-8-6457 0 0,-8 0 7625 0 0,4 0-6112 0 0</inkml:trace>
  <inkml:trace contextRef="#ctx0" brushRef="#br0" timeOffset="918.43">1089 462 14683 0 0,'0'0'720'0'0,"0"0"-632"0"0,0 0-296 0 0,0 0-184 0 0,0 0-328 0 0,0 0-232 0 0,0 0-128 0 0,0 0-401 0 0,0 0-767 0 0,0 0-1033 0 0,0 0-1848 0 0</inkml:trace>
  <inkml:trace contextRef="#ctx0" brushRef="#br0" timeOffset="1192.129">1337 1257 13035 0 0,'0'0'793'0'0,"0"0"-133"0"0,0 0 89 0 0,0 0 200 0 0,0 0 69 0 0,0 0-153 0 0,0 0-210 0 0,0 0-151 0 0,0 0-98 0 0,0 0-69 0 0,0 0-60 0 0,18-35-62 0 0,57-110-39 0 0,44-61 97 0 0,-52 129-1369 0 0,-63 107-1486 0 0,2 153 1626 0 0,-4-180 1061 0 0,1 1 1 0 0,0 0-1 0 0,-1 0 0 0 0,1-1 0 0 0,1 0 1 0 0,-1 1-1 0 0,0-1 0 0 0,1 0 1 0 0,0-1-1 0 0,0 1 0 0 0,0-1 0 0 0,0 0 1 0 0,0 0-1 0 0,0 0 0 0 0,0 0 0 0 0,1-1 1 0 0,-1 1-1 0 0,1-1 0 0 0,-1 0 0 0 0,1-1 1 0 0,-1 1-1 0 0,1-1 0 0 0,-1 0 0 0 0,1 0 1 0 0,0 0-1 0 0,-1-1 0 0 0,1 1 0 0 0,-1-1 1 0 0,1 0-1 0 0,-1-1 0 0 0,1 1 1 0 0,-1-1-1 0 0,0 0 0 0 0,0 0 0 0 0,0 0 1 0 0,0 0-1 0 0,0-1 0 0 0,0 0 0 0 0,-1 1 1 0 0,1-2-1 0 0,-1 1 0 0 0,0 0 0 0 0,1-1-105 0 0,70-74 16 0 0,-23 21-2798 0 0,8 9-7829 0 0,-46 40 3184 0 0</inkml:trace>
  <inkml:trace contextRef="#ctx0" brushRef="#br0" timeOffset="1579.805">2307 668 11610 0 0,'0'0'1199'0'0,"0"0"-240"0"0,0 0-83 0 0,0 0 59 0 0,0 0 4 0 0,0 0-96 0 0,0 0-220 0 0,0 0-210 0 0,0 0-146 0 0,-32 34-120 0 0,-100 109-97 0 0,128-140-51 0 0,0 0 1 0 0,0 1-1 0 0,1-1 0 0 0,0 1 0 0 0,-1 0 0 0 0,1-1 0 0 0,1 1 0 0 0,-1 1 1 0 0,0-1-1 0 0,1 0 0 0 0,0 1 0 0 0,0-1 0 0 0,0 1 0 0 0,1 0 0 0 0,0-1 1 0 0,0 1-1 0 0,0 0 0 0 0,0 3 1 0 0,0 5-19 0 0,-1-7-6 0 0,1 1 0 0 0,0-1 0 0 0,0 1-1 0 0,1 0 1 0 0,-1-1 0 0 0,1 1 0 0 0,1 0 0 0 0,-1 0 0 0 0,1-1 0 0 0,1 1 0 0 0,-1-1 0 0 0,1 1 0 0 0,0-1 0 0 0,0 1 0 0 0,1-1 0 0 0,0 0 0 0 0,0 0 0 0 0,0-1 0 0 0,1 1-1 0 0,0 0 1 0 0,0-1 0 0 0,0 0 0 0 0,1 0 0 0 0,4 4 25 0 0,-2-5 106 0 0,0 0-1 0 0,0 0 1 0 0,0 0 0 0 0,0-1-1 0 0,1 0 1 0 0,-1-1-1 0 0,1 0 1 0 0,0 0 0 0 0,-1 0-1 0 0,1-1 1 0 0,0 0-1 0 0,0-1 1 0 0,0 0-1 0 0,0 0 1 0 0,0-1 0 0 0,0 0-1 0 0,0 0 1 0 0,-1 0-1 0 0,1-1 1 0 0,0-1 0 0 0,-1 1-1 0 0,1-1 1 0 0,-1 0-1 0 0,0-1 1 0 0,0 0-1 0 0,0 0 1 0 0,-1 0 0 0 0,1-1-1 0 0,4-4-105 0 0,22-21 320 0 0,-2-2-1 0 0,-1-1 1 0 0,-1-1-1 0 0,-2-1 1 0 0,8-14-320 0 0,-22 30 23 0 0,3 0-114 0 0,-1 0 1 0 0,0-2 0 0 0,-2 1 0 0 0,0-2-1 0 0,-2 0 1 0 0,0 0 0 0 0,-1-1 0 0 0,-2-1-1 0 0,0 1 1 0 0,-1-1 0 0 0,-2 0 0 0 0,-1-1-1 0 0,0 1 1 0 0,-2-1 0 0 0,-1 0 0 0 0,0 0-1 0 0,-2 0 1 0 0,-1 0 90 0 0,1 20 1 0 0,0-1 1 0 0,0 0-1 0 0,-1 1 0 0 0,0-1 0 0 0,0 1 1 0 0,0 0-1 0 0,0 0 0 0 0,-1-1 0 0 0,0 1 1 0 0,0 1-1 0 0,0-1 0 0 0,-1 0 0 0 0,1 1 1 0 0,-1 0-1 0 0,0 0 0 0 0,-1 0 0 0 0,1 0 1 0 0,-1 1-1 0 0,1-1 0 0 0,-1 1 0 0 0,0 1 1 0 0,0-1-1 0 0,0 0 0 0 0,-1 1 0 0 0,1 0 1 0 0,-1 1-1 0 0,1-1 0 0 0,-1 1 0 0 0,1 0 0 0 0,-1 0 1 0 0,0 1-1 0 0,0 0 0 0 0,1 0 0 0 0,-1 0 1 0 0,0 0-1 0 0,1 1 0 0 0,-1 0 0 0 0,0 0 1 0 0,1 1-1 0 0,-1 0 0 0 0,1 0 0 0 0,0 0 1 0 0,-1 0-1 0 0,0 1-1 0 0,-9 9 10 0 0,1 0-1 0 0,0 0 1 0 0,0 1-1 0 0,1 1 1 0 0,1 0 0 0 0,0 1-1 0 0,1 0 1 0 0,1 1 0 0 0,0 0-1 0 0,1 1 1 0 0,1 0-1 0 0,0 0 1 0 0,2 1 0 0 0,0 0-1 0 0,1 0 1 0 0,0 0 0 0 0,2 1-1 0 0,0-1 1 0 0,1 1-1 0 0,1 0 1 0 0,1 0 0 0 0,0 0-1 0 0,4 14-9 0 0,-2-13-49 0 0,1 0-1 0 0,1-1 0 0 0,1 1 1 0 0,0-1-1 0 0,2-1 1 0 0,0 1-1 0 0,1-1 0 0 0,1 0 1 0 0,0-1-1 0 0,2 0 1 0 0,0 0-1 0 0,1-1 0 0 0,0-1 1 0 0,1 0-1 0 0,1-1 1 0 0,1 0-1 0 0,0-1 1 0 0,0 0-1 0 0,1-2 0 0 0,1 0 1 0 0,5 3 49 0 0,72 31-2646 0 0,-31-21-5573 0 0,-41-16-1434 0 0</inkml:trace>
</inkml:ink>
</file>

<file path=ppt/ink/ink2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51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55 0 0 0,'0'0'225'0'0,"0"0"841"0"0,0 0 330 0 0,0 0-26 0 0,0 0-133 0 0,0 0-166 0 0,0 0-200 0 0,2-7-171 0 0,6-23-112 0 0,-5 23-85 0 0,-6 27 1203 0 0,-42 120 405 0 0,-95 250-1603 0 0,93-290-302 0 0,65-169 1722 0 0,8 3-1895 0 0,3 1 0 0 0,3 2 0 0 0,25-38-33 0 0,-43 76 1 0 0,19-30 18 0 0,2 2 0 0 0,2 1 0 0 0,21-22-19 0 0,-58 74-4 0 0,2-3-29 0 0,0 0-1 0 0,0 1 1 0 0,0-1 0 0 0,0 1 0 0 0,1-1-1 0 0,-1 1 1 0 0,1 0 0 0 0,-1 0 0 0 0,1 0-1 0 0,0 0 1 0 0,0 0 0 0 0,0 1 0 0 0,0-1-1 0 0,0 1 1 0 0,0 0 0 0 0,0 0 0 0 0,0 0-1 0 0,1 0 1 0 0,-1 0 0 0 0,0 1 0 0 0,1-1 33 0 0,16 52-314 0 0,-16 232 1408 0 0,-4-265-883 0 0,-1 0 1 0 0,-1 0 0 0 0,0 0-1 0 0,-2 0 1 0 0,0 0 0 0 0,0-1-1 0 0,-2 0 1 0 0,0 0 0 0 0,-1 0-1 0 0,-6 9-211 0 0,10-23 73 0 0,0-1 0 0 0,0 1 0 0 0,0-1 0 0 0,0 0 0 0 0,0 0 1 0 0,0 0-1 0 0,-1 0 0 0 0,1-1 0 0 0,-1 1 0 0 0,0-1 0 0 0,1 0 0 0 0,-1 0 0 0 0,0 0 0 0 0,1 0 0 0 0,-1-1 0 0 0,0 0 0 0 0,0 0 0 0 0,0 0 0 0 0,1 0 1 0 0,-1 0-1 0 0,0-1 0 0 0,0 1 0 0 0,1-1 0 0 0,-1 0 0 0 0,0 0 0 0 0,1-1 0 0 0,-1 1 0 0 0,1-1 0 0 0,-1 0 0 0 0,1 0 0 0 0,0 0 0 0 0,0 0 0 0 0,0 0 0 0 0,0-1 1 0 0,0 1-1 0 0,0-1 0 0 0,1 0 0 0 0,-3-3-73 0 0,-120-107-1030 0 0,120 108 673 0 0,-18-28-791 0 0,13 13-3748 0 0,10 17 105 0 0,0 2 2981 0 0,0 0 286 0 0,0 1-3534 0 0</inkml:trace>
  <inkml:trace contextRef="#ctx0" brushRef="#br0" timeOffset="610.016">653 213 4505 0 0,'0'0'393'0'0,"0"0"-239"0"0,0 0-118 0 0,0 0 106 0 0,0 0 185 0 0,0 0 91 0 0,0 0 34 0 0,0 0-3 0 0,-7 34-54 0 0,-22 102-34 0 0,21-34 776 0 0,7-86-846 0 0,0 0 404 0 0,1-7 2506 0 0,-2-20-3079 0 0,1-1 0 0 0,0 0 0 0 0,0 0 1 0 0,1 0-1 0 0,0 0 0 0 0,1 0 0 0 0,1 0 0 0 0,0 0 0 0 0,0 1 0 0 0,1-1 0 0 0,1 1 1 0 0,0 0-1 0 0,0-1 0 0 0,1 2 0 0 0,1-1 0 0 0,0 0-122 0 0,10-16-50 0 0,2 0-1 0 0,0 2 1 0 0,2 0-1 0 0,1 1 1 0 0,13-12 50 0 0,-18 20-14 0 0,-1 0 0 0 0,2 2 0 0 0,0 0 0 0 0,1 0 0 0 0,1 2 0 0 0,7-4 14 0 0,13 3 313 0 0,-48 39 1249 0 0,-44 62 628 0 0,40-65-1562 0 0,9-12 137 0 0,4-11-1023 0 0,0 0-149 0 0,0 0-237 0 0,0-3-1294 0 0,0 2-1895 0 0,0 1-4079 0 0,0 0 2872 0 0</inkml:trace>
  <inkml:trace contextRef="#ctx0" brushRef="#br0" timeOffset="1348.296">1075 438 2817 0 0,'0'0'826'0'0,"0"0"-149"0"0,0 0 141 0 0,0 0 368 0 0,0 0 392 0 0,0 0 154 0 0,0 0-149 0 0,0 0-295 0 0,0 0-355 0 0,0 0-276 0 0,0 0-162 0 0,0 0-44 0 0,0 0 17 0 0,9-12 13 0 0,163-212 1840 0 0,-143 195-2118 0 0,-11 9-86 0 0,0 2 1 0 0,1 0-1 0 0,1 1 1 0 0,1 1-1 0 0,0 1 1 0 0,11-6-118 0 0,-29 20 7 0 0,-4 1-3 0 0,1 1 1 0 0,0-1 0 0 0,0 1-1 0 0,0-1 1 0 0,0 1-1 0 0,0-1 1 0 0,0 1-1 0 0,0-1 1 0 0,0 1-1 0 0,0-1 1 0 0,0 0 0 0 0,1 1-1 0 0,-1-1 1 0 0,0 1-1 0 0,0-1 1 0 0,0 1-1 0 0,0-1 1 0 0,1 0 0 0 0,-1 1-1 0 0,0-1 1 0 0,0 0-1 0 0,1 1 1 0 0,-1-1-1 0 0,0 0 1 0 0,1 1 0 0 0,-1-1-1 0 0,0 0 1 0 0,1 1-1 0 0,-1-1 1 0 0,1 0-1 0 0,-1 0 1 0 0,0 0 0 0 0,1 1-1 0 0,-1-1 1 0 0,1 0-1 0 0,-1 0 1 0 0,1 0-1 0 0,-1 0 1 0 0,0 0-1 0 0,1 0 1 0 0,-1 0 0 0 0,1 0-1 0 0,-1 0 1 0 0,1 0-1 0 0,-1 0 1 0 0,1 0-1 0 0,-1 0 1 0 0,0 0 0 0 0,1 0-1 0 0,-1 0 1 0 0,1-1-1 0 0,-1 1 1 0 0,1 0-1 0 0,-1 0 1 0 0,0 0 0 0 0,1-1-1 0 0,-1 1 1 0 0,0 0-1 0 0,1-1 1 0 0,-1 1-1 0 0,0 0-4 0 0,0 10 151 0 0,-21 128 953 0 0,15-57-752 0 0,48-78-74 0 0,98-100 247 0 0,-136 95-523 0 0,4-4-4 0 0,1 1 0 0 0,0 1-1 0 0,0-1 1 0 0,0 1 0 0 0,0 1-1 0 0,1 0 1 0 0,0 0-1 0 0,-1 1 1 0 0,1 0 0 0 0,9 0 2 0 0,-17 4 6 0 0,0 0 0 0 0,-1 0 0 0 0,1 1 0 0 0,0-1 0 0 0,-1 1 0 0 0,1-1 0 0 0,-1 1 0 0 0,0 0 0 0 0,0 0 1 0 0,0-1-1 0 0,0 1 0 0 0,-1 0 0 0 0,1 0 0 0 0,-1 0 0 0 0,1 0 0 0 0,-1 0 0 0 0,0 0 0 0 0,0 0 0 0 0,-1 2-6 0 0,3 9 70 0 0,9 140 50 0 0,2-110-1819 0 0,-4-33-2567 0 0,4-7-5220 0 0,-8-4 2739 0 0</inkml:trace>
</inkml:ink>
</file>

<file path=ppt/ink/ink2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6:01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0 787 0 0 0,'0'0'367'0'0,"0"0"556"0"0,0 0 200 0 0,0 0-14 0 0,0 0-71 0 0,0 0-59 0 0,0 0-29 0 0,0 0 31 0 0,12-5 28 0 0,84-45 2797 0 0,-70 24-2731 0 0,0-2 0 0 0,-2 0 0 0 0,-2-1 0 0 0,0-1-1 0 0,2-9-1074 0 0,9-10 306 0 0,-8 14-275 0 0,-3 0 0 0 0,-1-2 1 0 0,-1 0-1 0 0,-2-2 0 0 0,-2 0 0 0 0,4-17-31 0 0,-20 56-28 0 0,0 0 1 0 0,1 0-1 0 0,-1-1 1 0 0,1 1-1 0 0,-1 0 1 0 0,0-1-1 0 0,1 1 1 0 0,-1-1-1 0 0,0 1 1 0 0,1-1 0 0 0,-1 1-1 0 0,0-1 1 0 0,1 1-1 0 0,-1 0 1 0 0,0-1-1 0 0,0 0 1 0 0,0 1-1 0 0,0-1 1 0 0,1 1-1 0 0,-1-1 1 0 0,0 1-1 0 0,0-1 1 0 0,0 1-1 0 0,0-1 1 0 0,0 1-1 0 0,0-1 1 0 0,0 1-1 0 0,-1-1 1 0 0,1 1-1 0 0,0-1 1 0 0,0 1-1 0 0,0-1 1 0 0,0 1-1 0 0,-1-1 1 0 0,1 1-1 0 0,0-1 1 0 0,-1 1-1 0 0,1-1 1 0 0,0 1-1 0 0,-1-1 1 0 0,1 1-1 0 0,0 0 1 0 0,-1-1-1 0 0,1 1 1 0 0,-1 0-1 0 0,1-1 1 0 0,0 1-1 0 0,-1 0 1 0 0,1 0 0 0 0,-1-1-1 0 0,1 1 1 0 0,-1 0-1 0 0,1 0 1 0 0,-1 0-1 0 0,0 0 1 0 0,1 0-1 0 0,-1-1 1 0 0,1 1-1 0 0,-1 0 1 0 0,1 0-1 0 0,-1 0 1 0 0,1 1-1 0 0,-1-1 1 0 0,0 0 27 0 0,-26 21-1609 0 0,-79 163 971 0 0,101-173 638 0 0,1 0 0 0 0,0 0 0 0 0,1 1 0 0 0,0-1 0 0 0,1 1 0 0 0,0 0 0 0 0,1 0 1 0 0,1-1-1 0 0,0 11 0 0 0,0-18 6 0 0,1 0 0 0 0,-1 0 1 0 0,1 0-1 0 0,0 0 0 0 0,0 0 1 0 0,1 0-1 0 0,-1 0 0 0 0,1 0 1 0 0,0-1-1 0 0,-1 1 1 0 0,2 0-1 0 0,-1-1 0 0 0,0 0 1 0 0,1 0-1 0 0,0 0 0 0 0,-1 0 1 0 0,1 0-1 0 0,0 0 0 0 0,1-1 1 0 0,-1 1-1 0 0,0-1 1 0 0,1 0-1 0 0,-1 0 0 0 0,1 0 1 0 0,0 0-1 0 0,0-1 0 0 0,0 0 1 0 0,-1 1-1 0 0,5-1-6 0 0,7 2 89 0 0,-1-1 0 0 0,1-1 0 0 0,0 0-1 0 0,0-1 1 0 0,-1-1 0 0 0,1 0 0 0 0,0-1 0 0 0,-1-1 0 0 0,0 0-1 0 0,1-1 1 0 0,-1 0 0 0 0,0-1 0 0 0,-1-1 0 0 0,1 0 0 0 0,-1-1 0 0 0,-1 0-1 0 0,1-1 1 0 0,9-9-89 0 0,4-2 112 0 0,-2-2 1 0 0,0-1-1 0 0,-2-1 0 0 0,0-1 0 0 0,-2-1 0 0 0,0-1 0 0 0,-2 0 1 0 0,3-8-113 0 0,-12 21 26 0 0,-1-1 0 0 0,0 0 0 0 0,-1 0 1 0 0,-1-1-1 0 0,0 0 0 0 0,-1 0 0 0 0,0 0 1 0 0,-2-1-1 0 0,0 1 0 0 0,0-1 0 0 0,-1 0 1 0 0,-1 0-1 0 0,-1-3-26 0 0,-1 18-15 0 0,0 0 0 0 0,0 0-1 0 0,0 0 1 0 0,0 1 0 0 0,0-1 0 0 0,0 0 0 0 0,0 0 0 0 0,0 1-1 0 0,0-1 1 0 0,0 1 0 0 0,-1-1 0 0 0,1 1 0 0 0,0-1 0 0 0,0 1-1 0 0,-1 0 1 0 0,1 0 0 0 0,0 0 0 0 0,0-1 0 0 0,-1 1 0 0 0,1 0-1 0 0,0 0 1 0 0,-1 1 0 0 0,1-1 0 0 0,0 0 0 0 0,0 0-1 0 0,-1 1 1 0 0,1-1 0 0 0,0 1 0 0 0,0-1 0 0 0,0 1 0 0 0,-1-1-1 0 0,1 1 1 0 0,0 0 0 0 0,0-1 0 0 0,0 1 0 0 0,0 0 0 0 0,0 0-1 0 0,0 0 1 0 0,0 0 0 0 0,1 0 0 0 0,-1 0 0 0 0,0 0 0 0 0,0 0-1 0 0,1 0 1 0 0,-1 2 15 0 0,-11 9-38 0 0,0 2-1 0 0,2 0 1 0 0,-1 0-1 0 0,2 1 1 0 0,0 0-1 0 0,1 0 1 0 0,0 1-1 0 0,1 0 0 0 0,1 1 1 0 0,1 0-1 0 0,0-1 1 0 0,1 2-1 0 0,1-1 1 0 0,1 0-1 0 0,0 1 1 0 0,1-1-1 0 0,1 1 1 0 0,1 0 38 0 0,-1-13 1 0 0,1 0 0 0 0,0 0 0 0 0,0 0 0 0 0,0 0 0 0 0,1 0 0 0 0,0 0 0 0 0,0-1 0 0 0,0 1 0 0 0,0-1 0 0 0,1 1 0 0 0,0-1 0 0 0,0 0 0 0 0,0 0 0 0 0,0 0 0 0 0,1 0 0 0 0,-1-1 0 0 0,1 1 0 0 0,0-1 0 0 0,0 0 0 0 0,0 0 0 0 0,1 0 1 0 0,-1-1-1 0 0,1 1 0 0 0,-1-1 0 0 0,1 0 0 0 0,0-1 0 0 0,0 1-1 0 0,7 2 59 0 0,1 0 0 0 0,0-1 0 0 0,0-1 1 0 0,0 0-1 0 0,0-1 0 0 0,0 0 0 0 0,0-1 0 0 0,0 0 1 0 0,0-1-1 0 0,0-1-59 0 0,7-3 130 0 0,0 0 0 0 0,-1-2 1 0 0,0 0-1 0 0,-1-1 0 0 0,0-1 0 0 0,0-1 1 0 0,0-1-1 0 0,-2 0 0 0 0,14-11-130 0 0,3-4 68 0 0,-1-1 0 0 0,-1-1 1 0 0,-1-1-1 0 0,-2-2 0 0 0,-1-1 0 0 0,-1-1 0 0 0,-2-1 0 0 0,-2-1 1 0 0,0-3-69 0 0,-18 30-18 0 0,-1 0 0 0 0,0 0 0 0 0,-1 0 0 0 0,0 0 0 0 0,0 0 0 0 0,-1 0 0 0 0,0-1 0 0 0,-1 1 0 0 0,1-1 0 0 0,-2 1 0 0 0,0-9 18 0 0,-1 15-29 0 0,1-1 1 0 0,-1 1-1 0 0,0-1 0 0 0,-1 1 1 0 0,1-1-1 0 0,0 1 0 0 0,0 0 0 0 0,-1 0 1 0 0,0 0-1 0 0,1 0 0 0 0,-1 1 0 0 0,0-1 1 0 0,0 1-1 0 0,0 0 0 0 0,0 0 1 0 0,0 0-1 0 0,0 0 0 0 0,0 0 0 0 0,0 0 1 0 0,0 1-1 0 0,0-1 0 0 0,0 1 1 0 0,-1 0-1 0 0,1 0 0 0 0,0 1 0 0 0,0-1 1 0 0,0 0-1 0 0,0 1 0 0 0,-1 0 0 0 0,1 0 1 0 0,0 0-1 0 0,0 0 0 0 0,1 0 1 0 0,-1 1-1 0 0,0-1 0 0 0,0 1 0 0 0,1 0 1 0 0,-1 0-1 0 0,0 0 29 0 0,-12 8-9 0 0,0 1 0 0 0,1 0 1 0 0,0 1-1 0 0,0 1 0 0 0,2 0 0 0 0,0 1 0 0 0,0 0 0 0 0,1 1 1 0 0,1 0-1 0 0,0 1 0 0 0,2 0 0 0 0,-1 0 0 0 0,2 1 1 0 0,0 0-1 0 0,1 0 0 0 0,1 1 0 0 0,1 0 0 0 0,0-1 0 0 0,1 2 1 0 0,1-1-1 0 0,1 0 0 0 0,0 0 0 0 0,2 8 9 0 0,0-17 42 0 0,1 1-1 0 0,0 0 1 0 0,1-1-1 0 0,0 1 1 0 0,1-1-1 0 0,-1 0 1 0 0,2 0-1 0 0,-1 0 1 0 0,1-1-1 0 0,1 1 1 0 0,0-1-1 0 0,0 0 1 0 0,0-1-1 0 0,1 0 1 0 0,0 0-1 0 0,0 0 0 0 0,1-1 1 0 0,0 0-1 0 0,0 0 1 0 0,0-1-1 0 0,1 0 1 0 0,0 0-42 0 0,124 40-2157 0 0,-45-36-4979 0 0,-82-9-1162 0 0</inkml:trace>
  <inkml:trace contextRef="#ctx0" brushRef="#br0" timeOffset="909.479">1653 349 1704 0 0,'0'0'1983'0'0,"0"0"-401"0"0,0 0-124 0 0,0 0 86 0 0,0 0 40 0 0,0 0-169 0 0,0 0-262 0 0,0 0-289 0 0,0 0-216 0 0,0 0-131 0 0,0 0-91 0 0,0 0-75 0 0,0 0-42 0 0,-10 22-26 0 0,-65 137 190 0 0,-62 113-430 0 0,120-217-547 0 0,42-63 477 0 0,150-209 782 0 0,-42 30-774 0 0,-116 164-13 0 0,-14 16 7 0 0,1 1 1 0 0,1 0-1 0 0,-1 0 1 0 0,1 0 0 0 0,0 1-1 0 0,0 0 1 0 0,1 0 0 0 0,-1 0-1 0 0,1 0 1 0 0,0 1 0 0 0,0 0-1 0 0,1 0 1 0 0,2-1 24 0 0,-1 61-284 0 0,-14-19 506 0 0,2 0 0 0 0,1-1 0 0 0,2 1 0 0 0,2 0 1 0 0,4 28-223 0 0,5 57 1421 0 0,-53-126 1176 0 0,-56-55-2386 0 0,10 0-674 0 0,24 30-3326 0 0,54 24 396 0 0,7 3 50 0 0,0 2-3669 0 0</inkml:trace>
  <inkml:trace contextRef="#ctx0" brushRef="#br0" timeOffset="1620.017">2018 459 7106 0 0,'0'0'1324'0'0,"0"0"-847"0"0,0 0-414 0 0,0 0 121 0 0,0 0 283 0 0,0 0 165 0 0,0 0 24 0 0,0 0-65 0 0,0 0-96 0 0,0 0-131 0 0,0 0-120 0 0,0 0-100 0 0,0 0-83 0 0,7 32-25 0 0,23 97-5 0 0,-23-104-469 0 0,-1 1-1 0 0,-1 0 1 0 0,-2 0 0 0 0,0 0 0 0 0,-2 0 0 0 0,-1 0-1 0 0,-2 19 439 0 0,2-43-169 0 0,0-1 0 0 0,-1 1 0 0 0,1 0-1 0 0,0-1 1 0 0,-1 1 0 0 0,0 0-1 0 0,1-1 1 0 0,-1 1 0 0 0,0-1 0 0 0,0 1-1 0 0,0-1 1 0 0,0 1 0 0 0,0-1-1 0 0,0 0 1 0 0,0 1 0 0 0,0-1-1 0 0,0 0 1 0 0,-1 0 0 0 0,1 0 0 0 0,-1 0-1 0 0,1 0 1 0 0,-1 0 0 0 0,1 0-1 0 0,-1-1 1 0 0,1 1 0 0 0,-1-1 0 0 0,0 1-1 0 0,1-1 1 0 0,-1 1 0 0 0,0-1-1 0 0,1 0 1 0 0,-1 0 0 0 0,0 0 0 0 0,1 0-1 0 0,-1 0 1 0 0,0 0 0 0 0,0 0-1 0 0,1 0 1 0 0,-1-1 0 0 0,0 1-1 0 0,1-1 1 0 0,-1 1 0 0 0,1-1 0 0 0,-1 0-1 0 0,0 0 1 0 0,1 1 0 0 0,0-1-1 0 0,-1 0 1 0 0,1 0 0 0 0,-1-1 0 0 0,0 0 169 0 0,-2-11 214 0 0,1-1 1 0 0,0 0 0 0 0,1 0 0 0 0,0 0 0 0 0,2-1 0 0 0,-1 1 0 0 0,2 0 0 0 0,-1 0-1 0 0,2-1 1 0 0,0 1 0 0 0,1 0 0 0 0,0 0 0 0 0,1 1 0 0 0,1-1 0 0 0,0 1 0 0 0,2-2-215 0 0,-1-4 455 0 0,0 2 1 0 0,2-1-1 0 0,0 1 1 0 0,1 0-1 0 0,1 0 1 0 0,0 1 0 0 0,1 0-1 0 0,1 1 1 0 0,0 1-1 0 0,2 0 1 0 0,-1 0-1 0 0,1 1 1 0 0,1 1 0 0 0,0 0-1 0 0,15-7-455 0 0,-17 12 168 0 0,-8 4-157 0 0,-1 0 0 0 0,1 1 0 0 0,0-1 1 0 0,0 1-1 0 0,0 0 0 0 0,0 0 0 0 0,1 1 0 0 0,-1 0 0 0 0,0 0 1 0 0,1 0-1 0 0,-1 0 0 0 0,1 1 0 0 0,-1 0 0 0 0,5 0-11 0 0,-4 52 520 0 0,-10-42-361 0 0,0 1-1 0 0,0-1 0 0 0,-1 0 0 0 0,0 0 0 0 0,0 0 1 0 0,-1-1-1 0 0,-1 1 0 0 0,0-2 0 0 0,0 1 0 0 0,-2 1-158 0 0,-18 24 643 0 0,-52 63 496 0 0,79-94-1138 0 0,0-1 1 0 0,0 1-1 0 0,0-1 1 0 0,0 0-1 0 0,0 1 1 0 0,0-1-1 0 0,1 0 1 0 0,-1 1 0 0 0,1-1-1 0 0,-1 0 1 0 0,1 1-1 0 0,0-1 1 0 0,0 0-1 0 0,0 0 1 0 0,0 0-1 0 0,0 0 1 0 0,1 0-1 0 0,-1 0 1 0 0,1 0-1 0 0,-1 0 1 0 0,1 0 0 0 0,0-1-1 0 0,0 1 1 0 0,-1-1-1 0 0,1 1 1 0 0,0-1-1 0 0,0 0 1 0 0,1 0-2 0 0,16 18 58 0 0,20 52 75 0 0,-24-49-1090 0 0,-6-19-2112 0 0,0-3-3392 0 0,-7 0 1061 0 0</inkml:trace>
  <inkml:trace contextRef="#ctx0" brushRef="#br0" timeOffset="2187.134">2310 835 5289 0 0,'0'0'1471'0'0,"0"0"-253"0"0,0 0 3 0 0,0 0 149 0 0,0 0-56 0 0,0 0-280 0 0,0 0-260 0 0,0 0-147 0 0,0 0-55 0 0,0 0-47 0 0,0 0-42 0 0,12-33-87 0 0,38-100-69 0 0,-8 56 333 0 0,-28 63-579 0 0,-14 14-81 0 0,3-5-23 0 0,0 0-1 0 0,1 1 1 0 0,-1 0-1 0 0,1 0 1 0 0,0 0-1 0 0,1 0 1 0 0,-1 1-1 0 0,1-1 1 0 0,-1 1-1 0 0,1 0 1 0 0,0 1-1 0 0,0-1 1 0 0,0 1-1 0 0,1 0 1 0 0,-1 0-1 0 0,2 0 24 0 0,-6 2-146 0 0,-21 91 36 0 0,19-90 115 0 0,1 0-1 0 0,-1 0 1 0 0,1 0 0 0 0,0 0-1 0 0,0 1 1 0 0,-1-1-1 0 0,1 0 1 0 0,0 0 0 0 0,0 0-1 0 0,0 0 1 0 0,0 0-1 0 0,0 0 1 0 0,1 0 0 0 0,-1 0-1 0 0,0 0 1 0 0,0 0-1 0 0,1 0 1 0 0,-1 0 0 0 0,1 0-1 0 0,-1 0 1 0 0,1 0-1 0 0,-1 0 1 0 0,1 0 0 0 0,-1 0-1 0 0,1 0 1 0 0,0 0-1 0 0,-1-1 1 0 0,1 1 0 0 0,0 0-1 0 0,0 0 1 0 0,0-1-1 0 0,0 1 1 0 0,0-1-1 0 0,0 1 1 0 0,0-1 0 0 0,0 1-1 0 0,0-1 1 0 0,0 1-1 0 0,0-1 1 0 0,0 0 0 0 0,0 0-1 0 0,0 1 1 0 0,0-1-1 0 0,0 0 1 0 0,0 0 0 0 0,0 0-1 0 0,0 0 1 0 0,0 0-1 0 0,0-1 1 0 0,0 1 0 0 0,0 0-1 0 0,1 0 1 0 0,-1-1-1 0 0,0 1 1 0 0,0-1 0 0 0,0 1-1 0 0,-1-1 1 0 0,1 1-1 0 0,0-1 1 0 0,0 1 0 0 0,0-1-1 0 0,0 0 1 0 0,0 1-1 0 0,-1-1 1 0 0,1 0-5 0 0,107-106 671 0 0,-109 108-670 0 0,1-1 1 0 0,0 1 0 0 0,0 0-1 0 0,0 0 1 0 0,0-1 0 0 0,-1 1-1 0 0,1 0 1 0 0,0 0 0 0 0,0-1 0 0 0,1 1-1 0 0,-1 0 1 0 0,0 0 0 0 0,0-1-1 0 0,0 1 1 0 0,0 0 0 0 0,1-1-1 0 0,-1 1 1 0 0,0 0 0 0 0,1 0-1 0 0,-1-1 1 0 0,0 1 0 0 0,1-1-1 0 0,-1 1 1 0 0,1 0 0 0 0,-1-1-1 0 0,1 1 1 0 0,-1-1 0 0 0,1 1-1 0 0,-1-1 1 0 0,1 1 0 0 0,0-1-1 0 0,-1 0 1 0 0,1 1 0 0 0,0-1-1 0 0,-1 0 1 0 0,1 1 0 0 0,0-1-1 0 0,-1 0 1 0 0,1 0 0 0 0,0 0-1 0 0,0 1 1 0 0,-1-1 0 0 0,1 0-1 0 0,0 0 1 0 0,0 0 0 0 0,0 0-1 0 0,-1 0 1 0 0,1-1 0 0 0,0 1-1 0 0,-1 0 1 0 0,1 0 0 0 0,0 0-1 0 0,0-1 1 0 0,-1 1 0 0 0,1 0-1 0 0,0-1 1 0 0,-1 1 0 0 0,1-1-1 0 0,0 1 1 0 0,-1 0 0 0 0,1-1-1 0 0,-1 0 1 0 0,1 1 0 0 0,-1-1-1 0 0,1 1 1 0 0,-1-1 0 0 0,1 0-2 0 0,-3 206 251 0 0,30-146-1307 0 0,-6-44-6376 0 0,-17-15 3121 0 0,-1 0-953 0 0</inkml:trace>
</inkml:ink>
</file>

<file path=ppt/ink/ink2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00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12 0 0 0,'0'0'796'0'0,"0"0"459"0"0,0 0 72 0 0,0 0-128 0 0,0 0-179 0 0,0 0-164 0 0,0 0-122 0 0,0 0-93 0 0,-16-7 774 0 0,12 11-1203 0 0,1-1-1 0 0,0 0 0 0 0,-1 1 0 0 0,1 0 1 0 0,0 0-1 0 0,1 0 0 0 0,-1 0 0 0 0,1 0 1 0 0,0 1-1 0 0,0-1 0 0 0,0 1 0 0 0,0-1 1 0 0,1 1-1 0 0,0 0 0 0 0,0-1 0 0 0,0 1 1 0 0,1 0-1 0 0,-1 0 0 0 0,1 0 0 0 0,0-1 1 0 0,1 1-1 0 0,-1 0 0 0 0,1 0 1 0 0,0 0-212 0 0,-1 3 218 0 0,1-6-112 0 0,0 1-1 0 0,1-1 1 0 0,-1 1-1 0 0,1-1 0 0 0,0 0 1 0 0,0 0-1 0 0,-1 0 0 0 0,1 0 1 0 0,1 0-1 0 0,-1 0 0 0 0,0 0 1 0 0,0 0-1 0 0,1-1 0 0 0,-1 1 1 0 0,1-1-1 0 0,-1 0 0 0 0,1 0 1 0 0,0 0-1 0 0,-1 0 1 0 0,1 0-1 0 0,0-1 0 0 0,0 1 1 0 0,-1-1-1 0 0,1 1 0 0 0,0-1 1 0 0,0 0-1 0 0,0 0 0 0 0,0-1 1 0 0,-1 1-1 0 0,1-1 0 0 0,2 0-105 0 0,32-47 2354 0 0,-26-21-953 0 0,-12 67-1455 0 0,-1 0 1 0 0,0 1 0 0 0,1 0 0 0 0,-1-1 0 0 0,0 1 0 0 0,0 0-1 0 0,0 0 1 0 0,0 0 0 0 0,0 0 0 0 0,0 0 0 0 0,0 1 0 0 0,0-1 0 0 0,0 0-1 0 0,-1 1 1 0 0,1 0 0 0 0,0-1 0 0 0,0 1 0 0 0,0 0 0 0 0,-1 0-1 0 0,1 0 1 0 0,0 1 0 0 0,0-1 0 0 0,0 1 0 0 0,0-1 0 0 0,-1 1-1 0 0,1-1 1 0 0,0 1 0 0 0,0 0 0 0 0,0 0 53 0 0,-2 1-15 0 0,0-1 1 0 0,0 1-1 0 0,0 0 1 0 0,0 0-1 0 0,0 0 1 0 0,1 1-1 0 0,-1-1 1 0 0,1 1-1 0 0,0 0 1 0 0,-1 0-1 0 0,1 0 1 0 0,1 0-1 0 0,-1 1 1 0 0,0-1-1 0 0,1 1 1 0 0,0 0-1 0 0,0 0 1 0 0,0-1-1 0 0,0 1 1 0 0,0 0-1 0 0,1 1 1 0 0,0-1-1 0 0,0 0 1 0 0,0 0-1 0 0,0 1 1 0 0,0 3 14 0 0,2-4 49 0 0,0-1 0 0 0,0 1 0 0 0,1-1 0 0 0,-1 1 0 0 0,1-1 0 0 0,-1 0 0 0 0,1 1 0 0 0,0-1 0 0 0,0 0 1 0 0,1 0-1 0 0,-1 0 0 0 0,1-1 0 0 0,-1 1 0 0 0,1 0 0 0 0,0-1 0 0 0,0 0 0 0 0,0 0 0 0 0,0 0 0 0 0,0 0 0 0 0,1 0 1 0 0,-1-1-1 0 0,1 1 0 0 0,-1-1 0 0 0,1 0 0 0 0,-1 0 0 0 0,1 0 0 0 0,0 0 0 0 0,-1-1 0 0 0,1 0 0 0 0,0 0 1 0 0,0 0-1 0 0,-1 0 0 0 0,1 0 0 0 0,0-1 0 0 0,-1 1 0 0 0,1-1 0 0 0,0 0 0 0 0,2-1-49 0 0,-1-2 95 0 0,-1 1-1 0 0,0-1 0 0 0,0 0 1 0 0,0 0-1 0 0,0-1 0 0 0,-1 1 1 0 0,0-1-1 0 0,0 1 0 0 0,0-1 1 0 0,0 0-1 0 0,-1 0 0 0 0,0-1 1 0 0,0 1-1 0 0,0 0 0 0 0,-1-1 1 0 0,1 1-1 0 0,-1-1 0 0 0,-1 1 1 0 0,1-1-95 0 0,-1-67 242 0 0,-2 71-313 0 0,0 1 0 0 0,0-1 0 0 0,0 1 0 0 0,0-1 0 0 0,0 1 0 0 0,0 0 0 0 0,-1 0 0 0 0,1 0 0 0 0,0 0 0 0 0,-1 0 0 0 0,1 1 0 0 0,-1-1 0 0 0,1 1 1 0 0,-1-1-1 0 0,1 1 0 0 0,-1 0 0 0 0,1 0 0 0 0,-1 0 0 0 0,1 0 0 0 0,-1 1 0 0 0,1-1 0 0 0,-1 1 0 0 0,1-1 0 0 0,0 1 0 0 0,-1 0 0 0 0,0 0 71 0 0,-5 3-106 0 0,-1 1 1 0 0,1-1 0 0 0,1 1-1 0 0,-1 1 1 0 0,1-1-1 0 0,0 1 1 0 0,0 1 0 0 0,0-1-1 0 0,1 1 1 0 0,0 0 0 0 0,1 1-1 0 0,-3 3 106 0 0,6-7 12 0 0,0 0 0 0 0,1-1 0 0 0,0 1 0 0 0,0 0 0 0 0,0 0 0 0 0,0-1 0 0 0,1 1-1 0 0,-1 0 1 0 0,1 0 0 0 0,0 0 0 0 0,0 0 0 0 0,1 0 0 0 0,-1 0 0 0 0,1-1 0 0 0,0 1-1 0 0,0 0 1 0 0,0 0 0 0 0,0-1 0 0 0,1 1 0 0 0,0 0 0 0 0,-1-1 0 0 0,1 0 0 0 0,0 1 0 0 0,1-1-1 0 0,-1 0 1 0 0,0 0 0 0 0,1 0 0 0 0,0 0 0 0 0,0-1 0 0 0,0 1 0 0 0,0-1 0 0 0,0 0-1 0 0,0 0 1 0 0,1 0 0 0 0,-1 0 0 0 0,1 0 0 0 0,-1-1 0 0 0,1 1 0 0 0,0-1 0 0 0,-1 0-1 0 0,1 0 1 0 0,0-1 0 0 0,0 1 0 0 0,0-1-12 0 0,10 3 176 0 0,-11-2-109 0 0,1 1 0 0 0,-1-1 0 0 0,1 0 0 0 0,0-1 1 0 0,-1 1-1 0 0,1-1 0 0 0,0 1 0 0 0,0-1 0 0 0,-1 0 0 0 0,1 0 1 0 0,0-1-1 0 0,-1 1 0 0 0,1-1 0 0 0,0 0 0 0 0,-1 0 0 0 0,1 0 1 0 0,-1 0-1 0 0,1-1 0 0 0,-1 1 0 0 0,0-1 0 0 0,1 0 0 0 0,-1 0 1 0 0,0-1-68 0 0,1 0 28 0 0,-1 1 0 0 0,-1-2 0 0 0,1 1 0 0 0,0 0 0 0 0,-1-1 0 0 0,1 1 0 0 0,-1-1 0 0 0,0 1 0 0 0,-1-1 1 0 0,1 0-1 0 0,0 0 0 0 0,-1 0 0 0 0,0 0 0 0 0,0 0 0 0 0,0 0 0 0 0,-1-1 0 0 0,1 1 0 0 0,-1 0 1 0 0,0 0-1 0 0,0 0 0 0 0,-1-1 0 0 0,1 1 0 0 0,-1 0 0 0 0,0 0 0 0 0,0 0 0 0 0,0 0 0 0 0,0 0 1 0 0,-1 0-1 0 0,0 0 0 0 0,0 0 0 0 0,0 1 0 0 0,0-1 0 0 0,0 1 0 0 0,-1-1 0 0 0,0 1 0 0 0,1 0 1 0 0,-1 0-1 0 0,-1 0 0 0 0,-1-1-28 0 0,3 3-46 0 0,-1 0 1 0 0,1 0 0 0 0,-1 1-1 0 0,1 0 1 0 0,-1-1 0 0 0,1 1-1 0 0,-1 0 1 0 0,1 0 0 0 0,-1 0-1 0 0,1 1 1 0 0,-1-1 0 0 0,1 1-1 0 0,-1-1 1 0 0,1 1 0 0 0,0 0-1 0 0,-1 0 1 0 0,1 0 0 0 0,0 0-1 0 0,0 0 1 0 0,-1 0-1 0 0,1 1 1 0 0,0-1 0 0 0,0 1-1 0 0,0-1 1 0 0,1 1 0 0 0,-1 0-1 0 0,0 0 1 0 0,1 0 0 0 0,-1 0-1 0 0,1 0 1 0 0,0 0 0 0 0,-1 2 45 0 0,-32 76-298 0 0,34-77 325 0 0,0 0-1 0 0,0-1 0 0 0,0 1 0 0 0,0 0 1 0 0,0 0-1 0 0,1 0 0 0 0,-1 0 0 0 0,1 0 0 0 0,0-1 1 0 0,0 1-1 0 0,0 0 0 0 0,0-1 0 0 0,0 1 1 0 0,1-1-1 0 0,-1 1 0 0 0,1-1 0 0 0,0 1 0 0 0,0-1 1 0 0,0 0-1 0 0,0 0 0 0 0,0 0 0 0 0,0 0 1 0 0,0 0-1 0 0,1-1 0 0 0,-1 1 0 0 0,1-1 1 0 0,-1 1-1 0 0,1-1 0 0 0,-1 0 0 0 0,1 0 0 0 0,0 0 1 0 0,0 0-1 0 0,-1-1 0 0 0,1 1 0 0 0,0-1 1 0 0,0 1-1 0 0,0-1 0 0 0,0 0 0 0 0,0 0 0 0 0,0-1 1 0 0,-1 1-1 0 0,1 0 0 0 0,0-1 0 0 0,0 0 1 0 0,0 0-1 0 0,-1 0 0 0 0,1 0 0 0 0,0 0 1 0 0,-1 0-1 0 0,1-1 0 0 0,-1 1 0 0 0,1-1 0 0 0,-1 0 1 0 0,0 0-27 0 0,4 0 69 0 0,0-2 1 0 0,0 1-1 0 0,0-1 1 0 0,-1 0 0 0 0,0 0-1 0 0,0 0 1 0 0,0-1-1 0 0,0 0 1 0 0,0 0-1 0 0,-1 0 1 0 0,0 0 0 0 0,0-1-1 0 0,-1 1 1 0 0,0-1-1 0 0,0 0 1 0 0,0 0-1 0 0,0-1 1 0 0,0-1-70 0 0,-2 0 51 0 0,0 6-41 0 0,0 1-1 0 0,0-1 1 0 0,0 0 0 0 0,0 0 0 0 0,0 0 0 0 0,-1 0 0 0 0,1 1 0 0 0,-1-1-1 0 0,1 0 1 0 0,-1 0 0 0 0,0 0 0 0 0,0 0 0 0 0,1 0 0 0 0,-2 0 0 0 0,1 0-1 0 0,0 0 1 0 0,0 0 0 0 0,-1 0 0 0 0,1 0 0 0 0,-1 0 0 0 0,1 0 0 0 0,-1 0-1 0 0,0 0 1 0 0,0 0 0 0 0,0 0 0 0 0,0 1 0 0 0,0-1 0 0 0,0 0 0 0 0,0 1-1 0 0,-1-1 1 0 0,1 1 0 0 0,0 0 0 0 0,-1-1 0 0 0,0 1 0 0 0,1 0-1 0 0,-1 0 1 0 0,0 0 0 0 0,1 0 0 0 0,-1 0 0 0 0,0 0 0 0 0,0 0 0 0 0,0 1-1 0 0,0-1 1 0 0,0 0 0 0 0,0 1 0 0 0,-1 0-10 0 0,-3-1-83 0 0,1 1 0 0 0,-1 0 0 0 0,1 1 0 0 0,-1-1 0 0 0,1 1 1 0 0,-1 0-1 0 0,1 0 0 0 0,0 1 0 0 0,-1 0 0 0 0,1 0 0 0 0,0 0 0 0 0,0 0 0 0 0,0 1 0 0 0,0 0 0 0 0,1 0 0 0 0,-1 0 0 0 0,1 1 0 0 0,0-1 1 0 0,0 1-1 0 0,0 0 0 0 0,0 0 0 0 0,1 1 0 0 0,-1-1 0 0 0,1 1 0 0 0,0 0 0 0 0,1 0 0 0 0,-1 0 0 0 0,0 2 83 0 0,-7 35-3374 0 0,15-29-7730 0 0,-1-13 2716 0 0</inkml:trace>
</inkml:ink>
</file>

<file path=ppt/ink/ink2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40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70 0 0 0,'0'0'855'0'0,"0"0"174"0"0,0 0 310 0 0,0 0 380 0 0,0 0 256 0 0,0 0 17 0 0,0 0-237 0 0,0 0-340 0 0,0 0-353 0 0,0 0-300 0 0,0-12-190 0 0,-3-34-134 0 0,3 46-409 0 0,0 0 1 0 0,1 1 0 0 0,-1-1 0 0 0,0 0 0 0 0,0 0-1 0 0,0 1 1 0 0,0-1 0 0 0,1 0 0 0 0,-1 0 0 0 0,0 0 0 0 0,0 1-1 0 0,1-1 1 0 0,-1 0 0 0 0,0 0 0 0 0,0 0 0 0 0,1 0-1 0 0,-1 1 1 0 0,0-1 0 0 0,0 0 0 0 0,1 0 0 0 0,-1 0 0 0 0,0 0-1 0 0,1 0 1 0 0,-1 0 0 0 0,0 0 0 0 0,1 0 0 0 0,-1 0-1 0 0,0 0 1 0 0,0 0 0 0 0,1 0 0 0 0,-1 0 0 0 0,0 0-1 0 0,1 0 1 0 0,-1 0 0 0 0,0 0 0 0 0,0 0 0 0 0,1-1 0 0 0,-1 1-1 0 0,0 0 1 0 0,1 0 0 0 0,-1 0 0 0 0,0 0 0 0 0,0-1-1 0 0,0 1 1 0 0,1 0 0 0 0,-1 0 0 0 0,0 0 0 0 0,0-1 0 0 0,0 1-1 0 0,1 0 1 0 0,-1 0 0 0 0,0-1 0 0 0,0 1-30 0 0,11 23 318 0 0,-2 0 0 0 0,0 0 0 0 0,-1 1 0 0 0,-2 1 0 0 0,0-1 1 0 0,-2 1-1 0 0,-1 0 0 0 0,0 0-318 0 0,4 30 198 0 0,53 286-886 0 0,-60-292-4249 0 0,-25-50-8135 0 0,21-5 12533 0 0</inkml:trace>
  <inkml:trace contextRef="#ctx0" brushRef="#br0" timeOffset="550.207">0 100 0 0 0,'0'0'488'0'0,"0"0"523"0"0,0 0 181 0 0,0 0 82 0 0,0 0 139 0 0,0 0 80 0 0,0 0-88 0 0,0 0-171 0 0,0 0-210 0 0,0 0-213 0 0,0 0-191 0 0,0 0-130 0 0,19-15-73 0 0,58-45-25 0 0,-32 42 146 0 0,-34 18-396 0 0,-5-1-73 0 0,5-1-25 0 0,0 1 0 0 0,0-1 0 0 0,0 2 0 0 0,0-1 0 0 0,0 2 0 0 0,0-1 0 0 0,0 1 0 0 0,0 1 0 0 0,0 0 0 0 0,0 1 0 0 0,-1 0 0 0 0,1 1 1 0 0,-1 0-1 0 0,0 0 0 0 0,0 1 0 0 0,0 0 0 0 0,-1 1-44 0 0,1 3 18 0 0,-2 0 0 0 0,1 0 1 0 0,-1 1-1 0 0,-1 0 0 0 0,1 1 0 0 0,-2-1 1 0 0,0 1-1 0 0,0 1 0 0 0,-1-1 0 0 0,0 1 1 0 0,-1 0-1 0 0,0 0 0 0 0,-1 1-18 0 0,-3-6 7 0 0,0 1 0 0 0,0-1-1 0 0,-1 0 1 0 0,0 1 0 0 0,-1-1-1 0 0,1 0 1 0 0,-1 0 0 0 0,-1 0-1 0 0,1 0 1 0 0,-1-1 0 0 0,0 1-1 0 0,-1 0 1 0 0,0-1 0 0 0,0 0-1 0 0,0 0 1 0 0,-1 0 0 0 0,0-1-1 0 0,0 0 1 0 0,0 1 0 0 0,0-2-1 0 0,-1 1 1 0 0,0-1 0 0 0,0 1 0 0 0,0-2-1 0 0,-1 1 1 0 0,1-1 0 0 0,-2 0-7 0 0,-21 19 57 0 0,-71 39 488 0 0,70-49 798 0 0,30-12-1190 0 0,0 0-82 0 0,30 0 133 0 0,46-1 575 0 0,133 10 73 0 0,-118 35-448 0 0,-82-36-256 0 0,18 2-8217 0 0,-13-14 432 0 0,-10 1 3607 0 0</inkml:trace>
  <inkml:trace contextRef="#ctx0" brushRef="#br0" timeOffset="843.04">864 387 5697 0 0,'0'0'1838'0'0,"0"0"-1055"0"0,0 0-573 0 0,0 0 24 0 0,0 0 398 0 0,0 0 386 0 0,0 0 116 0 0,0 0-120 0 0,0 0-230 0 0,0 0-214 0 0,0 0-176 0 0,0 0-67 0 0,0 0-48 0 0,12 26-48 0 0,36 83-31 0 0,-21-20 204 0 0,-21-45-507 0 0,-6-26-2327 0 0,0-17 983 0 0,0-1-520 0 0,0 0-487 0 0,0 0-342 0 0,0 0-41 0 0,0 0 1122 0 0</inkml:trace>
  <inkml:trace contextRef="#ctx0" brushRef="#br0" timeOffset="1200.086">818 361 2080 0 0,'0'0'975'0'0,"0"0"-104"0"0,0 0 21 0 0,0 0 278 0 0,0 0 252 0 0,0 0-31 0 0,0 0-262 0 0,0 0-306 0 0,0 0-192 0 0,0 0-38 0 0,0 0 27 0 0,0 0 12 0 0,0 0-23 0 0,17-3-35 0 0,121-16 964 0 0,-128 16-1465 0 0,1 1 1 0 0,-1 0-1 0 0,0 1 0 0 0,1 0 0 0 0,-1 1 1 0 0,0 0-1 0 0,1 0 0 0 0,-1 1 1 0 0,0 1-1 0 0,1-1 0 0 0,-1 2 0 0 0,0-1 1 0 0,0 2-1 0 0,-1-1 0 0 0,1 1 1 0 0,-1 1-1 0 0,1-1 0 0 0,-2 2 0 0 0,4 1-73 0 0,-10-2 31 0 0,1 1 0 0 0,-1 0 0 0 0,0-1 0 0 0,0 1 0 0 0,-1 0 0 0 0,0 0 0 0 0,0 0 0 0 0,0 0 0 0 0,-1 0 0 0 0,0 0 0 0 0,0 0 0 0 0,0 0 0 0 0,-1 0 0 0 0,0 0 0 0 0,0 0 0 0 0,0 0 0 0 0,-1 0 0 0 0,0-1 0 0 0,0 1 0 0 0,-1 0 0 0 0,1-1 0 0 0,-1 0 0 0 0,-1 1 0 0 0,1-1 0 0 0,0-1-1 0 0,-1 1 1 0 0,0 0 0 0 0,0-1 0 0 0,-1 0 0 0 0,1 0 0 0 0,-1 0 0 0 0,-4 2-31 0 0,-36 38 29 0 0,34-30-135 0 0,-2-1 1 0 0,0-1-1 0 0,0 0 0 0 0,-1-1 1 0 0,-1-1-1 0 0,0 0 0 0 0,-9 4 106 0 0,10-10-1709 0 0,10-5-8982 0 0,4-2 5469 0 0</inkml:trace>
</inkml:ink>
</file>

<file path=ppt/ink/ink2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22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3333 4423 0 0 0,'0'0'128'0'0,"0"0"471"0"0,0 0 232 0 0,0 0 146 0 0,0 0 71 0 0,0 0 55 0 0,0 0-54 0 0,0 0-141 0 0,0 0-135 0 0,-10 2-94 0 0,-32 8-25 0 0,39-9-454 0 0,0 0 1 0 0,0 1-1 0 0,0-1 1 0 0,0 1 0 0 0,0 0-1 0 0,0 0 1 0 0,1 0 0 0 0,-1 0-1 0 0,0 0 1 0 0,1 0 0 0 0,0 1-1 0 0,-1-1 1 0 0,1 1 0 0 0,0 0-1 0 0,0-1 1 0 0,1 1 0 0 0,-1 0-1 0 0,1 0 1 0 0,-2 3-201 0 0,-5 8 632 0 0,-19 33 47 0 0,3 1 0 0 0,1 1 0 0 0,3 1 0 0 0,1 1 0 0 0,3 0 0 0 0,3 1 0 0 0,-7 49-679 0 0,15-78 214 0 0,-4 21 95 0 0,3 1 1 0 0,2 1-1 0 0,2-1 0 0 0,1 1 1 0 0,5 30-310 0 0,-3-63 74 0 0,1 0 0 0 0,1 0 1 0 0,0-1-1 0 0,0 1 0 0 0,1 0 0 0 0,1-1 1 0 0,0 0-1 0 0,1 0 0 0 0,0 0 0 0 0,1-1 0 0 0,0 0 1 0 0,1 1-75 0 0,20 2 294 0 0,-31-25 2617 0 0,-32-37-2868 0 0,-95-69-429 0 0,116 107 342 0 0,1 1-1 0 0,-1 1 1 0 0,0 0 0 0 0,-1 1 0 0 0,0 1 0 0 0,0 0 0 0 0,0 1 0 0 0,-1 1 0 0 0,0 0-1 0 0,0 1 1 0 0,0 1 0 0 0,-13-1 44 0 0,21 3-1259 0 0,15-2 956 0 0,14 1 313 0 0,21 2 12 0 0,82-10 169 0 0,148-68-9 0 0,-193 55-238 0 0,-76 48 22 0 0,-6-13 49 0 0,1-1-1 0 0,-1 0 1 0 0,-1 0 0 0 0,0 0-1 0 0,-1 0 1 0 0,0 0-1 0 0,-1-1 1 0 0,0 0-1 0 0,-1 0 1 0 0,0-1-1 0 0,-1 0 1 0 0,0 0 0 0 0,-1 0-1 0 0,1-1 1 0 0,-2-1-1 0 0,-1 2-14 0 0,-32 37 1 0 0,1-7-455 0 0,23-26-2285 0 0,17-11-3279 0 0,2-2-2384 0 0,0-1 4098 0 0</inkml:trace>
  <inkml:trace contextRef="#ctx0" brushRef="#br0" timeOffset="1485.55">1984 4603 0 0 0,'0'0'515'0'0,"0"0"68"0"0,0 0-7 0 0,0 0 9 0 0,2 4 55 0 0,7 8-500 0 0,34 8 10578 0 0,-22-34-8544 0 0,0-13-1776 0 0,-2-1 0 0 0,-1-1 0 0 0,-1 0 0 0 0,-2-1 0 0 0,-1-1 0 0 0,-1-1-398 0 0,13-27 129 0 0,-19 45-162 0 0,-1-1 0 0 0,-1 0 0 0 0,-1 0 0 0 0,0-1 0 0 0,0 1 0 0 0,-2-1 0 0 0,0 0 0 0 0,-1 0 0 0 0,0-4 33 0 0,-16 27-1675 0 0,6 6 1548 0 0,1 1 1 0 0,1 0-1 0 0,1 0 1 0 0,-1 0-1 0 0,2 1 1 0 0,0 0-1 0 0,1 0 1 0 0,1 0 0 0 0,0 0-1 0 0,1 1 1 0 0,0-1-1 0 0,2 1 1 0 0,0 0-1 0 0,0-1 1 0 0,1 1-1 0 0,2 4 127 0 0,-2-16 32 0 0,0 1-1 0 0,0-1 1 0 0,1 0-1 0 0,0 0 0 0 0,-1 1 1 0 0,1-1-1 0 0,1 0 1 0 0,-1-1-1 0 0,0 1 0 0 0,1 0 1 0 0,0-1-1 0 0,0 1 0 0 0,0-1 1 0 0,0 0-1 0 0,1 0 1 0 0,-1 0-1 0 0,1-1 0 0 0,0 1 1 0 0,0-1-1 0 0,0 0 1 0 0,0 0-1 0 0,0 0 0 0 0,0 0 1 0 0,0-1-1 0 0,1 0 0 0 0,-1 0 1 0 0,0 0-1 0 0,1 0 1 0 0,-1-1-1 0 0,4 1-31 0 0,-2-1 100 0 0,0 0 1 0 0,1-1-1 0 0,-1 0 1 0 0,0 0-1 0 0,0 0 0 0 0,0 0 1 0 0,0-1-1 0 0,0 0 1 0 0,0 0-1 0 0,-1-1 1 0 0,1 0-1 0 0,-1 0 0 0 0,1 0 1 0 0,-1 0-1 0 0,0-1 1 0 0,0 0-1 0 0,-1 0 1 0 0,1 0-1 0 0,-1-1 0 0 0,1-1-100 0 0,20-26 123 0 0,-2-2-1 0 0,-1 0 0 0 0,-2-2 0 0 0,-1 0 0 0 0,-2-1 0 0 0,-2-1 0 0 0,10-34-122 0 0,-15-16-310 0 0,-33 89-1718 0 0,16 11 1885 0 0,1-1-1 0 0,1 2 0 0 0,0-1 0 0 0,0 0 0 0 0,2 1 0 0 0,-1 0 0 0 0,2 0 1 0 0,-1 0-1 0 0,2 0 0 0 0,0 0 0 0 0,0 0 0 0 0,1 0 0 0 0,2 13 144 0 0,-2-16-55 0 0,1-7 85 0 0,1 0 0 0 0,-1 0 0 0 0,1 1 1 0 0,-1-1-1 0 0,1 0 0 0 0,0 0 0 0 0,0-1 1 0 0,0 1-1 0 0,1 0 0 0 0,-1-1 1 0 0,1 1-1 0 0,-1-1 0 0 0,1 0 0 0 0,0 0 1 0 0,0 0-1 0 0,0 0 0 0 0,0 0 0 0 0,0-1 1 0 0,0 1-1 0 0,0-1 0 0 0,1 0 0 0 0,-1 0 1 0 0,0 0-1 0 0,1 0 0 0 0,-1-1 0 0 0,1 1 1 0 0,-1-1-1 0 0,1 0 0 0 0,-1 0 0 0 0,1 0 1 0 0,-1-1-1 0 0,1 1 0 0 0,-1-1 1 0 0,1 0-1 0 0,-1 0 0 0 0,0 0 0 0 0,1 0 1 0 0,-1-1-1 0 0,0 1 0 0 0,0-1 0 0 0,0 0 1 0 0,1 0-31 0 0,13-12 249 0 0,-1 0 0 0 0,0-1 1 0 0,-1-1-1 0 0,0-1 1 0 0,-1 0-1 0 0,-1 0 0 0 0,-1-1 1 0 0,0-1-1 0 0,-2 0 0 0 0,0-1 1 0 0,5-16-250 0 0,-8 22 24 0 0,-3 8-19 0 0,7-13-8 0 0,-1-1 1 0 0,0 0-1 0 0,-2-1 0 0 0,0 1 1 0 0,-1-1-1 0 0,-1-1 0 0 0,-1 0 1 0 0,-1 1-1 0 0,-1-1 0 0 0,-1-1 1 0 0,0-4 2 0 0,-3 25-22 0 0,1 0 0 0 0,0 0 0 0 0,0 1 0 0 0,-1-1 0 0 0,1 0 0 0 0,-1 1 0 0 0,1-1 0 0 0,-1 1 0 0 0,0-1 0 0 0,1 0 0 0 0,-1 1 0 0 0,0-1 0 0 0,0 1 0 0 0,0 0 0 0 0,0-1 0 0 0,-1 1 0 0 0,1 0 0 0 0,0 0 0 0 0,0 0 0 0 0,-1 0 0 0 0,1 0 0 0 0,-1 0 0 0 0,1 0 0 0 0,-1 0 0 0 0,1 0 0 0 0,-1 1 0 0 0,0-1 0 0 0,1 1 0 0 0,-1-1 0 0 0,0 1 0 0 0,1-1 0 0 0,-1 1 0 0 0,0 0 0 0 0,1 0 0 0 0,-1 0 0 0 0,0 0 0 0 0,0 0 0 0 0,1 0 0 0 0,-1 1 0 0 0,0-1 0 0 0,1 1 0 0 0,-1-1 0 0 0,0 1 0 0 0,1-1 0 0 0,-1 1 0 0 0,1 0 0 0 0,-1 0 0 0 0,1 0 0 0 0,-1 0 0 0 0,1 0 0 0 0,0 0 0 0 0,-1 0 0 0 0,1 0 0 0 0,0 1 0 0 0,0-1 0 0 0,0 0 0 0 0,0 1 0 0 0,0-1 0 0 0,0 1 0 0 0,0-1 0 0 0,0 1 0 0 0,1-1 0 0 0,-1 1 0 0 0,1 0 0 0 0,-1-1 0 0 0,1 2 22 0 0,-10 14-54 0 0,2 0 0 0 0,0 0 0 0 0,1 1 0 0 0,1 0 1 0 0,0 0-1 0 0,2 0 0 0 0,0 1 0 0 0,1 0 0 0 0,1 0 1 0 0,0 0-1 0 0,2 0 0 0 0,1 15 54 0 0,-1-29-9 0 0,1-1-1 0 0,-1 1 0 0 0,1-1 1 0 0,0 1-1 0 0,1-1 1 0 0,-1 1-1 0 0,1-1 1 0 0,-1 0-1 0 0,1 0 1 0 0,1 0-1 0 0,-1 0 1 0 0,0 0-1 0 0,1-1 1 0 0,0 1-1 0 0,0-1 1 0 0,0 1-1 0 0,0-1 1 0 0,1 0-1 0 0,-1 0 0 0 0,1 0 1 0 0,-1-1-1 0 0,1 1 1 0 0,0-1-1 0 0,0 0 1 0 0,1 0-1 0 0,3 1 10 0 0,3 1-161 0 0,1-1-1 0 0,0 0 1 0 0,-1-1-1 0 0,1 0 1 0 0,0-1-1 0 0,0 0 0 0 0,0-1 1 0 0,0 0-1 0 0,10-2 162 0 0,23-14-4381 0 0,-19-4-3199 0 0,-17 13 5333 0 0</inkml:trace>
  <inkml:trace contextRef="#ctx0" brushRef="#br0" timeOffset="1800.024">3114 3951 1216 0 0,'0'0'1903'0'0,"0"0"-476"0"0,0 0-13 0 0,0 0 338 0 0,0 0 245 0 0,0 0-78 0 0,0 0-375 0 0,0 0-434 0 0,0 0-303 0 0,0 0-171 0 0,0 0-90 0 0,0 0-37 0 0,0 0-44 0 0,6 18-48 0 0,21 56-75 0 0,-1 30 339 0 0,-2-20-3264 0 0,-19-76-1517 0 0,-1-5-5684 0 0,-2-3 7566 0 0</inkml:trace>
  <inkml:trace contextRef="#ctx0" brushRef="#br0" timeOffset="2116.251">3048 3944 4833 0 0,'0'0'708'0'0,"0"0"-416"0"0,0 0-108 0 0,0 0 240 0 0,0 0 199 0 0,0 0 79 0 0,0 0-49 0 0,0 0-83 0 0,0 0-81 0 0,0 0-72 0 0,0 0-67 0 0,0 0-74 0 0,32-6-57 0 0,104-19-45 0 0,-62 20 74 0 0,-69 6-181 0 0,0 1-1 0 0,0 0 0 0 0,0 0 0 0 0,0 0 0 0 0,0 1 1 0 0,-1-1-1 0 0,1 1 0 0 0,-1 0 0 0 0,1 0 1 0 0,-1 1-1 0 0,0 0 0 0 0,0-1 0 0 0,-1 1 0 0 0,1 0 1 0 0,-1 1-1 0 0,0-1 0 0 0,0 1 0 0 0,0-1 1 0 0,-1 1-1 0 0,1 0 0 0 0,-1 0 0 0 0,0 0 0 0 0,-1 0 1 0 0,1 0-1 0 0,-1 1 0 0 0,0-1 0 0 0,0 0 1 0 0,-1 1-1 0 0,0-1 0 0 0,0 1 0 0 0,0-1 0 0 0,0 0 1 0 0,-1 1-1 0 0,0-1 0 0 0,0 0 0 0 0,0 1 0 0 0,-1-1 1 0 0,0 0-1 0 0,0 0 0 0 0,0 0 0 0 0,-1-1 1 0 0,1 1-1 0 0,-1 0 0 0 0,0-1 0 0 0,-1 0 0 0 0,1 1 1 0 0,-1-1-1 0 0,0-1 0 0 0,-4 5-66 0 0,-2 2-349 0 0,-50 44 726 0 0,13-31-7168 0 0,39-22 43 0 0</inkml:trace>
  <inkml:trace contextRef="#ctx0" brushRef="#br0" timeOffset="34709.424">3661 111 0 0 0,'-90'6'2379'0'0,"68"-1"-2091"0"0,-143 9 1081 0 0,-13-10-755 0 0,-150 4-502 0 0,35-4-101 0 0,-89 3 334 0 0,143 1 224 0 0,115 6-655 0 0,-99-3 133 0 0,60-3-56 0 0,13 3-6 0 0,-91 0 226 0 0,133-8-143 0 0,-92 30-267 0 0,-55 4 450 0 0,165-33-283 0 0,-27 5-606 0 0,43 15-4240 0 0,68-20 4471 0 0</inkml:trace>
  <inkml:trace contextRef="#ctx0" brushRef="#br0" timeOffset="36244.829">1197 3819 0 0 0,'0'0'343'0'0,"0"0"272"0"0,0 0 13 0 0,0 0-95 0 0,0 0-130 0 0,0 0-98 0 0,0-3-77 0 0,-1 2-193 0 0,1 0-1 0 0,0 0 1 0 0,-1 0-1 0 0,1 0 1 0 0,-1 0-1 0 0,0 0 1 0 0,1 0 0 0 0,-1 0-1 0 0,0 0 1 0 0,0 1-1 0 0,1-1 1 0 0,-1 0-1 0 0,0 1 1 0 0,0-1-1 0 0,0 0 1 0 0,0 1-1 0 0,0-1 1 0 0,0 1-1 0 0,0-1 1 0 0,0 1-1 0 0,0 0 1 0 0,0-1-1 0 0,0 1 1 0 0,0 0 0 0 0,0 0-1 0 0,0 0 1 0 0,0 0-1 0 0,0 0 1 0 0,-1 0-1 0 0,1 0 1 0 0,0 0-1 0 0,0 0 1 0 0,0 0-1 0 0,0 1 1 0 0,0-1-1 0 0,-1 0-34 0 0,-5 1 66 0 0,-313 17 4885 0 0,-46-14-2709 0 0,274 14-2126 0 0,30-11 184 0 0,62-7-273 0 0,0 0-10 0 0,0 0-6 0 0,0 0-2 0 0,0 0-22 0 0,0 0-18 0 0,0 0-7 0 0,0 0-1 0 0,0 0-1 0 0,0 0-28 0 0,-11 6-4273 0 0,7-4-319 0 0,2 1 1853 0 0</inkml:trace>
  <inkml:trace contextRef="#ctx0" brushRef="#br0" timeOffset="38089.657">919 60 0 0 0,'-18'-29'36'0'0,"18"28"184"0"0,-11 6 8281 0 0,25 273-4366 0 0,2 219-2247 0 0,-1-245-1389 0 0,3 79-35 0 0,15 55 166 0 0,-24-72-233 0 0,-25-134-361 0 0,1 47 11 0 0,11-76-86 0 0,11 409 285 0 0,-16 111 35 0 0,-4-292-112 0 0,-12-188-435 0 0,26-185-1193 0 0,11-15-8288 0 0,-11 9 9356 0 0,1-4-5256 0 0</inkml:trace>
  <inkml:trace contextRef="#ctx0" brushRef="#br0" timeOffset="39078.948">1179 3429 0 0 0,'0'0'709'0'0,"0"0"212"0"0,0 0 194 0 0,0 0 168 0 0,0 0 61 0 0,0 0-68 0 0,0 0-145 0 0,0 0-176 0 0,0 0-163 0 0,0 0-122 0 0,-6 7-92 0 0,-63 100 1329 0 0,23-20-1330 0 0,-4-3-1 0 0,-4-2 0 0 0,-3-2 0 0 0,-4-3 1 0 0,-3-3-1 0 0,-17 12-576 0 0,-14 20 262 0 0,62-53-1802 0 0,60-43-2750 0 0,-14-9-10 0 0,-4-1-1971 0 0</inkml:trace>
  <inkml:trace contextRef="#ctx0" brushRef="#br0" timeOffset="39863.216">1188 1 4721 0 0,'0'0'1228'0'0,"0"0"-312"0"0,0 0-70 0 0,0 0 185 0 0,0 0 226 0 0,0 0 78 0 0,0 0-109 0 0,0 0-234 0 0,0 0-248 0 0,0 0-203 0 0,0 0-137 0 0,-10 4-78 0 0,-30 16-60 0 0,-2 45 483 0 0,-167 302 251 0 0,117-217-2067 0 0,22-35-4078 0 0,44-64-3116 0 0,16-35 5152 0 0</inkml:trace>
  <inkml:trace contextRef="#ctx0" brushRef="#br0" timeOffset="40413.546">152 1573 13307 0 0,'0'0'428'0'0,"0"0"-188"0"0,0 0-73 0 0,0 0 106 0 0,0 0 214 0 0,0 0 116 0 0,0 0 2 0 0,0 0-21 0 0,0 0 12 0 0,0 0 23 0 0,0 0-23 0 0,0 0-30 0 0,8 29-78 0 0,27 97-109 0 0,-2 58 330 0 0,31 345-1253 0 0,-60-442-851 0 0,-4-50-3760 0 0,-1-10-4253 0 0,1-26 5263 0 0</inkml:trace>
  <inkml:trace contextRef="#ctx0" brushRef="#br0" timeOffset="40934.586">1 1720 10050 0 0,'0'0'742'0'0,"0"0"-297"0"0,0 0-296 0 0,0 0 17 0 0,0 0 237 0 0,0 0 250 0 0,0 0 87 0 0,0 0-68 0 0,0 0-129 0 0,0 0-141 0 0,30-33-124 0 0,95-106-64 0 0,-120 134-196 0 0,-1-1 0 0 0,2 1 0 0 0,-1-1 1 0 0,0 1-1 0 0,1 1 0 0 0,0-1 1 0 0,0 1-1 0 0,0 0 0 0 0,1 0 0 0 0,-1 1 1 0 0,1 0-1 0 0,0 0 0 0 0,2 0-18 0 0,12-4 61 0 0,-4 0-37 0 0,1 0 0 0 0,0 1 0 0 0,0 1-1 0 0,1 0 1 0 0,-1 2 0 0 0,1 0 0 0 0,0 1-1 0 0,0 1 1 0 0,0 1 0 0 0,0 1 0 0 0,15 2-24 0 0,-27-1-10 0 0,0-1 1 0 0,-1 2-1 0 0,1-1 0 0 0,-1 1 1 0 0,1 0-1 0 0,-1 0 1 0 0,0 1-1 0 0,0-1 1 0 0,0 1-1 0 0,-1 1 0 0 0,1-1 1 0 0,-1 1-1 0 0,0 0 1 0 0,-1 0-1 0 0,1 1 0 0 0,-1-1 1 0 0,0 1-1 0 0,0 0 1 0 0,-1 0-1 0 0,0 0 1 0 0,0 1-1 0 0,0-1 0 0 0,-1 1 1 0 0,0-1-1 0 0,0 1 1 0 0,0 0-1 0 0,-1 5 10 0 0,0 2 43 0 0,-2 0 1 0 0,0 1-1 0 0,-1-1 1 0 0,0 0-1 0 0,-1 0 1 0 0,0 0-1 0 0,-2 0 1 0 0,1-1-1 0 0,-2 0 0 0 0,0 0 1 0 0,0 0-1 0 0,-1 0 1 0 0,-1-1-1 0 0,-5 8-43 0 0,-16 16 229 0 0,-1-1 0 0 0,-1-1 0 0 0,-2-1 0 0 0,-1-2 0 0 0,-21 14-229 0 0,30-24 195 0 0,22-20-177 0 0,-1 1-1 0 0,1 0 1 0 0,1 0 0 0 0,-1 0-1 0 0,0 1 1 0 0,0-1-1 0 0,1 1 1 0 0,-1-1-1 0 0,1 1 1 0 0,0 0-1 0 0,0 0 1 0 0,0 0-1 0 0,0 0 1 0 0,1 1-1 0 0,-1-1 1 0 0,1 0-1 0 0,0 1 1 0 0,0-1-1 0 0,0 0 1 0 0,0 1-1 0 0,0 0 1 0 0,1-1-1 0 0,0 1 1 0 0,0-1 0 0 0,0 1-1 0 0,0 0 1 0 0,0-1-1 0 0,1 1 1 0 0,-1-1-1 0 0,1 1 1 0 0,0-1-1 0 0,0 1 1 0 0,1-1-1 0 0,-1 0 1 0 0,1 0-1 0 0,0 1-17 0 0,15 14 297 0 0,0-1 0 0 0,2 0 1 0 0,0-2-1 0 0,1 0 0 0 0,1-1 0 0 0,0-1 0 0 0,0-1 0 0 0,2-1 0 0 0,-1-1 0 0 0,1-1 0 0 0,1-1 0 0 0,10 2-297 0 0,4 4 627 0 0,31 16-503 0 0,-68-30-137 0 0,21 21-3035 0 0,-11-1-7165 0 0,-7-13 834 0 0</inkml:trace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2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20.4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0 177 2497 0 0,'0'0'144'0'0,"0"0"-130"0"0,0 0-18 0 0,0 0 127 0 0,0 0 282 0 0,0 0 298 0 0,35-4 244 0 0,113-12 160 0 0,380-42 5954 0 0,427-27-2678 0 0,484 71-2340 0 0,-192 87-686 0 0,-407 8-372 0 0,-163 1-456 0 0,-438-78 375 0 0,-213-8-353 0 0,-26 4-542 0 0,0 0 5 0 0,0 0-5 0 0,0 0 4 0 0,0 0 18 0 0,0 0-10 0 0,0 0 3 0 0,0 0 4 0 0,0 0-6 0 0,-1-3-369 0 0,-4-1-6381 0 0,1 7-3712 0 0,1 1 4035 0 0</inkml:trace>
</inkml:ink>
</file>

<file path=ppt/ink/ink2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2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23 159 4297 0 0,'0'0'1867'0'0,"0"0"-327"0"0,0 0-269 0 0,0 0-38 0 0,0 0 97 0 0,0 0 73 0 0,0 0-73 0 0,0 0-199 0 0,0 0-244 0 0,0 0-254 0 0,0 0-235 0 0,-3-1-170 0 0,-9-4-104 0 0,8 3-62 0 0,3 23 70 0 0,-2 38 45 0 0,4 1-1 0 0,1-1 0 0 0,4 1 0 0 0,2-1 1 0 0,2-1-1 0 0,3 0 0 0 0,6 13-176 0 0,40 47 304 0 0,-57-115-275 0 0,0 0 0 0 0,0-1 0 0 0,0 1 1 0 0,0 0-1 0 0,1-1 0 0 0,-1 0 0 0 0,1 1 1 0 0,0-1-1 0 0,0 0 0 0 0,0 0 0 0 0,0-1 0 0 0,0 1 1 0 0,0-1-1 0 0,0 1 0 0 0,1-1 0 0 0,-1 0 1 0 0,0 0-1 0 0,1 0 0 0 0,-1-1 0 0 0,1 1 1 0 0,-1-1-1 0 0,1 0 0 0 0,-1 0 0 0 0,1 0 1 0 0,-1 0-1 0 0,1-1 0 0 0,-1 1 0 0 0,0-1 1 0 0,1 0-1 0 0,-1 0 0 0 0,0 0 0 0 0,1-1 1 0 0,-1 1-1 0 0,0-1 0 0 0,0 0 0 0 0,1 0-29 0 0,27-23 52 0 0,-1 0 0 0 0,-1-2 0 0 0,-1-1 0 0 0,-2-1-1 0 0,-1-1 1 0 0,-1-2 0 0 0,12-21-52 0 0,-13 20-85 0 0,78-87-519 0 0,-101 119 581 0 0,1 1 0 0 0,-1-1 0 0 0,1 0 0 0 0,-1 1 1 0 0,1 0-1 0 0,-1-1 0 0 0,1 1 0 0 0,-1-1 0 0 0,1 1 1 0 0,-1 0-1 0 0,1-1 0 0 0,0 1 0 0 0,-1 0 1 0 0,1-1-1 0 0,0 1 0 0 0,-1 0 0 0 0,1 0 0 0 0,0 0 1 0 0,-1 0-1 0 0,1 0 0 0 0,0 0 0 0 0,-1 0 0 0 0,1 0 1 0 0,0 0-1 0 0,-1 0 0 0 0,1 0 0 0 0,0 0 0 0 0,-1 0 1 0 0,1 1-1 0 0,0-1 0 0 0,-1 0 0 0 0,1 0 0 0 0,0 1 1 0 0,-1-1-1 0 0,1 0 0 0 0,-1 1 0 0 0,1-1 0 0 0,-1 1 1 0 0,1-1-1 0 0,-1 1 0 0 0,1-1 0 0 0,-1 1 0 0 0,1-1 1 0 0,-1 1-1 0 0,0-1 0 0 0,1 1 0 0 0,-1-1 1 0 0,0 1-1 0 0,1 0 0 0 0,-1-1 0 0 0,0 1 0 0 0,0 0 1 0 0,0-1-1 0 0,1 2 23 0 0,5 45-147 0 0,-5-35 170 0 0,31 137 128 0 0,-30-143-123 0 0,1-1 0 0 0,-1 1 0 0 0,1-1 0 0 0,0 0 1 0 0,0 0-1 0 0,1-1 0 0 0,0 1 0 0 0,-1-1 0 0 0,1 1 0 0 0,1-1 0 0 0,-1-1 0 0 0,1 1 0 0 0,-1 0 0 0 0,1-1 0 0 0,0 0 0 0 0,1 0 1 0 0,-1-1-1 0 0,0 1 0 0 0,1-1 0 0 0,-1 0 0 0 0,1-1 0 0 0,0 1 0 0 0,-1-1 0 0 0,1 0 0 0 0,0-1-28 0 0,0 1 90 0 0,-1 0-1 0 0,1-1 1 0 0,-1 0-1 0 0,0 0 1 0 0,1 0-1 0 0,-1 0 1 0 0,1-1-1 0 0,-1 0 1 0 0,1 0-1 0 0,-1-1 1 0 0,0 0-1 0 0,0 0 1 0 0,0 0-1 0 0,0 0 1 0 0,0-1-1 0 0,0 0 1 0 0,-1 0-1 0 0,5-3-89 0 0,20-21 454 0 0,-2-1 0 0 0,0-1-1 0 0,-2-2 1 0 0,-2 0 0 0 0,0-2 0 0 0,16-33-454 0 0,-26 44 108 0 0,16-30 53 0 0,-3-1 0 0 0,-2-1 0 0 0,-2-1-1 0 0,4-22-160 0 0,-9-2-521 0 0,-15 61-4116 0 0,-2 0-4658 0 0,0 18 331 0 0</inkml:trace>
  <inkml:trace contextRef="#ctx0" brushRef="#br0" timeOffset="366.127">1383 656 8634 0 0,'0'0'1650'0'0,"0"0"-829"0"0,0 0-30 0 0,0 0 313 0 0,0 0 210 0 0,0 0-3 0 0,0 0-174 0 0,0 0-193 0 0,0 0-159 0 0,0 0-143 0 0,0 0-101 0 0,33-11-100 0 0,100-36-64 0 0,-69 10 141 0 0,-57 28-422 0 0,1 1-10 0 0,0-1-1 0 0,-1 0 1 0 0,0-1 0 0 0,-1 1 0 0 0,0-1 0 0 0,-1 0-1 0 0,0-1 1 0 0,0 1 0 0 0,-1-1 0 0 0,-1 0 0 0 0,1 0-1 0 0,-2 0 1 0 0,0-1 0 0 0,0 1 0 0 0,-1-1 0 0 0,0 1-1 0 0,-1-1 1 0 0,-1-4-86 0 0,0 13-28 0 0,-1 0 0 0 0,-1 0 0 0 0,1 0 0 0 0,0 0-1 0 0,-1 1 1 0 0,1-1 0 0 0,-1 1 0 0 0,0 0 0 0 0,1 0 0 0 0,-1 0 0 0 0,0 0-1 0 0,0 0 1 0 0,-1 0 0 0 0,1 1 0 0 0,0 0 0 0 0,-1 0 0 0 0,1 0 0 0 0,0 0 0 0 0,-1 0-1 0 0,1 0 1 0 0,-1 1 0 0 0,0 0 0 0 0,1 0 0 0 0,-1 0 0 0 0,1 0 0 0 0,-1 0-1 0 0,1 1 1 0 0,-1 0 0 0 0,1-1 0 0 0,-2 2 28 0 0,-7 2-57 0 0,1 0 1 0 0,0 1-1 0 0,0 0 1 0 0,0 1-1 0 0,1 0 0 0 0,0 1 1 0 0,0 0-1 0 0,0 0 1 0 0,1 1-1 0 0,0 1 0 0 0,1-1 1 0 0,0 1-1 0 0,0 1 1 0 0,1-1-1 0 0,0 1 0 0 0,-2 5 57 0 0,-4 5-35 0 0,1 0-1 0 0,1 0 0 0 0,1 1 0 0 0,1 1 0 0 0,1 0 0 0 0,1 0 0 0 0,1 0 0 0 0,0 1 0 0 0,2 0 0 0 0,1 0 0 0 0,1 0 1 0 0,0 0-1 0 0,2 0 0 0 0,1 7 36 0 0,0-22 4 0 0,1 0 1 0 0,0 0-1 0 0,0 0 1 0 0,1 0 0 0 0,0 0-1 0 0,0-1 1 0 0,1 1-1 0 0,0-1 1 0 0,0 0 0 0 0,1 0-1 0 0,0-1 1 0 0,0 1-1 0 0,0-1 1 0 0,1 0 0 0 0,0-1-1 0 0,0 1 1 0 0,0-1-1 0 0,1 0 1 0 0,0-1-1 0 0,0 1 1 0 0,0-1 0 0 0,0-1-1 0 0,1 1 1 0 0,0-1-1 0 0,-1-1 1 0 0,4 1-5 0 0,103 22-1502 0 0,-4-20-5042 0 0,-82-5-1062 0 0</inkml:trace>
</inkml:ink>
</file>

<file path=ppt/ink/ink2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4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13 560 3017 0 0,'0'0'1548'0'0,"0"0"-404"0"0,0 0-225 0 0,0 0 57 0 0,0 0 250 0 0,0 0 184 0 0,0 0-50 0 0,0 0-221 0 0,0 0-235 0 0,0 0-184 0 0,0 0-105 0 0,0 0-62 0 0,0 0-47 0 0,-1 35-49 0 0,-4 111-61 0 0,3-131-265 0 0,0 0 0 0 0,0 1 0 0 0,2-1 0 0 0,0 1 0 0 0,1-1 0 0 0,0 1 0 0 0,1-1 0 0 0,1 1 0 0 0,1-1 0 0 0,0 0 0 0 0,0-1 0 0 0,2 1 0 0 0,0-1 0 0 0,0 0 0 0 0,7 9-131 0 0,-11-20 37 0 0,0 1 0 0 0,1-1 0 0 0,0 1 0 0 0,-1-1 0 0 0,1 0 0 0 0,0 0 1 0 0,0-1-1 0 0,1 1 0 0 0,-1 0 0 0 0,1-1 0 0 0,-1 0 0 0 0,1 0 0 0 0,0 0 0 0 0,0 0 1 0 0,-1-1-1 0 0,1 0 0 0 0,0 1 0 0 0,1-1 0 0 0,-1-1 0 0 0,0 1 0 0 0,0-1 0 0 0,0 1 1 0 0,0-1-1 0 0,1 0 0 0 0,-1-1 0 0 0,0 1 0 0 0,0-1 0 0 0,0 1 0 0 0,0-2 0 0 0,0 1 1 0 0,0 0-1 0 0,0-1 0 0 0,0 1 0 0 0,0-1 0 0 0,0 0 0 0 0,-1 0 0 0 0,1-1-37 0 0,14-12 77 0 0,-2-1 0 0 0,1 0-1 0 0,-2-1 1 0 0,0-1-1 0 0,-1-1 1 0 0,-1 0 0 0 0,-1 0-1 0 0,-1-1 1 0 0,3-9-77 0 0,17-40-99 0 0,-30 68 12 0 0,-1 1-83 0 0,0 23-481 0 0,-1-9 645 0 0,0-1 0 0 0,1 1 0 0 0,1-1 0 0 0,1 1 0 0 0,-1 0 0 0 0,2-1 0 0 0,0 0 0 0 0,1 0-1 0 0,0 0 1 0 0,1 0 0 0 0,0 0 0 0 0,1-1 0 0 0,2 2 6 0 0,-4-10 60 0 0,1-1 0 0 0,-1 0 0 0 0,1 0 0 0 0,0-1 0 0 0,0 0 0 0 0,0 1 0 0 0,1-2 0 0 0,-1 1 0 0 0,0-1 0 0 0,1 1 0 0 0,-1-2 0 0 0,1 1 0 0 0,-1 0 0 0 0,1-1 0 0 0,-1 0 0 0 0,1-1 0 0 0,-1 1 0 0 0,1-1 1 0 0,-1 0-1 0 0,1 0 0 0 0,-1-1 0 0 0,0 1 0 0 0,1-1 0 0 0,-1 0 0 0 0,0-1 0 0 0,0 1 0 0 0,-1-1 0 0 0,1 0 0 0 0,-1 0 0 0 0,1-1 0 0 0,-1 1 0 0 0,0-1 0 0 0,0 0 0 0 0,0 0 0 0 0,-1-1 0 0 0,1 1 0 0 0,-1-1 0 0 0,0 0-60 0 0,71-151 1382 0 0,-44 76-1389 0 0,-7 47-1388 0 0,-11 27-2776 0 0,2 4-4773 0 0,-9 2 1758 0 0</inkml:trace>
  <inkml:trace contextRef="#ctx0" brushRef="#br0" timeOffset="406.985">1262 626 3705 0 0,'0'0'2008'0'0,"0"0"-319"0"0,0 0-184 0 0,0 0 36 0 0,0 0-26 0 0,0 0-183 0 0,0 0-287 0 0,0 0-272 0 0,0 0-209 0 0,0 0-136 0 0,0 0-72 0 0,0 0-39 0 0,0 0-14 0 0,-26 21-11 0 0,-81 67-4 0 0,43-16 223 0 0,49-47-354 0 0,8-16-135 0 0,0 0-1 0 0,1 1 0 0 0,0-1 0 0 0,0 1 1 0 0,1 1-1 0 0,1-1 0 0 0,0 1 0 0 0,0-1 1 0 0,1 1-1 0 0,0 0 0 0 0,1 1 0 0 0,0-1 1 0 0,1 0-1 0 0,1 1 0 0 0,-1-1 0 0 0,2 2-21 0 0,0-11 32 0 0,0 1 0 0 0,0-1-1 0 0,1 1 1 0 0,-1-1-1 0 0,1 1 1 0 0,0-1-1 0 0,0 0 1 0 0,0 0 0 0 0,0 0-1 0 0,0 0 1 0 0,0 0-1 0 0,1 0 1 0 0,-1 0 0 0 0,0-1-1 0 0,1 1 1 0 0,0-1-1 0 0,-1 0 1 0 0,1 0 0 0 0,0 0-1 0 0,-1 0 1 0 0,1 0-1 0 0,0 0 1 0 0,0-1 0 0 0,0 0-1 0 0,0 1 1 0 0,0-1-1 0 0,0 0 1 0 0,-1 0 0 0 0,1-1-1 0 0,0 1 1 0 0,0-1-1 0 0,0 1 1 0 0,0-1 0 0 0,0 0-1 0 0,-1 0 1 0 0,1 0-1 0 0,0 0 1 0 0,-1-1 0 0 0,1 0-32 0 0,25-18 320 0 0,0-1 1 0 0,-2-2 0 0 0,-1 0 0 0 0,0-2 0 0 0,-2-1-1 0 0,5-9-320 0 0,29-29 124 0 0,28-24-109 0 0,-50 80-1305 0 0,-25 45-3434 0 0,-10 47-10087 0 0,0-73 13671 0 0</inkml:trace>
  <inkml:trace contextRef="#ctx0" brushRef="#br0" timeOffset="714.029">1576 1024 2449 0 0,'0'0'2948'0'0,"0"0"-550"0"0,0 0-371 0 0,0 0-192 0 0,0 0-177 0 0,0 0-263 0 0,0 0-248 0 0,0 0-139 0 0,0 0-116 0 0,0 0-137 0 0,0 0-167 0 0,0 0-178 0 0,16-30-138 0 0,48-94-90 0 0,0 27 94 0 0,-57 89-263 0 0,62-57-19 0 0,-59 109-892 0 0,-10-19 858 0 0,-2-20 48 0 0,1 0 1 0 0,0-1-1 0 0,0 1 1 0 0,0 0 0 0 0,1 0-1 0 0,-1 0 1 0 0,1 0-1 0 0,0-1 1 0 0,1 1 0 0 0,-1 0-1 0 0,1 0 1 0 0,0 0-1 0 0,0-1 1 0 0,0 1 0 0 0,1 0-1 0 0,-1-1 1 0 0,1 1-1 0 0,1-1 1 0 0,-1 0 0 0 0,0 1-1 0 0,1-1 1 0 0,0 0-1 0 0,0-1 1 0 0,0 1 0 0 0,1 0-1 0 0,-1-1 1 0 0,1 0-1 0 0,-1 0 1 0 0,1 0 0 0 0,0 0-1 0 0,1-1 1 0 0,-1 1-1 0 0,0-1 1 0 0,1 0 0 0 0,-1 0-1 0 0,1-1 1 0 0,2 1-9 0 0,2-1 84 0 0,1-2 0 0 0,0 1 0 0 0,-1-1 0 0 0,1 0 1 0 0,-1-1-1 0 0,1 0 0 0 0,-1-1 0 0 0,0 0 0 0 0,0 0 0 0 0,0-1 0 0 0,0 0 1 0 0,-1-1-1 0 0,0 0 0 0 0,0 0 0 0 0,0-1 0 0 0,7-6-84 0 0,109-114-496 0 0,-114 114 257 0 0,47-52-4597 0 0,-30 34-2523 0 0,-14 17-684 0 0</inkml:trace>
  <inkml:trace contextRef="#ctx0" brushRef="#br0" timeOffset="969.899">2742 0 15651 0 0,'0'0'766'0'0,"0"0"-222"0"0,0 0 37 0 0,0 0 197 0 0,0 0 78 0 0,-8 35-65 0 0,-25 114-162 0 0,-22 168 633 0 0,24-71-2038 0 0,34-82-3265 0 0,-3-138-2164 0 0,0-17-1862 0 0,0-5 5298 0 0</inkml:trace>
  <inkml:trace contextRef="#ctx0" brushRef="#br0" timeOffset="1216.404">2372 545 10570 0 0,'0'0'1321'0'0,"0"0"-593"0"0,0 0-128 0 0,0 0 72 0 0,0 0-8 0 0,0 0-128 0 0,0 0-152 0 0,0 0-128 0 0,189-52-56 0 0,-156 49-80 0 0,4 3-80 0 0,-2 0-80 0 0,6 0-128 0 0,-5 0-376 0 0,1 0-1144 0 0,-7 0-2801 0 0,-14 0-4673 0 0</inkml:trace>
</inkml:ink>
</file>

<file path=ppt/ink/ink2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6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1 232 4273 0 0,'0'0'2442'0'0,"0"0"-460"0"0,0 0-182 0 0,0 0-36 0 0,0 0-90 0 0,0 0-232 0 0,0 0-391 0 0,0 0-325 0 0,0 0-163 0 0,0 0-48 0 0,0 0 14 0 0,0 0 15 0 0,6 19-47 0 0,38 118 316 0 0,55 276 301 0 0,-47-264-1094 0 0,-52-149-8 0 0,0 1 1 0 0,0-1 0 0 0,0 1-1 0 0,0-1 1 0 0,0 1-1 0 0,1-1 1 0 0,-1 1 0 0 0,0-1-1 0 0,0 1 1 0 0,1-1 0 0 0,-1 1-1 0 0,0-1 1 0 0,1 0-1 0 0,-1 1 1 0 0,1-1 0 0 0,-1 0-1 0 0,0 1 1 0 0,1-1 0 0 0,-1 0-1 0 0,1 1 1 0 0,-1-1-1 0 0,1 0 1 0 0,-1 0 0 0 0,1 1-1 0 0,-1-1 1 0 0,1 0 0 0 0,-1 0-1 0 0,1 0 1 0 0,-1 0-1 0 0,1 0 1 0 0,-1 0 0 0 0,1 0-1 0 0,0 0 1 0 0,-1 0 0 0 0,1 0-1 0 0,-1 0 1 0 0,1 0-1 0 0,-1 0 1 0 0,1-1 0 0 0,-1 1-1 0 0,1 0 1 0 0,-1 0 0 0 0,1 0-1 0 0,-1-1 1 0 0,1 1-1 0 0,-1 0 1 0 0,0-1 0 0 0,1 1-1 0 0,-1 0 1 0 0,1-1 0 0 0,-1 1-1 0 0,0-1 1 0 0,1 1-1 0 0,-1 0 1 0 0,0-1 0 0 0,1 1-1 0 0,-1-1 1 0 0,0 1-1 0 0,0-1 1 0 0,0 1 0 0 0,1-1-13 0 0,18-39 639 0 0,-14 30-544 0 0,147-370 958 0 0,30-59-1274 0 0,-174 420-148 0 0,19-29-583 0 0,2 33-5271 0 0,-16 23-4147 0 0,-7-1 4199 0 0</inkml:trace>
  <inkml:trace contextRef="#ctx0" brushRef="#br0" timeOffset="3316.269">553 833 4681 0 0,'0'0'1972'0'0,"0"0"-499"0"0,0 0-249 0 0,0 0 20 0 0,0 0 25 0 0,0 0-136 0 0,0 0-318 0 0,0 0-283 0 0,0 0-175 0 0,0 0-91 0 0,0 0-42 0 0,0 0-32 0 0,0 0-33 0 0,-3 22-38 0 0,-9 140 54 0 0,29-19-1968 0 0,-10-133-1823 0 0,3-9-6368 0 0,-9-1 9540 0 0</inkml:trace>
  <inkml:trace contextRef="#ctx0" brushRef="#br0" timeOffset="3644.377">551 781 336 0 0,'0'0'991'0'0,"0"0"-311"0"0,0 0-101 0 0,0 0 198 0 0,0 0 265 0 0,0 0 117 0 0,0 0-64 0 0,0 0-172 0 0,0 0-203 0 0,0 0-164 0 0,0 0-104 0 0,0 0-59 0 0,25 4 7 0 0,81 12-3 0 0,-99-15-308 0 0,0 0 0 0 0,0 0 0 0 0,0 1 0 0 0,0 0 0 0 0,0 0 0 0 0,0 1 0 0 0,-1 0 0 0 0,1 0 1 0 0,-1 0-1 0 0,0 1 0 0 0,0 0 0 0 0,0 0 0 0 0,0 1 0 0 0,-1-1 0 0 0,0 1 0 0 0,0 0 0 0 0,0 1 1 0 0,3 3-90 0 0,-7-7 19 0 0,2 3 46 0 0,0-1 1 0 0,0 1 0 0 0,0 0 0 0 0,-1 0-1 0 0,1 0 1 0 0,-2 1 0 0 0,1-1-1 0 0,0 0 1 0 0,-1 1 0 0 0,0-1 0 0 0,0 1-1 0 0,-1-1 1 0 0,0 1 0 0 0,1 0 0 0 0,-2-1-1 0 0,1 1 1 0 0,-1-1 0 0 0,0 1 0 0 0,0-1-1 0 0,0 1 1 0 0,-1-1 0 0 0,0 0 0 0 0,0 1-1 0 0,-2 2-65 0 0,-13 12 50 0 0,-2 0-1 0 0,0-1 0 0 0,-1-1 1 0 0,-1-1-1 0 0,0-1 1 0 0,-1 0-1 0 0,-1-2 0 0 0,-1-1 1 0 0,0 0-1 0 0,-8 1-49 0 0,-2 4-244 0 0,-12 0-1232 0 0,31-15-2002 0 0,-1-2-4346 0 0,16-1 6652 0 0</inkml:trace>
  <inkml:trace contextRef="#ctx0" brushRef="#br0" timeOffset="4060.272">1175 858 0 0 0,'0'0'441'0'0,"0"0"376"0"0,0 0 77 0 0,0 0 188 0 0,0 0 220 0 0,0 0 63 0 0,0 0-187 0 0,0 0-309 0 0,0 0-210 0 0,0 0-28 0 0,0 0 98 0 0,0 0 118 0 0,0 0 56 0 0,-3 11-60 0 0,-33 83 1000 0 0,34-92-1807 0 0,-54 84 551 0 0,-5-2 0 0 0,-68 73-587 0 0,25-56-1831 0 0,56-65-6471 0 0,45-32 5259 0 0,0-1 606 0 0</inkml:trace>
  <inkml:trace contextRef="#ctx0" brushRef="#br0" timeOffset="4715.252">1254 1072 888 0 0,'0'0'2023'0'0,"0"0"-880"0"0,0 0-345 0 0,0 0 138 0 0,0 0 220 0 0,0 0 67 0 0,0 0-181 0 0,0 0-313 0 0,0 0-283 0 0,-28 34-197 0 0,-87 107-81 0 0,26-28 420 0 0,-19 7 560 0 0,108-119-1098 0 0,0-1-38 0 0,0 0-26 0 0,0 0-10 0 0,26-23 90 0 0,173-147 488 0 0,30 2-824 0 0,-228 167 257 0 0,0-1 1 0 0,0 1 0 0 0,1 0-1 0 0,-1 0 1 0 0,0 1-1 0 0,0-1 1 0 0,1 0 0 0 0,-1 0-1 0 0,1 0 1 0 0,-1 1-1 0 0,1-1 1 0 0,-1 1 0 0 0,1-1-1 0 0,-1 1 1 0 0,1 0 0 0 0,-1 0-1 0 0,1 0 1 0 0,-1-1-1 0 0,1 1 1 0 0,0 1 0 0 0,-1-1-1 0 0,1 0 1 0 0,-1 0-1 0 0,1 1 1 0 0,-1-1 0 0 0,1 0-1 0 0,-1 1 1 0 0,1 0-1 0 0,-1-1 1 0 0,1 1 0 0 0,-1 0-1 0 0,0 0 1 0 0,1 0-1 0 0,-1-1 1 0 0,0 1 0 0 0,0 1-1 0 0,0-1 1 0 0,0 0 0 0 0,0 0-1 0 0,0 0 1 0 0,0 1-1 0 0,0-1 1 0 0,0 0 0 0 0,0 1-1 0 0,-1-1 1 0 0,1 1-1 0 0,-1-1 1 0 0,1 1 0 0 0,-1-1-1 0 0,1 1 1 0 0,-1-1-1 0 0,0 1 1 0 0,0-1 0 0 0,0 1-1 0 0,0 0 13 0 0,10 160 538 0 0,2-84-158 0 0,-10-70-498 0 0,-12-1 4353 0 0,-12-10-3892 0 0,0 0 1 0 0,0-2-1 0 0,1 0 1 0 0,0-1-1 0 0,0-1 0 0 0,0-1 1 0 0,-12-7-344 0 0,25 11 72 0 0,-9-3-195 0 0,-49-23-152 0 0,27 5-3461 0 0,27 11-4784 0 0,8 13 1434 0 0</inkml:trace>
</inkml:ink>
</file>

<file path=ppt/ink/ink2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18 2521 0 0,'0'0'1181'0'0,"0"0"-299"0"0,0 0-29 0 0,0 0 275 0 0,0 0 351 0 0,0 0 155 0 0,0 0-111 0 0,0 0-313 0 0,0 0-358 0 0,0 0-267 0 0,0 0-155 0 0,3-3-49 0 0,7-9-6 0 0,-42 10 784 0 0,-126 71-998 0 0,144-63-139 0 0,4-2-14 0 0,-1 0 0 0 0,1 0 0 0 0,0 1 0 0 0,0 1 0 0 0,1-1 0 0 0,0 2 0 0 0,0-1 0 0 0,0 1 0 0 0,1 0 0 0 0,0 1 0 0 0,-3 3-8 0 0,10-10-17 0 0,0 1 0 0 0,0-1 1 0 0,1 1-1 0 0,-1-1 0 0 0,0 1 1 0 0,0-1-1 0 0,1 1 1 0 0,-1-1-1 0 0,1 1 0 0 0,0 0 1 0 0,-1-1-1 0 0,1 1 1 0 0,0 0-1 0 0,0-1 0 0 0,0 1 1 0 0,0 0-1 0 0,0-1 1 0 0,0 1-1 0 0,0 0 0 0 0,1-1 1 0 0,-1 1-1 0 0,1-1 1 0 0,-1 1-1 0 0,1-1 0 0 0,0 1 1 0 0,-1-1-1 0 0,1 1 1 0 0,0-1-1 0 0,0 1 0 0 0,0-1 1 0 0,0 0-1 0 0,0 1 1 0 0,0-1-1 0 0,1 0 0 0 0,-1 0 1 0 0,0 0-1 0 0,1 0 1 0 0,-1 0-1 0 0,0 0 0 0 0,1 0 1 0 0,-1-1-1 0 0,1 1 1 0 0,0-1-1 0 0,-1 1 0 0 0,1-1 1 0 0,1 1 16 0 0,77 15 37 0 0,41-4 56 0 0,-120-11-81 0 0,1 0-1 0 0,-1 1 1 0 0,1-1-1 0 0,-1 1 1 0 0,0-1 0 0 0,0 1-1 0 0,0-1 1 0 0,0 1-1 0 0,0 0 1 0 0,0 0 0 0 0,0-1-1 0 0,-1 1 1 0 0,1 0-1 0 0,0 0 1 0 0,-1 0 0 0 0,0 0-1 0 0,1 0 1 0 0,-1 0-1 0 0,0 0 1 0 0,0 0 0 0 0,0 0-1 0 0,0 0 1 0 0,-1 0-1 0 0,1-1 1 0 0,0 1 0 0 0,-1 0-1 0 0,0 0 1 0 0,1 0-1 0 0,-1 0 1 0 0,0 0 0 0 0,0-1-1 0 0,0 1 1 0 0,0 0-1 0 0,0-1 1 0 0,0 1 0 0 0,0-1-1 0 0,-1 1 1 0 0,1-1-1 0 0,0 1 1 0 0,-1-1-1 0 0,1 0 1 0 0,-1 0 0 0 0,0 0-1 0 0,1 0 1 0 0,-1 0-1 0 0,-1 0-11 0 0,-290 242 186 0 0,289-239-191 0 0,-1 0 0 0 0,1 1 0 0 0,0-1 0 0 0,0 1 0 0 0,0 0 0 0 0,1 0 0 0 0,-1 0 0 0 0,1 0 0 0 0,1 1 1 0 0,-1-1-1 0 0,1 1 0 0 0,0-1 0 0 0,0 1 0 0 0,0 0 0 0 0,1 0 0 0 0,0 0 0 0 0,0 0 0 0 0,1 0 0 0 0,0 0 0 0 0,0 6 5 0 0,3-9 8 0 0,0 1 1 0 0,0-1-1 0 0,0 0 0 0 0,1 0 1 0 0,-1 0-1 0 0,1 0 0 0 0,0-1 1 0 0,0 1-1 0 0,0-1 0 0 0,0 0 1 0 0,0 0-1 0 0,1 0 0 0 0,-1-1 1 0 0,0 1-1 0 0,1-1 0 0 0,-1 0 0 0 0,1-1 1 0 0,-1 1-1 0 0,1-1 0 0 0,0 0 1 0 0,-1 0-1 0 0,1 0 0 0 0,-1-1 1 0 0,1 1-1 0 0,0-1 0 0 0,0-1-8 0 0,12 2 50 0 0,-6-1-84 0 0,1 0 1 0 0,-1 0 0 0 0,0-2 0 0 0,0 1 0 0 0,0-1-1 0 0,0-1 1 0 0,0 0 0 0 0,-1-1 0 0 0,8-4 33 0 0,18-13-3423 0 0,-7-3-4658 0 0,-23 20 3168 0 0</inkml:trace>
</inkml:ink>
</file>

<file path=ppt/ink/ink2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 2529 0 0,'0'0'825'0'0,"0"0"-5"0"0,0 0 136 0 0,0 0 323 0 0,0 0 362 0 0,0 0 102 0 0,0 0-167 0 0,0 0-289 0 0,0 0-324 0 0,0 0-240 0 0,0 0-135 0 0,-4 33-65 0 0,-9 109-45 0 0,13 110 1023 0 0,-5-152-1400 0 0,-4-1 1 0 0,-5 0-1 0 0,-4-1-101 0 0,-3 28-52 0 0,-6 73-2653 0 0,20-168-858 0 0,1-10-3607 0 0,5-14 2924 0 0</inkml:trace>
</inkml:ink>
</file>

<file path=ppt/ink/ink2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55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455 39 7682 0 0,'0'0'2859'0'0,"0"0"-1804"0"0,0 0-670 0 0,0 0-54 0 0,0 0 253 0 0,0 0 292 0 0,0 0 155 0 0,0 0-3 0 0,0 0-142 0 0,-9 35-179 0 0,-30 112-168 0 0,25-27 138 0 0,8 51 523 0 0,16 153-1200 0 0,-7-280-165 0 0,4 78 300 0 0,-5-40-3279 0 0,-10-64-2071 0 0,-4-14-3309 0 0,6-4 5597 0 0</inkml:trace>
  <inkml:trace contextRef="#ctx0" brushRef="#br0" timeOffset="247.616">0 591 6481 0 0,'0'0'2825'0'0,"0"0"-1089"0"0,0 0-430 0 0,0 0-166 0 0,0 0 43 0 0,0 0-35 0 0,0 0-206 0 0,0 0-247 0 0,0 0-204 0 0,0 0-109 0 0,0 0-32 0 0,0 0-25 0 0,34-11-8 0 0,108-32-16 0 0,85-18 467 0 0,-160 41-782 0 0,104-37-240 0 0,-65 5-2666 0 0,-49 11-2665 0 0,-24 9-2259 0 0,-19 18 4071 0 0</inkml:trace>
  <inkml:trace contextRef="#ctx0" brushRef="#br0" timeOffset="482.75">950 127 1816 0 0,'0'0'2826'0'0,"0"0"-685"0"0,0 0-257 0 0,0 0-71 0 0,0 0-8 0 0,-5 32-84 0 0,-20 102-212 0 0,24-129-1410 0 0,-11 52 772 0 0,2 2 1 0 0,2-1 0 0 0,4 1 0 0 0,1 0-1 0 0,4 11-871 0 0,-1-59 59 0 0,1 0 0 0 0,0-1 0 0 0,1 1 0 0 0,0-1 0 0 0,1 1-1 0 0,0-1 1 0 0,1 0 0 0 0,0 0 0 0 0,0 0 0 0 0,1 0 0 0 0,0-1-1 0 0,1 0 1 0 0,0 0 0 0 0,0-1 0 0 0,1 1 0 0 0,4 3-59 0 0,-5-10 34 0 0,-1 0 0 0 0,1 0 1 0 0,0 0-1 0 0,1 0 0 0 0,-1-1 1 0 0,0 0-1 0 0,0 0 0 0 0,0-1 1 0 0,1 0-1 0 0,-1 0 0 0 0,0 0 1 0 0,1-1-1 0 0,-1 0 0 0 0,0 0 1 0 0,0-1-1 0 0,0 1 0 0 0,0-1 1 0 0,0-1-1 0 0,0 1 0 0 0,-1-1 1 0 0,1 0-1 0 0,-1 0 0 0 0,1-1 1 0 0,-1 0-1 0 0,0 1 0 0 0,-1-2 1 0 0,1 1-1 0 0,0-2-34 0 0,14-6-5 0 0,-16 10 7 0 0,4-3-8 0 0,0 0 0 0 0,0 1 0 0 0,0 0 0 0 0,1 0 0 0 0,0 1 0 0 0,0-1 0 0 0,0 2 0 0 0,0-1 0 0 0,0 1 0 0 0,0 0 0 0 0,3 1 6 0 0,-4 45 79 0 0,-9 51-387 0 0,25-82-2132 0 0,27-15-5415 0 0,-35-4 2761 0 0,-5 2-1094 0 0</inkml:trace>
  <inkml:trace contextRef="#ctx0" brushRef="#br0" timeOffset="1140.028">1744 595 3601 0 0,'0'0'2628'0'0,"0"0"-754"0"0,0 0-312 0 0,0 0 2 0 0,0 0 26 0 0,0 0-134 0 0,0 0-269 0 0,0 0-308 0 0,0 0-275 0 0,0 0-203 0 0,-33 25-115 0 0,-99 82-69 0 0,78-49 85 0 0,49-47-232 0 0,-14 71 140 0 0,21-80-179 0 0,0 0 0 0 0,0 0 1 0 0,1 0-1 0 0,-1 0 1 0 0,0 0-1 0 0,1-1 0 0 0,0 1 1 0 0,-1-1-1 0 0,1 0 0 0 0,0 1 1 0 0,-1-1-1 0 0,1-1 1 0 0,0 1-1 0 0,0 0 0 0 0,0-1 1 0 0,0 1-1 0 0,0-1 0 0 0,0 0 1 0 0,0 0-1 0 0,0 0 1 0 0,0 0-1 0 0,-1-1 0 0 0,1 1 1 0 0,0-1-1 0 0,0 0 1 0 0,0 0-1 0 0,0 0 0 0 0,-1 0 1 0 0,1 0-1 0 0,0 0 0 0 0,-1-1 1 0 0,2 0-32 0 0,273-178 1024 0 0,-276 180-1040 0 0,0-1-1 0 0,0 0 0 0 0,1 1 1 0 0,-1-1-1 0 0,0 1 1 0 0,0 0-1 0 0,0-1 1 0 0,0 1-1 0 0,0 0 1 0 0,1 0-1 0 0,-1-1 1 0 0,0 1-1 0 0,0 0 1 0 0,0 0-1 0 0,1 0 0 0 0,-1 1 1 0 0,0-1-1 0 0,0 0 1 0 0,0 0-1 0 0,0 1 1 0 0,1-1-1 0 0,-1 0 1 0 0,0 1-1 0 0,0-1 1 0 0,0 1-1 0 0,0 0 1 0 0,0-1-1 0 0,0 1 0 0 0,0 0 1 0 0,0-1-1 0 0,0 1 1 0 0,-1 0-1 0 0,1 0 1 0 0,0 0-1 0 0,0 0 1 0 0,-1 0-1 0 0,1 0 1 0 0,0 0-1 0 0,-1 0 1 0 0,1 0-1 0 0,-1 0 1 0 0,0 0-1 0 0,1 2 17 0 0,10 59-311 0 0,-8-42 227 0 0,-2-17 105 0 0,2 1-1 0 0,-1 0 0 0 0,0-1 0 0 0,1 0 0 0 0,-1 1 0 0 0,1-1 0 0 0,0 0 0 0 0,0 0 0 0 0,1-1 0 0 0,-1 1 0 0 0,0-1 0 0 0,1 1 0 0 0,0-1 0 0 0,-1 0 1 0 0,1 0-1 0 0,0-1 0 0 0,0 1 0 0 0,0-1 0 0 0,0 0 0 0 0,0 0 0 0 0,0 0 0 0 0,1-1 0 0 0,-1 1 0 0 0,0-1 0 0 0,0 0 0 0 0,0 0 0 0 0,1-1 0 0 0,-1 1 1 0 0,0-1-1 0 0,0 0 0 0 0,0 0 0 0 0,0 0 0 0 0,0-1 0 0 0,0 1 0 0 0,0-1 0 0 0,0 0 0 0 0,-1 0 0 0 0,1 0 0 0 0,-1-1 0 0 0,1 1-20 0 0,25-18 236 0 0,0-2 0 0 0,-2 0 0 0 0,0-2 1 0 0,-2 0-1 0 0,0-2 0 0 0,-2-1 0 0 0,-1-1 0 0 0,6-11-236 0 0,-5 6-40 0 0,-1-2 1 0 0,-1 0 0 0 0,-2-2-1 0 0,-2 0 1 0 0,-1-1-1 0 0,-2 0 1 0 0,-2-1 0 0 0,-1-1-1 0 0,-2 0 1 0 0,-2 0-1 0 0,-2-1 1 0 0,-1 1 0 0 0,-2-36 39 0 0,-2 74-6 0 0,1 1 1 0 0,-1 0-1 0 0,0-1 1 0 0,0 1-1 0 0,0-1 1 0 0,0 1-1 0 0,-1-1 1 0 0,1 1-1 0 0,0 0 1 0 0,-1-1-1 0 0,1 1 1 0 0,0 0-1 0 0,-1-1 1 0 0,0 1-1 0 0,1 0 1 0 0,-1-1-1 0 0,0 1 1 0 0,1 0-1 0 0,-1 0 1 0 0,0 0-1 0 0,0 0 1 0 0,0 0-1 0 0,0 0 1 0 0,0 0-1 0 0,0 0 1 0 0,-1 0-1 0 0,1 0 1 0 0,0 1-1 0 0,0-1 1 0 0,-1 0-1 0 0,1 1 1 0 0,0-1-1 0 0,-1 1 1 0 0,1 0-1 0 0,0-1 1 0 0,-1 1-1 0 0,1 0 1 0 0,-1 0-1 0 0,1 0 1 0 0,-1 0-1 0 0,1 0 1 0 0,0 0-1 0 0,-1 0 1 0 0,1 0-1 0 0,-1 0 1 0 0,1 1-1 0 0,0-1 1 0 0,-1 1-1 0 0,1-1 1 0 0,0 1-1 0 0,-1-1 1 0 0,1 1-1 0 0,0 0 1 0 0,0 0-1 0 0,0 0 1 0 0,0 0-1 0 0,0-1 1 0 0,-1 1-1 0 0,2 1 1 0 0,-1-1-1 0 0,0 0 1 0 0,0 0-1 0 0,0 0 1 0 0,0 0-1 0 0,1 1 1 0 0,-1-1 0 0 0,0 0 5 0 0,-15 26-4 0 0,1 0 0 0 0,0 1 0 0 0,2 1 0 0 0,2 0 0 0 0,0 1 0 0 0,2 0 0 0 0,1 0 0 0 0,2 1 0 0 0,1 0 0 0 0,1 0 0 0 0,2 0 0 0 0,1 0 0 0 0,1 1 0 0 0,3 10 4 0 0,-3-21-70 0 0,1 1 1 0 0,1 0 0 0 0,1-1-1 0 0,0 1 1 0 0,2-1 0 0 0,1 0 0 0 0,0-1-1 0 0,2 1 1 0 0,0-1 0 0 0,1-1 0 0 0,2 0-1 0 0,-1 0 1 0 0,2-1 0 0 0,1 0 0 0 0,0-1-1 0 0,5 4 70 0 0,-17-20-422 0 0,-1-1 3 0 0,-20-23-4350 0 0,-35-38-8574 0 0,47 49 12296 0 0</inkml:trace>
  <inkml:trace contextRef="#ctx0" brushRef="#br0" timeOffset="1422.321">2053 333 10674 0 0,'0'0'2933'0'0,"0"0"-998"0"0,0 0-727 0 0,0 0-269 0 0,0 0-51 0 0,0 0-32 0 0,0 0-94 0 0,0 0-107 0 0,0 0-107 0 0,0 0-97 0 0,0 0-111 0 0,32 0-96 0 0,101-3-72 0 0,76 2 310 0 0,-28-1-2332 0 0,-59-2-7962 0 0,-96 3-1517 0 0</inkml:trace>
</inkml:ink>
</file>

<file path=ppt/ink/ink2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0 4377 0 0,'0'0'1176'0'0,"0"0"-150"0"0,0 0 47 0 0,0 0 270 0 0,0 0 310 0 0,0 0 130 0 0,0 0-232 0 0,0 0-443 0 0,0 0-349 0 0,0 0-200 0 0,0 0-38 0 0,0 0 51 0 0,1 23 11 0 0,2 138 405 0 0,-4 175 299 0 0,0-3-1723 0 0,1-333 394 0 0,-2 25-830 0 0,-7-15-4098 0 0,9-25-5024 0 0,0 7 5949 0 0</inkml:trace>
  <inkml:trace contextRef="#ctx0" brushRef="#br0" timeOffset="358.676">331 262 2328 0 0,'0'0'1390'0'0,"0"0"-360"0"0,0 0-34 0 0,0 0 237 0 0,0 0 273 0 0,-34 22 159 0 0,-106 70-104 0 0,58-24 937 0 0,66-48-1871 0 0,14-18-553 0 0,0-1 6 0 0,-1 1 0 0 0,0 1 0 0 0,0-1 0 0 0,1 0 0 0 0,0 1 0 0 0,-1-1 0 0 0,1 1 0 0 0,0-1 0 0 0,0 1 0 0 0,0 0 0 0 0,1 0 0 0 0,-1 0 0 0 0,1 0 0 0 0,-1 0 0 0 0,1 1 0 0 0,0-1 0 0 0,0 0 1 0 0,1 1-1 0 0,-1-1 0 0 0,1 0 0 0 0,-1 1 0 0 0,1-1 0 0 0,0 1 0 0 0,0-1 0 0 0,1 0 0 0 0,-1 1 0 0 0,1-1 0 0 0,-1 0 0 0 0,1 1 0 0 0,0-1 0 0 0,1 0 0 0 0,-1 0 0 0 0,0 0 0 0 0,1 1-80 0 0,9 5 188 0 0,1-1 0 0 0,0 0 1 0 0,1 0-1 0 0,-1-1 0 0 0,1-1 0 0 0,1 0 0 0 0,-1-1 0 0 0,1 0 1 0 0,0-1-1 0 0,0-1 0 0 0,2 0-188 0 0,81 29 1036 0 0,-93-30-1011 0 0,0 0 0 0 0,0 1 0 0 0,-1 0 0 0 0,1 0 1 0 0,-1 0-1 0 0,0 0 0 0 0,0 0 0 0 0,0 1 0 0 0,0-1 0 0 0,0 1 0 0 0,-1 0 0 0 0,1 0 0 0 0,-1 0 0 0 0,0 0 0 0 0,-1 0 1 0 0,1 1-1 0 0,-1-1 0 0 0,0 0 0 0 0,0 1 0 0 0,0-1 0 0 0,0 5-25 0 0,2 13-5362 0 0,-3-1-5721 0 0,0-20 6266 0 0</inkml:trace>
  <inkml:trace contextRef="#ctx0" brushRef="#br0" timeOffset="750.053">486 807 4049 0 0,'0'0'2411'0'0,"0"0"-1336"0"0,0 0-362 0 0,0 0 468 0 0,0 0 495 0 0,0 0 186 0 0,0 0-163 0 0,0 0-416 0 0,0 0-354 0 0,0 0-165 0 0,0 0-103 0 0,0 0-81 0 0,0 0-68 0 0,24-31-91 0 0,73-93-79 0 0,-26 14 255 0 0,21-62-271 0 0,-91 207-2290 0 0,-15 123 1751 0 0,13-153 217 0 0,1-1 0 0 0,-1 1 1 0 0,1 0-1 0 0,1-1 0 0 0,-1 1 0 0 0,0-1 0 0 0,1 1 1 0 0,0 0-1 0 0,0-1 0 0 0,1 1 0 0 0,-1-1 1 0 0,1 0-1 0 0,0 1 0 0 0,0-1 0 0 0,1 0 0 0 0,-1 0 1 0 0,1 0-1 0 0,-1-1 0 0 0,1 1 0 0 0,1-1 0 0 0,-1 1 1 0 0,0-1-1 0 0,1 0 0 0 0,0 0 0 0 0,-1 0 0 0 0,5 1-4 0 0,-4-1 106 0 0,0-1 0 0 0,0 0-1 0 0,1 0 1 0 0,-1 0 0 0 0,1-1 0 0 0,-1 0-1 0 0,1 1 1 0 0,-1-2 0 0 0,1 1-1 0 0,-1 0 1 0 0,1-1 0 0 0,0 0-1 0 0,-1 0 1 0 0,1 0 0 0 0,0-1-1 0 0,-1 0 1 0 0,1 1 0 0 0,0-2 0 0 0,-1 1-1 0 0,1 0 1 0 0,-1-1 0 0 0,0 0-1 0 0,0 0 1 0 0,3-2-106 0 0,89-81 1528 0 0,-6-47-2487 0 0,-80 103-2811 0 0,-8 20-331 0 0,-1-1-3322 0 0,-1 6 598 0 0</inkml:trace>
  <inkml:trace contextRef="#ctx0" brushRef="#br0" timeOffset="5349.786">1486 427 760 0 0,'0'0'1068'0'0,"0"0"-41"0"0,0 0 183 0 0,0 0 272 0 0,0 0 199 0 0,0 0-67 0 0,0 0-298 0 0,0 0-352 0 0,0 0-325 0 0,0 0-240 0 0,0 0-123 0 0,-10 0-47 0 0,-33 2-6 0 0,40-1-179 0 0,-1 0 1 0 0,1 1-1 0 0,0-1 0 0 0,0 1 1 0 0,0 0-1 0 0,0 0 0 0 0,0 0 1 0 0,0 0-1 0 0,1 0 0 0 0,-1 0 1 0 0,1 1-1 0 0,-1 0 0 0 0,1-1 1 0 0,0 1-1 0 0,0 0 0 0 0,0 0 1 0 0,1 0-1 0 0,-2 3-44 0 0,-3 3 77 0 0,-2 1-66 0 0,0 1 0 0 0,0 0 0 0 0,2 0 0 0 0,-1 1 0 0 0,1-1 0 0 0,1 1 1 0 0,0 1-1 0 0,1-1 0 0 0,0 1 0 0 0,1-1 0 0 0,1 1 0 0 0,0 0 0 0 0,0 0 0 0 0,1 0 0 0 0,1 1 0 0 0,1 4-11 0 0,1-12 87 0 0,0-1 0 0 0,0 0-1 0 0,1 0 1 0 0,0 0 0 0 0,0 0 0 0 0,1-1-1 0 0,-1 1 1 0 0,1-1 0 0 0,0 0 0 0 0,0 0-1 0 0,0 0 1 0 0,1-1 0 0 0,-1 0-1 0 0,1 1 1 0 0,0-2 0 0 0,0 1 0 0 0,0 0-1 0 0,0-1 1 0 0,0 0 0 0 0,1 0-1 0 0,-1-1 1 0 0,1 1 0 0 0,-1-1 0 0 0,1 0-1 0 0,-1-1 1 0 0,1 1 0 0 0,0-1-1 0 0,-1 0 1 0 0,1-1 0 0 0,0 1 0 0 0,-1-1-1 0 0,1 0 1 0 0,-1-1 0 0 0,1 1-1 0 0,-1-1 1 0 0,0 0 0 0 0,1 0 0 0 0,-1-1-1 0 0,3-2-86 0 0,5-2 82 0 0,-2 0 0 0 0,1-1 0 0 0,-1 0 0 0 0,0-1-1 0 0,-1-1 1 0 0,0 1 0 0 0,0-2 0 0 0,-1 1 0 0 0,-1-1 0 0 0,0-1-1 0 0,0 1 1 0 0,-1-1 0 0 0,0-1 0 0 0,-1 1 0 0 0,-1-1-1 0 0,0 0 1 0 0,-1 0 0 0 0,0-1 0 0 0,-1 0 0 0 0,0 1-1 0 0,-1-1 1 0 0,-1 0 0 0 0,0-6-82 0 0,-1 15-188 0 0,0 0-1 0 0,-1 0 1 0 0,0 1-1 0 0,0-1 0 0 0,0 1 1 0 0,0-1-1 0 0,-1 1 1 0 0,0-1-1 0 0,0 1 1 0 0,0 0-1 0 0,0 0 1 0 0,-1 0-1 0 0,0 0 1 0 0,1 0-1 0 0,-3-2 189 0 0,-35-29-10263 0 0,31 27 4150 0 0</inkml:trace>
  <inkml:trace contextRef="#ctx0" brushRef="#br0" timeOffset="5850.079">1870 460 12147 0 0,'0'0'1672'0'0,"0"0"-386"0"0,0 0-109 0 0,0 0-31 0 0,0 0-150 0 0,0 0-301 0 0,0 0-369 0 0,0 0-239 0 0,0 0-104 0 0,0 0-18 0 0,0 0 20 0 0,0 0 26 0 0,0 0 6 0 0,2 11 6 0 0,5 35 1 0 0,-6-41 30 0 0,1 0-1 0 0,0 0 1 0 0,0-1 0 0 0,0 1-1 0 0,1 0 1 0 0,-1-1 0 0 0,1 0-1 0 0,0 0 1 0 0,0 0 0 0 0,1 0-1 0 0,-1 0 1 0 0,1 0 0 0 0,0-1-1 0 0,0 0 1 0 0,0 0 0 0 0,1 0-1 0 0,-1 0 1 0 0,0 0 0 0 0,1-1-1 0 0,0 0 1 0 0,0 0-1 0 0,0-1 1 0 0,0 1 0 0 0,0-1-1 0 0,0 0 1 0 0,0 0 0 0 0,0 0-1 0 0,0-1 1 0 0,0 0 0 0 0,0 0-1 0 0,1 0 1 0 0,-1-1 0 0 0,0 0-1 0 0,0 0 1 0 0,4-1-54 0 0,5-1 139 0 0,0-1 1 0 0,-1 0-1 0 0,1-1 0 0 0,-1-1 1 0 0,-1 0-1 0 0,1 0 0 0 0,-1-2 1 0 0,0 1-1 0 0,10-9-139 0 0,2 0 77 0 0,133-86 174 0 0,-156 102-265 0 0,-1-1 0 0 0,1 1 0 0 0,-1 0 0 0 0,0-1 0 0 0,1 1 0 0 0,-1 0 0 0 0,1 0 0 0 0,0 0 0 0 0,-1-1 0 0 0,1 1 0 0 0,-1 0 0 0 0,1 0 0 0 0,-1 0 0 0 0,1 0 0 0 0,-1 0 1 0 0,1 0-1 0 0,-1 0 0 0 0,1 0 0 0 0,-1 0 0 0 0,1 0 0 0 0,0 1 0 0 0,-1-1 0 0 0,1 0 0 0 0,-1 0 0 0 0,1 0 0 0 0,-1 1 0 0 0,1-1 0 0 0,-1 0 0 0 0,0 1 0 0 0,1-1 0 0 0,-1 0 1 0 0,1 1-1 0 0,-1-1 0 0 0,1 0 0 0 0,-1 1 0 0 0,0-1 0 0 0,1 1 0 0 0,-1-1 0 0 0,0 1 0 0 0,0-1 0 0 0,1 1 0 0 0,-1-1 0 0 0,0 1 0 0 0,0-1 0 0 0,0 1 0 0 0,0-1 0 0 0,0 1 1 0 0,1-1-1 0 0,-1 1 0 0 0,0-1 0 0 0,0 1 0 0 0,0 0 0 0 0,0-1 0 0 0,-1 1 0 0 0,1-1 0 0 0,0 1 14 0 0,2 43-181 0 0,-3-34 165 0 0,1-7 41 0 0,-1 1 0 0 0,1 0 0 0 0,0-1 0 0 0,0 1 0 0 0,0-1 0 0 0,1 1-1 0 0,-1 0 1 0 0,1-1 0 0 0,0 1 0 0 0,0-1 0 0 0,0 1 0 0 0,0-1 0 0 0,0 0 0 0 0,1 1 0 0 0,0-1 0 0 0,-1 0 0 0 0,1 0 0 0 0,1 0-1 0 0,-1 0 1 0 0,0-1 0 0 0,1 1 0 0 0,-1 0 0 0 0,1-1 0 0 0,0 0 0 0 0,0 0 0 0 0,0 1 0 0 0,0-2 0 0 0,0 1 0 0 0,0 0 0 0 0,0-1-1 0 0,1 1 1 0 0,-1-1 0 0 0,1 0 0 0 0,-1 0 0 0 0,1 0 0 0 0,-1-1 0 0 0,1 1 0 0 0,1-1-25 0 0,7-3 223 0 0,0-1 0 0 0,-1 0 0 0 0,0-1 0 0 0,0 0 0 0 0,0-1 1 0 0,-1 0-1 0 0,0-1 0 0 0,0 0 0 0 0,0 0 0 0 0,-1-1 0 0 0,0 0 0 0 0,-1-1 0 0 0,0 0 0 0 0,0 0 1 0 0,-1-1-1 0 0,0 0 0 0 0,3-5-223 0 0,-7 11 12 0 0,15-20-255 0 0,-1 0 0 0 0,0 0 0 0 0,-2-2 0 0 0,-1 0 0 0 0,-1-1 0 0 0,5-17 243 0 0,-11 12-3418 0 0,-4 16-4650 0 0,-1 8-3906 0 0</inkml:trace>
</inkml:ink>
</file>

<file path=ppt/ink/ink2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4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1 185 2817 0 0,'0'0'1772'0'0,"0"0"-534"0"0,0 0-409 0 0,0 0-73 0 0,0 0 175 0 0,0 0 225 0 0,0 0 74 0 0,0 0-62 0 0,0 0-186 0 0,0 0-245 0 0,0 0-198 0 0,0 0-103 0 0,0 0-36 0 0,29 0-8 0 0,93 0 43 0 0,149-4 1635 0 0,-196 3-2384 0 0,-41 2-4204 0 0,-33-1 4391 0 0,3 2-3185 0 0,-3 1-2132 0 0,-1 3 1271 0 0</inkml:trace>
  <inkml:trace contextRef="#ctx0" brushRef="#br0" timeOffset="272.582">38 450 4601 0 0,'0'0'976'0'0,"0"0"-416"0"0,0 0-12 0 0,0 0 438 0 0,0 0 392 0 0,0 0 137 0 0,0 0-130 0 0,0 0-317 0 0,0 0-301 0 0,0 0-248 0 0,0 0-168 0 0,0 0-91 0 0,37 4-56 0 0,117 12-33 0 0,-47-25 149 0 0,90-34 57 0 0,-76 16-2806 0 0,-1 5-7405 0 0,-100 18 6111 0 0</inkml:trace>
  <inkml:trace contextRef="#ctx0" brushRef="#br0" timeOffset="537.82">1319 137 4857 0 0,'0'0'774'0'0,"0"0"-37"0"0,0 0 195 0 0,0 0 318 0 0,0 0 227 0 0,0 0-40 0 0,0 0-297 0 0,0 0-324 0 0,0 0-276 0 0,0 0-198 0 0,-30 35-97 0 0,-88 109-50 0 0,86-87-27 0 0,30-50-103 0 0,1 0 0 0 0,1 0 0 0 0,-1 1 0 0 0,1-1-1 0 0,0 0 1 0 0,1 1 0 0 0,0-1 0 0 0,0 0 0 0 0,1 0 0 0 0,-1 0 0 0 0,1 0 0 0 0,1 0 0 0 0,0 0 0 0 0,0-1 0 0 0,0 1 0 0 0,0-1 0 0 0,1 0 0 0 0,0 0-1 0 0,2 2-64 0 0,4-1 194 0 0,1 1 0 0 0,-1-2-1 0 0,1 1 1 0 0,0-1-1 0 0,1-1 1 0 0,0 0-1 0 0,0-1 1 0 0,0 0 0 0 0,0-1-1 0 0,0 0 1 0 0,1-1-1 0 0,-1 0 1 0 0,1-1-1 0 0,0 0 1 0 0,-1-1 0 0 0,1-1-1 0 0,0 0 1 0 0,-1-1-1 0 0,1 0 1 0 0,3-2-194 0 0,17-3 352 0 0,-1-2 0 0 0,0-1 0 0 0,-1-2 0 0 0,0-1 0 0 0,-1-1 0 0 0,0-2 0 0 0,-1-1 1 0 0,-1-1-1 0 0,5-5-352 0 0,-20 15 34 0 0,0-1 1 0 0,-1 0-1 0 0,0 0 1 0 0,0-2 0 0 0,-1 1-1 0 0,0-2 1 0 0,-1 1 0 0 0,0-1-1 0 0,-1-1 1 0 0,-1 1-1 0 0,0-2 1 0 0,0 1 0 0 0,-1-1-1 0 0,-1 0 1 0 0,0-1-1 0 0,-1 1 1 0 0,-1-1 0 0 0,0 0-1 0 0,-1 0 1 0 0,-1-1-1 0 0,0-6-34 0 0,-3 16-161 0 0,-1-1-1 0 0,1 1 0 0 0,-1 0 1 0 0,-1 0-1 0 0,1 0 0 0 0,-1 1 0 0 0,0-1 1 0 0,-1 0-1 0 0,1 1 0 0 0,-1 0 1 0 0,0 0-1 0 0,0 0 0 0 0,-1 0 0 0 0,1 1 1 0 0,-1 0-1 0 0,0 0 0 0 0,0 0 1 0 0,-1 0-1 0 0,1 1 0 0 0,-1 0 0 0 0,0 0 1 0 0,1 1-1 0 0,-1-1 0 0 0,-3 0 162 0 0,-10-3-988 0 0,0 0-1 0 0,0 2 1 0 0,-1 0-1 0 0,1 0 1 0 0,-1 2-1 0 0,0 1 0 0 0,-6 0 989 0 0,-68 2-8363 0 0,64 2 3617 0 0</inkml:trace>
  <inkml:trace contextRef="#ctx0" brushRef="#br0" timeOffset="785.591">1037 218 3233 0 0,'0'0'2396'0'0,"0"0"-157"0"0,0 0-90 0 0,0 0-37 0 0,0 0-126 0 0,0 0-319 0 0,0 0-413 0 0,0 0-295 0 0,0 0-159 0 0,0 0-75 0 0,0 0-62 0 0,0 0-38 0 0,0 0-32 0 0,36 6-63 0 0,115 19-62 0 0,92-5 758 0 0,395 16-893 0 0,-469-26-3145 0 0,-113-4-2710 0 0,-1 1-6148 0 0,-44-7 7716 0 0</inkml:trace>
</inkml:ink>
</file>

<file path=ppt/ink/ink2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82 0 0 0,'0'0'976'0'0,"0"0"91"0"0,0 0 28 0 0,0 0 176 0 0,0 0 404 0 0,0 0 320 0 0,0 0 40 0 0,0 0-256 0 0,0 0-532 0 0,0 0-513 0 0,0 0-390 0 0,0-10-239 0 0,-1-4-88 0 0,0-8 30 0 0,14 42 392 0 0,57 213 1246 0 0,-50-150-1542 0 0,56 226 153 0 0,-75-304-291 0 0,1 1 1 0 0,0 1-1 0 0,0-1 0 0 0,0 1 0 0 0,1-1 0 0 0,0 0 0 0 0,0 0 0 0 0,1 0 0 0 0,-1-1 1 0 0,1 1-1 0 0,1-1 0 0 0,-1 0 0 0 0,5 4-5 0 0,-8-8 26 0 0,-1-1 0 0 0,1 1 0 0 0,-1-1 1 0 0,1 1-1 0 0,-1-1 0 0 0,1 0 0 0 0,-1 1 0 0 0,1-1 0 0 0,0 0 0 0 0,-1 1 1 0 0,1-1-1 0 0,0 0 0 0 0,-1 0 0 0 0,1 0 0 0 0,0 1 0 0 0,-1-1 0 0 0,1 0 1 0 0,0 0-1 0 0,-1 0 0 0 0,1 0 0 0 0,0 0 0 0 0,-1 0 0 0 0,1-1 1 0 0,0 1-1 0 0,-1 0 0 0 0,1 0 0 0 0,-1 0 0 0 0,1-1 0 0 0,0 1 0 0 0,-1 0 1 0 0,1 0-1 0 0,-1-1 0 0 0,1 1 0 0 0,0-1 0 0 0,-1 1 0 0 0,1 0 0 0 0,-1-1 1 0 0,1 1-1 0 0,-1-1 0 0 0,0 1 0 0 0,1-1 0 0 0,-1 0 0 0 0,0 1 0 0 0,1-1 1 0 0,-1 1-1 0 0,0-1 0 0 0,1 0 0 0 0,-1 1 0 0 0,0-1 0 0 0,0 0 1 0 0,0 1-1 0 0,0-1 0 0 0,0 0 0 0 0,0 0-26 0 0,3-5 110 0 0,41-129 1434 0 0,38-184-712 0 0,-67 259-846 0 0,2 1 0 0 0,3 1-1 0 0,19-37 15 0 0,-21 72-1382 0 0,-1 37-5935 0 0,-14-3 2379 0 0,0-3-2297 0 0</inkml:trace>
  <inkml:trace contextRef="#ctx0" brushRef="#br0" timeOffset="659.204">650 568 3041 0 0,'0'0'1803'0'0,"0"0"-439"0"0,0 0-348 0 0,0 0 7 0 0,0 0 196 0 0,0 0 52 0 0,0 0-143 0 0,0 0-274 0 0,0 0-293 0 0,0 0-214 0 0,0 0-142 0 0,-17 34-71 0 0,-56 108-37 0 0,38-53 51 0 0,-8 61 196 0 0,37-114 2093 0 0,91-201-1361 0 0,72-91-777 0 0,-153 249-299 0 0,-1 1-9 0 0,1-1 0 0 0,0 1 0 0 0,0-1 0 0 0,0 1 0 0 0,1 0 0 0 0,0 1 0 0 0,0-1 0 0 0,0 1-1 0 0,1 0 1 0 0,0 0 0 0 0,0 1 0 0 0,0 0 0 0 0,0 0 0 0 0,4-2 9 0 0,-7 7-19 0 0,0 1 1 0 0,0-1 0 0 0,-1 0-1 0 0,1 1 1 0 0,0 0-1 0 0,-1-1 1 0 0,1 1-1 0 0,-1 0 1 0 0,0 1 0 0 0,1-1-1 0 0,-1 0 1 0 0,0 0-1 0 0,0 1 1 0 0,-1 0-1 0 0,1-1 1 0 0,-1 1-1 0 0,1 0 1 0 0,-1 0 0 0 0,0-1-1 0 0,0 1 1 0 0,0 0-1 0 0,0 0 1 0 0,0 0-1 0 0,-1 0 1 0 0,1 1-1 0 0,-1-1 1 0 0,0 0 0 0 0,0 0-1 0 0,0 1 19 0 0,19 153 131 0 0,14-39-70 0 0,-31-112-11 0 0,-1-5-14 0 0,-1 0 0 0 0,1-1 0 0 0,0 1 0 0 0,-1 0 0 0 0,1 0-1 0 0,-1 0 1 0 0,1 0 0 0 0,-1 0 0 0 0,1 0 0 0 0,-1 0 0 0 0,0 0 0 0 0,1 0-1 0 0,-1 0 1 0 0,0 0 0 0 0,0 0 0 0 0,0 0 0 0 0,0 0 0 0 0,0 0 0 0 0,0 0-1 0 0,0 0 1 0 0,0 1 0 0 0,0-1 0 0 0,0 0 0 0 0,-1 0 0 0 0,1 0-1 0 0,0 0 1 0 0,-1 0 0 0 0,1 0 0 0 0,-1 0 0 0 0,1 0 0 0 0,-1-1 0 0 0,0 1-1 0 0,1 0 1 0 0,-1 0 0 0 0,0 0 0 0 0,0-1 0 0 0,1 1 0 0 0,-1 0 0 0 0,0-1-1 0 0,-1 2-35 0 0,-78-24 901 0 0,-137-112-3325 0 0,202 123 870 0 0,1 1-2359 0 0,5 6-2794 0 0,6 1 1023 0 0</inkml:trace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2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1 498 984 0 0,'0'0'431'0'0,"0"0"-526"0"0,0 0-235 0 0,0 0 247 0 0,0 0 520 0 0,0 0 313 0 0,0 0 110 0 0,0 0 41 0 0,0 0-24 0 0,0 0 19 0 0,0 0 85 0 0,30 2 66 0 0,94 3 75 0 0,-120-5-1023 0 0,0 0 0 0 0,0 0 0 0 0,0 0 0 0 0,0 0 0 0 0,0 0 0 0 0,0-1 0 0 0,-1 0 0 0 0,1 0 0 0 0,0 0 0 0 0,0 0 0 0 0,0 0-1 0 0,-1-1 1 0 0,1 0 0 0 0,0 0 0 0 0,-1 0 0 0 0,0 0 0 0 0,1 0 0 0 0,-1-1 0 0 0,0 0-99 0 0,8-6 438 0 0,31-25 886 0 0,-2-1 0 0 0,-1-2 1 0 0,-2-2-1 0 0,29-40-1324 0 0,-27 32 442 0 0,2 2 1 0 0,2 1-1 0 0,24-18-442 0 0,22 15 135 0 0,-87 47-136 0 0,1-1 0 0 0,0 0 1 0 0,0 1-1 0 0,-1 0 0 0 0,1 0 0 0 0,0 0 1 0 0,0 0-1 0 0,0 0 0 0 0,-1 0 1 0 0,1 1-1 0 0,0-1 0 0 0,0 1 1 0 0,-1 0-1 0 0,1 0 0 0 0,-1 0 1 0 0,1 0-1 0 0,0 1 0 0 0,-1-1 0 0 0,0 0 1 0 0,1 1-1 0 0,-1 0 0 0 0,0 0 1 0 0,0-1-1 0 0,0 1 0 0 0,0 1 1 0 0,0-1-1 0 0,-1 0 0 0 0,1 0 1 0 0,0 1-1 0 0,-1-1 0 0 0,0 0 1 0 0,1 1-1 0 0,-1 1 1 0 0,6 18 33 0 0,0 1 0 0 0,-2 0 0 0 0,0 0 0 0 0,-2 0 0 0 0,0 1 0 0 0,-2-1 0 0 0,0 1 0 0 0,-2 0 0 0 0,-2 15-33 0 0,1-24-6 0 0,-1 0 0 0 0,0 0 0 0 0,-1 0 0 0 0,-1 0-1 0 0,0-1 1 0 0,-1 1 0 0 0,-1-1 0 0 0,0-1 0 0 0,0 0 0 0 0,-2 0-1 0 0,0 0 1 0 0,0-1 0 0 0,-1 0 0 0 0,0-1 0 0 0,-1 0 0 0 0,-1 0-1 0 0,1-2 1 0 0,-2 1 0 0 0,1-1 0 0 0,-1-1 0 0 0,-1-1 0 0 0,1 1-1 0 0,-1-2 1 0 0,0 0 0 0 0,-1-1 0 0 0,0 0 0 0 0,1-1 0 0 0,-1-1-1 0 0,-1 0 1 0 0,1-1 0 0 0,0-1 0 0 0,-10 0 6 0 0,15-1-669 0 0,-51-6-2332 0 0,31-18-7147 0 0,28 17 6034 0 0</inkml:trace>
  <inkml:trace contextRef="#ctx0" brushRef="#br0" timeOffset="333.809">1196 152 2577 0 0,'0'0'2133'0'0,"0"0"-1156"0"0,0 0-496 0 0,0 0 36 0 0,0 0 177 0 0,0 0 95 0 0,0 0-55 0 0,-26 34-191 0 0,-76 105-215 0 0,99-137-319 0 0,0 1 0 0 0,1-1 0 0 0,-1 1 0 0 0,1 0 0 0 0,0 0 0 0 0,0 0 0 0 0,0 0 0 0 0,0 1 0 0 0,0-1 0 0 0,1 0 0 0 0,0 1 0 0 0,-1-1 0 0 0,1 1 0 0 0,1-1 0 0 0,-1 1 0 0 0,0 0 0 0 0,1-1 0 0 0,0 1 0 0 0,0 0 0 0 0,0 0-9 0 0,1 7 5 0 0,-1-7 12 0 0,1 0 0 0 0,-1 0 0 0 0,1 0 0 0 0,0 0 0 0 0,0 0 0 0 0,0 0 0 0 0,0 0 0 0 0,1 0-1 0 0,-1-1 1 0 0,1 1 0 0 0,0-1 0 0 0,1 1 0 0 0,-1-1 0 0 0,0 1 0 0 0,1-1 0 0 0,0 0 0 0 0,-1 0 0 0 0,1-1 0 0 0,1 1 0 0 0,-1-1 0 0 0,0 1 0 0 0,0-1-1 0 0,1 0 1 0 0,0 0 0 0 0,-1 0 0 0 0,1-1 0 0 0,0 1 0 0 0,0-1 0 0 0,0 0 0 0 0,0 0-17 0 0,3 1 288 0 0,1 0-1 0 0,0-1 1 0 0,0 0-1 0 0,0 0 1 0 0,0-1-1 0 0,0 0 1 0 0,0 0-1 0 0,0-1 1 0 0,-1 0-1 0 0,1 0 1 0 0,0-1 0 0 0,0 0-1 0 0,-1 0 1 0 0,1-1-1 0 0,1-1-287 0 0,3-1 275 0 0,-1 0 1 0 0,-1-1-1 0 0,1-1 0 0 0,-1 0 1 0 0,0 0-1 0 0,0-1 0 0 0,-1 0 0 0 0,0-1 1 0 0,-1 0-1 0 0,0 0 0 0 0,0-1 1 0 0,-1 0-1 0 0,0 0 0 0 0,-1-1 0 0 0,0 0 1 0 0,0 0-1 0 0,-2 0 0 0 0,1-1 0 0 0,-1 1 1 0 0,-1-1-1 0 0,0 0 0 0 0,-1 0 1 0 0,0-1-1 0 0,0-7-275 0 0,-2 12-62 0 0,0-1-1 0 0,0 0 1 0 0,-1 1 0 0 0,0-1 0 0 0,-1 1-1 0 0,0 0 1 0 0,0-1 0 0 0,-1 1 0 0 0,1 0-1 0 0,-2 0 1 0 0,-1-3 62 0 0,-19-13-3310 0 0,-11 12-4428 0 0,22 11-1915 0 0</inkml:trace>
</inkml:ink>
</file>

<file path=ppt/ink/ink2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0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2969 0 0,'0'0'1093'0'0,"0"0"-386"0"0,0 0-306 0 0,0 0 8 0 0,0 0 301 0 0,0 0 367 0 0,0 0 147 0 0,0 0-35 0 0,0 0-204 0 0,0 0-259 0 0,0 0-189 0 0,0 0-105 0 0,0 0-51 0 0,13 21-20 0 0,42 66-14 0 0,-6 30 679 0 0,-5 34-693 0 0,-8-4-38 0 0,-26-118-42 0 0,-9-29-103 0 0,-1 0 63 0 0,0 0 66 0 0,3-33-46 0 0,2 0-1 0 0,1-1 1 0 0,2 2 0 0 0,1-1 0 0 0,2 1 0 0 0,1 1-1 0 0,1 0 1 0 0,9-13-233 0 0,10-28 104 0 0,30-68-135 0 0,-21 59-2048 0 0,-41 81 521 0 0,0 0-830 0 0,0 0-1024 0 0,0 0-831 0 0,0 4-109 0 0</inkml:trace>
</inkml:ink>
</file>

<file path=ppt/ink/ink2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1 188 720 0 0,'0'0'1042'0'0,"0"0"-110"0"0,0 0 59 0 0,0 0 208 0 0,0 0 252 0 0,0 0 58 0 0,0 0-219 0 0,0 0-306 0 0,0 0-290 0 0,0 0-185 0 0,0 0-73 0 0,0 0-30 0 0,0 0-5 0 0,17-1 8 0 0,58-3 6 0 0,70 13 1055 0 0,72-12-537 0 0,-216 3-883 0 0,0-1 0 0 0,0 1 0 0 0,0 0 0 0 0,0-1 0 0 0,0 1 0 0 0,0 0 0 0 0,-1-1 0 0 0,1 1 0 0 0,0-1-1 0 0,0 0 1 0 0,0 1 0 0 0,-1-1 0 0 0,1 0 0 0 0,0 1 0 0 0,-1-1 0 0 0,1 0 0 0 0,0 0 0 0 0,-1 1 0 0 0,1-1 0 0 0,-1 0-1 0 0,1 0 1 0 0,-1 0 0 0 0,0 0 0 0 0,1 0 0 0 0,-1 0 0 0 0,0 0 0 0 0,0 0 0 0 0,1 0 0 0 0,-1 0 0 0 0,0 0 0 0 0,0 0-1 0 0,0 0 1 0 0,0 0 0 0 0,0 0 0 0 0,-1 0 0 0 0,1 0 0 0 0,0 0 0 0 0,0 0 0 0 0,-1 0 0 0 0,1 1 0 0 0,0-1 0 0 0,-1 0-1 0 0,1 0 1 0 0,-1 0 0 0 0,1 0 0 0 0,-1 0 0 0 0,0 1 0 0 0,1-1 0 0 0,-1 0 0 0 0,0 0 0 0 0,1 1 0 0 0,-1-1 0 0 0,0 1-1 0 0,0-1 1 0 0,0 0 0 0 0,0 1-50 0 0,-47-45 538 0 0,-47-19-434 0 0,65 40-637 0 0,24 12-3506 0 0,25 11-7092 0 0,-10 1 7606 0 0</inkml:trace>
</inkml:ink>
</file>

<file path=ppt/ink/ink2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0 0 0 0,'0'0'1332'0'0,"0"0"-86"0"0,0 0-1 0 0,0 0 224 0 0,0 0 243 0 0,0 0 115 0 0,0 0-178 0 0,0 0-381 0 0,0 0-447 0 0,0 0-378 0 0,0 0-226 0 0,0 0-40 0 0,0 0 80 0 0,-2 6 75 0 0,-5 185 1236 0 0,8-119-2122 0 0,-4-45-1435 0 0,-1-10-7431 0 0,4-17 8974 0 0,0 4-2708 0 0</inkml:trace>
</inkml:ink>
</file>

<file path=ppt/ink/ink2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4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24 1608 0 0,'0'0'1349'0'0,"0"0"-492"0"0,0 0-318 0 0,0 0 88 0 0,0 0 256 0 0,0 0 155 0 0,0 0-41 0 0,0 0-142 0 0,0 0-185 0 0,0 0-143 0 0,0 0-60 0 0,0 0-78 0 0,27-5-34 0 0,88-14-22 0 0,-43 28 218 0 0,-66-8-504 0 0,1 1 1 0 0,-1-1-1 0 0,0 2 0 0 0,1-1 0 0 0,-1 0 0 0 0,0 1 0 0 0,0 0 0 0 0,-1 1 0 0 0,1-1 1 0 0,-1 1-1 0 0,0 0 0 0 0,0 1 0 0 0,0-1 0 0 0,0 1 0 0 0,-1 0 0 0 0,0 0 1 0 0,0 0-1 0 0,0 1 0 0 0,0-1 0 0 0,-1 1 0 0 0,0 0 0 0 0,0 0 0 0 0,-1 0 1 0 0,0 0-1 0 0,0 1 0 0 0,0-1 0 0 0,-1 1 0 0 0,0-1 0 0 0,0 3-47 0 0,-1-4 31 0 0,0 1 0 0 0,0 0-1 0 0,0-1 1 0 0,-1 1 0 0 0,0 0-1 0 0,0-1 1 0 0,-1 0 0 0 0,0 1-1 0 0,0-1 1 0 0,0 0 0 0 0,0 0-1 0 0,-1 0 1 0 0,0 0 0 0 0,0 0-1 0 0,0 0 1 0 0,-1-1 0 0 0,1 0-1 0 0,-1 1 1 0 0,0-1 0 0 0,-1-1-31 0 0,-10 10 3 0 0,-1 0 1 0 0,0-1-1 0 0,-1-1 1 0 0,0-1-1 0 0,-1 0 0 0 0,0-2 1 0 0,0 0-1 0 0,-1-1 1 0 0,0 0-1 0 0,-15 2-3 0 0,-16-1-4222 0 0,0-5-4201 0 0,45-3 7008 0 0</inkml:trace>
</inkml:ink>
</file>

<file path=ppt/ink/ink2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1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2601 0 0,'0'0'1025'0'0,"0"0"-463"0"0,0 0-129 0 0,0 0 324 0 0,0 0 409 0 0,0 0 253 0 0,0 0-19 0 0,0 0-205 0 0,0 0-249 0 0,0 0-206 0 0,32-4-137 0 0,102-11-84 0 0,117-10 669 0 0,-241 24-1766 0 0,22 4-1361 0 0,-25 3-2110 0 0,-4 4-3378 0 0,-3-6 6866 0 0</inkml:trace>
</inkml:ink>
</file>

<file path=ppt/ink/ink2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3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5417 0 0,'0'0'874'0'0,"0"0"-552"0"0,0 0-87 0 0,0 0 421 0 0,0 0 326 0 0,0 0 71 0 0,0 0-166 0 0,0 0-299 0 0,0 0-264 0 0,32 1-193 0 0,102 4-132 0 0,68-26-3385 0 0,-139 10-2448 0 0,-43 8 3586 0 0</inkml:trace>
</inkml:ink>
</file>

<file path=ppt/ink/ink2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20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1 233 4289 0 0,'0'0'635'0'0,"0"0"-301"0"0,0 0 15 0 0,0 0 259 0 0,0 0 219 0 0,0 0 83 0 0,0 0-84 0 0,0 0-173 0 0,0 0-157 0 0,0 0-117 0 0,0 0-87 0 0,0 0-28 0 0,34 0 20 0 0,110 0 38 0 0,25 0 1394 0 0,-168 0-1649 0 0,0 0 0 0 0,0 1 0 0 0,0-1 0 0 0,0 0 0 0 0,0 0 0 0 0,0 0 0 0 0,0 0 0 0 0,0 0 0 0 0,0 0 0 0 0,0 0 0 0 0,0 0 0 0 0,0 0 0 0 0,0 0 0 0 0,0 0 0 0 0,0-1 0 0 0,0 1 0 0 0,0 0 0 0 0,0-1 0 0 0,0 1-1 0 0,-1-1 1 0 0,1 1 0 0 0,0-1 0 0 0,0 1 0 0 0,0-1 0 0 0,-1 0 0 0 0,1 1 0 0 0,0-1 0 0 0,0 0 0 0 0,-1 0 0 0 0,1 1 0 0 0,-1-1 0 0 0,1 0 0 0 0,-1 0 0 0 0,1 0 0 0 0,-1 0 0 0 0,1 0 0 0 0,-1 0 0 0 0,0 0 0 0 0,0 0 0 0 0,1 0 0 0 0,-1 0 0 0 0,0 0 0 0 0,0 0 0 0 0,0 0 0 0 0,0 0 0 0 0,0 0 0 0 0,0 0 0 0 0,0 0 0 0 0,-1 0-1 0 0,1 0 1 0 0,0 0 0 0 0,0 0 0 0 0,-1 1 0 0 0,1-1 0 0 0,-1 0 0 0 0,1 0 0 0 0,-1 0 0 0 0,1 0 0 0 0,-1 0-67 0 0,-39-52 1821 0 0,23 34-1645 0 0,9 13-163 0 0,1-1-1 0 0,0-1 1 0 0,0 1 0 0 0,1-1 0 0 0,0 0 0 0 0,0-1 0 0 0,1 1-1 0 0,0-1 1 0 0,1 0 0 0 0,-1-3-13 0 0,6-6-2772 0 0,33 3-10561 0 0,-26 15 10178 0 0</inkml:trace>
</inkml:ink>
</file>

<file path=ppt/ink/ink2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0 6841 0 0,'0'0'273'0'0,"0"0"-363"0"0,0 0-70 0 0,0 0 264 0 0,0 0 296 0 0,0 0 150 0 0,0 0 24 0 0,0 0-71 0 0,-1 33-125 0 0,-4 106-128 0 0,4-112-190 0 0,2 1 0 0 0,1 0 0 0 0,1-1 0 0 0,1 0-1 0 0,1 1 1 0 0,2-1 0 0 0,1-1 0 0 0,1 0-1 0 0,1 0 1 0 0,1-1 0 0 0,2 0 0 0 0,6 9-60 0 0,-4-4 53 0 0,31 36 141 0 0,-44-67-19 0 0,0 0 1 0 0,0 0-1 0 0,1 0 1 0 0,-1-1-1 0 0,0 1 1 0 0,0 0 0 0 0,0-1-1 0 0,0 0 1 0 0,-1 1-1 0 0,1-1 1 0 0,0 0-1 0 0,-1 0 1 0 0,1 0 0 0 0,-1 0-1 0 0,1 0 1 0 0,-1 0-1 0 0,0-1 1 0 0,0 1-1 0 0,0 0 1 0 0,0-1 0 0 0,-1 1-1 0 0,1 0 1 0 0,-1-1-1 0 0,1 1 1 0 0,-1-1-1 0 0,0 1-175 0 0,3-5 234 0 0,137-365 4176 0 0,-86 261-5286 0 0,-32 67-5257 0 0,-19 37 1261 0 0,-1 3-3043 0 0</inkml:trace>
  <inkml:trace contextRef="#ctx0" brushRef="#br0" timeOffset="783.398">542 461 10450 0 0,'0'0'687'0'0,"0"0"-603"0"0,0 0-179 0 0,0 0 253 0 0,0 0 339 0 0,0 0 158 0 0,0 0-54 0 0,0 0-123 0 0,0 0-137 0 0,0 0-103 0 0,0 0-44 0 0,2 34-10 0 0,3 108 16 0 0,-11-57 134 0 0,-17 80-1954 0 0,23-164 363 0 0,0-1-515 0 0,6-2-3736 0 0,2-5 2321 0 0,-6 4 1973 0 0,3-4 766 0 0</inkml:trace>
  <inkml:trace contextRef="#ctx0" brushRef="#br0" timeOffset="6191.594">496 519 0 0 0,'0'0'355'0'0,"0"0"768"0"0,0 0 258 0 0,0 0-70 0 0,0 0-208 0 0,0 0-227 0 0,0 0-157 0 0,0 0-44 0 0,25-3 3851 0 0,127-16 586 0 0,-39 16-4320 0 0,-107 6-808 0 0,-1 0 1 0 0,0 0-1 0 0,0 0 0 0 0,0 0 0 0 0,0 1 0 0 0,-1 0 1 0 0,0 0-1 0 0,1 0 0 0 0,-2 1 0 0 0,1-1 1 0 0,0 1-1 0 0,-1 0 0 0 0,0 0 0 0 0,0 0 0 0 0,0 0 1 0 0,-1 1-1 0 0,1-1 0 0 0,-2 1 0 0 0,1 0 0 0 0,0-1 1 0 0,-1 1-1 0 0,0 0 0 0 0,0 0 0 0 0,-1 0 0 0 0,0 0 1 0 0,0 3 15 0 0,4 14-45 0 0,-3-21 46 0 0,0 2-3 0 0,1 0 1 0 0,-1 1 0 0 0,0-1-1 0 0,0 0 1 0 0,0 1-1 0 0,0-1 1 0 0,-1 1 0 0 0,1-1-1 0 0,-1 1 1 0 0,-1-1-1 0 0,1 1 1 0 0,-1-1 0 0 0,1 1-1 0 0,-1-1 1 0 0,0 0-1 0 0,-1 1 1 0 0,1-1 0 0 0,-1 0-1 0 0,0 0 1 0 0,0 0-1 0 0,0 0 1 0 0,0 0 0 0 0,-1 0-1 0 0,0-1 1 0 0,0 1-1 0 0,0-1 1 0 0,-3 3 1 0 0,-93 60 50 0 0,-72 0-201 0 0,105-48-1728 0 0,45-13-3077 0 0,-5 2-4836 0 0,22-4 9099 0 0,0-2 633 0 0</inkml:trace>
  <inkml:trace contextRef="#ctx0" brushRef="#br0" timeOffset="6668.17">1141 523 0 0 0,'0'0'612'0'0,"0"0"-40"0"0,0 0-76 0 0,0 0 112 0 0,0 0 214 0 0,0 0 146 0 0,0 0-40 0 0,0 0-138 0 0,0 0-125 0 0,0 0-60 0 0,0 0 32 0 0,0 0 76 0 0,0 0 74 0 0,0 0 13 0 0,0 0-42 0 0,0 0-95 0 0,-4 19 2272 0 0,-38 50-294 0 0,24-38-2413 0 0,-2-1 0 0 0,-1-1 0 0 0,-1-1 0 0 0,-2-1 0 0 0,-23 21-228 0 0,3-2 73 0 0,-132 106-94 0 0,84-64-3260 0 0,85-77-20 0 0,10-3-6366 0 0,1-8 7724 0 0</inkml:trace>
  <inkml:trace contextRef="#ctx0" brushRef="#br0" timeOffset="7490.536">1301 656 2897 0 0,'0'0'1932'0'0,"0"0"-564"0"0,0 0-251 0 0,0 0 95 0 0,0 0 175 0 0,0 0 25 0 0,0 0-194 0 0,0 0-285 0 0,0 0-234 0 0,0 0-155 0 0,0 0-41 0 0,0 0 1 0 0,0 0-19 0 0,-7 11-19 0 0,-51 85 709 0 0,-73 43-611 0 0,-74 63-1492 0 0,175-169 593 0 0,30-32 244 0 0,0-1 13 0 0,0 0 26 0 0,0 0 40 0 0,30-29 125 0 0,259-226-417 0 0,-78 65-658 0 0,-151 146 1162 0 0,-62 73-1138 0 0,-29 42 1146 0 0,23-56-232 0 0,1-1 0 0 0,1 1 1 0 0,0 1-1 0 0,1-1 1 0 0,1 1-1 0 0,0 0 1 0 0,1 0-1 0 0,1 0 1 0 0,0 5 23 0 0,41 204-36 0 0,-39-224 78 0 0,0-1 1 0 0,-1 1 0 0 0,1 0 0 0 0,0-1 0 0 0,0 1 0 0 0,0 0 0 0 0,-1-1 0 0 0,1 1 0 0 0,0 0 0 0 0,-1-1 0 0 0,1 1 0 0 0,0-1-1 0 0,-1 1 1 0 0,1-1 0 0 0,-1 1 0 0 0,1-1 0 0 0,-1 1 0 0 0,1-1 0 0 0,-1 1 0 0 0,1-1 0 0 0,-1 0 0 0 0,0 1 0 0 0,1-1-1 0 0,-1 0 1 0 0,0 1 0 0 0,1-1 0 0 0,-1 0 0 0 0,0 0 0 0 0,1 0 0 0 0,-1 1 0 0 0,0-1 0 0 0,1 0 0 0 0,-1 0 0 0 0,0 0 0 0 0,1 0-1 0 0,-1 0 1 0 0,0-1 0 0 0,1 1 0 0 0,-1 0 0 0 0,0 0 0 0 0,0 0 0 0 0,1 0 0 0 0,-1-1 0 0 0,1 1 0 0 0,-1 0 0 0 0,0-1 0 0 0,1 1-1 0 0,-1-1 1 0 0,1 1 0 0 0,-1 0 0 0 0,1-1 0 0 0,-1 1 0 0 0,1-1 0 0 0,-1 1 0 0 0,1-1 0 0 0,-1 0 0 0 0,1 1 0 0 0,0-1 0 0 0,-1 1-1 0 0,1-1 1 0 0,0 0 0 0 0,0 1 0 0 0,-1-1 0 0 0,1 0 0 0 0,0 1 0 0 0,0-1 0 0 0,0 0-43 0 0,-87-59 1135 0 0,-22-28-541 0 0,24 48-4129 0 0,68 37 983 0 0,2-1-4470 0 0,8 4 538 0 0</inkml:trace>
</inkml:ink>
</file>

<file path=ppt/ink/ink2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39.64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40 15 6841 0 0,'0'0'1965'0'0,"0"0"-338"0"0,0 0-173 0 0,0 0 134 0 0,0 0 126 0 0,0 0-55 0 0,0 0-278 0 0,0 0-353 0 0,0 0-301 0 0,0 0-219 0 0,0 0-133 0 0,1-2-32 0 0,4-8-11 0 0,-4 7 7 0 0,3 30 1813 0 0,0 13-1857 0 0,-1 1 1 0 0,-2-1-1 0 0,-2 1 0 0 0,-2-1 1 0 0,-1 1-1 0 0,-2-1 0 0 0,-4 11-295 0 0,-24 129-144 0 0,48-187-4347 0 0,-2-19-1041 0 0,-6 13 664 0 0,0 1-3628 0 0,-4 4 5927 0 0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22.3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22 737 5681 0 0,'0'0'2623'0'0,"0"0"-1065"0"0,0 0-672 0 0,0 0-178 0 0,0 0 175 0 0,0 0 145 0 0,0 0 29 0 0,0 0-76 0 0,0 0-191 0 0,0 0-144 0 0,0 0-61 0 0,0 0 13 0 0,0 0-9 0 0,26 7-6 0 0,82 20-48 0 0,-97-24-405 0 0,1-1 0 0 0,-1 0 1 0 0,0-1-1 0 0,0 0 0 0 0,1-1 1 0 0,-1 0-1 0 0,1-1 0 0 0,-1 0 1 0 0,0-1-1 0 0,4-1-130 0 0,7 0 159 0 0,156-33 523 0 0,-170 35-2008 0 0,11-1 4010 0 0,-12 2-6621 0 0,-4-1-9929 0 0,-7 4 8436 0 0</inkml:trace>
  <inkml:trace contextRef="#ctx0" brushRef="#br0" timeOffset="212.107">0 973 9650 0 0,'0'0'2454'0'0,"0"0"-1271"0"0,0 0-558 0 0,0 0 161 0 0,0 0 294 0 0,0 0 156 0 0,0 0-99 0 0,0 0-239 0 0,0 0-213 0 0,0 0-183 0 0,32 3-142 0 0,99 9-98 0 0,-98-9-146 0 0,0-2 0 0 0,0-1 0 0 0,0-2 0 0 0,-1-1 0 0 0,18-4-116 0 0,25-10-5919 0 0,-35 8-830 0 0,-27 6-2021 0 0</inkml:trace>
  <inkml:trace contextRef="#ctx0" brushRef="#br0" timeOffset="823.899">1355 538 0 0 0,'0'0'736'0'0,"0"0"92"0"0,0 0 166 0 0,0 0 211 0 0,0 0 198 0 0,0 0 91 0 0,0 0-107 0 0,0 0-89 0 0,0 0-102 0 0,0 0-121 0 0,0 0-123 0 0,-32 9-146 0 0,-100 28-134 0 0,42 5 429 0 0,71-27-845 0 0,-59 59 302 0 0,76-71-581 0 0,-1 1 1 0 0,0-1-1 0 0,1 1 0 0 0,0-1 1 0 0,-1 1-1 0 0,1 0 0 0 0,1 0 1 0 0,-1 0-1 0 0,1 0 1 0 0,-1 0-1 0 0,1 0 0 0 0,0 0 1 0 0,1 1-1 0 0,-1-1 1 0 0,1 0-1 0 0,0 1 0 0 0,0-1 1 0 0,0 0-1 0 0,0 1 0 0 0,1-1 1 0 0,0 0-1 0 0,0 0 1 0 0,1 3 22 0 0,1-3 11 0 0,1 0 0 0 0,0 0 0 0 0,0 0 1 0 0,0 0-1 0 0,1-1 0 0 0,-1 0 0 0 0,1 0 1 0 0,0 0-1 0 0,0 0 0 0 0,0-1 0 0 0,0 0 1 0 0,0 0-1 0 0,1 0 0 0 0,-1-1 0 0 0,1 0 0 0 0,-1 0 1 0 0,1 0-1 0 0,-1 0 0 0 0,1-1 0 0 0,-1 0 1 0 0,4 0-12 0 0,17-2 269 0 0,0 0 0 0 0,0-2 0 0 0,-1-1 1 0 0,1-1-1 0 0,-1-1 0 0 0,0-1 1 0 0,-1-2-1 0 0,0 0 0 0 0,0-1 0 0 0,-1-2 1 0 0,9-6-270 0 0,9-6 322 0 0,0-3 0 0 0,-2-1 0 0 0,-1-2 0 0 0,-2-1 0 0 0,0-3 1 0 0,-3 0-1 0 0,6-11-322 0 0,-25 32-180 0 0,0-1 0 0 0,-1-1 1 0 0,-1 0-1 0 0,0-1 0 0 0,-2 0 1 0 0,0-1-1 0 0,0 0 0 0 0,-2-1 0 0 0,0 0 1 0 0,-1 0-1 0 0,-2 0 0 0 0,1-1 1 0 0,-2 0-1 0 0,-1 0 0 0 0,0 0 1 0 0,-2 0-1 0 0,0-1 0 0 0,-1 1 0 0 0,-1-1 1 0 0,-2-5 179 0 0,2 20-28 0 0,-1 0 0 0 0,0 1 0 0 0,0-1 0 0 0,0 1 0 0 0,-1-1 0 0 0,1 1 0 0 0,-1 0 0 0 0,-1 0 0 0 0,1 0 0 0 0,-1 1 0 0 0,1-1 0 0 0,-2 1 0 0 0,1 0 1 0 0,0 0-1 0 0,-1 0 0 0 0,1 0 0 0 0,-1 1 0 0 0,0 0 0 0 0,0 0 0 0 0,-1 0 0 0 0,1 1 0 0 0,0 0 0 0 0,-1 0 0 0 0,0 0 0 0 0,1 0 0 0 0,-1 1 0 0 0,0 0 0 0 0,0 0 0 0 0,0 1 1 0 0,1 0-1 0 0,-1 0 0 0 0,0 0 0 0 0,0 1 0 0 0,0-1 0 0 0,0 1 0 0 0,0 1 0 0 0,1-1 0 0 0,-1 1 0 0 0,1 0 0 0 0,-2 1 28 0 0,-9 6 105 0 0,1 2 0 0 0,0-1-1 0 0,1 2 1 0 0,0 0 0 0 0,1 1 0 0 0,0 0 0 0 0,1 1-1 0 0,0 0 1 0 0,2 1 0 0 0,-1 0 0 0 0,2 1-1 0 0,0 0 1 0 0,1 0 0 0 0,0 1 0 0 0,2 0-1 0 0,0 1 1 0 0,1-1 0 0 0,0 1 0 0 0,2 0-1 0 0,0 0 1 0 0,1 1 0 0 0,1-1 0 0 0,0 0 0 0 0,2 1-1 0 0,0 1-104 0 0,-2-5 71 0 0,0 0 1 0 0,1 0-1 0 0,0-1 0 0 0,2 1 0 0 0,-1 0 0 0 0,2 0 0 0 0,0-1 0 0 0,1 1 0 0 0,0-1 0 0 0,1 0 0 0 0,1 0 0 0 0,0-1 0 0 0,1 0 1 0 0,0 0-1 0 0,1 0 0 0 0,1-1 0 0 0,0 0 0 0 0,0-1 0 0 0,1 0 0 0 0,5 4-71 0 0,-4-7-26 0 0,-1 0 0 0 0,2-1 0 0 0,-1 0 0 0 0,1-1 0 0 0,0 0 0 0 0,0-1 0 0 0,0-1 0 0 0,1 0 0 0 0,0 0 0 0 0,0-1 1 0 0,0-1-1 0 0,0 0 0 0 0,0-1 0 0 0,3 0 26 0 0,27-6-3971 0 0,-4-10-3688 0 0,-27 7-571 0 0</inkml:trace>
  <inkml:trace contextRef="#ctx0" brushRef="#br0" timeOffset="1184.938">2290 148 7410 0 0,'0'0'1344'0'0,"0"0"103"0"0,0 0 187 0 0,0 0 99 0 0,0 0-50 0 0,0 0-289 0 0,0 0-358 0 0,0 0-309 0 0,0 0-256 0 0,0 0-179 0 0,0 0-104 0 0,0 0-43 0 0,0 0-23 0 0,-15 10-17 0 0,-51 35-16 0 0,60-40-81 0 0,0 1 0 0 0,0-1 0 0 0,1 1 0 0 0,0 1 0 0 0,0-1 0 0 0,1 1 0 0 0,-1 0 0 0 0,1 0 0 0 0,1 0 0 0 0,0 1 0 0 0,-2 3-8 0 0,-4 10 14 0 0,1-2-32 0 0,1 0 1 0 0,1 0 0 0 0,1 0-1 0 0,0 1 1 0 0,2 0 0 0 0,0 0-1 0 0,1 0 1 0 0,1 0 0 0 0,1 0-1 0 0,2 19 18 0 0,-1-31 16 0 0,1 0-1 0 0,0 0 0 0 0,0 0 1 0 0,1 0-1 0 0,0-1 0 0 0,0 1 1 0 0,1-1-1 0 0,0 0 0 0 0,0 0 1 0 0,0 0-1 0 0,1 0 0 0 0,0-1 1 0 0,1 0-1 0 0,-1 0 0 0 0,1 0 1 0 0,0-1-1 0 0,1 0 0 0 0,-1 0 1 0 0,1 0-1 0 0,0-1 0 0 0,0 0 1 0 0,0-1-1 0 0,1 1 0 0 0,0-1 1 0 0,-1-1-1 0 0,1 0 0 0 0,0 0 1 0 0,0 0-1 0 0,0-1 0 0 0,0 0 1 0 0,0 0-1 0 0,3-1-15 0 0,3 0 189 0 0,1-1 0 0 0,-1-1 0 0 0,1 0 0 0 0,-1-1 0 0 0,0-1 0 0 0,0 0 0 0 0,0-1 0 0 0,-1 0 0 0 0,0-1 0 0 0,0 0 0 0 0,0-1 0 0 0,10-8-189 0 0,-2 1 110 0 0,0-2-1 0 0,-1 0 0 0 0,-1-1 0 0 0,0-1 0 0 0,-1-1 0 0 0,-2-1 0 0 0,0 0 1 0 0,0-1-1 0 0,-2-1 0 0 0,-1 0 0 0 0,-1-1 0 0 0,8-20-109 0 0,-16 34-126 0 0,-2-1-1 0 0,1 1 1 0 0,-1-1-1 0 0,0 0 1 0 0,-1 1-1 0 0,0-1 1 0 0,-1 0-1 0 0,0 0 1 0 0,0 0-1 0 0,-1 0 1 0 0,-1 1-1 0 0,0-1 1 0 0,0 0-1 0 0,0 1 1 0 0,-1-1-1 0 0,-1 1 1 0 0,-1-4 126 0 0,2 7-335 0 0,-1 1 0 0 0,1-1 1 0 0,-1 1-1 0 0,-1 0 0 0 0,1-1 0 0 0,0 2 0 0 0,-1-1 1 0 0,0 1-1 0 0,0-1 0 0 0,-1 1 0 0 0,1 1 0 0 0,-1-1 1 0 0,0 1-1 0 0,0 0 0 0 0,0 0 0 0 0,0 1 0 0 0,-1-1 335 0 0,-65-9-9572 0 0,48 11 3169 0 0</inkml:trace>
  <inkml:trace contextRef="#ctx0" brushRef="#br0" timeOffset="1535.567">1996 409 6625 0 0,'0'0'2105'0'0,"0"0"-155"0"0,0 0-54 0 0,0 0-186 0 0,0 0-299 0 0,0 0-303 0 0,0 0-273 0 0,0 0-211 0 0,0 0-140 0 0,0 0-132 0 0,33-8-89 0 0,102-27-34 0 0,-57 14 145 0 0,75-3 694 0 0,-120 72-588 0 0,-28-41-391 0 0,0-1-1 0 0,0 0 1 0 0,0 0 0 0 0,1-1-1 0 0,0 1 1 0 0,0-1-1 0 0,0 0 1 0 0,0-1 0 0 0,1 0-1 0 0,0 0 1 0 0,0 0 0 0 0,0-1-1 0 0,0 0 1 0 0,1 0 0 0 0,-1-1-1 0 0,1 0 1 0 0,2 0-89 0 0,110 1 1392 0 0,-101-11-1683 0 0,-2 1-3905 0 0,-7 4-6257 0 0,-7 3 980 0 0</inkml:trace>
  <inkml:trace contextRef="#ctx0" brushRef="#br0" timeOffset="2046.577">641 958 1040 0 0,'0'0'1610'0'0,"0"0"-921"0"0,0 0 130 0 0,0 0 600 0 0,0 0 556 0 0,33 1 331 0 0,108 2-63 0 0,-79-1-282 0 0,229 4 3668 0 0,112-26-3402 0 0,295-65-1220 0 0,-67 5-3684 0 0,-624 80 2376 0 0,50-6-2048 0 0,-22 9-3731 0 0,-26 7-2008 0 0,-9-6 4658 0 0</inkml:trace>
  <inkml:trace contextRef="#ctx0" brushRef="#br0" timeOffset="2630.509">2058 1146 3377 0 0,'0'0'1503'0'0,"0"0"-116"0"0,0 0 54 0 0,0 0 90 0 0,0 0-12 0 0,0 0-141 0 0,0 0-295 0 0,0 0-251 0 0,0 0-197 0 0,-34 6-172 0 0,-109 21-138 0 0,56 8 21 0 0,73-25-280 0 0,-15 8-43 0 0,1 1-1 0 0,1 2 0 0 0,1 0 1 0 0,1 2-1 0 0,1 1 1 0 0,1 0-1 0 0,1 2 1 0 0,2 1-1 0 0,0 0 1 0 0,2 2-1 0 0,1 0 0 0 0,1 1-22 0 0,13-26 3 0 0,1 0-1 0 0,0 0 0 0 0,0 0 0 0 0,0 0 0 0 0,0 0 0 0 0,1 0 1 0 0,-1 1-1 0 0,1-1 0 0 0,0 0 0 0 0,0 1 0 0 0,1-1 0 0 0,-1 1 0 0 0,1-1 1 0 0,0 1-1 0 0,1-1 0 0 0,-1 1 0 0 0,1-1 0 0 0,-1 1 0 0 0,2-1 1 0 0,-1 1-1 0 0,0-1 0 0 0,1 0 0 0 0,-1 0 0 0 0,1 0 0 0 0,1 0 0 0 0,-1 0 1 0 0,0 0-1 0 0,1 0 0 0 0,0-1 0 0 0,0 1 0 0 0,0-1 0 0 0,0 0 1 0 0,0 0-1 0 0,1 0 0 0 0,-1 0 0 0 0,1 0 0 0 0,0-1 0 0 0,0 0 0 0 0,1 1-2 0 0,10 0 165 0 0,0 0-1 0 0,1 0 1 0 0,-1-2-1 0 0,1 0 0 0 0,-1-1 1 0 0,1 0-1 0 0,-1-1 1 0 0,1-1-1 0 0,-1 0 0 0 0,0-1 1 0 0,0-1-1 0 0,0 0 1 0 0,0-2-1 0 0,0 1 0 0 0,12-8-164 0 0,20-3 344 0 0,0-3-1 0 0,-1-1 1 0 0,-1-2-1 0 0,-2-3 1 0 0,0-1 0 0 0,-1-2-1 0 0,-2-1 1 0 0,-1-3-1 0 0,-2-1 1 0 0,7-10-344 0 0,-34 31-99 0 0,0-1 1 0 0,-1 0-1 0 0,-1 0 0 0 0,0-1 1 0 0,-1 0-1 0 0,-1 0 1 0 0,0-1-1 0 0,0 0 0 0 0,-2 0 1 0 0,0 0-1 0 0,-1-1 1 0 0,0 0-1 0 0,-1 1 0 0 0,-1-1 1 0 0,-1 0-1 0 0,0 0 0 0 0,-1 1 1 0 0,0-1-1 0 0,-1 0 1 0 0,-1 1-1 0 0,-1-1 0 0 0,0 1 1 0 0,-1 0-1 0 0,-1 0 1 0 0,0 1-1 0 0,-1-1 0 0 0,0 2 1 0 0,-1-1-1 0 0,-1 1 1 0 0,0 0-1 0 0,-6-5 99 0 0,11 13-92 0 0,-1 1 0 0 0,1 0-1 0 0,-1 0 1 0 0,-1 1 0 0 0,1-1 0 0 0,0 1 0 0 0,-1 0-1 0 0,1 1 1 0 0,-1-1 0 0 0,0 1 0 0 0,0 0 0 0 0,0 1-1 0 0,0-1 1 0 0,0 1 0 0 0,-1 0 0 0 0,1 1 0 0 0,0-1-1 0 0,0 1 1 0 0,-1 1 0 0 0,1-1 0 0 0,0 1-1 0 0,0 0 1 0 0,0 0 0 0 0,0 1 0 0 0,0 0 0 0 0,0 0-1 0 0,0 0 1 0 0,0 1 0 0 0,1 0 0 0 0,-1 0 0 0 0,1 0-1 0 0,0 1 1 0 0,0 0 0 0 0,0 0 0 0 0,-1 2 92 0 0,-14 12 4 0 0,2 2-1 0 0,1 0 1 0 0,0 1 0 0 0,1 0 0 0 0,1 2 0 0 0,2 0 0 0 0,0 0 0 0 0,1 1 0 0 0,2 1 0 0 0,0 0 0 0 0,2 0-1 0 0,-3 14-3 0 0,7-25-7 0 0,1 1 0 0 0,0-1 0 0 0,1 1 0 0 0,1 0 0 0 0,1 0 0 0 0,0 0 0 0 0,0 0 0 0 0,2 0 0 0 0,0 0 0 0 0,0-1 0 0 0,2 1 0 0 0,0-1 0 0 0,0 1 0 0 0,1-1 0 0 0,1 0 0 0 0,0-1 0 0 0,1 0 0 0 0,1 0 0 0 0,0 0 0 0 0,1-1 0 0 0,0 0-1 0 0,0-1 1 0 0,1 0 0 0 0,1 0 0 0 0,5 3 7 0 0,-3-3-104 0 0,2 0 0 0 0,-1-2 0 0 0,1 1 0 0 0,1-2-1 0 0,-1 0 1 0 0,1-1 0 0 0,1 0 0 0 0,0-1 0 0 0,-1-1 0 0 0,8 1 104 0 0,62-9-8823 0 0,-72-1 2960 0 0</inkml:trace>
  <inkml:trace contextRef="#ctx0" brushRef="#br0" timeOffset="3013.941">2773 1017 9578 0 0,'0'0'3355'0'0,"0"0"-1796"0"0,0 0-745 0 0,0 0-85 0 0,0 0-4 0 0,0 0-31 0 0,0 0-64 0 0,0 0-61 0 0,0 0-79 0 0,0 0-81 0 0,0 0-82 0 0,0 0-102 0 0,0 0-43 0 0,-27 29-38 0 0,-84 94-36 0 0,52-40 33 0 0,44-62-153 0 0,2 1 0 0 0,0 0 0 0 0,2 0 0 0 0,0 2 0 0 0,2-1 0 0 0,0 1 0 0 0,2 0 0 0 0,1 1 0 0 0,0-1 0 0 0,2 1 0 0 0,-1 25 12 0 0,5-46-3 0 0,0 0 1 0 0,0-1-1 0 0,0 1 0 0 0,0 0 1 0 0,1 0-1 0 0,-1-1 0 0 0,1 1 0 0 0,0 0 1 0 0,0-1-1 0 0,1 1 0 0 0,-1-1 1 0 0,1 1-1 0 0,-1-1 0 0 0,1 0 0 0 0,0 0 1 0 0,1 0-1 0 0,-1 0 0 0 0,0 0 1 0 0,1 0-1 0 0,0 0 0 0 0,-1-1 0 0 0,1 1 1 0 0,0-1-1 0 0,0 0 0 0 0,1 0 1 0 0,-1 0-1 0 0,0 0 0 0 0,1-1 0 0 0,-1 1 1 0 0,3-1 2 0 0,8 3 154 0 0,0-1 1 0 0,0-1-1 0 0,1 0 0 0 0,-1-1 1 0 0,1-1-1 0 0,-1 0 0 0 0,1-1 1 0 0,-1 0-1 0 0,0-1 1 0 0,0-1-1 0 0,0-1 0 0 0,0 0 1 0 0,0 0-1 0 0,-1-1 1 0 0,9-5-155 0 0,32-8 168 0 0,17-18-377 0 0,-37-1-4440 0 0,-29 15-6604 0 0,-4 18 4414 0 0</inkml:trace>
  <inkml:trace contextRef="#ctx0" brushRef="#br0" timeOffset="3199.69">2369 1308 10754 0 0,'0'0'2522'0'0,"0"0"-1300"0"0,0 0-258 0 0,0 0 180 0 0,0 0 20 0 0,34 0-183 0 0,111 3-283 0 0,261-22 491 0 0,-382 17-1255 0 0,108-9-2094 0 0,-47 6-6203 0 0,-53 2-1686 0 0</inkml:trace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2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0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153 0 2096 0 0,'0'0'1417'0'0,"0"0"-276"0"0,0 0 28 0 0,0 0 243 0 0,0 0 256 0 0,0 0 71 0 0,0 0-170 0 0,0 0-309 0 0,0 0-288 0 0,0 0-168 0 0,0 0-109 0 0,0 0-36 0 0,0 0 6 0 0,-22 35-37 0 0,-66 108-37 0 0,57-63 213 0 0,30-62-581 0 0,-4 17 151 0 0,1 0 0 0 0,2 1-1 0 0,2-1 1 0 0,4 34-374 0 0,-2-56-26 0 0,0 0-1 0 0,1 0 1 0 0,1-1-1 0 0,0 0 1 0 0,1 1 0 0 0,0-1-1 0 0,1-1 1 0 0,0 1-1 0 0,1-1 1 0 0,0 0-1 0 0,1-1 1 0 0,0 0-1 0 0,1 0 1 0 0,0 0 0 0 0,0-1-1 0 0,1-1 1 0 0,0 1 26 0 0,26 2-3036 0 0,-11-11-3022 0 0,-13 0 1410 0 0,-4 0-2168 0 0</inkml:trace>
</inkml:ink>
</file>

<file path=ppt/ink/ink2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4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4137 0 0,'0'0'2176'0'0,"0"0"-925"0"0,0 0-572 0 0,0 0-36 0 0,0 0 98 0 0,0 0 61 0 0,0 0 17 0 0,0 0-4 0 0,0 0 22 0 0,0 0 41 0 0,0 0-8 0 0,0 0-45 0 0,12 13-23 0 0,74 92 1364 0 0,-75-90-1926 0 0,-1 0 0 0 0,0 0 0 0 0,0 1 0 0 0,-2 1 1 0 0,0-1-1 0 0,-1 2 0 0 0,0-1 0 0 0,-2 0 0 0 0,0 1 0 0 0,-1 0 0 0 0,-1 0 0 0 0,0 1 0 0 0,-1 12-240 0 0,-1-14 80 0 0,-2 1 1 0 0,0-1 0 0 0,-1-1-1 0 0,0 1 1 0 0,-1 0-1 0 0,-1 0 1 0 0,-1-1-1 0 0,-1 0 1 0 0,0 0-1 0 0,-1 0 1 0 0,0-1-1 0 0,-1 0 1 0 0,-6 7-81 0 0,-31 32-2098 0 0,37-52-2153 0 0,6-2-342 0 0,1 0-3417 0 0,1 0 4353 0 0</inkml:trace>
</inkml:ink>
</file>

<file path=ppt/ink/ink2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4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693 0 5809 0 0,'0'0'1182'0'0,"0"0"-226"0"0,0 0-256 0 0,0 0 3 0 0,0 0 165 0 0,0 0 88 0 0,0 0-71 0 0,0 0-220 0 0,0 0-256 0 0,0 0-182 0 0,0 0-109 0 0,-24 26-48 0 0,-76 88-36 0 0,28 11-50 0 0,45-72 29 0 0,-5 18-112 0 0,-4 0-1 0 0,-2-3 0 0 0,-3-1 0 0 0,-4-2 1 0 0,-1-2-1 0 0,-4-2 0 0 0,-2-2 0 0 0,-55 46 100 0 0,85-101 207 0 0,35-37-287 0 0,42-48 415 0 0,4 2 0 0 0,59-60-335 0 0,-26 31 148 0 0,-29 33-31 0 0,-1 4 154 0 0,-3-3-1 0 0,-4-3 1 0 0,10-23-271 0 0,-33 37 850 0 0,-32 63-633 0 0,0 0-49 0 0,-21 66 490 0 0,9-15-405 0 0,1 0 1 0 0,3 0 0 0 0,3 1-1 0 0,1 0 1 0 0,3 22-254 0 0,0-42 38 0 0,15 106 112 0 0,-12-133-128 0 0,38 86 52 0 0,-39-89-39 0 0,1 1-1 0 0,0 0 1 0 0,0-1-1 0 0,0 1 1 0 0,0-1 0 0 0,1 0-1 0 0,-1 0 1 0 0,0 1-1 0 0,1-2 1 0 0,0 1-1 0 0,-1 0 1 0 0,1 0 0 0 0,0-1-1 0 0,0 0 1 0 0,0 1-1 0 0,0-1 1 0 0,0 0-1 0 0,0-1 1 0 0,0 1 0 0 0,0 0-1 0 0,1-1 1 0 0,-1 0-1 0 0,0 0 1 0 0,0 0-1 0 0,0 0 1 0 0,1 0 0 0 0,-1-1-1 0 0,0 1 1 0 0,1-1-35 0 0,2-2 139 0 0,0 0 1 0 0,-1 0-1 0 0,1-1 1 0 0,-1 0-1 0 0,0 0 1 0 0,0 0-1 0 0,0-1 0 0 0,-1 1 1 0 0,1-1-1 0 0,-1 0 1 0 0,0-1-1 0 0,-1 1 1 0 0,1-2-140 0 0,5-4 190 0 0,24-40 74 0 0,-2-2 1 0 0,-3-1-1 0 0,-2-1 0 0 0,-2-1 1 0 0,-3-1-1 0 0,-3 0 1 0 0,-1-2-1 0 0,3-34-264 0 0,-14 4-2795 0 0,-13 85-7546 0 0,3 7 2152 0 0</inkml:trace>
</inkml:ink>
</file>

<file path=ppt/ink/ink2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30 8922 0 0,'0'0'1124'0'0,"0"0"-178"0"0,0 0-33 0 0,0 0 94 0 0,0 0 21 0 0,0 0-134 0 0,0 0-262 0 0,0 0-236 0 0,0 0-153 0 0,0 0-137 0 0,0 0-56 0 0,-15 24-6 0 0,-44 76-6 0 0,44-40 55 0 0,16-50-64 0 0,0-4 72 0 0,1 0 0 0 0,-1 0 1 0 0,1-1-1 0 0,0 1 0 0 0,1-1 0 0 0,-1 1 1 0 0,1-1-1 0 0,0 0 0 0 0,0 0 0 0 0,1 0 1 0 0,-1-1-1 0 0,1 1 0 0 0,0-1 0 0 0,1 0 0 0 0,-1 0 1 0 0,1 0-1 0 0,-1 0 0 0 0,1-1 0 0 0,0 0 1 0 0,1 0-1 0 0,-1 0 0 0 0,0-1 0 0 0,1 0 1 0 0,-1 0-1 0 0,1 0 0 0 0,0-1 0 0 0,0 1 1 0 0,0-1-1 0 0,0-1 0 0 0,-1 1 0 0 0,1-1 1 0 0,0 0-1 0 0,0-1 0 0 0,0 1 0 0 0,0-1 1 0 0,0 0-1 0 0,0-1 0 0 0,-1 1 0 0 0,1-1 1 0 0,0 0-1 0 0,-1-1 0 0 0,0 1 0 0 0,1-1 1 0 0,-1 0-1 0 0,0 0 0 0 0,-1-1 0 0 0,1 1 1 0 0,3-5-102 0 0,-1 1 90 0 0,0 0 1 0 0,0-1 0 0 0,-1 0 0 0 0,0 0 0 0 0,-1-1-1 0 0,0 1 1 0 0,0-1 0 0 0,-1 0 0 0 0,0 0 0 0 0,0-1 0 0 0,-1 0-1 0 0,0 1 1 0 0,-1-1 0 0 0,0 0 0 0 0,-1 0 0 0 0,0 0-1 0 0,-1 0 1 0 0,1 0 0 0 0,-2 0 0 0 0,0 0 0 0 0,0-2-91 0 0,0 8-122 0 0,0-1 1 0 0,0 1 0 0 0,0 0 0 0 0,-1 0 0 0 0,1-1-1 0 0,-1 1 1 0 0,0 0 0 0 0,0 0 0 0 0,-1 1 0 0 0,1-1-1 0 0,-1 0 1 0 0,0 1 0 0 0,0 0 0 0 0,0-1 0 0 0,0 1-1 0 0,0 1 1 0 0,-1-1 0 0 0,1 0 0 0 0,-1 1 0 0 0,0-1-1 0 0,0 1 1 0 0,0 0 0 0 0,-3 0 121 0 0,-28-9-4391 0 0,0 7-4222 0 0,21 4 1173 0 0</inkml:trace>
</inkml:ink>
</file>

<file path=ppt/ink/ink2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71 4217 0 0,'0'0'3150'0'0,"0"0"-1235"0"0,0 0-291 0 0,0 0 214 0 0,0 0 136 0 0,0 0-182 0 0,0 0-509 0 0,0 0-564 0 0,0 0-300 0 0,0 0-127 0 0,0 0-72 0 0,0 0-29 0 0,0 0-51 0 0,2 12-44 0 0,6 39-32 0 0,-7-46-12 0 0,2 0 1 0 0,-1-1-1 0 0,1 1 1 0 0,-1-1 0 0 0,1 1-1 0 0,0-1 1 0 0,1 0-1 0 0,-1 0 1 0 0,1 0 0 0 0,0-1-1 0 0,0 1 1 0 0,0-1 0 0 0,0 0-1 0 0,0 0 1 0 0,1 0-1 0 0,0-1 1 0 0,-1 0 0 0 0,1 0-1 0 0,0 0 1 0 0,0 0-1 0 0,0-1 1 0 0,0 1 0 0 0,0-1-1 0 0,0-1 1 0 0,1 1-1 0 0,-1-1 1 0 0,0 0 0 0 0,0 0-1 0 0,1 0 1 0 0,-1-1 0 0 0,0 0-1 0 0,0 0 1 0 0,0 0-1 0 0,0-1 1 0 0,0 1 0 0 0,0-1-1 0 0,0 0 1 0 0,0-1-1 0 0,-1 1 1 0 0,2-2-53 0 0,197-143 759 0 0,-201 149-773 0 0,-1 0 1 0 0,1 0-1 0 0,-1 0 0 0 0,0 0 1 0 0,1 0-1 0 0,-1 1 0 0 0,0-1 1 0 0,0 0-1 0 0,-1 1 0 0 0,1-1 1 0 0,0 1-1 0 0,-1-1 0 0 0,1 1 1 0 0,-1-1-1 0 0,0 1 0 0 0,0-1 1 0 0,0 1-1 0 0,0-1 0 0 0,-1 1 1 0 0,1-1-1 0 0,-1 1 0 0 0,1-1 1 0 0,-1 0-1 0 0,0 1 14 0 0,1 8-22 0 0,-1 8 54 0 0,0-16-23 0 0,0 0 0 0 0,1 1 0 0 0,-1-1 0 0 0,0 0 1 0 0,1 1-1 0 0,0-1 0 0 0,0 0 0 0 0,0 1 1 0 0,0-1-1 0 0,0 0 0 0 0,1 1 0 0 0,-1-1 0 0 0,1 0 1 0 0,0 0-1 0 0,0 0 0 0 0,0 1 0 0 0,1-1 0 0 0,-1 0 1 0 0,1 0-1 0 0,-1-1 0 0 0,1 1 0 0 0,0 0 0 0 0,0 0 1 0 0,1-1-1 0 0,-1 0 0 0 0,0 1 0 0 0,1-1 0 0 0,-1 0 1 0 0,1 0-1 0 0,0 0 0 0 0,0 0 0 0 0,0-1 0 0 0,0 1 1 0 0,0-1-1 0 0,3 1-9 0 0,-2-1 106 0 0,1 0 0 0 0,0-1 1 0 0,0 0-1 0 0,-1 0 0 0 0,1-1 1 0 0,0 1-1 0 0,-1-1 0 0 0,1 0 0 0 0,0 0 1 0 0,-1-1-1 0 0,1 1 0 0 0,-1-1 1 0 0,0 0-1 0 0,0 0 0 0 0,1-1 0 0 0,-1 1 1 0 0,-1-1-1 0 0,1 0 0 0 0,0 0 1 0 0,-1 0-1 0 0,1 0 0 0 0,-1-1 0 0 0,2-2-106 0 0,63-65 606 0 0,-9 8-1202 0 0,-16 24-3021 0 0,-34 31-878 0 0,-3 2-1798 0 0,0 2-4557 0 0</inkml:trace>
</inkml:ink>
</file>

<file path=ppt/ink/ink2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0 1168 0 0,'0'0'2249'0'0,"0"0"-141"0"0,0 0-70 0 0,0 0 38 0 0,0 0 36 0 0,0 0-151 0 0,0 0-291 0 0,0 0-354 0 0,0 0-329 0 0,0 0-247 0 0,-32 21-201 0 0,-101 64-148 0 0,129-84-370 0 0,1 1 0 0 0,-1 0 0 0 0,1 0 0 0 0,0 0 0 0 0,0 0 1 0 0,0 0-1 0 0,0 1 0 0 0,0-1 0 0 0,0 1 0 0 0,1 0 0 0 0,-1 0 0 0 0,1 0 1 0 0,0 0-1 0 0,-1 0 0 0 0,2 0 0 0 0,-1 1 0 0 0,0-1 0 0 0,1 1 0 0 0,-2 3-21 0 0,1 3 58 0 0,-1-4-59 0 0,1 0 0 0 0,1 0 0 0 0,-1 0 0 0 0,1 0 1 0 0,0 0-1 0 0,0 0 0 0 0,1 0 0 0 0,0 0 0 0 0,0 0 1 0 0,0 0-1 0 0,1 0 0 0 0,0 0 0 0 0,0 0 0 0 0,1 0 1 0 0,-1 0-1 0 0,1-1 0 0 0,0 1 0 0 0,1 0 1 0 0,0-1-1 0 0,-1 1 0 0 0,2-1 0 0 0,-1 0 0 0 0,1 0 1 0 0,-1-1-1 0 0,1 1 0 0 0,1-1 0 0 0,-1 1 0 0 0,1-1 1 0 0,-1 0-1 0 0,1-1 0 0 0,0 1 0 0 0,5 1 1 0 0,4 2-215 0 0,0 0 0 0 0,1-1 0 0 0,0-1-1 0 0,0 0 1 0 0,0-1 0 0 0,1-1 0 0 0,-1 0-1 0 0,1-1 1 0 0,0-1 0 0 0,0 0 0 0 0,0-1-1 0 0,-1-1 1 0 0,1-1 0 0 0,6-1 215 0 0,58-13-4927 0 0,-4-9-4400 0 0,-55 17 6806 0 0</inkml:trace>
</inkml:ink>
</file>

<file path=ppt/ink/ink2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131 141 0 0 0,'0'0'2090'0'0,"0"0"-156"0"0,0 0-41 0 0,0 0 22 0 0,0 0-13 0 0,0 0-236 0 0,0 0-377 0 0,0 0-371 0 0,-22 33-273 0 0,-65 105-178 0 0,86-137-445 0 0,-1 1-1 0 0,0-1 0 0 0,1 0 1 0 0,-1 1-1 0 0,1-1 0 0 0,0 1 1 0 0,-1-1-1 0 0,1 1 0 0 0,0-1 1 0 0,0 1-1 0 0,0 0 1 0 0,0 0-1 0 0,0 0 0 0 0,0-1 1 0 0,1 1-1 0 0,-1 0 0 0 0,1 0 1 0 0,-1 0-1 0 0,1 0 1 0 0,0 0-1 0 0,0 0 0 0 0,0 0 1 0 0,0 0-1 0 0,0 0 0 0 0,0 0 1 0 0,0 0-1 0 0,0 0 1 0 0,1 0-1 0 0,-1 0 0 0 0,2 2-21 0 0,1 0 145 0 0,2-1 31 0 0,0 1 1 0 0,0-1-1 0 0,1 0 1 0 0,-1 0-1 0 0,1-1 1 0 0,0 1-1 0 0,0-1 1 0 0,0 0-1 0 0,0-1 0 0 0,0 0 1 0 0,0 0-1 0 0,0 0 1 0 0,0-1-1 0 0,1 1 1 0 0,-1-1-1 0 0,0-1 1 0 0,0 1-1 0 0,0-1 1 0 0,1-1-1 0 0,-1 1 1 0 0,0-1-1 0 0,0 0 1 0 0,-1 0-1 0 0,1 0 1 0 0,0-1-1 0 0,-1 0 1 0 0,1 0-1 0 0,-1-1 1 0 0,0 1-1 0 0,2-3-176 0 0,5-1 139 0 0,-1 0 0 0 0,0-1 0 0 0,0 0 0 0 0,-1-1 1 0 0,0 0-1 0 0,0 0 0 0 0,-1-1 0 0 0,0 0 0 0 0,-1-1 0 0 0,0 0 0 0 0,-1 0 0 0 0,0-1 0 0 0,-1 0 0 0 0,0 0 0 0 0,-1-1 0 0 0,0 1 0 0 0,-1-1 1 0 0,-1 0-1 0 0,0 0 0 0 0,-1 0 0 0 0,1-14-139 0 0,-2 22-60 0 0,-1-1 1 0 0,0 1 0 0 0,-1-1-1 0 0,0 0 1 0 0,0 1-1 0 0,0-1 1 0 0,0 1 0 0 0,-1-1-1 0 0,0 1 1 0 0,0 0-1 0 0,0 0 1 0 0,-1 0 0 0 0,0 0-1 0 0,0 0 1 0 0,0 1-1 0 0,0-1 1 0 0,-4-2 59 0 0,4 4-272 0 0,0 1 1 0 0,0 0-1 0 0,0 0 1 0 0,0 0-1 0 0,-1 0 0 0 0,1 1 1 0 0,-1-1-1 0 0,1 1 1 0 0,-1 0-1 0 0,0 0 0 0 0,1 0 1 0 0,-1 0-1 0 0,0 1 1 0 0,0 0-1 0 0,0 0 0 0 0,1 0 1 0 0,-1 0-1 0 0,-1 0 272 0 0,-21 6-4069 0 0,9 2-1543 0 0,2 0-2528 0 0</inkml:trace>
</inkml:ink>
</file>

<file path=ppt/ink/ink2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0 384 2961 0 0,'0'0'3084'0'0,"0"0"-1247"0"0,0 0-485 0 0,0 0-17 0 0,0 0 9 0 0,0 0-14 0 0,0 0-198 0 0,0 0-234 0 0,0 0-141 0 0,0 0-115 0 0,0 0-85 0 0,0 0-89 0 0,0 0-105 0 0,20-31-90 0 0,64-94-57 0 0,-36 68 10 0 0,-1 23-585 0 0,-41 67-469 0 0,-6-26 791 0 0,0-5 43 0 0,-1 1 0 0 0,1 0 0 0 0,-1 0 0 0 0,1-1 0 0 0,0 1 0 0 0,0 0 0 0 0,1 0 0 0 0,-1-1 0 0 0,0 1 0 0 0,1 0 0 0 0,0 0 0 0 0,-1-1 0 0 0,1 1 0 0 0,0-1 0 0 0,1 1 0 0 0,-1-1 0 0 0,0 1 0 0 0,1-1 0 0 0,-1 0 0 0 0,1 1 0 0 0,0-1 0 0 0,-1 0 0 0 0,1 0 0 0 0,0 0 0 0 0,1 0 0 0 0,-1-1 0 0 0,0 1 0 0 0,0-1 0 0 0,1 1 0 0 0,-1-1 0 0 0,1 0 0 0 0,-1 0 0 0 0,1 0 0 0 0,-1 0 0 0 0,1 0-1 0 0,1 0-5 0 0,3-1 252 0 0,0-1-1 0 0,0 0 1 0 0,1 0-1 0 0,-1 0 1 0 0,0-1-1 0 0,0 0 0 0 0,-1 0 1 0 0,1-1-1 0 0,0 0 1 0 0,-1 0-1 0 0,1 0 1 0 0,-1-1-1 0 0,0 0 1 0 0,0 0-1 0 0,2-3-251 0 0,4-2 182 0 0,0 0 1 0 0,-1 0-1 0 0,0-1 1 0 0,0-1-1 0 0,-1 1 0 0 0,-1-2 1 0 0,0 1-1 0 0,-1-2 1 0 0,0 1-1 0 0,0-1 1 0 0,-1 0-1 0 0,-1 0 0 0 0,-1-1 1 0 0,3-6-183 0 0,-5 11-696 0 0,2-8 5 0 0,-4 12-3990 0 0,-3 2-4113 0 0,2 3-436 0 0</inkml:trace>
</inkml:ink>
</file>

<file path=ppt/ink/ink2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7.2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0 394 6601 0 0,'0'0'1918'0'0,"0"0"-141"0"0,0 0 76 0 0,0 0 13 0 0,0 0-178 0 0,0 0-363 0 0,0 0-369 0 0,0 0-267 0 0,0 0-162 0 0,0 0-104 0 0,0 0-136 0 0,17-34-66 0 0,54-103-56 0 0,-32 79 40 0 0,-26 48-123 0 0,31-34-105 0 0,-39 92-1394 0 0,-13 76 1010 0 0,10-122 481 0 0,-1 1-1 0 0,0-1 1 0 0,1 1-1 0 0,0-1 1 0 0,-1 0-1 0 0,1 0 1 0 0,0 0-1 0 0,0 0 1 0 0,0 0-1 0 0,0 0 1 0 0,1 0-1 0 0,-1-1 1 0 0,0 1-1 0 0,1-1 1 0 0,-1 0-1 0 0,1 1 1 0 0,0-1-1 0 0,-1 0 1 0 0,1-1-1 0 0,0 1 1 0 0,0 0-1 0 0,-1-1 1 0 0,1 0-1 0 0,0 1 1 0 0,0-1 0 0 0,0 0-1 0 0,-1-1 1 0 0,1 1-1 0 0,0 0 1 0 0,0-1-1 0 0,0 1 1 0 0,-1-1-1 0 0,1 0 1 0 0,0 0-1 0 0,-1 0 1 0 0,1 0-1 0 0,-1-1 1 0 0,1 1-1 0 0,-1-1 1 0 0,0 1-1 0 0,0-1 1 0 0,1 0-1 0 0,-1 0 1 0 0,0 0-1 0 0,0 0 1 0 0,-1 0-1 0 0,1-1-73 0 0,35-32 437 0 0,-1-1-1 0 0,-3-3 0 0 0,0 0 1 0 0,-3-2-1 0 0,7-14-436 0 0,-32 45-853 0 0,13-19-457 0 0,-11 22-2920 0 0,0 5-3727 0 0,-5 2-2066 0 0</inkml:trace>
</inkml:ink>
</file>

<file path=ppt/ink/ink2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29 714 10866 0 0,'0'0'1734'0'0,"0"0"-458"0"0,0 0 25 0 0,0 0 75 0 0,0 0-61 0 0,0 0-194 0 0,0 0-283 0 0,0 0-209 0 0,0 0-131 0 0,0 0-105 0 0,31-27-66 0 0,97-83-62 0 0,-78 56 111 0 0,-36-3-141 0 0,-14 56-271 0 0,0-1-1 0 0,-1 1 0 0 0,1 0 1 0 0,-1 0-1 0 0,1 0 1 0 0,-1-1-1 0 0,1 1 1 0 0,-1 0-1 0 0,0 0 1 0 0,0 0-1 0 0,0 0 1 0 0,0 0-1 0 0,0 0 1 0 0,1 0-1 0 0,-2 1 1 0 0,1-1-1 0 0,0 0 0 0 0,0 0 1 0 0,0 1-1 0 0,0-1 1 0 0,0 1-1 0 0,0-1 1 0 0,-1 1-1 0 0,1-1 1 0 0,0 1-1 0 0,-1 0 1 0 0,1 0-1 0 0,0 0 1 0 0,0 0-1 0 0,-1-1 1 0 0,1 2-1 0 0,0-1 0 0 0,-1 0 1 0 0,1 0-1 0 0,0 0 1 0 0,0 1-1 0 0,-1-1 1 0 0,1 0-1 0 0,0 1 1 0 0,0-1-1 0 0,0 1 1 0 0,-1 0-1 0 0,1-1 37 0 0,-11 6-412 0 0,0 1 0 0 0,0 0-1 0 0,1 0 1 0 0,0 1 0 0 0,1 1 0 0 0,-1 0-1 0 0,2 0 1 0 0,-1 1 0 0 0,-6 9 412 0 0,7-11-241 0 0,1 0 0 0 0,0 1 0 0 0,0 0 0 0 0,1 0 0 0 0,0 1-1 0 0,1 0 1 0 0,0 0 0 0 0,0 1 0 0 0,1-1 0 0 0,1 1 0 0 0,0 0 0 0 0,0 1 0 0 0,1-1 0 0 0,0 1-1 0 0,1-1 1 0 0,1 1 0 0 0,0 0 0 0 0,0 0 0 0 0,1 7 241 0 0,1-16 37 0 0,0 1 1 0 0,1-1-1 0 0,-1 0 1 0 0,0 0-1 0 0,1 1 0 0 0,0-1 1 0 0,0 0-1 0 0,0-1 1 0 0,0 1-1 0 0,0 0 0 0 0,1-1 1 0 0,-1 1-1 0 0,1-1 0 0 0,-1 1 1 0 0,1-1-1 0 0,0 0 1 0 0,0 0-1 0 0,0-1 0 0 0,0 1 1 0 0,0-1-1 0 0,1 1 1 0 0,-1-1-1 0 0,0 0 0 0 0,1 0 1 0 0,-1 0-1 0 0,1-1 1 0 0,-1 1-1 0 0,1-1 0 0 0,0 0-37 0 0,104-6 2832 0 0,-79-5-2381 0 0,-1-2 1 0 0,0-1 0 0 0,0-1 0 0 0,-2-1 0 0 0,0-1-1 0 0,-1-2 1 0 0,-1 0 0 0 0,20-22-452 0 0,77-55 422 0 0,-105 84-408 0 0,0 0-1 0 0,1 2 0 0 0,0 0 1 0 0,1 0-1 0 0,0 2 0 0 0,0 0 1 0 0,1 2-1 0 0,0 0 0 0 0,0 1 1 0 0,0 0-1 0 0,1 2 0 0 0,0 0 1 0 0,3 1-14 0 0,-22 2 19 0 0,-1 0 0 0 0,1 0 0 0 0,0 0 0 0 0,-1 0 0 0 0,1 0 0 0 0,0 0 0 0 0,0 0 1 0 0,-1 0-1 0 0,1 0 0 0 0,0 0 0 0 0,-1 0 0 0 0,1 0 0 0 0,0 1 0 0 0,0-1 0 0 0,-1 0 0 0 0,1 0 0 0 0,0 1 0 0 0,-1-1 1 0 0,1 0-1 0 0,-1 1 0 0 0,1-1 0 0 0,0 1 0 0 0,-1-1 0 0 0,1 1 0 0 0,-1-1 0 0 0,1 1 0 0 0,-1-1 0 0 0,0 1 0 0 0,1 0 1 0 0,-1-1-1 0 0,1 1 0 0 0,-1 0 0 0 0,0-1 0 0 0,0 1 0 0 0,1 0 0 0 0,-1-1 0 0 0,0 1 0 0 0,0 0 0 0 0,0 0 0 0 0,0-1 1 0 0,0 1-1 0 0,0 0 0 0 0,0-1 0 0 0,0 1 0 0 0,0 0 0 0 0,0 0 0 0 0,0-1 0 0 0,0 1 0 0 0,-1 0 0 0 0,1-1 0 0 0,0 1 1 0 0,0 0-1 0 0,-1-1 0 0 0,1 1-19 0 0,-64-4 1411 0 0,56 2-1454 0 0,1 1 0 0 0,-1 0 1 0 0,0 0-1 0 0,1 0 0 0 0,-1 1 1 0 0,0 1-1 0 0,1-1 0 0 0,-1 1 1 0 0,1 0-1 0 0,0 1 0 0 0,-1 0 1 0 0,1 0-1 0 0,1 0 0 0 0,-1 1 0 0 0,0 0 1 0 0,1 1-1 0 0,0-1 0 0 0,0 1 1 0 0,0 0-1 0 0,1 1 0 0 0,-1-1 1 0 0,1 1-1 0 0,1 0 0 0 0,-1 0 1 0 0,1 1-1 0 0,0 0 0 0 0,0-1 1 0 0,1 1-1 0 0,0 0 0 0 0,0 2 43 0 0,2-4-33 0 0,0 0 0 0 0,1 0 0 0 0,0 0 0 0 0,0 0 0 0 0,0 0 0 0 0,0 0 0 0 0,1 0 0 0 0,0 0 0 0 0,0 0 0 0 0,0 0-1 0 0,1-1 1 0 0,-1 1 0 0 0,1 0 0 0 0,0-1 0 0 0,1 1 0 0 0,-1-1 0 0 0,1 0 0 0 0,0 0 0 0 0,0 0 0 0 0,0 0 0 0 0,0 0 0 0 0,1-1 0 0 0,0 1-1 0 0,-1-1 1 0 0,1 0 0 0 0,0 0 0 0 0,1-1 0 0 0,-1 1 0 0 0,0-1 0 0 0,1 0 0 0 0,0 0 0 0 0,-1 0 0 0 0,1-1 0 0 0,0 1 0 0 0,0-1-1 0 0,0 0 1 0 0,0-1 0 0 0,0 1 0 0 0,0-1 0 0 0,0 0 0 0 0,3-1 33 0 0,9 4 12 0 0,-1-1 0 0 0,1-1-1 0 0,0-1 1 0 0,0 0 0 0 0,0-1-1 0 0,0-1 1 0 0,-1-1 0 0 0,1 0 0 0 0,-1-1-1 0 0,6-3-11 0 0,35-17 261 0 0,-1-2 0 0 0,-1-3 0 0 0,-1-2 0 0 0,-2-2 0 0 0,-1-3 0 0 0,-2-2 0 0 0,40-40-261 0 0,-70 61-27 0 0,-1-1-1 0 0,0-1 0 0 0,-2 0 1 0 0,0-1-1 0 0,-1-1 0 0 0,-1 0 1 0 0,-1-2-1 0 0,-1 1 0 0 0,-1-1 1 0 0,-1-1-1 0 0,-1 0 0 0 0,-1 0 0 0 0,4-23 28 0 0,-10 45-30 0 0,-1-1-1 0 0,0 1 1 0 0,0-1-1 0 0,0 1 0 0 0,0-1 1 0 0,0 1-1 0 0,0-1 1 0 0,-1 0-1 0 0,1 1 0 0 0,-1-1 1 0 0,0 0-1 0 0,0 0 1 0 0,0 1-1 0 0,0-1 0 0 0,0 0 1 0 0,-1 1-1 0 0,1-1 0 0 0,-1 0 1 0 0,1 1-1 0 0,-1-1 1 0 0,0 0-1 0 0,0 1 0 0 0,0 0 1 0 0,-1-1-1 0 0,1 1 1 0 0,-1-1-1 0 0,1 1 0 0 0,-1 0 1 0 0,0 0-1 0 0,0 0 1 0 0,0 0-1 0 0,0 0 0 0 0,0 1 1 0 0,0-1-1 0 0,0 0 1 0 0,0 1-1 0 0,-1 0 0 0 0,1-1 1 0 0,-1 1-1 0 0,1 0 0 0 0,-2 0 31 0 0,-1 2-47 0 0,-1-1-1 0 0,1 1 0 0 0,0 0 0 0 0,-1 1 0 0 0,1-1 1 0 0,0 1-1 0 0,0 0 0 0 0,0 1 0 0 0,0-1 0 0 0,0 1 1 0 0,0 0-1 0 0,1 0 0 0 0,-1 1 0 0 0,1-1 0 0 0,0 1 0 0 0,0 0 1 0 0,0 0-1 0 0,1 0 0 0 0,-1 0 0 0 0,1 1 0 0 0,0-1 1 0 0,1 1-1 0 0,-1 0 0 0 0,-2 5 48 0 0,-1 4-32 0 0,0 0 1 0 0,1 0 0 0 0,1 1-1 0 0,0-1 1 0 0,1 1-1 0 0,0 0 1 0 0,1 0 0 0 0,1 10 31 0 0,1 4-8 0 0,2-1 0 0 0,0 0 1 0 0,3 1-1 0 0,0-1 0 0 0,2-1 1 0 0,0 1-1 0 0,2-1 0 0 0,1 0 1 0 0,2-1-1 0 0,0 0 0 0 0,6 6 8 0 0,138 206-464 0 0,-56-127-2476 0 0,-122-142-11961 0 0,13 22 13741 0 0</inkml:trace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2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5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10770 0 0,'0'0'2070'0'0,"0"0"-724"0"0,0 0-313 0 0,0 0 87 0 0,0 0 149 0 0,0 0-25 0 0,0 0-204 0 0,0 0-229 0 0,35 0-172 0 0,110 0-118 0 0,-71 1-109 0 0,34 0 67 0 0,1-5 0 0 0,70-13-479 0 0,37-24-1374 0 0,-146 22-2270 0 0,-3-4-4414 0 0,-37 11-2099 0 0</inkml:trace>
</inkml:ink>
</file>

<file path=ppt/ink/ink2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14.5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217 579 2561 0 0,'0'0'1529'0'0,"0"0"-179"0"0,0 0-3 0 0,0 0 89 0 0,0 0 52 0 0,0 0-110 0 0,0 0-275 0 0,0 0-331 0 0,0 0-269 0 0,0 0-170 0 0,0 0-137 0 0,-32 16-53 0 0,-99 52-19 0 0,129-67-120 0 0,-1 0 0 0 0,0 0 0 0 0,1 1 0 0 0,-1-1 0 0 0,1 0 1 0 0,0 1-1 0 0,-1 0 0 0 0,1-1 0 0 0,0 1 0 0 0,0 0 0 0 0,0 0 0 0 0,0 0 0 0 0,0 0 0 0 0,0 1 0 0 0,1-1 0 0 0,-1 0 0 0 0,1 1 0 0 0,0-1 0 0 0,-1 1 1 0 0,1 0-1 0 0,0-1 0 0 0,1 1 0 0 0,-1 0 0 0 0,0 0 0 0 0,1-1 0 0 0,0 1 0 0 0,-1 0 0 0 0,1 0-4 0 0,-1 10 21 0 0,-1-5 11 0 0,1 0 1 0 0,-1 0 0 0 0,1 1 0 0 0,0-1-1 0 0,1 1 1 0 0,0-1 0 0 0,1 0 0 0 0,-1 1-1 0 0,2-1 1 0 0,-1 1 0 0 0,1-1-1 0 0,0 0 1 0 0,1 0 0 0 0,0 0 0 0 0,0 0-1 0 0,1-1 1 0 0,0 1 0 0 0,0-1 0 0 0,1 0-1 0 0,-1 0 1 0 0,2 0 0 0 0,-1-1-1 0 0,1 0 1 0 0,0 0 0 0 0,0 0 0 0 0,6 3-33 0 0,-5-6 191 0 0,-1 0 1 0 0,1-1 0 0 0,0 0-1 0 0,-1-1 1 0 0,1 1 0 0 0,0-1-1 0 0,0-1 1 0 0,0 1 0 0 0,0-1 0 0 0,0 0-1 0 0,0-1 1 0 0,0 0 0 0 0,0 0-1 0 0,0 0 1 0 0,0-1 0 0 0,0 0-1 0 0,-1 0 1 0 0,1-1 0 0 0,-1 0 0 0 0,0 0-1 0 0,1 0 1 0 0,-1-1 0 0 0,-1 0-1 0 0,1 0 1 0 0,-1 0 0 0 0,1-1-1 0 0,-1 0 1 0 0,0 0 0 0 0,-1 0 0 0 0,0-1-1 0 0,3-4-191 0 0,17-20 71 0 0,-3-1 1 0 0,0-2-1 0 0,-2 0 0 0 0,-2-1 0 0 0,-1 0 0 0 0,-1-2 0 0 0,-2 0 1 0 0,-2 0-1 0 0,-1-1 0 0 0,-2 0 0 0 0,-1-1 0 0 0,-2 0 1 0 0,-2 0-1 0 0,-1 0 0 0 0,-2 0 0 0 0,-2-1-71 0 0,2 29-70 0 0,0 0 0 0 0,0 0-1 0 0,-1 1 1 0 0,0-1 0 0 0,-1 0 0 0 0,0 0-1 0 0,-1 1 1 0 0,0-1 0 0 0,0 1 0 0 0,-1 0-1 0 0,0 0 1 0 0,-1 0 0 0 0,0 1 0 0 0,0-1 0 0 0,-1 1-1 0 0,0 0 1 0 0,0 1 0 0 0,-4-4 70 0 0,7 10-47 0 0,1 0 0 0 0,-1 0 0 0 0,0 0 1 0 0,0 0-1 0 0,1 0 0 0 0,-1 1 0 0 0,0-1 0 0 0,0 1 1 0 0,0 0-1 0 0,0 0 0 0 0,0 0 0 0 0,0 0 0 0 0,0 0 0 0 0,0 1 1 0 0,1-1-1 0 0,-1 1 0 0 0,0 0 0 0 0,0 0 0 0 0,0 0 1 0 0,1 0-1 0 0,-1 0 0 0 0,1 1 0 0 0,-1-1 0 0 0,1 1 1 0 0,-1 0-1 0 0,1-1 0 0 0,0 1 0 0 0,0 0 0 0 0,0 1 0 0 0,0-1 1 0 0,-1 1 46 0 0,-52 75-475 0 0,47-62 449 0 0,-1 0 0 0 0,2 0 0 0 0,0 0 0 0 0,1 1 0 0 0,1 0 0 0 0,0 0 0 0 0,1 0 0 0 0,1 1 0 0 0,1 0 0 0 0,0-1 0 0 0,1 1 0 0 0,1 0 1 0 0,1 0-1 0 0,1-1 0 0 0,0 1 0 0 0,1 0 0 0 0,1-1 0 0 0,0 0 0 0 0,2 0 0 0 0,0 0 0 0 0,1-1 0 0 0,0 0 0 0 0,1 0 0 0 0,1 0 0 0 0,1-1 0 0 0,0-1 0 0 0,1 0 0 0 0,0 0 0 0 0,1-1 0 0 0,1 0 0 0 0,0-1 0 0 0,1-1 0 0 0,0 0 0 0 0,5 3 26 0 0,-4-7-149 0 0,0-1 0 0 0,1 0 0 0 0,-1 0 0 0 0,1-2 0 0 0,0 0 0 0 0,0 0 0 0 0,0-2 0 0 0,0 0 0 0 0,1-1 0 0 0,-1-1-1 0 0,1 0 1 0 0,-1-1 0 0 0,1-1 149 0 0,-2 0-1120 0 0,0-1 1 0 0,0 0-1 0 0,-1-1 0 0 0,1-1 0 0 0,-1 0 0 0 0,0-1 0 0 0,0-1 0 0 0,12-8 1120 0 0,34-21-6394 0 0,-42 24 5428 0 0</inkml:trace>
  <inkml:trace contextRef="#ctx0" brushRef="#br0" timeOffset="245.395">959 468 0 0 0,'0'0'1262'0'0,"0"0"98"0"0,0 0 112 0 0,0 0 175 0 0,0 0 64 0 0,0 0-116 0 0,-23 33-250 0 0,-71 102-329 0 0,61-62 27 0 0,33-63-902 0 0,-1-6-5 0 0,0 0 0 0 0,0 1 0 0 0,1-1 0 0 0,0 0 0 0 0,0 1 0 0 0,0-1-1 0 0,1 0 1 0 0,-1 1 0 0 0,1-1 0 0 0,0 0 0 0 0,1 1 0 0 0,-1-1 0 0 0,0 0 0 0 0,1 0 0 0 0,0 0 0 0 0,0 0 0 0 0,1-1 0 0 0,-1 1 0 0 0,0 0-1 0 0,1-1 1 0 0,0 0 0 0 0,0 1 0 0 0,0-1 0 0 0,1 0 0 0 0,-1-1 0 0 0,0 1 0 0 0,1-1 0 0 0,0 1 0 0 0,0-1 0 0 0,0 0 0 0 0,0-1-1 0 0,0 1 1 0 0,0 0 0 0 0,0-1 0 0 0,0 0 0 0 0,1 0 0 0 0,2 0-136 0 0,-1 0 249 0 0,1-1 0 0 0,0 0 1 0 0,-1 0-1 0 0,1 0 0 0 0,0 0 0 0 0,-1-1 0 0 0,1-1 1 0 0,0 1-1 0 0,-1-1 0 0 0,1 0 0 0 0,-1 0 0 0 0,0-1 0 0 0,0 0 1 0 0,0 0-1 0 0,0 0 0 0 0,0-1 0 0 0,-1 1 0 0 0,0-2 0 0 0,5-3-249 0 0,-1-1 67 0 0,0-1-1 0 0,-1 1 0 0 0,-1-1 0 0 0,1 0 0 0 0,-2-1 0 0 0,1 0 0 0 0,-2 0 0 0 0,1 0 0 0 0,-2-1 0 0 0,1 0 0 0 0,-2 0 0 0 0,1 0 1 0 0,-2 0-1 0 0,0 0 0 0 0,0-1 0 0 0,-1 1 0 0 0,0-1 0 0 0,-2-3-66 0 0,1 12-99 0 0,0 0 1 0 0,-1 1-1 0 0,0-1 0 0 0,0 1 0 0 0,0-1 1 0 0,0 1-1 0 0,0-1 0 0 0,-1 1 1 0 0,0-1-1 0 0,1 1 0 0 0,-1 0 0 0 0,0 0 1 0 0,-1 0-1 0 0,1 0 0 0 0,-1 0 1 0 0,1 1-1 0 0,-1-1 0 0 0,0 1 0 0 0,0 0 1 0 0,0-1-1 0 0,0 1 0 0 0,0 1 0 0 0,0-1 1 0 0,-1 0-1 0 0,1 1 0 0 0,0 0 1 0 0,-1-1-1 0 0,1 1 0 0 0,-3 0 99 0 0,-32-3-3902 0 0,1 9-3409 0 0,22 0-2158 0 0</inkml:trace>
  <inkml:trace contextRef="#ctx0" brushRef="#br0" timeOffset="565.444">1721 1 7282 0 0,'0'0'2851'0'0,"0"0"-780"0"0,0 0-688 0 0,0 0-340 0 0,0 0-190 0 0,0 0-134 0 0,0 0-51 0 0,0 0 43 0 0,0 0 55 0 0,0 0 26 0 0,0 0-57 0 0,0 0-135 0 0,0 0-107 0 0,-4 31-55 0 0,-12 100-77 0 0,12 28 666 0 0,24 135-536 0 0,-9-122-2265 0 0,-37-135-4429 0 0,-2-26-3427 0 0,20-11 3953 0 0</inkml:trace>
  <inkml:trace contextRef="#ctx0" brushRef="#br0" timeOffset="733.252">1278 579 10618 0 0,'0'0'1430'0'0,"0"0"-383"0"0,0 0-26 0 0,0 0 108 0 0,0 0-47 0 0,0 0-232 0 0,0 0-278 0 0,0 0-186 0 0,36-6-104 0 0,114-19-103 0 0,-38 18-114 0 0,28 4-1234 0 0,-47 3-5132 0 0,-71 0 3042 0 0,-1 0-4673 0 0</inkml:trace>
  <inkml:trace contextRef="#ctx0" brushRef="#br0" timeOffset="1053.8">2424 527 9298 0 0,'0'0'2380'0'0,"0"0"-595"0"0,0 0-278 0 0,0 0-41 0 0,0 0-172 0 0,0 0-288 0 0,0 0-326 0 0,0 0-233 0 0,0 0-170 0 0,-32 11-109 0 0,-99 35-89 0 0,82-18-43 0 0,48-26-42 0 0,-1 0 0 0 0,1-1 0 0 0,0 1 0 0 0,0 0 0 0 0,0 0 0 0 0,0-1 0 0 0,0 1 0 0 0,0 0 0 0 0,1 0 0 0 0,-1 0 0 0 0,1 0 0 0 0,-1 0 0 0 0,1 0 0 0 0,0 0 0 0 0,0 0 0 0 0,-1 1 0 0 0,2-1 0 0 0,-1 0 0 0 0,0 0 0 0 0,0 0 0 0 0,1 0 0 0 0,-1 0 0 0 0,1 0 1 0 0,-1 0-1 0 0,1 0 0 0 0,0 0 0 0 0,0 0 0 0 0,0-1 0 0 0,0 1 0 0 0,0 0 0 0 0,0 0 0 0 0,0-1 0 0 0,1 1 0 0 0,-1-1 0 0 0,2 2 6 0 0,64 45-289 0 0,-49-38 263 0 0,44 43 128 0 0,-61-52-67 0 0,0 1 0 0 0,1 0 0 0 0,-1 0 0 0 0,0 0 1 0 0,0 0-1 0 0,-1 0 0 0 0,1 0 0 0 0,0 0 0 0 0,-1 0 1 0 0,1 0-1 0 0,-1 0 0 0 0,0 1 0 0 0,1-1 0 0 0,-1 0 1 0 0,0 0-1 0 0,0 0 0 0 0,-1 1 0 0 0,1-1 0 0 0,0 0 1 0 0,-1 0-1 0 0,1 0 0 0 0,-1 0 0 0 0,0 0 0 0 0,0 0 1 0 0,0 0-1 0 0,0 0 0 0 0,0 0 0 0 0,0 0 0 0 0,0 0 1 0 0,0-1-1 0 0,-1 1 0 0 0,1 0 0 0 0,-1-1 0 0 0,0 1 1 0 0,1-1-36 0 0,-118 84 1001 0 0,28-56-4971 0 0,74-29-1334 0 0,12 0 1026 0 0,-3 0-4404 0 0</inkml:trace>
</inkml:ink>
</file>

<file path=ppt/ink/ink2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9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 3097 0 0,'0'0'2443'0'0,"0"0"-49"0"0,0 0-152 0 0,0 0-189 0 0,0 0-179 0 0,0 0-320 0 0,0 0-331 0 0,0 0-239 0 0,0 0-204 0 0,0 0-149 0 0,0 0-111 0 0,0 0-93 0 0,-8 33-51 0 0,-25 103-44 0 0,15 12 388 0 0,-30 275-65 0 0,9-169-1311 0 0,38-240-2139 0 0,1-33-3564 0 0,1-1 1580 0 0,-1 9 717 0 0,0 3 408 0 0</inkml:trace>
  <inkml:trace contextRef="#ctx0" brushRef="#br0" timeOffset="3968.136">1 608 6393 0 0,'0'0'1111'0'0,"0"0"-227"0"0,0 0-121 0 0,0 0 195 0 0,0 0 230 0 0,0 0 80 0 0,0 0-125 0 0,0 0-275 0 0,0 0-214 0 0,0 0-134 0 0,0 0-76 0 0,27-8-20 0 0,89-25-12 0 0,23-1 655 0 0,-100 26-1617 0 0,0-2 1 0 0,-1-2 0 0 0,0-1-1 0 0,34-17 550 0 0,-28 1-6303 0 0,-23 15 241 0 0,-11 6 2528 0 0</inkml:trace>
  <inkml:trace contextRef="#ctx0" brushRef="#br0" timeOffset="4471.62">779 0 7954 0 0,'0'0'409'0'0,"0"0"-159"0"0,0 0 267 0 0,0 0 482 0 0,0 0 378 0 0,0 0 61 0 0,0 0-208 0 0,0 0-265 0 0,0 0-225 0 0,-2 35-138 0 0,-8 109-105 0 0,-4 58 982 0 0,-35 304-224 0 0,49-422-1152 0 0,2-82-54 0 0,0-1 1 0 0,0 0 0 0 0,0 0-1 0 0,1 0 1 0 0,-1 0-1 0 0,0-1 1 0 0,0 1 0 0 0,0 0-1 0 0,1-1 1 0 0,-1 0-1 0 0,0 1 1 0 0,0-1 0 0 0,1 0-1 0 0,-1 0 1 0 0,0 0-1 0 0,1-1 1 0 0,-1 1 0 0 0,0 0-1 0 0,0-1 1 0 0,1 0-1 0 0,-1 1 1 0 0,0-1-1 0 0,0 0 1 0 0,0 0 0 0 0,0 0-1 0 0,0 0 1 0 0,0-1-50 0 0,180-122 1714 0 0,-141 95-1624 0 0,-28 18-68 0 0,0 2-1 0 0,1-1 0 0 0,0 2 1 0 0,0 0-1 0 0,1 0 0 0 0,0 2 1 0 0,0 0-1 0 0,5-1-21 0 0,-18 8-6 0 0,0 0 1 0 0,0 0-1 0 0,0 0 0 0 0,0 0 0 0 0,0 0 1 0 0,0 1-1 0 0,0-1 0 0 0,0 1 1 0 0,-1 0-1 0 0,1-1 0 0 0,0 1 1 0 0,-1 0-1 0 0,0 0 0 0 0,1 0 1 0 0,-1 0-1 0 0,0 0 0 0 0,0 0 0 0 0,0 0 1 0 0,0 0-1 0 0,-1 1 0 0 0,1-1 1 0 0,0 0-1 0 0,-1 0 0 0 0,0 1 1 0 0,1-1-1 0 0,-1 0 0 0 0,0 1 0 0 0,0-1 1 0 0,0 1-1 0 0,-1-1 0 0 0,1 0 1 0 0,-1 1-1 0 0,1-1 0 0 0,-1 0 1 0 0,0 0-1 0 0,0 1 6 0 0,1 5 4 0 0,0 15 30 0 0,12 72 18 0 0,15-74-1426 0 0,-6-30-7486 0 0,-15 4 3594 0 0,-2 2-2248 0 0</inkml:trace>
  <inkml:trace contextRef="#ctx0" brushRef="#br0" timeOffset="4785.752">1333 851 880 0 0,'0'0'2278'0'0,"0"0"-190"0"0,0 0 328 0 0,0 0 382 0 0,0 0-126 0 0,0 0-475 0 0,0 0-557 0 0,0 0-444 0 0,0 0-292 0 0,0 0-194 0 0,0 0-151 0 0,0 0-103 0 0,0 0-41 0 0,31-17-59 0 0,93-52-52 0 0,-80 26 65 0 0,-43 36-302 0 0,1 5-64 0 0,0-1 1 0 0,-1 1 0 0 0,1-1-1 0 0,-1 1 1 0 0,0-1 0 0 0,0 1-1 0 0,0-1 1 0 0,0 0 0 0 0,0 1-1 0 0,-1-1 1 0 0,1 0-1 0 0,-1 0 1 0 0,0 0 0 0 0,0 1-1 0 0,0-1 1 0 0,0 0 0 0 0,0 0-1 0 0,0 0 1 0 0,-1 1 0 0 0,0-1-1 0 0,1 0 1 0 0,-1 1 0 0 0,0-1-1 0 0,0 0 1 0 0,0 1 0 0 0,-1-1-1 0 0,1 1 1 0 0,-1 0-1 0 0,1-1 1 0 0,-1 1 0 0 0,0 0-1 0 0,0 0 1 0 0,0 0 0 0 0,0 0-1 0 0,0 0 1 0 0,0 0 0 0 0,-1 1-1 0 0,1-1 1 0 0,0 1 0 0 0,-1 0-1 0 0,0-1 1 0 0,1 1-1 0 0,-1 0 1 0 0,1 1 0 0 0,-2-1-4 0 0,-7 3-55 0 0,1 2 0 0 0,0-1 0 0 0,0 2 0 0 0,0-1 0 0 0,0 1 1 0 0,1 1-1 0 0,0-1 0 0 0,0 2 0 0 0,0-1 0 0 0,1 1 0 0 0,0 0 0 0 0,0 1 0 0 0,1 0 1 0 0,0 0-1 0 0,0 1 0 0 0,1 0 0 0 0,0 0 0 0 0,1 0 0 0 0,0 1 0 0 0,0 0 0 0 0,1 0 1 0 0,0 0-1 0 0,1 0 0 0 0,0 1 0 0 0,1 0 0 0 0,0-1 0 0 0,0 3 55 0 0,1-7 7 0 0,1 0-1 0 0,0 0 0 0 0,0 0 1 0 0,0 0-1 0 0,0 0 1 0 0,1 0-1 0 0,0 0 1 0 0,0 0-1 0 0,1 0 1 0 0,0 0-1 0 0,0 0 0 0 0,0-1 1 0 0,1 1-1 0 0,-1-1 1 0 0,1 0-1 0 0,1 1 1 0 0,-1-1-1 0 0,1-1 1 0 0,0 1-1 0 0,0-1 1 0 0,0 1-1 0 0,0-1 0 0 0,1 0 1 0 0,0 0-1 0 0,0-1 1 0 0,0 0-1 0 0,0 0 1 0 0,0 0-1 0 0,1 0 1 0 0,1 0-7 0 0,10 4-30 0 0,1 0 1 0 0,-1-1-1 0 0,1-1 1 0 0,1-1-1 0 0,-1-1 1 0 0,0 0-1 0 0,1-1 1 0 0,-1-1-1 0 0,1-1 1 0 0,-1-1 0 0 0,10-1 29 0 0,21-4-3687 0 0,0-4-3330 0 0,-28 6-3136 0 0</inkml:trace>
</inkml:ink>
</file>

<file path=ppt/ink/ink2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51.6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151 521 0 0 0,'-38'31'0'0'0,"23"-11"0"0"0,6-16 0 0 0,7-4 0 0 0</inkml:trace>
  <inkml:trace contextRef="#ctx0" brushRef="#br0" timeOffset="2273.294">26 536 0 0 0,'0'0'383'0'0,"0"0"520"0"0,0 0 176 0 0,3 0-11 0 0,12 0 16 0 0,-6 0 2466 0 0,-8 0-2719 0 0,-1 6 4988 0 0,1 21-3970 0 0,-26 57-458 0 0,49-84-321 0 0,51-55 373 0 0,-74 55-1399 0 0,0-1 1 0 0,0 0-1 0 0,0 0 1 0 0,0 0-1 0 0,0 0 1 0 0,0 0 0 0 0,0 0-1 0 0,0 0 1 0 0,0 0-1 0 0,0 0 1 0 0,-1 0-1 0 0,1 0 1 0 0,0-1-1 0 0,-1 1 1 0 0,1 0-1 0 0,-1 0 1 0 0,0-1 0 0 0,1 1-1 0 0,-1-1 1 0 0,0 1-1 0 0,0 0 1 0 0,1-1-1 0 0,-1 1 1 0 0,0 0-1 0 0,-1-1 1 0 0,1 1 0 0 0,0-1-1 0 0,0 1 1 0 0,0 0-1 0 0,-1-1 1 0 0,1 1-1 0 0,-1 0 1 0 0,1-1-1 0 0,-1 1 1 0 0,0 0-1 0 0,1 0 1 0 0,-1 0 0 0 0,0 0-1 0 0,0-1 1 0 0,0 1-1 0 0,0 0 1 0 0,0 0-45 0 0,-5 1-3 0 0,0 0 1 0 0,-1 0-1 0 0,1 1 1 0 0,0 0-1 0 0,0 0 0 0 0,0 1 1 0 0,1-1-1 0 0,-1 1 1 0 0,0 0-1 0 0,1 1 1 0 0,-1 0-1 0 0,1 0 1 0 0,-1 0-1 0 0,1 0 1 0 0,0 1-1 0 0,1 0 0 0 0,-1 0 1 0 0,1 0-1 0 0,-1 0 1 0 0,1 1-1 0 0,1 0 1 0 0,-1-1-1 0 0,0 3 3 0 0,3-6 8 0 0,0 0-1 0 0,0 0 0 0 0,0 0 1 0 0,1 0-1 0 0,-1 0 1 0 0,0 0-1 0 0,1 1 1 0 0,-1-1-1 0 0,1 0 0 0 0,0 0 1 0 0,-1 0-1 0 0,1 1 1 0 0,0-1-1 0 0,0 0 1 0 0,0 0-1 0 0,-1 1 1 0 0,1-1-1 0 0,0 0 0 0 0,1 0 1 0 0,-1 1-1 0 0,0-1 1 0 0,0 0-1 0 0,1 0 1 0 0,-1 0-1 0 0,0 1 0 0 0,1-1 1 0 0,-1 0-1 0 0,1 0 1 0 0,0 0-1 0 0,-1 0 1 0 0,1 0-1 0 0,0 0 1 0 0,0 0-1 0 0,-1 0 0 0 0,1 0 1 0 0,0 0-1 0 0,0 0 1 0 0,0 0-1 0 0,0-1 1 0 0,0 1-1 0 0,0 0 0 0 0,0-1 1 0 0,1 1-1 0 0,-1-1 1 0 0,0 1-1 0 0,0-1 1 0 0,0 0-1 0 0,1 1 1 0 0,-1-1-1 0 0,0 0 0 0 0,0 0 1 0 0,1 0-1 0 0,-1 0 1 0 0,0 0-1 0 0,0 0 1 0 0,1 0-1 0 0,-1 0 0 0 0,0-1 1 0 0,1 1-8 0 0,7 0-324 0 0,48-8 1492 0 0,-45-24-6774 0 0,-16 25-1273 0 0,-1 6-4201 0 0</inkml:trace>
  <inkml:trace contextRef="#ctx0" brushRef="#br0" timeOffset="4034.24">264 61 864 0 0,'0'0'1745'0'0,"0"0"-156"0"0,0 0 22 0 0,0 0 224 0 0,0 0 298 0 0,0 0 109 0 0,0 0-217 0 0,0 0-422 0 0,0 0-406 0 0,0 0-343 0 0,0 0-284 0 0,0-4-197 0 0,0-11-127 0 0,16 38 445 0 0,0 20-175 0 0,-2 1 1 0 0,-1 0 0 0 0,-3 1 0 0 0,3 35-517 0 0,5 50 181 0 0,-1-46-592 0 0,-14-73 1794 0 0,-1-4-7006 0 0,1-17-10956 0 0,-3 3 15983 0 0</inkml:trace>
  <inkml:trace contextRef="#ctx0" brushRef="#br0" timeOffset="4433.372">232 35 0 0 0,'0'0'1334'0'0,"0"0"539"0"0,0 0 146 0 0,0 0-103 0 0,0 0-285 0 0,0 0-338 0 0,0 0-242 0 0,0 0-137 0 0,0 0-82 0 0,0 0-63 0 0,3-5-39 0 0,-2 3-656 0 0,-1 0 0 0 0,1 1 0 0 0,0-1 1 0 0,0 0-1 0 0,0 1 0 0 0,0-1 1 0 0,0 1-1 0 0,0-1 0 0 0,1 1 0 0 0,-1 0 1 0 0,0 0-1 0 0,1-1 0 0 0,-1 1 0 0 0,1 0 1 0 0,-1 0-1 0 0,1 0 0 0 0,-1 1 0 0 0,1-1 1 0 0,0 0-1 0 0,-1 0 0 0 0,1 1 0 0 0,0-1 1 0 0,0 1-1 0 0,0 0 0 0 0,-1 0 0 0 0,1-1 1 0 0,0 1-1 0 0,0 0 0 0 0,0 0 0 0 0,0 1 1 0 0,0-1-75 0 0,16-1 133 0 0,0 0 1 0 0,-1 2 0 0 0,1 0-1 0 0,0 1 1 0 0,-1 0 0 0 0,0 1-1 0 0,1 2 1 0 0,-1-1 0 0 0,-1 2 0 0 0,1 0-1 0 0,-1 1 1 0 0,0 1 0 0 0,0 1-1 0 0,-1 0 1 0 0,-1 1 0 0 0,1 0-1 0 0,-1 1 1 0 0,-1 1 0 0 0,0 0-1 0 0,6 8-133 0 0,-14-12 10 0 0,0-1 0 0 0,0 1 0 0 0,-1 0 0 0 0,-1 0 0 0 0,1 1 0 0 0,-1-1 0 0 0,0 1 0 0 0,-1-1 0 0 0,0 1 0 0 0,-1 0 0 0 0,1 0 0 0 0,-2 0 0 0 0,1 0 0 0 0,-1 0 0 0 0,-1 0 0 0 0,1 0 0 0 0,-2 0 0 0 0,1 0 0 0 0,-1 0 0 0 0,-1 0 0 0 0,1-1-1 0 0,-1 1 1 0 0,-1-1 0 0 0,0 0 0 0 0,0 0 0 0 0,0 0 0 0 0,-1 0 0 0 0,-1 0-10 0 0,-5 4-165 0 0,0 0 1 0 0,0-1-1 0 0,-1-1 0 0 0,0 0 0 0 0,0-1 1 0 0,-1 0-1 0 0,-1-1 0 0 0,1 0 0 0 0,-2-1 1 0 0,1-1-1 0 0,0 0 0 0 0,-3 0 165 0 0,-49 13-4517 0 0,-2-4-4975 0 0,54-11 5862 0 0</inkml:trace>
</inkml:ink>
</file>

<file path=ppt/ink/ink2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07.29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0 610 0 0 0,'0'0'1230'0'0,"0"0"-31"0"0,0 0-110 0 0,0 0-137 0 0,0 0-68 0 0,0 0 5 0 0,0 0 40 0 0,0 0 18 0 0,0 0-13 0 0,0 0-38 0 0,0 0-69 0 0,0 0-70 0 0,2 26 3272 0 0,5-17-3748 0 0,1 0 0 0 0,0-1 0 0 0,1 1 0 0 0,0-2 0 0 0,0 0 0 0 0,0 0 0 0 0,1 0 0 0 0,0-1 0 0 0,1-1 0 0 0,-1 0 0 0 0,1 0 0 0 0,0-1 0 0 0,0 0 1 0 0,0-1-1 0 0,12 2-281 0 0,107 35 1041 0 0,-29-11-503 0 0,-5-17 147 0 0,-10-2-213 0 0,23 21-269 0 0,-32-10-123 0 0,5-13 79 0 0,102 25 61 0 0,-139-25-182 0 0,169 2 633 0 0,-92-20-237 0 0,-53 2-209 0 0,232-30 142 0 0,-181 13-197 0 0,68-45 301 0 0,-85 26-256 0 0,27-26 201 0 0,-69 33-340 0 0,76-50 231 0 0,-47 27-219 0 0,-64 39 29 0 0,-15 9 517 0 0,-11 12-616 0 0,0 0 5 0 0,0 0-2 0 0,0 0-13 0 0,0 0-9 0 0,0 0 12 0 0,0 0-1 0 0,0 0 10 0 0,0 0 12 0 0,0 0-38 0 0,0 0-14 0 0,0 0 8 0 0,0 0-2 0 0,0 0 8 0 0,0 0 14 0 0,0 0 12 0 0,0 0-2 0 0,0 0 4 0 0,0 0-9 0 0,0 0-17 0 0,0 0-4 0 0,0 0 0 0 0,0 0 7 0 0,0 0 23 0 0,0 0-4 0 0,0 0-8 0 0,0 0 5 0 0,0 0-6 0 0,0 0-21 0 0,0 0 11 0 0,0 0-6 0 0,0 0 19 0 0,0 0 11 0 0,0 0-2 0 0,0 0-15 0 0,0 0-18 0 0,7-27 33 0 0,4-8-150 0 0,-11 34 102 0 0,0 1-5 0 0,0 0 3 0 0,0 0 5 0 0,6-14-96 0 0,-6 14 108 0 0,-1-4-4157 0 0,-8-3-12335 0 0,6 6 9876 0 0</inkml:trace>
  <inkml:trace contextRef="#ctx0" brushRef="#br1" timeOffset="9290.005">1418 677 0 0 0,'0'0'728'0'0,"0"0"398"0"0,0 0 119 0 0,0 0-143 0 0,0 0-217 0 0,0 0-164 0 0,0 0-99 0 0,0 0 4 0 0,0-3 33 0 0,-15-17 6885 0 0,4 24-7849 0 0,9-2 365 0 0,-1 0 0 0 0,0 0 0 0 0,1 0 0 0 0,-1 1 0 0 0,1-1 0 0 0,0 0 0 0 0,-1 1 0 0 0,1 0 1 0 0,0-1-1 0 0,1 1 0 0 0,-1 0 0 0 0,0 0 0 0 0,1 0 0 0 0,0 0 0 0 0,0 0 0 0 0,0 0 0 0 0,0 1 1 0 0,0-1-1 0 0,1 0 0 0 0,-1 0 0 0 0,1 1 0 0 0,0-1 0 0 0,0 0 0 0 0,0 1 0 0 0,0-1 0 0 0,1 0 1 0 0,-1 1-61 0 0,1-3 154 0 0,1 1 0 0 0,-1 0 0 0 0,1-1 0 0 0,-1 1 1 0 0,1-1-1 0 0,0 0 0 0 0,-1 0 0 0 0,1 1 0 0 0,0-1 1 0 0,0 0-1 0 0,0 0 0 0 0,0-1 0 0 0,0 1 0 0 0,0 0 1 0 0,0-1-1 0 0,0 1 0 0 0,0-1 0 0 0,0 0 1 0 0,0 1-1 0 0,0-1 0 0 0,0 0 0 0 0,0 0 0 0 0,0 0 1 0 0,1-1-1 0 0,-1 1 0 0 0,0-1 0 0 0,0 1 0 0 0,0-1 1 0 0,0 1-1 0 0,1-2-154 0 0,20-67 1670 0 0,-23 68-1692 0 0,-27 1-1475 0 0,21 2 1465 0 0,1 0 0 0 0,0 1 0 0 0,-1-1 0 0 0,1 1 0 0 0,0 0 0 0 0,0 1 0 0 0,1-1 0 0 0,-1 1 0 0 0,1 0-1 0 0,0 0 1 0 0,0 1 0 0 0,0-1 0 0 0,0 1 0 0 0,1-1 0 0 0,0 1 0 0 0,-1 1 32 0 0,2-4 7 0 0,0 0-1 0 0,1 0 1 0 0,-1 0-1 0 0,0 0 1 0 0,1 0-1 0 0,0 1 1 0 0,-1-1-1 0 0,1 0 1 0 0,0 1-1 0 0,0-1 1 0 0,0 1-1 0 0,0-1 1 0 0,1 1-1 0 0,-1-1 1 0 0,1 1-1 0 0,-1-1 1 0 0,1 1-1 0 0,0 0 1 0 0,0-1-1 0 0,0 1 1 0 0,1 0-1 0 0,-1-1 1 0 0,0 1-1 0 0,1-1 1 0 0,0 1-1 0 0,0-1 1 0 0,0 1-1 0 0,0-1 1 0 0,0 1-1 0 0,0-1 1 0 0,0 0-1 0 0,1 0 1 0 0,-1 1-1 0 0,1-1 1 0 0,0 0-1 0 0,-1 0 1 0 0,1-1-1 0 0,0 1 1 0 0,0 0-1 0 0,0-1 1 0 0,1 1-1 0 0,-1-1 1 0 0,0 1-1 0 0,0-1 1 0 0,1 0-1 0 0,-1 0 1 0 0,1 0-7 0 0,3-1 84 0 0,0 1 1 0 0,0-1-1 0 0,0-1 0 0 0,-1 1 1 0 0,1-1-1 0 0,0 0 1 0 0,0 0-1 0 0,-1-1 1 0 0,1 1-1 0 0,-1-1 0 0 0,1 0 1 0 0,-1-1-1 0 0,0 0 1 0 0,0 0-1 0 0,0 0 0 0 0,0 0 1 0 0,0-1-1 0 0,-1 1 1 0 0,1-1-1 0 0,-1 0 0 0 0,0-1 1 0 0,0 1-1 0 0,-1-1 1 0 0,1 0-85 0 0,-1 0 35 0 0,1-1 1 0 0,-1 1-1 0 0,0-1 1 0 0,-1 0 0 0 0,1 1-1 0 0,-1-1 1 0 0,-1 0-1 0 0,1 0 1 0 0,-1-1 0 0 0,0 1-1 0 0,0 0 1 0 0,-1 0-1 0 0,1-1 1 0 0,-1 1-1 0 0,-1 0 1 0 0,0-5-36 0 0,-30-26-1994 0 0,15 31-2681 0 0,1 4-5536 0 0,9 2 3350 0 0</inkml:trace>
  <inkml:trace contextRef="#ctx0" brushRef="#br1" timeOffset="10743.267">1861 51 0 0 0,'0'0'584'0'0,"0"0"736"0"0,0 0 30 0 0,0 0-203 0 0,0 0-183 0 0,0 0-117 0 0,0 0-43 0 0,0 0-9 0 0,0-6 15 0 0,-2-19 40 0 0,2 23-677 0 0,-1 1 0 0 0,0 0 0 0 0,0-1 0 0 0,0 1 0 0 0,0 0 0 0 0,0 0 0 0 0,0 0 0 0 0,0 0 0 0 0,0 0 0 0 0,0 0 0 0 0,-1 0 0 0 0,1 0 0 0 0,0 1 0 0 0,-1-1 0 0 0,1 0 0 0 0,0 1-1 0 0,-1-1 1 0 0,1 1 0 0 0,-1-1 0 0 0,1 1 0 0 0,-1 0 0 0 0,1 0 0 0 0,-1-1 0 0 0,1 1 0 0 0,-1 0 0 0 0,1 0 0 0 0,-1 1 0 0 0,1-1 0 0 0,-1 0 0 0 0,1 0 0 0 0,-1 1 0 0 0,0 0-173 0 0,-5-1 261 0 0,-4 1-143 0 0,-1 1-1 0 0,1 0 0 0 0,0 1 0 0 0,0 1 1 0 0,0-1-1 0 0,0 2 0 0 0,1-1 0 0 0,-1 1 1 0 0,-2 3-118 0 0,6-5 91 0 0,-14 15 663 0 0,20-17-688 0 0,1 25 278 0 0,-5 302 1429 0 0,4-281-858 0 0,24-43 510 0 0,181-37 521 0 0,-118 22-1725 0 0,-86 11-217 0 0,0 0-26 0 0,0 0-33 0 0,0 0-48 0 0,0 0-134 0 0,-12-9-6973 0 0,6 4-1749 0 0,4 4 1683 0 0</inkml:trace>
  <inkml:trace contextRef="#ctx0" brushRef="#br1" timeOffset="11127.914">1626 235 0 0 0,'0'0'1018'0'0,"0"0"279"0"0,0 0 310 0 0,0 0 255 0 0,0 0 30 0 0,0 0-226 0 0,0 0-295 0 0,0 0-256 0 0,0 0-207 0 0,0 0-92 0 0,0 0-69 0 0,0 0-75 0 0,8-11 1482 0 0,73 4 1317 0 0,-4-1-2997 0 0,-21 0-772 0 0,10 0-3004 0 0,-22 6-6513 0 0,-30 2 2160 0 0</inkml:trace>
  <inkml:trace contextRef="#ctx0" brushRef="#br1" timeOffset="13041.994">1392 1015 0 0 0,'18'-3'25'0'0,"-18"3"139"0"0,0 0 172 0 0,0 0 30 0 0,0 0 9900 0 0,-1 1-5215 0 0,-6 5-4433 0 0,5-5-563 0 0,-1 0-1 0 0,1 1 1 0 0,0-1-1 0 0,0 0 1 0 0,0 1-1 0 0,0-1 0 0 0,0 1 1 0 0,0 0-1 0 0,0 0 1 0 0,0 0-1 0 0,0 0 1 0 0,1 0-1 0 0,-1 0 1 0 0,1 0-1 0 0,0 1 0 0 0,0-1 1 0 0,-1 0-1 0 0,1 1 1 0 0,1-1-1 0 0,-1 1 1 0 0,0-1-1 0 0,1 1 1 0 0,-1-1-1 0 0,1 1 1 0 0,0 0-1 0 0,0-1 0 0 0,0 1 1 0 0,0-1-1 0 0,0 1 1 0 0,0 0-1 0 0,1-1 1 0 0,0 1-1 0 0,-1-1 1 0 0,1 1-1 0 0,1 2-54 0 0,-1-4 62 0 0,0 1 0 0 0,0 0 0 0 0,1 0 0 0 0,-1-1 0 0 0,0 1-1 0 0,1 0 1 0 0,-1-1 0 0 0,1 0 0 0 0,0 1 0 0 0,-1-1 0 0 0,1 0 0 0 0,0 0 0 0 0,0 0 0 0 0,0 0 0 0 0,0 0-1 0 0,-1 0 1 0 0,1 0 0 0 0,1-1 0 0 0,-1 1 0 0 0,0-1 0 0 0,0 1 0 0 0,0-1 0 0 0,0 0 0 0 0,1 0-62 0 0,0 0 85 0 0,-1 1-1 0 0,1-1 1 0 0,0 0 0 0 0,0 0 0 0 0,0-1 0 0 0,0 1 0 0 0,0-1 0 0 0,0 1 0 0 0,0-1 0 0 0,0 0 0 0 0,0 0 0 0 0,-1 0-1 0 0,1 0 1 0 0,0-1 0 0 0,-1 1 0 0 0,1-1 0 0 0,-1 0 0 0 0,1 1 0 0 0,-1-1 0 0 0,0 0 0 0 0,0-1 0 0 0,0 1 0 0 0,0 0-1 0 0,0 0 1 0 0,0-1 0 0 0,-1 1 0 0 0,1-1 0 0 0,-1 0 0 0 0,0 1 0 0 0,1-2-85 0 0,-1 3 9 0 0,0 0-1 0 0,0 0 1 0 0,0 1 0 0 0,0-1-1 0 0,0 0 1 0 0,0 0 0 0 0,0 0 0 0 0,-1 0-1 0 0,1 0 1 0 0,0 0 0 0 0,0-1 0 0 0,-1 1-1 0 0,1 0 1 0 0,-1 0 0 0 0,1 0-1 0 0,-1-1 1 0 0,0 1 0 0 0,1 0 0 0 0,-1-1-1 0 0,0 1 1 0 0,0 0 0 0 0,0-1-1 0 0,0 1 1 0 0,0 0 0 0 0,0-1 0 0 0,0 1-1 0 0,0 0 1 0 0,-1 0 0 0 0,1-1-1 0 0,0 1 1 0 0,-1 0 0 0 0,1 0 0 0 0,-1-1-1 0 0,0 1 1 0 0,1 0 0 0 0,-1 0 0 0 0,0 0-1 0 0,1 0 1 0 0,-1 0 0 0 0,0 0-1 0 0,0 0 1 0 0,0 0 0 0 0,0 0 0 0 0,0 0-1 0 0,0 1 1 0 0,0-1 0 0 0,-1 0-1 0 0,1 1 1 0 0,0-1 0 0 0,0 1 0 0 0,0-1-1 0 0,-1 1-8 0 0,-5 0-59 0 0,0 1 0 0 0,0 0-1 0 0,1 0 1 0 0,-1 1-1 0 0,1 0 1 0 0,-1 0 0 0 0,1 1-1 0 0,0-1 1 0 0,0 2-1 0 0,0-1 1 0 0,0 0 0 0 0,1 1-1 0 0,-1 0 1 0 0,1 1 0 0 0,0-1-1 0 0,0 1 1 0 0,1 0-1 0 0,-1 0 1 0 0,1 1 59 0 0,-3 0-14 0 0,-10 32-60 0 0,19-36 99 0 0,0 0 0 0 0,0 0 0 0 0,0-1 0 0 0,0 1 0 0 0,0-1 0 0 0,0 0 0 0 0,1 1 0 0 0,-1-1 0 0 0,0 0 0 0 0,1 0 0 0 0,-1-1 0 0 0,0 1 0 0 0,1 0 0 0 0,-1-1 0 0 0,1 1 0 0 0,0-1 0 0 0,-1 0 0 0 0,1 0 1 0 0,-1 0-1 0 0,1 0 0 0 0,-1-1 0 0 0,1 1 0 0 0,-1-1 0 0 0,1 1 0 0 0,1-1-25 0 0,6 0 70 0 0,-3-1-24 0 0,0 1 0 0 0,0-2-1 0 0,-1 1 1 0 0,1-1 0 0 0,-1 0 0 0 0,1 0-1 0 0,-1-1 1 0 0,0 1 0 0 0,0-1 0 0 0,-1-1-1 0 0,1 1 1 0 0,-1-1 0 0 0,4-5-46 0 0,-8 10-6 0 0,0-1-1 0 0,1 0 1 0 0,-1 0-1 0 0,0 0 1 0 0,0 0 0 0 0,0 0-1 0 0,0 0 1 0 0,0-1 0 0 0,0 1-1 0 0,-1 0 1 0 0,1 0-1 0 0,0-1 1 0 0,0 1 0 0 0,-1 0-1 0 0,1-1 1 0 0,-1 1 0 0 0,0-1-1 0 0,1 1 1 0 0,-1-1-1 0 0,0 1 1 0 0,0-1 0 0 0,1 1-1 0 0,-1-1 1 0 0,-1 1 0 0 0,1-1-1 0 0,0 1 1 0 0,0 0-1 0 0,0-1 1 0 0,-1 1 0 0 0,1-1-1 0 0,-1 1 1 0 0,1-1-1 0 0,-1 1 1 0 0,0 0 0 0 0,1-1-1 0 0,-1 1 1 0 0,0 0 0 0 0,0 0-1 0 0,0 0 1 0 0,0-1-1 0 0,0 1 1 0 0,0 0 0 0 0,0 0-1 0 0,0 0 1 0 0,-1 1 0 0 0,1-1 6 0 0,-4 0-177 0 0,0 1 0 0 0,-1 0 0 0 0,1 0 1 0 0,0 0-1 0 0,0 1 0 0 0,0 0 1 0 0,0 0-1 0 0,0 0 0 0 0,0 1 1 0 0,0-1-1 0 0,0 1 0 0 0,1 0 0 0 0,-1 1 1 0 0,1-1-1 0 0,-1 1 0 0 0,1 0 177 0 0,-1 1-1036 0 0,-8 7-597 0 0,11-6-2364 0 0,1 2-3742 0 0,1-4 1972 0 0</inkml:trace>
  <inkml:trace contextRef="#ctx0" brushRef="#br1" timeOffset="13973.964">1729 1152 2385 0 0,'0'0'1603'0'0,"0"0"-103"0"0,0 0 64 0 0,0 0 177 0 0,0 0 90 0 0,0 0-170 0 0,0 0-307 0 0,0 0-346 0 0,0 0-300 0 0,0 0-200 0 0,0 0-121 0 0,0 0-69 0 0,0 0-70 0 0,0 55 1395 0 0,-13 107 8 0 0,-11-37-3186 0 0,20-144-14319 0 0,4 12 13133 0 0</inkml:trace>
  <inkml:trace contextRef="#ctx0" brushRef="#br1" timeOffset="14277.017">1679 1170 0 0 0,'0'0'1234'0'0,"0"0"121"0"0,0 0 160 0 0,0 0 281 0 0,0 0 206 0 0,0 0-91 0 0,0 0-292 0 0,0 0-338 0 0,0 0-284 0 0,0 0-189 0 0,0 0-125 0 0,0 0-70 0 0,0 0-38 0 0,28-2-44 0 0,87-5-71 0 0,82 1-659 0 0,-196 6-639 0 0,-8 8-6030 0 0,-17 10-2167 0 0,18-14 8595 0 0</inkml:trace>
  <inkml:trace contextRef="#ctx0" brushRef="#br1" timeOffset="14522.94">1694 1358 2064 0 0,'0'0'2582'0'0,"0"0"-1007"0"0,0 0-464 0 0,0 0 168 0 0,0 0 340 0 0,0 0 171 0 0,0 0-203 0 0,0 0-443 0 0,0 0-402 0 0,0 0-282 0 0,0 0-172 0 0,0 0-112 0 0,0 0-69 0 0,21 0-57 0 0,126-4-991 0 0,-146 4 906 0 0,34-3-2563 0 0,-2-1-3953 0 0,-20 4 102 0 0</inkml:trace>
</inkml:ink>
</file>

<file path=ppt/ink/ink2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7.7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0 196 0 0 0,'0'0'986'0'0,"0"0"335"0"0,0 0 258 0 0,0 0 66 0 0,0 0-168 0 0,0 0-310 0 0,0 0-285 0 0,0 0-158 0 0,0 0-17 0 0,0 0 131 0 0,4 0 115 0 0,84 8 3681 0 0,398-1-2083 0 0,-421-15-2129 0 0,-68-2 1211 0 0,-68-31-829 0 0,-86-44-403 0 0,156 84-449 0 0,-1 0 1 0 0,1 0 0 0 0,1 1 0 0 0,-1-1 0 0 0,0 0 0 0 0,0 0-1 0 0,0 0 1 0 0,0 0 0 0 0,1 0 0 0 0,-1 0 0 0 0,0 0 0 0 0,1-1 0 0 0,-1 1-1 0 0,1 0 1 0 0,-1 0 0 0 0,1 0 0 0 0,0-1 0 0 0,-1 1 0 0 0,1 0-1 0 0,0 0 1 0 0,0-1 0 0 0,0 1 0 0 0,0 0 0 0 0,0 0 0 0 0,0-1 0 0 0,0 1-1 0 0,0 0 1 0 0,1 0 0 0 0,-1-1 0 0 0,0 1 0 0 0,1 0 0 0 0,-1 0-1 0 0,1 0 1 0 0,-1-1 0 0 0,1 1 0 0 0,0 0 0 0 0,0 0 0 0 0,-1 0 0 0 0,1 0-1 0 0,0 0 1 0 0,0 0 0 0 0,0 1 0 0 0,0-1 0 0 0,0 0 0 0 0,0 0-1 0 0,0 1 1 0 0,0-1 0 0 0,0 0 0 0 0,0 1 0 0 0,1-1 0 0 0,-1 1 0 0 0,0 0-1 0 0,0-1 1 0 0,1 1 0 0 0,-1 0 0 0 0,0 0 47 0 0,51-11-4370 0 0,-19 10-3043 0 0,-17 1-887 0 0</inkml:trace>
</inkml:ink>
</file>

<file path=ppt/ink/ink2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 4497 0 0,'0'0'1151'0'0,"0"0"-335"0"0,0 0-56 0 0,0 0 288 0 0,0 0 259 0 0,0 0 52 0 0,0 0-173 0 0,0 0-287 0 0,0 0-234 0 0,0 0-194 0 0,0 0-116 0 0,0 0-34 0 0,32 0-34 0 0,103 0-16 0 0,98-17 399 0 0,-151 8-2933 0 0,-66 6 173 0 0,10-1-7142 0 0,-20 4 6754 0 0</inkml:trace>
</inkml:ink>
</file>

<file path=ppt/ink/ink2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 5169 0 0,'0'0'1370'0'0,"0"0"-471"0"0,0 0-66 0 0,0 0 173 0 0,0 0 111 0 0,0 0-13 0 0,0 0-178 0 0,0 0-274 0 0,0 0-237 0 0,0 0-194 0 0,35 1-155 0 0,111 3-113 0 0,-41-19-433 0 0,-26-1-1566 0 0,-8 2-4851 0 0,-50 10 2589 0 0</inkml:trace>
</inkml:ink>
</file>

<file path=ppt/ink/ink2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6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1496 0 0,'0'0'1099'0'0,"0"0"-133"0"0,0 0 83 0 0,0 0 304 0 0,0 0 294 0 0,0 0 45 0 0,0 0-240 0 0,0 0-398 0 0,0 0-375 0 0,0 0-233 0 0,0 0-131 0 0,7-9-53 0 0,17-25 28 0 0,-23 33-249 0 0,-1 0-1 0 0,1 1 1 0 0,0-1-1 0 0,-1 1 1 0 0,1-1 0 0 0,0 1-1 0 0,-1-1 1 0 0,1 1-1 0 0,0-1 1 0 0,-1 1-1 0 0,1-1 1 0 0,0 1-1 0 0,0 0 1 0 0,0 0-1 0 0,-1-1 1 0 0,1 1 0 0 0,0 0-1 0 0,0 0 1 0 0,0 0-1 0 0,-1 0 1 0 0,1 0-1 0 0,0 0 1 0 0,0 0-1 0 0,0 0 1 0 0,0 0-1 0 0,-1 0 1 0 0,1 1 0 0 0,0-1-1 0 0,0 0 1 0 0,0 0-1 0 0,-1 1 1 0 0,1-1-1 0 0,0 1 1 0 0,0-1-1 0 0,-1 1 1 0 0,1-1-1 0 0,0 1 1 0 0,-1-1-1 0 0,1 1 1 0 0,-1-1 0 0 0,1 1-1 0 0,-1 0 1 0 0,1-1-1 0 0,-1 1 1 0 0,1 0-1 0 0,-1 0 1 0 0,0-1-1 0 0,1 1 1 0 0,-1 0-1 0 0,0 0 1 0 0,0-1 0 0 0,1 1-1 0 0,-1 1-40 0 0,1-1 49 0 0,18 37 359 0 0,-1 2 0 0 0,-2-1 0 0 0,-1 2 0 0 0,-3 0 0 0 0,1 8-408 0 0,23 74 131 0 0,9-23-153 0 0,-42-93 88 0 0,-3-6-45 0 0,0-1 1 0 0,0 1-1 0 0,0 0 1 0 0,0-1-1 0 0,0 1 1 0 0,0 0-1 0 0,1 0 0 0 0,-1-1 1 0 0,0 1-1 0 0,0 0 1 0 0,0-1-1 0 0,1 1 1 0 0,-1 0-1 0 0,0-1 0 0 0,1 1 1 0 0,-1-1-1 0 0,1 1 1 0 0,-1-1-1 0 0,1 1 1 0 0,-1 0-1 0 0,1-1 0 0 0,-1 0 1 0 0,1 1-1 0 0,-1-1 1 0 0,1 1-1 0 0,-1-1 1 0 0,1 0-1 0 0,0 1 0 0 0,-1-1 1 0 0,1 0-1 0 0,0 1 1 0 0,-1-1-1 0 0,1 0 1 0 0,0 0-1 0 0,-1 0 0 0 0,1 0 1 0 0,0 0-1 0 0,0 0 1 0 0,-1 0-1 0 0,1 0 0 0 0,0 0 1 0 0,-1 0-1 0 0,1 0 1 0 0,0 0-1 0 0,-1 0 1 0 0,1-1-1 0 0,0 1 0 0 0,0 0-21 0 0,12-20 362 0 0,-1 0-1 0 0,-1 0 1 0 0,-1-1-1 0 0,-1 0 1 0 0,0-1-1 0 0,-2 0 1 0 0,4-19-362 0 0,3-3 137 0 0,49-157-211 0 0,-62 182-225 0 0,0 11-5286 0 0,-1 19-3747 0 0,0-7 2713 0 0</inkml:trace>
  <inkml:trace contextRef="#ctx0" brushRef="#br0" timeOffset="300.452">604 383 11578 0 0,'0'0'2078'0'0,"0"0"-719"0"0,0 0-581 0 0,0 0-198 0 0,0 0 29 0 0,0 0 74 0 0,0 0-39 0 0,0 0-88 0 0,0 0-116 0 0,0 0-145 0 0,0 0-116 0 0,0 0-64 0 0,3 23-42 0 0,11 112 26 0 0,-3-57-238 0 0,3-27-4525 0 0,-13-40-5423 0 0,-1-7 4911 0 0</inkml:trace>
  <inkml:trace contextRef="#ctx0" brushRef="#br0" timeOffset="636.005">549 339 5593 0 0,'0'0'1685'0'0,"0"0"-619"0"0,0 0-471 0 0,0 0 25 0 0,0 0 223 0 0,0 0 136 0 0,0 0-24 0 0,0 0-150 0 0,0 0-204 0 0,0 0-175 0 0,0 0-122 0 0,0 0-100 0 0,0 0-50 0 0,31 8-34 0 0,95 29-29 0 0,-40 2 86 0 0,-82-37-161 0 0,-1 0-1 0 0,0 0 1 0 0,1 0-1 0 0,-1 0 1 0 0,0 1 0 0 0,0-1-1 0 0,-1 1 1 0 0,1 0 0 0 0,0 0-1 0 0,-1 0 1 0 0,1 0-1 0 0,-1 0 1 0 0,0 0 0 0 0,0 1-1 0 0,-1-1 1 0 0,1 1 0 0 0,-1-1-1 0 0,1 1 1 0 0,-1 0-1 0 0,0 0 1 0 0,0-1 0 0 0,-1 1-1 0 0,1 0 1 0 0,-1 0-1 0 0,0 0 1 0 0,0 0 0 0 0,0 0-1 0 0,-1-1 1 0 0,1 1 0 0 0,-1 0-1 0 0,0 0 1 0 0,0 0-1 0 0,0-1 1 0 0,0 1 0 0 0,-1 0-1 0 0,0-1 1 0 0,0 0 0 0 0,0 1-1 0 0,0-1 1 0 0,0 0-1 0 0,0 0 1 0 0,-3 2-16 0 0,-11 7-124 0 0,-1-2-1 0 0,0 0 0 0 0,0-1 1 0 0,-1-1-1 0 0,0-1 1 0 0,-1 0-1 0 0,1-2 1 0 0,-1 0-1 0 0,-1-1 0 0 0,-4 0 125 0 0,-43 4-2840 0 0,38-8-8109 0 0,29 0 10110 0 0</inkml:trace>
</inkml:ink>
</file>

<file path=ppt/ink/ink2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0.8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1 103 2889 0 0,'0'0'1121'0'0,"0"0"-49"0"0,0 0 63 0 0,0 0 228 0 0,0 0 295 0 0,0 0 118 0 0,0 0-110 0 0,0 0-287 0 0,0 0-356 0 0,0 0-306 0 0,0 0-250 0 0,0 0-160 0 0,0 0-86 0 0,1-4-19 0 0,0 0-193 0 0,-1 4 8 0 0,0-1 1 0 0,0 1-1 0 0,0-1 1 0 0,0 0-1 0 0,1 1 1 0 0,-1-1-1 0 0,0 0 1 0 0,0 1-1 0 0,0-1 1 0 0,1 1-1 0 0,-1-1 1 0 0,0 1-1 0 0,0-1 1 0 0,1 0-1 0 0,-1 1 1 0 0,1-1-1 0 0,-1 1 1 0 0,0 0-1 0 0,1-1 1 0 0,-1 1-1 0 0,1-1 1 0 0,-1 1-1 0 0,1 0 1 0 0,-1-1-1 0 0,1 1 1 0 0,-1 0-1 0 0,1-1 1 0 0,0 1 0 0 0,-1 0-1 0 0,1 0 1 0 0,-1 0-1 0 0,1-1 1 0 0,0 1-1 0 0,-1 0 1 0 0,1 0-1 0 0,0 0 1 0 0,-1 0-1 0 0,1 0 1 0 0,-1 0-1 0 0,1 0 1 0 0,0 0-1 0 0,-1 1 1 0 0,1-1-1 0 0,0 0 1 0 0,-1 0-1 0 0,1 0 1 0 0,-1 1-1 0 0,1-1 1 0 0,-1 0-1 0 0,1 1 1 0 0,-1-1-1 0 0,1 0 1 0 0,-1 1-1 0 0,1-1 1 0 0,0 1-18 0 0,9 8 147 0 0,-1 0 1 0 0,0 1 0 0 0,0 0-1 0 0,-1 0 1 0 0,-1 1-1 0 0,1 0 1 0 0,-2 0-1 0 0,1 1 1 0 0,-2 0 0 0 0,1 1-148 0 0,-3-6 33 0 0,86 247 488 0 0,-61-192-415 0 0,-15-73 1759 0 0,67-261-884 0 0,16 30-2832 0 0,-95 241-5464 0 0,-1 8 4199 0 0,-1 0-1365 0 0,1-3-1706 0 0</inkml:trace>
  <inkml:trace contextRef="#ctx0" brushRef="#br0" timeOffset="301.985">559 442 4465 0 0,'0'0'3189'0'0,"0"0"-1430"0"0,0 0-860 0 0,0 0-98 0 0,0 0 239 0 0,0 0 273 0 0,0 0 48 0 0,0 0-162 0 0,0 0-244 0 0,0 0-256 0 0,0 0-180 0 0,0 0-123 0 0,0 0-71 0 0,0 22-60 0 0,1 107 173 0 0,10 2-354 0 0,-10-124-696 0 0,3 9-135 0 0,4-12-7376 0 0,-7-6 3504 0 0,0-2 2042 0 0,-1 2-452 0 0</inkml:trace>
  <inkml:trace contextRef="#ctx0" brushRef="#br0" timeOffset="597.338">479 379 1048 0 0,'0'0'1491'0'0,"0"0"-288"0"0,0 0-69 0 0,0 0 202 0 0,0 0 223 0 0,0 0 47 0 0,0 0-178 0 0,0 0-285 0 0,0 0-240 0 0,0 0-196 0 0,0 0-170 0 0,0 0-128 0 0,0 0-111 0 0,27 4-98 0 0,83 12-60 0 0,-49 8 35 0 0,-55-22-183 0 0,-1 1 1 0 0,1-1 0 0 0,-1 1-1 0 0,1 0 1 0 0,-1 0-1 0 0,0 1 1 0 0,0-1 0 0 0,0 1-1 0 0,-1 0 1 0 0,0 1 0 0 0,1-1-1 0 0,-1 1 1 0 0,-1 0 0 0 0,1 0-1 0 0,-1 0 1 0 0,0 0-1 0 0,0 0 1 0 0,0 1 0 0 0,-1 0-1 0 0,0-1 1 0 0,0 1 0 0 0,0 0-1 0 0,-1 0 1 0 0,0 0 0 0 0,0 0 7 0 0,-3 1-1 0 0,0 0 0 0 0,0-1 1 0 0,0 0-1 0 0,-1 1 1 0 0,0-1-1 0 0,-1 0 1 0 0,1 0-1 0 0,-1-1 0 0 0,0 1 1 0 0,0-1-1 0 0,-1 0 1 0 0,0 0-1 0 0,0 0 1 0 0,0-1-1 0 0,0 0 0 0 0,-1 0 1 0 0,0 0-1 0 0,1 0 1 0 0,-2-1-1 0 0,1 0 1 0 0,0 0-1 0 0,0-1 0 0 0,-1 0 1 0 0,-2 1 0 0 0,-15 9-260 0 0,-59 29-3238 0 0,29-16-7083 0 0,51-25 9801 0 0</inkml:trace>
  <inkml:trace contextRef="#ctx0" brushRef="#br0" timeOffset="947.228">1188 383 4681 0 0,'0'0'1115'0'0,"0"0"-252"0"0,0 0 92 0 0,0 0 301 0 0,0 0 208 0 0,0 0 2 0 0,0 0-253 0 0,0 0-307 0 0,0 0-262 0 0,0 0-184 0 0,0 0-82 0 0,0 0-22 0 0,-8 18 4 0 0,-42 90 376 0 0,29-71-617 0 0,-2 0 1 0 0,-1-2-1 0 0,-1-1 0 0 0,-3-1 1 0 0,0-1-1 0 0,-2-1 0 0 0,-2-1-119 0 0,-45 50-578 0 0,57-44-3042 0 0,64-32-8167 0 0,-35-4 10084 0 0</inkml:trace>
  <inkml:trace contextRef="#ctx0" brushRef="#br0" timeOffset="1570.252">1402 548 0 0 0,'0'0'916'0'0,"0"0"-37"0"0,0 0 107 0 0,0 0 363 0 0,0 0 298 0 0,0 0 100 0 0,0 0-224 0 0,0 0-370 0 0,0 0-339 0 0,0 0-220 0 0,0 0-127 0 0,0 0-78 0 0,0 0 0 0 0,-12-3-23 0 0,-36-8-42 0 0,-4 26 428 0 0,46-12-745 0 0,1 0-1 0 0,-1 0 1 0 0,1 0 0 0 0,0 1-1 0 0,0 0 1 0 0,0 0 0 0 0,1 0-1 0 0,-1 1 1 0 0,1-1 0 0 0,0 1-1 0 0,0 0 1 0 0,1 0 0 0 0,-3 5-7 0 0,-11 38-28 0 0,-31 103-16 0 0,20-67 153 0 0,3-22 147 0 0,25-61-236 0 0,0-1 12 0 0,21 7 938 0 0,199-51-606 0 0,-171 29-2036 0 0,-35 7-2261 0 0,-1-3-4629 0 0,-11 8 6668 0 0</inkml:trace>
  <inkml:trace contextRef="#ctx0" brushRef="#br0" timeOffset="1818.879">1127 725 4881 0 0,'0'0'1420'0'0,"0"0"-589"0"0,0 0-188 0 0,0 0 299 0 0,0 0 286 0 0,0 0 77 0 0,0 0-170 0 0,0 0-299 0 0,0 0-238 0 0,0 0-190 0 0,0 0-147 0 0,0 0-106 0 0,34 3-76 0 0,103 6-134 0 0,-42-10-1744 0 0,-69-3-1266 0 0,-11 1-1249 0 0,-3 3-1175 0 0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4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7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2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3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0 0 0,'0'0'212'0'0,"0"0"796"0"0,0 0 389 0 0,0 0 108 0 0,0 0-120 0 0,0 0-159 0 0,0 0-200 0 0,0 0-198 0 0,0 0-141 0 0,33 0-92 0 0,101 0-38 0 0,100-10 2639 0 0,-167 6-2736 0 0,-99-22 3148 0 0,11 14-3238 0 0,12 9-315 0 0,1-1-1 0 0,0 0 1 0 0,1 0-1 0 0,-1-1 0 0 0,1 0 1 0 0,0 0-1 0 0,0-1 1 0 0,0 1-1 0 0,1-1 0 0 0,0-1 1 0 0,0 1-1 0 0,1-1 1 0 0,-1-1-1 0 0,2 1 0 0 0,-1 0 1 0 0,-1-5-55 0 0,5 10-386 0 0,19-1-12556 0 0,-12 3 7339 0 0</inkml:trace>
</inkml:ink>
</file>

<file path=ppt/ink/ink2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4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2905 0 0,'0'0'1335'0'0,"0"0"-281"0"0,0 0 52 0 0,0 0 338 0 0,0 0 242 0 0,0 0-8 0 0,0 0-258 0 0,0 0-302 0 0,0 0-224 0 0,0 0-196 0 0,0 0-145 0 0,31 4-68 0 0,96 11-61 0 0,19-12 768 0 0,-120-3-1396 0 0,1-1 0 0 0,0-2 0 0 0,-1 0 0 0 0,1-2 0 0 0,-1-1 0 0 0,12-5 204 0 0,-23 1-2981 0 0,-5 2-5778 0 0,-6 7 3731 0 0</inkml:trace>
  <inkml:trace contextRef="#ctx0" brushRef="#br0" timeOffset="266.933">211 0 7210 0 0,'0'0'3380'0'0,"0"0"-1713"0"0,0 0-765 0 0,0 0 53 0 0,0 0 206 0 0,0 0 112 0 0,0 0-107 0 0,0 0-199 0 0,-2 33-240 0 0,-4 102-212 0 0,13 87 570 0 0,-4-173-1358 0 0,1 20-1147 0 0,-4-47-3412 0 0,-2 0-3840 0 0,1-14 2861 0 0</inkml:trace>
</inkml:ink>
</file>

<file path=ppt/ink/ink2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7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60 516 0 0 0,'0'0'768'0'0,"0"0"456"0"0,0 0 246 0 0,0 0-94 0 0,0 0-313 0 0,0 0-332 0 0,0 0-199 0 0,0 0-25 0 0,0 0 132 0 0,4 3 118 0 0,5 5-197 0 0,0 0 0 0 0,-1 1 0 0 0,0 0 0 0 0,0 1 0 0 0,-1-1-1 0 0,0 1 1 0 0,-1 1 0 0 0,0-1 0 0 0,-1 1 0 0 0,4 9-560 0 0,46 198 1481 0 0,-53-208-1406 0 0,20 222 236 0 0,-22-232-291 0 0,1-1 1 0 0,-1 1-1 0 0,0-1 1 0 0,0 1-1 0 0,1-1 0 0 0,-1 1 1 0 0,0 0-1 0 0,1-1 1 0 0,-1 1-1 0 0,1-1 1 0 0,-1 1-1 0 0,1 0 1 0 0,-1-1-1 0 0,0 1 0 0 0,1 0 1 0 0,-1 0-1 0 0,1-1 1 0 0,-1 1-1 0 0,1 0 1 0 0,-1 0-1 0 0,1 0 0 0 0,0 0 1 0 0,-1 0-1 0 0,1 0 1 0 0,-1 0-1 0 0,1 0 1 0 0,-1 0-1 0 0,1 0 0 0 0,-1 0 1 0 0,1 0-1 0 0,-1 0 1 0 0,1 0-1 0 0,0 0 1 0 0,-1 0-1 0 0,1 1 1 0 0,-1-1-1 0 0,1 0 0 0 0,-1 0 1 0 0,1 1-1 0 0,-1-1 1 0 0,0 0-1 0 0,1 1 1 0 0,-1-1-1 0 0,1 0 0 0 0,-1 1 1 0 0,0-1-1 0 0,1 1 1 0 0,-1-1-1 0 0,0 0 1 0 0,1 1-1 0 0,-1-1 0 0 0,0 1 1 0 0,0-1-1 0 0,1 1 1 0 0,-1-1-1 0 0,0 1 1 0 0,0 0-1 0 0,0-1 1 0 0,0 1-1 0 0,0-1 0 0 0,0 1-20 0 0,23-46 836 0 0,28-173-74 0 0,16-54-626 0 0,-24 122-398 0 0,-35 83-2107 0 0,-8 67 1018 0 0,0 0-612 0 0,0 0-537 0 0,0 4-4258 0 0,0 9 3459 0 0,0-8 2288 0 0</inkml:trace>
  <inkml:trace contextRef="#ctx0" brushRef="#br0" timeOffset="670.156">803 836 0 0 0,'0'0'851'0'0,"0"0"62"0"0,0 0 145 0 0,0 0 278 0 0,0 0 250 0 0,0 0 73 0 0,0 0-155 0 0,0 0-263 0 0,0 0-275 0 0,0 0-235 0 0,0 0-172 0 0,0 0-92 0 0,0 0-38 0 0,-15-6-38 0 0,-48-21-51 0 0,61 27-317 0 0,0-1-1 0 0,1 1 1 0 0,-1-1-1 0 0,0 1 1 0 0,0-1 0 0 0,0 1-1 0 0,1 0 1 0 0,-1 0 0 0 0,0 0-1 0 0,0 0 1 0 0,0 0-1 0 0,0 0 1 0 0,1 1 0 0 0,-1-1-1 0 0,0 1 1 0 0,0-1-1 0 0,1 1 1 0 0,-1 0 0 0 0,0-1-1 0 0,1 1 1 0 0,-1 0 0 0 0,0 0-1 0 0,1 0 1 0 0,0 0-1 0 0,-1 1 1 0 0,1-1 0 0 0,0 0-1 0 0,-1 1 1 0 0,1-1-23 0 0,-6 5 28 0 0,1 2-26 0 0,0-1 0 0 0,0 1-1 0 0,1 0 1 0 0,0 0 0 0 0,1 1 0 0 0,-1-1 0 0 0,2 1-1 0 0,-1 0 1 0 0,1 0 0 0 0,1 0 0 0 0,-1 1-1 0 0,2-1 1 0 0,-1 0 0 0 0,1 1 0 0 0,1 0 0 0 0,0-1-1 0 0,0 1 1 0 0,1-1 0 0 0,0 1 0 0 0,2 6-2 0 0,-3 19 94 0 0,1-5-70 0 0,1-21-14 0 0,-2-1-1 0 0,1 1 1 0 0,-1 0 0 0 0,-1 0 0 0 0,0-1 0 0 0,0 1 0 0 0,0 0 0 0 0,-1-1 0 0 0,-1 1 0 0 0,1-1 0 0 0,-3 5-10 0 0,-19 32 851 0 0,43-45 289 0 0,146-30 106 0 0,-119 5-1840 0 0,-33 2-4148 0 0,-12 2-5195 0 0,-1 13 6995 0 0</inkml:trace>
  <inkml:trace contextRef="#ctx0" brushRef="#br0" timeOffset="916.565">527 980 0 0 0,'0'0'663'0'0,"0"0"797"0"0,0 0 367 0 0,0 0 183 0 0,0 0-7 0 0,0 0-219 0 0,0 0-345 0 0,0 0-334 0 0,0 0-293 0 0,31-1-253 0 0,98-4-186 0 0,-123 5-381 0 0,117-2 428 0 0,-59 7-2972 0 0,-38 1-4494 0 0,-20-5 2197 0 0</inkml:trace>
  <inkml:trace contextRef="#ctx0" brushRef="#br0" timeOffset="1745.191">1 255 0 0 0,'0'0'332'0'0,"0"0"1019"0"0,0 0 260 0 0,0 0-196 0 0,0 0-349 0 0,0 0-254 0 0,0 0-103 0 0,0 0 6 0 0,0 0 103 0 0,0 0 26 0 0,0 0-48 0 0,10-1-77 0 0,141-9 2777 0 0,-5-1-1390 0 0,-18 7-1236 0 0,-124 0 1791 0 0,-21-13-1986 0 0,0 4-486 0 0,2 3-295 0 0,0-1 1 0 0,0 0 0 0 0,2-1 0 0 0,-1-1 0 0 0,1 0 0 0 0,1 0 0 0 0,0-2 0 0 0,1 1 0 0 0,-6-13 105 0 0,6 3-2081 0 0,5 12-876 0 0,0 0-3571 0 0,4 5-2145 0 0</inkml:trace>
</inkml:ink>
</file>

<file path=ppt/ink/ink2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05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432 170 0 0 0,'0'0'1163'0'0,"0"0"165"0"0,0 0 0 0 0,0 0-114 0 0,0 0-138 0 0,0 0-106 0 0,0 0-29 0 0,-14-4 20 0 0,-42-11 52 0 0,-33 11 4010 0 0,73 6-4810 0 0,0 0 0 0 0,0 1 0 0 0,0 1 0 0 0,1 0 0 0 0,-1 1 1 0 0,1 0-1 0 0,0 2 0 0 0,0 0 0 0 0,1 0 0 0 0,0 1 1 0 0,0 1-1 0 0,1 0 0 0 0,0 1 0 0 0,-4 5-213 0 0,12-11 7 0 0,1 1 1 0 0,0-1-1 0 0,0 0 0 0 0,1 1 0 0 0,-1 0 1 0 0,1 0-1 0 0,0 0 0 0 0,0 0 1 0 0,1 1-1 0 0,-1-1 0 0 0,1 0 0 0 0,1 1 1 0 0,-1 0-1 0 0,1 0 0 0 0,0-1 0 0 0,0 1 1 0 0,0 0-1 0 0,1 3-7 0 0,2-5 6 0 0,0-1-1 0 0,0 0 1 0 0,1 1 0 0 0,-1-1-1 0 0,1 0 1 0 0,-1 0 0 0 0,1-1-1 0 0,0 1 1 0 0,0-1 0 0 0,1 1-1 0 0,-1-1 1 0 0,0 0 0 0 0,1 0-1 0 0,-1 0 1 0 0,1-1 0 0 0,0 1 0 0 0,-1-1-1 0 0,1 0 1 0 0,4 1-6 0 0,129 7 343 0 0,-18-3-209 0 0,-118-7-128 0 0,0 1 0 0 0,0 0 0 0 0,0 0-1 0 0,0-1 1 0 0,1 1 0 0 0,-1 0 0 0 0,0 0 0 0 0,0 0-1 0 0,0 0 1 0 0,0 0 0 0 0,0 0 0 0 0,0 1 0 0 0,0-1-1 0 0,0 0 1 0 0,0 0 0 0 0,0 1 0 0 0,0-1 0 0 0,0 1-1 0 0,0-1 1 0 0,0 1 0 0 0,0-1 0 0 0,0 1-1 0 0,0 0 1 0 0,0-1 0 0 0,-1 1 0 0 0,1 0 0 0 0,0 0-1 0 0,0-1 1 0 0,-1 1 0 0 0,1 0 0 0 0,0 0 0 0 0,-1 0-1 0 0,1 0 1 0 0,-1 0 0 0 0,1 0 0 0 0,-1 0-1 0 0,0 0 1 0 0,1 0 0 0 0,-1 0 0 0 0,0 0 0 0 0,0 0-1 0 0,0 0 1 0 0,0 0 0 0 0,0 1 0 0 0,0-1 0 0 0,0 0-1 0 0,0 0 1 0 0,0 0 0 0 0,0 0 0 0 0,-1 0-1 0 0,1 0 1 0 0,0 0 0 0 0,-1 0 0 0 0,1 0 0 0 0,-1 0-1 0 0,1 0 1 0 0,-1 0 0 0 0,0 0 0 0 0,1 0 0 0 0,-1-1-1 0 0,0 1 1 0 0,0 1-6 0 0,-128 89 454 0 0,55-47-385 0 0,61-35-58 0 0,-2 0 16 0 0,1 0 0 0 0,0 2 1 0 0,1-1-1 0 0,0 2 0 0 0,0 0 1 0 0,2 0-1 0 0,-1 1 0 0 0,-6 11-27 0 0,16-17 4 0 0,1 0 0 0 0,1-1-1 0 0,-1 1 1 0 0,1 0 0 0 0,0 0-1 0 0,1 0 1 0 0,0 0-1 0 0,0-1 1 0 0,0 1 0 0 0,1 0-1 0 0,0-1 1 0 0,0 1 0 0 0,0-1-1 0 0,1 0 1 0 0,0 1 0 0 0,1-1-1 0 0,-1-1 1 0 0,1 1 0 0 0,0 0-1 0 0,1-1 1 0 0,-1 0 0 0 0,1 0-1 0 0,0 0 1 0 0,0-1 0 0 0,0 0-1 0 0,1 0 1 0 0,4 3-4 0 0,-8-5-144 0 0,1 1-1 0 0,0-1 1 0 0,-1 0-1 0 0,1 0 1 0 0,0 0 0 0 0,0 0-1 0 0,0-1 1 0 0,1 1 0 0 0,-1-1-1 0 0,0 0 1 0 0,0 0 0 0 0,1 0-1 0 0,-1 0 1 0 0,1-1-1 0 0,-1 1 1 0 0,1-1 0 0 0,-1 0-1 0 0,1 0 1 0 0,-1 0 0 0 0,0 0-1 0 0,1-1 1 0 0,0 0 144 0 0,-1 0-511 0 0,-1 0-1 0 0,0 0 1 0 0,0 0 0 0 0,0 0 0 0 0,0 0 0 0 0,0-1 0 0 0,0 1 0 0 0,-1-1-1 0 0,1 1 1 0 0,0-1 0 0 0,-1 0 0 0 0,1 1 0 0 0,-1-1 0 0 0,0 0-1 0 0,1 0 1 0 0,-1 0 0 0 0,0 0 0 0 0,0-1 0 0 0,0 1 0 0 0,-1 0-1 0 0,1 0 1 0 0,0-1 511 0 0,2-8-3518 0 0,0 3 1531 0 0</inkml:trace>
  <inkml:trace contextRef="#ctx0" brushRef="#br0" timeOffset="396.754">178 0 0 0 0,'0'0'449'0'0,"0"0"-86"0"0,0 0-83 0 0,0 0 243 0 0,0 0 508 0 0,0 0 493 0 0,0 0 305 0 0,0 0-36 0 0,0 0-262 0 0,0 0-316 0 0,0 0-265 0 0,0 0-133 0 0,0 0-59 0 0,-3 20-23 0 0,-11 96 744 0 0,33 54 1959 0 0,-5 105-2590 0 0,-26-23-740 0 0,-20-61-151 0 0,14-118-78 0 0,20-32-1508 0 0,25-44-3477 0 0,-10-4-2436 0 0,-10 6 2312 0 0</inkml:trace>
</inkml:ink>
</file>

<file path=ppt/ink/ink2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4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0,'0'0'592'0'0,"0"0"458"0"0,0 0 151 0 0,0 0 25 0 0,0 0 18 0 0,0 0 3 0 0,0 0-19 0 0,0 0-75 0 0,4 2 2463 0 0,13 6-1687 0 0,96 13 1758 0 0,60-16-2407 0 0,-165-5-1210 0 0,100-14 229 0 0,-82 8-1151 0 0,-22 5-4989 0 0,-2 0-5732 0 0,-2 1 10017 0 0</inkml:trace>
</inkml:ink>
</file>

<file path=ppt/ink/ink2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7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2304 0 0,'0'0'2366'0'0,"0"0"-663"0"0,0 0-428 0 0,0 0 62 0 0,0 0 227 0 0,0 0 78 0 0,0 0-217 0 0,0 0-326 0 0,0 0-275 0 0,0 0-153 0 0,0 0-72 0 0,0 0-52 0 0,0 0-22 0 0,15 4-53 0 0,51 11-64 0 0,64-12 579 0 0,-17-9-1747 0 0,-76 2-2611 0 0,0 0-4191 0 0,-25 4-493 0 0</inkml:trace>
</inkml:ink>
</file>

<file path=ppt/ink/ink2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0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238 443 464 0 0,'0'0'1286'0'0,"0"0"-33"0"0,0 0 69 0 0,0 0 200 0 0,0 0 217 0 0,0 0-11 0 0,0 0-290 0 0,0 0-411 0 0,0 0-475 0 0,0 0-335 0 0,0 0-146 0 0,4 19 419 0 0,105 488 2894 0 0,-52-334-2981 0 0,-56-173-363 0 0,-1 0 0 0 0,1 0 0 0 0,-1 1 0 0 0,1-1 0 0 0,-1 0 0 0 0,1 0 0 0 0,-1 0 0 0 0,1 0 0 0 0,-1 0 0 0 0,1 0 0 0 0,-1 0 0 0 0,1 0 0 0 0,-1 0 0 0 0,1 0 0 0 0,-1 0 0 0 0,1 0 0 0 0,-1 0 1 0 0,1 0-1 0 0,-1 0 0 0 0,1-1 0 0 0,-1 1 0 0 0,1 0 0 0 0,-1 0 0 0 0,0-1 0 0 0,1 1 0 0 0,-1 0 0 0 0,1-1 0 0 0,-1 1 0 0 0,1 0 0 0 0,-1-1 0 0 0,0 1 0 0 0,1 0 0 0 0,-1-1 0 0 0,0 1 0 0 0,0-1 0 0 0,1 1 1 0 0,-1-1-1 0 0,0 1 0 0 0,0-1 0 0 0,0 1 0 0 0,1-1 0 0 0,-1 1 0 0 0,0-1 0 0 0,0 1 0 0 0,0-1 0 0 0,0 1 0 0 0,0-1 0 0 0,0 1 0 0 0,0-1 0 0 0,0 1 0 0 0,0-1 0 0 0,0 1 0 0 0,0-1 0 0 0,-1 1 0 0 0,1-1 0 0 0,0 1 1 0 0,0-1-1 0 0,0 1 0 0 0,-1-1 0 0 0,1 1 0 0 0,0-1 0 0 0,-1 1 0 0 0,1-1-40 0 0,10-73 141 0 0,3 0-1 0 0,3 1 1 0 0,4 1 0 0 0,2 0-1 0 0,4 2 1 0 0,6-6-141 0 0,-17 39-180 0 0,-5 18-111 0 0,-1-1 0 0 0,-2 0 0 0 0,1-1 0 0 0,-2 0 0 0 0,-1 0 1 0 0,-1 0-1 0 0,0-1 0 0 0,-2 0 0 0 0,-1 1 0 0 0,0-10 291 0 0,-9 21-3063 0 0,-13 13-7553 0 0,17 4 7121 0 0</inkml:trace>
  <inkml:trace contextRef="#ctx0" brushRef="#br0" timeOffset="753.879">923 837 0 0 0,'0'0'283'0'0,"0"0"921"0"0,0 0 412 0 0,0 0 42 0 0,0 0-151 0 0,0 0-185 0 0,0 0-201 0 0,0 0-154 0 0,0 0-85 0 0,0 0-48 0 0,1-9 20 0 0,2-29-9 0 0,-3 37-757 0 0,-1 0-1 0 0,1 0 0 0 0,-1 1 0 0 0,1-1 0 0 0,-1 0 0 0 0,1 0 0 0 0,-1 0 0 0 0,1 1 0 0 0,-1-1 0 0 0,0 0 0 0 0,1 0 0 0 0,-1 1 1 0 0,0-1-1 0 0,0 1 0 0 0,1-1 0 0 0,-1 1 0 0 0,0-1 0 0 0,0 1 0 0 0,0-1 0 0 0,0 1 0 0 0,0 0 0 0 0,0-1 0 0 0,0 1 0 0 0,0 0 0 0 0,0 0 1 0 0,0 0-1 0 0,0 0 0 0 0,0 0 0 0 0,0 0 0 0 0,1 0 0 0 0,-1 0 0 0 0,0 0 0 0 0,0 0 0 0 0,0 0 0 0 0,0 1 0 0 0,0-1 0 0 0,0 0 1 0 0,0 1-1 0 0,0-1-87 0 0,-5 1 298 0 0,0 1-270 0 0,0 1 0 0 0,1-1 0 0 0,-1 1 0 0 0,1 1 0 0 0,-1-1 0 0 0,1 1 0 0 0,0 0 0 0 0,0 0 0 0 0,1 0 0 0 0,-1 1 0 0 0,1 0 0 0 0,0 0 0 0 0,0 0 0 0 0,0 0 0 0 0,1 0 0 0 0,0 1 0 0 0,0 0 0 0 0,1-1 0 0 0,-1 1 0 0 0,1 0 0 0 0,-1 6-28 0 0,-34 148 12 0 0,8-15 68 0 0,14-117-16 0 0,15-27-60 0 0,0-1-3 0 0,20 4 518 0 0,113-18 673 0 0,-86 6-1109 0 0,0 1 6 0 0,-24-1-488 0 0,-17 2-2538 0 0,-6 1-3732 0 0,0 2 1808 0 0,0 2 307 0 0</inkml:trace>
  <inkml:trace contextRef="#ctx0" brushRef="#br0" timeOffset="1002.982">697 962 144 0 0,'0'0'1498'0'0,"0"0"-298"0"0,0 0-85 0 0,0 0 209 0 0,0 0 238 0 0,0 0 14 0 0,0 0-201 0 0,0 0-269 0 0,0 0-235 0 0,0 0-193 0 0,0 0-152 0 0,0 0-126 0 0,17 2-115 0 0,113 18 130 0 0,-45-15-2820 0 0,-31-14-5728 0 0,-42 6 4596 0 0</inkml:trace>
  <inkml:trace contextRef="#ctx0" brushRef="#br0" timeOffset="1925.206">1 181 0 0 0,'0'0'895'0'0,"0"0"268"0"0,0 0 118 0 0,0 0-75 0 0,0 0-207 0 0,0 0-187 0 0,0 0-86 0 0,0 0-10 0 0,0 0 21 0 0,0 0 17 0 0,15-3-38 0 0,49-12-35 0 0,32 11 2103 0 0,89 30-615 0 0,-26-4-1473 0 0,-153-21-233 0 0,-6-6 2118 0 0,-5-2-2800 0 0,-114-111 1302 0 0,107 104-1255 0 0,-16-22 421 0 0,20 10-3405 0 0,8 25 902 0 0,6 2-10183 0 0,-2 2 9964 0 0</inkml:trace>
</inkml:ink>
</file>

<file path=ppt/ink/ink2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3.4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0 147 360 0 0,'0'0'1068'0'0,"0"0"42"0"0,0 0 288 0 0,0 0 339 0 0,0 0 160 0 0,0 0-198 0 0,0 0-504 0 0,0 0-405 0 0,0 0-203 0 0,0 0 15 0 0,0 0 100 0 0,0 0 19 0 0,14 0-27 0 0,230 4 2741 0 0,-103-11-2641 0 0,-142 7-758 0 0,1 0 0 0 0,-1 0 0 0 0,1 0 0 0 0,0 0 0 0 0,-1 0 0 0 0,1 0 0 0 0,-1 0 0 0 0,1 0 0 0 0,-1-1 0 0 0,1 1 0 0 0,0 0 0 0 0,-1 0 0 0 0,1 0 0 0 0,0-1 0 0 0,-1 1 0 0 0,1 0 0 0 0,0-1 0 0 0,-1 1 0 0 0,1 0 0 0 0,0 0 0 0 0,-1-1 0 0 0,1 1 0 0 0,0-1 0 0 0,0 1 0 0 0,-1 0 0 0 0,1-1 0 0 0,0 1 0 0 0,0-1 0 0 0,0 1 0 0 0,0 0 0 0 0,0-1 0 0 0,0 1 0 0 0,0-1 0 0 0,-1 1 0 0 0,1-1 0 0 0,0 1 0 0 0,1-1 0 0 0,-1 1 0 0 0,0 0 0 0 0,0-1 0 0 0,0 1 0 0 0,0-1 0 0 0,0 1 0 0 0,0-1 0 0 0,0 1 0 0 0,1 0 0 0 0,-1-1 0 0 0,0 1 0 0 0,0 0 0 0 0,0-1 0 0 0,1 1 0 0 0,-1 0 0 0 0,0-1 0 0 0,1 1 0 0 0,-1 0 0 0 0,0-1 0 0 0,1 1 0 0 0,-1 0 0 0 0,0 0 0 0 0,1-1 0 0 0,-1 1 0 0 0,1 0 0 0 0,-1 0 0 0 0,0 0 0 0 0,1 0 0 0 0,-1-1 0 0 0,1 1 0 0 0,-1 0-36 0 0,-35-16-15 0 0,-22 0 18 0 0,29 10-96 0 0,1-1-1 0 0,0-2 0 0 0,0-1 0 0 0,0-1 0 0 0,-20-12 94 0 0,34 10-1660 0 0,11 1-6988 0 0,2 11-1800 0 0</inkml:trace>
</inkml:ink>
</file>

<file path=ppt/ink/ink2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7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86 439 0 0 0,'0'0'329'0'0,"0"0"945"0"0,0 0 105 0 0,0 0-281 0 0,0 0-338 0 0,0 0-315 0 0,0 0-182 0 0,4-10 338 0 0,85 280 5155 0 0,-5-38-4323 0 0,-27-32-676 0 0,-40-157-360 0 0,-17-42-335 0 0,0-1-4 0 0,7-4 2835 0 0,-3-47-2413 0 0,1 1 0 0 0,3 0 0 0 0,3 0 0 0 0,13-41-480 0 0,7-33 518 0 0,66-257-1241 0 0,-75 307-1113 0 0,-21 73-7502 0 0,-1 8 5685 0 0,0 0 60 0 0,0-3 2793 0 0</inkml:trace>
  <inkml:trace contextRef="#ctx0" brushRef="#br0" timeOffset="1649.86">963 807 0 0 0,'0'0'592'0'0,"0"0"544"0"0,0 0 273 0 0,0 0 75 0 0,0 0-105 0 0,0 0-223 0 0,0 0-232 0 0,0 0-221 0 0,0 0-117 0 0,0 0-29 0 0,0 0-9 0 0,-17-5 27 0 0,-53-12-10 0 0,67 16-460 0 0,0 0 0 0 0,-1 0 0 0 0,1 1 0 0 0,0-1-1 0 0,0 1 1 0 0,0 0 0 0 0,-1-1 0 0 0,1 1-1 0 0,0 1 1 0 0,0-1 0 0 0,0 0 0 0 0,-1 1-1 0 0,1 0 1 0 0,0-1 0 0 0,0 1 0 0 0,0 0 0 0 0,0 1-1 0 0,0-1 1 0 0,0 1-105 0 0,-9 4 306 0 0,6-4-235 0 0,1 0-1 0 0,0 0 1 0 0,0 1-1 0 0,0 0 1 0 0,1 0-1 0 0,-1 0 1 0 0,1 0-1 0 0,-1 1 1 0 0,1 0-1 0 0,0 0 1 0 0,1 0-1 0 0,-1 0 1 0 0,1 0 0 0 0,-1 1-1 0 0,1 0 1 0 0,1 0-1 0 0,-1 0 1 0 0,1 0-1 0 0,-1 2-70 0 0,-28 192 743 0 0,1-72-414 0 0,24-81-46 0 0,41-42 489 0 0,102-30 118 0 0,-79 12-893 0 0,-23-2-2895 0 0,-29 11-2614 0 0,-1 0-3273 0 0,-5 4 7715 0 0</inkml:trace>
  <inkml:trace contextRef="#ctx0" brushRef="#br0" timeOffset="1963.033">584 1017 0 0 0,'0'0'744'0'0,"0"0"475"0"0,0 0 135 0 0,0 0 167 0 0,0 0 146 0 0,0 0-53 0 0,0 0-262 0 0,0 0-298 0 0,0 0-262 0 0,0 0-185 0 0,35-3-136 0 0,111-7-103 0 0,43 8-304 0 0,-156 4-2246 0 0,-1 0-4677 0 0,-24-2 3073 0 0</inkml:trace>
  <inkml:trace contextRef="#ctx0" brushRef="#br0" timeOffset="2349.785">1331 821 3065 0 0,'0'0'1745'0'0,"0"0"-216"0"0,0 0-149 0 0,0 0 63 0 0,0 0 23 0 0,0 0-177 0 0,0 0-314 0 0,0 0-251 0 0,0 0-197 0 0,0 0-120 0 0,0 0-55 0 0,0 0-56 0 0,-10 21-4 0 0,-65 139 465 0 0,-86 171-442 0 0,84-209-1960 0 0,73-118 956 0 0,-9 20-1640 0 0,9-8-7384 0 0,4-12 7527 0 0</inkml:trace>
  <inkml:trace contextRef="#ctx0" brushRef="#br0" timeOffset="2603.05">1489 1053 4577 0 0,'0'0'1111'0'0,"0"0"-396"0"0,0 0-72 0 0,0 0 251 0 0,0 0 269 0 0,0 0 87 0 0,0 0-113 0 0,-21 35-302 0 0,-68 108-337 0 0,-10 44-273 0 0,45-62-732 0 0,43-89-1602 0 0,11-35 1080 0 0,0-1-235 0 0,9-2-3807 0 0,1-6 2796 0 0,-6 4 1657 0 0,1 0 443 0 0</inkml:trace>
  <inkml:trace contextRef="#ctx0" brushRef="#br0" timeOffset="2851.647">1419 1087 0 0 0,'0'0'712'0'0,"0"0"564"0"0,0 0 205 0 0,0 0-45 0 0,0 0-101 0 0,0 0-129 0 0,0 0-88 0 0,0 0-85 0 0,0 0-117 0 0,0 0-103 0 0,24-2-80 0 0,112-11 433 0 0,-97 9-423 0 0,7-2-950 0 0,-17 5-9560 0 0,-28 1 5773 0 0</inkml:trace>
  <inkml:trace contextRef="#ctx0" brushRef="#br0" timeOffset="3018.01">1331 1322 1072 0 0,'0'0'1961'0'0,"0"0"-308"0"0,0 0 126 0 0,0 0 159 0 0,0 0-77 0 0,0 0-293 0 0,0 0-412 0 0,0 0-369 0 0,0 0-267 0 0,0 0-180 0 0,35-1-140 0 0,110-5-100 0 0,-30-13-643 0 0,-72 5-1686 0 0,-14 6-3085 0 0,-17 5-1535 0 0</inkml:trace>
  <inkml:trace contextRef="#ctx0" brushRef="#br0" timeOffset="6735.026">22 192 0 0 0,'0'0'731'0'0,"0"0"708"0"0,0 0 133 0 0,0 0-104 0 0,0 0-135 0 0,0 0-145 0 0,0 0-100 0 0,0 0-85 0 0,0 0-79 0 0,-4-3-86 0 0,-13-10-59 0 0,48 3 3282 0 0,162-12-659 0 0,-73-7-2656 0 0,-119 27-703 0 0,0 0 0 0 0,0 0 0 0 0,0 1-1 0 0,0-1 1 0 0,0 0 0 0 0,-1 0-1 0 0,1 0 1 0 0,-1 0 0 0 0,1 0-1 0 0,-1 0 1 0 0,0 0 0 0 0,0 0 0 0 0,0 0-1 0 0,0 0 1 0 0,0 0 0 0 0,0 0-1 0 0,-1 0 1 0 0,1 1 0 0 0,-1-1 0 0 0,1 0-1 0 0,-1 0 1 0 0,1 0 0 0 0,-1 0-1 0 0,0 0 1 0 0,0 1 0 0 0,0-1-1 0 0,0 0 1 0 0,-1 1 0 0 0,1-1 0 0 0,0 1-1 0 0,0-1 1 0 0,-1 1 0 0 0,1 0-1 0 0,-1-1 1 0 0,0 1 0 0 0,1 0 0 0 0,-1 0-1 0 0,0 0 1 0 0,0 0 0 0 0,1 1-1 0 0,-1-1 1 0 0,0 0 0 0 0,0 1-1 0 0,-1-1-42 0 0,-46-26-323 0 0,28 17-4330 0 0,9 4-3181 0 0,8 5-1351 0 0</inkml:trace>
</inkml:ink>
</file>

<file path=ppt/ink/ink2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2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0 167 4553 0 0,'0'0'859'0'0,"0"0"-490"0"0,0 0-131 0 0,0 0 318 0 0,0 0 397 0 0,0 0 170 0 0,0 0-17 0 0,0 0-225 0 0,0 0-246 0 0,0 0-177 0 0,1 33-164 0 0,2 106-76 0 0,-3 189 392 0 0,1-308-542 0 0,1 0 0 0 0,0 0 0 0 0,2-1 0 0 0,0 1 0 0 0,1-1-1 0 0,1 0 1 0 0,2 3-68 0 0,-8-22 58 0 0,0 1 0 0 0,0-1 0 0 0,0 1 0 0 0,0-1 0 0 0,0 1 0 0 0,0-1 0 0 0,0 1 0 0 0,1-1 0 0 0,-1 0 0 0 0,0 1-1 0 0,0-1 1 0 0,0 1 0 0 0,1-1 0 0 0,-1 0 0 0 0,0 1 0 0 0,1-1 0 0 0,-1 0 0 0 0,0 1 0 0 0,1-1 0 0 0,-1 0 0 0 0,0 1 0 0 0,1-1 0 0 0,-1 0 0 0 0,1 0 0 0 0,-1 1-1 0 0,0-1 1 0 0,1 0 0 0 0,-1 0 0 0 0,1 0 0 0 0,-1 0 0 0 0,1 0 0 0 0,-1 1 0 0 0,1-1 0 0 0,-1 0 0 0 0,0 0 0 0 0,1 0 0 0 0,-1 0 0 0 0,1 0 0 0 0,-1-1 0 0 0,1 1 0 0 0,-1 0-1 0 0,1 0 1 0 0,-1 0 0 0 0,1 0 0 0 0,-1 0 0 0 0,0-1 0 0 0,1 1 0 0 0,-1 0 0 0 0,1 0 0 0 0,-1-1 0 0 0,0 1 0 0 0,1 0 0 0 0,-1 0 0 0 0,0-1 0 0 0,1 1 0 0 0,-1-1-1 0 0,0 1 1 0 0,0 0 0 0 0,1-1 0 0 0,-1 1 0 0 0,0 0 0 0 0,0-1 0 0 0,1 1 0 0 0,-1-1 0 0 0,0 1-58 0 0,18-34 2612 0 0,-15 29-2839 0 0,48-110 1403 0 0,-5-2-1 0 0,3-28-1175 0 0,59-148-176 0 0,-48 182-1755 0 0,-50 103-951 0 0,-8 12-7751 0 0,-2 0 4425 0 0</inkml:trace>
  <inkml:trace contextRef="#ctx0" brushRef="#br0" timeOffset="248.548">544 590 8162 0 0,'0'0'1812'0'0,"0"0"-813"0"0,0 0-404 0 0,0 0 89 0 0,0 0 192 0 0,0 0 143 0 0,0 0-47 0 0,0 0-228 0 0,-11 36-258 0 0,-30 110-225 0 0,22-34-57 0 0,20-86-181 0 0,-2-10-169 0 0,3 23-2649 0 0,13-41-9462 0 0,-13 1 10618 0 0</inkml:trace>
  <inkml:trace contextRef="#ctx0" brushRef="#br0" timeOffset="494.627">531 491 4969 0 0,'0'0'1340'0'0,"0"0"-507"0"0,0 0-111 0 0,0 0 300 0 0,0 0 314 0 0,0 0 79 0 0,0 0-157 0 0,0 0-278 0 0,0 0-243 0 0,0 0-182 0 0,0 0-124 0 0,0 0-80 0 0,25 8-43 0 0,80 24-27 0 0,-86-26-263 0 0,0-1-1 0 0,0-1 1 0 0,0-1 0 0 0,0-1-1 0 0,1-1 1 0 0,-1 0-1 0 0,1-1 1 0 0,1-2-18 0 0,27 1-2823 0 0,-39 1 451 0 0,5 0-5642 0 0,-11 0 4544 0 0</inkml:trace>
  <inkml:trace contextRef="#ctx0" brushRef="#br0" timeOffset="663.999">490 712 2385 0 0,'0'0'2464'0'0,"0"0"-1032"0"0,0 0-473 0 0,0 0 196 0 0,0 0 264 0 0,0 0 63 0 0,0 0-189 0 0,0 0-332 0 0,0 0-320 0 0,0 0-257 0 0,33 3-179 0 0,102 12-134 0 0,-14-26-943 0 0,-107 9 190 0 0,19-2-2216 0 0,-10-1-2465 0 0,-10 1 327 0 0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2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1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0 251 5097 0 0,'0'0'1103'0'0,"0"0"-558"0"0,0 0-79 0 0,0 0 427 0 0,0 0 448 0 0,0 0 224 0 0,0 0-102 0 0,0 0-269 0 0,0 0-273 0 0,0 0-179 0 0,0 0-79 0 0,0 0-52 0 0,28 2-21 0 0,86 8-52 0 0,34-19 748 0 0,-107 2-1177 0 0,45-22-1851 0 0,-80 19-1320 0 0,-5 1-3389 0 0,-1 7 4363 0 0,0 0-3696 0 0</inkml:trace>
  <inkml:trace contextRef="#ctx0" brushRef="#br0" timeOffset="211.142">179 0 6953 0 0,'0'0'1350'0'0,"0"0"-338"0"0,0 0-85 0 0,0 0 104 0 0,-6 36 80 0 0,-20 112-39 0 0,16 3 701 0 0,10-146-1821 0 0,7 130-452 0 0,20-50-5995 0 0,-17-63-871 0 0,-5-15 6546 0 0</inkml:trace>
</inkml:ink>
</file>

<file path=ppt/ink/ink2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52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1 419 2457 0 0,'0'0'1198'0'0,"0"0"-224"0"0,0 0-167 0 0,0 0-19 0 0,0 0 164 0 0,0 0 232 0 0,0 0 106 0 0,0 0-16 0 0,0 0-181 0 0,0 0-310 0 0,0 0-295 0 0,0-3-197 0 0,24-13 746 0 0,-5 13-570 0 0,150-1 1668 0 0,-152 3-2047 0 0,1 1 0 0 0,-1 0 0 0 0,1 1-1 0 0,-1 1 1 0 0,1 1 0 0 0,-1 0-1 0 0,0 2 1 0 0,0-1 0 0 0,-1 2 0 0 0,0 0-1 0 0,0 1 1 0 0,0 1 0 0 0,0 1 0 0 0,7 5-88 0 0,-16-8 54 0 0,0 0 1 0 0,-1 1 0 0 0,1 0 0 0 0,-2 0 0 0 0,1 0-1 0 0,-1 0 1 0 0,0 1 0 0 0,0 0 0 0 0,-1 0 0 0 0,0 1-1 0 0,-1-1 1 0 0,0 1 0 0 0,0-1 0 0 0,0 1 0 0 0,-2 0-1 0 0,1 0 1 0 0,-1 0 0 0 0,0 0 0 0 0,-1 1 0 0 0,0-1-1 0 0,0 0 1 0 0,-1 0-55 0 0,-1 27 282 0 0,-2-1 0 0 0,-2-1-1 0 0,-1 1 1 0 0,-1-1 0 0 0,-12 27-282 0 0,-16 76 648 0 0,-1 44-131 0 0,27-134-377 0 0,2 0 0 0 0,1 0 0 0 0,3 1-1 0 0,2 0 1 0 0,2 0 0 0 0,6 39-140 0 0,-5-75 37 0 0,2 0 0 0 0,0 1 0 0 0,0-1 0 0 0,1 0 0 0 0,0-1 1 0 0,1 1-1 0 0,1-1 0 0 0,0 0 0 0 0,0 0 0 0 0,1-1 0 0 0,0 1 0 0 0,1-2 0 0 0,0 1 0 0 0,1-1 1 0 0,0 0-1 0 0,0-1 0 0 0,5 3-37 0 0,71 41 509 0 0,-70-48 1272 0 0,-16-4-1737 0 0,1 0-2 0 0,-22 4 186 0 0,-63 39-194 0 0,81-40-40 0 0,0 0 0 0 0,-1 1 0 0 0,1 0 0 0 0,0-1 0 0 0,1 2 0 0 0,-1-1 0 0 0,1 0 0 0 0,0 1 0 0 0,0-1 1 0 0,0 1-1 0 0,1 0 0 0 0,0 0 0 0 0,-1 0 0 0 0,2 1 0 0 0,-1-1 0 0 0,1 0 0 0 0,0 1 0 0 0,0-1 0 0 0,0 0 1 0 0,1 1-1 0 0,-1 2 6 0 0,3 1-1 0 0,1 1 1 0 0,-1-1-1 0 0,1 1 1 0 0,1-1-1 0 0,0 0 1 0 0,0 0-1 0 0,1-1 1 0 0,0 1-1 0 0,1-1 1 0 0,-1 0-1 0 0,1 0 1 0 0,1-1-1 0 0,0 0 1 0 0,0 0-1 0 0,4 3 1 0 0,30 36-30 0 0,-29-31 33 0 0,0 0-1 0 0,-1 0 0 0 0,-1 1 0 0 0,0 1 1 0 0,-2 0-1 0 0,1 0 0 0 0,-2 0 1 0 0,0 1-1 0 0,-2 0 0 0 0,0 1 0 0 0,0-1 1 0 0,-2 1-1 0 0,0 0 0 0 0,-1 2-2 0 0,-3-11 15 0 0,0 0 0 0 0,-1 0-1 0 0,0 0 1 0 0,0 0 0 0 0,-1 0 0 0 0,0 0-1 0 0,-1-1 1 0 0,0 1 0 0 0,-1-1-1 0 0,0 0 1 0 0,0 0 0 0 0,-1-1 0 0 0,0 1-1 0 0,0-1 1 0 0,-1-1 0 0 0,0 1 0 0 0,0-1-1 0 0,-1 0 1 0 0,0-1 0 0 0,-4 2-15 0 0,-23 17 79 0 0,-1-2 0 0 0,-2-2 0 0 0,0-1 0 0 0,-12 2-79 0 0,35-15 21 0 0,-36 18-37 0 0,-1-3-1 0 0,0-2 0 0 0,-2-2 1 0 0,-9 0 16 0 0,65-19-6309 0 0,23-5 1700 0 0,-12 2-1500 0 0,-3-3-3634 0 0</inkml:trace>
  <inkml:trace contextRef="#ctx0" brushRef="#br0" timeOffset="10829.593">1039 662 5313 0 0,'0'0'1216'0'0,"0"0"-329"0"0,0 0-205 0 0,0 0 131 0 0,0 0 257 0 0,0 0 215 0 0,0 0 8 0 0,0 0-182 0 0,0 0-226 0 0,0 0-222 0 0,0 0-158 0 0,2 22-101 0 0,7 67-67 0 0,60 150 1146 0 0,-55-176-1722 0 0,5 34-375 0 0,-14-33-6415 0 0,-7-54 374 0 0,0-8 3245 0 0</inkml:trace>
  <inkml:trace contextRef="#ctx0" brushRef="#br0" timeOffset="11334.551">862 717 1696 0 0,'0'0'1854'0'0,"0"0"-254"0"0,0 0-102 0 0,0 0 149 0 0,0 0 215 0 0,0 0-8 0 0,0 0-326 0 0,0 0-401 0 0,0 0-303 0 0,0 0-199 0 0,0 0-107 0 0,0 0-63 0 0,0 0-34 0 0,21-33-25 0 0,68-102 8 0 0,-87 130-370 0 0,1 1 1 0 0,0-1-1 0 0,0 1 0 0 0,0 0 0 0 0,0 0 0 0 0,1 1 0 0 0,-1-1 1 0 0,1 1-1 0 0,0-1 0 0 0,0 1 0 0 0,1 1 0 0 0,-1-1 0 0 0,0 0 1 0 0,1 1-1 0 0,0 0 0 0 0,1-1-34 0 0,11-3 152 0 0,-1-4-67 0 0,1 2 0 0 0,0 0 0 0 0,1 0 0 0 0,0 2 0 0 0,0 0 0 0 0,0 1 0 0 0,1 1 0 0 0,0 1 0 0 0,-1 0 0 0 0,2 2-85 0 0,-17 2-5 0 0,-1 0 1 0 0,1 1 0 0 0,-1-1 0 0 0,1 1 0 0 0,-1 0 0 0 0,1-1 0 0 0,-1 1 0 0 0,0 0-1 0 0,0 0 1 0 0,0 1 0 0 0,0-1 0 0 0,0 0 0 0 0,0 1 0 0 0,-1-1 0 0 0,1 1 0 0 0,-1 0-1 0 0,0-1 1 0 0,1 1 0 0 0,-1 0 0 0 0,-1 0 0 0 0,1 0 0 0 0,0-1 0 0 0,-1 1-1 0 0,1 0 1 0 0,-1 0 0 0 0,0 0 0 0 0,0 0 0 0 0,0 0 0 0 0,0 0 0 0 0,-1 0 0 0 0,1 0-1 0 0,-1 0 1 0 0,0 0 0 0 0,0 0 0 0 0,0 0 0 0 0,0-1 0 0 0,0 1 0 0 0,0 0 0 0 0,-1-1-1 0 0,0 1 1 0 0,1-1 0 0 0,-2 1 4 0 0,-157 225-97 0 0,158-226 86 0 0,1-1-1 0 0,-1 1 1 0 0,1 0 0 0 0,0 0 0 0 0,0 0-1 0 0,-1 0 1 0 0,2 0 0 0 0,-1 0 0 0 0,0 0-1 0 0,0 0 1 0 0,1 0 0 0 0,-1 0 0 0 0,1 1-1 0 0,-1-1 1 0 0,1 0 0 0 0,0 0 0 0 0,0 1-1 0 0,0-1 1 0 0,0 0 0 0 0,1 0 0 0 0,-1 1-1 0 0,0-1 1 0 0,1 0 0 0 0,0 0 0 0 0,-1 0-1 0 0,1 0 1 0 0,0 0 0 0 0,0 0 0 0 0,0 0-1 0 0,0 0 1 0 0,1 0 0 0 0,-1 0 0 0 0,1 0 0 0 0,-1-1-1 0 0,1 1 1 0 0,-1 0 0 0 0,1-1 0 0 0,0 0-1 0 0,0 1 1 0 0,0-1 0 0 0,-1 0 0 0 0,1 0-1 0 0,1 0 1 0 0,-1 0 11 0 0,256 22-183 0 0,-255-21 195 0 0,1 0-1 0 0,0-1 0 0 0,-1 2 0 0 0,1-1 1 0 0,-1 0-1 0 0,0 1 0 0 0,0-1 0 0 0,0 1 1 0 0,0 0-1 0 0,0 0 0 0 0,0 0 0 0 0,-1 0 1 0 0,0 1-1 0 0,1-1 0 0 0,-1 1 0 0 0,0-1 1 0 0,-1 1-1 0 0,1 0 0 0 0,-1-1 0 0 0,0 1 1 0 0,0 0-1 0 0,0 0 0 0 0,0 0 0 0 0,0 0 1 0 0,-1 0-1 0 0,0 0 0 0 0,0 1 0 0 0,0-1 1 0 0,0 0-1 0 0,-1 0 0 0 0,0 0 0 0 0,0 0 1 0 0,0 0-1 0 0,0 0 0 0 0,0-1 0 0 0,-1 1 1 0 0,0 0-1 0 0,1-1 0 0 0,-2 1 0 0 0,1-1 1 0 0,0 1-1 0 0,-1-1 0 0 0,1 0 0 0 0,-1 0 1 0 0,0 0-1 0 0,-1 1-11 0 0,-33 42-172 0 0,-2 0 0 0 0,-2-3 0 0 0,-1-1 1 0 0,-4-2 171 0 0,44-38-29 0 0,-48 41-1291 0 0,17-16-2839 0 0,26-22 928 0 0,1 1-4939 0 0,4-5 6339 0 0</inkml:trace>
  <inkml:trace contextRef="#ctx0" brushRef="#br0" timeOffset="12024.414">1624 835 2280 0 0,'0'0'1319'0'0,"0"0"-101"0"0,0 0 138 0 0,0 0 234 0 0,0 0 110 0 0,0 0-182 0 0,0 0-372 0 0,0 0-356 0 0,0 0-261 0 0,0 0-136 0 0,0 0-36 0 0,-1 32 10 0 0,0 93 45 0 0,0-124-395 0 0,1 0 0 0 0,-1 0 0 0 0,1 0 0 0 0,-1 0 0 0 0,1 0 0 0 0,0 0 0 0 0,-1 0 0 0 0,1 0 0 0 0,0 0 0 0 0,0 0 0 0 0,-1 0 0 0 0,1 0 0 0 0,0 0 0 0 0,0 0 0 0 0,0 0 0 0 0,1 0 0 0 0,-1 0 0 0 0,0 0 0 0 0,0 0 0 0 0,0 0 0 0 0,1 0 0 0 0,-1 0 0 0 0,1 0 0 0 0,-1 0 0 0 0,0 0 0 0 0,1 0 0 0 0,0 0 0 0 0,-1 0 0 0 0,1-1-1 0 0,0 1 1 0 0,-1 0 0 0 0,1 0 0 0 0,0-1 0 0 0,0 1 0 0 0,-1 0 0 0 0,1-1 0 0 0,0 1 0 0 0,0-1 0 0 0,0 1 0 0 0,0-1 0 0 0,0 0 0 0 0,0 1 0 0 0,0-1 0 0 0,0 0 0 0 0,0 1 0 0 0,0-1 0 0 0,0 0-17 0 0,4 0 201 0 0,5-2 15 0 0,0 0 1 0 0,0-1-1 0 0,0 0 0 0 0,-1 0 1 0 0,1-1-1 0 0,-1 0 0 0 0,1-1 1 0 0,-1 0-1 0 0,-1-1 0 0 0,1 0 1 0 0,-1 0-1 0 0,0 0 0 0 0,0-1 0 0 0,-1-1 1 0 0,0 1-1 0 0,0-1 0 0 0,-1 0 1 0 0,0-1-1 0 0,0 1 0 0 0,0-3-216 0 0,115-169 642 0 0,-109 175-1216 0 0,-12 26-245 0 0,0-15 890 0 0,-12 133-707 0 0,13-135 667 0 0,1-1-1 0 0,0 0 1 0 0,0 0 0 0 0,0 0 0 0 0,0 0-1 0 0,1 0 1 0 0,-1 0 0 0 0,1 0-1 0 0,-1-1 1 0 0,1 0 0 0 0,0 1-1 0 0,0-1 1 0 0,0 0 0 0 0,1 0 0 0 0,-1-1-1 0 0,0 1 1 0 0,1-1 0 0 0,-1 1-1 0 0,1-1 1 0 0,-1 0 0 0 0,1 0 0 0 0,-1-1-1 0 0,1 1 1 0 0,0-1 0 0 0,-1 0-1 0 0,1 0 1 0 0,0 0 0 0 0,0 0-1 0 0,-1-1 1 0 0,1 1 0 0 0,0-1 0 0 0,-1 0-1 0 0,1 0 1 0 0,-1-1 0 0 0,1 1-1 0 0,-1-1 1 0 0,0 1 0 0 0,0-1-1 0 0,0 0 1 0 0,1 0 0 0 0,-2 0 0 0 0,1-1-1 0 0,0 1 1 0 0,0-1 0 0 0,0 0-31 0 0,28-31 257 0 0,-2 0 0 0 0,-1-3 0 0 0,-1 0-1 0 0,-2-1 1 0 0,-2-2 0 0 0,-2 0 0 0 0,-1-1 0 0 0,-3-2 0 0 0,-1 1 0 0 0,-2-2 0 0 0,-2 0 0 0 0,6-45-257 0 0,-10 50-35 0 0,-3-1 0 0 0,-1 0 0 0 0,-2 1 0 0 0,-1-1 0 0 0,-4-22 35 0 0,3 59-6 0 0,1-1-1 0 0,-1 1 0 0 0,0 0 1 0 0,0 0-1 0 0,0-1 0 0 0,0 1 1 0 0,-1 0-1 0 0,1-1 0 0 0,-1 1 1 0 0,0 0-1 0 0,0 0 0 0 0,0 0 1 0 0,0 0-1 0 0,0-1 0 0 0,-1 2 1 0 0,0-1-1 0 0,1 0 0 0 0,-1 0 1 0 0,0 0-1 0 0,0 1 0 0 0,-1-1 1 0 0,1 1-1 0 0,0 0 0 0 0,-1 0 1 0 0,0 0-1 0 0,1 0 0 0 0,-1 0 1 0 0,0 0-1 0 0,0 1 0 0 0,0-1 1 0 0,0 1-1 0 0,0 0 0 0 0,-3-1 7 0 0,2 5-18 0 0,0 0 0 0 0,0 0-1 0 0,1 1 1 0 0,-1-1 0 0 0,1 1-1 0 0,0 0 1 0 0,0 0 0 0 0,1 0 0 0 0,-1 0-1 0 0,1 0 1 0 0,0 1 0 0 0,0-1-1 0 0,0 1 1 0 0,0-1 0 0 0,1 1-1 0 0,0 0 1 0 0,0 0 0 0 0,0 3 18 0 0,-4 21-21 0 0,1 0 0 0 0,1 0 0 0 0,2 0 0 0 0,1 1 0 0 0,1-1 0 0 0,2 0 0 0 0,1 6 21 0 0,3-1-154 0 0,1 0 0 0 0,1-1 0 0 0,2 0 0 0 0,1 0 0 0 0,1-1 0 0 0,2-1-1 0 0,2 0 1 0 0,0-1 0 0 0,5 3 154 0 0,11 12-2395 0 0,-17-24-1601 0 0,-13-15 827 0 0,-3-5-5795 0 0,0-1 6297 0 0</inkml:trace>
  <inkml:trace contextRef="#ctx0" brushRef="#br0" timeOffset="12278.203">1972 346 8226 0 0,'0'0'2271'0'0,"0"0"-603"0"0,0 0-315 0 0,0 0 111 0 0,0 0 120 0 0,0 0-130 0 0,0 0-365 0 0,0 0-319 0 0,36-17-191 0 0,115-52-122 0 0,-28 25 218 0 0,214-55-564 0 0,-264 80-3760 0 0,-1 3-3507 0 0,-43 11-3740 0 0</inkml:trace>
  <inkml:trace contextRef="#ctx0" brushRef="#br0" timeOffset="18683.444">1087 1999 160 0 0,'0'0'1022'0'0,"0"0"-198"0"0,0 0-1 0 0,0 0 175 0 0,0 0 287 0 0,0 0 126 0 0,0 0-130 0 0,0 0-338 0 0,0 0-393 0 0,0 0-293 0 0,0 0-144 0 0,2-11 185 0 0,25 38 1005 0 0,-9-1-856 0 0,0 2-1 0 0,-1 0 1 0 0,-2 1 0 0 0,-1 1 0 0 0,4 16-447 0 0,-4-14 241 0 0,65 155 294 0 0,-60-153 1844 0 0,-17-68 3 0 0,15-299-1222 0 0,-3 112-2068 0 0,-15 212 1232 0 0,-4 9-16529 0 0,5 4 12795 0 0</inkml:trace>
  <inkml:trace contextRef="#ctx0" brushRef="#br0" timeOffset="18945.723">1593 2249 8442 0 0,'0'0'879'0'0,"0"0"-353"0"0,0 0-33 0 0,0 0 177 0 0,0 0 211 0 0,0 0 73 0 0,0 0-135 0 0,0 0-207 0 0,0 0-216 0 0,0 0-155 0 0,0 0-79 0 0,0 0-44 0 0,8 33-26 0 0,23 101-28 0 0,-10-73 26 0 0,-15-47 1245 0 0,0-2-5161 0 0,1-22-8742 0 0,-7 5 12188 0 0</inkml:trace>
  <inkml:trace contextRef="#ctx0" brushRef="#br0" timeOffset="19181.878">1459 2205 2401 0 0,'0'0'2041'0'0,"0"0"-476"0"0,0 0-213 0 0,0 0 150 0 0,0 0 173 0 0,0 0-36 0 0,0 0-296 0 0,0 0-314 0 0,0 0-246 0 0,0 0-198 0 0,0 0-143 0 0,32-15-107 0 0,100-45-126 0 0,-39 27-52 0 0,-80 30-803 0 0,30-8 1016 0 0,-28 8-3332 0 0,0 3-3607 0 0,-14 0 2804 0 0,-1 0 279 0 0</inkml:trace>
  <inkml:trace contextRef="#ctx0" brushRef="#br0" timeOffset="19383.506">1551 2374 3601 0 0,'0'0'1388'0'0,"0"0"-265"0"0,0 0 149 0 0,0 0 342 0 0,0 0 110 0 0,0 0-206 0 0,0 0-372 0 0,0 0-368 0 0,0 0-247 0 0,0 0-168 0 0,0 0-108 0 0,31-15-81 0 0,100-46-104 0 0,-24 6-840 0 0,-78 38-3302 0 0,-7 4-1327 0 0,-13 9 83 0 0</inkml:trace>
  <inkml:trace contextRef="#ctx0" brushRef="#br0" timeOffset="20300.49">1948 1855 5209 0 0,'0'0'1716'0'0,"0"0"-486"0"0,0 0-296 0 0,0 0 111 0 0,0 0 221 0 0,0 0 57 0 0,0 0-194 0 0,0 0-271 0 0,0 0-249 0 0,0 0-138 0 0,0 0-82 0 0,36-19-44 0 0,110-60-16 0 0,15-10 660 0 0,14 12-2501 0 0,-173 76-5467 0 0,-1 2 3711 0 0,-1 4 1890 0 0,0-4 124 0 0,0 3-2197 0 0</inkml:trace>
  <inkml:trace contextRef="#ctx0" brushRef="#br0" timeOffset="20511.421">2062 1991 6201 0 0,'0'0'1525'0'0,"0"0"-464"0"0,0 0-169 0 0,0 0 283 0 0,0 0 334 0 0,0 0 22 0 0,0 0-239 0 0,0 0-329 0 0,0 0-319 0 0,0 0-247 0 0,32-12-141 0 0,99-40-85 0 0,4-20 49 0 0,-103 54-239 0 0,155-91-3852 0 0,-71 27-9461 0 0,-99 70 12717 0 0</inkml:trace>
  <inkml:trace contextRef="#ctx0" brushRef="#br0" timeOffset="20824.464">3038 1225 4513 0 0,'0'0'2048'0'0,"0"0"-333"0"0,0 0-258 0 0,0 0-81 0 0,0 0-94 0 0,0 0-226 0 0,-35 26-352 0 0,-107 83-279 0 0,91-51-202 0 0,41-39-213 0 0,2-1-1 0 0,0 1 1 0 0,1 1-1 0 0,1 0 1 0 0,0 0 0 0 0,2 0-1 0 0,0 0 1 0 0,2 1-1 0 0,0-1 1 0 0,1 1-1 0 0,1 0 1 0 0,2 14-10 0 0,-1-31 12 0 0,0 0 1 0 0,1 0-1 0 0,-1-1 1 0 0,1 1-1 0 0,0 0 0 0 0,0-1 1 0 0,0 1-1 0 0,0-1 1 0 0,1 0-1 0 0,-1 0 1 0 0,1 1-1 0 0,0-2 0 0 0,0 1 1 0 0,0 0-1 0 0,0-1 1 0 0,1 1-1 0 0,-1-1 1 0 0,1 0-1 0 0,-1 0 0 0 0,1 0 1 0 0,0-1-1 0 0,-1 1 1 0 0,1-1-1 0 0,0 0 1 0 0,0 0-1 0 0,0 0 1 0 0,3 0-13 0 0,4 0 105 0 0,0 1 1 0 0,0-1-1 0 0,0-1 1 0 0,1 0-1 0 0,-1-1 1 0 0,0 0-1 0 0,0 0 1 0 0,1-2-1 0 0,5-1-105 0 0,8-6 249 0 0,-1-2-1 0 0,0 0 0 0 0,-1-2 0 0 0,0 0 0 0 0,-1-2 0 0 0,-1 0 0 0 0,-1-1 0 0 0,0-2 0 0 0,-1 0 0 0 0,-1-1 0 0 0,-1 0 0 0 0,-1-2 0 0 0,0 0 0 0 0,7-16-248 0 0,-12 19 48 0 0,0 0 0 0 0,-2 0 0 0 0,0-1 0 0 0,-1 0 0 0 0,-2-1 0 0 0,0 0 0 0 0,0 0 0 0 0,-2 0 0 0 0,-1-1 0 0 0,-1 1 0 0 0,0-1 0 0 0,-2-16-48 0 0,-1 31-222 0 0,0 0 0 0 0,0-1 0 0 0,-1 2 0 0 0,0-1 0 0 0,0 0 0 0 0,-1 0 0 0 0,1 0 0 0 0,-1 1 0 0 0,-1 0 0 0 0,1-1 0 0 0,-1 1-1 0 0,0 1 1 0 0,-1-1 0 0 0,0 1 0 0 0,1-1 0 0 0,-2 1 0 0 0,1 0 0 0 0,0 1 0 0 0,-1 0 0 0 0,0 0 0 0 0,0 0 0 0 0,0 0 0 0 0,-1 1 0 0 0,-4-2 222 0 0,-4-1-1198 0 0,0 1 0 0 0,0 0 1 0 0,0 1-1 0 0,-1 1 0 0 0,0 1 1 0 0,1 0-1 0 0,-1 1 0 0 0,0 0 1 0 0,0 1-1 0 0,-12 2 1198 0 0,-3 4-2942 0 0</inkml:trace>
  <inkml:trace contextRef="#ctx0" brushRef="#br0" timeOffset="21078.888">2445 1549 2977 0 0,'0'0'2305'0'0,"0"0"-67"0"0,0 0-52 0 0,0 0-39 0 0,0 0-178 0 0,0 0-330 0 0,31-9-315 0 0,99-29-225 0 0,-86 25-225 0 0,0 2-1 0 0,1 2 1 0 0,0 2 0 0 0,24 0-874 0 0,-28 3 334 0 0,318-17 797 0 0,-118 19-3961 0 0,-225 2 2154 0 0,50-1-2484 0 0,-23-3-3332 0 0,-22-2-3194 0 0</inkml:trace>
</inkml:ink>
</file>

<file path=ppt/ink/ink2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22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308 163 0 0 0,'0'0'759'0'0,"0"0"514"0"0,0 0 141 0 0,0 0-107 0 0,0 0-215 0 0,0 0-205 0 0,0 0-127 0 0,0 0-37 0 0,11-17 27 0 0,37-52 58 0 0,-39 54 3760 0 0,-12 14-3327 0 0,-12 15-1805 0 0,15-14 899 0 0,-175 184-202 0 0,81-70 7 0 0,93-113-141 0 0,1-1 1 0 0,-1 1-1 0 0,0 0 1 0 0,1 0-1 0 0,-1 0 0 0 0,1-1 1 0 0,0 1-1 0 0,-1 0 1 0 0,1 0-1 0 0,0 0 0 0 0,0 0 1 0 0,-1 0-1 0 0,1 0 1 0 0,0 0-1 0 0,0 0 1 0 0,0 0-1 0 0,0 0 0 0 0,0 0 1 0 0,0 0-1 0 0,0 0 1 0 0,1-1-1 0 0,-1 1 0 0 0,0 0 1 0 0,0 0-1 0 0,1 0 1 0 0,-1 0-1 0 0,1 0 0 0 0,-1 0 1 0 0,1-1-1 0 0,-1 1 1 0 0,1 0-1 0 0,-1 0 0 0 0,1 0 1 0 0,0-1-1 0 0,-1 1 1 0 0,1-1-1 0 0,0 1 0 0 0,0 0 1 0 0,-1-1-1 0 0,1 1 1 0 0,0-1-1 0 0,0 1 1 0 0,0-1-1 0 0,0 0 0 0 0,0 1 1 0 0,-1-1-1 0 0,1 0 1 0 0,0 0-1 0 0,0 0 0 0 0,1 1 1 0 0,58 0 328 0 0,-41-2-241 0 0,74 1 60 0 0,-92 1-135 0 0,1 1-1 0 0,-1 0 0 0 0,1-1 1 0 0,-1 1-1 0 0,0 0 1 0 0,0 0-1 0 0,0 0 1 0 0,0 0-1 0 0,0 0 1 0 0,0 0-1 0 0,0 1 1 0 0,-1-1-1 0 0,1 0 1 0 0,-1 0-1 0 0,0 0 0 0 0,1 1 1 0 0,-1-1-1 0 0,0 0 1 0 0,0 0-1 0 0,-1 1 1 0 0,1-1-1 0 0,0 0 1 0 0,-1 0-1 0 0,1 1 1 0 0,-1-1-12 0 0,1-2 1 0 0,-3 14 41 0 0,0-1 0 0 0,-1 0 0 0 0,-1 0 0 0 0,0 0 0 0 0,-1-1 0 0 0,0 1 0 0 0,0-2 0 0 0,-5 7-42 0 0,-13 24 102 0 0,-34 69 246 0 0,57-109-337 0 0,0 0 1 0 0,0 0 0 0 0,0 0 0 0 0,0 1 0 0 0,0-1-1 0 0,0 0 1 0 0,0 1 0 0 0,1-1 0 0 0,-1 1 0 0 0,1-1 0 0 0,0 0-1 0 0,0 1 1 0 0,0-1 0 0 0,0 1 0 0 0,0-1 0 0 0,0 1-1 0 0,1-1 1 0 0,-1 1 0 0 0,1-1 0 0 0,0 0 0 0 0,-1 1-1 0 0,1-1 1 0 0,0 0 0 0 0,0 1 0 0 0,1-1 0 0 0,-1 0-1 0 0,0 0 1 0 0,1 0 0 0 0,-1 0 0 0 0,1 0 0 0 0,0-1-1 0 0,0 1 1 0 0,0 0 0 0 0,0-1 0 0 0,0 1 0 0 0,0-1-1 0 0,0 0 1 0 0,0 0 0 0 0,0 0 0 0 0,2 1-12 0 0,5 0 36 0 0,-1-1 0 0 0,1 0-1 0 0,-1 0 1 0 0,1 0 0 0 0,-1-1 0 0 0,1-1 0 0 0,-1 0 0 0 0,1 0 0 0 0,-1 0-1 0 0,0-1 1 0 0,1 0 0 0 0,-1-1 0 0 0,0 0 0 0 0,0 0 0 0 0,-1-1 0 0 0,1 1 0 0 0,-1-2-1 0 0,1 1 1 0 0,4-5-36 0 0,-9 7-394 0 0,1 0-1 0 0,-1 0 1 0 0,1 0 0 0 0,-1-1-1 0 0,0 1 1 0 0,0-1-1 0 0,0 1 1 0 0,0-1 0 0 0,0 0-1 0 0,-1 0 1 0 0,0-1-1 0 0,1 1 1 0 0,-1 0-1 0 0,0-1 1 0 0,-1 0 0 0 0,1 1-1 0 0,0-1 1 0 0,-1 0-1 0 0,0 0 1 0 0,0 1-1 0 0,0-1 1 0 0,-1 0 0 0 0,1 0-1 0 0,-1-3 395 0 0,0-3-4093 0 0,0 2-733 0 0</inkml:trace>
  <inkml:trace contextRef="#ctx0" brushRef="#br0" timeOffset="326.142">0 1 3209 0 0,'0'0'598'0'0,"0"0"-129"0"0,0 0 187 0 0,0 0 483 0 0,0 0 448 0 0,0 0 110 0 0,0 0-203 0 0,0 0-356 0 0,0 0-313 0 0,0 0-158 0 0,0 0-66 0 0,0 0 13 0 0,19 34 18 0 0,57 109-3 0 0,-9-10 709 0 0,-45-76-1173 0 0,-3 1 0 0 0,-3 0 0 0 0,-2 2-1 0 0,5 51-164 0 0,-2-18-47 0 0,21 165-2256 0 0,-28-234-345 0 0,-3-8-4371 0 0,-7-12 1084 0 0</inkml:trace>
</inkml:ink>
</file>

<file path=ppt/ink/ink2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23.7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1164 512 0 0,'0'0'1326'0'0,"0"0"-125"0"0,0 0-87 0 0,0 0 38 0 0,0 0 111 0 0,0 0 15 0 0,0 0-194 0 0,0 0-317 0 0,0 0-323 0 0,0 0-223 0 0,0 0-99 0 0,0 0 0 0 0,6-4 52 0 0,-2 1-134 0 0,-4 3-26 0 0,1-1 0 0 0,0 0 0 0 0,0 0 0 0 0,-1 0 0 0 0,1 1 0 0 0,0-1 1 0 0,0 1-1 0 0,0-1 0 0 0,0 1 0 0 0,0-1 0 0 0,0 1 0 0 0,0-1 0 0 0,0 1 0 0 0,0 0 0 0 0,0-1 1 0 0,0 1-1 0 0,0 0 0 0 0,0 0 0 0 0,0 0 0 0 0,0 0 0 0 0,0 0 0 0 0,1 0 0 0 0,-1 0 0 0 0,0 0 1 0 0,0 0-1 0 0,0 1 0 0 0,0-1 0 0 0,0 0 0 0 0,0 1 0 0 0,0-1 0 0 0,0 1 0 0 0,0-1 1 0 0,0 1-1 0 0,0-1 0 0 0,-1 1 0 0 0,1 0 0 0 0,0-1 0 0 0,0 1 0 0 0,0 0 0 0 0,-1 0 0 0 0,1 0-14 0 0,21 26 181 0 0,-2 1 0 0 0,-2 1 0 0 0,0 0 0 0 0,-2 1 0 0 0,-1 1-1 0 0,1 7-180 0 0,66 120 66 0 0,-82-158 27 0 0,0-1 1 0 0,0 1-1 0 0,0-1 0 0 0,0 1 0 0 0,0 0 0 0 0,0-1 0 0 0,0 1 0 0 0,0-1 0 0 0,0 1 0 0 0,0 0 0 0 0,0-1 1 0 0,0 1-1 0 0,1 0 0 0 0,-1-1 0 0 0,0 1 0 0 0,0-1 0 0 0,0 1 0 0 0,0 0 0 0 0,1-1 0 0 0,-1 1 1 0 0,0 0-1 0 0,0 0 0 0 0,1-1 0 0 0,-1 1 0 0 0,0 0 0 0 0,0-1 0 0 0,1 1 0 0 0,-1 0 0 0 0,0 0 0 0 0,1 0 1 0 0,-1-1-1 0 0,0 1 0 0 0,1 0 0 0 0,-1 0 0 0 0,1 0 0 0 0,-1 0 0 0 0,0 0 0 0 0,1 0 0 0 0,-1 0 1 0 0,1 0-1 0 0,-1 0 0 0 0,0 0 0 0 0,1 0 0 0 0,-1 0 0 0 0,0 0 0 0 0,1 0 0 0 0,-1 0 0 0 0,1 0 0 0 0,-1 0-93 0 0,-5-44 301 0 0,2-133 622 0 0,38-261-1442 0 0,-28 405-1511 0 0,-1 19-6544 0 0,-6 14 1362 0 0</inkml:trace>
  <inkml:trace contextRef="#ctx0" brushRef="#br0" timeOffset="555.137">664 1116 0 0 0,'0'0'740'0'0,"0"0"383"0"0,0 0 321 0 0,0 0 257 0 0,0 0 38 0 0,0 0-194 0 0,0 0-283 0 0,0 0-335 0 0,0 0-214 0 0,0 0-114 0 0,0 0-84 0 0,0 0-19 0 0,-11-1-34 0 0,-31-3-48 0 0,39 5-343 0 0,0 0 0 0 0,0-1 0 0 0,1 1-1 0 0,-1 0 1 0 0,0 1 0 0 0,0-1 0 0 0,1 0 0 0 0,-1 1-1 0 0,1-1 1 0 0,-1 1 0 0 0,1 0 0 0 0,0 0-1 0 0,-1 0 1 0 0,1 0 0 0 0,0 0 0 0 0,0 1 0 0 0,1-1-1 0 0,-1 1 1 0 0,0-1 0 0 0,1 1-71 0 0,-4 4 115 0 0,0 1-117 0 0,0 0 0 0 0,0 1 0 0 0,1-1-1 0 0,0 1 1 0 0,1 0 0 0 0,0 0 0 0 0,0 1 0 0 0,1-1-1 0 0,0 0 1 0 0,1 1 0 0 0,0-1 0 0 0,1 1 0 0 0,-1 0 0 0 0,2-1-1 0 0,0 1 1 0 0,0 0 0 0 0,2 5 2 0 0,15 63 4 0 0,-3 41 193 0 0,-15-65 83 0 0,31-54 563 0 0,42-26 41 0 0,-56 16-848 0 0,13-33-1626 0 0,-25 25-2973 0 0,-3 1-5008 0 0,-2 10 7877 0 0</inkml:trace>
  <inkml:trace contextRef="#ctx0" brushRef="#br0" timeOffset="802.783">452 1378 0 0 0,'0'0'596'0'0,"0"0"939"0"0,0 0 478 0 0,0 0 115 0 0,0 0-180 0 0,0 0-363 0 0,0 0-325 0 0,0 0-257 0 0,0 0-231 0 0,0 0-208 0 0,0 0-181 0 0,28-16-150 0 0,88-50-127 0 0,-30 23-480 0 0,-37 22-3766 0 0,-35 16-272 0 0,-7 1-788 0 0</inkml:trace>
  <inkml:trace contextRef="#ctx0" brushRef="#br0" timeOffset="1452.345">831 1072 0 0 0,'0'0'753'0'0,"0"0"568"0"0,0 0 196 0 0,0 0-72 0 0,0 0-278 0 0,0 0-308 0 0,0 0-213 0 0,0 0-78 0 0,0 0 23 0 0,0 0-16 0 0,0 0-14 0 0,-1 20-34 0 0,-6 132 695 0 0,-44 236-2690 0 0,46-317-709 0 0,5-23-3270 0 0,0-38 3582 0 0,0-3 1070 0 0</inkml:trace>
  <inkml:trace contextRef="#ctx0" brushRef="#br0" timeOffset="1705.459">1039 1205 4105 0 0,'0'0'1272'0'0,"0"0"-406"0"0,0 0-23 0 0,0 0 219 0 0,0 0 175 0 0,0 0-52 0 0,0 0-250 0 0,0 0-283 0 0,-8 35-224 0 0,-25 114-157 0 0,-1 42-24 0 0,32-80-1957 0 0,9-96-654 0 0,1-7-2673 0 0,-7-6 3415 0 0,1-2-748 0 0</inkml:trace>
  <inkml:trace contextRef="#ctx0" brushRef="#br0" timeOffset="1972.434">908 1282 0 0 0,'0'0'1440'0'0,"0"0"-97"0"0,0 0-106 0 0,0 0 167 0 0,0 0 164 0 0,0 0-10 0 0,0 0-210 0 0,0 0-336 0 0,0 0-274 0 0,0 0-217 0 0,0 0-177 0 0,0 0-85 0 0,0 0-75 0 0,30-18-48 0 0,92-54-41 0 0,-52 38-222 0 0,-70 34 115 0 0,25-7-602 0 0,-7 5-5809 0 0,-18 2 3175 0 0,0 0 485 0 0</inkml:trace>
  <inkml:trace contextRef="#ctx0" brushRef="#br0" timeOffset="2158.673">995 1433 5873 0 0,'0'0'2289'0'0,"0"0"-889"0"0,0 0-312 0 0,0 0 193 0 0,0 0-41 0 0,0 0-224 0 0,0 0-384 0 0,0 0-272 0 0,0 0-168 0 0,0 0-112 0 0,190-125-40 0 0,-174 114-192 0 0,1 0-264 0 0,-3 3-560 0 0,-4 1-1112 0 0,1 3-1713 0 0,-10 0-4257 0 0</inkml:trace>
  <inkml:trace contextRef="#ctx0" brushRef="#br0" timeOffset="2592.639">1028 715 4145 0 0,'0'0'2010'0'0,"0"0"-494"0"0,0 0-284 0 0,0 0 89 0 0,0 0 107 0 0,0 0-59 0 0,0 0-276 0 0,0 0-310 0 0,0 0-185 0 0,0 0-120 0 0,0 0-88 0 0,0 0-63 0 0,26-19-85 0 0,82-59-61 0 0,-12 17 55 0 0,-62 42-424 0 0,5-2-3335 0 0,-26 16-3807 0 0,-9 2 1022 0 0</inkml:trace>
  <inkml:trace contextRef="#ctx0" brushRef="#br0" timeOffset="2854.828">1107 822 3049 0 0,'0'0'2684'0'0,"0"0"-1139"0"0,0 0-356 0 0,0 0 257 0 0,0 0 167 0 0,0 0-131 0 0,0 0-416 0 0,0 0-382 0 0,0 0-239 0 0,0 0-141 0 0,31-11-70 0 0,99-36-76 0 0,-25-13 42 0 0,95-87-10414 0 0,-191 136 4329 0 0</inkml:trace>
  <inkml:trace contextRef="#ctx0" brushRef="#br0" timeOffset="3183.223">1731 141 520 0 0,'0'0'1090'0'0,"0"0"-66"0"0,0 0 115 0 0,0 0 181 0 0,0 0 56 0 0,0 0-166 0 0,0 0-355 0 0,0 0-335 0 0,0 0-188 0 0,-25 35-97 0 0,-78 111-41 0 0,62-61 80 0 0,40-72-218 0 0,-2-7 8 0 0,1 1 0 0 0,1-1-1 0 0,-1 0 1 0 0,1 1 0 0 0,0-1 0 0 0,1 1 0 0 0,-1-1 0 0 0,1 1-1 0 0,0-1 1 0 0,1 1 0 0 0,0-1 0 0 0,0 1 0 0 0,0-1 0 0 0,1 1 0 0 0,0-1-1 0 0,0 0 1 0 0,1 0 0 0 0,-1 0 0 0 0,1 0 0 0 0,1-1 0 0 0,-1 1-1 0 0,1-1 1 0 0,0 1 0 0 0,0-1 0 0 0,0-1 0 0 0,1 1 0 0 0,0-1 0 0 0,0 1-1 0 0,0-1 1 0 0,0-1 0 0 0,1 1 0 0 0,0 0-64 0 0,7 0 289 0 0,1 0-1 0 0,-1-1 1 0 0,0-1-1 0 0,1 0 1 0 0,-1 0 0 0 0,1-2-1 0 0,0 1 1 0 0,-1-2 0 0 0,1 0-1 0 0,0-1 1 0 0,-1 0-1 0 0,1-1 1 0 0,-1 0 0 0 0,0-1-1 0 0,0 0 1 0 0,-1-2 0 0 0,1 1-1 0 0,-1-1 1 0 0,0-1-1 0 0,0 0 1 0 0,-1-1 0 0 0,0 0-1 0 0,-1-1 1 0 0,1 0 0 0 0,-2-1-1 0 0,6-5-288 0 0,0 0 188 0 0,0 0-1 0 0,-1-1 1 0 0,-1-1-1 0 0,0 0 1 0 0,-1 0-1 0 0,-1-1 1 0 0,-1-1-1 0 0,0 0 1 0 0,-1-1-1 0 0,-2 1 1 0 0,0-2-1 0 0,-1 1 1 0 0,0-1-1 0 0,-2 1 1 0 0,2-22-188 0 0,-7 35-177 0 0,1 0 0 0 0,-1-1 1 0 0,0 1-1 0 0,0 0 0 0 0,-1-1 1 0 0,0 1-1 0 0,-1 0 0 0 0,1 0 0 0 0,-1 1 1 0 0,-1-1-1 0 0,1 0 0 0 0,-1 1 1 0 0,0 0-1 0 0,-1 0 0 0 0,1 0 1 0 0,-1 0-1 0 0,0 1 0 0 0,-1 0 0 0 0,1 0 1 0 0,-1 0-1 0 0,0 1 0 0 0,0 0 1 0 0,-3-1 176 0 0,-76-33-6244 0 0,-2 26-3360 0 0,58 12 7011 0 0</inkml:trace>
  <inkml:trace contextRef="#ctx0" brushRef="#br0" timeOffset="3446.682">1400 417 11434 0 0,'0'0'1968'0'0,"0"0"-329"0"0,0 0-112 0 0,0 0-123 0 0,0 0-235 0 0,36-16-296 0 0,115-47-236 0 0,-29 28 185 0 0,98 9 139 0 0,-47 8-4783 0 0,-61-5-8187 0 0,-89 16 5406 0 0</inkml:trace>
</inkml:ink>
</file>

<file path=ppt/ink/ink2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00.06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14 1842 0 0 0,'0'0'252'0'0,"0"0"368"0"0,0 0 247 0 0,0 0 169 0 0,0 0 3 0 0,0 0-144 0 0,0 0-210 0 0,0 0-206 0 0,0 0-99 0 0,-3-11 12 0 0,-8-35 75 0 0,11 44-403 0 0,0 0 0 0 0,1 0 0 0 0,-1 0 0 0 0,0 0 0 0 0,1 0 0 0 0,-1 0 1 0 0,1 1-1 0 0,0-1 0 0 0,0 0 0 0 0,-1 0 0 0 0,1 1 0 0 0,0-1 0 0 0,0 1 0 0 0,1-1 0 0 0,-1 1 0 0 0,0-1 0 0 0,0 1 0 0 0,1 0 0 0 0,-1-1 0 0 0,1 1 0 0 0,-1 0 0 0 0,1 0 0 0 0,0 0 0 0 0,-1 0 0 0 0,3 0-64 0 0,4-5 441 0 0,144-132 4393 0 0,72-73-1885 0 0,53-49-1338 0 0,433-401 99 0 0,-558 495-1329 0 0,-151 164-300 0 0,1-1 0 0 0,0 1 0 0 0,-1 0 0 0 0,1-1 0 0 0,-1 1 0 0 0,0-1 0 0 0,0 1 0 0 0,0-1 0 0 0,0 0 0 0 0,0 1 0 0 0,0-1 0 0 0,-1 0 0 0 0,1 0 0 0 0,-1 1 0 0 0,0-1 0 0 0,0 0 0 0 0,0 0 0 0 0,0 0 0 0 0,-1-2-81 0 0,-21 12-343 0 0,-6 19 473 0 0,-151 58 6 0 0,-53-6 21 0 0,200-64-146 0 0,44-3-367 0 0,13 2 340 0 0,1-1 0 0 0,-1-2 1 0 0,2 0-1 0 0,-1-2 0 0 0,1-1 1 0 0,0-1-1 0 0,1-1 0 0 0,0-1 16 0 0,135 43 7 0 0,-152-41 1054 0 0,-25-13-248 0 0,-6-10-725 0 0,0-1 1 0 0,2-1 0 0 0,0-1-1 0 0,1 0 1 0 0,1-2 0 0 0,1 0 0 0 0,1 0-1 0 0,-7-16-88 0 0,-34-53-2075 0 0,44 87-1471 0 0,9 3-7452 0 0,2 1 10983 0 0,0 0-7728 0 0</inkml:trace>
  <inkml:trace contextRef="#ctx0" brushRef="#br0" timeOffset="385.501">1774 74 12307 0 0,'0'0'1377'0'0,"0"0"-939"0"0,0 0-282 0 0,0 0 96 0 0,0 0 212 0 0,0 0 212 0 0,0 0 102 0 0,0 0-58 0 0,0 0-158 0 0,0 0-187 0 0,0 0-157 0 0,0 0-108 0 0,-24 10-58 0 0,-73 30-10 0 0,95-39-41 0 0,0-1 1 0 0,0 1 0 0 0,0 0 0 0 0,0 0 0 0 0,0 0 0 0 0,0 0-1 0 0,1 0 1 0 0,-1 1 0 0 0,0-1 0 0 0,1 1 0 0 0,-1-1 0 0 0,1 1-1 0 0,-1-1 1 0 0,1 1 0 0 0,0 0 0 0 0,-1-1 0 0 0,1 1 0 0 0,0 0 0 0 0,0 0-1 0 0,1 0 1 0 0,-1 0 0 0 0,0 0 0 0 0,1 0 0 0 0,-1 0 0 0 0,1 0-1 0 0,-1 0 1 0 0,1 1 0 0 0,0-1 0 0 0,0 0-2 0 0,-1 7 16 0 0,-2 2 0 0 0,0-1-1 0 0,1 1 1 0 0,1 0 0 0 0,-1 0-1 0 0,2 0 1 0 0,-1 0-1 0 0,2 0 1 0 0,-1 0 0 0 0,1 0-1 0 0,1 0 1 0 0,0-1 0 0 0,1 1-1 0 0,0 0 1 0 0,0-1 0 0 0,1 0-1 0 0,1 0 1 0 0,0 0-1 0 0,0 0 1 0 0,0-1 0 0 0,2 0-1 0 0,-1 0 1 0 0,1 0 0 0 0,0-1-1 0 0,1 0 1 0 0,0 0 0 0 0,0-1-1 0 0,0 0 1 0 0,1-1 0 0 0,0 0-1 0 0,1 0 1 0 0,-1-1-1 0 0,1 0 1 0 0,0 0-16 0 0,5-2 102 0 0,0-1 0 0 0,0 0 0 0 0,0-2 0 0 0,0 1-1 0 0,0-2 1 0 0,0 0 0 0 0,0 0 0 0 0,0-2 0 0 0,0 0 0 0 0,0 0 0 0 0,-1-2 0 0 0,0 0-1 0 0,0 0 1 0 0,0-1 0 0 0,0-1 0 0 0,-1 0 0 0 0,0-1 0 0 0,-1-1 0 0 0,0 0-1 0 0,0 0 1 0 0,0-1 0 0 0,-2-1 0 0 0,1 0 0 0 0,-1 0 0 0 0,-1-1 0 0 0,0 0 0 0 0,-1-1-1 0 0,0 0 1 0 0,-1 0 0 0 0,0 0 0 0 0,-1-1 0 0 0,-1 0 0 0 0,0-1 0 0 0,-1 1-1 0 0,0-1 1 0 0,-1 0 0 0 0,-1 0 0 0 0,-1 0 0 0 0,1-10-102 0 0,-3 19-199 0 0,0 1 0 0 0,0-1-1 0 0,-1 0 1 0 0,0 0 0 0 0,0 1 0 0 0,0-1 0 0 0,0 1 0 0 0,-1-1-1 0 0,0 1 1 0 0,0 0 0 0 0,-1 0 0 0 0,1 0 0 0 0,-1 1 0 0 0,0-1-1 0 0,0 1 1 0 0,-1 0 0 0 0,1 0 0 0 0,-1 1 0 0 0,0-1 0 0 0,0 1-1 0 0,0 0 1 0 0,-1 0 199 0 0,-61-27-5701 0 0,3 15-3980 0 0,39 14 6360 0 0</inkml:trace>
  <inkml:trace contextRef="#ctx0" brushRef="#br0" timeOffset="625.536">1227 247 9274 0 0,'0'0'956'0'0,"0"0"-238"0"0,0 0 7 0 0,0 0 311 0 0,0 0 314 0 0,0 0 82 0 0,0 0-178 0 0,0 0-207 0 0,0 0-164 0 0,0 0-110 0 0,32 3-85 0 0,104 7-108 0 0,57-2 203 0 0,0-9-1 0 0,0-8 0 0 0,52-15-782 0 0,-119 12-290 0 0,-25 3-862 0 0,30-2-3274 0 0,-48 1-4734 0 0,-52 3 1125 0 0</inkml:trace>
</inkml:ink>
</file>

<file path=ppt/ink/ink2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10.79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1963 0 0 0,'0'0'385'0'0,"0"0"528"0"0,0 0 178 0 0,0 0 49 0 0,0 0-21 0 0,25-35-22 0 0,78-111-54 0 0,-17 36 882 0 0,58-65 1294 0 0,8 6 0 0 0,110-91-3219 0 0,-163 167 245 0 0,-3-4-1 0 0,-5-5 1 0 0,35-55-245 0 0,-120 149 37 0 0,-1 0 0 0 0,-1 0 0 0 0,1-1 1 0 0,-1 1-1 0 0,0-1 0 0 0,-1 0 0 0 0,0 0 1 0 0,-1-1-1 0 0,0 1 0 0 0,0 0 0 0 0,-1-1 1 0 0,0 0-1 0 0,-1 1 0 0 0,0-5-37 0 0,0 13 42 0 0,-22 20-1118 0 0,11-8 1086 0 0,-91 67 90 0 0,-109 43 685 0 0,277-100-264 0 0,-13-11-437 0 0,-27-7-72 0 0,-1 2 1 0 0,0 1-1 0 0,0 1 0 0 0,0 1 1 0 0,-1 1-1 0 0,16 9-12 0 0,12 30 42 0 0,-55-69 3047 0 0,0-2-2890 0 0,-13-62 653 0 0,-36-115-665 0 0,29 171-1653 0 0,13 25-1809 0 0,-3 2-3818 0 0,10 2-1044 0 0</inkml:trace>
  <inkml:trace contextRef="#ctx0" brushRef="#br0" timeOffset="345.996">1933 1 7082 0 0,'0'0'508'0'0,"0"0"-83"0"0,0 0 126 0 0,0 0 233 0 0,0 0 300 0 0,0 0 128 0 0,0 0-122 0 0,-32 10-211 0 0,-103 36-244 0 0,130-45-599 0 0,0 1 0 0 0,1-1 0 0 0,-1 1 0 0 0,1 0 0 0 0,0 0 0 0 0,-1 1 0 0 0,1-1 0 0 0,0 1 0 0 0,0 0 0 0 0,1 0 0 0 0,-1 0 0 0 0,1 0 0 0 0,-1 1 0 0 0,1-1-1 0 0,0 1 1 0 0,0 0 0 0 0,1 0 0 0 0,-2 2-36 0 0,-4 8 109 0 0,-4 0-17 0 0,0 1 1 0 0,2 1-1 0 0,0-1 0 0 0,1 2 1 0 0,0-1-1 0 0,1 1 0 0 0,1 0 1 0 0,1 1-1 0 0,1 0 0 0 0,0 0 1 0 0,1 0-1 0 0,1 1 0 0 0,1-1 1 0 0,0 1-1 0 0,2-1 0 0 0,0 1 1 0 0,1 5-93 0 0,1-16 35 0 0,0-1 0 0 0,1 0 0 0 0,0 1 1 0 0,0-1-1 0 0,1 0 0 0 0,0 0 0 0 0,0-1 1 0 0,0 1-1 0 0,1-1 0 0 0,0 0 0 0 0,0 0 1 0 0,1-1-1 0 0,0 1 0 0 0,0-1 1 0 0,0-1-1 0 0,0 1 0 0 0,1-1 0 0 0,-1 0 1 0 0,1 0-1 0 0,1-1 0 0 0,-1 0 0 0 0,4 1-35 0 0,6 2 176 0 0,1-1-1 0 0,1 0 0 0 0,-1-1 0 0 0,1-1 0 0 0,-1-1 0 0 0,1-1 0 0 0,0-1 0 0 0,15-1-175 0 0,-8-2 168 0 0,0-2 0 0 0,0 0 0 0 0,-1-2 0 0 0,1-1-1 0 0,-1-1 1 0 0,-1-1 0 0 0,0-1 0 0 0,0-1 0 0 0,-1-1 0 0 0,-1-1 0 0 0,0-1 0 0 0,-1-1-1 0 0,-1-1 1 0 0,0-1 0 0 0,-1 0 0 0 0,-1-2 0 0 0,0-2-168 0 0,-13 17-96 0 0,0-1 1 0 0,-1 0-1 0 0,0 0 1 0 0,0 0-1 0 0,-1 0 1 0 0,0-1-1 0 0,0 1 1 0 0,0-1-1 0 0,-1 0 0 0 0,0 0 1 0 0,0 0-1 0 0,0 0 1 0 0,-1 0-1 0 0,0 0 1 0 0,-1 0-1 0 0,0-1 1 0 0,0-5 94 0 0,-1 8-563 0 0,0-1-1 0 0,-1 1 1 0 0,1 0-1 0 0,-1 0 0 0 0,0 0 1 0 0,0 0-1 0 0,-1 0 0 0 0,1 0 1 0 0,-1 1-1 0 0,0-1 0 0 0,-1 1 1 0 0,1 0-1 0 0,-1 0 0 0 0,1 0 1 0 0,-3-2 564 0 0,-13-9-5356 0 0,3 3-800 0 0</inkml:trace>
  <inkml:trace contextRef="#ctx0" brushRef="#br0" timeOffset="604.909">1233 214 9434 0 0,'0'0'1547'0'0,"0"0"-571"0"0,0 0-89 0 0,0 0 352 0 0,0 0 348 0 0,0 0 91 0 0,0 0-234 0 0,40 10-337 0 0,129 28-294 0 0,3-19 229 0 0,475-16 569 0 0,-138-34-3026 0 0,-401 19-3076 0 0,-1-3-3867 0 0,-77 11-743 0 0</inkml:trace>
</inkml:ink>
</file>

<file path=ppt/ink/ink2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0.3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0 876 0 0 0,'0'0'579'0'0,"0"0"648"0"0,0 0 456 0 0,0 0 320 0 0,0 0 48 0 0,0 0-140 0 0,0 0-215 0 0,36 3-246 0 0,110 10-207 0 0,-136-11-1004 0 0,0-1 0 0 0,0 0 0 0 0,0 0 0 0 0,0-1-1 0 0,0 0 1 0 0,0-1 0 0 0,-1 0 0 0 0,1-1 0 0 0,0 0 0 0 0,0 0 0 0 0,8-4-239 0 0,1-1 367 0 0,27-11 188 0 0,0-2 0 0 0,-1-3-1 0 0,-2-1 1 0 0,0-2 0 0 0,-2-2-1 0 0,-1-2 1 0 0,-1-1 0 0 0,0-3-555 0 0,63-64 528 0 0,-4-4-1 0 0,14-26-527 0 0,-55 59 131 0 0,-24 27-66 0 0,1 2 0 0 0,3 1 0 0 0,0 2 0 0 0,27-19-65 0 0,-56 50 18 0 0,-7 4-27 0 0,0 1 0 0 0,0-1 0 0 0,0 0 0 0 0,1 1 0 0 0,-1-1 0 0 0,1 1 0 0 0,-1-1 0 0 0,1 1 0 0 0,0 0 1 0 0,-1-1-1 0 0,1 1 0 0 0,0 0 0 0 0,0 0 0 0 0,0 0 0 0 0,0 0 0 0 0,0 1 0 0 0,0-1 0 0 0,0 1 0 0 0,0-1 0 0 0,0 1 0 0 0,0-1 0 0 0,0 1 0 0 0,0 0 1 0 0,0 0-1 0 0,1 0 0 0 0,-1 1 0 0 0,0-1 0 0 0,0 0 0 0 0,0 1 0 0 0,0-1 0 0 0,0 1 0 0 0,0 0 0 0 0,0-1 0 0 0,0 1 0 0 0,0 0 0 0 0,-1 0 0 0 0,1 1 1 0 0,0-1-1 0 0,0 0 0 0 0,-1 0 0 0 0,1 1 0 0 0,1 1 9 0 0,3 13 3 0 0,-1 0 0 0 0,0 0 0 0 0,-2 1 0 0 0,1 0 0 0 0,-2 0 1 0 0,0 0-1 0 0,-1 0 0 0 0,-1 0 0 0 0,-1 11-3 0 0,1-20 2 0 0,-4 35 17 0 0,-1-1 0 0 0,-2 0 0 0 0,-1-1 0 0 0,-3 1 0 0 0,-1-2-1 0 0,-2 0 1 0 0,-2 0 0 0 0,-8 11-19 0 0,14-24-73 0 0,-2-1 1 0 0,-1-1-1 0 0,-1 0 0 0 0,-1 0 0 0 0,-1-2 1 0 0,-1 0-1 0 0,-1-1 0 0 0,-1 0 0 0 0,-1-2 1 0 0,0 0-1 0 0,-2-2 0 0 0,0 0 0 0 0,-2-1 1 0 0,1-2-1 0 0,-2 0 0 0 0,0-1 0 0 0,-1-2 1 0 0,0-1-1 0 0,-1 0 0 0 0,-16 2 73 0 0,31-10-284 0 0,0-2 0 0 0,0 1 0 0 0,0-1 0 0 0,0-1 0 0 0,-1-1 0 0 0,1 1 0 0 0,0-2 0 0 0,0 0 0 0 0,-9-2 284 0 0,4-17-4248 0 0,17 1-5505 0 0,3 12 5219 0 0</inkml:trace>
</inkml:ink>
</file>

<file path=ppt/ink/ink2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0.6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1 9658 0 0,'0'0'1483'0'0,"0"0"-275"0"0,0 0-34 0 0,0 0 98 0 0,0 0-14 0 0,0 0-202 0 0,-28 32-264 0 0,-90 102-229 0 0,51-36 85 0 0,64-92-645 0 0,0-1 0 0 0,0 1 0 0 0,0 0-1 0 0,1 0 1 0 0,0 0 0 0 0,0 0 0 0 0,1 0 0 0 0,0 1-1 0 0,0-1 1 0 0,0 0 0 0 0,1 1 0 0 0,0-1 0 0 0,0 1-1 0 0,1-1 1 0 0,-1 0 0 0 0,2 0 0 0 0,-1 1 0 0 0,0-1 0 0 0,1 0-1 0 0,0 0 1 0 0,1 0 0 0 0,-1 0 0 0 0,1-1 0 0 0,0 1-1 0 0,1-1 1 0 0,-1 1 0 0 0,1-1 0 0 0,0 0 0 0 0,1-1 0 0 0,-1 1-1 0 0,1-1 1 0 0,0 0 0 0 0,0 0 0 0 0,0 0 0 0 0,0-1-1 0 0,5 3-2 0 0,0-1 55 0 0,1-1 0 0 0,-1-1-1 0 0,1 1 1 0 0,0-2 0 0 0,0 1-1 0 0,0-2 1 0 0,0 1 0 0 0,0-2-1 0 0,0 1 1 0 0,0-1-1 0 0,0-1 1 0 0,0 0 0 0 0,0-1-1 0 0,6-1-54 0 0,-7 1 108 0 0,0 0-1 0 0,0-1 0 0 0,0 0 0 0 0,0-1 1 0 0,-1 0-1 0 0,0 0 0 0 0,1-1 1 0 0,-2-1-1 0 0,1 1 0 0 0,-1-1 0 0 0,1 0 1 0 0,-2-1-1 0 0,1 0 0 0 0,-1 0 0 0 0,0-1 1 0 0,0 0-1 0 0,-1 0 0 0 0,0-1 0 0 0,-1 0 1 0 0,0 0-1 0 0,0 0 0 0 0,-1 0 1 0 0,0-1-1 0 0,1-6-107 0 0,-3 8-56 0 0,-1 0 0 0 0,0 0-1 0 0,0 0 1 0 0,-1-1 0 0 0,0 1 0 0 0,-1 0 0 0 0,0 0 0 0 0,0 0 0 0 0,-1 0-1 0 0,0 0 1 0 0,0 0 0 0 0,-1 0 0 0 0,0 0 0 0 0,0 1 0 0 0,-1-1 0 0 0,0 1 0 0 0,0 0-1 0 0,-1 0 1 0 0,1 1 0 0 0,-6-6 56 0 0,-32-32-3781 0 0,-5 7-3965 0 0,29 24-2157 0 0</inkml:trace>
</inkml:ink>
</file>

<file path=ppt/ink/ink2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1.4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77 776 0 0,'0'0'1751'0'0,"0"0"-416"0"0,0 0-179 0 0,0 0 127 0 0,0 0 262 0 0,0 0 143 0 0,0 0-85 0 0,0 0-184 0 0,0 0-180 0 0,0 0-145 0 0,0 0-117 0 0,0 0-117 0 0,0 0-152 0 0,9 26-118 0 0,28 84-119 0 0,-1 90 461 0 0,-32-178-903 0 0,2 22 8 0 0,1 0 0 0 0,2-1 0 0 0,3-1 0 0 0,1 0 0 0 0,1 0 0 0 0,3-1 0 0 0,3 2-37 0 0,-19-41 27 0 0,-1-1 0 0 0,0 0-1 0 0,1 0 1 0 0,-1 0 0 0 0,0 0 0 0 0,1 0 0 0 0,-1 0 0 0 0,1 0-1 0 0,0 0 1 0 0,-1 0 0 0 0,1 0 0 0 0,0 0 0 0 0,0 0 0 0 0,-1 0-1 0 0,1 0 1 0 0,0 0 0 0 0,0-1 0 0 0,0 1 0 0 0,0 0 0 0 0,0-1-1 0 0,0 1 1 0 0,0-1 0 0 0,0 1 0 0 0,0-1 0 0 0,1 1 0 0 0,-1-1-1 0 0,0 0 1 0 0,0 1 0 0 0,0-1 0 0 0,0 0 0 0 0,1 0 0 0 0,-1 0-1 0 0,0 0 1 0 0,0 0 0 0 0,0 0 0 0 0,0-1 0 0 0,1 1 0 0 0,-1 0-1 0 0,0 0 1 0 0,0-1 0 0 0,1 0-27 0 0,49-144 1298 0 0,-7-1 0 0 0,-5-10-1298 0 0,45-149-183 0 0,-83 299-50 0 0,10-23-143 0 0,0 19-3104 0 0,-7 46-5930 0 0,-4-18 3915 0 0,0-6 1261 0 0</inkml:trace>
</inkml:ink>
</file>

<file path=ppt/ink/ink2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1.6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10026 0 0,'0'0'2425'0'0,"0"0"-770"0"0,0 0-440 0 0,0 0-78 0 0,0 0-15 0 0,0 0-82 0 0,0 0-247 0 0,0 0-262 0 0,0 0-175 0 0,0 0-105 0 0,0 0-79 0 0,0 0-52 0 0,-1 24-23 0 0,-5 120 14 0 0,5-119-197 0 0,2-1-1 0 0,1 0 1 0 0,1 0-1 0 0,1 0 1 0 0,1 0-1 0 0,5 11 87 0 0,6-10-1940 0 0,-9-21-2816 0 0,1-6-5495 0 0,-6-2 6666 0 0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1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5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9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7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9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4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8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2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1.9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1672 0 0,'0'0'1970'0'0,"0"0"-818"0"0,0 0-367 0 0,0 0 156 0 0,0 0 241 0 0,0 0 66 0 0,0 0-133 0 0,0 0-196 0 0,0 0-192 0 0,0 0-133 0 0,32 3-110 0 0,105 8-113 0 0,-124-11-305 0 0,0 1 0 0 0,1 1-1 0 0,-1 0 1 0 0,0 1 0 0 0,0 0-1 0 0,0 1 1 0 0,-1 0 0 0 0,0 1-1 0 0,1 1 1 0 0,-2 0 0 0 0,1 0-1 0 0,-1 1 1 0 0,0 1 0 0 0,7 5-66 0 0,-17-12 2 0 0,3 2 33 0 0,0 0 0 0 0,0 1 1 0 0,-1-1-1 0 0,1 1 0 0 0,-1 0 1 0 0,0 0-1 0 0,0 0 0 0 0,0 0 1 0 0,-1 0-1 0 0,0 1 0 0 0,1-1 1 0 0,-2 1-1 0 0,1 0 0 0 0,0 0 0 0 0,-1-1 1 0 0,0 1-1 0 0,0 0 0 0 0,0 0 1 0 0,-1 0-1 0 0,0 0 0 0 0,0 0 1 0 0,0 0-1 0 0,0 0 0 0 0,-1 0 1 0 0,0 0-1 0 0,0 0 0 0 0,0 0 1 0 0,-1 0-1 0 0,1-1 0 0 0,-1 1 1 0 0,0 0-1 0 0,-1-1 0 0 0,-1 3-35 0 0,-7 8-23 0 0,-2 0 0 0 0,0-1 0 0 0,0 0 1 0 0,-1-1-1 0 0,-1 0 0 0 0,0-2 0 0 0,-1 1 0 0 0,0-2 0 0 0,-1 0 0 0 0,-15 6 23 0 0,18-10-683 0 0,-1 0-1 0 0,1-1 1 0 0,-1-1 0 0 0,0 0-1 0 0,0-1 1 0 0,-1-1 0 0 0,1 0-1 0 0,-12-1 684 0 0,-1-4-6480 0 0,19-1 3409 0 0</inkml:trace>
</inkml:ink>
</file>

<file path=ppt/ink/ink2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2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0 273 320 0 0,'0'0'1060'0'0,"0"0"-278"0"0,0 0-78 0 0,0 0 112 0 0,0 0 286 0 0,0 0 350 0 0,0 0 142 0 0,0 0-35 0 0,0 0-204 0 0,0 0-278 0 0,0 0-222 0 0,0 0-128 0 0,0 0-26 0 0,32-3-14 0 0,100-10-23 0 0,175-29 2654 0 0,-189 23-2583 0 0,-118 17-628 0 0,-1 0 0 0 0,0 1 0 0 0,0-1 0 0 0,-1 0 0 0 0,1 0 0 0 0,0 1 0 0 0,0-1 0 0 0,-1 1 0 0 0,1-1 1 0 0,-1 1-1 0 0,1 0 0 0 0,-1 0 0 0 0,0-1 0 0 0,0 1 0 0 0,1 0 0 0 0,-1 0 0 0 0,0 1 0 0 0,0-1 0 0 0,0 0 0 0 0,0 1 0 0 0,0-1 0 0 0,0 1 0 0 0,0-1 0 0 0,0 1 0 0 0,0 0 0 0 0,0 0 0 0 0,-2 0-107 0 0,0-1 99 0 0,-18-5-30 0 0,0-2 1 0 0,1 0 0 0 0,0-2-1 0 0,0 0 1 0 0,1-1 0 0 0,0-1-1 0 0,1-1 1 0 0,0-1 0 0 0,-3-4-70 0 0,21 17-58 0 0,0 0 1 0 0,0 0-1 0 0,1 0 1 0 0,-1 1 0 0 0,1-1-1 0 0,-1 0 1 0 0,1 0 0 0 0,-1 0-1 0 0,1 0 1 0 0,-1 0 0 0 0,1 0-1 0 0,0 0 1 0 0,0 0-1 0 0,-1 0 1 0 0,1 0 0 0 0,0 0-1 0 0,0 0 1 0 0,0 0 0 0 0,0 0-1 0 0,0 0 1 0 0,1-1-1 0 0,-1 1 1 0 0,0 0 0 0 0,0 0-1 0 0,1 0 1 0 0,-1 0 0 0 0,0 0-1 0 0,1 1 1 0 0,-1-1-1 0 0,1 0 1 0 0,-1 0 0 0 0,1 0-1 0 0,0 0 1 0 0,-1 0 0 0 0,1 1-1 0 0,0-1 1 0 0,0 0-1 0 0,-1 0 1 0 0,1 1 0 0 0,0-1-1 0 0,0 1 1 0 0,0-1 0 0 0,0 1-1 0 0,0-1 1 0 0,0 1 0 0 0,0-1-1 0 0,0 1 1 0 0,0 0-1 0 0,0 0 1 0 0,0-1 57 0 0,65-10-5424 0 0,-23 8-2416 0 0,-23 3 849 0 0</inkml:trace>
</inkml:ink>
</file>

<file path=ppt/ink/ink2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2.9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1 380 3321 0 0,'0'0'2148'0'0,"0"0"-330"0"0,0 0-166 0 0,0 0 53 0 0,0 0 32 0 0,0 0-135 0 0,0 0-327 0 0,0 0-362 0 0,0 0-243 0 0,0 0-126 0 0,0 0-68 0 0,0 0-45 0 0,0 0-46 0 0,17 0-39 0 0,108 8 527 0 0,146 20-165 0 0,-233-27-1423 0 0,11 2-2706 0 0,-18 4-8459 0 0,-28-6 7292 0 0</inkml:trace>
  <inkml:trace contextRef="#ctx0" brushRef="#br0" timeOffset="249.228">40 701 5889 0 0,'0'0'2233'0'0,"0"0"-1729"0"0,0 0-176 0 0,0 0 240 0 0,0 0 184 0 0,0 0 96 0 0,0 0-63 0 0,0 0-185 0 0,0 0-168 0 0,0 0-168 0 0,0 0-112 0 0,211 69-128 0 0,-174-69-184 0 0,0 0-328 0 0,5 0-729 0 0,-1 0-1255 0 0,-10-3-1801 0 0,-7-1-496 0 0</inkml:trace>
  <inkml:trace contextRef="#ctx0" brushRef="#br0" timeOffset="681.411">769 229 4273 0 0,'0'0'688'0'0,"0"0"-32"0"0,0 0 278 0 0,0 0 286 0 0,0 0 204 0 0,0 0-21 0 0,0 0-162 0 0,0 0-108 0 0,0 0-134 0 0,0 0-183 0 0,27 33-186 0 0,88 106-162 0 0,-67-57 11 0 0,-42-63-361 0 0,102 337 925 0 0,-109-356-1010 0 0,1 1-1 0 0,0-1 1 0 0,0 0 0 0 0,0 1 0 0 0,0-1-1 0 0,0 1 1 0 0,0-1 0 0 0,0 1-1 0 0,0-1 1 0 0,0 1 0 0 0,0-1 0 0 0,0 1-1 0 0,0-1 1 0 0,0 1 0 0 0,0-1-1 0 0,0 1 1 0 0,1-1 0 0 0,-1 1-1 0 0,0-1 1 0 0,0 0 0 0 0,0 1 0 0 0,1-1-1 0 0,-1 1 1 0 0,0-1 0 0 0,1 0-1 0 0,-1 1 1 0 0,0-1 0 0 0,1 0 0 0 0,-1 1-1 0 0,0-1 1 0 0,1 0 0 0 0,-1 1-1 0 0,1-1 1 0 0,-1 0 0 0 0,1 0-1 0 0,-1 0 1 0 0,0 1 0 0 0,1-1 0 0 0,-1 0-1 0 0,1 0 1 0 0,-1 0 0 0 0,1 0-1 0 0,-1 0 1 0 0,1 0 0 0 0,-1 0 0 0 0,1 0-1 0 0,-1 0 1 0 0,1 0 0 0 0,-1 0-1 0 0,1 0 1 0 0,-1 0 0 0 0,1-1 0 0 0,-1 1-1 0 0,0 0 1 0 0,1 0 0 0 0,-1 0-1 0 0,1-1 1 0 0,-1 1 0 0 0,1 0-1 0 0,-1 0 1 0 0,0-1 0 0 0,1 1-33 0 0,10-34 2948 0 0,-7 19-3347 0 0,231-569 2067 0 0,-232 576-1728 0 0,59-125-76 0 0,-13 51-2808 0 0,-33 70-1398 0 0,-8 11-2459 0 0,-2 1-2686 0 0</inkml:trace>
  <inkml:trace contextRef="#ctx0" brushRef="#br0" timeOffset="988.438">1639 612 12755 0 0,'0'0'1281'0'0,"0"0"-378"0"0,0 0-205 0 0,0 0 10 0 0,0 0 17 0 0,0 0-73 0 0,0 0-141 0 0,0 0-147 0 0,0 0-98 0 0,0 0-85 0 0,0 0-86 0 0,0 0-55 0 0,0 27-19 0 0,0 129-26 0 0,9-77-373 0 0,7-32-2692 0 0,-13-35-442 0 0,-2-2-5569 0 0,0-9 5927 0 0</inkml:trace>
  <inkml:trace contextRef="#ctx0" brushRef="#br0" timeOffset="1310.213">1590 535 304 0 0,'0'0'822'0'0,"0"0"-277"0"0,0 0-69 0 0,0 0 160 0 0,0 0 167 0 0,0 0 61 0 0,0 0-24 0 0,0 0-45 0 0,0 0-68 0 0,0 0-79 0 0,35 5-81 0 0,109 20-76 0 0,-73 1 247 0 0,-62-19-564 0 0,-3-2-5 0 0,1 0 0 0 0,-1 0 1 0 0,0 0-1 0 0,0 1 0 0 0,-1 0 0 0 0,1 0 0 0 0,-1 1 0 0 0,-1-1 1 0 0,1 1-1 0 0,-1 0 0 0 0,0 0 0 0 0,-1 1 0 0 0,0-1 0 0 0,0 1 1 0 0,-1 0-1 0 0,1 0 0 0 0,-2-1 0 0 0,1 1 0 0 0,-1 1 0 0 0,0 3-169 0 0,-1-5 107 0 0,0 0-1 0 0,0 1 0 0 0,-1-1 0 0 0,0 0 1 0 0,-1 0-1 0 0,1 0 0 0 0,-1 0 1 0 0,-1 0-1 0 0,1 0 0 0 0,-1 0 0 0 0,-1-1 1 0 0,1 0-1 0 0,-1 1 0 0 0,0-1 1 0 0,0 0-1 0 0,-3 3-106 0 0,-6 3-27 0 0,1 1 1 0 0,-1-2 0 0 0,-1 0 0 0 0,0 0-1 0 0,-1-1 1 0 0,0-1 0 0 0,0-1-1 0 0,-1 0 1 0 0,0-1 0 0 0,0 0 0 0 0,-1-1-1 0 0,0-1 1 0 0,0-1 0 0 0,-15 2 26 0 0,9-7-2245 0 0,14-15-7729 0 0,9 11 8047 0 0</inkml:trace>
  <inkml:trace contextRef="#ctx0" brushRef="#br0" timeOffset="1763.242">2365 546 4305 0 0,'0'0'1178'0'0,"0"0"-432"0"0,0 0 13 0 0,0 0 376 0 0,0 0 361 0 0,0 0 134 0 0,0 0-174 0 0,0 0-339 0 0,0 0-277 0 0,0 0-188 0 0,-13 32-145 0 0,-39 102-105 0 0,-79 139 215 0 0,125-259-866 0 0,-21 53 25 0 0,20-21-3899 0 0,7-45 1978 0 0,15-1-7071 0 0,-6 0 8333 0 0</inkml:trace>
  <inkml:trace contextRef="#ctx0" brushRef="#br0" timeOffset="9137.733">2676 767 0 0 0,'0'0'745'0'0,"0"0"494"0"0,0 0-14 0 0,0 0-260 0 0,0 0-231 0 0,0 0-78 0 0,0 0 101 0 0,3-4 213 0 0,12-14 189 0 0,-11 14 94 0 0,-4 4-12 0 0,0 0-105 0 0,0 0-145 0 0,0 0-122 0 0,0 0-93 0 0,0 0-77 0 0,-23 1 1383 0 0,4 3-1957 0 0,-1 2 1 0 0,2 0-1 0 0,-1 1 1 0 0,1 1-1 0 0,0 1 0 0 0,0 1 1 0 0,1 0-1 0 0,0 1 0 0 0,-14 13-125 0 0,21-12 4 0 0,1 1 0 0 0,0 1 0 0 0,0-1 0 0 0,2 1-1 0 0,-1 1 1 0 0,2 0 0 0 0,0 0 0 0 0,1 0 0 0 0,0 0-1 0 0,1 1 1 0 0,1 0 0 0 0,1 0 0 0 0,-1 11-4 0 0,-12 48 57 0 0,4 17 696 0 0,34-85 174 0 0,23 7-465 0 0,103-10 454 0 0,-91-14-971 0 0,-44 7-2285 0 0,0-1-3037 0 0,-5-4-7888 0 0,-7 8 12512 0 0</inkml:trace>
  <inkml:trace contextRef="#ctx0" brushRef="#br0" timeOffset="9469.454">2342 1002 1400 0 0,'0'0'1059'0'0,"0"0"-56"0"0,0 0 293 0 0,0 0 409 0 0,0 0 188 0 0,0 0-186 0 0,0 0-396 0 0,0 0-328 0 0,0 0-112 0 0,0 0 1 0 0,0 0 41 0 0,0 0 12 0 0,14 3-19 0 0,114 9 1467 0 0,23-27-2319 0 0,-103 14-2301 0 0,-24-1-1239 0 0,-1 2-3679 0 0,-11 0 792 0 0</inkml:trace>
</inkml:ink>
</file>

<file path=ppt/ink/ink2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33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3 454 0 0 0,'0'0'632'0'0,"0"0"364"0"0,0 0 415 0 0,0 0 232 0 0,0 0 22 0 0,0 0-142 0 0,0 0-276 0 0,0 0-266 0 0,0 0-195 0 0,-1-8-134 0 0,-1-21-65 0 0,34 7 2935 0 0,197 3 132 0 0,105-6-2939 0 0,-330 16 2582 0 0,-29-20-2932 0 0,15 18-47 0 0,-125-129 181 0 0,15 1-1964 0 0,113 124-562 0 0,6 10-2325 0 0,3 3-5497 0 0,1 2 3049 0 0</inkml:trace>
</inkml:ink>
</file>

<file path=ppt/ink/ink2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57.10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517 288 0 0 0,'0'0'998'0'0,"0"0"786"0"0,0 0 299 0 0,0 0-24 0 0,0 0-137 0 0,0 0-246 0 0,0 0-262 0 0,0 0-179 0 0,0 0-138 0 0,-11-2-98 0 0,-31-6-97 0 0,41 8-861 0 0,1 0 0 0 0,-1 0 0 0 0,1 0 0 0 0,-1 0 0 0 0,1 0 0 0 0,-1 0 0 0 0,1 0 0 0 0,0 0 0 0 0,-1 0 0 0 0,1 0 0 0 0,-1 0 0 0 0,1-1 0 0 0,0 1 1 0 0,-1 0-1 0 0,1 0 0 0 0,-1 0 0 0 0,1-1 0 0 0,0 1 0 0 0,-1 0 0 0 0,1 0 0 0 0,0-1 0 0 0,-1 1 0 0 0,1 0 0 0 0,0-1 0 0 0,0 1 0 0 0,-1 0 0 0 0,1-1 0 0 0,0 1 0 0 0,0-1 0 0 0,-1 1 0 0 0,1 0 0 0 0,0-1 0 0 0,0 1 1 0 0,0-1-1 0 0,0 1 0 0 0,0-1 0 0 0,0 1 0 0 0,0 0 0 0 0,0-1 0 0 0,0 1 0 0 0,0-1 0 0 0,0 1 0 0 0,0-1 0 0 0,0 1 0 0 0,0 0 0 0 0,0-1 0 0 0,0 1 0 0 0,0-1 0 0 0,1 1 0 0 0,-1 0 0 0 0,0-1 0 0 0,0 1 1 0 0,1-1-1 0 0,-1 1 0 0 0,0 0 0 0 0,0-1 0 0 0,1 1 0 0 0,-1 0 0 0 0,0-1 0 0 0,1 1 0 0 0,-1 0 0 0 0,0 0 0 0 0,1-1 0 0 0,-1 1 0 0 0,1 0 0 0 0,-1 0 0 0 0,0 0 0 0 0,1 0 0 0 0,-1-1-41 0 0,59-35 1043 0 0,-21 17-759 0 0,0 2-1 0 0,1 1 0 0 0,0 2 0 0 0,2 2 0 0 0,-1 2 1 0 0,1 2-1 0 0,1 1 0 0 0,35-1-283 0 0,-76 8 0 0 0,0 0 0 0 0,0 0 0 0 0,0 1 0 0 0,0-1 1 0 0,0 0-1 0 0,0 0 0 0 0,0 1 0 0 0,0-1 0 0 0,0 0 0 0 0,0 1 0 0 0,0-1 0 0 0,-1 1 0 0 0,1 0 0 0 0,0-1 1 0 0,0 1-1 0 0,0 0 0 0 0,-1-1 0 0 0,1 1 0 0 0,0 0 0 0 0,-1 0 0 0 0,1-1 0 0 0,0 1 0 0 0,-1 0 0 0 0,1 0 0 0 0,-1 0 1 0 0,0 0-1 0 0,1 0 0 0 0,-1 0 0 0 0,0 0 0 0 0,1 0 0 0 0,-1 0 0 0 0,0 0 0 0 0,0 0 0 0 0,0 0 0 0 0,0 0 1 0 0,0 0-1 0 0,0 0 0 0 0,0 0 0 0 0,0 0 0 0 0,0 0 0 0 0,-1 0 0 0 0,1 0 0 0 0,0 0 0 0 0,-1 0 0 0 0,1 0 1 0 0,-1 0-1 0 0,1 0 0 0 0,-21 49 98 0 0,-17 6-43 0 0,-3-2 0 0 0,-1-2 0 0 0,-20 16-55 0 0,-79 98 44 0 0,138-163-40 0 0,0 0 1 0 0,0 1-1 0 0,0-1 0 0 0,0 1 1 0 0,0-1-1 0 0,1 1 0 0 0,0 0 0 0 0,0 0 1 0 0,0 0-1 0 0,0 1 0 0 0,0-1 0 0 0,1 0 1 0 0,0 1-1 0 0,0-1 0 0 0,0 1 1 0 0,0-1-1 0 0,1 1 0 0 0,0-1 0 0 0,0 1 1 0 0,0 0-1 0 0,1-1 0 0 0,-1 1 1 0 0,1-1-1 0 0,0 1 0 0 0,0-1 0 0 0,1 0 1 0 0,-1 1-1 0 0,1-1 0 0 0,0 0-4 0 0,11 4 19 0 0,1-1-1 0 0,0 0 1 0 0,0-1 0 0 0,1-1-1 0 0,0 0 1 0 0,0-1-1 0 0,0 0 1 0 0,0-2 0 0 0,1 1-1 0 0,-1-2 1 0 0,1 0-1 0 0,-1-1 1 0 0,1-1 0 0 0,-1 0-1 0 0,1-1-18 0 0,23 2-12 0 0,69-18-893 0 0,-74-9-5758 0 0,-31 20-2707 0 0,-3 3 3295 0 0</inkml:trace>
  <inkml:trace contextRef="#ctx0" brushRef="#br0" timeOffset="302.027">132 262 600 0 0,'0'0'2090'0'0,"0"0"-696"0"0,0 0-170 0 0,-19 36 0 0 0,-58 114 83 0 0,45-45 887 0 0,31-87-1751 0 0,-1 2-152 0 0,2 0 0 0 0,0 0 0 0 0,1-1 0 0 0,1 1 0 0 0,1-1 1 0 0,0 1-1 0 0,2-1 0 0 0,0 0 0 0 0,1 0 0 0 0,6 12-291 0 0,-5-17-92 0 0,0-1-1 0 0,0 0 1 0 0,1 0-1 0 0,0 0 0 0 0,2-1 1 0 0,-1-1-1 0 0,1 1 0 0 0,1-2 1 0 0,0 1-1 0 0,0-2 0 0 0,1 1 1 0 0,0-1-1 0 0,1-1 1 0 0,4 2 92 0 0,60 20-3009 0 0,43-20-5673 0 0,-99-13 8282 0 0</inkml:trace>
  <inkml:trace contextRef="#ctx0" brushRef="#br0" timeOffset="586.953">1219 1 10034 0 0,'0'0'1590'0'0,"0"0"-565"0"0,0 0-551 0 0,0 0-103 0 0,0 0 295 0 0,0 0 267 0 0,0 0 101 0 0,0 0-64 0 0,0 0-185 0 0,0 0-191 0 0,27 31-147 0 0,90 100-99 0 0,-46-54 71 0 0,-49-56-294 0 0,-1 1-1 0 0,0 2 0 0 0,-2 0 1 0 0,-1 1-1 0 0,-1 0 0 0 0,-1 2 0 0 0,6 15-124 0 0,-14-27 10 0 0,-1 0 0 0 0,-1 0 1 0 0,0 1-1 0 0,-1 0 0 0 0,0 0 0 0 0,-2 0 0 0 0,0 1 0 0 0,0-1 0 0 0,-2 1 0 0 0,0 0 0 0 0,-1-1 0 0 0,0 1 0 0 0,-2 0 0 0 0,0 0 0 0 0,-1-1 0 0 0,0 0 0 0 0,-2 1 0 0 0,1-1 0 0 0,-5 7-10 0 0,1-9-192 0 0,0-1 0 0 0,-1-1 0 0 0,0 0 0 0 0,-1 0-1 0 0,-1-1 1 0 0,1 0 0 0 0,-2 0 0 0 0,1-1 0 0 0,-14 8 192 0 0,-22 12-4492 0 0,-3-4-5382 0 0,34-18 5218 0 0</inkml:trace>
</inkml:ink>
</file>

<file path=ppt/ink/ink2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0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 1 1672 0 0,'0'0'1998'0'0,"0"0"-278"0"0,0 0 64 0 0,0 0 247 0 0,0 0 98 0 0,0 0-137 0 0,0 0-285 0 0,0 0-406 0 0,0 0-373 0 0,0 0-313 0 0,0 0-223 0 0,0 0-90 0 0,0 0 26 0 0,-2 4 69 0 0,-2 9-175 0 0,1 0-1 0 0,0 0 1 0 0,1 1-1 0 0,1 0 1 0 0,0-1 0 0 0,1 1-1 0 0,0 0 1 0 0,1-1-1 0 0,0 1 1 0 0,3 7-222 0 0,-3-7 133 0 0,4 283 998 0 0,-8-261-1179 0 0,-1 1 1 0 0,-2 0 0 0 0,-2-1 0 0 0,-1 0-1 0 0,-2-1 1 0 0,-1 0 0 0 0,-7 10 47 0 0,19-45-99 0 0,-1 1-1 0 0,1-1 1 0 0,-1 0 0 0 0,1 1 0 0 0,0-1 0 0 0,-1 0-1 0 0,1 1 1 0 0,0-1 0 0 0,-1 1 0 0 0,1-1 0 0 0,0 0-1 0 0,-1 1 1 0 0,1-1 0 0 0,0 1 0 0 0,0-1 0 0 0,0 1 0 0 0,0-1-1 0 0,-1 1 1 0 0,1-1 0 0 0,0 1 0 0 0,0-1 0 0 0,0 1-1 0 0,0-1 1 0 0,0 1 0 0 0,0-1 0 0 0,0 1 0 0 0,0-1-1 0 0,0 1 1 0 0,1-1 0 0 0,-1 1 0 0 0,0-1 0 0 0,0 1-1 0 0,0-1 1 0 0,0 1 0 0 0,1-1 0 0 0,-1 0 0 0 0,0 1-1 0 0,1-1 1 0 0,-1 1 0 0 0,0-1 0 0 0,1 0 0 0 0,-1 1 0 0 0,0-1-1 0 0,1 0 1 0 0,-1 1 0 0 0,1-1 0 0 0,-1 0 0 0 0,0 0-1 0 0,1 1 1 0 0,-1-1 0 0 0,1 0 0 0 0,-1 0 0 0 0,1 0-1 0 0,-1 0 1 0 0,1 1 0 0 0,-1-1 0 0 0,1 0 0 0 0,-1 0 99 0 0,27-13-11516 0 0,-18 5 6340 0 0</inkml:trace>
</inkml:ink>
</file>

<file path=ppt/ink/ink2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08.2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0 111 10162 0 0,'0'0'976'0'0,"0"0"-398"0"0,0 0-115 0 0,0 0 178 0 0,0 0 190 0 0,0 0 72 0 0,0 0-116 0 0,0 0-170 0 0,0 0-126 0 0,0 0-75 0 0,33-16-59 0 0,100-49-29 0 0,-53 43 313 0 0,-77 21-623 0 0,1-1 0 0 0,0 1 1 0 0,0 0-1 0 0,-1 0 1 0 0,1 1-1 0 0,0-1 0 0 0,0 1 1 0 0,0 0-1 0 0,0 0 1 0 0,0 0-1 0 0,0 0 0 0 0,0 1 1 0 0,-1-1-1 0 0,1 1 1 0 0,0 0-1 0 0,0 0 0 0 0,-1 1 1 0 0,1-1-1 0 0,-1 1 1 0 0,1 0-1 0 0,-1-1 0 0 0,1 2 1 0 0,-1-1-1 0 0,0 0 1 0 0,0 1-1 0 0,0-1 0 0 0,0 1 1 0 0,-1 0-1 0 0,1 0 1 0 0,-1 0-1 0 0,0 0 0 0 0,0 1 1 0 0,0-1-1 0 0,0 0 1 0 0,0 1-1 0 0,-1-1 0 0 0,1 1 1 0 0,-1 0-1 0 0,0 0 1 0 0,0 2-19 0 0,-3 9 16 0 0,0 0 0 0 0,-1 1 1 0 0,-1-1-1 0 0,-1 0 1 0 0,0-1-1 0 0,0 1 0 0 0,-2-1 1 0 0,0 0-1 0 0,0-1 0 0 0,-1 1 1 0 0,-1-1-1 0 0,-1-1-16 0 0,-2 7 25 0 0,-18 28 40 0 0,19-33-40 0 0,1 1 1 0 0,0-1-1 0 0,1 2 1 0 0,0-1 0 0 0,1 1-1 0 0,1 0 1 0 0,1 1-1 0 0,0 0 1 0 0,2 0 0 0 0,-1 0-1 0 0,2 0 1 0 0,0 1 0 0 0,1 11-27 0 0,2-26 1 0 0,1-1 0 0 0,-1 1 0 0 0,1 0-1 0 0,0 0 1 0 0,-1 0 0 0 0,2-1-1 0 0,-1 1 1 0 0,0 0 0 0 0,0-1-1 0 0,1 1 1 0 0,-1-1 0 0 0,1 1 0 0 0,0-1-1 0 0,0 0 1 0 0,0 0 0 0 0,0 0-1 0 0,0 0 1 0 0,0 0 0 0 0,1 0-1 0 0,-1 0 1 0 0,1-1 0 0 0,-1 1 0 0 0,1-1-1 0 0,-1 0 1 0 0,1 0 0 0 0,0 0-1 0 0,0 0 1 0 0,-1 0 0 0 0,4 0 0 0 0,87 8-127 0 0,-89-9 108 0 0,96-22-1228 0 0,-39-4-3262 0 0,-40 15-556 0 0,-6 3-3505 0 0</inkml:trace>
</inkml:ink>
</file>

<file path=ppt/ink/ink2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07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382 339 3681 0 0,'0'0'1240'0'0,"0"0"-178"0"0,0 0 189 0 0,0 0 341 0 0,0 0 208 0 0,0 0-77 0 0,0 0-282 0 0,0 0-310 0 0,0 0-241 0 0,0 0-112 0 0,0 0-51 0 0,0 0-58 0 0,-13 7 587 0 0,-250 114 105 0 0,248-113-1332 0 0,11-7-33 0 0,0 1 1 0 0,0-1 0 0 0,0 1 0 0 0,1-1-1 0 0,-1 1 1 0 0,0 0 0 0 0,1 1 0 0 0,0-1 0 0 0,-1 1-1 0 0,1-1 1 0 0,0 1 0 0 0,0 0 0 0 0,1 0-1 0 0,-1 0 1 0 0,1 0 0 0 0,-1 1 0 0 0,1-1 0 0 0,0 1-1 0 0,0 0 1 0 0,1-1 0 0 0,-1 1 0 0 0,1 0-1 0 0,-1 0 4 0 0,3-2-18 0 0,1 1 0 0 0,-1-1-1 0 0,0 0 1 0 0,1 0 0 0 0,-1 1-1 0 0,1-1 1 0 0,-1 0 0 0 0,1 0-1 0 0,0-1 1 0 0,0 1-1 0 0,0 0 1 0 0,0-1 0 0 0,0 1-1 0 0,0-1 1 0 0,1 0 0 0 0,-1 1-1 0 0,0-1 1 0 0,1 0 0 0 0,-1-1-1 0 0,1 1 1 0 0,-1 0-1 0 0,1-1 1 0 0,-1 1 0 0 0,1-1-1 0 0,0 0 1 0 0,0 0 18 0 0,8 4-32 0 0,75 11 7 0 0,-77-13 19 0 0,-7-3 13 0 0,-1 1 0 0 0,1 0 0 0 0,-1-1 0 0 0,1 1 0 0 0,-1 0-1 0 0,1 0 1 0 0,-1 0 0 0 0,1 0 0 0 0,-1 0 0 0 0,1 0 0 0 0,-1 0 0 0 0,1 1 0 0 0,-1-1 0 0 0,1 0-1 0 0,-1 1 1 0 0,1-1 0 0 0,-1 1 0 0 0,0 0 0 0 0,1-1 0 0 0,-1 1 0 0 0,0 0 0 0 0,0 0-1 0 0,1 0 1 0 0,-1 0 0 0 0,0 0 0 0 0,0 0 0 0 0,0 0 0 0 0,0 0 0 0 0,0 0 0 0 0,0 1-1 0 0,-1-1 1 0 0,1 0 0 0 0,0 1 0 0 0,-1-1 0 0 0,1 0 0 0 0,-1 1 0 0 0,1-1 0 0 0,-1 1 0 0 0,1-1-1 0 0,-1 1 1 0 0,0-1 0 0 0,0 1 0 0 0,0-1 0 0 0,0 1 0 0 0,0-1 0 0 0,0 1 0 0 0,0-1-1 0 0,-1 1 1 0 0,1-1 0 0 0,0 1 0 0 0,-1-1 0 0 0,1 1 0 0 0,-1-1 0 0 0,0 0 0 0 0,1 1 0 0 0,-1-1-1 0 0,-1 1-6 0 0,-94 97 343 0 0,-18 26-280 0 0,112-122-74 0 0,1-1-1 0 0,-1 1 1 0 0,0 0 0 0 0,1 0 0 0 0,0-1 0 0 0,0 1-1 0 0,0 0 1 0 0,0 0 0 0 0,0 0 0 0 0,0 1-1 0 0,1-1 1 0 0,0 0 0 0 0,0 0 0 0 0,-1 0 0 0 0,2 0-1 0 0,-1 0 1 0 0,0 1 0 0 0,1-1 0 0 0,-1 0 0 0 0,1 0-1 0 0,0 0 1 0 0,0 0 0 0 0,0 0 0 0 0,0 0-1 0 0,1-1 1 0 0,-1 1 0 0 0,1 0 0 0 0,0-1 0 0 0,0 1-1 0 0,0-1 1 0 0,0 1 0 0 0,0-1 0 0 0,0 0 0 0 0,1 1 11 0 0,3 1-49 0 0,0 0 1 0 0,0 0-1 0 0,0 0 1 0 0,1-1 0 0 0,-1 0-1 0 0,1 0 1 0 0,0 0-1 0 0,0-1 1 0 0,0 0 0 0 0,0 0-1 0 0,0-1 1 0 0,0 0-1 0 0,0 0 1 0 0,6-1 48 0 0,81-12-2236 0 0,-43-28-2039 0 0,-15-19-7506 0 0,-32 48 10318 0 0</inkml:trace>
  <inkml:trace contextRef="#ctx0" brushRef="#br0" timeOffset="293.881">156 0 9570 0 0,'0'0'687'0'0,"0"0"-363"0"0,0 0-37 0 0,0 0 366 0 0,0 0 422 0 0,0 0 209 0 0,0 0-18 0 0,-5 37-215 0 0,-15 118-260 0 0,13 37 448 0 0,18 314-634 0 0,-3-162-1781 0 0,-11-329 558 0 0,0 11-515 0 0,6-13-2849 0 0,10-12-5674 0 0,-8-1 7389 0 0</inkml:trace>
</inkml:ink>
</file>

<file path=ppt/ink/ink2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03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605 96 0 0 0,'0'0'461'0'0,"0"0"816"0"0,0 0 151 0 0,0 0-153 0 0,0 0-225 0 0,0 0-217 0 0,4-9-131 0 0,12-29-56 0 0,2 11 5928 0 0,-19 16-1942 0 0,-17 3-3598 0 0,0 7-959 0 0,1-1 0 0 0,-1 2 0 0 0,0 1 0 0 0,1 0 0 0 0,-1 1 0 0 0,1 1 0 0 0,-1 0-1 0 0,1 2 1 0 0,0 0 0 0 0,1 0 0 0 0,-1 2 0 0 0,-3 2-75 0 0,-10 3 45 0 0,2-1-10 0 0,0 0-1 0 0,1 1 1 0 0,0 2-1 0 0,1 1 1 0 0,1 1-1 0 0,0 1 1 0 0,1 1 0 0 0,-10 11-35 0 0,32-27-1 0 0,-1 1 1 0 0,1-1 0 0 0,0 1 0 0 0,0-1 0 0 0,0 1-1 0 0,1 0 1 0 0,-1 0 0 0 0,1-1 0 0 0,-1 1 0 0 0,1 0-1 0 0,0 1 1 0 0,0-1 0 0 0,0 0 0 0 0,1 0 0 0 0,-1 0-1 0 0,1 0 1 0 0,0 1 0 0 0,-1-1 0 0 0,2 0 0 0 0,-1 0-1 0 0,0 1 1 0 0,1-1 0 0 0,-1 0 0 0 0,1 0 0 0 0,0 0 0 0 0,0 0-1 0 0,0 1 1 0 0,0-1 0 0 0,1-1 0 0 0,-1 1 0 0 0,1 0-1 0 0,0 0 1 0 0,0-1 0 0 0,0 1 0 0 0,0-1 0 0 0,0 1-1 0 0,0-1 1 0 0,1 0 0 0 0,-1 0 0 0 0,1 0 0 0 0,0 0-1 0 0,2 1 2 0 0,6 3 37 0 0,1-1 1 0 0,0 0-1 0 0,0 0 1 0 0,1-1-1 0 0,-1-1 1 0 0,1 0-1 0 0,0-1 1 0 0,0 0-1 0 0,9 0-38 0 0,144 6 247 0 0,-165-7-240 0 0,0-1-1 0 0,0 1 1 0 0,0 0-1 0 0,0 0 1 0 0,0 0 0 0 0,0 0-1 0 0,-1 0 1 0 0,1 1-1 0 0,-1-1 1 0 0,1 0 0 0 0,0 0-1 0 0,-1 0 1 0 0,0 0 0 0 0,1 1-1 0 0,-1-1 1 0 0,0 0-1 0 0,0 1 1 0 0,1-1 0 0 0,-1 0-1 0 0,0 0 1 0 0,0 1-1 0 0,-1-1 1 0 0,1 0 0 0 0,0 1-1 0 0,0-1 1 0 0,0 0 0 0 0,-1 0-1 0 0,1 0 1 0 0,-1 1-1 0 0,1-1 1 0 0,-1 0 0 0 0,0 0-1 0 0,1 0 1 0 0,-1 0-1 0 0,0 0 1 0 0,0 0 0 0 0,1 0-1 0 0,-1 0 1 0 0,0 0-1 0 0,0 0 1 0 0,0 0 0 0 0,0-1-1 0 0,0 1 1 0 0,-1 0 0 0 0,1-1-1 0 0,0 1 1 0 0,0 0-1 0 0,-1-1-6 0 0,-175 155 282 0 0,127-117-280 0 0,2 3 0 0 0,2 2 0 0 0,-19 25-2 0 0,60-64-3 0 0,1 1 0 0 0,1 0 0 0 0,-1-1 0 0 0,1 1 0 0 0,0 1 0 0 0,0-1 0 0 0,0 0 0 0 0,1 1 0 0 0,0-1 0 0 0,0 1 0 0 0,0 0 0 0 0,1-1 0 0 0,-1 1 0 0 0,2 0-1 0 0,-1 0 1 0 0,1 0 0 0 0,-1 0 0 0 0,2 0 0 0 0,-1 0 0 0 0,1 0 3 0 0,2-2 1 0 0,0 0-1 0 0,0-1 1 0 0,1 1 0 0 0,0-1 0 0 0,-1 0-1 0 0,1 0 1 0 0,1 0 0 0 0,-1-1-1 0 0,0 1 1 0 0,0-1 0 0 0,1 0-1 0 0,-1-1 1 0 0,1 1 0 0 0,0-1-1 0 0,0 1 1 0 0,-1-1 0 0 0,1-1 0 0 0,0 1-1 0 0,0-1 1 0 0,0 0 0 0 0,0 0-1 0 0,0 0 1 0 0,0-1 0 0 0,-1 0-1 0 0,5-1 0 0 0,2 2 20 0 0,21-1-38 0 0,-1-2 0 0 0,1-1 0 0 0,-1-1 0 0 0,1-2 0 0 0,-2-1 0 0 0,1-2 0 0 0,0-1 18 0 0,69-33-4046 0 0,-64 25-1541 0 0,-13 6-1523 0 0,-11 6 1680 0 0</inkml:trace>
  <inkml:trace contextRef="#ctx0" brushRef="#br0" timeOffset="1140.001">1273 361 96 0 0,'0'0'425'0'0,"0"0"-62"0"0,0 0 160 0 0,0 0 365 0 0,0 0 312 0 0,0 0 125 0 0,0 0-117 0 0,0 0-271 0 0,0 0-234 0 0,0 0-207 0 0,0 0-122 0 0,0 0-15 0 0,-3 1 45 0 0,2-1 221 0 0,-9 2-1403 0 0,7-1 3009 0 0,1 2 3483 0 0,-27 1-2459 0 0,-30 19-1277 0 0,0-13-554 0 0,0 20-901 0 0,29-10-503 0 0,2 2 1 0 0,0 0-1 0 0,1 2 0 0 0,1 1 1 0 0,-15 20-21 0 0,34-37-10 0 0,0 0 1 0 0,1 0-1 0 0,0 0 1 0 0,0 1-1 0 0,1 0 1 0 0,0 0 0 0 0,0 0-1 0 0,1 1 1 0 0,0 0-1 0 0,1 0 1 0 0,0 0 0 0 0,1 0-1 0 0,0 0 1 0 0,1 0-1 0 0,0 1 1 0 0,0-1 0 0 0,1 11 9 0 0,1-18-5 0 0,0 0 1 0 0,-1 0-1 0 0,1 0 1 0 0,1 1 0 0 0,-1-1-1 0 0,0-1 1 0 0,1 1 0 0 0,-1 0-1 0 0,1 0 1 0 0,0 0 0 0 0,0-1-1 0 0,0 1 1 0 0,0-1 0 0 0,1 0-1 0 0,-1 1 1 0 0,0-1 0 0 0,1 0-1 0 0,0-1 1 0 0,-1 1-1 0 0,1 0 1 0 0,0-1 0 0 0,0 1-1 0 0,0-1 1 0 0,0 0 0 0 0,0 0-1 0 0,0 0 1 0 0,1-1 0 0 0,-1 1-1 0 0,0-1 5 0 0,97 3 267 0 0,-81-8-218 0 0,1-1 1 0 0,-1-2-1 0 0,-1 0 1 0 0,1-1-1 0 0,-1 0 1 0 0,-1-2 0 0 0,0 0-1 0 0,0-1 1 0 0,-1-1-1 0 0,-1 0 1 0 0,0-1-1 0 0,-1-1 1 0 0,0 0-1 0 0,-1-1 1 0 0,-1 0 0 0 0,-1-1-1 0 0,0 0 1 0 0,0-3-50 0 0,80-178 422 0 0,-136 372-830 0 0,-17 146 386 0 0,28 30-504 0 0,3-86-105 0 0,32-262 636 0 0,0 0 0 0 0,1 0 0 0 0,-1-1-1 0 0,1 1 1 0 0,-1-1 0 0 0,1 1-1 0 0,0-1 1 0 0,-1 0 0 0 0,1 0-1 0 0,0 0 1 0 0,0 0 0 0 0,0 0-1 0 0,0 0 1 0 0,0 0 0 0 0,0 0-1 0 0,0-1 1 0 0,0 1 0 0 0,0-1 0 0 0,1 0-1 0 0,-1 0 1 0 0,0 0 0 0 0,0 0-1 0 0,0 0 1 0 0,0 0 0 0 0,1 0-1 0 0,-1-1 1 0 0,0 1 0 0 0,0-1-1 0 0,0 1 1 0 0,0-1 0 0 0,0 0-1 0 0,0 0 1 0 0,0 0 0 0 0,0 0-1 0 0,0 0 1 0 0,-1 0 0 0 0,2-1-5 0 0,3-3 38 0 0,0 1 0 0 0,0-1 1 0 0,0-1-1 0 0,-1 1 0 0 0,0-1 0 0 0,0 0 1 0 0,0 0-1 0 0,-1-1 0 0 0,0 1 0 0 0,0-1 1 0 0,0 0-1 0 0,-1 0 0 0 0,0 0 0 0 0,-1-1 1 0 0,0 1-1 0 0,0-1 0 0 0,0 1 0 0 0,-1-1 1 0 0,0 0-1 0 0,0 1 0 0 0,-1-1 0 0 0,0-2-38 0 0,-4 3-26 0 0,-1 0 0 0 0,1 0 0 0 0,-1 0 0 0 0,0 1 0 0 0,-1 0 0 0 0,0 0 0 0 0,0 0-1 0 0,0 1 1 0 0,-1-1 0 0 0,1 2 0 0 0,-1-1 0 0 0,0 1 0 0 0,-1 0 0 0 0,1 0 0 0 0,-1 1 0 0 0,1 0-1 0 0,-1 0 1 0 0,0 1 0 0 0,-8-2 26 0 0,-242-51-1243 0 0,199 41 1051 0 0,84-8-736 0 0,224-63 1000 0 0,-53 23-308 0 0,-144 45-2316 0 0,-36 12-2411 0 0,0 0-5200 0 0,-11 2 5767 0 0</inkml:trace>
  <inkml:trace contextRef="#ctx0" brushRef="#br0" timeOffset="1585.139">1650 689 9530 0 0,'0'0'1911'0'0,"0"0"-899"0"0,0 0-269 0 0,0 0 293 0 0,0 0 330 0 0,0 0 102 0 0,0 0-175 0 0,0 0-309 0 0,0 0-180 0 0,0 0-27 0 0,0 0 32 0 0,0 0-7 0 0,9-4-73 0 0,47-30 358 0 0,78-142 498 0 0,-59 100-1545 0 0,-75 75-114 0 0,0 1-52 0 0,0 5-289 0 0,-17 203-505 0 0,18-203 939 0 0,1 0 0 0 0,0 0 0 0 0,0 0 0 0 0,1 0 0 0 0,0 0 0 0 0,-1 0 0 0 0,2-1 0 0 0,-1 0 0 0 0,0 1 0 0 0,1-1 0 0 0,0 0 0 0 0,0-1 0 0 0,0 1 0 0 0,0-1-1 0 0,1 0 1 0 0,-1 0 0 0 0,1 0 0 0 0,0 0 0 0 0,0-1 0 0 0,0 0 0 0 0,0 0 0 0 0,0 0 0 0 0,1-1 0 0 0,-1 1 0 0 0,0-1 0 0 0,1-1 0 0 0,-1 1 0 0 0,1-1 0 0 0,-1 0 0 0 0,1 0 0 0 0,-1-1 0 0 0,0 1 0 0 0,1-1 0 0 0,-1 0-1 0 0,1-1 1 0 0,-1 1 0 0 0,0-1 0 0 0,0 0 0 0 0,0 0 0 0 0,0-1 0 0 0,0 0 0 0 0,-1 1 0 0 0,1-2-19 0 0,9-4 78 0 0,0-1 0 0 0,0-1 0 0 0,-1 0 1 0 0,0-1-1 0 0,-1 0 0 0 0,0-1 0 0 0,-1-1 0 0 0,0 1 0 0 0,-1-2 0 0 0,0 0 0 0 0,-1 0 1 0 0,0-2-79 0 0,28-53-1668 0 0,-20 41-4639 0 0,-10 15 432 0 0,-1 4-5973 0 0</inkml:trace>
  <inkml:trace contextRef="#ctx0" brushRef="#br0" timeOffset="2720.983">2900 317 0 0 0,'0'0'760'0'0,"0"0"448"0"0,0 0 399 0 0,0 0 238 0 0,0 0-47 0 0,0 0-213 0 0,0 0-250 0 0,0 0-285 0 0,0 0-165 0 0,0 0-106 0 0,0 0-81 0 0,0 0-42 0 0,-9-3-36 0 0,-28-6-52 0 0,32 8-446 0 0,1 1-1 0 0,-1-1 1 0 0,0 1-1 0 0,1 1 1 0 0,-1-1-1 0 0,0 1 1 0 0,1-1 0 0 0,-1 1-1 0 0,1 1 1 0 0,-1-1-1 0 0,1 1 1 0 0,0-1 0 0 0,0 1-1 0 0,0 0 1 0 0,0 1-1 0 0,-2 0-121 0 0,-13 7 331 0 0,-88 52 1110 0 0,106-61-1432 0 0,0 0 1 0 0,0 1 0 0 0,0-1-1 0 0,0 0 1 0 0,0 1 0 0 0,0-1 0 0 0,0 1-1 0 0,0 0 1 0 0,0-1 0 0 0,1 1-1 0 0,-1 0 1 0 0,1-1 0 0 0,-1 1-1 0 0,1 0 1 0 0,0-1 0 0 0,0 1-1 0 0,0 0 1 0 0,0 0 0 0 0,0 0-1 0 0,0-1 1 0 0,0 1 0 0 0,0 0-1 0 0,1 0 1 0 0,-1-1 0 0 0,1 1-1 0 0,-1 0 1 0 0,1-1 0 0 0,0 1 0 0 0,-1-1-1 0 0,1 1 1 0 0,0 0 0 0 0,0-1-1 0 0,0 0 1 0 0,0 1 0 0 0,1-1-1 0 0,-1 0 1 0 0,0 1 0 0 0,1-1-10 0 0,53 49 128 0 0,38 30 55 0 0,-90-78-149 0 0,0-1 1 0 0,0 1 0 0 0,0 0-1 0 0,-1 0 1 0 0,1 0 0 0 0,-1 0 0 0 0,1 1-1 0 0,-1-1 1 0 0,0 1 0 0 0,0-1-1 0 0,0 1 1 0 0,0 0 0 0 0,0 0-1 0 0,0 0 1 0 0,-1 0 0 0 0,0 0 0 0 0,1 0-1 0 0,-1 0 1 0 0,0 0 0 0 0,-1 1-1 0 0,1-1 1 0 0,0 0 0 0 0,-1 1 0 0 0,0-1-1 0 0,0 0 1 0 0,0 1 0 0 0,0-1-1 0 0,-1 0 1 0 0,1 1 0 0 0,-1-1-1 0 0,0 0 1 0 0,0 0 0 0 0,0 1 0 0 0,0-1-1 0 0,0 0 1 0 0,-1 0 0 0 0,1 0-1 0 0,-1 0 1 0 0,0 0 0 0 0,0-1 0 0 0,0 1-1 0 0,0-1 1 0 0,-2 2-35 0 0,-16 9-95 0 0,0-1 0 0 0,-1 0 1 0 0,0-2-1 0 0,-1 0 0 0 0,0-2 0 0 0,-1 0 0 0 0,1-2 1 0 0,-2 0-1 0 0,1-2 0 0 0,0 0 0 0 0,-1-1 1 0 0,0-2-1 0 0,0-1 0 0 0,1 0 0 0 0,-4-2 95 0 0,0-7-1760 0 0,26 9 1483 0 0,1-1 0 0 0,-1 1 0 0 0,1-1 0 0 0,-1 1 0 0 0,0 0 0 0 0,1-1 0 0 0,-1 1-1 0 0,1-1 1 0 0,0 0 0 0 0,-1 1 0 0 0,1-1 0 0 0,-1 1 0 0 0,1-1 0 0 0,0 0 0 0 0,-1 1 0 0 0,1-1 0 0 0,0 0 0 0 0,0 1 0 0 0,0-1 0 0 0,-1 0 0 0 0,1 1 0 0 0,0-1 0 0 0,0 0 0 0 0,0 1 0 0 0,0-1 0 0 0,0 0-1 0 0,0 1 1 0 0,0-1 0 0 0,0 0 0 0 0,1 0 0 0 0,-1 1 0 0 0,0-1 0 0 0,0 0 0 0 0,1 1 0 0 0,-1-1 0 0 0,0 1 0 0 0,1-1 0 0 0,-1 0 0 0 0,0 1 0 0 0,1-1 0 0 0,-1 1 0 0 0,1-1 0 0 0,-1 1 0 0 0,1-1-1 0 0,-1 1 1 0 0,1-1 0 0 0,-1 1 0 0 0,1 0 0 0 0,0-1 0 0 0,-1 1 0 0 0,1 0 0 0 0,0-1 0 0 0,-1 1 0 0 0,1 0 0 0 0,0 0 277 0 0,7-5-2862 0 0</inkml:trace>
</inkml:ink>
</file>

<file path=ppt/ink/ink2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2.3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344 69 2769 0 0,'0'0'834'0'0,"0"0"-188"0"0,0 0-50 0 0,0 0 167 0 0,0 0 308 0 0,0 0 168 0 0,0 0-60 0 0,-35 8-235 0 0,-104 27-311 0 0,75-4-117 0 0,55-23-436 0 0,0 1-17 0 0,0 1-1 0 0,0 0 0 0 0,1 1 1 0 0,0 0-1 0 0,1 0 0 0 0,0 0 0 0 0,1 1 1 0 0,0 0-1 0 0,0 0 0 0 0,2 1 1 0 0,0-1-1 0 0,0 1 0 0 0,1 0 1 0 0,0 0-1 0 0,1 1 0 0 0,1-1 0 0 0,0 0 1 0 0,1 1-1 0 0,1-1 0 0 0,0 0 1 0 0,1 5-63 0 0,-1-13 100 0 0,0 0 0 0 0,0 0 0 0 0,1-1 0 0 0,0 1 1 0 0,0 0-1 0 0,0-1 0 0 0,0 0 0 0 0,1 1 0 0 0,-1-1 0 0 0,1 0 0 0 0,0 0 1 0 0,1-1-1 0 0,-1 1 0 0 0,1-1 0 0 0,-1 1 0 0 0,1-1 0 0 0,0 0 1 0 0,0-1-1 0 0,0 1 0 0 0,1-1 0 0 0,-1 1 0 0 0,1-1 0 0 0,-1-1 1 0 0,1 1-1 0 0,0-1 0 0 0,-1 1 0 0 0,1-1 0 0 0,0-1 0 0 0,0 1 1 0 0,0-1-1 0 0,0 0 0 0 0,0 0 0 0 0,0 0 0 0 0,0-1 0 0 0,0 1 1 0 0,-1-1-1 0 0,1 0 0 0 0,0-1 0 0 0,0 1 0 0 0,-1-1 0 0 0,1 0 1 0 0,-1 0-1 0 0,1-1 0 0 0,-1 1 0 0 0,0-1 0 0 0,0 0 0 0 0,2-2-100 0 0,30-29 364 0 0,-2-1 0 0 0,-1-1-1 0 0,-2-2 1 0 0,-2-2 0 0 0,-2 0-1 0 0,16-32-363 0 0,-14 26 130 0 0,65-100 262 0 0,-93 146-392 0 0,0-1 0 0 0,0 1 0 0 0,1 0 0 0 0,-1 0 0 0 0,0 0 0 0 0,0 0 0 0 0,0 1 0 0 0,0-1 0 0 0,0 0 0 0 0,1 0 0 0 0,-1 1 0 0 0,0-1 0 0 0,0 0 0 0 0,0 1 0 0 0,0-1 1 0 0,0 1-1 0 0,0 0 0 0 0,0-1 0 0 0,0 1 0 0 0,-1 0 0 0 0,1-1 0 0 0,0 1 0 0 0,0 0 0 0 0,0 0 0 0 0,-1 0 0 0 0,1 0 0 0 0,0 0 0 0 0,-1 0 0 0 0,1 0 0 0 0,-1 0 0 0 0,1 0 0 0 0,-1 0 0 0 0,0 0 1 0 0,1 0-1 0 0,-1 0 0 0 0,0 0 0 0 0,0 1 0 0 0,0-1 0 0 0,0 0 0 0 0,0 0 0 0 0,0 0 0 0 0,0 0 0 0 0,0 0 0 0 0,0 1 0 0 0,0-1 0 0 0,-1 0 0 0 0,1 0 0 0 0,0 0 0 0 0,-1 0 0 0 0,1 0 0 0 0,-1 0 1 0 0,1 0-1 0 0,0 3 9 0 0,28 258 167 0 0,-11 1 1 0 0,-11 22-177 0 0,-8-254 46 0 0,0 0 0 0 0,-2 0 0 0 0,-2-1 0 0 0,-1 0 0 0 0,-1 0 0 0 0,-1-1 0 0 0,-2 0 0 0 0,-1 0 0 0 0,-1-1 0 0 0,-1-1 0 0 0,-2 0 0 0 0,-3 3-46 0 0,-21 0 728 0 0,38-49-370 0 0,4-8-392 0 0,1 0 0 0 0,1 0 1 0 0,2 1-1 0 0,1-1 0 0 0,6-15 34 0 0,-2 8-75 0 0,51-164-1003 0 0,-31 104-2080 0 0,-3 2-5701 0 0,-19 64 205 0 0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2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2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3217 0 0,'0'0'1944'0'0,"0"0"-457"0"0,0 0-225 0 0,0 0 178 0 0,0 0 244 0 0,0 0 109 0 0,0 0-174 0 0,0 0-363 0 0,0 0-321 0 0,0 0-228 0 0,0 0-130 0 0,0 0-75 0 0,0 0-76 0 0,1 35-68 0 0,2 108-78 0 0,13 11 179 0 0,-5-94-431 0 0,3 14-124 0 0,-11-24-2949 0 0,-4-51-1709 0 0,-8-6-2795 0 0,6 0 3019 0 0</inkml:trace>
</inkml:ink>
</file>

<file path=ppt/ink/ink2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2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11682 0 0,'0'0'1313'0'0,"0"0"-465"0"0,0 0-496 0 0,0 0-200 0 0,0 0-96 0 0,0 0-72 0 0,0 0-16 0 0,0 0-64 0 0,0 0-88 0 0,0 0-240 0 0,0 0-648 0 0,0 0-1065 0 0,0 0-1704 0 0,0 0-2760 0 0</inkml:trace>
</inkml:ink>
</file>

<file path=ppt/ink/ink2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3.1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7738 0 0,'0'0'2580'0'0,"0"0"-1095"0"0,0 0-463 0 0,0 0 57 0 0,0 0 110 0 0,0 0-9 0 0,0 0-188 0 0,0 0-281 0 0,0 0-252 0 0,9 31-165 0 0,28 95-104 0 0,1-25 272 0 0,-4-50 469 0 0,-32-51-844 0 0,-1 1 0 0 0,1-1 0 0 0,0 0 0 0 0,-1 0 0 0 0,1 0 0 0 0,-1 0 0 0 0,1-1 0 0 0,0 1 1 0 0,-1 0-1 0 0,1-1 0 0 0,-1 1 0 0 0,1-1 0 0 0,-1 1 0 0 0,0-1 0 0 0,1 0 0 0 0,-1 1 0 0 0,1-1 0 0 0,-1 0 0 0 0,0 0 0 0 0,0 0 0 0 0,0 0 0 0 0,1 0 0 0 0,-1-1 0 0 0,0 1 0 0 0,0 0 0 0 0,0 0 0 0 0,-1-1 0 0 0,1 1 0 0 0,0 0 0 0 0,0-1 0 0 0,-1 1 0 0 0,1-1 0 0 0,-1 1 0 0 0,1-1 0 0 0,-1 1 0 0 0,0-1 0 0 0,0 1 0 0 0,1-1 0 0 0,-1 0 0 0 0,0 0-87 0 0,18-52 592 0 0,-2-1 0 0 0,-2-1 0 0 0,3-37-592 0 0,30-116 169 0 0,-23 121-711 0 0,-24 87 97 0 0,0 1-257 0 0,0 24-2811 0 0,-7 6-441 0 0,0-9-2292 0 0,6-19 5052 0 0,-2 10-7948 0 0</inkml:trace>
</inkml:ink>
</file>

<file path=ppt/ink/ink2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3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48 348 1552 0 0,'0'0'2400'0'0,"0"0"-180"0"0,0 0 56 0 0,0 0 137 0 0,0 0-35 0 0,0 0-262 0 0,0 0-439 0 0,33-6-450 0 0,104-22-379 0 0,-68-5 212 0 0,-63 28-923 0 0,0-1 1 0 0,0 1-1 0 0,-1-1 0 0 0,0-1 0 0 0,0 1 1 0 0,0-1-1 0 0,-1 1 0 0 0,0-1 1 0 0,0-1-1 0 0,-1 1 0 0 0,0 0 1 0 0,0-1-1 0 0,-1 0 0 0 0,0 0 1 0 0,0 1-1 0 0,-1-1 0 0 0,0 0 0 0 0,0 0 1 0 0,-1 0-1 0 0,0-1 0 0 0,0 1 1 0 0,-1 0-1 0 0,-1-7-137 0 0,-1 9 8 0 0,-1-1 1 0 0,1 1-1 0 0,-1-1 1 0 0,-1 1-1 0 0,1 1 1 0 0,-1-1-1 0 0,0 0 0 0 0,0 1 1 0 0,-1 0-1 0 0,1 1 1 0 0,-1-1-1 0 0,0 1 1 0 0,0 0-1 0 0,-1 0 0 0 0,1 1 1 0 0,-1 0-1 0 0,0 0 1 0 0,0 1-1 0 0,0-1 1 0 0,0 1-1 0 0,0 1 0 0 0,-1 0 1 0 0,1 0-1 0 0,0 0 1 0 0,-1 1-1 0 0,1 0 1 0 0,0 0-1 0 0,-1 1 0 0 0,1 0 1 0 0,0 0-1 0 0,-4 2-8 0 0,1 1-29 0 0,0 2 0 0 0,1-1-1 0 0,-1 1 1 0 0,1 1 0 0 0,0 0-1 0 0,1 0 1 0 0,0 1 0 0 0,0-1-1 0 0,0 2 1 0 0,1-1 0 0 0,1 1-1 0 0,-1 0 1 0 0,1 1 0 0 0,1 0-1 0 0,0-1 1 0 0,0 2 0 0 0,1-1-1 0 0,0 0 1 0 0,1 1 0 0 0,0 0-1 0 0,1 0 1 0 0,0 0 0 0 0,1 0-1 0 0,0 0 1 0 0,0 0 0 0 0,1 2 29 0 0,-1-2-36 0 0,1 0 1 0 0,-1 0 0 0 0,2 0-1 0 0,-1 0 1 0 0,2 0 0 0 0,-1 0 0 0 0,2 0-1 0 0,-1 0 1 0 0,1-1 0 0 0,1 1-1 0 0,0-1 1 0 0,1 0 0 0 0,-1 0 0 0 0,2 0-1 0 0,0-1 1 0 0,0 1 0 0 0,0-2 0 0 0,1 1-1 0 0,1-1 1 0 0,-1 0 0 0 0,1 0-1 0 0,9 6 36 0 0,-3-5-66 0 0,0 0-1 0 0,1 0 0 0 0,0-2 1 0 0,0 0-1 0 0,1 0 0 0 0,0-2 0 0 0,0 0 1 0 0,0 0-1 0 0,1-2 0 0 0,2 0 67 0 0,104 2-6411 0 0,-102-9 580 0 0,-5-2-3307 0 0</inkml:trace>
</inkml:ink>
</file>

<file path=ppt/ink/ink2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23.0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7 5041 0 0,'0'0'1007'0'0,"0"0"-455"0"0,0 0-364 0 0,0 0-45 0 0,0 0 228 0 0,0 0 351 0 0,0 0 240 0 0,0 0 90 0 0,0 0-62 0 0,0 0-167 0 0,-2 21-186 0 0,-4 136 618 0 0,10-84-91 0 0,-5-45-860 0 0,1 0 0 0 0,2 0 0 0 0,1 0 0 0 0,1 0 0 0 0,2 0 0 0 0,0-1 0 0 0,2 0 0 0 0,1 0-1 0 0,12 25-303 0 0,-17-46 72 0 0,-1-1 0 0 0,1 1 0 0 0,1-1 0 0 0,-1 0 0 0 0,1 0 0 0 0,0 0 0 0 0,0-1 0 0 0,0 0 0 0 0,1 0 0 0 0,-1 0 0 0 0,1 0 0 0 0,0-1 0 0 0,0 0 0 0 0,0-1 0 0 0,1 1 0 0 0,-1-1 0 0 0,1 0 0 0 0,-1-1-1 0 0,1 1 1 0 0,0-1 0 0 0,-1-1 0 0 0,1 1 0 0 0,0-1 0 0 0,0 0 0 0 0,0-1 0 0 0,-1 0 0 0 0,1 0 0 0 0,0 0 0 0 0,-1-1 0 0 0,1 0 0 0 0,-1 0 0 0 0,0 0 0 0 0,1-1 0 0 0,-1 0 0 0 0,0 0 0 0 0,-1-1 0 0 0,1 0-1 0 0,-1 0 1 0 0,1 0 0 0 0,2-4-72 0 0,15-16 158 0 0,-2-1 1 0 0,0-1-1 0 0,-2-1 0 0 0,-1 0 0 0 0,-1-2 0 0 0,-2 0 0 0 0,0-1 0 0 0,-2 0 0 0 0,-2-1 0 0 0,0-1 0 0 0,-2 1 0 0 0,-2-2 0 0 0,-1 1 0 0 0,-1-1 0 0 0,-2 0 1 0 0,-1 0-1 0 0,-2-12-158 0 0,0 44 29 0 0,0 1-62 0 0,0 0-82 0 0,-6 24-258 0 0,-2 10 363 0 0,3 1 1 0 0,1 1 0 0 0,1-1 0 0 0,2 0 0 0 0,3 21 9 0 0,-1-42 2 0 0,0 1 0 0 0,1-1 0 0 0,1 0-1 0 0,0 0 1 0 0,1 0 0 0 0,1 0 0 0 0,0-1-1 0 0,1 0 1 0 0,0 0 0 0 0,1 0 0 0 0,0-1 0 0 0,1 0-1 0 0,0 0 1 0 0,1-1 0 0 0,4 3-2 0 0,-6-9 23 0 0,1 0 0 0 0,0-1-1 0 0,0 0 1 0 0,0 0 0 0 0,0-1 0 0 0,1 0 0 0 0,-1-1 0 0 0,1 0 0 0 0,0 0 0 0 0,0-1 0 0 0,0 0-1 0 0,0 0 1 0 0,-1-1 0 0 0,1 0 0 0 0,0-1 0 0 0,0 0 0 0 0,0 0 0 0 0,0-1 0 0 0,0 0-23 0 0,8-5 50 0 0,0 0 0 0 0,-1 0-1 0 0,0-2 1 0 0,-1 0 0 0 0,0-1 0 0 0,-1 0 0 0 0,0-1 0 0 0,0-1 0 0 0,-1 0 0 0 0,0-1 0 0 0,1-4-50 0 0,24-27 122 0 0,-2-2 0 0 0,-2-1 0 0 0,-3-1 0 0 0,0-4-122 0 0,-21 34 12 0 0,95-139 64 0 0,-103 156-90 0 0,0 1 0 0 0,0 0 0 0 0,0 0 0 0 0,0 1-1 0 0,0-1 1 0 0,-1 0 0 0 0,1 0 0 0 0,0 1 0 0 0,0 0 0 0 0,0-1-1 0 0,-1 1 1 0 0,1 0 0 0 0,0 0 0 0 0,-1-1 0 0 0,1 1 0 0 0,0 1-1 0 0,-1-1 1 0 0,0 0 0 0 0,1 0 0 0 0,-1 0 0 0 0,0 1-1 0 0,1-1 1 0 0,-1 1 0 0 0,0-1 0 0 0,0 1 0 0 0,0 0 0 0 0,0-1-1 0 0,0 1 1 0 0,-1 0 0 0 0,1-1 0 0 0,-1 1 0 0 0,1 0 0 0 0,-1 0-1 0 0,1 0 1 0 0,-1 0 0 0 0,0 1 14 0 0,1-1-7 0 0,8 27 39 0 0,-2 0 0 0 0,0 0 0 0 0,-2 1 0 0 0,-2-1 0 0 0,0 1 0 0 0,-2 0 0 0 0,-2 0 0 0 0,0 0 0 0 0,-6 27-32 0 0,7-43 13 0 0,-1-1 1 0 0,0 0-1 0 0,-1 0 1 0 0,0 0-1 0 0,-1 0 0 0 0,-1 0 1 0 0,0-1-1 0 0,-1 1 1 0 0,0-1-1 0 0,0 0 1 0 0,-2-1-1 0 0,1 1 1 0 0,-2-1-1 0 0,1 0 1 0 0,-1-1-1 0 0,-1 0 0 0 0,0 0 1 0 0,0-1-1 0 0,-1 0 1 0 0,0-1-1 0 0,-1 0 1 0 0,0 0-1 0 0,0-1 1 0 0,-11 5-14 0 0,-51-8-54 0 0,82-15-406 0 0,189-10 583 0 0,-97 16 58 0 0,-98 5-176 0 0,19-1 72 0 0,-1-1 1 0 0,1 0 0 0 0,-1-2-1 0 0,1-1 1 0 0,-1 0-1 0 0,0-2 1 0 0,-1 0-1 0 0,1-1 1 0 0,0-2-78 0 0,-7 3 64 0 0,0-1-1 0 0,0 0 1 0 0,0-1-1 0 0,-1 0 1 0 0,-1-1-1 0 0,0-1 1 0 0,0 0 0 0 0,-1-1-1 0 0,0 0 1 0 0,-1 0-1 0 0,0-1 1 0 0,-1 0-1 0 0,-1-1 1 0 0,0 0-1 0 0,3-9-62 0 0,-5 4-146 0 0,-1 0 1 0 0,-1 0-1 0 0,0 0 1 0 0,-2-1-1 0 0,0 0 1 0 0,-1 1-1 0 0,-1-1 1 0 0,-1 0-1 0 0,-1-10 145 0 0,-15-37-4605 0 0,-14 7-5605 0 0,18 44 528 0 0</inkml:trace>
</inkml:ink>
</file>

<file path=ppt/ink/ink2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2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 2865 0 0,'0'0'1096'0'0,"0"0"-61"0"0,0 0 2 0 0,0 0 60 0 0,0 0 113 0 0,0 0 40 0 0,0 0-160 0 0,0 0-312 0 0,0 0-280 0 0,0 0-177 0 0,0 0-45 0 0,4 3 27 0 0,13 14-9 0 0,-1 0-1 0 0,0 2 1 0 0,-2 0 0 0 0,0 0-1 0 0,-1 2 1 0 0,-1-1 0 0 0,-1 2-1 0 0,2 5-293 0 0,1-1 265 0 0,9 25 13 0 0,-2 2-1 0 0,-3 0 1 0 0,-1 1 0 0 0,-1 13-278 0 0,8 18 80 0 0,38 133-37 0 0,-43-167 3 0 0,-18-51 17 0 0,1-1-1 0 0,-1 0 0 0 0,0 1 0 0 0,0-1 1 0 0,0 0-1 0 0,0 0 0 0 0,0 0 0 0 0,0 0 1 0 0,0 0-1 0 0,0 0 0 0 0,-1 0 0 0 0,1 0 1 0 0,0 0-1 0 0,0 0 0 0 0,-1 0 0 0 0,1-1 1 0 0,-1 1-1 0 0,1 0 0 0 0,-1 0 0 0 0,0-1 1 0 0,1 1-1 0 0,-1 0 0 0 0,0-1 0 0 0,0 1 1 0 0,0 0-1 0 0,0-1 0 0 0,0 1 0 0 0,0 0 1 0 0,0-1-1 0 0,0 1 0 0 0,-1 0 0 0 0,1 0 1 0 0,-1-2-63 0 0,2-5 80 0 0,72-305 763 0 0,-44 204-957 0 0,5 1 1 0 0,5 1-1 0 0,11-14 114 0 0,-36 78 358 0 0,-8 23-3171 0 0,-5 20-5240 0 0,-1 11 3600 0 0,-1 0 27 0 0</inkml:trace>
  <inkml:trace contextRef="#ctx0" brushRef="#br0" timeOffset="349.429">815 586 3833 0 0,'0'0'2414'0'0,"0"0"-733"0"0,0 0-499 0 0,0 0-99 0 0,0 0 129 0 0,0 0 94 0 0,0 0-71 0 0,0 0-226 0 0,0 0-267 0 0,0 0-216 0 0,0 0-159 0 0,0 0-93 0 0,0 0-70 0 0,2 30-54 0 0,10 91-48 0 0,6-47 43 0 0,-3-37 113 0 0,-6-15 508 0 0,-5-8-3542 0 0,-1-4-2988 0 0,-2-1-4185 0 0,-1-13 9949 0 0</inkml:trace>
  <inkml:trace contextRef="#ctx0" brushRef="#br0" timeOffset="638.169">735 513 0 0 0,'0'0'684'0'0,"0"0"472"0"0,0 0-9 0 0,0 0-204 0 0,0 0-168 0 0,0 0-58 0 0,0 0 33 0 0,0 0 74 0 0,0 0-20 0 0,12 0-98 0 0,96 11 683 0 0,-46 4-812 0 0,-42-12-341 0 0,-1 1 0 0 0,0 0-1 0 0,0 1 1 0 0,-1 2 0 0 0,1-1-1 0 0,-1 2 1 0 0,-1 1 0 0 0,1 0-1 0 0,-1 1 1 0 0,-1 1 0 0 0,0 0 0 0 0,-1 1-1 0 0,10 10-235 0 0,-23-19 60 0 0,0-1 0 0 0,-1 1 1 0 0,1 0-1 0 0,-1 0 0 0 0,1 0 0 0 0,-1 1 0 0 0,0-1 0 0 0,0 0 0 0 0,0 0 0 0 0,-1 1 0 0 0,1-1 0 0 0,-1 0 1 0 0,0 1-1 0 0,0-1 0 0 0,0 0 0 0 0,0 1 0 0 0,0-1 0 0 0,-1 1 0 0 0,1-1 0 0 0,-1 0 0 0 0,0 0 1 0 0,0 1-1 0 0,-1-1 0 0 0,1 0 0 0 0,0 0 0 0 0,-1 0 0 0 0,0 0 0 0 0,0-1 0 0 0,0 1 0 0 0,-1 1-60 0 0,-74 70 394 0 0,48-54-428 0 0,0-2 0 0 0,-2 0 0 0 0,1-3 0 0 0,-2 0 0 0 0,0-2 0 0 0,-14 2 34 0 0,-13-10-2054 0 0,59-5 216 0 0,2-5-3167 0 0,6 0 1612 0 0,-6 4 1942 0 0,2-3-337 0 0</inkml:trace>
  <inkml:trace contextRef="#ctx0" brushRef="#br0" timeOffset="967.502">1545 487 1584 0 0,'0'0'1639'0'0,"0"0"-40"0"0,0 0 140 0 0,0 0 196 0 0,0 0 13 0 0,0 0-285 0 0,0 0-398 0 0,0 0-327 0 0,0 0-229 0 0,0 0-145 0 0,0 0-90 0 0,0 0-99 0 0,0 0-77 0 0,-13 27-62 0 0,-42 85-69 0 0,-49 91-268 0 0,2-55-2911 0 0,97-143 2309 0 0,-18 21-1052 0 0,16-7-6513 0 0,8-18 5021 0 0,0-1 3426 0 0,-1 0-372 0 0,2 0 160 0 0</inkml:trace>
  <inkml:trace contextRef="#ctx0" brushRef="#br0" timeOffset="1538.021">1984 623 2345 0 0,'0'0'1753'0'0,"0"0"-234"0"0,0 0 44 0 0,0 0 214 0 0,0 0 118 0 0,0 0-150 0 0,0 0-298 0 0,0 0-313 0 0,0 0-259 0 0,0 0-220 0 0,0 0-146 0 0,0 0-77 0 0,0 0-56 0 0,-13-2-29 0 0,-98-11 588 0 0,102 14-929 0 0,-1 0 0 0 0,1 0 0 0 0,-1 1 0 0 0,1 0-1 0 0,0 1 1 0 0,0-1 0 0 0,0 2 0 0 0,0 0 0 0 0,1 0 0 0 0,-1 0 0 0 0,1 1 0 0 0,0 0 0 0 0,0 1 0 0 0,1 0 0 0 0,0 0 0 0 0,0 0 0 0 0,0 1-1 0 0,1 0 1 0 0,0 0 0 0 0,0 1 0 0 0,1 0 0 0 0,0 0 0 0 0,0 0 0 0 0,1 1 0 0 0,0-1 0 0 0,0 1 0 0 0,0 2-6 0 0,-77 268-199 0 0,49-217 187 0 0,31-61 7 0 0,1-1 15 0 0,0 0-24 0 0,0 0-34 0 0,0 0-32 0 0,0 0-16 0 0,20 0 229 0 0,149-37 293 0 0,-14 11-863 0 0,-128 11-1345 0 0,-20-2-3520 0 0,-5 2-4605 0 0,-2 11 7753 0 0</inkml:trace>
  <inkml:trace contextRef="#ctx0" brushRef="#br0" timeOffset="1781.07">1614 822 4577 0 0,'0'0'1454'0'0,"0"0"-537"0"0,0 0-117 0 0,0 0 303 0 0,0 0 284 0 0,0 0 83 0 0,0 0-225 0 0,0 0-310 0 0,0 0-229 0 0,0 0-189 0 0,0 0-126 0 0,0 0-87 0 0,0 0-76 0 0,34 2-55 0 0,106 5-34 0 0,-116-6-441 0 0,0 0-1 0 0,0-2 0 0 0,-1-1 1 0 0,1 0-1 0 0,0-2 0 0 0,13-5 303 0 0,20-2-6358 0 0,-38 7 1952 0 0,-8 0 640 0 0</inkml:trace>
</inkml:ink>
</file>

<file path=ppt/ink/ink2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31.1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0 212 0 0 0,'0'0'980'0'0,"0"0"7"0"0,0 0-44 0 0,0 0-55 0 0,0 0-13 0 0,0 0 44 0 0,0 0 77 0 0,32 0 4016 0 0,39-7-767 0 0,196-9-1093 0 0,-111 6-2641 0 0,-155 10-369 0 0,-1 0 124 0 0,0 0 140 0 0,0 0 108 0 0,-16-4 745 0 0,-162-58-568 0 0,164 55-697 0 0,0 0 0 0 0,0-1 0 0 0,0 0 0 0 0,1-1 0 0 0,0-1 0 0 0,1 0 0 0 0,0-1 0 0 0,-7-7 6 0 0,19 17-256 0 0,0 0 0 0 0,0 0 0 0 0,0 1 0 0 0,0-1 0 0 0,0 0 0 0 0,0 0 0 0 0,0 0 0 0 0,0 1 0 0 0,0-1 0 0 0,0 0 0 0 0,0 0 0 0 0,0 1 0 0 0,0-1 0 0 0,1 0 0 0 0,-1 0 0 0 0,0 0 0 0 0,1 1 0 0 0,-1-1 0 0 0,0 0 0 0 0,1 1 0 0 0,-1-1 0 0 0,1 0 0 0 0,-1 1-1 0 0,1-1 1 0 0,-1 1 0 0 0,1-1 0 0 0,0 1 0 0 0,-1-1 0 0 0,1 1 0 0 0,0-1 0 0 0,-1 1 0 0 0,1-1 0 0 0,0 1 0 0 0,0 0 0 0 0,-1 0 0 0 0,1-1 0 0 0,0 1 0 0 0,0 0 0 0 0,-1 0 0 0 0,1 0 0 0 0,0 0 0 0 0,0 0 0 0 0,0 0 0 0 0,-1 0 0 0 0,1 0 0 0 0,0 0 0 0 0,0 0 0 0 0,0 0 0 0 0,-1 0 0 0 0,1 1 0 0 0,0-1 256 0 0,7 0-7489 0 0</inkml:trace>
</inkml:ink>
</file>

<file path=ppt/ink/ink2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35.5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0 350 0 0 0,'0'0'187'0'0,"0"0"688"0"0,0 0 505 0 0,0 0 424 0 0,0 0 309 0 0,0 0-62 0 0,0 0-410 0 0,0 0-476 0 0,0 0-462 0 0,0 0-305 0 0,0 0-92 0 0,0 0 56 0 0,0 0 125 0 0,7-2 117 0 0,266-35 3436 0 0,-168 28-3384 0 0,239-16 399 0 0,-294 25-900 0 0,-50 0-118 0 0,0 0 6 0 0,0 0 35 0 0,0 0 21 0 0,0 0 52 0 0,0 0 54 0 0,0 0 42 0 0,0 0 24 0 0,0 0-11 0 0,0 0-11 0 0,0 0-26 0 0,0 0-13 0 0,0 0-26 0 0,0 0-29 0 0,0 0-26 0 0,0 0-39 0 0,-23-4 595 0 0,-35-15 222 0 0,-23-22-163 0 0,62 28-847 0 0,0-1-1 0 0,1 0 0 0 0,1-2 1 0 0,1 0-1 0 0,0-1 0 0 0,0 0 1 0 0,-10-18 103 0 0,6-2-2942 0 0,15 24-633 0 0,1 0-3419 0 0,3 5-3719 0 0</inkml:trace>
</inkml:ink>
</file>

<file path=ppt/ink/ink2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31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1 593 0 0 0,'0'0'601'0'0,"0"0"512"0"0,0 0 514 0 0,0 0 277 0 0,0 0-77 0 0,0 0-257 0 0,0 0-238 0 0,0 0-165 0 0,0 0-88 0 0,0 0-50 0 0,31 1-56 0 0,98 1-78 0 0,-51-3 176 0 0,0-3 1 0 0,-1-4-1 0 0,0-3 1 0 0,56-16-1072 0 0,-57 12 157 0 0,-48 8-250 0 0,55-4-2245 0 0,-97 19-2941 0 0,9-5 3687 0 0,-7 4-3185 0 0,4 1-704 0 0</inkml:trace>
  <inkml:trace contextRef="#ctx0" brushRef="#br0" timeOffset="270.955">113 807 3753 0 0,'0'0'1117'0'0,"0"0"-538"0"0,0 0-131 0 0,0 0 340 0 0,0 0 529 0 0,0 0 351 0 0,0 0-8 0 0,0 0-282 0 0,0 0-319 0 0,0 0-255 0 0,0 0-160 0 0,32-1-117 0 0,104-2-82 0 0,146-24 1017 0 0,-97 0-1861 0 0,-61-1-7482 0 0,-106 22 3593 0 0,-7 2-793 0 0</inkml:trace>
  <inkml:trace contextRef="#ctx0" brushRef="#br0" timeOffset="715.334">1124 118 5193 0 0,'0'0'972'0'0,"0"0"-406"0"0,0 0-217 0 0,0 0 158 0 0,0 0 388 0 0,0 0 340 0 0,0 0 86 0 0,0 0-112 0 0,0 0-237 0 0,0 0-219 0 0,0 0-110 0 0,0 0-68 0 0,0 0-38 0 0,12 23-29 0 0,38 76-41 0 0,81 122 1323 0 0,-109-180-1654 0 0,-2 0-1 0 0,-2 1 1 0 0,-2 1-1 0 0,-2 1 1 0 0,-1 0-1 0 0,4 35-135 0 0,-1-23 140 0 0,1-142 2392 0 0,-2 17-2473 0 0,4 0 0 0 0,2 1 0 0 0,20-39-59 0 0,-39 101 0 0 0,47-109-255 0 0,6 3 0 0 0,11-9 255 0 0,-44 80-247 0 0,8-15-2767 0 0,-28 57-7301 0 0,0 8 6226 0 0,-2-9 3407 0 0,2 4-2615 0 0</inkml:trace>
  <inkml:trace contextRef="#ctx0" brushRef="#br0" timeOffset="1001.621">1891 615 8858 0 0,'0'0'1515'0'0,"0"0"-710"0"0,0 0-473 0 0,0 0-14 0 0,0 0 241 0 0,0 0 222 0 0,0 0 71 0 0,0 0-106 0 0,0 0-173 0 0,0 0-181 0 0,0 0-136 0 0,-2 34-70 0 0,-9 108-73 0 0,8 64-641 0 0,5-195-2956 0 0,0-14-7647 0 0,-2 0 9988 0 0</inkml:trace>
  <inkml:trace contextRef="#ctx0" brushRef="#br0" timeOffset="1332.281">1845 593 336 0 0,'0'0'550'0'0,"0"0"-309"0"0,0 0 86 0 0,0 0 379 0 0,0 0 301 0 0,0 0 172 0 0,0 0 40 0 0,0 0 19 0 0,0 0 3 0 0,0 0-27 0 0,0 0-64 0 0,0 0-133 0 0,32 10-109 0 0,99 32-89 0 0,-69-6 527 0 0,-57-32-1235 0 0,1 0 0 0 0,-1 0 0 0 0,-1 1 0 0 0,1-1 0 0 0,-1 1 0 0 0,1 0 0 0 0,-1 0 0 0 0,-1 1 0 0 0,1-1 0 0 0,-1 1 0 0 0,0 0 0 0 0,0 0 0 0 0,-1 0 0 0 0,1 0 0 0 0,-1 0 0 0 0,-1 0 0 0 0,1 1 0 0 0,-1-1 0 0 0,0 1 0 0 0,-1-1 0 0 0,1 1 0 0 0,-1-1 0 0 0,-1 1 0 0 0,1-1 0 0 0,-1 1 0 0 0,-1 4-111 0 0,-4-1 58 0 0,0-1-1 0 0,-1 1 1 0 0,0-1 0 0 0,-1 0 0 0 0,1-1 0 0 0,-2 0 0 0 0,1 0 0 0 0,-1 0 0 0 0,0-1-1 0 0,-1-1 1 0 0,0 0 0 0 0,0 0 0 0 0,0-1 0 0 0,-1 0 0 0 0,0 0-58 0 0,-1 1-3 0 0,-4 3-183 0 0,0-2 0 0 0,-1 0-1 0 0,0-1 1 0 0,0 0 0 0 0,0-2-1 0 0,-1 0 1 0 0,-7 0 186 0 0,-8-1-3917 0 0,0-2-3462 0 0,26-1 3021 0 0,3-3 3067 0 0</inkml:trace>
  <inkml:trace contextRef="#ctx0" brushRef="#br0" timeOffset="1698.416">2497 652 3041 0 0,'0'0'1137'0'0,"0"0"-211"0"0,0 0 13 0 0,0 0 206 0 0,0 0 181 0 0,0 0-13 0 0,0 0-234 0 0,0 0-276 0 0,0 0-227 0 0,0 0-177 0 0,0 0-134 0 0,0 0-85 0 0,-16 34-57 0 0,-52 109-45 0 0,-1-11-165 0 0,-17 6-1326 0 0,55-94-1736 0 0,-1-2-3821 0 0,25-35 5495 0 0,3-2 1239 0 0</inkml:trace>
  <inkml:trace contextRef="#ctx0" brushRef="#br0" timeOffset="2345.95">2554 917 0 0 0,'0'0'748'0'0,"0"0"578"0"0,0 0 173 0 0,0 0-200 0 0,0 0-386 0 0,0 0-333 0 0,-32 33-216 0 0,-98 102-102 0 0,66-63 430 0 0,36-18 270 0 0,28-53-920 0 0,0-1 13 0 0,0 0-11 0 0,0 0-3 0 0,0 0 7 0 0,0 0 11 0 0,0 0 32 0 0,0 0 85 0 0,48-42 2531 0 0,147-159-644 0 0,-29 61-1671 0 0,-165 139-393 0 0,-1 0 1 0 0,1 0-1 0 0,0 0 1 0 0,0 0-1 0 0,0 0 0 0 0,-1 0 1 0 0,1 0-1 0 0,0 0 1 0 0,0 1-1 0 0,0-1 0 0 0,0 0 1 0 0,0 1-1 0 0,1-1 1 0 0,-1 1-1 0 0,0-1 0 0 0,0 1 1 0 0,0-1-1 0 0,0 1 1 0 0,1 0-1 0 0,-1 0 0 0 0,0-1 1 0 0,0 1-1 0 0,1 0 1 0 0,-1 0-1 0 0,0 0 0 0 0,0 1 1 0 0,0-1-1 0 0,1 0 1 0 0,-1 0-1 0 0,0 1 0 0 0,0-1 1 0 0,0 0-1 0 0,0 1 1 0 0,1 0-1 0 0,-1-1 0 0 0,0 1 1 0 0,0-1-1 0 0,0 1 1 0 0,0 0-1 0 0,0 0 0 0 0,0 0 1 0 0,-1-1-1 0 0,1 1 1 0 0,0 0-1 0 0,0 0 0 0 0,-1 0 1 0 0,1 0-1 0 0,0 1 1 0 0,-1-1-1 0 0,1 0 0 0 0,-1 0 1 0 0,1 0-1 0 0,-1 0 1 0 0,0 0-1 0 0,0 1 0 0 0,1-1 1 0 0,-1 0-1 0 0,0 0 1 0 0,0 1-1 0 0,0-1 0 0 0,0 0 1 0 0,0 1 0 0 0,0 156 333 0 0,-1-141-330 0 0,1 0 0 0 0,1 0 0 0 0,1 0-1 0 0,0-1 1 0 0,1 1 0 0 0,0-1 0 0 0,2 1 0 0 0,0 1-3 0 0,-3-14-532 0 0,5 17 2365 0 0,-20-22 904 0 0,-54-49-2219 0 0,-73-69-703 0 0,107 83-383 0 0,2 1-2256 0 0,12 12-3771 0 0,12 15-2471 0 0</inkml:trace>
</inkml:ink>
</file>

<file path=ppt/ink/ink2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6:08.3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420 241 6529 0 0,'0'0'1451'0'0,"0"0"-272"0"0,0 0-138 0 0,0 0 121 0 0,0 0 163 0 0,0 0 10 0 0,0 0-188 0 0,0 0-237 0 0,0 0-169 0 0,0 0-89 0 0,0 0-13 0 0,5 16-63 0 0,23 106 328 0 0,-16 196 37 0 0,-1-93-1523 0 0,-10-129-2447 0 0,-9-64-2869 0 0,-6-17-3913 0 0,10-14 8599 0 0</inkml:trace>
  <inkml:trace contextRef="#ctx0" brushRef="#br0" timeOffset="455.007">0 514 6705 0 0,'0'0'1390'0'0,"0"0"-231"0"0,0 0-132 0 0,0 0 133 0 0,0 0 183 0 0,0 0-17 0 0,0 0-234 0 0,0 0-273 0 0,32-35-194 0 0,105-110-127 0 0,-129 136-435 0 0,0 1 1 0 0,1-1 0 0 0,0 2-1 0 0,1-1 1 0 0,0 1 0 0 0,0 1-1 0 0,0 0 1 0 0,1 0 0 0 0,0 1-1 0 0,3-1-63 0 0,15-7 167 0 0,6-5-3 0 0,1 1 0 0 0,0 1 0 0 0,1 2 0 0 0,0 2 0 0 0,1 1 0 0 0,1 2 0 0 0,-1 2 0 0 0,1 1 0 0 0,1 2 0 0 0,6 2-164 0 0,-43 2 8 0 0,-1 0-1 0 0,1 0 1 0 0,-1 1 0 0 0,1-1-1 0 0,-1 1 1 0 0,1 0-1 0 0,-1 0 1 0 0,0 0 0 0 0,1 0-1 0 0,-1 0 1 0 0,0 0 0 0 0,0 0-1 0 0,1 1 1 0 0,-1-1 0 0 0,0 1-1 0 0,-1 0 1 0 0,1 0 0 0 0,0-1-1 0 0,0 1 1 0 0,-1 0 0 0 0,1 1-1 0 0,-1-1 1 0 0,0 0 0 0 0,1 0-1 0 0,-1 0 1 0 0,0 1 0 0 0,0-1-1 0 0,-1 1 1 0 0,1-1 0 0 0,0 1-1 0 0,-1-1 1 0 0,0 1 0 0 0,1-1-1 0 0,-1 1 1 0 0,0-1 0 0 0,0 1-1 0 0,0-1 1 0 0,-1 2-8 0 0,-26 97 409 0 0,-8-40-299 0 0,-4-2 0 0 0,-2-2 0 0 0,-34 36-110 0 0,32-40 39 0 0,41-51-43 0 0,-1-1-1 0 0,1 1 0 0 0,0 0 0 0 0,-1 0 0 0 0,1 1 0 0 0,0-1 0 0 0,0 0 0 0 0,1 1 0 0 0,-1-1 1 0 0,0 1-1 0 0,1 0 0 0 0,-1-1 0 0 0,1 1 0 0 0,0 0 0 0 0,0 0 0 0 0,0 0 0 0 0,1 0 0 0 0,-1 0 1 0 0,1 0-1 0 0,-1 0 0 0 0,1 0 0 0 0,0 0 0 0 0,0 0 0 0 0,0 0 0 0 0,1 0 0 0 0,-1 0 0 0 0,1 0 0 0 0,-1 0 1 0 0,1 0-1 0 0,0 0 0 0 0,0 0 0 0 0,0-1 0 0 0,1 1 0 0 0,-1 0 0 0 0,1-1 0 0 0,0 1 0 0 0,-1-1 1 0 0,1 1-1 0 0,1 0 5 0 0,25 9-32 0 0,1 0 0 0 0,0-2 0 0 0,0-2 0 0 0,1 0 0 0 0,8-1 32 0 0,-11-1-4 0 0,-23-6 9 0 0,1 0 0 0 0,0 0 0 0 0,-1 1 0 0 0,1 0 0 0 0,0 0 0 0 0,-1 0 0 0 0,1 0 0 0 0,-1 1 0 0 0,0-1 1 0 0,1 1-1 0 0,-1 0 0 0 0,0 1 0 0 0,0-1 0 0 0,0 1 0 0 0,0 0 0 0 0,-1 0 0 0 0,1 0 0 0 0,-1 0 0 0 0,1 0 0 0 0,-1 1 0 0 0,0 0 1 0 0,-1-1-1 0 0,1 1 0 0 0,-1 0 0 0 0,1 1 0 0 0,-1-1 0 0 0,-1 0 0 0 0,1 0 0 0 0,0 1 0 0 0,-1-1 0 0 0,0 1 0 0 0,0 0 1 0 0,0-1-1 0 0,-1 1 0 0 0,0 0 0 0 0,0-1 0 0 0,0 1 0 0 0,0 0 0 0 0,-1-1 0 0 0,1 1 0 0 0,-1 0 0 0 0,0-1 0 0 0,-1 1-5 0 0,-17 28 32 0 0,-2-2-1 0 0,-1 0 1 0 0,-1-1-1 0 0,-2-2 1 0 0,0 0-1 0 0,-2-2 1 0 0,-1-1-1 0 0,-2-1 0 0 0,0-1 1 0 0,-1-2-1 0 0,-1-1 1 0 0,-25 11-32 0 0,-18 8-1469 0 0,58-34-2571 0 0,0-3-3699 0 0,17-2 89 0 0</inkml:trace>
  <inkml:trace contextRef="#ctx0" brushRef="#br0" timeOffset="1073.43">1090 845 3409 0 0,'0'0'2630'0'0,"0"0"-1347"0"0,0 0-229 0 0,0 0 384 0 0,0 0 330 0 0,0 0 46 0 0,0 0-312 0 0,0 0-413 0 0,0 0-334 0 0,0 0-232 0 0,0 0-160 0 0,0 0-99 0 0,-4 26-51 0 0,-10 78-13 0 0,13-104-192 0 0,1 1-1 0 0,-1-1 1 0 0,1 1 0 0 0,-1 0-1 0 0,1-1 1 0 0,-1 1-1 0 0,1 0 1 0 0,-1 0 0 0 0,1-1-1 0 0,0 1 1 0 0,0 0-1 0 0,-1 0 1 0 0,1 0 0 0 0,0-1-1 0 0,0 1 1 0 0,0 0-1 0 0,0 0 1 0 0,0 0-1 0 0,0-1 1 0 0,0 1 0 0 0,0 0-1 0 0,0 0 1 0 0,0 0-1 0 0,1 0 1 0 0,-1-1 0 0 0,0 1-1 0 0,0 0 1 0 0,1 0-1 0 0,-1-1 1 0 0,1 1 0 0 0,-1 0-1 0 0,0-1 1 0 0,1 1-1 0 0,-1 0 1 0 0,1-1 0 0 0,0 1-1 0 0,-1-1 1 0 0,1 1-1 0 0,-1 0 1 0 0,1-1 0 0 0,0 0-1 0 0,0 1 1 0 0,-1-1-1 0 0,1 1 1 0 0,0-1-1 0 0,0 0 1 0 0,-1 0 0 0 0,1 1-1 0 0,0-1 1 0 0,0 0-1 0 0,0 0 1 0 0,-1 0 0 0 0,2 0-8 0 0,2 0 89 0 0,7 1 72 0 0,0 0 0 0 0,1-1 0 0 0,-1 0 0 0 0,0-1 0 0 0,1 0 0 0 0,-1-1 0 0 0,0-1 0 0 0,0 1 0 0 0,0-2 0 0 0,0 1 0 0 0,-1-2 0 0 0,1 1 0 0 0,-1-1 0 0 0,0-1 0 0 0,0 0 0 0 0,-1 0 0 0 0,0-1 0 0 0,0 0 0 0 0,2-3-161 0 0,27-16 255 0 0,124-109 193 0 0,-162 135-452 0 0,1-1 0 0 0,-1 1-1 0 0,1-1 1 0 0,-1 1 0 0 0,0-1-1 0 0,1 1 1 0 0,-1 0 0 0 0,1-1-1 0 0,-1 1 1 0 0,1-1 0 0 0,0 1-1 0 0,-1 0 1 0 0,1-1 0 0 0,-1 1-1 0 0,1 0 1 0 0,0 0 0 0 0,-1 0-1 0 0,1-1 1 0 0,0 1-1 0 0,-1 0 1 0 0,1 0 0 0 0,-1 0-1 0 0,1 0 1 0 0,0 0 0 0 0,-1 0-1 0 0,1 0 1 0 0,0 0 0 0 0,-1 1-1 0 0,1-1 1 0 0,0 0 0 0 0,-1 0-1 0 0,1 0 1 0 0,-1 1 0 0 0,1-1-1 0 0,0 0 1 0 0,-1 1-1 0 0,1-1 1 0 0,-1 0 0 0 0,1 1-1 0 0,-1-1 1 0 0,1 1 0 0 0,-1-1-1 0 0,1 1 1 0 0,-1-1 0 0 0,0 1-1 0 0,1-1 1 0 0,-1 1 0 0 0,1 0 4 0 0,4 37-340 0 0,-4-20 254 0 0,-1-12 74 0 0,0 0 1 0 0,0-1 0 0 0,0 1 0 0 0,1 0-1 0 0,0-1 1 0 0,0 1 0 0 0,0 0 0 0 0,1-1-1 0 0,0 1 1 0 0,0-1 0 0 0,0 0-1 0 0,0 0 1 0 0,1 0 0 0 0,0 0 0 0 0,0 0-1 0 0,1 0 1 0 0,-1-1 0 0 0,1 1 0 0 0,0-1-1 0 0,0 0 1 0 0,0 0 0 0 0,1-1-1 0 0,0 1 1 0 0,-1-1 0 0 0,1 0 0 0 0,0 0-1 0 0,0-1 1 0 0,1 0 0 0 0,-1 1 0 0 0,0-2-1 0 0,2 1 12 0 0,2 0 60 0 0,1-1-1 0 0,-1 0 0 0 0,0-1 1 0 0,0 0-1 0 0,0-1 1 0 0,1 0-1 0 0,-1 0 0 0 0,0-1 1 0 0,0 0-1 0 0,0 0 1 0 0,-1-1-1 0 0,1-1 0 0 0,6-3-59 0 0,20-21 377 0 0,-1-2-1 0 0,-2-2 0 0 0,-2-1 1 0 0,0-1-1 0 0,-3-2 0 0 0,0-1 0 0 0,3-11-376 0 0,3 0 124 0 0,-2-2 0 0 0,-3-1 0 0 0,-2-2 0 0 0,-2 0 0 0 0,12-44-124 0 0,-25 61 23 0 0,-2 0 0 0 0,-1-1 0 0 0,-2 1 0 0 0,-2-2 0 0 0,-1 1 0 0 0,-2-1-23 0 0,-1 30-10 0 0,1 7 6 0 0,-1-1 0 0 0,1 1 1 0 0,0-1-1 0 0,-1 1 0 0 0,1-1 1 0 0,-1 0-1 0 0,1 1 0 0 0,-1-1 1 0 0,0 1-1 0 0,0-1 0 0 0,0 0 1 0 0,0 1-1 0 0,0-1 1 0 0,0 0-1 0 0,0 1 0 0 0,0-1 1 0 0,-1 0-1 0 0,1 1 0 0 0,0-1 1 0 0,-1 1-1 0 0,0-1 0 0 0,1 1 1 0 0,-1-1-1 0 0,0 1 0 0 0,0-1 1 0 0,0 1-1 0 0,0 0 0 0 0,0-1 1 0 0,0 1-1 0 0,0 0 0 0 0,0 0 1 0 0,0 0-1 0 0,-1 0 1 0 0,1 0-1 0 0,-1 0 0 0 0,1 0 1 0 0,0 0-1 0 0,-1 1 0 0 0,1-1 1 0 0,-1 0-1 0 0,0 1 0 0 0,1-1 1 0 0,-1 1-1 0 0,1 0 0 0 0,-1-1 1 0 0,0 1-1 0 0,1 0 0 0 0,-1 0 4 0 0,-45 66-428 0 0,30-31 289 0 0,2 2-1 0 0,1 0 0 0 0,2 0 0 0 0,1 1 1 0 0,2 1-1 0 0,2-1 0 0 0,1 1 0 0 0,2 1 0 0 0,2-1 1 0 0,2 3 139 0 0,0-27-204 0 0,1-1 0 0 0,0 1 0 0 0,1-1 0 0 0,1 0 0 0 0,0 0-1 0 0,1 0 1 0 0,1 0 0 0 0,0 0 0 0 0,1-1 0 0 0,0 0 0 0 0,1 0 0 0 0,0-1 0 0 0,1 0 0 0 0,0 0 0 0 0,1-1 0 0 0,1 0 0 0 0,0 0 0 0 0,0-1 0 0 0,1 0 0 0 0,0-1 0 0 0,0 0 0 0 0,1-1 0 0 0,1-1 0 0 0,-1 1 0 0 0,1-2 0 0 0,0 0 0 0 0,6 1 204 0 0,-6-3-1449 0 0,0 0-2042 0 0,-3-3-5416 0 0,-10-1 4535 0 0</inkml:trace>
  <inkml:trace contextRef="#ctx0" brushRef="#br0" timeOffset="1362.972">1711 352 13883 0 0,'0'0'1595'0'0,"0"0"-672"0"0,0 0-168 0 0,0 0 185 0 0,0 0 183 0 0,0 0-26 0 0,38-6-267 0 0,124-20-266 0 0,141-12 229 0 0,222-9-2304 0 0,-444 39-2137 0 0,-47 5-404 0 0,1 2-3991 0 0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2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6:12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0 0 0,'0'0'593'0'0,"0"0"1337"0"0,0 0 536 0 0,0 0 67 0 0,0 0-176 0 0,0 0-321 0 0,0 0-337 0 0,0 0-316 0 0,0 0-281 0 0,0 0-245 0 0,1-13-236 0 0,-1 0-441 0 0,1-21-61 0 0,1 40 652 0 0,48 173 31 0 0,48 127-600 0 0,-51-221-199 0 0,-47-86 23 0 0,0 1 0 0 0,0-1 0 0 0,1 1 0 0 0,-1 0 0 0 0,0-1 0 0 0,0 1 0 0 0,1 0 0 0 0,-1-1 0 0 0,0 1 0 0 0,0 0 0 0 0,1-1 0 0 0,-1 1 0 0 0,0 0 0 0 0,1 0 0 0 0,-1-1 0 0 0,0 1 0 0 0,1 0 0 0 0,-1 0 0 0 0,0 0 0 0 0,1-1 0 0 0,-1 1 0 0 0,1 0 0 0 0,-1 0 0 0 0,0 0 0 0 0,1 0 0 0 0,-1 0 0 0 0,1 0 0 0 0,-1 0 0 0 0,0 0 0 0 0,1 0 0 0 0,-1 0 0 0 0,1 0 0 0 0,-1 0 0 0 0,1 0 0 0 0,-1 0 0 0 0,0 0 0 0 0,1 0 0 0 0,-1 1 0 0 0,1-1 0 0 0,-1 0 0 0 0,0 0 0 0 0,1 0 0 0 0,-1 1 0 0 0,0-1 0 0 0,1 0 0 0 0,-1 0 0 0 0,0 1 0 0 0,1-1 0 0 0,-1 0 0 0 0,0 1 0 0 0,0-1 0 0 0,1 0 0 0 0,-1 1 0 0 0,0-1 0 0 0,0 0-25 0 0,12-106 251 0 0,4-1 1 0 0,6 2 0 0 0,27-82-253 0 0,-45 173-78 0 0,1-4-222 0 0,0 0 0 0 0,1 1 1 0 0,1-1-1 0 0,1 1 0 0 0,0 1 1 0 0,2-1-1 0 0,3-3 300 0 0,4 8-4496 0 0,-6 16-5297 0 0,-8-1 4415 0 0</inkml:trace>
  <inkml:trace contextRef="#ctx0" brushRef="#br0" timeOffset="285.389">540 439 3121 0 0,'0'0'1611'0'0,"0"0"-252"0"0,0 0-51 0 0,0 0 184 0 0,0 0 206 0 0,0 0-4 0 0,0 0-278 0 0,0 0-333 0 0,0 0-311 0 0,0 0-236 0 0,0 0-136 0 0,0 0-129 0 0,-1 31-80 0 0,-1 98-65 0 0,7-46 57 0 0,0-63 392 0 0,-1-7-3882 0 0,-3-5-6672 0 0,-1-8 5429 0 0</inkml:trace>
  <inkml:trace contextRef="#ctx0" brushRef="#br0" timeOffset="585.088">437 399 4145 0 0,'0'0'1752'0'0,"0"0"-339"0"0,0 0-141 0 0,0 0 87 0 0,0 0 105 0 0,0 0-121 0 0,0 0-345 0 0,0 0-406 0 0,0 0-292 0 0,0 0-142 0 0,0 0-48 0 0,0 0-19 0 0,0 0-30 0 0,27-3-10 0 0,88-5-2 0 0,-110 7-44 0 0,1 0 1 0 0,-1 1-1 0 0,0 0 0 0 0,1 0 1 0 0,-1 1-1 0 0,0-1 0 0 0,0 1 1 0 0,1 0-1 0 0,-1 1 1 0 0,0-1-1 0 0,0 1 0 0 0,0 0 1 0 0,0 0-1 0 0,-1 1 0 0 0,1-1 1 0 0,1 2-6 0 0,9 5 22 0 0,-9-6-11 0 0,-1-1 0 0 0,1 1 0 0 0,-1 1 0 0 0,0-1 0 0 0,0 0 0 0 0,0 1 0 0 0,-1 0 0 0 0,1 1 0 0 0,-1-1 0 0 0,0 1 0 0 0,0-1 0 0 0,0 1 0 0 0,-1 0 0 0 0,0 1 0 0 0,0-1 0 0 0,0 0 0 0 0,0 1 0 0 0,-1 0-1 0 0,0-1 1 0 0,0 1 0 0 0,-1 0 0 0 0,0 0 0 0 0,0 0 0 0 0,0 0 0 0 0,0 1 0 0 0,-1-1-11 0 0,0-1 20 0 0,0 1-1 0 0,-1-1 0 0 0,0 1 1 0 0,0-1-1 0 0,0 0 0 0 0,0 0 0 0 0,-1 1 1 0 0,1-1-1 0 0,-2 0 0 0 0,1 0 1 0 0,0 0-1 0 0,-1-1 0 0 0,0 1 1 0 0,0-1-1 0 0,0 1 0 0 0,-1-1 1 0 0,1 0-1 0 0,-1 0 0 0 0,0 0 1 0 0,0-1-1 0 0,-1 0 0 0 0,1 1 0 0 0,-1-1-19 0 0,-9 7-96 0 0,0 0-1 0 0,-1-1 0 0 0,-1 0 0 0 0,1-1 0 0 0,-1-1 0 0 0,0-1 1 0 0,-1 0-1 0 0,0-1 0 0 0,0 0 0 0 0,0-2 0 0 0,0 0 0 0 0,-1-1 0 0 0,-15 0 97 0 0,28-2-609 0 0,-10-1-6114 0 0,13-2 479 0 0</inkml:trace>
  <inkml:trace contextRef="#ctx0" brushRef="#br0" timeOffset="5170.056">1175 240 0 0 0,'0'0'1480'0'0,"0"0"-42"0"0,0 0-26 0 0,0 0 118 0 0,0 0 126 0 0,0 0-47 0 0,0 0-298 0 0,0 0-431 0 0,0 0-372 0 0,0 0-253 0 0,0 0-123 0 0,-6 9-15 0 0,-103 185 726 0 0,77-136-951 0 0,-2-1-1 0 0,-2-2 1 0 0,-3-1 0 0 0,-3-2-1 0 0,-2-1 109 0 0,-118 132-3016 0 0,152-169 2586 0 0,11-14 290 0 0,-1 0 0 0 0,0-1-1 0 0,1 1 1 0 0,-1 0 0 0 0,1 0 0 0 0,-1 0 0 0 0,1 0 0 0 0,-1-1 0 0 0,0 1 0 0 0,1 0 0 0 0,-1 0-1 0 0,1 0 1 0 0,-1 0 0 0 0,1 0 0 0 0,-1 0 0 0 0,1 0 0 0 0,-1 0 0 0 0,1 1 0 0 0,-1-1 0 0 0,0 0 0 0 0,1 0-1 0 0,-1 0 1 0 0,1 0 0 0 0,-1 0 0 0 0,0 1 0 0 0,1-1 0 0 0,-1 0 0 0 0,1 0 0 0 0,-1 1 0 0 0,0-1-1 0 0,1 0 1 0 0,-1 1 0 0 0,0-1 0 0 0,0 0 0 0 0,1 1 0 0 0,-1-1 0 0 0,0 1 0 0 0,0-1 0 0 0,1 0 0 0 0,-1 1-1 0 0,0-1 1 0 0,0 1 0 0 0,0-1 0 0 0,0 1 0 0 0,0-1 0 0 0,0 0 0 0 0,0 1 0 0 0,0-1 0 0 0,0 1 0 0 0,0-1-1 0 0,0 1 1 0 0,0-1 0 0 0,0 1 0 0 0,0-1 0 0 0,0 0 0 0 0,0 1 0 0 0,0-1 0 0 0,0 1 0 0 0,-1-1-1 0 0,1 1 1 0 0,0-1 0 0 0,0 0 0 0 0,0 1 0 0 0,-1-1 140 0 0,40-20-216 0 0,-26 9 216 0 0</inkml:trace>
  <inkml:trace contextRef="#ctx0" brushRef="#br0" timeOffset="5818.105">1394 457 0 0 0,'0'0'1296'0'0,"0"0"-159"0"0,0 0 32 0 0,0 0 357 0 0,0 0 341 0 0,0 0 83 0 0,0 0-263 0 0,0 0-443 0 0,0 0-364 0 0,0 0-190 0 0,0 0-56 0 0,0 0-18 0 0,0 0-23 0 0,2-3-60 0 0,-2-12 538 0 0,-30 16-319 0 0,16 3-718 0 0,0 1 0 0 0,0 1 0 0 0,1 0 0 0 0,0 0 0 0 0,0 2 0 0 0,0 0 0 0 0,1 0 0 0 0,-3 3-34 0 0,15-11 0 0 0,-118 88-179 0 0,111-80 165 0 0,-1 0 1 0 0,2 1-1 0 0,-1 0 0 0 0,1 0 0 0 0,0 0 0 0 0,1 1 0 0 0,0 0 0 0 0,0 0 0 0 0,1 0 0 0 0,0 0 0 0 0,1 1 0 0 0,-1 8 14 0 0,-17 40 71 0 0,-21 22 28 0 0,11-27 132 0 0,31-52-184 0 0,0-2-7 0 0,0 0-3 0 0,0 0 15 0 0,0 0 4 0 0,0 0 5 0 0,42 0 869 0 0,94-22-314 0 0,-11 3-1952 0 0,-112 16-1939 0 0,-10 0-727 0 0,-2 1-3402 0 0,-1-1 3610 0 0</inkml:trace>
  <inkml:trace contextRef="#ctx0" brushRef="#br0" timeOffset="6073.84">930 752 3033 0 0,'0'0'2245'0'0,"0"0"-875"0"0,0 0-567 0 0,0 0 22 0 0,0 0 260 0 0,0 0 206 0 0,0 0-8 0 0,0 0-254 0 0,0 0-277 0 0,0 0-226 0 0,0 0-160 0 0,31-2-113 0 0,100-6-93 0 0,32-27-1259 0 0,-137 27-244 0 0,18-5-6462 0 0,-30 9 3031 0 0</inkml:trace>
</inkml:ink>
</file>

<file path=ppt/ink/ink2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6:19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19 404 832 0 0,'0'0'2109'0'0,"0"0"-916"0"0,0 0-457 0 0,0 0 69 0 0,0 0 253 0 0,0 0 177 0 0,0 0-78 0 0,0 0-239 0 0,0 0-229 0 0,0 0-175 0 0,0 0-86 0 0,0 0-45 0 0,0 0-9 0 0,32-4 18 0 0,98-11 20 0 0,127-21 1306 0 0,-223 27-1760 0 0,0 1-1751 0 0,-11 6-9827 0 0,-23 2 10122 0 0</inkml:trace>
  <inkml:trace contextRef="#ctx0" brushRef="#br0" timeOffset="218.76">1 636 4681 0 0,'0'0'1674'0'0,"0"0"-27"0"0,0 0 120 0 0,0 0 41 0 0,0 0-127 0 0,0 0-345 0 0,0 0-380 0 0,32-2-312 0 0,106-7-212 0 0,153-50 434 0 0,-217 43-878 0 0,-12 2-3109 0 0,-21 8-5805 0 0,-29 5 3493 0 0</inkml:trace>
  <inkml:trace contextRef="#ctx0" brushRef="#br0" timeOffset="8235.443">1026 124 0 0 0,'0'0'1458'0'0,"0"0"133"0"0,0 0-90 0 0,0 0-24 0 0,0 0 87 0 0,0 0 100 0 0,0 0-21 0 0,0 0-178 0 0,0 0-285 0 0,0 0-337 0 0,0 0-290 0 0,0-12-193 0 0,0-15-282 0 0,0 13 702 0 0,2 50 404 0 0,-2 349 743 0 0,-1-227-1237 0 0,1-85-1699 0 0,-1-6-4588 0 0,-2-93-4000 0 0,-1 9 6063 0 0,4 9 3313 0 0</inkml:trace>
  <inkml:trace contextRef="#ctx0" brushRef="#br0" timeOffset="8723.395">920 58 2256 0 0,'0'0'1465'0'0,"0"0"-102"0"0,0 0 94 0 0,0 0 129 0 0,0 0 94 0 0,0 0-82 0 0,0 0-318 0 0,0 0-358 0 0,0 0-314 0 0,0 0-251 0 0,0 0-141 0 0,0 0-46 0 0,7-6 15 0 0,48-29 343 0 0,-12 28-141 0 0,1 2 0 0 0,1 1 0 0 0,-1 3 0 0 0,0 2 0 0 0,7 2-387 0 0,-46-4 1 0 0,0 1-1 0 0,1 1 0 0 0,-1-1 0 0 0,1 1 0 0 0,-1 0 0 0 0,0 0 0 0 0,0 0 0 0 0,0 1 0 0 0,0-1 0 0 0,0 1 0 0 0,0 1 0 0 0,0-1 0 0 0,0 1 1 0 0,-1 0-1 0 0,1 0 0 0 0,-1 0 0 0 0,0 0 0 0 0,0 1 0 0 0,0 0 0 0 0,0 0 0 0 0,-1 0 0 0 0,0 0 0 0 0,0 0 0 0 0,0 1 0 0 0,0 0 1 0 0,-1-1-1 0 0,1 1 0 0 0,-1 0 0 0 0,0 0 0 0 0,-1 0 0 0 0,1 0 0 0 0,-1 1 0 0 0,0 2 0 0 0,-1 1 16 0 0,-1-1-1 0 0,-1 0 1 0 0,1 0 0 0 0,-1 0-1 0 0,-1-1 1 0 0,0 1 0 0 0,0 0-1 0 0,0-1 1 0 0,-1 0 0 0 0,0 0-1 0 0,0 0 1 0 0,-1 0-1 0 0,0-1 1 0 0,0 1 0 0 0,-1-1-1 0 0,0 0 1 0 0,0-1 0 0 0,0 0-1 0 0,-1 1-15 0 0,-137 85-77 0 0,138-88 62 0 0,-173 78-107 0 0,178-81 118 0 0,0 0 0 0 0,0 0 0 0 0,1 0 0 0 0,-1 0 0 0 0,0 0 0 0 0,0 0 0 0 0,1 0 0 0 0,-1 0 0 0 0,0 0-1 0 0,1 0 1 0 0,-1 0 0 0 0,0 0 0 0 0,0 1 0 0 0,1-1 0 0 0,-1 0 0 0 0,0 1 0 0 0,1-1 0 0 0,-1 0 0 0 0,0 1 0 0 0,1-1 0 0 0,-1 1 0 0 0,1-1 0 0 0,-1 1 0 0 0,1-1 0 0 0,-1 1 0 0 0,1-1 0 0 0,-1 1 0 0 0,1 0 0 0 0,-1-1 0 0 0,1 1 0 0 0,0-1 0 0 0,0 1 0 0 0,-1 0 0 0 0,1 0 0 0 0,0-1 0 0 0,0 1 0 0 0,-1 0 0 0 0,1-1 0 0 0,0 1 0 0 0,0 0 0 0 0,0 0 0 0 0,0-1 0 0 0,0 1-1 0 0,0 0 1 0 0,0 0 0 0 0,1-1 0 0 0,-1 1 0 0 0,0 0 0 0 0,0-1 0 0 0,1 1 0 0 0,-1 0 0 0 0,0-1 0 0 0,0 1 0 0 0,1 0 0 0 0,-1-1 0 0 0,1 1 0 0 0,-1 0 0 0 0,1-1 0 0 0,-1 1 0 0 0,1-1 0 0 0,-1 1 0 0 0,1-1 0 0 0,-1 1 0 0 0,1-1 0 0 0,0 0 0 0 0,-1 1 0 0 0,1-1 0 0 0,0 0 4 0 0,55 27 204 0 0,-44-23-36 0 0,131 63 651 0 0,-124-57-651 0 0,0 0 1 0 0,-1 2-1 0 0,0 0 0 0 0,-1 1 0 0 0,0 1 0 0 0,-1 1 1 0 0,-1 0-1 0 0,0 1 0 0 0,1 2-168 0 0,-12-12-50 0 0,11 7-2150 0 0,-13-27-12154 0 0,0 10 10835 0 0</inkml:trace>
  <inkml:trace contextRef="#ctx0" brushRef="#br0" timeOffset="8971.107">1509 562 4977 0 0,'0'0'2253'0'0,"0"0"-989"0"0,0 0-377 0 0,0 0 146 0 0,0 0 258 0 0,0 0 67 0 0,0 0-221 0 0,0 0-323 0 0,0 0-269 0 0,0 0-178 0 0,0 0-126 0 0,0 0-78 0 0,-2 28-53 0 0,-6 88-29 0 0,15-38 8 0 0,1-61-297 0 0,7 0-2170 0 0,-6-15-8069 0 0,-7-2 6870 0 0</inkml:trace>
  <inkml:trace contextRef="#ctx0" brushRef="#br0" timeOffset="9353.794">1400 555 4449 0 0,'0'0'1674'0'0,"0"0"-515"0"0,0 0-267 0 0,0 0 25 0 0,0 0 90 0 0,0 0 17 0 0,0 0-161 0 0,0 0-221 0 0,0 0-157 0 0,0 0-102 0 0,0 0-36 0 0,0 0-3 0 0,0 0 20 0 0,26 3-20 0 0,127 13 205 0 0,-147-16-532 0 0,0 0-1 0 0,0 0 0 0 0,-1 1 0 0 0,1 0 0 0 0,0 0 1 0 0,-1 1-1 0 0,1 0 0 0 0,-1 0 0 0 0,1 0 1 0 0,-1 0-1 0 0,0 1 0 0 0,0 0 0 0 0,0 0 1 0 0,0 0-1 0 0,-1 1 0 0 0,1-1 0 0 0,-1 1 0 0 0,0 0 1 0 0,0 1-1 0 0,0-1 0 0 0,-1 1 0 0 0,1-1 1 0 0,-1 1-1 0 0,0 0 0 0 0,-1 0 0 0 0,1 1 1 0 0,-1-1-1 0 0,0 0 0 0 0,1 5-16 0 0,-6-2 35 0 0,0 1 1 0 0,0 0-1 0 0,-1-1 0 0 0,0 1 0 0 0,0-1 1 0 0,-1 0-1 0 0,0 0 0 0 0,-1-1 1 0 0,0 0-1 0 0,0 0 0 0 0,0 0 0 0 0,-1-1 1 0 0,0 1-1 0 0,0-2 0 0 0,-1 1 0 0 0,1-1 1 0 0,-1 0-1 0 0,0-1 0 0 0,-1 0 0 0 0,1 0 1 0 0,-1-1-1 0 0,-7 3-35 0 0,14-5-2 0 0,-108 32-823 0 0,85-30-3409 0 0,0-3-4077 0 0,23 0 4993 0 0</inkml:trace>
  <inkml:trace contextRef="#ctx0" brushRef="#br0" timeOffset="11430.106">1919 606 0 0 0,'0'2'258'0'0,"0"0"1"0"0,0 0-1 0 0,1-1 1 0 0,-1 1-1 0 0,0 0 1 0 0,1-1-1 0 0,-1 1 1 0 0,1 0-1 0 0,0-1 0 0 0,-1 1 1 0 0,1 0-1 0 0,0-1 1 0 0,0 1-1 0 0,0-1 1 0 0,0 0-1 0 0,0 1 0 0 0,0-1 1 0 0,1 0-1 0 0,-1 0 1 0 0,0 1-1 0 0,1-1 1 0 0,-1 0-1 0 0,0 0 1 0 0,1-1-1 0 0,0 1 0 0 0,-1 0 1 0 0,1 0-1 0 0,-1-1 1 0 0,1 1-1 0 0,0-1 1 0 0,-1 1-1 0 0,1-1 1 0 0,0 0-1 0 0,0 0 0 0 0,-1 0 1 0 0,1 0-1 0 0,0 0 1 0 0,0 0-1 0 0,-1 0 1 0 0,2 0-259 0 0,46-16 2703 0 0,16-34-1872 0 0,-1-2-1 0 0,-3-3 0 0 0,-3-3 0 0 0,-2-2-830 0 0,-47 52 13 0 0,-1-1-1 0 0,0 0 1 0 0,-1-1-1 0 0,0 1 0 0 0,0-1 1 0 0,-1-1-1 0 0,0 1 1 0 0,-1-1-1 0 0,-1 0 1 0 0,1 0-1 0 0,-2-1 1 0 0,0 1-1 0 0,0-1 0 0 0,-1 0 1 0 0,1-9-13 0 0,-4 20-82 0 0,0-1 1 0 0,-1 1 0 0 0,1 0-1 0 0,-1 0 1 0 0,1 0-1 0 0,-1 0 1 0 0,1 0-1 0 0,-1 0 1 0 0,1 0 0 0 0,-1 0-1 0 0,0 0 1 0 0,0 1-1 0 0,1-1 1 0 0,-1 1 0 0 0,0-1-1 0 0,0 1 1 0 0,0 0-1 0 0,1 0 1 0 0,-1-1-1 0 0,0 1 1 0 0,0 1 0 0 0,0-1-1 0 0,0 0 1 0 0,1 0-1 0 0,-1 1 1 0 0,0-1-1 0 0,0 1 1 0 0,0-1 0 0 0,1 1-1 0 0,-1 0 1 0 0,0 0-1 0 0,1 0 1 0 0,-1 0 0 0 0,1 0-1 0 0,-1 0 1 0 0,1 0-1 0 0,-1 0 82 0 0,-16 13-250 0 0,1 0-1 0 0,0 2 1 0 0,1-1-1 0 0,1 2 1 0 0,0 0-1 0 0,1 1 1 0 0,0 1 250 0 0,-27 70-30 0 0,40-86 52 0 0,0 0 0 0 0,0 0 0 0 0,0 1 0 0 0,1-1 0 0 0,-1 0 0 0 0,1 1 0 0 0,0-1 0 0 0,0 0 0 0 0,0 1 0 0 0,1-1 0 0 0,-1 0 0 0 0,1 1 0 0 0,0-1 0 0 0,0 0 0 0 0,0 1 0 0 0,0-1 0 0 0,1 0 0 0 0,-1 0 0 0 0,1 0 0 0 0,-1 0 0 0 0,1-1 0 0 0,0 1 0 0 0,0 0 0 0 0,1-1 0 0 0,-1 1 0 0 0,0-1 0 0 0,3 2-22 0 0,11 4 172 0 0,1-1 1 0 0,-1-1 0 0 0,1-1-1 0 0,0 0 1 0 0,0-1 0 0 0,0-1-1 0 0,1-1 1 0 0,-1 0 0 0 0,1-1-1 0 0,0-1 1 0 0,-1-1 0 0 0,1 0-1 0 0,-1-1 1 0 0,1-1 0 0 0,-1-1-1 0 0,0 0 1 0 0,0-1 0 0 0,-1-1-1 0 0,1-1 1 0 0,-1 0 0 0 0,11-8-173 0 0,-11 6 67 0 0,1-1 0 0 0,-2 0 0 0 0,0-2 0 0 0,0 0 1 0 0,-1 0-1 0 0,0-1 0 0 0,-1-1 0 0 0,-1-1 0 0 0,0 1 0 0 0,-1-2 0 0 0,0 0 1 0 0,-2 0-1 0 0,0-1 0 0 0,0-2-67 0 0,-7 16-20 0 0,0 0 1 0 0,-1-1-1 0 0,0 1 1 0 0,0-1-1 0 0,0 1 1 0 0,0-1-1 0 0,-1 1 1 0 0,1-1-1 0 0,-1 0 1 0 0,0 1-1 0 0,0-1 1 0 0,0 0-1 0 0,-1 1 0 0 0,1-1 1 0 0,-1 0-1 0 0,0 1 1 0 0,0-2 19 0 0,-1 4-85 0 0,1 1 1 0 0,-1-1 0 0 0,1 1-1 0 0,-1 0 1 0 0,1 0-1 0 0,-1-1 1 0 0,1 1 0 0 0,-1 0-1 0 0,1 0 1 0 0,-1 0-1 0 0,0 1 1 0 0,1-1-1 0 0,-1 0 1 0 0,1 1 0 0 0,-1-1-1 0 0,1 1 1 0 0,0-1-1 0 0,-1 1 1 0 0,1-1 0 0 0,-1 1-1 0 0,1 0 1 0 0,0 0-1 0 0,0 0 1 0 0,-1 0-1 0 0,1 0 1 0 0,0 0 0 0 0,0 0-1 0 0,0 0 1 0 0,0 0-1 0 0,0 1 85 0 0,-2 2 7 0 0,0 0-1 0 0,0 1 0 0 0,1-1 0 0 0,0 1 1 0 0,0-1-1 0 0,0 1 0 0 0,0-1 0 0 0,1 1 1 0 0,-1 0-1 0 0,1 0 0 0 0,1 0 1 0 0,-1 0-1 0 0,1 0 0 0 0,0 0 0 0 0,0 0 1 0 0,0 0-1 0 0,0 0 0 0 0,1 0 0 0 0,0 0 1 0 0,0-1-1 0 0,1 1 0 0 0,-1 0 0 0 0,1 0 1 0 0,0-1-1 0 0,0 1 0 0 0,0-1 0 0 0,1 0 1 0 0,0 1-1 0 0,0-1 0 0 0,0-1 1 0 0,0 1-1 0 0,0 0 0 0 0,1-1 0 0 0,0 1 1 0 0,0-1-1 0 0,0 0 0 0 0,0 0 0 0 0,0-1 1 0 0,0 1-1 0 0,1-1 0 0 0,-1 0 0 0 0,1 0 1 0 0,4 1-7 0 0,6 1 139 0 0,1 0 1 0 0,0-1-1 0 0,0 0 0 0 0,0-1 1 0 0,0-1-1 0 0,0-1 1 0 0,0 0-1 0 0,0-1 1 0 0,1-1-140 0 0,-4-2 70 0 0,1 0-1 0 0,-1-1 1 0 0,0 0 0 0 0,0-1 0 0 0,0-1 0 0 0,-1 0 0 0 0,0 0 0 0 0,-1-1-1 0 0,0-1 1 0 0,0 0 0 0 0,0-1 0 0 0,-1 0 0 0 0,-1 0 0 0 0,0-1 0 0 0,0 0-1 0 0,-1-1 1 0 0,-1 1 0 0 0,0-2 0 0 0,0 1 0 0 0,-1-1 0 0 0,4-12-70 0 0,-6 14-25 0 0,-1 1 0 0 0,0-2 0 0 0,-1 1 0 0 0,0 0 1 0 0,0 0-1 0 0,-1-1 0 0 0,-1 1 0 0 0,0-1 0 0 0,0 1 1 0 0,-2-6 24 0 0,2 15-41 0 0,-1 0 0 0 0,0 0 1 0 0,1-1-1 0 0,-1 1 0 0 0,0 0 1 0 0,0 0-1 0 0,-1 0 0 0 0,1 0 1 0 0,0 0-1 0 0,-1 0 0 0 0,1 1 0 0 0,-1-1 1 0 0,0 0-1 0 0,1 1 0 0 0,-1-1 1 0 0,0 1-1 0 0,0-1 0 0 0,0 1 1 0 0,0 0-1 0 0,0 0 0 0 0,0 0 1 0 0,0 0-1 0 0,-1 0 0 0 0,1 1 1 0 0,0-1-1 0 0,0 1 0 0 0,-1-1 1 0 0,1 1-1 0 0,0 0 0 0 0,-1 0 1 0 0,1 0-1 0 0,0 0 0 0 0,-1 0 1 0 0,1 1-1 0 0,0-1 0 0 0,-1 0 1 0 0,1 1-1 0 0,0 0 0 0 0,0 0 1 0 0,-1 0-1 0 0,1 0 0 0 0,0 0 1 0 0,0 0-1 0 0,0 0 0 0 0,0 1 1 0 0,0 0 40 0 0,-6 8 18 0 0,0-1 0 0 0,1 2 0 0 0,0-1 1 0 0,1 1-1 0 0,1 0 0 0 0,-1 1 1 0 0,2-1-1 0 0,-1 1 0 0 0,2 0 1 0 0,0 0-1 0 0,0 0 0 0 0,1 0 1 0 0,0 1-1 0 0,1-1 0 0 0,1 1 1 0 0,0-1-1 0 0,1 1 0 0 0,0-1 1 0 0,2 7-19 0 0,0-9 40 0 0,1 1 1 0 0,0 0-1 0 0,1-1 1 0 0,0 0-1 0 0,1 0 1 0 0,0-1-1 0 0,0 1 1 0 0,1-1-1 0 0,0-1 1 0 0,1 1-1 0 0,0-1 1 0 0,0-1-1 0 0,1 1 1 0 0,0-1-1 0 0,0-1 1 0 0,0 0-1 0 0,1 0 1 0 0,0-1-1 0 0,8 3-40 0 0,45 11-374 0 0,-22-19-3609 0 0,-21-9-3955 0 0,-15 7 4195 0 0</inkml:trace>
  <inkml:trace contextRef="#ctx0" brushRef="#br0" timeOffset="12234.434">3510 341 0 0 0,'0'0'831'0'0,"0"0"847"0"0,0 0 425 0 0,0 0 101 0 0,0 0-159 0 0,0 0-417 0 0,0 0-471 0 0,0 0-392 0 0,0 0-228 0 0,0 0-23 0 0,0 0 54 0 0,2 5 56 0 0,5 18-340 0 0,-1 1 0 0 0,-2 0-1 0 0,0-1 1 0 0,-1 2 0 0 0,-2-1 0 0 0,0 0 0 0 0,-2 6-284 0 0,-10 6-1301 0 0,4-25-1547 0 0,0-3-3333 0 0,5-7 2539 0 0,2-1 973 0 0</inkml:trace>
  <inkml:trace contextRef="#ctx0" brushRef="#br0" timeOffset="12630.84">3484 334 0 0 0,'0'0'712'0'0,"0"0"226"0"0,0 0 41 0 0,0 0-115 0 0,0 0-180 0 0,0 0-100 0 0,0 0-12 0 0,0 0 24 0 0,0 0 48 0 0,16-3 66 0 0,81-13 825 0 0,-86 17-1342 0 0,-1 0 1 0 0,1 1-1 0 0,0 0 0 0 0,-1 1 0 0 0,1 0 1 0 0,-1 1-1 0 0,0 0 0 0 0,0 0 1 0 0,-1 1-1 0 0,1 0 0 0 0,-1 1 1 0 0,0 0-1 0 0,0 0 0 0 0,-1 1 1 0 0,0 0-1 0 0,0 1 0 0 0,-1 0 0 0 0,0 0 1 0 0,0 0-1 0 0,2 5-193 0 0,-6-9 65 0 0,-1 0 0 0 0,0 0 0 0 0,-1 1 0 0 0,1-1 0 0 0,-1 0-1 0 0,1 0 1 0 0,-1 1 0 0 0,-1-1 0 0 0,1 1 0 0 0,-1-1 0 0 0,1 1 0 0 0,-1-1 0 0 0,-1 1 0 0 0,1-1-1 0 0,-1 1 1 0 0,1-1 0 0 0,-1 0 0 0 0,0 1 0 0 0,-1-1 0 0 0,1 0 0 0 0,-1 1 0 0 0,0-1 0 0 0,0 0-1 0 0,0 0 1 0 0,-1-1 0 0 0,1 1 0 0 0,-1 0 0 0 0,0-1 0 0 0,0 0 0 0 0,0 1 0 0 0,-1 0-65 0 0,-7 5 53 0 0,1 0 0 0 0,-1-1 1 0 0,-1 0-1 0 0,1 0 0 0 0,-2-2 0 0 0,1 1 1 0 0,-1-1-1 0 0,1-1 0 0 0,-9 2-53 0 0,-94 20-616 0 0,63-24-8224 0 0,49-3 3121 0 0</inkml:trace>
</inkml:ink>
</file>

<file path=ppt/ink/ink2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6:47.8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263 214 0 0 0,'0'0'715'0'0,"0"0"725"0"0,0 0 75 0 0,0 0-157 0 0,0 0-161 0 0,0 0-103 0 0,20-10-69 0 0,94-50 1745 0 0,-141 74 2827 0 0,-161 75-3852 0 0,57-22-1346 0 0,130-66-399 0 0,1 0 1 0 0,-1-1 0 0 0,1 1-1 0 0,0 0 1 0 0,-1 0-1 0 0,1 0 1 0 0,0 0 0 0 0,-1 0-1 0 0,1 0 1 0 0,0 0-1 0 0,0 1 1 0 0,0-1 0 0 0,0 0-1 0 0,0 0 1 0 0,0 0 0 0 0,0 0-1 0 0,0 0 1 0 0,1 0-1 0 0,-1 0 1 0 0,0 0 0 0 0,0 0-1 0 0,1 0 1 0 0,-1 0 0 0 0,1 0-1 0 0,-1 0 1 0 0,1 0-1 0 0,-1-1 1 0 0,1 1 0 0 0,0 0-1 0 0,-1 0 1 0 0,1 0-1 0 0,0-1 1 0 0,0 1 0 0 0,0 0-1 0 0,-1-1 1 0 0,1 1 0 0 0,0-1-1 0 0,0 1 1 0 0,0-1-1 0 0,0 1 1 0 0,0-1 0 0 0,0 0-1 0 0,0 1 1 0 0,0-1-1 0 0,0 0 1 0 0,0 0 0 0 0,0 0-1 0 0,0 0 1 0 0,0 0 0 0 0,0 0-1 0 0,0 0 1 0 0,1 0-1 0 0,-1 0 1 0 0,0 0-1 0 0,148 25 209 0 0,-148-24-210 0 0,0-2 6 0 0,0 1 1 0 0,0 0 0 0 0,0 0 0 0 0,0 0-1 0 0,0 0 1 0 0,0 0 0 0 0,0 0 0 0 0,-1 0-1 0 0,1 0 1 0 0,0 0 0 0 0,0 0 0 0 0,0 0-1 0 0,0 0 1 0 0,0 1 0 0 0,0-1 0 0 0,0 0-1 0 0,-1 1 1 0 0,1-1 0 0 0,0 0 0 0 0,0 1-1 0 0,-1-1 1 0 0,1 1 0 0 0,0-1-1 0 0,0 1 1 0 0,-1 0 0 0 0,1-1 0 0 0,-1 1-1 0 0,1 0 1 0 0,0 0 0 0 0,-1-1 0 0 0,1 1-1 0 0,-1 0 1 0 0,0 0 0 0 0,1-1 0 0 0,-1 1-1 0 0,0 0 1 0 0,1 0 0 0 0,-1 0 0 0 0,0 0-1 0 0,0 0 1 0 0,0 0 0 0 0,0 0 0 0 0,0-1-1 0 0,0 1 1 0 0,0 0 0 0 0,0 0 0 0 0,0 0-1 0 0,0 0 1 0 0,0 0 0 0 0,-1 0 0 0 0,1 0-1 0 0,0-1 1 0 0,-1 1 0 0 0,1 0 0 0 0,-1 0-1 0 0,1 0 1 0 0,-1-1 0 0 0,1 1 0 0 0,-1 0-1 0 0,1-1 1 0 0,-1 1 0 0 0,0 0 0 0 0,1-1-1 0 0,-1 1 1 0 0,0-1 0 0 0,0 1-6 0 0,-133 94 428 0 0,126-90-413 0 0,0 0 1 0 0,0 0-1 0 0,1 1 1 0 0,-1 0-1 0 0,1 1 0 0 0,1-1 1 0 0,-1 1-1 0 0,1 1 1 0 0,1-1-1 0 0,-1 1 0 0 0,1 0 1 0 0,1 0-1 0 0,-1 0 1 0 0,1 1-1 0 0,1 0 0 0 0,0 0 1 0 0,0 0-1 0 0,0 0 1 0 0,1 0-1 0 0,0 4-15 0 0,2-8 5 0 0,0 0-1 0 0,0-1 1 0 0,0 1-1 0 0,1 0 1 0 0,0 0 0 0 0,0-1-1 0 0,0 1 1 0 0,0-1 0 0 0,1 1-1 0 0,0-1 1 0 0,0 1-1 0 0,0-1 1 0 0,0 0 0 0 0,0 0-1 0 0,1 0 1 0 0,0 0 0 0 0,0-1-1 0 0,0 1 1 0 0,0-1-1 0 0,1 1 1 0 0,0-1 0 0 0,-1 0-1 0 0,1 0 1 0 0,0-1 0 0 0,0 1-1 0 0,0-1 1 0 0,1 0-1 0 0,3 1-4 0 0,100 30-2237 0 0,-107-33 936 0 0,-1-15-9470 0 0,0 9 7273 0 0,0 2 965 0 0</inkml:trace>
  <inkml:trace contextRef="#ctx0" brushRef="#br0" timeOffset="2985.807">253 8 0 0 0,'32'-8'3547'0'0,"-19"31"1701"0"0,-42 139-3166 0 0,-20 128-2638 0 0,-39 101 556 0 0,63-303-358 0 0,-9 42 386 0 0,25-38-7180 0 0,9-85 4313 0 0</inkml:trace>
</inkml:ink>
</file>

<file path=ppt/ink/ink2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6:52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1 152 3505 0 0,'0'0'692'0'0,"0"0"-121"0"0,0 0-35 0 0,0 0 167 0 0,0 0 278 0 0,0 0 178 0 0,0 0-83 0 0,0 0-328 0 0,0 0-411 0 0,0 0-239 0 0,0 0-32 0 0,0 0 82 0 0,3 7 26 0 0,35 107 549 0 0,-14 0-473 0 0,-6 0-1 0 0,0 48-249 0 0,2-78 176 0 0,-4-105 3031 0 0,61-217 133 0 0,1-127-3011 0 0,-71 279-648 0 0,-6 50-3427 0 0,-1 36 1384 0 0,0 0-914 0 0,0 0-985 0 0,0 3-843 0 0</inkml:trace>
  <inkml:trace contextRef="#ctx0" brushRef="#br0" timeOffset="1367.872">465 523 0 0 0,'0'0'1154'0'0,"0"0"-157"0"0,0 0 6 0 0,0 0 232 0 0,0 0 191 0 0,0 0-27 0 0,0 0-282 0 0,0 0-389 0 0,0 0-318 0 0,0 0-170 0 0,0 0-8 0 0,0 0 63 0 0,0 0 98 0 0,2 7 82 0 0,11 43 201 0 0,-3 0 0 0 0,-1 1 0 0 0,-3 0 0 0 0,-1 42-676 0 0,-3-76-212 0 0,-2 39-3450 0 0,-12-41-5876 0 0,10-14 9142 0 0</inkml:trace>
  <inkml:trace contextRef="#ctx0" brushRef="#br0" timeOffset="1677.86">367 612 0 0 0,'0'0'866'0'0,"0"0"-106"0"0,0 0 77 0 0,0 0 195 0 0,0 0 115 0 0,0 0-78 0 0,0 0-213 0 0,0 0-164 0 0,0 0-88 0 0,0 0-23 0 0,0 0 13 0 0,0 0 7 0 0,29-3-46 0 0,89-10-56 0 0,-110 11-434 0 0,0 1 0 0 0,0-1 0 0 0,1 2 0 0 0,-1-1 0 0 0,0 1 0 0 0,1 0 0 0 0,-1 0 0 0 0,1 1-1 0 0,-1 1 1 0 0,0-1 0 0 0,0 1 0 0 0,0 0 0 0 0,0 1 0 0 0,0 0 0 0 0,0 1 0 0 0,-1-1 0 0 0,1 1 0 0 0,-1 1 0 0 0,0-1 0 0 0,6 6-65 0 0,-11-7 31 0 0,1 1-1 0 0,-1-1 1 0 0,0 1 0 0 0,0 0 0 0 0,0 0 0 0 0,0 0-1 0 0,-1 0 1 0 0,0 0 0 0 0,0 0 0 0 0,0 0-1 0 0,0 0 1 0 0,0 0 0 0 0,-1 1 0 0 0,0-1-1 0 0,0 0 1 0 0,0 0 0 0 0,0 1 0 0 0,-1-1 0 0 0,0 0-1 0 0,0 0 1 0 0,0 0 0 0 0,0 0 0 0 0,0 0-1 0 0,-1 0 1 0 0,0 0 0 0 0,0 0 0 0 0,0-1-1 0 0,0 1 1 0 0,-1 0 0 0 0,1-1 0 0 0,-1 0 0 0 0,0 0-1 0 0,0 0 1 0 0,0 0 0 0 0,0 0 0 0 0,-1 0-1 0 0,1-1 1 0 0,-1 0 0 0 0,1 0 0 0 0,-1 0-1 0 0,-3 1-30 0 0,-20 17-73 0 0,0-2 0 0 0,-1-1-1 0 0,-1-1 1 0 0,0-1 0 0 0,-1-2-1 0 0,-29 9 74 0 0,41-15-97 0 0,-7 1-3002 0 0,24-8 533 0 0,2 0-1760 0 0,2-1 2435 0 0,1-2 1057 0 0</inkml:trace>
  <inkml:trace contextRef="#ctx0" brushRef="#br0" timeOffset="1967.617">1019 527 3305 0 0,'0'0'1347'0'0,"0"0"-358"0"0,0 0 33 0 0,0 0 303 0 0,0 0 229 0 0,0 0-23 0 0,0 0-261 0 0,0 0-341 0 0,0 0-294 0 0,-25 35-206 0 0,-76 107-150 0 0,13-10 111 0 0,53-77-440 0 0,-4 4-1566 0 0,8-22-3957 0 0,23-29 1899 0 0,5-1-418 0 0</inkml:trace>
  <inkml:trace contextRef="#ctx0" brushRef="#br0" timeOffset="2580.962">1146 726 0 0 0,'0'0'216'0'0,"0"0"696"0"0,0 0 267 0 0,0 0 4 0 0,0 0-163 0 0,0 0-241 0 0,0 0-228 0 0,0 0-147 0 0,-33 29-43 0 0,-103 90 18 0 0,73-53 463 0 0,-29 51 219 0 0,75-96-1034 0 0,36-50 3163 0 0,27-16-2523 0 0,-39 39-365 0 0,216-185 968 0 0,-117 126-1289 0 0,-104 65-10 0 0,0 0-1 0 0,-1 1 0 0 0,1-1 1 0 0,0 1-1 0 0,0-1 1 0 0,0 1-1 0 0,-1 0 0 0 0,1 0 1 0 0,0 0-1 0 0,-1 0 0 0 0,1 0 1 0 0,-1 0-1 0 0,1 0 1 0 0,-1 0-1 0 0,1 0 0 0 0,-1 1 1 0 0,0-1-1 0 0,0 1 0 0 0,0-1 1 0 0,0 1-1 0 0,0-1 0 0 0,0 1 1 0 0,0 0-1 0 0,0-1 1 0 0,0 1-1 0 0,-1 0 0 0 0,1 0 1 0 0,-1 0-1 0 0,1-1 0 0 0,-1 1 1 0 0,0 0-1 0 0,0 0 1 0 0,0 0-1 0 0,0 0 0 0 0,0 0 1 0 0,0-1-1 0 0,-1 2 30 0 0,6 15-75 0 0,1-1 25 0 0,-1 0 0 0 0,-1 0 0 0 0,-1 0-1 0 0,0 0 1 0 0,-1 0 0 0 0,-1 1-1 0 0,-1 16 51 0 0,0-32 58 0 0,-1 1-1 0 0,1 0 1 0 0,-1-1-1 0 0,1 1 1 0 0,-1-1-1 0 0,0 1 1 0 0,0-1-1 0 0,0 1 1 0 0,0-1-1 0 0,0 0 1 0 0,0 1-1 0 0,-1-1 1 0 0,1 0-1 0 0,-1 0 1 0 0,0 0-1 0 0,1 0 1 0 0,-1 0-1 0 0,0 0 1 0 0,0 0-1 0 0,0-1 1 0 0,-1 1-1 0 0,1-1 1 0 0,0 0-1 0 0,-1 1 1 0 0,1-1-1 0 0,0 0 1 0 0,-1-1-1 0 0,1 1 1 0 0,-1 0-1 0 0,0-1 1 0 0,1 1-1 0 0,-1-1 1 0 0,1 0-1 0 0,-1 1 1 0 0,-2-2-58 0 0,-92-13 2007 0 0,-12-53-1144 0 0,43 13-3721 0 0,57 46 1040 0 0,0-1-4278 0 0,5 8-816 0 0</inkml:trace>
  <inkml:trace contextRef="#ctx0" brushRef="#br0" timeOffset="6319.161">1357 435 0 0 0,'0'0'860'0'0,"0"0"351"0"0,0 0 304 0 0,0 0 221 0 0,0 0 41 0 0,0 0-218 0 0,0 0-387 0 0,0 0-341 0 0,0 0-187 0 0,0 0-60 0 0,0 0 30 0 0,3 0 59 0 0,89 7 5127 0 0,86-27-3234 0 0,0 0-3640 0 0,-178 20 345 0 0,0 0-313 0 0,0 0-329 0 0,0 0-396 0 0,0 0-444 0 0,0 0-633 0 0,0 0-819 0 0,0 1-261 0 0,-1 2 1007 0 0</inkml:trace>
  <inkml:trace contextRef="#ctx0" brushRef="#br0" timeOffset="6565.418">1402 678 3433 0 0,'0'0'2936'0'0,"0"0"-1253"0"0,0 0-536 0 0,0 0 128 0 0,0 0 252 0 0,0 0 103 0 0,0 0-184 0 0,0 0-342 0 0,0 0-312 0 0,0 0-204 0 0,0 0-154 0 0,0 0-108 0 0,23-2-70 0 0,151-15 214 0 0,-126 7-580 0 0,25-5-1315 0 0,-25 11-7374 0 0,-37 4 86 0 0</inkml:trace>
  <inkml:trace contextRef="#ctx0" brushRef="#br0" timeOffset="29152.296">2024 435 0 0 0,'0'0'511'0'0,"0"0"521"0"0,0 0 172 0 0,0 0-84 0 0,0 0-234 0 0,0 0-219 0 0,0 0-96 0 0,0 0-10 0 0,0 0 54 0 0,0 9-14 0 0,11 244 4162 0 0,3-109-4127 0 0,-12-105 5541 0 0,-9-178-4501 0 0,7 97-1602 0 0,1 0 0 0 0,3 0 0 0 0,1 0-1 0 0,2 0 1 0 0,2 1 0 0 0,2 1-1 0 0,1 0 1 0 0,16-34-74 0 0,-16 48 6 0 0,-4 5 7 0 0,1 0-1 0 0,1 1 0 0 0,1 0 0 0 0,1 0 0 0 0,0 1 1 0 0,2 1-1 0 0,0 0 0 0 0,3-1-12 0 0,-17 18-13 0 0,1 0 1 0 0,0 0-1 0 0,0 0 1 0 0,-1 0-1 0 0,1 1 0 0 0,0-1 1 0 0,0 0-1 0 0,0 1 1 0 0,0-1-1 0 0,0 0 0 0 0,0 1 1 0 0,0-1-1 0 0,0 1 1 0 0,0 0-1 0 0,1-1 1 0 0,-1 1-1 0 0,0 0 0 0 0,0 0 1 0 0,0 0-1 0 0,0 0 1 0 0,1 0-1 0 0,-1 0 0 0 0,0 0 1 0 0,0 0-1 0 0,0 0 1 0 0,0 0-1 0 0,1 0 0 0 0,-1 1 1 0 0,0-1-1 0 0,0 1 1 0 0,0-1-1 0 0,0 1 1 0 0,0-1-1 0 0,0 1 0 0 0,0-1 1 0 0,0 1-1 0 0,0 0 1 0 0,0 0-1 0 0,-1-1 0 0 0,1 1 1 0 0,0 0-1 0 0,0 0 1 0 0,-1 0-1 0 0,1 0 0 0 0,0 0 1 0 0,-1 0-1 0 0,1 0 1 0 0,-1 0-1 0 0,1 0 1 0 0,-1 0-1 0 0,0 1 0 0 0,1-1 1 0 0,-1 1 12 0 0,15 67-452 0 0,-17 39-2221 0 0,-1-85-2187 0 0,0-1-3846 0 0,2-17 4350 0 0</inkml:trace>
  <inkml:trace contextRef="#ctx0" brushRef="#br0" timeOffset="29541.034">2248 733 1056 0 0,'0'0'1630'0'0,"0"0"-383"0"0,0 0-155 0 0,0 0 50 0 0,0 0 18 0 0,0 0-91 0 0,0 0-120 0 0,0 0-76 0 0,0 0 62 0 0,0 0 67 0 0,0 0-30 0 0,0 0-80 0 0,0 0-131 0 0,5 11-135 0 0,22 89 920 0 0,-26-56-1558 0 0,0 21-568 0 0,-7-23-10193 0 0,6-39 7373 0 0,0-3 1213 0 0</inkml:trace>
  <inkml:trace contextRef="#ctx0" brushRef="#br0" timeOffset="34070.076">2164 800 0 0 0,'0'0'252'0'0,"0"0"682"0"0,0 0 139 0 0,0 0-57 0 0,0 0-150 0 0,2-8 2431 0 0,82-14 1077 0 0,43-7-3057 0 0,-121 28-1317 0 0,0-1-1 0 0,0 1 0 0 0,0 1 1 0 0,0-1-1 0 0,0 1 0 0 0,1 0 1 0 0,-1 0-1 0 0,0 1 0 0 0,0 0 0 0 0,0 0 1 0 0,0 0-1 0 0,0 1 0 0 0,0 0 1 0 0,-1 0-1 0 0,1 1 0 0 0,0-1 1 0 0,-1 1-1 0 0,0 0 0 0 0,4 3 1 0 0,-9-5-4 0 0,3 2 16 0 0,0 0-1 0 0,0 1 0 0 0,0 0 0 0 0,-1 0 1 0 0,1 0-1 0 0,-1 0 0 0 0,0 0 1 0 0,0 0-1 0 0,-1 1 0 0 0,1-1 0 0 0,-1 1 1 0 0,0-1-1 0 0,0 1 0 0 0,0-1 1 0 0,-1 1-1 0 0,0 0 0 0 0,0 1-11 0 0,0 0 5 0 0,-1 1-1 0 0,-1 0 1 0 0,1-1-1 0 0,-1 1 0 0 0,0-1 1 0 0,-1 1-1 0 0,1-1 1 0 0,-1 0-1 0 0,0 0 1 0 0,-1 0-1 0 0,1 0 1 0 0,-1-1-1 0 0,-1 0 1 0 0,1 1-1 0 0,-1-1 1 0 0,1-1-1 0 0,-2 1 0 0 0,1-1 1 0 0,0 0-1 0 0,-1 0 1 0 0,0 0-1 0 0,-1 0-4 0 0,-144 61-998 0 0,65-46-72 0 0,49-16-4928 0 0,37-4 2384 0 0,1-2 2304 0 0,2-1 898 0 0</inkml:trace>
  <inkml:trace contextRef="#ctx0" brushRef="#br0" timeOffset="34518.331">2766 726 0 0 0,'0'0'1615'0'0,"0"0"11"0"0,0 0-110 0 0,0 0-278 0 0,0 0-306 0 0,0 0-215 0 0,0 0-119 0 0,0 0-19 0 0,0 0 15 0 0,-7 10 18 0 0,-113 165 1974 0 0,-54 38-3949 0 0,111-148-7563 0 0,57-57 6602 0 0</inkml:trace>
  <inkml:trace contextRef="#ctx0" brushRef="#br0" timeOffset="35209.534">2580 1127 0 0 0,'0'0'716'0'0,"0"0"206"0"0,0 0 59 0 0,0 0 99 0 0,0 0 119 0 0,0 0-30 0 0,0 0-146 0 0,0 0-106 0 0,0 0-66 0 0,0 0-55 0 0,0 0-68 0 0,0 0-73 0 0,0 0-72 0 0,-23 23-48 0 0,-68 68-43 0 0,69-68-28 0 0,22-23-20 0 0,0 0 0 0 0,0 0 12 0 0,23-23 1778 0 0,24-27-1750 0 0,3 3 0 0 0,2 2 0 0 0,2 2 0 0 0,1 3 0 0 0,16-6-484 0 0,55-24 12 0 0,-124 71-15 0 0,0 1 0 0 0,-1-1 0 0 0,0 1-1 0 0,1 0 1 0 0,-1-1 0 0 0,0 1 0 0 0,0 0-1 0 0,0 0 1 0 0,0 0 0 0 0,0 0 0 0 0,-1 0 0 0 0,1 0-1 0 0,-1 0 1 0 0,1 0 0 0 0,-1 0 0 0 0,0 0-1 0 0,1 0 1 0 0,-1 1 0 0 0,0-1 0 0 0,-1 0-1 0 0,1 0 1 0 0,0 0 0 0 0,0 0 0 0 0,-1 0-1 0 0,0 0 1 0 0,1 0 0 0 0,-1 0 0 0 0,0 0-1 0 0,0 0 1 0 0,-1 1 3 0 0,1 8 1 0 0,6 158 46 0 0,-37-150 633 0 0,24-17-592 0 0,0 0 1 0 0,0-1-1 0 0,0 0 0 0 0,-1 0 0 0 0,1 0 1 0 0,0-1-1 0 0,0-1 0 0 0,0 1 0 0 0,0-1 1 0 0,0-1-1 0 0,0 0 0 0 0,0 0 0 0 0,0 0 1 0 0,0-1-1 0 0,1 0 0 0 0,-1 0 0 0 0,1-1 1 0 0,-4-3-89 0 0,9 6-100 0 0,-79-53-1027 0 0,59 31-3238 0 0,4-5-5399 0 0,14 20 3779 0 0</inkml:trace>
  <inkml:trace contextRef="#ctx0" brushRef="#br0" timeOffset="37318.813">2771 523 0 0 0,'0'0'812'0'0,"7"2"304"0"0,78 29 6183 0 0,-81-30-7067 0 0,-1 0-1 0 0,1-1 1 0 0,0 1-1 0 0,0-1 1 0 0,0 0-1 0 0,0 0 1 0 0,0 0-1 0 0,0-1 1 0 0,0 1-1 0 0,0-1 0 0 0,0 0 1 0 0,0 0-1 0 0,-1 0 1 0 0,1-1-1 0 0,0 1 1 0 0,-1-1-1 0 0,3-1-231 0 0,70-80 1436 0 0,-59 59-1314 0 0,6-8-103 0 0,-1-1 0 0 0,-2-1 0 0 0,-2 0 0 0 0,-1-2 0 0 0,-1 0 0 0 0,-2-2-19 0 0,-8-17-1472 0 0,-20 63-1532 0 0,-17 26 2387 0 0,2 2 0 0 0,1 1 0 0 0,3 1 0 0 0,-13 25 617 0 0,33-53-12 0 0,0 1 0 0 0,0-1 1 0 0,1 1-1 0 0,0 0 1 0 0,1 0-1 0 0,1 0 0 0 0,0 0 1 0 0,0 0-1 0 0,1 1 0 0 0,0-1 1 0 0,1 1-1 0 0,0-1 1 0 0,1 1-1 0 0,1 6 12 0 0,1-9 46 0 0,-1-1 0 0 0,2 0 0 0 0,-1 0 0 0 0,1 0 0 0 0,0-1 0 0 0,1 1 0 0 0,-1-1 0 0 0,2 0 0 0 0,-1 0 0 0 0,1 0 1 0 0,0-1-1 0 0,0 0 0 0 0,1 0 0 0 0,-1-1 0 0 0,1 0 0 0 0,1 0 0 0 0,-1 0 0 0 0,1-1 0 0 0,0 0 0 0 0,0-1 0 0 0,0 1 0 0 0,0-2 0 0 0,0 1 0 0 0,1-1 0 0 0,-1 0 0 0 0,1-1 0 0 0,0 0 0 0 0,-1 0 0 0 0,1-1 0 0 0,0 0 1 0 0,-1-1-1 0 0,1 0 0 0 0,0 0 0 0 0,3-2-46 0 0,3-2 270 0 0,-1-2 0 0 0,1 0-1 0 0,-1 0 1 0 0,-1-1 0 0 0,0-1 0 0 0,0 0 0 0 0,0-1 0 0 0,-1-1 0 0 0,-1 1 0 0 0,0-2 0 0 0,-1 0 0 0 0,10-12-270 0 0,1 0 124 0 0,0-1 0 0 0,-1-1 0 0 0,-1-1 0 0 0,-2 0 0 0 0,-1-1 0 0 0,-1-1 0 0 0,-1 0 0 0 0,-2-1 0 0 0,-1-1 0 0 0,4-17-124 0 0,-14 46-4 0 0,0-1-1 0 0,0 1 1 0 0,0-1-1 0 0,0 1 1 0 0,-1-1-1 0 0,1 0 1 0 0,-1 1-1 0 0,1-1 1 0 0,-1 1-1 0 0,0-1 1 0 0,0 0-1 0 0,0 1 1 0 0,-1-1-1 0 0,1 0 1 0 0,0 1-1 0 0,-1-1 1 0 0,0 1 0 0 0,0-1-1 0 0,0 1 1 0 0,0-1-1 0 0,0 1 1 0 0,0-1-1 0 0,0 1 1 0 0,-1 0-1 0 0,1 0 1 0 0,-1 0-1 0 0,0 0 1 0 0,1 0-1 0 0,-1 0 1 0 0,0 0-1 0 0,0 0 1 0 0,0 1-1 0 0,-3-2 5 0 0,-2 5-131 0 0,1 1-1 0 0,-1 0 1 0 0,1 0-1 0 0,-1 1 1 0 0,1-1-1 0 0,0 1 1 0 0,0 1-1 0 0,1-1 1 0 0,-1 1-1 0 0,1 0 1 0 0,0 0-1 0 0,0 1 1 0 0,1 0-1 0 0,0-1 1 0 0,0 2-1 0 0,0-1 1 0 0,1 0-1 0 0,-1 1 1 0 0,2-1-1 0 0,-1 1 1 0 0,1 0-1 0 0,0 0 1 0 0,0 0-1 0 0,0 4 132 0 0,-3 2-138 0 0,0-4 87 0 0,1 1 0 0 0,0-1-1 0 0,1 1 1 0 0,0 0 0 0 0,0 0 0 0 0,1 0 0 0 0,1 0-1 0 0,0 1 1 0 0,0-1 0 0 0,0 0 0 0 0,2 1-1 0 0,-1-1 1 0 0,1 0 0 0 0,1 0 0 0 0,0 1-1 0 0,0-1 1 0 0,1 0 0 0 0,0-1 0 0 0,1 1-1 0 0,0-1 1 0 0,0 1 0 0 0,1-1 0 0 0,1 0-1 0 0,-1-1 1 0 0,1 1 0 0 0,4 2 51 0 0,-5-6 51 0 0,1 0 0 0 0,-1-1 0 0 0,1 0 1 0 0,1 0-1 0 0,-1-1 0 0 0,0 1 0 0 0,1-1 0 0 0,0-1 0 0 0,0 1 0 0 0,0-1 1 0 0,0-1-1 0 0,0 1 0 0 0,0-1 0 0 0,0 0 0 0 0,0-1 0 0 0,1 1 0 0 0,-1-2-51 0 0,2 2 178 0 0,1-2 0 0 0,-1 1 0 0 0,-1-1 0 0 0,1-1 0 0 0,0 0 0 0 0,0 0 0 0 0,0 0 0 0 0,-1-1 0 0 0,1-1 0 0 0,-1 1 0 0 0,0-1 0 0 0,0-1 0 0 0,-1 0 0 0 0,1 0 0 0 0,-1 0 0 0 0,0-1 0 0 0,1 0-178 0 0,7-9 95 0 0,1 0 0 0 0,-2 0 0 0 0,0-1 0 0 0,0-1 0 0 0,-2-1-1 0 0,0 0 1 0 0,-1 0 0 0 0,-1-1 0 0 0,-1 0 0 0 0,-1-1 0 0 0,0 0-1 0 0,-2 0 1 0 0,0-1 0 0 0,-1 1 0 0 0,-1-1 0 0 0,-1-1-1 0 0,-1 1 1 0 0,-1 0 0 0 0,-1-16-95 0 0,0 36-17 0 0,0-1 0 0 0,0 0 1 0 0,0 0-1 0 0,0 0 0 0 0,0 1 0 0 0,-1-1 0 0 0,1 0 0 0 0,-1 0 0 0 0,1 1 0 0 0,-1-1 1 0 0,0 0-1 0 0,1 1 0 0 0,-1-1 0 0 0,0 1 0 0 0,0-1 0 0 0,0 1 0 0 0,0-1 0 0 0,-1 1 1 0 0,1 0-1 0 0,0-1 0 0 0,0 1 0 0 0,-1 0 0 0 0,1 0 0 0 0,-1 0 0 0 0,1 0 0 0 0,-1 0 1 0 0,1 1-1 0 0,-1-1 0 0 0,0 0 0 0 0,0 1 0 0 0,1-1 0 0 0,-1 1 0 0 0,0-1 0 0 0,0 1 0 0 0,1 0 1 0 0,-1 0-1 0 0,0 0 0 0 0,0 0 0 0 0,1 0 0 0 0,-1 0 0 0 0,0 0 0 0 0,0 1 0 0 0,0-1 1 0 0,1 1-1 0 0,-1-1 0 0 0,0 1 0 0 0,1 0 0 0 0,-1-1 0 0 0,0 1 0 0 0,1 0 0 0 0,-1 0 1 0 0,1 0 16 0 0,-11 12-76 0 0,1 1 1 0 0,0 0 0 0 0,1 0 0 0 0,0 1 0 0 0,1 1-1 0 0,1-1 1 0 0,1 1 0 0 0,0 1 0 0 0,1-1-1 0 0,-2 9 76 0 0,3-13-73 0 0,1 1 0 0 0,-1 0 0 0 0,2 0 0 0 0,0 0 0 0 0,0 0 0 0 0,2 0 0 0 0,-1 0 0 0 0,2 1 0 0 0,-1-1 0 0 0,2 0 0 0 0,0 1 0 0 0,1-1 0 0 0,0 0 0 0 0,1 0 0 0 0,0 0 0 0 0,1 0 0 0 0,0 0 1 0 0,1-1-1 0 0,4 6 72 0 0,44 50-1896 0 0,-23-44-5454 0 0,-24-20 4921 0 0</inkml:trace>
  <inkml:trace contextRef="#ctx0" brushRef="#br0" timeOffset="41864.972">3854 685 2937 0 0,'0'0'840'0'0,"0"0"-313"0"0,0 0-21 0 0,0 0 164 0 0,0 0 125 0 0,0 0-14 0 0,0 0-213 0 0,0 0-269 0 0,0 0-187 0 0,0 0-95 0 0,0 0-33 0 0,-9 22 10 0 0,-25 67 19 0 0,14-11 76 0 0,-39 72 318 0 0,60-180 763 0 0,13-11-558 0 0,2 2 1 0 0,1 0 0 0 0,2 1 0 0 0,2 1-1 0 0,1 1 1 0 0,1 0 0 0 0,15-13-613 0 0,13-10 246 0 0,-35 91-663 0 0,2 144 1336 0 0,-7-126-779 0 0,-2-11-1264 0 0,-7-13-2999 0 0,-2-26 1327 0 0,0 1-644 0 0,0 2 37 0 0</inkml:trace>
  <inkml:trace contextRef="#ctx0" brushRef="#br0" timeOffset="42105.986">3776 855 0 0 0,'0'0'1840'0'0,"0"0"-639"0"0,0 0-81 0 0,0 0 184 0 0,0 0-32 0 0,0 0-231 0 0,0 0-377 0 0,0 0-344 0 0,0 0-176 0 0,0 0-112 0 0,0 0-104 0 0,0 0-96 0 0,194 0-144 0 0,-181 0-248 0 0,-1 0-577 0 0,1 0-935 0 0,-2 0-977 0 0,-5 0 1481 0 0</inkml:trace>
  <inkml:trace contextRef="#ctx0" brushRef="#br0" timeOffset="43012.984">4121 708 0 0 0,'0'0'187'0'0,"0"5"432"0"0,-9 155 4854 0 0,3-60-4681 0 0,-3-5 1378 0 0,9-95-1596 0 0,0 0 71 0 0,0 0 89 0 0,0 0 195 0 0,0-22 2622 0 0,1-29-2964 0 0,2 0 0 0 0,3 0-1 0 0,2 0 1 0 0,2 1 0 0 0,5-8-587 0 0,-13 50-8 0 0,0 0 0 0 0,0 1 0 0 0,1-1 0 0 0,0 1-1 0 0,0 0 1 0 0,1-1 0 0 0,0 2 0 0 0,0-1 0 0 0,1 0 0 0 0,0 1 0 0 0,0 0 0 0 0,0 0 0 0 0,1 0 0 0 0,1 0 8 0 0,-5 6-4 0 0,1 1 0 0 0,-1 0 1 0 0,1 0-1 0 0,-1 0 0 0 0,1 0 1 0 0,-1 1-1 0 0,0-1 0 0 0,0 0 1 0 0,1 1-1 0 0,-1 0 1 0 0,0-1-1 0 0,0 1 0 0 0,-1 0 1 0 0,1 0-1 0 0,0 0 0 0 0,-1 0 1 0 0,1 1-1 0 0,-1-1 0 0 0,1 0 1 0 0,-1 1-1 0 0,0-1 0 0 0,0 0 1 0 0,0 1-1 0 0,-1-1 1 0 0,1 1-1 0 0,-1 0 0 0 0,1-1 1 0 0,-1 1-1 0 0,0 0 0 0 0,0 2 4 0 0,2 1 45 0 0,-1 1 0 0 0,-1-1-1 0 0,1 1 1 0 0,-1 0-1 0 0,0-1 1 0 0,-1 1 0 0 0,0-1-1 0 0,0 1 1 0 0,0 0 0 0 0,-1-1-1 0 0,1 0 1 0 0,-2 1-1 0 0,1-1-44 0 0,-4 7 5 0 0,4-9-11 0 0,1 0 0 0 0,-1 0 0 0 0,0-1 0 0 0,0 1 0 0 0,0 0 0 0 0,0-1 0 0 0,0 1 0 0 0,-1-1 1 0 0,0 0-1 0 0,0 0 0 0 0,0 0 0 0 0,0 0 0 0 0,0 0 0 0 0,0 0 0 0 0,-1-1 0 0 0,1 0 0 0 0,-1 0 1 0 0,0 0-1 0 0,0 0 0 0 0,0 0 0 0 0,1-1 0 0 0,-4 1 6 0 0,8-2-39 0 0,0 0 1 0 0,-1 0-1 0 0,1 1 0 0 0,-1-1 0 0 0,0 0 1 0 0,1 0-1 0 0,-1 1 0 0 0,1-1 0 0 0,-1 0 1 0 0,1 1-1 0 0,-1-1 0 0 0,0 0 0 0 0,1 1 1 0 0,-1-1-1 0 0,1 1 0 0 0,-1-1 1 0 0,0 1-1 0 0,0-1 0 0 0,1 0 0 0 0,-1 1 1 0 0,0-1-1 0 0,0 1 0 0 0,0 0 0 0 0,1-1 1 0 0,-1 1-1 0 0,0-1 0 0 0,0 1 0 0 0,0-1 1 0 0,0 1-1 0 0,0-1 0 0 0,0 1 1 0 0,0-1-1 0 0,0 1 0 0 0,0-1 0 0 0,-1 1 1 0 0,1 0-1 0 0,0-1 0 0 0,0 1 0 0 0,0-1 1 0 0,-1 1-1 0 0,1-1 0 0 0,0 0 0 0 0,0 1 1 0 0,-1-1-1 0 0,1 1 0 0 0,0-1 1 0 0,-1 1-1 0 0,1-1 0 0 0,-1 0 0 0 0,1 1 1 0 0,0-1-1 0 0,-1 0 0 0 0,1 1 0 0 0,-1-1 1 0 0,1 0-1 0 0,-1 0 0 0 0,1 1 0 0 0,-1-1 1 0 0,1 0-1 0 0,-1 0 0 0 0,0 0 39 0 0,8 5 400 0 0,3 3-337 0 0,0 0 0 0 0,-1 1 0 0 0,-1 0 0 0 0,1 0 0 0 0,-1 1 0 0 0,-1 0 0 0 0,0 0 0 0 0,0 0-1 0 0,-1 1 1 0 0,3 9-63 0 0,-8-20-206 0 0,3 7-138 0 0,-3-8-4971 0 0,-1-1-5172 0 0,0 1 9333 0 0</inkml:trace>
  <inkml:trace contextRef="#ctx0" brushRef="#br0" timeOffset="43758.225">4325 995 0 0 0,'0'0'1404'0'0,"0"0"250"0"0,0 0-68 0 0,0 0-222 0 0,0 0-125 0 0,0 0-52 0 0,0 0 30 0 0,0 0 30 0 0,0 0-73 0 0,0 0-117 0 0,2-7-143 0 0,46-140 2717 0 0,-5 48-3493 0 0,-17 63-662 0 0,-25 36 494 0 0,-1-1 1 0 0,1 1 0 0 0,-1-1 0 0 0,1 1 0 0 0,-1-1-1 0 0,1 1 1 0 0,-1-1 0 0 0,1 1 0 0 0,0 0-1 0 0,-1-1 1 0 0,1 1 0 0 0,0 0 0 0 0,-1 0-1 0 0,1-1 1 0 0,0 1 0 0 0,-1 0 0 0 0,1 0-1 0 0,0 0 1 0 0,0 0 0 0 0,-1 0 0 0 0,1 0-1 0 0,0 0 1 0 0,0 0 0 0 0,-1 0 0 0 0,1 0-1 0 0,0 0 1 0 0,-1 0 0 0 0,1 1 0 0 0,0-1-1 0 0,0 0 1 0 0,-1 0 0 0 0,1 1 0 0 0,-1-1 0 0 0,1 1-1 0 0,0-1 1 0 0,-1 0 0 0 0,1 1 0 0 0,-1-1-1 0 0,1 1 1 0 0,-1-1 0 0 0,1 1 0 0 0,-1 0-1 0 0,1-1 1 0 0,-1 1 0 0 0,0-1 0 0 0,1 1-1 0 0,-1 0 1 0 0,0-1 0 0 0,1 1 0 0 0,-1 0-1 0 0,0 0 1 0 0,0-1 0 0 0,0 1 0 0 0,0 0 29 0 0,9 139 190 0 0,-9-139-177 0 0,0 0 0 0 0,0 1 0 0 0,0-1 0 0 0,0 0 0 0 0,0 0 0 0 0,0 1-1 0 0,0-1 1 0 0,1 0 0 0 0,-1 0 0 0 0,0 1 0 0 0,1-1 0 0 0,-1 0 0 0 0,1 0-1 0 0,-1 0 1 0 0,1 0 0 0 0,0 0 0 0 0,-1 0 0 0 0,1 0 0 0 0,0 0 0 0 0,0 0-1 0 0,0 0 1 0 0,0 0 0 0 0,0 0 0 0 0,0 0 0 0 0,0-1 0 0 0,0 1 0 0 0,0 0-1 0 0,0-1 1 0 0,0 1 0 0 0,0-1 0 0 0,0 1 0 0 0,1-1 0 0 0,-1 1 0 0 0,0-1-1 0 0,0 0 1 0 0,1 0 0 0 0,-1 0 0 0 0,0 0 0 0 0,0 0 0 0 0,1 0 0 0 0,-1 0 0 0 0,0 0-1 0 0,0 0 1 0 0,1 0 0 0 0,-1-1 0 0 0,0 1 0 0 0,0-1 0 0 0,1 1 0 0 0,-1-1-1 0 0,0 1 1 0 0,0-1 0 0 0,0 1 0 0 0,0-1 0 0 0,0 0 0 0 0,0 0 0 0 0,0 0-13 0 0,80-82 853 0 0,-1 27-712 0 0,-78 58-125 0 0,0 0-1 0 0,0 0 0 0 0,0 0 0 0 0,0 0 0 0 0,-1 0 1 0 0,1 0-1 0 0,-1 0 0 0 0,0 1 0 0 0,1-1 0 0 0,-1 0 1 0 0,0 1-1 0 0,0-1 0 0 0,0 1 0 0 0,-1-1 0 0 0,1 1 0 0 0,-1 0 1 0 0,1-1-1 0 0,-1 1 0 0 0,0 0 0 0 0,0-1 0 0 0,0 1 1 0 0,0 0-1 0 0,-1-1 0 0 0,1 1 0 0 0,-1-1 0 0 0,0 1 1 0 0,0 2-16 0 0,1 6 10 0 0,0 110-1117 0 0,7-103-1460 0 0,-3-12-713 0 0,0 0-3435 0 0,-1-3 2349 0 0</inkml:trace>
</inkml:ink>
</file>

<file path=ppt/ink/ink2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2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8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5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2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</inkml:ink>
</file>

<file path=ppt/ink/ink2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30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179 244 0 0 0,'0'0'283'0'0,"0"0"612"0"0,0 0 253 0 0,0 0 27 0 0,0 0-119 0 0,0 0-241 0 0,0 0-259 0 0,-9-4-197 0 0,-26-13-114 0 0,26 13-29 0 0,25 2 664 0 0,0-1 0 0 0,-1 0 0 0 0,1 0-1 0 0,-1-2 1 0 0,0 0 0 0 0,0-1 0 0 0,0 0 0 0 0,4-4-880 0 0,3 0 509 0 0,193-110 1492 0 0,-155 75-978 0 0,-68 94-80 0 0,-28 275-662 0 0,18-108-149 0 0,-9-2 0 0 0,-25 76-132 0 0,44-252 2 0 0,-3 14 42 0 0,-2 0 1 0 0,-2-1 0 0 0,-2-1 0 0 0,-3 0-1 0 0,-18 33-44 0 0,37-81-30 0 0,0 0 0 0 0,1 0-1 0 0,-1 0 1 0 0,0 0-1 0 0,-1 0 1 0 0,1 0 0 0 0,0-1-1 0 0,-1 1 1 0 0,1 0-1 0 0,0-1 1 0 0,-1 1 0 0 0,0-1-1 0 0,1 1 1 0 0,-1-1-1 0 0,0 0 1 0 0,0 0 0 0 0,0 0-1 0 0,0 0 1 0 0,0 0-1 0 0,0 0 1 0 0,0 0 0 0 0,0-1-1 0 0,0 1 1 0 0,0-1-1 0 0,0 1 1 0 0,-1-1 0 0 0,1 0-1 0 0,0 0 1 0 0,0 0-1 0 0,0 0 1 0 0,-1 0 0 0 0,1-1-1 0 0,0 1 1 0 0,0-1-1 0 0,0 1 1 0 0,0-1 0 0 0,0 0-1 0 0,0 0 1 0 0,0 0 30 0 0,-44-60-9889 0 0,39 50 6855 0 0,-1-1-1891 0 0</inkml:trace>
  <inkml:trace contextRef="#ctx0" brushRef="#br0" timeOffset="413.051">1 789 14603 0 0,'0'0'874'0'0,"0"0"-541"0"0,0 0-222 0 0,0 0 162 0 0,0 0 258 0 0,0 0 184 0 0,0 0 33 0 0,34-10-85 0 0,110-31-138 0 0,267-110 809 0 0,-374 136-1277 0 0,-19 7-41 0 0,0 0 0 0 0,1 2 1 0 0,0 0-1 0 0,0 1 0 0 0,0 1 0 0 0,1 1 0 0 0,14-1-16 0 0,-20 41 439 0 0,24 132 1322 0 0,-36-145-1621 0 0,-1 0 0 0 0,-2 0 0 0 0,0-1 0 0 0,-1 1 1 0 0,-2 0-1 0 0,0-1 0 0 0,-2 0 0 0 0,-1 2-140 0 0,-18 62-415 0 0,54-79-16656 0 0,-23-11 10356 0 0</inkml:trace>
  <inkml:trace contextRef="#ctx0" brushRef="#br0" timeOffset="666.998">1072 1157 17332 0 0,'0'0'494'0'0,"0"0"-213"0"0,0 0 25 0 0,0 0 128 0 0,0 0 64 0 0,0 0-27 0 0,0 0-143 0 0,0 0-157 0 0,0 0-114 0 0,0 0-90 0 0,-6 33-68 0 0,-18 98-90 0 0,23-82-639 0 0,10-41-1416 0 0,0-8-6457 0 0,-8 0 7625 0 0,4 0-6112 0 0</inkml:trace>
  <inkml:trace contextRef="#ctx0" brushRef="#br0" timeOffset="918.43">1089 462 14683 0 0,'0'0'720'0'0,"0"0"-632"0"0,0 0-296 0 0,0 0-184 0 0,0 0-328 0 0,0 0-232 0 0,0 0-128 0 0,0 0-401 0 0,0 0-767 0 0,0 0-1033 0 0,0 0-1848 0 0</inkml:trace>
  <inkml:trace contextRef="#ctx0" brushRef="#br0" timeOffset="1192.129">1337 1257 13035 0 0,'0'0'793'0'0,"0"0"-133"0"0,0 0 89 0 0,0 0 200 0 0,0 0 69 0 0,0 0-153 0 0,0 0-210 0 0,0 0-151 0 0,0 0-98 0 0,0 0-69 0 0,0 0-60 0 0,18-35-62 0 0,57-110-39 0 0,44-61 97 0 0,-52 129-1369 0 0,-63 107-1486 0 0,2 153 1626 0 0,-4-180 1061 0 0,1 1 1 0 0,0 0-1 0 0,-1 0 0 0 0,1-1 0 0 0,1 0 1 0 0,-1 1-1 0 0,0-1 0 0 0,1 0 1 0 0,0-1-1 0 0,0 1 0 0 0,0-1 0 0 0,0 0 1 0 0,0 0-1 0 0,0 0 0 0 0,0 0 0 0 0,1-1 1 0 0,-1 1-1 0 0,1-1 0 0 0,-1 0 0 0 0,1-1 1 0 0,-1 1-1 0 0,1-1 0 0 0,-1 0 0 0 0,1 0 1 0 0,0 0-1 0 0,-1-1 0 0 0,1 1 0 0 0,-1-1 1 0 0,1 0-1 0 0,-1-1 0 0 0,1 1 1 0 0,-1-1-1 0 0,0 0 0 0 0,0 0 0 0 0,0 0 1 0 0,0 0-1 0 0,0-1 0 0 0,0 0 0 0 0,-1 1 1 0 0,1-2-1 0 0,-1 1 0 0 0,0 0 0 0 0,1-1-105 0 0,70-74 16 0 0,-23 21-2798 0 0,8 9-7829 0 0,-46 40 3184 0 0</inkml:trace>
  <inkml:trace contextRef="#ctx0" brushRef="#br0" timeOffset="1579.805">2307 668 11610 0 0,'0'0'1199'0'0,"0"0"-240"0"0,0 0-83 0 0,0 0 59 0 0,0 0 4 0 0,0 0-96 0 0,0 0-220 0 0,0 0-210 0 0,0 0-146 0 0,-32 34-120 0 0,-100 109-97 0 0,128-140-51 0 0,0 0 1 0 0,0 1-1 0 0,1-1 0 0 0,0 1 0 0 0,-1 0 0 0 0,1-1 0 0 0,1 1 0 0 0,-1 1 1 0 0,0-1-1 0 0,1 0 0 0 0,0 1 0 0 0,0-1 0 0 0,0 1 0 0 0,1 0 0 0 0,0-1 1 0 0,0 1-1 0 0,0 0 0 0 0,0 3 1 0 0,0 5-19 0 0,-1-7-6 0 0,1 1 0 0 0,0-1 0 0 0,0 1-1 0 0,1 0 1 0 0,-1-1 0 0 0,1 1 0 0 0,1 0 0 0 0,-1 0 0 0 0,1-1 0 0 0,1 1 0 0 0,-1-1 0 0 0,1 1 0 0 0,0-1 0 0 0,0 1 0 0 0,1-1 0 0 0,0 0 0 0 0,0 0 0 0 0,0-1 0 0 0,1 1-1 0 0,0 0 1 0 0,0-1 0 0 0,0 0 0 0 0,1 0 0 0 0,4 4 25 0 0,-2-5 106 0 0,0 0-1 0 0,0 0 1 0 0,0 0 0 0 0,0-1-1 0 0,1 0 1 0 0,-1-1-1 0 0,1 0 1 0 0,0 0 0 0 0,-1 0-1 0 0,1-1 1 0 0,0 0-1 0 0,0-1 1 0 0,0 0-1 0 0,0 0 1 0 0,0-1 0 0 0,0 0-1 0 0,0 0 1 0 0,-1 0-1 0 0,1-1 1 0 0,0-1 0 0 0,-1 1-1 0 0,1-1 1 0 0,-1 0-1 0 0,0-1 1 0 0,0 0-1 0 0,0 0 1 0 0,-1 0 0 0 0,1-1-1 0 0,4-4-105 0 0,22-21 320 0 0,-2-2-1 0 0,-1-1 1 0 0,-1-1-1 0 0,-2-1 1 0 0,8-14-320 0 0,-22 30 23 0 0,3 0-114 0 0,-1 0 1 0 0,0-2 0 0 0,-2 1 0 0 0,0-2-1 0 0,-2 0 1 0 0,0 0 0 0 0,-1-1 0 0 0,-2-1-1 0 0,0 1 1 0 0,-1-1 0 0 0,-2 0 0 0 0,-1-1-1 0 0,0 1 1 0 0,-2-1 0 0 0,-1 0 0 0 0,0 0-1 0 0,-2 0 1 0 0,-1 0 90 0 0,1 20 1 0 0,0-1 1 0 0,0 0-1 0 0,-1 1 0 0 0,0-1 0 0 0,0 1 1 0 0,0 0-1 0 0,0 0 0 0 0,-1-1 0 0 0,0 1 1 0 0,0 1-1 0 0,0-1 0 0 0,-1 0 0 0 0,1 1 1 0 0,-1 0-1 0 0,0 0 0 0 0,-1 0 0 0 0,1 0 1 0 0,-1 1-1 0 0,1-1 0 0 0,-1 1 0 0 0,0 1 1 0 0,0-1-1 0 0,0 0 0 0 0,-1 1 0 0 0,1 0 1 0 0,-1 1-1 0 0,1-1 0 0 0,-1 1 0 0 0,1 0 0 0 0,-1 0 1 0 0,0 1-1 0 0,0 0 0 0 0,1 0 0 0 0,-1 0 1 0 0,0 0-1 0 0,1 1 0 0 0,-1 0 0 0 0,0 0 1 0 0,1 1-1 0 0,-1 0 0 0 0,1 0 0 0 0,0 0 1 0 0,-1 0-1 0 0,0 1-1 0 0,-9 9 10 0 0,1 0-1 0 0,0 0 1 0 0,0 1-1 0 0,1 1 1 0 0,1 0 0 0 0,0 1-1 0 0,1 0 1 0 0,1 1 0 0 0,0 0-1 0 0,1 1 1 0 0,1 0-1 0 0,0 0 1 0 0,2 1 0 0 0,0 0-1 0 0,1 0 1 0 0,0 0 0 0 0,2 1-1 0 0,0-1 1 0 0,1 1-1 0 0,1 0 1 0 0,1 0 0 0 0,0 0-1 0 0,4 14-9 0 0,-2-13-49 0 0,1 0-1 0 0,1-1 0 0 0,1 1 1 0 0,0-1-1 0 0,2-1 1 0 0,0 1-1 0 0,1-1 0 0 0,1 0 1 0 0,0-1-1 0 0,2 0 1 0 0,0 0-1 0 0,1-1 0 0 0,0-1 1 0 0,1 0-1 0 0,1-1 1 0 0,1 0-1 0 0,0-1 1 0 0,0 0-1 0 0,1-2 0 0 0,1 0 1 0 0,5 3 49 0 0,72 31-2646 0 0,-31-21-5573 0 0,-41-16-1434 0 0</inkml:trace>
</inkml:ink>
</file>

<file path=ppt/ink/ink2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51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55 0 0 0,'0'0'225'0'0,"0"0"841"0"0,0 0 330 0 0,0 0-26 0 0,0 0-133 0 0,0 0-166 0 0,0 0-200 0 0,2-7-171 0 0,6-23-112 0 0,-5 23-85 0 0,-6 27 1203 0 0,-42 120 405 0 0,-95 250-1603 0 0,93-290-302 0 0,65-169 1722 0 0,8 3-1895 0 0,3 1 0 0 0,3 2 0 0 0,25-38-33 0 0,-43 76 1 0 0,19-30 18 0 0,2 2 0 0 0,2 1 0 0 0,21-22-19 0 0,-58 74-4 0 0,2-3-29 0 0,0 0-1 0 0,0 1 1 0 0,0-1 0 0 0,0 1 0 0 0,1-1-1 0 0,-1 1 1 0 0,1 0 0 0 0,-1 0 0 0 0,1 0-1 0 0,0 0 1 0 0,0 0 0 0 0,0 1 0 0 0,0-1-1 0 0,0 1 1 0 0,0 0 0 0 0,0 0 0 0 0,0 0-1 0 0,1 0 1 0 0,-1 0 0 0 0,0 1 0 0 0,1-1 33 0 0,16 52-314 0 0,-16 232 1408 0 0,-4-265-883 0 0,-1 0 1 0 0,-1 0 0 0 0,0 0-1 0 0,-2 0 1 0 0,0 0 0 0 0,0-1-1 0 0,-2 0 1 0 0,0 0 0 0 0,-1 0-1 0 0,-6 9-211 0 0,10-23 73 0 0,0-1 0 0 0,0 1 0 0 0,0-1 0 0 0,0 0 0 0 0,0 0 1 0 0,0 0-1 0 0,-1 0 0 0 0,1-1 0 0 0,-1 1 0 0 0,0-1 0 0 0,1 0 0 0 0,-1 0 0 0 0,0 0 0 0 0,1 0 0 0 0,-1-1 0 0 0,0 0 0 0 0,0 0 0 0 0,0 0 0 0 0,1 0 1 0 0,-1 0-1 0 0,0-1 0 0 0,0 1 0 0 0,1-1 0 0 0,-1 0 0 0 0,0 0 0 0 0,1-1 0 0 0,-1 1 0 0 0,1-1 0 0 0,-1 0 0 0 0,1 0 0 0 0,0 0 0 0 0,0 0 0 0 0,0 0 0 0 0,0-1 1 0 0,0 1-1 0 0,0-1 0 0 0,1 0 0 0 0,-3-3-73 0 0,-120-107-1030 0 0,120 108 673 0 0,-18-28-791 0 0,13 13-3748 0 0,10 17 105 0 0,0 2 2981 0 0,0 0 286 0 0,0 1-3534 0 0</inkml:trace>
  <inkml:trace contextRef="#ctx0" brushRef="#br0" timeOffset="610.016">653 213 4505 0 0,'0'0'393'0'0,"0"0"-239"0"0,0 0-118 0 0,0 0 106 0 0,0 0 185 0 0,0 0 91 0 0,0 0 34 0 0,0 0-3 0 0,-7 34-54 0 0,-22 102-34 0 0,21-34 776 0 0,7-86-846 0 0,0 0 404 0 0,1-7 2506 0 0,-2-20-3079 0 0,1-1 0 0 0,0 0 0 0 0,0 0 1 0 0,1 0-1 0 0,0 0 0 0 0,1 0 0 0 0,1 0 0 0 0,0 0 0 0 0,0 1 0 0 0,1-1 0 0 0,1 1 1 0 0,0 0-1 0 0,0-1 0 0 0,1 2 0 0 0,1-1 0 0 0,0 0-122 0 0,10-16-50 0 0,2 0-1 0 0,0 2 1 0 0,2 0-1 0 0,1 1 1 0 0,13-12 50 0 0,-18 20-14 0 0,-1 0 0 0 0,2 2 0 0 0,0 0 0 0 0,1 0 0 0 0,1 2 0 0 0,7-4 14 0 0,13 3 313 0 0,-48 39 1249 0 0,-44 62 628 0 0,40-65-1562 0 0,9-12 137 0 0,4-11-1023 0 0,0 0-149 0 0,0 0-237 0 0,0-3-1294 0 0,0 2-1895 0 0,0 1-4079 0 0,0 0 2872 0 0</inkml:trace>
  <inkml:trace contextRef="#ctx0" brushRef="#br0" timeOffset="1348.296">1075 438 2817 0 0,'0'0'826'0'0,"0"0"-149"0"0,0 0 141 0 0,0 0 368 0 0,0 0 392 0 0,0 0 154 0 0,0 0-149 0 0,0 0-295 0 0,0 0-355 0 0,0 0-276 0 0,0 0-162 0 0,0 0-44 0 0,0 0 17 0 0,9-12 13 0 0,163-212 1840 0 0,-143 195-2118 0 0,-11 9-86 0 0,0 2 1 0 0,1 0-1 0 0,1 1 1 0 0,1 1-1 0 0,0 1 1 0 0,11-6-118 0 0,-29 20 7 0 0,-4 1-3 0 0,1 1 1 0 0,0-1 0 0 0,0 1-1 0 0,0-1 1 0 0,0 1-1 0 0,0-1 1 0 0,0 1-1 0 0,0-1 1 0 0,0 1-1 0 0,0-1 1 0 0,0 0 0 0 0,1 1-1 0 0,-1-1 1 0 0,0 1-1 0 0,0-1 1 0 0,0 1-1 0 0,0-1 1 0 0,1 0 0 0 0,-1 1-1 0 0,0-1 1 0 0,0 0-1 0 0,1 1 1 0 0,-1-1-1 0 0,0 0 1 0 0,1 1 0 0 0,-1-1-1 0 0,0 0 1 0 0,1 1-1 0 0,-1-1 1 0 0,1 0-1 0 0,-1 0 1 0 0,0 0 0 0 0,1 1-1 0 0,-1-1 1 0 0,1 0-1 0 0,-1 0 1 0 0,1 0-1 0 0,-1 0 1 0 0,0 0-1 0 0,1 0 1 0 0,-1 0 0 0 0,1 0-1 0 0,-1 0 1 0 0,1 0-1 0 0,-1 0 1 0 0,1 0-1 0 0,-1 0 1 0 0,0 0 0 0 0,1 0-1 0 0,-1 0 1 0 0,1-1-1 0 0,-1 1 1 0 0,1 0-1 0 0,-1 0 1 0 0,0 0 0 0 0,1-1-1 0 0,-1 1 1 0 0,0 0-1 0 0,1-1 1 0 0,-1 1-1 0 0,0 0-4 0 0,0 10 151 0 0,-21 128 953 0 0,15-57-752 0 0,48-78-74 0 0,98-100 247 0 0,-136 95-523 0 0,4-4-4 0 0,1 1 0 0 0,0 1-1 0 0,0-1 1 0 0,0 1 0 0 0,0 1-1 0 0,1 0 1 0 0,0 0-1 0 0,-1 1 1 0 0,1 0 0 0 0,9 0 2 0 0,-17 4 6 0 0,0 0 0 0 0,-1 0 0 0 0,1 1 0 0 0,0-1 0 0 0,-1 1 0 0 0,1-1 0 0 0,-1 1 0 0 0,0 0 0 0 0,0 0 1 0 0,0-1-1 0 0,0 1 0 0 0,-1 0 0 0 0,1 0 0 0 0,-1 0 0 0 0,1 0 0 0 0,-1 0 0 0 0,0 0 0 0 0,0 0 0 0 0,-1 2-6 0 0,3 9 70 0 0,9 140 50 0 0,2-110-1819 0 0,-4-33-2567 0 0,4-7-5220 0 0,-8-4 2739 0 0</inkml:trace>
</inkml:ink>
</file>

<file path=ppt/ink/ink2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6:01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0 787 0 0 0,'0'0'367'0'0,"0"0"556"0"0,0 0 200 0 0,0 0-14 0 0,0 0-71 0 0,0 0-59 0 0,0 0-29 0 0,0 0 31 0 0,12-5 28 0 0,84-45 2797 0 0,-70 24-2731 0 0,0-2 0 0 0,-2 0 0 0 0,-2-1 0 0 0,0-1-1 0 0,2-9-1074 0 0,9-10 306 0 0,-8 14-275 0 0,-3 0 0 0 0,-1-2 1 0 0,-1 0-1 0 0,-2-2 0 0 0,-2 0 0 0 0,4-17-31 0 0,-20 56-28 0 0,0 0 1 0 0,1 0-1 0 0,-1-1 1 0 0,1 1-1 0 0,-1 0 1 0 0,0-1-1 0 0,1 1 1 0 0,-1-1-1 0 0,0 1 1 0 0,1-1 0 0 0,-1 1-1 0 0,0-1 1 0 0,1 1-1 0 0,-1 0 1 0 0,0-1-1 0 0,0 0 1 0 0,0 1-1 0 0,0-1 1 0 0,1 1-1 0 0,-1-1 1 0 0,0 1-1 0 0,0-1 1 0 0,0 1-1 0 0,0-1 1 0 0,0 1-1 0 0,0-1 1 0 0,0 1-1 0 0,-1-1 1 0 0,1 1-1 0 0,0-1 1 0 0,0 1-1 0 0,0-1 1 0 0,0 1-1 0 0,-1-1 1 0 0,1 1-1 0 0,0-1 1 0 0,-1 1-1 0 0,1-1 1 0 0,0 1-1 0 0,-1-1 1 0 0,1 1-1 0 0,0 0 1 0 0,-1-1-1 0 0,1 1 1 0 0,-1 0-1 0 0,1-1 1 0 0,0 1-1 0 0,-1 0 1 0 0,1 0 0 0 0,-1-1-1 0 0,1 1 1 0 0,-1 0-1 0 0,1 0 1 0 0,-1 0-1 0 0,0 0 1 0 0,1 0-1 0 0,-1-1 1 0 0,1 1-1 0 0,-1 0 1 0 0,1 0-1 0 0,-1 0 1 0 0,1 1-1 0 0,-1-1 1 0 0,0 0 27 0 0,-26 21-1609 0 0,-79 163 971 0 0,101-173 638 0 0,1 0 0 0 0,0 0 0 0 0,1 1 0 0 0,0-1 0 0 0,1 1 0 0 0,0 0 0 0 0,1 0 1 0 0,1-1-1 0 0,0 11 0 0 0,0-18 6 0 0,1 0 0 0 0,-1 0 1 0 0,1 0-1 0 0,0 0 0 0 0,0 0 1 0 0,1 0-1 0 0,-1 0 0 0 0,1 0 1 0 0,0-1-1 0 0,-1 1 1 0 0,2 0-1 0 0,-1-1 0 0 0,0 0 1 0 0,1 0-1 0 0,0 0 0 0 0,-1 0 1 0 0,1 0-1 0 0,0 0 0 0 0,1-1 1 0 0,-1 1-1 0 0,0-1 1 0 0,1 0-1 0 0,-1 0 0 0 0,1 0 1 0 0,0 0-1 0 0,0-1 0 0 0,0 0 1 0 0,-1 1-1 0 0,5-1-6 0 0,7 2 89 0 0,-1-1 0 0 0,1-1 0 0 0,0 0-1 0 0,0-1 1 0 0,-1-1 0 0 0,1 0 0 0 0,0-1 0 0 0,-1-1 0 0 0,0 0-1 0 0,1-1 1 0 0,-1 0 0 0 0,0-1 0 0 0,-1-1 0 0 0,1 0 0 0 0,-1-1 0 0 0,-1 0-1 0 0,1-1 1 0 0,9-9-89 0 0,4-2 112 0 0,-2-2 1 0 0,0-1-1 0 0,-2-1 0 0 0,0-1 0 0 0,-2-1 0 0 0,0-1 0 0 0,-2 0 1 0 0,3-8-113 0 0,-12 21 26 0 0,-1-1 0 0 0,0 0 0 0 0,-1 0 1 0 0,-1-1-1 0 0,0 0 0 0 0,-1 0 0 0 0,0 0 1 0 0,-2-1-1 0 0,0 1 0 0 0,0-1 0 0 0,-1 0 1 0 0,-1 0-1 0 0,-1-3-26 0 0,-1 18-15 0 0,0 0 0 0 0,0 0-1 0 0,0 0 1 0 0,0 1 0 0 0,0-1 0 0 0,0 0 0 0 0,0 0 0 0 0,0 1-1 0 0,0-1 1 0 0,0 1 0 0 0,-1-1 0 0 0,1 1 0 0 0,0-1 0 0 0,0 1-1 0 0,-1 0 1 0 0,1 0 0 0 0,0 0 0 0 0,0-1 0 0 0,-1 1 0 0 0,1 0-1 0 0,0 0 1 0 0,-1 1 0 0 0,1-1 0 0 0,0 0 0 0 0,0 0-1 0 0,-1 1 1 0 0,1-1 0 0 0,0 1 0 0 0,0-1 0 0 0,0 1 0 0 0,-1-1-1 0 0,1 1 1 0 0,0 0 0 0 0,0-1 0 0 0,0 1 0 0 0,0 0 0 0 0,0 0-1 0 0,0 0 1 0 0,0 0 0 0 0,1 0 0 0 0,-1 0 0 0 0,0 0 0 0 0,0 0-1 0 0,1 0 1 0 0,-1 2 15 0 0,-11 9-38 0 0,0 2-1 0 0,2 0 1 0 0,-1 0-1 0 0,2 1 1 0 0,0 0-1 0 0,1 0 1 0 0,0 1-1 0 0,1 0 0 0 0,1 1 1 0 0,1 0-1 0 0,0-1 1 0 0,1 2-1 0 0,1-1 1 0 0,1 0-1 0 0,0 1 1 0 0,1-1-1 0 0,1 1 1 0 0,1 0 38 0 0,-1-13 1 0 0,1 0 0 0 0,0 0 0 0 0,0 0 0 0 0,0 0 0 0 0,1 0 0 0 0,0 0 0 0 0,0-1 0 0 0,0 1 0 0 0,0-1 0 0 0,1 1 0 0 0,0-1 0 0 0,0 0 0 0 0,0 0 0 0 0,0 0 0 0 0,1 0 0 0 0,-1-1 0 0 0,1 1 0 0 0,0-1 0 0 0,0 0 0 0 0,0 0 0 0 0,1 0 1 0 0,-1-1-1 0 0,1 1 0 0 0,-1-1 0 0 0,1 0 0 0 0,0-1 0 0 0,0 1-1 0 0,7 2 59 0 0,1 0 0 0 0,0-1 0 0 0,0-1 1 0 0,0 0-1 0 0,0-1 0 0 0,0 0 0 0 0,0-1 0 0 0,0 0 1 0 0,0-1-1 0 0,0-1-59 0 0,7-3 130 0 0,0 0 0 0 0,-1-2 1 0 0,0 0-1 0 0,-1-1 0 0 0,0-1 0 0 0,0-1 1 0 0,0-1-1 0 0,-2 0 0 0 0,14-11-130 0 0,3-4 68 0 0,-1-1 0 0 0,-1-1 1 0 0,-1-1-1 0 0,-2-2 0 0 0,-1-1 0 0 0,-1-1 0 0 0,-2-1 0 0 0,-2-1 1 0 0,0-3-69 0 0,-18 30-18 0 0,-1 0 0 0 0,0 0 0 0 0,-1 0 0 0 0,0 0 0 0 0,0 0 0 0 0,-1 0 0 0 0,0-1 0 0 0,-1 1 0 0 0,1-1 0 0 0,-2 1 0 0 0,0-9 18 0 0,-1 15-29 0 0,1-1 1 0 0,-1 1-1 0 0,0-1 0 0 0,-1 1 1 0 0,1-1-1 0 0,0 1 0 0 0,0 0 0 0 0,-1 0 1 0 0,0 0-1 0 0,1 0 0 0 0,-1 1 0 0 0,0-1 1 0 0,0 1-1 0 0,0 0 0 0 0,0 0 1 0 0,0 0-1 0 0,0 0 0 0 0,0 0 0 0 0,0 0 1 0 0,0 1-1 0 0,0-1 0 0 0,0 1 1 0 0,-1 0-1 0 0,1 0 0 0 0,0 1 0 0 0,0-1 1 0 0,0 0-1 0 0,0 1 0 0 0,-1 0 0 0 0,1 0 1 0 0,0 0-1 0 0,0 0 0 0 0,1 0 1 0 0,-1 1-1 0 0,0-1 0 0 0,0 1 0 0 0,1 0 1 0 0,-1 0-1 0 0,0 0 29 0 0,-12 8-9 0 0,0 1 0 0 0,1 0 1 0 0,0 1-1 0 0,0 1 0 0 0,2 0 0 0 0,0 1 0 0 0,0 0 0 0 0,1 1 1 0 0,1 0-1 0 0,0 1 0 0 0,2 0 0 0 0,-1 0 0 0 0,2 1 1 0 0,0 0-1 0 0,1 0 0 0 0,1 1 0 0 0,1 0 0 0 0,0-1 0 0 0,1 2 1 0 0,1-1-1 0 0,1 0 0 0 0,0 0 0 0 0,2 8 9 0 0,0-17 42 0 0,1 1-1 0 0,0 0 1 0 0,1-1-1 0 0,0 1 1 0 0,1-1-1 0 0,-1 0 1 0 0,2 0-1 0 0,-1 0 1 0 0,1-1-1 0 0,1 1 1 0 0,0-1-1 0 0,0 0 1 0 0,0-1-1 0 0,1 0 1 0 0,0 0-1 0 0,0 0 0 0 0,1-1 1 0 0,0 0-1 0 0,0 0 1 0 0,0-1-1 0 0,1 0 1 0 0,0 0-42 0 0,124 40-2157 0 0,-45-36-4979 0 0,-82-9-1162 0 0</inkml:trace>
  <inkml:trace contextRef="#ctx0" brushRef="#br0" timeOffset="909.479">1653 349 1704 0 0,'0'0'1983'0'0,"0"0"-401"0"0,0 0-124 0 0,0 0 86 0 0,0 0 40 0 0,0 0-169 0 0,0 0-262 0 0,0 0-289 0 0,0 0-216 0 0,0 0-131 0 0,0 0-91 0 0,0 0-75 0 0,0 0-42 0 0,-10 22-26 0 0,-65 137 190 0 0,-62 113-430 0 0,120-217-547 0 0,42-63 477 0 0,150-209 782 0 0,-42 30-774 0 0,-116 164-13 0 0,-14 16 7 0 0,1 1 1 0 0,1 0-1 0 0,-1 0 1 0 0,1 0 0 0 0,0 1-1 0 0,0 0 1 0 0,1 0 0 0 0,-1 0-1 0 0,1 0 1 0 0,0 1 0 0 0,0 0-1 0 0,1 0 1 0 0,2-1 24 0 0,-1 61-284 0 0,-14-19 506 0 0,2 0 0 0 0,1-1 0 0 0,2 1 0 0 0,2 0 1 0 0,4 28-223 0 0,5 57 1421 0 0,-53-126 1176 0 0,-56-55-2386 0 0,10 0-674 0 0,24 30-3326 0 0,54 24 396 0 0,7 3 50 0 0,0 2-3669 0 0</inkml:trace>
  <inkml:trace contextRef="#ctx0" brushRef="#br0" timeOffset="1620.017">2018 459 7106 0 0,'0'0'1324'0'0,"0"0"-847"0"0,0 0-414 0 0,0 0 121 0 0,0 0 283 0 0,0 0 165 0 0,0 0 24 0 0,0 0-65 0 0,0 0-96 0 0,0 0-131 0 0,0 0-120 0 0,0 0-100 0 0,0 0-83 0 0,7 32-25 0 0,23 97-5 0 0,-23-104-469 0 0,-1 1-1 0 0,-1 0 1 0 0,-2 0 0 0 0,0 0 0 0 0,-2 0 0 0 0,-1 0-1 0 0,-2 19 439 0 0,2-43-169 0 0,0-1 0 0 0,-1 1 0 0 0,1 0-1 0 0,0-1 1 0 0,-1 1 0 0 0,0 0-1 0 0,1-1 1 0 0,-1 1 0 0 0,0-1 0 0 0,0 1-1 0 0,0-1 1 0 0,0 1 0 0 0,0-1-1 0 0,0 0 1 0 0,0 1 0 0 0,0-1-1 0 0,0 0 1 0 0,-1 0 0 0 0,1 0 0 0 0,-1 0-1 0 0,1 0 1 0 0,-1 0 0 0 0,1 0-1 0 0,-1-1 1 0 0,1 1 0 0 0,-1-1 0 0 0,0 1-1 0 0,1-1 1 0 0,-1 1 0 0 0,0-1-1 0 0,1 0 1 0 0,-1 0 0 0 0,0 0 0 0 0,1 0-1 0 0,-1 0 1 0 0,0 0 0 0 0,0 0-1 0 0,1 0 1 0 0,-1-1 0 0 0,0 1-1 0 0,1-1 1 0 0,-1 1 0 0 0,1-1 0 0 0,-1 0-1 0 0,0 0 1 0 0,1 1 0 0 0,0-1-1 0 0,-1 0 1 0 0,1 0 0 0 0,-1-1 0 0 0,0 0 169 0 0,-2-11 214 0 0,1-1 1 0 0,0 0 0 0 0,1 0 0 0 0,0 0 0 0 0,2-1 0 0 0,-1 1 0 0 0,2 0 0 0 0,-1 0-1 0 0,2-1 1 0 0,0 1 0 0 0,1 0 0 0 0,0 0 0 0 0,1 1 0 0 0,1-1 0 0 0,0 1 0 0 0,2-2-215 0 0,-1-4 455 0 0,0 2 1 0 0,2-1-1 0 0,0 1 1 0 0,1 0-1 0 0,1 0 1 0 0,0 1 0 0 0,1 0-1 0 0,1 1 1 0 0,0 1-1 0 0,2 0 1 0 0,-1 0-1 0 0,1 1 1 0 0,1 1 0 0 0,0 0-1 0 0,15-7-455 0 0,-17 12 168 0 0,-8 4-157 0 0,-1 0 0 0 0,1 1 0 0 0,0-1 1 0 0,0 1-1 0 0,0 0 0 0 0,0 0 0 0 0,1 1 0 0 0,-1 0 0 0 0,0 0 1 0 0,1 0-1 0 0,-1 0 0 0 0,1 1 0 0 0,-1 0 0 0 0,5 0-11 0 0,-4 52 520 0 0,-10-42-361 0 0,0 1-1 0 0,0-1 0 0 0,-1 0 0 0 0,0 0 0 0 0,0 0 1 0 0,-1-1-1 0 0,-1 1 0 0 0,0-2 0 0 0,0 1 0 0 0,-2 1-158 0 0,-18 24 643 0 0,-52 63 496 0 0,79-94-1138 0 0,0-1 1 0 0,0 1-1 0 0,0-1 1 0 0,0 0-1 0 0,0 1 1 0 0,0-1-1 0 0,1 0 1 0 0,-1 1 0 0 0,1-1-1 0 0,-1 0 1 0 0,1 1-1 0 0,0-1 1 0 0,0 0-1 0 0,0 0 1 0 0,0 0-1 0 0,0 0 1 0 0,1 0-1 0 0,-1 0 1 0 0,1 0-1 0 0,-1 0 1 0 0,1 0 0 0 0,0-1-1 0 0,0 1 1 0 0,-1-1-1 0 0,1 1 1 0 0,0-1-1 0 0,0 0 1 0 0,1 0-2 0 0,16 18 58 0 0,20 52 75 0 0,-24-49-1090 0 0,-6-19-2112 0 0,0-3-3392 0 0,-7 0 1061 0 0</inkml:trace>
  <inkml:trace contextRef="#ctx0" brushRef="#br0" timeOffset="2187.134">2310 835 5289 0 0,'0'0'1471'0'0,"0"0"-253"0"0,0 0 3 0 0,0 0 149 0 0,0 0-56 0 0,0 0-280 0 0,0 0-260 0 0,0 0-147 0 0,0 0-55 0 0,0 0-47 0 0,0 0-42 0 0,12-33-87 0 0,38-100-69 0 0,-8 56 333 0 0,-28 63-579 0 0,-14 14-81 0 0,3-5-23 0 0,0 0-1 0 0,1 1 1 0 0,-1 0-1 0 0,1 0 1 0 0,0 0-1 0 0,1 0 1 0 0,-1 1-1 0 0,1-1 1 0 0,-1 1-1 0 0,1 0 1 0 0,0 1-1 0 0,0-1 1 0 0,0 1-1 0 0,1 0 1 0 0,-1 0-1 0 0,2 0 24 0 0,-6 2-146 0 0,-21 91 36 0 0,19-90 115 0 0,1 0-1 0 0,-1 0 1 0 0,1 0 0 0 0,0 0-1 0 0,0 1 1 0 0,-1-1-1 0 0,1 0 1 0 0,0 0 0 0 0,0 0-1 0 0,0 0 1 0 0,0 0-1 0 0,0 0 1 0 0,1 0 0 0 0,-1 0-1 0 0,0 0 1 0 0,0 0-1 0 0,1 0 1 0 0,-1 0 0 0 0,1 0-1 0 0,-1 0 1 0 0,1 0-1 0 0,-1 0 1 0 0,1 0 0 0 0,-1 0-1 0 0,1 0 1 0 0,0 0-1 0 0,-1-1 1 0 0,1 1 0 0 0,0 0-1 0 0,0 0 1 0 0,0-1-1 0 0,0 1 1 0 0,0-1-1 0 0,0 1 1 0 0,0-1 0 0 0,0 1-1 0 0,0-1 1 0 0,0 1-1 0 0,0-1 1 0 0,0 0 0 0 0,0 0-1 0 0,0 1 1 0 0,0-1-1 0 0,0 0 1 0 0,0 0 0 0 0,0 0-1 0 0,0 0 1 0 0,0 0-1 0 0,0-1 1 0 0,0 1 0 0 0,0 0-1 0 0,1 0 1 0 0,-1-1-1 0 0,0 1 1 0 0,0-1 0 0 0,0 1-1 0 0,-1-1 1 0 0,1 1-1 0 0,0-1 1 0 0,0 1 0 0 0,0-1-1 0 0,0 0 1 0 0,0 1-1 0 0,-1-1 1 0 0,1 0-5 0 0,107-106 671 0 0,-109 108-670 0 0,1-1 1 0 0,0 1 0 0 0,0 0-1 0 0,0 0 1 0 0,0-1 0 0 0,-1 1-1 0 0,1 0 1 0 0,0 0 0 0 0,0-1 0 0 0,1 1-1 0 0,-1 0 1 0 0,0 0 0 0 0,0-1-1 0 0,0 1 1 0 0,0 0 0 0 0,1-1-1 0 0,-1 1 1 0 0,0 0 0 0 0,1 0-1 0 0,-1-1 1 0 0,0 1 0 0 0,1-1-1 0 0,-1 1 1 0 0,1 0 0 0 0,-1-1-1 0 0,1 1 1 0 0,-1-1 0 0 0,1 1-1 0 0,-1-1 1 0 0,1 1 0 0 0,0-1-1 0 0,-1 0 1 0 0,1 1 0 0 0,0-1-1 0 0,-1 0 1 0 0,1 1 0 0 0,0-1-1 0 0,-1 0 1 0 0,1 0 0 0 0,0 0-1 0 0,0 1 1 0 0,-1-1 0 0 0,1 0-1 0 0,0 0 1 0 0,0 0 0 0 0,0 0-1 0 0,-1 0 1 0 0,1-1 0 0 0,0 1-1 0 0,-1 0 1 0 0,1 0 0 0 0,0 0-1 0 0,0-1 1 0 0,-1 1 0 0 0,1 0-1 0 0,0-1 1 0 0,-1 1 0 0 0,1-1-1 0 0,0 1 1 0 0,-1 0 0 0 0,1-1-1 0 0,-1 0 1 0 0,1 1 0 0 0,-1-1-1 0 0,1 1 1 0 0,-1-1 0 0 0,1 0-2 0 0,-3 206 251 0 0,30-146-1307 0 0,-6-44-6376 0 0,-17-15 3121 0 0,-1 0-953 0 0</inkml:trace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2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00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12 0 0 0,'0'0'796'0'0,"0"0"459"0"0,0 0 72 0 0,0 0-128 0 0,0 0-179 0 0,0 0-164 0 0,0 0-122 0 0,0 0-93 0 0,-16-7 774 0 0,12 11-1203 0 0,1-1-1 0 0,0 0 0 0 0,-1 1 0 0 0,1 0 1 0 0,0 0-1 0 0,1 0 0 0 0,-1 0 0 0 0,1 0 1 0 0,0 1-1 0 0,0-1 0 0 0,0 1 0 0 0,0-1 1 0 0,1 1-1 0 0,0 0 0 0 0,0-1 0 0 0,0 1 1 0 0,1 0-1 0 0,-1 0 0 0 0,1 0 0 0 0,0-1 1 0 0,1 1-1 0 0,-1 0 0 0 0,1 0 1 0 0,0 0-212 0 0,-1 3 218 0 0,1-6-112 0 0,0 1-1 0 0,1-1 1 0 0,-1 1-1 0 0,1-1 0 0 0,0 0 1 0 0,0 0-1 0 0,-1 0 0 0 0,1 0 1 0 0,1 0-1 0 0,-1 0 0 0 0,0 0 1 0 0,0 0-1 0 0,1-1 0 0 0,-1 1 1 0 0,1-1-1 0 0,-1 0 0 0 0,1 0 1 0 0,0 0-1 0 0,-1 0 1 0 0,1 0-1 0 0,0-1 0 0 0,0 1 1 0 0,-1-1-1 0 0,1 1 0 0 0,0-1 1 0 0,0 0-1 0 0,0 0 0 0 0,0-1 1 0 0,-1 1-1 0 0,1-1 0 0 0,2 0-105 0 0,32-47 2354 0 0,-26-21-953 0 0,-12 67-1455 0 0,-1 0 1 0 0,0 1 0 0 0,1 0 0 0 0,-1-1 0 0 0,0 1 0 0 0,0 0-1 0 0,0 0 1 0 0,0 0 0 0 0,0 0 0 0 0,0 0 0 0 0,0 1 0 0 0,0-1 0 0 0,0 0-1 0 0,-1 1 1 0 0,1 0 0 0 0,0-1 0 0 0,0 1 0 0 0,0 0 0 0 0,-1 0-1 0 0,1 0 1 0 0,0 1 0 0 0,0-1 0 0 0,0 1 0 0 0,0-1 0 0 0,-1 1-1 0 0,1-1 1 0 0,0 1 0 0 0,0 0 0 0 0,0 0 53 0 0,-2 1-15 0 0,0-1 1 0 0,0 1-1 0 0,0 0 1 0 0,0 0-1 0 0,0 0 1 0 0,1 1-1 0 0,-1-1 1 0 0,1 1-1 0 0,0 0 1 0 0,-1 0-1 0 0,1 0 1 0 0,1 0-1 0 0,-1 1 1 0 0,0-1-1 0 0,1 1 1 0 0,0 0-1 0 0,0 0 1 0 0,0-1-1 0 0,0 1 1 0 0,0 0-1 0 0,1 1 1 0 0,0-1-1 0 0,0 0 1 0 0,0 0-1 0 0,0 1 1 0 0,0 3 14 0 0,2-4 49 0 0,0-1 0 0 0,0 1 0 0 0,1-1 0 0 0,-1 1 0 0 0,1-1 0 0 0,-1 0 0 0 0,1 1 0 0 0,0-1 0 0 0,0 0 1 0 0,1 0-1 0 0,-1 0 0 0 0,1-1 0 0 0,-1 1 0 0 0,1 0 0 0 0,0-1 0 0 0,0 0 0 0 0,0 0 0 0 0,0 0 0 0 0,0 0 0 0 0,1 0 1 0 0,-1-1-1 0 0,1 1 0 0 0,-1-1 0 0 0,1 0 0 0 0,-1 0 0 0 0,1 0 0 0 0,0 0 0 0 0,-1-1 0 0 0,1 0 0 0 0,0 0 1 0 0,0 0-1 0 0,-1 0 0 0 0,1 0 0 0 0,0-1 0 0 0,-1 1 0 0 0,1-1 0 0 0,0 0 0 0 0,2-1-49 0 0,-1-2 95 0 0,-1 1-1 0 0,0-1 0 0 0,0 0 1 0 0,0 0-1 0 0,0-1 0 0 0,-1 1 1 0 0,0-1-1 0 0,0 1 0 0 0,0-1 1 0 0,0 0-1 0 0,-1 0 0 0 0,0-1 1 0 0,0 1-1 0 0,0 0 0 0 0,-1-1 1 0 0,1 1-1 0 0,-1-1 0 0 0,-1 1 1 0 0,1-1-95 0 0,-1-67 242 0 0,-2 71-313 0 0,0 1 0 0 0,0-1 0 0 0,0 1 0 0 0,0-1 0 0 0,0 1 0 0 0,0 0 0 0 0,-1 0 0 0 0,1 0 0 0 0,0 0 0 0 0,-1 0 0 0 0,1 1 0 0 0,-1-1 0 0 0,1 1 1 0 0,-1-1-1 0 0,1 1 0 0 0,-1 0 0 0 0,1 0 0 0 0,-1 0 0 0 0,1 0 0 0 0,-1 1 0 0 0,1-1 0 0 0,-1 1 0 0 0,1-1 0 0 0,0 1 0 0 0,-1 0 0 0 0,0 0 71 0 0,-5 3-106 0 0,-1 1 1 0 0,1-1 0 0 0,1 1-1 0 0,-1 1 1 0 0,1-1-1 0 0,0 1 1 0 0,0 1 0 0 0,0-1-1 0 0,1 1 1 0 0,0 0 0 0 0,1 1-1 0 0,-3 3 106 0 0,6-7 12 0 0,0 0 0 0 0,1-1 0 0 0,0 1 0 0 0,0 0 0 0 0,0 0 0 0 0,0-1 0 0 0,1 1-1 0 0,-1 0 1 0 0,1 0 0 0 0,0 0 0 0 0,0 0 0 0 0,1 0 0 0 0,-1 0 0 0 0,1-1 0 0 0,0 1-1 0 0,0 0 1 0 0,0 0 0 0 0,0-1 0 0 0,1 1 0 0 0,0 0 0 0 0,-1-1 0 0 0,1 0 0 0 0,0 1 0 0 0,1-1-1 0 0,-1 0 1 0 0,0 0 0 0 0,1 0 0 0 0,0 0 0 0 0,0-1 0 0 0,0 1 0 0 0,0-1 0 0 0,0 0-1 0 0,0 0 1 0 0,1 0 0 0 0,-1 0 0 0 0,1 0 0 0 0,-1-1 0 0 0,1 1 0 0 0,0-1 0 0 0,-1 0-1 0 0,1 0 1 0 0,0-1 0 0 0,0 1 0 0 0,0-1-12 0 0,10 3 176 0 0,-11-2-109 0 0,1 1 0 0 0,-1-1 0 0 0,1 0 0 0 0,0-1 1 0 0,-1 1-1 0 0,1-1 0 0 0,0 1 0 0 0,0-1 0 0 0,-1 0 0 0 0,1 0 1 0 0,0-1-1 0 0,-1 1 0 0 0,1-1 0 0 0,0 0 0 0 0,-1 0 0 0 0,1 0 1 0 0,-1 0-1 0 0,1-1 0 0 0,-1 1 0 0 0,0-1 0 0 0,1 0 0 0 0,-1 0 1 0 0,0-1-68 0 0,1 0 28 0 0,-1 1 0 0 0,-1-2 0 0 0,1 1 0 0 0,0 0 0 0 0,-1-1 0 0 0,1 1 0 0 0,-1-1 0 0 0,0 1 0 0 0,-1-1 1 0 0,1 0-1 0 0,0 0 0 0 0,-1 0 0 0 0,0 0 0 0 0,0 0 0 0 0,0 0 0 0 0,-1-1 0 0 0,1 1 0 0 0,-1 0 1 0 0,0 0-1 0 0,0 0 0 0 0,-1-1 0 0 0,1 1 0 0 0,-1 0 0 0 0,0 0 0 0 0,0 0 0 0 0,0 0 0 0 0,0 0 1 0 0,-1 0-1 0 0,0 0 0 0 0,0 0 0 0 0,0 1 0 0 0,0-1 0 0 0,0 1 0 0 0,-1-1 0 0 0,0 1 0 0 0,1 0 1 0 0,-1 0-1 0 0,-1 0 0 0 0,-1-1-28 0 0,3 3-46 0 0,-1 0 1 0 0,1 0 0 0 0,-1 1-1 0 0,1 0 1 0 0,-1-1 0 0 0,1 1-1 0 0,-1 0 1 0 0,1 0 0 0 0,-1 0-1 0 0,1 1 1 0 0,-1-1 0 0 0,1 1-1 0 0,-1-1 1 0 0,1 1 0 0 0,0 0-1 0 0,-1 0 1 0 0,1 0 0 0 0,0 0-1 0 0,0 0 1 0 0,-1 0-1 0 0,1 1 1 0 0,0-1 0 0 0,0 1-1 0 0,0-1 1 0 0,1 1 0 0 0,-1 0-1 0 0,0 0 1 0 0,1 0 0 0 0,-1 0-1 0 0,1 0 1 0 0,0 0 0 0 0,-1 2 45 0 0,-32 76-298 0 0,34-77 325 0 0,0 0-1 0 0,0-1 0 0 0,0 1 0 0 0,0 0 1 0 0,0 0-1 0 0,1 0 0 0 0,-1 0 0 0 0,1 0 0 0 0,0-1 1 0 0,0 1-1 0 0,0 0 0 0 0,0-1 0 0 0,0 1 1 0 0,1-1-1 0 0,-1 1 0 0 0,1-1 0 0 0,0 1 0 0 0,0-1 1 0 0,0 0-1 0 0,0 0 0 0 0,0 0 0 0 0,0 0 1 0 0,0 0-1 0 0,1-1 0 0 0,-1 1 0 0 0,1-1 1 0 0,-1 1-1 0 0,1-1 0 0 0,-1 0 0 0 0,1 0 0 0 0,0 0 1 0 0,0 0-1 0 0,-1-1 0 0 0,1 1 0 0 0,0-1 1 0 0,0 1-1 0 0,0-1 0 0 0,0 0 0 0 0,0 0 0 0 0,0-1 1 0 0,-1 1-1 0 0,1 0 0 0 0,0-1 0 0 0,0 0 1 0 0,0 0-1 0 0,-1 0 0 0 0,1 0 0 0 0,0 0 1 0 0,-1 0-1 0 0,1-1 0 0 0,-1 1 0 0 0,1-1 0 0 0,-1 0 1 0 0,0 0-27 0 0,4 0 69 0 0,0-2 1 0 0,0 1-1 0 0,0-1 1 0 0,-1 0 0 0 0,0 0-1 0 0,0 0 1 0 0,0-1-1 0 0,0 0 1 0 0,0 0-1 0 0,-1 0 1 0 0,0 0 0 0 0,0-1-1 0 0,-1 1 1 0 0,0-1-1 0 0,0 0 1 0 0,0 0-1 0 0,0-1 1 0 0,0-1-70 0 0,-2 0 51 0 0,0 6-41 0 0,0 1-1 0 0,0-1 1 0 0,0 0 0 0 0,0 0 0 0 0,0 0 0 0 0,-1 0 0 0 0,1 1 0 0 0,-1-1-1 0 0,1 0 1 0 0,-1 0 0 0 0,0 0 0 0 0,0 0 0 0 0,1 0 0 0 0,-2 0 0 0 0,1 0-1 0 0,0 0 1 0 0,0 0 0 0 0,-1 0 0 0 0,1 0 0 0 0,-1 0 0 0 0,1 0 0 0 0,-1 0-1 0 0,0 0 1 0 0,0 0 0 0 0,0 0 0 0 0,0 1 0 0 0,0-1 0 0 0,0 0 0 0 0,0 1-1 0 0,-1-1 1 0 0,1 1 0 0 0,0 0 0 0 0,-1-1 0 0 0,0 1 0 0 0,1 0-1 0 0,-1 0 1 0 0,0 0 0 0 0,1 0 0 0 0,-1 0 0 0 0,0 0 0 0 0,0 0 0 0 0,0 1-1 0 0,0-1 1 0 0,0 0 0 0 0,0 1 0 0 0,-1 0-10 0 0,-3-1-83 0 0,1 1 0 0 0,-1 0 0 0 0,1 1 0 0 0,-1-1 0 0 0,1 1 1 0 0,-1 0-1 0 0,1 0 0 0 0,0 1 0 0 0,-1 0 0 0 0,1 0 0 0 0,0 0 0 0 0,0 0 0 0 0,0 1 0 0 0,0 0 0 0 0,1 0 0 0 0,-1 0 0 0 0,1 1 0 0 0,0-1 1 0 0,0 1-1 0 0,0 0 0 0 0,0 0 0 0 0,1 1 0 0 0,-1-1 0 0 0,1 1 0 0 0,0 0 0 0 0,1 0 0 0 0,-1 0 0 0 0,0 2 83 0 0,-7 35-3374 0 0,15-29-7730 0 0,-1-13 2716 0 0</inkml:trace>
</inkml:ink>
</file>

<file path=ppt/ink/ink2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40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70 0 0 0,'0'0'855'0'0,"0"0"174"0"0,0 0 310 0 0,0 0 380 0 0,0 0 256 0 0,0 0 17 0 0,0 0-237 0 0,0 0-340 0 0,0 0-353 0 0,0 0-300 0 0,0-12-190 0 0,-3-34-134 0 0,3 46-409 0 0,0 0 1 0 0,1 1 0 0 0,-1-1 0 0 0,0 0 0 0 0,0 0-1 0 0,0 1 1 0 0,0-1 0 0 0,1 0 0 0 0,-1 0 0 0 0,0 0 0 0 0,0 1-1 0 0,1-1 1 0 0,-1 0 0 0 0,0 0 0 0 0,0 0 0 0 0,1 0-1 0 0,-1 1 1 0 0,0-1 0 0 0,0 0 0 0 0,1 0 0 0 0,-1 0 0 0 0,0 0-1 0 0,1 0 1 0 0,-1 0 0 0 0,0 0 0 0 0,1 0 0 0 0,-1 0-1 0 0,0 0 1 0 0,0 0 0 0 0,1 0 0 0 0,-1 0 0 0 0,0 0-1 0 0,1 0 1 0 0,-1 0 0 0 0,0 0 0 0 0,0 0 0 0 0,1-1 0 0 0,-1 1-1 0 0,0 0 1 0 0,1 0 0 0 0,-1 0 0 0 0,0 0 0 0 0,0-1-1 0 0,0 1 1 0 0,1 0 0 0 0,-1 0 0 0 0,0 0 0 0 0,0-1 0 0 0,0 1-1 0 0,1 0 1 0 0,-1 0 0 0 0,0-1 0 0 0,0 1-30 0 0,11 23 318 0 0,-2 0 0 0 0,0 0 0 0 0,-1 1 0 0 0,-2 1 0 0 0,0-1 1 0 0,-2 1-1 0 0,-1 0 0 0 0,0 0-318 0 0,4 30 198 0 0,53 286-886 0 0,-60-292-4249 0 0,-25-50-8135 0 0,21-5 12533 0 0</inkml:trace>
  <inkml:trace contextRef="#ctx0" brushRef="#br0" timeOffset="550.207">0 100 0 0 0,'0'0'488'0'0,"0"0"523"0"0,0 0 181 0 0,0 0 82 0 0,0 0 139 0 0,0 0 80 0 0,0 0-88 0 0,0 0-171 0 0,0 0-210 0 0,0 0-213 0 0,0 0-191 0 0,0 0-130 0 0,19-15-73 0 0,58-45-25 0 0,-32 42 146 0 0,-34 18-396 0 0,-5-1-73 0 0,5-1-25 0 0,0 1 0 0 0,0-1 0 0 0,0 2 0 0 0,0-1 0 0 0,0 2 0 0 0,0-1 0 0 0,0 1 0 0 0,0 1 0 0 0,0 0 0 0 0,0 1 0 0 0,-1 0 0 0 0,1 1 1 0 0,-1 0-1 0 0,0 0 0 0 0,0 1 0 0 0,0 0 0 0 0,-1 1-44 0 0,1 3 18 0 0,-2 0 0 0 0,1 0 1 0 0,-1 1-1 0 0,-1 0 0 0 0,1 1 0 0 0,-2-1 1 0 0,0 1-1 0 0,0 1 0 0 0,-1-1 0 0 0,0 1 1 0 0,-1 0-1 0 0,0 0 0 0 0,-1 1-18 0 0,-3-6 7 0 0,0 1 0 0 0,0-1-1 0 0,-1 0 1 0 0,0 1 0 0 0,-1-1-1 0 0,1 0 1 0 0,-1 0 0 0 0,-1 0-1 0 0,1 0 1 0 0,-1-1 0 0 0,0 1-1 0 0,-1 0 1 0 0,0-1 0 0 0,0 0-1 0 0,0 0 1 0 0,-1 0 0 0 0,0-1-1 0 0,0 0 1 0 0,0 1 0 0 0,0-2-1 0 0,-1 1 1 0 0,0-1 0 0 0,0 1 0 0 0,0-2-1 0 0,-1 1 1 0 0,1-1 0 0 0,-2 0-7 0 0,-21 19 57 0 0,-71 39 488 0 0,70-49 798 0 0,30-12-1190 0 0,0 0-82 0 0,30 0 133 0 0,46-1 575 0 0,133 10 73 0 0,-118 35-448 0 0,-82-36-256 0 0,18 2-8217 0 0,-13-14 432 0 0,-10 1 3607 0 0</inkml:trace>
  <inkml:trace contextRef="#ctx0" brushRef="#br0" timeOffset="843.04">864 387 5697 0 0,'0'0'1838'0'0,"0"0"-1055"0"0,0 0-573 0 0,0 0 24 0 0,0 0 398 0 0,0 0 386 0 0,0 0 116 0 0,0 0-120 0 0,0 0-230 0 0,0 0-214 0 0,0 0-176 0 0,0 0-67 0 0,0 0-48 0 0,12 26-48 0 0,36 83-31 0 0,-21-20 204 0 0,-21-45-507 0 0,-6-26-2327 0 0,0-17 983 0 0,0-1-520 0 0,0 0-487 0 0,0 0-342 0 0,0 0-41 0 0,0 0 1122 0 0</inkml:trace>
  <inkml:trace contextRef="#ctx0" brushRef="#br0" timeOffset="1200.086">818 361 2080 0 0,'0'0'975'0'0,"0"0"-104"0"0,0 0 21 0 0,0 0 278 0 0,0 0 252 0 0,0 0-31 0 0,0 0-262 0 0,0 0-306 0 0,0 0-192 0 0,0 0-38 0 0,0 0 27 0 0,0 0 12 0 0,0 0-23 0 0,17-3-35 0 0,121-16 964 0 0,-128 16-1465 0 0,1 1 1 0 0,-1 0-1 0 0,0 1 0 0 0,1 0 0 0 0,-1 1 1 0 0,0 0-1 0 0,1 0 0 0 0,-1 1 1 0 0,0 1-1 0 0,1-1 0 0 0,-1 2 0 0 0,0-1 1 0 0,0 2-1 0 0,-1-1 0 0 0,1 1 1 0 0,-1 1-1 0 0,1-1 0 0 0,-2 2 0 0 0,4 1-73 0 0,-10-2 31 0 0,1 1 0 0 0,-1 0 0 0 0,0-1 0 0 0,0 1 0 0 0,-1 0 0 0 0,0 0 0 0 0,0 0 0 0 0,0 0 0 0 0,-1 0 0 0 0,0 0 0 0 0,0 0 0 0 0,0 0 0 0 0,-1 0 0 0 0,0 0 0 0 0,0 0 0 0 0,0 0 0 0 0,-1 0 0 0 0,0-1 0 0 0,0 1 0 0 0,-1 0 0 0 0,1-1 0 0 0,-1 0 0 0 0,-1 1 0 0 0,1-1 0 0 0,0-1-1 0 0,-1 1 1 0 0,0 0 0 0 0,0-1 0 0 0,-1 0 0 0 0,1 0 0 0 0,-1 0 0 0 0,-4 2-31 0 0,-36 38 29 0 0,34-30-135 0 0,-2-1 1 0 0,0-1-1 0 0,0 0 0 0 0,-1-1 1 0 0,-1-1-1 0 0,0 0 0 0 0,-9 4 106 0 0,10-10-1709 0 0,10-5-8982 0 0,4-2 5469 0 0</inkml:trace>
</inkml:ink>
</file>

<file path=ppt/ink/ink2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22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3333 4423 0 0 0,'0'0'128'0'0,"0"0"471"0"0,0 0 232 0 0,0 0 146 0 0,0 0 71 0 0,0 0 55 0 0,0 0-54 0 0,0 0-141 0 0,0 0-135 0 0,-10 2-94 0 0,-32 8-25 0 0,39-9-454 0 0,0 0 1 0 0,0 1-1 0 0,0-1 1 0 0,0 1 0 0 0,0 0-1 0 0,0 0 1 0 0,1 0 0 0 0,-1 0-1 0 0,0 0 1 0 0,1 0 0 0 0,0 1-1 0 0,-1-1 1 0 0,1 1 0 0 0,0 0-1 0 0,0-1 1 0 0,1 1 0 0 0,-1 0-1 0 0,1 0 1 0 0,-2 3-201 0 0,-5 8 632 0 0,-19 33 47 0 0,3 1 0 0 0,1 1 0 0 0,3 1 0 0 0,1 1 0 0 0,3 0 0 0 0,3 1 0 0 0,-7 49-679 0 0,15-78 214 0 0,-4 21 95 0 0,3 1 1 0 0,2 1-1 0 0,2-1 0 0 0,1 1 1 0 0,5 30-310 0 0,-3-63 74 0 0,1 0 0 0 0,1 0 1 0 0,0-1-1 0 0,0 1 0 0 0,1 0 0 0 0,1-1 1 0 0,0 0-1 0 0,1 0 0 0 0,0 0 0 0 0,1-1 0 0 0,0 0 1 0 0,1 1-75 0 0,20 2 294 0 0,-31-25 2617 0 0,-32-37-2868 0 0,-95-69-429 0 0,116 107 342 0 0,1 1-1 0 0,-1 1 1 0 0,0 0 0 0 0,-1 1 0 0 0,0 1 0 0 0,0 0 0 0 0,0 1 0 0 0,-1 1 0 0 0,0 0-1 0 0,0 1 1 0 0,0 1 0 0 0,-13-1 44 0 0,21 3-1259 0 0,15-2 956 0 0,14 1 313 0 0,21 2 12 0 0,82-10 169 0 0,148-68-9 0 0,-193 55-238 0 0,-76 48 22 0 0,-6-13 49 0 0,1-1-1 0 0,-1 0 1 0 0,-1 0 0 0 0,0 0-1 0 0,-1 0 1 0 0,0 0-1 0 0,-1-1 1 0 0,0 0-1 0 0,-1 0 1 0 0,0-1-1 0 0,-1 0 1 0 0,0 0 0 0 0,-1 0-1 0 0,1-1 1 0 0,-2-1-1 0 0,-1 2-14 0 0,-32 37 1 0 0,1-7-455 0 0,23-26-2285 0 0,17-11-3279 0 0,2-2-2384 0 0,0-1 4098 0 0</inkml:trace>
  <inkml:trace contextRef="#ctx0" brushRef="#br0" timeOffset="1485.55">1984 4603 0 0 0,'0'0'515'0'0,"0"0"68"0"0,0 0-7 0 0,0 0 9 0 0,2 4 55 0 0,7 8-500 0 0,34 8 10578 0 0,-22-34-8544 0 0,0-13-1776 0 0,-2-1 0 0 0,-1-1 0 0 0,-1 0 0 0 0,-2-1 0 0 0,-1-1 0 0 0,-1-1-398 0 0,13-27 129 0 0,-19 45-162 0 0,-1-1 0 0 0,-1 0 0 0 0,-1 0 0 0 0,0-1 0 0 0,0 1 0 0 0,-2-1 0 0 0,0 0 0 0 0,-1 0 0 0 0,0-4 33 0 0,-16 27-1675 0 0,6 6 1548 0 0,1 1 1 0 0,1 0-1 0 0,1 0 1 0 0,-1 0-1 0 0,2 1 1 0 0,0 0-1 0 0,1 0 1 0 0,1 0 0 0 0,0 0-1 0 0,1 1 1 0 0,0-1-1 0 0,2 1 1 0 0,0 0-1 0 0,0-1 1 0 0,1 1-1 0 0,2 4 127 0 0,-2-16 32 0 0,0 1-1 0 0,0-1 1 0 0,1 0-1 0 0,0 0 0 0 0,-1 1 1 0 0,1-1-1 0 0,1 0 1 0 0,-1-1-1 0 0,0 1 0 0 0,1 0 1 0 0,0-1-1 0 0,0 1 0 0 0,0-1 1 0 0,0 0-1 0 0,1 0 1 0 0,-1 0-1 0 0,1-1 0 0 0,0 1 1 0 0,0-1-1 0 0,0 0 1 0 0,0 0-1 0 0,0 0 0 0 0,0 0 1 0 0,0-1-1 0 0,1 0 0 0 0,-1 0 1 0 0,0 0-1 0 0,1 0 1 0 0,-1-1-1 0 0,4 1-31 0 0,-2-1 100 0 0,0 0 1 0 0,1-1-1 0 0,-1 0 1 0 0,0 0-1 0 0,0 0 0 0 0,0 0 1 0 0,0-1-1 0 0,0 0 1 0 0,0 0-1 0 0,-1-1 1 0 0,1 0-1 0 0,-1 0 0 0 0,1 0 1 0 0,-1 0-1 0 0,0-1 1 0 0,0 0-1 0 0,-1 0 1 0 0,1 0-1 0 0,-1-1 0 0 0,1-1-100 0 0,20-26 123 0 0,-2-2-1 0 0,-1 0 0 0 0,-2-2 0 0 0,-1 0 0 0 0,-2-1 0 0 0,-2-1 0 0 0,10-34-122 0 0,-15-16-310 0 0,-33 89-1718 0 0,16 11 1885 0 0,1-1-1 0 0,1 2 0 0 0,0-1 0 0 0,0 0 0 0 0,2 1 0 0 0,-1 0 0 0 0,2 0 1 0 0,-1 0-1 0 0,2 0 0 0 0,0 0 0 0 0,0 0 0 0 0,1 0 0 0 0,2 13 144 0 0,-2-16-55 0 0,1-7 85 0 0,1 0 0 0 0,-1 0 0 0 0,1 1 1 0 0,-1-1-1 0 0,1 0 0 0 0,0 0 0 0 0,0-1 1 0 0,0 1-1 0 0,1 0 0 0 0,-1-1 1 0 0,1 1-1 0 0,-1-1 0 0 0,1 0 0 0 0,0 0 1 0 0,0 0-1 0 0,0 0 0 0 0,0 0 0 0 0,0-1 1 0 0,0 1-1 0 0,0-1 0 0 0,1 0 0 0 0,-1 0 1 0 0,0 0-1 0 0,1 0 0 0 0,-1-1 0 0 0,1 1 1 0 0,-1-1-1 0 0,1 0 0 0 0,-1 0 0 0 0,1 0 1 0 0,-1-1-1 0 0,1 1 0 0 0,-1-1 1 0 0,1 0-1 0 0,-1 0 0 0 0,0 0 0 0 0,1 0 1 0 0,-1-1-1 0 0,0 1 0 0 0,0-1 0 0 0,0 0 1 0 0,1 0-31 0 0,13-12 249 0 0,-1 0 0 0 0,0-1 1 0 0,-1-1-1 0 0,0-1 1 0 0,-1 0-1 0 0,-1 0 0 0 0,-1-1 1 0 0,0-1-1 0 0,-2 0 0 0 0,0-1 1 0 0,5-16-250 0 0,-8 22 24 0 0,-3 8-19 0 0,7-13-8 0 0,-1-1 1 0 0,0 0-1 0 0,-2-1 0 0 0,0 1 1 0 0,-1-1-1 0 0,-1-1 0 0 0,-1 0 1 0 0,-1 1-1 0 0,-1-1 0 0 0,-1-1 1 0 0,0-4 2 0 0,-3 25-22 0 0,1 0 0 0 0,0 0 0 0 0,0 1 0 0 0,-1-1 0 0 0,1 0 0 0 0,-1 1 0 0 0,1-1 0 0 0,-1 1 0 0 0,0-1 0 0 0,1 0 0 0 0,-1 1 0 0 0,0-1 0 0 0,0 1 0 0 0,0 0 0 0 0,0-1 0 0 0,-1 1 0 0 0,1 0 0 0 0,0 0 0 0 0,0 0 0 0 0,-1 0 0 0 0,1 0 0 0 0,-1 0 0 0 0,1 0 0 0 0,-1 0 0 0 0,1 0 0 0 0,-1 1 0 0 0,0-1 0 0 0,1 1 0 0 0,-1-1 0 0 0,0 1 0 0 0,1-1 0 0 0,-1 1 0 0 0,0 0 0 0 0,1 0 0 0 0,-1 0 0 0 0,0 0 0 0 0,0 0 0 0 0,1 0 0 0 0,-1 1 0 0 0,0-1 0 0 0,1 1 0 0 0,-1-1 0 0 0,0 1 0 0 0,1-1 0 0 0,-1 1 0 0 0,1 0 0 0 0,-1 0 0 0 0,1 0 0 0 0,-1 0 0 0 0,1 0 0 0 0,0 0 0 0 0,-1 0 0 0 0,1 0 0 0 0,0 1 0 0 0,0-1 0 0 0,0 0 0 0 0,0 1 0 0 0,0-1 0 0 0,0 1 0 0 0,0-1 0 0 0,0 1 0 0 0,1-1 0 0 0,-1 1 0 0 0,1 0 0 0 0,-1-1 0 0 0,1 2 22 0 0,-10 14-54 0 0,2 0 0 0 0,0 0 0 0 0,1 1 0 0 0,1 0 1 0 0,0 0-1 0 0,2 0 0 0 0,0 1 0 0 0,1 0 0 0 0,1 0 1 0 0,0 0-1 0 0,2 0 0 0 0,1 15 54 0 0,-1-29-9 0 0,1-1-1 0 0,-1 1 0 0 0,1-1 1 0 0,0 1-1 0 0,1-1 1 0 0,-1 1-1 0 0,1-1 1 0 0,-1 0-1 0 0,1 0 1 0 0,1 0-1 0 0,-1 0 1 0 0,0 0-1 0 0,1-1 1 0 0,0 1-1 0 0,0-1 1 0 0,0 1-1 0 0,0-1 1 0 0,1 0-1 0 0,-1 0 0 0 0,1 0 1 0 0,-1-1-1 0 0,1 1 1 0 0,0-1-1 0 0,0 0 1 0 0,1 0-1 0 0,3 1 10 0 0,3 1-161 0 0,1-1-1 0 0,0 0 1 0 0,-1-1-1 0 0,1 0 1 0 0,0-1-1 0 0,0 0 0 0 0,0-1 1 0 0,0 0-1 0 0,10-2 162 0 0,23-14-4381 0 0,-19-4-3199 0 0,-17 13 5333 0 0</inkml:trace>
  <inkml:trace contextRef="#ctx0" brushRef="#br0" timeOffset="1800.024">3114 3951 1216 0 0,'0'0'1903'0'0,"0"0"-476"0"0,0 0-13 0 0,0 0 338 0 0,0 0 245 0 0,0 0-78 0 0,0 0-375 0 0,0 0-434 0 0,0 0-303 0 0,0 0-171 0 0,0 0-90 0 0,0 0-37 0 0,0 0-44 0 0,6 18-48 0 0,21 56-75 0 0,-1 30 339 0 0,-2-20-3264 0 0,-19-76-1517 0 0,-1-5-5684 0 0,-2-3 7566 0 0</inkml:trace>
  <inkml:trace contextRef="#ctx0" brushRef="#br0" timeOffset="2116.251">3048 3944 4833 0 0,'0'0'708'0'0,"0"0"-416"0"0,0 0-108 0 0,0 0 240 0 0,0 0 199 0 0,0 0 79 0 0,0 0-49 0 0,0 0-83 0 0,0 0-81 0 0,0 0-72 0 0,0 0-67 0 0,0 0-74 0 0,32-6-57 0 0,104-19-45 0 0,-62 20 74 0 0,-69 6-181 0 0,0 1-1 0 0,0 0 0 0 0,0 0 0 0 0,0 0 0 0 0,0 1 1 0 0,-1-1-1 0 0,1 1 0 0 0,-1 0 0 0 0,1 0 1 0 0,-1 1-1 0 0,0 0 0 0 0,0-1 0 0 0,-1 1 0 0 0,1 0 1 0 0,-1 1-1 0 0,0-1 0 0 0,0 1 0 0 0,0-1 1 0 0,-1 1-1 0 0,1 0 0 0 0,-1 0 0 0 0,0 0 0 0 0,-1 0 1 0 0,1 0-1 0 0,-1 1 0 0 0,0-1 0 0 0,0 0 1 0 0,-1 1-1 0 0,0-1 0 0 0,0 1 0 0 0,0-1 0 0 0,0 0 1 0 0,-1 1-1 0 0,0-1 0 0 0,0 0 0 0 0,0 1 0 0 0,-1-1 1 0 0,0 0-1 0 0,0 0 0 0 0,0 0 0 0 0,-1-1 1 0 0,1 1-1 0 0,-1 0 0 0 0,0-1 0 0 0,-1 0 0 0 0,1 1 1 0 0,-1-1-1 0 0,0-1 0 0 0,-4 5-66 0 0,-2 2-349 0 0,-50 44 726 0 0,13-31-7168 0 0,39-22 43 0 0</inkml:trace>
  <inkml:trace contextRef="#ctx0" brushRef="#br0" timeOffset="34709.424">3661 111 0 0 0,'-90'6'2379'0'0,"68"-1"-2091"0"0,-143 9 1081 0 0,-13-10-755 0 0,-150 4-502 0 0,35-4-101 0 0,-89 3 334 0 0,143 1 224 0 0,115 6-655 0 0,-99-3 133 0 0,60-3-56 0 0,13 3-6 0 0,-91 0 226 0 0,133-8-143 0 0,-92 30-267 0 0,-55 4 450 0 0,165-33-283 0 0,-27 5-606 0 0,43 15-4240 0 0,68-20 4471 0 0</inkml:trace>
  <inkml:trace contextRef="#ctx0" brushRef="#br0" timeOffset="36244.829">1197 3819 0 0 0,'0'0'343'0'0,"0"0"272"0"0,0 0 13 0 0,0 0-95 0 0,0 0-130 0 0,0 0-98 0 0,0-3-77 0 0,-1 2-193 0 0,1 0-1 0 0,0 0 1 0 0,-1 0-1 0 0,1 0 1 0 0,-1 0-1 0 0,0 0 1 0 0,1 0 0 0 0,-1 0-1 0 0,0 0 1 0 0,0 1-1 0 0,1-1 1 0 0,-1 0-1 0 0,0 1 1 0 0,0-1-1 0 0,0 0 1 0 0,0 1-1 0 0,0-1 1 0 0,0 1-1 0 0,0-1 1 0 0,0 1-1 0 0,0 0 1 0 0,0-1-1 0 0,0 1 1 0 0,0 0 0 0 0,0 0-1 0 0,0 0 1 0 0,0 0-1 0 0,0 0 1 0 0,-1 0-1 0 0,1 0 1 0 0,0 0-1 0 0,0 0 1 0 0,0 0-1 0 0,0 1 1 0 0,0-1-1 0 0,-1 0-34 0 0,-5 1 66 0 0,-313 17 4885 0 0,-46-14-2709 0 0,274 14-2126 0 0,30-11 184 0 0,62-7-273 0 0,0 0-10 0 0,0 0-6 0 0,0 0-2 0 0,0 0-22 0 0,0 0-18 0 0,0 0-7 0 0,0 0-1 0 0,0 0-1 0 0,0 0-28 0 0,-11 6-4273 0 0,7-4-319 0 0,2 1 1853 0 0</inkml:trace>
  <inkml:trace contextRef="#ctx0" brushRef="#br0" timeOffset="38089.657">919 60 0 0 0,'-18'-29'36'0'0,"18"28"184"0"0,-11 6 8281 0 0,25 273-4366 0 0,2 219-2247 0 0,-1-245-1389 0 0,3 79-35 0 0,15 55 166 0 0,-24-72-233 0 0,-25-134-361 0 0,1 47 11 0 0,11-76-86 0 0,11 409 285 0 0,-16 111 35 0 0,-4-292-112 0 0,-12-188-435 0 0,26-185-1193 0 0,11-15-8288 0 0,-11 9 9356 0 0,1-4-5256 0 0</inkml:trace>
  <inkml:trace contextRef="#ctx0" brushRef="#br0" timeOffset="39078.948">1179 3429 0 0 0,'0'0'709'0'0,"0"0"212"0"0,0 0 194 0 0,0 0 168 0 0,0 0 61 0 0,0 0-68 0 0,0 0-145 0 0,0 0-176 0 0,0 0-163 0 0,0 0-122 0 0,-6 7-92 0 0,-63 100 1329 0 0,23-20-1330 0 0,-4-3-1 0 0,-4-2 0 0 0,-3-2 0 0 0,-4-3 1 0 0,-3-3-1 0 0,-17 12-576 0 0,-14 20 262 0 0,62-53-1802 0 0,60-43-2750 0 0,-14-9-10 0 0,-4-1-1971 0 0</inkml:trace>
  <inkml:trace contextRef="#ctx0" brushRef="#br0" timeOffset="39863.216">1188 1 4721 0 0,'0'0'1228'0'0,"0"0"-312"0"0,0 0-70 0 0,0 0 185 0 0,0 0 226 0 0,0 0 78 0 0,0 0-109 0 0,0 0-234 0 0,0 0-248 0 0,0 0-203 0 0,0 0-137 0 0,-10 4-78 0 0,-30 16-60 0 0,-2 45 483 0 0,-167 302 251 0 0,117-217-2067 0 0,22-35-4078 0 0,44-64-3116 0 0,16-35 5152 0 0</inkml:trace>
  <inkml:trace contextRef="#ctx0" brushRef="#br0" timeOffset="40413.546">152 1573 13307 0 0,'0'0'428'0'0,"0"0"-188"0"0,0 0-73 0 0,0 0 106 0 0,0 0 214 0 0,0 0 116 0 0,0 0 2 0 0,0 0-21 0 0,0 0 12 0 0,0 0 23 0 0,0 0-23 0 0,0 0-30 0 0,8 29-78 0 0,27 97-109 0 0,-2 58 330 0 0,31 345-1253 0 0,-60-442-851 0 0,-4-50-3760 0 0,-1-10-4253 0 0,1-26 5263 0 0</inkml:trace>
  <inkml:trace contextRef="#ctx0" brushRef="#br0" timeOffset="40934.586">1 1720 10050 0 0,'0'0'742'0'0,"0"0"-297"0"0,0 0-296 0 0,0 0 17 0 0,0 0 237 0 0,0 0 250 0 0,0 0 87 0 0,0 0-68 0 0,0 0-129 0 0,0 0-141 0 0,30-33-124 0 0,95-106-64 0 0,-120 134-196 0 0,-1-1 0 0 0,2 1 0 0 0,-1-1 1 0 0,0 1-1 0 0,1 1 0 0 0,0-1 1 0 0,0 1-1 0 0,0 0 0 0 0,1 0 0 0 0,-1 1 1 0 0,1 0-1 0 0,0 0 0 0 0,2 0-18 0 0,12-4 61 0 0,-4 0-37 0 0,1 0 0 0 0,0 1 0 0 0,0 1-1 0 0,1 0 1 0 0,-1 2 0 0 0,1 0 0 0 0,0 1-1 0 0,0 1 1 0 0,0 1 0 0 0,0 1 0 0 0,15 2-24 0 0,-27-1-10 0 0,0-1 1 0 0,-1 2-1 0 0,1-1 0 0 0,-1 1 1 0 0,1 0-1 0 0,-1 0 1 0 0,0 1-1 0 0,0-1 1 0 0,0 1-1 0 0,-1 1 0 0 0,1-1 1 0 0,-1 1-1 0 0,0 0 1 0 0,-1 0-1 0 0,1 1 0 0 0,-1-1 1 0 0,0 1-1 0 0,0 0 1 0 0,-1 0-1 0 0,0 0 1 0 0,0 1-1 0 0,0-1 0 0 0,-1 1 1 0 0,0-1-1 0 0,0 1 1 0 0,0 0-1 0 0,-1 5 10 0 0,0 2 43 0 0,-2 0 1 0 0,0 1-1 0 0,-1-1 1 0 0,0 0-1 0 0,-1 0 1 0 0,0 0-1 0 0,-2 0 1 0 0,1-1-1 0 0,-2 0 0 0 0,0 0 1 0 0,0 0-1 0 0,-1 0 1 0 0,-1-1-1 0 0,-5 8-43 0 0,-16 16 229 0 0,-1-1 0 0 0,-1-1 0 0 0,-2-1 0 0 0,-1-2 0 0 0,-21 14-229 0 0,30-24 195 0 0,22-20-177 0 0,-1 1-1 0 0,1 0 1 0 0,1 0 0 0 0,-1 0-1 0 0,0 1 1 0 0,0-1-1 0 0,1 1 1 0 0,-1-1-1 0 0,1 1 1 0 0,0 0-1 0 0,0 0 1 0 0,0 0-1 0 0,0 0 1 0 0,1 1-1 0 0,-1-1 1 0 0,1 0-1 0 0,0 1 1 0 0,0-1-1 0 0,0 0 1 0 0,0 1-1 0 0,0 0 1 0 0,1-1-1 0 0,0 1 1 0 0,0-1 0 0 0,0 1-1 0 0,0 0 1 0 0,0-1-1 0 0,1 1 1 0 0,-1-1-1 0 0,1 1 1 0 0,0-1-1 0 0,0 1 1 0 0,1-1-1 0 0,-1 0 1 0 0,1 0-1 0 0,0 1-17 0 0,15 14 297 0 0,0-1 0 0 0,2 0 1 0 0,0-2-1 0 0,1 0 0 0 0,1-1 0 0 0,0-1 0 0 0,0-1 0 0 0,2-1 0 0 0,-1-1 0 0 0,1-1 0 0 0,1-1 0 0 0,10 2-297 0 0,4 4 627 0 0,31 16-503 0 0,-68-30-137 0 0,21 21-3035 0 0,-11-1-7165 0 0,-7-13 834 0 0</inkml:trace>
</inkml:ink>
</file>

<file path=ppt/ink/ink2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20.4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0 177 2497 0 0,'0'0'144'0'0,"0"0"-130"0"0,0 0-18 0 0,0 0 127 0 0,0 0 282 0 0,0 0 298 0 0,35-4 244 0 0,113-12 160 0 0,380-42 5954 0 0,427-27-2678 0 0,484 71-2340 0 0,-192 87-686 0 0,-407 8-372 0 0,-163 1-456 0 0,-438-78 375 0 0,-213-8-353 0 0,-26 4-542 0 0,0 0 5 0 0,0 0-5 0 0,0 0 4 0 0,0 0 18 0 0,0 0-10 0 0,0 0 3 0 0,0 0 4 0 0,0 0-6 0 0,-1-3-369 0 0,-4-1-6381 0 0,1 7-3712 0 0,1 1 4035 0 0</inkml:trace>
</inkml:ink>
</file>

<file path=ppt/ink/ink2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2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23 159 4297 0 0,'0'0'1867'0'0,"0"0"-327"0"0,0 0-269 0 0,0 0-38 0 0,0 0 97 0 0,0 0 73 0 0,0 0-73 0 0,0 0-199 0 0,0 0-244 0 0,0 0-254 0 0,0 0-235 0 0,-3-1-170 0 0,-9-4-104 0 0,8 3-62 0 0,3 23 70 0 0,-2 38 45 0 0,4 1-1 0 0,1-1 0 0 0,4 1 0 0 0,2-1 1 0 0,2-1-1 0 0,3 0 0 0 0,6 13-176 0 0,40 47 304 0 0,-57-115-275 0 0,0 0 0 0 0,0-1 0 0 0,0 1 1 0 0,0 0-1 0 0,1-1 0 0 0,-1 0 0 0 0,1 1 1 0 0,0-1-1 0 0,0 0 0 0 0,0 0 0 0 0,0-1 0 0 0,0 1 1 0 0,0-1-1 0 0,0 1 0 0 0,1-1 0 0 0,-1 0 1 0 0,0 0-1 0 0,1 0 0 0 0,-1-1 0 0 0,1 1 1 0 0,-1-1-1 0 0,1 0 0 0 0,-1 0 0 0 0,1 0 1 0 0,-1 0-1 0 0,1-1 0 0 0,-1 1 0 0 0,0-1 1 0 0,1 0-1 0 0,-1 0 0 0 0,0 0 0 0 0,1-1 1 0 0,-1 1-1 0 0,0-1 0 0 0,0 0 0 0 0,1 0-29 0 0,27-23 52 0 0,-1 0 0 0 0,-1-2 0 0 0,-1-1 0 0 0,-2-1-1 0 0,-1-1 1 0 0,-1-2 0 0 0,12-21-52 0 0,-13 20-85 0 0,78-87-519 0 0,-101 119 581 0 0,1 1 0 0 0,-1-1 0 0 0,1 0 0 0 0,-1 1 1 0 0,1 0-1 0 0,-1-1 0 0 0,1 1 0 0 0,-1-1 0 0 0,1 1 1 0 0,-1 0-1 0 0,1-1 0 0 0,0 1 0 0 0,-1 0 1 0 0,1-1-1 0 0,0 1 0 0 0,-1 0 0 0 0,1 0 0 0 0,0 0 1 0 0,-1 0-1 0 0,1 0 0 0 0,0 0 0 0 0,-1 0 0 0 0,1 0 1 0 0,0 0-1 0 0,-1 0 0 0 0,1 0 0 0 0,0 0 0 0 0,-1 0 1 0 0,1 1-1 0 0,0-1 0 0 0,-1 0 0 0 0,1 0 0 0 0,0 1 1 0 0,-1-1-1 0 0,1 0 0 0 0,-1 1 0 0 0,1-1 0 0 0,-1 1 1 0 0,1-1-1 0 0,-1 1 0 0 0,1-1 0 0 0,-1 1 0 0 0,1-1 1 0 0,-1 1-1 0 0,0-1 0 0 0,1 1 0 0 0,-1-1 1 0 0,0 1-1 0 0,1 0 0 0 0,-1-1 0 0 0,0 1 0 0 0,0 0 1 0 0,0-1-1 0 0,1 2 23 0 0,5 45-147 0 0,-5-35 170 0 0,31 137 128 0 0,-30-143-123 0 0,1-1 0 0 0,-1 1 0 0 0,1-1 0 0 0,0 0 1 0 0,0 0-1 0 0,1-1 0 0 0,0 1 0 0 0,-1-1 0 0 0,1 1 0 0 0,1-1 0 0 0,-1-1 0 0 0,1 1 0 0 0,-1 0 0 0 0,1-1 0 0 0,0 0 0 0 0,1 0 1 0 0,-1-1-1 0 0,0 1 0 0 0,1-1 0 0 0,-1 0 0 0 0,1-1 0 0 0,0 1 0 0 0,-1-1 0 0 0,1 0 0 0 0,0-1-28 0 0,0 1 90 0 0,-1 0-1 0 0,1-1 1 0 0,-1 0-1 0 0,0 0 1 0 0,1 0-1 0 0,-1 0 1 0 0,1-1-1 0 0,-1 0 1 0 0,1 0-1 0 0,-1-1 1 0 0,0 0-1 0 0,0 0 1 0 0,0 0-1 0 0,0 0 1 0 0,0-1-1 0 0,0 0 1 0 0,-1 0-1 0 0,5-3-89 0 0,20-21 454 0 0,-2-1 0 0 0,0-1-1 0 0,-2-2 1 0 0,-2 0 0 0 0,0-2 0 0 0,16-33-454 0 0,-26 44 108 0 0,16-30 53 0 0,-3-1 0 0 0,-2-1 0 0 0,-2-1-1 0 0,4-22-160 0 0,-9-2-521 0 0,-15 61-4116 0 0,-2 0-4658 0 0,0 18 331 0 0</inkml:trace>
  <inkml:trace contextRef="#ctx0" brushRef="#br0" timeOffset="366.127">1383 656 8634 0 0,'0'0'1650'0'0,"0"0"-829"0"0,0 0-30 0 0,0 0 313 0 0,0 0 210 0 0,0 0-3 0 0,0 0-174 0 0,0 0-193 0 0,0 0-159 0 0,0 0-143 0 0,0 0-101 0 0,33-11-100 0 0,100-36-64 0 0,-69 10 141 0 0,-57 28-422 0 0,1 1-10 0 0,0-1-1 0 0,-1 0 1 0 0,0-1 0 0 0,-1 1 0 0 0,0-1 0 0 0,-1 0-1 0 0,0-1 1 0 0,0 1 0 0 0,-1-1 0 0 0,-1 0 0 0 0,1 0-1 0 0,-2 0 1 0 0,0-1 0 0 0,0 1 0 0 0,-1-1 0 0 0,0 1-1 0 0,-1-1 1 0 0,-1-4-86 0 0,0 13-28 0 0,-1 0 0 0 0,-1 0 0 0 0,1 0 0 0 0,0 0-1 0 0,-1 1 1 0 0,1-1 0 0 0,-1 1 0 0 0,0 0 0 0 0,1 0 0 0 0,-1 0 0 0 0,0 0-1 0 0,0 0 1 0 0,-1 0 0 0 0,1 1 0 0 0,0 0 0 0 0,-1 0 0 0 0,1 0 0 0 0,0 0 0 0 0,-1 0-1 0 0,1 0 1 0 0,-1 1 0 0 0,0 0 0 0 0,1 0 0 0 0,-1 0 0 0 0,1 0 0 0 0,-1 0-1 0 0,1 1 1 0 0,-1 0 0 0 0,1-1 0 0 0,-2 2 28 0 0,-7 2-57 0 0,1 0 1 0 0,0 1-1 0 0,0 0 1 0 0,0 1-1 0 0,1 0 0 0 0,0 1 1 0 0,0 0-1 0 0,0 0 1 0 0,1 1-1 0 0,0 1 0 0 0,1-1 1 0 0,0 1-1 0 0,0 1 1 0 0,1-1-1 0 0,0 1 0 0 0,-2 5 57 0 0,-4 5-35 0 0,1 0-1 0 0,1 0 0 0 0,1 1 0 0 0,1 1 0 0 0,1 0 0 0 0,1 0 0 0 0,1 0 0 0 0,0 1 0 0 0,2 0 0 0 0,1 0 0 0 0,1 0 1 0 0,0 0-1 0 0,2 0 0 0 0,1 7 36 0 0,0-22 4 0 0,1 0 1 0 0,0 0-1 0 0,0 0 1 0 0,1 0 0 0 0,0 0-1 0 0,0-1 1 0 0,1 1-1 0 0,0-1 1 0 0,0 0 0 0 0,1 0-1 0 0,0-1 1 0 0,0 1-1 0 0,0-1 1 0 0,1 0 0 0 0,0-1-1 0 0,0 1 1 0 0,0-1-1 0 0,1 0 1 0 0,0-1-1 0 0,0 1 1 0 0,0-1 0 0 0,0-1-1 0 0,1 1 1 0 0,0-1-1 0 0,-1-1 1 0 0,4 1-5 0 0,103 22-1502 0 0,-4-20-5042 0 0,-82-5-1062 0 0</inkml:trace>
</inkml:ink>
</file>

<file path=ppt/ink/ink2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4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13 560 3017 0 0,'0'0'1548'0'0,"0"0"-404"0"0,0 0-225 0 0,0 0 57 0 0,0 0 250 0 0,0 0 184 0 0,0 0-50 0 0,0 0-221 0 0,0 0-235 0 0,0 0-184 0 0,0 0-105 0 0,0 0-62 0 0,0 0-47 0 0,-1 35-49 0 0,-4 111-61 0 0,3-131-265 0 0,0 0 0 0 0,0 1 0 0 0,2-1 0 0 0,0 1 0 0 0,1-1 0 0 0,0 1 0 0 0,1-1 0 0 0,1 1 0 0 0,1-1 0 0 0,0 0 0 0 0,0-1 0 0 0,2 1 0 0 0,0-1 0 0 0,0 0 0 0 0,7 9-131 0 0,-11-20 37 0 0,0 1 0 0 0,1-1 0 0 0,0 1 0 0 0,-1-1 0 0 0,1 0 0 0 0,0 0 1 0 0,0-1-1 0 0,1 1 0 0 0,-1 0 0 0 0,1-1 0 0 0,-1 0 0 0 0,1 0 0 0 0,0 0 0 0 0,0 0 1 0 0,-1-1-1 0 0,1 0 0 0 0,0 1 0 0 0,1-1 0 0 0,-1-1 0 0 0,0 1 0 0 0,0-1 0 0 0,0 1 1 0 0,0-1-1 0 0,1 0 0 0 0,-1-1 0 0 0,0 1 0 0 0,0-1 0 0 0,0 1 0 0 0,0-2 0 0 0,0 1 1 0 0,0 0-1 0 0,0-1 0 0 0,0 1 0 0 0,0-1 0 0 0,0 0 0 0 0,-1 0 0 0 0,1-1-37 0 0,14-12 77 0 0,-2-1 0 0 0,1 0-1 0 0,-2-1 1 0 0,0-1-1 0 0,-1-1 1 0 0,-1 0 0 0 0,-1 0-1 0 0,-1-1 1 0 0,3-9-77 0 0,17-40-99 0 0,-30 68 12 0 0,-1 1-83 0 0,0 23-481 0 0,-1-9 645 0 0,0-1 0 0 0,1 1 0 0 0,1-1 0 0 0,1 1 0 0 0,-1 0 0 0 0,2-1 0 0 0,0 0 0 0 0,1 0-1 0 0,0 0 1 0 0,1 0 0 0 0,0 0 0 0 0,1-1 0 0 0,2 2 6 0 0,-4-10 60 0 0,1-1 0 0 0,-1 0 0 0 0,1 0 0 0 0,0-1 0 0 0,0 0 0 0 0,0 1 0 0 0,1-2 0 0 0,-1 1 0 0 0,0-1 0 0 0,1 1 0 0 0,-1-2 0 0 0,1 1 0 0 0,-1 0 0 0 0,1-1 0 0 0,-1 0 0 0 0,1-1 0 0 0,-1 1 0 0 0,1-1 1 0 0,-1 0-1 0 0,1 0 0 0 0,-1-1 0 0 0,0 1 0 0 0,1-1 0 0 0,-1 0 0 0 0,0-1 0 0 0,0 1 0 0 0,-1-1 0 0 0,1 0 0 0 0,-1 0 0 0 0,1-1 0 0 0,-1 1 0 0 0,0-1 0 0 0,0 0 0 0 0,0 0 0 0 0,-1-1 0 0 0,1 1 0 0 0,-1-1 0 0 0,0 0-60 0 0,71-151 1382 0 0,-44 76-1389 0 0,-7 47-1388 0 0,-11 27-2776 0 0,2 4-4773 0 0,-9 2 1758 0 0</inkml:trace>
  <inkml:trace contextRef="#ctx0" brushRef="#br0" timeOffset="406.985">1262 626 3705 0 0,'0'0'2008'0'0,"0"0"-319"0"0,0 0-184 0 0,0 0 36 0 0,0 0-26 0 0,0 0-183 0 0,0 0-287 0 0,0 0-272 0 0,0 0-209 0 0,0 0-136 0 0,0 0-72 0 0,0 0-39 0 0,0 0-14 0 0,-26 21-11 0 0,-81 67-4 0 0,43-16 223 0 0,49-47-354 0 0,8-16-135 0 0,0 0-1 0 0,1 1 0 0 0,0-1 0 0 0,0 1 1 0 0,1 1-1 0 0,1-1 0 0 0,0 1 0 0 0,0-1 1 0 0,1 1-1 0 0,0 0 0 0 0,1 1 0 0 0,0-1 1 0 0,1 0-1 0 0,1 1 0 0 0,-1-1 0 0 0,2 2-21 0 0,0-11 32 0 0,0 1 0 0 0,0-1-1 0 0,1 1 1 0 0,-1-1-1 0 0,1 1 1 0 0,0-1-1 0 0,0 0 1 0 0,0 0 0 0 0,0 0-1 0 0,0 0 1 0 0,0 0-1 0 0,1 0 1 0 0,-1 0 0 0 0,0-1-1 0 0,1 1 1 0 0,0-1-1 0 0,-1 0 1 0 0,1 0 0 0 0,0 0-1 0 0,-1 0 1 0 0,1 0-1 0 0,0 0 1 0 0,0-1 0 0 0,0 0-1 0 0,0 1 1 0 0,0-1-1 0 0,0 0 1 0 0,-1 0 0 0 0,1-1-1 0 0,0 1 1 0 0,0-1-1 0 0,0 1 1 0 0,0-1 0 0 0,0 0-1 0 0,-1 0 1 0 0,1 0-1 0 0,0 0 1 0 0,-1-1 0 0 0,1 0-32 0 0,25-18 320 0 0,0-1 1 0 0,-2-2 0 0 0,-1 0 0 0 0,0-2 0 0 0,-2-1-1 0 0,5-9-320 0 0,29-29 124 0 0,28-24-109 0 0,-50 80-1305 0 0,-25 45-3434 0 0,-10 47-10087 0 0,0-73 13671 0 0</inkml:trace>
  <inkml:trace contextRef="#ctx0" brushRef="#br0" timeOffset="714.029">1576 1024 2449 0 0,'0'0'2948'0'0,"0"0"-550"0"0,0 0-371 0 0,0 0-192 0 0,0 0-177 0 0,0 0-263 0 0,0 0-248 0 0,0 0-139 0 0,0 0-116 0 0,0 0-137 0 0,0 0-167 0 0,0 0-178 0 0,16-30-138 0 0,48-94-90 0 0,0 27 94 0 0,-57 89-263 0 0,62-57-19 0 0,-59 109-892 0 0,-10-19 858 0 0,-2-20 48 0 0,1 0 1 0 0,0-1-1 0 0,0 1 1 0 0,0 0 0 0 0,1 0-1 0 0,-1 0 1 0 0,1 0-1 0 0,0-1 1 0 0,1 1 0 0 0,-1 0-1 0 0,1 0 1 0 0,0 0-1 0 0,0-1 1 0 0,0 1 0 0 0,1 0-1 0 0,-1-1 1 0 0,1 1-1 0 0,1-1 1 0 0,-1 0 0 0 0,0 1-1 0 0,1-1 1 0 0,0 0-1 0 0,0-1 1 0 0,0 1 0 0 0,1 0-1 0 0,-1-1 1 0 0,1 0-1 0 0,-1 0 1 0 0,1 0 0 0 0,0 0-1 0 0,1-1 1 0 0,-1 1-1 0 0,0-1 1 0 0,1 0 0 0 0,-1 0-1 0 0,1-1 1 0 0,2 1-9 0 0,2-1 84 0 0,1-2 0 0 0,0 1 0 0 0,-1-1 0 0 0,1 0 1 0 0,-1-1-1 0 0,1 0 0 0 0,-1-1 0 0 0,0 0 0 0 0,0 0 0 0 0,0-1 0 0 0,0 0 1 0 0,-1-1-1 0 0,0 0 0 0 0,0 0 0 0 0,0-1 0 0 0,7-6-84 0 0,109-114-496 0 0,-114 114 257 0 0,47-52-4597 0 0,-30 34-2523 0 0,-14 17-684 0 0</inkml:trace>
  <inkml:trace contextRef="#ctx0" brushRef="#br0" timeOffset="969.899">2742 0 15651 0 0,'0'0'766'0'0,"0"0"-222"0"0,0 0 37 0 0,0 0 197 0 0,0 0 78 0 0,-8 35-65 0 0,-25 114-162 0 0,-22 168 633 0 0,24-71-2038 0 0,34-82-3265 0 0,-3-138-2164 0 0,0-17-1862 0 0,0-5 5298 0 0</inkml:trace>
  <inkml:trace contextRef="#ctx0" brushRef="#br0" timeOffset="1216.404">2372 545 10570 0 0,'0'0'1321'0'0,"0"0"-593"0"0,0 0-128 0 0,0 0 72 0 0,0 0-8 0 0,0 0-128 0 0,0 0-152 0 0,0 0-128 0 0,189-52-56 0 0,-156 49-80 0 0,4 3-80 0 0,-2 0-80 0 0,6 0-128 0 0,-5 0-376 0 0,1 0-1144 0 0,-7 0-2801 0 0,-14 0-4673 0 0</inkml:trace>
</inkml:ink>
</file>

<file path=ppt/ink/ink2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6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1 232 4273 0 0,'0'0'2442'0'0,"0"0"-460"0"0,0 0-182 0 0,0 0-36 0 0,0 0-90 0 0,0 0-232 0 0,0 0-391 0 0,0 0-325 0 0,0 0-163 0 0,0 0-48 0 0,0 0 14 0 0,0 0 15 0 0,6 19-47 0 0,38 118 316 0 0,55 276 301 0 0,-47-264-1094 0 0,-52-149-8 0 0,0 1 1 0 0,0-1 0 0 0,0 1-1 0 0,0-1 1 0 0,0 1-1 0 0,1-1 1 0 0,-1 1 0 0 0,0-1-1 0 0,0 1 1 0 0,1-1 0 0 0,-1 1-1 0 0,0-1 1 0 0,1 0-1 0 0,-1 1 1 0 0,1-1 0 0 0,-1 0-1 0 0,0 1 1 0 0,1-1 0 0 0,-1 0-1 0 0,1 1 1 0 0,-1-1-1 0 0,1 0 1 0 0,-1 0 0 0 0,1 1-1 0 0,-1-1 1 0 0,1 0 0 0 0,-1 0-1 0 0,1 0 1 0 0,-1 0-1 0 0,1 0 1 0 0,-1 0 0 0 0,1 0-1 0 0,0 0 1 0 0,-1 0 0 0 0,1 0-1 0 0,-1 0 1 0 0,1 0-1 0 0,-1 0 1 0 0,1-1 0 0 0,-1 1-1 0 0,1 0 1 0 0,-1 0 0 0 0,1 0-1 0 0,-1-1 1 0 0,1 1-1 0 0,-1 0 1 0 0,0-1 0 0 0,1 1-1 0 0,-1 0 1 0 0,1-1 0 0 0,-1 1-1 0 0,0-1 1 0 0,1 1-1 0 0,-1 0 1 0 0,0-1 0 0 0,1 1-1 0 0,-1-1 1 0 0,0 1-1 0 0,0-1 1 0 0,0 1 0 0 0,1-1-13 0 0,18-39 639 0 0,-14 30-544 0 0,147-370 958 0 0,30-59-1274 0 0,-174 420-148 0 0,19-29-583 0 0,2 33-5271 0 0,-16 23-4147 0 0,-7-1 4199 0 0</inkml:trace>
  <inkml:trace contextRef="#ctx0" brushRef="#br0" timeOffset="3316.269">553 833 4681 0 0,'0'0'1972'0'0,"0"0"-499"0"0,0 0-249 0 0,0 0 20 0 0,0 0 25 0 0,0 0-136 0 0,0 0-318 0 0,0 0-283 0 0,0 0-175 0 0,0 0-91 0 0,0 0-42 0 0,0 0-32 0 0,0 0-33 0 0,-3 22-38 0 0,-9 140 54 0 0,29-19-1968 0 0,-10-133-1823 0 0,3-9-6368 0 0,-9-1 9540 0 0</inkml:trace>
  <inkml:trace contextRef="#ctx0" brushRef="#br0" timeOffset="3644.377">551 781 336 0 0,'0'0'991'0'0,"0"0"-311"0"0,0 0-101 0 0,0 0 198 0 0,0 0 265 0 0,0 0 117 0 0,0 0-64 0 0,0 0-172 0 0,0 0-203 0 0,0 0-164 0 0,0 0-104 0 0,0 0-59 0 0,25 4 7 0 0,81 12-3 0 0,-99-15-308 0 0,0 0 0 0 0,0 0 0 0 0,0 1 0 0 0,0 0 0 0 0,0 0 0 0 0,0 1 0 0 0,-1 0 0 0 0,1 0 1 0 0,-1 0-1 0 0,0 1 0 0 0,0 0 0 0 0,0 0 0 0 0,0 1 0 0 0,-1-1 0 0 0,0 1 0 0 0,0 0 0 0 0,0 1 1 0 0,3 3-90 0 0,-7-7 19 0 0,2 3 46 0 0,0-1 1 0 0,0 1 0 0 0,0 0 0 0 0,-1 0-1 0 0,1 0 1 0 0,-2 1 0 0 0,1-1-1 0 0,0 0 1 0 0,-1 1 0 0 0,0-1 0 0 0,0 1-1 0 0,-1-1 1 0 0,0 1 0 0 0,1 0 0 0 0,-2-1-1 0 0,1 1 1 0 0,-1-1 0 0 0,0 1 0 0 0,0-1-1 0 0,0 1 1 0 0,-1-1 0 0 0,0 0 0 0 0,0 1-1 0 0,-2 2-65 0 0,-13 12 50 0 0,-2 0-1 0 0,0-1 0 0 0,-1-1 1 0 0,-1-1-1 0 0,0-1 1 0 0,-1 0-1 0 0,-1-2 0 0 0,-1-1 1 0 0,0 0-1 0 0,-8 1-49 0 0,-2 4-244 0 0,-12 0-1232 0 0,31-15-2002 0 0,-1-2-4346 0 0,16-1 6652 0 0</inkml:trace>
  <inkml:trace contextRef="#ctx0" brushRef="#br0" timeOffset="4060.272">1175 858 0 0 0,'0'0'441'0'0,"0"0"376"0"0,0 0 77 0 0,0 0 188 0 0,0 0 220 0 0,0 0 63 0 0,0 0-187 0 0,0 0-309 0 0,0 0-210 0 0,0 0-28 0 0,0 0 98 0 0,0 0 118 0 0,0 0 56 0 0,-3 11-60 0 0,-33 83 1000 0 0,34-92-1807 0 0,-54 84 551 0 0,-5-2 0 0 0,-68 73-587 0 0,25-56-1831 0 0,56-65-6471 0 0,45-32 5259 0 0,0-1 606 0 0</inkml:trace>
  <inkml:trace contextRef="#ctx0" brushRef="#br0" timeOffset="4715.252">1254 1072 888 0 0,'0'0'2023'0'0,"0"0"-880"0"0,0 0-345 0 0,0 0 138 0 0,0 0 220 0 0,0 0 67 0 0,0 0-181 0 0,0 0-313 0 0,0 0-283 0 0,-28 34-197 0 0,-87 107-81 0 0,26-28 420 0 0,-19 7 560 0 0,108-119-1098 0 0,0-1-38 0 0,0 0-26 0 0,0 0-10 0 0,26-23 90 0 0,173-147 488 0 0,30 2-824 0 0,-228 167 257 0 0,0-1 1 0 0,0 1 0 0 0,1 0-1 0 0,-1 0 1 0 0,0 1-1 0 0,0-1 1 0 0,1 0 0 0 0,-1 0-1 0 0,1 0 1 0 0,-1 1-1 0 0,1-1 1 0 0,-1 1 0 0 0,1-1-1 0 0,-1 1 1 0 0,1 0 0 0 0,-1 0-1 0 0,1 0 1 0 0,-1-1-1 0 0,1 1 1 0 0,0 1 0 0 0,-1-1-1 0 0,1 0 1 0 0,-1 0-1 0 0,1 1 1 0 0,-1-1 0 0 0,1 0-1 0 0,-1 1 1 0 0,1 0-1 0 0,-1-1 1 0 0,1 1 0 0 0,-1 0-1 0 0,0 0 1 0 0,1 0-1 0 0,-1-1 1 0 0,0 1 0 0 0,0 1-1 0 0,0-1 1 0 0,0 0 0 0 0,0 0-1 0 0,0 0 1 0 0,0 1-1 0 0,0-1 1 0 0,0 0 0 0 0,0 1-1 0 0,-1-1 1 0 0,1 1-1 0 0,-1-1 1 0 0,1 1 0 0 0,-1-1-1 0 0,1 1 1 0 0,-1-1-1 0 0,0 1 1 0 0,0-1 0 0 0,0 1-1 0 0,0 0 13 0 0,10 160 538 0 0,2-84-158 0 0,-10-70-498 0 0,-12-1 4353 0 0,-12-10-3892 0 0,0 0 1 0 0,0-2-1 0 0,1 0 1 0 0,0-1-1 0 0,0-1 0 0 0,0-1 1 0 0,-12-7-344 0 0,25 11 72 0 0,-9-3-195 0 0,-49-23-152 0 0,27 5-3461 0 0,27 11-4784 0 0,8 13 1434 0 0</inkml:trace>
</inkml:ink>
</file>

<file path=ppt/ink/ink2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18 2521 0 0,'0'0'1181'0'0,"0"0"-299"0"0,0 0-29 0 0,0 0 275 0 0,0 0 351 0 0,0 0 155 0 0,0 0-111 0 0,0 0-313 0 0,0 0-358 0 0,0 0-267 0 0,0 0-155 0 0,3-3-49 0 0,7-9-6 0 0,-42 10 784 0 0,-126 71-998 0 0,144-63-139 0 0,4-2-14 0 0,-1 0 0 0 0,1 0 0 0 0,0 1 0 0 0,0 1 0 0 0,1-1 0 0 0,0 2 0 0 0,0-1 0 0 0,0 1 0 0 0,1 0 0 0 0,0 1 0 0 0,-3 3-8 0 0,10-10-17 0 0,0 1 0 0 0,0-1 1 0 0,1 1-1 0 0,-1-1 0 0 0,0 1 1 0 0,0-1-1 0 0,1 1 1 0 0,-1-1-1 0 0,1 1 0 0 0,0 0 1 0 0,-1-1-1 0 0,1 1 1 0 0,0 0-1 0 0,0-1 0 0 0,0 1 1 0 0,0 0-1 0 0,0-1 1 0 0,0 1-1 0 0,0 0 0 0 0,1-1 1 0 0,-1 1-1 0 0,1-1 1 0 0,-1 1-1 0 0,1-1 0 0 0,0 1 1 0 0,-1-1-1 0 0,1 1 1 0 0,0-1-1 0 0,0 1 0 0 0,0-1 1 0 0,0 0-1 0 0,0 1 1 0 0,0-1-1 0 0,1 0 0 0 0,-1 0 1 0 0,0 0-1 0 0,1 0 1 0 0,-1 0-1 0 0,0 0 0 0 0,1 0 1 0 0,-1-1-1 0 0,1 1 1 0 0,0-1-1 0 0,-1 1 0 0 0,1-1 1 0 0,1 1 16 0 0,77 15 37 0 0,41-4 56 0 0,-120-11-81 0 0,1 0-1 0 0,-1 1 1 0 0,1-1-1 0 0,-1 1 1 0 0,0-1 0 0 0,0 1-1 0 0,0-1 1 0 0,0 1-1 0 0,0 0 1 0 0,0 0 0 0 0,0-1-1 0 0,-1 1 1 0 0,1 0-1 0 0,0 0 1 0 0,-1 0 0 0 0,0 0-1 0 0,1 0 1 0 0,-1 0-1 0 0,0 0 1 0 0,0 0 0 0 0,0 0-1 0 0,0 0 1 0 0,-1 0-1 0 0,1-1 1 0 0,0 1 0 0 0,-1 0-1 0 0,0 0 1 0 0,1 0-1 0 0,-1 0 1 0 0,0 0 0 0 0,0-1-1 0 0,0 1 1 0 0,0 0-1 0 0,0-1 1 0 0,0 1 0 0 0,0-1-1 0 0,-1 1 1 0 0,1-1-1 0 0,0 1 1 0 0,-1-1-1 0 0,1 0 1 0 0,-1 0 0 0 0,0 0-1 0 0,1 0 1 0 0,-1 0-1 0 0,-1 0-11 0 0,-290 242 186 0 0,289-239-191 0 0,-1 0 0 0 0,1 1 0 0 0,0-1 0 0 0,0 1 0 0 0,0 0 0 0 0,1 0 0 0 0,-1 0 0 0 0,1 0 0 0 0,1 1 1 0 0,-1-1-1 0 0,1 1 0 0 0,0-1 0 0 0,0 1 0 0 0,0 0 0 0 0,1 0 0 0 0,0 0 0 0 0,0 0 0 0 0,1 0 0 0 0,0 0 0 0 0,0 6 5 0 0,3-9 8 0 0,0 1 1 0 0,0-1-1 0 0,0 0 0 0 0,1 0 1 0 0,-1 0-1 0 0,1 0 0 0 0,0-1 1 0 0,0 1-1 0 0,0-1 0 0 0,0 0 1 0 0,0 0-1 0 0,1 0 0 0 0,-1-1 1 0 0,0 1-1 0 0,1-1 0 0 0,-1 0 0 0 0,1-1 1 0 0,-1 1-1 0 0,1-1 0 0 0,0 0 1 0 0,-1 0-1 0 0,1 0 0 0 0,-1-1 1 0 0,1 1-1 0 0,0-1 0 0 0,0-1-8 0 0,12 2 50 0 0,-6-1-84 0 0,1 0 1 0 0,-1 0 0 0 0,0-2 0 0 0,0 1 0 0 0,0-1-1 0 0,0-1 1 0 0,0 0 0 0 0,-1-1 0 0 0,8-4 33 0 0,18-13-3423 0 0,-7-3-4658 0 0,-23 20 3168 0 0</inkml:trace>
</inkml:ink>
</file>

<file path=ppt/ink/ink2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 2529 0 0,'0'0'825'0'0,"0"0"-5"0"0,0 0 136 0 0,0 0 323 0 0,0 0 362 0 0,0 0 102 0 0,0 0-167 0 0,0 0-289 0 0,0 0-324 0 0,0 0-240 0 0,0 0-135 0 0,-4 33-65 0 0,-9 109-45 0 0,13 110 1023 0 0,-5-152-1400 0 0,-4-1 1 0 0,-5 0-1 0 0,-4-1-101 0 0,-3 28-52 0 0,-6 73-2653 0 0,20-168-858 0 0,1-10-3607 0 0,5-14 2924 0 0</inkml:trace>
</inkml:ink>
</file>

<file path=ppt/ink/ink2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55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455 39 7682 0 0,'0'0'2859'0'0,"0"0"-1804"0"0,0 0-670 0 0,0 0-54 0 0,0 0 253 0 0,0 0 292 0 0,0 0 155 0 0,0 0-3 0 0,0 0-142 0 0,-9 35-179 0 0,-30 112-168 0 0,25-27 138 0 0,8 51 523 0 0,16 153-1200 0 0,-7-280-165 0 0,4 78 300 0 0,-5-40-3279 0 0,-10-64-2071 0 0,-4-14-3309 0 0,6-4 5597 0 0</inkml:trace>
  <inkml:trace contextRef="#ctx0" brushRef="#br0" timeOffset="247.616">0 591 6481 0 0,'0'0'2825'0'0,"0"0"-1089"0"0,0 0-430 0 0,0 0-166 0 0,0 0 43 0 0,0 0-35 0 0,0 0-206 0 0,0 0-247 0 0,0 0-204 0 0,0 0-109 0 0,0 0-32 0 0,0 0-25 0 0,34-11-8 0 0,108-32-16 0 0,85-18 467 0 0,-160 41-782 0 0,104-37-240 0 0,-65 5-2666 0 0,-49 11-2665 0 0,-24 9-2259 0 0,-19 18 4071 0 0</inkml:trace>
  <inkml:trace contextRef="#ctx0" brushRef="#br0" timeOffset="482.75">950 127 1816 0 0,'0'0'2826'0'0,"0"0"-685"0"0,0 0-257 0 0,0 0-71 0 0,0 0-8 0 0,-5 32-84 0 0,-20 102-212 0 0,24-129-1410 0 0,-11 52 772 0 0,2 2 1 0 0,2-1 0 0 0,4 1 0 0 0,1 0-1 0 0,4 11-871 0 0,-1-59 59 0 0,1 0 0 0 0,0-1 0 0 0,1 1 0 0 0,0-1 0 0 0,1 1-1 0 0,0-1 1 0 0,1 0 0 0 0,0 0 0 0 0,0 0 0 0 0,1 0 0 0 0,0-1-1 0 0,1 0 1 0 0,0 0 0 0 0,0-1 0 0 0,1 1 0 0 0,4 3-59 0 0,-5-10 34 0 0,-1 0 0 0 0,1 0 1 0 0,0 0-1 0 0,1 0 0 0 0,-1-1 1 0 0,0 0-1 0 0,0 0 0 0 0,0-1 1 0 0,1 0-1 0 0,-1 0 0 0 0,0 0 1 0 0,1-1-1 0 0,-1 0 0 0 0,0 0 1 0 0,0-1-1 0 0,0 1 0 0 0,0-1 1 0 0,0-1-1 0 0,0 1 0 0 0,-1-1 1 0 0,1 0-1 0 0,-1 0 0 0 0,1-1 1 0 0,-1 0-1 0 0,0 1 0 0 0,-1-2 1 0 0,1 1-1 0 0,0-2-34 0 0,14-6-5 0 0,-16 10 7 0 0,4-3-8 0 0,0 0 0 0 0,0 1 0 0 0,0 0 0 0 0,1 0 0 0 0,0 1 0 0 0,0-1 0 0 0,0 2 0 0 0,0-1 0 0 0,0 1 0 0 0,0 0 0 0 0,3 1 6 0 0,-4 45 79 0 0,-9 51-387 0 0,25-82-2132 0 0,27-15-5415 0 0,-35-4 2761 0 0,-5 2-1094 0 0</inkml:trace>
  <inkml:trace contextRef="#ctx0" brushRef="#br0" timeOffset="1140.028">1744 595 3601 0 0,'0'0'2628'0'0,"0"0"-754"0"0,0 0-312 0 0,0 0 2 0 0,0 0 26 0 0,0 0-134 0 0,0 0-269 0 0,0 0-308 0 0,0 0-275 0 0,0 0-203 0 0,-33 25-115 0 0,-99 82-69 0 0,78-49 85 0 0,49-47-232 0 0,-14 71 140 0 0,21-80-179 0 0,0 0 0 0 0,0 0 1 0 0,1 0-1 0 0,-1 0 1 0 0,0 0-1 0 0,1-1 0 0 0,0 1 1 0 0,-1-1-1 0 0,1 0 0 0 0,0 1 1 0 0,-1-1-1 0 0,1-1 1 0 0,0 1-1 0 0,0 0 0 0 0,0-1 1 0 0,0 1-1 0 0,0-1 0 0 0,0 0 1 0 0,0 0-1 0 0,0 0 1 0 0,0 0-1 0 0,-1-1 0 0 0,1 1 1 0 0,0-1-1 0 0,0 0 1 0 0,0 0-1 0 0,0 0 0 0 0,-1 0 1 0 0,1 0-1 0 0,0 0 0 0 0,-1-1 1 0 0,2 0-32 0 0,273-178 1024 0 0,-276 180-1040 0 0,0-1-1 0 0,0 0 0 0 0,1 1 1 0 0,-1-1-1 0 0,0 1 1 0 0,0 0-1 0 0,0-1 1 0 0,0 1-1 0 0,0 0 1 0 0,1 0-1 0 0,-1-1 1 0 0,0 1-1 0 0,0 0 1 0 0,0 0-1 0 0,1 0 0 0 0,-1 1 1 0 0,0-1-1 0 0,0 0 1 0 0,0 0-1 0 0,0 1 1 0 0,1-1-1 0 0,-1 0 1 0 0,0 1-1 0 0,0-1 1 0 0,0 1-1 0 0,0 0 1 0 0,0-1-1 0 0,0 1 0 0 0,0 0 1 0 0,0-1-1 0 0,0 1 1 0 0,-1 0-1 0 0,1 0 1 0 0,0 0-1 0 0,0 0 1 0 0,-1 0-1 0 0,1 0 1 0 0,0 0-1 0 0,-1 0 1 0 0,1 0-1 0 0,-1 0 1 0 0,0 0-1 0 0,1 2 17 0 0,10 59-311 0 0,-8-42 227 0 0,-2-17 105 0 0,2 1-1 0 0,-1 0 0 0 0,0-1 0 0 0,1 0 0 0 0,-1 1 0 0 0,1-1 0 0 0,0 0 0 0 0,0 0 0 0 0,1-1 0 0 0,-1 1 0 0 0,0-1 0 0 0,1 1 0 0 0,0-1 0 0 0,-1 0 1 0 0,1 0-1 0 0,0-1 0 0 0,0 1 0 0 0,0-1 0 0 0,0 0 0 0 0,0 0 0 0 0,0 0 0 0 0,1-1 0 0 0,-1 1 0 0 0,0-1 0 0 0,0 0 0 0 0,0 0 0 0 0,1-1 0 0 0,-1 1 1 0 0,0-1-1 0 0,0 0 0 0 0,0 0 0 0 0,0 0 0 0 0,0-1 0 0 0,0 1 0 0 0,0-1 0 0 0,0 0 0 0 0,-1 0 0 0 0,1 0 0 0 0,-1-1 0 0 0,1 1-20 0 0,25-18 236 0 0,0-2 0 0 0,-2 0 0 0 0,0-2 1 0 0,-2 0-1 0 0,0-2 0 0 0,-2-1 0 0 0,-1-1 0 0 0,6-11-236 0 0,-5 6-40 0 0,-1-2 1 0 0,-1 0 0 0 0,-2-2-1 0 0,-2 0 1 0 0,-1-1-1 0 0,-2 0 1 0 0,-2-1 0 0 0,-1-1-1 0 0,-2 0 1 0 0,-2 0-1 0 0,-2-1 1 0 0,-1 1 0 0 0,-2-36 39 0 0,-2 74-6 0 0,1 1 1 0 0,-1 0-1 0 0,0-1 1 0 0,0 1-1 0 0,0-1 1 0 0,0 1-1 0 0,-1-1 1 0 0,1 1-1 0 0,0 0 1 0 0,-1-1-1 0 0,1 1 1 0 0,0 0-1 0 0,-1-1 1 0 0,0 1-1 0 0,1 0 1 0 0,-1-1-1 0 0,0 1 1 0 0,1 0-1 0 0,-1 0 1 0 0,0 0-1 0 0,0 0 1 0 0,0 0-1 0 0,0 0 1 0 0,0 0-1 0 0,0 0 1 0 0,-1 0-1 0 0,1 0 1 0 0,0 1-1 0 0,0-1 1 0 0,-1 0-1 0 0,1 1 1 0 0,0-1-1 0 0,-1 1 1 0 0,1 0-1 0 0,0-1 1 0 0,-1 1-1 0 0,1 0 1 0 0,-1 0-1 0 0,1 0 1 0 0,-1 0-1 0 0,1 0 1 0 0,0 0-1 0 0,-1 0 1 0 0,1 0-1 0 0,-1 0 1 0 0,1 1-1 0 0,0-1 1 0 0,-1 1-1 0 0,1-1 1 0 0,0 1-1 0 0,-1-1 1 0 0,1 1-1 0 0,0 0 1 0 0,0 0-1 0 0,0 0 1 0 0,0 0-1 0 0,0-1 1 0 0,-1 1-1 0 0,2 1 1 0 0,-1-1-1 0 0,0 0 1 0 0,0 0-1 0 0,0 0 1 0 0,0 0-1 0 0,1 1 1 0 0,-1-1 0 0 0,0 0 5 0 0,-15 26-4 0 0,1 0 0 0 0,0 1 0 0 0,2 1 0 0 0,2 0 0 0 0,0 1 0 0 0,2 0 0 0 0,1 0 0 0 0,2 1 0 0 0,1 0 0 0 0,1 0 0 0 0,2 0 0 0 0,1 0 0 0 0,1 1 0 0 0,3 10 4 0 0,-3-21-70 0 0,1 1 1 0 0,1 0 0 0 0,1-1-1 0 0,0 1 1 0 0,2-1 0 0 0,1 0 0 0 0,0-1-1 0 0,2 1 1 0 0,0-1 0 0 0,1-1 0 0 0,2 0-1 0 0,-1 0 1 0 0,2-1 0 0 0,1 0 0 0 0,0-1-1 0 0,5 4 70 0 0,-17-20-422 0 0,-1-1 3 0 0,-20-23-4350 0 0,-35-38-8574 0 0,47 49 12296 0 0</inkml:trace>
  <inkml:trace contextRef="#ctx0" brushRef="#br0" timeOffset="1422.321">2053 333 10674 0 0,'0'0'2933'0'0,"0"0"-998"0"0,0 0-727 0 0,0 0-269 0 0,0 0-51 0 0,0 0-32 0 0,0 0-94 0 0,0 0-107 0 0,0 0-107 0 0,0 0-97 0 0,0 0-111 0 0,32 0-96 0 0,101-3-72 0 0,76 2 310 0 0,-28-1-2332 0 0,-59-2-7962 0 0,-96 3-1517 0 0</inkml:trace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2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0 4377 0 0,'0'0'1176'0'0,"0"0"-150"0"0,0 0 47 0 0,0 0 270 0 0,0 0 310 0 0,0 0 130 0 0,0 0-232 0 0,0 0-443 0 0,0 0-349 0 0,0 0-200 0 0,0 0-38 0 0,0 0 51 0 0,1 23 11 0 0,2 138 405 0 0,-4 175 299 0 0,0-3-1723 0 0,1-333 394 0 0,-2 25-830 0 0,-7-15-4098 0 0,9-25-5024 0 0,0 7 5949 0 0</inkml:trace>
  <inkml:trace contextRef="#ctx0" brushRef="#br0" timeOffset="358.676">331 262 2328 0 0,'0'0'1390'0'0,"0"0"-360"0"0,0 0-34 0 0,0 0 237 0 0,0 0 273 0 0,-34 22 159 0 0,-106 70-104 0 0,58-24 937 0 0,66-48-1871 0 0,14-18-553 0 0,0-1 6 0 0,-1 1 0 0 0,0 1 0 0 0,0-1 0 0 0,1 0 0 0 0,0 1 0 0 0,-1-1 0 0 0,1 1 0 0 0,0-1 0 0 0,0 1 0 0 0,0 0 0 0 0,1 0 0 0 0,-1 0 0 0 0,1 0 0 0 0,-1 0 0 0 0,1 1 0 0 0,0-1 0 0 0,0 0 1 0 0,1 1-1 0 0,-1-1 0 0 0,1 0 0 0 0,-1 1 0 0 0,1-1 0 0 0,0 1 0 0 0,0-1 0 0 0,1 0 0 0 0,-1 1 0 0 0,1-1 0 0 0,-1 0 0 0 0,1 1 0 0 0,0-1 0 0 0,1 0 0 0 0,-1 0 0 0 0,0 0 0 0 0,1 1-80 0 0,9 5 188 0 0,1-1 0 0 0,0 0 1 0 0,1 0-1 0 0,-1-1 0 0 0,1-1 0 0 0,1 0 0 0 0,-1-1 0 0 0,1 0 1 0 0,0-1-1 0 0,0-1 0 0 0,2 0-188 0 0,81 29 1036 0 0,-93-30-1011 0 0,0 0 0 0 0,0 1 0 0 0,-1 0 0 0 0,1 0 1 0 0,-1 0-1 0 0,0 0 0 0 0,0 0 0 0 0,0 1 0 0 0,0-1 0 0 0,0 1 0 0 0,-1 0 0 0 0,1 0 0 0 0,-1 0 0 0 0,0 0 0 0 0,-1 0 1 0 0,1 1-1 0 0,-1-1 0 0 0,0 0 0 0 0,0 1 0 0 0,0-1 0 0 0,0 5-25 0 0,2 13-5362 0 0,-3-1-5721 0 0,0-20 6266 0 0</inkml:trace>
  <inkml:trace contextRef="#ctx0" brushRef="#br0" timeOffset="750.053">486 807 4049 0 0,'0'0'2411'0'0,"0"0"-1336"0"0,0 0-362 0 0,0 0 468 0 0,0 0 495 0 0,0 0 186 0 0,0 0-163 0 0,0 0-416 0 0,0 0-354 0 0,0 0-165 0 0,0 0-103 0 0,0 0-81 0 0,0 0-68 0 0,24-31-91 0 0,73-93-79 0 0,-26 14 255 0 0,21-62-271 0 0,-91 207-2290 0 0,-15 123 1751 0 0,13-153 217 0 0,1-1 0 0 0,-1 1 1 0 0,1 0-1 0 0,1-1 0 0 0,-1 1 0 0 0,0-1 0 0 0,1 1 1 0 0,0 0-1 0 0,0-1 0 0 0,1 1 0 0 0,-1-1 1 0 0,1 0-1 0 0,0 1 0 0 0,0-1 0 0 0,1 0 0 0 0,-1 0 1 0 0,1 0-1 0 0,-1-1 0 0 0,1 1 0 0 0,1-1 0 0 0,-1 1 1 0 0,0-1-1 0 0,1 0 0 0 0,0 0 0 0 0,-1 0 0 0 0,5 1-4 0 0,-4-1 106 0 0,0-1 0 0 0,0 0-1 0 0,1 0 1 0 0,-1 0 0 0 0,1-1 0 0 0,-1 0-1 0 0,1 1 1 0 0,-1-2 0 0 0,1 1-1 0 0,-1 0 1 0 0,1-1 0 0 0,0 0-1 0 0,-1 0 1 0 0,1 0 0 0 0,0-1-1 0 0,-1 0 1 0 0,1 1 0 0 0,0-2 0 0 0,-1 1-1 0 0,1 0 1 0 0,-1-1 0 0 0,0 0-1 0 0,0 0 1 0 0,3-2-106 0 0,89-81 1528 0 0,-6-47-2487 0 0,-80 103-2811 0 0,-8 20-331 0 0,-1-1-3322 0 0,-1 6 598 0 0</inkml:trace>
  <inkml:trace contextRef="#ctx0" brushRef="#br0" timeOffset="5349.786">1486 427 760 0 0,'0'0'1068'0'0,"0"0"-41"0"0,0 0 183 0 0,0 0 272 0 0,0 0 199 0 0,0 0-67 0 0,0 0-298 0 0,0 0-352 0 0,0 0-325 0 0,0 0-240 0 0,0 0-123 0 0,-10 0-47 0 0,-33 2-6 0 0,40-1-179 0 0,-1 0 1 0 0,1 1-1 0 0,0-1 0 0 0,0 1 1 0 0,0 0-1 0 0,0 0 0 0 0,0 0 1 0 0,0 0-1 0 0,1 0 0 0 0,-1 0 1 0 0,1 1-1 0 0,-1 0 0 0 0,1-1 1 0 0,0 1-1 0 0,0 0 0 0 0,0 0 1 0 0,1 0-1 0 0,-2 3-44 0 0,-3 3 77 0 0,-2 1-66 0 0,0 1 0 0 0,0 0 0 0 0,2 0 0 0 0,-1 1 0 0 0,1-1 0 0 0,1 1 1 0 0,0 1-1 0 0,1-1 0 0 0,0 1 0 0 0,1-1 0 0 0,1 1 0 0 0,0 0 0 0 0,0 0 0 0 0,1 0 0 0 0,1 1 0 0 0,1 4-11 0 0,1-12 87 0 0,0-1 0 0 0,0 0-1 0 0,1 0 1 0 0,0 0 0 0 0,0 0 0 0 0,1-1-1 0 0,-1 1 1 0 0,1-1 0 0 0,0 0 0 0 0,0 0-1 0 0,0 0 1 0 0,1-1 0 0 0,-1 0-1 0 0,1 1 1 0 0,0-2 0 0 0,0 1 0 0 0,0 0-1 0 0,0-1 1 0 0,0 0 0 0 0,1 0-1 0 0,-1-1 1 0 0,1 1 0 0 0,-1-1 0 0 0,1 0-1 0 0,-1-1 1 0 0,1 1 0 0 0,0-1-1 0 0,-1 0 1 0 0,1-1 0 0 0,0 1 0 0 0,-1-1-1 0 0,1 0 1 0 0,-1-1 0 0 0,1 1-1 0 0,-1-1 1 0 0,0 0 0 0 0,1 0 0 0 0,-1-1-1 0 0,3-2-86 0 0,5-2 82 0 0,-2 0 0 0 0,1-1 0 0 0,-1 0 0 0 0,0-1-1 0 0,-1-1 1 0 0,0 1 0 0 0,0-2 0 0 0,-1 1 0 0 0,-1-1 0 0 0,0-1-1 0 0,0 1 1 0 0,-1-1 0 0 0,0-1 0 0 0,-1 1 0 0 0,-1-1-1 0 0,0 0 1 0 0,-1 0 0 0 0,0-1 0 0 0,-1 0 0 0 0,0 1-1 0 0,-1-1 1 0 0,-1 0 0 0 0,0-6-82 0 0,-1 15-188 0 0,0 0-1 0 0,-1 0 1 0 0,0 1-1 0 0,0-1 0 0 0,0 1 1 0 0,0-1-1 0 0,-1 1 1 0 0,0-1-1 0 0,0 1 1 0 0,0 0-1 0 0,0 0 1 0 0,-1 0-1 0 0,0 0 1 0 0,1 0-1 0 0,-3-2 189 0 0,-35-29-10263 0 0,31 27 4150 0 0</inkml:trace>
  <inkml:trace contextRef="#ctx0" brushRef="#br0" timeOffset="5850.079">1870 460 12147 0 0,'0'0'1672'0'0,"0"0"-386"0"0,0 0-109 0 0,0 0-31 0 0,0 0-150 0 0,0 0-301 0 0,0 0-369 0 0,0 0-239 0 0,0 0-104 0 0,0 0-18 0 0,0 0 20 0 0,0 0 26 0 0,0 0 6 0 0,2 11 6 0 0,5 35 1 0 0,-6-41 30 0 0,1 0-1 0 0,0 0 1 0 0,0-1 0 0 0,0 1-1 0 0,1 0 1 0 0,-1-1 0 0 0,1 0-1 0 0,0 0 1 0 0,0 0 0 0 0,1 0-1 0 0,-1 0 1 0 0,1 0 0 0 0,0-1-1 0 0,0 0 1 0 0,0 0 0 0 0,1 0-1 0 0,-1 0 1 0 0,0 0 0 0 0,1-1-1 0 0,0 0 1 0 0,0 0-1 0 0,0-1 1 0 0,0 1 0 0 0,0-1-1 0 0,0 0 1 0 0,0 0 0 0 0,0 0-1 0 0,0-1 1 0 0,0 0 0 0 0,0 0-1 0 0,1 0 1 0 0,-1-1 0 0 0,0 0-1 0 0,0 0 1 0 0,4-1-54 0 0,5-1 139 0 0,0-1 1 0 0,-1 0-1 0 0,1-1 0 0 0,-1-1 1 0 0,-1 0-1 0 0,1 0 0 0 0,-1-2 1 0 0,0 1-1 0 0,10-9-139 0 0,2 0 77 0 0,133-86 174 0 0,-156 102-265 0 0,-1-1 0 0 0,1 1 0 0 0,-1 0 0 0 0,0-1 0 0 0,1 1 0 0 0,-1 0 0 0 0,1 0 0 0 0,0 0 0 0 0,-1-1 0 0 0,1 1 0 0 0,-1 0 0 0 0,1 0 0 0 0,-1 0 0 0 0,1 0 0 0 0,-1 0 1 0 0,1 0-1 0 0,-1 0 0 0 0,1 0 0 0 0,-1 0 0 0 0,1 0 0 0 0,0 1 0 0 0,-1-1 0 0 0,1 0 0 0 0,-1 0 0 0 0,1 0 0 0 0,-1 1 0 0 0,1-1 0 0 0,-1 0 0 0 0,0 1 0 0 0,1-1 0 0 0,-1 0 1 0 0,1 1-1 0 0,-1-1 0 0 0,1 0 0 0 0,-1 1 0 0 0,0-1 0 0 0,1 1 0 0 0,-1-1 0 0 0,0 1 0 0 0,0-1 0 0 0,1 1 0 0 0,-1-1 0 0 0,0 1 0 0 0,0-1 0 0 0,0 1 0 0 0,0-1 0 0 0,0 1 1 0 0,1-1-1 0 0,-1 1 0 0 0,0-1 0 0 0,0 1 0 0 0,0 0 0 0 0,0-1 0 0 0,-1 1 0 0 0,1-1 0 0 0,0 1 14 0 0,2 43-181 0 0,-3-34 165 0 0,1-7 41 0 0,-1 1 0 0 0,1 0 0 0 0,0-1 0 0 0,0 1 0 0 0,0-1 0 0 0,1 1-1 0 0,-1 0 1 0 0,1-1 0 0 0,0 1 0 0 0,0-1 0 0 0,0 1 0 0 0,0-1 0 0 0,0 0 0 0 0,1 1 0 0 0,0-1 0 0 0,-1 0 0 0 0,1 0 0 0 0,1 0-1 0 0,-1 0 1 0 0,0-1 0 0 0,1 1 0 0 0,-1 0 0 0 0,1-1 0 0 0,0 0 0 0 0,0 0 0 0 0,0 1 0 0 0,0-2 0 0 0,0 1 0 0 0,0 0 0 0 0,0-1-1 0 0,1 1 1 0 0,-1-1 0 0 0,1 0 0 0 0,-1 0 0 0 0,1 0 0 0 0,-1-1 0 0 0,1 1 0 0 0,1-1-25 0 0,7-3 223 0 0,0-1 0 0 0,-1 0 0 0 0,0-1 0 0 0,0 0 0 0 0,0-1 1 0 0,-1 0-1 0 0,0-1 0 0 0,0 0 0 0 0,0 0 0 0 0,-1-1 0 0 0,0 0 0 0 0,-1-1 0 0 0,0 0 0 0 0,0 0 1 0 0,-1-1-1 0 0,0 0 0 0 0,3-5-223 0 0,-7 11 12 0 0,15-20-255 0 0,-1 0 0 0 0,0 0 0 0 0,-2-2 0 0 0,-1 0 0 0 0,-1-1 0 0 0,5-17 243 0 0,-11 12-3418 0 0,-4 16-4650 0 0,-1 8-3906 0 0</inkml:trace>
</inkml:ink>
</file>

<file path=ppt/ink/ink2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4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1 185 2817 0 0,'0'0'1772'0'0,"0"0"-534"0"0,0 0-409 0 0,0 0-73 0 0,0 0 175 0 0,0 0 225 0 0,0 0 74 0 0,0 0-62 0 0,0 0-186 0 0,0 0-245 0 0,0 0-198 0 0,0 0-103 0 0,0 0-36 0 0,29 0-8 0 0,93 0 43 0 0,149-4 1635 0 0,-196 3-2384 0 0,-41 2-4204 0 0,-33-1 4391 0 0,3 2-3185 0 0,-3 1-2132 0 0,-1 3 1271 0 0</inkml:trace>
  <inkml:trace contextRef="#ctx0" brushRef="#br0" timeOffset="272.582">38 450 4601 0 0,'0'0'976'0'0,"0"0"-416"0"0,0 0-12 0 0,0 0 438 0 0,0 0 392 0 0,0 0 137 0 0,0 0-130 0 0,0 0-317 0 0,0 0-301 0 0,0 0-248 0 0,0 0-168 0 0,0 0-91 0 0,37 4-56 0 0,117 12-33 0 0,-47-25 149 0 0,90-34 57 0 0,-76 16-2806 0 0,-1 5-7405 0 0,-100 18 6111 0 0</inkml:trace>
  <inkml:trace contextRef="#ctx0" brushRef="#br0" timeOffset="537.82">1319 137 4857 0 0,'0'0'774'0'0,"0"0"-37"0"0,0 0 195 0 0,0 0 318 0 0,0 0 227 0 0,0 0-40 0 0,0 0-297 0 0,0 0-324 0 0,0 0-276 0 0,0 0-198 0 0,-30 35-97 0 0,-88 109-50 0 0,86-87-27 0 0,30-50-103 0 0,1 0 0 0 0,1 0 0 0 0,-1 1 0 0 0,1-1-1 0 0,0 0 1 0 0,1 1 0 0 0,0-1 0 0 0,0 0 0 0 0,1 0 0 0 0,-1 0 0 0 0,1 0 0 0 0,1 0 0 0 0,0 0 0 0 0,0-1 0 0 0,0 1 0 0 0,0-1 0 0 0,1 0 0 0 0,0 0-1 0 0,2 2-64 0 0,4-1 194 0 0,1 1 0 0 0,-1-2-1 0 0,1 1 1 0 0,0-1-1 0 0,1-1 1 0 0,0 0-1 0 0,0-1 1 0 0,0 0 0 0 0,0-1-1 0 0,0 0 1 0 0,1-1-1 0 0,-1 0 1 0 0,1-1-1 0 0,0 0 1 0 0,-1-1 0 0 0,1-1-1 0 0,0 0 1 0 0,-1-1-1 0 0,1 0 1 0 0,3-2-194 0 0,17-3 352 0 0,-1-2 0 0 0,0-1 0 0 0,-1-2 0 0 0,0-1 0 0 0,-1-1 0 0 0,0-2 0 0 0,-1-1 1 0 0,-1-1-1 0 0,5-5-352 0 0,-20 15 34 0 0,0-1 1 0 0,-1 0-1 0 0,0 0 1 0 0,0-2 0 0 0,-1 1-1 0 0,0-2 1 0 0,-1 1 0 0 0,0-1-1 0 0,-1-1 1 0 0,-1 1-1 0 0,0-2 1 0 0,0 1 0 0 0,-1-1-1 0 0,-1 0 1 0 0,0-1-1 0 0,-1 1 1 0 0,-1-1 0 0 0,0 0-1 0 0,-1 0 1 0 0,-1-1-1 0 0,0-6-34 0 0,-3 16-161 0 0,-1-1-1 0 0,1 1 0 0 0,-1 0 1 0 0,-1 0-1 0 0,1 0 0 0 0,-1 1 0 0 0,0-1 1 0 0,-1 0-1 0 0,1 1 0 0 0,-1 0 1 0 0,0 0-1 0 0,0 0 0 0 0,-1 0 0 0 0,1 1 1 0 0,-1 0-1 0 0,0 0 0 0 0,0 0 1 0 0,-1 0-1 0 0,1 1 0 0 0,-1 0 0 0 0,0 0 1 0 0,1 1-1 0 0,-1-1 0 0 0,-3 0 162 0 0,-10-3-988 0 0,0 0-1 0 0,0 2 1 0 0,-1 0-1 0 0,1 0 1 0 0,-1 2-1 0 0,0 1 0 0 0,-6 0 989 0 0,-68 2-8363 0 0,64 2 3617 0 0</inkml:trace>
  <inkml:trace contextRef="#ctx0" brushRef="#br0" timeOffset="785.591">1037 218 3233 0 0,'0'0'2396'0'0,"0"0"-157"0"0,0 0-90 0 0,0 0-37 0 0,0 0-126 0 0,0 0-319 0 0,0 0-413 0 0,0 0-295 0 0,0 0-159 0 0,0 0-75 0 0,0 0-62 0 0,0 0-38 0 0,0 0-32 0 0,36 6-63 0 0,115 19-62 0 0,92-5 758 0 0,395 16-893 0 0,-469-26-3145 0 0,-113-4-2710 0 0,-1 1-6148 0 0,-44-7 7716 0 0</inkml:trace>
</inkml:ink>
</file>

<file path=ppt/ink/ink2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82 0 0 0,'0'0'976'0'0,"0"0"91"0"0,0 0 28 0 0,0 0 176 0 0,0 0 404 0 0,0 0 320 0 0,0 0 40 0 0,0 0-256 0 0,0 0-532 0 0,0 0-513 0 0,0 0-390 0 0,0-10-239 0 0,-1-4-88 0 0,0-8 30 0 0,14 42 392 0 0,57 213 1246 0 0,-50-150-1542 0 0,56 226 153 0 0,-75-304-291 0 0,1 1 1 0 0,0 1-1 0 0,0-1 0 0 0,0 1 0 0 0,1-1 0 0 0,0 0 0 0 0,0 0 0 0 0,1 0 0 0 0,-1-1 1 0 0,1 1-1 0 0,1-1 0 0 0,-1 0 0 0 0,5 4-5 0 0,-8-8 26 0 0,-1-1 0 0 0,1 1 0 0 0,-1-1 1 0 0,1 1-1 0 0,-1-1 0 0 0,1 0 0 0 0,-1 1 0 0 0,1-1 0 0 0,0 0 0 0 0,-1 1 1 0 0,1-1-1 0 0,0 0 0 0 0,-1 0 0 0 0,1 0 0 0 0,0 1 0 0 0,-1-1 0 0 0,1 0 1 0 0,0 0-1 0 0,-1 0 0 0 0,1 0 0 0 0,0 0 0 0 0,-1 0 0 0 0,1-1 1 0 0,0 1-1 0 0,-1 0 0 0 0,1 0 0 0 0,-1 0 0 0 0,1-1 0 0 0,0 1 0 0 0,-1 0 1 0 0,1 0-1 0 0,-1-1 0 0 0,1 1 0 0 0,0-1 0 0 0,-1 1 0 0 0,1 0 0 0 0,-1-1 1 0 0,1 1-1 0 0,-1-1 0 0 0,0 1 0 0 0,1-1 0 0 0,-1 0 0 0 0,0 1 0 0 0,1-1 1 0 0,-1 1-1 0 0,0-1 0 0 0,1 0 0 0 0,-1 1 0 0 0,0-1 0 0 0,0 0 1 0 0,0 1-1 0 0,0-1 0 0 0,0 0 0 0 0,0 0-26 0 0,3-5 110 0 0,41-129 1434 0 0,38-184-712 0 0,-67 259-846 0 0,2 1 0 0 0,3 1-1 0 0,19-37 15 0 0,-21 72-1382 0 0,-1 37-5935 0 0,-14-3 2379 0 0,0-3-2297 0 0</inkml:trace>
  <inkml:trace contextRef="#ctx0" brushRef="#br0" timeOffset="659.204">650 568 3041 0 0,'0'0'1803'0'0,"0"0"-439"0"0,0 0-348 0 0,0 0 7 0 0,0 0 196 0 0,0 0 52 0 0,0 0-143 0 0,0 0-274 0 0,0 0-293 0 0,0 0-214 0 0,0 0-142 0 0,-17 34-71 0 0,-56 108-37 0 0,38-53 51 0 0,-8 61 196 0 0,37-114 2093 0 0,91-201-1361 0 0,72-91-777 0 0,-153 249-299 0 0,-1 1-9 0 0,1-1 0 0 0,0 1 0 0 0,0-1 0 0 0,0 1 0 0 0,1 0 0 0 0,0 1 0 0 0,0-1 0 0 0,0 1-1 0 0,1 0 1 0 0,0 0 0 0 0,0 1 0 0 0,0 0 0 0 0,0 0 0 0 0,4-2 9 0 0,-7 7-19 0 0,0 1 1 0 0,0-1 0 0 0,-1 0-1 0 0,1 1 1 0 0,0 0-1 0 0,-1-1 1 0 0,1 1-1 0 0,-1 0 1 0 0,0 1 0 0 0,1-1-1 0 0,-1 0 1 0 0,0 0-1 0 0,0 1 1 0 0,-1 0-1 0 0,1-1 1 0 0,-1 1-1 0 0,1 0 1 0 0,-1 0 0 0 0,0-1-1 0 0,0 1 1 0 0,0 0-1 0 0,0 0 1 0 0,0 0-1 0 0,-1 0 1 0 0,1 1-1 0 0,-1-1 1 0 0,0 0 0 0 0,0 0-1 0 0,0 1 19 0 0,19 153 131 0 0,14-39-70 0 0,-31-112-11 0 0,-1-5-14 0 0,-1 0 0 0 0,1-1 0 0 0,0 1 0 0 0,-1 0 0 0 0,1 0-1 0 0,-1 0 1 0 0,1 0 0 0 0,-1 0 0 0 0,1 0 0 0 0,-1 0 0 0 0,0 0 0 0 0,1 0-1 0 0,-1 0 1 0 0,0 0 0 0 0,0 0 0 0 0,0 0 0 0 0,0 0 0 0 0,0 0 0 0 0,0 0-1 0 0,0 0 1 0 0,0 1 0 0 0,0-1 0 0 0,0 0 0 0 0,-1 0 0 0 0,1 0-1 0 0,0 0 1 0 0,-1 0 0 0 0,1 0 0 0 0,-1 0 0 0 0,1 0 0 0 0,-1-1 0 0 0,0 1-1 0 0,1 0 1 0 0,-1 0 0 0 0,0 0 0 0 0,0-1 0 0 0,1 1 0 0 0,-1 0 0 0 0,0-1-1 0 0,-1 2-35 0 0,-78-24 901 0 0,-137-112-3325 0 0,202 123 870 0 0,1 1-2359 0 0,5 6-2794 0 0,6 1 1023 0 0</inkml:trace>
</inkml:ink>
</file>

<file path=ppt/ink/ink2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1 498 984 0 0,'0'0'431'0'0,"0"0"-526"0"0,0 0-235 0 0,0 0 247 0 0,0 0 520 0 0,0 0 313 0 0,0 0 110 0 0,0 0 41 0 0,0 0-24 0 0,0 0 19 0 0,0 0 85 0 0,30 2 66 0 0,94 3 75 0 0,-120-5-1023 0 0,0 0 0 0 0,0 0 0 0 0,0 0 0 0 0,0 0 0 0 0,0 0 0 0 0,0-1 0 0 0,-1 0 0 0 0,1 0 0 0 0,0 0 0 0 0,0 0 0 0 0,0 0-1 0 0,-1-1 1 0 0,1 0 0 0 0,0 0 0 0 0,-1 0 0 0 0,0 0 0 0 0,1 0 0 0 0,-1-1 0 0 0,0 0-99 0 0,8-6 438 0 0,31-25 886 0 0,-2-1 0 0 0,-1-2 1 0 0,-2-2-1 0 0,29-40-1324 0 0,-27 32 442 0 0,2 2 1 0 0,2 1-1 0 0,24-18-442 0 0,22 15 135 0 0,-87 47-136 0 0,1-1 0 0 0,0 0 1 0 0,0 1-1 0 0,-1 0 0 0 0,1 0 0 0 0,0 0 1 0 0,0 0-1 0 0,0 0 0 0 0,-1 0 1 0 0,1 1-1 0 0,0-1 0 0 0,0 1 1 0 0,-1 0-1 0 0,1 0 0 0 0,-1 0 1 0 0,1 0-1 0 0,0 1 0 0 0,-1-1 0 0 0,0 0 1 0 0,1 1-1 0 0,-1 0 0 0 0,0 0 1 0 0,0-1-1 0 0,0 1 0 0 0,0 1 1 0 0,0-1-1 0 0,-1 0 0 0 0,1 0 1 0 0,0 1-1 0 0,-1-1 0 0 0,0 0 1 0 0,1 1-1 0 0,-1 1 1 0 0,6 18 33 0 0,0 1 0 0 0,-2 0 0 0 0,0 0 0 0 0,-2 0 0 0 0,0 1 0 0 0,-2-1 0 0 0,0 1 0 0 0,-2 0 0 0 0,-2 15-33 0 0,1-24-6 0 0,-1 0 0 0 0,0 0 0 0 0,-1 0 0 0 0,-1 0-1 0 0,0-1 1 0 0,-1 1 0 0 0,-1-1 0 0 0,0-1 0 0 0,0 0 0 0 0,-2 0-1 0 0,0 0 1 0 0,0-1 0 0 0,-1 0 0 0 0,0-1 0 0 0,-1 0 0 0 0,-1 0-1 0 0,1-2 1 0 0,-2 1 0 0 0,1-1 0 0 0,-1-1 0 0 0,-1-1 0 0 0,1 1-1 0 0,-1-2 1 0 0,0 0 0 0 0,-1-1 0 0 0,0 0 0 0 0,1-1 0 0 0,-1-1-1 0 0,-1 0 1 0 0,1-1 0 0 0,0-1 0 0 0,-10 0 6 0 0,15-1-669 0 0,-51-6-2332 0 0,31-18-7147 0 0,28 17 6034 0 0</inkml:trace>
  <inkml:trace contextRef="#ctx0" brushRef="#br0" timeOffset="333.809">1196 152 2577 0 0,'0'0'2133'0'0,"0"0"-1156"0"0,0 0-496 0 0,0 0 36 0 0,0 0 177 0 0,0 0 95 0 0,0 0-55 0 0,-26 34-191 0 0,-76 105-215 0 0,99-137-319 0 0,0 1 0 0 0,1-1 0 0 0,-1 1 0 0 0,1 0 0 0 0,0 0 0 0 0,0 0 0 0 0,0 0 0 0 0,0 1 0 0 0,0-1 0 0 0,1 0 0 0 0,0 1 0 0 0,-1-1 0 0 0,1 1 0 0 0,1-1 0 0 0,-1 1 0 0 0,0 0 0 0 0,1-1 0 0 0,0 1 0 0 0,0 0 0 0 0,0 0-9 0 0,1 7 5 0 0,-1-7 12 0 0,1 0 0 0 0,-1 0 0 0 0,1 0 0 0 0,0 0 0 0 0,0 0 0 0 0,0 0 0 0 0,0 0 0 0 0,1 0-1 0 0,-1-1 1 0 0,1 1 0 0 0,0-1 0 0 0,1 1 0 0 0,-1-1 0 0 0,0 1 0 0 0,1-1 0 0 0,0 0 0 0 0,-1 0 0 0 0,1-1 0 0 0,1 1 0 0 0,-1-1 0 0 0,0 1 0 0 0,0-1-1 0 0,1 0 1 0 0,0 0 0 0 0,-1 0 0 0 0,1-1 0 0 0,0 1 0 0 0,0-1 0 0 0,0 0 0 0 0,0 0-17 0 0,3 1 288 0 0,1 0-1 0 0,0-1 1 0 0,0 0-1 0 0,0 0 1 0 0,0-1-1 0 0,0 0 1 0 0,0 0-1 0 0,0-1 1 0 0,-1 0-1 0 0,1 0 1 0 0,0-1 0 0 0,0 0-1 0 0,-1 0 1 0 0,1-1-1 0 0,1-1-287 0 0,3-1 275 0 0,-1 0 1 0 0,-1-1-1 0 0,1-1 0 0 0,-1 0 1 0 0,0 0-1 0 0,0-1 0 0 0,-1 0 0 0 0,0-1 1 0 0,-1 0-1 0 0,0 0 0 0 0,0-1 1 0 0,-1 0-1 0 0,0 0 0 0 0,-1-1 0 0 0,0 0 1 0 0,0 0-1 0 0,-2 0 0 0 0,1-1 0 0 0,-1 1 1 0 0,-1-1-1 0 0,0 0 0 0 0,-1 0 1 0 0,0-1-1 0 0,0-7-275 0 0,-2 12-62 0 0,0-1-1 0 0,0 0 1 0 0,-1 1 0 0 0,0-1 0 0 0,-1 1-1 0 0,0 0 1 0 0,0-1 0 0 0,-1 1 0 0 0,1 0-1 0 0,-2 0 1 0 0,-1-3 62 0 0,-19-13-3310 0 0,-11 12-4428 0 0,22 11-1915 0 0</inkml:trace>
</inkml:ink>
</file>

<file path=ppt/ink/ink2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0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2969 0 0,'0'0'1093'0'0,"0"0"-386"0"0,0 0-306 0 0,0 0 8 0 0,0 0 301 0 0,0 0 367 0 0,0 0 147 0 0,0 0-35 0 0,0 0-204 0 0,0 0-259 0 0,0 0-189 0 0,0 0-105 0 0,0 0-51 0 0,13 21-20 0 0,42 66-14 0 0,-6 30 679 0 0,-5 34-693 0 0,-8-4-38 0 0,-26-118-42 0 0,-9-29-103 0 0,-1 0 63 0 0,0 0 66 0 0,3-33-46 0 0,2 0-1 0 0,1-1 1 0 0,2 2 0 0 0,1-1 0 0 0,2 1 0 0 0,1 1-1 0 0,1 0 1 0 0,9-13-233 0 0,10-28 104 0 0,30-68-135 0 0,-21 59-2048 0 0,-41 81 521 0 0,0 0-830 0 0,0 0-1024 0 0,0 0-831 0 0,0 4-109 0 0</inkml:trace>
</inkml:ink>
</file>

<file path=ppt/ink/ink2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1 188 720 0 0,'0'0'1042'0'0,"0"0"-110"0"0,0 0 59 0 0,0 0 208 0 0,0 0 252 0 0,0 0 58 0 0,0 0-219 0 0,0 0-306 0 0,0 0-290 0 0,0 0-185 0 0,0 0-73 0 0,0 0-30 0 0,0 0-5 0 0,17-1 8 0 0,58-3 6 0 0,70 13 1055 0 0,72-12-537 0 0,-216 3-883 0 0,0-1 0 0 0,0 1 0 0 0,0 0 0 0 0,0-1 0 0 0,0 1 0 0 0,0 0 0 0 0,-1-1 0 0 0,1 1 0 0 0,0-1-1 0 0,0 0 1 0 0,0 1 0 0 0,-1-1 0 0 0,1 0 0 0 0,0 1 0 0 0,-1-1 0 0 0,1 0 0 0 0,0 0 0 0 0,-1 1 0 0 0,1-1 0 0 0,-1 0-1 0 0,1 0 1 0 0,-1 0 0 0 0,0 0 0 0 0,1 0 0 0 0,-1 0 0 0 0,0 0 0 0 0,0 0 0 0 0,1 0 0 0 0,-1 0 0 0 0,0 0 0 0 0,0 0-1 0 0,0 0 1 0 0,0 0 0 0 0,0 0 0 0 0,-1 0 0 0 0,1 0 0 0 0,0 0 0 0 0,0 0 0 0 0,-1 0 0 0 0,1 1 0 0 0,0-1 0 0 0,-1 0-1 0 0,1 0 1 0 0,-1 0 0 0 0,1 0 0 0 0,-1 0 0 0 0,0 1 0 0 0,1-1 0 0 0,-1 0 0 0 0,0 0 0 0 0,1 1 0 0 0,-1-1 0 0 0,0 1-1 0 0,0-1 1 0 0,0 0 0 0 0,0 1-50 0 0,-47-45 538 0 0,-47-19-434 0 0,65 40-637 0 0,24 12-3506 0 0,25 11-7092 0 0,-10 1 7606 0 0</inkml:trace>
</inkml:ink>
</file>

<file path=ppt/ink/ink2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0 0 0 0,'0'0'1332'0'0,"0"0"-86"0"0,0 0-1 0 0,0 0 224 0 0,0 0 243 0 0,0 0 115 0 0,0 0-178 0 0,0 0-381 0 0,0 0-447 0 0,0 0-378 0 0,0 0-226 0 0,0 0-40 0 0,0 0 80 0 0,-2 6 75 0 0,-5 185 1236 0 0,8-119-2122 0 0,-4-45-1435 0 0,-1-10-7431 0 0,4-17 8974 0 0,0 4-2708 0 0</inkml:trace>
</inkml:ink>
</file>

<file path=ppt/ink/ink2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4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24 1608 0 0,'0'0'1349'0'0,"0"0"-492"0"0,0 0-318 0 0,0 0 88 0 0,0 0 256 0 0,0 0 155 0 0,0 0-41 0 0,0 0-142 0 0,0 0-185 0 0,0 0-143 0 0,0 0-60 0 0,0 0-78 0 0,27-5-34 0 0,88-14-22 0 0,-43 28 218 0 0,-66-8-504 0 0,1 1 1 0 0,-1-1-1 0 0,0 2 0 0 0,1-1 0 0 0,-1 0 0 0 0,0 1 0 0 0,0 0 0 0 0,-1 1 0 0 0,1-1 1 0 0,-1 1-1 0 0,0 0 0 0 0,0 1 0 0 0,0-1 0 0 0,0 1 0 0 0,-1 0 0 0 0,0 0 1 0 0,0 0-1 0 0,0 1 0 0 0,0-1 0 0 0,-1 1 0 0 0,0 0 0 0 0,0 0 0 0 0,-1 0 1 0 0,0 0-1 0 0,0 1 0 0 0,0-1 0 0 0,-1 1 0 0 0,0-1 0 0 0,0 3-47 0 0,-1-4 31 0 0,0 1 0 0 0,0 0-1 0 0,0-1 1 0 0,-1 1 0 0 0,0 0-1 0 0,0-1 1 0 0,-1 0 0 0 0,0 1-1 0 0,0-1 1 0 0,0 0 0 0 0,0 0-1 0 0,-1 0 1 0 0,0 0 0 0 0,0 0-1 0 0,0 0 1 0 0,-1-1 0 0 0,1 0-1 0 0,-1 1 1 0 0,0-1 0 0 0,-1-1-31 0 0,-10 10 3 0 0,-1 0 1 0 0,0-1-1 0 0,-1-1 1 0 0,0-1-1 0 0,-1 0 0 0 0,0-2 1 0 0,0 0-1 0 0,-1-1 1 0 0,0 0-1 0 0,-15 2-3 0 0,-16-1-4222 0 0,0-5-4201 0 0,45-3 7008 0 0</inkml:trace>
</inkml:ink>
</file>

<file path=ppt/ink/ink2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1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2601 0 0,'0'0'1025'0'0,"0"0"-463"0"0,0 0-129 0 0,0 0 324 0 0,0 0 409 0 0,0 0 253 0 0,0 0-19 0 0,0 0-205 0 0,0 0-249 0 0,0 0-206 0 0,32-4-137 0 0,102-11-84 0 0,117-10 669 0 0,-241 24-1766 0 0,22 4-1361 0 0,-25 3-2110 0 0,-4 4-3378 0 0,-3-6 6866 0 0</inkml:trace>
</inkml:ink>
</file>

<file path=ppt/ink/ink2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3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5417 0 0,'0'0'874'0'0,"0"0"-552"0"0,0 0-87 0 0,0 0 421 0 0,0 0 326 0 0,0 0 71 0 0,0 0-166 0 0,0 0-299 0 0,0 0-264 0 0,32 1-193 0 0,102 4-132 0 0,68-26-3385 0 0,-139 10-2448 0 0,-43 8 3586 0 0</inkml:trace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2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20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1 233 4289 0 0,'0'0'635'0'0,"0"0"-301"0"0,0 0 15 0 0,0 0 259 0 0,0 0 219 0 0,0 0 83 0 0,0 0-84 0 0,0 0-173 0 0,0 0-157 0 0,0 0-117 0 0,0 0-87 0 0,0 0-28 0 0,34 0 20 0 0,110 0 38 0 0,25 0 1394 0 0,-168 0-1649 0 0,0 0 0 0 0,0 1 0 0 0,0-1 0 0 0,0 0 0 0 0,0 0 0 0 0,0 0 0 0 0,0 0 0 0 0,0 0 0 0 0,0 0 0 0 0,0 0 0 0 0,0 0 0 0 0,0 0 0 0 0,0 0 0 0 0,0 0 0 0 0,0-1 0 0 0,0 1 0 0 0,0 0 0 0 0,0-1 0 0 0,0 1-1 0 0,-1-1 1 0 0,1 1 0 0 0,0-1 0 0 0,0 1 0 0 0,0-1 0 0 0,-1 0 0 0 0,1 1 0 0 0,0-1 0 0 0,0 0 0 0 0,-1 0 0 0 0,1 1 0 0 0,-1-1 0 0 0,1 0 0 0 0,-1 0 0 0 0,1 0 0 0 0,-1 0 0 0 0,1 0 0 0 0,-1 0 0 0 0,0 0 0 0 0,0 0 0 0 0,1 0 0 0 0,-1 0 0 0 0,0 0 0 0 0,0 0 0 0 0,0 0 0 0 0,0 0 0 0 0,0 0 0 0 0,0 0 0 0 0,0 0 0 0 0,-1 0-1 0 0,1 0 1 0 0,0 0 0 0 0,0 0 0 0 0,-1 1 0 0 0,1-1 0 0 0,-1 0 0 0 0,1 0 0 0 0,-1 0 0 0 0,1 0 0 0 0,-1 0-67 0 0,-39-52 1821 0 0,23 34-1645 0 0,9 13-163 0 0,1-1-1 0 0,0-1 1 0 0,0 1 0 0 0,1-1 0 0 0,0 0 0 0 0,0-1 0 0 0,1 1-1 0 0,0-1 1 0 0,1 0 0 0 0,-1-3-13 0 0,6-6-2772 0 0,33 3-10561 0 0,-26 15 10178 0 0</inkml:trace>
</inkml:ink>
</file>

<file path=ppt/ink/ink2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0 6841 0 0,'0'0'273'0'0,"0"0"-363"0"0,0 0-70 0 0,0 0 264 0 0,0 0 296 0 0,0 0 150 0 0,0 0 24 0 0,0 0-71 0 0,-1 33-125 0 0,-4 106-128 0 0,4-112-190 0 0,2 1 0 0 0,1 0 0 0 0,1-1 0 0 0,1 0-1 0 0,1 1 1 0 0,2-1 0 0 0,1-1 0 0 0,1 0-1 0 0,1 0 1 0 0,1-1 0 0 0,2 0 0 0 0,6 9-60 0 0,-4-4 53 0 0,31 36 141 0 0,-44-67-19 0 0,0 0 1 0 0,0 0-1 0 0,1 0 1 0 0,-1-1-1 0 0,0 1 1 0 0,0 0 0 0 0,0-1-1 0 0,0 0 1 0 0,-1 1-1 0 0,1-1 1 0 0,0 0-1 0 0,-1 0 1 0 0,1 0 0 0 0,-1 0-1 0 0,1 0 1 0 0,-1 0-1 0 0,0-1 1 0 0,0 1-1 0 0,0 0 1 0 0,0-1 0 0 0,-1 1-1 0 0,1 0 1 0 0,-1-1-1 0 0,1 1 1 0 0,-1-1-1 0 0,0 1-175 0 0,3-5 234 0 0,137-365 4176 0 0,-86 261-5286 0 0,-32 67-5257 0 0,-19 37 1261 0 0,-1 3-3043 0 0</inkml:trace>
  <inkml:trace contextRef="#ctx0" brushRef="#br0" timeOffset="783.398">542 461 10450 0 0,'0'0'687'0'0,"0"0"-603"0"0,0 0-179 0 0,0 0 253 0 0,0 0 339 0 0,0 0 158 0 0,0 0-54 0 0,0 0-123 0 0,0 0-137 0 0,0 0-103 0 0,0 0-44 0 0,2 34-10 0 0,3 108 16 0 0,-11-57 134 0 0,-17 80-1954 0 0,23-164 363 0 0,0-1-515 0 0,6-2-3736 0 0,2-5 2321 0 0,-6 4 1973 0 0,3-4 766 0 0</inkml:trace>
  <inkml:trace contextRef="#ctx0" brushRef="#br0" timeOffset="6191.594">496 519 0 0 0,'0'0'355'0'0,"0"0"768"0"0,0 0 258 0 0,0 0-70 0 0,0 0-208 0 0,0 0-227 0 0,0 0-157 0 0,0 0-44 0 0,25-3 3851 0 0,127-16 586 0 0,-39 16-4320 0 0,-107 6-808 0 0,-1 0 1 0 0,0 0-1 0 0,0 0 0 0 0,0 0 0 0 0,0 1 0 0 0,-1 0 1 0 0,0 0-1 0 0,1 0 0 0 0,-2 1 0 0 0,1-1 1 0 0,0 1-1 0 0,-1 0 0 0 0,0 0 0 0 0,0 0 0 0 0,0 0 1 0 0,-1 1-1 0 0,1-1 0 0 0,-2 1 0 0 0,1 0 0 0 0,0-1 1 0 0,-1 1-1 0 0,0 0 0 0 0,0 0 0 0 0,-1 0 0 0 0,0 0 1 0 0,0 3 15 0 0,4 14-45 0 0,-3-21 46 0 0,0 2-3 0 0,1 0 1 0 0,-1 1 0 0 0,0-1-1 0 0,0 0 1 0 0,0 1-1 0 0,0-1 1 0 0,-1 1 0 0 0,1-1-1 0 0,-1 1 1 0 0,-1-1-1 0 0,1 1 1 0 0,-1-1 0 0 0,1 1-1 0 0,-1-1 1 0 0,0 0-1 0 0,-1 1 1 0 0,1-1 0 0 0,-1 0-1 0 0,0 0 1 0 0,0 0-1 0 0,0 0 1 0 0,0 0 0 0 0,-1 0-1 0 0,0-1 1 0 0,0 1-1 0 0,0-1 1 0 0,-3 3 1 0 0,-93 60 50 0 0,-72 0-201 0 0,105-48-1728 0 0,45-13-3077 0 0,-5 2-4836 0 0,22-4 9099 0 0,0-2 633 0 0</inkml:trace>
  <inkml:trace contextRef="#ctx0" brushRef="#br0" timeOffset="6668.17">1141 523 0 0 0,'0'0'612'0'0,"0"0"-40"0"0,0 0-76 0 0,0 0 112 0 0,0 0 214 0 0,0 0 146 0 0,0 0-40 0 0,0 0-138 0 0,0 0-125 0 0,0 0-60 0 0,0 0 32 0 0,0 0 76 0 0,0 0 74 0 0,0 0 13 0 0,0 0-42 0 0,0 0-95 0 0,-4 19 2272 0 0,-38 50-294 0 0,24-38-2413 0 0,-2-1 0 0 0,-1-1 0 0 0,-1-1 0 0 0,-2-1 0 0 0,-23 21-228 0 0,3-2 73 0 0,-132 106-94 0 0,84-64-3260 0 0,85-77-20 0 0,10-3-6366 0 0,1-8 7724 0 0</inkml:trace>
  <inkml:trace contextRef="#ctx0" brushRef="#br0" timeOffset="7490.536">1301 656 2897 0 0,'0'0'1932'0'0,"0"0"-564"0"0,0 0-251 0 0,0 0 95 0 0,0 0 175 0 0,0 0 25 0 0,0 0-194 0 0,0 0-285 0 0,0 0-234 0 0,0 0-155 0 0,0 0-41 0 0,0 0 1 0 0,0 0-19 0 0,-7 11-19 0 0,-51 85 709 0 0,-73 43-611 0 0,-74 63-1492 0 0,175-169 593 0 0,30-32 244 0 0,0-1 13 0 0,0 0 26 0 0,0 0 40 0 0,30-29 125 0 0,259-226-417 0 0,-78 65-658 0 0,-151 146 1162 0 0,-62 73-1138 0 0,-29 42 1146 0 0,23-56-232 0 0,1-1 0 0 0,1 1 1 0 0,0 1-1 0 0,1-1 1 0 0,1 1-1 0 0,0 0 1 0 0,1 0-1 0 0,1 0 1 0 0,0 5 23 0 0,41 204-36 0 0,-39-224 78 0 0,0-1 1 0 0,-1 1 0 0 0,1 0 0 0 0,0-1 0 0 0,0 1 0 0 0,0 0 0 0 0,-1-1 0 0 0,1 1 0 0 0,0 0 0 0 0,-1-1 0 0 0,1 1 0 0 0,0-1-1 0 0,-1 1 1 0 0,1-1 0 0 0,-1 1 0 0 0,1-1 0 0 0,-1 1 0 0 0,1-1 0 0 0,-1 1 0 0 0,1-1 0 0 0,-1 0 0 0 0,0 1 0 0 0,1-1-1 0 0,-1 0 1 0 0,0 1 0 0 0,1-1 0 0 0,-1 0 0 0 0,0 0 0 0 0,1 0 0 0 0,-1 1 0 0 0,0-1 0 0 0,1 0 0 0 0,-1 0 0 0 0,0 0 0 0 0,1 0-1 0 0,-1 0 1 0 0,0-1 0 0 0,1 1 0 0 0,-1 0 0 0 0,0 0 0 0 0,0 0 0 0 0,1 0 0 0 0,-1-1 0 0 0,1 1 0 0 0,-1 0 0 0 0,0-1 0 0 0,1 1-1 0 0,-1-1 1 0 0,1 1 0 0 0,-1 0 0 0 0,1-1 0 0 0,-1 1 0 0 0,1-1 0 0 0,-1 1 0 0 0,1-1 0 0 0,-1 0 0 0 0,1 1 0 0 0,0-1 0 0 0,-1 1-1 0 0,1-1 1 0 0,0 0 0 0 0,0 1 0 0 0,-1-1 0 0 0,1 0 0 0 0,0 1 0 0 0,0-1 0 0 0,0 0-43 0 0,-87-59 1135 0 0,-22-28-541 0 0,24 48-4129 0 0,68 37 983 0 0,2-1-4470 0 0,8 4 538 0 0</inkml:trace>
</inkml:ink>
</file>

<file path=ppt/ink/ink2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39.64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40 15 6841 0 0,'0'0'1965'0'0,"0"0"-338"0"0,0 0-173 0 0,0 0 134 0 0,0 0 126 0 0,0 0-55 0 0,0 0-278 0 0,0 0-353 0 0,0 0-301 0 0,0 0-219 0 0,0 0-133 0 0,1-2-32 0 0,4-8-11 0 0,-4 7 7 0 0,3 30 1813 0 0,0 13-1857 0 0,-1 1 1 0 0,-2-1-1 0 0,-2 1 0 0 0,-2-1 1 0 0,-1 1-1 0 0,-2-1 0 0 0,-4 11-295 0 0,-24 129-144 0 0,48-187-4347 0 0,-2-19-1041 0 0,-6 13 664 0 0,0 1-3628 0 0,-4 4 5927 0 0</inkml:trace>
</inkml:ink>
</file>

<file path=ppt/ink/ink2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0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153 0 2096 0 0,'0'0'1417'0'0,"0"0"-276"0"0,0 0 28 0 0,0 0 243 0 0,0 0 256 0 0,0 0 71 0 0,0 0-170 0 0,0 0-309 0 0,0 0-288 0 0,0 0-168 0 0,0 0-109 0 0,0 0-36 0 0,0 0 6 0 0,-22 35-37 0 0,-66 108-37 0 0,57-63 213 0 0,30-62-581 0 0,-4 17 151 0 0,1 0 0 0 0,2 1-1 0 0,2-1 1 0 0,4 34-374 0 0,-2-56-26 0 0,0 0-1 0 0,1 0 1 0 0,1-1-1 0 0,0 0 1 0 0,1 1 0 0 0,0-1-1 0 0,1-1 1 0 0,0 1-1 0 0,1-1 1 0 0,0 0-1 0 0,1-1 1 0 0,0 0-1 0 0,1 0 1 0 0,0 0 0 0 0,0-1-1 0 0,1-1 1 0 0,0 1 26 0 0,26 2-3036 0 0,-11-11-3022 0 0,-13 0 1410 0 0,-4 0-2168 0 0</inkml:trace>
</inkml:ink>
</file>

<file path=ppt/ink/ink2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4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4137 0 0,'0'0'2176'0'0,"0"0"-925"0"0,0 0-572 0 0,0 0-36 0 0,0 0 98 0 0,0 0 61 0 0,0 0 17 0 0,0 0-4 0 0,0 0 22 0 0,0 0 41 0 0,0 0-8 0 0,0 0-45 0 0,12 13-23 0 0,74 92 1364 0 0,-75-90-1926 0 0,-1 0 0 0 0,0 0 0 0 0,0 1 0 0 0,-2 1 1 0 0,0-1-1 0 0,-1 2 0 0 0,0-1 0 0 0,-2 0 0 0 0,0 1 0 0 0,-1 0 0 0 0,-1 0 0 0 0,0 1 0 0 0,-1 12-240 0 0,-1-14 80 0 0,-2 1 1 0 0,0-1 0 0 0,-1-1-1 0 0,0 1 1 0 0,-1 0-1 0 0,-1 0 1 0 0,-1-1-1 0 0,-1 0 1 0 0,0 0-1 0 0,-1 0 1 0 0,0-1-1 0 0,-1 0 1 0 0,-6 7-81 0 0,-31 32-2098 0 0,37-52-2153 0 0,6-2-342 0 0,1 0-3417 0 0,1 0 4353 0 0</inkml:trace>
</inkml:ink>
</file>

<file path=ppt/ink/ink2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4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693 0 5809 0 0,'0'0'1182'0'0,"0"0"-226"0"0,0 0-256 0 0,0 0 3 0 0,0 0 165 0 0,0 0 88 0 0,0 0-71 0 0,0 0-220 0 0,0 0-256 0 0,0 0-182 0 0,0 0-109 0 0,-24 26-48 0 0,-76 88-36 0 0,28 11-50 0 0,45-72 29 0 0,-5 18-112 0 0,-4 0-1 0 0,-2-3 0 0 0,-3-1 0 0 0,-4-2 1 0 0,-1-2-1 0 0,-4-2 0 0 0,-2-2 0 0 0,-55 46 100 0 0,85-101 207 0 0,35-37-287 0 0,42-48 415 0 0,4 2 0 0 0,59-60-335 0 0,-26 31 148 0 0,-29 33-31 0 0,-1 4 154 0 0,-3-3-1 0 0,-4-3 1 0 0,10-23-271 0 0,-33 37 850 0 0,-32 63-633 0 0,0 0-49 0 0,-21 66 490 0 0,9-15-405 0 0,1 0 1 0 0,3 0 0 0 0,3 1-1 0 0,1 0 1 0 0,3 22-254 0 0,0-42 38 0 0,15 106 112 0 0,-12-133-128 0 0,38 86 52 0 0,-39-89-39 0 0,1 1-1 0 0,0 0 1 0 0,0-1-1 0 0,0 1 1 0 0,0-1 0 0 0,1 0-1 0 0,-1 0 1 0 0,0 1-1 0 0,1-2 1 0 0,0 1-1 0 0,-1 0 1 0 0,1 0 0 0 0,0-1-1 0 0,0 0 1 0 0,0 1-1 0 0,0-1 1 0 0,0 0-1 0 0,0-1 1 0 0,0 1 0 0 0,0 0-1 0 0,1-1 1 0 0,-1 0-1 0 0,0 0 1 0 0,0 0-1 0 0,0 0 1 0 0,1 0 0 0 0,-1-1-1 0 0,0 1 1 0 0,1-1-35 0 0,2-2 139 0 0,0 0 1 0 0,-1 0-1 0 0,1-1 1 0 0,-1 0-1 0 0,0 0 1 0 0,0 0-1 0 0,0-1 0 0 0,-1 1 1 0 0,1-1-1 0 0,-1 0 1 0 0,0-1-1 0 0,-1 1 1 0 0,1-2-140 0 0,5-4 190 0 0,24-40 74 0 0,-2-2 1 0 0,-3-1-1 0 0,-2-1 0 0 0,-2-1 1 0 0,-3-1-1 0 0,-3 0 1 0 0,-1-2-1 0 0,3-34-264 0 0,-14 4-2795 0 0,-13 85-7546 0 0,3 7 2152 0 0</inkml:trace>
</inkml:ink>
</file>

<file path=ppt/ink/ink2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30 8922 0 0,'0'0'1124'0'0,"0"0"-178"0"0,0 0-33 0 0,0 0 94 0 0,0 0 21 0 0,0 0-134 0 0,0 0-262 0 0,0 0-236 0 0,0 0-153 0 0,0 0-137 0 0,0 0-56 0 0,-15 24-6 0 0,-44 76-6 0 0,44-40 55 0 0,16-50-64 0 0,0-4 72 0 0,1 0 0 0 0,-1 0 1 0 0,1-1-1 0 0,0 1 0 0 0,1-1 0 0 0,-1 1 1 0 0,1-1-1 0 0,0 0 0 0 0,0 0 0 0 0,1 0 1 0 0,-1-1-1 0 0,1 1 0 0 0,0-1 0 0 0,1 0 0 0 0,-1 0 1 0 0,1 0-1 0 0,-1 0 0 0 0,1-1 0 0 0,0 0 1 0 0,1 0-1 0 0,-1 0 0 0 0,0-1 0 0 0,1 0 1 0 0,-1 0-1 0 0,1 0 0 0 0,0-1 0 0 0,0 1 1 0 0,0-1-1 0 0,0-1 0 0 0,-1 1 0 0 0,1-1 1 0 0,0 0-1 0 0,0-1 0 0 0,0 1 0 0 0,0-1 1 0 0,0 0-1 0 0,0-1 0 0 0,-1 1 0 0 0,1-1 1 0 0,0 0-1 0 0,-1-1 0 0 0,0 1 0 0 0,1-1 1 0 0,-1 0-1 0 0,0 0 0 0 0,-1-1 0 0 0,1 1 1 0 0,3-5-102 0 0,-1 1 90 0 0,0 0 1 0 0,0-1 0 0 0,-1 0 0 0 0,0 0 0 0 0,-1-1-1 0 0,0 1 1 0 0,0-1 0 0 0,-1 0 0 0 0,0 0 0 0 0,0-1 0 0 0,-1 0-1 0 0,0 1 1 0 0,-1-1 0 0 0,0 0 0 0 0,-1 0 0 0 0,0 0-1 0 0,-1 0 1 0 0,1 0 0 0 0,-2 0 0 0 0,0 0 0 0 0,0-2-91 0 0,0 8-122 0 0,0-1 1 0 0,0 1 0 0 0,0 0 0 0 0,-1 0 0 0 0,1-1-1 0 0,-1 1 1 0 0,0 0 0 0 0,0 0 0 0 0,-1 1 0 0 0,1-1-1 0 0,-1 0 1 0 0,0 1 0 0 0,0 0 0 0 0,0-1 0 0 0,0 1-1 0 0,0 1 1 0 0,-1-1 0 0 0,1 0 0 0 0,-1 1 0 0 0,0-1-1 0 0,0 1 1 0 0,0 0 0 0 0,-3 0 121 0 0,-28-9-4391 0 0,0 7-4222 0 0,21 4 1173 0 0</inkml:trace>
</inkml:ink>
</file>

<file path=ppt/ink/ink2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71 4217 0 0,'0'0'3150'0'0,"0"0"-1235"0"0,0 0-291 0 0,0 0 214 0 0,0 0 136 0 0,0 0-182 0 0,0 0-509 0 0,0 0-564 0 0,0 0-300 0 0,0 0-127 0 0,0 0-72 0 0,0 0-29 0 0,0 0-51 0 0,2 12-44 0 0,6 39-32 0 0,-7-46-12 0 0,2 0 1 0 0,-1-1-1 0 0,1 1 1 0 0,-1-1 0 0 0,1 1-1 0 0,0-1 1 0 0,1 0-1 0 0,-1 0 1 0 0,1 0 0 0 0,0-1-1 0 0,0 1 1 0 0,0-1 0 0 0,0 0-1 0 0,0 0 1 0 0,1 0-1 0 0,0-1 1 0 0,-1 0 0 0 0,1 0-1 0 0,0 0 1 0 0,0 0-1 0 0,0-1 1 0 0,0 1 0 0 0,0-1-1 0 0,0-1 1 0 0,1 1-1 0 0,-1-1 1 0 0,0 0 0 0 0,0 0-1 0 0,1 0 1 0 0,-1-1 0 0 0,0 0-1 0 0,0 0 1 0 0,0 0-1 0 0,0-1 1 0 0,0 1 0 0 0,0-1-1 0 0,0 0 1 0 0,0-1-1 0 0,-1 1 1 0 0,2-2-53 0 0,197-143 759 0 0,-201 149-773 0 0,-1 0 1 0 0,1 0-1 0 0,-1 0 0 0 0,0 0 1 0 0,1 0-1 0 0,-1 1 0 0 0,0-1 1 0 0,0 0-1 0 0,-1 1 0 0 0,1-1 1 0 0,0 1-1 0 0,-1-1 0 0 0,1 1 1 0 0,-1-1-1 0 0,0 1 0 0 0,0-1 1 0 0,0 1-1 0 0,0-1 0 0 0,-1 1 1 0 0,1-1-1 0 0,-1 1 0 0 0,1-1 1 0 0,-1 0-1 0 0,0 1 14 0 0,1 8-22 0 0,-1 8 54 0 0,0-16-23 0 0,0 0 0 0 0,1 1 0 0 0,-1-1 0 0 0,0 0 1 0 0,1 1-1 0 0,0-1 0 0 0,0 0 0 0 0,0 1 1 0 0,0-1-1 0 0,0 0 0 0 0,1 1 0 0 0,-1-1 0 0 0,1 0 1 0 0,0 0-1 0 0,0 0 0 0 0,0 1 0 0 0,1-1 0 0 0,-1 0 1 0 0,1 0-1 0 0,-1-1 0 0 0,1 1 0 0 0,0 0 0 0 0,0 0 1 0 0,1-1-1 0 0,-1 0 0 0 0,0 1 0 0 0,1-1 0 0 0,-1 0 1 0 0,1 0-1 0 0,0 0 0 0 0,0 0 0 0 0,0-1 0 0 0,0 1 1 0 0,0-1-1 0 0,3 1-9 0 0,-2-1 106 0 0,1 0 0 0 0,0-1 1 0 0,0 0-1 0 0,-1 0 0 0 0,1-1 1 0 0,0 1-1 0 0,-1-1 0 0 0,1 0 0 0 0,0 0 1 0 0,-1-1-1 0 0,1 1 0 0 0,-1-1 1 0 0,0 0-1 0 0,0 0 0 0 0,1-1 0 0 0,-1 1 1 0 0,-1-1-1 0 0,1 0 0 0 0,0 0 1 0 0,-1 0-1 0 0,1 0 0 0 0,-1-1 0 0 0,2-2-106 0 0,63-65 606 0 0,-9 8-1202 0 0,-16 24-3021 0 0,-34 31-878 0 0,-3 2-1798 0 0,0 2-4557 0 0</inkml:trace>
</inkml:ink>
</file>

<file path=ppt/ink/ink2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0 1168 0 0,'0'0'2249'0'0,"0"0"-141"0"0,0 0-70 0 0,0 0 38 0 0,0 0 36 0 0,0 0-151 0 0,0 0-291 0 0,0 0-354 0 0,0 0-329 0 0,0 0-247 0 0,-32 21-201 0 0,-101 64-148 0 0,129-84-370 0 0,1 1 0 0 0,-1 0 0 0 0,1 0 0 0 0,0 0 0 0 0,0 0 1 0 0,0 0-1 0 0,0 1 0 0 0,0-1 0 0 0,0 1 0 0 0,1 0 0 0 0,-1 0 0 0 0,1 0 1 0 0,0 0-1 0 0,-1 0 0 0 0,2 0 0 0 0,-1 1 0 0 0,0-1 0 0 0,1 1 0 0 0,-2 3-21 0 0,1 3 58 0 0,-1-4-59 0 0,1 0 0 0 0,1 0 0 0 0,-1 0 0 0 0,1 0 1 0 0,0 0-1 0 0,0 0 0 0 0,1 0 0 0 0,0 0 0 0 0,0 0 1 0 0,0 0-1 0 0,1 0 0 0 0,0 0 0 0 0,0 0 0 0 0,1 0 1 0 0,-1 0-1 0 0,1-1 0 0 0,0 1 0 0 0,1 0 1 0 0,0-1-1 0 0,-1 1 0 0 0,2-1 0 0 0,-1 0 0 0 0,1 0 1 0 0,-1-1-1 0 0,1 1 0 0 0,1-1 0 0 0,-1 1 0 0 0,1-1 1 0 0,-1 0-1 0 0,1-1 0 0 0,0 1 0 0 0,5 1 1 0 0,4 2-215 0 0,0 0 0 0 0,1-1 0 0 0,0-1-1 0 0,0 0 1 0 0,0-1 0 0 0,1-1 0 0 0,-1 0-1 0 0,1-1 1 0 0,0-1 0 0 0,0 0 0 0 0,0-1-1 0 0,-1-1 1 0 0,1-1 0 0 0,6-1 215 0 0,58-13-4927 0 0,-4-9-4400 0 0,-55 17 6806 0 0</inkml:trace>
</inkml:ink>
</file>

<file path=ppt/ink/ink2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131 141 0 0 0,'0'0'2090'0'0,"0"0"-156"0"0,0 0-41 0 0,0 0 22 0 0,0 0-13 0 0,0 0-236 0 0,0 0-377 0 0,0 0-371 0 0,-22 33-273 0 0,-65 105-178 0 0,86-137-445 0 0,-1 1-1 0 0,0-1 0 0 0,1 0 1 0 0,-1 1-1 0 0,1-1 0 0 0,0 1 1 0 0,-1-1-1 0 0,1 1 0 0 0,0-1 1 0 0,0 1-1 0 0,0 0 1 0 0,0 0-1 0 0,0 0 0 0 0,0-1 1 0 0,1 1-1 0 0,-1 0 0 0 0,1 0 1 0 0,-1 0-1 0 0,1 0 1 0 0,0 0-1 0 0,0 0 0 0 0,0 0 1 0 0,0 0-1 0 0,0 0 0 0 0,0 0 1 0 0,0 0-1 0 0,0 0 1 0 0,1 0-1 0 0,-1 0 0 0 0,2 2-21 0 0,1 0 145 0 0,2-1 31 0 0,0 1 1 0 0,0-1-1 0 0,1 0 1 0 0,-1 0-1 0 0,1-1 1 0 0,0 1-1 0 0,0-1 1 0 0,0 0-1 0 0,0-1 0 0 0,0 0 1 0 0,0 0-1 0 0,0 0 1 0 0,0-1-1 0 0,1 1 1 0 0,-1-1-1 0 0,0-1 1 0 0,0 1-1 0 0,0-1 1 0 0,1-1-1 0 0,-1 1 1 0 0,0-1-1 0 0,0 0 1 0 0,-1 0-1 0 0,1 0 1 0 0,0-1-1 0 0,-1 0 1 0 0,1 0-1 0 0,-1-1 1 0 0,0 1-1 0 0,2-3-176 0 0,5-1 139 0 0,-1 0 0 0 0,0-1 0 0 0,0 0 0 0 0,-1-1 1 0 0,0 0-1 0 0,0 0 0 0 0,-1-1 0 0 0,0 0 0 0 0,-1-1 0 0 0,0 0 0 0 0,-1 0 0 0 0,0-1 0 0 0,-1 0 0 0 0,0 0 0 0 0,-1-1 0 0 0,0 1 0 0 0,-1-1 1 0 0,-1 0-1 0 0,0 0 0 0 0,-1 0 0 0 0,1-14-139 0 0,-2 22-60 0 0,-1-1 1 0 0,0 1 0 0 0,-1-1-1 0 0,0 0 1 0 0,0 1-1 0 0,0-1 1 0 0,0 1 0 0 0,-1-1-1 0 0,0 1 1 0 0,0 0-1 0 0,0 0 1 0 0,-1 0 0 0 0,0 0-1 0 0,0 0 1 0 0,0 1-1 0 0,0-1 1 0 0,-4-2 59 0 0,4 4-272 0 0,0 1 1 0 0,0 0-1 0 0,0 0 1 0 0,0 0-1 0 0,-1 0 0 0 0,1 1 1 0 0,-1-1-1 0 0,1 1 1 0 0,-1 0-1 0 0,0 0 0 0 0,1 0 1 0 0,-1 0-1 0 0,0 1 1 0 0,0 0-1 0 0,0 0 0 0 0,1 0 1 0 0,-1 0-1 0 0,-1 0 272 0 0,-21 6-4069 0 0,9 2-1543 0 0,2 0-2528 0 0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7.2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7 960 0 0 0,'0'0'596'0'0,"0"0"147"0"0,0 0 52 0 0,0 0 32 0 0,0 0 53 0 0,-6 3 2072 0 0,43-57 2319 0 0,195-263-1886 0 0,53-66-2645 0 0,-144 182-389 0 0,-136 194-206 0 0,-5 7-166 0 0,1 1-1 0 0,-1-1 1 0 0,0 0-1 0 0,0 1 0 0 0,0-1 1 0 0,1 0-1 0 0,-1 1 1 0 0,0-1-1 0 0,0 0 0 0 0,1 0 1 0 0,-1 1-1 0 0,0-1 1 0 0,1 0-1 0 0,-1 0 0 0 0,0 0 1 0 0,1 1-1 0 0,-1-1 1 0 0,0 0-1 0 0,1 0 0 0 0,-1 0 1 0 0,0 0-1 0 0,1 0 1 0 0,-1 0-1 0 0,0 0 1 0 0,1 1-1 0 0,-1-1 0 0 0,1 0 1 0 0,-1 0-1 0 0,0-1 1 0 0,1 1-1 0 0,-1 0 0 0 0,0 0 1 0 0,1 0-1 0 0,-1 0 1 0 0,1 0-1 0 0,-1 0 0 0 0,0 0 1 0 0,1-1-1 0 0,-1 1 1 0 0,0 0-1 0 0,1 0 1 0 0,-1 0-1 0 0,0-1 0 0 0,1 1 22 0 0,8 144 175 0 0,37 282 477 0 0,-26 26-324 0 0,-20-453-282 0 0,0 1-1 0 0,-1 0 0 0 0,1 0 1 0 0,0-1-1 0 0,0 1 0 0 0,-1 0 0 0 0,1-1 1 0 0,0 1-1 0 0,0 0 0 0 0,-1 0 1 0 0,1 0-1 0 0,0-1 0 0 0,-1 1 1 0 0,1 0-1 0 0,0 0 0 0 0,-1 0 0 0 0,1 0 1 0 0,-1 0-1 0 0,1 0 0 0 0,0 0 1 0 0,-1-1-1 0 0,1 1 0 0 0,0 0 1 0 0,-1 0-1 0 0,1 0 0 0 0,0 0 1 0 0,-1 1-1 0 0,1-1 0 0 0,-1 0 0 0 0,1 0 1 0 0,0 0-1 0 0,-1 0 0 0 0,1 0 1 0 0,0 0-1 0 0,-1 1 0 0 0,1-1 1 0 0,0 0-1 0 0,-1 0 0 0 0,1 0 0 0 0,0 1 1 0 0,0-1-1 0 0,-1 0 0 0 0,1 0 1 0 0,0 1-1 0 0,0-1 0 0 0,-1 0 1 0 0,1 1-1 0 0,0-1 0 0 0,0 0 1 0 0,0 1-1 0 0,0-1 0 0 0,-1 0 0 0 0,1 1 1 0 0,0-1-1 0 0,0 0 0 0 0,0 1 1 0 0,0-1-1 0 0,0 1 0 0 0,0-1 1 0 0,0 0-1 0 0,0 1 0 0 0,0-1 1 0 0,0 0-1 0 0,0 1-45 0 0,-25-33 208 0 0,20 25-38 0 0,-55-73 161 0 0,37 44-325 0 0,-1 1-1 0 0,-2 1 1 0 0,-2 1-1 0 0,-1 2 1 0 0,-1 0-1 0 0,-1 2 1 0 0,-2 2 0 0 0,-1 1-1 0 0,-1 1 1 0 0,-1 2-1 0 0,-18-8-5 0 0,-45 7-748 0 0,95 23 566 0 0,1 1 1 0 0,0-1 0 0 0,-1 1 0 0 0,1 0 0 0 0,0 0 0 0 0,-1 0-1 0 0,1 1 1 0 0,0-1 0 0 0,0 1 0 0 0,-1 0 0 0 0,1 0 0 0 0,0 0 0 0 0,0 0-1 0 0,0 1 1 0 0,0-1 0 0 0,0 1 0 0 0,0 0 0 0 0,1 0 0 0 0,-1 0-1 0 0,0 0 1 0 0,1 0 0 0 0,0 0 0 0 0,-1 1 0 0 0,1-1 0 0 0,0 1-1 0 0,0 0 1 0 0,0-1 0 0 0,0 3 181 0 0,-8 38-7361 0 0,10-28-17 0 0</inkml:trace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3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2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0 384 2961 0 0,'0'0'3084'0'0,"0"0"-1247"0"0,0 0-485 0 0,0 0-17 0 0,0 0 9 0 0,0 0-14 0 0,0 0-198 0 0,0 0-234 0 0,0 0-141 0 0,0 0-115 0 0,0 0-85 0 0,0 0-89 0 0,0 0-105 0 0,20-31-90 0 0,64-94-57 0 0,-36 68 10 0 0,-1 23-585 0 0,-41 67-469 0 0,-6-26 791 0 0,0-5 43 0 0,-1 1 0 0 0,1 0 0 0 0,-1 0 0 0 0,1-1 0 0 0,0 1 0 0 0,0 0 0 0 0,1 0 0 0 0,-1-1 0 0 0,0 1 0 0 0,1 0 0 0 0,0 0 0 0 0,-1-1 0 0 0,1 1 0 0 0,0-1 0 0 0,1 1 0 0 0,-1-1 0 0 0,0 1 0 0 0,1-1 0 0 0,-1 0 0 0 0,1 1 0 0 0,0-1 0 0 0,-1 0 0 0 0,1 0 0 0 0,0 0 0 0 0,1 0 0 0 0,-1-1 0 0 0,0 1 0 0 0,0-1 0 0 0,1 1 0 0 0,-1-1 0 0 0,1 0 0 0 0,-1 0 0 0 0,1 0 0 0 0,-1 0 0 0 0,1 0-1 0 0,1 0-5 0 0,3-1 252 0 0,0-1-1 0 0,0 0 1 0 0,1 0-1 0 0,-1 0 1 0 0,0-1-1 0 0,0 0 0 0 0,-1 0 1 0 0,1-1-1 0 0,0 0 1 0 0,-1 0-1 0 0,1 0 1 0 0,-1-1-1 0 0,0 0 1 0 0,0 0-1 0 0,2-3-251 0 0,4-2 182 0 0,0 0 1 0 0,-1 0-1 0 0,0-1 1 0 0,0-1-1 0 0,-1 1 0 0 0,-1-2 1 0 0,0 1-1 0 0,-1-2 1 0 0,0 1-1 0 0,0-1 1 0 0,-1 0-1 0 0,-1 0 0 0 0,-1-1 1 0 0,3-6-183 0 0,-5 11-696 0 0,2-8 5 0 0,-4 12-3990 0 0,-3 2-4113 0 0,2 3-436 0 0</inkml:trace>
</inkml:ink>
</file>

<file path=ppt/ink/ink2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7.2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0 394 6601 0 0,'0'0'1918'0'0,"0"0"-141"0"0,0 0 76 0 0,0 0 13 0 0,0 0-178 0 0,0 0-363 0 0,0 0-369 0 0,0 0-267 0 0,0 0-162 0 0,0 0-104 0 0,0 0-136 0 0,17-34-66 0 0,54-103-56 0 0,-32 79 40 0 0,-26 48-123 0 0,31-34-105 0 0,-39 92-1394 0 0,-13 76 1010 0 0,10-122 481 0 0,-1 1-1 0 0,0-1 1 0 0,1 1-1 0 0,0-1 1 0 0,-1 0-1 0 0,1 0 1 0 0,0 0-1 0 0,0 0 1 0 0,0 0-1 0 0,0 0 1 0 0,1 0-1 0 0,-1-1 1 0 0,0 1-1 0 0,1-1 1 0 0,-1 0-1 0 0,1 1 1 0 0,0-1-1 0 0,-1 0 1 0 0,1-1-1 0 0,0 1 1 0 0,0 0-1 0 0,-1-1 1 0 0,1 0-1 0 0,0 1 1 0 0,0-1 0 0 0,0 0-1 0 0,-1-1 1 0 0,1 1-1 0 0,0 0 1 0 0,0-1-1 0 0,0 1 1 0 0,-1-1-1 0 0,1 0 1 0 0,0 0-1 0 0,-1 0 1 0 0,1 0-1 0 0,-1-1 1 0 0,1 1-1 0 0,-1-1 1 0 0,0 1-1 0 0,0-1 1 0 0,1 0-1 0 0,-1 0 1 0 0,0 0-1 0 0,0 0 1 0 0,-1 0-1 0 0,1-1-73 0 0,35-32 437 0 0,-1-1-1 0 0,-3-3 0 0 0,0 0 1 0 0,-3-2-1 0 0,7-14-436 0 0,-32 45-853 0 0,13-19-457 0 0,-11 22-2920 0 0,0 5-3727 0 0,-5 2-2066 0 0</inkml:trace>
</inkml:ink>
</file>

<file path=ppt/ink/ink2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29 714 10866 0 0,'0'0'1734'0'0,"0"0"-458"0"0,0 0 25 0 0,0 0 75 0 0,0 0-61 0 0,0 0-194 0 0,0 0-283 0 0,0 0-209 0 0,0 0-131 0 0,0 0-105 0 0,31-27-66 0 0,97-83-62 0 0,-78 56 111 0 0,-36-3-141 0 0,-14 56-271 0 0,0-1-1 0 0,-1 1 0 0 0,1 0 1 0 0,-1 0-1 0 0,1 0 1 0 0,-1-1-1 0 0,1 1 1 0 0,-1 0-1 0 0,0 0 1 0 0,0 0-1 0 0,0 0 1 0 0,0 0-1 0 0,0 0 1 0 0,1 0-1 0 0,-2 1 1 0 0,1-1-1 0 0,0 0 0 0 0,0 0 1 0 0,0 1-1 0 0,0-1 1 0 0,0 1-1 0 0,0-1 1 0 0,-1 1-1 0 0,1-1 1 0 0,0 1-1 0 0,-1 0 1 0 0,1 0-1 0 0,0 0 1 0 0,0 0-1 0 0,-1-1 1 0 0,1 2-1 0 0,0-1 0 0 0,-1 0 1 0 0,1 0-1 0 0,0 0 1 0 0,0 1-1 0 0,-1-1 1 0 0,1 0-1 0 0,0 1 1 0 0,0-1-1 0 0,0 1 1 0 0,-1 0-1 0 0,1-1 37 0 0,-11 6-412 0 0,0 1 0 0 0,0 0-1 0 0,1 0 1 0 0,0 1 0 0 0,1 1 0 0 0,-1 0-1 0 0,2 0 1 0 0,-1 1 0 0 0,-6 9 412 0 0,7-11-241 0 0,1 0 0 0 0,0 1 0 0 0,0 0 0 0 0,1 0 0 0 0,0 1-1 0 0,1 0 1 0 0,0 0 0 0 0,0 1 0 0 0,1-1 0 0 0,1 1 0 0 0,0 0 0 0 0,0 1 0 0 0,1-1 0 0 0,0 1-1 0 0,1-1 1 0 0,1 1 0 0 0,0 0 0 0 0,0 0 0 0 0,1 7 241 0 0,1-16 37 0 0,0 1 1 0 0,1-1-1 0 0,-1 0 1 0 0,0 0-1 0 0,1 1 0 0 0,0-1 1 0 0,0 0-1 0 0,0-1 1 0 0,0 1-1 0 0,0 0 0 0 0,1-1 1 0 0,-1 1-1 0 0,1-1 0 0 0,-1 1 1 0 0,1-1-1 0 0,0 0 1 0 0,0 0-1 0 0,0-1 0 0 0,0 1 1 0 0,0-1-1 0 0,1 1 1 0 0,-1-1-1 0 0,0 0 0 0 0,1 0 1 0 0,-1 0-1 0 0,1-1 1 0 0,-1 1-1 0 0,1-1 0 0 0,0 0-37 0 0,104-6 2832 0 0,-79-5-2381 0 0,-1-2 1 0 0,0-1 0 0 0,0-1 0 0 0,-2-1 0 0 0,0-1-1 0 0,-1-2 1 0 0,-1 0 0 0 0,20-22-452 0 0,77-55 422 0 0,-105 84-408 0 0,0 0-1 0 0,1 2 0 0 0,0 0 1 0 0,1 0-1 0 0,0 2 0 0 0,0 0 1 0 0,1 2-1 0 0,0 0 0 0 0,0 1 1 0 0,0 0-1 0 0,1 2 0 0 0,0 0 1 0 0,3 1-14 0 0,-22 2 19 0 0,-1 0 0 0 0,1 0 0 0 0,0 0 0 0 0,-1 0 0 0 0,1 0 0 0 0,0 0 0 0 0,0 0 1 0 0,-1 0-1 0 0,1 0 0 0 0,0 0 0 0 0,-1 0 0 0 0,1 0 0 0 0,0 1 0 0 0,0-1 0 0 0,-1 0 0 0 0,1 0 0 0 0,0 1 0 0 0,-1-1 1 0 0,1 0-1 0 0,-1 1 0 0 0,1-1 0 0 0,0 1 0 0 0,-1-1 0 0 0,1 1 0 0 0,-1-1 0 0 0,1 1 0 0 0,-1-1 0 0 0,0 1 0 0 0,1 0 1 0 0,-1-1-1 0 0,1 1 0 0 0,-1 0 0 0 0,0-1 0 0 0,0 1 0 0 0,1 0 0 0 0,-1-1 0 0 0,0 1 0 0 0,0 0 0 0 0,0 0 0 0 0,0-1 1 0 0,0 1-1 0 0,0 0 0 0 0,0-1 0 0 0,0 1 0 0 0,0 0 0 0 0,0 0 0 0 0,0-1 0 0 0,0 1 0 0 0,-1 0 0 0 0,1-1 0 0 0,0 1 1 0 0,0 0-1 0 0,-1-1 0 0 0,1 1-19 0 0,-64-4 1411 0 0,56 2-1454 0 0,1 1 0 0 0,-1 0 1 0 0,0 0-1 0 0,1 0 0 0 0,-1 1 1 0 0,0 1-1 0 0,1-1 0 0 0,-1 1 1 0 0,1 0-1 0 0,0 1 0 0 0,-1 0 1 0 0,1 0-1 0 0,1 0 0 0 0,-1 1 0 0 0,0 0 1 0 0,1 1-1 0 0,0-1 0 0 0,0 1 1 0 0,0 0-1 0 0,1 1 0 0 0,-1-1 1 0 0,1 1-1 0 0,1 0 0 0 0,-1 0 1 0 0,1 1-1 0 0,0 0 0 0 0,0-1 1 0 0,1 1-1 0 0,0 0 0 0 0,0 2 43 0 0,2-4-33 0 0,0 0 0 0 0,1 0 0 0 0,0 0 0 0 0,0 0 0 0 0,0 0 0 0 0,0 0 0 0 0,1 0 0 0 0,0 0 0 0 0,0 0 0 0 0,0 0-1 0 0,1-1 1 0 0,-1 1 0 0 0,1 0 0 0 0,0-1 0 0 0,1 1 0 0 0,-1-1 0 0 0,1 0 0 0 0,0 0 0 0 0,0 0 0 0 0,0 0 0 0 0,0 0 0 0 0,1-1 0 0 0,0 1-1 0 0,-1-1 1 0 0,1 0 0 0 0,0 0 0 0 0,1-1 0 0 0,-1 1 0 0 0,0-1 0 0 0,1 0 0 0 0,0 0 0 0 0,-1 0 0 0 0,1-1 0 0 0,0 1 0 0 0,0-1-1 0 0,0 0 1 0 0,0-1 0 0 0,0 1 0 0 0,0-1 0 0 0,0 0 0 0 0,3-1 33 0 0,9 4 12 0 0,-1-1 0 0 0,1-1-1 0 0,0-1 1 0 0,0 0 0 0 0,0-1-1 0 0,0-1 1 0 0,-1-1 0 0 0,1 0 0 0 0,-1-1-1 0 0,6-3-11 0 0,35-17 261 0 0,-1-2 0 0 0,-1-3 0 0 0,-1-2 0 0 0,-2-2 0 0 0,-1-3 0 0 0,-2-2 0 0 0,40-40-261 0 0,-70 61-27 0 0,-1-1-1 0 0,0-1 0 0 0,-2 0 1 0 0,0-1-1 0 0,-1-1 0 0 0,-1 0 1 0 0,-1-2-1 0 0,-1 1 0 0 0,-1-1 1 0 0,-1-1-1 0 0,-1 0 0 0 0,-1 0 0 0 0,4-23 28 0 0,-10 45-30 0 0,-1-1-1 0 0,0 1 1 0 0,0-1-1 0 0,0 1 0 0 0,0-1 1 0 0,0 1-1 0 0,0-1 1 0 0,-1 0-1 0 0,1 1 0 0 0,-1-1 1 0 0,0 0-1 0 0,0 0 1 0 0,0 1-1 0 0,0-1 0 0 0,0 0 1 0 0,-1 1-1 0 0,1-1 0 0 0,-1 0 1 0 0,1 1-1 0 0,-1-1 1 0 0,0 0-1 0 0,0 1 0 0 0,0 0 1 0 0,-1-1-1 0 0,1 1 1 0 0,-1-1-1 0 0,1 1 0 0 0,-1 0 1 0 0,0 0-1 0 0,0 0 1 0 0,0 0-1 0 0,0 0 0 0 0,0 1 1 0 0,0-1-1 0 0,0 0 1 0 0,0 1-1 0 0,-1 0 0 0 0,1-1 1 0 0,-1 1-1 0 0,1 0 0 0 0,-2 0 31 0 0,-1 2-47 0 0,-1-1-1 0 0,1 1 0 0 0,0 0 0 0 0,-1 1 0 0 0,1-1 1 0 0,0 1-1 0 0,0 0 0 0 0,0 1 0 0 0,0-1 0 0 0,0 1 1 0 0,0 0-1 0 0,1 0 0 0 0,-1 1 0 0 0,1-1 0 0 0,0 1 0 0 0,0 0 1 0 0,0 0-1 0 0,1 0 0 0 0,-1 0 0 0 0,1 1 0 0 0,0-1 1 0 0,1 1-1 0 0,-1 0 0 0 0,-2 5 48 0 0,-1 4-32 0 0,0 0 1 0 0,1 0 0 0 0,1 1-1 0 0,0-1 1 0 0,1 1-1 0 0,0 0 1 0 0,1 0 0 0 0,1 10 31 0 0,1 4-8 0 0,2-1 0 0 0,0 0 1 0 0,3 1-1 0 0,0-1 0 0 0,2-1 1 0 0,0 1-1 0 0,2-1 0 0 0,1 0 1 0 0,2-1-1 0 0,0 0 0 0 0,6 6 8 0 0,138 206-464 0 0,-56-127-2476 0 0,-122-142-11961 0 0,13 22 13741 0 0</inkml:trace>
</inkml:ink>
</file>

<file path=ppt/ink/ink2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5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10770 0 0,'0'0'2070'0'0,"0"0"-724"0"0,0 0-313 0 0,0 0 87 0 0,0 0 149 0 0,0 0-25 0 0,0 0-204 0 0,0 0-229 0 0,35 0-172 0 0,110 0-118 0 0,-71 1-109 0 0,34 0 67 0 0,1-5 0 0 0,70-13-479 0 0,37-24-1374 0 0,-146 22-2270 0 0,-3-4-4414 0 0,-37 11-2099 0 0</inkml:trace>
</inkml:ink>
</file>

<file path=ppt/ink/ink2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14.5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217 579 2561 0 0,'0'0'1529'0'0,"0"0"-179"0"0,0 0-3 0 0,0 0 89 0 0,0 0 52 0 0,0 0-110 0 0,0 0-275 0 0,0 0-331 0 0,0 0-269 0 0,0 0-170 0 0,0 0-137 0 0,-32 16-53 0 0,-99 52-19 0 0,129-67-120 0 0,-1 0 0 0 0,0 0 0 0 0,1 1 0 0 0,-1-1 0 0 0,1 0 1 0 0,0 1-1 0 0,-1 0 0 0 0,1-1 0 0 0,0 1 0 0 0,0 0 0 0 0,0 0 0 0 0,0 0 0 0 0,0 0 0 0 0,0 1 0 0 0,1-1 0 0 0,-1 0 0 0 0,1 1 0 0 0,0-1 0 0 0,-1 1 1 0 0,1 0-1 0 0,0-1 0 0 0,1 1 0 0 0,-1 0 0 0 0,0 0 0 0 0,1-1 0 0 0,0 1 0 0 0,-1 0 0 0 0,1 0-4 0 0,-1 10 21 0 0,-1-5 11 0 0,1 0 1 0 0,-1 0 0 0 0,1 1 0 0 0,0-1-1 0 0,1 1 1 0 0,0-1 0 0 0,1 0 0 0 0,-1 1-1 0 0,2-1 1 0 0,-1 1 0 0 0,1-1-1 0 0,0 0 1 0 0,1 0 0 0 0,0 0 0 0 0,0 0-1 0 0,1-1 1 0 0,0 1 0 0 0,0-1 0 0 0,1 0-1 0 0,-1 0 1 0 0,2 0 0 0 0,-1-1-1 0 0,1 0 1 0 0,0 0 0 0 0,0 0 0 0 0,6 3-33 0 0,-5-6 191 0 0,-1 0 1 0 0,1-1 0 0 0,0 0-1 0 0,-1-1 1 0 0,1 1 0 0 0,0-1-1 0 0,0-1 1 0 0,0 1 0 0 0,0-1 0 0 0,0 0-1 0 0,0-1 1 0 0,0 0 0 0 0,0 0-1 0 0,0 0 1 0 0,0-1 0 0 0,0 0-1 0 0,-1 0 1 0 0,1-1 0 0 0,-1 0 0 0 0,0 0-1 0 0,1 0 1 0 0,-1-1 0 0 0,-1 0-1 0 0,1 0 1 0 0,-1 0 0 0 0,1-1-1 0 0,-1 0 1 0 0,0 0 0 0 0,-1 0 0 0 0,0-1-1 0 0,3-4-191 0 0,17-20 71 0 0,-3-1 1 0 0,0-2-1 0 0,-2 0 0 0 0,-2-1 0 0 0,-1 0 0 0 0,-1-2 0 0 0,-2 0 1 0 0,-2 0-1 0 0,-1-1 0 0 0,-2 0 0 0 0,-1-1 0 0 0,-2 0 1 0 0,-2 0-1 0 0,-1 0 0 0 0,-2 0 0 0 0,-2-1-71 0 0,2 29-70 0 0,0 0 0 0 0,0 0-1 0 0,-1 1 1 0 0,0-1 0 0 0,-1 0 0 0 0,0 0-1 0 0,-1 1 1 0 0,0-1 0 0 0,0 1 0 0 0,-1 0-1 0 0,0 0 1 0 0,-1 0 0 0 0,0 1 0 0 0,0-1 0 0 0,-1 1-1 0 0,0 0 1 0 0,0 1 0 0 0,-4-4 70 0 0,7 10-47 0 0,1 0 0 0 0,-1 0 0 0 0,0 0 1 0 0,0 0-1 0 0,1 0 0 0 0,-1 1 0 0 0,0-1 0 0 0,0 1 1 0 0,0 0-1 0 0,0 0 0 0 0,0 0 0 0 0,0 0 0 0 0,0 0 0 0 0,0 1 1 0 0,1-1-1 0 0,-1 1 0 0 0,0 0 0 0 0,0 0 0 0 0,0 0 1 0 0,1 0-1 0 0,-1 0 0 0 0,1 1 0 0 0,-1-1 0 0 0,1 1 1 0 0,-1 0-1 0 0,1-1 0 0 0,0 1 0 0 0,0 0 0 0 0,0 1 0 0 0,0-1 1 0 0,-1 1 46 0 0,-52 75-475 0 0,47-62 449 0 0,-1 0 0 0 0,2 0 0 0 0,0 0 0 0 0,1 1 0 0 0,1 0 0 0 0,0 0 0 0 0,1 0 0 0 0,1 1 0 0 0,1 0 0 0 0,0-1 0 0 0,1 1 0 0 0,1 0 1 0 0,1 0-1 0 0,1-1 0 0 0,0 1 0 0 0,1 0 0 0 0,1-1 0 0 0,0 0 0 0 0,2 0 0 0 0,0 0 0 0 0,1-1 0 0 0,0 0 0 0 0,1 0 0 0 0,1 0 0 0 0,1-1 0 0 0,0-1 0 0 0,1 0 0 0 0,0 0 0 0 0,1-1 0 0 0,1 0 0 0 0,0-1 0 0 0,1-1 0 0 0,0 0 0 0 0,5 3 26 0 0,-4-7-149 0 0,0-1 0 0 0,1 0 0 0 0,-1 0 0 0 0,1-2 0 0 0,0 0 0 0 0,0 0 0 0 0,0-2 0 0 0,0 0 0 0 0,1-1 0 0 0,-1-1-1 0 0,1 0 1 0 0,-1-1 0 0 0,1-1 149 0 0,-2 0-1120 0 0,0-1 1 0 0,0 0-1 0 0,-1-1 0 0 0,1-1 0 0 0,-1 0 0 0 0,0-1 0 0 0,0-1 0 0 0,12-8 1120 0 0,34-21-6394 0 0,-42 24 5428 0 0</inkml:trace>
  <inkml:trace contextRef="#ctx0" brushRef="#br0" timeOffset="245.395">959 468 0 0 0,'0'0'1262'0'0,"0"0"98"0"0,0 0 112 0 0,0 0 175 0 0,0 0 64 0 0,0 0-116 0 0,-23 33-250 0 0,-71 102-329 0 0,61-62 27 0 0,33-63-902 0 0,-1-6-5 0 0,0 0 0 0 0,0 1 0 0 0,1-1 0 0 0,0 0 0 0 0,0 1 0 0 0,0-1-1 0 0,1 0 1 0 0,-1 1 0 0 0,1-1 0 0 0,0 0 0 0 0,1 1 0 0 0,-1-1 0 0 0,0 0 0 0 0,1 0 0 0 0,0 0 0 0 0,0 0 0 0 0,1-1 0 0 0,-1 1 0 0 0,0 0-1 0 0,1-1 1 0 0,0 0 0 0 0,0 1 0 0 0,0-1 0 0 0,1 0 0 0 0,-1-1 0 0 0,0 1 0 0 0,1-1 0 0 0,0 1 0 0 0,0-1 0 0 0,0 0 0 0 0,0-1-1 0 0,0 1 1 0 0,0 0 0 0 0,0-1 0 0 0,0 0 0 0 0,1 0 0 0 0,2 0-136 0 0,-1 0 249 0 0,1-1 0 0 0,0 0 1 0 0,-1 0-1 0 0,1 0 0 0 0,0 0 0 0 0,-1-1 0 0 0,1-1 1 0 0,0 1-1 0 0,-1-1 0 0 0,1 0 0 0 0,-1 0 0 0 0,0-1 0 0 0,0 0 1 0 0,0 0-1 0 0,0 0 0 0 0,0-1 0 0 0,-1 1 0 0 0,0-2 0 0 0,5-3-249 0 0,-1-1 67 0 0,0-1-1 0 0,-1 1 0 0 0,-1-1 0 0 0,1 0 0 0 0,-2-1 0 0 0,1 0 0 0 0,-2 0 0 0 0,1 0 0 0 0,-2-1 0 0 0,1 0 0 0 0,-2 0 0 0 0,1 0 1 0 0,-2 0-1 0 0,0 0 0 0 0,0-1 0 0 0,-1 1 0 0 0,0-1 0 0 0,-2-3-66 0 0,1 12-99 0 0,0 0 1 0 0,-1 1-1 0 0,0-1 0 0 0,0 1 0 0 0,0-1 1 0 0,0 1-1 0 0,0-1 0 0 0,-1 1 1 0 0,0-1-1 0 0,1 1 0 0 0,-1 0 0 0 0,0 0 1 0 0,-1 0-1 0 0,1 0 0 0 0,-1 0 1 0 0,1 1-1 0 0,-1-1 0 0 0,0 1 0 0 0,0 0 1 0 0,0-1-1 0 0,0 1 0 0 0,0 1 0 0 0,0-1 1 0 0,-1 0-1 0 0,1 1 0 0 0,0 0 1 0 0,-1-1-1 0 0,1 1 0 0 0,-3 0 99 0 0,-32-3-3902 0 0,1 9-3409 0 0,22 0-2158 0 0</inkml:trace>
  <inkml:trace contextRef="#ctx0" brushRef="#br0" timeOffset="565.444">1721 1 7282 0 0,'0'0'2851'0'0,"0"0"-780"0"0,0 0-688 0 0,0 0-340 0 0,0 0-190 0 0,0 0-134 0 0,0 0-51 0 0,0 0 43 0 0,0 0 55 0 0,0 0 26 0 0,0 0-57 0 0,0 0-135 0 0,0 0-107 0 0,-4 31-55 0 0,-12 100-77 0 0,12 28 666 0 0,24 135-536 0 0,-9-122-2265 0 0,-37-135-4429 0 0,-2-26-3427 0 0,20-11 3953 0 0</inkml:trace>
  <inkml:trace contextRef="#ctx0" brushRef="#br0" timeOffset="733.252">1278 579 10618 0 0,'0'0'1430'0'0,"0"0"-383"0"0,0 0-26 0 0,0 0 108 0 0,0 0-47 0 0,0 0-232 0 0,0 0-278 0 0,0 0-186 0 0,36-6-104 0 0,114-19-103 0 0,-38 18-114 0 0,28 4-1234 0 0,-47 3-5132 0 0,-71 0 3042 0 0,-1 0-4673 0 0</inkml:trace>
  <inkml:trace contextRef="#ctx0" brushRef="#br0" timeOffset="1053.8">2424 527 9298 0 0,'0'0'2380'0'0,"0"0"-595"0"0,0 0-278 0 0,0 0-41 0 0,0 0-172 0 0,0 0-288 0 0,0 0-326 0 0,0 0-233 0 0,0 0-170 0 0,-32 11-109 0 0,-99 35-89 0 0,82-18-43 0 0,48-26-42 0 0,-1 0 0 0 0,1-1 0 0 0,0 1 0 0 0,0 0 0 0 0,0 0 0 0 0,0-1 0 0 0,0 1 0 0 0,0 0 0 0 0,1 0 0 0 0,-1 0 0 0 0,1 0 0 0 0,-1 0 0 0 0,1 0 0 0 0,0 0 0 0 0,0 0 0 0 0,-1 1 0 0 0,2-1 0 0 0,-1 0 0 0 0,0 0 0 0 0,0 0 0 0 0,1 0 0 0 0,-1 0 0 0 0,1 0 1 0 0,-1 0-1 0 0,1 0 0 0 0,0 0 0 0 0,0 0 0 0 0,0-1 0 0 0,0 1 0 0 0,0 0 0 0 0,0 0 0 0 0,0-1 0 0 0,1 1 0 0 0,-1-1 0 0 0,2 2 6 0 0,64 45-289 0 0,-49-38 263 0 0,44 43 128 0 0,-61-52-67 0 0,0 1 0 0 0,1 0 0 0 0,-1 0 0 0 0,0 0 1 0 0,0 0-1 0 0,-1 0 0 0 0,1 0 0 0 0,0 0 0 0 0,-1 0 1 0 0,1 0-1 0 0,-1 0 0 0 0,0 1 0 0 0,1-1 0 0 0,-1 0 1 0 0,0 0-1 0 0,0 0 0 0 0,-1 1 0 0 0,1-1 0 0 0,0 0 1 0 0,-1 0-1 0 0,1 0 0 0 0,-1 0 0 0 0,0 0 0 0 0,0 0 1 0 0,0 0-1 0 0,0 0 0 0 0,0 0 0 0 0,0 0 0 0 0,0 0 1 0 0,0-1-1 0 0,-1 1 0 0 0,1 0 0 0 0,-1-1 0 0 0,0 1 1 0 0,1-1-36 0 0,-118 84 1001 0 0,28-56-4971 0 0,74-29-1334 0 0,12 0 1026 0 0,-3 0-4404 0 0</inkml:trace>
</inkml:ink>
</file>

<file path=ppt/ink/ink2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9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 3097 0 0,'0'0'2443'0'0,"0"0"-49"0"0,0 0-152 0 0,0 0-189 0 0,0 0-179 0 0,0 0-320 0 0,0 0-331 0 0,0 0-239 0 0,0 0-204 0 0,0 0-149 0 0,0 0-111 0 0,0 0-93 0 0,-8 33-51 0 0,-25 103-44 0 0,15 12 388 0 0,-30 275-65 0 0,9-169-1311 0 0,38-240-2139 0 0,1-33-3564 0 0,1-1 1580 0 0,-1 9 717 0 0,0 3 408 0 0</inkml:trace>
  <inkml:trace contextRef="#ctx0" brushRef="#br0" timeOffset="3968.136">1 608 6393 0 0,'0'0'1111'0'0,"0"0"-227"0"0,0 0-121 0 0,0 0 195 0 0,0 0 230 0 0,0 0 80 0 0,0 0-125 0 0,0 0-275 0 0,0 0-214 0 0,0 0-134 0 0,0 0-76 0 0,27-8-20 0 0,89-25-12 0 0,23-1 655 0 0,-100 26-1617 0 0,0-2 1 0 0,-1-2 0 0 0,0-1-1 0 0,34-17 550 0 0,-28 1-6303 0 0,-23 15 241 0 0,-11 6 2528 0 0</inkml:trace>
  <inkml:trace contextRef="#ctx0" brushRef="#br0" timeOffset="4471.62">779 0 7954 0 0,'0'0'409'0'0,"0"0"-159"0"0,0 0 267 0 0,0 0 482 0 0,0 0 378 0 0,0 0 61 0 0,0 0-208 0 0,0 0-265 0 0,0 0-225 0 0,-2 35-138 0 0,-8 109-105 0 0,-4 58 982 0 0,-35 304-224 0 0,49-422-1152 0 0,2-82-54 0 0,0-1 1 0 0,0 0 0 0 0,0 0-1 0 0,1 0 1 0 0,-1 0-1 0 0,0-1 1 0 0,0 1 0 0 0,0 0-1 0 0,1-1 1 0 0,-1 0-1 0 0,0 1 1 0 0,0-1 0 0 0,1 0-1 0 0,-1 0 1 0 0,0 0-1 0 0,1-1 1 0 0,-1 1 0 0 0,0 0-1 0 0,0-1 1 0 0,1 0-1 0 0,-1 1 1 0 0,0-1-1 0 0,0 0 1 0 0,0 0 0 0 0,0 0-1 0 0,0 0 1 0 0,0-1-50 0 0,180-122 1714 0 0,-141 95-1624 0 0,-28 18-68 0 0,0 2-1 0 0,1-1 0 0 0,0 2 1 0 0,0 0-1 0 0,1 0 0 0 0,0 2 1 0 0,0 0-1 0 0,5-1-21 0 0,-18 8-6 0 0,0 0 1 0 0,0 0-1 0 0,0 0 0 0 0,0 0 0 0 0,0 0 1 0 0,0 1-1 0 0,0-1 0 0 0,0 1 1 0 0,-1 0-1 0 0,1-1 0 0 0,0 1 1 0 0,-1 0-1 0 0,0 0 0 0 0,1 0 1 0 0,-1 0-1 0 0,0 0 0 0 0,0 0 0 0 0,0 0 1 0 0,0 0-1 0 0,-1 1 0 0 0,1-1 1 0 0,0 0-1 0 0,-1 0 0 0 0,0 1 1 0 0,1-1-1 0 0,-1 0 0 0 0,0 1 0 0 0,0-1 1 0 0,0 1-1 0 0,-1-1 0 0 0,1 0 1 0 0,-1 1-1 0 0,1-1 0 0 0,-1 0 1 0 0,0 0-1 0 0,0 1 6 0 0,1 5 4 0 0,0 15 30 0 0,12 72 18 0 0,15-74-1426 0 0,-6-30-7486 0 0,-15 4 3594 0 0,-2 2-2248 0 0</inkml:trace>
  <inkml:trace contextRef="#ctx0" brushRef="#br0" timeOffset="4785.752">1333 851 880 0 0,'0'0'2278'0'0,"0"0"-190"0"0,0 0 328 0 0,0 0 382 0 0,0 0-126 0 0,0 0-475 0 0,0 0-557 0 0,0 0-444 0 0,0 0-292 0 0,0 0-194 0 0,0 0-151 0 0,0 0-103 0 0,0 0-41 0 0,31-17-59 0 0,93-52-52 0 0,-80 26 65 0 0,-43 36-302 0 0,1 5-64 0 0,0-1 1 0 0,-1 1 0 0 0,1-1-1 0 0,-1 1 1 0 0,0-1 0 0 0,0 1-1 0 0,0-1 1 0 0,0 0 0 0 0,0 1-1 0 0,-1-1 1 0 0,1 0-1 0 0,-1 0 1 0 0,0 0 0 0 0,0 1-1 0 0,0-1 1 0 0,0 0 0 0 0,0 0-1 0 0,0 0 1 0 0,-1 1 0 0 0,0-1-1 0 0,1 0 1 0 0,-1 1 0 0 0,0-1-1 0 0,0 0 1 0 0,0 1 0 0 0,-1-1-1 0 0,1 1 1 0 0,-1 0-1 0 0,1-1 1 0 0,-1 1 0 0 0,0 0-1 0 0,0 0 1 0 0,0 0 0 0 0,0 0-1 0 0,0 0 1 0 0,0 0 0 0 0,-1 1-1 0 0,1-1 1 0 0,0 1 0 0 0,-1 0-1 0 0,0-1 1 0 0,1 1-1 0 0,-1 0 1 0 0,1 1 0 0 0,-2-1-4 0 0,-7 3-55 0 0,1 2 0 0 0,0-1 0 0 0,0 2 0 0 0,0-1 0 0 0,0 1 1 0 0,1 1-1 0 0,0-1 0 0 0,0 2 0 0 0,0-1 0 0 0,1 1 0 0 0,0 0 0 0 0,0 1 0 0 0,1 0 1 0 0,0 0-1 0 0,0 1 0 0 0,1 0 0 0 0,0 0 0 0 0,1 0 0 0 0,0 1 0 0 0,0 0 0 0 0,1 0 1 0 0,0 0-1 0 0,1 0 0 0 0,0 1 0 0 0,1 0 0 0 0,0-1 0 0 0,0 3 55 0 0,1-7 7 0 0,1 0-1 0 0,0 0 0 0 0,0 0 1 0 0,0 0-1 0 0,0 0 1 0 0,1 0-1 0 0,0 0 1 0 0,0 0-1 0 0,1 0 1 0 0,0 0-1 0 0,0 0 0 0 0,0-1 1 0 0,1 1-1 0 0,-1-1 1 0 0,1 0-1 0 0,1 1 1 0 0,-1-1-1 0 0,1-1 1 0 0,0 1-1 0 0,0-1 1 0 0,0 1-1 0 0,0-1 0 0 0,1 0 1 0 0,0 0-1 0 0,0-1 1 0 0,0 0-1 0 0,0 0 1 0 0,0 0-1 0 0,1 0 1 0 0,1 0-7 0 0,10 4-30 0 0,1 0 1 0 0,-1-1-1 0 0,1-1 1 0 0,1-1-1 0 0,-1-1 1 0 0,0 0-1 0 0,1-1 1 0 0,-1-1-1 0 0,1-1 1 0 0,-1-1 0 0 0,10-1 29 0 0,21-4-3687 0 0,0-4-3330 0 0,-28 6-3136 0 0</inkml:trace>
</inkml:ink>
</file>

<file path=ppt/ink/ink2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51.6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151 521 0 0 0,'-38'31'0'0'0,"23"-11"0"0"0,6-16 0 0 0,7-4 0 0 0</inkml:trace>
  <inkml:trace contextRef="#ctx0" brushRef="#br0" timeOffset="2273.294">26 536 0 0 0,'0'0'383'0'0,"0"0"520"0"0,0 0 176 0 0,3 0-11 0 0,12 0 16 0 0,-6 0 2466 0 0,-8 0-2719 0 0,-1 6 4988 0 0,1 21-3970 0 0,-26 57-458 0 0,49-84-321 0 0,51-55 373 0 0,-74 55-1399 0 0,0-1 1 0 0,0 0-1 0 0,0 0 1 0 0,0 0-1 0 0,0 0 1 0 0,0 0 0 0 0,0 0-1 0 0,0 0 1 0 0,0 0-1 0 0,0 0 1 0 0,-1 0-1 0 0,1 0 1 0 0,0-1-1 0 0,-1 1 1 0 0,1 0-1 0 0,-1 0 1 0 0,0-1 0 0 0,1 1-1 0 0,-1-1 1 0 0,0 1-1 0 0,0 0 1 0 0,1-1-1 0 0,-1 1 1 0 0,0 0-1 0 0,-1-1 1 0 0,1 1 0 0 0,0-1-1 0 0,0 1 1 0 0,0 0-1 0 0,-1-1 1 0 0,1 1-1 0 0,-1 0 1 0 0,1-1-1 0 0,-1 1 1 0 0,0 0-1 0 0,1 0 1 0 0,-1 0 0 0 0,0 0-1 0 0,0-1 1 0 0,0 1-1 0 0,0 0 1 0 0,0 0-45 0 0,-5 1-3 0 0,0 0 1 0 0,-1 0-1 0 0,1 1 1 0 0,0 0-1 0 0,0 0 0 0 0,0 1 1 0 0,1-1-1 0 0,-1 1 1 0 0,0 0-1 0 0,1 1 1 0 0,-1 0-1 0 0,1 0 1 0 0,-1 0-1 0 0,1 0 1 0 0,0 1-1 0 0,1 0 0 0 0,-1 0 1 0 0,1 0-1 0 0,-1 0 1 0 0,1 1-1 0 0,1 0 1 0 0,-1-1-1 0 0,0 3 3 0 0,3-6 8 0 0,0 0-1 0 0,0 0 0 0 0,0 0 1 0 0,1 0-1 0 0,-1 0 1 0 0,0 0-1 0 0,1 1 1 0 0,-1-1-1 0 0,1 0 0 0 0,0 0 1 0 0,-1 0-1 0 0,1 1 1 0 0,0-1-1 0 0,0 0 1 0 0,0 0-1 0 0,-1 1 1 0 0,1-1-1 0 0,0 0 0 0 0,1 0 1 0 0,-1 1-1 0 0,0-1 1 0 0,0 0-1 0 0,1 0 1 0 0,-1 0-1 0 0,0 1 0 0 0,1-1 1 0 0,-1 0-1 0 0,1 0 1 0 0,0 0-1 0 0,-1 0 1 0 0,1 0-1 0 0,0 0 1 0 0,0 0-1 0 0,-1 0 0 0 0,1 0 1 0 0,0 0-1 0 0,0 0 1 0 0,0 0-1 0 0,0-1 1 0 0,0 1-1 0 0,0 0 0 0 0,0-1 1 0 0,1 1-1 0 0,-1-1 1 0 0,0 1-1 0 0,0-1 1 0 0,0 0-1 0 0,1 1 1 0 0,-1-1-1 0 0,0 0 0 0 0,0 0 1 0 0,1 0-1 0 0,-1 0 1 0 0,0 0-1 0 0,0 0 1 0 0,1 0-1 0 0,-1 0 0 0 0,0-1 1 0 0,1 1-8 0 0,7 0-324 0 0,48-8 1492 0 0,-45-24-6774 0 0,-16 25-1273 0 0,-1 6-4201 0 0</inkml:trace>
  <inkml:trace contextRef="#ctx0" brushRef="#br0" timeOffset="4034.24">264 61 864 0 0,'0'0'1745'0'0,"0"0"-156"0"0,0 0 22 0 0,0 0 224 0 0,0 0 298 0 0,0 0 109 0 0,0 0-217 0 0,0 0-422 0 0,0 0-406 0 0,0 0-343 0 0,0 0-284 0 0,0-4-197 0 0,0-11-127 0 0,16 38 445 0 0,0 20-175 0 0,-2 1 1 0 0,-1 0 0 0 0,-3 1 0 0 0,3 35-517 0 0,5 50 181 0 0,-1-46-592 0 0,-14-73 1794 0 0,-1-4-7006 0 0,1-17-10956 0 0,-3 3 15983 0 0</inkml:trace>
  <inkml:trace contextRef="#ctx0" brushRef="#br0" timeOffset="4433.372">232 35 0 0 0,'0'0'1334'0'0,"0"0"539"0"0,0 0 146 0 0,0 0-103 0 0,0 0-285 0 0,0 0-338 0 0,0 0-242 0 0,0 0-137 0 0,0 0-82 0 0,0 0-63 0 0,3-5-39 0 0,-2 3-656 0 0,-1 0 0 0 0,1 1 0 0 0,0-1 1 0 0,0 0-1 0 0,0 1 0 0 0,0-1 1 0 0,0 1-1 0 0,0-1 0 0 0,1 1 0 0 0,-1 0 1 0 0,0 0-1 0 0,1-1 0 0 0,-1 1 0 0 0,1 0 1 0 0,-1 0-1 0 0,1 0 0 0 0,-1 1 0 0 0,1-1 1 0 0,0 0-1 0 0,-1 0 0 0 0,1 1 0 0 0,0-1 1 0 0,0 1-1 0 0,0 0 0 0 0,-1 0 0 0 0,1-1 1 0 0,0 1-1 0 0,0 0 0 0 0,0 0 0 0 0,0 1 1 0 0,0-1-75 0 0,16-1 133 0 0,0 0 1 0 0,-1 2 0 0 0,1 0-1 0 0,0 1 1 0 0,-1 0 0 0 0,0 1-1 0 0,1 2 1 0 0,-1-1 0 0 0,-1 2 0 0 0,1 0-1 0 0,-1 1 1 0 0,0 1 0 0 0,0 1-1 0 0,-1 0 1 0 0,-1 1 0 0 0,1 0-1 0 0,-1 1 1 0 0,-1 1 0 0 0,0 0-1 0 0,6 8-133 0 0,-14-12 10 0 0,0-1 0 0 0,0 1 0 0 0,-1 0 0 0 0,-1 0 0 0 0,1 1 0 0 0,-1-1 0 0 0,0 1 0 0 0,-1-1 0 0 0,0 1 0 0 0,-1 0 0 0 0,1 0 0 0 0,-2 0 0 0 0,1 0 0 0 0,-1 0 0 0 0,-1 0 0 0 0,1 0 0 0 0,-2 0 0 0 0,1 0 0 0 0,-1 0 0 0 0,-1 0 0 0 0,1-1-1 0 0,-1 1 1 0 0,-1-1 0 0 0,0 0 0 0 0,0 0 0 0 0,0 0 0 0 0,-1 0 0 0 0,-1 0-10 0 0,-5 4-165 0 0,0 0 1 0 0,0-1-1 0 0,-1-1 0 0 0,0 0 0 0 0,0-1 1 0 0,-1 0-1 0 0,-1-1 0 0 0,1 0 0 0 0,-2-1 1 0 0,1-1-1 0 0,0 0 0 0 0,-3 0 165 0 0,-49 13-4517 0 0,-2-4-4975 0 0,54-11 5862 0 0</inkml:trace>
</inkml:ink>
</file>

<file path=ppt/ink/ink2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07.29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0 610 0 0 0,'0'0'1230'0'0,"0"0"-31"0"0,0 0-110 0 0,0 0-137 0 0,0 0-68 0 0,0 0 5 0 0,0 0 40 0 0,0 0 18 0 0,0 0-13 0 0,0 0-38 0 0,0 0-69 0 0,0 0-70 0 0,2 26 3272 0 0,5-17-3748 0 0,1 0 0 0 0,0-1 0 0 0,1 1 0 0 0,0-2 0 0 0,0 0 0 0 0,0 0 0 0 0,1 0 0 0 0,0-1 0 0 0,1-1 0 0 0,-1 0 0 0 0,1 0 0 0 0,0-1 0 0 0,0 0 1 0 0,0-1-1 0 0,12 2-281 0 0,107 35 1041 0 0,-29-11-503 0 0,-5-17 147 0 0,-10-2-213 0 0,23 21-269 0 0,-32-10-123 0 0,5-13 79 0 0,102 25 61 0 0,-139-25-182 0 0,169 2 633 0 0,-92-20-237 0 0,-53 2-209 0 0,232-30 142 0 0,-181 13-197 0 0,68-45 301 0 0,-85 26-256 0 0,27-26 201 0 0,-69 33-340 0 0,76-50 231 0 0,-47 27-219 0 0,-64 39 29 0 0,-15 9 517 0 0,-11 12-616 0 0,0 0 5 0 0,0 0-2 0 0,0 0-13 0 0,0 0-9 0 0,0 0 12 0 0,0 0-1 0 0,0 0 10 0 0,0 0 12 0 0,0 0-38 0 0,0 0-14 0 0,0 0 8 0 0,0 0-2 0 0,0 0 8 0 0,0 0 14 0 0,0 0 12 0 0,0 0-2 0 0,0 0 4 0 0,0 0-9 0 0,0 0-17 0 0,0 0-4 0 0,0 0 0 0 0,0 0 7 0 0,0 0 23 0 0,0 0-4 0 0,0 0-8 0 0,0 0 5 0 0,0 0-6 0 0,0 0-21 0 0,0 0 11 0 0,0 0-6 0 0,0 0 19 0 0,0 0 11 0 0,0 0-2 0 0,0 0-15 0 0,0 0-18 0 0,7-27 33 0 0,4-8-150 0 0,-11 34 102 0 0,0 1-5 0 0,0 0 3 0 0,0 0 5 0 0,6-14-96 0 0,-6 14 108 0 0,-1-4-4157 0 0,-8-3-12335 0 0,6 6 9876 0 0</inkml:trace>
  <inkml:trace contextRef="#ctx0" brushRef="#br1" timeOffset="9290.005">1418 677 0 0 0,'0'0'728'0'0,"0"0"398"0"0,0 0 119 0 0,0 0-143 0 0,0 0-217 0 0,0 0-164 0 0,0 0-99 0 0,0 0 4 0 0,0-3 33 0 0,-15-17 6885 0 0,4 24-7849 0 0,9-2 365 0 0,-1 0 0 0 0,0 0 0 0 0,1 0 0 0 0,-1 1 0 0 0,1-1 0 0 0,0 0 0 0 0,-1 1 0 0 0,1 0 1 0 0,0-1-1 0 0,1 1 0 0 0,-1 0 0 0 0,0 0 0 0 0,1 0 0 0 0,0 0 0 0 0,0 0 0 0 0,0 0 0 0 0,0 1 1 0 0,0-1-1 0 0,1 0 0 0 0,-1 0 0 0 0,1 1 0 0 0,0-1 0 0 0,0 0 0 0 0,0 1 0 0 0,0-1 0 0 0,1 0 1 0 0,-1 1-61 0 0,1-3 154 0 0,1 1 0 0 0,-1 0 0 0 0,1-1 0 0 0,-1 1 1 0 0,1-1-1 0 0,0 0 0 0 0,-1 0 0 0 0,1 1 0 0 0,0-1 1 0 0,0 0-1 0 0,0 0 0 0 0,0-1 0 0 0,0 1 0 0 0,0 0 1 0 0,0-1-1 0 0,0 1 0 0 0,0-1 0 0 0,0 0 1 0 0,0 1-1 0 0,0-1 0 0 0,0 0 0 0 0,0 0 0 0 0,0 0 1 0 0,1-1-1 0 0,-1 1 0 0 0,0-1 0 0 0,0 1 0 0 0,0-1 1 0 0,0 1-1 0 0,1-2-154 0 0,20-67 1670 0 0,-23 68-1692 0 0,-27 1-1475 0 0,21 2 1465 0 0,1 0 0 0 0,0 1 0 0 0,-1-1 0 0 0,1 1 0 0 0,0 0 0 0 0,0 1 0 0 0,1-1 0 0 0,-1 1 0 0 0,1 0-1 0 0,0 0 1 0 0,0 1 0 0 0,0-1 0 0 0,0 1 0 0 0,1-1 0 0 0,0 1 0 0 0,-1 1 32 0 0,2-4 7 0 0,0 0-1 0 0,1 0 1 0 0,-1 0-1 0 0,0 0 1 0 0,1 0-1 0 0,0 1 1 0 0,-1-1-1 0 0,1 0 1 0 0,0 1-1 0 0,0-1 1 0 0,0 1-1 0 0,0-1 1 0 0,1 1-1 0 0,-1-1 1 0 0,1 1-1 0 0,-1-1 1 0 0,1 1-1 0 0,0 0 1 0 0,0-1-1 0 0,0 1 1 0 0,1 0-1 0 0,-1-1 1 0 0,0 1-1 0 0,1-1 1 0 0,0 1-1 0 0,0-1 1 0 0,0 1-1 0 0,0-1 1 0 0,0 1-1 0 0,0-1 1 0 0,0 0-1 0 0,1 0 1 0 0,-1 1-1 0 0,1-1 1 0 0,0 0-1 0 0,-1 0 1 0 0,1-1-1 0 0,0 1 1 0 0,0 0-1 0 0,0-1 1 0 0,1 1-1 0 0,-1-1 1 0 0,0 1-1 0 0,0-1 1 0 0,1 0-1 0 0,-1 0 1 0 0,1 0-7 0 0,3-1 84 0 0,0 1 1 0 0,0-1-1 0 0,0-1 0 0 0,-1 1 1 0 0,1-1-1 0 0,0 0 1 0 0,0 0-1 0 0,-1-1 1 0 0,1 1-1 0 0,-1-1 0 0 0,1 0 1 0 0,-1-1-1 0 0,0 0 1 0 0,0 0-1 0 0,0 0 0 0 0,0 0 1 0 0,0-1-1 0 0,-1 1 1 0 0,1-1-1 0 0,-1 0 0 0 0,0-1 1 0 0,0 1-1 0 0,-1-1 1 0 0,1 0-85 0 0,-1 0 35 0 0,1-1 1 0 0,-1 1-1 0 0,0-1 1 0 0,-1 0 0 0 0,1 1-1 0 0,-1-1 1 0 0,-1 0-1 0 0,1 0 1 0 0,-1-1 0 0 0,0 1-1 0 0,0 0 1 0 0,-1 0-1 0 0,1-1 1 0 0,-1 1-1 0 0,-1 0 1 0 0,0-5-36 0 0,-30-26-1994 0 0,15 31-2681 0 0,1 4-5536 0 0,9 2 3350 0 0</inkml:trace>
  <inkml:trace contextRef="#ctx0" brushRef="#br1" timeOffset="10743.267">1861 51 0 0 0,'0'0'584'0'0,"0"0"736"0"0,0 0 30 0 0,0 0-203 0 0,0 0-183 0 0,0 0-117 0 0,0 0-43 0 0,0 0-9 0 0,0-6 15 0 0,-2-19 40 0 0,2 23-677 0 0,-1 1 0 0 0,0 0 0 0 0,0-1 0 0 0,0 1 0 0 0,0 0 0 0 0,0 0 0 0 0,0 0 0 0 0,0 0 0 0 0,0 0 0 0 0,0 0 0 0 0,-1 0 0 0 0,1 0 0 0 0,0 1 0 0 0,-1-1 0 0 0,1 0 0 0 0,0 1-1 0 0,-1-1 1 0 0,1 1 0 0 0,-1-1 0 0 0,1 1 0 0 0,-1 0 0 0 0,1 0 0 0 0,-1-1 0 0 0,1 1 0 0 0,-1 0 0 0 0,1 0 0 0 0,-1 1 0 0 0,1-1 0 0 0,-1 0 0 0 0,1 0 0 0 0,-1 1 0 0 0,0 0-173 0 0,-5-1 261 0 0,-4 1-143 0 0,-1 1-1 0 0,1 0 0 0 0,0 1 0 0 0,0 1 1 0 0,0-1-1 0 0,0 2 0 0 0,1-1 0 0 0,-1 1 1 0 0,-2 3-118 0 0,6-5 91 0 0,-14 15 663 0 0,20-17-688 0 0,1 25 278 0 0,-5 302 1429 0 0,4-281-858 0 0,24-43 510 0 0,181-37 521 0 0,-118 22-1725 0 0,-86 11-217 0 0,0 0-26 0 0,0 0-33 0 0,0 0-48 0 0,0 0-134 0 0,-12-9-6973 0 0,6 4-1749 0 0,4 4 1683 0 0</inkml:trace>
  <inkml:trace contextRef="#ctx0" brushRef="#br1" timeOffset="11127.914">1626 235 0 0 0,'0'0'1018'0'0,"0"0"279"0"0,0 0 310 0 0,0 0 255 0 0,0 0 30 0 0,0 0-226 0 0,0 0-295 0 0,0 0-256 0 0,0 0-207 0 0,0 0-92 0 0,0 0-69 0 0,0 0-75 0 0,8-11 1482 0 0,73 4 1317 0 0,-4-1-2997 0 0,-21 0-772 0 0,10 0-3004 0 0,-22 6-6513 0 0,-30 2 2160 0 0</inkml:trace>
  <inkml:trace contextRef="#ctx0" brushRef="#br1" timeOffset="13041.994">1392 1015 0 0 0,'18'-3'25'0'0,"-18"3"139"0"0,0 0 172 0 0,0 0 30 0 0,0 0 9900 0 0,-1 1-5215 0 0,-6 5-4433 0 0,5-5-563 0 0,-1 0-1 0 0,1 1 1 0 0,0-1-1 0 0,0 0 1 0 0,0 1-1 0 0,0-1 0 0 0,0 1 1 0 0,0 0-1 0 0,0 0 1 0 0,0 0-1 0 0,0 0 1 0 0,1 0-1 0 0,-1 0 1 0 0,1 0-1 0 0,0 1 0 0 0,0-1 1 0 0,-1 0-1 0 0,1 1 1 0 0,1-1-1 0 0,-1 1 1 0 0,0-1-1 0 0,1 1 1 0 0,-1-1-1 0 0,1 1 1 0 0,0 0-1 0 0,0-1 0 0 0,0 1 1 0 0,0-1-1 0 0,0 1 1 0 0,0 0-1 0 0,1-1 1 0 0,0 1-1 0 0,-1-1 1 0 0,1 1-1 0 0,1 2-54 0 0,-1-4 62 0 0,0 1 0 0 0,0 0 0 0 0,1 0 0 0 0,-1-1 0 0 0,0 1-1 0 0,1 0 1 0 0,-1-1 0 0 0,1 0 0 0 0,0 1 0 0 0,-1-1 0 0 0,1 0 0 0 0,0 0 0 0 0,0 0 0 0 0,0 0 0 0 0,0 0-1 0 0,-1 0 1 0 0,1 0 0 0 0,1-1 0 0 0,-1 1 0 0 0,0-1 0 0 0,0 1 0 0 0,0-1 0 0 0,0 0 0 0 0,1 0-62 0 0,0 0 85 0 0,-1 1-1 0 0,1-1 1 0 0,0 0 0 0 0,0 0 0 0 0,0-1 0 0 0,0 1 0 0 0,0-1 0 0 0,0 1 0 0 0,0-1 0 0 0,0 0 0 0 0,0 0 0 0 0,-1 0-1 0 0,1 0 1 0 0,0-1 0 0 0,-1 1 0 0 0,1-1 0 0 0,-1 0 0 0 0,1 1 0 0 0,-1-1 0 0 0,0 0 0 0 0,0-1 0 0 0,0 1 0 0 0,0 0-1 0 0,0 0 1 0 0,0-1 0 0 0,-1 1 0 0 0,1-1 0 0 0,-1 0 0 0 0,0 1 0 0 0,1-2-85 0 0,-1 3 9 0 0,0 0-1 0 0,0 0 1 0 0,0 1 0 0 0,0-1-1 0 0,0 0 1 0 0,0 0 0 0 0,0 0 0 0 0,-1 0-1 0 0,1 0 1 0 0,0 0 0 0 0,0-1 0 0 0,-1 1-1 0 0,1 0 1 0 0,-1 0 0 0 0,1 0-1 0 0,-1-1 1 0 0,0 1 0 0 0,1 0 0 0 0,-1-1-1 0 0,0 1 1 0 0,0 0 0 0 0,0-1-1 0 0,0 1 1 0 0,0 0 0 0 0,0-1 0 0 0,0 1-1 0 0,0 0 1 0 0,-1 0 0 0 0,1-1-1 0 0,0 1 1 0 0,-1 0 0 0 0,1 0 0 0 0,-1-1-1 0 0,0 1 1 0 0,1 0 0 0 0,-1 0 0 0 0,0 0-1 0 0,1 0 1 0 0,-1 0 0 0 0,0 0-1 0 0,0 0 1 0 0,0 0 0 0 0,0 0 0 0 0,0 0-1 0 0,0 1 1 0 0,0-1 0 0 0,-1 0-1 0 0,1 1 1 0 0,0-1 0 0 0,0 1 0 0 0,0-1-1 0 0,-1 1-8 0 0,-5 0-59 0 0,0 1 0 0 0,0 0-1 0 0,1 0 1 0 0,-1 1-1 0 0,1 0 1 0 0,-1 0 0 0 0,1 1-1 0 0,0-1 1 0 0,0 2-1 0 0,0-1 1 0 0,0 0 0 0 0,1 1-1 0 0,-1 0 1 0 0,1 1 0 0 0,0-1-1 0 0,0 1 1 0 0,1 0-1 0 0,-1 0 1 0 0,1 1 59 0 0,-3 0-14 0 0,-10 32-60 0 0,19-36 99 0 0,0 0 0 0 0,0 0 0 0 0,0-1 0 0 0,0 1 0 0 0,0-1 0 0 0,0 0 0 0 0,1 1 0 0 0,-1-1 0 0 0,0 0 0 0 0,1 0 0 0 0,-1-1 0 0 0,0 1 0 0 0,1 0 0 0 0,-1-1 0 0 0,1 1 0 0 0,0-1 0 0 0,-1 0 0 0 0,1 0 1 0 0,-1 0-1 0 0,1 0 0 0 0,-1-1 0 0 0,1 1 0 0 0,-1-1 0 0 0,1 1 0 0 0,1-1-25 0 0,6 0 70 0 0,-3-1-24 0 0,0 1 0 0 0,0-2-1 0 0,-1 1 1 0 0,1-1 0 0 0,-1 0 0 0 0,1 0-1 0 0,-1-1 1 0 0,0 1 0 0 0,0-1 0 0 0,-1-1-1 0 0,1 1 1 0 0,-1-1 0 0 0,4-5-46 0 0,-8 10-6 0 0,0-1-1 0 0,1 0 1 0 0,-1 0-1 0 0,0 0 1 0 0,0 0 0 0 0,0 0-1 0 0,0 0 1 0 0,0-1 0 0 0,0 1-1 0 0,-1 0 1 0 0,1 0-1 0 0,0-1 1 0 0,0 1 0 0 0,-1 0-1 0 0,1-1 1 0 0,-1 1 0 0 0,0-1-1 0 0,1 1 1 0 0,-1-1-1 0 0,0 1 1 0 0,0-1 0 0 0,1 1-1 0 0,-1-1 1 0 0,-1 1 0 0 0,1-1-1 0 0,0 1 1 0 0,0 0-1 0 0,0-1 1 0 0,-1 1 0 0 0,1-1-1 0 0,-1 1 1 0 0,1-1-1 0 0,-1 1 1 0 0,0 0 0 0 0,1-1-1 0 0,-1 1 1 0 0,0 0 0 0 0,0 0-1 0 0,0 0 1 0 0,0-1-1 0 0,0 1 1 0 0,0 0 0 0 0,0 0-1 0 0,0 0 1 0 0,-1 1 0 0 0,1-1 6 0 0,-4 0-177 0 0,0 1 0 0 0,-1 0 0 0 0,1 0 1 0 0,0 0-1 0 0,0 1 0 0 0,0 0 1 0 0,0 0-1 0 0,0 0 0 0 0,0 1 1 0 0,0-1-1 0 0,0 1 0 0 0,1 0 0 0 0,-1 1 1 0 0,1-1-1 0 0,-1 1 0 0 0,1 0 177 0 0,-1 1-1036 0 0,-8 7-597 0 0,11-6-2364 0 0,1 2-3742 0 0,1-4 1972 0 0</inkml:trace>
  <inkml:trace contextRef="#ctx0" brushRef="#br1" timeOffset="13973.964">1729 1152 2385 0 0,'0'0'1603'0'0,"0"0"-103"0"0,0 0 64 0 0,0 0 177 0 0,0 0 90 0 0,0 0-170 0 0,0 0-307 0 0,0 0-346 0 0,0 0-300 0 0,0 0-200 0 0,0 0-121 0 0,0 0-69 0 0,0 0-70 0 0,0 55 1395 0 0,-13 107 8 0 0,-11-37-3186 0 0,20-144-14319 0 0,4 12 13133 0 0</inkml:trace>
  <inkml:trace contextRef="#ctx0" brushRef="#br1" timeOffset="14277.017">1679 1170 0 0 0,'0'0'1234'0'0,"0"0"121"0"0,0 0 160 0 0,0 0 281 0 0,0 0 206 0 0,0 0-91 0 0,0 0-292 0 0,0 0-338 0 0,0 0-284 0 0,0 0-189 0 0,0 0-125 0 0,0 0-70 0 0,0 0-38 0 0,28-2-44 0 0,87-5-71 0 0,82 1-659 0 0,-196 6-639 0 0,-8 8-6030 0 0,-17 10-2167 0 0,18-14 8595 0 0</inkml:trace>
  <inkml:trace contextRef="#ctx0" brushRef="#br1" timeOffset="14522.94">1694 1358 2064 0 0,'0'0'2582'0'0,"0"0"-1007"0"0,0 0-464 0 0,0 0 168 0 0,0 0 340 0 0,0 0 171 0 0,0 0-203 0 0,0 0-443 0 0,0 0-402 0 0,0 0-282 0 0,0 0-172 0 0,0 0-112 0 0,0 0-69 0 0,21 0-57 0 0,126-4-991 0 0,-146 4 906 0 0,34-3-2563 0 0,-2-1-3953 0 0,-20 4 102 0 0</inkml:trace>
</inkml:ink>
</file>

<file path=ppt/ink/ink2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7.7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0 196 0 0 0,'0'0'986'0'0,"0"0"335"0"0,0 0 258 0 0,0 0 66 0 0,0 0-168 0 0,0 0-310 0 0,0 0-285 0 0,0 0-158 0 0,0 0-17 0 0,0 0 131 0 0,4 0 115 0 0,84 8 3681 0 0,398-1-2083 0 0,-421-15-2129 0 0,-68-2 1211 0 0,-68-31-829 0 0,-86-44-403 0 0,156 84-449 0 0,-1 0 1 0 0,1 0 0 0 0,1 1 0 0 0,-1-1 0 0 0,0 0 0 0 0,0 0-1 0 0,0 0 1 0 0,0 0 0 0 0,1 0 0 0 0,-1 0 0 0 0,0 0 0 0 0,1-1 0 0 0,-1 1-1 0 0,1 0 1 0 0,-1 0 0 0 0,1 0 0 0 0,0-1 0 0 0,-1 1 0 0 0,1 0-1 0 0,0 0 1 0 0,0-1 0 0 0,0 1 0 0 0,0 0 0 0 0,0 0 0 0 0,0-1 0 0 0,0 1-1 0 0,0 0 1 0 0,1 0 0 0 0,-1-1 0 0 0,0 1 0 0 0,1 0 0 0 0,-1 0-1 0 0,1 0 1 0 0,-1-1 0 0 0,1 1 0 0 0,0 0 0 0 0,0 0 0 0 0,-1 0 0 0 0,1 0-1 0 0,0 0 1 0 0,0 0 0 0 0,0 1 0 0 0,0-1 0 0 0,0 0 0 0 0,0 0-1 0 0,0 1 1 0 0,0-1 0 0 0,0 0 0 0 0,0 1 0 0 0,1-1 0 0 0,-1 1 0 0 0,0 0-1 0 0,0-1 1 0 0,1 1 0 0 0,-1 0 0 0 0,0 0 47 0 0,51-11-4370 0 0,-19 10-3043 0 0,-17 1-887 0 0</inkml:trace>
</inkml:ink>
</file>

<file path=ppt/ink/ink2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 4497 0 0,'0'0'1151'0'0,"0"0"-335"0"0,0 0-56 0 0,0 0 288 0 0,0 0 259 0 0,0 0 52 0 0,0 0-173 0 0,0 0-287 0 0,0 0-234 0 0,0 0-194 0 0,0 0-116 0 0,0 0-34 0 0,32 0-34 0 0,103 0-16 0 0,98-17 399 0 0,-151 8-2933 0 0,-66 6 173 0 0,10-1-7142 0 0,-20 4 6754 0 0</inkml:trace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2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 5169 0 0,'0'0'1370'0'0,"0"0"-471"0"0,0 0-66 0 0,0 0 173 0 0,0 0 111 0 0,0 0-13 0 0,0 0-178 0 0,0 0-274 0 0,0 0-237 0 0,0 0-194 0 0,35 1-155 0 0,111 3-113 0 0,-41-19-433 0 0,-26-1-1566 0 0,-8 2-4851 0 0,-50 10 2589 0 0</inkml:trace>
</inkml:ink>
</file>

<file path=ppt/ink/ink2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6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1496 0 0,'0'0'1099'0'0,"0"0"-133"0"0,0 0 83 0 0,0 0 304 0 0,0 0 294 0 0,0 0 45 0 0,0 0-240 0 0,0 0-398 0 0,0 0-375 0 0,0 0-233 0 0,0 0-131 0 0,7-9-53 0 0,17-25 28 0 0,-23 33-249 0 0,-1 0-1 0 0,1 1 1 0 0,0-1-1 0 0,-1 1 1 0 0,1-1 0 0 0,0 1-1 0 0,-1-1 1 0 0,1 1-1 0 0,0-1 1 0 0,-1 1-1 0 0,1-1 1 0 0,0 1-1 0 0,0 0 1 0 0,0 0-1 0 0,-1-1 1 0 0,1 1 0 0 0,0 0-1 0 0,0 0 1 0 0,0 0-1 0 0,-1 0 1 0 0,1 0-1 0 0,0 0 1 0 0,0 0-1 0 0,0 0 1 0 0,0 0-1 0 0,-1 0 1 0 0,1 1 0 0 0,0-1-1 0 0,0 0 1 0 0,0 0-1 0 0,-1 1 1 0 0,1-1-1 0 0,0 1 1 0 0,0-1-1 0 0,-1 1 1 0 0,1-1-1 0 0,0 1 1 0 0,-1-1-1 0 0,1 1 1 0 0,-1-1 0 0 0,1 1-1 0 0,-1 0 1 0 0,1-1-1 0 0,-1 1 1 0 0,1 0-1 0 0,-1 0 1 0 0,0-1-1 0 0,1 1 1 0 0,-1 0-1 0 0,0 0 1 0 0,0-1 0 0 0,1 1-1 0 0,-1 1-40 0 0,1-1 49 0 0,18 37 359 0 0,-1 2 0 0 0,-2-1 0 0 0,-1 2 0 0 0,-3 0 0 0 0,1 8-408 0 0,23 74 131 0 0,9-23-153 0 0,-42-93 88 0 0,-3-6-45 0 0,0-1 1 0 0,0 1-1 0 0,0 0 1 0 0,0-1-1 0 0,0 1 1 0 0,0 0-1 0 0,1 0 0 0 0,-1-1 1 0 0,0 1-1 0 0,0 0 1 0 0,0-1-1 0 0,1 1 1 0 0,-1 0-1 0 0,0-1 0 0 0,1 1 1 0 0,-1-1-1 0 0,1 1 1 0 0,-1-1-1 0 0,1 1 1 0 0,-1 0-1 0 0,1-1 0 0 0,-1 0 1 0 0,1 1-1 0 0,-1-1 1 0 0,1 1-1 0 0,-1-1 1 0 0,1 0-1 0 0,0 1 0 0 0,-1-1 1 0 0,1 0-1 0 0,0 1 1 0 0,-1-1-1 0 0,1 0 1 0 0,0 0-1 0 0,-1 0 0 0 0,1 0 1 0 0,0 0-1 0 0,0 0 1 0 0,-1 0-1 0 0,1 0 0 0 0,0 0 1 0 0,-1 0-1 0 0,1 0 1 0 0,0 0-1 0 0,-1 0 1 0 0,1-1-1 0 0,0 1 0 0 0,0 0-21 0 0,12-20 362 0 0,-1 0-1 0 0,-1 0 1 0 0,-1-1-1 0 0,-1 0 1 0 0,0-1-1 0 0,-2 0 1 0 0,4-19-362 0 0,3-3 137 0 0,49-157-211 0 0,-62 182-225 0 0,0 11-5286 0 0,-1 19-3747 0 0,0-7 2713 0 0</inkml:trace>
  <inkml:trace contextRef="#ctx0" brushRef="#br0" timeOffset="300.452">604 383 11578 0 0,'0'0'2078'0'0,"0"0"-719"0"0,0 0-581 0 0,0 0-198 0 0,0 0 29 0 0,0 0 74 0 0,0 0-39 0 0,0 0-88 0 0,0 0-116 0 0,0 0-145 0 0,0 0-116 0 0,0 0-64 0 0,3 23-42 0 0,11 112 26 0 0,-3-57-238 0 0,3-27-4525 0 0,-13-40-5423 0 0,-1-7 4911 0 0</inkml:trace>
  <inkml:trace contextRef="#ctx0" brushRef="#br0" timeOffset="636.005">549 339 5593 0 0,'0'0'1685'0'0,"0"0"-619"0"0,0 0-471 0 0,0 0 25 0 0,0 0 223 0 0,0 0 136 0 0,0 0-24 0 0,0 0-150 0 0,0 0-204 0 0,0 0-175 0 0,0 0-122 0 0,0 0-100 0 0,0 0-50 0 0,31 8-34 0 0,95 29-29 0 0,-40 2 86 0 0,-82-37-161 0 0,-1 0-1 0 0,0 0 1 0 0,1 0-1 0 0,-1 0 1 0 0,0 1 0 0 0,0-1-1 0 0,-1 1 1 0 0,1 0 0 0 0,0 0-1 0 0,-1 0 1 0 0,1 0-1 0 0,-1 0 1 0 0,0 0 0 0 0,0 1-1 0 0,-1-1 1 0 0,1 1 0 0 0,-1-1-1 0 0,1 1 1 0 0,-1 0-1 0 0,0 0 1 0 0,0-1 0 0 0,-1 1-1 0 0,1 0 1 0 0,-1 0-1 0 0,0 0 1 0 0,0 0 0 0 0,0 0-1 0 0,-1-1 1 0 0,1 1 0 0 0,-1 0-1 0 0,0 0 1 0 0,0 0-1 0 0,0-1 1 0 0,0 1 0 0 0,-1 0-1 0 0,0-1 1 0 0,0 0 0 0 0,0 1-1 0 0,0-1 1 0 0,0 0-1 0 0,0 0 1 0 0,-3 2-16 0 0,-11 7-124 0 0,-1-2-1 0 0,0 0 0 0 0,0-1 1 0 0,-1-1-1 0 0,0-1 1 0 0,-1 0-1 0 0,1-2 1 0 0,-1 0-1 0 0,-1-1 0 0 0,-4 0 125 0 0,-43 4-2840 0 0,38-8-8109 0 0,29 0 10110 0 0</inkml:trace>
</inkml:ink>
</file>

<file path=ppt/ink/ink2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0.8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1 103 2889 0 0,'0'0'1121'0'0,"0"0"-49"0"0,0 0 63 0 0,0 0 228 0 0,0 0 295 0 0,0 0 118 0 0,0 0-110 0 0,0 0-287 0 0,0 0-356 0 0,0 0-306 0 0,0 0-250 0 0,0 0-160 0 0,0 0-86 0 0,1-4-19 0 0,0 0-193 0 0,-1 4 8 0 0,0-1 1 0 0,0 1-1 0 0,0-1 1 0 0,0 0-1 0 0,1 1 1 0 0,-1-1-1 0 0,0 0 1 0 0,0 1-1 0 0,0-1 1 0 0,1 1-1 0 0,-1-1 1 0 0,0 1-1 0 0,0-1 1 0 0,1 0-1 0 0,-1 1 1 0 0,1-1-1 0 0,-1 1 1 0 0,0 0-1 0 0,1-1 1 0 0,-1 1-1 0 0,1-1 1 0 0,-1 1-1 0 0,1 0 1 0 0,-1-1-1 0 0,1 1 1 0 0,-1 0-1 0 0,1-1 1 0 0,0 1 0 0 0,-1 0-1 0 0,1 0 1 0 0,-1 0-1 0 0,1-1 1 0 0,0 1-1 0 0,-1 0 1 0 0,1 0-1 0 0,0 0 1 0 0,-1 0-1 0 0,1 0 1 0 0,-1 0-1 0 0,1 0 1 0 0,0 0-1 0 0,-1 1 1 0 0,1-1-1 0 0,0 0 1 0 0,-1 0-1 0 0,1 0 1 0 0,-1 1-1 0 0,1-1 1 0 0,-1 0-1 0 0,1 1 1 0 0,-1-1-1 0 0,1 0 1 0 0,-1 1-1 0 0,1-1 1 0 0,0 1-18 0 0,9 8 147 0 0,-1 0 1 0 0,0 1 0 0 0,0 0-1 0 0,-1 0 1 0 0,-1 1-1 0 0,1 0 1 0 0,-2 0-1 0 0,1 1 1 0 0,-2 0 0 0 0,1 1-148 0 0,-3-6 33 0 0,86 247 488 0 0,-61-192-415 0 0,-15-73 1759 0 0,67-261-884 0 0,16 30-2832 0 0,-95 241-5464 0 0,-1 8 4199 0 0,-1 0-1365 0 0,1-3-1706 0 0</inkml:trace>
  <inkml:trace contextRef="#ctx0" brushRef="#br0" timeOffset="301.985">559 442 4465 0 0,'0'0'3189'0'0,"0"0"-1430"0"0,0 0-860 0 0,0 0-98 0 0,0 0 239 0 0,0 0 273 0 0,0 0 48 0 0,0 0-162 0 0,0 0-244 0 0,0 0-256 0 0,0 0-180 0 0,0 0-123 0 0,0 0-71 0 0,0 22-60 0 0,1 107 173 0 0,10 2-354 0 0,-10-124-696 0 0,3 9-135 0 0,4-12-7376 0 0,-7-6 3504 0 0,0-2 2042 0 0,-1 2-452 0 0</inkml:trace>
  <inkml:trace contextRef="#ctx0" brushRef="#br0" timeOffset="597.338">479 379 1048 0 0,'0'0'1491'0'0,"0"0"-288"0"0,0 0-69 0 0,0 0 202 0 0,0 0 223 0 0,0 0 47 0 0,0 0-178 0 0,0 0-285 0 0,0 0-240 0 0,0 0-196 0 0,0 0-170 0 0,0 0-128 0 0,0 0-111 0 0,27 4-98 0 0,83 12-60 0 0,-49 8 35 0 0,-55-22-183 0 0,-1 1 1 0 0,1-1 0 0 0,-1 1-1 0 0,1 0 1 0 0,-1 0-1 0 0,0 1 1 0 0,0-1 0 0 0,0 1-1 0 0,-1 0 1 0 0,0 1 0 0 0,1-1-1 0 0,-1 1 1 0 0,-1 0 0 0 0,1 0-1 0 0,-1 0 1 0 0,0 0-1 0 0,0 0 1 0 0,0 1 0 0 0,-1 0-1 0 0,0-1 1 0 0,0 1 0 0 0,0 0-1 0 0,-1 0 1 0 0,0 0 0 0 0,0 0 7 0 0,-3 1-1 0 0,0 0 0 0 0,0-1 1 0 0,0 0-1 0 0,-1 1 1 0 0,0-1-1 0 0,-1 0 1 0 0,1 0-1 0 0,-1-1 0 0 0,0 1 1 0 0,0-1-1 0 0,-1 0 1 0 0,0 0-1 0 0,0 0 1 0 0,0-1-1 0 0,0 0 0 0 0,-1 0 1 0 0,0 0-1 0 0,1 0 1 0 0,-2-1-1 0 0,1 0 1 0 0,0 0-1 0 0,0-1 0 0 0,-1 0 1 0 0,-2 1 0 0 0,-15 9-260 0 0,-59 29-3238 0 0,29-16-7083 0 0,51-25 9801 0 0</inkml:trace>
  <inkml:trace contextRef="#ctx0" brushRef="#br0" timeOffset="947.228">1188 383 4681 0 0,'0'0'1115'0'0,"0"0"-252"0"0,0 0 92 0 0,0 0 301 0 0,0 0 208 0 0,0 0 2 0 0,0 0-253 0 0,0 0-307 0 0,0 0-262 0 0,0 0-184 0 0,0 0-82 0 0,0 0-22 0 0,-8 18 4 0 0,-42 90 376 0 0,29-71-617 0 0,-2 0 1 0 0,-1-2-1 0 0,-1-1 0 0 0,-3-1 1 0 0,0-1-1 0 0,-2-1 0 0 0,-2-1-119 0 0,-45 50-578 0 0,57-44-3042 0 0,64-32-8167 0 0,-35-4 10084 0 0</inkml:trace>
  <inkml:trace contextRef="#ctx0" brushRef="#br0" timeOffset="1570.252">1402 548 0 0 0,'0'0'916'0'0,"0"0"-37"0"0,0 0 107 0 0,0 0 363 0 0,0 0 298 0 0,0 0 100 0 0,0 0-224 0 0,0 0-370 0 0,0 0-339 0 0,0 0-220 0 0,0 0-127 0 0,0 0-78 0 0,0 0 0 0 0,-12-3-23 0 0,-36-8-42 0 0,-4 26 428 0 0,46-12-745 0 0,1 0-1 0 0,-1 0 1 0 0,1 0 0 0 0,0 1-1 0 0,0 0 1 0 0,0 0 0 0 0,1 0-1 0 0,-1 1 1 0 0,1-1 0 0 0,0 1-1 0 0,0 0 1 0 0,1 0 0 0 0,-3 5-7 0 0,-11 38-28 0 0,-31 103-16 0 0,20-67 153 0 0,3-22 147 0 0,25-61-236 0 0,0-1 12 0 0,21 7 938 0 0,199-51-606 0 0,-171 29-2036 0 0,-35 7-2261 0 0,-1-3-4629 0 0,-11 8 6668 0 0</inkml:trace>
  <inkml:trace contextRef="#ctx0" brushRef="#br0" timeOffset="1818.879">1127 725 4881 0 0,'0'0'1420'0'0,"0"0"-589"0"0,0 0-188 0 0,0 0 299 0 0,0 0 286 0 0,0 0 77 0 0,0 0-170 0 0,0 0-299 0 0,0 0-238 0 0,0 0-190 0 0,0 0-147 0 0,0 0-106 0 0,34 3-76 0 0,103 6-134 0 0,-42-10-1744 0 0,-69-3-1266 0 0,-11 1-1249 0 0,-3 3-1175 0 0</inkml:trace>
</inkml:ink>
</file>

<file path=ppt/ink/ink2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3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0 0 0,'0'0'212'0'0,"0"0"796"0"0,0 0 389 0 0,0 0 108 0 0,0 0-120 0 0,0 0-159 0 0,0 0-200 0 0,0 0-198 0 0,0 0-141 0 0,33 0-92 0 0,101 0-38 0 0,100-10 2639 0 0,-167 6-2736 0 0,-99-22 3148 0 0,11 14-3238 0 0,12 9-315 0 0,1-1-1 0 0,0 0 1 0 0,1 0-1 0 0,-1-1 0 0 0,1 0 1 0 0,0 0-1 0 0,0-1 1 0 0,0 1-1 0 0,1-1 0 0 0,0-1 1 0 0,0 1-1 0 0,1-1 1 0 0,-1-1-1 0 0,2 1 0 0 0,-1 0 1 0 0,-1-5-55 0 0,5 10-386 0 0,19-1-12556 0 0,-12 3 7339 0 0</inkml:trace>
</inkml:ink>
</file>

<file path=ppt/ink/ink2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4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2905 0 0,'0'0'1335'0'0,"0"0"-281"0"0,0 0 52 0 0,0 0 338 0 0,0 0 242 0 0,0 0-8 0 0,0 0-258 0 0,0 0-302 0 0,0 0-224 0 0,0 0-196 0 0,0 0-145 0 0,31 4-68 0 0,96 11-61 0 0,19-12 768 0 0,-120-3-1396 0 0,1-1 0 0 0,0-2 0 0 0,-1 0 0 0 0,1-2 0 0 0,-1-1 0 0 0,12-5 204 0 0,-23 1-2981 0 0,-5 2-5778 0 0,-6 7 3731 0 0</inkml:trace>
  <inkml:trace contextRef="#ctx0" brushRef="#br0" timeOffset="266.933">211 0 7210 0 0,'0'0'3380'0'0,"0"0"-1713"0"0,0 0-765 0 0,0 0 53 0 0,0 0 206 0 0,0 0 112 0 0,0 0-107 0 0,0 0-199 0 0,-2 33-240 0 0,-4 102-212 0 0,13 87 570 0 0,-4-173-1358 0 0,1 20-1147 0 0,-4-47-3412 0 0,-2 0-3840 0 0,1-14 2861 0 0</inkml:trace>
</inkml:ink>
</file>

<file path=ppt/ink/ink2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7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60 516 0 0 0,'0'0'768'0'0,"0"0"456"0"0,0 0 246 0 0,0 0-94 0 0,0 0-313 0 0,0 0-332 0 0,0 0-199 0 0,0 0-25 0 0,0 0 132 0 0,4 3 118 0 0,5 5-197 0 0,0 0 0 0 0,-1 1 0 0 0,0 0 0 0 0,0 1 0 0 0,-1-1-1 0 0,0 1 1 0 0,-1 1 0 0 0,0-1 0 0 0,-1 1 0 0 0,4 9-560 0 0,46 198 1481 0 0,-53-208-1406 0 0,20 222 236 0 0,-22-232-291 0 0,1-1 1 0 0,-1 1-1 0 0,0-1 1 0 0,0 1-1 0 0,1-1 0 0 0,-1 1 1 0 0,0 0-1 0 0,1-1 1 0 0,-1 1-1 0 0,1-1 1 0 0,-1 1-1 0 0,1 0 1 0 0,-1-1-1 0 0,0 1 0 0 0,1 0 1 0 0,-1 0-1 0 0,1-1 1 0 0,-1 1-1 0 0,1 0 1 0 0,-1 0-1 0 0,1 0 0 0 0,0 0 1 0 0,-1 0-1 0 0,1 0 1 0 0,-1 0-1 0 0,1 0 1 0 0,-1 0-1 0 0,1 0 0 0 0,-1 0 1 0 0,1 0-1 0 0,-1 0 1 0 0,1 0-1 0 0,0 0 1 0 0,-1 0-1 0 0,1 1 1 0 0,-1-1-1 0 0,1 0 0 0 0,-1 0 1 0 0,1 1-1 0 0,-1-1 1 0 0,0 0-1 0 0,1 1 1 0 0,-1-1-1 0 0,1 0 0 0 0,-1 1 1 0 0,0-1-1 0 0,1 1 1 0 0,-1-1-1 0 0,0 0 1 0 0,1 1-1 0 0,-1-1 0 0 0,0 1 1 0 0,0-1-1 0 0,1 1 1 0 0,-1-1-1 0 0,0 1 1 0 0,0 0-1 0 0,0-1 1 0 0,0 1-1 0 0,0-1 0 0 0,0 1-20 0 0,23-46 836 0 0,28-173-74 0 0,16-54-626 0 0,-24 122-398 0 0,-35 83-2107 0 0,-8 67 1018 0 0,0 0-612 0 0,0 0-537 0 0,0 4-4258 0 0,0 9 3459 0 0,0-8 2288 0 0</inkml:trace>
  <inkml:trace contextRef="#ctx0" brushRef="#br0" timeOffset="670.156">803 836 0 0 0,'0'0'851'0'0,"0"0"62"0"0,0 0 145 0 0,0 0 278 0 0,0 0 250 0 0,0 0 73 0 0,0 0-155 0 0,0 0-263 0 0,0 0-275 0 0,0 0-235 0 0,0 0-172 0 0,0 0-92 0 0,0 0-38 0 0,-15-6-38 0 0,-48-21-51 0 0,61 27-317 0 0,0-1-1 0 0,1 1 1 0 0,-1-1-1 0 0,0 1 1 0 0,0-1 0 0 0,0 1-1 0 0,1 0 1 0 0,-1 0 0 0 0,0 0-1 0 0,0 0 1 0 0,0 0-1 0 0,0 0 1 0 0,1 1 0 0 0,-1-1-1 0 0,0 1 1 0 0,0-1-1 0 0,1 1 1 0 0,-1 0 0 0 0,0-1-1 0 0,1 1 1 0 0,-1 0 0 0 0,0 0-1 0 0,1 0 1 0 0,0 0-1 0 0,-1 1 1 0 0,1-1 0 0 0,0 0-1 0 0,-1 1 1 0 0,1-1-23 0 0,-6 5 28 0 0,1 2-26 0 0,0-1 0 0 0,0 1-1 0 0,1 0 1 0 0,0 0 0 0 0,1 1 0 0 0,-1-1 0 0 0,2 1-1 0 0,-1 0 1 0 0,1 0 0 0 0,1 0 0 0 0,-1 1-1 0 0,2-1 1 0 0,-1 0 0 0 0,1 1 0 0 0,1 0 0 0 0,0-1-1 0 0,0 1 1 0 0,1-1 0 0 0,0 1 0 0 0,2 6-2 0 0,-3 19 94 0 0,1-5-70 0 0,1-21-14 0 0,-2-1-1 0 0,1 1 1 0 0,-1 0 0 0 0,-1 0 0 0 0,0-1 0 0 0,0 1 0 0 0,0 0 0 0 0,-1-1 0 0 0,-1 1 0 0 0,1-1 0 0 0,-3 5-10 0 0,-19 32 851 0 0,43-45 289 0 0,146-30 106 0 0,-119 5-1840 0 0,-33 2-4148 0 0,-12 2-5195 0 0,-1 13 6995 0 0</inkml:trace>
  <inkml:trace contextRef="#ctx0" brushRef="#br0" timeOffset="916.565">527 980 0 0 0,'0'0'663'0'0,"0"0"797"0"0,0 0 367 0 0,0 0 183 0 0,0 0-7 0 0,0 0-219 0 0,0 0-345 0 0,0 0-334 0 0,0 0-293 0 0,31-1-253 0 0,98-4-186 0 0,-123 5-381 0 0,117-2 428 0 0,-59 7-2972 0 0,-38 1-4494 0 0,-20-5 2197 0 0</inkml:trace>
  <inkml:trace contextRef="#ctx0" brushRef="#br0" timeOffset="1745.191">1 255 0 0 0,'0'0'332'0'0,"0"0"1019"0"0,0 0 260 0 0,0 0-196 0 0,0 0-349 0 0,0 0-254 0 0,0 0-103 0 0,0 0 6 0 0,0 0 103 0 0,0 0 26 0 0,0 0-48 0 0,10-1-77 0 0,141-9 2777 0 0,-5-1-1390 0 0,-18 7-1236 0 0,-124 0 1791 0 0,-21-13-1986 0 0,0 4-486 0 0,2 3-295 0 0,0-1 1 0 0,0 0 0 0 0,2-1 0 0 0,-1-1 0 0 0,1 0 0 0 0,1 0 0 0 0,0-2 0 0 0,1 1 0 0 0,-6-13 105 0 0,6 3-2081 0 0,5 12-876 0 0,0 0-3571 0 0,4 5-2145 0 0</inkml:trace>
</inkml:ink>
</file>

<file path=ppt/ink/ink2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05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432 170 0 0 0,'0'0'1163'0'0,"0"0"165"0"0,0 0 0 0 0,0 0-114 0 0,0 0-138 0 0,0 0-106 0 0,0 0-29 0 0,-14-4 20 0 0,-42-11 52 0 0,-33 11 4010 0 0,73 6-4810 0 0,0 0 0 0 0,0 1 0 0 0,0 1 0 0 0,1 0 0 0 0,-1 1 1 0 0,1 0-1 0 0,0 2 0 0 0,0 0 0 0 0,1 0 0 0 0,0 1 1 0 0,0 1-1 0 0,1 0 0 0 0,0 1 0 0 0,-4 5-213 0 0,12-11 7 0 0,1 1 1 0 0,0-1-1 0 0,0 0 0 0 0,1 1 0 0 0,-1 0 1 0 0,1 0-1 0 0,0 0 0 0 0,0 0 1 0 0,1 1-1 0 0,-1-1 0 0 0,1 0 0 0 0,1 1 1 0 0,-1 0-1 0 0,1 0 0 0 0,0-1 0 0 0,0 1 1 0 0,0 0-1 0 0,1 3-7 0 0,2-5 6 0 0,0-1-1 0 0,0 0 1 0 0,1 1 0 0 0,-1-1-1 0 0,1 0 1 0 0,-1 0 0 0 0,1-1-1 0 0,0 1 1 0 0,0-1 0 0 0,1 1-1 0 0,-1-1 1 0 0,0 0 0 0 0,1 0-1 0 0,-1 0 1 0 0,1-1 0 0 0,0 1 0 0 0,-1-1-1 0 0,1 0 1 0 0,4 1-6 0 0,129 7 343 0 0,-18-3-209 0 0,-118-7-128 0 0,0 1 0 0 0,0 0 0 0 0,0 0-1 0 0,0-1 1 0 0,1 1 0 0 0,-1 0 0 0 0,0 0 0 0 0,0 0-1 0 0,0 0 1 0 0,0 0 0 0 0,0 0 0 0 0,0 1 0 0 0,0-1-1 0 0,0 0 1 0 0,0 0 0 0 0,0 1 0 0 0,0-1 0 0 0,0 1-1 0 0,0-1 1 0 0,0 1 0 0 0,0-1 0 0 0,0 1-1 0 0,0 0 1 0 0,0-1 0 0 0,-1 1 0 0 0,1 0 0 0 0,0 0-1 0 0,0-1 1 0 0,-1 1 0 0 0,1 0 0 0 0,0 0 0 0 0,-1 0-1 0 0,1 0 1 0 0,-1 0 0 0 0,1 0 0 0 0,-1 0-1 0 0,0 0 1 0 0,1 0 0 0 0,-1 0 0 0 0,0 0 0 0 0,0 0-1 0 0,0 0 1 0 0,0 0 0 0 0,0 1 0 0 0,0-1 0 0 0,0 0-1 0 0,0 0 1 0 0,0 0 0 0 0,0 0 0 0 0,-1 0-1 0 0,1 0 1 0 0,0 0 0 0 0,-1 0 0 0 0,1 0 0 0 0,-1 0-1 0 0,1 0 1 0 0,-1 0 0 0 0,0 0 0 0 0,1 0 0 0 0,-1-1-1 0 0,0 1 1 0 0,0 1-6 0 0,-128 89 454 0 0,55-47-385 0 0,61-35-58 0 0,-2 0 16 0 0,1 0 0 0 0,0 2 1 0 0,1-1-1 0 0,0 2 0 0 0,0 0 1 0 0,2 0-1 0 0,-1 1 0 0 0,-6 11-27 0 0,16-17 4 0 0,1 0 0 0 0,1-1-1 0 0,-1 1 1 0 0,1 0 0 0 0,0 0-1 0 0,1 0 1 0 0,0 0-1 0 0,0-1 1 0 0,0 1 0 0 0,1 0-1 0 0,0-1 1 0 0,0 1 0 0 0,0-1-1 0 0,1 0 1 0 0,0 1 0 0 0,1-1-1 0 0,-1-1 1 0 0,1 1 0 0 0,0 0-1 0 0,1-1 1 0 0,-1 0 0 0 0,1 0-1 0 0,0 0 1 0 0,0-1 0 0 0,0 0-1 0 0,1 0 1 0 0,4 3-4 0 0,-8-5-144 0 0,1 1-1 0 0,0-1 1 0 0,-1 0-1 0 0,1 0 1 0 0,0 0 0 0 0,0 0-1 0 0,0-1 1 0 0,1 1 0 0 0,-1-1-1 0 0,0 0 1 0 0,0 0 0 0 0,1 0-1 0 0,-1 0 1 0 0,1-1-1 0 0,-1 1 1 0 0,1-1 0 0 0,-1 0-1 0 0,1 0 1 0 0,-1 0 0 0 0,0 0-1 0 0,1-1 1 0 0,0 0 144 0 0,-1 0-511 0 0,-1 0-1 0 0,0 0 1 0 0,0 0 0 0 0,0 0 0 0 0,0 0 0 0 0,0-1 0 0 0,0 1 0 0 0,-1-1-1 0 0,1 1 1 0 0,0-1 0 0 0,-1 0 0 0 0,1 1 0 0 0,-1-1 0 0 0,0 0-1 0 0,1 0 1 0 0,-1 0 0 0 0,0 0 0 0 0,0-1 0 0 0,0 1 0 0 0,-1 0-1 0 0,1 0 1 0 0,0-1 511 0 0,2-8-3518 0 0,0 3 1531 0 0</inkml:trace>
  <inkml:trace contextRef="#ctx0" brushRef="#br0" timeOffset="396.754">178 0 0 0 0,'0'0'449'0'0,"0"0"-86"0"0,0 0-83 0 0,0 0 243 0 0,0 0 508 0 0,0 0 493 0 0,0 0 305 0 0,0 0-36 0 0,0 0-262 0 0,0 0-316 0 0,0 0-265 0 0,0 0-133 0 0,0 0-59 0 0,-3 20-23 0 0,-11 96 744 0 0,33 54 1959 0 0,-5 105-2590 0 0,-26-23-740 0 0,-20-61-151 0 0,14-118-78 0 0,20-32-1508 0 0,25-44-3477 0 0,-10-4-2436 0 0,-10 6 2312 0 0</inkml:trace>
</inkml:ink>
</file>

<file path=ppt/ink/ink2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4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0,'0'0'592'0'0,"0"0"458"0"0,0 0 151 0 0,0 0 25 0 0,0 0 18 0 0,0 0 3 0 0,0 0-19 0 0,0 0-75 0 0,4 2 2463 0 0,13 6-1687 0 0,96 13 1758 0 0,60-16-2407 0 0,-165-5-1210 0 0,100-14 229 0 0,-82 8-1151 0 0,-22 5-4989 0 0,-2 0-5732 0 0,-2 1 10017 0 0</inkml:trace>
</inkml:ink>
</file>

<file path=ppt/ink/ink2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7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2304 0 0,'0'0'2366'0'0,"0"0"-663"0"0,0 0-428 0 0,0 0 62 0 0,0 0 227 0 0,0 0 78 0 0,0 0-217 0 0,0 0-326 0 0,0 0-275 0 0,0 0-153 0 0,0 0-72 0 0,0 0-52 0 0,0 0-22 0 0,15 4-53 0 0,51 11-64 0 0,64-12 579 0 0,-17-9-1747 0 0,-76 2-2611 0 0,0 0-4191 0 0,-25 4-493 0 0</inkml:trace>
</inkml:ink>
</file>

<file path=ppt/ink/ink2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0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238 443 464 0 0,'0'0'1286'0'0,"0"0"-33"0"0,0 0 69 0 0,0 0 200 0 0,0 0 217 0 0,0 0-11 0 0,0 0-290 0 0,0 0-411 0 0,0 0-475 0 0,0 0-335 0 0,0 0-146 0 0,4 19 419 0 0,105 488 2894 0 0,-52-334-2981 0 0,-56-173-363 0 0,-1 0 0 0 0,1 0 0 0 0,-1 1 0 0 0,1-1 0 0 0,-1 0 0 0 0,1 0 0 0 0,-1 0 0 0 0,1 0 0 0 0,-1 0 0 0 0,1 0 0 0 0,-1 0 0 0 0,1 0 0 0 0,-1 0 0 0 0,1 0 0 0 0,-1 0 0 0 0,1 0 0 0 0,-1 0 1 0 0,1 0-1 0 0,-1 0 0 0 0,1-1 0 0 0,-1 1 0 0 0,1 0 0 0 0,-1 0 0 0 0,0-1 0 0 0,1 1 0 0 0,-1 0 0 0 0,1-1 0 0 0,-1 1 0 0 0,1 0 0 0 0,-1-1 0 0 0,0 1 0 0 0,1 0 0 0 0,-1-1 0 0 0,0 1 0 0 0,0-1 0 0 0,1 1 1 0 0,-1-1-1 0 0,0 1 0 0 0,0-1 0 0 0,0 1 0 0 0,1-1 0 0 0,-1 1 0 0 0,0-1 0 0 0,0 1 0 0 0,0-1 0 0 0,0 1 0 0 0,0-1 0 0 0,0 1 0 0 0,0-1 0 0 0,0 1 0 0 0,0-1 0 0 0,0 1 0 0 0,0-1 0 0 0,-1 1 0 0 0,1-1 0 0 0,0 1 1 0 0,0-1-1 0 0,0 1 0 0 0,-1-1 0 0 0,1 1 0 0 0,0-1 0 0 0,-1 1 0 0 0,1-1-40 0 0,10-73 141 0 0,3 0-1 0 0,3 1 1 0 0,4 1 0 0 0,2 0-1 0 0,4 2 1 0 0,6-6-141 0 0,-17 39-180 0 0,-5 18-111 0 0,-1-1 0 0 0,-2 0 0 0 0,1-1 0 0 0,-2 0 0 0 0,-1 0 1 0 0,-1 0-1 0 0,0-1 0 0 0,-2 0 0 0 0,-1 1 0 0 0,0-10 291 0 0,-9 21-3063 0 0,-13 13-7553 0 0,17 4 7121 0 0</inkml:trace>
  <inkml:trace contextRef="#ctx0" brushRef="#br0" timeOffset="753.879">923 837 0 0 0,'0'0'283'0'0,"0"0"921"0"0,0 0 412 0 0,0 0 42 0 0,0 0-151 0 0,0 0-185 0 0,0 0-201 0 0,0 0-154 0 0,0 0-85 0 0,0 0-48 0 0,1-9 20 0 0,2-29-9 0 0,-3 37-757 0 0,-1 0-1 0 0,1 0 0 0 0,-1 1 0 0 0,1-1 0 0 0,-1 0 0 0 0,1 0 0 0 0,-1 0 0 0 0,1 1 0 0 0,-1-1 0 0 0,0 0 0 0 0,1 0 0 0 0,-1 1 1 0 0,0-1-1 0 0,0 1 0 0 0,1-1 0 0 0,-1 1 0 0 0,0-1 0 0 0,0 1 0 0 0,0-1 0 0 0,0 1 0 0 0,0 0 0 0 0,0-1 0 0 0,0 1 0 0 0,0 0 0 0 0,0 0 1 0 0,0 0-1 0 0,0 0 0 0 0,0 0 0 0 0,0 0 0 0 0,1 0 0 0 0,-1 0 0 0 0,0 0 0 0 0,0 0 0 0 0,0 0 0 0 0,0 1 0 0 0,0-1 0 0 0,0 0 1 0 0,0 1-1 0 0,0-1-87 0 0,-5 1 298 0 0,0 1-270 0 0,0 1 0 0 0,1-1 0 0 0,-1 1 0 0 0,1 1 0 0 0,-1-1 0 0 0,1 1 0 0 0,0 0 0 0 0,0 0 0 0 0,1 0 0 0 0,-1 1 0 0 0,1 0 0 0 0,0 0 0 0 0,0 0 0 0 0,0 0 0 0 0,1 0 0 0 0,0 1 0 0 0,0 0 0 0 0,1-1 0 0 0,-1 1 0 0 0,1 0 0 0 0,-1 6-28 0 0,-34 148 12 0 0,8-15 68 0 0,14-117-16 0 0,15-27-60 0 0,0-1-3 0 0,20 4 518 0 0,113-18 673 0 0,-86 6-1109 0 0,0 1 6 0 0,-24-1-488 0 0,-17 2-2538 0 0,-6 1-3732 0 0,0 2 1808 0 0,0 2 307 0 0</inkml:trace>
  <inkml:trace contextRef="#ctx0" brushRef="#br0" timeOffset="1002.982">697 962 144 0 0,'0'0'1498'0'0,"0"0"-298"0"0,0 0-85 0 0,0 0 209 0 0,0 0 238 0 0,0 0 14 0 0,0 0-201 0 0,0 0-269 0 0,0 0-235 0 0,0 0-193 0 0,0 0-152 0 0,0 0-126 0 0,17 2-115 0 0,113 18 130 0 0,-45-15-2820 0 0,-31-14-5728 0 0,-42 6 4596 0 0</inkml:trace>
  <inkml:trace contextRef="#ctx0" brushRef="#br0" timeOffset="1925.206">1 181 0 0 0,'0'0'895'0'0,"0"0"268"0"0,0 0 118 0 0,0 0-75 0 0,0 0-207 0 0,0 0-187 0 0,0 0-86 0 0,0 0-10 0 0,0 0 21 0 0,0 0 17 0 0,15-3-38 0 0,49-12-35 0 0,32 11 2103 0 0,89 30-615 0 0,-26-4-1473 0 0,-153-21-233 0 0,-6-6 2118 0 0,-5-2-2800 0 0,-114-111 1302 0 0,107 104-1255 0 0,-16-22 421 0 0,20 10-3405 0 0,8 25 902 0 0,6 2-10183 0 0,-2 2 9964 0 0</inkml:trace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4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2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3.4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0 147 360 0 0,'0'0'1068'0'0,"0"0"42"0"0,0 0 288 0 0,0 0 339 0 0,0 0 160 0 0,0 0-198 0 0,0 0-504 0 0,0 0-405 0 0,0 0-203 0 0,0 0 15 0 0,0 0 100 0 0,0 0 19 0 0,14 0-27 0 0,230 4 2741 0 0,-103-11-2641 0 0,-142 7-758 0 0,1 0 0 0 0,-1 0 0 0 0,1 0 0 0 0,0 0 0 0 0,-1 0 0 0 0,1 0 0 0 0,-1 0 0 0 0,1 0 0 0 0,-1-1 0 0 0,1 1 0 0 0,0 0 0 0 0,-1 0 0 0 0,1 0 0 0 0,0-1 0 0 0,-1 1 0 0 0,1 0 0 0 0,0-1 0 0 0,-1 1 0 0 0,1 0 0 0 0,0 0 0 0 0,-1-1 0 0 0,1 1 0 0 0,0-1 0 0 0,0 1 0 0 0,-1 0 0 0 0,1-1 0 0 0,0 1 0 0 0,0-1 0 0 0,0 1 0 0 0,0 0 0 0 0,0-1 0 0 0,0 1 0 0 0,0-1 0 0 0,-1 1 0 0 0,1-1 0 0 0,0 1 0 0 0,1-1 0 0 0,-1 1 0 0 0,0 0 0 0 0,0-1 0 0 0,0 1 0 0 0,0-1 0 0 0,0 1 0 0 0,0-1 0 0 0,0 1 0 0 0,1 0 0 0 0,-1-1 0 0 0,0 1 0 0 0,0 0 0 0 0,0-1 0 0 0,1 1 0 0 0,-1 0 0 0 0,0-1 0 0 0,1 1 0 0 0,-1 0 0 0 0,0-1 0 0 0,1 1 0 0 0,-1 0 0 0 0,0 0 0 0 0,1-1 0 0 0,-1 1 0 0 0,1 0 0 0 0,-1 0 0 0 0,0 0 0 0 0,1 0 0 0 0,-1-1 0 0 0,1 1 0 0 0,-1 0-36 0 0,-35-16-15 0 0,-22 0 18 0 0,29 10-96 0 0,1-1-1 0 0,0-2 0 0 0,0-1 0 0 0,0-1 0 0 0,-20-12 94 0 0,34 10-1660 0 0,11 1-6988 0 0,2 11-1800 0 0</inkml:trace>
</inkml:ink>
</file>

<file path=ppt/ink/ink2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7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86 439 0 0 0,'0'0'329'0'0,"0"0"945"0"0,0 0 105 0 0,0 0-281 0 0,0 0-338 0 0,0 0-315 0 0,0 0-182 0 0,4-10 338 0 0,85 280 5155 0 0,-5-38-4323 0 0,-27-32-676 0 0,-40-157-360 0 0,-17-42-335 0 0,0-1-4 0 0,7-4 2835 0 0,-3-47-2413 0 0,1 1 0 0 0,3 0 0 0 0,3 0 0 0 0,13-41-480 0 0,7-33 518 0 0,66-257-1241 0 0,-75 307-1113 0 0,-21 73-7502 0 0,-1 8 5685 0 0,0 0 60 0 0,0-3 2793 0 0</inkml:trace>
  <inkml:trace contextRef="#ctx0" brushRef="#br0" timeOffset="1649.86">963 807 0 0 0,'0'0'592'0'0,"0"0"544"0"0,0 0 273 0 0,0 0 75 0 0,0 0-105 0 0,0 0-223 0 0,0 0-232 0 0,0 0-221 0 0,0 0-117 0 0,0 0-29 0 0,0 0-9 0 0,-17-5 27 0 0,-53-12-10 0 0,67 16-460 0 0,0 0 0 0 0,-1 0 0 0 0,1 1 0 0 0,0-1-1 0 0,0 1 1 0 0,0 0 0 0 0,-1-1 0 0 0,1 1-1 0 0,0 1 1 0 0,0-1 0 0 0,0 0 0 0 0,-1 1-1 0 0,1 0 1 0 0,0-1 0 0 0,0 1 0 0 0,0 0 0 0 0,0 1-1 0 0,0-1 1 0 0,0 1-105 0 0,-9 4 306 0 0,6-4-235 0 0,1 0-1 0 0,0 0 1 0 0,0 1-1 0 0,0 0 1 0 0,1 0-1 0 0,-1 0 1 0 0,1 0-1 0 0,-1 1 1 0 0,1 0-1 0 0,0 0 1 0 0,1 0-1 0 0,-1 0 1 0 0,1 0 0 0 0,-1 1-1 0 0,1 0 1 0 0,1 0-1 0 0,-1 0 1 0 0,1 0-1 0 0,-1 2-70 0 0,-28 192 743 0 0,1-72-414 0 0,24-81-46 0 0,41-42 489 0 0,102-30 118 0 0,-79 12-893 0 0,-23-2-2895 0 0,-29 11-2614 0 0,-1 0-3273 0 0,-5 4 7715 0 0</inkml:trace>
  <inkml:trace contextRef="#ctx0" brushRef="#br0" timeOffset="1963.033">584 1017 0 0 0,'0'0'744'0'0,"0"0"475"0"0,0 0 135 0 0,0 0 167 0 0,0 0 146 0 0,0 0-53 0 0,0 0-262 0 0,0 0-298 0 0,0 0-262 0 0,0 0-185 0 0,35-3-136 0 0,111-7-103 0 0,43 8-304 0 0,-156 4-2246 0 0,-1 0-4677 0 0,-24-2 3073 0 0</inkml:trace>
  <inkml:trace contextRef="#ctx0" brushRef="#br0" timeOffset="2349.785">1331 821 3065 0 0,'0'0'1745'0'0,"0"0"-216"0"0,0 0-149 0 0,0 0 63 0 0,0 0 23 0 0,0 0-177 0 0,0 0-314 0 0,0 0-251 0 0,0 0-197 0 0,0 0-120 0 0,0 0-55 0 0,0 0-56 0 0,-10 21-4 0 0,-65 139 465 0 0,-86 171-442 0 0,84-209-1960 0 0,73-118 956 0 0,-9 20-1640 0 0,9-8-7384 0 0,4-12 7527 0 0</inkml:trace>
  <inkml:trace contextRef="#ctx0" brushRef="#br0" timeOffset="2603.05">1489 1053 4577 0 0,'0'0'1111'0'0,"0"0"-396"0"0,0 0-72 0 0,0 0 251 0 0,0 0 269 0 0,0 0 87 0 0,0 0-113 0 0,-21 35-302 0 0,-68 108-337 0 0,-10 44-273 0 0,45-62-732 0 0,43-89-1602 0 0,11-35 1080 0 0,0-1-235 0 0,9-2-3807 0 0,1-6 2796 0 0,-6 4 1657 0 0,1 0 443 0 0</inkml:trace>
  <inkml:trace contextRef="#ctx0" brushRef="#br0" timeOffset="2851.647">1419 1087 0 0 0,'0'0'712'0'0,"0"0"564"0"0,0 0 205 0 0,0 0-45 0 0,0 0-101 0 0,0 0-129 0 0,0 0-88 0 0,0 0-85 0 0,0 0-117 0 0,0 0-103 0 0,24-2-80 0 0,112-11 433 0 0,-97 9-423 0 0,7-2-950 0 0,-17 5-9560 0 0,-28 1 5773 0 0</inkml:trace>
  <inkml:trace contextRef="#ctx0" brushRef="#br0" timeOffset="3018.01">1331 1322 1072 0 0,'0'0'1961'0'0,"0"0"-308"0"0,0 0 126 0 0,0 0 159 0 0,0 0-77 0 0,0 0-293 0 0,0 0-412 0 0,0 0-369 0 0,0 0-267 0 0,0 0-180 0 0,35-1-140 0 0,110-5-100 0 0,-30-13-643 0 0,-72 5-1686 0 0,-14 6-3085 0 0,-17 5-1535 0 0</inkml:trace>
  <inkml:trace contextRef="#ctx0" brushRef="#br0" timeOffset="6735.026">22 192 0 0 0,'0'0'731'0'0,"0"0"708"0"0,0 0 133 0 0,0 0-104 0 0,0 0-135 0 0,0 0-145 0 0,0 0-100 0 0,0 0-85 0 0,0 0-79 0 0,-4-3-86 0 0,-13-10-59 0 0,48 3 3282 0 0,162-12-659 0 0,-73-7-2656 0 0,-119 27-703 0 0,0 0 0 0 0,0 0 0 0 0,0 1-1 0 0,0-1 1 0 0,0 0 0 0 0,-1 0-1 0 0,1 0 1 0 0,-1 0 0 0 0,1 0-1 0 0,-1 0 1 0 0,0 0 0 0 0,0 0 0 0 0,0 0-1 0 0,0 0 1 0 0,0 0 0 0 0,0 0-1 0 0,-1 0 1 0 0,1 1 0 0 0,-1-1 0 0 0,1 0-1 0 0,-1 0 1 0 0,1 0 0 0 0,-1 0-1 0 0,0 0 1 0 0,0 1 0 0 0,0-1-1 0 0,0 0 1 0 0,-1 1 0 0 0,1-1 0 0 0,0 1-1 0 0,0-1 1 0 0,-1 1 0 0 0,1 0-1 0 0,-1-1 1 0 0,0 1 0 0 0,1 0 0 0 0,-1 0-1 0 0,0 0 1 0 0,0 0 0 0 0,1 1-1 0 0,-1-1 1 0 0,0 0 0 0 0,0 1-1 0 0,-1-1-42 0 0,-46-26-323 0 0,28 17-4330 0 0,9 4-3181 0 0,8 5-1351 0 0</inkml:trace>
</inkml:ink>
</file>

<file path=ppt/ink/ink2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2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0 167 4553 0 0,'0'0'859'0'0,"0"0"-490"0"0,0 0-131 0 0,0 0 318 0 0,0 0 397 0 0,0 0 170 0 0,0 0-17 0 0,0 0-225 0 0,0 0-246 0 0,0 0-177 0 0,1 33-164 0 0,2 106-76 0 0,-3 189 392 0 0,1-308-542 0 0,1 0 0 0 0,0 0 0 0 0,2-1 0 0 0,0 1 0 0 0,1-1-1 0 0,1 0 1 0 0,2 3-68 0 0,-8-22 58 0 0,0 1 0 0 0,0-1 0 0 0,0 1 0 0 0,0-1 0 0 0,0 1 0 0 0,0-1 0 0 0,0 1 0 0 0,1-1 0 0 0,-1 0 0 0 0,0 1-1 0 0,0-1 1 0 0,0 1 0 0 0,1-1 0 0 0,-1 0 0 0 0,0 1 0 0 0,1-1 0 0 0,-1 0 0 0 0,0 1 0 0 0,1-1 0 0 0,-1 0 0 0 0,0 1 0 0 0,1-1 0 0 0,-1 0 0 0 0,1 0 0 0 0,-1 1-1 0 0,0-1 1 0 0,1 0 0 0 0,-1 0 0 0 0,1 0 0 0 0,-1 0 0 0 0,1 0 0 0 0,-1 1 0 0 0,1-1 0 0 0,-1 0 0 0 0,0 0 0 0 0,1 0 0 0 0,-1 0 0 0 0,1 0 0 0 0,-1-1 0 0 0,1 1 0 0 0,-1 0-1 0 0,1 0 1 0 0,-1 0 0 0 0,1 0 0 0 0,-1 0 0 0 0,0-1 0 0 0,1 1 0 0 0,-1 0 0 0 0,1 0 0 0 0,-1-1 0 0 0,0 1 0 0 0,1 0 0 0 0,-1 0 0 0 0,0-1 0 0 0,1 1 0 0 0,-1-1-1 0 0,0 1 1 0 0,0 0 0 0 0,1-1 0 0 0,-1 1 0 0 0,0 0 0 0 0,0-1 0 0 0,1 1 0 0 0,-1-1 0 0 0,0 1-58 0 0,18-34 2612 0 0,-15 29-2839 0 0,48-110 1403 0 0,-5-2-1 0 0,3-28-1175 0 0,59-148-176 0 0,-48 182-1755 0 0,-50 103-951 0 0,-8 12-7751 0 0,-2 0 4425 0 0</inkml:trace>
  <inkml:trace contextRef="#ctx0" brushRef="#br0" timeOffset="248.548">544 590 8162 0 0,'0'0'1812'0'0,"0"0"-813"0"0,0 0-404 0 0,0 0 89 0 0,0 0 192 0 0,0 0 143 0 0,0 0-47 0 0,0 0-228 0 0,-11 36-258 0 0,-30 110-225 0 0,22-34-57 0 0,20-86-181 0 0,-2-10-169 0 0,3 23-2649 0 0,13-41-9462 0 0,-13 1 10618 0 0</inkml:trace>
  <inkml:trace contextRef="#ctx0" brushRef="#br0" timeOffset="494.627">531 491 4969 0 0,'0'0'1340'0'0,"0"0"-507"0"0,0 0-111 0 0,0 0 300 0 0,0 0 314 0 0,0 0 79 0 0,0 0-157 0 0,0 0-278 0 0,0 0-243 0 0,0 0-182 0 0,0 0-124 0 0,0 0-80 0 0,25 8-43 0 0,80 24-27 0 0,-86-26-263 0 0,0-1-1 0 0,0-1 1 0 0,0-1 0 0 0,0-1-1 0 0,1-1 1 0 0,-1 0-1 0 0,1-1 1 0 0,1-2-18 0 0,27 1-2823 0 0,-39 1 451 0 0,5 0-5642 0 0,-11 0 4544 0 0</inkml:trace>
  <inkml:trace contextRef="#ctx0" brushRef="#br0" timeOffset="663.999">490 712 2385 0 0,'0'0'2464'0'0,"0"0"-1032"0"0,0 0-473 0 0,0 0 196 0 0,0 0 264 0 0,0 0 63 0 0,0 0-189 0 0,0 0-332 0 0,0 0-320 0 0,0 0-257 0 0,33 3-179 0 0,102 12-134 0 0,-14-26-943 0 0,-107 9 190 0 0,19-2-2216 0 0,-10-1-2465 0 0,-10 1 327 0 0</inkml:trace>
</inkml:ink>
</file>

<file path=ppt/ink/ink2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1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0 251 5097 0 0,'0'0'1103'0'0,"0"0"-558"0"0,0 0-79 0 0,0 0 427 0 0,0 0 448 0 0,0 0 224 0 0,0 0-102 0 0,0 0-269 0 0,0 0-273 0 0,0 0-179 0 0,0 0-79 0 0,0 0-52 0 0,28 2-21 0 0,86 8-52 0 0,34-19 748 0 0,-107 2-1177 0 0,45-22-1851 0 0,-80 19-1320 0 0,-5 1-3389 0 0,-1 7 4363 0 0,0 0-3696 0 0</inkml:trace>
  <inkml:trace contextRef="#ctx0" brushRef="#br0" timeOffset="211.142">179 0 6953 0 0,'0'0'1350'0'0,"0"0"-338"0"0,0 0-85 0 0,0 0 104 0 0,-6 36 80 0 0,-20 112-39 0 0,16 3 701 0 0,10-146-1821 0 0,7 130-452 0 0,20-50-5995 0 0,-17-63-871 0 0,-5-15 6546 0 0</inkml:trace>
</inkml:ink>
</file>

<file path=ppt/ink/ink2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52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1 419 2457 0 0,'0'0'1198'0'0,"0"0"-224"0"0,0 0-167 0 0,0 0-19 0 0,0 0 164 0 0,0 0 232 0 0,0 0 106 0 0,0 0-16 0 0,0 0-181 0 0,0 0-310 0 0,0 0-295 0 0,0-3-197 0 0,24-13 746 0 0,-5 13-570 0 0,150-1 1668 0 0,-152 3-2047 0 0,1 1 0 0 0,-1 0 0 0 0,1 1-1 0 0,-1 1 1 0 0,1 1 0 0 0,-1 0-1 0 0,0 2 1 0 0,0-1 0 0 0,-1 2 0 0 0,0 0-1 0 0,0 1 1 0 0,0 1 0 0 0,0 1 0 0 0,7 5-88 0 0,-16-8 54 0 0,0 0 1 0 0,-1 1 0 0 0,1 0 0 0 0,-2 0 0 0 0,1 0-1 0 0,-1 0 1 0 0,0 1 0 0 0,0 0 0 0 0,-1 0 0 0 0,0 1-1 0 0,-1-1 1 0 0,0 1 0 0 0,0-1 0 0 0,0 1 0 0 0,-2 0-1 0 0,1 0 1 0 0,-1 0 0 0 0,0 0 0 0 0,-1 1 0 0 0,0-1-1 0 0,0 0 1 0 0,-1 0-55 0 0,-1 27 282 0 0,-2-1 0 0 0,-2-1-1 0 0,-1 1 1 0 0,-1-1 0 0 0,-12 27-282 0 0,-16 76 648 0 0,-1 44-131 0 0,27-134-377 0 0,2 0 0 0 0,1 0 0 0 0,3 1-1 0 0,2 0 1 0 0,2 0 0 0 0,6 39-140 0 0,-5-75 37 0 0,2 0 0 0 0,0 1 0 0 0,0-1 0 0 0,1 0 0 0 0,0-1 1 0 0,1 1-1 0 0,1-1 0 0 0,0 0 0 0 0,0 0 0 0 0,1-1 0 0 0,0 1 0 0 0,1-2 0 0 0,0 1 0 0 0,1-1 1 0 0,0 0-1 0 0,0-1 0 0 0,5 3-37 0 0,71 41 509 0 0,-70-48 1272 0 0,-16-4-1737 0 0,1 0-2 0 0,-22 4 186 0 0,-63 39-194 0 0,81-40-40 0 0,0 0 0 0 0,-1 1 0 0 0,1 0 0 0 0,0-1 0 0 0,1 2 0 0 0,-1-1 0 0 0,1 0 0 0 0,0 1 0 0 0,0-1 1 0 0,0 1-1 0 0,1 0 0 0 0,0 0 0 0 0,-1 0 0 0 0,2 1 0 0 0,-1-1 0 0 0,1 0 0 0 0,0 1 0 0 0,0-1 0 0 0,0 0 1 0 0,1 1-1 0 0,-1 2 6 0 0,3 1-1 0 0,1 1 1 0 0,-1-1-1 0 0,1 1 1 0 0,1-1-1 0 0,0 0 1 0 0,0 0-1 0 0,1-1 1 0 0,0 1-1 0 0,1-1 1 0 0,-1 0-1 0 0,1 0 1 0 0,1-1-1 0 0,0 0 1 0 0,0 0-1 0 0,4 3 1 0 0,30 36-30 0 0,-29-31 33 0 0,0 0-1 0 0,-1 0 0 0 0,-1 1 0 0 0,0 1 1 0 0,-2 0-1 0 0,1 0 0 0 0,-2 0 1 0 0,0 1-1 0 0,-2 0 0 0 0,0 1 0 0 0,0-1 1 0 0,-2 1-1 0 0,0 0 0 0 0,-1 2-2 0 0,-3-11 15 0 0,0 0 0 0 0,-1 0-1 0 0,0 0 1 0 0,0 0 0 0 0,-1 0 0 0 0,0 0-1 0 0,-1-1 1 0 0,0 1 0 0 0,-1-1-1 0 0,0 0 1 0 0,0 0 0 0 0,-1-1 0 0 0,0 1-1 0 0,0-1 1 0 0,-1-1 0 0 0,0 1 0 0 0,0-1-1 0 0,-1 0 1 0 0,0-1 0 0 0,-4 2-15 0 0,-23 17 79 0 0,-1-2 0 0 0,-2-2 0 0 0,0-1 0 0 0,-12 2-79 0 0,35-15 21 0 0,-36 18-37 0 0,-1-3-1 0 0,0-2 0 0 0,-2-2 1 0 0,-9 0 16 0 0,65-19-6309 0 0,23-5 1700 0 0,-12 2-1500 0 0,-3-3-3634 0 0</inkml:trace>
  <inkml:trace contextRef="#ctx0" brushRef="#br0" timeOffset="10829.593">1039 662 5313 0 0,'0'0'1216'0'0,"0"0"-329"0"0,0 0-205 0 0,0 0 131 0 0,0 0 257 0 0,0 0 215 0 0,0 0 8 0 0,0 0-182 0 0,0 0-226 0 0,0 0-222 0 0,0 0-158 0 0,2 22-101 0 0,7 67-67 0 0,60 150 1146 0 0,-55-176-1722 0 0,5 34-375 0 0,-14-33-6415 0 0,-7-54 374 0 0,0-8 3245 0 0</inkml:trace>
  <inkml:trace contextRef="#ctx0" brushRef="#br0" timeOffset="11334.551">862 717 1696 0 0,'0'0'1854'0'0,"0"0"-254"0"0,0 0-102 0 0,0 0 149 0 0,0 0 215 0 0,0 0-8 0 0,0 0-326 0 0,0 0-401 0 0,0 0-303 0 0,0 0-199 0 0,0 0-107 0 0,0 0-63 0 0,0 0-34 0 0,21-33-25 0 0,68-102 8 0 0,-87 130-370 0 0,1 1 1 0 0,0-1-1 0 0,0 1 0 0 0,0 0 0 0 0,0 0 0 0 0,1 1 0 0 0,-1-1 1 0 0,1 1-1 0 0,0-1 0 0 0,0 1 0 0 0,1 1 0 0 0,-1-1 0 0 0,0 0 1 0 0,1 1-1 0 0,0 0 0 0 0,1-1-34 0 0,11-3 152 0 0,-1-4-67 0 0,1 2 0 0 0,0 0 0 0 0,1 0 0 0 0,0 2 0 0 0,0 0 0 0 0,0 1 0 0 0,1 1 0 0 0,0 1 0 0 0,-1 0 0 0 0,2 2-85 0 0,-17 2-5 0 0,-1 0 1 0 0,1 1 0 0 0,-1-1 0 0 0,1 1 0 0 0,-1 0 0 0 0,1-1 0 0 0,-1 1 0 0 0,0 0-1 0 0,0 0 1 0 0,0 1 0 0 0,0-1 0 0 0,0 0 0 0 0,0 1 0 0 0,-1-1 0 0 0,1 1 0 0 0,-1 0-1 0 0,0-1 1 0 0,1 1 0 0 0,-1 0 0 0 0,-1 0 0 0 0,1 0 0 0 0,0-1 0 0 0,-1 1-1 0 0,1 0 1 0 0,-1 0 0 0 0,0 0 0 0 0,0 0 0 0 0,0 0 0 0 0,0 0 0 0 0,-1 0 0 0 0,1 0-1 0 0,-1 0 1 0 0,0 0 0 0 0,0 0 0 0 0,0 0 0 0 0,0-1 0 0 0,0 1 0 0 0,0 0 0 0 0,-1-1-1 0 0,0 1 1 0 0,1-1 0 0 0,-2 1 4 0 0,-157 225-97 0 0,158-226 86 0 0,1-1-1 0 0,-1 1 1 0 0,1 0 0 0 0,0 0 0 0 0,0 0-1 0 0,-1 0 1 0 0,2 0 0 0 0,-1 0 0 0 0,0 0-1 0 0,0 0 1 0 0,1 0 0 0 0,-1 0 0 0 0,1 1-1 0 0,-1-1 1 0 0,1 0 0 0 0,0 0 0 0 0,0 1-1 0 0,0-1 1 0 0,0 0 0 0 0,1 0 0 0 0,-1 1-1 0 0,0-1 1 0 0,1 0 0 0 0,0 0 0 0 0,-1 0-1 0 0,1 0 1 0 0,0 0 0 0 0,0 0 0 0 0,0 0-1 0 0,0 0 1 0 0,1 0 0 0 0,-1 0 0 0 0,1 0 0 0 0,-1-1-1 0 0,1 1 1 0 0,-1 0 0 0 0,1-1 0 0 0,0 0-1 0 0,0 1 1 0 0,0-1 0 0 0,-1 0 0 0 0,1 0-1 0 0,1 0 1 0 0,-1 0 11 0 0,256 22-183 0 0,-255-21 195 0 0,1 0-1 0 0,0-1 0 0 0,-1 2 0 0 0,1-1 1 0 0,-1 0-1 0 0,0 1 0 0 0,0-1 0 0 0,0 1 1 0 0,0 0-1 0 0,0 0 0 0 0,0 0 0 0 0,-1 0 1 0 0,0 1-1 0 0,1-1 0 0 0,-1 1 0 0 0,0-1 1 0 0,-1 1-1 0 0,1 0 0 0 0,-1-1 0 0 0,0 1 1 0 0,0 0-1 0 0,0 0 0 0 0,0 0 0 0 0,0 0 1 0 0,-1 0-1 0 0,0 0 0 0 0,0 1 0 0 0,0-1 1 0 0,0 0-1 0 0,-1 0 0 0 0,0 0 0 0 0,0 0 1 0 0,0 0-1 0 0,0 0 0 0 0,0-1 0 0 0,-1 1 1 0 0,0 0-1 0 0,1-1 0 0 0,-2 1 0 0 0,1-1 1 0 0,0 1-1 0 0,-1-1 0 0 0,1 0 0 0 0,-1 0 1 0 0,0 0-1 0 0,-1 1-11 0 0,-33 42-172 0 0,-2 0 0 0 0,-2-3 0 0 0,-1-1 1 0 0,-4-2 171 0 0,44-38-29 0 0,-48 41-1291 0 0,17-16-2839 0 0,26-22 928 0 0,1 1-4939 0 0,4-5 6339 0 0</inkml:trace>
  <inkml:trace contextRef="#ctx0" brushRef="#br0" timeOffset="12024.414">1624 835 2280 0 0,'0'0'1319'0'0,"0"0"-101"0"0,0 0 138 0 0,0 0 234 0 0,0 0 110 0 0,0 0-182 0 0,0 0-372 0 0,0 0-356 0 0,0 0-261 0 0,0 0-136 0 0,0 0-36 0 0,-1 32 10 0 0,0 93 45 0 0,0-124-395 0 0,1 0 0 0 0,-1 0 0 0 0,1 0 0 0 0,-1 0 0 0 0,1 0 0 0 0,0 0 0 0 0,-1 0 0 0 0,1 0 0 0 0,0 0 0 0 0,0 0 0 0 0,-1 0 0 0 0,1 0 0 0 0,0 0 0 0 0,0 0 0 0 0,0 0 0 0 0,1 0 0 0 0,-1 0 0 0 0,0 0 0 0 0,0 0 0 0 0,0 0 0 0 0,1 0 0 0 0,-1 0 0 0 0,1 0 0 0 0,-1 0 0 0 0,0 0 0 0 0,1 0 0 0 0,0 0 0 0 0,-1 0 0 0 0,1-1-1 0 0,0 1 1 0 0,-1 0 0 0 0,1 0 0 0 0,0-1 0 0 0,0 1 0 0 0,-1 0 0 0 0,1-1 0 0 0,0 1 0 0 0,0-1 0 0 0,0 1 0 0 0,0-1 0 0 0,0 0 0 0 0,0 1 0 0 0,0-1 0 0 0,0 0 0 0 0,0 1 0 0 0,0-1 0 0 0,0 0-17 0 0,4 0 201 0 0,5-2 15 0 0,0 0 1 0 0,0-1-1 0 0,0 0 0 0 0,-1 0 1 0 0,1-1-1 0 0,-1 0 0 0 0,1-1 1 0 0,-1 0-1 0 0,-1-1 0 0 0,1 0 1 0 0,-1 0-1 0 0,0 0 0 0 0,0-1 0 0 0,-1-1 1 0 0,0 1-1 0 0,0-1 0 0 0,-1 0 1 0 0,0-1-1 0 0,0 1 0 0 0,0-3-216 0 0,115-169 642 0 0,-109 175-1216 0 0,-12 26-245 0 0,0-15 890 0 0,-12 133-707 0 0,13-135 667 0 0,1-1-1 0 0,0 0 1 0 0,0 0 0 0 0,0 0 0 0 0,0 0-1 0 0,1 0 1 0 0,-1 0 0 0 0,1 0-1 0 0,-1-1 1 0 0,1 0 0 0 0,0 1-1 0 0,0-1 1 0 0,0 0 0 0 0,1 0 0 0 0,-1-1-1 0 0,0 1 1 0 0,1-1 0 0 0,-1 1-1 0 0,1-1 1 0 0,-1 0 0 0 0,1 0 0 0 0,-1-1-1 0 0,1 1 1 0 0,0-1 0 0 0,-1 0-1 0 0,1 0 1 0 0,0 0 0 0 0,0 0-1 0 0,-1-1 1 0 0,1 1 0 0 0,0-1 0 0 0,-1 0-1 0 0,1 0 1 0 0,-1-1 0 0 0,1 1-1 0 0,-1-1 1 0 0,0 1 0 0 0,0-1-1 0 0,0 0 1 0 0,1 0 0 0 0,-2 0 0 0 0,1-1-1 0 0,0 1 1 0 0,0-1 0 0 0,0 0-31 0 0,28-31 257 0 0,-2 0 0 0 0,-1-3 0 0 0,-1 0-1 0 0,-2-1 1 0 0,-2-2 0 0 0,-2 0 0 0 0,-1-1 0 0 0,-3-2 0 0 0,-1 1 0 0 0,-2-2 0 0 0,-2 0 0 0 0,6-45-257 0 0,-10 50-35 0 0,-3-1 0 0 0,-1 0 0 0 0,-2 1 0 0 0,-1-1 0 0 0,-4-22 35 0 0,3 59-6 0 0,1-1-1 0 0,-1 1 0 0 0,0 0 1 0 0,0 0-1 0 0,0-1 0 0 0,0 1 1 0 0,-1 0-1 0 0,1-1 0 0 0,-1 1 1 0 0,0 0-1 0 0,0 0 0 0 0,0 0 1 0 0,0 0-1 0 0,0-1 0 0 0,-1 2 1 0 0,0-1-1 0 0,1 0 0 0 0,-1 0 1 0 0,0 0-1 0 0,0 1 0 0 0,-1-1 1 0 0,1 1-1 0 0,0 0 0 0 0,-1 0 1 0 0,0 0-1 0 0,1 0 0 0 0,-1 0 1 0 0,0 0-1 0 0,0 1 0 0 0,0-1 1 0 0,0 1-1 0 0,0 0 0 0 0,-3-1 7 0 0,2 5-18 0 0,0 0 0 0 0,0 0-1 0 0,1 1 1 0 0,-1-1 0 0 0,1 1-1 0 0,0 0 1 0 0,0 0 0 0 0,1 0 0 0 0,-1 0-1 0 0,1 0 1 0 0,0 1 0 0 0,0-1-1 0 0,0 1 1 0 0,0-1 0 0 0,1 1-1 0 0,0 0 1 0 0,0 0 0 0 0,0 3 18 0 0,-4 21-21 0 0,1 0 0 0 0,1 0 0 0 0,2 0 0 0 0,1 1 0 0 0,1-1 0 0 0,2 0 0 0 0,1 6 21 0 0,3-1-154 0 0,1 0 0 0 0,1-1 0 0 0,2 0 0 0 0,1 0 0 0 0,1-1 0 0 0,2-1-1 0 0,2 0 1 0 0,0-1 0 0 0,5 3 154 0 0,11 12-2395 0 0,-17-24-1601 0 0,-13-15 827 0 0,-3-5-5795 0 0,0-1 6297 0 0</inkml:trace>
  <inkml:trace contextRef="#ctx0" brushRef="#br0" timeOffset="12278.203">1972 346 8226 0 0,'0'0'2271'0'0,"0"0"-603"0"0,0 0-315 0 0,0 0 111 0 0,0 0 120 0 0,0 0-130 0 0,0 0-365 0 0,0 0-319 0 0,36-17-191 0 0,115-52-122 0 0,-28 25 218 0 0,214-55-564 0 0,-264 80-3760 0 0,-1 3-3507 0 0,-43 11-3740 0 0</inkml:trace>
  <inkml:trace contextRef="#ctx0" brushRef="#br0" timeOffset="18683.444">1087 1999 160 0 0,'0'0'1022'0'0,"0"0"-198"0"0,0 0-1 0 0,0 0 175 0 0,0 0 287 0 0,0 0 126 0 0,0 0-130 0 0,0 0-338 0 0,0 0-393 0 0,0 0-293 0 0,0 0-144 0 0,2-11 185 0 0,25 38 1005 0 0,-9-1-856 0 0,0 2-1 0 0,-1 0 1 0 0,-2 1 0 0 0,-1 1 0 0 0,4 16-447 0 0,-4-14 241 0 0,65 155 294 0 0,-60-153 1844 0 0,-17-68 3 0 0,15-299-1222 0 0,-3 112-2068 0 0,-15 212 1232 0 0,-4 9-16529 0 0,5 4 12795 0 0</inkml:trace>
  <inkml:trace contextRef="#ctx0" brushRef="#br0" timeOffset="18945.723">1593 2249 8442 0 0,'0'0'879'0'0,"0"0"-353"0"0,0 0-33 0 0,0 0 177 0 0,0 0 211 0 0,0 0 73 0 0,0 0-135 0 0,0 0-207 0 0,0 0-216 0 0,0 0-155 0 0,0 0-79 0 0,0 0-44 0 0,8 33-26 0 0,23 101-28 0 0,-10-73 26 0 0,-15-47 1245 0 0,0-2-5161 0 0,1-22-8742 0 0,-7 5 12188 0 0</inkml:trace>
  <inkml:trace contextRef="#ctx0" brushRef="#br0" timeOffset="19181.878">1459 2205 2401 0 0,'0'0'2041'0'0,"0"0"-476"0"0,0 0-213 0 0,0 0 150 0 0,0 0 173 0 0,0 0-36 0 0,0 0-296 0 0,0 0-314 0 0,0 0-246 0 0,0 0-198 0 0,0 0-143 0 0,32-15-107 0 0,100-45-126 0 0,-39 27-52 0 0,-80 30-803 0 0,30-8 1016 0 0,-28 8-3332 0 0,0 3-3607 0 0,-14 0 2804 0 0,-1 0 279 0 0</inkml:trace>
  <inkml:trace contextRef="#ctx0" brushRef="#br0" timeOffset="19383.506">1551 2374 3601 0 0,'0'0'1388'0'0,"0"0"-265"0"0,0 0 149 0 0,0 0 342 0 0,0 0 110 0 0,0 0-206 0 0,0 0-372 0 0,0 0-368 0 0,0 0-247 0 0,0 0-168 0 0,0 0-108 0 0,31-15-81 0 0,100-46-104 0 0,-24 6-840 0 0,-78 38-3302 0 0,-7 4-1327 0 0,-13 9 83 0 0</inkml:trace>
  <inkml:trace contextRef="#ctx0" brushRef="#br0" timeOffset="20300.49">1948 1855 5209 0 0,'0'0'1716'0'0,"0"0"-486"0"0,0 0-296 0 0,0 0 111 0 0,0 0 221 0 0,0 0 57 0 0,0 0-194 0 0,0 0-271 0 0,0 0-249 0 0,0 0-138 0 0,0 0-82 0 0,36-19-44 0 0,110-60-16 0 0,15-10 660 0 0,14 12-2501 0 0,-173 76-5467 0 0,-1 2 3711 0 0,-1 4 1890 0 0,0-4 124 0 0,0 3-2197 0 0</inkml:trace>
  <inkml:trace contextRef="#ctx0" brushRef="#br0" timeOffset="20511.421">2062 1991 6201 0 0,'0'0'1525'0'0,"0"0"-464"0"0,0 0-169 0 0,0 0 283 0 0,0 0 334 0 0,0 0 22 0 0,0 0-239 0 0,0 0-329 0 0,0 0-319 0 0,0 0-247 0 0,32-12-141 0 0,99-40-85 0 0,4-20 49 0 0,-103 54-239 0 0,155-91-3852 0 0,-71 27-9461 0 0,-99 70 12717 0 0</inkml:trace>
  <inkml:trace contextRef="#ctx0" brushRef="#br0" timeOffset="20824.464">3038 1225 4513 0 0,'0'0'2048'0'0,"0"0"-333"0"0,0 0-258 0 0,0 0-81 0 0,0 0-94 0 0,0 0-226 0 0,-35 26-352 0 0,-107 83-279 0 0,91-51-202 0 0,41-39-213 0 0,2-1-1 0 0,0 1 1 0 0,1 1-1 0 0,1 0 1 0 0,0 0 0 0 0,2 0-1 0 0,0 0 1 0 0,2 1-1 0 0,0-1 1 0 0,1 1-1 0 0,1 0 1 0 0,2 14-10 0 0,-1-31 12 0 0,0 0 1 0 0,1 0-1 0 0,-1-1 1 0 0,1 1-1 0 0,0 0 0 0 0,0-1 1 0 0,0 1-1 0 0,0-1 1 0 0,1 0-1 0 0,-1 0 1 0 0,1 1-1 0 0,0-2 0 0 0,0 1 1 0 0,0 0-1 0 0,0-1 1 0 0,1 1-1 0 0,-1-1 1 0 0,1 0-1 0 0,-1 0 0 0 0,1 0 1 0 0,0-1-1 0 0,-1 1 1 0 0,1-1-1 0 0,0 0 1 0 0,0 0-1 0 0,0 0 1 0 0,3 0-13 0 0,4 0 105 0 0,0 1 1 0 0,0-1-1 0 0,0-1 1 0 0,1 0-1 0 0,-1-1 1 0 0,0 0-1 0 0,0 0 1 0 0,1-2-1 0 0,5-1-105 0 0,8-6 249 0 0,-1-2-1 0 0,0 0 0 0 0,-1-2 0 0 0,0 0 0 0 0,-1-2 0 0 0,-1 0 0 0 0,-1-1 0 0 0,0-2 0 0 0,-1 0 0 0 0,-1-1 0 0 0,-1 0 0 0 0,-1-2 0 0 0,0 0 0 0 0,7-16-248 0 0,-12 19 48 0 0,0 0 0 0 0,-2 0 0 0 0,0-1 0 0 0,-1 0 0 0 0,-2-1 0 0 0,0 0 0 0 0,0 0 0 0 0,-2 0 0 0 0,-1-1 0 0 0,-1 1 0 0 0,0-1 0 0 0,-2-16-48 0 0,-1 31-222 0 0,0 0 0 0 0,0-1 0 0 0,-1 2 0 0 0,0-1 0 0 0,0 0 0 0 0,-1 0 0 0 0,1 0 0 0 0,-1 1 0 0 0,-1 0 0 0 0,1-1 0 0 0,-1 1-1 0 0,0 1 1 0 0,-1-1 0 0 0,0 1 0 0 0,1-1 0 0 0,-2 1 0 0 0,1 0 0 0 0,0 1 0 0 0,-1 0 0 0 0,0 0 0 0 0,0 0 0 0 0,0 0 0 0 0,-1 1 0 0 0,-4-2 222 0 0,-4-1-1198 0 0,0 1 0 0 0,0 0 1 0 0,0 1-1 0 0,-1 1 0 0 0,0 1 1 0 0,1 0-1 0 0,-1 1 0 0 0,0 0 1 0 0,0 1-1 0 0,-12 2 1198 0 0,-3 4-2942 0 0</inkml:trace>
  <inkml:trace contextRef="#ctx0" brushRef="#br0" timeOffset="21078.888">2445 1549 2977 0 0,'0'0'2305'0'0,"0"0"-67"0"0,0 0-52 0 0,0 0-39 0 0,0 0-178 0 0,0 0-330 0 0,31-9-315 0 0,99-29-225 0 0,-86 25-225 0 0,0 2-1 0 0,1 2 1 0 0,0 2 0 0 0,24 0-874 0 0,-28 3 334 0 0,318-17 797 0 0,-118 19-3961 0 0,-225 2 2154 0 0,50-1-2484 0 0,-23-3-3332 0 0,-22-2-3194 0 0</inkml:trace>
</inkml:ink>
</file>

<file path=ppt/ink/ink2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22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308 163 0 0 0,'0'0'759'0'0,"0"0"514"0"0,0 0 141 0 0,0 0-107 0 0,0 0-215 0 0,0 0-205 0 0,0 0-127 0 0,0 0-37 0 0,11-17 27 0 0,37-52 58 0 0,-39 54 3760 0 0,-12 14-3327 0 0,-12 15-1805 0 0,15-14 899 0 0,-175 184-202 0 0,81-70 7 0 0,93-113-141 0 0,1-1 1 0 0,-1 1-1 0 0,0 0 1 0 0,1 0-1 0 0,-1 0 0 0 0,1-1 1 0 0,0 1-1 0 0,-1 0 1 0 0,1 0-1 0 0,0 0 0 0 0,0 0 1 0 0,-1 0-1 0 0,1 0 1 0 0,0 0-1 0 0,0 0 1 0 0,0 0-1 0 0,0 0 0 0 0,0 0 1 0 0,0 0-1 0 0,0 0 1 0 0,1-1-1 0 0,-1 1 0 0 0,0 0 1 0 0,0 0-1 0 0,1 0 1 0 0,-1 0-1 0 0,1 0 0 0 0,-1 0 1 0 0,1-1-1 0 0,-1 1 1 0 0,1 0-1 0 0,-1 0 0 0 0,1 0 1 0 0,0-1-1 0 0,-1 1 1 0 0,1-1-1 0 0,0 1 0 0 0,0 0 1 0 0,-1-1-1 0 0,1 1 1 0 0,0-1-1 0 0,0 1 1 0 0,0-1-1 0 0,0 0 0 0 0,0 1 1 0 0,-1-1-1 0 0,1 0 1 0 0,0 0-1 0 0,0 0 0 0 0,1 1 1 0 0,58 0 328 0 0,-41-2-241 0 0,74 1 60 0 0,-92 1-135 0 0,1 1-1 0 0,-1 0 0 0 0,1-1 1 0 0,-1 1-1 0 0,0 0 1 0 0,0 0-1 0 0,0 0 1 0 0,0 0-1 0 0,0 0 1 0 0,0 0-1 0 0,0 1 1 0 0,-1-1-1 0 0,1 0 1 0 0,-1 0-1 0 0,0 0 0 0 0,1 1 1 0 0,-1-1-1 0 0,0 0 1 0 0,0 0-1 0 0,-1 1 1 0 0,1-1-1 0 0,0 0 1 0 0,-1 0-1 0 0,1 1 1 0 0,-1-1-12 0 0,1-2 1 0 0,-3 14 41 0 0,0-1 0 0 0,-1 0 0 0 0,-1 0 0 0 0,0 0 0 0 0,-1-1 0 0 0,0 1 0 0 0,0-2 0 0 0,-5 7-42 0 0,-13 24 102 0 0,-34 69 246 0 0,57-109-337 0 0,0 0 1 0 0,0 0 0 0 0,0 0 0 0 0,0 1 0 0 0,0-1-1 0 0,0 0 1 0 0,0 1 0 0 0,1-1 0 0 0,-1 1 0 0 0,1-1 0 0 0,0 0-1 0 0,0 1 1 0 0,0-1 0 0 0,0 1 0 0 0,0-1 0 0 0,0 1-1 0 0,1-1 1 0 0,-1 1 0 0 0,1-1 0 0 0,0 0 0 0 0,-1 1-1 0 0,1-1 1 0 0,0 0 0 0 0,0 1 0 0 0,1-1 0 0 0,-1 0-1 0 0,0 0 1 0 0,1 0 0 0 0,-1 0 0 0 0,1 0 0 0 0,0-1-1 0 0,0 1 1 0 0,0 0 0 0 0,0-1 0 0 0,0 1 0 0 0,0-1-1 0 0,0 0 1 0 0,0 0 0 0 0,0 0 0 0 0,2 1-12 0 0,5 0 36 0 0,-1-1 0 0 0,1 0-1 0 0,-1 0 1 0 0,1 0 0 0 0,-1-1 0 0 0,1-1 0 0 0,-1 0 0 0 0,1 0 0 0 0,-1 0-1 0 0,0-1 1 0 0,1 0 0 0 0,-1-1 0 0 0,0 0 0 0 0,0 0 0 0 0,-1-1 0 0 0,1 1 0 0 0,-1-2-1 0 0,1 1 1 0 0,4-5-36 0 0,-9 7-394 0 0,1 0-1 0 0,-1 0 1 0 0,1 0 0 0 0,-1-1-1 0 0,0 1 1 0 0,0-1-1 0 0,0 1 1 0 0,0-1 0 0 0,0 0-1 0 0,-1 0 1 0 0,0-1-1 0 0,1 1 1 0 0,-1 0-1 0 0,0-1 1 0 0,-1 0 0 0 0,1 1-1 0 0,0-1 1 0 0,-1 0-1 0 0,0 0 1 0 0,0 1-1 0 0,0-1 1 0 0,-1 0 0 0 0,1 0-1 0 0,-1-3 395 0 0,0-3-4093 0 0,0 2-733 0 0</inkml:trace>
  <inkml:trace contextRef="#ctx0" brushRef="#br0" timeOffset="326.142">0 1 3209 0 0,'0'0'598'0'0,"0"0"-129"0"0,0 0 187 0 0,0 0 483 0 0,0 0 448 0 0,0 0 110 0 0,0 0-203 0 0,0 0-356 0 0,0 0-313 0 0,0 0-158 0 0,0 0-66 0 0,0 0 13 0 0,19 34 18 0 0,57 109-3 0 0,-9-10 709 0 0,-45-76-1173 0 0,-3 1 0 0 0,-3 0 0 0 0,-2 2-1 0 0,5 51-164 0 0,-2-18-47 0 0,21 165-2256 0 0,-28-234-345 0 0,-3-8-4371 0 0,-7-12 1084 0 0</inkml:trace>
</inkml:ink>
</file>

<file path=ppt/ink/ink2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23.7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1164 512 0 0,'0'0'1326'0'0,"0"0"-125"0"0,0 0-87 0 0,0 0 38 0 0,0 0 111 0 0,0 0 15 0 0,0 0-194 0 0,0 0-317 0 0,0 0-323 0 0,0 0-223 0 0,0 0-99 0 0,0 0 0 0 0,6-4 52 0 0,-2 1-134 0 0,-4 3-26 0 0,1-1 0 0 0,0 0 0 0 0,0 0 0 0 0,-1 0 0 0 0,1 1 0 0 0,0-1 1 0 0,0 1-1 0 0,0-1 0 0 0,0 1 0 0 0,0-1 0 0 0,0 1 0 0 0,0-1 0 0 0,0 1 0 0 0,0 0 0 0 0,0-1 1 0 0,0 1-1 0 0,0 0 0 0 0,0 0 0 0 0,0 0 0 0 0,0 0 0 0 0,0 0 0 0 0,1 0 0 0 0,-1 0 0 0 0,0 0 1 0 0,0 0-1 0 0,0 1 0 0 0,0-1 0 0 0,0 0 0 0 0,0 1 0 0 0,0-1 0 0 0,0 1 0 0 0,0-1 1 0 0,0 1-1 0 0,0-1 0 0 0,-1 1 0 0 0,1 0 0 0 0,0-1 0 0 0,0 1 0 0 0,0 0 0 0 0,-1 0 0 0 0,1 0-14 0 0,21 26 181 0 0,-2 1 0 0 0,-2 1 0 0 0,0 0 0 0 0,-2 1 0 0 0,-1 1-1 0 0,1 7-180 0 0,66 120 66 0 0,-82-158 27 0 0,0-1 1 0 0,0 1-1 0 0,0-1 0 0 0,0 1 0 0 0,0 0 0 0 0,0-1 0 0 0,0 1 0 0 0,0-1 0 0 0,0 1 0 0 0,0 0 0 0 0,0-1 1 0 0,0 1-1 0 0,1 0 0 0 0,-1-1 0 0 0,0 1 0 0 0,0-1 0 0 0,0 1 0 0 0,0 0 0 0 0,1-1 0 0 0,-1 1 1 0 0,0 0-1 0 0,0 0 0 0 0,1-1 0 0 0,-1 1 0 0 0,0 0 0 0 0,0-1 0 0 0,1 1 0 0 0,-1 0 0 0 0,0 0 0 0 0,1 0 1 0 0,-1-1-1 0 0,0 1 0 0 0,1 0 0 0 0,-1 0 0 0 0,1 0 0 0 0,-1 0 0 0 0,0 0 0 0 0,1 0 0 0 0,-1 0 1 0 0,1 0-1 0 0,-1 0 0 0 0,0 0 0 0 0,1 0 0 0 0,-1 0 0 0 0,0 0 0 0 0,1 0 0 0 0,-1 0 0 0 0,1 0 0 0 0,-1 0-93 0 0,-5-44 301 0 0,2-133 622 0 0,38-261-1442 0 0,-28 405-1511 0 0,-1 19-6544 0 0,-6 14 1362 0 0</inkml:trace>
  <inkml:trace contextRef="#ctx0" brushRef="#br0" timeOffset="555.137">664 1116 0 0 0,'0'0'740'0'0,"0"0"383"0"0,0 0 321 0 0,0 0 257 0 0,0 0 38 0 0,0 0-194 0 0,0 0-283 0 0,0 0-335 0 0,0 0-214 0 0,0 0-114 0 0,0 0-84 0 0,0 0-19 0 0,-11-1-34 0 0,-31-3-48 0 0,39 5-343 0 0,0 0 0 0 0,0-1 0 0 0,1 1-1 0 0,-1 0 1 0 0,0 1 0 0 0,0-1 0 0 0,1 0 0 0 0,-1 1-1 0 0,1-1 1 0 0,-1 1 0 0 0,1 0 0 0 0,0 0-1 0 0,-1 0 1 0 0,1 0 0 0 0,0 0 0 0 0,0 1 0 0 0,1-1-1 0 0,-1 1 1 0 0,0-1 0 0 0,1 1-71 0 0,-4 4 115 0 0,0 1-117 0 0,0 0 0 0 0,0 1 0 0 0,1-1-1 0 0,0 1 1 0 0,1 0 0 0 0,0 0 0 0 0,0 1 0 0 0,1-1-1 0 0,0 0 1 0 0,1 1 0 0 0,0-1 0 0 0,1 1 0 0 0,-1 0 0 0 0,2-1-1 0 0,0 1 1 0 0,0 0 0 0 0,2 5 2 0 0,15 63 4 0 0,-3 41 193 0 0,-15-65 83 0 0,31-54 563 0 0,42-26 41 0 0,-56 16-848 0 0,13-33-1626 0 0,-25 25-2973 0 0,-3 1-5008 0 0,-2 10 7877 0 0</inkml:trace>
  <inkml:trace contextRef="#ctx0" brushRef="#br0" timeOffset="802.783">452 1378 0 0 0,'0'0'596'0'0,"0"0"939"0"0,0 0 478 0 0,0 0 115 0 0,0 0-180 0 0,0 0-363 0 0,0 0-325 0 0,0 0-257 0 0,0 0-231 0 0,0 0-208 0 0,0 0-181 0 0,28-16-150 0 0,88-50-127 0 0,-30 23-480 0 0,-37 22-3766 0 0,-35 16-272 0 0,-7 1-788 0 0</inkml:trace>
  <inkml:trace contextRef="#ctx0" brushRef="#br0" timeOffset="1452.345">831 1072 0 0 0,'0'0'753'0'0,"0"0"568"0"0,0 0 196 0 0,0 0-72 0 0,0 0-278 0 0,0 0-308 0 0,0 0-213 0 0,0 0-78 0 0,0 0 23 0 0,0 0-16 0 0,0 0-14 0 0,-1 20-34 0 0,-6 132 695 0 0,-44 236-2690 0 0,46-317-709 0 0,5-23-3270 0 0,0-38 3582 0 0,0-3 1070 0 0</inkml:trace>
  <inkml:trace contextRef="#ctx0" brushRef="#br0" timeOffset="1705.459">1039 1205 4105 0 0,'0'0'1272'0'0,"0"0"-406"0"0,0 0-23 0 0,0 0 219 0 0,0 0 175 0 0,0 0-52 0 0,0 0-250 0 0,0 0-283 0 0,-8 35-224 0 0,-25 114-157 0 0,-1 42-24 0 0,32-80-1957 0 0,9-96-654 0 0,1-7-2673 0 0,-7-6 3415 0 0,1-2-748 0 0</inkml:trace>
  <inkml:trace contextRef="#ctx0" brushRef="#br0" timeOffset="1972.434">908 1282 0 0 0,'0'0'1440'0'0,"0"0"-97"0"0,0 0-106 0 0,0 0 167 0 0,0 0 164 0 0,0 0-10 0 0,0 0-210 0 0,0 0-336 0 0,0 0-274 0 0,0 0-217 0 0,0 0-177 0 0,0 0-85 0 0,0 0-75 0 0,30-18-48 0 0,92-54-41 0 0,-52 38-222 0 0,-70 34 115 0 0,25-7-602 0 0,-7 5-5809 0 0,-18 2 3175 0 0,0 0 485 0 0</inkml:trace>
  <inkml:trace contextRef="#ctx0" brushRef="#br0" timeOffset="2158.673">995 1433 5873 0 0,'0'0'2289'0'0,"0"0"-889"0"0,0 0-312 0 0,0 0 193 0 0,0 0-41 0 0,0 0-224 0 0,0 0-384 0 0,0 0-272 0 0,0 0-168 0 0,0 0-112 0 0,190-125-40 0 0,-174 114-192 0 0,1 0-264 0 0,-3 3-560 0 0,-4 1-1112 0 0,1 3-1713 0 0,-10 0-4257 0 0</inkml:trace>
  <inkml:trace contextRef="#ctx0" brushRef="#br0" timeOffset="2592.639">1028 715 4145 0 0,'0'0'2010'0'0,"0"0"-494"0"0,0 0-284 0 0,0 0 89 0 0,0 0 107 0 0,0 0-59 0 0,0 0-276 0 0,0 0-310 0 0,0 0-185 0 0,0 0-120 0 0,0 0-88 0 0,0 0-63 0 0,26-19-85 0 0,82-59-61 0 0,-12 17 55 0 0,-62 42-424 0 0,5-2-3335 0 0,-26 16-3807 0 0,-9 2 1022 0 0</inkml:trace>
  <inkml:trace contextRef="#ctx0" brushRef="#br0" timeOffset="2854.828">1107 822 3049 0 0,'0'0'2684'0'0,"0"0"-1139"0"0,0 0-356 0 0,0 0 257 0 0,0 0 167 0 0,0 0-131 0 0,0 0-416 0 0,0 0-382 0 0,0 0-239 0 0,0 0-141 0 0,31-11-70 0 0,99-36-76 0 0,-25-13 42 0 0,95-87-10414 0 0,-191 136 4329 0 0</inkml:trace>
  <inkml:trace contextRef="#ctx0" brushRef="#br0" timeOffset="3183.223">1731 141 520 0 0,'0'0'1090'0'0,"0"0"-66"0"0,0 0 115 0 0,0 0 181 0 0,0 0 56 0 0,0 0-166 0 0,0 0-355 0 0,0 0-335 0 0,0 0-188 0 0,-25 35-97 0 0,-78 111-41 0 0,62-61 80 0 0,40-72-218 0 0,-2-7 8 0 0,1 1 0 0 0,1-1-1 0 0,-1 0 1 0 0,1 1 0 0 0,0-1 0 0 0,1 1 0 0 0,-1-1 0 0 0,1 1-1 0 0,0-1 1 0 0,1 1 0 0 0,0-1 0 0 0,0 1 0 0 0,0-1 0 0 0,1 1 0 0 0,0-1-1 0 0,0 0 1 0 0,1 0 0 0 0,-1 0 0 0 0,1 0 0 0 0,1-1 0 0 0,-1 1-1 0 0,1-1 1 0 0,0 1 0 0 0,0-1 0 0 0,0-1 0 0 0,1 1 0 0 0,0-1 0 0 0,0 1-1 0 0,0-1 1 0 0,0-1 0 0 0,1 1 0 0 0,0 0-64 0 0,7 0 289 0 0,1 0-1 0 0,-1-1 1 0 0,0-1-1 0 0,1 0 1 0 0,-1 0 0 0 0,1-2-1 0 0,0 1 1 0 0,-1-2 0 0 0,1 0-1 0 0,0-1 1 0 0,-1 0-1 0 0,1-1 1 0 0,-1 0 0 0 0,0-1-1 0 0,0 0 1 0 0,-1-2 0 0 0,1 1-1 0 0,-1-1 1 0 0,0-1-1 0 0,0 0 1 0 0,-1-1 0 0 0,0 0-1 0 0,-1-1 1 0 0,1 0 0 0 0,-2-1-1 0 0,6-5-288 0 0,0 0 188 0 0,0 0-1 0 0,-1-1 1 0 0,-1-1-1 0 0,0 0 1 0 0,-1 0-1 0 0,-1-1 1 0 0,-1-1-1 0 0,0 0 1 0 0,-1-1-1 0 0,-2 1 1 0 0,0-2-1 0 0,-1 1 1 0 0,0-1-1 0 0,-2 1 1 0 0,2-22-188 0 0,-7 35-177 0 0,1 0 0 0 0,-1-1 1 0 0,0 1-1 0 0,0 0 0 0 0,-1-1 1 0 0,0 1-1 0 0,-1 0 0 0 0,1 0 0 0 0,-1 1 1 0 0,-1-1-1 0 0,1 0 0 0 0,-1 1 1 0 0,0 0-1 0 0,-1 0 0 0 0,1 0 1 0 0,-1 0-1 0 0,0 1 0 0 0,-1 0 0 0 0,1 0 1 0 0,-1 0-1 0 0,0 1 0 0 0,0 0 1 0 0,-3-1 176 0 0,-76-33-6244 0 0,-2 26-3360 0 0,58 12 7011 0 0</inkml:trace>
  <inkml:trace contextRef="#ctx0" brushRef="#br0" timeOffset="3446.682">1400 417 11434 0 0,'0'0'1968'0'0,"0"0"-329"0"0,0 0-112 0 0,0 0-123 0 0,0 0-235 0 0,36-16-296 0 0,115-47-236 0 0,-29 28 185 0 0,98 9 139 0 0,-47 8-4783 0 0,-61-5-8187 0 0,-89 16 5406 0 0</inkml:trace>
</inkml:ink>
</file>

<file path=ppt/ink/ink2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00.06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14 1842 0 0 0,'0'0'252'0'0,"0"0"368"0"0,0 0 247 0 0,0 0 169 0 0,0 0 3 0 0,0 0-144 0 0,0 0-210 0 0,0 0-206 0 0,0 0-99 0 0,-3-11 12 0 0,-8-35 75 0 0,11 44-403 0 0,0 0 0 0 0,1 0 0 0 0,-1 0 0 0 0,0 0 0 0 0,1 0 0 0 0,-1 0 1 0 0,1 1-1 0 0,0-1 0 0 0,0 0 0 0 0,-1 0 0 0 0,1 1 0 0 0,0-1 0 0 0,0 1 0 0 0,1-1 0 0 0,-1 1 0 0 0,0-1 0 0 0,0 1 0 0 0,1 0 0 0 0,-1-1 0 0 0,1 1 0 0 0,-1 0 0 0 0,1 0 0 0 0,0 0 0 0 0,-1 0 0 0 0,3 0-64 0 0,4-5 441 0 0,144-132 4393 0 0,72-73-1885 0 0,53-49-1338 0 0,433-401 99 0 0,-558 495-1329 0 0,-151 164-300 0 0,1-1 0 0 0,0 1 0 0 0,-1 0 0 0 0,1-1 0 0 0,-1 1 0 0 0,0-1 0 0 0,0 1 0 0 0,0-1 0 0 0,0 0 0 0 0,0 1 0 0 0,0-1 0 0 0,-1 0 0 0 0,1 0 0 0 0,-1 1 0 0 0,0-1 0 0 0,0 0 0 0 0,0 0 0 0 0,0 0 0 0 0,-1-2-81 0 0,-21 12-343 0 0,-6 19 473 0 0,-151 58 6 0 0,-53-6 21 0 0,200-64-146 0 0,44-3-367 0 0,13 2 340 0 0,1-1 0 0 0,-1-2 1 0 0,2 0-1 0 0,-1-2 0 0 0,1-1 1 0 0,0-1-1 0 0,1-1 0 0 0,0-1 16 0 0,135 43 7 0 0,-152-41 1054 0 0,-25-13-248 0 0,-6-10-725 0 0,0-1 1 0 0,2-1 0 0 0,0-1-1 0 0,1 0 1 0 0,1-2 0 0 0,1 0 0 0 0,1 0-1 0 0,-7-16-88 0 0,-34-53-2075 0 0,44 87-1471 0 0,9 3-7452 0 0,2 1 10983 0 0,0 0-7728 0 0</inkml:trace>
  <inkml:trace contextRef="#ctx0" brushRef="#br0" timeOffset="385.501">1774 74 12307 0 0,'0'0'1377'0'0,"0"0"-939"0"0,0 0-282 0 0,0 0 96 0 0,0 0 212 0 0,0 0 212 0 0,0 0 102 0 0,0 0-58 0 0,0 0-158 0 0,0 0-187 0 0,0 0-157 0 0,0 0-108 0 0,-24 10-58 0 0,-73 30-10 0 0,95-39-41 0 0,0-1 1 0 0,0 1 0 0 0,0 0 0 0 0,0 0 0 0 0,0 0 0 0 0,0 0-1 0 0,1 0 1 0 0,-1 1 0 0 0,0-1 0 0 0,1 1 0 0 0,-1-1 0 0 0,1 1-1 0 0,-1-1 1 0 0,1 1 0 0 0,0 0 0 0 0,-1-1 0 0 0,1 1 0 0 0,0 0 0 0 0,0 0-1 0 0,1 0 1 0 0,-1 0 0 0 0,0 0 0 0 0,1 0 0 0 0,-1 0 0 0 0,1 0-1 0 0,-1 0 1 0 0,1 1 0 0 0,0-1 0 0 0,0 0-2 0 0,-1 7 16 0 0,-2 2 0 0 0,0-1-1 0 0,1 1 1 0 0,1 0 0 0 0,-1 0-1 0 0,2 0 1 0 0,-1 0-1 0 0,2 0 1 0 0,-1 0 0 0 0,1 0-1 0 0,1 0 1 0 0,0-1 0 0 0,1 1-1 0 0,0 0 1 0 0,0-1 0 0 0,1 0-1 0 0,1 0 1 0 0,0 0-1 0 0,0 0 1 0 0,0-1 0 0 0,2 0-1 0 0,-1 0 1 0 0,1 0 0 0 0,0-1-1 0 0,1 0 1 0 0,0 0 0 0 0,0-1-1 0 0,0 0 1 0 0,1-1 0 0 0,0 0-1 0 0,1 0 1 0 0,-1-1-1 0 0,1 0 1 0 0,0 0-16 0 0,5-2 102 0 0,0-1 0 0 0,0 0 0 0 0,0-2 0 0 0,0 1-1 0 0,0-2 1 0 0,0 0 0 0 0,0 0 0 0 0,0-2 0 0 0,0 0 0 0 0,0 0 0 0 0,-1-2 0 0 0,0 0-1 0 0,0 0 1 0 0,0-1 0 0 0,0-1 0 0 0,-1 0 0 0 0,0-1 0 0 0,-1-1 0 0 0,0 0-1 0 0,0 0 1 0 0,0-1 0 0 0,-2-1 0 0 0,1 0 0 0 0,-1 0 0 0 0,-1-1 0 0 0,0 0 0 0 0,-1-1-1 0 0,0 0 1 0 0,-1 0 0 0 0,0 0 0 0 0,-1-1 0 0 0,-1 0 0 0 0,0-1 0 0 0,-1 1-1 0 0,0-1 1 0 0,-1 0 0 0 0,-1 0 0 0 0,-1 0 0 0 0,1-10-102 0 0,-3 19-199 0 0,0 1 0 0 0,0-1-1 0 0,-1 0 1 0 0,0 0 0 0 0,0 1 0 0 0,0-1 0 0 0,0 1 0 0 0,-1-1-1 0 0,0 1 1 0 0,0 0 0 0 0,-1 0 0 0 0,1 0 0 0 0,-1 1 0 0 0,0-1-1 0 0,0 1 1 0 0,-1 0 0 0 0,1 0 0 0 0,-1 1 0 0 0,0-1 0 0 0,0 1-1 0 0,0 0 1 0 0,-1 0 199 0 0,-61-27-5701 0 0,3 15-3980 0 0,39 14 6360 0 0</inkml:trace>
  <inkml:trace contextRef="#ctx0" brushRef="#br0" timeOffset="625.536">1227 247 9274 0 0,'0'0'956'0'0,"0"0"-238"0"0,0 0 7 0 0,0 0 311 0 0,0 0 314 0 0,0 0 82 0 0,0 0-178 0 0,0 0-207 0 0,0 0-164 0 0,0 0-110 0 0,32 3-85 0 0,104 7-108 0 0,57-2 203 0 0,0-9-1 0 0,0-8 0 0 0,52-15-782 0 0,-119 12-290 0 0,-25 3-862 0 0,30-2-3274 0 0,-48 1-4734 0 0,-52 3 1125 0 0</inkml:trace>
</inkml:ink>
</file>

<file path=ppt/ink/ink2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10.79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1963 0 0 0,'0'0'385'0'0,"0"0"528"0"0,0 0 178 0 0,0 0 49 0 0,0 0-21 0 0,25-35-22 0 0,78-111-54 0 0,-17 36 882 0 0,58-65 1294 0 0,8 6 0 0 0,110-91-3219 0 0,-163 167 245 0 0,-3-4-1 0 0,-5-5 1 0 0,35-55-245 0 0,-120 149 37 0 0,-1 0 0 0 0,-1 0 0 0 0,1-1 1 0 0,-1 1-1 0 0,0-1 0 0 0,-1 0 0 0 0,0 0 1 0 0,-1-1-1 0 0,0 1 0 0 0,0 0 0 0 0,-1-1 1 0 0,0 0-1 0 0,-1 1 0 0 0,0-5-37 0 0,0 13 42 0 0,-22 20-1118 0 0,11-8 1086 0 0,-91 67 90 0 0,-109 43 685 0 0,277-100-264 0 0,-13-11-437 0 0,-27-7-72 0 0,-1 2 1 0 0,0 1-1 0 0,0 1 0 0 0,0 1 1 0 0,-1 1-1 0 0,16 9-12 0 0,12 30 42 0 0,-55-69 3047 0 0,0-2-2890 0 0,-13-62 653 0 0,-36-115-665 0 0,29 171-1653 0 0,13 25-1809 0 0,-3 2-3818 0 0,10 2-1044 0 0</inkml:trace>
  <inkml:trace contextRef="#ctx0" brushRef="#br0" timeOffset="345.996">1933 1 7082 0 0,'0'0'508'0'0,"0"0"-83"0"0,0 0 126 0 0,0 0 233 0 0,0 0 300 0 0,0 0 128 0 0,0 0-122 0 0,-32 10-211 0 0,-103 36-244 0 0,130-45-599 0 0,0 1 0 0 0,1-1 0 0 0,-1 1 0 0 0,1 0 0 0 0,0 0 0 0 0,-1 1 0 0 0,1-1 0 0 0,0 1 0 0 0,0 0 0 0 0,1 0 0 0 0,-1 0 0 0 0,1 0 0 0 0,-1 1 0 0 0,1-1-1 0 0,0 1 1 0 0,0 0 0 0 0,1 0 0 0 0,-2 2-36 0 0,-4 8 109 0 0,-4 0-17 0 0,0 1 1 0 0,2 1-1 0 0,0-1 0 0 0,1 2 1 0 0,0-1-1 0 0,1 1 0 0 0,1 0 1 0 0,1 1-1 0 0,1 0 0 0 0,0 0 1 0 0,1 0-1 0 0,1 1 0 0 0,1-1 1 0 0,0 1-1 0 0,2-1 0 0 0,0 1 1 0 0,1 5-93 0 0,1-16 35 0 0,0-1 0 0 0,1 0 0 0 0,0 1 1 0 0,0-1-1 0 0,1 0 0 0 0,0 0 0 0 0,0-1 1 0 0,0 1-1 0 0,1-1 0 0 0,0 0 0 0 0,0 0 1 0 0,1-1-1 0 0,0 1 0 0 0,0-1 1 0 0,0-1-1 0 0,0 1 0 0 0,1-1 0 0 0,-1 0 1 0 0,1 0-1 0 0,1-1 0 0 0,-1 0 0 0 0,4 1-35 0 0,6 2 176 0 0,1-1-1 0 0,1 0 0 0 0,-1-1 0 0 0,1-1 0 0 0,-1-1 0 0 0,1-1 0 0 0,0-1 0 0 0,15-1-175 0 0,-8-2 168 0 0,0-2 0 0 0,0 0 0 0 0,-1-2 0 0 0,1-1-1 0 0,-1-1 1 0 0,-1-1 0 0 0,0-1 0 0 0,0-1 0 0 0,-1-1 0 0 0,-1-1 0 0 0,0-1 0 0 0,-1-1-1 0 0,-1-1 1 0 0,0-1 0 0 0,-1 0 0 0 0,-1-2 0 0 0,0-2-168 0 0,-13 17-96 0 0,0-1 1 0 0,-1 0-1 0 0,0 0 1 0 0,0 0-1 0 0,-1 0 1 0 0,0-1-1 0 0,0 1 1 0 0,0-1-1 0 0,-1 0 0 0 0,0 0 1 0 0,0 0-1 0 0,0 0 1 0 0,-1 0-1 0 0,0 0 1 0 0,-1 0-1 0 0,0-1 1 0 0,0-5 94 0 0,-1 8-563 0 0,0-1-1 0 0,-1 1 1 0 0,1 0-1 0 0,-1 0 0 0 0,0 0 1 0 0,0 0-1 0 0,-1 0 0 0 0,1 0 1 0 0,-1 1-1 0 0,0-1 0 0 0,-1 1 1 0 0,1 0-1 0 0,-1 0 0 0 0,1 0 1 0 0,-3-2 564 0 0,-13-9-5356 0 0,3 3-800 0 0</inkml:trace>
  <inkml:trace contextRef="#ctx0" brushRef="#br0" timeOffset="604.909">1233 214 9434 0 0,'0'0'1547'0'0,"0"0"-571"0"0,0 0-89 0 0,0 0 352 0 0,0 0 348 0 0,0 0 91 0 0,0 0-234 0 0,40 10-337 0 0,129 28-294 0 0,3-19 229 0 0,475-16 569 0 0,-138-34-3026 0 0,-401 19-3076 0 0,-1-3-3867 0 0,-77 11-743 0 0</inkml:trace>
</inkml:ink>
</file>

<file path=ppt/ink/ink2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0.3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0 876 0 0 0,'0'0'579'0'0,"0"0"648"0"0,0 0 456 0 0,0 0 320 0 0,0 0 48 0 0,0 0-140 0 0,0 0-215 0 0,36 3-246 0 0,110 10-207 0 0,-136-11-1004 0 0,0-1 0 0 0,0 0 0 0 0,0 0 0 0 0,0-1-1 0 0,0 0 1 0 0,0-1 0 0 0,-1 0 0 0 0,1-1 0 0 0,0 0 0 0 0,0 0 0 0 0,8-4-239 0 0,1-1 367 0 0,27-11 188 0 0,0-2 0 0 0,-1-3-1 0 0,-2-1 1 0 0,0-2 0 0 0,-2-2-1 0 0,-1-2 1 0 0,-1-1 0 0 0,0-3-555 0 0,63-64 528 0 0,-4-4-1 0 0,14-26-527 0 0,-55 59 131 0 0,-24 27-66 0 0,1 2 0 0 0,3 1 0 0 0,0 2 0 0 0,27-19-65 0 0,-56 50 18 0 0,-7 4-27 0 0,0 1 0 0 0,0-1 0 0 0,0 0 0 0 0,1 1 0 0 0,-1-1 0 0 0,1 1 0 0 0,-1-1 0 0 0,1 1 0 0 0,0 0 1 0 0,-1-1-1 0 0,1 1 0 0 0,0 0 0 0 0,0 0 0 0 0,0 0 0 0 0,0 0 0 0 0,0 1 0 0 0,0-1 0 0 0,0 1 0 0 0,0-1 0 0 0,0 1 0 0 0,0-1 0 0 0,0 1 0 0 0,0 0 1 0 0,0 0-1 0 0,1 0 0 0 0,-1 1 0 0 0,0-1 0 0 0,0 0 0 0 0,0 1 0 0 0,0-1 0 0 0,0 1 0 0 0,0 0 0 0 0,0-1 0 0 0,0 1 0 0 0,0 0 0 0 0,-1 0 0 0 0,1 1 1 0 0,0-1-1 0 0,0 0 0 0 0,-1 0 0 0 0,1 1 0 0 0,1 1 9 0 0,3 13 3 0 0,-1 0 0 0 0,0 0 0 0 0,-2 1 0 0 0,1 0 0 0 0,-2 0 1 0 0,0 0-1 0 0,-1 0 0 0 0,-1 0 0 0 0,-1 11-3 0 0,1-20 2 0 0,-4 35 17 0 0,-1-1 0 0 0,-2 0 0 0 0,-1-1 0 0 0,-3 1 0 0 0,-1-2-1 0 0,-2 0 1 0 0,-2 0 0 0 0,-8 11-19 0 0,14-24-73 0 0,-2-1 1 0 0,-1-1-1 0 0,-1 0 0 0 0,-1 0 0 0 0,-1-2 1 0 0,-1 0-1 0 0,-1-1 0 0 0,-1 0 0 0 0,-1-2 1 0 0,0 0-1 0 0,-2-2 0 0 0,0 0 0 0 0,-2-1 1 0 0,1-2-1 0 0,-2 0 0 0 0,0-1 0 0 0,-1-2 1 0 0,0-1-1 0 0,-1 0 0 0 0,-16 2 73 0 0,31-10-284 0 0,0-2 0 0 0,0 1 0 0 0,0-1 0 0 0,0-1 0 0 0,-1-1 0 0 0,1 1 0 0 0,0-2 0 0 0,0 0 0 0 0,-9-2 284 0 0,4-17-4248 0 0,17 1-5505 0 0,3 12 5219 0 0</inkml:trace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2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0.6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1 9658 0 0,'0'0'1483'0'0,"0"0"-275"0"0,0 0-34 0 0,0 0 98 0 0,0 0-14 0 0,0 0-202 0 0,-28 32-264 0 0,-90 102-229 0 0,51-36 85 0 0,64-92-645 0 0,0-1 0 0 0,0 1 0 0 0,0 0-1 0 0,1 0 1 0 0,0 0 0 0 0,0 0 0 0 0,1 0 0 0 0,0 1-1 0 0,0-1 1 0 0,0 0 0 0 0,1 1 0 0 0,0-1 0 0 0,0 1-1 0 0,1-1 1 0 0,-1 0 0 0 0,2 0 0 0 0,-1 1 0 0 0,0-1 0 0 0,1 0-1 0 0,0 0 1 0 0,1 0 0 0 0,-1 0 0 0 0,1-1 0 0 0,0 1-1 0 0,1-1 1 0 0,-1 1 0 0 0,1-1 0 0 0,0 0 0 0 0,1-1 0 0 0,-1 1-1 0 0,1-1 1 0 0,0 0 0 0 0,0 0 0 0 0,0 0 0 0 0,0-1-1 0 0,5 3-2 0 0,0-1 55 0 0,1-1 0 0 0,-1-1-1 0 0,1 1 1 0 0,0-2 0 0 0,0 1-1 0 0,0-2 1 0 0,0 1 0 0 0,0-2-1 0 0,0 1 1 0 0,0-1-1 0 0,0-1 1 0 0,0 0 0 0 0,0-1-1 0 0,6-1-54 0 0,-7 1 108 0 0,0 0-1 0 0,0-1 0 0 0,0 0 0 0 0,0-1 1 0 0,-1 0-1 0 0,0 0 0 0 0,1-1 1 0 0,-2-1-1 0 0,1 1 0 0 0,-1-1 0 0 0,1 0 1 0 0,-2-1-1 0 0,1 0 0 0 0,-1 0 0 0 0,0-1 1 0 0,0 0-1 0 0,-1 0 0 0 0,0-1 0 0 0,-1 0 1 0 0,0 0-1 0 0,0 0 0 0 0,-1 0 1 0 0,0-1-1 0 0,1-6-107 0 0,-3 8-56 0 0,-1 0 0 0 0,0 0-1 0 0,0 0 1 0 0,-1-1 0 0 0,0 1 0 0 0,-1 0 0 0 0,0 0 0 0 0,0 0 0 0 0,-1 0-1 0 0,0 0 1 0 0,0 0 0 0 0,-1 0 0 0 0,0 0 0 0 0,0 1 0 0 0,-1-1 0 0 0,0 1 0 0 0,0 0-1 0 0,-1 0 1 0 0,1 1 0 0 0,-6-6 56 0 0,-32-32-3781 0 0,-5 7-3965 0 0,29 24-2157 0 0</inkml:trace>
</inkml:ink>
</file>

<file path=ppt/ink/ink2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1.4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77 776 0 0,'0'0'1751'0'0,"0"0"-416"0"0,0 0-179 0 0,0 0 127 0 0,0 0 262 0 0,0 0 143 0 0,0 0-85 0 0,0 0-184 0 0,0 0-180 0 0,0 0-145 0 0,0 0-117 0 0,0 0-117 0 0,0 0-152 0 0,9 26-118 0 0,28 84-119 0 0,-1 90 461 0 0,-32-178-903 0 0,2 22 8 0 0,1 0 0 0 0,2-1 0 0 0,3-1 0 0 0,1 0 0 0 0,1 0 0 0 0,3-1 0 0 0,3 2-37 0 0,-19-41 27 0 0,-1-1 0 0 0,0 0-1 0 0,1 0 1 0 0,-1 0 0 0 0,0 0 0 0 0,1 0 0 0 0,-1 0 0 0 0,1 0-1 0 0,0 0 1 0 0,-1 0 0 0 0,1 0 0 0 0,0 0 0 0 0,0 0 0 0 0,-1 0-1 0 0,1 0 1 0 0,0 0 0 0 0,0-1 0 0 0,0 1 0 0 0,0 0 0 0 0,0-1-1 0 0,0 1 1 0 0,0-1 0 0 0,0 1 0 0 0,0-1 0 0 0,1 1 0 0 0,-1-1-1 0 0,0 0 1 0 0,0 1 0 0 0,0-1 0 0 0,0 0 0 0 0,1 0 0 0 0,-1 0-1 0 0,0 0 1 0 0,0 0 0 0 0,0 0 0 0 0,0-1 0 0 0,1 1 0 0 0,-1 0-1 0 0,0 0 1 0 0,0-1 0 0 0,1 0-27 0 0,49-144 1298 0 0,-7-1 0 0 0,-5-10-1298 0 0,45-149-183 0 0,-83 299-50 0 0,10-23-143 0 0,0 19-3104 0 0,-7 46-5930 0 0,-4-18 3915 0 0,0-6 1261 0 0</inkml:trace>
</inkml:ink>
</file>

<file path=ppt/ink/ink2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1.6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10026 0 0,'0'0'2425'0'0,"0"0"-770"0"0,0 0-440 0 0,0 0-78 0 0,0 0-15 0 0,0 0-82 0 0,0 0-247 0 0,0 0-262 0 0,0 0-175 0 0,0 0-105 0 0,0 0-79 0 0,0 0-52 0 0,-1 24-23 0 0,-5 120 14 0 0,5-119-197 0 0,2-1-1 0 0,1 0 1 0 0,1 0-1 0 0,1 0 1 0 0,1 0-1 0 0,5 11 87 0 0,6-10-1940 0 0,-9-21-2816 0 0,1-6-5495 0 0,-6-2 6666 0 0</inkml:trace>
</inkml:ink>
</file>

<file path=ppt/ink/ink2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1.9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1672 0 0,'0'0'1970'0'0,"0"0"-818"0"0,0 0-367 0 0,0 0 156 0 0,0 0 241 0 0,0 0 66 0 0,0 0-133 0 0,0 0-196 0 0,0 0-192 0 0,0 0-133 0 0,32 3-110 0 0,105 8-113 0 0,-124-11-305 0 0,0 1 0 0 0,1 1-1 0 0,-1 0 1 0 0,0 1 0 0 0,0 0-1 0 0,0 1 1 0 0,-1 0 0 0 0,0 1-1 0 0,1 1 1 0 0,-2 0 0 0 0,1 0-1 0 0,-1 1 1 0 0,0 1 0 0 0,7 5-66 0 0,-17-12 2 0 0,3 2 33 0 0,0 0 0 0 0,0 1 1 0 0,-1-1-1 0 0,1 1 0 0 0,-1 0 1 0 0,0 0-1 0 0,0 0 0 0 0,0 0 1 0 0,-1 0-1 0 0,0 1 0 0 0,1-1 1 0 0,-2 1-1 0 0,1 0 0 0 0,0 0 0 0 0,-1-1 1 0 0,0 1-1 0 0,0 0 0 0 0,0 0 1 0 0,-1 0-1 0 0,0 0 0 0 0,0 0 1 0 0,0 0-1 0 0,0 0 0 0 0,-1 0 1 0 0,0 0-1 0 0,0 0 0 0 0,0 0 1 0 0,-1 0-1 0 0,1-1 0 0 0,-1 1 1 0 0,0 0-1 0 0,-1-1 0 0 0,-1 3-35 0 0,-7 8-23 0 0,-2 0 0 0 0,0-1 0 0 0,0 0 1 0 0,-1-1-1 0 0,-1 0 0 0 0,0-2 0 0 0,-1 1 0 0 0,0-2 0 0 0,-1 0 0 0 0,-15 6 23 0 0,18-10-683 0 0,-1 0-1 0 0,1-1 1 0 0,-1-1 0 0 0,0 0-1 0 0,0-1 1 0 0,-1-1 0 0 0,1 0-1 0 0,-12-1 684 0 0,-1-4-6480 0 0,19-1 3409 0 0</inkml:trace>
</inkml:ink>
</file>

<file path=ppt/ink/ink2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2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0 273 320 0 0,'0'0'1060'0'0,"0"0"-278"0"0,0 0-78 0 0,0 0 112 0 0,0 0 286 0 0,0 0 350 0 0,0 0 142 0 0,0 0-35 0 0,0 0-204 0 0,0 0-278 0 0,0 0-222 0 0,0 0-128 0 0,0 0-26 0 0,32-3-14 0 0,100-10-23 0 0,175-29 2654 0 0,-189 23-2583 0 0,-118 17-628 0 0,-1 0 0 0 0,0 1 0 0 0,0-1 0 0 0,-1 0 0 0 0,1 0 0 0 0,0 1 0 0 0,0-1 0 0 0,-1 1 0 0 0,1-1 1 0 0,-1 1-1 0 0,1 0 0 0 0,-1 0 0 0 0,0-1 0 0 0,0 1 0 0 0,1 0 0 0 0,-1 0 0 0 0,0 1 0 0 0,0-1 0 0 0,0 0 0 0 0,0 1 0 0 0,0-1 0 0 0,0 1 0 0 0,0-1 0 0 0,0 1 0 0 0,0 0 0 0 0,0 0 0 0 0,-2 0-107 0 0,0-1 99 0 0,-18-5-30 0 0,0-2 1 0 0,1 0 0 0 0,0-2-1 0 0,0 0 1 0 0,1-1 0 0 0,0-1-1 0 0,1-1 1 0 0,0-1 0 0 0,-3-4-70 0 0,21 17-58 0 0,0 0 1 0 0,0 0-1 0 0,1 0 1 0 0,-1 1 0 0 0,1-1-1 0 0,-1 0 1 0 0,1 0 0 0 0,-1 0-1 0 0,1 0 1 0 0,-1 0 0 0 0,1 0-1 0 0,0 0 1 0 0,0 0-1 0 0,-1 0 1 0 0,1 0 0 0 0,0 0-1 0 0,0 0 1 0 0,0 0 0 0 0,0 0-1 0 0,0 0 1 0 0,1-1-1 0 0,-1 1 1 0 0,0 0 0 0 0,0 0-1 0 0,1 0 1 0 0,-1 0 0 0 0,0 0-1 0 0,1 1 1 0 0,-1-1-1 0 0,1 0 1 0 0,-1 0 0 0 0,1 0-1 0 0,0 0 1 0 0,-1 0 0 0 0,1 1-1 0 0,0-1 1 0 0,0 0-1 0 0,-1 0 1 0 0,1 1 0 0 0,0-1-1 0 0,0 1 1 0 0,0-1 0 0 0,0 1-1 0 0,0-1 1 0 0,0 1 0 0 0,0-1-1 0 0,0 1 1 0 0,0 0-1 0 0,0 0 1 0 0,0-1 57 0 0,65-10-5424 0 0,-23 8-2416 0 0,-23 3 849 0 0</inkml:trace>
</inkml:ink>
</file>

<file path=ppt/ink/ink2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2.9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1 380 3321 0 0,'0'0'2148'0'0,"0"0"-330"0"0,0 0-166 0 0,0 0 53 0 0,0 0 32 0 0,0 0-135 0 0,0 0-327 0 0,0 0-362 0 0,0 0-243 0 0,0 0-126 0 0,0 0-68 0 0,0 0-45 0 0,0 0-46 0 0,17 0-39 0 0,108 8 527 0 0,146 20-165 0 0,-233-27-1423 0 0,11 2-2706 0 0,-18 4-8459 0 0,-28-6 7292 0 0</inkml:trace>
  <inkml:trace contextRef="#ctx0" brushRef="#br0" timeOffset="249.228">40 701 5889 0 0,'0'0'2233'0'0,"0"0"-1729"0"0,0 0-176 0 0,0 0 240 0 0,0 0 184 0 0,0 0 96 0 0,0 0-63 0 0,0 0-185 0 0,0 0-168 0 0,0 0-168 0 0,0 0-112 0 0,211 69-128 0 0,-174-69-184 0 0,0 0-328 0 0,5 0-729 0 0,-1 0-1255 0 0,-10-3-1801 0 0,-7-1-496 0 0</inkml:trace>
  <inkml:trace contextRef="#ctx0" brushRef="#br0" timeOffset="681.411">769 229 4273 0 0,'0'0'688'0'0,"0"0"-32"0"0,0 0 278 0 0,0 0 286 0 0,0 0 204 0 0,0 0-21 0 0,0 0-162 0 0,0 0-108 0 0,0 0-134 0 0,0 0-183 0 0,27 33-186 0 0,88 106-162 0 0,-67-57 11 0 0,-42-63-361 0 0,102 337 925 0 0,-109-356-1010 0 0,1 1-1 0 0,0-1 1 0 0,0 0 0 0 0,0 1 0 0 0,0-1-1 0 0,0 1 1 0 0,0-1 0 0 0,0 1-1 0 0,0-1 1 0 0,0 1 0 0 0,0-1 0 0 0,0 1-1 0 0,0-1 1 0 0,0 1 0 0 0,0-1-1 0 0,0 1 1 0 0,1-1 0 0 0,-1 1-1 0 0,0-1 1 0 0,0 0 0 0 0,0 1 0 0 0,1-1-1 0 0,-1 1 1 0 0,0-1 0 0 0,1 0-1 0 0,-1 1 1 0 0,0-1 0 0 0,1 0 0 0 0,-1 1-1 0 0,0-1 1 0 0,1 0 0 0 0,-1 1-1 0 0,1-1 1 0 0,-1 0 0 0 0,1 0-1 0 0,-1 0 1 0 0,0 1 0 0 0,1-1 0 0 0,-1 0-1 0 0,1 0 1 0 0,-1 0 0 0 0,1 0-1 0 0,-1 0 1 0 0,1 0 0 0 0,-1 0 0 0 0,1 0-1 0 0,-1 0 1 0 0,1 0 0 0 0,-1 0-1 0 0,1 0 1 0 0,-1 0 0 0 0,1-1 0 0 0,-1 1-1 0 0,0 0 1 0 0,1 0 0 0 0,-1 0-1 0 0,1-1 1 0 0,-1 1 0 0 0,1 0-1 0 0,-1 0 1 0 0,0-1 0 0 0,1 1-33 0 0,10-34 2948 0 0,-7 19-3347 0 0,231-569 2067 0 0,-232 576-1728 0 0,59-125-76 0 0,-13 51-2808 0 0,-33 70-1398 0 0,-8 11-2459 0 0,-2 1-2686 0 0</inkml:trace>
  <inkml:trace contextRef="#ctx0" brushRef="#br0" timeOffset="988.438">1639 612 12755 0 0,'0'0'1281'0'0,"0"0"-378"0"0,0 0-205 0 0,0 0 10 0 0,0 0 17 0 0,0 0-73 0 0,0 0-141 0 0,0 0-147 0 0,0 0-98 0 0,0 0-85 0 0,0 0-86 0 0,0 0-55 0 0,0 27-19 0 0,0 129-26 0 0,9-77-373 0 0,7-32-2692 0 0,-13-35-442 0 0,-2-2-5569 0 0,0-9 5927 0 0</inkml:trace>
  <inkml:trace contextRef="#ctx0" brushRef="#br0" timeOffset="1310.213">1590 535 304 0 0,'0'0'822'0'0,"0"0"-277"0"0,0 0-69 0 0,0 0 160 0 0,0 0 167 0 0,0 0 61 0 0,0 0-24 0 0,0 0-45 0 0,0 0-68 0 0,0 0-79 0 0,35 5-81 0 0,109 20-76 0 0,-73 1 247 0 0,-62-19-564 0 0,-3-2-5 0 0,1 0 0 0 0,-1 0 1 0 0,0 0-1 0 0,0 1 0 0 0,-1 0 0 0 0,1 0 0 0 0,-1 1 0 0 0,-1-1 1 0 0,1 1-1 0 0,-1 0 0 0 0,0 0 0 0 0,-1 1 0 0 0,0-1 0 0 0,0 1 1 0 0,-1 0-1 0 0,1 0 0 0 0,-2-1 0 0 0,1 1 0 0 0,-1 1 0 0 0,0 3-169 0 0,-1-5 107 0 0,0 0-1 0 0,0 1 0 0 0,-1-1 0 0 0,0 0 1 0 0,-1 0-1 0 0,1 0 0 0 0,-1 0 1 0 0,-1 0-1 0 0,1 0 0 0 0,-1 0 0 0 0,-1-1 1 0 0,1 0-1 0 0,-1 1 0 0 0,0-1 1 0 0,0 0-1 0 0,-3 3-106 0 0,-6 3-27 0 0,1 1 1 0 0,-1-2 0 0 0,-1 0 0 0 0,0 0-1 0 0,-1-1 1 0 0,0-1 0 0 0,0-1-1 0 0,-1 0 1 0 0,0-1 0 0 0,0 0 0 0 0,-1-1-1 0 0,0-1 1 0 0,0-1 0 0 0,-15 2 26 0 0,9-7-2245 0 0,14-15-7729 0 0,9 11 8047 0 0</inkml:trace>
  <inkml:trace contextRef="#ctx0" brushRef="#br0" timeOffset="1763.242">2365 546 4305 0 0,'0'0'1178'0'0,"0"0"-432"0"0,0 0 13 0 0,0 0 376 0 0,0 0 361 0 0,0 0 134 0 0,0 0-174 0 0,0 0-339 0 0,0 0-277 0 0,0 0-188 0 0,-13 32-145 0 0,-39 102-105 0 0,-79 139 215 0 0,125-259-866 0 0,-21 53 25 0 0,20-21-3899 0 0,7-45 1978 0 0,15-1-7071 0 0,-6 0 8333 0 0</inkml:trace>
  <inkml:trace contextRef="#ctx0" brushRef="#br0" timeOffset="9137.733">2676 767 0 0 0,'0'0'745'0'0,"0"0"494"0"0,0 0-14 0 0,0 0-260 0 0,0 0-231 0 0,0 0-78 0 0,0 0 101 0 0,3-4 213 0 0,12-14 189 0 0,-11 14 94 0 0,-4 4-12 0 0,0 0-105 0 0,0 0-145 0 0,0 0-122 0 0,0 0-93 0 0,0 0-77 0 0,-23 1 1383 0 0,4 3-1957 0 0,-1 2 1 0 0,2 0-1 0 0,-1 1 1 0 0,1 1-1 0 0,0 1 0 0 0,0 1 1 0 0,1 0-1 0 0,0 1 0 0 0,-14 13-125 0 0,21-12 4 0 0,1 1 0 0 0,0 1 0 0 0,0-1 0 0 0,2 1-1 0 0,-1 1 1 0 0,2 0 0 0 0,0 0 0 0 0,1 0 0 0 0,0 0-1 0 0,1 1 1 0 0,1 0 0 0 0,1 0 0 0 0,-1 11-4 0 0,-12 48 57 0 0,4 17 696 0 0,34-85 174 0 0,23 7-465 0 0,103-10 454 0 0,-91-14-971 0 0,-44 7-2285 0 0,0-1-3037 0 0,-5-4-7888 0 0,-7 8 12512 0 0</inkml:trace>
  <inkml:trace contextRef="#ctx0" brushRef="#br0" timeOffset="9469.454">2342 1002 1400 0 0,'0'0'1059'0'0,"0"0"-56"0"0,0 0 293 0 0,0 0 409 0 0,0 0 188 0 0,0 0-186 0 0,0 0-396 0 0,0 0-328 0 0,0 0-112 0 0,0 0 1 0 0,0 0 41 0 0,0 0 12 0 0,14 3-19 0 0,114 9 1467 0 0,23-27-2319 0 0,-103 14-2301 0 0,-24-1-1239 0 0,-1 2-3679 0 0,-11 0 792 0 0</inkml:trace>
</inkml:ink>
</file>

<file path=ppt/ink/ink2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33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3 454 0 0 0,'0'0'632'0'0,"0"0"364"0"0,0 0 415 0 0,0 0 232 0 0,0 0 22 0 0,0 0-142 0 0,0 0-276 0 0,0 0-266 0 0,0 0-195 0 0,-1-8-134 0 0,-1-21-65 0 0,34 7 2935 0 0,197 3 132 0 0,105-6-2939 0 0,-330 16 2582 0 0,-29-20-2932 0 0,15 18-47 0 0,-125-129 181 0 0,15 1-1964 0 0,113 124-562 0 0,6 10-2325 0 0,3 3-5497 0 0,1 2 3049 0 0</inkml:trace>
</inkml:ink>
</file>

<file path=ppt/ink/ink2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57.10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517 288 0 0 0,'0'0'998'0'0,"0"0"786"0"0,0 0 299 0 0,0 0-24 0 0,0 0-137 0 0,0 0-246 0 0,0 0-262 0 0,0 0-179 0 0,0 0-138 0 0,-11-2-98 0 0,-31-6-97 0 0,41 8-861 0 0,1 0 0 0 0,-1 0 0 0 0,1 0 0 0 0,-1 0 0 0 0,1 0 0 0 0,-1 0 0 0 0,1 0 0 0 0,0 0 0 0 0,-1 0 0 0 0,1 0 0 0 0,-1 0 0 0 0,1-1 0 0 0,0 1 1 0 0,-1 0-1 0 0,1 0 0 0 0,-1 0 0 0 0,1-1 0 0 0,0 1 0 0 0,-1 0 0 0 0,1 0 0 0 0,0-1 0 0 0,-1 1 0 0 0,1 0 0 0 0,0-1 0 0 0,0 1 0 0 0,-1 0 0 0 0,1-1 0 0 0,0 1 0 0 0,0-1 0 0 0,-1 1 0 0 0,1 0 0 0 0,0-1 0 0 0,0 1 1 0 0,0-1-1 0 0,0 1 0 0 0,0-1 0 0 0,0 1 0 0 0,0 0 0 0 0,0-1 0 0 0,0 1 0 0 0,0-1 0 0 0,0 1 0 0 0,0-1 0 0 0,0 1 0 0 0,0 0 0 0 0,0-1 0 0 0,0 1 0 0 0,0-1 0 0 0,1 1 0 0 0,-1 0 0 0 0,0-1 0 0 0,0 1 1 0 0,1-1-1 0 0,-1 1 0 0 0,0 0 0 0 0,0-1 0 0 0,1 1 0 0 0,-1 0 0 0 0,0-1 0 0 0,1 1 0 0 0,-1 0 0 0 0,0 0 0 0 0,1-1 0 0 0,-1 1 0 0 0,1 0 0 0 0,-1 0 0 0 0,0 0 0 0 0,1 0 0 0 0,-1-1-41 0 0,59-35 1043 0 0,-21 17-759 0 0,0 2-1 0 0,1 1 0 0 0,0 2 0 0 0,2 2 0 0 0,-1 2 1 0 0,1 2-1 0 0,1 1 0 0 0,35-1-283 0 0,-76 8 0 0 0,0 0 0 0 0,0 0 0 0 0,0 1 0 0 0,0-1 1 0 0,0 0-1 0 0,0 0 0 0 0,0 1 0 0 0,0-1 0 0 0,0 0 0 0 0,0 1 0 0 0,0-1 0 0 0,-1 1 0 0 0,1 0 0 0 0,0-1 1 0 0,0 1-1 0 0,0 0 0 0 0,-1-1 0 0 0,1 1 0 0 0,0 0 0 0 0,-1 0 0 0 0,1-1 0 0 0,0 1 0 0 0,-1 0 0 0 0,1 0 0 0 0,-1 0 1 0 0,0 0-1 0 0,1 0 0 0 0,-1 0 0 0 0,0 0 0 0 0,1 0 0 0 0,-1 0 0 0 0,0 0 0 0 0,0 0 0 0 0,0 0 0 0 0,0 0 1 0 0,0 0-1 0 0,0 0 0 0 0,0 0 0 0 0,0 0 0 0 0,0 0 0 0 0,-1 0 0 0 0,1 0 0 0 0,0 0 0 0 0,-1 0 0 0 0,1 0 1 0 0,-1 0-1 0 0,1 0 0 0 0,-21 49 98 0 0,-17 6-43 0 0,-3-2 0 0 0,-1-2 0 0 0,-20 16-55 0 0,-79 98 44 0 0,138-163-40 0 0,0 0 1 0 0,0 1-1 0 0,0-1 0 0 0,0 1 1 0 0,0-1-1 0 0,1 1 0 0 0,0 0 0 0 0,0 0 1 0 0,0 0-1 0 0,0 1 0 0 0,0-1 0 0 0,1 0 1 0 0,0 1-1 0 0,0-1 0 0 0,0 1 1 0 0,0-1-1 0 0,1 1 0 0 0,0-1 0 0 0,0 1 1 0 0,0 0-1 0 0,1-1 0 0 0,-1 1 1 0 0,1-1-1 0 0,0 1 0 0 0,0-1 0 0 0,1 0 1 0 0,-1 1-1 0 0,1-1 0 0 0,0 0-4 0 0,11 4 19 0 0,1-1-1 0 0,0 0 1 0 0,0-1 0 0 0,1-1-1 0 0,0 0 1 0 0,0-1-1 0 0,0 0 1 0 0,0-2 0 0 0,1 1-1 0 0,-1-2 1 0 0,1 0-1 0 0,-1-1 1 0 0,1-1 0 0 0,-1 0-1 0 0,1-1-18 0 0,23 2-12 0 0,69-18-893 0 0,-74-9-5758 0 0,-31 20-2707 0 0,-3 3 3295 0 0</inkml:trace>
  <inkml:trace contextRef="#ctx0" brushRef="#br0" timeOffset="302.027">132 262 600 0 0,'0'0'2090'0'0,"0"0"-696"0"0,0 0-170 0 0,-19 36 0 0 0,-58 114 83 0 0,45-45 887 0 0,31-87-1751 0 0,-1 2-152 0 0,2 0 0 0 0,0 0 0 0 0,1-1 0 0 0,1 1 0 0 0,1-1 1 0 0,0 1-1 0 0,2-1 0 0 0,0 0 0 0 0,1 0 0 0 0,6 12-291 0 0,-5-17-92 0 0,0-1-1 0 0,0 0 1 0 0,1 0-1 0 0,0 0 0 0 0,2-1 1 0 0,-1-1-1 0 0,1 1 0 0 0,1-2 1 0 0,0 1-1 0 0,0-2 0 0 0,1 1 1 0 0,0-1-1 0 0,1-1 1 0 0,4 2 92 0 0,60 20-3009 0 0,43-20-5673 0 0,-99-13 8282 0 0</inkml:trace>
  <inkml:trace contextRef="#ctx0" brushRef="#br0" timeOffset="586.953">1219 1 10034 0 0,'0'0'1590'0'0,"0"0"-565"0"0,0 0-551 0 0,0 0-103 0 0,0 0 295 0 0,0 0 267 0 0,0 0 101 0 0,0 0-64 0 0,0 0-185 0 0,0 0-191 0 0,27 31-147 0 0,90 100-99 0 0,-46-54 71 0 0,-49-56-294 0 0,-1 1-1 0 0,0 2 0 0 0,-2 0 1 0 0,-1 1-1 0 0,-1 0 0 0 0,-1 2 0 0 0,6 15-124 0 0,-14-27 10 0 0,-1 0 0 0 0,-1 0 1 0 0,0 1-1 0 0,-1 0 0 0 0,0 0 0 0 0,-2 0 0 0 0,0 1 0 0 0,0-1 0 0 0,-2 1 0 0 0,0 0 0 0 0,-1-1 0 0 0,0 1 0 0 0,-2 0 0 0 0,0 0 0 0 0,-1-1 0 0 0,0 0 0 0 0,-2 1 0 0 0,1-1 0 0 0,-5 7-10 0 0,1-9-192 0 0,0-1 0 0 0,-1-1 0 0 0,0 0 0 0 0,-1 0-1 0 0,-1-1 1 0 0,1 0 0 0 0,-2 0 0 0 0,1-1 0 0 0,-14 8 192 0 0,-22 12-4492 0 0,-3-4-5382 0 0,34-18 5218 0 0</inkml:trace>
</inkml:ink>
</file>

<file path=ppt/ink/ink2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0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 1 1672 0 0,'0'0'1998'0'0,"0"0"-278"0"0,0 0 64 0 0,0 0 247 0 0,0 0 98 0 0,0 0-137 0 0,0 0-285 0 0,0 0-406 0 0,0 0-373 0 0,0 0-313 0 0,0 0-223 0 0,0 0-90 0 0,0 0 26 0 0,-2 4 69 0 0,-2 9-175 0 0,1 0-1 0 0,0 0 1 0 0,1 1-1 0 0,1 0 1 0 0,0-1 0 0 0,1 1-1 0 0,0 0 1 0 0,1-1-1 0 0,0 1 1 0 0,3 7-222 0 0,-3-7 133 0 0,4 283 998 0 0,-8-261-1179 0 0,-1 1 1 0 0,-2 0 0 0 0,-2-1 0 0 0,-1 0-1 0 0,-2-1 1 0 0,-1 0 0 0 0,-7 10 47 0 0,19-45-99 0 0,-1 1-1 0 0,1-1 1 0 0,-1 0 0 0 0,1 1 0 0 0,0-1 0 0 0,-1 0-1 0 0,1 1 1 0 0,0-1 0 0 0,-1 1 0 0 0,1-1 0 0 0,0 0-1 0 0,-1 1 1 0 0,1-1 0 0 0,0 1 0 0 0,0-1 0 0 0,0 1 0 0 0,0-1-1 0 0,-1 1 1 0 0,1-1 0 0 0,0 1 0 0 0,0-1 0 0 0,0 1-1 0 0,0-1 1 0 0,0 1 0 0 0,0-1 0 0 0,0 1 0 0 0,0-1-1 0 0,0 1 1 0 0,1-1 0 0 0,-1 1 0 0 0,0-1 0 0 0,0 1-1 0 0,0-1 1 0 0,0 1 0 0 0,1-1 0 0 0,-1 0 0 0 0,0 1-1 0 0,1-1 1 0 0,-1 1 0 0 0,0-1 0 0 0,1 0 0 0 0,-1 1 0 0 0,0-1-1 0 0,1 0 1 0 0,-1 1 0 0 0,1-1 0 0 0,-1 0 0 0 0,0 0-1 0 0,1 1 1 0 0,-1-1 0 0 0,1 0 0 0 0,-1 0 0 0 0,1 0-1 0 0,-1 0 1 0 0,1 1 0 0 0,-1-1 0 0 0,1 0 0 0 0,-1 0 99 0 0,27-13-11516 0 0,-18 5 6340 0 0</inkml:trace>
</inkml:ink>
</file>

<file path=ppt/ink/ink2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08.2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0 111 10162 0 0,'0'0'976'0'0,"0"0"-398"0"0,0 0-115 0 0,0 0 178 0 0,0 0 190 0 0,0 0 72 0 0,0 0-116 0 0,0 0-170 0 0,0 0-126 0 0,0 0-75 0 0,33-16-59 0 0,100-49-29 0 0,-53 43 313 0 0,-77 21-623 0 0,1-1 0 0 0,0 1 1 0 0,0 0-1 0 0,-1 0 1 0 0,1 1-1 0 0,0-1 0 0 0,0 1 1 0 0,0 0-1 0 0,0 0 1 0 0,0 0-1 0 0,0 0 0 0 0,0 1 1 0 0,-1-1-1 0 0,1 1 1 0 0,0 0-1 0 0,0 0 0 0 0,-1 1 1 0 0,1-1-1 0 0,-1 1 1 0 0,1 0-1 0 0,-1-1 0 0 0,1 2 1 0 0,-1-1-1 0 0,0 0 1 0 0,0 1-1 0 0,0-1 0 0 0,0 1 1 0 0,-1 0-1 0 0,1 0 1 0 0,-1 0-1 0 0,0 0 0 0 0,0 1 1 0 0,0-1-1 0 0,0 0 1 0 0,0 1-1 0 0,-1-1 0 0 0,1 1 1 0 0,-1 0-1 0 0,0 0 1 0 0,0 2-19 0 0,-3 9 16 0 0,0 0 0 0 0,-1 1 1 0 0,-1-1-1 0 0,-1 0 1 0 0,0-1-1 0 0,0 1 0 0 0,-2-1 1 0 0,0 0-1 0 0,0-1 0 0 0,-1 1 1 0 0,-1-1-1 0 0,-1-1-16 0 0,-2 7 25 0 0,-18 28 40 0 0,19-33-40 0 0,1 1 1 0 0,0-1-1 0 0,1 2 1 0 0,0-1 0 0 0,1 1-1 0 0,1 0 1 0 0,1 1-1 0 0,0 0 1 0 0,2 0 0 0 0,-1 0-1 0 0,2 0 1 0 0,0 1 0 0 0,1 11-27 0 0,2-26 1 0 0,1-1 0 0 0,-1 1 0 0 0,1 0-1 0 0,0 0 1 0 0,-1 0 0 0 0,2-1-1 0 0,-1 1 1 0 0,0 0 0 0 0,0-1-1 0 0,1 1 1 0 0,-1-1 0 0 0,1 1 0 0 0,0-1-1 0 0,0 0 1 0 0,0 0 0 0 0,0 0-1 0 0,0 0 1 0 0,0 0 0 0 0,1 0-1 0 0,-1 0 1 0 0,1-1 0 0 0,-1 1 0 0 0,1-1-1 0 0,-1 0 1 0 0,1 0 0 0 0,0 0-1 0 0,0 0 1 0 0,-1 0 0 0 0,4 0 0 0 0,87 8-127 0 0,-89-9 108 0 0,96-22-1228 0 0,-39-4-3262 0 0,-40 15-556 0 0,-6 3-3505 0 0</inkml:trace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2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07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382 339 3681 0 0,'0'0'1240'0'0,"0"0"-178"0"0,0 0 189 0 0,0 0 341 0 0,0 0 208 0 0,0 0-77 0 0,0 0-282 0 0,0 0-310 0 0,0 0-241 0 0,0 0-112 0 0,0 0-51 0 0,0 0-58 0 0,-13 7 587 0 0,-250 114 105 0 0,248-113-1332 0 0,11-7-33 0 0,0 1 1 0 0,0-1 0 0 0,0 1 0 0 0,1-1-1 0 0,-1 1 1 0 0,0 0 0 0 0,1 1 0 0 0,0-1 0 0 0,-1 1-1 0 0,1-1 1 0 0,0 1 0 0 0,0 0 0 0 0,1 0-1 0 0,-1 0 1 0 0,1 0 0 0 0,-1 1 0 0 0,1-1 0 0 0,0 1-1 0 0,0 0 1 0 0,1-1 0 0 0,-1 1 0 0 0,1 0-1 0 0,-1 0 4 0 0,3-2-18 0 0,1 1 0 0 0,-1-1-1 0 0,0 0 1 0 0,1 0 0 0 0,-1 1-1 0 0,1-1 1 0 0,-1 0 0 0 0,1 0-1 0 0,0-1 1 0 0,0 1-1 0 0,0 0 1 0 0,0-1 0 0 0,0 1-1 0 0,0-1 1 0 0,1 0 0 0 0,-1 1-1 0 0,0-1 1 0 0,1 0 0 0 0,-1-1-1 0 0,1 1 1 0 0,-1 0-1 0 0,1-1 1 0 0,-1 1 0 0 0,1-1-1 0 0,0 0 1 0 0,0 0 18 0 0,8 4-32 0 0,75 11 7 0 0,-77-13 19 0 0,-7-3 13 0 0,-1 1 0 0 0,1 0 0 0 0,-1-1 0 0 0,1 1 0 0 0,-1 0-1 0 0,1 0 1 0 0,-1 0 0 0 0,1 0 0 0 0,-1 0 0 0 0,1 0 0 0 0,-1 0 0 0 0,1 1 0 0 0,-1-1 0 0 0,1 0-1 0 0,-1 1 1 0 0,1-1 0 0 0,-1 1 0 0 0,0 0 0 0 0,1-1 0 0 0,-1 1 0 0 0,0 0 0 0 0,0 0-1 0 0,1 0 1 0 0,-1 0 0 0 0,0 0 0 0 0,0 0 0 0 0,0 0 0 0 0,0 0 0 0 0,0 0 0 0 0,0 1-1 0 0,-1-1 1 0 0,1 0 0 0 0,0 1 0 0 0,-1-1 0 0 0,1 0 0 0 0,-1 1 0 0 0,1-1 0 0 0,-1 1 0 0 0,1-1-1 0 0,-1 1 1 0 0,0-1 0 0 0,0 1 0 0 0,0-1 0 0 0,0 1 0 0 0,0-1 0 0 0,0 1 0 0 0,0-1-1 0 0,-1 1 1 0 0,1-1 0 0 0,0 1 0 0 0,-1-1 0 0 0,1 1 0 0 0,-1-1 0 0 0,0 0 0 0 0,1 1 0 0 0,-1-1-1 0 0,-1 1-6 0 0,-94 97 343 0 0,-18 26-280 0 0,112-122-74 0 0,1-1-1 0 0,-1 1 1 0 0,0 0 0 0 0,1 0 0 0 0,0-1 0 0 0,0 1-1 0 0,0 0 1 0 0,0 0 0 0 0,0 0 0 0 0,0 1-1 0 0,1-1 1 0 0,0 0 0 0 0,0 0 0 0 0,-1 0 0 0 0,2 0-1 0 0,-1 0 1 0 0,0 1 0 0 0,1-1 0 0 0,-1 0 0 0 0,1 0-1 0 0,0 0 1 0 0,0 0 0 0 0,0 0 0 0 0,0 0-1 0 0,1-1 1 0 0,-1 1 0 0 0,1 0 0 0 0,0-1 0 0 0,0 1-1 0 0,0-1 1 0 0,0 1 0 0 0,0-1 0 0 0,0 0 0 0 0,1 1 11 0 0,3 1-49 0 0,0 0 1 0 0,0 0-1 0 0,0 0 1 0 0,1-1 0 0 0,-1 0-1 0 0,1 0 1 0 0,0 0-1 0 0,0-1 1 0 0,0 0 0 0 0,0 0-1 0 0,0-1 1 0 0,0 0-1 0 0,0 0 1 0 0,6-1 48 0 0,81-12-2236 0 0,-43-28-2039 0 0,-15-19-7506 0 0,-32 48 10318 0 0</inkml:trace>
  <inkml:trace contextRef="#ctx0" brushRef="#br0" timeOffset="293.881">156 0 9570 0 0,'0'0'687'0'0,"0"0"-363"0"0,0 0-37 0 0,0 0 366 0 0,0 0 422 0 0,0 0 209 0 0,0 0-18 0 0,-5 37-215 0 0,-15 118-260 0 0,13 37 448 0 0,18 314-634 0 0,-3-162-1781 0 0,-11-329 558 0 0,0 11-515 0 0,6-13-2849 0 0,10-12-5674 0 0,-8-1 7389 0 0</inkml:trace>
</inkml:ink>
</file>

<file path=ppt/ink/ink2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03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605 96 0 0 0,'0'0'461'0'0,"0"0"816"0"0,0 0 151 0 0,0 0-153 0 0,0 0-225 0 0,0 0-217 0 0,4-9-131 0 0,12-29-56 0 0,2 11 5928 0 0,-19 16-1942 0 0,-17 3-3598 0 0,0 7-959 0 0,1-1 0 0 0,-1 2 0 0 0,0 1 0 0 0,1 0 0 0 0,-1 1 0 0 0,1 1 0 0 0,-1 0-1 0 0,1 2 1 0 0,0 0 0 0 0,1 0 0 0 0,-1 2 0 0 0,-3 2-75 0 0,-10 3 45 0 0,2-1-10 0 0,0 0-1 0 0,1 1 1 0 0,0 2-1 0 0,1 1 1 0 0,1 1-1 0 0,0 1 1 0 0,1 1 0 0 0,-10 11-35 0 0,32-27-1 0 0,-1 1 1 0 0,1-1 0 0 0,0 1 0 0 0,0-1 0 0 0,0 1-1 0 0,1 0 1 0 0,-1 0 0 0 0,1-1 0 0 0,-1 1 0 0 0,1 0-1 0 0,0 1 1 0 0,0-1 0 0 0,0 0 0 0 0,1 0 0 0 0,-1 0-1 0 0,1 0 1 0 0,0 1 0 0 0,-1-1 0 0 0,2 0 0 0 0,-1 0-1 0 0,0 1 1 0 0,1-1 0 0 0,-1 0 0 0 0,1 0 0 0 0,0 0 0 0 0,0 0-1 0 0,0 1 1 0 0,0-1 0 0 0,1-1 0 0 0,-1 1 0 0 0,1 0-1 0 0,0 0 1 0 0,0-1 0 0 0,0 1 0 0 0,0-1 0 0 0,0 1-1 0 0,0-1 1 0 0,1 0 0 0 0,-1 0 0 0 0,1 0 0 0 0,0 0-1 0 0,2 1 2 0 0,6 3 37 0 0,1-1 1 0 0,0 0-1 0 0,0 0 1 0 0,1-1-1 0 0,-1-1 1 0 0,1 0-1 0 0,0-1 1 0 0,0 0-1 0 0,9 0-38 0 0,144 6 247 0 0,-165-7-240 0 0,0-1-1 0 0,0 1 1 0 0,0 0-1 0 0,0 0 1 0 0,0 0 0 0 0,0 0-1 0 0,-1 0 1 0 0,1 1-1 0 0,-1-1 1 0 0,1 0 0 0 0,0 0-1 0 0,-1 0 1 0 0,0 0 0 0 0,1 1-1 0 0,-1-1 1 0 0,0 0-1 0 0,0 1 1 0 0,1-1 0 0 0,-1 0-1 0 0,0 0 1 0 0,0 1-1 0 0,-1-1 1 0 0,1 0 0 0 0,0 1-1 0 0,0-1 1 0 0,0 0 0 0 0,-1 0-1 0 0,1 0 1 0 0,-1 1-1 0 0,1-1 1 0 0,-1 0 0 0 0,0 0-1 0 0,1 0 1 0 0,-1 0-1 0 0,0 0 1 0 0,0 0 0 0 0,1 0-1 0 0,-1 0 1 0 0,0 0-1 0 0,0 0 1 0 0,0 0 0 0 0,0-1-1 0 0,0 1 1 0 0,-1 0 0 0 0,1-1-1 0 0,0 1 1 0 0,0 0-1 0 0,-1-1-6 0 0,-175 155 282 0 0,127-117-280 0 0,2 3 0 0 0,2 2 0 0 0,-19 25-2 0 0,60-64-3 0 0,1 1 0 0 0,1 0 0 0 0,-1-1 0 0 0,1 1 0 0 0,0 1 0 0 0,0-1 0 0 0,0 0 0 0 0,1 1 0 0 0,0-1 0 0 0,0 1 0 0 0,0 0 0 0 0,1-1 0 0 0,-1 1 0 0 0,2 0-1 0 0,-1 0 1 0 0,1 0 0 0 0,-1 0 0 0 0,2 0 0 0 0,-1 0 0 0 0,1 0 3 0 0,2-2 1 0 0,0 0-1 0 0,0-1 1 0 0,1 1 0 0 0,0-1 0 0 0,-1 0-1 0 0,1 0 1 0 0,1 0 0 0 0,-1-1-1 0 0,0 1 1 0 0,0-1 0 0 0,1 0-1 0 0,-1-1 1 0 0,1 1 0 0 0,0-1-1 0 0,0 1 1 0 0,-1-1 0 0 0,1-1 0 0 0,0 1-1 0 0,0-1 1 0 0,0 0 0 0 0,0 0-1 0 0,0 0 1 0 0,0-1 0 0 0,-1 0-1 0 0,5-1 0 0 0,2 2 20 0 0,21-1-38 0 0,-1-2 0 0 0,1-1 0 0 0,-1-1 0 0 0,1-2 0 0 0,-2-1 0 0 0,1-2 0 0 0,0-1 18 0 0,69-33-4046 0 0,-64 25-1541 0 0,-13 6-1523 0 0,-11 6 1680 0 0</inkml:trace>
  <inkml:trace contextRef="#ctx0" brushRef="#br0" timeOffset="1140.001">1273 361 96 0 0,'0'0'425'0'0,"0"0"-62"0"0,0 0 160 0 0,0 0 365 0 0,0 0 312 0 0,0 0 125 0 0,0 0-117 0 0,0 0-271 0 0,0 0-234 0 0,0 0-207 0 0,0 0-122 0 0,0 0-15 0 0,-3 1 45 0 0,2-1 221 0 0,-9 2-1403 0 0,7-1 3009 0 0,1 2 3483 0 0,-27 1-2459 0 0,-30 19-1277 0 0,0-13-554 0 0,0 20-901 0 0,29-10-503 0 0,2 2 1 0 0,0 0-1 0 0,1 2 0 0 0,1 1 1 0 0,-15 20-21 0 0,34-37-10 0 0,0 0 1 0 0,1 0-1 0 0,0 0 1 0 0,0 1-1 0 0,1 0 1 0 0,0 0 0 0 0,0 0-1 0 0,1 1 1 0 0,0 0-1 0 0,1 0 1 0 0,0 0 0 0 0,1 0-1 0 0,0 0 1 0 0,1 0-1 0 0,0 1 1 0 0,0-1 0 0 0,1 11 9 0 0,1-18-5 0 0,0 0 1 0 0,-1 0-1 0 0,1 0 1 0 0,1 1 0 0 0,-1-1-1 0 0,0-1 1 0 0,1 1 0 0 0,-1 0-1 0 0,1 0 1 0 0,0 0 0 0 0,0-1-1 0 0,0 1 1 0 0,0-1 0 0 0,1 0-1 0 0,-1 1 1 0 0,0-1 0 0 0,1 0-1 0 0,0-1 1 0 0,-1 1-1 0 0,1 0 1 0 0,0-1 0 0 0,0 1-1 0 0,0-1 1 0 0,0 0 0 0 0,0 0-1 0 0,0 0 1 0 0,1-1 0 0 0,-1 1-1 0 0,0-1 5 0 0,97 3 267 0 0,-81-8-218 0 0,1-1 1 0 0,-1-2-1 0 0,-1 0 1 0 0,1-1-1 0 0,-1 0 1 0 0,-1-2 0 0 0,0 0-1 0 0,0-1 1 0 0,-1-1-1 0 0,-1 0 1 0 0,0-1-1 0 0,-1-1 1 0 0,0 0-1 0 0,-1-1 1 0 0,-1 0 0 0 0,-1-1-1 0 0,0 0 1 0 0,0-3-50 0 0,80-178 422 0 0,-136 372-830 0 0,-17 146 386 0 0,28 30-504 0 0,3-86-105 0 0,32-262 636 0 0,0 0 0 0 0,1 0 0 0 0,-1-1-1 0 0,1 1 1 0 0,-1-1 0 0 0,1 1-1 0 0,0-1 1 0 0,-1 0 0 0 0,1 0-1 0 0,0 0 1 0 0,0 0 0 0 0,0 0-1 0 0,0 0 1 0 0,0 0 0 0 0,0 0-1 0 0,0-1 1 0 0,0 1 0 0 0,0-1 0 0 0,1 0-1 0 0,-1 0 1 0 0,0 0 0 0 0,0 0-1 0 0,0 0 1 0 0,0 0 0 0 0,1 0-1 0 0,-1-1 1 0 0,0 1 0 0 0,0-1-1 0 0,0 1 1 0 0,0-1 0 0 0,0 0-1 0 0,0 0 1 0 0,0 0 0 0 0,0 0-1 0 0,0 0 1 0 0,-1 0 0 0 0,2-1-5 0 0,3-3 38 0 0,0 1 0 0 0,0-1 1 0 0,0-1-1 0 0,-1 1 0 0 0,0-1 0 0 0,0 0 1 0 0,0 0-1 0 0,-1-1 0 0 0,0 1 0 0 0,0-1 1 0 0,0 0-1 0 0,-1 0 0 0 0,0 0 0 0 0,-1-1 1 0 0,0 1-1 0 0,0-1 0 0 0,0 1 0 0 0,-1-1 1 0 0,0 0-1 0 0,0 1 0 0 0,-1-1 0 0 0,0-2-38 0 0,-4 3-26 0 0,-1 0 0 0 0,1 0 0 0 0,-1 0 0 0 0,0 1 0 0 0,-1 0 0 0 0,0 0 0 0 0,0 0-1 0 0,0 1 1 0 0,-1-1 0 0 0,1 2 0 0 0,-1-1 0 0 0,0 1 0 0 0,-1 0 0 0 0,1 0 0 0 0,-1 1 0 0 0,1 0-1 0 0,-1 0 1 0 0,0 1 0 0 0,-8-2 26 0 0,-242-51-1243 0 0,199 41 1051 0 0,84-8-736 0 0,224-63 1000 0 0,-53 23-308 0 0,-144 45-2316 0 0,-36 12-2411 0 0,0 0-5200 0 0,-11 2 5767 0 0</inkml:trace>
  <inkml:trace contextRef="#ctx0" brushRef="#br0" timeOffset="1585.139">1650 689 9530 0 0,'0'0'1911'0'0,"0"0"-899"0"0,0 0-269 0 0,0 0 293 0 0,0 0 330 0 0,0 0 102 0 0,0 0-175 0 0,0 0-309 0 0,0 0-180 0 0,0 0-27 0 0,0 0 32 0 0,0 0-7 0 0,9-4-73 0 0,47-30 358 0 0,78-142 498 0 0,-59 100-1545 0 0,-75 75-114 0 0,0 1-52 0 0,0 5-289 0 0,-17 203-505 0 0,18-203 939 0 0,1 0 0 0 0,0 0 0 0 0,0 0 0 0 0,1 0 0 0 0,0 0 0 0 0,-1 0 0 0 0,2-1 0 0 0,-1 0 0 0 0,0 1 0 0 0,1-1 0 0 0,0 0 0 0 0,0-1 0 0 0,0 1 0 0 0,0-1-1 0 0,1 0 1 0 0,-1 0 0 0 0,1 0 0 0 0,0 0 0 0 0,0-1 0 0 0,0 0 0 0 0,0 0 0 0 0,0 0 0 0 0,1-1 0 0 0,-1 1 0 0 0,0-1 0 0 0,1-1 0 0 0,-1 1 0 0 0,1-1 0 0 0,-1 0 0 0 0,1 0 0 0 0,-1-1 0 0 0,0 1 0 0 0,1-1 0 0 0,-1 0-1 0 0,1-1 1 0 0,-1 1 0 0 0,0-1 0 0 0,0 0 0 0 0,0 0 0 0 0,0-1 0 0 0,0 0 0 0 0,-1 1 0 0 0,1-2-19 0 0,9-4 78 0 0,0-1 0 0 0,0-1 0 0 0,-1 0 1 0 0,0-1-1 0 0,-1 0 0 0 0,0-1 0 0 0,-1-1 0 0 0,0 1 0 0 0,-1-2 0 0 0,0 0 0 0 0,-1 0 1 0 0,0-2-79 0 0,28-53-1668 0 0,-20 41-4639 0 0,-10 15 432 0 0,-1 4-5973 0 0</inkml:trace>
  <inkml:trace contextRef="#ctx0" brushRef="#br0" timeOffset="2720.983">2900 317 0 0 0,'0'0'760'0'0,"0"0"448"0"0,0 0 399 0 0,0 0 238 0 0,0 0-47 0 0,0 0-213 0 0,0 0-250 0 0,0 0-285 0 0,0 0-165 0 0,0 0-106 0 0,0 0-81 0 0,0 0-42 0 0,-9-3-36 0 0,-28-6-52 0 0,32 8-446 0 0,1 1-1 0 0,-1-1 1 0 0,0 1-1 0 0,1 1 1 0 0,-1-1-1 0 0,0 1 1 0 0,1-1 0 0 0,-1 1-1 0 0,1 1 1 0 0,-1-1-1 0 0,1 1 1 0 0,0-1 0 0 0,0 1-1 0 0,0 0 1 0 0,0 1-1 0 0,-2 0-121 0 0,-13 7 331 0 0,-88 52 1110 0 0,106-61-1432 0 0,0 0 1 0 0,0 1 0 0 0,0-1-1 0 0,0 0 1 0 0,0 1 0 0 0,0-1 0 0 0,0 1-1 0 0,0 0 1 0 0,0-1 0 0 0,1 1-1 0 0,-1 0 1 0 0,1-1 0 0 0,-1 1-1 0 0,1 0 1 0 0,0-1 0 0 0,0 1-1 0 0,0 0 1 0 0,0 0 0 0 0,0 0-1 0 0,0-1 1 0 0,0 1 0 0 0,0 0-1 0 0,1 0 1 0 0,-1-1 0 0 0,1 1-1 0 0,-1 0 1 0 0,1-1 0 0 0,0 1 0 0 0,-1-1-1 0 0,1 1 1 0 0,0 0 0 0 0,0-1-1 0 0,0 0 1 0 0,0 1 0 0 0,1-1-1 0 0,-1 0 1 0 0,0 1 0 0 0,1-1-10 0 0,53 49 128 0 0,38 30 55 0 0,-90-78-149 0 0,0-1 1 0 0,0 1 0 0 0,0 0-1 0 0,-1 0 1 0 0,1 0 0 0 0,-1 0 0 0 0,1 1-1 0 0,-1-1 1 0 0,0 1 0 0 0,0-1-1 0 0,0 1 1 0 0,0 0 0 0 0,0 0-1 0 0,0 0 1 0 0,-1 0 0 0 0,0 0 0 0 0,1 0-1 0 0,-1 0 1 0 0,0 0 0 0 0,-1 1-1 0 0,1-1 1 0 0,0 0 0 0 0,-1 1 0 0 0,0-1-1 0 0,0 0 1 0 0,0 1 0 0 0,0-1-1 0 0,-1 0 1 0 0,1 1 0 0 0,-1-1-1 0 0,0 0 1 0 0,0 0 0 0 0,0 1 0 0 0,0-1-1 0 0,0 0 1 0 0,-1 0 0 0 0,1 0-1 0 0,-1 0 1 0 0,0 0 0 0 0,0-1 0 0 0,0 1-1 0 0,0-1 1 0 0,-2 2-35 0 0,-16 9-95 0 0,0-1 0 0 0,-1 0 1 0 0,0-2-1 0 0,-1 0 0 0 0,0-2 0 0 0,-1 0 0 0 0,1-2 1 0 0,-2 0-1 0 0,1-2 0 0 0,0 0 0 0 0,-1-1 1 0 0,0-2-1 0 0,0-1 0 0 0,1 0 0 0 0,-4-2 95 0 0,0-7-1760 0 0,26 9 1483 0 0,1-1 0 0 0,-1 1 0 0 0,1-1 0 0 0,-1 1 0 0 0,0 0 0 0 0,1-1 0 0 0,-1 1-1 0 0,1-1 1 0 0,0 0 0 0 0,-1 1 0 0 0,1-1 0 0 0,-1 1 0 0 0,1-1 0 0 0,0 0 0 0 0,-1 1 0 0 0,1-1 0 0 0,0 0 0 0 0,0 1 0 0 0,0-1 0 0 0,-1 0 0 0 0,1 1 0 0 0,0-1 0 0 0,0 0 0 0 0,0 1 0 0 0,0-1 0 0 0,0 0-1 0 0,0 1 1 0 0,0-1 0 0 0,0 0 0 0 0,1 0 0 0 0,-1 1 0 0 0,0-1 0 0 0,0 0 0 0 0,1 1 0 0 0,-1-1 0 0 0,0 1 0 0 0,1-1 0 0 0,-1 0 0 0 0,0 1 0 0 0,1-1 0 0 0,-1 1 0 0 0,1-1 0 0 0,-1 1 0 0 0,1-1-1 0 0,-1 1 1 0 0,1-1 0 0 0,-1 1 0 0 0,1 0 0 0 0,0-1 0 0 0,-1 1 0 0 0,1 0 0 0 0,0-1 0 0 0,-1 1 0 0 0,1 0 0 0 0,0 0 277 0 0,7-5-2862 0 0</inkml:trace>
</inkml:ink>
</file>

<file path=ppt/ink/ink2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2.3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344 69 2769 0 0,'0'0'834'0'0,"0"0"-188"0"0,0 0-50 0 0,0 0 167 0 0,0 0 308 0 0,0 0 168 0 0,0 0-60 0 0,-35 8-235 0 0,-104 27-311 0 0,75-4-117 0 0,55-23-436 0 0,0 1-17 0 0,0 1-1 0 0,0 0 0 0 0,1 1 1 0 0,0 0-1 0 0,1 0 0 0 0,0 0 0 0 0,1 1 1 0 0,0 0-1 0 0,0 0 0 0 0,2 1 1 0 0,0-1-1 0 0,0 1 0 0 0,1 0 1 0 0,0 0-1 0 0,1 1 0 0 0,1-1 0 0 0,0 0 1 0 0,1 1-1 0 0,1-1 0 0 0,0 0 1 0 0,1 5-63 0 0,-1-13 100 0 0,0 0 0 0 0,0 0 0 0 0,1-1 0 0 0,0 1 1 0 0,0 0-1 0 0,0-1 0 0 0,0 0 0 0 0,1 1 0 0 0,-1-1 0 0 0,1 0 0 0 0,0 0 1 0 0,1-1-1 0 0,-1 1 0 0 0,1-1 0 0 0,-1 1 0 0 0,1-1 0 0 0,0 0 1 0 0,0-1-1 0 0,0 1 0 0 0,1-1 0 0 0,-1 1 0 0 0,1-1 0 0 0,-1-1 1 0 0,1 1-1 0 0,0-1 0 0 0,-1 1 0 0 0,1-1 0 0 0,0-1 0 0 0,0 1 1 0 0,0-1-1 0 0,0 0 0 0 0,0 0 0 0 0,0 0 0 0 0,0-1 0 0 0,0 1 1 0 0,-1-1-1 0 0,1 0 0 0 0,0-1 0 0 0,0 1 0 0 0,-1-1 0 0 0,1 0 1 0 0,-1 0-1 0 0,1-1 0 0 0,-1 1 0 0 0,0-1 0 0 0,0 0 0 0 0,2-2-100 0 0,30-29 364 0 0,-2-1 0 0 0,-1-1-1 0 0,-2-2 1 0 0,-2-2 0 0 0,-2 0-1 0 0,16-32-363 0 0,-14 26 130 0 0,65-100 262 0 0,-93 146-392 0 0,0-1 0 0 0,0 1 0 0 0,1 0 0 0 0,-1 0 0 0 0,0 0 0 0 0,0 0 0 0 0,0 1 0 0 0,0-1 0 0 0,0 0 0 0 0,1 0 0 0 0,-1 1 0 0 0,0-1 0 0 0,0 0 0 0 0,0 1 0 0 0,0-1 1 0 0,0 1-1 0 0,0 0 0 0 0,0-1 0 0 0,0 1 0 0 0,-1 0 0 0 0,1-1 0 0 0,0 1 0 0 0,0 0 0 0 0,0 0 0 0 0,-1 0 0 0 0,1 0 0 0 0,0 0 0 0 0,-1 0 0 0 0,1 0 0 0 0,-1 0 0 0 0,1 0 0 0 0,-1 0 0 0 0,0 0 1 0 0,1 0-1 0 0,-1 0 0 0 0,0 0 0 0 0,0 1 0 0 0,0-1 0 0 0,0 0 0 0 0,0 0 0 0 0,0 0 0 0 0,0 0 0 0 0,0 0 0 0 0,0 1 0 0 0,0-1 0 0 0,-1 0 0 0 0,1 0 0 0 0,0 0 0 0 0,-1 0 0 0 0,1 0 0 0 0,-1 0 1 0 0,1 0-1 0 0,0 3 9 0 0,28 258 167 0 0,-11 1 1 0 0,-11 22-177 0 0,-8-254 46 0 0,0 0 0 0 0,-2 0 0 0 0,-2-1 0 0 0,-1 0 0 0 0,-1 0 0 0 0,-1-1 0 0 0,-2 0 0 0 0,-1 0 0 0 0,-1-1 0 0 0,-1-1 0 0 0,-2 0 0 0 0,-3 3-46 0 0,-21 0 728 0 0,38-49-370 0 0,4-8-392 0 0,1 0 0 0 0,1 0 1 0 0,2 1-1 0 0,1-1 0 0 0,6-15 34 0 0,-2 8-75 0 0,51-164-1003 0 0,-31 104-2080 0 0,-3 2-5701 0 0,-19 64 205 0 0</inkml:trace>
</inkml:ink>
</file>

<file path=ppt/ink/ink2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2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3217 0 0,'0'0'1944'0'0,"0"0"-457"0"0,0 0-225 0 0,0 0 178 0 0,0 0 244 0 0,0 0 109 0 0,0 0-174 0 0,0 0-363 0 0,0 0-321 0 0,0 0-228 0 0,0 0-130 0 0,0 0-75 0 0,0 0-76 0 0,1 35-68 0 0,2 108-78 0 0,13 11 179 0 0,-5-94-431 0 0,3 14-124 0 0,-11-24-2949 0 0,-4-51-1709 0 0,-8-6-2795 0 0,6 0 3019 0 0</inkml:trace>
</inkml:ink>
</file>

<file path=ppt/ink/ink2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2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11682 0 0,'0'0'1313'0'0,"0"0"-465"0"0,0 0-496 0 0,0 0-200 0 0,0 0-96 0 0,0 0-72 0 0,0 0-16 0 0,0 0-64 0 0,0 0-88 0 0,0 0-240 0 0,0 0-648 0 0,0 0-1065 0 0,0 0-1704 0 0,0 0-2760 0 0</inkml:trace>
</inkml:ink>
</file>

<file path=ppt/ink/ink2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3.1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7738 0 0,'0'0'2580'0'0,"0"0"-1095"0"0,0 0-463 0 0,0 0 57 0 0,0 0 110 0 0,0 0-9 0 0,0 0-188 0 0,0 0-281 0 0,0 0-252 0 0,9 31-165 0 0,28 95-104 0 0,1-25 272 0 0,-4-50 469 0 0,-32-51-844 0 0,-1 1 0 0 0,1-1 0 0 0,0 0 0 0 0,-1 0 0 0 0,1 0 0 0 0,-1 0 0 0 0,1-1 0 0 0,0 1 1 0 0,-1 0-1 0 0,1-1 0 0 0,-1 1 0 0 0,1-1 0 0 0,-1 1 0 0 0,0-1 0 0 0,1 0 0 0 0,-1 1 0 0 0,1-1 0 0 0,-1 0 0 0 0,0 0 0 0 0,0 0 0 0 0,0 0 0 0 0,1 0 0 0 0,-1-1 0 0 0,0 1 0 0 0,0 0 0 0 0,0 0 0 0 0,-1-1 0 0 0,1 1 0 0 0,0 0 0 0 0,0-1 0 0 0,-1 1 0 0 0,1-1 0 0 0,-1 1 0 0 0,1-1 0 0 0,-1 1 0 0 0,0-1 0 0 0,0 1 0 0 0,1-1 0 0 0,-1 0 0 0 0,0 0-87 0 0,18-52 592 0 0,-2-1 0 0 0,-2-1 0 0 0,3-37-592 0 0,30-116 169 0 0,-23 121-711 0 0,-24 87 97 0 0,0 1-257 0 0,0 24-2811 0 0,-7 6-441 0 0,0-9-2292 0 0,6-19 5052 0 0,-2 10-7948 0 0</inkml:trace>
</inkml:ink>
</file>

<file path=ppt/ink/ink2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3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48 348 1552 0 0,'0'0'2400'0'0,"0"0"-180"0"0,0 0 56 0 0,0 0 137 0 0,0 0-35 0 0,0 0-262 0 0,0 0-439 0 0,33-6-450 0 0,104-22-379 0 0,-68-5 212 0 0,-63 28-923 0 0,0-1 1 0 0,0 1-1 0 0,-1-1 0 0 0,0-1 0 0 0,0 1 1 0 0,0-1-1 0 0,-1 1 0 0 0,0-1 1 0 0,0-1-1 0 0,-1 1 0 0 0,0 0 1 0 0,0-1-1 0 0,-1 0 0 0 0,0 0 1 0 0,0 1-1 0 0,-1-1 0 0 0,0 0 0 0 0,0 0 1 0 0,-1 0-1 0 0,0-1 0 0 0,0 1 1 0 0,-1 0-1 0 0,-1-7-137 0 0,-1 9 8 0 0,-1-1 1 0 0,1 1-1 0 0,-1-1 1 0 0,-1 1-1 0 0,1 1 1 0 0,-1-1-1 0 0,0 0 0 0 0,0 1 1 0 0,-1 0-1 0 0,1 1 1 0 0,-1-1-1 0 0,0 1 1 0 0,0 0-1 0 0,-1 0 0 0 0,1 1 1 0 0,-1 0-1 0 0,0 0 1 0 0,0 1-1 0 0,0-1 1 0 0,0 1-1 0 0,0 1 0 0 0,-1 0 1 0 0,1 0-1 0 0,0 0 1 0 0,-1 1-1 0 0,1 0 1 0 0,0 0-1 0 0,-1 1 0 0 0,1 0 1 0 0,0 0-1 0 0,-4 2-8 0 0,1 1-29 0 0,0 2 0 0 0,1-1-1 0 0,-1 1 1 0 0,1 1 0 0 0,0 0-1 0 0,1 0 1 0 0,0 1 0 0 0,0-1-1 0 0,0 2 1 0 0,1-1 0 0 0,1 1-1 0 0,-1 0 1 0 0,1 1 0 0 0,1 0-1 0 0,0-1 1 0 0,0 2 0 0 0,1-1-1 0 0,0 0 1 0 0,1 1 0 0 0,0 0-1 0 0,1 0 1 0 0,0 0 0 0 0,1 0-1 0 0,0 0 1 0 0,0 0 0 0 0,1 2 29 0 0,-1-2-36 0 0,1 0 1 0 0,-1 0 0 0 0,2 0-1 0 0,-1 0 1 0 0,2 0 0 0 0,-1 0 0 0 0,2 0-1 0 0,-1 0 1 0 0,1-1 0 0 0,1 1-1 0 0,0-1 1 0 0,1 0 0 0 0,-1 0 0 0 0,2 0-1 0 0,0-1 1 0 0,0 1 0 0 0,0-2 0 0 0,1 1-1 0 0,1-1 1 0 0,-1 0 0 0 0,1 0-1 0 0,9 6 36 0 0,-3-5-66 0 0,0 0-1 0 0,1 0 0 0 0,0-2 1 0 0,0 0-1 0 0,1 0 0 0 0,0-2 0 0 0,0 0 1 0 0,0 0-1 0 0,1-2 0 0 0,2 0 67 0 0,104 2-6411 0 0,-102-9 580 0 0,-5-2-3307 0 0</inkml:trace>
</inkml:ink>
</file>

<file path=ppt/ink/ink2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23.0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7 5041 0 0,'0'0'1007'0'0,"0"0"-455"0"0,0 0-364 0 0,0 0-45 0 0,0 0 228 0 0,0 0 351 0 0,0 0 240 0 0,0 0 90 0 0,0 0-62 0 0,0 0-167 0 0,-2 21-186 0 0,-4 136 618 0 0,10-84-91 0 0,-5-45-860 0 0,1 0 0 0 0,2 0 0 0 0,1 0 0 0 0,1 0 0 0 0,2 0 0 0 0,0-1 0 0 0,2 0 0 0 0,1 0-1 0 0,12 25-303 0 0,-17-46 72 0 0,-1-1 0 0 0,1 1 0 0 0,1-1 0 0 0,-1 0 0 0 0,1 0 0 0 0,0 0 0 0 0,0-1 0 0 0,0 0 0 0 0,1 0 0 0 0,-1 0 0 0 0,1 0 0 0 0,0-1 0 0 0,0 0 0 0 0,0-1 0 0 0,1 1 0 0 0,-1-1 0 0 0,1 0 0 0 0,-1-1-1 0 0,1 1 1 0 0,0-1 0 0 0,-1-1 0 0 0,1 1 0 0 0,0-1 0 0 0,0 0 0 0 0,0-1 0 0 0,-1 0 0 0 0,1 0 0 0 0,0 0 0 0 0,-1-1 0 0 0,1 0 0 0 0,-1 0 0 0 0,0 0 0 0 0,1-1 0 0 0,-1 0 0 0 0,0 0 0 0 0,-1-1 0 0 0,1 0-1 0 0,-1 0 1 0 0,1 0 0 0 0,2-4-72 0 0,15-16 158 0 0,-2-1 1 0 0,0-1-1 0 0,-2-1 0 0 0,-1 0 0 0 0,-1-2 0 0 0,-2 0 0 0 0,0-1 0 0 0,-2 0 0 0 0,-2-1 0 0 0,0-1 0 0 0,-2 1 0 0 0,-2-2 0 0 0,-1 1 0 0 0,-1-1 0 0 0,-2 0 1 0 0,-1 0-1 0 0,-2-12-158 0 0,0 44 29 0 0,0 1-62 0 0,0 0-82 0 0,-6 24-258 0 0,-2 10 363 0 0,3 1 1 0 0,1 1 0 0 0,1-1 0 0 0,2 0 0 0 0,3 21 9 0 0,-1-42 2 0 0,0 1 0 0 0,1-1 0 0 0,1 0-1 0 0,0 0 1 0 0,1 0 0 0 0,1 0 0 0 0,0-1-1 0 0,1 0 1 0 0,0 0 0 0 0,1 0 0 0 0,0-1 0 0 0,1 0-1 0 0,0 0 1 0 0,1-1 0 0 0,4 3-2 0 0,-6-9 23 0 0,1 0 0 0 0,0-1-1 0 0,0 0 1 0 0,0 0 0 0 0,0-1 0 0 0,1 0 0 0 0,-1-1 0 0 0,1 0 0 0 0,0 0 0 0 0,0-1 0 0 0,0 0-1 0 0,0 0 1 0 0,-1-1 0 0 0,1 0 0 0 0,0-1 0 0 0,0 0 0 0 0,0 0 0 0 0,0-1 0 0 0,0 0-23 0 0,8-5 50 0 0,0 0 0 0 0,-1 0-1 0 0,0-2 1 0 0,-1 0 0 0 0,0-1 0 0 0,-1 0 0 0 0,0-1 0 0 0,0-1 0 0 0,-1 0 0 0 0,0-1 0 0 0,1-4-50 0 0,24-27 122 0 0,-2-2 0 0 0,-2-1 0 0 0,-3-1 0 0 0,0-4-122 0 0,-21 34 12 0 0,95-139 64 0 0,-103 156-90 0 0,0 1 0 0 0,0 0 0 0 0,0 0 0 0 0,0 1-1 0 0,0-1 1 0 0,-1 0 0 0 0,1 0 0 0 0,0 1 0 0 0,0 0 0 0 0,0-1-1 0 0,-1 1 1 0 0,1 0 0 0 0,0 0 0 0 0,-1-1 0 0 0,1 1 0 0 0,0 1-1 0 0,-1-1 1 0 0,0 0 0 0 0,1 0 0 0 0,-1 0 0 0 0,0 1-1 0 0,1-1 1 0 0,-1 1 0 0 0,0-1 0 0 0,0 1 0 0 0,0 0 0 0 0,0-1-1 0 0,0 1 1 0 0,-1 0 0 0 0,1-1 0 0 0,-1 1 0 0 0,1 0 0 0 0,-1 0-1 0 0,1 0 1 0 0,-1 0 0 0 0,0 1 14 0 0,1-1-7 0 0,8 27 39 0 0,-2 0 0 0 0,0 0 0 0 0,-2 1 0 0 0,-2-1 0 0 0,0 1 0 0 0,-2 0 0 0 0,-2 0 0 0 0,0 0 0 0 0,-6 27-32 0 0,7-43 13 0 0,-1-1 1 0 0,0 0-1 0 0,-1 0 1 0 0,0 0-1 0 0,-1 0 0 0 0,-1 0 1 0 0,0-1-1 0 0,-1 1 1 0 0,0-1-1 0 0,0 0 1 0 0,-2-1-1 0 0,1 1 1 0 0,-2-1-1 0 0,1 0 1 0 0,-1-1-1 0 0,-1 0 0 0 0,0 0 1 0 0,0-1-1 0 0,-1 0 1 0 0,0-1-1 0 0,-1 0 1 0 0,0 0-1 0 0,0-1 1 0 0,-11 5-14 0 0,-51-8-54 0 0,82-15-406 0 0,189-10 583 0 0,-97 16 58 0 0,-98 5-176 0 0,19-1 72 0 0,-1-1 1 0 0,1 0 0 0 0,-1-2-1 0 0,1-1 1 0 0,-1 0-1 0 0,0-2 1 0 0,-1 0-1 0 0,1-1 1 0 0,0-2-78 0 0,-7 3 64 0 0,0-1-1 0 0,0 0 1 0 0,0-1-1 0 0,-1 0 1 0 0,-1-1-1 0 0,0-1 1 0 0,0 0 0 0 0,-1-1-1 0 0,0 0 1 0 0,-1 0-1 0 0,0-1 1 0 0,-1 0-1 0 0,-1-1 1 0 0,0 0-1 0 0,3-9-62 0 0,-5 4-146 0 0,-1 0 1 0 0,-1 0-1 0 0,0 0 1 0 0,-2-1-1 0 0,0 0 1 0 0,-1 1-1 0 0,-1-1 1 0 0,-1 0-1 0 0,-1-10 145 0 0,-15-37-4605 0 0,-14 7-5605 0 0,18 44 528 0 0</inkml:trace>
</inkml:ink>
</file>

<file path=ppt/ink/ink2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2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 2865 0 0,'0'0'1096'0'0,"0"0"-61"0"0,0 0 2 0 0,0 0 60 0 0,0 0 113 0 0,0 0 40 0 0,0 0-160 0 0,0 0-312 0 0,0 0-280 0 0,0 0-177 0 0,0 0-45 0 0,4 3 27 0 0,13 14-9 0 0,-1 0-1 0 0,0 2 1 0 0,-2 0 0 0 0,0 0-1 0 0,-1 2 1 0 0,-1-1 0 0 0,-1 2-1 0 0,2 5-293 0 0,1-1 265 0 0,9 25 13 0 0,-2 2-1 0 0,-3 0 1 0 0,-1 1 0 0 0,-1 13-278 0 0,8 18 80 0 0,38 133-37 0 0,-43-167 3 0 0,-18-51 17 0 0,1-1-1 0 0,-1 0 0 0 0,0 1 0 0 0,0-1 1 0 0,0 0-1 0 0,0 0 0 0 0,0 0 0 0 0,0 0 1 0 0,0 0-1 0 0,0 0 0 0 0,-1 0 0 0 0,1 0 1 0 0,0 0-1 0 0,0 0 0 0 0,-1 0 0 0 0,1-1 1 0 0,-1 1-1 0 0,1 0 0 0 0,-1 0 0 0 0,0-1 1 0 0,1 1-1 0 0,-1 0 0 0 0,0-1 0 0 0,0 1 1 0 0,0 0-1 0 0,0-1 0 0 0,0 1 0 0 0,0 0 1 0 0,0-1-1 0 0,0 1 0 0 0,-1 0 0 0 0,1 0 1 0 0,-1-2-63 0 0,2-5 80 0 0,72-305 763 0 0,-44 204-957 0 0,5 1 1 0 0,5 1-1 0 0,11-14 114 0 0,-36 78 358 0 0,-8 23-3171 0 0,-5 20-5240 0 0,-1 11 3600 0 0,-1 0 27 0 0</inkml:trace>
  <inkml:trace contextRef="#ctx0" brushRef="#br0" timeOffset="349.429">815 586 3833 0 0,'0'0'2414'0'0,"0"0"-733"0"0,0 0-499 0 0,0 0-99 0 0,0 0 129 0 0,0 0 94 0 0,0 0-71 0 0,0 0-226 0 0,0 0-267 0 0,0 0-216 0 0,0 0-159 0 0,0 0-93 0 0,0 0-70 0 0,2 30-54 0 0,10 91-48 0 0,6-47 43 0 0,-3-37 113 0 0,-6-15 508 0 0,-5-8-3542 0 0,-1-4-2988 0 0,-2-1-4185 0 0,-1-13 9949 0 0</inkml:trace>
  <inkml:trace contextRef="#ctx0" brushRef="#br0" timeOffset="638.169">735 513 0 0 0,'0'0'684'0'0,"0"0"472"0"0,0 0-9 0 0,0 0-204 0 0,0 0-168 0 0,0 0-58 0 0,0 0 33 0 0,0 0 74 0 0,0 0-20 0 0,12 0-98 0 0,96 11 683 0 0,-46 4-812 0 0,-42-12-341 0 0,-1 1 0 0 0,0 0-1 0 0,0 1 1 0 0,-1 2 0 0 0,1-1-1 0 0,-1 2 1 0 0,-1 1 0 0 0,1 0-1 0 0,-1 1 1 0 0,-1 1 0 0 0,0 0 0 0 0,-1 1-1 0 0,10 10-235 0 0,-23-19 60 0 0,0-1 0 0 0,-1 1 1 0 0,1 0-1 0 0,-1 0 0 0 0,1 0 0 0 0,-1 1 0 0 0,0-1 0 0 0,0 0 0 0 0,0 0 0 0 0,-1 1 0 0 0,1-1 0 0 0,-1 0 1 0 0,0 1-1 0 0,0-1 0 0 0,0 0 0 0 0,0 1 0 0 0,0-1 0 0 0,-1 1 0 0 0,1-1 0 0 0,-1 0 0 0 0,0 0 1 0 0,0 1-1 0 0,-1-1 0 0 0,1 0 0 0 0,0 0 0 0 0,-1 0 0 0 0,0 0 0 0 0,0-1 0 0 0,0 1 0 0 0,-1 1-60 0 0,-74 70 394 0 0,48-54-428 0 0,0-2 0 0 0,-2 0 0 0 0,1-3 0 0 0,-2 0 0 0 0,0-2 0 0 0,-14 2 34 0 0,-13-10-2054 0 0,59-5 216 0 0,2-5-3167 0 0,6 0 1612 0 0,-6 4 1942 0 0,2-3-337 0 0</inkml:trace>
  <inkml:trace contextRef="#ctx0" brushRef="#br0" timeOffset="967.502">1545 487 1584 0 0,'0'0'1639'0'0,"0"0"-40"0"0,0 0 140 0 0,0 0 196 0 0,0 0 13 0 0,0 0-285 0 0,0 0-398 0 0,0 0-327 0 0,0 0-229 0 0,0 0-145 0 0,0 0-90 0 0,0 0-99 0 0,0 0-77 0 0,-13 27-62 0 0,-42 85-69 0 0,-49 91-268 0 0,2-55-2911 0 0,97-143 2309 0 0,-18 21-1052 0 0,16-7-6513 0 0,8-18 5021 0 0,0-1 3426 0 0,-1 0-372 0 0,2 0 160 0 0</inkml:trace>
  <inkml:trace contextRef="#ctx0" brushRef="#br0" timeOffset="1538.021">1984 623 2345 0 0,'0'0'1753'0'0,"0"0"-234"0"0,0 0 44 0 0,0 0 214 0 0,0 0 118 0 0,0 0-150 0 0,0 0-298 0 0,0 0-313 0 0,0 0-259 0 0,0 0-220 0 0,0 0-146 0 0,0 0-77 0 0,0 0-56 0 0,-13-2-29 0 0,-98-11 588 0 0,102 14-929 0 0,-1 0 0 0 0,1 0 0 0 0,-1 1 0 0 0,1 0-1 0 0,0 1 1 0 0,0-1 0 0 0,0 2 0 0 0,0 0 0 0 0,1 0 0 0 0,-1 0 0 0 0,1 1 0 0 0,0 0 0 0 0,0 1 0 0 0,1 0 0 0 0,0 0 0 0 0,0 0 0 0 0,0 1-1 0 0,1 0 1 0 0,0 0 0 0 0,0 1 0 0 0,1 0 0 0 0,0 0 0 0 0,0 0 0 0 0,1 1 0 0 0,0-1 0 0 0,0 1 0 0 0,0 2-6 0 0,-77 268-199 0 0,49-217 187 0 0,31-61 7 0 0,1-1 15 0 0,0 0-24 0 0,0 0-34 0 0,0 0-32 0 0,0 0-16 0 0,20 0 229 0 0,149-37 293 0 0,-14 11-863 0 0,-128 11-1345 0 0,-20-2-3520 0 0,-5 2-4605 0 0,-2 11 7753 0 0</inkml:trace>
  <inkml:trace contextRef="#ctx0" brushRef="#br0" timeOffset="1781.07">1614 822 4577 0 0,'0'0'1454'0'0,"0"0"-537"0"0,0 0-117 0 0,0 0 303 0 0,0 0 284 0 0,0 0 83 0 0,0 0-225 0 0,0 0-310 0 0,0 0-229 0 0,0 0-189 0 0,0 0-126 0 0,0 0-87 0 0,0 0-76 0 0,34 2-55 0 0,106 5-34 0 0,-116-6-441 0 0,0 0-1 0 0,0-2 0 0 0,-1-1 1 0 0,1 0-1 0 0,0-2 0 0 0,13-5 303 0 0,20-2-6358 0 0,-38 7 1952 0 0,-8 0 640 0 0</inkml:trace>
</inkml:ink>
</file>

<file path=ppt/ink/ink2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31.1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0 212 0 0 0,'0'0'980'0'0,"0"0"7"0"0,0 0-44 0 0,0 0-55 0 0,0 0-13 0 0,0 0 44 0 0,0 0 77 0 0,32 0 4016 0 0,39-7-767 0 0,196-9-1093 0 0,-111 6-2641 0 0,-155 10-369 0 0,-1 0 124 0 0,0 0 140 0 0,0 0 108 0 0,-16-4 745 0 0,-162-58-568 0 0,164 55-697 0 0,0 0 0 0 0,0-1 0 0 0,0 0 0 0 0,1-1 0 0 0,0-1 0 0 0,1 0 0 0 0,0-1 0 0 0,-7-7 6 0 0,19 17-256 0 0,0 0 0 0 0,0 0 0 0 0,0 1 0 0 0,0-1 0 0 0,0 0 0 0 0,0 0 0 0 0,0 0 0 0 0,0 1 0 0 0,0-1 0 0 0,0 0 0 0 0,0 0 0 0 0,0 1 0 0 0,0-1 0 0 0,1 0 0 0 0,-1 0 0 0 0,0 0 0 0 0,1 1 0 0 0,-1-1 0 0 0,0 0 0 0 0,1 1 0 0 0,-1-1 0 0 0,1 0 0 0 0,-1 1-1 0 0,1-1 1 0 0,-1 1 0 0 0,1-1 0 0 0,0 1 0 0 0,-1-1 0 0 0,1 1 0 0 0,0-1 0 0 0,-1 1 0 0 0,1-1 0 0 0,0 1 0 0 0,0 0 0 0 0,-1 0 0 0 0,1-1 0 0 0,0 1 0 0 0,0 0 0 0 0,-1 0 0 0 0,1 0 0 0 0,0 0 0 0 0,0 0 0 0 0,0 0 0 0 0,-1 0 0 0 0,1 0 0 0 0,0 0 0 0 0,0 0 0 0 0,0 0 0 0 0,-1 0 0 0 0,1 1 0 0 0,0-1 256 0 0,7 0-7489 0 0</inkml:trace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2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35.5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0 350 0 0 0,'0'0'187'0'0,"0"0"688"0"0,0 0 505 0 0,0 0 424 0 0,0 0 309 0 0,0 0-62 0 0,0 0-410 0 0,0 0-476 0 0,0 0-462 0 0,0 0-305 0 0,0 0-92 0 0,0 0 56 0 0,0 0 125 0 0,7-2 117 0 0,266-35 3436 0 0,-168 28-3384 0 0,239-16 399 0 0,-294 25-900 0 0,-50 0-118 0 0,0 0 6 0 0,0 0 35 0 0,0 0 21 0 0,0 0 52 0 0,0 0 54 0 0,0 0 42 0 0,0 0 24 0 0,0 0-11 0 0,0 0-11 0 0,0 0-26 0 0,0 0-13 0 0,0 0-26 0 0,0 0-29 0 0,0 0-26 0 0,0 0-39 0 0,-23-4 595 0 0,-35-15 222 0 0,-23-22-163 0 0,62 28-847 0 0,0-1-1 0 0,1 0 0 0 0,1-2 1 0 0,1 0-1 0 0,0-1 0 0 0,0 0 1 0 0,-10-18 103 0 0,6-2-2942 0 0,15 24-633 0 0,1 0-3419 0 0,3 5-3719 0 0</inkml:trace>
</inkml:ink>
</file>

<file path=ppt/ink/ink2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31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1 593 0 0 0,'0'0'601'0'0,"0"0"512"0"0,0 0 514 0 0,0 0 277 0 0,0 0-77 0 0,0 0-257 0 0,0 0-238 0 0,0 0-165 0 0,0 0-88 0 0,0 0-50 0 0,31 1-56 0 0,98 1-78 0 0,-51-3 176 0 0,0-3 1 0 0,-1-4-1 0 0,0-3 1 0 0,56-16-1072 0 0,-57 12 157 0 0,-48 8-250 0 0,55-4-2245 0 0,-97 19-2941 0 0,9-5 3687 0 0,-7 4-3185 0 0,4 1-704 0 0</inkml:trace>
  <inkml:trace contextRef="#ctx0" brushRef="#br0" timeOffset="270.955">113 807 3753 0 0,'0'0'1117'0'0,"0"0"-538"0"0,0 0-131 0 0,0 0 340 0 0,0 0 529 0 0,0 0 351 0 0,0 0-8 0 0,0 0-282 0 0,0 0-319 0 0,0 0-255 0 0,0 0-160 0 0,32-1-117 0 0,104-2-82 0 0,146-24 1017 0 0,-97 0-1861 0 0,-61-1-7482 0 0,-106 22 3593 0 0,-7 2-793 0 0</inkml:trace>
  <inkml:trace contextRef="#ctx0" brushRef="#br0" timeOffset="715.334">1124 118 5193 0 0,'0'0'972'0'0,"0"0"-406"0"0,0 0-217 0 0,0 0 158 0 0,0 0 388 0 0,0 0 340 0 0,0 0 86 0 0,0 0-112 0 0,0 0-237 0 0,0 0-219 0 0,0 0-110 0 0,0 0-68 0 0,0 0-38 0 0,12 23-29 0 0,38 76-41 0 0,81 122 1323 0 0,-109-180-1654 0 0,-2 0-1 0 0,-2 1 1 0 0,-2 1-1 0 0,-2 1 1 0 0,-1 0-1 0 0,4 35-135 0 0,-1-23 140 0 0,1-142 2392 0 0,-2 17-2473 0 0,4 0 0 0 0,2 1 0 0 0,20-39-59 0 0,-39 101 0 0 0,47-109-255 0 0,6 3 0 0 0,11-9 255 0 0,-44 80-247 0 0,8-15-2767 0 0,-28 57-7301 0 0,0 8 6226 0 0,-2-9 3407 0 0,2 4-2615 0 0</inkml:trace>
  <inkml:trace contextRef="#ctx0" brushRef="#br0" timeOffset="1001.621">1891 615 8858 0 0,'0'0'1515'0'0,"0"0"-710"0"0,0 0-473 0 0,0 0-14 0 0,0 0 241 0 0,0 0 222 0 0,0 0 71 0 0,0 0-106 0 0,0 0-173 0 0,0 0-181 0 0,0 0-136 0 0,-2 34-70 0 0,-9 108-73 0 0,8 64-641 0 0,5-195-2956 0 0,0-14-7647 0 0,-2 0 9988 0 0</inkml:trace>
  <inkml:trace contextRef="#ctx0" brushRef="#br0" timeOffset="1332.281">1845 593 336 0 0,'0'0'550'0'0,"0"0"-309"0"0,0 0 86 0 0,0 0 379 0 0,0 0 301 0 0,0 0 172 0 0,0 0 40 0 0,0 0 19 0 0,0 0 3 0 0,0 0-27 0 0,0 0-64 0 0,0 0-133 0 0,32 10-109 0 0,99 32-89 0 0,-69-6 527 0 0,-57-32-1235 0 0,1 0 0 0 0,-1 0 0 0 0,-1 1 0 0 0,1-1 0 0 0,-1 1 0 0 0,1 0 0 0 0,-1 0 0 0 0,-1 1 0 0 0,1-1 0 0 0,-1 1 0 0 0,0 0 0 0 0,0 0 0 0 0,-1 0 0 0 0,1 0 0 0 0,-1 0 0 0 0,-1 0 0 0 0,1 1 0 0 0,-1-1 0 0 0,0 1 0 0 0,-1-1 0 0 0,1 1 0 0 0,-1-1 0 0 0,-1 1 0 0 0,1-1 0 0 0,-1 1 0 0 0,-1 4-111 0 0,-4-1 58 0 0,0-1-1 0 0,-1 1 1 0 0,0-1 0 0 0,-1 0 0 0 0,1-1 0 0 0,-2 0 0 0 0,1 0 0 0 0,-1 0 0 0 0,0-1-1 0 0,-1-1 1 0 0,0 0 0 0 0,0 0 0 0 0,0-1 0 0 0,-1 0 0 0 0,0 0-58 0 0,-1 1-3 0 0,-4 3-183 0 0,0-2 0 0 0,-1 0-1 0 0,0-1 1 0 0,0 0 0 0 0,0-2-1 0 0,-1 0 1 0 0,-7 0 186 0 0,-8-1-3917 0 0,0-2-3462 0 0,26-1 3021 0 0,3-3 3067 0 0</inkml:trace>
  <inkml:trace contextRef="#ctx0" brushRef="#br0" timeOffset="1698.416">2497 652 3041 0 0,'0'0'1137'0'0,"0"0"-211"0"0,0 0 13 0 0,0 0 206 0 0,0 0 181 0 0,0 0-13 0 0,0 0-234 0 0,0 0-276 0 0,0 0-227 0 0,0 0-177 0 0,0 0-134 0 0,0 0-85 0 0,-16 34-57 0 0,-52 109-45 0 0,-1-11-165 0 0,-17 6-1326 0 0,55-94-1736 0 0,-1-2-3821 0 0,25-35 5495 0 0,3-2 1239 0 0</inkml:trace>
  <inkml:trace contextRef="#ctx0" brushRef="#br0" timeOffset="2345.95">2554 917 0 0 0,'0'0'748'0'0,"0"0"578"0"0,0 0 173 0 0,0 0-200 0 0,0 0-386 0 0,0 0-333 0 0,-32 33-216 0 0,-98 102-102 0 0,66-63 430 0 0,36-18 270 0 0,28-53-920 0 0,0-1 13 0 0,0 0-11 0 0,0 0-3 0 0,0 0 7 0 0,0 0 11 0 0,0 0 32 0 0,0 0 85 0 0,48-42 2531 0 0,147-159-644 0 0,-29 61-1671 0 0,-165 139-393 0 0,-1 0 1 0 0,1 0-1 0 0,0 0 1 0 0,0 0-1 0 0,0 0 0 0 0,-1 0 1 0 0,1 0-1 0 0,0 0 1 0 0,0 1-1 0 0,0-1 0 0 0,0 0 1 0 0,0 1-1 0 0,1-1 1 0 0,-1 1-1 0 0,0-1 0 0 0,0 1 1 0 0,0-1-1 0 0,0 1 1 0 0,1 0-1 0 0,-1 0 0 0 0,0-1 1 0 0,0 1-1 0 0,1 0 1 0 0,-1 0-1 0 0,0 0 0 0 0,0 1 1 0 0,0-1-1 0 0,1 0 1 0 0,-1 0-1 0 0,0 1 0 0 0,0-1 1 0 0,0 0-1 0 0,0 1 1 0 0,1 0-1 0 0,-1-1 0 0 0,0 1 1 0 0,0-1-1 0 0,0 1 1 0 0,0 0-1 0 0,0 0 0 0 0,0 0 1 0 0,-1-1-1 0 0,1 1 1 0 0,0 0-1 0 0,0 0 0 0 0,-1 0 1 0 0,1 0-1 0 0,0 1 1 0 0,-1-1-1 0 0,1 0 0 0 0,-1 0 1 0 0,1 0-1 0 0,-1 0 1 0 0,0 0-1 0 0,0 1 0 0 0,1-1 1 0 0,-1 0-1 0 0,0 0 1 0 0,0 1-1 0 0,0-1 0 0 0,0 0 1 0 0,0 1 0 0 0,0 156 333 0 0,-1-141-330 0 0,1 0 0 0 0,1 0 0 0 0,1 0-1 0 0,0-1 1 0 0,1 1 0 0 0,0-1 0 0 0,2 1 0 0 0,0 1-3 0 0,-3-14-532 0 0,5 17 2365 0 0,-20-22 904 0 0,-54-49-2219 0 0,-73-69-703 0 0,107 83-383 0 0,2 1-2256 0 0,12 12-3771 0 0,12 15-2471 0 0</inkml:trace>
</inkml:ink>
</file>

<file path=ppt/ink/ink2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6:08.3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420 241 6529 0 0,'0'0'1451'0'0,"0"0"-272"0"0,0 0-138 0 0,0 0 121 0 0,0 0 163 0 0,0 0 10 0 0,0 0-188 0 0,0 0-237 0 0,0 0-169 0 0,0 0-89 0 0,0 0-13 0 0,5 16-63 0 0,23 106 328 0 0,-16 196 37 0 0,-1-93-1523 0 0,-10-129-2447 0 0,-9-64-2869 0 0,-6-17-3913 0 0,10-14 8599 0 0</inkml:trace>
  <inkml:trace contextRef="#ctx0" brushRef="#br0" timeOffset="455.007">0 514 6705 0 0,'0'0'1390'0'0,"0"0"-231"0"0,0 0-132 0 0,0 0 133 0 0,0 0 183 0 0,0 0-17 0 0,0 0-234 0 0,0 0-273 0 0,32-35-194 0 0,105-110-127 0 0,-129 136-435 0 0,0 1 1 0 0,1-1 0 0 0,0 2-1 0 0,1-1 1 0 0,0 1 0 0 0,0 1-1 0 0,0 0 1 0 0,1 0 0 0 0,0 1-1 0 0,3-1-63 0 0,15-7 167 0 0,6-5-3 0 0,1 1 0 0 0,0 1 0 0 0,1 2 0 0 0,0 2 0 0 0,1 1 0 0 0,1 2 0 0 0,-1 2 0 0 0,1 1 0 0 0,1 2 0 0 0,6 2-164 0 0,-43 2 8 0 0,-1 0-1 0 0,1 0 1 0 0,-1 1 0 0 0,1-1-1 0 0,-1 1 1 0 0,1 0-1 0 0,-1 0 1 0 0,0 0 0 0 0,1 0-1 0 0,-1 0 1 0 0,0 0 0 0 0,0 0-1 0 0,1 1 1 0 0,-1-1 0 0 0,0 1-1 0 0,-1 0 1 0 0,1 0 0 0 0,0-1-1 0 0,0 1 1 0 0,-1 0 0 0 0,1 1-1 0 0,-1-1 1 0 0,0 0 0 0 0,1 0-1 0 0,-1 0 1 0 0,0 1 0 0 0,0-1-1 0 0,-1 1 1 0 0,1-1 0 0 0,0 1-1 0 0,-1-1 1 0 0,0 1 0 0 0,1-1-1 0 0,-1 1 1 0 0,0-1 0 0 0,0 1-1 0 0,0-1 1 0 0,-1 2-8 0 0,-26 97 409 0 0,-8-40-299 0 0,-4-2 0 0 0,-2-2 0 0 0,-34 36-110 0 0,32-40 39 0 0,41-51-43 0 0,-1-1-1 0 0,1 1 0 0 0,0 0 0 0 0,-1 0 0 0 0,1 1 0 0 0,0-1 0 0 0,0 0 0 0 0,1 1 0 0 0,-1-1 1 0 0,0 1-1 0 0,1 0 0 0 0,-1-1 0 0 0,1 1 0 0 0,0 0 0 0 0,0 0 0 0 0,0 0 0 0 0,1 0 0 0 0,-1 0 1 0 0,1 0-1 0 0,-1 0 0 0 0,1 0 0 0 0,0 0 0 0 0,0 0 0 0 0,0 0 0 0 0,1 0 0 0 0,-1 0 0 0 0,1 0 0 0 0,-1 0 1 0 0,1 0-1 0 0,0 0 0 0 0,0 0 0 0 0,0-1 0 0 0,1 1 0 0 0,-1 0 0 0 0,1-1 0 0 0,0 1 0 0 0,-1-1 1 0 0,1 1-1 0 0,1 0 5 0 0,25 9-32 0 0,1 0 0 0 0,0-2 0 0 0,0-2 0 0 0,1 0 0 0 0,8-1 32 0 0,-11-1-4 0 0,-23-6 9 0 0,1 0 0 0 0,0 0 0 0 0,-1 1 0 0 0,1 0 0 0 0,0 0 0 0 0,-1 0 0 0 0,1 0 0 0 0,-1 1 0 0 0,0-1 1 0 0,1 1-1 0 0,-1 0 0 0 0,0 1 0 0 0,0-1 0 0 0,0 1 0 0 0,0 0 0 0 0,-1 0 0 0 0,1 0 0 0 0,-1 0 0 0 0,1 0 0 0 0,-1 1 0 0 0,0 0 1 0 0,-1-1-1 0 0,1 1 0 0 0,-1 0 0 0 0,1 1 0 0 0,-1-1 0 0 0,-1 0 0 0 0,1 0 0 0 0,0 1 0 0 0,-1-1 0 0 0,0 1 0 0 0,0 0 1 0 0,0-1-1 0 0,-1 1 0 0 0,0 0 0 0 0,0-1 0 0 0,0 1 0 0 0,0 0 0 0 0,-1-1 0 0 0,1 1 0 0 0,-1 0 0 0 0,0-1 0 0 0,-1 1-5 0 0,-17 28 32 0 0,-2-2-1 0 0,-1 0 1 0 0,-1-1-1 0 0,-2-2 1 0 0,0 0-1 0 0,-2-2 1 0 0,-1-1-1 0 0,-2-1 0 0 0,0-1 1 0 0,-1-2-1 0 0,-1-1 1 0 0,-25 11-32 0 0,-18 8-1469 0 0,58-34-2571 0 0,0-3-3699 0 0,17-2 89 0 0</inkml:trace>
  <inkml:trace contextRef="#ctx0" brushRef="#br0" timeOffset="1073.43">1090 845 3409 0 0,'0'0'2630'0'0,"0"0"-1347"0"0,0 0-229 0 0,0 0 384 0 0,0 0 330 0 0,0 0 46 0 0,0 0-312 0 0,0 0-413 0 0,0 0-334 0 0,0 0-232 0 0,0 0-160 0 0,0 0-99 0 0,-4 26-51 0 0,-10 78-13 0 0,13-104-192 0 0,1 1-1 0 0,-1-1 1 0 0,1 1 0 0 0,-1 0-1 0 0,1-1 1 0 0,-1 1-1 0 0,1 0 1 0 0,-1 0 0 0 0,1-1-1 0 0,0 1 1 0 0,0 0-1 0 0,-1 0 1 0 0,1 0 0 0 0,0-1-1 0 0,0 1 1 0 0,0 0-1 0 0,0 0 1 0 0,0 0-1 0 0,0-1 1 0 0,0 1 0 0 0,0 0-1 0 0,0 0 1 0 0,0 0-1 0 0,1 0 1 0 0,-1-1 0 0 0,0 1-1 0 0,0 0 1 0 0,1 0-1 0 0,-1-1 1 0 0,1 1 0 0 0,-1 0-1 0 0,0-1 1 0 0,1 1-1 0 0,-1 0 1 0 0,1-1 0 0 0,0 1-1 0 0,-1-1 1 0 0,1 1-1 0 0,-1 0 1 0 0,1-1 0 0 0,0 0-1 0 0,0 1 1 0 0,-1-1-1 0 0,1 1 1 0 0,0-1-1 0 0,0 0 1 0 0,-1 0 0 0 0,1 1-1 0 0,0-1 1 0 0,0 0-1 0 0,0 0 1 0 0,-1 0 0 0 0,2 0-8 0 0,2 0 89 0 0,7 1 72 0 0,0 0 0 0 0,1-1 0 0 0,-1 0 0 0 0,0-1 0 0 0,1 0 0 0 0,-1-1 0 0 0,0-1 0 0 0,0 1 0 0 0,0-2 0 0 0,0 1 0 0 0,-1-2 0 0 0,1 1 0 0 0,-1-1 0 0 0,0-1 0 0 0,0 0 0 0 0,-1 0 0 0 0,0-1 0 0 0,0 0 0 0 0,2-3-161 0 0,27-16 255 0 0,124-109 193 0 0,-162 135-452 0 0,1-1 0 0 0,-1 1-1 0 0,1-1 1 0 0,-1 1 0 0 0,0-1-1 0 0,1 1 1 0 0,-1 0 0 0 0,1-1-1 0 0,-1 1 1 0 0,1-1 0 0 0,0 1-1 0 0,-1 0 1 0 0,1-1 0 0 0,-1 1-1 0 0,1 0 1 0 0,0 0 0 0 0,-1 0-1 0 0,1-1 1 0 0,0 1-1 0 0,-1 0 1 0 0,1 0 0 0 0,-1 0-1 0 0,1 0 1 0 0,0 0 0 0 0,-1 0-1 0 0,1 0 1 0 0,0 0 0 0 0,-1 1-1 0 0,1-1 1 0 0,0 0 0 0 0,-1 0-1 0 0,1 0 1 0 0,-1 1 0 0 0,1-1-1 0 0,0 0 1 0 0,-1 1-1 0 0,1-1 1 0 0,-1 0 0 0 0,1 1-1 0 0,-1-1 1 0 0,1 1 0 0 0,-1-1-1 0 0,1 1 1 0 0,-1-1 0 0 0,0 1-1 0 0,1-1 1 0 0,-1 1 0 0 0,1 0 4 0 0,4 37-340 0 0,-4-20 254 0 0,-1-12 74 0 0,0 0 1 0 0,0-1 0 0 0,0 1 0 0 0,1 0-1 0 0,0-1 1 0 0,0 1 0 0 0,0 0 0 0 0,1-1-1 0 0,0 1 1 0 0,0-1 0 0 0,0 0-1 0 0,0 0 1 0 0,1 0 0 0 0,0 0 0 0 0,0 0-1 0 0,1 0 1 0 0,-1-1 0 0 0,1 1 0 0 0,0-1-1 0 0,0 0 1 0 0,0 0 0 0 0,1-1-1 0 0,0 1 1 0 0,-1-1 0 0 0,1 0 0 0 0,0 0-1 0 0,0-1 1 0 0,1 0 0 0 0,-1 1 0 0 0,0-2-1 0 0,2 1 12 0 0,2 0 60 0 0,1-1-1 0 0,-1 0 0 0 0,0-1 1 0 0,0 0-1 0 0,0-1 1 0 0,1 0-1 0 0,-1 0 0 0 0,0-1 1 0 0,0 0-1 0 0,0 0 1 0 0,-1-1-1 0 0,1-1 0 0 0,6-3-59 0 0,20-21 377 0 0,-1-2-1 0 0,-2-2 0 0 0,-2-1 1 0 0,0-1-1 0 0,-3-2 0 0 0,0-1 0 0 0,3-11-376 0 0,3 0 124 0 0,-2-2 0 0 0,-3-1 0 0 0,-2-2 0 0 0,-2 0 0 0 0,12-44-124 0 0,-25 61 23 0 0,-2 0 0 0 0,-1-1 0 0 0,-2 1 0 0 0,-2-2 0 0 0,-1 1 0 0 0,-2-1-23 0 0,-1 30-10 0 0,1 7 6 0 0,-1-1 0 0 0,1 1 1 0 0,0-1-1 0 0,-1 1 0 0 0,1-1 1 0 0,-1 0-1 0 0,1 1 0 0 0,-1-1 1 0 0,0 1-1 0 0,0-1 0 0 0,0 0 1 0 0,0 1-1 0 0,0-1 1 0 0,0 0-1 0 0,0 1 0 0 0,0-1 1 0 0,-1 0-1 0 0,1 1 0 0 0,0-1 1 0 0,-1 1-1 0 0,0-1 0 0 0,1 1 1 0 0,-1-1-1 0 0,0 1 0 0 0,0-1 1 0 0,0 1-1 0 0,0 0 0 0 0,0-1 1 0 0,0 1-1 0 0,0 0 0 0 0,0 0 1 0 0,0 0-1 0 0,-1 0 1 0 0,1 0-1 0 0,-1 0 0 0 0,1 0 1 0 0,0 0-1 0 0,-1 1 0 0 0,1-1 1 0 0,-1 0-1 0 0,0 1 0 0 0,1-1 1 0 0,-1 1-1 0 0,1 0 0 0 0,-1-1 1 0 0,0 1-1 0 0,1 0 0 0 0,-1 0 4 0 0,-45 66-428 0 0,30-31 289 0 0,2 2-1 0 0,1 0 0 0 0,2 0 0 0 0,1 1 1 0 0,2 1-1 0 0,2-1 0 0 0,1 1 0 0 0,2 1 0 0 0,2-1 1 0 0,2 3 139 0 0,0-27-204 0 0,1-1 0 0 0,0 1 0 0 0,1-1 0 0 0,1 0 0 0 0,0 0-1 0 0,1 0 1 0 0,1 0 0 0 0,0 0 0 0 0,1-1 0 0 0,0 0 0 0 0,1 0 0 0 0,0-1 0 0 0,1 0 0 0 0,0 0 0 0 0,1-1 0 0 0,1 0 0 0 0,0 0 0 0 0,0-1 0 0 0,1 0 0 0 0,0-1 0 0 0,0 0 0 0 0,1-1 0 0 0,1-1 0 0 0,-1 1 0 0 0,1-2 0 0 0,0 0 0 0 0,6 1 204 0 0,-6-3-1449 0 0,0 0-2042 0 0,-3-3-5416 0 0,-10-1 4535 0 0</inkml:trace>
  <inkml:trace contextRef="#ctx0" brushRef="#br0" timeOffset="1362.972">1711 352 13883 0 0,'0'0'1595'0'0,"0"0"-672"0"0,0 0-168 0 0,0 0 185 0 0,0 0 183 0 0,0 0-26 0 0,38-6-267 0 0,124-20-266 0 0,141-12 229 0 0,222-9-2304 0 0,-444 39-2137 0 0,-47 5-404 0 0,1 2-3991 0 0</inkml:trace>
</inkml:ink>
</file>

<file path=ppt/ink/ink2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6:12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0 0 0,'0'0'593'0'0,"0"0"1337"0"0,0 0 536 0 0,0 0 67 0 0,0 0-176 0 0,0 0-321 0 0,0 0-337 0 0,0 0-316 0 0,0 0-281 0 0,0 0-245 0 0,1-13-236 0 0,-1 0-441 0 0,1-21-61 0 0,1 40 652 0 0,48 173 31 0 0,48 127-600 0 0,-51-221-199 0 0,-47-86 23 0 0,0 1 0 0 0,0-1 0 0 0,1 1 0 0 0,-1 0 0 0 0,0-1 0 0 0,0 1 0 0 0,1 0 0 0 0,-1-1 0 0 0,0 1 0 0 0,0 0 0 0 0,1-1 0 0 0,-1 1 0 0 0,0 0 0 0 0,1 0 0 0 0,-1-1 0 0 0,0 1 0 0 0,1 0 0 0 0,-1 0 0 0 0,0 0 0 0 0,1-1 0 0 0,-1 1 0 0 0,1 0 0 0 0,-1 0 0 0 0,0 0 0 0 0,1 0 0 0 0,-1 0 0 0 0,1 0 0 0 0,-1 0 0 0 0,0 0 0 0 0,1 0 0 0 0,-1 0 0 0 0,1 0 0 0 0,-1 0 0 0 0,1 0 0 0 0,-1 0 0 0 0,0 0 0 0 0,1 0 0 0 0,-1 1 0 0 0,1-1 0 0 0,-1 0 0 0 0,0 0 0 0 0,1 0 0 0 0,-1 1 0 0 0,0-1 0 0 0,1 0 0 0 0,-1 0 0 0 0,0 1 0 0 0,1-1 0 0 0,-1 0 0 0 0,0 1 0 0 0,0-1 0 0 0,1 0 0 0 0,-1 1 0 0 0,0-1 0 0 0,0 0-25 0 0,12-106 251 0 0,4-1 1 0 0,6 2 0 0 0,27-82-253 0 0,-45 173-78 0 0,1-4-222 0 0,0 0 0 0 0,1 1 1 0 0,1-1-1 0 0,1 1 0 0 0,0 1 1 0 0,2-1-1 0 0,3-3 300 0 0,4 8-4496 0 0,-6 16-5297 0 0,-8-1 4415 0 0</inkml:trace>
  <inkml:trace contextRef="#ctx0" brushRef="#br0" timeOffset="285.389">540 439 3121 0 0,'0'0'1611'0'0,"0"0"-252"0"0,0 0-51 0 0,0 0 184 0 0,0 0 206 0 0,0 0-4 0 0,0 0-278 0 0,0 0-333 0 0,0 0-311 0 0,0 0-236 0 0,0 0-136 0 0,0 0-129 0 0,-1 31-80 0 0,-1 98-65 0 0,7-46 57 0 0,0-63 392 0 0,-1-7-3882 0 0,-3-5-6672 0 0,-1-8 5429 0 0</inkml:trace>
  <inkml:trace contextRef="#ctx0" brushRef="#br0" timeOffset="585.088">437 399 4145 0 0,'0'0'1752'0'0,"0"0"-339"0"0,0 0-141 0 0,0 0 87 0 0,0 0 105 0 0,0 0-121 0 0,0 0-345 0 0,0 0-406 0 0,0 0-292 0 0,0 0-142 0 0,0 0-48 0 0,0 0-19 0 0,0 0-30 0 0,27-3-10 0 0,88-5-2 0 0,-110 7-44 0 0,1 0 1 0 0,-1 1-1 0 0,0 0 0 0 0,1 0 1 0 0,-1 1-1 0 0,0-1 0 0 0,0 1 1 0 0,1 0-1 0 0,-1 1 1 0 0,0-1-1 0 0,0 1 0 0 0,0 0 1 0 0,0 0-1 0 0,-1 1 0 0 0,1-1 1 0 0,1 2-6 0 0,9 5 22 0 0,-9-6-11 0 0,-1-1 0 0 0,1 1 0 0 0,-1 1 0 0 0,0-1 0 0 0,0 0 0 0 0,0 1 0 0 0,-1 0 0 0 0,1 1 0 0 0,-1-1 0 0 0,0 1 0 0 0,0-1 0 0 0,0 1 0 0 0,-1 0 0 0 0,0 1 0 0 0,0-1 0 0 0,0 0 0 0 0,0 1 0 0 0,-1 0-1 0 0,0-1 1 0 0,0 1 0 0 0,-1 0 0 0 0,0 0 0 0 0,0 0 0 0 0,0 0 0 0 0,0 1 0 0 0,-1-1-11 0 0,0-1 20 0 0,0 1-1 0 0,-1-1 0 0 0,0 1 1 0 0,0-1-1 0 0,0 0 0 0 0,0 0 0 0 0,-1 1 1 0 0,1-1-1 0 0,-2 0 0 0 0,1 0 1 0 0,0 0-1 0 0,-1-1 0 0 0,0 1 1 0 0,0-1-1 0 0,0 1 0 0 0,-1-1 1 0 0,1 0-1 0 0,-1 0 0 0 0,0 0 1 0 0,0-1-1 0 0,-1 0 0 0 0,1 1 0 0 0,-1-1-19 0 0,-9 7-96 0 0,0 0-1 0 0,-1-1 0 0 0,-1 0 0 0 0,1-1 0 0 0,-1-1 0 0 0,0-1 1 0 0,-1 0-1 0 0,0-1 0 0 0,0 0 0 0 0,0-2 0 0 0,0 0 0 0 0,-1-1 0 0 0,-15 0 97 0 0,28-2-609 0 0,-10-1-6114 0 0,13-2 479 0 0</inkml:trace>
  <inkml:trace contextRef="#ctx0" brushRef="#br0" timeOffset="5170.056">1175 240 0 0 0,'0'0'1480'0'0,"0"0"-42"0"0,0 0-26 0 0,0 0 118 0 0,0 0 126 0 0,0 0-47 0 0,0 0-298 0 0,0 0-431 0 0,0 0-372 0 0,0 0-253 0 0,0 0-123 0 0,-6 9-15 0 0,-103 185 726 0 0,77-136-951 0 0,-2-1-1 0 0,-2-2 1 0 0,-3-1 0 0 0,-3-2-1 0 0,-2-1 109 0 0,-118 132-3016 0 0,152-169 2586 0 0,11-14 290 0 0,-1 0 0 0 0,0-1-1 0 0,1 1 1 0 0,-1 0 0 0 0,1 0 0 0 0,-1 0 0 0 0,1 0 0 0 0,-1-1 0 0 0,0 1 0 0 0,1 0 0 0 0,-1 0-1 0 0,1 0 1 0 0,-1 0 0 0 0,1 0 0 0 0,-1 0 0 0 0,1 0 0 0 0,-1 0 0 0 0,1 1 0 0 0,-1-1 0 0 0,0 0 0 0 0,1 0-1 0 0,-1 0 1 0 0,1 0 0 0 0,-1 0 0 0 0,0 1 0 0 0,1-1 0 0 0,-1 0 0 0 0,1 0 0 0 0,-1 1 0 0 0,0-1-1 0 0,1 0 1 0 0,-1 1 0 0 0,0-1 0 0 0,0 0 0 0 0,1 1 0 0 0,-1-1 0 0 0,0 1 0 0 0,0-1 0 0 0,1 0 0 0 0,-1 1-1 0 0,0-1 1 0 0,0 1 0 0 0,0-1 0 0 0,0 1 0 0 0,0-1 0 0 0,0 0 0 0 0,0 1 0 0 0,0-1 0 0 0,0 1 0 0 0,0-1-1 0 0,0 1 1 0 0,0-1 0 0 0,0 1 0 0 0,0-1 0 0 0,0 0 0 0 0,0 1 0 0 0,0-1 0 0 0,0 1 0 0 0,-1-1-1 0 0,1 1 1 0 0,0-1 0 0 0,0 0 0 0 0,0 1 0 0 0,-1-1 140 0 0,40-20-216 0 0,-26 9 216 0 0</inkml:trace>
  <inkml:trace contextRef="#ctx0" brushRef="#br0" timeOffset="5818.105">1394 457 0 0 0,'0'0'1296'0'0,"0"0"-159"0"0,0 0 32 0 0,0 0 357 0 0,0 0 341 0 0,0 0 83 0 0,0 0-263 0 0,0 0-443 0 0,0 0-364 0 0,0 0-190 0 0,0 0-56 0 0,0 0-18 0 0,0 0-23 0 0,2-3-60 0 0,-2-12 538 0 0,-30 16-319 0 0,16 3-718 0 0,0 1 0 0 0,0 1 0 0 0,1 0 0 0 0,0 0 0 0 0,0 2 0 0 0,0 0 0 0 0,1 0 0 0 0,-3 3-34 0 0,15-11 0 0 0,-118 88-179 0 0,111-80 165 0 0,-1 0 1 0 0,2 1-1 0 0,-1 0 0 0 0,1 0 0 0 0,0 0 0 0 0,1 1 0 0 0,0 0 0 0 0,0 0 0 0 0,1 0 0 0 0,0 0 0 0 0,1 1 0 0 0,-1 8 14 0 0,-17 40 71 0 0,-21 22 28 0 0,11-27 132 0 0,31-52-184 0 0,0-2-7 0 0,0 0-3 0 0,0 0 15 0 0,0 0 4 0 0,0 0 5 0 0,42 0 869 0 0,94-22-314 0 0,-11 3-1952 0 0,-112 16-1939 0 0,-10 0-727 0 0,-2 1-3402 0 0,-1-1 3610 0 0</inkml:trace>
  <inkml:trace contextRef="#ctx0" brushRef="#br0" timeOffset="6073.84">930 752 3033 0 0,'0'0'2245'0'0,"0"0"-875"0"0,0 0-567 0 0,0 0 22 0 0,0 0 260 0 0,0 0 206 0 0,0 0-8 0 0,0 0-254 0 0,0 0-277 0 0,0 0-226 0 0,0 0-160 0 0,31-2-113 0 0,100-6-93 0 0,32-27-1259 0 0,-137 27-244 0 0,18-5-6462 0 0,-30 9 3031 0 0</inkml:trace>
</inkml:ink>
</file>

<file path=ppt/ink/ink2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6:19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19 404 832 0 0,'0'0'2109'0'0,"0"0"-916"0"0,0 0-457 0 0,0 0 69 0 0,0 0 253 0 0,0 0 177 0 0,0 0-78 0 0,0 0-239 0 0,0 0-229 0 0,0 0-175 0 0,0 0-86 0 0,0 0-45 0 0,0 0-9 0 0,32-4 18 0 0,98-11 20 0 0,127-21 1306 0 0,-223 27-1760 0 0,0 1-1751 0 0,-11 6-9827 0 0,-23 2 10122 0 0</inkml:trace>
  <inkml:trace contextRef="#ctx0" brushRef="#br0" timeOffset="218.76">1 636 4681 0 0,'0'0'1674'0'0,"0"0"-27"0"0,0 0 120 0 0,0 0 41 0 0,0 0-127 0 0,0 0-345 0 0,0 0-380 0 0,32-2-312 0 0,106-7-212 0 0,153-50 434 0 0,-217 43-878 0 0,-12 2-3109 0 0,-21 8-5805 0 0,-29 5 3493 0 0</inkml:trace>
  <inkml:trace contextRef="#ctx0" brushRef="#br0" timeOffset="8235.443">1026 124 0 0 0,'0'0'1458'0'0,"0"0"133"0"0,0 0-90 0 0,0 0-24 0 0,0 0 87 0 0,0 0 100 0 0,0 0-21 0 0,0 0-178 0 0,0 0-285 0 0,0 0-337 0 0,0 0-290 0 0,0-12-193 0 0,0-15-282 0 0,0 13 702 0 0,2 50 404 0 0,-2 349 743 0 0,-1-227-1237 0 0,1-85-1699 0 0,-1-6-4588 0 0,-2-93-4000 0 0,-1 9 6063 0 0,4 9 3313 0 0</inkml:trace>
  <inkml:trace contextRef="#ctx0" brushRef="#br0" timeOffset="8723.395">920 58 2256 0 0,'0'0'1465'0'0,"0"0"-102"0"0,0 0 94 0 0,0 0 129 0 0,0 0 94 0 0,0 0-82 0 0,0 0-318 0 0,0 0-358 0 0,0 0-314 0 0,0 0-251 0 0,0 0-141 0 0,0 0-46 0 0,7-6 15 0 0,48-29 343 0 0,-12 28-141 0 0,1 2 0 0 0,1 1 0 0 0,-1 3 0 0 0,0 2 0 0 0,7 2-387 0 0,-46-4 1 0 0,0 1-1 0 0,1 1 0 0 0,-1-1 0 0 0,1 1 0 0 0,-1 0 0 0 0,0 0 0 0 0,0 0 0 0 0,0 1 0 0 0,0-1 0 0 0,0 1 0 0 0,0 1 0 0 0,0-1 0 0 0,0 1 1 0 0,-1 0-1 0 0,1 0 0 0 0,-1 0 0 0 0,0 0 0 0 0,0 1 0 0 0,0 0 0 0 0,0 0 0 0 0,-1 0 0 0 0,0 0 0 0 0,0 0 0 0 0,0 1 0 0 0,0 0 1 0 0,-1-1-1 0 0,1 1 0 0 0,-1 0 0 0 0,0 0 0 0 0,-1 0 0 0 0,1 0 0 0 0,-1 1 0 0 0,0 2 0 0 0,-1 1 16 0 0,-1-1-1 0 0,-1 0 1 0 0,1 0 0 0 0,-1 0-1 0 0,-1-1 1 0 0,0 1 0 0 0,0 0-1 0 0,0-1 1 0 0,-1 0 0 0 0,0 0-1 0 0,0 0 1 0 0,-1 0-1 0 0,0-1 1 0 0,0 1 0 0 0,-1-1-1 0 0,0 0 1 0 0,0-1 0 0 0,0 0-1 0 0,-1 1-15 0 0,-137 85-77 0 0,138-88 62 0 0,-173 78-107 0 0,178-81 118 0 0,0 0 0 0 0,0 0 0 0 0,1 0 0 0 0,-1 0 0 0 0,0 0 0 0 0,0 0 0 0 0,1 0 0 0 0,-1 0 0 0 0,0 0-1 0 0,1 0 1 0 0,-1 0 0 0 0,0 0 0 0 0,0 1 0 0 0,1-1 0 0 0,-1 0 0 0 0,0 1 0 0 0,1-1 0 0 0,-1 0 0 0 0,0 1 0 0 0,1-1 0 0 0,-1 1 0 0 0,1-1 0 0 0,-1 1 0 0 0,1-1 0 0 0,-1 1 0 0 0,1-1 0 0 0,-1 1 0 0 0,1 0 0 0 0,-1-1 0 0 0,1 1 0 0 0,0-1 0 0 0,0 1 0 0 0,-1 0 0 0 0,1 0 0 0 0,0-1 0 0 0,0 1 0 0 0,-1 0 0 0 0,1-1 0 0 0,0 1 0 0 0,0 0 0 0 0,0 0 0 0 0,0-1 0 0 0,0 1-1 0 0,0 0 1 0 0,0 0 0 0 0,1-1 0 0 0,-1 1 0 0 0,0 0 0 0 0,0-1 0 0 0,1 1 0 0 0,-1 0 0 0 0,0-1 0 0 0,0 1 0 0 0,1 0 0 0 0,-1-1 0 0 0,1 1 0 0 0,-1 0 0 0 0,1-1 0 0 0,-1 1 0 0 0,1-1 0 0 0,-1 1 0 0 0,1-1 0 0 0,-1 1 0 0 0,1-1 0 0 0,0 0 0 0 0,-1 1 0 0 0,1-1 0 0 0,0 0 4 0 0,55 27 204 0 0,-44-23-36 0 0,131 63 651 0 0,-124-57-651 0 0,0 0 1 0 0,-1 2-1 0 0,0 0 0 0 0,-1 1 0 0 0,0 1 0 0 0,-1 1 1 0 0,-1 0-1 0 0,0 1 0 0 0,1 2-168 0 0,-12-12-50 0 0,11 7-2150 0 0,-13-27-12154 0 0,0 10 10835 0 0</inkml:trace>
  <inkml:trace contextRef="#ctx0" brushRef="#br0" timeOffset="8971.107">1509 562 4977 0 0,'0'0'2253'0'0,"0"0"-989"0"0,0 0-377 0 0,0 0 146 0 0,0 0 258 0 0,0 0 67 0 0,0 0-221 0 0,0 0-323 0 0,0 0-269 0 0,0 0-178 0 0,0 0-126 0 0,0 0-78 0 0,-2 28-53 0 0,-6 88-29 0 0,15-38 8 0 0,1-61-297 0 0,7 0-2170 0 0,-6-15-8069 0 0,-7-2 6870 0 0</inkml:trace>
  <inkml:trace contextRef="#ctx0" brushRef="#br0" timeOffset="9353.794">1400 555 4449 0 0,'0'0'1674'0'0,"0"0"-515"0"0,0 0-267 0 0,0 0 25 0 0,0 0 90 0 0,0 0 17 0 0,0 0-161 0 0,0 0-221 0 0,0 0-157 0 0,0 0-102 0 0,0 0-36 0 0,0 0-3 0 0,0 0 20 0 0,26 3-20 0 0,127 13 205 0 0,-147-16-532 0 0,0 0-1 0 0,0 0 0 0 0,-1 1 0 0 0,1 0 0 0 0,0 0 1 0 0,-1 1-1 0 0,1 0 0 0 0,-1 0 0 0 0,1 0 1 0 0,-1 0-1 0 0,0 1 0 0 0,0 0 0 0 0,0 0 1 0 0,0 0-1 0 0,-1 1 0 0 0,1-1 0 0 0,-1 1 0 0 0,0 0 1 0 0,0 1-1 0 0,0-1 0 0 0,-1 1 0 0 0,1-1 1 0 0,-1 1-1 0 0,0 0 0 0 0,-1 0 0 0 0,1 1 1 0 0,-1-1-1 0 0,0 0 0 0 0,1 5-16 0 0,-6-2 35 0 0,0 1 1 0 0,0 0-1 0 0,-1-1 0 0 0,0 1 0 0 0,0-1 1 0 0,-1 0-1 0 0,0 0 0 0 0,-1-1 1 0 0,0 0-1 0 0,0 0 0 0 0,0 0 0 0 0,-1-1 1 0 0,0 1-1 0 0,0-2 0 0 0,-1 1 0 0 0,1-1 1 0 0,-1 0-1 0 0,0-1 0 0 0,-1 0 0 0 0,1 0 1 0 0,-1-1-1 0 0,-7 3-35 0 0,14-5-2 0 0,-108 32-823 0 0,85-30-3409 0 0,0-3-4077 0 0,23 0 4993 0 0</inkml:trace>
  <inkml:trace contextRef="#ctx0" brushRef="#br0" timeOffset="11430.106">1919 606 0 0 0,'0'2'258'0'0,"0"0"1"0"0,0 0-1 0 0,1-1 1 0 0,-1 1-1 0 0,0 0 1 0 0,1-1-1 0 0,-1 1 1 0 0,1 0-1 0 0,0-1 0 0 0,-1 1 1 0 0,1 0-1 0 0,0-1 1 0 0,0 1-1 0 0,0-1 1 0 0,0 0-1 0 0,0 1 0 0 0,0-1 1 0 0,1 0-1 0 0,-1 0 1 0 0,0 1-1 0 0,1-1 1 0 0,-1 0-1 0 0,0 0 1 0 0,1-1-1 0 0,0 1 0 0 0,-1 0 1 0 0,1 0-1 0 0,-1-1 1 0 0,1 1-1 0 0,0-1 1 0 0,-1 1-1 0 0,1-1 1 0 0,0 0-1 0 0,0 0 0 0 0,-1 0 1 0 0,1 0-1 0 0,0 0 1 0 0,0 0-1 0 0,-1 0 1 0 0,2 0-259 0 0,46-16 2703 0 0,16-34-1872 0 0,-1-2-1 0 0,-3-3 0 0 0,-3-3 0 0 0,-2-2-830 0 0,-47 52 13 0 0,-1-1-1 0 0,0 0 1 0 0,-1-1-1 0 0,0 1 0 0 0,0-1 1 0 0,-1-1-1 0 0,0 1 1 0 0,-1-1-1 0 0,-1 0 1 0 0,1 0-1 0 0,-2-1 1 0 0,0 1-1 0 0,0-1 0 0 0,-1 0 1 0 0,1-9-13 0 0,-4 20-82 0 0,0-1 1 0 0,-1 1 0 0 0,1 0-1 0 0,-1 0 1 0 0,1 0-1 0 0,-1 0 1 0 0,1 0-1 0 0,-1 0 1 0 0,1 0 0 0 0,-1 0-1 0 0,0 0 1 0 0,0 1-1 0 0,1-1 1 0 0,-1 1 0 0 0,0-1-1 0 0,0 1 1 0 0,0 0-1 0 0,1 0 1 0 0,-1-1-1 0 0,0 1 1 0 0,0 1 0 0 0,0-1-1 0 0,0 0 1 0 0,1 0-1 0 0,-1 1 1 0 0,0-1-1 0 0,0 1 1 0 0,0-1 0 0 0,1 1-1 0 0,-1 0 1 0 0,0 0-1 0 0,1 0 1 0 0,-1 0 0 0 0,1 0-1 0 0,-1 0 1 0 0,1 0-1 0 0,-1 0 82 0 0,-16 13-250 0 0,1 0-1 0 0,0 2 1 0 0,1-1-1 0 0,1 2 1 0 0,0 0-1 0 0,1 1 1 0 0,0 1 250 0 0,-27 70-30 0 0,40-86 52 0 0,0 0 0 0 0,0 0 0 0 0,0 1 0 0 0,1-1 0 0 0,-1 0 0 0 0,1 1 0 0 0,0-1 0 0 0,0 0 0 0 0,0 1 0 0 0,1-1 0 0 0,-1 0 0 0 0,1 1 0 0 0,0-1 0 0 0,0 0 0 0 0,0 1 0 0 0,0-1 0 0 0,1 0 0 0 0,-1 0 0 0 0,1 0 0 0 0,-1 0 0 0 0,1-1 0 0 0,0 1 0 0 0,0 0 0 0 0,1-1 0 0 0,-1 1 0 0 0,0-1 0 0 0,3 2-22 0 0,11 4 172 0 0,1-1 1 0 0,-1-1 0 0 0,1-1-1 0 0,0 0 1 0 0,0-1 0 0 0,0-1-1 0 0,1-1 1 0 0,-1 0 0 0 0,1-1-1 0 0,0-1 1 0 0,-1-1 0 0 0,1 0-1 0 0,-1-1 1 0 0,1-1 0 0 0,-1-1-1 0 0,0 0 1 0 0,0-1 0 0 0,-1-1-1 0 0,1-1 1 0 0,-1 0 0 0 0,11-8-173 0 0,-11 6 67 0 0,1-1 0 0 0,-2 0 0 0 0,0-2 0 0 0,0 0 1 0 0,-1 0-1 0 0,0-1 0 0 0,-1-1 0 0 0,-1-1 0 0 0,0 1 0 0 0,-1-2 0 0 0,0 0 1 0 0,-2 0-1 0 0,0-1 0 0 0,0-2-67 0 0,-7 16-20 0 0,0 0 1 0 0,-1-1-1 0 0,0 1 1 0 0,0-1-1 0 0,0 1 1 0 0,0-1-1 0 0,-1 1 1 0 0,1-1-1 0 0,-1 0 1 0 0,0 1-1 0 0,0-1 1 0 0,0 0-1 0 0,-1 1 0 0 0,1-1 1 0 0,-1 0-1 0 0,0 1 1 0 0,0-2 19 0 0,-1 4-85 0 0,1 1 1 0 0,-1-1 0 0 0,1 1-1 0 0,-1 0 1 0 0,1 0-1 0 0,-1-1 1 0 0,1 1 0 0 0,-1 0-1 0 0,1 0 1 0 0,-1 0-1 0 0,0 1 1 0 0,1-1-1 0 0,-1 0 1 0 0,1 1 0 0 0,-1-1-1 0 0,1 1 1 0 0,0-1-1 0 0,-1 1 1 0 0,1-1 0 0 0,-1 1-1 0 0,1 0 1 0 0,0 0-1 0 0,0 0 1 0 0,-1 0-1 0 0,1 0 1 0 0,0 0 0 0 0,0 0-1 0 0,0 0 1 0 0,0 0-1 0 0,0 1 85 0 0,-2 2 7 0 0,0 0-1 0 0,0 1 0 0 0,1-1 0 0 0,0 1 1 0 0,0-1-1 0 0,0 1 0 0 0,0-1 0 0 0,1 1 1 0 0,-1 0-1 0 0,1 0 0 0 0,1 0 1 0 0,-1 0-1 0 0,1 0 0 0 0,0 0 0 0 0,0 0 1 0 0,0 0-1 0 0,0 0 0 0 0,1 0 0 0 0,0 0 1 0 0,0-1-1 0 0,1 1 0 0 0,-1 0 0 0 0,1 0 1 0 0,0-1-1 0 0,0 1 0 0 0,0-1 0 0 0,1 0 1 0 0,0 1-1 0 0,0-1 0 0 0,0-1 1 0 0,0 1-1 0 0,0 0 0 0 0,1-1 0 0 0,0 1 1 0 0,0-1-1 0 0,0 0 0 0 0,0 0 0 0 0,0-1 1 0 0,0 1-1 0 0,1-1 0 0 0,-1 0 0 0 0,1 0 1 0 0,4 1-7 0 0,6 1 139 0 0,1 0 1 0 0,0-1-1 0 0,0 0 0 0 0,0-1 1 0 0,0-1-1 0 0,0-1 1 0 0,0 0-1 0 0,0-1 1 0 0,1-1-140 0 0,-4-2 70 0 0,1 0-1 0 0,-1-1 1 0 0,0 0 0 0 0,0-1 0 0 0,0-1 0 0 0,-1 0 0 0 0,0 0 0 0 0,-1-1-1 0 0,0-1 1 0 0,0 0 0 0 0,0-1 0 0 0,-1 0 0 0 0,-1 0 0 0 0,0-1 0 0 0,0 0-1 0 0,-1-1 1 0 0,-1 1 0 0 0,0-2 0 0 0,0 1 0 0 0,-1-1 0 0 0,4-12-70 0 0,-6 14-25 0 0,-1 1 0 0 0,0-2 0 0 0,-1 1 0 0 0,0 0 1 0 0,0 0-1 0 0,-1-1 0 0 0,-1 1 0 0 0,0-1 0 0 0,0 1 1 0 0,-2-6 24 0 0,2 15-41 0 0,-1 0 0 0 0,0 0 1 0 0,1-1-1 0 0,-1 1 0 0 0,0 0 1 0 0,0 0-1 0 0,-1 0 0 0 0,1 0 1 0 0,0 0-1 0 0,-1 0 0 0 0,1 1 0 0 0,-1-1 1 0 0,0 0-1 0 0,1 1 0 0 0,-1-1 1 0 0,0 1-1 0 0,0-1 0 0 0,0 1 1 0 0,0 0-1 0 0,0 0 0 0 0,0 0 1 0 0,0 0-1 0 0,-1 0 0 0 0,1 1 1 0 0,0-1-1 0 0,0 1 0 0 0,-1-1 1 0 0,1 1-1 0 0,0 0 0 0 0,-1 0 1 0 0,1 0-1 0 0,0 0 0 0 0,-1 0 1 0 0,1 1-1 0 0,0-1 0 0 0,-1 0 1 0 0,1 1-1 0 0,0 0 0 0 0,0 0 1 0 0,-1 0-1 0 0,1 0 0 0 0,0 0 1 0 0,0 0-1 0 0,0 0 0 0 0,0 1 1 0 0,0 0 40 0 0,-6 8 18 0 0,0-1 0 0 0,1 2 0 0 0,0-1 1 0 0,1 1-1 0 0,1 0 0 0 0,-1 1 1 0 0,2-1-1 0 0,-1 1 0 0 0,2 0 1 0 0,0 0-1 0 0,0 0 0 0 0,1 0 1 0 0,0 1-1 0 0,1-1 0 0 0,1 1 1 0 0,0-1-1 0 0,1 1 0 0 0,0-1 1 0 0,2 7-19 0 0,0-9 40 0 0,1 1 1 0 0,0 0-1 0 0,1-1 1 0 0,0 0-1 0 0,1 0 1 0 0,0-1-1 0 0,0 1 1 0 0,1-1-1 0 0,0-1 1 0 0,1 1-1 0 0,0-1 1 0 0,0-1-1 0 0,1 1 1 0 0,0-1-1 0 0,0-1 1 0 0,0 0-1 0 0,1 0 1 0 0,0-1-1 0 0,8 3-40 0 0,45 11-374 0 0,-22-19-3609 0 0,-21-9-3955 0 0,-15 7 4195 0 0</inkml:trace>
  <inkml:trace contextRef="#ctx0" brushRef="#br0" timeOffset="12234.434">3510 341 0 0 0,'0'0'831'0'0,"0"0"847"0"0,0 0 425 0 0,0 0 101 0 0,0 0-159 0 0,0 0-417 0 0,0 0-471 0 0,0 0-392 0 0,0 0-228 0 0,0 0-23 0 0,0 0 54 0 0,2 5 56 0 0,5 18-340 0 0,-1 1 0 0 0,-2 0-1 0 0,0-1 1 0 0,-1 2 0 0 0,-2-1 0 0 0,0 0 0 0 0,-2 6-284 0 0,-10 6-1301 0 0,4-25-1547 0 0,0-3-3333 0 0,5-7 2539 0 0,2-1 973 0 0</inkml:trace>
  <inkml:trace contextRef="#ctx0" brushRef="#br0" timeOffset="12630.84">3484 334 0 0 0,'0'0'712'0'0,"0"0"226"0"0,0 0 41 0 0,0 0-115 0 0,0 0-180 0 0,0 0-100 0 0,0 0-12 0 0,0 0 24 0 0,0 0 48 0 0,16-3 66 0 0,81-13 825 0 0,-86 17-1342 0 0,-1 0 1 0 0,1 1-1 0 0,0 0 0 0 0,-1 1 0 0 0,1 0 1 0 0,-1 1-1 0 0,0 0 0 0 0,0 0 1 0 0,-1 1-1 0 0,1 0 0 0 0,-1 1 1 0 0,0 0-1 0 0,0 0 0 0 0,-1 1 1 0 0,0 0-1 0 0,0 1 0 0 0,-1 0 0 0 0,0 0 1 0 0,0 0-1 0 0,2 5-193 0 0,-6-9 65 0 0,-1 0 0 0 0,0 0 0 0 0,-1 1 0 0 0,1-1 0 0 0,-1 0-1 0 0,1 0 1 0 0,-1 1 0 0 0,-1-1 0 0 0,1 1 0 0 0,-1-1 0 0 0,1 1 0 0 0,-1-1 0 0 0,-1 1 0 0 0,1-1-1 0 0,-1 1 1 0 0,1-1 0 0 0,-1 0 0 0 0,0 1 0 0 0,-1-1 0 0 0,1 0 0 0 0,-1 1 0 0 0,0-1 0 0 0,0 0-1 0 0,0 0 1 0 0,-1-1 0 0 0,1 1 0 0 0,-1 0 0 0 0,0-1 0 0 0,0 0 0 0 0,0 1 0 0 0,-1 0-65 0 0,-7 5 53 0 0,1 0 0 0 0,-1-1 1 0 0,-1 0-1 0 0,1 0 0 0 0,-2-2 0 0 0,1 1 1 0 0,-1-1-1 0 0,1-1 0 0 0,-9 2-53 0 0,-94 20-616 0 0,63-24-8224 0 0,49-3 3121 0 0</inkml:trace>
</inkml:ink>
</file>

<file path=ppt/ink/ink2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6:47.8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263 214 0 0 0,'0'0'715'0'0,"0"0"725"0"0,0 0 75 0 0,0 0-157 0 0,0 0-161 0 0,0 0-103 0 0,20-10-69 0 0,94-50 1745 0 0,-141 74 2827 0 0,-161 75-3852 0 0,57-22-1346 0 0,130-66-399 0 0,1 0 1 0 0,-1-1 0 0 0,1 1-1 0 0,0 0 1 0 0,-1 0-1 0 0,1 0 1 0 0,0 0 0 0 0,-1 0-1 0 0,1 0 1 0 0,0 0-1 0 0,0 1 1 0 0,0-1 0 0 0,0 0-1 0 0,0 0 1 0 0,0 0 0 0 0,0 0-1 0 0,0 0 1 0 0,1 0-1 0 0,-1 0 1 0 0,0 0 0 0 0,0 0-1 0 0,1 0 1 0 0,-1 0 0 0 0,1 0-1 0 0,-1 0 1 0 0,1 0-1 0 0,-1-1 1 0 0,1 1 0 0 0,0 0-1 0 0,-1 0 1 0 0,1 0-1 0 0,0-1 1 0 0,0 1 0 0 0,0 0-1 0 0,-1-1 1 0 0,1 1 0 0 0,0-1-1 0 0,0 1 1 0 0,0-1-1 0 0,0 1 1 0 0,0-1 0 0 0,0 0-1 0 0,0 1 1 0 0,0-1-1 0 0,0 0 1 0 0,0 0 0 0 0,0 0-1 0 0,0 0 1 0 0,0 0 0 0 0,0 0-1 0 0,0 0 1 0 0,1 0-1 0 0,-1 0 1 0 0,0 0-1 0 0,148 25 209 0 0,-148-24-210 0 0,0-2 6 0 0,0 1 1 0 0,0 0 0 0 0,0 0 0 0 0,0 0-1 0 0,0 0 1 0 0,0 0 0 0 0,0 0 0 0 0,-1 0-1 0 0,1 0 1 0 0,0 0 0 0 0,0 0 0 0 0,0 0-1 0 0,0 0 1 0 0,0 1 0 0 0,0-1 0 0 0,0 0-1 0 0,-1 1 1 0 0,1-1 0 0 0,0 0 0 0 0,0 1-1 0 0,-1-1 1 0 0,1 1 0 0 0,0-1-1 0 0,0 1 1 0 0,-1 0 0 0 0,1-1 0 0 0,-1 1-1 0 0,1 0 1 0 0,0 0 0 0 0,-1-1 0 0 0,1 1-1 0 0,-1 0 1 0 0,0 0 0 0 0,1-1 0 0 0,-1 1-1 0 0,0 0 1 0 0,1 0 0 0 0,-1 0 0 0 0,0 0-1 0 0,0 0 1 0 0,0 0 0 0 0,0 0 0 0 0,0-1-1 0 0,0 1 1 0 0,0 0 0 0 0,0 0 0 0 0,0 0-1 0 0,0 0 1 0 0,0 0 0 0 0,-1 0 0 0 0,1 0-1 0 0,0-1 1 0 0,-1 1 0 0 0,1 0 0 0 0,-1 0-1 0 0,1 0 1 0 0,-1-1 0 0 0,1 1 0 0 0,-1 0-1 0 0,1-1 1 0 0,-1 1 0 0 0,0 0 0 0 0,1-1-1 0 0,-1 1 1 0 0,0-1 0 0 0,0 1-6 0 0,-133 94 428 0 0,126-90-413 0 0,0 0 1 0 0,0 0-1 0 0,1 1 1 0 0,-1 0-1 0 0,1 1 0 0 0,1-1 1 0 0,-1 1-1 0 0,1 1 1 0 0,1-1-1 0 0,-1 1 0 0 0,1 0 1 0 0,1 0-1 0 0,-1 0 1 0 0,1 1-1 0 0,1 0 0 0 0,0 0 1 0 0,0 0-1 0 0,0 0 1 0 0,1 0-1 0 0,0 4-15 0 0,2-8 5 0 0,0 0-1 0 0,0-1 1 0 0,0 1-1 0 0,1 0 1 0 0,0 0 0 0 0,0-1-1 0 0,0 1 1 0 0,0-1 0 0 0,1 1-1 0 0,0-1 1 0 0,0 1-1 0 0,0-1 1 0 0,0 0 0 0 0,0 0-1 0 0,1 0 1 0 0,0 0 0 0 0,0-1-1 0 0,0 1 1 0 0,0-1-1 0 0,1 1 1 0 0,0-1 0 0 0,-1 0-1 0 0,1 0 1 0 0,0-1 0 0 0,0 1-1 0 0,0-1 1 0 0,1 0-1 0 0,3 1-4 0 0,100 30-2237 0 0,-107-33 936 0 0,-1-15-9470 0 0,0 9 7273 0 0,0 2 965 0 0</inkml:trace>
  <inkml:trace contextRef="#ctx0" brushRef="#br0" timeOffset="2985.807">253 8 0 0 0,'32'-8'3547'0'0,"-19"31"1701"0"0,-42 139-3166 0 0,-20 128-2638 0 0,-39 101 556 0 0,63-303-358 0 0,-9 42 386 0 0,25-38-7180 0 0,9-85 4313 0 0</inkml:trace>
</inkml:ink>
</file>

<file path=ppt/ink/ink2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6:52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1 152 3505 0 0,'0'0'692'0'0,"0"0"-121"0"0,0 0-35 0 0,0 0 167 0 0,0 0 278 0 0,0 0 178 0 0,0 0-83 0 0,0 0-328 0 0,0 0-411 0 0,0 0-239 0 0,0 0-32 0 0,0 0 82 0 0,3 7 26 0 0,35 107 549 0 0,-14 0-473 0 0,-6 0-1 0 0,0 48-249 0 0,2-78 176 0 0,-4-105 3031 0 0,61-217 133 0 0,1-127-3011 0 0,-71 279-648 0 0,-6 50-3427 0 0,-1 36 1384 0 0,0 0-914 0 0,0 0-985 0 0,0 3-843 0 0</inkml:trace>
  <inkml:trace contextRef="#ctx0" brushRef="#br0" timeOffset="1367.872">465 523 0 0 0,'0'0'1154'0'0,"0"0"-157"0"0,0 0 6 0 0,0 0 232 0 0,0 0 191 0 0,0 0-27 0 0,0 0-282 0 0,0 0-389 0 0,0 0-318 0 0,0 0-170 0 0,0 0-8 0 0,0 0 63 0 0,0 0 98 0 0,2 7 82 0 0,11 43 201 0 0,-3 0 0 0 0,-1 1 0 0 0,-3 0 0 0 0,-1 42-676 0 0,-3-76-212 0 0,-2 39-3450 0 0,-12-41-5876 0 0,10-14 9142 0 0</inkml:trace>
  <inkml:trace contextRef="#ctx0" brushRef="#br0" timeOffset="1677.86">367 612 0 0 0,'0'0'866'0'0,"0"0"-106"0"0,0 0 77 0 0,0 0 195 0 0,0 0 115 0 0,0 0-78 0 0,0 0-213 0 0,0 0-164 0 0,0 0-88 0 0,0 0-23 0 0,0 0 13 0 0,0 0 7 0 0,29-3-46 0 0,89-10-56 0 0,-110 11-434 0 0,0 1 0 0 0,0-1 0 0 0,1 2 0 0 0,-1-1 0 0 0,0 1 0 0 0,1 0 0 0 0,-1 0 0 0 0,1 1-1 0 0,-1 1 1 0 0,0-1 0 0 0,0 1 0 0 0,0 0 0 0 0,0 1 0 0 0,0 0 0 0 0,0 1 0 0 0,-1-1 0 0 0,1 1 0 0 0,-1 1 0 0 0,0-1 0 0 0,6 6-65 0 0,-11-7 31 0 0,1 1-1 0 0,-1-1 1 0 0,0 1 0 0 0,0 0 0 0 0,0 0 0 0 0,0 0-1 0 0,-1 0 1 0 0,0 0 0 0 0,0 0 0 0 0,0 0-1 0 0,0 0 1 0 0,0 0 0 0 0,-1 1 0 0 0,0-1-1 0 0,0 0 1 0 0,0 0 0 0 0,0 1 0 0 0,-1-1 0 0 0,0 0-1 0 0,0 0 1 0 0,0 0 0 0 0,0 0 0 0 0,0 0-1 0 0,-1 0 1 0 0,0 0 0 0 0,0 0 0 0 0,0-1-1 0 0,0 1 1 0 0,-1 0 0 0 0,1-1 0 0 0,-1 0 0 0 0,0 0-1 0 0,0 0 1 0 0,0 0 0 0 0,0 0 0 0 0,-1 0-1 0 0,1-1 1 0 0,-1 0 0 0 0,1 0 0 0 0,-1 0-1 0 0,-3 1-30 0 0,-20 17-73 0 0,0-2 0 0 0,-1-1-1 0 0,-1-1 1 0 0,0-1 0 0 0,-1-2-1 0 0,-29 9 74 0 0,41-15-97 0 0,-7 1-3002 0 0,24-8 533 0 0,2 0-1760 0 0,2-1 2435 0 0,1-2 1057 0 0</inkml:trace>
  <inkml:trace contextRef="#ctx0" brushRef="#br0" timeOffset="1967.617">1019 527 3305 0 0,'0'0'1347'0'0,"0"0"-358"0"0,0 0 33 0 0,0 0 303 0 0,0 0 229 0 0,0 0-23 0 0,0 0-261 0 0,0 0-341 0 0,0 0-294 0 0,-25 35-206 0 0,-76 107-150 0 0,13-10 111 0 0,53-77-440 0 0,-4 4-1566 0 0,8-22-3957 0 0,23-29 1899 0 0,5-1-418 0 0</inkml:trace>
  <inkml:trace contextRef="#ctx0" brushRef="#br0" timeOffset="2580.962">1146 726 0 0 0,'0'0'216'0'0,"0"0"696"0"0,0 0 267 0 0,0 0 4 0 0,0 0-163 0 0,0 0-241 0 0,0 0-228 0 0,0 0-147 0 0,-33 29-43 0 0,-103 90 18 0 0,73-53 463 0 0,-29 51 219 0 0,75-96-1034 0 0,36-50 3163 0 0,27-16-2523 0 0,-39 39-365 0 0,216-185 968 0 0,-117 126-1289 0 0,-104 65-10 0 0,0 0-1 0 0,-1 1 0 0 0,1-1 1 0 0,0 1-1 0 0,0-1 1 0 0,0 1-1 0 0,-1 0 0 0 0,1 0 1 0 0,0 0-1 0 0,-1 0 0 0 0,1 0 1 0 0,-1 0-1 0 0,1 0 1 0 0,-1 0-1 0 0,1 0 0 0 0,-1 1 1 0 0,0-1-1 0 0,0 1 0 0 0,0-1 1 0 0,0 1-1 0 0,0-1 0 0 0,0 1 1 0 0,0 0-1 0 0,0-1 1 0 0,0 1-1 0 0,-1 0 0 0 0,1 0 1 0 0,-1 0-1 0 0,1-1 0 0 0,-1 1 1 0 0,0 0-1 0 0,0 0 1 0 0,0 0-1 0 0,0 0 0 0 0,0 0 1 0 0,0-1-1 0 0,-1 2 30 0 0,6 15-75 0 0,1-1 25 0 0,-1 0 0 0 0,-1 0 0 0 0,-1 0-1 0 0,0 0 1 0 0,-1 0 0 0 0,-1 1-1 0 0,-1 16 51 0 0,0-32 58 0 0,-1 1-1 0 0,1 0 1 0 0,-1-1-1 0 0,1 1 1 0 0,-1-1-1 0 0,0 1 1 0 0,0-1-1 0 0,0 1 1 0 0,0-1-1 0 0,0 0 1 0 0,0 1-1 0 0,-1-1 1 0 0,1 0-1 0 0,-1 0 1 0 0,0 0-1 0 0,1 0 1 0 0,-1 0-1 0 0,0 0 1 0 0,0 0-1 0 0,0-1 1 0 0,-1 1-1 0 0,1-1 1 0 0,0 0-1 0 0,-1 1 1 0 0,1-1-1 0 0,0 0 1 0 0,-1-1-1 0 0,1 1 1 0 0,-1 0-1 0 0,0-1 1 0 0,1 1-1 0 0,-1-1 1 0 0,1 0-1 0 0,-1 1 1 0 0,-2-2-58 0 0,-92-13 2007 0 0,-12-53-1144 0 0,43 13-3721 0 0,57 46 1040 0 0,0-1-4278 0 0,5 8-816 0 0</inkml:trace>
  <inkml:trace contextRef="#ctx0" brushRef="#br0" timeOffset="6319.161">1357 435 0 0 0,'0'0'860'0'0,"0"0"351"0"0,0 0 304 0 0,0 0 221 0 0,0 0 41 0 0,0 0-218 0 0,0 0-387 0 0,0 0-341 0 0,0 0-187 0 0,0 0-60 0 0,0 0 30 0 0,3 0 59 0 0,89 7 5127 0 0,86-27-3234 0 0,0 0-3640 0 0,-178 20 345 0 0,0 0-313 0 0,0 0-329 0 0,0 0-396 0 0,0 0-444 0 0,0 0-633 0 0,0 0-819 0 0,0 1-261 0 0,-1 2 1007 0 0</inkml:trace>
  <inkml:trace contextRef="#ctx0" brushRef="#br0" timeOffset="6565.418">1402 678 3433 0 0,'0'0'2936'0'0,"0"0"-1253"0"0,0 0-536 0 0,0 0 128 0 0,0 0 252 0 0,0 0 103 0 0,0 0-184 0 0,0 0-342 0 0,0 0-312 0 0,0 0-204 0 0,0 0-154 0 0,0 0-108 0 0,23-2-70 0 0,151-15 214 0 0,-126 7-580 0 0,25-5-1315 0 0,-25 11-7374 0 0,-37 4 86 0 0</inkml:trace>
  <inkml:trace contextRef="#ctx0" brushRef="#br0" timeOffset="29152.296">2024 435 0 0 0,'0'0'511'0'0,"0"0"521"0"0,0 0 172 0 0,0 0-84 0 0,0 0-234 0 0,0 0-219 0 0,0 0-96 0 0,0 0-10 0 0,0 0 54 0 0,0 9-14 0 0,11 244 4162 0 0,3-109-4127 0 0,-12-105 5541 0 0,-9-178-4501 0 0,7 97-1602 0 0,1 0 0 0 0,3 0 0 0 0,1 0-1 0 0,2 0 1 0 0,2 1 0 0 0,2 1-1 0 0,1 0 1 0 0,16-34-74 0 0,-16 48 6 0 0,-4 5 7 0 0,1 0-1 0 0,1 1 0 0 0,1 0 0 0 0,1 0 0 0 0,0 1 1 0 0,2 1-1 0 0,0 0 0 0 0,3-1-12 0 0,-17 18-13 0 0,1 0 1 0 0,0 0-1 0 0,0 0 1 0 0,-1 0-1 0 0,1 1 0 0 0,0-1 1 0 0,0 0-1 0 0,0 1 1 0 0,0-1-1 0 0,0 0 0 0 0,0 1 1 0 0,0-1-1 0 0,0 1 1 0 0,0 0-1 0 0,1-1 1 0 0,-1 1-1 0 0,0 0 0 0 0,0 0 1 0 0,0 0-1 0 0,0 0 1 0 0,1 0-1 0 0,-1 0 0 0 0,0 0 1 0 0,0 0-1 0 0,0 0 1 0 0,0 0-1 0 0,1 0 0 0 0,-1 1 1 0 0,0-1-1 0 0,0 1 1 0 0,0-1-1 0 0,0 1 1 0 0,0-1-1 0 0,0 1 0 0 0,0-1 1 0 0,0 1-1 0 0,0 0 1 0 0,0 0-1 0 0,-1-1 0 0 0,1 1 1 0 0,0 0-1 0 0,0 0 1 0 0,-1 0-1 0 0,1 0 0 0 0,0 0 1 0 0,-1 0-1 0 0,1 0 1 0 0,-1 0-1 0 0,1 0 1 0 0,-1 0-1 0 0,0 1 0 0 0,1-1 1 0 0,-1 1 12 0 0,15 67-452 0 0,-17 39-2221 0 0,-1-85-2187 0 0,0-1-3846 0 0,2-17 4350 0 0</inkml:trace>
  <inkml:trace contextRef="#ctx0" brushRef="#br0" timeOffset="29541.034">2248 733 1056 0 0,'0'0'1630'0'0,"0"0"-383"0"0,0 0-155 0 0,0 0 50 0 0,0 0 18 0 0,0 0-91 0 0,0 0-120 0 0,0 0-76 0 0,0 0 62 0 0,0 0 67 0 0,0 0-30 0 0,0 0-80 0 0,0 0-131 0 0,5 11-135 0 0,22 89 920 0 0,-26-56-1558 0 0,0 21-568 0 0,-7-23-10193 0 0,6-39 7373 0 0,0-3 1213 0 0</inkml:trace>
  <inkml:trace contextRef="#ctx0" brushRef="#br0" timeOffset="34070.076">2164 800 0 0 0,'0'0'252'0'0,"0"0"682"0"0,0 0 139 0 0,0 0-57 0 0,0 0-150 0 0,2-8 2431 0 0,82-14 1077 0 0,43-7-3057 0 0,-121 28-1317 0 0,0-1-1 0 0,0 1 0 0 0,0 1 1 0 0,0-1-1 0 0,0 1 0 0 0,1 0 1 0 0,-1 0-1 0 0,0 1 0 0 0,0 0 0 0 0,0 0 1 0 0,0 0-1 0 0,0 1 0 0 0,0 0 1 0 0,-1 0-1 0 0,1 1 0 0 0,0-1 1 0 0,-1 1-1 0 0,0 0 0 0 0,4 3 1 0 0,-9-5-4 0 0,3 2 16 0 0,0 0-1 0 0,0 1 0 0 0,0 0 0 0 0,-1 0 1 0 0,1 0-1 0 0,-1 0 0 0 0,0 0 1 0 0,0 0-1 0 0,-1 1 0 0 0,1-1 0 0 0,-1 1 1 0 0,0-1-1 0 0,0 1 0 0 0,0-1 1 0 0,-1 1-1 0 0,0 0 0 0 0,0 1-11 0 0,0 0 5 0 0,-1 1-1 0 0,-1 0 1 0 0,1-1-1 0 0,-1 1 0 0 0,0-1 1 0 0,-1 1-1 0 0,1-1 1 0 0,-1 0-1 0 0,0 0 1 0 0,-1 0-1 0 0,1 0 1 0 0,-1-1-1 0 0,-1 0 1 0 0,1 1-1 0 0,-1-1 1 0 0,1-1-1 0 0,-2 1 0 0 0,1-1 1 0 0,0 0-1 0 0,-1 0 1 0 0,0 0-1 0 0,-1 0-4 0 0,-144 61-998 0 0,65-46-72 0 0,49-16-4928 0 0,37-4 2384 0 0,1-2 2304 0 0,2-1 898 0 0</inkml:trace>
  <inkml:trace contextRef="#ctx0" brushRef="#br0" timeOffset="34518.331">2766 726 0 0 0,'0'0'1615'0'0,"0"0"11"0"0,0 0-110 0 0,0 0-278 0 0,0 0-306 0 0,0 0-215 0 0,0 0-119 0 0,0 0-19 0 0,0 0 15 0 0,-7 10 18 0 0,-113 165 1974 0 0,-54 38-3949 0 0,111-148-7563 0 0,57-57 6602 0 0</inkml:trace>
  <inkml:trace contextRef="#ctx0" brushRef="#br0" timeOffset="35209.534">2580 1127 0 0 0,'0'0'716'0'0,"0"0"206"0"0,0 0 59 0 0,0 0 99 0 0,0 0 119 0 0,0 0-30 0 0,0 0-146 0 0,0 0-106 0 0,0 0-66 0 0,0 0-55 0 0,0 0-68 0 0,0 0-73 0 0,0 0-72 0 0,-23 23-48 0 0,-68 68-43 0 0,69-68-28 0 0,22-23-20 0 0,0 0 0 0 0,0 0 12 0 0,23-23 1778 0 0,24-27-1750 0 0,3 3 0 0 0,2 2 0 0 0,2 2 0 0 0,1 3 0 0 0,16-6-484 0 0,55-24 12 0 0,-124 71-15 0 0,0 1 0 0 0,-1-1 0 0 0,0 1-1 0 0,1 0 1 0 0,-1-1 0 0 0,0 1 0 0 0,0 0-1 0 0,0 0 1 0 0,0 0 0 0 0,0 0 0 0 0,-1 0 0 0 0,1 0-1 0 0,-1 0 1 0 0,1 0 0 0 0,-1 0 0 0 0,0 0-1 0 0,1 0 1 0 0,-1 1 0 0 0,0-1 0 0 0,-1 0-1 0 0,1 0 1 0 0,0 0 0 0 0,0 0 0 0 0,-1 0-1 0 0,0 0 1 0 0,1 0 0 0 0,-1 0 0 0 0,0 0-1 0 0,0 0 1 0 0,-1 1 3 0 0,1 8 1 0 0,6 158 46 0 0,-37-150 633 0 0,24-17-592 0 0,0 0 1 0 0,0-1-1 0 0,0 0 0 0 0,-1 0 0 0 0,1 0 1 0 0,0-1-1 0 0,0-1 0 0 0,0 1 0 0 0,0-1 1 0 0,0-1-1 0 0,0 0 0 0 0,0 0 0 0 0,0 0 1 0 0,0-1-1 0 0,1 0 0 0 0,-1 0 0 0 0,1-1 1 0 0,-4-3-89 0 0,9 6-100 0 0,-79-53-1027 0 0,59 31-3238 0 0,4-5-5399 0 0,14 20 3779 0 0</inkml:trace>
  <inkml:trace contextRef="#ctx0" brushRef="#br0" timeOffset="37318.813">2771 523 0 0 0,'0'0'812'0'0,"7"2"304"0"0,78 29 6183 0 0,-81-30-7067 0 0,-1 0-1 0 0,1-1 1 0 0,0 1-1 0 0,0-1 1 0 0,0 0-1 0 0,0 0 1 0 0,0 0-1 0 0,0-1 1 0 0,0 1-1 0 0,0-1 0 0 0,0 0 1 0 0,0 0-1 0 0,-1 0 1 0 0,1-1-1 0 0,0 1 1 0 0,-1-1-1 0 0,3-1-231 0 0,70-80 1436 0 0,-59 59-1314 0 0,6-8-103 0 0,-1-1 0 0 0,-2-1 0 0 0,-2 0 0 0 0,-1-2 0 0 0,-1 0 0 0 0,-2-2-19 0 0,-8-17-1472 0 0,-20 63-1532 0 0,-17 26 2387 0 0,2 2 0 0 0,1 1 0 0 0,3 1 0 0 0,-13 25 617 0 0,33-53-12 0 0,0 1 0 0 0,0-1 1 0 0,1 1-1 0 0,0 0 1 0 0,1 0-1 0 0,1 0 0 0 0,0 0 1 0 0,0 0-1 0 0,1 1 0 0 0,0-1 1 0 0,1 1-1 0 0,0-1 1 0 0,1 1-1 0 0,1 6 12 0 0,1-9 46 0 0,-1-1 0 0 0,2 0 0 0 0,-1 0 0 0 0,1 0 0 0 0,0-1 0 0 0,1 1 0 0 0,-1-1 0 0 0,2 0 0 0 0,-1 0 0 0 0,1 0 1 0 0,0-1-1 0 0,0 0 0 0 0,1 0 0 0 0,-1-1 0 0 0,1 0 0 0 0,1 0 0 0 0,-1 0 0 0 0,1-1 0 0 0,0 0 0 0 0,0-1 0 0 0,0 1 0 0 0,0-2 0 0 0,0 1 0 0 0,1-1 0 0 0,-1 0 0 0 0,1-1 0 0 0,0 0 0 0 0,-1 0 0 0 0,1-1 0 0 0,0 0 1 0 0,-1-1-1 0 0,1 0 0 0 0,0 0 0 0 0,3-2-46 0 0,3-2 270 0 0,-1-2 0 0 0,1 0-1 0 0,-1 0 1 0 0,-1-1 0 0 0,0-1 0 0 0,0 0 0 0 0,0-1 0 0 0,-1-1 0 0 0,-1 1 0 0 0,0-2 0 0 0,-1 0 0 0 0,10-12-270 0 0,1 0 124 0 0,0-1 0 0 0,-1-1 0 0 0,-1-1 0 0 0,-2 0 0 0 0,-1-1 0 0 0,-1-1 0 0 0,-1 0 0 0 0,-2-1 0 0 0,-1-1 0 0 0,4-17-124 0 0,-14 46-4 0 0,0-1-1 0 0,0 1 1 0 0,0-1-1 0 0,0 1 1 0 0,-1-1-1 0 0,1 0 1 0 0,-1 1-1 0 0,1-1 1 0 0,-1 1-1 0 0,0-1 1 0 0,0 0-1 0 0,0 1 1 0 0,-1-1-1 0 0,1 0 1 0 0,0 1-1 0 0,-1-1 1 0 0,0 1 0 0 0,0-1-1 0 0,0 1 1 0 0,0-1-1 0 0,0 1 1 0 0,0-1-1 0 0,0 1 1 0 0,-1 0-1 0 0,1 0 1 0 0,-1 0-1 0 0,0 0 1 0 0,1 0-1 0 0,-1 0 1 0 0,0 0-1 0 0,0 0 1 0 0,0 1-1 0 0,-3-2 5 0 0,-2 5-131 0 0,1 1-1 0 0,-1 0 1 0 0,1 0-1 0 0,-1 1 1 0 0,1-1-1 0 0,0 1 1 0 0,0 1-1 0 0,1-1 1 0 0,-1 1-1 0 0,1 0 1 0 0,0 0-1 0 0,0 1 1 0 0,1 0-1 0 0,0-1 1 0 0,0 2-1 0 0,0-1 1 0 0,1 0-1 0 0,-1 1 1 0 0,2-1-1 0 0,-1 1 1 0 0,1 0-1 0 0,0 0 1 0 0,0 0-1 0 0,0 4 132 0 0,-3 2-138 0 0,0-4 87 0 0,1 1 0 0 0,0-1-1 0 0,1 1 1 0 0,0 0 0 0 0,0 0 0 0 0,1 0 0 0 0,1 0-1 0 0,0 1 1 0 0,0-1 0 0 0,0 0 0 0 0,2 1-1 0 0,-1-1 1 0 0,1 0 0 0 0,1 0 0 0 0,0 1-1 0 0,0-1 1 0 0,1 0 0 0 0,0-1 0 0 0,1 1-1 0 0,0-1 1 0 0,0 1 0 0 0,1-1 0 0 0,1 0-1 0 0,-1-1 1 0 0,1 1 0 0 0,4 2 51 0 0,-5-6 51 0 0,1 0 0 0 0,-1-1 0 0 0,1 0 1 0 0,1 0-1 0 0,-1-1 0 0 0,0 1 0 0 0,1-1 0 0 0,0-1 0 0 0,0 1 0 0 0,0-1 1 0 0,0-1-1 0 0,0 1 0 0 0,0-1 0 0 0,0 0 0 0 0,0-1 0 0 0,1 1 0 0 0,-1-2-51 0 0,2 2 178 0 0,1-2 0 0 0,-1 1 0 0 0,-1-1 0 0 0,1-1 0 0 0,0 0 0 0 0,0 0 0 0 0,0 0 0 0 0,-1-1 0 0 0,1-1 0 0 0,-1 1 0 0 0,0-1 0 0 0,0-1 0 0 0,-1 0 0 0 0,1 0 0 0 0,-1 0 0 0 0,0-1 0 0 0,1 0-178 0 0,7-9 95 0 0,1 0 0 0 0,-2 0 0 0 0,0-1 0 0 0,0-1 0 0 0,-2-1-1 0 0,0 0 1 0 0,-1 0 0 0 0,-1-1 0 0 0,-1 0 0 0 0,-1-1 0 0 0,0 0-1 0 0,-2 0 1 0 0,0-1 0 0 0,-1 1 0 0 0,-1-1 0 0 0,-1-1-1 0 0,-1 1 1 0 0,-1 0 0 0 0,-1-16-95 0 0,0 36-17 0 0,0-1 0 0 0,0 0 1 0 0,0 0-1 0 0,0 0 0 0 0,0 1 0 0 0,-1-1 0 0 0,1 0 0 0 0,-1 0 0 0 0,1 1 0 0 0,-1-1 1 0 0,0 0-1 0 0,1 1 0 0 0,-1-1 0 0 0,0 1 0 0 0,0-1 0 0 0,0 1 0 0 0,0-1 0 0 0,-1 1 1 0 0,1 0-1 0 0,0-1 0 0 0,0 1 0 0 0,-1 0 0 0 0,1 0 0 0 0,-1 0 0 0 0,1 0 0 0 0,-1 0 1 0 0,1 1-1 0 0,-1-1 0 0 0,0 0 0 0 0,0 1 0 0 0,1-1 0 0 0,-1 1 0 0 0,0-1 0 0 0,0 1 0 0 0,1 0 1 0 0,-1 0-1 0 0,0 0 0 0 0,0 0 0 0 0,1 0 0 0 0,-1 0 0 0 0,0 0 0 0 0,0 1 0 0 0,0-1 1 0 0,1 1-1 0 0,-1-1 0 0 0,0 1 0 0 0,1 0 0 0 0,-1-1 0 0 0,0 1 0 0 0,1 0 0 0 0,-1 0 1 0 0,1 0 16 0 0,-11 12-76 0 0,1 1 1 0 0,0 0 0 0 0,1 0 0 0 0,0 1 0 0 0,1 1-1 0 0,1-1 1 0 0,1 1 0 0 0,0 1 0 0 0,1-1-1 0 0,-2 9 76 0 0,3-13-73 0 0,1 1 0 0 0,-1 0 0 0 0,2 0 0 0 0,0 0 0 0 0,0 0 0 0 0,2 0 0 0 0,-1 0 0 0 0,2 1 0 0 0,-1-1 0 0 0,2 0 0 0 0,0 1 0 0 0,1-1 0 0 0,0 0 0 0 0,1 0 0 0 0,0 0 0 0 0,1 0 0 0 0,0 0 1 0 0,1-1-1 0 0,4 6 72 0 0,44 50-1896 0 0,-23-44-5454 0 0,-24-20 4921 0 0</inkml:trace>
  <inkml:trace contextRef="#ctx0" brushRef="#br0" timeOffset="41864.972">3854 685 2937 0 0,'0'0'840'0'0,"0"0"-313"0"0,0 0-21 0 0,0 0 164 0 0,0 0 125 0 0,0 0-14 0 0,0 0-213 0 0,0 0-269 0 0,0 0-187 0 0,0 0-95 0 0,0 0-33 0 0,-9 22 10 0 0,-25 67 19 0 0,14-11 76 0 0,-39 72 318 0 0,60-180 763 0 0,13-11-558 0 0,2 2 1 0 0,1 0 0 0 0,2 1 0 0 0,2 1-1 0 0,1 1 1 0 0,1 0 0 0 0,15-13-613 0 0,13-10 246 0 0,-35 91-663 0 0,2 144 1336 0 0,-7-126-779 0 0,-2-11-1264 0 0,-7-13-2999 0 0,-2-26 1327 0 0,0 1-644 0 0,0 2 37 0 0</inkml:trace>
  <inkml:trace contextRef="#ctx0" brushRef="#br0" timeOffset="42105.986">3776 855 0 0 0,'0'0'1840'0'0,"0"0"-639"0"0,0 0-81 0 0,0 0 184 0 0,0 0-32 0 0,0 0-231 0 0,0 0-377 0 0,0 0-344 0 0,0 0-176 0 0,0 0-112 0 0,0 0-104 0 0,0 0-96 0 0,194 0-144 0 0,-181 0-248 0 0,-1 0-577 0 0,1 0-935 0 0,-2 0-977 0 0,-5 0 1481 0 0</inkml:trace>
  <inkml:trace contextRef="#ctx0" brushRef="#br0" timeOffset="43012.984">4121 708 0 0 0,'0'0'187'0'0,"0"5"432"0"0,-9 155 4854 0 0,3-60-4681 0 0,-3-5 1378 0 0,9-95-1596 0 0,0 0 71 0 0,0 0 89 0 0,0 0 195 0 0,0-22 2622 0 0,1-29-2964 0 0,2 0 0 0 0,3 0-1 0 0,2 0 1 0 0,2 1 0 0 0,5-8-587 0 0,-13 50-8 0 0,0 0 0 0 0,0 1 0 0 0,1-1 0 0 0,0 1-1 0 0,0 0 1 0 0,1-1 0 0 0,0 2 0 0 0,0-1 0 0 0,1 0 0 0 0,0 1 0 0 0,0 0 0 0 0,0 0 0 0 0,1 0 0 0 0,1 0 8 0 0,-5 6-4 0 0,1 1 0 0 0,-1 0 1 0 0,1 0-1 0 0,-1 0 0 0 0,1 0 1 0 0,-1 1-1 0 0,0-1 0 0 0,0 0 1 0 0,1 1-1 0 0,-1 0 1 0 0,0-1-1 0 0,0 1 0 0 0,-1 0 1 0 0,1 0-1 0 0,0 0 0 0 0,-1 0 1 0 0,1 1-1 0 0,-1-1 0 0 0,1 0 1 0 0,-1 1-1 0 0,0-1 0 0 0,0 0 1 0 0,0 1-1 0 0,-1-1 1 0 0,1 1-1 0 0,-1 0 0 0 0,1-1 1 0 0,-1 1-1 0 0,0 0 0 0 0,0 2 4 0 0,2 1 45 0 0,-1 1 0 0 0,-1-1-1 0 0,1 1 1 0 0,-1 0-1 0 0,0-1 1 0 0,-1 1 0 0 0,0-1-1 0 0,0 1 1 0 0,0 0 0 0 0,-1-1-1 0 0,1 0 1 0 0,-2 1-1 0 0,1-1-44 0 0,-4 7 5 0 0,4-9-11 0 0,1 0 0 0 0,-1 0 0 0 0,0-1 0 0 0,0 1 0 0 0,0 0 0 0 0,0-1 0 0 0,0 1 0 0 0,-1-1 1 0 0,0 0-1 0 0,0 0 0 0 0,0 0 0 0 0,0 0 0 0 0,0 0 0 0 0,0 0 0 0 0,-1-1 0 0 0,1 0 0 0 0,-1 0 1 0 0,0 0-1 0 0,0 0 0 0 0,0 0 0 0 0,1-1 0 0 0,-4 1 6 0 0,8-2-39 0 0,0 0 1 0 0,-1 0-1 0 0,1 1 0 0 0,-1-1 0 0 0,0 0 1 0 0,1 0-1 0 0,-1 1 0 0 0,1-1 0 0 0,-1 0 1 0 0,1 1-1 0 0,-1-1 0 0 0,0 0 0 0 0,1 1 1 0 0,-1-1-1 0 0,1 1 0 0 0,-1-1 1 0 0,0 1-1 0 0,0-1 0 0 0,1 0 0 0 0,-1 1 1 0 0,0-1-1 0 0,0 1 0 0 0,0 0 0 0 0,1-1 1 0 0,-1 1-1 0 0,0-1 0 0 0,0 1 0 0 0,0-1 1 0 0,0 1-1 0 0,0-1 0 0 0,0 1 1 0 0,0-1-1 0 0,0 1 0 0 0,0-1 0 0 0,-1 1 1 0 0,1 0-1 0 0,0-1 0 0 0,0 1 0 0 0,0-1 1 0 0,-1 1-1 0 0,1-1 0 0 0,0 0 0 0 0,0 1 1 0 0,-1-1-1 0 0,1 1 0 0 0,0-1 1 0 0,-1 1-1 0 0,1-1 0 0 0,-1 0 0 0 0,1 1 1 0 0,0-1-1 0 0,-1 0 0 0 0,1 1 0 0 0,-1-1 1 0 0,1 0-1 0 0,-1 0 0 0 0,1 1 0 0 0,-1-1 1 0 0,1 0-1 0 0,-1 0 0 0 0,0 0 39 0 0,8 5 400 0 0,3 3-337 0 0,0 0 0 0 0,-1 1 0 0 0,-1 0 0 0 0,1 0 0 0 0,-1 1 0 0 0,-1 0 0 0 0,0 0 0 0 0,0 0-1 0 0,-1 1 1 0 0,3 9-63 0 0,-8-20-206 0 0,3 7-138 0 0,-3-8-4971 0 0,-1-1-5172 0 0,0 1 9333 0 0</inkml:trace>
  <inkml:trace contextRef="#ctx0" brushRef="#br0" timeOffset="43758.225">4325 995 0 0 0,'0'0'1404'0'0,"0"0"250"0"0,0 0-68 0 0,0 0-222 0 0,0 0-125 0 0,0 0-52 0 0,0 0 30 0 0,0 0 30 0 0,0 0-73 0 0,0 0-117 0 0,2-7-143 0 0,46-140 2717 0 0,-5 48-3493 0 0,-17 63-662 0 0,-25 36 494 0 0,-1-1 1 0 0,1 1 0 0 0,-1-1 0 0 0,1 1 0 0 0,-1-1-1 0 0,1 1 1 0 0,-1-1 0 0 0,1 1 0 0 0,0 0-1 0 0,-1-1 1 0 0,1 1 0 0 0,0 0 0 0 0,-1 0-1 0 0,1-1 1 0 0,0 1 0 0 0,-1 0 0 0 0,1 0-1 0 0,0 0 1 0 0,0 0 0 0 0,-1 0 0 0 0,1 0-1 0 0,0 0 1 0 0,0 0 0 0 0,-1 0 0 0 0,1 0-1 0 0,0 0 1 0 0,-1 0 0 0 0,1 1 0 0 0,0-1-1 0 0,0 0 1 0 0,-1 0 0 0 0,1 1 0 0 0,-1-1 0 0 0,1 1-1 0 0,0-1 1 0 0,-1 0 0 0 0,1 1 0 0 0,-1-1-1 0 0,1 1 1 0 0,-1-1 0 0 0,1 1 0 0 0,-1 0-1 0 0,1-1 1 0 0,-1 1 0 0 0,0-1 0 0 0,1 1-1 0 0,-1 0 1 0 0,0-1 0 0 0,1 1 0 0 0,-1 0-1 0 0,0 0 1 0 0,0-1 0 0 0,0 1 0 0 0,0 0 29 0 0,9 139 190 0 0,-9-139-177 0 0,0 0 0 0 0,0 1 0 0 0,0-1 0 0 0,0 0 0 0 0,0 0 0 0 0,0 1-1 0 0,0-1 1 0 0,1 0 0 0 0,-1 0 0 0 0,0 1 0 0 0,1-1 0 0 0,-1 0 0 0 0,1 0-1 0 0,-1 0 1 0 0,1 0 0 0 0,0 0 0 0 0,-1 0 0 0 0,1 0 0 0 0,0 0 0 0 0,0 0-1 0 0,0 0 1 0 0,0 0 0 0 0,0 0 0 0 0,0 0 0 0 0,0-1 0 0 0,0 1 0 0 0,0 0-1 0 0,0-1 1 0 0,0 1 0 0 0,0-1 0 0 0,0 1 0 0 0,1-1 0 0 0,-1 1 0 0 0,0-1-1 0 0,0 0 1 0 0,1 0 0 0 0,-1 0 0 0 0,0 0 0 0 0,0 0 0 0 0,1 0 0 0 0,-1 0 0 0 0,0 0-1 0 0,0 0 1 0 0,1 0 0 0 0,-1-1 0 0 0,0 1 0 0 0,0-1 0 0 0,1 1 0 0 0,-1-1-1 0 0,0 1 1 0 0,0-1 0 0 0,0 1 0 0 0,0-1 0 0 0,0 0 0 0 0,0 0 0 0 0,0 0-13 0 0,80-82 853 0 0,-1 27-712 0 0,-78 58-125 0 0,0 0-1 0 0,0 0 0 0 0,0 0 0 0 0,0 0 0 0 0,-1 0 1 0 0,1 0-1 0 0,-1 0 0 0 0,0 1 0 0 0,1-1 0 0 0,-1 0 1 0 0,0 1-1 0 0,0-1 0 0 0,0 1 0 0 0,-1-1 0 0 0,1 1 0 0 0,-1 0 1 0 0,1-1-1 0 0,-1 1 0 0 0,0 0 0 0 0,0-1 0 0 0,0 1 1 0 0,0 0-1 0 0,-1-1 0 0 0,1 1 0 0 0,-1-1 0 0 0,0 1 1 0 0,0 2-16 0 0,1 6 10 0 0,0 110-1117 0 0,7-103-1460 0 0,-3-12-713 0 0,0 0-3435 0 0,-1-3 2349 0 0</inkml:trace>
</inkml:ink>
</file>

<file path=ppt/ink/ink2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7:50.3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0 748 3217 0 0,'0'0'977'0'0,"0"0"-822"0"0,0 0-102 0 0,0 0 441 0 0,0 0 465 0 0,0 0 338 0 0,0 0 99 0 0,0 0-90 0 0,0 0-118 0 0,32-4-83 0 0,98-13-31 0 0,-51-10 462 0 0,-64 16-1128 0 0,50-32 441 0 0,-2-4-1 0 0,-2-2 1 0 0,-3-3 0 0 0,-1-3 0 0 0,-4-1 0 0 0,-1-4 0 0 0,8-17-849 0 0,69-73 890 0 0,-113 133-748 0 0,-12 10-115 0 0,1 1 0 0 0,-1 0 0 0 0,1 0 0 0 0,1 0 0 0 0,-1 0 0 0 0,1 1 0 0 0,0 0 0 0 0,1 1 0 0 0,-1-1 0 0 0,1 1 0 0 0,-1 0 0 0 0,1 1 0 0 0,1-1 0 0 0,-1 2 0 0 0,0-1 0 0 0,1 1 0 0 0,-1 0 0 0 0,6-1-27 0 0,-7 5 0 0 0,-1 1 0 0 0,1-1-1 0 0,-1 1 1 0 0,0 0 0 0 0,0 0 0 0 0,0 1 0 0 0,0 0 0 0 0,-1 0-1 0 0,1 0 1 0 0,-1 0 0 0 0,0 0 0 0 0,0 1 0 0 0,-1 0 0 0 0,1 0-1 0 0,-1 0 1 0 0,0 0 0 0 0,0 1 0 0 0,9 19 37 0 0,0 0-1 0 0,-2 0 1 0 0,-1 1 0 0 0,-1 1-1 0 0,-1-1 1 0 0,-1 1 0 0 0,-2 0-1 0 0,0 1 1 0 0,-2-1-1 0 0,-1 1 1 0 0,-1-1 0 0 0,-2 0-1 0 0,-1 6-36 0 0,-3-13-32 0 0,0 0 0 0 0,-1-1 0 0 0,-1 0 1 0 0,-1 0-1 0 0,-1 0 0 0 0,-1-1 0 0 0,0-1 0 0 0,-1 0 0 0 0,-1 0 0 0 0,0-2 0 0 0,-2 1 0 0 0,1-2 0 0 0,-2 0 0 0 0,0 0 0 0 0,-1-2 0 0 0,0 0 0 0 0,0-1 0 0 0,-1-1 0 0 0,-1 0 0 0 0,0-2 0 0 0,-4 2 32 0 0,8-3-143 0 0,-1 0-1 0 0,0 0 1 0 0,0-2-1 0 0,0 0 1 0 0,-1 0-1 0 0,0-2 0 0 0,1 0 1 0 0,-1-1-1 0 0,0-1 1 0 0,-1 0-1 0 0,1-2 0 0 0,-7 0 144 0 0,23 1-89 0 0,0 0 1 0 0,-1-1-1 0 0,1 1 0 0 0,0 0 0 0 0,0 0 0 0 0,0-1 0 0 0,0 1 0 0 0,0 0 0 0 0,0-1 0 0 0,-1 0 0 0 0,1 1 0 0 0,0-1 0 0 0,0 1 0 0 0,0-1 0 0 0,1 0 0 0 0,-1 0 0 0 0,0 0 0 0 0,0 1 1 0 0,0-1-1 0 0,1 0 0 0 0,-1 0 0 0 0,0 0 0 0 0,1 0 0 0 0,-1 0 0 0 0,1 0 0 0 0,-1-1 0 0 0,1 1 0 0 0,-1 0 0 0 0,1 0 0 0 0,0 0 0 0 0,-1 0 0 0 0,1-1 0 0 0,0 1 0 0 0,0 0 0 0 0,0 0 0 0 0,0 0 1 0 0,0 0-1 0 0,0-1 0 0 0,1 1 0 0 0,-1 0 0 0 0,0 0 0 0 0,1 0 0 0 0,-1 0 0 0 0,0-1 0 0 0,1 1 0 0 0,-1 0 0 0 0,1 0 89 0 0,33-44-5951 0 0,-14 28 1331 0 0,-3 8-1333 0 0</inkml:trace>
  <inkml:trace contextRef="#ctx0" brushRef="#br0" timeOffset="326.294">1648 405 7714 0 0,'0'0'2169'0'0,"0"0"-600"0"0,0 0-121 0 0,0 0 100 0 0,0 0-38 0 0,0 0-287 0 0,0 0-385 0 0,0 0-288 0 0,0 0-136 0 0,0 0-84 0 0,0 0-57 0 0,-33 24-39 0 0,-99 73-72 0 0,77-35-22 0 0,51-50-131 0 0,2-8-29 0 0,-1 1-1 0 0,2-1 1 0 0,-1 1-1 0 0,0-1 1 0 0,1 1 0 0 0,0 0-1 0 0,0 0 1 0 0,0 0 0 0 0,1 0-1 0 0,-1 0 1 0 0,1-1-1 0 0,0 1 1 0 0,1 0 0 0 0,-1 0-1 0 0,1 0 1 0 0,0 0-1 0 0,0 0 1 0 0,1-1 0 0 0,-1 1-1 0 0,1 0 1 0 0,0-1-1 0 0,1 1 1 0 0,-1-1 0 0 0,1 0-1 0 0,-1 0 1 0 0,1 0 0 0 0,0 0-1 0 0,1 0 1 0 0,-1-1-1 0 0,1 1 1 0 0,-1-1 0 0 0,1 0-1 0 0,0 0 1 0 0,0-1-1 0 0,3 2 21 0 0,6 2 51 0 0,0-1-1 0 0,0-1 0 0 0,1 0 0 0 0,-1-1 1 0 0,1-1-1 0 0,0 0 0 0 0,0 0 1 0 0,0-1-1 0 0,0-1 0 0 0,0-1 0 0 0,0 0 1 0 0,0 0-1 0 0,0-2 0 0 0,-1 1 0 0 0,1-2 1 0 0,-1 0-1 0 0,0-1 0 0 0,1 0 0 0 0,-2-1 1 0 0,1 0-1 0 0,-1-1 0 0 0,0 0-50 0 0,-6 4 77 0 0,-1-1 1 0 0,1 0-1 0 0,-1 0 1 0 0,0 0-1 0 0,0 0 1 0 0,0-1-1 0 0,0 1 0 0 0,-1-1 1 0 0,0-1-1 0 0,0 1 1 0 0,0 0-1 0 0,-1-1 1 0 0,0 0-1 0 0,0 0 0 0 0,0 0 1 0 0,-1 0-1 0 0,0 0 1 0 0,0-1-1 0 0,-1 1 1 0 0,1-1-1 0 0,-1 1 0 0 0,-1-1 1 0 0,1 1-1 0 0,-1-1 1 0 0,0 1-1 0 0,-1-1 1 0 0,1 0-1 0 0,-1 1 1 0 0,-1-1-1 0 0,1 1 0 0 0,-1 0 1 0 0,0-1-1 0 0,-1 1 1 0 0,-1-2-78 0 0,-76-69-2117 0 0,15 44-6957 0 0,47 25-394 0 0</inkml:trace>
</inkml:ink>
</file>

<file path=ppt/ink/ink2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7:53.2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1035 0 0 0,'0'0'660'0'0,"0"0"527"0"0,0 0-36 0 0,0 0-240 0 0,0 0-196 0 0,0 0-75 0 0,0 0-1 0 0,0 0 62 0 0,18 4 58 0 0,59 10 14 0 0,14-11 2071 0 0,-76-6-2463 0 0,-1-1 1 0 0,0-1 0 0 0,0 0-1 0 0,0-1 1 0 0,-1 0 0 0 0,1-1-1 0 0,-2-1 1 0 0,8-4-382 0 0,-17 10 65 0 0,48-28 343 0 0,-2-2 0 0 0,0-2 0 0 0,-3-2 0 0 0,-1-2 0 0 0,-2-2 0 0 0,28-33-408 0 0,-65 66 9 0 0,1 0-1 0 0,-1-1 0 0 0,0 1 1 0 0,-1-1-1 0 0,0 0 0 0 0,0 0 1 0 0,-1-1-1 0 0,0 0 0 0 0,0 1 1 0 0,-1-1-1 0 0,0-1 0 0 0,-1 1 1 0 0,1 0-1 0 0,-2-1 0 0 0,0 1 1 0 0,0-7-9 0 0,-2 14-46 0 0,0-1 1 0 0,-1 1 0 0 0,0 0 0 0 0,1 0-1 0 0,-1-1 1 0 0,0 1 0 0 0,0 1 0 0 0,0-1-1 0 0,0 0 1 0 0,-1 0 0 0 0,1 1 0 0 0,0-1 0 0 0,-1 1-1 0 0,1 0 1 0 0,-1-1 0 0 0,0 1 0 0 0,1 1-1 0 0,-1-1 1 0 0,0 0 0 0 0,0 1 0 0 0,1-1-1 0 0,-1 1 1 0 0,0 0 0 0 0,0 0 0 0 0,0 0 0 0 0,1 0-1 0 0,-1 0 1 0 0,0 0 0 0 0,0 1 0 0 0,1 0-1 0 0,-1-1 1 0 0,0 1 0 0 0,1 0 0 0 0,-1 1-1 0 0,1-1 1 0 0,-3 1 45 0 0,-11 8-146 0 0,1 0-1 0 0,0 1 1 0 0,0 1 0 0 0,1 0-1 0 0,1 1 1 0 0,0 0-1 0 0,1 1 1 0 0,0 1 0 0 0,-1 3 146 0 0,2-6-24 0 0,1 0 0 0 0,0 1 0 0 0,1 0 0 0 0,1 1 0 0 0,0 0 0 0 0,1 0 0 0 0,1 1 0 0 0,0 0 0 0 0,0 0 0 0 0,2 0 0 0 0,0 1 0 0 0,1-1 0 0 0,0 1 0 0 0,1 0 0 0 0,1 0 0 0 0,1 9 24 0 0,2-19 46 0 0,1-1 0 0 0,0 0 0 0 0,0 1 0 0 0,1-1 0 0 0,0-1 0 0 0,0 1 0 0 0,0-1 0 0 0,0 1 0 0 0,0-1 0 0 0,1 0 0 0 0,0 0 0 0 0,0-1 0 0 0,0 0 0 0 0,0 0 0 0 0,1 0 0 0 0,-1 0 0 0 0,1-1 0 0 0,-1 0 0 0 0,1 0 0 0 0,0-1 0 0 0,0 1 0 0 0,0-1 0 0 0,0 0 0 0 0,0-1 0 0 0,0 0 0 0 0,0 0 0 0 0,0 0 0 0 0,0 0 0 0 0,0-1 0 0 0,0 0 1 0 0,3-1-48 0 0,7 2 171 0 0,0 0 0 0 0,0-1-1 0 0,1-1 1 0 0,-1-1-1 0 0,-1 0 1 0 0,1-1-1 0 0,14-5-169 0 0,5-5 231 0 0,-1-2-1 0 0,-1-1 1 0 0,0-2-1 0 0,-2-1 1 0 0,0-1-1 0 0,6-7-230 0 0,-22 15 68 0 0,-5 6-27 0 0,0 0 0 0 0,-1-1 0 0 0,0-1 0 0 0,0 1 0 0 0,-1-1 0 0 0,0-1 0 0 0,-1 0 0 0 0,0 0 0 0 0,-1 0 0 0 0,4-8-41 0 0,-6 3 36 0 0,-11 19-325 0 0,-12 18-218 0 0,12-12 470 0 0,0 1 0 0 0,1-1 0 0 0,0 1 1 0 0,1 0-1 0 0,0 1 0 0 0,1-1 0 0 0,0 1 0 0 0,1 0 1 0 0,0 0-1 0 0,1 0 0 0 0,1 0 0 0 0,0 0 1 0 0,0 1-1 0 0,1 6 37 0 0,3-15 8 0 0,1 0 0 0 0,-1 1 0 0 0,1-1 0 0 0,0 0 0 0 0,0-1 0 0 0,1 1 1 0 0,-1-1-1 0 0,1 1 0 0 0,-1-2 0 0 0,1 1 0 0 0,0 0 0 0 0,0-1 0 0 0,1 0 0 0 0,-1 0 0 0 0,0 0 0 0 0,1-1 0 0 0,-1 0 1 0 0,1 0-1 0 0,-1 0 0 0 0,1-1 0 0 0,-1 0 0 0 0,1 0 0 0 0,-1 0 0 0 0,1 0 0 0 0,-1-1 0 0 0,6-1-8 0 0,-8 2 19 0 0,15-2 104 0 0,0-1-1 0 0,1-1 0 0 0,-2-1 0 0 0,1 0 1 0 0,0-1-1 0 0,-1-1 0 0 0,0-1 1 0 0,-1 0-1 0 0,0-1 0 0 0,0-1 1 0 0,0 0-1 0 0,-2-1 0 0 0,1-1 1 0 0,4-6-123 0 0,-6 9 115 0 0,0-1 0 0 0,-1 0 0 0 0,-1-1 1 0 0,1 0-1 0 0,-2-1 0 0 0,0 0 1 0 0,0-1-1 0 0,-1 0 0 0 0,-1-1 1 0 0,0 1-1 0 0,-1-2 0 0 0,0 1 0 0 0,-1-1 1 0 0,-1 0-1 0 0,-1 0 0 0 0,0 0 1 0 0,0-1-1 0 0,-2 0 0 0 0,0 1 0 0 0,0-8-115 0 0,-3 20-14 0 0,-1 1 0 0 0,1 0 0 0 0,0 0 0 0 0,-1 0-1 0 0,1 0 1 0 0,-1 0 0 0 0,0 0 0 0 0,1 0 0 0 0,-1 1-1 0 0,0-1 1 0 0,0 1 0 0 0,0-1 0 0 0,-1 1 0 0 0,1 0-1 0 0,0 0 1 0 0,0 0 0 0 0,-1 0 0 0 0,1 0 0 0 0,0 0-1 0 0,-1 0 1 0 0,1 1 0 0 0,-1-1 0 0 0,1 1-1 0 0,-1 0 1 0 0,1 0 0 0 0,-1 0 0 0 0,1 0 0 0 0,-1 0-1 0 0,1 1 1 0 0,-1-1 0 0 0,1 1 0 0 0,-1-1 0 0 0,1 1-1 0 0,0 0 1 0 0,-1 0 0 0 0,1 0 0 0 0,0 0 0 0 0,0 1-1 0 0,0-1 1 0 0,0 1 0 0 0,0-1 0 0 0,0 1 0 0 0,0-1-1 0 0,0 1 1 0 0,0 0 0 0 0,0 1 14 0 0,-11 9-81 0 0,1 0-1 0 0,0 0 1 0 0,1 1-1 0 0,0 1 1 0 0,1 0-1 0 0,1 0 1 0 0,0 1 0 0 0,1 1-1 0 0,0-1 1 0 0,1 1-1 0 0,1 0 1 0 0,1 0-1 0 0,0 1 1 0 0,1 0 0 0 0,1 0-1 0 0,1 0 1 0 0,0 0-1 0 0,1 15 82 0 0,2-25-55 0 0,0 0 0 0 0,1 0 0 0 0,0 0 0 0 0,0 0 0 0 0,1 0 0 0 0,0 0 0 0 0,0-1 0 0 0,1 1 0 0 0,-1-1 0 0 0,1 0 0 0 0,1 0 0 0 0,-1 0 0 0 0,1-1 0 0 0,0 0 0 0 0,0 0 0 0 0,1 0-1 0 0,-1 0 1 0 0,1-1 0 0 0,0 0 0 0 0,0 0 0 0 0,1 0 0 0 0,-1-1 0 0 0,1 0 0 0 0,0 0 0 0 0,0-1 0 0 0,0 0 0 0 0,0 0 0 0 0,0-1 0 0 0,0 1 0 0 0,1-2 0 0 0,-1 1 0 0 0,0-1 0 0 0,0 0 0 0 0,1 0 0 0 0,-1-1 0 0 0,3-1 55 0 0,34 3-608 0 0,30-1-2368 0 0,-28-5-4151 0 0,-28 2 1142 0 0</inkml:trace>
  <inkml:trace contextRef="#ctx0" brushRef="#br0" timeOffset="1170.046">1824 821 0 0 0,'0'0'680'0'0,"0"0"96"0"0,0 0-105 0 0,0 0-68 0 0,0 0-4 0 0,0 0 10 0 0,0 0 29 0 0,0 0-42 0 0,-10 18-77 0 0,-70 108 451 0 0,-11 51-700 0 0,61-115-101 0 0,30-62-127 0 0,0 0 22 0 0,0 0 29 0 0,0 0 54 0 0,0 0 77 0 0,65-92 2420 0 0,-17 20-2033 0 0,4 2 0 0 0,55-55-611 0 0,-17 65 729 0 0,-88 61-701 0 0,1-1 1 0 0,0 1-1 0 0,-1 0 0 0 0,1 0 0 0 0,0 0 0 0 0,-1 0 0 0 0,0 1 1 0 0,1-1-1 0 0,-1 1 0 0 0,0-1 0 0 0,1 1 0 0 0,-1 0 0 0 0,0 0 0 0 0,0 0 1 0 0,-1 0-1 0 0,1 0 0 0 0,0 0 0 0 0,-1 0 0 0 0,1 1 0 0 0,-1-1 1 0 0,0 1-1 0 0,1-1 0 0 0,-1 1 0 0 0,-1-1 0 0 0,1 1 0 0 0,0 0 0 0 0,-1 0 1 0 0,1-1-1 0 0,-1 1 0 0 0,0 0 0 0 0,0 0 0 0 0,0-1 0 0 0,0 1 1 0 0,0 0-1 0 0,-1 1-28 0 0,6 17 115 0 0,3 20 211 0 0,-2 1 1 0 0,-1 0-1 0 0,-2 0 1 0 0,-2 0-1 0 0,-2 1-326 0 0,1-34 125 0 0,-2-7-55 0 0,1-1 0 0 0,-1 1 0 0 0,0 0-1 0 0,1-1 1 0 0,-1 1 0 0 0,0-1 0 0 0,0 1 0 0 0,0-1-1 0 0,0 0 1 0 0,0 0 0 0 0,0 0 0 0 0,0 0-1 0 0,-1 0 1 0 0,1 0 0 0 0,0-1 0 0 0,0 1 0 0 0,-1-1-1 0 0,1 1 1 0 0,0-1 0 0 0,-1 0 0 0 0,1 0 0 0 0,0 0-1 0 0,-1 0 1 0 0,1-1 0 0 0,0 1 0 0 0,-1-1 0 0 0,1 1-1 0 0,-2-1-69 0 0,-5 0 129 0 0,-92-33 279 0 0,63 16-449 0 0,-101-44-988 0 0,132 60 97 0 0,-13-2 511 0 0,14 3-2967 0 0,-1 1-3582 0 0,6 0 2137 0 0</inkml:trace>
  <inkml:trace contextRef="#ctx0" brushRef="#br0" timeOffset="1791.247">2307 866 7226 0 0,'0'0'1302'0'0,"0"0"-308"0"0,0 0 30 0 0,0 0 225 0 0,0 0 79 0 0,0 0-168 0 0,0 0-305 0 0,-3 32-278 0 0,-10 99-169 0 0,3 44 1273 0 0,10-174-1640 0 0,0 0 1 0 0,0 0 0 0 0,0 0-1 0 0,0 0 1 0 0,0 0 0 0 0,0 0-1 0 0,-1 0 1 0 0,1 0-1 0 0,0 0 1 0 0,-1 0 0 0 0,1 0-1 0 0,0 0 1 0 0,-1 0 0 0 0,1 0-1 0 0,-1 0 1 0 0,1 0-1 0 0,-1-1 1 0 0,0 1 0 0 0,1 0-1 0 0,-1 0 1 0 0,0-1 0 0 0,0 1-1 0 0,1 0 1 0 0,-1-1-1 0 0,0 1 1 0 0,0-1 0 0 0,0 1-1 0 0,0-1 1 0 0,0 1 0 0 0,0-1-1 0 0,0 0 1 0 0,0 0-1 0 0,0 1 1 0 0,0-1 0 0 0,0 0-1 0 0,0 0 1 0 0,0 0 0 0 0,0 0-43 0 0,-8-31 390 0 0,11 6-399 0 0,1 0 0 0 0,1 0 1 0 0,1 0-1 0 0,1 0 1 0 0,1 1-1 0 0,1 0 0 0 0,2 0 1 0 0,0 1-1 0 0,1 0 1 0 0,2 1-1 0 0,0 0 0 0 0,1 1 1 0 0,1 1-1 0 0,1 0 1 0 0,1 1-1 0 0,1 1 0 0 0,0 0 1 0 0,1 1-1 0 0,1 2 1 0 0,18-12 9 0 0,-26 19-25 0 0,1-1 0 0 0,0 2 1 0 0,0 0-1 0 0,1 0 0 0 0,-1 1 0 0 0,2 1 1 0 0,-1 0-1 0 0,0 1 0 0 0,1 1 1 0 0,12-2 24 0 0,-26 5-3 0 0,1 0-1 0 0,-1 0 1 0 0,0 0 0 0 0,0 0 0 0 0,0 0 0 0 0,0 1 0 0 0,1-1 0 0 0,-1 0-1 0 0,0 1 1 0 0,0-1 0 0 0,0 0 0 0 0,0 1 0 0 0,0-1 0 0 0,0 1-1 0 0,0 0 1 0 0,0-1 0 0 0,0 1 0 0 0,0 0 0 0 0,0 0 0 0 0,0 0-1 0 0,0 0 1 0 0,-1-1 0 0 0,1 1 0 0 0,0 0 0 0 0,-1 0 0 0 0,1 0-1 0 0,-1 1 1 0 0,1-1 0 0 0,-1 0 0 0 0,1 0 0 0 0,-1 0 0 0 0,0 0 0 0 0,1 0-1 0 0,-1 0 1 0 0,0 1 0 0 0,0-1 0 0 0,0 0 0 0 0,0 0 0 0 0,0 0-1 0 0,0 1 1 0 0,0-1 0 0 0,-1 1 3 0 0,-12 52-97 0 0,-5-29 145 0 0,-1 0 0 0 0,-1-1 0 0 0,-2-1 0 0 0,0-1 0 0 0,-2-1 0 0 0,0-1 0 0 0,-1-1 0 0 0,-21 11-48 0 0,-74 63 161 0 0,119-93-159 0 0,0 1 1 0 0,1-1-1 0 0,-1 1 1 0 0,1-1 0 0 0,-1 1-1 0 0,1-1 1 0 0,-1 1-1 0 0,1-1 1 0 0,-1 1-1 0 0,1 0 1 0 0,0-1 0 0 0,-1 1-1 0 0,1 0 1 0 0,0-1-1 0 0,0 1 1 0 0,-1 0 0 0 0,1 0-1 0 0,0-1 1 0 0,0 1-1 0 0,0 0 1 0 0,0-1 0 0 0,0 1-1 0 0,0 0 1 0 0,0 0-1 0 0,0-1 1 0 0,0 1 0 0 0,0 0-1 0 0,1 0 1 0 0,-1-1-1 0 0,0 1 1 0 0,0 0 0 0 0,1-1-1 0 0,-1 1 1 0 0,0 0-1 0 0,1-1 1 0 0,-1 1 0 0 0,1 0-1 0 0,-1-1 1 0 0,0 1-1 0 0,1-1 1 0 0,0 1 0 0 0,-1-1-1 0 0,1 1 1 0 0,-1-1-1 0 0,1 1 1 0 0,0-1 0 0 0,-1 0-1 0 0,1 1 1 0 0,0-1-1 0 0,-1 0 1 0 0,1 0 0 0 0,0 1-1 0 0,-1-1 1 0 0,1 0-1 0 0,0 0 1 0 0,0 0-1 0 0,-1 0 1 0 0,1 0 0 0 0,0 0-1 0 0,0 0 1 0 0,-1 0-1 0 0,1 0-1 0 0,50 9 141 0 0,-51-9-141 0 0,7 0 15 0 0,3 0-1 0 0,0 0 0 0 0,1 0-1 0 0,-1 1 1 0 0,0 0 0 0 0,0 1 0 0 0,0 0 0 0 0,0 1-1 0 0,0 0 1 0 0,0 0 0 0 0,-1 1 0 0 0,1 1 0 0 0,-1-1-1 0 0,0 1 1 0 0,-1 1 0 0 0,1 0 0 0 0,-1 0-1 0 0,0 1 1 0 0,0 0 0 0 0,1 2-15 0 0,15 15-1484 0 0,-16-23-3554 0 0,0 0-4427 0 0,-4-1 5201 0 0</inkml:trace>
  <inkml:trace contextRef="#ctx0" brushRef="#br0" timeOffset="2269.435">2739 1171 1816 0 0,'0'0'2086'0'0,"0"0"-121"0"0,0 0 70 0 0,0 0 169 0 0,0 0 19 0 0,0 0-249 0 0,0 0-350 0 0,0 0-338 0 0,0 0-248 0 0,0 0-193 0 0,0 0-121 0 0,0 0-62 0 0,16-14-61 0 0,50-46-54 0 0,-30 2 366 0 0,95-191 438 0 0,-100 223-1575 0 0,-30 26 211 0 0,0 0 1 0 0,0 0-1 0 0,0 0 0 0 0,-1 0 0 0 0,1 0 0 0 0,0 0 0 0 0,0 0 1 0 0,-1 1-1 0 0,1-1 0 0 0,0 0 0 0 0,-1 0 0 0 0,1 1 0 0 0,0-1 1 0 0,-1 0-1 0 0,1 1 0 0 0,0-1 0 0 0,-1 1 0 0 0,1-1 0 0 0,0 1 1 0 0,-1-1-1 0 0,1 1 0 0 0,-1-1 0 0 0,1 1 0 0 0,-1-1 0 0 0,0 1 1 0 0,1 0-1 0 0,-1-1 0 0 0,1 1 0 0 0,-1 0 0 0 0,0-1 0 0 0,0 1 1 0 0,1 0-1 0 0,-1 0 0 0 0,0-1 0 0 0,0 1 0 0 0,0 0 0 0 0,0 0 1 0 0,0-1-1 0 0,0 1 0 0 0,0 0 0 0 0,0 0 0 0 0,0-1 0 0 0,0 1 1 0 0,0 0-1 0 0,-1 0 0 0 0,1-1 0 0 0,0 1 0 0 0,-1 0 13 0 0,-7 127-252 0 0,7-127 250 0 0,0 1-1 0 0,0 0 0 0 0,0 0 1 0 0,0 0-1 0 0,0-1 0 0 0,1 1 1 0 0,-1 0-1 0 0,1 0 0 0 0,0 0 1 0 0,0 0-1 0 0,-1 0 1 0 0,1 0-1 0 0,0 0 0 0 0,1 0 1 0 0,-1 0-1 0 0,0 0 0 0 0,0 0 1 0 0,1 0-1 0 0,0 0 0 0 0,-1 0 1 0 0,1 0-1 0 0,0 0 1 0 0,0 0-1 0 0,0-1 0 0 0,0 1 1 0 0,0 0-1 0 0,0 0 0 0 0,0-1 1 0 0,1 1-1 0 0,-1-1 0 0 0,0 0 1 0 0,1 1-1 0 0,-1-1 1 0 0,1 0-1 0 0,0 0 0 0 0,0 0 1 0 0,-1 0-1 0 0,1 0 0 0 0,0 0 1 0 0,0 0-1 0 0,0-1 0 0 0,0 1 1 0 0,0-1-1 0 0,1 1 3 0 0,9-3 19 0 0,0 0 0 0 0,0-1 0 0 0,-1-1-1 0 0,1 0 1 0 0,-1-1 0 0 0,0 0 0 0 0,0 0-1 0 0,0-1 1 0 0,-1-1 0 0 0,0 0 0 0 0,0 0 0 0 0,-1-1-1 0 0,7-7-18 0 0,19-12 26 0 0,-12 8 28 0 0,-20 15-48 0 0,1 1 1 0 0,0-1 0 0 0,0 1-1 0 0,0-1 1 0 0,0 1-1 0 0,0 1 1 0 0,1-1 0 0 0,-1 1-1 0 0,1-1 1 0 0,0 1-1 0 0,0 0 1 0 0,0 1 0 0 0,0-1-1 0 0,4 0-6 0 0,0 50 206 0 0,-20 110-967 0 0,11-157 611 0 0,0 0 0 0 0,0 1 0 0 0,1-1 0 0 0,-1 0-1 0 0,0 0 1 0 0,0 1 0 0 0,1-1 0 0 0,-1 0 0 0 0,1 0-1 0 0,-1 0 1 0 0,1 0 0 0 0,-1 0 0 0 0,1 0-1 0 0,0 0 1 0 0,0 0 0 0 0,-1 0 0 0 0,1 0 0 0 0,0 0-1 0 0,0 0 1 0 0,0 0 0 0 0,0-1 0 0 0,0 1 0 0 0,0 0-1 0 0,0-1 1 0 0,0 1 0 0 0,0-1 0 0 0,1 1-1 0 0,-1-1 1 0 0,0 1 0 0 0,0-1 0 0 0,0 0 0 0 0,1 1 150 0 0,26 0-10109 0 0,-21-1 5987 0 0,-1 0 612 0 0</inkml:trace>
  <inkml:trace contextRef="#ctx0" brushRef="#br0" timeOffset="2707.021">3893 177 0 0 0,'0'0'2188'0'0,"0"0"92"0"0,0 0-87 0 0,0 0-177 0 0,0 0-264 0 0,0 0-296 0 0,0 0-224 0 0,0 0-121 0 0,0 0-9 0 0,-5 4 20 0 0,-93 88 2986 0 0,82-69-3805 0 0,1 0 1 0 0,2 2-1 0 0,0-1 0 0 0,1 2 0 0 0,2 0 0 0 0,1 0 0 0 0,0 0 0 0 0,1 7-303 0 0,1-2 64 0 0,2 1 0 0 0,1 0 1 0 0,1 1-1 0 0,2-1 0 0 0,1 0 0 0 0,3 18-64 0 0,1-29 2 0 0,1 0 0 0 0,1 0 0 0 0,1-1 0 0 0,0 0 0 0 0,2 0 0 0 0,0-1 0 0 0,1 0 0 0 0,4 5-2 0 0,75 81 291 0 0,-83-99-332 0 0,1-1 0 0 0,-1 0 0 0 0,1 0 0 0 0,1-1 0 0 0,-1 0 0 0 0,1-1 0 0 0,-1 1 0 0 0,1-1 1 0 0,0-1-1 0 0,0 1 0 0 0,0-2 0 0 0,1 1 0 0 0,-1-1 0 0 0,0 0 0 0 0,1-1 0 0 0,-1 1 0 0 0,6-2 41 0 0,14-18-3950 0 0,-15 2-7013 0 0,-7 9 2895 0 0</inkml:trace>
  <inkml:trace contextRef="#ctx0" brushRef="#br0" timeOffset="3641.94">4286 350 0 0 0,'0'0'1275'0'0,"0"0"475"0"0,0 0 457 0 0,0 0 205 0 0,0 0-161 0 0,0 0-453 0 0,0 0-522 0 0,0 0-397 0 0,0 0-249 0 0,0 0-90 0 0,0 0 20 0 0,0 0 41 0 0,1 8 28 0 0,8 224 1620 0 0,-10-149-2145 0 0,1 201-1784 0 0,-12-242-1468 0 0,5-37-1147 0 0,-1-3-3312 0 0,7-2 5176 0 0</inkml:trace>
  <inkml:trace contextRef="#ctx0" brushRef="#br0" timeOffset="4124.296">4190 343 1376 0 0,'0'0'1371'0'0,"0"0"-80"0"0,0 0 47 0 0,0 0 213 0 0,0 0 99 0 0,0 0-165 0 0,0 0-293 0 0,0 0-293 0 0,0 0-201 0 0,32-12-97 0 0,102-35-15 0 0,-51 31 317 0 0,-65 17-671 0 0,-3-2-108 0 0,0 0 1 0 0,0 1-1 0 0,0 1 1 0 0,1 0-1 0 0,-1 1 1 0 0,0 0-1 0 0,-1 2 1 0 0,1 0 0 0 0,0 0-1 0 0,-1 1 1 0 0,0 1-1 0 0,0 0 1 0 0,-1 1-1 0 0,0 1 1 0 0,9 6-125 0 0,-19-12 27 0 0,-1 1-1 0 0,0-1 1 0 0,1 1 0 0 0,-1 0 0 0 0,0 0-1 0 0,0 0 1 0 0,0 0 0 0 0,-1 0 0 0 0,1 0-1 0 0,-1 0 1 0 0,0 0 0 0 0,0 0-1 0 0,0 1 1 0 0,0-1 0 0 0,0 1 0 0 0,-1-1-1 0 0,0 1 1 0 0,1-1 0 0 0,-1 0 0 0 0,0 1-1 0 0,-1-1 1 0 0,1 1 0 0 0,-1-1-1 0 0,1 1 1 0 0,-1-1 0 0 0,0 0 0 0 0,0 1-1 0 0,-1-1 1 0 0,1 0 0 0 0,-1 0 0 0 0,0 0-1 0 0,1 0 1 0 0,-2 1-27 0 0,-81 87 241 0 0,83-90-245 0 0,-263 179 509 0 0,261-179-478 0 0,1 0-1 0 0,0 0 0 0 0,0 0 1 0 0,0 0-1 0 0,0 0 0 0 0,1 0 1 0 0,-1 1-1 0 0,0-1 0 0 0,0 1 1 0 0,1-1-1 0 0,-1 1 1 0 0,1 0-1 0 0,0-1 0 0 0,-1 1 1 0 0,1 0-1 0 0,0 0 0 0 0,0 0 1 0 0,0 0-1 0 0,0 0 0 0 0,0 0 1 0 0,1 1-1 0 0,-1-1 0 0 0,1 0 1 0 0,-1 0-1 0 0,1 0 0 0 0,0 1 1 0 0,0-1-1 0 0,0 0 1 0 0,0 0-1 0 0,0 1 0 0 0,0-1 1 0 0,1 0-1 0 0,-1 0 0 0 0,1 1 1 0 0,0-1-1 0 0,-1 0 0 0 0,1 0 1 0 0,0 0-1 0 0,0 0 0 0 0,0 0 1 0 0,1 0-1 0 0,-1 0 0 0 0,0-1 1 0 0,1 1-1 0 0,-1 0 1 0 0,2 1-27 0 0,11 5 111 0 0,0-1 0 0 0,0 0 1 0 0,0-1-1 0 0,1 0 0 0 0,0-1 1 0 0,0-1-1 0 0,0 0 0 0 0,8 0-111 0 0,136 18 809 0 0,22 5-96 0 0,-174-26-1848 0 0,27 11 3298 0 0,-28-4-6368 0 0,-3 4-6590 0 0,-3-12 2477 0 0</inkml:trace>
  <inkml:trace contextRef="#ctx0" brushRef="#br0" timeOffset="5288.217">4963 615 1368 0 0,'0'0'2330'0'0,"0"0"-101"0"0,0 0-45 0 0,0 0 69 0 0,0 0-84 0 0,0 0-410 0 0,0 0-536 0 0,0 0-469 0 0,0 0-314 0 0,0 0-105 0 0,0 0 33 0 0,0 0 85 0 0,0 0 73 0 0,12 0 7 0 0,199-7 1262 0 0,-149-2-1724 0 0,15-1-552 0 0,-25 7-9359 0 0,-48 3-629 0 0</inkml:trace>
  <inkml:trace contextRef="#ctx0" brushRef="#br0" timeOffset="7635.005">5701 251 3393 0 0,'0'0'2620'0'0,"0"0"-761"0"0,0 0-478 0 0,0 0-102 0 0,0 0 110 0 0,0 0 88 0 0,0 0-151 0 0,0 0-293 0 0,0 0-282 0 0,0 0-217 0 0,0 0-90 0 0,0 0-78 0 0,0 0-87 0 0,5 32-66 0 0,13 105-60 0 0,16 96 179 0 0,-14-28-1300 0 0,-19-198 654 0 0,3 50-1137 0 0,-9-21-4421 0 0,-7-18-3805 0 0,10-14 9130 0 0</inkml:trace>
  <inkml:trace contextRef="#ctx0" brushRef="#br0" timeOffset="8038.929">5572 288 1152 0 0,'0'0'1962'0'0,"0"0"-755"0"0,0 0-256 0 0,0 0 116 0 0,0 0 242 0 0,0 0 116 0 0,0 0-126 0 0,0 0-251 0 0,35-12-216 0 0,108-35-115 0 0,-37 32 426 0 0,-94 14-1048 0 0,0 0 0 0 0,0 1 0 0 0,0 1 0 0 0,0 0 0 0 0,0 1 0 0 0,0 0-1 0 0,0 0 1 0 0,0 1 0 0 0,0 1 0 0 0,-1 0 0 0 0,0 1 0 0 0,0 0 0 0 0,0 1-1 0 0,-1 0 1 0 0,9 6-95 0 0,-16-9 19 0 0,-1-1-1 0 0,0 1 1 0 0,0-1-1 0 0,0 1 1 0 0,0 0-1 0 0,0-1 0 0 0,0 1 1 0 0,-1 0-1 0 0,0 0 1 0 0,1 0-1 0 0,-1 0 1 0 0,0 1-1 0 0,-1-1 1 0 0,1 0-1 0 0,0 0 1 0 0,-1 0-1 0 0,0 1 0 0 0,0-1 1 0 0,0 0-1 0 0,0 1 1 0 0,0-1-1 0 0,-1 0 1 0 0,0 0-1 0 0,1 1 1 0 0,-1-1-1 0 0,0 0 0 0 0,0 0 1 0 0,-1 0-1 0 0,1 0 1 0 0,-1 0-1 0 0,1 0 1 0 0,-2 1-19 0 0,-71 80-112 0 0,-131 55-21 0 0,203-137 144 0 0,-1-1-1 0 0,1 0 1 0 0,0 1 0 0 0,0-1 0 0 0,-1 1 0 0 0,1 0-1 0 0,0 0 1 0 0,1 0 0 0 0,-1 0 0 0 0,0 0 0 0 0,0 0-1 0 0,1 0 1 0 0,0 0 0 0 0,-1 1 0 0 0,1-1 0 0 0,0 1-1 0 0,0-1 1 0 0,0 1 0 0 0,0-1 0 0 0,1 1 0 0 0,-1-1-1 0 0,1 1 1 0 0,-1 0 0 0 0,1-1 0 0 0,0 1 0 0 0,0 0-1 0 0,0-1 1 0 0,1 1 0 0 0,-1 0 0 0 0,1-1 0 0 0,-1 1-1 0 0,1 0 1 0 0,0-1 0 0 0,0 1 0 0 0,0-1 0 0 0,0 1-1 0 0,0-1 1 0 0,1 0 0 0 0,-1 0 0 0 0,2 3-11 0 0,147 54 522 0 0,-112-48-453 0 0,90 33-557 0 0,-116-41-1821 0 0,-7-2-5466 0 0,-4-1 1443 0 0</inkml:trace>
  <inkml:trace contextRef="#ctx0" brushRef="#br0" timeOffset="8300.093">6353 567 3113 0 0,'0'0'2707'0'0,"0"0"-1331"0"0,0 0-386 0 0,0 0 263 0 0,0 0 358 0 0,0 0 124 0 0,0 0-208 0 0,0 0-370 0 0,0 0-363 0 0,0 0-269 0 0,-1 34-195 0 0,-1 104-134 0 0,1-132-195 0 0,0 1 1 0 0,0-1-1 0 0,1 1 0 0 0,-1-1 0 0 0,2 0 0 0 0,-1 1 0 0 0,1-1 0 0 0,0 1 0 0 0,0-1 1 0 0,1 0-1 0 0,-1 0 0 0 0,1 0 0 0 0,1 0 0 0 0,0 1-1 0 0,4 6-138 0 0,9 10-1141 0 0,-8-18-2341 0 0,0-3-4445 0 0,-7-2 3837 0 0</inkml:trace>
  <inkml:trace contextRef="#ctx0" brushRef="#br0" timeOffset="8535.078">6202 578 0 0 0,'0'0'1386'0'0,"0"0"-329"0"0,0 0-115 0 0,0 0 70 0 0,0 0 84 0 0,0 0-53 0 0,0 0-135 0 0,0 0-129 0 0,33 0-97 0 0,105-1-36 0 0,-72 18 289 0 0,-59-10-743 0 0,-2-4-63 0 0,1 1-1 0 0,-1 0 1 0 0,-1 0-1 0 0,1 1 0 0 0,-1-1 1 0 0,0 1-1 0 0,0 0 1 0 0,0 0-1 0 0,0 0 1 0 0,-1 1-1 0 0,0 0 0 0 0,0-1 1 0 0,-1 1-1 0 0,1 0 1 0 0,-1 0-1 0 0,-1 0 1 0 0,1 1-1 0 0,-1-1 0 0 0,0 0 1 0 0,0 7-129 0 0,-1-8 60 0 0,1 1 0 0 0,-2 0 1 0 0,1-1-1 0 0,-1 1 0 0 0,0 0 0 0 0,0-1 1 0 0,0 1-1 0 0,-1-1 0 0 0,1 1 0 0 0,-2-1 1 0 0,1 0-1 0 0,0 0 0 0 0,-1 0 0 0 0,0 0 0 0 0,0 0 1 0 0,-1 0-1 0 0,1-1 0 0 0,-1 0 0 0 0,0 0 1 0 0,0 0-1 0 0,0 0 0 0 0,-1 0 0 0 0,0-1-60 0 0,-6 6-59 0 0,0-1 0 0 0,-1 0 0 0 0,0-1-1 0 0,0-1 1 0 0,-1 1 0 0 0,0-2 0 0 0,0 0-1 0 0,0-1 1 0 0,-1 0 59 0 0,-45-1-3791 0 0,43-10-2896 0 0,12 3 3066 0 0</inkml:trace>
  <inkml:trace contextRef="#ctx0" brushRef="#br0" timeOffset="8924.99">6703 103 1224 0 0,'0'0'3809'0'0,"0"0"-2403"0"0,0 0-814 0 0,0 0 161 0 0,0 0 393 0 0,0 0 225 0 0,0 0-55 0 0,0 0-218 0 0,0 0-218 0 0,0 0-119 0 0,0 0-88 0 0,0 0-79 0 0,27 35-48 0 0,85 111-82 0 0,-67-58 165 0 0,-41-70-482 0 0,2 10-32 0 0,-1 0-1 0 0,-1 0 1 0 0,-1 1 0 0 0,-1-1 0 0 0,-2 1-1 0 0,-1-1 1 0 0,-3 13-115 0 0,1-26-17 0 0,0 0 0 0 0,-1 0 0 0 0,-1-1 0 0 0,0 1 0 0 0,-1-1 1 0 0,-1-1-1 0 0,0 1 0 0 0,-1-1 0 0 0,0 0 0 0 0,-1-1 0 0 0,-1 0 0 0 0,-9 10 17 0 0,-83 75-2974 0 0,35-49-4987 0 0,50-37 3697 0 0,5-3 1454 0 0</inkml:trace>
  <inkml:trace contextRef="#ctx0" brushRef="#br0" timeOffset="11609.252">7159 501 0 0 0,'0'0'1603'0'0,"0"0"-851"0"0,0 0-369 0 0,0 0 349 0 0,0 0 628 0 0,0 0 482 0 0,0 0 117 0 0,0 0-288 0 0,0 0-419 0 0,0 0-331 0 0,0 0-196 0 0,0 0-89 0 0,0 0-85 0 0,26-2-97 0 0,82-9-109 0 0,102-13-397 0 0,-188 22-2216 0 0,-12 1-1576 0 0,1 1-4757 0 0,-9 0 8180 0 0</inkml:trace>
  <inkml:trace contextRef="#ctx0" brushRef="#br0" timeOffset="11858.005">7150 722 2128 0 0,'0'0'1527'0'0,"0"0"-850"0"0,0 0-332 0 0,0 0 250 0 0,0 0 468 0 0,0 0 370 0 0,0 0 61 0 0,0 0-195 0 0,0 0-310 0 0,0 0-266 0 0,0 0-199 0 0,0 0-140 0 0,0 0-117 0 0,37-4-81 0 0,115-15-92 0 0,-37-6-191 0 0,-22 1-1201 0 0,13-3-7502 0 0,-86 23 5267 0 0</inkml:trace>
  <inkml:trace contextRef="#ctx0" brushRef="#br0" timeOffset="12703.894">7632 906 0 0 0,'0'0'1668'0'0,"0"0"-485"0"0,0 0-30 0 0,0 0 248 0 0,0 0 194 0 0,0 0-16 0 0,0 0-240 0 0,0 0-279 0 0,36-24-171 0 0,112-79-131 0 0,-45 25 495 0 0,-44 32-798 0 0,-2-2 0 0 0,-2-3 1 0 0,-2-3-1 0 0,-3-2-455 0 0,-46 53-8 0 0,0-1-1 0 0,-1 0 1 0 0,1 0-1 0 0,-1-1 1 0 0,0 1-1 0 0,0-1 1 0 0,-1 1-1 0 0,1-1 1 0 0,-1 0-1 0 0,0 0 1 0 0,0 0-1 0 0,-1 0 1 0 0,1 0-1 0 0,-1-1 1 0 0,0 1-1 0 0,-1 0 1 0 0,1-1-1 0 0,-1-4 9 0 0,-2 9-101 0 0,0-1-1 0 0,1 1 1 0 0,-1 0 0 0 0,0 0 0 0 0,0-1-1 0 0,0 1 1 0 0,0 0 0 0 0,0 1 0 0 0,0-1-1 0 0,0 0 1 0 0,0 1 0 0 0,0-1 0 0 0,0 1-1 0 0,-1-1 1 0 0,1 1 0 0 0,0 0 0 0 0,0 0-1 0 0,0 0 1 0 0,-1 0 0 0 0,1 0 0 0 0,0 1-1 0 0,0-1 1 0 0,0 1 0 0 0,0-1 0 0 0,0 1-1 0 0,-2 1 102 0 0,-8 6-279 0 0,1 0 0 0 0,0 1 0 0 0,0 0 0 0 0,1 1-1 0 0,0 1 1 0 0,0-1 0 0 0,2 1 0 0 0,-1 1-1 0 0,1 0 1 0 0,1 0 0 0 0,0 1 0 0 0,1-1-1 0 0,0 1 1 0 0,1 1 0 0 0,0-1 0 0 0,-2 14 279 0 0,5-22 28 0 0,0 1 1 0 0,0-1 0 0 0,1 1-1 0 0,0-1 1 0 0,0 1-1 0 0,0 0 1 0 0,1-1-1 0 0,0 1 1 0 0,0 0-1 0 0,0 0 1 0 0,1-1 0 0 0,-1 1-1 0 0,1 0 1 0 0,1-1-1 0 0,-1 1 1 0 0,1-1-1 0 0,0 1 1 0 0,0-1 0 0 0,1 0-1 0 0,0 0 1 0 0,0 0-1 0 0,0 0 1 0 0,0-1-1 0 0,1 1 1 0 0,-1-1 0 0 0,1 0-1 0 0,0 0 1 0 0,1 0-1 0 0,-1 0 1 0 0,1-1-1 0 0,0 1-28 0 0,5 2 261 0 0,0 0 0 0 0,0-1 0 0 0,1 0 0 0 0,-1-1 1 0 0,1 0-1 0 0,0 0 0 0 0,1-1 0 0 0,-1-1 0 0 0,0 0 0 0 0,1 0 0 0 0,0-1 0 0 0,-1-1 0 0 0,1 0 0 0 0,-1-1 0 0 0,1 0 0 0 0,-1 0 0 0 0,1-1 0 0 0,-1-1 0 0 0,0 0-261 0 0,11-6 154 0 0,0-1-1 0 0,-1 0 1 0 0,-1-2 0 0 0,0-1-1 0 0,0 0 1 0 0,-1-1-1 0 0,-1-1 1 0 0,-1-1 0 0 0,0-1-1 0 0,-1 0 1 0 0,0-1-1 0 0,-2-1 1 0 0,0 0 0 0 0,-1-1-1 0 0,-2 0 1 0 0,2-4-154 0 0,-2-16-932 0 0,-34 45-2390 0 0,18-1 3211 0 0,-1 1 1 0 0,1 0 0 0 0,0 0 0 0 0,0 0-1 0 0,0 0 1 0 0,1 1 0 0 0,0 0 0 0 0,0 0-1 0 0,1 0 1 0 0,-1 0 0 0 0,1 1 0 0 0,1-1-1 0 0,-1 1 1 0 0,1 0 0 0 0,0 0 0 0 0,1 0-1 0 0,-1 0 1 0 0,1 0 0 0 0,1 0 0 0 0,-1 0 0 0 0,1 0-1 0 0,1 0 1 0 0,-1 1 0 0 0,2 3 110 0 0,2-6 143 0 0,1 1 1 0 0,0 0-1 0 0,0-1 1 0 0,0 0-1 0 0,1 0 1 0 0,0 0-1 0 0,0-1 1 0 0,0 0-1 0 0,0 0 1 0 0,1 0-1 0 0,-1-1 1 0 0,1 0-1 0 0,0 0 1 0 0,0-1-1 0 0,0 0 1 0 0,0 0-1 0 0,0-1 1 0 0,1 0-1 0 0,-1 0 1 0 0,0 0-1 0 0,1-1 1 0 0,-1 0-1 0 0,1-1 0 0 0,-1 0 1 0 0,0 0-1 0 0,0 0 1 0 0,4-2-144 0 0,2 0 245 0 0,0 0 0 0 0,0-1 0 0 0,-1 0 0 0 0,1-1 0 0 0,-1-1-1 0 0,0 0 1 0 0,0 0 0 0 0,-1-2 0 0 0,0 1 0 0 0,0-1 0 0 0,-1-1 0 0 0,0 0 0 0 0,0 0 0 0 0,-1-1 0 0 0,-1 0 0 0 0,1-1-1 0 0,1-3-244 0 0,10-11 201 0 0,-9 14-170 0 0,0-1 0 0 0,-1 0-1 0 0,-1 0 1 0 0,0-1 0 0 0,-1 0 0 0 0,0-1-1 0 0,-1 1 1 0 0,-1-2 0 0 0,0 1-1 0 0,-1-1 1 0 0,0 1 0 0 0,-1-1 0 0 0,-1-1-1 0 0,0-2-30 0 0,-4 18-23 0 0,0 0 1 0 0,0-1-1 0 0,-1 1 0 0 0,1 0 0 0 0,0 0 0 0 0,-1 0 0 0 0,1 0 0 0 0,0 0 1 0 0,0 0-1 0 0,-1 0 0 0 0,1 0 0 0 0,0 0 0 0 0,-1 1 0 0 0,1-1 0 0 0,0 0 1 0 0,0 1-1 0 0,0-1 0 0 0,-1 1 0 0 0,1 0 0 0 0,0-1 0 0 0,0 1 0 0 0,0 0 1 0 0,0-1-1 0 0,0 1 0 0 0,0 0 0 0 0,0 0 0 0 0,0 0 0 0 0,1 0 0 0 0,-2 1 23 0 0,-7 9-15 0 0,0 0 1 0 0,1 1-1 0 0,1 0 0 0 0,-1 1 0 0 0,2 0 0 0 0,0 0 0 0 0,0 0 0 0 0,1 1 0 0 0,1-1 0 0 0,1 1 0 0 0,-1 0 0 0 0,2 0 0 0 0,0 1 0 0 0,1-1 0 0 0,0 0 0 0 0,2 1 0 0 0,0 13 15 0 0,1-19-155 0 0,1 0 1 0 0,-1 0-1 0 0,1 0 1 0 0,1 0-1 0 0,0 0 1 0 0,0-1-1 0 0,1 0 1 0 0,0 0-1 0 0,0 0 1 0 0,1 0-1 0 0,0-1 1 0 0,0 0-1 0 0,0 0 1 0 0,1-1-1 0 0,0 0 1 0 0,1 0-1 0 0,-1 0 1 0 0,1-1-1 0 0,0 0 1 0 0,4 1 154 0 0,17 6-3918 0 0,-8-9-3197 0 0,-12-3 3638 0 0</inkml:trace>
  <inkml:trace contextRef="#ctx0" brushRef="#br0" timeOffset="12954.432">9357 468 3153 0 0,'0'0'2431'0'0,"0"0"-723"0"0,0 0-70 0 0,0 0 180 0 0,0 0 1 0 0,0 0-262 0 0,0 0-462 0 0,-7 33-421 0 0,-25 104-280 0 0,9 47 207 0 0,23-164-663 0 0,6-1 542 0 0,-4-15-3804 0 0,-1 0-6422 0 0,-1-7 5510 0 0</inkml:trace>
  <inkml:trace contextRef="#ctx0" brushRef="#br0" timeOffset="13273.037">9190 508 2136 0 0,'0'0'1521'0'0,"0"0"-365"0"0,0 0 8 0 0,0 0 99 0 0,0 0-95 0 0,0 0-265 0 0,0 0-291 0 0,0 0-226 0 0,0 0-125 0 0,0 0-30 0 0,33 0-42 0 0,106-1-15 0 0,-75 12 183 0 0,-56-5-265 0 0,-2-4 21 0 0,-1 1-1 0 0,0 0 1 0 0,0 0-1 0 0,0 0 1 0 0,0 1-1 0 0,0 0 1 0 0,0 0-1 0 0,-1 0 1 0 0,0 0 0 0 0,0 1-1 0 0,0 0 1 0 0,-1 0-1 0 0,1 0 1 0 0,-1 0-1 0 0,0 0 1 0 0,-1 1-1 0 0,1-1 1 0 0,-1 1-1 0 0,0 0 1 0 0,0-1 0 0 0,-1 1-1 0 0,0 0 1 0 0,0 0-1 0 0,0 0 1 0 0,-1 0-1 0 0,0 0 1 0 0,0 0-1 0 0,0 1 1 0 0,-1-1-1 0 0,0 0 1 0 0,0-1 0 0 0,-1 1-1 0 0,1 0 1 0 0,-1 0-1 0 0,-1 0 1 0 0,-1 3-113 0 0,-7 6 173 0 0,-1-2 0 0 0,-1 1 0 0 0,0-2 0 0 0,-1 0 1 0 0,0 0-1 0 0,-1-1 0 0 0,0-1 0 0 0,0-1 0 0 0,-1 0 1 0 0,0-1-1 0 0,-15 5-173 0 0,7-1 126 0 0,-52-1-1261 0 0,67-22-3228 0 0,7-3-3785 0 0,2 7 4098 0 0</inkml:trace>
  <inkml:trace contextRef="#ctx0" brushRef="#br0" timeOffset="13626.098">9784 59 5841 0 0,'0'0'2107'0'0,"0"0"-409"0"0,0 0-242 0 0,0 0-62 0 0,0 0-62 0 0,0 0-109 0 0,0 0-209 0 0,0 0-198 0 0,0 0-123 0 0,0 0-78 0 0,0 0-43 0 0,0 0-33 0 0,0 0-80 0 0,3 28-87 0 0,11 87-100 0 0,12 144 189 0 0,-26-239-658 0 0,-7 112-425 0 0,-18-49-3502 0 0,17-70 16 0 0,1-7-4234 0 0,4-6 4871 0 0</inkml:trace>
  <inkml:trace contextRef="#ctx0" brushRef="#br0" timeOffset="14059.973">9619 89 3017 0 0,'0'0'1356'0'0,"0"0"-46"0"0,0 0 122 0 0,0 0 43 0 0,0 0-160 0 0,0 0-312 0 0,0 0-303 0 0,0 0-177 0 0,33-14-101 0 0,105-40-63 0 0,-46 34 203 0 0,33 25 388 0 0,-121-4-919 0 0,1 0 0 0 0,0 0 0 0 0,0 0 0 0 0,-1 1 0 0 0,1-1 0 0 0,-1 1 0 0 0,1 0 0 0 0,-1 0 0 0 0,0 1 0 0 0,0 0 0 0 0,0-1 0 0 0,0 1 0 0 0,0 0 0 0 0,-1 1 0 0 0,1-1 0 0 0,-1 1 0 0 0,0-1 0 0 0,0 1 0 0 0,0 0 0 0 0,-1 0 0 0 0,1 1 0 0 0,-1-1 1 0 0,0 0-1 0 0,0 2-31 0 0,-2 1 41 0 0,0 0 1 0 0,0 0 0 0 0,-1 0 0 0 0,0-1-1 0 0,-1 1 1 0 0,0 0 0 0 0,0 0 0 0 0,0-1-1 0 0,0 1 1 0 0,-1-1 0 0 0,0 0 0 0 0,-1 0 0 0 0,0 0-1 0 0,1 0 1 0 0,-2 0 0 0 0,1-1 0 0 0,-1 0-1 0 0,0 0 1 0 0,0 0 0 0 0,0 0 0 0 0,0-1-1 0 0,-1 0 1 0 0,0 0 0 0 0,-4 2-42 0 0,0 2 14 0 0,-134 102 391 0 0,140-108-383 0 0,0-1-1 0 0,1 2 1 0 0,0-1-1 0 0,-1 0 1 0 0,1 1-1 0 0,0-1 1 0 0,0 1-1 0 0,1 0 1 0 0,-1 0 0 0 0,0 0-1 0 0,1 0 1 0 0,0 0-1 0 0,0 1 1 0 0,0-1-1 0 0,0 1 1 0 0,0 0-1 0 0,1-1 1 0 0,0 1-1 0 0,0 0 1 0 0,0 0-1 0 0,0 0 1 0 0,0 0 0 0 0,1 0-1 0 0,-1 0 1 0 0,1 0-1 0 0,0 0 1 0 0,1 0-1 0 0,-1 0 1 0 0,1 0-1 0 0,-1 0 1 0 0,1-1-1 0 0,0 1 1 0 0,1 0-1 0 0,-1 0-21 0 0,16 16 196 0 0,1-2-1 0 0,1 0 0 0 0,0 0 1 0 0,1-2-1 0 0,1-1 1 0 0,0 0-1 0 0,1-2 0 0 0,23 11-195 0 0,-39-22-376 0 0,42 18 1154 0 0,-31-17-2899 0 0,1-1-3555 0 0,-15-4 619 0 0,-2-4-1376 0 0</inkml:trace>
  <inkml:trace contextRef="#ctx0" brushRef="#br0" timeOffset="14357.123">10234 394 7810 0 0,'0'0'2117'0'0,"0"0"-595"0"0,0 0-174 0 0,0 0 35 0 0,0 0-9 0 0,0 0-142 0 0,0 0-213 0 0,0 0-156 0 0,0 0-128 0 0,0 0-80 0 0,0 0-103 0 0,0 0-112 0 0,0 0-117 0 0,7 18-129 0 0,24 56-80 0 0,-9 37 54 0 0,-10-26-1197 0 0,-11-49-7788 0 0,-1-36 5017 0 0,0 1-645 0 0,-2 2 687 0 0</inkml:trace>
  <inkml:trace contextRef="#ctx0" brushRef="#br0" timeOffset="14640.953">10189 409 4745 0 0,'0'0'1400'0'0,"0"0"-218"0"0,0 0 110 0 0,0 0 115 0 0,0 0-121 0 0,0 0-279 0 0,0 0-283 0 0,0 0-145 0 0,0 0-21 0 0,0 0-24 0 0,0 0-10 0 0,0 0 4 0 0,33 0-23 0 0,98 2-27 0 0,-74 12 142 0 0,-49-8-473 0 0,-3-3-97 0 0,0 1 0 0 0,0-1 0 0 0,0 1 0 0 0,-1 0 0 0 0,0 0 0 0 0,1 1-1 0 0,-1-1 1 0 0,0 1 0 0 0,-1 0 0 0 0,1 0 0 0 0,-1 0 0 0 0,0 0 0 0 0,-1 1 0 0 0,1-1 0 0 0,-1 1 0 0 0,0 0 0 0 0,0 0 0 0 0,-1-1 0 0 0,0 1 0 0 0,0 0 0 0 0,0 0 0 0 0,-1 1 0 0 0,0-1 0 0 0,0 0 0 0 0,0 0 0 0 0,-1 0 0 0 0,0 0 0 0 0,-1 4-50 0 0,-2-1 25 0 0,0-1 0 0 0,-1 0 0 0 0,0 1 0 0 0,0-2 0 0 0,-1 1 0 0 0,0-1 0 0 0,0 1 0 0 0,-1-2 0 0 0,0 1 0 0 0,0-1 0 0 0,-1 0 0 0 0,1 0 0 0 0,-1-1 0 0 0,-1 0 0 0 0,1-1 0 0 0,-3 2-25 0 0,8-5-143 0 0,-91 44-824 0 0,62-34-2929 0 0,-2-3-4985 0 0,27-8 3453 0 0</inkml:trace>
</inkml:ink>
</file>

<file path=ppt/ink/ink2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4:4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214 1675,'-12'2,"-1"0,1 1,0 1,1 0,-1 0,1 1,-1 0,2 1,-1 1,0 0,1 0,1 1,-1 0,1 0,1 1,-1 1,-2 4,9-12,0 0,0 0,1 0,-1 0,1 0,-1 1,1-1,0 1,0-1,0 1,0-1,0 1,0-1,1 1,-1 0,1-1,0 1,0 0,0 0,0-1,0 1,1 0,-1-1,1 1,0 0,0-1,0 1,0-1,0 1,0-1,1 0,-1 1,1-1,0 0,0 0,-1 0,1 0,0 0,1-1,-1 1,0 0,0-1,1 0,0 1,61 28,-53-26,-1 0,1 1,-1 0,0 1,0 0,-1 0,0 1,0 1,0-1,-1 1,-4-5,0 0,0 0,0 0,-1 1,0-1,1 1,-1 0,0 0,-1 0,1 0,-1 0,0 1,0-1,0 1,-1-1,1 1,-1 0,0 0,0 0,-1-1,0 1,1 0,-2 0,1 0,0 0,-1 0,0-1,0 1,-1 0,1-1,-1 1,0-1,0 1,-1-1,1 0,-1 0,0 0,0 0,0 0,-3 1,0 0,0 0,-1 0,0-1,0 0,0 0,0-1,-1 0,1 0,-1-1,0 0,0 0,0-1,0 0,0 0,0-1,0 0,0 0,-4-1,-11-21,22 10</inkml:trace>
  <inkml:trace contextRef="#ctx0" brushRef="#br0" timeOffset="408.01">552 1336,'11'167,"34"52,-14-10,-37-75,6-135,-1 1,1 0,0-1,0 1,0 0,-1-1,1 1,0 0,0 0,-1-1,1 1,0 0,-1 0,1-1,0 1,-1 0,1 0,0 0,-1-1,1 1,-1 0,1 0,0 0,-1 0,1 0,-1 0,1 0,0 0,-1 0,1 0,0 0,-1 0,1 0,-1 0,1 0,0 1,-1-1,1 0,0 0,-1 0,1 1,0-1,-1 0,1 0,0 1,-1-1,1 0,0 0,0 1,-1-1,1 0,0 1,0-1,0 1,0-1,-1 0,1 1,0-1,0 0,0 1,-4-15</inkml:trace>
  <inkml:trace contextRef="#ctx0" brushRef="#br0" timeOffset="628.439">383 1760,'24'-10,"12"-8,6 0,0 2,-2-1,-4 3,-2-1,-3 1,-2 4,0 4,-6-3,-6 1</inkml:trace>
  <inkml:trace contextRef="#ctx0" brushRef="#br0" timeOffset="1395.481">948 1590,'-35'57,"20"-33,0 0,2 0,1 2,0-1,-5 24,15-47,1-1,0 1,0 0,0 0,0 0,1 0,-1 0,0 0,1 0,-1 0,1 0,0 0,0 0,0 0,0 0,0 0,0 0,0 1,1-1,-1 0,1 0,-1 0,1 0,0-1,0 1,0 0,0 0,0 0,0-1,1 1,-1 0,0-1,1 1,-1-1,1 0,0 1,-1-1,1 0,0 0,0 0,0 0,0-1,0 1,0 0,0-1,0 1,0-1,0 0,0 0,0 0,0 0,0 0,2 0,9-7,0-1,-1 0,0 0,0-2,0 1,-1-1,-1-1,0 0,0-1,6-10,58-100,-73 122,-1 0,1 0,0 0,0 0,-1 0,1 1,0-1,0 0,-1 0,1 1,0-1,0 0,-1 1,1-1,0 1,-1-1,1 1,-1-1,1 1,-1-1,1 1,-1 0,1-1,-1 1,1 0,-1-1,0 1,0 0,1 0,-1-1,0 1,0 0,0 0,1-1,-1 1,0 0,0 0,0-1,-1 1,1 0,0 0,0 0,0-1,0 1,-1 0,1 0,0-1,-1 1,1 0,-1-1,1 1,-1-1,1 1,-1 0,2 5,-1 1,0-1,1 0,0 0,1 0,-1 0,1 0,1-1,-1 1,1 0,0-1,0 0,0 1,1-1,-1-1,1 1,1 0,-1-1,1 0,-1 0,1 0,0-1,1 0,-1 0,0 0,1 0,0-1,0 0,-1 0,1 0,0-1,1 0,-1 0,0-1,0 0,0 0,0 0,6-1,1-7,1 0,-2-1,1 0,-1-1,0 0,-1 0,-1-2,1 1,-2-1,0-1,0 0,-1 0,-1-1,0 0,-1 0,0 0,-1-1,-1 0,24-49,-4-1,-3-2,-2 0,-4 0,-2-2,-3 1,-3-14,-5 67,-1 0,0 0,-1 1,-1-1,-1 0,0 0,0 0,-2 1,0 0,0-1,-2 1,1 1,-2-1,-7-11,12 22,-1 0,1 1,-1-1,1 1,-1-1,0 1,0 0,0 0,-1 0,1 0,0 1,-1-1,1 1,-1 0,1 0,-1 0,0 1,1-1,-1 1,0 0,1 0,-1 0,0 0,1 1,-1 0,0-1,1 1,-1 1,1-1,-1 0,1 1,0 0,0 0,-1 0,1 0,1 0,-1 0,0 1,0 0,1-1,0 1,-1 0,1 0,0 0,0 0,1 1,-1-1,0 2,-1 11,1 1,1-1,0 1,1 0,0-1,2 1,0 0,1-1,0 0,1 1,1-1,1-1,0 1,1-1,1 0,0-1,1 0,1 0,0-1,0 0,7 5,108 225,-75-93,-32-93,-14-55,-1-6</inkml:trace>
  <inkml:trace contextRef="#ctx0" brushRef="#br0" timeOffset="1644.943">1258 1336,'34'-10,"15"-2,5-5,2-4,-3 1,-6 0,-1 3,-4 0,-5 2,-3 4,-2 4,-3-2,-1 1,0 2,-5 2</inkml:trace>
  <inkml:trace contextRef="#ctx0" brushRef="#br0" timeOffset="1905.972">2076 1308,'10'19,"3"2,-1-3</inkml:trace>
  <inkml:trace contextRef="#ctx0" brushRef="#br0" timeOffset="2063.085">1907 941,'0'0</inkml:trace>
  <inkml:trace contextRef="#ctx0" brushRef="#br0" timeOffset="2324.104">2330 1026,'-4'14,"-2"2,1 1,0 0,2 0,0 0,0 0,2 0,0 0,1 1,1-1,1 10,-1-24,0-1,0 1,0 0,0-1,0 1,0-1,1 1,0-1,-1 0,1 1,0-1,0 0,0 0,0 0,0-1,0 1,1 0,-1-1,1 1,-1-1,1 0,-1 0,1 0,0 0,-1 0,1-1,0 1,0-1,0 0,-1 0,1 0,0 0,3-1,1 0,1 0,0 0,-1-1,1-1,-1 1,0-1,0 0,0-1,0 0,0 0,4-4,1-2,-2-1,0 0,0-1,-1 0,0-1,-1 0,-1 0,0 0,-1-1,0 0,-1-1,-1 1,0-1,-1 0,0 0,-1 0,-1 0,-1 0,1 11,-1-1,-1 1,1 0,-1-1,0 1,1 0,-2 0,1-1,-1 1,1 0,-1 0,0 1,0-1,-1 0,1 1,-1-1,0 1,0 0,0 0,0 0,0 0,-1 0,1 1,-1 0,0-1,0 1,0 1,0-1,0 1,0-1,0 1,0 0,-1 1,1-1,0 1,-1 0,1 0,0 0,-1 0,1 1,0 0,-1 0,1 0,0 0,0 1,0-1,0 1,-11 10</inkml:trace>
  <inkml:trace contextRef="#ctx0" brushRef="#br0" timeOffset="2692.93">2725 1082,'1'-232,"6"195,-7 37,0-1,1 1,-1 0,0-1,0 1,1 0,-1-1,0 1,1 0,-1-1,0 1,1 0,-1 0,0-1,1 1,-1 0,1 0,-1 0,1 0,-1-1,0 1,1 0,-1 0,1 0,-1 0,1 0,-1 0,1 0,-1 0,1 0,-1 1,0-1,1 0,-1 0,1 0,-1 0,0 1,1-1,-1 0,1 0,-1 1,0-1,1 0,-1 1,0-1,1 0,-1 1,0-1,0 0,1 1,-1-1,0 1,0-1,0 0,0 1,0-1,1 1,-1-1,0 1,0-1,0 1,0-1,0 0,0 1,0-1,0 1,-1-1,1 1,7 12,60 92,-64-102,0 0,0 0,0-1,0 1,1-1,-1 0,1 0,-1 0,1 0,0 0,0-1,0 0,0 1,0-2,0 1,0 0,0-1,0 0,0 0,0 0,0 0,1-1,-1 1,0-1,0 0,0 0,-1-1,4-1,2-3,-1-1,0 0,0 0,-1-1,0 0,0 0,0 0,-1-1,-1 0,0-1,0 1,-1-1,0 0,0 0,-1 0,-1 0,1-5,-2 12,18-79,-15 57</inkml:trace>
  <inkml:trace contextRef="#ctx0" brushRef="#br0" timeOffset="3827.084">3347 546,'-7'3,"-13"7,0 1,1 1,0 0,1 2,0 0,1 1,0 0,2 2,0 0,0 1,13-16,0 1,1 0,-1-1,1 1,-1 0,1 0,0 0,0 0,0 0,0 0,1 1,-1-1,1 0,0 0,0 0,0 1,1-1,-1 0,0 0,1 0,0 0,0 0,0 0,0 0,1 0,-1 0,1 0,0 0,-1-1,1 1,0-1,1 1,-1-1,0 0,1 0,-1 0,1 0,0 0,-1-1,1 1,0-1,0 0,0 0,0 0,0 0,0 0,1-1,-1 1,1-1,5-1,0-1,-1-1,1 0,-1 0,1 0,-1-1,0 0,-1-1,1 0,-1 0,0-1,0 0,-1 0,1 0,-2-1,1 0,0 0,-1 0,-1-1,1 0,-1 0,-1 0,1 0,-1 0,-1-1,0 0,0 1,0-1,-1 0,0 4,14 75,-14-66,0 0,0 0,1-1,0 1,0-1,0 1,0-1,0 0,1 1,-1-1,1 0,0-1,0 1,0 0,0-1,1 0,-1 0,1 0,-1 0,1 0,-1-1,1 1,0-1,0 0,0 0,0-1,0 1,0-1,0 0,0 0,0 0,0-1,0 1,2-1,6-1,0-1,-1 0,1-1,0-1,-1 1,0-2,0 1,0-2,-1 1,8-8,3-2,-2 0,1-1,-2-1,-1-1,0-1,-1 0,-2-1,0-1,-1 0,-1-1,-1 0,-1-1,-1 0,4-20,-12 40,1-1,-1 0,-1 0,1 0,-1 0,0 0,0 0,0 0,-1 0,1 0,-1 0,-1 1,1-1,-1 0,1 1,-1-1,-1 1,1-1,0 1,-1 0,0 0,0 0,-1 0,1 1,-1-1,1 1,-1 0,0 0,0 0,-1 0,1 1,0 0,-1 0,0 0,1 0,-1 1,0 0,0 0,0 0,0 1,-3-1,3 1,0 0,0 0,1 1,-1 0,0 0,0 0,1 0,-1 1,1-1,-1 1,1 1,-1-1,1 0,0 1,0 0,1 0,-1 0,0 0,1 1,0 0,0-1,0 1,0 0,1 0,-1 1,1-1,0 0,0 1,1 0,-1-1,1 1,0 0,1 0,-1-1,1 1,0 0,0 0,0 0,0 0,1-1,0 1,0 0,1 0,-1-1,1 1,1 1,3-1,0 0,1 0,-1-1,1 0,0-1,0 1,0-1,1-1,-1 1,1-1,0-1,-1 1,1-1,0-1,0 1,0-1,-1-1,1 1,0-1,1-1,8 1,134-29,-150 30,0-1,-1 0,1 1,0-1,-1 1,1 0,0-1,0 1,-1 0,1-1,0 1,0 0,0 0,-1 0,1 0,0-1,0 1,0 0,0 1,-1-1,1 0,0 0,0 0,0 0,-1 1,1-1,0 0,0 1,-1-1,1 0,0 1,0-1,-1 1,1-1,-1 1,1 0,0-1,-1 1,1 0,-1-1,1 1,-1 0,0-1,1 1,-1 0,0 0,0 0,1-1,-1 1,0 0,0 0,0 0,-9 48,5-34,-6 69,10-82,0 0,0 0,0 0,0 1,0-1,1 0,-1 0,1 0,-1 0,1 0,0 0,0 0,-1 0,2 0,-1 0,0 0,0 0,0-1,1 1,-1 0,1-1,0 1,-1-1,1 0,0 1,0-1,0 0,0 0,0 0,0-1,0 1,0 0,0-1,0 1,0-1,1 0,11-1</inkml:trace>
  <inkml:trace contextRef="#ctx0" brushRef="#br0" timeOffset="4367.946">4136 264,'3'9,"1"0,0 0,0-1,1 0,0 0,0 0,1 0,0-1,0 0,1 0,0 0,0-1,0 0,1-1,0 0,0 0,1 0,-1-1,3 0,-8-4,0 0,0 0,0 0,0-1,0 1,0-1,0 0,0 0,0 0,0 0,-1-1,1 1,0-1,-1 0,1 1,-1-1,0 0,1 0,-1-1,0 1,0 0,0-1,-1 1,1-1,-1 0,1 0,-1 0,30-83,-28 76,14-64,-13 53,0 0,1 1,1-1,1 1,1 1,1-1,5-7,-14 26,0 0,0 0,1 1,-1-1,0 0,1 0,-1 1,0-1,1 0,-1 1,1-1,-1 0,1 1,0-1,-1 1,1-1,0 1,-1-1,1 1,0-1,-1 1,1 0,0-1,0 1,-1 0,1 0,0 0,0-1,0 1,-1 0,1 0,0 0,0 0,0 1,-1-1,1 0,0 0,0 0,0 0,-1 1,1-1,0 0,0 1,-1-1,1 1,0-1,-1 1,1-1,-1 1,1-1,0 1,-1 0,1-1,-1 1,0 0,1-1,-1 1,0 0,1 0,-1-1,0 1,0 0,18 54,-17-52,60 400,-21-104,28 122,-71-329,2-90,1 1,-1-1,0 1,0-1,0 0,0 1,0-1,0 0,-1 0,1 0,-1 0,0 0,1 0,-1-1,0 1,0 0,0-1,0 1,0-1,-1 0,1 0,0 0,0 0,-1 0,1-1,-1 1,1 0,-1-1,1 0,-1 0,1 0,-1 0,1 0,-2 0,-3-4,1 1,0-1,-1 0,1 0,0-1,1 1,-1-1,1-1,0 1,0-1,1 0,0 0,0 0,0 0,1-1,0 0,0 0,0 1,1-2,0 1,1 0,-1 0,1-5,-6-22,2-1,1 1,1-1,2 0,2 0,1 0,2 0,1 0,2 1,1 0,1 0,2 1,2 0,1 1,1 1,6-7,65-80,-61 96</inkml:trace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2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3:32.431"/>
    </inkml:context>
    <inkml:brush xml:id="br0">
      <inkml:brushProperty name="width" value="0.1" units="cm"/>
      <inkml:brushProperty name="height" value="0.1" units="cm"/>
      <inkml:brushProperty name="ignorePressure" value="1"/>
    </inkml:brush>
    <inkml:brush xml:id="br1">
      <inkml:brushProperty name="width" value="0.1" units="cm"/>
      <inkml:brushProperty name="height" value="0.1" units="cm"/>
      <inkml:brushProperty name="color" value="#849398"/>
      <inkml:brushProperty name="ignorePressure" value="1"/>
    </inkml:brush>
  </inkml:definitions>
  <inkml:trace contextRef="#ctx0" brushRef="#br0">4149 3719,'-1'-1,"0"-1,0 1,0-1,0 1,0-1,-1 1,1 0,0 0,-1 0,1 0,-1 0,1 0,-1 0,0 0,1 0,-1 1,0-1,0 1,0-1,1 1,-1 0,0 0,0-1,0 1,1 1,-1-1,0 0,0 0,0 1,1-1,-1 1,0-1,0 1,1 0,-1 0,0-1,1 1,-1 1,0-1,1 0,0 0,0 0,1 0,-1 0,0 0,1-1,-1 1,0 1,1-1,-1 0,1 0,0 0,-1 0,1 0,0 0,0 0,-1 1,1-1,0 0,0 0,0 0,0 0,1 0,-1 1,0-1,0 0,1 0,-1 0,1 0,-1 0,1 0,-1 0,1 0,0 0,-1 0,1 0,0 0,0 0,0-1,0 1,-1 0,1 0,0-1,0 1,0-1,1 1,51 20,-49-20,0 0,0-1,0 1,0-1,0 0,0-1,0 1,0-1,0 1,0-1,0-1,0 1,-1 0,1-1,0 0,-1 0,1 0,-1 0,1 0,-1-1,0 1,0-1,0 0,-1 0,1 0,-1-1,1 1,-1 0,0-1,-1 0,1 1,0-1,-1 0,0 0,0 0,0 0,0 0,-1 0,0 0,0 0,0 0,0-3,-3 3,-1 0,1 0,-1 1,0-1,1 1,-2 0,1 0,0 1,0-1,-1 1,0 0,1 0,-1 0,0 1,0 0,0 0,0 0,0 0,0 1,0 0,0 0,0 0,0 0,0 1,0 0,0 0,0 1,0-1,1 1,-1 0,1 0,-2 1,2 0,0-1,1 1,0 0,-1 0,1 0,0 1,1-1,-1 1,0 0,1-1,0 1,0 0,0 0,1 0,-1 1,1-1,0 0,0 1,0-1,1 0,0 1,-1-1,2 1,-1-1,0 1,1-1,0 0,0 1,0-1,1 0,-1 0,1 1,0-1,0-1,0 1,1 0,-1 0,1-1,0 0,0 1,0-1,1 0,-1-1,1 1,0 0,-1-1,5 2,-2-1,0-1,1 0,-1 0,1 0,-1-1,1 1,-1-2,1 1,0-1,0 0,-1 0,1-1,0 0,-1 0,1-1,-1 0,0 0,1 0,-1-1,0 0,0 0,0 0,-1-1,1 0,-1 0,0 0,3-4,-7 4,1 1,-2-1,1 0,0 0,-1 1,0-1,0 0,0 0,0 0,0 1,-1-1,0 0,0 0,0 1,0-1,0 0,-1 1,1 0,-1-1,0 1,0 0,-1 0,1 0,-1 0,1 0,-1 0,0 1,0 0,0-1,0 1,0 0,-1 0,1 1,-1-1,1 1,-1 0,1-1,-1 2,0-1,0 0,0 1,1 0,-1 0,0 0,0 0,0 0,1 1,-1 0,0 0,1 0,-1 0,0 0,1 1,-1 0,4-2,-1 0,0 0,0 0,0 0,0 0,1 0,-1 0,0 0,0 1,0-1,1 0,-1 0,0 1,0-1,0 1,1-1,-1 1,0-1,1 1,-1-1,1 1,-1 0,0-1,1 1,-1 0,1-1,0 1,-1 0,1 0,0-1,-1 1,1 0,0 0,0 0,-1-1,1 1,0 0,0 0,0 0,0 0,0 0,1-1,-1 1,0 0,0 0,0 0,1 0,-1-1,0 1,1 0,-1 0,1-1,-1 1,1 0,-1-1,1 1,0 0,12 2</inkml:trace>
  <inkml:trace contextRef="#ctx0" brushRef="#br0" timeOffset="6257.9">2229 6767,'0'-1,"1"0,-1-1,0 1,0 0,0 0,0 0,0 0,0 0,0-1,0 1,0 0,0 0,-1 0,1 0,0 0,-1 0,1 0,-1 0,1 0,-1 0,0 0,1 0,-1 0,0 0,0 0,0 0,0 1,1-1,-1 0,0 1,0-1,0 1,-1-1,1 1,0-1,0 1,0 0,0 0,0-1,0 1,0 0,-1 0,1 0,0 0,0 0,0 0,0 1,0-1,-1 0,1 1,0-1,0 0,0 1,0-1,0 1,0 0,0-1,0 1,0 0,1 0,-1-1,0 1,0 0,1 0,-1 0,-1 1,0-1,0 1,0-1,0 1,0 0,1 0,-1 0,1 0,0 0,-1 0,1 0,0 0,0 0,0 1,0-1,1 0,-1 1,1-1,-1 1,1-1,0 1,0-1,0 1,0-1,0 0,1 1,-1-1,1 1,0-1,-1 0,1 1,0-1,0 0,1 0,-1 0,0 0,1 0,-1 0,1 0,0 0,-1 0,1-1,0 1,1 0,0 1,0 0,0-1,0 1,0 0,1-1,-1 0,1 0,-1 0,1 0,0-1,0 1,0-1,0 0,0 0,0 0,0-1,0 0,0 1,0-1,0-1,0 1,0-1,0 1,0-1,0 0,0-1,0 1,0-1,0 1,-1-1,1 0,-1-1,1 1,-1 0,0-1,0 0,0 0,0 0,-1 0,1 0,1-3,-2 0,1 1,-1 0,0-1,0 0,-1 0,0 1,0-1,0 0,-1 0,0 0,0 0,0 0,-1 0,1 0,-2 1,1-1,-1 0,0 0,0 1,0-1,-1 1,1 0,-1 0,-1 0,1 0,-1 0,0 1,-2-3,1 7,-1-1,1 1,-1 0,1 0,-1 0,1 1,-1 0,1 0,0 0,-1 1,1-1,0 1,0 1,0-1,0 1,1-1,-1 1,1 1,0-1,-1 1,2 0,-1 0,0 0,1 0,-3 4,4-5,0-1,0 1,0 0,1 0,-1 0,1 1,0-1,-1 0,2 0,-1 1,0-1,1 0,-1 1,1-1,0 1,0-1,0 1,1-1,-1 0,1 1,0-1,0 0,0 1,0-1,1 0,-1 0,1 0,0 0,-1 0,2-1,-1 1,0 0,0-1,1 1,-1-1,1 0,0 0,0 0,0 0,0-1,0 1,0-1,0 0,0 0,1 0,-1 0,0 0,2-1,-1 1,0-1,0 0,1-1,-1 1,0-1,0 0,0 0,0 0,0 0,0-1,0 1,0-1,0 0,-1 0,1-1,-1 1,0-1,0 0,1 0,-2 0,1 0,0 0,-1 0,1-1,-1 1,0-1,0 0,-1 0,1 0,-1 0,1 0,-1-1,-3 3,1-1,0 1,-1 0,0 0,1 0,-1 0,0 0,0 1,0-1,0 0,-1 1,1-1,0 1,-1 0,1 0,-1 0,1 0,-1 0,1 1,-1-1,0 1,1 0,-1-1,0 1,1 0,-1 1,0-1,1 0,-1 1,1-1,-1 1,0 0,1 0,-1 0,1 0,0 1,-1-1,1 1,0-1,0 0,1 0,-1 0,1 0,-1 0,1 0,-1 0,1 0,0 1,-1-1,1 0,0 1,0-1,0 1,0-1,0 1,1 0,-1-1,0 1,1 0,-1 0,1-1,-1 1,1 0,0 0,0 0,0-1,0 1,0 0,0 0,1 0,-1 0,8 10</inkml:trace>
  <inkml:trace contextRef="#ctx0" brushRef="#br0" timeOffset="7792.062">536 3296,'-37'56,"35"-51,0 1,0 0,0 0,0 0,1 0,0 0,1 1,-1-1,1 0,0 0,1 0,0 1,0 4,0-9,0 0,-1 1,1-1,0 0,0 0,1 0,-1 0,0 0,1 0,-1 0,1 0,-1 0,1-1,0 1,0 0,0-1,0 0,0 1,0-1,0 0,0 0,0 0,1-1,-1 1,0 0,1-1,-1 0,0 1,1-1,-1 0,1 0,-1 0,1-1,-1 1,0 0,1-1,4-1,-1 0,1 0,-1-1,0 0,0 0,0 0,0-1,0 0,-1 0,0 0,0-1,0 0,0 0,-1 0,0 0,0-1,0 0,-1 0,0 0,0 0,0 0,-1-1,0 1,0-1,0 1,-1-1,0 0,-1 0,1 1,-1-1,-1 0,1 0,-1 0,0 1,-1-1,0 0,0 0,1 4,-1 0,1 0,-1 1,0-1,0 1,0 0,0 0,0-1,0 1,-1 1,1-1,-1 0,1 0,-1 1,0 0,1-1,-1 1,0 0,0 0,0 1,0-1,0 0,0 1,0 0,0 0,0 0,0 0,0 0,0 1,0-1,0 1,-3 1,-91 39,50 2,46-42,0-1,0 1,1 0,-1 0,0 0,1 0,-1 0,1 1,-1-1,1 0,-1 0,1 0,0 0,0 0,-1 1,1-1,0 0,0 0,0 0,1 1,-1-1,0 0,0 0,0 0,1 1,-1-1,1 0,-1 0,1 0,-1 0,1 0,0 0,-1 0,1 0,0 0,0 0,0-1,0 1,0 0,0 0,0-1,0 1,0-1,0 1,0-1,0 1,0-1,0 0,2 1,13 3,1-1,0 0,0-1,0-1,1-1,-1-1,0 0,13-3,-29 5,1-1,-1 0,0 0,1 0,-1 0,0 0,1-1,-1 1,0 0,1 0,-1-1,0 1,1-1,-1 0,0 1,0-1,0 0,0 1,1-1,-1 0,0 0,0 0,-1 0,1 0,0 0,0 0,0-1,-1 1,1 0,0 0,-1-1,0 1,1 0,-1-1,1 1,-1 0,0-1,0 1,0 0,0-1,0 1,0-1,0 1,-1 0,1-1,0 1,-1 0,1 0,-1-1,1 1,-1 0,0 0,0-1,1 1,-1 0,0 0,0 0,0 0,0 0,0 0,0 1,0-1,-1 0,1 0,0 1,-4-3,0 0,0 0,0 0,0 1,0 0,-1 0,1 0,0 1,-1 0,0 0,1 0,-1 1,1 0,-1 0,0 0,1 1,-1-1,1 1,-1 1,-1 0,-13 4</inkml:trace>
  <inkml:trace contextRef="#ctx0" brushRef="#br0" timeOffset="15982.097">4036 3409,'-13'2,"-1"1,1 0,0 1,0 0,1 1,-1 1,1 0,0 1,-6 4,10-6,-117 68,52-29,-1-2,-2-4,-1-3,-8-2,14-8,1 3,1 2,-14 12,-133 48,60 0,-14-27,-21 0,186-61,0 1,0 0,-1 0,1 0,-1-1,0 0,0 0,0 0,0-1,0 0,0 0,0-1,-1 1,1-1,0-1,0 1,0-1,-1 0,1-1,0 1,0-1,1 0,-1-1,0 1,1-1,-1 0,0-1,-14-16,1 0,0-1,2 0,0-2,2 0,-12-22,4 6,-97-96,85 101,-149-92,40-2,-38-13,31 39,-92-78,228 168,-1 0,0 1,-1 0,0 1,0 1,-1 1,-7-2,-53-27,64 29,0 0,-1 1,0 0,0 2,-1-1,1 2,-1 0,0 1,-16-1,-98-7,117 8,1 1,0 0,0 1,0 0,-1 1,1 1,0 0,-1 0,1 1,0 1,0 0,0 0,1 1,-1 1,1 0,0 1,-5 3,3-3,1 1,0 0,0 0,0 1,1 1,0 0,1 1,0 0,0 0,1 1,1 0,0 1,0 0,1 0,1 0,0 1,0 0,2 0,-1 1,-1 11,23 120,-5-90,-9-39,1 1,1-1,0-1,1 1,0-1,2 0,0 0,0-1,1 0,1 0,0-1,1 0,1-1,127 104,14-15,95 6,-7 33,-26-37,68 55,-242-132,-2 2,-1 2,-1 1,27 30,18 1,-71-56,0 0,-1 1,0 1,0 0,0 0,-1 1,0 0,-1 0,0 1,6 11,26 93,39 88,-47-65,-4-23,-1 53,4 4,-31 308,-17-253,3-30,-11-53,25 223,-1-358,1 0,0 0,0 0,1 0,0-1,0 1,1 0,0 0,0-1,1 1,0-1,0 0,1 0,0 0,0 0,0-1,1 0,0 0,1 0,-1 0,1-1,0 0,0 0,1 0,-1-1,1 0,0 0,0-1,1 0,-1 0,1-1,4 1,6-3,0-1,0-1,-1-1,1 0,-1-2,1 0,-2 0,1-2,0 0,-1-1,-1-1,1 0,8-7,-14 10,2-4,0-1,-1 0,0 0,0-1,-1-1,-1 0,0 0,-1-1,0 1,-1-2,-1 1,0-1,3-14,12-23,10-58,-25 83,-1-1,-1 0,-1 0,-2 0,-1 0,-1 0,-3-13,-23-103,26-165,-26 167,26-309,1-1,27 309,-23 135,0-1,1 1,1 0,-1 0,1 0,0 1,1 0,0 0,0 1,0 0,1 0,0 0,0 1,0 1,1-1,0 1,0 1,0-1,7 0,7-6,177-57,6-3,-48 13,80-26,-57 46,27-45,-44 22,152-110,-304 167,-2-1,1 0,0 0,-1-1,0-1,0 0,0 0,-1 0,0-2,0 1,0-1,-1 0,-1-1,1 1,-1-2,-1 1,0-1,0 0,-1 0,0 0,-1-1,0 0,-1 0,1-4,-3-4,-1 0,0 0,-2 0,0-1,-1 2,-1-1,-1 0,-1 1,0 0,-5-8,-33-75,39 93,-1-1,1 0,-2 1,1 0,-1 0,0 1,-1-1,0 2,0-1,0 1,-1 0,-5-2,-6-3,0 2,-1 0,0 1,0 1,-1 1,0 1,0 0,0 2,-4 1,-62-11,75 9,0 1,0 1,-1 0,1 1,-1 1,1 0,-1 0,1 1,0 1,-9 2,-141 33,73-15,72-15</inkml:trace>
  <inkml:trace contextRef="#ctx0" brushRef="#br1" timeOffset="30024.676">1128 3437,'-15'14,"1"2,0 0,0 0,2 1,0 1,1 0,1 0,1 1,-5 15,10-15,11-20,17-29,-18 22,79-91,-161 160,23 2,150-235,-75 144,-26 60,-10-2,0-1,-2-1,-1-1,-1 0,-1-1,-2-1,-19 18,2-15,37-28,0 0,1 0,-1 0,0 0,1 1,-1-1,1 0,-1 0,0 0,1 0,-1-1,0 1,1 0,-1 0,0 0,1 0,-1-1,0 1,1 0,-1 0,1-1,-1 1,1-1,-1 1,1 0,-1-1,1 1,-1-1,1 1,-1-1,1 0,0 1,-1-1,1 1,0-1,0 0,-1 1,1-1,0 1,0-1,0 0,0 1,0-1,0 0,0 1,0-1,0 0,0 1,0-1,0 0,1 1,-1-1,0 1,0-1,1 0,-1 1,0-1,1 1,-1-1,0 1,1-1,-1 1,1-1,-1 1,1-1,-1 1,2-1,32-79,-52 103,6-4,-1-1,0 0,-1-1,-1-1,-1 0,0-1,-6 3,15-11,-36 23,43-30,-1 1,0-1,1 1,-1-1,0 1,0-1,0 1,0-1,1 0,-1 0,0 1,0-1,0 0,0 0,0 0,1 0,-1 0,0 0,0 0,0 0,0-1,0 1,0 0,1 0,-1-1,0 1,0 0,0-1,1 1,-1-1,0 1,0-1,1 0,-1 1,1-1,-1 1,0-1,1 0,-1 0,1 1,0-1,-1 0,1 0,0 0,-1 0,1 1,0-2,0-4,0 0,1 0,0-1,0 1,0 0,1 0,0 0,0 0,1 1,-1-1,1 0,0 1,1 0,2-4,5-8,47-108,-58 125,1-1,-1 1,0-1,1 0,-1 1,1-1,-1 0,0 1,0-1,1 0,-1 1,0-1,0 0,0 1,0-1,0 0,0 0,0 1,0-1,0 0,0 1,0-1,0 0,0 0,-1 1,1-1,0 0,-1 1,1-1,0 1,-1-1,1 0,-1 1,1-1,-1 1,1-1,-1 1,1-1,-1 1,0 0,1-1,-1 1,1 0,-1-1,0 1,1 0,-1 0,0-1,0 1,1 0,-1 0,0 0,1 0,-1 0,0 0,0 0,1 0,-1 1,0-1,1 0,-1 0,0 0,1 1,-1-1,0 0,1 1,-1 0,-42 11,-38 1,79-14,1 0,0-1,0 1,0-1,0 1,0-1,0 1,0-1,1 0,-1 1,0-1,1 0,0 0,-1 1,1-1,0 0,0 0,0 0,0 1,0-1,0 0,1 0,-1 1,0-1,1 0,0 0,-1 1,1-1,0 1,0-1,0 1,0-1,0 1,0-1,1 0,-5 5,-12 17,10-13,3-3,0 0,-1 0,0 0,1-1,-1 1,-1-1,1 0,0 1,-1-2,0 1,1 0,-1-1,0 1,-1-1,1 0,0-1,0 1,-1-1,-2 1,-42-53,41 47,1 0,-1 1,0 0,0 0,0 0,0 1,0 0,-1 1,1 0,0 0,-1 1,1 0,-6 1,-11-1</inkml:trace>
  <inkml:trace contextRef="#ctx0" brushRef="#br1" timeOffset="31367.138">226 3126,'12'-12,"-5"3,-1 1,1 0,1 1,0 0,0 0,0 1,1 0,-1 0,2 1,-1 0,0 0,1 1,0 1,0-1,0 2,5-2,-2 14,3-8,18-16,-27 9,0 2,0-1,1 1,-1 0,1 0,0 1,0 0,0 1,0-1,0 1,0 1,0 0,0 0,0 1,1-1,-1 2,0-1,6 3,53 42,-60-40,-1 0,1 0,0-1,1 0,-1 0,1-1,0 0,0 0,0-1,1 0,0 0,-4-3,0 0,0 0,-1 1,1 0,-1 0,1 0,-1 0,1 1,-1 0,0 0,1 0,-1 0,0 1,0 0,-1-1,1 2,-1-1,1 0,-1 0,0 1,0 0,-1 0,1 0,-1 0,0 0,0 0,0 0,0 1,-1-1,1 5,-9 119,-1-85,7-42,1 0,-1 1,1-1,-1 0,1 0,-1 0,1 1,0-1,0 0,0 1,-1-1,1 0,0 1,1-1,-1 0,0 0,0 1,0-1,1 0,-1 0,1 1,-1-1,1 0,-1 0,1 0,0 0,0 0,0 0,-1 0,1 0,0 0,0 0,0 0,0 0,0-1,0 1,1 0,-1-1,0 1,0-1,0 1,1-1,-1 0,0 0,1 1,-1-1,0 0,0 0,1 0,-1 0,0 0,1-1,-1 1,0 0,0-1,1 1,-1 0,0-1,0 0,0 1,0-1,0 0,2 0,101-125,-105 127,1-1,0 1,0-1,0 0,0 1,0-1,0 0,0 1,0-1,0 0,1 1,-1-1,0 0,0 1,0-1,0 0,0 1,1-1,-1 0,0 1,0-1,0 0,1 1,-1-1,0 0,0 0,1 0,-1 1,0-1,1 0,-1 0,0 0,1 0,-1 1,0-1,1 0,-1 0,0 0,1 0,-18 40,-136 256,70-134,78-145,12-18,21-22,-25 21,160-190,-48 47,-20 53,-94 92,-1-1,1 0,-1 1,1-1,-1 1,1-1,0 1,-1-1,1 1,0 0,-1-1,1 1,0 0,0-1,-1 1,1 0,0 0,0 0,0 0,-1 0,1 0,0 0,0 0,0 0,-1 0,1 0,0 0,0 1,-1-1,1 0,0 1,0-1,-1 0,1 1,0-1,-1 1,1-1,-1 1,1-1,0 1,-1 0,1-1,-1 1,0-1,1 1,-1 0,1 0,-1-1,0 1,0 0,1 0,-1-1,0 1,0 0,0 0,0 0,0-1,0 1,0 0,0 0,0 0,-14 49,-101 138,34-70,127-157,2-8,-21 18,1 1,2 1,1 2,1 1,6-1,2 9,-40 15,1 1,0 0,-1-1,1 1,0 0,-1 0,1 0,0 0,-1 0,1 0,0 0,0 0,-1 0,1 0,0 0,-1 0,1 0,0 0,-1 1,1-1,0 0,-1 0,1 1,-1-1,1 1,0-1,-1 0,1 1,-1-1,1 1,-1-1,1 1,-1 0,0-1,1 1,-1-1,0 1,1 0,-1-1,0 1,0 0,0-1,1 1,-1 0,0-1,0 1,0 0,0-1,0 1,0 0,-1 0,1-1,0 1,0 0,0 0,-5 11,1 0,-2 0,1-1,-1 1,-1-1,0-1,-1 1,0-1,-7 6,-23 35,-56 91,75-97,20-45,0 0,1 1,-1-1,1 0,-1 0,1 0,-1 0,1 0,-1 0,1 0,-1 0,0-1,1 1,-1-1,1 1,-1-1,0 1,1-1,-1 0,0 0,0 0,1 1,-1-1,0 0,0 0,0-1,0 1,0 0,0-1,0 1,167-133,-139 113</inkml:trace>
  <inkml:trace contextRef="#ctx0" brushRef="#br1" timeOffset="31534.687">1440 3831,'-24'34,"-8"16,-4-1,10-9,9-15,12-18,12-14,9-15,7-10,9-8,9-2,2-4,-1 1,-4 4,-7 8</inkml:trace>
  <inkml:trace contextRef="#ctx0" brushRef="#br1" timeOffset="31711.648">1750 3776,'-29'33,"-14"17,5-6,9-15,14-17,14-16,13-11,8-9,2-4,1-3,2 0,1-1,-4 7</inkml:trace>
  <inkml:trace contextRef="#ctx0" brushRef="#br1" timeOffset="32684.914">1750 3776,'-2'-1,"0"1,1 0,-1-1,0 1,0 0,0 0,0 0,0 0,0 1,0-1,0 0,1 1,-1-1,0 1,0 0,0 0,1 0,-1-1,0 1,1 1,-1-1,1 0,-1 0,1 1,0-1,-1 1,1-1,0 1,0-1,0 1,-8 6,-127 131,100-108,36-30,-1-1,0 0,0 0,0 1,1-1,-1 0,0 0,0 0,0 0,1 0,-1 0,0 0,0 0,0-1,0 1,1 0,-1 0,0-1,0 1,1 0,-1-1,0 1,1-1,-1 1,0-1,1 1,-1-1,1 0,-1 1,1-1,-1 1,1-1,-1 0,1 0,-1 1,1-1,0 0,0 0,-1 1,1-1,0 0,0 0,0 0,0 0,0 1,0-1,0 0,0 0,0 0,0 1,1-1,-1 0,0 0,0 0,1 1,-1-1,2-25,2 1,0 0,1 0,2 1,0 0,4-5,-3 4,114-306,-117 321,-19 38,-190 335,32-79,359-583,-168 272,55-51,-73 77,0 0,0 1,0-1,0 0,0 1,0-1,0 1,0-1,0 1,0 0,0-1,0 1,0 0,0 0,0 0,0 0,0 0,0 0,0 0,0 0,1 0,-1 0,0 1,0-1,0 0,0 1,0-1,0 1,0-1,0 1,-1-1,1 1,0 0,0 0,0-1,0 1,-1 0,1 0,0 0,-1 0,1 0,-1 0,1 0,-1 0,0 0,1 0,-1 0,0 0,0 0,1 0,-1 0,0 0,0 1,-7 60,-15-7,-3 0,-2-2,-2-1,-3-1,-2-2,-14 15,102-106,23-41,-51 53,0 2,2 1,1 1,25-16,-12 23,-41 19,-1 0,1 0,0 0,0-1,-1 1,1 0,0 0,0 0,-1 0,1 0,0 0,0 1,-1-1,1 0,0 0,-1 1,1-1,0 0,0 1,-1-1,1 0,-1 1,1-1,0 1,-1-1,1 1,-1-1,1 1,-1 0,1-1,-1 1,0 0,1-1,-1 1,0 0,0-1,1 1,-1 0,0 0,0-1,0 1,0 0,0 0,0-1,0 1,0 0,0 0,0-1,0 1,-1 0,1 0,0-1,0 1,-1 0,1-1,-1 1,-5 20,-2 0,-1-1,0 0,-1-1,-1 0,-1-1,-2 2,-8 14,-33 48,125-160,118-142,-186 218,3-3,-1 0,1 0,1 0,-1 1,0 0,1 0,0 0,0 1,0 0,1 0,-1 1,4-2,-10 4,1 0,0 0,-1 0,1 0,0 0,-1 0,1 0,0 0,-1 0,1 0,0 1,-1-1,1 0,-1 0,1 1,0-1,-1 0,1 1,-1-1,1 0,-1 1,1-1,-1 1,1-1,-1 1,0-1,1 1,-1-1,0 1,1-1,-1 1,0 0,0-1,1 1,-1-1,0 1,0 0,0-1,0 1,0 0,0-1,0 1,0 0,0-1,0 1,0 0,0-1,-1 1,1-1,0 1,0 0,-1-1,1 1,0-1,-16 39,15-37,-186 324,116-173,69-124,19-33,27-35,126-189,-11 23,-115 169,-43 36,0 0,-1 1,1-1,0 0,0 1,-1-1,1 0,0 1,0-1,-1 1,1-1,0 1,-1-1,1 1,-1 0,1-1,-1 1,1 0,-1-1,0 1,1 0,-1 0,0-1,1 1,-1 0,0 0,0 0,0-1,0 1,1 0,-1 0,0 0,-1-1,1 1,0 0,0 0,0 0,0 0,-1-1,1 1,0 0,-1 0,1-1,-1 1,1 0,0-1,-1 1,0 0,1-1,-1 1,0 0,-186 424,116-230,71-195,0-1,0 1,0-1,0 0,0 1,0-1,0 1,0-1,0 0,0 1,1-1,-1 1,0-1,0 1,1-1,-1 1,0-1,1 1,-1-1,1 1,-1 0,1-1,-1 1,0-1,1 1,0 0,-1 0,1-1,-1 1,1 0,-1 0,1 0,-1-1,1 1,0 0,-1 0,1 0,-1 0,1 0,0 0,-1 0,1 0,-1 0,1 1,-1-1,1 0,0 0,-1 0,1 1,-1-1,1 0,-1 1,1-1,-1 0,0 1,1-1,-1 1,1-1,-1 1,0-1,1 1,-1-1,0 1,1-1,-1 1,0-1,0 1,0-1,1 1,-1 0,148-211,6-4,-125 176</inkml:trace>
  <inkml:trace contextRef="#ctx0" brushRef="#br1" timeOffset="32931.089">2201 4143,'-243'632,"218"-548,25-85,0 1,0-1,0 1,1 0,-1-1,0 1,0 0,0-1,0 1,1 0,-1-1,0 1,0 0,1 0,-1-1,0 1,1 0,-1 0,0-1,1 1,-1 0,0 0,1 0,-1 0,0-1,1 1,-1 0,1 0,-1 0,0 0,1 0,-1 0,0 0,1 0,-1 0,1 0,-1 0,0 0,1 1,-1-1,0 0,1 0,-1 0,0 0,1 1,-1-1,0 0,1 0,-1 1,0-1,1 0,-1 0,0 1,0-1,0 0,1 1,120-203,-39 71,-47 75</inkml:trace>
  <inkml:trace contextRef="#ctx0" brushRef="#br1" timeOffset="33181.176">2399 4255,'-280'523,"241"-457,136-233,39-62,21-70,-83 154,-159 320,-32 100,61-134,-104 297,113-267,46-170,0-1,0 1,1-1,-1 1,1 0,-1-1,0 1,1 0,-1-1,1 1,-1 0,1-1,0 1,-1 0,1 0,0 0,-1-1,1 1,0 0,0 0,0 0,0 0,0 0,0-1,0 1,0 0,0 0,0 0,0 0,1-1,-1 1,0 0,1 0,-1 0,0-1,1 1,-1 0,1-1,-1 1,1 0,0-1,-1 1,1 0,0-1,-1 1,1-1,0 0,-1 1,1-1,0 1,0-1,0 0,-1 0,1 1,0-1,0 0,0 0,0 0,0 0,-1 0,1 0,0 0,1 0,87-119,-7-13,-47 72</inkml:trace>
  <inkml:trace contextRef="#ctx0" brushRef="#br1" timeOffset="34229.586">2540 4368,'-59'60,"34"-11,3 2,1 0,3 1,-6 34,-9 24,-167 453,197-552,1-6,0 0,0 0,0 0,1 0,0 1,0-1,0 0,1 1,0-1,0 1,0-1,1 1,-1-1,2 3,-1-7,0-1,0 1,0-1,0 0,0 0,0 1,0-1,0 0,1 0,-1 0,0 0,0 0,0 0,0-1,0 1,0 0,0 0,0-1,0 1,0-1,0 1,0-1,0 1,0-1,0 0,0 1,-1-1,1 0,0 0,0 0,-1 1,1-1,-1 0,1 0,0 0,-1 0,0 0,1 0,-1 0,139-215,-68 95,40-75,-182 328,6 4,6 1,-10 49,60-159,-7 23,1 1,3 0,2 1,2 8,7-59,0 0,0 1,1-1,-1 1,0-1,1 0,0 1,-1-1,1 1,0-1,-1 1,1-1,0 1,0 0,0-1,1 1,-1-1,0 1,1-1,-1 1,0-1,1 0,0 1,-1-1,1 0,0 1,0-1,0 0,0 0,0 1,0-1,0 0,0 0,0 0,0 0,1 0,-1-1,0 1,1 0,-1-1,0 1,1-1,-1 1,1-1,-1 0,1 1,-1-1,1 0,-1 0,1 0,-1 0,1 0,-1-1,1 1,-1 0,1-1,-1 1,1-1,-1 1,1-1,-1 0,0 1,2-2,12-12,-1 0,0-1,-1-1,0 0,-1 0,-1-1,6-15,11-12,103-156,-96 143</inkml:trace>
  <inkml:trace contextRef="#ctx0" brushRef="#br1" timeOffset="34477.789">2512 5582,'-24'43,"-13"24,-9 10,2 2,5-8,3-12,9-10,13-19,9-19,11-16,8-12,7-13,5-6,3-2,-4 6</inkml:trace>
  <inkml:trace contextRef="#ctx0" brushRef="#br1" timeOffset="34632.732">2399 6118,'-10'5,"2"-8,7-14,9-13,12-11,3-3,2 1,-3 7</inkml:trace>
  <inkml:trace contextRef="#ctx0" brushRef="#br1" timeOffset="34882.992">2512 6175,'-141'151,"217"-236,-61 67,2 1,0 1,1 0,0 2,1 0,1 1,0 1,14-6,-33 17,0 0,-1 1,1-1,0 0,0 1,0-1,0 1,0-1,0 1,-1 0,1-1,0 1,0 0,0 0,0-1,0 1,1 0,-1 0,0 0,0 0,0 0,0 1,0-1,0 0,0 0,0 1,0-1,0 0,-1 1,1-1,0 1,0-1,0 1,0 0,0-1,-1 1,1 0,0 0,-1-1,1 1,-1 0,1 0,0 0,-1 0,0 0,1 0,-1 0,0 0,1 0,-1 0,0 0,0 0,0 0,0 0,0 0,0 0,0 0,0 0,0 0,-66 136,-26 46,7 4,-31 116,109-277,7-27,0 1,0 0,1-1,-1 1,0 0,0 0,0-1,0 1,1 0,-1 0,0-1,0 1,0 0,1 0,-1 0,0-1,0 1,1 0,-1 0,0 0,1 0,-1 0,0-1,0 1,1 0,-1 0,0 0,1 0,-1 0,0 0,1 0,-1 0,0 0,1 0,-1 0,0 1,1-1,-1 0,0 0,0 0,1 0,-1 0,0 0,0 1,1-1,-1 0,0 0,0 0,1 1,-1-1,0 0,0 0,0 1,0-1,1 0,-1 1,0-1,0 0,0 0,0 1,0-1,0 0,0 1,0-1,0 1,19-23,118-185,-115 170</inkml:trace>
  <inkml:trace contextRef="#ctx0" brushRef="#br1" timeOffset="35127.204">2428 6710,'0'0</inkml:trace>
  <inkml:trace contextRef="#ctx0" brushRef="#br1" timeOffset="35381.393">2399 6597,'-15'34,"-9"20,0 7,-2-4,4-5,6-8,1-6,3-5,8-12,9-15,5-14,5-9,-1-8,3-3,-1 2</inkml:trace>
  <inkml:trace contextRef="#ctx0" brushRef="#br1" timeOffset="35636.736">2173 6089,'4'24,"8"4,0-9,-1-12,-2-7</inkml:trace>
  <inkml:trace contextRef="#ctx0" brushRef="#br1" timeOffset="35900.38">2286 5186,'9'-38,"4"-23,4-10,4-2,4-4,1 2,2 8,-4 7,-2 9,-3 12</inkml:trace>
  <inkml:trace contextRef="#ctx0" brushRef="#br1" timeOffset="36060.647">2512 4565,'0'-24,"4"-17,8-2,0 1,-1 9</inkml:trace>
  <inkml:trace contextRef="#ctx0" brushRef="#br1" timeOffset="36252.876">2625 4143,'-19'33,"-12"17,0 3,5-1,12-10,9-18,9-16,9-15,7-12,5-11,8-6,3-6,1-6,3-4,-1 2,-1 0,-4 3,-6 10</inkml:trace>
  <inkml:trace contextRef="#ctx0" brushRef="#br1" timeOffset="36684.52">2992 3917,'-156'259,"151"-250,2-5,0 1,0 0,0 1,0-1,1 0,0 1,0 0,0-1,1 1,0 0,0 0,0 0,1 4,22-14,-6-8,0 0,-1-2,0 0,-1 0,0-1,10-17,-4 7,66-86,-53 66,2 0,2 3,37-34,-47 61,-26 36,-292 499,291-519,-1-1,0 0,1 1,-1-1,0 0,1 1,-1-1,0 1,1 0,-1-1,1 1,-1-1,1 1,-1 0,1-1,0 1,-1 0,1-1,0 1,-1 0,1 0,0-1,0 1,0 0,0 0,-1 0,1-1,0 1,1 0,-1 0,0 0,0-1,0 1,0 0,1 0,-1-1,0 1,1 0,-1-1,0 1,1 0,-1-1,1 1,-1 0,1-1,-1 1,1-1,0 1,-1-1,1 1,0-1,-1 0,1 1,0-1,-1 0,1 1,0-1,0 0,-1 0,1 0,1 1,83-98,-67 71,296-417,-293 418,-4 7</inkml:trace>
  <inkml:trace contextRef="#ctx0" brushRef="#br1" timeOffset="36929.619">3359 3888,'-275'560,"350"-684,238-326,-286 414</inkml:trace>
  <inkml:trace contextRef="#ctx0" brushRef="#br1" timeOffset="37081.646">3472 3973,'-136'273,"65"-132,121-207,181-266,-166 231,-49 74</inkml:trace>
  <inkml:trace contextRef="#ctx0" brushRef="#br1" timeOffset="37248.075">3613 3804,'-208'605,"197"-539,12-66,0 1,0-1,1 1,-1-1,0 1,0-1,1 0,-1 0,0 1,1-1,-1 0,0 0,1 0,-1-1,1 1,-1 0,0 0,0-1,1 1,-1-1,0 1,0-1,1 1,-1-1,0 0,0 0,0 0,0 1,0-1,0 0,0 0,0 0,-1-1,1 1,0 0,-1 0,1 0,0 0,-1-1,1 1,-1 0,69-91,-4-2,10-26,24-37,-24 44,-49 72</inkml:trace>
  <inkml:trace contextRef="#ctx0" brushRef="#br1" timeOffset="37433.02">3838 3973,'-6'11,"-56"96,5 3,-33 93,90-187,18-31,125-200,-38 65,-77 108</inkml:trace>
  <inkml:trace contextRef="#ctx0" brushRef="#br1" timeOffset="37596.514">3951 4114,'9'5,"9"-4,5-10,9-10,-1-6,-1 1,-6 5</inkml:trace>
  <inkml:trace contextRef="#ctx0" brushRef="#br1" timeOffset="37837.725">4261 3917,'129'-96,"-100"57,61-59,-90 99,-1-1,1 1,0-1,0 1,-1-1,1 1,0 0,0-1,0 1,0-1,0 1,0 0,0-1,0 1,0-1,0 1,0 0,0-1,0 1,0-1,1 1,-1 0,0-1,0 1,1-1,-1 1,0-1,1 1,-1-1,1 1,-1-1,1 0,-1 1,1-1,-1 0,1 1,-1-1,1 0,-1 1,1-1,-1 0,1 0,0 0,-1 0,1 1,-1-1,1 0,0 0,-1 0,1 0,-1 0,1 0,0-1,-1 1,1 0,-1 0,1 0,-1-1,1 1,0 0,-1 0,1-1,-1 1,1-1,-1 1,0 0,1-1,-1 1,1-1,-1 1,-12 49,11-46,-138 373,244-569,-81 159</inkml:trace>
  <inkml:trace contextRef="#ctx0" brushRef="#br1" timeOffset="38343.513">3753 3944,'-37'23,"0"0,1 3,2 0,-19 21,-78 58,-11-14,185-136,-29 29</inkml:trace>
  <inkml:trace contextRef="#ctx0" brushRef="#br1" timeOffset="38598.394">3160 4397,'-33'14,"-17"5,-3-1,6-8,12-11,16-5,12-6,11-1,10 1,8 3,0 3</inkml:trace>
  <inkml:trace contextRef="#ctx0" brushRef="#br1" timeOffset="38882.71">2794 4622,'-4'0,"0"0,0 1,-1-2,1 1,0 0,-1-1,1 0,0 0,0 0,0 0,0-1,0 0,0 0,0 0,0 0,1 0,-4-3,7 3,0 0,0 0,0-1,0 1,1 0,-1 0,0 0,1 0,-1 0,1 0,0 0,0 1,0-1,0 0,0 0,0 0,0 1,1-1,-1 1,1-1,-1 1,1-1,-1 1,1 0,0 0,-1 0,1 0,0 0,2-1,1-2,34-21,-89 41,45-16,0 1,0 0,0 0,0 1,0-1,0 1,1 0,-1 1,1-1,-1 1,1 0,0 0,0 0,0 0,1 1,-4 3,-45 111,27-50,21-57,-1 1,0 1,-1-1,-1 0,0 0,0-1,-1 0,0 0,-5 3,14-14,-1-1,1 1,0-1,-1 0,1 1,-1-1,1 0,-1 1,0-1,1 0,-1 0,0 1,1-1,-1 0,0 0,0 0,0 1,1-1,-1 0,0 0,0 0,-1 0,1 1,0-1,0 0,0 0,0 0,-1 1,1-1,0 0,-1 0,1 1,-1-1,1 0,0 0,-1 1,0-1,1 1,-1-1,1 0,-1 1,0-1,1 1,-1 0,0-1,0 1,1 0,-1-1,0 1,0 0,0 0,1-1,-1 1,0 0,0 0,0 0,0 0,1 0,-1 0,0 0,0 1,0-1,1 0,-1 0,0 1,0-1,1 0,-1 1,0-1,0 1,71-153,-54 124,25-45,-25 44</inkml:trace>
  <inkml:trace contextRef="#ctx0" brushRef="#br1" timeOffset="39095.036">2794 4311,'-59'72,"2"2,4 3,4 2,-40 83,29-36,55-114,10-20,11-20,109-200,62-77,-184 301,18-27,-3 5</inkml:trace>
  <inkml:trace contextRef="#ctx0" brushRef="#br1" timeOffset="39296.615">2794 4311,'-32'16,"20"-11,-1 0,1 1,1 1,-1 0,1 0,0 1,0 1,1 0,0 0,1 1,-7 9,-7 21,2 2,1 0,2 1,3 0,1 2,2-1,0 14,-16 50,4 10,25-95</inkml:trace>
  <inkml:trace contextRef="#ctx0" brushRef="#br0" timeOffset="53872.182">2540 7163,'17'38,"6"79,-5 37,-18-151,0-1,0 0,0 0,1 0,-1 0,0 0,1 0,0 0,-1 0,1 0,0 0,0 0,0 0,0 0,1 0,-1-1,0 1,1 0,-1-1,1 1,-1-1,1 0,0 0,0 1,1-1,8 0</inkml:trace>
  <inkml:trace contextRef="#ctx0" brushRef="#br0" timeOffset="54751.471">2483 7218,'55'-27,"82"-65,-133 91,-1 0,1 0,0 1,0-1,0 1,0 0,0 0,-1 0,1 0,0 1,0 0,0-1,0 1,-1 1,1-1,0 0,-1 1,1 0,-1 0,0 0,0 0,0 1,0-1,0 1,0 0,0 0,-1 0,0 0,1 0,-1 0,0 1,-1-1,1 1,0-1,-1 1,0 0,0 1,8 25,-5-21,0 0,-1 1,0-1,-1 1,0-1,0 1,-1 0,0 0,0 0,-2 0,1 0,-1-1,0 1,-1 0,0 0,-1-1,0 1,0-1,-1 0,0 0,-5 6,-6 0,0 0,-2-2,0 0,0 0,-1-2,-10 5,25-14,-32 8,21-11</inkml:trace>
  <inkml:trace contextRef="#ctx0" brushRef="#br0" timeOffset="56328.67">2822 4876,'-11'226,"-7"-10,30-432,45-1,-28 143,-26 74,0 0,0 1,0-1,0 1,0-1,0 1,0 0,-1 0,1 0,0 1,-1-1,1 0,0 1,-1 0,0 0,1 0,-1 0,0 0,0 0,0 0,0 1,-1-1,1 1,0-1,-1 1,1 1,58 94,51 62,-94-133,-15-17</inkml:trace>
  <inkml:trace contextRef="#ctx0" brushRef="#br0" timeOffset="56702.255">2794 5102,'19'0,"12"0,4 0,-3-5,-2-1,-2-5,0 0,-6-4,-6 2</inkml:trace>
  <inkml:trace contextRef="#ctx0" brushRef="#br0" timeOffset="60542.67">706 2505,'43'63,"8"68,-41-99,2 0,1 0,1-2,1 0,7 7,-22-36,0 0,0-1,0 1,1 0,-1 0,0 0,1 0,-1-1,1 1,-1 0,1 0,-1-1,1 1,-1 0,1-1,0 1,-1 0,1-1,0 1,0-1,-1 1,1-1,0 0,0 1,0-1,-1 0,1 1,0-1,0 0,0 0,0 0,0 0,0 0,0 0,-1 0,1 0,0 0,0 0,0-1,0 1,0 0,-1-1,1 1,0 0,0-1,0 1,-1-1,1 1,0-1,-1 0,1 1,0-1,-1 0,1 1,-1-1,1 0,-1 0,1 1,-1-1,0 0,1 0,3-19,-1 0</inkml:trace>
  <inkml:trace contextRef="#ctx0" brushRef="#br0" timeOffset="61221.759">677 2505,'25'-39,"-20"28,1 0,0 1,0 0,1 1,0-1,1 1,0 0,0 1,1 0,0 0,0 1,1 0,0 1,0 0,1 1,7-3,-16 7,1 0,-1 1,1-1,-1 1,1-1,-1 1,1 0,0 0,-1 1,1-1,-1 0,1 1,-1-1,1 1,-1 0,1 0,-1 0,0 0,1 0,-1 1,0-1,0 1,0-1,0 1,0 0,0 0,-1 0,1 0,-1 0,1 0,-1 0,0 1,1-1,-1 0,0 1,-1-1,1 1,0 1,1 3,-1-1,0 1,0 0,-1-1,0 1,0 0,0 0,-1 0,0-1,0 1,-1-1,1 1,-2-1,-1 6,-52 60,56-72,1-1,-1 1,1 0,-1 0,1 0,-1 0,1 0,-1 0,1 0,-1 0,1 0,-1 0,1 0,-1 0,0 0,1 1,-1-1,1 0,-1 0,1 0,-1 1,0-1,1 0,-1 1,1-1,-1 0,0 1,1-1,-1 0,0 1,0-1,1 1,-1-1,0 0,0 1,0-1,1 1,-1-1,0 1,0-1,0 1,0-1,0 1,0-1,0 1,0-1,0 0,0 1,0-1,0 1,-1-1,1 1,0-1,0 1,0-1,-1 1,1-1,0 0,0 1,-1-1,1 0,0 1,-1-1,1 0,-1 1,40-10,-32 6,0 0,0 1,0 0,0 0,0 1,0 0,1 0,-1 0,0 1,1 1,-1-1,0 1,1 0,-1 1,0-1,0 1,0 1,0 0,-1 0,1 0,-1 0,1 1,-1 0,0 1,-1-1,1 1,1 2,-3-3,1 0,0 0,-1 1,0 0,0 0,0 0,0 0,-1 1,0 0,0-1,-1 1,0 0,0 0,0 0,0 0,-1 1,0-1,-1 0,1 1,-1-1,0 0,-1 1,0-1,0 0,0 1,0-1,-1 0,0 0,-1 0,1 0,-1-1,0 1,-1-1,1 1,-1-1,0 0,0 0,-1-1,1 0,-1 1,-3 1,-6-1,0-1,0 0,0-1,0 0,-1-1,1-1,-1 0,1-1,-1-1,0 0,6 0,-16 1</inkml:trace>
  <inkml:trace contextRef="#ctx0" brushRef="#br0" timeOffset="63256.24">4515 2985,'1'-1,"-1"0,1 0,-1-1,0 1,1-1,-1 1,0 0,0-1,0 1,0 0,0-1,0 1,0-1,0 1,0 0,-1-1,1 1,-1-1,1 1,-1 0,1 0,-1-1,0 1,0 0,1 0,-1 0,0 0,0 0,0 0,0 0,0 0,-1 0,1 0,0 1,0-1,0 0,-1 1,1-1,0 1,-1 0,1-1,-1 1,1 0,0 0,-1 0,1 0,-1 0,1 0,0 0,-1 0,1 0,0 1,-1-1,1 1,0-1,-1 1,-5 0,1 1,0-1,0 2,-1-1,1 0,1 1,-1 0,0 1,1-1,-1 1,1 0,0 1,0-1,1 1,0 0,-1 0,1 0,1 0,-1 1,1 0,0 0,1 0,-1 0,1 0,0 0,0 0,1 1,0-1,0 5,0-3,0 1,0 0,1-1,0 1,1-1,0 1,0 0,1-1,0 0,0 1,1-1,0 0,1 0,-1-1,2 1,-1-1,1 0,0 0,0 0,1 0,0-1,4 3,-2-2,-1-1,1 0,-1-1,2 0,-1 0,0-1,1 0,0-1,0 1,0-2,0 1,1-1,-1-1,0 0,1 0,-1-1,1 0,0 0,-1-1,0-1,1 1,0-2,-9 3,8-2,-1 0,0 0,0-1,0 0,0-1,0 0,-1 0,1-1,-1 1,0-2,-1 1,4-4,-4-2</inkml:trace>
  <inkml:trace contextRef="#ctx0" brushRef="#br0" timeOffset="68123.87">5108 2844,'27'-27,"200"-87,-28 7,-200 108,1 0,0 0,-1 0,1-1,0 1,0 0,0 0,0 0,0 0,0-1,0 1,0 0,0 0,0 0,1 0,-1-1,0 1,0 0,1 0,-1 0,1-1,-1 1,1 0,-1-1,1 1,-1 0,1-1,-1 1,1-1,0 1,-1-1,1 1,0-1,0 1,-1-1,1 0,0 1,0-1,0 0,-1 0,1 1,0-1,0 0,0 0,0 0,-1 0,1 0,0 0,0-1,0 1,0 0,-1 0,1 0,0-1,0 1,0-1,-1 1,1 0,0-1,-1 1,1-1,0 1,-1-1,1 0,-1 1,1-1,-1 0,1 1,-1-1,1 0,-50 76,42-67,0-1,1 1,0 0,0 0,1 1,0-1,1 1,0 0,0 1,1-1,0 1,1-1,0 1,1 0,-1 10,2-18,0 0,0 1,1-1,-1 0,1 0,-1 1,1-1,0 0,0 0,0 0,0 0,0 0,0 0,1 0,-1 0,1 0,-1-1,1 1,0 0,-1-1,1 0,0 1,0-1,0 0,0 0,0 0,0 0,1 0,-1-1,0 1,0 0,1-1,-1 0,0 0,1 0,-1 0,0 0,1 0,-1 0,3-1,90-35,124-97,-175 116,-23 13</inkml:trace>
  <inkml:trace contextRef="#ctx0" brushRef="#br0" timeOffset="69359.134">5137 2759,'-2'-1,"1"0,0 0,-1 0,1 0,0 0,-1-1,1 1,0 0,0-1,0 1,0-1,1 1,-1-1,0 1,1-1,-1 0,1 1,-1-1,1 0,0 0,0 1,-1-1,1 0,1 0,-1 1,0-1,0 0,1 1,-1-1,1 0,-1 1,1-1,0 0,-1 1,1-1,1 0,-1-5,10-95,-11 101,0 1,-1-1,1 0,0 0,0 1,0-1,0 0,0 0,0 1,0-1,0 0,0 0,0 1,0-1,0 0,1 1,-1-1,0 0,0 0,1 1,-1-1,1 0,-1 1,0-1,1 1,-1-1,1 1,0-1,-1 1,1-1,-1 1,1-1,0 1,-1 0,1-1,0 1,-1 0,1-1,0 1,0 0,-1 0,1 0,0 0,-1 0,1 0,0 0,0 0,0 0,-1 0,1 0,0 0,-1 1,1-1,0 0,0 0,-1 1,1-1,-1 1,1-1,0 0,-1 1,1-1,-1 1,1 0,-1-1,1 1,-1-1,1 1,-1 0,0-1,33 48,-5 21,-23-54,1 1,1-1,0 0,0-1,2 0,0 0,0 0,2-2,2 4,-7-10,-4-5,0-1,-1 1,0 0,1 0,-1 0,0 0,1 0,-1 0,0 0,0 1,0-1,0 0,0 1,0-1,0 1,0-1,-1 1,1-1,-1 1,1-1,-1 1,1 0,-1-1,0 1,0 0,0-1,0 1,0 0,0-1,-1 2,-40-7,-29-12,51 14</inkml:trace>
  <inkml:trace contextRef="#ctx0" brushRef="#br0" timeOffset="89831.189">4770 5638,'-179'341,"163"-265,17-76,1 1,-1-1,1 0,-1 0,1 0,0 0,-1 0,1 0,-1-1,1 1,-1-1,1 1,-1-1,1 1,-1-1,0 0,1 1,-1-1,0 0,1 0,-1 0,0 0,0 0,0-1,0 1,0 0,0 0,0-1,0 1,-1-1,1 1,-1 0,1-1,89-190,20-78,-110 269,1 0,-1 0,0 0,0-1,1 1,-1 0,0 0,1 0,-1 0,1 0,-1 0,1 0,0 0,-1 0,1 0,0 0,0 0,0 0,0 1,0-1,0 0,0 1,0-1,0 1,0-1,0 1,0-1,0 1,0-1,1 1,-1 0,0 0,0 0,0 0,0 0,1 0,-1 0,0 0,0 0,0 1,1-1,-1 0,0 1,0-1,0 1,0-1,0 1,0-1,0 1,0 0,0 0,0-1,0 1,-1 0,1 0,0 0,0 0,-1 0,1 0,-1 0,1 1,33 83,-25-61,0 0,1-1,1 0,1-1,2 0,7 10,18 30,-74-71,14 0,8 1,-1 1,0 1,-1 0,1 0,-1 2,0 0,-1 1,1 0,0 1,-1 1,0 0,1 1,-1 1,-1 1,-1 4</inkml:trace>
  <inkml:trace contextRef="#ctx0" brushRef="#br0" timeOffset="94195.157">2061 8037,'0'55,"-12"145,3-138,2 0,3 1,2 0,5 31,-1 14,19 31,-23-97,4-40</inkml:trace>
  <inkml:trace contextRef="#ctx0" brushRef="#br0" timeOffset="95846.401">3443 7190,'-28'285,"29"-60,27-28,-29 283,-10-393,8-75,0 0,1 1,0-1,1 1,1-1,0 1,1-1,0 1,2 3,-1 0,0 0,-1 1,0-1,-1 1,-1-1,-1 0,-3 14,-2 33,5-39</inkml:trace>
  <inkml:trace contextRef="#ctx0" brushRef="#br0" timeOffset="96836.528">1694 8601,'274'-45,"-15"6,23 10,6 29,-131-25,24-7,16 4,85-1,-29 14,-229 10</inkml:trace>
  <inkml:trace contextRef="#ctx0" brushRef="#br0" timeOffset="97078.222">3726 8121,'-39'29,"-22"19,-5 6,-1-1,1 0,7 1,3-5,8-5,1-1,5-3,4-3,-1-4,6-2,4-6,2-3,6-5</inkml:trace>
  <inkml:trace contextRef="#ctx0" brushRef="#br0" timeOffset="97702.618">2258 8207,'-34'28,"-15"20,-5 6,2-1,1-5,4-6,5-5,4-4,5-3,3-2,2-5,0-3,1-4,5 1,6-9,10-5,7-8,2-2</inkml:trace>
  <inkml:trace contextRef="#ctx0" brushRef="#br0" timeOffset="151019.133">1411 925,'0'-1,"-1"0,1 0,0 0,0 0,0 0,-1 0,1 0,0 0,0 0,1 0,-1 0,0 0,0 0,0 1,1-1,-1 0,0 0,1 0,-1 0,1 0,-1 0,1 1,-1-1,1 0,-1 0,1 1,0-1,0 0,-1 1,1-1,0 1,0-1,0 1,-1-1,1 1,0 0,0-1,0 1,0 0,0 0,0 0,0 0,0 0,0 0,0 0,0 0,0 0,0 0,0 0,0 0,-1 1,1-1,0 0,0 1,45 30,-30-13,-1 0,-1 2,-1 0,0 0,-2 1,2 5,-8-15,138 343,-31-132,5 34,62 110,-139-259,-40-106,0 0,0-1,1 1,-1 0,0-1,1 1,-1-1,0 1,1-1,-1 1,0-1,1 1,-1-1,1 1,-1-1,1 1,0-1,-1 0,1 1,-1-1,1 0,0 0,-1 1,1-1,-1 0,1 0,0 0,-1 0,1 0,0 0,-1 0,1 0,0 0,-1 0,1 0,0 0,-1-1,1 1,0 0,-1 0,1-1,-1 1,1 0,-1-1,1 1,0 0,-1-1,1 1,-1-1,0 1,1-1,-1 1,1-1,-1 0,0 1,0-1,1 0,24-40,-20 32,12-16,2 0,0 1,2 1,0 1,2 1,0 1,1 1,15-8,-37 25,0 0,0-1,1 1,-1 0,0 0,1 1,0-1,-1 1,1-1,0 1,0 0,-1 0,1 0,0 0,0 0,0 1,0-1,0 1,1 0,-1 0,0 0,0 0,0 1,0-1,0 1,0 0,0-1,0 2,-1-1,1 0,0 0,0 1,-1 0,1-1,-1 1,1 0,0 2,6 10,0 1,-2 0,0 0,0 1,-2 0,0 0,2 14,5 12,185 468,-93-239,-48-128,3 25,-31 28,-1-93,-207-337,95 150,84 83,1 0,-1 0,0 0,1 0,-1 0,0 0,1 0,-1 0,1 0,0 0,-1 0,1 0,0 0,0-1,0 1,0 0,0 0,0 0,0-1,0 1,0 0,0 0,0 0,1 0,-1 0,1 0,-1 0,1-1,-1 1,1 0,0 0,-1 1,1-1,0 0,0 0,-1 0,1 0,0 1,0-1,0 0,0 1,0-1,0 1,1-1,55-29,-47 25,254-109,-231 97,68-17,-100 34,-1 0,1 0,0 0,-1 0,1 0,0 0,-1 0,1 0,0 1,-1-1,1 0,0 0,-1 1,1-1,0 0,-1 1,1-1,-1 1,1-1,-1 1,1-1,-1 1,1-1,-1 1,0-1,1 1,-1 0,0-1,1 1,-1 0,0-1,0 1,1 0,-1-1,0 1,0 0,0-1,0 1,0 0,0-1,0 1,0 0,0 0,-1-1,1 1,0 0,0-1,-1 1,1-1,0 1,-1 0,1-1,0 1,-1 0,-21 37,21-36,-35 56,3 3,3 1,2 1,-1 12,-1 66,14-105,11-42</inkml:trace>
</inkml:ink>
</file>

<file path=ppt/ink/ink2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10-01T20:46:30.2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592 227,'0'-1,"-1"1,0-1,0 1,0-1,0 1,1-1,-1 0,0 0,1 1,-1-1,1 0,-1 0,1 0,-1 0,1 0,-1 0,1 0,0 0,-1 0,1 0,0 0,0 0,0 0,0 0,0 0,0 0,0 0,0 0,0 0,1 0,-1 0,0 0,1 1,-1-1,0 0,1 0,-1 0,1 0,0 0,-1 0,1 1,0-1,-1 0,1 1,0-1,0 0,0 1,-1-1,1 1,0-1,0 1,0 0,0-1,0 1,0 0,0-1,0 1,0 0,0 0,0 0,0 0,0 0,0 0,0 0,0 1,0-1,0 0,-9-5,-2 0,1 0,0 1,-1 0,0 1,0 0,0 0,0 1,0 1,0 0,-1 0,1 1,0 0,-1 0,1 1,-7 2,16-2,-13 1,-1 1,1 1,0 1,0 0,1 0,-1 2,1 0,1 0,-1 1,1 1,0 0,1 0,-6 8,14-13,1 0,-1 0,1 1,0-1,1 1,-1 0,1 0,0-1,0 1,0 0,1 0,0 0,0 0,0 0,0 0,1 0,0 0,0-1,0 1,0 0,1-1,0 1,0 0,0-1,1 0,-1 0,1 0,0 0,0 0,1 0,-1-1,1 1,0-1,0 0,0 0,0-1,0 1,0-1,1 0,-1 0,1 0,0-1,1 1,2 0,0 0,0-1,0 0,0-1,0 1,1-2,-1 1,0-1,0 0,0-1,0 0,0 0,2-2,-94 33,66-21,0 1,0 1,0 1,2 0,-1 1,2 1,-12 11,22-19,-1 1,1-1,0 1,1 1,-1-1,1 0,1 1,-1 0,1 0,0 0,1 1,-1-1,2 1,-1-1,1 1,0-1,0 1,1 0,0-1,1 1,1 6,0-8,1 0,1 0,-1 0,1-1,0 1,1-1,-1 0,1 0,0 0,0-1,1 0,-1 0,1 0,0 0,0-1,0 0,0-1,1 1,-1-1,1 0,0-1,-1 1,1-1,0-1,0 1,-1-1,1-1,0 1,0-1,0 0,-1-1,1 1,-1-1,1-1,-1 1,6-4,2-7,-7 1</inkml:trace>
  <inkml:trace contextRef="#ctx0" brushRef="#br0" timeOffset="327.618">903 453,'-14'10,"-10"7,-6 6,-1 4,3 2,2-4,6-1,1-5,3-1,6 2,-1-3,1 0,-2 3,0 2,-1-2,0-5</inkml:trace>
  <inkml:trace contextRef="#ctx0" brushRef="#br0" timeOffset="691.915">592 424,'5'0,"2"5,4 2,0 4,3 5,5 4,-2 5,1 1,3 3,-3 0,1-5,-3-1,-4 0,1-4,-3 0,-2 1,2-3,-1-3</inkml:trace>
  <inkml:trace contextRef="#ctx0" brushRef="#br0" timeOffset="2040.568">1186 565,'-1'-2,"1"-1,0 1,-1-1,1 1,-1-1,1 1,-1 0,0-1,0 1,0 0,-1 0,1 0,0 0,-1 0,0 0,1 0,-1 0,0 1,0-1,0 0,0 1,0 0,0-1,0 1,0 0,-1 0,1 0,0 1,-1-1,1 1,-1-1,1 1,-1 0,1-1,-1 1,1 1,-2-1,-94 19,89-16,0 1,1 0,-1 1,1-1,0 2,0-1,1 1,-1 0,1 1,0 0,1 0,0 0,0 1,1 0,0 0,0 1,0-1,1 1,1 0,0 0,0 0,0 0,1 1,1-1,0 1,0-1,1 1,0 0,1 9,0-16,0 0,1 0,-1 0,1 0,0 0,-1 0,1 0,1-1,-1 1,0 0,1-1,-1 0,1 0,0 0,-1 0,1 0,0 0,0-1,0 1,1-1,-1 0,0 0,1 0,-1 0,0-1,1 1,-1-1,0 0,1 0,-1 0,1-1,-1 1,0-1,1 0,-1 1,3-2,114-55,-99 40,-2-1,0-1,-2-1,0 0,-1-1,0-1,4-11,-14 25,-6 8,0 0,0 1,0-1,1 1,-1-1,0 0,0 1,1-1,-1 0,0 1,1-1,-1 0,0 1,1-1,-1 0,0 0,1 0,-1 1,1-1,-1 0,0 0,1 0,-1 0,1 0,-1 0,1 1,-1-1,0 0,1 0,-1-1,1 1,-1 0,1 0,-1 0,0 0,1 0,-1 0,1 0,-1-1,0 1,1 0,-1 0,1-1,-1 1,0 0,1-1,-1 1,0 0,0-1,1 1,-1 0,0-1,0 1,1 0,-1-1,0 1,0-1,0 1,0-1,0 1,0 0,0-1,0 1,0-1,0 1,0-1,0 1,0-1,2 38,-2-32,-1 20,2-1,0 0,2 0,1 0,0 0,2 0,4 8,-2-13</inkml:trace>
  <inkml:trace contextRef="#ctx0" brushRef="#br0" timeOffset="2634.67">1383 848,'6'-26,"0"1,2 1,1-1,1 2,1-1,1 1,1 1,1 0,1 1,6-7,-20 27,0-1,0 0,-1 1,1-1,0 1,0 0,1-1,-1 1,0 0,0-1,1 1,-1 0,0 0,1 0,-1 0,1 0,0 1,-1-1,1 0,-1 1,1-1,0 1,0 0,-1-1,1 1,0 0,0 0,-1 0,1 0,0 0,0 1,-1-1,1 1,0-1,0 1,-1-1,1 1,-1 0,1 0,-1 0,1 0,-1 0,2 1,12 124,-15-125,1 0,-1 0,0-1,1 1,-1 0,1 0,-1 0,1 0,-1-1,1 1,-1 0,1 0,0-1,-1 1,1-1,0 1,0 0,-1-1,1 1,0-1,0 0,0 1,0-1,0 0,-1 1,1-1,0 0,0 0,0 0,0 0,0 0,0 0,0 0,0 0,0 0,0-1,0 1,0 0,-1 0,1-1,0 1,0-1,0 1,0-1,-1 1,1-1,0 1,-1-1,1 0,0 1,40-40,-34 32,38-44,58-50,-103 102,1-1,0 0,-1 0,1 1,0-1,-1 1,1-1,0 1,0-1,0 1,0-1,0 1,-1 0,1-1,0 1,0 0,0 0,0 0,0-1,0 1,0 0,0 1,0-1,0 0,0 0,0 0,0 0,0 1,0-1,0 0,-1 1,1-1,0 1,0-1,0 1,-1-1,1 1,0 0,0-1,-1 1,1 0,-1 0,1 0,-1-1,1 1,-1 0,1 0,-1 0,0 0,1 0,-1 0,0 0,0-1,0 1,0 0,1 0,-1 0,-1 0,1 0,0 0,0 1,-6 61,0-42,1 1,1-1,1 1,1 0,0 0,2 0,1 0,0 0,2 0,3 12,0-16</inkml:trace>
  <inkml:trace contextRef="#ctx0" brushRef="#br0" timeOffset="17925.95">2004 509,'0'397,"-1"-381,0 0,-1 0,-1 0,-1 0,0 0,-1-1,0 0,-1 0,-2 1,8-16,0-1,0 1,0-1,0 1,0 0,0-1,0 1,0-1,0 1,0-1,0 1,0 0,-1-1,1 1,0-1,0 1,0 0,-1-1,1 1,0 0,0-1,-1 1,1 0,0-1,-1 1,1 0,-1 0,1-1,0 1,-1 0,1 0,-1 0,1-1,0 1,-1 0,1 0,-1 0,1 0,-1 0,1 0,0 0,-1 0,1 0,-1 0,1 0,-1 0,1 1,0-1,-1 0,1 0,-1 0,1 1,0-1,-1 0,1 0,0 1,-1-1,1 0,0 0,-1 1,1-1,0 1,0-1,-1 0,1 1,0-1,-10-45,9 41,0-18,1 0,1 1,0-1,2 1,1 0,0 0,7-18,1 4,1 0,2 2,1-1,2 2,1 0,2 2,0 0,11-9,-27 33,0 1,0 0,0 0,1 0,0 1,0 0,0 0,0 0,1 1,-1 0,1 0,0 0,0 1,-5 2,1-1,-1 0,1 1,-1 0,1-1,-1 1,1 0,-1 0,1 1,-1-1,0 0,1 1,-1 0,1-1,-1 1,0 0,0 0,1 0,-1 1,0-1,0 0,0 1,0 0,-1-1,1 1,0 0,-1 0,1 0,-1 0,1 0,-1 0,0 0,0 0,0 1,0-1,0 0,-1 1,1-1,-1 1,0 5,0 0,0 0,-1-1,0 1,-1 0,0-1,0 1,0-1,-1 1,0-1,-1 0,0 0,0-1,0 1,-1-1,0 0,0 0,0 0,-1-1,0 0,0 0,0 0,-1-1,1 0,-1 0,0-1,0 0,-1 0,1 0,3-1,0 1,0-1,0 0,-1 0,1 0,-1-1,1 0,-1 1,1-2,-1 1,0 0,1-1,-1 0,0 0,1 0,-1-1,0 0,1 0,-1 0,0 0,1-1,0 1,-1-1,1 0,0-1,0 1,0-1,0 1,1-1,-3-3,-7-12</inkml:trace>
  <inkml:trace contextRef="#ctx0" brushRef="#br0" timeOffset="18438.953">2427 1,'-17'56,"-5"257,-35-71,42-172,12-48</inkml:trace>
  <inkml:trace contextRef="#ctx0" brushRef="#br0" timeOffset="19380.871">2540 650,'39'17,"-31"-16,0-1,0 0,1-1,-1 0,0 0,0 0,0-1,0-1,-1 1,1-1,-1 0,1-1,-1 0,0 0,0-1,-1 1,1-2,-1 1,0-1,0 1,-1-2,0 1,0 0,0-1,-1 0,0 0,-1-1,1 1,1-6,-4 10,0 0,-1 0,1 0,0 0,-1 0,0 0,1 0,-1 0,0 0,-1 0,1 0,-1 0,1 0,-1 1,0-1,0 0,0 0,0 0,-1 1,1-1,-1 1,1-1,-1 1,0-1,0 1,0 0,0 0,-1 0,1 0,0 0,-1 1,1-1,-1 1,0 0,0-1,1 1,-1 0,0 1,0-1,0 0,0 1,0 0,0-1,0 1,0 1,0-1,0 0,0 1,0-1,0 1,-2 1,-3-3,-1 1,1 0,-1 1,1 0,0 0,-1 1,1 0,0 0,0 1,0 0,1 0,-1 1,1 0,-1 0,1 1,1 0,-1 0,1 1,0 0,0 0,0 0,1 1,0-1,0 1,1 1,0-1,0 1,1-1,0 1,0 0,0 3,2-2,0 1,1 0,0 0,0-1,1 1,1 0,-1-1,1 1,1-1,0 0,0 1,1-1,0-1,1 1,0-1,0 1,1-2,0 1,0 0,1-1,0 0,0-1,1 0,-1 0,1 0,1-1,-1 0,1-1,0 0,0 0,0-1,0 0,1 0,7-1,-1 0,0-1,1-1,-1 0,0-1,1-1,-1-1,0 0,0-1,3-2,0 1</inkml:trace>
  <inkml:trace contextRef="#ctx0" brushRef="#br0" timeOffset="24397.605">0 1102,'527'0,"-309"-14,63 28,72-13,-163-2,113-27,30-2,-53 31,-204 11,-67-10,0 1,1-1,-1-1,1 0,-1 0,1-1,-1 0,1 0,-1-1,7-2,97-15,-102 17</inkml:trace>
  <inkml:trace contextRef="#ctx0" brushRef="#br0" timeOffset="26329.369">3133 735,'0'-5,"0"3,0 8,0-4,0 0</inkml:trace>
  <inkml:trace contextRef="#ctx0" brushRef="#br0" timeOffset="26813.723">3161 397,'-5'0,"-1"4,0-2,6-2,3-2</inkml:trace>
</inkml:ink>
</file>

<file path=ppt/ink/ink2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30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179 244 0 0 0,'0'0'283'0'0,"0"0"612"0"0,0 0 253 0 0,0 0 27 0 0,0 0-119 0 0,0 0-241 0 0,0 0-259 0 0,-9-4-197 0 0,-26-13-114 0 0,26 13-29 0 0,25 2 664 0 0,0-1 0 0 0,-1 0 0 0 0,1 0-1 0 0,-1-2 1 0 0,0 0 0 0 0,0-1 0 0 0,0 0 0 0 0,4-4-880 0 0,3 0 509 0 0,193-110 1492 0 0,-155 75-978 0 0,-68 94-80 0 0,-28 275-662 0 0,18-108-149 0 0,-9-2 0 0 0,-25 76-132 0 0,44-252 2 0 0,-3 14 42 0 0,-2 0 1 0 0,-2-1 0 0 0,-2-1 0 0 0,-3 0-1 0 0,-18 33-44 0 0,37-81-30 0 0,0 0 0 0 0,1 0-1 0 0,-1 0 1 0 0,0 0-1 0 0,-1 0 1 0 0,1 0 0 0 0,0-1-1 0 0,-1 1 1 0 0,1 0-1 0 0,0-1 1 0 0,-1 1 0 0 0,0-1-1 0 0,1 1 1 0 0,-1-1-1 0 0,0 0 1 0 0,0 0 0 0 0,0 0-1 0 0,0 0 1 0 0,0 0-1 0 0,0 0 1 0 0,0 0 0 0 0,0-1-1 0 0,0 1 1 0 0,0-1-1 0 0,0 1 1 0 0,-1-1 0 0 0,1 0-1 0 0,0 0 1 0 0,0 0-1 0 0,0 0 1 0 0,-1 0 0 0 0,1-1-1 0 0,0 1 1 0 0,0-1-1 0 0,0 1 1 0 0,0-1 0 0 0,0 0-1 0 0,0 0 1 0 0,0 0 30 0 0,-44-60-9889 0 0,39 50 6855 0 0,-1-1-1891 0 0</inkml:trace>
  <inkml:trace contextRef="#ctx0" brushRef="#br0" timeOffset="413.051">1 789 14603 0 0,'0'0'874'0'0,"0"0"-541"0"0,0 0-222 0 0,0 0 162 0 0,0 0 258 0 0,0 0 184 0 0,0 0 33 0 0,34-10-85 0 0,110-31-138 0 0,267-110 809 0 0,-374 136-1277 0 0,-19 7-41 0 0,0 0 0 0 0,1 2 1 0 0,0 0-1 0 0,0 1 0 0 0,0 1 0 0 0,1 1 0 0 0,14-1-16 0 0,-20 41 439 0 0,24 132 1322 0 0,-36-145-1621 0 0,-1 0 0 0 0,-2 0 0 0 0,0-1 0 0 0,-1 1 1 0 0,-2 0-1 0 0,0-1 0 0 0,-2 0 0 0 0,-1 2-140 0 0,-18 62-415 0 0,54-79-16656 0 0,-23-11 10356 0 0</inkml:trace>
  <inkml:trace contextRef="#ctx0" brushRef="#br0" timeOffset="666.998">1072 1157 17332 0 0,'0'0'494'0'0,"0"0"-213"0"0,0 0 25 0 0,0 0 128 0 0,0 0 64 0 0,0 0-27 0 0,0 0-143 0 0,0 0-157 0 0,0 0-114 0 0,0 0-90 0 0,-6 33-68 0 0,-18 98-90 0 0,23-82-639 0 0,10-41-1416 0 0,0-8-6457 0 0,-8 0 7625 0 0,4 0-6112 0 0</inkml:trace>
  <inkml:trace contextRef="#ctx0" brushRef="#br0" timeOffset="918.43">1089 462 14683 0 0,'0'0'720'0'0,"0"0"-632"0"0,0 0-296 0 0,0 0-184 0 0,0 0-328 0 0,0 0-232 0 0,0 0-128 0 0,0 0-401 0 0,0 0-767 0 0,0 0-1033 0 0,0 0-1848 0 0</inkml:trace>
  <inkml:trace contextRef="#ctx0" brushRef="#br0" timeOffset="1192.129">1337 1257 13035 0 0,'0'0'793'0'0,"0"0"-133"0"0,0 0 89 0 0,0 0 200 0 0,0 0 69 0 0,0 0-153 0 0,0 0-210 0 0,0 0-151 0 0,0 0-98 0 0,0 0-69 0 0,0 0-60 0 0,18-35-62 0 0,57-110-39 0 0,44-61 97 0 0,-52 129-1369 0 0,-63 107-1486 0 0,2 153 1626 0 0,-4-180 1061 0 0,1 1 1 0 0,0 0-1 0 0,-1 0 0 0 0,1-1 0 0 0,1 0 1 0 0,-1 1-1 0 0,0-1 0 0 0,1 0 1 0 0,0-1-1 0 0,0 1 0 0 0,0-1 0 0 0,0 0 1 0 0,0 0-1 0 0,0 0 0 0 0,0 0 0 0 0,1-1 1 0 0,-1 1-1 0 0,1-1 0 0 0,-1 0 0 0 0,1-1 1 0 0,-1 1-1 0 0,1-1 0 0 0,-1 0 0 0 0,1 0 1 0 0,0 0-1 0 0,-1-1 0 0 0,1 1 0 0 0,-1-1 1 0 0,1 0-1 0 0,-1-1 0 0 0,1 1 1 0 0,-1-1-1 0 0,0 0 0 0 0,0 0 0 0 0,0 0 1 0 0,0 0-1 0 0,0-1 0 0 0,0 0 0 0 0,-1 1 1 0 0,1-2-1 0 0,-1 1 0 0 0,0 0 0 0 0,1-1-105 0 0,70-74 16 0 0,-23 21-2798 0 0,8 9-7829 0 0,-46 40 3184 0 0</inkml:trace>
  <inkml:trace contextRef="#ctx0" brushRef="#br0" timeOffset="1579.805">2307 668 11610 0 0,'0'0'1199'0'0,"0"0"-240"0"0,0 0-83 0 0,0 0 59 0 0,0 0 4 0 0,0 0-96 0 0,0 0-220 0 0,0 0-210 0 0,0 0-146 0 0,-32 34-120 0 0,-100 109-97 0 0,128-140-51 0 0,0 0 1 0 0,0 1-1 0 0,1-1 0 0 0,0 1 0 0 0,-1 0 0 0 0,1-1 0 0 0,1 1 0 0 0,-1 1 1 0 0,0-1-1 0 0,1 0 0 0 0,0 1 0 0 0,0-1 0 0 0,0 1 0 0 0,1 0 0 0 0,0-1 1 0 0,0 1-1 0 0,0 0 0 0 0,0 3 1 0 0,0 5-19 0 0,-1-7-6 0 0,1 1 0 0 0,0-1 0 0 0,0 1-1 0 0,1 0 1 0 0,-1-1 0 0 0,1 1 0 0 0,1 0 0 0 0,-1 0 0 0 0,1-1 0 0 0,1 1 0 0 0,-1-1 0 0 0,1 1 0 0 0,0-1 0 0 0,0 1 0 0 0,1-1 0 0 0,0 0 0 0 0,0 0 0 0 0,0-1 0 0 0,1 1-1 0 0,0 0 1 0 0,0-1 0 0 0,0 0 0 0 0,1 0 0 0 0,4 4 25 0 0,-2-5 106 0 0,0 0-1 0 0,0 0 1 0 0,0 0 0 0 0,0-1-1 0 0,1 0 1 0 0,-1-1-1 0 0,1 0 1 0 0,0 0 0 0 0,-1 0-1 0 0,1-1 1 0 0,0 0-1 0 0,0-1 1 0 0,0 0-1 0 0,0 0 1 0 0,0-1 0 0 0,0 0-1 0 0,0 0 1 0 0,-1 0-1 0 0,1-1 1 0 0,0-1 0 0 0,-1 1-1 0 0,1-1 1 0 0,-1 0-1 0 0,0-1 1 0 0,0 0-1 0 0,0 0 1 0 0,-1 0 0 0 0,1-1-1 0 0,4-4-105 0 0,22-21 320 0 0,-2-2-1 0 0,-1-1 1 0 0,-1-1-1 0 0,-2-1 1 0 0,8-14-320 0 0,-22 30 23 0 0,3 0-114 0 0,-1 0 1 0 0,0-2 0 0 0,-2 1 0 0 0,0-2-1 0 0,-2 0 1 0 0,0 0 0 0 0,-1-1 0 0 0,-2-1-1 0 0,0 1 1 0 0,-1-1 0 0 0,-2 0 0 0 0,-1-1-1 0 0,0 1 1 0 0,-2-1 0 0 0,-1 0 0 0 0,0 0-1 0 0,-2 0 1 0 0,-1 0 90 0 0,1 20 1 0 0,0-1 1 0 0,0 0-1 0 0,-1 1 0 0 0,0-1 0 0 0,0 1 1 0 0,0 0-1 0 0,0 0 0 0 0,-1-1 0 0 0,0 1 1 0 0,0 1-1 0 0,0-1 0 0 0,-1 0 0 0 0,1 1 1 0 0,-1 0-1 0 0,0 0 0 0 0,-1 0 0 0 0,1 0 1 0 0,-1 1-1 0 0,1-1 0 0 0,-1 1 0 0 0,0 1 1 0 0,0-1-1 0 0,0 0 0 0 0,-1 1 0 0 0,1 0 1 0 0,-1 1-1 0 0,1-1 0 0 0,-1 1 0 0 0,1 0 0 0 0,-1 0 1 0 0,0 1-1 0 0,0 0 0 0 0,1 0 0 0 0,-1 0 1 0 0,0 0-1 0 0,1 1 0 0 0,-1 0 0 0 0,0 0 1 0 0,1 1-1 0 0,-1 0 0 0 0,1 0 0 0 0,0 0 1 0 0,-1 0-1 0 0,0 1-1 0 0,-9 9 10 0 0,1 0-1 0 0,0 0 1 0 0,0 1-1 0 0,1 1 1 0 0,1 0 0 0 0,0 1-1 0 0,1 0 1 0 0,1 1 0 0 0,0 0-1 0 0,1 1 1 0 0,1 0-1 0 0,0 0 1 0 0,2 1 0 0 0,0 0-1 0 0,1 0 1 0 0,0 0 0 0 0,2 1-1 0 0,0-1 1 0 0,1 1-1 0 0,1 0 1 0 0,1 0 0 0 0,0 0-1 0 0,4 14-9 0 0,-2-13-49 0 0,1 0-1 0 0,1-1 0 0 0,1 1 1 0 0,0-1-1 0 0,2-1 1 0 0,0 1-1 0 0,1-1 0 0 0,1 0 1 0 0,0-1-1 0 0,2 0 1 0 0,0 0-1 0 0,1-1 0 0 0,0-1 1 0 0,1 0-1 0 0,1-1 1 0 0,1 0-1 0 0,0-1 1 0 0,0 0-1 0 0,1-2 0 0 0,1 0 1 0 0,5 3 49 0 0,72 31-2646 0 0,-31-21-5573 0 0,-41-16-1434 0 0</inkml:trace>
</inkml:ink>
</file>

<file path=ppt/ink/ink2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5:51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55 0 0 0,'0'0'225'0'0,"0"0"841"0"0,0 0 330 0 0,0 0-26 0 0,0 0-133 0 0,0 0-166 0 0,0 0-200 0 0,2-7-171 0 0,6-23-112 0 0,-5 23-85 0 0,-6 27 1203 0 0,-42 120 405 0 0,-95 250-1603 0 0,93-290-302 0 0,65-169 1722 0 0,8 3-1895 0 0,3 1 0 0 0,3 2 0 0 0,25-38-33 0 0,-43 76 1 0 0,19-30 18 0 0,2 2 0 0 0,2 1 0 0 0,21-22-19 0 0,-58 74-4 0 0,2-3-29 0 0,0 0-1 0 0,0 1 1 0 0,0-1 0 0 0,0 1 0 0 0,1-1-1 0 0,-1 1 1 0 0,1 0 0 0 0,-1 0 0 0 0,1 0-1 0 0,0 0 1 0 0,0 0 0 0 0,0 1 0 0 0,0-1-1 0 0,0 1 1 0 0,0 0 0 0 0,0 0 0 0 0,0 0-1 0 0,1 0 1 0 0,-1 0 0 0 0,0 1 0 0 0,1-1 33 0 0,16 52-314 0 0,-16 232 1408 0 0,-4-265-883 0 0,-1 0 1 0 0,-1 0 0 0 0,0 0-1 0 0,-2 0 1 0 0,0 0 0 0 0,0-1-1 0 0,-2 0 1 0 0,0 0 0 0 0,-1 0-1 0 0,-6 9-211 0 0,10-23 73 0 0,0-1 0 0 0,0 1 0 0 0,0-1 0 0 0,0 0 0 0 0,0 0 1 0 0,0 0-1 0 0,-1 0 0 0 0,1-1 0 0 0,-1 1 0 0 0,0-1 0 0 0,1 0 0 0 0,-1 0 0 0 0,0 0 0 0 0,1 0 0 0 0,-1-1 0 0 0,0 0 0 0 0,0 0 0 0 0,0 0 0 0 0,1 0 1 0 0,-1 0-1 0 0,0-1 0 0 0,0 1 0 0 0,1-1 0 0 0,-1 0 0 0 0,0 0 0 0 0,1-1 0 0 0,-1 1 0 0 0,1-1 0 0 0,-1 0 0 0 0,1 0 0 0 0,0 0 0 0 0,0 0 0 0 0,0 0 0 0 0,0-1 1 0 0,0 1-1 0 0,0-1 0 0 0,1 0 0 0 0,-3-3-73 0 0,-120-107-1030 0 0,120 108 673 0 0,-18-28-791 0 0,13 13-3748 0 0,10 17 105 0 0,0 2 2981 0 0,0 0 286 0 0,0 1-3534 0 0</inkml:trace>
  <inkml:trace contextRef="#ctx0" brushRef="#br0" timeOffset="610.016">653 213 4505 0 0,'0'0'393'0'0,"0"0"-239"0"0,0 0-118 0 0,0 0 106 0 0,0 0 185 0 0,0 0 91 0 0,0 0 34 0 0,0 0-3 0 0,-7 34-54 0 0,-22 102-34 0 0,21-34 776 0 0,7-86-846 0 0,0 0 404 0 0,1-7 2506 0 0,-2-20-3079 0 0,1-1 0 0 0,0 0 0 0 0,0 0 1 0 0,1 0-1 0 0,0 0 0 0 0,1 0 0 0 0,1 0 0 0 0,0 0 0 0 0,0 1 0 0 0,1-1 0 0 0,1 1 1 0 0,0 0-1 0 0,0-1 0 0 0,1 2 0 0 0,1-1 0 0 0,0 0-122 0 0,10-16-50 0 0,2 0-1 0 0,0 2 1 0 0,2 0-1 0 0,1 1 1 0 0,13-12 50 0 0,-18 20-14 0 0,-1 0 0 0 0,2 2 0 0 0,0 0 0 0 0,1 0 0 0 0,1 2 0 0 0,7-4 14 0 0,13 3 313 0 0,-48 39 1249 0 0,-44 62 628 0 0,40-65-1562 0 0,9-12 137 0 0,4-11-1023 0 0,0 0-149 0 0,0 0-237 0 0,0-3-1294 0 0,0 2-1895 0 0,0 1-4079 0 0,0 0 2872 0 0</inkml:trace>
  <inkml:trace contextRef="#ctx0" brushRef="#br0" timeOffset="1348.296">1075 438 2817 0 0,'0'0'826'0'0,"0"0"-149"0"0,0 0 141 0 0,0 0 368 0 0,0 0 392 0 0,0 0 154 0 0,0 0-149 0 0,0 0-295 0 0,0 0-355 0 0,0 0-276 0 0,0 0-162 0 0,0 0-44 0 0,0 0 17 0 0,9-12 13 0 0,163-212 1840 0 0,-143 195-2118 0 0,-11 9-86 0 0,0 2 1 0 0,1 0-1 0 0,1 1 1 0 0,1 1-1 0 0,0 1 1 0 0,11-6-118 0 0,-29 20 7 0 0,-4 1-3 0 0,1 1 1 0 0,0-1 0 0 0,0 1-1 0 0,0-1 1 0 0,0 1-1 0 0,0-1 1 0 0,0 1-1 0 0,0-1 1 0 0,0 1-1 0 0,0-1 1 0 0,0 0 0 0 0,1 1-1 0 0,-1-1 1 0 0,0 1-1 0 0,0-1 1 0 0,0 1-1 0 0,0-1 1 0 0,1 0 0 0 0,-1 1-1 0 0,0-1 1 0 0,0 0-1 0 0,1 1 1 0 0,-1-1-1 0 0,0 0 1 0 0,1 1 0 0 0,-1-1-1 0 0,0 0 1 0 0,1 1-1 0 0,-1-1 1 0 0,1 0-1 0 0,-1 0 1 0 0,0 0 0 0 0,1 1-1 0 0,-1-1 1 0 0,1 0-1 0 0,-1 0 1 0 0,1 0-1 0 0,-1 0 1 0 0,0 0-1 0 0,1 0 1 0 0,-1 0 0 0 0,1 0-1 0 0,-1 0 1 0 0,1 0-1 0 0,-1 0 1 0 0,1 0-1 0 0,-1 0 1 0 0,0 0 0 0 0,1 0-1 0 0,-1 0 1 0 0,1-1-1 0 0,-1 1 1 0 0,1 0-1 0 0,-1 0 1 0 0,0 0 0 0 0,1-1-1 0 0,-1 1 1 0 0,0 0-1 0 0,1-1 1 0 0,-1 1-1 0 0,0 0-4 0 0,0 10 151 0 0,-21 128 953 0 0,15-57-752 0 0,48-78-74 0 0,98-100 247 0 0,-136 95-523 0 0,4-4-4 0 0,1 1 0 0 0,0 1-1 0 0,0-1 1 0 0,0 1 0 0 0,0 1-1 0 0,1 0 1 0 0,0 0-1 0 0,-1 1 1 0 0,1 0 0 0 0,9 0 2 0 0,-17 4 6 0 0,0 0 0 0 0,-1 0 0 0 0,1 1 0 0 0,0-1 0 0 0,-1 1 0 0 0,1-1 0 0 0,-1 1 0 0 0,0 0 0 0 0,0 0 1 0 0,0-1-1 0 0,0 1 0 0 0,-1 0 0 0 0,1 0 0 0 0,-1 0 0 0 0,1 0 0 0 0,-1 0 0 0 0,0 0 0 0 0,0 0 0 0 0,-1 2-6 0 0,3 9 70 0 0,9 140 50 0 0,2-110-1819 0 0,-4-33-2567 0 0,4-7-5220 0 0,-8-4 2739 0 0</inkml:trace>
</inkml:ink>
</file>

<file path=ppt/ink/ink2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6:01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0 787 0 0 0,'0'0'367'0'0,"0"0"556"0"0,0 0 200 0 0,0 0-14 0 0,0 0-71 0 0,0 0-59 0 0,0 0-29 0 0,0 0 31 0 0,12-5 28 0 0,84-45 2797 0 0,-70 24-2731 0 0,0-2 0 0 0,-2 0 0 0 0,-2-1 0 0 0,0-1-1 0 0,2-9-1074 0 0,9-10 306 0 0,-8 14-275 0 0,-3 0 0 0 0,-1-2 1 0 0,-1 0-1 0 0,-2-2 0 0 0,-2 0 0 0 0,4-17-31 0 0,-20 56-28 0 0,0 0 1 0 0,1 0-1 0 0,-1-1 1 0 0,1 1-1 0 0,-1 0 1 0 0,0-1-1 0 0,1 1 1 0 0,-1-1-1 0 0,0 1 1 0 0,1-1 0 0 0,-1 1-1 0 0,0-1 1 0 0,1 1-1 0 0,-1 0 1 0 0,0-1-1 0 0,0 0 1 0 0,0 1-1 0 0,0-1 1 0 0,1 1-1 0 0,-1-1 1 0 0,0 1-1 0 0,0-1 1 0 0,0 1-1 0 0,0-1 1 0 0,0 1-1 0 0,0-1 1 0 0,0 1-1 0 0,-1-1 1 0 0,1 1-1 0 0,0-1 1 0 0,0 1-1 0 0,0-1 1 0 0,0 1-1 0 0,-1-1 1 0 0,1 1-1 0 0,0-1 1 0 0,-1 1-1 0 0,1-1 1 0 0,0 1-1 0 0,-1-1 1 0 0,1 1-1 0 0,0 0 1 0 0,-1-1-1 0 0,1 1 1 0 0,-1 0-1 0 0,1-1 1 0 0,0 1-1 0 0,-1 0 1 0 0,1 0 0 0 0,-1-1-1 0 0,1 1 1 0 0,-1 0-1 0 0,1 0 1 0 0,-1 0-1 0 0,0 0 1 0 0,1 0-1 0 0,-1-1 1 0 0,1 1-1 0 0,-1 0 1 0 0,1 0-1 0 0,-1 0 1 0 0,1 1-1 0 0,-1-1 1 0 0,0 0 27 0 0,-26 21-1609 0 0,-79 163 971 0 0,101-173 638 0 0,1 0 0 0 0,0 0 0 0 0,1 1 0 0 0,0-1 0 0 0,1 1 0 0 0,0 0 0 0 0,1 0 1 0 0,1-1-1 0 0,0 11 0 0 0,0-18 6 0 0,1 0 0 0 0,-1 0 1 0 0,1 0-1 0 0,0 0 0 0 0,0 0 1 0 0,1 0-1 0 0,-1 0 0 0 0,1 0 1 0 0,0-1-1 0 0,-1 1 1 0 0,2 0-1 0 0,-1-1 0 0 0,0 0 1 0 0,1 0-1 0 0,0 0 0 0 0,-1 0 1 0 0,1 0-1 0 0,0 0 0 0 0,1-1 1 0 0,-1 1-1 0 0,0-1 1 0 0,1 0-1 0 0,-1 0 0 0 0,1 0 1 0 0,0 0-1 0 0,0-1 0 0 0,0 0 1 0 0,-1 1-1 0 0,5-1-6 0 0,7 2 89 0 0,-1-1 0 0 0,1-1 0 0 0,0 0-1 0 0,0-1 1 0 0,-1-1 0 0 0,1 0 0 0 0,0-1 0 0 0,-1-1 0 0 0,0 0-1 0 0,1-1 1 0 0,-1 0 0 0 0,0-1 0 0 0,-1-1 0 0 0,1 0 0 0 0,-1-1 0 0 0,-1 0-1 0 0,1-1 1 0 0,9-9-89 0 0,4-2 112 0 0,-2-2 1 0 0,0-1-1 0 0,-2-1 0 0 0,0-1 0 0 0,-2-1 0 0 0,0-1 0 0 0,-2 0 1 0 0,3-8-113 0 0,-12 21 26 0 0,-1-1 0 0 0,0 0 0 0 0,-1 0 1 0 0,-1-1-1 0 0,0 0 0 0 0,-1 0 0 0 0,0 0 1 0 0,-2-1-1 0 0,0 1 0 0 0,0-1 0 0 0,-1 0 1 0 0,-1 0-1 0 0,-1-3-26 0 0,-1 18-15 0 0,0 0 0 0 0,0 0-1 0 0,0 0 1 0 0,0 1 0 0 0,0-1 0 0 0,0 0 0 0 0,0 0 0 0 0,0 1-1 0 0,0-1 1 0 0,0 1 0 0 0,-1-1 0 0 0,1 1 0 0 0,0-1 0 0 0,0 1-1 0 0,-1 0 1 0 0,1 0 0 0 0,0 0 0 0 0,0-1 0 0 0,-1 1 0 0 0,1 0-1 0 0,0 0 1 0 0,-1 1 0 0 0,1-1 0 0 0,0 0 0 0 0,0 0-1 0 0,-1 1 1 0 0,1-1 0 0 0,0 1 0 0 0,0-1 0 0 0,0 1 0 0 0,-1-1-1 0 0,1 1 1 0 0,0 0 0 0 0,0-1 0 0 0,0 1 0 0 0,0 0 0 0 0,0 0-1 0 0,0 0 1 0 0,0 0 0 0 0,1 0 0 0 0,-1 0 0 0 0,0 0 0 0 0,0 0-1 0 0,1 0 1 0 0,-1 2 15 0 0,-11 9-38 0 0,0 2-1 0 0,2 0 1 0 0,-1 0-1 0 0,2 1 1 0 0,0 0-1 0 0,1 0 1 0 0,0 1-1 0 0,1 0 0 0 0,1 1 1 0 0,1 0-1 0 0,0-1 1 0 0,1 2-1 0 0,1-1 1 0 0,1 0-1 0 0,0 1 1 0 0,1-1-1 0 0,1 1 1 0 0,1 0 38 0 0,-1-13 1 0 0,1 0 0 0 0,0 0 0 0 0,0 0 0 0 0,0 0 0 0 0,1 0 0 0 0,0 0 0 0 0,0-1 0 0 0,0 1 0 0 0,0-1 0 0 0,1 1 0 0 0,0-1 0 0 0,0 0 0 0 0,0 0 0 0 0,0 0 0 0 0,1 0 0 0 0,-1-1 0 0 0,1 1 0 0 0,0-1 0 0 0,0 0 0 0 0,0 0 0 0 0,1 0 1 0 0,-1-1-1 0 0,1 1 0 0 0,-1-1 0 0 0,1 0 0 0 0,0-1 0 0 0,0 1-1 0 0,7 2 59 0 0,1 0 0 0 0,0-1 0 0 0,0-1 1 0 0,0 0-1 0 0,0-1 0 0 0,0 0 0 0 0,0-1 0 0 0,0 0 1 0 0,0-1-1 0 0,0-1-59 0 0,7-3 130 0 0,0 0 0 0 0,-1-2 1 0 0,0 0-1 0 0,-1-1 0 0 0,0-1 0 0 0,0-1 1 0 0,0-1-1 0 0,-2 0 0 0 0,14-11-130 0 0,3-4 68 0 0,-1-1 0 0 0,-1-1 1 0 0,-1-1-1 0 0,-2-2 0 0 0,-1-1 0 0 0,-1-1 0 0 0,-2-1 0 0 0,-2-1 1 0 0,0-3-69 0 0,-18 30-18 0 0,-1 0 0 0 0,0 0 0 0 0,-1 0 0 0 0,0 0 0 0 0,0 0 0 0 0,-1 0 0 0 0,0-1 0 0 0,-1 1 0 0 0,1-1 0 0 0,-2 1 0 0 0,0-9 18 0 0,-1 15-29 0 0,1-1 1 0 0,-1 1-1 0 0,0-1 0 0 0,-1 1 1 0 0,1-1-1 0 0,0 1 0 0 0,0 0 0 0 0,-1 0 1 0 0,0 0-1 0 0,1 0 0 0 0,-1 1 0 0 0,0-1 1 0 0,0 1-1 0 0,0 0 0 0 0,0 0 1 0 0,0 0-1 0 0,0 0 0 0 0,0 0 0 0 0,0 0 1 0 0,0 1-1 0 0,0-1 0 0 0,0 1 1 0 0,-1 0-1 0 0,1 0 0 0 0,0 1 0 0 0,0-1 1 0 0,0 0-1 0 0,0 1 0 0 0,-1 0 0 0 0,1 0 1 0 0,0 0-1 0 0,0 0 0 0 0,1 0 1 0 0,-1 1-1 0 0,0-1 0 0 0,0 1 0 0 0,1 0 1 0 0,-1 0-1 0 0,0 0 29 0 0,-12 8-9 0 0,0 1 0 0 0,1 0 1 0 0,0 1-1 0 0,0 1 0 0 0,2 0 0 0 0,0 1 0 0 0,0 0 0 0 0,1 1 1 0 0,1 0-1 0 0,0 1 0 0 0,2 0 0 0 0,-1 0 0 0 0,2 1 1 0 0,0 0-1 0 0,1 0 0 0 0,1 1 0 0 0,1 0 0 0 0,0-1 0 0 0,1 2 1 0 0,1-1-1 0 0,1 0 0 0 0,0 0 0 0 0,2 8 9 0 0,0-17 42 0 0,1 1-1 0 0,0 0 1 0 0,1-1-1 0 0,0 1 1 0 0,1-1-1 0 0,-1 0 1 0 0,2 0-1 0 0,-1 0 1 0 0,1-1-1 0 0,1 1 1 0 0,0-1-1 0 0,0 0 1 0 0,0-1-1 0 0,1 0 1 0 0,0 0-1 0 0,0 0 0 0 0,1-1 1 0 0,0 0-1 0 0,0 0 1 0 0,0-1-1 0 0,1 0 1 0 0,0 0-42 0 0,124 40-2157 0 0,-45-36-4979 0 0,-82-9-1162 0 0</inkml:trace>
  <inkml:trace contextRef="#ctx0" brushRef="#br0" timeOffset="909.479">1653 349 1704 0 0,'0'0'1983'0'0,"0"0"-401"0"0,0 0-124 0 0,0 0 86 0 0,0 0 40 0 0,0 0-169 0 0,0 0-262 0 0,0 0-289 0 0,0 0-216 0 0,0 0-131 0 0,0 0-91 0 0,0 0-75 0 0,0 0-42 0 0,-10 22-26 0 0,-65 137 190 0 0,-62 113-430 0 0,120-217-547 0 0,42-63 477 0 0,150-209 782 0 0,-42 30-774 0 0,-116 164-13 0 0,-14 16 7 0 0,1 1 1 0 0,1 0-1 0 0,-1 0 1 0 0,1 0 0 0 0,0 1-1 0 0,0 0 1 0 0,1 0 0 0 0,-1 0-1 0 0,1 0 1 0 0,0 1 0 0 0,0 0-1 0 0,1 0 1 0 0,2-1 24 0 0,-1 61-284 0 0,-14-19 506 0 0,2 0 0 0 0,1-1 0 0 0,2 1 0 0 0,2 0 1 0 0,4 28-223 0 0,5 57 1421 0 0,-53-126 1176 0 0,-56-55-2386 0 0,10 0-674 0 0,24 30-3326 0 0,54 24 396 0 0,7 3 50 0 0,0 2-3669 0 0</inkml:trace>
  <inkml:trace contextRef="#ctx0" brushRef="#br0" timeOffset="1620.017">2018 459 7106 0 0,'0'0'1324'0'0,"0"0"-847"0"0,0 0-414 0 0,0 0 121 0 0,0 0 283 0 0,0 0 165 0 0,0 0 24 0 0,0 0-65 0 0,0 0-96 0 0,0 0-131 0 0,0 0-120 0 0,0 0-100 0 0,0 0-83 0 0,7 32-25 0 0,23 97-5 0 0,-23-104-469 0 0,-1 1-1 0 0,-1 0 1 0 0,-2 0 0 0 0,0 0 0 0 0,-2 0 0 0 0,-1 0-1 0 0,-2 19 439 0 0,2-43-169 0 0,0-1 0 0 0,-1 1 0 0 0,1 0-1 0 0,0-1 1 0 0,-1 1 0 0 0,0 0-1 0 0,1-1 1 0 0,-1 1 0 0 0,0-1 0 0 0,0 1-1 0 0,0-1 1 0 0,0 1 0 0 0,0-1-1 0 0,0 0 1 0 0,0 1 0 0 0,0-1-1 0 0,0 0 1 0 0,-1 0 0 0 0,1 0 0 0 0,-1 0-1 0 0,1 0 1 0 0,-1 0 0 0 0,1 0-1 0 0,-1-1 1 0 0,1 1 0 0 0,-1-1 0 0 0,0 1-1 0 0,1-1 1 0 0,-1 1 0 0 0,0-1-1 0 0,1 0 1 0 0,-1 0 0 0 0,0 0 0 0 0,1 0-1 0 0,-1 0 1 0 0,0 0 0 0 0,0 0-1 0 0,1 0 1 0 0,-1-1 0 0 0,0 1-1 0 0,1-1 1 0 0,-1 1 0 0 0,1-1 0 0 0,-1 0-1 0 0,0 0 1 0 0,1 1 0 0 0,0-1-1 0 0,-1 0 1 0 0,1 0 0 0 0,-1-1 0 0 0,0 0 169 0 0,-2-11 214 0 0,1-1 1 0 0,0 0 0 0 0,1 0 0 0 0,0 0 0 0 0,2-1 0 0 0,-1 1 0 0 0,2 0 0 0 0,-1 0-1 0 0,2-1 1 0 0,0 1 0 0 0,1 0 0 0 0,0 0 0 0 0,1 1 0 0 0,1-1 0 0 0,0 1 0 0 0,2-2-215 0 0,-1-4 455 0 0,0 2 1 0 0,2-1-1 0 0,0 1 1 0 0,1 0-1 0 0,1 0 1 0 0,0 1 0 0 0,1 0-1 0 0,1 1 1 0 0,0 1-1 0 0,2 0 1 0 0,-1 0-1 0 0,1 1 1 0 0,1 1 0 0 0,0 0-1 0 0,15-7-455 0 0,-17 12 168 0 0,-8 4-157 0 0,-1 0 0 0 0,1 1 0 0 0,0-1 1 0 0,0 1-1 0 0,0 0 0 0 0,0 0 0 0 0,1 1 0 0 0,-1 0 0 0 0,0 0 1 0 0,1 0-1 0 0,-1 0 0 0 0,1 1 0 0 0,-1 0 0 0 0,5 0-11 0 0,-4 52 520 0 0,-10-42-361 0 0,0 1-1 0 0,0-1 0 0 0,-1 0 0 0 0,0 0 0 0 0,0 0 1 0 0,-1-1-1 0 0,-1 1 0 0 0,0-2 0 0 0,0 1 0 0 0,-2 1-158 0 0,-18 24 643 0 0,-52 63 496 0 0,79-94-1138 0 0,0-1 1 0 0,0 1-1 0 0,0-1 1 0 0,0 0-1 0 0,0 1 1 0 0,0-1-1 0 0,1 0 1 0 0,-1 1 0 0 0,1-1-1 0 0,-1 0 1 0 0,1 1-1 0 0,0-1 1 0 0,0 0-1 0 0,0 0 1 0 0,0 0-1 0 0,0 0 1 0 0,1 0-1 0 0,-1 0 1 0 0,1 0-1 0 0,-1 0 1 0 0,1 0 0 0 0,0-1-1 0 0,0 1 1 0 0,-1-1-1 0 0,1 1 1 0 0,0-1-1 0 0,0 0 1 0 0,1 0-2 0 0,16 18 58 0 0,20 52 75 0 0,-24-49-1090 0 0,-6-19-2112 0 0,0-3-3392 0 0,-7 0 1061 0 0</inkml:trace>
  <inkml:trace contextRef="#ctx0" brushRef="#br0" timeOffset="2187.134">2310 835 5289 0 0,'0'0'1471'0'0,"0"0"-253"0"0,0 0 3 0 0,0 0 149 0 0,0 0-56 0 0,0 0-280 0 0,0 0-260 0 0,0 0-147 0 0,0 0-55 0 0,0 0-47 0 0,0 0-42 0 0,12-33-87 0 0,38-100-69 0 0,-8 56 333 0 0,-28 63-579 0 0,-14 14-81 0 0,3-5-23 0 0,0 0-1 0 0,1 1 1 0 0,-1 0-1 0 0,1 0 1 0 0,0 0-1 0 0,1 0 1 0 0,-1 1-1 0 0,1-1 1 0 0,-1 1-1 0 0,1 0 1 0 0,0 1-1 0 0,0-1 1 0 0,0 1-1 0 0,1 0 1 0 0,-1 0-1 0 0,2 0 24 0 0,-6 2-146 0 0,-21 91 36 0 0,19-90 115 0 0,1 0-1 0 0,-1 0 1 0 0,1 0 0 0 0,0 0-1 0 0,0 1 1 0 0,-1-1-1 0 0,1 0 1 0 0,0 0 0 0 0,0 0-1 0 0,0 0 1 0 0,0 0-1 0 0,0 0 1 0 0,1 0 0 0 0,-1 0-1 0 0,0 0 1 0 0,0 0-1 0 0,1 0 1 0 0,-1 0 0 0 0,1 0-1 0 0,-1 0 1 0 0,1 0-1 0 0,-1 0 1 0 0,1 0 0 0 0,-1 0-1 0 0,1 0 1 0 0,0 0-1 0 0,-1-1 1 0 0,1 1 0 0 0,0 0-1 0 0,0 0 1 0 0,0-1-1 0 0,0 1 1 0 0,0-1-1 0 0,0 1 1 0 0,0-1 0 0 0,0 1-1 0 0,0-1 1 0 0,0 1-1 0 0,0-1 1 0 0,0 0 0 0 0,0 0-1 0 0,0 1 1 0 0,0-1-1 0 0,0 0 1 0 0,0 0 0 0 0,0 0-1 0 0,0 0 1 0 0,0 0-1 0 0,0-1 1 0 0,0 1 0 0 0,0 0-1 0 0,1 0 1 0 0,-1-1-1 0 0,0 1 1 0 0,0-1 0 0 0,0 1-1 0 0,-1-1 1 0 0,1 1-1 0 0,0-1 1 0 0,0 1 0 0 0,0-1-1 0 0,0 0 1 0 0,0 1-1 0 0,-1-1 1 0 0,1 0-5 0 0,107-106 671 0 0,-109 108-670 0 0,1-1 1 0 0,0 1 0 0 0,0 0-1 0 0,0 0 1 0 0,0-1 0 0 0,-1 1-1 0 0,1 0 1 0 0,0 0 0 0 0,0-1 0 0 0,1 1-1 0 0,-1 0 1 0 0,0 0 0 0 0,0-1-1 0 0,0 1 1 0 0,0 0 0 0 0,1-1-1 0 0,-1 1 1 0 0,0 0 0 0 0,1 0-1 0 0,-1-1 1 0 0,0 1 0 0 0,1-1-1 0 0,-1 1 1 0 0,1 0 0 0 0,-1-1-1 0 0,1 1 1 0 0,-1-1 0 0 0,1 1-1 0 0,-1-1 1 0 0,1 1 0 0 0,0-1-1 0 0,-1 0 1 0 0,1 1 0 0 0,0-1-1 0 0,-1 0 1 0 0,1 1 0 0 0,0-1-1 0 0,-1 0 1 0 0,1 0 0 0 0,0 0-1 0 0,0 1 1 0 0,-1-1 0 0 0,1 0-1 0 0,0 0 1 0 0,0 0 0 0 0,0 0-1 0 0,-1 0 1 0 0,1-1 0 0 0,0 1-1 0 0,-1 0 1 0 0,1 0 0 0 0,0 0-1 0 0,0-1 1 0 0,-1 1 0 0 0,1 0-1 0 0,0-1 1 0 0,-1 1 0 0 0,1-1-1 0 0,0 1 1 0 0,-1 0 0 0 0,1-1-1 0 0,-1 0 1 0 0,1 1 0 0 0,-1-1-1 0 0,1 1 1 0 0,-1-1 0 0 0,1 0-2 0 0,-3 206 251 0 0,30-146-1307 0 0,-6-44-6376 0 0,-17-15 3121 0 0,-1 0-953 0 0</inkml:trace>
</inkml:ink>
</file>

<file path=ppt/ink/ink2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00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12 0 0 0,'0'0'796'0'0,"0"0"459"0"0,0 0 72 0 0,0 0-128 0 0,0 0-179 0 0,0 0-164 0 0,0 0-122 0 0,0 0-93 0 0,-16-7 774 0 0,12 11-1203 0 0,1-1-1 0 0,0 0 0 0 0,-1 1 0 0 0,1 0 1 0 0,0 0-1 0 0,1 0 0 0 0,-1 0 0 0 0,1 0 1 0 0,0 1-1 0 0,0-1 0 0 0,0 1 0 0 0,0-1 1 0 0,1 1-1 0 0,0 0 0 0 0,0-1 0 0 0,0 1 1 0 0,1 0-1 0 0,-1 0 0 0 0,1 0 0 0 0,0-1 1 0 0,1 1-1 0 0,-1 0 0 0 0,1 0 1 0 0,0 0-212 0 0,-1 3 218 0 0,1-6-112 0 0,0 1-1 0 0,1-1 1 0 0,-1 1-1 0 0,1-1 0 0 0,0 0 1 0 0,0 0-1 0 0,-1 0 0 0 0,1 0 1 0 0,1 0-1 0 0,-1 0 0 0 0,0 0 1 0 0,0 0-1 0 0,1-1 0 0 0,-1 1 1 0 0,1-1-1 0 0,-1 0 0 0 0,1 0 1 0 0,0 0-1 0 0,-1 0 1 0 0,1 0-1 0 0,0-1 0 0 0,0 1 1 0 0,-1-1-1 0 0,1 1 0 0 0,0-1 1 0 0,0 0-1 0 0,0 0 0 0 0,0-1 1 0 0,-1 1-1 0 0,1-1 0 0 0,2 0-105 0 0,32-47 2354 0 0,-26-21-953 0 0,-12 67-1455 0 0,-1 0 1 0 0,0 1 0 0 0,1 0 0 0 0,-1-1 0 0 0,0 1 0 0 0,0 0-1 0 0,0 0 1 0 0,0 0 0 0 0,0 0 0 0 0,0 0 0 0 0,0 1 0 0 0,0-1 0 0 0,0 0-1 0 0,-1 1 1 0 0,1 0 0 0 0,0-1 0 0 0,0 1 0 0 0,0 0 0 0 0,-1 0-1 0 0,1 0 1 0 0,0 1 0 0 0,0-1 0 0 0,0 1 0 0 0,0-1 0 0 0,-1 1-1 0 0,1-1 1 0 0,0 1 0 0 0,0 0 0 0 0,0 0 53 0 0,-2 1-15 0 0,0-1 1 0 0,0 1-1 0 0,0 0 1 0 0,0 0-1 0 0,0 0 1 0 0,1 1-1 0 0,-1-1 1 0 0,1 1-1 0 0,0 0 1 0 0,-1 0-1 0 0,1 0 1 0 0,1 0-1 0 0,-1 1 1 0 0,0-1-1 0 0,1 1 1 0 0,0 0-1 0 0,0 0 1 0 0,0-1-1 0 0,0 1 1 0 0,0 0-1 0 0,1 1 1 0 0,0-1-1 0 0,0 0 1 0 0,0 0-1 0 0,0 1 1 0 0,0 3 14 0 0,2-4 49 0 0,0-1 0 0 0,0 1 0 0 0,1-1 0 0 0,-1 1 0 0 0,1-1 0 0 0,-1 0 0 0 0,1 1 0 0 0,0-1 0 0 0,0 0 1 0 0,1 0-1 0 0,-1 0 0 0 0,1-1 0 0 0,-1 1 0 0 0,1 0 0 0 0,0-1 0 0 0,0 0 0 0 0,0 0 0 0 0,0 0 0 0 0,0 0 0 0 0,1 0 1 0 0,-1-1-1 0 0,1 1 0 0 0,-1-1 0 0 0,1 0 0 0 0,-1 0 0 0 0,1 0 0 0 0,0 0 0 0 0,-1-1 0 0 0,1 0 0 0 0,0 0 1 0 0,0 0-1 0 0,-1 0 0 0 0,1 0 0 0 0,0-1 0 0 0,-1 1 0 0 0,1-1 0 0 0,0 0 0 0 0,2-1-49 0 0,-1-2 95 0 0,-1 1-1 0 0,0-1 0 0 0,0 0 1 0 0,0 0-1 0 0,0-1 0 0 0,-1 1 1 0 0,0-1-1 0 0,0 1 0 0 0,0-1 1 0 0,0 0-1 0 0,-1 0 0 0 0,0-1 1 0 0,0 1-1 0 0,0 0 0 0 0,-1-1 1 0 0,1 1-1 0 0,-1-1 0 0 0,-1 1 1 0 0,1-1-95 0 0,-1-67 242 0 0,-2 71-313 0 0,0 1 0 0 0,0-1 0 0 0,0 1 0 0 0,0-1 0 0 0,0 1 0 0 0,0 0 0 0 0,-1 0 0 0 0,1 0 0 0 0,0 0 0 0 0,-1 0 0 0 0,1 1 0 0 0,-1-1 0 0 0,1 1 1 0 0,-1-1-1 0 0,1 1 0 0 0,-1 0 0 0 0,1 0 0 0 0,-1 0 0 0 0,1 0 0 0 0,-1 1 0 0 0,1-1 0 0 0,-1 1 0 0 0,1-1 0 0 0,0 1 0 0 0,-1 0 0 0 0,0 0 71 0 0,-5 3-106 0 0,-1 1 1 0 0,1-1 0 0 0,1 1-1 0 0,-1 1 1 0 0,1-1-1 0 0,0 1 1 0 0,0 1 0 0 0,0-1-1 0 0,1 1 1 0 0,0 0 0 0 0,1 1-1 0 0,-3 3 106 0 0,6-7 12 0 0,0 0 0 0 0,1-1 0 0 0,0 1 0 0 0,0 0 0 0 0,0 0 0 0 0,0-1 0 0 0,1 1-1 0 0,-1 0 1 0 0,1 0 0 0 0,0 0 0 0 0,0 0 0 0 0,1 0 0 0 0,-1 0 0 0 0,1-1 0 0 0,0 1-1 0 0,0 0 1 0 0,0 0 0 0 0,0-1 0 0 0,1 1 0 0 0,0 0 0 0 0,-1-1 0 0 0,1 0 0 0 0,0 1 0 0 0,1-1-1 0 0,-1 0 1 0 0,0 0 0 0 0,1 0 0 0 0,0 0 0 0 0,0-1 0 0 0,0 1 0 0 0,0-1 0 0 0,0 0-1 0 0,0 0 1 0 0,1 0 0 0 0,-1 0 0 0 0,1 0 0 0 0,-1-1 0 0 0,1 1 0 0 0,0-1 0 0 0,-1 0-1 0 0,1 0 1 0 0,0-1 0 0 0,0 1 0 0 0,0-1-12 0 0,10 3 176 0 0,-11-2-109 0 0,1 1 0 0 0,-1-1 0 0 0,1 0 0 0 0,0-1 1 0 0,-1 1-1 0 0,1-1 0 0 0,0 1 0 0 0,0-1 0 0 0,-1 0 0 0 0,1 0 1 0 0,0-1-1 0 0,-1 1 0 0 0,1-1 0 0 0,0 0 0 0 0,-1 0 0 0 0,1 0 1 0 0,-1 0-1 0 0,1-1 0 0 0,-1 1 0 0 0,0-1 0 0 0,1 0 0 0 0,-1 0 1 0 0,0-1-68 0 0,1 0 28 0 0,-1 1 0 0 0,-1-2 0 0 0,1 1 0 0 0,0 0 0 0 0,-1-1 0 0 0,1 1 0 0 0,-1-1 0 0 0,0 1 0 0 0,-1-1 1 0 0,1 0-1 0 0,0 0 0 0 0,-1 0 0 0 0,0 0 0 0 0,0 0 0 0 0,0 0 0 0 0,-1-1 0 0 0,1 1 0 0 0,-1 0 1 0 0,0 0-1 0 0,0 0 0 0 0,-1-1 0 0 0,1 1 0 0 0,-1 0 0 0 0,0 0 0 0 0,0 0 0 0 0,0 0 0 0 0,0 0 1 0 0,-1 0-1 0 0,0 0 0 0 0,0 0 0 0 0,0 1 0 0 0,0-1 0 0 0,0 1 0 0 0,-1-1 0 0 0,0 1 0 0 0,1 0 1 0 0,-1 0-1 0 0,-1 0 0 0 0,-1-1-28 0 0,3 3-46 0 0,-1 0 1 0 0,1 0 0 0 0,-1 1-1 0 0,1 0 1 0 0,-1-1 0 0 0,1 1-1 0 0,-1 0 1 0 0,1 0 0 0 0,-1 0-1 0 0,1 1 1 0 0,-1-1 0 0 0,1 1-1 0 0,-1-1 1 0 0,1 1 0 0 0,0 0-1 0 0,-1 0 1 0 0,1 0 0 0 0,0 0-1 0 0,0 0 1 0 0,-1 0-1 0 0,1 1 1 0 0,0-1 0 0 0,0 1-1 0 0,0-1 1 0 0,1 1 0 0 0,-1 0-1 0 0,0 0 1 0 0,1 0 0 0 0,-1 0-1 0 0,1 0 1 0 0,0 0 0 0 0,-1 2 45 0 0,-32 76-298 0 0,34-77 325 0 0,0 0-1 0 0,0-1 0 0 0,0 1 0 0 0,0 0 1 0 0,0 0-1 0 0,1 0 0 0 0,-1 0 0 0 0,1 0 0 0 0,0-1 1 0 0,0 1-1 0 0,0 0 0 0 0,0-1 0 0 0,0 1 1 0 0,1-1-1 0 0,-1 1 0 0 0,1-1 0 0 0,0 1 0 0 0,0-1 1 0 0,0 0-1 0 0,0 0 0 0 0,0 0 0 0 0,0 0 1 0 0,0 0-1 0 0,1-1 0 0 0,-1 1 0 0 0,1-1 1 0 0,-1 1-1 0 0,1-1 0 0 0,-1 0 0 0 0,1 0 0 0 0,0 0 1 0 0,0 0-1 0 0,-1-1 0 0 0,1 1 0 0 0,0-1 1 0 0,0 1-1 0 0,0-1 0 0 0,0 0 0 0 0,0 0 0 0 0,0-1 1 0 0,-1 1-1 0 0,1 0 0 0 0,0-1 0 0 0,0 0 1 0 0,0 0-1 0 0,-1 0 0 0 0,1 0 0 0 0,0 0 1 0 0,-1 0-1 0 0,1-1 0 0 0,-1 1 0 0 0,1-1 0 0 0,-1 0 1 0 0,0 0-27 0 0,4 0 69 0 0,0-2 1 0 0,0 1-1 0 0,0-1 1 0 0,-1 0 0 0 0,0 0-1 0 0,0 0 1 0 0,0-1-1 0 0,0 0 1 0 0,0 0-1 0 0,-1 0 1 0 0,0 0 0 0 0,0-1-1 0 0,-1 1 1 0 0,0-1-1 0 0,0 0 1 0 0,0 0-1 0 0,0-1 1 0 0,0-1-70 0 0,-2 0 51 0 0,0 6-41 0 0,0 1-1 0 0,0-1 1 0 0,0 0 0 0 0,0 0 0 0 0,0 0 0 0 0,-1 0 0 0 0,1 1 0 0 0,-1-1-1 0 0,1 0 1 0 0,-1 0 0 0 0,0 0 0 0 0,0 0 0 0 0,1 0 0 0 0,-2 0 0 0 0,1 0-1 0 0,0 0 1 0 0,0 0 0 0 0,-1 0 0 0 0,1 0 0 0 0,-1 0 0 0 0,1 0 0 0 0,-1 0-1 0 0,0 0 1 0 0,0 0 0 0 0,0 0 0 0 0,0 1 0 0 0,0-1 0 0 0,0 0 0 0 0,0 1-1 0 0,-1-1 1 0 0,1 1 0 0 0,0 0 0 0 0,-1-1 0 0 0,0 1 0 0 0,1 0-1 0 0,-1 0 1 0 0,0 0 0 0 0,1 0 0 0 0,-1 0 0 0 0,0 0 0 0 0,0 0 0 0 0,0 1-1 0 0,0-1 1 0 0,0 0 0 0 0,0 1 0 0 0,-1 0-10 0 0,-3-1-83 0 0,1 1 0 0 0,-1 0 0 0 0,1 1 0 0 0,-1-1 0 0 0,1 1 1 0 0,-1 0-1 0 0,1 0 0 0 0,0 1 0 0 0,-1 0 0 0 0,1 0 0 0 0,0 0 0 0 0,0 0 0 0 0,0 1 0 0 0,0 0 0 0 0,1 0 0 0 0,-1 0 0 0 0,1 1 0 0 0,0-1 1 0 0,0 1-1 0 0,0 0 0 0 0,0 0 0 0 0,1 1 0 0 0,-1-1 0 0 0,1 1 0 0 0,0 0 0 0 0,1 0 0 0 0,-1 0 0 0 0,0 2 83 0 0,-7 35-3374 0 0,15-29-7730 0 0,-1-13 2716 0 0</inkml:trace>
</inkml:ink>
</file>

<file path=ppt/ink/ink2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40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70 0 0 0,'0'0'855'0'0,"0"0"174"0"0,0 0 310 0 0,0 0 380 0 0,0 0 256 0 0,0 0 17 0 0,0 0-237 0 0,0 0-340 0 0,0 0-353 0 0,0 0-300 0 0,0-12-190 0 0,-3-34-134 0 0,3 46-409 0 0,0 0 1 0 0,1 1 0 0 0,-1-1 0 0 0,0 0 0 0 0,0 0-1 0 0,0 1 1 0 0,0-1 0 0 0,1 0 0 0 0,-1 0 0 0 0,0 0 0 0 0,0 1-1 0 0,1-1 1 0 0,-1 0 0 0 0,0 0 0 0 0,0 0 0 0 0,1 0-1 0 0,-1 1 1 0 0,0-1 0 0 0,0 0 0 0 0,1 0 0 0 0,-1 0 0 0 0,0 0-1 0 0,1 0 1 0 0,-1 0 0 0 0,0 0 0 0 0,1 0 0 0 0,-1 0-1 0 0,0 0 1 0 0,0 0 0 0 0,1 0 0 0 0,-1 0 0 0 0,0 0-1 0 0,1 0 1 0 0,-1 0 0 0 0,0 0 0 0 0,0 0 0 0 0,1-1 0 0 0,-1 1-1 0 0,0 0 1 0 0,1 0 0 0 0,-1 0 0 0 0,0 0 0 0 0,0-1-1 0 0,0 1 1 0 0,1 0 0 0 0,-1 0 0 0 0,0 0 0 0 0,0-1 0 0 0,0 1-1 0 0,1 0 1 0 0,-1 0 0 0 0,0-1 0 0 0,0 1-30 0 0,11 23 318 0 0,-2 0 0 0 0,0 0 0 0 0,-1 1 0 0 0,-2 1 0 0 0,0-1 1 0 0,-2 1-1 0 0,-1 0 0 0 0,0 0-318 0 0,4 30 198 0 0,53 286-886 0 0,-60-292-4249 0 0,-25-50-8135 0 0,21-5 12533 0 0</inkml:trace>
  <inkml:trace contextRef="#ctx0" brushRef="#br0" timeOffset="550.207">0 100 0 0 0,'0'0'488'0'0,"0"0"523"0"0,0 0 181 0 0,0 0 82 0 0,0 0 139 0 0,0 0 80 0 0,0 0-88 0 0,0 0-171 0 0,0 0-210 0 0,0 0-213 0 0,0 0-191 0 0,0 0-130 0 0,19-15-73 0 0,58-45-25 0 0,-32 42 146 0 0,-34 18-396 0 0,-5-1-73 0 0,5-1-25 0 0,0 1 0 0 0,0-1 0 0 0,0 2 0 0 0,0-1 0 0 0,0 2 0 0 0,0-1 0 0 0,0 1 0 0 0,0 1 0 0 0,0 0 0 0 0,0 1 0 0 0,-1 0 0 0 0,1 1 1 0 0,-1 0-1 0 0,0 0 0 0 0,0 1 0 0 0,0 0 0 0 0,-1 1-44 0 0,1 3 18 0 0,-2 0 0 0 0,1 0 1 0 0,-1 1-1 0 0,-1 0 0 0 0,1 1 0 0 0,-2-1 1 0 0,0 1-1 0 0,0 1 0 0 0,-1-1 0 0 0,0 1 1 0 0,-1 0-1 0 0,0 0 0 0 0,-1 1-18 0 0,-3-6 7 0 0,0 1 0 0 0,0-1-1 0 0,-1 0 1 0 0,0 1 0 0 0,-1-1-1 0 0,1 0 1 0 0,-1 0 0 0 0,-1 0-1 0 0,1 0 1 0 0,-1-1 0 0 0,0 1-1 0 0,-1 0 1 0 0,0-1 0 0 0,0 0-1 0 0,0 0 1 0 0,-1 0 0 0 0,0-1-1 0 0,0 0 1 0 0,0 1 0 0 0,0-2-1 0 0,-1 1 1 0 0,0-1 0 0 0,0 1 0 0 0,0-2-1 0 0,-1 1 1 0 0,1-1 0 0 0,-2 0-7 0 0,-21 19 57 0 0,-71 39 488 0 0,70-49 798 0 0,30-12-1190 0 0,0 0-82 0 0,30 0 133 0 0,46-1 575 0 0,133 10 73 0 0,-118 35-448 0 0,-82-36-256 0 0,18 2-8217 0 0,-13-14 432 0 0,-10 1 3607 0 0</inkml:trace>
  <inkml:trace contextRef="#ctx0" brushRef="#br0" timeOffset="843.04">864 387 5697 0 0,'0'0'1838'0'0,"0"0"-1055"0"0,0 0-573 0 0,0 0 24 0 0,0 0 398 0 0,0 0 386 0 0,0 0 116 0 0,0 0-120 0 0,0 0-230 0 0,0 0-214 0 0,0 0-176 0 0,0 0-67 0 0,0 0-48 0 0,12 26-48 0 0,36 83-31 0 0,-21-20 204 0 0,-21-45-507 0 0,-6-26-2327 0 0,0-17 983 0 0,0-1-520 0 0,0 0-487 0 0,0 0-342 0 0,0 0-41 0 0,0 0 1122 0 0</inkml:trace>
  <inkml:trace contextRef="#ctx0" brushRef="#br0" timeOffset="1200.086">818 361 2080 0 0,'0'0'975'0'0,"0"0"-104"0"0,0 0 21 0 0,0 0 278 0 0,0 0 252 0 0,0 0-31 0 0,0 0-262 0 0,0 0-306 0 0,0 0-192 0 0,0 0-38 0 0,0 0 27 0 0,0 0 12 0 0,0 0-23 0 0,17-3-35 0 0,121-16 964 0 0,-128 16-1465 0 0,1 1 1 0 0,-1 0-1 0 0,0 1 0 0 0,1 0 0 0 0,-1 1 1 0 0,0 0-1 0 0,1 0 0 0 0,-1 1 1 0 0,0 1-1 0 0,1-1 0 0 0,-1 2 0 0 0,0-1 1 0 0,0 2-1 0 0,-1-1 0 0 0,1 1 1 0 0,-1 1-1 0 0,1-1 0 0 0,-2 2 0 0 0,4 1-73 0 0,-10-2 31 0 0,1 1 0 0 0,-1 0 0 0 0,0-1 0 0 0,0 1 0 0 0,-1 0 0 0 0,0 0 0 0 0,0 0 0 0 0,0 0 0 0 0,-1 0 0 0 0,0 0 0 0 0,0 0 0 0 0,0 0 0 0 0,-1 0 0 0 0,0 0 0 0 0,0 0 0 0 0,0 0 0 0 0,-1 0 0 0 0,0-1 0 0 0,0 1 0 0 0,-1 0 0 0 0,1-1 0 0 0,-1 0 0 0 0,-1 1 0 0 0,1-1 0 0 0,0-1-1 0 0,-1 1 1 0 0,0 0 0 0 0,0-1 0 0 0,-1 0 0 0 0,1 0 0 0 0,-1 0 0 0 0,-4 2-31 0 0,-36 38 29 0 0,34-30-135 0 0,-2-1 1 0 0,0-1-1 0 0,0 0 0 0 0,-1-1 1 0 0,-1-1-1 0 0,0 0 0 0 0,-9 4 106 0 0,10-10-1709 0 0,10-5-8982 0 0,4-2 5469 0 0</inkml:trace>
</inkml:ink>
</file>

<file path=ppt/ink/ink2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7:22.7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3333 4423 0 0 0,'0'0'128'0'0,"0"0"471"0"0,0 0 232 0 0,0 0 146 0 0,0 0 71 0 0,0 0 55 0 0,0 0-54 0 0,0 0-141 0 0,0 0-135 0 0,-10 2-94 0 0,-32 8-25 0 0,39-9-454 0 0,0 0 1 0 0,0 1-1 0 0,0-1 1 0 0,0 1 0 0 0,0 0-1 0 0,0 0 1 0 0,1 0 0 0 0,-1 0-1 0 0,0 0 1 0 0,1 0 0 0 0,0 1-1 0 0,-1-1 1 0 0,1 1 0 0 0,0 0-1 0 0,0-1 1 0 0,1 1 0 0 0,-1 0-1 0 0,1 0 1 0 0,-2 3-201 0 0,-5 8 632 0 0,-19 33 47 0 0,3 1 0 0 0,1 1 0 0 0,3 1 0 0 0,1 1 0 0 0,3 0 0 0 0,3 1 0 0 0,-7 49-679 0 0,15-78 214 0 0,-4 21 95 0 0,3 1 1 0 0,2 1-1 0 0,2-1 0 0 0,1 1 1 0 0,5 30-310 0 0,-3-63 74 0 0,1 0 0 0 0,1 0 1 0 0,0-1-1 0 0,0 1 0 0 0,1 0 0 0 0,1-1 1 0 0,0 0-1 0 0,1 0 0 0 0,0 0 0 0 0,1-1 0 0 0,0 0 1 0 0,1 1-75 0 0,20 2 294 0 0,-31-25 2617 0 0,-32-37-2868 0 0,-95-69-429 0 0,116 107 342 0 0,1 1-1 0 0,-1 1 1 0 0,0 0 0 0 0,-1 1 0 0 0,0 1 0 0 0,0 0 0 0 0,0 1 0 0 0,-1 1 0 0 0,0 0-1 0 0,0 1 1 0 0,0 1 0 0 0,-13-1 44 0 0,21 3-1259 0 0,15-2 956 0 0,14 1 313 0 0,21 2 12 0 0,82-10 169 0 0,148-68-9 0 0,-193 55-238 0 0,-76 48 22 0 0,-6-13 49 0 0,1-1-1 0 0,-1 0 1 0 0,-1 0 0 0 0,0 0-1 0 0,-1 0 1 0 0,0 0-1 0 0,-1-1 1 0 0,0 0-1 0 0,-1 0 1 0 0,0-1-1 0 0,-1 0 1 0 0,0 0 0 0 0,-1 0-1 0 0,1-1 1 0 0,-2-1-1 0 0,-1 2-14 0 0,-32 37 1 0 0,1-7-455 0 0,23-26-2285 0 0,17-11-3279 0 0,2-2-2384 0 0,0-1 4098 0 0</inkml:trace>
  <inkml:trace contextRef="#ctx0" brushRef="#br0" timeOffset="1485.55">1984 4603 0 0 0,'0'0'515'0'0,"0"0"68"0"0,0 0-7 0 0,0 0 9 0 0,2 4 55 0 0,7 8-500 0 0,34 8 10578 0 0,-22-34-8544 0 0,0-13-1776 0 0,-2-1 0 0 0,-1-1 0 0 0,-1 0 0 0 0,-2-1 0 0 0,-1-1 0 0 0,-1-1-398 0 0,13-27 129 0 0,-19 45-162 0 0,-1-1 0 0 0,-1 0 0 0 0,-1 0 0 0 0,0-1 0 0 0,0 1 0 0 0,-2-1 0 0 0,0 0 0 0 0,-1 0 0 0 0,0-4 33 0 0,-16 27-1675 0 0,6 6 1548 0 0,1 1 1 0 0,1 0-1 0 0,1 0 1 0 0,-1 0-1 0 0,2 1 1 0 0,0 0-1 0 0,1 0 1 0 0,1 0 0 0 0,0 0-1 0 0,1 1 1 0 0,0-1-1 0 0,2 1 1 0 0,0 0-1 0 0,0-1 1 0 0,1 1-1 0 0,2 4 127 0 0,-2-16 32 0 0,0 1-1 0 0,0-1 1 0 0,1 0-1 0 0,0 0 0 0 0,-1 1 1 0 0,1-1-1 0 0,1 0 1 0 0,-1-1-1 0 0,0 1 0 0 0,1 0 1 0 0,0-1-1 0 0,0 1 0 0 0,0-1 1 0 0,0 0-1 0 0,1 0 1 0 0,-1 0-1 0 0,1-1 0 0 0,0 1 1 0 0,0-1-1 0 0,0 0 1 0 0,0 0-1 0 0,0 0 0 0 0,0 0 1 0 0,0-1-1 0 0,1 0 0 0 0,-1 0 1 0 0,0 0-1 0 0,1 0 1 0 0,-1-1-1 0 0,4 1-31 0 0,-2-1 100 0 0,0 0 1 0 0,1-1-1 0 0,-1 0 1 0 0,0 0-1 0 0,0 0 0 0 0,0 0 1 0 0,0-1-1 0 0,0 0 1 0 0,0 0-1 0 0,-1-1 1 0 0,1 0-1 0 0,-1 0 0 0 0,1 0 1 0 0,-1 0-1 0 0,0-1 1 0 0,0 0-1 0 0,-1 0 1 0 0,1 0-1 0 0,-1-1 0 0 0,1-1-100 0 0,20-26 123 0 0,-2-2-1 0 0,-1 0 0 0 0,-2-2 0 0 0,-1 0 0 0 0,-2-1 0 0 0,-2-1 0 0 0,10-34-122 0 0,-15-16-310 0 0,-33 89-1718 0 0,16 11 1885 0 0,1-1-1 0 0,1 2 0 0 0,0-1 0 0 0,0 0 0 0 0,2 1 0 0 0,-1 0 0 0 0,2 0 1 0 0,-1 0-1 0 0,2 0 0 0 0,0 0 0 0 0,0 0 0 0 0,1 0 0 0 0,2 13 144 0 0,-2-16-55 0 0,1-7 85 0 0,1 0 0 0 0,-1 0 0 0 0,1 1 1 0 0,-1-1-1 0 0,1 0 0 0 0,0 0 0 0 0,0-1 1 0 0,0 1-1 0 0,1 0 0 0 0,-1-1 1 0 0,1 1-1 0 0,-1-1 0 0 0,1 0 0 0 0,0 0 1 0 0,0 0-1 0 0,0 0 0 0 0,0 0 0 0 0,0-1 1 0 0,0 1-1 0 0,0-1 0 0 0,1 0 0 0 0,-1 0 1 0 0,0 0-1 0 0,1 0 0 0 0,-1-1 0 0 0,1 1 1 0 0,-1-1-1 0 0,1 0 0 0 0,-1 0 0 0 0,1 0 1 0 0,-1-1-1 0 0,1 1 0 0 0,-1-1 1 0 0,1 0-1 0 0,-1 0 0 0 0,0 0 0 0 0,1 0 1 0 0,-1-1-1 0 0,0 1 0 0 0,0-1 0 0 0,0 0 1 0 0,1 0-31 0 0,13-12 249 0 0,-1 0 0 0 0,0-1 1 0 0,-1-1-1 0 0,0-1 1 0 0,-1 0-1 0 0,-1 0 0 0 0,-1-1 1 0 0,0-1-1 0 0,-2 0 0 0 0,0-1 1 0 0,5-16-250 0 0,-8 22 24 0 0,-3 8-19 0 0,7-13-8 0 0,-1-1 1 0 0,0 0-1 0 0,-2-1 0 0 0,0 1 1 0 0,-1-1-1 0 0,-1-1 0 0 0,-1 0 1 0 0,-1 1-1 0 0,-1-1 0 0 0,-1-1 1 0 0,0-4 2 0 0,-3 25-22 0 0,1 0 0 0 0,0 0 0 0 0,0 1 0 0 0,-1-1 0 0 0,1 0 0 0 0,-1 1 0 0 0,1-1 0 0 0,-1 1 0 0 0,0-1 0 0 0,1 0 0 0 0,-1 1 0 0 0,0-1 0 0 0,0 1 0 0 0,0 0 0 0 0,0-1 0 0 0,-1 1 0 0 0,1 0 0 0 0,0 0 0 0 0,0 0 0 0 0,-1 0 0 0 0,1 0 0 0 0,-1 0 0 0 0,1 0 0 0 0,-1 0 0 0 0,1 0 0 0 0,-1 1 0 0 0,0-1 0 0 0,1 1 0 0 0,-1-1 0 0 0,0 1 0 0 0,1-1 0 0 0,-1 1 0 0 0,0 0 0 0 0,1 0 0 0 0,-1 0 0 0 0,0 0 0 0 0,0 0 0 0 0,1 0 0 0 0,-1 1 0 0 0,0-1 0 0 0,1 1 0 0 0,-1-1 0 0 0,0 1 0 0 0,1-1 0 0 0,-1 1 0 0 0,1 0 0 0 0,-1 0 0 0 0,1 0 0 0 0,-1 0 0 0 0,1 0 0 0 0,0 0 0 0 0,-1 0 0 0 0,1 0 0 0 0,0 1 0 0 0,0-1 0 0 0,0 0 0 0 0,0 1 0 0 0,0-1 0 0 0,0 1 0 0 0,0-1 0 0 0,0 1 0 0 0,1-1 0 0 0,-1 1 0 0 0,1 0 0 0 0,-1-1 0 0 0,1 2 22 0 0,-10 14-54 0 0,2 0 0 0 0,0 0 0 0 0,1 1 0 0 0,1 0 1 0 0,0 0-1 0 0,2 0 0 0 0,0 1 0 0 0,1 0 0 0 0,1 0 1 0 0,0 0-1 0 0,2 0 0 0 0,1 15 54 0 0,-1-29-9 0 0,1-1-1 0 0,-1 1 0 0 0,1-1 1 0 0,0 1-1 0 0,1-1 1 0 0,-1 1-1 0 0,1-1 1 0 0,-1 0-1 0 0,1 0 1 0 0,1 0-1 0 0,-1 0 1 0 0,0 0-1 0 0,1-1 1 0 0,0 1-1 0 0,0-1 1 0 0,0 1-1 0 0,0-1 1 0 0,1 0-1 0 0,-1 0 0 0 0,1 0 1 0 0,-1-1-1 0 0,1 1 1 0 0,0-1-1 0 0,0 0 1 0 0,1 0-1 0 0,3 1 10 0 0,3 1-161 0 0,1-1-1 0 0,0 0 1 0 0,-1-1-1 0 0,1 0 1 0 0,0-1-1 0 0,0 0 0 0 0,0-1 1 0 0,0 0-1 0 0,10-2 162 0 0,23-14-4381 0 0,-19-4-3199 0 0,-17 13 5333 0 0</inkml:trace>
  <inkml:trace contextRef="#ctx0" brushRef="#br0" timeOffset="1800.024">3114 3951 1216 0 0,'0'0'1903'0'0,"0"0"-476"0"0,0 0-13 0 0,0 0 338 0 0,0 0 245 0 0,0 0-78 0 0,0 0-375 0 0,0 0-434 0 0,0 0-303 0 0,0 0-171 0 0,0 0-90 0 0,0 0-37 0 0,0 0-44 0 0,6 18-48 0 0,21 56-75 0 0,-1 30 339 0 0,-2-20-3264 0 0,-19-76-1517 0 0,-1-5-5684 0 0,-2-3 7566 0 0</inkml:trace>
  <inkml:trace contextRef="#ctx0" brushRef="#br0" timeOffset="2116.251">3048 3944 4833 0 0,'0'0'708'0'0,"0"0"-416"0"0,0 0-108 0 0,0 0 240 0 0,0 0 199 0 0,0 0 79 0 0,0 0-49 0 0,0 0-83 0 0,0 0-81 0 0,0 0-72 0 0,0 0-67 0 0,0 0-74 0 0,32-6-57 0 0,104-19-45 0 0,-62 20 74 0 0,-69 6-181 0 0,0 1-1 0 0,0 0 0 0 0,0 0 0 0 0,0 0 0 0 0,0 1 1 0 0,-1-1-1 0 0,1 1 0 0 0,-1 0 0 0 0,1 0 1 0 0,-1 1-1 0 0,0 0 0 0 0,0-1 0 0 0,-1 1 0 0 0,1 0 1 0 0,-1 1-1 0 0,0-1 0 0 0,0 1 0 0 0,0-1 1 0 0,-1 1-1 0 0,1 0 0 0 0,-1 0 0 0 0,0 0 0 0 0,-1 0 1 0 0,1 0-1 0 0,-1 1 0 0 0,0-1 0 0 0,0 0 1 0 0,-1 1-1 0 0,0-1 0 0 0,0 1 0 0 0,0-1 0 0 0,0 0 1 0 0,-1 1-1 0 0,0-1 0 0 0,0 0 0 0 0,0 1 0 0 0,-1-1 1 0 0,0 0-1 0 0,0 0 0 0 0,0 0 0 0 0,-1-1 1 0 0,1 1-1 0 0,-1 0 0 0 0,0-1 0 0 0,-1 0 0 0 0,1 1 1 0 0,-1-1-1 0 0,0-1 0 0 0,-4 5-66 0 0,-2 2-349 0 0,-50 44 726 0 0,13-31-7168 0 0,39-22 43 0 0</inkml:trace>
  <inkml:trace contextRef="#ctx0" brushRef="#br0" timeOffset="34709.424">3661 111 0 0 0,'-90'6'2379'0'0,"68"-1"-2091"0"0,-143 9 1081 0 0,-13-10-755 0 0,-150 4-502 0 0,35-4-101 0 0,-89 3 334 0 0,143 1 224 0 0,115 6-655 0 0,-99-3 133 0 0,60-3-56 0 0,13 3-6 0 0,-91 0 226 0 0,133-8-143 0 0,-92 30-267 0 0,-55 4 450 0 0,165-33-283 0 0,-27 5-606 0 0,43 15-4240 0 0,68-20 4471 0 0</inkml:trace>
  <inkml:trace contextRef="#ctx0" brushRef="#br0" timeOffset="36244.829">1197 3819 0 0 0,'0'0'343'0'0,"0"0"272"0"0,0 0 13 0 0,0 0-95 0 0,0 0-130 0 0,0 0-98 0 0,0-3-77 0 0,-1 2-193 0 0,1 0-1 0 0,0 0 1 0 0,-1 0-1 0 0,1 0 1 0 0,-1 0-1 0 0,0 0 1 0 0,1 0 0 0 0,-1 0-1 0 0,0 0 1 0 0,0 1-1 0 0,1-1 1 0 0,-1 0-1 0 0,0 1 1 0 0,0-1-1 0 0,0 0 1 0 0,0 1-1 0 0,0-1 1 0 0,0 1-1 0 0,0-1 1 0 0,0 1-1 0 0,0 0 1 0 0,0-1-1 0 0,0 1 1 0 0,0 0 0 0 0,0 0-1 0 0,0 0 1 0 0,0 0-1 0 0,0 0 1 0 0,-1 0-1 0 0,1 0 1 0 0,0 0-1 0 0,0 0 1 0 0,0 0-1 0 0,0 1 1 0 0,0-1-1 0 0,-1 0-34 0 0,-5 1 66 0 0,-313 17 4885 0 0,-46-14-2709 0 0,274 14-2126 0 0,30-11 184 0 0,62-7-273 0 0,0 0-10 0 0,0 0-6 0 0,0 0-2 0 0,0 0-22 0 0,0 0-18 0 0,0 0-7 0 0,0 0-1 0 0,0 0-1 0 0,0 0-28 0 0,-11 6-4273 0 0,7-4-319 0 0,2 1 1853 0 0</inkml:trace>
  <inkml:trace contextRef="#ctx0" brushRef="#br0" timeOffset="38089.657">919 60 0 0 0,'-18'-29'36'0'0,"18"28"184"0"0,-11 6 8281 0 0,25 273-4366 0 0,2 219-2247 0 0,-1-245-1389 0 0,3 79-35 0 0,15 55 166 0 0,-24-72-233 0 0,-25-134-361 0 0,1 47 11 0 0,11-76-86 0 0,11 409 285 0 0,-16 111 35 0 0,-4-292-112 0 0,-12-188-435 0 0,26-185-1193 0 0,11-15-8288 0 0,-11 9 9356 0 0,1-4-5256 0 0</inkml:trace>
  <inkml:trace contextRef="#ctx0" brushRef="#br0" timeOffset="39078.948">1179 3429 0 0 0,'0'0'709'0'0,"0"0"212"0"0,0 0 194 0 0,0 0 168 0 0,0 0 61 0 0,0 0-68 0 0,0 0-145 0 0,0 0-176 0 0,0 0-163 0 0,0 0-122 0 0,-6 7-92 0 0,-63 100 1329 0 0,23-20-1330 0 0,-4-3-1 0 0,-4-2 0 0 0,-3-2 0 0 0,-4-3 1 0 0,-3-3-1 0 0,-17 12-576 0 0,-14 20 262 0 0,62-53-1802 0 0,60-43-2750 0 0,-14-9-10 0 0,-4-1-1971 0 0</inkml:trace>
  <inkml:trace contextRef="#ctx0" brushRef="#br0" timeOffset="39863.216">1188 1 4721 0 0,'0'0'1228'0'0,"0"0"-312"0"0,0 0-70 0 0,0 0 185 0 0,0 0 226 0 0,0 0 78 0 0,0 0-109 0 0,0 0-234 0 0,0 0-248 0 0,0 0-203 0 0,0 0-137 0 0,-10 4-78 0 0,-30 16-60 0 0,-2 45 483 0 0,-167 302 251 0 0,117-217-2067 0 0,22-35-4078 0 0,44-64-3116 0 0,16-35 5152 0 0</inkml:trace>
  <inkml:trace contextRef="#ctx0" brushRef="#br0" timeOffset="40413.546">152 1573 13307 0 0,'0'0'428'0'0,"0"0"-188"0"0,0 0-73 0 0,0 0 106 0 0,0 0 214 0 0,0 0 116 0 0,0 0 2 0 0,0 0-21 0 0,0 0 12 0 0,0 0 23 0 0,0 0-23 0 0,0 0-30 0 0,8 29-78 0 0,27 97-109 0 0,-2 58 330 0 0,31 345-1253 0 0,-60-442-851 0 0,-4-50-3760 0 0,-1-10-4253 0 0,1-26 5263 0 0</inkml:trace>
  <inkml:trace contextRef="#ctx0" brushRef="#br0" timeOffset="40934.586">1 1720 10050 0 0,'0'0'742'0'0,"0"0"-297"0"0,0 0-296 0 0,0 0 17 0 0,0 0 237 0 0,0 0 250 0 0,0 0 87 0 0,0 0-68 0 0,0 0-129 0 0,0 0-141 0 0,30-33-124 0 0,95-106-64 0 0,-120 134-196 0 0,-1-1 0 0 0,2 1 0 0 0,-1-1 1 0 0,0 1-1 0 0,1 1 0 0 0,0-1 1 0 0,0 1-1 0 0,0 0 0 0 0,1 0 0 0 0,-1 1 1 0 0,1 0-1 0 0,0 0 0 0 0,2 0-18 0 0,12-4 61 0 0,-4 0-37 0 0,1 0 0 0 0,0 1 0 0 0,0 1-1 0 0,1 0 1 0 0,-1 2 0 0 0,1 0 0 0 0,0 1-1 0 0,0 1 1 0 0,0 1 0 0 0,0 1 0 0 0,15 2-24 0 0,-27-1-10 0 0,0-1 1 0 0,-1 2-1 0 0,1-1 0 0 0,-1 1 1 0 0,1 0-1 0 0,-1 0 1 0 0,0 1-1 0 0,0-1 1 0 0,0 1-1 0 0,-1 1 0 0 0,1-1 1 0 0,-1 1-1 0 0,0 0 1 0 0,-1 0-1 0 0,1 1 0 0 0,-1-1 1 0 0,0 1-1 0 0,0 0 1 0 0,-1 0-1 0 0,0 0 1 0 0,0 1-1 0 0,0-1 0 0 0,-1 1 1 0 0,0-1-1 0 0,0 1 1 0 0,0 0-1 0 0,-1 5 10 0 0,0 2 43 0 0,-2 0 1 0 0,0 1-1 0 0,-1-1 1 0 0,0 0-1 0 0,-1 0 1 0 0,0 0-1 0 0,-2 0 1 0 0,1-1-1 0 0,-2 0 0 0 0,0 0 1 0 0,0 0-1 0 0,-1 0 1 0 0,-1-1-1 0 0,-5 8-43 0 0,-16 16 229 0 0,-1-1 0 0 0,-1-1 0 0 0,-2-1 0 0 0,-1-2 0 0 0,-21 14-229 0 0,30-24 195 0 0,22-20-177 0 0,-1 1-1 0 0,1 0 1 0 0,1 0 0 0 0,-1 0-1 0 0,0 1 1 0 0,0-1-1 0 0,1 1 1 0 0,-1-1-1 0 0,1 1 1 0 0,0 0-1 0 0,0 0 1 0 0,0 0-1 0 0,0 0 1 0 0,1 1-1 0 0,-1-1 1 0 0,1 0-1 0 0,0 1 1 0 0,0-1-1 0 0,0 0 1 0 0,0 1-1 0 0,0 0 1 0 0,1-1-1 0 0,0 1 1 0 0,0-1 0 0 0,0 1-1 0 0,0 0 1 0 0,0-1-1 0 0,1 1 1 0 0,-1-1-1 0 0,1 1 1 0 0,0-1-1 0 0,0 1 1 0 0,1-1-1 0 0,-1 0 1 0 0,1 0-1 0 0,0 1-17 0 0,15 14 297 0 0,0-1 0 0 0,2 0 1 0 0,0-2-1 0 0,1 0 0 0 0,1-1 0 0 0,0-1 0 0 0,0-1 0 0 0,2-1 0 0 0,-1-1 0 0 0,1-1 0 0 0,1-1 0 0 0,10 2-297 0 0,4 4 627 0 0,31 16-503 0 0,-68-30-137 0 0,21 21-3035 0 0,-11-1-7165 0 0,-7-13 834 0 0</inkml:trace>
</inkml:ink>
</file>

<file path=ppt/ink/ink2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20.442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0 177 2497 0 0,'0'0'144'0'0,"0"0"-130"0"0,0 0-18 0 0,0 0 127 0 0,0 0 282 0 0,0 0 298 0 0,35-4 244 0 0,113-12 160 0 0,380-42 5954 0 0,427-27-2678 0 0,484 71-2340 0 0,-192 87-686 0 0,-407 8-372 0 0,-163 1-456 0 0,-438-78 375 0 0,-213-8-353 0 0,-26 4-542 0 0,0 0 5 0 0,0 0-5 0 0,0 0 4 0 0,0 0 18 0 0,0 0-10 0 0,0 0 3 0 0,0 0 4 0 0,0 0-6 0 0,-1-3-369 0 0,-4-1-6381 0 0,1 7-3712 0 0,1 1 4035 0 0</inkml:trace>
</inkml:ink>
</file>

<file path=ppt/ink/ink2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2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23 159 4297 0 0,'0'0'1867'0'0,"0"0"-327"0"0,0 0-269 0 0,0 0-38 0 0,0 0 97 0 0,0 0 73 0 0,0 0-73 0 0,0 0-199 0 0,0 0-244 0 0,0 0-254 0 0,0 0-235 0 0,-3-1-170 0 0,-9-4-104 0 0,8 3-62 0 0,3 23 70 0 0,-2 38 45 0 0,4 1-1 0 0,1-1 0 0 0,4 1 0 0 0,2-1 1 0 0,2-1-1 0 0,3 0 0 0 0,6 13-176 0 0,40 47 304 0 0,-57-115-275 0 0,0 0 0 0 0,0-1 0 0 0,0 1 1 0 0,0 0-1 0 0,1-1 0 0 0,-1 0 0 0 0,1 1 1 0 0,0-1-1 0 0,0 0 0 0 0,0 0 0 0 0,0-1 0 0 0,0 1 1 0 0,0-1-1 0 0,0 1 0 0 0,1-1 0 0 0,-1 0 1 0 0,0 0-1 0 0,1 0 0 0 0,-1-1 0 0 0,1 1 1 0 0,-1-1-1 0 0,1 0 0 0 0,-1 0 0 0 0,1 0 1 0 0,-1 0-1 0 0,1-1 0 0 0,-1 1 0 0 0,0-1 1 0 0,1 0-1 0 0,-1 0 0 0 0,0 0 0 0 0,1-1 1 0 0,-1 1-1 0 0,0-1 0 0 0,0 0 0 0 0,1 0-29 0 0,27-23 52 0 0,-1 0 0 0 0,-1-2 0 0 0,-1-1 0 0 0,-2-1-1 0 0,-1-1 1 0 0,-1-2 0 0 0,12-21-52 0 0,-13 20-85 0 0,78-87-519 0 0,-101 119 581 0 0,1 1 0 0 0,-1-1 0 0 0,1 0 0 0 0,-1 1 1 0 0,1 0-1 0 0,-1-1 0 0 0,1 1 0 0 0,-1-1 0 0 0,1 1 1 0 0,-1 0-1 0 0,1-1 0 0 0,0 1 0 0 0,-1 0 1 0 0,1-1-1 0 0,0 1 0 0 0,-1 0 0 0 0,1 0 0 0 0,0 0 1 0 0,-1 0-1 0 0,1 0 0 0 0,0 0 0 0 0,-1 0 0 0 0,1 0 1 0 0,0 0-1 0 0,-1 0 0 0 0,1 0 0 0 0,0 0 0 0 0,-1 0 1 0 0,1 1-1 0 0,0-1 0 0 0,-1 0 0 0 0,1 0 0 0 0,0 1 1 0 0,-1-1-1 0 0,1 0 0 0 0,-1 1 0 0 0,1-1 0 0 0,-1 1 1 0 0,1-1-1 0 0,-1 1 0 0 0,1-1 0 0 0,-1 1 0 0 0,1-1 1 0 0,-1 1-1 0 0,0-1 0 0 0,1 1 0 0 0,-1-1 1 0 0,0 1-1 0 0,1 0 0 0 0,-1-1 0 0 0,0 1 0 0 0,0 0 1 0 0,0-1-1 0 0,1 2 23 0 0,5 45-147 0 0,-5-35 170 0 0,31 137 128 0 0,-30-143-123 0 0,1-1 0 0 0,-1 1 0 0 0,1-1 0 0 0,0 0 1 0 0,0 0-1 0 0,1-1 0 0 0,0 1 0 0 0,-1-1 0 0 0,1 1 0 0 0,1-1 0 0 0,-1-1 0 0 0,1 1 0 0 0,-1 0 0 0 0,1-1 0 0 0,0 0 0 0 0,1 0 1 0 0,-1-1-1 0 0,0 1 0 0 0,1-1 0 0 0,-1 0 0 0 0,1-1 0 0 0,0 1 0 0 0,-1-1 0 0 0,1 0 0 0 0,0-1-28 0 0,0 1 90 0 0,-1 0-1 0 0,1-1 1 0 0,-1 0-1 0 0,0 0 1 0 0,1 0-1 0 0,-1 0 1 0 0,1-1-1 0 0,-1 0 1 0 0,1 0-1 0 0,-1-1 1 0 0,0 0-1 0 0,0 0 1 0 0,0 0-1 0 0,0 0 1 0 0,0-1-1 0 0,0 0 1 0 0,-1 0-1 0 0,5-3-89 0 0,20-21 454 0 0,-2-1 0 0 0,0-1-1 0 0,-2-2 1 0 0,-2 0 0 0 0,0-2 0 0 0,16-33-454 0 0,-26 44 108 0 0,16-30 53 0 0,-3-1 0 0 0,-2-1 0 0 0,-2-1-1 0 0,4-22-160 0 0,-9-2-521 0 0,-15 61-4116 0 0,-2 0-4658 0 0,0 18 331 0 0</inkml:trace>
  <inkml:trace contextRef="#ctx0" brushRef="#br0" timeOffset="366.127">1383 656 8634 0 0,'0'0'1650'0'0,"0"0"-829"0"0,0 0-30 0 0,0 0 313 0 0,0 0 210 0 0,0 0-3 0 0,0 0-174 0 0,0 0-193 0 0,0 0-159 0 0,0 0-143 0 0,0 0-101 0 0,33-11-100 0 0,100-36-64 0 0,-69 10 141 0 0,-57 28-422 0 0,1 1-10 0 0,0-1-1 0 0,-1 0 1 0 0,0-1 0 0 0,-1 1 0 0 0,0-1 0 0 0,-1 0-1 0 0,0-1 1 0 0,0 1 0 0 0,-1-1 0 0 0,-1 0 0 0 0,1 0-1 0 0,-2 0 1 0 0,0-1 0 0 0,0 1 0 0 0,-1-1 0 0 0,0 1-1 0 0,-1-1 1 0 0,-1-4-86 0 0,0 13-28 0 0,-1 0 0 0 0,-1 0 0 0 0,1 0 0 0 0,0 0-1 0 0,-1 1 1 0 0,1-1 0 0 0,-1 1 0 0 0,0 0 0 0 0,1 0 0 0 0,-1 0 0 0 0,0 0-1 0 0,0 0 1 0 0,-1 0 0 0 0,1 1 0 0 0,0 0 0 0 0,-1 0 0 0 0,1 0 0 0 0,0 0 0 0 0,-1 0-1 0 0,1 0 1 0 0,-1 1 0 0 0,0 0 0 0 0,1 0 0 0 0,-1 0 0 0 0,1 0 0 0 0,-1 0-1 0 0,1 1 1 0 0,-1 0 0 0 0,1-1 0 0 0,-2 2 28 0 0,-7 2-57 0 0,1 0 1 0 0,0 1-1 0 0,0 0 1 0 0,0 1-1 0 0,1 0 0 0 0,0 1 1 0 0,0 0-1 0 0,0 0 1 0 0,1 1-1 0 0,0 1 0 0 0,1-1 1 0 0,0 1-1 0 0,0 1 1 0 0,1-1-1 0 0,0 1 0 0 0,-2 5 57 0 0,-4 5-35 0 0,1 0-1 0 0,1 0 0 0 0,1 1 0 0 0,1 1 0 0 0,1 0 0 0 0,1 0 0 0 0,1 0 0 0 0,0 1 0 0 0,2 0 0 0 0,1 0 0 0 0,1 0 1 0 0,0 0-1 0 0,2 0 0 0 0,1 7 36 0 0,0-22 4 0 0,1 0 1 0 0,0 0-1 0 0,0 0 1 0 0,1 0 0 0 0,0 0-1 0 0,0-1 1 0 0,1 1-1 0 0,0-1 1 0 0,0 0 0 0 0,1 0-1 0 0,0-1 1 0 0,0 1-1 0 0,0-1 1 0 0,1 0 0 0 0,0-1-1 0 0,0 1 1 0 0,0-1-1 0 0,1 0 1 0 0,0-1-1 0 0,0 1 1 0 0,0-1 0 0 0,0-1-1 0 0,1 1 1 0 0,0-1-1 0 0,-1-1 1 0 0,4 1-5 0 0,103 22-1502 0 0,-4-20-5042 0 0,-82-5-1062 0 0</inkml:trace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2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4.2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13 560 3017 0 0,'0'0'1548'0'0,"0"0"-404"0"0,0 0-225 0 0,0 0 57 0 0,0 0 250 0 0,0 0 184 0 0,0 0-50 0 0,0 0-221 0 0,0 0-235 0 0,0 0-184 0 0,0 0-105 0 0,0 0-62 0 0,0 0-47 0 0,-1 35-49 0 0,-4 111-61 0 0,3-131-265 0 0,0 0 0 0 0,0 1 0 0 0,2-1 0 0 0,0 1 0 0 0,1-1 0 0 0,0 1 0 0 0,1-1 0 0 0,1 1 0 0 0,1-1 0 0 0,0 0 0 0 0,0-1 0 0 0,2 1 0 0 0,0-1 0 0 0,0 0 0 0 0,7 9-131 0 0,-11-20 37 0 0,0 1 0 0 0,1-1 0 0 0,0 1 0 0 0,-1-1 0 0 0,1 0 0 0 0,0 0 1 0 0,0-1-1 0 0,1 1 0 0 0,-1 0 0 0 0,1-1 0 0 0,-1 0 0 0 0,1 0 0 0 0,0 0 0 0 0,0 0 1 0 0,-1-1-1 0 0,1 0 0 0 0,0 1 0 0 0,1-1 0 0 0,-1-1 0 0 0,0 1 0 0 0,0-1 0 0 0,0 1 1 0 0,0-1-1 0 0,1 0 0 0 0,-1-1 0 0 0,0 1 0 0 0,0-1 0 0 0,0 1 0 0 0,0-2 0 0 0,0 1 1 0 0,0 0-1 0 0,0-1 0 0 0,0 1 0 0 0,0-1 0 0 0,0 0 0 0 0,-1 0 0 0 0,1-1-37 0 0,14-12 77 0 0,-2-1 0 0 0,1 0-1 0 0,-2-1 1 0 0,0-1-1 0 0,-1-1 1 0 0,-1 0 0 0 0,-1 0-1 0 0,-1-1 1 0 0,3-9-77 0 0,17-40-99 0 0,-30 68 12 0 0,-1 1-83 0 0,0 23-481 0 0,-1-9 645 0 0,0-1 0 0 0,1 1 0 0 0,1-1 0 0 0,1 1 0 0 0,-1 0 0 0 0,2-1 0 0 0,0 0 0 0 0,1 0-1 0 0,0 0 1 0 0,1 0 0 0 0,0 0 0 0 0,1-1 0 0 0,2 2 6 0 0,-4-10 60 0 0,1-1 0 0 0,-1 0 0 0 0,1 0 0 0 0,0-1 0 0 0,0 0 0 0 0,0 1 0 0 0,1-2 0 0 0,-1 1 0 0 0,0-1 0 0 0,1 1 0 0 0,-1-2 0 0 0,1 1 0 0 0,-1 0 0 0 0,1-1 0 0 0,-1 0 0 0 0,1-1 0 0 0,-1 1 0 0 0,1-1 1 0 0,-1 0-1 0 0,1 0 0 0 0,-1-1 0 0 0,0 1 0 0 0,1-1 0 0 0,-1 0 0 0 0,0-1 0 0 0,0 1 0 0 0,-1-1 0 0 0,1 0 0 0 0,-1 0 0 0 0,1-1 0 0 0,-1 1 0 0 0,0-1 0 0 0,0 0 0 0 0,0 0 0 0 0,-1-1 0 0 0,1 1 0 0 0,-1-1 0 0 0,0 0-60 0 0,71-151 1382 0 0,-44 76-1389 0 0,-7 47-1388 0 0,-11 27-2776 0 0,2 4-4773 0 0,-9 2 1758 0 0</inkml:trace>
  <inkml:trace contextRef="#ctx0" brushRef="#br0" timeOffset="406.985">1262 626 3705 0 0,'0'0'2008'0'0,"0"0"-319"0"0,0 0-184 0 0,0 0 36 0 0,0 0-26 0 0,0 0-183 0 0,0 0-287 0 0,0 0-272 0 0,0 0-209 0 0,0 0-136 0 0,0 0-72 0 0,0 0-39 0 0,0 0-14 0 0,-26 21-11 0 0,-81 67-4 0 0,43-16 223 0 0,49-47-354 0 0,8-16-135 0 0,0 0-1 0 0,1 1 0 0 0,0-1 0 0 0,0 1 1 0 0,1 1-1 0 0,1-1 0 0 0,0 1 0 0 0,0-1 1 0 0,1 1-1 0 0,0 0 0 0 0,1 1 0 0 0,0-1 1 0 0,1 0-1 0 0,1 1 0 0 0,-1-1 0 0 0,2 2-21 0 0,0-11 32 0 0,0 1 0 0 0,0-1-1 0 0,1 1 1 0 0,-1-1-1 0 0,1 1 1 0 0,0-1-1 0 0,0 0 1 0 0,0 0 0 0 0,0 0-1 0 0,0 0 1 0 0,0 0-1 0 0,1 0 1 0 0,-1 0 0 0 0,0-1-1 0 0,1 1 1 0 0,0-1-1 0 0,-1 0 1 0 0,1 0 0 0 0,0 0-1 0 0,-1 0 1 0 0,1 0-1 0 0,0 0 1 0 0,0-1 0 0 0,0 0-1 0 0,0 1 1 0 0,0-1-1 0 0,0 0 1 0 0,-1 0 0 0 0,1-1-1 0 0,0 1 1 0 0,0-1-1 0 0,0 1 1 0 0,0-1 0 0 0,0 0-1 0 0,-1 0 1 0 0,1 0-1 0 0,0 0 1 0 0,-1-1 0 0 0,1 0-32 0 0,25-18 320 0 0,0-1 1 0 0,-2-2 0 0 0,-1 0 0 0 0,0-2 0 0 0,-2-1-1 0 0,5-9-320 0 0,29-29 124 0 0,28-24-109 0 0,-50 80-1305 0 0,-25 45-3434 0 0,-10 47-10087 0 0,0-73 13671 0 0</inkml:trace>
  <inkml:trace contextRef="#ctx0" brushRef="#br0" timeOffset="714.029">1576 1024 2449 0 0,'0'0'2948'0'0,"0"0"-550"0"0,0 0-371 0 0,0 0-192 0 0,0 0-177 0 0,0 0-263 0 0,0 0-248 0 0,0 0-139 0 0,0 0-116 0 0,0 0-137 0 0,0 0-167 0 0,0 0-178 0 0,16-30-138 0 0,48-94-90 0 0,0 27 94 0 0,-57 89-263 0 0,62-57-19 0 0,-59 109-892 0 0,-10-19 858 0 0,-2-20 48 0 0,1 0 1 0 0,0-1-1 0 0,0 1 1 0 0,0 0 0 0 0,1 0-1 0 0,-1 0 1 0 0,1 0-1 0 0,0-1 1 0 0,1 1 0 0 0,-1 0-1 0 0,1 0 1 0 0,0 0-1 0 0,0-1 1 0 0,0 1 0 0 0,1 0-1 0 0,-1-1 1 0 0,1 1-1 0 0,1-1 1 0 0,-1 0 0 0 0,0 1-1 0 0,1-1 1 0 0,0 0-1 0 0,0-1 1 0 0,0 1 0 0 0,1 0-1 0 0,-1-1 1 0 0,1 0-1 0 0,-1 0 1 0 0,1 0 0 0 0,0 0-1 0 0,1-1 1 0 0,-1 1-1 0 0,0-1 1 0 0,1 0 0 0 0,-1 0-1 0 0,1-1 1 0 0,2 1-9 0 0,2-1 84 0 0,1-2 0 0 0,0 1 0 0 0,-1-1 0 0 0,1 0 1 0 0,-1-1-1 0 0,1 0 0 0 0,-1-1 0 0 0,0 0 0 0 0,0 0 0 0 0,0-1 0 0 0,0 0 1 0 0,-1-1-1 0 0,0 0 0 0 0,0 0 0 0 0,0-1 0 0 0,7-6-84 0 0,109-114-496 0 0,-114 114 257 0 0,47-52-4597 0 0,-30 34-2523 0 0,-14 17-684 0 0</inkml:trace>
  <inkml:trace contextRef="#ctx0" brushRef="#br0" timeOffset="969.899">2742 0 15651 0 0,'0'0'766'0'0,"0"0"-222"0"0,0 0 37 0 0,0 0 197 0 0,0 0 78 0 0,-8 35-65 0 0,-25 114-162 0 0,-22 168 633 0 0,24-71-2038 0 0,34-82-3265 0 0,-3-138-2164 0 0,0-17-1862 0 0,0-5 5298 0 0</inkml:trace>
  <inkml:trace contextRef="#ctx0" brushRef="#br0" timeOffset="1216.404">2372 545 10570 0 0,'0'0'1321'0'0,"0"0"-593"0"0,0 0-128 0 0,0 0 72 0 0,0 0-8 0 0,0 0-128 0 0,0 0-152 0 0,0 0-128 0 0,189-52-56 0 0,-156 49-80 0 0,4 3-80 0 0,-2 0-80 0 0,6 0-128 0 0,-5 0-376 0 0,1 0-1144 0 0,-7 0-2801 0 0,-14 0-4673 0 0</inkml:trace>
</inkml:ink>
</file>

<file path=ppt/ink/ink2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36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1 232 4273 0 0,'0'0'2442'0'0,"0"0"-460"0"0,0 0-182 0 0,0 0-36 0 0,0 0-90 0 0,0 0-232 0 0,0 0-391 0 0,0 0-325 0 0,0 0-163 0 0,0 0-48 0 0,0 0 14 0 0,0 0 15 0 0,6 19-47 0 0,38 118 316 0 0,55 276 301 0 0,-47-264-1094 0 0,-52-149-8 0 0,0 1 1 0 0,0-1 0 0 0,0 1-1 0 0,0-1 1 0 0,0 1-1 0 0,1-1 1 0 0,-1 1 0 0 0,0-1-1 0 0,0 1 1 0 0,1-1 0 0 0,-1 1-1 0 0,0-1 1 0 0,1 0-1 0 0,-1 1 1 0 0,1-1 0 0 0,-1 0-1 0 0,0 1 1 0 0,1-1 0 0 0,-1 0-1 0 0,1 1 1 0 0,-1-1-1 0 0,1 0 1 0 0,-1 0 0 0 0,1 1-1 0 0,-1-1 1 0 0,1 0 0 0 0,-1 0-1 0 0,1 0 1 0 0,-1 0-1 0 0,1 0 1 0 0,-1 0 0 0 0,1 0-1 0 0,0 0 1 0 0,-1 0 0 0 0,1 0-1 0 0,-1 0 1 0 0,1 0-1 0 0,-1 0 1 0 0,1-1 0 0 0,-1 1-1 0 0,1 0 1 0 0,-1 0 0 0 0,1 0-1 0 0,-1-1 1 0 0,1 1-1 0 0,-1 0 1 0 0,0-1 0 0 0,1 1-1 0 0,-1 0 1 0 0,1-1 0 0 0,-1 1-1 0 0,0-1 1 0 0,1 1-1 0 0,-1 0 1 0 0,0-1 0 0 0,1 1-1 0 0,-1-1 1 0 0,0 1-1 0 0,0-1 1 0 0,0 1 0 0 0,1-1-13 0 0,18-39 639 0 0,-14 30-544 0 0,147-370 958 0 0,30-59-1274 0 0,-174 420-148 0 0,19-29-583 0 0,2 33-5271 0 0,-16 23-4147 0 0,-7-1 4199 0 0</inkml:trace>
  <inkml:trace contextRef="#ctx0" brushRef="#br0" timeOffset="3316.269">553 833 4681 0 0,'0'0'1972'0'0,"0"0"-499"0"0,0 0-249 0 0,0 0 20 0 0,0 0 25 0 0,0 0-136 0 0,0 0-318 0 0,0 0-283 0 0,0 0-175 0 0,0 0-91 0 0,0 0-42 0 0,0 0-32 0 0,0 0-33 0 0,-3 22-38 0 0,-9 140 54 0 0,29-19-1968 0 0,-10-133-1823 0 0,3-9-6368 0 0,-9-1 9540 0 0</inkml:trace>
  <inkml:trace contextRef="#ctx0" brushRef="#br0" timeOffset="3644.377">551 781 336 0 0,'0'0'991'0'0,"0"0"-311"0"0,0 0-101 0 0,0 0 198 0 0,0 0 265 0 0,0 0 117 0 0,0 0-64 0 0,0 0-172 0 0,0 0-203 0 0,0 0-164 0 0,0 0-104 0 0,0 0-59 0 0,25 4 7 0 0,81 12-3 0 0,-99-15-308 0 0,0 0 0 0 0,0 0 0 0 0,0 1 0 0 0,0 0 0 0 0,0 0 0 0 0,0 1 0 0 0,-1 0 0 0 0,1 0 1 0 0,-1 0-1 0 0,0 1 0 0 0,0 0 0 0 0,0 0 0 0 0,0 1 0 0 0,-1-1 0 0 0,0 1 0 0 0,0 0 0 0 0,0 1 1 0 0,3 3-90 0 0,-7-7 19 0 0,2 3 46 0 0,0-1 1 0 0,0 1 0 0 0,0 0 0 0 0,-1 0-1 0 0,1 0 1 0 0,-2 1 0 0 0,1-1-1 0 0,0 0 1 0 0,-1 1 0 0 0,0-1 0 0 0,0 1-1 0 0,-1-1 1 0 0,0 1 0 0 0,1 0 0 0 0,-2-1-1 0 0,1 1 1 0 0,-1-1 0 0 0,0 1 0 0 0,0-1-1 0 0,0 1 1 0 0,-1-1 0 0 0,0 0 0 0 0,0 1-1 0 0,-2 2-65 0 0,-13 12 50 0 0,-2 0-1 0 0,0-1 0 0 0,-1-1 1 0 0,-1-1-1 0 0,0-1 1 0 0,-1 0-1 0 0,-1-2 0 0 0,-1-1 1 0 0,0 0-1 0 0,-8 1-49 0 0,-2 4-244 0 0,-12 0-1232 0 0,31-15-2002 0 0,-1-2-4346 0 0,16-1 6652 0 0</inkml:trace>
  <inkml:trace contextRef="#ctx0" brushRef="#br0" timeOffset="4060.272">1175 858 0 0 0,'0'0'441'0'0,"0"0"376"0"0,0 0 77 0 0,0 0 188 0 0,0 0 220 0 0,0 0 63 0 0,0 0-187 0 0,0 0-309 0 0,0 0-210 0 0,0 0-28 0 0,0 0 98 0 0,0 0 118 0 0,0 0 56 0 0,-3 11-60 0 0,-33 83 1000 0 0,34-92-1807 0 0,-54 84 551 0 0,-5-2 0 0 0,-68 73-587 0 0,25-56-1831 0 0,56-65-6471 0 0,45-32 5259 0 0,0-1 606 0 0</inkml:trace>
  <inkml:trace contextRef="#ctx0" brushRef="#br0" timeOffset="4715.252">1254 1072 888 0 0,'0'0'2023'0'0,"0"0"-880"0"0,0 0-345 0 0,0 0 138 0 0,0 0 220 0 0,0 0 67 0 0,0 0-181 0 0,0 0-313 0 0,0 0-283 0 0,-28 34-197 0 0,-87 107-81 0 0,26-28 420 0 0,-19 7 560 0 0,108-119-1098 0 0,0-1-38 0 0,0 0-26 0 0,0 0-10 0 0,26-23 90 0 0,173-147 488 0 0,30 2-824 0 0,-228 167 257 0 0,0-1 1 0 0,0 1 0 0 0,1 0-1 0 0,-1 0 1 0 0,0 1-1 0 0,0-1 1 0 0,1 0 0 0 0,-1 0-1 0 0,1 0 1 0 0,-1 1-1 0 0,1-1 1 0 0,-1 1 0 0 0,1-1-1 0 0,-1 1 1 0 0,1 0 0 0 0,-1 0-1 0 0,1 0 1 0 0,-1-1-1 0 0,1 1 1 0 0,0 1 0 0 0,-1-1-1 0 0,1 0 1 0 0,-1 0-1 0 0,1 1 1 0 0,-1-1 0 0 0,1 0-1 0 0,-1 1 1 0 0,1 0-1 0 0,-1-1 1 0 0,1 1 0 0 0,-1 0-1 0 0,0 0 1 0 0,1 0-1 0 0,-1-1 1 0 0,0 1 0 0 0,0 1-1 0 0,0-1 1 0 0,0 0 0 0 0,0 0-1 0 0,0 0 1 0 0,0 1-1 0 0,0-1 1 0 0,0 0 0 0 0,0 1-1 0 0,-1-1 1 0 0,1 1-1 0 0,-1-1 1 0 0,1 1 0 0 0,-1-1-1 0 0,1 1 1 0 0,-1-1-1 0 0,0 1 1 0 0,0-1 0 0 0,0 1-1 0 0,0 0 13 0 0,10 160 538 0 0,2-84-158 0 0,-10-70-498 0 0,-12-1 4353 0 0,-12-10-3892 0 0,0 0 1 0 0,0-2-1 0 0,1 0 1 0 0,0-1-1 0 0,0-1 0 0 0,0-1 1 0 0,-12-7-344 0 0,25 11 72 0 0,-9-3-195 0 0,-49-23-152 0 0,27 5-3461 0 0,27 11-4784 0 0,8 13 1434 0 0</inkml:trace>
</inkml:ink>
</file>

<file path=ppt/ink/ink2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18 2521 0 0,'0'0'1181'0'0,"0"0"-299"0"0,0 0-29 0 0,0 0 275 0 0,0 0 351 0 0,0 0 155 0 0,0 0-111 0 0,0 0-313 0 0,0 0-358 0 0,0 0-267 0 0,0 0-155 0 0,3-3-49 0 0,7-9-6 0 0,-42 10 784 0 0,-126 71-998 0 0,144-63-139 0 0,4-2-14 0 0,-1 0 0 0 0,1 0 0 0 0,0 1 0 0 0,0 1 0 0 0,1-1 0 0 0,0 2 0 0 0,0-1 0 0 0,0 1 0 0 0,1 0 0 0 0,0 1 0 0 0,-3 3-8 0 0,10-10-17 0 0,0 1 0 0 0,0-1 1 0 0,1 1-1 0 0,-1-1 0 0 0,0 1 1 0 0,0-1-1 0 0,1 1 1 0 0,-1-1-1 0 0,1 1 0 0 0,0 0 1 0 0,-1-1-1 0 0,1 1 1 0 0,0 0-1 0 0,0-1 0 0 0,0 1 1 0 0,0 0-1 0 0,0-1 1 0 0,0 1-1 0 0,0 0 0 0 0,1-1 1 0 0,-1 1-1 0 0,1-1 1 0 0,-1 1-1 0 0,1-1 0 0 0,0 1 1 0 0,-1-1-1 0 0,1 1 1 0 0,0-1-1 0 0,0 1 0 0 0,0-1 1 0 0,0 0-1 0 0,0 1 1 0 0,0-1-1 0 0,1 0 0 0 0,-1 0 1 0 0,0 0-1 0 0,1 0 1 0 0,-1 0-1 0 0,0 0 0 0 0,1 0 1 0 0,-1-1-1 0 0,1 1 1 0 0,0-1-1 0 0,-1 1 0 0 0,1-1 1 0 0,1 1 16 0 0,77 15 37 0 0,41-4 56 0 0,-120-11-81 0 0,1 0-1 0 0,-1 1 1 0 0,1-1-1 0 0,-1 1 1 0 0,0-1 0 0 0,0 1-1 0 0,0-1 1 0 0,0 1-1 0 0,0 0 1 0 0,0 0 0 0 0,0-1-1 0 0,-1 1 1 0 0,1 0-1 0 0,0 0 1 0 0,-1 0 0 0 0,0 0-1 0 0,1 0 1 0 0,-1 0-1 0 0,0 0 1 0 0,0 0 0 0 0,0 0-1 0 0,0 0 1 0 0,-1 0-1 0 0,1-1 1 0 0,0 1 0 0 0,-1 0-1 0 0,0 0 1 0 0,1 0-1 0 0,-1 0 1 0 0,0 0 0 0 0,0-1-1 0 0,0 1 1 0 0,0 0-1 0 0,0-1 1 0 0,0 1 0 0 0,0-1-1 0 0,-1 1 1 0 0,1-1-1 0 0,0 1 1 0 0,-1-1-1 0 0,1 0 1 0 0,-1 0 0 0 0,0 0-1 0 0,1 0 1 0 0,-1 0-1 0 0,-1 0-11 0 0,-290 242 186 0 0,289-239-191 0 0,-1 0 0 0 0,1 1 0 0 0,0-1 0 0 0,0 1 0 0 0,0 0 0 0 0,1 0 0 0 0,-1 0 0 0 0,1 0 0 0 0,1 1 1 0 0,-1-1-1 0 0,1 1 0 0 0,0-1 0 0 0,0 1 0 0 0,0 0 0 0 0,1 0 0 0 0,0 0 0 0 0,0 0 0 0 0,1 0 0 0 0,0 0 0 0 0,0 6 5 0 0,3-9 8 0 0,0 1 1 0 0,0-1-1 0 0,0 0 0 0 0,1 0 1 0 0,-1 0-1 0 0,1 0 0 0 0,0-1 1 0 0,0 1-1 0 0,0-1 0 0 0,0 0 1 0 0,0 0-1 0 0,1 0 0 0 0,-1-1 1 0 0,0 1-1 0 0,1-1 0 0 0,-1 0 0 0 0,1-1 1 0 0,-1 1-1 0 0,1-1 0 0 0,0 0 1 0 0,-1 0-1 0 0,1 0 0 0 0,-1-1 1 0 0,1 1-1 0 0,0-1 0 0 0,0-1-8 0 0,12 2 50 0 0,-6-1-84 0 0,1 0 1 0 0,-1 0 0 0 0,0-2 0 0 0,0 1 0 0 0,0-1-1 0 0,0-1 1 0 0,0 0 0 0 0,-1-1 0 0 0,8-4 33 0 0,18-13-3423 0 0,-7-3-4658 0 0,-23 20 3168 0 0</inkml:trace>
</inkml:ink>
</file>

<file path=ppt/ink/ink2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7.8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 2529 0 0,'0'0'825'0'0,"0"0"-5"0"0,0 0 136 0 0,0 0 323 0 0,0 0 362 0 0,0 0 102 0 0,0 0-167 0 0,0 0-289 0 0,0 0-324 0 0,0 0-240 0 0,0 0-135 0 0,-4 33-65 0 0,-9 109-45 0 0,13 110 1023 0 0,-5-152-1400 0 0,-4-1 1 0 0,-5 0-1 0 0,-4-1-101 0 0,-3 28-52 0 0,-6 73-2653 0 0,20-168-858 0 0,1-10-3607 0 0,5-14 2924 0 0</inkml:trace>
</inkml:ink>
</file>

<file path=ppt/ink/ink2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55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455 39 7682 0 0,'0'0'2859'0'0,"0"0"-1804"0"0,0 0-670 0 0,0 0-54 0 0,0 0 253 0 0,0 0 292 0 0,0 0 155 0 0,0 0-3 0 0,0 0-142 0 0,-9 35-179 0 0,-30 112-168 0 0,25-27 138 0 0,8 51 523 0 0,16 153-1200 0 0,-7-280-165 0 0,4 78 300 0 0,-5-40-3279 0 0,-10-64-2071 0 0,-4-14-3309 0 0,6-4 5597 0 0</inkml:trace>
  <inkml:trace contextRef="#ctx0" brushRef="#br0" timeOffset="247.616">0 591 6481 0 0,'0'0'2825'0'0,"0"0"-1089"0"0,0 0-430 0 0,0 0-166 0 0,0 0 43 0 0,0 0-35 0 0,0 0-206 0 0,0 0-247 0 0,0 0-204 0 0,0 0-109 0 0,0 0-32 0 0,0 0-25 0 0,34-11-8 0 0,108-32-16 0 0,85-18 467 0 0,-160 41-782 0 0,104-37-240 0 0,-65 5-2666 0 0,-49 11-2665 0 0,-24 9-2259 0 0,-19 18 4071 0 0</inkml:trace>
  <inkml:trace contextRef="#ctx0" brushRef="#br0" timeOffset="482.75">950 127 1816 0 0,'0'0'2826'0'0,"0"0"-685"0"0,0 0-257 0 0,0 0-71 0 0,0 0-8 0 0,-5 32-84 0 0,-20 102-212 0 0,24-129-1410 0 0,-11 52 772 0 0,2 2 1 0 0,2-1 0 0 0,4 1 0 0 0,1 0-1 0 0,4 11-871 0 0,-1-59 59 0 0,1 0 0 0 0,0-1 0 0 0,1 1 0 0 0,0-1 0 0 0,1 1-1 0 0,0-1 1 0 0,1 0 0 0 0,0 0 0 0 0,0 0 0 0 0,1 0 0 0 0,0-1-1 0 0,1 0 1 0 0,0 0 0 0 0,0-1 0 0 0,1 1 0 0 0,4 3-59 0 0,-5-10 34 0 0,-1 0 0 0 0,1 0 1 0 0,0 0-1 0 0,1 0 0 0 0,-1-1 1 0 0,0 0-1 0 0,0 0 0 0 0,0-1 1 0 0,1 0-1 0 0,-1 0 0 0 0,0 0 1 0 0,1-1-1 0 0,-1 0 0 0 0,0 0 1 0 0,0-1-1 0 0,0 1 0 0 0,0-1 1 0 0,0-1-1 0 0,0 1 0 0 0,-1-1 1 0 0,1 0-1 0 0,-1 0 0 0 0,1-1 1 0 0,-1 0-1 0 0,0 1 0 0 0,-1-2 1 0 0,1 1-1 0 0,0-2-34 0 0,14-6-5 0 0,-16 10 7 0 0,4-3-8 0 0,0 0 0 0 0,0 1 0 0 0,0 0 0 0 0,1 0 0 0 0,0 1 0 0 0,0-1 0 0 0,0 2 0 0 0,0-1 0 0 0,0 1 0 0 0,0 0 0 0 0,3 1 6 0 0,-4 45 79 0 0,-9 51-387 0 0,25-82-2132 0 0,27-15-5415 0 0,-35-4 2761 0 0,-5 2-1094 0 0</inkml:trace>
  <inkml:trace contextRef="#ctx0" brushRef="#br0" timeOffset="1140.028">1744 595 3601 0 0,'0'0'2628'0'0,"0"0"-754"0"0,0 0-312 0 0,0 0 2 0 0,0 0 26 0 0,0 0-134 0 0,0 0-269 0 0,0 0-308 0 0,0 0-275 0 0,0 0-203 0 0,-33 25-115 0 0,-99 82-69 0 0,78-49 85 0 0,49-47-232 0 0,-14 71 140 0 0,21-80-179 0 0,0 0 0 0 0,0 0 1 0 0,1 0-1 0 0,-1 0 1 0 0,0 0-1 0 0,1-1 0 0 0,0 1 1 0 0,-1-1-1 0 0,1 0 0 0 0,0 1 1 0 0,-1-1-1 0 0,1-1 1 0 0,0 1-1 0 0,0 0 0 0 0,0-1 1 0 0,0 1-1 0 0,0-1 0 0 0,0 0 1 0 0,0 0-1 0 0,0 0 1 0 0,0 0-1 0 0,-1-1 0 0 0,1 1 1 0 0,0-1-1 0 0,0 0 1 0 0,0 0-1 0 0,0 0 0 0 0,-1 0 1 0 0,1 0-1 0 0,0 0 0 0 0,-1-1 1 0 0,2 0-32 0 0,273-178 1024 0 0,-276 180-1040 0 0,0-1-1 0 0,0 0 0 0 0,1 1 1 0 0,-1-1-1 0 0,0 1 1 0 0,0 0-1 0 0,0-1 1 0 0,0 1-1 0 0,0 0 1 0 0,1 0-1 0 0,-1-1 1 0 0,0 1-1 0 0,0 0 1 0 0,0 0-1 0 0,1 0 0 0 0,-1 1 1 0 0,0-1-1 0 0,0 0 1 0 0,0 0-1 0 0,0 1 1 0 0,1-1-1 0 0,-1 0 1 0 0,0 1-1 0 0,0-1 1 0 0,0 1-1 0 0,0 0 1 0 0,0-1-1 0 0,0 1 0 0 0,0 0 1 0 0,0-1-1 0 0,0 1 1 0 0,-1 0-1 0 0,1 0 1 0 0,0 0-1 0 0,0 0 1 0 0,-1 0-1 0 0,1 0 1 0 0,0 0-1 0 0,-1 0 1 0 0,1 0-1 0 0,-1 0 1 0 0,0 0-1 0 0,1 2 17 0 0,10 59-311 0 0,-8-42 227 0 0,-2-17 105 0 0,2 1-1 0 0,-1 0 0 0 0,0-1 0 0 0,1 0 0 0 0,-1 1 0 0 0,1-1 0 0 0,0 0 0 0 0,0 0 0 0 0,1-1 0 0 0,-1 1 0 0 0,0-1 0 0 0,1 1 0 0 0,0-1 0 0 0,-1 0 1 0 0,1 0-1 0 0,0-1 0 0 0,0 1 0 0 0,0-1 0 0 0,0 0 0 0 0,0 0 0 0 0,0 0 0 0 0,1-1 0 0 0,-1 1 0 0 0,0-1 0 0 0,0 0 0 0 0,0 0 0 0 0,1-1 0 0 0,-1 1 1 0 0,0-1-1 0 0,0 0 0 0 0,0 0 0 0 0,0 0 0 0 0,0-1 0 0 0,0 1 0 0 0,0-1 0 0 0,0 0 0 0 0,-1 0 0 0 0,1 0 0 0 0,-1-1 0 0 0,1 1-20 0 0,25-18 236 0 0,0-2 0 0 0,-2 0 0 0 0,0-2 1 0 0,-2 0-1 0 0,0-2 0 0 0,-2-1 0 0 0,-1-1 0 0 0,6-11-236 0 0,-5 6-40 0 0,-1-2 1 0 0,-1 0 0 0 0,-2-2-1 0 0,-2 0 1 0 0,-1-1-1 0 0,-2 0 1 0 0,-2-1 0 0 0,-1-1-1 0 0,-2 0 1 0 0,-2 0-1 0 0,-2-1 1 0 0,-1 1 0 0 0,-2-36 39 0 0,-2 74-6 0 0,1 1 1 0 0,-1 0-1 0 0,0-1 1 0 0,0 1-1 0 0,0-1 1 0 0,0 1-1 0 0,-1-1 1 0 0,1 1-1 0 0,0 0 1 0 0,-1-1-1 0 0,1 1 1 0 0,0 0-1 0 0,-1-1 1 0 0,0 1-1 0 0,1 0 1 0 0,-1-1-1 0 0,0 1 1 0 0,1 0-1 0 0,-1 0 1 0 0,0 0-1 0 0,0 0 1 0 0,0 0-1 0 0,0 0 1 0 0,0 0-1 0 0,0 0 1 0 0,-1 0-1 0 0,1 0 1 0 0,0 1-1 0 0,0-1 1 0 0,-1 0-1 0 0,1 1 1 0 0,0-1-1 0 0,-1 1 1 0 0,1 0-1 0 0,0-1 1 0 0,-1 1-1 0 0,1 0 1 0 0,-1 0-1 0 0,1 0 1 0 0,-1 0-1 0 0,1 0 1 0 0,0 0-1 0 0,-1 0 1 0 0,1 0-1 0 0,-1 0 1 0 0,1 1-1 0 0,0-1 1 0 0,-1 1-1 0 0,1-1 1 0 0,0 1-1 0 0,-1-1 1 0 0,1 1-1 0 0,0 0 1 0 0,0 0-1 0 0,0 0 1 0 0,0 0-1 0 0,0-1 1 0 0,-1 1-1 0 0,2 1 1 0 0,-1-1-1 0 0,0 0 1 0 0,0 0-1 0 0,0 0 1 0 0,0 0-1 0 0,1 1 1 0 0,-1-1 0 0 0,0 0 5 0 0,-15 26-4 0 0,1 0 0 0 0,0 1 0 0 0,2 1 0 0 0,2 0 0 0 0,0 1 0 0 0,2 0 0 0 0,1 0 0 0 0,2 1 0 0 0,1 0 0 0 0,1 0 0 0 0,2 0 0 0 0,1 0 0 0 0,1 1 0 0 0,3 10 4 0 0,-3-21-70 0 0,1 1 1 0 0,1 0 0 0 0,1-1-1 0 0,0 1 1 0 0,2-1 0 0 0,1 0 0 0 0,0-1-1 0 0,2 1 1 0 0,0-1 0 0 0,1-1 0 0 0,2 0-1 0 0,-1 0 1 0 0,2-1 0 0 0,1 0 0 0 0,0-1-1 0 0,5 4 70 0 0,-17-20-422 0 0,-1-1 3 0 0,-20-23-4350 0 0,-35-38-8574 0 0,47 49 12296 0 0</inkml:trace>
  <inkml:trace contextRef="#ctx0" brushRef="#br0" timeOffset="1422.321">2053 333 10674 0 0,'0'0'2933'0'0,"0"0"-998"0"0,0 0-727 0 0,0 0-269 0 0,0 0-51 0 0,0 0-32 0 0,0 0-94 0 0,0 0-107 0 0,0 0-107 0 0,0 0-97 0 0,0 0-111 0 0,32 0-96 0 0,101-3-72 0 0,76 2 310 0 0,-28-1-2332 0 0,-59-2-7962 0 0,-96 3-1517 0 0</inkml:trace>
</inkml:ink>
</file>

<file path=ppt/ink/ink2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8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0 4377 0 0,'0'0'1176'0'0,"0"0"-150"0"0,0 0 47 0 0,0 0 270 0 0,0 0 310 0 0,0 0 130 0 0,0 0-232 0 0,0 0-443 0 0,0 0-349 0 0,0 0-200 0 0,0 0-38 0 0,0 0 51 0 0,1 23 11 0 0,2 138 405 0 0,-4 175 299 0 0,0-3-1723 0 0,1-333 394 0 0,-2 25-830 0 0,-7-15-4098 0 0,9-25-5024 0 0,0 7 5949 0 0</inkml:trace>
  <inkml:trace contextRef="#ctx0" brushRef="#br0" timeOffset="358.676">331 262 2328 0 0,'0'0'1390'0'0,"0"0"-360"0"0,0 0-34 0 0,0 0 237 0 0,0 0 273 0 0,-34 22 159 0 0,-106 70-104 0 0,58-24 937 0 0,66-48-1871 0 0,14-18-553 0 0,0-1 6 0 0,-1 1 0 0 0,0 1 0 0 0,0-1 0 0 0,1 0 0 0 0,0 1 0 0 0,-1-1 0 0 0,1 1 0 0 0,0-1 0 0 0,0 1 0 0 0,0 0 0 0 0,1 0 0 0 0,-1 0 0 0 0,1 0 0 0 0,-1 0 0 0 0,1 1 0 0 0,0-1 0 0 0,0 0 1 0 0,1 1-1 0 0,-1-1 0 0 0,1 0 0 0 0,-1 1 0 0 0,1-1 0 0 0,0 1 0 0 0,0-1 0 0 0,1 0 0 0 0,-1 1 0 0 0,1-1 0 0 0,-1 0 0 0 0,1 1 0 0 0,0-1 0 0 0,1 0 0 0 0,-1 0 0 0 0,0 0 0 0 0,1 1-80 0 0,9 5 188 0 0,1-1 0 0 0,0 0 1 0 0,1 0-1 0 0,-1-1 0 0 0,1-1 0 0 0,1 0 0 0 0,-1-1 0 0 0,1 0 1 0 0,0-1-1 0 0,0-1 0 0 0,2 0-188 0 0,81 29 1036 0 0,-93-30-1011 0 0,0 0 0 0 0,0 1 0 0 0,-1 0 0 0 0,1 0 1 0 0,-1 0-1 0 0,0 0 0 0 0,0 0 0 0 0,0 1 0 0 0,0-1 0 0 0,0 1 0 0 0,-1 0 0 0 0,1 0 0 0 0,-1 0 0 0 0,0 0 0 0 0,-1 0 1 0 0,1 1-1 0 0,-1-1 0 0 0,0 0 0 0 0,0 1 0 0 0,0-1 0 0 0,0 5-25 0 0,2 13-5362 0 0,-3-1-5721 0 0,0-20 6266 0 0</inkml:trace>
  <inkml:trace contextRef="#ctx0" brushRef="#br0" timeOffset="750.053">486 807 4049 0 0,'0'0'2411'0'0,"0"0"-1336"0"0,0 0-362 0 0,0 0 468 0 0,0 0 495 0 0,0 0 186 0 0,0 0-163 0 0,0 0-416 0 0,0 0-354 0 0,0 0-165 0 0,0 0-103 0 0,0 0-81 0 0,0 0-68 0 0,24-31-91 0 0,73-93-79 0 0,-26 14 255 0 0,21-62-271 0 0,-91 207-2290 0 0,-15 123 1751 0 0,13-153 217 0 0,1-1 0 0 0,-1 1 1 0 0,1 0-1 0 0,1-1 0 0 0,-1 1 0 0 0,0-1 0 0 0,1 1 1 0 0,0 0-1 0 0,0-1 0 0 0,1 1 0 0 0,-1-1 1 0 0,1 0-1 0 0,0 1 0 0 0,0-1 0 0 0,1 0 0 0 0,-1 0 1 0 0,1 0-1 0 0,-1-1 0 0 0,1 1 0 0 0,1-1 0 0 0,-1 1 1 0 0,0-1-1 0 0,1 0 0 0 0,0 0 0 0 0,-1 0 0 0 0,5 1-4 0 0,-4-1 106 0 0,0-1 0 0 0,0 0-1 0 0,1 0 1 0 0,-1 0 0 0 0,1-1 0 0 0,-1 0-1 0 0,1 1 1 0 0,-1-2 0 0 0,1 1-1 0 0,-1 0 1 0 0,1-1 0 0 0,0 0-1 0 0,-1 0 1 0 0,1 0 0 0 0,0-1-1 0 0,-1 0 1 0 0,1 1 0 0 0,0-2 0 0 0,-1 1-1 0 0,1 0 1 0 0,-1-1 0 0 0,0 0-1 0 0,0 0 1 0 0,3-2-106 0 0,89-81 1528 0 0,-6-47-2487 0 0,-80 103-2811 0 0,-8 20-331 0 0,-1-1-3322 0 0,-1 6 598 0 0</inkml:trace>
  <inkml:trace contextRef="#ctx0" brushRef="#br0" timeOffset="5349.786">1486 427 760 0 0,'0'0'1068'0'0,"0"0"-41"0"0,0 0 183 0 0,0 0 272 0 0,0 0 199 0 0,0 0-67 0 0,0 0-298 0 0,0 0-352 0 0,0 0-325 0 0,0 0-240 0 0,0 0-123 0 0,-10 0-47 0 0,-33 2-6 0 0,40-1-179 0 0,-1 0 1 0 0,1 1-1 0 0,0-1 0 0 0,0 1 1 0 0,0 0-1 0 0,0 0 0 0 0,0 0 1 0 0,0 0-1 0 0,1 0 0 0 0,-1 0 1 0 0,1 1-1 0 0,-1 0 0 0 0,1-1 1 0 0,0 1-1 0 0,0 0 0 0 0,0 0 1 0 0,1 0-1 0 0,-2 3-44 0 0,-3 3 77 0 0,-2 1-66 0 0,0 1 0 0 0,0 0 0 0 0,2 0 0 0 0,-1 1 0 0 0,1-1 0 0 0,1 1 1 0 0,0 1-1 0 0,1-1 0 0 0,0 1 0 0 0,1-1 0 0 0,1 1 0 0 0,0 0 0 0 0,0 0 0 0 0,1 0 0 0 0,1 1 0 0 0,1 4-11 0 0,1-12 87 0 0,0-1 0 0 0,0 0-1 0 0,1 0 1 0 0,0 0 0 0 0,0 0 0 0 0,1-1-1 0 0,-1 1 1 0 0,1-1 0 0 0,0 0 0 0 0,0 0-1 0 0,0 0 1 0 0,1-1 0 0 0,-1 0-1 0 0,1 1 1 0 0,0-2 0 0 0,0 1 0 0 0,0 0-1 0 0,0-1 1 0 0,0 0 0 0 0,1 0-1 0 0,-1-1 1 0 0,1 1 0 0 0,-1-1 0 0 0,1 0-1 0 0,-1-1 1 0 0,1 1 0 0 0,0-1-1 0 0,-1 0 1 0 0,1-1 0 0 0,0 1 0 0 0,-1-1-1 0 0,1 0 1 0 0,-1-1 0 0 0,1 1-1 0 0,-1-1 1 0 0,0 0 0 0 0,1 0 0 0 0,-1-1-1 0 0,3-2-86 0 0,5-2 82 0 0,-2 0 0 0 0,1-1 0 0 0,-1 0 0 0 0,0-1-1 0 0,-1-1 1 0 0,0 1 0 0 0,0-2 0 0 0,-1 1 0 0 0,-1-1 0 0 0,0-1-1 0 0,0 1 1 0 0,-1-1 0 0 0,0-1 0 0 0,-1 1 0 0 0,-1-1-1 0 0,0 0 1 0 0,-1 0 0 0 0,0-1 0 0 0,-1 0 0 0 0,0 1-1 0 0,-1-1 1 0 0,-1 0 0 0 0,0-6-82 0 0,-1 15-188 0 0,0 0-1 0 0,-1 0 1 0 0,0 1-1 0 0,0-1 0 0 0,0 1 1 0 0,0-1-1 0 0,-1 1 1 0 0,0-1-1 0 0,0 1 1 0 0,0 0-1 0 0,0 0 1 0 0,-1 0-1 0 0,0 0 1 0 0,1 0-1 0 0,-3-2 189 0 0,-35-29-10263 0 0,31 27 4150 0 0</inkml:trace>
  <inkml:trace contextRef="#ctx0" brushRef="#br0" timeOffset="5850.079">1870 460 12147 0 0,'0'0'1672'0'0,"0"0"-386"0"0,0 0-109 0 0,0 0-31 0 0,0 0-150 0 0,0 0-301 0 0,0 0-369 0 0,0 0-239 0 0,0 0-104 0 0,0 0-18 0 0,0 0 20 0 0,0 0 26 0 0,0 0 6 0 0,2 11 6 0 0,5 35 1 0 0,-6-41 30 0 0,1 0-1 0 0,0 0 1 0 0,0-1 0 0 0,0 1-1 0 0,1 0 1 0 0,-1-1 0 0 0,1 0-1 0 0,0 0 1 0 0,0 0 0 0 0,1 0-1 0 0,-1 0 1 0 0,1 0 0 0 0,0-1-1 0 0,0 0 1 0 0,0 0 0 0 0,1 0-1 0 0,-1 0 1 0 0,0 0 0 0 0,1-1-1 0 0,0 0 1 0 0,0 0-1 0 0,0-1 1 0 0,0 1 0 0 0,0-1-1 0 0,0 0 1 0 0,0 0 0 0 0,0 0-1 0 0,0-1 1 0 0,0 0 0 0 0,0 0-1 0 0,1 0 1 0 0,-1-1 0 0 0,0 0-1 0 0,0 0 1 0 0,4-1-54 0 0,5-1 139 0 0,0-1 1 0 0,-1 0-1 0 0,1-1 0 0 0,-1-1 1 0 0,-1 0-1 0 0,1 0 0 0 0,-1-2 1 0 0,0 1-1 0 0,10-9-139 0 0,2 0 77 0 0,133-86 174 0 0,-156 102-265 0 0,-1-1 0 0 0,1 1 0 0 0,-1 0 0 0 0,0-1 0 0 0,1 1 0 0 0,-1 0 0 0 0,1 0 0 0 0,0 0 0 0 0,-1-1 0 0 0,1 1 0 0 0,-1 0 0 0 0,1 0 0 0 0,-1 0 0 0 0,1 0 0 0 0,-1 0 1 0 0,1 0-1 0 0,-1 0 0 0 0,1 0 0 0 0,-1 0 0 0 0,1 0 0 0 0,0 1 0 0 0,-1-1 0 0 0,1 0 0 0 0,-1 0 0 0 0,1 0 0 0 0,-1 1 0 0 0,1-1 0 0 0,-1 0 0 0 0,0 1 0 0 0,1-1 0 0 0,-1 0 1 0 0,1 1-1 0 0,-1-1 0 0 0,1 0 0 0 0,-1 1 0 0 0,0-1 0 0 0,1 1 0 0 0,-1-1 0 0 0,0 1 0 0 0,0-1 0 0 0,1 1 0 0 0,-1-1 0 0 0,0 1 0 0 0,0-1 0 0 0,0 1 0 0 0,0-1 0 0 0,0 1 1 0 0,1-1-1 0 0,-1 1 0 0 0,0-1 0 0 0,0 1 0 0 0,0 0 0 0 0,0-1 0 0 0,-1 1 0 0 0,1-1 0 0 0,0 1 14 0 0,2 43-181 0 0,-3-34 165 0 0,1-7 41 0 0,-1 1 0 0 0,1 0 0 0 0,0-1 0 0 0,0 1 0 0 0,0-1 0 0 0,1 1-1 0 0,-1 0 1 0 0,1-1 0 0 0,0 1 0 0 0,0-1 0 0 0,0 1 0 0 0,0-1 0 0 0,0 0 0 0 0,1 1 0 0 0,0-1 0 0 0,-1 0 0 0 0,1 0 0 0 0,1 0-1 0 0,-1 0 1 0 0,0-1 0 0 0,1 1 0 0 0,-1 0 0 0 0,1-1 0 0 0,0 0 0 0 0,0 0 0 0 0,0 1 0 0 0,0-2 0 0 0,0 1 0 0 0,0 0 0 0 0,0-1-1 0 0,1 1 1 0 0,-1-1 0 0 0,1 0 0 0 0,-1 0 0 0 0,1 0 0 0 0,-1-1 0 0 0,1 1 0 0 0,1-1-25 0 0,7-3 223 0 0,0-1 0 0 0,-1 0 0 0 0,0-1 0 0 0,0 0 0 0 0,0-1 1 0 0,-1 0-1 0 0,0-1 0 0 0,0 0 0 0 0,0 0 0 0 0,-1-1 0 0 0,0 0 0 0 0,-1-1 0 0 0,0 0 0 0 0,0 0 1 0 0,-1-1-1 0 0,0 0 0 0 0,3-5-223 0 0,-7 11 12 0 0,15-20-255 0 0,-1 0 0 0 0,0 0 0 0 0,-2-2 0 0 0,-1 0 0 0 0,-1-1 0 0 0,5-17 243 0 0,-11 12-3418 0 0,-4 16-4650 0 0,-1 8-3906 0 0</inkml:trace>
</inkml:ink>
</file>

<file path=ppt/ink/ink2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4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1 185 2817 0 0,'0'0'1772'0'0,"0"0"-534"0"0,0 0-409 0 0,0 0-73 0 0,0 0 175 0 0,0 0 225 0 0,0 0 74 0 0,0 0-62 0 0,0 0-186 0 0,0 0-245 0 0,0 0-198 0 0,0 0-103 0 0,0 0-36 0 0,29 0-8 0 0,93 0 43 0 0,149-4 1635 0 0,-196 3-2384 0 0,-41 2-4204 0 0,-33-1 4391 0 0,3 2-3185 0 0,-3 1-2132 0 0,-1 3 1271 0 0</inkml:trace>
  <inkml:trace contextRef="#ctx0" brushRef="#br0" timeOffset="272.582">38 450 4601 0 0,'0'0'976'0'0,"0"0"-416"0"0,0 0-12 0 0,0 0 438 0 0,0 0 392 0 0,0 0 137 0 0,0 0-130 0 0,0 0-317 0 0,0 0-301 0 0,0 0-248 0 0,0 0-168 0 0,0 0-91 0 0,37 4-56 0 0,117 12-33 0 0,-47-25 149 0 0,90-34 57 0 0,-76 16-2806 0 0,-1 5-7405 0 0,-100 18 6111 0 0</inkml:trace>
  <inkml:trace contextRef="#ctx0" brushRef="#br0" timeOffset="537.82">1319 137 4857 0 0,'0'0'774'0'0,"0"0"-37"0"0,0 0 195 0 0,0 0 318 0 0,0 0 227 0 0,0 0-40 0 0,0 0-297 0 0,0 0-324 0 0,0 0-276 0 0,0 0-198 0 0,-30 35-97 0 0,-88 109-50 0 0,86-87-27 0 0,30-50-103 0 0,1 0 0 0 0,1 0 0 0 0,-1 1 0 0 0,1-1-1 0 0,0 0 1 0 0,1 1 0 0 0,0-1 0 0 0,0 0 0 0 0,1 0 0 0 0,-1 0 0 0 0,1 0 0 0 0,1 0 0 0 0,0 0 0 0 0,0-1 0 0 0,0 1 0 0 0,0-1 0 0 0,1 0 0 0 0,0 0-1 0 0,2 2-64 0 0,4-1 194 0 0,1 1 0 0 0,-1-2-1 0 0,1 1 1 0 0,0-1-1 0 0,1-1 1 0 0,0 0-1 0 0,0-1 1 0 0,0 0 0 0 0,0-1-1 0 0,0 0 1 0 0,1-1-1 0 0,-1 0 1 0 0,1-1-1 0 0,0 0 1 0 0,-1-1 0 0 0,1-1-1 0 0,0 0 1 0 0,-1-1-1 0 0,1 0 1 0 0,3-2-194 0 0,17-3 352 0 0,-1-2 0 0 0,0-1 0 0 0,-1-2 0 0 0,0-1 0 0 0,-1-1 0 0 0,0-2 0 0 0,-1-1 1 0 0,-1-1-1 0 0,5-5-352 0 0,-20 15 34 0 0,0-1 1 0 0,-1 0-1 0 0,0 0 1 0 0,0-2 0 0 0,-1 1-1 0 0,0-2 1 0 0,-1 1 0 0 0,0-1-1 0 0,-1-1 1 0 0,-1 1-1 0 0,0-2 1 0 0,0 1 0 0 0,-1-1-1 0 0,-1 0 1 0 0,0-1-1 0 0,-1 1 1 0 0,-1-1 0 0 0,0 0-1 0 0,-1 0 1 0 0,-1-1-1 0 0,0-6-34 0 0,-3 16-161 0 0,-1-1-1 0 0,1 1 0 0 0,-1 0 1 0 0,-1 0-1 0 0,1 0 0 0 0,-1 1 0 0 0,0-1 1 0 0,-1 0-1 0 0,1 1 0 0 0,-1 0 1 0 0,0 0-1 0 0,0 0 0 0 0,-1 0 0 0 0,1 1 1 0 0,-1 0-1 0 0,0 0 0 0 0,0 0 1 0 0,-1 0-1 0 0,1 1 0 0 0,-1 0 0 0 0,0 0 1 0 0,1 1-1 0 0,-1-1 0 0 0,-3 0 162 0 0,-10-3-988 0 0,0 0-1 0 0,0 2 1 0 0,-1 0-1 0 0,1 0 1 0 0,-1 2-1 0 0,0 1 0 0 0,-6 0 989 0 0,-68 2-8363 0 0,64 2 3617 0 0</inkml:trace>
  <inkml:trace contextRef="#ctx0" brushRef="#br0" timeOffset="785.591">1037 218 3233 0 0,'0'0'2396'0'0,"0"0"-157"0"0,0 0-90 0 0,0 0-37 0 0,0 0-126 0 0,0 0-319 0 0,0 0-413 0 0,0 0-295 0 0,0 0-159 0 0,0 0-75 0 0,0 0-62 0 0,0 0-38 0 0,0 0-32 0 0,36 6-63 0 0,115 19-62 0 0,92-5 758 0 0,395 16-893 0 0,-469-26-3145 0 0,-113-4-2710 0 0,-1 1-6148 0 0,-44-7 7716 0 0</inkml:trace>
</inkml:ink>
</file>

<file path=ppt/ink/ink2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03.7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82 0 0 0,'0'0'976'0'0,"0"0"91"0"0,0 0 28 0 0,0 0 176 0 0,0 0 404 0 0,0 0 320 0 0,0 0 40 0 0,0 0-256 0 0,0 0-532 0 0,0 0-513 0 0,0 0-390 0 0,0-10-239 0 0,-1-4-88 0 0,0-8 30 0 0,14 42 392 0 0,57 213 1246 0 0,-50-150-1542 0 0,56 226 153 0 0,-75-304-291 0 0,1 1 1 0 0,0 1-1 0 0,0-1 0 0 0,0 1 0 0 0,1-1 0 0 0,0 0 0 0 0,0 0 0 0 0,1 0 0 0 0,-1-1 1 0 0,1 1-1 0 0,1-1 0 0 0,-1 0 0 0 0,5 4-5 0 0,-8-8 26 0 0,-1-1 0 0 0,1 1 0 0 0,-1-1 1 0 0,1 1-1 0 0,-1-1 0 0 0,1 0 0 0 0,-1 1 0 0 0,1-1 0 0 0,0 0 0 0 0,-1 1 1 0 0,1-1-1 0 0,0 0 0 0 0,-1 0 0 0 0,1 0 0 0 0,0 1 0 0 0,-1-1 0 0 0,1 0 1 0 0,0 0-1 0 0,-1 0 0 0 0,1 0 0 0 0,0 0 0 0 0,-1 0 0 0 0,1-1 1 0 0,0 1-1 0 0,-1 0 0 0 0,1 0 0 0 0,-1 0 0 0 0,1-1 0 0 0,0 1 0 0 0,-1 0 1 0 0,1 0-1 0 0,-1-1 0 0 0,1 1 0 0 0,0-1 0 0 0,-1 1 0 0 0,1 0 0 0 0,-1-1 1 0 0,1 1-1 0 0,-1-1 0 0 0,0 1 0 0 0,1-1 0 0 0,-1 0 0 0 0,0 1 0 0 0,1-1 1 0 0,-1 1-1 0 0,0-1 0 0 0,1 0 0 0 0,-1 1 0 0 0,0-1 0 0 0,0 0 1 0 0,0 1-1 0 0,0-1 0 0 0,0 0 0 0 0,0 0-26 0 0,3-5 110 0 0,41-129 1434 0 0,38-184-712 0 0,-67 259-846 0 0,2 1 0 0 0,3 1-1 0 0,19-37 15 0 0,-21 72-1382 0 0,-1 37-5935 0 0,-14-3 2379 0 0,0-3-2297 0 0</inkml:trace>
  <inkml:trace contextRef="#ctx0" brushRef="#br0" timeOffset="659.204">650 568 3041 0 0,'0'0'1803'0'0,"0"0"-439"0"0,0 0-348 0 0,0 0 7 0 0,0 0 196 0 0,0 0 52 0 0,0 0-143 0 0,0 0-274 0 0,0 0-293 0 0,0 0-214 0 0,0 0-142 0 0,-17 34-71 0 0,-56 108-37 0 0,38-53 51 0 0,-8 61 196 0 0,37-114 2093 0 0,91-201-1361 0 0,72-91-777 0 0,-153 249-299 0 0,-1 1-9 0 0,1-1 0 0 0,0 1 0 0 0,0-1 0 0 0,0 1 0 0 0,1 0 0 0 0,0 1 0 0 0,0-1 0 0 0,0 1-1 0 0,1 0 1 0 0,0 0 0 0 0,0 1 0 0 0,0 0 0 0 0,0 0 0 0 0,4-2 9 0 0,-7 7-19 0 0,0 1 1 0 0,0-1 0 0 0,-1 0-1 0 0,1 1 1 0 0,0 0-1 0 0,-1-1 1 0 0,1 1-1 0 0,-1 0 1 0 0,0 1 0 0 0,1-1-1 0 0,-1 0 1 0 0,0 0-1 0 0,0 1 1 0 0,-1 0-1 0 0,1-1 1 0 0,-1 1-1 0 0,1 0 1 0 0,-1 0 0 0 0,0-1-1 0 0,0 1 1 0 0,0 0-1 0 0,0 0 1 0 0,0 0-1 0 0,-1 0 1 0 0,1 1-1 0 0,-1-1 1 0 0,0 0 0 0 0,0 0-1 0 0,0 1 19 0 0,19 153 131 0 0,14-39-70 0 0,-31-112-11 0 0,-1-5-14 0 0,-1 0 0 0 0,1-1 0 0 0,0 1 0 0 0,-1 0 0 0 0,1 0-1 0 0,-1 0 1 0 0,1 0 0 0 0,-1 0 0 0 0,1 0 0 0 0,-1 0 0 0 0,0 0 0 0 0,1 0-1 0 0,-1 0 1 0 0,0 0 0 0 0,0 0 0 0 0,0 0 0 0 0,0 0 0 0 0,0 0 0 0 0,0 0-1 0 0,0 0 1 0 0,0 1 0 0 0,0-1 0 0 0,0 0 0 0 0,-1 0 0 0 0,1 0-1 0 0,0 0 1 0 0,-1 0 0 0 0,1 0 0 0 0,-1 0 0 0 0,1 0 0 0 0,-1-1 0 0 0,0 1-1 0 0,1 0 1 0 0,-1 0 0 0 0,0 0 0 0 0,0-1 0 0 0,1 1 0 0 0,-1 0 0 0 0,0-1-1 0 0,-1 2-35 0 0,-78-24 901 0 0,-137-112-3325 0 0,202 123 870 0 0,1 1-2359 0 0,5 6-2794 0 0,6 1 1023 0 0</inkml:trace>
</inkml:ink>
</file>

<file path=ppt/ink/ink2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3.6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1 498 984 0 0,'0'0'431'0'0,"0"0"-526"0"0,0 0-235 0 0,0 0 247 0 0,0 0 520 0 0,0 0 313 0 0,0 0 110 0 0,0 0 41 0 0,0 0-24 0 0,0 0 19 0 0,0 0 85 0 0,30 2 66 0 0,94 3 75 0 0,-120-5-1023 0 0,0 0 0 0 0,0 0 0 0 0,0 0 0 0 0,0 0 0 0 0,0 0 0 0 0,0-1 0 0 0,-1 0 0 0 0,1 0 0 0 0,0 0 0 0 0,0 0 0 0 0,0 0-1 0 0,-1-1 1 0 0,1 0 0 0 0,0 0 0 0 0,-1 0 0 0 0,0 0 0 0 0,1 0 0 0 0,-1-1 0 0 0,0 0-99 0 0,8-6 438 0 0,31-25 886 0 0,-2-1 0 0 0,-1-2 1 0 0,-2-2-1 0 0,29-40-1324 0 0,-27 32 442 0 0,2 2 1 0 0,2 1-1 0 0,24-18-442 0 0,22 15 135 0 0,-87 47-136 0 0,1-1 0 0 0,0 0 1 0 0,0 1-1 0 0,-1 0 0 0 0,1 0 0 0 0,0 0 1 0 0,0 0-1 0 0,0 0 0 0 0,-1 0 1 0 0,1 1-1 0 0,0-1 0 0 0,0 1 1 0 0,-1 0-1 0 0,1 0 0 0 0,-1 0 1 0 0,1 0-1 0 0,0 1 0 0 0,-1-1 0 0 0,0 0 1 0 0,1 1-1 0 0,-1 0 0 0 0,0 0 1 0 0,0-1-1 0 0,0 1 0 0 0,0 1 1 0 0,0-1-1 0 0,-1 0 0 0 0,1 0 1 0 0,0 1-1 0 0,-1-1 0 0 0,0 0 1 0 0,1 1-1 0 0,-1 1 1 0 0,6 18 33 0 0,0 1 0 0 0,-2 0 0 0 0,0 0 0 0 0,-2 0 0 0 0,0 1 0 0 0,-2-1 0 0 0,0 1 0 0 0,-2 0 0 0 0,-2 15-33 0 0,1-24-6 0 0,-1 0 0 0 0,0 0 0 0 0,-1 0 0 0 0,-1 0-1 0 0,0-1 1 0 0,-1 1 0 0 0,-1-1 0 0 0,0-1 0 0 0,0 0 0 0 0,-2 0-1 0 0,0 0 1 0 0,0-1 0 0 0,-1 0 0 0 0,0-1 0 0 0,-1 0 0 0 0,-1 0-1 0 0,1-2 1 0 0,-2 1 0 0 0,1-1 0 0 0,-1-1 0 0 0,-1-1 0 0 0,1 1-1 0 0,-1-2 1 0 0,0 0 0 0 0,-1-1 0 0 0,0 0 0 0 0,1-1 0 0 0,-1-1-1 0 0,-1 0 1 0 0,1-1 0 0 0,0-1 0 0 0,-10 0 6 0 0,15-1-669 0 0,-51-6-2332 0 0,31-18-7147 0 0,28 17 6034 0 0</inkml:trace>
  <inkml:trace contextRef="#ctx0" brushRef="#br0" timeOffset="333.809">1196 152 2577 0 0,'0'0'2133'0'0,"0"0"-1156"0"0,0 0-496 0 0,0 0 36 0 0,0 0 177 0 0,0 0 95 0 0,0 0-55 0 0,-26 34-191 0 0,-76 105-215 0 0,99-137-319 0 0,0 1 0 0 0,1-1 0 0 0,-1 1 0 0 0,1 0 0 0 0,0 0 0 0 0,0 0 0 0 0,0 0 0 0 0,0 1 0 0 0,0-1 0 0 0,1 0 0 0 0,0 1 0 0 0,-1-1 0 0 0,1 1 0 0 0,1-1 0 0 0,-1 1 0 0 0,0 0 0 0 0,1-1 0 0 0,0 1 0 0 0,0 0 0 0 0,0 0-9 0 0,1 7 5 0 0,-1-7 12 0 0,1 0 0 0 0,-1 0 0 0 0,1 0 0 0 0,0 0 0 0 0,0 0 0 0 0,0 0 0 0 0,0 0 0 0 0,1 0-1 0 0,-1-1 1 0 0,1 1 0 0 0,0-1 0 0 0,1 1 0 0 0,-1-1 0 0 0,0 1 0 0 0,1-1 0 0 0,0 0 0 0 0,-1 0 0 0 0,1-1 0 0 0,1 1 0 0 0,-1-1 0 0 0,0 1 0 0 0,0-1-1 0 0,1 0 1 0 0,0 0 0 0 0,-1 0 0 0 0,1-1 0 0 0,0 1 0 0 0,0-1 0 0 0,0 0 0 0 0,0 0-17 0 0,3 1 288 0 0,1 0-1 0 0,0-1 1 0 0,0 0-1 0 0,0 0 1 0 0,0-1-1 0 0,0 0 1 0 0,0 0-1 0 0,0-1 1 0 0,-1 0-1 0 0,1 0 1 0 0,0-1 0 0 0,0 0-1 0 0,-1 0 1 0 0,1-1-1 0 0,1-1-287 0 0,3-1 275 0 0,-1 0 1 0 0,-1-1-1 0 0,1-1 0 0 0,-1 0 1 0 0,0 0-1 0 0,0-1 0 0 0,-1 0 0 0 0,0-1 1 0 0,-1 0-1 0 0,0 0 0 0 0,0-1 1 0 0,-1 0-1 0 0,0 0 0 0 0,-1-1 0 0 0,0 0 1 0 0,0 0-1 0 0,-2 0 0 0 0,1-1 0 0 0,-1 1 1 0 0,-1-1-1 0 0,0 0 0 0 0,-1 0 1 0 0,0-1-1 0 0,0-7-275 0 0,-2 12-62 0 0,0-1-1 0 0,0 0 1 0 0,-1 1 0 0 0,0-1 0 0 0,-1 1-1 0 0,0 0 1 0 0,0-1 0 0 0,-1 1 0 0 0,1 0-1 0 0,-2 0 1 0 0,-1-3 62 0 0,-19-13-3310 0 0,-11 12-4428 0 0,22 11-1915 0 0</inkml:trace>
</inkml:ink>
</file>

<file path=ppt/ink/ink2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0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2969 0 0,'0'0'1093'0'0,"0"0"-386"0"0,0 0-306 0 0,0 0 8 0 0,0 0 301 0 0,0 0 367 0 0,0 0 147 0 0,0 0-35 0 0,0 0-204 0 0,0 0-259 0 0,0 0-189 0 0,0 0-105 0 0,0 0-51 0 0,13 21-20 0 0,42 66-14 0 0,-6 30 679 0 0,-5 34-693 0 0,-8-4-38 0 0,-26-118-42 0 0,-9-29-103 0 0,-1 0 63 0 0,0 0 66 0 0,3-33-46 0 0,2 0-1 0 0,1-1 1 0 0,2 2 0 0 0,1-1 0 0 0,2 1 0 0 0,1 1-1 0 0,1 0 1 0 0,9-13-233 0 0,10-28 104 0 0,30-68-135 0 0,-21 59-2048 0 0,-41 81 521 0 0,0 0-830 0 0,0 0-1024 0 0,0 0-831 0 0,0 4-109 0 0</inkml:trace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2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7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1 188 720 0 0,'0'0'1042'0'0,"0"0"-110"0"0,0 0 59 0 0,0 0 208 0 0,0 0 252 0 0,0 0 58 0 0,0 0-219 0 0,0 0-306 0 0,0 0-290 0 0,0 0-185 0 0,0 0-73 0 0,0 0-30 0 0,0 0-5 0 0,17-1 8 0 0,58-3 6 0 0,70 13 1055 0 0,72-12-537 0 0,-216 3-883 0 0,0-1 0 0 0,0 1 0 0 0,0 0 0 0 0,0-1 0 0 0,0 1 0 0 0,0 0 0 0 0,-1-1 0 0 0,1 1 0 0 0,0-1-1 0 0,0 0 1 0 0,0 1 0 0 0,-1-1 0 0 0,1 0 0 0 0,0 1 0 0 0,-1-1 0 0 0,1 0 0 0 0,0 0 0 0 0,-1 1 0 0 0,1-1 0 0 0,-1 0-1 0 0,1 0 1 0 0,-1 0 0 0 0,0 0 0 0 0,1 0 0 0 0,-1 0 0 0 0,0 0 0 0 0,0 0 0 0 0,1 0 0 0 0,-1 0 0 0 0,0 0 0 0 0,0 0-1 0 0,0 0 1 0 0,0 0 0 0 0,0 0 0 0 0,-1 0 0 0 0,1 0 0 0 0,0 0 0 0 0,0 0 0 0 0,-1 0 0 0 0,1 1 0 0 0,0-1 0 0 0,-1 0-1 0 0,1 0 1 0 0,-1 0 0 0 0,1 0 0 0 0,-1 0 0 0 0,0 1 0 0 0,1-1 0 0 0,-1 0 0 0 0,0 0 0 0 0,1 1 0 0 0,-1-1 0 0 0,0 1-1 0 0,0-1 1 0 0,0 0 0 0 0,0 1-50 0 0,-47-45 538 0 0,-47-19-434 0 0,65 40-637 0 0,24 12-3506 0 0,25 11-7092 0 0,-10 1 7606 0 0</inkml:trace>
</inkml:ink>
</file>

<file path=ppt/ink/ink2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1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0 0 0 0,'0'0'1332'0'0,"0"0"-86"0"0,0 0-1 0 0,0 0 224 0 0,0 0 243 0 0,0 0 115 0 0,0 0-178 0 0,0 0-381 0 0,0 0-447 0 0,0 0-378 0 0,0 0-226 0 0,0 0-40 0 0,0 0 80 0 0,-2 6 75 0 0,-5 185 1236 0 0,8-119-2122 0 0,-4-45-1435 0 0,-1-10-7431 0 0,4-17 8974 0 0,0 4-2708 0 0</inkml:trace>
</inkml:ink>
</file>

<file path=ppt/ink/ink2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8.4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24 1608 0 0,'0'0'1349'0'0,"0"0"-492"0"0,0 0-318 0 0,0 0 88 0 0,0 0 256 0 0,0 0 155 0 0,0 0-41 0 0,0 0-142 0 0,0 0-185 0 0,0 0-143 0 0,0 0-60 0 0,0 0-78 0 0,27-5-34 0 0,88-14-22 0 0,-43 28 218 0 0,-66-8-504 0 0,1 1 1 0 0,-1-1-1 0 0,0 2 0 0 0,1-1 0 0 0,-1 0 0 0 0,0 1 0 0 0,0 0 0 0 0,-1 1 0 0 0,1-1 1 0 0,-1 1-1 0 0,0 0 0 0 0,0 1 0 0 0,0-1 0 0 0,0 1 0 0 0,-1 0 0 0 0,0 0 1 0 0,0 0-1 0 0,0 1 0 0 0,0-1 0 0 0,-1 1 0 0 0,0 0 0 0 0,0 0 0 0 0,-1 0 1 0 0,0 0-1 0 0,0 1 0 0 0,0-1 0 0 0,-1 1 0 0 0,0-1 0 0 0,0 3-47 0 0,-1-4 31 0 0,0 1 0 0 0,0 0-1 0 0,0-1 1 0 0,-1 1 0 0 0,0 0-1 0 0,0-1 1 0 0,-1 0 0 0 0,0 1-1 0 0,0-1 1 0 0,0 0 0 0 0,0 0-1 0 0,-1 0 1 0 0,0 0 0 0 0,0 0-1 0 0,0 0 1 0 0,-1-1 0 0 0,1 0-1 0 0,-1 1 1 0 0,0-1 0 0 0,-1-1-31 0 0,-10 10 3 0 0,-1 0 1 0 0,0-1-1 0 0,-1-1 1 0 0,0-1-1 0 0,-1 0 0 0 0,0-2 1 0 0,0 0-1 0 0,-1-1 1 0 0,0 0-1 0 0,-15 2-3 0 0,-16-1-4222 0 0,0-5-4201 0 0,45-3 7008 0 0</inkml:trace>
</inkml:ink>
</file>

<file path=ppt/ink/ink2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1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2601 0 0,'0'0'1025'0'0,"0"0"-463"0"0,0 0-129 0 0,0 0 324 0 0,0 0 409 0 0,0 0 253 0 0,0 0-19 0 0,0 0-205 0 0,0 0-249 0 0,0 0-206 0 0,32-4-137 0 0,102-11-84 0 0,117-10 669 0 0,-241 24-1766 0 0,22 4-1361 0 0,-25 3-2110 0 0,-4 4-3378 0 0,-3-6 6866 0 0</inkml:trace>
</inkml:ink>
</file>

<file path=ppt/ink/ink2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3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5417 0 0,'0'0'874'0'0,"0"0"-552"0"0,0 0-87 0 0,0 0 421 0 0,0 0 326 0 0,0 0 71 0 0,0 0-166 0 0,0 0-299 0 0,0 0-264 0 0,32 1-193 0 0,102 4-132 0 0,68-26-3385 0 0,-139 10-2448 0 0,-43 8 3586 0 0</inkml:trace>
</inkml:ink>
</file>

<file path=ppt/ink/ink2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20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1 233 4289 0 0,'0'0'635'0'0,"0"0"-301"0"0,0 0 15 0 0,0 0 259 0 0,0 0 219 0 0,0 0 83 0 0,0 0-84 0 0,0 0-173 0 0,0 0-157 0 0,0 0-117 0 0,0 0-87 0 0,0 0-28 0 0,34 0 20 0 0,110 0 38 0 0,25 0 1394 0 0,-168 0-1649 0 0,0 0 0 0 0,0 1 0 0 0,0-1 0 0 0,0 0 0 0 0,0 0 0 0 0,0 0 0 0 0,0 0 0 0 0,0 0 0 0 0,0 0 0 0 0,0 0 0 0 0,0 0 0 0 0,0 0 0 0 0,0 0 0 0 0,0 0 0 0 0,0-1 0 0 0,0 1 0 0 0,0 0 0 0 0,0-1 0 0 0,0 1-1 0 0,-1-1 1 0 0,1 1 0 0 0,0-1 0 0 0,0 1 0 0 0,0-1 0 0 0,-1 0 0 0 0,1 1 0 0 0,0-1 0 0 0,0 0 0 0 0,-1 0 0 0 0,1 1 0 0 0,-1-1 0 0 0,1 0 0 0 0,-1 0 0 0 0,1 0 0 0 0,-1 0 0 0 0,1 0 0 0 0,-1 0 0 0 0,0 0 0 0 0,0 0 0 0 0,1 0 0 0 0,-1 0 0 0 0,0 0 0 0 0,0 0 0 0 0,0 0 0 0 0,0 0 0 0 0,0 0 0 0 0,0 0 0 0 0,0 0 0 0 0,-1 0-1 0 0,1 0 1 0 0,0 0 0 0 0,0 0 0 0 0,-1 1 0 0 0,1-1 0 0 0,-1 0 0 0 0,1 0 0 0 0,-1 0 0 0 0,1 0 0 0 0,-1 0-67 0 0,-39-52 1821 0 0,23 34-1645 0 0,9 13-163 0 0,1-1-1 0 0,0-1 1 0 0,0 1 0 0 0,1-1 0 0 0,0 0 0 0 0,0-1 0 0 0,1 1-1 0 0,0-1 1 0 0,1 0 0 0 0,-1-3-13 0 0,6-6-2772 0 0,33 3-10561 0 0,-26 15 10178 0 0</inkml:trace>
</inkml:ink>
</file>

<file path=ppt/ink/ink2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19.7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0 6841 0 0,'0'0'273'0'0,"0"0"-363"0"0,0 0-70 0 0,0 0 264 0 0,0 0 296 0 0,0 0 150 0 0,0 0 24 0 0,0 0-71 0 0,-1 33-125 0 0,-4 106-128 0 0,4-112-190 0 0,2 1 0 0 0,1 0 0 0 0,1-1 0 0 0,1 0-1 0 0,1 1 1 0 0,2-1 0 0 0,1-1 0 0 0,1 0-1 0 0,1 0 1 0 0,1-1 0 0 0,2 0 0 0 0,6 9-60 0 0,-4-4 53 0 0,31 36 141 0 0,-44-67-19 0 0,0 0 1 0 0,0 0-1 0 0,1 0 1 0 0,-1-1-1 0 0,0 1 1 0 0,0 0 0 0 0,0-1-1 0 0,0 0 1 0 0,-1 1-1 0 0,1-1 1 0 0,0 0-1 0 0,-1 0 1 0 0,1 0 0 0 0,-1 0-1 0 0,1 0 1 0 0,-1 0-1 0 0,0-1 1 0 0,0 1-1 0 0,0 0 1 0 0,0-1 0 0 0,-1 1-1 0 0,1 0 1 0 0,-1-1-1 0 0,1 1 1 0 0,-1-1-1 0 0,0 1-175 0 0,3-5 234 0 0,137-365 4176 0 0,-86 261-5286 0 0,-32 67-5257 0 0,-19 37 1261 0 0,-1 3-3043 0 0</inkml:trace>
  <inkml:trace contextRef="#ctx0" brushRef="#br0" timeOffset="783.398">542 461 10450 0 0,'0'0'687'0'0,"0"0"-603"0"0,0 0-179 0 0,0 0 253 0 0,0 0 339 0 0,0 0 158 0 0,0 0-54 0 0,0 0-123 0 0,0 0-137 0 0,0 0-103 0 0,0 0-44 0 0,2 34-10 0 0,3 108 16 0 0,-11-57 134 0 0,-17 80-1954 0 0,23-164 363 0 0,0-1-515 0 0,6-2-3736 0 0,2-5 2321 0 0,-6 4 1973 0 0,3-4 766 0 0</inkml:trace>
  <inkml:trace contextRef="#ctx0" brushRef="#br0" timeOffset="6191.594">496 519 0 0 0,'0'0'355'0'0,"0"0"768"0"0,0 0 258 0 0,0 0-70 0 0,0 0-208 0 0,0 0-227 0 0,0 0-157 0 0,0 0-44 0 0,25-3 3851 0 0,127-16 586 0 0,-39 16-4320 0 0,-107 6-808 0 0,-1 0 1 0 0,0 0-1 0 0,0 0 0 0 0,0 0 0 0 0,0 1 0 0 0,-1 0 1 0 0,0 0-1 0 0,1 0 0 0 0,-2 1 0 0 0,1-1 1 0 0,0 1-1 0 0,-1 0 0 0 0,0 0 0 0 0,0 0 0 0 0,0 0 1 0 0,-1 1-1 0 0,1-1 0 0 0,-2 1 0 0 0,1 0 0 0 0,0-1 1 0 0,-1 1-1 0 0,0 0 0 0 0,0 0 0 0 0,-1 0 0 0 0,0 0 1 0 0,0 3 15 0 0,4 14-45 0 0,-3-21 46 0 0,0 2-3 0 0,1 0 1 0 0,-1 1 0 0 0,0-1-1 0 0,0 0 1 0 0,0 1-1 0 0,0-1 1 0 0,-1 1 0 0 0,1-1-1 0 0,-1 1 1 0 0,-1-1-1 0 0,1 1 1 0 0,-1-1 0 0 0,1 1-1 0 0,-1-1 1 0 0,0 0-1 0 0,-1 1 1 0 0,1-1 0 0 0,-1 0-1 0 0,0 0 1 0 0,0 0-1 0 0,0 0 1 0 0,0 0 0 0 0,-1 0-1 0 0,0-1 1 0 0,0 1-1 0 0,0-1 1 0 0,-3 3 1 0 0,-93 60 50 0 0,-72 0-201 0 0,105-48-1728 0 0,45-13-3077 0 0,-5 2-4836 0 0,22-4 9099 0 0,0-2 633 0 0</inkml:trace>
  <inkml:trace contextRef="#ctx0" brushRef="#br0" timeOffset="6668.17">1141 523 0 0 0,'0'0'612'0'0,"0"0"-40"0"0,0 0-76 0 0,0 0 112 0 0,0 0 214 0 0,0 0 146 0 0,0 0-40 0 0,0 0-138 0 0,0 0-125 0 0,0 0-60 0 0,0 0 32 0 0,0 0 76 0 0,0 0 74 0 0,0 0 13 0 0,0 0-42 0 0,0 0-95 0 0,-4 19 2272 0 0,-38 50-294 0 0,24-38-2413 0 0,-2-1 0 0 0,-1-1 0 0 0,-1-1 0 0 0,-2-1 0 0 0,-23 21-228 0 0,3-2 73 0 0,-132 106-94 0 0,84-64-3260 0 0,85-77-20 0 0,10-3-6366 0 0,1-8 7724 0 0</inkml:trace>
  <inkml:trace contextRef="#ctx0" brushRef="#br0" timeOffset="7490.536">1301 656 2897 0 0,'0'0'1932'0'0,"0"0"-564"0"0,0 0-251 0 0,0 0 95 0 0,0 0 175 0 0,0 0 25 0 0,0 0-194 0 0,0 0-285 0 0,0 0-234 0 0,0 0-155 0 0,0 0-41 0 0,0 0 1 0 0,0 0-19 0 0,-7 11-19 0 0,-51 85 709 0 0,-73 43-611 0 0,-74 63-1492 0 0,175-169 593 0 0,30-32 244 0 0,0-1 13 0 0,0 0 26 0 0,0 0 40 0 0,30-29 125 0 0,259-226-417 0 0,-78 65-658 0 0,-151 146 1162 0 0,-62 73-1138 0 0,-29 42 1146 0 0,23-56-232 0 0,1-1 0 0 0,1 1 1 0 0,0 1-1 0 0,1-1 1 0 0,1 1-1 0 0,0 0 1 0 0,1 0-1 0 0,1 0 1 0 0,0 5 23 0 0,41 204-36 0 0,-39-224 78 0 0,0-1 1 0 0,-1 1 0 0 0,1 0 0 0 0,0-1 0 0 0,0 1 0 0 0,0 0 0 0 0,-1-1 0 0 0,1 1 0 0 0,0 0 0 0 0,-1-1 0 0 0,1 1 0 0 0,0-1-1 0 0,-1 1 1 0 0,1-1 0 0 0,-1 1 0 0 0,1-1 0 0 0,-1 1 0 0 0,1-1 0 0 0,-1 1 0 0 0,1-1 0 0 0,-1 0 0 0 0,0 1 0 0 0,1-1-1 0 0,-1 0 1 0 0,0 1 0 0 0,1-1 0 0 0,-1 0 0 0 0,0 0 0 0 0,1 0 0 0 0,-1 1 0 0 0,0-1 0 0 0,1 0 0 0 0,-1 0 0 0 0,0 0 0 0 0,1 0-1 0 0,-1 0 1 0 0,0-1 0 0 0,1 1 0 0 0,-1 0 0 0 0,0 0 0 0 0,0 0 0 0 0,1 0 0 0 0,-1-1 0 0 0,1 1 0 0 0,-1 0 0 0 0,0-1 0 0 0,1 1-1 0 0,-1-1 1 0 0,1 1 0 0 0,-1 0 0 0 0,1-1 0 0 0,-1 1 0 0 0,1-1 0 0 0,-1 1 0 0 0,1-1 0 0 0,-1 0 0 0 0,1 1 0 0 0,0-1 0 0 0,-1 1-1 0 0,1-1 1 0 0,0 0 0 0 0,0 1 0 0 0,-1-1 0 0 0,1 0 0 0 0,0 1 0 0 0,0-1 0 0 0,0 0-43 0 0,-87-59 1135 0 0,-22-28-541 0 0,24 48-4129 0 0,68 37 983 0 0,2-1-4470 0 0,8 4 538 0 0</inkml:trace>
</inkml:ink>
</file>

<file path=ppt/ink/ink2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39.649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40 15 6841 0 0,'0'0'1965'0'0,"0"0"-338"0"0,0 0-173 0 0,0 0 134 0 0,0 0 126 0 0,0 0-55 0 0,0 0-278 0 0,0 0-353 0 0,0 0-301 0 0,0 0-219 0 0,0 0-133 0 0,1-2-32 0 0,4-8-11 0 0,-4 7 7 0 0,3 30 1813 0 0,0 13-1857 0 0,-1 1 1 0 0,-2-1-1 0 0,-2 1 0 0 0,-2-1 1 0 0,-1 1-1 0 0,-2-1 0 0 0,-4 11-295 0 0,-24 129-144 0 0,48-187-4347 0 0,-2-19-1041 0 0,-6 13 664 0 0,0 1-3628 0 0,-4 4 5927 0 0</inkml:trace>
</inkml:ink>
</file>

<file path=ppt/ink/ink2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00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153 0 2096 0 0,'0'0'1417'0'0,"0"0"-276"0"0,0 0 28 0 0,0 0 243 0 0,0 0 256 0 0,0 0 71 0 0,0 0-170 0 0,0 0-309 0 0,0 0-288 0 0,0 0-168 0 0,0 0-109 0 0,0 0-36 0 0,0 0 6 0 0,-22 35-37 0 0,-66 108-37 0 0,57-63 213 0 0,30-62-581 0 0,-4 17 151 0 0,1 0 0 0 0,2 1-1 0 0,2-1 1 0 0,4 34-374 0 0,-2-56-26 0 0,0 0-1 0 0,1 0 1 0 0,1-1-1 0 0,0 0 1 0 0,1 1 0 0 0,0-1-1 0 0,1-1 1 0 0,0 1-1 0 0,1-1 1 0 0,0 0-1 0 0,1-1 1 0 0,0 0-1 0 0,1 0 1 0 0,0 0 0 0 0,0-1-1 0 0,1-1 1 0 0,0 1 26 0 0,26 2-3036 0 0,-11-11-3022 0 0,-13 0 1410 0 0,-4 0-2168 0 0</inkml:trace>
</inkml:ink>
</file>

<file path=ppt/ink/ink2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19:40.404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 1 4137 0 0,'0'0'2176'0'0,"0"0"-925"0"0,0 0-572 0 0,0 0-36 0 0,0 0 98 0 0,0 0 61 0 0,0 0 17 0 0,0 0-4 0 0,0 0 22 0 0,0 0 41 0 0,0 0-8 0 0,0 0-45 0 0,12 13-23 0 0,74 92 1364 0 0,-75-90-1926 0 0,-1 0 0 0 0,0 0 0 0 0,0 1 0 0 0,-2 1 1 0 0,0-1-1 0 0,-1 2 0 0 0,0-1 0 0 0,-2 0 0 0 0,0 1 0 0 0,-1 0 0 0 0,-1 0 0 0 0,0 1 0 0 0,-1 12-240 0 0,-1-14 80 0 0,-2 1 1 0 0,0-1 0 0 0,-1-1-1 0 0,0 1 1 0 0,-1 0-1 0 0,-1 0 1 0 0,-1-1-1 0 0,-1 0 1 0 0,0 0-1 0 0,-1 0 1 0 0,0-1-1 0 0,-1 0 1 0 0,-6 7-81 0 0,-31 32-2098 0 0,37-52-2153 0 0,6-2-342 0 0,1 0-3417 0 0,1 0 4353 0 0</inkml:trace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2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4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693 0 5809 0 0,'0'0'1182'0'0,"0"0"-226"0"0,0 0-256 0 0,0 0 3 0 0,0 0 165 0 0,0 0 88 0 0,0 0-71 0 0,0 0-220 0 0,0 0-256 0 0,0 0-182 0 0,0 0-109 0 0,-24 26-48 0 0,-76 88-36 0 0,28 11-50 0 0,45-72 29 0 0,-5 18-112 0 0,-4 0-1 0 0,-2-3 0 0 0,-3-1 0 0 0,-4-2 1 0 0,-1-2-1 0 0,-4-2 0 0 0,-2-2 0 0 0,-55 46 100 0 0,85-101 207 0 0,35-37-287 0 0,42-48 415 0 0,4 2 0 0 0,59-60-335 0 0,-26 31 148 0 0,-29 33-31 0 0,-1 4 154 0 0,-3-3-1 0 0,-4-3 1 0 0,10-23-271 0 0,-33 37 850 0 0,-32 63-633 0 0,0 0-49 0 0,-21 66 490 0 0,9-15-405 0 0,1 0 1 0 0,3 0 0 0 0,3 1-1 0 0,1 0 1 0 0,3 22-254 0 0,0-42 38 0 0,15 106 112 0 0,-12-133-128 0 0,38 86 52 0 0,-39-89-39 0 0,1 1-1 0 0,0 0 1 0 0,0-1-1 0 0,0 1 1 0 0,0-1 0 0 0,1 0-1 0 0,-1 0 1 0 0,0 1-1 0 0,1-2 1 0 0,0 1-1 0 0,-1 0 1 0 0,1 0 0 0 0,0-1-1 0 0,0 0 1 0 0,0 1-1 0 0,0-1 1 0 0,0 0-1 0 0,0-1 1 0 0,0 1 0 0 0,0 0-1 0 0,1-1 1 0 0,-1 0-1 0 0,0 0 1 0 0,0 0-1 0 0,0 0 1 0 0,1 0 0 0 0,-1-1-1 0 0,0 1 1 0 0,1-1-35 0 0,2-2 139 0 0,0 0 1 0 0,-1 0-1 0 0,1-1 1 0 0,-1 0-1 0 0,0 0 1 0 0,0 0-1 0 0,0-1 0 0 0,-1 1 1 0 0,1-1-1 0 0,-1 0 1 0 0,0-1-1 0 0,-1 1 1 0 0,1-2-140 0 0,5-4 190 0 0,24-40 74 0 0,-2-2 1 0 0,-3-1-1 0 0,-2-1 0 0 0,-2-1 1 0 0,-3-1-1 0 0,-3 0 1 0 0,-1-2-1 0 0,3-34-264 0 0,-14 4-2795 0 0,-13 85-7546 0 0,3 7 2152 0 0</inkml:trace>
</inkml:ink>
</file>

<file path=ppt/ink/ink2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90 30 8922 0 0,'0'0'1124'0'0,"0"0"-178"0"0,0 0-33 0 0,0 0 94 0 0,0 0 21 0 0,0 0-134 0 0,0 0-262 0 0,0 0-236 0 0,0 0-153 0 0,0 0-137 0 0,0 0-56 0 0,-15 24-6 0 0,-44 76-6 0 0,44-40 55 0 0,16-50-64 0 0,0-4 72 0 0,1 0 0 0 0,-1 0 1 0 0,1-1-1 0 0,0 1 0 0 0,1-1 0 0 0,-1 1 1 0 0,1-1-1 0 0,0 0 0 0 0,0 0 0 0 0,1 0 1 0 0,-1-1-1 0 0,1 1 0 0 0,0-1 0 0 0,1 0 0 0 0,-1 0 1 0 0,1 0-1 0 0,-1 0 0 0 0,1-1 0 0 0,0 0 1 0 0,1 0-1 0 0,-1 0 0 0 0,0-1 0 0 0,1 0 1 0 0,-1 0-1 0 0,1 0 0 0 0,0-1 0 0 0,0 1 1 0 0,0-1-1 0 0,0-1 0 0 0,-1 1 0 0 0,1-1 1 0 0,0 0-1 0 0,0-1 0 0 0,0 1 0 0 0,0-1 1 0 0,0 0-1 0 0,0-1 0 0 0,-1 1 0 0 0,1-1 1 0 0,0 0-1 0 0,-1-1 0 0 0,0 1 0 0 0,1-1 1 0 0,-1 0-1 0 0,0 0 0 0 0,-1-1 0 0 0,1 1 1 0 0,3-5-102 0 0,-1 1 90 0 0,0 0 1 0 0,0-1 0 0 0,-1 0 0 0 0,0 0 0 0 0,-1-1-1 0 0,0 1 1 0 0,0-1 0 0 0,-1 0 0 0 0,0 0 0 0 0,0-1 0 0 0,-1 0-1 0 0,0 1 1 0 0,-1-1 0 0 0,0 0 0 0 0,-1 0 0 0 0,0 0-1 0 0,-1 0 1 0 0,1 0 0 0 0,-2 0 0 0 0,0 0 0 0 0,0-2-91 0 0,0 8-122 0 0,0-1 1 0 0,0 1 0 0 0,0 0 0 0 0,-1 0 0 0 0,1-1-1 0 0,-1 1 1 0 0,0 0 0 0 0,0 0 0 0 0,-1 1 0 0 0,1-1-1 0 0,-1 0 1 0 0,0 1 0 0 0,0 0 0 0 0,0-1 0 0 0,0 1-1 0 0,0 1 1 0 0,-1-1 0 0 0,1 0 0 0 0,-1 1 0 0 0,0-1-1 0 0,0 1 1 0 0,0 0 0 0 0,-3 0 121 0 0,-28-9-4391 0 0,0 7-4222 0 0,21 4 1173 0 0</inkml:trace>
</inkml:ink>
</file>

<file path=ppt/ink/ink2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5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71 4217 0 0,'0'0'3150'0'0,"0"0"-1235"0"0,0 0-291 0 0,0 0 214 0 0,0 0 136 0 0,0 0-182 0 0,0 0-509 0 0,0 0-564 0 0,0 0-300 0 0,0 0-127 0 0,0 0-72 0 0,0 0-29 0 0,0 0-51 0 0,2 12-44 0 0,6 39-32 0 0,-7-46-12 0 0,2 0 1 0 0,-1-1-1 0 0,1 1 1 0 0,-1-1 0 0 0,1 1-1 0 0,0-1 1 0 0,1 0-1 0 0,-1 0 1 0 0,1 0 0 0 0,0-1-1 0 0,0 1 1 0 0,0-1 0 0 0,0 0-1 0 0,0 0 1 0 0,1 0-1 0 0,0-1 1 0 0,-1 0 0 0 0,1 0-1 0 0,0 0 1 0 0,0 0-1 0 0,0-1 1 0 0,0 1 0 0 0,0-1-1 0 0,0-1 1 0 0,1 1-1 0 0,-1-1 1 0 0,0 0 0 0 0,0 0-1 0 0,1 0 1 0 0,-1-1 0 0 0,0 0-1 0 0,0 0 1 0 0,0 0-1 0 0,0-1 1 0 0,0 1 0 0 0,0-1-1 0 0,0 0 1 0 0,0-1-1 0 0,-1 1 1 0 0,2-2-53 0 0,197-143 759 0 0,-201 149-773 0 0,-1 0 1 0 0,1 0-1 0 0,-1 0 0 0 0,0 0 1 0 0,1 0-1 0 0,-1 1 0 0 0,0-1 1 0 0,0 0-1 0 0,-1 1 0 0 0,1-1 1 0 0,0 1-1 0 0,-1-1 0 0 0,1 1 1 0 0,-1-1-1 0 0,0 1 0 0 0,0-1 1 0 0,0 1-1 0 0,0-1 0 0 0,-1 1 1 0 0,1-1-1 0 0,-1 1 0 0 0,1-1 1 0 0,-1 0-1 0 0,0 1 14 0 0,1 8-22 0 0,-1 8 54 0 0,0-16-23 0 0,0 0 0 0 0,1 1 0 0 0,-1-1 0 0 0,0 0 1 0 0,1 1-1 0 0,0-1 0 0 0,0 0 0 0 0,0 1 1 0 0,0-1-1 0 0,0 0 0 0 0,1 1 0 0 0,-1-1 0 0 0,1 0 1 0 0,0 0-1 0 0,0 0 0 0 0,0 1 0 0 0,1-1 0 0 0,-1 0 1 0 0,1 0-1 0 0,-1-1 0 0 0,1 1 0 0 0,0 0 0 0 0,0 0 1 0 0,1-1-1 0 0,-1 0 0 0 0,0 1 0 0 0,1-1 0 0 0,-1 0 1 0 0,1 0-1 0 0,0 0 0 0 0,0 0 0 0 0,0-1 0 0 0,0 1 1 0 0,0-1-1 0 0,3 1-9 0 0,-2-1 106 0 0,1 0 0 0 0,0-1 1 0 0,0 0-1 0 0,-1 0 0 0 0,1-1 1 0 0,0 1-1 0 0,-1-1 0 0 0,1 0 0 0 0,0 0 1 0 0,-1-1-1 0 0,1 1 0 0 0,-1-1 1 0 0,0 0-1 0 0,0 0 0 0 0,1-1 0 0 0,-1 1 1 0 0,-1-1-1 0 0,1 0 0 0 0,0 0 1 0 0,-1 0-1 0 0,1 0 0 0 0,-1-1 0 0 0,2-2-106 0 0,63-65 606 0 0,-9 8-1202 0 0,-16 24-3021 0 0,-34 31-878 0 0,-3 2-1798 0 0,0 2-4557 0 0</inkml:trace>
</inkml:ink>
</file>

<file path=ppt/ink/ink2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0 1168 0 0,'0'0'2249'0'0,"0"0"-141"0"0,0 0-70 0 0,0 0 38 0 0,0 0 36 0 0,0 0-151 0 0,0 0-291 0 0,0 0-354 0 0,0 0-329 0 0,0 0-247 0 0,-32 21-201 0 0,-101 64-148 0 0,129-84-370 0 0,1 1 0 0 0,-1 0 0 0 0,1 0 0 0 0,0 0 0 0 0,0 0 1 0 0,0 0-1 0 0,0 1 0 0 0,0-1 0 0 0,0 1 0 0 0,1 0 0 0 0,-1 0 0 0 0,1 0 1 0 0,0 0-1 0 0,-1 0 0 0 0,2 0 0 0 0,-1 1 0 0 0,0-1 0 0 0,1 1 0 0 0,-2 3-21 0 0,1 3 58 0 0,-1-4-59 0 0,1 0 0 0 0,1 0 0 0 0,-1 0 0 0 0,1 0 1 0 0,0 0-1 0 0,0 0 0 0 0,1 0 0 0 0,0 0 0 0 0,0 0 1 0 0,0 0-1 0 0,1 0 0 0 0,0 0 0 0 0,0 0 0 0 0,1 0 1 0 0,-1 0-1 0 0,1-1 0 0 0,0 1 0 0 0,1 0 1 0 0,0-1-1 0 0,-1 1 0 0 0,2-1 0 0 0,-1 0 0 0 0,1 0 1 0 0,-1-1-1 0 0,1 1 0 0 0,1-1 0 0 0,-1 1 0 0 0,1-1 1 0 0,-1 0-1 0 0,1-1 0 0 0,0 1 0 0 0,5 1 1 0 0,4 2-215 0 0,0 0 0 0 0,1-1 0 0 0,0-1-1 0 0,0 0 1 0 0,0-1 0 0 0,1-1 0 0 0,-1 0-1 0 0,1-1 1 0 0,0-1 0 0 0,0 0 0 0 0,0-1-1 0 0,-1-1 1 0 0,1-1 0 0 0,6-1 215 0 0,58-13-4927 0 0,-4-9-4400 0 0,-55 17 6806 0 0</inkml:trace>
</inkml:ink>
</file>

<file path=ppt/ink/ink2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4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131 141 0 0 0,'0'0'2090'0'0,"0"0"-156"0"0,0 0-41 0 0,0 0 22 0 0,0 0-13 0 0,0 0-236 0 0,0 0-377 0 0,0 0-371 0 0,-22 33-273 0 0,-65 105-178 0 0,86-137-445 0 0,-1 1-1 0 0,0-1 0 0 0,1 0 1 0 0,-1 1-1 0 0,1-1 0 0 0,0 1 1 0 0,-1-1-1 0 0,1 1 0 0 0,0-1 1 0 0,0 1-1 0 0,0 0 1 0 0,0 0-1 0 0,0 0 0 0 0,0-1 1 0 0,1 1-1 0 0,-1 0 0 0 0,1 0 1 0 0,-1 0-1 0 0,1 0 1 0 0,0 0-1 0 0,0 0 0 0 0,0 0 1 0 0,0 0-1 0 0,0 0 0 0 0,0 0 1 0 0,0 0-1 0 0,0 0 1 0 0,1 0-1 0 0,-1 0 0 0 0,2 2-21 0 0,1 0 145 0 0,2-1 31 0 0,0 1 1 0 0,0-1-1 0 0,1 0 1 0 0,-1 0-1 0 0,1-1 1 0 0,0 1-1 0 0,0-1 1 0 0,0 0-1 0 0,0-1 0 0 0,0 0 1 0 0,0 0-1 0 0,0 0 1 0 0,0-1-1 0 0,1 1 1 0 0,-1-1-1 0 0,0-1 1 0 0,0 1-1 0 0,0-1 1 0 0,1-1-1 0 0,-1 1 1 0 0,0-1-1 0 0,0 0 1 0 0,-1 0-1 0 0,1 0 1 0 0,0-1-1 0 0,-1 0 1 0 0,1 0-1 0 0,-1-1 1 0 0,0 1-1 0 0,2-3-176 0 0,5-1 139 0 0,-1 0 0 0 0,0-1 0 0 0,0 0 0 0 0,-1-1 1 0 0,0 0-1 0 0,0 0 0 0 0,-1-1 0 0 0,0 0 0 0 0,-1-1 0 0 0,0 0 0 0 0,-1 0 0 0 0,0-1 0 0 0,-1 0 0 0 0,0 0 0 0 0,-1-1 0 0 0,0 1 0 0 0,-1-1 1 0 0,-1 0-1 0 0,0 0 0 0 0,-1 0 0 0 0,1-14-139 0 0,-2 22-60 0 0,-1-1 1 0 0,0 1 0 0 0,-1-1-1 0 0,0 0 1 0 0,0 1-1 0 0,0-1 1 0 0,0 1 0 0 0,-1-1-1 0 0,0 1 1 0 0,0 0-1 0 0,0 0 1 0 0,-1 0 0 0 0,0 0-1 0 0,0 0 1 0 0,0 1-1 0 0,0-1 1 0 0,-4-2 59 0 0,4 4-272 0 0,0 1 1 0 0,0 0-1 0 0,0 0 1 0 0,0 0-1 0 0,-1 0 0 0 0,1 1 1 0 0,-1-1-1 0 0,1 1 1 0 0,-1 0-1 0 0,0 0 0 0 0,1 0 1 0 0,-1 0-1 0 0,0 1 1 0 0,0 0-1 0 0,0 0 0 0 0,1 0 1 0 0,-1 0-1 0 0,-1 0 272 0 0,-21 6-4069 0 0,9 2-1543 0 0,2 0-2528 0 0</inkml:trace>
</inkml:ink>
</file>

<file path=ppt/ink/ink2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6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0 384 2961 0 0,'0'0'3084'0'0,"0"0"-1247"0"0,0 0-485 0 0,0 0-17 0 0,0 0 9 0 0,0 0-14 0 0,0 0-198 0 0,0 0-234 0 0,0 0-141 0 0,0 0-115 0 0,0 0-85 0 0,0 0-89 0 0,0 0-105 0 0,20-31-90 0 0,64-94-57 0 0,-36 68 10 0 0,-1 23-585 0 0,-41 67-469 0 0,-6-26 791 0 0,0-5 43 0 0,-1 1 0 0 0,1 0 0 0 0,-1 0 0 0 0,1-1 0 0 0,0 1 0 0 0,0 0 0 0 0,1 0 0 0 0,-1-1 0 0 0,0 1 0 0 0,1 0 0 0 0,0 0 0 0 0,-1-1 0 0 0,1 1 0 0 0,0-1 0 0 0,1 1 0 0 0,-1-1 0 0 0,0 1 0 0 0,1-1 0 0 0,-1 0 0 0 0,1 1 0 0 0,0-1 0 0 0,-1 0 0 0 0,1 0 0 0 0,0 0 0 0 0,1 0 0 0 0,-1-1 0 0 0,0 1 0 0 0,0-1 0 0 0,1 1 0 0 0,-1-1 0 0 0,1 0 0 0 0,-1 0 0 0 0,1 0 0 0 0,-1 0 0 0 0,1 0-1 0 0,1 0-5 0 0,3-1 252 0 0,0-1-1 0 0,0 0 1 0 0,1 0-1 0 0,-1 0 1 0 0,0-1-1 0 0,0 0 0 0 0,-1 0 1 0 0,1-1-1 0 0,0 0 1 0 0,-1 0-1 0 0,1 0 1 0 0,-1-1-1 0 0,0 0 1 0 0,0 0-1 0 0,2-3-251 0 0,4-2 182 0 0,0 0 1 0 0,-1 0-1 0 0,0-1 1 0 0,0-1-1 0 0,-1 1 0 0 0,-1-2 1 0 0,0 1-1 0 0,-1-2 1 0 0,0 1-1 0 0,0-1 1 0 0,-1 0-1 0 0,-1 0 0 0 0,-1-1 1 0 0,3-6-183 0 0,-5 11-696 0 0,2-8 5 0 0,-4 12-3990 0 0,-3 2-4113 0 0,2 3-436 0 0</inkml:trace>
</inkml:ink>
</file>

<file path=ppt/ink/ink2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7.2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0 394 6601 0 0,'0'0'1918'0'0,"0"0"-141"0"0,0 0 76 0 0,0 0 13 0 0,0 0-178 0 0,0 0-363 0 0,0 0-369 0 0,0 0-267 0 0,0 0-162 0 0,0 0-104 0 0,0 0-136 0 0,17-34-66 0 0,54-103-56 0 0,-32 79 40 0 0,-26 48-123 0 0,31-34-105 0 0,-39 92-1394 0 0,-13 76 1010 0 0,10-122 481 0 0,-1 1-1 0 0,0-1 1 0 0,1 1-1 0 0,0-1 1 0 0,-1 0-1 0 0,1 0 1 0 0,0 0-1 0 0,0 0 1 0 0,0 0-1 0 0,0 0 1 0 0,1 0-1 0 0,-1-1 1 0 0,0 1-1 0 0,1-1 1 0 0,-1 0-1 0 0,1 1 1 0 0,0-1-1 0 0,-1 0 1 0 0,1-1-1 0 0,0 1 1 0 0,0 0-1 0 0,-1-1 1 0 0,1 0-1 0 0,0 1 1 0 0,0-1 0 0 0,0 0-1 0 0,-1-1 1 0 0,1 1-1 0 0,0 0 1 0 0,0-1-1 0 0,0 1 1 0 0,-1-1-1 0 0,1 0 1 0 0,0 0-1 0 0,-1 0 1 0 0,1 0-1 0 0,-1-1 1 0 0,1 1-1 0 0,-1-1 1 0 0,0 1-1 0 0,0-1 1 0 0,1 0-1 0 0,-1 0 1 0 0,0 0-1 0 0,0 0 1 0 0,-1 0-1 0 0,1-1-73 0 0,35-32 437 0 0,-1-1-1 0 0,-3-3 0 0 0,0 0 1 0 0,-3-2-1 0 0,7-14-436 0 0,-32 45-853 0 0,13-19-457 0 0,-11 22-2920 0 0,0 5-3727 0 0,-5 2-2066 0 0</inkml:trace>
</inkml:ink>
</file>

<file path=ppt/ink/ink2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29 714 10866 0 0,'0'0'1734'0'0,"0"0"-458"0"0,0 0 25 0 0,0 0 75 0 0,0 0-61 0 0,0 0-194 0 0,0 0-283 0 0,0 0-209 0 0,0 0-131 0 0,0 0-105 0 0,31-27-66 0 0,97-83-62 0 0,-78 56 111 0 0,-36-3-141 0 0,-14 56-271 0 0,0-1-1 0 0,-1 1 0 0 0,1 0 1 0 0,-1 0-1 0 0,1 0 1 0 0,-1-1-1 0 0,1 1 1 0 0,-1 0-1 0 0,0 0 1 0 0,0 0-1 0 0,0 0 1 0 0,0 0-1 0 0,0 0 1 0 0,1 0-1 0 0,-2 1 1 0 0,1-1-1 0 0,0 0 0 0 0,0 0 1 0 0,0 1-1 0 0,0-1 1 0 0,0 1-1 0 0,0-1 1 0 0,-1 1-1 0 0,1-1 1 0 0,0 1-1 0 0,-1 0 1 0 0,1 0-1 0 0,0 0 1 0 0,0 0-1 0 0,-1-1 1 0 0,1 2-1 0 0,0-1 0 0 0,-1 0 1 0 0,1 0-1 0 0,0 0 1 0 0,0 1-1 0 0,-1-1 1 0 0,1 0-1 0 0,0 1 1 0 0,0-1-1 0 0,0 1 1 0 0,-1 0-1 0 0,1-1 37 0 0,-11 6-412 0 0,0 1 0 0 0,0 0-1 0 0,1 0 1 0 0,0 1 0 0 0,1 1 0 0 0,-1 0-1 0 0,2 0 1 0 0,-1 1 0 0 0,-6 9 412 0 0,7-11-241 0 0,1 0 0 0 0,0 1 0 0 0,0 0 0 0 0,1 0 0 0 0,0 1-1 0 0,1 0 1 0 0,0 0 0 0 0,0 1 0 0 0,1-1 0 0 0,1 1 0 0 0,0 0 0 0 0,0 1 0 0 0,1-1 0 0 0,0 1-1 0 0,1-1 1 0 0,1 1 0 0 0,0 0 0 0 0,0 0 0 0 0,1 7 241 0 0,1-16 37 0 0,0 1 1 0 0,1-1-1 0 0,-1 0 1 0 0,0 0-1 0 0,1 1 0 0 0,0-1 1 0 0,0 0-1 0 0,0-1 1 0 0,0 1-1 0 0,0 0 0 0 0,1-1 1 0 0,-1 1-1 0 0,1-1 0 0 0,-1 1 1 0 0,1-1-1 0 0,0 0 1 0 0,0 0-1 0 0,0-1 0 0 0,0 1 1 0 0,0-1-1 0 0,1 1 1 0 0,-1-1-1 0 0,0 0 0 0 0,1 0 1 0 0,-1 0-1 0 0,1-1 1 0 0,-1 1-1 0 0,1-1 0 0 0,0 0-37 0 0,104-6 2832 0 0,-79-5-2381 0 0,-1-2 1 0 0,0-1 0 0 0,0-1 0 0 0,-2-1 0 0 0,0-1-1 0 0,-1-2 1 0 0,-1 0 0 0 0,20-22-452 0 0,77-55 422 0 0,-105 84-408 0 0,0 0-1 0 0,1 2 0 0 0,0 0 1 0 0,1 0-1 0 0,0 2 0 0 0,0 0 1 0 0,1 2-1 0 0,0 0 0 0 0,0 1 1 0 0,0 0-1 0 0,1 2 0 0 0,0 0 1 0 0,3 1-14 0 0,-22 2 19 0 0,-1 0 0 0 0,1 0 0 0 0,0 0 0 0 0,-1 0 0 0 0,1 0 0 0 0,0 0 0 0 0,0 0 1 0 0,-1 0-1 0 0,1 0 0 0 0,0 0 0 0 0,-1 0 0 0 0,1 0 0 0 0,0 1 0 0 0,0-1 0 0 0,-1 0 0 0 0,1 0 0 0 0,0 1 0 0 0,-1-1 1 0 0,1 0-1 0 0,-1 1 0 0 0,1-1 0 0 0,0 1 0 0 0,-1-1 0 0 0,1 1 0 0 0,-1-1 0 0 0,1 1 0 0 0,-1-1 0 0 0,0 1 0 0 0,1 0 1 0 0,-1-1-1 0 0,1 1 0 0 0,-1 0 0 0 0,0-1 0 0 0,0 1 0 0 0,1 0 0 0 0,-1-1 0 0 0,0 1 0 0 0,0 0 0 0 0,0 0 0 0 0,0-1 1 0 0,0 1-1 0 0,0 0 0 0 0,0-1 0 0 0,0 1 0 0 0,0 0 0 0 0,0 0 0 0 0,0-1 0 0 0,0 1 0 0 0,-1 0 0 0 0,1-1 0 0 0,0 1 1 0 0,0 0-1 0 0,-1-1 0 0 0,1 1-19 0 0,-64-4 1411 0 0,56 2-1454 0 0,1 1 0 0 0,-1 0 1 0 0,0 0-1 0 0,1 0 0 0 0,-1 1 1 0 0,0 1-1 0 0,1-1 0 0 0,-1 1 1 0 0,1 0-1 0 0,0 1 0 0 0,-1 0 1 0 0,1 0-1 0 0,1 0 0 0 0,-1 1 0 0 0,0 0 1 0 0,1 1-1 0 0,0-1 0 0 0,0 1 1 0 0,0 0-1 0 0,1 1 0 0 0,-1-1 1 0 0,1 1-1 0 0,1 0 0 0 0,-1 0 1 0 0,1 1-1 0 0,0 0 0 0 0,0-1 1 0 0,1 1-1 0 0,0 0 0 0 0,0 2 43 0 0,2-4-33 0 0,0 0 0 0 0,1 0 0 0 0,0 0 0 0 0,0 0 0 0 0,0 0 0 0 0,0 0 0 0 0,1 0 0 0 0,0 0 0 0 0,0 0 0 0 0,0 0-1 0 0,1-1 1 0 0,-1 1 0 0 0,1 0 0 0 0,0-1 0 0 0,1 1 0 0 0,-1-1 0 0 0,1 0 0 0 0,0 0 0 0 0,0 0 0 0 0,0 0 0 0 0,0 0 0 0 0,1-1 0 0 0,0 1-1 0 0,-1-1 1 0 0,1 0 0 0 0,0 0 0 0 0,1-1 0 0 0,-1 1 0 0 0,0-1 0 0 0,1 0 0 0 0,0 0 0 0 0,-1 0 0 0 0,1-1 0 0 0,0 1 0 0 0,0-1-1 0 0,0 0 1 0 0,0-1 0 0 0,0 1 0 0 0,0-1 0 0 0,0 0 0 0 0,3-1 33 0 0,9 4 12 0 0,-1-1 0 0 0,1-1-1 0 0,0-1 1 0 0,0 0 0 0 0,0-1-1 0 0,0-1 1 0 0,-1-1 0 0 0,1 0 0 0 0,-1-1-1 0 0,6-3-11 0 0,35-17 261 0 0,-1-2 0 0 0,-1-3 0 0 0,-1-2 0 0 0,-2-2 0 0 0,-1-3 0 0 0,-2-2 0 0 0,40-40-261 0 0,-70 61-27 0 0,-1-1-1 0 0,0-1 0 0 0,-2 0 1 0 0,0-1-1 0 0,-1-1 0 0 0,-1 0 1 0 0,-1-2-1 0 0,-1 1 0 0 0,-1-1 1 0 0,-1-1-1 0 0,-1 0 0 0 0,-1 0 0 0 0,4-23 28 0 0,-10 45-30 0 0,-1-1-1 0 0,0 1 1 0 0,0-1-1 0 0,0 1 0 0 0,0-1 1 0 0,0 1-1 0 0,0-1 1 0 0,-1 0-1 0 0,1 1 0 0 0,-1-1 1 0 0,0 0-1 0 0,0 0 1 0 0,0 1-1 0 0,0-1 0 0 0,0 0 1 0 0,-1 1-1 0 0,1-1 0 0 0,-1 0 1 0 0,1 1-1 0 0,-1-1 1 0 0,0 0-1 0 0,0 1 0 0 0,0 0 1 0 0,-1-1-1 0 0,1 1 1 0 0,-1-1-1 0 0,1 1 0 0 0,-1 0 1 0 0,0 0-1 0 0,0 0 1 0 0,0 0-1 0 0,0 0 0 0 0,0 1 1 0 0,0-1-1 0 0,0 0 1 0 0,0 1-1 0 0,-1 0 0 0 0,1-1 1 0 0,-1 1-1 0 0,1 0 0 0 0,-2 0 31 0 0,-1 2-47 0 0,-1-1-1 0 0,1 1 0 0 0,0 0 0 0 0,-1 1 0 0 0,1-1 1 0 0,0 1-1 0 0,0 0 0 0 0,0 1 0 0 0,0-1 0 0 0,0 1 1 0 0,0 0-1 0 0,1 0 0 0 0,-1 1 0 0 0,1-1 0 0 0,0 1 0 0 0,0 0 1 0 0,0 0-1 0 0,1 0 0 0 0,-1 0 0 0 0,1 1 0 0 0,0-1 1 0 0,1 1-1 0 0,-1 0 0 0 0,-2 5 48 0 0,-1 4-32 0 0,0 0 1 0 0,1 0 0 0 0,1 1-1 0 0,0-1 1 0 0,1 1-1 0 0,0 0 1 0 0,1 0 0 0 0,1 10 31 0 0,1 4-8 0 0,2-1 0 0 0,0 0 1 0 0,3 1-1 0 0,0-1 0 0 0,2-1 1 0 0,0 1-1 0 0,2-1 0 0 0,1 0 1 0 0,2-1-1 0 0,0 0 0 0 0,6 6 8 0 0,138 206-464 0 0,-56-127-2476 0 0,-122-142-11961 0 0,13 22 13741 0 0</inkml:trace>
</inkml:ink>
</file>

<file path=ppt/ink/ink2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8.5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10770 0 0,'0'0'2070'0'0,"0"0"-724"0"0,0 0-313 0 0,0 0 87 0 0,0 0 149 0 0,0 0-25 0 0,0 0-204 0 0,0 0-229 0 0,35 0-172 0 0,110 0-118 0 0,-71 1-109 0 0,34 0 67 0 0,1-5 0 0 0,70-13-479 0 0,37-24-1374 0 0,-146 22-2270 0 0,-3-4-4414 0 0,-37 11-2099 0 0</inkml:trace>
</inkml:ink>
</file>

<file path=ppt/ink/ink2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14.5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217 579 2561 0 0,'0'0'1529'0'0,"0"0"-179"0"0,0 0-3 0 0,0 0 89 0 0,0 0 52 0 0,0 0-110 0 0,0 0-275 0 0,0 0-331 0 0,0 0-269 0 0,0 0-170 0 0,0 0-137 0 0,-32 16-53 0 0,-99 52-19 0 0,129-67-120 0 0,-1 0 0 0 0,0 0 0 0 0,1 1 0 0 0,-1-1 0 0 0,1 0 1 0 0,0 1-1 0 0,-1 0 0 0 0,1-1 0 0 0,0 1 0 0 0,0 0 0 0 0,0 0 0 0 0,0 0 0 0 0,0 0 0 0 0,0 1 0 0 0,1-1 0 0 0,-1 0 0 0 0,1 1 0 0 0,0-1 0 0 0,-1 1 1 0 0,1 0-1 0 0,0-1 0 0 0,1 1 0 0 0,-1 0 0 0 0,0 0 0 0 0,1-1 0 0 0,0 1 0 0 0,-1 0 0 0 0,1 0-4 0 0,-1 10 21 0 0,-1-5 11 0 0,1 0 1 0 0,-1 0 0 0 0,1 1 0 0 0,0-1-1 0 0,1 1 1 0 0,0-1 0 0 0,1 0 0 0 0,-1 1-1 0 0,2-1 1 0 0,-1 1 0 0 0,1-1-1 0 0,0 0 1 0 0,1 0 0 0 0,0 0 0 0 0,0 0-1 0 0,1-1 1 0 0,0 1 0 0 0,0-1 0 0 0,1 0-1 0 0,-1 0 1 0 0,2 0 0 0 0,-1-1-1 0 0,1 0 1 0 0,0 0 0 0 0,0 0 0 0 0,6 3-33 0 0,-5-6 191 0 0,-1 0 1 0 0,1-1 0 0 0,0 0-1 0 0,-1-1 1 0 0,1 1 0 0 0,0-1-1 0 0,0-1 1 0 0,0 1 0 0 0,0-1 0 0 0,0 0-1 0 0,0-1 1 0 0,0 0 0 0 0,0 0-1 0 0,0 0 1 0 0,0-1 0 0 0,0 0-1 0 0,-1 0 1 0 0,1-1 0 0 0,-1 0 0 0 0,0 0-1 0 0,1 0 1 0 0,-1-1 0 0 0,-1 0-1 0 0,1 0 1 0 0,-1 0 0 0 0,1-1-1 0 0,-1 0 1 0 0,0 0 0 0 0,-1 0 0 0 0,0-1-1 0 0,3-4-191 0 0,17-20 71 0 0,-3-1 1 0 0,0-2-1 0 0,-2 0 0 0 0,-2-1 0 0 0,-1 0 0 0 0,-1-2 0 0 0,-2 0 1 0 0,-2 0-1 0 0,-1-1 0 0 0,-2 0 0 0 0,-1-1 0 0 0,-2 0 1 0 0,-2 0-1 0 0,-1 0 0 0 0,-2 0 0 0 0,-2-1-71 0 0,2 29-70 0 0,0 0 0 0 0,0 0-1 0 0,-1 1 1 0 0,0-1 0 0 0,-1 0 0 0 0,0 0-1 0 0,-1 1 1 0 0,0-1 0 0 0,0 1 0 0 0,-1 0-1 0 0,0 0 1 0 0,-1 0 0 0 0,0 1 0 0 0,0-1 0 0 0,-1 1-1 0 0,0 0 1 0 0,0 1 0 0 0,-4-4 70 0 0,7 10-47 0 0,1 0 0 0 0,-1 0 0 0 0,0 0 1 0 0,0 0-1 0 0,1 0 0 0 0,-1 1 0 0 0,0-1 0 0 0,0 1 1 0 0,0 0-1 0 0,0 0 0 0 0,0 0 0 0 0,0 0 0 0 0,0 0 0 0 0,0 1 1 0 0,1-1-1 0 0,-1 1 0 0 0,0 0 0 0 0,0 0 0 0 0,0 0 1 0 0,1 0-1 0 0,-1 0 0 0 0,1 1 0 0 0,-1-1 0 0 0,1 1 1 0 0,-1 0-1 0 0,1-1 0 0 0,0 1 0 0 0,0 0 0 0 0,0 1 0 0 0,0-1 1 0 0,-1 1 46 0 0,-52 75-475 0 0,47-62 449 0 0,-1 0 0 0 0,2 0 0 0 0,0 0 0 0 0,1 1 0 0 0,1 0 0 0 0,0 0 0 0 0,1 0 0 0 0,1 1 0 0 0,1 0 0 0 0,0-1 0 0 0,1 1 0 0 0,1 0 1 0 0,1 0-1 0 0,1-1 0 0 0,0 1 0 0 0,1 0 0 0 0,1-1 0 0 0,0 0 0 0 0,2 0 0 0 0,0 0 0 0 0,1-1 0 0 0,0 0 0 0 0,1 0 0 0 0,1 0 0 0 0,1-1 0 0 0,0-1 0 0 0,1 0 0 0 0,0 0 0 0 0,1-1 0 0 0,1 0 0 0 0,0-1 0 0 0,1-1 0 0 0,0 0 0 0 0,5 3 26 0 0,-4-7-149 0 0,0-1 0 0 0,1 0 0 0 0,-1 0 0 0 0,1-2 0 0 0,0 0 0 0 0,0 0 0 0 0,0-2 0 0 0,0 0 0 0 0,1-1 0 0 0,-1-1-1 0 0,1 0 1 0 0,-1-1 0 0 0,1-1 149 0 0,-2 0-1120 0 0,0-1 1 0 0,0 0-1 0 0,-1-1 0 0 0,1-1 0 0 0,-1 0 0 0 0,0-1 0 0 0,0-1 0 0 0,12-8 1120 0 0,34-21-6394 0 0,-42 24 5428 0 0</inkml:trace>
  <inkml:trace contextRef="#ctx0" brushRef="#br0" timeOffset="245.395">959 468 0 0 0,'0'0'1262'0'0,"0"0"98"0"0,0 0 112 0 0,0 0 175 0 0,0 0 64 0 0,0 0-116 0 0,-23 33-250 0 0,-71 102-329 0 0,61-62 27 0 0,33-63-902 0 0,-1-6-5 0 0,0 0 0 0 0,0 1 0 0 0,1-1 0 0 0,0 0 0 0 0,0 1 0 0 0,0-1-1 0 0,1 0 1 0 0,-1 1 0 0 0,1-1 0 0 0,0 0 0 0 0,1 1 0 0 0,-1-1 0 0 0,0 0 0 0 0,1 0 0 0 0,0 0 0 0 0,0 0 0 0 0,1-1 0 0 0,-1 1 0 0 0,0 0-1 0 0,1-1 1 0 0,0 0 0 0 0,0 1 0 0 0,0-1 0 0 0,1 0 0 0 0,-1-1 0 0 0,0 1 0 0 0,1-1 0 0 0,0 1 0 0 0,0-1 0 0 0,0 0 0 0 0,0-1-1 0 0,0 1 1 0 0,0 0 0 0 0,0-1 0 0 0,0 0 0 0 0,1 0 0 0 0,2 0-136 0 0,-1 0 249 0 0,1-1 0 0 0,0 0 1 0 0,-1 0-1 0 0,1 0 0 0 0,0 0 0 0 0,-1-1 0 0 0,1-1 1 0 0,0 1-1 0 0,-1-1 0 0 0,1 0 0 0 0,-1 0 0 0 0,0-1 0 0 0,0 0 1 0 0,0 0-1 0 0,0 0 0 0 0,0-1 0 0 0,-1 1 0 0 0,0-2 0 0 0,5-3-249 0 0,-1-1 67 0 0,0-1-1 0 0,-1 1 0 0 0,-1-1 0 0 0,1 0 0 0 0,-2-1 0 0 0,1 0 0 0 0,-2 0 0 0 0,1 0 0 0 0,-2-1 0 0 0,1 0 0 0 0,-2 0 0 0 0,1 0 1 0 0,-2 0-1 0 0,0 0 0 0 0,0-1 0 0 0,-1 1 0 0 0,0-1 0 0 0,-2-3-66 0 0,1 12-99 0 0,0 0 1 0 0,-1 1-1 0 0,0-1 0 0 0,0 1 0 0 0,0-1 1 0 0,0 1-1 0 0,0-1 0 0 0,-1 1 1 0 0,0-1-1 0 0,1 1 0 0 0,-1 0 0 0 0,0 0 1 0 0,-1 0-1 0 0,1 0 0 0 0,-1 0 1 0 0,1 1-1 0 0,-1-1 0 0 0,0 1 0 0 0,0 0 1 0 0,0-1-1 0 0,0 1 0 0 0,0 1 0 0 0,0-1 1 0 0,-1 0-1 0 0,1 1 0 0 0,0 0 1 0 0,-1-1-1 0 0,1 1 0 0 0,-3 0 99 0 0,-32-3-3902 0 0,1 9-3409 0 0,22 0-2158 0 0</inkml:trace>
  <inkml:trace contextRef="#ctx0" brushRef="#br0" timeOffset="565.444">1721 1 7282 0 0,'0'0'2851'0'0,"0"0"-780"0"0,0 0-688 0 0,0 0-340 0 0,0 0-190 0 0,0 0-134 0 0,0 0-51 0 0,0 0 43 0 0,0 0 55 0 0,0 0 26 0 0,0 0-57 0 0,0 0-135 0 0,0 0-107 0 0,-4 31-55 0 0,-12 100-77 0 0,12 28 666 0 0,24 135-536 0 0,-9-122-2265 0 0,-37-135-4429 0 0,-2-26-3427 0 0,20-11 3953 0 0</inkml:trace>
  <inkml:trace contextRef="#ctx0" brushRef="#br0" timeOffset="733.252">1278 579 10618 0 0,'0'0'1430'0'0,"0"0"-383"0"0,0 0-26 0 0,0 0 108 0 0,0 0-47 0 0,0 0-232 0 0,0 0-278 0 0,0 0-186 0 0,36-6-104 0 0,114-19-103 0 0,-38 18-114 0 0,28 4-1234 0 0,-47 3-5132 0 0,-71 0 3042 0 0,-1 0-4673 0 0</inkml:trace>
  <inkml:trace contextRef="#ctx0" brushRef="#br0" timeOffset="1053.8">2424 527 9298 0 0,'0'0'2380'0'0,"0"0"-595"0"0,0 0-278 0 0,0 0-41 0 0,0 0-172 0 0,0 0-288 0 0,0 0-326 0 0,0 0-233 0 0,0 0-170 0 0,-32 11-109 0 0,-99 35-89 0 0,82-18-43 0 0,48-26-42 0 0,-1 0 0 0 0,1-1 0 0 0,0 1 0 0 0,0 0 0 0 0,0 0 0 0 0,0-1 0 0 0,0 1 0 0 0,0 0 0 0 0,1 0 0 0 0,-1 0 0 0 0,1 0 0 0 0,-1 0 0 0 0,1 0 0 0 0,0 0 0 0 0,0 0 0 0 0,-1 1 0 0 0,2-1 0 0 0,-1 0 0 0 0,0 0 0 0 0,0 0 0 0 0,1 0 0 0 0,-1 0 0 0 0,1 0 1 0 0,-1 0-1 0 0,1 0 0 0 0,0 0 0 0 0,0 0 0 0 0,0-1 0 0 0,0 1 0 0 0,0 0 0 0 0,0 0 0 0 0,0-1 0 0 0,1 1 0 0 0,-1-1 0 0 0,2 2 6 0 0,64 45-289 0 0,-49-38 263 0 0,44 43 128 0 0,-61-52-67 0 0,0 1 0 0 0,1 0 0 0 0,-1 0 0 0 0,0 0 1 0 0,0 0-1 0 0,-1 0 0 0 0,1 0 0 0 0,0 0 0 0 0,-1 0 1 0 0,1 0-1 0 0,-1 0 0 0 0,0 1 0 0 0,1-1 0 0 0,-1 0 1 0 0,0 0-1 0 0,0 0 0 0 0,-1 1 0 0 0,1-1 0 0 0,0 0 1 0 0,-1 0-1 0 0,1 0 0 0 0,-1 0 0 0 0,0 0 0 0 0,0 0 1 0 0,0 0-1 0 0,0 0 0 0 0,0 0 0 0 0,0 0 0 0 0,0 0 1 0 0,0-1-1 0 0,-1 1 0 0 0,1 0 0 0 0,-1-1 0 0 0,0 1 1 0 0,1-1-36 0 0,-118 84 1001 0 0,28-56-4971 0 0,74-29-1334 0 0,12 0 1026 0 0,-3 0-4404 0 0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7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0 472 2232 0 0,'0'0'2038'0'0,"0"0"-1016"0"0,0 0-410 0 0,0 0 85 0 0,0 0 357 0 0,0 0 292 0 0,0 0 54 0 0,0 0-143 0 0,0 0-246 0 0,0 0-174 0 0,0 0-77 0 0,0 0-49 0 0,0 0-26 0 0,18-34-33 0 0,58-104-60 0 0,6-14 1178 0 0,-2 4-1123 0 0,-70 213-1779 0 0,-9-54 1193 0 0,-1 4 10 0 0,0 1 1 0 0,1 0 0 0 0,1 0 0 0 0,0-1 0 0 0,1 1-1 0 0,1-1 1 0 0,1 1 0 0 0,0-1 0 0 0,0-1-1 0 0,2 1 1 0 0,0-1 0 0 0,0 0 0 0 0,2 0-1 0 0,-1-1 1 0 0,8 7-72 0 0,-13-17 98 0 0,0-1-1 0 0,1 1 1 0 0,-1-1-1 0 0,1 0 1 0 0,0 0-1 0 0,0 0 1 0 0,-1 0-1 0 0,1-1 1 0 0,0 1-1 0 0,1-1 1 0 0,-1 0-1 0 0,0-1 1 0 0,0 1-1 0 0,0-1 1 0 0,1 1-1 0 0,-1-1 1 0 0,0-1-1 0 0,0 1 1 0 0,1 0-1 0 0,-1-1 1 0 0,0 0-1 0 0,0 0 1 0 0,0 0 0 0 0,0-1-1 0 0,0 1 1 0 0,0-1-1 0 0,0 0 1 0 0,-1 0-1 0 0,1 0 1 0 0,-1-1-1 0 0,1 1 1 0 0,-1-1-1 0 0,1-1-97 0 0,89-135 1668 0 0,-52 36-5306 0 0,-34 88-767 0 0,2 8-4691 0 0,-6 6 2021 0 0</inkml:trace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2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09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 3097 0 0,'0'0'2443'0'0,"0"0"-49"0"0,0 0-152 0 0,0 0-189 0 0,0 0-179 0 0,0 0-320 0 0,0 0-331 0 0,0 0-239 0 0,0 0-204 0 0,0 0-149 0 0,0 0-111 0 0,0 0-93 0 0,-8 33-51 0 0,-25 103-44 0 0,15 12 388 0 0,-30 275-65 0 0,9-169-1311 0 0,38-240-2139 0 0,1-33-3564 0 0,1-1 1580 0 0,-1 9 717 0 0,0 3 408 0 0</inkml:trace>
  <inkml:trace contextRef="#ctx0" brushRef="#br0" timeOffset="3968.136">1 608 6393 0 0,'0'0'1111'0'0,"0"0"-227"0"0,0 0-121 0 0,0 0 195 0 0,0 0 230 0 0,0 0 80 0 0,0 0-125 0 0,0 0-275 0 0,0 0-214 0 0,0 0-134 0 0,0 0-76 0 0,27-8-20 0 0,89-25-12 0 0,23-1 655 0 0,-100 26-1617 0 0,0-2 1 0 0,-1-2 0 0 0,0-1-1 0 0,34-17 550 0 0,-28 1-6303 0 0,-23 15 241 0 0,-11 6 2528 0 0</inkml:trace>
  <inkml:trace contextRef="#ctx0" brushRef="#br0" timeOffset="4471.62">779 0 7954 0 0,'0'0'409'0'0,"0"0"-159"0"0,0 0 267 0 0,0 0 482 0 0,0 0 378 0 0,0 0 61 0 0,0 0-208 0 0,0 0-265 0 0,0 0-225 0 0,-2 35-138 0 0,-8 109-105 0 0,-4 58 982 0 0,-35 304-224 0 0,49-422-1152 0 0,2-82-54 0 0,0-1 1 0 0,0 0 0 0 0,0 0-1 0 0,1 0 1 0 0,-1 0-1 0 0,0-1 1 0 0,0 1 0 0 0,0 0-1 0 0,1-1 1 0 0,-1 0-1 0 0,0 1 1 0 0,0-1 0 0 0,1 0-1 0 0,-1 0 1 0 0,0 0-1 0 0,1-1 1 0 0,-1 1 0 0 0,0 0-1 0 0,0-1 1 0 0,1 0-1 0 0,-1 1 1 0 0,0-1-1 0 0,0 0 1 0 0,0 0 0 0 0,0 0-1 0 0,0 0 1 0 0,0-1-50 0 0,180-122 1714 0 0,-141 95-1624 0 0,-28 18-68 0 0,0 2-1 0 0,1-1 0 0 0,0 2 1 0 0,0 0-1 0 0,1 0 0 0 0,0 2 1 0 0,0 0-1 0 0,5-1-21 0 0,-18 8-6 0 0,0 0 1 0 0,0 0-1 0 0,0 0 0 0 0,0 0 0 0 0,0 0 1 0 0,0 1-1 0 0,0-1 0 0 0,0 1 1 0 0,-1 0-1 0 0,1-1 0 0 0,0 1 1 0 0,-1 0-1 0 0,0 0 0 0 0,1 0 1 0 0,-1 0-1 0 0,0 0 0 0 0,0 0 0 0 0,0 0 1 0 0,0 0-1 0 0,-1 1 0 0 0,1-1 1 0 0,0 0-1 0 0,-1 0 0 0 0,0 1 1 0 0,1-1-1 0 0,-1 0 0 0 0,0 1 0 0 0,0-1 1 0 0,0 1-1 0 0,-1-1 0 0 0,1 0 1 0 0,-1 1-1 0 0,1-1 0 0 0,-1 0 1 0 0,0 0-1 0 0,0 1 6 0 0,1 5 4 0 0,0 15 30 0 0,12 72 18 0 0,15-74-1426 0 0,-6-30-7486 0 0,-15 4 3594 0 0,-2 2-2248 0 0</inkml:trace>
  <inkml:trace contextRef="#ctx0" brushRef="#br0" timeOffset="4785.752">1333 851 880 0 0,'0'0'2278'0'0,"0"0"-190"0"0,0 0 328 0 0,0 0 382 0 0,0 0-126 0 0,0 0-475 0 0,0 0-557 0 0,0 0-444 0 0,0 0-292 0 0,0 0-194 0 0,0 0-151 0 0,0 0-103 0 0,0 0-41 0 0,31-17-59 0 0,93-52-52 0 0,-80 26 65 0 0,-43 36-302 0 0,1 5-64 0 0,0-1 1 0 0,-1 1 0 0 0,1-1-1 0 0,-1 1 1 0 0,0-1 0 0 0,0 1-1 0 0,0-1 1 0 0,0 0 0 0 0,0 1-1 0 0,-1-1 1 0 0,1 0-1 0 0,-1 0 1 0 0,0 0 0 0 0,0 1-1 0 0,0-1 1 0 0,0 0 0 0 0,0 0-1 0 0,0 0 1 0 0,-1 1 0 0 0,0-1-1 0 0,1 0 1 0 0,-1 1 0 0 0,0-1-1 0 0,0 0 1 0 0,0 1 0 0 0,-1-1-1 0 0,1 1 1 0 0,-1 0-1 0 0,1-1 1 0 0,-1 1 0 0 0,0 0-1 0 0,0 0 1 0 0,0 0 0 0 0,0 0-1 0 0,0 0 1 0 0,0 0 0 0 0,-1 1-1 0 0,1-1 1 0 0,0 1 0 0 0,-1 0-1 0 0,0-1 1 0 0,1 1-1 0 0,-1 0 1 0 0,1 1 0 0 0,-2-1-4 0 0,-7 3-55 0 0,1 2 0 0 0,0-1 0 0 0,0 2 0 0 0,0-1 0 0 0,0 1 1 0 0,1 1-1 0 0,0-1 0 0 0,0 2 0 0 0,0-1 0 0 0,1 1 0 0 0,0 0 0 0 0,0 1 0 0 0,1 0 1 0 0,0 0-1 0 0,0 1 0 0 0,1 0 0 0 0,0 0 0 0 0,1 0 0 0 0,0 1 0 0 0,0 0 0 0 0,1 0 1 0 0,0 0-1 0 0,1 0 0 0 0,0 1 0 0 0,1 0 0 0 0,0-1 0 0 0,0 3 55 0 0,1-7 7 0 0,1 0-1 0 0,0 0 0 0 0,0 0 1 0 0,0 0-1 0 0,0 0 1 0 0,1 0-1 0 0,0 0 1 0 0,0 0-1 0 0,1 0 1 0 0,0 0-1 0 0,0 0 0 0 0,0-1 1 0 0,1 1-1 0 0,-1-1 1 0 0,1 0-1 0 0,1 1 1 0 0,-1-1-1 0 0,1-1 1 0 0,0 1-1 0 0,0-1 1 0 0,0 1-1 0 0,0-1 0 0 0,1 0 1 0 0,0 0-1 0 0,0-1 1 0 0,0 0-1 0 0,0 0 1 0 0,0 0-1 0 0,1 0 1 0 0,1 0-7 0 0,10 4-30 0 0,1 0 1 0 0,-1-1-1 0 0,1-1 1 0 0,1-1-1 0 0,-1-1 1 0 0,0 0-1 0 0,1-1 1 0 0,-1-1-1 0 0,1-1 1 0 0,-1-1 0 0 0,10-1 29 0 0,21-4-3687 0 0,0-4-3330 0 0,-28 6-3136 0 0</inkml:trace>
</inkml:ink>
</file>

<file path=ppt/ink/ink2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0:51.6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151 521 0 0 0,'-38'31'0'0'0,"23"-11"0"0"0,6-16 0 0 0,7-4 0 0 0</inkml:trace>
  <inkml:trace contextRef="#ctx0" brushRef="#br0" timeOffset="2273.294">26 536 0 0 0,'0'0'383'0'0,"0"0"520"0"0,0 0 176 0 0,3 0-11 0 0,12 0 16 0 0,-6 0 2466 0 0,-8 0-2719 0 0,-1 6 4988 0 0,1 21-3970 0 0,-26 57-458 0 0,49-84-321 0 0,51-55 373 0 0,-74 55-1399 0 0,0-1 1 0 0,0 0-1 0 0,0 0 1 0 0,0 0-1 0 0,0 0 1 0 0,0 0 0 0 0,0 0-1 0 0,0 0 1 0 0,0 0-1 0 0,0 0 1 0 0,-1 0-1 0 0,1 0 1 0 0,0-1-1 0 0,-1 1 1 0 0,1 0-1 0 0,-1 0 1 0 0,0-1 0 0 0,1 1-1 0 0,-1-1 1 0 0,0 1-1 0 0,0 0 1 0 0,1-1-1 0 0,-1 1 1 0 0,0 0-1 0 0,-1-1 1 0 0,1 1 0 0 0,0-1-1 0 0,0 1 1 0 0,0 0-1 0 0,-1-1 1 0 0,1 1-1 0 0,-1 0 1 0 0,1-1-1 0 0,-1 1 1 0 0,0 0-1 0 0,1 0 1 0 0,-1 0 0 0 0,0 0-1 0 0,0-1 1 0 0,0 1-1 0 0,0 0 1 0 0,0 0-45 0 0,-5 1-3 0 0,0 0 1 0 0,-1 0-1 0 0,1 1 1 0 0,0 0-1 0 0,0 0 0 0 0,0 1 1 0 0,1-1-1 0 0,-1 1 1 0 0,0 0-1 0 0,1 1 1 0 0,-1 0-1 0 0,1 0 1 0 0,-1 0-1 0 0,1 0 1 0 0,0 1-1 0 0,1 0 0 0 0,-1 0 1 0 0,1 0-1 0 0,-1 0 1 0 0,1 1-1 0 0,1 0 1 0 0,-1-1-1 0 0,0 3 3 0 0,3-6 8 0 0,0 0-1 0 0,0 0 0 0 0,0 0 1 0 0,1 0-1 0 0,-1 0 1 0 0,0 0-1 0 0,1 1 1 0 0,-1-1-1 0 0,1 0 0 0 0,0 0 1 0 0,-1 0-1 0 0,1 1 1 0 0,0-1-1 0 0,0 0 1 0 0,0 0-1 0 0,-1 1 1 0 0,1-1-1 0 0,0 0 0 0 0,1 0 1 0 0,-1 1-1 0 0,0-1 1 0 0,0 0-1 0 0,1 0 1 0 0,-1 0-1 0 0,0 1 0 0 0,1-1 1 0 0,-1 0-1 0 0,1 0 1 0 0,0 0-1 0 0,-1 0 1 0 0,1 0-1 0 0,0 0 1 0 0,0 0-1 0 0,-1 0 0 0 0,1 0 1 0 0,0 0-1 0 0,0 0 1 0 0,0 0-1 0 0,0-1 1 0 0,0 1-1 0 0,0 0 0 0 0,0-1 1 0 0,1 1-1 0 0,-1-1 1 0 0,0 1-1 0 0,0-1 1 0 0,0 0-1 0 0,1 1 1 0 0,-1-1-1 0 0,0 0 0 0 0,0 0 1 0 0,1 0-1 0 0,-1 0 1 0 0,0 0-1 0 0,0 0 1 0 0,1 0-1 0 0,-1 0 0 0 0,0-1 1 0 0,1 1-8 0 0,7 0-324 0 0,48-8 1492 0 0,-45-24-6774 0 0,-16 25-1273 0 0,-1 6-4201 0 0</inkml:trace>
  <inkml:trace contextRef="#ctx0" brushRef="#br0" timeOffset="4034.24">264 61 864 0 0,'0'0'1745'0'0,"0"0"-156"0"0,0 0 22 0 0,0 0 224 0 0,0 0 298 0 0,0 0 109 0 0,0 0-217 0 0,0 0-422 0 0,0 0-406 0 0,0 0-343 0 0,0 0-284 0 0,0-4-197 0 0,0-11-127 0 0,16 38 445 0 0,0 20-175 0 0,-2 1 1 0 0,-1 0 0 0 0,-3 1 0 0 0,3 35-517 0 0,5 50 181 0 0,-1-46-592 0 0,-14-73 1794 0 0,-1-4-7006 0 0,1-17-10956 0 0,-3 3 15983 0 0</inkml:trace>
  <inkml:trace contextRef="#ctx0" brushRef="#br0" timeOffset="4433.372">232 35 0 0 0,'0'0'1334'0'0,"0"0"539"0"0,0 0 146 0 0,0 0-103 0 0,0 0-285 0 0,0 0-338 0 0,0 0-242 0 0,0 0-137 0 0,0 0-82 0 0,0 0-63 0 0,3-5-39 0 0,-2 3-656 0 0,-1 0 0 0 0,1 1 0 0 0,0-1 1 0 0,0 0-1 0 0,0 1 0 0 0,0-1 1 0 0,0 1-1 0 0,0-1 0 0 0,1 1 0 0 0,-1 0 1 0 0,0 0-1 0 0,1-1 0 0 0,-1 1 0 0 0,1 0 1 0 0,-1 0-1 0 0,1 0 0 0 0,-1 1 0 0 0,1-1 1 0 0,0 0-1 0 0,-1 0 0 0 0,1 1 0 0 0,0-1 1 0 0,0 1-1 0 0,0 0 0 0 0,-1 0 0 0 0,1-1 1 0 0,0 1-1 0 0,0 0 0 0 0,0 0 0 0 0,0 1 1 0 0,0-1-75 0 0,16-1 133 0 0,0 0 1 0 0,-1 2 0 0 0,1 0-1 0 0,0 1 1 0 0,-1 0 0 0 0,0 1-1 0 0,1 2 1 0 0,-1-1 0 0 0,-1 2 0 0 0,1 0-1 0 0,-1 1 1 0 0,0 1 0 0 0,0 1-1 0 0,-1 0 1 0 0,-1 1 0 0 0,1 0-1 0 0,-1 1 1 0 0,-1 1 0 0 0,0 0-1 0 0,6 8-133 0 0,-14-12 10 0 0,0-1 0 0 0,0 1 0 0 0,-1 0 0 0 0,-1 0 0 0 0,1 1 0 0 0,-1-1 0 0 0,0 1 0 0 0,-1-1 0 0 0,0 1 0 0 0,-1 0 0 0 0,1 0 0 0 0,-2 0 0 0 0,1 0 0 0 0,-1 0 0 0 0,-1 0 0 0 0,1 0 0 0 0,-2 0 0 0 0,1 0 0 0 0,-1 0 0 0 0,-1 0 0 0 0,1-1-1 0 0,-1 1 1 0 0,-1-1 0 0 0,0 0 0 0 0,0 0 0 0 0,0 0 0 0 0,-1 0 0 0 0,-1 0-10 0 0,-5 4-165 0 0,0 0 1 0 0,0-1-1 0 0,-1-1 0 0 0,0 0 0 0 0,0-1 1 0 0,-1 0-1 0 0,-1-1 0 0 0,1 0 0 0 0,-2-1 1 0 0,1-1-1 0 0,0 0 0 0 0,-3 0 165 0 0,-49 13-4517 0 0,-2-4-4975 0 0,54-11 5862 0 0</inkml:trace>
</inkml:ink>
</file>

<file path=ppt/ink/ink2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07.290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0 610 0 0 0,'0'0'1230'0'0,"0"0"-31"0"0,0 0-110 0 0,0 0-137 0 0,0 0-68 0 0,0 0 5 0 0,0 0 40 0 0,0 0 18 0 0,0 0-13 0 0,0 0-38 0 0,0 0-69 0 0,0 0-70 0 0,2 26 3272 0 0,5-17-3748 0 0,1 0 0 0 0,0-1 0 0 0,1 1 0 0 0,0-2 0 0 0,0 0 0 0 0,0 0 0 0 0,1 0 0 0 0,0-1 0 0 0,1-1 0 0 0,-1 0 0 0 0,1 0 0 0 0,0-1 0 0 0,0 0 1 0 0,0-1-1 0 0,12 2-281 0 0,107 35 1041 0 0,-29-11-503 0 0,-5-17 147 0 0,-10-2-213 0 0,23 21-269 0 0,-32-10-123 0 0,5-13 79 0 0,102 25 61 0 0,-139-25-182 0 0,169 2 633 0 0,-92-20-237 0 0,-53 2-209 0 0,232-30 142 0 0,-181 13-197 0 0,68-45 301 0 0,-85 26-256 0 0,27-26 201 0 0,-69 33-340 0 0,76-50 231 0 0,-47 27-219 0 0,-64 39 29 0 0,-15 9 517 0 0,-11 12-616 0 0,0 0 5 0 0,0 0-2 0 0,0 0-13 0 0,0 0-9 0 0,0 0 12 0 0,0 0-1 0 0,0 0 10 0 0,0 0 12 0 0,0 0-38 0 0,0 0-14 0 0,0 0 8 0 0,0 0-2 0 0,0 0 8 0 0,0 0 14 0 0,0 0 12 0 0,0 0-2 0 0,0 0 4 0 0,0 0-9 0 0,0 0-17 0 0,0 0-4 0 0,0 0 0 0 0,0 0 7 0 0,0 0 23 0 0,0 0-4 0 0,0 0-8 0 0,0 0 5 0 0,0 0-6 0 0,0 0-21 0 0,0 0 11 0 0,0 0-6 0 0,0 0 19 0 0,0 0 11 0 0,0 0-2 0 0,0 0-15 0 0,0 0-18 0 0,7-27 33 0 0,4-8-150 0 0,-11 34 102 0 0,0 1-5 0 0,0 0 3 0 0,0 0 5 0 0,6-14-96 0 0,-6 14 108 0 0,-1-4-4157 0 0,-8-3-12335 0 0,6 6 9876 0 0</inkml:trace>
  <inkml:trace contextRef="#ctx0" brushRef="#br1" timeOffset="9290.005">1418 677 0 0 0,'0'0'728'0'0,"0"0"398"0"0,0 0 119 0 0,0 0-143 0 0,0 0-217 0 0,0 0-164 0 0,0 0-99 0 0,0 0 4 0 0,0-3 33 0 0,-15-17 6885 0 0,4 24-7849 0 0,9-2 365 0 0,-1 0 0 0 0,0 0 0 0 0,1 0 0 0 0,-1 1 0 0 0,1-1 0 0 0,0 0 0 0 0,-1 1 0 0 0,1 0 1 0 0,0-1-1 0 0,1 1 0 0 0,-1 0 0 0 0,0 0 0 0 0,1 0 0 0 0,0 0 0 0 0,0 0 0 0 0,0 0 0 0 0,0 1 1 0 0,0-1-1 0 0,1 0 0 0 0,-1 0 0 0 0,1 1 0 0 0,0-1 0 0 0,0 0 0 0 0,0 1 0 0 0,0-1 0 0 0,1 0 1 0 0,-1 1-61 0 0,1-3 154 0 0,1 1 0 0 0,-1 0 0 0 0,1-1 0 0 0,-1 1 1 0 0,1-1-1 0 0,0 0 0 0 0,-1 0 0 0 0,1 1 0 0 0,0-1 1 0 0,0 0-1 0 0,0 0 0 0 0,0-1 0 0 0,0 1 0 0 0,0 0 1 0 0,0-1-1 0 0,0 1 0 0 0,0-1 0 0 0,0 0 1 0 0,0 1-1 0 0,0-1 0 0 0,0 0 0 0 0,0 0 0 0 0,0 0 1 0 0,1-1-1 0 0,-1 1 0 0 0,0-1 0 0 0,0 1 0 0 0,0-1 1 0 0,0 1-1 0 0,1-2-154 0 0,20-67 1670 0 0,-23 68-1692 0 0,-27 1-1475 0 0,21 2 1465 0 0,1 0 0 0 0,0 1 0 0 0,-1-1 0 0 0,1 1 0 0 0,0 0 0 0 0,0 1 0 0 0,1-1 0 0 0,-1 1 0 0 0,1 0-1 0 0,0 0 1 0 0,0 1 0 0 0,0-1 0 0 0,0 1 0 0 0,1-1 0 0 0,0 1 0 0 0,-1 1 32 0 0,2-4 7 0 0,0 0-1 0 0,1 0 1 0 0,-1 0-1 0 0,0 0 1 0 0,1 0-1 0 0,0 1 1 0 0,-1-1-1 0 0,1 0 1 0 0,0 1-1 0 0,0-1 1 0 0,0 1-1 0 0,0-1 1 0 0,1 1-1 0 0,-1-1 1 0 0,1 1-1 0 0,-1-1 1 0 0,1 1-1 0 0,0 0 1 0 0,0-1-1 0 0,0 1 1 0 0,1 0-1 0 0,-1-1 1 0 0,0 1-1 0 0,1-1 1 0 0,0 1-1 0 0,0-1 1 0 0,0 1-1 0 0,0-1 1 0 0,0 1-1 0 0,0-1 1 0 0,0 0-1 0 0,1 0 1 0 0,-1 1-1 0 0,1-1 1 0 0,0 0-1 0 0,-1 0 1 0 0,1-1-1 0 0,0 1 1 0 0,0 0-1 0 0,0-1 1 0 0,1 1-1 0 0,-1-1 1 0 0,0 1-1 0 0,0-1 1 0 0,1 0-1 0 0,-1 0 1 0 0,1 0-7 0 0,3-1 84 0 0,0 1 1 0 0,0-1-1 0 0,0-1 0 0 0,-1 1 1 0 0,1-1-1 0 0,0 0 1 0 0,0 0-1 0 0,-1-1 1 0 0,1 1-1 0 0,-1-1 0 0 0,1 0 1 0 0,-1-1-1 0 0,0 0 1 0 0,0 0-1 0 0,0 0 0 0 0,0 0 1 0 0,0-1-1 0 0,-1 1 1 0 0,1-1-1 0 0,-1 0 0 0 0,0-1 1 0 0,0 1-1 0 0,-1-1 1 0 0,1 0-85 0 0,-1 0 35 0 0,1-1 1 0 0,-1 1-1 0 0,0-1 1 0 0,-1 0 0 0 0,1 1-1 0 0,-1-1 1 0 0,-1 0-1 0 0,1 0 1 0 0,-1-1 0 0 0,0 1-1 0 0,0 0 1 0 0,-1 0-1 0 0,1-1 1 0 0,-1 1-1 0 0,-1 0 1 0 0,0-5-36 0 0,-30-26-1994 0 0,15 31-2681 0 0,1 4-5536 0 0,9 2 3350 0 0</inkml:trace>
  <inkml:trace contextRef="#ctx0" brushRef="#br1" timeOffset="10743.267">1861 51 0 0 0,'0'0'584'0'0,"0"0"736"0"0,0 0 30 0 0,0 0-203 0 0,0 0-183 0 0,0 0-117 0 0,0 0-43 0 0,0 0-9 0 0,0-6 15 0 0,-2-19 40 0 0,2 23-677 0 0,-1 1 0 0 0,0 0 0 0 0,0-1 0 0 0,0 1 0 0 0,0 0 0 0 0,0 0 0 0 0,0 0 0 0 0,0 0 0 0 0,0 0 0 0 0,0 0 0 0 0,-1 0 0 0 0,1 0 0 0 0,0 1 0 0 0,-1-1 0 0 0,1 0 0 0 0,0 1-1 0 0,-1-1 1 0 0,1 1 0 0 0,-1-1 0 0 0,1 1 0 0 0,-1 0 0 0 0,1 0 0 0 0,-1-1 0 0 0,1 1 0 0 0,-1 0 0 0 0,1 0 0 0 0,-1 1 0 0 0,1-1 0 0 0,-1 0 0 0 0,1 0 0 0 0,-1 1 0 0 0,0 0-173 0 0,-5-1 261 0 0,-4 1-143 0 0,-1 1-1 0 0,1 0 0 0 0,0 1 0 0 0,0 1 1 0 0,0-1-1 0 0,0 2 0 0 0,1-1 0 0 0,-1 1 1 0 0,-2 3-118 0 0,6-5 91 0 0,-14 15 663 0 0,20-17-688 0 0,1 25 278 0 0,-5 302 1429 0 0,4-281-858 0 0,24-43 510 0 0,181-37 521 0 0,-118 22-1725 0 0,-86 11-217 0 0,0 0-26 0 0,0 0-33 0 0,0 0-48 0 0,0 0-134 0 0,-12-9-6973 0 0,6 4-1749 0 0,4 4 1683 0 0</inkml:trace>
  <inkml:trace contextRef="#ctx0" brushRef="#br1" timeOffset="11127.914">1626 235 0 0 0,'0'0'1018'0'0,"0"0"279"0"0,0 0 310 0 0,0 0 255 0 0,0 0 30 0 0,0 0-226 0 0,0 0-295 0 0,0 0-256 0 0,0 0-207 0 0,0 0-92 0 0,0 0-69 0 0,0 0-75 0 0,8-11 1482 0 0,73 4 1317 0 0,-4-1-2997 0 0,-21 0-772 0 0,10 0-3004 0 0,-22 6-6513 0 0,-30 2 2160 0 0</inkml:trace>
  <inkml:trace contextRef="#ctx0" brushRef="#br1" timeOffset="13041.994">1392 1015 0 0 0,'18'-3'25'0'0,"-18"3"139"0"0,0 0 172 0 0,0 0 30 0 0,0 0 9900 0 0,-1 1-5215 0 0,-6 5-4433 0 0,5-5-563 0 0,-1 0-1 0 0,1 1 1 0 0,0-1-1 0 0,0 0 1 0 0,0 1-1 0 0,0-1 0 0 0,0 1 1 0 0,0 0-1 0 0,0 0 1 0 0,0 0-1 0 0,0 0 1 0 0,1 0-1 0 0,-1 0 1 0 0,1 0-1 0 0,0 1 0 0 0,0-1 1 0 0,-1 0-1 0 0,1 1 1 0 0,1-1-1 0 0,-1 1 1 0 0,0-1-1 0 0,1 1 1 0 0,-1-1-1 0 0,1 1 1 0 0,0 0-1 0 0,0-1 0 0 0,0 1 1 0 0,0-1-1 0 0,0 1 1 0 0,0 0-1 0 0,1-1 1 0 0,0 1-1 0 0,-1-1 1 0 0,1 1-1 0 0,1 2-54 0 0,-1-4 62 0 0,0 1 0 0 0,0 0 0 0 0,1 0 0 0 0,-1-1 0 0 0,0 1-1 0 0,1 0 1 0 0,-1-1 0 0 0,1 0 0 0 0,0 1 0 0 0,-1-1 0 0 0,1 0 0 0 0,0 0 0 0 0,0 0 0 0 0,0 0 0 0 0,0 0-1 0 0,-1 0 1 0 0,1 0 0 0 0,1-1 0 0 0,-1 1 0 0 0,0-1 0 0 0,0 1 0 0 0,0-1 0 0 0,0 0 0 0 0,1 0-62 0 0,0 0 85 0 0,-1 1-1 0 0,1-1 1 0 0,0 0 0 0 0,0 0 0 0 0,0-1 0 0 0,0 1 0 0 0,0-1 0 0 0,0 1 0 0 0,0-1 0 0 0,0 0 0 0 0,0 0 0 0 0,-1 0-1 0 0,1 0 1 0 0,0-1 0 0 0,-1 1 0 0 0,1-1 0 0 0,-1 0 0 0 0,1 1 0 0 0,-1-1 0 0 0,0 0 0 0 0,0-1 0 0 0,0 1 0 0 0,0 0-1 0 0,0 0 1 0 0,0-1 0 0 0,-1 1 0 0 0,1-1 0 0 0,-1 0 0 0 0,0 1 0 0 0,1-2-85 0 0,-1 3 9 0 0,0 0-1 0 0,0 0 1 0 0,0 1 0 0 0,0-1-1 0 0,0 0 1 0 0,0 0 0 0 0,0 0 0 0 0,-1 0-1 0 0,1 0 1 0 0,0 0 0 0 0,0-1 0 0 0,-1 1-1 0 0,1 0 1 0 0,-1 0 0 0 0,1 0-1 0 0,-1-1 1 0 0,0 1 0 0 0,1 0 0 0 0,-1-1-1 0 0,0 1 1 0 0,0 0 0 0 0,0-1-1 0 0,0 1 1 0 0,0 0 0 0 0,0-1 0 0 0,0 1-1 0 0,0 0 1 0 0,-1 0 0 0 0,1-1-1 0 0,0 1 1 0 0,-1 0 0 0 0,1 0 0 0 0,-1-1-1 0 0,0 1 1 0 0,1 0 0 0 0,-1 0 0 0 0,0 0-1 0 0,1 0 1 0 0,-1 0 0 0 0,0 0-1 0 0,0 0 1 0 0,0 0 0 0 0,0 0 0 0 0,0 0-1 0 0,0 1 1 0 0,0-1 0 0 0,-1 0-1 0 0,1 1 1 0 0,0-1 0 0 0,0 1 0 0 0,0-1-1 0 0,-1 1-8 0 0,-5 0-59 0 0,0 1 0 0 0,0 0-1 0 0,1 0 1 0 0,-1 1-1 0 0,1 0 1 0 0,-1 0 0 0 0,1 1-1 0 0,0-1 1 0 0,0 2-1 0 0,0-1 1 0 0,0 0 0 0 0,1 1-1 0 0,-1 0 1 0 0,1 1 0 0 0,0-1-1 0 0,0 1 1 0 0,1 0-1 0 0,-1 0 1 0 0,1 1 59 0 0,-3 0-14 0 0,-10 32-60 0 0,19-36 99 0 0,0 0 0 0 0,0 0 0 0 0,0-1 0 0 0,0 1 0 0 0,0-1 0 0 0,0 0 0 0 0,1 1 0 0 0,-1-1 0 0 0,0 0 0 0 0,1 0 0 0 0,-1-1 0 0 0,0 1 0 0 0,1 0 0 0 0,-1-1 0 0 0,1 1 0 0 0,0-1 0 0 0,-1 0 0 0 0,1 0 1 0 0,-1 0-1 0 0,1 0 0 0 0,-1-1 0 0 0,1 1 0 0 0,-1-1 0 0 0,1 1 0 0 0,1-1-25 0 0,6 0 70 0 0,-3-1-24 0 0,0 1 0 0 0,0-2-1 0 0,-1 1 1 0 0,1-1 0 0 0,-1 0 0 0 0,1 0-1 0 0,-1-1 1 0 0,0 1 0 0 0,0-1 0 0 0,-1-1-1 0 0,1 1 1 0 0,-1-1 0 0 0,4-5-46 0 0,-8 10-6 0 0,0-1-1 0 0,1 0 1 0 0,-1 0-1 0 0,0 0 1 0 0,0 0 0 0 0,0 0-1 0 0,0 0 1 0 0,0-1 0 0 0,0 1-1 0 0,-1 0 1 0 0,1 0-1 0 0,0-1 1 0 0,0 1 0 0 0,-1 0-1 0 0,1-1 1 0 0,-1 1 0 0 0,0-1-1 0 0,1 1 1 0 0,-1-1-1 0 0,0 1 1 0 0,0-1 0 0 0,1 1-1 0 0,-1-1 1 0 0,-1 1 0 0 0,1-1-1 0 0,0 1 1 0 0,0 0-1 0 0,0-1 1 0 0,-1 1 0 0 0,1-1-1 0 0,-1 1 1 0 0,1-1-1 0 0,-1 1 1 0 0,0 0 0 0 0,1-1-1 0 0,-1 1 1 0 0,0 0 0 0 0,0 0-1 0 0,0 0 1 0 0,0-1-1 0 0,0 1 1 0 0,0 0 0 0 0,0 0-1 0 0,0 0 1 0 0,-1 1 0 0 0,1-1 6 0 0,-4 0-177 0 0,0 1 0 0 0,-1 0 0 0 0,1 0 1 0 0,0 0-1 0 0,0 1 0 0 0,0 0 1 0 0,0 0-1 0 0,0 0 0 0 0,0 1 1 0 0,0-1-1 0 0,0 1 0 0 0,1 0 0 0 0,-1 1 1 0 0,1-1-1 0 0,-1 1 0 0 0,1 0 177 0 0,-1 1-1036 0 0,-8 7-597 0 0,11-6-2364 0 0,1 2-3742 0 0,1-4 1972 0 0</inkml:trace>
  <inkml:trace contextRef="#ctx0" brushRef="#br1" timeOffset="13973.964">1729 1152 2385 0 0,'0'0'1603'0'0,"0"0"-103"0"0,0 0 64 0 0,0 0 177 0 0,0 0 90 0 0,0 0-170 0 0,0 0-307 0 0,0 0-346 0 0,0 0-300 0 0,0 0-200 0 0,0 0-121 0 0,0 0-69 0 0,0 0-70 0 0,0 55 1395 0 0,-13 107 8 0 0,-11-37-3186 0 0,20-144-14319 0 0,4 12 13133 0 0</inkml:trace>
  <inkml:trace contextRef="#ctx0" brushRef="#br1" timeOffset="14277.017">1679 1170 0 0 0,'0'0'1234'0'0,"0"0"121"0"0,0 0 160 0 0,0 0 281 0 0,0 0 206 0 0,0 0-91 0 0,0 0-292 0 0,0 0-338 0 0,0 0-284 0 0,0 0-189 0 0,0 0-125 0 0,0 0-70 0 0,0 0-38 0 0,28-2-44 0 0,87-5-71 0 0,82 1-659 0 0,-196 6-639 0 0,-8 8-6030 0 0,-17 10-2167 0 0,18-14 8595 0 0</inkml:trace>
  <inkml:trace contextRef="#ctx0" brushRef="#br1" timeOffset="14522.94">1694 1358 2064 0 0,'0'0'2582'0'0,"0"0"-1007"0"0,0 0-464 0 0,0 0 168 0 0,0 0 340 0 0,0 0 171 0 0,0 0-203 0 0,0 0-443 0 0,0 0-402 0 0,0 0-282 0 0,0 0-172 0 0,0 0-112 0 0,0 0-69 0 0,21 0-57 0 0,126-4-991 0 0,-146 4 906 0 0,34-3-2563 0 0,-2-1-3953 0 0,-20 4 102 0 0</inkml:trace>
</inkml:ink>
</file>

<file path=ppt/ink/ink2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7.7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0 196 0 0 0,'0'0'986'0'0,"0"0"335"0"0,0 0 258 0 0,0 0 66 0 0,0 0-168 0 0,0 0-310 0 0,0 0-285 0 0,0 0-158 0 0,0 0-17 0 0,0 0 131 0 0,4 0 115 0 0,84 8 3681 0 0,398-1-2083 0 0,-421-15-2129 0 0,-68-2 1211 0 0,-68-31-829 0 0,-86-44-403 0 0,156 84-449 0 0,-1 0 1 0 0,1 0 0 0 0,1 1 0 0 0,-1-1 0 0 0,0 0 0 0 0,0 0-1 0 0,0 0 1 0 0,0 0 0 0 0,1 0 0 0 0,-1 0 0 0 0,0 0 0 0 0,1-1 0 0 0,-1 1-1 0 0,1 0 1 0 0,-1 0 0 0 0,1 0 0 0 0,0-1 0 0 0,-1 1 0 0 0,1 0-1 0 0,0 0 1 0 0,0-1 0 0 0,0 1 0 0 0,0 0 0 0 0,0 0 0 0 0,0-1 0 0 0,0 1-1 0 0,0 0 1 0 0,1 0 0 0 0,-1-1 0 0 0,0 1 0 0 0,1 0 0 0 0,-1 0-1 0 0,1 0 1 0 0,-1-1 0 0 0,1 1 0 0 0,0 0 0 0 0,0 0 0 0 0,-1 0 0 0 0,1 0-1 0 0,0 0 1 0 0,0 0 0 0 0,0 1 0 0 0,0-1 0 0 0,0 0 0 0 0,0 0-1 0 0,0 1 1 0 0,0-1 0 0 0,0 0 0 0 0,0 1 0 0 0,1-1 0 0 0,-1 1 0 0 0,0 0-1 0 0,0-1 1 0 0,1 1 0 0 0,-1 0 0 0 0,0 0 47 0 0,51-11-4370 0 0,-19 10-3043 0 0,-17 1-887 0 0</inkml:trace>
</inkml:ink>
</file>

<file path=ppt/ink/ink2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 4497 0 0,'0'0'1151'0'0,"0"0"-335"0"0,0 0-56 0 0,0 0 288 0 0,0 0 259 0 0,0 0 52 0 0,0 0-173 0 0,0 0-287 0 0,0 0-234 0 0,0 0-194 0 0,0 0-116 0 0,0 0-34 0 0,32 0-34 0 0,103 0-16 0 0,98-17 399 0 0,-151 8-2933 0 0,-66 6 173 0 0,10-1-7142 0 0,-20 4 6754 0 0</inkml:trace>
</inkml:ink>
</file>

<file path=ppt/ink/ink2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8.3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 5169 0 0,'0'0'1370'0'0,"0"0"-471"0"0,0 0-66 0 0,0 0 173 0 0,0 0 111 0 0,0 0-13 0 0,0 0-178 0 0,0 0-274 0 0,0 0-237 0 0,0 0-194 0 0,35 1-155 0 0,111 3-113 0 0,-41-19-433 0 0,-26-1-1566 0 0,-8 2-4851 0 0,-50 10 2589 0 0</inkml:trace>
</inkml:ink>
</file>

<file path=ppt/ink/ink2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46.2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52 1496 0 0,'0'0'1099'0'0,"0"0"-133"0"0,0 0 83 0 0,0 0 304 0 0,0 0 294 0 0,0 0 45 0 0,0 0-240 0 0,0 0-398 0 0,0 0-375 0 0,0 0-233 0 0,0 0-131 0 0,7-9-53 0 0,17-25 28 0 0,-23 33-249 0 0,-1 0-1 0 0,1 1 1 0 0,0-1-1 0 0,-1 1 1 0 0,1-1 0 0 0,0 1-1 0 0,-1-1 1 0 0,1 1-1 0 0,0-1 1 0 0,-1 1-1 0 0,1-1 1 0 0,0 1-1 0 0,0 0 1 0 0,0 0-1 0 0,-1-1 1 0 0,1 1 0 0 0,0 0-1 0 0,0 0 1 0 0,0 0-1 0 0,-1 0 1 0 0,1 0-1 0 0,0 0 1 0 0,0 0-1 0 0,0 0 1 0 0,0 0-1 0 0,-1 0 1 0 0,1 1 0 0 0,0-1-1 0 0,0 0 1 0 0,0 0-1 0 0,-1 1 1 0 0,1-1-1 0 0,0 1 1 0 0,0-1-1 0 0,-1 1 1 0 0,1-1-1 0 0,0 1 1 0 0,-1-1-1 0 0,1 1 1 0 0,-1-1 0 0 0,1 1-1 0 0,-1 0 1 0 0,1-1-1 0 0,-1 1 1 0 0,1 0-1 0 0,-1 0 1 0 0,0-1-1 0 0,1 1 1 0 0,-1 0-1 0 0,0 0 1 0 0,0-1 0 0 0,1 1-1 0 0,-1 1-40 0 0,1-1 49 0 0,18 37 359 0 0,-1 2 0 0 0,-2-1 0 0 0,-1 2 0 0 0,-3 0 0 0 0,1 8-408 0 0,23 74 131 0 0,9-23-153 0 0,-42-93 88 0 0,-3-6-45 0 0,0-1 1 0 0,0 1-1 0 0,0 0 1 0 0,0-1-1 0 0,0 1 1 0 0,0 0-1 0 0,1 0 0 0 0,-1-1 1 0 0,0 1-1 0 0,0 0 1 0 0,0-1-1 0 0,1 1 1 0 0,-1 0-1 0 0,0-1 0 0 0,1 1 1 0 0,-1-1-1 0 0,1 1 1 0 0,-1-1-1 0 0,1 1 1 0 0,-1 0-1 0 0,1-1 0 0 0,-1 0 1 0 0,1 1-1 0 0,-1-1 1 0 0,1 1-1 0 0,-1-1 1 0 0,1 0-1 0 0,0 1 0 0 0,-1-1 1 0 0,1 0-1 0 0,0 1 1 0 0,-1-1-1 0 0,1 0 1 0 0,0 0-1 0 0,-1 0 0 0 0,1 0 1 0 0,0 0-1 0 0,0 0 1 0 0,-1 0-1 0 0,1 0 0 0 0,0 0 1 0 0,-1 0-1 0 0,1 0 1 0 0,0 0-1 0 0,-1 0 1 0 0,1-1-1 0 0,0 1 0 0 0,0 0-21 0 0,12-20 362 0 0,-1 0-1 0 0,-1 0 1 0 0,-1-1-1 0 0,-1 0 1 0 0,0-1-1 0 0,-2 0 1 0 0,4-19-362 0 0,3-3 137 0 0,49-157-211 0 0,-62 182-225 0 0,0 11-5286 0 0,-1 19-3747 0 0,0-7 2713 0 0</inkml:trace>
  <inkml:trace contextRef="#ctx0" brushRef="#br0" timeOffset="300.452">604 383 11578 0 0,'0'0'2078'0'0,"0"0"-719"0"0,0 0-581 0 0,0 0-198 0 0,0 0 29 0 0,0 0 74 0 0,0 0-39 0 0,0 0-88 0 0,0 0-116 0 0,0 0-145 0 0,0 0-116 0 0,0 0-64 0 0,3 23-42 0 0,11 112 26 0 0,-3-57-238 0 0,3-27-4525 0 0,-13-40-5423 0 0,-1-7 4911 0 0</inkml:trace>
  <inkml:trace contextRef="#ctx0" brushRef="#br0" timeOffset="636.005">549 339 5593 0 0,'0'0'1685'0'0,"0"0"-619"0"0,0 0-471 0 0,0 0 25 0 0,0 0 223 0 0,0 0 136 0 0,0 0-24 0 0,0 0-150 0 0,0 0-204 0 0,0 0-175 0 0,0 0-122 0 0,0 0-100 0 0,0 0-50 0 0,31 8-34 0 0,95 29-29 0 0,-40 2 86 0 0,-82-37-161 0 0,-1 0-1 0 0,0 0 1 0 0,1 0-1 0 0,-1 0 1 0 0,0 1 0 0 0,0-1-1 0 0,-1 1 1 0 0,1 0 0 0 0,0 0-1 0 0,-1 0 1 0 0,1 0-1 0 0,-1 0 1 0 0,0 0 0 0 0,0 1-1 0 0,-1-1 1 0 0,1 1 0 0 0,-1-1-1 0 0,1 1 1 0 0,-1 0-1 0 0,0 0 1 0 0,0-1 0 0 0,-1 1-1 0 0,1 0 1 0 0,-1 0-1 0 0,0 0 1 0 0,0 0 0 0 0,0 0-1 0 0,-1-1 1 0 0,1 1 0 0 0,-1 0-1 0 0,0 0 1 0 0,0 0-1 0 0,0-1 1 0 0,0 1 0 0 0,-1 0-1 0 0,0-1 1 0 0,0 0 0 0 0,0 1-1 0 0,0-1 1 0 0,0 0-1 0 0,0 0 1 0 0,-3 2-16 0 0,-11 7-124 0 0,-1-2-1 0 0,0 0 0 0 0,0-1 1 0 0,-1-1-1 0 0,0-1 1 0 0,-1 0-1 0 0,1-2 1 0 0,-1 0-1 0 0,-1-1 0 0 0,-4 0 125 0 0,-43 4-2840 0 0,38-8-8109 0 0,29 0 10110 0 0</inkml:trace>
</inkml:ink>
</file>

<file path=ppt/ink/ink2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0.8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1 103 2889 0 0,'0'0'1121'0'0,"0"0"-49"0"0,0 0 63 0 0,0 0 228 0 0,0 0 295 0 0,0 0 118 0 0,0 0-110 0 0,0 0-287 0 0,0 0-356 0 0,0 0-306 0 0,0 0-250 0 0,0 0-160 0 0,0 0-86 0 0,1-4-19 0 0,0 0-193 0 0,-1 4 8 0 0,0-1 1 0 0,0 1-1 0 0,0-1 1 0 0,0 0-1 0 0,1 1 1 0 0,-1-1-1 0 0,0 0 1 0 0,0 1-1 0 0,0-1 1 0 0,1 1-1 0 0,-1-1 1 0 0,0 1-1 0 0,0-1 1 0 0,1 0-1 0 0,-1 1 1 0 0,1-1-1 0 0,-1 1 1 0 0,0 0-1 0 0,1-1 1 0 0,-1 1-1 0 0,1-1 1 0 0,-1 1-1 0 0,1 0 1 0 0,-1-1-1 0 0,1 1 1 0 0,-1 0-1 0 0,1-1 1 0 0,0 1 0 0 0,-1 0-1 0 0,1 0 1 0 0,-1 0-1 0 0,1-1 1 0 0,0 1-1 0 0,-1 0 1 0 0,1 0-1 0 0,0 0 1 0 0,-1 0-1 0 0,1 0 1 0 0,-1 0-1 0 0,1 0 1 0 0,0 0-1 0 0,-1 1 1 0 0,1-1-1 0 0,0 0 1 0 0,-1 0-1 0 0,1 0 1 0 0,-1 1-1 0 0,1-1 1 0 0,-1 0-1 0 0,1 1 1 0 0,-1-1-1 0 0,1 0 1 0 0,-1 1-1 0 0,1-1 1 0 0,0 1-18 0 0,9 8 147 0 0,-1 0 1 0 0,0 1 0 0 0,0 0-1 0 0,-1 0 1 0 0,-1 1-1 0 0,1 0 1 0 0,-2 0-1 0 0,1 1 1 0 0,-2 0 0 0 0,1 1-148 0 0,-3-6 33 0 0,86 247 488 0 0,-61-192-415 0 0,-15-73 1759 0 0,67-261-884 0 0,16 30-2832 0 0,-95 241-5464 0 0,-1 8 4199 0 0,-1 0-1365 0 0,1-3-1706 0 0</inkml:trace>
  <inkml:trace contextRef="#ctx0" brushRef="#br0" timeOffset="301.985">559 442 4465 0 0,'0'0'3189'0'0,"0"0"-1430"0"0,0 0-860 0 0,0 0-98 0 0,0 0 239 0 0,0 0 273 0 0,0 0 48 0 0,0 0-162 0 0,0 0-244 0 0,0 0-256 0 0,0 0-180 0 0,0 0-123 0 0,0 0-71 0 0,0 22-60 0 0,1 107 173 0 0,10 2-354 0 0,-10-124-696 0 0,3 9-135 0 0,4-12-7376 0 0,-7-6 3504 0 0,0-2 2042 0 0,-1 2-452 0 0</inkml:trace>
  <inkml:trace contextRef="#ctx0" brushRef="#br0" timeOffset="597.338">479 379 1048 0 0,'0'0'1491'0'0,"0"0"-288"0"0,0 0-69 0 0,0 0 202 0 0,0 0 223 0 0,0 0 47 0 0,0 0-178 0 0,0 0-285 0 0,0 0-240 0 0,0 0-196 0 0,0 0-170 0 0,0 0-128 0 0,0 0-111 0 0,27 4-98 0 0,83 12-60 0 0,-49 8 35 0 0,-55-22-183 0 0,-1 1 1 0 0,1-1 0 0 0,-1 1-1 0 0,1 0 1 0 0,-1 0-1 0 0,0 1 1 0 0,0-1 0 0 0,0 1-1 0 0,-1 0 1 0 0,0 1 0 0 0,1-1-1 0 0,-1 1 1 0 0,-1 0 0 0 0,1 0-1 0 0,-1 0 1 0 0,0 0-1 0 0,0 0 1 0 0,0 1 0 0 0,-1 0-1 0 0,0-1 1 0 0,0 1 0 0 0,0 0-1 0 0,-1 0 1 0 0,0 0 0 0 0,0 0 7 0 0,-3 1-1 0 0,0 0 0 0 0,0-1 1 0 0,0 0-1 0 0,-1 1 1 0 0,0-1-1 0 0,-1 0 1 0 0,1 0-1 0 0,-1-1 0 0 0,0 1 1 0 0,0-1-1 0 0,-1 0 1 0 0,0 0-1 0 0,0 0 1 0 0,0-1-1 0 0,0 0 0 0 0,-1 0 1 0 0,0 0-1 0 0,1 0 1 0 0,-2-1-1 0 0,1 0 1 0 0,0 0-1 0 0,0-1 0 0 0,-1 0 1 0 0,-2 1 0 0 0,-15 9-260 0 0,-59 29-3238 0 0,29-16-7083 0 0,51-25 9801 0 0</inkml:trace>
  <inkml:trace contextRef="#ctx0" brushRef="#br0" timeOffset="947.228">1188 383 4681 0 0,'0'0'1115'0'0,"0"0"-252"0"0,0 0 92 0 0,0 0 301 0 0,0 0 208 0 0,0 0 2 0 0,0 0-253 0 0,0 0-307 0 0,0 0-262 0 0,0 0-184 0 0,0 0-82 0 0,0 0-22 0 0,-8 18 4 0 0,-42 90 376 0 0,29-71-617 0 0,-2 0 1 0 0,-1-2-1 0 0,-1-1 0 0 0,-3-1 1 0 0,0-1-1 0 0,-2-1 0 0 0,-2-1-119 0 0,-45 50-578 0 0,57-44-3042 0 0,64-32-8167 0 0,-35-4 10084 0 0</inkml:trace>
  <inkml:trace contextRef="#ctx0" brushRef="#br0" timeOffset="1570.252">1402 548 0 0 0,'0'0'916'0'0,"0"0"-37"0"0,0 0 107 0 0,0 0 363 0 0,0 0 298 0 0,0 0 100 0 0,0 0-224 0 0,0 0-370 0 0,0 0-339 0 0,0 0-220 0 0,0 0-127 0 0,0 0-78 0 0,0 0 0 0 0,-12-3-23 0 0,-36-8-42 0 0,-4 26 428 0 0,46-12-745 0 0,1 0-1 0 0,-1 0 1 0 0,1 0 0 0 0,0 1-1 0 0,0 0 1 0 0,0 0 0 0 0,1 0-1 0 0,-1 1 1 0 0,1-1 0 0 0,0 1-1 0 0,0 0 1 0 0,1 0 0 0 0,-3 5-7 0 0,-11 38-28 0 0,-31 103-16 0 0,20-67 153 0 0,3-22 147 0 0,25-61-236 0 0,0-1 12 0 0,21 7 938 0 0,199-51-606 0 0,-171 29-2036 0 0,-35 7-2261 0 0,-1-3-4629 0 0,-11 8 6668 0 0</inkml:trace>
  <inkml:trace contextRef="#ctx0" brushRef="#br0" timeOffset="1818.879">1127 725 4881 0 0,'0'0'1420'0'0,"0"0"-589"0"0,0 0-188 0 0,0 0 299 0 0,0 0 286 0 0,0 0 77 0 0,0 0-170 0 0,0 0-299 0 0,0 0-238 0 0,0 0-190 0 0,0 0-147 0 0,0 0-106 0 0,34 3-76 0 0,103 6-134 0 0,-42-10-1744 0 0,-69-3-1266 0 0,-11 1-1249 0 0,-3 3-1175 0 0</inkml:trace>
</inkml:ink>
</file>

<file path=ppt/ink/ink2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3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0 0 0,'0'0'212'0'0,"0"0"796"0"0,0 0 389 0 0,0 0 108 0 0,0 0-120 0 0,0 0-159 0 0,0 0-200 0 0,0 0-198 0 0,0 0-141 0 0,33 0-92 0 0,101 0-38 0 0,100-10 2639 0 0,-167 6-2736 0 0,-99-22 3148 0 0,11 14-3238 0 0,12 9-315 0 0,1-1-1 0 0,0 0 1 0 0,1 0-1 0 0,-1-1 0 0 0,1 0 1 0 0,0 0-1 0 0,0-1 1 0 0,0 1-1 0 0,1-1 0 0 0,0-1 1 0 0,0 1-1 0 0,1-1 1 0 0,-1-1-1 0 0,2 1 0 0 0,-1 0 1 0 0,-1-5-55 0 0,5 10-386 0 0,19-1-12556 0 0,-12 3 7339 0 0</inkml:trace>
</inkml:ink>
</file>

<file path=ppt/ink/ink2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4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1 221 2905 0 0,'0'0'1335'0'0,"0"0"-281"0"0,0 0 52 0 0,0 0 338 0 0,0 0 242 0 0,0 0-8 0 0,0 0-258 0 0,0 0-302 0 0,0 0-224 0 0,0 0-196 0 0,0 0-145 0 0,31 4-68 0 0,96 11-61 0 0,19-12 768 0 0,-120-3-1396 0 0,1-1 0 0 0,0-2 0 0 0,-1 0 0 0 0,1-2 0 0 0,-1-1 0 0 0,12-5 204 0 0,-23 1-2981 0 0,-5 2-5778 0 0,-6 7 3731 0 0</inkml:trace>
  <inkml:trace contextRef="#ctx0" brushRef="#br0" timeOffset="266.933">211 0 7210 0 0,'0'0'3380'0'0,"0"0"-1713"0"0,0 0-765 0 0,0 0 53 0 0,0 0 206 0 0,0 0 112 0 0,0 0-107 0 0,0 0-199 0 0,-2 33-240 0 0,-4 102-212 0 0,13 87 570 0 0,-4-173-1358 0 0,1 20-1147 0 0,-4-47-3412 0 0,-2 0-3840 0 0,1-14 2861 0 0</inkml:trace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4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7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2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1:57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60 516 0 0 0,'0'0'768'0'0,"0"0"456"0"0,0 0 246 0 0,0 0-94 0 0,0 0-313 0 0,0 0-332 0 0,0 0-199 0 0,0 0-25 0 0,0 0 132 0 0,4 3 118 0 0,5 5-197 0 0,0 0 0 0 0,-1 1 0 0 0,0 0 0 0 0,0 1 0 0 0,-1-1-1 0 0,0 1 1 0 0,-1 1 0 0 0,0-1 0 0 0,-1 1 0 0 0,4 9-560 0 0,46 198 1481 0 0,-53-208-1406 0 0,20 222 236 0 0,-22-232-291 0 0,1-1 1 0 0,-1 1-1 0 0,0-1 1 0 0,0 1-1 0 0,1-1 0 0 0,-1 1 1 0 0,0 0-1 0 0,1-1 1 0 0,-1 1-1 0 0,1-1 1 0 0,-1 1-1 0 0,1 0 1 0 0,-1-1-1 0 0,0 1 0 0 0,1 0 1 0 0,-1 0-1 0 0,1-1 1 0 0,-1 1-1 0 0,1 0 1 0 0,-1 0-1 0 0,1 0 0 0 0,0 0 1 0 0,-1 0-1 0 0,1 0 1 0 0,-1 0-1 0 0,1 0 1 0 0,-1 0-1 0 0,1 0 0 0 0,-1 0 1 0 0,1 0-1 0 0,-1 0 1 0 0,1 0-1 0 0,0 0 1 0 0,-1 0-1 0 0,1 1 1 0 0,-1-1-1 0 0,1 0 0 0 0,-1 0 1 0 0,1 1-1 0 0,-1-1 1 0 0,0 0-1 0 0,1 1 1 0 0,-1-1-1 0 0,1 0 0 0 0,-1 1 1 0 0,0-1-1 0 0,1 1 1 0 0,-1-1-1 0 0,0 0 1 0 0,1 1-1 0 0,-1-1 0 0 0,0 1 1 0 0,0-1-1 0 0,1 1 1 0 0,-1-1-1 0 0,0 1 1 0 0,0 0-1 0 0,0-1 1 0 0,0 1-1 0 0,0-1 0 0 0,0 1-20 0 0,23-46 836 0 0,28-173-74 0 0,16-54-626 0 0,-24 122-398 0 0,-35 83-2107 0 0,-8 67 1018 0 0,0 0-612 0 0,0 0-537 0 0,0 4-4258 0 0,0 9 3459 0 0,0-8 2288 0 0</inkml:trace>
  <inkml:trace contextRef="#ctx0" brushRef="#br0" timeOffset="670.156">803 836 0 0 0,'0'0'851'0'0,"0"0"62"0"0,0 0 145 0 0,0 0 278 0 0,0 0 250 0 0,0 0 73 0 0,0 0-155 0 0,0 0-263 0 0,0 0-275 0 0,0 0-235 0 0,0 0-172 0 0,0 0-92 0 0,0 0-38 0 0,-15-6-38 0 0,-48-21-51 0 0,61 27-317 0 0,0-1-1 0 0,1 1 1 0 0,-1-1-1 0 0,0 1 1 0 0,0-1 0 0 0,0 1-1 0 0,1 0 1 0 0,-1 0 0 0 0,0 0-1 0 0,0 0 1 0 0,0 0-1 0 0,0 0 1 0 0,1 1 0 0 0,-1-1-1 0 0,0 1 1 0 0,0-1-1 0 0,1 1 1 0 0,-1 0 0 0 0,0-1-1 0 0,1 1 1 0 0,-1 0 0 0 0,0 0-1 0 0,1 0 1 0 0,0 0-1 0 0,-1 1 1 0 0,1-1 0 0 0,0 0-1 0 0,-1 1 1 0 0,1-1-23 0 0,-6 5 28 0 0,1 2-26 0 0,0-1 0 0 0,0 1-1 0 0,1 0 1 0 0,0 0 0 0 0,1 1 0 0 0,-1-1 0 0 0,2 1-1 0 0,-1 0 1 0 0,1 0 0 0 0,1 0 0 0 0,-1 1-1 0 0,2-1 1 0 0,-1 0 0 0 0,1 1 0 0 0,1 0 0 0 0,0-1-1 0 0,0 1 1 0 0,1-1 0 0 0,0 1 0 0 0,2 6-2 0 0,-3 19 94 0 0,1-5-70 0 0,1-21-14 0 0,-2-1-1 0 0,1 1 1 0 0,-1 0 0 0 0,-1 0 0 0 0,0-1 0 0 0,0 1 0 0 0,0 0 0 0 0,-1-1 0 0 0,-1 1 0 0 0,1-1 0 0 0,-3 5-10 0 0,-19 32 851 0 0,43-45 289 0 0,146-30 106 0 0,-119 5-1840 0 0,-33 2-4148 0 0,-12 2-5195 0 0,-1 13 6995 0 0</inkml:trace>
  <inkml:trace contextRef="#ctx0" brushRef="#br0" timeOffset="916.565">527 980 0 0 0,'0'0'663'0'0,"0"0"797"0"0,0 0 367 0 0,0 0 183 0 0,0 0-7 0 0,0 0-219 0 0,0 0-345 0 0,0 0-334 0 0,0 0-293 0 0,31-1-253 0 0,98-4-186 0 0,-123 5-381 0 0,117-2 428 0 0,-59 7-2972 0 0,-38 1-4494 0 0,-20-5 2197 0 0</inkml:trace>
  <inkml:trace contextRef="#ctx0" brushRef="#br0" timeOffset="1745.191">1 255 0 0 0,'0'0'332'0'0,"0"0"1019"0"0,0 0 260 0 0,0 0-196 0 0,0 0-349 0 0,0 0-254 0 0,0 0-103 0 0,0 0 6 0 0,0 0 103 0 0,0 0 26 0 0,0 0-48 0 0,10-1-77 0 0,141-9 2777 0 0,-5-1-1390 0 0,-18 7-1236 0 0,-124 0 1791 0 0,-21-13-1986 0 0,0 4-486 0 0,2 3-295 0 0,0-1 1 0 0,0 0 0 0 0,2-1 0 0 0,-1-1 0 0 0,1 0 0 0 0,1 0 0 0 0,0-2 0 0 0,1 1 0 0 0,-6-13 105 0 0,6 3-2081 0 0,5 12-876 0 0,0 0-3571 0 0,4 5-2145 0 0</inkml:trace>
</inkml:ink>
</file>

<file path=ppt/ink/ink2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05.8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432 170 0 0 0,'0'0'1163'0'0,"0"0"165"0"0,0 0 0 0 0,0 0-114 0 0,0 0-138 0 0,0 0-106 0 0,0 0-29 0 0,-14-4 20 0 0,-42-11 52 0 0,-33 11 4010 0 0,73 6-4810 0 0,0 0 0 0 0,0 1 0 0 0,0 1 0 0 0,1 0 0 0 0,-1 1 1 0 0,1 0-1 0 0,0 2 0 0 0,0 0 0 0 0,1 0 0 0 0,0 1 1 0 0,0 1-1 0 0,1 0 0 0 0,0 1 0 0 0,-4 5-213 0 0,12-11 7 0 0,1 1 1 0 0,0-1-1 0 0,0 0 0 0 0,1 1 0 0 0,-1 0 1 0 0,1 0-1 0 0,0 0 0 0 0,0 0 1 0 0,1 1-1 0 0,-1-1 0 0 0,1 0 0 0 0,1 1 1 0 0,-1 0-1 0 0,1 0 0 0 0,0-1 0 0 0,0 1 1 0 0,0 0-1 0 0,1 3-7 0 0,2-5 6 0 0,0-1-1 0 0,0 0 1 0 0,1 1 0 0 0,-1-1-1 0 0,1 0 1 0 0,-1 0 0 0 0,1-1-1 0 0,0 1 1 0 0,0-1 0 0 0,1 1-1 0 0,-1-1 1 0 0,0 0 0 0 0,1 0-1 0 0,-1 0 1 0 0,1-1 0 0 0,0 1 0 0 0,-1-1-1 0 0,1 0 1 0 0,4 1-6 0 0,129 7 343 0 0,-18-3-209 0 0,-118-7-128 0 0,0 1 0 0 0,0 0 0 0 0,0 0-1 0 0,0-1 1 0 0,1 1 0 0 0,-1 0 0 0 0,0 0 0 0 0,0 0-1 0 0,0 0 1 0 0,0 0 0 0 0,0 0 0 0 0,0 1 0 0 0,0-1-1 0 0,0 0 1 0 0,0 0 0 0 0,0 1 0 0 0,0-1 0 0 0,0 1-1 0 0,0-1 1 0 0,0 1 0 0 0,0-1 0 0 0,0 1-1 0 0,0 0 1 0 0,0-1 0 0 0,-1 1 0 0 0,1 0 0 0 0,0 0-1 0 0,0-1 1 0 0,-1 1 0 0 0,1 0 0 0 0,0 0 0 0 0,-1 0-1 0 0,1 0 1 0 0,-1 0 0 0 0,1 0 0 0 0,-1 0-1 0 0,0 0 1 0 0,1 0 0 0 0,-1 0 0 0 0,0 0 0 0 0,0 0-1 0 0,0 0 1 0 0,0 0 0 0 0,0 1 0 0 0,0-1 0 0 0,0 0-1 0 0,0 0 1 0 0,0 0 0 0 0,0 0 0 0 0,-1 0-1 0 0,1 0 1 0 0,0 0 0 0 0,-1 0 0 0 0,1 0 0 0 0,-1 0-1 0 0,1 0 1 0 0,-1 0 0 0 0,0 0 0 0 0,1 0 0 0 0,-1-1-1 0 0,0 1 1 0 0,0 1-6 0 0,-128 89 454 0 0,55-47-385 0 0,61-35-58 0 0,-2 0 16 0 0,1 0 0 0 0,0 2 1 0 0,1-1-1 0 0,0 2 0 0 0,0 0 1 0 0,2 0-1 0 0,-1 1 0 0 0,-6 11-27 0 0,16-17 4 0 0,1 0 0 0 0,1-1-1 0 0,-1 1 1 0 0,1 0 0 0 0,0 0-1 0 0,1 0 1 0 0,0 0-1 0 0,0-1 1 0 0,0 1 0 0 0,1 0-1 0 0,0-1 1 0 0,0 1 0 0 0,0-1-1 0 0,1 0 1 0 0,0 1 0 0 0,1-1-1 0 0,-1-1 1 0 0,1 1 0 0 0,0 0-1 0 0,1-1 1 0 0,-1 0 0 0 0,1 0-1 0 0,0 0 1 0 0,0-1 0 0 0,0 0-1 0 0,1 0 1 0 0,4 3-4 0 0,-8-5-144 0 0,1 1-1 0 0,0-1 1 0 0,-1 0-1 0 0,1 0 1 0 0,0 0 0 0 0,0 0-1 0 0,0-1 1 0 0,1 1 0 0 0,-1-1-1 0 0,0 0 1 0 0,0 0 0 0 0,1 0-1 0 0,-1 0 1 0 0,1-1-1 0 0,-1 1 1 0 0,1-1 0 0 0,-1 0-1 0 0,1 0 1 0 0,-1 0 0 0 0,0 0-1 0 0,1-1 1 0 0,0 0 144 0 0,-1 0-511 0 0,-1 0-1 0 0,0 0 1 0 0,0 0 0 0 0,0 0 0 0 0,0 0 0 0 0,0-1 0 0 0,0 1 0 0 0,-1-1-1 0 0,1 1 1 0 0,0-1 0 0 0,-1 0 0 0 0,1 1 0 0 0,-1-1 0 0 0,0 0-1 0 0,1 0 1 0 0,-1 0 0 0 0,0 0 0 0 0,0-1 0 0 0,0 1 0 0 0,-1 0-1 0 0,1 0 1 0 0,0-1 511 0 0,2-8-3518 0 0,0 3 1531 0 0</inkml:trace>
  <inkml:trace contextRef="#ctx0" brushRef="#br0" timeOffset="396.754">178 0 0 0 0,'0'0'449'0'0,"0"0"-86"0"0,0 0-83 0 0,0 0 243 0 0,0 0 508 0 0,0 0 493 0 0,0 0 305 0 0,0 0-36 0 0,0 0-262 0 0,0 0-316 0 0,0 0-265 0 0,0 0-133 0 0,0 0-59 0 0,-3 20-23 0 0,-11 96 744 0 0,33 54 1959 0 0,-5 105-2590 0 0,-26-23-740 0 0,-20-61-151 0 0,14-118-78 0 0,20-32-1508 0 0,25-44-3477 0 0,-10-4-2436 0 0,-10 6 2312 0 0</inkml:trace>
</inkml:ink>
</file>

<file path=ppt/ink/ink2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4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0,'0'0'592'0'0,"0"0"458"0"0,0 0 151 0 0,0 0 25 0 0,0 0 18 0 0,0 0 3 0 0,0 0-19 0 0,0 0-75 0 0,4 2 2463 0 0,13 6-1687 0 0,96 13 1758 0 0,60-16-2407 0 0,-165-5-1210 0 0,100-14 229 0 0,-82 8-1151 0 0,-22 5-4989 0 0,-2 0-5732 0 0,-2 1 10017 0 0</inkml:trace>
</inkml:ink>
</file>

<file path=ppt/ink/ink2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3.7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2304 0 0,'0'0'2366'0'0,"0"0"-663"0"0,0 0-428 0 0,0 0 62 0 0,0 0 227 0 0,0 0 78 0 0,0 0-217 0 0,0 0-326 0 0,0 0-275 0 0,0 0-153 0 0,0 0-72 0 0,0 0-52 0 0,0 0-22 0 0,15 4-53 0 0,51 11-64 0 0,64-12 579 0 0,-17-9-1747 0 0,-76 2-2611 0 0,0 0-4191 0 0,-25 4-493 0 0</inkml:trace>
</inkml:ink>
</file>

<file path=ppt/ink/ink2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0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238 443 464 0 0,'0'0'1286'0'0,"0"0"-33"0"0,0 0 69 0 0,0 0 200 0 0,0 0 217 0 0,0 0-11 0 0,0 0-290 0 0,0 0-411 0 0,0 0-475 0 0,0 0-335 0 0,0 0-146 0 0,4 19 419 0 0,105 488 2894 0 0,-52-334-2981 0 0,-56-173-363 0 0,-1 0 0 0 0,1 0 0 0 0,-1 1 0 0 0,1-1 0 0 0,-1 0 0 0 0,1 0 0 0 0,-1 0 0 0 0,1 0 0 0 0,-1 0 0 0 0,1 0 0 0 0,-1 0 0 0 0,1 0 0 0 0,-1 0 0 0 0,1 0 0 0 0,-1 0 0 0 0,1 0 0 0 0,-1 0 1 0 0,1 0-1 0 0,-1 0 0 0 0,1-1 0 0 0,-1 1 0 0 0,1 0 0 0 0,-1 0 0 0 0,0-1 0 0 0,1 1 0 0 0,-1 0 0 0 0,1-1 0 0 0,-1 1 0 0 0,1 0 0 0 0,-1-1 0 0 0,0 1 0 0 0,1 0 0 0 0,-1-1 0 0 0,0 1 0 0 0,0-1 0 0 0,1 1 1 0 0,-1-1-1 0 0,0 1 0 0 0,0-1 0 0 0,0 1 0 0 0,1-1 0 0 0,-1 1 0 0 0,0-1 0 0 0,0 1 0 0 0,0-1 0 0 0,0 1 0 0 0,0-1 0 0 0,0 1 0 0 0,0-1 0 0 0,0 1 0 0 0,0-1 0 0 0,0 1 0 0 0,0-1 0 0 0,-1 1 0 0 0,1-1 0 0 0,0 1 1 0 0,0-1-1 0 0,0 1 0 0 0,-1-1 0 0 0,1 1 0 0 0,0-1 0 0 0,-1 1 0 0 0,1-1-40 0 0,10-73 141 0 0,3 0-1 0 0,3 1 1 0 0,4 1 0 0 0,2 0-1 0 0,4 2 1 0 0,6-6-141 0 0,-17 39-180 0 0,-5 18-111 0 0,-1-1 0 0 0,-2 0 0 0 0,1-1 0 0 0,-2 0 0 0 0,-1 0 1 0 0,-1 0-1 0 0,0-1 0 0 0,-2 0 0 0 0,-1 1 0 0 0,0-10 291 0 0,-9 21-3063 0 0,-13 13-7553 0 0,17 4 7121 0 0</inkml:trace>
  <inkml:trace contextRef="#ctx0" brushRef="#br0" timeOffset="753.879">923 837 0 0 0,'0'0'283'0'0,"0"0"921"0"0,0 0 412 0 0,0 0 42 0 0,0 0-151 0 0,0 0-185 0 0,0 0-201 0 0,0 0-154 0 0,0 0-85 0 0,0 0-48 0 0,1-9 20 0 0,2-29-9 0 0,-3 37-757 0 0,-1 0-1 0 0,1 0 0 0 0,-1 1 0 0 0,1-1 0 0 0,-1 0 0 0 0,1 0 0 0 0,-1 0 0 0 0,1 1 0 0 0,-1-1 0 0 0,0 0 0 0 0,1 0 0 0 0,-1 1 1 0 0,0-1-1 0 0,0 1 0 0 0,1-1 0 0 0,-1 1 0 0 0,0-1 0 0 0,0 1 0 0 0,0-1 0 0 0,0 1 0 0 0,0 0 0 0 0,0-1 0 0 0,0 1 0 0 0,0 0 0 0 0,0 0 1 0 0,0 0-1 0 0,0 0 0 0 0,0 0 0 0 0,0 0 0 0 0,1 0 0 0 0,-1 0 0 0 0,0 0 0 0 0,0 0 0 0 0,0 0 0 0 0,0 1 0 0 0,0-1 0 0 0,0 0 1 0 0,0 1-1 0 0,0-1-87 0 0,-5 1 298 0 0,0 1-270 0 0,0 1 0 0 0,1-1 0 0 0,-1 1 0 0 0,1 1 0 0 0,-1-1 0 0 0,1 1 0 0 0,0 0 0 0 0,0 0 0 0 0,1 0 0 0 0,-1 1 0 0 0,1 0 0 0 0,0 0 0 0 0,0 0 0 0 0,0 0 0 0 0,1 0 0 0 0,0 1 0 0 0,0 0 0 0 0,1-1 0 0 0,-1 1 0 0 0,1 0 0 0 0,-1 6-28 0 0,-34 148 12 0 0,8-15 68 0 0,14-117-16 0 0,15-27-60 0 0,0-1-3 0 0,20 4 518 0 0,113-18 673 0 0,-86 6-1109 0 0,0 1 6 0 0,-24-1-488 0 0,-17 2-2538 0 0,-6 1-3732 0 0,0 2 1808 0 0,0 2 307 0 0</inkml:trace>
  <inkml:trace contextRef="#ctx0" brushRef="#br0" timeOffset="1002.982">697 962 144 0 0,'0'0'1498'0'0,"0"0"-298"0"0,0 0-85 0 0,0 0 209 0 0,0 0 238 0 0,0 0 14 0 0,0 0-201 0 0,0 0-269 0 0,0 0-235 0 0,0 0-193 0 0,0 0-152 0 0,0 0-126 0 0,17 2-115 0 0,113 18 130 0 0,-45-15-2820 0 0,-31-14-5728 0 0,-42 6 4596 0 0</inkml:trace>
  <inkml:trace contextRef="#ctx0" brushRef="#br0" timeOffset="1925.206">1 181 0 0 0,'0'0'895'0'0,"0"0"268"0"0,0 0 118 0 0,0 0-75 0 0,0 0-207 0 0,0 0-187 0 0,0 0-86 0 0,0 0-10 0 0,0 0 21 0 0,0 0 17 0 0,15-3-38 0 0,49-12-35 0 0,32 11 2103 0 0,89 30-615 0 0,-26-4-1473 0 0,-153-21-233 0 0,-6-6 2118 0 0,-5-2-2800 0 0,-114-111 1302 0 0,107 104-1255 0 0,-16-22 421 0 0,20 10-3405 0 0,8 25 902 0 0,6 2-10183 0 0,-2 2 9964 0 0</inkml:trace>
</inkml:ink>
</file>

<file path=ppt/ink/ink2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3.4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0 147 360 0 0,'0'0'1068'0'0,"0"0"42"0"0,0 0 288 0 0,0 0 339 0 0,0 0 160 0 0,0 0-198 0 0,0 0-504 0 0,0 0-405 0 0,0 0-203 0 0,0 0 15 0 0,0 0 100 0 0,0 0 19 0 0,14 0-27 0 0,230 4 2741 0 0,-103-11-2641 0 0,-142 7-758 0 0,1 0 0 0 0,-1 0 0 0 0,1 0 0 0 0,0 0 0 0 0,-1 0 0 0 0,1 0 0 0 0,-1 0 0 0 0,1 0 0 0 0,-1-1 0 0 0,1 1 0 0 0,0 0 0 0 0,-1 0 0 0 0,1 0 0 0 0,0-1 0 0 0,-1 1 0 0 0,1 0 0 0 0,0-1 0 0 0,-1 1 0 0 0,1 0 0 0 0,0 0 0 0 0,-1-1 0 0 0,1 1 0 0 0,0-1 0 0 0,0 1 0 0 0,-1 0 0 0 0,1-1 0 0 0,0 1 0 0 0,0-1 0 0 0,0 1 0 0 0,0 0 0 0 0,0-1 0 0 0,0 1 0 0 0,0-1 0 0 0,-1 1 0 0 0,1-1 0 0 0,0 1 0 0 0,1-1 0 0 0,-1 1 0 0 0,0 0 0 0 0,0-1 0 0 0,0 1 0 0 0,0-1 0 0 0,0 1 0 0 0,0-1 0 0 0,0 1 0 0 0,1 0 0 0 0,-1-1 0 0 0,0 1 0 0 0,0 0 0 0 0,0-1 0 0 0,1 1 0 0 0,-1 0 0 0 0,0-1 0 0 0,1 1 0 0 0,-1 0 0 0 0,0-1 0 0 0,1 1 0 0 0,-1 0 0 0 0,0 0 0 0 0,1-1 0 0 0,-1 1 0 0 0,1 0 0 0 0,-1 0 0 0 0,0 0 0 0 0,1 0 0 0 0,-1-1 0 0 0,1 1 0 0 0,-1 0-36 0 0,-35-16-15 0 0,-22 0 18 0 0,29 10-96 0 0,1-1-1 0 0,0-2 0 0 0,0-1 0 0 0,0-1 0 0 0,-20-12 94 0 0,34 10-1660 0 0,11 1-6988 0 0,2 11-1800 0 0</inkml:trace>
</inkml:ink>
</file>

<file path=ppt/ink/ink2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17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86 439 0 0 0,'0'0'329'0'0,"0"0"945"0"0,0 0 105 0 0,0 0-281 0 0,0 0-338 0 0,0 0-315 0 0,0 0-182 0 0,4-10 338 0 0,85 280 5155 0 0,-5-38-4323 0 0,-27-32-676 0 0,-40-157-360 0 0,-17-42-335 0 0,0-1-4 0 0,7-4 2835 0 0,-3-47-2413 0 0,1 1 0 0 0,3 0 0 0 0,3 0 0 0 0,13-41-480 0 0,7-33 518 0 0,66-257-1241 0 0,-75 307-1113 0 0,-21 73-7502 0 0,-1 8 5685 0 0,0 0 60 0 0,0-3 2793 0 0</inkml:trace>
  <inkml:trace contextRef="#ctx0" brushRef="#br0" timeOffset="1649.86">963 807 0 0 0,'0'0'592'0'0,"0"0"544"0"0,0 0 273 0 0,0 0 75 0 0,0 0-105 0 0,0 0-223 0 0,0 0-232 0 0,0 0-221 0 0,0 0-117 0 0,0 0-29 0 0,0 0-9 0 0,-17-5 27 0 0,-53-12-10 0 0,67 16-460 0 0,0 0 0 0 0,-1 0 0 0 0,1 1 0 0 0,0-1-1 0 0,0 1 1 0 0,0 0 0 0 0,-1-1 0 0 0,1 1-1 0 0,0 1 1 0 0,0-1 0 0 0,0 0 0 0 0,-1 1-1 0 0,1 0 1 0 0,0-1 0 0 0,0 1 0 0 0,0 0 0 0 0,0 1-1 0 0,0-1 1 0 0,0 1-105 0 0,-9 4 306 0 0,6-4-235 0 0,1 0-1 0 0,0 0 1 0 0,0 1-1 0 0,0 0 1 0 0,1 0-1 0 0,-1 0 1 0 0,1 0-1 0 0,-1 1 1 0 0,1 0-1 0 0,0 0 1 0 0,1 0-1 0 0,-1 0 1 0 0,1 0 0 0 0,-1 1-1 0 0,1 0 1 0 0,1 0-1 0 0,-1 0 1 0 0,1 0-1 0 0,-1 2-70 0 0,-28 192 743 0 0,1-72-414 0 0,24-81-46 0 0,41-42 489 0 0,102-30 118 0 0,-79 12-893 0 0,-23-2-2895 0 0,-29 11-2614 0 0,-1 0-3273 0 0,-5 4 7715 0 0</inkml:trace>
  <inkml:trace contextRef="#ctx0" brushRef="#br0" timeOffset="1963.033">584 1017 0 0 0,'0'0'744'0'0,"0"0"475"0"0,0 0 135 0 0,0 0 167 0 0,0 0 146 0 0,0 0-53 0 0,0 0-262 0 0,0 0-298 0 0,0 0-262 0 0,0 0-185 0 0,35-3-136 0 0,111-7-103 0 0,43 8-304 0 0,-156 4-2246 0 0,-1 0-4677 0 0,-24-2 3073 0 0</inkml:trace>
  <inkml:trace contextRef="#ctx0" brushRef="#br0" timeOffset="2349.785">1331 821 3065 0 0,'0'0'1745'0'0,"0"0"-216"0"0,0 0-149 0 0,0 0 63 0 0,0 0 23 0 0,0 0-177 0 0,0 0-314 0 0,0 0-251 0 0,0 0-197 0 0,0 0-120 0 0,0 0-55 0 0,0 0-56 0 0,-10 21-4 0 0,-65 139 465 0 0,-86 171-442 0 0,84-209-1960 0 0,73-118 956 0 0,-9 20-1640 0 0,9-8-7384 0 0,4-12 7527 0 0</inkml:trace>
  <inkml:trace contextRef="#ctx0" brushRef="#br0" timeOffset="2603.05">1489 1053 4577 0 0,'0'0'1111'0'0,"0"0"-396"0"0,0 0-72 0 0,0 0 251 0 0,0 0 269 0 0,0 0 87 0 0,0 0-113 0 0,-21 35-302 0 0,-68 108-337 0 0,-10 44-273 0 0,45-62-732 0 0,43-89-1602 0 0,11-35 1080 0 0,0-1-235 0 0,9-2-3807 0 0,1-6 2796 0 0,-6 4 1657 0 0,1 0 443 0 0</inkml:trace>
  <inkml:trace contextRef="#ctx0" brushRef="#br0" timeOffset="2851.647">1419 1087 0 0 0,'0'0'712'0'0,"0"0"564"0"0,0 0 205 0 0,0 0-45 0 0,0 0-101 0 0,0 0-129 0 0,0 0-88 0 0,0 0-85 0 0,0 0-117 0 0,0 0-103 0 0,24-2-80 0 0,112-11 433 0 0,-97 9-423 0 0,7-2-950 0 0,-17 5-9560 0 0,-28 1 5773 0 0</inkml:trace>
  <inkml:trace contextRef="#ctx0" brushRef="#br0" timeOffset="3018.01">1331 1322 1072 0 0,'0'0'1961'0'0,"0"0"-308"0"0,0 0 126 0 0,0 0 159 0 0,0 0-77 0 0,0 0-293 0 0,0 0-412 0 0,0 0-369 0 0,0 0-267 0 0,0 0-180 0 0,35-1-140 0 0,110-5-100 0 0,-30-13-643 0 0,-72 5-1686 0 0,-14 6-3085 0 0,-17 5-1535 0 0</inkml:trace>
  <inkml:trace contextRef="#ctx0" brushRef="#br0" timeOffset="6735.026">22 192 0 0 0,'0'0'731'0'0,"0"0"708"0"0,0 0 133 0 0,0 0-104 0 0,0 0-135 0 0,0 0-145 0 0,0 0-100 0 0,0 0-85 0 0,0 0-79 0 0,-4-3-86 0 0,-13-10-59 0 0,48 3 3282 0 0,162-12-659 0 0,-73-7-2656 0 0,-119 27-703 0 0,0 0 0 0 0,0 0 0 0 0,0 1-1 0 0,0-1 1 0 0,0 0 0 0 0,-1 0-1 0 0,1 0 1 0 0,-1 0 0 0 0,1 0-1 0 0,-1 0 1 0 0,0 0 0 0 0,0 0 0 0 0,0 0-1 0 0,0 0 1 0 0,0 0 0 0 0,0 0-1 0 0,-1 0 1 0 0,1 1 0 0 0,-1-1 0 0 0,1 0-1 0 0,-1 0 1 0 0,1 0 0 0 0,-1 0-1 0 0,0 0 1 0 0,0 1 0 0 0,0-1-1 0 0,0 0 1 0 0,-1 1 0 0 0,1-1 0 0 0,0 1-1 0 0,0-1 1 0 0,-1 1 0 0 0,1 0-1 0 0,-1-1 1 0 0,0 1 0 0 0,1 0 0 0 0,-1 0-1 0 0,0 0 1 0 0,0 0 0 0 0,1 1-1 0 0,-1-1 1 0 0,0 0 0 0 0,0 1-1 0 0,-1-1-42 0 0,-46-26-323 0 0,28 17-4330 0 0,9 4-3181 0 0,8 5-1351 0 0</inkml:trace>
</inkml:ink>
</file>

<file path=ppt/ink/ink2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2.1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0 167 4553 0 0,'0'0'859'0'0,"0"0"-490"0"0,0 0-131 0 0,0 0 318 0 0,0 0 397 0 0,0 0 170 0 0,0 0-17 0 0,0 0-225 0 0,0 0-246 0 0,0 0-177 0 0,1 33-164 0 0,2 106-76 0 0,-3 189 392 0 0,1-308-542 0 0,1 0 0 0 0,0 0 0 0 0,2-1 0 0 0,0 1 0 0 0,1-1-1 0 0,1 0 1 0 0,2 3-68 0 0,-8-22 58 0 0,0 1 0 0 0,0-1 0 0 0,0 1 0 0 0,0-1 0 0 0,0 1 0 0 0,0-1 0 0 0,0 1 0 0 0,1-1 0 0 0,-1 0 0 0 0,0 1-1 0 0,0-1 1 0 0,0 1 0 0 0,1-1 0 0 0,-1 0 0 0 0,0 1 0 0 0,1-1 0 0 0,-1 0 0 0 0,0 1 0 0 0,1-1 0 0 0,-1 0 0 0 0,0 1 0 0 0,1-1 0 0 0,-1 0 0 0 0,1 0 0 0 0,-1 1-1 0 0,0-1 1 0 0,1 0 0 0 0,-1 0 0 0 0,1 0 0 0 0,-1 0 0 0 0,1 0 0 0 0,-1 1 0 0 0,1-1 0 0 0,-1 0 0 0 0,0 0 0 0 0,1 0 0 0 0,-1 0 0 0 0,1 0 0 0 0,-1-1 0 0 0,1 1 0 0 0,-1 0-1 0 0,1 0 1 0 0,-1 0 0 0 0,1 0 0 0 0,-1 0 0 0 0,0-1 0 0 0,1 1 0 0 0,-1 0 0 0 0,1 0 0 0 0,-1-1 0 0 0,0 1 0 0 0,1 0 0 0 0,-1 0 0 0 0,0-1 0 0 0,1 1 0 0 0,-1-1-1 0 0,0 1 1 0 0,0 0 0 0 0,1-1 0 0 0,-1 1 0 0 0,0 0 0 0 0,0-1 0 0 0,1 1 0 0 0,-1-1 0 0 0,0 1-58 0 0,18-34 2612 0 0,-15 29-2839 0 0,48-110 1403 0 0,-5-2-1 0 0,3-28-1175 0 0,59-148-176 0 0,-48 182-1755 0 0,-50 103-951 0 0,-8 12-7751 0 0,-2 0 4425 0 0</inkml:trace>
  <inkml:trace contextRef="#ctx0" brushRef="#br0" timeOffset="248.548">544 590 8162 0 0,'0'0'1812'0'0,"0"0"-813"0"0,0 0-404 0 0,0 0 89 0 0,0 0 192 0 0,0 0 143 0 0,0 0-47 0 0,0 0-228 0 0,-11 36-258 0 0,-30 110-225 0 0,22-34-57 0 0,20-86-181 0 0,-2-10-169 0 0,3 23-2649 0 0,13-41-9462 0 0,-13 1 10618 0 0</inkml:trace>
  <inkml:trace contextRef="#ctx0" brushRef="#br0" timeOffset="494.627">531 491 4969 0 0,'0'0'1340'0'0,"0"0"-507"0"0,0 0-111 0 0,0 0 300 0 0,0 0 314 0 0,0 0 79 0 0,0 0-157 0 0,0 0-278 0 0,0 0-243 0 0,0 0-182 0 0,0 0-124 0 0,0 0-80 0 0,25 8-43 0 0,80 24-27 0 0,-86-26-263 0 0,0-1-1 0 0,0-1 1 0 0,0-1 0 0 0,0-1-1 0 0,1-1 1 0 0,-1 0-1 0 0,1-1 1 0 0,1-2-18 0 0,27 1-2823 0 0,-39 1 451 0 0,5 0-5642 0 0,-11 0 4544 0 0</inkml:trace>
  <inkml:trace contextRef="#ctx0" brushRef="#br0" timeOffset="663.999">490 712 2385 0 0,'0'0'2464'0'0,"0"0"-1032"0"0,0 0-473 0 0,0 0 196 0 0,0 0 264 0 0,0 0 63 0 0,0 0-189 0 0,0 0-332 0 0,0 0-320 0 0,0 0-257 0 0,33 3-179 0 0,102 12-134 0 0,-14-26-943 0 0,-107 9 190 0 0,19-2-2216 0 0,-10-1-2465 0 0,-10 1 327 0 0</inkml:trace>
</inkml:ink>
</file>

<file path=ppt/ink/ink2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21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0 251 5097 0 0,'0'0'1103'0'0,"0"0"-558"0"0,0 0-79 0 0,0 0 427 0 0,0 0 448 0 0,0 0 224 0 0,0 0-102 0 0,0 0-269 0 0,0 0-273 0 0,0 0-179 0 0,0 0-79 0 0,0 0-52 0 0,28 2-21 0 0,86 8-52 0 0,34-19 748 0 0,-107 2-1177 0 0,45-22-1851 0 0,-80 19-1320 0 0,-5 1-3389 0 0,-1 7 4363 0 0,0 0-3696 0 0</inkml:trace>
  <inkml:trace contextRef="#ctx0" brushRef="#br0" timeOffset="211.142">179 0 6953 0 0,'0'0'1350'0'0,"0"0"-338"0"0,0 0-85 0 0,0 0 104 0 0,-6 36 80 0 0,-20 112-39 0 0,16 3 701 0 0,10-146-1821 0 0,7 130-452 0 0,20-50-5995 0 0,-17-63-871 0 0,-5-15 6546 0 0</inkml:trace>
</inkml:ink>
</file>

<file path=ppt/ink/ink2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2:52.8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1 419 2457 0 0,'0'0'1198'0'0,"0"0"-224"0"0,0 0-167 0 0,0 0-19 0 0,0 0 164 0 0,0 0 232 0 0,0 0 106 0 0,0 0-16 0 0,0 0-181 0 0,0 0-310 0 0,0 0-295 0 0,0-3-197 0 0,24-13 746 0 0,-5 13-570 0 0,150-1 1668 0 0,-152 3-2047 0 0,1 1 0 0 0,-1 0 0 0 0,1 1-1 0 0,-1 1 1 0 0,1 1 0 0 0,-1 0-1 0 0,0 2 1 0 0,0-1 0 0 0,-1 2 0 0 0,0 0-1 0 0,0 1 1 0 0,0 1 0 0 0,0 1 0 0 0,7 5-88 0 0,-16-8 54 0 0,0 0 1 0 0,-1 1 0 0 0,1 0 0 0 0,-2 0 0 0 0,1 0-1 0 0,-1 0 1 0 0,0 1 0 0 0,0 0 0 0 0,-1 0 0 0 0,0 1-1 0 0,-1-1 1 0 0,0 1 0 0 0,0-1 0 0 0,0 1 0 0 0,-2 0-1 0 0,1 0 1 0 0,-1 0 0 0 0,0 0 0 0 0,-1 1 0 0 0,0-1-1 0 0,0 0 1 0 0,-1 0-55 0 0,-1 27 282 0 0,-2-1 0 0 0,-2-1-1 0 0,-1 1 1 0 0,-1-1 0 0 0,-12 27-282 0 0,-16 76 648 0 0,-1 44-131 0 0,27-134-377 0 0,2 0 0 0 0,1 0 0 0 0,3 1-1 0 0,2 0 1 0 0,2 0 0 0 0,6 39-140 0 0,-5-75 37 0 0,2 0 0 0 0,0 1 0 0 0,0-1 0 0 0,1 0 0 0 0,0-1 1 0 0,1 1-1 0 0,1-1 0 0 0,0 0 0 0 0,0 0 0 0 0,1-1 0 0 0,0 1 0 0 0,1-2 0 0 0,0 1 0 0 0,1-1 1 0 0,0 0-1 0 0,0-1 0 0 0,5 3-37 0 0,71 41 509 0 0,-70-48 1272 0 0,-16-4-1737 0 0,1 0-2 0 0,-22 4 186 0 0,-63 39-194 0 0,81-40-40 0 0,0 0 0 0 0,-1 1 0 0 0,1 0 0 0 0,0-1 0 0 0,1 2 0 0 0,-1-1 0 0 0,1 0 0 0 0,0 1 0 0 0,0-1 1 0 0,0 1-1 0 0,1 0 0 0 0,0 0 0 0 0,-1 0 0 0 0,2 1 0 0 0,-1-1 0 0 0,1 0 0 0 0,0 1 0 0 0,0-1 0 0 0,0 0 1 0 0,1 1-1 0 0,-1 2 6 0 0,3 1-1 0 0,1 1 1 0 0,-1-1-1 0 0,1 1 1 0 0,1-1-1 0 0,0 0 1 0 0,0 0-1 0 0,1-1 1 0 0,0 1-1 0 0,1-1 1 0 0,-1 0-1 0 0,1 0 1 0 0,1-1-1 0 0,0 0 1 0 0,0 0-1 0 0,4 3 1 0 0,30 36-30 0 0,-29-31 33 0 0,0 0-1 0 0,-1 0 0 0 0,-1 1 0 0 0,0 1 1 0 0,-2 0-1 0 0,1 0 0 0 0,-2 0 1 0 0,0 1-1 0 0,-2 0 0 0 0,0 1 0 0 0,0-1 1 0 0,-2 1-1 0 0,0 0 0 0 0,-1 2-2 0 0,-3-11 15 0 0,0 0 0 0 0,-1 0-1 0 0,0 0 1 0 0,0 0 0 0 0,-1 0 0 0 0,0 0-1 0 0,-1-1 1 0 0,0 1 0 0 0,-1-1-1 0 0,0 0 1 0 0,0 0 0 0 0,-1-1 0 0 0,0 1-1 0 0,0-1 1 0 0,-1-1 0 0 0,0 1 0 0 0,0-1-1 0 0,-1 0 1 0 0,0-1 0 0 0,-4 2-15 0 0,-23 17 79 0 0,-1-2 0 0 0,-2-2 0 0 0,0-1 0 0 0,-12 2-79 0 0,35-15 21 0 0,-36 18-37 0 0,-1-3-1 0 0,0-2 0 0 0,-2-2 1 0 0,-9 0 16 0 0,65-19-6309 0 0,23-5 1700 0 0,-12 2-1500 0 0,-3-3-3634 0 0</inkml:trace>
  <inkml:trace contextRef="#ctx0" brushRef="#br0" timeOffset="10829.593">1039 662 5313 0 0,'0'0'1216'0'0,"0"0"-329"0"0,0 0-205 0 0,0 0 131 0 0,0 0 257 0 0,0 0 215 0 0,0 0 8 0 0,0 0-182 0 0,0 0-226 0 0,0 0-222 0 0,0 0-158 0 0,2 22-101 0 0,7 67-67 0 0,60 150 1146 0 0,-55-176-1722 0 0,5 34-375 0 0,-14-33-6415 0 0,-7-54 374 0 0,0-8 3245 0 0</inkml:trace>
  <inkml:trace contextRef="#ctx0" brushRef="#br0" timeOffset="11334.551">862 717 1696 0 0,'0'0'1854'0'0,"0"0"-254"0"0,0 0-102 0 0,0 0 149 0 0,0 0 215 0 0,0 0-8 0 0,0 0-326 0 0,0 0-401 0 0,0 0-303 0 0,0 0-199 0 0,0 0-107 0 0,0 0-63 0 0,0 0-34 0 0,21-33-25 0 0,68-102 8 0 0,-87 130-370 0 0,1 1 1 0 0,0-1-1 0 0,0 1 0 0 0,0 0 0 0 0,0 0 0 0 0,1 1 0 0 0,-1-1 1 0 0,1 1-1 0 0,0-1 0 0 0,0 1 0 0 0,1 1 0 0 0,-1-1 0 0 0,0 0 1 0 0,1 1-1 0 0,0 0 0 0 0,1-1-34 0 0,11-3 152 0 0,-1-4-67 0 0,1 2 0 0 0,0 0 0 0 0,1 0 0 0 0,0 2 0 0 0,0 0 0 0 0,0 1 0 0 0,1 1 0 0 0,0 1 0 0 0,-1 0 0 0 0,2 2-85 0 0,-17 2-5 0 0,-1 0 1 0 0,1 1 0 0 0,-1-1 0 0 0,1 1 0 0 0,-1 0 0 0 0,1-1 0 0 0,-1 1 0 0 0,0 0-1 0 0,0 0 1 0 0,0 1 0 0 0,0-1 0 0 0,0 0 0 0 0,0 1 0 0 0,-1-1 0 0 0,1 1 0 0 0,-1 0-1 0 0,0-1 1 0 0,1 1 0 0 0,-1 0 0 0 0,-1 0 0 0 0,1 0 0 0 0,0-1 0 0 0,-1 1-1 0 0,1 0 1 0 0,-1 0 0 0 0,0 0 0 0 0,0 0 0 0 0,0 0 0 0 0,0 0 0 0 0,-1 0 0 0 0,1 0-1 0 0,-1 0 1 0 0,0 0 0 0 0,0 0 0 0 0,0 0 0 0 0,0-1 0 0 0,0 1 0 0 0,0 0 0 0 0,-1-1-1 0 0,0 1 1 0 0,1-1 0 0 0,-2 1 4 0 0,-157 225-97 0 0,158-226 86 0 0,1-1-1 0 0,-1 1 1 0 0,1 0 0 0 0,0 0 0 0 0,0 0-1 0 0,-1 0 1 0 0,2 0 0 0 0,-1 0 0 0 0,0 0-1 0 0,0 0 1 0 0,1 0 0 0 0,-1 0 0 0 0,1 1-1 0 0,-1-1 1 0 0,1 0 0 0 0,0 0 0 0 0,0 1-1 0 0,0-1 1 0 0,0 0 0 0 0,1 0 0 0 0,-1 1-1 0 0,0-1 1 0 0,1 0 0 0 0,0 0 0 0 0,-1 0-1 0 0,1 0 1 0 0,0 0 0 0 0,0 0 0 0 0,0 0-1 0 0,0 0 1 0 0,1 0 0 0 0,-1 0 0 0 0,1 0 0 0 0,-1-1-1 0 0,1 1 1 0 0,-1 0 0 0 0,1-1 0 0 0,0 0-1 0 0,0 1 1 0 0,0-1 0 0 0,-1 0 0 0 0,1 0-1 0 0,1 0 1 0 0,-1 0 11 0 0,256 22-183 0 0,-255-21 195 0 0,1 0-1 0 0,0-1 0 0 0,-1 2 0 0 0,1-1 1 0 0,-1 0-1 0 0,0 1 0 0 0,0-1 0 0 0,0 1 1 0 0,0 0-1 0 0,0 0 0 0 0,0 0 0 0 0,-1 0 1 0 0,0 1-1 0 0,1-1 0 0 0,-1 1 0 0 0,0-1 1 0 0,-1 1-1 0 0,1 0 0 0 0,-1-1 0 0 0,0 1 1 0 0,0 0-1 0 0,0 0 0 0 0,0 0 0 0 0,0 0 1 0 0,-1 0-1 0 0,0 0 0 0 0,0 1 0 0 0,0-1 1 0 0,0 0-1 0 0,-1 0 0 0 0,0 0 0 0 0,0 0 1 0 0,0 0-1 0 0,0 0 0 0 0,0-1 0 0 0,-1 1 1 0 0,0 0-1 0 0,1-1 0 0 0,-2 1 0 0 0,1-1 1 0 0,0 1-1 0 0,-1-1 0 0 0,1 0 0 0 0,-1 0 1 0 0,0 0-1 0 0,-1 1-11 0 0,-33 42-172 0 0,-2 0 0 0 0,-2-3 0 0 0,-1-1 1 0 0,-4-2 171 0 0,44-38-29 0 0,-48 41-1291 0 0,17-16-2839 0 0,26-22 928 0 0,1 1-4939 0 0,4-5 6339 0 0</inkml:trace>
  <inkml:trace contextRef="#ctx0" brushRef="#br0" timeOffset="12024.414">1624 835 2280 0 0,'0'0'1319'0'0,"0"0"-101"0"0,0 0 138 0 0,0 0 234 0 0,0 0 110 0 0,0 0-182 0 0,0 0-372 0 0,0 0-356 0 0,0 0-261 0 0,0 0-136 0 0,0 0-36 0 0,-1 32 10 0 0,0 93 45 0 0,0-124-395 0 0,1 0 0 0 0,-1 0 0 0 0,1 0 0 0 0,-1 0 0 0 0,1 0 0 0 0,0 0 0 0 0,-1 0 0 0 0,1 0 0 0 0,0 0 0 0 0,0 0 0 0 0,-1 0 0 0 0,1 0 0 0 0,0 0 0 0 0,0 0 0 0 0,0 0 0 0 0,1 0 0 0 0,-1 0 0 0 0,0 0 0 0 0,0 0 0 0 0,0 0 0 0 0,1 0 0 0 0,-1 0 0 0 0,1 0 0 0 0,-1 0 0 0 0,0 0 0 0 0,1 0 0 0 0,0 0 0 0 0,-1 0 0 0 0,1-1-1 0 0,0 1 1 0 0,-1 0 0 0 0,1 0 0 0 0,0-1 0 0 0,0 1 0 0 0,-1 0 0 0 0,1-1 0 0 0,0 1 0 0 0,0-1 0 0 0,0 1 0 0 0,0-1 0 0 0,0 0 0 0 0,0 1 0 0 0,0-1 0 0 0,0 0 0 0 0,0 1 0 0 0,0-1 0 0 0,0 0-17 0 0,4 0 201 0 0,5-2 15 0 0,0 0 1 0 0,0-1-1 0 0,0 0 0 0 0,-1 0 1 0 0,1-1-1 0 0,-1 0 0 0 0,1-1 1 0 0,-1 0-1 0 0,-1-1 0 0 0,1 0 1 0 0,-1 0-1 0 0,0 0 0 0 0,0-1 0 0 0,-1-1 1 0 0,0 1-1 0 0,0-1 0 0 0,-1 0 1 0 0,0-1-1 0 0,0 1 0 0 0,0-3-216 0 0,115-169 642 0 0,-109 175-1216 0 0,-12 26-245 0 0,0-15 890 0 0,-12 133-707 0 0,13-135 667 0 0,1-1-1 0 0,0 0 1 0 0,0 0 0 0 0,0 0 0 0 0,0 0-1 0 0,1 0 1 0 0,-1 0 0 0 0,1 0-1 0 0,-1-1 1 0 0,1 0 0 0 0,0 1-1 0 0,0-1 1 0 0,0 0 0 0 0,1 0 0 0 0,-1-1-1 0 0,0 1 1 0 0,1-1 0 0 0,-1 1-1 0 0,1-1 1 0 0,-1 0 0 0 0,1 0 0 0 0,-1-1-1 0 0,1 1 1 0 0,0-1 0 0 0,-1 0-1 0 0,1 0 1 0 0,0 0 0 0 0,0 0-1 0 0,-1-1 1 0 0,1 1 0 0 0,0-1 0 0 0,-1 0-1 0 0,1 0 1 0 0,-1-1 0 0 0,1 1-1 0 0,-1-1 1 0 0,0 1 0 0 0,0-1-1 0 0,0 0 1 0 0,1 0 0 0 0,-2 0 0 0 0,1-1-1 0 0,0 1 1 0 0,0-1 0 0 0,0 0-31 0 0,28-31 257 0 0,-2 0 0 0 0,-1-3 0 0 0,-1 0-1 0 0,-2-1 1 0 0,-2-2 0 0 0,-2 0 0 0 0,-1-1 0 0 0,-3-2 0 0 0,-1 1 0 0 0,-2-2 0 0 0,-2 0 0 0 0,6-45-257 0 0,-10 50-35 0 0,-3-1 0 0 0,-1 0 0 0 0,-2 1 0 0 0,-1-1 0 0 0,-4-22 35 0 0,3 59-6 0 0,1-1-1 0 0,-1 1 0 0 0,0 0 1 0 0,0 0-1 0 0,0-1 0 0 0,0 1 1 0 0,-1 0-1 0 0,1-1 0 0 0,-1 1 1 0 0,0 0-1 0 0,0 0 0 0 0,0 0 1 0 0,0 0-1 0 0,0-1 0 0 0,-1 2 1 0 0,0-1-1 0 0,1 0 0 0 0,-1 0 1 0 0,0 0-1 0 0,0 1 0 0 0,-1-1 1 0 0,1 1-1 0 0,0 0 0 0 0,-1 0 1 0 0,0 0-1 0 0,1 0 0 0 0,-1 0 1 0 0,0 0-1 0 0,0 1 0 0 0,0-1 1 0 0,0 1-1 0 0,0 0 0 0 0,-3-1 7 0 0,2 5-18 0 0,0 0 0 0 0,0 0-1 0 0,1 1 1 0 0,-1-1 0 0 0,1 1-1 0 0,0 0 1 0 0,0 0 0 0 0,1 0 0 0 0,-1 0-1 0 0,1 0 1 0 0,0 1 0 0 0,0-1-1 0 0,0 1 1 0 0,0-1 0 0 0,1 1-1 0 0,0 0 1 0 0,0 0 0 0 0,0 3 18 0 0,-4 21-21 0 0,1 0 0 0 0,1 0 0 0 0,2 0 0 0 0,1 1 0 0 0,1-1 0 0 0,2 0 0 0 0,1 6 21 0 0,3-1-154 0 0,1 0 0 0 0,1-1 0 0 0,2 0 0 0 0,1 0 0 0 0,1-1 0 0 0,2-1-1 0 0,2 0 1 0 0,0-1 0 0 0,5 3 154 0 0,11 12-2395 0 0,-17-24-1601 0 0,-13-15 827 0 0,-3-5-5795 0 0,0-1 6297 0 0</inkml:trace>
  <inkml:trace contextRef="#ctx0" brushRef="#br0" timeOffset="12278.203">1972 346 8226 0 0,'0'0'2271'0'0,"0"0"-603"0"0,0 0-315 0 0,0 0 111 0 0,0 0 120 0 0,0 0-130 0 0,0 0-365 0 0,0 0-319 0 0,36-17-191 0 0,115-52-122 0 0,-28 25 218 0 0,214-55-564 0 0,-264 80-3760 0 0,-1 3-3507 0 0,-43 11-3740 0 0</inkml:trace>
  <inkml:trace contextRef="#ctx0" brushRef="#br0" timeOffset="18683.444">1087 1999 160 0 0,'0'0'1022'0'0,"0"0"-198"0"0,0 0-1 0 0,0 0 175 0 0,0 0 287 0 0,0 0 126 0 0,0 0-130 0 0,0 0-338 0 0,0 0-393 0 0,0 0-293 0 0,0 0-144 0 0,2-11 185 0 0,25 38 1005 0 0,-9-1-856 0 0,0 2-1 0 0,-1 0 1 0 0,-2 1 0 0 0,-1 1 0 0 0,4 16-447 0 0,-4-14 241 0 0,65 155 294 0 0,-60-153 1844 0 0,-17-68 3 0 0,15-299-1222 0 0,-3 112-2068 0 0,-15 212 1232 0 0,-4 9-16529 0 0,5 4 12795 0 0</inkml:trace>
  <inkml:trace contextRef="#ctx0" brushRef="#br0" timeOffset="18945.723">1593 2249 8442 0 0,'0'0'879'0'0,"0"0"-353"0"0,0 0-33 0 0,0 0 177 0 0,0 0 211 0 0,0 0 73 0 0,0 0-135 0 0,0 0-207 0 0,0 0-216 0 0,0 0-155 0 0,0 0-79 0 0,0 0-44 0 0,8 33-26 0 0,23 101-28 0 0,-10-73 26 0 0,-15-47 1245 0 0,0-2-5161 0 0,1-22-8742 0 0,-7 5 12188 0 0</inkml:trace>
  <inkml:trace contextRef="#ctx0" brushRef="#br0" timeOffset="19181.878">1459 2205 2401 0 0,'0'0'2041'0'0,"0"0"-476"0"0,0 0-213 0 0,0 0 150 0 0,0 0 173 0 0,0 0-36 0 0,0 0-296 0 0,0 0-314 0 0,0 0-246 0 0,0 0-198 0 0,0 0-143 0 0,32-15-107 0 0,100-45-126 0 0,-39 27-52 0 0,-80 30-803 0 0,30-8 1016 0 0,-28 8-3332 0 0,0 3-3607 0 0,-14 0 2804 0 0,-1 0 279 0 0</inkml:trace>
  <inkml:trace contextRef="#ctx0" brushRef="#br0" timeOffset="19383.506">1551 2374 3601 0 0,'0'0'1388'0'0,"0"0"-265"0"0,0 0 149 0 0,0 0 342 0 0,0 0 110 0 0,0 0-206 0 0,0 0-372 0 0,0 0-368 0 0,0 0-247 0 0,0 0-168 0 0,0 0-108 0 0,31-15-81 0 0,100-46-104 0 0,-24 6-840 0 0,-78 38-3302 0 0,-7 4-1327 0 0,-13 9 83 0 0</inkml:trace>
  <inkml:trace contextRef="#ctx0" brushRef="#br0" timeOffset="20300.49">1948 1855 5209 0 0,'0'0'1716'0'0,"0"0"-486"0"0,0 0-296 0 0,0 0 111 0 0,0 0 221 0 0,0 0 57 0 0,0 0-194 0 0,0 0-271 0 0,0 0-249 0 0,0 0-138 0 0,0 0-82 0 0,36-19-44 0 0,110-60-16 0 0,15-10 660 0 0,14 12-2501 0 0,-173 76-5467 0 0,-1 2 3711 0 0,-1 4 1890 0 0,0-4 124 0 0,0 3-2197 0 0</inkml:trace>
  <inkml:trace contextRef="#ctx0" brushRef="#br0" timeOffset="20511.421">2062 1991 6201 0 0,'0'0'1525'0'0,"0"0"-464"0"0,0 0-169 0 0,0 0 283 0 0,0 0 334 0 0,0 0 22 0 0,0 0-239 0 0,0 0-329 0 0,0 0-319 0 0,0 0-247 0 0,32-12-141 0 0,99-40-85 0 0,4-20 49 0 0,-103 54-239 0 0,155-91-3852 0 0,-71 27-9461 0 0,-99 70 12717 0 0</inkml:trace>
  <inkml:trace contextRef="#ctx0" brushRef="#br0" timeOffset="20824.464">3038 1225 4513 0 0,'0'0'2048'0'0,"0"0"-333"0"0,0 0-258 0 0,0 0-81 0 0,0 0-94 0 0,0 0-226 0 0,-35 26-352 0 0,-107 83-279 0 0,91-51-202 0 0,41-39-213 0 0,2-1-1 0 0,0 1 1 0 0,1 1-1 0 0,1 0 1 0 0,0 0 0 0 0,2 0-1 0 0,0 0 1 0 0,2 1-1 0 0,0-1 1 0 0,1 1-1 0 0,1 0 1 0 0,2 14-10 0 0,-1-31 12 0 0,0 0 1 0 0,1 0-1 0 0,-1-1 1 0 0,1 1-1 0 0,0 0 0 0 0,0-1 1 0 0,0 1-1 0 0,0-1 1 0 0,1 0-1 0 0,-1 0 1 0 0,1 1-1 0 0,0-2 0 0 0,0 1 1 0 0,0 0-1 0 0,0-1 1 0 0,1 1-1 0 0,-1-1 1 0 0,1 0-1 0 0,-1 0 0 0 0,1 0 1 0 0,0-1-1 0 0,-1 1 1 0 0,1-1-1 0 0,0 0 1 0 0,0 0-1 0 0,0 0 1 0 0,3 0-13 0 0,4 0 105 0 0,0 1 1 0 0,0-1-1 0 0,0-1 1 0 0,1 0-1 0 0,-1-1 1 0 0,0 0-1 0 0,0 0 1 0 0,1-2-1 0 0,5-1-105 0 0,8-6 249 0 0,-1-2-1 0 0,0 0 0 0 0,-1-2 0 0 0,0 0 0 0 0,-1-2 0 0 0,-1 0 0 0 0,-1-1 0 0 0,0-2 0 0 0,-1 0 0 0 0,-1-1 0 0 0,-1 0 0 0 0,-1-2 0 0 0,0 0 0 0 0,7-16-248 0 0,-12 19 48 0 0,0 0 0 0 0,-2 0 0 0 0,0-1 0 0 0,-1 0 0 0 0,-2-1 0 0 0,0 0 0 0 0,0 0 0 0 0,-2 0 0 0 0,-1-1 0 0 0,-1 1 0 0 0,0-1 0 0 0,-2-16-48 0 0,-1 31-222 0 0,0 0 0 0 0,0-1 0 0 0,-1 2 0 0 0,0-1 0 0 0,0 0 0 0 0,-1 0 0 0 0,1 0 0 0 0,-1 1 0 0 0,-1 0 0 0 0,1-1 0 0 0,-1 1-1 0 0,0 1 1 0 0,-1-1 0 0 0,0 1 0 0 0,1-1 0 0 0,-2 1 0 0 0,1 0 0 0 0,0 1 0 0 0,-1 0 0 0 0,0 0 0 0 0,0 0 0 0 0,0 0 0 0 0,-1 1 0 0 0,-4-2 222 0 0,-4-1-1198 0 0,0 1 0 0 0,0 0 1 0 0,0 1-1 0 0,-1 1 0 0 0,0 1 1 0 0,1 0-1 0 0,-1 1 0 0 0,0 0 1 0 0,0 1-1 0 0,-12 2 1198 0 0,-3 4-2942 0 0</inkml:trace>
  <inkml:trace contextRef="#ctx0" brushRef="#br0" timeOffset="21078.888">2445 1549 2977 0 0,'0'0'2305'0'0,"0"0"-67"0"0,0 0-52 0 0,0 0-39 0 0,0 0-178 0 0,0 0-330 0 0,31-9-315 0 0,99-29-225 0 0,-86 25-225 0 0,0 2-1 0 0,1 2 1 0 0,0 2 0 0 0,24 0-874 0 0,-28 3 334 0 0,318-17 797 0 0,-118 19-3961 0 0,-225 2 2154 0 0,50-1-2484 0 0,-23-3-3332 0 0,-22-2-3194 0 0</inkml:trace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0:13.482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2898 1433 0 0 0,'0'0'875'0'0,"0"0"362"0"0,0 0 96 0 0,0 0-28 0 0,0 0-199 0 0,0 0-181 0 0,-6-6-71 0 0,-21-19-94 0 0,-46-13 6248 0 0,-8 23-4080 0 0,-205 11 450 0 0,106 39-2912 0 0,108-15-282 0 0,23-6 61 0 0,0 2 0 0 0,1 2 0 0 0,1 3 0 0 0,1 1 0 0 0,-30 20-245 0 0,-66 87 424 0 0,-17 32 184 0 0,113-113-458 0 0,1-4 133 0 0,3 2-1 0 0,1 2 0 0 0,-23 38-282 0 0,42-47 127 0 0,1 2-1 0 0,2 0 0 0 0,1 0 1 0 0,3 2-1 0 0,1 0 0 0 0,2 1 1 0 0,-3 29-127 0 0,-17 141 361 0 0,22 19-42 0 0,11-157-251 0 0,19 127 152 0 0,24-41 28 0 0,-13-67-111 0 0,-15-59-75 0 0,1-1 0 0 0,2 0-1 0 0,1-1 1 0 0,18 21-62 0 0,-18-31 39 0 0,1-1 0 0 0,1-2 1 0 0,1 0-1 0 0,1-1 0 0 0,1-2 0 0 0,1 0 1 0 0,21 10-40 0 0,126 47 201 0 0,-85-39-129 0 0,49 1-59 0 0,129 3 214 0 0,-44-25-129 0 0,-41-16 68 0 0,-67-13-52 0 0,41-8-18 0 0,-52 0-26 0 0,52-19 54 0 0,-59-3-14 0 0,41-37 67 0 0,-13-7-18 0 0,-16-8 33 0 0,13-33-59 0 0,-57 34 2 0 0,-20 18 10 0 0,10-23-62 0 0,-20 12 48 0 0,14-79-33 0 0,-18 43-34 0 0,-12 13-22 0 0,-13 77-46 0 0,-2 19 11 0 0,0-1-1 0 0,0 0 0 0 0,-2 0 1 0 0,0 0-1 0 0,-1 0 1 0 0,0 0-1 0 0,-1 0 0 0 0,-1 0 1 0 0,-1 0-1 0 0,0 0 0 0 0,-3-4-6 0 0,-44-108 50 0 0,2 21 0 0 0,24 41-64 0 0,-43-59-77 0 0,-2-3 136 0 0,-29-2 26 0 0,0 41-71 0 0,-6 5-76 0 0,16 33 68 0 0,-6-1 25 0 0,28 22-114 0 0,-30-14 70 0 0,-43-11-35 0 0,-27 44-1040 0 0,68-6-2301 0 0,68 5-2397 0 0,-1-3-6696 0 0,26 11 4350 0 0</inkml:trace>
  <inkml:trace contextRef="#ctx0" brushRef="#br0" timeOffset="2726.165">2550 2700 0 0 0,'0'0'552'0'0,"3"0"30"0"0,5 3 13020 0 0,-8 48-9845 0 0,0-50-3685 0 0,0-1 32 0 0,0 0 23 0 0,0 0 40 0 0,0 0 41 0 0,0 0 40 0 0,0 0 27 0 0,0 0-15 0 0,0 0 2 0 0,0 0-44 0 0,6-27 826 0 0,10 13-5273 0 0,-7 3-5634 0 0,-7 8 2477 0 0</inkml:trace>
  <inkml:trace contextRef="#ctx0" brushRef="#br0" timeOffset="7516.371">3184 2431 0 0 0,'0'0'151'0'0,"0"0"485"0"0,0 0 25 0 0,0 0-101 0 0,0 0-75 0 0,0 0 9 0 0,0 0 60 0 0,-5 5 67 0 0,-14 20 178 0 0,1 1-1 0 0,2 1 1 0 0,0 1 0 0 0,2 0-1 0 0,1 1 1 0 0,2 0-1 0 0,-4 13-798 0 0,-23 53 786 0 0,-65 156-540 0 0,89-203-117 0 0,14-48-130 0 0,0 0 21 0 0,0 0 14 0 0,0 0 22 0 0,0 0 26 0 0,0 0 32 0 0,9-15 1172 0 0,48-99 41 0 0,-9 0-1336 0 0,103-169-66 0 0,-149 280 81 0 0,2-4 14 0 0,0-1-1 0 0,1 1 1 0 0,0 0-1 0 0,1 1 1 0 0,-1-1-1 0 0,1 1 1 0 0,1 0-1 0 0,-1 0 1 0 0,1 1-1 0 0,0 0 1 0 0,0 0-1 0 0,0 1 1 0 0,4-2-20 0 0,-8 7 32 0 0,-1 1 1 0 0,0 0-1 0 0,1 0 1 0 0,-1-1-1 0 0,0 1 1 0 0,0 1-1 0 0,0-1 1 0 0,0 0-1 0 0,-1 0 1 0 0,1 1-1 0 0,-1-1 0 0 0,1 1 1 0 0,-1-1-1 0 0,0 1 1 0 0,0 0-1 0 0,0-1 1 0 0,0 1-1 0 0,0 0 1 0 0,-1 0-1 0 0,1 0 0 0 0,-1-1 1 0 0,0 1-1 0 0,0 0 1 0 0,0 0-1 0 0,0 0 1 0 0,-1 2-33 0 0,1-3 12 0 0,1 14 29 0 0,1 1 1 0 0,0 0-1 0 0,1-1 0 0 0,1 0 0 0 0,0 0 0 0 0,1 0 0 0 0,1 0 0 0 0,0-1 1 0 0,2 0-1 0 0,-1 0 0 0 0,2-1 0 0 0,0 0 0 0 0,0 0 0 0 0,2-1 1 0 0,3 4-42 0 0,-2-6 29 0 0,-3-3 3 0 0,0 0 0 0 0,-1 0-1 0 0,0 1 1 0 0,0 0 0 0 0,-1 1-1 0 0,0 0 1 0 0,0 0 0 0 0,-1 0-1 0 0,-1 1 1 0 0,0-1-1 0 0,0 2 1 0 0,0 1-32 0 0,-5-11 65 0 0,-1-1 0 0 0,1 1 0 0 0,0-1 0 0 0,0 1 1 0 0,-1-1-1 0 0,1 0 0 0 0,-1 1 0 0 0,0-1 0 0 0,1 0 0 0 0,-1 1 0 0 0,0-1 0 0 0,0 0 0 0 0,0 0 0 0 0,0 0 0 0 0,0 0 0 0 0,0 0 1 0 0,0 0-1 0 0,0 0 0 0 0,0 0 0 0 0,0 0 0 0 0,0 0 0 0 0,-1 0 0 0 0,1-1 0 0 0,0 1 0 0 0,-1-1 0 0 0,1 1 0 0 0,0-1 1 0 0,-1 1-1 0 0,1-1 0 0 0,-1 0 0 0 0,1 0 0 0 0,-1 1 0 0 0,1-1 0 0 0,-1 0 0 0 0,1 0 0 0 0,0-1 0 0 0,-1 1 0 0 0,1 0 0 0 0,-1 0 1 0 0,1-1-1 0 0,-1 1 0 0 0,1-1 0 0 0,0 1 0 0 0,-1-1 0 0 0,1 0 0 0 0,0 1 0 0 0,0-1 0 0 0,-1 0 0 0 0,1 0 0 0 0,0 0-65 0 0,-1 1-37 0 0,-46-11 63 0 0,0-2 1 0 0,0-2 0 0 0,2-2-1 0 0,0-2 1 0 0,-15-10-27 0 0,-4-9-1422 0 0,59 28-1826 0 0,5 3-5945 0 0,1 3 3816 0 0</inkml:trace>
  <inkml:trace contextRef="#ctx0" brushRef="#br1" timeOffset="17425.254">196 903 0 0 0,'-17'0'112'0'0,"14"0"511"0"0,3 0 380 0 0,0 0 134 0 0,0 0 24 0 0,0 0-48 0 0,0 0-153 0 0,5 19 2024 0 0,9 98 1589 0 0,0 46-247 0 0,-7 116-4326 0 0,-1-10 1219 0 0,42 180 389 0 0,-28-178-696 0 0,-22 68 423 0 0,-2-250-966 0 0,-1-6-178 0 0,3 1 1 0 0,4-1-1 0 0,12 73-191 0 0,8 127 451 0 0,2-81-172 0 0,-11 45 177 0 0,-9-77-64 0 0,-22-8-85 0 0,17 72 126 0 0,-26-97-210 0 0,23-67-217 0 0,4-40-4676 0 0,8-41-9164 0 0,-7 7 5782 0 0</inkml:trace>
  <inkml:trace contextRef="#ctx0" brushRef="#br1" timeOffset="24848.877">361 4809 0 0 0,'-2'0'245'0'0,"-5"-4"7242"0"0,-50-3-2730 0 0,57 8-4523 0 0,0-1-1 0 0,1 0 1 0 0,-1 0-1 0 0,0 1 1 0 0,0-1-1 0 0,0 0 1 0 0,0 1-1 0 0,0-1 1 0 0,0 0-1 0 0,0 1 1 0 0,0-1-1 0 0,0 0 1 0 0,0 1-1 0 0,0-1 1 0 0,0 0 0 0 0,0 1-1 0 0,0-1 1 0 0,0 0-1 0 0,0 1 1 0 0,-1-1-1 0 0,1 1-233 0 0,238 8 4585 0 0,1 0-3774 0 0,-7 2-264 0 0,762-7 1057 0 0,-729-15-1272 0 0,290 4 131 0 0,-227 0-50 0 0,-103-12-107 0 0,-76 12-177 0 0,15-4-70 0 0,-14-1-79 0 0,-3 5 106 0 0,-59 3-51 0 0,70-3 34 0 0,-9-1 5 0 0,-68 1 0 0 0,87-8 92 0 0,-33 12-90 0 0,-62-1-4 0 0,-5 0-60 0 0,4 1 68 0 0,-68 0 699 0 0,-3-4-3393 0 0,-3 1-3759 0 0,-5 3-4122 0 0,5 3 1832 0 0</inkml:trace>
  <inkml:trace contextRef="#ctx0" brushRef="#br1" timeOffset="27819.157">5742 4412 0 0 0,'0'0'1130'0'0,"0"0"205"0"0,0 0 73 0 0,0 0-27 0 0,0 0 1 0 0,0 0 81 0 0,7-5 72 0 0,19-15 68 0 0,-20 15-27 0 0,-6 5-118 0 0,0 0-167 0 0,0 0-188 0 0,0 0-164 0 0,0 0-134 0 0,0 0-82 0 0,0 0-92 0 0,-14 23 1707 0 0,-217 290-954 0 0,190-258-1342 0 0,2 2 0 0 0,2 1-1 0 0,-8 25-41 0 0,18-39-329 0 0,18-80-6499 0 0,21-56-5256 0 0,4 26 7715 0 0,-15 58 4369 0 0</inkml:trace>
  <inkml:trace contextRef="#ctx0" brushRef="#br1" timeOffset="28286.128">5374 4537 0 0 0,'0'0'1282'0'0,"0"0"183"0"0,0 0-23 0 0,0 0-108 0 0,0 0-92 0 0,0 0-53 0 0,0 0 27 0 0,0 0 38 0 0,0 0-20 0 0,1-23-84 0 0,1-68-111 0 0,3 74 6676 0 0,7 34-8115 0 0,-11-14 1112 0 0,83 78 782 0 0,58 114-427 0 0,-17-37-579 0 0,-77-111-191 0 0,-44-48-4998 0 0,2-8-7544 0 0,-3 6 3971 0 0</inkml:trace>
  <inkml:trace contextRef="#ctx0" brushRef="#br1" timeOffset="29627.068">41 104 248 0 0,'0'0'760'0'0,"0"0"108"0"0,0 0 247 0 0,0 0 332 0 0,0 0 364 0 0,0 0 187 0 0,0 0-55 0 0,0 0-248 0 0,0 0-341 0 0,0 0-326 0 0,0 0-308 0 0,-3-4-205 0 0,-8-14-130 0 0,-4 55 1256 0 0,10-5-1396 0 0,1 0-1 0 0,2 0 1 0 0,2 0 0 0 0,1 0 0 0 0,1 0 0 0 0,2 0 0 0 0,1 0 0 0 0,1 0-1 0 0,2-1 1 0 0,2 3-245 0 0,-10-31 42 0 0,1 0-1 0 0,0 0 0 0 0,0 0 1 0 0,0 0-1 0 0,0 0 0 0 0,0-1 0 0 0,1 1 1 0 0,-1 0-1 0 0,1-1 0 0 0,-1 1 1 0 0,1-1-1 0 0,0 1 0 0 0,0-1 1 0 0,1 0-1 0 0,-1 0 0 0 0,0 0 1 0 0,1 0-1 0 0,-1 0 0 0 0,1 0 0 0 0,-1-1 1 0 0,1 0-1 0 0,0 1 0 0 0,0-1 1 0 0,-1 0-1 0 0,1 0 0 0 0,0 0 1 0 0,0-1-1 0 0,0 1 0 0 0,0-1 1 0 0,0 1-1 0 0,0-1 0 0 0,1 0 1 0 0,-1 0-1 0 0,0-1 0 0 0,0 1 0 0 0,0-1 1 0 0,0 1-1 0 0,0-1 0 0 0,0 0 1 0 0,-1 0-1 0 0,1 0 0 0 0,2-1-41 0 0,77-98 1268 0 0,-73 84-1194 0 0,18-32 78 0 0,-3-2 0 0 0,-2-1 0 0 0,-2 0 0 0 0,-3-2 0 0 0,2-15-152 0 0,-9-18 644 0 0,-10 86-497 0 0,0 0-43 0 0,0 0-60 0 0,0 0-83 0 0,0 27-454 0 0,27 123 496 0 0,40 86 83 0 0,15 84-86 0 0,-78-299 14 0 0,-1 0 0 0 0,0 1 0 0 0,-2-1 0 0 0,0 1 0 0 0,-2 0 0 0 0,0-1 0 0 0,-1 1 0 0 0,-5 18-14 0 0,5-37 9 0 0,1 0 0 0 0,-1 0 0 0 0,1-1 0 0 0,-1 1 0 0 0,0 0 0 0 0,0-1-1 0 0,0 0 1 0 0,0 1 0 0 0,0-1 0 0 0,0 0 0 0 0,-1 0 0 0 0,1-1 0 0 0,-1 1 0 0 0,1 0 0 0 0,-1-1-1 0 0,0 1 1 0 0,0-1 0 0 0,0 0 0 0 0,0 0 0 0 0,0 0 0 0 0,0 0 0 0 0,0-1 0 0 0,0 1 0 0 0,0-1-1 0 0,0 0 1 0 0,0 0 0 0 0,0 0 0 0 0,0 0 0 0 0,0 0 0 0 0,0-1 0 0 0,0 1 0 0 0,0-1 0 0 0,0 0-1 0 0,0 0 1 0 0,0 0 0 0 0,0 0 0 0 0,0-1 0 0 0,1 1 0 0 0,-1-1 0 0 0,0 1 0 0 0,1-1 0 0 0,-1 0 0 0 0,1 0-1 0 0,0 0 1 0 0,0 0 0 0 0,0-1 0 0 0,0 1 0 0 0,0-1 0 0 0,0 1 0 0 0,1-1 0 0 0,-1 0 0 0 0,1 1-1 0 0,-1-1 1 0 0,1-2-9 0 0,-3-8-10 0 0,2 0-1 0 0,0 0 1 0 0,0-1 0 0 0,1 1-1 0 0,1-1 1 0 0,0 1-1 0 0,1 0 1 0 0,0-1-1 0 0,1 1 1 0 0,0 0 0 0 0,1 0-1 0 0,1 0 1 0 0,0 0-1 0 0,1 0 1 0 0,0 1 0 0 0,1 0-1 0 0,1 0 1 0 0,0 1-1 0 0,0-1 1 0 0,1 1-1 0 0,0 1 1 0 0,2-1 10 0 0,11-17-372 0 0,2 1-1 0 0,1 1 1 0 0,1 2-1 0 0,0 0 1 0 0,2 1-1 0 0,26-15 373 0 0,-2 8-4829 0 0,1 7-4072 0 0,-35 15 194 0 0</inkml:trace>
</inkml:ink>
</file>

<file path=ppt/ink/ink2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22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308 163 0 0 0,'0'0'759'0'0,"0"0"514"0"0,0 0 141 0 0,0 0-107 0 0,0 0-215 0 0,0 0-205 0 0,0 0-127 0 0,0 0-37 0 0,11-17 27 0 0,37-52 58 0 0,-39 54 3760 0 0,-12 14-3327 0 0,-12 15-1805 0 0,15-14 899 0 0,-175 184-202 0 0,81-70 7 0 0,93-113-141 0 0,1-1 1 0 0,-1 1-1 0 0,0 0 1 0 0,1 0-1 0 0,-1 0 0 0 0,1-1 1 0 0,0 1-1 0 0,-1 0 1 0 0,1 0-1 0 0,0 0 0 0 0,0 0 1 0 0,-1 0-1 0 0,1 0 1 0 0,0 0-1 0 0,0 0 1 0 0,0 0-1 0 0,0 0 0 0 0,0 0 1 0 0,0 0-1 0 0,0 0 1 0 0,1-1-1 0 0,-1 1 0 0 0,0 0 1 0 0,0 0-1 0 0,1 0 1 0 0,-1 0-1 0 0,1 0 0 0 0,-1 0 1 0 0,1-1-1 0 0,-1 1 1 0 0,1 0-1 0 0,-1 0 0 0 0,1 0 1 0 0,0-1-1 0 0,-1 1 1 0 0,1-1-1 0 0,0 1 0 0 0,0 0 1 0 0,-1-1-1 0 0,1 1 1 0 0,0-1-1 0 0,0 1 1 0 0,0-1-1 0 0,0 0 0 0 0,0 1 1 0 0,-1-1-1 0 0,1 0 1 0 0,0 0-1 0 0,0 0 0 0 0,1 1 1 0 0,58 0 328 0 0,-41-2-241 0 0,74 1 60 0 0,-92 1-135 0 0,1 1-1 0 0,-1 0 0 0 0,1-1 1 0 0,-1 1-1 0 0,0 0 1 0 0,0 0-1 0 0,0 0 1 0 0,0 0-1 0 0,0 0 1 0 0,0 0-1 0 0,0 1 1 0 0,-1-1-1 0 0,1 0 1 0 0,-1 0-1 0 0,0 0 0 0 0,1 1 1 0 0,-1-1-1 0 0,0 0 1 0 0,0 0-1 0 0,-1 1 1 0 0,1-1-1 0 0,0 0 1 0 0,-1 0-1 0 0,1 1 1 0 0,-1-1-12 0 0,1-2 1 0 0,-3 14 41 0 0,0-1 0 0 0,-1 0 0 0 0,-1 0 0 0 0,0 0 0 0 0,-1-1 0 0 0,0 1 0 0 0,0-2 0 0 0,-5 7-42 0 0,-13 24 102 0 0,-34 69 246 0 0,57-109-337 0 0,0 0 1 0 0,0 0 0 0 0,0 0 0 0 0,0 1 0 0 0,0-1-1 0 0,0 0 1 0 0,0 1 0 0 0,1-1 0 0 0,-1 1 0 0 0,1-1 0 0 0,0 0-1 0 0,0 1 1 0 0,0-1 0 0 0,0 1 0 0 0,0-1 0 0 0,0 1-1 0 0,1-1 1 0 0,-1 1 0 0 0,1-1 0 0 0,0 0 0 0 0,-1 1-1 0 0,1-1 1 0 0,0 0 0 0 0,0 1 0 0 0,1-1 0 0 0,-1 0-1 0 0,0 0 1 0 0,1 0 0 0 0,-1 0 0 0 0,1 0 0 0 0,0-1-1 0 0,0 1 1 0 0,0 0 0 0 0,0-1 0 0 0,0 1 0 0 0,0-1-1 0 0,0 0 1 0 0,0 0 0 0 0,0 0 0 0 0,2 1-12 0 0,5 0 36 0 0,-1-1 0 0 0,1 0-1 0 0,-1 0 1 0 0,1 0 0 0 0,-1-1 0 0 0,1-1 0 0 0,-1 0 0 0 0,1 0 0 0 0,-1 0-1 0 0,0-1 1 0 0,1 0 0 0 0,-1-1 0 0 0,0 0 0 0 0,0 0 0 0 0,-1-1 0 0 0,1 1 0 0 0,-1-2-1 0 0,1 1 1 0 0,4-5-36 0 0,-9 7-394 0 0,1 0-1 0 0,-1 0 1 0 0,1 0 0 0 0,-1-1-1 0 0,0 1 1 0 0,0-1-1 0 0,0 1 1 0 0,0-1 0 0 0,0 0-1 0 0,-1 0 1 0 0,0-1-1 0 0,1 1 1 0 0,-1 0-1 0 0,0-1 1 0 0,-1 0 0 0 0,1 1-1 0 0,0-1 1 0 0,-1 0-1 0 0,0 0 1 0 0,0 1-1 0 0,0-1 1 0 0,-1 0 0 0 0,1 0-1 0 0,-1-3 395 0 0,0-3-4093 0 0,0 2-733 0 0</inkml:trace>
  <inkml:trace contextRef="#ctx0" brushRef="#br0" timeOffset="326.142">0 1 3209 0 0,'0'0'598'0'0,"0"0"-129"0"0,0 0 187 0 0,0 0 483 0 0,0 0 448 0 0,0 0 110 0 0,0 0-203 0 0,0 0-356 0 0,0 0-313 0 0,0 0-158 0 0,0 0-66 0 0,0 0 13 0 0,19 34 18 0 0,57 109-3 0 0,-9-10 709 0 0,-45-76-1173 0 0,-3 1 0 0 0,-3 0 0 0 0,-2 2-1 0 0,5 51-164 0 0,-2-18-47 0 0,21 165-2256 0 0,-28-234-345 0 0,-3-8-4371 0 0,-7-12 1084 0 0</inkml:trace>
</inkml:ink>
</file>

<file path=ppt/ink/ink2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3:23.7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85 1164 512 0 0,'0'0'1326'0'0,"0"0"-125"0"0,0 0-87 0 0,0 0 38 0 0,0 0 111 0 0,0 0 15 0 0,0 0-194 0 0,0 0-317 0 0,0 0-323 0 0,0 0-223 0 0,0 0-99 0 0,0 0 0 0 0,6-4 52 0 0,-2 1-134 0 0,-4 3-26 0 0,1-1 0 0 0,0 0 0 0 0,0 0 0 0 0,-1 0 0 0 0,1 1 0 0 0,0-1 1 0 0,0 1-1 0 0,0-1 0 0 0,0 1 0 0 0,0-1 0 0 0,0 1 0 0 0,0-1 0 0 0,0 1 0 0 0,0 0 0 0 0,0-1 1 0 0,0 1-1 0 0,0 0 0 0 0,0 0 0 0 0,0 0 0 0 0,0 0 0 0 0,0 0 0 0 0,1 0 0 0 0,-1 0 0 0 0,0 0 1 0 0,0 0-1 0 0,0 1 0 0 0,0-1 0 0 0,0 0 0 0 0,0 1 0 0 0,0-1 0 0 0,0 1 0 0 0,0-1 1 0 0,0 1-1 0 0,0-1 0 0 0,-1 1 0 0 0,1 0 0 0 0,0-1 0 0 0,0 1 0 0 0,0 0 0 0 0,-1 0 0 0 0,1 0-14 0 0,21 26 181 0 0,-2 1 0 0 0,-2 1 0 0 0,0 0 0 0 0,-2 1 0 0 0,-1 1-1 0 0,1 7-180 0 0,66 120 66 0 0,-82-158 27 0 0,0-1 1 0 0,0 1-1 0 0,0-1 0 0 0,0 1 0 0 0,0 0 0 0 0,0-1 0 0 0,0 1 0 0 0,0-1 0 0 0,0 1 0 0 0,0 0 0 0 0,0-1 1 0 0,0 1-1 0 0,1 0 0 0 0,-1-1 0 0 0,0 1 0 0 0,0-1 0 0 0,0 1 0 0 0,0 0 0 0 0,1-1 0 0 0,-1 1 1 0 0,0 0-1 0 0,0 0 0 0 0,1-1 0 0 0,-1 1 0 0 0,0 0 0 0 0,0-1 0 0 0,1 1 0 0 0,-1 0 0 0 0,0 0 0 0 0,1 0 1 0 0,-1-1-1 0 0,0 1 0 0 0,1 0 0 0 0,-1 0 0 0 0,1 0 0 0 0,-1 0 0 0 0,0 0 0 0 0,1 0 0 0 0,-1 0 1 0 0,1 0-1 0 0,-1 0 0 0 0,0 0 0 0 0,1 0 0 0 0,-1 0 0 0 0,0 0 0 0 0,1 0 0 0 0,-1 0 0 0 0,1 0 0 0 0,-1 0-93 0 0,-5-44 301 0 0,2-133 622 0 0,38-261-1442 0 0,-28 405-1511 0 0,-1 19-6544 0 0,-6 14 1362 0 0</inkml:trace>
  <inkml:trace contextRef="#ctx0" brushRef="#br0" timeOffset="555.137">664 1116 0 0 0,'0'0'740'0'0,"0"0"383"0"0,0 0 321 0 0,0 0 257 0 0,0 0 38 0 0,0 0-194 0 0,0 0-283 0 0,0 0-335 0 0,0 0-214 0 0,0 0-114 0 0,0 0-84 0 0,0 0-19 0 0,-11-1-34 0 0,-31-3-48 0 0,39 5-343 0 0,0 0 0 0 0,0-1 0 0 0,1 1-1 0 0,-1 0 1 0 0,0 1 0 0 0,0-1 0 0 0,1 0 0 0 0,-1 1-1 0 0,1-1 1 0 0,-1 1 0 0 0,1 0 0 0 0,0 0-1 0 0,-1 0 1 0 0,1 0 0 0 0,0 0 0 0 0,0 1 0 0 0,1-1-1 0 0,-1 1 1 0 0,0-1 0 0 0,1 1-71 0 0,-4 4 115 0 0,0 1-117 0 0,0 0 0 0 0,0 1 0 0 0,1-1-1 0 0,0 1 1 0 0,1 0 0 0 0,0 0 0 0 0,0 1 0 0 0,1-1-1 0 0,0 0 1 0 0,1 1 0 0 0,0-1 0 0 0,1 1 0 0 0,-1 0 0 0 0,2-1-1 0 0,0 1 1 0 0,0 0 0 0 0,2 5 2 0 0,15 63 4 0 0,-3 41 193 0 0,-15-65 83 0 0,31-54 563 0 0,42-26 41 0 0,-56 16-848 0 0,13-33-1626 0 0,-25 25-2973 0 0,-3 1-5008 0 0,-2 10 7877 0 0</inkml:trace>
  <inkml:trace contextRef="#ctx0" brushRef="#br0" timeOffset="802.783">452 1378 0 0 0,'0'0'596'0'0,"0"0"939"0"0,0 0 478 0 0,0 0 115 0 0,0 0-180 0 0,0 0-363 0 0,0 0-325 0 0,0 0-257 0 0,0 0-231 0 0,0 0-208 0 0,0 0-181 0 0,28-16-150 0 0,88-50-127 0 0,-30 23-480 0 0,-37 22-3766 0 0,-35 16-272 0 0,-7 1-788 0 0</inkml:trace>
  <inkml:trace contextRef="#ctx0" brushRef="#br0" timeOffset="1452.345">831 1072 0 0 0,'0'0'753'0'0,"0"0"568"0"0,0 0 196 0 0,0 0-72 0 0,0 0-278 0 0,0 0-308 0 0,0 0-213 0 0,0 0-78 0 0,0 0 23 0 0,0 0-16 0 0,0 0-14 0 0,-1 20-34 0 0,-6 132 695 0 0,-44 236-2690 0 0,46-317-709 0 0,5-23-3270 0 0,0-38 3582 0 0,0-3 1070 0 0</inkml:trace>
  <inkml:trace contextRef="#ctx0" brushRef="#br0" timeOffset="1705.459">1039 1205 4105 0 0,'0'0'1272'0'0,"0"0"-406"0"0,0 0-23 0 0,0 0 219 0 0,0 0 175 0 0,0 0-52 0 0,0 0-250 0 0,0 0-283 0 0,-8 35-224 0 0,-25 114-157 0 0,-1 42-24 0 0,32-80-1957 0 0,9-96-654 0 0,1-7-2673 0 0,-7-6 3415 0 0,1-2-748 0 0</inkml:trace>
  <inkml:trace contextRef="#ctx0" brushRef="#br0" timeOffset="1972.434">908 1282 0 0 0,'0'0'1440'0'0,"0"0"-97"0"0,0 0-106 0 0,0 0 167 0 0,0 0 164 0 0,0 0-10 0 0,0 0-210 0 0,0 0-336 0 0,0 0-274 0 0,0 0-217 0 0,0 0-177 0 0,0 0-85 0 0,0 0-75 0 0,30-18-48 0 0,92-54-41 0 0,-52 38-222 0 0,-70 34 115 0 0,25-7-602 0 0,-7 5-5809 0 0,-18 2 3175 0 0,0 0 485 0 0</inkml:trace>
  <inkml:trace contextRef="#ctx0" brushRef="#br0" timeOffset="2158.673">995 1433 5873 0 0,'0'0'2289'0'0,"0"0"-889"0"0,0 0-312 0 0,0 0 193 0 0,0 0-41 0 0,0 0-224 0 0,0 0-384 0 0,0 0-272 0 0,0 0-168 0 0,0 0-112 0 0,190-125-40 0 0,-174 114-192 0 0,1 0-264 0 0,-3 3-560 0 0,-4 1-1112 0 0,1 3-1713 0 0,-10 0-4257 0 0</inkml:trace>
  <inkml:trace contextRef="#ctx0" brushRef="#br0" timeOffset="2592.639">1028 715 4145 0 0,'0'0'2010'0'0,"0"0"-494"0"0,0 0-284 0 0,0 0 89 0 0,0 0 107 0 0,0 0-59 0 0,0 0-276 0 0,0 0-310 0 0,0 0-185 0 0,0 0-120 0 0,0 0-88 0 0,0 0-63 0 0,26-19-85 0 0,82-59-61 0 0,-12 17 55 0 0,-62 42-424 0 0,5-2-3335 0 0,-26 16-3807 0 0,-9 2 1022 0 0</inkml:trace>
  <inkml:trace contextRef="#ctx0" brushRef="#br0" timeOffset="2854.828">1107 822 3049 0 0,'0'0'2684'0'0,"0"0"-1139"0"0,0 0-356 0 0,0 0 257 0 0,0 0 167 0 0,0 0-131 0 0,0 0-416 0 0,0 0-382 0 0,0 0-239 0 0,0 0-141 0 0,31-11-70 0 0,99-36-76 0 0,-25-13 42 0 0,95-87-10414 0 0,-191 136 4329 0 0</inkml:trace>
  <inkml:trace contextRef="#ctx0" brushRef="#br0" timeOffset="3183.223">1731 141 520 0 0,'0'0'1090'0'0,"0"0"-66"0"0,0 0 115 0 0,0 0 181 0 0,0 0 56 0 0,0 0-166 0 0,0 0-355 0 0,0 0-335 0 0,0 0-188 0 0,-25 35-97 0 0,-78 111-41 0 0,62-61 80 0 0,40-72-218 0 0,-2-7 8 0 0,1 1 0 0 0,1-1-1 0 0,-1 0 1 0 0,1 1 0 0 0,0-1 0 0 0,1 1 0 0 0,-1-1 0 0 0,1 1-1 0 0,0-1 1 0 0,1 1 0 0 0,0-1 0 0 0,0 1 0 0 0,0-1 0 0 0,1 1 0 0 0,0-1-1 0 0,0 0 1 0 0,1 0 0 0 0,-1 0 0 0 0,1 0 0 0 0,1-1 0 0 0,-1 1-1 0 0,1-1 1 0 0,0 1 0 0 0,0-1 0 0 0,0-1 0 0 0,1 1 0 0 0,0-1 0 0 0,0 1-1 0 0,0-1 1 0 0,0-1 0 0 0,1 1 0 0 0,0 0-64 0 0,7 0 289 0 0,1 0-1 0 0,-1-1 1 0 0,0-1-1 0 0,1 0 1 0 0,-1 0 0 0 0,1-2-1 0 0,0 1 1 0 0,-1-2 0 0 0,1 0-1 0 0,0-1 1 0 0,-1 0-1 0 0,1-1 1 0 0,-1 0 0 0 0,0-1-1 0 0,0 0 1 0 0,-1-2 0 0 0,1 1-1 0 0,-1-1 1 0 0,0-1-1 0 0,0 0 1 0 0,-1-1 0 0 0,0 0-1 0 0,-1-1 1 0 0,1 0 0 0 0,-2-1-1 0 0,6-5-288 0 0,0 0 188 0 0,0 0-1 0 0,-1-1 1 0 0,-1-1-1 0 0,0 0 1 0 0,-1 0-1 0 0,-1-1 1 0 0,-1-1-1 0 0,0 0 1 0 0,-1-1-1 0 0,-2 1 1 0 0,0-2-1 0 0,-1 1 1 0 0,0-1-1 0 0,-2 1 1 0 0,2-22-188 0 0,-7 35-177 0 0,1 0 0 0 0,-1-1 1 0 0,0 1-1 0 0,0 0 0 0 0,-1-1 1 0 0,0 1-1 0 0,-1 0 0 0 0,1 0 0 0 0,-1 1 1 0 0,-1-1-1 0 0,1 0 0 0 0,-1 1 1 0 0,0 0-1 0 0,-1 0 0 0 0,1 0 1 0 0,-1 0-1 0 0,0 1 0 0 0,-1 0 0 0 0,1 0 1 0 0,-1 0-1 0 0,0 1 0 0 0,0 0 1 0 0,-3-1 176 0 0,-76-33-6244 0 0,-2 26-3360 0 0,58 12 7011 0 0</inkml:trace>
  <inkml:trace contextRef="#ctx0" brushRef="#br0" timeOffset="3446.682">1400 417 11434 0 0,'0'0'1968'0'0,"0"0"-329"0"0,0 0-112 0 0,0 0-123 0 0,0 0-235 0 0,36-16-296 0 0,115-47-236 0 0,-29 28 185 0 0,98 9 139 0 0,-47 8-4783 0 0,-61-5-8187 0 0,-89 16 5406 0 0</inkml:trace>
</inkml:ink>
</file>

<file path=ppt/ink/ink2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00.06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14 1842 0 0 0,'0'0'252'0'0,"0"0"368"0"0,0 0 247 0 0,0 0 169 0 0,0 0 3 0 0,0 0-144 0 0,0 0-210 0 0,0 0-206 0 0,0 0-99 0 0,-3-11 12 0 0,-8-35 75 0 0,11 44-403 0 0,0 0 0 0 0,1 0 0 0 0,-1 0 0 0 0,0 0 0 0 0,1 0 0 0 0,-1 0 1 0 0,1 1-1 0 0,0-1 0 0 0,0 0 0 0 0,-1 0 0 0 0,1 1 0 0 0,0-1 0 0 0,0 1 0 0 0,1-1 0 0 0,-1 1 0 0 0,0-1 0 0 0,0 1 0 0 0,1 0 0 0 0,-1-1 0 0 0,1 1 0 0 0,-1 0 0 0 0,1 0 0 0 0,0 0 0 0 0,-1 0 0 0 0,3 0-64 0 0,4-5 441 0 0,144-132 4393 0 0,72-73-1885 0 0,53-49-1338 0 0,433-401 99 0 0,-558 495-1329 0 0,-151 164-300 0 0,1-1 0 0 0,0 1 0 0 0,-1 0 0 0 0,1-1 0 0 0,-1 1 0 0 0,0-1 0 0 0,0 1 0 0 0,0-1 0 0 0,0 0 0 0 0,0 1 0 0 0,0-1 0 0 0,-1 0 0 0 0,1 0 0 0 0,-1 1 0 0 0,0-1 0 0 0,0 0 0 0 0,0 0 0 0 0,0 0 0 0 0,-1-2-81 0 0,-21 12-343 0 0,-6 19 473 0 0,-151 58 6 0 0,-53-6 21 0 0,200-64-146 0 0,44-3-367 0 0,13 2 340 0 0,1-1 0 0 0,-1-2 1 0 0,2 0-1 0 0,-1-2 0 0 0,1-1 1 0 0,0-1-1 0 0,1-1 0 0 0,0-1 16 0 0,135 43 7 0 0,-152-41 1054 0 0,-25-13-248 0 0,-6-10-725 0 0,0-1 1 0 0,2-1 0 0 0,0-1-1 0 0,1 0 1 0 0,1-2 0 0 0,1 0 0 0 0,1 0-1 0 0,-7-16-88 0 0,-34-53-2075 0 0,44 87-1471 0 0,9 3-7452 0 0,2 1 10983 0 0,0 0-7728 0 0</inkml:trace>
  <inkml:trace contextRef="#ctx0" brushRef="#br0" timeOffset="385.501">1774 74 12307 0 0,'0'0'1377'0'0,"0"0"-939"0"0,0 0-282 0 0,0 0 96 0 0,0 0 212 0 0,0 0 212 0 0,0 0 102 0 0,0 0-58 0 0,0 0-158 0 0,0 0-187 0 0,0 0-157 0 0,0 0-108 0 0,-24 10-58 0 0,-73 30-10 0 0,95-39-41 0 0,0-1 1 0 0,0 1 0 0 0,0 0 0 0 0,0 0 0 0 0,0 0 0 0 0,0 0-1 0 0,1 0 1 0 0,-1 1 0 0 0,0-1 0 0 0,1 1 0 0 0,-1-1 0 0 0,1 1-1 0 0,-1-1 1 0 0,1 1 0 0 0,0 0 0 0 0,-1-1 0 0 0,1 1 0 0 0,0 0 0 0 0,0 0-1 0 0,1 0 1 0 0,-1 0 0 0 0,0 0 0 0 0,1 0 0 0 0,-1 0 0 0 0,1 0-1 0 0,-1 0 1 0 0,1 1 0 0 0,0-1 0 0 0,0 0-2 0 0,-1 7 16 0 0,-2 2 0 0 0,0-1-1 0 0,1 1 1 0 0,1 0 0 0 0,-1 0-1 0 0,2 0 1 0 0,-1 0-1 0 0,2 0 1 0 0,-1 0 0 0 0,1 0-1 0 0,1 0 1 0 0,0-1 0 0 0,1 1-1 0 0,0 0 1 0 0,0-1 0 0 0,1 0-1 0 0,1 0 1 0 0,0 0-1 0 0,0 0 1 0 0,0-1 0 0 0,2 0-1 0 0,-1 0 1 0 0,1 0 0 0 0,0-1-1 0 0,1 0 1 0 0,0 0 0 0 0,0-1-1 0 0,0 0 1 0 0,1-1 0 0 0,0 0-1 0 0,1 0 1 0 0,-1-1-1 0 0,1 0 1 0 0,0 0-16 0 0,5-2 102 0 0,0-1 0 0 0,0 0 0 0 0,0-2 0 0 0,0 1-1 0 0,0-2 1 0 0,0 0 0 0 0,0 0 0 0 0,0-2 0 0 0,0 0 0 0 0,0 0 0 0 0,-1-2 0 0 0,0 0-1 0 0,0 0 1 0 0,0-1 0 0 0,0-1 0 0 0,-1 0 0 0 0,0-1 0 0 0,-1-1 0 0 0,0 0-1 0 0,0 0 1 0 0,0-1 0 0 0,-2-1 0 0 0,1 0 0 0 0,-1 0 0 0 0,-1-1 0 0 0,0 0 0 0 0,-1-1-1 0 0,0 0 1 0 0,-1 0 0 0 0,0 0 0 0 0,-1-1 0 0 0,-1 0 0 0 0,0-1 0 0 0,-1 1-1 0 0,0-1 1 0 0,-1 0 0 0 0,-1 0 0 0 0,-1 0 0 0 0,1-10-102 0 0,-3 19-199 0 0,0 1 0 0 0,0-1-1 0 0,-1 0 1 0 0,0 0 0 0 0,0 1 0 0 0,0-1 0 0 0,0 1 0 0 0,-1-1-1 0 0,0 1 1 0 0,0 0 0 0 0,-1 0 0 0 0,1 0 0 0 0,-1 1 0 0 0,0-1-1 0 0,0 1 1 0 0,-1 0 0 0 0,1 0 0 0 0,-1 1 0 0 0,0-1 0 0 0,0 1-1 0 0,0 0 1 0 0,-1 0 199 0 0,-61-27-5701 0 0,3 15-3980 0 0,39 14 6360 0 0</inkml:trace>
  <inkml:trace contextRef="#ctx0" brushRef="#br0" timeOffset="625.536">1227 247 9274 0 0,'0'0'956'0'0,"0"0"-238"0"0,0 0 7 0 0,0 0 311 0 0,0 0 314 0 0,0 0 82 0 0,0 0-178 0 0,0 0-207 0 0,0 0-164 0 0,0 0-110 0 0,32 3-85 0 0,104 7-108 0 0,57-2 203 0 0,0-9-1 0 0,0-8 0 0 0,52-15-782 0 0,-119 12-290 0 0,-25 3-862 0 0,30-2-3274 0 0,-48 1-4734 0 0,-52 3 1125 0 0</inkml:trace>
</inkml:ink>
</file>

<file path=ppt/ink/ink2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10.79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1963 0 0 0,'0'0'385'0'0,"0"0"528"0"0,0 0 178 0 0,0 0 49 0 0,0 0-21 0 0,25-35-22 0 0,78-111-54 0 0,-17 36 882 0 0,58-65 1294 0 0,8 6 0 0 0,110-91-3219 0 0,-163 167 245 0 0,-3-4-1 0 0,-5-5 1 0 0,35-55-245 0 0,-120 149 37 0 0,-1 0 0 0 0,-1 0 0 0 0,1-1 1 0 0,-1 1-1 0 0,0-1 0 0 0,-1 0 0 0 0,0 0 1 0 0,-1-1-1 0 0,0 1 0 0 0,0 0 0 0 0,-1-1 1 0 0,0 0-1 0 0,-1 1 0 0 0,0-5-37 0 0,0 13 42 0 0,-22 20-1118 0 0,11-8 1086 0 0,-91 67 90 0 0,-109 43 685 0 0,277-100-264 0 0,-13-11-437 0 0,-27-7-72 0 0,-1 2 1 0 0,0 1-1 0 0,0 1 0 0 0,0 1 1 0 0,-1 1-1 0 0,16 9-12 0 0,12 30 42 0 0,-55-69 3047 0 0,0-2-2890 0 0,-13-62 653 0 0,-36-115-665 0 0,29 171-1653 0 0,13 25-1809 0 0,-3 2-3818 0 0,10 2-1044 0 0</inkml:trace>
  <inkml:trace contextRef="#ctx0" brushRef="#br0" timeOffset="345.996">1933 1 7082 0 0,'0'0'508'0'0,"0"0"-83"0"0,0 0 126 0 0,0 0 233 0 0,0 0 300 0 0,0 0 128 0 0,0 0-122 0 0,-32 10-211 0 0,-103 36-244 0 0,130-45-599 0 0,0 1 0 0 0,1-1 0 0 0,-1 1 0 0 0,1 0 0 0 0,0 0 0 0 0,-1 1 0 0 0,1-1 0 0 0,0 1 0 0 0,0 0 0 0 0,1 0 0 0 0,-1 0 0 0 0,1 0 0 0 0,-1 1 0 0 0,1-1-1 0 0,0 1 1 0 0,0 0 0 0 0,1 0 0 0 0,-2 2-36 0 0,-4 8 109 0 0,-4 0-17 0 0,0 1 1 0 0,2 1-1 0 0,0-1 0 0 0,1 2 1 0 0,0-1-1 0 0,1 1 0 0 0,1 0 1 0 0,1 1-1 0 0,1 0 0 0 0,0 0 1 0 0,1 0-1 0 0,1 1 0 0 0,1-1 1 0 0,0 1-1 0 0,2-1 0 0 0,0 1 1 0 0,1 5-93 0 0,1-16 35 0 0,0-1 0 0 0,1 0 0 0 0,0 1 1 0 0,0-1-1 0 0,1 0 0 0 0,0 0 0 0 0,0-1 1 0 0,0 1-1 0 0,1-1 0 0 0,0 0 0 0 0,0 0 1 0 0,1-1-1 0 0,0 1 0 0 0,0-1 1 0 0,0-1-1 0 0,0 1 0 0 0,1-1 0 0 0,-1 0 1 0 0,1 0-1 0 0,1-1 0 0 0,-1 0 0 0 0,4 1-35 0 0,6 2 176 0 0,1-1-1 0 0,1 0 0 0 0,-1-1 0 0 0,1-1 0 0 0,-1-1 0 0 0,1-1 0 0 0,0-1 0 0 0,15-1-175 0 0,-8-2 168 0 0,0-2 0 0 0,0 0 0 0 0,-1-2 0 0 0,1-1-1 0 0,-1-1 1 0 0,-1-1 0 0 0,0-1 0 0 0,0-1 0 0 0,-1-1 0 0 0,-1-1 0 0 0,0-1 0 0 0,-1-1-1 0 0,-1-1 1 0 0,0-1 0 0 0,-1 0 0 0 0,-1-2 0 0 0,0-2-168 0 0,-13 17-96 0 0,0-1 1 0 0,-1 0-1 0 0,0 0 1 0 0,0 0-1 0 0,-1 0 1 0 0,0-1-1 0 0,0 1 1 0 0,0-1-1 0 0,-1 0 0 0 0,0 0 1 0 0,0 0-1 0 0,0 0 1 0 0,-1 0-1 0 0,0 0 1 0 0,-1 0-1 0 0,0-1 1 0 0,0-5 94 0 0,-1 8-563 0 0,0-1-1 0 0,-1 1 1 0 0,1 0-1 0 0,-1 0 0 0 0,0 0 1 0 0,0 0-1 0 0,-1 0 0 0 0,1 0 1 0 0,-1 1-1 0 0,0-1 0 0 0,-1 1 1 0 0,1 0-1 0 0,-1 0 0 0 0,1 0 1 0 0,-3-2 564 0 0,-13-9-5356 0 0,3 3-800 0 0</inkml:trace>
  <inkml:trace contextRef="#ctx0" brushRef="#br0" timeOffset="604.909">1233 214 9434 0 0,'0'0'1547'0'0,"0"0"-571"0"0,0 0-89 0 0,0 0 352 0 0,0 0 348 0 0,0 0 91 0 0,0 0-234 0 0,40 10-337 0 0,129 28-294 0 0,3-19 229 0 0,475-16 569 0 0,-138-34-3026 0 0,-401 19-3076 0 0,-1-3-3867 0 0,-77 11-743 0 0</inkml:trace>
</inkml:ink>
</file>

<file path=ppt/ink/ink2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0.3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0 876 0 0 0,'0'0'579'0'0,"0"0"648"0"0,0 0 456 0 0,0 0 320 0 0,0 0 48 0 0,0 0-140 0 0,0 0-215 0 0,36 3-246 0 0,110 10-207 0 0,-136-11-1004 0 0,0-1 0 0 0,0 0 0 0 0,0 0 0 0 0,0-1-1 0 0,0 0 1 0 0,0-1 0 0 0,-1 0 0 0 0,1-1 0 0 0,0 0 0 0 0,0 0 0 0 0,8-4-239 0 0,1-1 367 0 0,27-11 188 0 0,0-2 0 0 0,-1-3-1 0 0,-2-1 1 0 0,0-2 0 0 0,-2-2-1 0 0,-1-2 1 0 0,-1-1 0 0 0,0-3-555 0 0,63-64 528 0 0,-4-4-1 0 0,14-26-527 0 0,-55 59 131 0 0,-24 27-66 0 0,1 2 0 0 0,3 1 0 0 0,0 2 0 0 0,27-19-65 0 0,-56 50 18 0 0,-7 4-27 0 0,0 1 0 0 0,0-1 0 0 0,0 0 0 0 0,1 1 0 0 0,-1-1 0 0 0,1 1 0 0 0,-1-1 0 0 0,1 1 0 0 0,0 0 1 0 0,-1-1-1 0 0,1 1 0 0 0,0 0 0 0 0,0 0 0 0 0,0 0 0 0 0,0 0 0 0 0,0 1 0 0 0,0-1 0 0 0,0 1 0 0 0,0-1 0 0 0,0 1 0 0 0,0-1 0 0 0,0 1 0 0 0,0 0 1 0 0,0 0-1 0 0,1 0 0 0 0,-1 1 0 0 0,0-1 0 0 0,0 0 0 0 0,0 1 0 0 0,0-1 0 0 0,0 1 0 0 0,0 0 0 0 0,0-1 0 0 0,0 1 0 0 0,0 0 0 0 0,-1 0 0 0 0,1 1 1 0 0,0-1-1 0 0,0 0 0 0 0,-1 0 0 0 0,1 1 0 0 0,1 1 9 0 0,3 13 3 0 0,-1 0 0 0 0,0 0 0 0 0,-2 1 0 0 0,1 0 0 0 0,-2 0 1 0 0,0 0-1 0 0,-1 0 0 0 0,-1 0 0 0 0,-1 11-3 0 0,1-20 2 0 0,-4 35 17 0 0,-1-1 0 0 0,-2 0 0 0 0,-1-1 0 0 0,-3 1 0 0 0,-1-2-1 0 0,-2 0 1 0 0,-2 0 0 0 0,-8 11-19 0 0,14-24-73 0 0,-2-1 1 0 0,-1-1-1 0 0,-1 0 0 0 0,-1 0 0 0 0,-1-2 1 0 0,-1 0-1 0 0,-1-1 0 0 0,-1 0 0 0 0,-1-2 1 0 0,0 0-1 0 0,-2-2 0 0 0,0 0 0 0 0,-2-1 1 0 0,1-2-1 0 0,-2 0 0 0 0,0-1 0 0 0,-1-2 1 0 0,0-1-1 0 0,-1 0 0 0 0,-16 2 73 0 0,31-10-284 0 0,0-2 0 0 0,0 1 0 0 0,0-1 0 0 0,0-1 0 0 0,-1-1 0 0 0,1 1 0 0 0,0-2 0 0 0,0 0 0 0 0,-9-2 284 0 0,4-17-4248 0 0,17 1-5505 0 0,3 12 5219 0 0</inkml:trace>
</inkml:ink>
</file>

<file path=ppt/ink/ink2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0.6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236 1 9658 0 0,'0'0'1483'0'0,"0"0"-275"0"0,0 0-34 0 0,0 0 98 0 0,0 0-14 0 0,0 0-202 0 0,-28 32-264 0 0,-90 102-229 0 0,51-36 85 0 0,64-92-645 0 0,0-1 0 0 0,0 1 0 0 0,0 0-1 0 0,1 0 1 0 0,0 0 0 0 0,0 0 0 0 0,1 0 0 0 0,0 1-1 0 0,0-1 1 0 0,0 0 0 0 0,1 1 0 0 0,0-1 0 0 0,0 1-1 0 0,1-1 1 0 0,-1 0 0 0 0,2 0 0 0 0,-1 1 0 0 0,0-1 0 0 0,1 0-1 0 0,0 0 1 0 0,1 0 0 0 0,-1 0 0 0 0,1-1 0 0 0,0 1-1 0 0,1-1 1 0 0,-1 1 0 0 0,1-1 0 0 0,0 0 0 0 0,1-1 0 0 0,-1 1-1 0 0,1-1 1 0 0,0 0 0 0 0,0 0 0 0 0,0 0 0 0 0,0-1-1 0 0,5 3-2 0 0,0-1 55 0 0,1-1 0 0 0,-1-1-1 0 0,1 1 1 0 0,0-2 0 0 0,0 1-1 0 0,0-2 1 0 0,0 1 0 0 0,0-2-1 0 0,0 1 1 0 0,0-1-1 0 0,0-1 1 0 0,0 0 0 0 0,0-1-1 0 0,6-1-54 0 0,-7 1 108 0 0,0 0-1 0 0,0-1 0 0 0,0 0 0 0 0,0-1 1 0 0,-1 0-1 0 0,0 0 0 0 0,1-1 1 0 0,-2-1-1 0 0,1 1 0 0 0,-1-1 0 0 0,1 0 1 0 0,-2-1-1 0 0,1 0 0 0 0,-1 0 0 0 0,0-1 1 0 0,0 0-1 0 0,-1 0 0 0 0,0-1 0 0 0,-1 0 1 0 0,0 0-1 0 0,0 0 0 0 0,-1 0 1 0 0,0-1-1 0 0,1-6-107 0 0,-3 8-56 0 0,-1 0 0 0 0,0 0-1 0 0,0 0 1 0 0,-1-1 0 0 0,0 1 0 0 0,-1 0 0 0 0,0 0 0 0 0,0 0 0 0 0,-1 0-1 0 0,0 0 1 0 0,0 0 0 0 0,-1 0 0 0 0,0 0 0 0 0,0 1 0 0 0,-1-1 0 0 0,0 1 0 0 0,0 0-1 0 0,-1 0 1 0 0,1 1 0 0 0,-6-6 56 0 0,-32-32-3781 0 0,-5 7-3965 0 0,29 24-2157 0 0</inkml:trace>
</inkml:ink>
</file>

<file path=ppt/ink/ink2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1.4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77 776 0 0,'0'0'1751'0'0,"0"0"-416"0"0,0 0-179 0 0,0 0 127 0 0,0 0 262 0 0,0 0 143 0 0,0 0-85 0 0,0 0-184 0 0,0 0-180 0 0,0 0-145 0 0,0 0-117 0 0,0 0-117 0 0,0 0-152 0 0,9 26-118 0 0,28 84-119 0 0,-1 90 461 0 0,-32-178-903 0 0,2 22 8 0 0,1 0 0 0 0,2-1 0 0 0,3-1 0 0 0,1 0 0 0 0,1 0 0 0 0,3-1 0 0 0,3 2-37 0 0,-19-41 27 0 0,-1-1 0 0 0,0 0-1 0 0,1 0 1 0 0,-1 0 0 0 0,0 0 0 0 0,1 0 0 0 0,-1 0 0 0 0,1 0-1 0 0,0 0 1 0 0,-1 0 0 0 0,1 0 0 0 0,0 0 0 0 0,0 0 0 0 0,-1 0-1 0 0,1 0 1 0 0,0 0 0 0 0,0-1 0 0 0,0 1 0 0 0,0 0 0 0 0,0-1-1 0 0,0 1 1 0 0,0-1 0 0 0,0 1 0 0 0,0-1 0 0 0,1 1 0 0 0,-1-1-1 0 0,0 0 1 0 0,0 1 0 0 0,0-1 0 0 0,0 0 0 0 0,1 0 0 0 0,-1 0-1 0 0,0 0 1 0 0,0 0 0 0 0,0 0 0 0 0,0-1 0 0 0,1 1 0 0 0,-1 0-1 0 0,0 0 1 0 0,0-1 0 0 0,1 0-27 0 0,49-144 1298 0 0,-7-1 0 0 0,-5-10-1298 0 0,45-149-183 0 0,-83 299-50 0 0,10-23-143 0 0,0 19-3104 0 0,-7 46-5930 0 0,-4-18 3915 0 0,0-6 1261 0 0</inkml:trace>
</inkml:ink>
</file>

<file path=ppt/ink/ink2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1.6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10026 0 0,'0'0'2425'0'0,"0"0"-770"0"0,0 0-440 0 0,0 0-78 0 0,0 0-15 0 0,0 0-82 0 0,0 0-247 0 0,0 0-262 0 0,0 0-175 0 0,0 0-105 0 0,0 0-79 0 0,0 0-52 0 0,-1 24-23 0 0,-5 120 14 0 0,5-119-197 0 0,2-1-1 0 0,1 0 1 0 0,1 0-1 0 0,1 0 1 0 0,1 0-1 0 0,5 11 87 0 0,6-10-1940 0 0,-9-21-2816 0 0,1-6-5495 0 0,-6-2 6666 0 0</inkml:trace>
</inkml:ink>
</file>

<file path=ppt/ink/ink2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1.9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1672 0 0,'0'0'1970'0'0,"0"0"-818"0"0,0 0-367 0 0,0 0 156 0 0,0 0 241 0 0,0 0 66 0 0,0 0-133 0 0,0 0-196 0 0,0 0-192 0 0,0 0-133 0 0,32 3-110 0 0,105 8-113 0 0,-124-11-305 0 0,0 1 0 0 0,1 1-1 0 0,-1 0 1 0 0,0 1 0 0 0,0 0-1 0 0,0 1 1 0 0,-1 0 0 0 0,0 1-1 0 0,1 1 1 0 0,-2 0 0 0 0,1 0-1 0 0,-1 1 1 0 0,0 1 0 0 0,7 5-66 0 0,-17-12 2 0 0,3 2 33 0 0,0 0 0 0 0,0 1 1 0 0,-1-1-1 0 0,1 1 0 0 0,-1 0 1 0 0,0 0-1 0 0,0 0 0 0 0,0 0 1 0 0,-1 0-1 0 0,0 1 0 0 0,1-1 1 0 0,-2 1-1 0 0,1 0 0 0 0,0 0 0 0 0,-1-1 1 0 0,0 1-1 0 0,0 0 0 0 0,0 0 1 0 0,-1 0-1 0 0,0 0 0 0 0,0 0 1 0 0,0 0-1 0 0,0 0 0 0 0,-1 0 1 0 0,0 0-1 0 0,0 0 0 0 0,0 0 1 0 0,-1 0-1 0 0,1-1 0 0 0,-1 1 1 0 0,0 0-1 0 0,-1-1 0 0 0,-1 3-35 0 0,-7 8-23 0 0,-2 0 0 0 0,0-1 0 0 0,0 0 1 0 0,-1-1-1 0 0,-1 0 0 0 0,0-2 0 0 0,-1 1 0 0 0,0-2 0 0 0,-1 0 0 0 0,-15 6 23 0 0,18-10-683 0 0,-1 0-1 0 0,1-1 1 0 0,-1-1 0 0 0,0 0-1 0 0,0-1 1 0 0,-1-1 0 0 0,1 0-1 0 0,-12-1 684 0 0,-1-4-6480 0 0,19-1 3409 0 0</inkml:trace>
</inkml:ink>
</file>

<file path=ppt/ink/ink2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2.5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0 273 320 0 0,'0'0'1060'0'0,"0"0"-278"0"0,0 0-78 0 0,0 0 112 0 0,0 0 286 0 0,0 0 350 0 0,0 0 142 0 0,0 0-35 0 0,0 0-204 0 0,0 0-278 0 0,0 0-222 0 0,0 0-128 0 0,0 0-26 0 0,32-3-14 0 0,100-10-23 0 0,175-29 2654 0 0,-189 23-2583 0 0,-118 17-628 0 0,-1 0 0 0 0,0 1 0 0 0,0-1 0 0 0,-1 0 0 0 0,1 0 0 0 0,0 1 0 0 0,0-1 0 0 0,-1 1 0 0 0,1-1 1 0 0,-1 1-1 0 0,1 0 0 0 0,-1 0 0 0 0,0-1 0 0 0,0 1 0 0 0,1 0 0 0 0,-1 0 0 0 0,0 1 0 0 0,0-1 0 0 0,0 0 0 0 0,0 1 0 0 0,0-1 0 0 0,0 1 0 0 0,0-1 0 0 0,0 1 0 0 0,0 0 0 0 0,0 0 0 0 0,-2 0-107 0 0,0-1 99 0 0,-18-5-30 0 0,0-2 1 0 0,1 0 0 0 0,0-2-1 0 0,0 0 1 0 0,1-1 0 0 0,0-1-1 0 0,1-1 1 0 0,0-1 0 0 0,-3-4-70 0 0,21 17-58 0 0,0 0 1 0 0,0 0-1 0 0,1 0 1 0 0,-1 1 0 0 0,1-1-1 0 0,-1 0 1 0 0,1 0 0 0 0,-1 0-1 0 0,1 0 1 0 0,-1 0 0 0 0,1 0-1 0 0,0 0 1 0 0,0 0-1 0 0,-1 0 1 0 0,1 0 0 0 0,0 0-1 0 0,0 0 1 0 0,0 0 0 0 0,0 0-1 0 0,0 0 1 0 0,1-1-1 0 0,-1 1 1 0 0,0 0 0 0 0,0 0-1 0 0,1 0 1 0 0,-1 0 0 0 0,0 0-1 0 0,1 1 1 0 0,-1-1-1 0 0,1 0 1 0 0,-1 0 0 0 0,1 0-1 0 0,0 0 1 0 0,-1 0 0 0 0,1 1-1 0 0,0-1 1 0 0,0 0-1 0 0,-1 0 1 0 0,1 1 0 0 0,0-1-1 0 0,0 1 1 0 0,0-1 0 0 0,0 1-1 0 0,0-1 1 0 0,0 1 0 0 0,0-1-1 0 0,0 1 1 0 0,0 0-1 0 0,0 0 1 0 0,0-1 57 0 0,65-10-5424 0 0,-23 8-2416 0 0,-23 3 849 0 0</inkml:trace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2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22.9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1 380 3321 0 0,'0'0'2148'0'0,"0"0"-330"0"0,0 0-166 0 0,0 0 53 0 0,0 0 32 0 0,0 0-135 0 0,0 0-327 0 0,0 0-362 0 0,0 0-243 0 0,0 0-126 0 0,0 0-68 0 0,0 0-45 0 0,0 0-46 0 0,17 0-39 0 0,108 8 527 0 0,146 20-165 0 0,-233-27-1423 0 0,11 2-2706 0 0,-18 4-8459 0 0,-28-6 7292 0 0</inkml:trace>
  <inkml:trace contextRef="#ctx0" brushRef="#br0" timeOffset="249.228">40 701 5889 0 0,'0'0'2233'0'0,"0"0"-1729"0"0,0 0-176 0 0,0 0 240 0 0,0 0 184 0 0,0 0 96 0 0,0 0-63 0 0,0 0-185 0 0,0 0-168 0 0,0 0-168 0 0,0 0-112 0 0,211 69-128 0 0,-174-69-184 0 0,0 0-328 0 0,5 0-729 0 0,-1 0-1255 0 0,-10-3-1801 0 0,-7-1-496 0 0</inkml:trace>
  <inkml:trace contextRef="#ctx0" brushRef="#br0" timeOffset="681.411">769 229 4273 0 0,'0'0'688'0'0,"0"0"-32"0"0,0 0 278 0 0,0 0 286 0 0,0 0 204 0 0,0 0-21 0 0,0 0-162 0 0,0 0-108 0 0,0 0-134 0 0,0 0-183 0 0,27 33-186 0 0,88 106-162 0 0,-67-57 11 0 0,-42-63-361 0 0,102 337 925 0 0,-109-356-1010 0 0,1 1-1 0 0,0-1 1 0 0,0 0 0 0 0,0 1 0 0 0,0-1-1 0 0,0 1 1 0 0,0-1 0 0 0,0 1-1 0 0,0-1 1 0 0,0 1 0 0 0,0-1 0 0 0,0 1-1 0 0,0-1 1 0 0,0 1 0 0 0,0-1-1 0 0,0 1 1 0 0,1-1 0 0 0,-1 1-1 0 0,0-1 1 0 0,0 0 0 0 0,0 1 0 0 0,1-1-1 0 0,-1 1 1 0 0,0-1 0 0 0,1 0-1 0 0,-1 1 1 0 0,0-1 0 0 0,1 0 0 0 0,-1 1-1 0 0,0-1 1 0 0,1 0 0 0 0,-1 1-1 0 0,1-1 1 0 0,-1 0 0 0 0,1 0-1 0 0,-1 0 1 0 0,0 1 0 0 0,1-1 0 0 0,-1 0-1 0 0,1 0 1 0 0,-1 0 0 0 0,1 0-1 0 0,-1 0 1 0 0,1 0 0 0 0,-1 0 0 0 0,1 0-1 0 0,-1 0 1 0 0,1 0 0 0 0,-1 0-1 0 0,1 0 1 0 0,-1 0 0 0 0,1-1 0 0 0,-1 1-1 0 0,0 0 1 0 0,1 0 0 0 0,-1 0-1 0 0,1-1 1 0 0,-1 1 0 0 0,1 0-1 0 0,-1 0 1 0 0,0-1 0 0 0,1 1-33 0 0,10-34 2948 0 0,-7 19-3347 0 0,231-569 2067 0 0,-232 576-1728 0 0,59-125-76 0 0,-13 51-2808 0 0,-33 70-1398 0 0,-8 11-2459 0 0,-2 1-2686 0 0</inkml:trace>
  <inkml:trace contextRef="#ctx0" brushRef="#br0" timeOffset="988.438">1639 612 12755 0 0,'0'0'1281'0'0,"0"0"-378"0"0,0 0-205 0 0,0 0 10 0 0,0 0 17 0 0,0 0-73 0 0,0 0-141 0 0,0 0-147 0 0,0 0-98 0 0,0 0-85 0 0,0 0-86 0 0,0 0-55 0 0,0 27-19 0 0,0 129-26 0 0,9-77-373 0 0,7-32-2692 0 0,-13-35-442 0 0,-2-2-5569 0 0,0-9 5927 0 0</inkml:trace>
  <inkml:trace contextRef="#ctx0" brushRef="#br0" timeOffset="1310.213">1590 535 304 0 0,'0'0'822'0'0,"0"0"-277"0"0,0 0-69 0 0,0 0 160 0 0,0 0 167 0 0,0 0 61 0 0,0 0-24 0 0,0 0-45 0 0,0 0-68 0 0,0 0-79 0 0,35 5-81 0 0,109 20-76 0 0,-73 1 247 0 0,-62-19-564 0 0,-3-2-5 0 0,1 0 0 0 0,-1 0 1 0 0,0 0-1 0 0,0 1 0 0 0,-1 0 0 0 0,1 0 0 0 0,-1 1 0 0 0,-1-1 1 0 0,1 1-1 0 0,-1 0 0 0 0,0 0 0 0 0,-1 1 0 0 0,0-1 0 0 0,0 1 1 0 0,-1 0-1 0 0,1 0 0 0 0,-2-1 0 0 0,1 1 0 0 0,-1 1 0 0 0,0 3-169 0 0,-1-5 107 0 0,0 0-1 0 0,0 1 0 0 0,-1-1 0 0 0,0 0 1 0 0,-1 0-1 0 0,1 0 0 0 0,-1 0 1 0 0,-1 0-1 0 0,1 0 0 0 0,-1 0 0 0 0,-1-1 1 0 0,1 0-1 0 0,-1 1 0 0 0,0-1 1 0 0,0 0-1 0 0,-3 3-106 0 0,-6 3-27 0 0,1 1 1 0 0,-1-2 0 0 0,-1 0 0 0 0,0 0-1 0 0,-1-1 1 0 0,0-1 0 0 0,0-1-1 0 0,-1 0 1 0 0,0-1 0 0 0,0 0 0 0 0,-1-1-1 0 0,0-1 1 0 0,0-1 0 0 0,-15 2 26 0 0,9-7-2245 0 0,14-15-7729 0 0,9 11 8047 0 0</inkml:trace>
  <inkml:trace contextRef="#ctx0" brushRef="#br0" timeOffset="1763.242">2365 546 4305 0 0,'0'0'1178'0'0,"0"0"-432"0"0,0 0 13 0 0,0 0 376 0 0,0 0 361 0 0,0 0 134 0 0,0 0-174 0 0,0 0-339 0 0,0 0-277 0 0,0 0-188 0 0,-13 32-145 0 0,-39 102-105 0 0,-79 139 215 0 0,125-259-866 0 0,-21 53 25 0 0,20-21-3899 0 0,7-45 1978 0 0,15-1-7071 0 0,-6 0 8333 0 0</inkml:trace>
  <inkml:trace contextRef="#ctx0" brushRef="#br0" timeOffset="9137.733">2676 767 0 0 0,'0'0'745'0'0,"0"0"494"0"0,0 0-14 0 0,0 0-260 0 0,0 0-231 0 0,0 0-78 0 0,0 0 101 0 0,3-4 213 0 0,12-14 189 0 0,-11 14 94 0 0,-4 4-12 0 0,0 0-105 0 0,0 0-145 0 0,0 0-122 0 0,0 0-93 0 0,0 0-77 0 0,-23 1 1383 0 0,4 3-1957 0 0,-1 2 1 0 0,2 0-1 0 0,-1 1 1 0 0,1 1-1 0 0,0 1 0 0 0,0 1 1 0 0,1 0-1 0 0,0 1 0 0 0,-14 13-125 0 0,21-12 4 0 0,1 1 0 0 0,0 1 0 0 0,0-1 0 0 0,2 1-1 0 0,-1 1 1 0 0,2 0 0 0 0,0 0 0 0 0,1 0 0 0 0,0 0-1 0 0,1 1 1 0 0,1 0 0 0 0,1 0 0 0 0,-1 11-4 0 0,-12 48 57 0 0,4 17 696 0 0,34-85 174 0 0,23 7-465 0 0,103-10 454 0 0,-91-14-971 0 0,-44 7-2285 0 0,0-1-3037 0 0,-5-4-7888 0 0,-7 8 12512 0 0</inkml:trace>
  <inkml:trace contextRef="#ctx0" brushRef="#br0" timeOffset="9469.454">2342 1002 1400 0 0,'0'0'1059'0'0,"0"0"-56"0"0,0 0 293 0 0,0 0 409 0 0,0 0 188 0 0,0 0-186 0 0,0 0-396 0 0,0 0-328 0 0,0 0-112 0 0,0 0 1 0 0,0 0 41 0 0,0 0 12 0 0,14 3-19 0 0,114 9 1467 0 0,23-27-2319 0 0,-103 14-2301 0 0,-24-1-1239 0 0,-1 2-3679 0 0,-11 0 792 0 0</inkml:trace>
</inkml:ink>
</file>

<file path=ppt/ink/ink2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33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3 454 0 0 0,'0'0'632'0'0,"0"0"364"0"0,0 0 415 0 0,0 0 232 0 0,0 0 22 0 0,0 0-142 0 0,0 0-276 0 0,0 0-266 0 0,0 0-195 0 0,-1-8-134 0 0,-1-21-65 0 0,34 7 2935 0 0,197 3 132 0 0,105-6-2939 0 0,-330 16 2582 0 0,-29-20-2932 0 0,15 18-47 0 0,-125-129 181 0 0,15 1-1964 0 0,113 124-562 0 0,6 10-2325 0 0,3 3-5497 0 0,1 2 3049 0 0</inkml:trace>
</inkml:ink>
</file>

<file path=ppt/ink/ink2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4:57.10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517 288 0 0 0,'0'0'998'0'0,"0"0"786"0"0,0 0 299 0 0,0 0-24 0 0,0 0-137 0 0,0 0-246 0 0,0 0-262 0 0,0 0-179 0 0,0 0-138 0 0,-11-2-98 0 0,-31-6-97 0 0,41 8-861 0 0,1 0 0 0 0,-1 0 0 0 0,1 0 0 0 0,-1 0 0 0 0,1 0 0 0 0,-1 0 0 0 0,1 0 0 0 0,0 0 0 0 0,-1 0 0 0 0,1 0 0 0 0,-1 0 0 0 0,1-1 0 0 0,0 1 1 0 0,-1 0-1 0 0,1 0 0 0 0,-1 0 0 0 0,1-1 0 0 0,0 1 0 0 0,-1 0 0 0 0,1 0 0 0 0,0-1 0 0 0,-1 1 0 0 0,1 0 0 0 0,0-1 0 0 0,0 1 0 0 0,-1 0 0 0 0,1-1 0 0 0,0 1 0 0 0,0-1 0 0 0,-1 1 0 0 0,1 0 0 0 0,0-1 0 0 0,0 1 1 0 0,0-1-1 0 0,0 1 0 0 0,0-1 0 0 0,0 1 0 0 0,0 0 0 0 0,0-1 0 0 0,0 1 0 0 0,0-1 0 0 0,0 1 0 0 0,0-1 0 0 0,0 1 0 0 0,0 0 0 0 0,0-1 0 0 0,0 1 0 0 0,0-1 0 0 0,1 1 0 0 0,-1 0 0 0 0,0-1 0 0 0,0 1 1 0 0,1-1-1 0 0,-1 1 0 0 0,0 0 0 0 0,0-1 0 0 0,1 1 0 0 0,-1 0 0 0 0,0-1 0 0 0,1 1 0 0 0,-1 0 0 0 0,0 0 0 0 0,1-1 0 0 0,-1 1 0 0 0,1 0 0 0 0,-1 0 0 0 0,0 0 0 0 0,1 0 0 0 0,-1-1-41 0 0,59-35 1043 0 0,-21 17-759 0 0,0 2-1 0 0,1 1 0 0 0,0 2 0 0 0,2 2 0 0 0,-1 2 1 0 0,1 2-1 0 0,1 1 0 0 0,35-1-283 0 0,-76 8 0 0 0,0 0 0 0 0,0 0 0 0 0,0 1 0 0 0,0-1 1 0 0,0 0-1 0 0,0 0 0 0 0,0 1 0 0 0,0-1 0 0 0,0 0 0 0 0,0 1 0 0 0,0-1 0 0 0,-1 1 0 0 0,1 0 0 0 0,0-1 1 0 0,0 1-1 0 0,0 0 0 0 0,-1-1 0 0 0,1 1 0 0 0,0 0 0 0 0,-1 0 0 0 0,1-1 0 0 0,0 1 0 0 0,-1 0 0 0 0,1 0 0 0 0,-1 0 1 0 0,0 0-1 0 0,1 0 0 0 0,-1 0 0 0 0,0 0 0 0 0,1 0 0 0 0,-1 0 0 0 0,0 0 0 0 0,0 0 0 0 0,0 0 0 0 0,0 0 1 0 0,0 0-1 0 0,0 0 0 0 0,0 0 0 0 0,0 0 0 0 0,0 0 0 0 0,-1 0 0 0 0,1 0 0 0 0,0 0 0 0 0,-1 0 0 0 0,1 0 1 0 0,-1 0-1 0 0,1 0 0 0 0,-21 49 98 0 0,-17 6-43 0 0,-3-2 0 0 0,-1-2 0 0 0,-20 16-55 0 0,-79 98 44 0 0,138-163-40 0 0,0 0 1 0 0,0 1-1 0 0,0-1 0 0 0,0 1 1 0 0,0-1-1 0 0,1 1 0 0 0,0 0 0 0 0,0 0 1 0 0,0 0-1 0 0,0 1 0 0 0,0-1 0 0 0,1 0 1 0 0,0 1-1 0 0,0-1 0 0 0,0 1 1 0 0,0-1-1 0 0,1 1 0 0 0,0-1 0 0 0,0 1 1 0 0,0 0-1 0 0,1-1 0 0 0,-1 1 1 0 0,1-1-1 0 0,0 1 0 0 0,0-1 0 0 0,1 0 1 0 0,-1 1-1 0 0,1-1 0 0 0,0 0-4 0 0,11 4 19 0 0,1-1-1 0 0,0 0 1 0 0,0-1 0 0 0,1-1-1 0 0,0 0 1 0 0,0-1-1 0 0,0 0 1 0 0,0-2 0 0 0,1 1-1 0 0,-1-2 1 0 0,1 0-1 0 0,-1-1 1 0 0,1-1 0 0 0,-1 0-1 0 0,1-1-18 0 0,23 2-12 0 0,69-18-893 0 0,-74-9-5758 0 0,-31 20-2707 0 0,-3 3 3295 0 0</inkml:trace>
  <inkml:trace contextRef="#ctx0" brushRef="#br0" timeOffset="302.027">132 262 600 0 0,'0'0'2090'0'0,"0"0"-696"0"0,0 0-170 0 0,-19 36 0 0 0,-58 114 83 0 0,45-45 887 0 0,31-87-1751 0 0,-1 2-152 0 0,2 0 0 0 0,0 0 0 0 0,1-1 0 0 0,1 1 0 0 0,1-1 1 0 0,0 1-1 0 0,2-1 0 0 0,0 0 0 0 0,1 0 0 0 0,6 12-291 0 0,-5-17-92 0 0,0-1-1 0 0,0 0 1 0 0,1 0-1 0 0,0 0 0 0 0,2-1 1 0 0,-1-1-1 0 0,1 1 0 0 0,1-2 1 0 0,0 1-1 0 0,0-2 0 0 0,1 1 1 0 0,0-1-1 0 0,1-1 1 0 0,4 2 92 0 0,60 20-3009 0 0,43-20-5673 0 0,-99-13 8282 0 0</inkml:trace>
  <inkml:trace contextRef="#ctx0" brushRef="#br0" timeOffset="586.953">1219 1 10034 0 0,'0'0'1590'0'0,"0"0"-565"0"0,0 0-551 0 0,0 0-103 0 0,0 0 295 0 0,0 0 267 0 0,0 0 101 0 0,0 0-64 0 0,0 0-185 0 0,0 0-191 0 0,27 31-147 0 0,90 100-99 0 0,-46-54 71 0 0,-49-56-294 0 0,-1 1-1 0 0,0 2 0 0 0,-2 0 1 0 0,-1 1-1 0 0,-1 0 0 0 0,-1 2 0 0 0,6 15-124 0 0,-14-27 10 0 0,-1 0 0 0 0,-1 0 1 0 0,0 1-1 0 0,-1 0 0 0 0,0 0 0 0 0,-2 0 0 0 0,0 1 0 0 0,0-1 0 0 0,-2 1 0 0 0,0 0 0 0 0,-1-1 0 0 0,0 1 0 0 0,-2 0 0 0 0,0 0 0 0 0,-1-1 0 0 0,0 0 0 0 0,-2 1 0 0 0,1-1 0 0 0,-5 7-10 0 0,1-9-192 0 0,0-1 0 0 0,-1-1 0 0 0,0 0 0 0 0,-1 0-1 0 0,-1-1 1 0 0,1 0 0 0 0,-2 0 0 0 0,1-1 0 0 0,-14 8 192 0 0,-22 12-4492 0 0,-3-4-5382 0 0,34-18 5218 0 0</inkml:trace>
</inkml:ink>
</file>

<file path=ppt/ink/ink2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0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 1 1672 0 0,'0'0'1998'0'0,"0"0"-278"0"0,0 0 64 0 0,0 0 247 0 0,0 0 98 0 0,0 0-137 0 0,0 0-285 0 0,0 0-406 0 0,0 0-373 0 0,0 0-313 0 0,0 0-223 0 0,0 0-90 0 0,0 0 26 0 0,-2 4 69 0 0,-2 9-175 0 0,1 0-1 0 0,0 0 1 0 0,1 1-1 0 0,1 0 1 0 0,0-1 0 0 0,1 1-1 0 0,0 0 1 0 0,1-1-1 0 0,0 1 1 0 0,3 7-222 0 0,-3-7 133 0 0,4 283 998 0 0,-8-261-1179 0 0,-1 1 1 0 0,-2 0 0 0 0,-2-1 0 0 0,-1 0-1 0 0,-2-1 1 0 0,-1 0 0 0 0,-7 10 47 0 0,19-45-99 0 0,-1 1-1 0 0,1-1 1 0 0,-1 0 0 0 0,1 1 0 0 0,0-1 0 0 0,-1 0-1 0 0,1 1 1 0 0,0-1 0 0 0,-1 1 0 0 0,1-1 0 0 0,0 0-1 0 0,-1 1 1 0 0,1-1 0 0 0,0 1 0 0 0,0-1 0 0 0,0 1 0 0 0,0-1-1 0 0,-1 1 1 0 0,1-1 0 0 0,0 1 0 0 0,0-1 0 0 0,0 1-1 0 0,0-1 1 0 0,0 1 0 0 0,0-1 0 0 0,0 1 0 0 0,0-1-1 0 0,0 1 1 0 0,1-1 0 0 0,-1 1 0 0 0,0-1 0 0 0,0 1-1 0 0,0-1 1 0 0,0 1 0 0 0,1-1 0 0 0,-1 0 0 0 0,0 1-1 0 0,1-1 1 0 0,-1 1 0 0 0,0-1 0 0 0,1 0 0 0 0,-1 1 0 0 0,0-1-1 0 0,1 0 1 0 0,-1 1 0 0 0,1-1 0 0 0,-1 0 0 0 0,0 0-1 0 0,1 1 1 0 0,-1-1 0 0 0,1 0 0 0 0,-1 0 0 0 0,1 0-1 0 0,-1 0 1 0 0,1 1 0 0 0,-1-1 0 0 0,1 0 0 0 0,-1 0 99 0 0,27-13-11516 0 0,-18 5 6340 0 0</inkml:trace>
</inkml:ink>
</file>

<file path=ppt/ink/ink2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08.2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0 111 10162 0 0,'0'0'976'0'0,"0"0"-398"0"0,0 0-115 0 0,0 0 178 0 0,0 0 190 0 0,0 0 72 0 0,0 0-116 0 0,0 0-170 0 0,0 0-126 0 0,0 0-75 0 0,33-16-59 0 0,100-49-29 0 0,-53 43 313 0 0,-77 21-623 0 0,1-1 0 0 0,0 1 1 0 0,0 0-1 0 0,-1 0 1 0 0,1 1-1 0 0,0-1 0 0 0,0 1 1 0 0,0 0-1 0 0,0 0 1 0 0,0 0-1 0 0,0 0 0 0 0,0 1 1 0 0,-1-1-1 0 0,1 1 1 0 0,0 0-1 0 0,0 0 0 0 0,-1 1 1 0 0,1-1-1 0 0,-1 1 1 0 0,1 0-1 0 0,-1-1 0 0 0,1 2 1 0 0,-1-1-1 0 0,0 0 1 0 0,0 1-1 0 0,0-1 0 0 0,0 1 1 0 0,-1 0-1 0 0,1 0 1 0 0,-1 0-1 0 0,0 0 0 0 0,0 1 1 0 0,0-1-1 0 0,0 0 1 0 0,0 1-1 0 0,-1-1 0 0 0,1 1 1 0 0,-1 0-1 0 0,0 0 1 0 0,0 2-19 0 0,-3 9 16 0 0,0 0 0 0 0,-1 1 1 0 0,-1-1-1 0 0,-1 0 1 0 0,0-1-1 0 0,0 1 0 0 0,-2-1 1 0 0,0 0-1 0 0,0-1 0 0 0,-1 1 1 0 0,-1-1-1 0 0,-1-1-16 0 0,-2 7 25 0 0,-18 28 40 0 0,19-33-40 0 0,1 1 1 0 0,0-1-1 0 0,1 2 1 0 0,0-1 0 0 0,1 1-1 0 0,1 0 1 0 0,1 1-1 0 0,0 0 1 0 0,2 0 0 0 0,-1 0-1 0 0,2 0 1 0 0,0 1 0 0 0,1 11-27 0 0,2-26 1 0 0,1-1 0 0 0,-1 1 0 0 0,1 0-1 0 0,0 0 1 0 0,-1 0 0 0 0,2-1-1 0 0,-1 1 1 0 0,0 0 0 0 0,0-1-1 0 0,1 1 1 0 0,-1-1 0 0 0,1 1 0 0 0,0-1-1 0 0,0 0 1 0 0,0 0 0 0 0,0 0-1 0 0,0 0 1 0 0,0 0 0 0 0,1 0-1 0 0,-1 0 1 0 0,1-1 0 0 0,-1 1 0 0 0,1-1-1 0 0,-1 0 1 0 0,1 0 0 0 0,0 0-1 0 0,0 0 1 0 0,-1 0 0 0 0,4 0 0 0 0,87 8-127 0 0,-89-9 108 0 0,96-22-1228 0 0,-39-4-3262 0 0,-40 15-556 0 0,-6 3-3505 0 0</inkml:trace>
</inkml:ink>
</file>

<file path=ppt/ink/ink2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07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382 339 3681 0 0,'0'0'1240'0'0,"0"0"-178"0"0,0 0 189 0 0,0 0 341 0 0,0 0 208 0 0,0 0-77 0 0,0 0-282 0 0,0 0-310 0 0,0 0-241 0 0,0 0-112 0 0,0 0-51 0 0,0 0-58 0 0,-13 7 587 0 0,-250 114 105 0 0,248-113-1332 0 0,11-7-33 0 0,0 1 1 0 0,0-1 0 0 0,0 1 0 0 0,1-1-1 0 0,-1 1 1 0 0,0 0 0 0 0,1 1 0 0 0,0-1 0 0 0,-1 1-1 0 0,1-1 1 0 0,0 1 0 0 0,0 0 0 0 0,1 0-1 0 0,-1 0 1 0 0,1 0 0 0 0,-1 1 0 0 0,1-1 0 0 0,0 1-1 0 0,0 0 1 0 0,1-1 0 0 0,-1 1 0 0 0,1 0-1 0 0,-1 0 4 0 0,3-2-18 0 0,1 1 0 0 0,-1-1-1 0 0,0 0 1 0 0,1 0 0 0 0,-1 1-1 0 0,1-1 1 0 0,-1 0 0 0 0,1 0-1 0 0,0-1 1 0 0,0 1-1 0 0,0 0 1 0 0,0-1 0 0 0,0 1-1 0 0,0-1 1 0 0,1 0 0 0 0,-1 1-1 0 0,0-1 1 0 0,1 0 0 0 0,-1-1-1 0 0,1 1 1 0 0,-1 0-1 0 0,1-1 1 0 0,-1 1 0 0 0,1-1-1 0 0,0 0 1 0 0,0 0 18 0 0,8 4-32 0 0,75 11 7 0 0,-77-13 19 0 0,-7-3 13 0 0,-1 1 0 0 0,1 0 0 0 0,-1-1 0 0 0,1 1 0 0 0,-1 0-1 0 0,1 0 1 0 0,-1 0 0 0 0,1 0 0 0 0,-1 0 0 0 0,1 0 0 0 0,-1 0 0 0 0,1 1 0 0 0,-1-1 0 0 0,1 0-1 0 0,-1 1 1 0 0,1-1 0 0 0,-1 1 0 0 0,0 0 0 0 0,1-1 0 0 0,-1 1 0 0 0,0 0 0 0 0,0 0-1 0 0,1 0 1 0 0,-1 0 0 0 0,0 0 0 0 0,0 0 0 0 0,0 0 0 0 0,0 0 0 0 0,0 0 0 0 0,0 1-1 0 0,-1-1 1 0 0,1 0 0 0 0,0 1 0 0 0,-1-1 0 0 0,1 0 0 0 0,-1 1 0 0 0,1-1 0 0 0,-1 1 0 0 0,1-1-1 0 0,-1 1 1 0 0,0-1 0 0 0,0 1 0 0 0,0-1 0 0 0,0 1 0 0 0,0-1 0 0 0,0 1 0 0 0,0-1-1 0 0,-1 1 1 0 0,1-1 0 0 0,0 1 0 0 0,-1-1 0 0 0,1 1 0 0 0,-1-1 0 0 0,0 0 0 0 0,1 1 0 0 0,-1-1-1 0 0,-1 1-6 0 0,-94 97 343 0 0,-18 26-280 0 0,112-122-74 0 0,1-1-1 0 0,-1 1 1 0 0,0 0 0 0 0,1 0 0 0 0,0-1 0 0 0,0 1-1 0 0,0 0 1 0 0,0 0 0 0 0,0 0 0 0 0,0 1-1 0 0,1-1 1 0 0,0 0 0 0 0,0 0 0 0 0,-1 0 0 0 0,2 0-1 0 0,-1 0 1 0 0,0 1 0 0 0,1-1 0 0 0,-1 0 0 0 0,1 0-1 0 0,0 0 1 0 0,0 0 0 0 0,0 0 0 0 0,0 0-1 0 0,1-1 1 0 0,-1 1 0 0 0,1 0 0 0 0,0-1 0 0 0,0 1-1 0 0,0-1 1 0 0,0 1 0 0 0,0-1 0 0 0,0 0 0 0 0,1 1 11 0 0,3 1-49 0 0,0 0 1 0 0,0 0-1 0 0,0 0 1 0 0,1-1 0 0 0,-1 0-1 0 0,1 0 1 0 0,0 0-1 0 0,0-1 1 0 0,0 0 0 0 0,0 0-1 0 0,0-1 1 0 0,0 0-1 0 0,0 0 1 0 0,6-1 48 0 0,81-12-2236 0 0,-43-28-2039 0 0,-15-19-7506 0 0,-32 48 10318 0 0</inkml:trace>
  <inkml:trace contextRef="#ctx0" brushRef="#br0" timeOffset="293.881">156 0 9570 0 0,'0'0'687'0'0,"0"0"-363"0"0,0 0-37 0 0,0 0 366 0 0,0 0 422 0 0,0 0 209 0 0,0 0-18 0 0,-5 37-215 0 0,-15 118-260 0 0,13 37 448 0 0,18 314-634 0 0,-3-162-1781 0 0,-11-329 558 0 0,0 11-515 0 0,6-13-2849 0 0,10-12-5674 0 0,-8-1 7389 0 0</inkml:trace>
</inkml:ink>
</file>

<file path=ppt/ink/ink2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03.8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605 96 0 0 0,'0'0'461'0'0,"0"0"816"0"0,0 0 151 0 0,0 0-153 0 0,0 0-225 0 0,0 0-217 0 0,4-9-131 0 0,12-29-56 0 0,2 11 5928 0 0,-19 16-1942 0 0,-17 3-3598 0 0,0 7-959 0 0,1-1 0 0 0,-1 2 0 0 0,0 1 0 0 0,1 0 0 0 0,-1 1 0 0 0,1 1 0 0 0,-1 0-1 0 0,1 2 1 0 0,0 0 0 0 0,1 0 0 0 0,-1 2 0 0 0,-3 2-75 0 0,-10 3 45 0 0,2-1-10 0 0,0 0-1 0 0,1 1 1 0 0,0 2-1 0 0,1 1 1 0 0,1 1-1 0 0,0 1 1 0 0,1 1 0 0 0,-10 11-35 0 0,32-27-1 0 0,-1 1 1 0 0,1-1 0 0 0,0 1 0 0 0,0-1 0 0 0,0 1-1 0 0,1 0 1 0 0,-1 0 0 0 0,1-1 0 0 0,-1 1 0 0 0,1 0-1 0 0,0 1 1 0 0,0-1 0 0 0,0 0 0 0 0,1 0 0 0 0,-1 0-1 0 0,1 0 1 0 0,0 1 0 0 0,-1-1 0 0 0,2 0 0 0 0,-1 0-1 0 0,0 1 1 0 0,1-1 0 0 0,-1 0 0 0 0,1 0 0 0 0,0 0 0 0 0,0 0-1 0 0,0 1 1 0 0,0-1 0 0 0,1-1 0 0 0,-1 1 0 0 0,1 0-1 0 0,0 0 1 0 0,0-1 0 0 0,0 1 0 0 0,0-1 0 0 0,0 1-1 0 0,0-1 1 0 0,1 0 0 0 0,-1 0 0 0 0,1 0 0 0 0,0 0-1 0 0,2 1 2 0 0,6 3 37 0 0,1-1 1 0 0,0 0-1 0 0,0 0 1 0 0,1-1-1 0 0,-1-1 1 0 0,1 0-1 0 0,0-1 1 0 0,0 0-1 0 0,9 0-38 0 0,144 6 247 0 0,-165-7-240 0 0,0-1-1 0 0,0 1 1 0 0,0 0-1 0 0,0 0 1 0 0,0 0 0 0 0,0 0-1 0 0,-1 0 1 0 0,1 1-1 0 0,-1-1 1 0 0,1 0 0 0 0,0 0-1 0 0,-1 0 1 0 0,0 0 0 0 0,1 1-1 0 0,-1-1 1 0 0,0 0-1 0 0,0 1 1 0 0,1-1 0 0 0,-1 0-1 0 0,0 0 1 0 0,0 1-1 0 0,-1-1 1 0 0,1 0 0 0 0,0 1-1 0 0,0-1 1 0 0,0 0 0 0 0,-1 0-1 0 0,1 0 1 0 0,-1 1-1 0 0,1-1 1 0 0,-1 0 0 0 0,0 0-1 0 0,1 0 1 0 0,-1 0-1 0 0,0 0 1 0 0,0 0 0 0 0,1 0-1 0 0,-1 0 1 0 0,0 0-1 0 0,0 0 1 0 0,0 0 0 0 0,0-1-1 0 0,0 1 1 0 0,-1 0 0 0 0,1-1-1 0 0,0 1 1 0 0,0 0-1 0 0,-1-1-6 0 0,-175 155 282 0 0,127-117-280 0 0,2 3 0 0 0,2 2 0 0 0,-19 25-2 0 0,60-64-3 0 0,1 1 0 0 0,1 0 0 0 0,-1-1 0 0 0,1 1 0 0 0,0 1 0 0 0,0-1 0 0 0,0 0 0 0 0,1 1 0 0 0,0-1 0 0 0,0 1 0 0 0,0 0 0 0 0,1-1 0 0 0,-1 1 0 0 0,2 0-1 0 0,-1 0 1 0 0,1 0 0 0 0,-1 0 0 0 0,2 0 0 0 0,-1 0 0 0 0,1 0 3 0 0,2-2 1 0 0,0 0-1 0 0,0-1 1 0 0,1 1 0 0 0,0-1 0 0 0,-1 0-1 0 0,1 0 1 0 0,1 0 0 0 0,-1-1-1 0 0,0 1 1 0 0,0-1 0 0 0,1 0-1 0 0,-1-1 1 0 0,1 1 0 0 0,0-1-1 0 0,0 1 1 0 0,-1-1 0 0 0,1-1 0 0 0,0 1-1 0 0,0-1 1 0 0,0 0 0 0 0,0 0-1 0 0,0 0 1 0 0,0-1 0 0 0,-1 0-1 0 0,5-1 0 0 0,2 2 20 0 0,21-1-38 0 0,-1-2 0 0 0,1-1 0 0 0,-1-1 0 0 0,1-2 0 0 0,-2-1 0 0 0,1-2 0 0 0,0-1 18 0 0,69-33-4046 0 0,-64 25-1541 0 0,-13 6-1523 0 0,-11 6 1680 0 0</inkml:trace>
  <inkml:trace contextRef="#ctx0" brushRef="#br0" timeOffset="1140.001">1273 361 96 0 0,'0'0'425'0'0,"0"0"-62"0"0,0 0 160 0 0,0 0 365 0 0,0 0 312 0 0,0 0 125 0 0,0 0-117 0 0,0 0-271 0 0,0 0-234 0 0,0 0-207 0 0,0 0-122 0 0,0 0-15 0 0,-3 1 45 0 0,2-1 221 0 0,-9 2-1403 0 0,7-1 3009 0 0,1 2 3483 0 0,-27 1-2459 0 0,-30 19-1277 0 0,0-13-554 0 0,0 20-901 0 0,29-10-503 0 0,2 2 1 0 0,0 0-1 0 0,1 2 0 0 0,1 1 1 0 0,-15 20-21 0 0,34-37-10 0 0,0 0 1 0 0,1 0-1 0 0,0 0 1 0 0,0 1-1 0 0,1 0 1 0 0,0 0 0 0 0,0 0-1 0 0,1 1 1 0 0,0 0-1 0 0,1 0 1 0 0,0 0 0 0 0,1 0-1 0 0,0 0 1 0 0,1 0-1 0 0,0 1 1 0 0,0-1 0 0 0,1 11 9 0 0,1-18-5 0 0,0 0 1 0 0,-1 0-1 0 0,1 0 1 0 0,1 1 0 0 0,-1-1-1 0 0,0-1 1 0 0,1 1 0 0 0,-1 0-1 0 0,1 0 1 0 0,0 0 0 0 0,0-1-1 0 0,0 1 1 0 0,0-1 0 0 0,1 0-1 0 0,-1 1 1 0 0,0-1 0 0 0,1 0-1 0 0,0-1 1 0 0,-1 1-1 0 0,1 0 1 0 0,0-1 0 0 0,0 1-1 0 0,0-1 1 0 0,0 0 0 0 0,0 0-1 0 0,0 0 1 0 0,1-1 0 0 0,-1 1-1 0 0,0-1 5 0 0,97 3 267 0 0,-81-8-218 0 0,1-1 1 0 0,-1-2-1 0 0,-1 0 1 0 0,1-1-1 0 0,-1 0 1 0 0,-1-2 0 0 0,0 0-1 0 0,0-1 1 0 0,-1-1-1 0 0,-1 0 1 0 0,0-1-1 0 0,-1-1 1 0 0,0 0-1 0 0,-1-1 1 0 0,-1 0 0 0 0,-1-1-1 0 0,0 0 1 0 0,0-3-50 0 0,80-178 422 0 0,-136 372-830 0 0,-17 146 386 0 0,28 30-504 0 0,3-86-105 0 0,32-262 636 0 0,0 0 0 0 0,1 0 0 0 0,-1-1-1 0 0,1 1 1 0 0,-1-1 0 0 0,1 1-1 0 0,0-1 1 0 0,-1 0 0 0 0,1 0-1 0 0,0 0 1 0 0,0 0 0 0 0,0 0-1 0 0,0 0 1 0 0,0 0 0 0 0,0 0-1 0 0,0-1 1 0 0,0 1 0 0 0,0-1 0 0 0,1 0-1 0 0,-1 0 1 0 0,0 0 0 0 0,0 0-1 0 0,0 0 1 0 0,0 0 0 0 0,1 0-1 0 0,-1-1 1 0 0,0 1 0 0 0,0-1-1 0 0,0 1 1 0 0,0-1 0 0 0,0 0-1 0 0,0 0 1 0 0,0 0 0 0 0,0 0-1 0 0,0 0 1 0 0,-1 0 0 0 0,2-1-5 0 0,3-3 38 0 0,0 1 0 0 0,0-1 1 0 0,0-1-1 0 0,-1 1 0 0 0,0-1 0 0 0,0 0 1 0 0,0 0-1 0 0,-1-1 0 0 0,0 1 0 0 0,0-1 1 0 0,0 0-1 0 0,-1 0 0 0 0,0 0 0 0 0,-1-1 1 0 0,0 1-1 0 0,0-1 0 0 0,0 1 0 0 0,-1-1 1 0 0,0 0-1 0 0,0 1 0 0 0,-1-1 0 0 0,0-2-38 0 0,-4 3-26 0 0,-1 0 0 0 0,1 0 0 0 0,-1 0 0 0 0,0 1 0 0 0,-1 0 0 0 0,0 0 0 0 0,0 0-1 0 0,0 1 1 0 0,-1-1 0 0 0,1 2 0 0 0,-1-1 0 0 0,0 1 0 0 0,-1 0 0 0 0,1 0 0 0 0,-1 1 0 0 0,1 0-1 0 0,-1 0 1 0 0,0 1 0 0 0,-8-2 26 0 0,-242-51-1243 0 0,199 41 1051 0 0,84-8-736 0 0,224-63 1000 0 0,-53 23-308 0 0,-144 45-2316 0 0,-36 12-2411 0 0,0 0-5200 0 0,-11 2 5767 0 0</inkml:trace>
  <inkml:trace contextRef="#ctx0" brushRef="#br0" timeOffset="1585.139">1650 689 9530 0 0,'0'0'1911'0'0,"0"0"-899"0"0,0 0-269 0 0,0 0 293 0 0,0 0 330 0 0,0 0 102 0 0,0 0-175 0 0,0 0-309 0 0,0 0-180 0 0,0 0-27 0 0,0 0 32 0 0,0 0-7 0 0,9-4-73 0 0,47-30 358 0 0,78-142 498 0 0,-59 100-1545 0 0,-75 75-114 0 0,0 1-52 0 0,0 5-289 0 0,-17 203-505 0 0,18-203 939 0 0,1 0 0 0 0,0 0 0 0 0,0 0 0 0 0,1 0 0 0 0,0 0 0 0 0,-1 0 0 0 0,2-1 0 0 0,-1 0 0 0 0,0 1 0 0 0,1-1 0 0 0,0 0 0 0 0,0-1 0 0 0,0 1 0 0 0,0-1-1 0 0,1 0 1 0 0,-1 0 0 0 0,1 0 0 0 0,0 0 0 0 0,0-1 0 0 0,0 0 0 0 0,0 0 0 0 0,0 0 0 0 0,1-1 0 0 0,-1 1 0 0 0,0-1 0 0 0,1-1 0 0 0,-1 1 0 0 0,1-1 0 0 0,-1 0 0 0 0,1 0 0 0 0,-1-1 0 0 0,0 1 0 0 0,1-1 0 0 0,-1 0-1 0 0,1-1 1 0 0,-1 1 0 0 0,0-1 0 0 0,0 0 0 0 0,0 0 0 0 0,0-1 0 0 0,0 0 0 0 0,-1 1 0 0 0,1-2-19 0 0,9-4 78 0 0,0-1 0 0 0,0-1 0 0 0,-1 0 1 0 0,0-1-1 0 0,-1 0 0 0 0,0-1 0 0 0,-1-1 0 0 0,0 1 0 0 0,-1-2 0 0 0,0 0 0 0 0,-1 0 1 0 0,0-2-79 0 0,28-53-1668 0 0,-20 41-4639 0 0,-10 15 432 0 0,-1 4-5973 0 0</inkml:trace>
  <inkml:trace contextRef="#ctx0" brushRef="#br0" timeOffset="2720.983">2900 317 0 0 0,'0'0'760'0'0,"0"0"448"0"0,0 0 399 0 0,0 0 238 0 0,0 0-47 0 0,0 0-213 0 0,0 0-250 0 0,0 0-285 0 0,0 0-165 0 0,0 0-106 0 0,0 0-81 0 0,0 0-42 0 0,-9-3-36 0 0,-28-6-52 0 0,32 8-446 0 0,1 1-1 0 0,-1-1 1 0 0,0 1-1 0 0,1 1 1 0 0,-1-1-1 0 0,0 1 1 0 0,1-1 0 0 0,-1 1-1 0 0,1 1 1 0 0,-1-1-1 0 0,1 1 1 0 0,0-1 0 0 0,0 1-1 0 0,0 0 1 0 0,0 1-1 0 0,-2 0-121 0 0,-13 7 331 0 0,-88 52 1110 0 0,106-61-1432 0 0,0 0 1 0 0,0 1 0 0 0,0-1-1 0 0,0 0 1 0 0,0 1 0 0 0,0-1 0 0 0,0 1-1 0 0,0 0 1 0 0,0-1 0 0 0,1 1-1 0 0,-1 0 1 0 0,1-1 0 0 0,-1 1-1 0 0,1 0 1 0 0,0-1 0 0 0,0 1-1 0 0,0 0 1 0 0,0 0 0 0 0,0 0-1 0 0,0-1 1 0 0,0 1 0 0 0,0 0-1 0 0,1 0 1 0 0,-1-1 0 0 0,1 1-1 0 0,-1 0 1 0 0,1-1 0 0 0,0 1 0 0 0,-1-1-1 0 0,1 1 1 0 0,0 0 0 0 0,0-1-1 0 0,0 0 1 0 0,0 1 0 0 0,1-1-1 0 0,-1 0 1 0 0,0 1 0 0 0,1-1-10 0 0,53 49 128 0 0,38 30 55 0 0,-90-78-149 0 0,0-1 1 0 0,0 1 0 0 0,0 0-1 0 0,-1 0 1 0 0,1 0 0 0 0,-1 0 0 0 0,1 1-1 0 0,-1-1 1 0 0,0 1 0 0 0,0-1-1 0 0,0 1 1 0 0,0 0 0 0 0,0 0-1 0 0,0 0 1 0 0,-1 0 0 0 0,0 0 0 0 0,1 0-1 0 0,-1 0 1 0 0,0 0 0 0 0,-1 1-1 0 0,1-1 1 0 0,0 0 0 0 0,-1 1 0 0 0,0-1-1 0 0,0 0 1 0 0,0 1 0 0 0,0-1-1 0 0,-1 0 1 0 0,1 1 0 0 0,-1-1-1 0 0,0 0 1 0 0,0 0 0 0 0,0 1 0 0 0,0-1-1 0 0,0 0 1 0 0,-1 0 0 0 0,1 0-1 0 0,-1 0 1 0 0,0 0 0 0 0,0-1 0 0 0,0 1-1 0 0,0-1 1 0 0,-2 2-35 0 0,-16 9-95 0 0,0-1 0 0 0,-1 0 1 0 0,0-2-1 0 0,-1 0 0 0 0,0-2 0 0 0,-1 0 0 0 0,1-2 1 0 0,-2 0-1 0 0,1-2 0 0 0,0 0 0 0 0,-1-1 1 0 0,0-2-1 0 0,0-1 0 0 0,1 0 0 0 0,-4-2 95 0 0,0-7-1760 0 0,26 9 1483 0 0,1-1 0 0 0,-1 1 0 0 0,1-1 0 0 0,-1 1 0 0 0,0 0 0 0 0,1-1 0 0 0,-1 1-1 0 0,1-1 1 0 0,0 0 0 0 0,-1 1 0 0 0,1-1 0 0 0,-1 1 0 0 0,1-1 0 0 0,0 0 0 0 0,-1 1 0 0 0,1-1 0 0 0,0 0 0 0 0,0 1 0 0 0,0-1 0 0 0,-1 0 0 0 0,1 1 0 0 0,0-1 0 0 0,0 0 0 0 0,0 1 0 0 0,0-1 0 0 0,0 0-1 0 0,0 1 1 0 0,0-1 0 0 0,0 0 0 0 0,1 0 0 0 0,-1 1 0 0 0,0-1 0 0 0,0 0 0 0 0,1 1 0 0 0,-1-1 0 0 0,0 1 0 0 0,1-1 0 0 0,-1 0 0 0 0,0 1 0 0 0,1-1 0 0 0,-1 1 0 0 0,1-1 0 0 0,-1 1 0 0 0,1-1-1 0 0,-1 1 1 0 0,1-1 0 0 0,-1 1 0 0 0,1 0 0 0 0,0-1 0 0 0,-1 1 0 0 0,1 0 0 0 0,0-1 0 0 0,-1 1 0 0 0,1 0 0 0 0,0 0 277 0 0,7-5-2862 0 0</inkml:trace>
</inkml:ink>
</file>

<file path=ppt/ink/ink2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2.3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344 69 2769 0 0,'0'0'834'0'0,"0"0"-188"0"0,0 0-50 0 0,0 0 167 0 0,0 0 308 0 0,0 0 168 0 0,0 0-60 0 0,-35 8-235 0 0,-104 27-311 0 0,75-4-117 0 0,55-23-436 0 0,0 1-17 0 0,0 1-1 0 0,0 0 0 0 0,1 1 1 0 0,0 0-1 0 0,1 0 0 0 0,0 0 0 0 0,1 1 1 0 0,0 0-1 0 0,0 0 0 0 0,2 1 1 0 0,0-1-1 0 0,0 1 0 0 0,1 0 1 0 0,0 0-1 0 0,1 1 0 0 0,1-1 0 0 0,0 0 1 0 0,1 1-1 0 0,1-1 0 0 0,0 0 1 0 0,1 5-63 0 0,-1-13 100 0 0,0 0 0 0 0,0 0 0 0 0,1-1 0 0 0,0 1 1 0 0,0 0-1 0 0,0-1 0 0 0,0 0 0 0 0,1 1 0 0 0,-1-1 0 0 0,1 0 0 0 0,0 0 1 0 0,1-1-1 0 0,-1 1 0 0 0,1-1 0 0 0,-1 1 0 0 0,1-1 0 0 0,0 0 1 0 0,0-1-1 0 0,0 1 0 0 0,1-1 0 0 0,-1 1 0 0 0,1-1 0 0 0,-1-1 1 0 0,1 1-1 0 0,0-1 0 0 0,-1 1 0 0 0,1-1 0 0 0,0-1 0 0 0,0 1 1 0 0,0-1-1 0 0,0 0 0 0 0,0 0 0 0 0,0 0 0 0 0,0-1 0 0 0,0 1 1 0 0,-1-1-1 0 0,1 0 0 0 0,0-1 0 0 0,0 1 0 0 0,-1-1 0 0 0,1 0 1 0 0,-1 0-1 0 0,1-1 0 0 0,-1 1 0 0 0,0-1 0 0 0,0 0 0 0 0,2-2-100 0 0,30-29 364 0 0,-2-1 0 0 0,-1-1-1 0 0,-2-2 1 0 0,-2-2 0 0 0,-2 0-1 0 0,16-32-363 0 0,-14 26 130 0 0,65-100 262 0 0,-93 146-392 0 0,0-1 0 0 0,0 1 0 0 0,1 0 0 0 0,-1 0 0 0 0,0 0 0 0 0,0 0 0 0 0,0 1 0 0 0,0-1 0 0 0,0 0 0 0 0,1 0 0 0 0,-1 1 0 0 0,0-1 0 0 0,0 0 0 0 0,0 1 0 0 0,0-1 1 0 0,0 1-1 0 0,0 0 0 0 0,0-1 0 0 0,0 1 0 0 0,-1 0 0 0 0,1-1 0 0 0,0 1 0 0 0,0 0 0 0 0,0 0 0 0 0,-1 0 0 0 0,1 0 0 0 0,0 0 0 0 0,-1 0 0 0 0,1 0 0 0 0,-1 0 0 0 0,1 0 0 0 0,-1 0 0 0 0,0 0 1 0 0,1 0-1 0 0,-1 0 0 0 0,0 0 0 0 0,0 1 0 0 0,0-1 0 0 0,0 0 0 0 0,0 0 0 0 0,0 0 0 0 0,0 0 0 0 0,0 0 0 0 0,0 1 0 0 0,0-1 0 0 0,-1 0 0 0 0,1 0 0 0 0,0 0 0 0 0,-1 0 0 0 0,1 0 0 0 0,-1 0 1 0 0,1 0-1 0 0,0 3 9 0 0,28 258 167 0 0,-11 1 1 0 0,-11 22-177 0 0,-8-254 46 0 0,0 0 0 0 0,-2 0 0 0 0,-2-1 0 0 0,-1 0 0 0 0,-1 0 0 0 0,-1-1 0 0 0,-2 0 0 0 0,-1 0 0 0 0,-1-1 0 0 0,-1-1 0 0 0,-2 0 0 0 0,-3 3-46 0 0,-21 0 728 0 0,38-49-370 0 0,4-8-392 0 0,1 0 0 0 0,1 0 1 0 0,2 1-1 0 0,1-1 0 0 0,6-15 34 0 0,-2 8-75 0 0,51-164-1003 0 0,-31 104-2080 0 0,-3 2-5701 0 0,-19 64 205 0 0</inkml:trace>
</inkml:ink>
</file>

<file path=ppt/ink/ink2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2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3217 0 0,'0'0'1944'0'0,"0"0"-457"0"0,0 0-225 0 0,0 0 178 0 0,0 0 244 0 0,0 0 109 0 0,0 0-174 0 0,0 0-363 0 0,0 0-321 0 0,0 0-228 0 0,0 0-130 0 0,0 0-75 0 0,0 0-76 0 0,1 35-68 0 0,2 108-78 0 0,13 11 179 0 0,-5-94-431 0 0,3 14-124 0 0,-11-24-2949 0 0,-4-51-1709 0 0,-8-6-2795 0 0,6 0 3019 0 0</inkml:trace>
</inkml:ink>
</file>

<file path=ppt/ink/ink2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2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11682 0 0,'0'0'1313'0'0,"0"0"-465"0"0,0 0-496 0 0,0 0-200 0 0,0 0-96 0 0,0 0-72 0 0,0 0-16 0 0,0 0-64 0 0,0 0-88 0 0,0 0-240 0 0,0 0-648 0 0,0 0-1065 0 0,0 0-1704 0 0,0 0-2760 0 0</inkml:trace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1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5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9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7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9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4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8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2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3.1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7738 0 0,'0'0'2580'0'0,"0"0"-1095"0"0,0 0-463 0 0,0 0 57 0 0,0 0 110 0 0,0 0-9 0 0,0 0-188 0 0,0 0-281 0 0,0 0-252 0 0,9 31-165 0 0,28 95-104 0 0,1-25 272 0 0,-4-50 469 0 0,-32-51-844 0 0,-1 1 0 0 0,1-1 0 0 0,0 0 0 0 0,-1 0 0 0 0,1 0 0 0 0,-1 0 0 0 0,1-1 0 0 0,0 1 1 0 0,-1 0-1 0 0,1-1 0 0 0,-1 1 0 0 0,1-1 0 0 0,-1 1 0 0 0,0-1 0 0 0,1 0 0 0 0,-1 1 0 0 0,1-1 0 0 0,-1 0 0 0 0,0 0 0 0 0,0 0 0 0 0,0 0 0 0 0,1 0 0 0 0,-1-1 0 0 0,0 1 0 0 0,0 0 0 0 0,0 0 0 0 0,-1-1 0 0 0,1 1 0 0 0,0 0 0 0 0,0-1 0 0 0,-1 1 0 0 0,1-1 0 0 0,-1 1 0 0 0,1-1 0 0 0,-1 1 0 0 0,0-1 0 0 0,0 1 0 0 0,1-1 0 0 0,-1 0 0 0 0,0 0-87 0 0,18-52 592 0 0,-2-1 0 0 0,-2-1 0 0 0,3-37-592 0 0,30-116 169 0 0,-23 121-711 0 0,-24 87 97 0 0,0 1-257 0 0,0 24-2811 0 0,-7 6-441 0 0,0-9-2292 0 0,6-19 5052 0 0,-2 10-7948 0 0</inkml:trace>
</inkml:ink>
</file>

<file path=ppt/ink/ink2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13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48 348 1552 0 0,'0'0'2400'0'0,"0"0"-180"0"0,0 0 56 0 0,0 0 137 0 0,0 0-35 0 0,0 0-262 0 0,0 0-439 0 0,33-6-450 0 0,104-22-379 0 0,-68-5 212 0 0,-63 28-923 0 0,0-1 1 0 0,0 1-1 0 0,-1-1 0 0 0,0-1 0 0 0,0 1 1 0 0,0-1-1 0 0,-1 1 0 0 0,0-1 1 0 0,0-1-1 0 0,-1 1 0 0 0,0 0 1 0 0,0-1-1 0 0,-1 0 0 0 0,0 0 1 0 0,0 1-1 0 0,-1-1 0 0 0,0 0 0 0 0,0 0 1 0 0,-1 0-1 0 0,0-1 0 0 0,0 1 1 0 0,-1 0-1 0 0,-1-7-137 0 0,-1 9 8 0 0,-1-1 1 0 0,1 1-1 0 0,-1-1 1 0 0,-1 1-1 0 0,1 1 1 0 0,-1-1-1 0 0,0 0 0 0 0,0 1 1 0 0,-1 0-1 0 0,1 1 1 0 0,-1-1-1 0 0,0 1 1 0 0,0 0-1 0 0,-1 0 0 0 0,1 1 1 0 0,-1 0-1 0 0,0 0 1 0 0,0 1-1 0 0,0-1 1 0 0,0 1-1 0 0,0 1 0 0 0,-1 0 1 0 0,1 0-1 0 0,0 0 1 0 0,-1 1-1 0 0,1 0 1 0 0,0 0-1 0 0,-1 1 0 0 0,1 0 1 0 0,0 0-1 0 0,-4 2-8 0 0,1 1-29 0 0,0 2 0 0 0,1-1-1 0 0,-1 1 1 0 0,1 1 0 0 0,0 0-1 0 0,1 0 1 0 0,0 1 0 0 0,0-1-1 0 0,0 2 1 0 0,1-1 0 0 0,1 1-1 0 0,-1 0 1 0 0,1 1 0 0 0,1 0-1 0 0,0-1 1 0 0,0 2 0 0 0,1-1-1 0 0,0 0 1 0 0,1 1 0 0 0,0 0-1 0 0,1 0 1 0 0,0 0 0 0 0,1 0-1 0 0,0 0 1 0 0,0 0 0 0 0,1 2 29 0 0,-1-2-36 0 0,1 0 1 0 0,-1 0 0 0 0,2 0-1 0 0,-1 0 1 0 0,2 0 0 0 0,-1 0 0 0 0,2 0-1 0 0,-1 0 1 0 0,1-1 0 0 0,1 1-1 0 0,0-1 1 0 0,1 0 0 0 0,-1 0 0 0 0,2 0-1 0 0,0-1 1 0 0,0 1 0 0 0,0-2 0 0 0,1 1-1 0 0,1-1 1 0 0,-1 0 0 0 0,1 0-1 0 0,9 6 36 0 0,-3-5-66 0 0,0 0-1 0 0,1 0 0 0 0,0-2 1 0 0,0 0-1 0 0,1 0 0 0 0,0-2 0 0 0,0 0 1 0 0,0 0-1 0 0,1-2 0 0 0,2 0 67 0 0,104 2-6411 0 0,-102-9 580 0 0,-5-2-3307 0 0</inkml:trace>
</inkml:ink>
</file>

<file path=ppt/ink/ink2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23.0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7 5041 0 0,'0'0'1007'0'0,"0"0"-455"0"0,0 0-364 0 0,0 0-45 0 0,0 0 228 0 0,0 0 351 0 0,0 0 240 0 0,0 0 90 0 0,0 0-62 0 0,0 0-167 0 0,-2 21-186 0 0,-4 136 618 0 0,10-84-91 0 0,-5-45-860 0 0,1 0 0 0 0,2 0 0 0 0,1 0 0 0 0,1 0 0 0 0,2 0 0 0 0,0-1 0 0 0,2 0 0 0 0,1 0-1 0 0,12 25-303 0 0,-17-46 72 0 0,-1-1 0 0 0,1 1 0 0 0,1-1 0 0 0,-1 0 0 0 0,1 0 0 0 0,0 0 0 0 0,0-1 0 0 0,0 0 0 0 0,1 0 0 0 0,-1 0 0 0 0,1 0 0 0 0,0-1 0 0 0,0 0 0 0 0,0-1 0 0 0,1 1 0 0 0,-1-1 0 0 0,1 0 0 0 0,-1-1-1 0 0,1 1 1 0 0,0-1 0 0 0,-1-1 0 0 0,1 1 0 0 0,0-1 0 0 0,0 0 0 0 0,0-1 0 0 0,-1 0 0 0 0,1 0 0 0 0,0 0 0 0 0,-1-1 0 0 0,1 0 0 0 0,-1 0 0 0 0,0 0 0 0 0,1-1 0 0 0,-1 0 0 0 0,0 0 0 0 0,-1-1 0 0 0,1 0-1 0 0,-1 0 1 0 0,1 0 0 0 0,2-4-72 0 0,15-16 158 0 0,-2-1 1 0 0,0-1-1 0 0,-2-1 0 0 0,-1 0 0 0 0,-1-2 0 0 0,-2 0 0 0 0,0-1 0 0 0,-2 0 0 0 0,-2-1 0 0 0,0-1 0 0 0,-2 1 0 0 0,-2-2 0 0 0,-1 1 0 0 0,-1-1 0 0 0,-2 0 1 0 0,-1 0-1 0 0,-2-12-158 0 0,0 44 29 0 0,0 1-62 0 0,0 0-82 0 0,-6 24-258 0 0,-2 10 363 0 0,3 1 1 0 0,1 1 0 0 0,1-1 0 0 0,2 0 0 0 0,3 21 9 0 0,-1-42 2 0 0,0 1 0 0 0,1-1 0 0 0,1 0-1 0 0,0 0 1 0 0,1 0 0 0 0,1 0 0 0 0,0-1-1 0 0,1 0 1 0 0,0 0 0 0 0,1 0 0 0 0,0-1 0 0 0,1 0-1 0 0,0 0 1 0 0,1-1 0 0 0,4 3-2 0 0,-6-9 23 0 0,1 0 0 0 0,0-1-1 0 0,0 0 1 0 0,0 0 0 0 0,0-1 0 0 0,1 0 0 0 0,-1-1 0 0 0,1 0 0 0 0,0 0 0 0 0,0-1 0 0 0,0 0-1 0 0,0 0 1 0 0,-1-1 0 0 0,1 0 0 0 0,0-1 0 0 0,0 0 0 0 0,0 0 0 0 0,0-1 0 0 0,0 0-23 0 0,8-5 50 0 0,0 0 0 0 0,-1 0-1 0 0,0-2 1 0 0,-1 0 0 0 0,0-1 0 0 0,-1 0 0 0 0,0-1 0 0 0,0-1 0 0 0,-1 0 0 0 0,0-1 0 0 0,1-4-50 0 0,24-27 122 0 0,-2-2 0 0 0,-2-1 0 0 0,-3-1 0 0 0,0-4-122 0 0,-21 34 12 0 0,95-139 64 0 0,-103 156-90 0 0,0 1 0 0 0,0 0 0 0 0,0 0 0 0 0,0 1-1 0 0,0-1 1 0 0,-1 0 0 0 0,1 0 0 0 0,0 1 0 0 0,0 0 0 0 0,0-1-1 0 0,-1 1 1 0 0,1 0 0 0 0,0 0 0 0 0,-1-1 0 0 0,1 1 0 0 0,0 1-1 0 0,-1-1 1 0 0,0 0 0 0 0,1 0 0 0 0,-1 0 0 0 0,0 1-1 0 0,1-1 1 0 0,-1 1 0 0 0,0-1 0 0 0,0 1 0 0 0,0 0 0 0 0,0-1-1 0 0,0 1 1 0 0,-1 0 0 0 0,1-1 0 0 0,-1 1 0 0 0,1 0 0 0 0,-1 0-1 0 0,1 0 1 0 0,-1 0 0 0 0,0 1 14 0 0,1-1-7 0 0,8 27 39 0 0,-2 0 0 0 0,0 0 0 0 0,-2 1 0 0 0,-2-1 0 0 0,0 1 0 0 0,-2 0 0 0 0,-2 0 0 0 0,0 0 0 0 0,-6 27-32 0 0,7-43 13 0 0,-1-1 1 0 0,0 0-1 0 0,-1 0 1 0 0,0 0-1 0 0,-1 0 0 0 0,-1 0 1 0 0,0-1-1 0 0,-1 1 1 0 0,0-1-1 0 0,0 0 1 0 0,-2-1-1 0 0,1 1 1 0 0,-2-1-1 0 0,1 0 1 0 0,-1-1-1 0 0,-1 0 0 0 0,0 0 1 0 0,0-1-1 0 0,-1 0 1 0 0,0-1-1 0 0,-1 0 1 0 0,0 0-1 0 0,0-1 1 0 0,-11 5-14 0 0,-51-8-54 0 0,82-15-406 0 0,189-10 583 0 0,-97 16 58 0 0,-98 5-176 0 0,19-1 72 0 0,-1-1 1 0 0,1 0 0 0 0,-1-2-1 0 0,1-1 1 0 0,-1 0-1 0 0,0-2 1 0 0,-1 0-1 0 0,1-1 1 0 0,0-2-78 0 0,-7 3 64 0 0,0-1-1 0 0,0 0 1 0 0,0-1-1 0 0,-1 0 1 0 0,-1-1-1 0 0,0-1 1 0 0,0 0 0 0 0,-1-1-1 0 0,0 0 1 0 0,-1 0-1 0 0,0-1 1 0 0,-1 0-1 0 0,-1-1 1 0 0,0 0-1 0 0,3-9-62 0 0,-5 4-146 0 0,-1 0 1 0 0,-1 0-1 0 0,0 0 1 0 0,-2-1-1 0 0,0 0 1 0 0,-1 1-1 0 0,-1-1 1 0 0,-1 0-1 0 0,-1-10 145 0 0,-15-37-4605 0 0,-14 7-5605 0 0,18 44 528 0 0</inkml:trace>
</inkml:ink>
</file>

<file path=ppt/ink/ink2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27.5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 2865 0 0,'0'0'1096'0'0,"0"0"-61"0"0,0 0 2 0 0,0 0 60 0 0,0 0 113 0 0,0 0 40 0 0,0 0-160 0 0,0 0-312 0 0,0 0-280 0 0,0 0-177 0 0,0 0-45 0 0,4 3 27 0 0,13 14-9 0 0,-1 0-1 0 0,0 2 1 0 0,-2 0 0 0 0,0 0-1 0 0,-1 2 1 0 0,-1-1 0 0 0,-1 2-1 0 0,2 5-293 0 0,1-1 265 0 0,9 25 13 0 0,-2 2-1 0 0,-3 0 1 0 0,-1 1 0 0 0,-1 13-278 0 0,8 18 80 0 0,38 133-37 0 0,-43-167 3 0 0,-18-51 17 0 0,1-1-1 0 0,-1 0 0 0 0,0 1 0 0 0,0-1 1 0 0,0 0-1 0 0,0 0 0 0 0,0 0 0 0 0,0 0 1 0 0,0 0-1 0 0,0 0 0 0 0,-1 0 0 0 0,1 0 1 0 0,0 0-1 0 0,0 0 0 0 0,-1 0 0 0 0,1-1 1 0 0,-1 1-1 0 0,1 0 0 0 0,-1 0 0 0 0,0-1 1 0 0,1 1-1 0 0,-1 0 0 0 0,0-1 0 0 0,0 1 1 0 0,0 0-1 0 0,0-1 0 0 0,0 1 0 0 0,0 0 1 0 0,0-1-1 0 0,0 1 0 0 0,-1 0 0 0 0,1 0 1 0 0,-1-2-63 0 0,2-5 80 0 0,72-305 763 0 0,-44 204-957 0 0,5 1 1 0 0,5 1-1 0 0,11-14 114 0 0,-36 78 358 0 0,-8 23-3171 0 0,-5 20-5240 0 0,-1 11 3600 0 0,-1 0 27 0 0</inkml:trace>
  <inkml:trace contextRef="#ctx0" brushRef="#br0" timeOffset="349.429">815 586 3833 0 0,'0'0'2414'0'0,"0"0"-733"0"0,0 0-499 0 0,0 0-99 0 0,0 0 129 0 0,0 0 94 0 0,0 0-71 0 0,0 0-226 0 0,0 0-267 0 0,0 0-216 0 0,0 0-159 0 0,0 0-93 0 0,0 0-70 0 0,2 30-54 0 0,10 91-48 0 0,6-47 43 0 0,-3-37 113 0 0,-6-15 508 0 0,-5-8-3542 0 0,-1-4-2988 0 0,-2-1-4185 0 0,-1-13 9949 0 0</inkml:trace>
  <inkml:trace contextRef="#ctx0" brushRef="#br0" timeOffset="638.169">735 513 0 0 0,'0'0'684'0'0,"0"0"472"0"0,0 0-9 0 0,0 0-204 0 0,0 0-168 0 0,0 0-58 0 0,0 0 33 0 0,0 0 74 0 0,0 0-20 0 0,12 0-98 0 0,96 11 683 0 0,-46 4-812 0 0,-42-12-341 0 0,-1 1 0 0 0,0 0-1 0 0,0 1 1 0 0,-1 2 0 0 0,1-1-1 0 0,-1 2 1 0 0,-1 1 0 0 0,1 0-1 0 0,-1 1 1 0 0,-1 1 0 0 0,0 0 0 0 0,-1 1-1 0 0,10 10-235 0 0,-23-19 60 0 0,0-1 0 0 0,-1 1 1 0 0,1 0-1 0 0,-1 0 0 0 0,1 0 0 0 0,-1 1 0 0 0,0-1 0 0 0,0 0 0 0 0,0 0 0 0 0,-1 1 0 0 0,1-1 0 0 0,-1 0 1 0 0,0 1-1 0 0,0-1 0 0 0,0 0 0 0 0,0 1 0 0 0,0-1 0 0 0,-1 1 0 0 0,1-1 0 0 0,-1 0 0 0 0,0 0 1 0 0,0 1-1 0 0,-1-1 0 0 0,1 0 0 0 0,0 0 0 0 0,-1 0 0 0 0,0 0 0 0 0,0-1 0 0 0,0 1 0 0 0,-1 1-60 0 0,-74 70 394 0 0,48-54-428 0 0,0-2 0 0 0,-2 0 0 0 0,1-3 0 0 0,-2 0 0 0 0,0-2 0 0 0,-14 2 34 0 0,-13-10-2054 0 0,59-5 216 0 0,2-5-3167 0 0,6 0 1612 0 0,-6 4 1942 0 0,2-3-337 0 0</inkml:trace>
  <inkml:trace contextRef="#ctx0" brushRef="#br0" timeOffset="967.502">1545 487 1584 0 0,'0'0'1639'0'0,"0"0"-40"0"0,0 0 140 0 0,0 0 196 0 0,0 0 13 0 0,0 0-285 0 0,0 0-398 0 0,0 0-327 0 0,0 0-229 0 0,0 0-145 0 0,0 0-90 0 0,0 0-99 0 0,0 0-77 0 0,-13 27-62 0 0,-42 85-69 0 0,-49 91-268 0 0,2-55-2911 0 0,97-143 2309 0 0,-18 21-1052 0 0,16-7-6513 0 0,8-18 5021 0 0,0-1 3426 0 0,-1 0-372 0 0,2 0 160 0 0</inkml:trace>
  <inkml:trace contextRef="#ctx0" brushRef="#br0" timeOffset="1538.021">1984 623 2345 0 0,'0'0'1753'0'0,"0"0"-234"0"0,0 0 44 0 0,0 0 214 0 0,0 0 118 0 0,0 0-150 0 0,0 0-298 0 0,0 0-313 0 0,0 0-259 0 0,0 0-220 0 0,0 0-146 0 0,0 0-77 0 0,0 0-56 0 0,-13-2-29 0 0,-98-11 588 0 0,102 14-929 0 0,-1 0 0 0 0,1 0 0 0 0,-1 1 0 0 0,1 0-1 0 0,0 1 1 0 0,0-1 0 0 0,0 2 0 0 0,0 0 0 0 0,1 0 0 0 0,-1 0 0 0 0,1 1 0 0 0,0 0 0 0 0,0 1 0 0 0,1 0 0 0 0,0 0 0 0 0,0 0 0 0 0,0 1-1 0 0,1 0 1 0 0,0 0 0 0 0,0 1 0 0 0,1 0 0 0 0,0 0 0 0 0,0 0 0 0 0,1 1 0 0 0,0-1 0 0 0,0 1 0 0 0,0 2-6 0 0,-77 268-199 0 0,49-217 187 0 0,31-61 7 0 0,1-1 15 0 0,0 0-24 0 0,0 0-34 0 0,0 0-32 0 0,0 0-16 0 0,20 0 229 0 0,149-37 293 0 0,-14 11-863 0 0,-128 11-1345 0 0,-20-2-3520 0 0,-5 2-4605 0 0,-2 11 7753 0 0</inkml:trace>
  <inkml:trace contextRef="#ctx0" brushRef="#br0" timeOffset="1781.07">1614 822 4577 0 0,'0'0'1454'0'0,"0"0"-537"0"0,0 0-117 0 0,0 0 303 0 0,0 0 284 0 0,0 0 83 0 0,0 0-225 0 0,0 0-310 0 0,0 0-229 0 0,0 0-189 0 0,0 0-126 0 0,0 0-87 0 0,0 0-76 0 0,34 2-55 0 0,106 5-34 0 0,-116-6-441 0 0,0 0-1 0 0,0-2 0 0 0,-1-1 1 0 0,1 0-1 0 0,0-2 0 0 0,13-5 303 0 0,20-2-6358 0 0,-38 7 1952 0 0,-8 0 640 0 0</inkml:trace>
</inkml:ink>
</file>

<file path=ppt/ink/ink2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31.1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0 212 0 0 0,'0'0'980'0'0,"0"0"7"0"0,0 0-44 0 0,0 0-55 0 0,0 0-13 0 0,0 0 44 0 0,0 0 77 0 0,32 0 4016 0 0,39-7-767 0 0,196-9-1093 0 0,-111 6-2641 0 0,-155 10-369 0 0,-1 0 124 0 0,0 0 140 0 0,0 0 108 0 0,-16-4 745 0 0,-162-58-568 0 0,164 55-697 0 0,0 0 0 0 0,0-1 0 0 0,0 0 0 0 0,1-1 0 0 0,0-1 0 0 0,1 0 0 0 0,0-1 0 0 0,-7-7 6 0 0,19 17-256 0 0,0 0 0 0 0,0 0 0 0 0,0 1 0 0 0,0-1 0 0 0,0 0 0 0 0,0 0 0 0 0,0 0 0 0 0,0 1 0 0 0,0-1 0 0 0,0 0 0 0 0,0 0 0 0 0,0 1 0 0 0,0-1 0 0 0,1 0 0 0 0,-1 0 0 0 0,0 0 0 0 0,1 1 0 0 0,-1-1 0 0 0,0 0 0 0 0,1 1 0 0 0,-1-1 0 0 0,1 0 0 0 0,-1 1-1 0 0,1-1 1 0 0,-1 1 0 0 0,1-1 0 0 0,0 1 0 0 0,-1-1 0 0 0,1 1 0 0 0,0-1 0 0 0,-1 1 0 0 0,1-1 0 0 0,0 1 0 0 0,0 0 0 0 0,-1 0 0 0 0,1-1 0 0 0,0 1 0 0 0,0 0 0 0 0,-1 0 0 0 0,1 0 0 0 0,0 0 0 0 0,0 0 0 0 0,0 0 0 0 0,-1 0 0 0 0,1 0 0 0 0,0 0 0 0 0,0 0 0 0 0,0 0 0 0 0,-1 0 0 0 0,1 1 0 0 0,0-1 256 0 0,7 0-7489 0 0</inkml:trace>
</inkml:ink>
</file>

<file path=ppt/ink/ink2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35.5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0 350 0 0 0,'0'0'187'0'0,"0"0"688"0"0,0 0 505 0 0,0 0 424 0 0,0 0 309 0 0,0 0-62 0 0,0 0-410 0 0,0 0-476 0 0,0 0-462 0 0,0 0-305 0 0,0 0-92 0 0,0 0 56 0 0,0 0 125 0 0,7-2 117 0 0,266-35 3436 0 0,-168 28-3384 0 0,239-16 399 0 0,-294 25-900 0 0,-50 0-118 0 0,0 0 6 0 0,0 0 35 0 0,0 0 21 0 0,0 0 52 0 0,0 0 54 0 0,0 0 42 0 0,0 0 24 0 0,0 0-11 0 0,0 0-11 0 0,0 0-26 0 0,0 0-13 0 0,0 0-26 0 0,0 0-29 0 0,0 0-26 0 0,0 0-39 0 0,-23-4 595 0 0,-35-15 222 0 0,-23-22-163 0 0,62 28-847 0 0,0-1-1 0 0,1 0 0 0 0,1-2 1 0 0,1 0-1 0 0,0-1 0 0 0,0 0 1 0 0,-10-18 103 0 0,6-2-2942 0 0,15 24-633 0 0,1 0-3419 0 0,3 5-3719 0 0</inkml:trace>
</inkml:ink>
</file>

<file path=ppt/ink/ink2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5:31.9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1 593 0 0 0,'0'0'601'0'0,"0"0"512"0"0,0 0 514 0 0,0 0 277 0 0,0 0-77 0 0,0 0-257 0 0,0 0-238 0 0,0 0-165 0 0,0 0-88 0 0,0 0-50 0 0,31 1-56 0 0,98 1-78 0 0,-51-3 176 0 0,0-3 1 0 0,-1-4-1 0 0,0-3 1 0 0,56-16-1072 0 0,-57 12 157 0 0,-48 8-250 0 0,55-4-2245 0 0,-97 19-2941 0 0,9-5 3687 0 0,-7 4-3185 0 0,4 1-704 0 0</inkml:trace>
  <inkml:trace contextRef="#ctx0" brushRef="#br0" timeOffset="270.955">113 807 3753 0 0,'0'0'1117'0'0,"0"0"-538"0"0,0 0-131 0 0,0 0 340 0 0,0 0 529 0 0,0 0 351 0 0,0 0-8 0 0,0 0-282 0 0,0 0-319 0 0,0 0-255 0 0,0 0-160 0 0,32-1-117 0 0,104-2-82 0 0,146-24 1017 0 0,-97 0-1861 0 0,-61-1-7482 0 0,-106 22 3593 0 0,-7 2-793 0 0</inkml:trace>
  <inkml:trace contextRef="#ctx0" brushRef="#br0" timeOffset="715.334">1124 118 5193 0 0,'0'0'972'0'0,"0"0"-406"0"0,0 0-217 0 0,0 0 158 0 0,0 0 388 0 0,0 0 340 0 0,0 0 86 0 0,0 0-112 0 0,0 0-237 0 0,0 0-219 0 0,0 0-110 0 0,0 0-68 0 0,0 0-38 0 0,12 23-29 0 0,38 76-41 0 0,81 122 1323 0 0,-109-180-1654 0 0,-2 0-1 0 0,-2 1 1 0 0,-2 1-1 0 0,-2 1 1 0 0,-1 0-1 0 0,4 35-135 0 0,-1-23 140 0 0,1-142 2392 0 0,-2 17-2473 0 0,4 0 0 0 0,2 1 0 0 0,20-39-59 0 0,-39 101 0 0 0,47-109-255 0 0,6 3 0 0 0,11-9 255 0 0,-44 80-247 0 0,8-15-2767 0 0,-28 57-7301 0 0,0 8 6226 0 0,-2-9 3407 0 0,2 4-2615 0 0</inkml:trace>
  <inkml:trace contextRef="#ctx0" brushRef="#br0" timeOffset="1001.621">1891 615 8858 0 0,'0'0'1515'0'0,"0"0"-710"0"0,0 0-473 0 0,0 0-14 0 0,0 0 241 0 0,0 0 222 0 0,0 0 71 0 0,0 0-106 0 0,0 0-173 0 0,0 0-181 0 0,0 0-136 0 0,-2 34-70 0 0,-9 108-73 0 0,8 64-641 0 0,5-195-2956 0 0,0-14-7647 0 0,-2 0 9988 0 0</inkml:trace>
  <inkml:trace contextRef="#ctx0" brushRef="#br0" timeOffset="1332.281">1845 593 336 0 0,'0'0'550'0'0,"0"0"-309"0"0,0 0 86 0 0,0 0 379 0 0,0 0 301 0 0,0 0 172 0 0,0 0 40 0 0,0 0 19 0 0,0 0 3 0 0,0 0-27 0 0,0 0-64 0 0,0 0-133 0 0,32 10-109 0 0,99 32-89 0 0,-69-6 527 0 0,-57-32-1235 0 0,1 0 0 0 0,-1 0 0 0 0,-1 1 0 0 0,1-1 0 0 0,-1 1 0 0 0,1 0 0 0 0,-1 0 0 0 0,-1 1 0 0 0,1-1 0 0 0,-1 1 0 0 0,0 0 0 0 0,0 0 0 0 0,-1 0 0 0 0,1 0 0 0 0,-1 0 0 0 0,-1 0 0 0 0,1 1 0 0 0,-1-1 0 0 0,0 1 0 0 0,-1-1 0 0 0,1 1 0 0 0,-1-1 0 0 0,-1 1 0 0 0,1-1 0 0 0,-1 1 0 0 0,-1 4-111 0 0,-4-1 58 0 0,0-1-1 0 0,-1 1 1 0 0,0-1 0 0 0,-1 0 0 0 0,1-1 0 0 0,-2 0 0 0 0,1 0 0 0 0,-1 0 0 0 0,0-1-1 0 0,-1-1 1 0 0,0 0 0 0 0,0 0 0 0 0,0-1 0 0 0,-1 0 0 0 0,0 0-58 0 0,-1 1-3 0 0,-4 3-183 0 0,0-2 0 0 0,-1 0-1 0 0,0-1 1 0 0,0 0 0 0 0,0-2-1 0 0,-1 0 1 0 0,-7 0 186 0 0,-8-1-3917 0 0,0-2-3462 0 0,26-1 3021 0 0,3-3 3067 0 0</inkml:trace>
  <inkml:trace contextRef="#ctx0" brushRef="#br0" timeOffset="1698.416">2497 652 3041 0 0,'0'0'1137'0'0,"0"0"-211"0"0,0 0 13 0 0,0 0 206 0 0,0 0 181 0 0,0 0-13 0 0,0 0-234 0 0,0 0-276 0 0,0 0-227 0 0,0 0-177 0 0,0 0-134 0 0,0 0-85 0 0,-16 34-57 0 0,-52 109-45 0 0,-1-11-165 0 0,-17 6-1326 0 0,55-94-1736 0 0,-1-2-3821 0 0,25-35 5495 0 0,3-2 1239 0 0</inkml:trace>
  <inkml:trace contextRef="#ctx0" brushRef="#br0" timeOffset="2345.95">2554 917 0 0 0,'0'0'748'0'0,"0"0"578"0"0,0 0 173 0 0,0 0-200 0 0,0 0-386 0 0,0 0-333 0 0,-32 33-216 0 0,-98 102-102 0 0,66-63 430 0 0,36-18 270 0 0,28-53-920 0 0,0-1 13 0 0,0 0-11 0 0,0 0-3 0 0,0 0 7 0 0,0 0 11 0 0,0 0 32 0 0,0 0 85 0 0,48-42 2531 0 0,147-159-644 0 0,-29 61-1671 0 0,-165 139-393 0 0,-1 0 1 0 0,1 0-1 0 0,0 0 1 0 0,0 0-1 0 0,0 0 0 0 0,-1 0 1 0 0,1 0-1 0 0,0 0 1 0 0,0 1-1 0 0,0-1 0 0 0,0 0 1 0 0,0 1-1 0 0,1-1 1 0 0,-1 1-1 0 0,0-1 0 0 0,0 1 1 0 0,0-1-1 0 0,0 1 1 0 0,1 0-1 0 0,-1 0 0 0 0,0-1 1 0 0,0 1-1 0 0,1 0 1 0 0,-1 0-1 0 0,0 0 0 0 0,0 1 1 0 0,0-1-1 0 0,1 0 1 0 0,-1 0-1 0 0,0 1 0 0 0,0-1 1 0 0,0 0-1 0 0,0 1 1 0 0,1 0-1 0 0,-1-1 0 0 0,0 1 1 0 0,0-1-1 0 0,0 1 1 0 0,0 0-1 0 0,0 0 0 0 0,0 0 1 0 0,-1-1-1 0 0,1 1 1 0 0,0 0-1 0 0,0 0 0 0 0,-1 0 1 0 0,1 0-1 0 0,0 1 1 0 0,-1-1-1 0 0,1 0 0 0 0,-1 0 1 0 0,1 0-1 0 0,-1 0 1 0 0,0 0-1 0 0,0 1 0 0 0,1-1 1 0 0,-1 0-1 0 0,0 0 1 0 0,0 1-1 0 0,0-1 0 0 0,0 0 1 0 0,0 1 0 0 0,0 156 333 0 0,-1-141-330 0 0,1 0 0 0 0,1 0 0 0 0,1 0-1 0 0,0-1 1 0 0,1 1 0 0 0,0-1 0 0 0,2 1 0 0 0,0 1-3 0 0,-3-14-532 0 0,5 17 2365 0 0,-20-22 904 0 0,-54-49-2219 0 0,-73-69-703 0 0,107 83-383 0 0,2 1-2256 0 0,12 12-3771 0 0,12 15-2471 0 0</inkml:trace>
</inkml:ink>
</file>

<file path=ppt/ink/ink2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6:08.3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420 241 6529 0 0,'0'0'1451'0'0,"0"0"-272"0"0,0 0-138 0 0,0 0 121 0 0,0 0 163 0 0,0 0 10 0 0,0 0-188 0 0,0 0-237 0 0,0 0-169 0 0,0 0-89 0 0,0 0-13 0 0,5 16-63 0 0,23 106 328 0 0,-16 196 37 0 0,-1-93-1523 0 0,-10-129-2447 0 0,-9-64-2869 0 0,-6-17-3913 0 0,10-14 8599 0 0</inkml:trace>
  <inkml:trace contextRef="#ctx0" brushRef="#br0" timeOffset="455.007">0 514 6705 0 0,'0'0'1390'0'0,"0"0"-231"0"0,0 0-132 0 0,0 0 133 0 0,0 0 183 0 0,0 0-17 0 0,0 0-234 0 0,0 0-273 0 0,32-35-194 0 0,105-110-127 0 0,-129 136-435 0 0,0 1 1 0 0,1-1 0 0 0,0 2-1 0 0,1-1 1 0 0,0 1 0 0 0,0 1-1 0 0,0 0 1 0 0,1 0 0 0 0,0 1-1 0 0,3-1-63 0 0,15-7 167 0 0,6-5-3 0 0,1 1 0 0 0,0 1 0 0 0,1 2 0 0 0,0 2 0 0 0,1 1 0 0 0,1 2 0 0 0,-1 2 0 0 0,1 1 0 0 0,1 2 0 0 0,6 2-164 0 0,-43 2 8 0 0,-1 0-1 0 0,1 0 1 0 0,-1 1 0 0 0,1-1-1 0 0,-1 1 1 0 0,1 0-1 0 0,-1 0 1 0 0,0 0 0 0 0,1 0-1 0 0,-1 0 1 0 0,0 0 0 0 0,0 0-1 0 0,1 1 1 0 0,-1-1 0 0 0,0 1-1 0 0,-1 0 1 0 0,1 0 0 0 0,0-1-1 0 0,0 1 1 0 0,-1 0 0 0 0,1 1-1 0 0,-1-1 1 0 0,0 0 0 0 0,1 0-1 0 0,-1 0 1 0 0,0 1 0 0 0,0-1-1 0 0,-1 1 1 0 0,1-1 0 0 0,0 1-1 0 0,-1-1 1 0 0,0 1 0 0 0,1-1-1 0 0,-1 1 1 0 0,0-1 0 0 0,0 1-1 0 0,0-1 1 0 0,-1 2-8 0 0,-26 97 409 0 0,-8-40-299 0 0,-4-2 0 0 0,-2-2 0 0 0,-34 36-110 0 0,32-40 39 0 0,41-51-43 0 0,-1-1-1 0 0,1 1 0 0 0,0 0 0 0 0,-1 0 0 0 0,1 1 0 0 0,0-1 0 0 0,0 0 0 0 0,1 1 0 0 0,-1-1 1 0 0,0 1-1 0 0,1 0 0 0 0,-1-1 0 0 0,1 1 0 0 0,0 0 0 0 0,0 0 0 0 0,0 0 0 0 0,1 0 0 0 0,-1 0 1 0 0,1 0-1 0 0,-1 0 0 0 0,1 0 0 0 0,0 0 0 0 0,0 0 0 0 0,0 0 0 0 0,1 0 0 0 0,-1 0 0 0 0,1 0 0 0 0,-1 0 1 0 0,1 0-1 0 0,0 0 0 0 0,0 0 0 0 0,0-1 0 0 0,1 1 0 0 0,-1 0 0 0 0,1-1 0 0 0,0 1 0 0 0,-1-1 1 0 0,1 1-1 0 0,1 0 5 0 0,25 9-32 0 0,1 0 0 0 0,0-2 0 0 0,0-2 0 0 0,1 0 0 0 0,8-1 32 0 0,-11-1-4 0 0,-23-6 9 0 0,1 0 0 0 0,0 0 0 0 0,-1 1 0 0 0,1 0 0 0 0,0 0 0 0 0,-1 0 0 0 0,1 0 0 0 0,-1 1 0 0 0,0-1 1 0 0,1 1-1 0 0,-1 0 0 0 0,0 1 0 0 0,0-1 0 0 0,0 1 0 0 0,0 0 0 0 0,-1 0 0 0 0,1 0 0 0 0,-1 0 0 0 0,1 0 0 0 0,-1 1 0 0 0,0 0 1 0 0,-1-1-1 0 0,1 1 0 0 0,-1 0 0 0 0,1 1 0 0 0,-1-1 0 0 0,-1 0 0 0 0,1 0 0 0 0,0 1 0 0 0,-1-1 0 0 0,0 1 0 0 0,0 0 1 0 0,0-1-1 0 0,-1 1 0 0 0,0 0 0 0 0,0-1 0 0 0,0 1 0 0 0,0 0 0 0 0,-1-1 0 0 0,1 1 0 0 0,-1 0 0 0 0,0-1 0 0 0,-1 1-5 0 0,-17 28 32 0 0,-2-2-1 0 0,-1 0 1 0 0,-1-1-1 0 0,-2-2 1 0 0,0 0-1 0 0,-2-2 1 0 0,-1-1-1 0 0,-2-1 0 0 0,0-1 1 0 0,-1-2-1 0 0,-1-1 1 0 0,-25 11-32 0 0,-18 8-1469 0 0,58-34-2571 0 0,0-3-3699 0 0,17-2 89 0 0</inkml:trace>
  <inkml:trace contextRef="#ctx0" brushRef="#br0" timeOffset="1073.43">1090 845 3409 0 0,'0'0'2630'0'0,"0"0"-1347"0"0,0 0-229 0 0,0 0 384 0 0,0 0 330 0 0,0 0 46 0 0,0 0-312 0 0,0 0-413 0 0,0 0-334 0 0,0 0-232 0 0,0 0-160 0 0,0 0-99 0 0,-4 26-51 0 0,-10 78-13 0 0,13-104-192 0 0,1 1-1 0 0,-1-1 1 0 0,1 1 0 0 0,-1 0-1 0 0,1-1 1 0 0,-1 1-1 0 0,1 0 1 0 0,-1 0 0 0 0,1-1-1 0 0,0 1 1 0 0,0 0-1 0 0,-1 0 1 0 0,1 0 0 0 0,0-1-1 0 0,0 1 1 0 0,0 0-1 0 0,0 0 1 0 0,0 0-1 0 0,0-1 1 0 0,0 1 0 0 0,0 0-1 0 0,0 0 1 0 0,0 0-1 0 0,1 0 1 0 0,-1-1 0 0 0,0 1-1 0 0,0 0 1 0 0,1 0-1 0 0,-1-1 1 0 0,1 1 0 0 0,-1 0-1 0 0,0-1 1 0 0,1 1-1 0 0,-1 0 1 0 0,1-1 0 0 0,0 1-1 0 0,-1-1 1 0 0,1 1-1 0 0,-1 0 1 0 0,1-1 0 0 0,0 0-1 0 0,0 1 1 0 0,-1-1-1 0 0,1 1 1 0 0,0-1-1 0 0,0 0 1 0 0,-1 0 0 0 0,1 1-1 0 0,0-1 1 0 0,0 0-1 0 0,0 0 1 0 0,-1 0 0 0 0,2 0-8 0 0,2 0 89 0 0,7 1 72 0 0,0 0 0 0 0,1-1 0 0 0,-1 0 0 0 0,0-1 0 0 0,1 0 0 0 0,-1-1 0 0 0,0-1 0 0 0,0 1 0 0 0,0-2 0 0 0,0 1 0 0 0,-1-2 0 0 0,1 1 0 0 0,-1-1 0 0 0,0-1 0 0 0,0 0 0 0 0,-1 0 0 0 0,0-1 0 0 0,0 0 0 0 0,2-3-161 0 0,27-16 255 0 0,124-109 193 0 0,-162 135-452 0 0,1-1 0 0 0,-1 1-1 0 0,1-1 1 0 0,-1 1 0 0 0,0-1-1 0 0,1 1 1 0 0,-1 0 0 0 0,1-1-1 0 0,-1 1 1 0 0,1-1 0 0 0,0 1-1 0 0,-1 0 1 0 0,1-1 0 0 0,-1 1-1 0 0,1 0 1 0 0,0 0 0 0 0,-1 0-1 0 0,1-1 1 0 0,0 1-1 0 0,-1 0 1 0 0,1 0 0 0 0,-1 0-1 0 0,1 0 1 0 0,0 0 0 0 0,-1 0-1 0 0,1 0 1 0 0,0 0 0 0 0,-1 1-1 0 0,1-1 1 0 0,0 0 0 0 0,-1 0-1 0 0,1 0 1 0 0,-1 1 0 0 0,1-1-1 0 0,0 0 1 0 0,-1 1-1 0 0,1-1 1 0 0,-1 0 0 0 0,1 1-1 0 0,-1-1 1 0 0,1 1 0 0 0,-1-1-1 0 0,1 1 1 0 0,-1-1 0 0 0,0 1-1 0 0,1-1 1 0 0,-1 1 0 0 0,1 0 4 0 0,4 37-340 0 0,-4-20 254 0 0,-1-12 74 0 0,0 0 1 0 0,0-1 0 0 0,0 1 0 0 0,1 0-1 0 0,0-1 1 0 0,0 1 0 0 0,0 0 0 0 0,1-1-1 0 0,0 1 1 0 0,0-1 0 0 0,0 0-1 0 0,0 0 1 0 0,1 0 0 0 0,0 0 0 0 0,0 0-1 0 0,1 0 1 0 0,-1-1 0 0 0,1 1 0 0 0,0-1-1 0 0,0 0 1 0 0,0 0 0 0 0,1-1-1 0 0,0 1 1 0 0,-1-1 0 0 0,1 0 0 0 0,0 0-1 0 0,0-1 1 0 0,1 0 0 0 0,-1 1 0 0 0,0-2-1 0 0,2 1 12 0 0,2 0 60 0 0,1-1-1 0 0,-1 0 0 0 0,0-1 1 0 0,0 0-1 0 0,0-1 1 0 0,1 0-1 0 0,-1 0 0 0 0,0-1 1 0 0,0 0-1 0 0,0 0 1 0 0,-1-1-1 0 0,1-1 0 0 0,6-3-59 0 0,20-21 377 0 0,-1-2-1 0 0,-2-2 0 0 0,-2-1 1 0 0,0-1-1 0 0,-3-2 0 0 0,0-1 0 0 0,3-11-376 0 0,3 0 124 0 0,-2-2 0 0 0,-3-1 0 0 0,-2-2 0 0 0,-2 0 0 0 0,12-44-124 0 0,-25 61 23 0 0,-2 0 0 0 0,-1-1 0 0 0,-2 1 0 0 0,-2-2 0 0 0,-1 1 0 0 0,-2-1-23 0 0,-1 30-10 0 0,1 7 6 0 0,-1-1 0 0 0,1 1 1 0 0,0-1-1 0 0,-1 1 0 0 0,1-1 1 0 0,-1 0-1 0 0,1 1 0 0 0,-1-1 1 0 0,0 1-1 0 0,0-1 0 0 0,0 0 1 0 0,0 1-1 0 0,0-1 1 0 0,0 0-1 0 0,0 1 0 0 0,0-1 1 0 0,-1 0-1 0 0,1 1 0 0 0,0-1 1 0 0,-1 1-1 0 0,0-1 0 0 0,1 1 1 0 0,-1-1-1 0 0,0 1 0 0 0,0-1 1 0 0,0 1-1 0 0,0 0 0 0 0,0-1 1 0 0,0 1-1 0 0,0 0 0 0 0,0 0 1 0 0,0 0-1 0 0,-1 0 1 0 0,1 0-1 0 0,-1 0 0 0 0,1 0 1 0 0,0 0-1 0 0,-1 1 0 0 0,1-1 1 0 0,-1 0-1 0 0,0 1 0 0 0,1-1 1 0 0,-1 1-1 0 0,1 0 0 0 0,-1-1 1 0 0,0 1-1 0 0,1 0 0 0 0,-1 0 4 0 0,-45 66-428 0 0,30-31 289 0 0,2 2-1 0 0,1 0 0 0 0,2 0 0 0 0,1 1 1 0 0,2 1-1 0 0,2-1 0 0 0,1 1 0 0 0,2 1 0 0 0,2-1 1 0 0,2 3 139 0 0,0-27-204 0 0,1-1 0 0 0,0 1 0 0 0,1-1 0 0 0,1 0 0 0 0,0 0-1 0 0,1 0 1 0 0,1 0 0 0 0,0 0 0 0 0,1-1 0 0 0,0 0 0 0 0,1 0 0 0 0,0-1 0 0 0,1 0 0 0 0,0 0 0 0 0,1-1 0 0 0,1 0 0 0 0,0 0 0 0 0,0-1 0 0 0,1 0 0 0 0,0-1 0 0 0,0 0 0 0 0,1-1 0 0 0,1-1 0 0 0,-1 1 0 0 0,1-2 0 0 0,0 0 0 0 0,6 1 204 0 0,-6-3-1449 0 0,0 0-2042 0 0,-3-3-5416 0 0,-10-1 4535 0 0</inkml:trace>
  <inkml:trace contextRef="#ctx0" brushRef="#br0" timeOffset="1362.972">1711 352 13883 0 0,'0'0'1595'0'0,"0"0"-672"0"0,0 0-168 0 0,0 0 185 0 0,0 0 183 0 0,0 0-26 0 0,38-6-267 0 0,124-20-266 0 0,141-12 229 0 0,222-9-2304 0 0,-444 39-2137 0 0,-47 5-404 0 0,1 2-3991 0 0</inkml:trace>
</inkml:ink>
</file>

<file path=ppt/ink/ink2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6:12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0 159 0 0 0,'0'0'593'0'0,"0"0"1337"0"0,0 0 536 0 0,0 0 67 0 0,0 0-176 0 0,0 0-321 0 0,0 0-337 0 0,0 0-316 0 0,0 0-281 0 0,0 0-245 0 0,1-13-236 0 0,-1 0-441 0 0,1-21-61 0 0,1 40 652 0 0,48 173 31 0 0,48 127-600 0 0,-51-221-199 0 0,-47-86 23 0 0,0 1 0 0 0,0-1 0 0 0,1 1 0 0 0,-1 0 0 0 0,0-1 0 0 0,0 1 0 0 0,1 0 0 0 0,-1-1 0 0 0,0 1 0 0 0,0 0 0 0 0,1-1 0 0 0,-1 1 0 0 0,0 0 0 0 0,1 0 0 0 0,-1-1 0 0 0,0 1 0 0 0,1 0 0 0 0,-1 0 0 0 0,0 0 0 0 0,1-1 0 0 0,-1 1 0 0 0,1 0 0 0 0,-1 0 0 0 0,0 0 0 0 0,1 0 0 0 0,-1 0 0 0 0,1 0 0 0 0,-1 0 0 0 0,0 0 0 0 0,1 0 0 0 0,-1 0 0 0 0,1 0 0 0 0,-1 0 0 0 0,1 0 0 0 0,-1 0 0 0 0,0 0 0 0 0,1 0 0 0 0,-1 1 0 0 0,1-1 0 0 0,-1 0 0 0 0,0 0 0 0 0,1 0 0 0 0,-1 1 0 0 0,0-1 0 0 0,1 0 0 0 0,-1 0 0 0 0,0 1 0 0 0,1-1 0 0 0,-1 0 0 0 0,0 1 0 0 0,0-1 0 0 0,1 0 0 0 0,-1 1 0 0 0,0-1 0 0 0,0 0-25 0 0,12-106 251 0 0,4-1 1 0 0,6 2 0 0 0,27-82-253 0 0,-45 173-78 0 0,1-4-222 0 0,0 0 0 0 0,1 1 1 0 0,1-1-1 0 0,1 1 0 0 0,0 1 1 0 0,2-1-1 0 0,3-3 300 0 0,4 8-4496 0 0,-6 16-5297 0 0,-8-1 4415 0 0</inkml:trace>
  <inkml:trace contextRef="#ctx0" brushRef="#br0" timeOffset="285.389">540 439 3121 0 0,'0'0'1611'0'0,"0"0"-252"0"0,0 0-51 0 0,0 0 184 0 0,0 0 206 0 0,0 0-4 0 0,0 0-278 0 0,0 0-333 0 0,0 0-311 0 0,0 0-236 0 0,0 0-136 0 0,0 0-129 0 0,-1 31-80 0 0,-1 98-65 0 0,7-46 57 0 0,0-63 392 0 0,-1-7-3882 0 0,-3-5-6672 0 0,-1-8 5429 0 0</inkml:trace>
  <inkml:trace contextRef="#ctx0" brushRef="#br0" timeOffset="585.088">437 399 4145 0 0,'0'0'1752'0'0,"0"0"-339"0"0,0 0-141 0 0,0 0 87 0 0,0 0 105 0 0,0 0-121 0 0,0 0-345 0 0,0 0-406 0 0,0 0-292 0 0,0 0-142 0 0,0 0-48 0 0,0 0-19 0 0,0 0-30 0 0,27-3-10 0 0,88-5-2 0 0,-110 7-44 0 0,1 0 1 0 0,-1 1-1 0 0,0 0 0 0 0,1 0 1 0 0,-1 1-1 0 0,0-1 0 0 0,0 1 1 0 0,1 0-1 0 0,-1 1 1 0 0,0-1-1 0 0,0 1 0 0 0,0 0 1 0 0,0 0-1 0 0,-1 1 0 0 0,1-1 1 0 0,1 2-6 0 0,9 5 22 0 0,-9-6-11 0 0,-1-1 0 0 0,1 1 0 0 0,-1 1 0 0 0,0-1 0 0 0,0 0 0 0 0,0 1 0 0 0,-1 0 0 0 0,1 1 0 0 0,-1-1 0 0 0,0 1 0 0 0,0-1 0 0 0,0 1 0 0 0,-1 0 0 0 0,0 1 0 0 0,0-1 0 0 0,0 0 0 0 0,0 1 0 0 0,-1 0-1 0 0,0-1 1 0 0,0 1 0 0 0,-1 0 0 0 0,0 0 0 0 0,0 0 0 0 0,0 0 0 0 0,0 1 0 0 0,-1-1-11 0 0,0-1 20 0 0,0 1-1 0 0,-1-1 0 0 0,0 1 1 0 0,0-1-1 0 0,0 0 0 0 0,0 0 0 0 0,-1 1 1 0 0,1-1-1 0 0,-2 0 0 0 0,1 0 1 0 0,0 0-1 0 0,-1-1 0 0 0,0 1 1 0 0,0-1-1 0 0,0 1 0 0 0,-1-1 1 0 0,1 0-1 0 0,-1 0 0 0 0,0 0 1 0 0,0-1-1 0 0,-1 0 0 0 0,1 1 0 0 0,-1-1-19 0 0,-9 7-96 0 0,0 0-1 0 0,-1-1 0 0 0,-1 0 0 0 0,1-1 0 0 0,-1-1 0 0 0,0-1 1 0 0,-1 0-1 0 0,0-1 0 0 0,0 0 0 0 0,0-2 0 0 0,0 0 0 0 0,-1-1 0 0 0,-15 0 97 0 0,28-2-609 0 0,-10-1-6114 0 0,13-2 479 0 0</inkml:trace>
  <inkml:trace contextRef="#ctx0" brushRef="#br0" timeOffset="5170.056">1175 240 0 0 0,'0'0'1480'0'0,"0"0"-42"0"0,0 0-26 0 0,0 0 118 0 0,0 0 126 0 0,0 0-47 0 0,0 0-298 0 0,0 0-431 0 0,0 0-372 0 0,0 0-253 0 0,0 0-123 0 0,-6 9-15 0 0,-103 185 726 0 0,77-136-951 0 0,-2-1-1 0 0,-2-2 1 0 0,-3-1 0 0 0,-3-2-1 0 0,-2-1 109 0 0,-118 132-3016 0 0,152-169 2586 0 0,11-14 290 0 0,-1 0 0 0 0,0-1-1 0 0,1 1 1 0 0,-1 0 0 0 0,1 0 0 0 0,-1 0 0 0 0,1 0 0 0 0,-1-1 0 0 0,0 1 0 0 0,1 0 0 0 0,-1 0-1 0 0,1 0 1 0 0,-1 0 0 0 0,1 0 0 0 0,-1 0 0 0 0,1 0 0 0 0,-1 0 0 0 0,1 1 0 0 0,-1-1 0 0 0,0 0 0 0 0,1 0-1 0 0,-1 0 1 0 0,1 0 0 0 0,-1 0 0 0 0,0 1 0 0 0,1-1 0 0 0,-1 0 0 0 0,1 0 0 0 0,-1 1 0 0 0,0-1-1 0 0,1 0 1 0 0,-1 1 0 0 0,0-1 0 0 0,0 0 0 0 0,1 1 0 0 0,-1-1 0 0 0,0 1 0 0 0,0-1 0 0 0,1 0 0 0 0,-1 1-1 0 0,0-1 1 0 0,0 1 0 0 0,0-1 0 0 0,0 1 0 0 0,0-1 0 0 0,0 0 0 0 0,0 1 0 0 0,0-1 0 0 0,0 1 0 0 0,0-1-1 0 0,0 1 1 0 0,0-1 0 0 0,0 1 0 0 0,0-1 0 0 0,0 0 0 0 0,0 1 0 0 0,0-1 0 0 0,0 1 0 0 0,-1-1-1 0 0,1 1 1 0 0,0-1 0 0 0,0 0 0 0 0,0 1 0 0 0,-1-1 140 0 0,40-20-216 0 0,-26 9 216 0 0</inkml:trace>
  <inkml:trace contextRef="#ctx0" brushRef="#br0" timeOffset="5818.105">1394 457 0 0 0,'0'0'1296'0'0,"0"0"-159"0"0,0 0 32 0 0,0 0 357 0 0,0 0 341 0 0,0 0 83 0 0,0 0-263 0 0,0 0-443 0 0,0 0-364 0 0,0 0-190 0 0,0 0-56 0 0,0 0-18 0 0,0 0-23 0 0,2-3-60 0 0,-2-12 538 0 0,-30 16-319 0 0,16 3-718 0 0,0 1 0 0 0,0 1 0 0 0,1 0 0 0 0,0 0 0 0 0,0 2 0 0 0,0 0 0 0 0,1 0 0 0 0,-3 3-34 0 0,15-11 0 0 0,-118 88-179 0 0,111-80 165 0 0,-1 0 1 0 0,2 1-1 0 0,-1 0 0 0 0,1 0 0 0 0,0 0 0 0 0,1 1 0 0 0,0 0 0 0 0,0 0 0 0 0,1 0 0 0 0,0 0 0 0 0,1 1 0 0 0,-1 8 14 0 0,-17 40 71 0 0,-21 22 28 0 0,11-27 132 0 0,31-52-184 0 0,0-2-7 0 0,0 0-3 0 0,0 0 15 0 0,0 0 4 0 0,0 0 5 0 0,42 0 869 0 0,94-22-314 0 0,-11 3-1952 0 0,-112 16-1939 0 0,-10 0-727 0 0,-2 1-3402 0 0,-1-1 3610 0 0</inkml:trace>
  <inkml:trace contextRef="#ctx0" brushRef="#br0" timeOffset="6073.84">930 752 3033 0 0,'0'0'2245'0'0,"0"0"-875"0"0,0 0-567 0 0,0 0 22 0 0,0 0 260 0 0,0 0 206 0 0,0 0-8 0 0,0 0-254 0 0,0 0-277 0 0,0 0-226 0 0,0 0-160 0 0,31-2-113 0 0,100-6-93 0 0,32-27-1259 0 0,-137 27-244 0 0,18-5-6462 0 0,-30 9 3031 0 0</inkml:trace>
</inkml:ink>
</file>

<file path=ppt/ink/ink2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6:19.0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19 404 832 0 0,'0'0'2109'0'0,"0"0"-916"0"0,0 0-457 0 0,0 0 69 0 0,0 0 253 0 0,0 0 177 0 0,0 0-78 0 0,0 0-239 0 0,0 0-229 0 0,0 0-175 0 0,0 0-86 0 0,0 0-45 0 0,0 0-9 0 0,32-4 18 0 0,98-11 20 0 0,127-21 1306 0 0,-223 27-1760 0 0,0 1-1751 0 0,-11 6-9827 0 0,-23 2 10122 0 0</inkml:trace>
  <inkml:trace contextRef="#ctx0" brushRef="#br0" timeOffset="218.76">1 636 4681 0 0,'0'0'1674'0'0,"0"0"-27"0"0,0 0 120 0 0,0 0 41 0 0,0 0-127 0 0,0 0-345 0 0,0 0-380 0 0,32-2-312 0 0,106-7-212 0 0,153-50 434 0 0,-217 43-878 0 0,-12 2-3109 0 0,-21 8-5805 0 0,-29 5 3493 0 0</inkml:trace>
  <inkml:trace contextRef="#ctx0" brushRef="#br0" timeOffset="8235.443">1026 124 0 0 0,'0'0'1458'0'0,"0"0"133"0"0,0 0-90 0 0,0 0-24 0 0,0 0 87 0 0,0 0 100 0 0,0 0-21 0 0,0 0-178 0 0,0 0-285 0 0,0 0-337 0 0,0 0-290 0 0,0-12-193 0 0,0-15-282 0 0,0 13 702 0 0,2 50 404 0 0,-2 349 743 0 0,-1-227-1237 0 0,1-85-1699 0 0,-1-6-4588 0 0,-2-93-4000 0 0,-1 9 6063 0 0,4 9 3313 0 0</inkml:trace>
  <inkml:trace contextRef="#ctx0" brushRef="#br0" timeOffset="8723.395">920 58 2256 0 0,'0'0'1465'0'0,"0"0"-102"0"0,0 0 94 0 0,0 0 129 0 0,0 0 94 0 0,0 0-82 0 0,0 0-318 0 0,0 0-358 0 0,0 0-314 0 0,0 0-251 0 0,0 0-141 0 0,0 0-46 0 0,7-6 15 0 0,48-29 343 0 0,-12 28-141 0 0,1 2 0 0 0,1 1 0 0 0,-1 3 0 0 0,0 2 0 0 0,7 2-387 0 0,-46-4 1 0 0,0 1-1 0 0,1 1 0 0 0,-1-1 0 0 0,1 1 0 0 0,-1 0 0 0 0,0 0 0 0 0,0 0 0 0 0,0 1 0 0 0,0-1 0 0 0,0 1 0 0 0,0 1 0 0 0,0-1 0 0 0,0 1 1 0 0,-1 0-1 0 0,1 0 0 0 0,-1 0 0 0 0,0 0 0 0 0,0 1 0 0 0,0 0 0 0 0,0 0 0 0 0,-1 0 0 0 0,0 0 0 0 0,0 0 0 0 0,0 1 0 0 0,0 0 1 0 0,-1-1-1 0 0,1 1 0 0 0,-1 0 0 0 0,0 0 0 0 0,-1 0 0 0 0,1 0 0 0 0,-1 1 0 0 0,0 2 0 0 0,-1 1 16 0 0,-1-1-1 0 0,-1 0 1 0 0,1 0 0 0 0,-1 0-1 0 0,-1-1 1 0 0,0 1 0 0 0,0 0-1 0 0,0-1 1 0 0,-1 0 0 0 0,0 0-1 0 0,0 0 1 0 0,-1 0-1 0 0,0-1 1 0 0,0 1 0 0 0,-1-1-1 0 0,0 0 1 0 0,0-1 0 0 0,0 0-1 0 0,-1 1-15 0 0,-137 85-77 0 0,138-88 62 0 0,-173 78-107 0 0,178-81 118 0 0,0 0 0 0 0,0 0 0 0 0,1 0 0 0 0,-1 0 0 0 0,0 0 0 0 0,0 0 0 0 0,1 0 0 0 0,-1 0 0 0 0,0 0-1 0 0,1 0 1 0 0,-1 0 0 0 0,0 0 0 0 0,0 1 0 0 0,1-1 0 0 0,-1 0 0 0 0,0 1 0 0 0,1-1 0 0 0,-1 0 0 0 0,0 1 0 0 0,1-1 0 0 0,-1 1 0 0 0,1-1 0 0 0,-1 1 0 0 0,1-1 0 0 0,-1 1 0 0 0,1-1 0 0 0,-1 1 0 0 0,1 0 0 0 0,-1-1 0 0 0,1 1 0 0 0,0-1 0 0 0,0 1 0 0 0,-1 0 0 0 0,1 0 0 0 0,0-1 0 0 0,0 1 0 0 0,-1 0 0 0 0,1-1 0 0 0,0 1 0 0 0,0 0 0 0 0,0 0 0 0 0,0-1 0 0 0,0 1-1 0 0,0 0 1 0 0,0 0 0 0 0,1-1 0 0 0,-1 1 0 0 0,0 0 0 0 0,0-1 0 0 0,1 1 0 0 0,-1 0 0 0 0,0-1 0 0 0,0 1 0 0 0,1 0 0 0 0,-1-1 0 0 0,1 1 0 0 0,-1 0 0 0 0,1-1 0 0 0,-1 1 0 0 0,1-1 0 0 0,-1 1 0 0 0,1-1 0 0 0,-1 1 0 0 0,1-1 0 0 0,0 0 0 0 0,-1 1 0 0 0,1-1 0 0 0,0 0 4 0 0,55 27 204 0 0,-44-23-36 0 0,131 63 651 0 0,-124-57-651 0 0,0 0 1 0 0,-1 2-1 0 0,0 0 0 0 0,-1 1 0 0 0,0 1 0 0 0,-1 1 1 0 0,-1 0-1 0 0,0 1 0 0 0,1 2-168 0 0,-12-12-50 0 0,11 7-2150 0 0,-13-27-12154 0 0,0 10 10835 0 0</inkml:trace>
  <inkml:trace contextRef="#ctx0" brushRef="#br0" timeOffset="8971.107">1509 562 4977 0 0,'0'0'2253'0'0,"0"0"-989"0"0,0 0-377 0 0,0 0 146 0 0,0 0 258 0 0,0 0 67 0 0,0 0-221 0 0,0 0-323 0 0,0 0-269 0 0,0 0-178 0 0,0 0-126 0 0,0 0-78 0 0,-2 28-53 0 0,-6 88-29 0 0,15-38 8 0 0,1-61-297 0 0,7 0-2170 0 0,-6-15-8069 0 0,-7-2 6870 0 0</inkml:trace>
  <inkml:trace contextRef="#ctx0" brushRef="#br0" timeOffset="9353.794">1400 555 4449 0 0,'0'0'1674'0'0,"0"0"-515"0"0,0 0-267 0 0,0 0 25 0 0,0 0 90 0 0,0 0 17 0 0,0 0-161 0 0,0 0-221 0 0,0 0-157 0 0,0 0-102 0 0,0 0-36 0 0,0 0-3 0 0,0 0 20 0 0,26 3-20 0 0,127 13 205 0 0,-147-16-532 0 0,0 0-1 0 0,0 0 0 0 0,-1 1 0 0 0,1 0 0 0 0,0 0 1 0 0,-1 1-1 0 0,1 0 0 0 0,-1 0 0 0 0,1 0 1 0 0,-1 0-1 0 0,0 1 0 0 0,0 0 0 0 0,0 0 1 0 0,0 0-1 0 0,-1 1 0 0 0,1-1 0 0 0,-1 1 0 0 0,0 0 1 0 0,0 1-1 0 0,0-1 0 0 0,-1 1 0 0 0,1-1 1 0 0,-1 1-1 0 0,0 0 0 0 0,-1 0 0 0 0,1 1 1 0 0,-1-1-1 0 0,0 0 0 0 0,1 5-16 0 0,-6-2 35 0 0,0 1 1 0 0,0 0-1 0 0,-1-1 0 0 0,0 1 0 0 0,0-1 1 0 0,-1 0-1 0 0,0 0 0 0 0,-1-1 1 0 0,0 0-1 0 0,0 0 0 0 0,0 0 0 0 0,-1-1 1 0 0,0 1-1 0 0,0-2 0 0 0,-1 1 0 0 0,1-1 1 0 0,-1 0-1 0 0,0-1 0 0 0,-1 0 0 0 0,1 0 1 0 0,-1-1-1 0 0,-7 3-35 0 0,14-5-2 0 0,-108 32-823 0 0,85-30-3409 0 0,0-3-4077 0 0,23 0 4993 0 0</inkml:trace>
  <inkml:trace contextRef="#ctx0" brushRef="#br0" timeOffset="11430.106">1919 606 0 0 0,'0'2'258'0'0,"0"0"1"0"0,0 0-1 0 0,1-1 1 0 0,-1 1-1 0 0,0 0 1 0 0,1-1-1 0 0,-1 1 1 0 0,1 0-1 0 0,0-1 0 0 0,-1 1 1 0 0,1 0-1 0 0,0-1 1 0 0,0 1-1 0 0,0-1 1 0 0,0 0-1 0 0,0 1 0 0 0,0-1 1 0 0,1 0-1 0 0,-1 0 1 0 0,0 1-1 0 0,1-1 1 0 0,-1 0-1 0 0,0 0 1 0 0,1-1-1 0 0,0 1 0 0 0,-1 0 1 0 0,1 0-1 0 0,-1-1 1 0 0,1 1-1 0 0,0-1 1 0 0,-1 1-1 0 0,1-1 1 0 0,0 0-1 0 0,0 0 0 0 0,-1 0 1 0 0,1 0-1 0 0,0 0 1 0 0,0 0-1 0 0,-1 0 1 0 0,2 0-259 0 0,46-16 2703 0 0,16-34-1872 0 0,-1-2-1 0 0,-3-3 0 0 0,-3-3 0 0 0,-2-2-830 0 0,-47 52 13 0 0,-1-1-1 0 0,0 0 1 0 0,-1-1-1 0 0,0 1 0 0 0,0-1 1 0 0,-1-1-1 0 0,0 1 1 0 0,-1-1-1 0 0,-1 0 1 0 0,1 0-1 0 0,-2-1 1 0 0,0 1-1 0 0,0-1 0 0 0,-1 0 1 0 0,1-9-13 0 0,-4 20-82 0 0,0-1 1 0 0,-1 1 0 0 0,1 0-1 0 0,-1 0 1 0 0,1 0-1 0 0,-1 0 1 0 0,1 0-1 0 0,-1 0 1 0 0,1 0 0 0 0,-1 0-1 0 0,0 0 1 0 0,0 1-1 0 0,1-1 1 0 0,-1 1 0 0 0,0-1-1 0 0,0 1 1 0 0,0 0-1 0 0,1 0 1 0 0,-1-1-1 0 0,0 1 1 0 0,0 1 0 0 0,0-1-1 0 0,0 0 1 0 0,1 0-1 0 0,-1 1 1 0 0,0-1-1 0 0,0 1 1 0 0,0-1 0 0 0,1 1-1 0 0,-1 0 1 0 0,0 0-1 0 0,1 0 1 0 0,-1 0 0 0 0,1 0-1 0 0,-1 0 1 0 0,1 0-1 0 0,-1 0 82 0 0,-16 13-250 0 0,1 0-1 0 0,0 2 1 0 0,1-1-1 0 0,1 2 1 0 0,0 0-1 0 0,1 1 1 0 0,0 1 250 0 0,-27 70-30 0 0,40-86 52 0 0,0 0 0 0 0,0 0 0 0 0,0 1 0 0 0,1-1 0 0 0,-1 0 0 0 0,1 1 0 0 0,0-1 0 0 0,0 0 0 0 0,0 1 0 0 0,1-1 0 0 0,-1 0 0 0 0,1 1 0 0 0,0-1 0 0 0,0 0 0 0 0,0 1 0 0 0,0-1 0 0 0,1 0 0 0 0,-1 0 0 0 0,1 0 0 0 0,-1 0 0 0 0,1-1 0 0 0,0 1 0 0 0,0 0 0 0 0,1-1 0 0 0,-1 1 0 0 0,0-1 0 0 0,3 2-22 0 0,11 4 172 0 0,1-1 1 0 0,-1-1 0 0 0,1-1-1 0 0,0 0 1 0 0,0-1 0 0 0,0-1-1 0 0,1-1 1 0 0,-1 0 0 0 0,1-1-1 0 0,0-1 1 0 0,-1-1 0 0 0,1 0-1 0 0,-1-1 1 0 0,1-1 0 0 0,-1-1-1 0 0,0 0 1 0 0,0-1 0 0 0,-1-1-1 0 0,1-1 1 0 0,-1 0 0 0 0,11-8-173 0 0,-11 6 67 0 0,1-1 0 0 0,-2 0 0 0 0,0-2 0 0 0,0 0 1 0 0,-1 0-1 0 0,0-1 0 0 0,-1-1 0 0 0,-1-1 0 0 0,0 1 0 0 0,-1-2 0 0 0,0 0 1 0 0,-2 0-1 0 0,0-1 0 0 0,0-2-67 0 0,-7 16-20 0 0,0 0 1 0 0,-1-1-1 0 0,0 1 1 0 0,0-1-1 0 0,0 1 1 0 0,0-1-1 0 0,-1 1 1 0 0,1-1-1 0 0,-1 0 1 0 0,0 1-1 0 0,0-1 1 0 0,0 0-1 0 0,-1 1 0 0 0,1-1 1 0 0,-1 0-1 0 0,0 1 1 0 0,0-2 19 0 0,-1 4-85 0 0,1 1 1 0 0,-1-1 0 0 0,1 1-1 0 0,-1 0 1 0 0,1 0-1 0 0,-1-1 1 0 0,1 1 0 0 0,-1 0-1 0 0,1 0 1 0 0,-1 0-1 0 0,0 1 1 0 0,1-1-1 0 0,-1 0 1 0 0,1 1 0 0 0,-1-1-1 0 0,1 1 1 0 0,0-1-1 0 0,-1 1 1 0 0,1-1 0 0 0,-1 1-1 0 0,1 0 1 0 0,0 0-1 0 0,0 0 1 0 0,-1 0-1 0 0,1 0 1 0 0,0 0 0 0 0,0 0-1 0 0,0 0 1 0 0,0 0-1 0 0,0 1 85 0 0,-2 2 7 0 0,0 0-1 0 0,0 1 0 0 0,1-1 0 0 0,0 1 1 0 0,0-1-1 0 0,0 1 0 0 0,0-1 0 0 0,1 1 1 0 0,-1 0-1 0 0,1 0 0 0 0,1 0 1 0 0,-1 0-1 0 0,1 0 0 0 0,0 0 0 0 0,0 0 1 0 0,0 0-1 0 0,0 0 0 0 0,1 0 0 0 0,0 0 1 0 0,0-1-1 0 0,1 1 0 0 0,-1 0 0 0 0,1 0 1 0 0,0-1-1 0 0,0 1 0 0 0,0-1 0 0 0,1 0 1 0 0,0 1-1 0 0,0-1 0 0 0,0-1 1 0 0,0 1-1 0 0,0 0 0 0 0,1-1 0 0 0,0 1 1 0 0,0-1-1 0 0,0 0 0 0 0,0 0 0 0 0,0-1 1 0 0,0 1-1 0 0,1-1 0 0 0,-1 0 0 0 0,1 0 1 0 0,4 1-7 0 0,6 1 139 0 0,1 0 1 0 0,0-1-1 0 0,0 0 0 0 0,0-1 1 0 0,0-1-1 0 0,0-1 1 0 0,0 0-1 0 0,0-1 1 0 0,1-1-140 0 0,-4-2 70 0 0,1 0-1 0 0,-1-1 1 0 0,0 0 0 0 0,0-1 0 0 0,0-1 0 0 0,-1 0 0 0 0,0 0 0 0 0,-1-1-1 0 0,0-1 1 0 0,0 0 0 0 0,0-1 0 0 0,-1 0 0 0 0,-1 0 0 0 0,0-1 0 0 0,0 0-1 0 0,-1-1 1 0 0,-1 1 0 0 0,0-2 0 0 0,0 1 0 0 0,-1-1 0 0 0,4-12-70 0 0,-6 14-25 0 0,-1 1 0 0 0,0-2 0 0 0,-1 1 0 0 0,0 0 1 0 0,0 0-1 0 0,-1-1 0 0 0,-1 1 0 0 0,0-1 0 0 0,0 1 1 0 0,-2-6 24 0 0,2 15-41 0 0,-1 0 0 0 0,0 0 1 0 0,1-1-1 0 0,-1 1 0 0 0,0 0 1 0 0,0 0-1 0 0,-1 0 0 0 0,1 0 1 0 0,0 0-1 0 0,-1 0 0 0 0,1 1 0 0 0,-1-1 1 0 0,0 0-1 0 0,1 1 0 0 0,-1-1 1 0 0,0 1-1 0 0,0-1 0 0 0,0 1 1 0 0,0 0-1 0 0,0 0 0 0 0,0 0 1 0 0,0 0-1 0 0,-1 0 0 0 0,1 1 1 0 0,0-1-1 0 0,0 1 0 0 0,-1-1 1 0 0,1 1-1 0 0,0 0 0 0 0,-1 0 1 0 0,1 0-1 0 0,0 0 0 0 0,-1 0 1 0 0,1 1-1 0 0,0-1 0 0 0,-1 0 1 0 0,1 1-1 0 0,0 0 0 0 0,0 0 1 0 0,-1 0-1 0 0,1 0 0 0 0,0 0 1 0 0,0 0-1 0 0,0 0 0 0 0,0 1 1 0 0,0 0 40 0 0,-6 8 18 0 0,0-1 0 0 0,1 2 0 0 0,0-1 1 0 0,1 1-1 0 0,1 0 0 0 0,-1 1 1 0 0,2-1-1 0 0,-1 1 0 0 0,2 0 1 0 0,0 0-1 0 0,0 0 0 0 0,1 0 1 0 0,0 1-1 0 0,1-1 0 0 0,1 1 1 0 0,0-1-1 0 0,1 1 0 0 0,0-1 1 0 0,2 7-19 0 0,0-9 40 0 0,1 1 1 0 0,0 0-1 0 0,1-1 1 0 0,0 0-1 0 0,1 0 1 0 0,0-1-1 0 0,0 1 1 0 0,1-1-1 0 0,0-1 1 0 0,1 1-1 0 0,0-1 1 0 0,0-1-1 0 0,1 1 1 0 0,0-1-1 0 0,0-1 1 0 0,0 0-1 0 0,1 0 1 0 0,0-1-1 0 0,8 3-40 0 0,45 11-374 0 0,-22-19-3609 0 0,-21-9-3955 0 0,-15 7 4195 0 0</inkml:trace>
  <inkml:trace contextRef="#ctx0" brushRef="#br0" timeOffset="12234.434">3510 341 0 0 0,'0'0'831'0'0,"0"0"847"0"0,0 0 425 0 0,0 0 101 0 0,0 0-159 0 0,0 0-417 0 0,0 0-471 0 0,0 0-392 0 0,0 0-228 0 0,0 0-23 0 0,0 0 54 0 0,2 5 56 0 0,5 18-340 0 0,-1 1 0 0 0,-2 0-1 0 0,0-1 1 0 0,-1 2 0 0 0,-2-1 0 0 0,0 0 0 0 0,-2 6-284 0 0,-10 6-1301 0 0,4-25-1547 0 0,0-3-3333 0 0,5-7 2539 0 0,2-1 973 0 0</inkml:trace>
  <inkml:trace contextRef="#ctx0" brushRef="#br0" timeOffset="12630.84">3484 334 0 0 0,'0'0'712'0'0,"0"0"226"0"0,0 0 41 0 0,0 0-115 0 0,0 0-180 0 0,0 0-100 0 0,0 0-12 0 0,0 0 24 0 0,0 0 48 0 0,16-3 66 0 0,81-13 825 0 0,-86 17-1342 0 0,-1 0 1 0 0,1 1-1 0 0,0 0 0 0 0,-1 1 0 0 0,1 0 1 0 0,-1 1-1 0 0,0 0 0 0 0,0 0 1 0 0,-1 1-1 0 0,1 0 0 0 0,-1 1 1 0 0,0 0-1 0 0,0 0 0 0 0,-1 1 1 0 0,0 0-1 0 0,0 1 0 0 0,-1 0 0 0 0,0 0 1 0 0,0 0-1 0 0,2 5-193 0 0,-6-9 65 0 0,-1 0 0 0 0,0 0 0 0 0,-1 1 0 0 0,1-1 0 0 0,-1 0-1 0 0,1 0 1 0 0,-1 1 0 0 0,-1-1 0 0 0,1 1 0 0 0,-1-1 0 0 0,1 1 0 0 0,-1-1 0 0 0,-1 1 0 0 0,1-1-1 0 0,-1 1 1 0 0,1-1 0 0 0,-1 0 0 0 0,0 1 0 0 0,-1-1 0 0 0,1 0 0 0 0,-1 1 0 0 0,0-1 0 0 0,0 0-1 0 0,0 0 1 0 0,-1-1 0 0 0,1 1 0 0 0,-1 0 0 0 0,0-1 0 0 0,0 0 0 0 0,0 1 0 0 0,-1 0-65 0 0,-7 5 53 0 0,1 0 0 0 0,-1-1 1 0 0,-1 0-1 0 0,1 0 0 0 0,-2-2 0 0 0,1 1 1 0 0,-1-1-1 0 0,1-1 0 0 0,-9 2-53 0 0,-94 20-616 0 0,63-24-8224 0 0,49-3 3121 0 0</inkml:trace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2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6:47.8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263 214 0 0 0,'0'0'715'0'0,"0"0"725"0"0,0 0 75 0 0,0 0-157 0 0,0 0-161 0 0,0 0-103 0 0,20-10-69 0 0,94-50 1745 0 0,-141 74 2827 0 0,-161 75-3852 0 0,57-22-1346 0 0,130-66-399 0 0,1 0 1 0 0,-1-1 0 0 0,1 1-1 0 0,0 0 1 0 0,-1 0-1 0 0,1 0 1 0 0,0 0 0 0 0,-1 0-1 0 0,1 0 1 0 0,0 0-1 0 0,0 1 1 0 0,0-1 0 0 0,0 0-1 0 0,0 0 1 0 0,0 0 0 0 0,0 0-1 0 0,0 0 1 0 0,1 0-1 0 0,-1 0 1 0 0,0 0 0 0 0,0 0-1 0 0,1 0 1 0 0,-1 0 0 0 0,1 0-1 0 0,-1 0 1 0 0,1 0-1 0 0,-1-1 1 0 0,1 1 0 0 0,0 0-1 0 0,-1 0 1 0 0,1 0-1 0 0,0-1 1 0 0,0 1 0 0 0,0 0-1 0 0,-1-1 1 0 0,1 1 0 0 0,0-1-1 0 0,0 1 1 0 0,0-1-1 0 0,0 1 1 0 0,0-1 0 0 0,0 0-1 0 0,0 1 1 0 0,0-1-1 0 0,0 0 1 0 0,0 0 0 0 0,0 0-1 0 0,0 0 1 0 0,0 0 0 0 0,0 0-1 0 0,0 0 1 0 0,1 0-1 0 0,-1 0 1 0 0,0 0-1 0 0,148 25 209 0 0,-148-24-210 0 0,0-2 6 0 0,0 1 1 0 0,0 0 0 0 0,0 0 0 0 0,0 0-1 0 0,0 0 1 0 0,0 0 0 0 0,0 0 0 0 0,-1 0-1 0 0,1 0 1 0 0,0 0 0 0 0,0 0 0 0 0,0 0-1 0 0,0 0 1 0 0,0 1 0 0 0,0-1 0 0 0,0 0-1 0 0,-1 1 1 0 0,1-1 0 0 0,0 0 0 0 0,0 1-1 0 0,-1-1 1 0 0,1 1 0 0 0,0-1-1 0 0,0 1 1 0 0,-1 0 0 0 0,1-1 0 0 0,-1 1-1 0 0,1 0 1 0 0,0 0 0 0 0,-1-1 0 0 0,1 1-1 0 0,-1 0 1 0 0,0 0 0 0 0,1-1 0 0 0,-1 1-1 0 0,0 0 1 0 0,1 0 0 0 0,-1 0 0 0 0,0 0-1 0 0,0 0 1 0 0,0 0 0 0 0,0 0 0 0 0,0-1-1 0 0,0 1 1 0 0,0 0 0 0 0,0 0 0 0 0,0 0-1 0 0,0 0 1 0 0,0 0 0 0 0,-1 0 0 0 0,1 0-1 0 0,0-1 1 0 0,-1 1 0 0 0,1 0 0 0 0,-1 0-1 0 0,1 0 1 0 0,-1-1 0 0 0,1 1 0 0 0,-1 0-1 0 0,1-1 1 0 0,-1 1 0 0 0,0 0 0 0 0,1-1-1 0 0,-1 1 1 0 0,0-1 0 0 0,0 1-6 0 0,-133 94 428 0 0,126-90-413 0 0,0 0 1 0 0,0 0-1 0 0,1 1 1 0 0,-1 0-1 0 0,1 1 0 0 0,1-1 1 0 0,-1 1-1 0 0,1 1 1 0 0,1-1-1 0 0,-1 1 0 0 0,1 0 1 0 0,1 0-1 0 0,-1 0 1 0 0,1 1-1 0 0,1 0 0 0 0,0 0 1 0 0,0 0-1 0 0,0 0 1 0 0,1 0-1 0 0,0 4-15 0 0,2-8 5 0 0,0 0-1 0 0,0-1 1 0 0,0 1-1 0 0,1 0 1 0 0,0 0 0 0 0,0-1-1 0 0,0 1 1 0 0,0-1 0 0 0,1 1-1 0 0,0-1 1 0 0,0 1-1 0 0,0-1 1 0 0,0 0 0 0 0,0 0-1 0 0,1 0 1 0 0,0 0 0 0 0,0-1-1 0 0,0 1 1 0 0,0-1-1 0 0,1 1 1 0 0,0-1 0 0 0,-1 0-1 0 0,1 0 1 0 0,0-1 0 0 0,0 1-1 0 0,0-1 1 0 0,1 0-1 0 0,3 1-4 0 0,100 30-2237 0 0,-107-33 936 0 0,-1-15-9470 0 0,0 9 7273 0 0,0 2 965 0 0</inkml:trace>
  <inkml:trace contextRef="#ctx0" brushRef="#br0" timeOffset="2985.807">253 8 0 0 0,'32'-8'3547'0'0,"-19"31"1701"0"0,-42 139-3166 0 0,-20 128-2638 0 0,-39 101 556 0 0,63-303-358 0 0,-9 42 386 0 0,25-38-7180 0 0,9-85 4313 0 0</inkml:trace>
</inkml:ink>
</file>

<file path=ppt/ink/ink2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6:52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1 152 3505 0 0,'0'0'692'0'0,"0"0"-121"0"0,0 0-35 0 0,0 0 167 0 0,0 0 278 0 0,0 0 178 0 0,0 0-83 0 0,0 0-328 0 0,0 0-411 0 0,0 0-239 0 0,0 0-32 0 0,0 0 82 0 0,3 7 26 0 0,35 107 549 0 0,-14 0-473 0 0,-6 0-1 0 0,0 48-249 0 0,2-78 176 0 0,-4-105 3031 0 0,61-217 133 0 0,1-127-3011 0 0,-71 279-648 0 0,-6 50-3427 0 0,-1 36 1384 0 0,0 0-914 0 0,0 0-985 0 0,0 3-843 0 0</inkml:trace>
  <inkml:trace contextRef="#ctx0" brushRef="#br0" timeOffset="1367.872">465 523 0 0 0,'0'0'1154'0'0,"0"0"-157"0"0,0 0 6 0 0,0 0 232 0 0,0 0 191 0 0,0 0-27 0 0,0 0-282 0 0,0 0-389 0 0,0 0-318 0 0,0 0-170 0 0,0 0-8 0 0,0 0 63 0 0,0 0 98 0 0,2 7 82 0 0,11 43 201 0 0,-3 0 0 0 0,-1 1 0 0 0,-3 0 0 0 0,-1 42-676 0 0,-3-76-212 0 0,-2 39-3450 0 0,-12-41-5876 0 0,10-14 9142 0 0</inkml:trace>
  <inkml:trace contextRef="#ctx0" brushRef="#br0" timeOffset="1677.86">367 612 0 0 0,'0'0'866'0'0,"0"0"-106"0"0,0 0 77 0 0,0 0 195 0 0,0 0 115 0 0,0 0-78 0 0,0 0-213 0 0,0 0-164 0 0,0 0-88 0 0,0 0-23 0 0,0 0 13 0 0,0 0 7 0 0,29-3-46 0 0,89-10-56 0 0,-110 11-434 0 0,0 1 0 0 0,0-1 0 0 0,1 2 0 0 0,-1-1 0 0 0,0 1 0 0 0,1 0 0 0 0,-1 0 0 0 0,1 1-1 0 0,-1 1 1 0 0,0-1 0 0 0,0 1 0 0 0,0 0 0 0 0,0 1 0 0 0,0 0 0 0 0,0 1 0 0 0,-1-1 0 0 0,1 1 0 0 0,-1 1 0 0 0,0-1 0 0 0,6 6-65 0 0,-11-7 31 0 0,1 1-1 0 0,-1-1 1 0 0,0 1 0 0 0,0 0 0 0 0,0 0 0 0 0,0 0-1 0 0,-1 0 1 0 0,0 0 0 0 0,0 0 0 0 0,0 0-1 0 0,0 0 1 0 0,0 0 0 0 0,-1 1 0 0 0,0-1-1 0 0,0 0 1 0 0,0 0 0 0 0,0 1 0 0 0,-1-1 0 0 0,0 0-1 0 0,0 0 1 0 0,0 0 0 0 0,0 0 0 0 0,0 0-1 0 0,-1 0 1 0 0,0 0 0 0 0,0 0 0 0 0,0-1-1 0 0,0 1 1 0 0,-1 0 0 0 0,1-1 0 0 0,-1 0 0 0 0,0 0-1 0 0,0 0 1 0 0,0 0 0 0 0,0 0 0 0 0,-1 0-1 0 0,1-1 1 0 0,-1 0 0 0 0,1 0 0 0 0,-1 0-1 0 0,-3 1-30 0 0,-20 17-73 0 0,0-2 0 0 0,-1-1-1 0 0,-1-1 1 0 0,0-1 0 0 0,-1-2-1 0 0,-29 9 74 0 0,41-15-97 0 0,-7 1-3002 0 0,24-8 533 0 0,2 0-1760 0 0,2-1 2435 0 0,1-2 1057 0 0</inkml:trace>
  <inkml:trace contextRef="#ctx0" brushRef="#br0" timeOffset="1967.617">1019 527 3305 0 0,'0'0'1347'0'0,"0"0"-358"0"0,0 0 33 0 0,0 0 303 0 0,0 0 229 0 0,0 0-23 0 0,0 0-261 0 0,0 0-341 0 0,0 0-294 0 0,-25 35-206 0 0,-76 107-150 0 0,13-10 111 0 0,53-77-440 0 0,-4 4-1566 0 0,8-22-3957 0 0,23-29 1899 0 0,5-1-418 0 0</inkml:trace>
  <inkml:trace contextRef="#ctx0" brushRef="#br0" timeOffset="2580.962">1146 726 0 0 0,'0'0'216'0'0,"0"0"696"0"0,0 0 267 0 0,0 0 4 0 0,0 0-163 0 0,0 0-241 0 0,0 0-228 0 0,0 0-147 0 0,-33 29-43 0 0,-103 90 18 0 0,73-53 463 0 0,-29 51 219 0 0,75-96-1034 0 0,36-50 3163 0 0,27-16-2523 0 0,-39 39-365 0 0,216-185 968 0 0,-117 126-1289 0 0,-104 65-10 0 0,0 0-1 0 0,-1 1 0 0 0,1-1 1 0 0,0 1-1 0 0,0-1 1 0 0,0 1-1 0 0,-1 0 0 0 0,1 0 1 0 0,0 0-1 0 0,-1 0 0 0 0,1 0 1 0 0,-1 0-1 0 0,1 0 1 0 0,-1 0-1 0 0,1 0 0 0 0,-1 1 1 0 0,0-1-1 0 0,0 1 0 0 0,0-1 1 0 0,0 1-1 0 0,0-1 0 0 0,0 1 1 0 0,0 0-1 0 0,0-1 1 0 0,0 1-1 0 0,-1 0 0 0 0,1 0 1 0 0,-1 0-1 0 0,1-1 0 0 0,-1 1 1 0 0,0 0-1 0 0,0 0 1 0 0,0 0-1 0 0,0 0 0 0 0,0 0 1 0 0,0-1-1 0 0,-1 2 30 0 0,6 15-75 0 0,1-1 25 0 0,-1 0 0 0 0,-1 0 0 0 0,-1 0-1 0 0,0 0 1 0 0,-1 0 0 0 0,-1 1-1 0 0,-1 16 51 0 0,0-32 58 0 0,-1 1-1 0 0,1 0 1 0 0,-1-1-1 0 0,1 1 1 0 0,-1-1-1 0 0,0 1 1 0 0,0-1-1 0 0,0 1 1 0 0,0-1-1 0 0,0 0 1 0 0,0 1-1 0 0,-1-1 1 0 0,1 0-1 0 0,-1 0 1 0 0,0 0-1 0 0,1 0 1 0 0,-1 0-1 0 0,0 0 1 0 0,0 0-1 0 0,0-1 1 0 0,-1 1-1 0 0,1-1 1 0 0,0 0-1 0 0,-1 1 1 0 0,1-1-1 0 0,0 0 1 0 0,-1-1-1 0 0,1 1 1 0 0,-1 0-1 0 0,0-1 1 0 0,1 1-1 0 0,-1-1 1 0 0,1 0-1 0 0,-1 1 1 0 0,-2-2-58 0 0,-92-13 2007 0 0,-12-53-1144 0 0,43 13-3721 0 0,57 46 1040 0 0,0-1-4278 0 0,5 8-816 0 0</inkml:trace>
  <inkml:trace contextRef="#ctx0" brushRef="#br0" timeOffset="6319.161">1357 435 0 0 0,'0'0'860'0'0,"0"0"351"0"0,0 0 304 0 0,0 0 221 0 0,0 0 41 0 0,0 0-218 0 0,0 0-387 0 0,0 0-341 0 0,0 0-187 0 0,0 0-60 0 0,0 0 30 0 0,3 0 59 0 0,89 7 5127 0 0,86-27-3234 0 0,0 0-3640 0 0,-178 20 345 0 0,0 0-313 0 0,0 0-329 0 0,0 0-396 0 0,0 0-444 0 0,0 0-633 0 0,0 0-819 0 0,0 1-261 0 0,-1 2 1007 0 0</inkml:trace>
  <inkml:trace contextRef="#ctx0" brushRef="#br0" timeOffset="6565.418">1402 678 3433 0 0,'0'0'2936'0'0,"0"0"-1253"0"0,0 0-536 0 0,0 0 128 0 0,0 0 252 0 0,0 0 103 0 0,0 0-184 0 0,0 0-342 0 0,0 0-312 0 0,0 0-204 0 0,0 0-154 0 0,0 0-108 0 0,23-2-70 0 0,151-15 214 0 0,-126 7-580 0 0,25-5-1315 0 0,-25 11-7374 0 0,-37 4 86 0 0</inkml:trace>
  <inkml:trace contextRef="#ctx0" brushRef="#br0" timeOffset="29152.296">2024 435 0 0 0,'0'0'511'0'0,"0"0"521"0"0,0 0 172 0 0,0 0-84 0 0,0 0-234 0 0,0 0-219 0 0,0 0-96 0 0,0 0-10 0 0,0 0 54 0 0,0 9-14 0 0,11 244 4162 0 0,3-109-4127 0 0,-12-105 5541 0 0,-9-178-4501 0 0,7 97-1602 0 0,1 0 0 0 0,3 0 0 0 0,1 0-1 0 0,2 0 1 0 0,2 1 0 0 0,2 1-1 0 0,1 0 1 0 0,16-34-74 0 0,-16 48 6 0 0,-4 5 7 0 0,1 0-1 0 0,1 1 0 0 0,1 0 0 0 0,1 0 0 0 0,0 1 1 0 0,2 1-1 0 0,0 0 0 0 0,3-1-12 0 0,-17 18-13 0 0,1 0 1 0 0,0 0-1 0 0,0 0 1 0 0,-1 0-1 0 0,1 1 0 0 0,0-1 1 0 0,0 0-1 0 0,0 1 1 0 0,0-1-1 0 0,0 0 0 0 0,0 1 1 0 0,0-1-1 0 0,0 1 1 0 0,0 0-1 0 0,1-1 1 0 0,-1 1-1 0 0,0 0 0 0 0,0 0 1 0 0,0 0-1 0 0,0 0 1 0 0,1 0-1 0 0,-1 0 0 0 0,0 0 1 0 0,0 0-1 0 0,0 0 1 0 0,0 0-1 0 0,1 0 0 0 0,-1 1 1 0 0,0-1-1 0 0,0 1 1 0 0,0-1-1 0 0,0 1 1 0 0,0-1-1 0 0,0 1 0 0 0,0-1 1 0 0,0 1-1 0 0,0 0 1 0 0,0 0-1 0 0,-1-1 0 0 0,1 1 1 0 0,0 0-1 0 0,0 0 1 0 0,-1 0-1 0 0,1 0 0 0 0,0 0 1 0 0,-1 0-1 0 0,1 0 1 0 0,-1 0-1 0 0,1 0 1 0 0,-1 0-1 0 0,0 1 0 0 0,1-1 1 0 0,-1 1 12 0 0,15 67-452 0 0,-17 39-2221 0 0,-1-85-2187 0 0,0-1-3846 0 0,2-17 4350 0 0</inkml:trace>
  <inkml:trace contextRef="#ctx0" brushRef="#br0" timeOffset="29541.034">2248 733 1056 0 0,'0'0'1630'0'0,"0"0"-383"0"0,0 0-155 0 0,0 0 50 0 0,0 0 18 0 0,0 0-91 0 0,0 0-120 0 0,0 0-76 0 0,0 0 62 0 0,0 0 67 0 0,0 0-30 0 0,0 0-80 0 0,0 0-131 0 0,5 11-135 0 0,22 89 920 0 0,-26-56-1558 0 0,0 21-568 0 0,-7-23-10193 0 0,6-39 7373 0 0,0-3 1213 0 0</inkml:trace>
  <inkml:trace contextRef="#ctx0" brushRef="#br0" timeOffset="34070.076">2164 800 0 0 0,'0'0'252'0'0,"0"0"682"0"0,0 0 139 0 0,0 0-57 0 0,0 0-150 0 0,2-8 2431 0 0,82-14 1077 0 0,43-7-3057 0 0,-121 28-1317 0 0,0-1-1 0 0,0 1 0 0 0,0 1 1 0 0,0-1-1 0 0,0 1 0 0 0,1 0 1 0 0,-1 0-1 0 0,0 1 0 0 0,0 0 0 0 0,0 0 1 0 0,0 0-1 0 0,0 1 0 0 0,0 0 1 0 0,-1 0-1 0 0,1 1 0 0 0,0-1 1 0 0,-1 1-1 0 0,0 0 0 0 0,4 3 1 0 0,-9-5-4 0 0,3 2 16 0 0,0 0-1 0 0,0 1 0 0 0,0 0 0 0 0,-1 0 1 0 0,1 0-1 0 0,-1 0 0 0 0,0 0 1 0 0,0 0-1 0 0,-1 1 0 0 0,1-1 0 0 0,-1 1 1 0 0,0-1-1 0 0,0 1 0 0 0,0-1 1 0 0,-1 1-1 0 0,0 0 0 0 0,0 1-11 0 0,0 0 5 0 0,-1 1-1 0 0,-1 0 1 0 0,1-1-1 0 0,-1 1 0 0 0,0-1 1 0 0,-1 1-1 0 0,1-1 1 0 0,-1 0-1 0 0,0 0 1 0 0,-1 0-1 0 0,1 0 1 0 0,-1-1-1 0 0,-1 0 1 0 0,1 1-1 0 0,-1-1 1 0 0,1-1-1 0 0,-2 1 0 0 0,1-1 1 0 0,0 0-1 0 0,-1 0 1 0 0,0 0-1 0 0,-1 0-4 0 0,-144 61-998 0 0,65-46-72 0 0,49-16-4928 0 0,37-4 2384 0 0,1-2 2304 0 0,2-1 898 0 0</inkml:trace>
  <inkml:trace contextRef="#ctx0" brushRef="#br0" timeOffset="34518.331">2766 726 0 0 0,'0'0'1615'0'0,"0"0"11"0"0,0 0-110 0 0,0 0-278 0 0,0 0-306 0 0,0 0-215 0 0,0 0-119 0 0,0 0-19 0 0,0 0 15 0 0,-7 10 18 0 0,-113 165 1974 0 0,-54 38-3949 0 0,111-148-7563 0 0,57-57 6602 0 0</inkml:trace>
  <inkml:trace contextRef="#ctx0" brushRef="#br0" timeOffset="35209.534">2580 1127 0 0 0,'0'0'716'0'0,"0"0"206"0"0,0 0 59 0 0,0 0 99 0 0,0 0 119 0 0,0 0-30 0 0,0 0-146 0 0,0 0-106 0 0,0 0-66 0 0,0 0-55 0 0,0 0-68 0 0,0 0-73 0 0,0 0-72 0 0,-23 23-48 0 0,-68 68-43 0 0,69-68-28 0 0,22-23-20 0 0,0 0 0 0 0,0 0 12 0 0,23-23 1778 0 0,24-27-1750 0 0,3 3 0 0 0,2 2 0 0 0,2 2 0 0 0,1 3 0 0 0,16-6-484 0 0,55-24 12 0 0,-124 71-15 0 0,0 1 0 0 0,-1-1 0 0 0,0 1-1 0 0,1 0 1 0 0,-1-1 0 0 0,0 1 0 0 0,0 0-1 0 0,0 0 1 0 0,0 0 0 0 0,0 0 0 0 0,-1 0 0 0 0,1 0-1 0 0,-1 0 1 0 0,1 0 0 0 0,-1 0 0 0 0,0 0-1 0 0,1 0 1 0 0,-1 1 0 0 0,0-1 0 0 0,-1 0-1 0 0,1 0 1 0 0,0 0 0 0 0,0 0 0 0 0,-1 0-1 0 0,0 0 1 0 0,1 0 0 0 0,-1 0 0 0 0,0 0-1 0 0,0 0 1 0 0,-1 1 3 0 0,1 8 1 0 0,6 158 46 0 0,-37-150 633 0 0,24-17-592 0 0,0 0 1 0 0,0-1-1 0 0,0 0 0 0 0,-1 0 0 0 0,1 0 1 0 0,0-1-1 0 0,0-1 0 0 0,0 1 0 0 0,0-1 1 0 0,0-1-1 0 0,0 0 0 0 0,0 0 0 0 0,0 0 1 0 0,0-1-1 0 0,1 0 0 0 0,-1 0 0 0 0,1-1 1 0 0,-4-3-89 0 0,9 6-100 0 0,-79-53-1027 0 0,59 31-3238 0 0,4-5-5399 0 0,14 20 3779 0 0</inkml:trace>
  <inkml:trace contextRef="#ctx0" brushRef="#br0" timeOffset="37318.813">2771 523 0 0 0,'0'0'812'0'0,"7"2"304"0"0,78 29 6183 0 0,-81-30-7067 0 0,-1 0-1 0 0,1-1 1 0 0,0 1-1 0 0,0-1 1 0 0,0 0-1 0 0,0 0 1 0 0,0 0-1 0 0,0-1 1 0 0,0 1-1 0 0,0-1 0 0 0,0 0 1 0 0,0 0-1 0 0,-1 0 1 0 0,1-1-1 0 0,0 1 1 0 0,-1-1-1 0 0,3-1-231 0 0,70-80 1436 0 0,-59 59-1314 0 0,6-8-103 0 0,-1-1 0 0 0,-2-1 0 0 0,-2 0 0 0 0,-1-2 0 0 0,-1 0 0 0 0,-2-2-19 0 0,-8-17-1472 0 0,-20 63-1532 0 0,-17 26 2387 0 0,2 2 0 0 0,1 1 0 0 0,3 1 0 0 0,-13 25 617 0 0,33-53-12 0 0,0 1 0 0 0,0-1 1 0 0,1 1-1 0 0,0 0 1 0 0,1 0-1 0 0,1 0 0 0 0,0 0 1 0 0,0 0-1 0 0,1 1 0 0 0,0-1 1 0 0,1 1-1 0 0,0-1 1 0 0,1 1-1 0 0,1 6 12 0 0,1-9 46 0 0,-1-1 0 0 0,2 0 0 0 0,-1 0 0 0 0,1 0 0 0 0,0-1 0 0 0,1 1 0 0 0,-1-1 0 0 0,2 0 0 0 0,-1 0 0 0 0,1 0 1 0 0,0-1-1 0 0,0 0 0 0 0,1 0 0 0 0,-1-1 0 0 0,1 0 0 0 0,1 0 0 0 0,-1 0 0 0 0,1-1 0 0 0,0 0 0 0 0,0-1 0 0 0,0 1 0 0 0,0-2 0 0 0,0 1 0 0 0,1-1 0 0 0,-1 0 0 0 0,1-1 0 0 0,0 0 0 0 0,-1 0 0 0 0,1-1 0 0 0,0 0 1 0 0,-1-1-1 0 0,1 0 0 0 0,0 0 0 0 0,3-2-46 0 0,3-2 270 0 0,-1-2 0 0 0,1 0-1 0 0,-1 0 1 0 0,-1-1 0 0 0,0-1 0 0 0,0 0 0 0 0,0-1 0 0 0,-1-1 0 0 0,-1 1 0 0 0,0-2 0 0 0,-1 0 0 0 0,10-12-270 0 0,1 0 124 0 0,0-1 0 0 0,-1-1 0 0 0,-1-1 0 0 0,-2 0 0 0 0,-1-1 0 0 0,-1-1 0 0 0,-1 0 0 0 0,-2-1 0 0 0,-1-1 0 0 0,4-17-124 0 0,-14 46-4 0 0,0-1-1 0 0,0 1 1 0 0,0-1-1 0 0,0 1 1 0 0,-1-1-1 0 0,1 0 1 0 0,-1 1-1 0 0,1-1 1 0 0,-1 1-1 0 0,0-1 1 0 0,0 0-1 0 0,0 1 1 0 0,-1-1-1 0 0,1 0 1 0 0,0 1-1 0 0,-1-1 1 0 0,0 1 0 0 0,0-1-1 0 0,0 1 1 0 0,0-1-1 0 0,0 1 1 0 0,0-1-1 0 0,0 1 1 0 0,-1 0-1 0 0,1 0 1 0 0,-1 0-1 0 0,0 0 1 0 0,1 0-1 0 0,-1 0 1 0 0,0 0-1 0 0,0 0 1 0 0,0 1-1 0 0,-3-2 5 0 0,-2 5-131 0 0,1 1-1 0 0,-1 0 1 0 0,1 0-1 0 0,-1 1 1 0 0,1-1-1 0 0,0 1 1 0 0,0 1-1 0 0,1-1 1 0 0,-1 1-1 0 0,1 0 1 0 0,0 0-1 0 0,0 1 1 0 0,1 0-1 0 0,0-1 1 0 0,0 2-1 0 0,0-1 1 0 0,1 0-1 0 0,-1 1 1 0 0,2-1-1 0 0,-1 1 1 0 0,1 0-1 0 0,0 0 1 0 0,0 0-1 0 0,0 4 132 0 0,-3 2-138 0 0,0-4 87 0 0,1 1 0 0 0,0-1-1 0 0,1 1 1 0 0,0 0 0 0 0,0 0 0 0 0,1 0 0 0 0,1 0-1 0 0,0 1 1 0 0,0-1 0 0 0,0 0 0 0 0,2 1-1 0 0,-1-1 1 0 0,1 0 0 0 0,1 0 0 0 0,0 1-1 0 0,0-1 1 0 0,1 0 0 0 0,0-1 0 0 0,1 1-1 0 0,0-1 1 0 0,0 1 0 0 0,1-1 0 0 0,1 0-1 0 0,-1-1 1 0 0,1 1 0 0 0,4 2 51 0 0,-5-6 51 0 0,1 0 0 0 0,-1-1 0 0 0,1 0 1 0 0,1 0-1 0 0,-1-1 0 0 0,0 1 0 0 0,1-1 0 0 0,0-1 0 0 0,0 1 0 0 0,0-1 1 0 0,0-1-1 0 0,0 1 0 0 0,0-1 0 0 0,0 0 0 0 0,0-1 0 0 0,1 1 0 0 0,-1-2-51 0 0,2 2 178 0 0,1-2 0 0 0,-1 1 0 0 0,-1-1 0 0 0,1-1 0 0 0,0 0 0 0 0,0 0 0 0 0,0 0 0 0 0,-1-1 0 0 0,1-1 0 0 0,-1 1 0 0 0,0-1 0 0 0,0-1 0 0 0,-1 0 0 0 0,1 0 0 0 0,-1 0 0 0 0,0-1 0 0 0,1 0-178 0 0,7-9 95 0 0,1 0 0 0 0,-2 0 0 0 0,0-1 0 0 0,0-1 0 0 0,-2-1-1 0 0,0 0 1 0 0,-1 0 0 0 0,-1-1 0 0 0,-1 0 0 0 0,-1-1 0 0 0,0 0-1 0 0,-2 0 1 0 0,0-1 0 0 0,-1 1 0 0 0,-1-1 0 0 0,-1-1-1 0 0,-1 1 1 0 0,-1 0 0 0 0,-1-16-95 0 0,0 36-17 0 0,0-1 0 0 0,0 0 1 0 0,0 0-1 0 0,0 0 0 0 0,0 1 0 0 0,-1-1 0 0 0,1 0 0 0 0,-1 0 0 0 0,1 1 0 0 0,-1-1 1 0 0,0 0-1 0 0,1 1 0 0 0,-1-1 0 0 0,0 1 0 0 0,0-1 0 0 0,0 1 0 0 0,0-1 0 0 0,-1 1 1 0 0,1 0-1 0 0,0-1 0 0 0,0 1 0 0 0,-1 0 0 0 0,1 0 0 0 0,-1 0 0 0 0,1 0 0 0 0,-1 0 1 0 0,1 1-1 0 0,-1-1 0 0 0,0 0 0 0 0,0 1 0 0 0,1-1 0 0 0,-1 1 0 0 0,0-1 0 0 0,0 1 0 0 0,1 0 1 0 0,-1 0-1 0 0,0 0 0 0 0,0 0 0 0 0,1 0 0 0 0,-1 0 0 0 0,0 0 0 0 0,0 1 0 0 0,0-1 1 0 0,1 1-1 0 0,-1-1 0 0 0,0 1 0 0 0,1 0 0 0 0,-1-1 0 0 0,0 1 0 0 0,1 0 0 0 0,-1 0 1 0 0,1 0 16 0 0,-11 12-76 0 0,1 1 1 0 0,0 0 0 0 0,1 0 0 0 0,0 1 0 0 0,1 1-1 0 0,1-1 1 0 0,1 1 0 0 0,0 1 0 0 0,1-1-1 0 0,-2 9 76 0 0,3-13-73 0 0,1 1 0 0 0,-1 0 0 0 0,2 0 0 0 0,0 0 0 0 0,0 0 0 0 0,2 0 0 0 0,-1 0 0 0 0,2 1 0 0 0,-1-1 0 0 0,2 0 0 0 0,0 1 0 0 0,1-1 0 0 0,0 0 0 0 0,1 0 0 0 0,0 0 0 0 0,1 0 0 0 0,0 0 1 0 0,1-1-1 0 0,4 6 72 0 0,44 50-1896 0 0,-23-44-5454 0 0,-24-20 4921 0 0</inkml:trace>
  <inkml:trace contextRef="#ctx0" brushRef="#br0" timeOffset="41864.972">3854 685 2937 0 0,'0'0'840'0'0,"0"0"-313"0"0,0 0-21 0 0,0 0 164 0 0,0 0 125 0 0,0 0-14 0 0,0 0-213 0 0,0 0-269 0 0,0 0-187 0 0,0 0-95 0 0,0 0-33 0 0,-9 22 10 0 0,-25 67 19 0 0,14-11 76 0 0,-39 72 318 0 0,60-180 763 0 0,13-11-558 0 0,2 2 1 0 0,1 0 0 0 0,2 1 0 0 0,2 1-1 0 0,1 1 1 0 0,1 0 0 0 0,15-13-613 0 0,13-10 246 0 0,-35 91-663 0 0,2 144 1336 0 0,-7-126-779 0 0,-2-11-1264 0 0,-7-13-2999 0 0,-2-26 1327 0 0,0 1-644 0 0,0 2 37 0 0</inkml:trace>
  <inkml:trace contextRef="#ctx0" brushRef="#br0" timeOffset="42105.986">3776 855 0 0 0,'0'0'1840'0'0,"0"0"-639"0"0,0 0-81 0 0,0 0 184 0 0,0 0-32 0 0,0 0-231 0 0,0 0-377 0 0,0 0-344 0 0,0 0-176 0 0,0 0-112 0 0,0 0-104 0 0,0 0-96 0 0,194 0-144 0 0,-181 0-248 0 0,-1 0-577 0 0,1 0-935 0 0,-2 0-977 0 0,-5 0 1481 0 0</inkml:trace>
  <inkml:trace contextRef="#ctx0" brushRef="#br0" timeOffset="43012.984">4121 708 0 0 0,'0'0'187'0'0,"0"5"432"0"0,-9 155 4854 0 0,3-60-4681 0 0,-3-5 1378 0 0,9-95-1596 0 0,0 0 71 0 0,0 0 89 0 0,0 0 195 0 0,0-22 2622 0 0,1-29-2964 0 0,2 0 0 0 0,3 0-1 0 0,2 0 1 0 0,2 1 0 0 0,5-8-587 0 0,-13 50-8 0 0,0 0 0 0 0,0 1 0 0 0,1-1 0 0 0,0 1-1 0 0,0 0 1 0 0,1-1 0 0 0,0 2 0 0 0,0-1 0 0 0,1 0 0 0 0,0 1 0 0 0,0 0 0 0 0,0 0 0 0 0,1 0 0 0 0,1 0 8 0 0,-5 6-4 0 0,1 1 0 0 0,-1 0 1 0 0,1 0-1 0 0,-1 0 0 0 0,1 0 1 0 0,-1 1-1 0 0,0-1 0 0 0,0 0 1 0 0,1 1-1 0 0,-1 0 1 0 0,0-1-1 0 0,0 1 0 0 0,-1 0 1 0 0,1 0-1 0 0,0 0 0 0 0,-1 0 1 0 0,1 1-1 0 0,-1-1 0 0 0,1 0 1 0 0,-1 1-1 0 0,0-1 0 0 0,0 0 1 0 0,0 1-1 0 0,-1-1 1 0 0,1 1-1 0 0,-1 0 0 0 0,1-1 1 0 0,-1 1-1 0 0,0 0 0 0 0,0 2 4 0 0,2 1 45 0 0,-1 1 0 0 0,-1-1-1 0 0,1 1 1 0 0,-1 0-1 0 0,0-1 1 0 0,-1 1 0 0 0,0-1-1 0 0,0 1 1 0 0,0 0 0 0 0,-1-1-1 0 0,1 0 1 0 0,-2 1-1 0 0,1-1-44 0 0,-4 7 5 0 0,4-9-11 0 0,1 0 0 0 0,-1 0 0 0 0,0-1 0 0 0,0 1 0 0 0,0 0 0 0 0,0-1 0 0 0,0 1 0 0 0,-1-1 1 0 0,0 0-1 0 0,0 0 0 0 0,0 0 0 0 0,0 0 0 0 0,0 0 0 0 0,0 0 0 0 0,-1-1 0 0 0,1 0 0 0 0,-1 0 1 0 0,0 0-1 0 0,0 0 0 0 0,0 0 0 0 0,1-1 0 0 0,-4 1 6 0 0,8-2-39 0 0,0 0 1 0 0,-1 0-1 0 0,1 1 0 0 0,-1-1 0 0 0,0 0 1 0 0,1 0-1 0 0,-1 1 0 0 0,1-1 0 0 0,-1 0 1 0 0,1 1-1 0 0,-1-1 0 0 0,0 0 0 0 0,1 1 1 0 0,-1-1-1 0 0,1 1 0 0 0,-1-1 1 0 0,0 1-1 0 0,0-1 0 0 0,1 0 0 0 0,-1 1 1 0 0,0-1-1 0 0,0 1 0 0 0,0 0 0 0 0,1-1 1 0 0,-1 1-1 0 0,0-1 0 0 0,0 1 0 0 0,0-1 1 0 0,0 1-1 0 0,0-1 0 0 0,0 1 1 0 0,0-1-1 0 0,0 1 0 0 0,0-1 0 0 0,-1 1 1 0 0,1 0-1 0 0,0-1 0 0 0,0 1 0 0 0,0-1 1 0 0,-1 1-1 0 0,1-1 0 0 0,0 0 0 0 0,0 1 1 0 0,-1-1-1 0 0,1 1 0 0 0,0-1 1 0 0,-1 1-1 0 0,1-1 0 0 0,-1 0 0 0 0,1 1 1 0 0,0-1-1 0 0,-1 0 0 0 0,1 1 0 0 0,-1-1 1 0 0,1 0-1 0 0,-1 0 0 0 0,1 1 0 0 0,-1-1 1 0 0,1 0-1 0 0,-1 0 0 0 0,0 0 39 0 0,8 5 400 0 0,3 3-337 0 0,0 0 0 0 0,-1 1 0 0 0,-1 0 0 0 0,1 0 0 0 0,-1 1 0 0 0,-1 0 0 0 0,0 0 0 0 0,0 0-1 0 0,-1 1 1 0 0,3 9-63 0 0,-8-20-206 0 0,3 7-138 0 0,-3-8-4971 0 0,-1-1-5172 0 0,0 1 9333 0 0</inkml:trace>
  <inkml:trace contextRef="#ctx0" brushRef="#br0" timeOffset="43758.225">4325 995 0 0 0,'0'0'1404'0'0,"0"0"250"0"0,0 0-68 0 0,0 0-222 0 0,0 0-125 0 0,0 0-52 0 0,0 0 30 0 0,0 0 30 0 0,0 0-73 0 0,0 0-117 0 0,2-7-143 0 0,46-140 2717 0 0,-5 48-3493 0 0,-17 63-662 0 0,-25 36 494 0 0,-1-1 1 0 0,1 1 0 0 0,-1-1 0 0 0,1 1 0 0 0,-1-1-1 0 0,1 1 1 0 0,-1-1 0 0 0,1 1 0 0 0,0 0-1 0 0,-1-1 1 0 0,1 1 0 0 0,0 0 0 0 0,-1 0-1 0 0,1-1 1 0 0,0 1 0 0 0,-1 0 0 0 0,1 0-1 0 0,0 0 1 0 0,0 0 0 0 0,-1 0 0 0 0,1 0-1 0 0,0 0 1 0 0,0 0 0 0 0,-1 0 0 0 0,1 0-1 0 0,0 0 1 0 0,-1 0 0 0 0,1 1 0 0 0,0-1-1 0 0,0 0 1 0 0,-1 0 0 0 0,1 1 0 0 0,-1-1 0 0 0,1 1-1 0 0,0-1 1 0 0,-1 0 0 0 0,1 1 0 0 0,-1-1-1 0 0,1 1 1 0 0,-1-1 0 0 0,1 1 0 0 0,-1 0-1 0 0,1-1 1 0 0,-1 1 0 0 0,0-1 0 0 0,1 1-1 0 0,-1 0 1 0 0,0-1 0 0 0,1 1 0 0 0,-1 0-1 0 0,0 0 1 0 0,0-1 0 0 0,0 1 0 0 0,0 0 29 0 0,9 139 190 0 0,-9-139-177 0 0,0 0 0 0 0,0 1 0 0 0,0-1 0 0 0,0 0 0 0 0,0 0 0 0 0,0 1-1 0 0,0-1 1 0 0,1 0 0 0 0,-1 0 0 0 0,0 1 0 0 0,1-1 0 0 0,-1 0 0 0 0,1 0-1 0 0,-1 0 1 0 0,1 0 0 0 0,0 0 0 0 0,-1 0 0 0 0,1 0 0 0 0,0 0 0 0 0,0 0-1 0 0,0 0 1 0 0,0 0 0 0 0,0 0 0 0 0,0 0 0 0 0,0-1 0 0 0,0 1 0 0 0,0 0-1 0 0,0-1 1 0 0,0 1 0 0 0,0-1 0 0 0,0 1 0 0 0,1-1 0 0 0,-1 1 0 0 0,0-1-1 0 0,0 0 1 0 0,1 0 0 0 0,-1 0 0 0 0,0 0 0 0 0,0 0 0 0 0,1 0 0 0 0,-1 0 0 0 0,0 0-1 0 0,0 0 1 0 0,1 0 0 0 0,-1-1 0 0 0,0 1 0 0 0,0-1 0 0 0,1 1 0 0 0,-1-1-1 0 0,0 1 1 0 0,0-1 0 0 0,0 1 0 0 0,0-1 0 0 0,0 0 0 0 0,0 0 0 0 0,0 0-13 0 0,80-82 853 0 0,-1 27-712 0 0,-78 58-125 0 0,0 0-1 0 0,0 0 0 0 0,0 0 0 0 0,0 0 0 0 0,-1 0 1 0 0,1 0-1 0 0,-1 0 0 0 0,0 1 0 0 0,1-1 0 0 0,-1 0 1 0 0,0 1-1 0 0,0-1 0 0 0,0 1 0 0 0,-1-1 0 0 0,1 1 0 0 0,-1 0 1 0 0,1-1-1 0 0,-1 1 0 0 0,0 0 0 0 0,0-1 0 0 0,0 1 1 0 0,0 0-1 0 0,-1-1 0 0 0,1 1 0 0 0,-1-1 0 0 0,0 1 1 0 0,0 2-16 0 0,1 6 10 0 0,0 110-1117 0 0,7-103-1460 0 0,-3-12-713 0 0,0 0-3435 0 0,-1-3 2349 0 0</inkml:trace>
</inkml:ink>
</file>

<file path=ppt/ink/ink2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7:50.3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0 748 3217 0 0,'0'0'977'0'0,"0"0"-822"0"0,0 0-102 0 0,0 0 441 0 0,0 0 465 0 0,0 0 338 0 0,0 0 99 0 0,0 0-90 0 0,0 0-118 0 0,32-4-83 0 0,98-13-31 0 0,-51-10 462 0 0,-64 16-1128 0 0,50-32 441 0 0,-2-4-1 0 0,-2-2 1 0 0,-3-3 0 0 0,-1-3 0 0 0,-4-1 0 0 0,-1-4 0 0 0,8-17-849 0 0,69-73 890 0 0,-113 133-748 0 0,-12 10-115 0 0,1 1 0 0 0,-1 0 0 0 0,1 0 0 0 0,1 0 0 0 0,-1 0 0 0 0,1 1 0 0 0,0 0 0 0 0,1 1 0 0 0,-1-1 0 0 0,1 1 0 0 0,-1 0 0 0 0,1 1 0 0 0,1-1 0 0 0,-1 2 0 0 0,0-1 0 0 0,1 1 0 0 0,-1 0 0 0 0,6-1-27 0 0,-7 5 0 0 0,-1 1 0 0 0,1-1-1 0 0,-1 1 1 0 0,0 0 0 0 0,0 0 0 0 0,0 1 0 0 0,0 0 0 0 0,-1 0-1 0 0,1 0 1 0 0,-1 0 0 0 0,0 0 0 0 0,0 1 0 0 0,-1 0 0 0 0,1 0-1 0 0,-1 0 1 0 0,0 0 0 0 0,0 1 0 0 0,9 19 37 0 0,0 0-1 0 0,-2 0 1 0 0,-1 1 0 0 0,-1 1-1 0 0,-1-1 1 0 0,-1 1 0 0 0,-2 0-1 0 0,0 1 1 0 0,-2-1-1 0 0,-1 1 1 0 0,-1-1 0 0 0,-2 0-1 0 0,-1 6-36 0 0,-3-13-32 0 0,0 0 0 0 0,-1-1 0 0 0,-1 0 1 0 0,-1 0-1 0 0,-1 0 0 0 0,-1-1 0 0 0,0-1 0 0 0,-1 0 0 0 0,-1 0 0 0 0,0-2 0 0 0,-2 1 0 0 0,1-2 0 0 0,-2 0 0 0 0,0 0 0 0 0,-1-2 0 0 0,0 0 0 0 0,0-1 0 0 0,-1-1 0 0 0,-1 0 0 0 0,0-2 0 0 0,-4 2 32 0 0,8-3-143 0 0,-1 0-1 0 0,0 0 1 0 0,0-2-1 0 0,0 0 1 0 0,-1 0-1 0 0,0-2 0 0 0,1 0 1 0 0,-1-1-1 0 0,0-1 1 0 0,-1 0-1 0 0,1-2 0 0 0,-7 0 144 0 0,23 1-89 0 0,0 0 1 0 0,-1-1-1 0 0,1 1 0 0 0,0 0 0 0 0,0 0 0 0 0,0-1 0 0 0,0 1 0 0 0,0 0 0 0 0,0-1 0 0 0,-1 0 0 0 0,1 1 0 0 0,0-1 0 0 0,0 1 0 0 0,0-1 0 0 0,1 0 0 0 0,-1 0 0 0 0,0 0 0 0 0,0 1 1 0 0,0-1-1 0 0,1 0 0 0 0,-1 0 0 0 0,0 0 0 0 0,1 0 0 0 0,-1 0 0 0 0,1 0 0 0 0,-1-1 0 0 0,1 1 0 0 0,-1 0 0 0 0,1 0 0 0 0,0 0 0 0 0,-1 0 0 0 0,1-1 0 0 0,0 1 0 0 0,0 0 0 0 0,0 0 0 0 0,0 0 1 0 0,0 0-1 0 0,0-1 0 0 0,1 1 0 0 0,-1 0 0 0 0,0 0 0 0 0,1 0 0 0 0,-1 0 0 0 0,0-1 0 0 0,1 1 0 0 0,-1 0 0 0 0,1 0 89 0 0,33-44-5951 0 0,-14 28 1331 0 0,-3 8-1333 0 0</inkml:trace>
  <inkml:trace contextRef="#ctx0" brushRef="#br0" timeOffset="326.294">1648 405 7714 0 0,'0'0'2169'0'0,"0"0"-600"0"0,0 0-121 0 0,0 0 100 0 0,0 0-38 0 0,0 0-287 0 0,0 0-385 0 0,0 0-288 0 0,0 0-136 0 0,0 0-84 0 0,0 0-57 0 0,-33 24-39 0 0,-99 73-72 0 0,77-35-22 0 0,51-50-131 0 0,2-8-29 0 0,-1 1-1 0 0,2-1 1 0 0,-1 1-1 0 0,0-1 1 0 0,1 1 0 0 0,0 0-1 0 0,0 0 1 0 0,0 0 0 0 0,1 0-1 0 0,-1 0 1 0 0,1-1-1 0 0,0 1 1 0 0,1 0 0 0 0,-1 0-1 0 0,1 0 1 0 0,0 0-1 0 0,0 0 1 0 0,1-1 0 0 0,-1 1-1 0 0,1 0 1 0 0,0-1-1 0 0,1 1 1 0 0,-1-1 0 0 0,1 0-1 0 0,-1 0 1 0 0,1 0 0 0 0,0 0-1 0 0,1 0 1 0 0,-1-1-1 0 0,1 1 1 0 0,-1-1 0 0 0,1 0-1 0 0,0 0 1 0 0,0-1-1 0 0,3 2 21 0 0,6 2 51 0 0,0-1-1 0 0,0-1 0 0 0,1 0 0 0 0,-1-1 1 0 0,1-1-1 0 0,0 0 0 0 0,0 0 1 0 0,0-1-1 0 0,0-1 0 0 0,0-1 0 0 0,0 0 1 0 0,0 0-1 0 0,0-2 0 0 0,-1 1 0 0 0,1-2 1 0 0,-1 0-1 0 0,0-1 0 0 0,1 0 0 0 0,-2-1 1 0 0,1 0-1 0 0,-1-1 0 0 0,0 0-50 0 0,-6 4 77 0 0,-1-1 1 0 0,1 0-1 0 0,-1 0 1 0 0,0 0-1 0 0,0 0 1 0 0,0-1-1 0 0,0 1 0 0 0,-1-1 1 0 0,0-1-1 0 0,0 1 1 0 0,0 0-1 0 0,-1-1 1 0 0,0 0-1 0 0,0 0 0 0 0,0 0 1 0 0,-1 0-1 0 0,0 0 1 0 0,0-1-1 0 0,-1 1 1 0 0,1-1-1 0 0,-1 1 0 0 0,-1-1 1 0 0,1 1-1 0 0,-1-1 1 0 0,0 1-1 0 0,-1-1 1 0 0,1 0-1 0 0,-1 1 1 0 0,-1-1-1 0 0,1 1 0 0 0,-1 0 1 0 0,0-1-1 0 0,-1 1 1 0 0,-1-2-78 0 0,-76-69-2117 0 0,15 44-6957 0 0,47 25-394 0 0</inkml:trace>
</inkml:ink>
</file>

<file path=ppt/ink/ink2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7:53.2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1035 0 0 0,'0'0'660'0'0,"0"0"527"0"0,0 0-36 0 0,0 0-240 0 0,0 0-196 0 0,0 0-75 0 0,0 0-1 0 0,0 0 62 0 0,18 4 58 0 0,59 10 14 0 0,14-11 2071 0 0,-76-6-2463 0 0,-1-1 1 0 0,0-1 0 0 0,0 0-1 0 0,0-1 1 0 0,-1 0 0 0 0,1-1-1 0 0,-2-1 1 0 0,8-4-382 0 0,-17 10 65 0 0,48-28 343 0 0,-2-2 0 0 0,0-2 0 0 0,-3-2 0 0 0,-1-2 0 0 0,-2-2 0 0 0,28-33-408 0 0,-65 66 9 0 0,1 0-1 0 0,-1-1 0 0 0,0 1 1 0 0,-1-1-1 0 0,0 0 0 0 0,0 0 1 0 0,-1-1-1 0 0,0 0 0 0 0,0 1 1 0 0,-1-1-1 0 0,0-1 0 0 0,-1 1 1 0 0,1 0-1 0 0,-2-1 0 0 0,0 1 1 0 0,0-7-9 0 0,-2 14-46 0 0,0-1 1 0 0,-1 1 0 0 0,0 0 0 0 0,1 0-1 0 0,-1-1 1 0 0,0 1 0 0 0,0 1 0 0 0,0-1-1 0 0,0 0 1 0 0,-1 0 0 0 0,1 1 0 0 0,0-1 0 0 0,-1 1-1 0 0,1 0 1 0 0,-1-1 0 0 0,0 1 0 0 0,1 1-1 0 0,-1-1 1 0 0,0 0 0 0 0,0 1 0 0 0,1-1-1 0 0,-1 1 1 0 0,0 0 0 0 0,0 0 0 0 0,0 0 0 0 0,1 0-1 0 0,-1 0 1 0 0,0 0 0 0 0,0 1 0 0 0,1 0-1 0 0,-1-1 1 0 0,0 1 0 0 0,1 0 0 0 0,-1 1-1 0 0,1-1 1 0 0,-3 1 45 0 0,-11 8-146 0 0,1 0-1 0 0,0 1 1 0 0,0 1 0 0 0,1 0-1 0 0,1 1 1 0 0,0 0-1 0 0,1 1 1 0 0,0 1 0 0 0,-1 3 146 0 0,2-6-24 0 0,1 0 0 0 0,0 1 0 0 0,1 0 0 0 0,1 1 0 0 0,0 0 0 0 0,1 0 0 0 0,1 1 0 0 0,0 0 0 0 0,0 0 0 0 0,2 0 0 0 0,0 1 0 0 0,1-1 0 0 0,0 1 0 0 0,1 0 0 0 0,1 0 0 0 0,1 9 24 0 0,2-19 46 0 0,1-1 0 0 0,0 0 0 0 0,0 1 0 0 0,1-1 0 0 0,0-1 0 0 0,0 1 0 0 0,0-1 0 0 0,0 1 0 0 0,0-1 0 0 0,1 0 0 0 0,0 0 0 0 0,0-1 0 0 0,0 0 0 0 0,0 0 0 0 0,1 0 0 0 0,-1 0 0 0 0,1-1 0 0 0,-1 0 0 0 0,1 0 0 0 0,0-1 0 0 0,0 1 0 0 0,0-1 0 0 0,0 0 0 0 0,0-1 0 0 0,0 0 0 0 0,0 0 0 0 0,0 0 0 0 0,0 0 0 0 0,0-1 0 0 0,0 0 1 0 0,3-1-48 0 0,7 2 171 0 0,0 0 0 0 0,0-1-1 0 0,1-1 1 0 0,-1-1-1 0 0,-1 0 1 0 0,1-1-1 0 0,14-5-169 0 0,5-5 231 0 0,-1-2-1 0 0,-1-1 1 0 0,0-2-1 0 0,-2-1 1 0 0,0-1-1 0 0,6-7-230 0 0,-22 15 68 0 0,-5 6-27 0 0,0 0 0 0 0,-1-1 0 0 0,0-1 0 0 0,0 1 0 0 0,-1-1 0 0 0,0-1 0 0 0,-1 0 0 0 0,0 0 0 0 0,-1 0 0 0 0,4-8-41 0 0,-6 3 36 0 0,-11 19-325 0 0,-12 18-218 0 0,12-12 470 0 0,0 1 0 0 0,1-1 0 0 0,0 1 1 0 0,1 0-1 0 0,0 1 0 0 0,1-1 0 0 0,0 1 0 0 0,1 0 1 0 0,0 0-1 0 0,1 0 0 0 0,1 0 0 0 0,0 0 1 0 0,0 1-1 0 0,1 6 37 0 0,3-15 8 0 0,1 0 0 0 0,-1 1 0 0 0,1-1 0 0 0,0 0 0 0 0,0-1 0 0 0,1 1 1 0 0,-1-1-1 0 0,1 1 0 0 0,-1-2 0 0 0,1 1 0 0 0,0 0 0 0 0,0-1 0 0 0,1 0 0 0 0,-1 0 0 0 0,0 0 0 0 0,1-1 0 0 0,-1 0 1 0 0,1 0-1 0 0,-1 0 0 0 0,1-1 0 0 0,-1 0 0 0 0,1 0 0 0 0,-1 0 0 0 0,1 0 0 0 0,-1-1 0 0 0,6-1-8 0 0,-8 2 19 0 0,15-2 104 0 0,0-1-1 0 0,1-1 0 0 0,-2-1 0 0 0,1 0 1 0 0,0-1-1 0 0,-1-1 0 0 0,0-1 1 0 0,-1 0-1 0 0,0-1 0 0 0,0-1 1 0 0,0 0-1 0 0,-2-1 0 0 0,1-1 1 0 0,4-6-123 0 0,-6 9 115 0 0,0-1 0 0 0,-1 0 0 0 0,-1-1 1 0 0,1 0-1 0 0,-2-1 0 0 0,0 0 1 0 0,0-1-1 0 0,-1 0 0 0 0,-1-1 1 0 0,0 1-1 0 0,-1-2 0 0 0,0 1 0 0 0,-1-1 1 0 0,-1 0-1 0 0,-1 0 0 0 0,0 0 1 0 0,0-1-1 0 0,-2 0 0 0 0,0 1 0 0 0,0-8-115 0 0,-3 20-14 0 0,-1 1 0 0 0,1 0 0 0 0,0 0 0 0 0,-1 0-1 0 0,1 0 1 0 0,-1 0 0 0 0,0 0 0 0 0,1 0 0 0 0,-1 1-1 0 0,0-1 1 0 0,0 1 0 0 0,0-1 0 0 0,-1 1 0 0 0,1 0-1 0 0,0 0 1 0 0,0 0 0 0 0,-1 0 0 0 0,1 0 0 0 0,0 0-1 0 0,-1 0 1 0 0,1 1 0 0 0,-1-1 0 0 0,1 1-1 0 0,-1 0 1 0 0,1 0 0 0 0,-1 0 0 0 0,1 0 0 0 0,-1 0-1 0 0,1 1 1 0 0,-1-1 0 0 0,1 1 0 0 0,-1-1 0 0 0,1 1-1 0 0,0 0 1 0 0,-1 0 0 0 0,1 0 0 0 0,0 0 0 0 0,0 1-1 0 0,0-1 1 0 0,0 1 0 0 0,0-1 0 0 0,0 1 0 0 0,0-1-1 0 0,0 1 1 0 0,0 0 0 0 0,0 1 14 0 0,-11 9-81 0 0,1 0-1 0 0,0 0 1 0 0,1 1-1 0 0,0 1 1 0 0,1 0-1 0 0,1 0 1 0 0,0 1 0 0 0,1 1-1 0 0,0-1 1 0 0,1 1-1 0 0,1 0 1 0 0,1 0-1 0 0,0 1 1 0 0,1 0 0 0 0,1 0-1 0 0,1 0 1 0 0,0 0-1 0 0,1 15 82 0 0,2-25-55 0 0,0 0 0 0 0,1 0 0 0 0,0 0 0 0 0,0 0 0 0 0,1 0 0 0 0,0 0 0 0 0,0-1 0 0 0,1 1 0 0 0,-1-1 0 0 0,1 0 0 0 0,1 0 0 0 0,-1 0 0 0 0,1-1 0 0 0,0 0 0 0 0,0 0 0 0 0,1 0-1 0 0,-1 0 1 0 0,1-1 0 0 0,0 0 0 0 0,0 0 0 0 0,1 0 0 0 0,-1-1 0 0 0,1 0 0 0 0,0 0 0 0 0,0-1 0 0 0,0 0 0 0 0,0 0 0 0 0,0-1 0 0 0,0 1 0 0 0,1-2 0 0 0,-1 1 0 0 0,0-1 0 0 0,0 0 0 0 0,1 0 0 0 0,-1-1 0 0 0,3-1 55 0 0,34 3-608 0 0,30-1-2368 0 0,-28-5-4151 0 0,-28 2 1142 0 0</inkml:trace>
  <inkml:trace contextRef="#ctx0" brushRef="#br0" timeOffset="1170.046">1824 821 0 0 0,'0'0'680'0'0,"0"0"96"0"0,0 0-105 0 0,0 0-68 0 0,0 0-4 0 0,0 0 10 0 0,0 0 29 0 0,0 0-42 0 0,-10 18-77 0 0,-70 108 451 0 0,-11 51-700 0 0,61-115-101 0 0,30-62-127 0 0,0 0 22 0 0,0 0 29 0 0,0 0 54 0 0,0 0 77 0 0,65-92 2420 0 0,-17 20-2033 0 0,4 2 0 0 0,55-55-611 0 0,-17 65 729 0 0,-88 61-701 0 0,1-1 1 0 0,0 1-1 0 0,-1 0 0 0 0,1 0 0 0 0,0 0 0 0 0,-1 0 0 0 0,0 1 1 0 0,1-1-1 0 0,-1 1 0 0 0,0-1 0 0 0,1 1 0 0 0,-1 0 0 0 0,0 0 0 0 0,0 0 1 0 0,-1 0-1 0 0,1 0 0 0 0,0 0 0 0 0,-1 0 0 0 0,1 1 0 0 0,-1-1 1 0 0,0 1-1 0 0,1-1 0 0 0,-1 1 0 0 0,-1-1 0 0 0,1 1 0 0 0,0 0 0 0 0,-1 0 1 0 0,1-1-1 0 0,-1 1 0 0 0,0 0 0 0 0,0 0 0 0 0,0-1 0 0 0,0 1 1 0 0,0 0-1 0 0,-1 1-28 0 0,6 17 115 0 0,3 20 211 0 0,-2 1 1 0 0,-1 0-1 0 0,-2 0 1 0 0,-2 0-1 0 0,-2 1-326 0 0,1-34 125 0 0,-2-7-55 0 0,1-1 0 0 0,-1 1 0 0 0,0 0-1 0 0,1-1 1 0 0,-1 1 0 0 0,0-1 0 0 0,0 1 0 0 0,0-1-1 0 0,0 0 1 0 0,0 0 0 0 0,0 0 0 0 0,0 0-1 0 0,-1 0 1 0 0,1 0 0 0 0,0-1 0 0 0,0 1 0 0 0,-1-1-1 0 0,1 1 1 0 0,0-1 0 0 0,-1 0 0 0 0,1 0 0 0 0,0 0-1 0 0,-1 0 1 0 0,1-1 0 0 0,0 1 0 0 0,-1-1 0 0 0,1 1-1 0 0,-2-1-69 0 0,-5 0 129 0 0,-92-33 279 0 0,63 16-449 0 0,-101-44-988 0 0,132 60 97 0 0,-13-2 511 0 0,14 3-2967 0 0,-1 1-3582 0 0,6 0 2137 0 0</inkml:trace>
  <inkml:trace contextRef="#ctx0" brushRef="#br0" timeOffset="1791.247">2307 866 7226 0 0,'0'0'1302'0'0,"0"0"-308"0"0,0 0 30 0 0,0 0 225 0 0,0 0 79 0 0,0 0-168 0 0,0 0-305 0 0,-3 32-278 0 0,-10 99-169 0 0,3 44 1273 0 0,10-174-1640 0 0,0 0 1 0 0,0 0 0 0 0,0 0-1 0 0,0 0 1 0 0,0 0 0 0 0,0 0-1 0 0,-1 0 1 0 0,1 0-1 0 0,0 0 1 0 0,-1 0 0 0 0,1 0-1 0 0,0 0 1 0 0,-1 0 0 0 0,1 0-1 0 0,-1 0 1 0 0,1 0-1 0 0,-1-1 1 0 0,0 1 0 0 0,1 0-1 0 0,-1 0 1 0 0,0-1 0 0 0,0 1-1 0 0,1 0 1 0 0,-1-1-1 0 0,0 1 1 0 0,0-1 0 0 0,0 1-1 0 0,0-1 1 0 0,0 1 0 0 0,0-1-1 0 0,0 0 1 0 0,0 0-1 0 0,0 1 1 0 0,0-1 0 0 0,0 0-1 0 0,0 0 1 0 0,0 0 0 0 0,0 0-43 0 0,-8-31 390 0 0,11 6-399 0 0,1 0 0 0 0,1 0 1 0 0,1 0-1 0 0,1 0 1 0 0,1 1-1 0 0,1 0 0 0 0,2 0 1 0 0,0 1-1 0 0,1 0 1 0 0,2 1-1 0 0,0 0 0 0 0,1 1 1 0 0,1 1-1 0 0,1 0 1 0 0,1 1-1 0 0,1 1 0 0 0,0 0 1 0 0,1 1-1 0 0,1 2 1 0 0,18-12 9 0 0,-26 19-25 0 0,1-1 0 0 0,0 2 1 0 0,0 0-1 0 0,1 0 0 0 0,-1 1 0 0 0,2 1 1 0 0,-1 0-1 0 0,0 1 0 0 0,1 1 1 0 0,12-2 24 0 0,-26 5-3 0 0,1 0-1 0 0,-1 0 1 0 0,0 0 0 0 0,0 0 0 0 0,0 0 0 0 0,0 1 0 0 0,1-1 0 0 0,-1 0-1 0 0,0 1 1 0 0,0-1 0 0 0,0 0 0 0 0,0 1 0 0 0,0-1 0 0 0,0 1-1 0 0,0 0 1 0 0,0-1 0 0 0,0 1 0 0 0,0 0 0 0 0,0 0 0 0 0,0 0-1 0 0,0 0 1 0 0,-1-1 0 0 0,1 1 0 0 0,0 0 0 0 0,-1 0 0 0 0,1 0-1 0 0,-1 1 1 0 0,1-1 0 0 0,-1 0 0 0 0,1 0 0 0 0,-1 0 0 0 0,0 0 0 0 0,1 0-1 0 0,-1 0 1 0 0,0 1 0 0 0,0-1 0 0 0,0 0 0 0 0,0 0 0 0 0,0 0-1 0 0,0 1 1 0 0,0-1 0 0 0,-1 1 3 0 0,-12 52-97 0 0,-5-29 145 0 0,-1 0 0 0 0,-1-1 0 0 0,-2-1 0 0 0,0-1 0 0 0,-2-1 0 0 0,0-1 0 0 0,-1-1 0 0 0,-21 11-48 0 0,-74 63 161 0 0,119-93-159 0 0,0 1 1 0 0,1-1-1 0 0,-1 1 1 0 0,1-1 0 0 0,-1 1-1 0 0,1-1 1 0 0,-1 1-1 0 0,1-1 1 0 0,-1 1-1 0 0,1 0 1 0 0,0-1 0 0 0,-1 1-1 0 0,1 0 1 0 0,0-1-1 0 0,0 1 1 0 0,-1 0 0 0 0,1 0-1 0 0,0-1 1 0 0,0 1-1 0 0,0 0 1 0 0,0-1 0 0 0,0 1-1 0 0,0 0 1 0 0,0 0-1 0 0,0-1 1 0 0,0 1 0 0 0,0 0-1 0 0,1 0 1 0 0,-1-1-1 0 0,0 1 1 0 0,0 0 0 0 0,1-1-1 0 0,-1 1 1 0 0,0 0-1 0 0,1-1 1 0 0,-1 1 0 0 0,1 0-1 0 0,-1-1 1 0 0,0 1-1 0 0,1-1 1 0 0,0 1 0 0 0,-1-1-1 0 0,1 1 1 0 0,-1-1-1 0 0,1 1 1 0 0,0-1 0 0 0,-1 0-1 0 0,1 1 1 0 0,0-1-1 0 0,-1 0 1 0 0,1 0 0 0 0,0 1-1 0 0,-1-1 1 0 0,1 0-1 0 0,0 0 1 0 0,0 0-1 0 0,-1 0 1 0 0,1 0 0 0 0,0 0-1 0 0,0 0 1 0 0,-1 0-1 0 0,1 0-1 0 0,50 9 141 0 0,-51-9-141 0 0,7 0 15 0 0,3 0-1 0 0,0 0 0 0 0,1 0-1 0 0,-1 1 1 0 0,0 0 0 0 0,0 1 0 0 0,0 0 0 0 0,0 1-1 0 0,0 0 1 0 0,0 0 0 0 0,-1 1 0 0 0,1 1 0 0 0,-1-1-1 0 0,0 1 1 0 0,-1 1 0 0 0,1 0 0 0 0,-1 0-1 0 0,0 1 1 0 0,0 0 0 0 0,1 2-15 0 0,15 15-1484 0 0,-16-23-3554 0 0,0 0-4427 0 0,-4-1 5201 0 0</inkml:trace>
  <inkml:trace contextRef="#ctx0" brushRef="#br0" timeOffset="2269.435">2739 1171 1816 0 0,'0'0'2086'0'0,"0"0"-121"0"0,0 0 70 0 0,0 0 169 0 0,0 0 19 0 0,0 0-249 0 0,0 0-350 0 0,0 0-338 0 0,0 0-248 0 0,0 0-193 0 0,0 0-121 0 0,0 0-62 0 0,16-14-61 0 0,50-46-54 0 0,-30 2 366 0 0,95-191 438 0 0,-100 223-1575 0 0,-30 26 211 0 0,0 0 1 0 0,0 0-1 0 0,0 0 0 0 0,-1 0 0 0 0,1 0 0 0 0,0 0 0 0 0,0 0 1 0 0,-1 1-1 0 0,1-1 0 0 0,0 0 0 0 0,-1 0 0 0 0,1 1 0 0 0,0-1 1 0 0,-1 0-1 0 0,1 1 0 0 0,0-1 0 0 0,-1 1 0 0 0,1-1 0 0 0,0 1 1 0 0,-1-1-1 0 0,1 1 0 0 0,-1-1 0 0 0,1 1 0 0 0,-1-1 0 0 0,0 1 1 0 0,1 0-1 0 0,-1-1 0 0 0,1 1 0 0 0,-1 0 0 0 0,0-1 0 0 0,0 1 1 0 0,1 0-1 0 0,-1 0 0 0 0,0-1 0 0 0,0 1 0 0 0,0 0 0 0 0,0 0 1 0 0,0-1-1 0 0,0 1 0 0 0,0 0 0 0 0,0 0 0 0 0,0-1 0 0 0,0 1 1 0 0,0 0-1 0 0,-1 0 0 0 0,1-1 0 0 0,0 1 0 0 0,-1 0 13 0 0,-7 127-252 0 0,7-127 250 0 0,0 1-1 0 0,0 0 0 0 0,0 0 1 0 0,0 0-1 0 0,0-1 0 0 0,1 1 1 0 0,-1 0-1 0 0,1 0 0 0 0,0 0 1 0 0,0 0-1 0 0,-1 0 1 0 0,1 0-1 0 0,0 0 0 0 0,1 0 1 0 0,-1 0-1 0 0,0 0 0 0 0,0 0 1 0 0,1 0-1 0 0,0 0 0 0 0,-1 0 1 0 0,1 0-1 0 0,0 0 1 0 0,0 0-1 0 0,0-1 0 0 0,0 1 1 0 0,0 0-1 0 0,0 0 0 0 0,0-1 1 0 0,1 1-1 0 0,-1-1 0 0 0,0 0 1 0 0,1 1-1 0 0,-1-1 1 0 0,1 0-1 0 0,0 0 0 0 0,0 0 1 0 0,-1 0-1 0 0,1 0 0 0 0,0 0 1 0 0,0 0-1 0 0,0-1 0 0 0,0 1 1 0 0,0-1-1 0 0,1 1 3 0 0,9-3 19 0 0,0 0 0 0 0,0-1 0 0 0,-1-1-1 0 0,1 0 1 0 0,-1-1 0 0 0,0 0 0 0 0,0 0-1 0 0,0-1 1 0 0,-1-1 0 0 0,0 0 0 0 0,0 0 0 0 0,-1-1-1 0 0,7-7-18 0 0,19-12 26 0 0,-12 8 28 0 0,-20 15-48 0 0,1 1 1 0 0,0-1 0 0 0,0 1-1 0 0,0-1 1 0 0,0 1-1 0 0,0 1 1 0 0,1-1 0 0 0,-1 1-1 0 0,1-1 1 0 0,0 1-1 0 0,0 0 1 0 0,0 1 0 0 0,0-1-1 0 0,4 0-6 0 0,0 50 206 0 0,-20 110-967 0 0,11-157 611 0 0,0 0 0 0 0,0 1 0 0 0,1-1 0 0 0,-1 0-1 0 0,0 0 1 0 0,0 1 0 0 0,1-1 0 0 0,-1 0 0 0 0,1 0-1 0 0,-1 0 1 0 0,1 0 0 0 0,-1 0 0 0 0,1 0-1 0 0,0 0 1 0 0,0 0 0 0 0,-1 0 0 0 0,1 0 0 0 0,0 0-1 0 0,0 0 1 0 0,0 0 0 0 0,0-1 0 0 0,0 1 0 0 0,0 0-1 0 0,0-1 1 0 0,0 1 0 0 0,0-1 0 0 0,1 1-1 0 0,-1-1 1 0 0,0 1 0 0 0,0-1 0 0 0,0 0 0 0 0,1 1 150 0 0,26 0-10109 0 0,-21-1 5987 0 0,-1 0 612 0 0</inkml:trace>
  <inkml:trace contextRef="#ctx0" brushRef="#br0" timeOffset="2707.021">3893 177 0 0 0,'0'0'2188'0'0,"0"0"92"0"0,0 0-87 0 0,0 0-177 0 0,0 0-264 0 0,0 0-296 0 0,0 0-224 0 0,0 0-121 0 0,0 0-9 0 0,-5 4 20 0 0,-93 88 2986 0 0,82-69-3805 0 0,1 0 1 0 0,2 2-1 0 0,0-1 0 0 0,1 2 0 0 0,2 0 0 0 0,1 0 0 0 0,0 0 0 0 0,1 7-303 0 0,1-2 64 0 0,2 1 0 0 0,1 0 1 0 0,1 1-1 0 0,2-1 0 0 0,1 0 0 0 0,3 18-64 0 0,1-29 2 0 0,1 0 0 0 0,1 0 0 0 0,1-1 0 0 0,0 0 0 0 0,2 0 0 0 0,0-1 0 0 0,1 0 0 0 0,4 5-2 0 0,75 81 291 0 0,-83-99-332 0 0,1-1 0 0 0,-1 0 0 0 0,1 0 0 0 0,1-1 0 0 0,-1 0 0 0 0,1-1 0 0 0,-1 1 0 0 0,1-1 1 0 0,0-1-1 0 0,0 1 0 0 0,0-2 0 0 0,1 1 0 0 0,-1-1 0 0 0,0 0 0 0 0,1-1 0 0 0,-1 1 0 0 0,6-2 41 0 0,14-18-3950 0 0,-15 2-7013 0 0,-7 9 2895 0 0</inkml:trace>
  <inkml:trace contextRef="#ctx0" brushRef="#br0" timeOffset="3641.94">4286 350 0 0 0,'0'0'1275'0'0,"0"0"475"0"0,0 0 457 0 0,0 0 205 0 0,0 0-161 0 0,0 0-453 0 0,0 0-522 0 0,0 0-397 0 0,0 0-249 0 0,0 0-90 0 0,0 0 20 0 0,0 0 41 0 0,1 8 28 0 0,8 224 1620 0 0,-10-149-2145 0 0,1 201-1784 0 0,-12-242-1468 0 0,5-37-1147 0 0,-1-3-3312 0 0,7-2 5176 0 0</inkml:trace>
  <inkml:trace contextRef="#ctx0" brushRef="#br0" timeOffset="4124.296">4190 343 1376 0 0,'0'0'1371'0'0,"0"0"-80"0"0,0 0 47 0 0,0 0 213 0 0,0 0 99 0 0,0 0-165 0 0,0 0-293 0 0,0 0-293 0 0,0 0-201 0 0,32-12-97 0 0,102-35-15 0 0,-51 31 317 0 0,-65 17-671 0 0,-3-2-108 0 0,0 0 1 0 0,0 1-1 0 0,0 1 1 0 0,1 0-1 0 0,-1 1 1 0 0,0 0-1 0 0,-1 2 1 0 0,1 0 0 0 0,0 0-1 0 0,-1 1 1 0 0,0 1-1 0 0,0 0 1 0 0,-1 1-1 0 0,0 1 1 0 0,9 6-125 0 0,-19-12 27 0 0,-1 1-1 0 0,0-1 1 0 0,1 1 0 0 0,-1 0 0 0 0,0 0-1 0 0,0 0 1 0 0,0 0 0 0 0,-1 0 0 0 0,1 0-1 0 0,-1 0 1 0 0,0 0 0 0 0,0 0-1 0 0,0 1 1 0 0,0-1 0 0 0,0 1 0 0 0,-1-1-1 0 0,0 1 1 0 0,1-1 0 0 0,-1 0 0 0 0,0 1-1 0 0,-1-1 1 0 0,1 1 0 0 0,-1-1-1 0 0,1 1 1 0 0,-1-1 0 0 0,0 0 0 0 0,0 1-1 0 0,-1-1 1 0 0,1 0 0 0 0,-1 0 0 0 0,0 0-1 0 0,1 0 1 0 0,-2 1-27 0 0,-81 87 241 0 0,83-90-245 0 0,-263 179 509 0 0,261-179-478 0 0,1 0-1 0 0,0 0 0 0 0,0 0 1 0 0,0 0-1 0 0,0 0 0 0 0,1 0 1 0 0,-1 1-1 0 0,0-1 0 0 0,0 1 1 0 0,1-1-1 0 0,-1 1 1 0 0,1 0-1 0 0,0-1 0 0 0,-1 1 1 0 0,1 0-1 0 0,0 0 0 0 0,0 0 1 0 0,0 0-1 0 0,0 0 0 0 0,0 0 1 0 0,1 1-1 0 0,-1-1 0 0 0,1 0 1 0 0,-1 0-1 0 0,1 0 0 0 0,0 1 1 0 0,0-1-1 0 0,0 0 1 0 0,0 0-1 0 0,0 1 0 0 0,0-1 1 0 0,1 0-1 0 0,-1 0 0 0 0,1 1 1 0 0,0-1-1 0 0,-1 0 0 0 0,1 0 1 0 0,0 0-1 0 0,0 0 0 0 0,0 0 1 0 0,1 0-1 0 0,-1 0 0 0 0,0-1 1 0 0,1 1-1 0 0,-1 0 1 0 0,2 1-27 0 0,11 5 111 0 0,0-1 0 0 0,0 0 1 0 0,0-1-1 0 0,1 0 0 0 0,0-1 1 0 0,0-1-1 0 0,0 0 0 0 0,8 0-111 0 0,136 18 809 0 0,22 5-96 0 0,-174-26-1848 0 0,27 11 3298 0 0,-28-4-6368 0 0,-3 4-6590 0 0,-3-12 2477 0 0</inkml:trace>
  <inkml:trace contextRef="#ctx0" brushRef="#br0" timeOffset="5288.217">4963 615 1368 0 0,'0'0'2330'0'0,"0"0"-101"0"0,0 0-45 0 0,0 0 69 0 0,0 0-84 0 0,0 0-410 0 0,0 0-536 0 0,0 0-469 0 0,0 0-314 0 0,0 0-105 0 0,0 0 33 0 0,0 0 85 0 0,0 0 73 0 0,12 0 7 0 0,199-7 1262 0 0,-149-2-1724 0 0,15-1-552 0 0,-25 7-9359 0 0,-48 3-629 0 0</inkml:trace>
  <inkml:trace contextRef="#ctx0" brushRef="#br0" timeOffset="7635.005">5701 251 3393 0 0,'0'0'2620'0'0,"0"0"-761"0"0,0 0-478 0 0,0 0-102 0 0,0 0 110 0 0,0 0 88 0 0,0 0-151 0 0,0 0-293 0 0,0 0-282 0 0,0 0-217 0 0,0 0-90 0 0,0 0-78 0 0,0 0-87 0 0,5 32-66 0 0,13 105-60 0 0,16 96 179 0 0,-14-28-1300 0 0,-19-198 654 0 0,3 50-1137 0 0,-9-21-4421 0 0,-7-18-3805 0 0,10-14 9130 0 0</inkml:trace>
  <inkml:trace contextRef="#ctx0" brushRef="#br0" timeOffset="8038.929">5572 288 1152 0 0,'0'0'1962'0'0,"0"0"-755"0"0,0 0-256 0 0,0 0 116 0 0,0 0 242 0 0,0 0 116 0 0,0 0-126 0 0,0 0-251 0 0,35-12-216 0 0,108-35-115 0 0,-37 32 426 0 0,-94 14-1048 0 0,0 0 0 0 0,0 1 0 0 0,0 1 0 0 0,0 0 0 0 0,0 1 0 0 0,0 0-1 0 0,0 0 1 0 0,0 1 0 0 0,0 1 0 0 0,-1 0 0 0 0,0 1 0 0 0,0 0 0 0 0,0 1-1 0 0,-1 0 1 0 0,9 6-95 0 0,-16-9 19 0 0,-1-1-1 0 0,0 1 1 0 0,0-1-1 0 0,0 1 1 0 0,0 0-1 0 0,0-1 0 0 0,0 1 1 0 0,-1 0-1 0 0,0 0 1 0 0,1 0-1 0 0,-1 0 1 0 0,0 1-1 0 0,-1-1 1 0 0,1 0-1 0 0,0 0 1 0 0,-1 0-1 0 0,0 1 0 0 0,0-1 1 0 0,0 0-1 0 0,0 1 1 0 0,0-1-1 0 0,-1 0 1 0 0,0 0-1 0 0,1 1 1 0 0,-1-1-1 0 0,0 0 0 0 0,0 0 1 0 0,-1 0-1 0 0,1 0 1 0 0,-1 0-1 0 0,1 0 1 0 0,-2 1-19 0 0,-71 80-112 0 0,-131 55-21 0 0,203-137 144 0 0,-1-1-1 0 0,1 0 1 0 0,0 1 0 0 0,0-1 0 0 0,-1 1 0 0 0,1 0-1 0 0,0 0 1 0 0,1 0 0 0 0,-1 0 0 0 0,0 0 0 0 0,0 0-1 0 0,1 0 1 0 0,0 0 0 0 0,-1 1 0 0 0,1-1 0 0 0,0 1-1 0 0,0-1 1 0 0,0 1 0 0 0,0-1 0 0 0,1 1 0 0 0,-1-1-1 0 0,1 1 1 0 0,-1 0 0 0 0,1-1 0 0 0,0 1 0 0 0,0 0-1 0 0,0-1 1 0 0,1 1 0 0 0,-1 0 0 0 0,1-1 0 0 0,-1 1-1 0 0,1 0 1 0 0,0-1 0 0 0,0 1 0 0 0,0-1 0 0 0,0 1-1 0 0,0-1 1 0 0,1 0 0 0 0,-1 0 0 0 0,2 3-11 0 0,147 54 522 0 0,-112-48-453 0 0,90 33-557 0 0,-116-41-1821 0 0,-7-2-5466 0 0,-4-1 1443 0 0</inkml:trace>
  <inkml:trace contextRef="#ctx0" brushRef="#br0" timeOffset="8300.093">6353 567 3113 0 0,'0'0'2707'0'0,"0"0"-1331"0"0,0 0-386 0 0,0 0 263 0 0,0 0 358 0 0,0 0 124 0 0,0 0-208 0 0,0 0-370 0 0,0 0-363 0 0,0 0-269 0 0,-1 34-195 0 0,-1 104-134 0 0,1-132-195 0 0,0 1 1 0 0,0-1-1 0 0,1 1 0 0 0,-1-1 0 0 0,2 0 0 0 0,-1 1 0 0 0,1-1 0 0 0,0 1 0 0 0,0-1 1 0 0,1 0-1 0 0,-1 0 0 0 0,1 0 0 0 0,1 0 0 0 0,0 1-1 0 0,4 6-138 0 0,9 10-1141 0 0,-8-18-2341 0 0,0-3-4445 0 0,-7-2 3837 0 0</inkml:trace>
  <inkml:trace contextRef="#ctx0" brushRef="#br0" timeOffset="8535.078">6202 578 0 0 0,'0'0'1386'0'0,"0"0"-329"0"0,0 0-115 0 0,0 0 70 0 0,0 0 84 0 0,0 0-53 0 0,0 0-135 0 0,0 0-129 0 0,33 0-97 0 0,105-1-36 0 0,-72 18 289 0 0,-59-10-743 0 0,-2-4-63 0 0,1 1-1 0 0,-1 0 1 0 0,-1 0-1 0 0,1 1 0 0 0,-1-1 1 0 0,0 1-1 0 0,0 0 1 0 0,0 0-1 0 0,0 0 1 0 0,-1 1-1 0 0,0 0 0 0 0,0-1 1 0 0,-1 1-1 0 0,1 0 1 0 0,-1 0-1 0 0,-1 0 1 0 0,1 1-1 0 0,-1-1 0 0 0,0 0 1 0 0,0 7-129 0 0,-1-8 60 0 0,1 1 0 0 0,-2 0 1 0 0,1-1-1 0 0,-1 1 0 0 0,0 0 0 0 0,0-1 1 0 0,0 1-1 0 0,-1-1 0 0 0,1 1 0 0 0,-2-1 1 0 0,1 0-1 0 0,0 0 0 0 0,-1 0 0 0 0,0 0 0 0 0,0 0 1 0 0,-1 0-1 0 0,1-1 0 0 0,-1 0 0 0 0,0 0 1 0 0,0 0-1 0 0,0 0 0 0 0,-1 0 0 0 0,0-1-60 0 0,-6 6-59 0 0,0-1 0 0 0,-1 0 0 0 0,0-1-1 0 0,0-1 1 0 0,-1 1 0 0 0,0-2 0 0 0,0 0-1 0 0,0-1 1 0 0,-1 0 59 0 0,-45-1-3791 0 0,43-10-2896 0 0,12 3 3066 0 0</inkml:trace>
  <inkml:trace contextRef="#ctx0" brushRef="#br0" timeOffset="8924.99">6703 103 1224 0 0,'0'0'3809'0'0,"0"0"-2403"0"0,0 0-814 0 0,0 0 161 0 0,0 0 393 0 0,0 0 225 0 0,0 0-55 0 0,0 0-218 0 0,0 0-218 0 0,0 0-119 0 0,0 0-88 0 0,0 0-79 0 0,27 35-48 0 0,85 111-82 0 0,-67-58 165 0 0,-41-70-482 0 0,2 10-32 0 0,-1 0-1 0 0,-1 0 1 0 0,-1 1 0 0 0,-1-1 0 0 0,-2 1-1 0 0,-1-1 1 0 0,-3 13-115 0 0,1-26-17 0 0,0 0 0 0 0,-1 0 0 0 0,-1-1 0 0 0,0 1 0 0 0,-1-1 1 0 0,-1-1-1 0 0,0 1 0 0 0,-1-1 0 0 0,0 0 0 0 0,-1-1 0 0 0,-1 0 0 0 0,-9 10 17 0 0,-83 75-2974 0 0,35-49-4987 0 0,50-37 3697 0 0,5-3 1454 0 0</inkml:trace>
  <inkml:trace contextRef="#ctx0" brushRef="#br0" timeOffset="11609.252">7159 501 0 0 0,'0'0'1603'0'0,"0"0"-851"0"0,0 0-369 0 0,0 0 349 0 0,0 0 628 0 0,0 0 482 0 0,0 0 117 0 0,0 0-288 0 0,0 0-419 0 0,0 0-331 0 0,0 0-196 0 0,0 0-89 0 0,0 0-85 0 0,26-2-97 0 0,82-9-109 0 0,102-13-397 0 0,-188 22-2216 0 0,-12 1-1576 0 0,1 1-4757 0 0,-9 0 8180 0 0</inkml:trace>
  <inkml:trace contextRef="#ctx0" brushRef="#br0" timeOffset="11858.005">7150 722 2128 0 0,'0'0'1527'0'0,"0"0"-850"0"0,0 0-332 0 0,0 0 250 0 0,0 0 468 0 0,0 0 370 0 0,0 0 61 0 0,0 0-195 0 0,0 0-310 0 0,0 0-266 0 0,0 0-199 0 0,0 0-140 0 0,0 0-117 0 0,37-4-81 0 0,115-15-92 0 0,-37-6-191 0 0,-22 1-1201 0 0,13-3-7502 0 0,-86 23 5267 0 0</inkml:trace>
  <inkml:trace contextRef="#ctx0" brushRef="#br0" timeOffset="12703.894">7632 906 0 0 0,'0'0'1668'0'0,"0"0"-485"0"0,0 0-30 0 0,0 0 248 0 0,0 0 194 0 0,0 0-16 0 0,0 0-240 0 0,0 0-279 0 0,36-24-171 0 0,112-79-131 0 0,-45 25 495 0 0,-44 32-798 0 0,-2-2 0 0 0,-2-3 1 0 0,-2-3-1 0 0,-3-2-455 0 0,-46 53-8 0 0,0-1-1 0 0,-1 0 1 0 0,1 0-1 0 0,-1-1 1 0 0,0 1-1 0 0,0-1 1 0 0,-1 1-1 0 0,1-1 1 0 0,-1 0-1 0 0,0 0 1 0 0,0 0-1 0 0,-1 0 1 0 0,1 0-1 0 0,-1-1 1 0 0,0 1-1 0 0,-1 0 1 0 0,1-1-1 0 0,-1-4 9 0 0,-2 9-101 0 0,0-1-1 0 0,1 1 1 0 0,-1 0 0 0 0,0 0 0 0 0,0-1-1 0 0,0 1 1 0 0,0 0 0 0 0,0 1 0 0 0,0-1-1 0 0,0 0 1 0 0,0 1 0 0 0,0-1 0 0 0,0 1-1 0 0,-1-1 1 0 0,1 1 0 0 0,0 0 0 0 0,0 0-1 0 0,0 0 1 0 0,-1 0 0 0 0,1 0 0 0 0,0 1-1 0 0,0-1 1 0 0,0 1 0 0 0,0-1 0 0 0,0 1-1 0 0,-2 1 102 0 0,-8 6-279 0 0,1 0 0 0 0,0 1 0 0 0,0 0 0 0 0,1 1-1 0 0,0 1 1 0 0,0-1 0 0 0,2 1 0 0 0,-1 1-1 0 0,1 0 1 0 0,1 0 0 0 0,0 1 0 0 0,1-1-1 0 0,0 1 1 0 0,1 1 0 0 0,0-1 0 0 0,-2 14 279 0 0,5-22 28 0 0,0 1 1 0 0,0-1 0 0 0,1 1-1 0 0,0-1 1 0 0,0 1-1 0 0,0 0 1 0 0,1-1-1 0 0,0 1 1 0 0,0 0-1 0 0,0 0 1 0 0,1-1 0 0 0,-1 1-1 0 0,1 0 1 0 0,1-1-1 0 0,-1 1 1 0 0,1-1-1 0 0,0 1 1 0 0,0-1 0 0 0,1 0-1 0 0,0 0 1 0 0,0 0-1 0 0,0 0 1 0 0,0-1-1 0 0,1 1 1 0 0,-1-1 0 0 0,1 0-1 0 0,0 0 1 0 0,1 0-1 0 0,-1 0 1 0 0,1-1-1 0 0,0 1-28 0 0,5 2 261 0 0,0 0 0 0 0,0-1 0 0 0,1 0 0 0 0,-1-1 1 0 0,1 0-1 0 0,0 0 0 0 0,1-1 0 0 0,-1-1 0 0 0,0 0 0 0 0,1 0 0 0 0,0-1 0 0 0,-1-1 0 0 0,1 0 0 0 0,-1-1 0 0 0,1 0 0 0 0,-1 0 0 0 0,1-1 0 0 0,-1-1 0 0 0,0 0-261 0 0,11-6 154 0 0,0-1-1 0 0,-1 0 1 0 0,-1-2 0 0 0,0-1-1 0 0,0 0 1 0 0,-1-1-1 0 0,-1-1 1 0 0,-1-1 0 0 0,0-1-1 0 0,-1 0 1 0 0,0-1-1 0 0,-2-1 1 0 0,0 0 0 0 0,-1-1-1 0 0,-2 0 1 0 0,2-4-154 0 0,-2-16-932 0 0,-34 45-2390 0 0,18-1 3211 0 0,-1 1 1 0 0,1 0 0 0 0,0 0 0 0 0,0 0-1 0 0,0 0 1 0 0,1 1 0 0 0,0 0 0 0 0,0 0-1 0 0,1 0 1 0 0,-1 0 0 0 0,1 1 0 0 0,1-1-1 0 0,-1 1 1 0 0,1 0 0 0 0,0 0 0 0 0,1 0-1 0 0,-1 0 1 0 0,1 0 0 0 0,1 0 0 0 0,-1 0 0 0 0,1 0-1 0 0,1 0 1 0 0,-1 1 0 0 0,2 3 110 0 0,2-6 143 0 0,1 1 1 0 0,0 0-1 0 0,0-1 1 0 0,0 0-1 0 0,1 0 1 0 0,0 0-1 0 0,0-1 1 0 0,0 0-1 0 0,0 0 1 0 0,1 0-1 0 0,-1-1 1 0 0,1 0-1 0 0,0 0 1 0 0,0-1-1 0 0,0 0 1 0 0,0 0-1 0 0,0-1 1 0 0,1 0-1 0 0,-1 0 1 0 0,0 0-1 0 0,1-1 1 0 0,-1 0-1 0 0,1-1 0 0 0,-1 0 1 0 0,0 0-1 0 0,0 0 1 0 0,4-2-144 0 0,2 0 245 0 0,0 0 0 0 0,0-1 0 0 0,-1 0 0 0 0,1-1 0 0 0,-1-1-1 0 0,0 0 1 0 0,0 0 0 0 0,-1-2 0 0 0,0 1 0 0 0,0-1 0 0 0,-1-1 0 0 0,0 0 0 0 0,0 0 0 0 0,-1-1 0 0 0,-1 0 0 0 0,1-1-1 0 0,1-3-244 0 0,10-11 201 0 0,-9 14-170 0 0,0-1 0 0 0,-1 0-1 0 0,-1 0 1 0 0,0-1 0 0 0,-1 0 0 0 0,0-1-1 0 0,-1 1 1 0 0,-1-2 0 0 0,0 1-1 0 0,-1-1 1 0 0,0 1 0 0 0,-1-1 0 0 0,-1-1-1 0 0,0-2-30 0 0,-4 18-23 0 0,0 0 1 0 0,0-1-1 0 0,-1 1 0 0 0,1 0 0 0 0,0 0 0 0 0,-1 0 0 0 0,1 0 0 0 0,0 0 1 0 0,0 0-1 0 0,-1 0 0 0 0,1 0 0 0 0,0 0 0 0 0,-1 1 0 0 0,1-1 0 0 0,0 0 1 0 0,0 1-1 0 0,0-1 0 0 0,-1 1 0 0 0,1 0 0 0 0,0-1 0 0 0,0 1 0 0 0,0 0 1 0 0,0-1-1 0 0,0 1 0 0 0,0 0 0 0 0,0 0 0 0 0,0 0 0 0 0,1 0 0 0 0,-2 1 23 0 0,-7 9-15 0 0,0 0 1 0 0,1 1-1 0 0,1 0 0 0 0,-1 1 0 0 0,2 0 0 0 0,0 0 0 0 0,0 0 0 0 0,1 1 0 0 0,1-1 0 0 0,1 1 0 0 0,-1 0 0 0 0,2 0 0 0 0,0 1 0 0 0,1-1 0 0 0,0 0 0 0 0,2 1 0 0 0,0 13 15 0 0,1-19-155 0 0,1 0 1 0 0,-1 0-1 0 0,1 0 1 0 0,1 0-1 0 0,0 0 1 0 0,0-1-1 0 0,1 0 1 0 0,0 0-1 0 0,0 0 1 0 0,1 0-1 0 0,0-1 1 0 0,0 0-1 0 0,0 0 1 0 0,1-1-1 0 0,0 0 1 0 0,1 0-1 0 0,-1 0 1 0 0,1-1-1 0 0,0 0 1 0 0,4 1 154 0 0,17 6-3918 0 0,-8-9-3197 0 0,-12-3 3638 0 0</inkml:trace>
  <inkml:trace contextRef="#ctx0" brushRef="#br0" timeOffset="12954.432">9357 468 3153 0 0,'0'0'2431'0'0,"0"0"-723"0"0,0 0-70 0 0,0 0 180 0 0,0 0 1 0 0,0 0-262 0 0,0 0-462 0 0,-7 33-421 0 0,-25 104-280 0 0,9 47 207 0 0,23-164-663 0 0,6-1 542 0 0,-4-15-3804 0 0,-1 0-6422 0 0,-1-7 5510 0 0</inkml:trace>
  <inkml:trace contextRef="#ctx0" brushRef="#br0" timeOffset="13273.037">9190 508 2136 0 0,'0'0'1521'0'0,"0"0"-365"0"0,0 0 8 0 0,0 0 99 0 0,0 0-95 0 0,0 0-265 0 0,0 0-291 0 0,0 0-226 0 0,0 0-125 0 0,0 0-30 0 0,33 0-42 0 0,106-1-15 0 0,-75 12 183 0 0,-56-5-265 0 0,-2-4 21 0 0,-1 1-1 0 0,0 0 1 0 0,0 0-1 0 0,0 0 1 0 0,0 1-1 0 0,0 0 1 0 0,0 0-1 0 0,-1 0 1 0 0,0 0 0 0 0,0 1-1 0 0,0 0 1 0 0,-1 0-1 0 0,1 0 1 0 0,-1 0-1 0 0,0 0 1 0 0,-1 1-1 0 0,1-1 1 0 0,-1 1-1 0 0,0 0 1 0 0,0-1 0 0 0,-1 1-1 0 0,0 0 1 0 0,0 0-1 0 0,0 0 1 0 0,-1 0-1 0 0,0 0 1 0 0,0 0-1 0 0,0 1 1 0 0,-1-1-1 0 0,0 0 1 0 0,0-1 0 0 0,-1 1-1 0 0,1 0 1 0 0,-1 0-1 0 0,-1 0 1 0 0,-1 3-113 0 0,-7 6 173 0 0,-1-2 0 0 0,-1 1 0 0 0,0-2 0 0 0,-1 0 1 0 0,0 0-1 0 0,-1-1 0 0 0,0-1 0 0 0,0-1 0 0 0,-1 0 1 0 0,0-1-1 0 0,-15 5-173 0 0,7-1 126 0 0,-52-1-1261 0 0,67-22-3228 0 0,7-3-3785 0 0,2 7 4098 0 0</inkml:trace>
  <inkml:trace contextRef="#ctx0" brushRef="#br0" timeOffset="13626.098">9784 59 5841 0 0,'0'0'2107'0'0,"0"0"-409"0"0,0 0-242 0 0,0 0-62 0 0,0 0-62 0 0,0 0-109 0 0,0 0-209 0 0,0 0-198 0 0,0 0-123 0 0,0 0-78 0 0,0 0-43 0 0,0 0-33 0 0,0 0-80 0 0,3 28-87 0 0,11 87-100 0 0,12 144 189 0 0,-26-239-658 0 0,-7 112-425 0 0,-18-49-3502 0 0,17-70 16 0 0,1-7-4234 0 0,4-6 4871 0 0</inkml:trace>
  <inkml:trace contextRef="#ctx0" brushRef="#br0" timeOffset="14059.973">9619 89 3017 0 0,'0'0'1356'0'0,"0"0"-46"0"0,0 0 122 0 0,0 0 43 0 0,0 0-160 0 0,0 0-312 0 0,0 0-303 0 0,0 0-177 0 0,33-14-101 0 0,105-40-63 0 0,-46 34 203 0 0,33 25 388 0 0,-121-4-919 0 0,1 0 0 0 0,0 0 0 0 0,0 0 0 0 0,-1 1 0 0 0,1-1 0 0 0,-1 1 0 0 0,1 0 0 0 0,-1 0 0 0 0,0 1 0 0 0,0 0 0 0 0,0-1 0 0 0,0 1 0 0 0,0 0 0 0 0,-1 1 0 0 0,1-1 0 0 0,-1 1 0 0 0,0-1 0 0 0,0 1 0 0 0,0 0 0 0 0,-1 0 0 0 0,1 1 0 0 0,-1-1 1 0 0,0 0-1 0 0,0 2-31 0 0,-2 1 41 0 0,0 0 1 0 0,0 0 0 0 0,-1 0 0 0 0,0-1-1 0 0,-1 1 1 0 0,0 0 0 0 0,0 0 0 0 0,0-1-1 0 0,0 1 1 0 0,-1-1 0 0 0,0 0 0 0 0,-1 0 0 0 0,0 0-1 0 0,1 0 1 0 0,-2 0 0 0 0,1-1 0 0 0,-1 0-1 0 0,0 0 1 0 0,0 0 0 0 0,0 0 0 0 0,0-1-1 0 0,-1 0 1 0 0,0 0 0 0 0,-4 2-42 0 0,0 2 14 0 0,-134 102 391 0 0,140-108-383 0 0,0-1-1 0 0,1 2 1 0 0,0-1-1 0 0,-1 0 1 0 0,1 1-1 0 0,0-1 1 0 0,0 1-1 0 0,1 0 1 0 0,-1 0 0 0 0,0 0-1 0 0,1 0 1 0 0,0 0-1 0 0,0 1 1 0 0,0-1-1 0 0,0 1 1 0 0,0 0-1 0 0,1-1 1 0 0,0 1-1 0 0,0 0 1 0 0,0 0-1 0 0,0 0 1 0 0,0 0 0 0 0,1 0-1 0 0,-1 0 1 0 0,1 0-1 0 0,0 0 1 0 0,1 0-1 0 0,-1 0 1 0 0,1 0-1 0 0,-1 0 1 0 0,1-1-1 0 0,0 1 1 0 0,1 0-1 0 0,-1 0-21 0 0,16 16 196 0 0,1-2-1 0 0,1 0 0 0 0,0 0 1 0 0,1-2-1 0 0,1-1 1 0 0,0 0-1 0 0,1-2 0 0 0,23 11-195 0 0,-39-22-376 0 0,42 18 1154 0 0,-31-17-2899 0 0,1-1-3555 0 0,-15-4 619 0 0,-2-4-1376 0 0</inkml:trace>
  <inkml:trace contextRef="#ctx0" brushRef="#br0" timeOffset="14357.123">10234 394 7810 0 0,'0'0'2117'0'0,"0"0"-595"0"0,0 0-174 0 0,0 0 35 0 0,0 0-9 0 0,0 0-142 0 0,0 0-213 0 0,0 0-156 0 0,0 0-128 0 0,0 0-80 0 0,0 0-103 0 0,0 0-112 0 0,0 0-117 0 0,7 18-129 0 0,24 56-80 0 0,-9 37 54 0 0,-10-26-1197 0 0,-11-49-7788 0 0,-1-36 5017 0 0,0 1-645 0 0,-2 2 687 0 0</inkml:trace>
  <inkml:trace contextRef="#ctx0" brushRef="#br0" timeOffset="14640.953">10189 409 4745 0 0,'0'0'1400'0'0,"0"0"-218"0"0,0 0 110 0 0,0 0 115 0 0,0 0-121 0 0,0 0-279 0 0,0 0-283 0 0,0 0-145 0 0,0 0-21 0 0,0 0-24 0 0,0 0-10 0 0,0 0 4 0 0,33 0-23 0 0,98 2-27 0 0,-74 12 142 0 0,-49-8-473 0 0,-3-3-97 0 0,0 1 0 0 0,0-1 0 0 0,0 1 0 0 0,-1 0 0 0 0,0 0 0 0 0,1 1-1 0 0,-1-1 1 0 0,0 1 0 0 0,-1 0 0 0 0,1 0 0 0 0,-1 0 0 0 0,0 0 0 0 0,-1 1 0 0 0,1-1 0 0 0,-1 1 0 0 0,0 0 0 0 0,0 0 0 0 0,-1-1 0 0 0,0 1 0 0 0,0 0 0 0 0,0 0 0 0 0,-1 1 0 0 0,0-1 0 0 0,0 0 0 0 0,0 0 0 0 0,-1 0 0 0 0,0 0 0 0 0,-1 4-50 0 0,-2-1 25 0 0,0-1 0 0 0,-1 0 0 0 0,0 1 0 0 0,0-2 0 0 0,-1 1 0 0 0,0-1 0 0 0,0 1 0 0 0,-1-2 0 0 0,0 1 0 0 0,0-1 0 0 0,-1 0 0 0 0,1 0 0 0 0,-1-1 0 0 0,-1 0 0 0 0,1-1 0 0 0,-3 2-25 0 0,8-5-143 0 0,-91 44-824 0 0,62-34-2929 0 0,-2-3-4985 0 0,27-8 3453 0 0</inkml:trace>
</inkml:ink>
</file>

<file path=ppt/ink/ink2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8:16.4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14 519 0 0 0,'0'0'219'0'0,"24"0"5510"0"0,114-4 1559 0 0,67-18-5294 0 0,-114 11-1626 0 0,2-3-881 0 0,-92 14 26 0 0,-1 0-229 0 0,0 0-301 0 0,-25 6-11308 0 0,20-5 11785 0 0</inkml:trace>
  <inkml:trace contextRef="#ctx0" brushRef="#br0" timeOffset="248.018">1 748 2513 0 0,'0'0'1628'0'0,"0"0"-632"0"0,0 0-245 0 0,0 0 285 0 0,0 0 392 0 0,0 0 175 0 0,0 0-124 0 0,0 0-329 0 0,0 0-291 0 0,0 0-172 0 0,0 0-141 0 0,0 0-96 0 0,30 1-82 0 0,94 3-81 0 0,41-16 205 0 0,-37-2-1549 0 0,-56 6-4657 0 0,-44 7-1313 0 0,-19 1 4552 0 0</inkml:trace>
  <inkml:trace contextRef="#ctx0" brushRef="#br0" timeOffset="746.504">288 306 0 0 0,'0'0'343'0'0,"0"0"990"0"0,0 0 397 0 0,0 0 29 0 0,0 0-279 0 0,0 0-321 0 0,0 0-310 0 0,0 0-245 0 0,0 0-91 0 0,0 0-33 0 0,0 0 27 0 0,-5 5 12 0 0,-12 15-23 0 0,36 10 990 0 0,72 21 1026 0 0,-52-36-1951 0 0,147 62 526 0 0,-181-74-1079 0 0,0-2 5 0 0,-1 1-1 0 0,1 0 1 0 0,-1 0 0 0 0,0 0 0 0 0,0 0 0 0 0,0 1 0 0 0,0 0 0 0 0,0 0 0 0 0,-1 0 0 0 0,1 0 0 0 0,-1 0 0 0 0,0 1 0 0 0,0 0 0 0 0,0-1 0 0 0,0 1 0 0 0,0 0 0 0 0,-1 0 0 0 0,0 1 0 0 0,0-1 0 0 0,0 0 0 0 0,-1 1 0 0 0,1-1 0 0 0,-1 1 0 0 0,0 0 0 0 0,0-1-1 0 0,0 6-12 0 0,-4 0 34 0 0,0 0 0 0 0,0 0 0 0 0,-1-1 0 0 0,-1 1 0 0 0,0-1 0 0 0,0 0-1 0 0,0 0 1 0 0,-1 0 0 0 0,-1-1 0 0 0,1 1 0 0 0,-1-2 0 0 0,-1 1-1 0 0,1-1 1 0 0,-1 0 0 0 0,-1-1 0 0 0,-7 6-34 0 0,-4 5 52 0 0,-208 157-25 0 0,135-109-1049 0 0,85-54-1706 0 0,11 2-9639 0 0,2-12 10101 0 0</inkml:trace>
  <inkml:trace contextRef="#ctx0" brushRef="#br0" timeOffset="4113.982">733 1208 0 0 0,'0'0'775'0'0,"0"0"329"0"0,0 0-12 0 0,0 0-153 0 0,0 0-119 0 0,0 0-81 0 0,0 0-27 0 0,32-16 4 0 0,98-51-35 0 0,-61 17 499 0 0,-28 12-431 0 0,-2-2 0 0 0,-2-2 1 0 0,-2-1-1 0 0,-2-2 0 0 0,13-24-749 0 0,-38 57 6 0 0,-1 0-1 0 0,-1-1 1 0 0,0 0-1 0 0,0 0 1 0 0,-2-1-1 0 0,1 0 1 0 0,-2 0-1 0 0,0 0 1 0 0,0 0-1 0 0,-2 0 1 0 0,1 0-1 0 0,-2-1 1 0 0,0-2-6 0 0,0 15-67 0 0,-1 1 1 0 0,1-1-1 0 0,0 1 1 0 0,-1-1-1 0 0,1 1 1 0 0,-1-1-1 0 0,1 1 0 0 0,-1 0 1 0 0,0-1-1 0 0,0 1 1 0 0,0 0-1 0 0,0 0 0 0 0,1-1 1 0 0,-2 1-1 0 0,1 0 1 0 0,0 0-1 0 0,0 0 0 0 0,0 0 1 0 0,0 0-1 0 0,-1 1 1 0 0,1-1-1 0 0,0 0 1 0 0,-1 0-1 0 0,1 1 0 0 0,0-1 1 0 0,-1 1-1 0 0,1-1 1 0 0,-1 1-1 0 0,1 0 0 0 0,-1 0 1 0 0,1 0-1 0 0,-1-1 1 0 0,1 1-1 0 0,-1 1 1 0 0,1-1-1 0 0,-1 0 0 0 0,1 0 1 0 0,-1 0-1 0 0,1 1 1 0 0,-1-1-1 0 0,1 1 0 0 0,-1-1 1 0 0,1 1-1 0 0,0 0 1 0 0,-1-1-1 0 0,1 1 0 0 0,0 0 1 0 0,0 0-1 0 0,-1 0 1 0 0,1 0-1 0 0,0 0 1 0 0,0 0-1 0 0,0 0 0 0 0,0 1 1 0 0,0-1-1 0 0,0 1 67 0 0,-10 14-85 0 0,1 0 0 0 0,1 0 0 0 0,0 1 0 0 0,1 0 1 0 0,1 1-1 0 0,1-1 0 0 0,0 2 0 0 0,1-1 0 0 0,1 0 0 0 0,1 1 0 0 0,1 0 0 0 0,0 0 0 0 0,2 9 85 0 0,-3-18 52 0 0,2 1 1 0 0,-1 1-1 0 0,1-1 1 0 0,1 0-1 0 0,0 0 1 0 0,1 0-1 0 0,0 0 1 0 0,1 0-1 0 0,0 0 1 0 0,0 0-1 0 0,1 0 1 0 0,1-1-1 0 0,0 1 1 0 0,0-1-1 0 0,1 0 1 0 0,0 0-1 0 0,1-1 1 0 0,0 1-1 0 0,1-1 1 0 0,-1-1-1 0 0,2 1 1 0 0,1 1-53 0 0,-3-6 140 0 0,0 0-1 0 0,1 0 1 0 0,-1 0 0 0 0,1-1 0 0 0,0 0 0 0 0,0 0-1 0 0,0-1 1 0 0,1 1 0 0 0,-1-2 0 0 0,0 1 0 0 0,1-1-1 0 0,-1 0 1 0 0,1-1 0 0 0,-1 0 0 0 0,1 0 0 0 0,-1 0-1 0 0,1-1 1 0 0,-1 0 0 0 0,1-1 0 0 0,-1 1 0 0 0,0-1-1 0 0,0-1 1 0 0,0 0 0 0 0,3-1-140 0 0,15-7 358 0 0,0-2 1 0 0,-1 0-1 0 0,-1-2 0 0 0,0-1 1 0 0,0 0-1 0 0,-1-3-358 0 0,-7 7 15 0 0,0 0 1 0 0,-1-1-1 0 0,-1 0 0 0 0,0-1 1 0 0,-1-1-1 0 0,-1 0 0 0 0,0 0 1 0 0,-1-1-1 0 0,0-1 0 0 0,-2 0 1 0 0,0 0-1 0 0,0 0 0 0 0,-2-1 1 0 0,0 0-1 0 0,-2-1 0 0 0,0 1 1 0 0,0-1-1 0 0,-1-5-15 0 0,-3 22-82 0 0,-1 1 0 0 0,1-1 1 0 0,0 1-1 0 0,-1-1 0 0 0,1 1 0 0 0,-1-1 0 0 0,0 1 1 0 0,1-1-1 0 0,-1 1 0 0 0,0 0 0 0 0,0-1 0 0 0,0 1 0 0 0,0 0 1 0 0,0 0-1 0 0,0 0 0 0 0,0 0 0 0 0,0 0 0 0 0,0 0 0 0 0,-1 0 1 0 0,1 0-1 0 0,0 0 0 0 0,-1 0 0 0 0,1 1 0 0 0,-1-1 0 0 0,1 1 1 0 0,0-1-1 0 0,-1 1 0 0 0,1-1 0 0 0,-1 1 0 0 0,0 0 0 0 0,1 0 1 0 0,-1 0-1 0 0,1 0 0 0 0,-1 0 0 0 0,1 0 0 0 0,-1 0 0 0 0,1 0 1 0 0,-1 1-1 0 0,1-1 0 0 0,-1 0 0 0 0,1 1 0 0 0,-1-1 0 0 0,1 1 1 0 0,-1 0-1 0 0,1 0 0 0 0,0-1 0 0 0,-1 1 0 0 0,1 0 0 0 0,0 0 1 0 0,0 0-1 0 0,0 0 0 0 0,0 0 0 0 0,0 1 0 0 0,0-1 1 0 0,0 0-1 0 0,0 0 0 0 0,0 1 0 0 0,0-1 0 0 0,1 1 0 0 0,-1-1 1 0 0,1 0-1 0 0,-1 1 0 0 0,1-1 0 0 0,-1 2 82 0 0,-5 11-32 0 0,1 0-1 0 0,0 0 1 0 0,1 0 0 0 0,1 0-1 0 0,0 1 1 0 0,1-1-1 0 0,0 1 1 0 0,2 0 0 0 0,-1-1-1 0 0,2 1 1 0 0,1 7 32 0 0,-2-15 34 0 0,1 1 0 0 0,0-1 0 0 0,1 0 0 0 0,0 0 0 0 0,0 0 0 0 0,1 0 0 0 0,-1 0 0 0 0,1-1 1 0 0,1 1-1 0 0,-1-1 0 0 0,1 0 0 0 0,0 0 0 0 0,1 0 0 0 0,0 0 0 0 0,0-1 0 0 0,0 0 0 0 0,0 0 0 0 0,1 0 0 0 0,0 0 0 0 0,0-1 0 0 0,0 0 0 0 0,0-1 1 0 0,0 1-1 0 0,1-1 0 0 0,0 0 0 0 0,6 1-34 0 0,-1 1 205 0 0,0-2 0 0 0,1 1 0 0 0,0-2 0 0 0,0 1 0 0 0,0-2 0 0 0,0 0 0 0 0,0 0 0 0 0,0-1 0 0 0,0-1 0 0 0,0 0-1 0 0,0-1 1 0 0,0 0 0 0 0,-1-1 0 0 0,12-4-205 0 0,-3-1 188 0 0,-1-2 0 0 0,0 0 1 0 0,0-1-1 0 0,-1 0 0 0 0,-1-2 0 0 0,0-1 0 0 0,-1 0 0 0 0,0-1 0 0 0,-1 0 0 0 0,-1-2 0 0 0,0 0 0 0 0,-1 0 0 0 0,-1-1 0 0 0,-1-1 0 0 0,0-1 0 0 0,-2 1 0 0 0,0-1 0 0 0,-1-1 0 0 0,4-17-188 0 0,-7-57-6 0 0,-6 92-1 0 0,-1 0-1 0 0,1 1 1 0 0,-1-1-1 0 0,0 0 1 0 0,0 1-1 0 0,0-1 0 0 0,0 0 1 0 0,0 1-1 0 0,0-1 1 0 0,-1 1-1 0 0,1-1 1 0 0,-1 1-1 0 0,0 0 1 0 0,0 0-1 0 0,0 0 0 0 0,0 0 1 0 0,0 0-1 0 0,0 0 1 0 0,0 0-1 0 0,-1 1 1 0 0,1-1-1 0 0,-1 1 1 0 0,1 0-1 0 0,-1 0 0 0 0,0 0 1 0 0,1 0-1 0 0,-1 0 1 0 0,0 0-1 0 0,0 1 1 0 0,1-1-1 0 0,-2 1 8 0 0,-2 0-27 0 0,0 0-1 0 0,1 1 1 0 0,-1 0-1 0 0,1 0 1 0 0,-1 0-1 0 0,1 1 1 0 0,-1-1 0 0 0,1 1-1 0 0,0 1 1 0 0,0-1-1 0 0,0 1 1 0 0,0 0-1 0 0,0 0 1 0 0,1 0-1 0 0,-1 0 1 0 0,1 1-1 0 0,0 0 1 0 0,0 0 0 0 0,0 0-1 0 0,1 1 1 0 0,-1-1-1 0 0,-2 5 28 0 0,-51 115 61 0 0,54-115-50 0 0,1 0 0 0 0,0 0 0 0 0,1 0-1 0 0,0 0 1 0 0,0 1 0 0 0,1-1-1 0 0,0 0 1 0 0,1 0 0 0 0,0 0 0 0 0,0 1-1 0 0,1-1 1 0 0,0 0 0 0 0,0-1 0 0 0,1 1-1 0 0,1 0 1 0 0,-1-1 0 0 0,1 1-1 0 0,1-1 1 0 0,0 0 0 0 0,0-1 0 0 0,0 1-1 0 0,1-1 1 0 0,2 2-11 0 0,3 2-65 0 0,0-1 1 0 0,0 0-1 0 0,1-1 1 0 0,1 0-1 0 0,-1-1 0 0 0,1 0 1 0 0,1-1-1 0 0,-1-1 1 0 0,12 4 64 0 0,40 5-4855 0 0,-52-14 734 0 0,-3-1-2200 0 0</inkml:trace>
  <inkml:trace contextRef="#ctx0" brushRef="#br0" timeOffset="4733.654">2420 817 6929 0 0,'0'0'1067'0'0,"0"0"-282"0"0,0 0 76 0 0,0 0 234 0 0,0 0 68 0 0,0 0-210 0 0,0 0-366 0 0,0 0-299 0 0,-11 35-174 0 0,-32 108-105 0 0,35-114-153 0 0,-2 0 0 0 0,0 0 0 0 0,-2-1 0 0 0,-1 0 1 0 0,-1-1-1 0 0,-1 0 0 0 0,-2-2 0 0 0,0 0 0 0 0,-17 18 144 0 0,-7 0 84 0 0,45-64 55 0 0,152-213 1781 0 0,-132 196-1848 0 0,2 1 1 0 0,1 2-1 0 0,2 1 0 0 0,2 1 0 0 0,0 1 0 0 0,3 2 0 0 0,0 1 1 0 0,7-2-73 0 0,-40 31-12 0 0,-1-1 1 0 0,1 1-1 0 0,-1 0 1 0 0,1 0 0 0 0,-1-1-1 0 0,1 1 1 0 0,-1 0-1 0 0,1 0 1 0 0,-1 0 0 0 0,1 0-1 0 0,0 0 1 0 0,-1 0-1 0 0,1 0 1 0 0,-1 0 0 0 0,1 0-1 0 0,-1 0 1 0 0,1 0-1 0 0,-1 0 1 0 0,1 0 0 0 0,0 1-1 0 0,-1-1 1 0 0,1 0-1 0 0,-1 0 1 0 0,1 1 0 0 0,-1-1-1 0 0,1 0 1 0 0,-1 0-1 0 0,1 1 1 0 0,-1-1 0 0 0,0 1-1 0 0,1-1 1 0 0,-1 0-1 0 0,1 1 1 0 0,-1-1 0 0 0,0 1-1 0 0,0-1 1 0 0,1 1-1 0 0,-1-1 1 0 0,0 1 0 0 0,0-1-1 0 0,1 1 1 0 0,-1-1-1 0 0,0 1 1 0 0,0 0 0 0 0,0-1-1 0 0,0 1 1 0 0,0-1-1 0 0,0 1 1 0 0,0-1 0 0 0,0 1-1 0 0,0 0 1 0 0,0-1-1 0 0,0 1 1 0 0,0-1 0 0 0,0 1-1 0 0,0-1 1 0 0,-1 1-1 0 0,1-1 1 0 0,0 1 11 0 0,-4 41 23 0 0,-38 112 160 0 0,38-123-99 0 0,1-16-9 0 0,0 1 0 0 0,2-1 0 0 0,0 1 0 0 0,0 0 1 0 0,2-1-1 0 0,0 1 0 0 0,0 0 0 0 0,2-1 0 0 0,3 12-75 0 0,-7-27 58 0 0,1 0 0 0 0,0 0 0 0 0,-1-1-1 0 0,1 1 1 0 0,0 0 0 0 0,0 0 0 0 0,-1 0 0 0 0,1 0 0 0 0,0 0 0 0 0,-1 0 0 0 0,1 0-1 0 0,0 0 1 0 0,-1 0 0 0 0,1 0 0 0 0,0 0 0 0 0,-1 0 0 0 0,1 0 0 0 0,0 0-1 0 0,0 0 1 0 0,-1 0 0 0 0,1 1 0 0 0,0-1 0 0 0,-1 0 0 0 0,1 0 0 0 0,0 0-1 0 0,0 0 1 0 0,-1 1 0 0 0,1-1 0 0 0,0 0 0 0 0,0 0 0 0 0,-1 0 0 0 0,1 1 0 0 0,0-1-1 0 0,0 0 1 0 0,0 0 0 0 0,0 1 0 0 0,-1-1 0 0 0,1 0 0 0 0,0 1 0 0 0,0-1-1 0 0,0 0 1 0 0,0 0 0 0 0,0 1 0 0 0,0-1 0 0 0,0 0 0 0 0,0 1 0 0 0,0-1 0 0 0,0 0-1 0 0,0 1 1 0 0,0-1 0 0 0,0 0 0 0 0,0 0 0 0 0,0 1 0 0 0,0-1 0 0 0,0 0-1 0 0,0 1 1 0 0,0-1 0 0 0,0 0 0 0 0,1 1 0 0 0,-1-1 0 0 0,0 0 0 0 0,0 0 0 0 0,0 1-1 0 0,0-1 1 0 0,1 0 0 0 0,-1 0-58 0 0,-29-18-210 0 0,18 10 476 0 0,-62-43-199 0 0,-75-11-599 0 0,132 59-147 0 0,-43-1-788 0 0,42 10-2586 0 0,3 6-3827 0 0,12-8 2979 0 0</inkml:trace>
  <inkml:trace contextRef="#ctx0" brushRef="#br0" timeOffset="5316.639">2797 1053 7554 0 0,'0'0'678'0'0,"0"0"-427"0"0,0 0 84 0 0,0 0 448 0 0,0 0 237 0 0,0 0-68 0 0,0 0-292 0 0,0 0-344 0 0,0 0-194 0 0,0 0-81 0 0,0 0-21 0 0,-1 33 4 0 0,-4 99 5 0 0,-6-61 225 0 0,11-70-191 0 0,-1 0 0 0 0,1 0-1 0 0,-1 0 1 0 0,1 0 0 0 0,-1 1 0 0 0,0-1 0 0 0,1 0 0 0 0,-1 0 0 0 0,0 0 0 0 0,0-1 0 0 0,0 1 0 0 0,0 0-1 0 0,0 0 1 0 0,0 0 0 0 0,0-1 0 0 0,0 1 0 0 0,0 0 0 0 0,0-1 0 0 0,0 1 0 0 0,0-1 0 0 0,0 1 0 0 0,-1-1-1 0 0,1 0 1 0 0,0 1 0 0 0,0-1 0 0 0,-1 0 0 0 0,1 0 0 0 0,0 0 0 0 0,0 0 0 0 0,-1 0 0 0 0,1 0 0 0 0,0 0-1 0 0,0-1 1 0 0,-1 1 0 0 0,1 0 0 0 0,0-1-63 0 0,-5 1 304 0 0,4-2-234 0 0,0 0-1 0 0,0 0 0 0 0,1 0 1 0 0,-1 0-1 0 0,1-1 0 0 0,-1 1 1 0 0,1 0-1 0 0,0-1 0 0 0,0 1 0 0 0,0-1 1 0 0,0 1-1 0 0,1-1 0 0 0,-1 0 1 0 0,1 1-1 0 0,0-1 0 0 0,-1 0 1 0 0,1 1-1 0 0,0-1 0 0 0,0 0 1 0 0,1 0-1 0 0,-1 1 0 0 0,1-1-69 0 0,-1 1 40 0 0,3-16 53 0 0,0-1 1 0 0,2 1-1 0 0,0 0 1 0 0,1 1-1 0 0,1-1 1 0 0,0 1 0 0 0,1 0-1 0 0,1 1 1 0 0,1 0-1 0 0,0 0 1 0 0,1 1-1 0 0,1 1 1 0 0,13-13-94 0 0,-16 14-34 0 0,0 1 0 0 0,1 0 0 0 0,1 1 0 0 0,0 0 0 0 0,0 1 0 0 0,1 0 0 0 0,1 1 0 0 0,-1 0 1 0 0,1 1-1 0 0,1 0 0 0 0,-1 1 0 0 0,1 1 0 0 0,1 0 0 0 0,-1 1 0 0 0,1 0 0 0 0,0 2 0 0 0,0-1 0 0 0,2 2 34 0 0,-15 3-30 0 0,-1 1 0 0 0,1 0 0 0 0,0 0 0 0 0,0 0 1 0 0,-1 1-1 0 0,1-1 0 0 0,-1 0 0 0 0,0 0 0 0 0,0 1 0 0 0,0-1 0 0 0,0 1 0 0 0,0-1 0 0 0,0 1 0 0 0,-1-1 0 0 0,1 1 0 0 0,-1 0 0 0 0,0-1 1 0 0,0 1-1 0 0,0 0 0 0 0,0-1 0 0 0,0 1 0 0 0,0 0 0 0 0,-1-1 0 0 0,1 1 0 0 0,-1-1 0 0 0,0 1 0 0 0,0-1 0 0 0,0 1 0 0 0,0-1 0 0 0,0 1 1 0 0,0-1-1 0 0,-2 2 30 0 0,-7 11 12 0 0,-1 0 1 0 0,0-1-1 0 0,-1 0 1 0 0,-1-1-1 0 0,0 0 1 0 0,0-1-1 0 0,-11 7-12 0 0,-72 79 646 0 0,96-96-623 0 0,0 0 0 0 0,0 1 0 0 0,0-1 0 0 0,0 1 0 0 0,1-1 0 0 0,-1 1 0 0 0,1-1 0 0 0,0 0 0 0 0,-1 1 0 0 0,1-1-1 0 0,0 0 1 0 0,1 0 0 0 0,-1 1 0 0 0,0-1 0 0 0,0 0 0 0 0,1 0 0 0 0,0 0 0 0 0,-1-1 0 0 0,1 1 0 0 0,0 0 0 0 0,0-1 0 0 0,0 1 0 0 0,0-1 0 0 0,0 1 0 0 0,0-1 0 0 0,0 0-1 0 0,0 0 1 0 0,1 0 0 0 0,-1 0 0 0 0,0 0 0 0 0,1-1 0 0 0,-1 1 0 0 0,0-1 0 0 0,1 1 0 0 0,2-1-23 0 0,9 6 99 0 0,100 61-201 0 0,-98-63-1718 0 0,-4-4-3379 0 0,-5-1-2002 0 0,-1 1 3068 0 0</inkml:trace>
  <inkml:trace contextRef="#ctx0" brushRef="#br0" timeOffset="5827.404">3154 1278 1800 0 0,'0'0'2637'0'0,"0"0"-898"0"0,0 0-209 0 0,0 0 347 0 0,0 0 244 0 0,0 0-106 0 0,0 0-388 0 0,0 0-371 0 0,0 0-206 0 0,0 0-86 0 0,0 0-112 0 0,0 0-138 0 0,8-9-145 0 0,53-66 431 0 0,20-55-350 0 0,-3 20-782 0 0,-77 110 95 0 0,0 0 1 0 0,0 0-1 0 0,0 0 1 0 0,0 0-1 0 0,0 0 1 0 0,0 0-1 0 0,0 1 1 0 0,0-1-1 0 0,0 0 1 0 0,0 1-1 0 0,0-1 1 0 0,0 0-1 0 0,0 1 1 0 0,-1-1-1 0 0,1 1 0 0 0,0 0 1 0 0,0-1-1 0 0,-1 1 1 0 0,1 0-1 0 0,0-1 1 0 0,-1 1-1 0 0,1 0 1 0 0,0 0-1 0 0,-1-1 1 0 0,1 1-1 0 0,-1 0 1 0 0,0 0-1 0 0,1 0 1 0 0,-1 0-1 0 0,0 0 1 0 0,1 0-1 0 0,-1 0 1 0 0,0 0-1 0 0,0 0 1 0 0,0 0-1 0 0,0 0 1 0 0,0 0-1 0 0,0 0 1 0 0,0 0-1 0 0,0-1 1 0 0,0 1-1 0 0,0 0 0 0 0,-1 0 1 0 0,1 0-1 0 0,0 0 1 0 0,-1 0-1 0 0,1 0 1 0 0,-1 0-1 0 0,1 0 1 0 0,-1-1-1 0 0,1 1 1 0 0,-1 0-1 0 0,1 0 1 0 0,-1 0-1 0 0,0-1 37 0 0,1 6 60 0 0,0 92-153 0 0,1-96 106 0 0,1 0 0 0 0,-1-1 0 0 0,0 1 0 0 0,1 0 0 0 0,-1-1 0 0 0,1 1 0 0 0,0-1 0 0 0,0 0 0 0 0,-1 0 0 0 0,1 1 0 0 0,0-1 1 0 0,0 0-1 0 0,0-1 0 0 0,0 1 0 0 0,0 0 0 0 0,0-1 0 0 0,0 1 0 0 0,1-1 0 0 0,-1 1 0 0 0,0-1 0 0 0,0 0 0 0 0,0 0 0 0 0,1 0 0 0 0,-1 0 0 0 0,0 0 0 0 0,0-1 0 0 0,0 1 0 0 0,0-1 0 0 0,0 1 0 0 0,0-1 0 0 0,0 0 0 0 0,2 0-13 0 0,130-97 586 0 0,-118 88-554 0 0,-12 7-32 0 0,0 0 1 0 0,0 0-1 0 0,0 0 0 0 0,0 0 1 0 0,0 1-1 0 0,1 0 0 0 0,-1 0 0 0 0,1 0 1 0 0,-1 0-1 0 0,1 1 0 0 0,0 0 1 0 0,0 0-1 0 0,0 0 0 0 0,0 0 1 0 0,0 1-1 0 0,0 0 0 0 0,4 0 0 0 0,1 55 208 0 0,-10-28-221 0 0,13 74-399 0 0,16-89-3735 0 0,0-27-9806 0 0,-24 12 11003 0 0</inkml:trace>
  <inkml:trace contextRef="#ctx0" brushRef="#br0" timeOffset="6151.056">3830 549 5945 0 0,'0'0'1663'0'0,"0"0"-453"0"0,0 0-74 0 0,0 0 184 0 0,0 0 122 0 0,0 0-79 0 0,0 0-235 0 0,0 0-250 0 0,0 0-185 0 0,0 0-109 0 0,0 0-56 0 0,0 0-21 0 0,0 0-43 0 0,32 2-76 0 0,102 5-69 0 0,65-13 423 0 0,-17-19-1919 0 0,-106 6-7483 0 0,-59 12 237 0 0,-13 7 6373 0 0</inkml:trace>
  <inkml:trace contextRef="#ctx0" brushRef="#br0" timeOffset="6418.568">4001 770 3817 0 0,'0'0'2408'0'0,"0"0"-522"0"0,0 0-144 0 0,0 0 89 0 0,0 0-56 0 0,0 0-301 0 0,0 0-385 0 0,0 0-279 0 0,0 0-178 0 0,0 0-120 0 0,0 0-71 0 0,0 0-30 0 0,0 0-36 0 0,22 11-19 0 0,70 33-39 0 0,-26-36 45 0 0,-52-12-285 0 0,377-58-1283 0 0,-348 61-3844 0 0,-28 1-1005 0 0,-6 0-1949 0 0</inkml:trace>
  <inkml:trace contextRef="#ctx0" brushRef="#br0" timeOffset="11344.598">5008 0 0 0 0,'0'0'696'0'0,"0"0"119"0"0,0 0 297 0 0,0 0 338 0 0,0 0 164 0 0,0 0-154 0 0,0 0-424 0 0,0 0-466 0 0,0 0-344 0 0,0 0-178 0 0,0 0-4 0 0,2 16 819 0 0,13 230 1588 0 0,-20 15-1715 0 0,4-184-3960 0 0,-1 1-5214 0 0,2-78 6979 0 0</inkml:trace>
  <inkml:trace contextRef="#ctx0" brushRef="#br0" timeOffset="12653.707">4857 114 0 0 0,'0'0'903'0'0,"0"0"432"0"0,0 0 14 0 0,0 0-267 0 0,0 0-263 0 0,0 0-187 0 0,0 0-72 0 0,0 0-4 0 0,9-6 43 0 0,27-18 18 0 0,21 3 1776 0 0,1 6-1414 0 0,0 3-1 0 0,1 3 1 0 0,1 2-1 0 0,21 2-978 0 0,-10 19-45 0 0,-70-13 47 0 0,0 0-1 0 0,1-1 0 0 0,-1 1 1 0 0,1 0-1 0 0,-1 0 1 0 0,0 0-1 0 0,0 0 0 0 0,1 0 1 0 0,-1 0-1 0 0,0 0 1 0 0,0 0-1 0 0,0 0 1 0 0,0 0-1 0 0,0 1 0 0 0,-1-1 1 0 0,1 0-1 0 0,0 1 1 0 0,0-1-1 0 0,-1 1 0 0 0,1-1 1 0 0,-1 1-1 0 0,1-1 1 0 0,-1 1-1 0 0,0-1 1 0 0,0 1-1 0 0,0-1 0 0 0,0 1 1 0 0,0-1-1 0 0,0 1 1 0 0,0-1-1 0 0,0 1 0 0 0,0-1 1 0 0,-1 1-1 0 0,1 0 1 0 0,-1-1-1 0 0,1 0 0 0 0,-1 1 1 0 0,1-1-1 0 0,-1 1 1 0 0,0-1-1 0 0,0 0 1 0 0,0 1-1 0 0,0-1 0 0 0,0 0 1 0 0,0 0-2 0 0,-8 10 0 0 0,-1 0 1 0 0,0-2 0 0 0,0 1-1 0 0,-1-1 1 0 0,0-1-1 0 0,-1 0 1 0 0,0 0-1 0 0,0-1 1 0 0,-1-1-1 0 0,-6 3 0 0 0,-29 17-151 0 0,-117 69-790 0 0,164-94 930 0 0,0 0 0 0 0,0 0 0 0 0,0-1 1 0 0,0 1-1 0 0,1 0 0 0 0,-1 0 0 0 0,0 0 0 0 0,0 0 0 0 0,1 1 0 0 0,-1-1 1 0 0,1 0-1 0 0,-1 0 0 0 0,1 0 0 0 0,-1 0 0 0 0,1 1 0 0 0,0-1 1 0 0,0 0-1 0 0,-1 0 0 0 0,1 1 0 0 0,0-1 0 0 0,0 0 0 0 0,0 1 0 0 0,0-1 1 0 0,0 0-1 0 0,1 0 0 0 0,-1 1 0 0 0,0-1 0 0 0,1 0 0 0 0,-1 0 1 0 0,1 0-1 0 0,-1 1 0 0 0,1-1 0 0 0,-1 0 0 0 0,1 0 0 0 0,0 0 0 0 0,0 0 1 0 0,-1 0-1 0 0,1 0 0 0 0,0 0 0 0 0,0 0 0 0 0,1 0 11 0 0,46 41 657 0 0,-39-35-609 0 0,236 151 2367 0 0,-223-129-2404 0 0,-22-28-223 0 0,-9 2-1888 0 0,1 1-1769 0 0,1-3-2533 0 0,5-1 2608 0 0</inkml:trace>
  <inkml:trace contextRef="#ctx0" brushRef="#br0" timeOffset="12914.611">5488 361 2993 0 0,'0'0'2460'0'0,"0"0"-1362"0"0,0 0-696 0 0,0 0 16 0 0,0 0 259 0 0,0 0 258 0 0,0 0 99 0 0,0 0-166 0 0,0 0-283 0 0,0 0-219 0 0,0 0-141 0 0,0 0-75 0 0,0 0-22 0 0,-1 29-35 0 0,-3 89-25 0 0,15-44-116 0 0,7-28-1098 0 0,-9-27-6735 0 0,-9-19 7463 0 0,1 1-2589 0 0</inkml:trace>
  <inkml:trace contextRef="#ctx0" brushRef="#br0" timeOffset="13248.205">5297 401 2216 0 0,'0'0'766'0'0,"0"0"-423"0"0,0 0-31 0 0,0 0 303 0 0,0 0 309 0 0,0 0 100 0 0,0 0-81 0 0,0 0-154 0 0,0 0-158 0 0,32-2-95 0 0,100-8-49 0 0,-12 8 807 0 0,-104 2-1035 0 0,94 9 377 0 0,-107-9-607 0 0,0 1-1 0 0,0-1 1 0 0,0 1 0 0 0,-1 0 0 0 0,1 0 0 0 0,0 0-1 0 0,0 1 1 0 0,-1-1 0 0 0,1 1 0 0 0,-1-1 0 0 0,1 1-1 0 0,-1 0 1 0 0,0 0 0 0 0,0 0 0 0 0,0 0 0 0 0,0 0-1 0 0,0 0 1 0 0,0 1 0 0 0,0-1 0 0 0,-1 1 0 0 0,1-1 0 0 0,-1 1-1 0 0,0 0 1 0 0,0 0 0 0 0,0-1 0 0 0,0 1 0 0 0,0 0-1 0 0,-1 0 1 0 0,1 0 0 0 0,-1 0 0 0 0,0 0 0 0 0,0 0-1 0 0,0 2-28 0 0,-2 2 49 0 0,-1 0-1 0 0,0-1 0 0 0,-1 1 0 0 0,1-1 0 0 0,-1 0 0 0 0,-1 0 1 0 0,1 0-1 0 0,-1-1 0 0 0,0 0 0 0 0,0 0 0 0 0,0 0 1 0 0,-1 0-1 0 0,0-1 0 0 0,0 0 0 0 0,0 0 0 0 0,-1 0-48 0 0,-33 23-71 0 0,-1-2 0 0 0,-1-2-1 0 0,-1-1 1 0 0,-1-3-1 0 0,-1-1 1 0 0,-1-3 71 0 0,35-13-629 0 0,3-8-8648 0 0,10 4 6115 0 0</inkml:trace>
  <inkml:trace contextRef="#ctx0" brushRef="#br0" timeOffset="14182.581">5860 619 0 0 0,'0'0'970'0'0,"0"0"324"0"0,0 0-52 0 0,0 0-94 0 0,0 0-18 0 0,0 0 27 0 0,0 0 21 0 0,0 0-20 0 0,0 0-77 0 0,20-4-110 0 0,61-13-113 0 0,-76 16-737 0 0,-1 0 0 0 0,1 0 0 0 0,-1 0 1 0 0,0-1-1 0 0,1 0 0 0 0,-1 0 0 0 0,0 0 1 0 0,0-1-1 0 0,0 1 0 0 0,0-1 1 0 0,-1 0-1 0 0,1 0 0 0 0,-1 0 0 0 0,0-1 1 0 0,0 1-1 0 0,3-4-121 0 0,9-10 369 0 0,9-9-235 0 0,-2-1-1 0 0,0 0 1 0 0,-2-2 0 0 0,-1 0-1 0 0,-1-1 1 0 0,-2-1-1 0 0,0-1 1 0 0,1-9-134 0 0,-17 41-23 0 0,1-1 0 0 0,-1 1 0 0 0,1 0 0 0 0,-1-1 0 0 0,1 1 0 0 0,-1 0 0 0 0,0-1-1 0 0,1 1 1 0 0,-1 0 0 0 0,0-1 0 0 0,1 1 0 0 0,-1-1 0 0 0,0 1 0 0 0,1-1 0 0 0,-1 1 0 0 0,0-1 0 0 0,0 1 0 0 0,1-1 0 0 0,-1 1 0 0 0,0-1 0 0 0,0 1 0 0 0,0-1 0 0 0,0 1 0 0 0,0-1 0 0 0,0 1 0 0 0,0-1 0 0 0,0 1 0 0 0,0-1 0 0 0,0 1 0 0 0,0-1 0 0 0,0 0 0 0 0,0 1 0 0 0,0-1 0 0 0,0 1 0 0 0,-1-1 0 0 0,1 1 0 0 0,0-1 0 0 0,0 1 0 0 0,-1-1 0 0 0,1 1 0 0 0,0 0 0 0 0,-1-1 0 0 0,1 1 0 0 0,0-1 0 0 0,-1 1 0 0 0,1 0 0 0 0,-1-1 0 0 0,1 1 0 0 0,0 0 0 0 0,-1-1 0 0 0,1 1-1 0 0,-1 0 1 0 0,1 0 0 0 0,-1-1 0 0 0,1 1 0 0 0,-1 0 0 0 0,1 0 0 0 0,-1 0 0 0 0,0 0 0 0 0,1 0 0 0 0,-1 0 0 0 0,1 0 0 0 0,-1 0 0 0 0,1 0 0 0 0,-1 0 23 0 0,-31 20-1740 0 0,19-8 1699 0 0,1 2 0 0 0,0 0 0 0 0,1 0-1 0 0,0 1 1 0 0,1 0 0 0 0,1 1 0 0 0,0 0 0 0 0,1 0 0 0 0,1 1-1 0 0,0 0 1 0 0,2 1 0 0 0,0-1 0 0 0,1 1 0 0 0,-1 5 41 0 0,5-19 25 0 0,0 0 0 0 0,0 0 0 0 0,1 0 0 0 0,-1 0 0 0 0,1 0 0 0 0,0 0 0 0 0,0 0 0 0 0,0 0 0 0 0,1 0 0 0 0,-1-1 0 0 0,1 1 0 0 0,0 0 0 0 0,0-1 0 0 0,0 1 0 0 0,1-1 0 0 0,-1 0 0 0 0,1 0 0 0 0,0 0 0 0 0,-1 0 0 0 0,1 0 1 0 0,1-1-1 0 0,-1 1 0 0 0,0-1 0 0 0,1 0 0 0 0,-1 0 0 0 0,1 0 0 0 0,-1 0 0 0 0,1-1 0 0 0,0 1 0 0 0,0-1-25 0 0,8 3 218 0 0,1 0 0 0 0,-1-1 0 0 0,1 0 1 0 0,0-1-1 0 0,0 0 0 0 0,0-1 0 0 0,-1 0 0 0 0,14-2-218 0 0,-13 0 120 0 0,0-1-1 0 0,0-1 0 0 0,-1 0 0 0 0,1 0 0 0 0,-1-1 1 0 0,0-1-1 0 0,0 0 0 0 0,0-1 0 0 0,-1 0 0 0 0,0 0 1 0 0,0-2-1 0 0,-1 1 0 0 0,1-1 0 0 0,-2-1 1 0 0,1 0-1 0 0,-1 0 0 0 0,-1-1 0 0 0,7-7-119 0 0,-6-37-411 0 0,-30 60-1694 0 0,19-4 2070 0 0,-1 1 1 0 0,1-1-1 0 0,-1 0 1 0 0,1 1 0 0 0,0 0-1 0 0,0-1 1 0 0,0 1-1 0 0,0 0 1 0 0,1 0 0 0 0,-1 0-1 0 0,1 0 1 0 0,0 0-1 0 0,0 1 1 0 0,0-1 0 0 0,0 0-1 0 0,0 1 1 0 0,1-1-1 0 0,-1 0 1 0 0,1 1-1 0 0,0-1 1 0 0,0 0 0 0 0,0 1-1 0 0,1-1 1 0 0,-1 1-1 0 0,1-1 1 0 0,0 0 0 0 0,-1 0-1 0 0,2 1 1 0 0,-1-1-1 0 0,0 0 1 0 0,1 0 0 0 0,-1 0-1 0 0,1 0 1 0 0,0 0-1 0 0,0-1 1 0 0,0 1 0 0 0,0 0-1 0 0,1-1 1 0 0,-1 1-1 0 0,1-1 1 0 0,-1 0 0 0 0,1 0-1 0 0,0 0 1 0 0,0 0-1 0 0,0 0 35 0 0,8 0 177 0 0,0 0 0 0 0,0-1-1 0 0,0 0 1 0 0,1-1 0 0 0,-1 0-1 0 0,0-1 1 0 0,0 0 0 0 0,0-1-1 0 0,0 0 1 0 0,0 0-1 0 0,-1-1 1 0 0,1-1 0 0 0,-1 0-1 0 0,0 0 1 0 0,0-1 0 0 0,0 0-1 0 0,0-1 1 0 0,-1 0 0 0 0,6-5-177 0 0,3-3 114 0 0,-2 0 0 0 0,0-1 0 0 0,-1 0 0 0 0,0-2 0 0 0,-1 1 1 0 0,-1-2-1 0 0,-1 0 0 0 0,0 0 0 0 0,5-14-114 0 0,-3-50 34 0 0,-15 80-46 0 0,1 0 0 0 0,-1 0 1 0 0,1 1-1 0 0,-1-1 0 0 0,0 0 0 0 0,0 0 0 0 0,0 1 1 0 0,0-1-1 0 0,0 0 0 0 0,-1 1 0 0 0,1-1 0 0 0,0 1 1 0 0,-1-1-1 0 0,1 1 0 0 0,-1 0 0 0 0,1 0 1 0 0,-1 0-1 0 0,0 0 0 0 0,0 0 0 0 0,1 0 0 0 0,-1 0 1 0 0,0 0-1 0 0,0 0 0 0 0,0 1 0 0 0,0-1 0 0 0,0 1 1 0 0,0 0-1 0 0,0 0 0 0 0,0-1 0 0 0,0 1 1 0 0,0 0-1 0 0,0 0 0 0 0,0 1 0 0 0,0-1 0 0 0,1 0 1 0 0,-1 1-1 0 0,0-1 0 0 0,0 1 0 0 0,0 0 0 0 0,0 0 12 0 0,-6 3-34 0 0,0 0-1 0 0,1 1 0 0 0,-1 0 1 0 0,1 0-1 0 0,0 1 0 0 0,1-1 1 0 0,-1 2-1 0 0,1-1 0 0 0,0 1 1 0 0,1 0-1 0 0,-1 0 0 0 0,2 1 1 0 0,-1-1-1 0 0,1 1 0 0 0,-1 3 35 0 0,0-5 7 0 0,2 1-1 0 0,-1 0 1 0 0,1 0-1 0 0,0 0 0 0 0,0 0 1 0 0,1 0-1 0 0,0 0 1 0 0,0 1-1 0 0,1-1 0 0 0,0 1 1 0 0,0-1-1 0 0,1 1 1 0 0,-1-1-1 0 0,2 1 0 0 0,-1 0 1 0 0,1-1-1 0 0,1 1 1 0 0,-1-1-1 0 0,1 0 0 0 0,0 1 1 0 0,1-1-1 0 0,0 0 1 0 0,0 0-1 0 0,0-1 0 0 0,1 1 1 0 0,0 0-1 0 0,0-1 1 0 0,1 0-1 0 0,0 0 0 0 0,0-1 1 0 0,0 1-1 0 0,1-1 1 0 0,0 0-1 0 0,0-1 0 0 0,5 5-6 0 0,80 19-273 0 0,-53-33-3121 0 0,-30-2-4160 0 0,-7 6 2796 0 0</inkml:trace>
  <inkml:trace contextRef="#ctx0" brushRef="#br0" timeOffset="14869.632">7145 442 7106 0 0,'0'0'1009'0'0,"0"0"-509"0"0,0 0 58 0 0,0 0 382 0 0,0 0 297 0 0,0 0 18 0 0,0 0-256 0 0,0 0-269 0 0,0 0-175 0 0,0 0-71 0 0,0 0-14 0 0,0 0-40 0 0,0 0-69 0 0,13 25-94 0 0,38 78-88 0 0,-30-35 85 0 0,-19-6-936 0 0,-12-59-5868 0 0,7-3 1745 0 0,1 0-542 0 0</inkml:trace>
  <inkml:trace contextRef="#ctx0" brushRef="#br0" timeOffset="15172.606">7061 412 4689 0 0,'0'0'1014'0'0,"0"0"-390"0"0,0 0 93 0 0,0 0 261 0 0,0 0 101 0 0,0 0-141 0 0,0 0-223 0 0,0 0-155 0 0,0 0-95 0 0,34 4-55 0 0,109 9-44 0 0,-34 12 296 0 0,-106-25-636 0 0,1 1 0 0 0,-1 0-1 0 0,0 0 1 0 0,1 0-1 0 0,-1 0 1 0 0,0 1 0 0 0,0-1-1 0 0,0 1 1 0 0,0 0-1 0 0,0 0 1 0 0,-1 0 0 0 0,1 0-1 0 0,0 0 1 0 0,-1 1-1 0 0,1-1 1 0 0,-1 1 0 0 0,0 0-1 0 0,0 0 1 0 0,0 0-1 0 0,-1 0 1 0 0,1 0-1 0 0,0 0 1 0 0,-1 0 0 0 0,0 0-1 0 0,0 0 1 0 0,0 1-1 0 0,0-1 1 0 0,-1 1 0 0 0,1-1-1 0 0,-1 0 1 0 0,0 1-1 0 0,0-1 1 0 0,0 1 0 0 0,0-1-1 0 0,0 1 1 0 0,-1-1-1 0 0,0 1 1 0 0,0-1-1 0 0,0 0 1 0 0,0 0 0 0 0,0 1-1 0 0,-1-1 1 0 0,1 0-1 0 0,-1 0 1 0 0,0 0 0 0 0,0 0-1 0 0,0-1 1 0 0,-2 3-26 0 0,-19 13-273 0 0,-1-2-1 0 0,-1-1 1 0 0,0 0 0 0 0,-1-2 0 0 0,0-1-1 0 0,-1-1 1 0 0,-1-2 0 0 0,0 0 0 0 0,-27 4 273 0 0,42-13-1895 0 0,-1 2-5214 0 0,8 1 4126 0 0</inkml:trace>
  <inkml:trace contextRef="#ctx0" brushRef="#br0" timeOffset="16441.806">4697 910 0 0 0,'0'0'452'0'0,"0"0"683"0"0,0 0-31 0 0,0 0-328 0 0,0 0-223 0 0,0 0 69 0 0,0 0 229 0 0,0 0 232 0 0,0 0 93 0 0,0 0-35 0 0,21-3-79 0 0,140-9 1619 0 0,39 19-514 0 0,-109-4-1334 0 0,1-3 0 0 0,-1-4 0 0 0,43-9-833 0 0,294-24 963 0 0,14 33-711 0 0,-36 8 46 0 0,-118-15-106 0 0,-45 0-4 0 0,-2 4 13 0 0,2-1 1155 0 0,-138 8-7307 0 0,-48 0-3225 0 0,-55 0 3551 0 0</inkml:trace>
  <inkml:trace contextRef="#ctx0" brushRef="#br0" timeOffset="17599.59">5433 1270 6993 0 0,'0'0'1258'0'0,"0"0"-294"0"0,0 0-68 0 0,0 0 207 0 0,0 0 198 0 0,0 0 19 0 0,0 0-260 0 0,0 0-412 0 0,0 0-344 0 0,0 0-181 0 0,0 0-58 0 0,0 0 33 0 0,0 0 60 0 0,3 8 76 0 0,42 151 949 0 0,-42-136-1225 0 0,-1 0 1 0 0,-1 1-1 0 0,-1-1 1 0 0,-1 0-1 0 0,-1 0 1 0 0,-1 0 0 0 0,-1 0-1 0 0,-1 0 1 0 0,-1-1-1 0 0,-1 1 1 0 0,-5 10 41 0 0,-27 41-3899 0 0,23-51-613 0 0,-2-3-3614 0 0,13-15 7411 0 0</inkml:trace>
  <inkml:trace contextRef="#ctx0" brushRef="#br0" timeOffset="18093.975">5251 1399 152 0 0,'0'0'1256'0'0,"0"0"-166"0"0,0 0 113 0 0,0 0 298 0 0,0 0 193 0 0,0 0-19 0 0,0 0-241 0 0,0 0-297 0 0,0 0-224 0 0,0 0-163 0 0,35-29-95 0 0,111-91-81 0 0,-70 74 212 0 0,-62 43-585 0 0,137-18 1429 0 0,-146 20-1606 0 0,1 1-1 0 0,0 1 1 0 0,-1-1 0 0 0,1 1-1 0 0,0 0 1 0 0,-1 0-1 0 0,0 1 1 0 0,1-1 0 0 0,-1 1-1 0 0,0 0 1 0 0,1 1 0 0 0,-1-1-1 0 0,-1 1 1 0 0,1 0 0 0 0,0 0-1 0 0,-1 1 1 0 0,1 0 0 0 0,-1-1-1 0 0,0 1 1 0 0,0 0 0 0 0,-1 1-1 0 0,1-1 1 0 0,-1 1 0 0 0,0 0-1 0 0,0 1-23 0 0,-1-1 28 0 0,0 1-1 0 0,0 0 1 0 0,-1 0 0 0 0,0 0-1 0 0,0 0 1 0 0,-1 0-1 0 0,0 0 1 0 0,0 0-1 0 0,0-1 1 0 0,0 1-1 0 0,-1 0 1 0 0,0 0-1 0 0,-1 0 1 0 0,1 0 0 0 0,-1 0-1 0 0,0-1 1 0 0,0 1-1 0 0,-1-1 1 0 0,0 1-1 0 0,0-1 1 0 0,0 0-1 0 0,-1 0 1 0 0,1-1 0 0 0,-3 3-29 0 0,-6 8 89 0 0,-1-1 0 0 0,-1-1 0 0 0,0 0 0 0 0,-1-1 0 0 0,0 0 0 0 0,0-1 0 0 0,-3 0-88 0 0,-117 59 38 0 0,102-55 101 0 0,32-15-203 0 0,1 0-69 0 0,28 11-139 0 0,181 55 1779 0 0,-117-33-1047 0 0,-9 4-378 0 0,-82-36-1264 0 0,10 9 1986 0 0,-7-8-5940 0 0,-3-4-6411 0 0,-1 2 8332 0 0</inkml:trace>
  <inkml:trace contextRef="#ctx0" brushRef="#br0" timeOffset="18333.645">6085 1510 3529 0 0,'0'0'1501'0'0,"0"0"-758"0"0,0 0-145 0 0,0 0 426 0 0,0 0 436 0 0,0 0 127 0 0,0 0-205 0 0,0 0-358 0 0,0 0-308 0 0,0 0-224 0 0,0 0-129 0 0,34 0-96 0 0,105 1-80 0 0,-29-12-178 0 0,-76 7-768 0 0,11-2-2786 0 0,-17 0-3224 0 0,-17 2 2960 0 0</inkml:trace>
  <inkml:trace contextRef="#ctx0" brushRef="#br0" timeOffset="18660.595">6630 1278 0 0 0,'0'0'923'0'0,"0"0"1077"0"0,0 0 275 0 0,0 0-189 0 0,0 0-321 0 0,0 0-264 0 0,0 0-207 0 0,0 0-143 0 0,0 0-104 0 0,6 25-103 0 0,25 115 624 0 0,3 95 1137 0 0,-30-142-6225 0 0,-7-80 394 0 0,-1 0-6240 0 0,4-9 6119 0 0</inkml:trace>
  <inkml:trace contextRef="#ctx0" brushRef="#br0" timeOffset="19199.529">6567 1370 6673 0 0,'0'0'1127'0'0,"0"0"-435"0"0,0 0-121 0 0,0 0 169 0 0,0 0 169 0 0,0 0-15 0 0,0 0-183 0 0,0 0-209 0 0,0 0-140 0 0,0 0-53 0 0,0 0-43 0 0,32-14 4 0 0,99-44 31 0 0,-45 33 357 0 0,-48 19-404 0 0,0 1 1 0 0,1 2 0 0 0,0 2-1 0 0,-1 1 1 0 0,2 2-255 0 0,-37-2 11 0 0,-1 0 0 0 0,1 0 0 0 0,-1 0 0 0 0,1 1 0 0 0,-1-1 0 0 0,0 1 0 0 0,1-1 0 0 0,-1 1 0 0 0,0 0 0 0 0,1 0 0 0 0,-1 0 0 0 0,0 0 0 0 0,0 0 0 0 0,0 1-1 0 0,0-1 1 0 0,0 1 0 0 0,0-1 0 0 0,0 1 0 0 0,0 0 0 0 0,-1-1 0 0 0,1 1 0 0 0,-1 0 0 0 0,1 0 0 0 0,-1 0 0 0 0,0 1 0 0 0,0-1 0 0 0,0 0 0 0 0,0 0 0 0 0,0 1 0 0 0,0-1 0 0 0,0 0 0 0 0,-1 1 0 0 0,1-1 0 0 0,-1 1 0 0 0,0-1 0 0 0,0 1 0 0 0,0-1-1 0 0,0 1 1 0 0,0-1 0 0 0,-1 0 0 0 0,1 1 0 0 0,-1-1 0 0 0,1 1 0 0 0,-1-1 0 0 0,0 0 0 0 0,0 1 0 0 0,0-1 0 0 0,0 0 0 0 0,0 0 0 0 0,-1 0 0 0 0,0 1-11 0 0,-18 18-22 0 0,0-1 0 0 0,-2-1 1 0 0,-1-1-1 0 0,0 0 0 0 0,-1-2 0 0 0,-1-1 0 0 0,-19 9 22 0 0,-8 6-67 0 0,-11 7-81 0 0,62-36 131 0 0,1 0 0 0 0,0 1 1 0 0,-1-1-1 0 0,1 0 0 0 0,0 1 1 0 0,0-1-1 0 0,0 0 0 0 0,0 1 1 0 0,0-1-1 0 0,0 1 0 0 0,0-1 0 0 0,0 0 1 0 0,1 1-1 0 0,-1-1 0 0 0,1 0 1 0 0,-1 1-1 0 0,1-1 0 0 0,-1 0 0 0 0,1 0 1 0 0,-1 1-1 0 0,1-1 0 0 0,0 0 1 0 0,0 0-1 0 0,0 0 0 0 0,0 0 1 0 0,0 0-1 0 0,0 0 0 0 0,0 0 0 0 0,0 0 1 0 0,0 0-1 0 0,0-1 0 0 0,0 1 1 0 0,1 0-1 0 0,-1-1 0 0 0,0 1 1 0 0,1-1-1 0 0,-1 1 0 0 0,0-1 0 0 0,1 0 1 0 0,0 1 16 0 0,247 66 2391 0 0,-156-23-1191 0 0,-80-35-1205 0 0,2 1-600 0 0,-6-7-10105 0 0,-8-3 5661 0 0,-1 0 2046 0 0</inkml:trace>
  <inkml:trace contextRef="#ctx0" brushRef="#br0" timeOffset="19436.759">7390 1488 4913 0 0,'0'0'1495'0'0,"0"0"-444"0"0,0 0-11 0 0,0 0 312 0 0,0 0 206 0 0,0 0-131 0 0,0 0-369 0 0,0 0-356 0 0,0 0-229 0 0,0 0-109 0 0,0 0-68 0 0,0 0-59 0 0,0 0-41 0 0,4 25-51 0 0,13 77-47 0 0,5-46-114 0 0,3-30-2155 0 0,-22-24-814 0 0,-2 0-2657 0 0,-1-2 51 0 0</inkml:trace>
  <inkml:trace contextRef="#ctx0" brushRef="#br0" timeOffset="19753.509">7359 1484 5105 0 0,'0'0'1419'0'0,"0"0"-567"0"0,0 0-94 0 0,0 0 227 0 0,0 0 129 0 0,0 0-71 0 0,0 0-272 0 0,0 0-254 0 0,0 0-146 0 0,0 0-77 0 0,0 0-41 0 0,0 0-52 0 0,0 0-45 0 0,29-1-28 0 0,89-3-20 0 0,-114 3-93 0 0,0 1 1 0 0,0-1-1 0 0,0 1 1 0 0,-1 0-1 0 0,1 0 1 0 0,0 1-1 0 0,0-1 1 0 0,0 1-1 0 0,-1 0 1 0 0,1 0-1 0 0,0 0 1 0 0,-1 0-1 0 0,1 1 1 0 0,-1-1-1 0 0,1 1 1 0 0,-1 0-1 0 0,0 0 1 0 0,0 0-1 0 0,0 0 1 0 0,0 1-1 0 0,0-1 1 0 0,2 4-16 0 0,5 4 66 0 0,-7-7-39 0 0,0-1 0 0 0,0 1 0 0 0,0 0 0 0 0,0 1 0 0 0,-1-1 0 0 0,0 0 0 0 0,1 1 0 0 0,-1-1 0 0 0,0 1 0 0 0,-1 0 0 0 0,1 0 0 0 0,-1 0 0 0 0,1-1 1 0 0,-1 1-1 0 0,-1 1 0 0 0,1-1 0 0 0,0 0 0 0 0,-1 0 0 0 0,0 0 0 0 0,0 0 0 0 0,0 0 0 0 0,0 0 0 0 0,-1 0 0 0 0,0 0 0 0 0,0 0 0 0 0,0 0 0 0 0,0 0 0 0 0,0 0 0 0 0,-1 0 0 0 0,0 0 0 0 0,0-1 0 0 0,0 1 1 0 0,0 0-1 0 0,0-1 0 0 0,-1 0 0 0 0,1 0 0 0 0,-1 0 0 0 0,0 0 0 0 0,0 0 0 0 0,0 0 0 0 0,-1-1 0 0 0,-2 3-27 0 0,-107 41-776 0 0,33-30-4077 0 0,60-16-1767 0 0,16 0 3251 0 0</inkml:trace>
  <inkml:trace contextRef="#ctx0" brushRef="#br0" timeOffset="20149.666">7756 1086 4185 0 0,'0'0'2051'0'0,"0"0"-667"0"0,0 0-261 0 0,0 0 160 0 0,0 0 95 0 0,0 0-107 0 0,0 0-316 0 0,0 0-262 0 0,0 0-121 0 0,0 0-65 0 0,0 0-20 0 0,0 0-14 0 0,20 19-14 0 0,62 59-35 0 0,-40-5 315 0 0,-33-45-627 0 0,-2 1 1 0 0,0 0-1 0 0,-2 0 1 0 0,-2 0-1 0 0,0 0 1 0 0,-2 1 0 0 0,-1-1-1 0 0,-2 18-112 0 0,1-32-150 0 0,0 0-1 0 0,-1 0 1 0 0,-1 0 0 0 0,0 0 0 0 0,-1 0-1 0 0,0 0 1 0 0,-1-1 0 0 0,-1 0 0 0 0,0 0-1 0 0,-1-1 1 0 0,-1 1 0 0 0,0-1-1 0 0,-1-1 1 0 0,0 0 0 0 0,-1 0 0 0 0,0-1-1 0 0,-1 0 1 0 0,0 0 0 0 0,-6 3 150 0 0,-22 12-3186 0 0,11-9-2892 0 0,13-9-687 0 0</inkml:trace>
  <inkml:trace contextRef="#ctx0" brushRef="#br0" timeOffset="20851.608">5137 1101 1280 0 0,'0'0'1126'0'0,"0"0"-254"0"0,0 0 194 0 0,0 0 457 0 0,0 0 353 0 0,0 0 16 0 0,0 0-353 0 0,0 0-424 0 0,0 0-300 0 0,0 0-153 0 0,0 0-14 0 0,0 0 8 0 0,-26 34-23 0 0,-76 107-39 0 0,98-137-554 0 0,1-1 0 0 0,0 1 0 0 0,0 0 0 0 0,0 1 0 0 0,1-1 0 0 0,-1 0-1 0 0,1 1 1 0 0,0 0 0 0 0,0-1 0 0 0,1 1 0 0 0,-1 0 0 0 0,1 0 0 0 0,0 0 0 0 0,1 0 0 0 0,-1 0 0 0 0,1 0 0 0 0,0 0 0 0 0,0 1-40 0 0,1 11 132 0 0,-1 12-102 0 0,2-1 1 0 0,0 1 0 0 0,2 0 0 0 0,1-1-1 0 0,2 0 1 0 0,0 0 0 0 0,2 0 0 0 0,1-1 0 0 0,2-1-1 0 0,0 0 1 0 0,1 0 0 0 0,2-1 0 0 0,1-1-1 0 0,0-1 1 0 0,4 2-31 0 0,52 42-2711 0 0,-17-34-6054 0 0,-38-25 2632 0 0</inkml:trace>
</inkml:ink>
</file>

<file path=ppt/ink/ink2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8:42.74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702 13 5953 0 0,'0'0'267'0'0,"0"0"-94"0"0,0 0-63 0 0,0 0-46 0 0,0 0 32 0 0,0 0 116 0 0,0 0 163 0 0,0 0 231 0 0,0 0 261 0 0,0 0 180 0 0,0 0 15 0 0,-16-2-125 0 0,-50-7-254 0 0,65 9-663 0 0,1 0 1 0 0,-1-1-1 0 0,0 1 0 0 0,0 0 1 0 0,1 0-1 0 0,-1 0 0 0 0,0 0 1 0 0,0 0-1 0 0,0 0 0 0 0,1 0 1 0 0,-1 0-1 0 0,0 0 0 0 0,0 0 1 0 0,1 1-1 0 0,-1-1 0 0 0,0 0 1 0 0,0 1-1 0 0,1-1 0 0 0,-1 0 1 0 0,0 1-1 0 0,1-1 0 0 0,-1 1 1 0 0,0-1-1 0 0,1 1 0 0 0,-1-1 1 0 0,1 1-1 0 0,-1-1 0 0 0,0 1 1 0 0,1-1-1 0 0,0 1 0 0 0,-1 0 1 0 0,1 0-1 0 0,-1-1 0 0 0,1 1 1 0 0,0 0-1 0 0,-1-1 1 0 0,1 1-1 0 0,0 0 0 0 0,0 0 1 0 0,0 0-1 0 0,0-1 0 0 0,0 1 1 0 0,0 0-1 0 0,0 0-20 0 0,-1 3 103 0 0,-5 15 209 0 0,2-1 1 0 0,0 1-1 0 0,1 0 1 0 0,1 1-1 0 0,1-1 1 0 0,0 0-1 0 0,2 7-312 0 0,-1 7 272 0 0,-27 473 2447 0 0,-27-175-1185 0 0,-84 267-1534 0 0,124-543 108 0 0,-40 126 506 0 0,-8-2 1 0 0,-16 17-615 0 0,63-158 142 0 0,-78 190 672 0 0,56-122-551 0 0,34-24-163 0 0,6-79-101 0 0,-1 1 0 0 0,1-1 0 0 0,0 0 0 0 0,0-1-1 0 0,0 1 1 0 0,0 0 0 0 0,0-1 0 0 0,1 0 0 0 0,-1 0 0 0 0,1 0 0 0 0,0 0 0 0 0,-1 0-1 0 0,1-1 1 0 0,0 0 0 0 0,0 0 0 0 0,0 0 0 0 0,0 0 0 0 0,0 0 0 0 0,0-1-1 0 0,0 0 1 0 0,2 0 1 0 0,372 30 243 0 0,365-37-231 0 0,-504 5 0 0 0,52 0-12 0 0,8 13 0 0 0,523 71-113 0 0,-187-34-73 0 0,109-48 308 0 0,-300-12-42 0 0,298 5-42 0 0,-108 17-34 0 0,-300-2 16 0 0,664 0-132 0 0,-689-15 90 0 0,-273 0 218 0 0,-36 6-134 0 0,0 1 26 0 0,0 0-17 0 0,0 0-7 0 0,0 0-5 0 0,0 0-14 0 0,0 0 19 0 0,0 0-16 0 0,0 0 17 0 0,0 0-18 0 0,0 0 1 0 0,0 0 28 0 0,0 0 0 0 0,0 0 25 0 0,0 0-3 0 0,0 0-11 0 0,0 0-13 0 0,0 0 0 0 0,0 0 0 0 0,0 0-12 0 0,-3-26 144 0 0,-18-37-91 0 0,-10-154 62 0 0,28 103-99 0 0,6-1 0 0 0,17-112-78 0 0,58-163 29 0 0,-41 233 25 0 0,-8-1-1 0 0,2-80-53 0 0,-14 84 59 0 0,8 1 0 0 0,9-13-59 0 0,-5 25 16 0 0,-17 60 4 0 0,-3 0 0 0 0,-3-1 1 0 0,-5 0-1 0 0,-4-31-20 0 0,0-15-653 0 0,-27 131 134 0 0,-114 22 528 0 0,-170 1-21 0 0,-109-11-64 0 0,-884-4-126 0 0,404-10 191 0 0,162 6-51 0 0,-316 27 25 0 0,-321 6 188 0 0,643-33 20 0 0,266 36 153 0 0,402-42 58 0 0,67-1-332 0 0,11 42-4734 0 0,24-3-1540 0 0,-6-17-2570 0 0,-16-14 3505 0 0</inkml:trace>
</inkml:ink>
</file>

<file path=ppt/ink/ink2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38.3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520 163 8938 0 0,'0'0'1197'0'0,"0"0"-376"0"0,0 0-101 0 0,0 0 232 0 0,0 0 267 0 0,0 0 112 0 0,0 0-112 0 0,0 0-326 0 0,0 0-334 0 0,0 0-259 0 0,0 0-165 0 0,1 2-22 0 0,25 133 1662 0 0,-19-22-1181 0 0,-4 0 1 0 0,-8 53-595 0 0,-33 128-479 0 0,23-201-2467 0 0,6-79 1132 0 0,5-9-1331 0 0,3-1-5571 0 0,1-4 4455 0 0</inkml:trace>
  <inkml:trace contextRef="#ctx0" brushRef="#br0" timeOffset="319.741">0 376 7490 0 0,'0'0'2988'0'0,"0"0"-1834"0"0,0 0-769 0 0,0 0 94 0 0,0 0 331 0 0,0 0 300 0 0,0 0 119 0 0,0 0-96 0 0,0 0-142 0 0,38-15-117 0 0,123-49-109 0 0,-11 18 417 0 0,146-27-193 0 0,-96 36-1227 0 0,-146 30-1469 0 0,-31 6-4776 0 0,-22 1 2561 0 0,-1 0-786 0 0,0 0 187 0 0</inkml:trace>
  <inkml:trace contextRef="#ctx0" brushRef="#br0" timeOffset="698.122">937 1 8018 0 0,'0'0'1195'0'0,"0"0"-413"0"0,0 0-187 0 0,0 0 260 0 0,0 0 317 0 0,-2 33 130 0 0,-7 111-104 0 0,-9 356 1015 0 0,17-480-2215 0 0,0 1 1 0 0,1 0-1 0 0,2 0 0 0 0,0-1 0 0 0,1 1 0 0 0,1-1 0 0 0,0 1 0 0 0,2-1 0 0 0,1-1 0 0 0,0 1 1 0 0,1-1-1 0 0,5 6 2 0 0,-12-23 5 0 0,1 0 1 0 0,-1-1 0 0 0,1 1-1 0 0,0 0 1 0 0,0-1-1 0 0,-1 0 1 0 0,1 1 0 0 0,0-1-1 0 0,0 0 1 0 0,0 0 0 0 0,0 0-1 0 0,1 0 1 0 0,-1-1 0 0 0,0 1-1 0 0,0 0 1 0 0,0-1-1 0 0,1 0 1 0 0,-1 1 0 0 0,0-1-1 0 0,0 0 1 0 0,1 0 0 0 0,-1 0-1 0 0,0-1 1 0 0,0 1 0 0 0,1 0-1 0 0,-1-1 1 0 0,0 0-1 0 0,0 1 1 0 0,0-1 0 0 0,0 0-1 0 0,0 0 1 0 0,0 0 0 0 0,0 0-1 0 0,1-1-5 0 0,68-49 587 0 0,-63 44-548 0 0,56-51 305 0 0,-41 35-252 0 0,1 1 0 0 0,1 1 0 0 0,1 2-1 0 0,1 0 1 0 0,1 2 0 0 0,19-9-92 0 0,-46 25-3 0 0,0 0 1 0 0,1 1-1 0 0,-1-1 0 0 0,0 1 1 0 0,1 0-1 0 0,-1 0 0 0 0,0-1 0 0 0,1 1 1 0 0,-1 0-1 0 0,0 0 0 0 0,1 0 1 0 0,-1 0-1 0 0,0 0 0 0 0,1 1 1 0 0,-1-1-1 0 0,0 0 0 0 0,1 1 0 0 0,-1-1 1 0 0,0 1-1 0 0,1-1 0 0 0,-1 1 1 0 0,0-1-1 0 0,0 1 0 0 0,0 0 1 0 0,0 0-1 0 0,0 0 0 0 0,0 0 0 0 0,0 0 1 0 0,0-1-1 0 0,0 2 0 0 0,0-1 1 0 0,0 0-1 0 0,0 0 0 0 0,-1 0 1 0 0,1 0-1 0 0,0 0 0 0 0,-1 1 0 0 0,1-1 1 0 0,-1 0-1 0 0,0 1 0 0 0,1-1 1 0 0,-1 0-1 0 0,0 1 0 0 0,0-1 1 0 0,0 0-1 0 0,0 1 3 0 0,5 75-433 0 0,-5-66 249 0 0,0 2-352 0 0,5 26-2436 0 0,2-30-1630 0 0,6-2-3473 0 0,-8-4 5981 0 0</inkml:trace>
  <inkml:trace contextRef="#ctx0" brushRef="#br0" timeOffset="1036.575">1668 859 0 0 0,'0'0'347'0'0,"0"0"622"0"0,0 0 376 0 0,0 0 436 0 0,0 0 360 0 0,0 0 83 0 0,0 0-178 0 0,0 0-306 0 0,0 0-330 0 0,0 0-287 0 0,0 0-230 0 0,33-8-180 0 0,101-27-112 0 0,-81 8 192 0 0,-48 19-587 0 0,-1 2-79 0 0,0 0 1 0 0,0 0-1 0 0,-1-1 1 0 0,0 1 0 0 0,0-1-1 0 0,0 0 1 0 0,-1 0-1 0 0,0 0 1 0 0,0 0-1 0 0,-1 0 1 0 0,1-1-1 0 0,-2 1 1 0 0,1 0-1 0 0,-1-1 1 0 0,0 1-1 0 0,-2-6-127 0 0,2 9-14 0 0,0 1-1 0 0,-1-1 0 0 0,0 0 1 0 0,0 0-1 0 0,0 1 0 0 0,0-1 1 0 0,-1 0-1 0 0,0 1 0 0 0,1-1 1 0 0,-1 1-1 0 0,0 0 0 0 0,-1 0 1 0 0,1 0-1 0 0,0 0 0 0 0,-1 0 1 0 0,0 0-1 0 0,0 0 0 0 0,0 1 1 0 0,0 0-1 0 0,0-1 0 0 0,0 1 1 0 0,0 0-1 0 0,-1 1 0 0 0,1-1 1 0 0,-1 1-1 0 0,0-1 0 0 0,1 1 1 0 0,-1 0-1 0 0,0 0 0 0 0,0 1 1 0 0,1-1-1 0 0,-3 1 15 0 0,-1-1-43 0 0,1 1 0 0 0,-1 0-1 0 0,1 1 1 0 0,-1 0 0 0 0,0 0 0 0 0,1 0 0 0 0,0 1-1 0 0,-1-1 1 0 0,1 2 0 0 0,0-1 0 0 0,0 1 0 0 0,0 0-1 0 0,0 0 1 0 0,0 0 0 0 0,1 1 0 0 0,0 0 0 0 0,-1 0-1 0 0,2 1 1 0 0,-1-1 0 0 0,0 1 0 0 0,1 0 0 0 0,0 0-1 0 0,0 0 1 0 0,0 1 0 0 0,1 0 0 0 0,0 0 0 0 0,0-1-1 0 0,-1 3 44 0 0,-1 0-43 0 0,0-1-1 0 0,0 1 1 0 0,0-1 0 0 0,1 2-1 0 0,1-1 1 0 0,-1 0-1 0 0,1 1 1 0 0,0-1-1 0 0,1 1 1 0 0,0 0 0 0 0,1 0-1 0 0,0-1 1 0 0,0 1-1 0 0,1 0 1 0 0,0 0-1 0 0,0 0 1 0 0,1 0-1 0 0,0 0 1 0 0,1 0 0 0 0,0 0-1 0 0,0 0 1 0 0,1-1-1 0 0,0 1 1 0 0,0-1-1 0 0,1 0 1 0 0,1 0 0 0 0,-1 0-1 0 0,4 5 44 0 0,6-4-33 0 0,0-1 0 0 0,1 0 0 0 0,0-1 0 0 0,0 0 0 0 0,0-2 0 0 0,1 1 0 0 0,0-2 0 0 0,0 0 0 0 0,0-1 0 0 0,0-1 0 0 0,0 0 0 0 0,1-1 0 0 0,-1-1 0 0 0,1 0 0 0 0,15-3 33 0 0,-5 3-76 0 0,103-11-1994 0 0,-46-4-5588 0 0,-53 8 480 0 0</inkml:trace>
</inkml:ink>
</file>

<file path=ppt/ink/ink2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0.9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10 998 0 0 0,'0'0'1732'0'0,"0"0"-186"0"0,0 0-70 0 0,0 0 103 0 0,0 0 208 0 0,0 0 75 0 0,0 0-133 0 0,0 0-221 0 0,0 0-268 0 0,0 0-232 0 0,0 0-150 0 0,0 0-90 0 0,0 0-51 0 0,-9-19 1564 0 0,10-1-2156 0 0,2 0 1 0 0,1 0-1 0 0,0 0 1 0 0,2 1 0 0 0,0 0-1 0 0,1 0 1 0 0,1 0-1 0 0,0 1 1 0 0,2 0-1 0 0,0 1 1 0 0,1 0-1 0 0,0 0 1 0 0,2 1-1 0 0,0 1 1 0 0,1 0-1 0 0,0 1 1 0 0,1 0-1 0 0,7-3-125 0 0,-17 12-16 0 0,1 0 1 0 0,0 1-1 0 0,0 0 0 0 0,0 0 1 0 0,0 0-1 0 0,1 1 0 0 0,-1 0 0 0 0,1 0 1 0 0,0 1-1 0 0,0 0 0 0 0,0 0 0 0 0,0 1 1 0 0,1-1-1 0 0,2 1 16 0 0,-8 3-16 0 0,1 1 1 0 0,-1-1-1 0 0,0 0 0 0 0,0 1 1 0 0,0-1-1 0 0,0 1 0 0 0,0 0 0 0 0,-1-1 1 0 0,1 1-1 0 0,-1 0 0 0 0,1 0 1 0 0,-1 0-1 0 0,0 0 0 0 0,0 0 1 0 0,-1 0-1 0 0,1 1 0 0 0,0-1 0 0 0,-1 0 1 0 0,0 0-1 0 0,0 1 0 0 0,0 2 16 0 0,0-5-1 0 0,-4 182 35 0 0,4-182-43 0 0,0 0 0 0 0,0 0 0 0 0,1 0 1 0 0,-1 0-1 0 0,0 0 0 0 0,0 0 1 0 0,1 0-1 0 0,-1 0 0 0 0,0-1 0 0 0,1 1 1 0 0,-1 0-1 0 0,1 0 0 0 0,-1 0 0 0 0,1-1 1 0 0,-1 1-1 0 0,1 0 0 0 0,0 0 0 0 0,-1-1 1 0 0,1 1-1 0 0,0-1 0 0 0,0 1 1 0 0,-1 0-1 0 0,1-1 0 0 0,0 0 0 0 0,0 1 1 0 0,0-1-1 0 0,0 1 0 0 0,0-1 0 0 0,0 0 1 0 0,0 0-1 0 0,-1 1 0 0 0,1-1 0 0 0,0 0 1 0 0,0 0-1 0 0,0 0 0 0 0,0 0 1 0 0,0 0-1 0 0,0 0 0 0 0,0 0 0 0 0,0-1 1 0 0,0 1-1 0 0,0 0 0 0 0,0-1 0 0 0,0 1 1 0 0,0 0-1 0 0,-1-1 0 0 0,1 1 0 0 0,0-1 1 0 0,0 1 8 0 0,45-22 80 0 0,101-102 30 0 0,-124 106-120 0 0,-18 13-7 0 0,0 0 1 0 0,0 1 0 0 0,1 0-1 0 0,0 0 1 0 0,0 0 0 0 0,0 0 0 0 0,0 1-1 0 0,1 0 1 0 0,-1 0 0 0 0,1 1-1 0 0,0 0 1 0 0,0 0 0 0 0,0 1 0 0 0,6-1 16 0 0,-12 3-1 0 0,1 1 1 0 0,0-1-1 0 0,-1 1 1 0 0,1 0-1 0 0,-1 0 0 0 0,1 0 1 0 0,-1 0-1 0 0,0 0 1 0 0,0 0-1 0 0,0 0 1 0 0,0 0-1 0 0,0 0 1 0 0,0 0-1 0 0,-1 1 1 0 0,1-1-1 0 0,-1 0 1 0 0,0 0-1 0 0,1 1 1 0 0,-1-1-1 0 0,0 0 1 0 0,0 1-1 0 0,-1-1 1 0 0,1 0-1 0 0,0 1 1 0 0,-1 0 0 0 0,1 4 5 0 0,-1 32 4 0 0,0-32-33 0 0,0 1 0 0 0,1 0 0 0 0,0-1 0 0 0,0 1 0 0 0,1 0 0 0 0,-1-1 0 0 0,2 1 0 0 0,-1-1 0 0 0,1 1 0 0 0,0-1 0 0 0,1 1 0 0 0,0-1 0 0 0,2 3 24 0 0,35 1-4471 0 0,-13-22-6472 0 0,-19 4 5311 0 0</inkml:trace>
  <inkml:trace contextRef="#ctx0" brushRef="#br0" timeOffset="330.753">1009 829 0 0 0,'0'0'1908'0'0,"0"0"-246"0"0,0 0 208 0 0,0 0 310 0 0,0 0 171 0 0,0 0-133 0 0,0 0-400 0 0,0 0-404 0 0,0 0-330 0 0,0 0-252 0 0,34-10-173 0 0,101-33-136 0 0,-78 12 97 0 0,-49 23-438 0 0,-5 4-104 0 0,0 0 0 0 0,1 1 0 0 0,-2-1 0 0 0,1 0 0 0 0,0-1 0 0 0,-1 1 0 0 0,0 0 0 0 0,0-1 0 0 0,0 1 0 0 0,-1-1 0 0 0,1 0 0 0 0,-1 1 0 0 0,0-1 0 0 0,0 0 0 0 0,-1 0 0 0 0,1 0 0 0 0,-1 1 0 0 0,0-1 0 0 0,-1 0-1 0 0,0-2-77 0 0,1 5-17 0 0,0-1-1 0 0,-1 1 0 0 0,1 0 0 0 0,-1 0 0 0 0,0 0 0 0 0,1-1 0 0 0,-1 1 0 0 0,0 0 0 0 0,0 0 0 0 0,-1 0 0 0 0,1 0 0 0 0,0 1 0 0 0,-1-1 0 0 0,1 0 0 0 0,-1 0 1 0 0,0 1-1 0 0,1-1 0 0 0,-1 1 0 0 0,0 0 0 0 0,0-1 0 0 0,0 1 0 0 0,0 0 0 0 0,0 0 0 0 0,0 0 0 0 0,0 0 0 0 0,0 1 0 0 0,0-1 0 0 0,-1 1 0 0 0,1-1 1 0 0,0 1-1 0 0,0-1 0 0 0,-2 1 18 0 0,-75 5-1198 0 0,65 2 1061 0 0,0 0-1 0 0,1 2 1 0 0,0-1 0 0 0,0 2-1 0 0,1-1 1 0 0,0 2-1 0 0,1 0 1 0 0,0 0-1 0 0,1 1 1 0 0,0 0-1 0 0,1 1 1 0 0,0 0-1 0 0,1 1 138 0 0,3-9-111 0 0,1 1-1 0 0,1 0 0 0 0,-1 0 0 0 0,1 0 0 0 0,0 0 1 0 0,1 0-1 0 0,-1 1 0 0 0,1-1 0 0 0,0 1 0 0 0,1 0 0 0 0,0 0 1 0 0,0 0-1 0 0,0-1 0 0 0,1 1 0 0 0,0 0 0 0 0,0 0 1 0 0,1 0-1 0 0,0 0 0 0 0,0 0 0 0 0,1-1 0 0 0,-1 1 1 0 0,2 0-1 0 0,-1-1 0 0 0,1 1 0 0 0,0-1 0 0 0,0 0 1 0 0,0 0-1 0 0,1 0 0 0 0,0-1 0 0 0,0 1 0 0 0,1-1 1 0 0,-1 0-1 0 0,1 0 0 0 0,0 0 0 0 0,1-1 0 0 0,-1 0 0 0 0,6 3 112 0 0,7-2-192 0 0,0-1 0 0 0,1-1-1 0 0,-1 0 1 0 0,1-2-1 0 0,0 0 1 0 0,0-1-1 0 0,-1-1 1 0 0,1 0 0 0 0,0-2-1 0 0,-1 0 1 0 0,0-1-1 0 0,1-1 1 0 0,-2-1-1 0 0,1 0 1 0 0,-1-2 0 0 0,0 1-1 0 0,5-5 193 0 0,75-46-8908 0 0,-79 42 7902 0 0</inkml:trace>
  <inkml:trace contextRef="#ctx0" brushRef="#br0" timeOffset="628.943">1816 22 11979 0 0,'0'0'2524'0'0,"0"0"-1805"0"0,0 0-667 0 0,0 0 55 0 0,0 0 289 0 0,0 0 253 0 0,0 0 114 0 0,0 0 43 0 0,0 0-48 0 0,0 0-94 0 0,1 33-77 0 0,4 106-91 0 0,17 182 765 0 0,21-44-1908 0 0,-26-186-1776 0 0,-14-73-509 0 0,-3-14-1807 0 0,1 1-4454 0 0,-1-5 7366 0 0</inkml:trace>
  <inkml:trace contextRef="#ctx0" brushRef="#br0" timeOffset="875.825">1473 571 10882 0 0,'0'0'991'0'0,"0"0"-705"0"0,0 0-209 0 0,0 0 318 0 0,0 0 292 0 0,0 0 85 0 0,0 0-40 0 0,0 0-88 0 0,37-2-124 0 0,116-7-78 0 0,-107 6-296 0 0,-1-2 0 0 0,0-1 0 0 0,0-3 0 0 0,-1-2 0 0 0,0-2 0 0 0,2-3-146 0 0,-46 16 0 0 0,205-89-1872 0 0,-143 47-1805 0 0,-8-6-3608 0 0,-36 30 3826 0 0,-4 5 2448 0 0</inkml:trace>
  <inkml:trace contextRef="#ctx0" brushRef="#br0" timeOffset="1179.533">2383 0 432 0 0,'0'0'3069'0'0,"0"0"6"0"0,0 0-233 0 0,0 0-448 0 0,0 0-512 0 0,0 0-475 0 0,0 0-295 0 0,0 0-151 0 0,0 0-90 0 0,0 0-95 0 0,0 0-122 0 0,0 0-113 0 0,-14 32-102 0 0,-42 102-50 0 0,29-31 248 0 0,18-28-409 0 0,3 1 1 0 0,3-1-1 0 0,6 44-228 0 0,-3-102-19 0 0,1 0 1 0 0,1 0-1 0 0,0 0 0 0 0,1-1 1 0 0,1 1-1 0 0,0-1 0 0 0,1 0 1 0 0,1 0-1 0 0,1-1 0 0 0,0 1 1 0 0,1-1-1 0 0,3 4 19 0 0,-8-16 0 0 0,-1-1 0 0 0,0 0 0 0 0,1 1 0 0 0,-1-1 0 0 0,1 0 0 0 0,-1 0 0 0 0,1-1 0 0 0,0 1 0 0 0,0 0 0 0 0,0-1 0 0 0,0 0 0 0 0,0 0-1 0 0,0 0 1 0 0,0 0 0 0 0,1 0 0 0 0,-1 0 0 0 0,0-1 0 0 0,0 0 0 0 0,1 1 0 0 0,-1-1 0 0 0,0-1 0 0 0,1 1 0 0 0,-1 0 0 0 0,0-1 0 0 0,0 0 0 0 0,0 1 0 0 0,1-1 0 0 0,-1 0 0 0 0,0-1 0 0 0,0 1 0 0 0,2-2 0 0 0,87-58 570 0 0,-91 60-568 0 0,44-42 134 0 0,43-27 80 0 0,-87 69-219 0 0,0 1 0 0 0,0-1 0 0 0,0 0-1 0 0,0 1 1 0 0,0-1 0 0 0,0 1 0 0 0,0-1 0 0 0,0 1 0 0 0,0-1 0 0 0,1 1 0 0 0,-1 0-1 0 0,0 0 1 0 0,0 0 0 0 0,0-1 0 0 0,0 1 0 0 0,0 0 0 0 0,1 0 0 0 0,-1 1 0 0 0,0-1 0 0 0,0 0-1 0 0,0 0 1 0 0,0 0 0 0 0,0 1 0 0 0,0-1 0 0 0,0 1 0 0 0,1-1 0 0 0,-1 1 0 0 0,0-1-1 0 0,-1 1 1 0 0,1-1 0 0 0,0 1 0 0 0,0 0 0 0 0,0 0 0 0 0,0-1 0 0 0,0 1 0 0 0,-1 0 0 0 0,1 0-1 0 0,0 0 1 0 0,-1 0 0 0 0,1 0 0 0 0,0 0 0 0 0,-1 0 0 0 0,0 0 0 0 0,1 0 0 0 0,-1 0 0 0 0,0 0-1 0 0,1 2 4 0 0,0 62-528 0 0,-2-44 43 0 0,1-11-106 0 0,4 28-2322 0 0,15-27-6734 0 0,-9-11 4186 0 0,-4 0 2368 0 0</inkml:trace>
  <inkml:trace contextRef="#ctx0" brushRef="#br0" timeOffset="1461.533">3047 578 3561 0 0,'0'0'2088'0'0,"0"0"-806"0"0,0 0-213 0 0,0 0 57 0 0,0 0-6 0 0,0 0-209 0 0,0 0-363 0 0,0 0-297 0 0,0 0-184 0 0,-23 35-86 0 0,-70 106-48 0 0,62-78-134 0 0,31-55 131 0 0,0-6 58 0 0,-1 1 0 0 0,1-1 0 0 0,0 1-1 0 0,0-1 1 0 0,0 0 0 0 0,0 1 0 0 0,1-1-1 0 0,-1 0 1 0 0,0 1 0 0 0,1-1-1 0 0,0 0 1 0 0,-1 1 0 0 0,1-1 0 0 0,0 0-1 0 0,0 0 1 0 0,0 0 0 0 0,1 1-1 0 0,-1-1 1 0 0,1-1 0 0 0,-1 1 0 0 0,1 0-1 0 0,-1 0 1 0 0,1 0 0 0 0,0-1-1 0 0,0 1 1 0 0,0-1 0 0 0,0 0 0 0 0,0 1-1 0 0,0-1 1 0 0,0 0 0 0 0,0 0-1 0 0,0 0 1 0 0,1-1 0 0 0,-1 1 0 0 0,0 0-1 0 0,1-1 1 0 0,-1 0 0 0 0,1 1-1 0 0,-1-1 1 0 0,0 0 0 0 0,1 0 0 0 0,-1 0-1 0 0,2-1 13 0 0,3 1 325 0 0,1 0 0 0 0,-1-1 0 0 0,1 0 0 0 0,0 0 0 0 0,-1 0 0 0 0,0-1 0 0 0,1-1 0 0 0,-1 1 0 0 0,0-1 0 0 0,0 0 0 0 0,0-1 1 0 0,-1 0-1 0 0,1 0 0 0 0,-1 0 0 0 0,0-1 0 0 0,0 1 0 0 0,3-5-325 0 0,0 2 231 0 0,-1 0 0 0 0,0-1 1 0 0,-1 0-1 0 0,1 0 1 0 0,-2-1-1 0 0,1 0 0 0 0,-1 0 1 0 0,0 0-1 0 0,-1-1 1 0 0,0 1-1 0 0,-1-1 0 0 0,0-1 1 0 0,-1 1-1 0 0,0-1 1 0 0,0 1-1 0 0,-1-1 1 0 0,0 0-1 0 0,-1 0 0 0 0,-1 1 1 0 0,1-1-1 0 0,-2 0 1 0 0,1 0-1 0 0,-2-5-231 0 0,0 11-113 0 0,0 0 0 0 0,0 0 0 0 0,0 0-1 0 0,-1 0 1 0 0,0 0 0 0 0,0 0 0 0 0,0 0 0 0 0,0 1 0 0 0,-1 0 0 0 0,0 0-1 0 0,0 0 1 0 0,0 0 0 0 0,0 0 0 0 0,0 1 0 0 0,-1 0 0 0 0,-4-3 113 0 0,-21-8-3917 0 0,-1 6-4403 0 0,22 8 381 0 0</inkml:trace>
  <inkml:trace contextRef="#ctx0" brushRef="#br0" timeOffset="1927.869">3522 637 13011 0 0,'0'0'1104'0'0,"0"0"-533"0"0,0 0-224 0 0,0 0-78 0 0,0 0-74 0 0,0 0-74 0 0,0 0-86 0 0,0 0-49 0 0,0 0-24 0 0,0 0-21 0 0,0 0-33 0 0,0 0-41 0 0,0 0-15 0 0,-30 33-42 0 0,-90 102-9 0 0,88-81-99 0 0,34-48 216 0 0,-2-3 89 0 0,1-1 0 0 0,-1 1 0 0 0,1-1 0 0 0,0 0 0 0 0,0 0 0 0 0,0 1-1 0 0,0-1 1 0 0,0 0 0 0 0,0 0 0 0 0,0 0 0 0 0,1 0 0 0 0,-1 0 0 0 0,1 0 0 0 0,0-1-1 0 0,-1 1 1 0 0,1 0 0 0 0,0-1 0 0 0,0 1 0 0 0,0-1 0 0 0,0 0 0 0 0,0 1-1 0 0,0-1 1 0 0,0 0 0 0 0,1-1 0 0 0,-1 1 0 0 0,0 0 0 0 0,1 0 0 0 0,-1-1-1 0 0,0 0 1 0 0,1 1 0 0 0,-1-1 0 0 0,1 0 0 0 0,1 0-7 0 0,81-17 3194 0 0,-65 4-2749 0 0,0-1 0 0 0,0-1-1 0 0,-1-1 1 0 0,-1-1 0 0 0,-1-1 0 0 0,-1 0-1 0 0,0-1 1 0 0,-1-1 0 0 0,-1 0 0 0 0,-1-1 0 0 0,-1 0-1 0 0,-1-1 1 0 0,-1-1 0 0 0,0 1 0 0 0,-2-2-1 0 0,0-3-444 0 0,9-27-45 0 0,-3 0 1 0 0,-3 0-1 0 0,-1-2 0 0 0,-4 1 0 0 0,-1-1 0 0 0,-3-27 45 0 0,-1 79-43 0 0,0 0 0 0 0,-1-1 1 0 0,0 1-1 0 0,0-1 0 0 0,0 1 0 0 0,0-1 0 0 0,0 1 1 0 0,-1-1-1 0 0,0 1 0 0 0,0 0 0 0 0,0-1 1 0 0,-1 1-1 0 0,1 0 0 0 0,-1 0 0 0 0,0 0 0 0 0,0 0 1 0 0,-1 0-1 0 0,1 0 0 0 0,-1 1 0 0 0,0-1 1 0 0,0 1-1 0 0,0-1 0 0 0,0 1 0 0 0,0 0 0 0 0,-1 1 1 0 0,1-1-1 0 0,-1 0 0 0 0,0 1 0 0 0,0 0 1 0 0,0 0-1 0 0,0 0 0 0 0,0 0 0 0 0,-1 1 0 0 0,1 0 1 0 0,0 0-1 0 0,-1 0 0 0 0,1 0 0 0 0,-1 1 1 0 0,0-1 42 0 0,-6 4-123 0 0,0 1 0 0 0,1 0 0 0 0,0 1 0 0 0,0 0 0 0 0,0 0 0 0 0,0 1 0 0 0,1 0 0 0 0,0 1 0 0 0,0 0 0 0 0,1 0 0 0 0,-1 1 0 0 0,2 0 0 0 0,-1 1 0 0 0,1 0 0 0 0,1 0 0 0 0,-3 4 123 0 0,-1-2-38 0 0,1 1 0 0 0,1-1-1 0 0,0 2 1 0 0,0-1-1 0 0,1 1 1 0 0,1 0-1 0 0,0 0 1 0 0,1 1-1 0 0,0 0 1 0 0,1 0-1 0 0,1 0 1 0 0,0 0-1 0 0,1 1 1 0 0,0-1-1 0 0,2 1 1 0 0,-1 0-1 0 0,2-1 1 0 0,0 1-1 0 0,0-1 1 0 0,2 1-1 0 0,0-1 1 0 0,0 0-1 0 0,1 0 1 0 0,1 0 0 0 0,1 0-1 0 0,0-1 1 0 0,0 0-1 0 0,1 0 1 0 0,1-1-1 0 0,0 0 1 0 0,1 0-1 0 0,0-1 1 0 0,1 0-1 0 0,7 6 39 0 0,4-2-199 0 0,0 0 0 0 0,2-2-1 0 0,-1-1 1 0 0,2-1 0 0 0,-1-1-1 0 0,1-1 1 0 0,18 4 199 0 0,50 4-10038 0 0,-73-17 1747 0 0</inkml:trace>
</inkml:ink>
</file>

<file path=ppt/ink/ink2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126 575 0 0 0,'0'0'740'0'0,"0"0"-237"0"0,0 0-155 0 0,0 0 65 0 0,0 0 196 0 0,0 0 181 0 0,0 0 37 0 0,0 0-68 0 0,0 0-156 0 0,0 0-187 0 0,0 0-145 0 0,0 0-75 0 0,-17 24-36 0 0,-53 73 4 0 0,42-23 267 0 0,26-70-317 0 0,0 1 0 0 0,1 0 0 0 0,-1-1 1 0 0,1 1-1 0 0,0 0 0 0 0,0 0 1 0 0,1 0-1 0 0,0 0 0 0 0,-1 0 0 0 0,2 0 1 0 0,-1 0-1 0 0,0 0 0 0 0,1 0 1 0 0,0 0-1 0 0,0-1 0 0 0,1 1 0 0 0,-1 0 1 0 0,1-1-1 0 0,0 1 0 0 0,0 0 1 0 0,0-1-1 0 0,1 0 0 0 0,0 0 0 0 0,0 0 1 0 0,0 0-1 0 0,0 0 0 0 0,1 0 0 0 0,-1-1 1 0 0,1 0-1 0 0,0 0 0 0 0,0 0 1 0 0,0 0-1 0 0,0 0 0 0 0,0-1 0 0 0,1 0 1 0 0,2 1-115 0 0,0-2 179 0 0,-1-2 1 0 0,0 1-1 0 0,1-1 1 0 0,-1 0-1 0 0,0 0 1 0 0,0-1-1 0 0,0 1 1 0 0,0-2-1 0 0,0 1 1 0 0,0-1 0 0 0,0 1-1 0 0,-1-1 1 0 0,1-1-1 0 0,-1 1 1 0 0,0-1-1 0 0,0 0 1 0 0,0 0-1 0 0,-1-1 1 0 0,1 1-1 0 0,-1-1 1 0 0,0 0-1 0 0,0 0 1 0 0,-1-1-1 0 0,0 1 1 0 0,0-1-1 0 0,2-2-179 0 0,1-3 46 0 0,0 0 0 0 0,0 0 0 0 0,-1-1 0 0 0,-1 1 0 0 0,0-1 0 0 0,0 0 0 0 0,-1 0-1 0 0,-1 0 1 0 0,0-1 0 0 0,0 1 0 0 0,-1-1 0 0 0,-1-6-46 0 0,-1 11-252 0 0,0 0 0 0 0,0 0 0 0 0,-1 0 0 0 0,0 0 0 0 0,0 0 0 0 0,-1 0 0 0 0,0 0 1 0 0,0 1-1 0 0,0-1 0 0 0,-1 1 0 0 0,-1 0 0 0 0,-3-4 252 0 0,2 2-669 0 0,0 0-1 0 0,0 1 1 0 0,-1 0 0 0 0,-1 0 0 0 0,1 1 0 0 0,-1 0-1 0 0,0 0 1 0 0,-1 1 0 0 0,0 0 0 0 0,0 1 0 0 0,0-1-1 0 0,0 2 1 0 0,-1-1 0 0 0,0 2 0 0 0,-7-3 669 0 0,112-35 6285 0 0,-56 27-5219 0 0,0-3 0 0 0,-1-1 1 0 0,-1-2-1 0 0,-1-1 0 0 0,-1-2 0 0 0,3-4-1066 0 0,-25 16 35 0 0,1 0 1 0 0,-2 0-1 0 0,0-1 1 0 0,0 0-1 0 0,-1-1 1 0 0,-1-1-1 0 0,0 0 1 0 0,0 0-1 0 0,-2 0 1 0 0,0-2-1 0 0,0 1 0 0 0,-2-1 1 0 0,0 1-1 0 0,-1-2 1 0 0,0 1-1 0 0,0-7-35 0 0,2-18-204 0 0,-7 40-56 0 0,0 20-1456 0 0,2 128 1371 0 0,20 74 152 0 0,-13-170 196 0 0,12 46 56 0 0,-6 2 0 0 0,-3 0 0 0 0,-5 0 0 0 0,-5 91-59 0 0,-6-155 180 0 0,-2-1 0 0 0,-1 1 0 0 0,-2-2 0 0 0,-1 1 0 0 0,-4 5-180 0 0,11-27 220 0 0,-2-1-1 0 0,0 1 0 0 0,0-1 0 0 0,-1 0 1 0 0,0-1-1 0 0,-1 1 0 0 0,0-1 0 0 0,-1-1 1 0 0,0 1-1 0 0,0-1 0 0 0,-1-1 0 0 0,-2 2-219 0 0,10-9 54 0 0,0 0 0 0 0,0 0 0 0 0,0 0 0 0 0,0-1 0 0 0,0 1-1 0 0,0 0 1 0 0,0-1 0 0 0,0 1 0 0 0,0 0 0 0 0,-1-1 0 0 0,1 1-1 0 0,0-1 1 0 0,0 0 0 0 0,-1 1 0 0 0,1-1 0 0 0,0 0 0 0 0,0 0-1 0 0,-1 0 1 0 0,1 0 0 0 0,0 0 0 0 0,-1 0 0 0 0,1 0-1 0 0,0 0 1 0 0,0-1 0 0 0,-1 1 0 0 0,1 0 0 0 0,0-1 0 0 0,0 1-1 0 0,-1-1 1 0 0,1 1 0 0 0,0-1 0 0 0,0 0 0 0 0,0 1 0 0 0,0-1-1 0 0,0 0 1 0 0,0 0 0 0 0,0 0 0 0 0,0 0 0 0 0,0 0 0 0 0,0 0-1 0 0,1 0 1 0 0,-1 0 0 0 0,0 0 0 0 0,1 0 0 0 0,-1 0-1 0 0,1-1 1 0 0,-1 1 0 0 0,1 0 0 0 0,-1 0 0 0 0,1-2-54 0 0,-12-69 522 0 0,14 34-570 0 0,1 1-1 0 0,2-1 0 0 0,2 0 0 0 0,2 1 0 0 0,0 1 0 0 0,3-1 0 0 0,1 2 1 0 0,2 0-1 0 0,1 0 0 0 0,2 1 0 0 0,1 2 0 0 0,1 0 0 0 0,2 1 0 0 0,5-4 49 0 0,58-59-2470 0 0,-54 66-1227 0 0,1 2-3661 0 0,-18 14 551 0 0</inkml:trace>
</inkml:ink>
</file>

<file path=ppt/ink/ink2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53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324 85 12203 0 0,'0'0'1593'0'0,"0"0"-316"0"0,0 0-80 0 0,0 0 58 0 0,0 0 61 0 0,0 0-115 0 0,0 0-303 0 0,0 0-289 0 0,0 0-229 0 0,0 0-130 0 0,0 0-56 0 0,0 0-2 0 0,0 0 36 0 0,0 18 25 0 0,-1 237 831 0 0,-3 224-1204 0 0,6-454-1257 0 0,-2-25 766 0 0,0 0-122 0 0,0 0-114 0 0,-19-11-8209 0 0,13 5 3771 0 0,1 1-816 0 0</inkml:trace>
  <inkml:trace contextRef="#ctx0" brushRef="#br0" timeOffset="264.775">0 380 11050 0 0,'0'0'1774'0'0,"0"0"-627"0"0,0 0-400 0 0,0 0 65 0 0,0 0 164 0 0,0 0 67 0 0,0 0-108 0 0,0 0-176 0 0,0 0-144 0 0,0 0-81 0 0,32 0-62 0 0,102-1-42 0 0,8-13 367 0 0,34-16-802 0 0,-118 16-3404 0 0,-2-4-5090 0 0,-43 13 3146 0 0,-5-1 528 0 0</inkml:trace>
  <inkml:trace contextRef="#ctx0" brushRef="#br0" timeOffset="620.73">768 1 12891 0 0,'0'0'1432'0'0,"0"0"-605"0"0,0 0-220 0 0,0 0 166 0 0,0 0 170 0 0,0 0 29 0 0,-10 31-118 0 0,-31 101-179 0 0,32-103-451 0 0,1 1 1 0 0,2 0 0 0 0,1 0 0 0 0,1 1-1 0 0,1-1 1 0 0,2 1 0 0 0,1 13-225 0 0,1-17 39 0 0,-2-12-37 0 0,1 0 0 0 0,1 0 1 0 0,1 0-1 0 0,0 0 0 0 0,1 0 0 0 0,0 0 1 0 0,1-1-1 0 0,1 0 0 0 0,0 1 1 0 0,1-2-1 0 0,1 1 0 0 0,0-1 0 0 0,8 12-2 0 0,-12-22 8 0 0,0 0 0 0 0,1 1-1 0 0,-1-1 1 0 0,1-1 0 0 0,0 1-1 0 0,0 0 1 0 0,0-1 0 0 0,0 0-1 0 0,0 0 1 0 0,0 0 0 0 0,1-1-1 0 0,-1 1 1 0 0,1-1 0 0 0,-1 0-1 0 0,1 0 1 0 0,-1 0 0 0 0,1-1-1 0 0,0 0 1 0 0,-1 0 0 0 0,1 0-1 0 0,-1 0 1 0 0,1-1 0 0 0,0 0-1 0 0,-1 0 1 0 0,1 0 0 0 0,2-1-8 0 0,118-60 461 0 0,-77 33-432 0 0,93-34 64 0 0,-139 64-87 0 0,0 1 0 0 0,1-1 0 0 0,-1 0 0 0 0,0 1 0 0 0,1-1 1 0 0,-1 1-1 0 0,0 0 0 0 0,0 0 0 0 0,-1 0 0 0 0,1 0 0 0 0,0 0 0 0 0,-1 0 0 0 0,1 1 0 0 0,-1-1 0 0 0,1 0 0 0 0,-1 1 0 0 0,0-1 0 0 0,0 1 0 0 0,0-1 0 0 0,-1 1 0 0 0,1-1 1 0 0,-1 1-1 0 0,1 0 0 0 0,-1-1 0 0 0,0 1 0 0 0,0 0 0 0 0,0 0 0 0 0,0-1 0 0 0,0 1 0 0 0,-1 0 0 0 0,1-1 0 0 0,-1 1 0 0 0,0 0 0 0 0,0-1 0 0 0,0 1-6 0 0,1 14 38 0 0,0 3-57 0 0,0-15-39 0 0,-1 0-1 0 0,1-1 1 0 0,0 1-1 0 0,0 0 1 0 0,0 0-1 0 0,1 0 1 0 0,-1 0-1 0 0,1 0 1 0 0,1-1-1 0 0,-1 1 1 0 0,1 0-1 0 0,-1-1 1 0 0,1 1-1 0 0,1-1 1 0 0,-1 0 0 0 0,0 0-1 0 0,1 0 1 0 0,2 3 58 0 0,39-8-5854 0 0,-5-23-5944 0 0,-31 16 7873 0 0</inkml:trace>
  <inkml:trace contextRef="#ctx0" brushRef="#br0" timeOffset="870.928">1482 652 0 0 0,'0'0'1436'0'0,"0"0"679"0"0,0 0 395 0 0,0 0 119 0 0,0 0-90 0 0,0 0-262 0 0,0 0-376 0 0,0 0-392 0 0,0 0-338 0 0,0 0-269 0 0,33-7-192 0 0,99-25-150 0 0,-129 31-528 0 0,0 1-1 0 0,0 0 1 0 0,0-1 0 0 0,-1 1-1 0 0,1-1 1 0 0,0 0 0 0 0,-1 0-1 0 0,1 0 1 0 0,0 0 0 0 0,-1-1 0 0 0,0 1-1 0 0,1-1 1 0 0,-1 1 0 0 0,0-1-1 0 0,0 0 1 0 0,1 0 0 0 0,-2 0-1 0 0,1 0 1 0 0,0 0 0 0 0,0 0-1 0 0,-1-1 1 0 0,2-1-32 0 0,1-4 134 0 0,2-2-79 0 0,-1 1-1 0 0,0-1 1 0 0,-1-1 0 0 0,0 1-1 0 0,0 0 1 0 0,-1-1 0 0 0,-1 0-1 0 0,1 0 1 0 0,-2 0 0 0 0,0 0-1 0 0,0 0 1 0 0,-1 0 0 0 0,0 0-1 0 0,-2-9-54 0 0,0 17-43 0 0,0 0-1 0 0,0 1 1 0 0,0-1 0 0 0,0 1-1 0 0,0 0 1 0 0,0 0-1 0 0,-1 0 1 0 0,1 0-1 0 0,-1 0 1 0 0,0 0-1 0 0,1 1 1 0 0,-1-1 0 0 0,0 1-1 0 0,0 0 1 0 0,0 0-1 0 0,0 0 1 0 0,0 0-1 0 0,0 0 1 0 0,0 1-1 0 0,0-1 1 0 0,0 1 0 0 0,-1 0-1 0 0,1 0 1 0 0,0 0-1 0 0,0 0 1 0 0,0 0-1 0 0,0 1 1 0 0,0 0 0 0 0,-1 0-1 0 0,1-1 1 0 0,0 2-1 0 0,1-1 1 0 0,-1 0-1 0 0,0 1 1 0 0,0-1-1 0 0,0 1 1 0 0,1 0 0 0 0,-1 0-1 0 0,1 0 1 0 0,-1 0 43 0 0,-6 6-62 0 0,0 1 0 0 0,0-1 0 0 0,0 2 0 0 0,1-1 0 0 0,1 1 1 0 0,0 0-1 0 0,0 1 0 0 0,1 0 0 0 0,0 0 0 0 0,1 0 0 0 0,0 1 1 0 0,1 0-1 0 0,0-1 0 0 0,1 2 0 0 0,0-1 0 0 0,1 0 0 0 0,0 0 1 0 0,1 1-1 0 0,1-1 0 0 0,0 1 0 0 0,0-1 0 0 0,2 3 62 0 0,1-5-88 0 0,0-1 0 0 0,1 0 0 0 0,1 0 1 0 0,0 0-1 0 0,0 0 0 0 0,0-1 0 0 0,1 0 0 0 0,0 0 0 0 0,1 0 0 0 0,0-1 0 0 0,0 0 0 0 0,1 0 0 0 0,0-1 0 0 0,0 0 0 0 0,0 0 0 0 0,1-1 0 0 0,-1 0 0 0 0,1-1 0 0 0,0 0 0 0 0,1 0 0 0 0,5 1 88 0 0,69 16-1576 0 0,-28-15-3465 0 0,-40-5 2087 0 0,3 2-4385 0 0</inkml:trace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2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9.3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264 347 0 0 0,'0'0'1327'0'0,"0"0"516"0"0,0 0 295 0 0,0 0 58 0 0,0 0-137 0 0,0 0-262 0 0,0 0-289 0 0,0 0-245 0 0,0 0-236 0 0,0 0-216 0 0,0 0-167 0 0,0 0-137 0 0,-32 12-122 0 0,-96 42-108 0 0,124-53-261 0 0,1 1-1 0 0,-1-1 0 0 0,1 1 0 0 0,-1 0 0 0 0,1 0 1 0 0,-1 0-1 0 0,1 0 0 0 0,0 1 0 0 0,0-1 0 0 0,0 1 1 0 0,1 0-1 0 0,-1 0 0 0 0,1 0 0 0 0,-1 0 0 0 0,1 0 1 0 0,0 0-1 0 0,0 1 0 0 0,0-1 0 0 0,0 3-15 0 0,-4 7 60 0 0,-1 1-30 0 0,1 1 0 0 0,0 0 0 0 0,1 0 0 0 0,1 0 0 0 0,0 0 0 0 0,1 1 1 0 0,0 0-1 0 0,2-1 0 0 0,0 1 0 0 0,0 9-30 0 0,2-19-53 0 0,0 0 1 0 0,0 1 0 0 0,1-1-1 0 0,-1 0 1 0 0,1 0-1 0 0,0 0 1 0 0,1-1-1 0 0,0 1 1 0 0,0-1-1 0 0,0 1 1 0 0,0-1-1 0 0,1 0 1 0 0,0 0 0 0 0,0 0-1 0 0,0-1 1 0 0,1 1-1 0 0,0-1 1 0 0,-1 0-1 0 0,1 0 1 0 0,1-1-1 0 0,-1 1 1 0 0,0-1-1 0 0,1-1 1 0 0,0 1 0 0 0,0-1-1 0 0,0 0 1 0 0,0 0-1 0 0,0 0 1 0 0,0-1-1 0 0,0 0 1 0 0,0 0-1 0 0,1-1 1 0 0,2 0 52 0 0,6 0-902 0 0,0-1 0 0 0,0-1 0 0 0,0 0 0 0 0,0-1 0 0 0,-1 0 0 0 0,1-2-1 0 0,-1 0 1 0 0,0 0 0 0 0,-1-1 0 0 0,11-6 902 0 0,41-26-6820 0 0,-43 28 5960 0 0</inkml:trace>
  <inkml:trace contextRef="#ctx0" brushRef="#br0" timeOffset="259.279">672 376 696 0 0,'0'0'1474'0'0,"0"0"-230"0"0,0 0 67 0 0,0 0 240 0 0,0 0 213 0 0,0 0 3 0 0,0 0-188 0 0,0 0-260 0 0,-25 34-214 0 0,-79 104-203 0 0,77-85-195 0 0,26-48-631 0 0,0-1-1 0 0,1 0 1 0 0,-1 1 0 0 0,1-1-1 0 0,0 1 1 0 0,0-1-1 0 0,0 1 1 0 0,1-1 0 0 0,0 1-1 0 0,-1-1 1 0 0,2 0-1 0 0,-1 1 1 0 0,0-1-1 0 0,1 0 1 0 0,0 0 0 0 0,0 0-1 0 0,0 0 1 0 0,0 0-1 0 0,1-1 1 0 0,-1 1 0 0 0,1-1-1 0 0,0 1 1 0 0,0-1-1 0 0,1 0 1 0 0,-1 0 0 0 0,0 0-1 0 0,1-1 1 0 0,0 1-1 0 0,0-1 1 0 0,0 0-1 0 0,0 0 1 0 0,0 0 0 0 0,0 0-1 0 0,1-1-75 0 0,4 1 111 0 0,-1 0 0 0 0,1-1 1 0 0,0 0-1 0 0,0 0 0 0 0,0-1 0 0 0,0 0 0 0 0,0-1 0 0 0,-1 0 0 0 0,1 0 0 0 0,0-1 0 0 0,0 0 0 0 0,-1-1 1 0 0,0 1-1 0 0,1-2 0 0 0,-1 1 0 0 0,0-1 0 0 0,0-1 0 0 0,-1 1 0 0 0,1-1 0 0 0,-1 0 0 0 0,0-1 1 0 0,-1 0-1 0 0,1 0 0 0 0,-1-1 0 0 0,0 1 0 0 0,-1-1 0 0 0,0 0 0 0 0,0-1 0 0 0,0 1 0 0 0,-1-1 1 0 0,0 0-1 0 0,0-1-111 0 0,0 0 7 0 0,0 0 0 0 0,-1 0 1 0 0,0-1-1 0 0,-1 1 0 0 0,0-1 0 0 0,0 1 1 0 0,-1-1-1 0 0,0 0 0 0 0,-1 1 1 0 0,0-1-1 0 0,0 0 0 0 0,-2-3-7 0 0,2 9-192 0 0,-1 0-1 0 0,0 0 1 0 0,0 0-1 0 0,-1 0 1 0 0,1 0-1 0 0,-1 0 1 0 0,0 1-1 0 0,0-1 1 0 0,0 0-1 0 0,0 1 0 0 0,-1-1 1 0 0,1 1-1 0 0,-1 0 1 0 0,0 0-1 0 0,0 0 1 0 0,0 0-1 0 0,-1 1 1 0 0,1-1-1 0 0,0 1 1 0 0,-1 0-1 0 0,0 0 1 0 0,1 0-1 0 0,-1 0 0 0 0,0 1 1 0 0,0 0-1 0 0,0-1 1 0 0,0 1-1 0 0,0 1 1 0 0,-3-1 192 0 0,-54 9-11619 0 0,51-3 7189 0 0</inkml:trace>
  <inkml:trace contextRef="#ctx0" brushRef="#br0" timeOffset="787.127">987 733 1248 0 0,'0'0'1802'0'0,"0"0"-932"0"0,0 0-29 0 0,0 0 582 0 0,0 0 464 0 0,0 0 136 0 0,0 0-313 0 0,0 0-533 0 0,0 0-384 0 0,0 0-239 0 0,0 0-151 0 0,0 0-64 0 0,0 0-28 0 0,3-15 3 0 0,35-116 975 0 0,-29 113-1205 0 0,0 1 0 0 0,1 0 0 0 0,1 0 0 0 0,1 1 0 0 0,0 1 1 0 0,2-1-1 0 0,-1 2 0 0 0,2 0 0 0 0,12-9-84 0 0,-27 22-17 0 0,1 1 0 0 0,-1-1 0 0 0,1 0 0 0 0,0 1-1 0 0,-1-1 1 0 0,1 0 0 0 0,0 1 0 0 0,0-1 0 0 0,0 1 0 0 0,-1-1 0 0 0,1 1-1 0 0,0 0 1 0 0,0-1 0 0 0,0 1 0 0 0,0 0 0 0 0,0-1 0 0 0,0 1-1 0 0,0 0 1 0 0,0 0 0 0 0,0 0 0 0 0,0 0 0 0 0,-1 0 0 0 0,1 0 0 0 0,0 0-1 0 0,0 0 1 0 0,0 0 0 0 0,0 1 0 0 0,0-1 0 0 0,0 0 0 0 0,0 0 0 0 0,0 1-1 0 0,0-1 1 0 0,0 1 0 0 0,-1-1 0 0 0,1 1 0 0 0,0-1 0 0 0,0 1 0 0 0,-1 0-1 0 0,1-1 1 0 0,0 1 0 0 0,-1 0 0 0 0,1-1 0 0 0,0 1 0 0 0,-1 0 0 0 0,1 0-1 0 0,-1 0 1 0 0,0-1 0 0 0,1 1 0 0 0,-1 0 0 0 0,1 0 0 0 0,-1 0 0 0 0,0 0-1 0 0,0 0 1 0 0,0 0 0 0 0,0 0 0 0 0,1 0 0 0 0,-1 0 0 0 0,0 0 0 0 0,0 0-1 0 0,-1 0 1 0 0,1 0 0 0 0,0 0 0 0 0,0 0 17 0 0,0 128 429 0 0,0-127-385 0 0,0 0 0 0 0,0 1-1 0 0,1-1 1 0 0,-1 0-1 0 0,1 1 1 0 0,-1-1 0 0 0,1 0-1 0 0,0 1 1 0 0,0-1-1 0 0,0 0 1 0 0,0 0 0 0 0,0 0-1 0 0,0 0 1 0 0,1 0 0 0 0,-1 0-1 0 0,1 0 1 0 0,-1 0-1 0 0,1-1 1 0 0,0 1 0 0 0,0-1-1 0 0,0 1 1 0 0,0-1 0 0 0,0 1-1 0 0,0-1 1 0 0,0 0-1 0 0,0 0 1 0 0,0 0 0 0 0,1 0-1 0 0,-1-1 1 0 0,0 1-1 0 0,0-1 1 0 0,1 1 0 0 0,-1-1-1 0 0,1 0 1 0 0,-1 0 0 0 0,0 0-1 0 0,1 0 1 0 0,-1 0-1 0 0,1 0 1 0 0,-1-1 0 0 0,0 1-1 0 0,1-1 1 0 0,-1 0 0 0 0,0 1-1 0 0,0-1 1 0 0,0 0-1 0 0,1 0 1 0 0,-1-1 0 0 0,0 1-1 0 0,0 0 1 0 0,0-1-44 0 0,14-17 378 0 0,0 0 1 0 0,-1-2-1 0 0,-1 0 1 0 0,0 0 0 0 0,-2-1-1 0 0,-1-1 1 0 0,8-22-379 0 0,-16 38-198 0 0,24-70-121 0 0,-12 26-5619 0 0,-13 50 3308 0 0,-2 1-4286 0 0,0 0 952 0 0</inkml:trace>
  <inkml:trace contextRef="#ctx0" brushRef="#br0" timeOffset="1211.481">1486 711 552 0 0,'0'0'2119'0'0,"0"0"-568"0"0,0 0-180 0 0,0 0 143 0 0,0 0 152 0 0,0 0-69 0 0,0 0-263 0 0,0 0-313 0 0,0 0-196 0 0,0 0-136 0 0,0 0-117 0 0,0 0-101 0 0,12-32-95 0 0,36-102-65 0 0,9 17 536 0 0,-34 80-755 0 0,-19 59-1195 0 0,-11 118 1183 0 0,7-137-16 0 0,0-1 1 0 0,1 1 0 0 0,0 0-1 0 0,-1 0 1 0 0,1-1 0 0 0,0 1-1 0 0,1 0 1 0 0,-1-1 0 0 0,0 1 0 0 0,1-1-1 0 0,-1 0 1 0 0,1 1 0 0 0,0-1-1 0 0,0 0 1 0 0,0 0 0 0 0,0 0-1 0 0,0 0 1 0 0,0 0 0 0 0,1-1-1 0 0,-1 1 1 0 0,0-1 0 0 0,1 1-1 0 0,-1-1 1 0 0,1 0 0 0 0,0 0-1 0 0,-1 0 1 0 0,1 0 0 0 0,0-1-1 0 0,0 1 1 0 0,0-1 0 0 0,-1 1-1 0 0,1-1 1 0 0,0 0 0 0 0,0 0 0 0 0,0-1-1 0 0,0 1 1 0 0,-1 0 0 0 0,1-1-1 0 0,0 0 1 0 0,0 1 0 0 0,-1-1-1 0 0,1 0 1 0 0,0-1 0 0 0,-1 1-1 0 0,1 0 1 0 0,-1-1 0 0 0,0 1-1 0 0,1-1 1 0 0,-1 0 0 0 0,1-1-65 0 0,10-8 258 0 0,0-1 0 0 0,0 0 0 0 0,-2-1 1 0 0,1-1-1 0 0,-2 1 0 0 0,0-2 0 0 0,-1 0 0 0 0,0 0 1 0 0,-1 0-1 0 0,0-1 0 0 0,-2 0 0 0 0,0-1 0 0 0,1-5-258 0 0,-4 12-349 0 0,4-16-766 0 0,-1 15-5806 0 0,-4 10 1472 0 0,1 1-3192 0 0</inkml:trace>
  <inkml:trace contextRef="#ctx0" brushRef="#br0" timeOffset="1548.058">2073 571 3593 0 0,'0'0'2124'0'0,"0"0"-30"0"0,0 0 38 0 0,0 0-106 0 0,0 0-271 0 0,0 0-324 0 0,0 0-319 0 0,0 0-242 0 0,0 0-170 0 0,32-16-140 0 0,97-49-120 0 0,-79 28 289 0 0,-49 36-702 0 0,0-1 0 0 0,0 0 0 0 0,1 0 0 0 0,-1 0 0 0 0,-1 0 0 0 0,1 0 1 0 0,0 0-1 0 0,0 0 0 0 0,-1 0 0 0 0,1 0 0 0 0,-1-1 0 0 0,0 1 0 0 0,0 0 1 0 0,1 0-1 0 0,-1 0 0 0 0,-1-1 0 0 0,1 1 0 0 0,0 0 0 0 0,0 0 0 0 0,-1 0 1 0 0,0 0-1 0 0,1 0 0 0 0,-1 0 0 0 0,0-1 0 0 0,0 1 0 0 0,0 1 0 0 0,0-1 1 0 0,0 0-1 0 0,0 0 0 0 0,-1 0 0 0 0,1 1 0 0 0,-1-1 0 0 0,1 0 0 0 0,-1 1 1 0 0,0 0-1 0 0,1-1 0 0 0,-1 1 0 0 0,0 0 0 0 0,0 0 0 0 0,0 0 0 0 0,0 0 1 0 0,0 0-1 0 0,0 0 0 0 0,0 1 0 0 0,-1-1-27 0 0,-6-1-89 0 0,-1 1-1 0 0,-1 0 1 0 0,1 1 0 0 0,0 0-1 0 0,0 1 1 0 0,0 0-1 0 0,0 0 1 0 0,0 1 0 0 0,1 0-1 0 0,-1 1 1 0 0,0 0-1 0 0,1 1 1 0 0,0 0 0 0 0,0 0-1 0 0,0 1 1 0 0,0 0 0 0 0,1 1-1 0 0,-1-1 1 0 0,2 2-1 0 0,-1-1 1 0 0,1 1 0 0 0,0 0-1 0 0,0 1 1 0 0,0 0-1 0 0,1 0 1 0 0,1 0 0 0 0,-1 1-1 0 0,1-1 1 0 0,1 1-1 0 0,0 1 1 0 0,0-1 0 0 0,1 0-1 0 0,0 1 1 0 0,0 0 0 0 0,1 0-1 0 0,1 0 1 0 0,-1 5 89 0 0,2-11-21 0 0,1 0 0 0 0,-1 0 0 0 0,1 0 0 0 0,0 0 0 0 0,0 0 1 0 0,0 0-1 0 0,1 0 0 0 0,0 0 0 0 0,-1 0 0 0 0,1 0 0 0 0,1-1 0 0 0,-1 1 1 0 0,0-1-1 0 0,1 0 0 0 0,0 0 0 0 0,-1 0 0 0 0,1 0 0 0 0,1 0 0 0 0,-1 0 1 0 0,0-1-1 0 0,1 1 0 0 0,-1-1 0 0 0,1 0 0 0 0,-1 0 0 0 0,1-1 0 0 0,0 1 1 0 0,0-1-1 0 0,0 1 0 0 0,0-1 0 0 0,0-1 0 0 0,0 1 0 0 0,4 0 21 0 0,138 5-425 0 0,-145-6 420 0 0,147-37-2476 0 0,-58-5-7521 0 0,-72 33 6103 0 0</inkml:trace>
  <inkml:trace contextRef="#ctx0" brushRef="#br0" timeOffset="1800.01">2762 383 6857 0 0,'0'0'2829'0'0,"0"0"-1234"0"0,0 0-280 0 0,0 0 133 0 0,0 0 13 0 0,0 0-168 0 0,-33 16-317 0 0,-104 51-277 0 0,63-17 157 0 0,71-48-859 0 0,-1 1-1 0 0,1 0 0 0 0,0-1 0 0 0,-1 1 0 0 0,2 0 0 0 0,-1 1 0 0 0,0-1 0 0 0,1 0 0 0 0,-1 1 0 0 0,1 0 0 0 0,0-1 0 0 0,0 1 0 0 0,0 0 0 0 0,1 0 0 0 0,-1 0 0 0 0,1 0 0 0 0,0 1 0 0 0,0-1 0 0 0,1 0 0 0 0,-1 0 0 0 0,1 0 0 0 0,0 1 0 0 0,0-1 0 0 0,0 0 0 0 0,1 1 0 0 0,0-1 0 0 0,-1 0 0 0 0,1 0 0 0 0,1 0 1 0 0,-1 0-1 0 0,1 0 0 0 0,-1 0 0 0 0,1 0 0 0 0,0 0 0 0 0,0-1 0 0 0,1 1 0 0 0,0 0 4 0 0,9 1-24 0 0,1 0 1 0 0,0-1-1 0 0,0 0 0 0 0,1-1 1 0 0,-1-1-1 0 0,0 0 0 0 0,1-1 1 0 0,0 0-1 0 0,-1-1 1 0 0,1-1-1 0 0,-1 0 0 0 0,1 0 1 0 0,-1-2-1 0 0,3 0 24 0 0,13-4-476 0 0,0-2 1 0 0,0 0-1 0 0,-1-2 0 0 0,-1-1 1 0 0,0-1-1 0 0,-1-1 0 0 0,17-13 476 0 0,27-24-4543 0 0,-6-4-3615 0 0,-48 39 5337 0 0</inkml:trace>
  <inkml:trace contextRef="#ctx0" brushRef="#br0" timeOffset="2042.29">3268 1 8802 0 0,'0'0'2323'0'0,"0"0"-1159"0"0,0 0-308 0 0,0 0 193 0 0,0 0 142 0 0,0 0 2 0 0,-16 31-195 0 0,-51 99-199 0 0,33-38 400 0 0,26-65-1085 0 0,2 0 1 0 0,1 0 0 0 0,2 0-1 0 0,0 1 1 0 0,2-1 0 0 0,0 1-1 0 0,3 0 1 0 0,3 22-115 0 0,-4-41-104 0 0,2 1 0 0 0,-1 0 0 0 0,2-1 0 0 0,-1 0 0 0 0,1 0 0 0 0,0 0 0 0 0,1 0 0 0 0,0-1 0 0 0,1 1 1 0 0,0-2-1 0 0,0 1 0 0 0,5 5 104 0 0,25 10-5078 0 0,8-14-6972 0 0,-40-9 9934 0 0</inkml:trace>
  <inkml:trace contextRef="#ctx0" brushRef="#br0" timeOffset="2258.098">2848 321 4481 0 0,'0'0'5292'0'0,"0"0"-3583"0"0,0 0-1258 0 0,0 0 71 0 0,0 0 346 0 0,0 0 263 0 0,0 0 14 0 0,0 0-212 0 0,0 0-236 0 0,0 0-192 0 0,36-1-160 0 0,112-4-96 0 0,103 0 430 0 0,-155 1-487 0 0,-5 0-983 0 0,-30-3-2743 0 0,-29 3-5589 0 0,-23 4 3372 0 0</inkml:trace>
  <inkml:trace contextRef="#ctx0" brushRef="#br0" timeOffset="2508.103">3675 431 6721 0 0,'0'0'1462'0'0,"0"0"-635"0"0,0 0-55 0 0,0 0 226 0 0,0 0 178 0 0,0 0 4 0 0,0 0-168 0 0,0 0-193 0 0,0 0-199 0 0,2 33-158 0 0,5 99-160 0 0,2-80-64 0 0,-8-50-643 0 0,8 12 448 0 0,-5-12-3297 0 0,2-1-4239 0 0,-6-1 2013 0 0</inkml:trace>
  <inkml:trace contextRef="#ctx0" brushRef="#br0" timeOffset="2744.672">3557 19 13051 0 0,'0'0'2216'0'0,"0"0"-2264"0"0,0 0-432 0 0,0 0-176 0 0,0 0 80 0 0,0 0 144 0 0,0 0-128 0 0,0 0-441 0 0,0 0-1167 0 0,0 0-1849 0 0,0 0-1312 0 0</inkml:trace>
  <inkml:trace contextRef="#ctx0" brushRef="#br0" timeOffset="2905.205">3914 649 6585 0 0,'0'0'4873'0'0,"0"0"-2707"0"0,0 0-856 0 0,0 0-25 0 0,0 0-79 0 0,0 0-166 0 0,0 0-238 0 0,0 0-229 0 0,0 0-137 0 0,0 0-97 0 0,0 0-78 0 0,0 0-55 0 0,3-35-57 0 0,7-106-38 0 0,3 65-2 0 0,-5 62-102 0 0,-8 12-40 0 0,1-1 0 0 0,-1 1 0 0 0,1 0 0 0 0,0 0 0 0 0,-1 0 0 0 0,1 0 0 0 0,0 0 0 0 0,0 0 0 0 0,0 0 1 0 0,0 0-1 0 0,1 1 0 0 0,-1-1 0 0 0,0 0 0 0 0,1 1 0 0 0,-1-1 0 0 0,1 1 0 0 0,0-1 0 0 0,-1 1 0 0 0,1 0 0 0 0,0-1 0 0 0,0 1 0 0 0,0 0 0 0 0,0 0 0 0 0,0 0 1 0 0,0 1-1 0 0,0-1 0 0 0,0 1 0 0 0,0-1 0 0 0,1 1 0 0 0,-1-1 0 0 0,0 1 0 0 0,0 0 0 0 0,0 0 0 0 0,0 0 0 0 0,1 0 0 0 0,-1 1 0 0 0,0-1 0 0 0,0 1 0 0 0,0-1 0 0 0,0 1 1 0 0,0 0-1 0 0,0-1 0 0 0,1 2 33 0 0,23 34-471 0 0,-24-30 461 0 0,2-1-1 0 0,-1 1 0 0 0,1 0 0 0 0,0-1 1 0 0,0 0-1 0 0,0 0 0 0 0,1 0 0 0 0,-1-1 1 0 0,1 1-1 0 0,0-1 0 0 0,1 0 0 0 0,-1-1 1 0 0,1 1-1 0 0,0-1 0 0 0,0 0 0 0 0,0 0 0 0 0,0-1 1 0 0,0 0-1 0 0,0 0 0 0 0,2 0 11 0 0,-4-1 67 0 0,1 0-1 0 0,0-1 1 0 0,-1 0-1 0 0,1 1 0 0 0,0-1 1 0 0,0-1-1 0 0,-1 1 1 0 0,1-1-1 0 0,0 0 1 0 0,-1 0-1 0 0,1 0 1 0 0,-1-1-1 0 0,1 1 1 0 0,-1-1-1 0 0,0 0 1 0 0,0 0-1 0 0,0-1 1 0 0,0 1-1 0 0,3-4-66 0 0,51-62 198 0 0,-33 33-4033 0 0,4 4-8599 0 0,-22 29 7886 0 0</inkml:trace>
  <inkml:trace contextRef="#ctx0" brushRef="#br0" timeOffset="3398.274">4621 244 8090 0 0,'0'0'2347'0'0,"0"0"-459"0"0,0 0-82 0 0,0 0-71 0 0,0 0-272 0 0,0 0-387 0 0,0 0-400 0 0,0 0-301 0 0,0 0-183 0 0,0 0-121 0 0,0 0-79 0 0,0 0-37 0 0,0 0-25 0 0,-21 12-43 0 0,-66 41-59 0 0,82-51 107 0 0,1 1 0 0 0,-1 0 1 0 0,1 0-1 0 0,0 0 0 0 0,0 1 1 0 0,1-1-1 0 0,-1 1 0 0 0,1 0 1 0 0,0 0-1 0 0,0 1 0 0 0,0-1 1 0 0,0 0-1 0 0,1 1 0 0 0,-1 0 1 0 0,1-1-1 0 0,1 1 0 0 0,-1 0 0 0 0,0 5 65 0 0,-1-1-220 0 0,1-7 136 0 0,1 1 0 0 0,0-1-1 0 0,0 1 1 0 0,0-1-1 0 0,0 1 1 0 0,0-1-1 0 0,0 1 1 0 0,1 0-1 0 0,-1-1 1 0 0,1 1-1 0 0,-1 0 1 0 0,1-1-1 0 0,0 1 1 0 0,0 0-1 0 0,1-1 1 0 0,-1 1-1 0 0,1 0 1 0 0,-1-1-1 0 0,1 1 1 0 0,0 0-1 0 0,0-1 1 0 0,0 1-1 0 0,0-1 1 0 0,0 1-1 0 0,0-1 1 0 0,1 0-1 0 0,-1 0 1 0 0,1 1-1 0 0,0-1 1 0 0,0 0-1 0 0,0 0 1 0 0,0-1-1 0 0,0 1 1 0 0,0 0 84 0 0,9-1 175 0 0,1 0 0 0 0,-1-1 0 0 0,0 0 0 0 0,1-1-1 0 0,-1 0 1 0 0,1-1 0 0 0,-1 0 0 0 0,0-1 0 0 0,0 0 0 0 0,0 0 0 0 0,-1-2 0 0 0,1 1 0 0 0,-1-1 0 0 0,0-1-1 0 0,0 0 1 0 0,-1 0 0 0 0,1-1 0 0 0,-1 0 0 0 0,-1 0 0 0 0,1-1 0 0 0,0-2-175 0 0,25-16 718 0 0,-31 23-705 0 0,0-1 0 0 0,0 1 0 0 0,1 0 0 0 0,-1 0 0 0 0,1 1 0 0 0,0-1 0 0 0,-1 1 0 0 0,1 0 0 0 0,0 0 0 0 0,0 0-1 0 0,1 0 1 0 0,-1 1 0 0 0,0 0 0 0 0,0-1 0 0 0,1 2 0 0 0,-1-1 0 0 0,1 0 0 0 0,-1 1 0 0 0,1 0 0 0 0,-1 0-1 0 0,1 0 1 0 0,-1 1 0 0 0,1-1 0 0 0,-1 1 0 0 0,0 0 0 0 0,1 1 0 0 0,-1-1 0 0 0,0 1 0 0 0,0-1 0 0 0,0 1 0 0 0,0 1-1 0 0,0-1 1 0 0,0 0 0 0 0,-1 1 0 0 0,1 0 0 0 0,-1 0 0 0 0,1 0-13 0 0,6 17-88 0 0,-1 1 0 0 0,-1-1 0 0 0,-1 1 0 0 0,-1 1 0 0 0,-1-1 0 0 0,-1 1 0 0 0,0 0 0 0 0,-2 0 0 0 0,-1 1 0 0 0,0-1 0 0 0,-2 0 0 0 0,0 0 0 0 0,-2 5 88 0 0,1 41-710 0 0,2-66 677 0 0,3 33-7 0 0,-3 0-1 0 0,-1 1 1 0 0,-1-1-1 0 0,-2 0 0 0 0,-1 0 1 0 0,-2 0-1 0 0,-2-1 1 0 0,-1 0-1 0 0,-1-1 0 0 0,-8 14 41 0 0,16-41 36 0 0,-1-1 0 0 0,0 0 0 0 0,-1 0 0 0 0,1 0 0 0 0,-1 0 0 0 0,0-1 0 0 0,0 0 0 0 0,0 0 0 0 0,-1 0 0 0 0,0 0 0 0 0,1-1 0 0 0,-1 0-1 0 0,0 0 1 0 0,-1-1 0 0 0,1 0 0 0 0,0 0 0 0 0,-1 0 0 0 0,-3 0-36 0 0,7-2 19 0 0,-1 1 0 0 0,1-1-1 0 0,-1 0 1 0 0,1 0 0 0 0,-1 0 0 0 0,1 0 0 0 0,-1 0-1 0 0,1-1 1 0 0,-1 0 0 0 0,1 0 0 0 0,-1 0 0 0 0,1 0-1 0 0,0 0 1 0 0,-1-1 0 0 0,1 1 0 0 0,0-1 0 0 0,0 0-1 0 0,0 0 1 0 0,0 0 0 0 0,1 0 0 0 0,-1-1 0 0 0,1 1-1 0 0,-1-1 1 0 0,1 1 0 0 0,0-1 0 0 0,0 0-1 0 0,0 0 1 0 0,0 0 0 0 0,0 0 0 0 0,1 0 0 0 0,-1-1-1 0 0,1 1 1 0 0,0 0 0 0 0,-1-4-19 0 0,-1-8-33 0 0,0-1 1 0 0,0 1-1 0 0,2-1 0 0 0,0 0 1 0 0,0 0-1 0 0,2 0 0 0 0,0 1 1 0 0,1-1-1 0 0,0 0 0 0 0,2 1 1 0 0,-1-1-1 0 0,2 1 0 0 0,0 0 1 0 0,1 0-1 0 0,6-10 33 0 0,56-92-2003 0 0,14 12-4294 0 0,-38 61-2371 0 0,-30 28 7210 0 0</inkml:trace>
</inkml:ink>
</file>

<file path=ppt/ink/ink2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56.5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195 542 4089 0 0,'0'0'783'0'0,"0"0"-339"0"0,0 0-116 0 0,0 0 91 0 0,0 0 171 0 0,0 0 171 0 0,0 0 0 0 0,0 0-105 0 0,0 0-168 0 0,0 0-217 0 0,0 0-132 0 0,0 0-65 0 0,0 0-32 0 0,-32 33 12 0 0,-95 104 50 0 0,124-135-90 0 0,1 0-1 0 0,-1 0 0 0 0,1 0 1 0 0,-1 0-1 0 0,1 0 0 0 0,0 1 1 0 0,0-1-1 0 0,0 1 0 0 0,0-1 0 0 0,0 1 1 0 0,0 0-1 0 0,1 0 0 0 0,0 0 1 0 0,-1 0-1 0 0,1 0 0 0 0,0 0 0 0 0,0 0 1 0 0,1 0-1 0 0,-1 1 0 0 0,1-1 1 0 0,-1 0-1 0 0,1 2-13 0 0,1 5 137 0 0,-1-7-53 0 0,-1 0 0 0 0,1 1 0 0 0,0-1-1 0 0,0 0 1 0 0,0 1 0 0 0,1-1 0 0 0,-1 0 0 0 0,1 1 0 0 0,-1-1 0 0 0,1 0 0 0 0,0 0-1 0 0,1 1 1 0 0,-1-1 0 0 0,0 0 0 0 0,1 0 0 0 0,0 0 0 0 0,-1 0 0 0 0,1-1-1 0 0,0 1 1 0 0,1 0 0 0 0,-1-1 0 0 0,0 0 0 0 0,1 1 0 0 0,0-1 0 0 0,-1 0 0 0 0,1 0-1 0 0,0-1 1 0 0,0 1 0 0 0,0 0 0 0 0,0-1 0 0 0,0 0 0 0 0,0 0 0 0 0,0 0 0 0 0,1 0-1 0 0,-1 0 1 0 0,0 0 0 0 0,1-1-84 0 0,4 1 260 0 0,0-1-1 0 0,0 0 0 0 0,1 0 1 0 0,-1-1-1 0 0,0 0 0 0 0,0-1 1 0 0,0 1-1 0 0,0-2 0 0 0,0 1 1 0 0,-1-1-1 0 0,1 0 1 0 0,-1-1-1 0 0,1 1 0 0 0,-1-1 1 0 0,0-1-1 0 0,0 0 0 0 0,-1 0 1 0 0,0 0-1 0 0,0 0 0 0 0,0-1 1 0 0,0-1-260 0 0,22-16 22 0 0,-1-2 0 0 0,-1-1 0 0 0,-2-1 0 0 0,0-1 0 0 0,-2-1 0 0 0,-1-1 0 0 0,-2-1 0 0 0,-1-1 0 0 0,-1 0 1 0 0,-1-2-1 0 0,-2 1 0 0 0,-2-2 0 0 0,-1 0 0 0 0,-2 0 0 0 0,-1-1 0 0 0,-2 0 0 0 0,-1 0 0 0 0,-2-7-22 0 0,-17-91-742 0 0,13 130 675 0 0,0 0 1 0 0,-1 0-1 0 0,1 0 1 0 0,-1 1-1 0 0,0-1 1 0 0,0 0-1 0 0,0 1 1 0 0,-1-1-1 0 0,1 1 1 0 0,-1 0-1 0 0,0 0 1 0 0,0 0-1 0 0,0 0 1 0 0,0 0-1 0 0,0 1 0 0 0,-1 0 1 0 0,1-1-1 0 0,-1 1 1 0 0,0 0-1 0 0,0 1 1 0 0,1-1-1 0 0,-1 1 1 0 0,0-1-1 0 0,0 1 1 0 0,0 0-1 0 0,-1 1 1 0 0,1-1-1 0 0,0 1 1 0 0,0 0-1 0 0,-1 0 67 0 0,-5 3-35 0 0,1 0-1 0 0,1 1 1 0 0,-1 0-1 0 0,0 0 1 0 0,1 1-1 0 0,0 0 1 0 0,0 1-1 0 0,1 0 1 0 0,-1 0-1 0 0,1 0 1 0 0,0 1 0 0 0,1 0-1 0 0,0 1 1 0 0,0-1-1 0 0,1 1 1 0 0,-1 0-1 0 0,2 1 1 0 0,-1-1-1 0 0,1 1 1 0 0,0 1 35 0 0,-5 4 34 0 0,0 0 0 0 0,1 1 0 0 0,0 0 0 0 0,1 0-1 0 0,1 1 1 0 0,0 0 0 0 0,2 0 0 0 0,0 1 0 0 0,0-1 0 0 0,1 1 0 0 0,1 0 0 0 0,1-1 0 0 0,1 1 0 0 0,0 0 0 0 0,1 0 0 0 0,1 0 0 0 0,0 0 0 0 0,1-1 0 0 0,1 1 0 0 0,1-1 0 0 0,0 0 0 0 0,5 9-34 0 0,3-10 72 0 0,0-1 1 0 0,1 0 0 0 0,0-1 0 0 0,1-1-1 0 0,1 0 1 0 0,-1-2 0 0 0,2 1 0 0 0,0-2 0 0 0,0 0-1 0 0,1-1 1 0 0,-1-1 0 0 0,2 0 0 0 0,-1-1-1 0 0,1-2 1 0 0,0 0 0 0 0,0 0 0 0 0,0-2 0 0 0,0 0-1 0 0,1-2 1 0 0,-1 0 0 0 0,9-2-73 0 0,63-14-1505 0 0,-64 2-1802 0 0,-2-6-3432 0 0,-16 12 82 0 0</inkml:trace>
  <inkml:trace contextRef="#ctx0" brushRef="#br0" timeOffset="266.635">933 380 4537 0 0,'0'0'2855'0'0,"0"0"-1717"0"0,0 0-445 0 0,0 0 211 0 0,0 0 257 0 0,0 0 136 0 0,0 0-127 0 0,-20 32-295 0 0,-59 103-267 0 0,57-73-17 0 0,23-51-433 0 0,-1-7-81 0 0,1 0 0 0 0,0 0-1 0 0,-1 1 1 0 0,1-1-1 0 0,1 0 1 0 0,-1 0 0 0 0,0 0-1 0 0,1 0 1 0 0,0-1-1 0 0,0 1 1 0 0,0 0-1 0 0,1-1 1 0 0,-1 1 0 0 0,1-1-1 0 0,-1 0 1 0 0,1 0-1 0 0,0 0 1 0 0,1 0 0 0 0,-1-1-1 0 0,0 1 1 0 0,1-1-1 0 0,-1 0 1 0 0,1 0 0 0 0,0 0-1 0 0,0 0 1 0 0,0 0-1 0 0,0-1 1 0 0,0 0 0 0 0,1 0-77 0 0,2 1 164 0 0,0 0 0 0 0,0 0 0 0 0,0-1 0 0 0,0 0 0 0 0,0-1 0 0 0,0 1 0 0 0,0-2 0 0 0,0 1 0 0 0,0-1 0 0 0,1 0 0 0 0,-1 0 0 0 0,0-1 1 0 0,-1 0-1 0 0,1 0 0 0 0,0 0 0 0 0,-1-1 0 0 0,3-1-164 0 0,0-2 20 0 0,-1-1 1 0 0,0 1 0 0 0,0-1-1 0 0,-1-1 1 0 0,0 0 0 0 0,0 0-1 0 0,0 0 1 0 0,-1 0-1 0 0,-1-1 1 0 0,1 0 0 0 0,-2-1-1 0 0,1 1 1 0 0,-1-1-1 0 0,-1 0 1 0 0,1 0 0 0 0,-2 0-1 0 0,1 0 1 0 0,-1 0 0 0 0,-1-1-1 0 0,0 1 1 0 0,-1 0-1 0 0,0-1 1 0 0,0 1 0 0 0,-2-10-21 0 0,-27-42-3873 0 0,-8 35-6263 0 0,22 20 2652 0 0</inkml:trace>
  <inkml:trace contextRef="#ctx0" brushRef="#br0" timeOffset="647.665">1441 174 64 0 0,'0'0'1608'0'0,"0"0"-37"0"0,0 0 132 0 0,0 0 207 0 0,0 0 68 0 0,0 0-160 0 0,0 0-261 0 0,0 0-235 0 0,0 0-146 0 0,0 0-64 0 0,0 0-53 0 0,0 0-77 0 0,0 0-97 0 0,1 14-102 0 0,-4 100 944 0 0,-3-77-1333 0 0,2 0 0 0 0,2 0 0 0 0,1 0 1 0 0,4 30-395 0 0,-2-27 80 0 0,19 191-819 0 0,-18-223-1169 0 0,-4-11-6095 0 0,-2-8-781 0 0,1 7 5306 0 0</inkml:trace>
  <inkml:trace contextRef="#ctx0" brushRef="#br0" timeOffset="920.661">1141 439 5521 0 0,'0'0'2411'0'0,"0"0"-1030"0"0,0 0-689 0 0,0 0-112 0 0,0 0 127 0 0,0 0 209 0 0,0 0 116 0 0,0 0-48 0 0,0 0-151 0 0,0 0-200 0 0,0 0-189 0 0,31-2-133 0 0,103-6-99 0 0,148-19-1871 0 0,-264 25 810 0 0,67-7-7884 0 0,-66 5 3317 0 0</inkml:trace>
  <inkml:trace contextRef="#ctx0" brushRef="#br0" timeOffset="1153.657">1936 406 4833 0 0,'0'0'2445'0'0,"0"0"-764"0"0,0 0-184 0 0,0 0 166 0 0,0 0-15 0 0,0 0-241 0 0,0 0-343 0 0,0 0-309 0 0,0 0-223 0 0,0 0-180 0 0,0 0-136 0 0,0 0-89 0 0,-24 14-47 0 0,-74 47-15 0 0,96-60-67 0 0,0-1 0 0 0,0 1 0 0 0,-1 0 0 0 0,1 0-1 0 0,0 0 1 0 0,0 0 0 0 0,0 0 0 0 0,0 0 0 0 0,1 1-1 0 0,-1-1 1 0 0,0 1 0 0 0,1-1 0 0 0,-1 1 0 0 0,0-1-1 0 0,1 1 1 0 0,0 0 0 0 0,-1 0 0 0 0,1 0 0 0 0,0 0 0 0 0,0 0-1 0 0,0 0 1 0 0,0 0 0 0 0,1 0 0 0 0,-1 0 0 0 0,0 1-1 0 0,1-1 1 0 0,0 0 0 0 0,-1 0 0 0 0,1 0 0 0 0,0 1-1 0 0,0 0 3 0 0,1 8-122 0 0,1-8 109 0 0,0 1 0 0 0,0-1 0 0 0,0 1 0 0 0,0-1 0 0 0,1 0 0 0 0,-1 0 0 0 0,1 0 0 0 0,0 0 0 0 0,0-1-1 0 0,0 1 1 0 0,0-1 0 0 0,0 1 0 0 0,1-1 0 0 0,-1 0 0 0 0,1-1 0 0 0,-1 1 0 0 0,1 0 0 0 0,0-1 0 0 0,-1 0 0 0 0,1 0 0 0 0,0 0 0 0 0,0 0 0 0 0,3-1 13 0 0,8 6 23 0 0,82 41 220 0 0,-96-46-195 0 0,0 0-1 0 0,1 0 1 0 0,-1 0 0 0 0,0 1-1 0 0,0-1 1 0 0,0 0-1 0 0,0 0 1 0 0,0 1-1 0 0,0-1 1 0 0,0 1 0 0 0,0-1-1 0 0,-1 1 1 0 0,1-1-1 0 0,0 1 1 0 0,-1-1-1 0 0,1 1 1 0 0,-1-1 0 0 0,0 1-1 0 0,0 0 1 0 0,1-1-1 0 0,-1 1 1 0 0,0 0-1 0 0,0-1 1 0 0,0 1 0 0 0,-1-1-1 0 0,1 1 1 0 0,0 0-1 0 0,-1-1 1 0 0,1 1 0 0 0,-1-1-1 0 0,1 1 1 0 0,-1-1-1 0 0,0 1 1 0 0,0-1-1 0 0,0 1 1 0 0,1-1 0 0 0,-1 0-1 0 0,-1 1 1 0 0,1-1-1 0 0,0 0 1 0 0,0 0-1 0 0,-1 1-47 0 0,-59 38 1349 0 0,59-39-1376 0 0,-103 32 198 0 0,33-33-3628 0 0,62-4-1486 0 0,7 2 702 0 0,1 1-4750 0 0</inkml:trace>
  <inkml:trace contextRef="#ctx0" brushRef="#br0" timeOffset="1995.12">1091 505 0 0 0,'-6'-16'0'0'0,"5"10"0"0"0,-14-20 1880 0 0,15 26-1649 0 0,-5-6 6468 0 0,3 5-6554 0 0,-74-22 6077 0 0,69 21-6218 0 0,-43-2 43 0 0,34 26-3613 0 0,20-1-6281 0 0,1-17 8032 0 0</inkml:trace>
</inkml:ink>
</file>

<file path=ppt/ink/ink2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0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353 302 0 0 0,'0'0'665'0'0,"0"0"554"0"0,0 0 395 0 0,0 0 38 0 0,0 0-198 0 0,0 0-346 0 0,0 0-357 0 0,0 0-216 0 0,-8-7-84 0 0,-23-23-14 0 0,-11 23 919 0 0,31 9-1223 0 0,-1 0-1 0 0,1 1 0 0 0,1 1 0 0 0,-1 0 1 0 0,0 0-1 0 0,1 1 0 0 0,0 0 0 0 0,0 1 0 0 0,0 0 1 0 0,1 0-1 0 0,-7 7-132 0 0,-27 15 232 0 0,-28 27 518 0 0,71-53-713 0 0,1 1 0 0 0,0-1 0 0 0,-1 0 1 0 0,1 1-1 0 0,0-1 0 0 0,0 0 0 0 0,0 0 0 0 0,0 0 0 0 0,1 0 1 0 0,-1 0-1 0 0,1 0 0 0 0,-1 0 0 0 0,1 0 0 0 0,0-1 0 0 0,-1 1 1 0 0,1 0-1 0 0,0-1 0 0 0,0 0 0 0 0,0 1 0 0 0,0-1 0 0 0,0 0 1 0 0,1 0-1 0 0,-1 0 0 0 0,0 0 0 0 0,0-1 0 0 0,1 1 0 0 0,-1 0 1 0 0,0-1-1 0 0,1 0 0 0 0,-1 0 0 0 0,1 1 0 0 0,1-2-37 0 0,0 3 77 0 0,52 12 293 0 0,-46-14-322 0 0,0 2 0 0 0,0-1 0 0 0,0 2 0 0 0,0-1 0 0 0,0 1 0 0 0,-1 1 0 0 0,1-1 0 0 0,-1 2 0 0 0,0-1 0 0 0,0 1 0 0 0,0 1 0 0 0,-1 0 0 0 0,0 0 0 0 0,0 0 0 0 0,0 1 0 0 0,-1 0 0 0 0,0 1 0 0 0,-1 0 0 0 0,4 4-48 0 0,-9-8 74 0 0,1 0 0 0 0,0 1 0 0 0,-1-1 0 0 0,0 1-1 0 0,0-1 1 0 0,0 1 0 0 0,-1 0 0 0 0,0-1 0 0 0,0 1-1 0 0,0 0 1 0 0,0-1 0 0 0,-1 1 0 0 0,1 0-1 0 0,-1-1 1 0 0,0 1 0 0 0,-1-1 0 0 0,1 1 0 0 0,-1-1-1 0 0,0 1 1 0 0,0-1 0 0 0,0 0 0 0 0,-1 0 0 0 0,1 0-1 0 0,-1 0 1 0 0,0-1 0 0 0,0 1 0 0 0,-1-1-1 0 0,-2 3-72 0 0,-113 76 161 0 0,111-78-369 0 0,0 1 1 0 0,-1-2 0 0 0,0 1-1 0 0,0-1 1 0 0,0 0-1 0 0,0-1 1 0 0,0 0-1 0 0,0-1 1 0 0,-1 0 0 0 0,1 0-1 0 0,0-1 1 0 0,-1 0-1 0 0,1 0 1 0 0,0-1-1 0 0,-8-2 207 0 0,15 2-379 0 0,0-1 1 0 0,1 1-1 0 0,-1 0 0 0 0,1-1 0 0 0,-1 0 0 0 0,1 1 1 0 0,0-1-1 0 0,0 0 0 0 0,0 1 0 0 0,-1-1 0 0 0,2 0 0 0 0,-1 0 1 0 0,0 0-1 0 0,0 0 0 0 0,1 0 0 0 0,-1 0 0 0 0,1 0 0 0 0,-1 0 1 0 0,1 0-1 0 0,0 0 0 0 0,0-1 0 0 0,0 1 0 0 0,0 0 1 0 0,0 0-1 0 0,1 0 0 0 0,-1 0 0 0 0,1-1 379 0 0,-1-6-2622 0 0,0-2 113 0 0</inkml:trace>
  <inkml:trace contextRef="#ctx0" brushRef="#br0" timeOffset="3138.379">590 33 5409 0 0,'0'0'1332'0'0,"0"0"-207"0"0,0 0-32 0 0,0 0 112 0 0,0 0 104 0 0,0 0-103 0 0,0 0-314 0 0,0 0-309 0 0,0 0-167 0 0,0 0-55 0 0,0 0 27 0 0,4 5 23 0 0,41 75 1551 0 0,-35-40-1630 0 0,-2 0 1 0 0,-2 1 0 0 0,-2-1-1 0 0,-1 1 1 0 0,-2 0-1 0 0,-2 0 1 0 0,-3 12-333 0 0,3-32 60 0 0,-8 324-33 0 0,40-360-84 0 0,120-161 407 0 0,-125 146-345 0 0,-15 16-9 0 0,1 1 0 0 0,0 0 0 0 0,0 0 0 0 0,2 1 0 0 0,-1 1 0 0 0,1 0 0 0 0,1 1 1 0 0,0 0-1 0 0,3 0 4 0 0,-17 10-3 0 0,1 0 0 0 0,-1-1 0 0 0,1 1 0 0 0,-1 0 0 0 0,1 0 0 0 0,-1 0 0 0 0,1 0-1 0 0,-1 0 1 0 0,1 0 0 0 0,-1 1 0 0 0,1-1 0 0 0,-1 0 0 0 0,0 1 0 0 0,1-1 0 0 0,-1 1 0 0 0,1 0 0 0 0,-1-1 0 0 0,0 1 0 0 0,0 0 0 0 0,1 0 0 0 0,-1 0 0 0 0,0 0 0 0 0,0 0 0 0 0,0 0 0 0 0,0 0 0 0 0,0 0 0 0 0,0 0 0 0 0,0 0 0 0 0,0 1 0 0 0,-1-1 0 0 0,1 0 0 0 0,0 1 0 0 0,-1-1 0 0 0,1 0 0 0 0,-1 1 0 0 0,0-1 0 0 0,1 1 0 0 0,-1-1 0 0 0,0 1 0 0 0,0-1 0 0 0,0 1 0 0 0,0-1 0 0 0,0 1 0 0 0,0-1 0 0 0,0 1 0 0 0,0-1-1 0 0,-1 0 1 0 0,1 1 0 0 0,-1-1 0 0 0,1 1 0 0 0,-1-1 0 0 0,1 0 0 0 0,-1 1 0 0 0,0-1 0 0 0,0 0 0 0 0,0 1 3 0 0,0 14-12 0 0,-21 156-273 0 0,22-171 138 0 0,1 0 0 0 0,-1 0 0 0 0,0 0 1 0 0,0 0-1 0 0,1 0 0 0 0,-1 1 0 0 0,0-1 0 0 0,1 0 0 0 0,-1 0 0 0 0,1 0 1 0 0,-1-1-1 0 0,1 1 0 0 0,0 0 0 0 0,-1 0 0 0 0,1 0 0 0 0,0 0 0 0 0,0-1 1 0 0,0 1-1 0 0,-1 0 0 0 0,1 0 0 0 0,0-1 0 0 0,0 1 0 0 0,0-1 0 0 0,0 1 1 0 0,0-1-1 0 0,0 1 0 0 0,0-1 0 0 0,0 0 0 0 0,0 0 0 0 0,0 1 0 0 0,1-1 1 0 0,-1 0-1 0 0,0 0 0 0 0,0 0 0 0 0,1 0 147 0 0,26-2-10399 0 0,-19-1 6035 0 0</inkml:trace>
  <inkml:trace contextRef="#ctx0" brushRef="#br0" timeOffset="3459.414">1330 479 2841 0 0,'0'0'1985'0'0,"0"0"-312"0"0,0 0-200 0 0,0 0-58 0 0,0 0-57 0 0,0 0-134 0 0,0 0-158 0 0,0 0-183 0 0,0 0-182 0 0,0 0-179 0 0,0 0-136 0 0,-18 31-75 0 0,-53 97-32 0 0,52-72 143 0 0,20-46-289 0 0,-1-7-90 0 0,1 0 0 0 0,-1 0 0 0 0,1 0-1 0 0,0 0 1 0 0,0 0 0 0 0,0 0 0 0 0,0 0 0 0 0,0 0 0 0 0,1 0 0 0 0,-1 0 0 0 0,1-1 0 0 0,0 1 0 0 0,-1 0 0 0 0,1-1 0 0 0,1 0 0 0 0,-1 1 0 0 0,0-1 0 0 0,0 0 0 0 0,1 0 0 0 0,0 0 0 0 0,-1-1 0 0 0,1 1 0 0 0,0 0 0 0 0,0-1 0 0 0,-1 0 0 0 0,1 0 0 0 0,0 0 0 0 0,1 0 0 0 0,-1 0 0 0 0,0 0 0 0 0,2-1-43 0 0,103 1 2158 0 0,-99-5-2032 0 0,1 1 1 0 0,-1-2 0 0 0,0 1 0 0 0,0-1 0 0 0,-1 0-1 0 0,1-1 1 0 0,-1 0 0 0 0,0-1 0 0 0,-1 0 0 0 0,1 0-1 0 0,-2 0 1 0 0,1-1 0 0 0,-1 0 0 0 0,0 0-1 0 0,0-1 1 0 0,-1 1 0 0 0,0-1 0 0 0,-1 0 0 0 0,0-1-1 0 0,0 1 1 0 0,-1-1 0 0 0,-1 0 0 0 0,1 0 0 0 0,-1 0-1 0 0,-1 0 1 0 0,0 0 0 0 0,0 0 0 0 0,-2-8-127 0 0,2 14-84 0 0,0-1 1 0 0,-1 1 0 0 0,0 0-1 0 0,0-1 1 0 0,-1 1 0 0 0,1 0-1 0 0,-1-1 1 0 0,0 1-1 0 0,0 0 1 0 0,0 0 0 0 0,0 0-1 0 0,-1 0 1 0 0,0 0 0 0 0,0 0-1 0 0,0 0 1 0 0,0 0-1 0 0,-1 1 1 0 0,1-1 0 0 0,-1 1-1 0 0,0 0 1 0 0,0 0 0 0 0,0 0-1 0 0,0 0 1 0 0,-1 0-1 0 0,1 1 1 0 0,-1-1 0 0 0,1 1-1 0 0,-1 0 1 0 0,0 0 0 0 0,0 0-1 0 0,0 1 1 0 0,0 0 0 0 0,-2-1 82 0 0,-48-1-5354 0 0,19 12-3469 0 0,18-5 2043 0 0</inkml:trace>
  <inkml:trace contextRef="#ctx0" brushRef="#br0" timeOffset="3730.712">1718 534 11266 0 0,'0'0'1606'0'0,"0"0"-647"0"0,0 0-247 0 0,0 0 51 0 0,0 0-15 0 0,0 0-153 0 0,0 0-194 0 0,0 0-143 0 0,0 0-56 0 0,0 0 1 0 0,0 0-10 0 0,0 0-2 0 0,0 0 25 0 0,8 24 35 0 0,27 73 49 0 0,-34-95-261 0 0,-1 0 0 0 0,1 0 1 0 0,-1 0-1 0 0,1 0 0 0 0,0 0 0 0 0,0 0 0 0 0,0 0 1 0 0,0 0-1 0 0,0-1 0 0 0,0 1 0 0 0,1 0 0 0 0,-1-1 1 0 0,1 1-1 0 0,-1-1 0 0 0,1 1 0 0 0,-1-1 0 0 0,1 0 1 0 0,0 0-1 0 0,0 0 0 0 0,-1 0 0 0 0,1 0 0 0 0,0 0 1 0 0,0 0-1 0 0,0 0 0 0 0,0-1 0 0 0,0 1 0 0 0,0-1 1 0 0,0 0-1 0 0,0 1 0 0 0,1-1 0 0 0,-1 0 0 0 0,0 0 1 0 0,0 0-1 0 0,0-1 0 0 0,0 1 0 0 0,1-1-39 0 0,8 0 388 0 0,-6 2-246 0 0,1-1 0 0 0,-1 1 0 0 0,0-1 0 0 0,1-1 0 0 0,-1 1 0 0 0,0-1 0 0 0,1 0 0 0 0,-1 0 0 0 0,0-1 0 0 0,0 0 0 0 0,0 0 0 0 0,0 0 0 0 0,0 0 1 0 0,0-1-1 0 0,0 0 0 0 0,-1 0 0 0 0,1 0 0 0 0,-1 0 0 0 0,0-1 0 0 0,0 1 0 0 0,0-1 0 0 0,-1 0 0 0 0,1-1 0 0 0,-1 1-142 0 0,49-119-665 0 0,-45 95-4364 0 0,-2-1-4559 0 0,-5 25 798 0 0</inkml:trace>
  <inkml:trace contextRef="#ctx0" brushRef="#br0" timeOffset="4345.345">2214 0 4961 0 0,'0'0'3047'0'0,"0"0"-1378"0"0,0 0-413 0 0,0 0 175 0 0,0 0 163 0 0,0 0-75 0 0,0 0-272 0 0,0 0-253 0 0,0 0-207 0 0,0 0-131 0 0,-2 36-118 0 0,-6 112-125 0 0,1 225 921 0 0,4-253-3037 0 0,14-106-2727 0 0,2-13-5411 0 0,-12-1 9454 0 0,3 0-4698 0 0</inkml:trace>
  <inkml:trace contextRef="#ctx0" brushRef="#br0" timeOffset="4825.46">2477 472 792 0 0,'0'0'4458'0'0,"0"0"-2525"0"0,0 0-730 0 0,0 0 108 0 0,0 0 64 0 0,0 0-136 0 0,0 0-260 0 0,0 0-309 0 0,0 0-222 0 0,0 0-156 0 0,0 0-91 0 0,-13 32-48 0 0,-39 100-21 0 0,41-90 16 0 0,14-37-31 0 0,-1-1 1 0 0,0 1 0 0 0,1-1-1 0 0,0 0 1 0 0,0 0-1 0 0,0 0 1 0 0,1 0-1 0 0,-1-1 1 0 0,1 1-1 0 0,0-1 1 0 0,0 0-1 0 0,0 0 1 0 0,0 0-1 0 0,1-1 1 0 0,-1 0 0 0 0,1 1-1 0 0,-1-2 1 0 0,1 1-1 0 0,0 0 1 0 0,0-1-1 0 0,0 0 1 0 0,0 0-1 0 0,0 0 1 0 0,0-1-1 0 0,0 0 1 0 0,0 0 0 0 0,0 0-1 0 0,0 0 1 0 0,0-1-1 0 0,0 0 1 0 0,0 0-1 0 0,0 0 1 0 0,-1-1-1 0 0,1 0 1 0 0,0 0-1 0 0,-1 0 1 0 0,2-1-118 0 0,18-8 249 0 0,0-1 1 0 0,-1-2-1 0 0,-1 0 1 0 0,0-2-1 0 0,-1 0 1 0 0,0-1-1 0 0,-2-1 1 0 0,0-1-1 0 0,-1-1 1 0 0,-1-1-1 0 0,0 0 1 0 0,-2-1-1 0 0,-1 0 0 0 0,-1-1 1 0 0,0-1-1 0 0,8-24-249 0 0,-17 36-35 0 0,0 0 0 0 0,-1-1-1 0 0,0 0 1 0 0,-1 0-1 0 0,-1 0 1 0 0,0 0-1 0 0,0 0 1 0 0,-1 0-1 0 0,-1 0 1 0 0,0 0 0 0 0,-1 1-1 0 0,-1-1 1 0 0,1 0-1 0 0,-2 1 1 0 0,0-1-1 0 0,-1 1 1 0 0,0 0 0 0 0,0 0-1 0 0,-1 1 1 0 0,-1 0-1 0 0,0 0 1 0 0,-1 0-1 0 0,0 1 1 0 0,0 0-1 0 0,-1 0 1 0 0,0 1 0 0 0,-1 1-1 0 0,-1-1 36 0 0,3 5-36 0 0,0 1-1 0 0,0 0 0 0 0,-1 1 1 0 0,1 0-1 0 0,-1 0 0 0 0,1 1 1 0 0,-1 0-1 0 0,0 1 0 0 0,0 0 1 0 0,1 0-1 0 0,-1 1 0 0 0,0 0 1 0 0,1 0-1 0 0,-1 1 0 0 0,1 0 1 0 0,-1 0-1 0 0,1 1 0 0 0,0 0 1 0 0,0 1-1 0 0,0 0 0 0 0,1 0 1 0 0,-1 1-1 0 0,1 0 1 0 0,0 0-1 0 0,0 0 0 0 0,1 1 1 0 0,0 0-1 0 0,0 1 0 0 0,0-1 1 0 0,1 1-1 0 0,-4 5 37 0 0,5-4 8 0 0,0 0 1 0 0,0 0-1 0 0,1 1 0 0 0,0-1 1 0 0,1 1-1 0 0,0 0 0 0 0,0 0 1 0 0,1 0-1 0 0,0 0 1 0 0,0 0-1 0 0,1 0 0 0 0,0 0 1 0 0,1 0-1 0 0,0 0 0 0 0,0 0 1 0 0,1 0-1 0 0,0 0 0 0 0,1 0 1 0 0,0-1-1 0 0,0 1 1 0 0,1-1-1 0 0,0 0 0 0 0,0 0 1 0 0,1 0-1 0 0,0-1 0 0 0,3 4-8 0 0,11 9 87 0 0,0-1 0 0 0,1 0-1 0 0,1-2 1 0 0,1 0-1 0 0,0-2 1 0 0,1 0 0 0 0,1-2-1 0 0,0 0 1 0 0,1-2 0 0 0,0 0-1 0 0,6-1-86 0 0,44 14 102 0 0,1-4-1 0 0,1-3 1 0 0,21-1-102 0 0,-36-7-2479 0 0,-42-6-1377 0 0,0 0-3685 0 0,-8-2-1604 0 0</inkml:trace>
</inkml:ink>
</file>

<file path=ppt/ink/ink2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10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505 585 6577 0 0,'0'0'1406'0'0,"0"0"-222"0"0,0 0-119 0 0,0 0 4 0 0,0 0 6 0 0,0 0-72 0 0,0 0-172 0 0,-32-6-184 0 0,-101-16-126 0 0,129 21-490 0 0,0 0 1 0 0,1 1-1 0 0,-1-1 1 0 0,0 1-1 0 0,0 0 0 0 0,0 0 1 0 0,0 1-1 0 0,0-1 1 0 0,0 1-1 0 0,0-1 0 0 0,0 1 1 0 0,1 0-1 0 0,-1 1 1 0 0,0-1-1 0 0,1 1 0 0 0,-1 0 1 0 0,1-1-1 0 0,-1 1 1 0 0,1 1-1 0 0,-2 0-31 0 0,-7 6 108 0 0,-8 6-34 0 0,0 0 0 0 0,1 2 0 0 0,0 0 0 0 0,2 1 0 0 0,0 0 0 0 0,1 2 0 0 0,1 0 0 0 0,0 1 0 0 0,2 0-1 0 0,1 1 1 0 0,0 1 0 0 0,2 0 0 0 0,0 0 0 0 0,2 1 0 0 0,1 0 0 0 0,-3 17-74 0 0,8-37 13 0 0,1-1-1 0 0,0 1 1 0 0,0 0-1 0 0,0 0 1 0 0,0 0 0 0 0,1 0-1 0 0,0-1 1 0 0,-1 1 0 0 0,1 0-1 0 0,1 0 1 0 0,-1 0-1 0 0,1 0 1 0 0,-1 0 0 0 0,1 0-1 0 0,0 0 1 0 0,1-1-1 0 0,-1 1 1 0 0,0 0 0 0 0,1-1-1 0 0,0 1 1 0 0,0-1 0 0 0,0 0-1 0 0,0 0 1 0 0,1 1-1 0 0,-1-1 1 0 0,1-1 0 0 0,0 1-1 0 0,0 0 1 0 0,0-1-1 0 0,0 1 1 0 0,0-1 0 0 0,1 0-1 0 0,-1 0 1 0 0,1 0 0 0 0,-1-1-1 0 0,1 1 1 0 0,3 0-13 0 0,6 0 106 0 0,0-1 0 0 0,0 0 0 0 0,0-1 0 0 0,1-1 0 0 0,-1 0 0 0 0,0-1 0 0 0,0 0 0 0 0,-1-1 0 0 0,1 0 0 0 0,0-1 0 0 0,-1-1 0 0 0,0 0 0 0 0,0 0 0 0 0,7-5-106 0 0,149-111 812 0 0,-131 85-739 0 0,-2-1 0 0 0,-2-2 0 0 0,-1-1 0 0 0,-3-1 0 0 0,-1-2 0 0 0,-2 0 0 0 0,3-11-73 0 0,-13 6-241 0 0,-16 40-480 0 0,-9 30-151 0 0,1 5 775 0 0,2 1 0 0 0,0-1 0 0 0,2 1 0 0 0,1 0 0 0 0,1 0 1 0 0,2 0-1 0 0,1 4 97 0 0,0-25 31 0 0,1 0 0 0 0,0 0 1 0 0,0-1-1 0 0,0 1 0 0 0,1-1 1 0 0,0 1-1 0 0,0-1 1 0 0,1 0-1 0 0,0 0 0 0 0,0 0 1 0 0,0-1-1 0 0,0 1 1 0 0,1-1-1 0 0,0 0 0 0 0,0-1 1 0 0,1 1-1 0 0,-1-1 0 0 0,1 0 1 0 0,0 0-1 0 0,0-1 1 0 0,1 0-1 0 0,-1 0 0 0 0,0 0 1 0 0,1-1-1 0 0,0 0 1 0 0,0 0-1 0 0,-1 0 0 0 0,1-1 1 0 0,0 0-1 0 0,0-1 0 0 0,0 1 1 0 0,0-1-1 0 0,0-1 1 0 0,0 1-1 0 0,0-1 0 0 0,0-1 1 0 0,0 1-1 0 0,0-1 0 0 0,-1 0 1 0 0,1-1-1 0 0,-1 1 1 0 0,1-1-1 0 0,-1-1 0 0 0,0 1 1 0 0,1-2-32 0 0,34-23 427 0 0,-2-1 0 0 0,-2-2-1 0 0,0-1 1 0 0,-2-2 0 0 0,28-37-427 0 0,-41 47 118 0 0,2 1-157 0 0,-1-1-1 0 0,0-1 0 0 0,-2-1 1 0 0,-1-1-1 0 0,-1-1 1 0 0,-2 0-1 0 0,0-2 0 0 0,-2 0 1 0 0,-2-1-1 0 0,0 0 1 0 0,-2-1-1 0 0,-2 0 0 0 0,-1 0 1 0 0,-1-1-1 0 0,-2-1 0 0 0,-1 1 1 0 0,-1-4 39 0 0,-3 34-58 0 0,0-1 0 0 0,0 1 0 0 0,0-1 0 0 0,0 0 0 0 0,-1 1 0 0 0,0-1 0 0 0,1 1 0 0 0,-1 0 0 0 0,0-1 0 0 0,-1 1 0 0 0,1 0 0 0 0,-1-1 0 0 0,1 1-1 0 0,-1 0 1 0 0,0 0 0 0 0,0 0 0 0 0,0 1 0 0 0,-1-1 0 0 0,1 0 0 0 0,-1 1 0 0 0,1-1 0 0 0,-1 1 0 0 0,0 0 0 0 0,0 0 0 0 0,0 0 0 0 0,0 0 0 0 0,0 1 0 0 0,0-1 0 0 0,-1 1 0 0 0,1 0 0 0 0,0 0 0 0 0,-1 0 0 0 0,1 0 0 0 0,-1 1 0 0 0,1-1 0 0 0,-1 1 0 0 0,0 0 0 0 0,1 0 0 0 0,-1 0 0 0 0,1 1 0 0 0,-1-1 0 0 0,1 1 0 0 0,-1 0 0 0 0,1-1 0 0 0,0 2 0 0 0,-1-1 0 0 0,1 0 0 0 0,0 1 0 0 0,0-1 0 0 0,0 1 0 0 0,0 0 0 0 0,0 0-1 0 0,-2 2 60 0 0,-15 15-31 0 0,1 1 1 0 0,1 1 0 0 0,0 1 0 0 0,2 0 0 0 0,0 2 0 0 0,2 0 0 0 0,1 0 0 0 0,0 1 0 0 0,2 0 0 0 0,1 1-1 0 0,-1 7 30 0 0,-1 1 37 0 0,1 0 0 0 0,1 0-1 0 0,2 1 1 0 0,1 0 0 0 0,2 0-1 0 0,2 1 1 0 0,1 0 0 0 0,1-1 0 0 0,3 1-1 0 0,1 2-36 0 0,-1-26 12 0 0,1 0 1 0 0,0-1-1 0 0,1 1 0 0 0,1-1 1 0 0,0 0-1 0 0,0 0 0 0 0,1 0 0 0 0,0-1 1 0 0,1 0-1 0 0,0 0 0 0 0,1 0 1 0 0,0-1-1 0 0,0-1 0 0 0,1 1 0 0 0,0-1 1 0 0,0-1-1 0 0,1 1 0 0 0,0-2 0 0 0,1 1 1 0 0,-1-1-1 0 0,1-1 0 0 0,0 0 1 0 0,1-1-1 0 0,-1 0 0 0 0,1 0 0 0 0,0-2 1 0 0,0 1-1 0 0,0-1 0 0 0,8-1-12 0 0,118 7-2281 0 0,-48-18-7300 0 0,-66 6 3066 0 0</inkml:trace>
  <inkml:trace contextRef="#ctx0" brushRef="#br0" timeOffset="769.92">1709 626 1976 0 0,'0'0'2354'0'0,"0"0"31"0"0,0 0-18 0 0,0 0-32 0 0,0 0-158 0 0,0 0-313 0 0,0 0-334 0 0,0 0-294 0 0,0 0-264 0 0,0 0-236 0 0,0 0-196 0 0,0 0-160 0 0,0 0-98 0 0,-7 7-47 0 0,-35 46 170 0 0,39-42-333 0 0,1 0 0 0 0,0 0 1 0 0,1 0-1 0 0,0 0 0 0 0,0 0 0 0 0,1 1 0 0 0,1-1 0 0 0,0 0 1 0 0,0 0-1 0 0,4 10-72 0 0,-4-16 16 0 0,0 0 1 0 0,1 0-1 0 0,-1-1 1 0 0,1 1-1 0 0,0-1 1 0 0,0 1-1 0 0,1-1 1 0 0,0 0-1 0 0,-1 0 1 0 0,1 0 0 0 0,1 0-1 0 0,-1 0 1 0 0,0-1-1 0 0,1 1 1 0 0,0-1-1 0 0,0 0 1 0 0,0 0-1 0 0,0 0 1 0 0,0-1-1 0 0,1 1 1 0 0,-1-1-1 0 0,1 0 1 0 0,-1-1-1 0 0,1 1 1 0 0,5 0-17 0 0,4-1 75 0 0,1 0-1 0 0,-1-2 1 0 0,1 0 0 0 0,0 0 0 0 0,-1-1-1 0 0,0-1 1 0 0,0 0 0 0 0,1-2 0 0 0,-2 1-1 0 0,1-1 1 0 0,-1-1 0 0 0,1-1 0 0 0,-2 0-1 0 0,1 0 1 0 0,-1-1 0 0 0,0-1 0 0 0,-1 0-1 0 0,0 0 1 0 0,5-7-75 0 0,98-66-142 0 0,-112 82 116 0 0,0-1 0 0 0,0 1 0 0 0,0 0 1 0 0,0 0-1 0 0,0 0 0 0 0,0 0 1 0 0,0 0-1 0 0,0 0 0 0 0,0 1 1 0 0,0-1-1 0 0,0 0 0 0 0,0 1 0 0 0,0 0 1 0 0,0-1-1 0 0,0 1 0 0 0,0 0 1 0 0,0 0-1 0 0,-1 0 0 0 0,1 0 0 0 0,0 1 1 0 0,-1-1-1 0 0,1 0 0 0 0,-1 1 1 0 0,1-1-1 0 0,-1 1 0 0 0,0-1 1 0 0,0 1-1 0 0,0 0 0 0 0,1-1 0 0 0,-1 1 26 0 0,41 29 123 0 0,-30-32 4 0 0,1 0 0 0 0,-1-1 1 0 0,0 0-1 0 0,-1 0 0 0 0,1-2 0 0 0,0 1 0 0 0,-1-2 0 0 0,0 1 0 0 0,0-2 0 0 0,0 1 0 0 0,-1-1 0 0 0,1-1 0 0 0,-1 0 0 0 0,-1-1 0 0 0,0 1 0 0 0,0-2 0 0 0,0 1 1 0 0,-1-1-1 0 0,0-1 0 0 0,-1 1 0 0 0,0-1 0 0 0,4-9-127 0 0,-8 16 4 0 0,65-99-410 0 0,-66 94-133 0 0,3-1-3672 0 0,3 7-8014 0 0,-6 2 3268 0 0</inkml:trace>
  <inkml:trace contextRef="#ctx0" brushRef="#br0" timeOffset="2214.679">3010 567 9010 0 0,'0'0'3117'0'0,"0"0"-1370"0"0,0 0-368 0 0,0 0 24 0 0,0 0-43 0 0,0 0-208 0 0,0 0-316 0 0,0 0-234 0 0,0 0-118 0 0,0 0-105 0 0,0 0-87 0 0,0 0-44 0 0,-32 0-59 0 0,-97 2-41 0 0,127-2-141 0 0,-1 0 0 0 0,1-1-1 0 0,0 1 1 0 0,0 0 0 0 0,0 0 0 0 0,0 0 0 0 0,0 0-1 0 0,-1 1 1 0 0,1-1 0 0 0,0 1 0 0 0,0-1 0 0 0,0 1-1 0 0,0-1 1 0 0,0 1 0 0 0,0 0 0 0 0,0 0-1 0 0,0 0 1 0 0,0 0 0 0 0,1 1 0 0 0,-1-1 0 0 0,0 0-1 0 0,1 1 1 0 0,-1-1 0 0 0,1 1 0 0 0,-1 0 0 0 0,0 1-7 0 0,-2 3 30 0 0,-2 1-28 0 0,1 0 0 0 0,0-1 0 0 0,0 2 0 0 0,1-1 0 0 0,0 0 0 0 0,0 1 0 0 0,1 0 1 0 0,0 0-1 0 0,0 0 0 0 0,1 0 0 0 0,0 0 0 0 0,0 1 0 0 0,1-1 0 0 0,0 4-2 0 0,1-8-8 0 0,0 0-1 0 0,0-1 1 0 0,0 1-1 0 0,0-1 1 0 0,0 1-1 0 0,1-1 1 0 0,0 1 0 0 0,0-1-1 0 0,0 1 1 0 0,0-1-1 0 0,0 1 1 0 0,1-1-1 0 0,0 0 1 0 0,-1 0 0 0 0,1 0-1 0 0,0 0 1 0 0,1 0-1 0 0,-1 0 1 0 0,0-1-1 0 0,1 1 1 0 0,-1-1 0 0 0,1 1-1 0 0,0-1 1 0 0,0 0-1 0 0,0 0 1 0 0,0 0-1 0 0,0-1 1 0 0,1 1 0 0 0,-1-1-1 0 0,0 0 1 0 0,1 1-1 0 0,-1-1 1 0 0,1-1-1 0 0,2 1 9 0 0,12 0 52 0 0,-1-2-1 0 0,1 0 1 0 0,0-1-1 0 0,0 0 0 0 0,-1-2 1 0 0,1 0-1 0 0,-1-1 0 0 0,0-1 1 0 0,0 0-1 0 0,-1-1 1 0 0,0-1-1 0 0,0-1 0 0 0,-1 0 1 0 0,0-1-1 0 0,-1-1 0 0 0,0 0 1 0 0,0-1-1 0 0,-1 0 0 0 0,6-8-51 0 0,56-40 101 0 0,-75 60-116 0 0,1 0 0 0 0,0-1 0 0 0,0 1 0 0 0,0 0 0 0 0,-1 0 0 0 0,1-1 0 0 0,0 1 0 0 0,0 0 0 0 0,0 0 0 0 0,0 0 0 0 0,0 0 0 0 0,-1 0 0 0 0,1 0 0 0 0,0 0 0 0 0,0 1 0 0 0,0-1 0 0 0,0 0 1 0 0,0 0-1 0 0,-1 1 0 0 0,1-1 0 0 0,0 0 0 0 0,0 1 0 0 0,-1-1 0 0 0,1 1 0 0 0,0-1 0 0 0,-1 1 0 0 0,1-1 0 0 0,0 1 0 0 0,-1-1 0 0 0,1 1 0 0 0,-1 0 0 0 0,1-1 0 0 0,-1 1 0 0 0,1 0 0 0 0,-1 0 0 0 0,1-1 0 0 0,-1 1 0 0 0,0 0 1 0 0,1 0-1 0 0,-1 0 0 0 0,0-1 0 0 0,0 1 0 0 0,1 0 0 0 0,-1 0 0 0 0,0 0 0 0 0,0 0 0 0 0,0 0 0 0 0,0-1 0 0 0,0 1 0 0 0,-1 0 0 0 0,1 0 0 0 0,0 0 0 0 0,0 0 0 0 0,0-1 0 0 0,-1 1 0 0 0,1 0 0 0 0,0 0 0 0 0,-1 0 0 0 0,1-1 1 0 0,-1 1-1 0 0,1 0 0 0 0,-1-1 0 0 0,1 1 0 0 0,-2 0 15 0 0,2 12 36 0 0,18 81-149 0 0,-17-92 124 0 0,0 0-1 0 0,0 1 1 0 0,0-1 0 0 0,0 0 0 0 0,1 0 0 0 0,-1 0 0 0 0,1 0 0 0 0,-1-1 0 0 0,1 1 0 0 0,0 0 0 0 0,-1-1 0 0 0,1 1 0 0 0,0-1 0 0 0,0 1-1 0 0,0-1 1 0 0,0 0 0 0 0,0 0 0 0 0,1 0 0 0 0,-1 0 0 0 0,0 0 0 0 0,0 0 0 0 0,1-1 0 0 0,-1 1 0 0 0,0-1 0 0 0,1 1 0 0 0,-1-1 0 0 0,1 0 0 0 0,-1 0-1 0 0,1 0 1 0 0,-1-1 0 0 0,0 1 0 0 0,1 0 0 0 0,-1-1 0 0 0,0 0 0 0 0,1 1 0 0 0,-1-1 0 0 0,0 0 0 0 0,1-1-11 0 0,10-6 88 0 0,0 0-1 0 0,0-1 1 0 0,-1 0 0 0 0,-1-1 0 0 0,0-1-1 0 0,0 0 1 0 0,-1 0 0 0 0,0-1 0 0 0,-1 0-1 0 0,-1-1 1 0 0,2-2-88 0 0,-8 12 19 0 0,88-120 576 0 0,-90 123-601 0 0,0 0 1 0 0,0 1-1 0 0,0-1 0 0 0,1 0 0 0 0,-1 0 1 0 0,0 0-1 0 0,0 0 0 0 0,1 1 1 0 0,-1-1-1 0 0,0 0 0 0 0,0 0 1 0 0,1 0-1 0 0,-1 0 0 0 0,0 0 1 0 0,0 0-1 0 0,1 0 0 0 0,-1 0 1 0 0,0 0-1 0 0,1 0 0 0 0,-1 0 1 0 0,0 0-1 0 0,1 0 0 0 0,-1 0 1 0 0,0 0-1 0 0,0 0 0 0 0,1 0 0 0 0,-1 0 1 0 0,0 0-1 0 0,0 0 0 0 0,1-1 1 0 0,-1 1-1 0 0,0 0 0 0 0,0 0 1 0 0,1 0-1 0 0,-1 0 0 0 0,0-1 1 0 0,0 1-1 0 0,0 0 0 0 0,1 0 6 0 0,-2 10-37 0 0,1 6-15 0 0,-1-5 48 0 0,1-1 0 0 0,0 0 0 0 0,0 1 0 0 0,1-1 0 0 0,0 0 0 0 0,1 0 0 0 0,0 1 0 0 0,1-1 0 0 0,0-1 0 0 0,1 1 0 0 0,0 0 0 0 0,0-1 0 0 0,3 5 4 0 0,54 55-3 0 0,-59-69 58 0 0,-1 0 0 0 0,0 0 0 0 0,0 0-1 0 0,0-1 1 0 0,1 1 0 0 0,-1-1-1 0 0,0 1 1 0 0,0-1 0 0 0,0 1-1 0 0,0-1 1 0 0,0 0 0 0 0,0 0-1 0 0,0 1 1 0 0,0-1 0 0 0,0 0-1 0 0,-1 0 1 0 0,1 0 0 0 0,0 0 0 0 0,0 0-1 0 0,-1 0 1 0 0,1 0 0 0 0,-1 0-1 0 0,1 0 1 0 0,-1 0 0 0 0,1 0-1 0 0,-1-1 1 0 0,0 1 0 0 0,1 0-1 0 0,-1 0 1 0 0,0 0 0 0 0,0-1 0 0 0,0 1-1 0 0,0 0 1 0 0,0 0 0 0 0,0-1-1 0 0,0 1 1 0 0,-1-1-55 0 0,4-11 120 0 0,13-35 109 0 0,3 30-840 0 0,7-4 913 0 0,24-55-126 0 0,-25 3-58 0 0,-14 49-170 0 0,-11 24 54 0 0,0 1-21 0 0,0 0-32 0 0,0 0-15 0 0,0 0-22 0 0,0 0-23 0 0,0 0-14 0 0,23 222-480 0 0,-1 104 283 0 0,-21-235 30 0 0,-10 167-118 0 0,7-247 399 0 0,0-1-1 0 0,0 0 0 0 0,-1 0 1 0 0,-1 0-1 0 0,0 0 1 0 0,0-1-1 0 0,-1 1 0 0 0,0-1 1 0 0,0 0-1 0 0,-2 0 12 0 0,3-3 17 0 0,-1 0-1 0 0,0-1 1 0 0,0 1-1 0 0,-1-1 1 0 0,0 0-1 0 0,0-1 1 0 0,0 1-1 0 0,0-1 1 0 0,-1 0-1 0 0,0-1 1 0 0,0 0-1 0 0,0 0 1 0 0,0 0-1 0 0,0-1 1 0 0,0 0-1 0 0,-1 0 1 0 0,1-1-1 0 0,-1 0 1 0 0,1 0-1 0 0,-1-1 1 0 0,0 0-17 0 0,5 1 9 0 0,-1 0 0 0 0,1-1 0 0 0,0 1 0 0 0,0-1 1 0 0,-1 0-1 0 0,1 0 0 0 0,0-1 0 0 0,-1 1 0 0 0,1 0 0 0 0,0-1 0 0 0,0 0 0 0 0,0 0 1 0 0,-1 0-1 0 0,1 0 0 0 0,0 0 0 0 0,0-1 0 0 0,1 1 0 0 0,-1-1 0 0 0,0 0 1 0 0,0 0-1 0 0,1 0 0 0 0,-1 0 0 0 0,1 0 0 0 0,0-1 0 0 0,0 1 0 0 0,-1-1 0 0 0,2 0 1 0 0,-1 1-1 0 0,0-1 0 0 0,0 0 0 0 0,1 0 0 0 0,0 0 0 0 0,-1-1-9 0 0,0-5-12 0 0,1 0 0 0 0,0-1 0 0 0,1 0 0 0 0,-1 1 0 0 0,2-1 0 0 0,0 1 0 0 0,0-1 0 0 0,0 1 0 0 0,1-1 0 0 0,0 1 0 0 0,1 0 0 0 0,0 0 0 0 0,1 0 0 0 0,0 0 0 0 0,0 1 0 0 0,1-1 0 0 0,0 1 0 0 0,0 0 0 0 0,2-1 12 0 0,11-14-17 0 0,1 1 0 0 0,1 1 1 0 0,1 1-1 0 0,1 1 0 0 0,18-13 17 0 0,213-146-300 0 0,-179 136-1618 0 0,-49 29-2571 0 0,0-1-5322 0 0,-16 10 1924 0 0</inkml:trace>
  <inkml:trace contextRef="#ctx0" brushRef="#br0" timeOffset="2889.058">4540 427 0 0 0,'0'0'838'0'0,"0"0"1334"0"0,0 0 314 0 0,0 0-147 0 0,0 0-255 0 0,0 0-239 0 0,0 0-155 0 0,0 0-129 0 0,0 0-130 0 0,0 0-176 0 0,0 0-219 0 0,-25 8-211 0 0,-79 26-200 0 0,-31 30 787 0 0,122-56-1332 0 0,8-4-49 0 0,0-3-29 0 0,1 1-1 0 0,1 0 1 0 0,-1 1 0 0 0,0-1 0 0 0,0 1 0 0 0,1-1-1 0 0,0 1 1 0 0,-1 0 0 0 0,1 0 0 0 0,0 1-1 0 0,1-1 1 0 0,-1 1 0 0 0,0-1 0 0 0,1 1 0 0 0,0 0-1 0 0,0 0 1 0 0,0 0 0 0 0,0 0 0 0 0,1 0 0 0 0,0 0-1 0 0,-1 3-1 0 0,4-3-13 0 0,0 0 0 0 0,0-1 0 0 0,1 1 0 0 0,0 0-1 0 0,-1-1 1 0 0,1 0 0 0 0,0 1 0 0 0,1-1 0 0 0,-1 0 0 0 0,1-1-1 0 0,-1 1 1 0 0,1-1 0 0 0,0 1 0 0 0,0-1 0 0 0,0 0 0 0 0,2 0 13 0 0,1 2-18 0 0,36 19 64 0 0,-36-21-20 0 0,0 0 0 0 0,1 0 1 0 0,-1 1-1 0 0,-1-1 0 0 0,1 2 0 0 0,0-1 0 0 0,-1 1 1 0 0,0 0-1 0 0,0 0 0 0 0,0 1 0 0 0,0 0 1 0 0,-1 0-1 0 0,1 0 0 0 0,-1 1 0 0 0,-1 0 0 0 0,1 0 1 0 0,-1 0-1 0 0,0 0 0 0 0,0 1 0 0 0,-1-1 0 0 0,0 1 1 0 0,0 0-1 0 0,-1 0 0 0 0,1 0 0 0 0,-1 0 1 0 0,-1 1-1 0 0,0-1 0 0 0,0 0 0 0 0,0 1 0 0 0,-1 3-26 0 0,-4-4 50 0 0,-1 0 0 0 0,1-1 0 0 0,-1 1 0 0 0,-1-1 0 0 0,1-1 0 0 0,-1 1 0 0 0,0-1-1 0 0,0 0 1 0 0,-1 0 0 0 0,0 0 0 0 0,1-1 0 0 0,-2 0 0 0 0,1-1 0 0 0,0 1 0 0 0,-1-2-1 0 0,1 1 1 0 0,-1-1 0 0 0,0 0 0 0 0,0 0 0 0 0,-4 0-50 0 0,-58 8-846 0 0,26-13-5303 0 0,39 0-79 0 0,2-1-3898 0 0</inkml:trace>
</inkml:ink>
</file>

<file path=ppt/ink/ink2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14.3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67 413 7930 0 0,'0'0'2012'0'0,"0"0"-177"0"0,0 0-164 0 0,0 0-13 0 0,0 0-32 0 0,0 0-197 0 0,0 0-358 0 0,0 0-348 0 0,0 0-252 0 0,0 0-155 0 0,0 0-54 0 0,0 0-7 0 0,0 0-8 0 0,-11 34-16 0 0,-30 107-25 0 0,27-34 174 0 0,15-81-284 0 0,-1-21-69 0 0,-1 0-1 0 0,1 0 0 0 0,1 0 1 0 0,-1 0-1 0 0,1 0 0 0 0,-1-1 0 0 0,1 1 1 0 0,1 0-1 0 0,-1 0 0 0 0,1-1 0 0 0,-1 1 1 0 0,2-1-1 0 0,-1 1 0 0 0,0-1 0 0 0,1 0 1 0 0,0 0-1 0 0,0 0 0 0 0,0 0 0 0 0,0 0 1 0 0,0-1-1 0 0,1 1 0 0 0,0-1 1 0 0,0 0-1 0 0,0 0 0 0 0,0 0 0 0 0,0-1 1 0 0,0 0-1 0 0,1 1 0 0 0,-1-1 0 0 0,1-1 1 0 0,0 1-1 0 0,0-1 0 0 0,-1 0 0 0 0,1 0 1 0 0,0 0-1 0 0,1-1-26 0 0,7-2 81 0 0,0 0-1 0 0,0-2 1 0 0,0 0-1 0 0,-1 0 1 0 0,1-1-1 0 0,-1 0 1 0 0,0-1 0 0 0,-1-1-1 0 0,1 0 1 0 0,-1-1-1 0 0,-1 1 1 0 0,0-2 0 0 0,0 0-1 0 0,0 0 1 0 0,-1-1-1 0 0,0 0 1 0 0,-1 0-1 0 0,0-1 1 0 0,0-3-81 0 0,56-56 49 0 0,-29 48-619 0 0,-15 48 25 0 0,-13-15 511 0 0,-5-7 46 0 0,0 1 1 0 0,0-1-1 0 0,1 0 1 0 0,-1 1-1 0 0,1-1 1 0 0,0 0-1 0 0,0-1 1 0 0,0 1-1 0 0,1 0 1 0 0,-1-1-1 0 0,1 0 1 0 0,0 0-1 0 0,0 0 1 0 0,0 0-1 0 0,0-1 0 0 0,1 1 1 0 0,-1-1-1 0 0,1 0 1 0 0,-1-1-1 0 0,1 1 1 0 0,0-1-1 0 0,0 0 1 0 0,-1 0-1 0 0,1 0 1 0 0,0 0-1 0 0,0-1 1 0 0,0 0-1 0 0,2 0-12 0 0,5-5 147 0 0,-1 0 0 0 0,1 0 0 0 0,-1-1 0 0 0,0-1-1 0 0,-1 1 1 0 0,1-2 0 0 0,-1 1 0 0 0,-1-2 0 0 0,0 1 0 0 0,0-1 0 0 0,0-1 0 0 0,-1 1-1 0 0,-1-1 1 0 0,1-1 0 0 0,-2 0 0 0 0,1-1-147 0 0,2 0 107 0 0,-4 4-67 0 0,0 0 0 0 0,0 0 0 0 0,-1 0 0 0 0,0-1 0 0 0,0 0 0 0 0,-1 1 0 0 0,-1-1 0 0 0,1-1 0 0 0,-1 1 0 0 0,-1 0 0 0 0,0 0 0 0 0,0-1 0 0 0,-1-4-40 0 0,-8-9-1621 0 0,5 20-3532 0 0,0 2-4867 0 0,3 1-172 0 0</inkml:trace>
  <inkml:trace contextRef="#ctx0" brushRef="#br0" timeOffset="460.804">1184 601 0 0 0,'0'0'709'0'0,"0"0"92"0"0,0 0 96 0 0,0 0 262 0 0,0 0 215 0 0,0 0 61 0 0,0 0-98 0 0,0 0-166 0 0,0 0-101 0 0,0 0-62 0 0,0 0-56 0 0,0 0-56 0 0,3-16-59 0 0,7-45-83 0 0,-10 60-680 0 0,0 0 0 0 0,0 0 0 0 0,-1 0 0 0 0,1 1 0 0 0,0-1 1 0 0,-1 0-1 0 0,1 0 0 0 0,-1 0 0 0 0,1 0 0 0 0,-1 1 0 0 0,1-1 0 0 0,-1 0 0 0 0,1 0 0 0 0,-1 1 0 0 0,0-1 0 0 0,1 1 0 0 0,-1-1 0 0 0,0 0 0 0 0,0 1 0 0 0,1-1 0 0 0,-1 1 0 0 0,0 0 0 0 0,0-1 0 0 0,0 1 0 0 0,0 0 0 0 0,0-1 0 0 0,0 1 0 0 0,1 0 0 0 0,-1 0 0 0 0,0 0 0 0 0,0 0 0 0 0,0 0 0 0 0,0 0 0 0 0,0 0 0 0 0,0 0 0 0 0,0 0 0 0 0,0 0 0 0 0,0 1 0 0 0,0-1 0 0 0,1 0 0 0 0,-1 0 0 0 0,0 1 0 0 0,0-1 0 0 0,0 1 0 0 0,0-1 0 0 0,0 1-74 0 0,-12 5 263 0 0,1 0-1 0 0,-1 1 1 0 0,1 0 0 0 0,0 1-1 0 0,1 1 1 0 0,0-1-1 0 0,0 2 1 0 0,1 0 0 0 0,0 0-1 0 0,1 1 1 0 0,-4 5-263 0 0,7-6 23 0 0,0-1 1 0 0,0 1 0 0 0,2 0 0 0 0,-1 0-1 0 0,1 0 1 0 0,0 1 0 0 0,1 0 0 0 0,0 0-1 0 0,1-1 1 0 0,0 1 0 0 0,1 1 0 0 0,0-1-1 0 0,1 0 1 0 0,0 0 0 0 0,2 8-24 0 0,-2-15 13 0 0,1 0-1 0 0,0 0 1 0 0,0 0 0 0 0,1 0 0 0 0,-1-1-1 0 0,1 1 1 0 0,-1 0 0 0 0,1-1 0 0 0,1 1-1 0 0,-1-1 1 0 0,0 0 0 0 0,1 0 0 0 0,-1 0-1 0 0,1 0 1 0 0,0 0 0 0 0,0-1 0 0 0,0 1 0 0 0,1-1-1 0 0,-1 0 1 0 0,0 1 0 0 0,1-2 0 0 0,0 1-1 0 0,-1 0 1 0 0,1-1 0 0 0,0 0 0 0 0,0 1-1 0 0,0-2 1 0 0,0 1 0 0 0,0 0 0 0 0,0-1-1 0 0,0 0 1 0 0,0 0 0 0 0,0 0 0 0 0,0 0-13 0 0,9 0 133 0 0,-1-1 0 0 0,0 0 1 0 0,0-1-1 0 0,0 0 0 0 0,0-1 1 0 0,0 0-1 0 0,0-1 0 0 0,-1 0 1 0 0,1-1-1 0 0,8-5-133 0 0,-8 3 80 0 0,-1-1 0 0 0,0 0 1 0 0,0-1-1 0 0,-1 0 0 0 0,0 0 1 0 0,0-1-1 0 0,-1-1 0 0 0,0 0 1 0 0,-1 0-1 0 0,-1 0 0 0 0,0-1 0 0 0,0 0 1 0 0,-1 0-1 0 0,0-1 0 0 0,-1 0 1 0 0,-1 0-1 0 0,0 0 0 0 0,-1-1 0 0 0,0 1 1 0 0,-1-1-1 0 0,0 1 0 0 0,-2-1 1 0 0,1 0-1 0 0,-2-9-80 0 0,0 21-137 0 0,0-1 1 0 0,1 0-1 0 0,-1 0 1 0 0,-1 1-1 0 0,1-1 0 0 0,0 1 1 0 0,-1-1-1 0 0,1 1 0 0 0,-1 0 1 0 0,0-1-1 0 0,0 1 1 0 0,0 0-1 0 0,0 0 0 0 0,0 0 1 0 0,0 0-1 0 0,0 1 1 0 0,-1-1-1 0 0,1 1 0 0 0,-1-1 1 0 0,1 1-1 0 0,-1 0 1 0 0,0 0-1 0 0,1 0 0 0 0,-1 0 1 0 0,0 0-1 0 0,0 1 0 0 0,-2-1 137 0 0,-48 11-9738 0 0,38-2 3810 0 0,2-1 539 0 0</inkml:trace>
  <inkml:trace contextRef="#ctx0" brushRef="#br0" timeOffset="784.935">1560 928 2769 0 0,'0'0'1895'0'0,"0"0"-8"0"0,0 0 309 0 0,0 0 423 0 0,0 0 161 0 0,0 0-337 0 0,0 0-609 0 0,0 0-571 0 0,0 0-350 0 0,0 0-185 0 0,0 0-94 0 0,0 0-81 0 0,0 0-90 0 0,6-18-52 0 0,44-131 416 0 0,-44 124-748 0 0,1 1 0 0 0,2-1 1 0 0,1 1-1 0 0,0 1 1 0 0,2-1-1 0 0,0 2 1 0 0,2 0-1 0 0,1 0 1 0 0,0 2-1 0 0,16-17-79 0 0,119-87-377 0 0,-149 123 273 0 0,0 0 0 0 0,0 0 0 0 0,0 0 1 0 0,1 1-1 0 0,-1-1 0 0 0,0 0 0 0 0,0 0 0 0 0,1 1 0 0 0,-1-1 0 0 0,1 0 1 0 0,-1 1-1 0 0,0 0 0 0 0,1-1 0 0 0,-1 1 0 0 0,1 0 0 0 0,-1 0 1 0 0,1 0-1 0 0,-1 0 0 0 0,1 0 0 0 0,-1 0 0 0 0,1 0 0 0 0,-1 0 0 0 0,1 0 1 0 0,-1 1-1 0 0,1-1 0 0 0,-1 1 0 0 0,0-1 0 0 0,1 1 0 0 0,-1 0 0 0 0,0-1 1 0 0,1 1-1 0 0,-1 0 0 0 0,0 0 0 0 0,0 0 0 0 0,0 0 0 0 0,0 0 1 0 0,0 0-1 0 0,0 0 0 0 0,0 0 0 0 0,0 0 0 0 0,0 1 0 0 0,0-1 0 0 0,-1 0 1 0 0,1 1-1 0 0,0-1 0 0 0,-1 0 0 0 0,1 1 0 0 0,-1-1 0 0 0,0 1 1 0 0,1-1-1 0 0,-1 1 0 0 0,0-1 0 0 0,0 1 0 0 0,0 1 104 0 0,0 33-7292 0 0,0-22 1805 0 0,0-2-758 0 0</inkml:trace>
  <inkml:trace contextRef="#ctx0" brushRef="#br0" timeOffset="1185.887">2272 1 8074 0 0,'0'0'3977'0'0,"0"0"-2348"0"0,0 0-859 0 0,0 0-10 0 0,0 0 179 0 0,0 0 98 0 0,0 0-56 0 0,0 0-185 0 0,0 0-152 0 0,0 0-83 0 0,0 0-30 0 0,-2 33-20 0 0,-5 108-47 0 0,17-39 341 0 0,73 295 210 0 0,-83-396-1017 0 0,4 16-134 0 0,0 1 0 0 0,-1 0 0 0 0,-1 1 0 0 0,-1-1 0 0 0,0 0 0 0 0,-1 1-1 0 0,-2 7 137 0 0,1-24-147 0 0,1-1 0 0 0,0 1 0 0 0,-1 0 0 0 0,0-1 0 0 0,1 0 0 0 0,-1 1 0 0 0,0-1 0 0 0,1 1-1 0 0,-1-1 1 0 0,0 0 0 0 0,0 1 0 0 0,0-1 0 0 0,0 0 0 0 0,0 0 0 0 0,-1 0 0 0 0,1 0 0 0 0,0 0-1 0 0,0 0 1 0 0,-1 0 0 0 0,1 0 0 0 0,-1-1 0 0 0,1 1 0 0 0,0-1 0 0 0,-1 1 0 0 0,1-1 0 0 0,-1 1-1 0 0,0-1 1 0 0,1 0 0 0 0,-1 1 0 0 0,1-1 0 0 0,-1 0 0 0 0,1 0 0 0 0,-1 0 0 0 0,0 0 0 0 0,1-1-1 0 0,-1 1 1 0 0,1 0 0 0 0,-1-1 0 0 0,1 1 0 0 0,-2-1 147 0 0,-26-30-11895 0 0,24 3 7278 0 0,4 19 4474 0 0</inkml:trace>
  <inkml:trace contextRef="#ctx0" brushRef="#br0" timeOffset="1477.858">2635 280 6073 0 0,'0'0'2761'0'0,"0"0"-942"0"0,0 0-385 0 0,0 0 43 0 0,0 0 36 0 0,0 0-134 0 0,0 0-285 0 0,0 0-296 0 0,-34 28-202 0 0,-104 86-132 0 0,36-31 534 0 0,100-82-978 0 0,0 0 1 0 0,-1 1-1 0 0,1-1 0 0 0,0 1 1 0 0,1 0-1 0 0,-1-1 1 0 0,0 1-1 0 0,0 0 1 0 0,1 0-1 0 0,-1 0 1 0 0,1 0-1 0 0,0 0 0 0 0,-1 1 1 0 0,1-1-1 0 0,0 0 1 0 0,0 0-1 0 0,0 1 1 0 0,1-1-1 0 0,-1 1 0 0 0,1-1 1 0 0,-1 1-1 0 0,1-1 1 0 0,0 1-1 0 0,0-1 1 0 0,0 1-1 0 0,0-1 1 0 0,0 1-1 0 0,1-1 0 0 0,-1 1 1 0 0,1-1-1 0 0,-1 1 1 0 0,1-1-1 0 0,0 0 1 0 0,0 1-1 0 0,0-1 0 0 0,0 0 1 0 0,1 0-1 0 0,-1 0 1 0 0,1 0-1 0 0,-1 0 1 0 0,1 0-1 0 0,-1 0 1 0 0,1 0-1 0 0,0 0 0 0 0,0-1 1 0 0,0 1-1 0 0,0-1 1 0 0,0 0-1 0 0,3 2-20 0 0,120 78 821 0 0,38 32-89 0 0,-65-14-1278 0 0,-84-86-3121 0 0,-8-10-3918 0 0,-4 0-3281 0 0</inkml:trace>
  <inkml:trace contextRef="#ctx0" brushRef="#br0" timeOffset="4102.969">3168 980 8298 0 0,'0'0'752'0'0,"0"0"-344"0"0,0 0-232 0 0,0 0 264 0 0,0 0 544 0 0,0 0 233 0 0,0 0-33 0 0,0 0-264 0 0,0 0-384 0 0,0 0-312 0 0,-108 225-248 0 0,75-185-216 0 0,0 4-344 0 0,-6 0-432 0 0,-3-3-689 0 0,1 3-1223 0 0,8-11-1289 0 0,9-14-208 0 0</inkml:trace>
</inkml:ink>
</file>

<file path=ppt/ink/ink2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38.3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520 163 8938 0 0,'0'0'1197'0'0,"0"0"-376"0"0,0 0-101 0 0,0 0 232 0 0,0 0 267 0 0,0 0 112 0 0,0 0-112 0 0,0 0-326 0 0,0 0-334 0 0,0 0-259 0 0,0 0-165 0 0,1 2-22 0 0,25 133 1662 0 0,-19-22-1181 0 0,-4 0 1 0 0,-8 53-595 0 0,-33 128-479 0 0,23-201-2467 0 0,6-79 1132 0 0,5-9-1331 0 0,3-1-5571 0 0,1-4 4455 0 0</inkml:trace>
  <inkml:trace contextRef="#ctx0" brushRef="#br0" timeOffset="319.741">0 376 7490 0 0,'0'0'2988'0'0,"0"0"-1834"0"0,0 0-769 0 0,0 0 94 0 0,0 0 331 0 0,0 0 300 0 0,0 0 119 0 0,0 0-96 0 0,0 0-142 0 0,38-15-117 0 0,123-49-109 0 0,-11 18 417 0 0,146-27-193 0 0,-96 36-1227 0 0,-146 30-1469 0 0,-31 6-4776 0 0,-22 1 2561 0 0,-1 0-786 0 0,0 0 187 0 0</inkml:trace>
  <inkml:trace contextRef="#ctx0" brushRef="#br0" timeOffset="698.122">937 1 8018 0 0,'0'0'1195'0'0,"0"0"-413"0"0,0 0-187 0 0,0 0 260 0 0,0 0 317 0 0,-2 33 130 0 0,-7 111-104 0 0,-9 356 1015 0 0,17-480-2215 0 0,0 1 1 0 0,1 0-1 0 0,2 0 0 0 0,0-1 0 0 0,1 1 0 0 0,1-1 0 0 0,0 1 0 0 0,2-1 0 0 0,1-1 0 0 0,0 1 1 0 0,1-1-1 0 0,5 6 2 0 0,-12-23 5 0 0,1 0 1 0 0,-1-1 0 0 0,1 1-1 0 0,0 0 1 0 0,0-1-1 0 0,-1 0 1 0 0,1 1 0 0 0,0-1-1 0 0,0 0 1 0 0,0 0 0 0 0,0 0-1 0 0,1 0 1 0 0,-1-1 0 0 0,0 1-1 0 0,0 0 1 0 0,0-1-1 0 0,1 0 1 0 0,-1 1 0 0 0,0-1-1 0 0,0 0 1 0 0,1 0 0 0 0,-1 0-1 0 0,0-1 1 0 0,0 1 0 0 0,1 0-1 0 0,-1-1 1 0 0,0 0-1 0 0,0 1 1 0 0,0-1 0 0 0,0 0-1 0 0,0 0 1 0 0,0 0 0 0 0,0 0-1 0 0,1-1-5 0 0,68-49 587 0 0,-63 44-548 0 0,56-51 305 0 0,-41 35-252 0 0,1 1 0 0 0,1 1 0 0 0,1 2-1 0 0,1 0 1 0 0,1 2 0 0 0,19-9-92 0 0,-46 25-3 0 0,0 0 1 0 0,1 1-1 0 0,-1-1 0 0 0,0 1 1 0 0,1 0-1 0 0,-1 0 0 0 0,0-1 0 0 0,1 1 1 0 0,-1 0-1 0 0,0 0 0 0 0,1 0 1 0 0,-1 0-1 0 0,0 0 0 0 0,1 1 1 0 0,-1-1-1 0 0,0 0 0 0 0,1 1 0 0 0,-1-1 1 0 0,0 1-1 0 0,1-1 0 0 0,-1 1 1 0 0,0-1-1 0 0,0 1 0 0 0,0 0 1 0 0,0 0-1 0 0,0 0 0 0 0,0 0 0 0 0,0 0 1 0 0,0-1-1 0 0,0 2 0 0 0,0-1 1 0 0,0 0-1 0 0,0 0 0 0 0,-1 0 1 0 0,1 0-1 0 0,0 0 0 0 0,-1 1 0 0 0,1-1 1 0 0,-1 0-1 0 0,0 1 0 0 0,1-1 1 0 0,-1 0-1 0 0,0 1 0 0 0,0-1 1 0 0,0 0-1 0 0,0 1 3 0 0,5 75-433 0 0,-5-66 249 0 0,0 2-352 0 0,5 26-2436 0 0,2-30-1630 0 0,6-2-3473 0 0,-8-4 5981 0 0</inkml:trace>
  <inkml:trace contextRef="#ctx0" brushRef="#br0" timeOffset="1036.575">1668 859 0 0 0,'0'0'347'0'0,"0"0"622"0"0,0 0 376 0 0,0 0 436 0 0,0 0 360 0 0,0 0 83 0 0,0 0-178 0 0,0 0-306 0 0,0 0-330 0 0,0 0-287 0 0,0 0-230 0 0,33-8-180 0 0,101-27-112 0 0,-81 8 192 0 0,-48 19-587 0 0,-1 2-79 0 0,0 0 1 0 0,0 0-1 0 0,-1-1 1 0 0,0 1 0 0 0,0-1-1 0 0,0 0 1 0 0,-1 0-1 0 0,0 0 1 0 0,0 0-1 0 0,-1 0 1 0 0,1-1-1 0 0,-2 1 1 0 0,1 0-1 0 0,-1-1 1 0 0,0 1-1 0 0,-2-6-127 0 0,2 9-14 0 0,0 1-1 0 0,-1-1 0 0 0,0 0 1 0 0,0 0-1 0 0,0 1 0 0 0,0-1 1 0 0,-1 0-1 0 0,0 1 0 0 0,1-1 1 0 0,-1 1-1 0 0,0 0 0 0 0,-1 0 1 0 0,1 0-1 0 0,0 0 0 0 0,-1 0 1 0 0,0 0-1 0 0,0 0 0 0 0,0 1 1 0 0,0 0-1 0 0,0-1 0 0 0,0 1 1 0 0,0 0-1 0 0,-1 1 0 0 0,1-1 1 0 0,-1 1-1 0 0,0-1 0 0 0,1 1 1 0 0,-1 0-1 0 0,0 0 0 0 0,0 1 1 0 0,1-1-1 0 0,-3 1 15 0 0,-1-1-43 0 0,1 1 0 0 0,-1 0-1 0 0,1 1 1 0 0,-1 0 0 0 0,0 0 0 0 0,1 0 0 0 0,0 1-1 0 0,-1-1 1 0 0,1 2 0 0 0,0-1 0 0 0,0 1 0 0 0,0 0-1 0 0,0 0 1 0 0,0 0 0 0 0,1 1 0 0 0,0 0 0 0 0,-1 0-1 0 0,2 1 1 0 0,-1-1 0 0 0,0 1 0 0 0,1 0 0 0 0,0 0-1 0 0,0 0 1 0 0,0 1 0 0 0,1 0 0 0 0,0 0 0 0 0,0-1-1 0 0,-1 3 44 0 0,-1 0-43 0 0,0-1-1 0 0,0 1 1 0 0,0-1 0 0 0,1 2-1 0 0,1-1 1 0 0,-1 0-1 0 0,1 1 1 0 0,0-1-1 0 0,1 1 1 0 0,0 0 0 0 0,1 0-1 0 0,0-1 1 0 0,0 1-1 0 0,1 0 1 0 0,0 0-1 0 0,0 0 1 0 0,1 0-1 0 0,0 0 1 0 0,1 0 0 0 0,0 0-1 0 0,0 0 1 0 0,1-1-1 0 0,0 1 1 0 0,0-1-1 0 0,1 0 1 0 0,1 0 0 0 0,-1 0-1 0 0,4 5 44 0 0,6-4-33 0 0,0-1 0 0 0,1 0 0 0 0,0-1 0 0 0,0 0 0 0 0,0-2 0 0 0,1 1 0 0 0,0-2 0 0 0,0 0 0 0 0,0-1 0 0 0,0-1 0 0 0,0 0 0 0 0,1-1 0 0 0,-1-1 0 0 0,1 0 0 0 0,15-3 33 0 0,-5 3-76 0 0,103-11-1994 0 0,-46-4-5588 0 0,-53 8 480 0 0</inkml:trace>
</inkml:ink>
</file>

<file path=ppt/ink/ink2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0.9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10 998 0 0 0,'0'0'1732'0'0,"0"0"-186"0"0,0 0-70 0 0,0 0 103 0 0,0 0 208 0 0,0 0 75 0 0,0 0-133 0 0,0 0-221 0 0,0 0-268 0 0,0 0-232 0 0,0 0-150 0 0,0 0-90 0 0,0 0-51 0 0,-9-19 1564 0 0,10-1-2156 0 0,2 0 1 0 0,1 0-1 0 0,0 0 1 0 0,2 1 0 0 0,0 0-1 0 0,1 0 1 0 0,1 0-1 0 0,0 1 1 0 0,2 0-1 0 0,0 1 1 0 0,1 0-1 0 0,0 0 1 0 0,2 1-1 0 0,0 1 1 0 0,1 0-1 0 0,0 1 1 0 0,1 0-1 0 0,7-3-125 0 0,-17 12-16 0 0,1 0 1 0 0,0 1-1 0 0,0 0 0 0 0,0 0 1 0 0,0 0-1 0 0,1 1 0 0 0,-1 0 0 0 0,1 0 1 0 0,0 1-1 0 0,0 0 0 0 0,0 0 0 0 0,0 1 1 0 0,1-1-1 0 0,2 1 16 0 0,-8 3-16 0 0,1 1 1 0 0,-1-1-1 0 0,0 0 0 0 0,0 1 1 0 0,0-1-1 0 0,0 1 0 0 0,0 0 0 0 0,-1-1 1 0 0,1 1-1 0 0,-1 0 0 0 0,1 0 1 0 0,-1 0-1 0 0,0 0 0 0 0,0 0 1 0 0,-1 0-1 0 0,1 1 0 0 0,0-1 0 0 0,-1 0 1 0 0,0 0-1 0 0,0 1 0 0 0,0 2 16 0 0,0-5-1 0 0,-4 182 35 0 0,4-182-43 0 0,0 0 0 0 0,0 0 0 0 0,1 0 1 0 0,-1 0-1 0 0,0 0 0 0 0,0 0 1 0 0,1 0-1 0 0,-1 0 0 0 0,0-1 0 0 0,1 1 1 0 0,-1 0-1 0 0,1 0 0 0 0,-1 0 0 0 0,1-1 1 0 0,-1 1-1 0 0,1 0 0 0 0,0 0 0 0 0,-1-1 1 0 0,1 1-1 0 0,0-1 0 0 0,0 1 1 0 0,-1 0-1 0 0,1-1 0 0 0,0 0 0 0 0,0 1 1 0 0,0-1-1 0 0,0 1 0 0 0,0-1 0 0 0,0 0 1 0 0,0 0-1 0 0,-1 1 0 0 0,1-1 0 0 0,0 0 1 0 0,0 0-1 0 0,0 0 0 0 0,0 0 1 0 0,0 0-1 0 0,0 0 0 0 0,0 0 0 0 0,0-1 1 0 0,0 1-1 0 0,0 0 0 0 0,0-1 0 0 0,0 1 1 0 0,0 0-1 0 0,-1-1 0 0 0,1 1 0 0 0,0-1 1 0 0,0 1 8 0 0,45-22 80 0 0,101-102 30 0 0,-124 106-120 0 0,-18 13-7 0 0,0 0 1 0 0,0 1 0 0 0,1 0-1 0 0,0 0 1 0 0,0 0 0 0 0,0 0 0 0 0,0 1-1 0 0,1 0 1 0 0,-1 0 0 0 0,1 1-1 0 0,0 0 1 0 0,0 0 0 0 0,0 1 0 0 0,6-1 16 0 0,-12 3-1 0 0,1 1 1 0 0,0-1-1 0 0,-1 1 1 0 0,1 0-1 0 0,-1 0 0 0 0,1 0 1 0 0,-1 0-1 0 0,0 0 1 0 0,0 0-1 0 0,0 0 1 0 0,0 0-1 0 0,0 0 1 0 0,0 0-1 0 0,-1 1 1 0 0,1-1-1 0 0,-1 0 1 0 0,0 0-1 0 0,1 1 1 0 0,-1-1-1 0 0,0 0 1 0 0,0 1-1 0 0,-1-1 1 0 0,1 0-1 0 0,0 1 1 0 0,-1 0 0 0 0,1 4 5 0 0,-1 32 4 0 0,0-32-33 0 0,0 1 0 0 0,1 0 0 0 0,0-1 0 0 0,0 1 0 0 0,1 0 0 0 0,-1-1 0 0 0,2 1 0 0 0,-1-1 0 0 0,1 1 0 0 0,0-1 0 0 0,1 1 0 0 0,0-1 0 0 0,2 3 24 0 0,35 1-4471 0 0,-13-22-6472 0 0,-19 4 5311 0 0</inkml:trace>
  <inkml:trace contextRef="#ctx0" brushRef="#br0" timeOffset="330.753">1009 829 0 0 0,'0'0'1908'0'0,"0"0"-246"0"0,0 0 208 0 0,0 0 310 0 0,0 0 171 0 0,0 0-133 0 0,0 0-400 0 0,0 0-404 0 0,0 0-330 0 0,0 0-252 0 0,34-10-173 0 0,101-33-136 0 0,-78 12 97 0 0,-49 23-438 0 0,-5 4-104 0 0,0 0 0 0 0,1 1 0 0 0,-2-1 0 0 0,1 0 0 0 0,0-1 0 0 0,-1 1 0 0 0,0 0 0 0 0,0-1 0 0 0,0 1 0 0 0,-1-1 0 0 0,1 0 0 0 0,-1 1 0 0 0,0-1 0 0 0,0 0 0 0 0,-1 0 0 0 0,1 0 0 0 0,-1 1 0 0 0,0-1 0 0 0,-1 0-1 0 0,0-2-77 0 0,1 5-17 0 0,0-1-1 0 0,-1 1 0 0 0,1 0 0 0 0,-1 0 0 0 0,0 0 0 0 0,1-1 0 0 0,-1 1 0 0 0,0 0 0 0 0,0 0 0 0 0,-1 0 0 0 0,1 0 0 0 0,0 1 0 0 0,-1-1 0 0 0,1 0 0 0 0,-1 0 1 0 0,0 1-1 0 0,1-1 0 0 0,-1 1 0 0 0,0 0 0 0 0,0-1 0 0 0,0 1 0 0 0,0 0 0 0 0,0 0 0 0 0,0 0 0 0 0,0 0 0 0 0,0 1 0 0 0,0-1 0 0 0,-1 1 0 0 0,1-1 1 0 0,0 1-1 0 0,0-1 0 0 0,-2 1 18 0 0,-75 5-1198 0 0,65 2 1061 0 0,0 0-1 0 0,1 2 1 0 0,0-1 0 0 0,0 2-1 0 0,1-1 1 0 0,0 2-1 0 0,1 0 1 0 0,0 0-1 0 0,1 1 1 0 0,0 0-1 0 0,1 1 1 0 0,0 0-1 0 0,1 1 138 0 0,3-9-111 0 0,1 1-1 0 0,1 0 0 0 0,-1 0 0 0 0,1 0 0 0 0,0 0 1 0 0,1 0-1 0 0,-1 1 0 0 0,1-1 0 0 0,0 1 0 0 0,1 0 0 0 0,0 0 1 0 0,0 0-1 0 0,0-1 0 0 0,1 1 0 0 0,0 0 0 0 0,0 0 1 0 0,1 0-1 0 0,0 0 0 0 0,0 0 0 0 0,1-1 0 0 0,-1 1 1 0 0,2 0-1 0 0,-1-1 0 0 0,1 1 0 0 0,0-1 0 0 0,0 0 1 0 0,0 0-1 0 0,1 0 0 0 0,0-1 0 0 0,0 1 0 0 0,1-1 1 0 0,-1 0-1 0 0,1 0 0 0 0,0 0 0 0 0,1-1 0 0 0,-1 0 0 0 0,6 3 112 0 0,7-2-192 0 0,0-1 0 0 0,1-1-1 0 0,-1 0 1 0 0,1-2-1 0 0,0 0 1 0 0,0-1-1 0 0,-1-1 1 0 0,1 0 0 0 0,0-2-1 0 0,-1 0 1 0 0,0-1-1 0 0,1-1 1 0 0,-2-1-1 0 0,1 0 1 0 0,-1-2 0 0 0,0 1-1 0 0,5-5 193 0 0,75-46-8908 0 0,-79 42 7902 0 0</inkml:trace>
  <inkml:trace contextRef="#ctx0" brushRef="#br0" timeOffset="628.943">1816 22 11979 0 0,'0'0'2524'0'0,"0"0"-1805"0"0,0 0-667 0 0,0 0 55 0 0,0 0 289 0 0,0 0 253 0 0,0 0 114 0 0,0 0 43 0 0,0 0-48 0 0,0 0-94 0 0,1 33-77 0 0,4 106-91 0 0,17 182 765 0 0,21-44-1908 0 0,-26-186-1776 0 0,-14-73-509 0 0,-3-14-1807 0 0,1 1-4454 0 0,-1-5 7366 0 0</inkml:trace>
  <inkml:trace contextRef="#ctx0" brushRef="#br0" timeOffset="875.825">1473 571 10882 0 0,'0'0'991'0'0,"0"0"-705"0"0,0 0-209 0 0,0 0 318 0 0,0 0 292 0 0,0 0 85 0 0,0 0-40 0 0,0 0-88 0 0,37-2-124 0 0,116-7-78 0 0,-107 6-296 0 0,-1-2 0 0 0,0-1 0 0 0,0-3 0 0 0,-1-2 0 0 0,0-2 0 0 0,2-3-146 0 0,-46 16 0 0 0,205-89-1872 0 0,-143 47-1805 0 0,-8-6-3608 0 0,-36 30 3826 0 0,-4 5 2448 0 0</inkml:trace>
  <inkml:trace contextRef="#ctx0" brushRef="#br0" timeOffset="1179.533">2383 0 432 0 0,'0'0'3069'0'0,"0"0"6"0"0,0 0-233 0 0,0 0-448 0 0,0 0-512 0 0,0 0-475 0 0,0 0-295 0 0,0 0-151 0 0,0 0-90 0 0,0 0-95 0 0,0 0-122 0 0,0 0-113 0 0,-14 32-102 0 0,-42 102-50 0 0,29-31 248 0 0,18-28-409 0 0,3 1 1 0 0,3-1-1 0 0,6 44-228 0 0,-3-102-19 0 0,1 0 1 0 0,1 0-1 0 0,0 0 0 0 0,1-1 1 0 0,1 1-1 0 0,0-1 0 0 0,1 0 1 0 0,1 0-1 0 0,1-1 0 0 0,0 1 1 0 0,1-1-1 0 0,3 4 19 0 0,-8-16 0 0 0,-1-1 0 0 0,0 0 0 0 0,1 1 0 0 0,-1-1 0 0 0,1 0 0 0 0,-1 0 0 0 0,1-1 0 0 0,0 1 0 0 0,0 0 0 0 0,0-1 0 0 0,0 0 0 0 0,0 0-1 0 0,0 0 1 0 0,0 0 0 0 0,1 0 0 0 0,-1 0 0 0 0,0-1 0 0 0,0 0 0 0 0,1 1 0 0 0,-1-1 0 0 0,0-1 0 0 0,1 1 0 0 0,-1 0 0 0 0,0-1 0 0 0,0 0 0 0 0,0 1 0 0 0,1-1 0 0 0,-1 0 0 0 0,0-1 0 0 0,0 1 0 0 0,2-2 0 0 0,87-58 570 0 0,-91 60-568 0 0,44-42 134 0 0,43-27 80 0 0,-87 69-219 0 0,0 1 0 0 0,0-1 0 0 0,0 0-1 0 0,0 1 1 0 0,0-1 0 0 0,0 1 0 0 0,0-1 0 0 0,0 1 0 0 0,0-1 0 0 0,1 1 0 0 0,-1 0-1 0 0,0 0 1 0 0,0 0 0 0 0,0-1 0 0 0,0 1 0 0 0,0 0 0 0 0,1 0 0 0 0,-1 1 0 0 0,0-1 0 0 0,0 0-1 0 0,0 0 1 0 0,0 0 0 0 0,0 1 0 0 0,0-1 0 0 0,0 1 0 0 0,1-1 0 0 0,-1 1 0 0 0,0-1-1 0 0,-1 1 1 0 0,1-1 0 0 0,0 1 0 0 0,0 0 0 0 0,0 0 0 0 0,0-1 0 0 0,0 1 0 0 0,-1 0 0 0 0,1 0-1 0 0,0 0 1 0 0,-1 0 0 0 0,1 0 0 0 0,0 0 0 0 0,-1 0 0 0 0,0 0 0 0 0,1 0 0 0 0,-1 0 0 0 0,0 0-1 0 0,1 2 4 0 0,0 62-528 0 0,-2-44 43 0 0,1-11-106 0 0,4 28-2322 0 0,15-27-6734 0 0,-9-11 4186 0 0,-4 0 2368 0 0</inkml:trace>
  <inkml:trace contextRef="#ctx0" brushRef="#br0" timeOffset="1461.533">3047 578 3561 0 0,'0'0'2088'0'0,"0"0"-806"0"0,0 0-213 0 0,0 0 57 0 0,0 0-6 0 0,0 0-209 0 0,0 0-363 0 0,0 0-297 0 0,0 0-184 0 0,-23 35-86 0 0,-70 106-48 0 0,62-78-134 0 0,31-55 131 0 0,0-6 58 0 0,-1 1 0 0 0,1-1 0 0 0,0 1-1 0 0,0-1 1 0 0,0 0 0 0 0,0 1 0 0 0,1-1-1 0 0,-1 0 1 0 0,0 1 0 0 0,1-1-1 0 0,0 0 1 0 0,-1 1 0 0 0,1-1 0 0 0,0 0-1 0 0,0 0 1 0 0,0 0 0 0 0,1 1-1 0 0,-1-1 1 0 0,1-1 0 0 0,-1 1 0 0 0,1 0-1 0 0,-1 0 1 0 0,1 0 0 0 0,0-1-1 0 0,0 1 1 0 0,0-1 0 0 0,0 0 0 0 0,0 1-1 0 0,0-1 1 0 0,0 0 0 0 0,0 0-1 0 0,0 0 1 0 0,1-1 0 0 0,-1 1 0 0 0,0 0-1 0 0,1-1 1 0 0,-1 0 0 0 0,1 1-1 0 0,-1-1 1 0 0,0 0 0 0 0,1 0 0 0 0,-1 0-1 0 0,2-1 13 0 0,3 1 325 0 0,1 0 0 0 0,-1-1 0 0 0,1 0 0 0 0,0 0 0 0 0,-1 0 0 0 0,0-1 0 0 0,1-1 0 0 0,-1 1 0 0 0,0-1 0 0 0,0 0 0 0 0,0-1 1 0 0,-1 0-1 0 0,1 0 0 0 0,-1 0 0 0 0,0-1 0 0 0,0 1 0 0 0,3-5-325 0 0,0 2 231 0 0,-1 0 0 0 0,0-1 1 0 0,-1 0-1 0 0,1 0 1 0 0,-2-1-1 0 0,1 0 0 0 0,-1 0 1 0 0,0 0-1 0 0,-1-1 1 0 0,0 1-1 0 0,-1-1 0 0 0,0-1 1 0 0,-1 1-1 0 0,0-1 1 0 0,0 1-1 0 0,-1-1 1 0 0,0 0-1 0 0,-1 0 0 0 0,-1 1 1 0 0,1-1-1 0 0,-2 0 1 0 0,1 0-1 0 0,-2-5-231 0 0,0 11-113 0 0,0 0 0 0 0,0 0 0 0 0,0 0-1 0 0,-1 0 1 0 0,0 0 0 0 0,0 0 0 0 0,0 0 0 0 0,0 1 0 0 0,-1 0 0 0 0,0 0-1 0 0,0 0 1 0 0,0 0 0 0 0,0 0 0 0 0,0 1 0 0 0,-1 0 0 0 0,-4-3 113 0 0,-21-8-3917 0 0,-1 6-4403 0 0,22 8 381 0 0</inkml:trace>
  <inkml:trace contextRef="#ctx0" brushRef="#br0" timeOffset="1927.869">3522 637 13011 0 0,'0'0'1104'0'0,"0"0"-533"0"0,0 0-224 0 0,0 0-78 0 0,0 0-74 0 0,0 0-74 0 0,0 0-86 0 0,0 0-49 0 0,0 0-24 0 0,0 0-21 0 0,0 0-33 0 0,0 0-41 0 0,0 0-15 0 0,-30 33-42 0 0,-90 102-9 0 0,88-81-99 0 0,34-48 216 0 0,-2-3 89 0 0,1-1 0 0 0,-1 1 0 0 0,1-1 0 0 0,0 0 0 0 0,0 0 0 0 0,0 1-1 0 0,0-1 1 0 0,0 0 0 0 0,0 0 0 0 0,0 0 0 0 0,1 0 0 0 0,-1 0 0 0 0,1 0 0 0 0,0-1-1 0 0,-1 1 1 0 0,1 0 0 0 0,0-1 0 0 0,0 1 0 0 0,0-1 0 0 0,0 0 0 0 0,0 1-1 0 0,0-1 1 0 0,0 0 0 0 0,1-1 0 0 0,-1 1 0 0 0,0 0 0 0 0,1 0 0 0 0,-1-1-1 0 0,0 0 1 0 0,1 1 0 0 0,-1-1 0 0 0,1 0 0 0 0,1 0-7 0 0,81-17 3194 0 0,-65 4-2749 0 0,0-1 0 0 0,0-1-1 0 0,-1-1 1 0 0,-1-1 0 0 0,-1-1 0 0 0,-1 0-1 0 0,0-1 1 0 0,-1-1 0 0 0,-1 0 0 0 0,-1-1 0 0 0,-1 0-1 0 0,-1-1 1 0 0,-1-1 0 0 0,0 1 0 0 0,-2-2-1 0 0,0-3-444 0 0,9-27-45 0 0,-3 0 1 0 0,-3 0-1 0 0,-1-2 0 0 0,-4 1 0 0 0,-1-1 0 0 0,-3-27 45 0 0,-1 79-43 0 0,0 0 0 0 0,-1-1 1 0 0,0 1-1 0 0,0-1 0 0 0,0 1 0 0 0,0-1 0 0 0,0 1 1 0 0,-1-1-1 0 0,0 1 0 0 0,0 0 0 0 0,0-1 1 0 0,-1 1-1 0 0,1 0 0 0 0,-1 0 0 0 0,0 0 0 0 0,0 0 1 0 0,-1 0-1 0 0,1 0 0 0 0,-1 1 0 0 0,0-1 1 0 0,0 1-1 0 0,0-1 0 0 0,0 1 0 0 0,0 0 0 0 0,-1 1 1 0 0,1-1-1 0 0,-1 0 0 0 0,0 1 0 0 0,0 0 1 0 0,0 0-1 0 0,0 0 0 0 0,0 0 0 0 0,-1 1 0 0 0,1 0 1 0 0,0 0-1 0 0,-1 0 0 0 0,1 0 0 0 0,-1 1 1 0 0,0-1 42 0 0,-6 4-123 0 0,0 1 0 0 0,1 0 0 0 0,0 1 0 0 0,0 0 0 0 0,0 0 0 0 0,0 1 0 0 0,1 0 0 0 0,0 1 0 0 0,0 0 0 0 0,1 0 0 0 0,-1 1 0 0 0,2 0 0 0 0,-1 1 0 0 0,1 0 0 0 0,1 0 0 0 0,-3 4 123 0 0,-1-2-38 0 0,1 1 0 0 0,1-1-1 0 0,0 2 1 0 0,0-1-1 0 0,1 1 1 0 0,1 0-1 0 0,0 0 1 0 0,1 1-1 0 0,0 0 1 0 0,1 0-1 0 0,1 0 1 0 0,0 0-1 0 0,1 1 1 0 0,0-1-1 0 0,2 1 1 0 0,-1 0-1 0 0,2-1 1 0 0,0 1-1 0 0,0-1 1 0 0,2 1-1 0 0,0-1 1 0 0,0 0-1 0 0,1 0 1 0 0,1 0 0 0 0,1 0-1 0 0,0-1 1 0 0,0 0-1 0 0,1 0 1 0 0,1-1-1 0 0,0 0 1 0 0,1 0-1 0 0,0-1 1 0 0,1 0-1 0 0,7 6 39 0 0,4-2-199 0 0,0 0 0 0 0,2-2-1 0 0,-1-1 1 0 0,2-1 0 0 0,-1-1-1 0 0,1-1 1 0 0,18 4 199 0 0,50 4-10038 0 0,-73-17 1747 0 0</inkml:trace>
</inkml:ink>
</file>

<file path=ppt/ink/ink2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126 575 0 0 0,'0'0'740'0'0,"0"0"-237"0"0,0 0-155 0 0,0 0 65 0 0,0 0 196 0 0,0 0 181 0 0,0 0 37 0 0,0 0-68 0 0,0 0-156 0 0,0 0-187 0 0,0 0-145 0 0,0 0-75 0 0,-17 24-36 0 0,-53 73 4 0 0,42-23 267 0 0,26-70-317 0 0,0 1 0 0 0,1 0 0 0 0,-1-1 1 0 0,1 1-1 0 0,0 0 0 0 0,0 0 1 0 0,1 0-1 0 0,0 0 0 0 0,-1 0 0 0 0,2 0 1 0 0,-1 0-1 0 0,0 0 0 0 0,1 0 1 0 0,0 0-1 0 0,0-1 0 0 0,1 1 0 0 0,-1 0 1 0 0,1-1-1 0 0,0 1 0 0 0,0 0 1 0 0,0-1-1 0 0,1 0 0 0 0,0 0 0 0 0,0 0 1 0 0,0 0-1 0 0,0 0 0 0 0,1 0 0 0 0,-1-1 1 0 0,1 0-1 0 0,0 0 0 0 0,0 0 1 0 0,0 0-1 0 0,0 0 0 0 0,0-1 0 0 0,1 0 1 0 0,2 1-115 0 0,0-2 179 0 0,-1-2 1 0 0,0 1-1 0 0,1-1 1 0 0,-1 0-1 0 0,0 0 1 0 0,0-1-1 0 0,0 1 1 0 0,0-2-1 0 0,0 1 1 0 0,0-1 0 0 0,0 1-1 0 0,-1-1 1 0 0,1-1-1 0 0,-1 1 1 0 0,0-1-1 0 0,0 0 1 0 0,0 0-1 0 0,-1-1 1 0 0,1 1-1 0 0,-1-1 1 0 0,0 0-1 0 0,0 0 1 0 0,-1-1-1 0 0,0 1 1 0 0,0-1-1 0 0,2-2-179 0 0,1-3 46 0 0,0 0 0 0 0,0 0 0 0 0,-1-1 0 0 0,-1 1 0 0 0,0-1 0 0 0,0 0 0 0 0,-1 0-1 0 0,-1 0 1 0 0,0-1 0 0 0,0 1 0 0 0,-1-1 0 0 0,-1-6-46 0 0,-1 11-252 0 0,0 0 0 0 0,0 0 0 0 0,-1 0 0 0 0,0 0 0 0 0,0 0 0 0 0,-1 0 0 0 0,0 0 1 0 0,0 1-1 0 0,0-1 0 0 0,-1 1 0 0 0,-1 0 0 0 0,-3-4 252 0 0,2 2-669 0 0,0 0-1 0 0,0 1 1 0 0,-1 0 0 0 0,-1 0 0 0 0,1 1 0 0 0,-1 0-1 0 0,0 0 1 0 0,-1 1 0 0 0,0 0 0 0 0,0 1 0 0 0,0-1-1 0 0,0 2 1 0 0,-1-1 0 0 0,0 2 0 0 0,-7-3 669 0 0,112-35 6285 0 0,-56 27-5219 0 0,0-3 0 0 0,-1-1 1 0 0,-1-2-1 0 0,-1-1 0 0 0,-1-2 0 0 0,3-4-1066 0 0,-25 16 35 0 0,1 0 1 0 0,-2 0-1 0 0,0-1 1 0 0,0 0-1 0 0,-1-1 1 0 0,-1-1-1 0 0,0 0 1 0 0,0 0-1 0 0,-2 0 1 0 0,0-2-1 0 0,0 1 0 0 0,-2-1 1 0 0,0 1-1 0 0,-1-2 1 0 0,0 1-1 0 0,0-7-35 0 0,2-18-204 0 0,-7 40-56 0 0,0 20-1456 0 0,2 128 1371 0 0,20 74 152 0 0,-13-170 196 0 0,12 46 56 0 0,-6 2 0 0 0,-3 0 0 0 0,-5 0 0 0 0,-5 91-59 0 0,-6-155 180 0 0,-2-1 0 0 0,-1 1 0 0 0,-2-2 0 0 0,-1 1 0 0 0,-4 5-180 0 0,11-27 220 0 0,-2-1-1 0 0,0 1 0 0 0,0-1 0 0 0,-1 0 1 0 0,0-1-1 0 0,-1 1 0 0 0,0-1 0 0 0,-1-1 1 0 0,0 1-1 0 0,0-1 0 0 0,-1-1 0 0 0,-2 2-219 0 0,10-9 54 0 0,0 0 0 0 0,0 0 0 0 0,0 0 0 0 0,0-1 0 0 0,0 1-1 0 0,0 0 1 0 0,0-1 0 0 0,0 1 0 0 0,0 0 0 0 0,-1-1 0 0 0,1 1-1 0 0,0-1 1 0 0,0 0 0 0 0,-1 1 0 0 0,1-1 0 0 0,0 0 0 0 0,0 0-1 0 0,-1 0 1 0 0,1 0 0 0 0,0 0 0 0 0,-1 0 0 0 0,1 0-1 0 0,0 0 1 0 0,0-1 0 0 0,-1 1 0 0 0,1 0 0 0 0,0-1 0 0 0,0 1-1 0 0,-1-1 1 0 0,1 1 0 0 0,0-1 0 0 0,0 0 0 0 0,0 1 0 0 0,0-1-1 0 0,0 0 1 0 0,0 0 0 0 0,0 0 0 0 0,0 0 0 0 0,0 0 0 0 0,0 0-1 0 0,1 0 1 0 0,-1 0 0 0 0,0 0 0 0 0,1 0 0 0 0,-1 0-1 0 0,1-1 1 0 0,-1 1 0 0 0,1 0 0 0 0,-1 0 0 0 0,1-2-54 0 0,-12-69 522 0 0,14 34-570 0 0,1 1-1 0 0,2-1 0 0 0,2 0 0 0 0,2 1 0 0 0,0 1 0 0 0,3-1 0 0 0,1 2 1 0 0,2 0-1 0 0,1 0 0 0 0,2 1 0 0 0,1 2 0 0 0,1 0 0 0 0,2 1 0 0 0,5-4 49 0 0,58-59-2470 0 0,-54 66-1227 0 0,1 2-3661 0 0,-18 14 551 0 0</inkml:trace>
</inkml:ink>
</file>

<file path=ppt/ink/ink2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53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324 85 12203 0 0,'0'0'1593'0'0,"0"0"-316"0"0,0 0-80 0 0,0 0 58 0 0,0 0 61 0 0,0 0-115 0 0,0 0-303 0 0,0 0-289 0 0,0 0-229 0 0,0 0-130 0 0,0 0-56 0 0,0 0-2 0 0,0 0 36 0 0,0 18 25 0 0,-1 237 831 0 0,-3 224-1204 0 0,6-454-1257 0 0,-2-25 766 0 0,0 0-122 0 0,0 0-114 0 0,-19-11-8209 0 0,13 5 3771 0 0,1 1-816 0 0</inkml:trace>
  <inkml:trace contextRef="#ctx0" brushRef="#br0" timeOffset="264.775">0 380 11050 0 0,'0'0'1774'0'0,"0"0"-627"0"0,0 0-400 0 0,0 0 65 0 0,0 0 164 0 0,0 0 67 0 0,0 0-108 0 0,0 0-176 0 0,0 0-144 0 0,0 0-81 0 0,32 0-62 0 0,102-1-42 0 0,8-13 367 0 0,34-16-802 0 0,-118 16-3404 0 0,-2-4-5090 0 0,-43 13 3146 0 0,-5-1 528 0 0</inkml:trace>
  <inkml:trace contextRef="#ctx0" brushRef="#br0" timeOffset="620.73">768 1 12891 0 0,'0'0'1432'0'0,"0"0"-605"0"0,0 0-220 0 0,0 0 166 0 0,0 0 170 0 0,0 0 29 0 0,-10 31-118 0 0,-31 101-179 0 0,32-103-451 0 0,1 1 1 0 0,2 0 0 0 0,1 0 0 0 0,1 1-1 0 0,1-1 1 0 0,2 1 0 0 0,1 13-225 0 0,1-17 39 0 0,-2-12-37 0 0,1 0 0 0 0,1 0 1 0 0,1 0-1 0 0,0 0 0 0 0,1 0 0 0 0,0 0 1 0 0,1-1-1 0 0,1 0 0 0 0,0 1 1 0 0,1-2-1 0 0,1 1 0 0 0,0-1 0 0 0,8 12-2 0 0,-12-22 8 0 0,0 0 0 0 0,1 1-1 0 0,-1-1 1 0 0,1-1 0 0 0,0 1-1 0 0,0 0 1 0 0,0-1 0 0 0,0 0-1 0 0,0 0 1 0 0,0 0 0 0 0,1-1-1 0 0,-1 1 1 0 0,1-1 0 0 0,-1 0-1 0 0,1 0 1 0 0,-1 0 0 0 0,1-1-1 0 0,0 0 1 0 0,-1 0 0 0 0,1 0-1 0 0,-1 0 1 0 0,1-1 0 0 0,0 0-1 0 0,-1 0 1 0 0,1 0 0 0 0,2-1-8 0 0,118-60 461 0 0,-77 33-432 0 0,93-34 64 0 0,-139 64-87 0 0,0 1 0 0 0,1-1 0 0 0,-1 0 0 0 0,0 1 0 0 0,1-1 1 0 0,-1 1-1 0 0,0 0 0 0 0,0 0 0 0 0,-1 0 0 0 0,1 0 0 0 0,0 0 0 0 0,-1 0 0 0 0,1 1 0 0 0,-1-1 0 0 0,1 0 0 0 0,-1 1 0 0 0,0-1 0 0 0,0 1 0 0 0,0-1 0 0 0,-1 1 0 0 0,1-1 1 0 0,-1 1-1 0 0,1 0 0 0 0,-1-1 0 0 0,0 1 0 0 0,0 0 0 0 0,0 0 0 0 0,0-1 0 0 0,0 1 0 0 0,-1 0 0 0 0,1-1 0 0 0,-1 1 0 0 0,0 0 0 0 0,0-1 0 0 0,0 1-6 0 0,1 14 38 0 0,0 3-57 0 0,0-15-39 0 0,-1 0-1 0 0,1-1 1 0 0,0 1-1 0 0,0 0 1 0 0,0 0-1 0 0,1 0 1 0 0,-1 0-1 0 0,1 0 1 0 0,1-1-1 0 0,-1 1 1 0 0,1 0-1 0 0,-1-1 1 0 0,1 1-1 0 0,1-1 1 0 0,-1 0 0 0 0,0 0-1 0 0,1 0 1 0 0,2 3 58 0 0,39-8-5854 0 0,-5-23-5944 0 0,-31 16 7873 0 0</inkml:trace>
  <inkml:trace contextRef="#ctx0" brushRef="#br0" timeOffset="870.928">1482 652 0 0 0,'0'0'1436'0'0,"0"0"679"0"0,0 0 395 0 0,0 0 119 0 0,0 0-90 0 0,0 0-262 0 0,0 0-376 0 0,0 0-392 0 0,0 0-338 0 0,0 0-269 0 0,33-7-192 0 0,99-25-150 0 0,-129 31-528 0 0,0 1-1 0 0,0 0 1 0 0,0-1 0 0 0,-1 1-1 0 0,1-1 1 0 0,0 0 0 0 0,-1 0-1 0 0,1 0 1 0 0,0 0 0 0 0,-1-1 0 0 0,0 1-1 0 0,1-1 1 0 0,-1 1 0 0 0,0-1-1 0 0,0 0 1 0 0,1 0 0 0 0,-2 0-1 0 0,1 0 1 0 0,0 0 0 0 0,0 0-1 0 0,-1-1 1 0 0,2-1-32 0 0,1-4 134 0 0,2-2-79 0 0,-1 1-1 0 0,0-1 1 0 0,-1-1 0 0 0,0 1-1 0 0,0 0 1 0 0,-1-1 0 0 0,-1 0-1 0 0,1 0 1 0 0,-2 0 0 0 0,0 0-1 0 0,0 0 1 0 0,-1 0 0 0 0,0 0-1 0 0,-2-9-54 0 0,0 17-43 0 0,0 0-1 0 0,0 1 1 0 0,0-1 0 0 0,0 1-1 0 0,0 0 1 0 0,0 0-1 0 0,-1 0 1 0 0,1 0-1 0 0,-1 0 1 0 0,0 0-1 0 0,1 1 1 0 0,-1-1 0 0 0,0 1-1 0 0,0 0 1 0 0,0 0-1 0 0,0 0 1 0 0,0 0-1 0 0,0 0 1 0 0,0 1-1 0 0,0-1 1 0 0,0 1 0 0 0,-1 0-1 0 0,1 0 1 0 0,0 0-1 0 0,0 0 1 0 0,0 0-1 0 0,0 1 1 0 0,0 0 0 0 0,-1 0-1 0 0,1-1 1 0 0,0 2-1 0 0,1-1 1 0 0,-1 0-1 0 0,0 1 1 0 0,0-1-1 0 0,0 1 1 0 0,1 0 0 0 0,-1 0-1 0 0,1 0 1 0 0,-1 0 43 0 0,-6 6-62 0 0,0 1 0 0 0,0-1 0 0 0,0 2 0 0 0,1-1 0 0 0,1 1 1 0 0,0 0-1 0 0,0 1 0 0 0,1 0 0 0 0,0 0 0 0 0,1 0 0 0 0,0 1 1 0 0,1 0-1 0 0,0-1 0 0 0,1 2 0 0 0,0-1 0 0 0,1 0 0 0 0,0 0 1 0 0,1 1-1 0 0,1-1 0 0 0,0 1 0 0 0,0-1 0 0 0,2 3 62 0 0,1-5-88 0 0,0-1 0 0 0,1 0 0 0 0,1 0 1 0 0,0 0-1 0 0,0 0 0 0 0,0-1 0 0 0,1 0 0 0 0,0 0 0 0 0,1 0 0 0 0,0-1 0 0 0,0 0 0 0 0,1 0 0 0 0,0-1 0 0 0,0 0 0 0 0,0 0 0 0 0,1-1 0 0 0,-1 0 0 0 0,1-1 0 0 0,0 0 0 0 0,1 0 0 0 0,5 1 88 0 0,69 16-1576 0 0,-28-15-3465 0 0,-40-5 2087 0 0,3 2-4385 0 0</inkml:trace>
</inkml:ink>
</file>

<file path=ppt/ink/ink2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9.3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264 347 0 0 0,'0'0'1327'0'0,"0"0"516"0"0,0 0 295 0 0,0 0 58 0 0,0 0-137 0 0,0 0-262 0 0,0 0-289 0 0,0 0-245 0 0,0 0-236 0 0,0 0-216 0 0,0 0-167 0 0,0 0-137 0 0,-32 12-122 0 0,-96 42-108 0 0,124-53-261 0 0,1 1-1 0 0,-1-1 0 0 0,1 1 0 0 0,-1 0 0 0 0,1 0 1 0 0,-1 0-1 0 0,1 0 0 0 0,0 1 0 0 0,0-1 0 0 0,0 1 1 0 0,1 0-1 0 0,-1 0 0 0 0,1 0 0 0 0,-1 0 0 0 0,1 0 1 0 0,0 0-1 0 0,0 1 0 0 0,0-1 0 0 0,0 3-15 0 0,-4 7 60 0 0,-1 1-30 0 0,1 1 0 0 0,0 0 0 0 0,1 0 0 0 0,1 0 0 0 0,0 0 0 0 0,1 1 1 0 0,0 0-1 0 0,2-1 0 0 0,0 1 0 0 0,0 9-30 0 0,2-19-53 0 0,0 0 1 0 0,0 1 0 0 0,1-1-1 0 0,-1 0 1 0 0,1 0-1 0 0,0 0 1 0 0,1-1-1 0 0,0 1 1 0 0,0-1-1 0 0,0 1 1 0 0,0-1-1 0 0,1 0 1 0 0,0 0 0 0 0,0 0-1 0 0,0-1 1 0 0,1 1-1 0 0,0-1 1 0 0,-1 0-1 0 0,1 0 1 0 0,1-1-1 0 0,-1 1 1 0 0,0-1-1 0 0,1-1 1 0 0,0 1 0 0 0,0-1-1 0 0,0 0 1 0 0,0 0-1 0 0,0 0 1 0 0,0-1-1 0 0,0 0 1 0 0,0 0-1 0 0,1-1 1 0 0,2 0 52 0 0,6 0-902 0 0,0-1 0 0 0,0-1 0 0 0,0 0 0 0 0,0-1 0 0 0,-1 0 0 0 0,1-2-1 0 0,-1 0 1 0 0,0 0 0 0 0,-1-1 0 0 0,11-6 902 0 0,41-26-6820 0 0,-43 28 5960 0 0</inkml:trace>
  <inkml:trace contextRef="#ctx0" brushRef="#br0" timeOffset="259.279">672 376 696 0 0,'0'0'1474'0'0,"0"0"-230"0"0,0 0 67 0 0,0 0 240 0 0,0 0 213 0 0,0 0 3 0 0,0 0-188 0 0,0 0-260 0 0,-25 34-214 0 0,-79 104-203 0 0,77-85-195 0 0,26-48-631 0 0,0-1-1 0 0,1 0 1 0 0,-1 1 0 0 0,1-1-1 0 0,0 1 1 0 0,0-1-1 0 0,0 1 1 0 0,1-1 0 0 0,0 1-1 0 0,-1-1 1 0 0,2 0-1 0 0,-1 1 1 0 0,0-1-1 0 0,1 0 1 0 0,0 0 0 0 0,0 0-1 0 0,0 0 1 0 0,0 0-1 0 0,1-1 1 0 0,-1 1 0 0 0,1-1-1 0 0,0 1 1 0 0,0-1-1 0 0,1 0 1 0 0,-1 0 0 0 0,0 0-1 0 0,1-1 1 0 0,0 1-1 0 0,0-1 1 0 0,0 0-1 0 0,0 0 1 0 0,0 0 0 0 0,0 0-1 0 0,1-1-75 0 0,4 1 111 0 0,-1 0 0 0 0,1-1 1 0 0,0 0-1 0 0,0 0 0 0 0,0-1 0 0 0,0 0 0 0 0,0-1 0 0 0,-1 0 0 0 0,1 0 0 0 0,0-1 0 0 0,0 0 0 0 0,-1-1 1 0 0,0 1-1 0 0,1-2 0 0 0,-1 1 0 0 0,0-1 0 0 0,0-1 0 0 0,-1 1 0 0 0,1-1 0 0 0,-1 0 0 0 0,0-1 1 0 0,-1 0-1 0 0,1 0 0 0 0,-1-1 0 0 0,0 1 0 0 0,-1-1 0 0 0,0 0 0 0 0,0-1 0 0 0,0 1 0 0 0,-1-1 1 0 0,0 0-1 0 0,0-1-111 0 0,0 0 7 0 0,0 0 0 0 0,-1 0 1 0 0,0-1-1 0 0,-1 1 0 0 0,0-1 0 0 0,0 1 1 0 0,-1-1-1 0 0,0 0 0 0 0,-1 1 1 0 0,0-1-1 0 0,0 0 0 0 0,-2-3-7 0 0,2 9-192 0 0,-1 0-1 0 0,0 0 1 0 0,0 0-1 0 0,-1 0 1 0 0,1 0-1 0 0,-1 0 1 0 0,0 1-1 0 0,0-1 1 0 0,0 0-1 0 0,0 1 0 0 0,-1-1 1 0 0,1 1-1 0 0,-1 0 1 0 0,0 0-1 0 0,0 0 1 0 0,0 0-1 0 0,-1 1 1 0 0,1-1-1 0 0,0 1 1 0 0,-1 0-1 0 0,0 0 1 0 0,1 0-1 0 0,-1 0 0 0 0,0 1 1 0 0,0 0-1 0 0,0-1 1 0 0,0 1-1 0 0,0 1 1 0 0,-3-1 192 0 0,-54 9-11619 0 0,51-3 7189 0 0</inkml:trace>
  <inkml:trace contextRef="#ctx0" brushRef="#br0" timeOffset="787.127">987 733 1248 0 0,'0'0'1802'0'0,"0"0"-932"0"0,0 0-29 0 0,0 0 582 0 0,0 0 464 0 0,0 0 136 0 0,0 0-313 0 0,0 0-533 0 0,0 0-384 0 0,0 0-239 0 0,0 0-151 0 0,0 0-64 0 0,0 0-28 0 0,3-15 3 0 0,35-116 975 0 0,-29 113-1205 0 0,0 1 0 0 0,1 0 0 0 0,1 0 0 0 0,1 1 0 0 0,0 1 1 0 0,2-1-1 0 0,-1 2 0 0 0,2 0 0 0 0,12-9-84 0 0,-27 22-17 0 0,1 1 0 0 0,-1-1 0 0 0,1 0 0 0 0,0 1-1 0 0,-1-1 1 0 0,1 0 0 0 0,0 1 0 0 0,0-1 0 0 0,0 1 0 0 0,-1-1 0 0 0,1 1-1 0 0,0 0 1 0 0,0-1 0 0 0,0 1 0 0 0,0 0 0 0 0,0-1 0 0 0,0 1-1 0 0,0 0 1 0 0,0 0 0 0 0,0 0 0 0 0,0 0 0 0 0,-1 0 0 0 0,1 0 0 0 0,0 0-1 0 0,0 0 1 0 0,0 0 0 0 0,0 1 0 0 0,0-1 0 0 0,0 0 0 0 0,0 0 0 0 0,0 1-1 0 0,0-1 1 0 0,0 1 0 0 0,-1-1 0 0 0,1 1 0 0 0,0-1 0 0 0,0 1 0 0 0,-1 0-1 0 0,1-1 1 0 0,0 1 0 0 0,-1 0 0 0 0,1-1 0 0 0,0 1 0 0 0,-1 0 0 0 0,1 0-1 0 0,-1 0 1 0 0,0-1 0 0 0,1 1 0 0 0,-1 0 0 0 0,1 0 0 0 0,-1 0 0 0 0,0 0-1 0 0,0 0 1 0 0,0 0 0 0 0,0 0 0 0 0,1 0 0 0 0,-1 0 0 0 0,0 0 0 0 0,0 0-1 0 0,-1 0 1 0 0,1 0 0 0 0,0 0 0 0 0,0 0 17 0 0,0 128 429 0 0,0-127-385 0 0,0 0 0 0 0,0 1-1 0 0,1-1 1 0 0,-1 0-1 0 0,1 1 1 0 0,-1-1 0 0 0,1 0-1 0 0,0 1 1 0 0,0-1-1 0 0,0 0 1 0 0,0 0 0 0 0,0 0-1 0 0,0 0 1 0 0,1 0 0 0 0,-1 0-1 0 0,1 0 1 0 0,-1 0-1 0 0,1-1 1 0 0,0 1 0 0 0,0-1-1 0 0,0 1 1 0 0,0-1 0 0 0,0 1-1 0 0,0-1 1 0 0,0 0-1 0 0,0 0 1 0 0,0 0 0 0 0,1 0-1 0 0,-1-1 1 0 0,0 1-1 0 0,0-1 1 0 0,1 1 0 0 0,-1-1-1 0 0,1 0 1 0 0,-1 0 0 0 0,0 0-1 0 0,1 0 1 0 0,-1 0-1 0 0,1 0 1 0 0,-1-1 0 0 0,0 1-1 0 0,1-1 1 0 0,-1 0 0 0 0,0 1-1 0 0,0-1 1 0 0,0 0-1 0 0,1 0 1 0 0,-1-1 0 0 0,0 1-1 0 0,0 0 1 0 0,0-1-44 0 0,14-17 378 0 0,0 0 1 0 0,-1-2-1 0 0,-1 0 1 0 0,0 0 0 0 0,-2-1-1 0 0,-1-1 1 0 0,8-22-379 0 0,-16 38-198 0 0,24-70-121 0 0,-12 26-5619 0 0,-13 50 3308 0 0,-2 1-4286 0 0,0 0 952 0 0</inkml:trace>
  <inkml:trace contextRef="#ctx0" brushRef="#br0" timeOffset="1211.481">1486 711 552 0 0,'0'0'2119'0'0,"0"0"-568"0"0,0 0-180 0 0,0 0 143 0 0,0 0 152 0 0,0 0-69 0 0,0 0-263 0 0,0 0-313 0 0,0 0-196 0 0,0 0-136 0 0,0 0-117 0 0,0 0-101 0 0,12-32-95 0 0,36-102-65 0 0,9 17 536 0 0,-34 80-755 0 0,-19 59-1195 0 0,-11 118 1183 0 0,7-137-16 0 0,0-1 1 0 0,1 1 0 0 0,0 0-1 0 0,-1 0 1 0 0,1-1 0 0 0,0 1-1 0 0,1 0 1 0 0,-1-1 0 0 0,0 1 0 0 0,1-1-1 0 0,-1 0 1 0 0,1 1 0 0 0,0-1-1 0 0,0 0 1 0 0,0 0 0 0 0,0 0-1 0 0,0 0 1 0 0,0 0 0 0 0,1-1-1 0 0,-1 1 1 0 0,0-1 0 0 0,1 1-1 0 0,-1-1 1 0 0,1 0 0 0 0,0 0-1 0 0,-1 0 1 0 0,1 0 0 0 0,0-1-1 0 0,0 1 1 0 0,0-1 0 0 0,-1 1-1 0 0,1-1 1 0 0,0 0 0 0 0,0 0 0 0 0,0-1-1 0 0,0 1 1 0 0,-1 0 0 0 0,1-1-1 0 0,0 0 1 0 0,0 1 0 0 0,-1-1-1 0 0,1 0 1 0 0,0-1 0 0 0,-1 1-1 0 0,1 0 1 0 0,-1-1 0 0 0,0 1-1 0 0,1-1 1 0 0,-1 0 0 0 0,1-1-65 0 0,10-8 258 0 0,0-1 0 0 0,0 0 0 0 0,-2-1 1 0 0,1-1-1 0 0,-2 1 0 0 0,0-2 0 0 0,-1 0 0 0 0,0 0 1 0 0,-1 0-1 0 0,0-1 0 0 0,-2 0 0 0 0,0-1 0 0 0,1-5-258 0 0,-4 12-349 0 0,4-16-766 0 0,-1 15-5806 0 0,-4 10 1472 0 0,1 1-3192 0 0</inkml:trace>
  <inkml:trace contextRef="#ctx0" brushRef="#br0" timeOffset="1548.058">2073 571 3593 0 0,'0'0'2124'0'0,"0"0"-30"0"0,0 0 38 0 0,0 0-106 0 0,0 0-271 0 0,0 0-324 0 0,0 0-319 0 0,0 0-242 0 0,0 0-170 0 0,32-16-140 0 0,97-49-120 0 0,-79 28 289 0 0,-49 36-702 0 0,0-1 0 0 0,0 0 0 0 0,1 0 0 0 0,-1 0 0 0 0,-1 0 0 0 0,1 0 1 0 0,0 0-1 0 0,0 0 0 0 0,-1 0 0 0 0,1 0 0 0 0,-1-1 0 0 0,0 1 0 0 0,0 0 1 0 0,1 0-1 0 0,-1 0 0 0 0,-1-1 0 0 0,1 1 0 0 0,0 0 0 0 0,0 0 0 0 0,-1 0 1 0 0,0 0-1 0 0,1 0 0 0 0,-1 0 0 0 0,0-1 0 0 0,0 1 0 0 0,0 1 0 0 0,0-1 1 0 0,0 0-1 0 0,0 0 0 0 0,-1 0 0 0 0,1 1 0 0 0,-1-1 0 0 0,1 0 0 0 0,-1 1 1 0 0,0 0-1 0 0,1-1 0 0 0,-1 1 0 0 0,0 0 0 0 0,0 0 0 0 0,0 0 0 0 0,0 0 1 0 0,0 0-1 0 0,0 0 0 0 0,0 1 0 0 0,-1-1-27 0 0,-6-1-89 0 0,-1 1-1 0 0,-1 0 1 0 0,1 1 0 0 0,0 0-1 0 0,0 1 1 0 0,0 0-1 0 0,0 0 1 0 0,0 1 0 0 0,1 0-1 0 0,-1 1 1 0 0,0 0-1 0 0,1 1 1 0 0,0 0 0 0 0,0 0-1 0 0,0 1 1 0 0,0 0 0 0 0,1 1-1 0 0,-1-1 1 0 0,2 2-1 0 0,-1-1 1 0 0,1 1 0 0 0,0 0-1 0 0,0 1 1 0 0,0 0-1 0 0,1 0 1 0 0,1 0 0 0 0,-1 1-1 0 0,1-1 1 0 0,1 1-1 0 0,0 1 1 0 0,0-1 0 0 0,1 0-1 0 0,0 1 1 0 0,0 0 0 0 0,1 0-1 0 0,1 0 1 0 0,-1 5 89 0 0,2-11-21 0 0,1 0 0 0 0,-1 0 0 0 0,1 0 0 0 0,0 0 0 0 0,0 0 1 0 0,0 0-1 0 0,1 0 0 0 0,0 0 0 0 0,-1 0 0 0 0,1 0 0 0 0,1-1 0 0 0,-1 1 1 0 0,0-1-1 0 0,1 0 0 0 0,0 0 0 0 0,-1 0 0 0 0,1 0 0 0 0,1 0 0 0 0,-1 0 1 0 0,0-1-1 0 0,1 1 0 0 0,-1-1 0 0 0,1 0 0 0 0,-1 0 0 0 0,1-1 0 0 0,0 1 1 0 0,0-1-1 0 0,0 1 0 0 0,0-1 0 0 0,0-1 0 0 0,0 1 0 0 0,4 0 21 0 0,138 5-425 0 0,-145-6 420 0 0,147-37-2476 0 0,-58-5-7521 0 0,-72 33 6103 0 0</inkml:trace>
  <inkml:trace contextRef="#ctx0" brushRef="#br0" timeOffset="1800.01">2762 383 6857 0 0,'0'0'2829'0'0,"0"0"-1234"0"0,0 0-280 0 0,0 0 133 0 0,0 0 13 0 0,0 0-168 0 0,-33 16-317 0 0,-104 51-277 0 0,63-17 157 0 0,71-48-859 0 0,-1 1-1 0 0,1 0 0 0 0,0-1 0 0 0,-1 1 0 0 0,2 0 0 0 0,-1 1 0 0 0,0-1 0 0 0,1 0 0 0 0,-1 1 0 0 0,1 0 0 0 0,0-1 0 0 0,0 1 0 0 0,0 0 0 0 0,1 0 0 0 0,-1 0 0 0 0,1 0 0 0 0,0 1 0 0 0,0-1 0 0 0,1 0 0 0 0,-1 0 0 0 0,1 0 0 0 0,0 1 0 0 0,0-1 0 0 0,0 0 0 0 0,1 1 0 0 0,0-1 0 0 0,-1 0 0 0 0,1 0 0 0 0,1 0 1 0 0,-1 0-1 0 0,1 0 0 0 0,-1 0 0 0 0,1 0 0 0 0,0 0 0 0 0,0-1 0 0 0,1 1 0 0 0,0 0 4 0 0,9 1-24 0 0,1 0 1 0 0,0-1-1 0 0,0 0 0 0 0,1-1 1 0 0,-1-1-1 0 0,0 0 0 0 0,1-1 1 0 0,0 0-1 0 0,-1-1 1 0 0,1-1-1 0 0,-1 0 0 0 0,1 0 1 0 0,-1-2-1 0 0,3 0 24 0 0,13-4-476 0 0,0-2 1 0 0,0 0-1 0 0,-1-2 0 0 0,-1-1 1 0 0,0-1-1 0 0,-1-1 0 0 0,17-13 476 0 0,27-24-4543 0 0,-6-4-3615 0 0,-48 39 5337 0 0</inkml:trace>
  <inkml:trace contextRef="#ctx0" brushRef="#br0" timeOffset="2042.29">3268 1 8802 0 0,'0'0'2323'0'0,"0"0"-1159"0"0,0 0-308 0 0,0 0 193 0 0,0 0 142 0 0,0 0 2 0 0,-16 31-195 0 0,-51 99-199 0 0,33-38 400 0 0,26-65-1085 0 0,2 0 1 0 0,1 0 0 0 0,2 0-1 0 0,0 1 1 0 0,2-1 0 0 0,0 1-1 0 0,3 0 1 0 0,3 22-115 0 0,-4-41-104 0 0,2 1 0 0 0,-1 0 0 0 0,2-1 0 0 0,-1 0 0 0 0,1 0 0 0 0,0 0 0 0 0,1 0 0 0 0,0-1 0 0 0,1 1 1 0 0,0-2-1 0 0,0 1 0 0 0,5 5 104 0 0,25 10-5078 0 0,8-14-6972 0 0,-40-9 9934 0 0</inkml:trace>
  <inkml:trace contextRef="#ctx0" brushRef="#br0" timeOffset="2258.098">2848 321 4481 0 0,'0'0'5292'0'0,"0"0"-3583"0"0,0 0-1258 0 0,0 0 71 0 0,0 0 346 0 0,0 0 263 0 0,0 0 14 0 0,0 0-212 0 0,0 0-236 0 0,0 0-192 0 0,36-1-160 0 0,112-4-96 0 0,103 0 430 0 0,-155 1-487 0 0,-5 0-983 0 0,-30-3-2743 0 0,-29 3-5589 0 0,-23 4 3372 0 0</inkml:trace>
  <inkml:trace contextRef="#ctx0" brushRef="#br0" timeOffset="2508.103">3675 431 6721 0 0,'0'0'1462'0'0,"0"0"-635"0"0,0 0-55 0 0,0 0 226 0 0,0 0 178 0 0,0 0 4 0 0,0 0-168 0 0,0 0-193 0 0,0 0-199 0 0,2 33-158 0 0,5 99-160 0 0,2-80-64 0 0,-8-50-643 0 0,8 12 448 0 0,-5-12-3297 0 0,2-1-4239 0 0,-6-1 2013 0 0</inkml:trace>
  <inkml:trace contextRef="#ctx0" brushRef="#br0" timeOffset="2744.672">3557 19 13051 0 0,'0'0'2216'0'0,"0"0"-2264"0"0,0 0-432 0 0,0 0-176 0 0,0 0 80 0 0,0 0 144 0 0,0 0-128 0 0,0 0-441 0 0,0 0-1167 0 0,0 0-1849 0 0,0 0-1312 0 0</inkml:trace>
  <inkml:trace contextRef="#ctx0" brushRef="#br0" timeOffset="2905.205">3914 649 6585 0 0,'0'0'4873'0'0,"0"0"-2707"0"0,0 0-856 0 0,0 0-25 0 0,0 0-79 0 0,0 0-166 0 0,0 0-238 0 0,0 0-229 0 0,0 0-137 0 0,0 0-97 0 0,0 0-78 0 0,0 0-55 0 0,3-35-57 0 0,7-106-38 0 0,3 65-2 0 0,-5 62-102 0 0,-8 12-40 0 0,1-1 0 0 0,-1 1 0 0 0,1 0 0 0 0,0 0 0 0 0,-1 0 0 0 0,1 0 0 0 0,0 0 0 0 0,0 0 0 0 0,0 0 1 0 0,0 0-1 0 0,1 1 0 0 0,-1-1 0 0 0,0 0 0 0 0,1 1 0 0 0,-1-1 0 0 0,1 1 0 0 0,0-1 0 0 0,-1 1 0 0 0,1 0 0 0 0,0-1 0 0 0,0 1 0 0 0,0 0 0 0 0,0 0 0 0 0,0 0 1 0 0,0 1-1 0 0,0-1 0 0 0,0 1 0 0 0,0-1 0 0 0,1 1 0 0 0,-1-1 0 0 0,0 1 0 0 0,0 0 0 0 0,0 0 0 0 0,0 0 0 0 0,1 0 0 0 0,-1 1 0 0 0,0-1 0 0 0,0 1 0 0 0,0-1 0 0 0,0 1 1 0 0,0 0-1 0 0,0-1 0 0 0,1 2 33 0 0,23 34-471 0 0,-24-30 461 0 0,2-1-1 0 0,-1 1 0 0 0,1 0 0 0 0,0-1 1 0 0,0 0-1 0 0,0 0 0 0 0,1 0 0 0 0,-1-1 1 0 0,1 1-1 0 0,0-1 0 0 0,1 0 0 0 0,-1-1 1 0 0,1 1-1 0 0,0-1 0 0 0,0 0 0 0 0,0 0 0 0 0,0-1 1 0 0,0 0-1 0 0,0 0 0 0 0,2 0 11 0 0,-4-1 67 0 0,1 0-1 0 0,0-1 1 0 0,-1 0-1 0 0,1 1 0 0 0,0-1 1 0 0,0-1-1 0 0,-1 1 1 0 0,1-1-1 0 0,0 0 1 0 0,-1 0-1 0 0,1 0 1 0 0,-1-1-1 0 0,1 1 1 0 0,-1-1-1 0 0,0 0 1 0 0,0 0-1 0 0,0-1 1 0 0,0 1-1 0 0,3-4-66 0 0,51-62 198 0 0,-33 33-4033 0 0,4 4-8599 0 0,-22 29 7886 0 0</inkml:trace>
  <inkml:trace contextRef="#ctx0" brushRef="#br0" timeOffset="3398.274">4621 244 8090 0 0,'0'0'2347'0'0,"0"0"-459"0"0,0 0-82 0 0,0 0-71 0 0,0 0-272 0 0,0 0-387 0 0,0 0-400 0 0,0 0-301 0 0,0 0-183 0 0,0 0-121 0 0,0 0-79 0 0,0 0-37 0 0,0 0-25 0 0,-21 12-43 0 0,-66 41-59 0 0,82-51 107 0 0,1 1 0 0 0,-1 0 1 0 0,1 0-1 0 0,0 0 0 0 0,0 1 1 0 0,1-1-1 0 0,-1 1 0 0 0,1 0 1 0 0,0 0-1 0 0,0 1 0 0 0,0-1 1 0 0,0 0-1 0 0,1 1 0 0 0,-1 0 1 0 0,1-1-1 0 0,1 1 0 0 0,-1 0 0 0 0,0 5 65 0 0,-1-1-220 0 0,1-7 136 0 0,1 1 0 0 0,0-1-1 0 0,0 1 1 0 0,0-1-1 0 0,0 1 1 0 0,0-1-1 0 0,0 1 1 0 0,1 0-1 0 0,-1-1 1 0 0,1 1-1 0 0,-1 0 1 0 0,1-1-1 0 0,0 1 1 0 0,0 0-1 0 0,1-1 1 0 0,-1 1-1 0 0,1 0 1 0 0,-1-1-1 0 0,1 1 1 0 0,0 0-1 0 0,0-1 1 0 0,0 1-1 0 0,0-1 1 0 0,0 1-1 0 0,0-1 1 0 0,1 0-1 0 0,-1 0 1 0 0,1 1-1 0 0,0-1 1 0 0,0 0-1 0 0,0 0 1 0 0,0-1-1 0 0,0 1 1 0 0,0 0 84 0 0,9-1 175 0 0,1 0 0 0 0,-1-1 0 0 0,0 0 0 0 0,1-1-1 0 0,-1 0 1 0 0,1-1 0 0 0,-1 0 0 0 0,0-1 0 0 0,0 0 0 0 0,0 0 0 0 0,-1-2 0 0 0,1 1 0 0 0,-1-1 0 0 0,0-1-1 0 0,0 0 1 0 0,-1 0 0 0 0,1-1 0 0 0,-1 0 0 0 0,-1 0 0 0 0,1-1 0 0 0,0-2-175 0 0,25-16 718 0 0,-31 23-705 0 0,0-1 0 0 0,0 1 0 0 0,1 0 0 0 0,-1 0 0 0 0,1 1 0 0 0,0-1 0 0 0,-1 1 0 0 0,1 0 0 0 0,0 0 0 0 0,0 0-1 0 0,1 0 1 0 0,-1 1 0 0 0,0 0 0 0 0,0-1 0 0 0,1 2 0 0 0,-1-1 0 0 0,1 0 0 0 0,-1 1 0 0 0,1 0 0 0 0,-1 0-1 0 0,1 0 1 0 0,-1 1 0 0 0,1-1 0 0 0,-1 1 0 0 0,0 0 0 0 0,1 1 0 0 0,-1-1 0 0 0,0 1 0 0 0,0-1 0 0 0,0 1 0 0 0,0 1-1 0 0,0-1 1 0 0,0 0 0 0 0,-1 1 0 0 0,1 0 0 0 0,-1 0 0 0 0,1 0-13 0 0,6 17-88 0 0,-1 1 0 0 0,-1-1 0 0 0,-1 1 0 0 0,-1 1 0 0 0,-1-1 0 0 0,-1 1 0 0 0,0 0 0 0 0,-2 0 0 0 0,-1 1 0 0 0,0-1 0 0 0,-2 0 0 0 0,0 0 0 0 0,-2 5 88 0 0,1 41-710 0 0,2-66 677 0 0,3 33-7 0 0,-3 0-1 0 0,-1 1 1 0 0,-1-1-1 0 0,-2 0 0 0 0,-1 0 1 0 0,-2 0-1 0 0,-2-1 1 0 0,-1 0-1 0 0,-1-1 0 0 0,-8 14 41 0 0,16-41 36 0 0,-1-1 0 0 0,0 0 0 0 0,-1 0 0 0 0,1 0 0 0 0,-1 0 0 0 0,0-1 0 0 0,0 0 0 0 0,0 0 0 0 0,-1 0 0 0 0,0 0 0 0 0,1-1 0 0 0,-1 0-1 0 0,0 0 1 0 0,-1-1 0 0 0,1 0 0 0 0,0 0 0 0 0,-1 0 0 0 0,-3 0-36 0 0,7-2 19 0 0,-1 1 0 0 0,1-1-1 0 0,-1 0 1 0 0,1 0 0 0 0,-1 0 0 0 0,1 0 0 0 0,-1 0-1 0 0,1-1 1 0 0,-1 0 0 0 0,1 0 0 0 0,-1 0 0 0 0,1 0-1 0 0,0 0 1 0 0,-1-1 0 0 0,1 1 0 0 0,0-1 0 0 0,0 0-1 0 0,0 0 1 0 0,0 0 0 0 0,1 0 0 0 0,-1-1 0 0 0,1 1-1 0 0,-1-1 1 0 0,1 1 0 0 0,0-1 0 0 0,0 0-1 0 0,0 0 1 0 0,0 0 0 0 0,0 0 0 0 0,1 0 0 0 0,-1-1-1 0 0,1 1 1 0 0,0 0 0 0 0,-1-4-19 0 0,-1-8-33 0 0,0-1 1 0 0,0 1-1 0 0,2-1 0 0 0,0 0 1 0 0,0 0-1 0 0,2 0 0 0 0,0 1 1 0 0,1-1-1 0 0,0 0 0 0 0,2 1 1 0 0,-1-1-1 0 0,2 1 0 0 0,0 0 1 0 0,1 0-1 0 0,6-10 33 0 0,56-92-2003 0 0,14 12-4294 0 0,-38 61-2371 0 0,-30 28 7210 0 0</inkml:trace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2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56.5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195 542 4089 0 0,'0'0'783'0'0,"0"0"-339"0"0,0 0-116 0 0,0 0 91 0 0,0 0 171 0 0,0 0 171 0 0,0 0 0 0 0,0 0-105 0 0,0 0-168 0 0,0 0-217 0 0,0 0-132 0 0,0 0-65 0 0,0 0-32 0 0,-32 33 12 0 0,-95 104 50 0 0,124-135-90 0 0,1 0-1 0 0,-1 0 0 0 0,1 0 1 0 0,-1 0-1 0 0,1 0 0 0 0,0 1 1 0 0,0-1-1 0 0,0 1 0 0 0,0-1 0 0 0,0 1 1 0 0,0 0-1 0 0,1 0 0 0 0,0 0 1 0 0,-1 0-1 0 0,1 0 0 0 0,0 0 0 0 0,0 0 1 0 0,1 0-1 0 0,-1 1 0 0 0,1-1 1 0 0,-1 0-1 0 0,1 2-13 0 0,1 5 137 0 0,-1-7-53 0 0,-1 0 0 0 0,1 1 0 0 0,0-1-1 0 0,0 0 1 0 0,0 1 0 0 0,1-1 0 0 0,-1 0 0 0 0,1 1 0 0 0,-1-1 0 0 0,1 0 0 0 0,0 0-1 0 0,1 1 1 0 0,-1-1 0 0 0,0 0 0 0 0,1 0 0 0 0,0 0 0 0 0,-1 0 0 0 0,1-1-1 0 0,0 1 1 0 0,1 0 0 0 0,-1-1 0 0 0,0 0 0 0 0,1 1 0 0 0,0-1 0 0 0,-1 0 0 0 0,1 0-1 0 0,0-1 1 0 0,0 1 0 0 0,0 0 0 0 0,0-1 0 0 0,0 0 0 0 0,0 0 0 0 0,0 0 0 0 0,1 0-1 0 0,-1 0 1 0 0,0 0 0 0 0,1-1-84 0 0,4 1 260 0 0,0-1-1 0 0,0 0 0 0 0,1 0 1 0 0,-1-1-1 0 0,0 0 0 0 0,0-1 1 0 0,0 1-1 0 0,0-2 0 0 0,0 1 1 0 0,-1-1-1 0 0,1 0 1 0 0,-1-1-1 0 0,1 1 0 0 0,-1-1 1 0 0,0-1-1 0 0,0 0 0 0 0,-1 0 1 0 0,0 0-1 0 0,0 0 0 0 0,0-1 1 0 0,0-1-260 0 0,22-16 22 0 0,-1-2 0 0 0,-1-1 0 0 0,-2-1 0 0 0,0-1 0 0 0,-2-1 0 0 0,-1-1 0 0 0,-2-1 0 0 0,-1-1 0 0 0,-1 0 1 0 0,-1-2-1 0 0,-2 1 0 0 0,-2-2 0 0 0,-1 0 0 0 0,-2 0 0 0 0,-1-1 0 0 0,-2 0 0 0 0,-1 0 0 0 0,-2-7-22 0 0,-17-91-742 0 0,13 130 675 0 0,0 0 1 0 0,-1 0-1 0 0,1 0 1 0 0,-1 1-1 0 0,0-1 1 0 0,0 0-1 0 0,0 1 1 0 0,-1-1-1 0 0,1 1 1 0 0,-1 0-1 0 0,0 0 1 0 0,0 0-1 0 0,0 0 1 0 0,0 0-1 0 0,0 1 0 0 0,-1 0 1 0 0,1-1-1 0 0,-1 1 1 0 0,0 0-1 0 0,0 1 1 0 0,1-1-1 0 0,-1 1 1 0 0,0-1-1 0 0,0 1 1 0 0,0 0-1 0 0,-1 1 1 0 0,1-1-1 0 0,0 1 1 0 0,0 0-1 0 0,-1 0 67 0 0,-5 3-35 0 0,1 0-1 0 0,1 1 1 0 0,-1 0-1 0 0,0 0 1 0 0,1 1-1 0 0,0 0 1 0 0,0 1-1 0 0,1 0 1 0 0,-1 0-1 0 0,1 0 1 0 0,0 1 0 0 0,1 0-1 0 0,0 1 1 0 0,0-1-1 0 0,1 1 1 0 0,-1 0-1 0 0,2 1 1 0 0,-1-1-1 0 0,1 1 1 0 0,0 1 35 0 0,-5 4 34 0 0,0 0 0 0 0,1 1 0 0 0,0 0 0 0 0,1 0-1 0 0,1 1 1 0 0,0 0 0 0 0,2 0 0 0 0,0 1 0 0 0,0-1 0 0 0,1 1 0 0 0,1 0 0 0 0,1-1 0 0 0,1 1 0 0 0,0 0 0 0 0,1 0 0 0 0,1 0 0 0 0,0 0 0 0 0,1-1 0 0 0,1 1 0 0 0,1-1 0 0 0,0 0 0 0 0,5 9-34 0 0,3-10 72 0 0,0-1 1 0 0,1 0 0 0 0,0-1 0 0 0,1-1-1 0 0,1 0 1 0 0,-1-2 0 0 0,2 1 0 0 0,0-2 0 0 0,0 0-1 0 0,1-1 1 0 0,-1-1 0 0 0,2 0 0 0 0,-1-1-1 0 0,1-2 1 0 0,0 0 0 0 0,0 0 0 0 0,0-2 0 0 0,0 0-1 0 0,1-2 1 0 0,-1 0 0 0 0,9-2-73 0 0,63-14-1505 0 0,-64 2-1802 0 0,-2-6-3432 0 0,-16 12 82 0 0</inkml:trace>
  <inkml:trace contextRef="#ctx0" brushRef="#br0" timeOffset="266.635">933 380 4537 0 0,'0'0'2855'0'0,"0"0"-1717"0"0,0 0-445 0 0,0 0 211 0 0,0 0 257 0 0,0 0 136 0 0,0 0-127 0 0,-20 32-295 0 0,-59 103-267 0 0,57-73-17 0 0,23-51-433 0 0,-1-7-81 0 0,1 0 0 0 0,0 0-1 0 0,-1 1 1 0 0,1-1-1 0 0,1 0 1 0 0,-1 0 0 0 0,0 0-1 0 0,1 0 1 0 0,0-1-1 0 0,0 1 1 0 0,0 0-1 0 0,1-1 1 0 0,-1 1 0 0 0,1-1-1 0 0,-1 0 1 0 0,1 0-1 0 0,0 0 1 0 0,1 0 0 0 0,-1-1-1 0 0,0 1 1 0 0,1-1-1 0 0,-1 0 1 0 0,1 0 0 0 0,0 0-1 0 0,0 0 1 0 0,0 0-1 0 0,0-1 1 0 0,0 0 0 0 0,1 0-77 0 0,2 1 164 0 0,0 0 0 0 0,0 0 0 0 0,0-1 0 0 0,0 0 0 0 0,0-1 0 0 0,0 1 0 0 0,0-2 0 0 0,0 1 0 0 0,0-1 0 0 0,1 0 0 0 0,-1 0 0 0 0,0-1 1 0 0,-1 0-1 0 0,1 0 0 0 0,0 0 0 0 0,-1-1 0 0 0,3-1-164 0 0,0-2 20 0 0,-1-1 1 0 0,0 1 0 0 0,0-1-1 0 0,-1-1 1 0 0,0 0 0 0 0,0 0-1 0 0,0 0 1 0 0,-1 0-1 0 0,-1-1 1 0 0,1 0 0 0 0,-2-1-1 0 0,1 1 1 0 0,-1-1-1 0 0,-1 0 1 0 0,1 0 0 0 0,-2 0-1 0 0,1 0 1 0 0,-1 0 0 0 0,-1-1-1 0 0,0 1 1 0 0,-1 0-1 0 0,0-1 1 0 0,0 1 0 0 0,-2-10-21 0 0,-27-42-3873 0 0,-8 35-6263 0 0,22 20 2652 0 0</inkml:trace>
  <inkml:trace contextRef="#ctx0" brushRef="#br0" timeOffset="647.665">1441 174 64 0 0,'0'0'1608'0'0,"0"0"-37"0"0,0 0 132 0 0,0 0 207 0 0,0 0 68 0 0,0 0-160 0 0,0 0-261 0 0,0 0-235 0 0,0 0-146 0 0,0 0-64 0 0,0 0-53 0 0,0 0-77 0 0,0 0-97 0 0,1 14-102 0 0,-4 100 944 0 0,-3-77-1333 0 0,2 0 0 0 0,2 0 0 0 0,1 0 1 0 0,4 30-395 0 0,-2-27 80 0 0,19 191-819 0 0,-18-223-1169 0 0,-4-11-6095 0 0,-2-8-781 0 0,1 7 5306 0 0</inkml:trace>
  <inkml:trace contextRef="#ctx0" brushRef="#br0" timeOffset="920.661">1141 439 5521 0 0,'0'0'2411'0'0,"0"0"-1030"0"0,0 0-689 0 0,0 0-112 0 0,0 0 127 0 0,0 0 209 0 0,0 0 116 0 0,0 0-48 0 0,0 0-151 0 0,0 0-200 0 0,0 0-189 0 0,31-2-133 0 0,103-6-99 0 0,148-19-1871 0 0,-264 25 810 0 0,67-7-7884 0 0,-66 5 3317 0 0</inkml:trace>
  <inkml:trace contextRef="#ctx0" brushRef="#br0" timeOffset="1153.657">1936 406 4833 0 0,'0'0'2445'0'0,"0"0"-764"0"0,0 0-184 0 0,0 0 166 0 0,0 0-15 0 0,0 0-241 0 0,0 0-343 0 0,0 0-309 0 0,0 0-223 0 0,0 0-180 0 0,0 0-136 0 0,0 0-89 0 0,-24 14-47 0 0,-74 47-15 0 0,96-60-67 0 0,0-1 0 0 0,0 1 0 0 0,-1 0 0 0 0,1 0-1 0 0,0 0 1 0 0,0 0 0 0 0,0 0 0 0 0,0 0 0 0 0,1 1-1 0 0,-1-1 1 0 0,0 1 0 0 0,1-1 0 0 0,-1 1 0 0 0,0-1-1 0 0,1 1 1 0 0,0 0 0 0 0,-1 0 0 0 0,1 0 0 0 0,0 0 0 0 0,0 0-1 0 0,0 0 1 0 0,0 0 0 0 0,1 0 0 0 0,-1 0 0 0 0,0 1-1 0 0,1-1 1 0 0,0 0 0 0 0,-1 0 0 0 0,1 0 0 0 0,0 1-1 0 0,0 0 3 0 0,1 8-122 0 0,1-8 109 0 0,0 1 0 0 0,0-1 0 0 0,0 1 0 0 0,0-1 0 0 0,1 0 0 0 0,-1 0 0 0 0,1 0 0 0 0,0 0 0 0 0,0-1-1 0 0,0 1 1 0 0,0-1 0 0 0,0 1 0 0 0,1-1 0 0 0,-1 0 0 0 0,1-1 0 0 0,-1 1 0 0 0,1 0 0 0 0,0-1 0 0 0,-1 0 0 0 0,1 0 0 0 0,0 0 0 0 0,0 0 0 0 0,3-1 13 0 0,8 6 23 0 0,82 41 220 0 0,-96-46-195 0 0,0 0-1 0 0,1 0 1 0 0,-1 0 0 0 0,0 1-1 0 0,0-1 1 0 0,0 0-1 0 0,0 0 1 0 0,0 1-1 0 0,0-1 1 0 0,0 1 0 0 0,0-1-1 0 0,-1 1 1 0 0,1-1-1 0 0,0 1 1 0 0,-1-1-1 0 0,1 1 1 0 0,-1-1 0 0 0,0 1-1 0 0,0 0 1 0 0,1-1-1 0 0,-1 1 1 0 0,0 0-1 0 0,0-1 1 0 0,0 1 0 0 0,-1-1-1 0 0,1 1 1 0 0,0 0-1 0 0,-1-1 1 0 0,1 1 0 0 0,-1-1-1 0 0,1 1 1 0 0,-1-1-1 0 0,0 1 1 0 0,0-1-1 0 0,0 1 1 0 0,1-1 0 0 0,-1 0-1 0 0,-1 1 1 0 0,1-1-1 0 0,0 0 1 0 0,0 0-1 0 0,-1 1-47 0 0,-59 38 1349 0 0,59-39-1376 0 0,-103 32 198 0 0,33-33-3628 0 0,62-4-1486 0 0,7 2 702 0 0,1 1-4750 0 0</inkml:trace>
  <inkml:trace contextRef="#ctx0" brushRef="#br0" timeOffset="1995.12">1091 505 0 0 0,'-6'-16'0'0'0,"5"10"0"0"0,-14-20 1880 0 0,15 26-1649 0 0,-5-6 6468 0 0,3 5-6554 0 0,-74-22 6077 0 0,69 21-6218 0 0,-43-2 43 0 0,34 26-3613 0 0,20-1-6281 0 0,1-17 8032 0 0</inkml:trace>
</inkml:ink>
</file>

<file path=ppt/ink/ink2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0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353 302 0 0 0,'0'0'665'0'0,"0"0"554"0"0,0 0 395 0 0,0 0 38 0 0,0 0-198 0 0,0 0-346 0 0,0 0-357 0 0,0 0-216 0 0,-8-7-84 0 0,-23-23-14 0 0,-11 23 919 0 0,31 9-1223 0 0,-1 0-1 0 0,1 1 0 0 0,1 1 0 0 0,-1 0 1 0 0,0 0-1 0 0,1 1 0 0 0,0 0 0 0 0,0 1 0 0 0,0 0 1 0 0,1 0-1 0 0,-7 7-132 0 0,-27 15 232 0 0,-28 27 518 0 0,71-53-713 0 0,1 1 0 0 0,0-1 0 0 0,-1 0 1 0 0,1 1-1 0 0,0-1 0 0 0,0 0 0 0 0,0 0 0 0 0,0 0 0 0 0,1 0 1 0 0,-1 0-1 0 0,1 0 0 0 0,-1 0 0 0 0,1 0 0 0 0,0-1 0 0 0,-1 1 1 0 0,1 0-1 0 0,0-1 0 0 0,0 0 0 0 0,0 1 0 0 0,0-1 0 0 0,0 0 1 0 0,1 0-1 0 0,-1 0 0 0 0,0 0 0 0 0,0-1 0 0 0,1 1 0 0 0,-1 0 1 0 0,0-1-1 0 0,1 0 0 0 0,-1 0 0 0 0,1 1 0 0 0,1-2-37 0 0,0 3 77 0 0,52 12 293 0 0,-46-14-322 0 0,0 2 0 0 0,0-1 0 0 0,0 2 0 0 0,0-1 0 0 0,0 1 0 0 0,-1 1 0 0 0,1-1 0 0 0,-1 2 0 0 0,0-1 0 0 0,0 1 0 0 0,0 1 0 0 0,-1 0 0 0 0,0 0 0 0 0,0 0 0 0 0,0 1 0 0 0,-1 0 0 0 0,0 1 0 0 0,-1 0 0 0 0,4 4-48 0 0,-9-8 74 0 0,1 0 0 0 0,0 1 0 0 0,-1-1 0 0 0,0 1-1 0 0,0-1 1 0 0,0 1 0 0 0,-1 0 0 0 0,0-1 0 0 0,0 1-1 0 0,0 0 1 0 0,0-1 0 0 0,-1 1 0 0 0,1 0-1 0 0,-1-1 1 0 0,0 1 0 0 0,-1-1 0 0 0,1 1 0 0 0,-1-1-1 0 0,0 1 1 0 0,0-1 0 0 0,0 0 0 0 0,-1 0 0 0 0,1 0-1 0 0,-1 0 1 0 0,0-1 0 0 0,0 1 0 0 0,-1-1-1 0 0,-2 3-72 0 0,-113 76 161 0 0,111-78-369 0 0,0 1 1 0 0,-1-2 0 0 0,0 1-1 0 0,0-1 1 0 0,0 0-1 0 0,0-1 1 0 0,0 0-1 0 0,0-1 1 0 0,-1 0 0 0 0,1 0-1 0 0,0-1 1 0 0,-1 0-1 0 0,1 0 1 0 0,0-1-1 0 0,-8-2 207 0 0,15 2-379 0 0,0-1 1 0 0,1 1-1 0 0,-1 0 0 0 0,1-1 0 0 0,-1 0 0 0 0,1 1 1 0 0,0-1-1 0 0,0 0 0 0 0,0 1 0 0 0,-1-1 0 0 0,2 0 0 0 0,-1 0 1 0 0,0 0-1 0 0,0 0 0 0 0,1 0 0 0 0,-1 0 0 0 0,1 0 0 0 0,-1 0 1 0 0,1 0-1 0 0,0 0 0 0 0,0-1 0 0 0,0 1 0 0 0,0 0 1 0 0,0 0-1 0 0,1 0 0 0 0,-1 0 0 0 0,1-1 379 0 0,-1-6-2622 0 0,0-2 113 0 0</inkml:trace>
  <inkml:trace contextRef="#ctx0" brushRef="#br0" timeOffset="3138.379">590 33 5409 0 0,'0'0'1332'0'0,"0"0"-207"0"0,0 0-32 0 0,0 0 112 0 0,0 0 104 0 0,0 0-103 0 0,0 0-314 0 0,0 0-309 0 0,0 0-167 0 0,0 0-55 0 0,0 0 27 0 0,4 5 23 0 0,41 75 1551 0 0,-35-40-1630 0 0,-2 0 1 0 0,-2 1 0 0 0,-2-1-1 0 0,-1 1 1 0 0,-2 0-1 0 0,-2 0 1 0 0,-3 12-333 0 0,3-32 60 0 0,-8 324-33 0 0,40-360-84 0 0,120-161 407 0 0,-125 146-345 0 0,-15 16-9 0 0,1 1 0 0 0,0 0 0 0 0,0 0 0 0 0,2 1 0 0 0,-1 1 0 0 0,1 0 0 0 0,1 1 1 0 0,0 0-1 0 0,3 0 4 0 0,-17 10-3 0 0,1 0 0 0 0,-1-1 0 0 0,1 1 0 0 0,-1 0 0 0 0,1 0 0 0 0,-1 0 0 0 0,1 0-1 0 0,-1 0 1 0 0,1 0 0 0 0,-1 1 0 0 0,1-1 0 0 0,-1 0 0 0 0,0 1 0 0 0,1-1 0 0 0,-1 1 0 0 0,1 0 0 0 0,-1-1 0 0 0,0 1 0 0 0,0 0 0 0 0,1 0 0 0 0,-1 0 0 0 0,0 0 0 0 0,0 0 0 0 0,0 0 0 0 0,0 0 0 0 0,0 0 0 0 0,0 0 0 0 0,0 0 0 0 0,0 1 0 0 0,-1-1 0 0 0,1 0 0 0 0,0 1 0 0 0,-1-1 0 0 0,1 0 0 0 0,-1 1 0 0 0,0-1 0 0 0,1 1 0 0 0,-1-1 0 0 0,0 1 0 0 0,0-1 0 0 0,0 1 0 0 0,0-1 0 0 0,0 1 0 0 0,0-1 0 0 0,0 1 0 0 0,0-1-1 0 0,-1 0 1 0 0,1 1 0 0 0,-1-1 0 0 0,1 1 0 0 0,-1-1 0 0 0,1 0 0 0 0,-1 1 0 0 0,0-1 0 0 0,0 0 0 0 0,0 1 3 0 0,0 14-12 0 0,-21 156-273 0 0,22-171 138 0 0,1 0 0 0 0,-1 0 0 0 0,0 0 1 0 0,0 0-1 0 0,1 0 0 0 0,-1 1 0 0 0,0-1 0 0 0,1 0 0 0 0,-1 0 0 0 0,1 0 1 0 0,-1-1-1 0 0,1 1 0 0 0,0 0 0 0 0,-1 0 0 0 0,1 0 0 0 0,0 0 0 0 0,0-1 1 0 0,0 1-1 0 0,-1 0 0 0 0,1 0 0 0 0,0-1 0 0 0,0 1 0 0 0,0-1 0 0 0,0 1 1 0 0,0-1-1 0 0,0 1 0 0 0,0-1 0 0 0,0 0 0 0 0,0 0 0 0 0,0 1 0 0 0,1-1 1 0 0,-1 0-1 0 0,0 0 0 0 0,0 0 0 0 0,1 0 147 0 0,26-2-10399 0 0,-19-1 6035 0 0</inkml:trace>
  <inkml:trace contextRef="#ctx0" brushRef="#br0" timeOffset="3459.414">1330 479 2841 0 0,'0'0'1985'0'0,"0"0"-312"0"0,0 0-200 0 0,0 0-58 0 0,0 0-57 0 0,0 0-134 0 0,0 0-158 0 0,0 0-183 0 0,0 0-182 0 0,0 0-179 0 0,0 0-136 0 0,-18 31-75 0 0,-53 97-32 0 0,52-72 143 0 0,20-46-289 0 0,-1-7-90 0 0,1 0 0 0 0,-1 0 0 0 0,1 0-1 0 0,0 0 1 0 0,0 0 0 0 0,0 0 0 0 0,0 0 0 0 0,0 0 0 0 0,1 0 0 0 0,-1 0 0 0 0,1-1 0 0 0,0 1 0 0 0,-1 0 0 0 0,1-1 0 0 0,1 0 0 0 0,-1 1 0 0 0,0-1 0 0 0,0 0 0 0 0,1 0 0 0 0,0 0 0 0 0,-1-1 0 0 0,1 1 0 0 0,0 0 0 0 0,0-1 0 0 0,-1 0 0 0 0,1 0 0 0 0,0 0 0 0 0,1 0 0 0 0,-1 0 0 0 0,0 0 0 0 0,2-1-43 0 0,103 1 2158 0 0,-99-5-2032 0 0,1 1 1 0 0,-1-2 0 0 0,0 1 0 0 0,0-1 0 0 0,-1 0-1 0 0,1-1 1 0 0,-1 0 0 0 0,0-1 0 0 0,-1 0 0 0 0,1 0-1 0 0,-2 0 1 0 0,1-1 0 0 0,-1 0 0 0 0,0 0-1 0 0,0-1 1 0 0,-1 1 0 0 0,0-1 0 0 0,-1 0 0 0 0,0-1-1 0 0,0 1 1 0 0,-1-1 0 0 0,-1 0 0 0 0,1 0 0 0 0,-1 0-1 0 0,-1 0 1 0 0,0 0 0 0 0,0 0 0 0 0,-2-8-127 0 0,2 14-84 0 0,0-1 1 0 0,-1 1 0 0 0,0 0-1 0 0,0-1 1 0 0,-1 1 0 0 0,1 0-1 0 0,-1-1 1 0 0,0 1-1 0 0,0 0 1 0 0,0 0 0 0 0,0 0-1 0 0,-1 0 1 0 0,0 0 0 0 0,0 0-1 0 0,0 0 1 0 0,0 0-1 0 0,-1 1 1 0 0,1-1 0 0 0,-1 1-1 0 0,0 0 1 0 0,0 0 0 0 0,0 0-1 0 0,0 0 1 0 0,-1 0-1 0 0,1 1 1 0 0,-1-1 0 0 0,1 1-1 0 0,-1 0 1 0 0,0 0 0 0 0,0 0-1 0 0,0 1 1 0 0,0 0 0 0 0,-2-1 82 0 0,-48-1-5354 0 0,19 12-3469 0 0,18-5 2043 0 0</inkml:trace>
  <inkml:trace contextRef="#ctx0" brushRef="#br0" timeOffset="3730.712">1718 534 11266 0 0,'0'0'1606'0'0,"0"0"-647"0"0,0 0-247 0 0,0 0 51 0 0,0 0-15 0 0,0 0-153 0 0,0 0-194 0 0,0 0-143 0 0,0 0-56 0 0,0 0 1 0 0,0 0-10 0 0,0 0-2 0 0,0 0 25 0 0,8 24 35 0 0,27 73 49 0 0,-34-95-261 0 0,-1 0 0 0 0,1 0 1 0 0,-1 0-1 0 0,1 0 0 0 0,0 0 0 0 0,0 0 0 0 0,0 0 1 0 0,0 0-1 0 0,0-1 0 0 0,0 1 0 0 0,1 0 0 0 0,-1-1 1 0 0,1 1-1 0 0,-1-1 0 0 0,1 1 0 0 0,-1-1 0 0 0,1 0 1 0 0,0 0-1 0 0,0 0 0 0 0,-1 0 0 0 0,1 0 0 0 0,0 0 1 0 0,0 0-1 0 0,0 0 0 0 0,0-1 0 0 0,0 1 0 0 0,0-1 1 0 0,0 0-1 0 0,0 1 0 0 0,1-1 0 0 0,-1 0 0 0 0,0 0 1 0 0,0 0-1 0 0,0-1 0 0 0,0 1 0 0 0,1-1-39 0 0,8 0 388 0 0,-6 2-246 0 0,1-1 0 0 0,-1 1 0 0 0,0-1 0 0 0,1-1 0 0 0,-1 1 0 0 0,0-1 0 0 0,1 0 0 0 0,-1 0 0 0 0,0-1 0 0 0,0 0 0 0 0,0 0 0 0 0,0 0 0 0 0,0 0 1 0 0,0-1-1 0 0,0 0 0 0 0,-1 0 0 0 0,1 0 0 0 0,-1 0 0 0 0,0-1 0 0 0,0 1 0 0 0,0-1 0 0 0,-1 0 0 0 0,1-1 0 0 0,-1 1-142 0 0,49-119-665 0 0,-45 95-4364 0 0,-2-1-4559 0 0,-5 25 798 0 0</inkml:trace>
  <inkml:trace contextRef="#ctx0" brushRef="#br0" timeOffset="4345.345">2214 0 4961 0 0,'0'0'3047'0'0,"0"0"-1378"0"0,0 0-413 0 0,0 0 175 0 0,0 0 163 0 0,0 0-75 0 0,0 0-272 0 0,0 0-253 0 0,0 0-207 0 0,0 0-131 0 0,-2 36-118 0 0,-6 112-125 0 0,1 225 921 0 0,4-253-3037 0 0,14-106-2727 0 0,2-13-5411 0 0,-12-1 9454 0 0,3 0-4698 0 0</inkml:trace>
  <inkml:trace contextRef="#ctx0" brushRef="#br0" timeOffset="4825.46">2477 472 792 0 0,'0'0'4458'0'0,"0"0"-2525"0"0,0 0-730 0 0,0 0 108 0 0,0 0 64 0 0,0 0-136 0 0,0 0-260 0 0,0 0-309 0 0,0 0-222 0 0,0 0-156 0 0,0 0-91 0 0,-13 32-48 0 0,-39 100-21 0 0,41-90 16 0 0,14-37-31 0 0,-1-1 1 0 0,0 1 0 0 0,1-1-1 0 0,0 0 1 0 0,0 0-1 0 0,0 0 1 0 0,1 0-1 0 0,-1-1 1 0 0,1 1-1 0 0,0-1 1 0 0,0 0-1 0 0,0 0 1 0 0,0 0-1 0 0,1-1 1 0 0,-1 0 0 0 0,1 1-1 0 0,-1-2 1 0 0,1 1-1 0 0,0 0 1 0 0,0-1-1 0 0,0 0 1 0 0,0 0-1 0 0,0 0 1 0 0,0-1-1 0 0,0 0 1 0 0,0 0 0 0 0,0 0-1 0 0,0 0 1 0 0,0-1-1 0 0,0 0 1 0 0,0 0-1 0 0,0 0 1 0 0,-1-1-1 0 0,1 0 1 0 0,0 0-1 0 0,-1 0 1 0 0,2-1-118 0 0,18-8 249 0 0,0-1 1 0 0,-1-2-1 0 0,-1 0 1 0 0,0-2-1 0 0,-1 0 1 0 0,0-1-1 0 0,-2-1 1 0 0,0-1-1 0 0,-1-1 1 0 0,-1-1-1 0 0,0 0 1 0 0,-2-1-1 0 0,-1 0 0 0 0,-1-1 1 0 0,0-1-1 0 0,8-24-249 0 0,-17 36-35 0 0,0 0 0 0 0,-1-1-1 0 0,0 0 1 0 0,-1 0-1 0 0,-1 0 1 0 0,0 0-1 0 0,0 0 1 0 0,-1 0-1 0 0,-1 0 1 0 0,0 0 0 0 0,-1 1-1 0 0,-1-1 1 0 0,1 0-1 0 0,-2 1 1 0 0,0-1-1 0 0,-1 1 1 0 0,0 0 0 0 0,0 0-1 0 0,-1 1 1 0 0,-1 0-1 0 0,0 0 1 0 0,-1 0-1 0 0,0 1 1 0 0,0 0-1 0 0,-1 0 1 0 0,0 1 0 0 0,-1 1-1 0 0,-1-1 36 0 0,3 5-36 0 0,0 1-1 0 0,0 0 0 0 0,-1 1 1 0 0,1 0-1 0 0,-1 0 0 0 0,1 1 1 0 0,-1 0-1 0 0,0 1 0 0 0,0 0 1 0 0,1 0-1 0 0,-1 1 0 0 0,0 0 1 0 0,1 0-1 0 0,-1 1 0 0 0,1 0 1 0 0,-1 0-1 0 0,1 1 0 0 0,0 0 1 0 0,0 1-1 0 0,0 0 0 0 0,1 0 1 0 0,-1 1-1 0 0,1 0 1 0 0,0 0-1 0 0,0 0 0 0 0,1 1 1 0 0,0 0-1 0 0,0 1 0 0 0,0-1 1 0 0,1 1-1 0 0,-4 5 37 0 0,5-4 8 0 0,0 0 1 0 0,0 0-1 0 0,1 1 0 0 0,0-1 1 0 0,1 1-1 0 0,0 0 0 0 0,0 0 1 0 0,1 0-1 0 0,0 0 1 0 0,0 0-1 0 0,1 0 0 0 0,0 0 1 0 0,1 0-1 0 0,0 0 0 0 0,0 0 1 0 0,1 0-1 0 0,0 0 0 0 0,1 0 1 0 0,0-1-1 0 0,0 1 1 0 0,1-1-1 0 0,0 0 0 0 0,0 0 1 0 0,1 0-1 0 0,0-1 0 0 0,3 4-8 0 0,11 9 87 0 0,0-1 0 0 0,1 0-1 0 0,1-2 1 0 0,1 0-1 0 0,0-2 1 0 0,1 0 0 0 0,1-2-1 0 0,0 0 1 0 0,1-2 0 0 0,0 0-1 0 0,6-1-86 0 0,44 14 102 0 0,1-4-1 0 0,1-3 1 0 0,21-1-102 0 0,-36-7-2479 0 0,-42-6-1377 0 0,0 0-3685 0 0,-8-2-1604 0 0</inkml:trace>
</inkml:ink>
</file>

<file path=ppt/ink/ink2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10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505 585 6577 0 0,'0'0'1406'0'0,"0"0"-222"0"0,0 0-119 0 0,0 0 4 0 0,0 0 6 0 0,0 0-72 0 0,0 0-172 0 0,-32-6-184 0 0,-101-16-126 0 0,129 21-490 0 0,0 0 1 0 0,1 1-1 0 0,-1-1 1 0 0,0 1-1 0 0,0 0 0 0 0,0 0 1 0 0,0 1-1 0 0,0-1 1 0 0,0 1-1 0 0,0-1 0 0 0,0 1 1 0 0,1 0-1 0 0,-1 1 1 0 0,0-1-1 0 0,1 1 0 0 0,-1 0 1 0 0,1-1-1 0 0,-1 1 1 0 0,1 1-1 0 0,-2 0-31 0 0,-7 6 108 0 0,-8 6-34 0 0,0 0 0 0 0,1 2 0 0 0,0 0 0 0 0,2 1 0 0 0,0 0 0 0 0,1 2 0 0 0,1 0 0 0 0,0 1 0 0 0,2 0-1 0 0,1 1 1 0 0,0 1 0 0 0,2 0 0 0 0,0 0 0 0 0,2 1 0 0 0,1 0 0 0 0,-3 17-74 0 0,8-37 13 0 0,1-1-1 0 0,0 1 1 0 0,0 0-1 0 0,0 0 1 0 0,0 0 0 0 0,1 0-1 0 0,0-1 1 0 0,-1 1 0 0 0,1 0-1 0 0,1 0 1 0 0,-1 0-1 0 0,1 0 1 0 0,-1 0 0 0 0,1 0-1 0 0,0 0 1 0 0,1-1-1 0 0,-1 1 1 0 0,0 0 0 0 0,1-1-1 0 0,0 1 1 0 0,0-1 0 0 0,0 0-1 0 0,0 0 1 0 0,1 1-1 0 0,-1-1 1 0 0,1-1 0 0 0,0 1-1 0 0,0 0 1 0 0,0-1-1 0 0,0 1 1 0 0,0-1 0 0 0,1 0-1 0 0,-1 0 1 0 0,1 0 0 0 0,-1-1-1 0 0,1 1 1 0 0,3 0-13 0 0,6 0 106 0 0,0-1 0 0 0,0 0 0 0 0,0-1 0 0 0,1-1 0 0 0,-1 0 0 0 0,0-1 0 0 0,0 0 0 0 0,-1-1 0 0 0,1 0 0 0 0,0-1 0 0 0,-1-1 0 0 0,0 0 0 0 0,0 0 0 0 0,7-5-106 0 0,149-111 812 0 0,-131 85-739 0 0,-2-1 0 0 0,-2-2 0 0 0,-1-1 0 0 0,-3-1 0 0 0,-1-2 0 0 0,-2 0 0 0 0,3-11-73 0 0,-13 6-241 0 0,-16 40-480 0 0,-9 30-151 0 0,1 5 775 0 0,2 1 0 0 0,0-1 0 0 0,2 1 0 0 0,1 0 0 0 0,1 0 1 0 0,2 0-1 0 0,1 4 97 0 0,0-25 31 0 0,1 0 0 0 0,0 0 1 0 0,0-1-1 0 0,0 1 0 0 0,1-1 1 0 0,0 1-1 0 0,0-1 1 0 0,1 0-1 0 0,0 0 0 0 0,0 0 1 0 0,0-1-1 0 0,0 1 1 0 0,1-1-1 0 0,0 0 0 0 0,0-1 1 0 0,1 1-1 0 0,-1-1 0 0 0,1 0 1 0 0,0 0-1 0 0,0-1 1 0 0,1 0-1 0 0,-1 0 0 0 0,0 0 1 0 0,1-1-1 0 0,0 0 1 0 0,0 0-1 0 0,-1 0 0 0 0,1-1 1 0 0,0 0-1 0 0,0-1 0 0 0,0 1 1 0 0,0-1-1 0 0,0-1 1 0 0,0 1-1 0 0,0-1 0 0 0,0-1 1 0 0,0 1-1 0 0,0-1 0 0 0,-1 0 1 0 0,1-1-1 0 0,-1 1 1 0 0,1-1-1 0 0,-1-1 0 0 0,0 1 1 0 0,1-2-32 0 0,34-23 427 0 0,-2-1 0 0 0,-2-2-1 0 0,0-1 1 0 0,-2-2 0 0 0,28-37-427 0 0,-41 47 118 0 0,2 1-157 0 0,-1-1-1 0 0,0-1 0 0 0,-2-1 1 0 0,-1-1-1 0 0,-1-1 1 0 0,-2 0-1 0 0,0-2 0 0 0,-2 0 1 0 0,-2-1-1 0 0,0 0 1 0 0,-2-1-1 0 0,-2 0 0 0 0,-1 0 1 0 0,-1-1-1 0 0,-2-1 0 0 0,-1 1 1 0 0,-1-4 39 0 0,-3 34-58 0 0,0-1 0 0 0,0 1 0 0 0,0-1 0 0 0,0 0 0 0 0,-1 1 0 0 0,0-1 0 0 0,1 1 0 0 0,-1 0 0 0 0,0-1 0 0 0,-1 1 0 0 0,1 0 0 0 0,-1-1 0 0 0,1 1-1 0 0,-1 0 1 0 0,0 0 0 0 0,0 0 0 0 0,0 1 0 0 0,-1-1 0 0 0,1 0 0 0 0,-1 1 0 0 0,1-1 0 0 0,-1 1 0 0 0,0 0 0 0 0,0 0 0 0 0,0 0 0 0 0,0 0 0 0 0,0 1 0 0 0,0-1 0 0 0,-1 1 0 0 0,1 0 0 0 0,0 0 0 0 0,-1 0 0 0 0,1 0 0 0 0,-1 1 0 0 0,1-1 0 0 0,-1 1 0 0 0,0 0 0 0 0,1 0 0 0 0,-1 0 0 0 0,1 1 0 0 0,-1-1 0 0 0,1 1 0 0 0,-1 0 0 0 0,1-1 0 0 0,0 2 0 0 0,-1-1 0 0 0,1 0 0 0 0,0 1 0 0 0,0-1 0 0 0,0 1 0 0 0,0 0 0 0 0,0 0-1 0 0,-2 2 60 0 0,-15 15-31 0 0,1 1 1 0 0,1 1 0 0 0,0 1 0 0 0,2 0 0 0 0,0 2 0 0 0,2 0 0 0 0,1 0 0 0 0,0 1 0 0 0,2 0 0 0 0,1 1-1 0 0,-1 7 30 0 0,-1 1 37 0 0,1 0 0 0 0,1 0-1 0 0,2 1 1 0 0,1 0 0 0 0,2 0-1 0 0,2 1 1 0 0,1 0 0 0 0,1-1 0 0 0,3 1-1 0 0,1 2-36 0 0,-1-26 12 0 0,1 0 1 0 0,0-1-1 0 0,1 1 0 0 0,1-1 1 0 0,0 0-1 0 0,0 0 0 0 0,1 0 0 0 0,0-1 1 0 0,1 0-1 0 0,0 0 0 0 0,1 0 1 0 0,0-1-1 0 0,0-1 0 0 0,1 1 0 0 0,0-1 1 0 0,0-1-1 0 0,1 1 0 0 0,0-2 0 0 0,1 1 1 0 0,-1-1-1 0 0,1-1 0 0 0,0 0 1 0 0,1-1-1 0 0,-1 0 0 0 0,1 0 0 0 0,0-2 1 0 0,0 1-1 0 0,0-1 0 0 0,8-1-12 0 0,118 7-2281 0 0,-48-18-7300 0 0,-66 6 3066 0 0</inkml:trace>
  <inkml:trace contextRef="#ctx0" brushRef="#br0" timeOffset="769.92">1709 626 1976 0 0,'0'0'2354'0'0,"0"0"31"0"0,0 0-18 0 0,0 0-32 0 0,0 0-158 0 0,0 0-313 0 0,0 0-334 0 0,0 0-294 0 0,0 0-264 0 0,0 0-236 0 0,0 0-196 0 0,0 0-160 0 0,0 0-98 0 0,-7 7-47 0 0,-35 46 170 0 0,39-42-333 0 0,1 0 0 0 0,0 0 1 0 0,1 0-1 0 0,0 0 0 0 0,0 0 0 0 0,1 1 0 0 0,1-1 0 0 0,0 0 1 0 0,0 0-1 0 0,4 10-72 0 0,-4-16 16 0 0,0 0 1 0 0,1 0-1 0 0,-1-1 1 0 0,1 1-1 0 0,0-1 1 0 0,0 1-1 0 0,1-1 1 0 0,0 0-1 0 0,-1 0 1 0 0,1 0 0 0 0,1 0-1 0 0,-1 0 1 0 0,0-1-1 0 0,1 1 1 0 0,0-1-1 0 0,0 0 1 0 0,0 0-1 0 0,0 0 1 0 0,0-1-1 0 0,1 1 1 0 0,-1-1-1 0 0,1 0 1 0 0,-1-1-1 0 0,1 1 1 0 0,5 0-17 0 0,4-1 75 0 0,1 0-1 0 0,-1-2 1 0 0,1 0 0 0 0,0 0 0 0 0,-1-1-1 0 0,0-1 1 0 0,0 0 0 0 0,1-2 0 0 0,-2 1-1 0 0,1-1 1 0 0,-1-1 0 0 0,1-1 0 0 0,-2 0-1 0 0,1 0 1 0 0,-1-1 0 0 0,0-1 0 0 0,-1 0-1 0 0,0 0 1 0 0,5-7-75 0 0,98-66-142 0 0,-112 82 116 0 0,0-1 0 0 0,0 1 0 0 0,0 0 1 0 0,0 0-1 0 0,0 0 0 0 0,0 0 1 0 0,0 0-1 0 0,0 0 0 0 0,0 1 1 0 0,0-1-1 0 0,0 0 0 0 0,0 1 0 0 0,0 0 1 0 0,0-1-1 0 0,0 1 0 0 0,0 0 1 0 0,0 0-1 0 0,-1 0 0 0 0,1 0 0 0 0,0 1 1 0 0,-1-1-1 0 0,1 0 0 0 0,-1 1 1 0 0,1-1-1 0 0,-1 1 0 0 0,0-1 1 0 0,0 1-1 0 0,0 0 0 0 0,1-1 0 0 0,-1 1 26 0 0,41 29 123 0 0,-30-32 4 0 0,1 0 0 0 0,-1-1 1 0 0,0 0-1 0 0,-1 0 0 0 0,1-2 0 0 0,0 1 0 0 0,-1-2 0 0 0,0 1 0 0 0,0-2 0 0 0,0 1 0 0 0,-1-1 0 0 0,1-1 0 0 0,-1 0 0 0 0,-1-1 0 0 0,0 1 0 0 0,0-2 0 0 0,0 1 1 0 0,-1-1-1 0 0,0-1 0 0 0,-1 1 0 0 0,0-1 0 0 0,4-9-127 0 0,-8 16 4 0 0,65-99-410 0 0,-66 94-133 0 0,3-1-3672 0 0,3 7-8014 0 0,-6 2 3268 0 0</inkml:trace>
  <inkml:trace contextRef="#ctx0" brushRef="#br0" timeOffset="2214.679">3010 567 9010 0 0,'0'0'3117'0'0,"0"0"-1370"0"0,0 0-368 0 0,0 0 24 0 0,0 0-43 0 0,0 0-208 0 0,0 0-316 0 0,0 0-234 0 0,0 0-118 0 0,0 0-105 0 0,0 0-87 0 0,0 0-44 0 0,-32 0-59 0 0,-97 2-41 0 0,127-2-141 0 0,-1 0 0 0 0,1-1-1 0 0,0 1 1 0 0,0 0 0 0 0,0 0 0 0 0,0 0 0 0 0,0 0-1 0 0,-1 1 1 0 0,1-1 0 0 0,0 1 0 0 0,0-1 0 0 0,0 1-1 0 0,0-1 1 0 0,0 1 0 0 0,0 0 0 0 0,0 0-1 0 0,0 0 1 0 0,0 0 0 0 0,1 1 0 0 0,-1-1 0 0 0,0 0-1 0 0,1 1 1 0 0,-1-1 0 0 0,1 1 0 0 0,-1 0 0 0 0,0 1-7 0 0,-2 3 30 0 0,-2 1-28 0 0,1 0 0 0 0,0-1 0 0 0,0 2 0 0 0,1-1 0 0 0,0 0 0 0 0,0 1 0 0 0,1 0 1 0 0,0 0-1 0 0,0 0 0 0 0,1 0 0 0 0,0 0 0 0 0,0 1 0 0 0,1-1 0 0 0,0 4-2 0 0,1-8-8 0 0,0 0-1 0 0,0-1 1 0 0,0 1-1 0 0,0-1 1 0 0,0 1-1 0 0,1-1 1 0 0,0 1 0 0 0,0-1-1 0 0,0 1 1 0 0,0-1-1 0 0,0 1 1 0 0,1-1-1 0 0,0 0 1 0 0,-1 0 0 0 0,1 0-1 0 0,0 0 1 0 0,1 0-1 0 0,-1 0 1 0 0,0-1-1 0 0,1 1 1 0 0,-1-1 0 0 0,1 1-1 0 0,0-1 1 0 0,0 0-1 0 0,0 0 1 0 0,0 0-1 0 0,0-1 1 0 0,1 1 0 0 0,-1-1-1 0 0,0 0 1 0 0,1 1-1 0 0,-1-1 1 0 0,1-1-1 0 0,2 1 9 0 0,12 0 52 0 0,-1-2-1 0 0,1 0 1 0 0,0-1-1 0 0,0 0 0 0 0,-1-2 1 0 0,1 0-1 0 0,-1-1 0 0 0,0-1 1 0 0,0 0-1 0 0,-1-1 1 0 0,0-1-1 0 0,0-1 0 0 0,-1 0 1 0 0,0-1-1 0 0,-1-1 0 0 0,0 0 1 0 0,0-1-1 0 0,-1 0 0 0 0,6-8-51 0 0,56-40 101 0 0,-75 60-116 0 0,1 0 0 0 0,0-1 0 0 0,0 1 0 0 0,0 0 0 0 0,-1 0 0 0 0,1-1 0 0 0,0 1 0 0 0,0 0 0 0 0,0 0 0 0 0,0 0 0 0 0,0 0 0 0 0,-1 0 0 0 0,1 0 0 0 0,0 0 0 0 0,0 1 0 0 0,0-1 0 0 0,0 0 1 0 0,0 0-1 0 0,-1 1 0 0 0,1-1 0 0 0,0 0 0 0 0,0 1 0 0 0,-1-1 0 0 0,1 1 0 0 0,0-1 0 0 0,-1 1 0 0 0,1-1 0 0 0,0 1 0 0 0,-1-1 0 0 0,1 1 0 0 0,-1 0 0 0 0,1-1 0 0 0,-1 1 0 0 0,1 0 0 0 0,-1 0 0 0 0,1-1 0 0 0,-1 1 0 0 0,0 0 1 0 0,1 0-1 0 0,-1 0 0 0 0,0-1 0 0 0,0 1 0 0 0,1 0 0 0 0,-1 0 0 0 0,0 0 0 0 0,0 0 0 0 0,0 0 0 0 0,0-1 0 0 0,0 1 0 0 0,-1 0 0 0 0,1 0 0 0 0,0 0 0 0 0,0 0 0 0 0,0-1 0 0 0,-1 1 0 0 0,1 0 0 0 0,0 0 0 0 0,-1 0 0 0 0,1-1 1 0 0,-1 1-1 0 0,1 0 0 0 0,-1-1 0 0 0,1 1 0 0 0,-2 0 15 0 0,2 12 36 0 0,18 81-149 0 0,-17-92 124 0 0,0 0-1 0 0,0 1 1 0 0,0-1 0 0 0,0 0 0 0 0,1 0 0 0 0,-1 0 0 0 0,1 0 0 0 0,-1-1 0 0 0,1 1 0 0 0,0 0 0 0 0,-1-1 0 0 0,1 1 0 0 0,0-1 0 0 0,0 1-1 0 0,0-1 1 0 0,0 0 0 0 0,0 0 0 0 0,1 0 0 0 0,-1 0 0 0 0,0 0 0 0 0,0 0 0 0 0,1-1 0 0 0,-1 1 0 0 0,0-1 0 0 0,1 1 0 0 0,-1-1 0 0 0,1 0 0 0 0,-1 0-1 0 0,1 0 1 0 0,-1-1 0 0 0,0 1 0 0 0,1 0 0 0 0,-1-1 0 0 0,0 0 0 0 0,1 1 0 0 0,-1-1 0 0 0,0 0 0 0 0,1-1-11 0 0,10-6 88 0 0,0 0-1 0 0,0-1 1 0 0,-1 0 0 0 0,-1-1 0 0 0,0-1-1 0 0,0 0 1 0 0,-1 0 0 0 0,0-1 0 0 0,-1 0-1 0 0,-1-1 1 0 0,2-2-88 0 0,-8 12 19 0 0,88-120 576 0 0,-90 123-601 0 0,0 0 1 0 0,0 1-1 0 0,0-1 0 0 0,1 0 0 0 0,-1 0 1 0 0,0 0-1 0 0,0 0 0 0 0,1 1 1 0 0,-1-1-1 0 0,0 0 0 0 0,0 0 1 0 0,1 0-1 0 0,-1 0 0 0 0,0 0 1 0 0,0 0-1 0 0,1 0 0 0 0,-1 0 1 0 0,0 0-1 0 0,1 0 0 0 0,-1 0 1 0 0,0 0-1 0 0,1 0 0 0 0,-1 0 1 0 0,0 0-1 0 0,0 0 0 0 0,1 0 0 0 0,-1 0 1 0 0,0 0-1 0 0,0 0 0 0 0,1-1 1 0 0,-1 1-1 0 0,0 0 0 0 0,0 0 1 0 0,1 0-1 0 0,-1 0 0 0 0,0-1 1 0 0,0 1-1 0 0,0 0 0 0 0,1 0 6 0 0,-2 10-37 0 0,1 6-15 0 0,-1-5 48 0 0,1-1 0 0 0,0 0 0 0 0,0 1 0 0 0,1-1 0 0 0,0 0 0 0 0,1 0 0 0 0,0 1 0 0 0,1-1 0 0 0,0-1 0 0 0,1 1 0 0 0,0 0 0 0 0,0-1 0 0 0,3 5 4 0 0,54 55-3 0 0,-59-69 58 0 0,-1 0 0 0 0,0 0 0 0 0,0 0-1 0 0,0-1 1 0 0,1 1 0 0 0,-1-1-1 0 0,0 1 1 0 0,0-1 0 0 0,0 1-1 0 0,0-1 1 0 0,0 0 0 0 0,0 0-1 0 0,0 1 1 0 0,0-1 0 0 0,0 0-1 0 0,-1 0 1 0 0,1 0 0 0 0,0 0 0 0 0,0 0-1 0 0,-1 0 1 0 0,1 0 0 0 0,-1 0-1 0 0,1 0 1 0 0,-1 0 0 0 0,1 0-1 0 0,-1-1 1 0 0,0 1 0 0 0,1 0-1 0 0,-1 0 1 0 0,0 0 0 0 0,0-1 0 0 0,0 1-1 0 0,0 0 1 0 0,0 0 0 0 0,0-1-1 0 0,0 1 1 0 0,-1-1-55 0 0,4-11 120 0 0,13-35 109 0 0,3 30-840 0 0,7-4 913 0 0,24-55-126 0 0,-25 3-58 0 0,-14 49-170 0 0,-11 24 54 0 0,0 1-21 0 0,0 0-32 0 0,0 0-15 0 0,0 0-22 0 0,0 0-23 0 0,0 0-14 0 0,23 222-480 0 0,-1 104 283 0 0,-21-235 30 0 0,-10 167-118 0 0,7-247 399 0 0,0-1-1 0 0,0 0 0 0 0,-1 0 1 0 0,-1 0-1 0 0,0 0 1 0 0,0-1-1 0 0,-1 1 0 0 0,0-1 1 0 0,0 0-1 0 0,-2 0 12 0 0,3-3 17 0 0,-1 0-1 0 0,0-1 1 0 0,0 1-1 0 0,-1-1 1 0 0,0 0-1 0 0,0-1 1 0 0,0 1-1 0 0,0-1 1 0 0,-1 0-1 0 0,0-1 1 0 0,0 0-1 0 0,0 0 1 0 0,0 0-1 0 0,0-1 1 0 0,0 0-1 0 0,-1 0 1 0 0,1-1-1 0 0,-1 0 1 0 0,1 0-1 0 0,-1-1 1 0 0,0 0-17 0 0,5 1 9 0 0,-1 0 0 0 0,1-1 0 0 0,0 1 0 0 0,0-1 1 0 0,-1 0-1 0 0,1 0 0 0 0,0-1 0 0 0,-1 1 0 0 0,1 0 0 0 0,0-1 0 0 0,0 0 0 0 0,0 0 1 0 0,-1 0-1 0 0,1 0 0 0 0,0 0 0 0 0,0-1 0 0 0,1 1 0 0 0,-1-1 0 0 0,0 0 1 0 0,0 0-1 0 0,1 0 0 0 0,-1 0 0 0 0,1 0 0 0 0,0-1 0 0 0,0 1 0 0 0,-1-1 0 0 0,2 0 1 0 0,-1 1-1 0 0,0-1 0 0 0,0 0 0 0 0,1 0 0 0 0,0 0 0 0 0,-1-1-9 0 0,0-5-12 0 0,1 0 0 0 0,0-1 0 0 0,1 0 0 0 0,-1 1 0 0 0,2-1 0 0 0,0 1 0 0 0,0-1 0 0 0,0 1 0 0 0,1-1 0 0 0,0 1 0 0 0,1 0 0 0 0,0 0 0 0 0,1 0 0 0 0,0 0 0 0 0,0 1 0 0 0,1-1 0 0 0,0 1 0 0 0,0 0 0 0 0,2-1 12 0 0,11-14-17 0 0,1 1 0 0 0,1 1 1 0 0,1 1-1 0 0,1 1 0 0 0,18-13 17 0 0,213-146-300 0 0,-179 136-1618 0 0,-49 29-2571 0 0,0-1-5322 0 0,-16 10 1924 0 0</inkml:trace>
  <inkml:trace contextRef="#ctx0" brushRef="#br0" timeOffset="2889.058">4540 427 0 0 0,'0'0'838'0'0,"0"0"1334"0"0,0 0 314 0 0,0 0-147 0 0,0 0-255 0 0,0 0-239 0 0,0 0-155 0 0,0 0-129 0 0,0 0-130 0 0,0 0-176 0 0,0 0-219 0 0,-25 8-211 0 0,-79 26-200 0 0,-31 30 787 0 0,122-56-1332 0 0,8-4-49 0 0,0-3-29 0 0,1 1-1 0 0,1 0 1 0 0,-1 1 0 0 0,0-1 0 0 0,0 1 0 0 0,1-1-1 0 0,0 1 1 0 0,-1 0 0 0 0,1 0 0 0 0,0 1-1 0 0,1-1 1 0 0,-1 1 0 0 0,0-1 0 0 0,1 1 0 0 0,0 0-1 0 0,0 0 1 0 0,0 0 0 0 0,0 0 0 0 0,1 0 0 0 0,0 0-1 0 0,-1 3-1 0 0,4-3-13 0 0,0 0 0 0 0,0-1 0 0 0,1 1 0 0 0,0 0-1 0 0,-1-1 1 0 0,1 0 0 0 0,0 1 0 0 0,1-1 0 0 0,-1 0 0 0 0,1-1-1 0 0,-1 1 1 0 0,1-1 0 0 0,0 1 0 0 0,0-1 0 0 0,0 0 0 0 0,2 0 13 0 0,1 2-18 0 0,36 19 64 0 0,-36-21-20 0 0,0 0 0 0 0,1 0 1 0 0,-1 1-1 0 0,-1-1 0 0 0,1 2 0 0 0,0-1 0 0 0,-1 1 1 0 0,0 0-1 0 0,0 0 0 0 0,0 1 0 0 0,0 0 1 0 0,-1 0-1 0 0,1 0 0 0 0,-1 1 0 0 0,-1 0 0 0 0,1 0 1 0 0,-1 0-1 0 0,0 0 0 0 0,0 1 0 0 0,-1-1 0 0 0,0 1 1 0 0,0 0-1 0 0,-1 0 0 0 0,1 0 0 0 0,-1 0 1 0 0,-1 1-1 0 0,0-1 0 0 0,0 0 0 0 0,0 1 0 0 0,-1 3-26 0 0,-4-4 50 0 0,-1 0 0 0 0,1-1 0 0 0,-1 1 0 0 0,-1-1 0 0 0,1-1 0 0 0,-1 1 0 0 0,0-1-1 0 0,0 0 1 0 0,-1 0 0 0 0,0 0 0 0 0,1-1 0 0 0,-2 0 0 0 0,1-1 0 0 0,0 1 0 0 0,-1-2-1 0 0,1 1 1 0 0,-1-1 0 0 0,0 0 0 0 0,0 0 0 0 0,-4 0-50 0 0,-58 8-846 0 0,26-13-5303 0 0,39 0-79 0 0,2-1-3898 0 0</inkml:trace>
</inkml:ink>
</file>

<file path=ppt/ink/ink2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14.3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67 413 7930 0 0,'0'0'2012'0'0,"0"0"-177"0"0,0 0-164 0 0,0 0-13 0 0,0 0-32 0 0,0 0-197 0 0,0 0-358 0 0,0 0-348 0 0,0 0-252 0 0,0 0-155 0 0,0 0-54 0 0,0 0-7 0 0,0 0-8 0 0,-11 34-16 0 0,-30 107-25 0 0,27-34 174 0 0,15-81-284 0 0,-1-21-69 0 0,-1 0-1 0 0,1 0 0 0 0,1 0 1 0 0,-1 0-1 0 0,1 0 0 0 0,-1-1 0 0 0,1 1 1 0 0,1 0-1 0 0,-1 0 0 0 0,1-1 0 0 0,-1 1 1 0 0,2-1-1 0 0,-1 1 0 0 0,0-1 0 0 0,1 0 1 0 0,0 0-1 0 0,0 0 0 0 0,0 0 0 0 0,0 0 1 0 0,0-1-1 0 0,1 1 0 0 0,0-1 1 0 0,0 0-1 0 0,0 0 0 0 0,0 0 0 0 0,0-1 1 0 0,0 0-1 0 0,1 1 0 0 0,-1-1 0 0 0,1-1 1 0 0,0 1-1 0 0,0-1 0 0 0,-1 0 0 0 0,1 0 1 0 0,0 0-1 0 0,1-1-26 0 0,7-2 81 0 0,0 0-1 0 0,0-2 1 0 0,0 0-1 0 0,-1 0 1 0 0,1-1-1 0 0,-1 0 1 0 0,0-1 0 0 0,-1-1-1 0 0,1 0 1 0 0,-1-1-1 0 0,-1 1 1 0 0,0-2 0 0 0,0 0-1 0 0,0 0 1 0 0,-1-1-1 0 0,0 0 1 0 0,-1 0-1 0 0,0-1 1 0 0,0-3-81 0 0,56-56 49 0 0,-29 48-619 0 0,-15 48 25 0 0,-13-15 511 0 0,-5-7 46 0 0,0 1 1 0 0,0-1-1 0 0,1 0 1 0 0,-1 1-1 0 0,1-1 1 0 0,0 0-1 0 0,0-1 1 0 0,0 1-1 0 0,1 0 1 0 0,-1-1-1 0 0,1 0 1 0 0,0 0-1 0 0,0 0 1 0 0,0 0-1 0 0,0-1 0 0 0,1 1 1 0 0,-1-1-1 0 0,1 0 1 0 0,-1-1-1 0 0,1 1 1 0 0,0-1-1 0 0,0 0 1 0 0,-1 0-1 0 0,1 0 1 0 0,0 0-1 0 0,0-1 1 0 0,0 0-1 0 0,2 0-12 0 0,5-5 147 0 0,-1 0 0 0 0,1 0 0 0 0,-1-1 0 0 0,0-1-1 0 0,-1 1 1 0 0,1-2 0 0 0,-1 1 0 0 0,-1-2 0 0 0,0 1 0 0 0,0-1 0 0 0,0-1 0 0 0,-1 1-1 0 0,-1-1 1 0 0,1-1 0 0 0,-2 0 0 0 0,1-1-147 0 0,2 0 107 0 0,-4 4-67 0 0,0 0 0 0 0,0 0 0 0 0,-1 0 0 0 0,0-1 0 0 0,0 0 0 0 0,-1 1 0 0 0,-1-1 0 0 0,1-1 0 0 0,-1 1 0 0 0,-1 0 0 0 0,0 0 0 0 0,0-1 0 0 0,-1-4-40 0 0,-8-9-1621 0 0,5 20-3532 0 0,0 2-4867 0 0,3 1-172 0 0</inkml:trace>
  <inkml:trace contextRef="#ctx0" brushRef="#br0" timeOffset="460.804">1184 601 0 0 0,'0'0'709'0'0,"0"0"92"0"0,0 0 96 0 0,0 0 262 0 0,0 0 215 0 0,0 0 61 0 0,0 0-98 0 0,0 0-166 0 0,0 0-101 0 0,0 0-62 0 0,0 0-56 0 0,0 0-56 0 0,3-16-59 0 0,7-45-83 0 0,-10 60-680 0 0,0 0 0 0 0,0 0 0 0 0,-1 0 0 0 0,1 1 0 0 0,0-1 1 0 0,-1 0-1 0 0,1 0 0 0 0,-1 0 0 0 0,1 0 0 0 0,-1 1 0 0 0,1-1 0 0 0,-1 0 0 0 0,1 0 0 0 0,-1 1 0 0 0,0-1 0 0 0,1 1 0 0 0,-1-1 0 0 0,0 0 0 0 0,0 1 0 0 0,1-1 0 0 0,-1 1 0 0 0,0 0 0 0 0,0-1 0 0 0,0 1 0 0 0,0 0 0 0 0,0-1 0 0 0,0 1 0 0 0,1 0 0 0 0,-1 0 0 0 0,0 0 0 0 0,0 0 0 0 0,0 0 0 0 0,0 0 0 0 0,0 0 0 0 0,0 0 0 0 0,0 0 0 0 0,0 0 0 0 0,0 1 0 0 0,0-1 0 0 0,1 0 0 0 0,-1 0 0 0 0,0 1 0 0 0,0-1 0 0 0,0 1 0 0 0,0-1 0 0 0,0 1-74 0 0,-12 5 263 0 0,1 0-1 0 0,-1 1 1 0 0,1 0 0 0 0,0 1-1 0 0,1 1 1 0 0,0-1-1 0 0,0 2 1 0 0,1 0 0 0 0,0 0-1 0 0,1 1 1 0 0,-4 5-263 0 0,7-6 23 0 0,0-1 1 0 0,0 1 0 0 0,2 0 0 0 0,-1 0-1 0 0,1 0 1 0 0,0 1 0 0 0,1 0 0 0 0,0 0-1 0 0,1-1 1 0 0,0 1 0 0 0,1 1 0 0 0,0-1-1 0 0,1 0 1 0 0,0 0 0 0 0,2 8-24 0 0,-2-15 13 0 0,1 0-1 0 0,0 0 1 0 0,0 0 0 0 0,1 0 0 0 0,-1-1-1 0 0,1 1 1 0 0,-1 0 0 0 0,1-1 0 0 0,1 1-1 0 0,-1-1 1 0 0,0 0 0 0 0,1 0 0 0 0,-1 0-1 0 0,1 0 1 0 0,0 0 0 0 0,0-1 0 0 0,0 1 0 0 0,1-1-1 0 0,-1 0 1 0 0,0 1 0 0 0,1-2 0 0 0,0 1-1 0 0,-1 0 1 0 0,1-1 0 0 0,0 0 0 0 0,0 1-1 0 0,0-2 1 0 0,0 1 0 0 0,0 0 0 0 0,0-1-1 0 0,0 0 1 0 0,0 0 0 0 0,0 0 0 0 0,0 0-13 0 0,9 0 133 0 0,-1-1 0 0 0,0 0 1 0 0,0-1-1 0 0,0 0 0 0 0,0-1 1 0 0,0 0-1 0 0,0-1 0 0 0,-1 0 1 0 0,1-1-1 0 0,8-5-133 0 0,-8 3 80 0 0,-1-1 0 0 0,0 0 1 0 0,0-1-1 0 0,-1 0 0 0 0,0 0 1 0 0,0-1-1 0 0,-1-1 0 0 0,0 0 1 0 0,-1 0-1 0 0,-1 0 0 0 0,0-1 0 0 0,0 0 1 0 0,-1 0-1 0 0,0-1 0 0 0,-1 0 1 0 0,-1 0-1 0 0,0 0 0 0 0,-1-1 0 0 0,0 1 1 0 0,-1-1-1 0 0,0 1 0 0 0,-2-1 1 0 0,1 0-1 0 0,-2-9-80 0 0,0 21-137 0 0,0-1 1 0 0,1 0-1 0 0,-1 0 1 0 0,-1 1-1 0 0,1-1 0 0 0,0 1 1 0 0,-1-1-1 0 0,1 1 0 0 0,-1 0 1 0 0,0-1-1 0 0,0 1 1 0 0,0 0-1 0 0,0 0 0 0 0,0 0 1 0 0,0 0-1 0 0,0 1 1 0 0,-1-1-1 0 0,1 1 0 0 0,-1-1 1 0 0,1 1-1 0 0,-1 0 1 0 0,0 0-1 0 0,1 0 0 0 0,-1 0 1 0 0,0 0-1 0 0,0 1 0 0 0,-2-1 137 0 0,-48 11-9738 0 0,38-2 3810 0 0,2-1 539 0 0</inkml:trace>
  <inkml:trace contextRef="#ctx0" brushRef="#br0" timeOffset="784.935">1560 928 2769 0 0,'0'0'1895'0'0,"0"0"-8"0"0,0 0 309 0 0,0 0 423 0 0,0 0 161 0 0,0 0-337 0 0,0 0-609 0 0,0 0-571 0 0,0 0-350 0 0,0 0-185 0 0,0 0-94 0 0,0 0-81 0 0,0 0-90 0 0,6-18-52 0 0,44-131 416 0 0,-44 124-748 0 0,1 1 0 0 0,2-1 1 0 0,1 1-1 0 0,0 1 1 0 0,2-1-1 0 0,0 2 1 0 0,2 0-1 0 0,1 0 1 0 0,0 2-1 0 0,16-17-79 0 0,119-87-377 0 0,-149 123 273 0 0,0 0 0 0 0,0 0 0 0 0,0 0 1 0 0,1 1-1 0 0,-1-1 0 0 0,0 0 0 0 0,0 0 0 0 0,1 1 0 0 0,-1-1 0 0 0,1 0 1 0 0,-1 1-1 0 0,0 0 0 0 0,1-1 0 0 0,-1 1 0 0 0,1 0 0 0 0,-1 0 1 0 0,1 0-1 0 0,-1 0 0 0 0,1 0 0 0 0,-1 0 0 0 0,1 0 0 0 0,-1 0 0 0 0,1 0 1 0 0,-1 1-1 0 0,1-1 0 0 0,-1 1 0 0 0,0-1 0 0 0,1 1 0 0 0,-1 0 0 0 0,0-1 1 0 0,1 1-1 0 0,-1 0 0 0 0,0 0 0 0 0,0 0 0 0 0,0 0 0 0 0,0 0 1 0 0,0 0-1 0 0,0 0 0 0 0,0 0 0 0 0,0 0 0 0 0,0 1 0 0 0,0-1 0 0 0,-1 0 1 0 0,1 1-1 0 0,0-1 0 0 0,-1 0 0 0 0,1 1 0 0 0,-1-1 0 0 0,0 1 1 0 0,1-1-1 0 0,-1 1 0 0 0,0-1 0 0 0,0 1 0 0 0,0 1 104 0 0,0 33-7292 0 0,0-22 1805 0 0,0-2-758 0 0</inkml:trace>
  <inkml:trace contextRef="#ctx0" brushRef="#br0" timeOffset="1185.887">2272 1 8074 0 0,'0'0'3977'0'0,"0"0"-2348"0"0,0 0-859 0 0,0 0-10 0 0,0 0 179 0 0,0 0 98 0 0,0 0-56 0 0,0 0-185 0 0,0 0-152 0 0,0 0-83 0 0,0 0-30 0 0,-2 33-20 0 0,-5 108-47 0 0,17-39 341 0 0,73 295 210 0 0,-83-396-1017 0 0,4 16-134 0 0,0 1 0 0 0,-1 0 0 0 0,-1 1 0 0 0,-1-1 0 0 0,0 0 0 0 0,-1 1-1 0 0,-2 7 137 0 0,1-24-147 0 0,1-1 0 0 0,0 1 0 0 0,-1 0 0 0 0,0-1 0 0 0,1 0 0 0 0,-1 1 0 0 0,0-1 0 0 0,1 1-1 0 0,-1-1 1 0 0,0 0 0 0 0,0 1 0 0 0,0-1 0 0 0,0 0 0 0 0,0 0 0 0 0,-1 0 0 0 0,1 0 0 0 0,0 0-1 0 0,0 0 1 0 0,-1 0 0 0 0,1 0 0 0 0,-1-1 0 0 0,1 1 0 0 0,0-1 0 0 0,-1 1 0 0 0,1-1 0 0 0,-1 1-1 0 0,0-1 1 0 0,1 0 0 0 0,-1 1 0 0 0,1-1 0 0 0,-1 0 0 0 0,1 0 0 0 0,-1 0 0 0 0,0 0 0 0 0,1-1-1 0 0,-1 1 1 0 0,1 0 0 0 0,-1-1 0 0 0,1 1 0 0 0,-2-1 147 0 0,-26-30-11895 0 0,24 3 7278 0 0,4 19 4474 0 0</inkml:trace>
  <inkml:trace contextRef="#ctx0" brushRef="#br0" timeOffset="1477.858">2635 280 6073 0 0,'0'0'2761'0'0,"0"0"-942"0"0,0 0-385 0 0,0 0 43 0 0,0 0 36 0 0,0 0-134 0 0,0 0-285 0 0,0 0-296 0 0,-34 28-202 0 0,-104 86-132 0 0,36-31 534 0 0,100-82-978 0 0,0 0 1 0 0,-1 1-1 0 0,1-1 0 0 0,0 1 1 0 0,1 0-1 0 0,-1-1 1 0 0,0 1-1 0 0,0 0 1 0 0,1 0-1 0 0,-1 0 1 0 0,1 0-1 0 0,0 0 0 0 0,-1 1 1 0 0,1-1-1 0 0,0 0 1 0 0,0 0-1 0 0,0 1 1 0 0,1-1-1 0 0,-1 1 0 0 0,1-1 1 0 0,-1 1-1 0 0,1-1 1 0 0,0 1-1 0 0,0-1 1 0 0,0 1-1 0 0,0-1 1 0 0,0 1-1 0 0,1-1 0 0 0,-1 1 1 0 0,1-1-1 0 0,-1 1 1 0 0,1-1-1 0 0,0 0 1 0 0,0 1-1 0 0,0-1 0 0 0,0 0 1 0 0,1 0-1 0 0,-1 0 1 0 0,1 0-1 0 0,-1 0 1 0 0,1 0-1 0 0,-1 0 1 0 0,1 0-1 0 0,0 0 0 0 0,0-1 1 0 0,0 1-1 0 0,0-1 1 0 0,0 0-1 0 0,3 2-20 0 0,120 78 821 0 0,38 32-89 0 0,-65-14-1278 0 0,-84-86-3121 0 0,-8-10-3918 0 0,-4 0-3281 0 0</inkml:trace>
  <inkml:trace contextRef="#ctx0" brushRef="#br0" timeOffset="4102.969">3168 980 8298 0 0,'0'0'752'0'0,"0"0"-344"0"0,0 0-232 0 0,0 0 264 0 0,0 0 544 0 0,0 0 233 0 0,0 0-33 0 0,0 0-264 0 0,0 0-384 0 0,0 0-312 0 0,-108 225-248 0 0,75-185-216 0 0,0 4-344 0 0,-6 0-432 0 0,-3-3-689 0 0,1 3-1223 0 0,8-11-1289 0 0,9-14-208 0 0</inkml:trace>
</inkml:ink>
</file>

<file path=ppt/ink/ink2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3.1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513 66 5977 0 0,'0'0'1943'0'0,"0"0"-813"0"0,0 0-463 0 0,0 0 25 0 0,0 0 292 0 0,0 0 343 0 0,0 0 203 0 0,0 0-54 0 0,0 0-289 0 0,0 0-390 0 0,0 0-383 0 0,-29-13-243 0 0,-93-33-103 0 0,120 45-67 0 0,-1 0 0 0 0,1 0 0 0 0,-1 0 0 0 0,0 0 0 0 0,1 0 0 0 0,-1 1 1 0 0,0 0-1 0 0,0-1 0 0 0,1 1 0 0 0,-1 0 0 0 0,0 0 0 0 0,0 0 1 0 0,1 1-1 0 0,-1-1 0 0 0,0 1 0 0 0,0 0 0 0 0,1-1 0 0 0,-1 1 0 0 0,1 0 1 0 0,-1 0-1 0 0,1 1 0 0 0,-1-1 0 0 0,1 1 0 0 0,0-1 0 0 0,-1 1 1 0 0,1 0-1 0 0,0-1 0 0 0,-1 3-1 0 0,-7 5 9 0 0,-15 11-11 0 0,0 1-1 0 0,2 1 1 0 0,1 1 0 0 0,0 1 0 0 0,2 1 0 0 0,1 1-1 0 0,1 0 1 0 0,1 2 0 0 0,1 0 0 0 0,2 1-1 0 0,1 0 1 0 0,-8 25 2 0 0,18-47-45 0 0,0-1-1 0 0,0 1 1 0 0,0 0-1 0 0,1 0 1 0 0,0 0-1 0 0,0 0 0 0 0,1 0 1 0 0,0 0-1 0 0,0 0 1 0 0,0 0-1 0 0,1 1 1 0 0,0-1-1 0 0,1 0 1 0 0,0 0-1 0 0,0 1 1 0 0,0-1-1 0 0,1 0 1 0 0,0 0-1 0 0,1 0 0 0 0,-1-1 1 0 0,1 1-1 0 0,0-1 1 0 0,1 1-1 0 0,0-1 1 0 0,0 0-1 0 0,0 0 1 0 0,1 0-1 0 0,-1-1 1 0 0,1 0-1 0 0,1 0 1 0 0,-1 0-1 0 0,1-1 0 0 0,0 1 1 0 0,2 0 45 0 0,9 1-252 0 0,0-1 0 0 0,1-1 1 0 0,-1 0-1 0 0,1-1 0 0 0,0-1 0 0 0,0-1 1 0 0,0 0-1 0 0,0-2 0 0 0,0 0 0 0 0,0 0 1 0 0,0-2-1 0 0,0-1 0 0 0,7-2 252 0 0,218-83-11164 0 0,-233 85 10438 0 0,21-12-940 0 0</inkml:trace>
</inkml:ink>
</file>

<file path=ppt/ink/ink2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3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101 1 7610 0 0,'0'0'1337'0'0,"0"0"-455"0"0,0 0-259 0 0,0 0 98 0 0,0 0 234 0 0,0 0 183 0 0,-16 30-29 0 0,-50 98-162 0 0,63-125-885 0 0,1 1-1 0 0,0-1 1 0 0,0 1-1 0 0,0-1 1 0 0,1 1-1 0 0,-1 0 1 0 0,1-1-1 0 0,0 1 1 0 0,0 0 0 0 0,0 0-1 0 0,1 0 1 0 0,-1 0-1 0 0,1 0 1 0 0,0 0-1 0 0,0 0 1 0 0,1 0-1 0 0,-1 0 1 0 0,1 2-62 0 0,1 1 131 0 0,1 2-5 0 0,1 0 1 0 0,0 0 0 0 0,1-1-1 0 0,0 0 1 0 0,0 0-1 0 0,0 0 1 0 0,1 0 0 0 0,1-1-1 0 0,-1 0 1 0 0,1 0-1 0 0,0-1 1 0 0,0 0 0 0 0,1 0-1 0 0,0-1 1 0 0,0 1-1 0 0,1-2 1 0 0,-1 1 0 0 0,1-1-1 0 0,0-1 1 0 0,0 0-1 0 0,0 0 1 0 0,0 0 0 0 0,1-1-1 0 0,-1-1 1 0 0,1 0-1 0 0,-1 0 1 0 0,6-1-127 0 0,-8 1 110 0 0,0 0 1 0 0,-1 0-1 0 0,1-1 1 0 0,0 0-1 0 0,0-1 1 0 0,0 0-1 0 0,0 0 1 0 0,-1 0-1 0 0,1 0 1 0 0,-1-1-1 0 0,1-1 1 0 0,-1 1-1 0 0,1-1 0 0 0,-1 0 1 0 0,0 0-1 0 0,0-1 1 0 0,-1 1-1 0 0,1-1 1 0 0,-1-1-1 0 0,0 1 1 0 0,0-1-1 0 0,0 0 1 0 0,0 0-1 0 0,-1 0 1 0 0,0-1-1 0 0,0 0 1 0 0,-1 1-1 0 0,1-1 0 0 0,-1 0 1 0 0,0-3-111 0 0,0 2-37 0 0,-1 0 0 0 0,-1 0 0 0 0,1-1 0 0 0,-1 1 0 0 0,-1 0 0 0 0,1 0-1 0 0,-1-1 1 0 0,-1 1 0 0 0,1-1 0 0 0,-1 1 0 0 0,0 0 0 0 0,-1 0 0 0 0,0 0 0 0 0,0 0 0 0 0,-1 0 0 0 0,1 0 0 0 0,-1 0 0 0 0,-1 1 0 0 0,1-1-1 0 0,-1 1 1 0 0,-1 0 0 0 0,1 0 0 0 0,-1 1 0 0 0,0-1 0 0 0,0 1 0 0 0,0 0 0 0 0,-1 0 0 0 0,0 1 0 0 0,0-1 0 0 0,0 1 0 0 0,0 1 0 0 0,-1-1-1 0 0,1 1 1 0 0,-1 0 0 0 0,-5-1 37 0 0,-98-11-4421 0 0,75 24-289 0 0,4 11-3781 0 0,23-13 4118 0 0</inkml:trace>
</inkml:ink>
</file>

<file path=ppt/ink/ink2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3.8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29 314 8874 0 0,'0'0'1004'0'0,"0"0"-420"0"0,0 0 159 0 0,0 0 513 0 0,0 0 442 0 0,0 0 221 0 0,0 0-140 0 0,0 0-351 0 0,0 0-333 0 0,0 0-286 0 0,0 0-237 0 0,0 0-180 0 0,-5 1-162 0 0,2-1-208 0 0,3 1-19 0 0,0-1-1 0 0,-1 1 0 0 0,1-1 0 0 0,-1 0 0 0 0,1 1 1 0 0,0-1-1 0 0,-1 0 0 0 0,1 0 0 0 0,-1 1 0 0 0,1-1 1 0 0,-1 0-1 0 0,1 0 0 0 0,-1 0 0 0 0,1 0 1 0 0,-1 1-1 0 0,1-1 0 0 0,-1 0 0 0 0,1 0 0 0 0,-1 0 1 0 0,1 0-1 0 0,-1 0 0 0 0,1 0 0 0 0,-1 0 0 0 0,1-1 1 0 0,-1 1-1 0 0,1 0 0 0 0,-1 0 0 0 0,1 0 1 0 0,-1 0-1 0 0,1-1 0 0 0,-1 1 0 0 0,1 0 0 0 0,-1 0 1 0 0,1-1-1 0 0,-1 1 0 0 0,1 0 0 0 0,0-1 0 0 0,-1 1 1 0 0,1-1-1 0 0,0 1 0 0 0,-1 0 0 0 0,1-1 1 0 0,0 1-1 0 0,-1-1 0 0 0,1 1 0 0 0,0-1 0 0 0,0 1 1 0 0,0-1-1 0 0,-1 1 0 0 0,1-1 0 0 0,0 1 0 0 0,0-1 1 0 0,0 1-1 0 0,0-1 0 0 0,0 1 0 0 0,0-1 1 0 0,0 1-1 0 0,0-1 0 0 0,0 1 0 0 0,0-1 0 0 0,0 1 1 0 0,1-1-1 0 0,-1 1 0 0 0,0-1 0 0 0,0 1 0 0 0,1-1-2 0 0,17-37 54 0 0,1 2 0 0 0,3 0-1 0 0,0 2 1 0 0,17-19-54 0 0,34-51-65 0 0,-73 104 42 0 0,0 0 1 0 0,0 0 0 0 0,0 1-1 0 0,0-1 1 0 0,0 0-1 0 0,0 1 1 0 0,0-1 0 0 0,0 0-1 0 0,0 0 1 0 0,0 1 0 0 0,1-1-1 0 0,-1 0 1 0 0,0 1-1 0 0,0-1 1 0 0,0 0 0 0 0,0 0-1 0 0,0 1 1 0 0,1-1-1 0 0,-1 0 1 0 0,0 0 0 0 0,0 0-1 0 0,1 1 1 0 0,-1-1-1 0 0,0 0 1 0 0,0 0 0 0 0,1 0-1 0 0,-1 0 1 0 0,0 0-1 0 0,0 0 1 0 0,1 1 0 0 0,-1-1-1 0 0,0 0 1 0 0,1 0-1 0 0,-1 0 1 0 0,0 0 0 0 0,0 0-1 0 0,1 0 1 0 0,-1 0-1 0 0,0 0 1 0 0,1 0 0 0 0,-1 0-1 0 0,0 0 1 0 0,1 0 0 0 0,-1 0-1 0 0,0-1 1 0 0,0 1-1 0 0,1 0 1 0 0,-1 0 0 0 0,0 0-1 0 0,0 0 1 0 0,1 0-1 0 0,-1-1 1 0 0,0 1 0 0 0,0 0-1 0 0,1 0 1 0 0,-1 0-1 0 0,0-1 1 0 0,0 1 0 0 0,0 0-1 0 0,1 0 23 0 0,0 34-162 0 0,0-28 182 0 0,23 132 198 0 0,-22-132-207 0 0,0-1 1 0 0,0 0-1 0 0,1 0 1 0 0,-1 0-1 0 0,1 0 1 0 0,1-1-1 0 0,-1 1 1 0 0,1-1-1 0 0,-1 0 1 0 0,1 0 0 0 0,0 0-1 0 0,1-1 1 0 0,-1 1-1 0 0,1-1 1 0 0,-1 0-1 0 0,1 0 1 0 0,0 0-1 0 0,0-1 1 0 0,0 0-1 0 0,1 0 1 0 0,-1 0-1 0 0,0-1 1 0 0,6 1-12 0 0,-2 0 80 0 0,0-1-1 0 0,0-1 1 0 0,1 0 0 0 0,-1 0-1 0 0,0-1 1 0 0,1 0 0 0 0,-1 0-1 0 0,0-1 1 0 0,0-1 0 0 0,0 1-1 0 0,0-2 1 0 0,-1 1 0 0 0,1-1-1 0 0,-1 0 1 0 0,0-1 0 0 0,0 0-1 0 0,0 0 1 0 0,-1 0 0 0 0,0-1-1 0 0,0 0 1 0 0,0-1 0 0 0,-1 0-1 0 0,5-6-79 0 0,44-90-268 0 0,-50 78-4607 0 0,-4-1-4739 0 0,-1 18 841 0 0</inkml:trace>
</inkml:ink>
</file>

<file path=ppt/ink/ink2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4.4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1 258 9562 0 0,'0'0'1436'0'0,"0"0"-1170"0"0,0 0-348 0 0,0 0 356 0 0,0 0 465 0 0,0 0 303 0 0,0 0 161 0 0,0 0 36 0 0,0 0-62 0 0,0 0-121 0 0,33 11-156 0 0,102 36-137 0 0,-52-35 301 0 0,-69-13-859 0 0,5-2-26 0 0,-1 0 0 0 0,0-1 0 0 0,0 0 0 0 0,-1-2-1 0 0,0 0 1 0 0,1-1 0 0 0,-2-1 0 0 0,1 0-1 0 0,-1-1 1 0 0,-1-1 0 0 0,0 0 0 0 0,0-1 0 0 0,-1-1-1 0 0,0 0 1 0 0,-1-1 0 0 0,-1-1 0 0 0,0 0-1 0 0,8-12-178 0 0,-17 24-45 0 0,-1-1 0 0 0,1 0-1 0 0,-1 0 1 0 0,0-1-1 0 0,0 1 1 0 0,0 0-1 0 0,0-1 1 0 0,-1 1 0 0 0,1-1-1 0 0,-1 1 1 0 0,0-1-1 0 0,0 0 1 0 0,0 1-1 0 0,-1-1 1 0 0,1 0 0 0 0,-1 0-1 0 0,0 0 1 0 0,0 0-1 0 0,0 1 1 0 0,0-1-1 0 0,-1 0 1 0 0,0 0 0 0 0,1 0-1 0 0,-1 1 1 0 0,-1-1-1 0 0,1 0 1 0 0,-1 1-1 0 0,1-1 1 0 0,-1 1 0 0 0,0 0-1 0 0,0-1 1 0 0,0 1-1 0 0,-1 0 1 0 0,1 0-1 0 0,-1 1 1 0 0,0-1-1 0 0,0 0 1 0 0,1 1 0 0 0,-2 0-1 0 0,1-1 1 0 0,0 1-1 0 0,0 0 1 0 0,-1 1-1 0 0,1-1 1 0 0,-4 0 45 0 0,4 1-104 0 0,0 1-1 0 0,0 0 1 0 0,0 0-1 0 0,-1 0 1 0 0,1 1-1 0 0,0-1 1 0 0,0 1-1 0 0,0 0 1 0 0,0 0 0 0 0,0 0-1 0 0,0 0 1 0 0,0 0-1 0 0,0 1 1 0 0,0-1-1 0 0,1 1 1 0 0,-1 0-1 0 0,0 0 1 0 0,1 0 0 0 0,-1 0-1 0 0,1 0 1 0 0,0 0-1 0 0,0 1 1 0 0,0-1-1 0 0,0 1 1 0 0,0-1-1 0 0,1 1 1 0 0,-1 0-1 0 0,1 0 1 0 0,-1 0 0 0 0,1 0-1 0 0,0 0 105 0 0,-24 101-251 0 0,25-101 231 0 0,-9 97 73 0 0,4 1 1 0 0,6 62-54 0 0,1-41 15 0 0,-2-65 16 0 0,4 46-119 0 0,-5 0 1 0 0,-4 0-1 0 0,-5-1 0 0 0,-4 0 1 0 0,-4 0-1 0 0,-28 83 88 0 0,42-175 35 0 0,-1 1 0 0 0,0-1-1 0 0,0 0 1 0 0,-1 0 0 0 0,0 0 0 0 0,-1-1 0 0 0,0 0 0 0 0,-1 0 0 0 0,0-1 0 0 0,0 1-1 0 0,-1-1-34 0 0,6-5 27 0 0,-1-1 1 0 0,1 1-1 0 0,-1-1 0 0 0,0 1 0 0 0,0-1 0 0 0,1 0 0 0 0,-1 0 0 0 0,-1-1 0 0 0,1 1 0 0 0,0-1 0 0 0,0 0 0 0 0,0 0 1 0 0,-1 0-1 0 0,1-1 0 0 0,-1 0 0 0 0,1 0 0 0 0,0 0 0 0 0,-1 0 0 0 0,1 0 0 0 0,0-1 0 0 0,-1 0 0 0 0,1 0 0 0 0,0 0 1 0 0,0 0-1 0 0,-1-1 0 0 0,1 0 0 0 0,0 0 0 0 0,1 0 0 0 0,-1 0 0 0 0,-1-1-27 0 0,-3-6 56 0 0,-1-1 0 0 0,1 0 1 0 0,0 0-1 0 0,1-1 0 0 0,0 0 0 0 0,1-1 0 0 0,1 1 0 0 0,-1-1 0 0 0,2 0 1 0 0,0 0-1 0 0,0-1 0 0 0,1 1 0 0 0,0-1 0 0 0,2 0 0 0 0,-1 0 0 0 0,1 0 0 0 0,1 1 1 0 0,0-1-1 0 0,1 0 0 0 0,1 0 0 0 0,0-2-56 0 0,-2-8 89 0 0,1 4-36 0 0,1 0-1 0 0,1 1 0 0 0,0-1 0 0 0,1 1 1 0 0,1 0-1 0 0,1 0 0 0 0,1 1 0 0 0,0 0 1 0 0,1 0-1 0 0,1 0 0 0 0,0 1 0 0 0,2 1 1 0 0,-1-1-1 0 0,2 2 0 0 0,0 0 0 0 0,5-4-52 0 0,6-6 39 0 0,2 2-1 0 0,0 1 1 0 0,1 1 0 0 0,1 1-1 0 0,1 1 1 0 0,0 1-1 0 0,2 2 1 0 0,26-10-39 0 0,24 1-548 0 0,-62 22-3832 0 0,2 2-4298 0 0,-18 0 539 0 0</inkml:trace>
</inkml:ink>
</file>

<file path=ppt/ink/ink2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4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0 13867 0 0,'0'0'1072'0'0,"0"0"-416"0"0,0 0 145 0 0,0 0 111 0 0,0 0-40 0 0,0 0-176 0 0,0 0-280 0 0,0 0-200 0 0,0 0-128 0 0,-2 188-120 0 0,4-170-104 0 0,0 1-104 0 0,5-4-256 0 0,-3-4-344 0 0,-1 0-552 0 0,1-4-1009 0 0,2 0-1912 0 0,-5-7-4705 0 0</inkml:trace>
</inkml:ink>
</file>

<file path=ppt/ink/ink2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4.8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8418 0 0,'0'0'5257'0'0,"0"0"-4465"0"0,0 0-448 0 0,0 0-272 0 0,0 0-104 0 0,0 0-152 0 0,0 0-376 0 0,0 0-448 0 0,0 0-505 0 0,0 0-559 0 0,0 0-1001 0 0,0 0-951 0 0,0 0 1607 0 0</inkml:trace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2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0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177 610 936 0 0,'0'0'1710'0'0,"0"0"-248"0"0,0 0-85 0 0,0 0 141 0 0,0 0 205 0 0,0 0 53 0 0,0 0-191 0 0,0 0-338 0 0,0 0-357 0 0,0 0-302 0 0,0 0-226 0 0,-6 1-138 0 0,-3 2-151 0 0,1 1-1 0 0,0 0 1 0 0,0 1-1 0 0,1-1 1 0 0,-1 2 0 0 0,1-1-1 0 0,0 1 1 0 0,1 0 0 0 0,-1 0-1 0 0,1 1 1 0 0,-5 6-73 0 0,3-4 112 0 0,0 1 1 0 0,0 0-1 0 0,1 1 0 0 0,0-1 1 0 0,1 2-1 0 0,0-1 0 0 0,1 0 1 0 0,0 1-1 0 0,1 0 1 0 0,0 0-1 0 0,1 1 0 0 0,0-1 1 0 0,1 1-1 0 0,1-1 0 0 0,0 1 1 0 0,0 0-1 0 0,1-1 1 0 0,1 1-1 0 0,1 5-112 0 0,-2-15 26 0 0,1 1 0 0 0,0-1-1 0 0,0 0 1 0 0,0 1 0 0 0,0-1 0 0 0,0 0 0 0 0,0 0 0 0 0,1 0-1 0 0,0 0 1 0 0,0 0 0 0 0,-1 0 0 0 0,2-1 0 0 0,-1 1-1 0 0,0 0 1 0 0,0-1 0 0 0,1 0 0 0 0,-1 0 0 0 0,1 0 0 0 0,0 0-1 0 0,0 0 1 0 0,0 0 0 0 0,0 0 0 0 0,0-1 0 0 0,0 0 0 0 0,0 0-1 0 0,0 1 1 0 0,1-2 0 0 0,-1 1 0 0 0,0 0 0 0 0,1-1-1 0 0,-1 1 1 0 0,0-1 0 0 0,1 0 0 0 0,-1 0 0 0 0,3-1-26 0 0,4 0 127 0 0,0-1 0 0 0,-1 0 0 0 0,0 0 0 0 0,1-1-1 0 0,-1-1 1 0 0,0 1 0 0 0,0-1 0 0 0,-1-1 0 0 0,1 0 0 0 0,-1 0 0 0 0,0 0 0 0 0,1-3-127 0 0,26-21 131 0 0,-1-3-1 0 0,-1-1 1 0 0,-2-1-1 0 0,-2-1 1 0 0,-1-2-1 0 0,-2-1 1 0 0,-1-1-1 0 0,-2-1 1 0 0,-2-1-1 0 0,-2-1 0 0 0,-1 0 1 0 0,-3-2-1 0 0,4-21-130 0 0,-14 51-98 0 0,0-1 0 0 0,-2 1-1 0 0,0-1 1 0 0,0 0-1 0 0,-2 0 1 0 0,1 0-1 0 0,-2-1 1 0 0,0 1-1 0 0,-1 0 1 0 0,-1 0-1 0 0,0 0 1 0 0,-1 0-1 0 0,-1 0 1 0 0,0 1-1 0 0,-1-1 1 0 0,0 1-1 0 0,-1 0 1 0 0,-1 1-1 0 0,0-1 1 0 0,-1 1 0 0 0,0 1-1 0 0,-1 0 1 0 0,-1 0-1 0 0,0 0 1 0 0,-1 0 98 0 0,5 9-91 0 0,0 0 0 0 0,-1 0 1 0 0,1 0-1 0 0,0 1 1 0 0,-1 0-1 0 0,0 0 0 0 0,1 1 1 0 0,-1 0-1 0 0,0 0 1 0 0,0 1-1 0 0,1 0 0 0 0,-1 0 1 0 0,0 0-1 0 0,0 1 1 0 0,0 0-1 0 0,1 0 0 0 0,-1 1 1 0 0,0 0-1 0 0,1 0 1 0 0,-1 0-1 0 0,1 1 0 0 0,0 0 1 0 0,0 0-1 0 0,0 1 0 0 0,0-1 1 0 0,1 1-1 0 0,0 1 1 0 0,-1-1-1 0 0,1 1 0 0 0,1 0 1 0 0,-1 0-1 0 0,1 0 1 0 0,0 1 90 0 0,-12 10 36 0 0,2 2 0 0 0,0 0 0 0 0,0 0 0 0 0,2 1 0 0 0,1 1 0 0 0,0 0 1 0 0,1 0-1 0 0,2 1 0 0 0,0 0 0 0 0,1 1 0 0 0,-3 15-36 0 0,7-25 90 0 0,1 0 0 0 0,0 1 0 0 0,0-1 0 0 0,1 0 0 0 0,1 1 0 0 0,0-1 0 0 0,1 1 1 0 0,0-1-1 0 0,1 0 0 0 0,0 1 0 0 0,1-1 0 0 0,1 0 0 0 0,0 0 0 0 0,0-1 0 0 0,1 1 0 0 0,0-1 0 0 0,1 0 0 0 0,1 0 0 0 0,0-1 0 0 0,0 0 0 0 0,8 8-90 0 0,11 4-10 0 0,1-2 1 0 0,0-1-1 0 0,2-2 0 0 0,0 0 1 0 0,0-2-1 0 0,2-1 0 0 0,0-1 1 0 0,0-2-1 0 0,1-2 0 0 0,1 0 1 0 0,-1-2-1 0 0,1-2 0 0 0,0-1 1 0 0,1-1-1 0 0,-1-2 0 0 0,19-2 10 0 0,2-3-3249 0 0,-20-6-5092 0 0,-24 6 794 0 0</inkml:trace>
</inkml:ink>
</file>

<file path=ppt/ink/ink2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1 353 2112 0 0,'0'0'2468'0'0,"0"0"-1045"0"0,0 0 40 0 0,0 0 328 0 0,0 0 216 0 0,0 0 17 0 0,0 0-207 0 0,0 0-253 0 0,33-3-233 0 0,106-9-208 0 0,-59-12 311 0 0,-65 15-1089 0 0,1 2-161 0 0,-1-1 1 0 0,0-1 0 0 0,-1 0-1 0 0,0-1 1 0 0,0 0 0 0 0,-1-1-1 0 0,0 0 1 0 0,-1-1 0 0 0,0-1-1 0 0,-1 0 1 0 0,-1-1 0 0 0,0 0-1 0 0,0 0 1 0 0,-2-1 0 0 0,0 0-1 0 0,0-1 1 0 0,1-8-185 0 0,-8 22-8 0 0,0-1 0 0 0,-1 1 1 0 0,1-1-1 0 0,-1 0 0 0 0,0 1 0 0 0,0-1 0 0 0,0 0 0 0 0,0 1 1 0 0,0-1-1 0 0,-1 0 0 0 0,1 1 0 0 0,-1-1 0 0 0,1 0 0 0 0,-1 1 1 0 0,0-1-1 0 0,0 1 0 0 0,0 0 0 0 0,-1-1 0 0 0,1 1 0 0 0,0 0 1 0 0,-1 0-1 0 0,0-1 0 0 0,1 1 0 0 0,-1 0 0 0 0,0 1 0 0 0,0-1 1 0 0,0 0-1 0 0,0 1 0 0 0,-1-1 0 0 0,1 1 0 0 0,0-1 0 0 0,-1 1 0 0 0,1 0 1 0 0,0 0-1 0 0,-1 0 0 0 0,0 0 0 0 0,1 1 0 0 0,-1-1 0 0 0,1 1 1 0 0,-1-1-1 0 0,0 1 0 0 0,1 0 0 0 0,-1 0 0 0 0,0 0 0 0 0,1 1 1 0 0,-1-1-1 0 0,0 0 0 0 0,1 1 0 0 0,-2 0 8 0 0,-5 0-75 0 0,1 0-1 0 0,-1 0 1 0 0,0 1-1 0 0,0 0 1 0 0,1 0-1 0 0,-1 1 1 0 0,1 0-1 0 0,0 1 1 0 0,0 0-1 0 0,0 0 1 0 0,1 1-1 0 0,-1 0 1 0 0,1 0-1 0 0,0 0 1 0 0,0 1-1 0 0,1 0 1 0 0,0 1-1 0 0,0-1 1 0 0,0 1-1 0 0,1 1 1 0 0,-1 1 75 0 0,-3 3-217 0 0,2 1 0 0 0,0 0 0 0 0,0 0 0 0 0,1 1 0 0 0,1 0 0 0 0,0 0 0 0 0,1 0 0 0 0,0 0 0 0 0,1 1 0 0 0,1-1 0 0 0,1 1 0 0 0,-1 7 217 0 0,3-15-206 0 0,-1 0 0 0 0,1 0 0 0 0,0 0-1 0 0,1 0 1 0 0,-1-1 0 0 0,1 1 0 0 0,1 0 0 0 0,-1-1-1 0 0,1 1 1 0 0,0-1 0 0 0,1 0 0 0 0,-1 0-1 0 0,1 0 1 0 0,0-1 0 0 0,1 1 0 0 0,-1-1 0 0 0,1 0-1 0 0,0 0 1 0 0,1 0 0 0 0,-1-1 0 0 0,1 0 0 0 0,5 3 206 0 0,56 25-4524 0 0,-8-11-3071 0 0,-39-16 4782 0 0</inkml:trace>
</inkml:ink>
</file>

<file path=ppt/ink/ink2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4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0 457 5297 0 0,'0'0'3773'0'0,"0"0"-1445"0"0,0 0-573 0 0,0 0-138 0 0,0 0-121 0 0,0 0-196 0 0,0 0-251 0 0,0 0-220 0 0,0 0-147 0 0,0 0-97 0 0,0 0-83 0 0,0 0-88 0 0,12-31-70 0 0,38-98-85 0 0,-3 47 105 0 0,-31 58-326 0 0,1 0-1 0 0,1 2 1 0 0,1 0-1 0 0,1 1 1 0 0,1 0 0 0 0,21-14-38 0 0,-42 35-25 0 0,0-1 1 0 0,1 1-1 0 0,-1 0 1 0 0,1 0-1 0 0,-1 0 1 0 0,1 0-1 0 0,-1 0 1 0 0,1 0-1 0 0,-1 0 1 0 0,0 0-1 0 0,1 0 1 0 0,-1 0-1 0 0,1 0 1 0 0,-1 0-1 0 0,1 0 1 0 0,-1 1 0 0 0,1-1-1 0 0,-1 0 1 0 0,0 0-1 0 0,1 0 1 0 0,-1 1-1 0 0,1-1 1 0 0,-1 0-1 0 0,0 0 1 0 0,1 1-1 0 0,-1-1 1 0 0,0 0-1 0 0,1 1 1 0 0,-1-1-1 0 0,0 0 1 0 0,0 1-1 0 0,1-1 1 0 0,-1 0-1 0 0,0 1 1 0 0,0-1 0 0 0,0 1-1 0 0,0-1 1 0 0,1 1-1 0 0,-1-1 1 0 0,0 0-1 0 0,0 1 1 0 0,0-1-1 0 0,0 1 1 0 0,0-1-1 0 0,0 1 1 0 0,0-1-1 0 0,0 1 1 0 0,0-1-1 0 0,0 1 1 0 0,0-1-1 0 0,0 0 1 0 0,-1 1 0 0 0,1-1-1 0 0,0 1 1 0 0,0-1-1 0 0,0 0 1 0 0,-1 1-1 0 0,1-1 1 0 0,0 1-1 0 0,0-1 1 0 0,-1 0-1 0 0,1 1 1 0 0,0-1-1 0 0,-1 0 25 0 0,-6 39-389 0 0,4-25 325 0 0,-2 0 38 0 0,1 0 0 0 0,1 0-1 0 0,0 1 1 0 0,1-1 0 0 0,1 0 0 0 0,0 1 0 0 0,1-1 0 0 0,0 1-1 0 0,3 13 27 0 0,-1-23 18 0 0,0-1-1 0 0,0 0 1 0 0,0 0 0 0 0,0 0-1 0 0,1 0 1 0 0,0-1-1 0 0,0 1 1 0 0,0 0-1 0 0,0-1 1 0 0,0 0-1 0 0,1 0 1 0 0,-1 0-1 0 0,1 0 1 0 0,0-1-1 0 0,0 1 1 0 0,0-1 0 0 0,0 0-1 0 0,0 0 1 0 0,1-1-1 0 0,-1 1 1 0 0,0-1-1 0 0,1 0 1 0 0,-1 0-1 0 0,1 0 1 0 0,-1-1-1 0 0,1 0 1 0 0,0 0-18 0 0,5 1 129 0 0,0-1 1 0 0,0 0-1 0 0,-1 0 0 0 0,1-1 1 0 0,0-1-1 0 0,0 0 0 0 0,-1 0 1 0 0,1-1-1 0 0,-1 0 0 0 0,1 0 1 0 0,-1-1-1 0 0,3-2-129 0 0,2-4 98 0 0,1 0 1 0 0,-2 0-1 0 0,1-2 0 0 0,-2 0 0 0 0,0 0 1 0 0,0-1-1 0 0,-1 0 0 0 0,0-1 0 0 0,-2-1 0 0 0,3-4-98 0 0,50-99-5405 0 0,-37 75-6713 0 0,-18 28 6069 0 0</inkml:trace>
</inkml:ink>
</file>

<file path=ppt/ink/ink2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15475 0 0,'0'0'367'0'0,"0"0"2"0"0,0 0 334 0 0,0 0 348 0 0,0 0 159 0 0,0 0-43 0 0,0 0-232 0 0,3 38-239 0 0,7 121-191 0 0,-8 111 343 0 0,-5-181-906 0 0,0-32-333 0 0,2 0-1 0 0,2 0 0 0 0,4 0 0 0 0,2 4 392 0 0,-3-44-706 0 0,1 4-3963 0 0,-13-24-6756 0 0,5-1 6524 0 0</inkml:trace>
</inkml:ink>
</file>

<file path=ppt/ink/ink2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 8730 0 0,'0'0'1427'0'0,"0"0"-231"0"0,0 0-112 0 0,0 0 17 0 0,0 0-69 0 0,0 0-217 0 0,0 0-243 0 0,0 0-190 0 0,36-3-137 0 0,111-11-88 0 0,-46 20-48 0 0,8 14-1120 0 0,-74-10-2199 0 0,-1 0-3772 0 0,-21-6 1335 0 0</inkml:trace>
</inkml:ink>
</file>

<file path=ppt/ink/ink2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8.1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7001 0 0,'0'0'2505'0'0,"0"0"-1321"0"0,0 0-488 0 0,0 0-271 0 0,0 0-161 0 0,0 0-352 0 0,0 0-209 0 0,0 0-191 0 0,0 0-144 0 0,0 0-184 0 0,0 0-720 0 0,0 0-1225 0 0,0 0-792 0 0,0 0 1649 0 0</inkml:trace>
</inkml:ink>
</file>

<file path=ppt/ink/ink2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8.0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34 5513 0 0,'0'0'1979'0'0,"0"0"-656"0"0,0 0-492 0 0,0 0 19 0 0,0 0 291 0 0,0 0 201 0 0,0 0-21 0 0,0 0-278 0 0,0 0-333 0 0,0 0-242 0 0,0 0-160 0 0,-4 30-88 0 0,-11 94-32 0 0,11-2 224 0 0,4-118-434 0 0,0 1-1 0 0,0-1 1 0 0,1 1 0 0 0,-1-1 0 0 0,1 1-1 0 0,0-1 1 0 0,0 0 0 0 0,0 1-1 0 0,1-1 1 0 0,-1 0 0 0 0,1 0-1 0 0,0 0 1 0 0,0 0 0 0 0,1 0-1 0 0,1 2 23 0 0,8 2-4605 0 0,4-5-4658 0 0,-15-3 5817 0 0</inkml:trace>
  <inkml:trace contextRef="#ctx0" brushRef="#br0" timeOffset="615.93">278 398 6801 0 0,'0'0'1816'0'0,"0"0"-141"0"0,0 0-46 0 0,0 0 34 0 0,0 0-124 0 0,0 0-329 0 0,0 0-318 0 0,0 0-212 0 0,0 0-122 0 0,0 0-84 0 0,0 0-56 0 0,0 0-22 0 0,0 0-24 0 0,2-29-3 0 0,4-89 23 0 0,10 58 293 0 0,-11 50-516 0 0,40-59 279 0 0,-42 68-468 0 0,0 1 0 0 0,0 0 0 0 0,0 0 0 0 0,1 0 0 0 0,-1 0 0 0 0,0 0 0 0 0,0 1 0 0 0,0 0 0 0 0,0-1 0 0 0,0 1-1 0 0,0 0 1 0 0,0 1 0 0 0,0-1 0 0 0,-1 0 0 0 0,1 1 0 0 0,0 0 0 0 0,-1-1 0 0 0,1 1 0 0 0,-1 0 0 0 0,1 0 0 0 0,-1 0 0 0 0,0 1 0 0 0,0-1 0 0 0,0 1 0 0 0,0-1 0 0 0,-1 1 0 0 0,1-1 0 0 0,-1 1-1 0 0,1 0 1 0 0,-1 0 0 0 0,0 0 0 0 0,0 0 0 0 0,0 0 0 0 0,0 0 20 0 0,10 17-21 0 0,-7-13 67 0 0,1-1 0 0 0,-1 1-1 0 0,1-1 1 0 0,0 0 0 0 0,1 0-1 0 0,0-1 1 0 0,0 1 0 0 0,0-1-1 0 0,0 0 1 0 0,1-1 0 0 0,-1 0-1 0 0,1 0 1 0 0,1 0 0 0 0,-1-1-1 0 0,0 0 1 0 0,1 0-1 0 0,-1-1 1 0 0,1 0 0 0 0,0 0-1 0 0,0-1 1 0 0,4 0-46 0 0,-3-4 127 0 0,-1 0 0 0 0,1-1 0 0 0,-1 0 1 0 0,0 0-1 0 0,0-1 0 0 0,-1 0 0 0 0,0 0 0 0 0,1-1 0 0 0,-2 0 0 0 0,1 0 0 0 0,-1-1 0 0 0,0 0 0 0 0,0 0 0 0 0,-1 0 1 0 0,1-1-1 0 0,-2 0 0 0 0,1 0 0 0 0,-1 0 0 0 0,-1 0 0 0 0,1-1 0 0 0,-1 1 0 0 0,0-4-127 0 0,7-9-42 0 0,19-42-1127 0 0,-21 41-2575 0 0,0 1-4942 0 0,-6 17-2671 0 0</inkml:trace>
</inkml:ink>
</file>

<file path=ppt/ink/ink2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39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10299 507 0 0 0,'0'0'1308'0'0,"0"0"325"0"0,0 0 314 0 0,0 0 215 0 0,0 0 34 0 0,0 0-177 0 0,34 4-237 0 0,112 13-219 0 0,-136-15-1299 0 0,0-1 0 0 0,0 0 0 0 0,0 0-1 0 0,0-1 1 0 0,0-1 0 0 0,0 0 0 0 0,0 0 0 0 0,0-1 0 0 0,0 0 0 0 0,0-1 0 0 0,3-1-264 0 0,14-5 588 0 0,-5 3-312 0 0,-1-2 0 0 0,0-1-1 0 0,-1 0 1 0 0,0-2 0 0 0,0 0 0 0 0,-1-1-1 0 0,-1-1 1 0 0,0-1 0 0 0,-1 0 0 0 0,0-1-1 0 0,-2-1 1 0 0,1-1 0 0 0,-2 0 0 0 0,0-1-1 0 0,-1-1 1 0 0,-1 0 0 0 0,6-14-276 0 0,-13 22 58 0 0,0-1-1 0 0,-1 0 1 0 0,0 0-1 0 0,-1 0 1 0 0,0-1 0 0 0,-1 1-1 0 0,-1-1 1 0 0,0 1 0 0 0,-1-4-58 0 0,0 15-17 0 0,0 0 1 0 0,0 0 0 0 0,0-1 0 0 0,0 1 0 0 0,0 0-1 0 0,-1 0 1 0 0,1-1 0 0 0,-1 1 0 0 0,1 0-1 0 0,-1 0 1 0 0,1 0 0 0 0,-1 0 0 0 0,0 0 0 0 0,1-1-1 0 0,-1 1 1 0 0,0 0 0 0 0,0 1 0 0 0,0-1 0 0 0,0 0-1 0 0,0 0 1 0 0,0 0 0 0 0,0 0 0 0 0,0 1-1 0 0,0-1 1 0 0,0 1 0 0 0,0-1 0 0 0,-1 1 0 0 0,1-1-1 0 0,0 1 1 0 0,0-1 0 0 0,0 1 0 0 0,-1 0 0 0 0,1 0-1 0 0,0 0 1 0 0,-1 0 0 0 0,1 0 0 0 0,0 0-1 0 0,0 0 1 0 0,-1 0 0 0 0,1 0 0 0 0,0 1 0 0 0,0-1-1 0 0,-1 0 1 0 0,1 1 0 0 0,0-1 0 0 0,0 1-1 0 0,0-1 1 0 0,-1 1 0 0 0,1 0 0 0 0,0-1 0 0 0,0 1-1 0 0,0 0 1 0 0,0 0 0 0 0,1 0 0 0 0,-1 0 0 0 0,0 0-1 0 0,0 0 1 0 0,0 0 0 0 0,1 0 0 0 0,-1 0-1 0 0,0 0 1 0 0,1 0 0 0 0,-1 1 0 0 0,1-1 0 0 0,0 0-1 0 0,-1 0 1 0 0,1 1 0 0 0,0-1 0 0 0,0 1 16 0 0,-11 30-58 0 0,2 0-1 0 0,2 0 1 0 0,1 1 0 0 0,1 0 0 0 0,2 0 0 0 0,1 0 0 0 0,2 1-1 0 0,2 15 59 0 0,-2-16-42 0 0,0 68-35 0 0,2 72-175 0 0,-8 1 1 0 0,-18 91 251 0 0,21-239-44 0 0,-2 0 0 0 0,0-1 0 0 0,-1 0 0 0 0,-2 0 1 0 0,0 0-1 0 0,-2-1 0 0 0,0 0 0 0 0,-2-1 1 0 0,-1 0-1 0 0,0-1 0 0 0,-2-1 0 0 0,0 0 0 0 0,-2-1 1 0 0,0 0-1 0 0,-1-2 0 0 0,-1 0 0 0 0,-17 12 44 0 0,29-25 10 0 0,0-1-1 0 0,0 0 1 0 0,0 0-1 0 0,-1-1 1 0 0,1 0-1 0 0,-1 0 0 0 0,0-1 1 0 0,0 0-1 0 0,1 0 1 0 0,-2-1-1 0 0,1 0 1 0 0,0 0-1 0 0,0-1 1 0 0,0 0-1 0 0,0-1 0 0 0,0 0 1 0 0,0 0-1 0 0,0 0 1 0 0,0-1-1 0 0,0 0 1 0 0,0-1-1 0 0,1 0 1 0 0,-1 0-1 0 0,1 0 0 0 0,0-1 1 0 0,0-1-1 0 0,0 1 1 0 0,1-1-1 0 0,-1 0 1 0 0,1 0-1 0 0,0-1 1 0 0,0 1-1 0 0,1-2 0 0 0,0 1 1 0 0,0 0-1 0 0,1-1 1 0 0,-2-2-10 0 0,2-1 24 0 0,-1 0-1 0 0,2 0 1 0 0,-1-1 0 0 0,2 0 0 0 0,-1 0 0 0 0,1 0 0 0 0,1 0 0 0 0,0 0-1 0 0,1 0 1 0 0,0 0 0 0 0,0 0 0 0 0,1 0 0 0 0,1 0 0 0 0,0 0 0 0 0,0 0-1 0 0,1 0 1 0 0,0 0 0 0 0,1 1 0 0 0,1 0 0 0 0,-1 0 0 0 0,1 0 0 0 0,1 0-1 0 0,0 1 1 0 0,1 0 0 0 0,-1 0 0 0 0,2 0 0 0 0,2-2-24 0 0,24-17 80 0 0,1 2 0 0 0,2 1-1 0 0,1 2 1 0 0,0 1 0 0 0,2 2 0 0 0,0 2 0 0 0,1 1 0 0 0,7 1-80 0 0,150-52-773 0 0,-64 30-6254 0 0,-131 37 6773 0 0,41-10-10200 0 0,-35 10 6973 0 0</inkml:trace>
  <inkml:trace contextRef="#ctx0" brushRef="#br0" timeOffset="317.83">11171 985 0 0 0,'0'0'693'0'0,"0"0"629"0"0,0 0 442 0 0,0 0 280 0 0,0 0 83 0 0,0 0-102 0 0,0 0-209 0 0,0 0-297 0 0,33-6-319 0 0,102-21-307 0 0,-74 2 63 0 0,-53 17-719 0 0,-1 4-114 0 0,-1 0 0 0 0,1 0 0 0 0,-1-1 0 0 0,-1 0 0 0 0,1 0 0 0 0,-1 0 0 0 0,0-1 0 0 0,0 1 0 0 0,0-1 0 0 0,-1-1 0 0 0,0 1 1 0 0,0-1-1 0 0,-1 1 0 0 0,1-1 0 0 0,-2 0 0 0 0,1 0 0 0 0,-1-1 0 0 0,0 1 0 0 0,0 0 0 0 0,-1-1 0 0 0,0 1 0 0 0,0-1 0 0 0,-1 1 1 0 0,0-6-124 0 0,-3 10-37 0 0,1 0 1 0 0,-1 1 0 0 0,0-1 0 0 0,0 1-1 0 0,0 0 1 0 0,0 0 0 0 0,-1 0 0 0 0,1 0-1 0 0,0 1 1 0 0,-1-1 0 0 0,1 1 0 0 0,-1 0-1 0 0,0 0 1 0 0,1 0 0 0 0,-1 0 0 0 0,0 1-1 0 0,1-1 1 0 0,-1 1 0 0 0,0 0 0 0 0,0 0-1 0 0,0 1 1 0 0,1-1 0 0 0,-1 1 0 0 0,0 0-1 0 0,1 0 1 0 0,-1 0 0 0 0,1 0 0 0 0,-4 2 36 0 0,-8 4-91 0 0,0 1 0 0 0,1 0 1 0 0,0 1-1 0 0,1 1 0 0 0,0 0 1 0 0,0 1-1 0 0,1 0 0 0 0,1 1 0 0 0,0 0 1 0 0,0 1-1 0 0,1 0 0 0 0,1 1 1 0 0,0 0-1 0 0,1 0 0 0 0,0 1 1 0 0,2 0-1 0 0,-1 0 0 0 0,2 1 1 0 0,0 0-1 0 0,1 0 0 0 0,0 2 91 0 0,3-12-2 0 0,-1-1 0 0 0,1 1-1 0 0,1-1 1 0 0,-1 1 0 0 0,1-1 0 0 0,0 1-1 0 0,0-1 1 0 0,0 1 0 0 0,1-1 0 0 0,0 1-1 0 0,0-1 1 0 0,1 1 0 0 0,-1-1 0 0 0,1 0-1 0 0,0 0 1 0 0,0 0 0 0 0,1 0 0 0 0,0 0-1 0 0,0 0 1 0 0,0-1 0 0 0,0 1 0 0 0,1-1-1 0 0,-1 0 1 0 0,1 0 0 0 0,0 0 0 0 0,1 0-1 0 0,-1-1 1 0 0,1 0 0 0 0,2 2 2 0 0,7 1-47 0 0,0 0-1 0 0,0-1 1 0 0,0-1 0 0 0,0 0-1 0 0,1-1 1 0 0,0 0 0 0 0,0-1-1 0 0,0-1 1 0 0,0-1 0 0 0,0 0-1 0 0,0 0 1 0 0,0-2 0 0 0,-1 0-1 0 0,1-1 1 0 0,0 0 0 0 0,-1-1-1 0 0,1 0 1 0 0,-1-2 0 0 0,-1 1-1 0 0,5-4 48 0 0,100-58-8602 0 0,-97 52 4696 0 0,-8 6 796 0 0</inkml:trace>
  <inkml:trace contextRef="#ctx0" brushRef="#br0" timeOffset="723.06">11624 967 2505 0 0,'0'0'1208'0'0,"0"0"61"0"0,0 0 560 0 0,0 0 413 0 0,0 0 11 0 0,0 0-236 0 0,0 0-373 0 0,0 0-277 0 0,0 0-197 0 0,0 0-194 0 0,33-9-140 0 0,104-27-137 0 0,-64 0 365 0 0,-66 32-942 0 0,1 0 0 0 0,-1-1 0 0 0,0 0 0 0 0,0 0 0 0 0,-1-1 0 0 0,1 0 0 0 0,-1 0 0 0 0,0 0 0 0 0,-1-1 0 0 0,0 0 0 0 0,0 0 0 0 0,0 0 1 0 0,-1-1-1 0 0,0 0 0 0 0,-1 1 0 0 0,1-1 0 0 0,-2-1 0 0 0,1 1 0 0 0,-1 0 0 0 0,0-2-122 0 0,-2 9-10 0 0,0 0 1 0 0,-1 0-1 0 0,1 0 1 0 0,-1 0-1 0 0,1 0 1 0 0,-1 0-1 0 0,1-1 1 0 0,-1 1-1 0 0,1 0 1 0 0,-1 0-1 0 0,0 0 1 0 0,0 1-1 0 0,1-1 1 0 0,-1 0-1 0 0,0 0 1 0 0,0 0-1 0 0,0 1 1 0 0,0-1-1 0 0,0 0 1 0 0,0 1-1 0 0,0-1 1 0 0,0 1-1 0 0,0-1 1 0 0,-1 1-1 0 0,1-1 1 0 0,0 1-1 0 0,0 0 1 0 0,0 0-1 0 0,0 0 1 0 0,-1-1-1 0 0,1 1 1 0 0,0 0-1 0 0,0 1 1 0 0,0-1-1 0 0,-1 0 1 0 0,1 0-1 0 0,0 0 1 0 0,0 1-1 0 0,0-1 1 0 0,-1 1 9 0 0,-51 13-762 0 0,41-8 713 0 0,-1 1-1 0 0,1 0 1 0 0,1 1 0 0 0,0 0-1 0 0,0 1 1 0 0,0 0-1 0 0,1 0 1 0 0,0 1 0 0 0,1 1-1 0 0,0-1 1 0 0,1 1-1 0 0,0 1 1 0 0,1 0 0 0 0,0 0-1 0 0,1 0 1 0 0,0 1-1 0 0,1 0 1 0 0,0 0 0 0 0,1 1-1 0 0,1-1 1 0 0,0 1-1 0 0,1-1 1 0 0,0 1 0 0 0,1 0-1 0 0,0 0 1 0 0,2 3 49 0 0,1-12 3 0 0,0 0 1 0 0,1 0-1 0 0,0 0 1 0 0,0 0-1 0 0,0-1 1 0 0,1 1-1 0 0,-1-1 1 0 0,1 0-1 0 0,0 0 1 0 0,0 0-1 0 0,1-1 1 0 0,-1 1-1 0 0,1-1 1 0 0,-1 0-1 0 0,1 0 0 0 0,0-1 1 0 0,0 1-1 0 0,1-1 1 0 0,-1 0-1 0 0,0-1 1 0 0,1 1-1 0 0,-1-1 1 0 0,1 0-1 0 0,-1 0 1 0 0,1-1-1 0 0,0 0 1 0 0,-1 0-1 0 0,4 0-3 0 0,11 1-21 0 0,-1-1-1 0 0,0 0 0 0 0,1-2 1 0 0,-1 0-1 0 0,0-1 1 0 0,0-1-1 0 0,0 0 0 0 0,-1-2 1 0 0,0 0-1 0 0,16-8 22 0 0,62-34-2897 0 0,-36 12-7561 0 0,-48 28 2838 0 0</inkml:trace>
  <inkml:trace contextRef="#ctx0" brushRef="#br0" timeOffset="1239.482">12239 1044 0 0 0,'0'0'854'0'0,"0"0"782"0"0,0 0 418 0 0,0 0 77 0 0,0 0-49 0 0,0 0-159 0 0,0 0-179 0 0,0 0-92 0 0,0 0-85 0 0,0 0-90 0 0,0 0-93 0 0,34 5-153 0 0,110 12-167 0 0,-139-16-988 0 0,-1 0-1 0 0,1-1 0 0 0,-1 1 1 0 0,1-1-1 0 0,0 0 0 0 0,-1-1 1 0 0,1 1-1 0 0,0-1 1 0 0,-1 0-1 0 0,1 0 0 0 0,-1 0 1 0 0,1-1-1 0 0,-1 1 1 0 0,0-1-1 0 0,0 0 0 0 0,0-1 1 0 0,0 1-1 0 0,0-1 1 0 0,1-1-76 0 0,8-5 250 0 0,35-27 279 0 0,-1-2 0 0 0,-1-3-1 0 0,-3-1 1 0 0,-1-2 0 0 0,-3-2 0 0 0,7-13-529 0 0,-27 37-105 0 0,-1-1 0 0 0,-1-1 0 0 0,-2 0-1 0 0,0-1 1 0 0,-1-1 0 0 0,-2 0 0 0 0,-1-1 0 0 0,0 0 0 0 0,-2-1 0 0 0,-2 0 0 0 0,0 0 0 0 0,-2 0 0 0 0,-1-1 0 0 0,-1 0-1 0 0,-2-19 106 0 0,-1 45-47 0 0,-1-1-1 0 0,1 0 0 0 0,-1 1 0 0 0,0-1 0 0 0,0 1 0 0 0,-1-1 0 0 0,1 1 0 0 0,-1-1 0 0 0,0 1 0 0 0,1 0 0 0 0,-2 0 0 0 0,1 0 0 0 0,0 0 1 0 0,0 0-1 0 0,-1 0 0 0 0,0 1 0 0 0,1-1 0 0 0,-1 1 0 0 0,0 0 0 0 0,0 0 0 0 0,-1 0 0 0 0,1 0 0 0 0,0 0 0 0 0,-1 1 0 0 0,1-1 0 0 0,-1 1 1 0 0,1 0-1 0 0,-1 0 0 0 0,1 0 0 0 0,-1 1 0 0 0,0-1 0 0 0,0 1 0 0 0,1 0 0 0 0,-1 0 0 0 0,0 0 0 0 0,1 1 0 0 0,-1-1 0 0 0,0 1 0 0 0,1 0 1 0 0,-1 0-1 0 0,1 0 0 0 0,-1 0 0 0 0,1 1 0 0 0,-1-1 0 0 0,1 1 0 0 0,0 0 0 0 0,0 0 48 0 0,-13 7-13 0 0,2 0 0 0 0,-1 0 1 0 0,1 1-1 0 0,1 1 0 0 0,0 1 0 0 0,0 0 0 0 0,2 0 1 0 0,-1 1-1 0 0,1 1 0 0 0,1 0 0 0 0,1 0 0 0 0,0 1 1 0 0,0 0-1 0 0,2 1 0 0 0,-4 9 13 0 0,-1 6 46 0 0,2 0 0 0 0,1 1 0 0 0,1 1 0 0 0,2-1 0 0 0,1 1-1 0 0,2 0 1 0 0,0 22-46 0 0,3-35 17 0 0,2-1-1 0 0,-1 0 1 0 0,2 0-1 0 0,1 0 1 0 0,0 0-1 0 0,1 0 0 0 0,1-1 1 0 0,1 0-1 0 0,1 0 1 0 0,0 0-1 0 0,1-1 1 0 0,1-1-1 0 0,1 0 0 0 0,0 0 1 0 0,1-1-1 0 0,1 0 1 0 0,0-1-1 0 0,1 0 1 0 0,0-1-1 0 0,1-1 0 0 0,1-1 1 0 0,0 0-1 0 0,0-1 1 0 0,1 0-1 0 0,0-1 1 0 0,1-1-1 0 0,0-1 0 0 0,19 5-16 0 0,92 9-886 0 0,-85-20-2379 0 0,0 0-4306 0 0,-26-1-3122 0 0</inkml:trace>
  <inkml:trace contextRef="#ctx0" brushRef="#br0" timeOffset="-14149.978">41 256 5217 0 0,'0'0'2699'0'0,"0"0"-1212"0"0,0 0-429 0 0,0 0 81 0 0,0 0 236 0 0,0 0 185 0 0,0 0-36 0 0,0 0-302 0 0,0 0-411 0 0,0 0-339 0 0,0 0-220 0 0,-6 10-39 0 0,4-8-194 0 0,-2 3 27 0 0,0-1 0 0 0,1 1 0 0 0,0 0 0 0 0,0 1 0 0 0,1-1 0 0 0,-1 0-1 0 0,1 1 1 0 0,0-1 0 0 0,0 1 0 0 0,1 0 0 0 0,0-1 0 0 0,0 1 0 0 0,0 0 0 0 0,1 5-46 0 0,2 199 1732 0 0,25 178-1732 0 0,-21-335 45 0 0,27 125 132 0 0,-33-176-173 0 0,1-1 1 0 0,-1 1-1 0 0,1-1 1 0 0,-1 1 0 0 0,1-1-1 0 0,0 0 1 0 0,0 1-1 0 0,0-1 1 0 0,-1 0-1 0 0,1 1 1 0 0,0-1 0 0 0,1 0-1 0 0,-1 0 1 0 0,0 0-1 0 0,0 0 1 0 0,0 0-1 0 0,1 0 1 0 0,-1 0 0 0 0,0 0-1 0 0,1-1 1 0 0,-1 1-1 0 0,1-1 1 0 0,-1 1 0 0 0,1-1-1 0 0,-1 1 1 0 0,1-1-1 0 0,-1 0 1 0 0,1 1-1 0 0,0-1 1 0 0,-1 0 0 0 0,1 0-1 0 0,-1 0 1 0 0,1-1-1 0 0,0 1 1 0 0,-1 0 0 0 0,1 0-1 0 0,-1-1 1 0 0,1 1-1 0 0,-1-1 1 0 0,1 0-1 0 0,-1 1 1 0 0,0-1 0 0 0,1 0-1 0 0,0 0-4 0 0,58-47 570 0 0,-57 45-555 0 0,202-186 298 0 0,-201 185-318 0 0,-1 1 0 0 0,1 0 1 0 0,0 1-1 0 0,0-1 0 0 0,1 1 1 0 0,-1-1-1 0 0,0 1 0 0 0,1 1 1 0 0,0-1-1 0 0,-1 0 1 0 0,1 1-1 0 0,0 0 0 0 0,-1 0 1 0 0,1 1-1 0 0,0-1 0 0 0,0 1 1 0 0,4 0 4 0 0,-7 3-5 0 0,1-1 0 0 0,0 0 1 0 0,-1 1-1 0 0,0 0 0 0 0,1-1 0 0 0,-1 1 0 0 0,0 0 1 0 0,-1 0-1 0 0,1 0 0 0 0,0 1 0 0 0,-1-1 0 0 0,0 0 1 0 0,1 0-1 0 0,-1 1 0 0 0,-1-1 0 0 0,1 1 1 0 0,0-1-1 0 0,-1 1 0 0 0,0-1 0 0 0,0 1 0 0 0,0-1 1 0 0,0 3 4 0 0,0-2 5 0 0,4 204-561 0 0,-5-206 399 0 0,1 0 1 0 0,0 0-1 0 0,1 0 1 0 0,-1-1-1 0 0,0 1 1 0 0,0 0-1 0 0,1 0 0 0 0,-1 0 1 0 0,1-1-1 0 0,0 1 1 0 0,-1 0-1 0 0,1-1 1 0 0,0 1-1 0 0,0-1 1 0 0,0 1-1 0 0,0-1 1 0 0,0 1-1 0 0,1-1 1 0 0,-1 0-1 0 0,0 1 0 0 0,1-1 1 0 0,-1 0-1 0 0,0 0 1 0 0,1 0-1 0 0,0 0 1 0 0,-1 0-1 0 0,2 0 157 0 0,32 2-12114 0 0,-26-6 6446 0 0</inkml:trace>
  <inkml:trace contextRef="#ctx0" brushRef="#br0" timeOffset="-13901.062">978 838 3505 0 0,'0'0'5033'0'0,"0"0"-3359"0"0,0 0-920 0 0,0 0 160 0 0,0 0 231 0 0,0 0 70 0 0,-22 35-177 0 0,-66 109-289 0 0,57-72-15 0 0,31-62-614 0 0,-1-6-57 0 0,1-1 0 0 0,-1 1 0 0 0,1-1 0 0 0,0 1 0 0 0,0 0 0 0 0,1-1 0 0 0,-1 1 0 0 0,1-1 1 0 0,-1 1-1 0 0,1-1 0 0 0,0 1 0 0 0,1-1 0 0 0,-1 0 0 0 0,0 1 0 0 0,1-1 0 0 0,0 0 0 0 0,0 0 0 0 0,0 0 0 0 0,0 0 0 0 0,0 0 0 0 0,1 0 0 0 0,-1-1 0 0 0,1 1 1 0 0,0-1-1 0 0,0 0 0 0 0,-1 0 0 0 0,2 0 0 0 0,-1 0 0 0 0,0 0 0 0 0,0-1 0 0 0,0 1 0 0 0,1-1 0 0 0,-1 0 0 0 0,1 0 0 0 0,-1 0 0 0 0,1-1 0 0 0,-1 1 0 0 0,3-1-63 0 0,0 0 143 0 0,0 0-1 0 0,0 0 1 0 0,0-1-1 0 0,1 0 1 0 0,-2 0-1 0 0,1 0 1 0 0,0-1-1 0 0,0 0 1 0 0,0 0-1 0 0,-1-1 1 0 0,1 1-1 0 0,-1-1 1 0 0,0-1-1 0 0,0 1 1 0 0,0-1-1 0 0,0 1 1 0 0,0-1-1 0 0,-1-1 1 0 0,0 1-1 0 0,0-1 1 0 0,0 1-1 0 0,0-1 1 0 0,-1 0-1 0 0,2-4-142 0 0,3-5 107 0 0,0 0 0 0 0,-1 0 0 0 0,0-1 0 0 0,-1 1 1 0 0,-1-2-1 0 0,-1 1 0 0 0,0 0 0 0 0,-1-1 0 0 0,0-2-107 0 0,-2 13-108 0 0,2-84-637 0 0,-25 37-5860 0 0,14 41 76 0 0,1 3-3145 0 0</inkml:trace>
  <inkml:trace contextRef="#ctx0" brushRef="#br0" timeOffset="-13900.062">1293 875 5905 0 0,'0'0'2389'0'0,"0"0"-713"0"0,0 0-382 0 0,0 0-38 0 0,0 0-4 0 0,0 0-17 0 0,0 0-108 0 0,0 0-147 0 0,0 0-95 0 0,0 0-161 0 0,0 0-184 0 0,0 0-139 0 0,0 0-110 0 0,4 28-74 0 0,12 88-77 0 0,5-61 56 0 0,-13-48-158 0 0,-6-4 8 0 0,1-1 1 0 0,-1 0-1 0 0,1 0 0 0 0,0 0 1 0 0,0 0-1 0 0,0-1 1 0 0,0 1-1 0 0,0-1 1 0 0,0 0-1 0 0,0 0 0 0 0,0 0 1 0 0,1 0-1 0 0,-1 0 1 0 0,0-1-1 0 0,1 1 1 0 0,-1-1-1 0 0,0 0 0 0 0,1 0 1 0 0,-1 0-1 0 0,1 0 1 0 0,-1-1-1 0 0,0 0 1 0 0,1 1-1 0 0,-1-1 0 0 0,0 0 1 0 0,0-1-1 0 0,0 1 1 0 0,0 0-1 0 0,0-1 1 0 0,1 0-47 0 0,83-66 1405 0 0,-85 66-1403 0 0,63-79 406 0 0,-65 82-424 0 0,0-1-1 0 0,0 1 0 0 0,0-1 0 0 0,0 0 0 0 0,0 1 1 0 0,0-1-1 0 0,0 1 0 0 0,0-1 0 0 0,0 0 0 0 0,0 1 0 0 0,0-1 1 0 0,1 1-1 0 0,-1-1 0 0 0,0 0 0 0 0,0 1 0 0 0,1-1 1 0 0,-1 0-1 0 0,0 1 0 0 0,0-1 0 0 0,1 0 0 0 0,-1 1 1 0 0,0-1-1 0 0,1 0 0 0 0,-1 0 0 0 0,0 1 0 0 0,1-1 0 0 0,-1 0 1 0 0,0 0-1 0 0,1 0 0 0 0,-1 1 0 0 0,1-1 0 0 0,-1 0 1 0 0,0 0-1 0 0,1 0 0 0 0,-1 0 0 0 0,1 0 0 0 0,-1 0 0 0 0,0 0 1 0 0,1 0-1 0 0,-1 0 0 0 0,1 0 0 0 0,-1 0 0 0 0,1 0 1 0 0,-1 0-1 0 0,0 0 0 0 0,1 0 0 0 0,-1-1 0 0 0,1 1 1 0 0,-1 0-1 0 0,0 0 0 0 0,1-1 17 0 0,-2 7-34 0 0,1-1 0 0 0,-1 1 0 0 0,1 0 0 0 0,1-1 0 0 0,-1 1 0 0 0,1-1 0 0 0,0 1 0 0 0,0-1 0 0 0,0 0 0 0 0,1 1 0 0 0,0-1 0 0 0,0 0 0 0 0,0 0-1 0 0,1 0 1 0 0,-1 0 0 0 0,1-1 0 0 0,1 1 0 0 0,-1-1 0 0 0,0 1 0 0 0,1-1 0 0 0,0 0 0 0 0,0-1 0 0 0,0 1 0 0 0,1-1 0 0 0,-1 1 0 0 0,1-2 0 0 0,0 1 0 0 0,0 0 0 0 0,0-1 0 0 0,0 0 0 0 0,4 2 34 0 0,-2-4 87 0 0,1 0 0 0 0,-1 0-1 0 0,0-1 1 0 0,0 0 0 0 0,1 0 0 0 0,-1 0-1 0 0,0-1 1 0 0,0 0 0 0 0,0-1 0 0 0,0 1-1 0 0,-1-1 1 0 0,1-1 0 0 0,-1 1 0 0 0,0-1-1 0 0,0 0 1 0 0,0-1 0 0 0,0 1 0 0 0,-1-1-1 0 0,1 0 1 0 0,-1-1 0 0 0,-1 1 0 0 0,1-1 0 0 0,0-1-88 0 0,78-151 1163 0 0,-75 100-2291 0 0,-12 47-2608 0 0,-4 3-3279 0 0,4 4-4869 0 0</inkml:trace>
  <inkml:trace contextRef="#ctx0" brushRef="#br0" timeOffset="-13899.062">2074 1107 5729 0 0,'0'0'1325'0'0,"0"0"-557"0"0,0 0-184 0 0,0 0 271 0 0,0 0 320 0 0,0 0 134 0 0,0 0-105 0 0,0 0-157 0 0,0 0-96 0 0,0 0-56 0 0,0 0-61 0 0,0 0-85 0 0,36 3-70 0 0,112 7-68 0 0,-144-9-563 0 0,0 0 0 0 0,0 0 1 0 0,0-1-1 0 0,0 0 0 0 0,0 0 1 0 0,0 0-1 0 0,0-1 0 0 0,0 1 1 0 0,0-1-1 0 0,0 0 0 0 0,-1 0 1 0 0,1 0-1 0 0,0 0 0 0 0,0-1 1 0 0,-1 0-1 0 0,1 1 0 0 0,-1-1 1 0 0,2-2-49 0 0,5-2 197 0 0,-3 2-96 0 0,0 0 0 0 0,0 0 1 0 0,0 0-1 0 0,0-1 1 0 0,-1 0-1 0 0,1 0 0 0 0,-1-1 1 0 0,-1 0-1 0 0,1 0 1 0 0,-1 0-1 0 0,0 0 0 0 0,0-1 1 0 0,-1 0-1 0 0,0 0 1 0 0,0 0-1 0 0,-1-1 0 0 0,0 1 1 0 0,0-1-1 0 0,-1 0 1 0 0,0 0-1 0 0,0 0 0 0 0,0 0 1 0 0,-1 0-1 0 0,-1 0 1 0 0,1 0-1 0 0,-1 0 0 0 0,-1 0 1 0 0,0 0-1 0 0,-1-5-101 0 0,-1 7-76 0 0,0 0 0 0 0,-1 1 0 0 0,0 0 0 0 0,-1-1 0 0 0,1 2 0 0 0,-1-1-1 0 0,0 0 1 0 0,0 1 0 0 0,0 0 0 0 0,-1 0 0 0 0,1 1 0 0 0,-1-1 0 0 0,0 1 0 0 0,0 1 0 0 0,0-1-1 0 0,0 1 1 0 0,-1 0 0 0 0,1 0 0 0 0,-1 1 0 0 0,1 0 0 0 0,-1 0 0 0 0,0 0 0 0 0,1 1 0 0 0,-1 0-1 0 0,1 0 1 0 0,-1 1 0 0 0,0 0 0 0 0,1 0 0 0 0,-5 2 76 0 0,3 0-68 0 0,1 0 0 0 0,0 0 0 0 0,0 1-1 0 0,1 0 1 0 0,-1 1 0 0 0,1 0 0 0 0,0 0 0 0 0,0 0-1 0 0,0 0 1 0 0,1 1 0 0 0,0 0 0 0 0,0 0 0 0 0,1 1 0 0 0,-1-1-1 0 0,1 1 1 0 0,1 0 0 0 0,-1 0 0 0 0,1 0 0 0 0,1 1 0 0 0,-1-1-1 0 0,1 1 1 0 0,0-1 0 0 0,1 1 0 0 0,0 0 0 0 0,0 2 68 0 0,-1-3 13 0 0,1 1-1 0 0,0-1 1 0 0,0 1 0 0 0,1 0 0 0 0,0 0 0 0 0,0-1-1 0 0,1 1 1 0 0,0 0 0 0 0,0-1 0 0 0,1 1 0 0 0,0-1 0 0 0,0 1-1 0 0,1-1 1 0 0,0 0 0 0 0,0 0 0 0 0,1 0 0 0 0,0 0 0 0 0,0-1-1 0 0,0 0 1 0 0,1 0 0 0 0,0 0 0 0 0,0 0 0 0 0,1-1 0 0 0,0 1-1 0 0,-1-1 1 0 0,2-1 0 0 0,-1 1 0 0 0,0-1 0 0 0,1 0-1 0 0,0-1 1 0 0,0 1 0 0 0,0-2 0 0 0,0 1 0 0 0,5 1-13 0 0,-1-1 116 0 0,0 0 0 0 0,0 0 0 0 0,0-1 1 0 0,1-1-1 0 0,-1 0 0 0 0,0 0 0 0 0,1-1 0 0 0,-1-1 0 0 0,1 0 1 0 0,-1 0-1 0 0,0-1 0 0 0,0 0 0 0 0,0-1 0 0 0,0-1 1 0 0,0 0-1 0 0,0 0 0 0 0,5-4-116 0 0,6-6 146 0 0,0 0 1 0 0,-1-2-1 0 0,-1-1 1 0 0,0 0-1 0 0,-2-2 1 0 0,0 0-1 0 0,-1-1 1 0 0,0 0-1 0 0,-2-2 0 0 0,-1 0 1 0 0,4-8-147 0 0,11-11 95 0 0,-23 81-1100 0 0,-2 3 995 0 0,-4-28 5 0 0,0 0 0 0 0,1 1-1 0 0,1-1 1 0 0,1 0 0 0 0,0 0 0 0 0,1 0-1 0 0,0 0 1 0 0,1-1 0 0 0,1 1 0 0 0,0-1-1 0 0,1-1 1 0 0,6 9 5 0 0,-11-19 19 0 0,1 0 1 0 0,-1 0-1 0 0,1 0 0 0 0,0 0 1 0 0,0 0-1 0 0,0-1 1 0 0,0 1-1 0 0,1-1 0 0 0,-1 0 1 0 0,1 0-1 0 0,-1 0 0 0 0,1 0 1 0 0,0-1-1 0 0,0 0 0 0 0,0 1 1 0 0,0-1-1 0 0,0-1 0 0 0,0 1 1 0 0,0 0-1 0 0,0-1 1 0 0,0 0-1 0 0,0 0 0 0 0,0 0 1 0 0,0-1-1 0 0,0 1 0 0 0,0-1 1 0 0,0 0-1 0 0,0 0 0 0 0,0-1 1 0 0,0 1-1 0 0,1-2-19 0 0,12-10 169 0 0,0-1-1 0 0,-2-1 1 0 0,0 0-1 0 0,0-1 1 0 0,-2-1-1 0 0,0 0 1 0 0,-1-1-1 0 0,-1 0 1 0 0,0-1-1 0 0,-1 0 1 0 0,-2-1-1 0 0,0 0 1 0 0,3-13-169 0 0,51-98-121 0 0,-53 118-572 0 0,-2 12-6536 0 0,-2 9-3634 0 0,-4-3 5128 0 0</inkml:trace>
  <inkml:trace contextRef="#ctx0" brushRef="#br0" timeOffset="-13598.987">3359 1136 8058 0 0,'0'0'2199'0'0,"0"0"-249"0"0,0 0-25 0 0,0 0-64 0 0,0 0-264 0 0,0 0-311 0 0,0 0-275 0 0,0 0-184 0 0,0 0-119 0 0,31-22-96 0 0,100-73-105 0 0,-80 42 136 0 0,-48 44-513 0 0,0 0-53 0 0,0 1 0 0 0,0 0 0 0 0,-1-1 0 0 0,0 0 1 0 0,0 1-1 0 0,-1-1 0 0 0,-1 0 0 0 0,1 0 0 0 0,-1 0 0 0 0,-1 0 0 0 0,0 0-77 0 0,1 6-28 0 0,0 0 0 0 0,-1 0 1 0 0,0 0-1 0 0,0 1 0 0 0,0-1 1 0 0,0 0-1 0 0,0 1 0 0 0,0-1 1 0 0,-1 1-1 0 0,1 0 0 0 0,-1-1 1 0 0,0 1-1 0 0,1 0 0 0 0,-1 0 1 0 0,0 0-1 0 0,0 0 0 0 0,-1 0 1 0 0,1 0-1 0 0,0 1 0 0 0,-1-1 1 0 0,1 1-1 0 0,-1-1 0 0 0,1 1 1 0 0,-1 0-1 0 0,1 0 0 0 0,-1 0 1 0 0,0 0-1 0 0,0 1 0 0 0,1-1 1 0 0,-1 1-1 0 0,0 0 0 0 0,0 0 1 0 0,0 0-1 0 0,-2 0 28 0 0,-6 2-144 0 0,0 1-1 0 0,1 0 1 0 0,-1 0-1 0 0,1 1 1 0 0,0 0-1 0 0,0 1 1 0 0,0 0-1 0 0,1 1 1 0 0,0 0 0 0 0,0 0-1 0 0,0 1 1 0 0,1 0-1 0 0,0 1 1 0 0,0 0-1 0 0,1 0 1 0 0,0 0 0 0 0,0 1-1 0 0,1 0 1 0 0,0 1-1 0 0,1-1 1 0 0,0 1-1 0 0,0 0 1 0 0,1 0 0 0 0,1 1-1 0 0,0-1 1 0 0,0 1-1 0 0,1 0 1 0 0,0-1-1 0 0,1 1 1 0 0,0 0-1 0 0,0 0 1 0 0,1 0 0 0 0,1 4 144 0 0,0-9-30 0 0,0-1 0 0 0,0 1 1 0 0,1-1-1 0 0,-1 1 0 0 0,1-1 1 0 0,0 0-1 0 0,0 0 1 0 0,1 0-1 0 0,0 0 0 0 0,0 0 1 0 0,0-1-1 0 0,0 1 0 0 0,1-1 1 0 0,-1 0-1 0 0,1 0 1 0 0,0 0-1 0 0,1 0 0 0 0,-1-1 1 0 0,1 1-1 0 0,-1-1 0 0 0,1 0 1 0 0,0-1-1 0 0,0 1 0 0 0,0-1 1 0 0,0 0-1 0 0,1-1 1 0 0,-1 1-1 0 0,4 0 30 0 0,7 2 130 0 0,0-1 0 0 0,0-1 0 0 0,0 0 0 0 0,1-1 0 0 0,-1-1 0 0 0,0-1 0 0 0,0 0 0 0 0,0-1 0 0 0,8-2-130 0 0,-2-1 349 0 0,-1-1 1 0 0,0-1-1 0 0,0-1 1 0 0,0-1 0 0 0,-1-1-1 0 0,-1 0 1 0 0,9-7-350 0 0,-2-2 267 0 0,0-1 1 0 0,-1-1 0 0 0,-1-1 0 0 0,-1-1-1 0 0,-1-1 1 0 0,-1-1 0 0 0,11-18-268 0 0,-14 18 58 0 0,-8 14-40 0 0,0-2 1 0 0,-1 1-1 0 0,0-1 1 0 0,-1-1-1 0 0,-1 1 1 0 0,0-1-1 0 0,-1 0 1 0 0,0-1-1 0 0,-1 0 1 0 0,-1 0-1 0 0,0 0 1 0 0,-1 0-1 0 0,0-4-18 0 0,-5 16-48 0 0,1 1 0 0 0,0-1 0 0 0,-1 1 0 0 0,1-1-1 0 0,-1 1 1 0 0,0-1 0 0 0,0 1 0 0 0,0 0 0 0 0,0 0-1 0 0,0 0 1 0 0,0 0 0 0 0,-1 0 0 0 0,1 0 0 0 0,0 1-1 0 0,-1-1 1 0 0,0 1 0 0 0,1 0 0 0 0,-1 0 0 0 0,0 0-1 0 0,0 0 1 0 0,1 0 0 0 0,-1 0 0 0 0,0 1 0 0 0,0 0-1 0 0,0-1 1 0 0,0 1 0 0 0,0 0 0 0 0,0 0 0 0 0,0 1-1 0 0,0-1 1 0 0,0 0 0 0 0,0 1 0 0 0,1 0 0 0 0,-1 0-1 0 0,0 0 1 0 0,0 0 0 0 0,1 0 0 0 0,-1 1 0 0 0,0-1 0 0 0,1 1-1 0 0,0-1 1 0 0,-1 1 0 0 0,1 0 48 0 0,-10 4-104 0 0,0 0 0 0 0,1 1 1 0 0,0 0-1 0 0,0 1 0 0 0,1 0 0 0 0,0 1 0 0 0,0 0 1 0 0,1 0-1 0 0,1 1 0 0 0,-1 0 0 0 0,-6 11 104 0 0,14-19-20 0 0,0 0 0 0 0,0 0 0 0 0,0 1 0 0 0,0-1 0 0 0,1 0 0 0 0,-1 0 0 0 0,1 1 0 0 0,0-1 0 0 0,-1 0 0 0 0,1 1 0 0 0,0-1 0 0 0,0 0 0 0 0,0 1 0 0 0,1-1 0 0 0,-1 0 0 0 0,1 0 0 0 0,-1 1 0 0 0,1-1 0 0 0,0 0 0 0 0,0 0 0 0 0,-1 0 0 0 0,2 0 0 0 0,-1 1 0 0 0,0-2 0 0 0,0 1 0 0 0,1 0 0 0 0,-1 0 0 0 0,1 0 0 0 0,-1-1 0 0 0,1 1 0 0 0,0 0 0 0 0,0-1 0 0 0,0 0 0 0 0,-1 1 0 0 0,1-1 0 0 0,1 0 0 0 0,-1 0 0 0 0,0 0 0 0 0,1 0 20 0 0,96 25 210 0 0,-84-23-210 0 0,-3-1-9 0 0,0-2 116 0 0,-1 1 0 0 0,1 0 0 0 0,-1 1 0 0 0,1 0 0 0 0,-1 0 0 0 0,0 2 0 0 0,0-1 0 0 0,0 1 0 0 0,-1 1 0 0 0,1 0 0 0 0,-1 0 0 0 0,0 1 0 0 0,-1 1 0 0 0,1-1 0 0 0,-1 2 1 0 0,0-1-1 0 0,-1 1 0 0 0,0 0 0 0 0,0 1 0 0 0,-1 0 0 0 0,6 9-107 0 0,-7-1 126 0 0,-2-1 0 0 0,0 1 1 0 0,0-1-1 0 0,-2 1 1 0 0,0 0-1 0 0,-1 0 0 0 0,-1 14-126 0 0,17 100-88 0 0,-15-125 10 0 0,0-1 0 0 0,0 1 1 0 0,1-1-1 0 0,0 1 0 0 0,0-1 0 0 0,1 0 1 0 0,0 0-1 0 0,-1 0 0 0 0,1-1 1 0 0,1 1-1 0 0,-1-1 0 0 0,1 0 0 0 0,0-1 1 0 0,4 4 77 0 0,-8-14-4609 0 0,-7-1-4425 0 0,4 8 1684 0 0</inkml:trace>
  <inkml:trace contextRef="#ctx0" brushRef="#br0" timeOffset="-6749.418">5074 1063 0 0 0,'0'0'568'0'0,"0"0"-58"0"0,0 0-244 0 0,0 0-74 0 0,0 0 90 0 0,0 0 166 0 0,0 0 97 0 0,0 0-26 0 0,0 0-131 0 0,0 0-188 0 0,0 0-152 0 0,-19 30-82 0 0,-58 97-63 0 0,37-46-252 0 0,31-44-2546 0 0,9-32 2304 0 0</inkml:trace>
  <inkml:trace contextRef="#ctx0" brushRef="#br0" timeOffset="-5647.08">5006 1059 0 0 0,'0'0'467'0'0,"0"0"510"0"0,0 0 217 0 0,0 0 62 0 0,0 0-48 0 0,0-4-111 0 0,0-10-160 0 0,0 10-181 0 0,0 4-137 0 0,-24 71 2899 0 0,9-37-3203 0 0,-1 0 0 0 0,-2-2-1 0 0,-1 0 1 0 0,-2-1 0 0 0,-15 18-315 0 0,8-9-2870 0 0,49-39-5713 0 0,-14-1 6433 0 0</inkml:trace>
  <inkml:trace contextRef="#ctx0" brushRef="#br0" timeOffset="-4233.143">5597 809 160 0 0,'0'0'950'0'0,"0"0"-389"0"0,0 0-176 0 0,0 0 86 0 0,0 0 239 0 0,0 0 202 0 0,0 0 73 0 0,0 0-62 0 0,0 0-167 0 0,0 0-167 0 0,0 0-132 0 0,0 0-52 0 0,0 0-7 0 0,8 30 26 0 0,27 94 63 0 0,-35-122-461 0 0,0 0 0 0 0,0-1 0 0 0,1 1 0 0 0,-1 0 0 0 0,0-1 0 0 0,1 1 0 0 0,-1 0 0 0 0,1-1 0 0 0,-1 1 0 0 0,1-1 0 0 0,0 1 0 0 0,0 0 0 0 0,-1-1 0 0 0,1 0 0 0 0,0 1 0 0 0,1-1 0 0 0,-1 0 0 0 0,0 1 0 0 0,0-1 0 0 0,0 0 0 0 0,1 0 0 0 0,-1 0 0 0 0,0 0 0 0 0,1 0 0 0 0,-1 0 0 0 0,1-1 0 0 0,-1 1 0 0 0,1 0-1 0 0,0-1 1 0 0,-1 1 0 0 0,1-1 0 0 0,0 0 0 0 0,-1 1 0 0 0,1-1 0 0 0,0 0 0 0 0,-1 0 0 0 0,1 0 0 0 0,0 0-26 0 0,6-1 209 0 0,3 2 68 0 0,0 0 1 0 0,-1-1-1 0 0,1 0 1 0 0,0-1-1 0 0,-1 0 0 0 0,1-1 1 0 0,0 0-1 0 0,-1 0 0 0 0,0-2 1 0 0,4-1-278 0 0,22-14 357 0 0,0-2 1 0 0,-2-1 0 0 0,-1-2-1 0 0,-1-2 1 0 0,-1-1-1 0 0,-1-1 1 0 0,-1-1-1 0 0,-2-2 1 0 0,4-7-358 0 0,1-4 98 0 0,-1-1-1 0 0,-2-2 1 0 0,-3-2 0 0 0,19-43-98 0 0,-31 56-32 0 0,-2-1-1 0 0,-1 0 1 0 0,-2 0 0 0 0,-1-1 0 0 0,-2 0 0 0 0,-2 0 0 0 0,-1-1-1 0 0,-1 0 1 0 0,-3-7 32 0 0,-13-19 54 0 0,13 62-78 0 0,1-1 0 0 0,-1 0 0 0 0,0 1 0 0 0,1-1 0 0 0,-1 1 0 0 0,0 0 0 0 0,0-1 0 0 0,0 1 0 0 0,0 0 0 0 0,0-1 0 0 0,-1 1 0 0 0,1 0 0 0 0,0 0 0 0 0,0 0 0 0 0,-1 0 0 0 0,1 0 0 0 0,-1 0 0 0 0,1 1 0 0 0,-1-1 0 0 0,1 0 0 0 0,-1 1 0 0 0,1-1 0 0 0,-1 1 0 0 0,0-1 0 0 0,1 1 1 0 0,-1 0-1 0 0,0 0 0 0 0,1 0 0 0 0,-1 0 0 0 0,0 0 0 0 0,1 0 0 0 0,-1 0 0 0 0,0 1 0 0 0,1-1 0 0 0,-1 0 0 0 0,1 1 0 0 0,-1-1 0 0 0,0 1 24 0 0,-4 4-49 0 0,0 1 0 0 0,0 0 0 0 0,0 0 0 0 0,1 0 0 0 0,0 0 0 0 0,0 1 0 0 0,1 0-1 0 0,0 0 1 0 0,0 0 0 0 0,0 1 0 0 0,1-1 0 0 0,-1 6 49 0 0,2-9 3 0 0,-8 20 89 0 0,1 1 0 0 0,1 0 0 0 0,1 1 0 0 0,2 0 0 0 0,0 0-1 0 0,2 0 1 0 0,0 0 0 0 0,2 12-92 0 0,4 58 752 0 0,4 1-1 0 0,5-2 1 0 0,12 46-752 0 0,2 16 436 0 0,4 75-1 0 0,-10 0 0 0 0,-10 80-435 0 0,-10-291 12 0 0,1 23 109 0 0,-2 0-1 0 0,-2 0 1 0 0,-2 0 0 0 0,-4 9-121 0 0,9-49 43 0 0,0-1 0 0 0,-1 0 0 0 0,1 1 0 0 0,-1-1 0 0 0,0 1 0 0 0,0-1 0 0 0,0 0 0 0 0,-1 0 0 0 0,1 0 0 0 0,-1 1 0 0 0,0-2 0 0 0,1 1 0 0 0,-1 0 0 0 0,-1 0 0 0 0,1 0 0 0 0,0-1 0 0 0,-1 1 1 0 0,1-1-1 0 0,-1 0 0 0 0,0 0 0 0 0,0 0 0 0 0,0 0 0 0 0,0 0 0 0 0,0-1 0 0 0,0 1 0 0 0,0-1 0 0 0,0 0 0 0 0,-1 0 0 0 0,1 0 0 0 0,0 0 0 0 0,-1-1 0 0 0,1 1 0 0 0,-1-1 0 0 0,1 0 0 0 0,-1 0 0 0 0,1 0 0 0 0,-1-1 0 0 0,1 1 0 0 0,0-1 1 0 0,-1 0-1 0 0,1 0 0 0 0,0 0 0 0 0,-3-1-43 0 0,-42-38-447 0 0,-18-35-3102 0 0,34 19-6346 0 0,25 44 2405 0 0</inkml:trace>
  <inkml:trace contextRef="#ctx0" brushRef="#br0" timeOffset="-3980.731">5413 367 16235 0 0,'0'0'402'0'0,"0"0"-47"0"0,0 0 75 0 0,0 0 215 0 0,0 0 169 0 0,0 0 20 0 0,0 0-191 0 0,0 0-338 0 0,0 0-300 0 0,0 0-155 0 0,0 0-48 0 0,0 0 20 0 0,0 0 28 0 0,4 1-78 0 0,44 8-1584 0 0,-12-8-5506 0 0,-21-1-3316 0 0</inkml:trace>
  <inkml:trace contextRef="#ctx0" brushRef="#br0" timeOffset="-1495.815">7401 742 6665 0 0,'0'0'585'0'0,"0"0"-257"0"0,0 0-27 0 0,0 0 216 0 0,0 0 345 0 0,0 0 214 0 0,0 0-48 0 0,0 0-237 0 0,0 0-344 0 0,0 0-251 0 0,-3 8-101 0 0,-1 11 82 0 0,0 0-1 0 0,2 0 1 0 0,0 0 0 0 0,1 0 0 0 0,1 0 0 0 0,0 0 0 0 0,2 0 0 0 0,0 4-177 0 0,-1-13 164 0 0,1 0 1 0 0,0 0 0 0 0,0 0 0 0 0,1 0-1 0 0,0-1 1 0 0,0 1 0 0 0,1-1 0 0 0,1 0-1 0 0,-1 0 1 0 0,1 0 0 0 0,1-1 0 0 0,0 0-1 0 0,0 0 1 0 0,1 0 0 0 0,-1-1-1 0 0,2 0 1 0 0,-1 0 0 0 0,1 0 0 0 0,0-1-1 0 0,0-1 1 0 0,7 4-165 0 0,-9-8 100 0 0,0-1 0 0 0,0 0 0 0 0,0 0 0 0 0,-1-1 0 0 0,1 0 1 0 0,0 0-1 0 0,0 0 0 0 0,0 0 0 0 0,0-1 0 0 0,-1 0 0 0 0,1-1 0 0 0,-1 1 0 0 0,1-1 0 0 0,-1 0 0 0 0,0 0 0 0 0,0 0 0 0 0,0-1 0 0 0,-1 0 0 0 0,1 0 1 0 0,-1 0-1 0 0,0 0 0 0 0,0-1 0 0 0,-1 0 0 0 0,1 0 0 0 0,-1 0 0 0 0,0 0 0 0 0,0 0 0 0 0,1-5-100 0 0,46-64 235 0 0,-3-2-1 0 0,-4-3 1 0 0,8-25-235 0 0,-35 63 58 0 0,-15 40-108 0 0,-1 1-102 0 0,0 10-329 0 0,32 188 301 0 0,114 441 340 0 0,-132-582-160 0 0,-2 0 0 0 0,-3 0 1 0 0,-2 1-1 0 0,-3 0 0 0 0,-2 12 0 0 0,-2-65 22 0 0,-1-1 0 0 0,1 1-1 0 0,-1-1 1 0 0,0 0 0 0 0,0 1-1 0 0,0-1 1 0 0,-1 0 0 0 0,0 0 0 0 0,0 0-1 0 0,0 0 1 0 0,0 0 0 0 0,0 0-1 0 0,-1-1 1 0 0,1 1 0 0 0,-1-1 0 0 0,0 1-1 0 0,0-1 1 0 0,-1 0 0 0 0,1 0 0 0 0,-1-1-1 0 0,1 1 1 0 0,-1-1 0 0 0,0 1-1 0 0,0-1 1 0 0,0 0 0 0 0,0-1 0 0 0,0 1-1 0 0,0-1 1 0 0,-1 0 0 0 0,1 0 0 0 0,0 0-1 0 0,-1 0 1 0 0,1-1 0 0 0,-1 0-1 0 0,1 0 1 0 0,-1 0 0 0 0,1 0 0 0 0,0-1-1 0 0,-1 0 1 0 0,1 0 0 0 0,0 0-1 0 0,-1 0 1 0 0,1-1 0 0 0,0 1 0 0 0,-2-2-22 0 0,-3-5-1 0 0,1 0 0 0 0,0-1 0 0 0,0 1 0 0 0,1-1 0 0 0,0-1 0 0 0,1 1 0 0 0,0-1 1 0 0,1-1-1 0 0,0 1 0 0 0,0-1 0 0 0,1 0 0 0 0,0 0 0 0 0,1 0 0 0 0,0 0 0 0 0,1 0 0 0 0,1-1 1 0 0,-3-187-928 0 0,37 42-3625 0 0,13 62-8262 0 0,-36 79 9521 0 0</inkml:trace>
  <inkml:trace contextRef="#ctx0" brushRef="#br0" timeOffset="-1183">8555 628 11867 0 0,'0'0'1077'0'0,"0"0"-289"0"0,0 0-126 0 0,0 0 126 0 0,0 0 137 0 0,0 0 0 0 0,-32 24-144 0 0,-100 76-174 0 0,127-97-562 0 0,0 1-1 0 0,0 0 1 0 0,0 0-1 0 0,1 1 1 0 0,0-1 0 0 0,0 1-1 0 0,0 0 1 0 0,0 0-1 0 0,1 0 1 0 0,-1 1 0 0 0,1-1-1 0 0,1 1 1 0 0,-1 0-1 0 0,1 0 1 0 0,0 1-45 0 0,-4 11 120 0 0,0-8-88 0 0,1 1 0 0 0,0 0-1 0 0,1 0 1 0 0,0 0-1 0 0,1 0 1 0 0,0 1-1 0 0,1-1 1 0 0,0 1-1 0 0,1 0 1 0 0,1 0 0 0 0,-1 0-1 0 0,2-1 1 0 0,-1 1-1 0 0,2 0 1 0 0,0 0-1 0 0,0-1 1 0 0,1 1 0 0 0,0-1-1 0 0,1 0 1 0 0,1 0-1 0 0,-1 0 1 0 0,2 0-1 0 0,-1-1 1 0 0,4 4-32 0 0,-2-8 58 0 0,0 0 0 0 0,0-1 0 0 0,0 0 0 0 0,1 0 0 0 0,-1 0 0 0 0,1-1 0 0 0,0 0 0 0 0,1-1 0 0 0,-1 0 0 0 0,1 0-1 0 0,-1-1 1 0 0,1 0 0 0 0,0-1 0 0 0,0 1 0 0 0,-1-2 0 0 0,1 1 0 0 0,0-1 0 0 0,0-1 0 0 0,0 1 0 0 0,0-2 0 0 0,0 1 0 0 0,-1-1 0 0 0,1-1 0 0 0,0 1 0 0 0,-1-1 0 0 0,0-1 0 0 0,0 1 0 0 0,0-2 0 0 0,0 1 0 0 0,-1-1 0 0 0,1 0 0 0 0,-1 0 0 0 0,0-1 0 0 0,-1 0 0 0 0,1-1-1 0 0,-1 1 1 0 0,4-7-58 0 0,-2 0 68 0 0,1 0 0 0 0,-2-1 0 0 0,0-1 0 0 0,-1 1 0 0 0,0-1-1 0 0,-1 0 1 0 0,0 0 0 0 0,-2-1 0 0 0,0 1 0 0 0,0-1 0 0 0,-2 0-1 0 0,0 0 1 0 0,0 0 0 0 0,-2 1 0 0 0,-1-10-68 0 0,1 15-78 0 0,0 0-1 0 0,-1 0 1 0 0,0 0 0 0 0,-1 0 0 0 0,0 0 0 0 0,-1 0-1 0 0,0 1 1 0 0,0 0 0 0 0,-1 0 0 0 0,-1 0-1 0 0,1 0 1 0 0,-1 1 0 0 0,-1-1 78 0 0,-49-36-3764 0 0,-14 39-7796 0 0,60 13 4772 0 0</inkml:trace>
  <inkml:trace contextRef="#ctx0" brushRef="#br0" timeOffset="-860.691">8973 849 10122 0 0,'0'0'1611'0'0,"0"0"-327"0"0,0 0-6 0 0,0 0 92 0 0,0 0-47 0 0,0 0-294 0 0,0 0-371 0 0,0 0-300 0 0,0 0-194 0 0,0 0-64 0 0,0 0-17 0 0,0 0 2 0 0,0 0 18 0 0,-2 24-9 0 0,-8 73 2 0 0,9-93-84 0 0,1 0 1 0 0,-1 0-1 0 0,1 0 1 0 0,0 0-1 0 0,0 0 1 0 0,1 0-1 0 0,-1 0 1 0 0,1 0 0 0 0,0 0-1 0 0,0 0 1 0 0,0 0-1 0 0,1-1 1 0 0,-1 1-1 0 0,1 0 1 0 0,0-1-1 0 0,0 1 1 0 0,0-1-1 0 0,1 0 1 0 0,-1 0 0 0 0,1 0-1 0 0,2 3-12 0 0,3 2 49 0 0,-2-1 50 0 0,0-1 0 0 0,0 0 0 0 0,1 0 0 0 0,0-1 0 0 0,0 0 0 0 0,0 0 1 0 0,1-1-1 0 0,0 1 0 0 0,0-2 0 0 0,0 1 0 0 0,0-1 0 0 0,0 0 0 0 0,1-1 0 0 0,0 0 1 0 0,-1-1-1 0 0,1 1 0 0 0,0-2 0 0 0,0 1 0 0 0,-1-1 0 0 0,1 0 0 0 0,0-1 1 0 0,0 0-1 0 0,-1-1 0 0 0,1 1 0 0 0,-1-2 0 0 0,1 1 0 0 0,-1-1 0 0 0,0 0 0 0 0,0-1 1 0 0,3-2-100 0 0,7-9 141 0 0,-1-2 0 0 0,0 0 1 0 0,-1-1-1 0 0,-1-1 1 0 0,-1 0-1 0 0,0-1 1 0 0,-2 0-1 0 0,0-1 1 0 0,-1-1-1 0 0,-2 0 0 0 0,0 0 1 0 0,-1-1-1 0 0,0-5-141 0 0,-2 14-37 0 0,13-78-1504 0 0,-19 60-2347 0 0,-3 3-4830 0 0,0 20-1980 0 0</inkml:trace>
  <inkml:trace contextRef="#ctx0" brushRef="#br0" timeOffset="19925.704">21 2598 0 0 0,'0'0'791'0'0,"0"0"409"0"0,0 0 214 0 0,0 0-10 0 0,0 0-124 0 0,0 0-145 0 0,0 0-141 0 0,0 0-98 0 0,0 0-53 0 0,0 0-34 0 0,-2 13-27 0 0,-13 136 2660 0 0,15-138-3263 0 0,-1 0 0 0 0,1 1 0 0 0,1-1 0 0 0,0 0 0 0 0,0 0 0 0 0,1 0-1 0 0,1 0 1 0 0,0-1 0 0 0,0 1 0 0 0,1 0 0 0 0,0-1 0 0 0,1 0 0 0 0,0 0 0 0 0,1-1 0 0 0,0 1 0 0 0,0-1 0 0 0,4 3-179 0 0,-9-10 61 0 0,1-1 1 0 0,0 1-1 0 0,0-1 1 0 0,-1 0-1 0 0,1 0 1 0 0,0 1-1 0 0,0-1 1 0 0,0 0-1 0 0,1 0 1 0 0,-1-1-1 0 0,0 1 1 0 0,0 0-1 0 0,0-1 1 0 0,1 0-1 0 0,-1 1 1 0 0,0-1-1 0 0,0 0 1 0 0,1 0-1 0 0,-1 0 1 0 0,0 0-1 0 0,1-1 1 0 0,-1 1-1 0 0,0 0 1 0 0,0-1-1 0 0,0 0 1 0 0,1 1-1 0 0,-1-1 1 0 0,0 0-1 0 0,0 0 1 0 0,0 0-1 0 0,0-1 1 0 0,0 1-1 0 0,-1 0 1 0 0,1-1-1 0 0,0 1 1 0 0,-1-1-1 0 0,1 0-61 0 0,56-68 929 0 0,-57 68-927 0 0,14-22 102 0 0,-1 0-1 0 0,-2-1 1 0 0,0 0 0 0 0,-2-2 0 0 0,0 1 0 0 0,1-13-104 0 0,3-20 184 0 0,-14 59-292 0 0,0 0-78 0 0,0 27-474 0 0,17 193 683 0 0,-14-157-12 0 0,6 396-101 0 0,-12-423 53 0 0,-1-1-1 0 0,-1 0 1 0 0,-2 0 0 0 0,-2 0-1 0 0,-1-1 1 0 0,-1 0 0 0 0,-8 12 37 0 0,14-36-1 0 0,0 0 1 0 0,0-1-1 0 0,-1 0 1 0 0,0 0-1 0 0,-1 0 1 0 0,0-1-1 0 0,0 0 1 0 0,-1 0-1 0 0,0-1 1 0 0,0 0-1 0 0,-10 5 1 0 0,17-11 10 0 0,0 0 0 0 0,-1 0 0 0 0,1 0-1 0 0,-1 0 1 0 0,1-1 0 0 0,-1 1-1 0 0,1-1 1 0 0,-1 1 0 0 0,1-1-1 0 0,-1 1 1 0 0,1-1 0 0 0,-1 0 0 0 0,0 0-1 0 0,1 0 1 0 0,-1 0 0 0 0,0 0-1 0 0,1 0 1 0 0,-1 0 0 0 0,1-1 0 0 0,-1 1-1 0 0,0-1 1 0 0,1 1 0 0 0,-1-1-1 0 0,1 1 1 0 0,-1-1 0 0 0,1 0-1 0 0,0 0 1 0 0,-1 0 0 0 0,1 0 0 0 0,0 0-1 0 0,0 0 1 0 0,-1 0 0 0 0,1 0-1 0 0,0 0 1 0 0,0 0 0 0 0,0-1 0 0 0,0 1-1 0 0,0 0 1 0 0,1-1 0 0 0,-1 1-1 0 0,0-1 1 0 0,1 1 0 0 0,-1-1-1 0 0,1 1 1 0 0,-1-1 0 0 0,1 0 0 0 0,0 0-10 0 0,-12-79-107 0 0,12 19-25 0 0,2-1 0 0 0,4 0 1 0 0,2 1-1 0 0,5-12 132 0 0,55-163-3559 0 0,-34 162-1352 0 0,5 3-4259 0 0,-25 52 6219 0 0</inkml:trace>
  <inkml:trace contextRef="#ctx0" brushRef="#br0" timeOffset="20242.244">851 2591 3857 0 0,'0'0'1504'0'0,"0"0"-40"0"0,0 0 122 0 0,0 0 199 0 0,0 0 40 0 0,0 0-175 0 0,0 0-223 0 0,0 0-246 0 0,0 0-254 0 0,-32 34-223 0 0,-98 108-189 0 0,73-62-13 0 0,53-68-433 0 0,1-5-44 0 0,0-1 0 0 0,0 1 0 0 0,1-1 0 0 0,0 1 0 0 0,0-1 0 0 0,1 1 0 0 0,0 0-1 0 0,0 0 1 0 0,0 0 0 0 0,1 0 0 0 0,0 0 0 0 0,1 0 0 0 0,-1 0 0 0 0,1 0 0 0 0,1 0 0 0 0,-1-1 0 0 0,1 1 0 0 0,0 0 0 0 0,1-1 0 0 0,0 1-1 0 0,0-1 1 0 0,0 0 0 0 0,0 0 0 0 0,1 0 0 0 0,0-1 0 0 0,1 1 0 0 0,-1-1 0 0 0,1 0 0 0 0,4 4-25 0 0,-4-6 79 0 0,0 1 1 0 0,0-1-1 0 0,1 0 1 0 0,0 0-1 0 0,-1 0 1 0 0,1-1-1 0 0,0 0 0 0 0,0 0 1 0 0,1 0-1 0 0,-1-1 1 0 0,0 0-1 0 0,0 0 1 0 0,1-1-1 0 0,-1 0 1 0 0,0 0-1 0 0,1 0 0 0 0,-1-1 1 0 0,0 1-1 0 0,0-2 1 0 0,1 1-1 0 0,-1-1 1 0 0,0 0-1 0 0,0 0 1 0 0,-1-1-1 0 0,1 1 0 0 0,0-1 1 0 0,-1-1-1 0 0,0 1 1 0 0,1-1-1 0 0,-1 0 1 0 0,-1 0-1 0 0,1 0 1 0 0,-1-1-1 0 0,1 1 0 0 0,0-3-79 0 0,4-9 102 0 0,-2-1-1 0 0,0 1 1 0 0,-1-1-1 0 0,-1-1 1 0 0,0 1-1 0 0,-2 0 1 0 0,0-1-1 0 0,-1 0 1 0 0,0 0-1 0 0,-1 0 1 0 0,-2 0-1 0 0,0 0 0 0 0,-1-6-101 0 0,1 13-278 0 0,-1 0 0 0 0,0 0 0 0 0,0 0 0 0 0,-1 0 0 0 0,-1 0 0 0 0,0 0 0 0 0,0 1 0 0 0,-1 0 0 0 0,-1 0 0 0 0,1 0 0 0 0,-2 1 0 0 0,1-1 0 0 0,-9-7 278 0 0,-11 1-4049 0 0,7 17-5798 0 0,15 5 3539 0 0</inkml:trace>
  <inkml:trace contextRef="#ctx0" brushRef="#br0" timeOffset="20530.557">1161 2767 4489 0 0,'0'0'2575'0'0,"0"0"-381"0"0,0 0-168 0 0,0 0 24 0 0,0 0-133 0 0,0 0-362 0 0,0 0-468 0 0,0 0-369 0 0,0 0-228 0 0,0 0-171 0 0,0 0-107 0 0,0 0-74 0 0,0 0-57 0 0,-2 10-18 0 0,-3 32-11 0 0,5-38-30 0 0,1-1 0 0 0,-1 1 0 0 0,1 0 0 0 0,0 0 0 0 0,1-1 0 0 0,-1 1 0 0 0,0-1 0 0 0,1 0 0 0 0,0 1 0 0 0,0-1 0 0 0,0 0 0 0 0,0 0 0 0 0,0 0 0 0 0,1 0 0 0 0,-1 0 0 0 0,1-1 0 0 0,0 1 0 0 0,0-1 0 0 0,0 1 0 0 0,0-1 0 0 0,3 1-22 0 0,-2 0 93 0 0,1 0 1 0 0,-1-1-1 0 0,1 0 0 0 0,0 0 0 0 0,0 0 0 0 0,-1-1 0 0 0,1 1 0 0 0,0-1 0 0 0,0 0 0 0 0,0-1 0 0 0,1 1 1 0 0,-1-1-1 0 0,0 0 0 0 0,0 0 0 0 0,0 0 0 0 0,0-1 0 0 0,0 0 0 0 0,0 0 0 0 0,0 0 0 0 0,0-1 1 0 0,0 0-1 0 0,-1 0 0 0 0,1 0 0 0 0,0 0 0 0 0,-1-1 0 0 0,0 1 0 0 0,0-1 0 0 0,1 0 0 0 0,-2-1 0 0 0,1 1 1 0 0,0-1-1 0 0,1-1-93 0 0,8-10 77 0 0,0 1 1 0 0,-1-2-1 0 0,-1 0 0 0 0,0 0 1 0 0,-1-1-1 0 0,-1 0 1 0 0,-1-1-1 0 0,0 0 0 0 0,2-12-77 0 0,-5-58-9095 0 0,-7 85 2919 0 0,1 2-2657 0 0</inkml:trace>
  <inkml:trace contextRef="#ctx0" brushRef="#br0" timeOffset="21024.723">1554 2974 0 0 0,'0'0'943'0'0,"0"0"1056"0"0,0 0 401 0 0,0 0-26 0 0,0 0-281 0 0,0 0-370 0 0,0 0-336 0 0,0 0-290 0 0,0 0-171 0 0,0 0-85 0 0,35-19-38 0 0,106-61-55 0 0,-67 20 477 0 0,-49 33-958 0 0,-2 0 0 0 0,0-2 1 0 0,-3 0-1 0 0,0-1 0 0 0,-2-2 0 0 0,-1 1 1 0 0,3-10-268 0 0,0-56 249 0 0,-20 95-256 0 0,0-1 0 0 0,0 0 0 0 0,0 0 0 0 0,0 0 0 0 0,-1 1 0 0 0,1-1 0 0 0,-1 0 0 0 0,0 0 1 0 0,1 1-1 0 0,-1-1 0 0 0,0 1 0 0 0,-1-1 0 0 0,1 1 0 0 0,0-1 0 0 0,-1 1 0 0 0,0-1 0 0 0,1 1 0 0 0,-1 0 0 0 0,0 0 1 0 0,0 0-1 0 0,0 0 0 0 0,0 0 0 0 0,-1 1 0 0 0,1-1 0 0 0,0 1 0 0 0,-1-1 0 0 0,1 1 0 0 0,-1 0 0 0 0,1 0 1 0 0,-1 0-1 0 0,0 0 0 0 0,-1 0 7 0 0,-4 0-30 0 0,0 0 1 0 0,0 1-1 0 0,0 0 1 0 0,0 0-1 0 0,0 1 1 0 0,0 0 0 0 0,0 0-1 0 0,0 1 1 0 0,0 0-1 0 0,0 0 1 0 0,1 1-1 0 0,-1 0 1 0 0,1 1 0 0 0,0-1-1 0 0,0 1 1 0 0,0 1-1 0 0,0-1 1 0 0,1 1-1 0 0,0 0 1 0 0,0 1-1 0 0,0-1 1 0 0,0 1 0 0 0,1 0-1 0 0,0 1 1 0 0,1-1-1 0 0,-4 6 30 0 0,7-10-12 0 0,0 1-1 0 0,0-1 0 0 0,0 0 1 0 0,0 0-1 0 0,0 1 1 0 0,0-1-1 0 0,1 1 0 0 0,-1-1 1 0 0,1 1-1 0 0,0-1 1 0 0,-1 0-1 0 0,1 1 1 0 0,0-1-1 0 0,1 1 0 0 0,-1-1 1 0 0,0 1-1 0 0,1-1 1 0 0,-1 1-1 0 0,1-1 0 0 0,0 0 1 0 0,0 1-1 0 0,0-1 1 0 0,0 0-1 0 0,0 0 0 0 0,0 1 1 0 0,1-1-1 0 0,-1 0 1 0 0,1 0-1 0 0,-1-1 0 0 0,1 1 1 0 0,0 0-1 0 0,0 0 1 0 0,0-1-1 0 0,0 1 1 0 0,0-1-1 0 0,0 0 0 0 0,0 1 1 0 0,0-1-1 0 0,0 0 1 0 0,3 0 12 0 0,100 27 8 0 0,-98-26-6 0 0,32 4 13 0 0,-12-3-9 0 0,-1 1 1 0 0,1 1-1 0 0,-1 2 0 0 0,0 1 1 0 0,0 1-1 0 0,8 5-6 0 0,-29-9 45 0 0,0 0 0 0 0,0 0 0 0 0,-1 0 1 0 0,0 1-1 0 0,0 0 0 0 0,0 0 0 0 0,-1 0 0 0 0,0 0 0 0 0,0 0 0 0 0,0 1 0 0 0,-1-1 0 0 0,0 1 0 0 0,0 0 0 0 0,-1-1 1 0 0,0 1-1 0 0,0 0 0 0 0,-1 0 0 0 0,1 0 0 0 0,-2 0 0 0 0,1 0 0 0 0,-1 0 0 0 0,0 0 0 0 0,0-1 0 0 0,-1 1 1 0 0,1 0-1 0 0,-2-1 0 0 0,1 1 0 0 0,-4 5-45 0 0,0 18 112 0 0,4 62-104 0 0,42-60-1334 0 0,-5-24-7017 0 0,-29-7 4321 0 0,2 2-2922 0 0</inkml:trace>
  <inkml:trace contextRef="#ctx0" brushRef="#br0" timeOffset="21873.885">3143 2587 0 0 0,'0'0'1627'0'0,"0"0"216"0"0,0 0 234 0 0,0 0 22 0 0,0 0-292 0 0,0 0-358 0 0,0 0-304 0 0,0 0-216 0 0,0 0-129 0 0,0 0-106 0 0,0 0-85 0 0,0 0-71 0 0,-10 22-62 0 0,-30 71-43 0 0,29-13 317 0 0,10-66-629 0 0,1 0 0 0 0,0 0 1 0 0,1 0-1 0 0,0 0 0 0 0,1 0 1 0 0,0-1-1 0 0,2 1 1 0 0,-1-1-1 0 0,2 1 0 0 0,0-1 1 0 0,0 0-1 0 0,1-1 0 0 0,1 1 1 0 0,0-1-1 0 0,0-1 0 0 0,1 1 1 0 0,1-1-1 0 0,0-1 1 0 0,2 2-122 0 0,-6-9 117 0 0,0-1 1 0 0,0 1-1 0 0,0-1 1 0 0,1 0-1 0 0,-1 0 1 0 0,1-1 0 0 0,-1 1-1 0 0,1-1 1 0 0,0 0-1 0 0,-1-1 1 0 0,1 0-1 0 0,0 0 1 0 0,0 0 0 0 0,-1 0-1 0 0,1-1 1 0 0,0 0-1 0 0,0 0 1 0 0,-1-1-1 0 0,1 1 1 0 0,-1-1 0 0 0,0 0-1 0 0,1-1 1 0 0,-1 1-1 0 0,0-1 1 0 0,3-3-118 0 0,11-7 137 0 0,-1-2 0 0 0,-1 0 0 0 0,0-1 0 0 0,-1-1 0 0 0,-1 0 0 0 0,0-1 0 0 0,-1-1 0 0 0,-2 0 0 0 0,0-1 0 0 0,0 0 0 0 0,-2-1 0 0 0,-1 0 0 0 0,0 0 0 0 0,-2-1 0 0 0,-1-1 0 0 0,0 1 0 0 0,-2-1 0 0 0,0 0 0 0 0,-1 0 0 0 0,-2 0 0 0 0,0 0 0 0 0,-2-4-137 0 0,-22-24-2573 0 0,19 82-9517 0 0,4-19 6278 0 0,0-1 752 0 0</inkml:trace>
  <inkml:trace contextRef="#ctx0" brushRef="#br0" timeOffset="22229.171">3625 3033 3305 0 0,'0'0'3162'0'0,"0"0"-790"0"0,0 0-282 0 0,0 0 2 0 0,0 0-168 0 0,0 0-361 0 0,0 0-373 0 0,0 0-280 0 0,0 0-142 0 0,0 0-82 0 0,0 0-85 0 0,14-35-82 0 0,45-107-88 0 0,3 23 387 0 0,18 2-476 0 0,-79 117-362 0 0,1 1 0 0 0,-1-1 0 0 0,0 0 0 0 0,0 1 0 0 0,0-1 0 0 0,0 1 0 0 0,0-1-1 0 0,0 1 1 0 0,0-1 0 0 0,0 1 0 0 0,0 0 0 0 0,0 0 0 0 0,0-1 0 0 0,0 1 0 0 0,0 0 0 0 0,-1 0 0 0 0,1 0 0 0 0,0 0 0 0 0,-1 0 0 0 0,1 0 0 0 0,0 0 0 0 0,-1 0 0 0 0,1 0 0 0 0,-1 0 0 0 0,0 1 0 0 0,1-1 0 0 0,-1 0-1 0 0,0 0 1 0 0,0 0 0 0 0,0 0 0 0 0,0 1 0 0 0,0-1 0 0 0,0 0 0 0 0,0 0 0 0 0,0 0 0 0 0,0 1 0 0 0,0-1 0 0 0,-1 0 0 0 0,1 0 0 0 0,-1 0 0 0 0,1 0 0 0 0,-1 1 20 0 0,2 4-52 0 0,1 17-12 0 0,2 1-1 0 0,0-1 1 0 0,1 0-1 0 0,2 0 0 0 0,0-1 1 0 0,6 11 64 0 0,-10-28 24 0 0,-1 1 0 0 0,1-1 1 0 0,0 0-1 0 0,0-1 0 0 0,1 1 0 0 0,-1 0 1 0 0,1-1-1 0 0,0 0 0 0 0,0 0 0 0 0,1 0 1 0 0,-1 0-1 0 0,1-1 0 0 0,0 0 0 0 0,-1 0 1 0 0,2 0-1 0 0,-1 0 0 0 0,0-1 1 0 0,0 0-1 0 0,1 0 0 0 0,-1 0 0 0 0,1-1 1 0 0,0 0-1 0 0,0 0 0 0 0,-1 0 0 0 0,1-1 1 0 0,0 0-1 0 0,0 0 0 0 0,-1 0 0 0 0,4-1-24 0 0,-4 0 109 0 0,1-1-1 0 0,-1 1 0 0 0,0-1 0 0 0,1 0 0 0 0,-1-1 0 0 0,0 1 0 0 0,0-1 1 0 0,0 0-1 0 0,-1 0 0 0 0,1-1 0 0 0,-1 1 0 0 0,1-1 0 0 0,-1 0 1 0 0,-1 0-1 0 0,1-1 0 0 0,0 1 0 0 0,-1-1 0 0 0,0 0 0 0 0,0 1 0 0 0,2-5-108 0 0,44-111 914 0 0,-44 105-915 0 0,12-70-1148 0 0,-16 66-3426 0 0,0 1-4206 0 0,-1 17 632 0 0</inkml:trace>
  <inkml:trace contextRef="#ctx0" brushRef="#br0" timeOffset="22753.236">4581 2616 5241 0 0,'0'0'3489'0'0,"0"0"-1914"0"0,0 0-682 0 0,0 0 12 0 0,0 0 95 0 0,0 0 11 0 0,0 0-135 0 0,0 0-201 0 0,0 0-163 0 0,0 0-124 0 0,0 0-128 0 0,0 0-108 0 0,0 0-72 0 0,-30 29-59 0 0,-88 87-31 0 0,82-65-6 0 0,36-43 16 0 0,0-3 42 0 0,1 1 0 0 0,-1-1 1 0 0,1 0-1 0 0,0 0 0 0 0,0 0 1 0 0,1 0-1 0 0,-1 0 1 0 0,1-1-1 0 0,0 1 0 0 0,0 0 1 0 0,1-1-1 0 0,0 1 0 0 0,-1-1 1 0 0,2 0-1 0 0,-1 0 1 0 0,0 0-1 0 0,1 0 0 0 0,-1-1 1 0 0,1 1-1 0 0,0-1 0 0 0,0 0 1 0 0,1 0-1 0 0,-1 0 0 0 0,1-1 1 0 0,-1 0-1 0 0,1 1 1 0 0,0-2-1 0 0,0 1 0 0 0,0 0 1 0 0,0-1-1 0 0,0 0 0 0 0,0 0 1 0 0,0-1-1 0 0,0 0 1 0 0,0 1-1 0 0,1-1 0 0 0,-1-1 1 0 0,0 1-1 0 0,0-1-42 0 0,6 0 174 0 0,-1 0 1 0 0,1-1-1 0 0,0 0 0 0 0,-1-1 0 0 0,0 0 1 0 0,0 0-1 0 0,0-1 0 0 0,0-1 0 0 0,0 1 1 0 0,-1-2-1 0 0,0 1 0 0 0,0-1 1 0 0,0-1-1 0 0,-1 1 0 0 0,0-1 0 0 0,0-1 1 0 0,-1 0-1 0 0,0 0 0 0 0,0 0 1 0 0,4-7-175 0 0,12-20 249 0 0,-1-1 1 0 0,-2 0 0 0 0,-2-2 0 0 0,10-26-250 0 0,-16 40-122 0 0,-1-1 1 0 0,-1 0 0 0 0,-2 0-1 0 0,0-1 1 0 0,-2 0-1 0 0,0-1 1 0 0,-2 1-1 0 0,-1-1 1 0 0,-1 0-1 0 0,-2 0 1 0 0,0 0-1 0 0,-3-13 122 0 0,3 36-60 0 0,-1 0 0 0 0,1 0 0 0 0,-1 0 0 0 0,0 1 0 0 0,0-1 0 0 0,-1 0 0 0 0,1 0 0 0 0,-1 1 0 0 0,1-1 0 0 0,-1 1 0 0 0,0-1 0 0 0,-1 1 0 0 0,1 0 0 0 0,-1-1 0 0 0,1 1 0 0 0,-1 1 0 0 0,0-1 0 0 0,0 0 0 0 0,0 1-1 0 0,0-1 1 0 0,-1 1 0 0 0,1 0 0 0 0,-1 0 0 0 0,1 0 0 0 0,-1 1 0 0 0,1-1 0 0 0,-1 1 0 0 0,0 0 0 0 0,0 0 0 0 0,0 0 0 0 0,0 1 0 0 0,0-1 0 0 0,0 1 0 0 0,0 0 0 0 0,0 0 0 0 0,0 0 0 0 0,0 1 0 0 0,0-1 0 0 0,0 1 0 0 0,1 0 0 0 0,-1 0 0 0 0,0 1 0 0 0,0-1-1 0 0,1 1 1 0 0,-1-1 0 0 0,-3 3 60 0 0,-8 8 13 0 0,1 1 0 0 0,0 1-1 0 0,1 0 1 0 0,0 0 0 0 0,1 1-1 0 0,1 1 1 0 0,0 0 0 0 0,1 1-1 0 0,1 0 1 0 0,0 0-1 0 0,2 1 1 0 0,0 0 0 0 0,1 0-1 0 0,0 0 1 0 0,2 1 0 0 0,0 0-1 0 0,1 0 1 0 0,1 0 0 0 0,1 1-1 0 0,1-1 1 0 0,0 0-1 0 0,2 1 1 0 0,0 0-13 0 0,1-7 33 0 0,1 0 0 0 0,1-1-1 0 0,0 1 1 0 0,1-1 0 0 0,0 0-1 0 0,1 0 1 0 0,0-1 0 0 0,1 0-1 0 0,0 0 1 0 0,1-1 0 0 0,0 0 0 0 0,0 0-1 0 0,1-1 1 0 0,0 0 0 0 0,1-1-1 0 0,0 0 1 0 0,1-1 0 0 0,-1 0-1 0 0,1-1 1 0 0,1 0 0 0 0,-1-1 0 0 0,1 0-1 0 0,0-1 1 0 0,0-1 0 0 0,9 2-33 0 0,0 0-37 0 0,1-1 1 0 0,0-1-1 0 0,1 0 1 0 0,-1-2-1 0 0,0-1 1 0 0,24-3 36 0 0,16-21-2989 0 0,-29-1-7301 0 0,-25 17 3710 0 0</inkml:trace>
  <inkml:trace contextRef="#ctx0" brushRef="#br0" timeOffset="23375.525">5179 2778 0 0 0,'0'0'2020'0'0,"0"0"488"0"0,0 0 186 0 0,0 0-103 0 0,0 0-253 0 0,0 0-314 0 0,0 0-348 0 0,0 0-330 0 0,32-8-286 0 0,101-29-246 0 0,-70 6 141 0 0,-55 23-757 0 0,-1 1-88 0 0,-1 0 0 0 0,1-1-1 0 0,-1 0 1 0 0,0 0-1 0 0,-1 0 1 0 0,0 0 0 0 0,0-1-1 0 0,-1 0 1 0 0,0 0-1 0 0,0 0 1 0 0,-1-1 0 0 0,-1 1-1 0 0,1-1 1 0 0,-2 1-1 0 0,1-1 1 0 0,-1 0 0 0 0,-1 0-1 0 0,1 0 1 0 0,-2 0 0 0 0,0 0-1 0 0,0 0-109 0 0,-1 7-52 0 0,1 1 0 0 0,-1-1 0 0 0,0 1 0 0 0,0 0 0 0 0,-1 0 1 0 0,1 0-1 0 0,0 0 0 0 0,-1 0 0 0 0,1 0 0 0 0,-1 1 0 0 0,0-1 0 0 0,1 1 0 0 0,-1 0 0 0 0,0 0 0 0 0,0 0 0 0 0,0 0 0 0 0,0 0 0 0 0,0 1 0 0 0,0-1 0 0 0,0 1 0 0 0,0 0 0 0 0,0 0 1 0 0,0 0-1 0 0,0 0 0 0 0,0 0 0 0 0,0 1 0 0 0,0-1 0 0 0,0 1 0 0 0,0 0 0 0 0,0 0 0 0 0,0 0 0 0 0,1 0 0 0 0,-1 1 0 0 0,0-1 0 0 0,1 1 0 0 0,-1-1 0 0 0,1 1 0 0 0,-1 1 52 0 0,-9 4-137 0 0,1 2 0 0 0,0-1-1 0 0,0 1 1 0 0,1 1 0 0 0,1 0 0 0 0,-1 0-1 0 0,2 1 1 0 0,-1 0 0 0 0,2 0-1 0 0,-1 1 1 0 0,2 0 0 0 0,-1 1 0 0 0,2-1-1 0 0,-1 1 1 0 0,2 0 0 0 0,0 0-1 0 0,1 1 1 0 0,0-1 0 0 0,1 1-1 0 0,0 0 1 0 0,1 3 137 0 0,1-14-17 0 0,0 1-1 0 0,0 0 1 0 0,0-1-1 0 0,1 1 1 0 0,0-1 0 0 0,0 1-1 0 0,0 0 1 0 0,0-1-1 0 0,0 0 1 0 0,1 1 0 0 0,-1-1-1 0 0,1 0 1 0 0,0 0-1 0 0,0 0 1 0 0,0 0-1 0 0,0 0 1 0 0,1 0 0 0 0,-1-1-1 0 0,1 1 1 0 0,0-1-1 0 0,0 1 1 0 0,-1-1 0 0 0,2 0-1 0 0,-1 0 1 0 0,0-1-1 0 0,0 1 1 0 0,0 0-1 0 0,1-1 1 0 0,-1 0 0 0 0,3 1 17 0 0,111 10 257 0 0,-112-12-245 0 0,14-3 97 0 0,0 0-1 0 0,-1-1 1 0 0,1-1 0 0 0,-1-1 0 0 0,0 0-1 0 0,0-2 1 0 0,-1 0 0 0 0,0 0 0 0 0,0-2 0 0 0,-1 0-1 0 0,0-1 1 0 0,-1-1 0 0 0,0 0 0 0 0,1-3-109 0 0,-4 5 53 0 0,0-1-1 0 0,-1 0 1 0 0,0-1 0 0 0,-1 0 0 0 0,-1-1 0 0 0,1 0 0 0 0,-2 0 0 0 0,0-1-1 0 0,-1 0 1 0 0,0 0 0 0 0,-1-1 0 0 0,-1 1 0 0 0,0-2 0 0 0,-1 1 0 0 0,0 0-1 0 0,-2-1 1 0 0,0 0 0 0 0,0 1 0 0 0,-1-7-53 0 0,-1 9-30 0 0,1 11 6 0 0,0-1-1 0 0,-1 0 0 0 0,1 1 1 0 0,0-1-1 0 0,-1 0 1 0 0,0 1-1 0 0,0-1 0 0 0,0 0 1 0 0,0 0-1 0 0,0 1 0 0 0,0-1 1 0 0,-1 0-1 0 0,1 1 1 0 0,-1-1-1 0 0,1 0 0 0 0,-1 1 1 0 0,0-1-1 0 0,0 1 1 0 0,-1-1-1 0 0,1 1 0 0 0,0 0 1 0 0,-1-1-1 0 0,1 1 0 0 0,-1 0 1 0 0,0 0-1 0 0,0 0 1 0 0,0 0-1 0 0,0 0 0 0 0,0 1 1 0 0,0-1-1 0 0,0 1 0 0 0,-1-1 1 0 0,1 1-1 0 0,-1 0 1 0 0,1 0-1 0 0,-1 0 0 0 0,1 0 1 0 0,-1 0-1 0 0,0 0 1 0 0,1 1-1 0 0,-1-1 0 0 0,0 1 1 0 0,0 0 24 0 0,-1 1-18 0 0,0 0 0 0 0,-1 0 1 0 0,1 1-1 0 0,0 0 1 0 0,0 0-1 0 0,0 0 0 0 0,1 0 1 0 0,-1 0-1 0 0,0 1 1 0 0,1 0-1 0 0,-1-1 0 0 0,1 1 1 0 0,0 1-1 0 0,0-1 1 0 0,0 0-1 0 0,1 1 0 0 0,-1-1 1 0 0,1 1-1 0 0,0 0 0 0 0,0 0 1 0 0,0 0-1 0 0,0 0 1 0 0,1 0-1 0 0,-1 0 0 0 0,1 1 1 0 0,0-1-1 0 0,1 0 1 0 0,-1 1-1 0 0,1 2 18 0 0,0-3 12 0 0,1 0 0 0 0,0 0 0 0 0,0 0 0 0 0,0 1 0 0 0,0-1 0 0 0,1 0 0 0 0,-1-1 0 0 0,1 1 0 0 0,0 0 0 0 0,0 0 0 0 0,1-1 0 0 0,-1 1 0 0 0,1-1 0 0 0,0 0 0 0 0,-1 0 0 0 0,1 0 1 0 0,1 0-1 0 0,-1 0 0 0 0,0-1 0 0 0,1 1 0 0 0,-1-1 0 0 0,1 0 0 0 0,0 0 0 0 0,0-1 0 0 0,0 1 0 0 0,0-1 0 0 0,0 1 0 0 0,0-1 0 0 0,0 0 0 0 0,4 0-12 0 0,27 13 140 0 0,18 9 111 0 0,-42-20-147 0 0,0 0 0 0 0,-1 1 1 0 0,1 1-1 0 0,-1 0 0 0 0,0 0 0 0 0,0 1 0 0 0,-1 0 1 0 0,0 1-1 0 0,0 0 0 0 0,0 0 0 0 0,-1 1 0 0 0,0 0 1 0 0,-1 1-1 0 0,1 0 0 0 0,-2 0 0 0 0,3 3-104 0 0,-3 2 101 0 0,0 0 1 0 0,-1 0-1 0 0,-1 0 0 0 0,0 1 0 0 0,-1 0 0 0 0,0 0 1 0 0,-2 0-1 0 0,1 0 0 0 0,-2 6-101 0 0,13 47-1846 0 0,-3-60-2151 0 0,-1-8-4726 0 0,-8 0 7131 0 0,5 0-3924 0 0</inkml:trace>
  <inkml:trace contextRef="#ctx0" brushRef="#br0" timeOffset="24128.528">6505 2447 0 0 0,'0'0'349'0'0,"0"0"1085"0"0,0 0 304 0 0,0 0 33 0 0,0 0-16 0 0,0 0-27 0 0,0 0-79 0 0,0 0-189 0 0,0-9-221 0 0,2-28-187 0 0,-3 36-964 0 0,1 0-1 0 0,-1 1 1 0 0,0-1 0 0 0,1 0 0 0 0,-1 0-1 0 0,0 1 1 0 0,0-1 0 0 0,0 1-1 0 0,1-1 1 0 0,-1 0 0 0 0,0 1 0 0 0,0 0-1 0 0,0-1 1 0 0,0 1 0 0 0,0-1-1 0 0,0 1 1 0 0,0 0 0 0 0,0 0-1 0 0,0 0 1 0 0,0-1 0 0 0,0 1 0 0 0,0 0-1 0 0,0 0 1 0 0,0 0 0 0 0,0 1-1 0 0,0-1 1 0 0,0 0 0 0 0,0 0 0 0 0,0 1-1 0 0,0-1 1 0 0,0 0 0 0 0,0 1-1 0 0,0-1 1 0 0,0 1 0 0 0,0-1-1 0 0,0 1-87 0 0,0 0 162 0 0,-15 5-3 0 0,1 0-1 0 0,-1 1 0 0 0,2 1 0 0 0,-1 1 0 0 0,1 0 0 0 0,1 1 0 0 0,0 0 1 0 0,0 1-1 0 0,1 1 0 0 0,0 0 0 0 0,1 0 0 0 0,1 1-158 0 0,8-11-5 0 0,0 0 1 0 0,1 0-1 0 0,-1 0 0 0 0,1 0 1 0 0,0 0-1 0 0,0 0 0 0 0,-1 0 0 0 0,1 0 1 0 0,1 0-1 0 0,-1 0 0 0 0,0 1 1 0 0,0-1-1 0 0,1 0 0 0 0,0 1 0 0 0,-1-1 1 0 0,1 0-1 0 0,0 1 0 0 0,0-1 0 0 0,0 1 1 0 0,0-1-1 0 0,1 0 0 0 0,-1 1 1 0 0,1-1-1 0 0,-1 0 0 0 0,1 1 0 0 0,0-1 1 0 0,0 0-1 0 0,0 0 0 0 0,0 0 1 0 0,0 0-1 0 0,0 0 0 0 0,1 0 0 0 0,-1 0 1 0 0,1 0-1 0 0,-1 0 0 0 0,1-1 1 0 0,0 1-1 0 0,0-1 0 0 0,0 1 0 0 0,0-1 1 0 0,0 1-1 0 0,0-1 0 0 0,1 0 5 0 0,102 43 243 0 0,-95-41-188 0 0,3 1-6 0 0,-6-3-25 0 0,-1 0 0 0 0,0 1 1 0 0,1 0-1 0 0,-1 0 0 0 0,0 0 0 0 0,0 1 0 0 0,-1 0 1 0 0,1 0-1 0 0,0 1 0 0 0,-1-1 0 0 0,0 1 0 0 0,0 1 1 0 0,0-1-1 0 0,0 0 0 0 0,1 4-24 0 0,-6-5 44 0 0,0 0 1 0 0,0 0-1 0 0,0 0 0 0 0,-1 0 1 0 0,1 0-1 0 0,-1 0 0 0 0,0 0 1 0 0,0 0-1 0 0,0 0 0 0 0,0 0 1 0 0,0 0-1 0 0,-1 0 1 0 0,1-1-1 0 0,-1 1 0 0 0,0-1 1 0 0,0 1-1 0 0,0-1 0 0 0,0 1 1 0 0,0-1-1 0 0,0 0 0 0 0,-1 0 1 0 0,1 0-1 0 0,-1 0 0 0 0,1-1 1 0 0,-1 1-1 0 0,0-1 0 0 0,0 0 1 0 0,0 1-1 0 0,0-1 1 0 0,0 0-1 0 0,0-1 0 0 0,0 1 1 0 0,-1 0-45 0 0,-8 5-20 0 0,-135 64-1763 0 0,134-67 740 0 0,4-2-4762 0 0,8-1 2139 0 0,2 0-2016 0 0,3-1 3296 0 0,-1-2 1408 0 0</inkml:trace>
  <inkml:trace contextRef="#ctx0" brushRef="#br0" timeOffset="24449.061">7129 2075 10530 0 0,'0'0'1431'0'0,"0"0"-533"0"0,0 0-125 0 0,0 0 322 0 0,0 0 320 0 0,0 0 65 0 0,-13 34-186 0 0,-42 108-275 0 0,36-95-466 0 0,2 0-1 0 0,3 2 1 0 0,1-1 0 0 0,-1 18-553 0 0,8-29 57 0 0,2-1 1 0 0,1 1-1 0 0,1-1 0 0 0,3 1 1 0 0,3 31-58 0 0,-2-59-285 0 0,-1 0-1 0 0,1 1 1 0 0,1-1 0 0 0,-1 0 0 0 0,2 0 0 0 0,-1-1 0 0 0,1 1 0 0 0,0-1-1 0 0,1 0 1 0 0,0 0 0 0 0,6 7 285 0 0,-4-10-2158 0 0,-5-5-2975 0 0,-2-1-4806 0 0,0-2 7873 0 0</inkml:trace>
  <inkml:trace contextRef="#ctx0" brushRef="#br0" timeOffset="24690.445">6797 2510 10394 0 0,'0'0'800'0'0,"0"0"-301"0"0,0 0 165 0 0,0 0 274 0 0,0 0 121 0 0,0 0-54 0 0,0 0-174 0 0,32 0-139 0 0,101 0-106 0 0,167-23 502 0 0,-206 11-2106 0 0,-14 1-3092 0 0,-26 6-3802 0 0,-36 4 2396 0 0</inkml:trace>
  <inkml:trace contextRef="#ctx0" brushRef="#br0" timeOffset="24996.628">7596 2521 2977 0 0,'0'0'1457'0'0,"0"0"-330"0"0,0 0 35 0 0,0 0 262 0 0,0 0 115 0 0,0 0-77 0 0,0 0-249 0 0,-31 15-275 0 0,-95 48-211 0 0,64-24 190 0 0,53-27-761 0 0,5-7-114 0 0,1-1-1 0 0,0 1 1 0 0,0 0-1 0 0,0 0 1 0 0,0 1-1 0 0,1-1 1 0 0,0 0-1 0 0,0 1 1 0 0,0-1-1 0 0,1 1 1 0 0,0 0-1 0 0,0-1 1 0 0,0 1 0 0 0,1 0-1 0 0,0 2-41 0 0,2-5 87 0 0,-1 0 0 0 0,2-1 0 0 0,-1 1 0 0 0,0-1 0 0 0,0 1 1 0 0,1-1-1 0 0,-1 0 0 0 0,1 0 0 0 0,0 0 0 0 0,0 0 0 0 0,0 0 0 0 0,0-1 0 0 0,0 1 0 0 0,0-1 0 0 0,0 0 0 0 0,0 0 1 0 0,1 0-1 0 0,-1 0 0 0 0,0 0 0 0 0,1-1 0 0 0,-1 0 0 0 0,0 0 0 0 0,3 0-87 0 0,7 2 284 0 0,0-2 0 0 0,-1 1 0 0 0,1-2 0 0 0,0 0 0 0 0,-1 0 0 0 0,1-1 0 0 0,-1-1 0 0 0,0 0-1 0 0,0-1 1 0 0,7-3-284 0 0,97-47 1047 0 0,11-28-359 0 0,-76 39-461 0 0,-55 68-2901 0 0,-12 20-2147 0 0,12-14-6185 0 0,4-23 6981 0 0</inkml:trace>
  <inkml:trace contextRef="#ctx0" brushRef="#br0" timeOffset="25343.529">8051 2782 8890 0 0,'0'0'2192'0'0,"0"0"-538"0"0,0 0-118 0 0,0 0-39 0 0,0 0-193 0 0,0 0-290 0 0,0 0-302 0 0,0 0-222 0 0,14-31-115 0 0,47-94-53 0 0,-11 52 250 0 0,-32 57-418 0 0,-18 16-160 0 0,0 1-1 0 0,0 0 1 0 0,0-1-1 0 0,0 1 0 0 0,0 0 1 0 0,0-1-1 0 0,0 1 0 0 0,0-1 1 0 0,0 1-1 0 0,0 0 1 0 0,1-1-1 0 0,-1 1 0 0 0,0 0 1 0 0,0-1-1 0 0,1 1 0 0 0,-1-1 1 0 0,0 1-1 0 0,1-1 1 0 0,-1 1-1 0 0,1-1 0 0 0,-1 1 1 0 0,1-1-1 0 0,-1 0 0 0 0,1 1 1 0 0,-1-1-1 0 0,1 1 1 0 0,-1-1-1 0 0,1 0 0 0 0,-1 0 1 0 0,1 1-1 0 0,0-1 0 0 0,-1 0 1 0 0,1 0-1 0 0,0 0 0 0 0,-1 0 1 0 0,1 1-1 0 0,0-1 1 0 0,-1 0-1 0 0,1 0 0 0 0,-1 0 1 0 0,1 0-1 0 0,0-1 0 0 0,-1 1 1 0 0,1 0-1 0 0,0 0 1 0 0,-1 0-1 0 0,1 0 0 0 0,-1-1 1 0 0,1 1-1 0 0,0 0 0 0 0,-1-1 1 0 0,1 1-1 0 0,-1 0 1 0 0,1-1-1 0 0,-1 1 0 0 0,1-1 1 0 0,-1 1-1 0 0,1-1 0 0 0,-1 1 1 0 0,0-1-1 0 0,1 1 1 0 0,-1-1-1 0 0,0 1 0 0 0,1-1 1 0 0,-1 0 6 0 0,-1 6 9 0 0,0 1 0 0 0,0-1 0 0 0,1 1 0 0 0,0-1 0 0 0,0 1 0 0 0,0-1 0 0 0,1 0 0 0 0,-1 1 1 0 0,1-1-1 0 0,1 0 0 0 0,-1 1 0 0 0,1-1 0 0 0,0 0 0 0 0,0 0 0 0 0,0 0 0 0 0,1 0 0 0 0,-1-1 0 0 0,1 1 1 0 0,1-1-1 0 0,-1 1 0 0 0,0-1 0 0 0,1 0 0 0 0,0 0 0 0 0,0-1 0 0 0,0 1 0 0 0,1-1 0 0 0,-1 0 0 0 0,1 0 1 0 0,0 0-1 0 0,-1-1 0 0 0,1 1 0 0 0,0-1 0 0 0,1-1 0 0 0,2 2-9 0 0,1-4 248 0 0,1 0 0 0 0,-1-1 0 0 0,1 0 0 0 0,-1 0 0 0 0,0-1 0 0 0,0 0 0 0 0,0-1 0 0 0,0 0 0 0 0,-1 0 0 0 0,1-1 0 0 0,-1 0 0 0 0,0 0 0 0 0,-1-1 0 0 0,1 0 0 0 0,-1-1 0 0 0,0 1-248 0 0,80-93 596 0 0,-74 79-1126 0 0,-3 3-1670 0 0,-3 6-2785 0 0,-4 9-228 0 0,0 1 2080 0 0,-2 0 743 0 0,0 1-4314 0 0</inkml:trace>
  <inkml:trace contextRef="#ctx0" brushRef="#br0" timeOffset="25708.865">8778 2396 12443 0 0,'0'0'1583'0'0,"0"0"-263"0"0,0 0-110 0 0,0 0-218 0 0,0 0-319 0 0,0 0-314 0 0,0 0-228 0 0,0 0-91 0 0,0 0-11 0 0,0 0-32 0 0,0 0-18 0 0,0 0-11 0 0,0 0-31 0 0,-28 35-9 0 0,-86 109-33 0 0,111-141 92 0 0,0 0 0 0 0,0 0 0 0 0,0 0 0 0 0,0 1 0 0 0,1-1 0 0 0,-1 0 0 0 0,1 1-1 0 0,0 0 1 0 0,0 0 0 0 0,1-1 0 0 0,-1 1 0 0 0,1 0 0 0 0,-1 0 0 0 0,1 0 0 0 0,1 1 0 0 0,-1-1 0 0 0,0 0 0 0 0,1 0 0 0 0,0 2 13 0 0,1 6-76 0 0,-2-8 54 0 0,1-1 1 0 0,-1 1 0 0 0,1 0-1 0 0,0-1 1 0 0,0 1-1 0 0,0 0 1 0 0,1-1 0 0 0,-1 1-1 0 0,1-1 1 0 0,0 1-1 0 0,0 0 1 0 0,0-1 0 0 0,1 0-1 0 0,-1 1 1 0 0,1-1-1 0 0,0 0 1 0 0,0 0-1 0 0,0 0 1 0 0,0 0 0 0 0,0 0-1 0 0,1 0 1 0 0,-1-1-1 0 0,1 1 1 0 0,0-1 0 0 0,-1 1-1 0 0,1-1 1 0 0,0 0-1 0 0,1 0 1 0 0,-1-1 0 0 0,0 1-1 0 0,1-1 1 0 0,-1 1-1 0 0,0-1 1 0 0,1 0-1 0 0,0 0 1 0 0,3 0 21 0 0,9-2 274 0 0,1 0 0 0 0,0-1 0 0 0,0-1 0 0 0,-1-1 0 0 0,1 0 0 0 0,-1-1 0 0 0,0-1 0 0 0,-1 0 0 0 0,1-1 0 0 0,-1-1 0 0 0,-1 0 0 0 0,1-1 0 0 0,-1-1 0 0 0,-1 0 0 0 0,0-1-1 0 0,0 0 1 0 0,-1-1 0 0 0,-1 0 0 0 0,0-1 0 0 0,-1 0 0 0 0,7-12-274 0 0,13-14 262 0 0,-2-2 1 0 0,-2-1-1 0 0,-2 0 0 0 0,-2-2 0 0 0,8-23-262 0 0,-25 54-76 0 0,0 1-1 0 0,-1-1 1 0 0,0 0-1 0 0,-1 0 1 0 0,0-1 0 0 0,-1 1-1 0 0,-1-1 1 0 0,0 1-1 0 0,-1-1 1 0 0,0 1-1 0 0,-1-1 1 0 0,-1 1 0 0 0,0-1-1 0 0,-1 1 1 0 0,0 0-1 0 0,-3-7 77 0 0,4 17-108 0 0,0 0 0 0 0,-1 0-1 0 0,1 0 1 0 0,0 0-1 0 0,-1 0 1 0 0,0 1 0 0 0,1-1-1 0 0,-1 1 1 0 0,0 0 0 0 0,0 0-1 0 0,-1 0 1 0 0,1 0-1 0 0,0 0 1 0 0,-1 0 0 0 0,1 1-1 0 0,-1 0 1 0 0,1 0 0 0 0,-1 0-1 0 0,0 0 1 0 0,1 0-1 0 0,-1 1 1 0 0,0 0 0 0 0,1 0-1 0 0,-1 0 1 0 0,0 0-1 0 0,0 0 1 0 0,-3 1 108 0 0,-95 37-3287 0 0,-26 82-1401 0 0,60-29-3364 0 0,53-67 3775 0 0</inkml:trace>
  <inkml:trace contextRef="#ctx0" brushRef="#br0" timeOffset="26278.939">7769 2661 0 0 0,'0'0'317'0'0,"0"0"1126"0"0,0 0 502 0 0,0 0 218 0 0,0 0 55 0 0,0 0-148 0 0,0 0-269 0 0,0 0-315 0 0,0 0-319 0 0,0 0-255 0 0,0 0-196 0 0,-2 19 1349 0 0,3-8-1927 0 0,0 1-1 0 0,1 0 1 0 0,0-1 0 0 0,1 0 0 0 0,0 1 0 0 0,1-1 0 0 0,0 0 0 0 0,1-1 0 0 0,0 1 0 0 0,1-1 0 0 0,0 0 0 0 0,0 0 0 0 0,1-1 0 0 0,0 0 0 0 0,1 0 0 0 0,5 5-138 0 0,24 6-1416 0 0,-10-18-7916 0 0,-19-2-430 0 0</inkml:trace>
  <inkml:trace contextRef="#ctx0" brushRef="#br0" timeOffset="26979.516">9323 2639 0 0 0,'0'0'1003'0'0,"0"0"145"0"0,0 0 386 0 0,0 0 462 0 0,0 0 307 0 0,0 0 1 0 0,0 0-273 0 0,0 0-368 0 0,0 0-294 0 0,0 0-260 0 0,0 0-232 0 0,0 0-173 0 0,0 0-145 0 0,11-4 391 0 0,-9 52 306 0 0,-4 116-2068 0 0,4-159-1553 0 0,-2-5-1410 0 0,0 0-3527 0 0,0 0 750 0 0</inkml:trace>
  <inkml:trace contextRef="#ctx0" brushRef="#br0" timeOffset="27145.081">9290 2241 14667 0 0,'0'0'456'0'0,"0"0"-200"0"0,0 0 16 0 0,0 0 32 0 0,0 0-80 0 0,0 0-296 0 0,0 0-280 0 0,0 0-128 0 0,0 0-32 0 0,0 0-8 0 0,0 0-368 0 0,0 0-873 0 0,0 0-1311 0 0,66 85-1257 0 0,-53-74 136 0 0</inkml:trace>
  <inkml:trace contextRef="#ctx0" brushRef="#br0" timeOffset="27583.51">9610 2734 3049 0 0,'0'0'2818'0'0,"0"0"-969"0"0,0 0-252 0 0,0 0 147 0 0,0 0 24 0 0,0 0-211 0 0,0 0-306 0 0,0 0-282 0 0,0 0-170 0 0,0 0-117 0 0,0 0-105 0 0,0 0-89 0 0,0 0-50 0 0,6-13-24 0 0,47-95 621 0 0,37-20-33 0 0,-90 127-1016 0 0,0 1 0 0 0,1-1 0 0 0,-1 0 0 0 0,1 1 1 0 0,-1-1-1 0 0,0 0 0 0 0,1 1 0 0 0,0-1 0 0 0,-1 1 0 0 0,1-1 1 0 0,-1 1-1 0 0,1-1 0 0 0,0 1 0 0 0,-1-1 0 0 0,1 1 0 0 0,0 0 1 0 0,-1-1-1 0 0,1 1 0 0 0,0 0 0 0 0,0-1 0 0 0,-1 1 0 0 0,1 0 1 0 0,0 0-1 0 0,0 0 0 0 0,-1 0 0 0 0,1 0 0 0 0,0 0 0 0 0,0 0 1 0 0,0 0-1 0 0,-1 0 0 0 0,1 0 0 0 0,0 0 0 0 0,0 0 1 0 0,-1 1-1 0 0,1-1 0 0 0,0 0 0 0 0,0 1 0 0 0,-1-1 0 0 0,1 0 1 0 0,0 1-1 0 0,-1-1 0 0 0,1 1 0 0 0,-1-1 0 0 0,1 1 0 0 0,0-1 1 0 0,-1 1-1 0 0,1-1 0 0 0,-1 1 0 0 0,1 0 0 0 0,-1-1 0 0 0,0 1 1 0 0,1 0-1 0 0,-1-1 0 0 0,0 1 0 0 0,1 0 0 0 0,-1 0 0 0 0,0 0 14 0 0,18 48-240 0 0,-16-43 258 0 0,5 20 18 0 0,-6-18-21 0 0,0-1 0 0 0,0 1 0 0 0,1 0 0 0 0,0-1 0 0 0,1 1 0 0 0,-1-1 0 0 0,1 0 1 0 0,1 0-1 0 0,-1 0 0 0 0,1 0 0 0 0,1-1 0 0 0,-1 1 0 0 0,1-1 0 0 0,0 0 0 0 0,1-1 0 0 0,-1 1 0 0 0,1-1 0 0 0,0 0 0 0 0,0 0 0 0 0,4 1-15 0 0,-4-6 131 0 0,-1-1 0 0 0,0 0 1 0 0,1 0-1 0 0,-1-1 0 0 0,0 1 0 0 0,0-1 0 0 0,0 0 0 0 0,0-1 0 0 0,0 1 0 0 0,-1-1 0 0 0,1 0 0 0 0,-1 0 0 0 0,1 0 0 0 0,-1-1 1 0 0,0 0-1 0 0,0 0 0 0 0,-1 0 0 0 0,1 0 0 0 0,-1 0 0 0 0,0-1 0 0 0,0 1 0 0 0,0-1 0 0 0,-1 0 0 0 0,0 0 0 0 0,0 0 1 0 0,0 0-1 0 0,0-1-131 0 0,-2 6-50 0 0,73-103-523 0 0,-39 82-4768 0 0,7 13-7123 0 0,-34 8 5989 0 0</inkml:trace>
  <inkml:trace contextRef="#ctx0" brushRef="#br0" timeOffset="28052.591">10516 2429 9306 0 0,'0'0'2566'0'0,"0"0"-1195"0"0,0 0-382 0 0,0 0 124 0 0,0 0 42 0 0,0 0-91 0 0,0 0-183 0 0,0 0-210 0 0,0 0-153 0 0,0 0-126 0 0,-32 22-142 0 0,-97 70-100 0 0,125-91-145 0 0,1 1 0 0 0,0-1 1 0 0,1 1-1 0 0,-1 0 1 0 0,0 0-1 0 0,0 0 0 0 0,1 0 1 0 0,-1 0-1 0 0,1 0 1 0 0,0 1-1 0 0,0 0 0 0 0,0-1 1 0 0,0 1-1 0 0,0 0 1 0 0,0 0-1 0 0,1 0 0 0 0,-1 0 1 0 0,1 0-1 0 0,0 0 1 0 0,0 0-1 0 0,0 2-5 0 0,-1 6 16 0 0,-9 89 0 0 0,11-98-6 0 0,0 0 0 0 0,1 0 0 0 0,-1 1 0 0 0,1-1 1 0 0,-1 0-1 0 0,1 0 0 0 0,0 0 0 0 0,0 0 0 0 0,0 1 0 0 0,0-1 0 0 0,0 0 0 0 0,0-1 0 0 0,1 1 0 0 0,-1 0 0 0 0,1 0 1 0 0,-1 0-1 0 0,1-1 0 0 0,0 1 0 0 0,-1-1 0 0 0,1 0 0 0 0,0 1 0 0 0,0-1 0 0 0,0 0 0 0 0,0 0 0 0 0,0 0 1 0 0,0 0-1 0 0,1 0 0 0 0,-1-1 0 0 0,0 1 0 0 0,0-1 0 0 0,1 1 0 0 0,-1-1 0 0 0,0 0 0 0 0,2 0-10 0 0,80-11 1143 0 0,96-105 91 0 0,-123 75-1104 0 0,-55 39-137 0 0,0 0 0 0 0,0 0 1 0 0,0 1-1 0 0,0-1 0 0 0,0 1 0 0 0,0-1 0 0 0,1 1 1 0 0,-1 0-1 0 0,1 0 0 0 0,-1 0 0 0 0,0 0 0 0 0,1 0 1 0 0,0 0-1 0 0,-1 1 0 0 0,1-1 0 0 0,-1 1 0 0 0,1 0 1 0 0,0 0-1 0 0,-1 0 0 0 0,1 0 0 0 0,-1 0 0 0 0,1 1 1 0 0,0-1-1 0 0,-1 1 0 0 0,1 0 0 0 0,-1-1 0 0 0,1 1 1 0 0,-1 0-1 0 0,0 0 0 0 0,1 1 0 0 0,-1-1 7 0 0,4 15 3 0 0,-1-1 0 0 0,-1 1 0 0 0,0 0 0 0 0,-2 0 0 0 0,1 0 0 0 0,-2 0 0 0 0,0 0 0 0 0,-1 0 0 0 0,-1 1 0 0 0,-2 13-3 0 0,2 1-36 0 0,-10 96-599 0 0,-6-1 1 0 0,-26 98 634 0 0,41-215-6 0 0,-5 25-13 0 0,-2-1 1 0 0,-1 0 0 0 0,-2 0-1 0 0,-1-1 1 0 0,-2-1-1 0 0,-1 0 1 0 0,-1-1 0 0 0,-2-1-1 0 0,-16 20 19 0 0,32-43 15 0 0,-1 0-1 0 0,0 0 0 0 0,0 0 1 0 0,0 0-1 0 0,-1 0 0 0 0,0-1 1 0 0,0 0-1 0 0,-1 0 0 0 0,1-1 1 0 0,-1 1-1 0 0,0-1 0 0 0,0 0 1 0 0,-1-1-1 0 0,1 1 0 0 0,-1-1 1 0 0,1-1-1 0 0,-1 1 0 0 0,0-1 1 0 0,0 0-1 0 0,0-1 0 0 0,0 0 1 0 0,-1 0-1 0 0,1 0 0 0 0,-3-1-14 0 0,7-2-14 0 0,0 0-1 0 0,0 0 0 0 0,0 0 0 0 0,0 0 0 0 0,1-1 0 0 0,-1 1 0 0 0,0-1 1 0 0,1 0-1 0 0,0 1 0 0 0,0-1 0 0 0,0 0 0 0 0,0-1 0 0 0,0 1 1 0 0,1 0-1 0 0,-1 0 0 0 0,1-1 0 0 0,0 1 0 0 0,0-1 0 0 0,0 1 0 0 0,0-1 1 0 0,1 0-1 0 0,0 1 0 0 0,-1-3 15 0 0,1 5-9 0 0,-9-214-2682 0 0,10 143-1669 0 0,-1 34-1760 0 0,0 7-2466 0 0</inkml:trace>
  <inkml:trace contextRef="#ctx0" brushRef="#br0" timeOffset="28943.934">8846 2392 0 0 0,'-24'-16'0'0'0,"17"-19"103"0"0,-8 42 11758 0 0,-7 85-6600 0 0,20-60-4958 0 0,2-1 0 0 0,2 0 1 0 0,0 1-1 0 0,2-1 0 0 0,1 0 0 0 0,2 0 1 0 0,1-1-1 0 0,9 22-303 0 0,-15-48-11 0 0,-1 1 1 0 0,1-1-1 0 0,0 0 0 0 0,0 0 1 0 0,0 0-1 0 0,1 0 1 0 0,-1-1-1 0 0,1 1 0 0 0,0 0 1 0 0,0-1-1 0 0,0 0 0 0 0,1 0 1 0 0,-1 0-1 0 0,1 0 1 0 0,0-1-1 0 0,-1 1 0 0 0,1-1 1 0 0,0 0-1 0 0,0 0 1 0 0,1 0-1 0 0,-1-1 0 0 0,0 1 1 0 0,1-1-1 0 0,-1 0 0 0 0,5 0 11 0 0,-5-1-380 0 0,16-1-2221 0 0,-9-6-5045 0 0,-7 1-1112 0 0</inkml:trace>
  <inkml:trace contextRef="#ctx0" brushRef="#br0" timeOffset="32699.631">11466 2867 12003 0 0,'0'0'630'0'0,"0"0"-544"0"0,0 0-380 0 0,0 0-110 0 0,0 0 122 0 0,0 0 323 0 0,0 0 286 0 0,0 0 138 0 0,0 0-30 0 0,0 0-150 0 0,0 0-182 0 0,-24 31-182 0 0,-74 96-153 0 0,8 9-4184 0 0,76-110 658 0 0,6-11-1152 0 0</inkml:trace>
</inkml:ink>
</file>

<file path=ppt/ink/ink2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38.3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520 163 8938 0 0,'0'0'1197'0'0,"0"0"-376"0"0,0 0-101 0 0,0 0 232 0 0,0 0 267 0 0,0 0 112 0 0,0 0-112 0 0,0 0-326 0 0,0 0-334 0 0,0 0-259 0 0,0 0-165 0 0,1 2-22 0 0,25 133 1662 0 0,-19-22-1181 0 0,-4 0 1 0 0,-8 53-595 0 0,-33 128-479 0 0,23-201-2467 0 0,6-79 1132 0 0,5-9-1331 0 0,3-1-5571 0 0,1-4 4455 0 0</inkml:trace>
  <inkml:trace contextRef="#ctx0" brushRef="#br0" timeOffset="319.741">0 376 7490 0 0,'0'0'2988'0'0,"0"0"-1834"0"0,0 0-769 0 0,0 0 94 0 0,0 0 331 0 0,0 0 300 0 0,0 0 119 0 0,0 0-96 0 0,0 0-142 0 0,38-15-117 0 0,123-49-109 0 0,-11 18 417 0 0,146-27-193 0 0,-96 36-1227 0 0,-146 30-1469 0 0,-31 6-4776 0 0,-22 1 2561 0 0,-1 0-786 0 0,0 0 187 0 0</inkml:trace>
  <inkml:trace contextRef="#ctx0" brushRef="#br0" timeOffset="698.122">937 1 8018 0 0,'0'0'1195'0'0,"0"0"-413"0"0,0 0-187 0 0,0 0 260 0 0,0 0 317 0 0,-2 33 130 0 0,-7 111-104 0 0,-9 356 1015 0 0,17-480-2215 0 0,0 1 1 0 0,1 0-1 0 0,2 0 0 0 0,0-1 0 0 0,1 1 0 0 0,1-1 0 0 0,0 1 0 0 0,2-1 0 0 0,1-1 0 0 0,0 1 1 0 0,1-1-1 0 0,5 6 2 0 0,-12-23 5 0 0,1 0 1 0 0,-1-1 0 0 0,1 1-1 0 0,0 0 1 0 0,0-1-1 0 0,-1 0 1 0 0,1 1 0 0 0,0-1-1 0 0,0 0 1 0 0,0 0 0 0 0,0 0-1 0 0,1 0 1 0 0,-1-1 0 0 0,0 1-1 0 0,0 0 1 0 0,0-1-1 0 0,1 0 1 0 0,-1 1 0 0 0,0-1-1 0 0,0 0 1 0 0,1 0 0 0 0,-1 0-1 0 0,0-1 1 0 0,0 1 0 0 0,1 0-1 0 0,-1-1 1 0 0,0 0-1 0 0,0 1 1 0 0,0-1 0 0 0,0 0-1 0 0,0 0 1 0 0,0 0 0 0 0,0 0-1 0 0,1-1-5 0 0,68-49 587 0 0,-63 44-548 0 0,56-51 305 0 0,-41 35-252 0 0,1 1 0 0 0,1 1 0 0 0,1 2-1 0 0,1 0 1 0 0,1 2 0 0 0,19-9-92 0 0,-46 25-3 0 0,0 0 1 0 0,1 1-1 0 0,-1-1 0 0 0,0 1 1 0 0,1 0-1 0 0,-1 0 0 0 0,0-1 0 0 0,1 1 1 0 0,-1 0-1 0 0,0 0 0 0 0,1 0 1 0 0,-1 0-1 0 0,0 0 0 0 0,1 1 1 0 0,-1-1-1 0 0,0 0 0 0 0,1 1 0 0 0,-1-1 1 0 0,0 1-1 0 0,1-1 0 0 0,-1 1 1 0 0,0-1-1 0 0,0 1 0 0 0,0 0 1 0 0,0 0-1 0 0,0 0 0 0 0,0 0 0 0 0,0 0 1 0 0,0-1-1 0 0,0 2 0 0 0,0-1 1 0 0,0 0-1 0 0,0 0 0 0 0,-1 0 1 0 0,1 0-1 0 0,0 0 0 0 0,-1 1 0 0 0,1-1 1 0 0,-1 0-1 0 0,0 1 0 0 0,1-1 1 0 0,-1 0-1 0 0,0 1 0 0 0,0-1 1 0 0,0 0-1 0 0,0 1 3 0 0,5 75-433 0 0,-5-66 249 0 0,0 2-352 0 0,5 26-2436 0 0,2-30-1630 0 0,6-2-3473 0 0,-8-4 5981 0 0</inkml:trace>
  <inkml:trace contextRef="#ctx0" brushRef="#br0" timeOffset="1036.575">1668 859 0 0 0,'0'0'347'0'0,"0"0"622"0"0,0 0 376 0 0,0 0 436 0 0,0 0 360 0 0,0 0 83 0 0,0 0-178 0 0,0 0-306 0 0,0 0-330 0 0,0 0-287 0 0,0 0-230 0 0,33-8-180 0 0,101-27-112 0 0,-81 8 192 0 0,-48 19-587 0 0,-1 2-79 0 0,0 0 1 0 0,0 0-1 0 0,-1-1 1 0 0,0 1 0 0 0,0-1-1 0 0,0 0 1 0 0,-1 0-1 0 0,0 0 1 0 0,0 0-1 0 0,-1 0 1 0 0,1-1-1 0 0,-2 1 1 0 0,1 0-1 0 0,-1-1 1 0 0,0 1-1 0 0,-2-6-127 0 0,2 9-14 0 0,0 1-1 0 0,-1-1 0 0 0,0 0 1 0 0,0 0-1 0 0,0 1 0 0 0,0-1 1 0 0,-1 0-1 0 0,0 1 0 0 0,1-1 1 0 0,-1 1-1 0 0,0 0 0 0 0,-1 0 1 0 0,1 0-1 0 0,0 0 0 0 0,-1 0 1 0 0,0 0-1 0 0,0 0 0 0 0,0 1 1 0 0,0 0-1 0 0,0-1 0 0 0,0 1 1 0 0,0 0-1 0 0,-1 1 0 0 0,1-1 1 0 0,-1 1-1 0 0,0-1 0 0 0,1 1 1 0 0,-1 0-1 0 0,0 0 0 0 0,0 1 1 0 0,1-1-1 0 0,-3 1 15 0 0,-1-1-43 0 0,1 1 0 0 0,-1 0-1 0 0,1 1 1 0 0,-1 0 0 0 0,0 0 0 0 0,1 0 0 0 0,0 1-1 0 0,-1-1 1 0 0,1 2 0 0 0,0-1 0 0 0,0 1 0 0 0,0 0-1 0 0,0 0 1 0 0,0 0 0 0 0,1 1 0 0 0,0 0 0 0 0,-1 0-1 0 0,2 1 1 0 0,-1-1 0 0 0,0 1 0 0 0,1 0 0 0 0,0 0-1 0 0,0 0 1 0 0,0 1 0 0 0,1 0 0 0 0,0 0 0 0 0,0-1-1 0 0,-1 3 44 0 0,-1 0-43 0 0,0-1-1 0 0,0 1 1 0 0,0-1 0 0 0,1 2-1 0 0,1-1 1 0 0,-1 0-1 0 0,1 1 1 0 0,0-1-1 0 0,1 1 1 0 0,0 0 0 0 0,1 0-1 0 0,0-1 1 0 0,0 1-1 0 0,1 0 1 0 0,0 0-1 0 0,0 0 1 0 0,1 0-1 0 0,0 0 1 0 0,1 0 0 0 0,0 0-1 0 0,0 0 1 0 0,1-1-1 0 0,0 1 1 0 0,0-1-1 0 0,1 0 1 0 0,1 0 0 0 0,-1 0-1 0 0,4 5 44 0 0,6-4-33 0 0,0-1 0 0 0,1 0 0 0 0,0-1 0 0 0,0 0 0 0 0,0-2 0 0 0,1 1 0 0 0,0-2 0 0 0,0 0 0 0 0,0-1 0 0 0,0-1 0 0 0,0 0 0 0 0,1-1 0 0 0,-1-1 0 0 0,1 0 0 0 0,15-3 33 0 0,-5 3-76 0 0,103-11-1994 0 0,-46-4-5588 0 0,-53 8 480 0 0</inkml:trace>
</inkml:ink>
</file>

<file path=ppt/ink/ink2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0.9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10 998 0 0 0,'0'0'1732'0'0,"0"0"-186"0"0,0 0-70 0 0,0 0 103 0 0,0 0 208 0 0,0 0 75 0 0,0 0-133 0 0,0 0-221 0 0,0 0-268 0 0,0 0-232 0 0,0 0-150 0 0,0 0-90 0 0,0 0-51 0 0,-9-19 1564 0 0,10-1-2156 0 0,2 0 1 0 0,1 0-1 0 0,0 0 1 0 0,2 1 0 0 0,0 0-1 0 0,1 0 1 0 0,1 0-1 0 0,0 1 1 0 0,2 0-1 0 0,0 1 1 0 0,1 0-1 0 0,0 0 1 0 0,2 1-1 0 0,0 1 1 0 0,1 0-1 0 0,0 1 1 0 0,1 0-1 0 0,7-3-125 0 0,-17 12-16 0 0,1 0 1 0 0,0 1-1 0 0,0 0 0 0 0,0 0 1 0 0,0 0-1 0 0,1 1 0 0 0,-1 0 0 0 0,1 0 1 0 0,0 1-1 0 0,0 0 0 0 0,0 0 0 0 0,0 1 1 0 0,1-1-1 0 0,2 1 16 0 0,-8 3-16 0 0,1 1 1 0 0,-1-1-1 0 0,0 0 0 0 0,0 1 1 0 0,0-1-1 0 0,0 1 0 0 0,0 0 0 0 0,-1-1 1 0 0,1 1-1 0 0,-1 0 0 0 0,1 0 1 0 0,-1 0-1 0 0,0 0 0 0 0,0 0 1 0 0,-1 0-1 0 0,1 1 0 0 0,0-1 0 0 0,-1 0 1 0 0,0 0-1 0 0,0 1 0 0 0,0 2 16 0 0,0-5-1 0 0,-4 182 35 0 0,4-182-43 0 0,0 0 0 0 0,0 0 0 0 0,1 0 1 0 0,-1 0-1 0 0,0 0 0 0 0,0 0 1 0 0,1 0-1 0 0,-1 0 0 0 0,0-1 0 0 0,1 1 1 0 0,-1 0-1 0 0,1 0 0 0 0,-1 0 0 0 0,1-1 1 0 0,-1 1-1 0 0,1 0 0 0 0,0 0 0 0 0,-1-1 1 0 0,1 1-1 0 0,0-1 0 0 0,0 1 1 0 0,-1 0-1 0 0,1-1 0 0 0,0 0 0 0 0,0 1 1 0 0,0-1-1 0 0,0 1 0 0 0,0-1 0 0 0,0 0 1 0 0,0 0-1 0 0,-1 1 0 0 0,1-1 0 0 0,0 0 1 0 0,0 0-1 0 0,0 0 0 0 0,0 0 1 0 0,0 0-1 0 0,0 0 0 0 0,0 0 0 0 0,0-1 1 0 0,0 1-1 0 0,0 0 0 0 0,0-1 0 0 0,0 1 1 0 0,0 0-1 0 0,-1-1 0 0 0,1 1 0 0 0,0-1 1 0 0,0 1 8 0 0,45-22 80 0 0,101-102 30 0 0,-124 106-120 0 0,-18 13-7 0 0,0 0 1 0 0,0 1 0 0 0,1 0-1 0 0,0 0 1 0 0,0 0 0 0 0,0 0 0 0 0,0 1-1 0 0,1 0 1 0 0,-1 0 0 0 0,1 1-1 0 0,0 0 1 0 0,0 0 0 0 0,0 1 0 0 0,6-1 16 0 0,-12 3-1 0 0,1 1 1 0 0,0-1-1 0 0,-1 1 1 0 0,1 0-1 0 0,-1 0 0 0 0,1 0 1 0 0,-1 0-1 0 0,0 0 1 0 0,0 0-1 0 0,0 0 1 0 0,0 0-1 0 0,0 0 1 0 0,0 0-1 0 0,-1 1 1 0 0,1-1-1 0 0,-1 0 1 0 0,0 0-1 0 0,1 1 1 0 0,-1-1-1 0 0,0 0 1 0 0,0 1-1 0 0,-1-1 1 0 0,1 0-1 0 0,0 1 1 0 0,-1 0 0 0 0,1 4 5 0 0,-1 32 4 0 0,0-32-33 0 0,0 1 0 0 0,1 0 0 0 0,0-1 0 0 0,0 1 0 0 0,1 0 0 0 0,-1-1 0 0 0,2 1 0 0 0,-1-1 0 0 0,1 1 0 0 0,0-1 0 0 0,1 1 0 0 0,0-1 0 0 0,2 3 24 0 0,35 1-4471 0 0,-13-22-6472 0 0,-19 4 5311 0 0</inkml:trace>
  <inkml:trace contextRef="#ctx0" brushRef="#br0" timeOffset="330.753">1009 829 0 0 0,'0'0'1908'0'0,"0"0"-246"0"0,0 0 208 0 0,0 0 310 0 0,0 0 171 0 0,0 0-133 0 0,0 0-400 0 0,0 0-404 0 0,0 0-330 0 0,0 0-252 0 0,34-10-173 0 0,101-33-136 0 0,-78 12 97 0 0,-49 23-438 0 0,-5 4-104 0 0,0 0 0 0 0,1 1 0 0 0,-2-1 0 0 0,1 0 0 0 0,0-1 0 0 0,-1 1 0 0 0,0 0 0 0 0,0-1 0 0 0,0 1 0 0 0,-1-1 0 0 0,1 0 0 0 0,-1 1 0 0 0,0-1 0 0 0,0 0 0 0 0,-1 0 0 0 0,1 0 0 0 0,-1 1 0 0 0,0-1 0 0 0,-1 0-1 0 0,0-2-77 0 0,1 5-17 0 0,0-1-1 0 0,-1 1 0 0 0,1 0 0 0 0,-1 0 0 0 0,0 0 0 0 0,1-1 0 0 0,-1 1 0 0 0,0 0 0 0 0,0 0 0 0 0,-1 0 0 0 0,1 0 0 0 0,0 1 0 0 0,-1-1 0 0 0,1 0 0 0 0,-1 0 1 0 0,0 1-1 0 0,1-1 0 0 0,-1 1 0 0 0,0 0 0 0 0,0-1 0 0 0,0 1 0 0 0,0 0 0 0 0,0 0 0 0 0,0 0 0 0 0,0 0 0 0 0,0 1 0 0 0,0-1 0 0 0,-1 1 0 0 0,1-1 1 0 0,0 1-1 0 0,0-1 0 0 0,-2 1 18 0 0,-75 5-1198 0 0,65 2 1061 0 0,0 0-1 0 0,1 2 1 0 0,0-1 0 0 0,0 2-1 0 0,1-1 1 0 0,0 2-1 0 0,1 0 1 0 0,0 0-1 0 0,1 1 1 0 0,0 0-1 0 0,1 1 1 0 0,0 0-1 0 0,1 1 138 0 0,3-9-111 0 0,1 1-1 0 0,1 0 0 0 0,-1 0 0 0 0,1 0 0 0 0,0 0 1 0 0,1 0-1 0 0,-1 1 0 0 0,1-1 0 0 0,0 1 0 0 0,1 0 0 0 0,0 0 1 0 0,0 0-1 0 0,0-1 0 0 0,1 1 0 0 0,0 0 0 0 0,0 0 1 0 0,1 0-1 0 0,0 0 0 0 0,0 0 0 0 0,1-1 0 0 0,-1 1 1 0 0,2 0-1 0 0,-1-1 0 0 0,1 1 0 0 0,0-1 0 0 0,0 0 1 0 0,0 0-1 0 0,1 0 0 0 0,0-1 0 0 0,0 1 0 0 0,1-1 1 0 0,-1 0-1 0 0,1 0 0 0 0,0 0 0 0 0,1-1 0 0 0,-1 0 0 0 0,6 3 112 0 0,7-2-192 0 0,0-1 0 0 0,1-1-1 0 0,-1 0 1 0 0,1-2-1 0 0,0 0 1 0 0,0-1-1 0 0,-1-1 1 0 0,1 0 0 0 0,0-2-1 0 0,-1 0 1 0 0,0-1-1 0 0,1-1 1 0 0,-2-1-1 0 0,1 0 1 0 0,-1-2 0 0 0,0 1-1 0 0,5-5 193 0 0,75-46-8908 0 0,-79 42 7902 0 0</inkml:trace>
  <inkml:trace contextRef="#ctx0" brushRef="#br0" timeOffset="628.943">1816 22 11979 0 0,'0'0'2524'0'0,"0"0"-1805"0"0,0 0-667 0 0,0 0 55 0 0,0 0 289 0 0,0 0 253 0 0,0 0 114 0 0,0 0 43 0 0,0 0-48 0 0,0 0-94 0 0,1 33-77 0 0,4 106-91 0 0,17 182 765 0 0,21-44-1908 0 0,-26-186-1776 0 0,-14-73-509 0 0,-3-14-1807 0 0,1 1-4454 0 0,-1-5 7366 0 0</inkml:trace>
  <inkml:trace contextRef="#ctx0" brushRef="#br0" timeOffset="875.825">1473 571 10882 0 0,'0'0'991'0'0,"0"0"-705"0"0,0 0-209 0 0,0 0 318 0 0,0 0 292 0 0,0 0 85 0 0,0 0-40 0 0,0 0-88 0 0,37-2-124 0 0,116-7-78 0 0,-107 6-296 0 0,-1-2 0 0 0,0-1 0 0 0,0-3 0 0 0,-1-2 0 0 0,0-2 0 0 0,2-3-146 0 0,-46 16 0 0 0,205-89-1872 0 0,-143 47-1805 0 0,-8-6-3608 0 0,-36 30 3826 0 0,-4 5 2448 0 0</inkml:trace>
  <inkml:trace contextRef="#ctx0" brushRef="#br0" timeOffset="1179.533">2383 0 432 0 0,'0'0'3069'0'0,"0"0"6"0"0,0 0-233 0 0,0 0-448 0 0,0 0-512 0 0,0 0-475 0 0,0 0-295 0 0,0 0-151 0 0,0 0-90 0 0,0 0-95 0 0,0 0-122 0 0,0 0-113 0 0,-14 32-102 0 0,-42 102-50 0 0,29-31 248 0 0,18-28-409 0 0,3 1 1 0 0,3-1-1 0 0,6 44-228 0 0,-3-102-19 0 0,1 0 1 0 0,1 0-1 0 0,0 0 0 0 0,1-1 1 0 0,1 1-1 0 0,0-1 0 0 0,1 0 1 0 0,1 0-1 0 0,1-1 0 0 0,0 1 1 0 0,1-1-1 0 0,3 4 19 0 0,-8-16 0 0 0,-1-1 0 0 0,0 0 0 0 0,1 1 0 0 0,-1-1 0 0 0,1 0 0 0 0,-1 0 0 0 0,1-1 0 0 0,0 1 0 0 0,0 0 0 0 0,0-1 0 0 0,0 0 0 0 0,0 0-1 0 0,0 0 1 0 0,0 0 0 0 0,1 0 0 0 0,-1 0 0 0 0,0-1 0 0 0,0 0 0 0 0,1 1 0 0 0,-1-1 0 0 0,0-1 0 0 0,1 1 0 0 0,-1 0 0 0 0,0-1 0 0 0,0 0 0 0 0,0 1 0 0 0,1-1 0 0 0,-1 0 0 0 0,0-1 0 0 0,0 1 0 0 0,2-2 0 0 0,87-58 570 0 0,-91 60-568 0 0,44-42 134 0 0,43-27 80 0 0,-87 69-219 0 0,0 1 0 0 0,0-1 0 0 0,0 0-1 0 0,0 1 1 0 0,0-1 0 0 0,0 1 0 0 0,0-1 0 0 0,0 1 0 0 0,0-1 0 0 0,1 1 0 0 0,-1 0-1 0 0,0 0 1 0 0,0 0 0 0 0,0-1 0 0 0,0 1 0 0 0,0 0 0 0 0,1 0 0 0 0,-1 1 0 0 0,0-1 0 0 0,0 0-1 0 0,0 0 1 0 0,0 0 0 0 0,0 1 0 0 0,0-1 0 0 0,0 1 0 0 0,1-1 0 0 0,-1 1 0 0 0,0-1-1 0 0,-1 1 1 0 0,1-1 0 0 0,0 1 0 0 0,0 0 0 0 0,0 0 0 0 0,0-1 0 0 0,0 1 0 0 0,-1 0 0 0 0,1 0-1 0 0,0 0 1 0 0,-1 0 0 0 0,1 0 0 0 0,0 0 0 0 0,-1 0 0 0 0,0 0 0 0 0,1 0 0 0 0,-1 0 0 0 0,0 0-1 0 0,1 2 4 0 0,0 62-528 0 0,-2-44 43 0 0,1-11-106 0 0,4 28-2322 0 0,15-27-6734 0 0,-9-11 4186 0 0,-4 0 2368 0 0</inkml:trace>
  <inkml:trace contextRef="#ctx0" brushRef="#br0" timeOffset="1461.533">3047 578 3561 0 0,'0'0'2088'0'0,"0"0"-806"0"0,0 0-213 0 0,0 0 57 0 0,0 0-6 0 0,0 0-209 0 0,0 0-363 0 0,0 0-297 0 0,0 0-184 0 0,-23 35-86 0 0,-70 106-48 0 0,62-78-134 0 0,31-55 131 0 0,0-6 58 0 0,-1 1 0 0 0,1-1 0 0 0,0 1-1 0 0,0-1 1 0 0,0 0 0 0 0,0 1 0 0 0,1-1-1 0 0,-1 0 1 0 0,0 1 0 0 0,1-1-1 0 0,0 0 1 0 0,-1 1 0 0 0,1-1 0 0 0,0 0-1 0 0,0 0 1 0 0,0 0 0 0 0,1 1-1 0 0,-1-1 1 0 0,1-1 0 0 0,-1 1 0 0 0,1 0-1 0 0,-1 0 1 0 0,1 0 0 0 0,0-1-1 0 0,0 1 1 0 0,0-1 0 0 0,0 0 0 0 0,0 1-1 0 0,0-1 1 0 0,0 0 0 0 0,0 0-1 0 0,0 0 1 0 0,1-1 0 0 0,-1 1 0 0 0,0 0-1 0 0,1-1 1 0 0,-1 0 0 0 0,1 1-1 0 0,-1-1 1 0 0,0 0 0 0 0,1 0 0 0 0,-1 0-1 0 0,2-1 13 0 0,3 1 325 0 0,1 0 0 0 0,-1-1 0 0 0,1 0 0 0 0,0 0 0 0 0,-1 0 0 0 0,0-1 0 0 0,1-1 0 0 0,-1 1 0 0 0,0-1 0 0 0,0 0 0 0 0,0-1 1 0 0,-1 0-1 0 0,1 0 0 0 0,-1 0 0 0 0,0-1 0 0 0,0 1 0 0 0,3-5-325 0 0,0 2 231 0 0,-1 0 0 0 0,0-1 1 0 0,-1 0-1 0 0,1 0 1 0 0,-2-1-1 0 0,1 0 0 0 0,-1 0 1 0 0,0 0-1 0 0,-1-1 1 0 0,0 1-1 0 0,-1-1 0 0 0,0-1 1 0 0,-1 1-1 0 0,0-1 1 0 0,0 1-1 0 0,-1-1 1 0 0,0 0-1 0 0,-1 0 0 0 0,-1 1 1 0 0,1-1-1 0 0,-2 0 1 0 0,1 0-1 0 0,-2-5-231 0 0,0 11-113 0 0,0 0 0 0 0,0 0 0 0 0,0 0-1 0 0,-1 0 1 0 0,0 0 0 0 0,0 0 0 0 0,0 0 0 0 0,0 1 0 0 0,-1 0 0 0 0,0 0-1 0 0,0 0 1 0 0,0 0 0 0 0,0 0 0 0 0,0 1 0 0 0,-1 0 0 0 0,-4-3 113 0 0,-21-8-3917 0 0,-1 6-4403 0 0,22 8 381 0 0</inkml:trace>
  <inkml:trace contextRef="#ctx0" brushRef="#br0" timeOffset="1927.869">3522 637 13011 0 0,'0'0'1104'0'0,"0"0"-533"0"0,0 0-224 0 0,0 0-78 0 0,0 0-74 0 0,0 0-74 0 0,0 0-86 0 0,0 0-49 0 0,0 0-24 0 0,0 0-21 0 0,0 0-33 0 0,0 0-41 0 0,0 0-15 0 0,-30 33-42 0 0,-90 102-9 0 0,88-81-99 0 0,34-48 216 0 0,-2-3 89 0 0,1-1 0 0 0,-1 1 0 0 0,1-1 0 0 0,0 0 0 0 0,0 0 0 0 0,0 1-1 0 0,0-1 1 0 0,0 0 0 0 0,0 0 0 0 0,0 0 0 0 0,1 0 0 0 0,-1 0 0 0 0,1 0 0 0 0,0-1-1 0 0,-1 1 1 0 0,1 0 0 0 0,0-1 0 0 0,0 1 0 0 0,0-1 0 0 0,0 0 0 0 0,0 1-1 0 0,0-1 1 0 0,0 0 0 0 0,1-1 0 0 0,-1 1 0 0 0,0 0 0 0 0,1 0 0 0 0,-1-1-1 0 0,0 0 1 0 0,1 1 0 0 0,-1-1 0 0 0,1 0 0 0 0,1 0-7 0 0,81-17 3194 0 0,-65 4-2749 0 0,0-1 0 0 0,0-1-1 0 0,-1-1 1 0 0,-1-1 0 0 0,-1-1 0 0 0,-1 0-1 0 0,0-1 1 0 0,-1-1 0 0 0,-1 0 0 0 0,-1-1 0 0 0,-1 0-1 0 0,-1-1 1 0 0,-1-1 0 0 0,0 1 0 0 0,-2-2-1 0 0,0-3-444 0 0,9-27-45 0 0,-3 0 1 0 0,-3 0-1 0 0,-1-2 0 0 0,-4 1 0 0 0,-1-1 0 0 0,-3-27 45 0 0,-1 79-43 0 0,0 0 0 0 0,-1-1 1 0 0,0 1-1 0 0,0-1 0 0 0,0 1 0 0 0,0-1 0 0 0,0 1 1 0 0,-1-1-1 0 0,0 1 0 0 0,0 0 0 0 0,0-1 1 0 0,-1 1-1 0 0,1 0 0 0 0,-1 0 0 0 0,0 0 0 0 0,0 0 1 0 0,-1 0-1 0 0,1 0 0 0 0,-1 1 0 0 0,0-1 1 0 0,0 1-1 0 0,0-1 0 0 0,0 1 0 0 0,0 0 0 0 0,-1 1 1 0 0,1-1-1 0 0,-1 0 0 0 0,0 1 0 0 0,0 0 1 0 0,0 0-1 0 0,0 0 0 0 0,0 0 0 0 0,-1 1 0 0 0,1 0 1 0 0,0 0-1 0 0,-1 0 0 0 0,1 0 0 0 0,-1 1 1 0 0,0-1 42 0 0,-6 4-123 0 0,0 1 0 0 0,1 0 0 0 0,0 1 0 0 0,0 0 0 0 0,0 0 0 0 0,0 1 0 0 0,1 0 0 0 0,0 1 0 0 0,0 0 0 0 0,1 0 0 0 0,-1 1 0 0 0,2 0 0 0 0,-1 1 0 0 0,1 0 0 0 0,1 0 0 0 0,-3 4 123 0 0,-1-2-38 0 0,1 1 0 0 0,1-1-1 0 0,0 2 1 0 0,0-1-1 0 0,1 1 1 0 0,1 0-1 0 0,0 0 1 0 0,1 1-1 0 0,0 0 1 0 0,1 0-1 0 0,1 0 1 0 0,0 0-1 0 0,1 1 1 0 0,0-1-1 0 0,2 1 1 0 0,-1 0-1 0 0,2-1 1 0 0,0 1-1 0 0,0-1 1 0 0,2 1-1 0 0,0-1 1 0 0,0 0-1 0 0,1 0 1 0 0,1 0 0 0 0,1 0-1 0 0,0-1 1 0 0,0 0-1 0 0,1 0 1 0 0,1-1-1 0 0,0 0 1 0 0,1 0-1 0 0,0-1 1 0 0,1 0-1 0 0,7 6 39 0 0,4-2-199 0 0,0 0 0 0 0,2-2-1 0 0,-1-1 1 0 0,2-1 0 0 0,-1-1-1 0 0,1-1 1 0 0,18 4 199 0 0,50 4-10038 0 0,-73-17 1747 0 0</inkml:trace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2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126 575 0 0 0,'0'0'740'0'0,"0"0"-237"0"0,0 0-155 0 0,0 0 65 0 0,0 0 196 0 0,0 0 181 0 0,0 0 37 0 0,0 0-68 0 0,0 0-156 0 0,0 0-187 0 0,0 0-145 0 0,0 0-75 0 0,-17 24-36 0 0,-53 73 4 0 0,42-23 267 0 0,26-70-317 0 0,0 1 0 0 0,1 0 0 0 0,-1-1 1 0 0,1 1-1 0 0,0 0 0 0 0,0 0 1 0 0,1 0-1 0 0,0 0 0 0 0,-1 0 0 0 0,2 0 1 0 0,-1 0-1 0 0,0 0 0 0 0,1 0 1 0 0,0 0-1 0 0,0-1 0 0 0,1 1 0 0 0,-1 0 1 0 0,1-1-1 0 0,0 1 0 0 0,0 0 1 0 0,0-1-1 0 0,1 0 0 0 0,0 0 0 0 0,0 0 1 0 0,0 0-1 0 0,0 0 0 0 0,1 0 0 0 0,-1-1 1 0 0,1 0-1 0 0,0 0 0 0 0,0 0 1 0 0,0 0-1 0 0,0 0 0 0 0,0-1 0 0 0,1 0 1 0 0,2 1-115 0 0,0-2 179 0 0,-1-2 1 0 0,0 1-1 0 0,1-1 1 0 0,-1 0-1 0 0,0 0 1 0 0,0-1-1 0 0,0 1 1 0 0,0-2-1 0 0,0 1 1 0 0,0-1 0 0 0,0 1-1 0 0,-1-1 1 0 0,1-1-1 0 0,-1 1 1 0 0,0-1-1 0 0,0 0 1 0 0,0 0-1 0 0,-1-1 1 0 0,1 1-1 0 0,-1-1 1 0 0,0 0-1 0 0,0 0 1 0 0,-1-1-1 0 0,0 1 1 0 0,0-1-1 0 0,2-2-179 0 0,1-3 46 0 0,0 0 0 0 0,0 0 0 0 0,-1-1 0 0 0,-1 1 0 0 0,0-1 0 0 0,0 0 0 0 0,-1 0-1 0 0,-1 0 1 0 0,0-1 0 0 0,0 1 0 0 0,-1-1 0 0 0,-1-6-46 0 0,-1 11-252 0 0,0 0 0 0 0,0 0 0 0 0,-1 0 0 0 0,0 0 0 0 0,0 0 0 0 0,-1 0 0 0 0,0 0 1 0 0,0 1-1 0 0,0-1 0 0 0,-1 1 0 0 0,-1 0 0 0 0,-3-4 252 0 0,2 2-669 0 0,0 0-1 0 0,0 1 1 0 0,-1 0 0 0 0,-1 0 0 0 0,1 1 0 0 0,-1 0-1 0 0,0 0 1 0 0,-1 1 0 0 0,0 0 0 0 0,0 1 0 0 0,0-1-1 0 0,0 2 1 0 0,-1-1 0 0 0,0 2 0 0 0,-7-3 669 0 0,112-35 6285 0 0,-56 27-5219 0 0,0-3 0 0 0,-1-1 1 0 0,-1-2-1 0 0,-1-1 0 0 0,-1-2 0 0 0,3-4-1066 0 0,-25 16 35 0 0,1 0 1 0 0,-2 0-1 0 0,0-1 1 0 0,0 0-1 0 0,-1-1 1 0 0,-1-1-1 0 0,0 0 1 0 0,0 0-1 0 0,-2 0 1 0 0,0-2-1 0 0,0 1 0 0 0,-2-1 1 0 0,0 1-1 0 0,-1-2 1 0 0,0 1-1 0 0,0-7-35 0 0,2-18-204 0 0,-7 40-56 0 0,0 20-1456 0 0,2 128 1371 0 0,20 74 152 0 0,-13-170 196 0 0,12 46 56 0 0,-6 2 0 0 0,-3 0 0 0 0,-5 0 0 0 0,-5 91-59 0 0,-6-155 180 0 0,-2-1 0 0 0,-1 1 0 0 0,-2-2 0 0 0,-1 1 0 0 0,-4 5-180 0 0,11-27 220 0 0,-2-1-1 0 0,0 1 0 0 0,0-1 0 0 0,-1 0 1 0 0,0-1-1 0 0,-1 1 0 0 0,0-1 0 0 0,-1-1 1 0 0,0 1-1 0 0,0-1 0 0 0,-1-1 0 0 0,-2 2-219 0 0,10-9 54 0 0,0 0 0 0 0,0 0 0 0 0,0 0 0 0 0,0-1 0 0 0,0 1-1 0 0,0 0 1 0 0,0-1 0 0 0,0 1 0 0 0,0 0 0 0 0,-1-1 0 0 0,1 1-1 0 0,0-1 1 0 0,0 0 0 0 0,-1 1 0 0 0,1-1 0 0 0,0 0 0 0 0,0 0-1 0 0,-1 0 1 0 0,1 0 0 0 0,0 0 0 0 0,-1 0 0 0 0,1 0-1 0 0,0 0 1 0 0,0-1 0 0 0,-1 1 0 0 0,1 0 0 0 0,0-1 0 0 0,0 1-1 0 0,-1-1 1 0 0,1 1 0 0 0,0-1 0 0 0,0 0 0 0 0,0 1 0 0 0,0-1-1 0 0,0 0 1 0 0,0 0 0 0 0,0 0 0 0 0,0 0 0 0 0,0 0 0 0 0,0 0-1 0 0,1 0 1 0 0,-1 0 0 0 0,0 0 0 0 0,1 0 0 0 0,-1 0-1 0 0,1-1 1 0 0,-1 1 0 0 0,1 0 0 0 0,-1 0 0 0 0,1-2-54 0 0,-12-69 522 0 0,14 34-570 0 0,1 1-1 0 0,2-1 0 0 0,2 0 0 0 0,2 1 0 0 0,0 1 0 0 0,3-1 0 0 0,1 2 1 0 0,2 0-1 0 0,1 0 0 0 0,2 1 0 0 0,1 2 0 0 0,1 0 0 0 0,2 1 0 0 0,5-4 49 0 0,58-59-2470 0 0,-54 66-1227 0 0,1 2-3661 0 0,-18 14 551 0 0</inkml:trace>
</inkml:ink>
</file>

<file path=ppt/ink/ink2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53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324 85 12203 0 0,'0'0'1593'0'0,"0"0"-316"0"0,0 0-80 0 0,0 0 58 0 0,0 0 61 0 0,0 0-115 0 0,0 0-303 0 0,0 0-289 0 0,0 0-229 0 0,0 0-130 0 0,0 0-56 0 0,0 0-2 0 0,0 0 36 0 0,0 18 25 0 0,-1 237 831 0 0,-3 224-1204 0 0,6-454-1257 0 0,-2-25 766 0 0,0 0-122 0 0,0 0-114 0 0,-19-11-8209 0 0,13 5 3771 0 0,1 1-816 0 0</inkml:trace>
  <inkml:trace contextRef="#ctx0" brushRef="#br0" timeOffset="264.775">0 380 11050 0 0,'0'0'1774'0'0,"0"0"-627"0"0,0 0-400 0 0,0 0 65 0 0,0 0 164 0 0,0 0 67 0 0,0 0-108 0 0,0 0-176 0 0,0 0-144 0 0,0 0-81 0 0,32 0-62 0 0,102-1-42 0 0,8-13 367 0 0,34-16-802 0 0,-118 16-3404 0 0,-2-4-5090 0 0,-43 13 3146 0 0,-5-1 528 0 0</inkml:trace>
  <inkml:trace contextRef="#ctx0" brushRef="#br0" timeOffset="620.73">768 1 12891 0 0,'0'0'1432'0'0,"0"0"-605"0"0,0 0-220 0 0,0 0 166 0 0,0 0 170 0 0,0 0 29 0 0,-10 31-118 0 0,-31 101-179 0 0,32-103-451 0 0,1 1 1 0 0,2 0 0 0 0,1 0 0 0 0,1 1-1 0 0,1-1 1 0 0,2 1 0 0 0,1 13-225 0 0,1-17 39 0 0,-2-12-37 0 0,1 0 0 0 0,1 0 1 0 0,1 0-1 0 0,0 0 0 0 0,1 0 0 0 0,0 0 1 0 0,1-1-1 0 0,1 0 0 0 0,0 1 1 0 0,1-2-1 0 0,1 1 0 0 0,0-1 0 0 0,8 12-2 0 0,-12-22 8 0 0,0 0 0 0 0,1 1-1 0 0,-1-1 1 0 0,1-1 0 0 0,0 1-1 0 0,0 0 1 0 0,0-1 0 0 0,0 0-1 0 0,0 0 1 0 0,0 0 0 0 0,1-1-1 0 0,-1 1 1 0 0,1-1 0 0 0,-1 0-1 0 0,1 0 1 0 0,-1 0 0 0 0,1-1-1 0 0,0 0 1 0 0,-1 0 0 0 0,1 0-1 0 0,-1 0 1 0 0,1-1 0 0 0,0 0-1 0 0,-1 0 1 0 0,1 0 0 0 0,2-1-8 0 0,118-60 461 0 0,-77 33-432 0 0,93-34 64 0 0,-139 64-87 0 0,0 1 0 0 0,1-1 0 0 0,-1 0 0 0 0,0 1 0 0 0,1-1 1 0 0,-1 1-1 0 0,0 0 0 0 0,0 0 0 0 0,-1 0 0 0 0,1 0 0 0 0,0 0 0 0 0,-1 0 0 0 0,1 1 0 0 0,-1-1 0 0 0,1 0 0 0 0,-1 1 0 0 0,0-1 0 0 0,0 1 0 0 0,0-1 0 0 0,-1 1 0 0 0,1-1 1 0 0,-1 1-1 0 0,1 0 0 0 0,-1-1 0 0 0,0 1 0 0 0,0 0 0 0 0,0 0 0 0 0,0-1 0 0 0,0 1 0 0 0,-1 0 0 0 0,1-1 0 0 0,-1 1 0 0 0,0 0 0 0 0,0-1 0 0 0,0 1-6 0 0,1 14 38 0 0,0 3-57 0 0,0-15-39 0 0,-1 0-1 0 0,1-1 1 0 0,0 1-1 0 0,0 0 1 0 0,0 0-1 0 0,1 0 1 0 0,-1 0-1 0 0,1 0 1 0 0,1-1-1 0 0,-1 1 1 0 0,1 0-1 0 0,-1-1 1 0 0,1 1-1 0 0,1-1 1 0 0,-1 0 0 0 0,0 0-1 0 0,1 0 1 0 0,2 3 58 0 0,39-8-5854 0 0,-5-23-5944 0 0,-31 16 7873 0 0</inkml:trace>
  <inkml:trace contextRef="#ctx0" brushRef="#br0" timeOffset="870.928">1482 652 0 0 0,'0'0'1436'0'0,"0"0"679"0"0,0 0 395 0 0,0 0 119 0 0,0 0-90 0 0,0 0-262 0 0,0 0-376 0 0,0 0-392 0 0,0 0-338 0 0,0 0-269 0 0,33-7-192 0 0,99-25-150 0 0,-129 31-528 0 0,0 1-1 0 0,0 0 1 0 0,0-1 0 0 0,-1 1-1 0 0,1-1 1 0 0,0 0 0 0 0,-1 0-1 0 0,1 0 1 0 0,0 0 0 0 0,-1-1 0 0 0,0 1-1 0 0,1-1 1 0 0,-1 1 0 0 0,0-1-1 0 0,0 0 1 0 0,1 0 0 0 0,-2 0-1 0 0,1 0 1 0 0,0 0 0 0 0,0 0-1 0 0,-1-1 1 0 0,2-1-32 0 0,1-4 134 0 0,2-2-79 0 0,-1 1-1 0 0,0-1 1 0 0,-1-1 0 0 0,0 1-1 0 0,0 0 1 0 0,-1-1 0 0 0,-1 0-1 0 0,1 0 1 0 0,-2 0 0 0 0,0 0-1 0 0,0 0 1 0 0,-1 0 0 0 0,0 0-1 0 0,-2-9-54 0 0,0 17-43 0 0,0 0-1 0 0,0 1 1 0 0,0-1 0 0 0,0 1-1 0 0,0 0 1 0 0,0 0-1 0 0,-1 0 1 0 0,1 0-1 0 0,-1 0 1 0 0,0 0-1 0 0,1 1 1 0 0,-1-1 0 0 0,0 1-1 0 0,0 0 1 0 0,0 0-1 0 0,0 0 1 0 0,0 0-1 0 0,0 0 1 0 0,0 1-1 0 0,0-1 1 0 0,0 1 0 0 0,-1 0-1 0 0,1 0 1 0 0,0 0-1 0 0,0 0 1 0 0,0 0-1 0 0,0 1 1 0 0,0 0 0 0 0,-1 0-1 0 0,1-1 1 0 0,0 2-1 0 0,1-1 1 0 0,-1 0-1 0 0,0 1 1 0 0,0-1-1 0 0,0 1 1 0 0,1 0 0 0 0,-1 0-1 0 0,1 0 1 0 0,-1 0 43 0 0,-6 6-62 0 0,0 1 0 0 0,0-1 0 0 0,0 2 0 0 0,1-1 0 0 0,1 1 1 0 0,0 0-1 0 0,0 1 0 0 0,1 0 0 0 0,0 0 0 0 0,1 0 0 0 0,0 1 1 0 0,1 0-1 0 0,0-1 0 0 0,1 2 0 0 0,0-1 0 0 0,1 0 0 0 0,0 0 1 0 0,1 1-1 0 0,1-1 0 0 0,0 1 0 0 0,0-1 0 0 0,2 3 62 0 0,1-5-88 0 0,0-1 0 0 0,1 0 0 0 0,1 0 1 0 0,0 0-1 0 0,0 0 0 0 0,0-1 0 0 0,1 0 0 0 0,0 0 0 0 0,1 0 0 0 0,0-1 0 0 0,0 0 0 0 0,1 0 0 0 0,0-1 0 0 0,0 0 0 0 0,0 0 0 0 0,1-1 0 0 0,-1 0 0 0 0,1-1 0 0 0,0 0 0 0 0,1 0 0 0 0,5 1 88 0 0,69 16-1576 0 0,-28-15-3465 0 0,-40-5 2087 0 0,3 2-4385 0 0</inkml:trace>
</inkml:ink>
</file>

<file path=ppt/ink/ink2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9.3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264 347 0 0 0,'0'0'1327'0'0,"0"0"516"0"0,0 0 295 0 0,0 0 58 0 0,0 0-137 0 0,0 0-262 0 0,0 0-289 0 0,0 0-245 0 0,0 0-236 0 0,0 0-216 0 0,0 0-167 0 0,0 0-137 0 0,-32 12-122 0 0,-96 42-108 0 0,124-53-261 0 0,1 1-1 0 0,-1-1 0 0 0,1 1 0 0 0,-1 0 0 0 0,1 0 1 0 0,-1 0-1 0 0,1 0 0 0 0,0 1 0 0 0,0-1 0 0 0,0 1 1 0 0,1 0-1 0 0,-1 0 0 0 0,1 0 0 0 0,-1 0 0 0 0,1 0 1 0 0,0 0-1 0 0,0 1 0 0 0,0-1 0 0 0,0 3-15 0 0,-4 7 60 0 0,-1 1-30 0 0,1 1 0 0 0,0 0 0 0 0,1 0 0 0 0,1 0 0 0 0,0 0 0 0 0,1 1 1 0 0,0 0-1 0 0,2-1 0 0 0,0 1 0 0 0,0 9-30 0 0,2-19-53 0 0,0 0 1 0 0,0 1 0 0 0,1-1-1 0 0,-1 0 1 0 0,1 0-1 0 0,0 0 1 0 0,1-1-1 0 0,0 1 1 0 0,0-1-1 0 0,0 1 1 0 0,0-1-1 0 0,1 0 1 0 0,0 0 0 0 0,0 0-1 0 0,0-1 1 0 0,1 1-1 0 0,0-1 1 0 0,-1 0-1 0 0,1 0 1 0 0,1-1-1 0 0,-1 1 1 0 0,0-1-1 0 0,1-1 1 0 0,0 1 0 0 0,0-1-1 0 0,0 0 1 0 0,0 0-1 0 0,0 0 1 0 0,0-1-1 0 0,0 0 1 0 0,0 0-1 0 0,1-1 1 0 0,2 0 52 0 0,6 0-902 0 0,0-1 0 0 0,0-1 0 0 0,0 0 0 0 0,0-1 0 0 0,-1 0 0 0 0,1-2-1 0 0,-1 0 1 0 0,0 0 0 0 0,-1-1 0 0 0,11-6 902 0 0,41-26-6820 0 0,-43 28 5960 0 0</inkml:trace>
  <inkml:trace contextRef="#ctx0" brushRef="#br0" timeOffset="259.279">672 376 696 0 0,'0'0'1474'0'0,"0"0"-230"0"0,0 0 67 0 0,0 0 240 0 0,0 0 213 0 0,0 0 3 0 0,0 0-188 0 0,0 0-260 0 0,-25 34-214 0 0,-79 104-203 0 0,77-85-195 0 0,26-48-631 0 0,0-1-1 0 0,1 0 1 0 0,-1 1 0 0 0,1-1-1 0 0,0 1 1 0 0,0-1-1 0 0,0 1 1 0 0,1-1 0 0 0,0 1-1 0 0,-1-1 1 0 0,2 0-1 0 0,-1 1 1 0 0,0-1-1 0 0,1 0 1 0 0,0 0 0 0 0,0 0-1 0 0,0 0 1 0 0,0 0-1 0 0,1-1 1 0 0,-1 1 0 0 0,1-1-1 0 0,0 1 1 0 0,0-1-1 0 0,1 0 1 0 0,-1 0 0 0 0,0 0-1 0 0,1-1 1 0 0,0 1-1 0 0,0-1 1 0 0,0 0-1 0 0,0 0 1 0 0,0 0 0 0 0,0 0-1 0 0,1-1-75 0 0,4 1 111 0 0,-1 0 0 0 0,1-1 1 0 0,0 0-1 0 0,0 0 0 0 0,0-1 0 0 0,0 0 0 0 0,0-1 0 0 0,-1 0 0 0 0,1 0 0 0 0,0-1 0 0 0,0 0 0 0 0,-1-1 1 0 0,0 1-1 0 0,1-2 0 0 0,-1 1 0 0 0,0-1 0 0 0,0-1 0 0 0,-1 1 0 0 0,1-1 0 0 0,-1 0 0 0 0,0-1 1 0 0,-1 0-1 0 0,1 0 0 0 0,-1-1 0 0 0,0 1 0 0 0,-1-1 0 0 0,0 0 0 0 0,0-1 0 0 0,0 1 0 0 0,-1-1 1 0 0,0 0-1 0 0,0-1-111 0 0,0 0 7 0 0,0 0 0 0 0,-1 0 1 0 0,0-1-1 0 0,-1 1 0 0 0,0-1 0 0 0,0 1 1 0 0,-1-1-1 0 0,0 0 0 0 0,-1 1 1 0 0,0-1-1 0 0,0 0 0 0 0,-2-3-7 0 0,2 9-192 0 0,-1 0-1 0 0,0 0 1 0 0,0 0-1 0 0,-1 0 1 0 0,1 0-1 0 0,-1 0 1 0 0,0 1-1 0 0,0-1 1 0 0,0 0-1 0 0,0 1 0 0 0,-1-1 1 0 0,1 1-1 0 0,-1 0 1 0 0,0 0-1 0 0,0 0 1 0 0,0 0-1 0 0,-1 1 1 0 0,1-1-1 0 0,0 1 1 0 0,-1 0-1 0 0,0 0 1 0 0,1 0-1 0 0,-1 0 0 0 0,0 1 1 0 0,0 0-1 0 0,0-1 1 0 0,0 1-1 0 0,0 1 1 0 0,-3-1 192 0 0,-54 9-11619 0 0,51-3 7189 0 0</inkml:trace>
  <inkml:trace contextRef="#ctx0" brushRef="#br0" timeOffset="787.127">987 733 1248 0 0,'0'0'1802'0'0,"0"0"-932"0"0,0 0-29 0 0,0 0 582 0 0,0 0 464 0 0,0 0 136 0 0,0 0-313 0 0,0 0-533 0 0,0 0-384 0 0,0 0-239 0 0,0 0-151 0 0,0 0-64 0 0,0 0-28 0 0,3-15 3 0 0,35-116 975 0 0,-29 113-1205 0 0,0 1 0 0 0,1 0 0 0 0,1 0 0 0 0,1 1 0 0 0,0 1 1 0 0,2-1-1 0 0,-1 2 0 0 0,2 0 0 0 0,12-9-84 0 0,-27 22-17 0 0,1 1 0 0 0,-1-1 0 0 0,1 0 0 0 0,0 1-1 0 0,-1-1 1 0 0,1 0 0 0 0,0 1 0 0 0,0-1 0 0 0,0 1 0 0 0,-1-1 0 0 0,1 1-1 0 0,0 0 1 0 0,0-1 0 0 0,0 1 0 0 0,0 0 0 0 0,0-1 0 0 0,0 1-1 0 0,0 0 1 0 0,0 0 0 0 0,0 0 0 0 0,0 0 0 0 0,-1 0 0 0 0,1 0 0 0 0,0 0-1 0 0,0 0 1 0 0,0 0 0 0 0,0 1 0 0 0,0-1 0 0 0,0 0 0 0 0,0 0 0 0 0,0 1-1 0 0,0-1 1 0 0,0 1 0 0 0,-1-1 0 0 0,1 1 0 0 0,0-1 0 0 0,0 1 0 0 0,-1 0-1 0 0,1-1 1 0 0,0 1 0 0 0,-1 0 0 0 0,1-1 0 0 0,0 1 0 0 0,-1 0 0 0 0,1 0-1 0 0,-1 0 1 0 0,0-1 0 0 0,1 1 0 0 0,-1 0 0 0 0,1 0 0 0 0,-1 0 0 0 0,0 0-1 0 0,0 0 1 0 0,0 0 0 0 0,0 0 0 0 0,1 0 0 0 0,-1 0 0 0 0,0 0 0 0 0,0 0-1 0 0,-1 0 1 0 0,1 0 0 0 0,0 0 0 0 0,0 0 17 0 0,0 128 429 0 0,0-127-385 0 0,0 0 0 0 0,0 1-1 0 0,1-1 1 0 0,-1 0-1 0 0,1 1 1 0 0,-1-1 0 0 0,1 0-1 0 0,0 1 1 0 0,0-1-1 0 0,0 0 1 0 0,0 0 0 0 0,0 0-1 0 0,0 0 1 0 0,1 0 0 0 0,-1 0-1 0 0,1 0 1 0 0,-1 0-1 0 0,1-1 1 0 0,0 1 0 0 0,0-1-1 0 0,0 1 1 0 0,0-1 0 0 0,0 1-1 0 0,0-1 1 0 0,0 0-1 0 0,0 0 1 0 0,0 0 0 0 0,1 0-1 0 0,-1-1 1 0 0,0 1-1 0 0,0-1 1 0 0,1 1 0 0 0,-1-1-1 0 0,1 0 1 0 0,-1 0 0 0 0,0 0-1 0 0,1 0 1 0 0,-1 0-1 0 0,1 0 1 0 0,-1-1 0 0 0,0 1-1 0 0,1-1 1 0 0,-1 0 0 0 0,0 1-1 0 0,0-1 1 0 0,0 0-1 0 0,1 0 1 0 0,-1-1 0 0 0,0 1-1 0 0,0 0 1 0 0,0-1-44 0 0,14-17 378 0 0,0 0 1 0 0,-1-2-1 0 0,-1 0 1 0 0,0 0 0 0 0,-2-1-1 0 0,-1-1 1 0 0,8-22-379 0 0,-16 38-198 0 0,24-70-121 0 0,-12 26-5619 0 0,-13 50 3308 0 0,-2 1-4286 0 0,0 0 952 0 0</inkml:trace>
  <inkml:trace contextRef="#ctx0" brushRef="#br0" timeOffset="1211.481">1486 711 552 0 0,'0'0'2119'0'0,"0"0"-568"0"0,0 0-180 0 0,0 0 143 0 0,0 0 152 0 0,0 0-69 0 0,0 0-263 0 0,0 0-313 0 0,0 0-196 0 0,0 0-136 0 0,0 0-117 0 0,0 0-101 0 0,12-32-95 0 0,36-102-65 0 0,9 17 536 0 0,-34 80-755 0 0,-19 59-1195 0 0,-11 118 1183 0 0,7-137-16 0 0,0-1 1 0 0,1 1 0 0 0,0 0-1 0 0,-1 0 1 0 0,1-1 0 0 0,0 1-1 0 0,1 0 1 0 0,-1-1 0 0 0,0 1 0 0 0,1-1-1 0 0,-1 0 1 0 0,1 1 0 0 0,0-1-1 0 0,0 0 1 0 0,0 0 0 0 0,0 0-1 0 0,0 0 1 0 0,0 0 0 0 0,1-1-1 0 0,-1 1 1 0 0,0-1 0 0 0,1 1-1 0 0,-1-1 1 0 0,1 0 0 0 0,0 0-1 0 0,-1 0 1 0 0,1 0 0 0 0,0-1-1 0 0,0 1 1 0 0,0-1 0 0 0,-1 1-1 0 0,1-1 1 0 0,0 0 0 0 0,0 0 0 0 0,0-1-1 0 0,0 1 1 0 0,-1 0 0 0 0,1-1-1 0 0,0 0 1 0 0,0 1 0 0 0,-1-1-1 0 0,1 0 1 0 0,0-1 0 0 0,-1 1-1 0 0,1 0 1 0 0,-1-1 0 0 0,0 1-1 0 0,1-1 1 0 0,-1 0 0 0 0,1-1-65 0 0,10-8 258 0 0,0-1 0 0 0,0 0 0 0 0,-2-1 1 0 0,1-1-1 0 0,-2 1 0 0 0,0-2 0 0 0,-1 0 0 0 0,0 0 1 0 0,-1 0-1 0 0,0-1 0 0 0,-2 0 0 0 0,0-1 0 0 0,1-5-258 0 0,-4 12-349 0 0,4-16-766 0 0,-1 15-5806 0 0,-4 10 1472 0 0,1 1-3192 0 0</inkml:trace>
  <inkml:trace contextRef="#ctx0" brushRef="#br0" timeOffset="1548.058">2073 571 3593 0 0,'0'0'2124'0'0,"0"0"-30"0"0,0 0 38 0 0,0 0-106 0 0,0 0-271 0 0,0 0-324 0 0,0 0-319 0 0,0 0-242 0 0,0 0-170 0 0,32-16-140 0 0,97-49-120 0 0,-79 28 289 0 0,-49 36-702 0 0,0-1 0 0 0,0 0 0 0 0,1 0 0 0 0,-1 0 0 0 0,-1 0 0 0 0,1 0 1 0 0,0 0-1 0 0,0 0 0 0 0,-1 0 0 0 0,1 0 0 0 0,-1-1 0 0 0,0 1 0 0 0,0 0 1 0 0,1 0-1 0 0,-1 0 0 0 0,-1-1 0 0 0,1 1 0 0 0,0 0 0 0 0,0 0 0 0 0,-1 0 1 0 0,0 0-1 0 0,1 0 0 0 0,-1 0 0 0 0,0-1 0 0 0,0 1 0 0 0,0 1 0 0 0,0-1 1 0 0,0 0-1 0 0,0 0 0 0 0,-1 0 0 0 0,1 1 0 0 0,-1-1 0 0 0,1 0 0 0 0,-1 1 1 0 0,0 0-1 0 0,1-1 0 0 0,-1 1 0 0 0,0 0 0 0 0,0 0 0 0 0,0 0 0 0 0,0 0 1 0 0,0 0-1 0 0,0 0 0 0 0,0 1 0 0 0,-1-1-27 0 0,-6-1-89 0 0,-1 1-1 0 0,-1 0 1 0 0,1 1 0 0 0,0 0-1 0 0,0 1 1 0 0,0 0-1 0 0,0 0 1 0 0,0 1 0 0 0,1 0-1 0 0,-1 1 1 0 0,0 0-1 0 0,1 1 1 0 0,0 0 0 0 0,0 0-1 0 0,0 1 1 0 0,0 0 0 0 0,1 1-1 0 0,-1-1 1 0 0,2 2-1 0 0,-1-1 1 0 0,1 1 0 0 0,0 0-1 0 0,0 1 1 0 0,0 0-1 0 0,1 0 1 0 0,1 0 0 0 0,-1 1-1 0 0,1-1 1 0 0,1 1-1 0 0,0 1 1 0 0,0-1 0 0 0,1 0-1 0 0,0 1 1 0 0,0 0 0 0 0,1 0-1 0 0,1 0 1 0 0,-1 5 89 0 0,2-11-21 0 0,1 0 0 0 0,-1 0 0 0 0,1 0 0 0 0,0 0 0 0 0,0 0 1 0 0,0 0-1 0 0,1 0 0 0 0,0 0 0 0 0,-1 0 0 0 0,1 0 0 0 0,1-1 0 0 0,-1 1 1 0 0,0-1-1 0 0,1 0 0 0 0,0 0 0 0 0,-1 0 0 0 0,1 0 0 0 0,1 0 0 0 0,-1 0 1 0 0,0-1-1 0 0,1 1 0 0 0,-1-1 0 0 0,1 0 0 0 0,-1 0 0 0 0,1-1 0 0 0,0 1 1 0 0,0-1-1 0 0,0 1 0 0 0,0-1 0 0 0,0-1 0 0 0,0 1 0 0 0,4 0 21 0 0,138 5-425 0 0,-145-6 420 0 0,147-37-2476 0 0,-58-5-7521 0 0,-72 33 6103 0 0</inkml:trace>
  <inkml:trace contextRef="#ctx0" brushRef="#br0" timeOffset="1800.01">2762 383 6857 0 0,'0'0'2829'0'0,"0"0"-1234"0"0,0 0-280 0 0,0 0 133 0 0,0 0 13 0 0,0 0-168 0 0,-33 16-317 0 0,-104 51-277 0 0,63-17 157 0 0,71-48-859 0 0,-1 1-1 0 0,1 0 0 0 0,0-1 0 0 0,-1 1 0 0 0,2 0 0 0 0,-1 1 0 0 0,0-1 0 0 0,1 0 0 0 0,-1 1 0 0 0,1 0 0 0 0,0-1 0 0 0,0 1 0 0 0,0 0 0 0 0,1 0 0 0 0,-1 0 0 0 0,1 0 0 0 0,0 1 0 0 0,0-1 0 0 0,1 0 0 0 0,-1 0 0 0 0,1 0 0 0 0,0 1 0 0 0,0-1 0 0 0,0 0 0 0 0,1 1 0 0 0,0-1 0 0 0,-1 0 0 0 0,1 0 0 0 0,1 0 1 0 0,-1 0-1 0 0,1 0 0 0 0,-1 0 0 0 0,1 0 0 0 0,0 0 0 0 0,0-1 0 0 0,1 1 0 0 0,0 0 4 0 0,9 1-24 0 0,1 0 1 0 0,0-1-1 0 0,0 0 0 0 0,1-1 1 0 0,-1-1-1 0 0,0 0 0 0 0,1-1 1 0 0,0 0-1 0 0,-1-1 1 0 0,1-1-1 0 0,-1 0 0 0 0,1 0 1 0 0,-1-2-1 0 0,3 0 24 0 0,13-4-476 0 0,0-2 1 0 0,0 0-1 0 0,-1-2 0 0 0,-1-1 1 0 0,0-1-1 0 0,-1-1 0 0 0,17-13 476 0 0,27-24-4543 0 0,-6-4-3615 0 0,-48 39 5337 0 0</inkml:trace>
  <inkml:trace contextRef="#ctx0" brushRef="#br0" timeOffset="2042.29">3268 1 8802 0 0,'0'0'2323'0'0,"0"0"-1159"0"0,0 0-308 0 0,0 0 193 0 0,0 0 142 0 0,0 0 2 0 0,-16 31-195 0 0,-51 99-199 0 0,33-38 400 0 0,26-65-1085 0 0,2 0 1 0 0,1 0 0 0 0,2 0-1 0 0,0 1 1 0 0,2-1 0 0 0,0 1-1 0 0,3 0 1 0 0,3 22-115 0 0,-4-41-104 0 0,2 1 0 0 0,-1 0 0 0 0,2-1 0 0 0,-1 0 0 0 0,1 0 0 0 0,0 0 0 0 0,1 0 0 0 0,0-1 0 0 0,1 1 1 0 0,0-2-1 0 0,0 1 0 0 0,5 5 104 0 0,25 10-5078 0 0,8-14-6972 0 0,-40-9 9934 0 0</inkml:trace>
  <inkml:trace contextRef="#ctx0" brushRef="#br0" timeOffset="2258.098">2848 321 4481 0 0,'0'0'5292'0'0,"0"0"-3583"0"0,0 0-1258 0 0,0 0 71 0 0,0 0 346 0 0,0 0 263 0 0,0 0 14 0 0,0 0-212 0 0,0 0-236 0 0,0 0-192 0 0,36-1-160 0 0,112-4-96 0 0,103 0 430 0 0,-155 1-487 0 0,-5 0-983 0 0,-30-3-2743 0 0,-29 3-5589 0 0,-23 4 3372 0 0</inkml:trace>
  <inkml:trace contextRef="#ctx0" brushRef="#br0" timeOffset="2508.103">3675 431 6721 0 0,'0'0'1462'0'0,"0"0"-635"0"0,0 0-55 0 0,0 0 226 0 0,0 0 178 0 0,0 0 4 0 0,0 0-168 0 0,0 0-193 0 0,0 0-199 0 0,2 33-158 0 0,5 99-160 0 0,2-80-64 0 0,-8-50-643 0 0,8 12 448 0 0,-5-12-3297 0 0,2-1-4239 0 0,-6-1 2013 0 0</inkml:trace>
  <inkml:trace contextRef="#ctx0" brushRef="#br0" timeOffset="2744.672">3557 19 13051 0 0,'0'0'2216'0'0,"0"0"-2264"0"0,0 0-432 0 0,0 0-176 0 0,0 0 80 0 0,0 0 144 0 0,0 0-128 0 0,0 0-441 0 0,0 0-1167 0 0,0 0-1849 0 0,0 0-1312 0 0</inkml:trace>
  <inkml:trace contextRef="#ctx0" brushRef="#br0" timeOffset="2905.205">3914 649 6585 0 0,'0'0'4873'0'0,"0"0"-2707"0"0,0 0-856 0 0,0 0-25 0 0,0 0-79 0 0,0 0-166 0 0,0 0-238 0 0,0 0-229 0 0,0 0-137 0 0,0 0-97 0 0,0 0-78 0 0,0 0-55 0 0,3-35-57 0 0,7-106-38 0 0,3 65-2 0 0,-5 62-102 0 0,-8 12-40 0 0,1-1 0 0 0,-1 1 0 0 0,1 0 0 0 0,0 0 0 0 0,-1 0 0 0 0,1 0 0 0 0,0 0 0 0 0,0 0 0 0 0,0 0 1 0 0,0 0-1 0 0,1 1 0 0 0,-1-1 0 0 0,0 0 0 0 0,1 1 0 0 0,-1-1 0 0 0,1 1 0 0 0,0-1 0 0 0,-1 1 0 0 0,1 0 0 0 0,0-1 0 0 0,0 1 0 0 0,0 0 0 0 0,0 0 0 0 0,0 0 1 0 0,0 1-1 0 0,0-1 0 0 0,0 1 0 0 0,0-1 0 0 0,1 1 0 0 0,-1-1 0 0 0,0 1 0 0 0,0 0 0 0 0,0 0 0 0 0,0 0 0 0 0,1 0 0 0 0,-1 1 0 0 0,0-1 0 0 0,0 1 0 0 0,0-1 0 0 0,0 1 1 0 0,0 0-1 0 0,0-1 0 0 0,1 2 33 0 0,23 34-471 0 0,-24-30 461 0 0,2-1-1 0 0,-1 1 0 0 0,1 0 0 0 0,0-1 1 0 0,0 0-1 0 0,0 0 0 0 0,1 0 0 0 0,-1-1 1 0 0,1 1-1 0 0,0-1 0 0 0,1 0 0 0 0,-1-1 1 0 0,1 1-1 0 0,0-1 0 0 0,0 0 0 0 0,0 0 0 0 0,0-1 1 0 0,0 0-1 0 0,0 0 0 0 0,2 0 11 0 0,-4-1 67 0 0,1 0-1 0 0,0-1 1 0 0,-1 0-1 0 0,1 1 0 0 0,0-1 1 0 0,0-1-1 0 0,-1 1 1 0 0,1-1-1 0 0,0 0 1 0 0,-1 0-1 0 0,1 0 1 0 0,-1-1-1 0 0,1 1 1 0 0,-1-1-1 0 0,0 0 1 0 0,0 0-1 0 0,0-1 1 0 0,0 1-1 0 0,3-4-66 0 0,51-62 198 0 0,-33 33-4033 0 0,4 4-8599 0 0,-22 29 7886 0 0</inkml:trace>
  <inkml:trace contextRef="#ctx0" brushRef="#br0" timeOffset="3398.274">4621 244 8090 0 0,'0'0'2347'0'0,"0"0"-459"0"0,0 0-82 0 0,0 0-71 0 0,0 0-272 0 0,0 0-387 0 0,0 0-400 0 0,0 0-301 0 0,0 0-183 0 0,0 0-121 0 0,0 0-79 0 0,0 0-37 0 0,0 0-25 0 0,-21 12-43 0 0,-66 41-59 0 0,82-51 107 0 0,1 1 0 0 0,-1 0 1 0 0,1 0-1 0 0,0 0 0 0 0,0 1 1 0 0,1-1-1 0 0,-1 1 0 0 0,1 0 1 0 0,0 0-1 0 0,0 1 0 0 0,0-1 1 0 0,0 0-1 0 0,1 1 0 0 0,-1 0 1 0 0,1-1-1 0 0,1 1 0 0 0,-1 0 0 0 0,0 5 65 0 0,-1-1-220 0 0,1-7 136 0 0,1 1 0 0 0,0-1-1 0 0,0 1 1 0 0,0-1-1 0 0,0 1 1 0 0,0-1-1 0 0,0 1 1 0 0,1 0-1 0 0,-1-1 1 0 0,1 1-1 0 0,-1 0 1 0 0,1-1-1 0 0,0 1 1 0 0,0 0-1 0 0,1-1 1 0 0,-1 1-1 0 0,1 0 1 0 0,-1-1-1 0 0,1 1 1 0 0,0 0-1 0 0,0-1 1 0 0,0 1-1 0 0,0-1 1 0 0,0 1-1 0 0,0-1 1 0 0,1 0-1 0 0,-1 0 1 0 0,1 1-1 0 0,0-1 1 0 0,0 0-1 0 0,0 0 1 0 0,0-1-1 0 0,0 1 1 0 0,0 0 84 0 0,9-1 175 0 0,1 0 0 0 0,-1-1 0 0 0,0 0 0 0 0,1-1-1 0 0,-1 0 1 0 0,1-1 0 0 0,-1 0 0 0 0,0-1 0 0 0,0 0 0 0 0,0 0 0 0 0,-1-2 0 0 0,1 1 0 0 0,-1-1 0 0 0,0-1-1 0 0,0 0 1 0 0,-1 0 0 0 0,1-1 0 0 0,-1 0 0 0 0,-1 0 0 0 0,1-1 0 0 0,0-2-175 0 0,25-16 718 0 0,-31 23-705 0 0,0-1 0 0 0,0 1 0 0 0,1 0 0 0 0,-1 0 0 0 0,1 1 0 0 0,0-1 0 0 0,-1 1 0 0 0,1 0 0 0 0,0 0 0 0 0,0 0-1 0 0,1 0 1 0 0,-1 1 0 0 0,0 0 0 0 0,0-1 0 0 0,1 2 0 0 0,-1-1 0 0 0,1 0 0 0 0,-1 1 0 0 0,1 0 0 0 0,-1 0-1 0 0,1 0 1 0 0,-1 1 0 0 0,1-1 0 0 0,-1 1 0 0 0,0 0 0 0 0,1 1 0 0 0,-1-1 0 0 0,0 1 0 0 0,0-1 0 0 0,0 1 0 0 0,0 1-1 0 0,0-1 1 0 0,0 0 0 0 0,-1 1 0 0 0,1 0 0 0 0,-1 0 0 0 0,1 0-13 0 0,6 17-88 0 0,-1 1 0 0 0,-1-1 0 0 0,-1 1 0 0 0,-1 1 0 0 0,-1-1 0 0 0,-1 1 0 0 0,0 0 0 0 0,-2 0 0 0 0,-1 1 0 0 0,0-1 0 0 0,-2 0 0 0 0,0 0 0 0 0,-2 5 88 0 0,1 41-710 0 0,2-66 677 0 0,3 33-7 0 0,-3 0-1 0 0,-1 1 1 0 0,-1-1-1 0 0,-2 0 0 0 0,-1 0 1 0 0,-2 0-1 0 0,-2-1 1 0 0,-1 0-1 0 0,-1-1 0 0 0,-8 14 41 0 0,16-41 36 0 0,-1-1 0 0 0,0 0 0 0 0,-1 0 0 0 0,1 0 0 0 0,-1 0 0 0 0,0-1 0 0 0,0 0 0 0 0,0 0 0 0 0,-1 0 0 0 0,0 0 0 0 0,1-1 0 0 0,-1 0-1 0 0,0 0 1 0 0,-1-1 0 0 0,1 0 0 0 0,0 0 0 0 0,-1 0 0 0 0,-3 0-36 0 0,7-2 19 0 0,-1 1 0 0 0,1-1-1 0 0,-1 0 1 0 0,1 0 0 0 0,-1 0 0 0 0,1 0 0 0 0,-1 0-1 0 0,1-1 1 0 0,-1 0 0 0 0,1 0 0 0 0,-1 0 0 0 0,1 0-1 0 0,0 0 1 0 0,-1-1 0 0 0,1 1 0 0 0,0-1 0 0 0,0 0-1 0 0,0 0 1 0 0,0 0 0 0 0,1 0 0 0 0,-1-1 0 0 0,1 1-1 0 0,-1-1 1 0 0,1 1 0 0 0,0-1 0 0 0,0 0-1 0 0,0 0 1 0 0,0 0 0 0 0,0 0 0 0 0,1 0 0 0 0,-1-1-1 0 0,1 1 1 0 0,0 0 0 0 0,-1-4-19 0 0,-1-8-33 0 0,0-1 1 0 0,0 1-1 0 0,2-1 0 0 0,0 0 1 0 0,0 0-1 0 0,2 0 0 0 0,0 1 1 0 0,1-1-1 0 0,0 0 0 0 0,2 1 1 0 0,-1-1-1 0 0,2 1 0 0 0,0 0 1 0 0,1 0-1 0 0,6-10 33 0 0,56-92-2003 0 0,14 12-4294 0 0,-38 61-2371 0 0,-30 28 7210 0 0</inkml:trace>
</inkml:ink>
</file>

<file path=ppt/ink/ink2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56.5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195 542 4089 0 0,'0'0'783'0'0,"0"0"-339"0"0,0 0-116 0 0,0 0 91 0 0,0 0 171 0 0,0 0 171 0 0,0 0 0 0 0,0 0-105 0 0,0 0-168 0 0,0 0-217 0 0,0 0-132 0 0,0 0-65 0 0,0 0-32 0 0,-32 33 12 0 0,-95 104 50 0 0,124-135-90 0 0,1 0-1 0 0,-1 0 0 0 0,1 0 1 0 0,-1 0-1 0 0,1 0 0 0 0,0 1 1 0 0,0-1-1 0 0,0 1 0 0 0,0-1 0 0 0,0 1 1 0 0,0 0-1 0 0,1 0 0 0 0,0 0 1 0 0,-1 0-1 0 0,1 0 0 0 0,0 0 0 0 0,0 0 1 0 0,1 0-1 0 0,-1 1 0 0 0,1-1 1 0 0,-1 0-1 0 0,1 2-13 0 0,1 5 137 0 0,-1-7-53 0 0,-1 0 0 0 0,1 1 0 0 0,0-1-1 0 0,0 0 1 0 0,0 1 0 0 0,1-1 0 0 0,-1 0 0 0 0,1 1 0 0 0,-1-1 0 0 0,1 0 0 0 0,0 0-1 0 0,1 1 1 0 0,-1-1 0 0 0,0 0 0 0 0,1 0 0 0 0,0 0 0 0 0,-1 0 0 0 0,1-1-1 0 0,0 1 1 0 0,1 0 0 0 0,-1-1 0 0 0,0 0 0 0 0,1 1 0 0 0,0-1 0 0 0,-1 0 0 0 0,1 0-1 0 0,0-1 1 0 0,0 1 0 0 0,0 0 0 0 0,0-1 0 0 0,0 0 0 0 0,0 0 0 0 0,0 0 0 0 0,1 0-1 0 0,-1 0 1 0 0,0 0 0 0 0,1-1-84 0 0,4 1 260 0 0,0-1-1 0 0,0 0 0 0 0,1 0 1 0 0,-1-1-1 0 0,0 0 0 0 0,0-1 1 0 0,0 1-1 0 0,0-2 0 0 0,0 1 1 0 0,-1-1-1 0 0,1 0 1 0 0,-1-1-1 0 0,1 1 0 0 0,-1-1 1 0 0,0-1-1 0 0,0 0 0 0 0,-1 0 1 0 0,0 0-1 0 0,0 0 0 0 0,0-1 1 0 0,0-1-260 0 0,22-16 22 0 0,-1-2 0 0 0,-1-1 0 0 0,-2-1 0 0 0,0-1 0 0 0,-2-1 0 0 0,-1-1 0 0 0,-2-1 0 0 0,-1-1 0 0 0,-1 0 1 0 0,-1-2-1 0 0,-2 1 0 0 0,-2-2 0 0 0,-1 0 0 0 0,-2 0 0 0 0,-1-1 0 0 0,-2 0 0 0 0,-1 0 0 0 0,-2-7-22 0 0,-17-91-742 0 0,13 130 675 0 0,0 0 1 0 0,-1 0-1 0 0,1 0 1 0 0,-1 1-1 0 0,0-1 1 0 0,0 0-1 0 0,0 1 1 0 0,-1-1-1 0 0,1 1 1 0 0,-1 0-1 0 0,0 0 1 0 0,0 0-1 0 0,0 0 1 0 0,0 0-1 0 0,0 1 0 0 0,-1 0 1 0 0,1-1-1 0 0,-1 1 1 0 0,0 0-1 0 0,0 1 1 0 0,1-1-1 0 0,-1 1 1 0 0,0-1-1 0 0,0 1 1 0 0,0 0-1 0 0,-1 1 1 0 0,1-1-1 0 0,0 1 1 0 0,0 0-1 0 0,-1 0 67 0 0,-5 3-35 0 0,1 0-1 0 0,1 1 1 0 0,-1 0-1 0 0,0 0 1 0 0,1 1-1 0 0,0 0 1 0 0,0 1-1 0 0,1 0 1 0 0,-1 0-1 0 0,1 0 1 0 0,0 1 0 0 0,1 0-1 0 0,0 1 1 0 0,0-1-1 0 0,1 1 1 0 0,-1 0-1 0 0,2 1 1 0 0,-1-1-1 0 0,1 1 1 0 0,0 1 35 0 0,-5 4 34 0 0,0 0 0 0 0,1 1 0 0 0,0 0 0 0 0,1 0-1 0 0,1 1 1 0 0,0 0 0 0 0,2 0 0 0 0,0 1 0 0 0,0-1 0 0 0,1 1 0 0 0,1 0 0 0 0,1-1 0 0 0,1 1 0 0 0,0 0 0 0 0,1 0 0 0 0,1 0 0 0 0,0 0 0 0 0,1-1 0 0 0,1 1 0 0 0,1-1 0 0 0,0 0 0 0 0,5 9-34 0 0,3-10 72 0 0,0-1 1 0 0,1 0 0 0 0,0-1 0 0 0,1-1-1 0 0,1 0 1 0 0,-1-2 0 0 0,2 1 0 0 0,0-2 0 0 0,0 0-1 0 0,1-1 1 0 0,-1-1 0 0 0,2 0 0 0 0,-1-1-1 0 0,1-2 1 0 0,0 0 0 0 0,0 0 0 0 0,0-2 0 0 0,0 0-1 0 0,1-2 1 0 0,-1 0 0 0 0,9-2-73 0 0,63-14-1505 0 0,-64 2-1802 0 0,-2-6-3432 0 0,-16 12 82 0 0</inkml:trace>
  <inkml:trace contextRef="#ctx0" brushRef="#br0" timeOffset="266.635">933 380 4537 0 0,'0'0'2855'0'0,"0"0"-1717"0"0,0 0-445 0 0,0 0 211 0 0,0 0 257 0 0,0 0 136 0 0,0 0-127 0 0,-20 32-295 0 0,-59 103-267 0 0,57-73-17 0 0,23-51-433 0 0,-1-7-81 0 0,1 0 0 0 0,0 0-1 0 0,-1 1 1 0 0,1-1-1 0 0,1 0 1 0 0,-1 0 0 0 0,0 0-1 0 0,1 0 1 0 0,0-1-1 0 0,0 1 1 0 0,0 0-1 0 0,1-1 1 0 0,-1 1 0 0 0,1-1-1 0 0,-1 0 1 0 0,1 0-1 0 0,0 0 1 0 0,1 0 0 0 0,-1-1-1 0 0,0 1 1 0 0,1-1-1 0 0,-1 0 1 0 0,1 0 0 0 0,0 0-1 0 0,0 0 1 0 0,0 0-1 0 0,0-1 1 0 0,0 0 0 0 0,1 0-77 0 0,2 1 164 0 0,0 0 0 0 0,0 0 0 0 0,0-1 0 0 0,0 0 0 0 0,0-1 0 0 0,0 1 0 0 0,0-2 0 0 0,0 1 0 0 0,0-1 0 0 0,1 0 0 0 0,-1 0 0 0 0,0-1 1 0 0,-1 0-1 0 0,1 0 0 0 0,0 0 0 0 0,-1-1 0 0 0,3-1-164 0 0,0-2 20 0 0,-1-1 1 0 0,0 1 0 0 0,0-1-1 0 0,-1-1 1 0 0,0 0 0 0 0,0 0-1 0 0,0 0 1 0 0,-1 0-1 0 0,-1-1 1 0 0,1 0 0 0 0,-2-1-1 0 0,1 1 1 0 0,-1-1-1 0 0,-1 0 1 0 0,1 0 0 0 0,-2 0-1 0 0,1 0 1 0 0,-1 0 0 0 0,-1-1-1 0 0,0 1 1 0 0,-1 0-1 0 0,0-1 1 0 0,0 1 0 0 0,-2-10-21 0 0,-27-42-3873 0 0,-8 35-6263 0 0,22 20 2652 0 0</inkml:trace>
  <inkml:trace contextRef="#ctx0" brushRef="#br0" timeOffset="647.665">1441 174 64 0 0,'0'0'1608'0'0,"0"0"-37"0"0,0 0 132 0 0,0 0 207 0 0,0 0 68 0 0,0 0-160 0 0,0 0-261 0 0,0 0-235 0 0,0 0-146 0 0,0 0-64 0 0,0 0-53 0 0,0 0-77 0 0,0 0-97 0 0,1 14-102 0 0,-4 100 944 0 0,-3-77-1333 0 0,2 0 0 0 0,2 0 0 0 0,1 0 1 0 0,4 30-395 0 0,-2-27 80 0 0,19 191-819 0 0,-18-223-1169 0 0,-4-11-6095 0 0,-2-8-781 0 0,1 7 5306 0 0</inkml:trace>
  <inkml:trace contextRef="#ctx0" brushRef="#br0" timeOffset="920.661">1141 439 5521 0 0,'0'0'2411'0'0,"0"0"-1030"0"0,0 0-689 0 0,0 0-112 0 0,0 0 127 0 0,0 0 209 0 0,0 0 116 0 0,0 0-48 0 0,0 0-151 0 0,0 0-200 0 0,0 0-189 0 0,31-2-133 0 0,103-6-99 0 0,148-19-1871 0 0,-264 25 810 0 0,67-7-7884 0 0,-66 5 3317 0 0</inkml:trace>
  <inkml:trace contextRef="#ctx0" brushRef="#br0" timeOffset="1153.657">1936 406 4833 0 0,'0'0'2445'0'0,"0"0"-764"0"0,0 0-184 0 0,0 0 166 0 0,0 0-15 0 0,0 0-241 0 0,0 0-343 0 0,0 0-309 0 0,0 0-223 0 0,0 0-180 0 0,0 0-136 0 0,0 0-89 0 0,-24 14-47 0 0,-74 47-15 0 0,96-60-67 0 0,0-1 0 0 0,0 1 0 0 0,-1 0 0 0 0,1 0-1 0 0,0 0 1 0 0,0 0 0 0 0,0 0 0 0 0,0 0 0 0 0,1 1-1 0 0,-1-1 1 0 0,0 1 0 0 0,1-1 0 0 0,-1 1 0 0 0,0-1-1 0 0,1 1 1 0 0,0 0 0 0 0,-1 0 0 0 0,1 0 0 0 0,0 0 0 0 0,0 0-1 0 0,0 0 1 0 0,0 0 0 0 0,1 0 0 0 0,-1 0 0 0 0,0 1-1 0 0,1-1 1 0 0,0 0 0 0 0,-1 0 0 0 0,1 0 0 0 0,0 1-1 0 0,0 0 3 0 0,1 8-122 0 0,1-8 109 0 0,0 1 0 0 0,0-1 0 0 0,0 1 0 0 0,0-1 0 0 0,1 0 0 0 0,-1 0 0 0 0,1 0 0 0 0,0 0 0 0 0,0-1-1 0 0,0 1 1 0 0,0-1 0 0 0,0 1 0 0 0,1-1 0 0 0,-1 0 0 0 0,1-1 0 0 0,-1 1 0 0 0,1 0 0 0 0,0-1 0 0 0,-1 0 0 0 0,1 0 0 0 0,0 0 0 0 0,0 0 0 0 0,3-1 13 0 0,8 6 23 0 0,82 41 220 0 0,-96-46-195 0 0,0 0-1 0 0,1 0 1 0 0,-1 0 0 0 0,0 1-1 0 0,0-1 1 0 0,0 0-1 0 0,0 0 1 0 0,0 1-1 0 0,0-1 1 0 0,0 1 0 0 0,0-1-1 0 0,-1 1 1 0 0,1-1-1 0 0,0 1 1 0 0,-1-1-1 0 0,1 1 1 0 0,-1-1 0 0 0,0 1-1 0 0,0 0 1 0 0,1-1-1 0 0,-1 1 1 0 0,0 0-1 0 0,0-1 1 0 0,0 1 0 0 0,-1-1-1 0 0,1 1 1 0 0,0 0-1 0 0,-1-1 1 0 0,1 1 0 0 0,-1-1-1 0 0,1 1 1 0 0,-1-1-1 0 0,0 1 1 0 0,0-1-1 0 0,0 1 1 0 0,1-1 0 0 0,-1 0-1 0 0,-1 1 1 0 0,1-1-1 0 0,0 0 1 0 0,0 0-1 0 0,-1 1-47 0 0,-59 38 1349 0 0,59-39-1376 0 0,-103 32 198 0 0,33-33-3628 0 0,62-4-1486 0 0,7 2 702 0 0,1 1-4750 0 0</inkml:trace>
  <inkml:trace contextRef="#ctx0" brushRef="#br0" timeOffset="1995.12">1091 505 0 0 0,'-6'-16'0'0'0,"5"10"0"0"0,-14-20 1880 0 0,15 26-1649 0 0,-5-6 6468 0 0,3 5-6554 0 0,-74-22 6077 0 0,69 21-6218 0 0,-43-2 43 0 0,34 26-3613 0 0,20-1-6281 0 0,1-17 8032 0 0</inkml:trace>
</inkml:ink>
</file>

<file path=ppt/ink/ink2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0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353 302 0 0 0,'0'0'665'0'0,"0"0"554"0"0,0 0 395 0 0,0 0 38 0 0,0 0-198 0 0,0 0-346 0 0,0 0-357 0 0,0 0-216 0 0,-8-7-84 0 0,-23-23-14 0 0,-11 23 919 0 0,31 9-1223 0 0,-1 0-1 0 0,1 1 0 0 0,1 1 0 0 0,-1 0 1 0 0,0 0-1 0 0,1 1 0 0 0,0 0 0 0 0,0 1 0 0 0,0 0 1 0 0,1 0-1 0 0,-7 7-132 0 0,-27 15 232 0 0,-28 27 518 0 0,71-53-713 0 0,1 1 0 0 0,0-1 0 0 0,-1 0 1 0 0,1 1-1 0 0,0-1 0 0 0,0 0 0 0 0,0 0 0 0 0,0 0 0 0 0,1 0 1 0 0,-1 0-1 0 0,1 0 0 0 0,-1 0 0 0 0,1 0 0 0 0,0-1 0 0 0,-1 1 1 0 0,1 0-1 0 0,0-1 0 0 0,0 0 0 0 0,0 1 0 0 0,0-1 0 0 0,0 0 1 0 0,1 0-1 0 0,-1 0 0 0 0,0 0 0 0 0,0-1 0 0 0,1 1 0 0 0,-1 0 1 0 0,0-1-1 0 0,1 0 0 0 0,-1 0 0 0 0,1 1 0 0 0,1-2-37 0 0,0 3 77 0 0,52 12 293 0 0,-46-14-322 0 0,0 2 0 0 0,0-1 0 0 0,0 2 0 0 0,0-1 0 0 0,0 1 0 0 0,-1 1 0 0 0,1-1 0 0 0,-1 2 0 0 0,0-1 0 0 0,0 1 0 0 0,0 1 0 0 0,-1 0 0 0 0,0 0 0 0 0,0 0 0 0 0,0 1 0 0 0,-1 0 0 0 0,0 1 0 0 0,-1 0 0 0 0,4 4-48 0 0,-9-8 74 0 0,1 0 0 0 0,0 1 0 0 0,-1-1 0 0 0,0 1-1 0 0,0-1 1 0 0,0 1 0 0 0,-1 0 0 0 0,0-1 0 0 0,0 1-1 0 0,0 0 1 0 0,0-1 0 0 0,-1 1 0 0 0,1 0-1 0 0,-1-1 1 0 0,0 1 0 0 0,-1-1 0 0 0,1 1 0 0 0,-1-1-1 0 0,0 1 1 0 0,0-1 0 0 0,0 0 0 0 0,-1 0 0 0 0,1 0-1 0 0,-1 0 1 0 0,0-1 0 0 0,0 1 0 0 0,-1-1-1 0 0,-2 3-72 0 0,-113 76 161 0 0,111-78-369 0 0,0 1 1 0 0,-1-2 0 0 0,0 1-1 0 0,0-1 1 0 0,0 0-1 0 0,0-1 1 0 0,0 0-1 0 0,0-1 1 0 0,-1 0 0 0 0,1 0-1 0 0,0-1 1 0 0,-1 0-1 0 0,1 0 1 0 0,0-1-1 0 0,-8-2 207 0 0,15 2-379 0 0,0-1 1 0 0,1 1-1 0 0,-1 0 0 0 0,1-1 0 0 0,-1 0 0 0 0,1 1 1 0 0,0-1-1 0 0,0 0 0 0 0,0 1 0 0 0,-1-1 0 0 0,2 0 0 0 0,-1 0 1 0 0,0 0-1 0 0,0 0 0 0 0,1 0 0 0 0,-1 0 0 0 0,1 0 0 0 0,-1 0 1 0 0,1 0-1 0 0,0 0 0 0 0,0-1 0 0 0,0 1 0 0 0,0 0 1 0 0,0 0-1 0 0,1 0 0 0 0,-1 0 0 0 0,1-1 379 0 0,-1-6-2622 0 0,0-2 113 0 0</inkml:trace>
  <inkml:trace contextRef="#ctx0" brushRef="#br0" timeOffset="3138.379">590 33 5409 0 0,'0'0'1332'0'0,"0"0"-207"0"0,0 0-32 0 0,0 0 112 0 0,0 0 104 0 0,0 0-103 0 0,0 0-314 0 0,0 0-309 0 0,0 0-167 0 0,0 0-55 0 0,0 0 27 0 0,4 5 23 0 0,41 75 1551 0 0,-35-40-1630 0 0,-2 0 1 0 0,-2 1 0 0 0,-2-1-1 0 0,-1 1 1 0 0,-2 0-1 0 0,-2 0 1 0 0,-3 12-333 0 0,3-32 60 0 0,-8 324-33 0 0,40-360-84 0 0,120-161 407 0 0,-125 146-345 0 0,-15 16-9 0 0,1 1 0 0 0,0 0 0 0 0,0 0 0 0 0,2 1 0 0 0,-1 1 0 0 0,1 0 0 0 0,1 1 1 0 0,0 0-1 0 0,3 0 4 0 0,-17 10-3 0 0,1 0 0 0 0,-1-1 0 0 0,1 1 0 0 0,-1 0 0 0 0,1 0 0 0 0,-1 0 0 0 0,1 0-1 0 0,-1 0 1 0 0,1 0 0 0 0,-1 1 0 0 0,1-1 0 0 0,-1 0 0 0 0,0 1 0 0 0,1-1 0 0 0,-1 1 0 0 0,1 0 0 0 0,-1-1 0 0 0,0 1 0 0 0,0 0 0 0 0,1 0 0 0 0,-1 0 0 0 0,0 0 0 0 0,0 0 0 0 0,0 0 0 0 0,0 0 0 0 0,0 0 0 0 0,0 0 0 0 0,0 0 0 0 0,0 1 0 0 0,-1-1 0 0 0,1 0 0 0 0,0 1 0 0 0,-1-1 0 0 0,1 0 0 0 0,-1 1 0 0 0,0-1 0 0 0,1 1 0 0 0,-1-1 0 0 0,0 1 0 0 0,0-1 0 0 0,0 1 0 0 0,0-1 0 0 0,0 1 0 0 0,0-1 0 0 0,0 1 0 0 0,0-1-1 0 0,-1 0 1 0 0,1 1 0 0 0,-1-1 0 0 0,1 1 0 0 0,-1-1 0 0 0,1 0 0 0 0,-1 1 0 0 0,0-1 0 0 0,0 0 0 0 0,0 1 3 0 0,0 14-12 0 0,-21 156-273 0 0,22-171 138 0 0,1 0 0 0 0,-1 0 0 0 0,0 0 1 0 0,0 0-1 0 0,1 0 0 0 0,-1 1 0 0 0,0-1 0 0 0,1 0 0 0 0,-1 0 0 0 0,1 0 1 0 0,-1-1-1 0 0,1 1 0 0 0,0 0 0 0 0,-1 0 0 0 0,1 0 0 0 0,0 0 0 0 0,0-1 1 0 0,0 1-1 0 0,-1 0 0 0 0,1 0 0 0 0,0-1 0 0 0,0 1 0 0 0,0-1 0 0 0,0 1 1 0 0,0-1-1 0 0,0 1 0 0 0,0-1 0 0 0,0 0 0 0 0,0 0 0 0 0,0 1 0 0 0,1-1 1 0 0,-1 0-1 0 0,0 0 0 0 0,0 0 0 0 0,1 0 147 0 0,26-2-10399 0 0,-19-1 6035 0 0</inkml:trace>
  <inkml:trace contextRef="#ctx0" brushRef="#br0" timeOffset="3459.414">1330 479 2841 0 0,'0'0'1985'0'0,"0"0"-312"0"0,0 0-200 0 0,0 0-58 0 0,0 0-57 0 0,0 0-134 0 0,0 0-158 0 0,0 0-183 0 0,0 0-182 0 0,0 0-179 0 0,0 0-136 0 0,-18 31-75 0 0,-53 97-32 0 0,52-72 143 0 0,20-46-289 0 0,-1-7-90 0 0,1 0 0 0 0,-1 0 0 0 0,1 0-1 0 0,0 0 1 0 0,0 0 0 0 0,0 0 0 0 0,0 0 0 0 0,0 0 0 0 0,1 0 0 0 0,-1 0 0 0 0,1-1 0 0 0,0 1 0 0 0,-1 0 0 0 0,1-1 0 0 0,1 0 0 0 0,-1 1 0 0 0,0-1 0 0 0,0 0 0 0 0,1 0 0 0 0,0 0 0 0 0,-1-1 0 0 0,1 1 0 0 0,0 0 0 0 0,0-1 0 0 0,-1 0 0 0 0,1 0 0 0 0,0 0 0 0 0,1 0 0 0 0,-1 0 0 0 0,0 0 0 0 0,2-1-43 0 0,103 1 2158 0 0,-99-5-2032 0 0,1 1 1 0 0,-1-2 0 0 0,0 1 0 0 0,0-1 0 0 0,-1 0-1 0 0,1-1 1 0 0,-1 0 0 0 0,0-1 0 0 0,-1 0 0 0 0,1 0-1 0 0,-2 0 1 0 0,1-1 0 0 0,-1 0 0 0 0,0 0-1 0 0,0-1 1 0 0,-1 1 0 0 0,0-1 0 0 0,-1 0 0 0 0,0-1-1 0 0,0 1 1 0 0,-1-1 0 0 0,-1 0 0 0 0,1 0 0 0 0,-1 0-1 0 0,-1 0 1 0 0,0 0 0 0 0,0 0 0 0 0,-2-8-127 0 0,2 14-84 0 0,0-1 1 0 0,-1 1 0 0 0,0 0-1 0 0,0-1 1 0 0,-1 1 0 0 0,1 0-1 0 0,-1-1 1 0 0,0 1-1 0 0,0 0 1 0 0,0 0 0 0 0,0 0-1 0 0,-1 0 1 0 0,0 0 0 0 0,0 0-1 0 0,0 0 1 0 0,0 0-1 0 0,-1 1 1 0 0,1-1 0 0 0,-1 1-1 0 0,0 0 1 0 0,0 0 0 0 0,0 0-1 0 0,0 0 1 0 0,-1 0-1 0 0,1 1 1 0 0,-1-1 0 0 0,1 1-1 0 0,-1 0 1 0 0,0 0 0 0 0,0 0-1 0 0,0 1 1 0 0,0 0 0 0 0,-2-1 82 0 0,-48-1-5354 0 0,19 12-3469 0 0,18-5 2043 0 0</inkml:trace>
  <inkml:trace contextRef="#ctx0" brushRef="#br0" timeOffset="3730.712">1718 534 11266 0 0,'0'0'1606'0'0,"0"0"-647"0"0,0 0-247 0 0,0 0 51 0 0,0 0-15 0 0,0 0-153 0 0,0 0-194 0 0,0 0-143 0 0,0 0-56 0 0,0 0 1 0 0,0 0-10 0 0,0 0-2 0 0,0 0 25 0 0,8 24 35 0 0,27 73 49 0 0,-34-95-261 0 0,-1 0 0 0 0,1 0 1 0 0,-1 0-1 0 0,1 0 0 0 0,0 0 0 0 0,0 0 0 0 0,0 0 1 0 0,0 0-1 0 0,0-1 0 0 0,0 1 0 0 0,1 0 0 0 0,-1-1 1 0 0,1 1-1 0 0,-1-1 0 0 0,1 1 0 0 0,-1-1 0 0 0,1 0 1 0 0,0 0-1 0 0,0 0 0 0 0,-1 0 0 0 0,1 0 0 0 0,0 0 1 0 0,0 0-1 0 0,0 0 0 0 0,0-1 0 0 0,0 1 0 0 0,0-1 1 0 0,0 0-1 0 0,0 1 0 0 0,1-1 0 0 0,-1 0 0 0 0,0 0 1 0 0,0 0-1 0 0,0-1 0 0 0,0 1 0 0 0,1-1-39 0 0,8 0 388 0 0,-6 2-246 0 0,1-1 0 0 0,-1 1 0 0 0,0-1 0 0 0,1-1 0 0 0,-1 1 0 0 0,0-1 0 0 0,1 0 0 0 0,-1 0 0 0 0,0-1 0 0 0,0 0 0 0 0,0 0 0 0 0,0 0 0 0 0,0 0 1 0 0,0-1-1 0 0,0 0 0 0 0,-1 0 0 0 0,1 0 0 0 0,-1 0 0 0 0,0-1 0 0 0,0 1 0 0 0,0-1 0 0 0,-1 0 0 0 0,1-1 0 0 0,-1 1-142 0 0,49-119-665 0 0,-45 95-4364 0 0,-2-1-4559 0 0,-5 25 798 0 0</inkml:trace>
  <inkml:trace contextRef="#ctx0" brushRef="#br0" timeOffset="4345.345">2214 0 4961 0 0,'0'0'3047'0'0,"0"0"-1378"0"0,0 0-413 0 0,0 0 175 0 0,0 0 163 0 0,0 0-75 0 0,0 0-272 0 0,0 0-253 0 0,0 0-207 0 0,0 0-131 0 0,-2 36-118 0 0,-6 112-125 0 0,1 225 921 0 0,4-253-3037 0 0,14-106-2727 0 0,2-13-5411 0 0,-12-1 9454 0 0,3 0-4698 0 0</inkml:trace>
  <inkml:trace contextRef="#ctx0" brushRef="#br0" timeOffset="4825.46">2477 472 792 0 0,'0'0'4458'0'0,"0"0"-2525"0"0,0 0-730 0 0,0 0 108 0 0,0 0 64 0 0,0 0-136 0 0,0 0-260 0 0,0 0-309 0 0,0 0-222 0 0,0 0-156 0 0,0 0-91 0 0,-13 32-48 0 0,-39 100-21 0 0,41-90 16 0 0,14-37-31 0 0,-1-1 1 0 0,0 1 0 0 0,1-1-1 0 0,0 0 1 0 0,0 0-1 0 0,0 0 1 0 0,1 0-1 0 0,-1-1 1 0 0,1 1-1 0 0,0-1 1 0 0,0 0-1 0 0,0 0 1 0 0,0 0-1 0 0,1-1 1 0 0,-1 0 0 0 0,1 1-1 0 0,-1-2 1 0 0,1 1-1 0 0,0 0 1 0 0,0-1-1 0 0,0 0 1 0 0,0 0-1 0 0,0 0 1 0 0,0-1-1 0 0,0 0 1 0 0,0 0 0 0 0,0 0-1 0 0,0 0 1 0 0,0-1-1 0 0,0 0 1 0 0,0 0-1 0 0,0 0 1 0 0,-1-1-1 0 0,1 0 1 0 0,0 0-1 0 0,-1 0 1 0 0,2-1-118 0 0,18-8 249 0 0,0-1 1 0 0,-1-2-1 0 0,-1 0 1 0 0,0-2-1 0 0,-1 0 1 0 0,0-1-1 0 0,-2-1 1 0 0,0-1-1 0 0,-1-1 1 0 0,-1-1-1 0 0,0 0 1 0 0,-2-1-1 0 0,-1 0 0 0 0,-1-1 1 0 0,0-1-1 0 0,8-24-249 0 0,-17 36-35 0 0,0 0 0 0 0,-1-1-1 0 0,0 0 1 0 0,-1 0-1 0 0,-1 0 1 0 0,0 0-1 0 0,0 0 1 0 0,-1 0-1 0 0,-1 0 1 0 0,0 0 0 0 0,-1 1-1 0 0,-1-1 1 0 0,1 0-1 0 0,-2 1 1 0 0,0-1-1 0 0,-1 1 1 0 0,0 0 0 0 0,0 0-1 0 0,-1 1 1 0 0,-1 0-1 0 0,0 0 1 0 0,-1 0-1 0 0,0 1 1 0 0,0 0-1 0 0,-1 0 1 0 0,0 1 0 0 0,-1 1-1 0 0,-1-1 36 0 0,3 5-36 0 0,0 1-1 0 0,0 0 0 0 0,-1 1 1 0 0,1 0-1 0 0,-1 0 0 0 0,1 1 1 0 0,-1 0-1 0 0,0 1 0 0 0,0 0 1 0 0,1 0-1 0 0,-1 1 0 0 0,0 0 1 0 0,1 0-1 0 0,-1 1 0 0 0,1 0 1 0 0,-1 0-1 0 0,1 1 0 0 0,0 0 1 0 0,0 1-1 0 0,0 0 0 0 0,1 0 1 0 0,-1 1-1 0 0,1 0 1 0 0,0 0-1 0 0,0 0 0 0 0,1 1 1 0 0,0 0-1 0 0,0 1 0 0 0,0-1 1 0 0,1 1-1 0 0,-4 5 37 0 0,5-4 8 0 0,0 0 1 0 0,0 0-1 0 0,1 1 0 0 0,0-1 1 0 0,1 1-1 0 0,0 0 0 0 0,0 0 1 0 0,1 0-1 0 0,0 0 1 0 0,0 0-1 0 0,1 0 0 0 0,0 0 1 0 0,1 0-1 0 0,0 0 0 0 0,0 0 1 0 0,1 0-1 0 0,0 0 0 0 0,1 0 1 0 0,0-1-1 0 0,0 1 1 0 0,1-1-1 0 0,0 0 0 0 0,0 0 1 0 0,1 0-1 0 0,0-1 0 0 0,3 4-8 0 0,11 9 87 0 0,0-1 0 0 0,1 0-1 0 0,1-2 1 0 0,1 0-1 0 0,0-2 1 0 0,1 0 0 0 0,1-2-1 0 0,0 0 1 0 0,1-2 0 0 0,0 0-1 0 0,6-1-86 0 0,44 14 102 0 0,1-4-1 0 0,1-3 1 0 0,21-1-102 0 0,-36-7-2479 0 0,-42-6-1377 0 0,0 0-3685 0 0,-8-2-1604 0 0</inkml:trace>
</inkml:ink>
</file>

<file path=ppt/ink/ink2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10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505 585 6577 0 0,'0'0'1406'0'0,"0"0"-222"0"0,0 0-119 0 0,0 0 4 0 0,0 0 6 0 0,0 0-72 0 0,0 0-172 0 0,-32-6-184 0 0,-101-16-126 0 0,129 21-490 0 0,0 0 1 0 0,1 1-1 0 0,-1-1 1 0 0,0 1-1 0 0,0 0 0 0 0,0 0 1 0 0,0 1-1 0 0,0-1 1 0 0,0 1-1 0 0,0-1 0 0 0,0 1 1 0 0,1 0-1 0 0,-1 1 1 0 0,0-1-1 0 0,1 1 0 0 0,-1 0 1 0 0,1-1-1 0 0,-1 1 1 0 0,1 1-1 0 0,-2 0-31 0 0,-7 6 108 0 0,-8 6-34 0 0,0 0 0 0 0,1 2 0 0 0,0 0 0 0 0,2 1 0 0 0,0 0 0 0 0,1 2 0 0 0,1 0 0 0 0,0 1 0 0 0,2 0-1 0 0,1 1 1 0 0,0 1 0 0 0,2 0 0 0 0,0 0 0 0 0,2 1 0 0 0,1 0 0 0 0,-3 17-74 0 0,8-37 13 0 0,1-1-1 0 0,0 1 1 0 0,0 0-1 0 0,0 0 1 0 0,0 0 0 0 0,1 0-1 0 0,0-1 1 0 0,-1 1 0 0 0,1 0-1 0 0,1 0 1 0 0,-1 0-1 0 0,1 0 1 0 0,-1 0 0 0 0,1 0-1 0 0,0 0 1 0 0,1-1-1 0 0,-1 1 1 0 0,0 0 0 0 0,1-1-1 0 0,0 1 1 0 0,0-1 0 0 0,0 0-1 0 0,0 0 1 0 0,1 1-1 0 0,-1-1 1 0 0,1-1 0 0 0,0 1-1 0 0,0 0 1 0 0,0-1-1 0 0,0 1 1 0 0,0-1 0 0 0,1 0-1 0 0,-1 0 1 0 0,1 0 0 0 0,-1-1-1 0 0,1 1 1 0 0,3 0-13 0 0,6 0 106 0 0,0-1 0 0 0,0 0 0 0 0,0-1 0 0 0,1-1 0 0 0,-1 0 0 0 0,0-1 0 0 0,0 0 0 0 0,-1-1 0 0 0,1 0 0 0 0,0-1 0 0 0,-1-1 0 0 0,0 0 0 0 0,0 0 0 0 0,7-5-106 0 0,149-111 812 0 0,-131 85-739 0 0,-2-1 0 0 0,-2-2 0 0 0,-1-1 0 0 0,-3-1 0 0 0,-1-2 0 0 0,-2 0 0 0 0,3-11-73 0 0,-13 6-241 0 0,-16 40-480 0 0,-9 30-151 0 0,1 5 775 0 0,2 1 0 0 0,0-1 0 0 0,2 1 0 0 0,1 0 0 0 0,1 0 1 0 0,2 0-1 0 0,1 4 97 0 0,0-25 31 0 0,1 0 0 0 0,0 0 1 0 0,0-1-1 0 0,0 1 0 0 0,1-1 1 0 0,0 1-1 0 0,0-1 1 0 0,1 0-1 0 0,0 0 0 0 0,0 0 1 0 0,0-1-1 0 0,0 1 1 0 0,1-1-1 0 0,0 0 0 0 0,0-1 1 0 0,1 1-1 0 0,-1-1 0 0 0,1 0 1 0 0,0 0-1 0 0,0-1 1 0 0,1 0-1 0 0,-1 0 0 0 0,0 0 1 0 0,1-1-1 0 0,0 0 1 0 0,0 0-1 0 0,-1 0 0 0 0,1-1 1 0 0,0 0-1 0 0,0-1 0 0 0,0 1 1 0 0,0-1-1 0 0,0-1 1 0 0,0 1-1 0 0,0-1 0 0 0,0-1 1 0 0,0 1-1 0 0,0-1 0 0 0,-1 0 1 0 0,1-1-1 0 0,-1 1 1 0 0,1-1-1 0 0,-1-1 0 0 0,0 1 1 0 0,1-2-32 0 0,34-23 427 0 0,-2-1 0 0 0,-2-2-1 0 0,0-1 1 0 0,-2-2 0 0 0,28-37-427 0 0,-41 47 118 0 0,2 1-157 0 0,-1-1-1 0 0,0-1 0 0 0,-2-1 1 0 0,-1-1-1 0 0,-1-1 1 0 0,-2 0-1 0 0,0-2 0 0 0,-2 0 1 0 0,-2-1-1 0 0,0 0 1 0 0,-2-1-1 0 0,-2 0 0 0 0,-1 0 1 0 0,-1-1-1 0 0,-2-1 0 0 0,-1 1 1 0 0,-1-4 39 0 0,-3 34-58 0 0,0-1 0 0 0,0 1 0 0 0,0-1 0 0 0,0 0 0 0 0,-1 1 0 0 0,0-1 0 0 0,1 1 0 0 0,-1 0 0 0 0,0-1 0 0 0,-1 1 0 0 0,1 0 0 0 0,-1-1 0 0 0,1 1-1 0 0,-1 0 1 0 0,0 0 0 0 0,0 0 0 0 0,0 1 0 0 0,-1-1 0 0 0,1 0 0 0 0,-1 1 0 0 0,1-1 0 0 0,-1 1 0 0 0,0 0 0 0 0,0 0 0 0 0,0 0 0 0 0,0 0 0 0 0,0 1 0 0 0,0-1 0 0 0,-1 1 0 0 0,1 0 0 0 0,0 0 0 0 0,-1 0 0 0 0,1 0 0 0 0,-1 1 0 0 0,1-1 0 0 0,-1 1 0 0 0,0 0 0 0 0,1 0 0 0 0,-1 0 0 0 0,1 1 0 0 0,-1-1 0 0 0,1 1 0 0 0,-1 0 0 0 0,1-1 0 0 0,0 2 0 0 0,-1-1 0 0 0,1 0 0 0 0,0 1 0 0 0,0-1 0 0 0,0 1 0 0 0,0 0 0 0 0,0 0-1 0 0,-2 2 60 0 0,-15 15-31 0 0,1 1 1 0 0,1 1 0 0 0,0 1 0 0 0,2 0 0 0 0,0 2 0 0 0,2 0 0 0 0,1 0 0 0 0,0 1 0 0 0,2 0 0 0 0,1 1-1 0 0,-1 7 30 0 0,-1 1 37 0 0,1 0 0 0 0,1 0-1 0 0,2 1 1 0 0,1 0 0 0 0,2 0-1 0 0,2 1 1 0 0,1 0 0 0 0,1-1 0 0 0,3 1-1 0 0,1 2-36 0 0,-1-26 12 0 0,1 0 1 0 0,0-1-1 0 0,1 1 0 0 0,1-1 1 0 0,0 0-1 0 0,0 0 0 0 0,1 0 0 0 0,0-1 1 0 0,1 0-1 0 0,0 0 0 0 0,1 0 1 0 0,0-1-1 0 0,0-1 0 0 0,1 1 0 0 0,0-1 1 0 0,0-1-1 0 0,1 1 0 0 0,0-2 0 0 0,1 1 1 0 0,-1-1-1 0 0,1-1 0 0 0,0 0 1 0 0,1-1-1 0 0,-1 0 0 0 0,1 0 0 0 0,0-2 1 0 0,0 1-1 0 0,0-1 0 0 0,8-1-12 0 0,118 7-2281 0 0,-48-18-7300 0 0,-66 6 3066 0 0</inkml:trace>
  <inkml:trace contextRef="#ctx0" brushRef="#br0" timeOffset="769.92">1709 626 1976 0 0,'0'0'2354'0'0,"0"0"31"0"0,0 0-18 0 0,0 0-32 0 0,0 0-158 0 0,0 0-313 0 0,0 0-334 0 0,0 0-294 0 0,0 0-264 0 0,0 0-236 0 0,0 0-196 0 0,0 0-160 0 0,0 0-98 0 0,-7 7-47 0 0,-35 46 170 0 0,39-42-333 0 0,1 0 0 0 0,0 0 1 0 0,1 0-1 0 0,0 0 0 0 0,0 0 0 0 0,1 1 0 0 0,1-1 0 0 0,0 0 1 0 0,0 0-1 0 0,4 10-72 0 0,-4-16 16 0 0,0 0 1 0 0,1 0-1 0 0,-1-1 1 0 0,1 1-1 0 0,0-1 1 0 0,0 1-1 0 0,1-1 1 0 0,0 0-1 0 0,-1 0 1 0 0,1 0 0 0 0,1 0-1 0 0,-1 0 1 0 0,0-1-1 0 0,1 1 1 0 0,0-1-1 0 0,0 0 1 0 0,0 0-1 0 0,0 0 1 0 0,0-1-1 0 0,1 1 1 0 0,-1-1-1 0 0,1 0 1 0 0,-1-1-1 0 0,1 1 1 0 0,5 0-17 0 0,4-1 75 0 0,1 0-1 0 0,-1-2 1 0 0,1 0 0 0 0,0 0 0 0 0,-1-1-1 0 0,0-1 1 0 0,0 0 0 0 0,1-2 0 0 0,-2 1-1 0 0,1-1 1 0 0,-1-1 0 0 0,1-1 0 0 0,-2 0-1 0 0,1 0 1 0 0,-1-1 0 0 0,0-1 0 0 0,-1 0-1 0 0,0 0 1 0 0,5-7-75 0 0,98-66-142 0 0,-112 82 116 0 0,0-1 0 0 0,0 1 0 0 0,0 0 1 0 0,0 0-1 0 0,0 0 0 0 0,0 0 1 0 0,0 0-1 0 0,0 0 0 0 0,0 1 1 0 0,0-1-1 0 0,0 0 0 0 0,0 1 0 0 0,0 0 1 0 0,0-1-1 0 0,0 1 0 0 0,0 0 1 0 0,0 0-1 0 0,-1 0 0 0 0,1 0 0 0 0,0 1 1 0 0,-1-1-1 0 0,1 0 0 0 0,-1 1 1 0 0,1-1-1 0 0,-1 1 0 0 0,0-1 1 0 0,0 1-1 0 0,0 0 0 0 0,1-1 0 0 0,-1 1 26 0 0,41 29 123 0 0,-30-32 4 0 0,1 0 0 0 0,-1-1 1 0 0,0 0-1 0 0,-1 0 0 0 0,1-2 0 0 0,0 1 0 0 0,-1-2 0 0 0,0 1 0 0 0,0-2 0 0 0,0 1 0 0 0,-1-1 0 0 0,1-1 0 0 0,-1 0 0 0 0,-1-1 0 0 0,0 1 0 0 0,0-2 0 0 0,0 1 1 0 0,-1-1-1 0 0,0-1 0 0 0,-1 1 0 0 0,0-1 0 0 0,4-9-127 0 0,-8 16 4 0 0,65-99-410 0 0,-66 94-133 0 0,3-1-3672 0 0,3 7-8014 0 0,-6 2 3268 0 0</inkml:trace>
  <inkml:trace contextRef="#ctx0" brushRef="#br0" timeOffset="2214.679">3010 567 9010 0 0,'0'0'3117'0'0,"0"0"-1370"0"0,0 0-368 0 0,0 0 24 0 0,0 0-43 0 0,0 0-208 0 0,0 0-316 0 0,0 0-234 0 0,0 0-118 0 0,0 0-105 0 0,0 0-87 0 0,0 0-44 0 0,-32 0-59 0 0,-97 2-41 0 0,127-2-141 0 0,-1 0 0 0 0,1-1-1 0 0,0 1 1 0 0,0 0 0 0 0,0 0 0 0 0,0 0 0 0 0,0 0-1 0 0,-1 1 1 0 0,1-1 0 0 0,0 1 0 0 0,0-1 0 0 0,0 1-1 0 0,0-1 1 0 0,0 1 0 0 0,0 0 0 0 0,0 0-1 0 0,0 0 1 0 0,0 0 0 0 0,1 1 0 0 0,-1-1 0 0 0,0 0-1 0 0,1 1 1 0 0,-1-1 0 0 0,1 1 0 0 0,-1 0 0 0 0,0 1-7 0 0,-2 3 30 0 0,-2 1-28 0 0,1 0 0 0 0,0-1 0 0 0,0 2 0 0 0,1-1 0 0 0,0 0 0 0 0,0 1 0 0 0,1 0 1 0 0,0 0-1 0 0,0 0 0 0 0,1 0 0 0 0,0 0 0 0 0,0 1 0 0 0,1-1 0 0 0,0 4-2 0 0,1-8-8 0 0,0 0-1 0 0,0-1 1 0 0,0 1-1 0 0,0-1 1 0 0,0 1-1 0 0,1-1 1 0 0,0 1 0 0 0,0-1-1 0 0,0 1 1 0 0,0-1-1 0 0,0 1 1 0 0,1-1-1 0 0,0 0 1 0 0,-1 0 0 0 0,1 0-1 0 0,0 0 1 0 0,1 0-1 0 0,-1 0 1 0 0,0-1-1 0 0,1 1 1 0 0,-1-1 0 0 0,1 1-1 0 0,0-1 1 0 0,0 0-1 0 0,0 0 1 0 0,0 0-1 0 0,0-1 1 0 0,1 1 0 0 0,-1-1-1 0 0,0 0 1 0 0,1 1-1 0 0,-1-1 1 0 0,1-1-1 0 0,2 1 9 0 0,12 0 52 0 0,-1-2-1 0 0,1 0 1 0 0,0-1-1 0 0,0 0 0 0 0,-1-2 1 0 0,1 0-1 0 0,-1-1 0 0 0,0-1 1 0 0,0 0-1 0 0,-1-1 1 0 0,0-1-1 0 0,0-1 0 0 0,-1 0 1 0 0,0-1-1 0 0,-1-1 0 0 0,0 0 1 0 0,0-1-1 0 0,-1 0 0 0 0,6-8-51 0 0,56-40 101 0 0,-75 60-116 0 0,1 0 0 0 0,0-1 0 0 0,0 1 0 0 0,0 0 0 0 0,-1 0 0 0 0,1-1 0 0 0,0 1 0 0 0,0 0 0 0 0,0 0 0 0 0,0 0 0 0 0,0 0 0 0 0,-1 0 0 0 0,1 0 0 0 0,0 0 0 0 0,0 1 0 0 0,0-1 0 0 0,0 0 1 0 0,0 0-1 0 0,-1 1 0 0 0,1-1 0 0 0,0 0 0 0 0,0 1 0 0 0,-1-1 0 0 0,1 1 0 0 0,0-1 0 0 0,-1 1 0 0 0,1-1 0 0 0,0 1 0 0 0,-1-1 0 0 0,1 1 0 0 0,-1 0 0 0 0,1-1 0 0 0,-1 1 0 0 0,1 0 0 0 0,-1 0 0 0 0,1-1 0 0 0,-1 1 0 0 0,0 0 1 0 0,1 0-1 0 0,-1 0 0 0 0,0-1 0 0 0,0 1 0 0 0,1 0 0 0 0,-1 0 0 0 0,0 0 0 0 0,0 0 0 0 0,0 0 0 0 0,0-1 0 0 0,0 1 0 0 0,-1 0 0 0 0,1 0 0 0 0,0 0 0 0 0,0 0 0 0 0,0-1 0 0 0,-1 1 0 0 0,1 0 0 0 0,0 0 0 0 0,-1 0 0 0 0,1-1 1 0 0,-1 1-1 0 0,1 0 0 0 0,-1-1 0 0 0,1 1 0 0 0,-2 0 15 0 0,2 12 36 0 0,18 81-149 0 0,-17-92 124 0 0,0 0-1 0 0,0 1 1 0 0,0-1 0 0 0,0 0 0 0 0,1 0 0 0 0,-1 0 0 0 0,1 0 0 0 0,-1-1 0 0 0,1 1 0 0 0,0 0 0 0 0,-1-1 0 0 0,1 1 0 0 0,0-1 0 0 0,0 1-1 0 0,0-1 1 0 0,0 0 0 0 0,0 0 0 0 0,1 0 0 0 0,-1 0 0 0 0,0 0 0 0 0,0 0 0 0 0,1-1 0 0 0,-1 1 0 0 0,0-1 0 0 0,1 1 0 0 0,-1-1 0 0 0,1 0 0 0 0,-1 0-1 0 0,1 0 1 0 0,-1-1 0 0 0,0 1 0 0 0,1 0 0 0 0,-1-1 0 0 0,0 0 0 0 0,1 1 0 0 0,-1-1 0 0 0,0 0 0 0 0,1-1-11 0 0,10-6 88 0 0,0 0-1 0 0,0-1 1 0 0,-1 0 0 0 0,-1-1 0 0 0,0-1-1 0 0,0 0 1 0 0,-1 0 0 0 0,0-1 0 0 0,-1 0-1 0 0,-1-1 1 0 0,2-2-88 0 0,-8 12 19 0 0,88-120 576 0 0,-90 123-601 0 0,0 0 1 0 0,0 1-1 0 0,0-1 0 0 0,1 0 0 0 0,-1 0 1 0 0,0 0-1 0 0,0 0 0 0 0,1 1 1 0 0,-1-1-1 0 0,0 0 0 0 0,0 0 1 0 0,1 0-1 0 0,-1 0 0 0 0,0 0 1 0 0,0 0-1 0 0,1 0 0 0 0,-1 0 1 0 0,0 0-1 0 0,1 0 0 0 0,-1 0 1 0 0,0 0-1 0 0,1 0 0 0 0,-1 0 1 0 0,0 0-1 0 0,0 0 0 0 0,1 0 0 0 0,-1 0 1 0 0,0 0-1 0 0,0 0 0 0 0,1-1 1 0 0,-1 1-1 0 0,0 0 0 0 0,0 0 1 0 0,1 0-1 0 0,-1 0 0 0 0,0-1 1 0 0,0 1-1 0 0,0 0 0 0 0,1 0 6 0 0,-2 10-37 0 0,1 6-15 0 0,-1-5 48 0 0,1-1 0 0 0,0 0 0 0 0,0 1 0 0 0,1-1 0 0 0,0 0 0 0 0,1 0 0 0 0,0 1 0 0 0,1-1 0 0 0,0-1 0 0 0,1 1 0 0 0,0 0 0 0 0,0-1 0 0 0,3 5 4 0 0,54 55-3 0 0,-59-69 58 0 0,-1 0 0 0 0,0 0 0 0 0,0 0-1 0 0,0-1 1 0 0,1 1 0 0 0,-1-1-1 0 0,0 1 1 0 0,0-1 0 0 0,0 1-1 0 0,0-1 1 0 0,0 0 0 0 0,0 0-1 0 0,0 1 1 0 0,0-1 0 0 0,0 0-1 0 0,-1 0 1 0 0,1 0 0 0 0,0 0 0 0 0,0 0-1 0 0,-1 0 1 0 0,1 0 0 0 0,-1 0-1 0 0,1 0 1 0 0,-1 0 0 0 0,1 0-1 0 0,-1-1 1 0 0,0 1 0 0 0,1 0-1 0 0,-1 0 1 0 0,0 0 0 0 0,0-1 0 0 0,0 1-1 0 0,0 0 1 0 0,0 0 0 0 0,0-1-1 0 0,0 1 1 0 0,-1-1-55 0 0,4-11 120 0 0,13-35 109 0 0,3 30-840 0 0,7-4 913 0 0,24-55-126 0 0,-25 3-58 0 0,-14 49-170 0 0,-11 24 54 0 0,0 1-21 0 0,0 0-32 0 0,0 0-15 0 0,0 0-22 0 0,0 0-23 0 0,0 0-14 0 0,23 222-480 0 0,-1 104 283 0 0,-21-235 30 0 0,-10 167-118 0 0,7-247 399 0 0,0-1-1 0 0,0 0 0 0 0,-1 0 1 0 0,-1 0-1 0 0,0 0 1 0 0,0-1-1 0 0,-1 1 0 0 0,0-1 1 0 0,0 0-1 0 0,-2 0 12 0 0,3-3 17 0 0,-1 0-1 0 0,0-1 1 0 0,0 1-1 0 0,-1-1 1 0 0,0 0-1 0 0,0-1 1 0 0,0 1-1 0 0,0-1 1 0 0,-1 0-1 0 0,0-1 1 0 0,0 0-1 0 0,0 0 1 0 0,0 0-1 0 0,0-1 1 0 0,0 0-1 0 0,-1 0 1 0 0,1-1-1 0 0,-1 0 1 0 0,1 0-1 0 0,-1-1 1 0 0,0 0-17 0 0,5 1 9 0 0,-1 0 0 0 0,1-1 0 0 0,0 1 0 0 0,0-1 1 0 0,-1 0-1 0 0,1 0 0 0 0,0-1 0 0 0,-1 1 0 0 0,1 0 0 0 0,0-1 0 0 0,0 0 0 0 0,0 0 1 0 0,-1 0-1 0 0,1 0 0 0 0,0 0 0 0 0,0-1 0 0 0,1 1 0 0 0,-1-1 0 0 0,0 0 1 0 0,0 0-1 0 0,1 0 0 0 0,-1 0 0 0 0,1 0 0 0 0,0-1 0 0 0,0 1 0 0 0,-1-1 0 0 0,2 0 1 0 0,-1 1-1 0 0,0-1 0 0 0,0 0 0 0 0,1 0 0 0 0,0 0 0 0 0,-1-1-9 0 0,0-5-12 0 0,1 0 0 0 0,0-1 0 0 0,1 0 0 0 0,-1 1 0 0 0,2-1 0 0 0,0 1 0 0 0,0-1 0 0 0,0 1 0 0 0,1-1 0 0 0,0 1 0 0 0,1 0 0 0 0,0 0 0 0 0,1 0 0 0 0,0 0 0 0 0,0 1 0 0 0,1-1 0 0 0,0 1 0 0 0,0 0 0 0 0,2-1 12 0 0,11-14-17 0 0,1 1 0 0 0,1 1 1 0 0,1 1-1 0 0,1 1 0 0 0,18-13 17 0 0,213-146-300 0 0,-179 136-1618 0 0,-49 29-2571 0 0,0-1-5322 0 0,-16 10 1924 0 0</inkml:trace>
  <inkml:trace contextRef="#ctx0" brushRef="#br0" timeOffset="2889.058">4540 427 0 0 0,'0'0'838'0'0,"0"0"1334"0"0,0 0 314 0 0,0 0-147 0 0,0 0-255 0 0,0 0-239 0 0,0 0-155 0 0,0 0-129 0 0,0 0-130 0 0,0 0-176 0 0,0 0-219 0 0,-25 8-211 0 0,-79 26-200 0 0,-31 30 787 0 0,122-56-1332 0 0,8-4-49 0 0,0-3-29 0 0,1 1-1 0 0,1 0 1 0 0,-1 1 0 0 0,0-1 0 0 0,0 1 0 0 0,1-1-1 0 0,0 1 1 0 0,-1 0 0 0 0,1 0 0 0 0,0 1-1 0 0,1-1 1 0 0,-1 1 0 0 0,0-1 0 0 0,1 1 0 0 0,0 0-1 0 0,0 0 1 0 0,0 0 0 0 0,0 0 0 0 0,1 0 0 0 0,0 0-1 0 0,-1 3-1 0 0,4-3-13 0 0,0 0 0 0 0,0-1 0 0 0,1 1 0 0 0,0 0-1 0 0,-1-1 1 0 0,1 0 0 0 0,0 1 0 0 0,1-1 0 0 0,-1 0 0 0 0,1-1-1 0 0,-1 1 1 0 0,1-1 0 0 0,0 1 0 0 0,0-1 0 0 0,0 0 0 0 0,2 0 13 0 0,1 2-18 0 0,36 19 64 0 0,-36-21-20 0 0,0 0 0 0 0,1 0 1 0 0,-1 1-1 0 0,-1-1 0 0 0,1 2 0 0 0,0-1 0 0 0,-1 1 1 0 0,0 0-1 0 0,0 0 0 0 0,0 1 0 0 0,0 0 1 0 0,-1 0-1 0 0,1 0 0 0 0,-1 1 0 0 0,-1 0 0 0 0,1 0 1 0 0,-1 0-1 0 0,0 0 0 0 0,0 1 0 0 0,-1-1 0 0 0,0 1 1 0 0,0 0-1 0 0,-1 0 0 0 0,1 0 0 0 0,-1 0 1 0 0,-1 1-1 0 0,0-1 0 0 0,0 0 0 0 0,0 1 0 0 0,-1 3-26 0 0,-4-4 50 0 0,-1 0 0 0 0,1-1 0 0 0,-1 1 0 0 0,-1-1 0 0 0,1-1 0 0 0,-1 1 0 0 0,0-1-1 0 0,0 0 1 0 0,-1 0 0 0 0,0 0 0 0 0,1-1 0 0 0,-2 0 0 0 0,1-1 0 0 0,0 1 0 0 0,-1-2-1 0 0,1 1 1 0 0,-1-1 0 0 0,0 0 0 0 0,0 0 0 0 0,-4 0-50 0 0,-58 8-846 0 0,26-13-5303 0 0,39 0-79 0 0,2-1-3898 0 0</inkml:trace>
</inkml:ink>
</file>

<file path=ppt/ink/ink2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14.3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67 413 7930 0 0,'0'0'2012'0'0,"0"0"-177"0"0,0 0-164 0 0,0 0-13 0 0,0 0-32 0 0,0 0-197 0 0,0 0-358 0 0,0 0-348 0 0,0 0-252 0 0,0 0-155 0 0,0 0-54 0 0,0 0-7 0 0,0 0-8 0 0,-11 34-16 0 0,-30 107-25 0 0,27-34 174 0 0,15-81-284 0 0,-1-21-69 0 0,-1 0-1 0 0,1 0 0 0 0,1 0 1 0 0,-1 0-1 0 0,1 0 0 0 0,-1-1 0 0 0,1 1 1 0 0,1 0-1 0 0,-1 0 0 0 0,1-1 0 0 0,-1 1 1 0 0,2-1-1 0 0,-1 1 0 0 0,0-1 0 0 0,1 0 1 0 0,0 0-1 0 0,0 0 0 0 0,0 0 0 0 0,0 0 1 0 0,0-1-1 0 0,1 1 0 0 0,0-1 1 0 0,0 0-1 0 0,0 0 0 0 0,0 0 0 0 0,0-1 1 0 0,0 0-1 0 0,1 1 0 0 0,-1-1 0 0 0,1-1 1 0 0,0 1-1 0 0,0-1 0 0 0,-1 0 0 0 0,1 0 1 0 0,0 0-1 0 0,1-1-26 0 0,7-2 81 0 0,0 0-1 0 0,0-2 1 0 0,0 0-1 0 0,-1 0 1 0 0,1-1-1 0 0,-1 0 1 0 0,0-1 0 0 0,-1-1-1 0 0,1 0 1 0 0,-1-1-1 0 0,-1 1 1 0 0,0-2 0 0 0,0 0-1 0 0,0 0 1 0 0,-1-1-1 0 0,0 0 1 0 0,-1 0-1 0 0,0-1 1 0 0,0-3-81 0 0,56-56 49 0 0,-29 48-619 0 0,-15 48 25 0 0,-13-15 511 0 0,-5-7 46 0 0,0 1 1 0 0,0-1-1 0 0,1 0 1 0 0,-1 1-1 0 0,1-1 1 0 0,0 0-1 0 0,0-1 1 0 0,0 1-1 0 0,1 0 1 0 0,-1-1-1 0 0,1 0 1 0 0,0 0-1 0 0,0 0 1 0 0,0 0-1 0 0,0-1 0 0 0,1 1 1 0 0,-1-1-1 0 0,1 0 1 0 0,-1-1-1 0 0,1 1 1 0 0,0-1-1 0 0,0 0 1 0 0,-1 0-1 0 0,1 0 1 0 0,0 0-1 0 0,0-1 1 0 0,0 0-1 0 0,2 0-12 0 0,5-5 147 0 0,-1 0 0 0 0,1 0 0 0 0,-1-1 0 0 0,0-1-1 0 0,-1 1 1 0 0,1-2 0 0 0,-1 1 0 0 0,-1-2 0 0 0,0 1 0 0 0,0-1 0 0 0,0-1 0 0 0,-1 1-1 0 0,-1-1 1 0 0,1-1 0 0 0,-2 0 0 0 0,1-1-147 0 0,2 0 107 0 0,-4 4-67 0 0,0 0 0 0 0,0 0 0 0 0,-1 0 0 0 0,0-1 0 0 0,0 0 0 0 0,-1 1 0 0 0,-1-1 0 0 0,1-1 0 0 0,-1 1 0 0 0,-1 0 0 0 0,0 0 0 0 0,0-1 0 0 0,-1-4-40 0 0,-8-9-1621 0 0,5 20-3532 0 0,0 2-4867 0 0,3 1-172 0 0</inkml:trace>
  <inkml:trace contextRef="#ctx0" brushRef="#br0" timeOffset="460.804">1184 601 0 0 0,'0'0'709'0'0,"0"0"92"0"0,0 0 96 0 0,0 0 262 0 0,0 0 215 0 0,0 0 61 0 0,0 0-98 0 0,0 0-166 0 0,0 0-101 0 0,0 0-62 0 0,0 0-56 0 0,0 0-56 0 0,3-16-59 0 0,7-45-83 0 0,-10 60-680 0 0,0 0 0 0 0,0 0 0 0 0,-1 0 0 0 0,1 1 0 0 0,0-1 1 0 0,-1 0-1 0 0,1 0 0 0 0,-1 0 0 0 0,1 0 0 0 0,-1 1 0 0 0,1-1 0 0 0,-1 0 0 0 0,1 0 0 0 0,-1 1 0 0 0,0-1 0 0 0,1 1 0 0 0,-1-1 0 0 0,0 0 0 0 0,0 1 0 0 0,1-1 0 0 0,-1 1 0 0 0,0 0 0 0 0,0-1 0 0 0,0 1 0 0 0,0 0 0 0 0,0-1 0 0 0,0 1 0 0 0,1 0 0 0 0,-1 0 0 0 0,0 0 0 0 0,0 0 0 0 0,0 0 0 0 0,0 0 0 0 0,0 0 0 0 0,0 0 0 0 0,0 0 0 0 0,0 0 0 0 0,0 1 0 0 0,0-1 0 0 0,1 0 0 0 0,-1 0 0 0 0,0 1 0 0 0,0-1 0 0 0,0 1 0 0 0,0-1 0 0 0,0 1-74 0 0,-12 5 263 0 0,1 0-1 0 0,-1 1 1 0 0,1 0 0 0 0,0 1-1 0 0,1 1 1 0 0,0-1-1 0 0,0 2 1 0 0,1 0 0 0 0,0 0-1 0 0,1 1 1 0 0,-4 5-263 0 0,7-6 23 0 0,0-1 1 0 0,0 1 0 0 0,2 0 0 0 0,-1 0-1 0 0,1 0 1 0 0,0 1 0 0 0,1 0 0 0 0,0 0-1 0 0,1-1 1 0 0,0 1 0 0 0,1 1 0 0 0,0-1-1 0 0,1 0 1 0 0,0 0 0 0 0,2 8-24 0 0,-2-15 13 0 0,1 0-1 0 0,0 0 1 0 0,0 0 0 0 0,1 0 0 0 0,-1-1-1 0 0,1 1 1 0 0,-1 0 0 0 0,1-1 0 0 0,1 1-1 0 0,-1-1 1 0 0,0 0 0 0 0,1 0 0 0 0,-1 0-1 0 0,1 0 1 0 0,0 0 0 0 0,0-1 0 0 0,0 1 0 0 0,1-1-1 0 0,-1 0 1 0 0,0 1 0 0 0,1-2 0 0 0,0 1-1 0 0,-1 0 1 0 0,1-1 0 0 0,0 0 0 0 0,0 1-1 0 0,0-2 1 0 0,0 1 0 0 0,0 0 0 0 0,0-1-1 0 0,0 0 1 0 0,0 0 0 0 0,0 0 0 0 0,0 0-13 0 0,9 0 133 0 0,-1-1 0 0 0,0 0 1 0 0,0-1-1 0 0,0 0 0 0 0,0-1 1 0 0,0 0-1 0 0,0-1 0 0 0,-1 0 1 0 0,1-1-1 0 0,8-5-133 0 0,-8 3 80 0 0,-1-1 0 0 0,0 0 1 0 0,0-1-1 0 0,-1 0 0 0 0,0 0 1 0 0,0-1-1 0 0,-1-1 0 0 0,0 0 1 0 0,-1 0-1 0 0,-1 0 0 0 0,0-1 0 0 0,0 0 1 0 0,-1 0-1 0 0,0-1 0 0 0,-1 0 1 0 0,-1 0-1 0 0,0 0 0 0 0,-1-1 0 0 0,0 1 1 0 0,-1-1-1 0 0,0 1 0 0 0,-2-1 1 0 0,1 0-1 0 0,-2-9-80 0 0,0 21-137 0 0,0-1 1 0 0,1 0-1 0 0,-1 0 1 0 0,-1 1-1 0 0,1-1 0 0 0,0 1 1 0 0,-1-1-1 0 0,1 1 0 0 0,-1 0 1 0 0,0-1-1 0 0,0 1 1 0 0,0 0-1 0 0,0 0 0 0 0,0 0 1 0 0,0 0-1 0 0,0 1 1 0 0,-1-1-1 0 0,1 1 0 0 0,-1-1 1 0 0,1 1-1 0 0,-1 0 1 0 0,0 0-1 0 0,1 0 0 0 0,-1 0 1 0 0,0 0-1 0 0,0 1 0 0 0,-2-1 137 0 0,-48 11-9738 0 0,38-2 3810 0 0,2-1 539 0 0</inkml:trace>
  <inkml:trace contextRef="#ctx0" brushRef="#br0" timeOffset="784.935">1560 928 2769 0 0,'0'0'1895'0'0,"0"0"-8"0"0,0 0 309 0 0,0 0 423 0 0,0 0 161 0 0,0 0-337 0 0,0 0-609 0 0,0 0-571 0 0,0 0-350 0 0,0 0-185 0 0,0 0-94 0 0,0 0-81 0 0,0 0-90 0 0,6-18-52 0 0,44-131 416 0 0,-44 124-748 0 0,1 1 0 0 0,2-1 1 0 0,1 1-1 0 0,0 1 1 0 0,2-1-1 0 0,0 2 1 0 0,2 0-1 0 0,1 0 1 0 0,0 2-1 0 0,16-17-79 0 0,119-87-377 0 0,-149 123 273 0 0,0 0 0 0 0,0 0 0 0 0,0 0 1 0 0,1 1-1 0 0,-1-1 0 0 0,0 0 0 0 0,0 0 0 0 0,1 1 0 0 0,-1-1 0 0 0,1 0 1 0 0,-1 1-1 0 0,0 0 0 0 0,1-1 0 0 0,-1 1 0 0 0,1 0 0 0 0,-1 0 1 0 0,1 0-1 0 0,-1 0 0 0 0,1 0 0 0 0,-1 0 0 0 0,1 0 0 0 0,-1 0 0 0 0,1 0 1 0 0,-1 1-1 0 0,1-1 0 0 0,-1 1 0 0 0,0-1 0 0 0,1 1 0 0 0,-1 0 0 0 0,0-1 1 0 0,1 1-1 0 0,-1 0 0 0 0,0 0 0 0 0,0 0 0 0 0,0 0 0 0 0,0 0 1 0 0,0 0-1 0 0,0 0 0 0 0,0 0 0 0 0,0 0 0 0 0,0 1 0 0 0,0-1 0 0 0,-1 0 1 0 0,1 1-1 0 0,0-1 0 0 0,-1 0 0 0 0,1 1 0 0 0,-1-1 0 0 0,0 1 1 0 0,1-1-1 0 0,-1 1 0 0 0,0-1 0 0 0,0 1 0 0 0,0 1 104 0 0,0 33-7292 0 0,0-22 1805 0 0,0-2-758 0 0</inkml:trace>
  <inkml:trace contextRef="#ctx0" brushRef="#br0" timeOffset="1185.887">2272 1 8074 0 0,'0'0'3977'0'0,"0"0"-2348"0"0,0 0-859 0 0,0 0-10 0 0,0 0 179 0 0,0 0 98 0 0,0 0-56 0 0,0 0-185 0 0,0 0-152 0 0,0 0-83 0 0,0 0-30 0 0,-2 33-20 0 0,-5 108-47 0 0,17-39 341 0 0,73 295 210 0 0,-83-396-1017 0 0,4 16-134 0 0,0 1 0 0 0,-1 0 0 0 0,-1 1 0 0 0,-1-1 0 0 0,0 0 0 0 0,-1 1-1 0 0,-2 7 137 0 0,1-24-147 0 0,1-1 0 0 0,0 1 0 0 0,-1 0 0 0 0,0-1 0 0 0,1 0 0 0 0,-1 1 0 0 0,0-1 0 0 0,1 1-1 0 0,-1-1 1 0 0,0 0 0 0 0,0 1 0 0 0,0-1 0 0 0,0 0 0 0 0,0 0 0 0 0,-1 0 0 0 0,1 0 0 0 0,0 0-1 0 0,0 0 1 0 0,-1 0 0 0 0,1 0 0 0 0,-1-1 0 0 0,1 1 0 0 0,0-1 0 0 0,-1 1 0 0 0,1-1 0 0 0,-1 1-1 0 0,0-1 1 0 0,1 0 0 0 0,-1 1 0 0 0,1-1 0 0 0,-1 0 0 0 0,1 0 0 0 0,-1 0 0 0 0,0 0 0 0 0,1-1-1 0 0,-1 1 1 0 0,1 0 0 0 0,-1-1 0 0 0,1 1 0 0 0,-2-1 147 0 0,-26-30-11895 0 0,24 3 7278 0 0,4 19 4474 0 0</inkml:trace>
  <inkml:trace contextRef="#ctx0" brushRef="#br0" timeOffset="1477.858">2635 280 6073 0 0,'0'0'2761'0'0,"0"0"-942"0"0,0 0-385 0 0,0 0 43 0 0,0 0 36 0 0,0 0-134 0 0,0 0-285 0 0,0 0-296 0 0,-34 28-202 0 0,-104 86-132 0 0,36-31 534 0 0,100-82-978 0 0,0 0 1 0 0,-1 1-1 0 0,1-1 0 0 0,0 1 1 0 0,1 0-1 0 0,-1-1 1 0 0,0 1-1 0 0,0 0 1 0 0,1 0-1 0 0,-1 0 1 0 0,1 0-1 0 0,0 0 0 0 0,-1 1 1 0 0,1-1-1 0 0,0 0 1 0 0,0 0-1 0 0,0 1 1 0 0,1-1-1 0 0,-1 1 0 0 0,1-1 1 0 0,-1 1-1 0 0,1-1 1 0 0,0 1-1 0 0,0-1 1 0 0,0 1-1 0 0,0-1 1 0 0,0 1-1 0 0,1-1 0 0 0,-1 1 1 0 0,1-1-1 0 0,-1 1 1 0 0,1-1-1 0 0,0 0 1 0 0,0 1-1 0 0,0-1 0 0 0,0 0 1 0 0,1 0-1 0 0,-1 0 1 0 0,1 0-1 0 0,-1 0 1 0 0,1 0-1 0 0,-1 0 1 0 0,1 0-1 0 0,0 0 0 0 0,0-1 1 0 0,0 1-1 0 0,0-1 1 0 0,0 0-1 0 0,3 2-20 0 0,120 78 821 0 0,38 32-89 0 0,-65-14-1278 0 0,-84-86-3121 0 0,-8-10-3918 0 0,-4 0-3281 0 0</inkml:trace>
  <inkml:trace contextRef="#ctx0" brushRef="#br0" timeOffset="4102.969">3168 980 8298 0 0,'0'0'752'0'0,"0"0"-344"0"0,0 0-232 0 0,0 0 264 0 0,0 0 544 0 0,0 0 233 0 0,0 0-33 0 0,0 0-264 0 0,0 0-384 0 0,0 0-312 0 0,-108 225-248 0 0,75-185-216 0 0,0 4-344 0 0,-6 0-432 0 0,-3-3-689 0 0,1 3-1223 0 0,8-11-1289 0 0,9-14-208 0 0</inkml:trace>
</inkml:ink>
</file>

<file path=ppt/ink/ink2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3.1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513 66 5977 0 0,'0'0'1943'0'0,"0"0"-813"0"0,0 0-463 0 0,0 0 25 0 0,0 0 292 0 0,0 0 343 0 0,0 0 203 0 0,0 0-54 0 0,0 0-289 0 0,0 0-390 0 0,0 0-383 0 0,-29-13-243 0 0,-93-33-103 0 0,120 45-67 0 0,-1 0 0 0 0,1 0 0 0 0,-1 0 0 0 0,0 0 0 0 0,1 0 0 0 0,-1 1 1 0 0,0 0-1 0 0,0-1 0 0 0,1 1 0 0 0,-1 0 0 0 0,0 0 0 0 0,0 0 1 0 0,1 1-1 0 0,-1-1 0 0 0,0 1 0 0 0,0 0 0 0 0,1-1 0 0 0,-1 1 0 0 0,1 0 1 0 0,-1 0-1 0 0,1 1 0 0 0,-1-1 0 0 0,1 1 0 0 0,0-1 0 0 0,-1 1 1 0 0,1 0-1 0 0,0-1 0 0 0,-1 3-1 0 0,-7 5 9 0 0,-15 11-11 0 0,0 1-1 0 0,2 1 1 0 0,1 1 0 0 0,0 1 0 0 0,2 1 0 0 0,1 1-1 0 0,1 0 1 0 0,1 2 0 0 0,1 0 0 0 0,2 1-1 0 0,1 0 1 0 0,-8 25 2 0 0,18-47-45 0 0,0-1-1 0 0,0 1 1 0 0,0 0-1 0 0,1 0 1 0 0,0 0-1 0 0,0 0 0 0 0,1 0 1 0 0,0 0-1 0 0,0 0 1 0 0,0 0-1 0 0,1 1 1 0 0,0-1-1 0 0,1 0 1 0 0,0 0-1 0 0,0 1 1 0 0,0-1-1 0 0,1 0 1 0 0,0 0-1 0 0,1 0 0 0 0,-1-1 1 0 0,1 1-1 0 0,0-1 1 0 0,1 1-1 0 0,0-1 1 0 0,0 0-1 0 0,0 0 1 0 0,1 0-1 0 0,-1-1 1 0 0,1 0-1 0 0,1 0 1 0 0,-1 0-1 0 0,1-1 0 0 0,0 1 1 0 0,2 0 45 0 0,9 1-252 0 0,0-1 0 0 0,1-1 1 0 0,-1 0-1 0 0,1-1 0 0 0,0-1 0 0 0,0-1 1 0 0,0 0-1 0 0,0-2 0 0 0,0 0 0 0 0,0 0 1 0 0,0-2-1 0 0,0-1 0 0 0,7-2 252 0 0,218-83-11164 0 0,-233 85 10438 0 0,21-12-940 0 0</inkml:trace>
</inkml:ink>
</file>

<file path=ppt/ink/ink2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3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101 1 7610 0 0,'0'0'1337'0'0,"0"0"-455"0"0,0 0-259 0 0,0 0 98 0 0,0 0 234 0 0,0 0 183 0 0,-16 30-29 0 0,-50 98-162 0 0,63-125-885 0 0,1 1-1 0 0,0-1 1 0 0,0 1-1 0 0,0-1 1 0 0,1 1-1 0 0,-1 0 1 0 0,1-1-1 0 0,0 1 1 0 0,0 0 0 0 0,0 0-1 0 0,1 0 1 0 0,-1 0-1 0 0,1 0 1 0 0,0 0-1 0 0,0 0 1 0 0,1 0-1 0 0,-1 0 1 0 0,1 2-62 0 0,1 1 131 0 0,1 2-5 0 0,1 0 1 0 0,0 0 0 0 0,1-1-1 0 0,0 0 1 0 0,0 0-1 0 0,0 0 1 0 0,1 0 0 0 0,1-1-1 0 0,-1 0 1 0 0,1 0-1 0 0,0-1 1 0 0,0 0 0 0 0,1 0-1 0 0,0-1 1 0 0,0 1-1 0 0,1-2 1 0 0,-1 1 0 0 0,1-1-1 0 0,0-1 1 0 0,0 0-1 0 0,0 0 1 0 0,0 0 0 0 0,1-1-1 0 0,-1-1 1 0 0,1 0-1 0 0,-1 0 1 0 0,6-1-127 0 0,-8 1 110 0 0,0 0 1 0 0,-1 0-1 0 0,1-1 1 0 0,0 0-1 0 0,0-1 1 0 0,0 0-1 0 0,0 0 1 0 0,-1 0-1 0 0,1 0 1 0 0,-1-1-1 0 0,1-1 1 0 0,-1 1-1 0 0,1-1 0 0 0,-1 0 1 0 0,0 0-1 0 0,0-1 1 0 0,-1 1-1 0 0,1-1 1 0 0,-1-1-1 0 0,0 1 1 0 0,0-1-1 0 0,0 0 1 0 0,0 0-1 0 0,-1 0 1 0 0,0-1-1 0 0,0 0 1 0 0,-1 1-1 0 0,1-1 0 0 0,-1 0 1 0 0,0-3-111 0 0,0 2-37 0 0,-1 0 0 0 0,-1 0 0 0 0,1-1 0 0 0,-1 1 0 0 0,-1 0 0 0 0,1 0-1 0 0,-1-1 1 0 0,-1 1 0 0 0,1-1 0 0 0,-1 1 0 0 0,0 0 0 0 0,-1 0 0 0 0,0 0 0 0 0,0 0 0 0 0,-1 0 0 0 0,1 0 0 0 0,-1 0 0 0 0,-1 1 0 0 0,1-1-1 0 0,-1 1 1 0 0,-1 0 0 0 0,1 0 0 0 0,-1 1 0 0 0,0-1 0 0 0,0 1 0 0 0,0 0 0 0 0,-1 0 0 0 0,0 1 0 0 0,0-1 0 0 0,0 1 0 0 0,0 1 0 0 0,-1-1-1 0 0,1 1 1 0 0,-1 0 0 0 0,-5-1 37 0 0,-98-11-4421 0 0,75 24-289 0 0,4 11-3781 0 0,23-13 4118 0 0</inkml:trace>
</inkml:ink>
</file>

<file path=ppt/ink/ink2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3.8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29 314 8874 0 0,'0'0'1004'0'0,"0"0"-420"0"0,0 0 159 0 0,0 0 513 0 0,0 0 442 0 0,0 0 221 0 0,0 0-140 0 0,0 0-351 0 0,0 0-333 0 0,0 0-286 0 0,0 0-237 0 0,0 0-180 0 0,-5 1-162 0 0,2-1-208 0 0,3 1-19 0 0,0-1-1 0 0,-1 1 0 0 0,1-1 0 0 0,-1 0 0 0 0,1 1 1 0 0,0-1-1 0 0,-1 0 0 0 0,1 0 0 0 0,-1 1 0 0 0,1-1 1 0 0,-1 0-1 0 0,1 0 0 0 0,-1 0 0 0 0,1 0 1 0 0,-1 1-1 0 0,1-1 0 0 0,-1 0 0 0 0,1 0 0 0 0,-1 0 1 0 0,1 0-1 0 0,-1 0 0 0 0,1 0 0 0 0,-1 0 0 0 0,1-1 1 0 0,-1 1-1 0 0,1 0 0 0 0,-1 0 0 0 0,1 0 1 0 0,-1 0-1 0 0,1-1 0 0 0,-1 1 0 0 0,1 0 0 0 0,-1 0 1 0 0,1-1-1 0 0,-1 1 0 0 0,1 0 0 0 0,0-1 0 0 0,-1 1 1 0 0,1-1-1 0 0,0 1 0 0 0,-1 0 0 0 0,1-1 1 0 0,0 1-1 0 0,-1-1 0 0 0,1 1 0 0 0,0-1 0 0 0,0 1 1 0 0,0-1-1 0 0,-1 1 0 0 0,1-1 0 0 0,0 1 0 0 0,0-1 1 0 0,0 1-1 0 0,0-1 0 0 0,0 1 0 0 0,0-1 1 0 0,0 1-1 0 0,0-1 0 0 0,0 1 0 0 0,0-1 0 0 0,0 1 1 0 0,1-1-1 0 0,-1 1 0 0 0,0-1 0 0 0,0 1 0 0 0,1-1-2 0 0,17-37 54 0 0,1 2 0 0 0,3 0-1 0 0,0 2 1 0 0,17-19-54 0 0,34-51-65 0 0,-73 104 42 0 0,0 0 1 0 0,0 0 0 0 0,0 1-1 0 0,0-1 1 0 0,0 0-1 0 0,0 1 1 0 0,0-1 0 0 0,0 0-1 0 0,0 0 1 0 0,0 1 0 0 0,1-1-1 0 0,-1 0 1 0 0,0 1-1 0 0,0-1 1 0 0,0 0 0 0 0,0 0-1 0 0,0 1 1 0 0,1-1-1 0 0,-1 0 1 0 0,0 0 0 0 0,0 0-1 0 0,1 1 1 0 0,-1-1-1 0 0,0 0 1 0 0,0 0 0 0 0,1 0-1 0 0,-1 0 1 0 0,0 0-1 0 0,0 0 1 0 0,1 1 0 0 0,-1-1-1 0 0,0 0 1 0 0,1 0-1 0 0,-1 0 1 0 0,0 0 0 0 0,0 0-1 0 0,1 0 1 0 0,-1 0-1 0 0,0 0 1 0 0,1 0 0 0 0,-1 0-1 0 0,0 0 1 0 0,1 0 0 0 0,-1 0-1 0 0,0-1 1 0 0,0 1-1 0 0,1 0 1 0 0,-1 0 0 0 0,0 0-1 0 0,0 0 1 0 0,1 0-1 0 0,-1-1 1 0 0,0 1 0 0 0,0 0-1 0 0,1 0 1 0 0,-1 0-1 0 0,0-1 1 0 0,0 1 0 0 0,0 0-1 0 0,1 0 23 0 0,0 34-162 0 0,0-28 182 0 0,23 132 198 0 0,-22-132-207 0 0,0-1 1 0 0,0 0-1 0 0,1 0 1 0 0,-1 0-1 0 0,1 0 1 0 0,1-1-1 0 0,-1 1 1 0 0,1-1-1 0 0,-1 0 1 0 0,1 0 0 0 0,0 0-1 0 0,1-1 1 0 0,-1 1-1 0 0,1-1 1 0 0,-1 0-1 0 0,1 0 1 0 0,0 0-1 0 0,0-1 1 0 0,0 0-1 0 0,1 0 1 0 0,-1 0-1 0 0,0-1 1 0 0,6 1-12 0 0,-2 0 80 0 0,0-1-1 0 0,0-1 1 0 0,1 0 0 0 0,-1 0-1 0 0,0-1 1 0 0,1 0 0 0 0,-1 0-1 0 0,0-1 1 0 0,0-1 0 0 0,0 1-1 0 0,0-2 1 0 0,-1 1 0 0 0,1-1-1 0 0,-1 0 1 0 0,0-1 0 0 0,0 0-1 0 0,0 0 1 0 0,-1 0 0 0 0,0-1-1 0 0,0 0 1 0 0,0-1 0 0 0,-1 0-1 0 0,5-6-79 0 0,44-90-268 0 0,-50 78-4607 0 0,-4-1-4739 0 0,-1 18 841 0 0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7:56.7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803 86 1136 0 0,'0'0'1486'0'0,"0"0"-351"0"0,0 0-123 0 0,0 0 210 0 0,0 0 350 0 0,0 0 194 0 0,0 0-51 0 0,0 0-275 0 0,0 0-414 0 0,0 0-342 0 0,0 0-278 0 0,1-7-160 0 0,2-12 86 0 0,-30 82 81 0 0,-81 180 374 0 0,-105 209-403 0 0,-83 30-322 0 0,248-401-1085 0 0,48-80 296 0 0,0-1-243 0 0,15-16-2852 0 0,138-191-5777 0 0,-134 179 8916 0 0</inkml:trace>
  <inkml:trace contextRef="#ctx0" brushRef="#br0" timeOffset="571.079">735 1 5817 0 0,'0'0'1659'0'0,"0"0"-253"0"0,0 0-90 0 0,0 0 7 0 0,0 0-35 0 0,0 0-190 0 0,0 0-314 0 0,0 0-325 0 0,0 0-252 0 0,0 0-101 0 0,0 0 24 0 0,0 0 106 0 0,3 9 98 0 0,26 133 1488 0 0,37 152 140 0 0,2 177-1285 0 0,-46-210-583 0 0,-39-230 602 0 0,-59-171 233 0 0,56 113-970 0 0,-2 1 0 0 0,0 1 0 0 0,-2 1 0 0 0,-1 1 0 0 0,0 1 0 0 0,-2 2-1 0 0,-1 0 1 0 0,0 2 0 0 0,-1 1 0 0 0,-1 1 0 0 0,0 2 0 0 0,-1 1 0 0 0,-32-9 41 0 0,32 10-155 0 0,0 2 1 0 0,-1 1 0 0 0,0 1 0 0 0,0 2 0 0 0,-1 1-1 0 0,0 2 1 0 0,0 1 0 0 0,-26 2 154 0 0,-22 26-2529 0 0,54 20-5219 0 0,26-31 3150 0 0,0-3-1102 0 0</inkml:trace>
  <inkml:trace contextRef="#ctx0" brushRef="#br0" timeOffset="1601.058">1311 781 0 0 0,'0'0'1152'0'0,"0"0"297"0"0,0 0 232 0 0,0 0 77 0 0,0 0-28 0 0,0 0-165 0 0,0 0-215 0 0,0 0-247 0 0,0 0-199 0 0,-5 0-170 0 0,1-1-649 0 0,3 1-40 0 0,-1 0-1 0 0,1-1 1 0 0,0 1-1 0 0,0 0 0 0 0,0 0 1 0 0,0 0-1 0 0,-1 0 0 0 0,1 0 1 0 0,0 0-1 0 0,0 0 0 0 0,0 1 1 0 0,0-1-1 0 0,-1 0 0 0 0,1 0 1 0 0,0 1-1 0 0,0-1 0 0 0,0 1 1 0 0,0-1-1 0 0,0 1 0 0 0,0 0 1 0 0,0-1-1 0 0,0 1 0 0 0,0 0 1 0 0,0 0-1 0 0,1 0 0 0 0,-1-1 1 0 0,0 1-1 0 0,0 0 0 0 0,1 0 1 0 0,-1 0-1 0 0,1 0 1 0 0,-1 0-1 0 0,1 0 0 0 0,-1 1-44 0 0,-78 186 2109 0 0,73-171-2072 0 0,-24 66 58 0 0,-3-2 1 0 0,-4 0 0 0 0,-16 20-96 0 0,194-349 2216 0 0,6-39-2216 0 0,-114 212 1038 0 0,-32 74-926 0 0,-1 14-200 0 0,-8 94 353 0 0,5-87-246 0 0,0 1 0 0 0,1-1-1 0 0,2 1 1 0 0,0 0 0 0 0,1-1-1 0 0,0 1 1 0 0,2 0 0 0 0,1-1-1 0 0,0 0 1 0 0,8 19-19 0 0,-9-34 17 0 0,0 1 0 0 0,1-1-1 0 0,0 0 1 0 0,0 0 0 0 0,0 0 0 0 0,0-1 0 0 0,1 1 0 0 0,0-1-1 0 0,0 0 1 0 0,0 0 0 0 0,1-1 0 0 0,-1 1 0 0 0,1-1 0 0 0,0-1-1 0 0,0 1 1 0 0,0-1 0 0 0,0 0 0 0 0,0 0 0 0 0,0-1-1 0 0,1 1 1 0 0,-1-1 0 0 0,0-1 0 0 0,1 1 0 0 0,-1-1 0 0 0,1-1-1 0 0,-1 1 1 0 0,0-1 0 0 0,1 0 0 0 0,-1 0-17 0 0,1-2 131 0 0,0-1-1 0 0,-1 1 1 0 0,0-1-1 0 0,0 0 1 0 0,0 0-1 0 0,0-1 1 0 0,-1 0-1 0 0,0 0 1 0 0,0 0 0 0 0,0-1-1 0 0,0 0 1 0 0,-1 1-1 0 0,0-2 1 0 0,-1 1-1 0 0,1 0 1 0 0,-1-1 0 0 0,0 0-1 0 0,0 1 1 0 0,-1-1-1 0 0,0 0 1 0 0,-1 0-1 0 0,1-1-130 0 0,0 3 15 0 0,8-27 113 0 0,-1 0 1 0 0,-1-1-1 0 0,-1 0 0 0 0,-3 0 0 0 0,0 0 1 0 0,-2-1-1 0 0,-2-9-128 0 0,-15-37-303 0 0,15 80 182 0 0,1 0 0 0 0,-1 1 0 0 0,0-1 0 0 0,0 0-1 0 0,0 1 1 0 0,0-1 0 0 0,1 0 0 0 0,-1 0 0 0 0,0 1 0 0 0,0-1 0 0 0,0 0 0 0 0,0 1-1 0 0,0-1 1 0 0,0 0 0 0 0,0 1 0 0 0,0-1 0 0 0,0 0 0 0 0,0 1 0 0 0,0-1 0 0 0,0 0-1 0 0,0 1 1 0 0,0-1 0 0 0,0 0 0 0 0,0 1 0 0 0,0-1 0 0 0,0 0 0 0 0,-1 0-1 0 0,1 1 1 0 0,0-1 0 0 0,0 0 0 0 0,0 1 0 0 0,0-1 0 0 0,-1 0 0 0 0,1 0 0 0 0,0 0-1 0 0,0 1 1 0 0,-1-1 0 0 0,1 0 0 0 0,0 0 0 0 0,0 0 0 0 0,-1 1 0 0 0,1-1 0 0 0,0 0-1 0 0,-1 0 1 0 0,1 0 0 0 0,0 0 0 0 0,-1 0 0 0 0,1 0 0 0 0,0 0 0 0 0,0 0 0 0 0,-1 1-1 0 0,1-1 1 0 0,0 0 0 0 0,-1 0 0 0 0,1-1 0 0 0,0 1 0 0 0,-1 0 0 0 0,1 0 0 0 0,0 0-1 0 0,-1 0 1 0 0,1 0 0 0 0,0 0 0 0 0,-1 0 121 0 0,2 34-9445 0 0,0-22 1369 0 0</inkml:trace>
  <inkml:trace contextRef="#ctx0" brushRef="#br0" timeOffset="2272.607">2134 873 432 0 0,'0'0'1084'0'0,"0"0"183"0"0,0 0 363 0 0,0 0 304 0 0,0 0 125 0 0,0 0-136 0 0,0 0-253 0 0,0 0-205 0 0,0 0-217 0 0,0 0-135 0 0,0 0-117 0 0,0 0-123 0 0,-10-14-102 0 0,-33-45-135 0 0,42 57-598 0 0,-1 1 0 0 0,0 0-1 0 0,0-1 1 0 0,0 1 0 0 0,1 0-1 0 0,-1 0 1 0 0,-1 0-1 0 0,1 0 1 0 0,0 0 0 0 0,0 1-1 0 0,0-1 1 0 0,0 1-1 0 0,0-1 1 0 0,-1 1 0 0 0,1 0-1 0 0,0 0 1 0 0,0 0 0 0 0,-1 0-1 0 0,1 0 1 0 0,0 0-1 0 0,0 1 1 0 0,0-1 0 0 0,0 1-1 0 0,-1 0 1 0 0,1-1-1 0 0,0 1 1 0 0,0 0 0 0 0,0 0-1 0 0,0 0 1 0 0,0 0 0 0 0,0 1-38 0 0,-7 2 142 0 0,-7 3-143 0 0,0 1 0 0 0,1 0-1 0 0,0 1 1 0 0,0 1 0 0 0,1 0 0 0 0,0 1 0 0 0,1 0 0 0 0,0 1 0 0 0,1 1 0 0 0,1 0 0 0 0,0 0 0 0 0,0 1 0 0 0,2 1 0 0 0,-1-1 0 0 0,2 2-1 0 0,0-1 1 0 0,1 1 0 0 0,1 0 0 0 0,0 1 0 0 0,1-1 0 0 0,1 1 0 0 0,0 0 0 0 0,1 0 0 0 0,1 1 0 0 0,1-1 0 0 0,1 11 1 0 0,-1-25-17 0 0,1 0 1 0 0,0 0-1 0 0,0-1 1 0 0,1 1 0 0 0,-1 0-1 0 0,0-1 1 0 0,1 1-1 0 0,0 0 1 0 0,-1-1-1 0 0,1 1 1 0 0,0-1 0 0 0,0 1-1 0 0,1-1 1 0 0,-1 0-1 0 0,0 1 1 0 0,1-1-1 0 0,0 0 1 0 0,-1 0 0 0 0,1 0-1 0 0,0 0 1 0 0,0 0-1 0 0,0 0 1 0 0,0-1-1 0 0,0 1 1 0 0,1 0 0 0 0,-1-1-1 0 0,0 0 1 0 0,1 0-1 0 0,-1 0 1 0 0,1 0-1 0 0,-1 0 1 0 0,1 0 0 0 0,0 0-1 0 0,-1-1 1 0 0,1 0-1 0 0,0 1 1 0 0,-1-1-1 0 0,1 0 1 0 0,1 0 16 0 0,5-1 112 0 0,-1 1 0 0 0,1-1 0 0 0,0-1 0 0 0,-1 0 0 0 0,1 0 0 0 0,-1 0 1 0 0,0-1-1 0 0,0-1 0 0 0,0 1 0 0 0,0-1 0 0 0,6-5-112 0 0,15-12 298 0 0,-1-1 0 0 0,-1-2 0 0 0,-2-1 0 0 0,0-1-1 0 0,11-17-297 0 0,80-82 285 0 0,-85 106-291 0 0,-24 42-310 0 0,0 147 609 0 0,-8-123-275 0 0,-14 456-162 0 0,13-470 148 0 0,-1 0 0 0 0,-1 0 0 0 0,-2-1 0 0 0,-1 0 0 0 0,-2 0 0 0 0,-1-1 0 0 0,-1 0 0 0 0,-5 7-4 0 0,12-31-8 0 0,-1-1 0 0 0,0 1-1 0 0,0-1 1 0 0,0 0 0 0 0,-1-1 0 0 0,1 1 0 0 0,-1-1 0 0 0,-1 0-1 0 0,1 0 1 0 0,-1-1 0 0 0,0 0 0 0 0,0 0 0 0 0,0-1 0 0 0,0 0-1 0 0,-1 0 1 0 0,-1 0 8 0 0,5-1 0 0 0,0-1 1 0 0,0 0-1 0 0,0 0 0 0 0,0-1 0 0 0,0 1 0 0 0,0-1 0 0 0,0 0 1 0 0,0 0-1 0 0,-1 0 0 0 0,1-1 0 0 0,0 1 0 0 0,0-1 0 0 0,0 0 1 0 0,0 0-1 0 0,1-1 0 0 0,-1 1 0 0 0,0-1 0 0 0,0 0 0 0 0,1 0 1 0 0,-1 0-1 0 0,1 0 0 0 0,0 0 0 0 0,-1-1 0 0 0,1 0 0 0 0,0 0 0 0 0,1 0 1 0 0,-1 0-1 0 0,0 0 0 0 0,1 0 0 0 0,0-1 0 0 0,0 1 0 0 0,-1-1 0 0 0,-3-12-11 0 0,1 0-1 0 0,1 1 0 0 0,0-2 1 0 0,1 1-1 0 0,0 0 0 0 0,2-1 1 0 0,0 1-1 0 0,0-1 0 0 0,2 0 1 0 0,0 1-1 0 0,1-1 0 0 0,2-7 12 0 0,2-7-298 0 0,1 1 1 0 0,1 0-1 0 0,2 1 0 0 0,0-1 0 0 0,3 2 0 0 0,3-7 298 0 0,19-30-4177 0 0,2 2-4819 0 0,-29 50 1597 0 0</inkml:trace>
  <inkml:trace contextRef="#ctx0" brushRef="#br0" timeOffset="5907.118">2313 1120 0 0 0,'83'-107'0'0'0,"-76"100"228"0"0,0-1 1 0 0,-1 0-1 0 0,1-1 0 0 0,-2 0 1 0 0,1 0-1 0 0,-1 0 0 0 0,-1 0 1 0 0,0-1-1 0 0,0 0 0 0 0,1-4-228 0 0,-3-49 1411 0 0,-12 54 2305 0 0,5 7 6766 0 0,-1 117-10789 0 0,2-83 349 0 0,2 0 1 0 0,1 0 0 0 0,1 0 0 0 0,2 0-1 0 0,4 17-42 0 0,-6-45-2 0 0,1 1 0 0 0,0-1-1 0 0,0 0 1 0 0,0 1 0 0 0,1-1-1 0 0,-1 0 1 0 0,1 0 0 0 0,0 0-1 0 0,0 0 1 0 0,0 0 0 0 0,1 0-1 0 0,0 0 1 0 0,-1-1 0 0 0,1 0-1 0 0,0 1 1 0 0,1-1 0 0 0,-1 0-1 0 0,0 0 1 0 0,1-1 0 0 0,0 1-1 0 0,0-1 1 0 0,0 0 0 0 0,0 0-1 0 0,0 0 1 0 0,0 0 0 0 0,0-1-1 0 0,1 1 1 0 0,-1-1 2 0 0,4-3 73 0 0,1 0-1 0 0,-1-1 1 0 0,0 1-1 0 0,0-2 1 0 0,-1 1 0 0 0,1-1-1 0 0,-1 0 1 0 0,0-1-1 0 0,0 1 1 0 0,0-1-1 0 0,0-1 1 0 0,-1 1 0 0 0,0-1-1 0 0,0 0 1 0 0,-1-1-73 0 0,11-8 102 0 0,11-14 45 0 0,-2-1 0 0 0,-1-2 0 0 0,-1 0 0 0 0,-1-1 0 0 0,-3-2 0 0 0,5-12-147 0 0,3-44 710 0 0,-27 90-721 0 0,0 1 0 0 0,-1-1 0 0 0,1 1-1 0 0,0-1 1 0 0,-1 1 0 0 0,1-1-1 0 0,-1 1 1 0 0,1-1 0 0 0,-1 1-1 0 0,1-1 1 0 0,-1 1 0 0 0,1 0 0 0 0,-1-1-1 0 0,1 1 1 0 0,-1 0 0 0 0,1 0-1 0 0,-1-1 1 0 0,1 1 0 0 0,-1 0 0 0 0,0 0-1 0 0,1 0 1 0 0,-1-1 0 0 0,0 1-1 0 0,1 0 1 0 0,-1 0 0 0 0,1 0 0 0 0,-1 0-1 0 0,0 0 1 0 0,1 0 0 0 0,-1 1-1 0 0,0-1 1 0 0,1 0 0 0 0,-1 0 0 0 0,1 0-1 0 0,-1 1 1 0 0,0-1 0 0 0,1 0-1 0 0,-1 0 1 0 0,1 1 0 0 0,-1-1-1 0 0,1 0 1 0 0,-1 1 0 0 0,1-1 0 0 0,-1 1-1 0 0,1-1 1 0 0,0 1 0 0 0,-1-1-1 0 0,1 1 1 0 0,-1-1 0 0 0,1 1 0 0 0,0-1-1 0 0,0 1 1 0 0,-1 0 0 0 0,1-1-1 0 0,0 1 1 0 0,0-1 0 0 0,0 1 0 0 0,0 0 11 0 0,-4 120-343 0 0,28 4-107 0 0,-22-121 433 0 0,0 0 1 0 0,0 0-1 0 0,0 0 1 0 0,0 0-1 0 0,1-1 1 0 0,-1 1-1 0 0,1-1 1 0 0,0 1-1 0 0,0-1 1 0 0,0 0-1 0 0,0 0 0 0 0,1-1 1 0 0,-1 1-1 0 0,1-1 1 0 0,0 1-1 0 0,0-1 1 0 0,0 0-1 0 0,0-1 1 0 0,0 1-1 0 0,0-1 1 0 0,0 1-1 0 0,0-1 1 0 0,1 0-1 0 0,-1-1 1 0 0,0 1-1 0 0,1-1 1 0 0,1 0 16 0 0,4-3 26 0 0,0 0 0 0 0,-1 0 0 0 0,0-1 0 0 0,1 0 0 0 0,-2-1 0 0 0,1 0 0 0 0,0 0-1 0 0,-1-1 1 0 0,0 0 0 0 0,0 0 0 0 0,-1-1 0 0 0,0 0 0 0 0,0 0 0 0 0,0-1 0 0 0,-1 0 0 0 0,0 0 0 0 0,-1-1-26 0 0,-3 6 3 0 0,56-69 75 0 0,-3-2 0 0 0,-4-3 0 0 0,-3-1 0 0 0,5-21-78 0 0,-32 57-68 0 0,-1-2 1 0 0,-3 0 0 0 0,-2-1 0 0 0,-2-1-1 0 0,-2 0 1 0 0,-1 0 0 0 0,-3-1 0 0 0,-2 0-1 0 0,-2-2 68 0 0,-2 43-11 0 0,0-1 0 0 0,0 1 0 0 0,-1 0 1 0 0,1 0-1 0 0,-2 0 0 0 0,1 0 0 0 0,-1 0 0 0 0,0 0 0 0 0,0 0 0 0 0,0 0 0 0 0,-1 0 0 0 0,0 0 0 0 0,0 0 0 0 0,0 1 0 0 0,-1-1 0 0 0,0 1 0 0 0,0 0 0 0 0,-1-1 0 0 0,1 2 0 0 0,-1-1 0 0 0,0 0 0 0 0,0 1 0 0 0,-1-1 0 0 0,1 1 0 0 0,-1 0 0 0 0,0 1 0 0 0,0-1 0 0 0,0 1 0 0 0,-1 0 1 0 0,1 0-1 0 0,-1 1 0 0 0,-1-1 11 0 0,3 3-48 0 0,0-1 0 0 0,0 1 0 0 0,0 0 0 0 0,0 0 0 0 0,0 0 0 0 0,0 0 0 0 0,0 1 0 0 0,0 0 0 0 0,0 0 0 0 0,0 0 0 0 0,0 0 0 0 0,0 1 0 0 0,0-1 0 0 0,0 1 0 0 0,1 0 0 0 0,-1 0 0 0 0,1 0 0 0 0,-1 1 0 0 0,1-1 0 0 0,0 1 0 0 0,0 0 0 0 0,0 0 0 0 0,0 0 0 0 0,1 0 1 0 0,-1 1-1 0 0,1-1 0 0 0,0 1 0 0 0,-1 0 48 0 0,-16 26 58 0 0,1 0 0 0 0,2 1 0 0 0,1 1 1 0 0,1 0-1 0 0,2 1 0 0 0,1 0 1 0 0,2 1-1 0 0,1 0 0 0 0,1 1 0 0 0,2 0 1 0 0,2 0-1 0 0,1 0 0 0 0,3 27-58 0 0,-3-36 41 0 0,2 0 0 0 0,1 0 0 0 0,1 0 0 0 0,1 0 0 0 0,2 0 0 0 0,0-1 0 0 0,1 0 0 0 0,2 0 0 0 0,1 0 0 0 0,0-1 0 0 0,2 0 0 0 0,1-1 0 0 0,1 0 0 0 0,1-1 0 0 0,0-1-41 0 0,-10-16-21 0 0,1-1 0 0 0,-1 0 0 0 0,1 0 0 0 0,-1-1 0 0 0,1 1 0 0 0,0-1 0 0 0,0 0 0 0 0,1 0 0 0 0,-1-1 0 0 0,1 0 0 0 0,-1 0 0 0 0,1 0 0 0 0,0 0 0 0 0,0-1 0 0 0,0 0 0 0 0,0 0 21 0 0,27-46-7420 0 0,-19 21 367 0 0,-10 19 3410 0 0</inkml:trace>
  <inkml:trace contextRef="#ctx0" brushRef="#br0" timeOffset="6593.131">3953 564 7418 0 0,'0'0'2472'0'0,"0"0"-335"0"0,0 0-284 0 0,0 0-162 0 0,0 0-250 0 0,0 0-384 0 0,0 0-317 0 0,0 0-192 0 0,0 0-165 0 0,0 0-108 0 0,-34 20-84 0 0,-109 63-74 0 0,60-15 13 0 0,71-52-113 0 0,-8 6-79 0 0,2 0 0 0 0,1 1 1 0 0,0 1-1 0 0,2 1 0 0 0,1 0 1 0 0,0 0-1 0 0,2 2 0 0 0,-6 20 62 0 0,16-44-32 0 0,1 0 0 0 0,-1 0 0 0 0,1 1 0 0 0,-1-1-1 0 0,1 1 1 0 0,0-1 0 0 0,1 1 0 0 0,-1-1 0 0 0,0 1 0 0 0,1-1-1 0 0,0 1 1 0 0,0 0 0 0 0,0-1 0 0 0,0 1 0 0 0,1-1 0 0 0,-1 1 0 0 0,1 0-1 0 0,0-1 1 0 0,0 1 0 0 0,0-1 0 0 0,1 0 0 0 0,-1 1 0 0 0,1-1-1 0 0,0 0 1 0 0,0 0 0 0 0,0 0 0 0 0,0 0 0 0 0,0 0 0 0 0,1-1-1 0 0,-1 1 1 0 0,1-1 0 0 0,0 1 0 0 0,0-1 0 0 0,-1 0 0 0 0,2 0-1 0 0,-1 0 1 0 0,0 0 0 0 0,0-1 0 0 0,0 1 0 0 0,1-1 0 0 0,-1 0 0 0 0,1 0-1 0 0,0 0 33 0 0,7-3 53 0 0,1 0 0 0 0,-1-1-1 0 0,0 0 1 0 0,0-1-1 0 0,0-1 1 0 0,0 1 0 0 0,0-2-1 0 0,-1 1 1 0 0,0-1 0 0 0,-1-1-1 0 0,1 0 1 0 0,-1 0 0 0 0,0-1-1 0 0,-1 0 1 0 0,0-1-1 0 0,0 1 1 0 0,1-5-53 0 0,1 3 36 0 0,28-29 110 0 0,-3-2-1 0 0,-2-1 0 0 0,23-38-145 0 0,18-30-156 0 0,-88 153-2588 0 0,5-21 2623 0 0,0 0 1 0 0,2 0 0 0 0,0 1 0 0 0,2 0 0 0 0,0 0-1 0 0,2 0 1 0 0,0 0 0 0 0,2 1 120 0 0,1-20-12 0 0,0-1 1 0 0,1 0-1 0 0,-1 0 0 0 0,1 1 1 0 0,0-1-1 0 0,0 0 1 0 0,0 0-1 0 0,0 0 0 0 0,1 0 1 0 0,-1 0-1 0 0,1 0 0 0 0,-1-1 1 0 0,1 1-1 0 0,0 0 0 0 0,0-1 1 0 0,1 1-1 0 0,-1-1 0 0 0,0 0 1 0 0,1 0-1 0 0,-1 0 0 0 0,1 0 1 0 0,0 0-1 0 0,0-1 0 0 0,0 1 1 0 0,0-1-1 0 0,0 1 0 0 0,0-1 1 0 0,0 0-1 0 0,0 0 0 0 0,0-1 1 0 0,0 1-1 0 0,1-1 12 0 0,5 2 40 0 0,0-1 0 0 0,1 0 0 0 0,-1 0 0 0 0,0-1 0 0 0,0 0 0 0 0,0-1 0 0 0,0 0 0 0 0,0-1 0 0 0,0 1 0 0 0,0-2 0 0 0,1 0-40 0 0,15-9 177 0 0,-1-1 1 0 0,0-1-1 0 0,-1-1 1 0 0,-1-1-1 0 0,0-1 1 0 0,-1-1-1 0 0,-1-1 1 0 0,-1-1-1 0 0,10-13-177 0 0,-10 9 106 0 0,0 0 0 0 0,-2-1 0 0 0,-1-1 0 0 0,-1-1 0 0 0,-1 0 0 0 0,-2-1 0 0 0,8-25-106 0 0,-6-68 44 0 0,-14 119-42 0 0,0 0 1 0 0,0 1-1 0 0,0-1 1 0 0,-1 1-1 0 0,1-1 1 0 0,0 0-1 0 0,-1 1 1 0 0,1-1-1 0 0,-1 1 1 0 0,0-1-1 0 0,1 1 1 0 0,-1-1-1 0 0,0 1 1 0 0,0 0-1 0 0,0-1 0 0 0,0 1 1 0 0,0 0-1 0 0,0 0 1 0 0,0 0-1 0 0,0-1 1 0 0,-1 1-1 0 0,1 0 1 0 0,0 1-1 0 0,-1-1 1 0 0,1 0-1 0 0,-1 0 1 0 0,1 1-1 0 0,-1-1 1 0 0,1 0-1 0 0,-1 1 0 0 0,1 0 1 0 0,-1-1-1 0 0,0 1 1 0 0,1 0-1 0 0,-1 0 1 0 0,0 0-1 0 0,1 0 1 0 0,-1 0-1 0 0,1 0 1 0 0,-1 0-1 0 0,0 1 1 0 0,1-1-3 0 0,-66 27-803 0 0,54-18 758 0 0,1 1-1 0 0,0 0 1 0 0,1 1-1 0 0,0 1 1 0 0,1 0 0 0 0,0 0-1 0 0,1 1 1 0 0,0 0-1 0 0,1 1 1 0 0,0-1 0 0 0,1 2-1 0 0,1-1 1 0 0,0 1-1 0 0,1 0 1 0 0,1 0 0 0 0,0 0-1 0 0,1 1 1 0 0,1-1-1 0 0,0 11 46 0 0,3-20 7 0 0,1 1-1 0 0,1 0 0 0 0,0 0 0 0 0,0-1 0 0 0,0 1 1 0 0,1-1-1 0 0,-1 0 0 0 0,1 0 0 0 0,1-1 0 0 0,-1 1 1 0 0,1-1-1 0 0,0 0 0 0 0,0 0 0 0 0,1 0 1 0 0,0-1-1 0 0,-1 0 0 0 0,2 0 0 0 0,-1 0 0 0 0,0-1 1 0 0,1 0-1 0 0,-1 0 0 0 0,5 1-6 0 0,14 9 91 0 0,11 7 104 0 0,-28-17-52 0 0,0 0 1 0 0,-1 1-1 0 0,1 0 1 0 0,-1 1-1 0 0,0 0 1 0 0,0 0-1 0 0,-1 0 1 0 0,0 1-1 0 0,0 0 1 0 0,0 0-1 0 0,0 0 1 0 0,3 6-144 0 0,-4 0 61 0 0,-1-1 1 0 0,1 1-1 0 0,-2 0 1 0 0,0 0-1 0 0,0 1 1 0 0,-1-1-1 0 0,-1 0 1 0 0,0 1-1 0 0,0-1 1 0 0,-2 1-1 0 0,1 0 1 0 0,-2-1-1 0 0,0 3-61 0 0,0 42-4616 0 0,2-55 3515 0 0,0 2-600 0 0,2-2-4064 0 0,1 1-982 0 0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257 1 3441 0 0,'0'0'1803'0'0,"0"0"89"0"0,0 0 89 0 0,0 0 15 0 0,0 0-244 0 0,0 0-473 0 0,0 0-445 0 0,0 0-331 0 0,0 0-181 0 0,0 0-94 0 0,0 0-34 0 0,0 0-14 0 0,0 0-3 0 0,-31 24-30 0 0,-98 80-50 0 0,71-34-3 0 0,52-55-85 0 0,0-4-36 0 0,1 1-1 0 0,1 0 1 0 0,-1 0 0 0 0,2 1-1 0 0,0-1 1 0 0,1 1 0 0 0,0 0-1 0 0,0 0 1 0 0,2-1 0 0 0,-1 1-1 0 0,2 0 1 0 0,0 3 27 0 0,-1-14-8 0 0,0 0 1 0 0,0 0-1 0 0,1 1 1 0 0,-1-1-1 0 0,1 0 0 0 0,-1 0 1 0 0,1 0-1 0 0,0 0 1 0 0,0 0-1 0 0,0 0 0 0 0,0 0 1 0 0,0 0-1 0 0,0-1 1 0 0,1 1-1 0 0,-1 0 1 0 0,1 0-1 0 0,-1-1 0 0 0,1 1 1 0 0,-1-1-1 0 0,1 0 1 0 0,0 1-1 0 0,0-1 0 0 0,0 0 1 0 0,-1 0-1 0 0,1 0 1 0 0,0 0-1 0 0,0-1 1 0 0,1 1-1 0 0,-1 0 0 0 0,0-1 1 0 0,0 1-1 0 0,0-1 1 0 0,0 0-1 0 0,0 0 0 0 0,1 0 1 0 0,-1 0-1 0 0,0 0 1 0 0,1 0 7 0 0,78-31 1015 0 0,57-118 152 0 0,-11 14-810 0 0,-127 133-360 0 0,1 1 0 0 0,0 0-1 0 0,-1 0 1 0 0,1 0 0 0 0,0 0-1 0 0,0 0 1 0 0,0 0 0 0 0,0 0 0 0 0,-1 0-1 0 0,2 0 1 0 0,-1 0 0 0 0,0 0 0 0 0,0 1-1 0 0,0-1 1 0 0,0 0 0 0 0,0 1 0 0 0,1-1-1 0 0,-1 1 1 0 0,0-1 0 0 0,0 1 0 0 0,1 0-1 0 0,-1-1 1 0 0,0 1 0 0 0,1 0 0 0 0,-1 0-1 0 0,0 0 1 0 0,1 0 0 0 0,-1 0 0 0 0,0 0-1 0 0,1 1 1 0 0,-1-1 0 0 0,0 0 0 0 0,1 1-1 0 0,-1-1 1 0 0,0 1 0 0 0,0-1-1 0 0,1 1 1 0 0,-1-1 0 0 0,0 1 0 0 0,0 0-1 0 0,0 0 1 0 0,0 0 0 0 0,0-1 0 0 0,0 1-1 0 0,0 0 1 0 0,0 0 0 0 0,0 0 0 0 0,-1 1-1 0 0,1-1 1 0 0,0 0 0 0 0,-1 0 0 0 0,1 1 3 0 0,5 19 62 0 0,-2 1 0 0 0,0 0 0 0 0,-2 1-1 0 0,0-1 1 0 0,-2 0 0 0 0,0 1 0 0 0,-2 10-62 0 0,0 24 49 0 0,-4 366-18 0 0,5-401 9 0 0,-1-1 1 0 0,0 0-1 0 0,-2 0 0 0 0,-1 0 1 0 0,-1 0-1 0 0,0-1 0 0 0,-1 0 1 0 0,-2 0-1 0 0,-7 13-40 0 0,15-30 30 0 0,0-1 1 0 0,0 0 0 0 0,0 1-1 0 0,-1-1 1 0 0,1 0 0 0 0,-1 0-1 0 0,1 1 1 0 0,-1-1 0 0 0,0 0-1 0 0,0-1 1 0 0,0 1 0 0 0,0 0-1 0 0,0-1 1 0 0,0 1 0 0 0,-1-1-1 0 0,1 1 1 0 0,0-1 0 0 0,-1 0-1 0 0,1 0 1 0 0,-1 0-1 0 0,1-1 1 0 0,-1 1 0 0 0,0 0-1 0 0,1-1 1 0 0,-1 0 0 0 0,0 1-1 0 0,1-1 1 0 0,-1 0 0 0 0,0-1-1 0 0,1 1 1 0 0,-1 0 0 0 0,1-1-1 0 0,-1 1 1 0 0,0-1 0 0 0,1 0-1 0 0,-1 0 1 0 0,1 0-1 0 0,-1 0 1 0 0,1 0 0 0 0,0-1-1 0 0,0 1 1 0 0,-1-1 0 0 0,1 0-1 0 0,0 1 1 0 0,0-1 0 0 0,1 0-1 0 0,-1 0 1 0 0,0 0 0 0 0,1 0-1 0 0,-1-1 1 0 0,1 1 0 0 0,-1-1-31 0 0,-4-14-83 0 0,1 0 1 0 0,0-1-1 0 0,2 0 1 0 0,0 0-1 0 0,1 0 1 0 0,0 0-1 0 0,2 0 1 0 0,0 0-1 0 0,3-17 83 0 0,-2 3-188 0 0,20-112-2835 0 0,9 55-6884 0 0,-21 68 2615 0 0</inkml:trace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3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3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4.4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1 258 9562 0 0,'0'0'1436'0'0,"0"0"-1170"0"0,0 0-348 0 0,0 0 356 0 0,0 0 465 0 0,0 0 303 0 0,0 0 161 0 0,0 0 36 0 0,0 0-62 0 0,0 0-121 0 0,33 11-156 0 0,102 36-137 0 0,-52-35 301 0 0,-69-13-859 0 0,5-2-26 0 0,-1 0 0 0 0,0-1 0 0 0,0 0 0 0 0,-1-2-1 0 0,0 0 1 0 0,1-1 0 0 0,-2-1 0 0 0,1 0-1 0 0,-1-1 1 0 0,-1-1 0 0 0,0 0 0 0 0,0-1 0 0 0,-1-1-1 0 0,0 0 1 0 0,-1-1 0 0 0,-1-1 0 0 0,0 0-1 0 0,8-12-178 0 0,-17 24-45 0 0,-1-1 0 0 0,1 0-1 0 0,-1 0 1 0 0,0-1-1 0 0,0 1 1 0 0,0 0-1 0 0,0-1 1 0 0,-1 1 0 0 0,1-1-1 0 0,-1 1 1 0 0,0-1-1 0 0,0 0 1 0 0,0 1-1 0 0,-1-1 1 0 0,1 0 0 0 0,-1 0-1 0 0,0 0 1 0 0,0 0-1 0 0,0 1 1 0 0,0-1-1 0 0,-1 0 1 0 0,0 0 0 0 0,1 0-1 0 0,-1 1 1 0 0,-1-1-1 0 0,1 0 1 0 0,-1 1-1 0 0,1-1 1 0 0,-1 1 0 0 0,0 0-1 0 0,0-1 1 0 0,0 1-1 0 0,-1 0 1 0 0,1 0-1 0 0,-1 1 1 0 0,0-1-1 0 0,0 0 1 0 0,1 1 0 0 0,-2 0-1 0 0,1-1 1 0 0,0 1-1 0 0,0 0 1 0 0,-1 1-1 0 0,1-1 1 0 0,-4 0 45 0 0,4 1-104 0 0,0 1-1 0 0,0 0 1 0 0,0 0-1 0 0,-1 0 1 0 0,1 1-1 0 0,0-1 1 0 0,0 1-1 0 0,0 0 1 0 0,0 0 0 0 0,0 0-1 0 0,0 0 1 0 0,0 0-1 0 0,0 1 1 0 0,0-1-1 0 0,1 1 1 0 0,-1 0-1 0 0,0 0 1 0 0,1 0 0 0 0,-1 0-1 0 0,1 0 1 0 0,0 0-1 0 0,0 1 1 0 0,0-1-1 0 0,0 1 1 0 0,0-1-1 0 0,1 1 1 0 0,-1 0-1 0 0,1 0 1 0 0,-1 0 0 0 0,1 0-1 0 0,0 0 105 0 0,-24 101-251 0 0,25-101 231 0 0,-9 97 73 0 0,4 1 1 0 0,6 62-54 0 0,1-41 15 0 0,-2-65 16 0 0,4 46-119 0 0,-5 0 1 0 0,-4 0-1 0 0,-5-1 0 0 0,-4 0 1 0 0,-4 0-1 0 0,-28 83 88 0 0,42-175 35 0 0,-1 1 0 0 0,0-1-1 0 0,0 0 1 0 0,-1 0 0 0 0,0 0 0 0 0,-1-1 0 0 0,0 0 0 0 0,-1 0 0 0 0,0-1 0 0 0,0 1-1 0 0,-1-1-34 0 0,6-5 27 0 0,-1-1 1 0 0,1 1-1 0 0,-1-1 0 0 0,0 1 0 0 0,0-1 0 0 0,1 0 0 0 0,-1 0 0 0 0,-1-1 0 0 0,1 1 0 0 0,0-1 0 0 0,0 0 0 0 0,0 0 1 0 0,-1 0-1 0 0,1-1 0 0 0,-1 0 0 0 0,1 0 0 0 0,0 0 0 0 0,-1 0 0 0 0,1 0 0 0 0,0-1 0 0 0,-1 0 0 0 0,1 0 0 0 0,0 0 1 0 0,0 0-1 0 0,-1-1 0 0 0,1 0 0 0 0,0 0 0 0 0,1 0 0 0 0,-1 0 0 0 0,-1-1-27 0 0,-3-6 56 0 0,-1-1 0 0 0,1 0 1 0 0,0 0-1 0 0,1-1 0 0 0,0 0 0 0 0,1-1 0 0 0,1 1 0 0 0,-1-1 0 0 0,2 0 1 0 0,0 0-1 0 0,0-1 0 0 0,1 1 0 0 0,0-1 0 0 0,2 0 0 0 0,-1 0 0 0 0,1 0 0 0 0,1 1 1 0 0,0-1-1 0 0,1 0 0 0 0,1 0 0 0 0,0-2-56 0 0,-2-8 89 0 0,1 4-36 0 0,1 0-1 0 0,1 1 0 0 0,0-1 0 0 0,1 1 1 0 0,1 0-1 0 0,1 0 0 0 0,1 1 0 0 0,0 0 1 0 0,1 0-1 0 0,1 0 0 0 0,0 1 0 0 0,2 1 1 0 0,-1-1-1 0 0,2 2 0 0 0,0 0 0 0 0,5-4-52 0 0,6-6 39 0 0,2 2-1 0 0,0 1 1 0 0,1 1 0 0 0,1 1-1 0 0,1 1 1 0 0,0 1-1 0 0,2 2 1 0 0,26-10-39 0 0,24 1-548 0 0,-62 22-3832 0 0,2 2-4298 0 0,-18 0 539 0 0</inkml:trace>
</inkml:ink>
</file>

<file path=ppt/ink/ink3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4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0 13867 0 0,'0'0'1072'0'0,"0"0"-416"0"0,0 0 145 0 0,0 0 111 0 0,0 0-40 0 0,0 0-176 0 0,0 0-280 0 0,0 0-200 0 0,0 0-128 0 0,-2 188-120 0 0,4-170-104 0 0,0 1-104 0 0,5-4-256 0 0,-3-4-344 0 0,-1 0-552 0 0,1-4-1009 0 0,2 0-1912 0 0,-5-7-4705 0 0</inkml:trace>
</inkml:ink>
</file>

<file path=ppt/ink/ink3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4.8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8418 0 0,'0'0'5257'0'0,"0"0"-4465"0"0,0 0-448 0 0,0 0-272 0 0,0 0-104 0 0,0 0-152 0 0,0 0-376 0 0,0 0-448 0 0,0 0-505 0 0,0 0-559 0 0,0 0-1001 0 0,0 0-951 0 0,0 0 1607 0 0</inkml:trace>
</inkml:ink>
</file>

<file path=ppt/ink/ink3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0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177 610 936 0 0,'0'0'1710'0'0,"0"0"-248"0"0,0 0-85 0 0,0 0 141 0 0,0 0 205 0 0,0 0 53 0 0,0 0-191 0 0,0 0-338 0 0,0 0-357 0 0,0 0-302 0 0,0 0-226 0 0,-6 1-138 0 0,-3 2-151 0 0,1 1-1 0 0,0 0 1 0 0,0 1-1 0 0,1-1 1 0 0,-1 2 0 0 0,1-1-1 0 0,0 1 1 0 0,1 0 0 0 0,-1 0-1 0 0,1 1 1 0 0,-5 6-73 0 0,3-4 112 0 0,0 1 1 0 0,0 0-1 0 0,1 1 0 0 0,0-1 1 0 0,1 2-1 0 0,0-1 0 0 0,1 0 1 0 0,0 1-1 0 0,1 0 1 0 0,0 0-1 0 0,1 1 0 0 0,0-1 1 0 0,1 1-1 0 0,1-1 0 0 0,0 1 1 0 0,0 0-1 0 0,1-1 1 0 0,1 1-1 0 0,1 5-112 0 0,-2-15 26 0 0,1 1 0 0 0,0-1-1 0 0,0 0 1 0 0,0 1 0 0 0,0-1 0 0 0,0 0 0 0 0,0 0 0 0 0,1 0-1 0 0,0 0 1 0 0,0 0 0 0 0,-1 0 0 0 0,2-1 0 0 0,-1 1-1 0 0,0 0 1 0 0,0-1 0 0 0,1 0 0 0 0,-1 0 0 0 0,1 0 0 0 0,0 0-1 0 0,0 0 1 0 0,0 0 0 0 0,0 0 0 0 0,0-1 0 0 0,0 0 0 0 0,0 0-1 0 0,0 1 1 0 0,1-2 0 0 0,-1 1 0 0 0,0 0 0 0 0,1-1-1 0 0,-1 1 1 0 0,0-1 0 0 0,1 0 0 0 0,-1 0 0 0 0,3-1-26 0 0,4 0 127 0 0,0-1 0 0 0,-1 0 0 0 0,0 0 0 0 0,1-1-1 0 0,-1-1 1 0 0,0 1 0 0 0,0-1 0 0 0,-1-1 0 0 0,1 0 0 0 0,-1 0 0 0 0,0 0 0 0 0,1-3-127 0 0,26-21 131 0 0,-1-3-1 0 0,-1-1 1 0 0,-2-1-1 0 0,-2-1 1 0 0,-1-2-1 0 0,-2-1 1 0 0,-1-1-1 0 0,-2-1 1 0 0,-2-1-1 0 0,-2-1 0 0 0,-1 0 1 0 0,-3-2-1 0 0,4-21-130 0 0,-14 51-98 0 0,0-1 0 0 0,-2 1-1 0 0,0-1 1 0 0,0 0-1 0 0,-2 0 1 0 0,1 0-1 0 0,-2-1 1 0 0,0 1-1 0 0,-1 0 1 0 0,-1 0-1 0 0,0 0 1 0 0,-1 0-1 0 0,-1 0 1 0 0,0 1-1 0 0,-1-1 1 0 0,0 1-1 0 0,-1 0 1 0 0,-1 1-1 0 0,0-1 1 0 0,-1 1 0 0 0,0 1-1 0 0,-1 0 1 0 0,-1 0-1 0 0,0 0 1 0 0,-1 0 98 0 0,5 9-91 0 0,0 0 0 0 0,-1 0 1 0 0,1 0-1 0 0,0 1 1 0 0,-1 0-1 0 0,0 0 0 0 0,1 1 1 0 0,-1 0-1 0 0,0 0 1 0 0,0 1-1 0 0,1 0 0 0 0,-1 0 1 0 0,0 0-1 0 0,0 1 1 0 0,0 0-1 0 0,1 0 0 0 0,-1 1 1 0 0,0 0-1 0 0,1 0 1 0 0,-1 0-1 0 0,1 1 0 0 0,0 0 1 0 0,0 0-1 0 0,0 1 0 0 0,0-1 1 0 0,1 1-1 0 0,0 1 1 0 0,-1-1-1 0 0,1 1 0 0 0,1 0 1 0 0,-1 0-1 0 0,1 0 1 0 0,0 1 90 0 0,-12 10 36 0 0,2 2 0 0 0,0 0 0 0 0,0 0 0 0 0,2 1 0 0 0,1 1 0 0 0,0 0 1 0 0,1 0-1 0 0,2 1 0 0 0,0 0 0 0 0,1 1 0 0 0,-3 15-36 0 0,7-25 90 0 0,1 0 0 0 0,0 1 0 0 0,0-1 0 0 0,1 0 0 0 0,1 1 0 0 0,0-1 0 0 0,1 1 1 0 0,0-1-1 0 0,1 0 0 0 0,0 1 0 0 0,1-1 0 0 0,1 0 0 0 0,0 0 0 0 0,0-1 0 0 0,1 1 0 0 0,0-1 0 0 0,1 0 0 0 0,1 0 0 0 0,0-1 0 0 0,0 0 0 0 0,8 8-90 0 0,11 4-10 0 0,1-2 1 0 0,0-1-1 0 0,2-2 0 0 0,0 0 1 0 0,0-2-1 0 0,2-1 0 0 0,0-1 1 0 0,0-2-1 0 0,1-2 0 0 0,1 0 1 0 0,-1-2-1 0 0,1-2 0 0 0,0-1 1 0 0,1-1-1 0 0,-1-2 0 0 0,19-2 10 0 0,2-3-3249 0 0,-20-6-5092 0 0,-24 6 794 0 0</inkml:trace>
</inkml:ink>
</file>

<file path=ppt/ink/ink3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1 353 2112 0 0,'0'0'2468'0'0,"0"0"-1045"0"0,0 0 40 0 0,0 0 328 0 0,0 0 216 0 0,0 0 17 0 0,0 0-207 0 0,0 0-253 0 0,33-3-233 0 0,106-9-208 0 0,-59-12 311 0 0,-65 15-1089 0 0,1 2-161 0 0,-1-1 1 0 0,0-1 0 0 0,-1 0-1 0 0,0-1 1 0 0,0 0 0 0 0,-1-1-1 0 0,0 0 1 0 0,-1-1 0 0 0,0-1-1 0 0,-1 0 1 0 0,-1-1 0 0 0,0 0-1 0 0,0 0 1 0 0,-2-1 0 0 0,0 0-1 0 0,0-1 1 0 0,1-8-185 0 0,-8 22-8 0 0,0-1 0 0 0,-1 1 1 0 0,1-1-1 0 0,-1 0 0 0 0,0 1 0 0 0,0-1 0 0 0,0 0 0 0 0,0 1 1 0 0,0-1-1 0 0,-1 0 0 0 0,1 1 0 0 0,-1-1 0 0 0,1 0 0 0 0,-1 1 1 0 0,0-1-1 0 0,0 1 0 0 0,0 0 0 0 0,-1-1 0 0 0,1 1 0 0 0,0 0 1 0 0,-1 0-1 0 0,0-1 0 0 0,1 1 0 0 0,-1 0 0 0 0,0 1 0 0 0,0-1 1 0 0,0 0-1 0 0,0 1 0 0 0,-1-1 0 0 0,1 1 0 0 0,0-1 0 0 0,-1 1 0 0 0,1 0 1 0 0,0 0-1 0 0,-1 0 0 0 0,0 0 0 0 0,1 1 0 0 0,-1-1 0 0 0,1 1 1 0 0,-1-1-1 0 0,0 1 0 0 0,1 0 0 0 0,-1 0 0 0 0,0 0 0 0 0,1 1 1 0 0,-1-1-1 0 0,0 0 0 0 0,1 1 0 0 0,-2 0 8 0 0,-5 0-75 0 0,1 0-1 0 0,-1 0 1 0 0,0 1-1 0 0,0 0 1 0 0,1 0-1 0 0,-1 1 1 0 0,1 0-1 0 0,0 1 1 0 0,0 0-1 0 0,0 0 1 0 0,1 1-1 0 0,-1 0 1 0 0,1 0-1 0 0,0 0 1 0 0,0 1-1 0 0,1 0 1 0 0,0 1-1 0 0,0-1 1 0 0,0 1-1 0 0,1 1 1 0 0,-1 1 75 0 0,-3 3-217 0 0,2 1 0 0 0,0 0 0 0 0,0 0 0 0 0,1 1 0 0 0,1 0 0 0 0,0 0 0 0 0,1 0 0 0 0,0 0 0 0 0,1 1 0 0 0,1-1 0 0 0,1 1 0 0 0,-1 7 217 0 0,3-15-206 0 0,-1 0 0 0 0,1 0 0 0 0,0 0-1 0 0,1 0 1 0 0,-1-1 0 0 0,1 1 0 0 0,1 0 0 0 0,-1-1-1 0 0,1 1 1 0 0,0-1 0 0 0,1 0 0 0 0,-1 0-1 0 0,1 0 1 0 0,0-1 0 0 0,1 1 0 0 0,-1-1 0 0 0,1 0-1 0 0,0 0 1 0 0,1 0 0 0 0,-1-1 0 0 0,1 0 0 0 0,5 3 206 0 0,56 25-4524 0 0,-8-11-3071 0 0,-39-16 4782 0 0</inkml:trace>
</inkml:ink>
</file>

<file path=ppt/ink/ink3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4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0 457 5297 0 0,'0'0'3773'0'0,"0"0"-1445"0"0,0 0-573 0 0,0 0-138 0 0,0 0-121 0 0,0 0-196 0 0,0 0-251 0 0,0 0-220 0 0,0 0-147 0 0,0 0-97 0 0,0 0-83 0 0,0 0-88 0 0,12-31-70 0 0,38-98-85 0 0,-3 47 105 0 0,-31 58-326 0 0,1 0-1 0 0,1 2 1 0 0,1 0-1 0 0,1 1 1 0 0,1 0 0 0 0,21-14-38 0 0,-42 35-25 0 0,0-1 1 0 0,1 1-1 0 0,-1 0 1 0 0,1 0-1 0 0,-1 0 1 0 0,1 0-1 0 0,-1 0 1 0 0,1 0-1 0 0,-1 0 1 0 0,0 0-1 0 0,1 0 1 0 0,-1 0-1 0 0,1 0 1 0 0,-1 0-1 0 0,1 0 1 0 0,-1 1 0 0 0,1-1-1 0 0,-1 0 1 0 0,0 0-1 0 0,1 0 1 0 0,-1 1-1 0 0,1-1 1 0 0,-1 0-1 0 0,0 0 1 0 0,1 1-1 0 0,-1-1 1 0 0,0 0-1 0 0,1 1 1 0 0,-1-1-1 0 0,0 0 1 0 0,0 1-1 0 0,1-1 1 0 0,-1 0-1 0 0,0 1 1 0 0,0-1 0 0 0,0 1-1 0 0,0-1 1 0 0,1 1-1 0 0,-1-1 1 0 0,0 0-1 0 0,0 1 1 0 0,0-1-1 0 0,0 1 1 0 0,0-1-1 0 0,0 1 1 0 0,0-1-1 0 0,0 1 1 0 0,0-1-1 0 0,0 1 1 0 0,0-1-1 0 0,0 0 1 0 0,-1 1 0 0 0,1-1-1 0 0,0 1 1 0 0,0-1-1 0 0,0 0 1 0 0,-1 1-1 0 0,1-1 1 0 0,0 1-1 0 0,0-1 1 0 0,-1 0-1 0 0,1 1 1 0 0,0-1-1 0 0,-1 0 25 0 0,-6 39-389 0 0,4-25 325 0 0,-2 0 38 0 0,1 0 0 0 0,1 0-1 0 0,0 1 1 0 0,1-1 0 0 0,1 0 0 0 0,0 1 0 0 0,1-1 0 0 0,0 1-1 0 0,3 13 27 0 0,-1-23 18 0 0,0-1-1 0 0,0 0 1 0 0,0 0 0 0 0,0 0-1 0 0,1 0 1 0 0,0-1-1 0 0,0 1 1 0 0,0 0-1 0 0,0-1 1 0 0,0 0-1 0 0,1 0 1 0 0,-1 0-1 0 0,1 0 1 0 0,0-1-1 0 0,0 1 1 0 0,0-1 0 0 0,0 0-1 0 0,0 0 1 0 0,1-1-1 0 0,-1 1 1 0 0,0-1-1 0 0,1 0 1 0 0,-1 0-1 0 0,1 0 1 0 0,-1-1-1 0 0,1 0 1 0 0,0 0-18 0 0,5 1 129 0 0,0-1 1 0 0,0 0-1 0 0,-1 0 0 0 0,1-1 1 0 0,0-1-1 0 0,0 0 0 0 0,-1 0 1 0 0,1-1-1 0 0,-1 0 0 0 0,1 0 1 0 0,-1-1-1 0 0,3-2-129 0 0,2-4 98 0 0,1 0 1 0 0,-2 0-1 0 0,1-2 0 0 0,-2 0 0 0 0,0 0 1 0 0,0-1-1 0 0,-1 0 0 0 0,0-1 0 0 0,-2-1 0 0 0,3-4-98 0 0,50-99-5405 0 0,-37 75-6713 0 0,-18 28 6069 0 0</inkml:trace>
</inkml:ink>
</file>

<file path=ppt/ink/ink3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15475 0 0,'0'0'367'0'0,"0"0"2"0"0,0 0 334 0 0,0 0 348 0 0,0 0 159 0 0,0 0-43 0 0,0 0-232 0 0,3 38-239 0 0,7 121-191 0 0,-8 111 343 0 0,-5-181-906 0 0,0-32-333 0 0,2 0-1 0 0,2 0 0 0 0,4 0 0 0 0,2 4 392 0 0,-3-44-706 0 0,1 4-3963 0 0,-13-24-6756 0 0,5-1 6524 0 0</inkml:trace>
</inkml:ink>
</file>

<file path=ppt/ink/ink3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 8730 0 0,'0'0'1427'0'0,"0"0"-231"0"0,0 0-112 0 0,0 0 17 0 0,0 0-69 0 0,0 0-217 0 0,0 0-243 0 0,0 0-190 0 0,36-3-137 0 0,111-11-88 0 0,-46 20-48 0 0,8 14-1120 0 0,-74-10-2199 0 0,-1 0-3772 0 0,-21-6 1335 0 0</inkml:trace>
</inkml:ink>
</file>

<file path=ppt/ink/ink3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8.1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7001 0 0,'0'0'2505'0'0,"0"0"-1321"0"0,0 0-488 0 0,0 0-271 0 0,0 0-161 0 0,0 0-352 0 0,0 0-209 0 0,0 0-191 0 0,0 0-144 0 0,0 0-184 0 0,0 0-720 0 0,0 0-1225 0 0,0 0-792 0 0,0 0 1649 0 0</inkml:trace>
</inkml:ink>
</file>

<file path=ppt/ink/ink3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8.0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34 5513 0 0,'0'0'1979'0'0,"0"0"-656"0"0,0 0-492 0 0,0 0 19 0 0,0 0 291 0 0,0 0 201 0 0,0 0-21 0 0,0 0-278 0 0,0 0-333 0 0,0 0-242 0 0,0 0-160 0 0,-4 30-88 0 0,-11 94-32 0 0,11-2 224 0 0,4-118-434 0 0,0 1-1 0 0,0-1 1 0 0,1 1 0 0 0,-1-1 0 0 0,1 1-1 0 0,0-1 1 0 0,0 0 0 0 0,0 1-1 0 0,1-1 1 0 0,-1 0 0 0 0,1 0-1 0 0,0 0 1 0 0,0 0 0 0 0,1 0-1 0 0,1 2 23 0 0,8 2-4605 0 0,4-5-4658 0 0,-15-3 5817 0 0</inkml:trace>
  <inkml:trace contextRef="#ctx0" brushRef="#br0" timeOffset="615.93">278 398 6801 0 0,'0'0'1816'0'0,"0"0"-141"0"0,0 0-46 0 0,0 0 34 0 0,0 0-124 0 0,0 0-329 0 0,0 0-318 0 0,0 0-212 0 0,0 0-122 0 0,0 0-84 0 0,0 0-56 0 0,0 0-22 0 0,0 0-24 0 0,2-29-3 0 0,4-89 23 0 0,10 58 293 0 0,-11 50-516 0 0,40-59 279 0 0,-42 68-468 0 0,0 1 0 0 0,0 0 0 0 0,0 0 0 0 0,1 0 0 0 0,-1 0 0 0 0,0 0 0 0 0,0 1 0 0 0,0 0 0 0 0,0-1 0 0 0,0 1-1 0 0,0 0 1 0 0,0 1 0 0 0,0-1 0 0 0,-1 0 0 0 0,1 1 0 0 0,0 0 0 0 0,-1-1 0 0 0,1 1 0 0 0,-1 0 0 0 0,1 0 0 0 0,-1 0 0 0 0,0 1 0 0 0,0-1 0 0 0,0 1 0 0 0,0-1 0 0 0,-1 1 0 0 0,1-1 0 0 0,-1 1-1 0 0,1 0 1 0 0,-1 0 0 0 0,0 0 0 0 0,0 0 0 0 0,0 0 0 0 0,0 0 20 0 0,10 17-21 0 0,-7-13 67 0 0,1-1 0 0 0,-1 1-1 0 0,1-1 1 0 0,0 0 0 0 0,1 0-1 0 0,0-1 1 0 0,0 1 0 0 0,0-1-1 0 0,0 0 1 0 0,1-1 0 0 0,-1 0-1 0 0,1 0 1 0 0,1 0 0 0 0,-1-1-1 0 0,0 0 1 0 0,1 0-1 0 0,-1-1 1 0 0,1 0 0 0 0,0 0-1 0 0,0-1 1 0 0,4 0-46 0 0,-3-4 127 0 0,-1 0 0 0 0,1-1 0 0 0,-1 0 1 0 0,0 0-1 0 0,0-1 0 0 0,-1 0 0 0 0,0 0 0 0 0,1-1 0 0 0,-2 0 0 0 0,1 0 0 0 0,-1-1 0 0 0,0 0 0 0 0,0 0 0 0 0,-1 0 1 0 0,1-1-1 0 0,-2 0 0 0 0,1 0 0 0 0,-1 0 0 0 0,-1 0 0 0 0,1-1 0 0 0,-1 1 0 0 0,0-4-127 0 0,7-9-42 0 0,19-42-1127 0 0,-21 41-2575 0 0,0 1-4942 0 0,-6 17-2671 0 0</inkml:trace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3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39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10299 507 0 0 0,'0'0'1308'0'0,"0"0"325"0"0,0 0 314 0 0,0 0 215 0 0,0 0 34 0 0,0 0-177 0 0,34 4-237 0 0,112 13-219 0 0,-136-15-1299 0 0,0-1 0 0 0,0 0 0 0 0,0 0-1 0 0,0-1 1 0 0,0-1 0 0 0,0 0 0 0 0,0 0 0 0 0,0-1 0 0 0,0 0 0 0 0,0-1 0 0 0,3-1-264 0 0,14-5 588 0 0,-5 3-312 0 0,-1-2 0 0 0,0-1-1 0 0,-1 0 1 0 0,0-2 0 0 0,0 0 0 0 0,-1-1-1 0 0,-1-1 1 0 0,0-1 0 0 0,-1 0 0 0 0,0-1-1 0 0,-2-1 1 0 0,1-1 0 0 0,-2 0 0 0 0,0-1-1 0 0,-1-1 1 0 0,-1 0 0 0 0,6-14-276 0 0,-13 22 58 0 0,0-1-1 0 0,-1 0 1 0 0,0 0-1 0 0,-1 0 1 0 0,0-1 0 0 0,-1 1-1 0 0,-1-1 1 0 0,0 1 0 0 0,-1-4-58 0 0,0 15-17 0 0,0 0 1 0 0,0 0 0 0 0,0-1 0 0 0,0 1 0 0 0,0 0-1 0 0,-1 0 1 0 0,1-1 0 0 0,-1 1 0 0 0,1 0-1 0 0,-1 0 1 0 0,1 0 0 0 0,-1 0 0 0 0,0 0 0 0 0,1-1-1 0 0,-1 1 1 0 0,0 0 0 0 0,0 1 0 0 0,0-1 0 0 0,0 0-1 0 0,0 0 1 0 0,0 0 0 0 0,0 0 0 0 0,0 1-1 0 0,0-1 1 0 0,0 1 0 0 0,0-1 0 0 0,-1 1 0 0 0,1-1-1 0 0,0 1 1 0 0,0-1 0 0 0,0 1 0 0 0,-1 0 0 0 0,1 0-1 0 0,0 0 1 0 0,-1 0 0 0 0,1 0 0 0 0,0 0-1 0 0,0 0 1 0 0,-1 0 0 0 0,1 0 0 0 0,0 1 0 0 0,0-1-1 0 0,-1 0 1 0 0,1 1 0 0 0,0-1 0 0 0,0 1-1 0 0,0-1 1 0 0,-1 1 0 0 0,1 0 0 0 0,0-1 0 0 0,0 1-1 0 0,0 0 1 0 0,0 0 0 0 0,1 0 0 0 0,-1 0 0 0 0,0 0-1 0 0,0 0 1 0 0,0 0 0 0 0,1 0 0 0 0,-1 0-1 0 0,0 0 1 0 0,1 0 0 0 0,-1 1 0 0 0,1-1 0 0 0,0 0-1 0 0,-1 0 1 0 0,1 1 0 0 0,0-1 0 0 0,0 1 16 0 0,-11 30-58 0 0,2 0-1 0 0,2 0 1 0 0,1 1 0 0 0,1 0 0 0 0,2 0 0 0 0,1 0 0 0 0,2 1-1 0 0,2 15 59 0 0,-2-16-42 0 0,0 68-35 0 0,2 72-175 0 0,-8 1 1 0 0,-18 91 251 0 0,21-239-44 0 0,-2 0 0 0 0,0-1 0 0 0,-1 0 0 0 0,-2 0 1 0 0,0 0-1 0 0,-2-1 0 0 0,0 0 0 0 0,-2-1 1 0 0,-1 0-1 0 0,0-1 0 0 0,-2-1 0 0 0,0 0 0 0 0,-2-1 1 0 0,0 0-1 0 0,-1-2 0 0 0,-1 0 0 0 0,-17 12 44 0 0,29-25 10 0 0,0-1-1 0 0,0 0 1 0 0,0 0-1 0 0,-1-1 1 0 0,1 0-1 0 0,-1 0 0 0 0,0-1 1 0 0,0 0-1 0 0,1 0 1 0 0,-2-1-1 0 0,1 0 1 0 0,0 0-1 0 0,0-1 1 0 0,0 0-1 0 0,0-1 0 0 0,0 0 1 0 0,0 0-1 0 0,0 0 1 0 0,0-1-1 0 0,0 0 1 0 0,0-1-1 0 0,1 0 1 0 0,-1 0-1 0 0,1 0 0 0 0,0-1 1 0 0,0-1-1 0 0,0 1 1 0 0,1-1-1 0 0,-1 0 1 0 0,1 0-1 0 0,0-1 1 0 0,0 1-1 0 0,1-2 0 0 0,0 1 1 0 0,0 0-1 0 0,1-1 1 0 0,-2-2-10 0 0,2-1 24 0 0,-1 0-1 0 0,2 0 1 0 0,-1-1 0 0 0,2 0 0 0 0,-1 0 0 0 0,1 0 0 0 0,1 0 0 0 0,0 0-1 0 0,1 0 1 0 0,0 0 0 0 0,0 0 0 0 0,1 0 0 0 0,1 0 0 0 0,0 0 0 0 0,0 0-1 0 0,1 0 1 0 0,0 0 0 0 0,1 1 0 0 0,1 0 0 0 0,-1 0 0 0 0,1 0 0 0 0,1 0-1 0 0,0 1 1 0 0,1 0 0 0 0,-1 0 0 0 0,2 0 0 0 0,2-2-24 0 0,24-17 80 0 0,1 2 0 0 0,2 1-1 0 0,1 2 1 0 0,0 1 0 0 0,2 2 0 0 0,0 2 0 0 0,1 1 0 0 0,7 1-80 0 0,150-52-773 0 0,-64 30-6254 0 0,-131 37 6773 0 0,41-10-10200 0 0,-35 10 6973 0 0</inkml:trace>
  <inkml:trace contextRef="#ctx0" brushRef="#br0" timeOffset="317.83">11171 985 0 0 0,'0'0'693'0'0,"0"0"629"0"0,0 0 442 0 0,0 0 280 0 0,0 0 83 0 0,0 0-102 0 0,0 0-209 0 0,0 0-297 0 0,33-6-319 0 0,102-21-307 0 0,-74 2 63 0 0,-53 17-719 0 0,-1 4-114 0 0,-1 0 0 0 0,1 0 0 0 0,-1-1 0 0 0,-1 0 0 0 0,1 0 0 0 0,-1 0 0 0 0,0-1 0 0 0,0 1 0 0 0,0-1 0 0 0,-1-1 0 0 0,0 1 1 0 0,0-1-1 0 0,-1 1 0 0 0,1-1 0 0 0,-2 0 0 0 0,1 0 0 0 0,-1-1 0 0 0,0 1 0 0 0,0 0 0 0 0,-1-1 0 0 0,0 1 0 0 0,0-1 0 0 0,-1 1 1 0 0,0-6-124 0 0,-3 10-37 0 0,1 0 1 0 0,-1 1 0 0 0,0-1 0 0 0,0 1-1 0 0,0 0 1 0 0,0 0 0 0 0,-1 0 0 0 0,1 0-1 0 0,0 1 1 0 0,-1-1 0 0 0,1 1 0 0 0,-1 0-1 0 0,0 0 1 0 0,1 0 0 0 0,-1 0 0 0 0,0 1-1 0 0,1-1 1 0 0,-1 1 0 0 0,0 0 0 0 0,0 0-1 0 0,0 1 1 0 0,1-1 0 0 0,-1 1 0 0 0,0 0-1 0 0,1 0 1 0 0,-1 0 0 0 0,1 0 0 0 0,-4 2 36 0 0,-8 4-91 0 0,0 1 0 0 0,1 0 1 0 0,0 1-1 0 0,1 1 0 0 0,0 0 1 0 0,0 1-1 0 0,1 0 0 0 0,1 1 0 0 0,0 0 1 0 0,0 1-1 0 0,1 0 0 0 0,1 1 1 0 0,0 0-1 0 0,1 0 0 0 0,0 1 1 0 0,2 0-1 0 0,-1 0 0 0 0,2 1 1 0 0,0 0-1 0 0,1 0 0 0 0,0 2 91 0 0,3-12-2 0 0,-1-1 0 0 0,1 1-1 0 0,1-1 1 0 0,-1 1 0 0 0,1-1 0 0 0,0 1-1 0 0,0-1 1 0 0,0 1 0 0 0,1-1 0 0 0,0 1-1 0 0,0-1 1 0 0,1 1 0 0 0,-1-1 0 0 0,1 0-1 0 0,0 0 1 0 0,0 0 0 0 0,1 0 0 0 0,0 0-1 0 0,0 0 1 0 0,0-1 0 0 0,0 1 0 0 0,1-1-1 0 0,-1 0 1 0 0,1 0 0 0 0,0 0 0 0 0,1 0-1 0 0,-1-1 1 0 0,1 0 0 0 0,2 2 2 0 0,7 1-47 0 0,0 0-1 0 0,0-1 1 0 0,0-1 0 0 0,0 0-1 0 0,1-1 1 0 0,0 0 0 0 0,0-1-1 0 0,0-1 1 0 0,0-1 0 0 0,0 0-1 0 0,0 0 1 0 0,0-2 0 0 0,-1 0-1 0 0,1-1 1 0 0,0 0 0 0 0,-1-1-1 0 0,1 0 1 0 0,-1-2 0 0 0,-1 1-1 0 0,5-4 48 0 0,100-58-8602 0 0,-97 52 4696 0 0,-8 6 796 0 0</inkml:trace>
  <inkml:trace contextRef="#ctx0" brushRef="#br0" timeOffset="723.06">11624 967 2505 0 0,'0'0'1208'0'0,"0"0"61"0"0,0 0 560 0 0,0 0 413 0 0,0 0 11 0 0,0 0-236 0 0,0 0-373 0 0,0 0-277 0 0,0 0-197 0 0,0 0-194 0 0,33-9-140 0 0,104-27-137 0 0,-64 0 365 0 0,-66 32-942 0 0,1 0 0 0 0,-1-1 0 0 0,0 0 0 0 0,0 0 0 0 0,-1-1 0 0 0,1 0 0 0 0,-1 0 0 0 0,0 0 0 0 0,-1-1 0 0 0,0 0 0 0 0,0 0 0 0 0,0 0 1 0 0,-1-1-1 0 0,0 0 0 0 0,-1 1 0 0 0,1-1 0 0 0,-2-1 0 0 0,1 1 0 0 0,-1 0 0 0 0,0-2-122 0 0,-2 9-10 0 0,0 0 1 0 0,-1 0-1 0 0,1 0 1 0 0,-1 0-1 0 0,1 0 1 0 0,-1 0-1 0 0,1-1 1 0 0,-1 1-1 0 0,1 0 1 0 0,-1 0-1 0 0,0 0 1 0 0,0 1-1 0 0,1-1 1 0 0,-1 0-1 0 0,0 0 1 0 0,0 0-1 0 0,0 1 1 0 0,0-1-1 0 0,0 0 1 0 0,0 1-1 0 0,0-1 1 0 0,0 1-1 0 0,0-1 1 0 0,-1 1-1 0 0,1-1 1 0 0,0 1-1 0 0,0 0 1 0 0,0 0-1 0 0,0 0 1 0 0,-1-1-1 0 0,1 1 1 0 0,0 0-1 0 0,0 1 1 0 0,0-1-1 0 0,-1 0 1 0 0,1 0-1 0 0,0 0 1 0 0,0 1-1 0 0,0-1 1 0 0,-1 1 9 0 0,-51 13-762 0 0,41-8 713 0 0,-1 1-1 0 0,1 0 1 0 0,1 1 0 0 0,0 0-1 0 0,0 1 1 0 0,0 0-1 0 0,1 0 1 0 0,0 1 0 0 0,1 1-1 0 0,0-1 1 0 0,1 1-1 0 0,0 1 1 0 0,1 0 0 0 0,0 0-1 0 0,1 0 1 0 0,0 1-1 0 0,1 0 1 0 0,0 0 0 0 0,1 1-1 0 0,1-1 1 0 0,0 1-1 0 0,1-1 1 0 0,0 1 0 0 0,1 0-1 0 0,0 0 1 0 0,2 3 49 0 0,1-12 3 0 0,0 0 1 0 0,1 0-1 0 0,0 0 1 0 0,0 0-1 0 0,0-1 1 0 0,1 1-1 0 0,-1-1 1 0 0,1 0-1 0 0,0 0 1 0 0,0 0-1 0 0,1-1 1 0 0,-1 1-1 0 0,1-1 1 0 0,-1 0-1 0 0,1 0 0 0 0,0-1 1 0 0,0 1-1 0 0,1-1 1 0 0,-1 0-1 0 0,0-1 1 0 0,1 1-1 0 0,-1-1 1 0 0,1 0-1 0 0,-1 0 1 0 0,1-1-1 0 0,0 0 1 0 0,-1 0-1 0 0,4 0-3 0 0,11 1-21 0 0,-1-1-1 0 0,0 0 0 0 0,1-2 1 0 0,-1 0-1 0 0,0-1 1 0 0,0-1-1 0 0,0 0 0 0 0,-1-2 1 0 0,0 0-1 0 0,16-8 22 0 0,62-34-2897 0 0,-36 12-7561 0 0,-48 28 2838 0 0</inkml:trace>
  <inkml:trace contextRef="#ctx0" brushRef="#br0" timeOffset="1239.482">12239 1044 0 0 0,'0'0'854'0'0,"0"0"782"0"0,0 0 418 0 0,0 0 77 0 0,0 0-49 0 0,0 0-159 0 0,0 0-179 0 0,0 0-92 0 0,0 0-85 0 0,0 0-90 0 0,0 0-93 0 0,34 5-153 0 0,110 12-167 0 0,-139-16-988 0 0,-1 0-1 0 0,1-1 0 0 0,-1 1 1 0 0,1-1-1 0 0,0 0 0 0 0,-1-1 1 0 0,1 1-1 0 0,0-1 1 0 0,-1 0-1 0 0,1 0 0 0 0,-1 0 1 0 0,1-1-1 0 0,-1 1 1 0 0,0-1-1 0 0,0 0 0 0 0,0-1 1 0 0,0 1-1 0 0,0-1 1 0 0,1-1-76 0 0,8-5 250 0 0,35-27 279 0 0,-1-2 0 0 0,-1-3-1 0 0,-3-1 1 0 0,-1-2 0 0 0,-3-2 0 0 0,7-13-529 0 0,-27 37-105 0 0,-1-1 0 0 0,-1-1 0 0 0,-2 0-1 0 0,0-1 1 0 0,-1-1 0 0 0,-2 0 0 0 0,-1-1 0 0 0,0 0 0 0 0,-2-1 0 0 0,-2 0 0 0 0,0 0 0 0 0,-2 0 0 0 0,-1-1 0 0 0,-1 0-1 0 0,-2-19 106 0 0,-1 45-47 0 0,-1-1-1 0 0,1 0 0 0 0,-1 1 0 0 0,0-1 0 0 0,0 1 0 0 0,-1-1 0 0 0,1 1 0 0 0,-1-1 0 0 0,0 1 0 0 0,1 0 0 0 0,-2 0 0 0 0,1 0 0 0 0,0 0 1 0 0,0 0-1 0 0,-1 0 0 0 0,0 1 0 0 0,1-1 0 0 0,-1 1 0 0 0,0 0 0 0 0,0 0 0 0 0,-1 0 0 0 0,1 0 0 0 0,0 0 0 0 0,-1 1 0 0 0,1-1 0 0 0,-1 1 1 0 0,1 0-1 0 0,-1 0 0 0 0,1 0 0 0 0,-1 1 0 0 0,0-1 0 0 0,0 1 0 0 0,1 0 0 0 0,-1 0 0 0 0,0 0 0 0 0,1 1 0 0 0,-1-1 0 0 0,0 1 0 0 0,1 0 1 0 0,-1 0-1 0 0,1 0 0 0 0,-1 0 0 0 0,1 1 0 0 0,-1-1 0 0 0,1 1 0 0 0,0 0 0 0 0,0 0 48 0 0,-13 7-13 0 0,2 0 0 0 0,-1 0 1 0 0,1 1-1 0 0,1 1 0 0 0,0 1 0 0 0,0 0 0 0 0,2 0 1 0 0,-1 1-1 0 0,1 1 0 0 0,1 0 0 0 0,1 0 0 0 0,0 1 1 0 0,0 0-1 0 0,2 1 0 0 0,-4 9 13 0 0,-1 6 46 0 0,2 0 0 0 0,1 1 0 0 0,1 1 0 0 0,2-1 0 0 0,1 1-1 0 0,2 0 1 0 0,0 22-46 0 0,3-35 17 0 0,2-1-1 0 0,-1 0 1 0 0,2 0-1 0 0,1 0 1 0 0,0 0-1 0 0,1 0 0 0 0,1-1 1 0 0,1 0-1 0 0,1 0 1 0 0,0 0-1 0 0,1-1 1 0 0,1-1-1 0 0,1 0 0 0 0,0 0 1 0 0,1-1-1 0 0,1 0 1 0 0,0-1-1 0 0,1 0 1 0 0,0-1-1 0 0,1-1 0 0 0,1-1 1 0 0,0 0-1 0 0,0-1 1 0 0,1 0-1 0 0,0-1 1 0 0,1-1-1 0 0,0-1 0 0 0,19 5-16 0 0,92 9-886 0 0,-85-20-2379 0 0,0 0-4306 0 0,-26-1-3122 0 0</inkml:trace>
  <inkml:trace contextRef="#ctx0" brushRef="#br0" timeOffset="-14149.978">41 256 5217 0 0,'0'0'2699'0'0,"0"0"-1212"0"0,0 0-429 0 0,0 0 81 0 0,0 0 236 0 0,0 0 185 0 0,0 0-36 0 0,0 0-302 0 0,0 0-411 0 0,0 0-339 0 0,0 0-220 0 0,-6 10-39 0 0,4-8-194 0 0,-2 3 27 0 0,0-1 0 0 0,1 1 0 0 0,0 0 0 0 0,0 1 0 0 0,1-1 0 0 0,-1 0-1 0 0,1 1 1 0 0,0-1 0 0 0,0 1 0 0 0,1 0 0 0 0,0-1 0 0 0,0 1 0 0 0,0 0 0 0 0,1 5-46 0 0,2 199 1732 0 0,25 178-1732 0 0,-21-335 45 0 0,27 125 132 0 0,-33-176-173 0 0,1-1 1 0 0,-1 1-1 0 0,1-1 1 0 0,-1 1 0 0 0,1-1-1 0 0,0 0 1 0 0,0 1-1 0 0,0-1 1 0 0,-1 0-1 0 0,1 1 1 0 0,0-1 0 0 0,1 0-1 0 0,-1 0 1 0 0,0 0-1 0 0,0 0 1 0 0,0 0-1 0 0,1 0 1 0 0,-1 0 0 0 0,0 0-1 0 0,1-1 1 0 0,-1 1-1 0 0,1-1 1 0 0,-1 1 0 0 0,1-1-1 0 0,-1 1 1 0 0,1-1-1 0 0,-1 0 1 0 0,1 1-1 0 0,0-1 1 0 0,-1 0 0 0 0,1 0-1 0 0,-1 0 1 0 0,1-1-1 0 0,0 1 1 0 0,-1 0 0 0 0,1 0-1 0 0,-1-1 1 0 0,1 1-1 0 0,-1-1 1 0 0,1 0-1 0 0,-1 1 1 0 0,0-1 0 0 0,1 0-1 0 0,0 0-4 0 0,58-47 570 0 0,-57 45-555 0 0,202-186 298 0 0,-201 185-318 0 0,-1 1 0 0 0,1 0 1 0 0,0 1-1 0 0,0-1 0 0 0,1 1 1 0 0,-1-1-1 0 0,0 1 0 0 0,1 1 1 0 0,0-1-1 0 0,-1 0 1 0 0,1 1-1 0 0,0 0 0 0 0,-1 0 1 0 0,1 1-1 0 0,0-1 0 0 0,0 1 1 0 0,4 0 4 0 0,-7 3-5 0 0,1-1 0 0 0,0 0 1 0 0,-1 1-1 0 0,0 0 0 0 0,1-1 0 0 0,-1 1 0 0 0,0 0 1 0 0,-1 0-1 0 0,1 0 0 0 0,0 1 0 0 0,-1-1 0 0 0,0 0 1 0 0,1 0-1 0 0,-1 1 0 0 0,-1-1 0 0 0,1 1 1 0 0,0-1-1 0 0,-1 1 0 0 0,0-1 0 0 0,0 1 0 0 0,0-1 1 0 0,0 3 4 0 0,0-2 5 0 0,4 204-561 0 0,-5-206 399 0 0,1 0 1 0 0,0 0-1 0 0,1 0 1 0 0,-1-1-1 0 0,0 1 1 0 0,0 0-1 0 0,1 0 0 0 0,-1 0 1 0 0,1-1-1 0 0,0 1 1 0 0,-1 0-1 0 0,1-1 1 0 0,0 1-1 0 0,0-1 1 0 0,0 1-1 0 0,0-1 1 0 0,0 1-1 0 0,1-1 1 0 0,-1 0-1 0 0,0 1 0 0 0,1-1 1 0 0,-1 0-1 0 0,0 0 1 0 0,1 0-1 0 0,0 0 1 0 0,-1 0-1 0 0,2 0 157 0 0,32 2-12114 0 0,-26-6 6446 0 0</inkml:trace>
  <inkml:trace contextRef="#ctx0" brushRef="#br0" timeOffset="-13901.062">978 838 3505 0 0,'0'0'5033'0'0,"0"0"-3359"0"0,0 0-920 0 0,0 0 160 0 0,0 0 231 0 0,0 0 70 0 0,-22 35-177 0 0,-66 109-289 0 0,57-72-15 0 0,31-62-614 0 0,-1-6-57 0 0,1-1 0 0 0,-1 1 0 0 0,1-1 0 0 0,0 1 0 0 0,0 0 0 0 0,1-1 0 0 0,-1 1 0 0 0,1-1 1 0 0,-1 1-1 0 0,1-1 0 0 0,0 1 0 0 0,1-1 0 0 0,-1 0 0 0 0,0 1 0 0 0,1-1 0 0 0,0 0 0 0 0,0 0 0 0 0,0 0 0 0 0,0 0 0 0 0,0 0 0 0 0,1 0 0 0 0,-1-1 0 0 0,1 1 1 0 0,0-1-1 0 0,0 0 0 0 0,-1 0 0 0 0,2 0 0 0 0,-1 0 0 0 0,0 0 0 0 0,0-1 0 0 0,0 1 0 0 0,1-1 0 0 0,-1 0 0 0 0,1 0 0 0 0,-1 0 0 0 0,1-1 0 0 0,-1 1 0 0 0,3-1-63 0 0,0 0 143 0 0,0 0-1 0 0,0 0 1 0 0,0-1-1 0 0,1 0 1 0 0,-2 0-1 0 0,1 0 1 0 0,0-1-1 0 0,0 0 1 0 0,0 0-1 0 0,-1-1 1 0 0,1 1-1 0 0,-1-1 1 0 0,0-1-1 0 0,0 1 1 0 0,0-1-1 0 0,0 1 1 0 0,0-1-1 0 0,-1-1 1 0 0,0 1-1 0 0,0-1 1 0 0,0 1-1 0 0,0-1 1 0 0,-1 0-1 0 0,2-4-142 0 0,3-5 107 0 0,0 0 0 0 0,-1 0 0 0 0,0-1 0 0 0,-1 1 1 0 0,-1-2-1 0 0,-1 1 0 0 0,0 0 0 0 0,-1-1 0 0 0,0-2-107 0 0,-2 13-108 0 0,2-84-637 0 0,-25 37-5860 0 0,14 41 76 0 0,1 3-3145 0 0</inkml:trace>
  <inkml:trace contextRef="#ctx0" brushRef="#br0" timeOffset="-13900.062">1293 875 5905 0 0,'0'0'2389'0'0,"0"0"-713"0"0,0 0-382 0 0,0 0-38 0 0,0 0-4 0 0,0 0-17 0 0,0 0-108 0 0,0 0-147 0 0,0 0-95 0 0,0 0-161 0 0,0 0-184 0 0,0 0-139 0 0,0 0-110 0 0,4 28-74 0 0,12 88-77 0 0,5-61 56 0 0,-13-48-158 0 0,-6-4 8 0 0,1-1 1 0 0,-1 0-1 0 0,1 0 0 0 0,0 0 1 0 0,0 0-1 0 0,0-1 1 0 0,0 1-1 0 0,0-1 1 0 0,0 0-1 0 0,0 0 0 0 0,0 0 1 0 0,1 0-1 0 0,-1 0 1 0 0,0-1-1 0 0,1 1 1 0 0,-1-1-1 0 0,0 0 0 0 0,1 0 1 0 0,-1 0-1 0 0,1 0 1 0 0,-1-1-1 0 0,0 0 1 0 0,1 1-1 0 0,-1-1 0 0 0,0 0 1 0 0,0-1-1 0 0,0 1 1 0 0,0 0-1 0 0,0-1 1 0 0,1 0-47 0 0,83-66 1405 0 0,-85 66-1403 0 0,63-79 406 0 0,-65 82-424 0 0,0-1-1 0 0,0 1 0 0 0,0-1 0 0 0,0 0 0 0 0,0 1 1 0 0,0-1-1 0 0,0 1 0 0 0,0-1 0 0 0,0 0 0 0 0,0 1 0 0 0,0-1 1 0 0,1 1-1 0 0,-1-1 0 0 0,0 0 0 0 0,0 1 0 0 0,1-1 1 0 0,-1 0-1 0 0,0 1 0 0 0,0-1 0 0 0,1 0 0 0 0,-1 1 1 0 0,0-1-1 0 0,1 0 0 0 0,-1 0 0 0 0,0 1 0 0 0,1-1 0 0 0,-1 0 1 0 0,0 0-1 0 0,1 0 0 0 0,-1 1 0 0 0,1-1 0 0 0,-1 0 1 0 0,0 0-1 0 0,1 0 0 0 0,-1 0 0 0 0,1 0 0 0 0,-1 0 0 0 0,0 0 1 0 0,1 0-1 0 0,-1 0 0 0 0,1 0 0 0 0,-1 0 0 0 0,1 0 1 0 0,-1 0-1 0 0,0 0 0 0 0,1 0 0 0 0,-1-1 0 0 0,1 1 1 0 0,-1 0-1 0 0,0 0 0 0 0,1-1 17 0 0,-2 7-34 0 0,1-1 0 0 0,-1 1 0 0 0,1 0 0 0 0,1-1 0 0 0,-1 1 0 0 0,1-1 0 0 0,0 1 0 0 0,0-1 0 0 0,0 0 0 0 0,1 1 0 0 0,0-1 0 0 0,0 0 0 0 0,0 0-1 0 0,1 0 1 0 0,-1 0 0 0 0,1-1 0 0 0,1 1 0 0 0,-1-1 0 0 0,0 1 0 0 0,1-1 0 0 0,0 0 0 0 0,0-1 0 0 0,0 1 0 0 0,1-1 0 0 0,-1 1 0 0 0,1-2 0 0 0,0 1 0 0 0,0 0 0 0 0,0-1 0 0 0,0 0 0 0 0,4 2 34 0 0,-2-4 87 0 0,1 0 0 0 0,-1 0-1 0 0,0-1 1 0 0,0 0 0 0 0,1 0 0 0 0,-1 0-1 0 0,0-1 1 0 0,0 0 0 0 0,0-1 0 0 0,0 1-1 0 0,-1-1 1 0 0,1-1 0 0 0,-1 1 0 0 0,0-1-1 0 0,0 0 1 0 0,0-1 0 0 0,0 1 0 0 0,-1-1-1 0 0,1 0 1 0 0,-1-1 0 0 0,-1 1 0 0 0,1-1 0 0 0,0-1-88 0 0,78-151 1163 0 0,-75 100-2291 0 0,-12 47-2608 0 0,-4 3-3279 0 0,4 4-4869 0 0</inkml:trace>
  <inkml:trace contextRef="#ctx0" brushRef="#br0" timeOffset="-13899.062">2074 1107 5729 0 0,'0'0'1325'0'0,"0"0"-557"0"0,0 0-184 0 0,0 0 271 0 0,0 0 320 0 0,0 0 134 0 0,0 0-105 0 0,0 0-157 0 0,0 0-96 0 0,0 0-56 0 0,0 0-61 0 0,0 0-85 0 0,36 3-70 0 0,112 7-68 0 0,-144-9-563 0 0,0 0 0 0 0,0 0 1 0 0,0-1-1 0 0,0 0 0 0 0,0 0 1 0 0,0 0-1 0 0,0-1 0 0 0,0 1 1 0 0,0-1-1 0 0,0 0 0 0 0,-1 0 1 0 0,1 0-1 0 0,0 0 0 0 0,0-1 1 0 0,-1 0-1 0 0,1 1 0 0 0,-1-1 1 0 0,2-2-49 0 0,5-2 197 0 0,-3 2-96 0 0,0 0 0 0 0,0 0 1 0 0,0 0-1 0 0,0-1 1 0 0,-1 0-1 0 0,1 0 0 0 0,-1-1 1 0 0,-1 0-1 0 0,1 0 1 0 0,-1 0-1 0 0,0 0 0 0 0,0-1 1 0 0,-1 0-1 0 0,0 0 1 0 0,0 0-1 0 0,-1-1 0 0 0,0 1 1 0 0,0-1-1 0 0,-1 0 1 0 0,0 0-1 0 0,0 0 0 0 0,0 0 1 0 0,-1 0-1 0 0,-1 0 1 0 0,1 0-1 0 0,-1 0 0 0 0,-1 0 1 0 0,0 0-1 0 0,-1-5-101 0 0,-1 7-76 0 0,0 0 0 0 0,-1 1 0 0 0,0 0 0 0 0,-1-1 0 0 0,1 2 0 0 0,-1-1-1 0 0,0 0 1 0 0,0 1 0 0 0,0 0 0 0 0,-1 0 0 0 0,1 1 0 0 0,-1-1 0 0 0,0 1 0 0 0,0 1 0 0 0,0-1-1 0 0,0 1 1 0 0,-1 0 0 0 0,1 0 0 0 0,-1 1 0 0 0,1 0 0 0 0,-1 0 0 0 0,0 0 0 0 0,1 1 0 0 0,-1 0-1 0 0,1 0 1 0 0,-1 1 0 0 0,0 0 0 0 0,1 0 0 0 0,-5 2 76 0 0,3 0-68 0 0,1 0 0 0 0,0 0 0 0 0,0 1-1 0 0,1 0 1 0 0,-1 1 0 0 0,1 0 0 0 0,0 0 0 0 0,0 0-1 0 0,0 0 1 0 0,1 1 0 0 0,0 0 0 0 0,0 0 0 0 0,1 1 0 0 0,-1-1-1 0 0,1 1 1 0 0,1 0 0 0 0,-1 0 0 0 0,1 0 0 0 0,1 1 0 0 0,-1-1-1 0 0,1 1 1 0 0,0-1 0 0 0,1 1 0 0 0,0 0 0 0 0,0 2 68 0 0,-1-3 13 0 0,1 1-1 0 0,0-1 1 0 0,0 1 0 0 0,1 0 0 0 0,0 0 0 0 0,0-1-1 0 0,1 1 1 0 0,0 0 0 0 0,0-1 0 0 0,1 1 0 0 0,0-1 0 0 0,0 1-1 0 0,1-1 1 0 0,0 0 0 0 0,0 0 0 0 0,1 0 0 0 0,0 0 0 0 0,0-1-1 0 0,0 0 1 0 0,1 0 0 0 0,0 0 0 0 0,0 0 0 0 0,1-1 0 0 0,0 1-1 0 0,-1-1 1 0 0,2-1 0 0 0,-1 1 0 0 0,0-1 0 0 0,1 0-1 0 0,0-1 1 0 0,0 1 0 0 0,0-2 0 0 0,0 1 0 0 0,5 1-13 0 0,-1-1 116 0 0,0 0 0 0 0,0 0 0 0 0,0-1 1 0 0,1-1-1 0 0,-1 0 0 0 0,0 0 0 0 0,1-1 0 0 0,-1-1 0 0 0,1 0 1 0 0,-1 0-1 0 0,0-1 0 0 0,0 0 0 0 0,0-1 0 0 0,0-1 1 0 0,0 0-1 0 0,0 0 0 0 0,5-4-116 0 0,6-6 146 0 0,0 0 1 0 0,-1-2-1 0 0,-1-1 1 0 0,0 0-1 0 0,-2-2 1 0 0,0 0-1 0 0,-1-1 1 0 0,0 0-1 0 0,-2-2 0 0 0,-1 0 1 0 0,4-8-147 0 0,11-11 95 0 0,-23 81-1100 0 0,-2 3 995 0 0,-4-28 5 0 0,0 0 0 0 0,1 1-1 0 0,1-1 1 0 0,1 0 0 0 0,0 0 0 0 0,1 0-1 0 0,0 0 1 0 0,1-1 0 0 0,1 1 0 0 0,0-1-1 0 0,1-1 1 0 0,6 9 5 0 0,-11-19 19 0 0,1 0 1 0 0,-1 0-1 0 0,1 0 0 0 0,0 0 1 0 0,0 0-1 0 0,0-1 1 0 0,0 1-1 0 0,1-1 0 0 0,-1 0 1 0 0,1 0-1 0 0,-1 0 0 0 0,1 0 1 0 0,0-1-1 0 0,0 0 0 0 0,0 1 1 0 0,0-1-1 0 0,0-1 0 0 0,0 1 1 0 0,0 0-1 0 0,0-1 1 0 0,0 0-1 0 0,0 0 0 0 0,0 0 1 0 0,0-1-1 0 0,0 1 0 0 0,0-1 1 0 0,0 0-1 0 0,0 0 0 0 0,0-1 1 0 0,0 1-1 0 0,1-2-19 0 0,12-10 169 0 0,0-1-1 0 0,-2-1 1 0 0,0 0-1 0 0,0-1 1 0 0,-2-1-1 0 0,0 0 1 0 0,-1-1-1 0 0,-1 0 1 0 0,0-1-1 0 0,-1 0 1 0 0,-2-1-1 0 0,0 0 1 0 0,3-13-169 0 0,51-98-121 0 0,-53 118-572 0 0,-2 12-6536 0 0,-2 9-3634 0 0,-4-3 5128 0 0</inkml:trace>
  <inkml:trace contextRef="#ctx0" brushRef="#br0" timeOffset="-13598.987">3359 1136 8058 0 0,'0'0'2199'0'0,"0"0"-249"0"0,0 0-25 0 0,0 0-64 0 0,0 0-264 0 0,0 0-311 0 0,0 0-275 0 0,0 0-184 0 0,0 0-119 0 0,31-22-96 0 0,100-73-105 0 0,-80 42 136 0 0,-48 44-513 0 0,0 0-53 0 0,0 1 0 0 0,0 0 0 0 0,-1-1 0 0 0,0 0 1 0 0,0 1-1 0 0,-1-1 0 0 0,-1 0 0 0 0,1 0 0 0 0,-1 0 0 0 0,-1 0 0 0 0,0 0-77 0 0,1 6-28 0 0,0 0 0 0 0,-1 0 1 0 0,0 0-1 0 0,0 1 0 0 0,0-1 1 0 0,0 0-1 0 0,0 1 0 0 0,0-1 1 0 0,-1 1-1 0 0,1 0 0 0 0,-1-1 1 0 0,0 1-1 0 0,1 0 0 0 0,-1 0 1 0 0,0 0-1 0 0,0 0 0 0 0,-1 0 1 0 0,1 0-1 0 0,0 1 0 0 0,-1-1 1 0 0,1 1-1 0 0,-1-1 0 0 0,1 1 1 0 0,-1 0-1 0 0,1 0 0 0 0,-1 0 1 0 0,0 0-1 0 0,0 1 0 0 0,1-1 1 0 0,-1 1-1 0 0,0 0 0 0 0,0 0 1 0 0,0 0-1 0 0,-2 0 28 0 0,-6 2-144 0 0,0 1-1 0 0,1 0 1 0 0,-1 0-1 0 0,1 1 1 0 0,0 0-1 0 0,0 1 1 0 0,0 0-1 0 0,1 1 1 0 0,0 0 0 0 0,0 0-1 0 0,0 1 1 0 0,1 0-1 0 0,0 1 1 0 0,0 0-1 0 0,1 0 1 0 0,0 0 0 0 0,0 1-1 0 0,1 0 1 0 0,0 1-1 0 0,1-1 1 0 0,0 1-1 0 0,0 0 1 0 0,1 0 0 0 0,1 1-1 0 0,0-1 1 0 0,0 1-1 0 0,1 0 1 0 0,0-1-1 0 0,1 1 1 0 0,0 0-1 0 0,0 0 1 0 0,1 0 0 0 0,1 4 144 0 0,0-9-30 0 0,0-1 0 0 0,0 1 1 0 0,1-1-1 0 0,-1 1 0 0 0,1-1 1 0 0,0 0-1 0 0,0 0 1 0 0,1 0-1 0 0,0 0 0 0 0,0 0 1 0 0,0-1-1 0 0,0 1 0 0 0,1-1 1 0 0,-1 0-1 0 0,1 0 1 0 0,0 0-1 0 0,1 0 0 0 0,-1-1 1 0 0,1 1-1 0 0,-1-1 0 0 0,1 0 1 0 0,0-1-1 0 0,0 1 0 0 0,0-1 1 0 0,0 0-1 0 0,1-1 1 0 0,-1 1-1 0 0,4 0 30 0 0,7 2 130 0 0,0-1 0 0 0,0-1 0 0 0,0 0 0 0 0,1-1 0 0 0,-1-1 0 0 0,0-1 0 0 0,0 0 0 0 0,0-1 0 0 0,8-2-130 0 0,-2-1 349 0 0,-1-1 1 0 0,0-1-1 0 0,0-1 1 0 0,0-1 0 0 0,-1-1-1 0 0,-1 0 1 0 0,9-7-350 0 0,-2-2 267 0 0,0-1 1 0 0,-1-1 0 0 0,-1-1 0 0 0,-1-1-1 0 0,-1-1 1 0 0,-1-1 0 0 0,11-18-268 0 0,-14 18 58 0 0,-8 14-40 0 0,0-2 1 0 0,-1 1-1 0 0,0-1 1 0 0,-1-1-1 0 0,-1 1 1 0 0,0-1-1 0 0,-1 0 1 0 0,0-1-1 0 0,-1 0 1 0 0,-1 0-1 0 0,0 0 1 0 0,-1 0-1 0 0,0-4-18 0 0,-5 16-48 0 0,1 1 0 0 0,0-1 0 0 0,-1 1 0 0 0,1-1-1 0 0,-1 1 1 0 0,0-1 0 0 0,0 1 0 0 0,0 0 0 0 0,0 0-1 0 0,0 0 1 0 0,0 0 0 0 0,-1 0 0 0 0,1 0 0 0 0,0 1-1 0 0,-1-1 1 0 0,0 1 0 0 0,1 0 0 0 0,-1 0 0 0 0,0 0-1 0 0,0 0 1 0 0,1 0 0 0 0,-1 0 0 0 0,0 1 0 0 0,0 0-1 0 0,0-1 1 0 0,0 1 0 0 0,0 0 0 0 0,0 0 0 0 0,0 1-1 0 0,0-1 1 0 0,0 0 0 0 0,0 1 0 0 0,1 0 0 0 0,-1 0-1 0 0,0 0 1 0 0,0 0 0 0 0,1 0 0 0 0,-1 1 0 0 0,0-1 0 0 0,1 1-1 0 0,0-1 1 0 0,-1 1 0 0 0,1 0 48 0 0,-10 4-104 0 0,0 0 0 0 0,1 1 1 0 0,0 0-1 0 0,0 1 0 0 0,1 0 0 0 0,0 1 0 0 0,0 0 1 0 0,1 0-1 0 0,1 1 0 0 0,-1 0 0 0 0,-6 11 104 0 0,14-19-20 0 0,0 0 0 0 0,0 0 0 0 0,0 1 0 0 0,0-1 0 0 0,1 0 0 0 0,-1 0 0 0 0,1 1 0 0 0,0-1 0 0 0,-1 0 0 0 0,1 1 0 0 0,0-1 0 0 0,0 0 0 0 0,0 1 0 0 0,1-1 0 0 0,-1 0 0 0 0,1 0 0 0 0,-1 1 0 0 0,1-1 0 0 0,0 0 0 0 0,0 0 0 0 0,-1 0 0 0 0,2 0 0 0 0,-1 1 0 0 0,0-2 0 0 0,0 1 0 0 0,1 0 0 0 0,-1 0 0 0 0,1 0 0 0 0,-1-1 0 0 0,1 1 0 0 0,0 0 0 0 0,0-1 0 0 0,0 0 0 0 0,-1 1 0 0 0,1-1 0 0 0,1 0 0 0 0,-1 0 0 0 0,0 0 0 0 0,1 0 20 0 0,96 25 210 0 0,-84-23-210 0 0,-3-1-9 0 0,0-2 116 0 0,-1 1 0 0 0,1 0 0 0 0,-1 1 0 0 0,1 0 0 0 0,-1 0 0 0 0,0 2 0 0 0,0-1 0 0 0,0 1 0 0 0,-1 1 0 0 0,1 0 0 0 0,-1 0 0 0 0,0 1 0 0 0,-1 1 0 0 0,1-1 0 0 0,-1 2 1 0 0,0-1-1 0 0,-1 1 0 0 0,0 0 0 0 0,0 1 0 0 0,-1 0 0 0 0,6 9-107 0 0,-7-1 126 0 0,-2-1 0 0 0,0 1 1 0 0,0-1-1 0 0,-2 1 1 0 0,0 0-1 0 0,-1 0 0 0 0,-1 14-126 0 0,17 100-88 0 0,-15-125 10 0 0,0-1 0 0 0,0 1 1 0 0,1-1-1 0 0,0 1 0 0 0,0-1 0 0 0,1 0 1 0 0,0 0-1 0 0,-1 0 0 0 0,1-1 1 0 0,1 1-1 0 0,-1-1 0 0 0,1 0 0 0 0,0-1 1 0 0,4 4 77 0 0,-8-14-4609 0 0,-7-1-4425 0 0,4 8 1684 0 0</inkml:trace>
  <inkml:trace contextRef="#ctx0" brushRef="#br0" timeOffset="-6749.418">5074 1063 0 0 0,'0'0'568'0'0,"0"0"-58"0"0,0 0-244 0 0,0 0-74 0 0,0 0 90 0 0,0 0 166 0 0,0 0 97 0 0,0 0-26 0 0,0 0-131 0 0,0 0-188 0 0,0 0-152 0 0,-19 30-82 0 0,-58 97-63 0 0,37-46-252 0 0,31-44-2546 0 0,9-32 2304 0 0</inkml:trace>
  <inkml:trace contextRef="#ctx0" brushRef="#br0" timeOffset="-5647.08">5006 1059 0 0 0,'0'0'467'0'0,"0"0"510"0"0,0 0 217 0 0,0 0 62 0 0,0 0-48 0 0,0-4-111 0 0,0-10-160 0 0,0 10-181 0 0,0 4-137 0 0,-24 71 2899 0 0,9-37-3203 0 0,-1 0 0 0 0,-2-2-1 0 0,-1 0 1 0 0,-2-1 0 0 0,-15 18-315 0 0,8-9-2870 0 0,49-39-5713 0 0,-14-1 6433 0 0</inkml:trace>
  <inkml:trace contextRef="#ctx0" brushRef="#br0" timeOffset="-4233.143">5597 809 160 0 0,'0'0'950'0'0,"0"0"-389"0"0,0 0-176 0 0,0 0 86 0 0,0 0 239 0 0,0 0 202 0 0,0 0 73 0 0,0 0-62 0 0,0 0-167 0 0,0 0-167 0 0,0 0-132 0 0,0 0-52 0 0,0 0-7 0 0,8 30 26 0 0,27 94 63 0 0,-35-122-461 0 0,0 0 0 0 0,0-1 0 0 0,1 1 0 0 0,-1 0 0 0 0,0-1 0 0 0,1 1 0 0 0,-1 0 0 0 0,1-1 0 0 0,-1 1 0 0 0,1-1 0 0 0,0 1 0 0 0,0 0 0 0 0,-1-1 0 0 0,1 0 0 0 0,0 1 0 0 0,1-1 0 0 0,-1 0 0 0 0,0 1 0 0 0,0-1 0 0 0,0 0 0 0 0,1 0 0 0 0,-1 0 0 0 0,0 0 0 0 0,1 0 0 0 0,-1 0 0 0 0,1-1 0 0 0,-1 1 0 0 0,1 0-1 0 0,0-1 1 0 0,-1 1 0 0 0,1-1 0 0 0,0 0 0 0 0,-1 1 0 0 0,1-1 0 0 0,0 0 0 0 0,-1 0 0 0 0,1 0 0 0 0,0 0-26 0 0,6-1 209 0 0,3 2 68 0 0,0 0 1 0 0,-1-1-1 0 0,1 0 1 0 0,0-1-1 0 0,-1 0 0 0 0,1-1 1 0 0,0 0-1 0 0,-1 0 0 0 0,0-2 1 0 0,4-1-278 0 0,22-14 357 0 0,0-2 1 0 0,-2-1 0 0 0,-1-2-1 0 0,-1-2 1 0 0,-1-1-1 0 0,-1-1 1 0 0,-1-1-1 0 0,-2-2 1 0 0,4-7-358 0 0,1-4 98 0 0,-1-1-1 0 0,-2-2 1 0 0,-3-2 0 0 0,19-43-98 0 0,-31 56-32 0 0,-2-1-1 0 0,-1 0 1 0 0,-2 0 0 0 0,-1-1 0 0 0,-2 0 0 0 0,-2 0 0 0 0,-1-1-1 0 0,-1 0 1 0 0,-3-7 32 0 0,-13-19 54 0 0,13 62-78 0 0,1-1 0 0 0,-1 0 0 0 0,0 1 0 0 0,1-1 0 0 0,-1 1 0 0 0,0 0 0 0 0,0-1 0 0 0,0 1 0 0 0,0 0 0 0 0,0-1 0 0 0,-1 1 0 0 0,1 0 0 0 0,0 0 0 0 0,0 0 0 0 0,-1 0 0 0 0,1 0 0 0 0,-1 0 0 0 0,1 1 0 0 0,-1-1 0 0 0,1 0 0 0 0,-1 1 0 0 0,1-1 0 0 0,-1 1 0 0 0,0-1 0 0 0,1 1 1 0 0,-1 0-1 0 0,0 0 0 0 0,1 0 0 0 0,-1 0 0 0 0,0 0 0 0 0,1 0 0 0 0,-1 0 0 0 0,0 1 0 0 0,1-1 0 0 0,-1 0 0 0 0,1 1 0 0 0,-1-1 0 0 0,0 1 24 0 0,-4 4-49 0 0,0 1 0 0 0,0 0 0 0 0,0 0 0 0 0,1 0 0 0 0,0 0 0 0 0,0 1 0 0 0,1 0-1 0 0,0 0 1 0 0,0 0 0 0 0,0 1 0 0 0,1-1 0 0 0,-1 6 49 0 0,2-9 3 0 0,-8 20 89 0 0,1 1 0 0 0,1 0 0 0 0,1 1 0 0 0,2 0 0 0 0,0 0-1 0 0,2 0 1 0 0,0 0 0 0 0,2 12-92 0 0,4 58 752 0 0,4 1-1 0 0,5-2 1 0 0,12 46-752 0 0,2 16 436 0 0,4 75-1 0 0,-10 0 0 0 0,-10 80-435 0 0,-10-291 12 0 0,1 23 109 0 0,-2 0-1 0 0,-2 0 1 0 0,-2 0 0 0 0,-4 9-121 0 0,9-49 43 0 0,0-1 0 0 0,-1 0 0 0 0,1 1 0 0 0,-1-1 0 0 0,0 1 0 0 0,0-1 0 0 0,0 0 0 0 0,-1 0 0 0 0,1 0 0 0 0,-1 1 0 0 0,0-2 0 0 0,1 1 0 0 0,-1 0 0 0 0,-1 0 0 0 0,1 0 0 0 0,0-1 0 0 0,-1 1 1 0 0,1-1-1 0 0,-1 0 0 0 0,0 0 0 0 0,0 0 0 0 0,0 0 0 0 0,0 0 0 0 0,0-1 0 0 0,0 1 0 0 0,0-1 0 0 0,0 0 0 0 0,-1 0 0 0 0,1 0 0 0 0,0 0 0 0 0,-1-1 0 0 0,1 1 0 0 0,-1-1 0 0 0,1 0 0 0 0,-1 0 0 0 0,1 0 0 0 0,-1-1 0 0 0,1 1 0 0 0,0-1 1 0 0,-1 0-1 0 0,1 0 0 0 0,0 0 0 0 0,-3-1-43 0 0,-42-38-447 0 0,-18-35-3102 0 0,34 19-6346 0 0,25 44 2405 0 0</inkml:trace>
  <inkml:trace contextRef="#ctx0" brushRef="#br0" timeOffset="-3980.731">5413 367 16235 0 0,'0'0'402'0'0,"0"0"-47"0"0,0 0 75 0 0,0 0 215 0 0,0 0 169 0 0,0 0 20 0 0,0 0-191 0 0,0 0-338 0 0,0 0-300 0 0,0 0-155 0 0,0 0-48 0 0,0 0 20 0 0,0 0 28 0 0,4 1-78 0 0,44 8-1584 0 0,-12-8-5506 0 0,-21-1-3316 0 0</inkml:trace>
  <inkml:trace contextRef="#ctx0" brushRef="#br0" timeOffset="-1495.815">7401 742 6665 0 0,'0'0'585'0'0,"0"0"-257"0"0,0 0-27 0 0,0 0 216 0 0,0 0 345 0 0,0 0 214 0 0,0 0-48 0 0,0 0-237 0 0,0 0-344 0 0,0 0-251 0 0,-3 8-101 0 0,-1 11 82 0 0,0 0-1 0 0,2 0 1 0 0,0 0 0 0 0,1 0 0 0 0,1 0 0 0 0,0 0 0 0 0,2 0 0 0 0,0 4-177 0 0,-1-13 164 0 0,1 0 1 0 0,0 0 0 0 0,0 0 0 0 0,1 0-1 0 0,0-1 1 0 0,0 1 0 0 0,1-1 0 0 0,1 0-1 0 0,-1 0 1 0 0,1 0 0 0 0,1-1 0 0 0,0 0-1 0 0,0 0 1 0 0,1 0 0 0 0,-1-1-1 0 0,2 0 1 0 0,-1 0 0 0 0,1 0 0 0 0,0-1-1 0 0,0-1 1 0 0,7 4-165 0 0,-9-8 100 0 0,0-1 0 0 0,0 0 0 0 0,0 0 0 0 0,-1-1 0 0 0,1 0 1 0 0,0 0-1 0 0,0 0 0 0 0,0 0 0 0 0,0-1 0 0 0,-1 0 0 0 0,1-1 0 0 0,-1 1 0 0 0,1-1 0 0 0,-1 0 0 0 0,0 0 0 0 0,0 0 0 0 0,0-1 0 0 0,-1 0 0 0 0,1 0 1 0 0,-1 0-1 0 0,0 0 0 0 0,0-1 0 0 0,-1 0 0 0 0,1 0 0 0 0,-1 0 0 0 0,0 0 0 0 0,0 0 0 0 0,1-5-100 0 0,46-64 235 0 0,-3-2-1 0 0,-4-3 1 0 0,8-25-235 0 0,-35 63 58 0 0,-15 40-108 0 0,-1 1-102 0 0,0 10-329 0 0,32 188 301 0 0,114 441 340 0 0,-132-582-160 0 0,-2 0 0 0 0,-3 0 1 0 0,-2 1-1 0 0,-3 0 0 0 0,-2 12 0 0 0,-2-65 22 0 0,-1-1 0 0 0,1 1-1 0 0,-1-1 1 0 0,0 0 0 0 0,0 1-1 0 0,0-1 1 0 0,-1 0 0 0 0,0 0 0 0 0,0 0-1 0 0,0 0 1 0 0,0 0 0 0 0,0 0-1 0 0,-1-1 1 0 0,1 1 0 0 0,-1-1 0 0 0,0 1-1 0 0,0-1 1 0 0,-1 0 0 0 0,1 0 0 0 0,-1-1-1 0 0,1 1 1 0 0,-1-1 0 0 0,0 1-1 0 0,0-1 1 0 0,0 0 0 0 0,0-1 0 0 0,0 1-1 0 0,0-1 1 0 0,-1 0 0 0 0,1 0 0 0 0,0 0-1 0 0,-1 0 1 0 0,1-1 0 0 0,-1 0-1 0 0,1 0 1 0 0,-1 0 0 0 0,1 0 0 0 0,0-1-1 0 0,-1 0 1 0 0,1 0 0 0 0,0 0-1 0 0,-1 0 1 0 0,1-1 0 0 0,0 1 0 0 0,-2-2-22 0 0,-3-5-1 0 0,1 0 0 0 0,0-1 0 0 0,0 1 0 0 0,1-1 0 0 0,0-1 0 0 0,1 1 0 0 0,0-1 1 0 0,1-1-1 0 0,0 1 0 0 0,0-1 0 0 0,1 0 0 0 0,0 0 0 0 0,1 0 0 0 0,0 0 0 0 0,1 0 0 0 0,1-1 1 0 0,-3-187-928 0 0,37 42-3625 0 0,13 62-8262 0 0,-36 79 9521 0 0</inkml:trace>
  <inkml:trace contextRef="#ctx0" brushRef="#br0" timeOffset="-1183">8555 628 11867 0 0,'0'0'1077'0'0,"0"0"-289"0"0,0 0-126 0 0,0 0 126 0 0,0 0 137 0 0,0 0 0 0 0,-32 24-144 0 0,-100 76-174 0 0,127-97-562 0 0,0 1-1 0 0,0 0 1 0 0,0 0-1 0 0,1 1 1 0 0,0-1 0 0 0,0 1-1 0 0,0 0 1 0 0,0 0-1 0 0,1 0 1 0 0,-1 1 0 0 0,1-1-1 0 0,1 1 1 0 0,-1 0-1 0 0,1 0 1 0 0,0 1-45 0 0,-4 11 120 0 0,0-8-88 0 0,1 1 0 0 0,0 0-1 0 0,1 0 1 0 0,0 0-1 0 0,1 0 1 0 0,0 1-1 0 0,1-1 1 0 0,0 1-1 0 0,1 0 1 0 0,1 0 0 0 0,-1 0-1 0 0,2-1 1 0 0,-1 1-1 0 0,2 0 1 0 0,0 0-1 0 0,0-1 1 0 0,1 1 0 0 0,0-1-1 0 0,1 0 1 0 0,1 0-1 0 0,-1 0 1 0 0,2 0-1 0 0,-1-1 1 0 0,4 4-32 0 0,-2-8 58 0 0,0 0 0 0 0,0-1 0 0 0,0 0 0 0 0,1 0 0 0 0,-1 0 0 0 0,1-1 0 0 0,0 0 0 0 0,1-1 0 0 0,-1 0 0 0 0,1 0-1 0 0,-1-1 1 0 0,1 0 0 0 0,0-1 0 0 0,0 1 0 0 0,-1-2 0 0 0,1 1 0 0 0,0-1 0 0 0,0-1 0 0 0,0 1 0 0 0,0-2 0 0 0,0 1 0 0 0,-1-1 0 0 0,1-1 0 0 0,0 1 0 0 0,-1-1 0 0 0,0-1 0 0 0,0 1 0 0 0,0-2 0 0 0,0 1 0 0 0,-1-1 0 0 0,1 0 0 0 0,-1 0 0 0 0,0-1 0 0 0,-1 0 0 0 0,1-1-1 0 0,-1 1 1 0 0,4-7-58 0 0,-2 0 68 0 0,1 0 0 0 0,-2-1 0 0 0,0-1 0 0 0,-1 1 0 0 0,0-1-1 0 0,-1 0 1 0 0,0 0 0 0 0,-2-1 0 0 0,0 1 0 0 0,0-1 0 0 0,-2 0-1 0 0,0 0 1 0 0,0 0 0 0 0,-2 1 0 0 0,-1-10-68 0 0,1 15-78 0 0,0 0-1 0 0,-1 0 1 0 0,0 0 0 0 0,-1 0 0 0 0,0 0 0 0 0,-1 0-1 0 0,0 1 1 0 0,0 0 0 0 0,-1 0 0 0 0,-1 0-1 0 0,1 0 1 0 0,-1 1 0 0 0,-1-1 78 0 0,-49-36-3764 0 0,-14 39-7796 0 0,60 13 4772 0 0</inkml:trace>
  <inkml:trace contextRef="#ctx0" brushRef="#br0" timeOffset="-860.691">8973 849 10122 0 0,'0'0'1611'0'0,"0"0"-327"0"0,0 0-6 0 0,0 0 92 0 0,0 0-47 0 0,0 0-294 0 0,0 0-371 0 0,0 0-300 0 0,0 0-194 0 0,0 0-64 0 0,0 0-17 0 0,0 0 2 0 0,0 0 18 0 0,-2 24-9 0 0,-8 73 2 0 0,9-93-84 0 0,1 0 1 0 0,-1 0-1 0 0,1 0 1 0 0,0 0-1 0 0,0 0 1 0 0,1 0-1 0 0,-1 0 1 0 0,1 0 0 0 0,0 0-1 0 0,0 0 1 0 0,0 0-1 0 0,1-1 1 0 0,-1 1-1 0 0,1 0 1 0 0,0-1-1 0 0,0 1 1 0 0,0-1-1 0 0,1 0 1 0 0,-1 0 0 0 0,1 0-1 0 0,2 3-12 0 0,3 2 49 0 0,-2-1 50 0 0,0-1 0 0 0,0 0 0 0 0,1 0 0 0 0,0-1 0 0 0,0 0 0 0 0,0 0 1 0 0,1-1-1 0 0,0 1 0 0 0,0-2 0 0 0,0 1 0 0 0,0-1 0 0 0,0 0 0 0 0,1-1 0 0 0,0 0 1 0 0,-1-1-1 0 0,1 1 0 0 0,0-2 0 0 0,0 1 0 0 0,-1-1 0 0 0,1 0 0 0 0,0-1 1 0 0,0 0-1 0 0,-1-1 0 0 0,1 1 0 0 0,-1-2 0 0 0,1 1 0 0 0,-1-1 0 0 0,0 0 0 0 0,0-1 1 0 0,3-2-100 0 0,7-9 141 0 0,-1-2 0 0 0,0 0 1 0 0,-1-1-1 0 0,-1-1 1 0 0,-1 0-1 0 0,0-1 1 0 0,-2 0-1 0 0,0-1 1 0 0,-1-1-1 0 0,-2 0 0 0 0,0 0 1 0 0,-1-1-1 0 0,0-5-141 0 0,-2 14-37 0 0,13-78-1504 0 0,-19 60-2347 0 0,-3 3-4830 0 0,0 20-1980 0 0</inkml:trace>
  <inkml:trace contextRef="#ctx0" brushRef="#br0" timeOffset="19925.704">21 2598 0 0 0,'0'0'791'0'0,"0"0"409"0"0,0 0 214 0 0,0 0-10 0 0,0 0-124 0 0,0 0-145 0 0,0 0-141 0 0,0 0-98 0 0,0 0-53 0 0,0 0-34 0 0,-2 13-27 0 0,-13 136 2660 0 0,15-138-3263 0 0,-1 0 0 0 0,1 1 0 0 0,1-1 0 0 0,0 0 0 0 0,0 0 0 0 0,1 0-1 0 0,1 0 1 0 0,0-1 0 0 0,0 1 0 0 0,1 0 0 0 0,0-1 0 0 0,1 0 0 0 0,0 0 0 0 0,1-1 0 0 0,0 1 0 0 0,0-1 0 0 0,4 3-179 0 0,-9-10 61 0 0,1-1 1 0 0,0 1-1 0 0,0-1 1 0 0,-1 0-1 0 0,1 0 1 0 0,0 1-1 0 0,0-1 1 0 0,0 0-1 0 0,1 0 1 0 0,-1-1-1 0 0,0 1 1 0 0,0 0-1 0 0,0-1 1 0 0,1 0-1 0 0,-1 1 1 0 0,0-1-1 0 0,0 0 1 0 0,1 0-1 0 0,-1 0 1 0 0,0 0-1 0 0,1-1 1 0 0,-1 1-1 0 0,0 0 1 0 0,0-1-1 0 0,0 0 1 0 0,1 1-1 0 0,-1-1 1 0 0,0 0-1 0 0,0 0 1 0 0,0 0-1 0 0,0-1 1 0 0,0 1-1 0 0,-1 0 1 0 0,1-1-1 0 0,0 1 1 0 0,-1-1-1 0 0,1 0-61 0 0,56-68 929 0 0,-57 68-927 0 0,14-22 102 0 0,-1 0-1 0 0,-2-1 1 0 0,0 0 0 0 0,-2-2 0 0 0,0 1 0 0 0,1-13-104 0 0,3-20 184 0 0,-14 59-292 0 0,0 0-78 0 0,0 27-474 0 0,17 193 683 0 0,-14-157-12 0 0,6 396-101 0 0,-12-423 53 0 0,-1-1-1 0 0,-1 0 1 0 0,-2 0 0 0 0,-2 0-1 0 0,-1-1 1 0 0,-1 0 0 0 0,-8 12 37 0 0,14-36-1 0 0,0 0 1 0 0,0-1-1 0 0,-1 0 1 0 0,0 0-1 0 0,-1 0 1 0 0,0-1-1 0 0,0 0 1 0 0,-1 0-1 0 0,0-1 1 0 0,0 0-1 0 0,-10 5 1 0 0,17-11 10 0 0,0 0 0 0 0,-1 0 0 0 0,1 0-1 0 0,-1 0 1 0 0,1-1 0 0 0,-1 1-1 0 0,1-1 1 0 0,-1 1 0 0 0,1-1-1 0 0,-1 1 1 0 0,1-1 0 0 0,-1 0 0 0 0,0 0-1 0 0,1 0 1 0 0,-1 0 0 0 0,0 0-1 0 0,1 0 1 0 0,-1 0 0 0 0,1-1 0 0 0,-1 1-1 0 0,0-1 1 0 0,1 1 0 0 0,-1-1-1 0 0,1 1 1 0 0,-1-1 0 0 0,1 0-1 0 0,0 0 1 0 0,-1 0 0 0 0,1 0 0 0 0,0 0-1 0 0,0 0 1 0 0,-1 0 0 0 0,1 0-1 0 0,0 0 1 0 0,0 0 0 0 0,0-1 0 0 0,0 1-1 0 0,0 0 1 0 0,1-1 0 0 0,-1 1-1 0 0,0-1 1 0 0,1 1 0 0 0,-1-1-1 0 0,1 1 1 0 0,-1-1 0 0 0,1 0 0 0 0,0 0-10 0 0,-12-79-107 0 0,12 19-25 0 0,2-1 0 0 0,4 0 1 0 0,2 1-1 0 0,5-12 132 0 0,55-163-3559 0 0,-34 162-1352 0 0,5 3-4259 0 0,-25 52 6219 0 0</inkml:trace>
  <inkml:trace contextRef="#ctx0" brushRef="#br0" timeOffset="20242.244">851 2591 3857 0 0,'0'0'1504'0'0,"0"0"-40"0"0,0 0 122 0 0,0 0 199 0 0,0 0 40 0 0,0 0-175 0 0,0 0-223 0 0,0 0-246 0 0,0 0-254 0 0,-32 34-223 0 0,-98 108-189 0 0,73-62-13 0 0,53-68-433 0 0,1-5-44 0 0,0-1 0 0 0,0 1 0 0 0,1-1 0 0 0,0 1 0 0 0,0-1 0 0 0,1 1 0 0 0,0 0-1 0 0,0 0 1 0 0,0 0 0 0 0,1 0 0 0 0,0 0 0 0 0,1 0 0 0 0,-1 0 0 0 0,1 0 0 0 0,1 0 0 0 0,-1-1 0 0 0,1 1 0 0 0,0 0 0 0 0,1-1 0 0 0,0 1-1 0 0,0-1 1 0 0,0 0 0 0 0,0 0 0 0 0,1 0 0 0 0,0-1 0 0 0,1 1 0 0 0,-1-1 0 0 0,1 0 0 0 0,4 4-25 0 0,-4-6 79 0 0,0 1 1 0 0,0-1-1 0 0,1 0 1 0 0,0 0-1 0 0,-1 0 1 0 0,1-1-1 0 0,0 0 0 0 0,0 0 1 0 0,1 0-1 0 0,-1-1 1 0 0,0 0-1 0 0,0 0 1 0 0,1-1-1 0 0,-1 0 1 0 0,0 0-1 0 0,1 0 0 0 0,-1-1 1 0 0,0 1-1 0 0,0-2 1 0 0,1 1-1 0 0,-1-1 1 0 0,0 0-1 0 0,0 0 1 0 0,-1-1-1 0 0,1 1 0 0 0,0-1 1 0 0,-1-1-1 0 0,0 1 1 0 0,1-1-1 0 0,-1 0 1 0 0,-1 0-1 0 0,1 0 1 0 0,-1-1-1 0 0,1 1 0 0 0,0-3-79 0 0,4-9 102 0 0,-2-1-1 0 0,0 1 1 0 0,-1-1-1 0 0,-1-1 1 0 0,0 1-1 0 0,-2 0 1 0 0,0-1-1 0 0,-1 0 1 0 0,0 0-1 0 0,-1 0 1 0 0,-2 0-1 0 0,0 0 0 0 0,-1-6-101 0 0,1 13-278 0 0,-1 0 0 0 0,0 0 0 0 0,0 0 0 0 0,-1 0 0 0 0,-1 0 0 0 0,0 0 0 0 0,0 1 0 0 0,-1 0 0 0 0,-1 0 0 0 0,1 0 0 0 0,-2 1 0 0 0,1-1 0 0 0,-9-7 278 0 0,-11 1-4049 0 0,7 17-5798 0 0,15 5 3539 0 0</inkml:trace>
  <inkml:trace contextRef="#ctx0" brushRef="#br0" timeOffset="20530.557">1161 2767 4489 0 0,'0'0'2575'0'0,"0"0"-381"0"0,0 0-168 0 0,0 0 24 0 0,0 0-133 0 0,0 0-362 0 0,0 0-468 0 0,0 0-369 0 0,0 0-228 0 0,0 0-171 0 0,0 0-107 0 0,0 0-74 0 0,0 0-57 0 0,-2 10-18 0 0,-3 32-11 0 0,5-38-30 0 0,1-1 0 0 0,-1 1 0 0 0,1 0 0 0 0,0 0 0 0 0,1-1 0 0 0,-1 1 0 0 0,0-1 0 0 0,1 0 0 0 0,0 1 0 0 0,0-1 0 0 0,0 0 0 0 0,0 0 0 0 0,0 0 0 0 0,1 0 0 0 0,-1 0 0 0 0,1-1 0 0 0,0 1 0 0 0,0-1 0 0 0,0 1 0 0 0,0-1 0 0 0,3 1-22 0 0,-2 0 93 0 0,1 0 1 0 0,-1-1-1 0 0,1 0 0 0 0,0 0 0 0 0,0 0 0 0 0,-1-1 0 0 0,1 1 0 0 0,0-1 0 0 0,0 0 0 0 0,0-1 0 0 0,1 1 1 0 0,-1-1-1 0 0,0 0 0 0 0,0 0 0 0 0,0 0 0 0 0,0-1 0 0 0,0 0 0 0 0,0 0 0 0 0,0 0 0 0 0,0-1 1 0 0,0 0-1 0 0,-1 0 0 0 0,1 0 0 0 0,0 0 0 0 0,-1-1 0 0 0,0 1 0 0 0,0-1 0 0 0,1 0 0 0 0,-2-1 0 0 0,1 1 1 0 0,0-1-1 0 0,1-1-93 0 0,8-10 77 0 0,0 1 1 0 0,-1-2-1 0 0,-1 0 0 0 0,0 0 1 0 0,-1-1-1 0 0,-1 0 1 0 0,-1-1-1 0 0,0 0 0 0 0,2-12-77 0 0,-5-58-9095 0 0,-7 85 2919 0 0,1 2-2657 0 0</inkml:trace>
  <inkml:trace contextRef="#ctx0" brushRef="#br0" timeOffset="21024.723">1554 2974 0 0 0,'0'0'943'0'0,"0"0"1056"0"0,0 0 401 0 0,0 0-26 0 0,0 0-281 0 0,0 0-370 0 0,0 0-336 0 0,0 0-290 0 0,0 0-171 0 0,0 0-85 0 0,35-19-38 0 0,106-61-55 0 0,-67 20 477 0 0,-49 33-958 0 0,-2 0 0 0 0,0-2 1 0 0,-3 0-1 0 0,0-1 0 0 0,-2-2 0 0 0,-1 1 1 0 0,3-10-268 0 0,0-56 249 0 0,-20 95-256 0 0,0-1 0 0 0,0 0 0 0 0,0 0 0 0 0,0 0 0 0 0,-1 1 0 0 0,1-1 0 0 0,-1 0 0 0 0,0 0 1 0 0,1 1-1 0 0,-1-1 0 0 0,0 1 0 0 0,-1-1 0 0 0,1 1 0 0 0,0-1 0 0 0,-1 1 0 0 0,0-1 0 0 0,1 1 0 0 0,-1 0 0 0 0,0 0 1 0 0,0 0-1 0 0,0 0 0 0 0,0 0 0 0 0,-1 1 0 0 0,1-1 0 0 0,0 1 0 0 0,-1-1 0 0 0,1 1 0 0 0,-1 0 0 0 0,1 0 1 0 0,-1 0-1 0 0,0 0 0 0 0,-1 0 7 0 0,-4 0-30 0 0,0 0 1 0 0,0 1-1 0 0,0 0 1 0 0,0 0-1 0 0,0 1 1 0 0,0 0 0 0 0,0 0-1 0 0,0 1 1 0 0,0 0-1 0 0,0 0 1 0 0,1 1-1 0 0,-1 0 1 0 0,1 1 0 0 0,0-1-1 0 0,0 1 1 0 0,0 1-1 0 0,0-1 1 0 0,1 1-1 0 0,0 0 1 0 0,0 1-1 0 0,0-1 1 0 0,0 1 0 0 0,1 0-1 0 0,0 1 1 0 0,1-1-1 0 0,-4 6 30 0 0,7-10-12 0 0,0 1-1 0 0,0-1 0 0 0,0 0 1 0 0,0 0-1 0 0,0 1 1 0 0,0-1-1 0 0,1 1 0 0 0,-1-1 1 0 0,1 1-1 0 0,0-1 1 0 0,-1 0-1 0 0,1 1 1 0 0,0-1-1 0 0,1 1 0 0 0,-1-1 1 0 0,0 1-1 0 0,1-1 1 0 0,-1 1-1 0 0,1-1 0 0 0,0 0 1 0 0,0 1-1 0 0,0-1 1 0 0,0 0-1 0 0,0 0 0 0 0,0 1 1 0 0,1-1-1 0 0,-1 0 1 0 0,1 0-1 0 0,-1-1 0 0 0,1 1 1 0 0,0 0-1 0 0,0 0 1 0 0,0-1-1 0 0,0 1 1 0 0,0-1-1 0 0,0 0 0 0 0,0 1 1 0 0,0-1-1 0 0,0 0 1 0 0,3 0 12 0 0,100 27 8 0 0,-98-26-6 0 0,32 4 13 0 0,-12-3-9 0 0,-1 1 1 0 0,1 1-1 0 0,-1 2 0 0 0,0 1 1 0 0,0 1-1 0 0,8 5-6 0 0,-29-9 45 0 0,0 0 0 0 0,0 0 0 0 0,-1 0 1 0 0,0 1-1 0 0,0 0 0 0 0,0 0 0 0 0,-1 0 0 0 0,0 0 0 0 0,0 0 0 0 0,0 1 0 0 0,-1-1 0 0 0,0 1 0 0 0,0 0 0 0 0,-1-1 1 0 0,0 1-1 0 0,0 0 0 0 0,-1 0 0 0 0,1 0 0 0 0,-2 0 0 0 0,1 0 0 0 0,-1 0 0 0 0,0 0 0 0 0,0-1 0 0 0,-1 1 1 0 0,1 0-1 0 0,-2-1 0 0 0,1 1 0 0 0,-4 5-45 0 0,0 18 112 0 0,4 62-104 0 0,42-60-1334 0 0,-5-24-7017 0 0,-29-7 4321 0 0,2 2-2922 0 0</inkml:trace>
  <inkml:trace contextRef="#ctx0" brushRef="#br0" timeOffset="21873.885">3143 2587 0 0 0,'0'0'1627'0'0,"0"0"216"0"0,0 0 234 0 0,0 0 22 0 0,0 0-292 0 0,0 0-358 0 0,0 0-304 0 0,0 0-216 0 0,0 0-129 0 0,0 0-106 0 0,0 0-85 0 0,0 0-71 0 0,-10 22-62 0 0,-30 71-43 0 0,29-13 317 0 0,10-66-629 0 0,1 0 0 0 0,0 0 1 0 0,1 0-1 0 0,0 0 0 0 0,1 0 1 0 0,0-1-1 0 0,2 1 1 0 0,-1-1-1 0 0,2 1 0 0 0,0-1 1 0 0,0 0-1 0 0,1-1 0 0 0,1 1 1 0 0,0-1-1 0 0,0-1 0 0 0,1 1 1 0 0,1-1-1 0 0,0-1 1 0 0,2 2-122 0 0,-6-9 117 0 0,0-1 1 0 0,0 1-1 0 0,0-1 1 0 0,1 0-1 0 0,-1 0 1 0 0,1-1 0 0 0,-1 1-1 0 0,1-1 1 0 0,0 0-1 0 0,-1-1 1 0 0,1 0-1 0 0,0 0 1 0 0,0 0 0 0 0,-1 0-1 0 0,1-1 1 0 0,0 0-1 0 0,0 0 1 0 0,-1-1-1 0 0,1 1 1 0 0,-1-1 0 0 0,0 0-1 0 0,1-1 1 0 0,-1 1-1 0 0,0-1 1 0 0,3-3-118 0 0,11-7 137 0 0,-1-2 0 0 0,-1 0 0 0 0,0-1 0 0 0,-1-1 0 0 0,-1 0 0 0 0,0-1 0 0 0,-1-1 0 0 0,-2 0 0 0 0,0-1 0 0 0,0 0 0 0 0,-2-1 0 0 0,-1 0 0 0 0,0 0 0 0 0,-2-1 0 0 0,-1-1 0 0 0,0 1 0 0 0,-2-1 0 0 0,0 0 0 0 0,-1 0 0 0 0,-2 0 0 0 0,0 0 0 0 0,-2-4-137 0 0,-22-24-2573 0 0,19 82-9517 0 0,4-19 6278 0 0,0-1 752 0 0</inkml:trace>
  <inkml:trace contextRef="#ctx0" brushRef="#br0" timeOffset="22229.171">3625 3033 3305 0 0,'0'0'3162'0'0,"0"0"-790"0"0,0 0-282 0 0,0 0 2 0 0,0 0-168 0 0,0 0-361 0 0,0 0-373 0 0,0 0-280 0 0,0 0-142 0 0,0 0-82 0 0,0 0-85 0 0,14-35-82 0 0,45-107-88 0 0,3 23 387 0 0,18 2-476 0 0,-79 117-362 0 0,1 1 0 0 0,-1-1 0 0 0,0 0 0 0 0,0 1 0 0 0,0-1 0 0 0,0 1 0 0 0,0-1-1 0 0,0 1 1 0 0,0-1 0 0 0,0 1 0 0 0,0 0 0 0 0,0 0 0 0 0,0-1 0 0 0,0 1 0 0 0,0 0 0 0 0,-1 0 0 0 0,1 0 0 0 0,0 0 0 0 0,-1 0 0 0 0,1 0 0 0 0,0 0 0 0 0,-1 0 0 0 0,1 0 0 0 0,-1 0 0 0 0,0 1 0 0 0,1-1 0 0 0,-1 0-1 0 0,0 0 1 0 0,0 0 0 0 0,0 0 0 0 0,0 1 0 0 0,0-1 0 0 0,0 0 0 0 0,0 0 0 0 0,0 0 0 0 0,0 1 0 0 0,0-1 0 0 0,-1 0 0 0 0,1 0 0 0 0,-1 0 0 0 0,1 0 0 0 0,-1 1 20 0 0,2 4-52 0 0,1 17-12 0 0,2 1-1 0 0,0-1 1 0 0,1 0-1 0 0,2 0 0 0 0,0-1 1 0 0,6 11 64 0 0,-10-28 24 0 0,-1 1 0 0 0,1-1 1 0 0,0 0-1 0 0,0-1 0 0 0,1 1 0 0 0,-1 0 1 0 0,1-1-1 0 0,0 0 0 0 0,0 0 0 0 0,1 0 1 0 0,-1 0-1 0 0,1-1 0 0 0,0 0 0 0 0,-1 0 1 0 0,2 0-1 0 0,-1 0 0 0 0,0-1 1 0 0,0 0-1 0 0,1 0 0 0 0,-1 0 0 0 0,1-1 1 0 0,0 0-1 0 0,0 0 0 0 0,-1 0 0 0 0,1-1 1 0 0,0 0-1 0 0,0 0 0 0 0,-1 0 0 0 0,4-1-24 0 0,-4 0 109 0 0,1-1-1 0 0,-1 1 0 0 0,0-1 0 0 0,1 0 0 0 0,-1-1 0 0 0,0 1 0 0 0,0-1 1 0 0,0 0-1 0 0,-1 0 0 0 0,1-1 0 0 0,-1 1 0 0 0,1-1 0 0 0,-1 0 1 0 0,-1 0-1 0 0,1-1 0 0 0,0 1 0 0 0,-1-1 0 0 0,0 0 0 0 0,0 1 0 0 0,2-5-108 0 0,44-111 914 0 0,-44 105-915 0 0,12-70-1148 0 0,-16 66-3426 0 0,0 1-4206 0 0,-1 17 632 0 0</inkml:trace>
  <inkml:trace contextRef="#ctx0" brushRef="#br0" timeOffset="22753.236">4581 2616 5241 0 0,'0'0'3489'0'0,"0"0"-1914"0"0,0 0-682 0 0,0 0 12 0 0,0 0 95 0 0,0 0 11 0 0,0 0-135 0 0,0 0-201 0 0,0 0-163 0 0,0 0-124 0 0,0 0-128 0 0,0 0-108 0 0,0 0-72 0 0,-30 29-59 0 0,-88 87-31 0 0,82-65-6 0 0,36-43 16 0 0,0-3 42 0 0,1 1 0 0 0,-1-1 1 0 0,1 0-1 0 0,0 0 0 0 0,0 0 1 0 0,1 0-1 0 0,-1 0 1 0 0,1-1-1 0 0,0 1 0 0 0,0 0 1 0 0,1-1-1 0 0,0 1 0 0 0,-1-1 1 0 0,2 0-1 0 0,-1 0 1 0 0,0 0-1 0 0,1 0 0 0 0,-1-1 1 0 0,1 1-1 0 0,0-1 0 0 0,0 0 1 0 0,1 0-1 0 0,-1 0 0 0 0,1-1 1 0 0,-1 0-1 0 0,1 1 1 0 0,0-2-1 0 0,0 1 0 0 0,0 0 1 0 0,0-1-1 0 0,0 0 0 0 0,0 0 1 0 0,0-1-1 0 0,0 0 1 0 0,0 1-1 0 0,1-1 0 0 0,-1-1 1 0 0,0 1-1 0 0,0-1-42 0 0,6 0 174 0 0,-1 0 1 0 0,1-1-1 0 0,0 0 0 0 0,-1-1 0 0 0,0 0 1 0 0,0 0-1 0 0,0-1 0 0 0,0-1 0 0 0,0 1 1 0 0,-1-2-1 0 0,0 1 0 0 0,0-1 1 0 0,0-1-1 0 0,-1 1 0 0 0,0-1 0 0 0,0-1 1 0 0,-1 0-1 0 0,0 0 0 0 0,0 0 1 0 0,4-7-175 0 0,12-20 249 0 0,-1-1 1 0 0,-2 0 0 0 0,-2-2 0 0 0,10-26-250 0 0,-16 40-122 0 0,-1-1 1 0 0,-1 0 0 0 0,-2 0-1 0 0,0-1 1 0 0,-2 0-1 0 0,0-1 1 0 0,-2 1-1 0 0,-1-1 1 0 0,-1 0-1 0 0,-2 0 1 0 0,0 0-1 0 0,-3-13 122 0 0,3 36-60 0 0,-1 0 0 0 0,1 0 0 0 0,-1 0 0 0 0,0 1 0 0 0,0-1 0 0 0,-1 0 0 0 0,1 0 0 0 0,-1 1 0 0 0,1-1 0 0 0,-1 1 0 0 0,0-1 0 0 0,-1 1 0 0 0,1 0 0 0 0,-1-1 0 0 0,1 1 0 0 0,-1 1 0 0 0,0-1 0 0 0,0 0 0 0 0,0 1-1 0 0,0-1 1 0 0,-1 1 0 0 0,1 0 0 0 0,-1 0 0 0 0,1 0 0 0 0,-1 1 0 0 0,1-1 0 0 0,-1 1 0 0 0,0 0 0 0 0,0 0 0 0 0,0 0 0 0 0,0 1 0 0 0,0-1 0 0 0,0 1 0 0 0,0 0 0 0 0,0 0 0 0 0,0 0 0 0 0,0 1 0 0 0,0-1 0 0 0,0 1 0 0 0,1 0 0 0 0,-1 0 0 0 0,0 1 0 0 0,0-1-1 0 0,1 1 1 0 0,-1-1 0 0 0,-3 3 60 0 0,-8 8 13 0 0,1 1 0 0 0,0 1-1 0 0,1 0 1 0 0,0 0 0 0 0,1 1-1 0 0,1 1 1 0 0,0 0 0 0 0,1 1-1 0 0,1 0 1 0 0,0 0-1 0 0,2 1 1 0 0,0 0 0 0 0,1 0-1 0 0,0 0 1 0 0,2 1 0 0 0,0 0-1 0 0,1 0 1 0 0,1 0 0 0 0,1 1-1 0 0,1-1 1 0 0,0 0-1 0 0,2 1 1 0 0,0 0-13 0 0,1-7 33 0 0,1 0 0 0 0,1-1-1 0 0,0 1 1 0 0,1-1 0 0 0,0 0-1 0 0,1 0 1 0 0,0-1 0 0 0,1 0-1 0 0,0 0 1 0 0,1-1 0 0 0,0 0 0 0 0,0 0-1 0 0,1-1 1 0 0,0 0 0 0 0,1-1-1 0 0,0 0 1 0 0,1-1 0 0 0,-1 0-1 0 0,1-1 1 0 0,1 0 0 0 0,-1-1 0 0 0,1 0-1 0 0,0-1 1 0 0,0-1 0 0 0,9 2-33 0 0,0 0-37 0 0,1-1 1 0 0,0-1-1 0 0,1 0 1 0 0,-1-2-1 0 0,0-1 1 0 0,24-3 36 0 0,16-21-2989 0 0,-29-1-7301 0 0,-25 17 3710 0 0</inkml:trace>
  <inkml:trace contextRef="#ctx0" brushRef="#br0" timeOffset="23375.525">5179 2778 0 0 0,'0'0'2020'0'0,"0"0"488"0"0,0 0 186 0 0,0 0-103 0 0,0 0-253 0 0,0 0-314 0 0,0 0-348 0 0,0 0-330 0 0,32-8-286 0 0,101-29-246 0 0,-70 6 141 0 0,-55 23-757 0 0,-1 1-88 0 0,-1 0 0 0 0,1-1-1 0 0,-1 0 1 0 0,0 0-1 0 0,-1 0 1 0 0,0 0 0 0 0,0-1-1 0 0,-1 0 1 0 0,0 0-1 0 0,0 0 1 0 0,-1-1 0 0 0,-1 1-1 0 0,1-1 1 0 0,-2 1-1 0 0,1-1 1 0 0,-1 0 0 0 0,-1 0-1 0 0,1 0 1 0 0,-2 0 0 0 0,0 0-1 0 0,0 0-109 0 0,-1 7-52 0 0,1 1 0 0 0,-1-1 0 0 0,0 1 0 0 0,0 0 0 0 0,-1 0 1 0 0,1 0-1 0 0,0 0 0 0 0,-1 0 0 0 0,1 0 0 0 0,-1 1 0 0 0,0-1 0 0 0,1 1 0 0 0,-1 0 0 0 0,0 0 0 0 0,0 0 0 0 0,0 0 0 0 0,0 0 0 0 0,0 1 0 0 0,0-1 0 0 0,0 1 0 0 0,0 0 0 0 0,0 0 1 0 0,0 0-1 0 0,0 0 0 0 0,0 0 0 0 0,0 1 0 0 0,0-1 0 0 0,0 1 0 0 0,0 0 0 0 0,0 0 0 0 0,0 0 0 0 0,1 0 0 0 0,-1 1 0 0 0,0-1 0 0 0,1 1 0 0 0,-1-1 0 0 0,1 1 0 0 0,-1 1 52 0 0,-9 4-137 0 0,1 2 0 0 0,0-1-1 0 0,0 1 1 0 0,1 1 0 0 0,1 0 0 0 0,-1 0-1 0 0,2 1 1 0 0,-1 0 0 0 0,2 0-1 0 0,-1 1 1 0 0,2 0 0 0 0,-1 1 0 0 0,2-1-1 0 0,-1 1 1 0 0,2 0 0 0 0,0 0-1 0 0,1 1 1 0 0,0-1 0 0 0,1 1-1 0 0,0 0 1 0 0,1 3 137 0 0,1-14-17 0 0,0 1-1 0 0,0 0 1 0 0,0-1-1 0 0,1 1 1 0 0,0-1 0 0 0,0 1-1 0 0,0 0 1 0 0,0-1-1 0 0,0 0 1 0 0,1 1 0 0 0,-1-1-1 0 0,1 0 1 0 0,0 0-1 0 0,0 0 1 0 0,0 0-1 0 0,0 0 1 0 0,1 0 0 0 0,-1-1-1 0 0,1 1 1 0 0,0-1-1 0 0,0 1 1 0 0,-1-1 0 0 0,2 0-1 0 0,-1 0 1 0 0,0-1-1 0 0,0 1 1 0 0,0 0-1 0 0,1-1 1 0 0,-1 0 0 0 0,3 1 17 0 0,111 10 257 0 0,-112-12-245 0 0,14-3 97 0 0,0 0-1 0 0,-1-1 1 0 0,1-1 0 0 0,-1-1 0 0 0,0 0-1 0 0,0-2 1 0 0,-1 0 0 0 0,0 0 0 0 0,0-2 0 0 0,-1 0-1 0 0,0-1 1 0 0,-1-1 0 0 0,0 0 0 0 0,1-3-109 0 0,-4 5 53 0 0,0-1-1 0 0,-1 0 1 0 0,0-1 0 0 0,-1 0 0 0 0,-1-1 0 0 0,1 0 0 0 0,-2 0 0 0 0,0-1-1 0 0,-1 0 1 0 0,0 0 0 0 0,-1-1 0 0 0,-1 1 0 0 0,0-2 0 0 0,-1 1 0 0 0,0 0-1 0 0,-2-1 1 0 0,0 0 0 0 0,0 1 0 0 0,-1-7-53 0 0,-1 9-30 0 0,1 11 6 0 0,0-1-1 0 0,-1 0 0 0 0,1 1 1 0 0,0-1-1 0 0,-1 0 1 0 0,0 1-1 0 0,0-1 0 0 0,0 0 1 0 0,0 0-1 0 0,0 1 0 0 0,0-1 1 0 0,-1 0-1 0 0,1 1 1 0 0,-1-1-1 0 0,1 0 0 0 0,-1 1 1 0 0,0-1-1 0 0,0 1 1 0 0,-1-1-1 0 0,1 1 0 0 0,0 0 1 0 0,-1-1-1 0 0,1 1 0 0 0,-1 0 1 0 0,0 0-1 0 0,0 0 1 0 0,0 0-1 0 0,0 0 0 0 0,0 1 1 0 0,0-1-1 0 0,0 1 0 0 0,-1-1 1 0 0,1 1-1 0 0,-1 0 1 0 0,1 0-1 0 0,-1 0 0 0 0,1 0 1 0 0,-1 0-1 0 0,0 0 1 0 0,1 1-1 0 0,-1-1 0 0 0,0 1 1 0 0,0 0 24 0 0,-1 1-18 0 0,0 0 0 0 0,-1 0 1 0 0,1 1-1 0 0,0 0 1 0 0,0 0-1 0 0,0 0 0 0 0,1 0 1 0 0,-1 0-1 0 0,0 1 1 0 0,1 0-1 0 0,-1-1 0 0 0,1 1 1 0 0,0 1-1 0 0,0-1 1 0 0,0 0-1 0 0,1 1 0 0 0,-1-1 1 0 0,1 1-1 0 0,0 0 0 0 0,0 0 1 0 0,0 0-1 0 0,0 0 1 0 0,1 0-1 0 0,-1 0 0 0 0,1 1 1 0 0,0-1-1 0 0,1 0 1 0 0,-1 1-1 0 0,1 2 18 0 0,0-3 12 0 0,1 0 0 0 0,0 0 0 0 0,0 0 0 0 0,0 1 0 0 0,0-1 0 0 0,1 0 0 0 0,-1-1 0 0 0,1 1 0 0 0,0 0 0 0 0,0 0 0 0 0,1-1 0 0 0,-1 1 0 0 0,1-1 0 0 0,0 0 0 0 0,-1 0 0 0 0,1 0 1 0 0,1 0-1 0 0,-1 0 0 0 0,0-1 0 0 0,1 1 0 0 0,-1-1 0 0 0,1 0 0 0 0,0 0 0 0 0,0-1 0 0 0,0 1 0 0 0,0-1 0 0 0,0 1 0 0 0,0-1 0 0 0,0 0 0 0 0,4 0-12 0 0,27 13 140 0 0,18 9 111 0 0,-42-20-147 0 0,0 0 0 0 0,-1 1 1 0 0,1 1-1 0 0,-1 0 0 0 0,0 0 0 0 0,0 1 0 0 0,-1 0 1 0 0,0 1-1 0 0,0 0 0 0 0,0 0 0 0 0,-1 1 0 0 0,0 0 1 0 0,-1 1-1 0 0,1 0 0 0 0,-2 0 0 0 0,3 3-104 0 0,-3 2 101 0 0,0 0 1 0 0,-1 0-1 0 0,-1 0 0 0 0,0 1 0 0 0,-1 0 0 0 0,0 0 1 0 0,-2 0-1 0 0,1 0 0 0 0,-2 6-101 0 0,13 47-1846 0 0,-3-60-2151 0 0,-1-8-4726 0 0,-8 0 7131 0 0,5 0-3924 0 0</inkml:trace>
  <inkml:trace contextRef="#ctx0" brushRef="#br0" timeOffset="24128.528">6505 2447 0 0 0,'0'0'349'0'0,"0"0"1085"0"0,0 0 304 0 0,0 0 33 0 0,0 0-16 0 0,0 0-27 0 0,0 0-79 0 0,0 0-189 0 0,0-9-221 0 0,2-28-187 0 0,-3 36-964 0 0,1 0-1 0 0,-1 1 1 0 0,0-1 0 0 0,1 0 0 0 0,-1 0-1 0 0,0 1 1 0 0,0-1 0 0 0,0 1-1 0 0,1-1 1 0 0,-1 0 0 0 0,0 1 0 0 0,0 0-1 0 0,0-1 1 0 0,0 1 0 0 0,0-1-1 0 0,0 1 1 0 0,0 0 0 0 0,0 0-1 0 0,0 0 1 0 0,0-1 0 0 0,0 1 0 0 0,0 0-1 0 0,0 0 1 0 0,0 0 0 0 0,0 1-1 0 0,0-1 1 0 0,0 0 0 0 0,0 0 0 0 0,0 1-1 0 0,0-1 1 0 0,0 0 0 0 0,0 1-1 0 0,0-1 1 0 0,0 1 0 0 0,0-1-1 0 0,0 1-87 0 0,0 0 162 0 0,-15 5-3 0 0,1 0-1 0 0,-1 1 0 0 0,2 1 0 0 0,-1 1 0 0 0,1 0 0 0 0,1 1 0 0 0,0 0 1 0 0,0 1-1 0 0,1 1 0 0 0,0 0 0 0 0,1 0 0 0 0,1 1-158 0 0,8-11-5 0 0,0 0 1 0 0,1 0-1 0 0,-1 0 0 0 0,1 0 1 0 0,0 0-1 0 0,0 0 0 0 0,-1 0 0 0 0,1 0 1 0 0,1 0-1 0 0,-1 0 0 0 0,0 1 1 0 0,0-1-1 0 0,1 0 0 0 0,0 1 0 0 0,-1-1 1 0 0,1 0-1 0 0,0 1 0 0 0,0-1 0 0 0,0 1 1 0 0,0-1-1 0 0,1 0 0 0 0,-1 1 1 0 0,1-1-1 0 0,-1 0 0 0 0,1 1 0 0 0,0-1 1 0 0,0 0-1 0 0,0 0 0 0 0,0 0 1 0 0,0 0-1 0 0,0 0 0 0 0,1 0 0 0 0,-1 0 1 0 0,1 0-1 0 0,-1 0 0 0 0,1-1 1 0 0,0 1-1 0 0,0-1 0 0 0,0 1 0 0 0,0-1 1 0 0,0 1-1 0 0,0-1 0 0 0,1 0 5 0 0,102 43 243 0 0,-95-41-188 0 0,3 1-6 0 0,-6-3-25 0 0,-1 0 0 0 0,0 1 1 0 0,1 0-1 0 0,-1 0 0 0 0,0 0 0 0 0,0 1 0 0 0,-1 0 1 0 0,1 0-1 0 0,0 1 0 0 0,-1-1 0 0 0,0 1 0 0 0,0 1 1 0 0,0-1-1 0 0,0 0 0 0 0,1 4-24 0 0,-6-5 44 0 0,0 0 1 0 0,0 0-1 0 0,0 0 0 0 0,-1 0 1 0 0,1 0-1 0 0,-1 0 0 0 0,0 0 1 0 0,0 0-1 0 0,0 0 0 0 0,0 0 1 0 0,0 0-1 0 0,-1 0 1 0 0,1-1-1 0 0,-1 1 0 0 0,0-1 1 0 0,0 1-1 0 0,0-1 0 0 0,0 1 1 0 0,0-1-1 0 0,0 0 0 0 0,-1 0 1 0 0,1 0-1 0 0,-1 0 0 0 0,1-1 1 0 0,-1 1-1 0 0,0-1 0 0 0,0 0 1 0 0,0 1-1 0 0,0-1 1 0 0,0 0-1 0 0,0-1 0 0 0,0 1 1 0 0,-1 0-45 0 0,-8 5-20 0 0,-135 64-1763 0 0,134-67 740 0 0,4-2-4762 0 0,8-1 2139 0 0,2 0-2016 0 0,3-1 3296 0 0,-1-2 1408 0 0</inkml:trace>
  <inkml:trace contextRef="#ctx0" brushRef="#br0" timeOffset="24449.061">7129 2075 10530 0 0,'0'0'1431'0'0,"0"0"-533"0"0,0 0-125 0 0,0 0 322 0 0,0 0 320 0 0,0 0 65 0 0,-13 34-186 0 0,-42 108-275 0 0,36-95-466 0 0,2 0-1 0 0,3 2 1 0 0,1-1 0 0 0,-1 18-553 0 0,8-29 57 0 0,2-1 1 0 0,1 1-1 0 0,1-1 0 0 0,3 1 1 0 0,3 31-58 0 0,-2-59-285 0 0,-1 0-1 0 0,1 1 1 0 0,1-1 0 0 0,-1 0 0 0 0,2 0 0 0 0,-1-1 0 0 0,1 1 0 0 0,0-1-1 0 0,1 0 1 0 0,0 0 0 0 0,6 7 285 0 0,-4-10-2158 0 0,-5-5-2975 0 0,-2-1-4806 0 0,0-2 7873 0 0</inkml:trace>
  <inkml:trace contextRef="#ctx0" brushRef="#br0" timeOffset="24690.445">6797 2510 10394 0 0,'0'0'800'0'0,"0"0"-301"0"0,0 0 165 0 0,0 0 274 0 0,0 0 121 0 0,0 0-54 0 0,0 0-174 0 0,32 0-139 0 0,101 0-106 0 0,167-23 502 0 0,-206 11-2106 0 0,-14 1-3092 0 0,-26 6-3802 0 0,-36 4 2396 0 0</inkml:trace>
  <inkml:trace contextRef="#ctx0" brushRef="#br0" timeOffset="24996.628">7596 2521 2977 0 0,'0'0'1457'0'0,"0"0"-330"0"0,0 0 35 0 0,0 0 262 0 0,0 0 115 0 0,0 0-77 0 0,0 0-249 0 0,-31 15-275 0 0,-95 48-211 0 0,64-24 190 0 0,53-27-761 0 0,5-7-114 0 0,1-1-1 0 0,0 1 1 0 0,0 0-1 0 0,0 0 1 0 0,0 1-1 0 0,1-1 1 0 0,0 0-1 0 0,0 1 1 0 0,0-1-1 0 0,1 1 1 0 0,0 0-1 0 0,0-1 1 0 0,0 1 0 0 0,1 0-1 0 0,0 2-41 0 0,2-5 87 0 0,-1 0 0 0 0,2-1 0 0 0,-1 1 0 0 0,0-1 0 0 0,0 1 1 0 0,1-1-1 0 0,-1 0 0 0 0,1 0 0 0 0,0 0 0 0 0,0 0 0 0 0,0 0 0 0 0,0-1 0 0 0,0 1 0 0 0,0-1 0 0 0,0 0 0 0 0,0 0 1 0 0,1 0-1 0 0,-1 0 0 0 0,0 0 0 0 0,1-1 0 0 0,-1 0 0 0 0,0 0 0 0 0,3 0-87 0 0,7 2 284 0 0,0-2 0 0 0,-1 1 0 0 0,1-2 0 0 0,0 0 0 0 0,-1 0 0 0 0,1-1 0 0 0,-1-1 0 0 0,0 0-1 0 0,0-1 1 0 0,7-3-284 0 0,97-47 1047 0 0,11-28-359 0 0,-76 39-461 0 0,-55 68-2901 0 0,-12 20-2147 0 0,12-14-6185 0 0,4-23 6981 0 0</inkml:trace>
  <inkml:trace contextRef="#ctx0" brushRef="#br0" timeOffset="25343.529">8051 2782 8890 0 0,'0'0'2192'0'0,"0"0"-538"0"0,0 0-118 0 0,0 0-39 0 0,0 0-193 0 0,0 0-290 0 0,0 0-302 0 0,0 0-222 0 0,14-31-115 0 0,47-94-53 0 0,-11 52 250 0 0,-32 57-418 0 0,-18 16-160 0 0,0 1-1 0 0,0 0 1 0 0,0-1-1 0 0,0 1 0 0 0,0 0 1 0 0,0-1-1 0 0,0 1 0 0 0,0-1 1 0 0,0 1-1 0 0,0 0 1 0 0,1-1-1 0 0,-1 1 0 0 0,0 0 1 0 0,0-1-1 0 0,1 1 0 0 0,-1-1 1 0 0,0 1-1 0 0,1-1 1 0 0,-1 1-1 0 0,1-1 0 0 0,-1 1 1 0 0,1-1-1 0 0,-1 0 0 0 0,1 1 1 0 0,-1-1-1 0 0,1 1 1 0 0,-1-1-1 0 0,1 0 0 0 0,-1 0 1 0 0,1 1-1 0 0,0-1 0 0 0,-1 0 1 0 0,1 0-1 0 0,0 0 0 0 0,-1 0 1 0 0,1 1-1 0 0,0-1 1 0 0,-1 0-1 0 0,1 0 0 0 0,-1 0 1 0 0,1 0-1 0 0,0-1 0 0 0,-1 1 1 0 0,1 0-1 0 0,0 0 1 0 0,-1 0-1 0 0,1 0 0 0 0,-1-1 1 0 0,1 1-1 0 0,0 0 0 0 0,-1-1 1 0 0,1 1-1 0 0,-1 0 1 0 0,1-1-1 0 0,-1 1 0 0 0,1-1 1 0 0,-1 1-1 0 0,1-1 0 0 0,-1 1 1 0 0,0-1-1 0 0,1 1 1 0 0,-1-1-1 0 0,0 1 0 0 0,1-1 1 0 0,-1 0 6 0 0,-1 6 9 0 0,0 1 0 0 0,0-1 0 0 0,1 1 0 0 0,0-1 0 0 0,0 1 0 0 0,0-1 0 0 0,1 0 0 0 0,-1 1 1 0 0,1-1-1 0 0,1 0 0 0 0,-1 1 0 0 0,1-1 0 0 0,0 0 0 0 0,0 0 0 0 0,0 0 0 0 0,1 0 0 0 0,-1-1 0 0 0,1 1 1 0 0,1-1-1 0 0,-1 1 0 0 0,0-1 0 0 0,1 0 0 0 0,0 0 0 0 0,0-1 0 0 0,0 1 0 0 0,1-1 0 0 0,-1 0 0 0 0,1 0 1 0 0,0 0-1 0 0,-1-1 0 0 0,1 1 0 0 0,0-1 0 0 0,1-1 0 0 0,2 2-9 0 0,1-4 248 0 0,1 0 0 0 0,-1-1 0 0 0,1 0 0 0 0,-1 0 0 0 0,0-1 0 0 0,0 0 0 0 0,0-1 0 0 0,0 0 0 0 0,-1 0 0 0 0,1-1 0 0 0,-1 0 0 0 0,0 0 0 0 0,-1-1 0 0 0,1 0 0 0 0,-1-1 0 0 0,0 1-248 0 0,80-93 596 0 0,-74 79-1126 0 0,-3 3-1670 0 0,-3 6-2785 0 0,-4 9-228 0 0,0 1 2080 0 0,-2 0 743 0 0,0 1-4314 0 0</inkml:trace>
  <inkml:trace contextRef="#ctx0" brushRef="#br0" timeOffset="25708.865">8778 2396 12443 0 0,'0'0'1583'0'0,"0"0"-263"0"0,0 0-110 0 0,0 0-218 0 0,0 0-319 0 0,0 0-314 0 0,0 0-228 0 0,0 0-91 0 0,0 0-11 0 0,0 0-32 0 0,0 0-18 0 0,0 0-11 0 0,0 0-31 0 0,-28 35-9 0 0,-86 109-33 0 0,111-141 92 0 0,0 0 0 0 0,0 0 0 0 0,0 0 0 0 0,0 1 0 0 0,1-1 0 0 0,-1 0 0 0 0,1 1-1 0 0,0 0 1 0 0,0 0 0 0 0,1-1 0 0 0,-1 1 0 0 0,1 0 0 0 0,-1 0 0 0 0,1 0 0 0 0,1 1 0 0 0,-1-1 0 0 0,0 0 0 0 0,1 0 0 0 0,0 2 13 0 0,1 6-76 0 0,-2-8 54 0 0,1-1 1 0 0,-1 1 0 0 0,1 0-1 0 0,0-1 1 0 0,0 1-1 0 0,0 0 1 0 0,1-1 0 0 0,-1 1-1 0 0,1-1 1 0 0,0 1-1 0 0,0 0 1 0 0,0-1 0 0 0,1 0-1 0 0,-1 1 1 0 0,1-1-1 0 0,0 0 1 0 0,0 0-1 0 0,0 0 1 0 0,0 0 0 0 0,0 0-1 0 0,1 0 1 0 0,-1-1-1 0 0,1 1 1 0 0,0-1 0 0 0,-1 1-1 0 0,1-1 1 0 0,0 0-1 0 0,1 0 1 0 0,-1-1 0 0 0,0 1-1 0 0,1-1 1 0 0,-1 1-1 0 0,0-1 1 0 0,1 0-1 0 0,0 0 1 0 0,3 0 21 0 0,9-2 274 0 0,1 0 0 0 0,0-1 0 0 0,0-1 0 0 0,-1-1 0 0 0,1 0 0 0 0,-1-1 0 0 0,0-1 0 0 0,-1 0 0 0 0,1-1 0 0 0,-1-1 0 0 0,-1 0 0 0 0,1-1 0 0 0,-1-1 0 0 0,-1 0 0 0 0,0-1-1 0 0,0 0 1 0 0,-1-1 0 0 0,-1 0 0 0 0,0-1 0 0 0,-1 0 0 0 0,7-12-274 0 0,13-14 262 0 0,-2-2 1 0 0,-2-1-1 0 0,-2 0 0 0 0,-2-2 0 0 0,8-23-262 0 0,-25 54-76 0 0,0 1-1 0 0,-1-1 1 0 0,0 0-1 0 0,-1 0 1 0 0,0-1 0 0 0,-1 1-1 0 0,-1-1 1 0 0,0 1-1 0 0,-1-1 1 0 0,0 1-1 0 0,-1-1 1 0 0,-1 1 0 0 0,0-1-1 0 0,-1 1 1 0 0,0 0-1 0 0,-3-7 77 0 0,4 17-108 0 0,0 0 0 0 0,-1 0-1 0 0,1 0 1 0 0,0 0-1 0 0,-1 0 1 0 0,0 1 0 0 0,1-1-1 0 0,-1 1 1 0 0,0 0 0 0 0,0 0-1 0 0,-1 0 1 0 0,1 0-1 0 0,0 0 1 0 0,-1 0 0 0 0,1 1-1 0 0,-1 0 1 0 0,1 0 0 0 0,-1 0-1 0 0,0 0 1 0 0,1 0-1 0 0,-1 1 1 0 0,0 0 0 0 0,1 0-1 0 0,-1 0 1 0 0,0 0-1 0 0,0 0 1 0 0,-3 1 108 0 0,-95 37-3287 0 0,-26 82-1401 0 0,60-29-3364 0 0,53-67 3775 0 0</inkml:trace>
  <inkml:trace contextRef="#ctx0" brushRef="#br0" timeOffset="26278.939">7769 2661 0 0 0,'0'0'317'0'0,"0"0"1126"0"0,0 0 502 0 0,0 0 218 0 0,0 0 55 0 0,0 0-148 0 0,0 0-269 0 0,0 0-315 0 0,0 0-319 0 0,0 0-255 0 0,0 0-196 0 0,-2 19 1349 0 0,3-8-1927 0 0,0 1-1 0 0,1 0 1 0 0,0-1 0 0 0,1 0 0 0 0,0 1 0 0 0,1-1 0 0 0,0 0 0 0 0,1-1 0 0 0,0 1 0 0 0,1-1 0 0 0,0 0 0 0 0,0 0 0 0 0,1-1 0 0 0,0 0 0 0 0,1 0 0 0 0,5 5-138 0 0,24 6-1416 0 0,-10-18-7916 0 0,-19-2-430 0 0</inkml:trace>
  <inkml:trace contextRef="#ctx0" brushRef="#br0" timeOffset="26979.516">9323 2639 0 0 0,'0'0'1003'0'0,"0"0"145"0"0,0 0 386 0 0,0 0 462 0 0,0 0 307 0 0,0 0 1 0 0,0 0-273 0 0,0 0-368 0 0,0 0-294 0 0,0 0-260 0 0,0 0-232 0 0,0 0-173 0 0,0 0-145 0 0,11-4 391 0 0,-9 52 306 0 0,-4 116-2068 0 0,4-159-1553 0 0,-2-5-1410 0 0,0 0-3527 0 0,0 0 750 0 0</inkml:trace>
  <inkml:trace contextRef="#ctx0" brushRef="#br0" timeOffset="27145.081">9290 2241 14667 0 0,'0'0'456'0'0,"0"0"-200"0"0,0 0 16 0 0,0 0 32 0 0,0 0-80 0 0,0 0-296 0 0,0 0-280 0 0,0 0-128 0 0,0 0-32 0 0,0 0-8 0 0,0 0-368 0 0,0 0-873 0 0,0 0-1311 0 0,66 85-1257 0 0,-53-74 136 0 0</inkml:trace>
  <inkml:trace contextRef="#ctx0" brushRef="#br0" timeOffset="27583.51">9610 2734 3049 0 0,'0'0'2818'0'0,"0"0"-969"0"0,0 0-252 0 0,0 0 147 0 0,0 0 24 0 0,0 0-211 0 0,0 0-306 0 0,0 0-282 0 0,0 0-170 0 0,0 0-117 0 0,0 0-105 0 0,0 0-89 0 0,0 0-50 0 0,6-13-24 0 0,47-95 621 0 0,37-20-33 0 0,-90 127-1016 0 0,0 1 0 0 0,1-1 0 0 0,-1 0 0 0 0,1 1 1 0 0,-1-1-1 0 0,0 0 0 0 0,1 1 0 0 0,0-1 0 0 0,-1 1 0 0 0,1-1 1 0 0,-1 1-1 0 0,1-1 0 0 0,0 1 0 0 0,-1-1 0 0 0,1 1 0 0 0,0 0 1 0 0,-1-1-1 0 0,1 1 0 0 0,0 0 0 0 0,0-1 0 0 0,-1 1 0 0 0,1 0 1 0 0,0 0-1 0 0,0 0 0 0 0,-1 0 0 0 0,1 0 0 0 0,0 0 0 0 0,0 0 1 0 0,0 0-1 0 0,-1 0 0 0 0,1 0 0 0 0,0 0 0 0 0,0 0 1 0 0,-1 1-1 0 0,1-1 0 0 0,0 0 0 0 0,0 1 0 0 0,-1-1 0 0 0,1 0 1 0 0,0 1-1 0 0,-1-1 0 0 0,1 1 0 0 0,-1-1 0 0 0,1 1 0 0 0,0-1 1 0 0,-1 1-1 0 0,1-1 0 0 0,-1 1 0 0 0,1 0 0 0 0,-1-1 0 0 0,0 1 1 0 0,1 0-1 0 0,-1-1 0 0 0,0 1 0 0 0,1 0 0 0 0,-1 0 0 0 0,0 0 14 0 0,18 48-240 0 0,-16-43 258 0 0,5 20 18 0 0,-6-18-21 0 0,0-1 0 0 0,0 1 0 0 0,1 0 0 0 0,0-1 0 0 0,1 1 0 0 0,-1-1 0 0 0,1 0 1 0 0,1 0-1 0 0,-1 0 0 0 0,1 0 0 0 0,1-1 0 0 0,-1 1 0 0 0,1-1 0 0 0,0 0 0 0 0,1-1 0 0 0,-1 1 0 0 0,1-1 0 0 0,0 0 0 0 0,0 0 0 0 0,4 1-15 0 0,-4-6 131 0 0,-1-1 0 0 0,0 0 1 0 0,1 0-1 0 0,-1-1 0 0 0,0 1 0 0 0,0-1 0 0 0,0 0 0 0 0,0-1 0 0 0,0 1 0 0 0,-1-1 0 0 0,1 0 0 0 0,-1 0 0 0 0,1 0 0 0 0,-1-1 1 0 0,0 0-1 0 0,0 0 0 0 0,-1 0 0 0 0,1 0 0 0 0,-1 0 0 0 0,0-1 0 0 0,0 1 0 0 0,0-1 0 0 0,-1 0 0 0 0,0 0 0 0 0,0 0 1 0 0,0 0-1 0 0,0-1-131 0 0,-2 6-50 0 0,73-103-523 0 0,-39 82-4768 0 0,7 13-7123 0 0,-34 8 5989 0 0</inkml:trace>
  <inkml:trace contextRef="#ctx0" brushRef="#br0" timeOffset="28052.591">10516 2429 9306 0 0,'0'0'2566'0'0,"0"0"-1195"0"0,0 0-382 0 0,0 0 124 0 0,0 0 42 0 0,0 0-91 0 0,0 0-183 0 0,0 0-210 0 0,0 0-153 0 0,0 0-126 0 0,-32 22-142 0 0,-97 70-100 0 0,125-91-145 0 0,1 1 0 0 0,0-1 1 0 0,1 1-1 0 0,-1 0 1 0 0,0 0-1 0 0,0 0 0 0 0,1 0 1 0 0,-1 0-1 0 0,1 0 1 0 0,0 1-1 0 0,0 0 0 0 0,0-1 1 0 0,0 1-1 0 0,0 0 1 0 0,0 0-1 0 0,1 0 0 0 0,-1 0 1 0 0,1 0-1 0 0,0 0 1 0 0,0 0-1 0 0,0 2-5 0 0,-1 6 16 0 0,-9 89 0 0 0,11-98-6 0 0,0 0 0 0 0,1 0 0 0 0,-1 1 0 0 0,1-1 1 0 0,-1 0-1 0 0,1 0 0 0 0,0 0 0 0 0,0 0 0 0 0,0 1 0 0 0,0-1 0 0 0,0 0 0 0 0,0-1 0 0 0,1 1 0 0 0,-1 0 0 0 0,1 0 1 0 0,-1 0-1 0 0,1-1 0 0 0,0 1 0 0 0,-1-1 0 0 0,1 0 0 0 0,0 1 0 0 0,0-1 0 0 0,0 0 0 0 0,0 0 0 0 0,0 0 1 0 0,0 0-1 0 0,1 0 0 0 0,-1-1 0 0 0,0 1 0 0 0,0-1 0 0 0,1 1 0 0 0,-1-1 0 0 0,0 0 0 0 0,2 0-10 0 0,80-11 1143 0 0,96-105 91 0 0,-123 75-1104 0 0,-55 39-137 0 0,0 0 0 0 0,0 0 1 0 0,0 1-1 0 0,0-1 0 0 0,0 1 0 0 0,0-1 0 0 0,1 1 1 0 0,-1 0-1 0 0,1 0 0 0 0,-1 0 0 0 0,0 0 0 0 0,1 0 1 0 0,0 0-1 0 0,-1 1 0 0 0,1-1 0 0 0,-1 1 0 0 0,1 0 1 0 0,0 0-1 0 0,-1 0 0 0 0,1 0 0 0 0,-1 0 0 0 0,1 1 1 0 0,0-1-1 0 0,-1 1 0 0 0,1 0 0 0 0,-1-1 0 0 0,1 1 1 0 0,-1 0-1 0 0,0 0 0 0 0,1 1 0 0 0,-1-1 7 0 0,4 15 3 0 0,-1-1 0 0 0,-1 1 0 0 0,0 0 0 0 0,-2 0 0 0 0,1 0 0 0 0,-2 0 0 0 0,0 0 0 0 0,-1 0 0 0 0,-1 1 0 0 0,-2 13-3 0 0,2 1-36 0 0,-10 96-599 0 0,-6-1 1 0 0,-26 98 634 0 0,41-215-6 0 0,-5 25-13 0 0,-2-1 1 0 0,-1 0 0 0 0,-2 0-1 0 0,-1-1 1 0 0,-2-1-1 0 0,-1 0 1 0 0,-1-1 0 0 0,-2-1-1 0 0,-16 20 19 0 0,32-43 15 0 0,-1 0-1 0 0,0 0 0 0 0,0 0 1 0 0,0 0-1 0 0,-1 0 0 0 0,0-1 1 0 0,0 0-1 0 0,-1 0 0 0 0,1-1 1 0 0,-1 1-1 0 0,0-1 0 0 0,0 0 1 0 0,-1-1-1 0 0,1 1 0 0 0,-1-1 1 0 0,1-1-1 0 0,-1 1 0 0 0,0-1 1 0 0,0 0-1 0 0,0-1 0 0 0,0 0 1 0 0,-1 0-1 0 0,1 0 0 0 0,-3-1-14 0 0,7-2-14 0 0,0 0-1 0 0,0 0 0 0 0,0 0 0 0 0,0 0 0 0 0,1-1 0 0 0,-1 1 0 0 0,0-1 1 0 0,1 0-1 0 0,0 1 0 0 0,0-1 0 0 0,0 0 0 0 0,0-1 0 0 0,0 1 1 0 0,1 0-1 0 0,-1 0 0 0 0,1-1 0 0 0,0 1 0 0 0,0-1 0 0 0,0 1 0 0 0,0-1 1 0 0,1 0-1 0 0,0 1 0 0 0,-1-3 15 0 0,1 5-9 0 0,-9-214-2682 0 0,10 143-1669 0 0,-1 34-1760 0 0,0 7-2466 0 0</inkml:trace>
  <inkml:trace contextRef="#ctx0" brushRef="#br0" timeOffset="28943.934">8846 2392 0 0 0,'-24'-16'0'0'0,"17"-19"103"0"0,-8 42 11758 0 0,-7 85-6600 0 0,20-60-4958 0 0,2-1 0 0 0,2 0 1 0 0,0 1-1 0 0,2-1 0 0 0,1 0 0 0 0,2 0 1 0 0,1-1-1 0 0,9 22-303 0 0,-15-48-11 0 0,-1 1 1 0 0,1-1-1 0 0,0 0 0 0 0,0 0 1 0 0,0 0-1 0 0,1 0 1 0 0,-1-1-1 0 0,1 1 0 0 0,0 0 1 0 0,0-1-1 0 0,0 0 0 0 0,1 0 1 0 0,-1 0-1 0 0,1 0 1 0 0,0-1-1 0 0,-1 1 0 0 0,1-1 1 0 0,0 0-1 0 0,0 0 1 0 0,1 0-1 0 0,-1-1 0 0 0,0 1 1 0 0,1-1-1 0 0,-1 0 0 0 0,5 0 11 0 0,-5-1-380 0 0,16-1-2221 0 0,-9-6-5045 0 0,-7 1-1112 0 0</inkml:trace>
  <inkml:trace contextRef="#ctx0" brushRef="#br0" timeOffset="32699.631">11466 2867 12003 0 0,'0'0'630'0'0,"0"0"-544"0"0,0 0-380 0 0,0 0-110 0 0,0 0 122 0 0,0 0 323 0 0,0 0 286 0 0,0 0 138 0 0,0 0-30 0 0,0 0-150 0 0,0 0-182 0 0,-24 31-182 0 0,-74 96-153 0 0,8 9-4184 0 0,76-110 658 0 0,6-11-1152 0 0</inkml:trace>
</inkml:ink>
</file>

<file path=ppt/ink/ink3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30.6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0 1712 0 0,'0'0'1075'0'0,"0"0"-291"0"0,0 0-70 0 0,0 0 250 0 0,0 0 304 0 0,0 0 133 0 0,0 0-173 0 0,0 0-325 0 0,0 0-363 0 0,0 0-260 0 0,0 0-107 0 0,-4 7-38 0 0,-6 16 49 0 0,0 0 1 0 0,1 0-1 0 0,1 1 0 0 0,2 0 1 0 0,0 1-1 0 0,2 0 0 0 0,0-1 1 0 0,2 1-1 0 0,0 0 0 0 0,3 21-184 0 0,-1-38 109 0 0,1-1-1 0 0,-1 1 1 0 0,2 0-1 0 0,-1-1 1 0 0,1 0-1 0 0,0 1 1 0 0,1-1-1 0 0,-1 0 1 0 0,1 0-1 0 0,1 0 1 0 0,0 0-1 0 0,-1-1 1 0 0,2 1 0 0 0,-1-1-1 0 0,1 0 1 0 0,0-1-1 0 0,0 1 1 0 0,1-1-1 0 0,0 0 1 0 0,0 0-1 0 0,0 0-108 0 0,-1-4 154 0 0,-1 1 0 0 0,1-1 0 0 0,0 0 0 0 0,0-1 0 0 0,-1 1 0 0 0,1-1 0 0 0,0 0 0 0 0,0 0 0 0 0,0 0 0 0 0,0-1 0 0 0,-1 1 0 0 0,1-1 0 0 0,0 0 0 0 0,0-1 0 0 0,-1 1 0 0 0,1-1 0 0 0,-1 0 0 0 0,1 0 0 0 0,-1 0 0 0 0,0-1 0 0 0,2-1-154 0 0,152-154 1637 0 0,-121 117-1512 0 0,107-148 292 0 0,-144 189-429 0 0,0 0 0 0 0,0 1-1 0 0,-1-1 1 0 0,1 1 0 0 0,0-1-1 0 0,0 1 1 0 0,-1-1 0 0 0,1 1-1 0 0,0-1 1 0 0,0 1 0 0 0,0-1 0 0 0,0 1-1 0 0,0-1 1 0 0,-1 1 0 0 0,1-1-1 0 0,0 1 1 0 0,0-1 0 0 0,1 1-1 0 0,-1-1 1 0 0,0 1 0 0 0,0-1-1 0 0,0 1 1 0 0,0-1 0 0 0,0 1-1 0 0,0-1 1 0 0,1 1 0 0 0,-1-1-1 0 0,0 1 1 0 0,0-1 0 0 0,1 0-1 0 0,-1 1 1 0 0,0-1 0 0 0,1 1-1 0 0,-1-1 1 0 0,0 0 0 0 0,1 1-1 0 0,-1-1 1 0 0,1 0 0 0 0,-1 1-1 0 0,1-1 1 0 0,-1 0 0 0 0,0 0-1 0 0,1 1 1 0 0,-1-1 0 0 0,1 0-1 0 0,-1 0 1 0 0,1 0 0 0 0,-1 0-1 0 0,1 0 1 0 0,-1 0 0 0 0,1 0-1 0 0,0 0 1 0 0,-1 0 0 0 0,1 0 0 0 0,-1 0-1 0 0,1 0 1 0 0,-1 0 0 0 0,1 0-1 0 0,-1 0 1 0 0,1 0 0 0 0,-1-1-1 0 0,1 1 1 0 0,-1 0 12 0 0,1 8 114 0 0,7 96-107 0 0,-4 0 1 0 0,-5 0 0 0 0,-4 0 0 0 0,-5-1 0 0 0,-4 0-1 0 0,-5 0 1 0 0,-31 97-8 0 0,45-184 64 0 0,0-1-1 0 0,-1 0 0 0 0,-1 0 1 0 0,0-1-1 0 0,-1 0 0 0 0,0 0 1 0 0,-1-1-1 0 0,-9 11-63 0 0,17-23 39 0 0,1 0 0 0 0,-1-1-1 0 0,0 1 1 0 0,1 0 0 0 0,-1 0 0 0 0,0 0-1 0 0,0-1 1 0 0,0 1 0 0 0,1 0 0 0 0,-1 0-1 0 0,0-1 1 0 0,0 1 0 0 0,0-1 0 0 0,0 1-1 0 0,0-1 1 0 0,0 0 0 0 0,0 1 0 0 0,0-1-1 0 0,0 0 1 0 0,0 1 0 0 0,0-1 0 0 0,-1 0-1 0 0,1 0 1 0 0,0 0 0 0 0,0 0-1 0 0,0 0 1 0 0,0 0 0 0 0,0 0 0 0 0,0-1-1 0 0,0 1 1 0 0,0 0 0 0 0,0-1 0 0 0,0 1-1 0 0,0 0 1 0 0,0-1 0 0 0,0 0 0 0 0,0 1-1 0 0,0-1 1 0 0,0 1 0 0 0,0-1 0 0 0,0 0-1 0 0,1 0 1 0 0,-1 1 0 0 0,0-1 0 0 0,1 0-1 0 0,-1 0 1 0 0,0 0 0 0 0,1 0 0 0 0,-1 0-1 0 0,1 0 1 0 0,-1 0 0 0 0,1 0 0 0 0,0 0-1 0 0,-1 0 1 0 0,1 0 0 0 0,0 0 0 0 0,0 0-39 0 0,-13-67 320 0 0,13 33-606 0 0,1-1 0 0 0,3 1 0 0 0,0 0 0 0 0,3 0 0 0 0,1 1 0 0 0,1 0 0 0 0,2 0 286 0 0,37-86-5354 0 0,-8 46-6735 0 0,-30 57 8394 0 0</inkml:trace>
  <inkml:trace contextRef="#ctx0" brushRef="#br0" timeOffset="284.885">1006 74 8146 0 0,'0'0'1565'0'0,"0"0"-386"0"0,0 0-161 0 0,0 0 87 0 0,0 0 52 0 0,0 0-100 0 0,0 0-211 0 0,0 0-210 0 0,-32 26-175 0 0,-97 82-118 0 0,79-41-15 0 0,45-54-257 0 0,2-6-45 0 0,0 0 0 0 0,0 1 0 0 0,0-1 0 0 0,1 1 0 0 0,0-1 0 0 0,0 1 0 0 0,1 0 0 0 0,0 0-1 0 0,0-1 1 0 0,1 1 0 0 0,0 0 0 0 0,0 0 0 0 0,1 0 0 0 0,0 0 0 0 0,1-1 0 0 0,-1 1 0 0 0,1 0 0 0 0,1-1 0 0 0,0 1 0 0 0,0-1 0 0 0,0 0 0 0 0,1 0 0 0 0,0 0 0 0 0,0-1 0 0 0,1 1 0 0 0,0-1 0 0 0,0 0 0 0 0,0 0-26 0 0,2-2 100 0 0,-1 0 1 0 0,0-1-1 0 0,1 0 1 0 0,-1-1 0 0 0,1 1-1 0 0,0-1 1 0 0,0 0-1 0 0,0-1 1 0 0,0 0-1 0 0,0 0 1 0 0,0 0 0 0 0,0-1-1 0 0,0 0 1 0 0,0-1-1 0 0,0 1 1 0 0,0-1 0 0 0,0-1-1 0 0,0 1 1 0 0,0-1-1 0 0,0-1 1 0 0,-1 1-1 0 0,1-1 1 0 0,-1 0 0 0 0,1 0-1 0 0,0-2-100 0 0,6-2 128 0 0,-2-1-1 0 0,1-1 0 0 0,-1 0 0 0 0,0 0 1 0 0,-1-1-1 0 0,0-1 0 0 0,0 0 1 0 0,-1 0-1 0 0,-1 0 0 0 0,0-1 1 0 0,-1-1-1 0 0,1-1-127 0 0,-2 0 67 0 0,0 0 0 0 0,-1 0-1 0 0,0 0 1 0 0,-1 0 0 0 0,-1-1 0 0 0,0 0 0 0 0,-1 0 0 0 0,-1 0 0 0 0,0 0 0 0 0,-2-4-67 0 0,-18-60-2682 0 0,-36 20-7497 0 0,43 54 2387 0 0</inkml:trace>
  <inkml:trace contextRef="#ctx0" brushRef="#br0" timeOffset="622.513">1267 181 3481 0 0,'0'0'2676'0'0,"0"0"-731"0"0,0 0-325 0 0,0 0 46 0 0,0 0-58 0 0,0 0-306 0 0,0 0-437 0 0,0 0-329 0 0,0 0-149 0 0,0 0-12 0 0,0 0-2 0 0,0 0-46 0 0,0 0-67 0 0,1 16-77 0 0,0 54-47 0 0,-1-64-65 0 0,-1 1 1 0 0,1-1-1 0 0,1 1 1 0 0,-1-1-1 0 0,1 0 1 0 0,0 0-1 0 0,1 1 1 0 0,0-1-1 0 0,-1 0 1 0 0,2 0-1 0 0,-1 0 1 0 0,1-1-1 0 0,0 1 1 0 0,0-1-1 0 0,1 1 1 0 0,-1-1-1 0 0,1 0 1 0 0,0 0 0 0 0,1-1-1 0 0,-1 1 1 0 0,1-1-1 0 0,0 0 1 0 0,0 0-1 0 0,0 0 1 0 0,1-1-1 0 0,-1 0 1 0 0,1 0-1 0 0,0 0 1 0 0,-1-1-1 0 0,1 0 1 0 0,1 0-1 0 0,-1-1 1 0 0,0 1-1 0 0,0-1 1 0 0,1 0-1 0 0,-1-1 1 0 0,2 0-72 0 0,1 0 175 0 0,0 0 1 0 0,0-1 0 0 0,0 0-1 0 0,0-1 1 0 0,-1 0 0 0 0,1 0-1 0 0,-1-1 1 0 0,1 0 0 0 0,-1 0-1 0 0,0-1 1 0 0,0 0 0 0 0,-1 0-1 0 0,1-1 1 0 0,-1 0 0 0 0,0-1-1 0 0,0 1 1 0 0,-1-1 0 0 0,1-1-176 0 0,5-6 48 0 0,-1 0 0 0 0,-1 0 0 0 0,0-1 0 0 0,-1-1 0 0 0,-1 0 0 0 0,0 0 0 0 0,-1-1 0 0 0,0 1 0 0 0,-1-2 0 0 0,-1 1 0 0 0,-1 0 0 0 0,0-1 0 0 0,-1 0 0 0 0,-1-5-48 0 0,4-34-5064 0 0,-4 1-5001 0 0,-2 47 974 0 0</inkml:trace>
</inkml:ink>
</file>

<file path=ppt/ink/ink3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42.4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11 6385 0 0,'0'0'1407'0'0,"0"0"-434"0"0,0 0-103 0 0,0 0 283 0 0,0 0 352 0 0,0 0 177 0 0,0 0-138 0 0,0 0-317 0 0,0 0-273 0 0,0 0-119 0 0,0 0-33 0 0,0 0 21 0 0,0 0 11 0 0,1 12-58 0 0,-2 154 1743 0 0,-4-132-2268 0 0,-21 149 349 0 0,8 0 0 0 0,8 34-600 0 0,10-192-1110 0 0,0 32 2067 0 0,-1-48-6346 0 0,0-11-5934 0 0,-1-5 5795 0 0,-1 3 2181 0 0</inkml:trace>
  <inkml:trace contextRef="#ctx0" brushRef="#br0" timeOffset="248.832">0 501 12819 0 0,'0'0'964'0'0,"0"0"-311"0"0,0 0 66 0 0,0 0 251 0 0,0 0 163 0 0,0 0-74 0 0,0 0-197 0 0,37 0-167 0 0,116 0-141 0 0,51-16 849 0 0,171-38-2467 0 0,-326 42-4230 0 0,-20-2-6440 0 0,-26 10 7995 0 0</inkml:trace>
  <inkml:trace contextRef="#ctx0" brushRef="#br0" timeOffset="700.731">963 0 2024 0 0,'0'0'3389'0'0,"0"0"-1027"0"0,0 0-580 0 0,0 0-142 0 0,0 0-68 0 0,0 0-177 0 0,0 0-205 0 0,0 0-119 0 0,0 0-54 0 0,0 0 9 0 0,0 0-62 0 0,0 0-177 0 0,-3 32-159 0 0,-11 104-132 0 0,-21 42 422 0 0,29-148-860 0 0,2-1 0 0 0,1 1 0 0 0,1 0 0 0 0,2 0 0 0 0,2 23-58 0 0,-2-48 5 0 0,1-1 0 0 0,0 1 0 0 0,1-1 0 0 0,-1 1 0 0 0,1-1 0 0 0,-1 0-1 0 0,1 0 1 0 0,1 0 0 0 0,-1 0 0 0 0,0 0 0 0 0,1 0 0 0 0,0 0 0 0 0,0-1-1 0 0,0 0 1 0 0,0 1 0 0 0,1-1 0 0 0,-1 0 0 0 0,1-1 0 0 0,0 1 0 0 0,0-1-1 0 0,0 1 1 0 0,0-1 0 0 0,0 0 0 0 0,1-1 0 0 0,-1 1 0 0 0,0-1 0 0 0,1 0-1 0 0,-1 0 1 0 0,1 0 0 0 0,4 0-5 0 0,2 0 28 0 0,1 0 0 0 0,0-1-1 0 0,0 0 1 0 0,-1-1 0 0 0,1 0 0 0 0,0-1-1 0 0,-1-1 1 0 0,1 0 0 0 0,-1 0-1 0 0,0-1 1 0 0,9-4-28 0 0,73-32-256 0 0,-77 81-503 0 0,-13-33 721 0 0,1-1-1 0 0,0 1 0 0 0,1 0 1 0 0,-1-1-1 0 0,1 0 1 0 0,1 0-1 0 0,-1-1 0 0 0,1 1 1 0 0,1-1-1 0 0,-1 0 1 0 0,1-1-1 0 0,0 0 0 0 0,0 0 1 0 0,0 0-1 0 0,1-1 0 0 0,0 0 1 0 0,-1 0-1 0 0,2-1 1 0 0,-1 0-1 0 0,0-1 0 0 0,0 1 1 0 0,1-2-1 0 0,-1 1 0 0 0,1-1 1 0 0,0-1-1 0 0,1 1 39 0 0,5 1 53 0 0,0 0 1 0 0,1-1-1 0 0,-1-1 0 0 0,1-1 0 0 0,-1 0 0 0 0,1-1 1 0 0,-1 0-1 0 0,0-1 0 0 0,0-1 0 0 0,0 0 0 0 0,0-2 1 0 0,-1 1-1 0 0,1-2 0 0 0,-2 0 0 0 0,1 0 0 0 0,-1-1 1 0 0,0-1-1 0 0,0 0 0 0 0,1-3-53 0 0,-4 5 73 0 0,0 0-1 0 0,-1-1 1 0 0,1 0-1 0 0,-1-1 1 0 0,-1 0 0 0 0,0 0-1 0 0,0-1 1 0 0,-1 0-1 0 0,0 0 1 0 0,-1-1-1 0 0,0 1 1 0 0,0-2 0 0 0,-2 1-1 0 0,1 0 1 0 0,-1-1-1 0 0,-1 0 1 0 0,0 0 0 0 0,-1 0-1 0 0,0 0 1 0 0,0-1-1 0 0,-2-3-72 0 0,-2 14-6 0 0,0 0 0 0 0,0 0 0 0 0,-1 0 0 0 0,1 0 0 0 0,0 0-1 0 0,-1 0 1 0 0,0 1 0 0 0,1 0 0 0 0,-1-1 0 0 0,0 1 0 0 0,0 0 0 0 0,0 0-1 0 0,0 1 1 0 0,0-1 0 0 0,0 1 0 0 0,0-1 0 0 0,0 1 0 0 0,0 0 0 0 0,0 0-1 0 0,0 0 1 0 0,0 1 0 0 0,0-1 0 0 0,0 1 0 0 0,0-1 0 0 0,0 1-1 0 0,0 0 1 0 0,0 0 0 0 0,1 0 0 0 0,-1 1 0 0 0,0-1 0 0 0,1 1 0 0 0,-1-1-1 0 0,1 1 1 0 0,-1 0 0 0 0,1 0 0 0 0,-1 0 6 0 0,-9 8-78 0 0,1 1 1 0 0,0 0-1 0 0,0 1 1 0 0,1 0-1 0 0,0 0 0 0 0,1 1 1 0 0,1 0-1 0 0,0 1 1 0 0,1-1-1 0 0,0 2 0 0 0,1-1 1 0 0,1 1-1 0 0,0 0 1 0 0,1 0-1 0 0,0 0 0 0 0,2 0 1 0 0,0 1-1 0 0,0 0 1 0 0,2-1-1 0 0,-1 1 1 0 0,2 0-1 0 0,1 3 78 0 0,-1-13-45 0 0,0-1 1 0 0,1 1-1 0 0,-1-1 1 0 0,1 1-1 0 0,0-1 1 0 0,1 0-1 0 0,-1 0 1 0 0,1 0-1 0 0,0 0 1 0 0,1 0-1 0 0,-1 0 1 0 0,1-1-1 0 0,-1 0 1 0 0,2 0-1 0 0,-1 0 1 0 0,0 0-1 0 0,1-1 1 0 0,-1 1-1 0 0,1-1 1 0 0,0 0-1 0 0,0-1 1 0 0,0 1-1 0 0,1-1 1 0 0,-1 0-1 0 0,4 1 45 0 0,144 21-1389 0 0,-60-29-1724 0 0,-33-6-2216 0 0,-30 6 936 0 0,-1 1-1860 0 0</inkml:trace>
</inkml:ink>
</file>

<file path=ppt/ink/ink3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39.0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26 590 0 0 0,'0'0'2116'0'0,"0"0"268"0"0,0 0 156 0 0,0 0-47 0 0,0 0-206 0 0,0 0-273 0 0,0 0-301 0 0,0 0-335 0 0,0 0-359 0 0,0 0-316 0 0,0 0-269 0 0,0 5-34 0 0,45 230 1694 0 0,-30-145-1849 0 0,-4 1 0 0 0,-4 0 0 0 0,-4 10-245 0 0,-3-93 14 0 0,0 0 0 0 0,-1 0-1 0 0,0-1 1 0 0,-1 1 0 0 0,0 0 0 0 0,0-1-1 0 0,0 0 1 0 0,-1 1 0 0 0,0-1 0 0 0,0 0-1 0 0,-1 0 1 0 0,0-1 0 0 0,0 1 0 0 0,-1-1-1 0 0,0 0 1 0 0,-1 1-14 0 0,6-6 8 0 0,-1 0 0 0 0,0 0 0 0 0,0 0 0 0 0,0 0 1 0 0,-1 0-1 0 0,1 0 0 0 0,0 0 0 0 0,0 0 0 0 0,0-1 0 0 0,-1 1 0 0 0,1 0 0 0 0,0-1 0 0 0,-1 1 0 0 0,1-1 0 0 0,0 0 1 0 0,-1 1-1 0 0,1-1 0 0 0,0 0 0 0 0,-1 0 0 0 0,1 0 0 0 0,-1 0 0 0 0,1 0 0 0 0,-1 0 0 0 0,1 0 0 0 0,0 0 0 0 0,-1 0 0 0 0,1-1 1 0 0,-1 1-1 0 0,1-1 0 0 0,0 1 0 0 0,-1-1 0 0 0,1 0 0 0 0,0 1 0 0 0,0-1 0 0 0,-1 0 0 0 0,1 0 0 0 0,0 0 0 0 0,0 0 0 0 0,0 0 1 0 0,0 0-1 0 0,0 0 0 0 0,0 0 0 0 0,1 0 0 0 0,-1 0 0 0 0,0 0 0 0 0,0-1 0 0 0,1 1 0 0 0,-1 0 0 0 0,1-1 0 0 0,-1 1 1 0 0,1 0-1 0 0,0-1 0 0 0,-1 1 0 0 0,1-1 0 0 0,0 1 0 0 0,0-1 0 0 0,0 1 0 0 0,0 0 0 0 0,0-1 0 0 0,0 1 0 0 0,0-1 0 0 0,1 1 1 0 0,-1 0-1 0 0,1-1-8 0 0,1-23-37 0 0,2 0 1 0 0,0 0 0 0 0,2 0 0 0 0,1 1 0 0 0,0 0 0 0 0,2 0-1 0 0,1 1 1 0 0,1 0 0 0 0,1 1 0 0 0,1 0 0 0 0,12-15 36 0 0,-11 12-30 0 0,13-23-39 0 0,3 1 1 0 0,2 1 0 0 0,1 2-1 0 0,3 1 1 0 0,1 1 0 0 0,2 3 0 0 0,2 1-1 0 0,1 2 1 0 0,2 2 0 0 0,1 1 0 0 0,37-18 68 0 0,-72 46-3 0 0,0 1 1 0 0,1 0-1 0 0,0 0 1 0 0,-1 1-1 0 0,1 1 1 0 0,0 0-1 0 0,0 0 1 0 0,0 1-1 0 0,9 0 3 0 0,-18 2-5 0 0,0-1 0 0 0,1 1 0 0 0,-1-1 0 0 0,0 1 0 0 0,0 0 0 0 0,0 0 0 0 0,0 0 0 0 0,0 0 0 0 0,0 0 0 0 0,0 0 0 0 0,0 0 1 0 0,-1 1-1 0 0,1-1 0 0 0,0 1 0 0 0,-1-1 0 0 0,1 1 0 0 0,-1 0 0 0 0,1-1 0 0 0,-1 1 0 0 0,0 0 0 0 0,0 0 0 0 0,0 0 0 0 0,0 0 0 0 0,0 0 0 0 0,0 0 0 0 0,-1 0 0 0 0,1 1 0 0 0,-1-1 0 0 0,1 0 0 0 0,-1 0 0 0 0,0 0 0 0 0,0 1 0 0 0,0-1 0 0 0,0 0 0 0 0,0 1 5 0 0,-7 84-46 0 0,-2-61 66 0 0,-1 0 0 0 0,-2-1 1 0 0,0 0-1 0 0,-1-1 0 0 0,-2 0 0 0 0,0-1 0 0 0,-9 8-20 0 0,10-9-71 0 0,-2-1-1 0 0,0 0 0 0 0,-1-2 1 0 0,-1 0-1 0 0,0 0 1 0 0,-2-2-1 0 0,0 0 0 0 0,-1-2 1 0 0,-1 0-1 0 0,-7 3 72 0 0,-17-4-1433 0 0,16-13-2402 0 0,14-23-10532 0 0,16 15 12951 0 0</inkml:trace>
  <inkml:trace contextRef="#ctx0" brushRef="#br0" timeOffset="678.429">612 792 0 0 0,'0'0'2080'0'0,"0"0"-95"0"0,0 0 129 0 0,0 0 171 0 0,0 0 24 0 0,0 0-197 0 0,0 0-294 0 0,35 9-264 0 0,112 25-210 0 0,-41-26 863 0 0,-69-13-1605 0 0,0-2 0 0 0,-1-1-1 0 0,0-2 1 0 0,-1-1-1 0 0,0-2 1 0 0,-1-1 0 0 0,22-14-602 0 0,-44 22 64 0 0,0 0 0 0 0,-1-1 1 0 0,0-1-1 0 0,0 0 0 0 0,-1 0 1 0 0,0-1-1 0 0,0-1 0 0 0,-1 1 1 0 0,0-2-1 0 0,-1 1 0 0 0,0-1 0 0 0,0 0 1 0 0,-2-1-1 0 0,1 0 0 0 0,-1 0 1 0 0,-1 0-1 0 0,0-1 0 0 0,-1 0 1 0 0,0 1-1 0 0,-1-2 0 0 0,-1 1 0 0 0,0 0 1 0 0,0-7-65 0 0,-2 17-30 0 0,0 0 1 0 0,-1 0 0 0 0,1 1-1 0 0,-1-1 1 0 0,1 0-1 0 0,-1 1 1 0 0,0-1-1 0 0,0 1 1 0 0,0-1 0 0 0,-1 1-1 0 0,1-1 1 0 0,0 1-1 0 0,-1 0 1 0 0,1 0 0 0 0,-1 0-1 0 0,0-1 1 0 0,0 2-1 0 0,0-1 1 0 0,0 0-1 0 0,0 0 1 0 0,0 1 0 0 0,-1-1-1 0 0,1 1 1 0 0,0-1-1 0 0,-1 1 1 0 0,1 0 0 0 0,-1 0-1 0 0,0 0 1 0 0,1 1-1 0 0,-1-1 1 0 0,0 1-1 0 0,1-1 1 0 0,-1 1 0 0 0,0 0-1 0 0,0 0 30 0 0,-3-1-98 0 0,-1 1 0 0 0,0 1 0 0 0,1-1 1 0 0,-1 1-1 0 0,1 0 0 0 0,-1 0 0 0 0,1 1 0 0 0,-1 0 0 0 0,1 0 0 0 0,0 1 0 0 0,0 0 0 0 0,0 0 0 0 0,0 0 0 0 0,-1 1 98 0 0,-10 9-93 0 0,1 0 0 0 0,0 1 0 0 0,1 0 0 0 0,1 1 0 0 0,0 1 0 0 0,1 0 0 0 0,1 1 0 0 0,0 0 0 0 0,1 1 0 0 0,1 0 0 0 0,1 1-1 0 0,1 0 1 0 0,0 1 0 0 0,-1 8 93 0 0,6-21-15 0 0,1 1-1 0 0,1-1 0 0 0,0 0 0 0 0,0 1 0 0 0,0 0 0 0 0,1-1 1 0 0,0 1-1 0 0,0-1 0 0 0,1 1 0 0 0,0-1 0 0 0,0 1 1 0 0,1-1-1 0 0,0 1 0 0 0,0-1 0 0 0,1 0 0 0 0,0 0 1 0 0,0 0-1 0 0,1 0 0 0 0,-1-1 0 0 0,1 0 0 0 0,1 1 0 0 0,-1-1 1 0 0,1-1-1 0 0,1 1 0 0 0,-1-1 0 0 0,1 0 0 0 0,-1 0 1 0 0,5 2 15 0 0,5 0 46 0 0,0 0 0 0 0,1-1 1 0 0,0-1-1 0 0,0 0 0 0 0,0-1 0 0 0,0-1 1 0 0,1-1-1 0 0,0 0 0 0 0,-1-1 1 0 0,1-1-1 0 0,0 0 0 0 0,0-1 1 0 0,-1-1-1 0 0,1-1 0 0 0,12-3-46 0 0,-1-3 174 0 0,-1-1 0 0 0,1-1 0 0 0,-2-1 0 0 0,0-2 0 0 0,0 0 0 0 0,-1-2 0 0 0,-1 0-1 0 0,-1-2 1 0 0,0-1 0 0 0,-1-1 0 0 0,-1 0 0 0 0,-1-2 0 0 0,5-8-174 0 0,-3-2 63 0 0,-1 0-1 0 0,-1-2 1 0 0,-2 0 0 0 0,-1-2-1 0 0,-1-2-62 0 0,2-60-92 0 0,-18 96 75 0 0,0 1 0 0 0,0 0 0 0 0,0 0 1 0 0,0 0-1 0 0,-1 0 0 0 0,1 0 0 0 0,0 0 0 0 0,-1 0 0 0 0,1 0 0 0 0,-1 0 0 0 0,1 0 0 0 0,-1 0 0 0 0,0 0 0 0 0,1 0 0 0 0,-1 0 0 0 0,0 0 0 0 0,0 0 1 0 0,1 0-1 0 0,-1 1 0 0 0,0-1 0 0 0,0 0 0 0 0,0 1 0 0 0,0-1 0 0 0,0 1 0 0 0,0-1 0 0 0,0 1 0 0 0,0-1 0 0 0,0 1 0 0 0,0 0 0 0 0,0-1 0 0 0,-1 1 1 0 0,1 0-1 0 0,0 0 0 0 0,0 0 0 0 0,0 0 0 0 0,0 0 0 0 0,0 0 0 0 0,0 0 0 0 0,-1 0 0 0 0,1 0 0 0 0,0 1 0 0 0,0-1 0 0 0,0 0 0 0 0,-1 1 17 0 0,-47 23-639 0 0,43-19 611 0 0,0 0-1 0 0,0 1 1 0 0,0-1 0 0 0,1 1 0 0 0,0 1 0 0 0,0-1-1 0 0,0 0 1 0 0,1 1 0 0 0,0 0 0 0 0,0 0-1 0 0,1 1 1 0 0,0-1 0 0 0,0 1 0 0 0,1-1 0 0 0,0 1-1 0 0,0 0 1 0 0,1 0 0 0 0,0 0 0 0 0,0 0-1 0 0,1 0 1 0 0,0 0 0 0 0,0 0 0 0 0,1 0-1 0 0,0 1 29 0 0,4-2-22 0 0,-1 0-1 0 0,1-1 1 0 0,0 0-1 0 0,0 0 0 0 0,1 0 1 0 0,-1 0-1 0 0,1-1 0 0 0,1 0 1 0 0,-1 0-1 0 0,1-1 0 0 0,0 0 1 0 0,0 0-1 0 0,0 0 0 0 0,2 0 23 0 0,22 13-7 0 0,-18-10 48 0 0,0 0 0 0 0,0 0 0 0 0,-1 1 0 0 0,0 1 0 0 0,-1 0 0 0 0,0 0 0 0 0,0 1 0 0 0,-1 1 0 0 0,0 0 0 0 0,-1 0 0 0 0,0 1 0 0 0,-1 0 0 0 0,-1 0 0 0 0,1 1 0 0 0,-2 0 0 0 0,0 0 0 0 0,0 1 0 0 0,-2 0 0 0 0,1 0 0 0 0,-2 0 0 0 0,0 0 0 0 0,0 4-41 0 0,-15 48-233 0 0,11-47-2165 0 0,1-12-9391 0 0,0-7 3164 0 0</inkml:trace>
  <inkml:trace contextRef="#ctx0" brushRef="#br0" timeOffset="1411.729">2337 225 7082 0 0,'0'0'1298'0'0,"0"0"-631"0"0,0 0-253 0 0,0 0 163 0 0,0 0 317 0 0,0 0 233 0 0,0 0 55 0 0,0 0-69 0 0,0 0-70 0 0,0 0-82 0 0,0 0-77 0 0,31 14-69 0 0,101 43-95 0 0,-128-55-666 0 0,-1 0 1 0 0,1 0-1 0 0,0-1 0 0 0,-1 1 0 0 0,1-1 0 0 0,0 0 0 0 0,0 0 0 0 0,0 0 0 0 0,0 0 0 0 0,0-1 1 0 0,0 0-1 0 0,0 0 0 0 0,0 0 0 0 0,0 0 0 0 0,0 0 0 0 0,0-1 0 0 0,0 0 0 0 0,0 0 1 0 0,2 0-55 0 0,5-3 176 0 0,0 1-91 0 0,0-1 1 0 0,0 0 0 0 0,0 0-1 0 0,-1-2 1 0 0,0 1 0 0 0,0-1 0 0 0,0 0-1 0 0,0-1 1 0 0,-1 0 0 0 0,-1-1 0 0 0,1 0-1 0 0,-1 0 1 0 0,0-1 0 0 0,-1 0-1 0 0,0 0 1 0 0,0-1 0 0 0,-1 0 0 0 0,0 0-1 0 0,-1 0 1 0 0,0-1 0 0 0,-1 0-1 0 0,0 0 1 0 0,-1 0 0 0 0,0 0 0 0 0,0 0-1 0 0,-2-1 1 0 0,1 1 0 0 0,-1-1-1 0 0,-1-8-85 0 0,-20-17-312 0 0,7 63-245 0 0,1 70 515 0 0,4 1-1 0 0,4 0 1 0 0,5 25 42 0 0,-2 74 2 0 0,-2-109-14 0 0,4-17-18 0 0,-3-1 0 0 0,-3 1 0 0 0,-3-1-1 0 0,-3-1 1 0 0,-3 0 0 0 0,-3 0 0 0 0,-12 27 30 0 0,23-82 2 0 0,0 1 0 0 0,0-1 0 0 0,-1 0 0 0 0,-1-1 0 0 0,0 1 0 0 0,-1-1 0 0 0,0-1 0 0 0,-1 0 0 0 0,0 0 0 0 0,0-1 0 0 0,-2 0 0 0 0,1-1 0 0 0,-1 0 0 0 0,0-1 0 0 0,-1 0 0 0 0,0-1 0 0 0,0-1 0 0 0,0 0 0 0 0,-1-1 0 0 0,0 0 0 0 0,0-1 0 0 0,0 0 0 0 0,-1-1 0 0 0,1-1 1 0 0,-1 0-1 0 0,0-1 0 0 0,-13-1-2 0 0,22-1 17 0 0,0 0 1 0 0,0 0-1 0 0,1-1 1 0 0,-1 1 0 0 0,0-1-1 0 0,0 0 1 0 0,1-1 0 0 0,0 0-1 0 0,-1 1 1 0 0,1-2-1 0 0,0 1 1 0 0,0-1 0 0 0,1 1-1 0 0,-1-1 1 0 0,1 0 0 0 0,0-1-1 0 0,0 1 1 0 0,0-1-1 0 0,0 0 1 0 0,1 0 0 0 0,0 0-1 0 0,0 0 1 0 0,1-1-1 0 0,-1 1 1 0 0,1-1 0 0 0,-1-5-18 0 0,-1 0 33 0 0,1-1 1 0 0,0 1-1 0 0,1-1 1 0 0,0 0-1 0 0,1 1 1 0 0,0-1-1 0 0,1 0 1 0 0,1 0-1 0 0,0 0 1 0 0,0 0-1 0 0,1 1 1 0 0,1-1-1 0 0,0-2-33 0 0,13-16 27 0 0,0 1 1 0 0,2 1-1 0 0,1 1 0 0 0,2 0 0 0 0,0 2 0 0 0,2 0 1 0 0,0 1-1 0 0,2 2 0 0 0,1 0 0 0 0,0 2 1 0 0,2 1-1 0 0,0 1 0 0 0,27-13-27 0 0,-39 21-3 0 0,190-93-802 0 0,-133 78-3550 0 0,2 4-5791 0 0,-36 9 3310 0 0,-28 10 6429 0 0</inkml:trace>
  <inkml:trace contextRef="#ctx0" brushRef="#br0" timeOffset="1704.939">3104 660 1608 0 0,'0'0'3462'0'0,"0"0"-320"0"0,0 0-470 0 0,0 0-424 0 0,0 0-351 0 0,0 0-381 0 0,0 0-416 0 0,0 0-324 0 0,0 0-198 0 0,0 0-134 0 0,0 0-103 0 0,0 0-77 0 0,0 0-73 0 0,-21 21-72 0 0,-65 69-41 0 0,47-26 7 0 0,38-55-79 0 0,-1-4 14 0 0,0 1-1 0 0,0 0 1 0 0,1 0 0 0 0,0 0-1 0 0,1 0 1 0 0,-1 0 0 0 0,1 0-1 0 0,0 0 1 0 0,0 0 0 0 0,1 0-1 0 0,0 0 1 0 0,0 0 0 0 0,0 0-1 0 0,1-1 1 0 0,0 1 0 0 0,0 0-1 0 0,0-1 1 0 0,1 1 0 0 0,-1-1-1 0 0,2 0 1 0 0,-1 0 0 0 0,0 0-1 0 0,1 0 1 0 0,0-1 0 0 0,0 1-1 0 0,0-1 1 0 0,1 0 0 0 0,-1 0-1 0 0,1-1 1 0 0,0 1-1 0 0,4 1-18 0 0,0-1 119 0 0,-1 0 0 0 0,1-1 0 0 0,0-1 1 0 0,0 1-1 0 0,0-1 0 0 0,1-1 1 0 0,-1 0-1 0 0,0 0 0 0 0,1 0 1 0 0,-1-2-1 0 0,1 1 0 0 0,-1-1 1 0 0,0 0-1 0 0,0-1 0 0 0,1 0 0 0 0,-1-1 1 0 0,0 1-1 0 0,-1-2 0 0 0,1 1 1 0 0,-1-1-1 0 0,1-1 0 0 0,-1 0 1 0 0,0 0-1 0 0,4-3-120 0 0,-2 0 89 0 0,0-1 1 0 0,0 1-1 0 0,0-2 1 0 0,-1 1-1 0 0,-1-1 1 0 0,0-1-1 0 0,0 1 1 0 0,-1-1-1 0 0,0-1 1 0 0,-1 1-1 0 0,0-1 1 0 0,-1 0-1 0 0,0-1 1 0 0,-1 1-1 0 0,0-1 1 0 0,-1 0-1 0 0,0-5-89 0 0,-6-111-739 0 0,-36 55-2586 0 0,12 60-808 0 0,8 12-3900 0 0,12 2-1282 0 0</inkml:trace>
  <inkml:trace contextRef="#ctx0" brushRef="#br0" timeOffset="1945.961">3572 1113 9314 0 0,'0'0'2653'0'0,"0"0"-996"0"0,0 0-172 0 0,0 0 115 0 0,0 0-5 0 0,0 0-213 0 0,0 0-346 0 0,0 0-189 0 0,16-35-83 0 0,47-108-63 0 0,-18 6 748 0 0,-39 119-1497 0 0,1 0 1 0 0,0 0 0 0 0,2 1 0 0 0,0 0-1 0 0,1 0 1 0 0,0 1 0 0 0,1 0 0 0 0,1 1-1 0 0,1 0 1 0 0,0 1 0 0 0,1 1 0 0 0,0 0-1 0 0,1 0 1 0 0,1 2 0 0 0,0 0 0 0 0,0 1 0 0 0,1 0-1 0 0,0 1 1 0 0,15-4 47 0 0,18 6-4632 0 0,-33 7-138 0 0,-2 2-3852 0 0,-6 1 3061 0 0</inkml:trace>
  <inkml:trace contextRef="#ctx0" brushRef="#br0" timeOffset="2687.018">3901 1105 0 0 0,'0'0'840'0'0,"0"0"506"0"0,0 0 285 0 0,0 0 325 0 0,0 0 257 0 0,0 0 67 0 0,0 0-197 0 0,0 0-298 0 0,0 0-273 0 0,0 0-214 0 0,0 0-138 0 0,0 0-117 0 0,0 0-118 0 0,14-19-151 0 0,97-131 805 0 0,-90 121-1401 0 0,1 1 1 0 0,1 1 0 0 0,1 1 0 0 0,2 1-1 0 0,0 2 1 0 0,2 0 0 0 0,0 1-1 0 0,4 1-178 0 0,-31 20-1 0 0,0 0 0 0 0,0-1 0 0 0,0 1 0 0 0,0 0 0 0 0,0 0 0 0 0,0 1 0 0 0,0-1 0 0 0,0 0 0 0 0,0 0 0 0 0,0 0 0 0 0,0 1 0 0 0,1-1 0 0 0,-1 0 0 0 0,0 1 0 0 0,1 0 0 0 0,-1-1 0 0 0,0 1 0 0 0,1 0 0 0 0,-1-1 0 0 0,1 1 0 0 0,-1 0-1 0 0,0 0 1 0 0,1 0 0 0 0,-1 0 0 0 0,1 0 0 0 0,-1 1 0 0 0,0-1 0 0 0,1 0 0 0 0,-1 1 0 0 0,0-1 0 0 0,1 1 0 0 0,-1-1 0 0 0,0 1 0 0 0,1 0 0 0 0,-1-1 0 0 0,0 1 0 0 0,0 0 0 0 0,0 0 0 0 0,0 0 0 0 0,0 0 0 0 0,0 0 0 0 0,0 0 0 0 0,0 0 0 0 0,0 0-1 0 0,0 0 1 0 0,-1 0 0 0 0,1 1 0 0 0,0-1 0 0 0,-1 0 0 0 0,1 1 0 0 0,-1-1 0 0 0,0 0 0 0 0,1 1 0 0 0,-1-1 0 0 0,0 1 1 0 0,2 127 261 0 0,1-127-248 0 0,-1-1-1 0 0,1-1 0 0 0,-1 1 0 0 0,1 0 0 0 0,-1 0 0 0 0,1-1 0 0 0,-1 0 0 0 0,1 1 1 0 0,0-1-1 0 0,-1 0 0 0 0,1 0 0 0 0,-1-1 0 0 0,1 1 0 0 0,-1 0 0 0 0,1-1 0 0 0,0 0 0 0 0,-1 1 1 0 0,0-1-1 0 0,1 0 0 0 0,-1 0 0 0 0,1-1 0 0 0,-1 1 0 0 0,2-1-12 0 0,210-125 459 0 0,-122 92-468 0 0,-75 76 89 0 0,-14 165 256 0 0,-3-204-372 0 0,0 0-1 0 0,1 0 1 0 0,0 0 0 0 0,-1 0 0 0 0,1 0 0 0 0,0 0 0 0 0,0 0-1 0 0,0 0 1 0 0,0 0 0 0 0,0-1 0 0 0,1 1 0 0 0,-1 0 0 0 0,1-1-1 0 0,-1 1 1 0 0,1-1 0 0 0,-1 1 0 0 0,1-1 0 0 0,0 0 0 0 0,-1 0 0 0 0,1 1-1 0 0,0-1 1 0 0,0-1 0 0 0,0 1 0 0 0,0 0 0 0 0,0 0 0 0 0,0-1-1 0 0,0 1 1 0 0,0-1 0 0 0,0 0 0 0 0,1 1 0 0 0,-1-1 0 0 0,0 0-1 0 0,0 0 1 0 0,0 0 0 0 0,1-1 36 0 0,74-18-7636 0 0,-59 9 953 0 0,-4 5-2935 0 0</inkml:trace>
</inkml:ink>
</file>

<file path=ppt/ink/ink3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35.8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373 348 4977 0 0,'0'0'2783'0'0,"0"0"-1082"0"0,0 0-446 0 0,0 0 69 0 0,0 0 115 0 0,0 0-1 0 0,0 0-208 0 0,0 0-303 0 0,0 0-245 0 0,0 0-161 0 0,0 0-122 0 0,-34 13-59 0 0,-109 44-31 0 0,137-55-282 0 0,1 0-1 0 0,0 0 0 0 0,0 1 0 0 0,0 0 0 0 0,0 0 0 0 0,0 0 0 0 0,1 0 1 0 0,0 1-1 0 0,-1-1 0 0 0,1 1 0 0 0,0 0 0 0 0,1 1 0 0 0,-1-1 0 0 0,1 1 0 0 0,0 0 1 0 0,-1 2-27 0 0,-7 9 95 0 0,-2 2-49 0 0,0 1-1 0 0,1 0 1 0 0,1 0 0 0 0,1 1 0 0 0,1 0 0 0 0,0 1-1 0 0,2 0 1 0 0,0 1 0 0 0,1-1 0 0 0,2 1 0 0 0,0 0-1 0 0,1 0 1 0 0,1 1 0 0 0,2-1 0 0 0,0 1-46 0 0,2-15-55 0 0,0 1 0 0 0,0 0 0 0 0,1-1 0 0 0,1 0 0 0 0,-1 1 0 0 0,1-1 0 0 0,1-1 0 0 0,0 1 1 0 0,0-1-1 0 0,0 1 0 0 0,1-1 0 0 0,0-1 0 0 0,0 1 0 0 0,1-1 0 0 0,-1 0 0 0 0,1-1 0 0 0,1 0 0 0 0,-1 0 0 0 0,1 0 1 0 0,0-1-1 0 0,0 0 0 0 0,6 2 55 0 0,0 0-1003 0 0,1-1 0 0 0,-1-1 0 0 0,1 0 1 0 0,0 0-1 0 0,0-2 0 0 0,0 0 0 0 0,0 0 1 0 0,5-2 1002 0 0,29 0-7662 0 0,-33 0 4028 0 0</inkml:trace>
  <inkml:trace contextRef="#ctx0" brushRef="#br0" timeOffset="895.59">727 591 2072 0 0,'0'0'1798'0'0,"0"0"-196"0"0,0 0 1 0 0,0 0 115 0 0,0 0 17 0 0,0 0-188 0 0,0 0-312 0 0,0 0-321 0 0,0 0-280 0 0,0 0-177 0 0,-10 31-133 0 0,-28 98-72 0 0,37-127-238 0 0,0 0 0 0 0,0 0 0 0 0,0 0-1 0 0,0 1 1 0 0,0-1 0 0 0,1 1 0 0 0,-1-1-1 0 0,1 0 1 0 0,0 1 0 0 0,-1-1 0 0 0,1 1-1 0 0,0-1 1 0 0,1 1 0 0 0,-1-1 0 0 0,0 1-1 0 0,1-1 1 0 0,-1 0 0 0 0,1 1-1 0 0,0-1 1 0 0,0 0 0 0 0,0 1 0 0 0,0-1-1 0 0,0 0 1 0 0,0 0 0 0 0,1 1-14 0 0,3 4 55 0 0,1 0 38 0 0,0-1 1 0 0,0 1-1 0 0,1-1 0 0 0,-1-1 0 0 0,1 1 1 0 0,1-1-1 0 0,-1 0 0 0 0,1-1 0 0 0,0 1 1 0 0,0-1-1 0 0,0-1 0 0 0,1 0 0 0 0,-1 0 1 0 0,1-1-1 0 0,-1 0 0 0 0,1 0 0 0 0,0-1 0 0 0,0 0 1 0 0,0-1-1 0 0,0 0 0 0 0,0 0 0 0 0,0-1 1 0 0,-1 0-1 0 0,7-1-93 0 0,-3-2 213 0 0,0 0-1 0 0,0-1 1 0 0,-1 0-1 0 0,0-1 1 0 0,0 0 0 0 0,0-1-1 0 0,-1 0 1 0 0,0-1-1 0 0,0 0 1 0 0,-1 0 0 0 0,0-1-1 0 0,7-9-212 0 0,-9 11 55 0 0,-1 0 0 0 0,0-1-1 0 0,-1 0 1 0 0,1 0 0 0 0,-1-1 0 0 0,-1 1-1 0 0,0-1 1 0 0,0 0 0 0 0,0 0 0 0 0,-1 0-1 0 0,-1-1 1 0 0,0 1 0 0 0,0-1 0 0 0,-1 0-1 0 0,0 1 1 0 0,0-1 0 0 0,-1 0 0 0 0,0 0-1 0 0,-1 1 1 0 0,-2-8-55 0 0,1 11-81 0 0,-1 0-1 0 0,0 0 1 0 0,-1 0 0 0 0,1 1-1 0 0,-1-1 1 0 0,-1 1 0 0 0,1 0-1 0 0,0 0 1 0 0,-1 1 0 0 0,0-1-1 0 0,0 1 1 0 0,-1 0 0 0 0,1 0-1 0 0,-1 1 1 0 0,0-1-1 0 0,0 1 1 0 0,0 1 0 0 0,0-1-1 0 0,-1 1 1 0 0,-3-1 81 0 0,7 2-93 0 0,-1 0 0 0 0,1 0 0 0 0,0 0 0 0 0,-1 0 0 0 0,0 0 0 0 0,1 1 0 0 0,-1 0 0 0 0,1 0 0 0 0,-1 0 0 0 0,0 0 0 0 0,1 0 0 0 0,-1 1 0 0 0,1-1 0 0 0,-1 1 0 0 0,1 0 0 0 0,-1 0 0 0 0,1 1 0 0 0,0-1-1 0 0,-1 1 1 0 0,1-1 0 0 0,0 1 0 0 0,0 0 0 0 0,0 0 0 0 0,0 1 0 0 0,1-1 0 0 0,-1 0 0 0 0,0 1 0 0 0,1 0 0 0 0,0-1 0 0 0,0 1 0 0 0,0 0 0 0 0,0 0 0 0 0,0 1 0 0 0,0-1 0 0 0,1 0 0 0 0,0 0 0 0 0,-1 1 0 0 0,1-1 0 0 0,0 1 0 0 0,1-1 0 0 0,-1 1 0 0 0,1-1 0 0 0,-1 1 0 0 0,1 0 0 0 0,0-1 0 0 0,1 1 0 0 0,-1-1 0 0 0,0 1 0 0 0,1 0 0 0 0,0-1 0 0 0,0 1-1 0 0,0-1 1 0 0,0 0 0 0 0,1 1 0 0 0,-1-1 0 0 0,1 0 0 0 0,0 0 0 0 0,0 0 0 0 0,0 0 0 0 0,0 0 0 0 0,1 0 0 0 0,-1 0 93 0 0,14 5 76 0 0,-1 0-1 0 0,1-1 1 0 0,1-1 0 0 0,-1 0-1 0 0,1-1 1 0 0,0-1 0 0 0,0 0-1 0 0,0-1 1 0 0,0-1-1 0 0,1-1 1 0 0,-1-1 0 0 0,1 0-1 0 0,11-2-75 0 0,-22 2 36 0 0,16-1 222 0 0,0-1 0 0 0,0-1 0 0 0,0 0 0 0 0,-1-2 0 0 0,0-1 0 0 0,0-1-1 0 0,0 0 1 0 0,-1-2 0 0 0,0 0 0 0 0,1-2-258 0 0,64-35 888 0 0,-108 96 693 0 0,19-45-1577 0 0,0 0 0 0 0,0-1 1 0 0,0 1-1 0 0,1 0 0 0 0,0 0 0 0 0,0 1 1 0 0,0-1-1 0 0,1 0 0 0 0,-1 1 0 0 0,1-1 1 0 0,1 0-1 0 0,-1 1 0 0 0,1 0 0 0 0,0-1 1 0 0,0 1-1 0 0,0-1 0 0 0,1 1 0 0 0,0-1 1 0 0,0 0-1 0 0,1 1 0 0 0,-1-1 1 0 0,1 0-1 0 0,0 0 0 0 0,0 0 0 0 0,1 0 1 0 0,0 0-1 0 0,0 0 0 0 0,0-1 0 0 0,0 1 1 0 0,1-1-1 0 0,2 3-4 0 0,0-3 45 0 0,0-1 0 0 0,1 1-1 0 0,-1-1 1 0 0,1 0 0 0 0,0-1 0 0 0,0 1 0 0 0,0-2 0 0 0,0 1 0 0 0,0-1 0 0 0,0 0 0 0 0,1 0-1 0 0,-1 0 1 0 0,0-1 0 0 0,1-1 0 0 0,-1 1 0 0 0,0-1 0 0 0,1 0 0 0 0,-1-1 0 0 0,0 0-1 0 0,0 0 1 0 0,0 0 0 0 0,0-1 0 0 0,0-1-45 0 0,148-92 1461 0 0,-135 81-1320 0 0,119-95 320 0 0,-137 112-535 0 0,-1 1 0 0 0,1 0 0 0 0,0-1 0 0 0,-1 1 0 0 0,0 0 0 0 0,0 0 0 0 0,0 0 0 0 0,0 0 0 0 0,0 0 0 0 0,-1 0 0 0 0,1 0 0 0 0,-1 1 0 0 0,0-1 0 0 0,0 0 0 0 0,0 0 0 0 0,0 0 0 0 0,0 0-1 0 0,-1 0 1 0 0,1 0 0 0 0,-1 1 0 0 0,0-1 74 0 0,1 8-88 0 0,0-7 82 0 0,0 0-1 0 0,1 0 1 0 0,-1-1 0 0 0,1 1-1 0 0,0 0 1 0 0,1 0 0 0 0,-1-1-1 0 0,1 1 1 0 0,-1-1 0 0 0,1 1-1 0 0,0-1 1 0 0,0 0 0 0 0,1 1-1 0 0,-1-1 1 0 0,0 0 0 0 0,1-1-1 0 0,0 1 1 0 0,0 0-1 0 0,0-1 1 0 0,0 1 0 0 0,0-1-1 0 0,1 0 1 0 0,-1 0 0 0 0,0-1-1 0 0,1 1 1 0 0,0-1 0 0 0,-1 1-1 0 0,1-1 1 0 0,0 0 0 0 0,0 0-1 0 0,-1-1 1 0 0,4 1 6 0 0,6 1 50 0 0,0 0 0 0 0,0-1 0 0 0,0-1 1 0 0,0 0-1 0 0,1-1 0 0 0,-1 0 0 0 0,0-1 0 0 0,0 0 0 0 0,3-2-50 0 0,0 0 81 0 0,-1-1-1 0 0,-1-1 0 0 0,1 0 0 0 0,-1-1 1 0 0,0 0-1 0 0,0-2 0 0 0,-1 1 1 0 0,0-1-1 0 0,-1-1 0 0 0,0 0 1 0 0,0-1-1 0 0,-1-1 0 0 0,4-5-80 0 0,-8 8 14 0 0,0 0 0 0 0,0 0-1 0 0,-1-1 1 0 0,0 0 0 0 0,-1 0 0 0 0,0-1-1 0 0,0 0 1 0 0,-1 0 0 0 0,-1 0-1 0 0,0 0 1 0 0,0 0 0 0 0,-1 0-1 0 0,-1-1 1 0 0,0 1 0 0 0,0-1-14 0 0,-33 5-4977 0 0,11 17-6604 0 0,18-7 4211 0 0</inkml:trace>
  <inkml:trace contextRef="#ctx0" brushRef="#br0" timeOffset="1671.365">2356 539 0 0 0,'0'0'428'0'0,"0"0"527"0"0,0 0 132 0 0,0 0 32 0 0,0 0 52 0 0,0 0 1 0 0,0 0-37 0 0,-1 3-88 0 0,1-3-934 0 0,1-1 0 0 0,-1 1 1 0 0,0 0-1 0 0,0-1 0 0 0,0 1 1 0 0,1 0-1 0 0,-1-1 0 0 0,0 1 1 0 0,1 0-1 0 0,-1-1 0 0 0,0 1 1 0 0,0 0-1 0 0,1 0 0 0 0,-1 0 0 0 0,0-1 1 0 0,1 1-1 0 0,-1 0 0 0 0,1 0 1 0 0,-1 0-1 0 0,0 0 0 0 0,1 0 1 0 0,-1 0-1 0 0,0 0 0 0 0,1 0 1 0 0,-1 0-1 0 0,1 0 0 0 0,-1 0 1 0 0,0 0-1 0 0,1 0 0 0 0,-1 0 1 0 0,1 0-1 0 0,-1 0 0 0 0,0 0 0 0 0,1 0 1 0 0,-1 0-1 0 0,0 0 0 0 0,1 1 1 0 0,-1-1-1 0 0,0 0 0 0 0,1 0 1 0 0,-1 0-1 0 0,0 1 0 0 0,1-1 1 0 0,-1 0-1 0 0,0 1 0 0 0,0-1 1 0 0,1 0-1 0 0,-1 0 0 0 0,0 1 1 0 0,0-1-1 0 0,1 1-113 0 0,27-37 3048 0 0,13-67 1194 0 0,-14-62-3031 0 0,-25-34-1008 0 0,-3 197-231 0 0,0 0 0 0 0,1 0-1 0 0,-1 0 1 0 0,0 0 0 0 0,0 0 0 0 0,0 0 0 0 0,0 0 0 0 0,0 0 0 0 0,-1 1 0 0 0,1-1 0 0 0,-1 0-1 0 0,1 1 1 0 0,-1-1 0 0 0,1 1 0 0 0,-1-1 0 0 0,0 1 0 0 0,0 0 0 0 0,0 0 0 0 0,0 0-1 0 0,0 0 1 0 0,0 0 0 0 0,0 0 0 0 0,0 0 0 0 0,0 1 0 0 0,0-1 0 0 0,0 1 0 0 0,0 0-1 0 0,0-1 1 0 0,-1 1 0 0 0,1 0 0 0 0,0 0 0 0 0,0 1 0 0 0,0-1 0 0 0,-1 0 0 0 0,1 1 0 0 0,0-1-1 0 0,0 1 1 0 0,0 0 0 0 0,0-1 0 0 0,0 1 0 0 0,0 0 0 0 0,0 0 0 0 0,0 0 0 0 0,0 1-1 0 0,1-1 1 0 0,-1 0 0 0 0,0 1 0 0 0,1-1 0 0 0,-1 1 0 0 0,1 0 0 0 0,-1-1 0 0 0,1 1-1 0 0,0 0 1 0 0,0 0 0 0 0,0 0 0 0 0,0 0 0 0 0,0 0 0 0 0,0 1 28 0 0,-11 16 5 0 0,1 0 0 0 0,1 0 1 0 0,1 2-1 0 0,0-1 0 0 0,2 1 1 0 0,0 0-1 0 0,2 0 0 0 0,0 1 1 0 0,1 0-1 0 0,0 9-5 0 0,1-13 26 0 0,-1 1-1 0 0,2 0 1 0 0,1 0 0 0 0,0-1-1 0 0,1 1 1 0 0,1 0-1 0 0,1 0 1 0 0,0 0 0 0 0,2 0-1 0 0,0-1 1 0 0,1 0-1 0 0,1 0 1 0 0,0 0 0 0 0,2 0-1 0 0,0-1 1 0 0,1-1-1 0 0,0 1 1 0 0,2-1 0 0 0,0-1-1 0 0,1 1-25 0 0,-4-5 74 0 0,2-1 0 0 0,-1 0 1 0 0,1 0-1 0 0,1-1 0 0 0,0 0 0 0 0,0-1 0 0 0,1 0 0 0 0,0-1 0 0 0,0 0 0 0 0,0-1 0 0 0,1 0 1 0 0,0-1-1 0 0,0-1 0 0 0,1 0 0 0 0,-1 0 0 0 0,1-2 0 0 0,0 0 0 0 0,0 0 0 0 0,0-1 0 0 0,0-1 1 0 0,4 0-75 0 0,23-24-1987 0 0,-35 15-2209 0 0,-2-1-3412 0 0,-2 6-1689 0 0</inkml:trace>
  <inkml:trace contextRef="#ctx0" brushRef="#br0" timeOffset="2383.509">3066 547 48 0 0,'0'0'1156'0'0,"0"0"59"0"0,0 0 253 0 0,0 0 412 0 0,0 0 284 0 0,0 0-5 0 0,0 0-189 0 0,0 0-298 0 0,0 0-271 0 0,0 0-204 0 0,0 0-194 0 0,0 0-173 0 0,-16-9-121 0 0,-50-28-116 0 0,64 37-557 0 0,1-1-1 0 0,0 0 1 0 0,-1 0-1 0 0,1 1 0 0 0,-1-1 1 0 0,1 1-1 0 0,-1-1 1 0 0,1 1-1 0 0,-1 0 0 0 0,1 0 1 0 0,-1 0-1 0 0,1-1 0 0 0,-1 1 1 0 0,1 1-1 0 0,-1-1 1 0 0,1 0-1 0 0,-1 0 0 0 0,1 0 1 0 0,-1 1-1 0 0,1-1 1 0 0,-1 1-1 0 0,1-1 0 0 0,-1 1 1 0 0,1 0-1 0 0,0 0 0 0 0,-1-1 1 0 0,1 1-1 0 0,0 0 1 0 0,0 0-1 0 0,0 0 0 0 0,0 0 1 0 0,-1 0-1 0 0,1 1 0 0 0,1-1 1 0 0,-1 0-1 0 0,0 0 1 0 0,0 1-1 0 0,0-1 0 0 0,1 1 1 0 0,-1 0-36 0 0,-1 1 33 0 0,-8 15 49 0 0,0 0 0 0 0,2 1 0 0 0,0-1 0 0 0,1 2 0 0 0,0-1 1 0 0,2 1-1 0 0,1 0 0 0 0,0 0 0 0 0,1 0 0 0 0,1 0 0 0 0,1 1 0 0 0,2 13-82 0 0,0-29 21 0 0,0-1 0 0 0,0 1 0 0 0,0 0 0 0 0,1 0-1 0 0,-1 0 1 0 0,1-1 0 0 0,1 1 0 0 0,-1-1 0 0 0,1 0 0 0 0,-1 1-1 0 0,1-1 1 0 0,0 0 0 0 0,1-1 0 0 0,-1 1 0 0 0,1 0-1 0 0,0-1 1 0 0,-1 0 0 0 0,1 0 0 0 0,1 0 0 0 0,-1 0 0 0 0,0-1-1 0 0,1 0 1 0 0,-1 0 0 0 0,1 0 0 0 0,0 0 0 0 0,0-1 0 0 0,-1 0-1 0 0,1 0 1 0 0,0 0 0 0 0,0 0 0 0 0,1-1-21 0 0,5 0 132 0 0,0-1 0 0 0,0 0 1 0 0,-1-1-1 0 0,1 0 0 0 0,-1-1 1 0 0,1 0-1 0 0,-1-1 0 0 0,0 0 1 0 0,0 0-1 0 0,-1-1 0 0 0,1 0 1 0 0,-1-1-1 0 0,0 0 0 0 0,5-5-132 0 0,15-11 142 0 0,-1-2-1 0 0,-1-1 1 0 0,0-2-1 0 0,-3 0 1 0 0,0-2-1 0 0,-1 0 1 0 0,-2-1-1 0 0,-1-2 1 0 0,-2 0-1 0 0,-1-1 1 0 0,12-34-142 0 0,-24 52-1 0 0,-1 0 1 0 0,-1 0-1 0 0,0 0 1 0 0,-1 0-1 0 0,-1-1 1 0 0,0 1-1 0 0,-1-1 1 0 0,-1 1-1 0 0,0 0 1 0 0,-1-1-1 0 0,-1 1 1 0 0,-1-4 0 0 0,2 11-41 0 0,0 0 0 0 0,-1 1 0 0 0,1-1 1 0 0,-2 0-1 0 0,1 1 0 0 0,-1 0 1 0 0,0 0-1 0 0,-1 0 0 0 0,1 0 0 0 0,-1 1 1 0 0,-1-1-1 0 0,1 1 0 0 0,-1 1 0 0 0,0-1 1 0 0,0 1-1 0 0,-1 0 0 0 0,0 0 0 0 0,1 1 1 0 0,-2 0-1 0 0,1 0 0 0 0,0 1 0 0 0,-1 0 1 0 0,-6-2 40 0 0,9 4-43 0 0,-1 0-1 0 0,1 1 1 0 0,-1-1 0 0 0,0 1 0 0 0,1 0 0 0 0,-1 1 0 0 0,0-1-1 0 0,1 1 1 0 0,-1 0 0 0 0,1 1 0 0 0,0-1 0 0 0,-1 1 0 0 0,1 0 0 0 0,0 1-1 0 0,0-1 1 0 0,0 1 0 0 0,0 0 0 0 0,0 0 0 0 0,1 0 0 0 0,-1 1-1 0 0,1 0 1 0 0,0 0 0 0 0,0 0 0 0 0,1 0 0 0 0,-1 1 43 0 0,-4 5-22 0 0,0 0 0 0 0,1 0 0 0 0,0 1 0 0 0,0 0 0 0 0,2 0 1 0 0,-1 1-1 0 0,1-1 0 0 0,1 1 0 0 0,0 0 0 0 0,-1 11 22 0 0,2-10 1 0 0,1 1 0 0 0,1-1-1 0 0,0 1 1 0 0,1-1 0 0 0,0 1-1 0 0,2 0 1 0 0,-1-1 0 0 0,1 0 0 0 0,1 1-1 0 0,1-1 1 0 0,-1 0 0 0 0,2 0 0 0 0,0-1-1 0 0,1 1 1 0 0,0-1 0 0 0,0 0 0 0 0,2-1-1 0 0,-1 1 1 0 0,2-1 0 0 0,0 1-1 0 0,21 15-74 0 0,1 0 1 0 0,1-2-1 0 0,1-1 1 0 0,1-2-1 0 0,1-1 1 0 0,1-2 0 0 0,1-2-1 0 0,1-1 1 0 0,0-2-1 0 0,0-1 1 0 0,2-2-1 0 0,-1-2 1 0 0,3-1 73 0 0,50 12-2189 0 0,-26-7-5976 0 0,-45-9 203 0 0</inkml:trace>
</inkml:ink>
</file>

<file path=ppt/ink/ink3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46.0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80 0 0,'0'0'2441'0'0,"0"0"-841"0"0,0 0-616 0 0,0 0-640 0 0,0 0-1160 0 0,0 0-928 0 0,0 0-1001 0 0,0 0 2601 0 0</inkml:trace>
</inkml:ink>
</file>

<file path=ppt/ink/ink3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44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108 177 1192 0 0,'0'0'1038'0'0,"0"0"-414"0"0,0 0-139 0 0,0 0 173 0 0,0 0 283 0 0,0 0 224 0 0,0 0 51 0 0,0 0-60 0 0,-1 32-120 0 0,-3 102-121 0 0,9 100 1650 0 0,-4-190-2239 0 0,0-21-111 0 0,0 0 0 0 0,-1 1 0 0 0,-1-1 0 0 0,-2 0 0 0 0,0 0 0 0 0,-2 0-1 0 0,0 0 1 0 0,-1-1 0 0 0,-8 18-215 0 0,14-38 57 0 0,-1-1 0 0 0,1 1 0 0 0,0-1 0 0 0,-1 1 0 0 0,1-1 0 0 0,-1 1-1 0 0,1-1 1 0 0,-1 0 0 0 0,0 1 0 0 0,0-1 0 0 0,1 0 0 0 0,-1 1 0 0 0,0-1 0 0 0,0 0 0 0 0,0 0-1 0 0,0 0 1 0 0,0 0 0 0 0,-1 0 0 0 0,1 0 0 0 0,0 0 0 0 0,0 0 0 0 0,-1-1 0 0 0,1 1 0 0 0,-1 0-1 0 0,1-1 1 0 0,0 1 0 0 0,-1-1 0 0 0,1 1 0 0 0,-1-1 0 0 0,1 0 0 0 0,-1 0 0 0 0,1 0-1 0 0,-1 0 1 0 0,1 0 0 0 0,-1 0 0 0 0,1 0 0 0 0,-1 0 0 0 0,1 0 0 0 0,-1-1 0 0 0,1 1 0 0 0,-1-1-1 0 0,1 1 1 0 0,-1-1 0 0 0,1 1 0 0 0,0-1 0 0 0,-1 0 0 0 0,1 0 0 0 0,0 0 0 0 0,0 0 0 0 0,0 0-1 0 0,-1 0 1 0 0,1 0 0 0 0,0 0 0 0 0,0 0 0 0 0,0 0 0 0 0,1 0 0 0 0,-1-1 0 0 0,0 1-57 0 0,-2-15 33 0 0,1-1 0 0 0,0 1 0 0 0,2 0 1 0 0,0-1-1 0 0,0 1 0 0 0,1 0 0 0 0,2-1 1 0 0,-1 1-1 0 0,2 0 0 0 0,0 0 0 0 0,1 0 1 0 0,0 1-1 0 0,2 0 0 0 0,6-14-33 0 0,-9 19 21 0 0,19-48-11 0 0,3 1 0 0 0,2 0 0 0 0,2 3 0 0 0,3 0-1 0 0,2 2 1 0 0,2 2 0 0 0,2 1 0 0 0,2 2-1 0 0,24-18-9 0 0,-59 59 19 0 0,1-1 0 0 0,0 2 0 0 0,0-1 0 0 0,0 1 0 0 0,1 0 0 0 0,-1 1 0 0 0,1-1 0 0 0,0 2 0 0 0,0-1 0 0 0,1 1 0 0 0,-1 0-1 0 0,1 1 1 0 0,0 0 0 0 0,0 0 0 0 0,-1 1 0 0 0,1 0-19 0 0,-6 3 13 0 0,0 1 0 0 0,0-1 1 0 0,-1 1-1 0 0,1 0 0 0 0,-1 0 0 0 0,1 0 0 0 0,-1 0 1 0 0,0 0-1 0 0,-1 0 0 0 0,1 1 0 0 0,0-1 0 0 0,-1 0 0 0 0,0 1 1 0 0,0 0-1 0 0,0-1 0 0 0,0 1 0 0 0,0 0 0 0 0,-1-1 0 0 0,0 1 1 0 0,1 0-1 0 0,-2-1 0 0 0,1 1 0 0 0,0 0 0 0 0,-1 0 0 0 0,1-1 1 0 0,-1 1-1 0 0,-1 2-13 0 0,2-2 18 0 0,-5 25 28 0 0,-2 0 0 0 0,0 0 0 0 0,-2-1 0 0 0,-2 0 0 0 0,0-1 0 0 0,-1 0 0 0 0,-2-1 0 0 0,-1 0 1 0 0,-1-1-1 0 0,-1-1 0 0 0,-5 5-46 0 0,0 4-17 0 0,9-13-176 0 0,-1 0 0 0 0,-1-1 0 0 0,-1 0 0 0 0,0-1 0 0 0,-1-1 0 0 0,-18 14 193 0 0,-36 1-7191 0 0,56-31-1219 0 0,13-1 4877 0 0</inkml:trace>
  <inkml:trace contextRef="#ctx0" brushRef="#br0" timeOffset="509.787">445 611 0 0 0,'0'0'575'0'0,"0"0"1114"0"0,0 0 435 0 0,0 0 187 0 0,0 0 63 0 0,0 0-218 0 0,33-7-376 0 0,105-23-335 0 0,-59-3 313 0 0,-63 22-1321 0 0,16-9-50 0 0,-2-2 0 0 0,0-1 0 0 0,-1-1 1 0 0,-1-2-1 0 0,-2-1 0 0 0,-1-1 0 0 0,-1-1 0 0 0,-1-1 1 0 0,16-27-388 0 0,-34 46 61 0 0,1 1 1 0 0,-2-1-1 0 0,1 0 0 0 0,-2 0 1 0 0,1 0-1 0 0,-1 0 1 0 0,-1-1-1 0 0,0 1 1 0 0,-1-1-1 0 0,0 1 0 0 0,-1-1 1 0 0,0 0-1 0 0,0 1 1 0 0,-2-2-62 0 0,2 10-10 0 0,-1 0 1 0 0,0 0 0 0 0,0 0-1 0 0,0 0 1 0 0,-1 0 0 0 0,1 0-1 0 0,-1 0 1 0 0,1 1 0 0 0,-1-1-1 0 0,0 0 1 0 0,0 1 0 0 0,0 0-1 0 0,0-1 1 0 0,-1 1-1 0 0,1 0 1 0 0,-1 0 0 0 0,1 0-1 0 0,-1 0 1 0 0,0 1 0 0 0,0-1-1 0 0,1 1 1 0 0,-1-1 0 0 0,0 1-1 0 0,0 0 1 0 0,-1 0-1 0 0,1 1 1 0 0,0-1 0 0 0,0 1-1 0 0,0-1 1 0 0,0 1 0 0 0,-2 0 9 0 0,-2 0-40 0 0,-1-1 1 0 0,1 2 0 0 0,0-1 0 0 0,-1 1 0 0 0,1 0-1 0 0,0 0 1 0 0,0 1 0 0 0,0 0 0 0 0,0 0-1 0 0,0 1 1 0 0,0 0 0 0 0,1 0 0 0 0,-3 2 39 0 0,3-2-20 0 0,-1 1 0 0 0,0 0-1 0 0,1 0 1 0 0,0 1 0 0 0,0-1 0 0 0,0 1 0 0 0,1 1 0 0 0,-1-1 0 0 0,1 1 0 0 0,1 0 0 0 0,-1 0 0 0 0,1 0 0 0 0,0 1 0 0 0,0-1 0 0 0,1 1 0 0 0,0 0 0 0 0,0 0 0 0 0,0 0 0 0 0,1 1 0 0 0,0-1 0 0 0,1 1 0 0 0,0-1-1 0 0,0 1 1 0 0,0-1 0 0 0,1 1 0 0 0,0 0 0 0 0,1-1 0 0 0,0 3 20 0 0,4-4-8 0 0,-1 0 1 0 0,2 0-1 0 0,-1-1 0 0 0,0 0 1 0 0,1 0-1 0 0,0 0 0 0 0,1 0 0 0 0,-1-1 1 0 0,1 0-1 0 0,-1 0 0 0 0,1-1 0 0 0,0 0 1 0 0,0 0-1 0 0,1-1 0 0 0,-1 0 0 0 0,1 0 1 0 0,-1-1-1 0 0,1 1 0 0 0,-1-2 1 0 0,7 1 6 0 0,35 4 100 0 0,-1-3-1 0 0,1-2 1 0 0,0-2-1 0 0,-1-2 1 0 0,0-2-1 0 0,5-3-98 0 0,22 1 459 0 0,-77 39 188 0 0,-78 126-805 0 0,66-106-2973 0 0,18-35-1908 0 0,7-6-4609 0 0,-7-9 6450 0 0</inkml:trace>
  <inkml:trace contextRef="#ctx0" brushRef="#br0" timeOffset="847.729">1498 420 1408 0 0,'0'0'4260'0'0,"0"0"-2758"0"0,0 0-530 0 0,0 0 473 0 0,0 0 349 0 0,0 0 111 0 0,0 0-100 0 0,0 0-184 0 0,0 0-210 0 0,0 0-207 0 0,36-6-225 0 0,110-19-230 0 0,-142 25-694 0 0,1-1-1 0 0,0 1 0 0 0,-1-1 1 0 0,1 0-1 0 0,-1-1 0 0 0,1 1 1 0 0,-1-1-1 0 0,0 0 0 0 0,1 0 1 0 0,-1 0-1 0 0,0 0 1 0 0,0-1-1 0 0,-1 0 0 0 0,1 0 1 0 0,0 0-1 0 0,2-3-54 0 0,6-6 186 0 0,-2 6-91 0 0,-1-1 0 0 0,0 0 0 0 0,0-1 0 0 0,0 0 1 0 0,-1-1-1 0 0,0 1 0 0 0,-1-1 0 0 0,0-1 0 0 0,0 1 0 0 0,-1-1 0 0 0,0-1 0 0 0,-1 1 0 0 0,0-1 0 0 0,-1 0 0 0 0,0 0 0 0 0,-1 0 0 0 0,0 0 0 0 0,0-1 0 0 0,-2 1 0 0 0,2-10-95 0 0,-4 18-15 0 0,0-1 1 0 0,0 1 0 0 0,0 0-1 0 0,0 0 1 0 0,-1 0 0 0 0,1 0-1 0 0,-1 0 1 0 0,0 0 0 0 0,0 1-1 0 0,0-1 1 0 0,0 0 0 0 0,0 1-1 0 0,0 0 1 0 0,-1-1 0 0 0,1 1-1 0 0,-1 0 1 0 0,0 0 0 0 0,1 0-1 0 0,-1 1 1 0 0,0-1 0 0 0,0 1-1 0 0,0-1 1 0 0,0 1-1 0 0,-1 0 1 0 0,1 0 0 0 0,0 1-1 0 0,0-1 1 0 0,-1 1 0 0 0,-1-1 14 0 0,-101-1-699 0 0,91 5 649 0 0,1 1 0 0 0,-1 0 0 0 0,1 1 1 0 0,0 1-1 0 0,1 0 0 0 0,-1 1 0 0 0,1 0 0 0 0,1 1 0 0 0,-1 0 0 0 0,1 1 1 0 0,1 1-1 0 0,0 0 0 0 0,0 0 0 0 0,1 1 0 0 0,0 0 0 0 0,1 1 1 0 0,0 0-1 0 0,1 1 0 0 0,0 0 0 0 0,1 0 0 0 0,0 0 0 0 0,2 1 0 0 0,-1 0 1 0 0,-2 11 49 0 0,6-19-24 0 0,0 0 1 0 0,0 1 0 0 0,0-1 0 0 0,1 0 0 0 0,0 1-1 0 0,0-1 1 0 0,0 1 0 0 0,1-1 0 0 0,0 1 0 0 0,1 0-1 0 0,-1-1 1 0 0,1 1 0 0 0,0-1 0 0 0,1 0 0 0 0,-1 1 0 0 0,1-1-1 0 0,1 0 1 0 0,-1 0 0 0 0,1 0 0 0 0,0 0 0 0 0,1 0-1 0 0,-1-1 1 0 0,1 0 0 0 0,0 1 0 0 0,0-1 0 0 0,1-1-1 0 0,-1 1 1 0 0,6 3 23 0 0,4 0-53 0 0,1-1 1 0 0,0-1-1 0 0,0 0 0 0 0,1-1 1 0 0,0-1-1 0 0,-1-1 0 0 0,2 0 1 0 0,-1-1-1 0 0,0 0 0 0 0,0-1 0 0 0,0-1 1 0 0,1-1-1 0 0,-1 0 53 0 0,-5 1-50 0 0,8-2-320 0 0,1 0 0 0 0,-1-1 0 0 0,0 0-1 0 0,0-2 1 0 0,-1 0 0 0 0,1-1 0 0 0,-1-1-1 0 0,-1-1 1 0 0,3-2 370 0 0,95-54-10253 0 0,-89 47 6196 0 0,-9 5 1383 0 0</inkml:trace>
  <inkml:trace contextRef="#ctx0" brushRef="#br0" timeOffset="1104.722">2166 129 2601 0 0,'0'0'2200'0'0,"0"0"-850"0"0,0 0-251 0 0,0 0 122 0 0,0 0 90 0 0,0 0 5 0 0,0 0-130 0 0,0 0-191 0 0,0 0-95 0 0,0 0-48 0 0,-1 32-20 0 0,-7 103-5 0 0,15 17 1943 0 0,-2-126-2475 0 0,-5-24-237 0 0,0 1-1 0 0,1-1 1 0 0,-1 0 0 0 0,1 0-1 0 0,-1 0 1 0 0,1 0 0 0 0,0 0-1 0 0,0 0 1 0 0,0 0 0 0 0,0-1-1 0 0,0 1 1 0 0,0 0 0 0 0,1 0-1 0 0,-1-1 1 0 0,1 1 0 0 0,-1-1 0 0 0,1 1-1 0 0,-1-1 1 0 0,1 0 0 0 0,0 1-1 0 0,0-1 1 0 0,0 0 0 0 0,-1 0-1 0 0,1 0 1 0 0,0-1 0 0 0,0 1-1 0 0,0 0 1 0 0,1-1 0 0 0,-1 1-1 0 0,0-1 1 0 0,0 0 0 0 0,0 0 0 0 0,0 0-1 0 0,0 0 1 0 0,0 0 0 0 0,1 0-1 0 0,-1 0 1 0 0,0-1 0 0 0,0 1-1 0 0,0-1 1 0 0,0 1 0 0 0,0-1-1 0 0,0 0 1 0 0,0 0 0 0 0,0 0-1 0 0,0 0 1 0 0,-1 0 0 0 0,1-1-1 0 0,0 1 1 0 0,-1 0 0 0 0,2-2-58 0 0,21-20 430 0 0,-2 0 0 0 0,0-1 0 0 0,-2-2 0 0 0,-1 0 1 0 0,9-16-431 0 0,39-51 588 0 0,28-47-973 0 0,-87 121-1965 0 0,-8 12-1950 0 0,1 0-5070 0 0,-1 7 339 0 0</inkml:trace>
  <inkml:trace contextRef="#ctx0" brushRef="#br0" timeOffset="1351.862">2827 177 15803 0 0,'0'0'817'0'0,"0"0"-553"0"0,0 0-104 0 0,0 0 32 0 0,0 0-24 0 0,0 0-56 0 0,0 0-88 0 0,0 0-112 0 0,0 0-104 0 0,-40 191-48 0 0,49-183-120 0 0,-3-5-249 0 0,3 1-407 0 0,-2-4-712 0 0,-3 0-1249 0 0,3 0-1728 0 0,-3-4-920 0 0</inkml:trace>
  <inkml:trace contextRef="#ctx0" brushRef="#br0" timeOffset="1803.341">3122 41 12771 0 0,'0'0'1636'0'0,"0"0"-528"0"0,0 0-89 0 0,0 0 180 0 0,0 0 68 0 0,0 0-95 0 0,0 0-277 0 0,0 0-251 0 0,0 0-186 0 0,0 0-161 0 0,0 0-121 0 0,0 0-93 0 0,0 0-23 0 0,-11 7-19 0 0,-32 26-17 0 0,39-29-25 0 0,1 0-1 0 0,0 1 0 0 0,0-1 1 0 0,0 1-1 0 0,0 0 1 0 0,1-1-1 0 0,-1 1 0 0 0,1 0 1 0 0,1 1-1 0 0,-1-1 1 0 0,1 0-1 0 0,0 0 0 0 0,0 1 1 0 0,0-1-1 0 0,1 1 1 0 0,-1-1-1 0 0,2 3 2 0 0,-2-1-11 0 0,0 1 15 0 0,0-1 0 0 0,1 1 0 0 0,0-1 0 0 0,0 0 0 0 0,0 1 0 0 0,1-1 0 0 0,0 1 0 0 0,1-1 0 0 0,-1 0 0 0 0,1 0 0 0 0,1 0 0 0 0,-1 0 0 0 0,1 0 0 0 0,1 0 0 0 0,-1-1 0 0 0,1 0 0 0 0,0 1 0 0 0,1-1 0 0 0,-1-1 0 0 0,1 1 0 0 0,0-1 0 0 0,1 0 0 0 0,-1 0 0 0 0,1 0 0 0 0,0-1 1 0 0,0 0-1 0 0,1 0 0 0 0,-1 0 0 0 0,1-1 0 0 0,-1 0 0 0 0,1 0 0 0 0,0-1 0 0 0,1 0 0 0 0,-1 0 0 0 0,0 0 0 0 0,5-1-4 0 0,29-11 379 0 0,-33 5-282 0 0,-1 0 0 0 0,0 0 0 0 0,-1-1 0 0 0,1 0 0 0 0,-1-1 0 0 0,-1 0 0 0 0,1 1 0 0 0,-1-2 0 0 0,0 1 0 0 0,0-1 0 0 0,-1 1 0 0 0,0-1 0 0 0,-1 0 0 0 0,0-1 0 0 0,0 1-1 0 0,-1 0 1 0 0,0-1 0 0 0,1-8-97 0 0,-2 8-26 0 0,0 1-1 0 0,-1-1 0 0 0,0 1 0 0 0,0-1 0 0 0,-1 1 1 0 0,0 0-1 0 0,-1-1 0 0 0,0 1 0 0 0,0 0 1 0 0,-1 0-1 0 0,0 0 0 0 0,0 0 0 0 0,-1 0 0 0 0,0 1 1 0 0,0 0-1 0 0,-1-1 0 0 0,0 2 0 0 0,0-1 0 0 0,0 1 1 0 0,-1-1-1 0 0,0 1 0 0 0,-1 1 0 0 0,1-1 1 0 0,-3 0 26 0 0,-72-22-2832 0 0,52 29-984 0 0,3 6-3771 0 0,16-3-2617 0 0</inkml:trace>
  <inkml:trace contextRef="#ctx0" brushRef="#br0" timeOffset="2052.442">3466 155 7706 0 0,'0'0'1823'0'0,"0"0"-502"0"0,0 0-198 0 0,0 0-87 0 0,0 0-101 0 0,0 0-117 0 0,0 0-141 0 0,0 0-125 0 0,0 0-119 0 0,0 0-113 0 0,0 0-79 0 0,0 0-52 0 0,4 27-5 0 0,12 84-10 0 0,13-47 466 0 0,-22-57-453 0 0,-3-4-46 0 0,-1 0 0 0 0,1-1 0 0 0,0 1 0 0 0,0-1 0 0 0,1 0 0 0 0,-1 0 0 0 0,0 0 0 0 0,1-1 0 0 0,-1 1 0 0 0,1-1 0 0 0,-1 0 0 0 0,1-1 0 0 0,0 1 0 0 0,-1-1 0 0 0,1 0 0 0 0,0 0 0 0 0,-1 0 0 0 0,1-1 0 0 0,0 1 0 0 0,-1-1 0 0 0,1 0 0 0 0,-1-1 0 0 0,1 1 0 0 0,-1-1 0 0 0,0 0 0 0 0,1 0 0 0 0,-1 0 0 0 0,0 0 0 0 0,0-1 0 0 0,-1 0 0 0 0,1 0 0 0 0,0 0 0 0 0,-1 0 0 0 0,0 0 0 0 0,0-1 0 0 0,0 1 0 0 0,1-2-141 0 0,62-97 959 0 0,-43 55-4013 0 0,-2 4-5948 0 0,-17 32 900 0 0</inkml:trace>
  <inkml:trace contextRef="#ctx0" brushRef="#br0" timeOffset="2390.414">4282 0 15355 0 0,'0'0'1390'0'0,"0"0"-581"0"0,0 0-232 0 0,0 0-7 0 0,0 0-31 0 0,0 0-80 0 0,0 0-128 0 0,0 0-94 0 0,0 0-56 0 0,0 0-42 0 0,0 0-80 0 0,0 0-51 0 0,0 0-40 0 0,-25 13-40 0 0,-72 40-36 0 0,71-29-99 0 0,35-16 37 0 0,-7-7 139 0 0,123 95-9 0 0,-120-91 143 0 0,-1-1-1 0 0,-1 1 1 0 0,1 0 0 0 0,-1 0 0 0 0,0 1 0 0 0,0-1 0 0 0,0 0 0 0 0,-1 1 0 0 0,1 0 0 0 0,-2 0 0 0 0,1 0 0 0 0,0 0 0 0 0,-1 0-1 0 0,0 0 1 0 0,-1 0 0 0 0,1 0 0 0 0,-1 0 0 0 0,-1 0 0 0 0,1 0 0 0 0,-1 0 0 0 0,0 0 0 0 0,0 0 0 0 0,-1 0 0 0 0,1 0 0 0 0,-1 0-1 0 0,-1 0 1 0 0,1-1 0 0 0,-1 1 0 0 0,0-1 0 0 0,0 0 0 0 0,-1 0 0 0 0,1 0 0 0 0,-1 0 0 0 0,0 0 0 0 0,-4 2-103 0 0,1-1-58 0 0,-1 0 0 0 0,0 0 0 0 0,-1-1 0 0 0,1 0 0 0 0,-1-1 0 0 0,0 0 0 0 0,0 0 0 0 0,-1-1 0 0 0,1 0 0 0 0,-1 0 0 0 0,1-1 0 0 0,-11 1 58 0 0,-37-12-10396 0 0,49 5 1957 0 0</inkml:trace>
</inkml:ink>
</file>

<file path=ppt/ink/ink3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2.2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70 6993 0 0,'0'0'4292'0'0,"0"0"-2153"0"0,0 0-876 0 0,0 0-199 0 0,0 0-67 0 0,0 0-144 0 0,0 0-235 0 0,0 0-232 0 0,0 0-138 0 0,0 0-48 0 0,0 0 10 0 0,0 0 47 0 0,1 11 23 0 0,2 294 803 0 0,-23-140-1006 0 0,10-86 86 0 0,23-91 400 0 0,-1-5-594 0 0,2 1 0 0 0,0 1 0 0 0,0 0 0 0 0,1 1 0 0 0,1 0 0 0 0,1 2 0 0 0,0 0 0 0 0,0 0 0 0 0,1 2 0 0 0,1 0 0 0 0,0 1 0 0 0,0 1 0 0 0,4 0 31 0 0,82-9-346 0 0,-102 17 335 0 0,1 1-1 0 0,-1 0 1 0 0,0-1 0 0 0,0 1-1 0 0,1 0 1 0 0,-1 1 0 0 0,0-1-1 0 0,0 1 1 0 0,0-1-1 0 0,0 1 1 0 0,-1 0 0 0 0,1 0-1 0 0,0 0 1 0 0,-1 0 0 0 0,1 1-1 0 0,-1-1 1 0 0,0 1 0 0 0,0-1-1 0 0,0 1 1 0 0,0 0 0 0 0,0 0-1 0 0,-1 0 1 0 0,1 0 0 0 0,-1 0-1 0 0,0 0 1 0 0,0 0-1 0 0,0 1 1 0 0,0-1 0 0 0,0 0-1 0 0,-1 2 12 0 0,2 5 34 0 0,0 0 0 0 0,-1 0 0 0 0,-1 0 0 0 0,0 0 0 0 0,0 0 0 0 0,-1 0 0 0 0,0 0 0 0 0,-1 0 0 0 0,0 0 0 0 0,-1-1 0 0 0,0 1 0 0 0,0-1 0 0 0,-1 1 0 0 0,0-1 1 0 0,-1 0-1 0 0,-2 3-34 0 0,0-1-27 0 0,-2 1 0 0 0,1-1 1 0 0,-1-1-1 0 0,-1 0 1 0 0,0 0-1 0 0,0-1 1 0 0,-1 0-1 0 0,0-1 1 0 0,-1 0-1 0 0,1-1 1 0 0,-2-1-1 0 0,1 1 0 0 0,-1-2 1 0 0,0 0-1 0 0,0 0 1 0 0,0-1-1 0 0,-1-1 1 0 0,1 0-1 0 0,-1-1 1 0 0,0 0-1 0 0,-12-1 27 0 0,26-1-9 0 0,-74-11-2279 0 0,42-27-3183 0 0,26 3-3282 0 0,6 23 4691 0 0</inkml:trace>
  <inkml:trace contextRef="#ctx0" brushRef="#br0" timeOffset="269.417">726 0 13691 0 0,'0'0'947'0'0,"0"0"-263"0"0,0 0-77 0 0,0 0 228 0 0,0 0 179 0 0,0 0 3 0 0,0 0-129 0 0,0 0-149 0 0,0 0-131 0 0,0 0-100 0 0,-4 34-109 0 0,-12 110-110 0 0,2-1 155 0 0,-4 61-495 0 0,15-66-5700 0 0,5-125 1773 0 0,5-2-3735 0 0,-5-9 2536 0 0</inkml:trace>
  <inkml:trace contextRef="#ctx0" brushRef="#br0" timeOffset="620.074">855 652 7162 0 0,'0'0'1406'0'0,"0"0"-555"0"0,0 0 27 0 0,0 0 373 0 0,0 0 350 0 0,0 0 116 0 0,0 0-118 0 0,0 0-200 0 0,0 0-212 0 0,0 0-195 0 0,0 0-155 0 0,34 2-131 0 0,106 5-143 0 0,-136-6-528 0 0,0-1 0 0 0,0 0 0 0 0,-1 0 1 0 0,1 0-1 0 0,0 0 0 0 0,0-1 0 0 0,0 0 1 0 0,0 1-1 0 0,-1-1 0 0 0,1-1 0 0 0,0 1 1 0 0,-1 0-1 0 0,1-1 0 0 0,-1 0 0 0 0,1 0 1 0 0,-1 0-1 0 0,0 0 0 0 0,0 0 0 0 0,0-1 1 0 0,2-1-36 0 0,5-5 148 0 0,0 2-87 0 0,-1-1 0 0 0,1 0 0 0 0,-1 0 0 0 0,-1-1-1 0 0,1 0 1 0 0,-2 0 0 0 0,1-1 0 0 0,-1 0 0 0 0,-1 0-1 0 0,0-1 1 0 0,0 0 0 0 0,-1 0 0 0 0,0 0 0 0 0,-1-1-1 0 0,0 1 1 0 0,-1-1 0 0 0,-1 0 0 0 0,0 0 0 0 0,0 0 0 0 0,-1-10-61 0 0,-2 17-98 0 0,-1 1 1 0 0,0-1 0 0 0,0 1 0 0 0,0 0 0 0 0,0 0 0 0 0,-1-1 0 0 0,0 1-1 0 0,0 1 1 0 0,0-1 0 0 0,0 0 0 0 0,0 1 0 0 0,-1 0 0 0 0,0 0-1 0 0,0 0 1 0 0,0 0 0 0 0,0 0 0 0 0,0 1 0 0 0,0 0 0 0 0,-1-1 0 0 0,1 2-1 0 0,-1-1 1 0 0,1 1 0 0 0,-1-1 0 0 0,0 1 0 0 0,1 0 0 0 0,-1 1 0 0 0,0-1-1 0 0,0 1 1 0 0,0 0 0 0 0,0 0 0 0 0,1 1 0 0 0,-1-1 0 0 0,0 1 0 0 0,0 0-1 0 0,1 1 1 0 0,-1-1 0 0 0,0 1 0 0 0,-2 1 97 0 0,-7 3-377 0 0,-1 1 0 0 0,1 0 0 0 0,0 1 0 0 0,0 1-1 0 0,1 0 1 0 0,0 1 0 0 0,1 1 0 0 0,0 0 0 0 0,0 0 0 0 0,2 1 0 0 0,-1 0 0 0 0,1 1-1 0 0,1 0 1 0 0,-4 9 377 0 0,9-16-469 0 0,0 1 0 0 0,1 0-1 0 0,0 0 1 0 0,1-1 0 0 0,-1 2-1 0 0,1-1 1 0 0,0 0-1 0 0,1 0 1 0 0,0 1 0 0 0,0-1-1 0 0,1 0 1 0 0,-1 1 0 0 0,2-1-1 0 0,-1 1 1 0 0,1-1 0 0 0,0 0-1 0 0,1 1 1 0 0,-1-1 0 0 0,1 0-1 0 0,1 0 1 0 0,0 0 0 0 0,0 0-1 0 0,0 0 1 0 0,1-1 0 0 0,-1 0-1 0 0,2 1 1 0 0,-1-1 0 0 0,1-1-1 0 0,0 1 1 0 0,0-1 469 0 0,13 10-1020 0 0,-5-7 873 0 0</inkml:trace>
  <inkml:trace contextRef="#ctx0" brushRef="#br0" timeOffset="1102.242">1350 806 11178 0 0,'0'0'1422'0'0,"0"0"-340"0"0,0 0 26 0 0,0 0 121 0 0,0 0-31 0 0,0 0-140 0 0,0 0-146 0 0,0 0-108 0 0,0 0-81 0 0,0 0-70 0 0,0 0-85 0 0,35-30-113 0 0,105-96-89 0 0,-63 55 142 0 0,23-7-35 0 0,-99 78-490 0 0,-1 0 0 0 0,1-1 0 0 0,-1 1 1 0 0,1 0-1 0 0,0 0 0 0 0,-1-1 0 0 0,1 1 0 0 0,-1 0 0 0 0,1 0 0 0 0,0 0 0 0 0,-1 0 0 0 0,1 0 0 0 0,-1 0 1 0 0,1 0-1 0 0,0 0 0 0 0,-1 0 0 0 0,1 0 0 0 0,-1 0 0 0 0,1 0 0 0 0,0 0 0 0 0,-1 0 0 0 0,1 1 1 0 0,-1-1-1 0 0,1 0 0 0 0,-1 0 0 0 0,1 1 0 0 0,-1-1 0 0 0,1 0 0 0 0,-1 1 0 0 0,1-1 0 0 0,-1 1 1 0 0,1-1-1 0 0,-1 0 0 0 0,1 1 0 0 0,-1-1 0 0 0,0 1 0 0 0,1-1 0 0 0,-1 1 0 0 0,0-1 0 0 0,1 1 0 0 0,-1 0 1 0 0,0-1-1 0 0,0 1 0 0 0,0-1 0 0 0,0 1 0 0 0,1-1 0 0 0,-1 1 0 0 0,0 0 0 0 0,0-1 0 0 0,0 1 1 0 0,0-1-1 0 0,0 1 0 0 0,0 0 0 0 0,-1-1 0 0 0,1 1 17 0 0,1 48-200 0 0,-2-35 245 0 0,1-13-35 0 0,0 0 1 0 0,0 1 0 0 0,0-1-1 0 0,0 0 1 0 0,1 1 0 0 0,-1-1-1 0 0,0 0 1 0 0,1 0 0 0 0,-1 1-1 0 0,1-1 1 0 0,-1 0 0 0 0,1 0-1 0 0,-1 0 1 0 0,1 0-1 0 0,0 0 1 0 0,0 0 0 0 0,0 0-1 0 0,0 0 1 0 0,0 0 0 0 0,-1 0-1 0 0,2 0 1 0 0,-1 0 0 0 0,0-1-1 0 0,0 1 1 0 0,0 0-1 0 0,0-1 1 0 0,0 1 0 0 0,0-1-1 0 0,1 1 1 0 0,-1-1 0 0 0,0 0-1 0 0,1 1 1 0 0,-1-1 0 0 0,0 0-1 0 0,0 0 1 0 0,1 0 0 0 0,-1 0-1 0 0,0 0 1 0 0,1 0-1 0 0,-1 0 1 0 0,0-1 0 0 0,0 1-1 0 0,1 0 1 0 0,-1-1 0 0 0,0 1-1 0 0,1-1-10 0 0,142-61 842 0 0,-118 52-770 0 0,-20 7-66 0 0,1 0 0 0 0,-1 0 0 0 0,1 1 0 0 0,0 0-1 0 0,0 0 1 0 0,0 1 0 0 0,0-1 0 0 0,0 1 0 0 0,0 1 0 0 0,0 0 0 0 0,1 0-1 0 0,1 0-4 0 0,27 55-42 0 0,29 26-356 0 0,-48-70-1073 0 0,-10-9-1918 0 0,-1 3-4839 0 0,-4-5-1409 0 0</inkml:trace>
  <inkml:trace contextRef="#ctx0" brushRef="#br0" timeOffset="1799.24">879 711 0 0 0,'0'0'976'0'0,"0"0"31"0"0,0 0 20 0 0,-6-14 3997 0 0,6 13-3715 0 0,0 1-142 0 0,0 0-167 0 0,0 0-151 0 0,0 0-76 0 0,2 4 6850 0 0,-1 10-5195 0 0,0 4-2473 0 0,3-14 119 0 0,0 0 0 0 0,1 0 0 0 0,-1-1 0 0 0,1 0-1 0 0,-1 0 1 0 0,1 0 0 0 0,0 0 0 0 0,0-1 0 0 0,0 1 0 0 0,0-1 0 0 0,1-1-1 0 0,-1 1 1 0 0,1-1 0 0 0,-1 0 0 0 0,1 0 0 0 0,-1 0 0 0 0,1-1-1 0 0,-1 0 1 0 0,3 0-74 0 0,32 1 42 0 0,0-2-1 0 0,1-1 1 0 0,-1-2-1 0 0,0-2 1 0 0,0-1 0 0 0,0-3-42 0 0,-17 8-656 0 0,-6 0-2877 0 0,-7-1-4722 0 0,-8 2-3540 0 0</inkml:trace>
</inkml:ink>
</file>

<file path=ppt/ink/ink3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0.7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99 1408 0 0,'0'0'2047'0'0,"0"0"-873"0"0,0 0-493 0 0,0 0-108 0 0,0 0 168 0 0,0 0 291 0 0,0 0 215 0 0,0 0 36 0 0,0 0-125 0 0,0 0-205 0 0,0 0-223 0 0,1 34-162 0 0,6 110-149 0 0,-1 14 167 0 0,13 176-820 0 0,-18-303-221 0 0,2 23-1034 0 0,2-21-3767 0 0,-3-33-1988 0 0,-2-4 7330 0 0,-2-3-94 0 0</inkml:trace>
  <inkml:trace contextRef="#ctx0" brushRef="#br0" timeOffset="258.769">1 331 0 0 0,'0'0'1370'0'0,"0"0"123"0"0,0 0 130 0 0,0 0 79 0 0,0 0 5 0 0,0 0-121 0 0,0 0-253 0 0,0 0-226 0 0,0 0-201 0 0,23-33-194 0 0,75-102-177 0 0,-44 89-103 0 0,-34 39-282 0 0,1 1 1 0 0,-1 0 0 0 0,1 2 0 0 0,0 0-1 0 0,0 1 1 0 0,1 1 0 0 0,-1 2-1 0 0,12 0-150 0 0,-27 1 28 0 0,1 1-1 0 0,-1 0 0 0 0,1 0 0 0 0,-1 0 0 0 0,0 1 0 0 0,0 0 1 0 0,0 0-1 0 0,0 1 0 0 0,-1 0 0 0 0,1 0 0 0 0,-1 0 1 0 0,0 0-1 0 0,0 1 0 0 0,0 0 0 0 0,-1 0 0 0 0,0 0 1 0 0,0 1-1 0 0,0-1 0 0 0,0 1 0 0 0,-1 0 0 0 0,0 0 0 0 0,0 0 1 0 0,-1 0-1 0 0,0 1 0 0 0,0-1 0 0 0,0 1 0 0 0,-1-1 1 0 0,0 1-1 0 0,0 0 0 0 0,-1 0 0 0 0,0-1 0 0 0,0 1 1 0 0,0 0-1 0 0,-1 0 0 0 0,0-1 0 0 0,0 1 0 0 0,-1-1 0 0 0,0 1 1 0 0,0-1-1 0 0,0 1 0 0 0,-1-1 0 0 0,0 0 0 0 0,0 0 1 0 0,-3 3-28 0 0,-3 8 57 0 0,-1-1 0 0 0,-1 0 0 0 0,0-1 0 0 0,-1-1 0 0 0,-1 0 1 0 0,0 0-1 0 0,-1-1 0 0 0,0-1 0 0 0,-1 0 0 0 0,0-1 0 0 0,-1-1 1 0 0,0 0-1 0 0,-1-1 0 0 0,0-1 0 0 0,-17 6-57 0 0,0-10-1810 0 0,26-10-1675 0 0,6-5-3449 0 0,2 6 1398 0 0</inkml:trace>
  <inkml:trace contextRef="#ctx0" brushRef="#br0" timeOffset="719.904">582 489 1768 0 0,'0'0'2264'0'0,"0"0"-772"0"0,0 0-113 0 0,0 0 312 0 0,0 0 195 0 0,0 0-34 0 0,0 0-284 0 0,0 0-343 0 0,0 0-259 0 0,32-26-225 0 0,99-84-173 0 0,-28 0 559 0 0,-100 106-1081 0 0,6-4 12 0 0,0-1 1 0 0,-1 0-1 0 0,-1 0 0 0 0,1-1 1 0 0,-1 0-1 0 0,-1 0 1 0 0,0-1-1 0 0,-1 0 0 0 0,1 0 1 0 0,-2 0-1 0 0,0 0 1 0 0,0-1-1 0 0,-1 0 0 0 0,-1 1 1 0 0,0-1-1 0 0,0 0 1 0 0,-1-12-59 0 0,-3 22-102 0 0,0-1 1 0 0,0 0 0 0 0,0 1-1 0 0,-1-1 1 0 0,1 1 0 0 0,-1-1 0 0 0,0 1-1 0 0,0 0 1 0 0,1 0 0 0 0,-1 1 0 0 0,0-1-1 0 0,-1 0 1 0 0,1 1 0 0 0,0 0-1 0 0,0 0 1 0 0,-1 0 0 0 0,1 0 0 0 0,0 0-1 0 0,-1 1 1 0 0,1 0 0 0 0,-1-1 0 0 0,1 1-1 0 0,-1 0 1 0 0,1 1 0 0 0,0-1-1 0 0,-1 1 1 0 0,1-1 0 0 0,-1 1 0 0 0,1 0-1 0 0,0 0 1 0 0,0 1 0 0 0,-2 0 101 0 0,-2 1-36 0 0,0 0 0 0 0,1 1 1 0 0,0 0-1 0 0,0 0 0 0 0,0 1 1 0 0,0-1-1 0 0,1 1 0 0 0,0 1 1 0 0,0-1-1 0 0,0 1 0 0 0,1-1 1 0 0,-1 2-1 0 0,2-1 0 0 0,-1 0 1 0 0,0 1-1 0 0,1-1 0 0 0,1 1 0 0 0,-1 0 1 0 0,1 0-1 0 0,0 0 0 0 0,0 0 1 0 0,1 0-1 0 0,0 1 0 0 0,1-1 1 0 0,-1 6 35 0 0,4-8 65 0 0,0 0 0 0 0,0 0 0 0 0,1 0-1 0 0,0-1 1 0 0,0 1 0 0 0,0-1 0 0 0,0 0 0 0 0,0 0 0 0 0,1-1 0 0 0,0 1 0 0 0,0-1 0 0 0,0 0 0 0 0,0 0 0 0 0,0-1 0 0 0,0 0 0 0 0,1 0 0 0 0,-1 0 0 0 0,1 0 0 0 0,0-1 0 0 0,-1 0 0 0 0,3 0-65 0 0,64 14 539 0 0,-52-13-374 0 0,-1 2 0 0 0,0 0 1 0 0,0 1-1 0 0,0 1 0 0 0,0 1 0 0 0,-1 0 0 0 0,2 3-165 0 0,-16-6 0 0 0,0 1 1 0 0,0-1-1 0 0,0 1 1 0 0,-1 0-1 0 0,1 1 1 0 0,-1-1-1 0 0,-1 0 1 0 0,1 1-1 0 0,-1 0 1 0 0,0-1-1 0 0,0 1 1 0 0,0 0-1 0 0,-1 0 1 0 0,0 0-1 0 0,0 0 0 0 0,-1 1 1 0 0,1-1-1 0 0,-1 0 1 0 0,-1 0-1 0 0,1 0 1 0 0,-1 0-1 0 0,0 0 1 0 0,-1 0-1 0 0,1 0 1 0 0,-3 5-1 0 0,-1 42-3423 0 0,5-52 3029 0 0,0 0 0 0 0,0 0 1 0 0,0 0-1 0 0,0 0 1 0 0,0 0-1 0 0,1 0 1 0 0,-1 0-1 0 0,0 0 1 0 0,1 0-1 0 0,-1 0 1 0 0,1 0-1 0 0,-1 0 1 0 0,1 0-1 0 0,-1 0 1 0 0,1 0-1 0 0,0 0 0 0 0,-1 0 1 0 0,1-1-1 0 0,0 1 1 0 0,0 0-1 0 0,-1 0 1 0 0,1-1-1 0 0,0 1 1 0 0,0-1-1 0 0,0 1 1 0 0,0-1-1 0 0,0 1 1 0 0,0-1-1 0 0,0 0 1 0 0,0 1-1 0 0,0-1 0 0 0,0 0 1 0 0,0 0-1 0 0,0 1 394 0 0,8-1-1700 0 0</inkml:trace>
  <inkml:trace contextRef="#ctx0" brushRef="#br0" timeOffset="1048.06">1492 151 7226 0 0,'0'0'1408'0'0,"0"0"-327"0"0,0 0-95 0 0,0 0 26 0 0,0 0-68 0 0,0 0-217 0 0,-27 35-241 0 0,-83 110-177 0 0,75-68 14 0 0,34-66-243 0 0,1-7-29 0 0,-1 1 1 0 0,1-1-1 0 0,0 0 0 0 0,0 0 1 0 0,0 0-1 0 0,0 0 0 0 0,1 0 1 0 0,0 0-1 0 0,0 0 0 0 0,0 0 1 0 0,0 0-1 0 0,1 0 1 0 0,-1 0-1 0 0,1-1 0 0 0,0 1 1 0 0,0-1-1 0 0,0 1 0 0 0,1-1 1 0 0,-1 0-1 0 0,1 1 0 0 0,0-1 1 0 0,0-1-1 0 0,0 1 1 0 0,0 0-1 0 0,0-1 0 0 0,1 0 1 0 0,-1 1-1 0 0,1-1 0 0 0,0-1 1 0 0,-1 1-1 0 0,1 0 0 0 0,0-1 1 0 0,0 0-1 0 0,0 0 1 0 0,2 0-53 0 0,4 2 208 0 0,1-2 0 0 0,0 1 0 0 0,-1-1 0 0 0,1-1 0 0 0,0 0-1 0 0,0-1 1 0 0,0 0 0 0 0,-1 0 0 0 0,1-1 0 0 0,-1-1 0 0 0,1 1-1 0 0,-1-2 1 0 0,0 1 0 0 0,0-2 0 0 0,0 1 0 0 0,0-1 0 0 0,-1-1-1 0 0,0 0 1 0 0,0 0 0 0 0,-1-1 0 0 0,1 0 0 0 0,-1 0 0 0 0,1-3-207 0 0,-5 5 19 0 0,-1-1 0 0 0,0 0 1 0 0,0 0-1 0 0,-1 0 0 0 0,1 0 1 0 0,-1 0-1 0 0,-1-1 1 0 0,1 1-1 0 0,-1-1 0 0 0,0 1 1 0 0,-1-1-1 0 0,1 1 0 0 0,-1-1 1 0 0,-1 1-1 0 0,1-1 1 0 0,-1 1-1 0 0,0-1 0 0 0,-1 1 1 0 0,1-1-1 0 0,-3-4-19 0 0,-43-68-7365 0 0,32 64 2161 0 0,3 7-2111 0 0</inkml:trace>
</inkml:ink>
</file>

<file path=ppt/ink/ink3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6.6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6577 0 0,'0'0'1591'0'0,"0"0"-326"0"0,0 0 70 0 0,0 0 196 0 0,0 0 78 0 0,0 0-120 0 0,0 0-273 0 0,0 0-355 0 0,2 32-323 0 0,7 103-211 0 0,-16-37 15 0 0,6-83-950 0 0,-1 28 790 0 0,3-29-3515 0 0,2-1-3606 0 0,-3-10-1044 0 0</inkml:trace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4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3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6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18404 0 0,'0'0'472'0'0,"0"0"-200"0"0,0 0-144 0 0,0 0-56 0 0,0 0-80 0 0,0 0-288 0 0,0 0-288 0 0,0 0-144 0 0,0 0-280 0 0,0 0-297 0 0,0 0-863 0 0,0 0-1833 0 0,0 0-4529 0 0</inkml:trace>
</inkml:ink>
</file>

<file path=ppt/ink/ink3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7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329 453 12683 0 0,'0'0'1615'0'0,"0"0"-251"0"0,0 0-150 0 0,0 0-66 0 0,0 0-72 0 0,0 0-101 0 0,0 0-143 0 0,0 0-145 0 0,-33 6-131 0 0,-104 21-169 0 0,68 3-62 0 0,61-22-285 0 0,1-3-49 0 0,1 1 0 0 0,-1 0 0 0 0,1 0 0 0 0,0 1 1 0 0,0 0-1 0 0,1 0 0 0 0,0 0 0 0 0,0 0 0 0 0,1 1 0 0 0,0 0 0 0 0,0 0 0 0 0,1 0 0 0 0,0 0 0 0 0,0 1 0 0 0,1-1 0 0 0,0 1 0 0 0,1 0 0 0 0,0-1 0 0 0,0 1 0 0 0,0 0 0 0 0,2 0 0 0 0,-1 0 1 0 0,1 0-1 0 0,0-1 0 0 0,1 1 0 0 0,0 0 0 0 0,0-1 0 0 0,1 1 0 0 0,0-1 0 0 0,0 0 0 0 0,1 0 0 0 0,0 0 0 0 0,0-1 0 0 0,5 7 9 0 0,2-4-11 0 0,0-1-1 0 0,0 0 0 0 0,1-1 1 0 0,0 0-1 0 0,0-1 1 0 0,1-1-1 0 0,0 0 1 0 0,0 0-1 0 0,0-1 0 0 0,1-1 1 0 0,0 0-1 0 0,0-1 1 0 0,0-1-1 0 0,0 0 0 0 0,0 0 1 0 0,0-2-1 0 0,0 0 1 0 0,1 0-1 0 0,8-3 12 0 0,-12 2-153 0 0,-1 0 0 0 0,0-1 1 0 0,0-1-1 0 0,0 0 0 0 0,0 0 0 0 0,-1-1 0 0 0,1 0 1 0 0,-1 0-1 0 0,0-1 0 0 0,0-1 0 0 0,0 0 0 0 0,-1 0 0 0 0,0 0 1 0 0,0-1-1 0 0,-1 0 0 0 0,1-1 0 0 0,-2 1 0 0 0,6-8 153 0 0,27-40-4558 0 0,-6-3-4496 0 0,-23 42 3039 0 0</inkml:trace>
  <inkml:trace contextRef="#ctx0" brushRef="#br0" timeOffset="270.334">688 0 15155 0 0,'0'0'1230'0'0,"0"0"-619"0"0,0 0-242 0 0,0 0 144 0 0,0 0 237 0 0,0 0 170 0 0,0 0-5 0 0,0 0-167 0 0,-4 31-120 0 0,-11 99-86 0 0,-13 214 1230 0 0,22-86-2355 0 0,6-205-976 0 0,0-52 1294 0 0,0-1 0 0 0,1 1 0 0 0,-1-1 0 0 0,0 0 0 0 0,0 1 1 0 0,1-1-1 0 0,-1 1 0 0 0,1-1 0 0 0,-1 0 0 0 0,0 0 0 0 0,1 1 0 0 0,-1-1 0 0 0,1 0 0 0 0,-1 0 0 0 0,1 1 0 0 0,-1-1 0 0 0,0 0 0 0 0,1 0 0 0 0,-1 0 0 0 0,1 0 0 0 0,-1 0 0 0 0,1 0 0 0 0,-1 0 0 0 0,1 0 0 0 0,-1 0 0 0 0,1 0 0 0 0,-1 0 0 0 0,1 0 0 0 0,-1 0 0 0 0,1 0 0 0 0,-1 0 0 0 0,1-1 0 0 0,-1 1 0 0 0,1 0 0 0 0,-1 0 0 0 0,0 0 0 0 0,1-1 0 0 0,-1 1 0 0 0,1 0 0 0 0,-1-1 0 0 0,0 1 0 0 0,1 0 0 0 0,-1-1 0 0 0,0 1 0 0 0,1 0 0 0 0,-1-1 0 0 0,0 1 0 0 0,0-1 0 0 0,1 1 0 0 0,-1-1 0 0 0,0 1 1 0 0,0 0-1 0 0,0-1 0 0 0,1 1 0 0 0,-1-1 0 0 0,0 1 0 0 0,0-1 0 0 0,0 1 0 0 0,0-1 0 0 0,0 1 0 0 0,0-1 0 0 0,0 1 0 0 0,0-1 0 0 0,0 1 0 0 0,-1-1 0 0 0,1 1 0 0 0,0-1 0 0 0,0 1 265 0 0,4-8-3993 0 0</inkml:trace>
  <inkml:trace contextRef="#ctx0" brushRef="#br0" timeOffset="519.994">938 262 7850 0 0,'0'0'1393'0'0,"0"0"-291"0"0,0 0 47 0 0,0 0 206 0 0,0 0 182 0 0,-31 23-46 0 0,-101 74-251 0 0,54-27 519 0 0,68-55-1527 0 0,8-12-198 0 0,-1-1 0 0 0,1 1 0 0 0,1 0 0 0 0,-1 0 0 0 0,0-1 0 0 0,1 1-1 0 0,-1 0 1 0 0,1 1 0 0 0,0-1 0 0 0,0 0 0 0 0,0 0 0 0 0,0 0 0 0 0,1 1 0 0 0,-1-1 0 0 0,1 0 0 0 0,0 1-1 0 0,0-1 1 0 0,0 0 0 0 0,0 1 0 0 0,1-1 0 0 0,0 0 0 0 0,-1 0 0 0 0,1 1 0 0 0,0-1 0 0 0,0 0 0 0 0,1 0 0 0 0,-1 0-1 0 0,1 0 1 0 0,-1 0 0 0 0,1 0 0 0 0,0-1 0 0 0,0 1 0 0 0,1 1-34 0 0,18 11 135 0 0,0-1-1 0 0,2 0 1 0 0,-1-1-1 0 0,1-2 1 0 0,1 0-1 0 0,14 3-134 0 0,35 17 139 0 0,-9 6-1089 0 0,-52-28-1057 0 0,-4-3-2502 0 0,-2 2-5210 0 0,-6-8 5731 0 0</inkml:trace>
  <inkml:trace contextRef="#ctx0" brushRef="#br0" timeOffset="767.977">1255 19 12091 0 0,'0'0'2461'0'0,"0"0"-1258"0"0,0 0-549 0 0,0 0-17 0 0,0 0 131 0 0,0 0 95 0 0,0 0-32 0 0,0 0-137 0 0,-10 35-181 0 0,-33 112-117 0 0,22-24 83 0 0,13-63-494 0 0,3 0 1 0 0,3 0-1 0 0,2 1 0 0 0,5 30 15 0 0,-4-78-307 0 0,1 0 1 0 0,0 0-1 0 0,1 1 0 0 0,1-2 0 0 0,0 1 0 0 0,0 0 0 0 0,1-1 1 0 0,1 0-1 0 0,0 0 0 0 0,1 0 0 0 0,0-1 0 0 0,7 8 307 0 0,-10-15-334 0 0,15 14-3426 0 0,4-7-5287 0 0,-17-11 4339 0 0</inkml:trace>
  <inkml:trace contextRef="#ctx0" brushRef="#br0" timeOffset="1281.638">1467 593 2929 0 0,'0'0'2658'0'0,"0"0"-205"0"0,0 0-176 0 0,0 0-345 0 0,0 0-474 0 0,0 0-506 0 0,0 0-405 0 0,0 0-191 0 0,0 0-15 0 0,0 0 82 0 0,0 0 31 0 0,0 0-5 0 0,0 0-49 0 0,-5 17-100 0 0,-15 54-37 0 0,13 22 970 0 0,8-91-1165 0 0,-1 1 0 0 0,1 0-1 0 0,-1 0 1 0 0,1 0 0 0 0,0 0-1 0 0,0-1 1 0 0,0 1-1 0 0,0 0 1 0 0,1-1 0 0 0,-1 1-1 0 0,1-1 1 0 0,-1 0 0 0 0,1 1-1 0 0,0-1 1 0 0,0 0-1 0 0,0 0 1 0 0,0 0 0 0 0,0 0-1 0 0,1 0 1 0 0,-1-1 0 0 0,0 1-1 0 0,1-1 1 0 0,0 1-1 0 0,-1-1 1 0 0,1 0 0 0 0,0 0-1 0 0,-1 0 1 0 0,1 0 0 0 0,0-1-1 0 0,0 1 1 0 0,0-1-1 0 0,0 0 1 0 0,-1 0 0 0 0,1 0-1 0 0,0 0 1 0 0,0 0 0 0 0,0 0-1 0 0,0-1 1 0 0,0 0-1 0 0,0 1 1 0 0,-1-1 0 0 0,1 0-1 0 0,0 0 1 0 0,-1-1 0 0 0,1 1-1 0 0,-1 0 1 0 0,1-1-1 0 0,1-1-66 0 0,106-114 1392 0 0,-54 47-993 0 0,-52 66-370 0 0,-3 2-35 0 0,0 0 1 0 0,0 1-1 0 0,-1-1 1 0 0,2 0-1 0 0,-1 0 1 0 0,0 1-1 0 0,0-1 1 0 0,0 0 0 0 0,1 1-1 0 0,-1 0 1 0 0,1-1-1 0 0,-1 1 1 0 0,1 0-1 0 0,0-1 1 0 0,0 1-1 0 0,-1 0 1 0 0,1 0 0 0 0,0 1-1 0 0,0-1 1 0 0,0 0-1 0 0,0 1 1 0 0,0-1-1 0 0,0 1 1 0 0,0-1-1 0 0,0 1 1 0 0,0 0 0 0 0,0 0-1 0 0,0 0 1 0 0,0 0-1 0 0,0 0 1 0 0,0 0-1 0 0,0 1 1 0 0,0-1-1 0 0,0 1 1 0 0,0-1 0 0 0,0 1-1 0 0,0 0 1 0 0,0 0-1 0 0,0 0 1 0 0,-1 0-1 0 0,1 0 1 0 0,1 1 4 0 0,5 12 22 0 0,-1 1 0 0 0,-1-1 1 0 0,0 1-1 0 0,-1 1 0 0 0,-1-1 0 0 0,0 1 0 0 0,-1 0 1 0 0,0 0-1 0 0,-2 0 0 0 0,1 13-22 0 0,3 20-30 0 0,16 88-22 0 0,-2-14-394 0 0,-5 0 1 0 0,-2 72 445 0 0,-11-168-57 0 0,0 0 1 0 0,-2 1-1 0 0,0-1 1 0 0,-3 0-1 0 0,0 0 0 0 0,-1 0 1 0 0,-2-1-1 0 0,0 0 0 0 0,-2 0 1 0 0,-1 0-1 0 0,-2 0 57 0 0,2-8 53 0 0,0-1-1 0 0,-2-1 0 0 0,0 0 1 0 0,0-1-1 0 0,-2 0 1 0 0,0 0-1 0 0,-1-2 0 0 0,0 0 1 0 0,-1 0-1 0 0,0-2 1 0 0,-1 0-1 0 0,0-1 0 0 0,0 0 1 0 0,-10 2-53 0 0,22-10 28 0 0,1 0 0 0 0,-1 0 1 0 0,1 0-1 0 0,-1-1 0 0 0,0 0 1 0 0,1 0-1 0 0,-1 0 0 0 0,0 0 1 0 0,0-1-1 0 0,0 0 0 0 0,0 0 0 0 0,0 0 1 0 0,0-1-1 0 0,1 1 0 0 0,-1-1 1 0 0,0 0-1 0 0,0-1 0 0 0,1 1 1 0 0,-1-1-1 0 0,1 0 0 0 0,-1 0 1 0 0,-1-1-29 0 0,-4-11-26 0 0,1 0 0 0 0,1 0 1 0 0,0 0-1 0 0,1-1 1 0 0,0 0-1 0 0,2-1 0 0 0,-1 0 1 0 0,2 1-1 0 0,0-2 1 0 0,1 1-1 0 0,1 0 1 0 0,0-1-1 0 0,1 1 0 0 0,1-1 1 0 0,1 1-1 0 0,0-1 1 0 0,1 1-1 0 0,0 0 0 0 0,2 0 1 0 0,0 0-1 0 0,1 0 1 0 0,4-10 25 0 0,2-6-401 0 0,2 0 1 0 0,1 1-1 0 0,2 1 0 0 0,1 0 1 0 0,1 1-1 0 0,1 1 0 0 0,4-3 401 0 0,38-37-5575 0 0,7 7-6548 0 0,-52 49 8898 0 0</inkml:trace>
</inkml:ink>
</file>

<file path=ppt/ink/ink3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5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362 403 0 0 0,'121'-45'0'0'0,"-75"19"0"0"0,-10-12 438 0 0,2-34 5652 0 0,-37 70-5796 0 0,1-1 1 0 0,-1 0-1 0 0,0 1 0 0 0,0-1 0 0 0,0 0 1 0 0,0 0-1 0 0,0 1 0 0 0,-1-1 0 0 0,1 0 1 0 0,-1 0-1 0 0,0 0 0 0 0,0 0 0 0 0,0 0 1 0 0,0 0-1 0 0,-1 0 0 0 0,1 0 1 0 0,-1 0-1 0 0,1 0 0 0 0,-1 1 0 0 0,0-1 1 0 0,0 0-1 0 0,-1 0 0 0 0,1 1 0 0 0,0-1 1 0 0,-1 1-1 0 0,0-1 0 0 0,1 1 0 0 0,-1 0 1 0 0,0-1-1 0 0,0 1 0 0 0,0 0 0 0 0,-1 0 1 0 0,1 1-1 0 0,0-1 0 0 0,-1 0 0 0 0,1 1 1 0 0,-2-1-295 0 0,-9-2 194 0 0,0 1 0 0 0,-1 1 0 0 0,1 0 0 0 0,-1 1 0 0 0,0 0 0 0 0,0 1 0 0 0,0 0 0 0 0,1 1 0 0 0,-1 1 0 0 0,0 0 0 0 0,1 1 0 0 0,0 1 1 0 0,0 0-1 0 0,0 1 0 0 0,0 0 0 0 0,0 1 0 0 0,1 0 0 0 0,-4 3-194 0 0,-15 10-8 0 0,2 1 1 0 0,0 2-1 0 0,1 0 0 0 0,1 2 1 0 0,2 1-1 0 0,-13 16 8 0 0,28-31-2 0 0,-1 0 0 0 0,2 1-1 0 0,-1 0 1 0 0,1 0 0 0 0,1 1 0 0 0,0 1-1 0 0,1-1 1 0 0,0 1 0 0 0,1 0 0 0 0,1 1-1 0 0,0-1 1 0 0,0 1 0 0 0,2 0 0 0 0,-1 1-1 0 0,2-1 1 0 0,-1 7 2 0 0,4-18-3 0 0,0-1 0 0 0,-1 1 1 0 0,1 0-1 0 0,0 0 0 0 0,1 0 0 0 0,-1-1 0 0 0,0 1 1 0 0,1-1-1 0 0,-1 1 0 0 0,1-1 0 0 0,0 1 0 0 0,0-1 1 0 0,0 0-1 0 0,0 0 0 0 0,0 0 0 0 0,0 0 0 0 0,1 0 1 0 0,-1-1-1 0 0,1 1 0 0 0,-1-1 0 0 0,1 1 0 0 0,-1-1 0 0 0,1 0 1 0 0,0 0-1 0 0,0 0 0 0 0,0 0 0 0 0,0-1 0 0 0,-1 1 1 0 0,1-1-1 0 0,0 0 0 0 0,2 1 3 0 0,96-6 286 0 0,-62-7-197 0 0,0-2-1 0 0,-2-1 1 0 0,1-2 0 0 0,-2-2-1 0 0,0-1 1 0 0,-2-2 0 0 0,0-1-1 0 0,11-13-88 0 0,25-14 197 0 0,-4-3 0 0 0,-1-4-1 0 0,-3-2 1 0 0,23-30-197 0 0,-66 59 1034 0 0,-39 49-318 0 0,-8 15-695 0 0,3 2-1 0 0,1 0 1 0 0,1 2 0 0 0,2 0-1 0 0,2 1 1 0 0,-14 41-21 0 0,3 1 15 0 0,4 1 1 0 0,3 1-1 0 0,5 0 1 0 0,2 2-1 0 0,-2 71-15 0 0,-4 227-57 0 0,22-378 33 0 0,0 1 1 0 0,1-1 0 0 0,-1 0-1 0 0,1 1 1 0 0,0-1-1 0 0,1 0 1 0 0,-1 0-1 0 0,1 0 1 0 0,0 0-1 0 0,0 0 1 0 0,0 0 0 0 0,1-1-1 0 0,-1 1 1 0 0,1-1-1 0 0,1 1 1 0 0,-1-1-1 0 0,0 0 1 0 0,1 0-1 0 0,4 3 24 0 0,-4-7 7 0 0,0 0-1 0 0,0 0 0 0 0,0 0 1 0 0,0-1-1 0 0,0 0 0 0 0,0 1 1 0 0,0-1-1 0 0,-1-1 1 0 0,1 1-1 0 0,0 0 0 0 0,0-1 1 0 0,-1 0-1 0 0,1 0 0 0 0,-1 0 1 0 0,0 0-1 0 0,1-1 0 0 0,-1 1 1 0 0,0-1-1 0 0,0 0 0 0 0,-1 0 1 0 0,1 0-1 0 0,-1 0 0 0 0,1 0 1 0 0,-1-1-1 0 0,0 1 0 0 0,0-1 1 0 0,0 1-1 0 0,-1-1 0 0 0,1 0 1 0 0,-1 0-1 0 0,0 0-6 0 0,2-2 5 0 0,7-11 4 0 0,-1-1 0 0 0,-1-1 0 0 0,-1 0 0 0 0,-1 0 0 0 0,0 0 0 0 0,-2-1 0 0 0,0 1 0 0 0,-1-1 0 0 0,-1-2-9 0 0,0 17-14 0 0,-1 0-1 0 0,-1 0 1 0 0,1 0 0 0 0,-1 0-1 0 0,1 0 1 0 0,-2 0 0 0 0,1 0-1 0 0,0 0 1 0 0,-1 0 0 0 0,0-1-1 0 0,0 2 1 0 0,-1-1 0 0 0,1 0-1 0 0,-1 0 1 0 0,0 0-1 0 0,0 1 1 0 0,-1-1 0 0 0,0 1-1 0 0,1-1 1 0 0,-1 1 0 0 0,-1 0-1 0 0,1 0 1 0 0,0 1 0 0 0,-1-1-1 0 0,0 1 1 0 0,0 0-1 0 0,0 0 1 0 0,0 0 0 0 0,-1 0-1 0 0,-3-2 15 0 0,-59-24-86 0 0,-124-19 263 0 0,160 41 91 0 0,49-15-623 0 0,158-85 249 0 0,-81 56 127 0 0,162-110-513 0 0,-251 148-1925 0 0,-5 4-3482 0 0,-2 4-674 0 0,1 1-1787 0 0</inkml:trace>
  <inkml:trace contextRef="#ctx0" brushRef="#br0" timeOffset="503.868">1138 255 0 0 0,'0'0'663'0'0,"0"0"1149"0"0,0 0 282 0 0,0 0-72 0 0,0 0-81 0 0,0 0-119 0 0,0 0-151 0 0,0 0-202 0 0,3 0-263 0 0,-3 1-1149 0 0,1-1-1 0 0,0 0 1 0 0,0 0-1 0 0,0 0 0 0 0,0 1 1 0 0,-1-1-1 0 0,1 1 1 0 0,0-1-1 0 0,0 0 0 0 0,-1 1 1 0 0,1-1-1 0 0,0 1 0 0 0,-1 0 1 0 0,1-1-1 0 0,0 1 1 0 0,-1 0-1 0 0,1-1 0 0 0,-1 1 1 0 0,1 0-1 0 0,-1-1 1 0 0,1 1-1 0 0,-1 0 0 0 0,0 0 1 0 0,1 0-1 0 0,-1-1 0 0 0,0 1 1 0 0,0 0-1 0 0,1 0 1 0 0,-1 0-1 0 0,0 0 0 0 0,0 0 1 0 0,0 0-1 0 0,0-1 1 0 0,0 1-1 0 0,0 0 0 0 0,-1 0 1 0 0,1 0-1 0 0,0 0 0 0 0,0 0 1 0 0,-1-1-1 0 0,1 1 1 0 0,0 0-1 0 0,-1 0 0 0 0,1 0 1 0 0,0-1-1 0 0,-1 1 1 0 0,0 0-1 0 0,1-1 0 0 0,-1 1 1 0 0,1 0-57 0 0,-3 4 73 0 0,1 0 0 0 0,1 0 1 0 0,-1 0-1 0 0,1 0 0 0 0,0 1 1 0 0,0-1-1 0 0,0 1 1 0 0,1-1-1 0 0,0 0 0 0 0,0 1 1 0 0,0-1-1 0 0,1 1 0 0 0,0-1 1 0 0,0 0-1 0 0,0 1 0 0 0,0-1 1 0 0,1 0-1 0 0,0 0 0 0 0,0 0 1 0 0,1 0-1 0 0,-1 0 0 0 0,1-1 1 0 0,0 1-1 0 0,0-1 0 0 0,1 1 1 0 0,-1-1-1 0 0,1 0 1 0 0,0-1-1 0 0,0 1 0 0 0,0-1 1 0 0,1 1-1 0 0,-1-1 0 0 0,1-1 1 0 0,0 1-1 0 0,-1-1 0 0 0,1 1 1 0 0,0-1-1 0 0,1-1 0 0 0,-1 1 1 0 0,2 0-74 0 0,3-2 192 0 0,-1-1 0 0 0,1 0 0 0 0,0 0 1 0 0,-1-1-1 0 0,1 0 0 0 0,-1 0 0 0 0,1-1 0 0 0,-1 0 1 0 0,0-1-1 0 0,0 0 0 0 0,-1-1 0 0 0,1 0 1 0 0,-1 0-1 0 0,0 0 0 0 0,0-1 0 0 0,1-2-192 0 0,113-114 985 0 0,-121 121-974 0 0,14-16 46 0 0,0 0-1 0 0,0-1 0 0 0,-2 0 1 0 0,-1-1-1 0 0,0-1 1 0 0,-1 0-1 0 0,-1 0 1 0 0,-1-1-1 0 0,-1 0 0 0 0,5-19-56 0 0,-15-6-1698 0 0,-6 38-1941 0 0,-8 14-3349 0 0,8 0 856 0 0,4 2-500 0 0</inkml:trace>
</inkml:ink>
</file>

<file path=ppt/ink/ink3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04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7 12779 0 0,'0'0'536'0'0,"0"0"-96"0"0,0 0-224 0 0,0 0-112 0 0,0 0 88 0 0,0 0 152 0 0,0 0 160 0 0,0 0 64 0 0,0 0-120 0 0,0 0-183 0 0,0 0-225 0 0,0 0-97 0 0,-17-7-15 0 0,21 14-64 0 0,5 4-184 0 0,2-3-616 0 0,-4-1-1888 0 0,-3-3-5258 0 0</inkml:trace>
</inkml:ink>
</file>

<file path=ppt/ink/ink3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38.3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520 163 8938 0 0,'0'0'1197'0'0,"0"0"-376"0"0,0 0-101 0 0,0 0 232 0 0,0 0 267 0 0,0 0 112 0 0,0 0-112 0 0,0 0-326 0 0,0 0-334 0 0,0 0-259 0 0,0 0-165 0 0,1 2-22 0 0,25 133 1662 0 0,-19-22-1181 0 0,-4 0 1 0 0,-8 53-595 0 0,-33 128-479 0 0,23-201-2467 0 0,6-79 1132 0 0,5-9-1331 0 0,3-1-5571 0 0,1-4 4455 0 0</inkml:trace>
  <inkml:trace contextRef="#ctx0" brushRef="#br0" timeOffset="319.741">0 376 7490 0 0,'0'0'2988'0'0,"0"0"-1834"0"0,0 0-769 0 0,0 0 94 0 0,0 0 331 0 0,0 0 300 0 0,0 0 119 0 0,0 0-96 0 0,0 0-142 0 0,38-15-117 0 0,123-49-109 0 0,-11 18 417 0 0,146-27-193 0 0,-96 36-1227 0 0,-146 30-1469 0 0,-31 6-4776 0 0,-22 1 2561 0 0,-1 0-786 0 0,0 0 187 0 0</inkml:trace>
  <inkml:trace contextRef="#ctx0" brushRef="#br0" timeOffset="698.122">937 1 8018 0 0,'0'0'1195'0'0,"0"0"-413"0"0,0 0-187 0 0,0 0 260 0 0,0 0 317 0 0,-2 33 130 0 0,-7 111-104 0 0,-9 356 1015 0 0,17-480-2215 0 0,0 1 1 0 0,1 0-1 0 0,2 0 0 0 0,0-1 0 0 0,1 1 0 0 0,1-1 0 0 0,0 1 0 0 0,2-1 0 0 0,1-1 0 0 0,0 1 1 0 0,1-1-1 0 0,5 6 2 0 0,-12-23 5 0 0,1 0 1 0 0,-1-1 0 0 0,1 1-1 0 0,0 0 1 0 0,0-1-1 0 0,-1 0 1 0 0,1 1 0 0 0,0-1-1 0 0,0 0 1 0 0,0 0 0 0 0,0 0-1 0 0,1 0 1 0 0,-1-1 0 0 0,0 1-1 0 0,0 0 1 0 0,0-1-1 0 0,1 0 1 0 0,-1 1 0 0 0,0-1-1 0 0,0 0 1 0 0,1 0 0 0 0,-1 0-1 0 0,0-1 1 0 0,0 1 0 0 0,1 0-1 0 0,-1-1 1 0 0,0 0-1 0 0,0 1 1 0 0,0-1 0 0 0,0 0-1 0 0,0 0 1 0 0,0 0 0 0 0,0 0-1 0 0,1-1-5 0 0,68-49 587 0 0,-63 44-548 0 0,56-51 305 0 0,-41 35-252 0 0,1 1 0 0 0,1 1 0 0 0,1 2-1 0 0,1 0 1 0 0,1 2 0 0 0,19-9-92 0 0,-46 25-3 0 0,0 0 1 0 0,1 1-1 0 0,-1-1 0 0 0,0 1 1 0 0,1 0-1 0 0,-1 0 0 0 0,0-1 0 0 0,1 1 1 0 0,-1 0-1 0 0,0 0 0 0 0,1 0 1 0 0,-1 0-1 0 0,0 0 0 0 0,1 1 1 0 0,-1-1-1 0 0,0 0 0 0 0,1 1 0 0 0,-1-1 1 0 0,0 1-1 0 0,1-1 0 0 0,-1 1 1 0 0,0-1-1 0 0,0 1 0 0 0,0 0 1 0 0,0 0-1 0 0,0 0 0 0 0,0 0 0 0 0,0 0 1 0 0,0-1-1 0 0,0 2 0 0 0,0-1 1 0 0,0 0-1 0 0,0 0 0 0 0,-1 0 1 0 0,1 0-1 0 0,0 0 0 0 0,-1 1 0 0 0,1-1 1 0 0,-1 0-1 0 0,0 1 0 0 0,1-1 1 0 0,-1 0-1 0 0,0 1 0 0 0,0-1 1 0 0,0 0-1 0 0,0 1 3 0 0,5 75-433 0 0,-5-66 249 0 0,0 2-352 0 0,5 26-2436 0 0,2-30-1630 0 0,6-2-3473 0 0,-8-4 5981 0 0</inkml:trace>
  <inkml:trace contextRef="#ctx0" brushRef="#br0" timeOffset="1036.575">1668 859 0 0 0,'0'0'347'0'0,"0"0"622"0"0,0 0 376 0 0,0 0 436 0 0,0 0 360 0 0,0 0 83 0 0,0 0-178 0 0,0 0-306 0 0,0 0-330 0 0,0 0-287 0 0,0 0-230 0 0,33-8-180 0 0,101-27-112 0 0,-81 8 192 0 0,-48 19-587 0 0,-1 2-79 0 0,0 0 1 0 0,0 0-1 0 0,-1-1 1 0 0,0 1 0 0 0,0-1-1 0 0,0 0 1 0 0,-1 0-1 0 0,0 0 1 0 0,0 0-1 0 0,-1 0 1 0 0,1-1-1 0 0,-2 1 1 0 0,1 0-1 0 0,-1-1 1 0 0,0 1-1 0 0,-2-6-127 0 0,2 9-14 0 0,0 1-1 0 0,-1-1 0 0 0,0 0 1 0 0,0 0-1 0 0,0 1 0 0 0,0-1 1 0 0,-1 0-1 0 0,0 1 0 0 0,1-1 1 0 0,-1 1-1 0 0,0 0 0 0 0,-1 0 1 0 0,1 0-1 0 0,0 0 0 0 0,-1 0 1 0 0,0 0-1 0 0,0 0 0 0 0,0 1 1 0 0,0 0-1 0 0,0-1 0 0 0,0 1 1 0 0,0 0-1 0 0,-1 1 0 0 0,1-1 1 0 0,-1 1-1 0 0,0-1 0 0 0,1 1 1 0 0,-1 0-1 0 0,0 0 0 0 0,0 1 1 0 0,1-1-1 0 0,-3 1 15 0 0,-1-1-43 0 0,1 1 0 0 0,-1 0-1 0 0,1 1 1 0 0,-1 0 0 0 0,0 0 0 0 0,1 0 0 0 0,0 1-1 0 0,-1-1 1 0 0,1 2 0 0 0,0-1 0 0 0,0 1 0 0 0,0 0-1 0 0,0 0 1 0 0,0 0 0 0 0,1 1 0 0 0,0 0 0 0 0,-1 0-1 0 0,2 1 1 0 0,-1-1 0 0 0,0 1 0 0 0,1 0 0 0 0,0 0-1 0 0,0 0 1 0 0,0 1 0 0 0,1 0 0 0 0,0 0 0 0 0,0-1-1 0 0,-1 3 44 0 0,-1 0-43 0 0,0-1-1 0 0,0 1 1 0 0,0-1 0 0 0,1 2-1 0 0,1-1 1 0 0,-1 0-1 0 0,1 1 1 0 0,0-1-1 0 0,1 1 1 0 0,0 0 0 0 0,1 0-1 0 0,0-1 1 0 0,0 1-1 0 0,1 0 1 0 0,0 0-1 0 0,0 0 1 0 0,1 0-1 0 0,0 0 1 0 0,1 0 0 0 0,0 0-1 0 0,0 0 1 0 0,1-1-1 0 0,0 1 1 0 0,0-1-1 0 0,1 0 1 0 0,1 0 0 0 0,-1 0-1 0 0,4 5 44 0 0,6-4-33 0 0,0-1 0 0 0,1 0 0 0 0,0-1 0 0 0,0 0 0 0 0,0-2 0 0 0,1 1 0 0 0,0-2 0 0 0,0 0 0 0 0,0-1 0 0 0,0-1 0 0 0,0 0 0 0 0,1-1 0 0 0,-1-1 0 0 0,1 0 0 0 0,15-3 33 0 0,-5 3-76 0 0,103-11-1994 0 0,-46-4-5588 0 0,-53 8 480 0 0</inkml:trace>
</inkml:ink>
</file>

<file path=ppt/ink/ink3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0.9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10 998 0 0 0,'0'0'1732'0'0,"0"0"-186"0"0,0 0-70 0 0,0 0 103 0 0,0 0 208 0 0,0 0 75 0 0,0 0-133 0 0,0 0-221 0 0,0 0-268 0 0,0 0-232 0 0,0 0-150 0 0,0 0-90 0 0,0 0-51 0 0,-9-19 1564 0 0,10-1-2156 0 0,2 0 1 0 0,1 0-1 0 0,0 0 1 0 0,2 1 0 0 0,0 0-1 0 0,1 0 1 0 0,1 0-1 0 0,0 1 1 0 0,2 0-1 0 0,0 1 1 0 0,1 0-1 0 0,0 0 1 0 0,2 1-1 0 0,0 1 1 0 0,1 0-1 0 0,0 1 1 0 0,1 0-1 0 0,7-3-125 0 0,-17 12-16 0 0,1 0 1 0 0,0 1-1 0 0,0 0 0 0 0,0 0 1 0 0,0 0-1 0 0,1 1 0 0 0,-1 0 0 0 0,1 0 1 0 0,0 1-1 0 0,0 0 0 0 0,0 0 0 0 0,0 1 1 0 0,1-1-1 0 0,2 1 16 0 0,-8 3-16 0 0,1 1 1 0 0,-1-1-1 0 0,0 0 0 0 0,0 1 1 0 0,0-1-1 0 0,0 1 0 0 0,0 0 0 0 0,-1-1 1 0 0,1 1-1 0 0,-1 0 0 0 0,1 0 1 0 0,-1 0-1 0 0,0 0 0 0 0,0 0 1 0 0,-1 0-1 0 0,1 1 0 0 0,0-1 0 0 0,-1 0 1 0 0,0 0-1 0 0,0 1 0 0 0,0 2 16 0 0,0-5-1 0 0,-4 182 35 0 0,4-182-43 0 0,0 0 0 0 0,0 0 0 0 0,1 0 1 0 0,-1 0-1 0 0,0 0 0 0 0,0 0 1 0 0,1 0-1 0 0,-1 0 0 0 0,0-1 0 0 0,1 1 1 0 0,-1 0-1 0 0,1 0 0 0 0,-1 0 0 0 0,1-1 1 0 0,-1 1-1 0 0,1 0 0 0 0,0 0 0 0 0,-1-1 1 0 0,1 1-1 0 0,0-1 0 0 0,0 1 1 0 0,-1 0-1 0 0,1-1 0 0 0,0 0 0 0 0,0 1 1 0 0,0-1-1 0 0,0 1 0 0 0,0-1 0 0 0,0 0 1 0 0,0 0-1 0 0,-1 1 0 0 0,1-1 0 0 0,0 0 1 0 0,0 0-1 0 0,0 0 0 0 0,0 0 1 0 0,0 0-1 0 0,0 0 0 0 0,0 0 0 0 0,0-1 1 0 0,0 1-1 0 0,0 0 0 0 0,0-1 0 0 0,0 1 1 0 0,0 0-1 0 0,-1-1 0 0 0,1 1 0 0 0,0-1 1 0 0,0 1 8 0 0,45-22 80 0 0,101-102 30 0 0,-124 106-120 0 0,-18 13-7 0 0,0 0 1 0 0,0 1 0 0 0,1 0-1 0 0,0 0 1 0 0,0 0 0 0 0,0 0 0 0 0,0 1-1 0 0,1 0 1 0 0,-1 0 0 0 0,1 1-1 0 0,0 0 1 0 0,0 0 0 0 0,0 1 0 0 0,6-1 16 0 0,-12 3-1 0 0,1 1 1 0 0,0-1-1 0 0,-1 1 1 0 0,1 0-1 0 0,-1 0 0 0 0,1 0 1 0 0,-1 0-1 0 0,0 0 1 0 0,0 0-1 0 0,0 0 1 0 0,0 0-1 0 0,0 0 1 0 0,0 0-1 0 0,-1 1 1 0 0,1-1-1 0 0,-1 0 1 0 0,0 0-1 0 0,1 1 1 0 0,-1-1-1 0 0,0 0 1 0 0,0 1-1 0 0,-1-1 1 0 0,1 0-1 0 0,0 1 1 0 0,-1 0 0 0 0,1 4 5 0 0,-1 32 4 0 0,0-32-33 0 0,0 1 0 0 0,1 0 0 0 0,0-1 0 0 0,0 1 0 0 0,1 0 0 0 0,-1-1 0 0 0,2 1 0 0 0,-1-1 0 0 0,1 1 0 0 0,0-1 0 0 0,1 1 0 0 0,0-1 0 0 0,2 3 24 0 0,35 1-4471 0 0,-13-22-6472 0 0,-19 4 5311 0 0</inkml:trace>
  <inkml:trace contextRef="#ctx0" brushRef="#br0" timeOffset="330.753">1009 829 0 0 0,'0'0'1908'0'0,"0"0"-246"0"0,0 0 208 0 0,0 0 310 0 0,0 0 171 0 0,0 0-133 0 0,0 0-400 0 0,0 0-404 0 0,0 0-330 0 0,0 0-252 0 0,34-10-173 0 0,101-33-136 0 0,-78 12 97 0 0,-49 23-438 0 0,-5 4-104 0 0,0 0 0 0 0,1 1 0 0 0,-2-1 0 0 0,1 0 0 0 0,0-1 0 0 0,-1 1 0 0 0,0 0 0 0 0,0-1 0 0 0,0 1 0 0 0,-1-1 0 0 0,1 0 0 0 0,-1 1 0 0 0,0-1 0 0 0,0 0 0 0 0,-1 0 0 0 0,1 0 0 0 0,-1 1 0 0 0,0-1 0 0 0,-1 0-1 0 0,0-2-77 0 0,1 5-17 0 0,0-1-1 0 0,-1 1 0 0 0,1 0 0 0 0,-1 0 0 0 0,0 0 0 0 0,1-1 0 0 0,-1 1 0 0 0,0 0 0 0 0,0 0 0 0 0,-1 0 0 0 0,1 0 0 0 0,0 1 0 0 0,-1-1 0 0 0,1 0 0 0 0,-1 0 1 0 0,0 1-1 0 0,1-1 0 0 0,-1 1 0 0 0,0 0 0 0 0,0-1 0 0 0,0 1 0 0 0,0 0 0 0 0,0 0 0 0 0,0 0 0 0 0,0 0 0 0 0,0 1 0 0 0,0-1 0 0 0,-1 1 0 0 0,1-1 1 0 0,0 1-1 0 0,0-1 0 0 0,-2 1 18 0 0,-75 5-1198 0 0,65 2 1061 0 0,0 0-1 0 0,1 2 1 0 0,0-1 0 0 0,0 2-1 0 0,1-1 1 0 0,0 2-1 0 0,1 0 1 0 0,0 0-1 0 0,1 1 1 0 0,0 0-1 0 0,1 1 1 0 0,0 0-1 0 0,1 1 138 0 0,3-9-111 0 0,1 1-1 0 0,1 0 0 0 0,-1 0 0 0 0,1 0 0 0 0,0 0 1 0 0,1 0-1 0 0,-1 1 0 0 0,1-1 0 0 0,0 1 0 0 0,1 0 0 0 0,0 0 1 0 0,0 0-1 0 0,0-1 0 0 0,1 1 0 0 0,0 0 0 0 0,0 0 1 0 0,1 0-1 0 0,0 0 0 0 0,0 0 0 0 0,1-1 0 0 0,-1 1 1 0 0,2 0-1 0 0,-1-1 0 0 0,1 1 0 0 0,0-1 0 0 0,0 0 1 0 0,0 0-1 0 0,1 0 0 0 0,0-1 0 0 0,0 1 0 0 0,1-1 1 0 0,-1 0-1 0 0,1 0 0 0 0,0 0 0 0 0,1-1 0 0 0,-1 0 0 0 0,6 3 112 0 0,7-2-192 0 0,0-1 0 0 0,1-1-1 0 0,-1 0 1 0 0,1-2-1 0 0,0 0 1 0 0,0-1-1 0 0,-1-1 1 0 0,1 0 0 0 0,0-2-1 0 0,-1 0 1 0 0,0-1-1 0 0,1-1 1 0 0,-2-1-1 0 0,1 0 1 0 0,-1-2 0 0 0,0 1-1 0 0,5-5 193 0 0,75-46-8908 0 0,-79 42 7902 0 0</inkml:trace>
  <inkml:trace contextRef="#ctx0" brushRef="#br0" timeOffset="628.943">1816 22 11979 0 0,'0'0'2524'0'0,"0"0"-1805"0"0,0 0-667 0 0,0 0 55 0 0,0 0 289 0 0,0 0 253 0 0,0 0 114 0 0,0 0 43 0 0,0 0-48 0 0,0 0-94 0 0,1 33-77 0 0,4 106-91 0 0,17 182 765 0 0,21-44-1908 0 0,-26-186-1776 0 0,-14-73-509 0 0,-3-14-1807 0 0,1 1-4454 0 0,-1-5 7366 0 0</inkml:trace>
  <inkml:trace contextRef="#ctx0" brushRef="#br0" timeOffset="875.825">1473 571 10882 0 0,'0'0'991'0'0,"0"0"-705"0"0,0 0-209 0 0,0 0 318 0 0,0 0 292 0 0,0 0 85 0 0,0 0-40 0 0,0 0-88 0 0,37-2-124 0 0,116-7-78 0 0,-107 6-296 0 0,-1-2 0 0 0,0-1 0 0 0,0-3 0 0 0,-1-2 0 0 0,0-2 0 0 0,2-3-146 0 0,-46 16 0 0 0,205-89-1872 0 0,-143 47-1805 0 0,-8-6-3608 0 0,-36 30 3826 0 0,-4 5 2448 0 0</inkml:trace>
  <inkml:trace contextRef="#ctx0" brushRef="#br0" timeOffset="1179.533">2383 0 432 0 0,'0'0'3069'0'0,"0"0"6"0"0,0 0-233 0 0,0 0-448 0 0,0 0-512 0 0,0 0-475 0 0,0 0-295 0 0,0 0-151 0 0,0 0-90 0 0,0 0-95 0 0,0 0-122 0 0,0 0-113 0 0,-14 32-102 0 0,-42 102-50 0 0,29-31 248 0 0,18-28-409 0 0,3 1 1 0 0,3-1-1 0 0,6 44-228 0 0,-3-102-19 0 0,1 0 1 0 0,1 0-1 0 0,0 0 0 0 0,1-1 1 0 0,1 1-1 0 0,0-1 0 0 0,1 0 1 0 0,1 0-1 0 0,1-1 0 0 0,0 1 1 0 0,1-1-1 0 0,3 4 19 0 0,-8-16 0 0 0,-1-1 0 0 0,0 0 0 0 0,1 1 0 0 0,-1-1 0 0 0,1 0 0 0 0,-1 0 0 0 0,1-1 0 0 0,0 1 0 0 0,0 0 0 0 0,0-1 0 0 0,0 0 0 0 0,0 0-1 0 0,0 0 1 0 0,0 0 0 0 0,1 0 0 0 0,-1 0 0 0 0,0-1 0 0 0,0 0 0 0 0,1 1 0 0 0,-1-1 0 0 0,0-1 0 0 0,1 1 0 0 0,-1 0 0 0 0,0-1 0 0 0,0 0 0 0 0,0 1 0 0 0,1-1 0 0 0,-1 0 0 0 0,0-1 0 0 0,0 1 0 0 0,2-2 0 0 0,87-58 570 0 0,-91 60-568 0 0,44-42 134 0 0,43-27 80 0 0,-87 69-219 0 0,0 1 0 0 0,0-1 0 0 0,0 0-1 0 0,0 1 1 0 0,0-1 0 0 0,0 1 0 0 0,0-1 0 0 0,0 1 0 0 0,0-1 0 0 0,1 1 0 0 0,-1 0-1 0 0,0 0 1 0 0,0 0 0 0 0,0-1 0 0 0,0 1 0 0 0,0 0 0 0 0,1 0 0 0 0,-1 1 0 0 0,0-1 0 0 0,0 0-1 0 0,0 0 1 0 0,0 0 0 0 0,0 1 0 0 0,0-1 0 0 0,0 1 0 0 0,1-1 0 0 0,-1 1 0 0 0,0-1-1 0 0,-1 1 1 0 0,1-1 0 0 0,0 1 0 0 0,0 0 0 0 0,0 0 0 0 0,0-1 0 0 0,0 1 0 0 0,-1 0 0 0 0,1 0-1 0 0,0 0 1 0 0,-1 0 0 0 0,1 0 0 0 0,0 0 0 0 0,-1 0 0 0 0,0 0 0 0 0,1 0 0 0 0,-1 0 0 0 0,0 0-1 0 0,1 2 4 0 0,0 62-528 0 0,-2-44 43 0 0,1-11-106 0 0,4 28-2322 0 0,15-27-6734 0 0,-9-11 4186 0 0,-4 0 2368 0 0</inkml:trace>
  <inkml:trace contextRef="#ctx0" brushRef="#br0" timeOffset="1461.533">3047 578 3561 0 0,'0'0'2088'0'0,"0"0"-806"0"0,0 0-213 0 0,0 0 57 0 0,0 0-6 0 0,0 0-209 0 0,0 0-363 0 0,0 0-297 0 0,0 0-184 0 0,-23 35-86 0 0,-70 106-48 0 0,62-78-134 0 0,31-55 131 0 0,0-6 58 0 0,-1 1 0 0 0,1-1 0 0 0,0 1-1 0 0,0-1 1 0 0,0 0 0 0 0,0 1 0 0 0,1-1-1 0 0,-1 0 1 0 0,0 1 0 0 0,1-1-1 0 0,0 0 1 0 0,-1 1 0 0 0,1-1 0 0 0,0 0-1 0 0,0 0 1 0 0,0 0 0 0 0,1 1-1 0 0,-1-1 1 0 0,1-1 0 0 0,-1 1 0 0 0,1 0-1 0 0,-1 0 1 0 0,1 0 0 0 0,0-1-1 0 0,0 1 1 0 0,0-1 0 0 0,0 0 0 0 0,0 1-1 0 0,0-1 1 0 0,0 0 0 0 0,0 0-1 0 0,0 0 1 0 0,1-1 0 0 0,-1 1 0 0 0,0 0-1 0 0,1-1 1 0 0,-1 0 0 0 0,1 1-1 0 0,-1-1 1 0 0,0 0 0 0 0,1 0 0 0 0,-1 0-1 0 0,2-1 13 0 0,3 1 325 0 0,1 0 0 0 0,-1-1 0 0 0,1 0 0 0 0,0 0 0 0 0,-1 0 0 0 0,0-1 0 0 0,1-1 0 0 0,-1 1 0 0 0,0-1 0 0 0,0 0 0 0 0,0-1 1 0 0,-1 0-1 0 0,1 0 0 0 0,-1 0 0 0 0,0-1 0 0 0,0 1 0 0 0,3-5-325 0 0,0 2 231 0 0,-1 0 0 0 0,0-1 1 0 0,-1 0-1 0 0,1 0 1 0 0,-2-1-1 0 0,1 0 0 0 0,-1 0 1 0 0,0 0-1 0 0,-1-1 1 0 0,0 1-1 0 0,-1-1 0 0 0,0-1 1 0 0,-1 1-1 0 0,0-1 1 0 0,0 1-1 0 0,-1-1 1 0 0,0 0-1 0 0,-1 0 0 0 0,-1 1 1 0 0,1-1-1 0 0,-2 0 1 0 0,1 0-1 0 0,-2-5-231 0 0,0 11-113 0 0,0 0 0 0 0,0 0 0 0 0,0 0-1 0 0,-1 0 1 0 0,0 0 0 0 0,0 0 0 0 0,0 0 0 0 0,0 1 0 0 0,-1 0 0 0 0,0 0-1 0 0,0 0 1 0 0,0 0 0 0 0,0 0 0 0 0,0 1 0 0 0,-1 0 0 0 0,-4-3 113 0 0,-21-8-3917 0 0,-1 6-4403 0 0,22 8 381 0 0</inkml:trace>
  <inkml:trace contextRef="#ctx0" brushRef="#br0" timeOffset="1927.869">3522 637 13011 0 0,'0'0'1104'0'0,"0"0"-533"0"0,0 0-224 0 0,0 0-78 0 0,0 0-74 0 0,0 0-74 0 0,0 0-86 0 0,0 0-49 0 0,0 0-24 0 0,0 0-21 0 0,0 0-33 0 0,0 0-41 0 0,0 0-15 0 0,-30 33-42 0 0,-90 102-9 0 0,88-81-99 0 0,34-48 216 0 0,-2-3 89 0 0,1-1 0 0 0,-1 1 0 0 0,1-1 0 0 0,0 0 0 0 0,0 0 0 0 0,0 1-1 0 0,0-1 1 0 0,0 0 0 0 0,0 0 0 0 0,0 0 0 0 0,1 0 0 0 0,-1 0 0 0 0,1 0 0 0 0,0-1-1 0 0,-1 1 1 0 0,1 0 0 0 0,0-1 0 0 0,0 1 0 0 0,0-1 0 0 0,0 0 0 0 0,0 1-1 0 0,0-1 1 0 0,0 0 0 0 0,1-1 0 0 0,-1 1 0 0 0,0 0 0 0 0,1 0 0 0 0,-1-1-1 0 0,0 0 1 0 0,1 1 0 0 0,-1-1 0 0 0,1 0 0 0 0,1 0-7 0 0,81-17 3194 0 0,-65 4-2749 0 0,0-1 0 0 0,0-1-1 0 0,-1-1 1 0 0,-1-1 0 0 0,-1-1 0 0 0,-1 0-1 0 0,0-1 1 0 0,-1-1 0 0 0,-1 0 0 0 0,-1-1 0 0 0,-1 0-1 0 0,-1-1 1 0 0,-1-1 0 0 0,0 1 0 0 0,-2-2-1 0 0,0-3-444 0 0,9-27-45 0 0,-3 0 1 0 0,-3 0-1 0 0,-1-2 0 0 0,-4 1 0 0 0,-1-1 0 0 0,-3-27 45 0 0,-1 79-43 0 0,0 0 0 0 0,-1-1 1 0 0,0 1-1 0 0,0-1 0 0 0,0 1 0 0 0,0-1 0 0 0,0 1 1 0 0,-1-1-1 0 0,0 1 0 0 0,0 0 0 0 0,0-1 1 0 0,-1 1-1 0 0,1 0 0 0 0,-1 0 0 0 0,0 0 0 0 0,0 0 1 0 0,-1 0-1 0 0,1 0 0 0 0,-1 1 0 0 0,0-1 1 0 0,0 1-1 0 0,0-1 0 0 0,0 1 0 0 0,0 0 0 0 0,-1 1 1 0 0,1-1-1 0 0,-1 0 0 0 0,0 1 0 0 0,0 0 1 0 0,0 0-1 0 0,0 0 0 0 0,0 0 0 0 0,-1 1 0 0 0,1 0 1 0 0,0 0-1 0 0,-1 0 0 0 0,1 0 0 0 0,-1 1 1 0 0,0-1 42 0 0,-6 4-123 0 0,0 1 0 0 0,1 0 0 0 0,0 1 0 0 0,0 0 0 0 0,0 0 0 0 0,0 1 0 0 0,1 0 0 0 0,0 1 0 0 0,0 0 0 0 0,1 0 0 0 0,-1 1 0 0 0,2 0 0 0 0,-1 1 0 0 0,1 0 0 0 0,1 0 0 0 0,-3 4 123 0 0,-1-2-38 0 0,1 1 0 0 0,1-1-1 0 0,0 2 1 0 0,0-1-1 0 0,1 1 1 0 0,1 0-1 0 0,0 0 1 0 0,1 1-1 0 0,0 0 1 0 0,1 0-1 0 0,1 0 1 0 0,0 0-1 0 0,1 1 1 0 0,0-1-1 0 0,2 1 1 0 0,-1 0-1 0 0,2-1 1 0 0,0 1-1 0 0,0-1 1 0 0,2 1-1 0 0,0-1 1 0 0,0 0-1 0 0,1 0 1 0 0,1 0 0 0 0,1 0-1 0 0,0-1 1 0 0,0 0-1 0 0,1 0 1 0 0,1-1-1 0 0,0 0 1 0 0,1 0-1 0 0,0-1 1 0 0,1 0-1 0 0,7 6 39 0 0,4-2-199 0 0,0 0 0 0 0,2-2-1 0 0,-1-1 1 0 0,2-1 0 0 0,-1-1-1 0 0,1-1 1 0 0,18 4 199 0 0,50 4-10038 0 0,-73-17 1747 0 0</inkml:trace>
</inkml:ink>
</file>

<file path=ppt/ink/ink3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126 575 0 0 0,'0'0'740'0'0,"0"0"-237"0"0,0 0-155 0 0,0 0 65 0 0,0 0 196 0 0,0 0 181 0 0,0 0 37 0 0,0 0-68 0 0,0 0-156 0 0,0 0-187 0 0,0 0-145 0 0,0 0-75 0 0,-17 24-36 0 0,-53 73 4 0 0,42-23 267 0 0,26-70-317 0 0,0 1 0 0 0,1 0 0 0 0,-1-1 1 0 0,1 1-1 0 0,0 0 0 0 0,0 0 1 0 0,1 0-1 0 0,0 0 0 0 0,-1 0 0 0 0,2 0 1 0 0,-1 0-1 0 0,0 0 0 0 0,1 0 1 0 0,0 0-1 0 0,0-1 0 0 0,1 1 0 0 0,-1 0 1 0 0,1-1-1 0 0,0 1 0 0 0,0 0 1 0 0,0-1-1 0 0,1 0 0 0 0,0 0 0 0 0,0 0 1 0 0,0 0-1 0 0,0 0 0 0 0,1 0 0 0 0,-1-1 1 0 0,1 0-1 0 0,0 0 0 0 0,0 0 1 0 0,0 0-1 0 0,0 0 0 0 0,0-1 0 0 0,1 0 1 0 0,2 1-115 0 0,0-2 179 0 0,-1-2 1 0 0,0 1-1 0 0,1-1 1 0 0,-1 0-1 0 0,0 0 1 0 0,0-1-1 0 0,0 1 1 0 0,0-2-1 0 0,0 1 1 0 0,0-1 0 0 0,0 1-1 0 0,-1-1 1 0 0,1-1-1 0 0,-1 1 1 0 0,0-1-1 0 0,0 0 1 0 0,0 0-1 0 0,-1-1 1 0 0,1 1-1 0 0,-1-1 1 0 0,0 0-1 0 0,0 0 1 0 0,-1-1-1 0 0,0 1 1 0 0,0-1-1 0 0,2-2-179 0 0,1-3 46 0 0,0 0 0 0 0,0 0 0 0 0,-1-1 0 0 0,-1 1 0 0 0,0-1 0 0 0,0 0 0 0 0,-1 0-1 0 0,-1 0 1 0 0,0-1 0 0 0,0 1 0 0 0,-1-1 0 0 0,-1-6-46 0 0,-1 11-252 0 0,0 0 0 0 0,0 0 0 0 0,-1 0 0 0 0,0 0 0 0 0,0 0 0 0 0,-1 0 0 0 0,0 0 1 0 0,0 1-1 0 0,0-1 0 0 0,-1 1 0 0 0,-1 0 0 0 0,-3-4 252 0 0,2 2-669 0 0,0 0-1 0 0,0 1 1 0 0,-1 0 0 0 0,-1 0 0 0 0,1 1 0 0 0,-1 0-1 0 0,0 0 1 0 0,-1 1 0 0 0,0 0 0 0 0,0 1 0 0 0,0-1-1 0 0,0 2 1 0 0,-1-1 0 0 0,0 2 0 0 0,-7-3 669 0 0,112-35 6285 0 0,-56 27-5219 0 0,0-3 0 0 0,-1-1 1 0 0,-1-2-1 0 0,-1-1 0 0 0,-1-2 0 0 0,3-4-1066 0 0,-25 16 35 0 0,1 0 1 0 0,-2 0-1 0 0,0-1 1 0 0,0 0-1 0 0,-1-1 1 0 0,-1-1-1 0 0,0 0 1 0 0,0 0-1 0 0,-2 0 1 0 0,0-2-1 0 0,0 1 0 0 0,-2-1 1 0 0,0 1-1 0 0,-1-2 1 0 0,0 1-1 0 0,0-7-35 0 0,2-18-204 0 0,-7 40-56 0 0,0 20-1456 0 0,2 128 1371 0 0,20 74 152 0 0,-13-170 196 0 0,12 46 56 0 0,-6 2 0 0 0,-3 0 0 0 0,-5 0 0 0 0,-5 91-59 0 0,-6-155 180 0 0,-2-1 0 0 0,-1 1 0 0 0,-2-2 0 0 0,-1 1 0 0 0,-4 5-180 0 0,11-27 220 0 0,-2-1-1 0 0,0 1 0 0 0,0-1 0 0 0,-1 0 1 0 0,0-1-1 0 0,-1 1 0 0 0,0-1 0 0 0,-1-1 1 0 0,0 1-1 0 0,0-1 0 0 0,-1-1 0 0 0,-2 2-219 0 0,10-9 54 0 0,0 0 0 0 0,0 0 0 0 0,0 0 0 0 0,0-1 0 0 0,0 1-1 0 0,0 0 1 0 0,0-1 0 0 0,0 1 0 0 0,0 0 0 0 0,-1-1 0 0 0,1 1-1 0 0,0-1 1 0 0,0 0 0 0 0,-1 1 0 0 0,1-1 0 0 0,0 0 0 0 0,0 0-1 0 0,-1 0 1 0 0,1 0 0 0 0,0 0 0 0 0,-1 0 0 0 0,1 0-1 0 0,0 0 1 0 0,0-1 0 0 0,-1 1 0 0 0,1 0 0 0 0,0-1 0 0 0,0 1-1 0 0,-1-1 1 0 0,1 1 0 0 0,0-1 0 0 0,0 0 0 0 0,0 1 0 0 0,0-1-1 0 0,0 0 1 0 0,0 0 0 0 0,0 0 0 0 0,0 0 0 0 0,0 0 0 0 0,0 0-1 0 0,1 0 1 0 0,-1 0 0 0 0,0 0 0 0 0,1 0 0 0 0,-1 0-1 0 0,1-1 1 0 0,-1 1 0 0 0,1 0 0 0 0,-1 0 0 0 0,1-2-54 0 0,-12-69 522 0 0,14 34-570 0 0,1 1-1 0 0,2-1 0 0 0,2 0 0 0 0,2 1 0 0 0,0 1 0 0 0,3-1 0 0 0,1 2 1 0 0,2 0-1 0 0,1 0 0 0 0,2 1 0 0 0,1 2 0 0 0,1 0 0 0 0,2 1 0 0 0,5-4 49 0 0,58-59-2470 0 0,-54 66-1227 0 0,1 2-3661 0 0,-18 14 551 0 0</inkml:trace>
</inkml:ink>
</file>

<file path=ppt/ink/ink3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53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324 85 12203 0 0,'0'0'1593'0'0,"0"0"-316"0"0,0 0-80 0 0,0 0 58 0 0,0 0 61 0 0,0 0-115 0 0,0 0-303 0 0,0 0-289 0 0,0 0-229 0 0,0 0-130 0 0,0 0-56 0 0,0 0-2 0 0,0 0 36 0 0,0 18 25 0 0,-1 237 831 0 0,-3 224-1204 0 0,6-454-1257 0 0,-2-25 766 0 0,0 0-122 0 0,0 0-114 0 0,-19-11-8209 0 0,13 5 3771 0 0,1 1-816 0 0</inkml:trace>
  <inkml:trace contextRef="#ctx0" brushRef="#br0" timeOffset="264.775">0 380 11050 0 0,'0'0'1774'0'0,"0"0"-627"0"0,0 0-400 0 0,0 0 65 0 0,0 0 164 0 0,0 0 67 0 0,0 0-108 0 0,0 0-176 0 0,0 0-144 0 0,0 0-81 0 0,32 0-62 0 0,102-1-42 0 0,8-13 367 0 0,34-16-802 0 0,-118 16-3404 0 0,-2-4-5090 0 0,-43 13 3146 0 0,-5-1 528 0 0</inkml:trace>
  <inkml:trace contextRef="#ctx0" brushRef="#br0" timeOffset="620.73">768 1 12891 0 0,'0'0'1432'0'0,"0"0"-605"0"0,0 0-220 0 0,0 0 166 0 0,0 0 170 0 0,0 0 29 0 0,-10 31-118 0 0,-31 101-179 0 0,32-103-451 0 0,1 1 1 0 0,2 0 0 0 0,1 0 0 0 0,1 1-1 0 0,1-1 1 0 0,2 1 0 0 0,1 13-225 0 0,1-17 39 0 0,-2-12-37 0 0,1 0 0 0 0,1 0 1 0 0,1 0-1 0 0,0 0 0 0 0,1 0 0 0 0,0 0 1 0 0,1-1-1 0 0,1 0 0 0 0,0 1 1 0 0,1-2-1 0 0,1 1 0 0 0,0-1 0 0 0,8 12-2 0 0,-12-22 8 0 0,0 0 0 0 0,1 1-1 0 0,-1-1 1 0 0,1-1 0 0 0,0 1-1 0 0,0 0 1 0 0,0-1 0 0 0,0 0-1 0 0,0 0 1 0 0,0 0 0 0 0,1-1-1 0 0,-1 1 1 0 0,1-1 0 0 0,-1 0-1 0 0,1 0 1 0 0,-1 0 0 0 0,1-1-1 0 0,0 0 1 0 0,-1 0 0 0 0,1 0-1 0 0,-1 0 1 0 0,1-1 0 0 0,0 0-1 0 0,-1 0 1 0 0,1 0 0 0 0,2-1-8 0 0,118-60 461 0 0,-77 33-432 0 0,93-34 64 0 0,-139 64-87 0 0,0 1 0 0 0,1-1 0 0 0,-1 0 0 0 0,0 1 0 0 0,1-1 1 0 0,-1 1-1 0 0,0 0 0 0 0,0 0 0 0 0,-1 0 0 0 0,1 0 0 0 0,0 0 0 0 0,-1 0 0 0 0,1 1 0 0 0,-1-1 0 0 0,1 0 0 0 0,-1 1 0 0 0,0-1 0 0 0,0 1 0 0 0,0-1 0 0 0,-1 1 0 0 0,1-1 1 0 0,-1 1-1 0 0,1 0 0 0 0,-1-1 0 0 0,0 1 0 0 0,0 0 0 0 0,0 0 0 0 0,0-1 0 0 0,0 1 0 0 0,-1 0 0 0 0,1-1 0 0 0,-1 1 0 0 0,0 0 0 0 0,0-1 0 0 0,0 1-6 0 0,1 14 38 0 0,0 3-57 0 0,0-15-39 0 0,-1 0-1 0 0,1-1 1 0 0,0 1-1 0 0,0 0 1 0 0,0 0-1 0 0,1 0 1 0 0,-1 0-1 0 0,1 0 1 0 0,1-1-1 0 0,-1 1 1 0 0,1 0-1 0 0,-1-1 1 0 0,1 1-1 0 0,1-1 1 0 0,-1 0 0 0 0,0 0-1 0 0,1 0 1 0 0,2 3 58 0 0,39-8-5854 0 0,-5-23-5944 0 0,-31 16 7873 0 0</inkml:trace>
  <inkml:trace contextRef="#ctx0" brushRef="#br0" timeOffset="870.928">1482 652 0 0 0,'0'0'1436'0'0,"0"0"679"0"0,0 0 395 0 0,0 0 119 0 0,0 0-90 0 0,0 0-262 0 0,0 0-376 0 0,0 0-392 0 0,0 0-338 0 0,0 0-269 0 0,33-7-192 0 0,99-25-150 0 0,-129 31-528 0 0,0 1-1 0 0,0 0 1 0 0,0-1 0 0 0,-1 1-1 0 0,1-1 1 0 0,0 0 0 0 0,-1 0-1 0 0,1 0 1 0 0,0 0 0 0 0,-1-1 0 0 0,0 1-1 0 0,1-1 1 0 0,-1 1 0 0 0,0-1-1 0 0,0 0 1 0 0,1 0 0 0 0,-2 0-1 0 0,1 0 1 0 0,0 0 0 0 0,0 0-1 0 0,-1-1 1 0 0,2-1-32 0 0,1-4 134 0 0,2-2-79 0 0,-1 1-1 0 0,0-1 1 0 0,-1-1 0 0 0,0 1-1 0 0,0 0 1 0 0,-1-1 0 0 0,-1 0-1 0 0,1 0 1 0 0,-2 0 0 0 0,0 0-1 0 0,0 0 1 0 0,-1 0 0 0 0,0 0-1 0 0,-2-9-54 0 0,0 17-43 0 0,0 0-1 0 0,0 1 1 0 0,0-1 0 0 0,0 1-1 0 0,0 0 1 0 0,0 0-1 0 0,-1 0 1 0 0,1 0-1 0 0,-1 0 1 0 0,0 0-1 0 0,1 1 1 0 0,-1-1 0 0 0,0 1-1 0 0,0 0 1 0 0,0 0-1 0 0,0 0 1 0 0,0 0-1 0 0,0 0 1 0 0,0 1-1 0 0,0-1 1 0 0,0 1 0 0 0,-1 0-1 0 0,1 0 1 0 0,0 0-1 0 0,0 0 1 0 0,0 0-1 0 0,0 1 1 0 0,0 0 0 0 0,-1 0-1 0 0,1-1 1 0 0,0 2-1 0 0,1-1 1 0 0,-1 0-1 0 0,0 1 1 0 0,0-1-1 0 0,0 1 1 0 0,1 0 0 0 0,-1 0-1 0 0,1 0 1 0 0,-1 0 43 0 0,-6 6-62 0 0,0 1 0 0 0,0-1 0 0 0,0 2 0 0 0,1-1 0 0 0,1 1 1 0 0,0 0-1 0 0,0 1 0 0 0,1 0 0 0 0,0 0 0 0 0,1 0 0 0 0,0 1 1 0 0,1 0-1 0 0,0-1 0 0 0,1 2 0 0 0,0-1 0 0 0,1 0 0 0 0,0 0 1 0 0,1 1-1 0 0,1-1 0 0 0,0 1 0 0 0,0-1 0 0 0,2 3 62 0 0,1-5-88 0 0,0-1 0 0 0,1 0 0 0 0,1 0 1 0 0,0 0-1 0 0,0 0 0 0 0,0-1 0 0 0,1 0 0 0 0,0 0 0 0 0,1 0 0 0 0,0-1 0 0 0,0 0 0 0 0,1 0 0 0 0,0-1 0 0 0,0 0 0 0 0,0 0 0 0 0,1-1 0 0 0,-1 0 0 0 0,1-1 0 0 0,0 0 0 0 0,1 0 0 0 0,5 1 88 0 0,69 16-1576 0 0,-28-15-3465 0 0,-40-5 2087 0 0,3 2-4385 0 0</inkml:trace>
</inkml:ink>
</file>

<file path=ppt/ink/ink3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9.3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264 347 0 0 0,'0'0'1327'0'0,"0"0"516"0"0,0 0 295 0 0,0 0 58 0 0,0 0-137 0 0,0 0-262 0 0,0 0-289 0 0,0 0-245 0 0,0 0-236 0 0,0 0-216 0 0,0 0-167 0 0,0 0-137 0 0,-32 12-122 0 0,-96 42-108 0 0,124-53-261 0 0,1 1-1 0 0,-1-1 0 0 0,1 1 0 0 0,-1 0 0 0 0,1 0 1 0 0,-1 0-1 0 0,1 0 0 0 0,0 1 0 0 0,0-1 0 0 0,0 1 1 0 0,1 0-1 0 0,-1 0 0 0 0,1 0 0 0 0,-1 0 0 0 0,1 0 1 0 0,0 0-1 0 0,0 1 0 0 0,0-1 0 0 0,0 3-15 0 0,-4 7 60 0 0,-1 1-30 0 0,1 1 0 0 0,0 0 0 0 0,1 0 0 0 0,1 0 0 0 0,0 0 0 0 0,1 1 1 0 0,0 0-1 0 0,2-1 0 0 0,0 1 0 0 0,0 9-30 0 0,2-19-53 0 0,0 0 1 0 0,0 1 0 0 0,1-1-1 0 0,-1 0 1 0 0,1 0-1 0 0,0 0 1 0 0,1-1-1 0 0,0 1 1 0 0,0-1-1 0 0,0 1 1 0 0,0-1-1 0 0,1 0 1 0 0,0 0 0 0 0,0 0-1 0 0,0-1 1 0 0,1 1-1 0 0,0-1 1 0 0,-1 0-1 0 0,1 0 1 0 0,1-1-1 0 0,-1 1 1 0 0,0-1-1 0 0,1-1 1 0 0,0 1 0 0 0,0-1-1 0 0,0 0 1 0 0,0 0-1 0 0,0 0 1 0 0,0-1-1 0 0,0 0 1 0 0,0 0-1 0 0,1-1 1 0 0,2 0 52 0 0,6 0-902 0 0,0-1 0 0 0,0-1 0 0 0,0 0 0 0 0,0-1 0 0 0,-1 0 0 0 0,1-2-1 0 0,-1 0 1 0 0,0 0 0 0 0,-1-1 0 0 0,11-6 902 0 0,41-26-6820 0 0,-43 28 5960 0 0</inkml:trace>
  <inkml:trace contextRef="#ctx0" brushRef="#br0" timeOffset="259.279">672 376 696 0 0,'0'0'1474'0'0,"0"0"-230"0"0,0 0 67 0 0,0 0 240 0 0,0 0 213 0 0,0 0 3 0 0,0 0-188 0 0,0 0-260 0 0,-25 34-214 0 0,-79 104-203 0 0,77-85-195 0 0,26-48-631 0 0,0-1-1 0 0,1 0 1 0 0,-1 1 0 0 0,1-1-1 0 0,0 1 1 0 0,0-1-1 0 0,0 1 1 0 0,1-1 0 0 0,0 1-1 0 0,-1-1 1 0 0,2 0-1 0 0,-1 1 1 0 0,0-1-1 0 0,1 0 1 0 0,0 0 0 0 0,0 0-1 0 0,0 0 1 0 0,0 0-1 0 0,1-1 1 0 0,-1 1 0 0 0,1-1-1 0 0,0 1 1 0 0,0-1-1 0 0,1 0 1 0 0,-1 0 0 0 0,0 0-1 0 0,1-1 1 0 0,0 1-1 0 0,0-1 1 0 0,0 0-1 0 0,0 0 1 0 0,0 0 0 0 0,0 0-1 0 0,1-1-75 0 0,4 1 111 0 0,-1 0 0 0 0,1-1 1 0 0,0 0-1 0 0,0 0 0 0 0,0-1 0 0 0,0 0 0 0 0,0-1 0 0 0,-1 0 0 0 0,1 0 0 0 0,0-1 0 0 0,0 0 0 0 0,-1-1 1 0 0,0 1-1 0 0,1-2 0 0 0,-1 1 0 0 0,0-1 0 0 0,0-1 0 0 0,-1 1 0 0 0,1-1 0 0 0,-1 0 0 0 0,0-1 1 0 0,-1 0-1 0 0,1 0 0 0 0,-1-1 0 0 0,0 1 0 0 0,-1-1 0 0 0,0 0 0 0 0,0-1 0 0 0,0 1 0 0 0,-1-1 1 0 0,0 0-1 0 0,0-1-111 0 0,0 0 7 0 0,0 0 0 0 0,-1 0 1 0 0,0-1-1 0 0,-1 1 0 0 0,0-1 0 0 0,0 1 1 0 0,-1-1-1 0 0,0 0 0 0 0,-1 1 1 0 0,0-1-1 0 0,0 0 0 0 0,-2-3-7 0 0,2 9-192 0 0,-1 0-1 0 0,0 0 1 0 0,0 0-1 0 0,-1 0 1 0 0,1 0-1 0 0,-1 0 1 0 0,0 1-1 0 0,0-1 1 0 0,0 0-1 0 0,0 1 0 0 0,-1-1 1 0 0,1 1-1 0 0,-1 0 1 0 0,0 0-1 0 0,0 0 1 0 0,0 0-1 0 0,-1 1 1 0 0,1-1-1 0 0,0 1 1 0 0,-1 0-1 0 0,0 0 1 0 0,1 0-1 0 0,-1 0 0 0 0,0 1 1 0 0,0 0-1 0 0,0-1 1 0 0,0 1-1 0 0,0 1 1 0 0,-3-1 192 0 0,-54 9-11619 0 0,51-3 7189 0 0</inkml:trace>
  <inkml:trace contextRef="#ctx0" brushRef="#br0" timeOffset="787.127">987 733 1248 0 0,'0'0'1802'0'0,"0"0"-932"0"0,0 0-29 0 0,0 0 582 0 0,0 0 464 0 0,0 0 136 0 0,0 0-313 0 0,0 0-533 0 0,0 0-384 0 0,0 0-239 0 0,0 0-151 0 0,0 0-64 0 0,0 0-28 0 0,3-15 3 0 0,35-116 975 0 0,-29 113-1205 0 0,0 1 0 0 0,1 0 0 0 0,1 0 0 0 0,1 1 0 0 0,0 1 1 0 0,2-1-1 0 0,-1 2 0 0 0,2 0 0 0 0,12-9-84 0 0,-27 22-17 0 0,1 1 0 0 0,-1-1 0 0 0,1 0 0 0 0,0 1-1 0 0,-1-1 1 0 0,1 0 0 0 0,0 1 0 0 0,0-1 0 0 0,0 1 0 0 0,-1-1 0 0 0,1 1-1 0 0,0 0 1 0 0,0-1 0 0 0,0 1 0 0 0,0 0 0 0 0,0-1 0 0 0,0 1-1 0 0,0 0 1 0 0,0 0 0 0 0,0 0 0 0 0,0 0 0 0 0,-1 0 0 0 0,1 0 0 0 0,0 0-1 0 0,0 0 1 0 0,0 0 0 0 0,0 1 0 0 0,0-1 0 0 0,0 0 0 0 0,0 0 0 0 0,0 1-1 0 0,0-1 1 0 0,0 1 0 0 0,-1-1 0 0 0,1 1 0 0 0,0-1 0 0 0,0 1 0 0 0,-1 0-1 0 0,1-1 1 0 0,0 1 0 0 0,-1 0 0 0 0,1-1 0 0 0,0 1 0 0 0,-1 0 0 0 0,1 0-1 0 0,-1 0 1 0 0,0-1 0 0 0,1 1 0 0 0,-1 0 0 0 0,1 0 0 0 0,-1 0 0 0 0,0 0-1 0 0,0 0 1 0 0,0 0 0 0 0,0 0 0 0 0,1 0 0 0 0,-1 0 0 0 0,0 0 0 0 0,0 0-1 0 0,-1 0 1 0 0,1 0 0 0 0,0 0 0 0 0,0 0 17 0 0,0 128 429 0 0,0-127-385 0 0,0 0 0 0 0,0 1-1 0 0,1-1 1 0 0,-1 0-1 0 0,1 1 1 0 0,-1-1 0 0 0,1 0-1 0 0,0 1 1 0 0,0-1-1 0 0,0 0 1 0 0,0 0 0 0 0,0 0-1 0 0,0 0 1 0 0,1 0 0 0 0,-1 0-1 0 0,1 0 1 0 0,-1 0-1 0 0,1-1 1 0 0,0 1 0 0 0,0-1-1 0 0,0 1 1 0 0,0-1 0 0 0,0 1-1 0 0,0-1 1 0 0,0 0-1 0 0,0 0 1 0 0,0 0 0 0 0,1 0-1 0 0,-1-1 1 0 0,0 1-1 0 0,0-1 1 0 0,1 1 0 0 0,-1-1-1 0 0,1 0 1 0 0,-1 0 0 0 0,0 0-1 0 0,1 0 1 0 0,-1 0-1 0 0,1 0 1 0 0,-1-1 0 0 0,0 1-1 0 0,1-1 1 0 0,-1 0 0 0 0,0 1-1 0 0,0-1 1 0 0,0 0-1 0 0,1 0 1 0 0,-1-1 0 0 0,0 1-1 0 0,0 0 1 0 0,0-1-44 0 0,14-17 378 0 0,0 0 1 0 0,-1-2-1 0 0,-1 0 1 0 0,0 0 0 0 0,-2-1-1 0 0,-1-1 1 0 0,8-22-379 0 0,-16 38-198 0 0,24-70-121 0 0,-12 26-5619 0 0,-13 50 3308 0 0,-2 1-4286 0 0,0 0 952 0 0</inkml:trace>
  <inkml:trace contextRef="#ctx0" brushRef="#br0" timeOffset="1211.481">1486 711 552 0 0,'0'0'2119'0'0,"0"0"-568"0"0,0 0-180 0 0,0 0 143 0 0,0 0 152 0 0,0 0-69 0 0,0 0-263 0 0,0 0-313 0 0,0 0-196 0 0,0 0-136 0 0,0 0-117 0 0,0 0-101 0 0,12-32-95 0 0,36-102-65 0 0,9 17 536 0 0,-34 80-755 0 0,-19 59-1195 0 0,-11 118 1183 0 0,7-137-16 0 0,0-1 1 0 0,1 1 0 0 0,0 0-1 0 0,-1 0 1 0 0,1-1 0 0 0,0 1-1 0 0,1 0 1 0 0,-1-1 0 0 0,0 1 0 0 0,1-1-1 0 0,-1 0 1 0 0,1 1 0 0 0,0-1-1 0 0,0 0 1 0 0,0 0 0 0 0,0 0-1 0 0,0 0 1 0 0,0 0 0 0 0,1-1-1 0 0,-1 1 1 0 0,0-1 0 0 0,1 1-1 0 0,-1-1 1 0 0,1 0 0 0 0,0 0-1 0 0,-1 0 1 0 0,1 0 0 0 0,0-1-1 0 0,0 1 1 0 0,0-1 0 0 0,-1 1-1 0 0,1-1 1 0 0,0 0 0 0 0,0 0 0 0 0,0-1-1 0 0,0 1 1 0 0,-1 0 0 0 0,1-1-1 0 0,0 0 1 0 0,0 1 0 0 0,-1-1-1 0 0,1 0 1 0 0,0-1 0 0 0,-1 1-1 0 0,1 0 1 0 0,-1-1 0 0 0,0 1-1 0 0,1-1 1 0 0,-1 0 0 0 0,1-1-65 0 0,10-8 258 0 0,0-1 0 0 0,0 0 0 0 0,-2-1 1 0 0,1-1-1 0 0,-2 1 0 0 0,0-2 0 0 0,-1 0 0 0 0,0 0 1 0 0,-1 0-1 0 0,0-1 0 0 0,-2 0 0 0 0,0-1 0 0 0,1-5-258 0 0,-4 12-349 0 0,4-16-766 0 0,-1 15-5806 0 0,-4 10 1472 0 0,1 1-3192 0 0</inkml:trace>
  <inkml:trace contextRef="#ctx0" brushRef="#br0" timeOffset="1548.058">2073 571 3593 0 0,'0'0'2124'0'0,"0"0"-30"0"0,0 0 38 0 0,0 0-106 0 0,0 0-271 0 0,0 0-324 0 0,0 0-319 0 0,0 0-242 0 0,0 0-170 0 0,32-16-140 0 0,97-49-120 0 0,-79 28 289 0 0,-49 36-702 0 0,0-1 0 0 0,0 0 0 0 0,1 0 0 0 0,-1 0 0 0 0,-1 0 0 0 0,1 0 1 0 0,0 0-1 0 0,0 0 0 0 0,-1 0 0 0 0,1 0 0 0 0,-1-1 0 0 0,0 1 0 0 0,0 0 1 0 0,1 0-1 0 0,-1 0 0 0 0,-1-1 0 0 0,1 1 0 0 0,0 0 0 0 0,0 0 0 0 0,-1 0 1 0 0,0 0-1 0 0,1 0 0 0 0,-1 0 0 0 0,0-1 0 0 0,0 1 0 0 0,0 1 0 0 0,0-1 1 0 0,0 0-1 0 0,0 0 0 0 0,-1 0 0 0 0,1 1 0 0 0,-1-1 0 0 0,1 0 0 0 0,-1 1 1 0 0,0 0-1 0 0,1-1 0 0 0,-1 1 0 0 0,0 0 0 0 0,0 0 0 0 0,0 0 0 0 0,0 0 1 0 0,0 0-1 0 0,0 0 0 0 0,0 1 0 0 0,-1-1-27 0 0,-6-1-89 0 0,-1 1-1 0 0,-1 0 1 0 0,1 1 0 0 0,0 0-1 0 0,0 1 1 0 0,0 0-1 0 0,0 0 1 0 0,0 1 0 0 0,1 0-1 0 0,-1 1 1 0 0,0 0-1 0 0,1 1 1 0 0,0 0 0 0 0,0 0-1 0 0,0 1 1 0 0,0 0 0 0 0,1 1-1 0 0,-1-1 1 0 0,2 2-1 0 0,-1-1 1 0 0,1 1 0 0 0,0 0-1 0 0,0 1 1 0 0,0 0-1 0 0,1 0 1 0 0,1 0 0 0 0,-1 1-1 0 0,1-1 1 0 0,1 1-1 0 0,0 1 1 0 0,0-1 0 0 0,1 0-1 0 0,0 1 1 0 0,0 0 0 0 0,1 0-1 0 0,1 0 1 0 0,-1 5 89 0 0,2-11-21 0 0,1 0 0 0 0,-1 0 0 0 0,1 0 0 0 0,0 0 0 0 0,0 0 1 0 0,0 0-1 0 0,1 0 0 0 0,0 0 0 0 0,-1 0 0 0 0,1 0 0 0 0,1-1 0 0 0,-1 1 1 0 0,0-1-1 0 0,1 0 0 0 0,0 0 0 0 0,-1 0 0 0 0,1 0 0 0 0,1 0 0 0 0,-1 0 1 0 0,0-1-1 0 0,1 1 0 0 0,-1-1 0 0 0,1 0 0 0 0,-1 0 0 0 0,1-1 0 0 0,0 1 1 0 0,0-1-1 0 0,0 1 0 0 0,0-1 0 0 0,0-1 0 0 0,0 1 0 0 0,4 0 21 0 0,138 5-425 0 0,-145-6 420 0 0,147-37-2476 0 0,-58-5-7521 0 0,-72 33 6103 0 0</inkml:trace>
  <inkml:trace contextRef="#ctx0" brushRef="#br0" timeOffset="1800.01">2762 383 6857 0 0,'0'0'2829'0'0,"0"0"-1234"0"0,0 0-280 0 0,0 0 133 0 0,0 0 13 0 0,0 0-168 0 0,-33 16-317 0 0,-104 51-277 0 0,63-17 157 0 0,71-48-859 0 0,-1 1-1 0 0,1 0 0 0 0,0-1 0 0 0,-1 1 0 0 0,2 0 0 0 0,-1 1 0 0 0,0-1 0 0 0,1 0 0 0 0,-1 1 0 0 0,1 0 0 0 0,0-1 0 0 0,0 1 0 0 0,0 0 0 0 0,1 0 0 0 0,-1 0 0 0 0,1 0 0 0 0,0 1 0 0 0,0-1 0 0 0,1 0 0 0 0,-1 0 0 0 0,1 0 0 0 0,0 1 0 0 0,0-1 0 0 0,0 0 0 0 0,1 1 0 0 0,0-1 0 0 0,-1 0 0 0 0,1 0 0 0 0,1 0 1 0 0,-1 0-1 0 0,1 0 0 0 0,-1 0 0 0 0,1 0 0 0 0,0 0 0 0 0,0-1 0 0 0,1 1 0 0 0,0 0 4 0 0,9 1-24 0 0,1 0 1 0 0,0-1-1 0 0,0 0 0 0 0,1-1 1 0 0,-1-1-1 0 0,0 0 0 0 0,1-1 1 0 0,0 0-1 0 0,-1-1 1 0 0,1-1-1 0 0,-1 0 0 0 0,1 0 1 0 0,-1-2-1 0 0,3 0 24 0 0,13-4-476 0 0,0-2 1 0 0,0 0-1 0 0,-1-2 0 0 0,-1-1 1 0 0,0-1-1 0 0,-1-1 0 0 0,17-13 476 0 0,27-24-4543 0 0,-6-4-3615 0 0,-48 39 5337 0 0</inkml:trace>
  <inkml:trace contextRef="#ctx0" brushRef="#br0" timeOffset="2042.29">3268 1 8802 0 0,'0'0'2323'0'0,"0"0"-1159"0"0,0 0-308 0 0,0 0 193 0 0,0 0 142 0 0,0 0 2 0 0,-16 31-195 0 0,-51 99-199 0 0,33-38 400 0 0,26-65-1085 0 0,2 0 1 0 0,1 0 0 0 0,2 0-1 0 0,0 1 1 0 0,2-1 0 0 0,0 1-1 0 0,3 0 1 0 0,3 22-115 0 0,-4-41-104 0 0,2 1 0 0 0,-1 0 0 0 0,2-1 0 0 0,-1 0 0 0 0,1 0 0 0 0,0 0 0 0 0,1 0 0 0 0,0-1 0 0 0,1 1 1 0 0,0-2-1 0 0,0 1 0 0 0,5 5 104 0 0,25 10-5078 0 0,8-14-6972 0 0,-40-9 9934 0 0</inkml:trace>
  <inkml:trace contextRef="#ctx0" brushRef="#br0" timeOffset="2258.098">2848 321 4481 0 0,'0'0'5292'0'0,"0"0"-3583"0"0,0 0-1258 0 0,0 0 71 0 0,0 0 346 0 0,0 0 263 0 0,0 0 14 0 0,0 0-212 0 0,0 0-236 0 0,0 0-192 0 0,36-1-160 0 0,112-4-96 0 0,103 0 430 0 0,-155 1-487 0 0,-5 0-983 0 0,-30-3-2743 0 0,-29 3-5589 0 0,-23 4 3372 0 0</inkml:trace>
  <inkml:trace contextRef="#ctx0" brushRef="#br0" timeOffset="2508.103">3675 431 6721 0 0,'0'0'1462'0'0,"0"0"-635"0"0,0 0-55 0 0,0 0 226 0 0,0 0 178 0 0,0 0 4 0 0,0 0-168 0 0,0 0-193 0 0,0 0-199 0 0,2 33-158 0 0,5 99-160 0 0,2-80-64 0 0,-8-50-643 0 0,8 12 448 0 0,-5-12-3297 0 0,2-1-4239 0 0,-6-1 2013 0 0</inkml:trace>
  <inkml:trace contextRef="#ctx0" brushRef="#br0" timeOffset="2744.672">3557 19 13051 0 0,'0'0'2216'0'0,"0"0"-2264"0"0,0 0-432 0 0,0 0-176 0 0,0 0 80 0 0,0 0 144 0 0,0 0-128 0 0,0 0-441 0 0,0 0-1167 0 0,0 0-1849 0 0,0 0-1312 0 0</inkml:trace>
  <inkml:trace contextRef="#ctx0" brushRef="#br0" timeOffset="2905.205">3914 649 6585 0 0,'0'0'4873'0'0,"0"0"-2707"0"0,0 0-856 0 0,0 0-25 0 0,0 0-79 0 0,0 0-166 0 0,0 0-238 0 0,0 0-229 0 0,0 0-137 0 0,0 0-97 0 0,0 0-78 0 0,0 0-55 0 0,3-35-57 0 0,7-106-38 0 0,3 65-2 0 0,-5 62-102 0 0,-8 12-40 0 0,1-1 0 0 0,-1 1 0 0 0,1 0 0 0 0,0 0 0 0 0,-1 0 0 0 0,1 0 0 0 0,0 0 0 0 0,0 0 0 0 0,0 0 1 0 0,0 0-1 0 0,1 1 0 0 0,-1-1 0 0 0,0 0 0 0 0,1 1 0 0 0,-1-1 0 0 0,1 1 0 0 0,0-1 0 0 0,-1 1 0 0 0,1 0 0 0 0,0-1 0 0 0,0 1 0 0 0,0 0 0 0 0,0 0 0 0 0,0 0 1 0 0,0 1-1 0 0,0-1 0 0 0,0 1 0 0 0,0-1 0 0 0,1 1 0 0 0,-1-1 0 0 0,0 1 0 0 0,0 0 0 0 0,0 0 0 0 0,0 0 0 0 0,1 0 0 0 0,-1 1 0 0 0,0-1 0 0 0,0 1 0 0 0,0-1 0 0 0,0 1 1 0 0,0 0-1 0 0,0-1 0 0 0,1 2 33 0 0,23 34-471 0 0,-24-30 461 0 0,2-1-1 0 0,-1 1 0 0 0,1 0 0 0 0,0-1 1 0 0,0 0-1 0 0,0 0 0 0 0,1 0 0 0 0,-1-1 1 0 0,1 1-1 0 0,0-1 0 0 0,1 0 0 0 0,-1-1 1 0 0,1 1-1 0 0,0-1 0 0 0,0 0 0 0 0,0 0 0 0 0,0-1 1 0 0,0 0-1 0 0,0 0 0 0 0,2 0 11 0 0,-4-1 67 0 0,1 0-1 0 0,0-1 1 0 0,-1 0-1 0 0,1 1 0 0 0,0-1 1 0 0,0-1-1 0 0,-1 1 1 0 0,1-1-1 0 0,0 0 1 0 0,-1 0-1 0 0,1 0 1 0 0,-1-1-1 0 0,1 1 1 0 0,-1-1-1 0 0,0 0 1 0 0,0 0-1 0 0,0-1 1 0 0,0 1-1 0 0,3-4-66 0 0,51-62 198 0 0,-33 33-4033 0 0,4 4-8599 0 0,-22 29 7886 0 0</inkml:trace>
  <inkml:trace contextRef="#ctx0" brushRef="#br0" timeOffset="3398.274">4621 244 8090 0 0,'0'0'2347'0'0,"0"0"-459"0"0,0 0-82 0 0,0 0-71 0 0,0 0-272 0 0,0 0-387 0 0,0 0-400 0 0,0 0-301 0 0,0 0-183 0 0,0 0-121 0 0,0 0-79 0 0,0 0-37 0 0,0 0-25 0 0,-21 12-43 0 0,-66 41-59 0 0,82-51 107 0 0,1 1 0 0 0,-1 0 1 0 0,1 0-1 0 0,0 0 0 0 0,0 1 1 0 0,1-1-1 0 0,-1 1 0 0 0,1 0 1 0 0,0 0-1 0 0,0 1 0 0 0,0-1 1 0 0,0 0-1 0 0,1 1 0 0 0,-1 0 1 0 0,1-1-1 0 0,1 1 0 0 0,-1 0 0 0 0,0 5 65 0 0,-1-1-220 0 0,1-7 136 0 0,1 1 0 0 0,0-1-1 0 0,0 1 1 0 0,0-1-1 0 0,0 1 1 0 0,0-1-1 0 0,0 1 1 0 0,1 0-1 0 0,-1-1 1 0 0,1 1-1 0 0,-1 0 1 0 0,1-1-1 0 0,0 1 1 0 0,0 0-1 0 0,1-1 1 0 0,-1 1-1 0 0,1 0 1 0 0,-1-1-1 0 0,1 1 1 0 0,0 0-1 0 0,0-1 1 0 0,0 1-1 0 0,0-1 1 0 0,0 1-1 0 0,0-1 1 0 0,1 0-1 0 0,-1 0 1 0 0,1 1-1 0 0,0-1 1 0 0,0 0-1 0 0,0 0 1 0 0,0-1-1 0 0,0 1 1 0 0,0 0 84 0 0,9-1 175 0 0,1 0 0 0 0,-1-1 0 0 0,0 0 0 0 0,1-1-1 0 0,-1 0 1 0 0,1-1 0 0 0,-1 0 0 0 0,0-1 0 0 0,0 0 0 0 0,0 0 0 0 0,-1-2 0 0 0,1 1 0 0 0,-1-1 0 0 0,0-1-1 0 0,0 0 1 0 0,-1 0 0 0 0,1-1 0 0 0,-1 0 0 0 0,-1 0 0 0 0,1-1 0 0 0,0-2-175 0 0,25-16 718 0 0,-31 23-705 0 0,0-1 0 0 0,0 1 0 0 0,1 0 0 0 0,-1 0 0 0 0,1 1 0 0 0,0-1 0 0 0,-1 1 0 0 0,1 0 0 0 0,0 0 0 0 0,0 0-1 0 0,1 0 1 0 0,-1 1 0 0 0,0 0 0 0 0,0-1 0 0 0,1 2 0 0 0,-1-1 0 0 0,1 0 0 0 0,-1 1 0 0 0,1 0 0 0 0,-1 0-1 0 0,1 0 1 0 0,-1 1 0 0 0,1-1 0 0 0,-1 1 0 0 0,0 0 0 0 0,1 1 0 0 0,-1-1 0 0 0,0 1 0 0 0,0-1 0 0 0,0 1 0 0 0,0 1-1 0 0,0-1 1 0 0,0 0 0 0 0,-1 1 0 0 0,1 0 0 0 0,-1 0 0 0 0,1 0-13 0 0,6 17-88 0 0,-1 1 0 0 0,-1-1 0 0 0,-1 1 0 0 0,-1 1 0 0 0,-1-1 0 0 0,-1 1 0 0 0,0 0 0 0 0,-2 0 0 0 0,-1 1 0 0 0,0-1 0 0 0,-2 0 0 0 0,0 0 0 0 0,-2 5 88 0 0,1 41-710 0 0,2-66 677 0 0,3 33-7 0 0,-3 0-1 0 0,-1 1 1 0 0,-1-1-1 0 0,-2 0 0 0 0,-1 0 1 0 0,-2 0-1 0 0,-2-1 1 0 0,-1 0-1 0 0,-1-1 0 0 0,-8 14 41 0 0,16-41 36 0 0,-1-1 0 0 0,0 0 0 0 0,-1 0 0 0 0,1 0 0 0 0,-1 0 0 0 0,0-1 0 0 0,0 0 0 0 0,0 0 0 0 0,-1 0 0 0 0,0 0 0 0 0,1-1 0 0 0,-1 0-1 0 0,0 0 1 0 0,-1-1 0 0 0,1 0 0 0 0,0 0 0 0 0,-1 0 0 0 0,-3 0-36 0 0,7-2 19 0 0,-1 1 0 0 0,1-1-1 0 0,-1 0 1 0 0,1 0 0 0 0,-1 0 0 0 0,1 0 0 0 0,-1 0-1 0 0,1-1 1 0 0,-1 0 0 0 0,1 0 0 0 0,-1 0 0 0 0,1 0-1 0 0,0 0 1 0 0,-1-1 0 0 0,1 1 0 0 0,0-1 0 0 0,0 0-1 0 0,0 0 1 0 0,0 0 0 0 0,1 0 0 0 0,-1-1 0 0 0,1 1-1 0 0,-1-1 1 0 0,1 1 0 0 0,0-1 0 0 0,0 0-1 0 0,0 0 1 0 0,0 0 0 0 0,0 0 0 0 0,1 0 0 0 0,-1-1-1 0 0,1 1 1 0 0,0 0 0 0 0,-1-4-19 0 0,-1-8-33 0 0,0-1 1 0 0,0 1-1 0 0,2-1 0 0 0,0 0 1 0 0,0 0-1 0 0,2 0 0 0 0,0 1 1 0 0,1-1-1 0 0,0 0 0 0 0,2 1 1 0 0,-1-1-1 0 0,2 1 0 0 0,0 0 1 0 0,1 0-1 0 0,6-10 33 0 0,56-92-2003 0 0,14 12-4294 0 0,-38 61-2371 0 0,-30 28 7210 0 0</inkml:trace>
</inkml:ink>
</file>

<file path=ppt/ink/ink3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56.5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195 542 4089 0 0,'0'0'783'0'0,"0"0"-339"0"0,0 0-116 0 0,0 0 91 0 0,0 0 171 0 0,0 0 171 0 0,0 0 0 0 0,0 0-105 0 0,0 0-168 0 0,0 0-217 0 0,0 0-132 0 0,0 0-65 0 0,0 0-32 0 0,-32 33 12 0 0,-95 104 50 0 0,124-135-90 0 0,1 0-1 0 0,-1 0 0 0 0,1 0 1 0 0,-1 0-1 0 0,1 0 0 0 0,0 1 1 0 0,0-1-1 0 0,0 1 0 0 0,0-1 0 0 0,0 1 1 0 0,0 0-1 0 0,1 0 0 0 0,0 0 1 0 0,-1 0-1 0 0,1 0 0 0 0,0 0 0 0 0,0 0 1 0 0,1 0-1 0 0,-1 1 0 0 0,1-1 1 0 0,-1 0-1 0 0,1 2-13 0 0,1 5 137 0 0,-1-7-53 0 0,-1 0 0 0 0,1 1 0 0 0,0-1-1 0 0,0 0 1 0 0,0 1 0 0 0,1-1 0 0 0,-1 0 0 0 0,1 1 0 0 0,-1-1 0 0 0,1 0 0 0 0,0 0-1 0 0,1 1 1 0 0,-1-1 0 0 0,0 0 0 0 0,1 0 0 0 0,0 0 0 0 0,-1 0 0 0 0,1-1-1 0 0,0 1 1 0 0,1 0 0 0 0,-1-1 0 0 0,0 0 0 0 0,1 1 0 0 0,0-1 0 0 0,-1 0 0 0 0,1 0-1 0 0,0-1 1 0 0,0 1 0 0 0,0 0 0 0 0,0-1 0 0 0,0 0 0 0 0,0 0 0 0 0,0 0 0 0 0,1 0-1 0 0,-1 0 1 0 0,0 0 0 0 0,1-1-84 0 0,4 1 260 0 0,0-1-1 0 0,0 0 0 0 0,1 0 1 0 0,-1-1-1 0 0,0 0 0 0 0,0-1 1 0 0,0 1-1 0 0,0-2 0 0 0,0 1 1 0 0,-1-1-1 0 0,1 0 1 0 0,-1-1-1 0 0,1 1 0 0 0,-1-1 1 0 0,0-1-1 0 0,0 0 0 0 0,-1 0 1 0 0,0 0-1 0 0,0 0 0 0 0,0-1 1 0 0,0-1-260 0 0,22-16 22 0 0,-1-2 0 0 0,-1-1 0 0 0,-2-1 0 0 0,0-1 0 0 0,-2-1 0 0 0,-1-1 0 0 0,-2-1 0 0 0,-1-1 0 0 0,-1 0 1 0 0,-1-2-1 0 0,-2 1 0 0 0,-2-2 0 0 0,-1 0 0 0 0,-2 0 0 0 0,-1-1 0 0 0,-2 0 0 0 0,-1 0 0 0 0,-2-7-22 0 0,-17-91-742 0 0,13 130 675 0 0,0 0 1 0 0,-1 0-1 0 0,1 0 1 0 0,-1 1-1 0 0,0-1 1 0 0,0 0-1 0 0,0 1 1 0 0,-1-1-1 0 0,1 1 1 0 0,-1 0-1 0 0,0 0 1 0 0,0 0-1 0 0,0 0 1 0 0,0 0-1 0 0,0 1 0 0 0,-1 0 1 0 0,1-1-1 0 0,-1 1 1 0 0,0 0-1 0 0,0 1 1 0 0,1-1-1 0 0,-1 1 1 0 0,0-1-1 0 0,0 1 1 0 0,0 0-1 0 0,-1 1 1 0 0,1-1-1 0 0,0 1 1 0 0,0 0-1 0 0,-1 0 67 0 0,-5 3-35 0 0,1 0-1 0 0,1 1 1 0 0,-1 0-1 0 0,0 0 1 0 0,1 1-1 0 0,0 0 1 0 0,0 1-1 0 0,1 0 1 0 0,-1 0-1 0 0,1 0 1 0 0,0 1 0 0 0,1 0-1 0 0,0 1 1 0 0,0-1-1 0 0,1 1 1 0 0,-1 0-1 0 0,2 1 1 0 0,-1-1-1 0 0,1 1 1 0 0,0 1 35 0 0,-5 4 34 0 0,0 0 0 0 0,1 1 0 0 0,0 0 0 0 0,1 0-1 0 0,1 1 1 0 0,0 0 0 0 0,2 0 0 0 0,0 1 0 0 0,0-1 0 0 0,1 1 0 0 0,1 0 0 0 0,1-1 0 0 0,1 1 0 0 0,0 0 0 0 0,1 0 0 0 0,1 0 0 0 0,0 0 0 0 0,1-1 0 0 0,1 1 0 0 0,1-1 0 0 0,0 0 0 0 0,5 9-34 0 0,3-10 72 0 0,0-1 1 0 0,1 0 0 0 0,0-1 0 0 0,1-1-1 0 0,1 0 1 0 0,-1-2 0 0 0,2 1 0 0 0,0-2 0 0 0,0 0-1 0 0,1-1 1 0 0,-1-1 0 0 0,2 0 0 0 0,-1-1-1 0 0,1-2 1 0 0,0 0 0 0 0,0 0 0 0 0,0-2 0 0 0,0 0-1 0 0,1-2 1 0 0,-1 0 0 0 0,9-2-73 0 0,63-14-1505 0 0,-64 2-1802 0 0,-2-6-3432 0 0,-16 12 82 0 0</inkml:trace>
  <inkml:trace contextRef="#ctx0" brushRef="#br0" timeOffset="266.635">933 380 4537 0 0,'0'0'2855'0'0,"0"0"-1717"0"0,0 0-445 0 0,0 0 211 0 0,0 0 257 0 0,0 0 136 0 0,0 0-127 0 0,-20 32-295 0 0,-59 103-267 0 0,57-73-17 0 0,23-51-433 0 0,-1-7-81 0 0,1 0 0 0 0,0 0-1 0 0,-1 1 1 0 0,1-1-1 0 0,1 0 1 0 0,-1 0 0 0 0,0 0-1 0 0,1 0 1 0 0,0-1-1 0 0,0 1 1 0 0,0 0-1 0 0,1-1 1 0 0,-1 1 0 0 0,1-1-1 0 0,-1 0 1 0 0,1 0-1 0 0,0 0 1 0 0,1 0 0 0 0,-1-1-1 0 0,0 1 1 0 0,1-1-1 0 0,-1 0 1 0 0,1 0 0 0 0,0 0-1 0 0,0 0 1 0 0,0 0-1 0 0,0-1 1 0 0,0 0 0 0 0,1 0-77 0 0,2 1 164 0 0,0 0 0 0 0,0 0 0 0 0,0-1 0 0 0,0 0 0 0 0,0-1 0 0 0,0 1 0 0 0,0-2 0 0 0,0 1 0 0 0,0-1 0 0 0,1 0 0 0 0,-1 0 0 0 0,0-1 1 0 0,-1 0-1 0 0,1 0 0 0 0,0 0 0 0 0,-1-1 0 0 0,3-1-164 0 0,0-2 20 0 0,-1-1 1 0 0,0 1 0 0 0,0-1-1 0 0,-1-1 1 0 0,0 0 0 0 0,0 0-1 0 0,0 0 1 0 0,-1 0-1 0 0,-1-1 1 0 0,1 0 0 0 0,-2-1-1 0 0,1 1 1 0 0,-1-1-1 0 0,-1 0 1 0 0,1 0 0 0 0,-2 0-1 0 0,1 0 1 0 0,-1 0 0 0 0,-1-1-1 0 0,0 1 1 0 0,-1 0-1 0 0,0-1 1 0 0,0 1 0 0 0,-2-10-21 0 0,-27-42-3873 0 0,-8 35-6263 0 0,22 20 2652 0 0</inkml:trace>
  <inkml:trace contextRef="#ctx0" brushRef="#br0" timeOffset="647.665">1441 174 64 0 0,'0'0'1608'0'0,"0"0"-37"0"0,0 0 132 0 0,0 0 207 0 0,0 0 68 0 0,0 0-160 0 0,0 0-261 0 0,0 0-235 0 0,0 0-146 0 0,0 0-64 0 0,0 0-53 0 0,0 0-77 0 0,0 0-97 0 0,1 14-102 0 0,-4 100 944 0 0,-3-77-1333 0 0,2 0 0 0 0,2 0 0 0 0,1 0 1 0 0,4 30-395 0 0,-2-27 80 0 0,19 191-819 0 0,-18-223-1169 0 0,-4-11-6095 0 0,-2-8-781 0 0,1 7 5306 0 0</inkml:trace>
  <inkml:trace contextRef="#ctx0" brushRef="#br0" timeOffset="920.661">1141 439 5521 0 0,'0'0'2411'0'0,"0"0"-1030"0"0,0 0-689 0 0,0 0-112 0 0,0 0 127 0 0,0 0 209 0 0,0 0 116 0 0,0 0-48 0 0,0 0-151 0 0,0 0-200 0 0,0 0-189 0 0,31-2-133 0 0,103-6-99 0 0,148-19-1871 0 0,-264 25 810 0 0,67-7-7884 0 0,-66 5 3317 0 0</inkml:trace>
  <inkml:trace contextRef="#ctx0" brushRef="#br0" timeOffset="1153.657">1936 406 4833 0 0,'0'0'2445'0'0,"0"0"-764"0"0,0 0-184 0 0,0 0 166 0 0,0 0-15 0 0,0 0-241 0 0,0 0-343 0 0,0 0-309 0 0,0 0-223 0 0,0 0-180 0 0,0 0-136 0 0,0 0-89 0 0,-24 14-47 0 0,-74 47-15 0 0,96-60-67 0 0,0-1 0 0 0,0 1 0 0 0,-1 0 0 0 0,1 0-1 0 0,0 0 1 0 0,0 0 0 0 0,0 0 0 0 0,0 0 0 0 0,1 1-1 0 0,-1-1 1 0 0,0 1 0 0 0,1-1 0 0 0,-1 1 0 0 0,0-1-1 0 0,1 1 1 0 0,0 0 0 0 0,-1 0 0 0 0,1 0 0 0 0,0 0 0 0 0,0 0-1 0 0,0 0 1 0 0,0 0 0 0 0,1 0 0 0 0,-1 0 0 0 0,0 1-1 0 0,1-1 1 0 0,0 0 0 0 0,-1 0 0 0 0,1 0 0 0 0,0 1-1 0 0,0 0 3 0 0,1 8-122 0 0,1-8 109 0 0,0 1 0 0 0,0-1 0 0 0,0 1 0 0 0,0-1 0 0 0,1 0 0 0 0,-1 0 0 0 0,1 0 0 0 0,0 0 0 0 0,0-1-1 0 0,0 1 1 0 0,0-1 0 0 0,0 1 0 0 0,1-1 0 0 0,-1 0 0 0 0,1-1 0 0 0,-1 1 0 0 0,1 0 0 0 0,0-1 0 0 0,-1 0 0 0 0,1 0 0 0 0,0 0 0 0 0,0 0 0 0 0,3-1 13 0 0,8 6 23 0 0,82 41 220 0 0,-96-46-195 0 0,0 0-1 0 0,1 0 1 0 0,-1 0 0 0 0,0 1-1 0 0,0-1 1 0 0,0 0-1 0 0,0 0 1 0 0,0 1-1 0 0,0-1 1 0 0,0 1 0 0 0,0-1-1 0 0,-1 1 1 0 0,1-1-1 0 0,0 1 1 0 0,-1-1-1 0 0,1 1 1 0 0,-1-1 0 0 0,0 1-1 0 0,0 0 1 0 0,1-1-1 0 0,-1 1 1 0 0,0 0-1 0 0,0-1 1 0 0,0 1 0 0 0,-1-1-1 0 0,1 1 1 0 0,0 0-1 0 0,-1-1 1 0 0,1 1 0 0 0,-1-1-1 0 0,1 1 1 0 0,-1-1-1 0 0,0 1 1 0 0,0-1-1 0 0,0 1 1 0 0,1-1 0 0 0,-1 0-1 0 0,-1 1 1 0 0,1-1-1 0 0,0 0 1 0 0,0 0-1 0 0,-1 1-47 0 0,-59 38 1349 0 0,59-39-1376 0 0,-103 32 198 0 0,33-33-3628 0 0,62-4-1486 0 0,7 2 702 0 0,1 1-4750 0 0</inkml:trace>
  <inkml:trace contextRef="#ctx0" brushRef="#br0" timeOffset="1995.12">1091 505 0 0 0,'-6'-16'0'0'0,"5"10"0"0"0,-14-20 1880 0 0,15 26-1649 0 0,-5-6 6468 0 0,3 5-6554 0 0,-74-22 6077 0 0,69 21-6218 0 0,-43-2 43 0 0,34 26-3613 0 0,20-1-6281 0 0,1-17 8032 0 0</inkml:trace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3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0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353 302 0 0 0,'0'0'665'0'0,"0"0"554"0"0,0 0 395 0 0,0 0 38 0 0,0 0-198 0 0,0 0-346 0 0,0 0-357 0 0,0 0-216 0 0,-8-7-84 0 0,-23-23-14 0 0,-11 23 919 0 0,31 9-1223 0 0,-1 0-1 0 0,1 1 0 0 0,1 1 0 0 0,-1 0 1 0 0,0 0-1 0 0,1 1 0 0 0,0 0 0 0 0,0 1 0 0 0,0 0 1 0 0,1 0-1 0 0,-7 7-132 0 0,-27 15 232 0 0,-28 27 518 0 0,71-53-713 0 0,1 1 0 0 0,0-1 0 0 0,-1 0 1 0 0,1 1-1 0 0,0-1 0 0 0,0 0 0 0 0,0 0 0 0 0,0 0 0 0 0,1 0 1 0 0,-1 0-1 0 0,1 0 0 0 0,-1 0 0 0 0,1 0 0 0 0,0-1 0 0 0,-1 1 1 0 0,1 0-1 0 0,0-1 0 0 0,0 0 0 0 0,0 1 0 0 0,0-1 0 0 0,0 0 1 0 0,1 0-1 0 0,-1 0 0 0 0,0 0 0 0 0,0-1 0 0 0,1 1 0 0 0,-1 0 1 0 0,0-1-1 0 0,1 0 0 0 0,-1 0 0 0 0,1 1 0 0 0,1-2-37 0 0,0 3 77 0 0,52 12 293 0 0,-46-14-322 0 0,0 2 0 0 0,0-1 0 0 0,0 2 0 0 0,0-1 0 0 0,0 1 0 0 0,-1 1 0 0 0,1-1 0 0 0,-1 2 0 0 0,0-1 0 0 0,0 1 0 0 0,0 1 0 0 0,-1 0 0 0 0,0 0 0 0 0,0 0 0 0 0,0 1 0 0 0,-1 0 0 0 0,0 1 0 0 0,-1 0 0 0 0,4 4-48 0 0,-9-8 74 0 0,1 0 0 0 0,0 1 0 0 0,-1-1 0 0 0,0 1-1 0 0,0-1 1 0 0,0 1 0 0 0,-1 0 0 0 0,0-1 0 0 0,0 1-1 0 0,0 0 1 0 0,0-1 0 0 0,-1 1 0 0 0,1 0-1 0 0,-1-1 1 0 0,0 1 0 0 0,-1-1 0 0 0,1 1 0 0 0,-1-1-1 0 0,0 1 1 0 0,0-1 0 0 0,0 0 0 0 0,-1 0 0 0 0,1 0-1 0 0,-1 0 1 0 0,0-1 0 0 0,0 1 0 0 0,-1-1-1 0 0,-2 3-72 0 0,-113 76 161 0 0,111-78-369 0 0,0 1 1 0 0,-1-2 0 0 0,0 1-1 0 0,0-1 1 0 0,0 0-1 0 0,0-1 1 0 0,0 0-1 0 0,0-1 1 0 0,-1 0 0 0 0,1 0-1 0 0,0-1 1 0 0,-1 0-1 0 0,1 0 1 0 0,0-1-1 0 0,-8-2 207 0 0,15 2-379 0 0,0-1 1 0 0,1 1-1 0 0,-1 0 0 0 0,1-1 0 0 0,-1 0 0 0 0,1 1 1 0 0,0-1-1 0 0,0 0 0 0 0,0 1 0 0 0,-1-1 0 0 0,2 0 0 0 0,-1 0 1 0 0,0 0-1 0 0,0 0 0 0 0,1 0 0 0 0,-1 0 0 0 0,1 0 0 0 0,-1 0 1 0 0,1 0-1 0 0,0 0 0 0 0,0-1 0 0 0,0 1 0 0 0,0 0 1 0 0,0 0-1 0 0,1 0 0 0 0,-1 0 0 0 0,1-1 379 0 0,-1-6-2622 0 0,0-2 113 0 0</inkml:trace>
  <inkml:trace contextRef="#ctx0" brushRef="#br0" timeOffset="3138.379">590 33 5409 0 0,'0'0'1332'0'0,"0"0"-207"0"0,0 0-32 0 0,0 0 112 0 0,0 0 104 0 0,0 0-103 0 0,0 0-314 0 0,0 0-309 0 0,0 0-167 0 0,0 0-55 0 0,0 0 27 0 0,4 5 23 0 0,41 75 1551 0 0,-35-40-1630 0 0,-2 0 1 0 0,-2 1 0 0 0,-2-1-1 0 0,-1 1 1 0 0,-2 0-1 0 0,-2 0 1 0 0,-3 12-333 0 0,3-32 60 0 0,-8 324-33 0 0,40-360-84 0 0,120-161 407 0 0,-125 146-345 0 0,-15 16-9 0 0,1 1 0 0 0,0 0 0 0 0,0 0 0 0 0,2 1 0 0 0,-1 1 0 0 0,1 0 0 0 0,1 1 1 0 0,0 0-1 0 0,3 0 4 0 0,-17 10-3 0 0,1 0 0 0 0,-1-1 0 0 0,1 1 0 0 0,-1 0 0 0 0,1 0 0 0 0,-1 0 0 0 0,1 0-1 0 0,-1 0 1 0 0,1 0 0 0 0,-1 1 0 0 0,1-1 0 0 0,-1 0 0 0 0,0 1 0 0 0,1-1 0 0 0,-1 1 0 0 0,1 0 0 0 0,-1-1 0 0 0,0 1 0 0 0,0 0 0 0 0,1 0 0 0 0,-1 0 0 0 0,0 0 0 0 0,0 0 0 0 0,0 0 0 0 0,0 0 0 0 0,0 0 0 0 0,0 0 0 0 0,0 0 0 0 0,0 1 0 0 0,-1-1 0 0 0,1 0 0 0 0,0 1 0 0 0,-1-1 0 0 0,1 0 0 0 0,-1 1 0 0 0,0-1 0 0 0,1 1 0 0 0,-1-1 0 0 0,0 1 0 0 0,0-1 0 0 0,0 1 0 0 0,0-1 0 0 0,0 1 0 0 0,0-1 0 0 0,0 1 0 0 0,0-1-1 0 0,-1 0 1 0 0,1 1 0 0 0,-1-1 0 0 0,1 1 0 0 0,-1-1 0 0 0,1 0 0 0 0,-1 1 0 0 0,0-1 0 0 0,0 0 0 0 0,0 1 3 0 0,0 14-12 0 0,-21 156-273 0 0,22-171 138 0 0,1 0 0 0 0,-1 0 0 0 0,0 0 1 0 0,0 0-1 0 0,1 0 0 0 0,-1 1 0 0 0,0-1 0 0 0,1 0 0 0 0,-1 0 0 0 0,1 0 1 0 0,-1-1-1 0 0,1 1 0 0 0,0 0 0 0 0,-1 0 0 0 0,1 0 0 0 0,0 0 0 0 0,0-1 1 0 0,0 1-1 0 0,-1 0 0 0 0,1 0 0 0 0,0-1 0 0 0,0 1 0 0 0,0-1 0 0 0,0 1 1 0 0,0-1-1 0 0,0 1 0 0 0,0-1 0 0 0,0 0 0 0 0,0 0 0 0 0,0 1 0 0 0,1-1 1 0 0,-1 0-1 0 0,0 0 0 0 0,0 0 0 0 0,1 0 147 0 0,26-2-10399 0 0,-19-1 6035 0 0</inkml:trace>
  <inkml:trace contextRef="#ctx0" brushRef="#br0" timeOffset="3459.414">1330 479 2841 0 0,'0'0'1985'0'0,"0"0"-312"0"0,0 0-200 0 0,0 0-58 0 0,0 0-57 0 0,0 0-134 0 0,0 0-158 0 0,0 0-183 0 0,0 0-182 0 0,0 0-179 0 0,0 0-136 0 0,-18 31-75 0 0,-53 97-32 0 0,52-72 143 0 0,20-46-289 0 0,-1-7-90 0 0,1 0 0 0 0,-1 0 0 0 0,1 0-1 0 0,0 0 1 0 0,0 0 0 0 0,0 0 0 0 0,0 0 0 0 0,0 0 0 0 0,1 0 0 0 0,-1 0 0 0 0,1-1 0 0 0,0 1 0 0 0,-1 0 0 0 0,1-1 0 0 0,1 0 0 0 0,-1 1 0 0 0,0-1 0 0 0,0 0 0 0 0,1 0 0 0 0,0 0 0 0 0,-1-1 0 0 0,1 1 0 0 0,0 0 0 0 0,0-1 0 0 0,-1 0 0 0 0,1 0 0 0 0,0 0 0 0 0,1 0 0 0 0,-1 0 0 0 0,0 0 0 0 0,2-1-43 0 0,103 1 2158 0 0,-99-5-2032 0 0,1 1 1 0 0,-1-2 0 0 0,0 1 0 0 0,0-1 0 0 0,-1 0-1 0 0,1-1 1 0 0,-1 0 0 0 0,0-1 0 0 0,-1 0 0 0 0,1 0-1 0 0,-2 0 1 0 0,1-1 0 0 0,-1 0 0 0 0,0 0-1 0 0,0-1 1 0 0,-1 1 0 0 0,0-1 0 0 0,-1 0 0 0 0,0-1-1 0 0,0 1 1 0 0,-1-1 0 0 0,-1 0 0 0 0,1 0 0 0 0,-1 0-1 0 0,-1 0 1 0 0,0 0 0 0 0,0 0 0 0 0,-2-8-127 0 0,2 14-84 0 0,0-1 1 0 0,-1 1 0 0 0,0 0-1 0 0,0-1 1 0 0,-1 1 0 0 0,1 0-1 0 0,-1-1 1 0 0,0 1-1 0 0,0 0 1 0 0,0 0 0 0 0,0 0-1 0 0,-1 0 1 0 0,0 0 0 0 0,0 0-1 0 0,0 0 1 0 0,0 0-1 0 0,-1 1 1 0 0,1-1 0 0 0,-1 1-1 0 0,0 0 1 0 0,0 0 0 0 0,0 0-1 0 0,0 0 1 0 0,-1 0-1 0 0,1 1 1 0 0,-1-1 0 0 0,1 1-1 0 0,-1 0 1 0 0,0 0 0 0 0,0 0-1 0 0,0 1 1 0 0,0 0 0 0 0,-2-1 82 0 0,-48-1-5354 0 0,19 12-3469 0 0,18-5 2043 0 0</inkml:trace>
  <inkml:trace contextRef="#ctx0" brushRef="#br0" timeOffset="3730.712">1718 534 11266 0 0,'0'0'1606'0'0,"0"0"-647"0"0,0 0-247 0 0,0 0 51 0 0,0 0-15 0 0,0 0-153 0 0,0 0-194 0 0,0 0-143 0 0,0 0-56 0 0,0 0 1 0 0,0 0-10 0 0,0 0-2 0 0,0 0 25 0 0,8 24 35 0 0,27 73 49 0 0,-34-95-261 0 0,-1 0 0 0 0,1 0 1 0 0,-1 0-1 0 0,1 0 0 0 0,0 0 0 0 0,0 0 0 0 0,0 0 1 0 0,0 0-1 0 0,0-1 0 0 0,0 1 0 0 0,1 0 0 0 0,-1-1 1 0 0,1 1-1 0 0,-1-1 0 0 0,1 1 0 0 0,-1-1 0 0 0,1 0 1 0 0,0 0-1 0 0,0 0 0 0 0,-1 0 0 0 0,1 0 0 0 0,0 0 1 0 0,0 0-1 0 0,0 0 0 0 0,0-1 0 0 0,0 1 0 0 0,0-1 1 0 0,0 0-1 0 0,0 1 0 0 0,1-1 0 0 0,-1 0 0 0 0,0 0 1 0 0,0 0-1 0 0,0-1 0 0 0,0 1 0 0 0,1-1-39 0 0,8 0 388 0 0,-6 2-246 0 0,1-1 0 0 0,-1 1 0 0 0,0-1 0 0 0,1-1 0 0 0,-1 1 0 0 0,0-1 0 0 0,1 0 0 0 0,-1 0 0 0 0,0-1 0 0 0,0 0 0 0 0,0 0 0 0 0,0 0 0 0 0,0 0 1 0 0,0-1-1 0 0,0 0 0 0 0,-1 0 0 0 0,1 0 0 0 0,-1 0 0 0 0,0-1 0 0 0,0 1 0 0 0,0-1 0 0 0,-1 0 0 0 0,1-1 0 0 0,-1 1-142 0 0,49-119-665 0 0,-45 95-4364 0 0,-2-1-4559 0 0,-5 25 798 0 0</inkml:trace>
  <inkml:trace contextRef="#ctx0" brushRef="#br0" timeOffset="4345.345">2214 0 4961 0 0,'0'0'3047'0'0,"0"0"-1378"0"0,0 0-413 0 0,0 0 175 0 0,0 0 163 0 0,0 0-75 0 0,0 0-272 0 0,0 0-253 0 0,0 0-207 0 0,0 0-131 0 0,-2 36-118 0 0,-6 112-125 0 0,1 225 921 0 0,4-253-3037 0 0,14-106-2727 0 0,2-13-5411 0 0,-12-1 9454 0 0,3 0-4698 0 0</inkml:trace>
  <inkml:trace contextRef="#ctx0" brushRef="#br0" timeOffset="4825.46">2477 472 792 0 0,'0'0'4458'0'0,"0"0"-2525"0"0,0 0-730 0 0,0 0 108 0 0,0 0 64 0 0,0 0-136 0 0,0 0-260 0 0,0 0-309 0 0,0 0-222 0 0,0 0-156 0 0,0 0-91 0 0,-13 32-48 0 0,-39 100-21 0 0,41-90 16 0 0,14-37-31 0 0,-1-1 1 0 0,0 1 0 0 0,1-1-1 0 0,0 0 1 0 0,0 0-1 0 0,0 0 1 0 0,1 0-1 0 0,-1-1 1 0 0,1 1-1 0 0,0-1 1 0 0,0 0-1 0 0,0 0 1 0 0,0 0-1 0 0,1-1 1 0 0,-1 0 0 0 0,1 1-1 0 0,-1-2 1 0 0,1 1-1 0 0,0 0 1 0 0,0-1-1 0 0,0 0 1 0 0,0 0-1 0 0,0 0 1 0 0,0-1-1 0 0,0 0 1 0 0,0 0 0 0 0,0 0-1 0 0,0 0 1 0 0,0-1-1 0 0,0 0 1 0 0,0 0-1 0 0,0 0 1 0 0,-1-1-1 0 0,1 0 1 0 0,0 0-1 0 0,-1 0 1 0 0,2-1-118 0 0,18-8 249 0 0,0-1 1 0 0,-1-2-1 0 0,-1 0 1 0 0,0-2-1 0 0,-1 0 1 0 0,0-1-1 0 0,-2-1 1 0 0,0-1-1 0 0,-1-1 1 0 0,-1-1-1 0 0,0 0 1 0 0,-2-1-1 0 0,-1 0 0 0 0,-1-1 1 0 0,0-1-1 0 0,8-24-249 0 0,-17 36-35 0 0,0 0 0 0 0,-1-1-1 0 0,0 0 1 0 0,-1 0-1 0 0,-1 0 1 0 0,0 0-1 0 0,0 0 1 0 0,-1 0-1 0 0,-1 0 1 0 0,0 0 0 0 0,-1 1-1 0 0,-1-1 1 0 0,1 0-1 0 0,-2 1 1 0 0,0-1-1 0 0,-1 1 1 0 0,0 0 0 0 0,0 0-1 0 0,-1 1 1 0 0,-1 0-1 0 0,0 0 1 0 0,-1 0-1 0 0,0 1 1 0 0,0 0-1 0 0,-1 0 1 0 0,0 1 0 0 0,-1 1-1 0 0,-1-1 36 0 0,3 5-36 0 0,0 1-1 0 0,0 0 0 0 0,-1 1 1 0 0,1 0-1 0 0,-1 0 0 0 0,1 1 1 0 0,-1 0-1 0 0,0 1 0 0 0,0 0 1 0 0,1 0-1 0 0,-1 1 0 0 0,0 0 1 0 0,1 0-1 0 0,-1 1 0 0 0,1 0 1 0 0,-1 0-1 0 0,1 1 0 0 0,0 0 1 0 0,0 1-1 0 0,0 0 0 0 0,1 0 1 0 0,-1 1-1 0 0,1 0 1 0 0,0 0-1 0 0,0 0 0 0 0,1 1 1 0 0,0 0-1 0 0,0 1 0 0 0,0-1 1 0 0,1 1-1 0 0,-4 5 37 0 0,5-4 8 0 0,0 0 1 0 0,0 0-1 0 0,1 1 0 0 0,0-1 1 0 0,1 1-1 0 0,0 0 0 0 0,0 0 1 0 0,1 0-1 0 0,0 0 1 0 0,0 0-1 0 0,1 0 0 0 0,0 0 1 0 0,1 0-1 0 0,0 0 0 0 0,0 0 1 0 0,1 0-1 0 0,0 0 0 0 0,1 0 1 0 0,0-1-1 0 0,0 1 1 0 0,1-1-1 0 0,0 0 0 0 0,0 0 1 0 0,1 0-1 0 0,0-1 0 0 0,3 4-8 0 0,11 9 87 0 0,0-1 0 0 0,1 0-1 0 0,1-2 1 0 0,1 0-1 0 0,0-2 1 0 0,1 0 0 0 0,1-2-1 0 0,0 0 1 0 0,1-2 0 0 0,0 0-1 0 0,6-1-86 0 0,44 14 102 0 0,1-4-1 0 0,1-3 1 0 0,21-1-102 0 0,-36-7-2479 0 0,-42-6-1377 0 0,0 0-3685 0 0,-8-2-1604 0 0</inkml:trace>
</inkml:ink>
</file>

<file path=ppt/ink/ink3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10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505 585 6577 0 0,'0'0'1406'0'0,"0"0"-222"0"0,0 0-119 0 0,0 0 4 0 0,0 0 6 0 0,0 0-72 0 0,0 0-172 0 0,-32-6-184 0 0,-101-16-126 0 0,129 21-490 0 0,0 0 1 0 0,1 1-1 0 0,-1-1 1 0 0,0 1-1 0 0,0 0 0 0 0,0 0 1 0 0,0 1-1 0 0,0-1 1 0 0,0 1-1 0 0,0-1 0 0 0,0 1 1 0 0,1 0-1 0 0,-1 1 1 0 0,0-1-1 0 0,1 1 0 0 0,-1 0 1 0 0,1-1-1 0 0,-1 1 1 0 0,1 1-1 0 0,-2 0-31 0 0,-7 6 108 0 0,-8 6-34 0 0,0 0 0 0 0,1 2 0 0 0,0 0 0 0 0,2 1 0 0 0,0 0 0 0 0,1 2 0 0 0,1 0 0 0 0,0 1 0 0 0,2 0-1 0 0,1 1 1 0 0,0 1 0 0 0,2 0 0 0 0,0 0 0 0 0,2 1 0 0 0,1 0 0 0 0,-3 17-74 0 0,8-37 13 0 0,1-1-1 0 0,0 1 1 0 0,0 0-1 0 0,0 0 1 0 0,0 0 0 0 0,1 0-1 0 0,0-1 1 0 0,-1 1 0 0 0,1 0-1 0 0,1 0 1 0 0,-1 0-1 0 0,1 0 1 0 0,-1 0 0 0 0,1 0-1 0 0,0 0 1 0 0,1-1-1 0 0,-1 1 1 0 0,0 0 0 0 0,1-1-1 0 0,0 1 1 0 0,0-1 0 0 0,0 0-1 0 0,0 0 1 0 0,1 1-1 0 0,-1-1 1 0 0,1-1 0 0 0,0 1-1 0 0,0 0 1 0 0,0-1-1 0 0,0 1 1 0 0,0-1 0 0 0,1 0-1 0 0,-1 0 1 0 0,1 0 0 0 0,-1-1-1 0 0,1 1 1 0 0,3 0-13 0 0,6 0 106 0 0,0-1 0 0 0,0 0 0 0 0,0-1 0 0 0,1-1 0 0 0,-1 0 0 0 0,0-1 0 0 0,0 0 0 0 0,-1-1 0 0 0,1 0 0 0 0,0-1 0 0 0,-1-1 0 0 0,0 0 0 0 0,0 0 0 0 0,7-5-106 0 0,149-111 812 0 0,-131 85-739 0 0,-2-1 0 0 0,-2-2 0 0 0,-1-1 0 0 0,-3-1 0 0 0,-1-2 0 0 0,-2 0 0 0 0,3-11-73 0 0,-13 6-241 0 0,-16 40-480 0 0,-9 30-151 0 0,1 5 775 0 0,2 1 0 0 0,0-1 0 0 0,2 1 0 0 0,1 0 0 0 0,1 0 1 0 0,2 0-1 0 0,1 4 97 0 0,0-25 31 0 0,1 0 0 0 0,0 0 1 0 0,0-1-1 0 0,0 1 0 0 0,1-1 1 0 0,0 1-1 0 0,0-1 1 0 0,1 0-1 0 0,0 0 0 0 0,0 0 1 0 0,0-1-1 0 0,0 1 1 0 0,1-1-1 0 0,0 0 0 0 0,0-1 1 0 0,1 1-1 0 0,-1-1 0 0 0,1 0 1 0 0,0 0-1 0 0,0-1 1 0 0,1 0-1 0 0,-1 0 0 0 0,0 0 1 0 0,1-1-1 0 0,0 0 1 0 0,0 0-1 0 0,-1 0 0 0 0,1-1 1 0 0,0 0-1 0 0,0-1 0 0 0,0 1 1 0 0,0-1-1 0 0,0-1 1 0 0,0 1-1 0 0,0-1 0 0 0,0-1 1 0 0,0 1-1 0 0,0-1 0 0 0,-1 0 1 0 0,1-1-1 0 0,-1 1 1 0 0,1-1-1 0 0,-1-1 0 0 0,0 1 1 0 0,1-2-32 0 0,34-23 427 0 0,-2-1 0 0 0,-2-2-1 0 0,0-1 1 0 0,-2-2 0 0 0,28-37-427 0 0,-41 47 118 0 0,2 1-157 0 0,-1-1-1 0 0,0-1 0 0 0,-2-1 1 0 0,-1-1-1 0 0,-1-1 1 0 0,-2 0-1 0 0,0-2 0 0 0,-2 0 1 0 0,-2-1-1 0 0,0 0 1 0 0,-2-1-1 0 0,-2 0 0 0 0,-1 0 1 0 0,-1-1-1 0 0,-2-1 0 0 0,-1 1 1 0 0,-1-4 39 0 0,-3 34-58 0 0,0-1 0 0 0,0 1 0 0 0,0-1 0 0 0,0 0 0 0 0,-1 1 0 0 0,0-1 0 0 0,1 1 0 0 0,-1 0 0 0 0,0-1 0 0 0,-1 1 0 0 0,1 0 0 0 0,-1-1 0 0 0,1 1-1 0 0,-1 0 1 0 0,0 0 0 0 0,0 0 0 0 0,0 1 0 0 0,-1-1 0 0 0,1 0 0 0 0,-1 1 0 0 0,1-1 0 0 0,-1 1 0 0 0,0 0 0 0 0,0 0 0 0 0,0 0 0 0 0,0 0 0 0 0,0 1 0 0 0,0-1 0 0 0,-1 1 0 0 0,1 0 0 0 0,0 0 0 0 0,-1 0 0 0 0,1 0 0 0 0,-1 1 0 0 0,1-1 0 0 0,-1 1 0 0 0,0 0 0 0 0,1 0 0 0 0,-1 0 0 0 0,1 1 0 0 0,-1-1 0 0 0,1 1 0 0 0,-1 0 0 0 0,1-1 0 0 0,0 2 0 0 0,-1-1 0 0 0,1 0 0 0 0,0 1 0 0 0,0-1 0 0 0,0 1 0 0 0,0 0 0 0 0,0 0-1 0 0,-2 2 60 0 0,-15 15-31 0 0,1 1 1 0 0,1 1 0 0 0,0 1 0 0 0,2 0 0 0 0,0 2 0 0 0,2 0 0 0 0,1 0 0 0 0,0 1 0 0 0,2 0 0 0 0,1 1-1 0 0,-1 7 30 0 0,-1 1 37 0 0,1 0 0 0 0,1 0-1 0 0,2 1 1 0 0,1 0 0 0 0,2 0-1 0 0,2 1 1 0 0,1 0 0 0 0,1-1 0 0 0,3 1-1 0 0,1 2-36 0 0,-1-26 12 0 0,1 0 1 0 0,0-1-1 0 0,1 1 0 0 0,1-1 1 0 0,0 0-1 0 0,0 0 0 0 0,1 0 0 0 0,0-1 1 0 0,1 0-1 0 0,0 0 0 0 0,1 0 1 0 0,0-1-1 0 0,0-1 0 0 0,1 1 0 0 0,0-1 1 0 0,0-1-1 0 0,1 1 0 0 0,0-2 0 0 0,1 1 1 0 0,-1-1-1 0 0,1-1 0 0 0,0 0 1 0 0,1-1-1 0 0,-1 0 0 0 0,1 0 0 0 0,0-2 1 0 0,0 1-1 0 0,0-1 0 0 0,8-1-12 0 0,118 7-2281 0 0,-48-18-7300 0 0,-66 6 3066 0 0</inkml:trace>
  <inkml:trace contextRef="#ctx0" brushRef="#br0" timeOffset="769.92">1709 626 1976 0 0,'0'0'2354'0'0,"0"0"31"0"0,0 0-18 0 0,0 0-32 0 0,0 0-158 0 0,0 0-313 0 0,0 0-334 0 0,0 0-294 0 0,0 0-264 0 0,0 0-236 0 0,0 0-196 0 0,0 0-160 0 0,0 0-98 0 0,-7 7-47 0 0,-35 46 170 0 0,39-42-333 0 0,1 0 0 0 0,0 0 1 0 0,1 0-1 0 0,0 0 0 0 0,0 0 0 0 0,1 1 0 0 0,1-1 0 0 0,0 0 1 0 0,0 0-1 0 0,4 10-72 0 0,-4-16 16 0 0,0 0 1 0 0,1 0-1 0 0,-1-1 1 0 0,1 1-1 0 0,0-1 1 0 0,0 1-1 0 0,1-1 1 0 0,0 0-1 0 0,-1 0 1 0 0,1 0 0 0 0,1 0-1 0 0,-1 0 1 0 0,0-1-1 0 0,1 1 1 0 0,0-1-1 0 0,0 0 1 0 0,0 0-1 0 0,0 0 1 0 0,0-1-1 0 0,1 1 1 0 0,-1-1-1 0 0,1 0 1 0 0,-1-1-1 0 0,1 1 1 0 0,5 0-17 0 0,4-1 75 0 0,1 0-1 0 0,-1-2 1 0 0,1 0 0 0 0,0 0 0 0 0,-1-1-1 0 0,0-1 1 0 0,0 0 0 0 0,1-2 0 0 0,-2 1-1 0 0,1-1 1 0 0,-1-1 0 0 0,1-1 0 0 0,-2 0-1 0 0,1 0 1 0 0,-1-1 0 0 0,0-1 0 0 0,-1 0-1 0 0,0 0 1 0 0,5-7-75 0 0,98-66-142 0 0,-112 82 116 0 0,0-1 0 0 0,0 1 0 0 0,0 0 1 0 0,0 0-1 0 0,0 0 0 0 0,0 0 1 0 0,0 0-1 0 0,0 0 0 0 0,0 1 1 0 0,0-1-1 0 0,0 0 0 0 0,0 1 0 0 0,0 0 1 0 0,0-1-1 0 0,0 1 0 0 0,0 0 1 0 0,0 0-1 0 0,-1 0 0 0 0,1 0 0 0 0,0 1 1 0 0,-1-1-1 0 0,1 0 0 0 0,-1 1 1 0 0,1-1-1 0 0,-1 1 0 0 0,0-1 1 0 0,0 1-1 0 0,0 0 0 0 0,1-1 0 0 0,-1 1 26 0 0,41 29 123 0 0,-30-32 4 0 0,1 0 0 0 0,-1-1 1 0 0,0 0-1 0 0,-1 0 0 0 0,1-2 0 0 0,0 1 0 0 0,-1-2 0 0 0,0 1 0 0 0,0-2 0 0 0,0 1 0 0 0,-1-1 0 0 0,1-1 0 0 0,-1 0 0 0 0,-1-1 0 0 0,0 1 0 0 0,0-2 0 0 0,0 1 1 0 0,-1-1-1 0 0,0-1 0 0 0,-1 1 0 0 0,0-1 0 0 0,4-9-127 0 0,-8 16 4 0 0,65-99-410 0 0,-66 94-133 0 0,3-1-3672 0 0,3 7-8014 0 0,-6 2 3268 0 0</inkml:trace>
  <inkml:trace contextRef="#ctx0" brushRef="#br0" timeOffset="2214.679">3010 567 9010 0 0,'0'0'3117'0'0,"0"0"-1370"0"0,0 0-368 0 0,0 0 24 0 0,0 0-43 0 0,0 0-208 0 0,0 0-316 0 0,0 0-234 0 0,0 0-118 0 0,0 0-105 0 0,0 0-87 0 0,0 0-44 0 0,-32 0-59 0 0,-97 2-41 0 0,127-2-141 0 0,-1 0 0 0 0,1-1-1 0 0,0 1 1 0 0,0 0 0 0 0,0 0 0 0 0,0 0 0 0 0,0 0-1 0 0,-1 1 1 0 0,1-1 0 0 0,0 1 0 0 0,0-1 0 0 0,0 1-1 0 0,0-1 1 0 0,0 1 0 0 0,0 0 0 0 0,0 0-1 0 0,0 0 1 0 0,0 0 0 0 0,1 1 0 0 0,-1-1 0 0 0,0 0-1 0 0,1 1 1 0 0,-1-1 0 0 0,1 1 0 0 0,-1 0 0 0 0,0 1-7 0 0,-2 3 30 0 0,-2 1-28 0 0,1 0 0 0 0,0-1 0 0 0,0 2 0 0 0,1-1 0 0 0,0 0 0 0 0,0 1 0 0 0,1 0 1 0 0,0 0-1 0 0,0 0 0 0 0,1 0 0 0 0,0 0 0 0 0,0 1 0 0 0,1-1 0 0 0,0 4-2 0 0,1-8-8 0 0,0 0-1 0 0,0-1 1 0 0,0 1-1 0 0,0-1 1 0 0,0 1-1 0 0,1-1 1 0 0,0 1 0 0 0,0-1-1 0 0,0 1 1 0 0,0-1-1 0 0,0 1 1 0 0,1-1-1 0 0,0 0 1 0 0,-1 0 0 0 0,1 0-1 0 0,0 0 1 0 0,1 0-1 0 0,-1 0 1 0 0,0-1-1 0 0,1 1 1 0 0,-1-1 0 0 0,1 1-1 0 0,0-1 1 0 0,0 0-1 0 0,0 0 1 0 0,0 0-1 0 0,0-1 1 0 0,1 1 0 0 0,-1-1-1 0 0,0 0 1 0 0,1 1-1 0 0,-1-1 1 0 0,1-1-1 0 0,2 1 9 0 0,12 0 52 0 0,-1-2-1 0 0,1 0 1 0 0,0-1-1 0 0,0 0 0 0 0,-1-2 1 0 0,1 0-1 0 0,-1-1 0 0 0,0-1 1 0 0,0 0-1 0 0,-1-1 1 0 0,0-1-1 0 0,0-1 0 0 0,-1 0 1 0 0,0-1-1 0 0,-1-1 0 0 0,0 0 1 0 0,0-1-1 0 0,-1 0 0 0 0,6-8-51 0 0,56-40 101 0 0,-75 60-116 0 0,1 0 0 0 0,0-1 0 0 0,0 1 0 0 0,0 0 0 0 0,-1 0 0 0 0,1-1 0 0 0,0 1 0 0 0,0 0 0 0 0,0 0 0 0 0,0 0 0 0 0,0 0 0 0 0,-1 0 0 0 0,1 0 0 0 0,0 0 0 0 0,0 1 0 0 0,0-1 0 0 0,0 0 1 0 0,0 0-1 0 0,-1 1 0 0 0,1-1 0 0 0,0 0 0 0 0,0 1 0 0 0,-1-1 0 0 0,1 1 0 0 0,0-1 0 0 0,-1 1 0 0 0,1-1 0 0 0,0 1 0 0 0,-1-1 0 0 0,1 1 0 0 0,-1 0 0 0 0,1-1 0 0 0,-1 1 0 0 0,1 0 0 0 0,-1 0 0 0 0,1-1 0 0 0,-1 1 0 0 0,0 0 1 0 0,1 0-1 0 0,-1 0 0 0 0,0-1 0 0 0,0 1 0 0 0,1 0 0 0 0,-1 0 0 0 0,0 0 0 0 0,0 0 0 0 0,0 0 0 0 0,0-1 0 0 0,0 1 0 0 0,-1 0 0 0 0,1 0 0 0 0,0 0 0 0 0,0 0 0 0 0,0-1 0 0 0,-1 1 0 0 0,1 0 0 0 0,0 0 0 0 0,-1 0 0 0 0,1-1 1 0 0,-1 1-1 0 0,1 0 0 0 0,-1-1 0 0 0,1 1 0 0 0,-2 0 15 0 0,2 12 36 0 0,18 81-149 0 0,-17-92 124 0 0,0 0-1 0 0,0 1 1 0 0,0-1 0 0 0,0 0 0 0 0,1 0 0 0 0,-1 0 0 0 0,1 0 0 0 0,-1-1 0 0 0,1 1 0 0 0,0 0 0 0 0,-1-1 0 0 0,1 1 0 0 0,0-1 0 0 0,0 1-1 0 0,0-1 1 0 0,0 0 0 0 0,0 0 0 0 0,1 0 0 0 0,-1 0 0 0 0,0 0 0 0 0,0 0 0 0 0,1-1 0 0 0,-1 1 0 0 0,0-1 0 0 0,1 1 0 0 0,-1-1 0 0 0,1 0 0 0 0,-1 0-1 0 0,1 0 1 0 0,-1-1 0 0 0,0 1 0 0 0,1 0 0 0 0,-1-1 0 0 0,0 0 0 0 0,1 1 0 0 0,-1-1 0 0 0,0 0 0 0 0,1-1-11 0 0,10-6 88 0 0,0 0-1 0 0,0-1 1 0 0,-1 0 0 0 0,-1-1 0 0 0,0-1-1 0 0,0 0 1 0 0,-1 0 0 0 0,0-1 0 0 0,-1 0-1 0 0,-1-1 1 0 0,2-2-88 0 0,-8 12 19 0 0,88-120 576 0 0,-90 123-601 0 0,0 0 1 0 0,0 1-1 0 0,0-1 0 0 0,1 0 0 0 0,-1 0 1 0 0,0 0-1 0 0,0 0 0 0 0,1 1 1 0 0,-1-1-1 0 0,0 0 0 0 0,0 0 1 0 0,1 0-1 0 0,-1 0 0 0 0,0 0 1 0 0,0 0-1 0 0,1 0 0 0 0,-1 0 1 0 0,0 0-1 0 0,1 0 0 0 0,-1 0 1 0 0,0 0-1 0 0,1 0 0 0 0,-1 0 1 0 0,0 0-1 0 0,0 0 0 0 0,1 0 0 0 0,-1 0 1 0 0,0 0-1 0 0,0 0 0 0 0,1-1 1 0 0,-1 1-1 0 0,0 0 0 0 0,0 0 1 0 0,1 0-1 0 0,-1 0 0 0 0,0-1 1 0 0,0 1-1 0 0,0 0 0 0 0,1 0 6 0 0,-2 10-37 0 0,1 6-15 0 0,-1-5 48 0 0,1-1 0 0 0,0 0 0 0 0,0 1 0 0 0,1-1 0 0 0,0 0 0 0 0,1 0 0 0 0,0 1 0 0 0,1-1 0 0 0,0-1 0 0 0,1 1 0 0 0,0 0 0 0 0,0-1 0 0 0,3 5 4 0 0,54 55-3 0 0,-59-69 58 0 0,-1 0 0 0 0,0 0 0 0 0,0 0-1 0 0,0-1 1 0 0,1 1 0 0 0,-1-1-1 0 0,0 1 1 0 0,0-1 0 0 0,0 1-1 0 0,0-1 1 0 0,0 0 0 0 0,0 0-1 0 0,0 1 1 0 0,0-1 0 0 0,0 0-1 0 0,-1 0 1 0 0,1 0 0 0 0,0 0 0 0 0,0 0-1 0 0,-1 0 1 0 0,1 0 0 0 0,-1 0-1 0 0,1 0 1 0 0,-1 0 0 0 0,1 0-1 0 0,-1-1 1 0 0,0 1 0 0 0,1 0-1 0 0,-1 0 1 0 0,0 0 0 0 0,0-1 0 0 0,0 1-1 0 0,0 0 1 0 0,0 0 0 0 0,0-1-1 0 0,0 1 1 0 0,-1-1-55 0 0,4-11 120 0 0,13-35 109 0 0,3 30-840 0 0,7-4 913 0 0,24-55-126 0 0,-25 3-58 0 0,-14 49-170 0 0,-11 24 54 0 0,0 1-21 0 0,0 0-32 0 0,0 0-15 0 0,0 0-22 0 0,0 0-23 0 0,0 0-14 0 0,23 222-480 0 0,-1 104 283 0 0,-21-235 30 0 0,-10 167-118 0 0,7-247 399 0 0,0-1-1 0 0,0 0 0 0 0,-1 0 1 0 0,-1 0-1 0 0,0 0 1 0 0,0-1-1 0 0,-1 1 0 0 0,0-1 1 0 0,0 0-1 0 0,-2 0 12 0 0,3-3 17 0 0,-1 0-1 0 0,0-1 1 0 0,0 1-1 0 0,-1-1 1 0 0,0 0-1 0 0,0-1 1 0 0,0 1-1 0 0,0-1 1 0 0,-1 0-1 0 0,0-1 1 0 0,0 0-1 0 0,0 0 1 0 0,0 0-1 0 0,0-1 1 0 0,0 0-1 0 0,-1 0 1 0 0,1-1-1 0 0,-1 0 1 0 0,1 0-1 0 0,-1-1 1 0 0,0 0-17 0 0,5 1 9 0 0,-1 0 0 0 0,1-1 0 0 0,0 1 0 0 0,0-1 1 0 0,-1 0-1 0 0,1 0 0 0 0,0-1 0 0 0,-1 1 0 0 0,1 0 0 0 0,0-1 0 0 0,0 0 0 0 0,0 0 1 0 0,-1 0-1 0 0,1 0 0 0 0,0 0 0 0 0,0-1 0 0 0,1 1 0 0 0,-1-1 0 0 0,0 0 1 0 0,0 0-1 0 0,1 0 0 0 0,-1 0 0 0 0,1 0 0 0 0,0-1 0 0 0,0 1 0 0 0,-1-1 0 0 0,2 0 1 0 0,-1 1-1 0 0,0-1 0 0 0,0 0 0 0 0,1 0 0 0 0,0 0 0 0 0,-1-1-9 0 0,0-5-12 0 0,1 0 0 0 0,0-1 0 0 0,1 0 0 0 0,-1 1 0 0 0,2-1 0 0 0,0 1 0 0 0,0-1 0 0 0,0 1 0 0 0,1-1 0 0 0,0 1 0 0 0,1 0 0 0 0,0 0 0 0 0,1 0 0 0 0,0 0 0 0 0,0 1 0 0 0,1-1 0 0 0,0 1 0 0 0,0 0 0 0 0,2-1 12 0 0,11-14-17 0 0,1 1 0 0 0,1 1 1 0 0,1 1-1 0 0,1 1 0 0 0,18-13 17 0 0,213-146-300 0 0,-179 136-1618 0 0,-49 29-2571 0 0,0-1-5322 0 0,-16 10 1924 0 0</inkml:trace>
  <inkml:trace contextRef="#ctx0" brushRef="#br0" timeOffset="2889.058">4540 427 0 0 0,'0'0'838'0'0,"0"0"1334"0"0,0 0 314 0 0,0 0-147 0 0,0 0-255 0 0,0 0-239 0 0,0 0-155 0 0,0 0-129 0 0,0 0-130 0 0,0 0-176 0 0,0 0-219 0 0,-25 8-211 0 0,-79 26-200 0 0,-31 30 787 0 0,122-56-1332 0 0,8-4-49 0 0,0-3-29 0 0,1 1-1 0 0,1 0 1 0 0,-1 1 0 0 0,0-1 0 0 0,0 1 0 0 0,1-1-1 0 0,0 1 1 0 0,-1 0 0 0 0,1 0 0 0 0,0 1-1 0 0,1-1 1 0 0,-1 1 0 0 0,0-1 0 0 0,1 1 0 0 0,0 0-1 0 0,0 0 1 0 0,0 0 0 0 0,0 0 0 0 0,1 0 0 0 0,0 0-1 0 0,-1 3-1 0 0,4-3-13 0 0,0 0 0 0 0,0-1 0 0 0,1 1 0 0 0,0 0-1 0 0,-1-1 1 0 0,1 0 0 0 0,0 1 0 0 0,1-1 0 0 0,-1 0 0 0 0,1-1-1 0 0,-1 1 1 0 0,1-1 0 0 0,0 1 0 0 0,0-1 0 0 0,0 0 0 0 0,2 0 13 0 0,1 2-18 0 0,36 19 64 0 0,-36-21-20 0 0,0 0 0 0 0,1 0 1 0 0,-1 1-1 0 0,-1-1 0 0 0,1 2 0 0 0,0-1 0 0 0,-1 1 1 0 0,0 0-1 0 0,0 0 0 0 0,0 1 0 0 0,0 0 1 0 0,-1 0-1 0 0,1 0 0 0 0,-1 1 0 0 0,-1 0 0 0 0,1 0 1 0 0,-1 0-1 0 0,0 0 0 0 0,0 1 0 0 0,-1-1 0 0 0,0 1 1 0 0,0 0-1 0 0,-1 0 0 0 0,1 0 0 0 0,-1 0 1 0 0,-1 1-1 0 0,0-1 0 0 0,0 0 0 0 0,0 1 0 0 0,-1 3-26 0 0,-4-4 50 0 0,-1 0 0 0 0,1-1 0 0 0,-1 1 0 0 0,-1-1 0 0 0,1-1 0 0 0,-1 1 0 0 0,0-1-1 0 0,0 0 1 0 0,-1 0 0 0 0,0 0 0 0 0,1-1 0 0 0,-2 0 0 0 0,1-1 0 0 0,0 1 0 0 0,-1-2-1 0 0,1 1 1 0 0,-1-1 0 0 0,0 0 0 0 0,0 0 0 0 0,-4 0-50 0 0,-58 8-846 0 0,26-13-5303 0 0,39 0-79 0 0,2-1-3898 0 0</inkml:trace>
</inkml:ink>
</file>

<file path=ppt/ink/ink3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14.3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67 413 7930 0 0,'0'0'2012'0'0,"0"0"-177"0"0,0 0-164 0 0,0 0-13 0 0,0 0-32 0 0,0 0-197 0 0,0 0-358 0 0,0 0-348 0 0,0 0-252 0 0,0 0-155 0 0,0 0-54 0 0,0 0-7 0 0,0 0-8 0 0,-11 34-16 0 0,-30 107-25 0 0,27-34 174 0 0,15-81-284 0 0,-1-21-69 0 0,-1 0-1 0 0,1 0 0 0 0,1 0 1 0 0,-1 0-1 0 0,1 0 0 0 0,-1-1 0 0 0,1 1 1 0 0,1 0-1 0 0,-1 0 0 0 0,1-1 0 0 0,-1 1 1 0 0,2-1-1 0 0,-1 1 0 0 0,0-1 0 0 0,1 0 1 0 0,0 0-1 0 0,0 0 0 0 0,0 0 0 0 0,0 0 1 0 0,0-1-1 0 0,1 1 0 0 0,0-1 1 0 0,0 0-1 0 0,0 0 0 0 0,0 0 0 0 0,0-1 1 0 0,0 0-1 0 0,1 1 0 0 0,-1-1 0 0 0,1-1 1 0 0,0 1-1 0 0,0-1 0 0 0,-1 0 0 0 0,1 0 1 0 0,0 0-1 0 0,1-1-26 0 0,7-2 81 0 0,0 0-1 0 0,0-2 1 0 0,0 0-1 0 0,-1 0 1 0 0,1-1-1 0 0,-1 0 1 0 0,0-1 0 0 0,-1-1-1 0 0,1 0 1 0 0,-1-1-1 0 0,-1 1 1 0 0,0-2 0 0 0,0 0-1 0 0,0 0 1 0 0,-1-1-1 0 0,0 0 1 0 0,-1 0-1 0 0,0-1 1 0 0,0-3-81 0 0,56-56 49 0 0,-29 48-619 0 0,-15 48 25 0 0,-13-15 511 0 0,-5-7 46 0 0,0 1 1 0 0,0-1-1 0 0,1 0 1 0 0,-1 1-1 0 0,1-1 1 0 0,0 0-1 0 0,0-1 1 0 0,0 1-1 0 0,1 0 1 0 0,-1-1-1 0 0,1 0 1 0 0,0 0-1 0 0,0 0 1 0 0,0 0-1 0 0,0-1 0 0 0,1 1 1 0 0,-1-1-1 0 0,1 0 1 0 0,-1-1-1 0 0,1 1 1 0 0,0-1-1 0 0,0 0 1 0 0,-1 0-1 0 0,1 0 1 0 0,0 0-1 0 0,0-1 1 0 0,0 0-1 0 0,2 0-12 0 0,5-5 147 0 0,-1 0 0 0 0,1 0 0 0 0,-1-1 0 0 0,0-1-1 0 0,-1 1 1 0 0,1-2 0 0 0,-1 1 0 0 0,-1-2 0 0 0,0 1 0 0 0,0-1 0 0 0,0-1 0 0 0,-1 1-1 0 0,-1-1 1 0 0,1-1 0 0 0,-2 0 0 0 0,1-1-147 0 0,2 0 107 0 0,-4 4-67 0 0,0 0 0 0 0,0 0 0 0 0,-1 0 0 0 0,0-1 0 0 0,0 0 0 0 0,-1 1 0 0 0,-1-1 0 0 0,1-1 0 0 0,-1 1 0 0 0,-1 0 0 0 0,0 0 0 0 0,0-1 0 0 0,-1-4-40 0 0,-8-9-1621 0 0,5 20-3532 0 0,0 2-4867 0 0,3 1-172 0 0</inkml:trace>
  <inkml:trace contextRef="#ctx0" brushRef="#br0" timeOffset="460.804">1184 601 0 0 0,'0'0'709'0'0,"0"0"92"0"0,0 0 96 0 0,0 0 262 0 0,0 0 215 0 0,0 0 61 0 0,0 0-98 0 0,0 0-166 0 0,0 0-101 0 0,0 0-62 0 0,0 0-56 0 0,0 0-56 0 0,3-16-59 0 0,7-45-83 0 0,-10 60-680 0 0,0 0 0 0 0,0 0 0 0 0,-1 0 0 0 0,1 1 0 0 0,0-1 1 0 0,-1 0-1 0 0,1 0 0 0 0,-1 0 0 0 0,1 0 0 0 0,-1 1 0 0 0,1-1 0 0 0,-1 0 0 0 0,1 0 0 0 0,-1 1 0 0 0,0-1 0 0 0,1 1 0 0 0,-1-1 0 0 0,0 0 0 0 0,0 1 0 0 0,1-1 0 0 0,-1 1 0 0 0,0 0 0 0 0,0-1 0 0 0,0 1 0 0 0,0 0 0 0 0,0-1 0 0 0,0 1 0 0 0,1 0 0 0 0,-1 0 0 0 0,0 0 0 0 0,0 0 0 0 0,0 0 0 0 0,0 0 0 0 0,0 0 0 0 0,0 0 0 0 0,0 0 0 0 0,0 0 0 0 0,0 1 0 0 0,0-1 0 0 0,1 0 0 0 0,-1 0 0 0 0,0 1 0 0 0,0-1 0 0 0,0 1 0 0 0,0-1 0 0 0,0 1-74 0 0,-12 5 263 0 0,1 0-1 0 0,-1 1 1 0 0,1 0 0 0 0,0 1-1 0 0,1 1 1 0 0,0-1-1 0 0,0 2 1 0 0,1 0 0 0 0,0 0-1 0 0,1 1 1 0 0,-4 5-263 0 0,7-6 23 0 0,0-1 1 0 0,0 1 0 0 0,2 0 0 0 0,-1 0-1 0 0,1 0 1 0 0,0 1 0 0 0,1 0 0 0 0,0 0-1 0 0,1-1 1 0 0,0 1 0 0 0,1 1 0 0 0,0-1-1 0 0,1 0 1 0 0,0 0 0 0 0,2 8-24 0 0,-2-15 13 0 0,1 0-1 0 0,0 0 1 0 0,0 0 0 0 0,1 0 0 0 0,-1-1-1 0 0,1 1 1 0 0,-1 0 0 0 0,1-1 0 0 0,1 1-1 0 0,-1-1 1 0 0,0 0 0 0 0,1 0 0 0 0,-1 0-1 0 0,1 0 1 0 0,0 0 0 0 0,0-1 0 0 0,0 1 0 0 0,1-1-1 0 0,-1 0 1 0 0,0 1 0 0 0,1-2 0 0 0,0 1-1 0 0,-1 0 1 0 0,1-1 0 0 0,0 0 0 0 0,0 1-1 0 0,0-2 1 0 0,0 1 0 0 0,0 0 0 0 0,0-1-1 0 0,0 0 1 0 0,0 0 0 0 0,0 0 0 0 0,0 0-13 0 0,9 0 133 0 0,-1-1 0 0 0,0 0 1 0 0,0-1-1 0 0,0 0 0 0 0,0-1 1 0 0,0 0-1 0 0,0-1 0 0 0,-1 0 1 0 0,1-1-1 0 0,8-5-133 0 0,-8 3 80 0 0,-1-1 0 0 0,0 0 1 0 0,0-1-1 0 0,-1 0 0 0 0,0 0 1 0 0,0-1-1 0 0,-1-1 0 0 0,0 0 1 0 0,-1 0-1 0 0,-1 0 0 0 0,0-1 0 0 0,0 0 1 0 0,-1 0-1 0 0,0-1 0 0 0,-1 0 1 0 0,-1 0-1 0 0,0 0 0 0 0,-1-1 0 0 0,0 1 1 0 0,-1-1-1 0 0,0 1 0 0 0,-2-1 1 0 0,1 0-1 0 0,-2-9-80 0 0,0 21-137 0 0,0-1 1 0 0,1 0-1 0 0,-1 0 1 0 0,-1 1-1 0 0,1-1 0 0 0,0 1 1 0 0,-1-1-1 0 0,1 1 0 0 0,-1 0 1 0 0,0-1-1 0 0,0 1 1 0 0,0 0-1 0 0,0 0 0 0 0,0 0 1 0 0,0 0-1 0 0,0 1 1 0 0,-1-1-1 0 0,1 1 0 0 0,-1-1 1 0 0,1 1-1 0 0,-1 0 1 0 0,0 0-1 0 0,1 0 0 0 0,-1 0 1 0 0,0 0-1 0 0,0 1 0 0 0,-2-1 137 0 0,-48 11-9738 0 0,38-2 3810 0 0,2-1 539 0 0</inkml:trace>
  <inkml:trace contextRef="#ctx0" brushRef="#br0" timeOffset="784.935">1560 928 2769 0 0,'0'0'1895'0'0,"0"0"-8"0"0,0 0 309 0 0,0 0 423 0 0,0 0 161 0 0,0 0-337 0 0,0 0-609 0 0,0 0-571 0 0,0 0-350 0 0,0 0-185 0 0,0 0-94 0 0,0 0-81 0 0,0 0-90 0 0,6-18-52 0 0,44-131 416 0 0,-44 124-748 0 0,1 1 0 0 0,2-1 1 0 0,1 1-1 0 0,0 1 1 0 0,2-1-1 0 0,0 2 1 0 0,2 0-1 0 0,1 0 1 0 0,0 2-1 0 0,16-17-79 0 0,119-87-377 0 0,-149 123 273 0 0,0 0 0 0 0,0 0 0 0 0,0 0 1 0 0,1 1-1 0 0,-1-1 0 0 0,0 0 0 0 0,0 0 0 0 0,1 1 0 0 0,-1-1 0 0 0,1 0 1 0 0,-1 1-1 0 0,0 0 0 0 0,1-1 0 0 0,-1 1 0 0 0,1 0 0 0 0,-1 0 1 0 0,1 0-1 0 0,-1 0 0 0 0,1 0 0 0 0,-1 0 0 0 0,1 0 0 0 0,-1 0 0 0 0,1 0 1 0 0,-1 1-1 0 0,1-1 0 0 0,-1 1 0 0 0,0-1 0 0 0,1 1 0 0 0,-1 0 0 0 0,0-1 1 0 0,1 1-1 0 0,-1 0 0 0 0,0 0 0 0 0,0 0 0 0 0,0 0 0 0 0,0 0 1 0 0,0 0-1 0 0,0 0 0 0 0,0 0 0 0 0,0 0 0 0 0,0 1 0 0 0,0-1 0 0 0,-1 0 1 0 0,1 1-1 0 0,0-1 0 0 0,-1 0 0 0 0,1 1 0 0 0,-1-1 0 0 0,0 1 1 0 0,1-1-1 0 0,-1 1 0 0 0,0-1 0 0 0,0 1 0 0 0,0 1 104 0 0,0 33-7292 0 0,0-22 1805 0 0,0-2-758 0 0</inkml:trace>
  <inkml:trace contextRef="#ctx0" brushRef="#br0" timeOffset="1185.887">2272 1 8074 0 0,'0'0'3977'0'0,"0"0"-2348"0"0,0 0-859 0 0,0 0-10 0 0,0 0 179 0 0,0 0 98 0 0,0 0-56 0 0,0 0-185 0 0,0 0-152 0 0,0 0-83 0 0,0 0-30 0 0,-2 33-20 0 0,-5 108-47 0 0,17-39 341 0 0,73 295 210 0 0,-83-396-1017 0 0,4 16-134 0 0,0 1 0 0 0,-1 0 0 0 0,-1 1 0 0 0,-1-1 0 0 0,0 0 0 0 0,-1 1-1 0 0,-2 7 137 0 0,1-24-147 0 0,1-1 0 0 0,0 1 0 0 0,-1 0 0 0 0,0-1 0 0 0,1 0 0 0 0,-1 1 0 0 0,0-1 0 0 0,1 1-1 0 0,-1-1 1 0 0,0 0 0 0 0,0 1 0 0 0,0-1 0 0 0,0 0 0 0 0,0 0 0 0 0,-1 0 0 0 0,1 0 0 0 0,0 0-1 0 0,0 0 1 0 0,-1 0 0 0 0,1 0 0 0 0,-1-1 0 0 0,1 1 0 0 0,0-1 0 0 0,-1 1 0 0 0,1-1 0 0 0,-1 1-1 0 0,0-1 1 0 0,1 0 0 0 0,-1 1 0 0 0,1-1 0 0 0,-1 0 0 0 0,1 0 0 0 0,-1 0 0 0 0,0 0 0 0 0,1-1-1 0 0,-1 1 1 0 0,1 0 0 0 0,-1-1 0 0 0,1 1 0 0 0,-2-1 147 0 0,-26-30-11895 0 0,24 3 7278 0 0,4 19 4474 0 0</inkml:trace>
  <inkml:trace contextRef="#ctx0" brushRef="#br0" timeOffset="1477.858">2635 280 6073 0 0,'0'0'2761'0'0,"0"0"-942"0"0,0 0-385 0 0,0 0 43 0 0,0 0 36 0 0,0 0-134 0 0,0 0-285 0 0,0 0-296 0 0,-34 28-202 0 0,-104 86-132 0 0,36-31 534 0 0,100-82-978 0 0,0 0 1 0 0,-1 1-1 0 0,1-1 0 0 0,0 1 1 0 0,1 0-1 0 0,-1-1 1 0 0,0 1-1 0 0,0 0 1 0 0,1 0-1 0 0,-1 0 1 0 0,1 0-1 0 0,0 0 0 0 0,-1 1 1 0 0,1-1-1 0 0,0 0 1 0 0,0 0-1 0 0,0 1 1 0 0,1-1-1 0 0,-1 1 0 0 0,1-1 1 0 0,-1 1-1 0 0,1-1 1 0 0,0 1-1 0 0,0-1 1 0 0,0 1-1 0 0,0-1 1 0 0,0 1-1 0 0,1-1 0 0 0,-1 1 1 0 0,1-1-1 0 0,-1 1 1 0 0,1-1-1 0 0,0 0 1 0 0,0 1-1 0 0,0-1 0 0 0,0 0 1 0 0,1 0-1 0 0,-1 0 1 0 0,1 0-1 0 0,-1 0 1 0 0,1 0-1 0 0,-1 0 1 0 0,1 0-1 0 0,0 0 0 0 0,0-1 1 0 0,0 1-1 0 0,0-1 1 0 0,0 0-1 0 0,3 2-20 0 0,120 78 821 0 0,38 32-89 0 0,-65-14-1278 0 0,-84-86-3121 0 0,-8-10-3918 0 0,-4 0-3281 0 0</inkml:trace>
  <inkml:trace contextRef="#ctx0" brushRef="#br0" timeOffset="4102.969">3168 980 8298 0 0,'0'0'752'0'0,"0"0"-344"0"0,0 0-232 0 0,0 0 264 0 0,0 0 544 0 0,0 0 233 0 0,0 0-33 0 0,0 0-264 0 0,0 0-384 0 0,0 0-312 0 0,-108 225-248 0 0,75-185-216 0 0,0 4-344 0 0,-6 0-432 0 0,-3-3-689 0 0,1 3-1223 0 0,8-11-1289 0 0,9-14-208 0 0</inkml:trace>
</inkml:ink>
</file>

<file path=ppt/ink/ink3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3.1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513 66 5977 0 0,'0'0'1943'0'0,"0"0"-813"0"0,0 0-463 0 0,0 0 25 0 0,0 0 292 0 0,0 0 343 0 0,0 0 203 0 0,0 0-54 0 0,0 0-289 0 0,0 0-390 0 0,0 0-383 0 0,-29-13-243 0 0,-93-33-103 0 0,120 45-67 0 0,-1 0 0 0 0,1 0 0 0 0,-1 0 0 0 0,0 0 0 0 0,1 0 0 0 0,-1 1 1 0 0,0 0-1 0 0,0-1 0 0 0,1 1 0 0 0,-1 0 0 0 0,0 0 0 0 0,0 0 1 0 0,1 1-1 0 0,-1-1 0 0 0,0 1 0 0 0,0 0 0 0 0,1-1 0 0 0,-1 1 0 0 0,1 0 1 0 0,-1 0-1 0 0,1 1 0 0 0,-1-1 0 0 0,1 1 0 0 0,0-1 0 0 0,-1 1 1 0 0,1 0-1 0 0,0-1 0 0 0,-1 3-1 0 0,-7 5 9 0 0,-15 11-11 0 0,0 1-1 0 0,2 1 1 0 0,1 1 0 0 0,0 1 0 0 0,2 1 0 0 0,1 1-1 0 0,1 0 1 0 0,1 2 0 0 0,1 0 0 0 0,2 1-1 0 0,1 0 1 0 0,-8 25 2 0 0,18-47-45 0 0,0-1-1 0 0,0 1 1 0 0,0 0-1 0 0,1 0 1 0 0,0 0-1 0 0,0 0 0 0 0,1 0 1 0 0,0 0-1 0 0,0 0 1 0 0,0 0-1 0 0,1 1 1 0 0,0-1-1 0 0,1 0 1 0 0,0 0-1 0 0,0 1 1 0 0,0-1-1 0 0,1 0 1 0 0,0 0-1 0 0,1 0 0 0 0,-1-1 1 0 0,1 1-1 0 0,0-1 1 0 0,1 1-1 0 0,0-1 1 0 0,0 0-1 0 0,0 0 1 0 0,1 0-1 0 0,-1-1 1 0 0,1 0-1 0 0,1 0 1 0 0,-1 0-1 0 0,1-1 0 0 0,0 1 1 0 0,2 0 45 0 0,9 1-252 0 0,0-1 0 0 0,1-1 1 0 0,-1 0-1 0 0,1-1 0 0 0,0-1 0 0 0,0-1 1 0 0,0 0-1 0 0,0-2 0 0 0,0 0 0 0 0,0 0 1 0 0,0-2-1 0 0,0-1 0 0 0,7-2 252 0 0,218-83-11164 0 0,-233 85 10438 0 0,21-12-940 0 0</inkml:trace>
</inkml:ink>
</file>

<file path=ppt/ink/ink3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3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101 1 7610 0 0,'0'0'1337'0'0,"0"0"-455"0"0,0 0-259 0 0,0 0 98 0 0,0 0 234 0 0,0 0 183 0 0,-16 30-29 0 0,-50 98-162 0 0,63-125-885 0 0,1 1-1 0 0,0-1 1 0 0,0 1-1 0 0,0-1 1 0 0,1 1-1 0 0,-1 0 1 0 0,1-1-1 0 0,0 1 1 0 0,0 0 0 0 0,0 0-1 0 0,1 0 1 0 0,-1 0-1 0 0,1 0 1 0 0,0 0-1 0 0,0 0 1 0 0,1 0-1 0 0,-1 0 1 0 0,1 2-62 0 0,1 1 131 0 0,1 2-5 0 0,1 0 1 0 0,0 0 0 0 0,1-1-1 0 0,0 0 1 0 0,0 0-1 0 0,0 0 1 0 0,1 0 0 0 0,1-1-1 0 0,-1 0 1 0 0,1 0-1 0 0,0-1 1 0 0,0 0 0 0 0,1 0-1 0 0,0-1 1 0 0,0 1-1 0 0,1-2 1 0 0,-1 1 0 0 0,1-1-1 0 0,0-1 1 0 0,0 0-1 0 0,0 0 1 0 0,0 0 0 0 0,1-1-1 0 0,-1-1 1 0 0,1 0-1 0 0,-1 0 1 0 0,6-1-127 0 0,-8 1 110 0 0,0 0 1 0 0,-1 0-1 0 0,1-1 1 0 0,0 0-1 0 0,0-1 1 0 0,0 0-1 0 0,0 0 1 0 0,-1 0-1 0 0,1 0 1 0 0,-1-1-1 0 0,1-1 1 0 0,-1 1-1 0 0,1-1 0 0 0,-1 0 1 0 0,0 0-1 0 0,0-1 1 0 0,-1 1-1 0 0,1-1 1 0 0,-1-1-1 0 0,0 1 1 0 0,0-1-1 0 0,0 0 1 0 0,0 0-1 0 0,-1 0 1 0 0,0-1-1 0 0,0 0 1 0 0,-1 1-1 0 0,1-1 0 0 0,-1 0 1 0 0,0-3-111 0 0,0 2-37 0 0,-1 0 0 0 0,-1 0 0 0 0,1-1 0 0 0,-1 1 0 0 0,-1 0 0 0 0,1 0-1 0 0,-1-1 1 0 0,-1 1 0 0 0,1-1 0 0 0,-1 1 0 0 0,0 0 0 0 0,-1 0 0 0 0,0 0 0 0 0,0 0 0 0 0,-1 0 0 0 0,1 0 0 0 0,-1 0 0 0 0,-1 1 0 0 0,1-1-1 0 0,-1 1 1 0 0,-1 0 0 0 0,1 0 0 0 0,-1 1 0 0 0,0-1 0 0 0,0 1 0 0 0,0 0 0 0 0,-1 0 0 0 0,0 1 0 0 0,0-1 0 0 0,0 1 0 0 0,0 1 0 0 0,-1-1-1 0 0,1 1 1 0 0,-1 0 0 0 0,-5-1 37 0 0,-98-11-4421 0 0,75 24-289 0 0,4 11-3781 0 0,23-13 4118 0 0</inkml:trace>
</inkml:ink>
</file>

<file path=ppt/ink/ink3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3.8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29 314 8874 0 0,'0'0'1004'0'0,"0"0"-420"0"0,0 0 159 0 0,0 0 513 0 0,0 0 442 0 0,0 0 221 0 0,0 0-140 0 0,0 0-351 0 0,0 0-333 0 0,0 0-286 0 0,0 0-237 0 0,0 0-180 0 0,-5 1-162 0 0,2-1-208 0 0,3 1-19 0 0,0-1-1 0 0,-1 1 0 0 0,1-1 0 0 0,-1 0 0 0 0,1 1 1 0 0,0-1-1 0 0,-1 0 0 0 0,1 0 0 0 0,-1 1 0 0 0,1-1 1 0 0,-1 0-1 0 0,1 0 0 0 0,-1 0 0 0 0,1 0 1 0 0,-1 1-1 0 0,1-1 0 0 0,-1 0 0 0 0,1 0 0 0 0,-1 0 1 0 0,1 0-1 0 0,-1 0 0 0 0,1 0 0 0 0,-1 0 0 0 0,1-1 1 0 0,-1 1-1 0 0,1 0 0 0 0,-1 0 0 0 0,1 0 1 0 0,-1 0-1 0 0,1-1 0 0 0,-1 1 0 0 0,1 0 0 0 0,-1 0 1 0 0,1-1-1 0 0,-1 1 0 0 0,1 0 0 0 0,0-1 0 0 0,-1 1 1 0 0,1-1-1 0 0,0 1 0 0 0,-1 0 0 0 0,1-1 1 0 0,0 1-1 0 0,-1-1 0 0 0,1 1 0 0 0,0-1 0 0 0,0 1 1 0 0,0-1-1 0 0,-1 1 0 0 0,1-1 0 0 0,0 1 0 0 0,0-1 1 0 0,0 1-1 0 0,0-1 0 0 0,0 1 0 0 0,0-1 1 0 0,0 1-1 0 0,0-1 0 0 0,0 1 0 0 0,0-1 0 0 0,0 1 1 0 0,1-1-1 0 0,-1 1 0 0 0,0-1 0 0 0,0 1 0 0 0,1-1-2 0 0,17-37 54 0 0,1 2 0 0 0,3 0-1 0 0,0 2 1 0 0,17-19-54 0 0,34-51-65 0 0,-73 104 42 0 0,0 0 1 0 0,0 0 0 0 0,0 1-1 0 0,0-1 1 0 0,0 0-1 0 0,0 1 1 0 0,0-1 0 0 0,0 0-1 0 0,0 0 1 0 0,0 1 0 0 0,1-1-1 0 0,-1 0 1 0 0,0 1-1 0 0,0-1 1 0 0,0 0 0 0 0,0 0-1 0 0,0 1 1 0 0,1-1-1 0 0,-1 0 1 0 0,0 0 0 0 0,0 0-1 0 0,1 1 1 0 0,-1-1-1 0 0,0 0 1 0 0,0 0 0 0 0,1 0-1 0 0,-1 0 1 0 0,0 0-1 0 0,0 0 1 0 0,1 1 0 0 0,-1-1-1 0 0,0 0 1 0 0,1 0-1 0 0,-1 0 1 0 0,0 0 0 0 0,0 0-1 0 0,1 0 1 0 0,-1 0-1 0 0,0 0 1 0 0,1 0 0 0 0,-1 0-1 0 0,0 0 1 0 0,1 0 0 0 0,-1 0-1 0 0,0-1 1 0 0,0 1-1 0 0,1 0 1 0 0,-1 0 0 0 0,0 0-1 0 0,0 0 1 0 0,1 0-1 0 0,-1-1 1 0 0,0 1 0 0 0,0 0-1 0 0,1 0 1 0 0,-1 0-1 0 0,0-1 1 0 0,0 1 0 0 0,0 0-1 0 0,1 0 23 0 0,0 34-162 0 0,0-28 182 0 0,23 132 198 0 0,-22-132-207 0 0,0-1 1 0 0,0 0-1 0 0,1 0 1 0 0,-1 0-1 0 0,1 0 1 0 0,1-1-1 0 0,-1 1 1 0 0,1-1-1 0 0,-1 0 1 0 0,1 0 0 0 0,0 0-1 0 0,1-1 1 0 0,-1 1-1 0 0,1-1 1 0 0,-1 0-1 0 0,1 0 1 0 0,0 0-1 0 0,0-1 1 0 0,0 0-1 0 0,1 0 1 0 0,-1 0-1 0 0,0-1 1 0 0,6 1-12 0 0,-2 0 80 0 0,0-1-1 0 0,0-1 1 0 0,1 0 0 0 0,-1 0-1 0 0,0-1 1 0 0,1 0 0 0 0,-1 0-1 0 0,0-1 1 0 0,0-1 0 0 0,0 1-1 0 0,0-2 1 0 0,-1 1 0 0 0,1-1-1 0 0,-1 0 1 0 0,0-1 0 0 0,0 0-1 0 0,0 0 1 0 0,-1 0 0 0 0,0-1-1 0 0,0 0 1 0 0,0-1 0 0 0,-1 0-1 0 0,5-6-79 0 0,44-90-268 0 0,-50 78-4607 0 0,-4-1-4739 0 0,-1 18 841 0 0</inkml:trace>
</inkml:ink>
</file>

<file path=ppt/ink/ink3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4.4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1 258 9562 0 0,'0'0'1436'0'0,"0"0"-1170"0"0,0 0-348 0 0,0 0 356 0 0,0 0 465 0 0,0 0 303 0 0,0 0 161 0 0,0 0 36 0 0,0 0-62 0 0,0 0-121 0 0,33 11-156 0 0,102 36-137 0 0,-52-35 301 0 0,-69-13-859 0 0,5-2-26 0 0,-1 0 0 0 0,0-1 0 0 0,0 0 0 0 0,-1-2-1 0 0,0 0 1 0 0,1-1 0 0 0,-2-1 0 0 0,1 0-1 0 0,-1-1 1 0 0,-1-1 0 0 0,0 0 0 0 0,0-1 0 0 0,-1-1-1 0 0,0 0 1 0 0,-1-1 0 0 0,-1-1 0 0 0,0 0-1 0 0,8-12-178 0 0,-17 24-45 0 0,-1-1 0 0 0,1 0-1 0 0,-1 0 1 0 0,0-1-1 0 0,0 1 1 0 0,0 0-1 0 0,0-1 1 0 0,-1 1 0 0 0,1-1-1 0 0,-1 1 1 0 0,0-1-1 0 0,0 0 1 0 0,0 1-1 0 0,-1-1 1 0 0,1 0 0 0 0,-1 0-1 0 0,0 0 1 0 0,0 0-1 0 0,0 1 1 0 0,0-1-1 0 0,-1 0 1 0 0,0 0 0 0 0,1 0-1 0 0,-1 1 1 0 0,-1-1-1 0 0,1 0 1 0 0,-1 1-1 0 0,1-1 1 0 0,-1 1 0 0 0,0 0-1 0 0,0-1 1 0 0,0 1-1 0 0,-1 0 1 0 0,1 0-1 0 0,-1 1 1 0 0,0-1-1 0 0,0 0 1 0 0,1 1 0 0 0,-2 0-1 0 0,1-1 1 0 0,0 1-1 0 0,0 0 1 0 0,-1 1-1 0 0,1-1 1 0 0,-4 0 45 0 0,4 1-104 0 0,0 1-1 0 0,0 0 1 0 0,0 0-1 0 0,-1 0 1 0 0,1 1-1 0 0,0-1 1 0 0,0 1-1 0 0,0 0 1 0 0,0 0 0 0 0,0 0-1 0 0,0 0 1 0 0,0 0-1 0 0,0 1 1 0 0,0-1-1 0 0,1 1 1 0 0,-1 0-1 0 0,0 0 1 0 0,1 0 0 0 0,-1 0-1 0 0,1 0 1 0 0,0 0-1 0 0,0 1 1 0 0,0-1-1 0 0,0 1 1 0 0,0-1-1 0 0,1 1 1 0 0,-1 0-1 0 0,1 0 1 0 0,-1 0 0 0 0,1 0-1 0 0,0 0 105 0 0,-24 101-251 0 0,25-101 231 0 0,-9 97 73 0 0,4 1 1 0 0,6 62-54 0 0,1-41 15 0 0,-2-65 16 0 0,4 46-119 0 0,-5 0 1 0 0,-4 0-1 0 0,-5-1 0 0 0,-4 0 1 0 0,-4 0-1 0 0,-28 83 88 0 0,42-175 35 0 0,-1 1 0 0 0,0-1-1 0 0,0 0 1 0 0,-1 0 0 0 0,0 0 0 0 0,-1-1 0 0 0,0 0 0 0 0,-1 0 0 0 0,0-1 0 0 0,0 1-1 0 0,-1-1-34 0 0,6-5 27 0 0,-1-1 1 0 0,1 1-1 0 0,-1-1 0 0 0,0 1 0 0 0,0-1 0 0 0,1 0 0 0 0,-1 0 0 0 0,-1-1 0 0 0,1 1 0 0 0,0-1 0 0 0,0 0 0 0 0,0 0 1 0 0,-1 0-1 0 0,1-1 0 0 0,-1 0 0 0 0,1 0 0 0 0,0 0 0 0 0,-1 0 0 0 0,1 0 0 0 0,0-1 0 0 0,-1 0 0 0 0,1 0 0 0 0,0 0 1 0 0,0 0-1 0 0,-1-1 0 0 0,1 0 0 0 0,0 0 0 0 0,1 0 0 0 0,-1 0 0 0 0,-1-1-27 0 0,-3-6 56 0 0,-1-1 0 0 0,1 0 1 0 0,0 0-1 0 0,1-1 0 0 0,0 0 0 0 0,1-1 0 0 0,1 1 0 0 0,-1-1 0 0 0,2 0 1 0 0,0 0-1 0 0,0-1 0 0 0,1 1 0 0 0,0-1 0 0 0,2 0 0 0 0,-1 0 0 0 0,1 0 0 0 0,1 1 1 0 0,0-1-1 0 0,1 0 0 0 0,1 0 0 0 0,0-2-56 0 0,-2-8 89 0 0,1 4-36 0 0,1 0-1 0 0,1 1 0 0 0,0-1 0 0 0,1 1 1 0 0,1 0-1 0 0,1 0 0 0 0,1 1 0 0 0,0 0 1 0 0,1 0-1 0 0,1 0 0 0 0,0 1 0 0 0,2 1 1 0 0,-1-1-1 0 0,2 2 0 0 0,0 0 0 0 0,5-4-52 0 0,6-6 39 0 0,2 2-1 0 0,0 1 1 0 0,1 1 0 0 0,1 1-1 0 0,1 1 1 0 0,0 1-1 0 0,2 2 1 0 0,26-10-39 0 0,24 1-548 0 0,-62 22-3832 0 0,2 2-4298 0 0,-18 0 539 0 0</inkml:trace>
</inkml:ink>
</file>

<file path=ppt/ink/ink3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4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0 13867 0 0,'0'0'1072'0'0,"0"0"-416"0"0,0 0 145 0 0,0 0 111 0 0,0 0-40 0 0,0 0-176 0 0,0 0-280 0 0,0 0-200 0 0,0 0-128 0 0,-2 188-120 0 0,4-170-104 0 0,0 1-104 0 0,5-4-256 0 0,-3-4-344 0 0,-1 0-552 0 0,1-4-1009 0 0,2 0-1912 0 0,-5-7-4705 0 0</inkml:trace>
</inkml:ink>
</file>

<file path=ppt/ink/ink3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4.8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8418 0 0,'0'0'5257'0'0,"0"0"-4465"0"0,0 0-448 0 0,0 0-272 0 0,0 0-104 0 0,0 0-152 0 0,0 0-376 0 0,0 0-448 0 0,0 0-505 0 0,0 0-559 0 0,0 0-1001 0 0,0 0-951 0 0,0 0 1607 0 0</inkml:trace>
</inkml:ink>
</file>

<file path=ppt/ink/ink3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0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177 610 936 0 0,'0'0'1710'0'0,"0"0"-248"0"0,0 0-85 0 0,0 0 141 0 0,0 0 205 0 0,0 0 53 0 0,0 0-191 0 0,0 0-338 0 0,0 0-357 0 0,0 0-302 0 0,0 0-226 0 0,-6 1-138 0 0,-3 2-151 0 0,1 1-1 0 0,0 0 1 0 0,0 1-1 0 0,1-1 1 0 0,-1 2 0 0 0,1-1-1 0 0,0 1 1 0 0,1 0 0 0 0,-1 0-1 0 0,1 1 1 0 0,-5 6-73 0 0,3-4 112 0 0,0 1 1 0 0,0 0-1 0 0,1 1 0 0 0,0-1 1 0 0,1 2-1 0 0,0-1 0 0 0,1 0 1 0 0,0 1-1 0 0,1 0 1 0 0,0 0-1 0 0,1 1 0 0 0,0-1 1 0 0,1 1-1 0 0,1-1 0 0 0,0 1 1 0 0,0 0-1 0 0,1-1 1 0 0,1 1-1 0 0,1 5-112 0 0,-2-15 26 0 0,1 1 0 0 0,0-1-1 0 0,0 0 1 0 0,0 1 0 0 0,0-1 0 0 0,0 0 0 0 0,0 0 0 0 0,1 0-1 0 0,0 0 1 0 0,0 0 0 0 0,-1 0 0 0 0,2-1 0 0 0,-1 1-1 0 0,0 0 1 0 0,0-1 0 0 0,1 0 0 0 0,-1 0 0 0 0,1 0 0 0 0,0 0-1 0 0,0 0 1 0 0,0 0 0 0 0,0 0 0 0 0,0-1 0 0 0,0 0 0 0 0,0 0-1 0 0,0 1 1 0 0,1-2 0 0 0,-1 1 0 0 0,0 0 0 0 0,1-1-1 0 0,-1 1 1 0 0,0-1 0 0 0,1 0 0 0 0,-1 0 0 0 0,3-1-26 0 0,4 0 127 0 0,0-1 0 0 0,-1 0 0 0 0,0 0 0 0 0,1-1-1 0 0,-1-1 1 0 0,0 1 0 0 0,0-1 0 0 0,-1-1 0 0 0,1 0 0 0 0,-1 0 0 0 0,0 0 0 0 0,1-3-127 0 0,26-21 131 0 0,-1-3-1 0 0,-1-1 1 0 0,-2-1-1 0 0,-2-1 1 0 0,-1-2-1 0 0,-2-1 1 0 0,-1-1-1 0 0,-2-1 1 0 0,-2-1-1 0 0,-2-1 0 0 0,-1 0 1 0 0,-3-2-1 0 0,4-21-130 0 0,-14 51-98 0 0,0-1 0 0 0,-2 1-1 0 0,0-1 1 0 0,0 0-1 0 0,-2 0 1 0 0,1 0-1 0 0,-2-1 1 0 0,0 1-1 0 0,-1 0 1 0 0,-1 0-1 0 0,0 0 1 0 0,-1 0-1 0 0,-1 0 1 0 0,0 1-1 0 0,-1-1 1 0 0,0 1-1 0 0,-1 0 1 0 0,-1 1-1 0 0,0-1 1 0 0,-1 1 0 0 0,0 1-1 0 0,-1 0 1 0 0,-1 0-1 0 0,0 0 1 0 0,-1 0 98 0 0,5 9-91 0 0,0 0 0 0 0,-1 0 1 0 0,1 0-1 0 0,0 1 1 0 0,-1 0-1 0 0,0 0 0 0 0,1 1 1 0 0,-1 0-1 0 0,0 0 1 0 0,0 1-1 0 0,1 0 0 0 0,-1 0 1 0 0,0 0-1 0 0,0 1 1 0 0,0 0-1 0 0,1 0 0 0 0,-1 1 1 0 0,0 0-1 0 0,1 0 1 0 0,-1 0-1 0 0,1 1 0 0 0,0 0 1 0 0,0 0-1 0 0,0 1 0 0 0,0-1 1 0 0,1 1-1 0 0,0 1 1 0 0,-1-1-1 0 0,1 1 0 0 0,1 0 1 0 0,-1 0-1 0 0,1 0 1 0 0,0 1 90 0 0,-12 10 36 0 0,2 2 0 0 0,0 0 0 0 0,0 0 0 0 0,2 1 0 0 0,1 1 0 0 0,0 0 1 0 0,1 0-1 0 0,2 1 0 0 0,0 0 0 0 0,1 1 0 0 0,-3 15-36 0 0,7-25 90 0 0,1 0 0 0 0,0 1 0 0 0,0-1 0 0 0,1 0 0 0 0,1 1 0 0 0,0-1 0 0 0,1 1 1 0 0,0-1-1 0 0,1 0 0 0 0,0 1 0 0 0,1-1 0 0 0,1 0 0 0 0,0 0 0 0 0,0-1 0 0 0,1 1 0 0 0,0-1 0 0 0,1 0 0 0 0,1 0 0 0 0,0-1 0 0 0,0 0 0 0 0,8 8-90 0 0,11 4-10 0 0,1-2 1 0 0,0-1-1 0 0,2-2 0 0 0,0 0 1 0 0,0-2-1 0 0,2-1 0 0 0,0-1 1 0 0,0-2-1 0 0,1-2 0 0 0,1 0 1 0 0,-1-2-1 0 0,1-2 0 0 0,0-1 1 0 0,1-1-1 0 0,-1-2 0 0 0,19-2 10 0 0,2-3-3249 0 0,-20-6-5092 0 0,-24 6 794 0 0</inkml:trace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3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1 353 2112 0 0,'0'0'2468'0'0,"0"0"-1045"0"0,0 0 40 0 0,0 0 328 0 0,0 0 216 0 0,0 0 17 0 0,0 0-207 0 0,0 0-253 0 0,33-3-233 0 0,106-9-208 0 0,-59-12 311 0 0,-65 15-1089 0 0,1 2-161 0 0,-1-1 1 0 0,0-1 0 0 0,-1 0-1 0 0,0-1 1 0 0,0 0 0 0 0,-1-1-1 0 0,0 0 1 0 0,-1-1 0 0 0,0-1-1 0 0,-1 0 1 0 0,-1-1 0 0 0,0 0-1 0 0,0 0 1 0 0,-2-1 0 0 0,0 0-1 0 0,0-1 1 0 0,1-8-185 0 0,-8 22-8 0 0,0-1 0 0 0,-1 1 1 0 0,1-1-1 0 0,-1 0 0 0 0,0 1 0 0 0,0-1 0 0 0,0 0 0 0 0,0 1 1 0 0,0-1-1 0 0,-1 0 0 0 0,1 1 0 0 0,-1-1 0 0 0,1 0 0 0 0,-1 1 1 0 0,0-1-1 0 0,0 1 0 0 0,0 0 0 0 0,-1-1 0 0 0,1 1 0 0 0,0 0 1 0 0,-1 0-1 0 0,0-1 0 0 0,1 1 0 0 0,-1 0 0 0 0,0 1 0 0 0,0-1 1 0 0,0 0-1 0 0,0 1 0 0 0,-1-1 0 0 0,1 1 0 0 0,0-1 0 0 0,-1 1 0 0 0,1 0 1 0 0,0 0-1 0 0,-1 0 0 0 0,0 0 0 0 0,1 1 0 0 0,-1-1 0 0 0,1 1 1 0 0,-1-1-1 0 0,0 1 0 0 0,1 0 0 0 0,-1 0 0 0 0,0 0 0 0 0,1 1 1 0 0,-1-1-1 0 0,0 0 0 0 0,1 1 0 0 0,-2 0 8 0 0,-5 0-75 0 0,1 0-1 0 0,-1 0 1 0 0,0 1-1 0 0,0 0 1 0 0,1 0-1 0 0,-1 1 1 0 0,1 0-1 0 0,0 1 1 0 0,0 0-1 0 0,0 0 1 0 0,1 1-1 0 0,-1 0 1 0 0,1 0-1 0 0,0 0 1 0 0,0 1-1 0 0,1 0 1 0 0,0 1-1 0 0,0-1 1 0 0,0 1-1 0 0,1 1 1 0 0,-1 1 75 0 0,-3 3-217 0 0,2 1 0 0 0,0 0 0 0 0,0 0 0 0 0,1 1 0 0 0,1 0 0 0 0,0 0 0 0 0,1 0 0 0 0,0 0 0 0 0,1 1 0 0 0,1-1 0 0 0,1 1 0 0 0,-1 7 217 0 0,3-15-206 0 0,-1 0 0 0 0,1 0 0 0 0,0 0-1 0 0,1 0 1 0 0,-1-1 0 0 0,1 1 0 0 0,1 0 0 0 0,-1-1-1 0 0,1 1 1 0 0,0-1 0 0 0,1 0 0 0 0,-1 0-1 0 0,1 0 1 0 0,0-1 0 0 0,1 1 0 0 0,-1-1 0 0 0,1 0-1 0 0,0 0 1 0 0,1 0 0 0 0,-1-1 0 0 0,1 0 0 0 0,5 3 206 0 0,56 25-4524 0 0,-8-11-3071 0 0,-39-16 4782 0 0</inkml:trace>
</inkml:ink>
</file>

<file path=ppt/ink/ink3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4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0 457 5297 0 0,'0'0'3773'0'0,"0"0"-1445"0"0,0 0-573 0 0,0 0-138 0 0,0 0-121 0 0,0 0-196 0 0,0 0-251 0 0,0 0-220 0 0,0 0-147 0 0,0 0-97 0 0,0 0-83 0 0,0 0-88 0 0,12-31-70 0 0,38-98-85 0 0,-3 47 105 0 0,-31 58-326 0 0,1 0-1 0 0,1 2 1 0 0,1 0-1 0 0,1 1 1 0 0,1 0 0 0 0,21-14-38 0 0,-42 35-25 0 0,0-1 1 0 0,1 1-1 0 0,-1 0 1 0 0,1 0-1 0 0,-1 0 1 0 0,1 0-1 0 0,-1 0 1 0 0,1 0-1 0 0,-1 0 1 0 0,0 0-1 0 0,1 0 1 0 0,-1 0-1 0 0,1 0 1 0 0,-1 0-1 0 0,1 0 1 0 0,-1 1 0 0 0,1-1-1 0 0,-1 0 1 0 0,0 0-1 0 0,1 0 1 0 0,-1 1-1 0 0,1-1 1 0 0,-1 0-1 0 0,0 0 1 0 0,1 1-1 0 0,-1-1 1 0 0,0 0-1 0 0,1 1 1 0 0,-1-1-1 0 0,0 0 1 0 0,0 1-1 0 0,1-1 1 0 0,-1 0-1 0 0,0 1 1 0 0,0-1 0 0 0,0 1-1 0 0,0-1 1 0 0,1 1-1 0 0,-1-1 1 0 0,0 0-1 0 0,0 1 1 0 0,0-1-1 0 0,0 1 1 0 0,0-1-1 0 0,0 1 1 0 0,0-1-1 0 0,0 1 1 0 0,0-1-1 0 0,0 1 1 0 0,0-1-1 0 0,0 0 1 0 0,-1 1 0 0 0,1-1-1 0 0,0 1 1 0 0,0-1-1 0 0,0 0 1 0 0,-1 1-1 0 0,1-1 1 0 0,0 1-1 0 0,0-1 1 0 0,-1 0-1 0 0,1 1 1 0 0,0-1-1 0 0,-1 0 25 0 0,-6 39-389 0 0,4-25 325 0 0,-2 0 38 0 0,1 0 0 0 0,1 0-1 0 0,0 1 1 0 0,1-1 0 0 0,1 0 0 0 0,0 1 0 0 0,1-1 0 0 0,0 1-1 0 0,3 13 27 0 0,-1-23 18 0 0,0-1-1 0 0,0 0 1 0 0,0 0 0 0 0,0 0-1 0 0,1 0 1 0 0,0-1-1 0 0,0 1 1 0 0,0 0-1 0 0,0-1 1 0 0,0 0-1 0 0,1 0 1 0 0,-1 0-1 0 0,1 0 1 0 0,0-1-1 0 0,0 1 1 0 0,0-1 0 0 0,0 0-1 0 0,0 0 1 0 0,1-1-1 0 0,-1 1 1 0 0,0-1-1 0 0,1 0 1 0 0,-1 0-1 0 0,1 0 1 0 0,-1-1-1 0 0,1 0 1 0 0,0 0-18 0 0,5 1 129 0 0,0-1 1 0 0,0 0-1 0 0,-1 0 0 0 0,1-1 1 0 0,0-1-1 0 0,0 0 0 0 0,-1 0 1 0 0,1-1-1 0 0,-1 0 0 0 0,1 0 1 0 0,-1-1-1 0 0,3-2-129 0 0,2-4 98 0 0,1 0 1 0 0,-2 0-1 0 0,1-2 0 0 0,-2 0 0 0 0,0 0 1 0 0,0-1-1 0 0,-1 0 0 0 0,0-1 0 0 0,-2-1 0 0 0,3-4-98 0 0,50-99-5405 0 0,-37 75-6713 0 0,-18 28 6069 0 0</inkml:trace>
</inkml:ink>
</file>

<file path=ppt/ink/ink3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15475 0 0,'0'0'367'0'0,"0"0"2"0"0,0 0 334 0 0,0 0 348 0 0,0 0 159 0 0,0 0-43 0 0,0 0-232 0 0,3 38-239 0 0,7 121-191 0 0,-8 111 343 0 0,-5-181-906 0 0,0-32-333 0 0,2 0-1 0 0,2 0 0 0 0,4 0 0 0 0,2 4 392 0 0,-3-44-706 0 0,1 4-3963 0 0,-13-24-6756 0 0,5-1 6524 0 0</inkml:trace>
</inkml:ink>
</file>

<file path=ppt/ink/ink3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 8730 0 0,'0'0'1427'0'0,"0"0"-231"0"0,0 0-112 0 0,0 0 17 0 0,0 0-69 0 0,0 0-217 0 0,0 0-243 0 0,0 0-190 0 0,36-3-137 0 0,111-11-88 0 0,-46 20-48 0 0,8 14-1120 0 0,-74-10-2199 0 0,-1 0-3772 0 0,-21-6 1335 0 0</inkml:trace>
</inkml:ink>
</file>

<file path=ppt/ink/ink3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8.1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7001 0 0,'0'0'2505'0'0,"0"0"-1321"0"0,0 0-488 0 0,0 0-271 0 0,0 0-161 0 0,0 0-352 0 0,0 0-209 0 0,0 0-191 0 0,0 0-144 0 0,0 0-184 0 0,0 0-720 0 0,0 0-1225 0 0,0 0-792 0 0,0 0 1649 0 0</inkml:trace>
</inkml:ink>
</file>

<file path=ppt/ink/ink3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8.0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34 5513 0 0,'0'0'1979'0'0,"0"0"-656"0"0,0 0-492 0 0,0 0 19 0 0,0 0 291 0 0,0 0 201 0 0,0 0-21 0 0,0 0-278 0 0,0 0-333 0 0,0 0-242 0 0,0 0-160 0 0,-4 30-88 0 0,-11 94-32 0 0,11-2 224 0 0,4-118-434 0 0,0 1-1 0 0,0-1 1 0 0,1 1 0 0 0,-1-1 0 0 0,1 1-1 0 0,0-1 1 0 0,0 0 0 0 0,0 1-1 0 0,1-1 1 0 0,-1 0 0 0 0,1 0-1 0 0,0 0 1 0 0,0 0 0 0 0,1 0-1 0 0,1 2 23 0 0,8 2-4605 0 0,4-5-4658 0 0,-15-3 5817 0 0</inkml:trace>
  <inkml:trace contextRef="#ctx0" brushRef="#br0" timeOffset="615.93">278 398 6801 0 0,'0'0'1816'0'0,"0"0"-141"0"0,0 0-46 0 0,0 0 34 0 0,0 0-124 0 0,0 0-329 0 0,0 0-318 0 0,0 0-212 0 0,0 0-122 0 0,0 0-84 0 0,0 0-56 0 0,0 0-22 0 0,0 0-24 0 0,2-29-3 0 0,4-89 23 0 0,10 58 293 0 0,-11 50-516 0 0,40-59 279 0 0,-42 68-468 0 0,0 1 0 0 0,0 0 0 0 0,0 0 0 0 0,1 0 0 0 0,-1 0 0 0 0,0 0 0 0 0,0 1 0 0 0,0 0 0 0 0,0-1 0 0 0,0 1-1 0 0,0 0 1 0 0,0 1 0 0 0,0-1 0 0 0,-1 0 0 0 0,1 1 0 0 0,0 0 0 0 0,-1-1 0 0 0,1 1 0 0 0,-1 0 0 0 0,1 0 0 0 0,-1 0 0 0 0,0 1 0 0 0,0-1 0 0 0,0 1 0 0 0,0-1 0 0 0,-1 1 0 0 0,1-1 0 0 0,-1 1-1 0 0,1 0 1 0 0,-1 0 0 0 0,0 0 0 0 0,0 0 0 0 0,0 0 0 0 0,0 0 20 0 0,10 17-21 0 0,-7-13 67 0 0,1-1 0 0 0,-1 1-1 0 0,1-1 1 0 0,0 0 0 0 0,1 0-1 0 0,0-1 1 0 0,0 1 0 0 0,0-1-1 0 0,0 0 1 0 0,1-1 0 0 0,-1 0-1 0 0,1 0 1 0 0,1 0 0 0 0,-1-1-1 0 0,0 0 1 0 0,1 0-1 0 0,-1-1 1 0 0,1 0 0 0 0,0 0-1 0 0,0-1 1 0 0,4 0-46 0 0,-3-4 127 0 0,-1 0 0 0 0,1-1 0 0 0,-1 0 1 0 0,0 0-1 0 0,0-1 0 0 0,-1 0 0 0 0,0 0 0 0 0,1-1 0 0 0,-2 0 0 0 0,1 0 0 0 0,-1-1 0 0 0,0 0 0 0 0,0 0 0 0 0,-1 0 1 0 0,1-1-1 0 0,-2 0 0 0 0,1 0 0 0 0,-1 0 0 0 0,-1 0 0 0 0,1-1 0 0 0,-1 1 0 0 0,0-4-127 0 0,7-9-42 0 0,19-42-1127 0 0,-21 41-2575 0 0,0 1-4942 0 0,-6 17-2671 0 0</inkml:trace>
</inkml:ink>
</file>

<file path=ppt/ink/ink3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39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10299 507 0 0 0,'0'0'1308'0'0,"0"0"325"0"0,0 0 314 0 0,0 0 215 0 0,0 0 34 0 0,0 0-177 0 0,34 4-237 0 0,112 13-219 0 0,-136-15-1299 0 0,0-1 0 0 0,0 0 0 0 0,0 0-1 0 0,0-1 1 0 0,0-1 0 0 0,0 0 0 0 0,0 0 0 0 0,0-1 0 0 0,0 0 0 0 0,0-1 0 0 0,3-1-264 0 0,14-5 588 0 0,-5 3-312 0 0,-1-2 0 0 0,0-1-1 0 0,-1 0 1 0 0,0-2 0 0 0,0 0 0 0 0,-1-1-1 0 0,-1-1 1 0 0,0-1 0 0 0,-1 0 0 0 0,0-1-1 0 0,-2-1 1 0 0,1-1 0 0 0,-2 0 0 0 0,0-1-1 0 0,-1-1 1 0 0,-1 0 0 0 0,6-14-276 0 0,-13 22 58 0 0,0-1-1 0 0,-1 0 1 0 0,0 0-1 0 0,-1 0 1 0 0,0-1 0 0 0,-1 1-1 0 0,-1-1 1 0 0,0 1 0 0 0,-1-4-58 0 0,0 15-17 0 0,0 0 1 0 0,0 0 0 0 0,0-1 0 0 0,0 1 0 0 0,0 0-1 0 0,-1 0 1 0 0,1-1 0 0 0,-1 1 0 0 0,1 0-1 0 0,-1 0 1 0 0,1 0 0 0 0,-1 0 0 0 0,0 0 0 0 0,1-1-1 0 0,-1 1 1 0 0,0 0 0 0 0,0 1 0 0 0,0-1 0 0 0,0 0-1 0 0,0 0 1 0 0,0 0 0 0 0,0 0 0 0 0,0 1-1 0 0,0-1 1 0 0,0 1 0 0 0,0-1 0 0 0,-1 1 0 0 0,1-1-1 0 0,0 1 1 0 0,0-1 0 0 0,0 1 0 0 0,-1 0 0 0 0,1 0-1 0 0,0 0 1 0 0,-1 0 0 0 0,1 0 0 0 0,0 0-1 0 0,0 0 1 0 0,-1 0 0 0 0,1 0 0 0 0,0 1 0 0 0,0-1-1 0 0,-1 0 1 0 0,1 1 0 0 0,0-1 0 0 0,0 1-1 0 0,0-1 1 0 0,-1 1 0 0 0,1 0 0 0 0,0-1 0 0 0,0 1-1 0 0,0 0 1 0 0,0 0 0 0 0,1 0 0 0 0,-1 0 0 0 0,0 0-1 0 0,0 0 1 0 0,0 0 0 0 0,1 0 0 0 0,-1 0-1 0 0,0 0 1 0 0,1 0 0 0 0,-1 1 0 0 0,1-1 0 0 0,0 0-1 0 0,-1 0 1 0 0,1 1 0 0 0,0-1 0 0 0,0 1 16 0 0,-11 30-58 0 0,2 0-1 0 0,2 0 1 0 0,1 1 0 0 0,1 0 0 0 0,2 0 0 0 0,1 0 0 0 0,2 1-1 0 0,2 15 59 0 0,-2-16-42 0 0,0 68-35 0 0,2 72-175 0 0,-8 1 1 0 0,-18 91 251 0 0,21-239-44 0 0,-2 0 0 0 0,0-1 0 0 0,-1 0 0 0 0,-2 0 1 0 0,0 0-1 0 0,-2-1 0 0 0,0 0 0 0 0,-2-1 1 0 0,-1 0-1 0 0,0-1 0 0 0,-2-1 0 0 0,0 0 0 0 0,-2-1 1 0 0,0 0-1 0 0,-1-2 0 0 0,-1 0 0 0 0,-17 12 44 0 0,29-25 10 0 0,0-1-1 0 0,0 0 1 0 0,0 0-1 0 0,-1-1 1 0 0,1 0-1 0 0,-1 0 0 0 0,0-1 1 0 0,0 0-1 0 0,1 0 1 0 0,-2-1-1 0 0,1 0 1 0 0,0 0-1 0 0,0-1 1 0 0,0 0-1 0 0,0-1 0 0 0,0 0 1 0 0,0 0-1 0 0,0 0 1 0 0,0-1-1 0 0,0 0 1 0 0,0-1-1 0 0,1 0 1 0 0,-1 0-1 0 0,1 0 0 0 0,0-1 1 0 0,0-1-1 0 0,0 1 1 0 0,1-1-1 0 0,-1 0 1 0 0,1 0-1 0 0,0-1 1 0 0,0 1-1 0 0,1-2 0 0 0,0 1 1 0 0,0 0-1 0 0,1-1 1 0 0,-2-2-10 0 0,2-1 24 0 0,-1 0-1 0 0,2 0 1 0 0,-1-1 0 0 0,2 0 0 0 0,-1 0 0 0 0,1 0 0 0 0,1 0 0 0 0,0 0-1 0 0,1 0 1 0 0,0 0 0 0 0,0 0 0 0 0,1 0 0 0 0,1 0 0 0 0,0 0 0 0 0,0 0-1 0 0,1 0 1 0 0,0 0 0 0 0,1 1 0 0 0,1 0 0 0 0,-1 0 0 0 0,1 0 0 0 0,1 0-1 0 0,0 1 1 0 0,1 0 0 0 0,-1 0 0 0 0,2 0 0 0 0,2-2-24 0 0,24-17 80 0 0,1 2 0 0 0,2 1-1 0 0,1 2 1 0 0,0 1 0 0 0,2 2 0 0 0,0 2 0 0 0,1 1 0 0 0,7 1-80 0 0,150-52-773 0 0,-64 30-6254 0 0,-131 37 6773 0 0,41-10-10200 0 0,-35 10 6973 0 0</inkml:trace>
  <inkml:trace contextRef="#ctx0" brushRef="#br0" timeOffset="317.83">11171 985 0 0 0,'0'0'693'0'0,"0"0"629"0"0,0 0 442 0 0,0 0 280 0 0,0 0 83 0 0,0 0-102 0 0,0 0-209 0 0,0 0-297 0 0,33-6-319 0 0,102-21-307 0 0,-74 2 63 0 0,-53 17-719 0 0,-1 4-114 0 0,-1 0 0 0 0,1 0 0 0 0,-1-1 0 0 0,-1 0 0 0 0,1 0 0 0 0,-1 0 0 0 0,0-1 0 0 0,0 1 0 0 0,0-1 0 0 0,-1-1 0 0 0,0 1 1 0 0,0-1-1 0 0,-1 1 0 0 0,1-1 0 0 0,-2 0 0 0 0,1 0 0 0 0,-1-1 0 0 0,0 1 0 0 0,0 0 0 0 0,-1-1 0 0 0,0 1 0 0 0,0-1 0 0 0,-1 1 1 0 0,0-6-124 0 0,-3 10-37 0 0,1 0 1 0 0,-1 1 0 0 0,0-1 0 0 0,0 1-1 0 0,0 0 1 0 0,0 0 0 0 0,-1 0 0 0 0,1 0-1 0 0,0 1 1 0 0,-1-1 0 0 0,1 1 0 0 0,-1 0-1 0 0,0 0 1 0 0,1 0 0 0 0,-1 0 0 0 0,0 1-1 0 0,1-1 1 0 0,-1 1 0 0 0,0 0 0 0 0,0 0-1 0 0,0 1 1 0 0,1-1 0 0 0,-1 1 0 0 0,0 0-1 0 0,1 0 1 0 0,-1 0 0 0 0,1 0 0 0 0,-4 2 36 0 0,-8 4-91 0 0,0 1 0 0 0,1 0 1 0 0,0 1-1 0 0,1 1 0 0 0,0 0 1 0 0,0 1-1 0 0,1 0 0 0 0,1 1 0 0 0,0 0 1 0 0,0 1-1 0 0,1 0 0 0 0,1 1 1 0 0,0 0-1 0 0,1 0 0 0 0,0 1 1 0 0,2 0-1 0 0,-1 0 0 0 0,2 1 1 0 0,0 0-1 0 0,1 0 0 0 0,0 2 91 0 0,3-12-2 0 0,-1-1 0 0 0,1 1-1 0 0,1-1 1 0 0,-1 1 0 0 0,1-1 0 0 0,0 1-1 0 0,0-1 1 0 0,0 1 0 0 0,1-1 0 0 0,0 1-1 0 0,0-1 1 0 0,1 1 0 0 0,-1-1 0 0 0,1 0-1 0 0,0 0 1 0 0,0 0 0 0 0,1 0 0 0 0,0 0-1 0 0,0 0 1 0 0,0-1 0 0 0,0 1 0 0 0,1-1-1 0 0,-1 0 1 0 0,1 0 0 0 0,0 0 0 0 0,1 0-1 0 0,-1-1 1 0 0,1 0 0 0 0,2 2 2 0 0,7 1-47 0 0,0 0-1 0 0,0-1 1 0 0,0-1 0 0 0,0 0-1 0 0,1-1 1 0 0,0 0 0 0 0,0-1-1 0 0,0-1 1 0 0,0-1 0 0 0,0 0-1 0 0,0 0 1 0 0,0-2 0 0 0,-1 0-1 0 0,1-1 1 0 0,0 0 0 0 0,-1-1-1 0 0,1 0 1 0 0,-1-2 0 0 0,-1 1-1 0 0,5-4 48 0 0,100-58-8602 0 0,-97 52 4696 0 0,-8 6 796 0 0</inkml:trace>
  <inkml:trace contextRef="#ctx0" brushRef="#br0" timeOffset="723.06">11624 967 2505 0 0,'0'0'1208'0'0,"0"0"61"0"0,0 0 560 0 0,0 0 413 0 0,0 0 11 0 0,0 0-236 0 0,0 0-373 0 0,0 0-277 0 0,0 0-197 0 0,0 0-194 0 0,33-9-140 0 0,104-27-137 0 0,-64 0 365 0 0,-66 32-942 0 0,1 0 0 0 0,-1-1 0 0 0,0 0 0 0 0,0 0 0 0 0,-1-1 0 0 0,1 0 0 0 0,-1 0 0 0 0,0 0 0 0 0,-1-1 0 0 0,0 0 0 0 0,0 0 0 0 0,0 0 1 0 0,-1-1-1 0 0,0 0 0 0 0,-1 1 0 0 0,1-1 0 0 0,-2-1 0 0 0,1 1 0 0 0,-1 0 0 0 0,0-2-122 0 0,-2 9-10 0 0,0 0 1 0 0,-1 0-1 0 0,1 0 1 0 0,-1 0-1 0 0,1 0 1 0 0,-1 0-1 0 0,1-1 1 0 0,-1 1-1 0 0,1 0 1 0 0,-1 0-1 0 0,0 0 1 0 0,0 1-1 0 0,1-1 1 0 0,-1 0-1 0 0,0 0 1 0 0,0 0-1 0 0,0 1 1 0 0,0-1-1 0 0,0 0 1 0 0,0 1-1 0 0,0-1 1 0 0,0 1-1 0 0,0-1 1 0 0,-1 1-1 0 0,1-1 1 0 0,0 1-1 0 0,0 0 1 0 0,0 0-1 0 0,0 0 1 0 0,-1-1-1 0 0,1 1 1 0 0,0 0-1 0 0,0 1 1 0 0,0-1-1 0 0,-1 0 1 0 0,1 0-1 0 0,0 0 1 0 0,0 1-1 0 0,0-1 1 0 0,-1 1 9 0 0,-51 13-762 0 0,41-8 713 0 0,-1 1-1 0 0,1 0 1 0 0,1 1 0 0 0,0 0-1 0 0,0 1 1 0 0,0 0-1 0 0,1 0 1 0 0,0 1 0 0 0,1 1-1 0 0,0-1 1 0 0,1 1-1 0 0,0 1 1 0 0,1 0 0 0 0,0 0-1 0 0,1 0 1 0 0,0 1-1 0 0,1 0 1 0 0,0 0 0 0 0,1 1-1 0 0,1-1 1 0 0,0 1-1 0 0,1-1 1 0 0,0 1 0 0 0,1 0-1 0 0,0 0 1 0 0,2 3 49 0 0,1-12 3 0 0,0 0 1 0 0,1 0-1 0 0,0 0 1 0 0,0 0-1 0 0,0-1 1 0 0,1 1-1 0 0,-1-1 1 0 0,1 0-1 0 0,0 0 1 0 0,0 0-1 0 0,1-1 1 0 0,-1 1-1 0 0,1-1 1 0 0,-1 0-1 0 0,1 0 0 0 0,0-1 1 0 0,0 1-1 0 0,1-1 1 0 0,-1 0-1 0 0,0-1 1 0 0,1 1-1 0 0,-1-1 1 0 0,1 0-1 0 0,-1 0 1 0 0,1-1-1 0 0,0 0 1 0 0,-1 0-1 0 0,4 0-3 0 0,11 1-21 0 0,-1-1-1 0 0,0 0 0 0 0,1-2 1 0 0,-1 0-1 0 0,0-1 1 0 0,0-1-1 0 0,0 0 0 0 0,-1-2 1 0 0,0 0-1 0 0,16-8 22 0 0,62-34-2897 0 0,-36 12-7561 0 0,-48 28 2838 0 0</inkml:trace>
  <inkml:trace contextRef="#ctx0" brushRef="#br0" timeOffset="1239.482">12239 1044 0 0 0,'0'0'854'0'0,"0"0"782"0"0,0 0 418 0 0,0 0 77 0 0,0 0-49 0 0,0 0-159 0 0,0 0-179 0 0,0 0-92 0 0,0 0-85 0 0,0 0-90 0 0,0 0-93 0 0,34 5-153 0 0,110 12-167 0 0,-139-16-988 0 0,-1 0-1 0 0,1-1 0 0 0,-1 1 1 0 0,1-1-1 0 0,0 0 0 0 0,-1-1 1 0 0,1 1-1 0 0,0-1 1 0 0,-1 0-1 0 0,1 0 0 0 0,-1 0 1 0 0,1-1-1 0 0,-1 1 1 0 0,0-1-1 0 0,0 0 0 0 0,0-1 1 0 0,0 1-1 0 0,0-1 1 0 0,1-1-76 0 0,8-5 250 0 0,35-27 279 0 0,-1-2 0 0 0,-1-3-1 0 0,-3-1 1 0 0,-1-2 0 0 0,-3-2 0 0 0,7-13-529 0 0,-27 37-105 0 0,-1-1 0 0 0,-1-1 0 0 0,-2 0-1 0 0,0-1 1 0 0,-1-1 0 0 0,-2 0 0 0 0,-1-1 0 0 0,0 0 0 0 0,-2-1 0 0 0,-2 0 0 0 0,0 0 0 0 0,-2 0 0 0 0,-1-1 0 0 0,-1 0-1 0 0,-2-19 106 0 0,-1 45-47 0 0,-1-1-1 0 0,1 0 0 0 0,-1 1 0 0 0,0-1 0 0 0,0 1 0 0 0,-1-1 0 0 0,1 1 0 0 0,-1-1 0 0 0,0 1 0 0 0,1 0 0 0 0,-2 0 0 0 0,1 0 0 0 0,0 0 1 0 0,0 0-1 0 0,-1 0 0 0 0,0 1 0 0 0,1-1 0 0 0,-1 1 0 0 0,0 0 0 0 0,0 0 0 0 0,-1 0 0 0 0,1 0 0 0 0,0 0 0 0 0,-1 1 0 0 0,1-1 0 0 0,-1 1 1 0 0,1 0-1 0 0,-1 0 0 0 0,1 0 0 0 0,-1 1 0 0 0,0-1 0 0 0,0 1 0 0 0,1 0 0 0 0,-1 0 0 0 0,0 0 0 0 0,1 1 0 0 0,-1-1 0 0 0,0 1 0 0 0,1 0 1 0 0,-1 0-1 0 0,1 0 0 0 0,-1 0 0 0 0,1 1 0 0 0,-1-1 0 0 0,1 1 0 0 0,0 0 0 0 0,0 0 48 0 0,-13 7-13 0 0,2 0 0 0 0,-1 0 1 0 0,1 1-1 0 0,1 1 0 0 0,0 1 0 0 0,0 0 0 0 0,2 0 1 0 0,-1 1-1 0 0,1 1 0 0 0,1 0 0 0 0,1 0 0 0 0,0 1 1 0 0,0 0-1 0 0,2 1 0 0 0,-4 9 13 0 0,-1 6 46 0 0,2 0 0 0 0,1 1 0 0 0,1 1 0 0 0,2-1 0 0 0,1 1-1 0 0,2 0 1 0 0,0 22-46 0 0,3-35 17 0 0,2-1-1 0 0,-1 0 1 0 0,2 0-1 0 0,1 0 1 0 0,0 0-1 0 0,1 0 0 0 0,1-1 1 0 0,1 0-1 0 0,1 0 1 0 0,0 0-1 0 0,1-1 1 0 0,1-1-1 0 0,1 0 0 0 0,0 0 1 0 0,1-1-1 0 0,1 0 1 0 0,0-1-1 0 0,1 0 1 0 0,0-1-1 0 0,1-1 0 0 0,1-1 1 0 0,0 0-1 0 0,0-1 1 0 0,1 0-1 0 0,0-1 1 0 0,1-1-1 0 0,0-1 0 0 0,19 5-16 0 0,92 9-886 0 0,-85-20-2379 0 0,0 0-4306 0 0,-26-1-3122 0 0</inkml:trace>
  <inkml:trace contextRef="#ctx0" brushRef="#br0" timeOffset="-14149.978">41 256 5217 0 0,'0'0'2699'0'0,"0"0"-1212"0"0,0 0-429 0 0,0 0 81 0 0,0 0 236 0 0,0 0 185 0 0,0 0-36 0 0,0 0-302 0 0,0 0-411 0 0,0 0-339 0 0,0 0-220 0 0,-6 10-39 0 0,4-8-194 0 0,-2 3 27 0 0,0-1 0 0 0,1 1 0 0 0,0 0 0 0 0,0 1 0 0 0,1-1 0 0 0,-1 0-1 0 0,1 1 1 0 0,0-1 0 0 0,0 1 0 0 0,1 0 0 0 0,0-1 0 0 0,0 1 0 0 0,0 0 0 0 0,1 5-46 0 0,2 199 1732 0 0,25 178-1732 0 0,-21-335 45 0 0,27 125 132 0 0,-33-176-173 0 0,1-1 1 0 0,-1 1-1 0 0,1-1 1 0 0,-1 1 0 0 0,1-1-1 0 0,0 0 1 0 0,0 1-1 0 0,0-1 1 0 0,-1 0-1 0 0,1 1 1 0 0,0-1 0 0 0,1 0-1 0 0,-1 0 1 0 0,0 0-1 0 0,0 0 1 0 0,0 0-1 0 0,1 0 1 0 0,-1 0 0 0 0,0 0-1 0 0,1-1 1 0 0,-1 1-1 0 0,1-1 1 0 0,-1 1 0 0 0,1-1-1 0 0,-1 1 1 0 0,1-1-1 0 0,-1 0 1 0 0,1 1-1 0 0,0-1 1 0 0,-1 0 0 0 0,1 0-1 0 0,-1 0 1 0 0,1-1-1 0 0,0 1 1 0 0,-1 0 0 0 0,1 0-1 0 0,-1-1 1 0 0,1 1-1 0 0,-1-1 1 0 0,1 0-1 0 0,-1 1 1 0 0,0-1 0 0 0,1 0-1 0 0,0 0-4 0 0,58-47 570 0 0,-57 45-555 0 0,202-186 298 0 0,-201 185-318 0 0,-1 1 0 0 0,1 0 1 0 0,0 1-1 0 0,0-1 0 0 0,1 1 1 0 0,-1-1-1 0 0,0 1 0 0 0,1 1 1 0 0,0-1-1 0 0,-1 0 1 0 0,1 1-1 0 0,0 0 0 0 0,-1 0 1 0 0,1 1-1 0 0,0-1 0 0 0,0 1 1 0 0,4 0 4 0 0,-7 3-5 0 0,1-1 0 0 0,0 0 1 0 0,-1 1-1 0 0,0 0 0 0 0,1-1 0 0 0,-1 1 0 0 0,0 0 1 0 0,-1 0-1 0 0,1 0 0 0 0,0 1 0 0 0,-1-1 0 0 0,0 0 1 0 0,1 0-1 0 0,-1 1 0 0 0,-1-1 0 0 0,1 1 1 0 0,0-1-1 0 0,-1 1 0 0 0,0-1 0 0 0,0 1 0 0 0,0-1 1 0 0,0 3 4 0 0,0-2 5 0 0,4 204-561 0 0,-5-206 399 0 0,1 0 1 0 0,0 0-1 0 0,1 0 1 0 0,-1-1-1 0 0,0 1 1 0 0,0 0-1 0 0,1 0 0 0 0,-1 0 1 0 0,1-1-1 0 0,0 1 1 0 0,-1 0-1 0 0,1-1 1 0 0,0 1-1 0 0,0-1 1 0 0,0 1-1 0 0,0-1 1 0 0,0 1-1 0 0,1-1 1 0 0,-1 0-1 0 0,0 1 0 0 0,1-1 1 0 0,-1 0-1 0 0,0 0 1 0 0,1 0-1 0 0,0 0 1 0 0,-1 0-1 0 0,2 0 157 0 0,32 2-12114 0 0,-26-6 6446 0 0</inkml:trace>
  <inkml:trace contextRef="#ctx0" brushRef="#br0" timeOffset="-13901.062">978 838 3505 0 0,'0'0'5033'0'0,"0"0"-3359"0"0,0 0-920 0 0,0 0 160 0 0,0 0 231 0 0,0 0 70 0 0,-22 35-177 0 0,-66 109-289 0 0,57-72-15 0 0,31-62-614 0 0,-1-6-57 0 0,1-1 0 0 0,-1 1 0 0 0,1-1 0 0 0,0 1 0 0 0,0 0 0 0 0,1-1 0 0 0,-1 1 0 0 0,1-1 1 0 0,-1 1-1 0 0,1-1 0 0 0,0 1 0 0 0,1-1 0 0 0,-1 0 0 0 0,0 1 0 0 0,1-1 0 0 0,0 0 0 0 0,0 0 0 0 0,0 0 0 0 0,0 0 0 0 0,0 0 0 0 0,1 0 0 0 0,-1-1 0 0 0,1 1 1 0 0,0-1-1 0 0,0 0 0 0 0,-1 0 0 0 0,2 0 0 0 0,-1 0 0 0 0,0 0 0 0 0,0-1 0 0 0,0 1 0 0 0,1-1 0 0 0,-1 0 0 0 0,1 0 0 0 0,-1 0 0 0 0,1-1 0 0 0,-1 1 0 0 0,3-1-63 0 0,0 0 143 0 0,0 0-1 0 0,0 0 1 0 0,0-1-1 0 0,1 0 1 0 0,-2 0-1 0 0,1 0 1 0 0,0-1-1 0 0,0 0 1 0 0,0 0-1 0 0,-1-1 1 0 0,1 1-1 0 0,-1-1 1 0 0,0-1-1 0 0,0 1 1 0 0,0-1-1 0 0,0 1 1 0 0,0-1-1 0 0,-1-1 1 0 0,0 1-1 0 0,0-1 1 0 0,0 1-1 0 0,0-1 1 0 0,-1 0-1 0 0,2-4-142 0 0,3-5 107 0 0,0 0 0 0 0,-1 0 0 0 0,0-1 0 0 0,-1 1 1 0 0,-1-2-1 0 0,-1 1 0 0 0,0 0 0 0 0,-1-1 0 0 0,0-2-107 0 0,-2 13-108 0 0,2-84-637 0 0,-25 37-5860 0 0,14 41 76 0 0,1 3-3145 0 0</inkml:trace>
  <inkml:trace contextRef="#ctx0" brushRef="#br0" timeOffset="-13900.062">1293 875 5905 0 0,'0'0'2389'0'0,"0"0"-713"0"0,0 0-382 0 0,0 0-38 0 0,0 0-4 0 0,0 0-17 0 0,0 0-108 0 0,0 0-147 0 0,0 0-95 0 0,0 0-161 0 0,0 0-184 0 0,0 0-139 0 0,0 0-110 0 0,4 28-74 0 0,12 88-77 0 0,5-61 56 0 0,-13-48-158 0 0,-6-4 8 0 0,1-1 1 0 0,-1 0-1 0 0,1 0 0 0 0,0 0 1 0 0,0 0-1 0 0,0-1 1 0 0,0 1-1 0 0,0-1 1 0 0,0 0-1 0 0,0 0 0 0 0,0 0 1 0 0,1 0-1 0 0,-1 0 1 0 0,0-1-1 0 0,1 1 1 0 0,-1-1-1 0 0,0 0 0 0 0,1 0 1 0 0,-1 0-1 0 0,1 0 1 0 0,-1-1-1 0 0,0 0 1 0 0,1 1-1 0 0,-1-1 0 0 0,0 0 1 0 0,0-1-1 0 0,0 1 1 0 0,0 0-1 0 0,0-1 1 0 0,1 0-47 0 0,83-66 1405 0 0,-85 66-1403 0 0,63-79 406 0 0,-65 82-424 0 0,0-1-1 0 0,0 1 0 0 0,0-1 0 0 0,0 0 0 0 0,0 1 1 0 0,0-1-1 0 0,0 1 0 0 0,0-1 0 0 0,0 0 0 0 0,0 1 0 0 0,0-1 1 0 0,1 1-1 0 0,-1-1 0 0 0,0 0 0 0 0,0 1 0 0 0,1-1 1 0 0,-1 0-1 0 0,0 1 0 0 0,0-1 0 0 0,1 0 0 0 0,-1 1 1 0 0,0-1-1 0 0,1 0 0 0 0,-1 0 0 0 0,0 1 0 0 0,1-1 0 0 0,-1 0 1 0 0,0 0-1 0 0,1 0 0 0 0,-1 1 0 0 0,1-1 0 0 0,-1 0 1 0 0,0 0-1 0 0,1 0 0 0 0,-1 0 0 0 0,1 0 0 0 0,-1 0 0 0 0,0 0 1 0 0,1 0-1 0 0,-1 0 0 0 0,1 0 0 0 0,-1 0 0 0 0,1 0 1 0 0,-1 0-1 0 0,0 0 0 0 0,1 0 0 0 0,-1-1 0 0 0,1 1 1 0 0,-1 0-1 0 0,0 0 0 0 0,1-1 17 0 0,-2 7-34 0 0,1-1 0 0 0,-1 1 0 0 0,1 0 0 0 0,1-1 0 0 0,-1 1 0 0 0,1-1 0 0 0,0 1 0 0 0,0-1 0 0 0,0 0 0 0 0,1 1 0 0 0,0-1 0 0 0,0 0 0 0 0,0 0-1 0 0,1 0 1 0 0,-1 0 0 0 0,1-1 0 0 0,1 1 0 0 0,-1-1 0 0 0,0 1 0 0 0,1-1 0 0 0,0 0 0 0 0,0-1 0 0 0,0 1 0 0 0,1-1 0 0 0,-1 1 0 0 0,1-2 0 0 0,0 1 0 0 0,0 0 0 0 0,0-1 0 0 0,0 0 0 0 0,4 2 34 0 0,-2-4 87 0 0,1 0 0 0 0,-1 0-1 0 0,0-1 1 0 0,0 0 0 0 0,1 0 0 0 0,-1 0-1 0 0,0-1 1 0 0,0 0 0 0 0,0-1 0 0 0,0 1-1 0 0,-1-1 1 0 0,1-1 0 0 0,-1 1 0 0 0,0-1-1 0 0,0 0 1 0 0,0-1 0 0 0,0 1 0 0 0,-1-1-1 0 0,1 0 1 0 0,-1-1 0 0 0,-1 1 0 0 0,1-1 0 0 0,0-1-88 0 0,78-151 1163 0 0,-75 100-2291 0 0,-12 47-2608 0 0,-4 3-3279 0 0,4 4-4869 0 0</inkml:trace>
  <inkml:trace contextRef="#ctx0" brushRef="#br0" timeOffset="-13899.062">2074 1107 5729 0 0,'0'0'1325'0'0,"0"0"-557"0"0,0 0-184 0 0,0 0 271 0 0,0 0 320 0 0,0 0 134 0 0,0 0-105 0 0,0 0-157 0 0,0 0-96 0 0,0 0-56 0 0,0 0-61 0 0,0 0-85 0 0,36 3-70 0 0,112 7-68 0 0,-144-9-563 0 0,0 0 0 0 0,0 0 1 0 0,0-1-1 0 0,0 0 0 0 0,0 0 1 0 0,0 0-1 0 0,0-1 0 0 0,0 1 1 0 0,0-1-1 0 0,0 0 0 0 0,-1 0 1 0 0,1 0-1 0 0,0 0 0 0 0,0-1 1 0 0,-1 0-1 0 0,1 1 0 0 0,-1-1 1 0 0,2-2-49 0 0,5-2 197 0 0,-3 2-96 0 0,0 0 0 0 0,0 0 1 0 0,0 0-1 0 0,0-1 1 0 0,-1 0-1 0 0,1 0 0 0 0,-1-1 1 0 0,-1 0-1 0 0,1 0 1 0 0,-1 0-1 0 0,0 0 0 0 0,0-1 1 0 0,-1 0-1 0 0,0 0 1 0 0,0 0-1 0 0,-1-1 0 0 0,0 1 1 0 0,0-1-1 0 0,-1 0 1 0 0,0 0-1 0 0,0 0 0 0 0,0 0 1 0 0,-1 0-1 0 0,-1 0 1 0 0,1 0-1 0 0,-1 0 0 0 0,-1 0 1 0 0,0 0-1 0 0,-1-5-101 0 0,-1 7-76 0 0,0 0 0 0 0,-1 1 0 0 0,0 0 0 0 0,-1-1 0 0 0,1 2 0 0 0,-1-1-1 0 0,0 0 1 0 0,0 1 0 0 0,0 0 0 0 0,-1 0 0 0 0,1 1 0 0 0,-1-1 0 0 0,0 1 0 0 0,0 1 0 0 0,0-1-1 0 0,0 1 1 0 0,-1 0 0 0 0,1 0 0 0 0,-1 1 0 0 0,1 0 0 0 0,-1 0 0 0 0,0 0 0 0 0,1 1 0 0 0,-1 0-1 0 0,1 0 1 0 0,-1 1 0 0 0,0 0 0 0 0,1 0 0 0 0,-5 2 76 0 0,3 0-68 0 0,1 0 0 0 0,0 0 0 0 0,0 1-1 0 0,1 0 1 0 0,-1 1 0 0 0,1 0 0 0 0,0 0 0 0 0,0 0-1 0 0,0 0 1 0 0,1 1 0 0 0,0 0 0 0 0,0 0 0 0 0,1 1 0 0 0,-1-1-1 0 0,1 1 1 0 0,1 0 0 0 0,-1 0 0 0 0,1 0 0 0 0,1 1 0 0 0,-1-1-1 0 0,1 1 1 0 0,0-1 0 0 0,1 1 0 0 0,0 0 0 0 0,0 2 68 0 0,-1-3 13 0 0,1 1-1 0 0,0-1 1 0 0,0 1 0 0 0,1 0 0 0 0,0 0 0 0 0,0-1-1 0 0,1 1 1 0 0,0 0 0 0 0,0-1 0 0 0,1 1 0 0 0,0-1 0 0 0,0 1-1 0 0,1-1 1 0 0,0 0 0 0 0,0 0 0 0 0,1 0 0 0 0,0 0 0 0 0,0-1-1 0 0,0 0 1 0 0,1 0 0 0 0,0 0 0 0 0,0 0 0 0 0,1-1 0 0 0,0 1-1 0 0,-1-1 1 0 0,2-1 0 0 0,-1 1 0 0 0,0-1 0 0 0,1 0-1 0 0,0-1 1 0 0,0 1 0 0 0,0-2 0 0 0,0 1 0 0 0,5 1-13 0 0,-1-1 116 0 0,0 0 0 0 0,0 0 0 0 0,0-1 1 0 0,1-1-1 0 0,-1 0 0 0 0,0 0 0 0 0,1-1 0 0 0,-1-1 0 0 0,1 0 1 0 0,-1 0-1 0 0,0-1 0 0 0,0 0 0 0 0,0-1 0 0 0,0-1 1 0 0,0 0-1 0 0,0 0 0 0 0,5-4-116 0 0,6-6 146 0 0,0 0 1 0 0,-1-2-1 0 0,-1-1 1 0 0,0 0-1 0 0,-2-2 1 0 0,0 0-1 0 0,-1-1 1 0 0,0 0-1 0 0,-2-2 0 0 0,-1 0 1 0 0,4-8-147 0 0,11-11 95 0 0,-23 81-1100 0 0,-2 3 995 0 0,-4-28 5 0 0,0 0 0 0 0,1 1-1 0 0,1-1 1 0 0,1 0 0 0 0,0 0 0 0 0,1 0-1 0 0,0 0 1 0 0,1-1 0 0 0,1 1 0 0 0,0-1-1 0 0,1-1 1 0 0,6 9 5 0 0,-11-19 19 0 0,1 0 1 0 0,-1 0-1 0 0,1 0 0 0 0,0 0 1 0 0,0 0-1 0 0,0-1 1 0 0,0 1-1 0 0,1-1 0 0 0,-1 0 1 0 0,1 0-1 0 0,-1 0 0 0 0,1 0 1 0 0,0-1-1 0 0,0 0 0 0 0,0 1 1 0 0,0-1-1 0 0,0-1 0 0 0,0 1 1 0 0,0 0-1 0 0,0-1 1 0 0,0 0-1 0 0,0 0 0 0 0,0 0 1 0 0,0-1-1 0 0,0 1 0 0 0,0-1 1 0 0,0 0-1 0 0,0 0 0 0 0,0-1 1 0 0,0 1-1 0 0,1-2-19 0 0,12-10 169 0 0,0-1-1 0 0,-2-1 1 0 0,0 0-1 0 0,0-1 1 0 0,-2-1-1 0 0,0 0 1 0 0,-1-1-1 0 0,-1 0 1 0 0,0-1-1 0 0,-1 0 1 0 0,-2-1-1 0 0,0 0 1 0 0,3-13-169 0 0,51-98-121 0 0,-53 118-572 0 0,-2 12-6536 0 0,-2 9-3634 0 0,-4-3 5128 0 0</inkml:trace>
  <inkml:trace contextRef="#ctx0" brushRef="#br0" timeOffset="-13598.987">3359 1136 8058 0 0,'0'0'2199'0'0,"0"0"-249"0"0,0 0-25 0 0,0 0-64 0 0,0 0-264 0 0,0 0-311 0 0,0 0-275 0 0,0 0-184 0 0,0 0-119 0 0,31-22-96 0 0,100-73-105 0 0,-80 42 136 0 0,-48 44-513 0 0,0 0-53 0 0,0 1 0 0 0,0 0 0 0 0,-1-1 0 0 0,0 0 1 0 0,0 1-1 0 0,-1-1 0 0 0,-1 0 0 0 0,1 0 0 0 0,-1 0 0 0 0,-1 0 0 0 0,0 0-77 0 0,1 6-28 0 0,0 0 0 0 0,-1 0 1 0 0,0 0-1 0 0,0 1 0 0 0,0-1 1 0 0,0 0-1 0 0,0 1 0 0 0,0-1 1 0 0,-1 1-1 0 0,1 0 0 0 0,-1-1 1 0 0,0 1-1 0 0,1 0 0 0 0,-1 0 1 0 0,0 0-1 0 0,0 0 0 0 0,-1 0 1 0 0,1 0-1 0 0,0 1 0 0 0,-1-1 1 0 0,1 1-1 0 0,-1-1 0 0 0,1 1 1 0 0,-1 0-1 0 0,1 0 0 0 0,-1 0 1 0 0,0 0-1 0 0,0 1 0 0 0,1-1 1 0 0,-1 1-1 0 0,0 0 0 0 0,0 0 1 0 0,0 0-1 0 0,-2 0 28 0 0,-6 2-144 0 0,0 1-1 0 0,1 0 1 0 0,-1 0-1 0 0,1 1 1 0 0,0 0-1 0 0,0 1 1 0 0,0 0-1 0 0,1 1 1 0 0,0 0 0 0 0,0 0-1 0 0,0 1 1 0 0,1 0-1 0 0,0 1 1 0 0,0 0-1 0 0,1 0 1 0 0,0 0 0 0 0,0 1-1 0 0,1 0 1 0 0,0 1-1 0 0,1-1 1 0 0,0 1-1 0 0,0 0 1 0 0,1 0 0 0 0,1 1-1 0 0,0-1 1 0 0,0 1-1 0 0,1 0 1 0 0,0-1-1 0 0,1 1 1 0 0,0 0-1 0 0,0 0 1 0 0,1 0 0 0 0,1 4 144 0 0,0-9-30 0 0,0-1 0 0 0,0 1 1 0 0,1-1-1 0 0,-1 1 0 0 0,1-1 1 0 0,0 0-1 0 0,0 0 1 0 0,1 0-1 0 0,0 0 0 0 0,0 0 1 0 0,0-1-1 0 0,0 1 0 0 0,1-1 1 0 0,-1 0-1 0 0,1 0 1 0 0,0 0-1 0 0,1 0 0 0 0,-1-1 1 0 0,1 1-1 0 0,-1-1 0 0 0,1 0 1 0 0,0-1-1 0 0,0 1 0 0 0,0-1 1 0 0,0 0-1 0 0,1-1 1 0 0,-1 1-1 0 0,4 0 30 0 0,7 2 130 0 0,0-1 0 0 0,0-1 0 0 0,0 0 0 0 0,1-1 0 0 0,-1-1 0 0 0,0-1 0 0 0,0 0 0 0 0,0-1 0 0 0,8-2-130 0 0,-2-1 349 0 0,-1-1 1 0 0,0-1-1 0 0,0-1 1 0 0,0-1 0 0 0,-1-1-1 0 0,-1 0 1 0 0,9-7-350 0 0,-2-2 267 0 0,0-1 1 0 0,-1-1 0 0 0,-1-1 0 0 0,-1-1-1 0 0,-1-1 1 0 0,-1-1 0 0 0,11-18-268 0 0,-14 18 58 0 0,-8 14-40 0 0,0-2 1 0 0,-1 1-1 0 0,0-1 1 0 0,-1-1-1 0 0,-1 1 1 0 0,0-1-1 0 0,-1 0 1 0 0,0-1-1 0 0,-1 0 1 0 0,-1 0-1 0 0,0 0 1 0 0,-1 0-1 0 0,0-4-18 0 0,-5 16-48 0 0,1 1 0 0 0,0-1 0 0 0,-1 1 0 0 0,1-1-1 0 0,-1 1 1 0 0,0-1 0 0 0,0 1 0 0 0,0 0 0 0 0,0 0-1 0 0,0 0 1 0 0,0 0 0 0 0,-1 0 0 0 0,1 0 0 0 0,0 1-1 0 0,-1-1 1 0 0,0 1 0 0 0,1 0 0 0 0,-1 0 0 0 0,0 0-1 0 0,0 0 1 0 0,1 0 0 0 0,-1 0 0 0 0,0 1 0 0 0,0 0-1 0 0,0-1 1 0 0,0 1 0 0 0,0 0 0 0 0,0 0 0 0 0,0 1-1 0 0,0-1 1 0 0,0 0 0 0 0,0 1 0 0 0,1 0 0 0 0,-1 0-1 0 0,0 0 1 0 0,0 0 0 0 0,1 0 0 0 0,-1 1 0 0 0,0-1 0 0 0,1 1-1 0 0,0-1 1 0 0,-1 1 0 0 0,1 0 48 0 0,-10 4-104 0 0,0 0 0 0 0,1 1 1 0 0,0 0-1 0 0,0 1 0 0 0,1 0 0 0 0,0 1 0 0 0,0 0 1 0 0,1 0-1 0 0,1 1 0 0 0,-1 0 0 0 0,-6 11 104 0 0,14-19-20 0 0,0 0 0 0 0,0 0 0 0 0,0 1 0 0 0,0-1 0 0 0,1 0 0 0 0,-1 0 0 0 0,1 1 0 0 0,0-1 0 0 0,-1 0 0 0 0,1 1 0 0 0,0-1 0 0 0,0 0 0 0 0,0 1 0 0 0,1-1 0 0 0,-1 0 0 0 0,1 0 0 0 0,-1 1 0 0 0,1-1 0 0 0,0 0 0 0 0,0 0 0 0 0,-1 0 0 0 0,2 0 0 0 0,-1 1 0 0 0,0-2 0 0 0,0 1 0 0 0,1 0 0 0 0,-1 0 0 0 0,1 0 0 0 0,-1-1 0 0 0,1 1 0 0 0,0 0 0 0 0,0-1 0 0 0,0 0 0 0 0,-1 1 0 0 0,1-1 0 0 0,1 0 0 0 0,-1 0 0 0 0,0 0 0 0 0,1 0 20 0 0,96 25 210 0 0,-84-23-210 0 0,-3-1-9 0 0,0-2 116 0 0,-1 1 0 0 0,1 0 0 0 0,-1 1 0 0 0,1 0 0 0 0,-1 0 0 0 0,0 2 0 0 0,0-1 0 0 0,0 1 0 0 0,-1 1 0 0 0,1 0 0 0 0,-1 0 0 0 0,0 1 0 0 0,-1 1 0 0 0,1-1 0 0 0,-1 2 1 0 0,0-1-1 0 0,-1 1 0 0 0,0 0 0 0 0,0 1 0 0 0,-1 0 0 0 0,6 9-107 0 0,-7-1 126 0 0,-2-1 0 0 0,0 1 1 0 0,0-1-1 0 0,-2 1 1 0 0,0 0-1 0 0,-1 0 0 0 0,-1 14-126 0 0,17 100-88 0 0,-15-125 10 0 0,0-1 0 0 0,0 1 1 0 0,1-1-1 0 0,0 1 0 0 0,0-1 0 0 0,1 0 1 0 0,0 0-1 0 0,-1 0 0 0 0,1-1 1 0 0,1 1-1 0 0,-1-1 0 0 0,1 0 0 0 0,0-1 1 0 0,4 4 77 0 0,-8-14-4609 0 0,-7-1-4425 0 0,4 8 1684 0 0</inkml:trace>
  <inkml:trace contextRef="#ctx0" brushRef="#br0" timeOffset="-6749.418">5074 1063 0 0 0,'0'0'568'0'0,"0"0"-58"0"0,0 0-244 0 0,0 0-74 0 0,0 0 90 0 0,0 0 166 0 0,0 0 97 0 0,0 0-26 0 0,0 0-131 0 0,0 0-188 0 0,0 0-152 0 0,-19 30-82 0 0,-58 97-63 0 0,37-46-252 0 0,31-44-2546 0 0,9-32 2304 0 0</inkml:trace>
  <inkml:trace contextRef="#ctx0" brushRef="#br0" timeOffset="-5647.08">5006 1059 0 0 0,'0'0'467'0'0,"0"0"510"0"0,0 0 217 0 0,0 0 62 0 0,0 0-48 0 0,0-4-111 0 0,0-10-160 0 0,0 10-181 0 0,0 4-137 0 0,-24 71 2899 0 0,9-37-3203 0 0,-1 0 0 0 0,-2-2-1 0 0,-1 0 1 0 0,-2-1 0 0 0,-15 18-315 0 0,8-9-2870 0 0,49-39-5713 0 0,-14-1 6433 0 0</inkml:trace>
  <inkml:trace contextRef="#ctx0" brushRef="#br0" timeOffset="-4233.143">5597 809 160 0 0,'0'0'950'0'0,"0"0"-389"0"0,0 0-176 0 0,0 0 86 0 0,0 0 239 0 0,0 0 202 0 0,0 0 73 0 0,0 0-62 0 0,0 0-167 0 0,0 0-167 0 0,0 0-132 0 0,0 0-52 0 0,0 0-7 0 0,8 30 26 0 0,27 94 63 0 0,-35-122-461 0 0,0 0 0 0 0,0-1 0 0 0,1 1 0 0 0,-1 0 0 0 0,0-1 0 0 0,1 1 0 0 0,-1 0 0 0 0,1-1 0 0 0,-1 1 0 0 0,1-1 0 0 0,0 1 0 0 0,0 0 0 0 0,-1-1 0 0 0,1 0 0 0 0,0 1 0 0 0,1-1 0 0 0,-1 0 0 0 0,0 1 0 0 0,0-1 0 0 0,0 0 0 0 0,1 0 0 0 0,-1 0 0 0 0,0 0 0 0 0,1 0 0 0 0,-1 0 0 0 0,1-1 0 0 0,-1 1 0 0 0,1 0-1 0 0,0-1 1 0 0,-1 1 0 0 0,1-1 0 0 0,0 0 0 0 0,-1 1 0 0 0,1-1 0 0 0,0 0 0 0 0,-1 0 0 0 0,1 0 0 0 0,0 0-26 0 0,6-1 209 0 0,3 2 68 0 0,0 0 1 0 0,-1-1-1 0 0,1 0 1 0 0,0-1-1 0 0,-1 0 0 0 0,1-1 1 0 0,0 0-1 0 0,-1 0 0 0 0,0-2 1 0 0,4-1-278 0 0,22-14 357 0 0,0-2 1 0 0,-2-1 0 0 0,-1-2-1 0 0,-1-2 1 0 0,-1-1-1 0 0,-1-1 1 0 0,-1-1-1 0 0,-2-2 1 0 0,4-7-358 0 0,1-4 98 0 0,-1-1-1 0 0,-2-2 1 0 0,-3-2 0 0 0,19-43-98 0 0,-31 56-32 0 0,-2-1-1 0 0,-1 0 1 0 0,-2 0 0 0 0,-1-1 0 0 0,-2 0 0 0 0,-2 0 0 0 0,-1-1-1 0 0,-1 0 1 0 0,-3-7 32 0 0,-13-19 54 0 0,13 62-78 0 0,1-1 0 0 0,-1 0 0 0 0,0 1 0 0 0,1-1 0 0 0,-1 1 0 0 0,0 0 0 0 0,0-1 0 0 0,0 1 0 0 0,0 0 0 0 0,0-1 0 0 0,-1 1 0 0 0,1 0 0 0 0,0 0 0 0 0,0 0 0 0 0,-1 0 0 0 0,1 0 0 0 0,-1 0 0 0 0,1 1 0 0 0,-1-1 0 0 0,1 0 0 0 0,-1 1 0 0 0,1-1 0 0 0,-1 1 0 0 0,0-1 0 0 0,1 1 1 0 0,-1 0-1 0 0,0 0 0 0 0,1 0 0 0 0,-1 0 0 0 0,0 0 0 0 0,1 0 0 0 0,-1 0 0 0 0,0 1 0 0 0,1-1 0 0 0,-1 0 0 0 0,1 1 0 0 0,-1-1 0 0 0,0 1 24 0 0,-4 4-49 0 0,0 1 0 0 0,0 0 0 0 0,0 0 0 0 0,1 0 0 0 0,0 0 0 0 0,0 1 0 0 0,1 0-1 0 0,0 0 1 0 0,0 0 0 0 0,0 1 0 0 0,1-1 0 0 0,-1 6 49 0 0,2-9 3 0 0,-8 20 89 0 0,1 1 0 0 0,1 0 0 0 0,1 1 0 0 0,2 0 0 0 0,0 0-1 0 0,2 0 1 0 0,0 0 0 0 0,2 12-92 0 0,4 58 752 0 0,4 1-1 0 0,5-2 1 0 0,12 46-752 0 0,2 16 436 0 0,4 75-1 0 0,-10 0 0 0 0,-10 80-435 0 0,-10-291 12 0 0,1 23 109 0 0,-2 0-1 0 0,-2 0 1 0 0,-2 0 0 0 0,-4 9-121 0 0,9-49 43 0 0,0-1 0 0 0,-1 0 0 0 0,1 1 0 0 0,-1-1 0 0 0,0 1 0 0 0,0-1 0 0 0,0 0 0 0 0,-1 0 0 0 0,1 0 0 0 0,-1 1 0 0 0,0-2 0 0 0,1 1 0 0 0,-1 0 0 0 0,-1 0 0 0 0,1 0 0 0 0,0-1 0 0 0,-1 1 1 0 0,1-1-1 0 0,-1 0 0 0 0,0 0 0 0 0,0 0 0 0 0,0 0 0 0 0,0 0 0 0 0,0-1 0 0 0,0 1 0 0 0,0-1 0 0 0,0 0 0 0 0,-1 0 0 0 0,1 0 0 0 0,0 0 0 0 0,-1-1 0 0 0,1 1 0 0 0,-1-1 0 0 0,1 0 0 0 0,-1 0 0 0 0,1 0 0 0 0,-1-1 0 0 0,1 1 0 0 0,0-1 1 0 0,-1 0-1 0 0,1 0 0 0 0,0 0 0 0 0,-3-1-43 0 0,-42-38-447 0 0,-18-35-3102 0 0,34 19-6346 0 0,25 44 2405 0 0</inkml:trace>
  <inkml:trace contextRef="#ctx0" brushRef="#br0" timeOffset="-3980.731">5413 367 16235 0 0,'0'0'402'0'0,"0"0"-47"0"0,0 0 75 0 0,0 0 215 0 0,0 0 169 0 0,0 0 20 0 0,0 0-191 0 0,0 0-338 0 0,0 0-300 0 0,0 0-155 0 0,0 0-48 0 0,0 0 20 0 0,0 0 28 0 0,4 1-78 0 0,44 8-1584 0 0,-12-8-5506 0 0,-21-1-3316 0 0</inkml:trace>
  <inkml:trace contextRef="#ctx0" brushRef="#br0" timeOffset="-1495.815">7401 742 6665 0 0,'0'0'585'0'0,"0"0"-257"0"0,0 0-27 0 0,0 0 216 0 0,0 0 345 0 0,0 0 214 0 0,0 0-48 0 0,0 0-237 0 0,0 0-344 0 0,0 0-251 0 0,-3 8-101 0 0,-1 11 82 0 0,0 0-1 0 0,2 0 1 0 0,0 0 0 0 0,1 0 0 0 0,1 0 0 0 0,0 0 0 0 0,2 0 0 0 0,0 4-177 0 0,-1-13 164 0 0,1 0 1 0 0,0 0 0 0 0,0 0 0 0 0,1 0-1 0 0,0-1 1 0 0,0 1 0 0 0,1-1 0 0 0,1 0-1 0 0,-1 0 1 0 0,1 0 0 0 0,1-1 0 0 0,0 0-1 0 0,0 0 1 0 0,1 0 0 0 0,-1-1-1 0 0,2 0 1 0 0,-1 0 0 0 0,1 0 0 0 0,0-1-1 0 0,0-1 1 0 0,7 4-165 0 0,-9-8 100 0 0,0-1 0 0 0,0 0 0 0 0,0 0 0 0 0,-1-1 0 0 0,1 0 1 0 0,0 0-1 0 0,0 0 0 0 0,0 0 0 0 0,0-1 0 0 0,-1 0 0 0 0,1-1 0 0 0,-1 1 0 0 0,1-1 0 0 0,-1 0 0 0 0,0 0 0 0 0,0 0 0 0 0,0-1 0 0 0,-1 0 0 0 0,1 0 1 0 0,-1 0-1 0 0,0 0 0 0 0,0-1 0 0 0,-1 0 0 0 0,1 0 0 0 0,-1 0 0 0 0,0 0 0 0 0,0 0 0 0 0,1-5-100 0 0,46-64 235 0 0,-3-2-1 0 0,-4-3 1 0 0,8-25-235 0 0,-35 63 58 0 0,-15 40-108 0 0,-1 1-102 0 0,0 10-329 0 0,32 188 301 0 0,114 441 340 0 0,-132-582-160 0 0,-2 0 0 0 0,-3 0 1 0 0,-2 1-1 0 0,-3 0 0 0 0,-2 12 0 0 0,-2-65 22 0 0,-1-1 0 0 0,1 1-1 0 0,-1-1 1 0 0,0 0 0 0 0,0 1-1 0 0,0-1 1 0 0,-1 0 0 0 0,0 0 0 0 0,0 0-1 0 0,0 0 1 0 0,0 0 0 0 0,0 0-1 0 0,-1-1 1 0 0,1 1 0 0 0,-1-1 0 0 0,0 1-1 0 0,0-1 1 0 0,-1 0 0 0 0,1 0 0 0 0,-1-1-1 0 0,1 1 1 0 0,-1-1 0 0 0,0 1-1 0 0,0-1 1 0 0,0 0 0 0 0,0-1 0 0 0,0 1-1 0 0,0-1 1 0 0,-1 0 0 0 0,1 0 0 0 0,0 0-1 0 0,-1 0 1 0 0,1-1 0 0 0,-1 0-1 0 0,1 0 1 0 0,-1 0 0 0 0,1 0 0 0 0,0-1-1 0 0,-1 0 1 0 0,1 0 0 0 0,0 0-1 0 0,-1 0 1 0 0,1-1 0 0 0,0 1 0 0 0,-2-2-22 0 0,-3-5-1 0 0,1 0 0 0 0,0-1 0 0 0,0 1 0 0 0,1-1 0 0 0,0-1 0 0 0,1 1 0 0 0,0-1 1 0 0,1-1-1 0 0,0 1 0 0 0,0-1 0 0 0,1 0 0 0 0,0 0 0 0 0,1 0 0 0 0,0 0 0 0 0,1 0 0 0 0,1-1 1 0 0,-3-187-928 0 0,37 42-3625 0 0,13 62-8262 0 0,-36 79 9521 0 0</inkml:trace>
  <inkml:trace contextRef="#ctx0" brushRef="#br0" timeOffset="-1183">8555 628 11867 0 0,'0'0'1077'0'0,"0"0"-289"0"0,0 0-126 0 0,0 0 126 0 0,0 0 137 0 0,0 0 0 0 0,-32 24-144 0 0,-100 76-174 0 0,127-97-562 0 0,0 1-1 0 0,0 0 1 0 0,0 0-1 0 0,1 1 1 0 0,0-1 0 0 0,0 1-1 0 0,0 0 1 0 0,0 0-1 0 0,1 0 1 0 0,-1 1 0 0 0,1-1-1 0 0,1 1 1 0 0,-1 0-1 0 0,1 0 1 0 0,0 1-45 0 0,-4 11 120 0 0,0-8-88 0 0,1 1 0 0 0,0 0-1 0 0,1 0 1 0 0,0 0-1 0 0,1 0 1 0 0,0 1-1 0 0,1-1 1 0 0,0 1-1 0 0,1 0 1 0 0,1 0 0 0 0,-1 0-1 0 0,2-1 1 0 0,-1 1-1 0 0,2 0 1 0 0,0 0-1 0 0,0-1 1 0 0,1 1 0 0 0,0-1-1 0 0,1 0 1 0 0,1 0-1 0 0,-1 0 1 0 0,2 0-1 0 0,-1-1 1 0 0,4 4-32 0 0,-2-8 58 0 0,0 0 0 0 0,0-1 0 0 0,0 0 0 0 0,1 0 0 0 0,-1 0 0 0 0,1-1 0 0 0,0 0 0 0 0,1-1 0 0 0,-1 0 0 0 0,1 0-1 0 0,-1-1 1 0 0,1 0 0 0 0,0-1 0 0 0,0 1 0 0 0,-1-2 0 0 0,1 1 0 0 0,0-1 0 0 0,0-1 0 0 0,0 1 0 0 0,0-2 0 0 0,0 1 0 0 0,-1-1 0 0 0,1-1 0 0 0,0 1 0 0 0,-1-1 0 0 0,0-1 0 0 0,0 1 0 0 0,0-2 0 0 0,0 1 0 0 0,-1-1 0 0 0,1 0 0 0 0,-1 0 0 0 0,0-1 0 0 0,-1 0 0 0 0,1-1-1 0 0,-1 1 1 0 0,4-7-58 0 0,-2 0 68 0 0,1 0 0 0 0,-2-1 0 0 0,0-1 0 0 0,-1 1 0 0 0,0-1-1 0 0,-1 0 1 0 0,0 0 0 0 0,-2-1 0 0 0,0 1 0 0 0,0-1 0 0 0,-2 0-1 0 0,0 0 1 0 0,0 0 0 0 0,-2 1 0 0 0,-1-10-68 0 0,1 15-78 0 0,0 0-1 0 0,-1 0 1 0 0,0 0 0 0 0,-1 0 0 0 0,0 0 0 0 0,-1 0-1 0 0,0 1 1 0 0,0 0 0 0 0,-1 0 0 0 0,-1 0-1 0 0,1 0 1 0 0,-1 1 0 0 0,-1-1 78 0 0,-49-36-3764 0 0,-14 39-7796 0 0,60 13 4772 0 0</inkml:trace>
  <inkml:trace contextRef="#ctx0" brushRef="#br0" timeOffset="-860.691">8973 849 10122 0 0,'0'0'1611'0'0,"0"0"-327"0"0,0 0-6 0 0,0 0 92 0 0,0 0-47 0 0,0 0-294 0 0,0 0-371 0 0,0 0-300 0 0,0 0-194 0 0,0 0-64 0 0,0 0-17 0 0,0 0 2 0 0,0 0 18 0 0,-2 24-9 0 0,-8 73 2 0 0,9-93-84 0 0,1 0 1 0 0,-1 0-1 0 0,1 0 1 0 0,0 0-1 0 0,0 0 1 0 0,1 0-1 0 0,-1 0 1 0 0,1 0 0 0 0,0 0-1 0 0,0 0 1 0 0,0 0-1 0 0,1-1 1 0 0,-1 1-1 0 0,1 0 1 0 0,0-1-1 0 0,0 1 1 0 0,0-1-1 0 0,1 0 1 0 0,-1 0 0 0 0,1 0-1 0 0,2 3-12 0 0,3 2 49 0 0,-2-1 50 0 0,0-1 0 0 0,0 0 0 0 0,1 0 0 0 0,0-1 0 0 0,0 0 0 0 0,0 0 1 0 0,1-1-1 0 0,0 1 0 0 0,0-2 0 0 0,0 1 0 0 0,0-1 0 0 0,0 0 0 0 0,1-1 0 0 0,0 0 1 0 0,-1-1-1 0 0,1 1 0 0 0,0-2 0 0 0,0 1 0 0 0,-1-1 0 0 0,1 0 0 0 0,0-1 1 0 0,0 0-1 0 0,-1-1 0 0 0,1 1 0 0 0,-1-2 0 0 0,1 1 0 0 0,-1-1 0 0 0,0 0 0 0 0,0-1 1 0 0,3-2-100 0 0,7-9 141 0 0,-1-2 0 0 0,0 0 1 0 0,-1-1-1 0 0,-1-1 1 0 0,-1 0-1 0 0,0-1 1 0 0,-2 0-1 0 0,0-1 1 0 0,-1-1-1 0 0,-2 0 0 0 0,0 0 1 0 0,-1-1-1 0 0,0-5-141 0 0,-2 14-37 0 0,13-78-1504 0 0,-19 60-2347 0 0,-3 3-4830 0 0,0 20-1980 0 0</inkml:trace>
  <inkml:trace contextRef="#ctx0" brushRef="#br0" timeOffset="19925.704">21 2598 0 0 0,'0'0'791'0'0,"0"0"409"0"0,0 0 214 0 0,0 0-10 0 0,0 0-124 0 0,0 0-145 0 0,0 0-141 0 0,0 0-98 0 0,0 0-53 0 0,0 0-34 0 0,-2 13-27 0 0,-13 136 2660 0 0,15-138-3263 0 0,-1 0 0 0 0,1 1 0 0 0,1-1 0 0 0,0 0 0 0 0,0 0 0 0 0,1 0-1 0 0,1 0 1 0 0,0-1 0 0 0,0 1 0 0 0,1 0 0 0 0,0-1 0 0 0,1 0 0 0 0,0 0 0 0 0,1-1 0 0 0,0 1 0 0 0,0-1 0 0 0,4 3-179 0 0,-9-10 61 0 0,1-1 1 0 0,0 1-1 0 0,0-1 1 0 0,-1 0-1 0 0,1 0 1 0 0,0 1-1 0 0,0-1 1 0 0,0 0-1 0 0,1 0 1 0 0,-1-1-1 0 0,0 1 1 0 0,0 0-1 0 0,0-1 1 0 0,1 0-1 0 0,-1 1 1 0 0,0-1-1 0 0,0 0 1 0 0,1 0-1 0 0,-1 0 1 0 0,0 0-1 0 0,1-1 1 0 0,-1 1-1 0 0,0 0 1 0 0,0-1-1 0 0,0 0 1 0 0,1 1-1 0 0,-1-1 1 0 0,0 0-1 0 0,0 0 1 0 0,0 0-1 0 0,0-1 1 0 0,0 1-1 0 0,-1 0 1 0 0,1-1-1 0 0,0 1 1 0 0,-1-1-1 0 0,1 0-61 0 0,56-68 929 0 0,-57 68-927 0 0,14-22 102 0 0,-1 0-1 0 0,-2-1 1 0 0,0 0 0 0 0,-2-2 0 0 0,0 1 0 0 0,1-13-104 0 0,3-20 184 0 0,-14 59-292 0 0,0 0-78 0 0,0 27-474 0 0,17 193 683 0 0,-14-157-12 0 0,6 396-101 0 0,-12-423 53 0 0,-1-1-1 0 0,-1 0 1 0 0,-2 0 0 0 0,-2 0-1 0 0,-1-1 1 0 0,-1 0 0 0 0,-8 12 37 0 0,14-36-1 0 0,0 0 1 0 0,0-1-1 0 0,-1 0 1 0 0,0 0-1 0 0,-1 0 1 0 0,0-1-1 0 0,0 0 1 0 0,-1 0-1 0 0,0-1 1 0 0,0 0-1 0 0,-10 5 1 0 0,17-11 10 0 0,0 0 0 0 0,-1 0 0 0 0,1 0-1 0 0,-1 0 1 0 0,1-1 0 0 0,-1 1-1 0 0,1-1 1 0 0,-1 1 0 0 0,1-1-1 0 0,-1 1 1 0 0,1-1 0 0 0,-1 0 0 0 0,0 0-1 0 0,1 0 1 0 0,-1 0 0 0 0,0 0-1 0 0,1 0 1 0 0,-1 0 0 0 0,1-1 0 0 0,-1 1-1 0 0,0-1 1 0 0,1 1 0 0 0,-1-1-1 0 0,1 1 1 0 0,-1-1 0 0 0,1 0-1 0 0,0 0 1 0 0,-1 0 0 0 0,1 0 0 0 0,0 0-1 0 0,0 0 1 0 0,-1 0 0 0 0,1 0-1 0 0,0 0 1 0 0,0 0 0 0 0,0-1 0 0 0,0 1-1 0 0,0 0 1 0 0,1-1 0 0 0,-1 1-1 0 0,0-1 1 0 0,1 1 0 0 0,-1-1-1 0 0,1 1 1 0 0,-1-1 0 0 0,1 0 0 0 0,0 0-10 0 0,-12-79-107 0 0,12 19-25 0 0,2-1 0 0 0,4 0 1 0 0,2 1-1 0 0,5-12 132 0 0,55-163-3559 0 0,-34 162-1352 0 0,5 3-4259 0 0,-25 52 6219 0 0</inkml:trace>
  <inkml:trace contextRef="#ctx0" brushRef="#br0" timeOffset="20242.244">851 2591 3857 0 0,'0'0'1504'0'0,"0"0"-40"0"0,0 0 122 0 0,0 0 199 0 0,0 0 40 0 0,0 0-175 0 0,0 0-223 0 0,0 0-246 0 0,0 0-254 0 0,-32 34-223 0 0,-98 108-189 0 0,73-62-13 0 0,53-68-433 0 0,1-5-44 0 0,0-1 0 0 0,0 1 0 0 0,1-1 0 0 0,0 1 0 0 0,0-1 0 0 0,1 1 0 0 0,0 0-1 0 0,0 0 1 0 0,0 0 0 0 0,1 0 0 0 0,0 0 0 0 0,1 0 0 0 0,-1 0 0 0 0,1 0 0 0 0,1 0 0 0 0,-1-1 0 0 0,1 1 0 0 0,0 0 0 0 0,1-1 0 0 0,0 1-1 0 0,0-1 1 0 0,0 0 0 0 0,0 0 0 0 0,1 0 0 0 0,0-1 0 0 0,1 1 0 0 0,-1-1 0 0 0,1 0 0 0 0,4 4-25 0 0,-4-6 79 0 0,0 1 1 0 0,0-1-1 0 0,1 0 1 0 0,0 0-1 0 0,-1 0 1 0 0,1-1-1 0 0,0 0 0 0 0,0 0 1 0 0,1 0-1 0 0,-1-1 1 0 0,0 0-1 0 0,0 0 1 0 0,1-1-1 0 0,-1 0 1 0 0,0 0-1 0 0,1 0 0 0 0,-1-1 1 0 0,0 1-1 0 0,0-2 1 0 0,1 1-1 0 0,-1-1 1 0 0,0 0-1 0 0,0 0 1 0 0,-1-1-1 0 0,1 1 0 0 0,0-1 1 0 0,-1-1-1 0 0,0 1 1 0 0,1-1-1 0 0,-1 0 1 0 0,-1 0-1 0 0,1 0 1 0 0,-1-1-1 0 0,1 1 0 0 0,0-3-79 0 0,4-9 102 0 0,-2-1-1 0 0,0 1 1 0 0,-1-1-1 0 0,-1-1 1 0 0,0 1-1 0 0,-2 0 1 0 0,0-1-1 0 0,-1 0 1 0 0,0 0-1 0 0,-1 0 1 0 0,-2 0-1 0 0,0 0 0 0 0,-1-6-101 0 0,1 13-278 0 0,-1 0 0 0 0,0 0 0 0 0,0 0 0 0 0,-1 0 0 0 0,-1 0 0 0 0,0 0 0 0 0,0 1 0 0 0,-1 0 0 0 0,-1 0 0 0 0,1 0 0 0 0,-2 1 0 0 0,1-1 0 0 0,-9-7 278 0 0,-11 1-4049 0 0,7 17-5798 0 0,15 5 3539 0 0</inkml:trace>
  <inkml:trace contextRef="#ctx0" brushRef="#br0" timeOffset="20530.557">1161 2767 4489 0 0,'0'0'2575'0'0,"0"0"-381"0"0,0 0-168 0 0,0 0 24 0 0,0 0-133 0 0,0 0-362 0 0,0 0-468 0 0,0 0-369 0 0,0 0-228 0 0,0 0-171 0 0,0 0-107 0 0,0 0-74 0 0,0 0-57 0 0,-2 10-18 0 0,-3 32-11 0 0,5-38-30 0 0,1-1 0 0 0,-1 1 0 0 0,1 0 0 0 0,0 0 0 0 0,1-1 0 0 0,-1 1 0 0 0,0-1 0 0 0,1 0 0 0 0,0 1 0 0 0,0-1 0 0 0,0 0 0 0 0,0 0 0 0 0,0 0 0 0 0,1 0 0 0 0,-1 0 0 0 0,1-1 0 0 0,0 1 0 0 0,0-1 0 0 0,0 1 0 0 0,0-1 0 0 0,3 1-22 0 0,-2 0 93 0 0,1 0 1 0 0,-1-1-1 0 0,1 0 0 0 0,0 0 0 0 0,0 0 0 0 0,-1-1 0 0 0,1 1 0 0 0,0-1 0 0 0,0 0 0 0 0,0-1 0 0 0,1 1 1 0 0,-1-1-1 0 0,0 0 0 0 0,0 0 0 0 0,0 0 0 0 0,0-1 0 0 0,0 0 0 0 0,0 0 0 0 0,0 0 0 0 0,0-1 1 0 0,0 0-1 0 0,-1 0 0 0 0,1 0 0 0 0,0 0 0 0 0,-1-1 0 0 0,0 1 0 0 0,0-1 0 0 0,1 0 0 0 0,-2-1 0 0 0,1 1 1 0 0,0-1-1 0 0,1-1-93 0 0,8-10 77 0 0,0 1 1 0 0,-1-2-1 0 0,-1 0 0 0 0,0 0 1 0 0,-1-1-1 0 0,-1 0 1 0 0,-1-1-1 0 0,0 0 0 0 0,2-12-77 0 0,-5-58-9095 0 0,-7 85 2919 0 0,1 2-2657 0 0</inkml:trace>
  <inkml:trace contextRef="#ctx0" brushRef="#br0" timeOffset="21024.723">1554 2974 0 0 0,'0'0'943'0'0,"0"0"1056"0"0,0 0 401 0 0,0 0-26 0 0,0 0-281 0 0,0 0-370 0 0,0 0-336 0 0,0 0-290 0 0,0 0-171 0 0,0 0-85 0 0,35-19-38 0 0,106-61-55 0 0,-67 20 477 0 0,-49 33-958 0 0,-2 0 0 0 0,0-2 1 0 0,-3 0-1 0 0,0-1 0 0 0,-2-2 0 0 0,-1 1 1 0 0,3-10-268 0 0,0-56 249 0 0,-20 95-256 0 0,0-1 0 0 0,0 0 0 0 0,0 0 0 0 0,0 0 0 0 0,-1 1 0 0 0,1-1 0 0 0,-1 0 0 0 0,0 0 1 0 0,1 1-1 0 0,-1-1 0 0 0,0 1 0 0 0,-1-1 0 0 0,1 1 0 0 0,0-1 0 0 0,-1 1 0 0 0,0-1 0 0 0,1 1 0 0 0,-1 0 0 0 0,0 0 1 0 0,0 0-1 0 0,0 0 0 0 0,0 0 0 0 0,-1 1 0 0 0,1-1 0 0 0,0 1 0 0 0,-1-1 0 0 0,1 1 0 0 0,-1 0 0 0 0,1 0 1 0 0,-1 0-1 0 0,0 0 0 0 0,-1 0 7 0 0,-4 0-30 0 0,0 0 1 0 0,0 1-1 0 0,0 0 1 0 0,0 0-1 0 0,0 1 1 0 0,0 0 0 0 0,0 0-1 0 0,0 1 1 0 0,0 0-1 0 0,0 0 1 0 0,1 1-1 0 0,-1 0 1 0 0,1 1 0 0 0,0-1-1 0 0,0 1 1 0 0,0 1-1 0 0,0-1 1 0 0,1 1-1 0 0,0 0 1 0 0,0 1-1 0 0,0-1 1 0 0,0 1 0 0 0,1 0-1 0 0,0 1 1 0 0,1-1-1 0 0,-4 6 30 0 0,7-10-12 0 0,0 1-1 0 0,0-1 0 0 0,0 0 1 0 0,0 0-1 0 0,0 1 1 0 0,0-1-1 0 0,1 1 0 0 0,-1-1 1 0 0,1 1-1 0 0,0-1 1 0 0,-1 0-1 0 0,1 1 1 0 0,0-1-1 0 0,1 1 0 0 0,-1-1 1 0 0,0 1-1 0 0,1-1 1 0 0,-1 1-1 0 0,1-1 0 0 0,0 0 1 0 0,0 1-1 0 0,0-1 1 0 0,0 0-1 0 0,0 0 0 0 0,0 1 1 0 0,1-1-1 0 0,-1 0 1 0 0,1 0-1 0 0,-1-1 0 0 0,1 1 1 0 0,0 0-1 0 0,0 0 1 0 0,0-1-1 0 0,0 1 1 0 0,0-1-1 0 0,0 0 0 0 0,0 1 1 0 0,0-1-1 0 0,0 0 1 0 0,3 0 12 0 0,100 27 8 0 0,-98-26-6 0 0,32 4 13 0 0,-12-3-9 0 0,-1 1 1 0 0,1 1-1 0 0,-1 2 0 0 0,0 1 1 0 0,0 1-1 0 0,8 5-6 0 0,-29-9 45 0 0,0 0 0 0 0,0 0 0 0 0,-1 0 1 0 0,0 1-1 0 0,0 0 0 0 0,0 0 0 0 0,-1 0 0 0 0,0 0 0 0 0,0 0 0 0 0,0 1 0 0 0,-1-1 0 0 0,0 1 0 0 0,0 0 0 0 0,-1-1 1 0 0,0 1-1 0 0,0 0 0 0 0,-1 0 0 0 0,1 0 0 0 0,-2 0 0 0 0,1 0 0 0 0,-1 0 0 0 0,0 0 0 0 0,0-1 0 0 0,-1 1 1 0 0,1 0-1 0 0,-2-1 0 0 0,1 1 0 0 0,-4 5-45 0 0,0 18 112 0 0,4 62-104 0 0,42-60-1334 0 0,-5-24-7017 0 0,-29-7 4321 0 0,2 2-2922 0 0</inkml:trace>
  <inkml:trace contextRef="#ctx0" brushRef="#br0" timeOffset="21873.885">3143 2587 0 0 0,'0'0'1627'0'0,"0"0"216"0"0,0 0 234 0 0,0 0 22 0 0,0 0-292 0 0,0 0-358 0 0,0 0-304 0 0,0 0-216 0 0,0 0-129 0 0,0 0-106 0 0,0 0-85 0 0,0 0-71 0 0,-10 22-62 0 0,-30 71-43 0 0,29-13 317 0 0,10-66-629 0 0,1 0 0 0 0,0 0 1 0 0,1 0-1 0 0,0 0 0 0 0,1 0 1 0 0,0-1-1 0 0,2 1 1 0 0,-1-1-1 0 0,2 1 0 0 0,0-1 1 0 0,0 0-1 0 0,1-1 0 0 0,1 1 1 0 0,0-1-1 0 0,0-1 0 0 0,1 1 1 0 0,1-1-1 0 0,0-1 1 0 0,2 2-122 0 0,-6-9 117 0 0,0-1 1 0 0,0 1-1 0 0,0-1 1 0 0,1 0-1 0 0,-1 0 1 0 0,1-1 0 0 0,-1 1-1 0 0,1-1 1 0 0,0 0-1 0 0,-1-1 1 0 0,1 0-1 0 0,0 0 1 0 0,0 0 0 0 0,-1 0-1 0 0,1-1 1 0 0,0 0-1 0 0,0 0 1 0 0,-1-1-1 0 0,1 1 1 0 0,-1-1 0 0 0,0 0-1 0 0,1-1 1 0 0,-1 1-1 0 0,0-1 1 0 0,3-3-118 0 0,11-7 137 0 0,-1-2 0 0 0,-1 0 0 0 0,0-1 0 0 0,-1-1 0 0 0,-1 0 0 0 0,0-1 0 0 0,-1-1 0 0 0,-2 0 0 0 0,0-1 0 0 0,0 0 0 0 0,-2-1 0 0 0,-1 0 0 0 0,0 0 0 0 0,-2-1 0 0 0,-1-1 0 0 0,0 1 0 0 0,-2-1 0 0 0,0 0 0 0 0,-1 0 0 0 0,-2 0 0 0 0,0 0 0 0 0,-2-4-137 0 0,-22-24-2573 0 0,19 82-9517 0 0,4-19 6278 0 0,0-1 752 0 0</inkml:trace>
  <inkml:trace contextRef="#ctx0" brushRef="#br0" timeOffset="22229.171">3625 3033 3305 0 0,'0'0'3162'0'0,"0"0"-790"0"0,0 0-282 0 0,0 0 2 0 0,0 0-168 0 0,0 0-361 0 0,0 0-373 0 0,0 0-280 0 0,0 0-142 0 0,0 0-82 0 0,0 0-85 0 0,14-35-82 0 0,45-107-88 0 0,3 23 387 0 0,18 2-476 0 0,-79 117-362 0 0,1 1 0 0 0,-1-1 0 0 0,0 0 0 0 0,0 1 0 0 0,0-1 0 0 0,0 1 0 0 0,0-1-1 0 0,0 1 1 0 0,0-1 0 0 0,0 1 0 0 0,0 0 0 0 0,0 0 0 0 0,0-1 0 0 0,0 1 0 0 0,0 0 0 0 0,-1 0 0 0 0,1 0 0 0 0,0 0 0 0 0,-1 0 0 0 0,1 0 0 0 0,0 0 0 0 0,-1 0 0 0 0,1 0 0 0 0,-1 0 0 0 0,0 1 0 0 0,1-1 0 0 0,-1 0-1 0 0,0 0 1 0 0,0 0 0 0 0,0 0 0 0 0,0 1 0 0 0,0-1 0 0 0,0 0 0 0 0,0 0 0 0 0,0 0 0 0 0,0 1 0 0 0,0-1 0 0 0,-1 0 0 0 0,1 0 0 0 0,-1 0 0 0 0,1 0 0 0 0,-1 1 20 0 0,2 4-52 0 0,1 17-12 0 0,2 1-1 0 0,0-1 1 0 0,1 0-1 0 0,2 0 0 0 0,0-1 1 0 0,6 11 64 0 0,-10-28 24 0 0,-1 1 0 0 0,1-1 1 0 0,0 0-1 0 0,0-1 0 0 0,1 1 0 0 0,-1 0 1 0 0,1-1-1 0 0,0 0 0 0 0,0 0 0 0 0,1 0 1 0 0,-1 0-1 0 0,1-1 0 0 0,0 0 0 0 0,-1 0 1 0 0,2 0-1 0 0,-1 0 0 0 0,0-1 1 0 0,0 0-1 0 0,1 0 0 0 0,-1 0 0 0 0,1-1 1 0 0,0 0-1 0 0,0 0 0 0 0,-1 0 0 0 0,1-1 1 0 0,0 0-1 0 0,0 0 0 0 0,-1 0 0 0 0,4-1-24 0 0,-4 0 109 0 0,1-1-1 0 0,-1 1 0 0 0,0-1 0 0 0,1 0 0 0 0,-1-1 0 0 0,0 1 0 0 0,0-1 1 0 0,0 0-1 0 0,-1 0 0 0 0,1-1 0 0 0,-1 1 0 0 0,1-1 0 0 0,-1 0 1 0 0,-1 0-1 0 0,1-1 0 0 0,0 1 0 0 0,-1-1 0 0 0,0 0 0 0 0,0 1 0 0 0,2-5-108 0 0,44-111 914 0 0,-44 105-915 0 0,12-70-1148 0 0,-16 66-3426 0 0,0 1-4206 0 0,-1 17 632 0 0</inkml:trace>
  <inkml:trace contextRef="#ctx0" brushRef="#br0" timeOffset="22753.236">4581 2616 5241 0 0,'0'0'3489'0'0,"0"0"-1914"0"0,0 0-682 0 0,0 0 12 0 0,0 0 95 0 0,0 0 11 0 0,0 0-135 0 0,0 0-201 0 0,0 0-163 0 0,0 0-124 0 0,0 0-128 0 0,0 0-108 0 0,0 0-72 0 0,-30 29-59 0 0,-88 87-31 0 0,82-65-6 0 0,36-43 16 0 0,0-3 42 0 0,1 1 0 0 0,-1-1 1 0 0,1 0-1 0 0,0 0 0 0 0,0 0 1 0 0,1 0-1 0 0,-1 0 1 0 0,1-1-1 0 0,0 1 0 0 0,0 0 1 0 0,1-1-1 0 0,0 1 0 0 0,-1-1 1 0 0,2 0-1 0 0,-1 0 1 0 0,0 0-1 0 0,1 0 0 0 0,-1-1 1 0 0,1 1-1 0 0,0-1 0 0 0,0 0 1 0 0,1 0-1 0 0,-1 0 0 0 0,1-1 1 0 0,-1 0-1 0 0,1 1 1 0 0,0-2-1 0 0,0 1 0 0 0,0 0 1 0 0,0-1-1 0 0,0 0 0 0 0,0 0 1 0 0,0-1-1 0 0,0 0 1 0 0,0 1-1 0 0,1-1 0 0 0,-1-1 1 0 0,0 1-1 0 0,0-1-42 0 0,6 0 174 0 0,-1 0 1 0 0,1-1-1 0 0,0 0 0 0 0,-1-1 0 0 0,0 0 1 0 0,0 0-1 0 0,0-1 0 0 0,0-1 0 0 0,0 1 1 0 0,-1-2-1 0 0,0 1 0 0 0,0-1 1 0 0,0-1-1 0 0,-1 1 0 0 0,0-1 0 0 0,0-1 1 0 0,-1 0-1 0 0,0 0 0 0 0,0 0 1 0 0,4-7-175 0 0,12-20 249 0 0,-1-1 1 0 0,-2 0 0 0 0,-2-2 0 0 0,10-26-250 0 0,-16 40-122 0 0,-1-1 1 0 0,-1 0 0 0 0,-2 0-1 0 0,0-1 1 0 0,-2 0-1 0 0,0-1 1 0 0,-2 1-1 0 0,-1-1 1 0 0,-1 0-1 0 0,-2 0 1 0 0,0 0-1 0 0,-3-13 122 0 0,3 36-60 0 0,-1 0 0 0 0,1 0 0 0 0,-1 0 0 0 0,0 1 0 0 0,0-1 0 0 0,-1 0 0 0 0,1 0 0 0 0,-1 1 0 0 0,1-1 0 0 0,-1 1 0 0 0,0-1 0 0 0,-1 1 0 0 0,1 0 0 0 0,-1-1 0 0 0,1 1 0 0 0,-1 1 0 0 0,0-1 0 0 0,0 0 0 0 0,0 1-1 0 0,0-1 1 0 0,-1 1 0 0 0,1 0 0 0 0,-1 0 0 0 0,1 0 0 0 0,-1 1 0 0 0,1-1 0 0 0,-1 1 0 0 0,0 0 0 0 0,0 0 0 0 0,0 0 0 0 0,0 1 0 0 0,0-1 0 0 0,0 1 0 0 0,0 0 0 0 0,0 0 0 0 0,0 0 0 0 0,0 1 0 0 0,0-1 0 0 0,0 1 0 0 0,1 0 0 0 0,-1 0 0 0 0,0 1 0 0 0,0-1-1 0 0,1 1 1 0 0,-1-1 0 0 0,-3 3 60 0 0,-8 8 13 0 0,1 1 0 0 0,0 1-1 0 0,1 0 1 0 0,0 0 0 0 0,1 1-1 0 0,1 1 1 0 0,0 0 0 0 0,1 1-1 0 0,1 0 1 0 0,0 0-1 0 0,2 1 1 0 0,0 0 0 0 0,1 0-1 0 0,0 0 1 0 0,2 1 0 0 0,0 0-1 0 0,1 0 1 0 0,1 0 0 0 0,1 1-1 0 0,1-1 1 0 0,0 0-1 0 0,2 1 1 0 0,0 0-13 0 0,1-7 33 0 0,1 0 0 0 0,1-1-1 0 0,0 1 1 0 0,1-1 0 0 0,0 0-1 0 0,1 0 1 0 0,0-1 0 0 0,1 0-1 0 0,0 0 1 0 0,1-1 0 0 0,0 0 0 0 0,0 0-1 0 0,1-1 1 0 0,0 0 0 0 0,1-1-1 0 0,0 0 1 0 0,1-1 0 0 0,-1 0-1 0 0,1-1 1 0 0,1 0 0 0 0,-1-1 0 0 0,1 0-1 0 0,0-1 1 0 0,0-1 0 0 0,9 2-33 0 0,0 0-37 0 0,1-1 1 0 0,0-1-1 0 0,1 0 1 0 0,-1-2-1 0 0,0-1 1 0 0,24-3 36 0 0,16-21-2989 0 0,-29-1-7301 0 0,-25 17 3710 0 0</inkml:trace>
  <inkml:trace contextRef="#ctx0" brushRef="#br0" timeOffset="23375.525">5179 2778 0 0 0,'0'0'2020'0'0,"0"0"488"0"0,0 0 186 0 0,0 0-103 0 0,0 0-253 0 0,0 0-314 0 0,0 0-348 0 0,0 0-330 0 0,32-8-286 0 0,101-29-246 0 0,-70 6 141 0 0,-55 23-757 0 0,-1 1-88 0 0,-1 0 0 0 0,1-1-1 0 0,-1 0 1 0 0,0 0-1 0 0,-1 0 1 0 0,0 0 0 0 0,0-1-1 0 0,-1 0 1 0 0,0 0-1 0 0,0 0 1 0 0,-1-1 0 0 0,-1 1-1 0 0,1-1 1 0 0,-2 1-1 0 0,1-1 1 0 0,-1 0 0 0 0,-1 0-1 0 0,1 0 1 0 0,-2 0 0 0 0,0 0-1 0 0,0 0-109 0 0,-1 7-52 0 0,1 1 0 0 0,-1-1 0 0 0,0 1 0 0 0,0 0 0 0 0,-1 0 1 0 0,1 0-1 0 0,0 0 0 0 0,-1 0 0 0 0,1 0 0 0 0,-1 1 0 0 0,0-1 0 0 0,1 1 0 0 0,-1 0 0 0 0,0 0 0 0 0,0 0 0 0 0,0 0 0 0 0,0 0 0 0 0,0 1 0 0 0,0-1 0 0 0,0 1 0 0 0,0 0 0 0 0,0 0 1 0 0,0 0-1 0 0,0 0 0 0 0,0 0 0 0 0,0 1 0 0 0,0-1 0 0 0,0 1 0 0 0,0 0 0 0 0,0 0 0 0 0,0 0 0 0 0,1 0 0 0 0,-1 1 0 0 0,0-1 0 0 0,1 1 0 0 0,-1-1 0 0 0,1 1 0 0 0,-1 1 52 0 0,-9 4-137 0 0,1 2 0 0 0,0-1-1 0 0,0 1 1 0 0,1 1 0 0 0,1 0 0 0 0,-1 0-1 0 0,2 1 1 0 0,-1 0 0 0 0,2 0-1 0 0,-1 1 1 0 0,2 0 0 0 0,-1 1 0 0 0,2-1-1 0 0,-1 1 1 0 0,2 0 0 0 0,0 0-1 0 0,1 1 1 0 0,0-1 0 0 0,1 1-1 0 0,0 0 1 0 0,1 3 137 0 0,1-14-17 0 0,0 1-1 0 0,0 0 1 0 0,0-1-1 0 0,1 1 1 0 0,0-1 0 0 0,0 1-1 0 0,0 0 1 0 0,0-1-1 0 0,0 0 1 0 0,1 1 0 0 0,-1-1-1 0 0,1 0 1 0 0,0 0-1 0 0,0 0 1 0 0,0 0-1 0 0,0 0 1 0 0,1 0 0 0 0,-1-1-1 0 0,1 1 1 0 0,0-1-1 0 0,0 1 1 0 0,-1-1 0 0 0,2 0-1 0 0,-1 0 1 0 0,0-1-1 0 0,0 1 1 0 0,0 0-1 0 0,1-1 1 0 0,-1 0 0 0 0,3 1 17 0 0,111 10 257 0 0,-112-12-245 0 0,14-3 97 0 0,0 0-1 0 0,-1-1 1 0 0,1-1 0 0 0,-1-1 0 0 0,0 0-1 0 0,0-2 1 0 0,-1 0 0 0 0,0 0 0 0 0,0-2 0 0 0,-1 0-1 0 0,0-1 1 0 0,-1-1 0 0 0,0 0 0 0 0,1-3-109 0 0,-4 5 53 0 0,0-1-1 0 0,-1 0 1 0 0,0-1 0 0 0,-1 0 0 0 0,-1-1 0 0 0,1 0 0 0 0,-2 0 0 0 0,0-1-1 0 0,-1 0 1 0 0,0 0 0 0 0,-1-1 0 0 0,-1 1 0 0 0,0-2 0 0 0,-1 1 0 0 0,0 0-1 0 0,-2-1 1 0 0,0 0 0 0 0,0 1 0 0 0,-1-7-53 0 0,-1 9-30 0 0,1 11 6 0 0,0-1-1 0 0,-1 0 0 0 0,1 1 1 0 0,0-1-1 0 0,-1 0 1 0 0,0 1-1 0 0,0-1 0 0 0,0 0 1 0 0,0 0-1 0 0,0 1 0 0 0,0-1 1 0 0,-1 0-1 0 0,1 1 1 0 0,-1-1-1 0 0,1 0 0 0 0,-1 1 1 0 0,0-1-1 0 0,0 1 1 0 0,-1-1-1 0 0,1 1 0 0 0,0 0 1 0 0,-1-1-1 0 0,1 1 0 0 0,-1 0 1 0 0,0 0-1 0 0,0 0 1 0 0,0 0-1 0 0,0 0 0 0 0,0 1 1 0 0,0-1-1 0 0,0 1 0 0 0,-1-1 1 0 0,1 1-1 0 0,-1 0 1 0 0,1 0-1 0 0,-1 0 0 0 0,1 0 1 0 0,-1 0-1 0 0,0 0 1 0 0,1 1-1 0 0,-1-1 0 0 0,0 1 1 0 0,0 0 24 0 0,-1 1-18 0 0,0 0 0 0 0,-1 0 1 0 0,1 1-1 0 0,0 0 1 0 0,0 0-1 0 0,0 0 0 0 0,1 0 1 0 0,-1 0-1 0 0,0 1 1 0 0,1 0-1 0 0,-1-1 0 0 0,1 1 1 0 0,0 1-1 0 0,0-1 1 0 0,0 0-1 0 0,1 1 0 0 0,-1-1 1 0 0,1 1-1 0 0,0 0 0 0 0,0 0 1 0 0,0 0-1 0 0,0 0 1 0 0,1 0-1 0 0,-1 0 0 0 0,1 1 1 0 0,0-1-1 0 0,1 0 1 0 0,-1 1-1 0 0,1 2 18 0 0,0-3 12 0 0,1 0 0 0 0,0 0 0 0 0,0 0 0 0 0,0 1 0 0 0,0-1 0 0 0,1 0 0 0 0,-1-1 0 0 0,1 1 0 0 0,0 0 0 0 0,0 0 0 0 0,1-1 0 0 0,-1 1 0 0 0,1-1 0 0 0,0 0 0 0 0,-1 0 0 0 0,1 0 1 0 0,1 0-1 0 0,-1 0 0 0 0,0-1 0 0 0,1 1 0 0 0,-1-1 0 0 0,1 0 0 0 0,0 0 0 0 0,0-1 0 0 0,0 1 0 0 0,0-1 0 0 0,0 1 0 0 0,0-1 0 0 0,0 0 0 0 0,4 0-12 0 0,27 13 140 0 0,18 9 111 0 0,-42-20-147 0 0,0 0 0 0 0,-1 1 1 0 0,1 1-1 0 0,-1 0 0 0 0,0 0 0 0 0,0 1 0 0 0,-1 0 1 0 0,0 1-1 0 0,0 0 0 0 0,0 0 0 0 0,-1 1 0 0 0,0 0 1 0 0,-1 1-1 0 0,1 0 0 0 0,-2 0 0 0 0,3 3-104 0 0,-3 2 101 0 0,0 0 1 0 0,-1 0-1 0 0,-1 0 0 0 0,0 1 0 0 0,-1 0 0 0 0,0 0 1 0 0,-2 0-1 0 0,1 0 0 0 0,-2 6-101 0 0,13 47-1846 0 0,-3-60-2151 0 0,-1-8-4726 0 0,-8 0 7131 0 0,5 0-3924 0 0</inkml:trace>
  <inkml:trace contextRef="#ctx0" brushRef="#br0" timeOffset="24128.528">6505 2447 0 0 0,'0'0'349'0'0,"0"0"1085"0"0,0 0 304 0 0,0 0 33 0 0,0 0-16 0 0,0 0-27 0 0,0 0-79 0 0,0 0-189 0 0,0-9-221 0 0,2-28-187 0 0,-3 36-964 0 0,1 0-1 0 0,-1 1 1 0 0,0-1 0 0 0,1 0 0 0 0,-1 0-1 0 0,0 1 1 0 0,0-1 0 0 0,0 1-1 0 0,1-1 1 0 0,-1 0 0 0 0,0 1 0 0 0,0 0-1 0 0,0-1 1 0 0,0 1 0 0 0,0-1-1 0 0,0 1 1 0 0,0 0 0 0 0,0 0-1 0 0,0 0 1 0 0,0-1 0 0 0,0 1 0 0 0,0 0-1 0 0,0 0 1 0 0,0 0 0 0 0,0 1-1 0 0,0-1 1 0 0,0 0 0 0 0,0 0 0 0 0,0 1-1 0 0,0-1 1 0 0,0 0 0 0 0,0 1-1 0 0,0-1 1 0 0,0 1 0 0 0,0-1-1 0 0,0 1-87 0 0,0 0 162 0 0,-15 5-3 0 0,1 0-1 0 0,-1 1 0 0 0,2 1 0 0 0,-1 1 0 0 0,1 0 0 0 0,1 1 0 0 0,0 0 1 0 0,0 1-1 0 0,1 1 0 0 0,0 0 0 0 0,1 0 0 0 0,1 1-158 0 0,8-11-5 0 0,0 0 1 0 0,1 0-1 0 0,-1 0 0 0 0,1 0 1 0 0,0 0-1 0 0,0 0 0 0 0,-1 0 0 0 0,1 0 1 0 0,1 0-1 0 0,-1 0 0 0 0,0 1 1 0 0,0-1-1 0 0,1 0 0 0 0,0 1 0 0 0,-1-1 1 0 0,1 0-1 0 0,0 1 0 0 0,0-1 0 0 0,0 1 1 0 0,0-1-1 0 0,1 0 0 0 0,-1 1 1 0 0,1-1-1 0 0,-1 0 0 0 0,1 1 0 0 0,0-1 1 0 0,0 0-1 0 0,0 0 0 0 0,0 0 1 0 0,0 0-1 0 0,0 0 0 0 0,1 0 0 0 0,-1 0 1 0 0,1 0-1 0 0,-1 0 0 0 0,1-1 1 0 0,0 1-1 0 0,0-1 0 0 0,0 1 0 0 0,0-1 1 0 0,0 1-1 0 0,0-1 0 0 0,1 0 5 0 0,102 43 243 0 0,-95-41-188 0 0,3 1-6 0 0,-6-3-25 0 0,-1 0 0 0 0,0 1 1 0 0,1 0-1 0 0,-1 0 0 0 0,0 0 0 0 0,0 1 0 0 0,-1 0 1 0 0,1 0-1 0 0,0 1 0 0 0,-1-1 0 0 0,0 1 0 0 0,0 1 1 0 0,0-1-1 0 0,0 0 0 0 0,1 4-24 0 0,-6-5 44 0 0,0 0 1 0 0,0 0-1 0 0,0 0 0 0 0,-1 0 1 0 0,1 0-1 0 0,-1 0 0 0 0,0 0 1 0 0,0 0-1 0 0,0 0 0 0 0,0 0 1 0 0,0 0-1 0 0,-1 0 1 0 0,1-1-1 0 0,-1 1 0 0 0,0-1 1 0 0,0 1-1 0 0,0-1 0 0 0,0 1 1 0 0,0-1-1 0 0,0 0 0 0 0,-1 0 1 0 0,1 0-1 0 0,-1 0 0 0 0,1-1 1 0 0,-1 1-1 0 0,0-1 0 0 0,0 0 1 0 0,0 1-1 0 0,0-1 1 0 0,0 0-1 0 0,0-1 0 0 0,0 1 1 0 0,-1 0-45 0 0,-8 5-20 0 0,-135 64-1763 0 0,134-67 740 0 0,4-2-4762 0 0,8-1 2139 0 0,2 0-2016 0 0,3-1 3296 0 0,-1-2 1408 0 0</inkml:trace>
  <inkml:trace contextRef="#ctx0" brushRef="#br0" timeOffset="24449.061">7129 2075 10530 0 0,'0'0'1431'0'0,"0"0"-533"0"0,0 0-125 0 0,0 0 322 0 0,0 0 320 0 0,0 0 65 0 0,-13 34-186 0 0,-42 108-275 0 0,36-95-466 0 0,2 0-1 0 0,3 2 1 0 0,1-1 0 0 0,-1 18-553 0 0,8-29 57 0 0,2-1 1 0 0,1 1-1 0 0,1-1 0 0 0,3 1 1 0 0,3 31-58 0 0,-2-59-285 0 0,-1 0-1 0 0,1 1 1 0 0,1-1 0 0 0,-1 0 0 0 0,2 0 0 0 0,-1-1 0 0 0,1 1 0 0 0,0-1-1 0 0,1 0 1 0 0,0 0 0 0 0,6 7 285 0 0,-4-10-2158 0 0,-5-5-2975 0 0,-2-1-4806 0 0,0-2 7873 0 0</inkml:trace>
  <inkml:trace contextRef="#ctx0" brushRef="#br0" timeOffset="24690.445">6797 2510 10394 0 0,'0'0'800'0'0,"0"0"-301"0"0,0 0 165 0 0,0 0 274 0 0,0 0 121 0 0,0 0-54 0 0,0 0-174 0 0,32 0-139 0 0,101 0-106 0 0,167-23 502 0 0,-206 11-2106 0 0,-14 1-3092 0 0,-26 6-3802 0 0,-36 4 2396 0 0</inkml:trace>
  <inkml:trace contextRef="#ctx0" brushRef="#br0" timeOffset="24996.628">7596 2521 2977 0 0,'0'0'1457'0'0,"0"0"-330"0"0,0 0 35 0 0,0 0 262 0 0,0 0 115 0 0,0 0-77 0 0,0 0-249 0 0,-31 15-275 0 0,-95 48-211 0 0,64-24 190 0 0,53-27-761 0 0,5-7-114 0 0,1-1-1 0 0,0 1 1 0 0,0 0-1 0 0,0 0 1 0 0,0 1-1 0 0,1-1 1 0 0,0 0-1 0 0,0 1 1 0 0,0-1-1 0 0,1 1 1 0 0,0 0-1 0 0,0-1 1 0 0,0 1 0 0 0,1 0-1 0 0,0 2-41 0 0,2-5 87 0 0,-1 0 0 0 0,2-1 0 0 0,-1 1 0 0 0,0-1 0 0 0,0 1 1 0 0,1-1-1 0 0,-1 0 0 0 0,1 0 0 0 0,0 0 0 0 0,0 0 0 0 0,0 0 0 0 0,0-1 0 0 0,0 1 0 0 0,0-1 0 0 0,0 0 0 0 0,0 0 1 0 0,1 0-1 0 0,-1 0 0 0 0,0 0 0 0 0,1-1 0 0 0,-1 0 0 0 0,0 0 0 0 0,3 0-87 0 0,7 2 284 0 0,0-2 0 0 0,-1 1 0 0 0,1-2 0 0 0,0 0 0 0 0,-1 0 0 0 0,1-1 0 0 0,-1-1 0 0 0,0 0-1 0 0,0-1 1 0 0,7-3-284 0 0,97-47 1047 0 0,11-28-359 0 0,-76 39-461 0 0,-55 68-2901 0 0,-12 20-2147 0 0,12-14-6185 0 0,4-23 6981 0 0</inkml:trace>
  <inkml:trace contextRef="#ctx0" brushRef="#br0" timeOffset="25343.529">8051 2782 8890 0 0,'0'0'2192'0'0,"0"0"-538"0"0,0 0-118 0 0,0 0-39 0 0,0 0-193 0 0,0 0-290 0 0,0 0-302 0 0,0 0-222 0 0,14-31-115 0 0,47-94-53 0 0,-11 52 250 0 0,-32 57-418 0 0,-18 16-160 0 0,0 1-1 0 0,0 0 1 0 0,0-1-1 0 0,0 1 0 0 0,0 0 1 0 0,0-1-1 0 0,0 1 0 0 0,0-1 1 0 0,0 1-1 0 0,0 0 1 0 0,1-1-1 0 0,-1 1 0 0 0,0 0 1 0 0,0-1-1 0 0,1 1 0 0 0,-1-1 1 0 0,0 1-1 0 0,1-1 1 0 0,-1 1-1 0 0,1-1 0 0 0,-1 1 1 0 0,1-1-1 0 0,-1 0 0 0 0,1 1 1 0 0,-1-1-1 0 0,1 1 1 0 0,-1-1-1 0 0,1 0 0 0 0,-1 0 1 0 0,1 1-1 0 0,0-1 0 0 0,-1 0 1 0 0,1 0-1 0 0,0 0 0 0 0,-1 0 1 0 0,1 1-1 0 0,0-1 1 0 0,-1 0-1 0 0,1 0 0 0 0,-1 0 1 0 0,1 0-1 0 0,0-1 0 0 0,-1 1 1 0 0,1 0-1 0 0,0 0 1 0 0,-1 0-1 0 0,1 0 0 0 0,-1-1 1 0 0,1 1-1 0 0,0 0 0 0 0,-1-1 1 0 0,1 1-1 0 0,-1 0 1 0 0,1-1-1 0 0,-1 1 0 0 0,1-1 1 0 0,-1 1-1 0 0,1-1 0 0 0,-1 1 1 0 0,0-1-1 0 0,1 1 1 0 0,-1-1-1 0 0,0 1 0 0 0,1-1 1 0 0,-1 0 6 0 0,-1 6 9 0 0,0 1 0 0 0,0-1 0 0 0,1 1 0 0 0,0-1 0 0 0,0 1 0 0 0,0-1 0 0 0,1 0 0 0 0,-1 1 1 0 0,1-1-1 0 0,1 0 0 0 0,-1 1 0 0 0,1-1 0 0 0,0 0 0 0 0,0 0 0 0 0,0 0 0 0 0,1 0 0 0 0,-1-1 0 0 0,1 1 1 0 0,1-1-1 0 0,-1 1 0 0 0,0-1 0 0 0,1 0 0 0 0,0 0 0 0 0,0-1 0 0 0,0 1 0 0 0,1-1 0 0 0,-1 0 0 0 0,1 0 1 0 0,0 0-1 0 0,-1-1 0 0 0,1 1 0 0 0,0-1 0 0 0,1-1 0 0 0,2 2-9 0 0,1-4 248 0 0,1 0 0 0 0,-1-1 0 0 0,1 0 0 0 0,-1 0 0 0 0,0-1 0 0 0,0 0 0 0 0,0-1 0 0 0,0 0 0 0 0,-1 0 0 0 0,1-1 0 0 0,-1 0 0 0 0,0 0 0 0 0,-1-1 0 0 0,1 0 0 0 0,-1-1 0 0 0,0 1-248 0 0,80-93 596 0 0,-74 79-1126 0 0,-3 3-1670 0 0,-3 6-2785 0 0,-4 9-228 0 0,0 1 2080 0 0,-2 0 743 0 0,0 1-4314 0 0</inkml:trace>
  <inkml:trace contextRef="#ctx0" brushRef="#br0" timeOffset="25708.865">8778 2396 12443 0 0,'0'0'1583'0'0,"0"0"-263"0"0,0 0-110 0 0,0 0-218 0 0,0 0-319 0 0,0 0-314 0 0,0 0-228 0 0,0 0-91 0 0,0 0-11 0 0,0 0-32 0 0,0 0-18 0 0,0 0-11 0 0,0 0-31 0 0,-28 35-9 0 0,-86 109-33 0 0,111-141 92 0 0,0 0 0 0 0,0 0 0 0 0,0 0 0 0 0,0 1 0 0 0,1-1 0 0 0,-1 0 0 0 0,1 1-1 0 0,0 0 1 0 0,0 0 0 0 0,1-1 0 0 0,-1 1 0 0 0,1 0 0 0 0,-1 0 0 0 0,1 0 0 0 0,1 1 0 0 0,-1-1 0 0 0,0 0 0 0 0,1 0 0 0 0,0 2 13 0 0,1 6-76 0 0,-2-8 54 0 0,1-1 1 0 0,-1 1 0 0 0,1 0-1 0 0,0-1 1 0 0,0 1-1 0 0,0 0 1 0 0,1-1 0 0 0,-1 1-1 0 0,1-1 1 0 0,0 1-1 0 0,0 0 1 0 0,0-1 0 0 0,1 0-1 0 0,-1 1 1 0 0,1-1-1 0 0,0 0 1 0 0,0 0-1 0 0,0 0 1 0 0,0 0 0 0 0,0 0-1 0 0,1 0 1 0 0,-1-1-1 0 0,1 1 1 0 0,0-1 0 0 0,-1 1-1 0 0,1-1 1 0 0,0 0-1 0 0,1 0 1 0 0,-1-1 0 0 0,0 1-1 0 0,1-1 1 0 0,-1 1-1 0 0,0-1 1 0 0,1 0-1 0 0,0 0 1 0 0,3 0 21 0 0,9-2 274 0 0,1 0 0 0 0,0-1 0 0 0,0-1 0 0 0,-1-1 0 0 0,1 0 0 0 0,-1-1 0 0 0,0-1 0 0 0,-1 0 0 0 0,1-1 0 0 0,-1-1 0 0 0,-1 0 0 0 0,1-1 0 0 0,-1-1 0 0 0,-1 0 0 0 0,0-1-1 0 0,0 0 1 0 0,-1-1 0 0 0,-1 0 0 0 0,0-1 0 0 0,-1 0 0 0 0,7-12-274 0 0,13-14 262 0 0,-2-2 1 0 0,-2-1-1 0 0,-2 0 0 0 0,-2-2 0 0 0,8-23-262 0 0,-25 54-76 0 0,0 1-1 0 0,-1-1 1 0 0,0 0-1 0 0,-1 0 1 0 0,0-1 0 0 0,-1 1-1 0 0,-1-1 1 0 0,0 1-1 0 0,-1-1 1 0 0,0 1-1 0 0,-1-1 1 0 0,-1 1 0 0 0,0-1-1 0 0,-1 1 1 0 0,0 0-1 0 0,-3-7 77 0 0,4 17-108 0 0,0 0 0 0 0,-1 0-1 0 0,1 0 1 0 0,0 0-1 0 0,-1 0 1 0 0,0 1 0 0 0,1-1-1 0 0,-1 1 1 0 0,0 0 0 0 0,0 0-1 0 0,-1 0 1 0 0,1 0-1 0 0,0 0 1 0 0,-1 0 0 0 0,1 1-1 0 0,-1 0 1 0 0,1 0 0 0 0,-1 0-1 0 0,0 0 1 0 0,1 0-1 0 0,-1 1 1 0 0,0 0 0 0 0,1 0-1 0 0,-1 0 1 0 0,0 0-1 0 0,0 0 1 0 0,-3 1 108 0 0,-95 37-3287 0 0,-26 82-1401 0 0,60-29-3364 0 0,53-67 3775 0 0</inkml:trace>
  <inkml:trace contextRef="#ctx0" brushRef="#br0" timeOffset="26278.939">7769 2661 0 0 0,'0'0'317'0'0,"0"0"1126"0"0,0 0 502 0 0,0 0 218 0 0,0 0 55 0 0,0 0-148 0 0,0 0-269 0 0,0 0-315 0 0,0 0-319 0 0,0 0-255 0 0,0 0-196 0 0,-2 19 1349 0 0,3-8-1927 0 0,0 1-1 0 0,1 0 1 0 0,0-1 0 0 0,1 0 0 0 0,0 1 0 0 0,1-1 0 0 0,0 0 0 0 0,1-1 0 0 0,0 1 0 0 0,1-1 0 0 0,0 0 0 0 0,0 0 0 0 0,1-1 0 0 0,0 0 0 0 0,1 0 0 0 0,5 5-138 0 0,24 6-1416 0 0,-10-18-7916 0 0,-19-2-430 0 0</inkml:trace>
  <inkml:trace contextRef="#ctx0" brushRef="#br0" timeOffset="26979.516">9323 2639 0 0 0,'0'0'1003'0'0,"0"0"145"0"0,0 0 386 0 0,0 0 462 0 0,0 0 307 0 0,0 0 1 0 0,0 0-273 0 0,0 0-368 0 0,0 0-294 0 0,0 0-260 0 0,0 0-232 0 0,0 0-173 0 0,0 0-145 0 0,11-4 391 0 0,-9 52 306 0 0,-4 116-2068 0 0,4-159-1553 0 0,-2-5-1410 0 0,0 0-3527 0 0,0 0 750 0 0</inkml:trace>
  <inkml:trace contextRef="#ctx0" brushRef="#br0" timeOffset="27145.081">9290 2241 14667 0 0,'0'0'456'0'0,"0"0"-200"0"0,0 0 16 0 0,0 0 32 0 0,0 0-80 0 0,0 0-296 0 0,0 0-280 0 0,0 0-128 0 0,0 0-32 0 0,0 0-8 0 0,0 0-368 0 0,0 0-873 0 0,0 0-1311 0 0,66 85-1257 0 0,-53-74 136 0 0</inkml:trace>
  <inkml:trace contextRef="#ctx0" brushRef="#br0" timeOffset="27583.51">9610 2734 3049 0 0,'0'0'2818'0'0,"0"0"-969"0"0,0 0-252 0 0,0 0 147 0 0,0 0 24 0 0,0 0-211 0 0,0 0-306 0 0,0 0-282 0 0,0 0-170 0 0,0 0-117 0 0,0 0-105 0 0,0 0-89 0 0,0 0-50 0 0,6-13-24 0 0,47-95 621 0 0,37-20-33 0 0,-90 127-1016 0 0,0 1 0 0 0,1-1 0 0 0,-1 0 0 0 0,1 1 1 0 0,-1-1-1 0 0,0 0 0 0 0,1 1 0 0 0,0-1 0 0 0,-1 1 0 0 0,1-1 1 0 0,-1 1-1 0 0,1-1 0 0 0,0 1 0 0 0,-1-1 0 0 0,1 1 0 0 0,0 0 1 0 0,-1-1-1 0 0,1 1 0 0 0,0 0 0 0 0,0-1 0 0 0,-1 1 0 0 0,1 0 1 0 0,0 0-1 0 0,0 0 0 0 0,-1 0 0 0 0,1 0 0 0 0,0 0 0 0 0,0 0 1 0 0,0 0-1 0 0,-1 0 0 0 0,1 0 0 0 0,0 0 0 0 0,0 0 1 0 0,-1 1-1 0 0,1-1 0 0 0,0 0 0 0 0,0 1 0 0 0,-1-1 0 0 0,1 0 1 0 0,0 1-1 0 0,-1-1 0 0 0,1 1 0 0 0,-1-1 0 0 0,1 1 0 0 0,0-1 1 0 0,-1 1-1 0 0,1-1 0 0 0,-1 1 0 0 0,1 0 0 0 0,-1-1 0 0 0,0 1 1 0 0,1 0-1 0 0,-1-1 0 0 0,0 1 0 0 0,1 0 0 0 0,-1 0 0 0 0,0 0 14 0 0,18 48-240 0 0,-16-43 258 0 0,5 20 18 0 0,-6-18-21 0 0,0-1 0 0 0,0 1 0 0 0,1 0 0 0 0,0-1 0 0 0,1 1 0 0 0,-1-1 0 0 0,1 0 1 0 0,1 0-1 0 0,-1 0 0 0 0,1 0 0 0 0,1-1 0 0 0,-1 1 0 0 0,1-1 0 0 0,0 0 0 0 0,1-1 0 0 0,-1 1 0 0 0,1-1 0 0 0,0 0 0 0 0,0 0 0 0 0,4 1-15 0 0,-4-6 131 0 0,-1-1 0 0 0,0 0 1 0 0,1 0-1 0 0,-1-1 0 0 0,0 1 0 0 0,0-1 0 0 0,0 0 0 0 0,0-1 0 0 0,0 1 0 0 0,-1-1 0 0 0,1 0 0 0 0,-1 0 0 0 0,1 0 0 0 0,-1-1 1 0 0,0 0-1 0 0,0 0 0 0 0,-1 0 0 0 0,1 0 0 0 0,-1 0 0 0 0,0-1 0 0 0,0 1 0 0 0,0-1 0 0 0,-1 0 0 0 0,0 0 0 0 0,0 0 1 0 0,0 0-1 0 0,0-1-131 0 0,-2 6-50 0 0,73-103-523 0 0,-39 82-4768 0 0,7 13-7123 0 0,-34 8 5989 0 0</inkml:trace>
  <inkml:trace contextRef="#ctx0" brushRef="#br0" timeOffset="28052.591">10516 2429 9306 0 0,'0'0'2566'0'0,"0"0"-1195"0"0,0 0-382 0 0,0 0 124 0 0,0 0 42 0 0,0 0-91 0 0,0 0-183 0 0,0 0-210 0 0,0 0-153 0 0,0 0-126 0 0,-32 22-142 0 0,-97 70-100 0 0,125-91-145 0 0,1 1 0 0 0,0-1 1 0 0,1 1-1 0 0,-1 0 1 0 0,0 0-1 0 0,0 0 0 0 0,1 0 1 0 0,-1 0-1 0 0,1 0 1 0 0,0 1-1 0 0,0 0 0 0 0,0-1 1 0 0,0 1-1 0 0,0 0 1 0 0,0 0-1 0 0,1 0 0 0 0,-1 0 1 0 0,1 0-1 0 0,0 0 1 0 0,0 0-1 0 0,0 2-5 0 0,-1 6 16 0 0,-9 89 0 0 0,11-98-6 0 0,0 0 0 0 0,1 0 0 0 0,-1 1 0 0 0,1-1 1 0 0,-1 0-1 0 0,1 0 0 0 0,0 0 0 0 0,0 0 0 0 0,0 1 0 0 0,0-1 0 0 0,0 0 0 0 0,0-1 0 0 0,1 1 0 0 0,-1 0 0 0 0,1 0 1 0 0,-1 0-1 0 0,1-1 0 0 0,0 1 0 0 0,-1-1 0 0 0,1 0 0 0 0,0 1 0 0 0,0-1 0 0 0,0 0 0 0 0,0 0 0 0 0,0 0 1 0 0,0 0-1 0 0,1 0 0 0 0,-1-1 0 0 0,0 1 0 0 0,0-1 0 0 0,1 1 0 0 0,-1-1 0 0 0,0 0 0 0 0,2 0-10 0 0,80-11 1143 0 0,96-105 91 0 0,-123 75-1104 0 0,-55 39-137 0 0,0 0 0 0 0,0 0 1 0 0,0 1-1 0 0,0-1 0 0 0,0 1 0 0 0,0-1 0 0 0,1 1 1 0 0,-1 0-1 0 0,1 0 0 0 0,-1 0 0 0 0,0 0 0 0 0,1 0 1 0 0,0 0-1 0 0,-1 1 0 0 0,1-1 0 0 0,-1 1 0 0 0,1 0 1 0 0,0 0-1 0 0,-1 0 0 0 0,1 0 0 0 0,-1 0 0 0 0,1 1 1 0 0,0-1-1 0 0,-1 1 0 0 0,1 0 0 0 0,-1-1 0 0 0,1 1 1 0 0,-1 0-1 0 0,0 0 0 0 0,1 1 0 0 0,-1-1 7 0 0,4 15 3 0 0,-1-1 0 0 0,-1 1 0 0 0,0 0 0 0 0,-2 0 0 0 0,1 0 0 0 0,-2 0 0 0 0,0 0 0 0 0,-1 0 0 0 0,-1 1 0 0 0,-2 13-3 0 0,2 1-36 0 0,-10 96-599 0 0,-6-1 1 0 0,-26 98 634 0 0,41-215-6 0 0,-5 25-13 0 0,-2-1 1 0 0,-1 0 0 0 0,-2 0-1 0 0,-1-1 1 0 0,-2-1-1 0 0,-1 0 1 0 0,-1-1 0 0 0,-2-1-1 0 0,-16 20 19 0 0,32-43 15 0 0,-1 0-1 0 0,0 0 0 0 0,0 0 1 0 0,0 0-1 0 0,-1 0 0 0 0,0-1 1 0 0,0 0-1 0 0,-1 0 0 0 0,1-1 1 0 0,-1 1-1 0 0,0-1 0 0 0,0 0 1 0 0,-1-1-1 0 0,1 1 0 0 0,-1-1 1 0 0,1-1-1 0 0,-1 1 0 0 0,0-1 1 0 0,0 0-1 0 0,0-1 0 0 0,0 0 1 0 0,-1 0-1 0 0,1 0 0 0 0,-3-1-14 0 0,7-2-14 0 0,0 0-1 0 0,0 0 0 0 0,0 0 0 0 0,0 0 0 0 0,1-1 0 0 0,-1 1 0 0 0,0-1 1 0 0,1 0-1 0 0,0 1 0 0 0,0-1 0 0 0,0 0 0 0 0,0-1 0 0 0,0 1 1 0 0,1 0-1 0 0,-1 0 0 0 0,1-1 0 0 0,0 1 0 0 0,0-1 0 0 0,0 1 0 0 0,0-1 1 0 0,1 0-1 0 0,0 1 0 0 0,-1-3 15 0 0,1 5-9 0 0,-9-214-2682 0 0,10 143-1669 0 0,-1 34-1760 0 0,0 7-2466 0 0</inkml:trace>
  <inkml:trace contextRef="#ctx0" brushRef="#br0" timeOffset="28943.934">8846 2392 0 0 0,'-24'-16'0'0'0,"17"-19"103"0"0,-8 42 11758 0 0,-7 85-6600 0 0,20-60-4958 0 0,2-1 0 0 0,2 0 1 0 0,0 1-1 0 0,2-1 0 0 0,1 0 0 0 0,2 0 1 0 0,1-1-1 0 0,9 22-303 0 0,-15-48-11 0 0,-1 1 1 0 0,1-1-1 0 0,0 0 0 0 0,0 0 1 0 0,0 0-1 0 0,1 0 1 0 0,-1-1-1 0 0,1 1 0 0 0,0 0 1 0 0,0-1-1 0 0,0 0 0 0 0,1 0 1 0 0,-1 0-1 0 0,1 0 1 0 0,0-1-1 0 0,-1 1 0 0 0,1-1 1 0 0,0 0-1 0 0,0 0 1 0 0,1 0-1 0 0,-1-1 0 0 0,0 1 1 0 0,1-1-1 0 0,-1 0 0 0 0,5 0 11 0 0,-5-1-380 0 0,16-1-2221 0 0,-9-6-5045 0 0,-7 1-1112 0 0</inkml:trace>
  <inkml:trace contextRef="#ctx0" brushRef="#br0" timeOffset="32699.631">11466 2867 12003 0 0,'0'0'630'0'0,"0"0"-544"0"0,0 0-380 0 0,0 0-110 0 0,0 0 122 0 0,0 0 323 0 0,0 0 286 0 0,0 0 138 0 0,0 0-30 0 0,0 0-150 0 0,0 0-182 0 0,-24 31-182 0 0,-74 96-153 0 0,8 9-4184 0 0,76-110 658 0 0,6-11-1152 0 0</inkml:trace>
</inkml:ink>
</file>

<file path=ppt/ink/ink3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30.6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0 1712 0 0,'0'0'1075'0'0,"0"0"-291"0"0,0 0-70 0 0,0 0 250 0 0,0 0 304 0 0,0 0 133 0 0,0 0-173 0 0,0 0-325 0 0,0 0-363 0 0,0 0-260 0 0,0 0-107 0 0,-4 7-38 0 0,-6 16 49 0 0,0 0 1 0 0,1 0-1 0 0,1 1 0 0 0,2 0 1 0 0,0 1-1 0 0,2 0 0 0 0,0-1 1 0 0,2 1-1 0 0,0 0 0 0 0,3 21-184 0 0,-1-38 109 0 0,1-1-1 0 0,-1 1 1 0 0,2 0-1 0 0,-1-1 1 0 0,1 0-1 0 0,0 1 1 0 0,1-1-1 0 0,-1 0 1 0 0,1 0-1 0 0,1 0 1 0 0,0 0-1 0 0,-1-1 1 0 0,2 1 0 0 0,-1-1-1 0 0,1 0 1 0 0,0-1-1 0 0,0 1 1 0 0,1-1-1 0 0,0 0 1 0 0,0 0-1 0 0,0 0-108 0 0,-1-4 154 0 0,-1 1 0 0 0,1-1 0 0 0,0 0 0 0 0,0-1 0 0 0,-1 1 0 0 0,1-1 0 0 0,0 0 0 0 0,0 0 0 0 0,0 0 0 0 0,0-1 0 0 0,-1 1 0 0 0,1-1 0 0 0,0 0 0 0 0,0-1 0 0 0,-1 1 0 0 0,1-1 0 0 0,-1 0 0 0 0,1 0 0 0 0,-1 0 0 0 0,0-1 0 0 0,2-1-154 0 0,152-154 1637 0 0,-121 117-1512 0 0,107-148 292 0 0,-144 189-429 0 0,0 0 0 0 0,0 1-1 0 0,-1-1 1 0 0,1 1 0 0 0,0-1-1 0 0,0 1 1 0 0,-1-1 0 0 0,1 1-1 0 0,0-1 1 0 0,0 1 0 0 0,0-1 0 0 0,0 1-1 0 0,0-1 1 0 0,-1 1 0 0 0,1-1-1 0 0,0 1 1 0 0,0-1 0 0 0,1 1-1 0 0,-1-1 1 0 0,0 1 0 0 0,0-1-1 0 0,0 1 1 0 0,0-1 0 0 0,0 1-1 0 0,0-1 1 0 0,1 1 0 0 0,-1-1-1 0 0,0 1 1 0 0,0-1 0 0 0,1 0-1 0 0,-1 1 1 0 0,0-1 0 0 0,1 1-1 0 0,-1-1 1 0 0,0 0 0 0 0,1 1-1 0 0,-1-1 1 0 0,1 0 0 0 0,-1 1-1 0 0,1-1 1 0 0,-1 0 0 0 0,0 0-1 0 0,1 1 1 0 0,-1-1 0 0 0,1 0-1 0 0,-1 0 1 0 0,1 0 0 0 0,-1 0-1 0 0,1 0 1 0 0,-1 0 0 0 0,1 0-1 0 0,0 0 1 0 0,-1 0 0 0 0,1 0 0 0 0,-1 0-1 0 0,1 0 1 0 0,-1 0 0 0 0,1 0-1 0 0,-1 0 1 0 0,1 0 0 0 0,-1-1-1 0 0,1 1 1 0 0,-1 0 12 0 0,1 8 114 0 0,7 96-107 0 0,-4 0 1 0 0,-5 0 0 0 0,-4 0 0 0 0,-5-1 0 0 0,-4 0-1 0 0,-5 0 1 0 0,-31 97-8 0 0,45-184 64 0 0,0-1-1 0 0,-1 0 0 0 0,-1 0 1 0 0,0-1-1 0 0,-1 0 0 0 0,0 0 1 0 0,-1-1-1 0 0,-9 11-63 0 0,17-23 39 0 0,1 0 0 0 0,-1-1-1 0 0,0 1 1 0 0,1 0 0 0 0,-1 0 0 0 0,0 0-1 0 0,0-1 1 0 0,0 1 0 0 0,1 0 0 0 0,-1 0-1 0 0,0-1 1 0 0,0 1 0 0 0,0-1 0 0 0,0 1-1 0 0,0-1 1 0 0,0 0 0 0 0,0 1 0 0 0,0-1-1 0 0,0 0 1 0 0,0 1 0 0 0,0-1 0 0 0,-1 0-1 0 0,1 0 1 0 0,0 0 0 0 0,0 0-1 0 0,0 0 1 0 0,0 0 0 0 0,0 0 0 0 0,0-1-1 0 0,0 1 1 0 0,0 0 0 0 0,0-1 0 0 0,0 1-1 0 0,0 0 1 0 0,0-1 0 0 0,0 0 0 0 0,0 1-1 0 0,0-1 1 0 0,0 1 0 0 0,0-1 0 0 0,0 0-1 0 0,1 0 1 0 0,-1 1 0 0 0,0-1 0 0 0,1 0-1 0 0,-1 0 1 0 0,0 0 0 0 0,1 0 0 0 0,-1 0-1 0 0,1 0 1 0 0,-1 0 0 0 0,1 0 0 0 0,0 0-1 0 0,-1 0 1 0 0,1 0 0 0 0,0 0 0 0 0,0 0-39 0 0,-13-67 320 0 0,13 33-606 0 0,1-1 0 0 0,3 1 0 0 0,0 0 0 0 0,3 0 0 0 0,1 1 0 0 0,1 0 0 0 0,2 0 286 0 0,37-86-5354 0 0,-8 46-6735 0 0,-30 57 8394 0 0</inkml:trace>
  <inkml:trace contextRef="#ctx0" brushRef="#br0" timeOffset="284.885">1006 74 8146 0 0,'0'0'1565'0'0,"0"0"-386"0"0,0 0-161 0 0,0 0 87 0 0,0 0 52 0 0,0 0-100 0 0,0 0-211 0 0,0 0-210 0 0,-32 26-175 0 0,-97 82-118 0 0,79-41-15 0 0,45-54-257 0 0,2-6-45 0 0,0 0 0 0 0,0 1 0 0 0,0-1 0 0 0,1 1 0 0 0,0-1 0 0 0,0 1 0 0 0,1 0 0 0 0,0 0-1 0 0,0-1 1 0 0,1 1 0 0 0,0 0 0 0 0,0 0 0 0 0,1 0 0 0 0,0 0 0 0 0,1-1 0 0 0,-1 1 0 0 0,1 0 0 0 0,1-1 0 0 0,0 1 0 0 0,0-1 0 0 0,0 0 0 0 0,1 0 0 0 0,0 0 0 0 0,0-1 0 0 0,1 1 0 0 0,0-1 0 0 0,0 0 0 0 0,0 0-26 0 0,2-2 100 0 0,-1 0 1 0 0,0-1-1 0 0,1 0 1 0 0,-1-1 0 0 0,1 1-1 0 0,0-1 1 0 0,0 0-1 0 0,0-1 1 0 0,0 0-1 0 0,0 0 1 0 0,0 0 0 0 0,0-1-1 0 0,0 0 1 0 0,0-1-1 0 0,0 1 1 0 0,0-1 0 0 0,0-1-1 0 0,0 1 1 0 0,0-1-1 0 0,0-1 1 0 0,-1 1-1 0 0,1-1 1 0 0,-1 0 0 0 0,1 0-1 0 0,0-2-100 0 0,6-2 128 0 0,-2-1-1 0 0,1-1 0 0 0,-1 0 0 0 0,0 0 1 0 0,-1-1-1 0 0,0-1 0 0 0,0 0 1 0 0,-1 0-1 0 0,-1 0 0 0 0,0-1 1 0 0,-1-1-1 0 0,1-1-127 0 0,-2 0 67 0 0,0 0 0 0 0,-1 0-1 0 0,0 0 1 0 0,-1 0 0 0 0,-1-1 0 0 0,0 0 0 0 0,-1 0 0 0 0,-1 0 0 0 0,0 0 0 0 0,-2-4-67 0 0,-18-60-2682 0 0,-36 20-7497 0 0,43 54 2387 0 0</inkml:trace>
  <inkml:trace contextRef="#ctx0" brushRef="#br0" timeOffset="622.513">1267 181 3481 0 0,'0'0'2676'0'0,"0"0"-731"0"0,0 0-325 0 0,0 0 46 0 0,0 0-58 0 0,0 0-306 0 0,0 0-437 0 0,0 0-329 0 0,0 0-149 0 0,0 0-12 0 0,0 0-2 0 0,0 0-46 0 0,0 0-67 0 0,1 16-77 0 0,0 54-47 0 0,-1-64-65 0 0,-1 1 1 0 0,1-1-1 0 0,1 1 1 0 0,-1-1-1 0 0,1 0 1 0 0,0 0-1 0 0,1 1 1 0 0,0-1-1 0 0,-1 0 1 0 0,2 0-1 0 0,-1 0 1 0 0,1-1-1 0 0,0 1 1 0 0,0-1-1 0 0,1 1 1 0 0,-1-1-1 0 0,1 0 1 0 0,0 0 0 0 0,1-1-1 0 0,-1 1 1 0 0,1-1-1 0 0,0 0 1 0 0,0 0-1 0 0,0 0 1 0 0,1-1-1 0 0,-1 0 1 0 0,1 0-1 0 0,0 0 1 0 0,-1-1-1 0 0,1 0 1 0 0,1 0-1 0 0,-1-1 1 0 0,0 1-1 0 0,0-1 1 0 0,1 0-1 0 0,-1-1 1 0 0,2 0-72 0 0,1 0 175 0 0,0 0 1 0 0,0-1 0 0 0,0 0-1 0 0,0-1 1 0 0,-1 0 0 0 0,1 0-1 0 0,-1-1 1 0 0,1 0 0 0 0,-1 0-1 0 0,0-1 1 0 0,0 0 0 0 0,-1 0-1 0 0,1-1 1 0 0,-1 0 0 0 0,0-1-1 0 0,0 1 1 0 0,-1-1 0 0 0,1-1-176 0 0,5-6 48 0 0,-1 0 0 0 0,-1 0 0 0 0,0-1 0 0 0,-1-1 0 0 0,-1 0 0 0 0,0 0 0 0 0,-1-1 0 0 0,0 1 0 0 0,-1-2 0 0 0,-1 1 0 0 0,-1 0 0 0 0,0-1 0 0 0,-1 0 0 0 0,-1-5-48 0 0,4-34-5064 0 0,-4 1-5001 0 0,-2 47 974 0 0</inkml:trace>
</inkml:ink>
</file>

<file path=ppt/ink/ink3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42.4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11 6385 0 0,'0'0'1407'0'0,"0"0"-434"0"0,0 0-103 0 0,0 0 283 0 0,0 0 352 0 0,0 0 177 0 0,0 0-138 0 0,0 0-317 0 0,0 0-273 0 0,0 0-119 0 0,0 0-33 0 0,0 0 21 0 0,0 0 11 0 0,1 12-58 0 0,-2 154 1743 0 0,-4-132-2268 0 0,-21 149 349 0 0,8 0 0 0 0,8 34-600 0 0,10-192-1110 0 0,0 32 2067 0 0,-1-48-6346 0 0,0-11-5934 0 0,-1-5 5795 0 0,-1 3 2181 0 0</inkml:trace>
  <inkml:trace contextRef="#ctx0" brushRef="#br0" timeOffset="248.832">0 501 12819 0 0,'0'0'964'0'0,"0"0"-311"0"0,0 0 66 0 0,0 0 251 0 0,0 0 163 0 0,0 0-74 0 0,0 0-197 0 0,37 0-167 0 0,116 0-141 0 0,51-16 849 0 0,171-38-2467 0 0,-326 42-4230 0 0,-20-2-6440 0 0,-26 10 7995 0 0</inkml:trace>
  <inkml:trace contextRef="#ctx0" brushRef="#br0" timeOffset="700.731">963 0 2024 0 0,'0'0'3389'0'0,"0"0"-1027"0"0,0 0-580 0 0,0 0-142 0 0,0 0-68 0 0,0 0-177 0 0,0 0-205 0 0,0 0-119 0 0,0 0-54 0 0,0 0 9 0 0,0 0-62 0 0,0 0-177 0 0,-3 32-159 0 0,-11 104-132 0 0,-21 42 422 0 0,29-148-860 0 0,2-1 0 0 0,1 1 0 0 0,1 0 0 0 0,2 0 0 0 0,2 23-58 0 0,-2-48 5 0 0,1-1 0 0 0,0 1 0 0 0,1-1 0 0 0,-1 1 0 0 0,1-1 0 0 0,-1 0-1 0 0,1 0 1 0 0,1 0 0 0 0,-1 0 0 0 0,0 0 0 0 0,1 0 0 0 0,0 0 0 0 0,0-1-1 0 0,0 0 1 0 0,0 1 0 0 0,1-1 0 0 0,-1 0 0 0 0,1-1 0 0 0,0 1 0 0 0,0-1-1 0 0,0 1 1 0 0,0-1 0 0 0,0 0 0 0 0,1-1 0 0 0,-1 1 0 0 0,0-1 0 0 0,1 0-1 0 0,-1 0 1 0 0,1 0 0 0 0,4 0-5 0 0,2 0 28 0 0,1 0 0 0 0,0-1-1 0 0,0 0 1 0 0,-1-1 0 0 0,1 0 0 0 0,0-1-1 0 0,-1-1 1 0 0,1 0 0 0 0,-1 0-1 0 0,0-1 1 0 0,9-4-28 0 0,73-32-256 0 0,-77 81-503 0 0,-13-33 721 0 0,1-1-1 0 0,0 1 0 0 0,1 0 1 0 0,-1-1-1 0 0,1 0 1 0 0,1 0-1 0 0,-1-1 0 0 0,1 1 1 0 0,1-1-1 0 0,-1 0 1 0 0,1-1-1 0 0,0 0 0 0 0,0 0 1 0 0,0 0-1 0 0,1-1 0 0 0,0 0 1 0 0,-1 0-1 0 0,2-1 1 0 0,-1 0-1 0 0,0-1 0 0 0,0 1 1 0 0,1-2-1 0 0,-1 1 0 0 0,1-1 1 0 0,0-1-1 0 0,1 1 39 0 0,5 1 53 0 0,0 0 1 0 0,1-1-1 0 0,-1-1 0 0 0,1-1 0 0 0,-1 0 0 0 0,1-1 1 0 0,-1 0-1 0 0,0-1 0 0 0,0-1 0 0 0,0 0 0 0 0,0-2 1 0 0,-1 1-1 0 0,1-2 0 0 0,-2 0 0 0 0,1 0 0 0 0,-1-1 1 0 0,0-1-1 0 0,0 0 0 0 0,1-3-53 0 0,-4 5 73 0 0,0 0-1 0 0,-1-1 1 0 0,1 0-1 0 0,-1-1 1 0 0,-1 0 0 0 0,0 0-1 0 0,0-1 1 0 0,-1 0-1 0 0,0 0 1 0 0,-1-1-1 0 0,0 1 1 0 0,0-2 0 0 0,-2 1-1 0 0,1 0 1 0 0,-1-1-1 0 0,-1 0 1 0 0,0 0 0 0 0,-1 0-1 0 0,0 0 1 0 0,0-1-1 0 0,-2-3-72 0 0,-2 14-6 0 0,0 0 0 0 0,0 0 0 0 0,-1 0 0 0 0,1 0 0 0 0,0 0-1 0 0,-1 0 1 0 0,0 1 0 0 0,1 0 0 0 0,-1-1 0 0 0,0 1 0 0 0,0 0 0 0 0,0 0-1 0 0,0 1 1 0 0,0-1 0 0 0,0 1 0 0 0,0-1 0 0 0,0 1 0 0 0,0 0 0 0 0,0 0-1 0 0,0 0 1 0 0,0 1 0 0 0,0-1 0 0 0,0 1 0 0 0,0-1 0 0 0,0 1-1 0 0,0 0 1 0 0,0 0 0 0 0,1 0 0 0 0,-1 1 0 0 0,0-1 0 0 0,1 1 0 0 0,-1-1-1 0 0,1 1 1 0 0,-1 0 0 0 0,1 0 0 0 0,-1 0 6 0 0,-9 8-78 0 0,1 1 1 0 0,0 0-1 0 0,0 1 1 0 0,1 0-1 0 0,0 0 0 0 0,1 1 1 0 0,1 0-1 0 0,0 1 1 0 0,1-1-1 0 0,0 2 0 0 0,1-1 1 0 0,1 1-1 0 0,0 0 1 0 0,1 0-1 0 0,0 0 0 0 0,2 0 1 0 0,0 1-1 0 0,0 0 1 0 0,2-1-1 0 0,-1 1 1 0 0,2 0-1 0 0,1 3 78 0 0,-1-13-45 0 0,0-1 1 0 0,1 1-1 0 0,-1-1 1 0 0,1 1-1 0 0,0-1 1 0 0,1 0-1 0 0,-1 0 1 0 0,1 0-1 0 0,0 0 1 0 0,1 0-1 0 0,-1 0 1 0 0,1-1-1 0 0,-1 0 1 0 0,2 0-1 0 0,-1 0 1 0 0,0 0-1 0 0,1-1 1 0 0,-1 1-1 0 0,1-1 1 0 0,0 0-1 0 0,0-1 1 0 0,0 1-1 0 0,1-1 1 0 0,-1 0-1 0 0,4 1 45 0 0,144 21-1389 0 0,-60-29-1724 0 0,-33-6-2216 0 0,-30 6 936 0 0,-1 1-1860 0 0</inkml:trace>
</inkml:ink>
</file>

<file path=ppt/ink/ink3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39.0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26 590 0 0 0,'0'0'2116'0'0,"0"0"268"0"0,0 0 156 0 0,0 0-47 0 0,0 0-206 0 0,0 0-273 0 0,0 0-301 0 0,0 0-335 0 0,0 0-359 0 0,0 0-316 0 0,0 0-269 0 0,0 5-34 0 0,45 230 1694 0 0,-30-145-1849 0 0,-4 1 0 0 0,-4 0 0 0 0,-4 10-245 0 0,-3-93 14 0 0,0 0 0 0 0,-1 0-1 0 0,0-1 1 0 0,-1 1 0 0 0,0 0 0 0 0,0-1-1 0 0,0 0 1 0 0,-1 1 0 0 0,0-1 0 0 0,0 0-1 0 0,-1 0 1 0 0,0-1 0 0 0,0 1 0 0 0,-1-1-1 0 0,0 0 1 0 0,-1 1-14 0 0,6-6 8 0 0,-1 0 0 0 0,0 0 0 0 0,0 0 0 0 0,0 0 1 0 0,-1 0-1 0 0,1 0 0 0 0,0 0 0 0 0,0 0 0 0 0,0-1 0 0 0,-1 1 0 0 0,1 0 0 0 0,0-1 0 0 0,-1 1 0 0 0,1-1 0 0 0,0 0 1 0 0,-1 1-1 0 0,1-1 0 0 0,0 0 0 0 0,-1 0 0 0 0,1 0 0 0 0,-1 0 0 0 0,1 0 0 0 0,-1 0 0 0 0,1 0 0 0 0,0 0 0 0 0,-1 0 0 0 0,1-1 1 0 0,-1 1-1 0 0,1-1 0 0 0,0 1 0 0 0,-1-1 0 0 0,1 0 0 0 0,0 1 0 0 0,0-1 0 0 0,-1 0 0 0 0,1 0 0 0 0,0 0 0 0 0,0 0 0 0 0,0 0 1 0 0,0 0-1 0 0,0 0 0 0 0,0 0 0 0 0,1 0 0 0 0,-1 0 0 0 0,0 0 0 0 0,0-1 0 0 0,1 1 0 0 0,-1 0 0 0 0,1-1 0 0 0,-1 1 1 0 0,1 0-1 0 0,0-1 0 0 0,-1 1 0 0 0,1-1 0 0 0,0 1 0 0 0,0-1 0 0 0,0 1 0 0 0,0 0 0 0 0,0-1 0 0 0,0 1 0 0 0,0-1 0 0 0,1 1 1 0 0,-1 0-1 0 0,1-1-8 0 0,1-23-37 0 0,2 0 1 0 0,0 0 0 0 0,2 0 0 0 0,1 1 0 0 0,0 0 0 0 0,2 0-1 0 0,1 1 1 0 0,1 0 0 0 0,1 1 0 0 0,1 0 0 0 0,12-15 36 0 0,-11 12-30 0 0,13-23-39 0 0,3 1 1 0 0,2 1 0 0 0,1 2-1 0 0,3 1 1 0 0,1 1 0 0 0,2 3 0 0 0,2 1-1 0 0,1 2 1 0 0,2 2 0 0 0,1 1 0 0 0,37-18 68 0 0,-72 46-3 0 0,0 1 1 0 0,1 0-1 0 0,0 0 1 0 0,-1 1-1 0 0,1 1 1 0 0,0 0-1 0 0,0 0 1 0 0,0 1-1 0 0,9 0 3 0 0,-18 2-5 0 0,0-1 0 0 0,1 1 0 0 0,-1-1 0 0 0,0 1 0 0 0,0 0 0 0 0,0 0 0 0 0,0 0 0 0 0,0 0 0 0 0,0 0 0 0 0,0 0 0 0 0,0 0 1 0 0,-1 1-1 0 0,1-1 0 0 0,0 1 0 0 0,-1-1 0 0 0,1 1 0 0 0,-1 0 0 0 0,1-1 0 0 0,-1 1 0 0 0,0 0 0 0 0,0 0 0 0 0,0 0 0 0 0,0 0 0 0 0,0 0 0 0 0,0 0 0 0 0,-1 0 0 0 0,1 1 0 0 0,-1-1 0 0 0,1 0 0 0 0,-1 0 0 0 0,0 0 0 0 0,0 1 0 0 0,0-1 0 0 0,0 0 0 0 0,0 1 5 0 0,-7 84-46 0 0,-2-61 66 0 0,-1 0 0 0 0,-2-1 1 0 0,0 0-1 0 0,-1-1 0 0 0,-2 0 0 0 0,0-1 0 0 0,-9 8-20 0 0,10-9-71 0 0,-2-1-1 0 0,0 0 0 0 0,-1-2 1 0 0,-1 0-1 0 0,0 0 1 0 0,-2-2-1 0 0,0 0 0 0 0,-1-2 1 0 0,-1 0-1 0 0,-7 3 72 0 0,-17-4-1433 0 0,16-13-2402 0 0,14-23-10532 0 0,16 15 12951 0 0</inkml:trace>
  <inkml:trace contextRef="#ctx0" brushRef="#br0" timeOffset="678.429">612 792 0 0 0,'0'0'2080'0'0,"0"0"-95"0"0,0 0 129 0 0,0 0 171 0 0,0 0 24 0 0,0 0-197 0 0,0 0-294 0 0,35 9-264 0 0,112 25-210 0 0,-41-26 863 0 0,-69-13-1605 0 0,0-2 0 0 0,-1-1-1 0 0,0-2 1 0 0,-1-1-1 0 0,0-2 1 0 0,-1-1 0 0 0,22-14-602 0 0,-44 22 64 0 0,0 0 0 0 0,-1-1 1 0 0,0-1-1 0 0,0 0 0 0 0,-1 0 1 0 0,0-1-1 0 0,0-1 0 0 0,-1 1 1 0 0,0-2-1 0 0,-1 1 0 0 0,0-1 0 0 0,0 0 1 0 0,-2-1-1 0 0,1 0 0 0 0,-1 0 1 0 0,-1 0-1 0 0,0-1 0 0 0,-1 0 1 0 0,0 1-1 0 0,-1-2 0 0 0,-1 1 0 0 0,0 0 1 0 0,0-7-65 0 0,-2 17-30 0 0,0 0 1 0 0,-1 0 0 0 0,1 1-1 0 0,-1-1 1 0 0,1 0-1 0 0,-1 1 1 0 0,0-1-1 0 0,0 1 1 0 0,0-1 0 0 0,-1 1-1 0 0,1-1 1 0 0,0 1-1 0 0,-1 0 1 0 0,1 0 0 0 0,-1 0-1 0 0,0-1 1 0 0,0 2-1 0 0,0-1 1 0 0,0 0-1 0 0,0 0 1 0 0,0 1 0 0 0,-1-1-1 0 0,1 1 1 0 0,0-1-1 0 0,-1 1 1 0 0,1 0 0 0 0,-1 0-1 0 0,0 0 1 0 0,1 1-1 0 0,-1-1 1 0 0,0 1-1 0 0,1-1 1 0 0,-1 1 0 0 0,0 0-1 0 0,0 0 30 0 0,-3-1-98 0 0,-1 1 0 0 0,0 1 0 0 0,1-1 1 0 0,-1 1-1 0 0,1 0 0 0 0,-1 0 0 0 0,1 1 0 0 0,-1 0 0 0 0,1 0 0 0 0,0 1 0 0 0,0 0 0 0 0,0 0 0 0 0,0 0 0 0 0,-1 1 98 0 0,-10 9-93 0 0,1 0 0 0 0,0 1 0 0 0,1 0 0 0 0,1 1 0 0 0,0 1 0 0 0,1 0 0 0 0,1 1 0 0 0,0 0 0 0 0,1 1 0 0 0,1 0 0 0 0,1 1-1 0 0,1 0 1 0 0,0 1 0 0 0,-1 8 93 0 0,6-21-15 0 0,1 1-1 0 0,1-1 0 0 0,0 0 0 0 0,0 1 0 0 0,0 0 0 0 0,1-1 1 0 0,0 1-1 0 0,0-1 0 0 0,1 1 0 0 0,0-1 0 0 0,0 1 1 0 0,1-1-1 0 0,0 1 0 0 0,0-1 0 0 0,1 0 0 0 0,0 0 1 0 0,0 0-1 0 0,1 0 0 0 0,-1-1 0 0 0,1 0 0 0 0,1 1 0 0 0,-1-1 1 0 0,1-1-1 0 0,1 1 0 0 0,-1-1 0 0 0,1 0 0 0 0,-1 0 1 0 0,5 2 15 0 0,5 0 46 0 0,0 0 0 0 0,1-1 1 0 0,0-1-1 0 0,0 0 0 0 0,0-1 0 0 0,0-1 1 0 0,1-1-1 0 0,0 0 0 0 0,-1-1 1 0 0,1-1-1 0 0,0 0 0 0 0,0-1 1 0 0,-1-1-1 0 0,1-1 0 0 0,12-3-46 0 0,-1-3 174 0 0,-1-1 0 0 0,1-1 0 0 0,-2-1 0 0 0,0-2 0 0 0,0 0 0 0 0,-1-2 0 0 0,-1 0-1 0 0,-1-2 1 0 0,0-1 0 0 0,-1-1 0 0 0,-1 0 0 0 0,-1-2 0 0 0,5-8-174 0 0,-3-2 63 0 0,-1 0-1 0 0,-1-2 1 0 0,-2 0 0 0 0,-1-2-1 0 0,-1-2-62 0 0,2-60-92 0 0,-18 96 75 0 0,0 1 0 0 0,0 0 0 0 0,0 0 1 0 0,0 0-1 0 0,-1 0 0 0 0,1 0 0 0 0,0 0 0 0 0,-1 0 0 0 0,1 0 0 0 0,-1 0 0 0 0,1 0 0 0 0,-1 0 0 0 0,0 0 0 0 0,1 0 0 0 0,-1 0 0 0 0,0 0 0 0 0,0 0 1 0 0,1 0-1 0 0,-1 1 0 0 0,0-1 0 0 0,0 0 0 0 0,0 1 0 0 0,0-1 0 0 0,0 1 0 0 0,0-1 0 0 0,0 1 0 0 0,0-1 0 0 0,0 1 0 0 0,0 0 0 0 0,0-1 0 0 0,-1 1 1 0 0,1 0-1 0 0,0 0 0 0 0,0 0 0 0 0,0 0 0 0 0,0 0 0 0 0,0 0 0 0 0,0 0 0 0 0,-1 0 0 0 0,1 0 0 0 0,0 1 0 0 0,0-1 0 0 0,0 0 0 0 0,-1 1 17 0 0,-47 23-639 0 0,43-19 611 0 0,0 0-1 0 0,0 1 1 0 0,0-1 0 0 0,1 1 0 0 0,0 1 0 0 0,0-1-1 0 0,0 0 1 0 0,1 1 0 0 0,0 0 0 0 0,0 0-1 0 0,1 1 1 0 0,0-1 0 0 0,0 1 0 0 0,1-1 0 0 0,0 1-1 0 0,0 0 1 0 0,1 0 0 0 0,0 0 0 0 0,0 0-1 0 0,1 0 1 0 0,0 0 0 0 0,0 0 0 0 0,1 0-1 0 0,0 1 29 0 0,4-2-22 0 0,-1 0-1 0 0,1-1 1 0 0,0 0-1 0 0,0 0 0 0 0,1 0 1 0 0,-1 0-1 0 0,1-1 0 0 0,1 0 1 0 0,-1 0-1 0 0,1-1 0 0 0,0 0 1 0 0,0 0-1 0 0,0 0 0 0 0,2 0 23 0 0,22 13-7 0 0,-18-10 48 0 0,0 0 0 0 0,0 0 0 0 0,-1 1 0 0 0,0 1 0 0 0,-1 0 0 0 0,0 0 0 0 0,0 1 0 0 0,-1 1 0 0 0,0 0 0 0 0,-1 0 0 0 0,0 1 0 0 0,-1 0 0 0 0,-1 0 0 0 0,1 1 0 0 0,-2 0 0 0 0,0 0 0 0 0,0 1 0 0 0,-2 0 0 0 0,1 0 0 0 0,-2 0 0 0 0,0 0 0 0 0,0 4-41 0 0,-15 48-233 0 0,11-47-2165 0 0,1-12-9391 0 0,0-7 3164 0 0</inkml:trace>
  <inkml:trace contextRef="#ctx0" brushRef="#br0" timeOffset="1411.729">2337 225 7082 0 0,'0'0'1298'0'0,"0"0"-631"0"0,0 0-253 0 0,0 0 163 0 0,0 0 317 0 0,0 0 233 0 0,0 0 55 0 0,0 0-69 0 0,0 0-70 0 0,0 0-82 0 0,0 0-77 0 0,31 14-69 0 0,101 43-95 0 0,-128-55-666 0 0,-1 0 1 0 0,1 0-1 0 0,0-1 0 0 0,-1 1 0 0 0,1-1 0 0 0,0 0 0 0 0,0 0 0 0 0,0 0 0 0 0,0 0 0 0 0,0-1 1 0 0,0 0-1 0 0,0 0 0 0 0,0 0 0 0 0,0 0 0 0 0,0 0 0 0 0,0-1 0 0 0,0 0 0 0 0,0 0 1 0 0,2 0-55 0 0,5-3 176 0 0,0 1-91 0 0,0-1 1 0 0,0 0 0 0 0,0 0-1 0 0,-1-2 1 0 0,0 1 0 0 0,0-1 0 0 0,0 0-1 0 0,0-1 1 0 0,-1 0 0 0 0,-1-1 0 0 0,1 0-1 0 0,-1 0 1 0 0,0-1 0 0 0,-1 0-1 0 0,0 0 1 0 0,0-1 0 0 0,-1 0 0 0 0,0 0-1 0 0,-1 0 1 0 0,0-1 0 0 0,-1 0-1 0 0,0 0 1 0 0,-1 0 0 0 0,0 0 0 0 0,0 0-1 0 0,-2-1 1 0 0,1 1 0 0 0,-1-1-1 0 0,-1-8-85 0 0,-20-17-312 0 0,7 63-245 0 0,1 70 515 0 0,4 1-1 0 0,4 0 1 0 0,5 25 42 0 0,-2 74 2 0 0,-2-109-14 0 0,4-17-18 0 0,-3-1 0 0 0,-3 1 0 0 0,-3-1-1 0 0,-3-1 1 0 0,-3 0 0 0 0,-3 0 0 0 0,-12 27 30 0 0,23-82 2 0 0,0 1 0 0 0,0-1 0 0 0,-1 0 0 0 0,-1-1 0 0 0,0 1 0 0 0,-1-1 0 0 0,0-1 0 0 0,-1 0 0 0 0,0 0 0 0 0,0-1 0 0 0,-2 0 0 0 0,1-1 0 0 0,-1 0 0 0 0,0-1 0 0 0,-1 0 0 0 0,0-1 0 0 0,0-1 0 0 0,0 0 0 0 0,-1-1 0 0 0,0 0 0 0 0,0-1 0 0 0,0 0 0 0 0,-1-1 0 0 0,1-1 1 0 0,-1 0-1 0 0,0-1 0 0 0,-13-1-2 0 0,22-1 17 0 0,0 0 1 0 0,0 0-1 0 0,1-1 1 0 0,-1 1 0 0 0,0-1-1 0 0,0 0 1 0 0,1-1 0 0 0,0 0-1 0 0,-1 1 1 0 0,1-2-1 0 0,0 1 1 0 0,0-1 0 0 0,1 1-1 0 0,-1-1 1 0 0,1 0 0 0 0,0-1-1 0 0,0 1 1 0 0,0-1-1 0 0,0 0 1 0 0,1 0 0 0 0,0 0-1 0 0,0 0 1 0 0,1-1-1 0 0,-1 1 1 0 0,1-1 0 0 0,-1-5-18 0 0,-1 0 33 0 0,1-1 1 0 0,0 1-1 0 0,1-1 1 0 0,0 0-1 0 0,1 1 1 0 0,0-1-1 0 0,1 0 1 0 0,1 0-1 0 0,0 0 1 0 0,0 0-1 0 0,1 1 1 0 0,1-1-1 0 0,0-2-33 0 0,13-16 27 0 0,0 1 1 0 0,2 1-1 0 0,1 1 0 0 0,2 0 0 0 0,0 2 0 0 0,2 0 1 0 0,0 1-1 0 0,2 2 0 0 0,1 0 0 0 0,0 2 1 0 0,2 1-1 0 0,0 1 0 0 0,27-13-27 0 0,-39 21-3 0 0,190-93-802 0 0,-133 78-3550 0 0,2 4-5791 0 0,-36 9 3310 0 0,-28 10 6429 0 0</inkml:trace>
  <inkml:trace contextRef="#ctx0" brushRef="#br0" timeOffset="1704.939">3104 660 1608 0 0,'0'0'3462'0'0,"0"0"-320"0"0,0 0-470 0 0,0 0-424 0 0,0 0-351 0 0,0 0-381 0 0,0 0-416 0 0,0 0-324 0 0,0 0-198 0 0,0 0-134 0 0,0 0-103 0 0,0 0-77 0 0,0 0-73 0 0,-21 21-72 0 0,-65 69-41 0 0,47-26 7 0 0,38-55-79 0 0,-1-4 14 0 0,0 1-1 0 0,0 0 1 0 0,1 0 0 0 0,0 0-1 0 0,1 0 1 0 0,-1 0 0 0 0,1 0-1 0 0,0 0 1 0 0,0 0 0 0 0,1 0-1 0 0,0 0 1 0 0,0 0 0 0 0,0 0-1 0 0,1-1 1 0 0,0 1 0 0 0,0 0-1 0 0,0-1 1 0 0,1 1 0 0 0,-1-1-1 0 0,2 0 1 0 0,-1 0 0 0 0,0 0-1 0 0,1 0 1 0 0,0-1 0 0 0,0 1-1 0 0,0-1 1 0 0,1 0 0 0 0,-1 0-1 0 0,1-1 1 0 0,0 1-1 0 0,4 1-18 0 0,0-1 119 0 0,-1 0 0 0 0,1-1 0 0 0,0-1 1 0 0,0 1-1 0 0,0-1 0 0 0,1-1 1 0 0,-1 0-1 0 0,0 0 0 0 0,1 0 1 0 0,-1-2-1 0 0,1 1 0 0 0,-1-1 1 0 0,0 0-1 0 0,0-1 0 0 0,1 0 0 0 0,-1-1 1 0 0,0 1-1 0 0,-1-2 0 0 0,1 1 1 0 0,-1-1-1 0 0,1-1 0 0 0,-1 0 1 0 0,0 0-1 0 0,4-3-120 0 0,-2 0 89 0 0,0-1 1 0 0,0 1-1 0 0,0-2 1 0 0,-1 1-1 0 0,-1-1 1 0 0,0-1-1 0 0,0 1 1 0 0,-1-1-1 0 0,0-1 1 0 0,-1 1-1 0 0,0-1 1 0 0,-1 0-1 0 0,0-1 1 0 0,-1 1-1 0 0,0-1 1 0 0,-1 0-1 0 0,0-5-89 0 0,-6-111-739 0 0,-36 55-2586 0 0,12 60-808 0 0,8 12-3900 0 0,12 2-1282 0 0</inkml:trace>
  <inkml:trace contextRef="#ctx0" brushRef="#br0" timeOffset="1945.961">3572 1113 9314 0 0,'0'0'2653'0'0,"0"0"-996"0"0,0 0-172 0 0,0 0 115 0 0,0 0-5 0 0,0 0-213 0 0,0 0-346 0 0,0 0-189 0 0,16-35-83 0 0,47-108-63 0 0,-18 6 748 0 0,-39 119-1497 0 0,1 0 1 0 0,0 0 0 0 0,2 1 0 0 0,0 0-1 0 0,1 0 1 0 0,0 1 0 0 0,1 0 0 0 0,1 1-1 0 0,1 0 1 0 0,0 1 0 0 0,1 1 0 0 0,0 0-1 0 0,1 0 1 0 0,1 2 0 0 0,0 0 0 0 0,0 1 0 0 0,1 0-1 0 0,0 1 1 0 0,15-4 47 0 0,18 6-4632 0 0,-33 7-138 0 0,-2 2-3852 0 0,-6 1 3061 0 0</inkml:trace>
  <inkml:trace contextRef="#ctx0" brushRef="#br0" timeOffset="2687.018">3901 1105 0 0 0,'0'0'840'0'0,"0"0"506"0"0,0 0 285 0 0,0 0 325 0 0,0 0 257 0 0,0 0 67 0 0,0 0-197 0 0,0 0-298 0 0,0 0-273 0 0,0 0-214 0 0,0 0-138 0 0,0 0-117 0 0,0 0-118 0 0,14-19-151 0 0,97-131 805 0 0,-90 121-1401 0 0,1 1 1 0 0,1 1 0 0 0,1 1 0 0 0,2 1-1 0 0,0 2 1 0 0,2 0 0 0 0,0 1-1 0 0,4 1-178 0 0,-31 20-1 0 0,0 0 0 0 0,0-1 0 0 0,0 1 0 0 0,0 0 0 0 0,0 0 0 0 0,0 1 0 0 0,0-1 0 0 0,0 0 0 0 0,0 0 0 0 0,0 0 0 0 0,0 1 0 0 0,1-1 0 0 0,-1 0 0 0 0,0 1 0 0 0,1 0 0 0 0,-1-1 0 0 0,0 1 0 0 0,1 0 0 0 0,-1-1 0 0 0,1 1 0 0 0,-1 0-1 0 0,0 0 1 0 0,1 0 0 0 0,-1 0 0 0 0,1 0 0 0 0,-1 1 0 0 0,0-1 0 0 0,1 0 0 0 0,-1 1 0 0 0,0-1 0 0 0,1 1 0 0 0,-1-1 0 0 0,0 1 0 0 0,1 0 0 0 0,-1-1 0 0 0,0 1 0 0 0,0 0 0 0 0,0 0 0 0 0,0 0 0 0 0,0 0 0 0 0,0 0 0 0 0,0 0 0 0 0,0 0 0 0 0,0 0-1 0 0,0 0 1 0 0,-1 0 0 0 0,1 1 0 0 0,0-1 0 0 0,-1 0 0 0 0,1 1 0 0 0,-1-1 0 0 0,0 0 0 0 0,1 1 0 0 0,-1-1 0 0 0,0 1 1 0 0,2 127 261 0 0,1-127-248 0 0,-1-1-1 0 0,1-1 0 0 0,-1 1 0 0 0,1 0 0 0 0,-1 0 0 0 0,1-1 0 0 0,-1 0 0 0 0,1 1 1 0 0,0-1-1 0 0,-1 0 0 0 0,1 0 0 0 0,-1-1 0 0 0,1 1 0 0 0,-1 0 0 0 0,1-1 0 0 0,0 0 0 0 0,-1 1 1 0 0,0-1-1 0 0,1 0 0 0 0,-1 0 0 0 0,1-1 0 0 0,-1 1 0 0 0,2-1-12 0 0,210-125 459 0 0,-122 92-468 0 0,-75 76 89 0 0,-14 165 256 0 0,-3-204-372 0 0,0 0-1 0 0,1 0 1 0 0,0 0 0 0 0,-1 0 0 0 0,1 0 0 0 0,0 0 0 0 0,0 0-1 0 0,0 0 1 0 0,0 0 0 0 0,0-1 0 0 0,1 1 0 0 0,-1 0 0 0 0,1-1-1 0 0,-1 1 1 0 0,1-1 0 0 0,-1 1 0 0 0,1-1 0 0 0,0 0 0 0 0,-1 0 0 0 0,1 1-1 0 0,0-1 1 0 0,0-1 0 0 0,0 1 0 0 0,0 0 0 0 0,0 0 0 0 0,0-1-1 0 0,0 1 1 0 0,0-1 0 0 0,0 0 0 0 0,1 1 0 0 0,-1-1 0 0 0,0 0-1 0 0,0 0 1 0 0,0 0 0 0 0,1-1 36 0 0,74-18-7636 0 0,-59 9 953 0 0,-4 5-2935 0 0</inkml:trace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3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35.8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373 348 4977 0 0,'0'0'2783'0'0,"0"0"-1082"0"0,0 0-446 0 0,0 0 69 0 0,0 0 115 0 0,0 0-1 0 0,0 0-208 0 0,0 0-303 0 0,0 0-245 0 0,0 0-161 0 0,0 0-122 0 0,-34 13-59 0 0,-109 44-31 0 0,137-55-282 0 0,1 0-1 0 0,0 0 0 0 0,0 1 0 0 0,0 0 0 0 0,0 0 0 0 0,0 0 0 0 0,1 0 1 0 0,0 1-1 0 0,-1-1 0 0 0,1 1 0 0 0,0 0 0 0 0,1 1 0 0 0,-1-1 0 0 0,1 1 0 0 0,0 0 1 0 0,-1 2-27 0 0,-7 9 95 0 0,-2 2-49 0 0,0 1-1 0 0,1 0 1 0 0,1 0 0 0 0,1 1 0 0 0,1 0 0 0 0,0 1-1 0 0,2 0 1 0 0,0 1 0 0 0,1-1 0 0 0,2 1 0 0 0,0 0-1 0 0,1 0 1 0 0,1 1 0 0 0,2-1 0 0 0,0 1-46 0 0,2-15-55 0 0,0 1 0 0 0,0 0 0 0 0,1-1 0 0 0,1 0 0 0 0,-1 1 0 0 0,1-1 0 0 0,1-1 0 0 0,0 1 1 0 0,0-1-1 0 0,0 1 0 0 0,1-1 0 0 0,0-1 0 0 0,0 1 0 0 0,1-1 0 0 0,-1 0 0 0 0,1-1 0 0 0,1 0 0 0 0,-1 0 0 0 0,1 0 1 0 0,0-1-1 0 0,0 0 0 0 0,6 2 55 0 0,0 0-1003 0 0,1-1 0 0 0,-1-1 0 0 0,1 0 1 0 0,0 0-1 0 0,0-2 0 0 0,0 0 0 0 0,0 0 1 0 0,5-2 1002 0 0,29 0-7662 0 0,-33 0 4028 0 0</inkml:trace>
  <inkml:trace contextRef="#ctx0" brushRef="#br0" timeOffset="895.59">727 591 2072 0 0,'0'0'1798'0'0,"0"0"-196"0"0,0 0 1 0 0,0 0 115 0 0,0 0 17 0 0,0 0-188 0 0,0 0-312 0 0,0 0-321 0 0,0 0-280 0 0,0 0-177 0 0,-10 31-133 0 0,-28 98-72 0 0,37-127-238 0 0,0 0 0 0 0,0 0 0 0 0,0 0-1 0 0,0 1 1 0 0,0-1 0 0 0,1 1 0 0 0,-1-1-1 0 0,1 0 1 0 0,0 1 0 0 0,-1-1 0 0 0,1 1-1 0 0,0-1 1 0 0,1 1 0 0 0,-1-1 0 0 0,0 1-1 0 0,1-1 1 0 0,-1 0 0 0 0,1 1-1 0 0,0-1 1 0 0,0 0 0 0 0,0 1 0 0 0,0-1-1 0 0,0 0 1 0 0,0 0 0 0 0,1 1-14 0 0,3 4 55 0 0,1 0 38 0 0,0-1 1 0 0,0 1-1 0 0,1-1 0 0 0,-1-1 0 0 0,1 1 1 0 0,1-1-1 0 0,-1 0 0 0 0,1-1 0 0 0,0 1 1 0 0,0-1-1 0 0,0-1 0 0 0,1 0 0 0 0,-1 0 1 0 0,1-1-1 0 0,-1 0 0 0 0,1 0 0 0 0,0-1 0 0 0,0 0 1 0 0,0-1-1 0 0,0 0 0 0 0,0 0 0 0 0,0-1 1 0 0,-1 0-1 0 0,7-1-93 0 0,-3-2 213 0 0,0 0-1 0 0,0-1 1 0 0,-1 0-1 0 0,0-1 1 0 0,0 0 0 0 0,0-1-1 0 0,-1 0 1 0 0,0-1-1 0 0,0 0 1 0 0,-1 0 0 0 0,0-1-1 0 0,7-9-212 0 0,-9 11 55 0 0,-1 0 0 0 0,0-1-1 0 0,-1 0 1 0 0,1 0 0 0 0,-1-1 0 0 0,-1 1-1 0 0,0-1 1 0 0,0 0 0 0 0,0 0 0 0 0,-1 0-1 0 0,-1-1 1 0 0,0 1 0 0 0,0-1 0 0 0,-1 0-1 0 0,0 1 1 0 0,0-1 0 0 0,-1 0 0 0 0,0 0-1 0 0,-1 1 1 0 0,-2-8-55 0 0,1 11-81 0 0,-1 0-1 0 0,0 0 1 0 0,-1 0 0 0 0,1 1-1 0 0,-1-1 1 0 0,-1 1 0 0 0,1 0-1 0 0,0 0 1 0 0,-1 1 0 0 0,0-1-1 0 0,0 1 1 0 0,-1 0 0 0 0,1 0-1 0 0,-1 1 1 0 0,0-1-1 0 0,0 1 1 0 0,0 1 0 0 0,0-1-1 0 0,-1 1 1 0 0,-3-1 81 0 0,7 2-93 0 0,-1 0 0 0 0,1 0 0 0 0,0 0 0 0 0,-1 0 0 0 0,0 0 0 0 0,1 1 0 0 0,-1 0 0 0 0,1 0 0 0 0,-1 0 0 0 0,0 0 0 0 0,1 0 0 0 0,-1 1 0 0 0,1-1 0 0 0,-1 1 0 0 0,1 0 0 0 0,-1 0 0 0 0,1 1 0 0 0,0-1-1 0 0,-1 1 1 0 0,1-1 0 0 0,0 1 0 0 0,0 0 0 0 0,0 0 0 0 0,0 1 0 0 0,1-1 0 0 0,-1 0 0 0 0,0 1 0 0 0,1 0 0 0 0,0-1 0 0 0,0 1 0 0 0,0 0 0 0 0,0 0 0 0 0,0 1 0 0 0,0-1 0 0 0,1 0 0 0 0,0 0 0 0 0,-1 1 0 0 0,1-1 0 0 0,0 1 0 0 0,1-1 0 0 0,-1 1 0 0 0,1-1 0 0 0,-1 1 0 0 0,1 0 0 0 0,0-1 0 0 0,1 1 0 0 0,-1-1 0 0 0,0 1 0 0 0,1 0 0 0 0,0-1 0 0 0,0 1-1 0 0,0-1 1 0 0,0 0 0 0 0,1 1 0 0 0,-1-1 0 0 0,1 0 0 0 0,0 0 0 0 0,0 0 0 0 0,0 0 0 0 0,0 0 0 0 0,1 0 0 0 0,-1 0 93 0 0,14 5 76 0 0,-1 0-1 0 0,1-1 1 0 0,1-1 0 0 0,-1 0-1 0 0,1-1 1 0 0,0-1 0 0 0,0 0-1 0 0,0-1 1 0 0,0-1-1 0 0,1-1 1 0 0,-1-1 0 0 0,1 0-1 0 0,11-2-75 0 0,-22 2 36 0 0,16-1 222 0 0,0-1 0 0 0,0-1 0 0 0,0 0 0 0 0,-1-2 0 0 0,0-1 0 0 0,0-1-1 0 0,0 0 1 0 0,-1-2 0 0 0,0 0 0 0 0,1-2-258 0 0,64-35 888 0 0,-108 96 693 0 0,19-45-1577 0 0,0 0 0 0 0,0-1 1 0 0,0 1-1 0 0,1 0 0 0 0,0 0 0 0 0,0 1 1 0 0,0-1-1 0 0,1 0 0 0 0,-1 1 0 0 0,1-1 1 0 0,1 0-1 0 0,-1 1 0 0 0,1 0 0 0 0,0-1 1 0 0,0 1-1 0 0,0-1 0 0 0,1 1 0 0 0,0-1 1 0 0,0 0-1 0 0,1 1 0 0 0,-1-1 1 0 0,1 0-1 0 0,0 0 0 0 0,0 0 0 0 0,1 0 1 0 0,0 0-1 0 0,0 0 0 0 0,0-1 0 0 0,0 1 1 0 0,1-1-1 0 0,2 3-4 0 0,0-3 45 0 0,0-1 0 0 0,1 1-1 0 0,-1-1 1 0 0,1 0 0 0 0,0-1 0 0 0,0 1 0 0 0,0-2 0 0 0,0 1 0 0 0,0-1 0 0 0,0 0 0 0 0,1 0-1 0 0,-1 0 1 0 0,0-1 0 0 0,1-1 0 0 0,-1 1 0 0 0,0-1 0 0 0,1 0 0 0 0,-1-1 0 0 0,0 0-1 0 0,0 0 1 0 0,0 0 0 0 0,0-1 0 0 0,0-1-45 0 0,148-92 1461 0 0,-135 81-1320 0 0,119-95 320 0 0,-137 112-535 0 0,-1 1 0 0 0,1 0 0 0 0,0-1 0 0 0,-1 1 0 0 0,0 0 0 0 0,0 0 0 0 0,0 0 0 0 0,0 0 0 0 0,0 0 0 0 0,-1 0 0 0 0,1 0 0 0 0,-1 1 0 0 0,0-1 0 0 0,0 0 0 0 0,0 0 0 0 0,0 0 0 0 0,0 0-1 0 0,-1 0 1 0 0,1 0 0 0 0,-1 1 0 0 0,0-1 74 0 0,1 8-88 0 0,0-7 82 0 0,0 0-1 0 0,1 0 1 0 0,-1-1 0 0 0,1 1-1 0 0,0 0 1 0 0,1 0 0 0 0,-1-1-1 0 0,1 1 1 0 0,-1-1 0 0 0,1 1-1 0 0,0-1 1 0 0,0 0 0 0 0,1 1-1 0 0,-1-1 1 0 0,0 0 0 0 0,1-1-1 0 0,0 1 1 0 0,0 0-1 0 0,0-1 1 0 0,0 1 0 0 0,0-1-1 0 0,1 0 1 0 0,-1 0 0 0 0,0-1-1 0 0,1 1 1 0 0,0-1 0 0 0,-1 1-1 0 0,1-1 1 0 0,0 0 0 0 0,0 0-1 0 0,-1-1 1 0 0,4 1 6 0 0,6 1 50 0 0,0 0 0 0 0,0-1 0 0 0,0-1 1 0 0,0 0-1 0 0,1-1 0 0 0,-1 0 0 0 0,0-1 0 0 0,0 0 0 0 0,3-2-50 0 0,0 0 81 0 0,-1-1-1 0 0,-1-1 0 0 0,1 0 0 0 0,-1-1 1 0 0,0 0-1 0 0,0-2 0 0 0,-1 1 1 0 0,0-1-1 0 0,-1-1 0 0 0,0 0 1 0 0,0-1-1 0 0,-1-1 0 0 0,4-5-80 0 0,-8 8 14 0 0,0 0 0 0 0,0 0-1 0 0,-1-1 1 0 0,0 0 0 0 0,-1 0 0 0 0,0-1-1 0 0,0 0 1 0 0,-1 0 0 0 0,-1 0-1 0 0,0 0 1 0 0,0 0 0 0 0,-1 0-1 0 0,-1-1 1 0 0,0 1 0 0 0,0-1-14 0 0,-33 5-4977 0 0,11 17-6604 0 0,18-7 4211 0 0</inkml:trace>
  <inkml:trace contextRef="#ctx0" brushRef="#br0" timeOffset="1671.365">2356 539 0 0 0,'0'0'428'0'0,"0"0"527"0"0,0 0 132 0 0,0 0 32 0 0,0 0 52 0 0,0 0 1 0 0,0 0-37 0 0,-1 3-88 0 0,1-3-934 0 0,1-1 0 0 0,-1 1 1 0 0,0 0-1 0 0,0-1 0 0 0,0 1 1 0 0,1 0-1 0 0,-1-1 0 0 0,0 1 1 0 0,1 0-1 0 0,-1-1 0 0 0,0 1 1 0 0,0 0-1 0 0,1 0 0 0 0,-1 0 0 0 0,0-1 1 0 0,1 1-1 0 0,-1 0 0 0 0,1 0 1 0 0,-1 0-1 0 0,0 0 0 0 0,1 0 1 0 0,-1 0-1 0 0,0 0 0 0 0,1 0 1 0 0,-1 0-1 0 0,1 0 0 0 0,-1 0 1 0 0,0 0-1 0 0,1 0 0 0 0,-1 0 1 0 0,1 0-1 0 0,-1 0 0 0 0,0 0 0 0 0,1 0 1 0 0,-1 0-1 0 0,0 0 0 0 0,1 1 1 0 0,-1-1-1 0 0,0 0 0 0 0,1 0 1 0 0,-1 0-1 0 0,0 1 0 0 0,1-1 1 0 0,-1 0-1 0 0,0 1 0 0 0,0-1 1 0 0,1 0-1 0 0,-1 0 0 0 0,0 1 1 0 0,0-1-1 0 0,1 1-113 0 0,27-37 3048 0 0,13-67 1194 0 0,-14-62-3031 0 0,-25-34-1008 0 0,-3 197-231 0 0,0 0 0 0 0,1 0-1 0 0,-1 0 1 0 0,0 0 0 0 0,0 0 0 0 0,0 0 0 0 0,0 0 0 0 0,0 0 0 0 0,-1 1 0 0 0,1-1 0 0 0,-1 0-1 0 0,1 1 1 0 0,-1-1 0 0 0,1 1 0 0 0,-1-1 0 0 0,0 1 0 0 0,0 0 0 0 0,0 0 0 0 0,0 0-1 0 0,0 0 1 0 0,0 0 0 0 0,0 0 0 0 0,0 0 0 0 0,0 1 0 0 0,0-1 0 0 0,0 1 0 0 0,0 0-1 0 0,0-1 1 0 0,-1 1 0 0 0,1 0 0 0 0,0 0 0 0 0,0 1 0 0 0,0-1 0 0 0,-1 0 0 0 0,1 1 0 0 0,0-1-1 0 0,0 1 1 0 0,0 0 0 0 0,0-1 0 0 0,0 1 0 0 0,0 0 0 0 0,0 0 0 0 0,0 0 0 0 0,0 1-1 0 0,1-1 1 0 0,-1 0 0 0 0,0 1 0 0 0,1-1 0 0 0,-1 1 0 0 0,1 0 0 0 0,-1-1 0 0 0,1 1-1 0 0,0 0 1 0 0,0 0 0 0 0,0 0 0 0 0,0 0 0 0 0,0 0 0 0 0,0 1 28 0 0,-11 16 5 0 0,1 0 0 0 0,1 0 1 0 0,1 2-1 0 0,0-1 0 0 0,2 1 1 0 0,0 0-1 0 0,2 0 0 0 0,0 1 1 0 0,1 0-1 0 0,0 9-5 0 0,1-13 26 0 0,-1 1-1 0 0,2 0 1 0 0,1 0 0 0 0,0-1-1 0 0,1 1 1 0 0,1 0-1 0 0,1 0 1 0 0,0 0 0 0 0,2 0-1 0 0,0-1 1 0 0,1 0-1 0 0,1 0 1 0 0,0 0 0 0 0,2 0-1 0 0,0-1 1 0 0,1-1-1 0 0,0 1 1 0 0,2-1 0 0 0,0-1-1 0 0,1 1-25 0 0,-4-5 74 0 0,2-1 0 0 0,-1 0 1 0 0,1 0-1 0 0,1-1 0 0 0,0 0 0 0 0,0-1 0 0 0,1 0 0 0 0,0-1 0 0 0,0 0 0 0 0,0-1 0 0 0,1 0 1 0 0,0-1-1 0 0,0-1 0 0 0,1 0 0 0 0,-1 0 0 0 0,1-2 0 0 0,0 0 0 0 0,0 0 0 0 0,0-1 0 0 0,0-1 1 0 0,4 0-75 0 0,23-24-1987 0 0,-35 15-2209 0 0,-2-1-3412 0 0,-2 6-1689 0 0</inkml:trace>
  <inkml:trace contextRef="#ctx0" brushRef="#br0" timeOffset="2383.509">3066 547 48 0 0,'0'0'1156'0'0,"0"0"59"0"0,0 0 253 0 0,0 0 412 0 0,0 0 284 0 0,0 0-5 0 0,0 0-189 0 0,0 0-298 0 0,0 0-271 0 0,0 0-204 0 0,0 0-194 0 0,0 0-173 0 0,-16-9-121 0 0,-50-28-116 0 0,64 37-557 0 0,1-1-1 0 0,0 0 1 0 0,-1 0-1 0 0,1 1 0 0 0,-1-1 1 0 0,1 1-1 0 0,-1-1 1 0 0,1 1-1 0 0,-1 0 0 0 0,1 0 1 0 0,-1 0-1 0 0,1-1 0 0 0,-1 1 1 0 0,1 1-1 0 0,-1-1 1 0 0,1 0-1 0 0,-1 0 0 0 0,1 0 1 0 0,-1 1-1 0 0,1-1 1 0 0,-1 1-1 0 0,1-1 0 0 0,-1 1 1 0 0,1 0-1 0 0,0 0 0 0 0,-1-1 1 0 0,1 1-1 0 0,0 0 1 0 0,0 0-1 0 0,0 0 0 0 0,0 0 1 0 0,-1 0-1 0 0,1 1 0 0 0,1-1 1 0 0,-1 0-1 0 0,0 0 1 0 0,0 1-1 0 0,0-1 0 0 0,1 1 1 0 0,-1 0-36 0 0,-1 1 33 0 0,-8 15 49 0 0,0 0 0 0 0,2 1 0 0 0,0-1 0 0 0,1 2 0 0 0,0-1 1 0 0,2 1-1 0 0,1 0 0 0 0,0 0 0 0 0,1 0 0 0 0,1 0 0 0 0,1 1 0 0 0,2 13-82 0 0,0-29 21 0 0,0-1 0 0 0,0 1 0 0 0,0 0 0 0 0,1 0-1 0 0,-1 0 1 0 0,1-1 0 0 0,1 1 0 0 0,-1-1 0 0 0,1 0 0 0 0,-1 1-1 0 0,1-1 1 0 0,0 0 0 0 0,1-1 0 0 0,-1 1 0 0 0,1 0-1 0 0,0-1 1 0 0,-1 0 0 0 0,1 0 0 0 0,1 0 0 0 0,-1 0 0 0 0,0-1-1 0 0,1 0 1 0 0,-1 0 0 0 0,1 0 0 0 0,0 0 0 0 0,0-1 0 0 0,-1 0-1 0 0,1 0 1 0 0,0 0 0 0 0,0 0 0 0 0,1-1-21 0 0,5 0 132 0 0,0-1 0 0 0,0 0 1 0 0,-1-1-1 0 0,1 0 0 0 0,-1-1 1 0 0,1 0-1 0 0,-1-1 0 0 0,0 0 1 0 0,0 0-1 0 0,-1-1 0 0 0,1 0 1 0 0,-1-1-1 0 0,0 0 0 0 0,5-5-132 0 0,15-11 142 0 0,-1-2-1 0 0,-1-1 1 0 0,0-2-1 0 0,-3 0 1 0 0,0-2-1 0 0,-1 0 1 0 0,-2-1-1 0 0,-1-2 1 0 0,-2 0-1 0 0,-1-1 1 0 0,12-34-142 0 0,-24 52-1 0 0,-1 0 1 0 0,-1 0-1 0 0,0 0 1 0 0,-1 0-1 0 0,-1-1 1 0 0,0 1-1 0 0,-1-1 1 0 0,-1 1-1 0 0,0 0 1 0 0,-1-1-1 0 0,-1 1 1 0 0,-1-4 0 0 0,2 11-41 0 0,0 0 0 0 0,-1 1 0 0 0,1-1 1 0 0,-2 0-1 0 0,1 1 0 0 0,-1 0 1 0 0,0 0-1 0 0,-1 0 0 0 0,1 0 0 0 0,-1 1 1 0 0,-1-1-1 0 0,1 1 0 0 0,-1 1 0 0 0,0-1 1 0 0,0 1-1 0 0,-1 0 0 0 0,0 0 0 0 0,1 1 1 0 0,-2 0-1 0 0,1 0 0 0 0,0 1 0 0 0,-1 0 1 0 0,-6-2 40 0 0,9 4-43 0 0,-1 0-1 0 0,1 1 1 0 0,-1-1 0 0 0,0 1 0 0 0,1 0 0 0 0,-1 1 0 0 0,0-1-1 0 0,1 1 1 0 0,-1 0 0 0 0,1 1 0 0 0,0-1 0 0 0,-1 1 0 0 0,1 0 0 0 0,0 1-1 0 0,0-1 1 0 0,0 1 0 0 0,0 0 0 0 0,0 0 0 0 0,1 0 0 0 0,-1 1-1 0 0,1 0 1 0 0,0 0 0 0 0,0 0 0 0 0,1 0 0 0 0,-1 1 43 0 0,-4 5-22 0 0,0 0 0 0 0,1 0 0 0 0,0 1 0 0 0,0 0 0 0 0,2 0 1 0 0,-1 1-1 0 0,1-1 0 0 0,1 1 0 0 0,0 0 0 0 0,-1 11 22 0 0,2-10 1 0 0,1 1 0 0 0,1-1-1 0 0,0 1 1 0 0,1-1 0 0 0,0 1-1 0 0,2 0 1 0 0,-1-1 0 0 0,1 0 0 0 0,1 1-1 0 0,1-1 1 0 0,-1 0 0 0 0,2 0 0 0 0,0-1-1 0 0,1 1 1 0 0,0-1 0 0 0,0 0 0 0 0,2-1-1 0 0,-1 1 1 0 0,2-1 0 0 0,0 1-1 0 0,21 15-74 0 0,1 0 1 0 0,1-2-1 0 0,1-1 1 0 0,1-2-1 0 0,1-1 1 0 0,1-2 0 0 0,1-2-1 0 0,1-1 1 0 0,0-2-1 0 0,0-1 1 0 0,2-2-1 0 0,-1-2 1 0 0,3-1 73 0 0,50 12-2189 0 0,-26-7-5976 0 0,-45-9 203 0 0</inkml:trace>
</inkml:ink>
</file>

<file path=ppt/ink/ink3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46.0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80 0 0,'0'0'2441'0'0,"0"0"-841"0"0,0 0-616 0 0,0 0-640 0 0,0 0-1160 0 0,0 0-928 0 0,0 0-1001 0 0,0 0 2601 0 0</inkml:trace>
</inkml:ink>
</file>

<file path=ppt/ink/ink3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44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108 177 1192 0 0,'0'0'1038'0'0,"0"0"-414"0"0,0 0-139 0 0,0 0 173 0 0,0 0 283 0 0,0 0 224 0 0,0 0 51 0 0,0 0-60 0 0,-1 32-120 0 0,-3 102-121 0 0,9 100 1650 0 0,-4-190-2239 0 0,0-21-111 0 0,0 0 0 0 0,-1 1 0 0 0,-1-1 0 0 0,-2 0 0 0 0,0 0 0 0 0,-2 0-1 0 0,0 0 1 0 0,-1-1 0 0 0,-8 18-215 0 0,14-38 57 0 0,-1-1 0 0 0,1 1 0 0 0,0-1 0 0 0,-1 1 0 0 0,1-1 0 0 0,-1 1-1 0 0,1-1 1 0 0,-1 0 0 0 0,0 1 0 0 0,0-1 0 0 0,1 0 0 0 0,-1 1 0 0 0,0-1 0 0 0,0 0 0 0 0,0 0-1 0 0,0 0 1 0 0,0 0 0 0 0,-1 0 0 0 0,1 0 0 0 0,0 0 0 0 0,0 0 0 0 0,-1-1 0 0 0,1 1 0 0 0,-1 0-1 0 0,1-1 1 0 0,0 1 0 0 0,-1-1 0 0 0,1 1 0 0 0,-1-1 0 0 0,1 0 0 0 0,-1 0 0 0 0,1 0-1 0 0,-1 0 1 0 0,1 0 0 0 0,-1 0 0 0 0,1 0 0 0 0,-1 0 0 0 0,1 0 0 0 0,-1-1 0 0 0,1 1 0 0 0,-1-1-1 0 0,1 1 1 0 0,-1-1 0 0 0,1 1 0 0 0,0-1 0 0 0,-1 0 0 0 0,1 0 0 0 0,0 0 0 0 0,0 0 0 0 0,0 0-1 0 0,-1 0 1 0 0,1 0 0 0 0,0 0 0 0 0,0 0 0 0 0,0 0 0 0 0,1 0 0 0 0,-1-1 0 0 0,0 1-57 0 0,-2-15 33 0 0,1-1 0 0 0,0 1 0 0 0,2 0 1 0 0,0-1-1 0 0,0 1 0 0 0,1 0 0 0 0,2-1 1 0 0,-1 1-1 0 0,2 0 0 0 0,0 0 0 0 0,1 0 1 0 0,0 1-1 0 0,2 0 0 0 0,6-14-33 0 0,-9 19 21 0 0,19-48-11 0 0,3 1 0 0 0,2 0 0 0 0,2 3 0 0 0,3 0-1 0 0,2 2 1 0 0,2 2 0 0 0,2 1 0 0 0,2 2-1 0 0,24-18-9 0 0,-59 59 19 0 0,1-1 0 0 0,0 2 0 0 0,0-1 0 0 0,0 1 0 0 0,1 0 0 0 0,-1 1 0 0 0,1-1 0 0 0,0 2 0 0 0,0-1 0 0 0,1 1 0 0 0,-1 0-1 0 0,1 1 1 0 0,0 0 0 0 0,0 0 0 0 0,-1 1 0 0 0,1 0-19 0 0,-6 3 13 0 0,0 1 0 0 0,0-1 1 0 0,-1 1-1 0 0,1 0 0 0 0,-1 0 0 0 0,1 0 0 0 0,-1 0 1 0 0,0 0-1 0 0,-1 0 0 0 0,1 1 0 0 0,0-1 0 0 0,-1 0 0 0 0,0 1 1 0 0,0 0-1 0 0,0-1 0 0 0,0 1 0 0 0,0 0 0 0 0,-1-1 0 0 0,0 1 1 0 0,1 0-1 0 0,-2-1 0 0 0,1 1 0 0 0,0 0 0 0 0,-1 0 0 0 0,1-1 1 0 0,-1 1-1 0 0,-1 2-13 0 0,2-2 18 0 0,-5 25 28 0 0,-2 0 0 0 0,0 0 0 0 0,-2-1 0 0 0,-2 0 0 0 0,0-1 0 0 0,-1 0 0 0 0,-2-1 0 0 0,-1 0 1 0 0,-1-1-1 0 0,-1-1 0 0 0,-5 5-46 0 0,0 4-17 0 0,9-13-176 0 0,-1 0 0 0 0,-1-1 0 0 0,-1 0 0 0 0,0-1 0 0 0,-1-1 0 0 0,-18 14 193 0 0,-36 1-7191 0 0,56-31-1219 0 0,13-1 4877 0 0</inkml:trace>
  <inkml:trace contextRef="#ctx0" brushRef="#br0" timeOffset="509.787">445 611 0 0 0,'0'0'575'0'0,"0"0"1114"0"0,0 0 435 0 0,0 0 187 0 0,0 0 63 0 0,0 0-218 0 0,33-7-376 0 0,105-23-335 0 0,-59-3 313 0 0,-63 22-1321 0 0,16-9-50 0 0,-2-2 0 0 0,0-1 0 0 0,-1-1 1 0 0,-1-2-1 0 0,-2-1 0 0 0,-1-1 0 0 0,-1-1 0 0 0,-1-1 1 0 0,16-27-388 0 0,-34 46 61 0 0,1 1 1 0 0,-2-1-1 0 0,1 0 0 0 0,-2 0 1 0 0,1 0-1 0 0,-1 0 1 0 0,-1-1-1 0 0,0 1 1 0 0,-1-1-1 0 0,0 1 0 0 0,-1-1 1 0 0,0 0-1 0 0,0 1 1 0 0,-2-2-62 0 0,2 10-10 0 0,-1 0 1 0 0,0 0 0 0 0,0 0-1 0 0,0 0 1 0 0,-1 0 0 0 0,1 0-1 0 0,-1 0 1 0 0,1 1 0 0 0,-1-1-1 0 0,0 0 1 0 0,0 1 0 0 0,0 0-1 0 0,0-1 1 0 0,-1 1-1 0 0,1 0 1 0 0,-1 0 0 0 0,1 0-1 0 0,-1 0 1 0 0,0 1 0 0 0,0-1-1 0 0,1 1 1 0 0,-1-1 0 0 0,0 1-1 0 0,0 0 1 0 0,-1 0-1 0 0,1 1 1 0 0,0-1 0 0 0,0 1-1 0 0,0-1 1 0 0,0 1 0 0 0,-2 0 9 0 0,-2 0-40 0 0,-1-1 1 0 0,1 2 0 0 0,0-1 0 0 0,-1 1 0 0 0,1 0-1 0 0,0 0 1 0 0,0 1 0 0 0,0 0 0 0 0,0 0-1 0 0,0 1 1 0 0,0 0 0 0 0,1 0 0 0 0,-3 2 39 0 0,3-2-20 0 0,-1 1 0 0 0,0 0-1 0 0,1 0 1 0 0,0 1 0 0 0,0-1 0 0 0,0 1 0 0 0,1 1 0 0 0,-1-1 0 0 0,1 1 0 0 0,1 0 0 0 0,-1 0 0 0 0,1 0 0 0 0,0 1 0 0 0,0-1 0 0 0,1 1 0 0 0,0 0 0 0 0,0 0 0 0 0,0 0 0 0 0,1 1 0 0 0,0-1 0 0 0,1 1 0 0 0,0-1-1 0 0,0 1 1 0 0,0-1 0 0 0,1 1 0 0 0,0 0 0 0 0,1-1 0 0 0,0 3 20 0 0,4-4-8 0 0,-1 0 1 0 0,2 0-1 0 0,-1-1 0 0 0,0 0 1 0 0,1 0-1 0 0,0 0 0 0 0,1 0 0 0 0,-1-1 1 0 0,1 0-1 0 0,-1 0 0 0 0,1-1 0 0 0,0 0 1 0 0,0 0-1 0 0,1-1 0 0 0,-1 0 0 0 0,1 0 1 0 0,-1-1-1 0 0,1 1 0 0 0,-1-2 1 0 0,7 1 6 0 0,35 4 100 0 0,-1-3-1 0 0,1-2 1 0 0,0-2-1 0 0,-1-2 1 0 0,0-2-1 0 0,5-3-98 0 0,22 1 459 0 0,-77 39 188 0 0,-78 126-805 0 0,66-106-2973 0 0,18-35-1908 0 0,7-6-4609 0 0,-7-9 6450 0 0</inkml:trace>
  <inkml:trace contextRef="#ctx0" brushRef="#br0" timeOffset="847.729">1498 420 1408 0 0,'0'0'4260'0'0,"0"0"-2758"0"0,0 0-530 0 0,0 0 473 0 0,0 0 349 0 0,0 0 111 0 0,0 0-100 0 0,0 0-184 0 0,0 0-210 0 0,0 0-207 0 0,36-6-225 0 0,110-19-230 0 0,-142 25-694 0 0,1-1-1 0 0,0 1 0 0 0,-1-1 1 0 0,1 0-1 0 0,-1-1 0 0 0,1 1 1 0 0,-1-1-1 0 0,0 0 0 0 0,1 0 1 0 0,-1 0-1 0 0,0 0 1 0 0,0-1-1 0 0,-1 0 0 0 0,1 0 1 0 0,0 0-1 0 0,2-3-54 0 0,6-6 186 0 0,-2 6-91 0 0,-1-1 0 0 0,0 0 0 0 0,0-1 0 0 0,0 0 1 0 0,-1-1-1 0 0,0 1 0 0 0,-1-1 0 0 0,0-1 0 0 0,0 1 0 0 0,-1-1 0 0 0,0-1 0 0 0,-1 1 0 0 0,0-1 0 0 0,-1 0 0 0 0,0 0 0 0 0,-1 0 0 0 0,0 0 0 0 0,0-1 0 0 0,-2 1 0 0 0,2-10-95 0 0,-4 18-15 0 0,0-1 1 0 0,0 1 0 0 0,0 0-1 0 0,0 0 1 0 0,-1 0 0 0 0,1 0-1 0 0,-1 0 1 0 0,0 0 0 0 0,0 1-1 0 0,0-1 1 0 0,0 0 0 0 0,0 1-1 0 0,0 0 1 0 0,-1-1 0 0 0,1 1-1 0 0,-1 0 1 0 0,0 0 0 0 0,1 0-1 0 0,-1 1 1 0 0,0-1 0 0 0,0 1-1 0 0,0-1 1 0 0,0 1-1 0 0,-1 0 1 0 0,1 0 0 0 0,0 1-1 0 0,0-1 1 0 0,-1 1 0 0 0,-1-1 14 0 0,-101-1-699 0 0,91 5 649 0 0,1 1 0 0 0,-1 0 0 0 0,1 1 1 0 0,0 1-1 0 0,1 0 0 0 0,-1 1 0 0 0,1 0 0 0 0,1 1 0 0 0,-1 0 0 0 0,1 1 1 0 0,1 1-1 0 0,0 0 0 0 0,0 0 0 0 0,1 1 0 0 0,0 0 0 0 0,1 1 1 0 0,0 0-1 0 0,1 1 0 0 0,0 0 0 0 0,1 0 0 0 0,0 0 0 0 0,2 1 0 0 0,-1 0 1 0 0,-2 11 49 0 0,6-19-24 0 0,0 0 1 0 0,0 1 0 0 0,0-1 0 0 0,1 0 0 0 0,0 1-1 0 0,0-1 1 0 0,0 1 0 0 0,1-1 0 0 0,0 1 0 0 0,1 0-1 0 0,-1-1 1 0 0,1 1 0 0 0,0-1 0 0 0,1 0 0 0 0,-1 1 0 0 0,1-1-1 0 0,1 0 1 0 0,-1 0 0 0 0,1 0 0 0 0,0 0 0 0 0,1 0-1 0 0,-1-1 1 0 0,1 0 0 0 0,0 1 0 0 0,0-1 0 0 0,1-1-1 0 0,-1 1 1 0 0,6 3 23 0 0,4 0-53 0 0,1-1 1 0 0,0-1-1 0 0,0 0 0 0 0,1-1 1 0 0,0-1-1 0 0,-1-1 0 0 0,2 0 1 0 0,-1-1-1 0 0,0 0 0 0 0,0-1 0 0 0,0-1 1 0 0,1-1-1 0 0,-1 0 53 0 0,-5 1-50 0 0,8-2-320 0 0,1 0 0 0 0,-1-1 0 0 0,0 0-1 0 0,0-2 1 0 0,-1 0 0 0 0,1-1 0 0 0,-1-1-1 0 0,-1-1 1 0 0,3-2 370 0 0,95-54-10253 0 0,-89 47 6196 0 0,-9 5 1383 0 0</inkml:trace>
  <inkml:trace contextRef="#ctx0" brushRef="#br0" timeOffset="1104.722">2166 129 2601 0 0,'0'0'2200'0'0,"0"0"-850"0"0,0 0-251 0 0,0 0 122 0 0,0 0 90 0 0,0 0 5 0 0,0 0-130 0 0,0 0-191 0 0,0 0-95 0 0,0 0-48 0 0,-1 32-20 0 0,-7 103-5 0 0,15 17 1943 0 0,-2-126-2475 0 0,-5-24-237 0 0,0 1-1 0 0,1-1 1 0 0,-1 0 0 0 0,1 0-1 0 0,-1 0 1 0 0,1 0 0 0 0,0 0-1 0 0,0 0 1 0 0,0 0 0 0 0,0-1-1 0 0,0 1 1 0 0,0 0 0 0 0,1 0-1 0 0,-1-1 1 0 0,1 1 0 0 0,-1-1 0 0 0,1 1-1 0 0,-1-1 1 0 0,1 0 0 0 0,0 1-1 0 0,0-1 1 0 0,0 0 0 0 0,-1 0-1 0 0,1 0 1 0 0,0-1 0 0 0,0 1-1 0 0,0 0 1 0 0,1-1 0 0 0,-1 1-1 0 0,0-1 1 0 0,0 0 0 0 0,0 0 0 0 0,0 0-1 0 0,0 0 1 0 0,0 0 0 0 0,1 0-1 0 0,-1 0 1 0 0,0-1 0 0 0,0 1-1 0 0,0-1 1 0 0,0 1 0 0 0,0-1-1 0 0,0 0 1 0 0,0 0 0 0 0,0 0-1 0 0,0 0 1 0 0,-1 0 0 0 0,1-1-1 0 0,0 1 1 0 0,-1 0 0 0 0,2-2-58 0 0,21-20 430 0 0,-2 0 0 0 0,0-1 0 0 0,-2-2 0 0 0,-1 0 1 0 0,9-16-431 0 0,39-51 588 0 0,28-47-973 0 0,-87 121-1965 0 0,-8 12-1950 0 0,1 0-5070 0 0,-1 7 339 0 0</inkml:trace>
  <inkml:trace contextRef="#ctx0" brushRef="#br0" timeOffset="1351.862">2827 177 15803 0 0,'0'0'817'0'0,"0"0"-553"0"0,0 0-104 0 0,0 0 32 0 0,0 0-24 0 0,0 0-56 0 0,0 0-88 0 0,0 0-112 0 0,0 0-104 0 0,-40 191-48 0 0,49-183-120 0 0,-3-5-249 0 0,3 1-407 0 0,-2-4-712 0 0,-3 0-1249 0 0,3 0-1728 0 0,-3-4-920 0 0</inkml:trace>
  <inkml:trace contextRef="#ctx0" brushRef="#br0" timeOffset="1803.341">3122 41 12771 0 0,'0'0'1636'0'0,"0"0"-528"0"0,0 0-89 0 0,0 0 180 0 0,0 0 68 0 0,0 0-95 0 0,0 0-277 0 0,0 0-251 0 0,0 0-186 0 0,0 0-161 0 0,0 0-121 0 0,0 0-93 0 0,0 0-23 0 0,-11 7-19 0 0,-32 26-17 0 0,39-29-25 0 0,1 0-1 0 0,0 1 0 0 0,0-1 1 0 0,0 1-1 0 0,0 0 1 0 0,1-1-1 0 0,-1 1 0 0 0,1 0 1 0 0,1 1-1 0 0,-1-1 1 0 0,1 0-1 0 0,0 0 0 0 0,0 1 1 0 0,0-1-1 0 0,1 1 1 0 0,-1-1-1 0 0,2 3 2 0 0,-2-1-11 0 0,0 1 15 0 0,0-1 0 0 0,1 1 0 0 0,0-1 0 0 0,0 0 0 0 0,0 1 0 0 0,1-1 0 0 0,0 1 0 0 0,1-1 0 0 0,-1 0 0 0 0,1 0 0 0 0,1 0 0 0 0,-1 0 0 0 0,1 0 0 0 0,1 0 0 0 0,-1-1 0 0 0,1 0 0 0 0,0 1 0 0 0,1-1 0 0 0,-1-1 0 0 0,1 1 0 0 0,0-1 0 0 0,1 0 0 0 0,-1 0 0 0 0,1 0 0 0 0,0-1 1 0 0,0 0-1 0 0,1 0 0 0 0,-1 0 0 0 0,1-1 0 0 0,-1 0 0 0 0,1 0 0 0 0,0-1 0 0 0,1 0 0 0 0,-1 0 0 0 0,0 0 0 0 0,5-1-4 0 0,29-11 379 0 0,-33 5-282 0 0,-1 0 0 0 0,0 0 0 0 0,-1-1 0 0 0,1 0 0 0 0,-1-1 0 0 0,-1 0 0 0 0,1 1 0 0 0,-1-2 0 0 0,0 1 0 0 0,0-1 0 0 0,-1 1 0 0 0,0-1 0 0 0,-1 0 0 0 0,0-1 0 0 0,0 1-1 0 0,-1 0 1 0 0,0-1 0 0 0,1-8-97 0 0,-2 8-26 0 0,0 1-1 0 0,-1-1 0 0 0,0 1 0 0 0,0-1 0 0 0,-1 1 1 0 0,0 0-1 0 0,-1-1 0 0 0,0 1 0 0 0,0 0 1 0 0,-1 0-1 0 0,0 0 0 0 0,0 0 0 0 0,-1 0 0 0 0,0 1 1 0 0,0 0-1 0 0,-1-1 0 0 0,0 2 0 0 0,0-1 0 0 0,0 1 1 0 0,-1-1-1 0 0,0 1 0 0 0,-1 1 0 0 0,1-1 1 0 0,-3 0 26 0 0,-72-22-2832 0 0,52 29-984 0 0,3 6-3771 0 0,16-3-2617 0 0</inkml:trace>
  <inkml:trace contextRef="#ctx0" brushRef="#br0" timeOffset="2052.442">3466 155 7706 0 0,'0'0'1823'0'0,"0"0"-502"0"0,0 0-198 0 0,0 0-87 0 0,0 0-101 0 0,0 0-117 0 0,0 0-141 0 0,0 0-125 0 0,0 0-119 0 0,0 0-113 0 0,0 0-79 0 0,0 0-52 0 0,4 27-5 0 0,12 84-10 0 0,13-47 466 0 0,-22-57-453 0 0,-3-4-46 0 0,-1 0 0 0 0,1-1 0 0 0,0 1 0 0 0,0-1 0 0 0,1 0 0 0 0,-1 0 0 0 0,0 0 0 0 0,1-1 0 0 0,-1 1 0 0 0,1-1 0 0 0,-1 0 0 0 0,1-1 0 0 0,0 1 0 0 0,-1-1 0 0 0,1 0 0 0 0,0 0 0 0 0,-1 0 0 0 0,1-1 0 0 0,0 1 0 0 0,-1-1 0 0 0,1 0 0 0 0,-1-1 0 0 0,1 1 0 0 0,-1-1 0 0 0,0 0 0 0 0,1 0 0 0 0,-1 0 0 0 0,0 0 0 0 0,0-1 0 0 0,-1 0 0 0 0,1 0 0 0 0,0 0 0 0 0,-1 0 0 0 0,0 0 0 0 0,0-1 0 0 0,0 1 0 0 0,1-2-141 0 0,62-97 959 0 0,-43 55-4013 0 0,-2 4-5948 0 0,-17 32 900 0 0</inkml:trace>
  <inkml:trace contextRef="#ctx0" brushRef="#br0" timeOffset="2390.414">4282 0 15355 0 0,'0'0'1390'0'0,"0"0"-581"0"0,0 0-232 0 0,0 0-7 0 0,0 0-31 0 0,0 0-80 0 0,0 0-128 0 0,0 0-94 0 0,0 0-56 0 0,0 0-42 0 0,0 0-80 0 0,0 0-51 0 0,0 0-40 0 0,-25 13-40 0 0,-72 40-36 0 0,71-29-99 0 0,35-16 37 0 0,-7-7 139 0 0,123 95-9 0 0,-120-91 143 0 0,-1-1-1 0 0,-1 1 1 0 0,1 0 0 0 0,-1 0 0 0 0,0 1 0 0 0,0-1 0 0 0,0 0 0 0 0,-1 1 0 0 0,1 0 0 0 0,-2 0 0 0 0,1 0 0 0 0,0 0 0 0 0,-1 0-1 0 0,0 0 1 0 0,-1 0 0 0 0,1 0 0 0 0,-1 0 0 0 0,-1 0 0 0 0,1 0 0 0 0,-1 0 0 0 0,0 0 0 0 0,0 0 0 0 0,-1 0 0 0 0,1 0 0 0 0,-1 0-1 0 0,-1 0 1 0 0,1-1 0 0 0,-1 1 0 0 0,0-1 0 0 0,0 0 0 0 0,-1 0 0 0 0,1 0 0 0 0,-1 0 0 0 0,0 0 0 0 0,-4 2-103 0 0,1-1-58 0 0,-1 0 0 0 0,0 0 0 0 0,-1-1 0 0 0,1 0 0 0 0,-1-1 0 0 0,0 0 0 0 0,0 0 0 0 0,-1-1 0 0 0,1 0 0 0 0,-1 0 0 0 0,1-1 0 0 0,-11 1 58 0 0,-37-12-10396 0 0,49 5 1957 0 0</inkml:trace>
</inkml:ink>
</file>

<file path=ppt/ink/ink3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2.2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70 6993 0 0,'0'0'4292'0'0,"0"0"-2153"0"0,0 0-876 0 0,0 0-199 0 0,0 0-67 0 0,0 0-144 0 0,0 0-235 0 0,0 0-232 0 0,0 0-138 0 0,0 0-48 0 0,0 0 10 0 0,0 0 47 0 0,1 11 23 0 0,2 294 803 0 0,-23-140-1006 0 0,10-86 86 0 0,23-91 400 0 0,-1-5-594 0 0,2 1 0 0 0,0 1 0 0 0,0 0 0 0 0,1 1 0 0 0,1 0 0 0 0,1 2 0 0 0,0 0 0 0 0,0 0 0 0 0,1 2 0 0 0,1 0 0 0 0,0 1 0 0 0,0 1 0 0 0,4 0 31 0 0,82-9-346 0 0,-102 17 335 0 0,1 1-1 0 0,-1 0 1 0 0,0-1 0 0 0,0 1-1 0 0,1 0 1 0 0,-1 1 0 0 0,0-1-1 0 0,0 1 1 0 0,0-1-1 0 0,0 1 1 0 0,-1 0 0 0 0,1 0-1 0 0,0 0 1 0 0,-1 0 0 0 0,1 1-1 0 0,-1-1 1 0 0,0 1 0 0 0,0-1-1 0 0,0 1 1 0 0,0 0 0 0 0,0 0-1 0 0,-1 0 1 0 0,1 0 0 0 0,-1 0-1 0 0,0 0 1 0 0,0 0-1 0 0,0 1 1 0 0,0-1 0 0 0,0 0-1 0 0,-1 2 12 0 0,2 5 34 0 0,0 0 0 0 0,-1 0 0 0 0,-1 0 0 0 0,0 0 0 0 0,0 0 0 0 0,-1 0 0 0 0,0 0 0 0 0,-1 0 0 0 0,0 0 0 0 0,-1-1 0 0 0,0 1 0 0 0,0-1 0 0 0,-1 1 0 0 0,0-1 1 0 0,-1 0-1 0 0,-2 3-34 0 0,0-1-27 0 0,-2 1 0 0 0,1-1 1 0 0,-1-1-1 0 0,-1 0 1 0 0,0 0-1 0 0,0-1 1 0 0,-1 0-1 0 0,0-1 1 0 0,-1 0-1 0 0,1-1 1 0 0,-2-1-1 0 0,1 1 0 0 0,-1-2 1 0 0,0 0-1 0 0,0 0 1 0 0,0-1-1 0 0,-1-1 1 0 0,1 0-1 0 0,-1-1 1 0 0,0 0-1 0 0,-12-1 27 0 0,26-1-9 0 0,-74-11-2279 0 0,42-27-3183 0 0,26 3-3282 0 0,6 23 4691 0 0</inkml:trace>
  <inkml:trace contextRef="#ctx0" brushRef="#br0" timeOffset="269.417">726 0 13691 0 0,'0'0'947'0'0,"0"0"-263"0"0,0 0-77 0 0,0 0 228 0 0,0 0 179 0 0,0 0 3 0 0,0 0-129 0 0,0 0-149 0 0,0 0-131 0 0,0 0-100 0 0,-4 34-109 0 0,-12 110-110 0 0,2-1 155 0 0,-4 61-495 0 0,15-66-5700 0 0,5-125 1773 0 0,5-2-3735 0 0,-5-9 2536 0 0</inkml:trace>
  <inkml:trace contextRef="#ctx0" brushRef="#br0" timeOffset="620.074">855 652 7162 0 0,'0'0'1406'0'0,"0"0"-555"0"0,0 0 27 0 0,0 0 373 0 0,0 0 350 0 0,0 0 116 0 0,0 0-118 0 0,0 0-200 0 0,0 0-212 0 0,0 0-195 0 0,0 0-155 0 0,34 2-131 0 0,106 5-143 0 0,-136-6-528 0 0,0-1 0 0 0,0 0 0 0 0,-1 0 1 0 0,1 0-1 0 0,0 0 0 0 0,0-1 0 0 0,0 0 1 0 0,0 1-1 0 0,-1-1 0 0 0,1-1 0 0 0,0 1 1 0 0,-1 0-1 0 0,1-1 0 0 0,-1 0 0 0 0,1 0 1 0 0,-1 0-1 0 0,0 0 0 0 0,0 0 0 0 0,0-1 1 0 0,2-1-36 0 0,5-5 148 0 0,0 2-87 0 0,-1-1 0 0 0,1 0 0 0 0,-1 0 0 0 0,-1-1-1 0 0,1 0 1 0 0,-2 0 0 0 0,1-1 0 0 0,-1 0 0 0 0,-1 0-1 0 0,0-1 1 0 0,0 0 0 0 0,-1 0 0 0 0,0 0 0 0 0,-1-1-1 0 0,0 1 1 0 0,-1-1 0 0 0,-1 0 0 0 0,0 0 0 0 0,0 0 0 0 0,-1-10-61 0 0,-2 17-98 0 0,-1 1 1 0 0,0-1 0 0 0,0 1 0 0 0,0 0 0 0 0,0 0 0 0 0,-1-1 0 0 0,0 1-1 0 0,0 1 1 0 0,0-1 0 0 0,0 0 0 0 0,0 1 0 0 0,-1 0 0 0 0,0 0-1 0 0,0 0 1 0 0,0 0 0 0 0,0 0 0 0 0,0 1 0 0 0,0 0 0 0 0,-1-1 0 0 0,1 2-1 0 0,-1-1 1 0 0,1 1 0 0 0,-1-1 0 0 0,0 1 0 0 0,1 0 0 0 0,-1 1 0 0 0,0-1-1 0 0,0 1 1 0 0,0 0 0 0 0,0 0 0 0 0,1 1 0 0 0,-1-1 0 0 0,0 1 0 0 0,0 0-1 0 0,1 1 1 0 0,-1-1 0 0 0,0 1 0 0 0,-2 1 97 0 0,-7 3-377 0 0,-1 1 0 0 0,1 0 0 0 0,0 1 0 0 0,0 1-1 0 0,1 0 1 0 0,0 1 0 0 0,1 1 0 0 0,0 0 0 0 0,0 0 0 0 0,2 1 0 0 0,-1 0 0 0 0,1 1-1 0 0,1 0 1 0 0,-4 9 377 0 0,9-16-469 0 0,0 1 0 0 0,1 0-1 0 0,0 0 1 0 0,1-1 0 0 0,-1 2-1 0 0,1-1 1 0 0,0 0-1 0 0,1 0 1 0 0,0 1 0 0 0,0-1-1 0 0,1 0 1 0 0,-1 1 0 0 0,2-1-1 0 0,-1 1 1 0 0,1-1 0 0 0,0 0-1 0 0,1 1 1 0 0,-1-1 0 0 0,1 0-1 0 0,1 0 1 0 0,0 0 0 0 0,0 0-1 0 0,0 0 1 0 0,1-1 0 0 0,-1 0-1 0 0,2 1 1 0 0,-1-1 0 0 0,1-1-1 0 0,0 1 1 0 0,0-1 469 0 0,13 10-1020 0 0,-5-7 873 0 0</inkml:trace>
  <inkml:trace contextRef="#ctx0" brushRef="#br0" timeOffset="1102.242">1350 806 11178 0 0,'0'0'1422'0'0,"0"0"-340"0"0,0 0 26 0 0,0 0 121 0 0,0 0-31 0 0,0 0-140 0 0,0 0-146 0 0,0 0-108 0 0,0 0-81 0 0,0 0-70 0 0,0 0-85 0 0,35-30-113 0 0,105-96-89 0 0,-63 55 142 0 0,23-7-35 0 0,-99 78-490 0 0,-1 0 0 0 0,1-1 0 0 0,-1 1 1 0 0,1 0-1 0 0,0 0 0 0 0,-1-1 0 0 0,1 1 0 0 0,-1 0 0 0 0,1 0 0 0 0,0 0 0 0 0,-1 0 0 0 0,1 0 0 0 0,-1 0 1 0 0,1 0-1 0 0,0 0 0 0 0,-1 0 0 0 0,1 0 0 0 0,-1 0 0 0 0,1 0 0 0 0,0 0 0 0 0,-1 0 0 0 0,1 1 1 0 0,-1-1-1 0 0,1 0 0 0 0,-1 0 0 0 0,1 1 0 0 0,-1-1 0 0 0,1 0 0 0 0,-1 1 0 0 0,1-1 0 0 0,-1 1 1 0 0,1-1-1 0 0,-1 0 0 0 0,1 1 0 0 0,-1-1 0 0 0,0 1 0 0 0,1-1 0 0 0,-1 1 0 0 0,0-1 0 0 0,1 1 0 0 0,-1 0 1 0 0,0-1-1 0 0,0 1 0 0 0,0-1 0 0 0,0 1 0 0 0,1-1 0 0 0,-1 1 0 0 0,0 0 0 0 0,0-1 0 0 0,0 1 1 0 0,0-1-1 0 0,0 1 0 0 0,0 0 0 0 0,-1-1 0 0 0,1 1 17 0 0,1 48-200 0 0,-2-35 245 0 0,1-13-35 0 0,0 0 1 0 0,0 1 0 0 0,0-1-1 0 0,0 0 1 0 0,1 1 0 0 0,-1-1-1 0 0,0 0 1 0 0,1 0 0 0 0,-1 1-1 0 0,1-1 1 0 0,-1 0 0 0 0,1 0-1 0 0,-1 0 1 0 0,1 0-1 0 0,0 0 1 0 0,0 0 0 0 0,0 0-1 0 0,0 0 1 0 0,0 0 0 0 0,-1 0-1 0 0,2 0 1 0 0,-1 0 0 0 0,0-1-1 0 0,0 1 1 0 0,0 0-1 0 0,0-1 1 0 0,0 1 0 0 0,0-1-1 0 0,1 1 1 0 0,-1-1 0 0 0,0 0-1 0 0,1 1 1 0 0,-1-1 0 0 0,0 0-1 0 0,0 0 1 0 0,1 0 0 0 0,-1 0-1 0 0,0 0 1 0 0,1 0-1 0 0,-1 0 1 0 0,0-1 0 0 0,0 1-1 0 0,1 0 1 0 0,-1-1 0 0 0,0 1-1 0 0,1-1-10 0 0,142-61 842 0 0,-118 52-770 0 0,-20 7-66 0 0,1 0 0 0 0,-1 0 0 0 0,1 1 0 0 0,0 0-1 0 0,0 0 1 0 0,0 1 0 0 0,0-1 0 0 0,0 1 0 0 0,0 1 0 0 0,0 0 0 0 0,1 0-1 0 0,1 0-4 0 0,27 55-42 0 0,29 26-356 0 0,-48-70-1073 0 0,-10-9-1918 0 0,-1 3-4839 0 0,-4-5-1409 0 0</inkml:trace>
  <inkml:trace contextRef="#ctx0" brushRef="#br0" timeOffset="1799.24">879 711 0 0 0,'0'0'976'0'0,"0"0"31"0"0,0 0 20 0 0,-6-14 3997 0 0,6 13-3715 0 0,0 1-142 0 0,0 0-167 0 0,0 0-151 0 0,0 0-76 0 0,2 4 6850 0 0,-1 10-5195 0 0,0 4-2473 0 0,3-14 119 0 0,0 0 0 0 0,1 0 0 0 0,-1-1 0 0 0,1 0-1 0 0,-1 0 1 0 0,1 0 0 0 0,0 0 0 0 0,0-1 0 0 0,0 1 0 0 0,0-1 0 0 0,1-1-1 0 0,-1 1 1 0 0,1-1 0 0 0,-1 0 0 0 0,1 0 0 0 0,-1 0 0 0 0,1-1-1 0 0,-1 0 1 0 0,3 0-74 0 0,32 1 42 0 0,0-2-1 0 0,1-1 1 0 0,-1-2-1 0 0,0-2 1 0 0,0-1 0 0 0,0-3-42 0 0,-17 8-656 0 0,-6 0-2877 0 0,-7-1-4722 0 0,-8 2-3540 0 0</inkml:trace>
</inkml:ink>
</file>

<file path=ppt/ink/ink3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0.7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99 1408 0 0,'0'0'2047'0'0,"0"0"-873"0"0,0 0-493 0 0,0 0-108 0 0,0 0 168 0 0,0 0 291 0 0,0 0 215 0 0,0 0 36 0 0,0 0-125 0 0,0 0-205 0 0,0 0-223 0 0,1 34-162 0 0,6 110-149 0 0,-1 14 167 0 0,13 176-820 0 0,-18-303-221 0 0,2 23-1034 0 0,2-21-3767 0 0,-3-33-1988 0 0,-2-4 7330 0 0,-2-3-94 0 0</inkml:trace>
  <inkml:trace contextRef="#ctx0" brushRef="#br0" timeOffset="258.769">1 331 0 0 0,'0'0'1370'0'0,"0"0"123"0"0,0 0 130 0 0,0 0 79 0 0,0 0 5 0 0,0 0-121 0 0,0 0-253 0 0,0 0-226 0 0,0 0-201 0 0,23-33-194 0 0,75-102-177 0 0,-44 89-103 0 0,-34 39-282 0 0,1 1 1 0 0,-1 0 0 0 0,1 2 0 0 0,0 0-1 0 0,0 1 1 0 0,1 1 0 0 0,-1 2-1 0 0,12 0-150 0 0,-27 1 28 0 0,1 1-1 0 0,-1 0 0 0 0,1 0 0 0 0,-1 0 0 0 0,0 1 0 0 0,0 0 1 0 0,0 0-1 0 0,0 1 0 0 0,-1 0 0 0 0,1 0 0 0 0,-1 0 1 0 0,0 0-1 0 0,0 1 0 0 0,0 0 0 0 0,-1 0 0 0 0,0 0 1 0 0,0 1-1 0 0,0-1 0 0 0,0 1 0 0 0,-1 0 0 0 0,0 0 0 0 0,0 0 1 0 0,-1 0-1 0 0,0 1 0 0 0,0-1 0 0 0,0 1 0 0 0,-1-1 1 0 0,0 1-1 0 0,0 0 0 0 0,-1 0 0 0 0,0-1 0 0 0,0 1 1 0 0,0 0-1 0 0,-1 0 0 0 0,0-1 0 0 0,0 1 0 0 0,-1-1 0 0 0,0 1 1 0 0,0-1-1 0 0,0 1 0 0 0,-1-1 0 0 0,0 0 0 0 0,0 0 1 0 0,-3 3-28 0 0,-3 8 57 0 0,-1-1 0 0 0,-1 0 0 0 0,0-1 0 0 0,-1-1 0 0 0,-1 0 1 0 0,0 0-1 0 0,-1-1 0 0 0,0-1 0 0 0,-1 0 0 0 0,0-1 0 0 0,-1-1 1 0 0,0 0-1 0 0,-1-1 0 0 0,0-1 0 0 0,-17 6-57 0 0,0-10-1810 0 0,26-10-1675 0 0,6-5-3449 0 0,2 6 1398 0 0</inkml:trace>
  <inkml:trace contextRef="#ctx0" brushRef="#br0" timeOffset="719.904">582 489 1768 0 0,'0'0'2264'0'0,"0"0"-772"0"0,0 0-113 0 0,0 0 312 0 0,0 0 195 0 0,0 0-34 0 0,0 0-284 0 0,0 0-343 0 0,0 0-259 0 0,32-26-225 0 0,99-84-173 0 0,-28 0 559 0 0,-100 106-1081 0 0,6-4 12 0 0,0-1 1 0 0,-1 0-1 0 0,-1 0 0 0 0,1-1 1 0 0,-1 0-1 0 0,-1 0 1 0 0,0-1-1 0 0,-1 0 0 0 0,1 0 1 0 0,-2 0-1 0 0,0 0 1 0 0,0-1-1 0 0,-1 0 0 0 0,-1 1 1 0 0,0-1-1 0 0,0 0 1 0 0,-1-12-59 0 0,-3 22-102 0 0,0-1 1 0 0,0 0 0 0 0,0 1-1 0 0,-1-1 1 0 0,1 1 0 0 0,-1-1 0 0 0,0 1-1 0 0,0 0 1 0 0,1 0 0 0 0,-1 1 0 0 0,0-1-1 0 0,-1 0 1 0 0,1 1 0 0 0,0 0-1 0 0,0 0 1 0 0,-1 0 0 0 0,1 0 0 0 0,0 0-1 0 0,-1 1 1 0 0,1 0 0 0 0,-1-1 0 0 0,1 1-1 0 0,-1 0 1 0 0,1 1 0 0 0,0-1-1 0 0,-1 1 1 0 0,1-1 0 0 0,-1 1 0 0 0,1 0-1 0 0,0 0 1 0 0,0 1 0 0 0,-2 0 101 0 0,-2 1-36 0 0,0 0 0 0 0,1 1 1 0 0,0 0-1 0 0,0 0 0 0 0,0 1 1 0 0,0-1-1 0 0,1 1 0 0 0,0 1 1 0 0,0-1-1 0 0,0 1 0 0 0,1-1 1 0 0,-1 2-1 0 0,2-1 0 0 0,-1 0 1 0 0,0 1-1 0 0,1-1 0 0 0,1 1 0 0 0,-1 0 1 0 0,1 0-1 0 0,0 0 0 0 0,0 0 1 0 0,1 0-1 0 0,0 1 0 0 0,1-1 1 0 0,-1 6 35 0 0,4-8 65 0 0,0 0 0 0 0,0 0 0 0 0,1 0-1 0 0,0-1 1 0 0,0 1 0 0 0,0-1 0 0 0,0 0 0 0 0,0 0 0 0 0,1-1 0 0 0,0 1 0 0 0,0-1 0 0 0,0 0 0 0 0,0 0 0 0 0,0-1 0 0 0,0 0 0 0 0,1 0 0 0 0,-1 0 0 0 0,1 0 0 0 0,0-1 0 0 0,-1 0 0 0 0,3 0-65 0 0,64 14 539 0 0,-52-13-374 0 0,-1 2 0 0 0,0 0 1 0 0,0 1-1 0 0,0 1 0 0 0,0 1 0 0 0,-1 0 0 0 0,2 3-165 0 0,-16-6 0 0 0,0 1 1 0 0,0-1-1 0 0,0 1 1 0 0,-1 0-1 0 0,1 1 1 0 0,-1-1-1 0 0,-1 0 1 0 0,1 1-1 0 0,-1 0 1 0 0,0-1-1 0 0,0 1 1 0 0,0 0-1 0 0,-1 0 1 0 0,0 0-1 0 0,0 0 0 0 0,-1 1 1 0 0,1-1-1 0 0,-1 0 1 0 0,-1 0-1 0 0,1 0 1 0 0,-1 0-1 0 0,0 0 1 0 0,-1 0-1 0 0,1 0 1 0 0,-3 5-1 0 0,-1 42-3423 0 0,5-52 3029 0 0,0 0 0 0 0,0 0 1 0 0,0 0-1 0 0,0 0 1 0 0,0 0-1 0 0,1 0 1 0 0,-1 0-1 0 0,0 0 1 0 0,1 0-1 0 0,-1 0 1 0 0,1 0-1 0 0,-1 0 1 0 0,1 0-1 0 0,-1 0 1 0 0,1 0-1 0 0,0 0 0 0 0,-1 0 1 0 0,1-1-1 0 0,0 1 1 0 0,0 0-1 0 0,-1 0 1 0 0,1-1-1 0 0,0 1 1 0 0,0-1-1 0 0,0 1 1 0 0,0-1-1 0 0,0 1 1 0 0,0-1-1 0 0,0 0 1 0 0,0 1-1 0 0,0-1 0 0 0,0 0 1 0 0,0 0-1 0 0,0 1 394 0 0,8-1-1700 0 0</inkml:trace>
  <inkml:trace contextRef="#ctx0" brushRef="#br0" timeOffset="1048.06">1492 151 7226 0 0,'0'0'1408'0'0,"0"0"-327"0"0,0 0-95 0 0,0 0 26 0 0,0 0-68 0 0,0 0-217 0 0,-27 35-241 0 0,-83 110-177 0 0,75-68 14 0 0,34-66-243 0 0,1-7-29 0 0,-1 1 1 0 0,1-1-1 0 0,0 0 0 0 0,0 0 1 0 0,0 0-1 0 0,0 0 0 0 0,1 0 1 0 0,0 0-1 0 0,0 0 0 0 0,0 0 1 0 0,0 0-1 0 0,1 0 1 0 0,-1 0-1 0 0,1-1 0 0 0,0 1 1 0 0,0-1-1 0 0,0 1 0 0 0,1-1 1 0 0,-1 0-1 0 0,1 1 0 0 0,0-1 1 0 0,0-1-1 0 0,0 1 1 0 0,0 0-1 0 0,0-1 0 0 0,1 0 1 0 0,-1 1-1 0 0,1-1 0 0 0,0-1 1 0 0,-1 1-1 0 0,1 0 0 0 0,0-1 1 0 0,0 0-1 0 0,0 0 1 0 0,2 0-53 0 0,4 2 208 0 0,1-2 0 0 0,0 1 0 0 0,-1-1 0 0 0,1-1 0 0 0,0 0-1 0 0,0-1 1 0 0,0 0 0 0 0,-1 0 0 0 0,1-1 0 0 0,-1-1 0 0 0,1 1-1 0 0,-1-2 1 0 0,0 1 0 0 0,0-2 0 0 0,0 1 0 0 0,0-1 0 0 0,-1-1-1 0 0,0 0 1 0 0,0 0 0 0 0,-1-1 0 0 0,1 0 0 0 0,-1 0 0 0 0,1-3-207 0 0,-5 5 19 0 0,-1-1 0 0 0,0 0 1 0 0,0 0-1 0 0,-1 0 0 0 0,1 0 1 0 0,-1 0-1 0 0,-1-1 1 0 0,1 1-1 0 0,-1-1 0 0 0,0 1 1 0 0,-1-1-1 0 0,1 1 0 0 0,-1-1 1 0 0,-1 1-1 0 0,1-1 1 0 0,-1 1-1 0 0,0-1 0 0 0,-1 1 1 0 0,1-1-1 0 0,-3-4-19 0 0,-43-68-7365 0 0,32 64 2161 0 0,3 7-2111 0 0</inkml:trace>
</inkml:ink>
</file>

<file path=ppt/ink/ink3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6.6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6577 0 0,'0'0'1591'0'0,"0"0"-326"0"0,0 0 70 0 0,0 0 196 0 0,0 0 78 0 0,0 0-120 0 0,0 0-273 0 0,0 0-355 0 0,2 32-323 0 0,7 103-211 0 0,-16-37 15 0 0,6-83-950 0 0,-1 28 790 0 0,3-29-3515 0 0,2-1-3606 0 0,-3-10-1044 0 0</inkml:trace>
</inkml:ink>
</file>

<file path=ppt/ink/ink3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6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18404 0 0,'0'0'472'0'0,"0"0"-200"0"0,0 0-144 0 0,0 0-56 0 0,0 0-80 0 0,0 0-288 0 0,0 0-288 0 0,0 0-144 0 0,0 0-280 0 0,0 0-297 0 0,0 0-863 0 0,0 0-1833 0 0,0 0-4529 0 0</inkml:trace>
</inkml:ink>
</file>

<file path=ppt/ink/ink3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7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329 453 12683 0 0,'0'0'1615'0'0,"0"0"-251"0"0,0 0-150 0 0,0 0-66 0 0,0 0-72 0 0,0 0-101 0 0,0 0-143 0 0,0 0-145 0 0,-33 6-131 0 0,-104 21-169 0 0,68 3-62 0 0,61-22-285 0 0,1-3-49 0 0,1 1 0 0 0,-1 0 0 0 0,1 0 0 0 0,0 1 1 0 0,0 0-1 0 0,1 0 0 0 0,0 0 0 0 0,0 0 0 0 0,1 1 0 0 0,0 0 0 0 0,0 0 0 0 0,1 0 0 0 0,0 0 0 0 0,0 1 0 0 0,1-1 0 0 0,0 1 0 0 0,1 0 0 0 0,0-1 0 0 0,0 1 0 0 0,0 0 0 0 0,2 0 0 0 0,-1 0 1 0 0,1 0-1 0 0,0-1 0 0 0,1 1 0 0 0,0 0 0 0 0,0-1 0 0 0,1 1 0 0 0,0-1 0 0 0,0 0 0 0 0,1 0 0 0 0,0 0 0 0 0,0-1 0 0 0,5 7 9 0 0,2-4-11 0 0,0-1-1 0 0,0 0 0 0 0,1-1 1 0 0,0 0-1 0 0,0-1 1 0 0,1-1-1 0 0,0 0 1 0 0,0 0-1 0 0,0-1 0 0 0,1-1 1 0 0,0 0-1 0 0,0-1 1 0 0,0-1-1 0 0,0 0 0 0 0,0 0 1 0 0,0-2-1 0 0,0 0 1 0 0,1 0-1 0 0,8-3 12 0 0,-12 2-153 0 0,-1 0 0 0 0,0-1 1 0 0,0-1-1 0 0,0 0 0 0 0,0 0 0 0 0,-1-1 0 0 0,1 0 1 0 0,-1 0-1 0 0,0-1 0 0 0,0-1 0 0 0,0 0 0 0 0,-1 0 0 0 0,0 0 1 0 0,0-1-1 0 0,-1 0 0 0 0,1-1 0 0 0,-2 1 0 0 0,6-8 153 0 0,27-40-4558 0 0,-6-3-4496 0 0,-23 42 3039 0 0</inkml:trace>
  <inkml:trace contextRef="#ctx0" brushRef="#br0" timeOffset="270.334">688 0 15155 0 0,'0'0'1230'0'0,"0"0"-619"0"0,0 0-242 0 0,0 0 144 0 0,0 0 237 0 0,0 0 170 0 0,0 0-5 0 0,0 0-167 0 0,-4 31-120 0 0,-11 99-86 0 0,-13 214 1230 0 0,22-86-2355 0 0,6-205-976 0 0,0-52 1294 0 0,0-1 0 0 0,1 1 0 0 0,-1-1 0 0 0,0 0 0 0 0,0 1 1 0 0,1-1-1 0 0,-1 1 0 0 0,1-1 0 0 0,-1 0 0 0 0,0 0 0 0 0,1 1 0 0 0,-1-1 0 0 0,1 0 0 0 0,-1 0 0 0 0,1 1 0 0 0,-1-1 0 0 0,0 0 0 0 0,1 0 0 0 0,-1 0 0 0 0,1 0 0 0 0,-1 0 0 0 0,1 0 0 0 0,-1 0 0 0 0,1 0 0 0 0,-1 0 0 0 0,1 0 0 0 0,-1 0 0 0 0,1 0 0 0 0,-1 0 0 0 0,1 0 0 0 0,-1 0 0 0 0,1-1 0 0 0,-1 1 0 0 0,1 0 0 0 0,-1 0 0 0 0,0 0 0 0 0,1-1 0 0 0,-1 1 0 0 0,1 0 0 0 0,-1-1 0 0 0,0 1 0 0 0,1 0 0 0 0,-1-1 0 0 0,0 1 0 0 0,1 0 0 0 0,-1-1 0 0 0,0 1 0 0 0,0-1 0 0 0,1 1 0 0 0,-1-1 0 0 0,0 1 1 0 0,0 0-1 0 0,0-1 0 0 0,1 1 0 0 0,-1-1 0 0 0,0 1 0 0 0,0-1 0 0 0,0 1 0 0 0,0-1 0 0 0,0 1 0 0 0,0-1 0 0 0,0 1 0 0 0,0-1 0 0 0,0 1 0 0 0,-1-1 0 0 0,1 1 0 0 0,0-1 0 0 0,0 1 265 0 0,4-8-3993 0 0</inkml:trace>
  <inkml:trace contextRef="#ctx0" brushRef="#br0" timeOffset="519.994">938 262 7850 0 0,'0'0'1393'0'0,"0"0"-291"0"0,0 0 47 0 0,0 0 206 0 0,0 0 182 0 0,-31 23-46 0 0,-101 74-251 0 0,54-27 519 0 0,68-55-1527 0 0,8-12-198 0 0,-1-1 0 0 0,1 1 0 0 0,1 0 0 0 0,-1 0 0 0 0,0-1 0 0 0,1 1-1 0 0,-1 0 1 0 0,1 1 0 0 0,0-1 0 0 0,0 0 0 0 0,0 0 0 0 0,0 0 0 0 0,1 1 0 0 0,-1-1 0 0 0,1 0 0 0 0,0 1-1 0 0,0-1 1 0 0,0 0 0 0 0,0 1 0 0 0,1-1 0 0 0,0 0 0 0 0,-1 0 0 0 0,1 1 0 0 0,0-1 0 0 0,0 0 0 0 0,1 0 0 0 0,-1 0-1 0 0,1 0 1 0 0,-1 0 0 0 0,1 0 0 0 0,0-1 0 0 0,0 1 0 0 0,1 1-34 0 0,18 11 135 0 0,0-1-1 0 0,2 0 1 0 0,-1-1-1 0 0,1-2 1 0 0,1 0-1 0 0,14 3-134 0 0,35 17 139 0 0,-9 6-1089 0 0,-52-28-1057 0 0,-4-3-2502 0 0,-2 2-5210 0 0,-6-8 5731 0 0</inkml:trace>
  <inkml:trace contextRef="#ctx0" brushRef="#br0" timeOffset="767.977">1255 19 12091 0 0,'0'0'2461'0'0,"0"0"-1258"0"0,0 0-549 0 0,0 0-17 0 0,0 0 131 0 0,0 0 95 0 0,0 0-32 0 0,0 0-137 0 0,-10 35-181 0 0,-33 112-117 0 0,22-24 83 0 0,13-63-494 0 0,3 0 1 0 0,3 0-1 0 0,2 1 0 0 0,5 30 15 0 0,-4-78-307 0 0,1 0 1 0 0,0 0-1 0 0,1 1 0 0 0,1-2 0 0 0,0 1 0 0 0,0 0 0 0 0,1-1 1 0 0,1 0-1 0 0,0 0 0 0 0,1 0 0 0 0,0-1 0 0 0,7 8 307 0 0,-10-15-334 0 0,15 14-3426 0 0,4-7-5287 0 0,-17-11 4339 0 0</inkml:trace>
  <inkml:trace contextRef="#ctx0" brushRef="#br0" timeOffset="1281.638">1467 593 2929 0 0,'0'0'2658'0'0,"0"0"-205"0"0,0 0-176 0 0,0 0-345 0 0,0 0-474 0 0,0 0-506 0 0,0 0-405 0 0,0 0-191 0 0,0 0-15 0 0,0 0 82 0 0,0 0 31 0 0,0 0-5 0 0,0 0-49 0 0,-5 17-100 0 0,-15 54-37 0 0,13 22 970 0 0,8-91-1165 0 0,-1 1 0 0 0,1 0-1 0 0,-1 0 1 0 0,1 0 0 0 0,0 0-1 0 0,0-1 1 0 0,0 1-1 0 0,0 0 1 0 0,1-1 0 0 0,-1 1-1 0 0,1-1 1 0 0,-1 0 0 0 0,1 1-1 0 0,0-1 1 0 0,0 0-1 0 0,0 0 1 0 0,0 0 0 0 0,0 0-1 0 0,1 0 1 0 0,-1-1 0 0 0,0 1-1 0 0,1-1 1 0 0,0 1-1 0 0,-1-1 1 0 0,1 0 0 0 0,0 0-1 0 0,-1 0 1 0 0,1 0 0 0 0,0-1-1 0 0,0 1 1 0 0,0-1-1 0 0,0 0 1 0 0,-1 0 0 0 0,1 0-1 0 0,0 0 1 0 0,0 0 0 0 0,0 0-1 0 0,0-1 1 0 0,0 0-1 0 0,0 1 1 0 0,-1-1 0 0 0,1 0-1 0 0,0 0 1 0 0,-1-1 0 0 0,1 1-1 0 0,-1 0 1 0 0,1-1-1 0 0,1-1-66 0 0,106-114 1392 0 0,-54 47-993 0 0,-52 66-370 0 0,-3 2-35 0 0,0 0 1 0 0,0 1-1 0 0,-1-1 1 0 0,2 0-1 0 0,-1 0 1 0 0,0 1-1 0 0,0-1 1 0 0,0 0 0 0 0,1 1-1 0 0,-1 0 1 0 0,1-1-1 0 0,-1 1 1 0 0,1 0-1 0 0,0-1 1 0 0,0 1-1 0 0,-1 0 1 0 0,1 0 0 0 0,0 1-1 0 0,0-1 1 0 0,0 0-1 0 0,0 1 1 0 0,0-1-1 0 0,0 1 1 0 0,0-1-1 0 0,0 1 1 0 0,0 0 0 0 0,0 0-1 0 0,0 0 1 0 0,0 0-1 0 0,0 0 1 0 0,0 0-1 0 0,0 1 1 0 0,0-1-1 0 0,0 1 1 0 0,0-1 0 0 0,0 1-1 0 0,0 0 1 0 0,0 0-1 0 0,0 0 1 0 0,-1 0-1 0 0,1 0 1 0 0,1 1 4 0 0,5 12 22 0 0,-1 1 0 0 0,-1-1 1 0 0,0 1-1 0 0,-1 1 0 0 0,-1-1 0 0 0,0 1 0 0 0,-1 0 1 0 0,0 0-1 0 0,-2 0 0 0 0,1 13-22 0 0,3 20-30 0 0,16 88-22 0 0,-2-14-394 0 0,-5 0 1 0 0,-2 72 445 0 0,-11-168-57 0 0,0 0 1 0 0,-2 1-1 0 0,0-1 1 0 0,-3 0-1 0 0,0 0 0 0 0,-1 0 1 0 0,-2-1-1 0 0,0 0 0 0 0,-2 0 1 0 0,-1 0-1 0 0,-2 0 57 0 0,2-8 53 0 0,0-1-1 0 0,-2-1 0 0 0,0 0 1 0 0,0-1-1 0 0,-2 0 1 0 0,0 0-1 0 0,-1-2 0 0 0,0 0 1 0 0,-1 0-1 0 0,0-2 1 0 0,-1 0-1 0 0,0-1 0 0 0,0 0 1 0 0,-10 2-53 0 0,22-10 28 0 0,1 0 0 0 0,-1 0 1 0 0,1 0-1 0 0,-1-1 0 0 0,0 0 1 0 0,1 0-1 0 0,-1 0 0 0 0,0 0 1 0 0,0-1-1 0 0,0 0 0 0 0,0 0 0 0 0,0 0 1 0 0,0-1-1 0 0,1 1 0 0 0,-1-1 1 0 0,0 0-1 0 0,0-1 0 0 0,1 1 1 0 0,-1-1-1 0 0,1 0 0 0 0,-1 0 1 0 0,-1-1-29 0 0,-4-11-26 0 0,1 0 0 0 0,1 0 1 0 0,0 0-1 0 0,1-1 1 0 0,0 0-1 0 0,2-1 0 0 0,-1 0 1 0 0,2 1-1 0 0,0-2 1 0 0,1 1-1 0 0,1 0 1 0 0,0-1-1 0 0,1 1 0 0 0,1-1 1 0 0,1 1-1 0 0,0-1 1 0 0,1 1-1 0 0,0 0 0 0 0,2 0 1 0 0,0 0-1 0 0,1 0 1 0 0,4-10 25 0 0,2-6-401 0 0,2 0 1 0 0,1 1-1 0 0,2 1 0 0 0,1 0 1 0 0,1 1-1 0 0,1 1 0 0 0,4-3 401 0 0,38-37-5575 0 0,7 7-6548 0 0,-52 49 8898 0 0</inkml:trace>
</inkml:ink>
</file>

<file path=ppt/ink/ink3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5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362 403 0 0 0,'121'-45'0'0'0,"-75"19"0"0"0,-10-12 438 0 0,2-34 5652 0 0,-37 70-5796 0 0,1-1 1 0 0,-1 0-1 0 0,0 1 0 0 0,0-1 0 0 0,0 0 1 0 0,0 0-1 0 0,0 1 0 0 0,-1-1 0 0 0,1 0 1 0 0,-1 0-1 0 0,0 0 0 0 0,0 0 0 0 0,0 0 1 0 0,0 0-1 0 0,-1 0 0 0 0,1 0 1 0 0,-1 0-1 0 0,1 0 0 0 0,-1 1 0 0 0,0-1 1 0 0,0 0-1 0 0,-1 0 0 0 0,1 1 0 0 0,0-1 1 0 0,-1 1-1 0 0,0-1 0 0 0,1 1 0 0 0,-1 0 1 0 0,0-1-1 0 0,0 1 0 0 0,0 0 0 0 0,-1 0 1 0 0,1 1-1 0 0,0-1 0 0 0,-1 0 0 0 0,1 1 1 0 0,-2-1-295 0 0,-9-2 194 0 0,0 1 0 0 0,-1 1 0 0 0,1 0 0 0 0,-1 1 0 0 0,0 0 0 0 0,0 1 0 0 0,0 0 0 0 0,1 1 0 0 0,-1 1 0 0 0,0 0 0 0 0,1 1 0 0 0,0 1 1 0 0,0 0-1 0 0,0 1 0 0 0,0 0 0 0 0,0 1 0 0 0,1 0 0 0 0,-4 3-194 0 0,-15 10-8 0 0,2 1 1 0 0,0 2-1 0 0,1 0 0 0 0,1 2 1 0 0,2 1-1 0 0,-13 16 8 0 0,28-31-2 0 0,-1 0 0 0 0,2 1-1 0 0,-1 0 1 0 0,1 0 0 0 0,1 1 0 0 0,0 1-1 0 0,1-1 1 0 0,0 1 0 0 0,1 0 0 0 0,1 1-1 0 0,0-1 1 0 0,0 1 0 0 0,2 0 0 0 0,-1 1-1 0 0,2-1 1 0 0,-1 7 2 0 0,4-18-3 0 0,0-1 0 0 0,-1 1 1 0 0,1 0-1 0 0,0 0 0 0 0,1 0 0 0 0,-1-1 0 0 0,0 1 1 0 0,1-1-1 0 0,-1 1 0 0 0,1-1 0 0 0,0 1 0 0 0,0-1 1 0 0,0 0-1 0 0,0 0 0 0 0,0 0 0 0 0,0 0 0 0 0,1 0 1 0 0,-1-1-1 0 0,1 1 0 0 0,-1-1 0 0 0,1 1 0 0 0,-1-1 0 0 0,1 0 1 0 0,0 0-1 0 0,0 0 0 0 0,0 0 0 0 0,0-1 0 0 0,-1 1 1 0 0,1-1-1 0 0,0 0 0 0 0,2 1 3 0 0,96-6 286 0 0,-62-7-197 0 0,0-2-1 0 0,-2-1 1 0 0,1-2 0 0 0,-2-2-1 0 0,0-1 1 0 0,-2-2 0 0 0,0-1-1 0 0,11-13-88 0 0,25-14 197 0 0,-4-3 0 0 0,-1-4-1 0 0,-3-2 1 0 0,23-30-197 0 0,-66 59 1034 0 0,-39 49-318 0 0,-8 15-695 0 0,3 2-1 0 0,1 0 1 0 0,1 2 0 0 0,2 0-1 0 0,2 1 1 0 0,-14 41-21 0 0,3 1 15 0 0,4 1 1 0 0,3 1-1 0 0,5 0 1 0 0,2 2-1 0 0,-2 71-15 0 0,-4 227-57 0 0,22-378 33 0 0,0 1 1 0 0,1-1 0 0 0,-1 0-1 0 0,1 1 1 0 0,0-1-1 0 0,1 0 1 0 0,-1 0-1 0 0,1 0 1 0 0,0 0-1 0 0,0 0 1 0 0,0 0 0 0 0,1-1-1 0 0,-1 1 1 0 0,1-1-1 0 0,1 1 1 0 0,-1-1-1 0 0,0 0 1 0 0,1 0-1 0 0,4 3 24 0 0,-4-7 7 0 0,0 0-1 0 0,0 0 0 0 0,0 0 1 0 0,0-1-1 0 0,0 0 0 0 0,0 1 1 0 0,0-1-1 0 0,-1-1 1 0 0,1 1-1 0 0,0 0 0 0 0,0-1 1 0 0,-1 0-1 0 0,1 0 0 0 0,-1 0 1 0 0,0 0-1 0 0,1-1 0 0 0,-1 1 1 0 0,0-1-1 0 0,0 0 0 0 0,-1 0 1 0 0,1 0-1 0 0,-1 0 0 0 0,1 0 1 0 0,-1-1-1 0 0,0 1 0 0 0,0-1 1 0 0,0 1-1 0 0,-1-1 0 0 0,1 0 1 0 0,-1 0-1 0 0,0 0-6 0 0,2-2 5 0 0,7-11 4 0 0,-1-1 0 0 0,-1-1 0 0 0,-1 0 0 0 0,-1 0 0 0 0,0 0 0 0 0,-2-1 0 0 0,0 1 0 0 0,-1-1 0 0 0,-1-2-9 0 0,0 17-14 0 0,-1 0-1 0 0,-1 0 1 0 0,1 0 0 0 0,-1 0-1 0 0,1 0 1 0 0,-2 0 0 0 0,1 0-1 0 0,0 0 1 0 0,-1 0 0 0 0,0-1-1 0 0,0 2 1 0 0,-1-1 0 0 0,1 0-1 0 0,-1 0 1 0 0,0 0-1 0 0,0 1 1 0 0,-1-1 0 0 0,0 1-1 0 0,1-1 1 0 0,-1 1 0 0 0,-1 0-1 0 0,1 0 1 0 0,0 1 0 0 0,-1-1-1 0 0,0 1 1 0 0,0 0-1 0 0,0 0 1 0 0,0 0 0 0 0,-1 0-1 0 0,-3-2 15 0 0,-59-24-86 0 0,-124-19 263 0 0,160 41 91 0 0,49-15-623 0 0,158-85 249 0 0,-81 56 127 0 0,162-110-513 0 0,-251 148-1925 0 0,-5 4-3482 0 0,-2 4-674 0 0,1 1-1787 0 0</inkml:trace>
  <inkml:trace contextRef="#ctx0" brushRef="#br0" timeOffset="503.868">1138 255 0 0 0,'0'0'663'0'0,"0"0"1149"0"0,0 0 282 0 0,0 0-72 0 0,0 0-81 0 0,0 0-119 0 0,0 0-151 0 0,0 0-202 0 0,3 0-263 0 0,-3 1-1149 0 0,1-1-1 0 0,0 0 1 0 0,0 0-1 0 0,0 0 0 0 0,0 1 1 0 0,-1-1-1 0 0,1 1 1 0 0,0-1-1 0 0,0 0 0 0 0,-1 1 1 0 0,1-1-1 0 0,0 1 0 0 0,-1 0 1 0 0,1-1-1 0 0,0 1 1 0 0,-1 0-1 0 0,1-1 0 0 0,-1 1 1 0 0,1 0-1 0 0,-1-1 1 0 0,1 1-1 0 0,-1 0 0 0 0,0 0 1 0 0,1 0-1 0 0,-1-1 0 0 0,0 1 1 0 0,0 0-1 0 0,1 0 1 0 0,-1 0-1 0 0,0 0 0 0 0,0 0 1 0 0,0 0-1 0 0,0-1 1 0 0,0 1-1 0 0,0 0 0 0 0,-1 0 1 0 0,1 0-1 0 0,0 0 0 0 0,0 0 1 0 0,-1-1-1 0 0,1 1 1 0 0,0 0-1 0 0,-1 0 0 0 0,1 0 1 0 0,0-1-1 0 0,-1 1 1 0 0,0 0-1 0 0,1-1 0 0 0,-1 1 1 0 0,1 0-57 0 0,-3 4 73 0 0,1 0 0 0 0,1 0 1 0 0,-1 0-1 0 0,1 0 0 0 0,0 1 1 0 0,0-1-1 0 0,0 1 1 0 0,1-1-1 0 0,0 0 0 0 0,0 1 1 0 0,0-1-1 0 0,1 1 0 0 0,0-1 1 0 0,0 0-1 0 0,0 1 0 0 0,0-1 1 0 0,1 0-1 0 0,0 0 0 0 0,0 0 1 0 0,1 0-1 0 0,-1 0 0 0 0,1-1 1 0 0,0 1-1 0 0,0-1 0 0 0,1 1 1 0 0,-1-1-1 0 0,1 0 1 0 0,0-1-1 0 0,0 1 0 0 0,0-1 1 0 0,1 1-1 0 0,-1-1 0 0 0,1-1 1 0 0,0 1-1 0 0,-1-1 0 0 0,1 1 1 0 0,0-1-1 0 0,1-1 0 0 0,-1 1 1 0 0,2 0-74 0 0,3-2 192 0 0,-1-1 0 0 0,1 0 0 0 0,0 0 1 0 0,-1-1-1 0 0,1 0 0 0 0,-1 0 0 0 0,1-1 0 0 0,-1 0 1 0 0,0-1-1 0 0,0 0 0 0 0,-1-1 0 0 0,1 0 1 0 0,-1 0-1 0 0,0 0 0 0 0,0-1 0 0 0,1-2-192 0 0,113-114 985 0 0,-121 121-974 0 0,14-16 46 0 0,0 0-1 0 0,0-1 0 0 0,-2 0 1 0 0,-1-1-1 0 0,0-1 1 0 0,-1 0-1 0 0,-1 0 1 0 0,-1-1-1 0 0,-1 0 0 0 0,5-19-56 0 0,-15-6-1698 0 0,-6 38-1941 0 0,-8 14-3349 0 0,8 0 856 0 0,4 2-500 0 0</inkml:trace>
</inkml:ink>
</file>

<file path=ppt/ink/ink3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04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7 12779 0 0,'0'0'536'0'0,"0"0"-96"0"0,0 0-224 0 0,0 0-112 0 0,0 0 88 0 0,0 0 152 0 0,0 0 160 0 0,0 0 64 0 0,0 0-120 0 0,0 0-183 0 0,0 0-225 0 0,0 0-97 0 0,-17-7-15 0 0,21 14-64 0 0,5 4-184 0 0,2-3-616 0 0,-4-1-1888 0 0,-3-3-5258 0 0</inkml:trace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3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10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66 0 0 0,'0'0'392'0'0,"0"0"722"0"0,0 0 254 0 0,0 0 70 0 0,0 0 83 0 0,0 0 73 0 0,0 0-20 0 0,4-11-62 0 0,9-31-113 0 0,-13 41-1284 0 0,-1 1 1 0 0,1-1-1 0 0,-1 0 0 0 0,0 0 1 0 0,0 0-1 0 0,1 0 0 0 0,-1 1 1 0 0,0-1-1 0 0,0 0 0 0 0,0 1 1 0 0,0-1-1 0 0,0 1 0 0 0,0-1 1 0 0,0 1-1 0 0,0-1 0 0 0,0 1 1 0 0,0 0-1 0 0,0-1 0 0 0,0 1 1 0 0,0 0-1 0 0,0 0 0 0 0,0 0 1 0 0,0 0-1 0 0,0 0 0 0 0,0 0 1 0 0,-1 0-1 0 0,1 0 0 0 0,0 0 1 0 0,0 0-1 0 0,0 1 0 0 0,0-1 1 0 0,0 0-1 0 0,0 1 0 0 0,0-1 1 0 0,-1 1-116 0 0,-136 69 2771 0 0,115-58-2631 0 0,1 1 0 0 0,1 1 0 0 0,1 1 0 0 0,0 0 0 0 0,-17 19-140 0 0,35-33 0 0 0,1 0 0 0 0,-1 0-1 0 0,1 0 1 0 0,0 0 0 0 0,0 0 0 0 0,0 1-1 0 0,-1-1 1 0 0,1 1 0 0 0,0-1 0 0 0,1 1-1 0 0,-1-1 1 0 0,0 1 0 0 0,0-1-1 0 0,1 1 1 0 0,-1 0 0 0 0,1-1 0 0 0,-1 1-1 0 0,1 0 1 0 0,0-1 0 0 0,-1 1 0 0 0,1 0-1 0 0,0 0 1 0 0,0-1 0 0 0,1 1 0 0 0,-1 0-1 0 0,0 0 1 0 0,0-1 0 0 0,1 1 0 0 0,-1 0-1 0 0,1-1 1 0 0,0 1 0 0 0,-1 0 0 0 0,1-1-1 0 0,0 1 1 0 0,0-1 0 0 0,0 1-1 0 0,0-1 1 0 0,0 0 0 0 0,0 1 0 0 0,0-1-1 0 0,1 0 1 0 0,-1 0 0 0 0,0 0 0 0 0,1 1-1 0 0,-1-2 1 0 0,1 1 0 0 0,-1 0 0 0 0,1 0-1 0 0,-1 0 1 0 0,1-1 0 0 0,0 1 0 0 0,13 4 41 0 0,0-1-1 0 0,0 0 1 0 0,1-2 0 0 0,-1 1 0 0 0,0-2 0 0 0,1 0-1 0 0,-1-1 1 0 0,10-1-41 0 0,-10 1 22 0 0,166 8 173 0 0,-179-8-169 0 0,1 1 1 0 0,-1-1-1 0 0,1 1 1 0 0,-1 0-1 0 0,0-1 0 0 0,0 1 1 0 0,1 0-1 0 0,-1 0 1 0 0,0 1-1 0 0,0-1 1 0 0,0 0-1 0 0,0 1 1 0 0,0-1-1 0 0,0 1 1 0 0,0 0-1 0 0,-1 0 1 0 0,1-1-1 0 0,-1 1 1 0 0,1 0-1 0 0,-1 0 1 0 0,0 1-1 0 0,1-1 1 0 0,-1 0-1 0 0,0 0 1 0 0,-1 0-1 0 0,1 1 1 0 0,0-1-1 0 0,-1 1 1 0 0,1-1-1 0 0,-1 0 1 0 0,0 1-1 0 0,1-1 0 0 0,-1 1 1 0 0,0-1-1 0 0,-1 1 1 0 0,1-1-1 0 0,0 1 1 0 0,-1-1-1 0 0,1 0 1 0 0,-1 1-1 0 0,0-1 1 0 0,0 0-1 0 0,0 1 1 0 0,0-1-1 0 0,0 0 1 0 0,-1 0-1 0 0,1 0 1 0 0,0 0-1 0 0,-3 2-26 0 0,-18 16 130 0 0,-2 0 0 0 0,0-2 0 0 0,-1 0 0 0 0,-1-2-1 0 0,-1-1 1 0 0,0-1 0 0 0,0-1 0 0 0,-3-1-130 0 0,11-3 12 0 0,-126 40-644 0 0,81-43-4034 0 0,64-8-3289 0 0,4-3 3770 0 0,-4 5 3495 0 0,4-4-3480 0 0</inkml:trace>
  <inkml:trace contextRef="#ctx0" brushRef="#br0" timeOffset="1218.767">1151 84 8690 0 0,'0'0'1539'0'0,"0"0"-399"0"0,0 0-177 0 0,0 0 79 0 0,0 0 170 0 0,0 0 83 0 0,0 0-47 0 0,-37 15-116 0 0,-116 47-180 0 0,38 1 345 0 0,88-46-1085 0 0,0 1 1 0 0,2 1-1 0 0,0 1 1 0 0,1 1-1 0 0,1 1 1 0 0,1 2-1 0 0,2 0 1 0 0,0 1-1 0 0,0 2-212 0 0,17-24 2 0 0,1 0 0 0 0,0 0 0 0 0,-1 0-1 0 0,1 0 1 0 0,0 0 0 0 0,0 1 0 0 0,1-1 0 0 0,-1 1-1 0 0,1-1 1 0 0,0 1 0 0 0,0-1 0 0 0,0 1 0 0 0,0 0-1 0 0,1 0 1 0 0,-1-1 0 0 0,1 1 0 0 0,0 0 0 0 0,0 0-1 0 0,0-1 1 0 0,1 1 0 0 0,-1 0 0 0 0,1 0 0 0 0,0-1-1 0 0,0 1 1 0 0,0 0 0 0 0,1-1 0 0 0,-1 1 0 0 0,1-1 0 0 0,0 0-1 0 0,0 1 1 0 0,0-1 0 0 0,0 0 0 0 0,1 0 0 0 0,-1 0-1 0 0,1-1 1 0 0,0 1 0 0 0,0-1 0 0 0,-1 1 0 0 0,2-1-1 0 0,-1 0 1 0 0,0 0 0 0 0,0 0 0 0 0,1-1 0 0 0,-1 1-1 0 0,1-1 1 0 0,-1 1 0 0 0,1-1 0 0 0,1 0-2 0 0,15-3 106 0 0,0-1-1 0 0,-1-1 1 0 0,1 0 0 0 0,-1-2 0 0 0,0 0 0 0 0,-1-1-1 0 0,1-1 1 0 0,-2 0 0 0 0,1-2 0 0 0,-1 0 0 0 0,0 0-1 0 0,-1-2 1 0 0,-1 0 0 0 0,1-1 0 0 0,6-9-106 0 0,17-10 190 0 0,-3-2 1 0 0,0-1-1 0 0,-2-2 0 0 0,23-34-190 0 0,-31 42 38 0 0,-26 29-60 0 0,0 0-51 0 0,0 0-32 0 0,0 93-146 0 0,0-81 257 0 0,-1-4-19 0 0,0 0 1 0 0,1 1-1 0 0,0-1 0 0 0,0 0 1 0 0,1 1-1 0 0,0-1 1 0 0,0 0-1 0 0,1 0 0 0 0,0 0 1 0 0,1 0-1 0 0,0 0 1 0 0,0 0-1 0 0,0-1 0 0 0,1 1 1 0 0,0-1-1 0 0,1 0 1 0 0,-1 0-1 0 0,1-1 0 0 0,2 2 13 0 0,-4-4 4 0 0,0-1-1 0 0,1 0 0 0 0,-1-1 0 0 0,1 1 0 0 0,0 0 0 0 0,0-1 0 0 0,-1 0 0 0 0,2 0 0 0 0,-1 0 0 0 0,0 0 0 0 0,0-1 0 0 0,1 0 0 0 0,-1 0 0 0 0,0 0 0 0 0,1 0 0 0 0,-1-1 0 0 0,1 1 0 0 0,-1-1 0 0 0,1 0 0 0 0,-1-1 1 0 0,1 1-4 0 0,4-3 30 0 0,-1 0 1 0 0,1-1 0 0 0,-1 0 0 0 0,0 0-1 0 0,0-1 1 0 0,-1 0 0 0 0,0-1 0 0 0,1 1-1 0 0,-2-1 1 0 0,1-1 0 0 0,-1 1 0 0 0,0-1 0 0 0,0 0-1 0 0,3-6-30 0 0,119-184 291 0 0,-127 198-306 0 0,1 0-1 0 0,-1 0 1 0 0,0 0-1 0 0,1 0 1 0 0,-1 1 0 0 0,0-1-1 0 0,0 1 1 0 0,0-1-1 0 0,0 1 1 0 0,-1-1 0 0 0,1 1-1 0 0,0-1 1 0 0,-1 1-1 0 0,1 0 1 0 0,0-1 0 0 0,-1 1-1 0 0,0 0 1 0 0,0-1-1 0 0,1 1 1 0 0,-1 0 0 0 0,0 0-1 0 0,0-1 1 0 0,0 1-1 0 0,-1 0 1 0 0,1 0 0 0 0,0-1-1 0 0,-1 1 1 0 0,1 0-1 0 0,-1-1 1 0 0,0 1 0 0 0,1 0-1 0 0,-1-1 1 0 0,0 1 15 0 0,1 7-21 0 0,0-2 13 0 0,-1 2 1 0 0,0-1-1 0 0,1 0 1 0 0,0 0 0 0 0,1 0-1 0 0,0 1 1 0 0,0-1-1 0 0,0 0 1 0 0,1 0 0 0 0,1 0-1 0 0,-1 0 1 0 0,1-1-1 0 0,0 1 1 0 0,1-1-1 0 0,0 0 1 0 0,0 1 0 0 0,1-2-1 0 0,3 6 8 0 0,-5-9 11 0 0,-1 0-1 0 0,1 0 0 0 0,0-1 0 0 0,0 1 1 0 0,0-1-1 0 0,0 1 0 0 0,1-1 1 0 0,-1 0-1 0 0,1 0 0 0 0,-1-1 1 0 0,1 1-1 0 0,0-1 0 0 0,-1 1 1 0 0,1-1-1 0 0,0-1 0 0 0,0 1 1 0 0,0 0-1 0 0,0-1 0 0 0,0 0 1 0 0,0 0-1 0 0,0 0 0 0 0,0 0 0 0 0,0-1 1 0 0,0 1-1 0 0,-1-1 0 0 0,1 0 1 0 0,0 0-1 0 0,0 0 0 0 0,0-1 1 0 0,-1 0-1 0 0,1 1 0 0 0,-1-1 1 0 0,1 0-1 0 0,-1-1-10 0 0,15-11 68 0 0,-1 0 0 0 0,-1-1-1 0 0,-1-1 1 0 0,0 0 0 0 0,-1-1 0 0 0,-1-1 0 0 0,0 0-1 0 0,5-12-67 0 0,41-55 62 0 0,-36 60-78 0 0,-23 24 45 0 0,0 1-3 0 0,0 0-24 0 0,0 0 14 0 0,0 0 22 0 0,0 0 11 0 0,0 0 18 0 0,0 0 17 0 0,0 0-20 0 0,1 0 31 0 0,-1 0 1 0 0,0 0 0 0 0,0 0-1 0 0,0 0 1 0 0,0 0 0 0 0,1 0-1 0 0,-1 0 1 0 0,0 0 0 0 0,0 0-1 0 0,0 0 1 0 0,1 0-1 0 0,-1 0 1 0 0,0 0-96 0 0,5 22 117 0 0,17 44-241 0 0,-2 2 1 0 0,-4 0-1 0 0,-3 1 1 0 0,-3 1-1 0 0,-3-1 0 0 0,-2 35 124 0 0,-3-74-70 0 0,2 21 1 0 0,4 274-409 0 0,-9-310 467 0 0,0-1 0 0 0,-2 1 0 0 0,0 0 0 0 0,0-1 0 0 0,-2 0-1 0 0,0 0 1 0 0,0 0 0 0 0,-1-1 0 0 0,-1 0 0 0 0,0 0 0 0 0,-1 0 0 0 0,-7 8 11 0 0,12-17 2 0 0,-1-1 0 0 0,1 0 0 0 0,-1 0 0 0 0,1 0 0 0 0,-1-1 0 0 0,0 1 0 0 0,0-1 0 0 0,-1 0 1 0 0,1 0-1 0 0,0-1 0 0 0,-1 1 0 0 0,1-1 0 0 0,-1 0 0 0 0,1 0 0 0 0,-1 0 0 0 0,1-1 0 0 0,-1 0 0 0 0,0 1 0 0 0,1-2 1 0 0,-1 1-1 0 0,0 0 0 0 0,1-1 0 0 0,-1 0 0 0 0,1 0 0 0 0,-1-1 0 0 0,1 1 0 0 0,0-1 0 0 0,-1 0 0 0 0,1 0 0 0 0,0 0 0 0 0,0 0 1 0 0,0-1-1 0 0,1 0 0 0 0,-1 0 0 0 0,0 0 0 0 0,1 0 0 0 0,0 0 0 0 0,0-1 0 0 0,0 0-2 0 0,-4-7 0 0 0,1 0 0 0 0,1 0 0 0 0,0-1 0 0 0,1 0 0 0 0,0 0 1 0 0,1 0-1 0 0,0 0 0 0 0,1 0 0 0 0,0-1 0 0 0,1 1 0 0 0,0-1 0 0 0,1 1 0 0 0,1-1 0 0 0,0 1 0 0 0,0-1 0 0 0,1 1 0 0 0,1 0 0 0 0,0 0 0 0 0,3-5 0 0 0,4-7-93 0 0,2 0 0 0 0,0 1 0 0 0,2 0 0 0 0,0 1-1 0 0,1 1 1 0 0,2 0 0 0 0,0 1 0 0 0,1 1-1 0 0,1 1 1 0 0,0 0 0 0 0,2 2 0 0 0,0 0-1 0 0,1 1 1 0 0,0 1 0 0 0,1 1 0 0 0,0 2-1 0 0,1 0 1 0 0,1 1 0 0 0,0 1 0 0 0,0 2-1 0 0,0 0 1 0 0,1 2 0 0 0,0 1 0 0 0,4 0 93 0 0,13 4-5895 0 0,-27 0-2597 0 0,-11 0-481 0 0</inkml:trace>
</inkml:ink>
</file>

<file path=ppt/ink/ink3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08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666 104 1512 0 0,'0'0'1635'0'0,"0"0"28"0"0,0 0 111 0 0,0 0 210 0 0,0 0 177 0 0,0 0-86 0 0,0 0-285 0 0,0 0-313 0 0,0 0-332 0 0,0 0-266 0 0,0 0-194 0 0,-35-3-177 0 0,-111-5-121 0 0,76 28-68 0 0,32 10-187 0 0,1 2 1 0 0,2 1-1 0 0,2 2 1 0 0,1 1-1 0 0,2 2 1 0 0,1 1-1 0 0,2 1 1 0 0,-8 18-133 0 0,18-29 6 0 0,1 0 1 0 0,1 1 0 0 0,2 0-1 0 0,1 1 1 0 0,1 1-1 0 0,2 0 1 0 0,1 1-1 0 0,2-1 1 0 0,1 1-1 0 0,1 0 1 0 0,2 1 0 0 0,2-1-1 0 0,1 7-6 0 0,0-29-18 0 0,1 0 0 0 0,1 0-1 0 0,0-1 1 0 0,0 1 0 0 0,1-1-1 0 0,0 1 1 0 0,1-1 0 0 0,0 0-1 0 0,1-1 1 0 0,0 1 0 0 0,0-1-1 0 0,1-1 1 0 0,0 1 0 0 0,1-1-1 0 0,0 0 1 0 0,0-1 0 0 0,0 0-1 0 0,1 0 1 0 0,0-1 0 0 0,1 0-1 0 0,0 0 1 0 0,5 2 18 0 0,8 2-222 0 0,0-1-1 0 0,1-1 1 0 0,-1 0-1 0 0,2-2 1 0 0,-1-1 0 0 0,1-1-1 0 0,-1-1 1 0 0,1-1 0 0 0,15-1 222 0 0,-31-1-134 0 0,26 1-1587 0 0,0-2 1 0 0,0-1-1 0 0,0-2 1 0 0,-1-1-1 0 0,3-2 1721 0 0,51-19-7884 0 0,-57 15 5770 0 0</inkml:trace>
  <inkml:trace contextRef="#ctx0" brushRef="#br0" timeOffset="313.063">1073 623 3777 0 0,'0'0'3378'0'0,"0"0"-1268"0"0,0 0-583 0 0,0 0-258 0 0,-35 26-54 0 0,-107 86-81 0 0,136-108-1023 0 0,0 0-1 0 0,1 0 1 0 0,0 1 0 0 0,-1 0 0 0 0,2 0 0 0 0,-1 0 0 0 0,0 0 0 0 0,1 1-1 0 0,0 0 1 0 0,1 0 0 0 0,-1 0 0 0 0,1 1 0 0 0,-2 3-111 0 0,-1 5 250 0 0,3-9-207 0 0,0 1 0 0 0,0 0 1 0 0,1-1-1 0 0,-1 1 0 0 0,1 0 1 0 0,1 0-1 0 0,-1 0 0 0 0,1 0 1 0 0,1 1-1 0 0,-1-1 0 0 0,1 0 0 0 0,0 0 1 0 0,1 0-1 0 0,0 0 0 0 0,0 1 1 0 0,0-1-1 0 0,1 0 0 0 0,0 0 1 0 0,1-1-1 0 0,-1 1 0 0 0,1 0 1 0 0,0-1-1 0 0,1 0 0 0 0,0 1 0 0 0,0-2 1 0 0,0 1-1 0 0,1 0 0 0 0,-1-1 1 0 0,2 0-1 0 0,-1 0 0 0 0,0 0 1 0 0,1 0-1 0 0,0-1 0 0 0,0 0 1 0 0,0-1-1 0 0,0 1 0 0 0,1-1 0 0 0,2 1-43 0 0,3-1 140 0 0,1 0-1 0 0,-1-1 1 0 0,1 0-1 0 0,0-1 1 0 0,0-1-1 0 0,0 0 1 0 0,-1 0-1 0 0,1-1 1 0 0,0-1-1 0 0,0 0 1 0 0,-1-1-1 0 0,0-1 1 0 0,1 1-1 0 0,-1-2 1 0 0,0 0-1 0 0,-1 0 1 0 0,1-1-1 0 0,-1-1 1 0 0,0 0-1 0 0,-1 0 1 0 0,0-1-1 0 0,0 0 1 0 0,-1-1-1 0 0,1 0 1 0 0,-2 0-1 0 0,0-1 0 0 0,0 0 1 0 0,0-1-1 0 0,-2 0 1 0 0,1 0-1 0 0,-1 0 1 0 0,-1-1-1 0 0,0 0 1 0 0,-1 0-1 0 0,0 0 1 0 0,0 0-1 0 0,-2-1 1 0 0,1 0-1 0 0,-2-2-139 0 0,0 4-158 0 0,-1-1 0 0 0,0 1 0 0 0,-1 0 0 0 0,0 0 0 0 0,-1 0 0 0 0,0 0 0 0 0,0 0 0 0 0,-2 0 0 0 0,1 1 0 0 0,-1-1 0 0 0,-1 1 0 0 0,0 0 0 0 0,0 0 0 0 0,-1 1 1 0 0,-1-1 157 0 0,-20-16-4969 0 0,-8 6-4015 0 0,28 19 2120 0 0</inkml:trace>
  <inkml:trace contextRef="#ctx0" brushRef="#br0" timeOffset="585.099">1478 825 9306 0 0,'0'0'1851'0'0,"0"0"-827"0"0,0 0-570 0 0,0 0 10 0 0,0 0 232 0 0,0 0 135 0 0,0 0-52 0 0,0 0-205 0 0,0 0-227 0 0,0 0-169 0 0,0 0-80 0 0,0 0-15 0 0,9 33 8 0 0,29 99 21 0 0,-38-130-104 0 0,0 0 1 0 0,0 0 0 0 0,0 0-1 0 0,1-1 1 0 0,-1 1 0 0 0,0 0-1 0 0,1 0 1 0 0,-1 0 0 0 0,1 0-1 0 0,0 0 1 0 0,0 0 0 0 0,0-1-1 0 0,0 1 1 0 0,0 0-1 0 0,0-1 1 0 0,0 1 0 0 0,0-1-1 0 0,0 1 1 0 0,1-1 0 0 0,-1 1-1 0 0,1-1 1 0 0,-1 0 0 0 0,1 0-1 0 0,0 0 1 0 0,-1 0 0 0 0,1 0-1 0 0,0 0 1 0 0,-1 0 0 0 0,1-1-1 0 0,0 1 1 0 0,0 0 0 0 0,1-1-9 0 0,5 1 85 0 0,3 0 133 0 0,0-1 0 0 0,0-1 0 0 0,1 0 0 0 0,-1 0 1 0 0,0-1-1 0 0,0-1 0 0 0,0 0 0 0 0,-1 0 0 0 0,1-1 0 0 0,-1 0 0 0 0,0-1 0 0 0,0 0 0 0 0,0-1 0 0 0,-1 0 0 0 0,1 0 0 0 0,-2-1 0 0 0,1-1 0 0 0,-1 1 0 0 0,0-1 0 0 0,0 0 0 0 0,-1-1 0 0 0,0 0 0 0 0,5-9-218 0 0,-4 9 42 0 0,91-145 209 0 0,-79 91-2836 0 0,-19 49-1707 0 0,0-1-3366 0 0,-1 11-365 0 0</inkml:trace>
  <inkml:trace contextRef="#ctx0" brushRef="#br0" timeOffset="836.859">2238 0 11330 0 0,'0'0'683'0'0,"0"0"-153"0"0,0 0 116 0 0,0 0 259 0 0,0 0 150 0 0,-2 32-33 0 0,-6 101-173 0 0,6-35-250 0 0,4-1 1 0 0,5 1 0 0 0,17 83-600 0 0,1 11-6 0 0,-19-64-55 0 0,-6-74-8332 0 0,0-36 2488 0 0,0-14 1451 0 0</inkml:trace>
  <inkml:trace contextRef="#ctx0" brushRef="#br0" timeOffset="1336.957">2577 634 2961 0 0,'0'0'837'0'0,"0"0"165"0"0,0 0 241 0 0,0 0 150 0 0,0 0-6 0 0,0 0-221 0 0,0 0-289 0 0,0 0-209 0 0,-16 33-170 0 0,-46 103-151 0 0,44-62 55 0 0,18-69-323 0 0,0 1-1 0 0,1-1 0 0 0,-1 0 0 0 0,1 1 0 0 0,0-1 1 0 0,0 0-1 0 0,1 0 0 0 0,-1 0 0 0 0,1 0 0 0 0,0 0 1 0 0,1 0-1 0 0,-1 0 0 0 0,1-1 0 0 0,0 1 0 0 0,0-1 1 0 0,0 1-1 0 0,1-1 0 0 0,0 0 0 0 0,-1-1 0 0 0,1 1 1 0 0,1-1-1 0 0,-1 0 0 0 0,0 0 0 0 0,1 0 0 0 0,0 0 1 0 0,-1-1-1 0 0,1 1 0 0 0,0-1 0 0 0,0-1 0 0 0,1 1 1 0 0,-1-1-1 0 0,0 0 0 0 0,5 1-78 0 0,0-1 295 0 0,0-1 0 0 0,0 0 0 0 0,0 0-1 0 0,1-1 1 0 0,-1-1 0 0 0,0 1 0 0 0,0-2 0 0 0,-1 1 0 0 0,1-1-1 0 0,0-1 1 0 0,-1 0 0 0 0,0 0 0 0 0,0-1 0 0 0,0 0 0 0 0,0 0 0 0 0,-1-1-1 0 0,0 0 1 0 0,0-1 0 0 0,-1 0 0 0 0,0 0 0 0 0,0 0 0 0 0,1-3-295 0 0,13-10 95 0 0,-1 0 1 0 0,-2-2 0 0 0,0 0 0 0 0,-1-1-1 0 0,-2-1 1 0 0,0 0 0 0 0,-1-1 0 0 0,-2-1-1 0 0,-1 0 1 0 0,0 0 0 0 0,-2-1 0 0 0,-1-1-1 0 0,-2 1 1 0 0,0-1 0 0 0,1-29-96 0 0,-5 41-301 0 0,0-1 1 0 0,-1 0-1 0 0,-1 0 1 0 0,0 0-1 0 0,-1 1 1 0 0,-1-1-1 0 0,-1 0 1 0 0,0 1-1 0 0,-1-1 1 0 0,-1 1-1 0 0,0 0 1 0 0,-1 1-1 0 0,-1-1 1 0 0,-1 1-1 0 0,0 0 0 0 0,-1 1 1 0 0,0 0-1 0 0,-1 1 1 0 0,-1-1-1 0 0,-11-10 301 0 0,15 19-14 0 0,0 1 0 0 0,0 0-1 0 0,0 0 1 0 0,-1 1-1 0 0,1-1 1 0 0,-1 2-1 0 0,1-1 1 0 0,-1 1 0 0 0,0 0-1 0 0,0 1 1 0 0,0 0-1 0 0,0 0 1 0 0,0 1 0 0 0,-1 0-1 0 0,1 0 1 0 0,0 1-1 0 0,0 0 1 0 0,0 0-1 0 0,0 1 1 0 0,0 0 0 0 0,1 1-1 0 0,-1-1 1 0 0,0 1-1 0 0,1 1 1 0 0,0 0 0 0 0,-6 3 14 0 0,2 5 13 0 0,0-1 1 0 0,1 2-1 0 0,1-1 1 0 0,0 1 0 0 0,0 1-1 0 0,2 0 1 0 0,-1 0-1 0 0,2 0 1 0 0,0 1 0 0 0,1 0-1 0 0,0 0 1 0 0,1 0-1 0 0,1 1 1 0 0,0 0 0 0 0,1-1-1 0 0,1 1 1 0 0,1 0-1 0 0,0 0 1 0 0,1 0 0 0 0,1 6-14 0 0,1-1 39 0 0,1 1 0 0 0,1-1 1 0 0,1 0-1 0 0,1 0 0 0 0,1-1 0 0 0,0 0 1 0 0,2 0-1 0 0,0-1 0 0 0,1 0 0 0 0,1 0 1 0 0,1-2-1 0 0,0 1 0 0 0,2-2 1 0 0,0 0-1 0 0,0-1 0 0 0,1 0 0 0 0,1-1 1 0 0,1-1-1 0 0,0-1 0 0 0,0 0 1 0 0,2-2-1 0 0,10 6-39 0 0,88 36-701 0 0,-78-38-2076 0 0,2-4-3573 0 0,-19-5-1858 0 0</inkml:trace>
</inkml:ink>
</file>

<file path=ppt/ink/ink3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19.5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1 793 0 0 0,'0'0'119'0'0,"0"0"398"0"0,0 0 37 0 0,0 0-93 0 0,12-2-30 0 0,99-18 1813 0 0,-88 12-1765 0 0,-1-1 0 0 0,-1-1 0 0 0,1-1 0 0 0,-2-1-1 0 0,1-1 1 0 0,-2 0 0 0 0,0-2 0 0 0,-1 0 0 0 0,14-14-479 0 0,3-2 347 0 0,49-42 188 0 0,-3-5 1 0 0,-4-3-1 0 0,-1-6-535 0 0,-66 77 50 0 0,-1-1 0 0 0,0 0 0 0 0,-1 0 0 0 0,-1-1 0 0 0,0 0 0 0 0,0 0 0 0 0,-1 0 0 0 0,0-1 0 0 0,-2 0 1 0 0,1 0-1 0 0,-1-1 0 0 0,-1 1 0 0 0,1-14-50 0 0,-4 26-24 0 0,0 1 0 0 0,0-1-1 0 0,0 0 1 0 0,0 0 0 0 0,0 0 0 0 0,-1 0 0 0 0,1 0 0 0 0,0 1 0 0 0,-1-1 0 0 0,1 0 0 0 0,-1 0 0 0 0,1 1 0 0 0,-1-1-1 0 0,1 0 1 0 0,-1 0 0 0 0,1 1 0 0 0,-1-1 0 0 0,1 1 0 0 0,-1-1 0 0 0,0 0 0 0 0,0 1 0 0 0,1-1 0 0 0,-1 1-1 0 0,0 0 1 0 0,0-1 0 0 0,1 1 0 0 0,-1 0 0 0 0,0-1 0 0 0,0 1 0 0 0,0 0 0 0 0,0 0 0 0 0,1 0 0 0 0,-1 0 0 0 0,0 0-1 0 0,0-1 1 0 0,0 2 0 0 0,0-1 0 0 0,0 0 0 0 0,0 0 0 0 0,1 0 0 0 0,-1 0 0 0 0,0 1 0 0 0,0-1 0 0 0,0 0 0 0 0,0 0-1 0 0,1 1 1 0 0,-1-1 0 0 0,0 1 0 0 0,0-1 0 0 0,1 1 0 0 0,-1 0 24 0 0,-44 24-1306 0 0,26-9 1301 0 0,1 2 1 0 0,1 0 0 0 0,0 1-1 0 0,1 1 1 0 0,1 0 0 0 0,1 1 0 0 0,1 0-1 0 0,1 2 1 0 0,1-1 0 0 0,1 1 0 0 0,1 1-1 0 0,0 0 1 0 0,2 0 0 0 0,1 0 0 0 0,1 1-1 0 0,2 0 1 0 0,0 0 0 0 0,1 0-1 0 0,2 1 1 0 0,0 1 4 0 0,0-21 71 0 0,1 0 0 0 0,0 0 0 0 0,0 0 0 0 0,0 0 0 0 0,1-1 0 0 0,0 1 0 0 0,0 0 0 0 0,0-1 0 0 0,1 0 1 0 0,-1 1-1 0 0,1-1 0 0 0,1 0 0 0 0,-1 0 0 0 0,1-1 0 0 0,0 1 0 0 0,0-1 0 0 0,0 0 0 0 0,0 0 0 0 0,1 0 0 0 0,0 0 0 0 0,-1-1 0 0 0,2 0 0 0 0,-1 0 0 0 0,0 0 0 0 0,0-1 0 0 0,1 0 0 0 0,-1 0 0 0 0,1 0 0 0 0,0 0 0 0 0,0-1 0 0 0,0 0 0 0 0,-1 0 0 0 0,1-1 0 0 0,1 0-71 0 0,25-2 310 0 0,-1-3-1 0 0,1 0 0 0 0,-1-2 1 0 0,0-1-1 0 0,0-2 0 0 0,-1-1 0 0 0,0-1 1 0 0,-1-2-1 0 0,0 0 0 0 0,-2-2 1 0 0,1-2-1 0 0,-2 0 0 0 0,20-19-309 0 0,13-6 375 0 0,-3-2 1 0 0,-2-2-1 0 0,28-33-375 0 0,-72 71 18 0 0,-1 0 0 0 0,0-1 0 0 0,0 0 0 0 0,-1 0 0 0 0,-1-1 0 0 0,1 0 0 0 0,-2 0 0 0 0,0 0 0 0 0,0-1 0 0 0,-1 0 0 0 0,0 0 0 0 0,-1-1 0 0 0,0 1 0 0 0,-1-1 0 0 0,-1 0 0 0 0,0 0 0 0 0,-1 0 0 0 0,0-3-18 0 0,-2 14-25 0 0,0 1 1 0 0,0-1-1 0 0,0 1 1 0 0,-1-1-1 0 0,1 1 1 0 0,0 0-1 0 0,-1 0 1 0 0,1-1-1 0 0,-1 1 1 0 0,0 0-1 0 0,1 1 1 0 0,-1-1-1 0 0,0 0 1 0 0,1 0-1 0 0,-1 1 1 0 0,0-1-1 0 0,0 1 1 0 0,0-1-1 0 0,0 1 1 0 0,1 0-1 0 0,-1 0 1 0 0,0 0-1 0 0,0 0 1 0 0,0 0-1 0 0,0 0 1 0 0,0 0-1 0 0,0 1 1 0 0,1-1-1 0 0,-1 1 1 0 0,0-1-1 0 0,0 1 1 0 0,0 0-1 0 0,1 0 1 0 0,-1-1-1 0 0,0 2 25 0 0,-9 8-13 0 0,0 1 0 0 0,1 0 0 0 0,0 0 0 0 0,1 1 0 0 0,0 1 0 0 0,1-1 0 0 0,1 2 0 0 0,0-1 0 0 0,0 1 0 0 0,-1 6 13 0 0,2-6 65 0 0,0 0 1 0 0,1 1 0 0 0,1 0 0 0 0,0 0 0 0 0,1 0 0 0 0,0 0-1 0 0,1 0 1 0 0,1 1 0 0 0,1-1 0 0 0,0 1 0 0 0,1 6-66 0 0,0-15 48 0 0,0 0 0 0 0,1 0 0 0 0,-1 0 0 0 0,1 0 0 0 0,1 0 1 0 0,0-1-1 0 0,-1 1 0 0 0,2-1 0 0 0,-1 1 0 0 0,1-1 0 0 0,0 0 0 0 0,0 0 0 0 0,1-1 0 0 0,0 1 1 0 0,0-1-1 0 0,0 0 0 0 0,1-1 0 0 0,-1 1 0 0 0,1-1 0 0 0,0 0 0 0 0,0 0 0 0 0,1-1 0 0 0,-1 0 1 0 0,1 0-1 0 0,0 0-48 0 0,10 2 86 0 0,1 0 1 0 0,-1-1-1 0 0,1-1 1 0 0,0-1-1 0 0,0-1 1 0 0,0 0-1 0 0,0-1 1 0 0,0-1 0 0 0,0-1-1 0 0,0 0 1 0 0,-1-1-1 0 0,1-1 1 0 0,-1-1-1 0 0,0 0 1 0 0,0-2-1 0 0,0 0 1 0 0,-1 0-1 0 0,0-2 1 0 0,-1 0-1 0 0,1-1 1 0 0,-2 0-1 0 0,7-6-86 0 0,-3 1 112 0 0,0 0 0 0 0,0-1 0 0 0,-2-1-1 0 0,0 0 1 0 0,-1-1 0 0 0,0-1 0 0 0,-2-1-1 0 0,0 0 1 0 0,-2 0 0 0 0,0-1 0 0 0,-1-1-1 0 0,-1 0 1 0 0,-1 0 0 0 0,-1 0-1 0 0,-1-1 1 0 0,3-22-112 0 0,-10-41-163 0 0,0 84 158 0 0,1 0-1 0 0,0 0 0 0 0,-1 0 1 0 0,0 1-1 0 0,1-1 0 0 0,-1 0 1 0 0,0 0-1 0 0,0 0 1 0 0,0 1-1 0 0,0-1 0 0 0,0 0 1 0 0,0 1-1 0 0,0-1 0 0 0,-1 1 1 0 0,1-1-1 0 0,-1 1 0 0 0,1 0 1 0 0,-1-1-1 0 0,1 1 1 0 0,-1 0-1 0 0,0 0 0 0 0,1 0 1 0 0,-1 0-1 0 0,0 1 0 0 0,0-1 1 0 0,0 0-1 0 0,0 1 1 0 0,0-1-1 0 0,0 1 0 0 0,0 0 1 0 0,1 0-1 0 0,-1-1 0 0 0,0 1 1 0 0,0 1-1 0 0,0-1 1 0 0,0 0-1 0 0,0 0 0 0 0,0 1 1 0 0,0-1-1 0 0,0 1 6 0 0,-5 3-23 0 0,1 0 1 0 0,0 0-1 0 0,0 1 0 0 0,0 0 0 0 0,0 0 1 0 0,1 1-1 0 0,0-1 0 0 0,0 1 0 0 0,1 0 1 0 0,-1 0-1 0 0,1 1 0 0 0,1-1 0 0 0,-1 1 1 0 0,1 0-1 0 0,0 0 0 0 0,1 0 0 0 0,-1 2 23 0 0,-2 4-69 0 0,0-1 0 0 0,0 1 0 0 0,1 0 0 0 0,1 1 0 0 0,0-1-1 0 0,1 0 1 0 0,0 1 0 0 0,1 0 0 0 0,1-1 0 0 0,0 1 0 0 0,1 0-1 0 0,0-1 1 0 0,1 1 0 0 0,1-1 0 0 0,0 1 0 0 0,1-1 0 0 0,0 0-1 0 0,1 0 1 0 0,0-1 0 0 0,1 1 0 0 0,1-1 0 0 0,2 4 69 0 0,47 40-2246 0 0,-14-24-2780 0 0,-8-7-3363 0 0,-24-17 5211 0 0</inkml:trace>
  <inkml:trace contextRef="#ctx0" brushRef="#br0" timeOffset="504.074">2160 466 5233 0 0,'0'0'1347'0'0,"0"0"-71"0"0,0 0-77 0 0,0 0 7 0 0,-28 37-15 0 0,-91 120-178 0 0,14-9 406 0 0,33-34-813 0 0,72-115-592 0 0,1 1 0 0 0,-1 0 0 0 0,1-1 0 0 0,0 1 0 0 0,-1 0 0 0 0,1 0 0 0 0,0-1 0 0 0,-1 1 1 0 0,1 0-1 0 0,-1 0 0 0 0,1 0 0 0 0,0 0 0 0 0,-1 0 0 0 0,1 0 0 0 0,0 0 0 0 0,-1 0 0 0 0,1 0 0 0 0,0 0 0 0 0,-1 1 0 0 0,1-1 0 0 0,0 0 1 0 0,-1 0-1 0 0,1 1 0 0 0,-1-1 0 0 0,1 0 0 0 0,0 1 0 0 0,-1-1 0 0 0,1 0 0 0 0,-1 1 0 0 0,1-1 0 0 0,-1 1 0 0 0,1-1 0 0 0,-1 1 1 0 0,0-1-1 0 0,1 1 0 0 0,-1-1 0 0 0,0 1 0 0 0,1 0 0 0 0,-1-1 0 0 0,0 1 0 0 0,1-1 0 0 0,-1 1 0 0 0,0 0 0 0 0,0-1 0 0 0,0 1 1 0 0,0 0-1 0 0,0-1 0 0 0,0 1 0 0 0,0 0 0 0 0,0 0-14 0 0,78-81 417 0 0,-4-3 0 0 0,-4-3 0 0 0,6-16-417 0 0,133-157 240 0 0,-176 222-128 0 0,-32 37-141 0 0,0 37 327 0 0,-26 228 558 0 0,21-60 179 0 0,4-204-783 0 0,0-1 111 0 0,-24-1 1055 0 0,-117-75-1221 0 0,67 28-207 0 0,11 6-901 0 0,20 18-2541 0 0,42 23 225 0 0,1 1-2098 0 0,0 0-2937 0 0</inkml:trace>
  <inkml:trace contextRef="#ctx0" brushRef="#br0" timeOffset="1086.161">2586 591 9826 0 0,'0'0'907'0'0,"0"0"-384"0"0,0 0-98 0 0,0 0 167 0 0,0 0 135 0 0,0 0 17 0 0,0 0-144 0 0,-7 34-224 0 0,-21 107-165 0 0,7-48 85 0 0,-12-23 1325 0 0,32-70-1573 0 0,0 0 0 0 0,0 0 0 0 0,0 0-1 0 0,0-1 1 0 0,0 1 0 0 0,0 0 0 0 0,1 0 0 0 0,-1-1 0 0 0,0 1 0 0 0,0 0 0 0 0,0-1 0 0 0,0 1 0 0 0,1-1 0 0 0,-1 1 0 0 0,0-1 0 0 0,1 0 0 0 0,-1 1 0 0 0,0-1 0 0 0,1 0 0 0 0,-1 1 0 0 0,0-1 0 0 0,1 0 0 0 0,-1 0 0 0 0,1 1 0 0 0,0-1 0 0 0,-1 0 0 0 0,1 0 0 0 0,0 0 0 0 0,-1 0 0 0 0,1 0 0 0 0,0 0 0 0 0,0 1 0 0 0,0-1 0 0 0,0 0 0 0 0,0 0-1 0 0,0 0 1 0 0,0 0 0 0 0,0 0 0 0 0,0 0 0 0 0,0 0 0 0 0,0 0 0 0 0,1 0 0 0 0,-1 1 0 0 0,0-1 0 0 0,1 0 0 0 0,-1 0 0 0 0,0 0 0 0 0,1 0 0 0 0,-1 1 0 0 0,1-2-48 0 0,0-3 94 0 0,1-15-19 0 0,1 0-1 0 0,0 1 1 0 0,2-1-1 0 0,0 1 1 0 0,2 0-1 0 0,0 1 0 0 0,1-1 1 0 0,1 2-1 0 0,1-3-74 0 0,8-17 65 0 0,-2 0-30 0 0,2 1 0 0 0,1 1 0 0 0,2 1 1 0 0,2 1-1 0 0,1 0 0 0 0,1 2 0 0 0,1 1 0 0 0,17-13-35 0 0,-33 34 19 0 0,0 1-1 0 0,0 0 1 0 0,1 1 0 0 0,0 0-1 0 0,0 1 1 0 0,1 0-1 0 0,0 1 1 0 0,0 0-1 0 0,0 1 1 0 0,1 0-1 0 0,8-1-18 0 0,-19 6 6 0 0,0 0-1 0 0,0 0 1 0 0,0 0-1 0 0,-1 0 0 0 0,1 0 1 0 0,0 1-1 0 0,-1-1 1 0 0,1 1-1 0 0,-1-1 0 0 0,1 1 1 0 0,-1-1-1 0 0,0 1 1 0 0,0 0-1 0 0,0 0 0 0 0,0 0 1 0 0,0-1-1 0 0,0 1 1 0 0,0 0-1 0 0,-1 0 0 0 0,1 1 1 0 0,-1-1-1 0 0,1 0 1 0 0,-1 0-1 0 0,0 0 0 0 0,0 0 1 0 0,0 0-1 0 0,0 0 1 0 0,0 0-1 0 0,0 0 0 0 0,0 1 1 0 0,-1-1-1 0 0,1 0 1 0 0,-1 0-1 0 0,0 0 0 0 0,0 0 1 0 0,1 0-1 0 0,-1-1 1 0 0,0 1-1 0 0,-2 2-5 0 0,-3 11 32 0 0,-2 0-1 0 0,1 0 1 0 0,-2-1-1 0 0,0 0 1 0 0,-1 0-1 0 0,0-1 1 0 0,-1-1-1 0 0,-8 8-31 0 0,12-13 13 0 0,-61 59 94 0 0,-37 49 167 0 0,105-113-270 0 0,0 0 1 0 0,0 0 0 0 0,0 0-1 0 0,0 1 1 0 0,0-1-1 0 0,1 0 1 0 0,-1 0 0 0 0,1 0-1 0 0,0 0 1 0 0,-1 0 0 0 0,1 0-1 0 0,0-1 1 0 0,0 1 0 0 0,0 0-1 0 0,0 0 1 0 0,1-1 0 0 0,-1 1-1 0 0,0 0 1 0 0,1-1 0 0 0,-1 1-1 0 0,1-1 1 0 0,0 0 0 0 0,-1 0-1 0 0,1 1 1 0 0,0-1 0 0 0,0 0-1 0 0,0 0 1 0 0,0-1 0 0 0,0 1-1 0 0,0 0 1 0 0,0-1 0 0 0,0 1-1 0 0,0-1 1 0 0,0 1-1 0 0,0-1 1 0 0,0 0 0 0 0,0 0-1 0 0,2 0-4 0 0,15 7 49 0 0,-4 0-24 0 0,54 41 266 0 0,-66-43-411 0 0,0 1-1 0 0,1-1 1 0 0,-2 1 0 0 0,1 0 0 0 0,-1-1-1 0 0,0 1 1 0 0,0 0 0 0 0,0 0 0 0 0,-1 1-1 0 0,0-1 1 0 0,0 0 0 0 0,-1 0-1 0 0,0 1 1 0 0,0-1 0 0 0,0 0 0 0 0,-2 6 120 0 0,-3-7-1978 0 0,2-4-998 0 0,1 1-5159 0 0,2 1 1190 0 0</inkml:trace>
  <inkml:trace contextRef="#ctx0" brushRef="#br0" timeOffset="1586.02">2928 944 3009 0 0,'0'0'1617'0'0,"0"0"-506"0"0,0 0 92 0 0,0 0 492 0 0,0 0 368 0 0,0 0 47 0 0,0 0-270 0 0,0 0-409 0 0,0 0-352 0 0,0 0-234 0 0,0 0-151 0 0,0 0-70 0 0,23-17-33 0 0,71-55-59 0 0,-20-9 557 0 0,77-135-669 0 0,-151 217-445 0 0,-1 0 1 0 0,1 0-1 0 0,0-1 1 0 0,0 1-1 0 0,0 0 1 0 0,1 0-1 0 0,-1 0 1 0 0,0 0-1 0 0,0-1 1 0 0,0 1-1 0 0,1 0 1 0 0,-1 0-1 0 0,0-1 1 0 0,1 1-1 0 0,-1 0 1 0 0,0 0-1 0 0,1-1 1 0 0,-1 1-1 0 0,1 0 1 0 0,-1-1-1 0 0,1 1 1 0 0,-1-1-1 0 0,1 1 1 0 0,0-1-1 0 0,-1 1 1 0 0,1-1-1 0 0,0 1 1 0 0,-1-1-1 0 0,1 1 1 0 0,0-1-1 0 0,0 0 1 0 0,0 0-1 0 0,-1 1 1 0 0,1-1-1 0 0,0 0 1 0 0,0 0-1 0 0,0 0 1 0 0,-1 0-1 0 0,1 0 1 0 0,0 0-1 0 0,0 0 1 0 0,0 0-1 0 0,-1 0 1 0 0,1 0-1 0 0,0 0 1 0 0,0-1-1 0 0,0 1 1 0 0,-1 0-1 0 0,1 0 1 0 0,0-1-1 0 0,0 1 1 0 0,-1-1-1 0 0,1 1 1 0 0,0-1-1 0 0,-1 1 1 0 0,1-1-1 0 0,-1 1 1 0 0,1-1-1 0 0,0 1 1 0 0,-1-1-1 0 0,1 0 1 0 0,-1 1-1 0 0,0-1 1 0 0,1 0-1 0 0,-1 0 25 0 0,-13 173-132 0 0,15-170 143 0 0,-1 1 0 0 0,1-1 0 0 0,0 0-1 0 0,0 0 1 0 0,0-1 0 0 0,0 1 0 0 0,0 0 0 0 0,0 0-1 0 0,0-1 1 0 0,0 0 0 0 0,1 1 0 0 0,-1-1 0 0 0,1 0-1 0 0,-1 0 1 0 0,1 0 0 0 0,-1 0 0 0 0,1-1-1 0 0,-1 1 1 0 0,1-1 0 0 0,0 1 0 0 0,-1-1 0 0 0,1 0-1 0 0,0 0 1 0 0,-1 0 0 0 0,1-1 0 0 0,0 1-1 0 0,-1 0 1 0 0,1-1 0 0 0,0 0 0 0 0,-1 0 0 0 0,1 0-1 0 0,-1 0 1 0 0,0 0 0 0 0,1 0 0 0 0,0-1-11 0 0,16-7 40 0 0,-1-1 0 0 0,0 0 0 0 0,-1-1 0 0 0,0-2 0 0 0,0 1 0 0 0,-1-2 0 0 0,1-3-40 0 0,27-19 49 0 0,-21 16-26 0 0,-16 13-28 0 0,-1 1 1 0 0,1 0-1 0 0,-1 0 1 0 0,2 1-1 0 0,-1 0 1 0 0,0 0-1 0 0,1 1 1 0 0,0 0-1 0 0,0 0 1 0 0,0 1 0 0 0,1 0-1 0 0,-1 1 1 0 0,1-1-1 0 0,4 1 5 0 0,-10 3 16 0 0,-1 1 0 0 0,0-1 0 0 0,0 1-1 0 0,0 0 1 0 0,0 0 0 0 0,0 0 0 0 0,0 0 0 0 0,-1 0-1 0 0,1 0 1 0 0,-1 0 0 0 0,1 1 0 0 0,-1-1 0 0 0,0 1-1 0 0,0-1 1 0 0,0 1 0 0 0,0-1 0 0 0,0 1 0 0 0,0-1-1 0 0,-1 1 1 0 0,0 0 0 0 0,1-1 0 0 0,-1 1 0 0 0,0 1-16 0 0,2 7 39 0 0,6 19-21 0 0,-7-20-93 0 0,1 0-1 0 0,0-1 1 0 0,1 1 0 0 0,0-1 0 0 0,0 0 0 0 0,1 1 0 0 0,0-2-1 0 0,1 1 1 0 0,0 0 0 0 0,0-1 0 0 0,0 0 0 0 0,1 0 0 0 0,1-1-1 0 0,-1 1 1 0 0,2 0 75 0 0,7-4-2452 0 0,-4-5-1983 0 0,-3 1-2158 0 0,-5 0-115 0 0</inkml:trace>
  <inkml:trace contextRef="#ctx0" brushRef="#br0" timeOffset="1851.045">4082 145 9050 0 0,'0'0'1582'0'0,"0"0"-805"0"0,0 0-63 0 0,0 0 506 0 0,0 0 332 0 0,0 0 41 0 0,0 0-296 0 0,0 0-367 0 0,33 1-264 0 0,106 4-184 0 0,6-8 370 0 0,126-11-1344 0 0,-241 12-480 0 0,-16 1-1915 0 0,0 1-6466 0 0,-10 0 2342 0 0</inkml:trace>
  <inkml:trace contextRef="#ctx0" brushRef="#br0" timeOffset="2071.967">4121 480 5089 0 0,'0'0'3201'0'0,"0"0"-1644"0"0,0 0-358 0 0,0 0 398 0 0,0 0 242 0 0,0 0-52 0 0,0 0-308 0 0,31 5-435 0 0,102 15-356 0 0,-15-23 139 0 0,-87-4-687 0 0,190-36 292 0 0,-112 31-1374 0 0,-72 9-2749 0 0,0-1-5035 0 0,-23 3 1206 0 0</inkml:trace>
</inkml:ink>
</file>

<file path=ppt/ink/ink3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24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1584 0 0,'0'0'815'0'0,"0"0"-216"0"0,0 0 82 0 0,0 0 450 0 0,0 0 486 0 0,0 0 224 0 0,0 0-126 0 0,0 0-288 0 0,0 0-304 0 0,0 0-180 0 0,34-2-61 0 0,107-9-25 0 0,192-6 3704 0 0,443-55-2730 0 0,-599 61-2635 0 0,-139 10-4714 0 0,1 1-5457 0 0,-39 0 6665 0 0</inkml:trace>
</inkml:ink>
</file>

<file path=ppt/ink/ink3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24.9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22 9450 0 0,'0'0'2084'0'0,"0"0"-1126"0"0,0 0-721 0 0,0 0-35 0 0,0 0 303 0 0,0 0 381 0 0,0 0 183 0 0,0 0-55 0 0,0 0-217 0 0,0 0-261 0 0,6 36-169 0 0,18 113-115 0 0,-8 24 110 0 0,-25 147-1276 0 0,-15-155-3455 0 0,21-147-207 0 0,2-7-2416 0 0,1-10 5124 0 0</inkml:trace>
  <inkml:trace contextRef="#ctx0" brushRef="#br0" timeOffset="523.116">0 88 7034 0 0,'0'0'1229'0'0,"0"0"-310"0"0,0 0-195 0 0,0 0 200 0 0,0 0 279 0 0,0 0 118 0 0,0 0-107 0 0,0 0-161 0 0,0 0-176 0 0,33-4-150 0 0,107-13-122 0 0,46 18 882 0 0,-136 5-1192 0 0,-33-6-238 0 0,1 2-1 0 0,-1 0 0 0 0,0 1 1 0 0,0 1-1 0 0,0 1 0 0 0,0 0 1 0 0,-1 1-1 0 0,14 7-56 0 0,-28-12 8 0 0,0 0 1 0 0,-1 1-1 0 0,1-1 1 0 0,0 0-1 0 0,-1 1 0 0 0,1-1 1 0 0,-1 1-1 0 0,1-1 1 0 0,-1 1-1 0 0,0 0 0 0 0,1-1 1 0 0,-1 1-1 0 0,0 0 0 0 0,0 0 1 0 0,0 0-1 0 0,-1 0 1 0 0,1 0-1 0 0,0 0 0 0 0,-1 0 1 0 0,1 0-1 0 0,-1 1 1 0 0,0-1-1 0 0,0 0 0 0 0,0 0 1 0 0,0 0-1 0 0,0 0 1 0 0,0 0-1 0 0,-1 0 0 0 0,1 1 1 0 0,-1-1-1 0 0,1 0 1 0 0,-1 0-1 0 0,0 0 0 0 0,1 0 1 0 0,-1 0-1 0 0,0 0 1 0 0,-1-1-1 0 0,1 1 0 0 0,0 0 1 0 0,0 0-1 0 0,-1-1-8 0 0,-66 67 116 0 0,-254 119-5 0 0,313-182-105 0 0,0 0 0 0 0,0 1 0 0 0,1 0 0 0 0,-1 0 0 0 0,1 1 0 0 0,1 0 0 0 0,-1 0 0 0 0,1 1 0 0 0,1 0 0 0 0,0 0 0 0 0,0 1 0 0 0,0-1 0 0 0,1 1 0 0 0,-2 6-6 0 0,6-12 13 0 0,1 1-1 0 0,0-1 1 0 0,0 0 0 0 0,0 1 0 0 0,1-1 0 0 0,-1 1 0 0 0,1-1 0 0 0,0 1 0 0 0,0-1-1 0 0,0 0 1 0 0,0 0 0 0 0,0 1 0 0 0,1-1 0 0 0,-1 0 0 0 0,1 0 0 0 0,0 0 0 0 0,0-1-1 0 0,0 1 1 0 0,1 0 0 0 0,-1-1 0 0 0,1 1 0 0 0,-1-1 0 0 0,1 0 0 0 0,0 0-1 0 0,-1 0 1 0 0,3 1-13 0 0,84 38 922 0 0,-45-35-843 0 0,0-1 1 0 0,1-3-1 0 0,-1-1 0 0 0,9-3-79 0 0,15 1-6244 0 0,-60-2-3694 0 0,-8-1 3829 0 0</inkml:trace>
  <inkml:trace contextRef="#ctx0" brushRef="#br0" timeOffset="770.078">663 464 12035 0 0,'0'0'1323'0'0,"0"0"-641"0"0,0 0-131 0 0,0 0 316 0 0,0 0 289 0 0,0 0 30 0 0,0 0-191 0 0,0 0-274 0 0,0 0-237 0 0,33-5-165 0 0,102-16-100 0 0,93-32-1584 0 0,-197 44-451 0 0,-31 9 1721 0 0,27-8-5283 0 0,-11 1-2120 0 0,-9 3 3112 0 0</inkml:trace>
  <inkml:trace contextRef="#ctx0" brushRef="#br0" timeOffset="1320.298">1234 265 9162 0 0,'0'0'995'0'0,"0"0"-507"0"0,0 0-88 0 0,0 0 276 0 0,0 0 274 0 0,0 0 146 0 0,0 0-63 0 0,0 0-231 0 0,2 33-277 0 0,7 105-218 0 0,-6 85-68 0 0,-14-124-220 0 0,11-99-11 0 0,1 1 0 0 0,-1 0 1 0 0,0-1-1 0 0,0 1 1 0 0,0-1-1 0 0,0 1 1 0 0,0 0-1 0 0,0-1 1 0 0,0 1-1 0 0,0-1 1 0 0,0 1-1 0 0,0 0 1 0 0,0-1-1 0 0,0 1 1 0 0,0-1-1 0 0,-1 1 0 0 0,1 0 1 0 0,0-1-1 0 0,0 1 1 0 0,0-1-1 0 0,-1 1 1 0 0,1-1-1 0 0,0 1 1 0 0,-1-1-1 0 0,1 1 1 0 0,-1-1-1 0 0,1 1 1 0 0,-1-1-1 0 0,1 0 1 0 0,0 1-1 0 0,-1-1 0 0 0,0 0 1 0 0,1 1-1 0 0,-1-1 1 0 0,1 0-1 0 0,-1 0 1 0 0,1 1-1 0 0,-1-1 1 0 0,1 0-1 0 0,-1 0 1 0 0,0 0-1 0 0,1 0 1 0 0,-1 0-1 0 0,1 0 0 0 0,-1 0 1 0 0,0 0-1 0 0,1 0 1 0 0,-1 0-1 0 0,1 0 1 0 0,-1 0-1 0 0,0 0 1 0 0,1 0-1 0 0,-1-1 1 0 0,1 1-1 0 0,-1 0 1 0 0,1 0-1 0 0,-1-1 1 0 0,1 1-1 0 0,-1 0 0 0 0,1-1 1 0 0,-1 1-1 0 0,1-1 1 0 0,-1 1-1 0 0,1 0 1 0 0,-1-1-1 0 0,1 1 1 0 0,0-1-1 0 0,-1 1 1 0 0,1-1-9 0 0,-26-36 438 0 0,19 12-442 0 0,2 1 0 0 0,0-1 0 0 0,2 0 0 0 0,1 0 0 0 0,0 0-1 0 0,2 0 1 0 0,1 0 0 0 0,1 0 0 0 0,2 0 0 0 0,0 0-1 0 0,1 0 1 0 0,2 1 0 0 0,0 0 0 0 0,2 0 0 0 0,0 1 0 0 0,2 0-1 0 0,0 1 1 0 0,2 0 0 0 0,0 1 0 0 0,1 0 0 0 0,2 1-1 0 0,15-16 5 0 0,-14 19-17 0 0,-1 0 0 0 0,2 2-1 0 0,0 0 1 0 0,1 1-1 0 0,1 1 1 0 0,0 1-1 0 0,1 0 1 0 0,0 2-1 0 0,0 0 1 0 0,1 2 0 0 0,0 0-1 0 0,18-3 18 0 0,-37 9 9 0 0,1 1 0 0 0,-1-1-1 0 0,1 1 1 0 0,0 0 0 0 0,0 0 0 0 0,-1 0 0 0 0,1 0-1 0 0,0 0 1 0 0,0 1 0 0 0,0 0 0 0 0,0 0 0 0 0,0 0-1 0 0,0 0 1 0 0,0 1 0 0 0,0-1 0 0 0,-1 1 0 0 0,1 0-1 0 0,0 0 1 0 0,0 0 0 0 0,-1 1 0 0 0,1 0 0 0 0,-1-1 0 0 0,1 1-1 0 0,-1 0 1 0 0,1 1 0 0 0,-1-1 0 0 0,0 0 0 0 0,0 1-1 0 0,-1 0 1 0 0,1 0 0 0 0,0 0 0 0 0,-1 0 0 0 0,0 0-1 0 0,1 0 1 0 0,-1 1 0 0 0,-1-1 0 0 0,1 1 0 0 0,0-1-1 0 0,-1 1 1 0 0,1 2-9 0 0,-2 4 15 0 0,-1-1 0 0 0,0 1 1 0 0,0-1-1 0 0,-1 1 0 0 0,0-1 0 0 0,0 0 0 0 0,-1 0 0 0 0,-1 0 1 0 0,0 0-1 0 0,0 0 0 0 0,0-1 0 0 0,-1 1 0 0 0,0-1 1 0 0,-1 0-1 0 0,0-1 0 0 0,-4 5-15 0 0,-14 14 10 0 0,-1-2 1 0 0,-1 0-1 0 0,-1-2 1 0 0,-1-1-1 0 0,-1-1 1 0 0,-1-1-1 0 0,0-2 1 0 0,-2-1 0 0 0,-26 9-11 0 0,-19 14 168 0 0,95-34-511 0 0,0-3 388 0 0,1 0 0 0 0,0 1 0 0 0,-1 1 0 0 0,0 1 0 0 0,0 0-1 0 0,0 1 1 0 0,0 1 0 0 0,-1 1 0 0 0,0 1 0 0 0,3 2-45 0 0,39 44 172 0 0,-58-53-363 0 0,50 64-287 0 0,-21-52-8156 0 0,-24-11 2885 0 0,-4-3 2252 0 0</inkml:trace>
  <inkml:trace contextRef="#ctx0" brushRef="#br0" timeOffset="1904.474">1834 527 10882 0 0,'0'0'1662'0'0,"0"0"-735"0"0,0 0-355 0 0,0 0 81 0 0,0 0 212 0 0,0 0 175 0 0,0 0-39 0 0,0 0-171 0 0,0 0-181 0 0,0 0-184 0 0,0 0-124 0 0,0 0-82 0 0,0 0-69 0 0,6 20-60 0 0,18 63-29 0 0,16 5-1050 0 0,-40-80-3383 0 0,0-4-4526 0 0,0-1 2430 0 0</inkml:trace>
  <inkml:trace contextRef="#ctx0" brushRef="#br0" timeOffset="2183.97">1793 490 7962 0 0,'0'0'1060'0'0,"0"0"-576"0"0,0 0-152 0 0,0 0 231 0 0,0 0 242 0 0,0 0 181 0 0,0 0 2 0 0,0 0-108 0 0,0 0-99 0 0,33 0-99 0 0,101 2-50 0 0,-59 15 581 0 0,-71-15-1157 0 0,1 0-1 0 0,-1 0 1 0 0,0 0 0 0 0,0 1 0 0 0,0-1 0 0 0,0 1 0 0 0,0 1 0 0 0,0-1 0 0 0,-1 0 0 0 0,0 1-1 0 0,1-1 1 0 0,-1 1 0 0 0,0 0 0 0 0,-1 0 0 0 0,1 1 0 0 0,-1-1 0 0 0,0 0 0 0 0,0 1-1 0 0,0-1 1 0 0,-1 1 0 0 0,1 0 0 0 0,-1-1 0 0 0,0 1 0 0 0,-1 0 0 0 0,1 0 0 0 0,-1 0-1 0 0,0 0 1 0 0,0 0 0 0 0,0-1 0 0 0,-1 1 0 0 0,0 0 0 0 0,0 0 0 0 0,0 0 0 0 0,0-1-1 0 0,-1 1 1 0 0,0-1 0 0 0,0 1 0 0 0,0-1 0 0 0,0 1 0 0 0,-2 1-56 0 0,-5 4-109 0 0,0-1 1 0 0,0 0 0 0 0,0 0-1 0 0,-1-1 1 0 0,-1 0-1 0 0,1-1 1 0 0,-1 0 0 0 0,0 0-1 0 0,-1-1 1 0 0,0-1-1 0 0,0 0 1 0 0,0-1-1 0 0,-11 3 109 0 0,-55 10-11146 0 0,67-17 4099 0 0</inkml:trace>
</inkml:ink>
</file>

<file path=ppt/ink/ink3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22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1 170 9402 0 0,'0'0'1303'0'0,"0"0"-402"0"0,0 0-263 0 0,0 0-23 0 0,0 0 77 0 0,0 0 71 0 0,0 0 25 0 0,0 0-60 0 0,0 0-72 0 0,0 0-50 0 0,0 0-89 0 0,14 16-91 0 0,100 119 676 0 0,-92-100-903 0 0,-1 1 0 0 0,-2 0 0 0 0,-1 2-1 0 0,-2 0 1 0 0,-2 0 0 0 0,-1 2-1 0 0,-3-1 1 0 0,0 2 0 0 0,2 37-199 0 0,0-8 541 0 0,2-82 1925 0 0,17-42-2278 0 0,2 1 0 0 0,3 2 0 0 0,24-26-188 0 0,46-65 54 0 0,-83 112-300 0 0,-2-2 1 0 0,-1-1-1 0 0,-1 0 1 0 0,-2-2-1 0 0,-2 0 0 0 0,-1 0 1 0 0,-1-1-1 0 0,-2-1 1 0 0,-2 0-1 0 0,-1-3 246 0 0,-8 38-256 0 0,-1-25-2695 0 0,-12 18-7087 0 0,7 9 1188 0 0</inkml:trace>
  <inkml:trace contextRef="#ctx0" brushRef="#br0" timeOffset="1052.259">757 523 0 0 0,'0'0'847'0'0,"0"0"413"0"0,0 0 258 0 0,0 0 122 0 0,0 0-42 0 0,0 0-186 0 0,0 0-202 0 0,0 0-111 0 0,0 0-94 0 0,0 0-42 0 0,0 0-36 0 0,0 18-98 0 0,-1 133 1433 0 0,-5-4-1539 0 0,3-130-1327 0 0,-5-11-4741 0 0,8-6 2007 0 0,0 1-711 0 0,0 2 92 0 0</inkml:trace>
  <inkml:trace contextRef="#ctx0" brushRef="#br0" timeOffset="1383.34">693 582 0 0 0,'0'0'954'0'0,"0"0"424"0"0,0 0 238 0 0,0 0-35 0 0,0 0-246 0 0,0 0-277 0 0,35-4-205 0 0,109-13-147 0 0,-138 16-599 0 0,1 0 0 0 0,0 0 0 0 0,0 0 0 0 0,-1 1 0 0 0,1 0 0 0 0,0 0 0 0 0,0 1 1 0 0,0-1-1 0 0,-1 2 0 0 0,1-1 0 0 0,-1 1 0 0 0,1 0 0 0 0,-1 0 0 0 0,5 3-107 0 0,4 1 268 0 0,-10-4-175 0 0,1 0 0 0 0,-1 0 0 0 0,1 0 0 0 0,-1 1 1 0 0,0 0-1 0 0,0 0 0 0 0,0 0 0 0 0,0 0 0 0 0,0 1 1 0 0,-1 0-1 0 0,0 0 0 0 0,0 0 0 0 0,0 1 0 0 0,0-1 0 0 0,0 1 1 0 0,-1 0-1 0 0,0 0 0 0 0,0 0 0 0 0,0 0 0 0 0,-1 1 1 0 0,0-1-1 0 0,0 1 0 0 0,0-1 0 0 0,-1 1 0 0 0,0 0 0 0 0,0 0 1 0 0,0-1-1 0 0,-1 1 0 0 0,1 0 0 0 0,-2 0 0 0 0,1 0 1 0 0,0 0-1 0 0,-1 0 0 0 0,0-1 0 0 0,-1 1 0 0 0,1 0 0 0 0,-1-1 1 0 0,0 1-1 0 0,-3 3-93 0 0,-3 3 71 0 0,-2-2 0 0 0,0 1 0 0 0,0-1 0 0 0,-1-1 0 0 0,0 0 0 0 0,0 0 0 0 0,-1-1 0 0 0,0 0 0 0 0,-1-1 0 0 0,0-1 0 0 0,0 0 0 0 0,0-1 1 0 0,0 0-1 0 0,-1-1 0 0 0,0 0 0 0 0,-5-1-71 0 0,-144 8-5121 0 0,131-21-2200 0 0,24 5 3744 0 0</inkml:trace>
</inkml:ink>
</file>

<file path=ppt/ink/ink3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31.0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230 1 7498 0 0,'0'0'1165'0'0,"0"0"-366"0"0,0 0-176 0 0,0 0 218 0 0,0 0 305 0 0,0 0 214 0 0,0 0-101 0 0,0 0-361 0 0,0 0-309 0 0,0 0-127 0 0,0 0-20 0 0,1 9 64 0 0,-22 103 938 0 0,-15-34-967 0 0,-31 30 489 0 0,-29-3-5963 0 0,91-99 2220 0 0,1-2-3929 0 0,2-3 711 0 0</inkml:trace>
</inkml:ink>
</file>

<file path=ppt/ink/ink3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38.3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520 163 8938 0 0,'0'0'1197'0'0,"0"0"-376"0"0,0 0-101 0 0,0 0 232 0 0,0 0 267 0 0,0 0 112 0 0,0 0-112 0 0,0 0-326 0 0,0 0-334 0 0,0 0-259 0 0,0 0-165 0 0,1 2-22 0 0,25 133 1662 0 0,-19-22-1181 0 0,-4 0 1 0 0,-8 53-595 0 0,-33 128-479 0 0,23-201-2467 0 0,6-79 1132 0 0,5-9-1331 0 0,3-1-5571 0 0,1-4 4455 0 0</inkml:trace>
  <inkml:trace contextRef="#ctx0" brushRef="#br0" timeOffset="319.741">0 376 7490 0 0,'0'0'2988'0'0,"0"0"-1834"0"0,0 0-769 0 0,0 0 94 0 0,0 0 331 0 0,0 0 300 0 0,0 0 119 0 0,0 0-96 0 0,0 0-142 0 0,38-15-117 0 0,123-49-109 0 0,-11 18 417 0 0,146-27-193 0 0,-96 36-1227 0 0,-146 30-1469 0 0,-31 6-4776 0 0,-22 1 2561 0 0,-1 0-786 0 0,0 0 187 0 0</inkml:trace>
  <inkml:trace contextRef="#ctx0" brushRef="#br0" timeOffset="698.122">937 1 8018 0 0,'0'0'1195'0'0,"0"0"-413"0"0,0 0-187 0 0,0 0 260 0 0,0 0 317 0 0,-2 33 130 0 0,-7 111-104 0 0,-9 356 1015 0 0,17-480-2215 0 0,0 1 1 0 0,1 0-1 0 0,2 0 0 0 0,0-1 0 0 0,1 1 0 0 0,1-1 0 0 0,0 1 0 0 0,2-1 0 0 0,1-1 0 0 0,0 1 1 0 0,1-1-1 0 0,5 6 2 0 0,-12-23 5 0 0,1 0 1 0 0,-1-1 0 0 0,1 1-1 0 0,0 0 1 0 0,0-1-1 0 0,-1 0 1 0 0,1 1 0 0 0,0-1-1 0 0,0 0 1 0 0,0 0 0 0 0,0 0-1 0 0,1 0 1 0 0,-1-1 0 0 0,0 1-1 0 0,0 0 1 0 0,0-1-1 0 0,1 0 1 0 0,-1 1 0 0 0,0-1-1 0 0,0 0 1 0 0,1 0 0 0 0,-1 0-1 0 0,0-1 1 0 0,0 1 0 0 0,1 0-1 0 0,-1-1 1 0 0,0 0-1 0 0,0 1 1 0 0,0-1 0 0 0,0 0-1 0 0,0 0 1 0 0,0 0 0 0 0,0 0-1 0 0,1-1-5 0 0,68-49 587 0 0,-63 44-548 0 0,56-51 305 0 0,-41 35-252 0 0,1 1 0 0 0,1 1 0 0 0,1 2-1 0 0,1 0 1 0 0,1 2 0 0 0,19-9-92 0 0,-46 25-3 0 0,0 0 1 0 0,1 1-1 0 0,-1-1 0 0 0,0 1 1 0 0,1 0-1 0 0,-1 0 0 0 0,0-1 0 0 0,1 1 1 0 0,-1 0-1 0 0,0 0 0 0 0,1 0 1 0 0,-1 0-1 0 0,0 0 0 0 0,1 1 1 0 0,-1-1-1 0 0,0 0 0 0 0,1 1 0 0 0,-1-1 1 0 0,0 1-1 0 0,1-1 0 0 0,-1 1 1 0 0,0-1-1 0 0,0 1 0 0 0,0 0 1 0 0,0 0-1 0 0,0 0 0 0 0,0 0 0 0 0,0 0 1 0 0,0-1-1 0 0,0 2 0 0 0,0-1 1 0 0,0 0-1 0 0,0 0 0 0 0,-1 0 1 0 0,1 0-1 0 0,0 0 0 0 0,-1 1 0 0 0,1-1 1 0 0,-1 0-1 0 0,0 1 0 0 0,1-1 1 0 0,-1 0-1 0 0,0 1 0 0 0,0-1 1 0 0,0 0-1 0 0,0 1 3 0 0,5 75-433 0 0,-5-66 249 0 0,0 2-352 0 0,5 26-2436 0 0,2-30-1630 0 0,6-2-3473 0 0,-8-4 5981 0 0</inkml:trace>
  <inkml:trace contextRef="#ctx0" brushRef="#br0" timeOffset="1036.575">1668 859 0 0 0,'0'0'347'0'0,"0"0"622"0"0,0 0 376 0 0,0 0 436 0 0,0 0 360 0 0,0 0 83 0 0,0 0-178 0 0,0 0-306 0 0,0 0-330 0 0,0 0-287 0 0,0 0-230 0 0,33-8-180 0 0,101-27-112 0 0,-81 8 192 0 0,-48 19-587 0 0,-1 2-79 0 0,0 0 1 0 0,0 0-1 0 0,-1-1 1 0 0,0 1 0 0 0,0-1-1 0 0,0 0 1 0 0,-1 0-1 0 0,0 0 1 0 0,0 0-1 0 0,-1 0 1 0 0,1-1-1 0 0,-2 1 1 0 0,1 0-1 0 0,-1-1 1 0 0,0 1-1 0 0,-2-6-127 0 0,2 9-14 0 0,0 1-1 0 0,-1-1 0 0 0,0 0 1 0 0,0 0-1 0 0,0 1 0 0 0,0-1 1 0 0,-1 0-1 0 0,0 1 0 0 0,1-1 1 0 0,-1 1-1 0 0,0 0 0 0 0,-1 0 1 0 0,1 0-1 0 0,0 0 0 0 0,-1 0 1 0 0,0 0-1 0 0,0 0 0 0 0,0 1 1 0 0,0 0-1 0 0,0-1 0 0 0,0 1 1 0 0,0 0-1 0 0,-1 1 0 0 0,1-1 1 0 0,-1 1-1 0 0,0-1 0 0 0,1 1 1 0 0,-1 0-1 0 0,0 0 0 0 0,0 1 1 0 0,1-1-1 0 0,-3 1 15 0 0,-1-1-43 0 0,1 1 0 0 0,-1 0-1 0 0,1 1 1 0 0,-1 0 0 0 0,0 0 0 0 0,1 0 0 0 0,0 1-1 0 0,-1-1 1 0 0,1 2 0 0 0,0-1 0 0 0,0 1 0 0 0,0 0-1 0 0,0 0 1 0 0,0 0 0 0 0,1 1 0 0 0,0 0 0 0 0,-1 0-1 0 0,2 1 1 0 0,-1-1 0 0 0,0 1 0 0 0,1 0 0 0 0,0 0-1 0 0,0 0 1 0 0,0 1 0 0 0,1 0 0 0 0,0 0 0 0 0,0-1-1 0 0,-1 3 44 0 0,-1 0-43 0 0,0-1-1 0 0,0 1 1 0 0,0-1 0 0 0,1 2-1 0 0,1-1 1 0 0,-1 0-1 0 0,1 1 1 0 0,0-1-1 0 0,1 1 1 0 0,0 0 0 0 0,1 0-1 0 0,0-1 1 0 0,0 1-1 0 0,1 0 1 0 0,0 0-1 0 0,0 0 1 0 0,1 0-1 0 0,0 0 1 0 0,1 0 0 0 0,0 0-1 0 0,0 0 1 0 0,1-1-1 0 0,0 1 1 0 0,0-1-1 0 0,1 0 1 0 0,1 0 0 0 0,-1 0-1 0 0,4 5 44 0 0,6-4-33 0 0,0-1 0 0 0,1 0 0 0 0,0-1 0 0 0,0 0 0 0 0,0-2 0 0 0,1 1 0 0 0,0-2 0 0 0,0 0 0 0 0,0-1 0 0 0,0-1 0 0 0,0 0 0 0 0,1-1 0 0 0,-1-1 0 0 0,1 0 0 0 0,15-3 33 0 0,-5 3-76 0 0,103-11-1994 0 0,-46-4-5588 0 0,-53 8 480 0 0</inkml:trace>
</inkml:ink>
</file>

<file path=ppt/ink/ink3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0.9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10 998 0 0 0,'0'0'1732'0'0,"0"0"-186"0"0,0 0-70 0 0,0 0 103 0 0,0 0 208 0 0,0 0 75 0 0,0 0-133 0 0,0 0-221 0 0,0 0-268 0 0,0 0-232 0 0,0 0-150 0 0,0 0-90 0 0,0 0-51 0 0,-9-19 1564 0 0,10-1-2156 0 0,2 0 1 0 0,1 0-1 0 0,0 0 1 0 0,2 1 0 0 0,0 0-1 0 0,1 0 1 0 0,1 0-1 0 0,0 1 1 0 0,2 0-1 0 0,0 1 1 0 0,1 0-1 0 0,0 0 1 0 0,2 1-1 0 0,0 1 1 0 0,1 0-1 0 0,0 1 1 0 0,1 0-1 0 0,7-3-125 0 0,-17 12-16 0 0,1 0 1 0 0,0 1-1 0 0,0 0 0 0 0,0 0 1 0 0,0 0-1 0 0,1 1 0 0 0,-1 0 0 0 0,1 0 1 0 0,0 1-1 0 0,0 0 0 0 0,0 0 0 0 0,0 1 1 0 0,1-1-1 0 0,2 1 16 0 0,-8 3-16 0 0,1 1 1 0 0,-1-1-1 0 0,0 0 0 0 0,0 1 1 0 0,0-1-1 0 0,0 1 0 0 0,0 0 0 0 0,-1-1 1 0 0,1 1-1 0 0,-1 0 0 0 0,1 0 1 0 0,-1 0-1 0 0,0 0 0 0 0,0 0 1 0 0,-1 0-1 0 0,1 1 0 0 0,0-1 0 0 0,-1 0 1 0 0,0 0-1 0 0,0 1 0 0 0,0 2 16 0 0,0-5-1 0 0,-4 182 35 0 0,4-182-43 0 0,0 0 0 0 0,0 0 0 0 0,1 0 1 0 0,-1 0-1 0 0,0 0 0 0 0,0 0 1 0 0,1 0-1 0 0,-1 0 0 0 0,0-1 0 0 0,1 1 1 0 0,-1 0-1 0 0,1 0 0 0 0,-1 0 0 0 0,1-1 1 0 0,-1 1-1 0 0,1 0 0 0 0,0 0 0 0 0,-1-1 1 0 0,1 1-1 0 0,0-1 0 0 0,0 1 1 0 0,-1 0-1 0 0,1-1 0 0 0,0 0 0 0 0,0 1 1 0 0,0-1-1 0 0,0 1 0 0 0,0-1 0 0 0,0 0 1 0 0,0 0-1 0 0,-1 1 0 0 0,1-1 0 0 0,0 0 1 0 0,0 0-1 0 0,0 0 0 0 0,0 0 1 0 0,0 0-1 0 0,0 0 0 0 0,0 0 0 0 0,0-1 1 0 0,0 1-1 0 0,0 0 0 0 0,0-1 0 0 0,0 1 1 0 0,0 0-1 0 0,-1-1 0 0 0,1 1 0 0 0,0-1 1 0 0,0 1 8 0 0,45-22 80 0 0,101-102 30 0 0,-124 106-120 0 0,-18 13-7 0 0,0 0 1 0 0,0 1 0 0 0,1 0-1 0 0,0 0 1 0 0,0 0 0 0 0,0 0 0 0 0,0 1-1 0 0,1 0 1 0 0,-1 0 0 0 0,1 1-1 0 0,0 0 1 0 0,0 0 0 0 0,0 1 0 0 0,6-1 16 0 0,-12 3-1 0 0,1 1 1 0 0,0-1-1 0 0,-1 1 1 0 0,1 0-1 0 0,-1 0 0 0 0,1 0 1 0 0,-1 0-1 0 0,0 0 1 0 0,0 0-1 0 0,0 0 1 0 0,0 0-1 0 0,0 0 1 0 0,0 0-1 0 0,-1 1 1 0 0,1-1-1 0 0,-1 0 1 0 0,0 0-1 0 0,1 1 1 0 0,-1-1-1 0 0,0 0 1 0 0,0 1-1 0 0,-1-1 1 0 0,1 0-1 0 0,0 1 1 0 0,-1 0 0 0 0,1 4 5 0 0,-1 32 4 0 0,0-32-33 0 0,0 1 0 0 0,1 0 0 0 0,0-1 0 0 0,0 1 0 0 0,1 0 0 0 0,-1-1 0 0 0,2 1 0 0 0,-1-1 0 0 0,1 1 0 0 0,0-1 0 0 0,1 1 0 0 0,0-1 0 0 0,2 3 24 0 0,35 1-4471 0 0,-13-22-6472 0 0,-19 4 5311 0 0</inkml:trace>
  <inkml:trace contextRef="#ctx0" brushRef="#br0" timeOffset="330.753">1009 829 0 0 0,'0'0'1908'0'0,"0"0"-246"0"0,0 0 208 0 0,0 0 310 0 0,0 0 171 0 0,0 0-133 0 0,0 0-400 0 0,0 0-404 0 0,0 0-330 0 0,0 0-252 0 0,34-10-173 0 0,101-33-136 0 0,-78 12 97 0 0,-49 23-438 0 0,-5 4-104 0 0,0 0 0 0 0,1 1 0 0 0,-2-1 0 0 0,1 0 0 0 0,0-1 0 0 0,-1 1 0 0 0,0 0 0 0 0,0-1 0 0 0,0 1 0 0 0,-1-1 0 0 0,1 0 0 0 0,-1 1 0 0 0,0-1 0 0 0,0 0 0 0 0,-1 0 0 0 0,1 0 0 0 0,-1 1 0 0 0,0-1 0 0 0,-1 0-1 0 0,0-2-77 0 0,1 5-17 0 0,0-1-1 0 0,-1 1 0 0 0,1 0 0 0 0,-1 0 0 0 0,0 0 0 0 0,1-1 0 0 0,-1 1 0 0 0,0 0 0 0 0,0 0 0 0 0,-1 0 0 0 0,1 0 0 0 0,0 1 0 0 0,-1-1 0 0 0,1 0 0 0 0,-1 0 1 0 0,0 1-1 0 0,1-1 0 0 0,-1 1 0 0 0,0 0 0 0 0,0-1 0 0 0,0 1 0 0 0,0 0 0 0 0,0 0 0 0 0,0 0 0 0 0,0 0 0 0 0,0 1 0 0 0,0-1 0 0 0,-1 1 0 0 0,1-1 1 0 0,0 1-1 0 0,0-1 0 0 0,-2 1 18 0 0,-75 5-1198 0 0,65 2 1061 0 0,0 0-1 0 0,1 2 1 0 0,0-1 0 0 0,0 2-1 0 0,1-1 1 0 0,0 2-1 0 0,1 0 1 0 0,0 0-1 0 0,1 1 1 0 0,0 0-1 0 0,1 1 1 0 0,0 0-1 0 0,1 1 138 0 0,3-9-111 0 0,1 1-1 0 0,1 0 0 0 0,-1 0 0 0 0,1 0 0 0 0,0 0 1 0 0,1 0-1 0 0,-1 1 0 0 0,1-1 0 0 0,0 1 0 0 0,1 0 0 0 0,0 0 1 0 0,0 0-1 0 0,0-1 0 0 0,1 1 0 0 0,0 0 0 0 0,0 0 1 0 0,1 0-1 0 0,0 0 0 0 0,0 0 0 0 0,1-1 0 0 0,-1 1 1 0 0,2 0-1 0 0,-1-1 0 0 0,1 1 0 0 0,0-1 0 0 0,0 0 1 0 0,0 0-1 0 0,1 0 0 0 0,0-1 0 0 0,0 1 0 0 0,1-1 1 0 0,-1 0-1 0 0,1 0 0 0 0,0 0 0 0 0,1-1 0 0 0,-1 0 0 0 0,6 3 112 0 0,7-2-192 0 0,0-1 0 0 0,1-1-1 0 0,-1 0 1 0 0,1-2-1 0 0,0 0 1 0 0,0-1-1 0 0,-1-1 1 0 0,1 0 0 0 0,0-2-1 0 0,-1 0 1 0 0,0-1-1 0 0,1-1 1 0 0,-2-1-1 0 0,1 0 1 0 0,-1-2 0 0 0,0 1-1 0 0,5-5 193 0 0,75-46-8908 0 0,-79 42 7902 0 0</inkml:trace>
  <inkml:trace contextRef="#ctx0" brushRef="#br0" timeOffset="628.943">1816 22 11979 0 0,'0'0'2524'0'0,"0"0"-1805"0"0,0 0-667 0 0,0 0 55 0 0,0 0 289 0 0,0 0 253 0 0,0 0 114 0 0,0 0 43 0 0,0 0-48 0 0,0 0-94 0 0,1 33-77 0 0,4 106-91 0 0,17 182 765 0 0,21-44-1908 0 0,-26-186-1776 0 0,-14-73-509 0 0,-3-14-1807 0 0,1 1-4454 0 0,-1-5 7366 0 0</inkml:trace>
  <inkml:trace contextRef="#ctx0" brushRef="#br0" timeOffset="875.825">1473 571 10882 0 0,'0'0'991'0'0,"0"0"-705"0"0,0 0-209 0 0,0 0 318 0 0,0 0 292 0 0,0 0 85 0 0,0 0-40 0 0,0 0-88 0 0,37-2-124 0 0,116-7-78 0 0,-107 6-296 0 0,-1-2 0 0 0,0-1 0 0 0,0-3 0 0 0,-1-2 0 0 0,0-2 0 0 0,2-3-146 0 0,-46 16 0 0 0,205-89-1872 0 0,-143 47-1805 0 0,-8-6-3608 0 0,-36 30 3826 0 0,-4 5 2448 0 0</inkml:trace>
  <inkml:trace contextRef="#ctx0" brushRef="#br0" timeOffset="1179.533">2383 0 432 0 0,'0'0'3069'0'0,"0"0"6"0"0,0 0-233 0 0,0 0-448 0 0,0 0-512 0 0,0 0-475 0 0,0 0-295 0 0,0 0-151 0 0,0 0-90 0 0,0 0-95 0 0,0 0-122 0 0,0 0-113 0 0,-14 32-102 0 0,-42 102-50 0 0,29-31 248 0 0,18-28-409 0 0,3 1 1 0 0,3-1-1 0 0,6 44-228 0 0,-3-102-19 0 0,1 0 1 0 0,1 0-1 0 0,0 0 0 0 0,1-1 1 0 0,1 1-1 0 0,0-1 0 0 0,1 0 1 0 0,1 0-1 0 0,1-1 0 0 0,0 1 1 0 0,1-1-1 0 0,3 4 19 0 0,-8-16 0 0 0,-1-1 0 0 0,0 0 0 0 0,1 1 0 0 0,-1-1 0 0 0,1 0 0 0 0,-1 0 0 0 0,1-1 0 0 0,0 1 0 0 0,0 0 0 0 0,0-1 0 0 0,0 0 0 0 0,0 0-1 0 0,0 0 1 0 0,0 0 0 0 0,1 0 0 0 0,-1 0 0 0 0,0-1 0 0 0,0 0 0 0 0,1 1 0 0 0,-1-1 0 0 0,0-1 0 0 0,1 1 0 0 0,-1 0 0 0 0,0-1 0 0 0,0 0 0 0 0,0 1 0 0 0,1-1 0 0 0,-1 0 0 0 0,0-1 0 0 0,0 1 0 0 0,2-2 0 0 0,87-58 570 0 0,-91 60-568 0 0,44-42 134 0 0,43-27 80 0 0,-87 69-219 0 0,0 1 0 0 0,0-1 0 0 0,0 0-1 0 0,0 1 1 0 0,0-1 0 0 0,0 1 0 0 0,0-1 0 0 0,0 1 0 0 0,0-1 0 0 0,1 1 0 0 0,-1 0-1 0 0,0 0 1 0 0,0 0 0 0 0,0-1 0 0 0,0 1 0 0 0,0 0 0 0 0,1 0 0 0 0,-1 1 0 0 0,0-1 0 0 0,0 0-1 0 0,0 0 1 0 0,0 0 0 0 0,0 1 0 0 0,0-1 0 0 0,0 1 0 0 0,1-1 0 0 0,-1 1 0 0 0,0-1-1 0 0,-1 1 1 0 0,1-1 0 0 0,0 1 0 0 0,0 0 0 0 0,0 0 0 0 0,0-1 0 0 0,0 1 0 0 0,-1 0 0 0 0,1 0-1 0 0,0 0 1 0 0,-1 0 0 0 0,1 0 0 0 0,0 0 0 0 0,-1 0 0 0 0,0 0 0 0 0,1 0 0 0 0,-1 0 0 0 0,0 0-1 0 0,1 2 4 0 0,0 62-528 0 0,-2-44 43 0 0,1-11-106 0 0,4 28-2322 0 0,15-27-6734 0 0,-9-11 4186 0 0,-4 0 2368 0 0</inkml:trace>
  <inkml:trace contextRef="#ctx0" brushRef="#br0" timeOffset="1461.533">3047 578 3561 0 0,'0'0'2088'0'0,"0"0"-806"0"0,0 0-213 0 0,0 0 57 0 0,0 0-6 0 0,0 0-209 0 0,0 0-363 0 0,0 0-297 0 0,0 0-184 0 0,-23 35-86 0 0,-70 106-48 0 0,62-78-134 0 0,31-55 131 0 0,0-6 58 0 0,-1 1 0 0 0,1-1 0 0 0,0 1-1 0 0,0-1 1 0 0,0 0 0 0 0,0 1 0 0 0,1-1-1 0 0,-1 0 1 0 0,0 1 0 0 0,1-1-1 0 0,0 0 1 0 0,-1 1 0 0 0,1-1 0 0 0,0 0-1 0 0,0 0 1 0 0,0 0 0 0 0,1 1-1 0 0,-1-1 1 0 0,1-1 0 0 0,-1 1 0 0 0,1 0-1 0 0,-1 0 1 0 0,1 0 0 0 0,0-1-1 0 0,0 1 1 0 0,0-1 0 0 0,0 0 0 0 0,0 1-1 0 0,0-1 1 0 0,0 0 0 0 0,0 0-1 0 0,0 0 1 0 0,1-1 0 0 0,-1 1 0 0 0,0 0-1 0 0,1-1 1 0 0,-1 0 0 0 0,1 1-1 0 0,-1-1 1 0 0,0 0 0 0 0,1 0 0 0 0,-1 0-1 0 0,2-1 13 0 0,3 1 325 0 0,1 0 0 0 0,-1-1 0 0 0,1 0 0 0 0,0 0 0 0 0,-1 0 0 0 0,0-1 0 0 0,1-1 0 0 0,-1 1 0 0 0,0-1 0 0 0,0 0 0 0 0,0-1 1 0 0,-1 0-1 0 0,1 0 0 0 0,-1 0 0 0 0,0-1 0 0 0,0 1 0 0 0,3-5-325 0 0,0 2 231 0 0,-1 0 0 0 0,0-1 1 0 0,-1 0-1 0 0,1 0 1 0 0,-2-1-1 0 0,1 0 0 0 0,-1 0 1 0 0,0 0-1 0 0,-1-1 1 0 0,0 1-1 0 0,-1-1 0 0 0,0-1 1 0 0,-1 1-1 0 0,0-1 1 0 0,0 1-1 0 0,-1-1 1 0 0,0 0-1 0 0,-1 0 0 0 0,-1 1 1 0 0,1-1-1 0 0,-2 0 1 0 0,1 0-1 0 0,-2-5-231 0 0,0 11-113 0 0,0 0 0 0 0,0 0 0 0 0,0 0-1 0 0,-1 0 1 0 0,0 0 0 0 0,0 0 0 0 0,0 0 0 0 0,0 1 0 0 0,-1 0 0 0 0,0 0-1 0 0,0 0 1 0 0,0 0 0 0 0,0 0 0 0 0,0 1 0 0 0,-1 0 0 0 0,-4-3 113 0 0,-21-8-3917 0 0,-1 6-4403 0 0,22 8 381 0 0</inkml:trace>
  <inkml:trace contextRef="#ctx0" brushRef="#br0" timeOffset="1927.869">3522 637 13011 0 0,'0'0'1104'0'0,"0"0"-533"0"0,0 0-224 0 0,0 0-78 0 0,0 0-74 0 0,0 0-74 0 0,0 0-86 0 0,0 0-49 0 0,0 0-24 0 0,0 0-21 0 0,0 0-33 0 0,0 0-41 0 0,0 0-15 0 0,-30 33-42 0 0,-90 102-9 0 0,88-81-99 0 0,34-48 216 0 0,-2-3 89 0 0,1-1 0 0 0,-1 1 0 0 0,1-1 0 0 0,0 0 0 0 0,0 0 0 0 0,0 1-1 0 0,0-1 1 0 0,0 0 0 0 0,0 0 0 0 0,0 0 0 0 0,1 0 0 0 0,-1 0 0 0 0,1 0 0 0 0,0-1-1 0 0,-1 1 1 0 0,1 0 0 0 0,0-1 0 0 0,0 1 0 0 0,0-1 0 0 0,0 0 0 0 0,0 1-1 0 0,0-1 1 0 0,0 0 0 0 0,1-1 0 0 0,-1 1 0 0 0,0 0 0 0 0,1 0 0 0 0,-1-1-1 0 0,0 0 1 0 0,1 1 0 0 0,-1-1 0 0 0,1 0 0 0 0,1 0-7 0 0,81-17 3194 0 0,-65 4-2749 0 0,0-1 0 0 0,0-1-1 0 0,-1-1 1 0 0,-1-1 0 0 0,-1-1 0 0 0,-1 0-1 0 0,0-1 1 0 0,-1-1 0 0 0,-1 0 0 0 0,-1-1 0 0 0,-1 0-1 0 0,-1-1 1 0 0,-1-1 0 0 0,0 1 0 0 0,-2-2-1 0 0,0-3-444 0 0,9-27-45 0 0,-3 0 1 0 0,-3 0-1 0 0,-1-2 0 0 0,-4 1 0 0 0,-1-1 0 0 0,-3-27 45 0 0,-1 79-43 0 0,0 0 0 0 0,-1-1 1 0 0,0 1-1 0 0,0-1 0 0 0,0 1 0 0 0,0-1 0 0 0,0 1 1 0 0,-1-1-1 0 0,0 1 0 0 0,0 0 0 0 0,0-1 1 0 0,-1 1-1 0 0,1 0 0 0 0,-1 0 0 0 0,0 0 0 0 0,0 0 1 0 0,-1 0-1 0 0,1 0 0 0 0,-1 1 0 0 0,0-1 1 0 0,0 1-1 0 0,0-1 0 0 0,0 1 0 0 0,0 0 0 0 0,-1 1 1 0 0,1-1-1 0 0,-1 0 0 0 0,0 1 0 0 0,0 0 1 0 0,0 0-1 0 0,0 0 0 0 0,0 0 0 0 0,-1 1 0 0 0,1 0 1 0 0,0 0-1 0 0,-1 0 0 0 0,1 0 0 0 0,-1 1 1 0 0,0-1 42 0 0,-6 4-123 0 0,0 1 0 0 0,1 0 0 0 0,0 1 0 0 0,0 0 0 0 0,0 0 0 0 0,0 1 0 0 0,1 0 0 0 0,0 1 0 0 0,0 0 0 0 0,1 0 0 0 0,-1 1 0 0 0,2 0 0 0 0,-1 1 0 0 0,1 0 0 0 0,1 0 0 0 0,-3 4 123 0 0,-1-2-38 0 0,1 1 0 0 0,1-1-1 0 0,0 2 1 0 0,0-1-1 0 0,1 1 1 0 0,1 0-1 0 0,0 0 1 0 0,1 1-1 0 0,0 0 1 0 0,1 0-1 0 0,1 0 1 0 0,0 0-1 0 0,1 1 1 0 0,0-1-1 0 0,2 1 1 0 0,-1 0-1 0 0,2-1 1 0 0,0 1-1 0 0,0-1 1 0 0,2 1-1 0 0,0-1 1 0 0,0 0-1 0 0,1 0 1 0 0,1 0 0 0 0,1 0-1 0 0,0-1 1 0 0,0 0-1 0 0,1 0 1 0 0,1-1-1 0 0,0 0 1 0 0,1 0-1 0 0,0-1 1 0 0,1 0-1 0 0,7 6 39 0 0,4-2-199 0 0,0 0 0 0 0,2-2-1 0 0,-1-1 1 0 0,2-1 0 0 0,-1-1-1 0 0,1-1 1 0 0,18 4 199 0 0,50 4-10038 0 0,-73-17 1747 0 0</inkml:trace>
</inkml:ink>
</file>

<file path=ppt/ink/ink3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126 575 0 0 0,'0'0'740'0'0,"0"0"-237"0"0,0 0-155 0 0,0 0 65 0 0,0 0 196 0 0,0 0 181 0 0,0 0 37 0 0,0 0-68 0 0,0 0-156 0 0,0 0-187 0 0,0 0-145 0 0,0 0-75 0 0,-17 24-36 0 0,-53 73 4 0 0,42-23 267 0 0,26-70-317 0 0,0 1 0 0 0,1 0 0 0 0,-1-1 1 0 0,1 1-1 0 0,0 0 0 0 0,0 0 1 0 0,1 0-1 0 0,0 0 0 0 0,-1 0 0 0 0,2 0 1 0 0,-1 0-1 0 0,0 0 0 0 0,1 0 1 0 0,0 0-1 0 0,0-1 0 0 0,1 1 0 0 0,-1 0 1 0 0,1-1-1 0 0,0 1 0 0 0,0 0 1 0 0,0-1-1 0 0,1 0 0 0 0,0 0 0 0 0,0 0 1 0 0,0 0-1 0 0,0 0 0 0 0,1 0 0 0 0,-1-1 1 0 0,1 0-1 0 0,0 0 0 0 0,0 0 1 0 0,0 0-1 0 0,0 0 0 0 0,0-1 0 0 0,1 0 1 0 0,2 1-115 0 0,0-2 179 0 0,-1-2 1 0 0,0 1-1 0 0,1-1 1 0 0,-1 0-1 0 0,0 0 1 0 0,0-1-1 0 0,0 1 1 0 0,0-2-1 0 0,0 1 1 0 0,0-1 0 0 0,0 1-1 0 0,-1-1 1 0 0,1-1-1 0 0,-1 1 1 0 0,0-1-1 0 0,0 0 1 0 0,0 0-1 0 0,-1-1 1 0 0,1 1-1 0 0,-1-1 1 0 0,0 0-1 0 0,0 0 1 0 0,-1-1-1 0 0,0 1 1 0 0,0-1-1 0 0,2-2-179 0 0,1-3 46 0 0,0 0 0 0 0,0 0 0 0 0,-1-1 0 0 0,-1 1 0 0 0,0-1 0 0 0,0 0 0 0 0,-1 0-1 0 0,-1 0 1 0 0,0-1 0 0 0,0 1 0 0 0,-1-1 0 0 0,-1-6-46 0 0,-1 11-252 0 0,0 0 0 0 0,0 0 0 0 0,-1 0 0 0 0,0 0 0 0 0,0 0 0 0 0,-1 0 0 0 0,0 0 1 0 0,0 1-1 0 0,0-1 0 0 0,-1 1 0 0 0,-1 0 0 0 0,-3-4 252 0 0,2 2-669 0 0,0 0-1 0 0,0 1 1 0 0,-1 0 0 0 0,-1 0 0 0 0,1 1 0 0 0,-1 0-1 0 0,0 0 1 0 0,-1 1 0 0 0,0 0 0 0 0,0 1 0 0 0,0-1-1 0 0,0 2 1 0 0,-1-1 0 0 0,0 2 0 0 0,-7-3 669 0 0,112-35 6285 0 0,-56 27-5219 0 0,0-3 0 0 0,-1-1 1 0 0,-1-2-1 0 0,-1-1 0 0 0,-1-2 0 0 0,3-4-1066 0 0,-25 16 35 0 0,1 0 1 0 0,-2 0-1 0 0,0-1 1 0 0,0 0-1 0 0,-1-1 1 0 0,-1-1-1 0 0,0 0 1 0 0,0 0-1 0 0,-2 0 1 0 0,0-2-1 0 0,0 1 0 0 0,-2-1 1 0 0,0 1-1 0 0,-1-2 1 0 0,0 1-1 0 0,0-7-35 0 0,2-18-204 0 0,-7 40-56 0 0,0 20-1456 0 0,2 128 1371 0 0,20 74 152 0 0,-13-170 196 0 0,12 46 56 0 0,-6 2 0 0 0,-3 0 0 0 0,-5 0 0 0 0,-5 91-59 0 0,-6-155 180 0 0,-2-1 0 0 0,-1 1 0 0 0,-2-2 0 0 0,-1 1 0 0 0,-4 5-180 0 0,11-27 220 0 0,-2-1-1 0 0,0 1 0 0 0,0-1 0 0 0,-1 0 1 0 0,0-1-1 0 0,-1 1 0 0 0,0-1 0 0 0,-1-1 1 0 0,0 1-1 0 0,0-1 0 0 0,-1-1 0 0 0,-2 2-219 0 0,10-9 54 0 0,0 0 0 0 0,0 0 0 0 0,0 0 0 0 0,0-1 0 0 0,0 1-1 0 0,0 0 1 0 0,0-1 0 0 0,0 1 0 0 0,0 0 0 0 0,-1-1 0 0 0,1 1-1 0 0,0-1 1 0 0,0 0 0 0 0,-1 1 0 0 0,1-1 0 0 0,0 0 0 0 0,0 0-1 0 0,-1 0 1 0 0,1 0 0 0 0,0 0 0 0 0,-1 0 0 0 0,1 0-1 0 0,0 0 1 0 0,0-1 0 0 0,-1 1 0 0 0,1 0 0 0 0,0-1 0 0 0,0 1-1 0 0,-1-1 1 0 0,1 1 0 0 0,0-1 0 0 0,0 0 0 0 0,0 1 0 0 0,0-1-1 0 0,0 0 1 0 0,0 0 0 0 0,0 0 0 0 0,0 0 0 0 0,0 0 0 0 0,0 0-1 0 0,1 0 1 0 0,-1 0 0 0 0,0 0 0 0 0,1 0 0 0 0,-1 0-1 0 0,1-1 1 0 0,-1 1 0 0 0,1 0 0 0 0,-1 0 0 0 0,1-2-54 0 0,-12-69 522 0 0,14 34-570 0 0,1 1-1 0 0,2-1 0 0 0,2 0 0 0 0,2 1 0 0 0,0 1 0 0 0,3-1 0 0 0,1 2 1 0 0,2 0-1 0 0,1 0 0 0 0,2 1 0 0 0,1 2 0 0 0,1 0 0 0 0,2 1 0 0 0,5-4 49 0 0,58-59-2470 0 0,-54 66-1227 0 0,1 2-3661 0 0,-18 14 551 0 0</inkml:trace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3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53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324 85 12203 0 0,'0'0'1593'0'0,"0"0"-316"0"0,0 0-80 0 0,0 0 58 0 0,0 0 61 0 0,0 0-115 0 0,0 0-303 0 0,0 0-289 0 0,0 0-229 0 0,0 0-130 0 0,0 0-56 0 0,0 0-2 0 0,0 0 36 0 0,0 18 25 0 0,-1 237 831 0 0,-3 224-1204 0 0,6-454-1257 0 0,-2-25 766 0 0,0 0-122 0 0,0 0-114 0 0,-19-11-8209 0 0,13 5 3771 0 0,1 1-816 0 0</inkml:trace>
  <inkml:trace contextRef="#ctx0" brushRef="#br0" timeOffset="264.775">0 380 11050 0 0,'0'0'1774'0'0,"0"0"-627"0"0,0 0-400 0 0,0 0 65 0 0,0 0 164 0 0,0 0 67 0 0,0 0-108 0 0,0 0-176 0 0,0 0-144 0 0,0 0-81 0 0,32 0-62 0 0,102-1-42 0 0,8-13 367 0 0,34-16-802 0 0,-118 16-3404 0 0,-2-4-5090 0 0,-43 13 3146 0 0,-5-1 528 0 0</inkml:trace>
  <inkml:trace contextRef="#ctx0" brushRef="#br0" timeOffset="620.73">768 1 12891 0 0,'0'0'1432'0'0,"0"0"-605"0"0,0 0-220 0 0,0 0 166 0 0,0 0 170 0 0,0 0 29 0 0,-10 31-118 0 0,-31 101-179 0 0,32-103-451 0 0,1 1 1 0 0,2 0 0 0 0,1 0 0 0 0,1 1-1 0 0,1-1 1 0 0,2 1 0 0 0,1 13-225 0 0,1-17 39 0 0,-2-12-37 0 0,1 0 0 0 0,1 0 1 0 0,1 0-1 0 0,0 0 0 0 0,1 0 0 0 0,0 0 1 0 0,1-1-1 0 0,1 0 0 0 0,0 1 1 0 0,1-2-1 0 0,1 1 0 0 0,0-1 0 0 0,8 12-2 0 0,-12-22 8 0 0,0 0 0 0 0,1 1-1 0 0,-1-1 1 0 0,1-1 0 0 0,0 1-1 0 0,0 0 1 0 0,0-1 0 0 0,0 0-1 0 0,0 0 1 0 0,0 0 0 0 0,1-1-1 0 0,-1 1 1 0 0,1-1 0 0 0,-1 0-1 0 0,1 0 1 0 0,-1 0 0 0 0,1-1-1 0 0,0 0 1 0 0,-1 0 0 0 0,1 0-1 0 0,-1 0 1 0 0,1-1 0 0 0,0 0-1 0 0,-1 0 1 0 0,1 0 0 0 0,2-1-8 0 0,118-60 461 0 0,-77 33-432 0 0,93-34 64 0 0,-139 64-87 0 0,0 1 0 0 0,1-1 0 0 0,-1 0 0 0 0,0 1 0 0 0,1-1 1 0 0,-1 1-1 0 0,0 0 0 0 0,0 0 0 0 0,-1 0 0 0 0,1 0 0 0 0,0 0 0 0 0,-1 0 0 0 0,1 1 0 0 0,-1-1 0 0 0,1 0 0 0 0,-1 1 0 0 0,0-1 0 0 0,0 1 0 0 0,0-1 0 0 0,-1 1 0 0 0,1-1 1 0 0,-1 1-1 0 0,1 0 0 0 0,-1-1 0 0 0,0 1 0 0 0,0 0 0 0 0,0 0 0 0 0,0-1 0 0 0,0 1 0 0 0,-1 0 0 0 0,1-1 0 0 0,-1 1 0 0 0,0 0 0 0 0,0-1 0 0 0,0 1-6 0 0,1 14 38 0 0,0 3-57 0 0,0-15-39 0 0,-1 0-1 0 0,1-1 1 0 0,0 1-1 0 0,0 0 1 0 0,0 0-1 0 0,1 0 1 0 0,-1 0-1 0 0,1 0 1 0 0,1-1-1 0 0,-1 1 1 0 0,1 0-1 0 0,-1-1 1 0 0,1 1-1 0 0,1-1 1 0 0,-1 0 0 0 0,0 0-1 0 0,1 0 1 0 0,2 3 58 0 0,39-8-5854 0 0,-5-23-5944 0 0,-31 16 7873 0 0</inkml:trace>
  <inkml:trace contextRef="#ctx0" brushRef="#br0" timeOffset="870.928">1482 652 0 0 0,'0'0'1436'0'0,"0"0"679"0"0,0 0 395 0 0,0 0 119 0 0,0 0-90 0 0,0 0-262 0 0,0 0-376 0 0,0 0-392 0 0,0 0-338 0 0,0 0-269 0 0,33-7-192 0 0,99-25-150 0 0,-129 31-528 0 0,0 1-1 0 0,0 0 1 0 0,0-1 0 0 0,-1 1-1 0 0,1-1 1 0 0,0 0 0 0 0,-1 0-1 0 0,1 0 1 0 0,0 0 0 0 0,-1-1 0 0 0,0 1-1 0 0,1-1 1 0 0,-1 1 0 0 0,0-1-1 0 0,0 0 1 0 0,1 0 0 0 0,-2 0-1 0 0,1 0 1 0 0,0 0 0 0 0,0 0-1 0 0,-1-1 1 0 0,2-1-32 0 0,1-4 134 0 0,2-2-79 0 0,-1 1-1 0 0,0-1 1 0 0,-1-1 0 0 0,0 1-1 0 0,0 0 1 0 0,-1-1 0 0 0,-1 0-1 0 0,1 0 1 0 0,-2 0 0 0 0,0 0-1 0 0,0 0 1 0 0,-1 0 0 0 0,0 0-1 0 0,-2-9-54 0 0,0 17-43 0 0,0 0-1 0 0,0 1 1 0 0,0-1 0 0 0,0 1-1 0 0,0 0 1 0 0,0 0-1 0 0,-1 0 1 0 0,1 0-1 0 0,-1 0 1 0 0,0 0-1 0 0,1 1 1 0 0,-1-1 0 0 0,0 1-1 0 0,0 0 1 0 0,0 0-1 0 0,0 0 1 0 0,0 0-1 0 0,0 0 1 0 0,0 1-1 0 0,0-1 1 0 0,0 1 0 0 0,-1 0-1 0 0,1 0 1 0 0,0 0-1 0 0,0 0 1 0 0,0 0-1 0 0,0 1 1 0 0,0 0 0 0 0,-1 0-1 0 0,1-1 1 0 0,0 2-1 0 0,1-1 1 0 0,-1 0-1 0 0,0 1 1 0 0,0-1-1 0 0,0 1 1 0 0,1 0 0 0 0,-1 0-1 0 0,1 0 1 0 0,-1 0 43 0 0,-6 6-62 0 0,0 1 0 0 0,0-1 0 0 0,0 2 0 0 0,1-1 0 0 0,1 1 1 0 0,0 0-1 0 0,0 1 0 0 0,1 0 0 0 0,0 0 0 0 0,1 0 0 0 0,0 1 1 0 0,1 0-1 0 0,0-1 0 0 0,1 2 0 0 0,0-1 0 0 0,1 0 0 0 0,0 0 1 0 0,1 1-1 0 0,1-1 0 0 0,0 1 0 0 0,0-1 0 0 0,2 3 62 0 0,1-5-88 0 0,0-1 0 0 0,1 0 0 0 0,1 0 1 0 0,0 0-1 0 0,0 0 0 0 0,0-1 0 0 0,1 0 0 0 0,0 0 0 0 0,1 0 0 0 0,0-1 0 0 0,0 0 0 0 0,1 0 0 0 0,0-1 0 0 0,0 0 0 0 0,0 0 0 0 0,1-1 0 0 0,-1 0 0 0 0,1-1 0 0 0,0 0 0 0 0,1 0 0 0 0,5 1 88 0 0,69 16-1576 0 0,-28-15-3465 0 0,-40-5 2087 0 0,3 2-4385 0 0</inkml:trace>
</inkml:ink>
</file>

<file path=ppt/ink/ink3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9.3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264 347 0 0 0,'0'0'1327'0'0,"0"0"516"0"0,0 0 295 0 0,0 0 58 0 0,0 0-137 0 0,0 0-262 0 0,0 0-289 0 0,0 0-245 0 0,0 0-236 0 0,0 0-216 0 0,0 0-167 0 0,0 0-137 0 0,-32 12-122 0 0,-96 42-108 0 0,124-53-261 0 0,1 1-1 0 0,-1-1 0 0 0,1 1 0 0 0,-1 0 0 0 0,1 0 1 0 0,-1 0-1 0 0,1 0 0 0 0,0 1 0 0 0,0-1 0 0 0,0 1 1 0 0,1 0-1 0 0,-1 0 0 0 0,1 0 0 0 0,-1 0 0 0 0,1 0 1 0 0,0 0-1 0 0,0 1 0 0 0,0-1 0 0 0,0 3-15 0 0,-4 7 60 0 0,-1 1-30 0 0,1 1 0 0 0,0 0 0 0 0,1 0 0 0 0,1 0 0 0 0,0 0 0 0 0,1 1 1 0 0,0 0-1 0 0,2-1 0 0 0,0 1 0 0 0,0 9-30 0 0,2-19-53 0 0,0 0 1 0 0,0 1 0 0 0,1-1-1 0 0,-1 0 1 0 0,1 0-1 0 0,0 0 1 0 0,1-1-1 0 0,0 1 1 0 0,0-1-1 0 0,0 1 1 0 0,0-1-1 0 0,1 0 1 0 0,0 0 0 0 0,0 0-1 0 0,0-1 1 0 0,1 1-1 0 0,0-1 1 0 0,-1 0-1 0 0,1 0 1 0 0,1-1-1 0 0,-1 1 1 0 0,0-1-1 0 0,1-1 1 0 0,0 1 0 0 0,0-1-1 0 0,0 0 1 0 0,0 0-1 0 0,0 0 1 0 0,0-1-1 0 0,0 0 1 0 0,0 0-1 0 0,1-1 1 0 0,2 0 52 0 0,6 0-902 0 0,0-1 0 0 0,0-1 0 0 0,0 0 0 0 0,0-1 0 0 0,-1 0 0 0 0,1-2-1 0 0,-1 0 1 0 0,0 0 0 0 0,-1-1 0 0 0,11-6 902 0 0,41-26-6820 0 0,-43 28 5960 0 0</inkml:trace>
  <inkml:trace contextRef="#ctx0" brushRef="#br0" timeOffset="259.279">672 376 696 0 0,'0'0'1474'0'0,"0"0"-230"0"0,0 0 67 0 0,0 0 240 0 0,0 0 213 0 0,0 0 3 0 0,0 0-188 0 0,0 0-260 0 0,-25 34-214 0 0,-79 104-203 0 0,77-85-195 0 0,26-48-631 0 0,0-1-1 0 0,1 0 1 0 0,-1 1 0 0 0,1-1-1 0 0,0 1 1 0 0,0-1-1 0 0,0 1 1 0 0,1-1 0 0 0,0 1-1 0 0,-1-1 1 0 0,2 0-1 0 0,-1 1 1 0 0,0-1-1 0 0,1 0 1 0 0,0 0 0 0 0,0 0-1 0 0,0 0 1 0 0,0 0-1 0 0,1-1 1 0 0,-1 1 0 0 0,1-1-1 0 0,0 1 1 0 0,0-1-1 0 0,1 0 1 0 0,-1 0 0 0 0,0 0-1 0 0,1-1 1 0 0,0 1-1 0 0,0-1 1 0 0,0 0-1 0 0,0 0 1 0 0,0 0 0 0 0,0 0-1 0 0,1-1-75 0 0,4 1 111 0 0,-1 0 0 0 0,1-1 1 0 0,0 0-1 0 0,0 0 0 0 0,0-1 0 0 0,0 0 0 0 0,0-1 0 0 0,-1 0 0 0 0,1 0 0 0 0,0-1 0 0 0,0 0 0 0 0,-1-1 1 0 0,0 1-1 0 0,1-2 0 0 0,-1 1 0 0 0,0-1 0 0 0,0-1 0 0 0,-1 1 0 0 0,1-1 0 0 0,-1 0 0 0 0,0-1 1 0 0,-1 0-1 0 0,1 0 0 0 0,-1-1 0 0 0,0 1 0 0 0,-1-1 0 0 0,0 0 0 0 0,0-1 0 0 0,0 1 0 0 0,-1-1 1 0 0,0 0-1 0 0,0-1-111 0 0,0 0 7 0 0,0 0 0 0 0,-1 0 1 0 0,0-1-1 0 0,-1 1 0 0 0,0-1 0 0 0,0 1 1 0 0,-1-1-1 0 0,0 0 0 0 0,-1 1 1 0 0,0-1-1 0 0,0 0 0 0 0,-2-3-7 0 0,2 9-192 0 0,-1 0-1 0 0,0 0 1 0 0,0 0-1 0 0,-1 0 1 0 0,1 0-1 0 0,-1 0 1 0 0,0 1-1 0 0,0-1 1 0 0,0 0-1 0 0,0 1 0 0 0,-1-1 1 0 0,1 1-1 0 0,-1 0 1 0 0,0 0-1 0 0,0 0 1 0 0,0 0-1 0 0,-1 1 1 0 0,1-1-1 0 0,0 1 1 0 0,-1 0-1 0 0,0 0 1 0 0,1 0-1 0 0,-1 0 0 0 0,0 1 1 0 0,0 0-1 0 0,0-1 1 0 0,0 1-1 0 0,0 1 1 0 0,-3-1 192 0 0,-54 9-11619 0 0,51-3 7189 0 0</inkml:trace>
  <inkml:trace contextRef="#ctx0" brushRef="#br0" timeOffset="787.127">987 733 1248 0 0,'0'0'1802'0'0,"0"0"-932"0"0,0 0-29 0 0,0 0 582 0 0,0 0 464 0 0,0 0 136 0 0,0 0-313 0 0,0 0-533 0 0,0 0-384 0 0,0 0-239 0 0,0 0-151 0 0,0 0-64 0 0,0 0-28 0 0,3-15 3 0 0,35-116 975 0 0,-29 113-1205 0 0,0 1 0 0 0,1 0 0 0 0,1 0 0 0 0,1 1 0 0 0,0 1 1 0 0,2-1-1 0 0,-1 2 0 0 0,2 0 0 0 0,12-9-84 0 0,-27 22-17 0 0,1 1 0 0 0,-1-1 0 0 0,1 0 0 0 0,0 1-1 0 0,-1-1 1 0 0,1 0 0 0 0,0 1 0 0 0,0-1 0 0 0,0 1 0 0 0,-1-1 0 0 0,1 1-1 0 0,0 0 1 0 0,0-1 0 0 0,0 1 0 0 0,0 0 0 0 0,0-1 0 0 0,0 1-1 0 0,0 0 1 0 0,0 0 0 0 0,0 0 0 0 0,0 0 0 0 0,-1 0 0 0 0,1 0 0 0 0,0 0-1 0 0,0 0 1 0 0,0 0 0 0 0,0 1 0 0 0,0-1 0 0 0,0 0 0 0 0,0 0 0 0 0,0 1-1 0 0,0-1 1 0 0,0 1 0 0 0,-1-1 0 0 0,1 1 0 0 0,0-1 0 0 0,0 1 0 0 0,-1 0-1 0 0,1-1 1 0 0,0 1 0 0 0,-1 0 0 0 0,1-1 0 0 0,0 1 0 0 0,-1 0 0 0 0,1 0-1 0 0,-1 0 1 0 0,0-1 0 0 0,1 1 0 0 0,-1 0 0 0 0,1 0 0 0 0,-1 0 0 0 0,0 0-1 0 0,0 0 1 0 0,0 0 0 0 0,0 0 0 0 0,1 0 0 0 0,-1 0 0 0 0,0 0 0 0 0,0 0-1 0 0,-1 0 1 0 0,1 0 0 0 0,0 0 0 0 0,0 0 17 0 0,0 128 429 0 0,0-127-385 0 0,0 0 0 0 0,0 1-1 0 0,1-1 1 0 0,-1 0-1 0 0,1 1 1 0 0,-1-1 0 0 0,1 0-1 0 0,0 1 1 0 0,0-1-1 0 0,0 0 1 0 0,0 0 0 0 0,0 0-1 0 0,0 0 1 0 0,1 0 0 0 0,-1 0-1 0 0,1 0 1 0 0,-1 0-1 0 0,1-1 1 0 0,0 1 0 0 0,0-1-1 0 0,0 1 1 0 0,0-1 0 0 0,0 1-1 0 0,0-1 1 0 0,0 0-1 0 0,0 0 1 0 0,0 0 0 0 0,1 0-1 0 0,-1-1 1 0 0,0 1-1 0 0,0-1 1 0 0,1 1 0 0 0,-1-1-1 0 0,1 0 1 0 0,-1 0 0 0 0,0 0-1 0 0,1 0 1 0 0,-1 0-1 0 0,1 0 1 0 0,-1-1 0 0 0,0 1-1 0 0,1-1 1 0 0,-1 0 0 0 0,0 1-1 0 0,0-1 1 0 0,0 0-1 0 0,1 0 1 0 0,-1-1 0 0 0,0 1-1 0 0,0 0 1 0 0,0-1-44 0 0,14-17 378 0 0,0 0 1 0 0,-1-2-1 0 0,-1 0 1 0 0,0 0 0 0 0,-2-1-1 0 0,-1-1 1 0 0,8-22-379 0 0,-16 38-198 0 0,24-70-121 0 0,-12 26-5619 0 0,-13 50 3308 0 0,-2 1-4286 0 0,0 0 952 0 0</inkml:trace>
  <inkml:trace contextRef="#ctx0" brushRef="#br0" timeOffset="1211.481">1486 711 552 0 0,'0'0'2119'0'0,"0"0"-568"0"0,0 0-180 0 0,0 0 143 0 0,0 0 152 0 0,0 0-69 0 0,0 0-263 0 0,0 0-313 0 0,0 0-196 0 0,0 0-136 0 0,0 0-117 0 0,0 0-101 0 0,12-32-95 0 0,36-102-65 0 0,9 17 536 0 0,-34 80-755 0 0,-19 59-1195 0 0,-11 118 1183 0 0,7-137-16 0 0,0-1 1 0 0,1 1 0 0 0,0 0-1 0 0,-1 0 1 0 0,1-1 0 0 0,0 1-1 0 0,1 0 1 0 0,-1-1 0 0 0,0 1 0 0 0,1-1-1 0 0,-1 0 1 0 0,1 1 0 0 0,0-1-1 0 0,0 0 1 0 0,0 0 0 0 0,0 0-1 0 0,0 0 1 0 0,0 0 0 0 0,1-1-1 0 0,-1 1 1 0 0,0-1 0 0 0,1 1-1 0 0,-1-1 1 0 0,1 0 0 0 0,0 0-1 0 0,-1 0 1 0 0,1 0 0 0 0,0-1-1 0 0,0 1 1 0 0,0-1 0 0 0,-1 1-1 0 0,1-1 1 0 0,0 0 0 0 0,0 0 0 0 0,0-1-1 0 0,0 1 1 0 0,-1 0 0 0 0,1-1-1 0 0,0 0 1 0 0,0 1 0 0 0,-1-1-1 0 0,1 0 1 0 0,0-1 0 0 0,-1 1-1 0 0,1 0 1 0 0,-1-1 0 0 0,0 1-1 0 0,1-1 1 0 0,-1 0 0 0 0,1-1-65 0 0,10-8 258 0 0,0-1 0 0 0,0 0 0 0 0,-2-1 1 0 0,1-1-1 0 0,-2 1 0 0 0,0-2 0 0 0,-1 0 0 0 0,0 0 1 0 0,-1 0-1 0 0,0-1 0 0 0,-2 0 0 0 0,0-1 0 0 0,1-5-258 0 0,-4 12-349 0 0,4-16-766 0 0,-1 15-5806 0 0,-4 10 1472 0 0,1 1-3192 0 0</inkml:trace>
  <inkml:trace contextRef="#ctx0" brushRef="#br0" timeOffset="1548.058">2073 571 3593 0 0,'0'0'2124'0'0,"0"0"-30"0"0,0 0 38 0 0,0 0-106 0 0,0 0-271 0 0,0 0-324 0 0,0 0-319 0 0,0 0-242 0 0,0 0-170 0 0,32-16-140 0 0,97-49-120 0 0,-79 28 289 0 0,-49 36-702 0 0,0-1 0 0 0,0 0 0 0 0,1 0 0 0 0,-1 0 0 0 0,-1 0 0 0 0,1 0 1 0 0,0 0-1 0 0,0 0 0 0 0,-1 0 0 0 0,1 0 0 0 0,-1-1 0 0 0,0 1 0 0 0,0 0 1 0 0,1 0-1 0 0,-1 0 0 0 0,-1-1 0 0 0,1 1 0 0 0,0 0 0 0 0,0 0 0 0 0,-1 0 1 0 0,0 0-1 0 0,1 0 0 0 0,-1 0 0 0 0,0-1 0 0 0,0 1 0 0 0,0 1 0 0 0,0-1 1 0 0,0 0-1 0 0,0 0 0 0 0,-1 0 0 0 0,1 1 0 0 0,-1-1 0 0 0,1 0 0 0 0,-1 1 1 0 0,0 0-1 0 0,1-1 0 0 0,-1 1 0 0 0,0 0 0 0 0,0 0 0 0 0,0 0 0 0 0,0 0 1 0 0,0 0-1 0 0,0 0 0 0 0,0 1 0 0 0,-1-1-27 0 0,-6-1-89 0 0,-1 1-1 0 0,-1 0 1 0 0,1 1 0 0 0,0 0-1 0 0,0 1 1 0 0,0 0-1 0 0,0 0 1 0 0,0 1 0 0 0,1 0-1 0 0,-1 1 1 0 0,0 0-1 0 0,1 1 1 0 0,0 0 0 0 0,0 0-1 0 0,0 1 1 0 0,0 0 0 0 0,1 1-1 0 0,-1-1 1 0 0,2 2-1 0 0,-1-1 1 0 0,1 1 0 0 0,0 0-1 0 0,0 1 1 0 0,0 0-1 0 0,1 0 1 0 0,1 0 0 0 0,-1 1-1 0 0,1-1 1 0 0,1 1-1 0 0,0 1 1 0 0,0-1 0 0 0,1 0-1 0 0,0 1 1 0 0,0 0 0 0 0,1 0-1 0 0,1 0 1 0 0,-1 5 89 0 0,2-11-21 0 0,1 0 0 0 0,-1 0 0 0 0,1 0 0 0 0,0 0 0 0 0,0 0 1 0 0,0 0-1 0 0,1 0 0 0 0,0 0 0 0 0,-1 0 0 0 0,1 0 0 0 0,1-1 0 0 0,-1 1 1 0 0,0-1-1 0 0,1 0 0 0 0,0 0 0 0 0,-1 0 0 0 0,1 0 0 0 0,1 0 0 0 0,-1 0 1 0 0,0-1-1 0 0,1 1 0 0 0,-1-1 0 0 0,1 0 0 0 0,-1 0 0 0 0,1-1 0 0 0,0 1 1 0 0,0-1-1 0 0,0 1 0 0 0,0-1 0 0 0,0-1 0 0 0,0 1 0 0 0,4 0 21 0 0,138 5-425 0 0,-145-6 420 0 0,147-37-2476 0 0,-58-5-7521 0 0,-72 33 6103 0 0</inkml:trace>
  <inkml:trace contextRef="#ctx0" brushRef="#br0" timeOffset="1800.01">2762 383 6857 0 0,'0'0'2829'0'0,"0"0"-1234"0"0,0 0-280 0 0,0 0 133 0 0,0 0 13 0 0,0 0-168 0 0,-33 16-317 0 0,-104 51-277 0 0,63-17 157 0 0,71-48-859 0 0,-1 1-1 0 0,1 0 0 0 0,0-1 0 0 0,-1 1 0 0 0,2 0 0 0 0,-1 1 0 0 0,0-1 0 0 0,1 0 0 0 0,-1 1 0 0 0,1 0 0 0 0,0-1 0 0 0,0 1 0 0 0,0 0 0 0 0,1 0 0 0 0,-1 0 0 0 0,1 0 0 0 0,0 1 0 0 0,0-1 0 0 0,1 0 0 0 0,-1 0 0 0 0,1 0 0 0 0,0 1 0 0 0,0-1 0 0 0,0 0 0 0 0,1 1 0 0 0,0-1 0 0 0,-1 0 0 0 0,1 0 0 0 0,1 0 1 0 0,-1 0-1 0 0,1 0 0 0 0,-1 0 0 0 0,1 0 0 0 0,0 0 0 0 0,0-1 0 0 0,1 1 0 0 0,0 0 4 0 0,9 1-24 0 0,1 0 1 0 0,0-1-1 0 0,0 0 0 0 0,1-1 1 0 0,-1-1-1 0 0,0 0 0 0 0,1-1 1 0 0,0 0-1 0 0,-1-1 1 0 0,1-1-1 0 0,-1 0 0 0 0,1 0 1 0 0,-1-2-1 0 0,3 0 24 0 0,13-4-476 0 0,0-2 1 0 0,0 0-1 0 0,-1-2 0 0 0,-1-1 1 0 0,0-1-1 0 0,-1-1 0 0 0,17-13 476 0 0,27-24-4543 0 0,-6-4-3615 0 0,-48 39 5337 0 0</inkml:trace>
  <inkml:trace contextRef="#ctx0" brushRef="#br0" timeOffset="2042.29">3268 1 8802 0 0,'0'0'2323'0'0,"0"0"-1159"0"0,0 0-308 0 0,0 0 193 0 0,0 0 142 0 0,0 0 2 0 0,-16 31-195 0 0,-51 99-199 0 0,33-38 400 0 0,26-65-1085 0 0,2 0 1 0 0,1 0 0 0 0,2 0-1 0 0,0 1 1 0 0,2-1 0 0 0,0 1-1 0 0,3 0 1 0 0,3 22-115 0 0,-4-41-104 0 0,2 1 0 0 0,-1 0 0 0 0,2-1 0 0 0,-1 0 0 0 0,1 0 0 0 0,0 0 0 0 0,1 0 0 0 0,0-1 0 0 0,1 1 1 0 0,0-2-1 0 0,0 1 0 0 0,5 5 104 0 0,25 10-5078 0 0,8-14-6972 0 0,-40-9 9934 0 0</inkml:trace>
  <inkml:trace contextRef="#ctx0" brushRef="#br0" timeOffset="2258.098">2848 321 4481 0 0,'0'0'5292'0'0,"0"0"-3583"0"0,0 0-1258 0 0,0 0 71 0 0,0 0 346 0 0,0 0 263 0 0,0 0 14 0 0,0 0-212 0 0,0 0-236 0 0,0 0-192 0 0,36-1-160 0 0,112-4-96 0 0,103 0 430 0 0,-155 1-487 0 0,-5 0-983 0 0,-30-3-2743 0 0,-29 3-5589 0 0,-23 4 3372 0 0</inkml:trace>
  <inkml:trace contextRef="#ctx0" brushRef="#br0" timeOffset="2508.103">3675 431 6721 0 0,'0'0'1462'0'0,"0"0"-635"0"0,0 0-55 0 0,0 0 226 0 0,0 0 178 0 0,0 0 4 0 0,0 0-168 0 0,0 0-193 0 0,0 0-199 0 0,2 33-158 0 0,5 99-160 0 0,2-80-64 0 0,-8-50-643 0 0,8 12 448 0 0,-5-12-3297 0 0,2-1-4239 0 0,-6-1 2013 0 0</inkml:trace>
  <inkml:trace contextRef="#ctx0" brushRef="#br0" timeOffset="2744.672">3557 19 13051 0 0,'0'0'2216'0'0,"0"0"-2264"0"0,0 0-432 0 0,0 0-176 0 0,0 0 80 0 0,0 0 144 0 0,0 0-128 0 0,0 0-441 0 0,0 0-1167 0 0,0 0-1849 0 0,0 0-1312 0 0</inkml:trace>
  <inkml:trace contextRef="#ctx0" brushRef="#br0" timeOffset="2905.205">3914 649 6585 0 0,'0'0'4873'0'0,"0"0"-2707"0"0,0 0-856 0 0,0 0-25 0 0,0 0-79 0 0,0 0-166 0 0,0 0-238 0 0,0 0-229 0 0,0 0-137 0 0,0 0-97 0 0,0 0-78 0 0,0 0-55 0 0,3-35-57 0 0,7-106-38 0 0,3 65-2 0 0,-5 62-102 0 0,-8 12-40 0 0,1-1 0 0 0,-1 1 0 0 0,1 0 0 0 0,0 0 0 0 0,-1 0 0 0 0,1 0 0 0 0,0 0 0 0 0,0 0 0 0 0,0 0 1 0 0,0 0-1 0 0,1 1 0 0 0,-1-1 0 0 0,0 0 0 0 0,1 1 0 0 0,-1-1 0 0 0,1 1 0 0 0,0-1 0 0 0,-1 1 0 0 0,1 0 0 0 0,0-1 0 0 0,0 1 0 0 0,0 0 0 0 0,0 0 0 0 0,0 0 1 0 0,0 1-1 0 0,0-1 0 0 0,0 1 0 0 0,0-1 0 0 0,1 1 0 0 0,-1-1 0 0 0,0 1 0 0 0,0 0 0 0 0,0 0 0 0 0,0 0 0 0 0,1 0 0 0 0,-1 1 0 0 0,0-1 0 0 0,0 1 0 0 0,0-1 0 0 0,0 1 1 0 0,0 0-1 0 0,0-1 0 0 0,1 2 33 0 0,23 34-471 0 0,-24-30 461 0 0,2-1-1 0 0,-1 1 0 0 0,1 0 0 0 0,0-1 1 0 0,0 0-1 0 0,0 0 0 0 0,1 0 0 0 0,-1-1 1 0 0,1 1-1 0 0,0-1 0 0 0,1 0 0 0 0,-1-1 1 0 0,1 1-1 0 0,0-1 0 0 0,0 0 0 0 0,0 0 0 0 0,0-1 1 0 0,0 0-1 0 0,0 0 0 0 0,2 0 11 0 0,-4-1 67 0 0,1 0-1 0 0,0-1 1 0 0,-1 0-1 0 0,1 1 0 0 0,0-1 1 0 0,0-1-1 0 0,-1 1 1 0 0,1-1-1 0 0,0 0 1 0 0,-1 0-1 0 0,1 0 1 0 0,-1-1-1 0 0,1 1 1 0 0,-1-1-1 0 0,0 0 1 0 0,0 0-1 0 0,0-1 1 0 0,0 1-1 0 0,3-4-66 0 0,51-62 198 0 0,-33 33-4033 0 0,4 4-8599 0 0,-22 29 7886 0 0</inkml:trace>
  <inkml:trace contextRef="#ctx0" brushRef="#br0" timeOffset="3398.274">4621 244 8090 0 0,'0'0'2347'0'0,"0"0"-459"0"0,0 0-82 0 0,0 0-71 0 0,0 0-272 0 0,0 0-387 0 0,0 0-400 0 0,0 0-301 0 0,0 0-183 0 0,0 0-121 0 0,0 0-79 0 0,0 0-37 0 0,0 0-25 0 0,-21 12-43 0 0,-66 41-59 0 0,82-51 107 0 0,1 1 0 0 0,-1 0 1 0 0,1 0-1 0 0,0 0 0 0 0,0 1 1 0 0,1-1-1 0 0,-1 1 0 0 0,1 0 1 0 0,0 0-1 0 0,0 1 0 0 0,0-1 1 0 0,0 0-1 0 0,1 1 0 0 0,-1 0 1 0 0,1-1-1 0 0,1 1 0 0 0,-1 0 0 0 0,0 5 65 0 0,-1-1-220 0 0,1-7 136 0 0,1 1 0 0 0,0-1-1 0 0,0 1 1 0 0,0-1-1 0 0,0 1 1 0 0,0-1-1 0 0,0 1 1 0 0,1 0-1 0 0,-1-1 1 0 0,1 1-1 0 0,-1 0 1 0 0,1-1-1 0 0,0 1 1 0 0,0 0-1 0 0,1-1 1 0 0,-1 1-1 0 0,1 0 1 0 0,-1-1-1 0 0,1 1 1 0 0,0 0-1 0 0,0-1 1 0 0,0 1-1 0 0,0-1 1 0 0,0 1-1 0 0,0-1 1 0 0,1 0-1 0 0,-1 0 1 0 0,1 1-1 0 0,0-1 1 0 0,0 0-1 0 0,0 0 1 0 0,0-1-1 0 0,0 1 1 0 0,0 0 84 0 0,9-1 175 0 0,1 0 0 0 0,-1-1 0 0 0,0 0 0 0 0,1-1-1 0 0,-1 0 1 0 0,1-1 0 0 0,-1 0 0 0 0,0-1 0 0 0,0 0 0 0 0,0 0 0 0 0,-1-2 0 0 0,1 1 0 0 0,-1-1 0 0 0,0-1-1 0 0,0 0 1 0 0,-1 0 0 0 0,1-1 0 0 0,-1 0 0 0 0,-1 0 0 0 0,1-1 0 0 0,0-2-175 0 0,25-16 718 0 0,-31 23-705 0 0,0-1 0 0 0,0 1 0 0 0,1 0 0 0 0,-1 0 0 0 0,1 1 0 0 0,0-1 0 0 0,-1 1 0 0 0,1 0 0 0 0,0 0 0 0 0,0 0-1 0 0,1 0 1 0 0,-1 1 0 0 0,0 0 0 0 0,0-1 0 0 0,1 2 0 0 0,-1-1 0 0 0,1 0 0 0 0,-1 1 0 0 0,1 0 0 0 0,-1 0-1 0 0,1 0 1 0 0,-1 1 0 0 0,1-1 0 0 0,-1 1 0 0 0,0 0 0 0 0,1 1 0 0 0,-1-1 0 0 0,0 1 0 0 0,0-1 0 0 0,0 1 0 0 0,0 1-1 0 0,0-1 1 0 0,0 0 0 0 0,-1 1 0 0 0,1 0 0 0 0,-1 0 0 0 0,1 0-13 0 0,6 17-88 0 0,-1 1 0 0 0,-1-1 0 0 0,-1 1 0 0 0,-1 1 0 0 0,-1-1 0 0 0,-1 1 0 0 0,0 0 0 0 0,-2 0 0 0 0,-1 1 0 0 0,0-1 0 0 0,-2 0 0 0 0,0 0 0 0 0,-2 5 88 0 0,1 41-710 0 0,2-66 677 0 0,3 33-7 0 0,-3 0-1 0 0,-1 1 1 0 0,-1-1-1 0 0,-2 0 0 0 0,-1 0 1 0 0,-2 0-1 0 0,-2-1 1 0 0,-1 0-1 0 0,-1-1 0 0 0,-8 14 41 0 0,16-41 36 0 0,-1-1 0 0 0,0 0 0 0 0,-1 0 0 0 0,1 0 0 0 0,-1 0 0 0 0,0-1 0 0 0,0 0 0 0 0,0 0 0 0 0,-1 0 0 0 0,0 0 0 0 0,1-1 0 0 0,-1 0-1 0 0,0 0 1 0 0,-1-1 0 0 0,1 0 0 0 0,0 0 0 0 0,-1 0 0 0 0,-3 0-36 0 0,7-2 19 0 0,-1 1 0 0 0,1-1-1 0 0,-1 0 1 0 0,1 0 0 0 0,-1 0 0 0 0,1 0 0 0 0,-1 0-1 0 0,1-1 1 0 0,-1 0 0 0 0,1 0 0 0 0,-1 0 0 0 0,1 0-1 0 0,0 0 1 0 0,-1-1 0 0 0,1 1 0 0 0,0-1 0 0 0,0 0-1 0 0,0 0 1 0 0,0 0 0 0 0,1 0 0 0 0,-1-1 0 0 0,1 1-1 0 0,-1-1 1 0 0,1 1 0 0 0,0-1 0 0 0,0 0-1 0 0,0 0 1 0 0,0 0 0 0 0,0 0 0 0 0,1 0 0 0 0,-1-1-1 0 0,1 1 1 0 0,0 0 0 0 0,-1-4-19 0 0,-1-8-33 0 0,0-1 1 0 0,0 1-1 0 0,2-1 0 0 0,0 0 1 0 0,0 0-1 0 0,2 0 0 0 0,0 1 1 0 0,1-1-1 0 0,0 0 0 0 0,2 1 1 0 0,-1-1-1 0 0,2 1 0 0 0,0 0 1 0 0,1 0-1 0 0,6-10 33 0 0,56-92-2003 0 0,14 12-4294 0 0,-38 61-2371 0 0,-30 28 7210 0 0</inkml:trace>
</inkml:ink>
</file>

<file path=ppt/ink/ink3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56.5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195 542 4089 0 0,'0'0'783'0'0,"0"0"-339"0"0,0 0-116 0 0,0 0 91 0 0,0 0 171 0 0,0 0 171 0 0,0 0 0 0 0,0 0-105 0 0,0 0-168 0 0,0 0-217 0 0,0 0-132 0 0,0 0-65 0 0,0 0-32 0 0,-32 33 12 0 0,-95 104 50 0 0,124-135-90 0 0,1 0-1 0 0,-1 0 0 0 0,1 0 1 0 0,-1 0-1 0 0,1 0 0 0 0,0 1 1 0 0,0-1-1 0 0,0 1 0 0 0,0-1 0 0 0,0 1 1 0 0,0 0-1 0 0,1 0 0 0 0,0 0 1 0 0,-1 0-1 0 0,1 0 0 0 0,0 0 0 0 0,0 0 1 0 0,1 0-1 0 0,-1 1 0 0 0,1-1 1 0 0,-1 0-1 0 0,1 2-13 0 0,1 5 137 0 0,-1-7-53 0 0,-1 0 0 0 0,1 1 0 0 0,0-1-1 0 0,0 0 1 0 0,0 1 0 0 0,1-1 0 0 0,-1 0 0 0 0,1 1 0 0 0,-1-1 0 0 0,1 0 0 0 0,0 0-1 0 0,1 1 1 0 0,-1-1 0 0 0,0 0 0 0 0,1 0 0 0 0,0 0 0 0 0,-1 0 0 0 0,1-1-1 0 0,0 1 1 0 0,1 0 0 0 0,-1-1 0 0 0,0 0 0 0 0,1 1 0 0 0,0-1 0 0 0,-1 0 0 0 0,1 0-1 0 0,0-1 1 0 0,0 1 0 0 0,0 0 0 0 0,0-1 0 0 0,0 0 0 0 0,0 0 0 0 0,0 0 0 0 0,1 0-1 0 0,-1 0 1 0 0,0 0 0 0 0,1-1-84 0 0,4 1 260 0 0,0-1-1 0 0,0 0 0 0 0,1 0 1 0 0,-1-1-1 0 0,0 0 0 0 0,0-1 1 0 0,0 1-1 0 0,0-2 0 0 0,0 1 1 0 0,-1-1-1 0 0,1 0 1 0 0,-1-1-1 0 0,1 1 0 0 0,-1-1 1 0 0,0-1-1 0 0,0 0 0 0 0,-1 0 1 0 0,0 0-1 0 0,0 0 0 0 0,0-1 1 0 0,0-1-260 0 0,22-16 22 0 0,-1-2 0 0 0,-1-1 0 0 0,-2-1 0 0 0,0-1 0 0 0,-2-1 0 0 0,-1-1 0 0 0,-2-1 0 0 0,-1-1 0 0 0,-1 0 1 0 0,-1-2-1 0 0,-2 1 0 0 0,-2-2 0 0 0,-1 0 0 0 0,-2 0 0 0 0,-1-1 0 0 0,-2 0 0 0 0,-1 0 0 0 0,-2-7-22 0 0,-17-91-742 0 0,13 130 675 0 0,0 0 1 0 0,-1 0-1 0 0,1 0 1 0 0,-1 1-1 0 0,0-1 1 0 0,0 0-1 0 0,0 1 1 0 0,-1-1-1 0 0,1 1 1 0 0,-1 0-1 0 0,0 0 1 0 0,0 0-1 0 0,0 0 1 0 0,0 0-1 0 0,0 1 0 0 0,-1 0 1 0 0,1-1-1 0 0,-1 1 1 0 0,0 0-1 0 0,0 1 1 0 0,1-1-1 0 0,-1 1 1 0 0,0-1-1 0 0,0 1 1 0 0,0 0-1 0 0,-1 1 1 0 0,1-1-1 0 0,0 1 1 0 0,0 0-1 0 0,-1 0 67 0 0,-5 3-35 0 0,1 0-1 0 0,1 1 1 0 0,-1 0-1 0 0,0 0 1 0 0,1 1-1 0 0,0 0 1 0 0,0 1-1 0 0,1 0 1 0 0,-1 0-1 0 0,1 0 1 0 0,0 1 0 0 0,1 0-1 0 0,0 1 1 0 0,0-1-1 0 0,1 1 1 0 0,-1 0-1 0 0,2 1 1 0 0,-1-1-1 0 0,1 1 1 0 0,0 1 35 0 0,-5 4 34 0 0,0 0 0 0 0,1 1 0 0 0,0 0 0 0 0,1 0-1 0 0,1 1 1 0 0,0 0 0 0 0,2 0 0 0 0,0 1 0 0 0,0-1 0 0 0,1 1 0 0 0,1 0 0 0 0,1-1 0 0 0,1 1 0 0 0,0 0 0 0 0,1 0 0 0 0,1 0 0 0 0,0 0 0 0 0,1-1 0 0 0,1 1 0 0 0,1-1 0 0 0,0 0 0 0 0,5 9-34 0 0,3-10 72 0 0,0-1 1 0 0,1 0 0 0 0,0-1 0 0 0,1-1-1 0 0,1 0 1 0 0,-1-2 0 0 0,2 1 0 0 0,0-2 0 0 0,0 0-1 0 0,1-1 1 0 0,-1-1 0 0 0,2 0 0 0 0,-1-1-1 0 0,1-2 1 0 0,0 0 0 0 0,0 0 0 0 0,0-2 0 0 0,0 0-1 0 0,1-2 1 0 0,-1 0 0 0 0,9-2-73 0 0,63-14-1505 0 0,-64 2-1802 0 0,-2-6-3432 0 0,-16 12 82 0 0</inkml:trace>
  <inkml:trace contextRef="#ctx0" brushRef="#br0" timeOffset="266.635">933 380 4537 0 0,'0'0'2855'0'0,"0"0"-1717"0"0,0 0-445 0 0,0 0 211 0 0,0 0 257 0 0,0 0 136 0 0,0 0-127 0 0,-20 32-295 0 0,-59 103-267 0 0,57-73-17 0 0,23-51-433 0 0,-1-7-81 0 0,1 0 0 0 0,0 0-1 0 0,-1 1 1 0 0,1-1-1 0 0,1 0 1 0 0,-1 0 0 0 0,0 0-1 0 0,1 0 1 0 0,0-1-1 0 0,0 1 1 0 0,0 0-1 0 0,1-1 1 0 0,-1 1 0 0 0,1-1-1 0 0,-1 0 1 0 0,1 0-1 0 0,0 0 1 0 0,1 0 0 0 0,-1-1-1 0 0,0 1 1 0 0,1-1-1 0 0,-1 0 1 0 0,1 0 0 0 0,0 0-1 0 0,0 0 1 0 0,0 0-1 0 0,0-1 1 0 0,0 0 0 0 0,1 0-77 0 0,2 1 164 0 0,0 0 0 0 0,0 0 0 0 0,0-1 0 0 0,0 0 0 0 0,0-1 0 0 0,0 1 0 0 0,0-2 0 0 0,0 1 0 0 0,0-1 0 0 0,1 0 0 0 0,-1 0 0 0 0,0-1 1 0 0,-1 0-1 0 0,1 0 0 0 0,0 0 0 0 0,-1-1 0 0 0,3-1-164 0 0,0-2 20 0 0,-1-1 1 0 0,0 1 0 0 0,0-1-1 0 0,-1-1 1 0 0,0 0 0 0 0,0 0-1 0 0,0 0 1 0 0,-1 0-1 0 0,-1-1 1 0 0,1 0 0 0 0,-2-1-1 0 0,1 1 1 0 0,-1-1-1 0 0,-1 0 1 0 0,1 0 0 0 0,-2 0-1 0 0,1 0 1 0 0,-1 0 0 0 0,-1-1-1 0 0,0 1 1 0 0,-1 0-1 0 0,0-1 1 0 0,0 1 0 0 0,-2-10-21 0 0,-27-42-3873 0 0,-8 35-6263 0 0,22 20 2652 0 0</inkml:trace>
  <inkml:trace contextRef="#ctx0" brushRef="#br0" timeOffset="647.665">1441 174 64 0 0,'0'0'1608'0'0,"0"0"-37"0"0,0 0 132 0 0,0 0 207 0 0,0 0 68 0 0,0 0-160 0 0,0 0-261 0 0,0 0-235 0 0,0 0-146 0 0,0 0-64 0 0,0 0-53 0 0,0 0-77 0 0,0 0-97 0 0,1 14-102 0 0,-4 100 944 0 0,-3-77-1333 0 0,2 0 0 0 0,2 0 0 0 0,1 0 1 0 0,4 30-395 0 0,-2-27 80 0 0,19 191-819 0 0,-18-223-1169 0 0,-4-11-6095 0 0,-2-8-781 0 0,1 7 5306 0 0</inkml:trace>
  <inkml:trace contextRef="#ctx0" brushRef="#br0" timeOffset="920.661">1141 439 5521 0 0,'0'0'2411'0'0,"0"0"-1030"0"0,0 0-689 0 0,0 0-112 0 0,0 0 127 0 0,0 0 209 0 0,0 0 116 0 0,0 0-48 0 0,0 0-151 0 0,0 0-200 0 0,0 0-189 0 0,31-2-133 0 0,103-6-99 0 0,148-19-1871 0 0,-264 25 810 0 0,67-7-7884 0 0,-66 5 3317 0 0</inkml:trace>
  <inkml:trace contextRef="#ctx0" brushRef="#br0" timeOffset="1153.657">1936 406 4833 0 0,'0'0'2445'0'0,"0"0"-764"0"0,0 0-184 0 0,0 0 166 0 0,0 0-15 0 0,0 0-241 0 0,0 0-343 0 0,0 0-309 0 0,0 0-223 0 0,0 0-180 0 0,0 0-136 0 0,0 0-89 0 0,-24 14-47 0 0,-74 47-15 0 0,96-60-67 0 0,0-1 0 0 0,0 1 0 0 0,-1 0 0 0 0,1 0-1 0 0,0 0 1 0 0,0 0 0 0 0,0 0 0 0 0,0 0 0 0 0,1 1-1 0 0,-1-1 1 0 0,0 1 0 0 0,1-1 0 0 0,-1 1 0 0 0,0-1-1 0 0,1 1 1 0 0,0 0 0 0 0,-1 0 0 0 0,1 0 0 0 0,0 0 0 0 0,0 0-1 0 0,0 0 1 0 0,0 0 0 0 0,1 0 0 0 0,-1 0 0 0 0,0 1-1 0 0,1-1 1 0 0,0 0 0 0 0,-1 0 0 0 0,1 0 0 0 0,0 1-1 0 0,0 0 3 0 0,1 8-122 0 0,1-8 109 0 0,0 1 0 0 0,0-1 0 0 0,0 1 0 0 0,0-1 0 0 0,1 0 0 0 0,-1 0 0 0 0,1 0 0 0 0,0 0 0 0 0,0-1-1 0 0,0 1 1 0 0,0-1 0 0 0,0 1 0 0 0,1-1 0 0 0,-1 0 0 0 0,1-1 0 0 0,-1 1 0 0 0,1 0 0 0 0,0-1 0 0 0,-1 0 0 0 0,1 0 0 0 0,0 0 0 0 0,0 0 0 0 0,3-1 13 0 0,8 6 23 0 0,82 41 220 0 0,-96-46-195 0 0,0 0-1 0 0,1 0 1 0 0,-1 0 0 0 0,0 1-1 0 0,0-1 1 0 0,0 0-1 0 0,0 0 1 0 0,0 1-1 0 0,0-1 1 0 0,0 1 0 0 0,0-1-1 0 0,-1 1 1 0 0,1-1-1 0 0,0 1 1 0 0,-1-1-1 0 0,1 1 1 0 0,-1-1 0 0 0,0 1-1 0 0,0 0 1 0 0,1-1-1 0 0,-1 1 1 0 0,0 0-1 0 0,0-1 1 0 0,0 1 0 0 0,-1-1-1 0 0,1 1 1 0 0,0 0-1 0 0,-1-1 1 0 0,1 1 0 0 0,-1-1-1 0 0,1 1 1 0 0,-1-1-1 0 0,0 1 1 0 0,0-1-1 0 0,0 1 1 0 0,1-1 0 0 0,-1 0-1 0 0,-1 1 1 0 0,1-1-1 0 0,0 0 1 0 0,0 0-1 0 0,-1 1-47 0 0,-59 38 1349 0 0,59-39-1376 0 0,-103 32 198 0 0,33-33-3628 0 0,62-4-1486 0 0,7 2 702 0 0,1 1-4750 0 0</inkml:trace>
  <inkml:trace contextRef="#ctx0" brushRef="#br0" timeOffset="1995.12">1091 505 0 0 0,'-6'-16'0'0'0,"5"10"0"0"0,-14-20 1880 0 0,15 26-1649 0 0,-5-6 6468 0 0,3 5-6554 0 0,-74-22 6077 0 0,69 21-6218 0 0,-43-2 43 0 0,34 26-3613 0 0,20-1-6281 0 0,1-17 8032 0 0</inkml:trace>
</inkml:ink>
</file>

<file path=ppt/ink/ink3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0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353 302 0 0 0,'0'0'665'0'0,"0"0"554"0"0,0 0 395 0 0,0 0 38 0 0,0 0-198 0 0,0 0-346 0 0,0 0-357 0 0,0 0-216 0 0,-8-7-84 0 0,-23-23-14 0 0,-11 23 919 0 0,31 9-1223 0 0,-1 0-1 0 0,1 1 0 0 0,1 1 0 0 0,-1 0 1 0 0,0 0-1 0 0,1 1 0 0 0,0 0 0 0 0,0 1 0 0 0,0 0 1 0 0,1 0-1 0 0,-7 7-132 0 0,-27 15 232 0 0,-28 27 518 0 0,71-53-713 0 0,1 1 0 0 0,0-1 0 0 0,-1 0 1 0 0,1 1-1 0 0,0-1 0 0 0,0 0 0 0 0,0 0 0 0 0,0 0 0 0 0,1 0 1 0 0,-1 0-1 0 0,1 0 0 0 0,-1 0 0 0 0,1 0 0 0 0,0-1 0 0 0,-1 1 1 0 0,1 0-1 0 0,0-1 0 0 0,0 0 0 0 0,0 1 0 0 0,0-1 0 0 0,0 0 1 0 0,1 0-1 0 0,-1 0 0 0 0,0 0 0 0 0,0-1 0 0 0,1 1 0 0 0,-1 0 1 0 0,0-1-1 0 0,1 0 0 0 0,-1 0 0 0 0,1 1 0 0 0,1-2-37 0 0,0 3 77 0 0,52 12 293 0 0,-46-14-322 0 0,0 2 0 0 0,0-1 0 0 0,0 2 0 0 0,0-1 0 0 0,0 1 0 0 0,-1 1 0 0 0,1-1 0 0 0,-1 2 0 0 0,0-1 0 0 0,0 1 0 0 0,0 1 0 0 0,-1 0 0 0 0,0 0 0 0 0,0 0 0 0 0,0 1 0 0 0,-1 0 0 0 0,0 1 0 0 0,-1 0 0 0 0,4 4-48 0 0,-9-8 74 0 0,1 0 0 0 0,0 1 0 0 0,-1-1 0 0 0,0 1-1 0 0,0-1 1 0 0,0 1 0 0 0,-1 0 0 0 0,0-1 0 0 0,0 1-1 0 0,0 0 1 0 0,0-1 0 0 0,-1 1 0 0 0,1 0-1 0 0,-1-1 1 0 0,0 1 0 0 0,-1-1 0 0 0,1 1 0 0 0,-1-1-1 0 0,0 1 1 0 0,0-1 0 0 0,0 0 0 0 0,-1 0 0 0 0,1 0-1 0 0,-1 0 1 0 0,0-1 0 0 0,0 1 0 0 0,-1-1-1 0 0,-2 3-72 0 0,-113 76 161 0 0,111-78-369 0 0,0 1 1 0 0,-1-2 0 0 0,0 1-1 0 0,0-1 1 0 0,0 0-1 0 0,0-1 1 0 0,0 0-1 0 0,0-1 1 0 0,-1 0 0 0 0,1 0-1 0 0,0-1 1 0 0,-1 0-1 0 0,1 0 1 0 0,0-1-1 0 0,-8-2 207 0 0,15 2-379 0 0,0-1 1 0 0,1 1-1 0 0,-1 0 0 0 0,1-1 0 0 0,-1 0 0 0 0,1 1 1 0 0,0-1-1 0 0,0 0 0 0 0,0 1 0 0 0,-1-1 0 0 0,2 0 0 0 0,-1 0 1 0 0,0 0-1 0 0,0 0 0 0 0,1 0 0 0 0,-1 0 0 0 0,1 0 0 0 0,-1 0 1 0 0,1 0-1 0 0,0 0 0 0 0,0-1 0 0 0,0 1 0 0 0,0 0 1 0 0,0 0-1 0 0,1 0 0 0 0,-1 0 0 0 0,1-1 379 0 0,-1-6-2622 0 0,0-2 113 0 0</inkml:trace>
  <inkml:trace contextRef="#ctx0" brushRef="#br0" timeOffset="3138.379">590 33 5409 0 0,'0'0'1332'0'0,"0"0"-207"0"0,0 0-32 0 0,0 0 112 0 0,0 0 104 0 0,0 0-103 0 0,0 0-314 0 0,0 0-309 0 0,0 0-167 0 0,0 0-55 0 0,0 0 27 0 0,4 5 23 0 0,41 75 1551 0 0,-35-40-1630 0 0,-2 0 1 0 0,-2 1 0 0 0,-2-1-1 0 0,-1 1 1 0 0,-2 0-1 0 0,-2 0 1 0 0,-3 12-333 0 0,3-32 60 0 0,-8 324-33 0 0,40-360-84 0 0,120-161 407 0 0,-125 146-345 0 0,-15 16-9 0 0,1 1 0 0 0,0 0 0 0 0,0 0 0 0 0,2 1 0 0 0,-1 1 0 0 0,1 0 0 0 0,1 1 1 0 0,0 0-1 0 0,3 0 4 0 0,-17 10-3 0 0,1 0 0 0 0,-1-1 0 0 0,1 1 0 0 0,-1 0 0 0 0,1 0 0 0 0,-1 0 0 0 0,1 0-1 0 0,-1 0 1 0 0,1 0 0 0 0,-1 1 0 0 0,1-1 0 0 0,-1 0 0 0 0,0 1 0 0 0,1-1 0 0 0,-1 1 0 0 0,1 0 0 0 0,-1-1 0 0 0,0 1 0 0 0,0 0 0 0 0,1 0 0 0 0,-1 0 0 0 0,0 0 0 0 0,0 0 0 0 0,0 0 0 0 0,0 0 0 0 0,0 0 0 0 0,0 0 0 0 0,0 0 0 0 0,0 1 0 0 0,-1-1 0 0 0,1 0 0 0 0,0 1 0 0 0,-1-1 0 0 0,1 0 0 0 0,-1 1 0 0 0,0-1 0 0 0,1 1 0 0 0,-1-1 0 0 0,0 1 0 0 0,0-1 0 0 0,0 1 0 0 0,0-1 0 0 0,0 1 0 0 0,0-1 0 0 0,0 1 0 0 0,0-1-1 0 0,-1 0 1 0 0,1 1 0 0 0,-1-1 0 0 0,1 1 0 0 0,-1-1 0 0 0,1 0 0 0 0,-1 1 0 0 0,0-1 0 0 0,0 0 0 0 0,0 1 3 0 0,0 14-12 0 0,-21 156-273 0 0,22-171 138 0 0,1 0 0 0 0,-1 0 0 0 0,0 0 1 0 0,0 0-1 0 0,1 0 0 0 0,-1 1 0 0 0,0-1 0 0 0,1 0 0 0 0,-1 0 0 0 0,1 0 1 0 0,-1-1-1 0 0,1 1 0 0 0,0 0 0 0 0,-1 0 0 0 0,1 0 0 0 0,0 0 0 0 0,0-1 1 0 0,0 1-1 0 0,-1 0 0 0 0,1 0 0 0 0,0-1 0 0 0,0 1 0 0 0,0-1 0 0 0,0 1 1 0 0,0-1-1 0 0,0 1 0 0 0,0-1 0 0 0,0 0 0 0 0,0 0 0 0 0,0 1 0 0 0,1-1 1 0 0,-1 0-1 0 0,0 0 0 0 0,0 0 0 0 0,1 0 147 0 0,26-2-10399 0 0,-19-1 6035 0 0</inkml:trace>
  <inkml:trace contextRef="#ctx0" brushRef="#br0" timeOffset="3459.414">1330 479 2841 0 0,'0'0'1985'0'0,"0"0"-312"0"0,0 0-200 0 0,0 0-58 0 0,0 0-57 0 0,0 0-134 0 0,0 0-158 0 0,0 0-183 0 0,0 0-182 0 0,0 0-179 0 0,0 0-136 0 0,-18 31-75 0 0,-53 97-32 0 0,52-72 143 0 0,20-46-289 0 0,-1-7-90 0 0,1 0 0 0 0,-1 0 0 0 0,1 0-1 0 0,0 0 1 0 0,0 0 0 0 0,0 0 0 0 0,0 0 0 0 0,0 0 0 0 0,1 0 0 0 0,-1 0 0 0 0,1-1 0 0 0,0 1 0 0 0,-1 0 0 0 0,1-1 0 0 0,1 0 0 0 0,-1 1 0 0 0,0-1 0 0 0,0 0 0 0 0,1 0 0 0 0,0 0 0 0 0,-1-1 0 0 0,1 1 0 0 0,0 0 0 0 0,0-1 0 0 0,-1 0 0 0 0,1 0 0 0 0,0 0 0 0 0,1 0 0 0 0,-1 0 0 0 0,0 0 0 0 0,2-1-43 0 0,103 1 2158 0 0,-99-5-2032 0 0,1 1 1 0 0,-1-2 0 0 0,0 1 0 0 0,0-1 0 0 0,-1 0-1 0 0,1-1 1 0 0,-1 0 0 0 0,0-1 0 0 0,-1 0 0 0 0,1 0-1 0 0,-2 0 1 0 0,1-1 0 0 0,-1 0 0 0 0,0 0-1 0 0,0-1 1 0 0,-1 1 0 0 0,0-1 0 0 0,-1 0 0 0 0,0-1-1 0 0,0 1 1 0 0,-1-1 0 0 0,-1 0 0 0 0,1 0 0 0 0,-1 0-1 0 0,-1 0 1 0 0,0 0 0 0 0,0 0 0 0 0,-2-8-127 0 0,2 14-84 0 0,0-1 1 0 0,-1 1 0 0 0,0 0-1 0 0,0-1 1 0 0,-1 1 0 0 0,1 0-1 0 0,-1-1 1 0 0,0 1-1 0 0,0 0 1 0 0,0 0 0 0 0,0 0-1 0 0,-1 0 1 0 0,0 0 0 0 0,0 0-1 0 0,0 0 1 0 0,0 0-1 0 0,-1 1 1 0 0,1-1 0 0 0,-1 1-1 0 0,0 0 1 0 0,0 0 0 0 0,0 0-1 0 0,0 0 1 0 0,-1 0-1 0 0,1 1 1 0 0,-1-1 0 0 0,1 1-1 0 0,-1 0 1 0 0,0 0 0 0 0,0 0-1 0 0,0 1 1 0 0,0 0 0 0 0,-2-1 82 0 0,-48-1-5354 0 0,19 12-3469 0 0,18-5 2043 0 0</inkml:trace>
  <inkml:trace contextRef="#ctx0" brushRef="#br0" timeOffset="3730.712">1718 534 11266 0 0,'0'0'1606'0'0,"0"0"-647"0"0,0 0-247 0 0,0 0 51 0 0,0 0-15 0 0,0 0-153 0 0,0 0-194 0 0,0 0-143 0 0,0 0-56 0 0,0 0 1 0 0,0 0-10 0 0,0 0-2 0 0,0 0 25 0 0,8 24 35 0 0,27 73 49 0 0,-34-95-261 0 0,-1 0 0 0 0,1 0 1 0 0,-1 0-1 0 0,1 0 0 0 0,0 0 0 0 0,0 0 0 0 0,0 0 1 0 0,0 0-1 0 0,0-1 0 0 0,0 1 0 0 0,1 0 0 0 0,-1-1 1 0 0,1 1-1 0 0,-1-1 0 0 0,1 1 0 0 0,-1-1 0 0 0,1 0 1 0 0,0 0-1 0 0,0 0 0 0 0,-1 0 0 0 0,1 0 0 0 0,0 0 1 0 0,0 0-1 0 0,0 0 0 0 0,0-1 0 0 0,0 1 0 0 0,0-1 1 0 0,0 0-1 0 0,0 1 0 0 0,1-1 0 0 0,-1 0 0 0 0,0 0 1 0 0,0 0-1 0 0,0-1 0 0 0,0 1 0 0 0,1-1-39 0 0,8 0 388 0 0,-6 2-246 0 0,1-1 0 0 0,-1 1 0 0 0,0-1 0 0 0,1-1 0 0 0,-1 1 0 0 0,0-1 0 0 0,1 0 0 0 0,-1 0 0 0 0,0-1 0 0 0,0 0 0 0 0,0 0 0 0 0,0 0 0 0 0,0 0 1 0 0,0-1-1 0 0,0 0 0 0 0,-1 0 0 0 0,1 0 0 0 0,-1 0 0 0 0,0-1 0 0 0,0 1 0 0 0,0-1 0 0 0,-1 0 0 0 0,1-1 0 0 0,-1 1-142 0 0,49-119-665 0 0,-45 95-4364 0 0,-2-1-4559 0 0,-5 25 798 0 0</inkml:trace>
  <inkml:trace contextRef="#ctx0" brushRef="#br0" timeOffset="4345.345">2214 0 4961 0 0,'0'0'3047'0'0,"0"0"-1378"0"0,0 0-413 0 0,0 0 175 0 0,0 0 163 0 0,0 0-75 0 0,0 0-272 0 0,0 0-253 0 0,0 0-207 0 0,0 0-131 0 0,-2 36-118 0 0,-6 112-125 0 0,1 225 921 0 0,4-253-3037 0 0,14-106-2727 0 0,2-13-5411 0 0,-12-1 9454 0 0,3 0-4698 0 0</inkml:trace>
  <inkml:trace contextRef="#ctx0" brushRef="#br0" timeOffset="4825.46">2477 472 792 0 0,'0'0'4458'0'0,"0"0"-2525"0"0,0 0-730 0 0,0 0 108 0 0,0 0 64 0 0,0 0-136 0 0,0 0-260 0 0,0 0-309 0 0,0 0-222 0 0,0 0-156 0 0,0 0-91 0 0,-13 32-48 0 0,-39 100-21 0 0,41-90 16 0 0,14-37-31 0 0,-1-1 1 0 0,0 1 0 0 0,1-1-1 0 0,0 0 1 0 0,0 0-1 0 0,0 0 1 0 0,1 0-1 0 0,-1-1 1 0 0,1 1-1 0 0,0-1 1 0 0,0 0-1 0 0,0 0 1 0 0,0 0-1 0 0,1-1 1 0 0,-1 0 0 0 0,1 1-1 0 0,-1-2 1 0 0,1 1-1 0 0,0 0 1 0 0,0-1-1 0 0,0 0 1 0 0,0 0-1 0 0,0 0 1 0 0,0-1-1 0 0,0 0 1 0 0,0 0 0 0 0,0 0-1 0 0,0 0 1 0 0,0-1-1 0 0,0 0 1 0 0,0 0-1 0 0,0 0 1 0 0,-1-1-1 0 0,1 0 1 0 0,0 0-1 0 0,-1 0 1 0 0,2-1-118 0 0,18-8 249 0 0,0-1 1 0 0,-1-2-1 0 0,-1 0 1 0 0,0-2-1 0 0,-1 0 1 0 0,0-1-1 0 0,-2-1 1 0 0,0-1-1 0 0,-1-1 1 0 0,-1-1-1 0 0,0 0 1 0 0,-2-1-1 0 0,-1 0 0 0 0,-1-1 1 0 0,0-1-1 0 0,8-24-249 0 0,-17 36-35 0 0,0 0 0 0 0,-1-1-1 0 0,0 0 1 0 0,-1 0-1 0 0,-1 0 1 0 0,0 0-1 0 0,0 0 1 0 0,-1 0-1 0 0,-1 0 1 0 0,0 0 0 0 0,-1 1-1 0 0,-1-1 1 0 0,1 0-1 0 0,-2 1 1 0 0,0-1-1 0 0,-1 1 1 0 0,0 0 0 0 0,0 0-1 0 0,-1 1 1 0 0,-1 0-1 0 0,0 0 1 0 0,-1 0-1 0 0,0 1 1 0 0,0 0-1 0 0,-1 0 1 0 0,0 1 0 0 0,-1 1-1 0 0,-1-1 36 0 0,3 5-36 0 0,0 1-1 0 0,0 0 0 0 0,-1 1 1 0 0,1 0-1 0 0,-1 0 0 0 0,1 1 1 0 0,-1 0-1 0 0,0 1 0 0 0,0 0 1 0 0,1 0-1 0 0,-1 1 0 0 0,0 0 1 0 0,1 0-1 0 0,-1 1 0 0 0,1 0 1 0 0,-1 0-1 0 0,1 1 0 0 0,0 0 1 0 0,0 1-1 0 0,0 0 0 0 0,1 0 1 0 0,-1 1-1 0 0,1 0 1 0 0,0 0-1 0 0,0 0 0 0 0,1 1 1 0 0,0 0-1 0 0,0 1 0 0 0,0-1 1 0 0,1 1-1 0 0,-4 5 37 0 0,5-4 8 0 0,0 0 1 0 0,0 0-1 0 0,1 1 0 0 0,0-1 1 0 0,1 1-1 0 0,0 0 0 0 0,0 0 1 0 0,1 0-1 0 0,0 0 1 0 0,0 0-1 0 0,1 0 0 0 0,0 0 1 0 0,1 0-1 0 0,0 0 0 0 0,0 0 1 0 0,1 0-1 0 0,0 0 0 0 0,1 0 1 0 0,0-1-1 0 0,0 1 1 0 0,1-1-1 0 0,0 0 0 0 0,0 0 1 0 0,1 0-1 0 0,0-1 0 0 0,3 4-8 0 0,11 9 87 0 0,0-1 0 0 0,1 0-1 0 0,1-2 1 0 0,1 0-1 0 0,0-2 1 0 0,1 0 0 0 0,1-2-1 0 0,0 0 1 0 0,1-2 0 0 0,0 0-1 0 0,6-1-86 0 0,44 14 102 0 0,1-4-1 0 0,1-3 1 0 0,21-1-102 0 0,-36-7-2479 0 0,-42-6-1377 0 0,0 0-3685 0 0,-8-2-1604 0 0</inkml:trace>
</inkml:ink>
</file>

<file path=ppt/ink/ink3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10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505 585 6577 0 0,'0'0'1406'0'0,"0"0"-222"0"0,0 0-119 0 0,0 0 4 0 0,0 0 6 0 0,0 0-72 0 0,0 0-172 0 0,-32-6-184 0 0,-101-16-126 0 0,129 21-490 0 0,0 0 1 0 0,1 1-1 0 0,-1-1 1 0 0,0 1-1 0 0,0 0 0 0 0,0 0 1 0 0,0 1-1 0 0,0-1 1 0 0,0 1-1 0 0,0-1 0 0 0,0 1 1 0 0,1 0-1 0 0,-1 1 1 0 0,0-1-1 0 0,1 1 0 0 0,-1 0 1 0 0,1-1-1 0 0,-1 1 1 0 0,1 1-1 0 0,-2 0-31 0 0,-7 6 108 0 0,-8 6-34 0 0,0 0 0 0 0,1 2 0 0 0,0 0 0 0 0,2 1 0 0 0,0 0 0 0 0,1 2 0 0 0,1 0 0 0 0,0 1 0 0 0,2 0-1 0 0,1 1 1 0 0,0 1 0 0 0,2 0 0 0 0,0 0 0 0 0,2 1 0 0 0,1 0 0 0 0,-3 17-74 0 0,8-37 13 0 0,1-1-1 0 0,0 1 1 0 0,0 0-1 0 0,0 0 1 0 0,0 0 0 0 0,1 0-1 0 0,0-1 1 0 0,-1 1 0 0 0,1 0-1 0 0,1 0 1 0 0,-1 0-1 0 0,1 0 1 0 0,-1 0 0 0 0,1 0-1 0 0,0 0 1 0 0,1-1-1 0 0,-1 1 1 0 0,0 0 0 0 0,1-1-1 0 0,0 1 1 0 0,0-1 0 0 0,0 0-1 0 0,0 0 1 0 0,1 1-1 0 0,-1-1 1 0 0,1-1 0 0 0,0 1-1 0 0,0 0 1 0 0,0-1-1 0 0,0 1 1 0 0,0-1 0 0 0,1 0-1 0 0,-1 0 1 0 0,1 0 0 0 0,-1-1-1 0 0,1 1 1 0 0,3 0-13 0 0,6 0 106 0 0,0-1 0 0 0,0 0 0 0 0,0-1 0 0 0,1-1 0 0 0,-1 0 0 0 0,0-1 0 0 0,0 0 0 0 0,-1-1 0 0 0,1 0 0 0 0,0-1 0 0 0,-1-1 0 0 0,0 0 0 0 0,0 0 0 0 0,7-5-106 0 0,149-111 812 0 0,-131 85-739 0 0,-2-1 0 0 0,-2-2 0 0 0,-1-1 0 0 0,-3-1 0 0 0,-1-2 0 0 0,-2 0 0 0 0,3-11-73 0 0,-13 6-241 0 0,-16 40-480 0 0,-9 30-151 0 0,1 5 775 0 0,2 1 0 0 0,0-1 0 0 0,2 1 0 0 0,1 0 0 0 0,1 0 1 0 0,2 0-1 0 0,1 4 97 0 0,0-25 31 0 0,1 0 0 0 0,0 0 1 0 0,0-1-1 0 0,0 1 0 0 0,1-1 1 0 0,0 1-1 0 0,0-1 1 0 0,1 0-1 0 0,0 0 0 0 0,0 0 1 0 0,0-1-1 0 0,0 1 1 0 0,1-1-1 0 0,0 0 0 0 0,0-1 1 0 0,1 1-1 0 0,-1-1 0 0 0,1 0 1 0 0,0 0-1 0 0,0-1 1 0 0,1 0-1 0 0,-1 0 0 0 0,0 0 1 0 0,1-1-1 0 0,0 0 1 0 0,0 0-1 0 0,-1 0 0 0 0,1-1 1 0 0,0 0-1 0 0,0-1 0 0 0,0 1 1 0 0,0-1-1 0 0,0-1 1 0 0,0 1-1 0 0,0-1 0 0 0,0-1 1 0 0,0 1-1 0 0,0-1 0 0 0,-1 0 1 0 0,1-1-1 0 0,-1 1 1 0 0,1-1-1 0 0,-1-1 0 0 0,0 1 1 0 0,1-2-32 0 0,34-23 427 0 0,-2-1 0 0 0,-2-2-1 0 0,0-1 1 0 0,-2-2 0 0 0,28-37-427 0 0,-41 47 118 0 0,2 1-157 0 0,-1-1-1 0 0,0-1 0 0 0,-2-1 1 0 0,-1-1-1 0 0,-1-1 1 0 0,-2 0-1 0 0,0-2 0 0 0,-2 0 1 0 0,-2-1-1 0 0,0 0 1 0 0,-2-1-1 0 0,-2 0 0 0 0,-1 0 1 0 0,-1-1-1 0 0,-2-1 0 0 0,-1 1 1 0 0,-1-4 39 0 0,-3 34-58 0 0,0-1 0 0 0,0 1 0 0 0,0-1 0 0 0,0 0 0 0 0,-1 1 0 0 0,0-1 0 0 0,1 1 0 0 0,-1 0 0 0 0,0-1 0 0 0,-1 1 0 0 0,1 0 0 0 0,-1-1 0 0 0,1 1-1 0 0,-1 0 1 0 0,0 0 0 0 0,0 0 0 0 0,0 1 0 0 0,-1-1 0 0 0,1 0 0 0 0,-1 1 0 0 0,1-1 0 0 0,-1 1 0 0 0,0 0 0 0 0,0 0 0 0 0,0 0 0 0 0,0 0 0 0 0,0 1 0 0 0,0-1 0 0 0,-1 1 0 0 0,1 0 0 0 0,0 0 0 0 0,-1 0 0 0 0,1 0 0 0 0,-1 1 0 0 0,1-1 0 0 0,-1 1 0 0 0,0 0 0 0 0,1 0 0 0 0,-1 0 0 0 0,1 1 0 0 0,-1-1 0 0 0,1 1 0 0 0,-1 0 0 0 0,1-1 0 0 0,0 2 0 0 0,-1-1 0 0 0,1 0 0 0 0,0 1 0 0 0,0-1 0 0 0,0 1 0 0 0,0 0 0 0 0,0 0-1 0 0,-2 2 60 0 0,-15 15-31 0 0,1 1 1 0 0,1 1 0 0 0,0 1 0 0 0,2 0 0 0 0,0 2 0 0 0,2 0 0 0 0,1 0 0 0 0,0 1 0 0 0,2 0 0 0 0,1 1-1 0 0,-1 7 30 0 0,-1 1 37 0 0,1 0 0 0 0,1 0-1 0 0,2 1 1 0 0,1 0 0 0 0,2 0-1 0 0,2 1 1 0 0,1 0 0 0 0,1-1 0 0 0,3 1-1 0 0,1 2-36 0 0,-1-26 12 0 0,1 0 1 0 0,0-1-1 0 0,1 1 0 0 0,1-1 1 0 0,0 0-1 0 0,0 0 0 0 0,1 0 0 0 0,0-1 1 0 0,1 0-1 0 0,0 0 0 0 0,1 0 1 0 0,0-1-1 0 0,0-1 0 0 0,1 1 0 0 0,0-1 1 0 0,0-1-1 0 0,1 1 0 0 0,0-2 0 0 0,1 1 1 0 0,-1-1-1 0 0,1-1 0 0 0,0 0 1 0 0,1-1-1 0 0,-1 0 0 0 0,1 0 0 0 0,0-2 1 0 0,0 1-1 0 0,0-1 0 0 0,8-1-12 0 0,118 7-2281 0 0,-48-18-7300 0 0,-66 6 3066 0 0</inkml:trace>
  <inkml:trace contextRef="#ctx0" brushRef="#br0" timeOffset="769.92">1709 626 1976 0 0,'0'0'2354'0'0,"0"0"31"0"0,0 0-18 0 0,0 0-32 0 0,0 0-158 0 0,0 0-313 0 0,0 0-334 0 0,0 0-294 0 0,0 0-264 0 0,0 0-236 0 0,0 0-196 0 0,0 0-160 0 0,0 0-98 0 0,-7 7-47 0 0,-35 46 170 0 0,39-42-333 0 0,1 0 0 0 0,0 0 1 0 0,1 0-1 0 0,0 0 0 0 0,0 0 0 0 0,1 1 0 0 0,1-1 0 0 0,0 0 1 0 0,0 0-1 0 0,4 10-72 0 0,-4-16 16 0 0,0 0 1 0 0,1 0-1 0 0,-1-1 1 0 0,1 1-1 0 0,0-1 1 0 0,0 1-1 0 0,1-1 1 0 0,0 0-1 0 0,-1 0 1 0 0,1 0 0 0 0,1 0-1 0 0,-1 0 1 0 0,0-1-1 0 0,1 1 1 0 0,0-1-1 0 0,0 0 1 0 0,0 0-1 0 0,0 0 1 0 0,0-1-1 0 0,1 1 1 0 0,-1-1-1 0 0,1 0 1 0 0,-1-1-1 0 0,1 1 1 0 0,5 0-17 0 0,4-1 75 0 0,1 0-1 0 0,-1-2 1 0 0,1 0 0 0 0,0 0 0 0 0,-1-1-1 0 0,0-1 1 0 0,0 0 0 0 0,1-2 0 0 0,-2 1-1 0 0,1-1 1 0 0,-1-1 0 0 0,1-1 0 0 0,-2 0-1 0 0,1 0 1 0 0,-1-1 0 0 0,0-1 0 0 0,-1 0-1 0 0,0 0 1 0 0,5-7-75 0 0,98-66-142 0 0,-112 82 116 0 0,0-1 0 0 0,0 1 0 0 0,0 0 1 0 0,0 0-1 0 0,0 0 0 0 0,0 0 1 0 0,0 0-1 0 0,0 0 0 0 0,0 1 1 0 0,0-1-1 0 0,0 0 0 0 0,0 1 0 0 0,0 0 1 0 0,0-1-1 0 0,0 1 0 0 0,0 0 1 0 0,0 0-1 0 0,-1 0 0 0 0,1 0 0 0 0,0 1 1 0 0,-1-1-1 0 0,1 0 0 0 0,-1 1 1 0 0,1-1-1 0 0,-1 1 0 0 0,0-1 1 0 0,0 1-1 0 0,0 0 0 0 0,1-1 0 0 0,-1 1 26 0 0,41 29 123 0 0,-30-32 4 0 0,1 0 0 0 0,-1-1 1 0 0,0 0-1 0 0,-1 0 0 0 0,1-2 0 0 0,0 1 0 0 0,-1-2 0 0 0,0 1 0 0 0,0-2 0 0 0,0 1 0 0 0,-1-1 0 0 0,1-1 0 0 0,-1 0 0 0 0,-1-1 0 0 0,0 1 0 0 0,0-2 0 0 0,0 1 1 0 0,-1-1-1 0 0,0-1 0 0 0,-1 1 0 0 0,0-1 0 0 0,4-9-127 0 0,-8 16 4 0 0,65-99-410 0 0,-66 94-133 0 0,3-1-3672 0 0,3 7-8014 0 0,-6 2 3268 0 0</inkml:trace>
  <inkml:trace contextRef="#ctx0" brushRef="#br0" timeOffset="2214.679">3010 567 9010 0 0,'0'0'3117'0'0,"0"0"-1370"0"0,0 0-368 0 0,0 0 24 0 0,0 0-43 0 0,0 0-208 0 0,0 0-316 0 0,0 0-234 0 0,0 0-118 0 0,0 0-105 0 0,0 0-87 0 0,0 0-44 0 0,-32 0-59 0 0,-97 2-41 0 0,127-2-141 0 0,-1 0 0 0 0,1-1-1 0 0,0 1 1 0 0,0 0 0 0 0,0 0 0 0 0,0 0 0 0 0,0 0-1 0 0,-1 1 1 0 0,1-1 0 0 0,0 1 0 0 0,0-1 0 0 0,0 1-1 0 0,0-1 1 0 0,0 1 0 0 0,0 0 0 0 0,0 0-1 0 0,0 0 1 0 0,0 0 0 0 0,1 1 0 0 0,-1-1 0 0 0,0 0-1 0 0,1 1 1 0 0,-1-1 0 0 0,1 1 0 0 0,-1 0 0 0 0,0 1-7 0 0,-2 3 30 0 0,-2 1-28 0 0,1 0 0 0 0,0-1 0 0 0,0 2 0 0 0,1-1 0 0 0,0 0 0 0 0,0 1 0 0 0,1 0 1 0 0,0 0-1 0 0,0 0 0 0 0,1 0 0 0 0,0 0 0 0 0,0 1 0 0 0,1-1 0 0 0,0 4-2 0 0,1-8-8 0 0,0 0-1 0 0,0-1 1 0 0,0 1-1 0 0,0-1 1 0 0,0 1-1 0 0,1-1 1 0 0,0 1 0 0 0,0-1-1 0 0,0 1 1 0 0,0-1-1 0 0,0 1 1 0 0,1-1-1 0 0,0 0 1 0 0,-1 0 0 0 0,1 0-1 0 0,0 0 1 0 0,1 0-1 0 0,-1 0 1 0 0,0-1-1 0 0,1 1 1 0 0,-1-1 0 0 0,1 1-1 0 0,0-1 1 0 0,0 0-1 0 0,0 0 1 0 0,0 0-1 0 0,0-1 1 0 0,1 1 0 0 0,-1-1-1 0 0,0 0 1 0 0,1 1-1 0 0,-1-1 1 0 0,1-1-1 0 0,2 1 9 0 0,12 0 52 0 0,-1-2-1 0 0,1 0 1 0 0,0-1-1 0 0,0 0 0 0 0,-1-2 1 0 0,1 0-1 0 0,-1-1 0 0 0,0-1 1 0 0,0 0-1 0 0,-1-1 1 0 0,0-1-1 0 0,0-1 0 0 0,-1 0 1 0 0,0-1-1 0 0,-1-1 0 0 0,0 0 1 0 0,0-1-1 0 0,-1 0 0 0 0,6-8-51 0 0,56-40 101 0 0,-75 60-116 0 0,1 0 0 0 0,0-1 0 0 0,0 1 0 0 0,0 0 0 0 0,-1 0 0 0 0,1-1 0 0 0,0 1 0 0 0,0 0 0 0 0,0 0 0 0 0,0 0 0 0 0,0 0 0 0 0,-1 0 0 0 0,1 0 0 0 0,0 0 0 0 0,0 1 0 0 0,0-1 0 0 0,0 0 1 0 0,0 0-1 0 0,-1 1 0 0 0,1-1 0 0 0,0 0 0 0 0,0 1 0 0 0,-1-1 0 0 0,1 1 0 0 0,0-1 0 0 0,-1 1 0 0 0,1-1 0 0 0,0 1 0 0 0,-1-1 0 0 0,1 1 0 0 0,-1 0 0 0 0,1-1 0 0 0,-1 1 0 0 0,1 0 0 0 0,-1 0 0 0 0,1-1 0 0 0,-1 1 0 0 0,0 0 1 0 0,1 0-1 0 0,-1 0 0 0 0,0-1 0 0 0,0 1 0 0 0,1 0 0 0 0,-1 0 0 0 0,0 0 0 0 0,0 0 0 0 0,0 0 0 0 0,0-1 0 0 0,0 1 0 0 0,-1 0 0 0 0,1 0 0 0 0,0 0 0 0 0,0 0 0 0 0,0-1 0 0 0,-1 1 0 0 0,1 0 0 0 0,0 0 0 0 0,-1 0 0 0 0,1-1 1 0 0,-1 1-1 0 0,1 0 0 0 0,-1-1 0 0 0,1 1 0 0 0,-2 0 15 0 0,2 12 36 0 0,18 81-149 0 0,-17-92 124 0 0,0 0-1 0 0,0 1 1 0 0,0-1 0 0 0,0 0 0 0 0,1 0 0 0 0,-1 0 0 0 0,1 0 0 0 0,-1-1 0 0 0,1 1 0 0 0,0 0 0 0 0,-1-1 0 0 0,1 1 0 0 0,0-1 0 0 0,0 1-1 0 0,0-1 1 0 0,0 0 0 0 0,0 0 0 0 0,1 0 0 0 0,-1 0 0 0 0,0 0 0 0 0,0 0 0 0 0,1-1 0 0 0,-1 1 0 0 0,0-1 0 0 0,1 1 0 0 0,-1-1 0 0 0,1 0 0 0 0,-1 0-1 0 0,1 0 1 0 0,-1-1 0 0 0,0 1 0 0 0,1 0 0 0 0,-1-1 0 0 0,0 0 0 0 0,1 1 0 0 0,-1-1 0 0 0,0 0 0 0 0,1-1-11 0 0,10-6 88 0 0,0 0-1 0 0,0-1 1 0 0,-1 0 0 0 0,-1-1 0 0 0,0-1-1 0 0,0 0 1 0 0,-1 0 0 0 0,0-1 0 0 0,-1 0-1 0 0,-1-1 1 0 0,2-2-88 0 0,-8 12 19 0 0,88-120 576 0 0,-90 123-601 0 0,0 0 1 0 0,0 1-1 0 0,0-1 0 0 0,1 0 0 0 0,-1 0 1 0 0,0 0-1 0 0,0 0 0 0 0,1 1 1 0 0,-1-1-1 0 0,0 0 0 0 0,0 0 1 0 0,1 0-1 0 0,-1 0 0 0 0,0 0 1 0 0,0 0-1 0 0,1 0 0 0 0,-1 0 1 0 0,0 0-1 0 0,1 0 0 0 0,-1 0 1 0 0,0 0-1 0 0,1 0 0 0 0,-1 0 1 0 0,0 0-1 0 0,0 0 0 0 0,1 0 0 0 0,-1 0 1 0 0,0 0-1 0 0,0 0 0 0 0,1-1 1 0 0,-1 1-1 0 0,0 0 0 0 0,0 0 1 0 0,1 0-1 0 0,-1 0 0 0 0,0-1 1 0 0,0 1-1 0 0,0 0 0 0 0,1 0 6 0 0,-2 10-37 0 0,1 6-15 0 0,-1-5 48 0 0,1-1 0 0 0,0 0 0 0 0,0 1 0 0 0,1-1 0 0 0,0 0 0 0 0,1 0 0 0 0,0 1 0 0 0,1-1 0 0 0,0-1 0 0 0,1 1 0 0 0,0 0 0 0 0,0-1 0 0 0,3 5 4 0 0,54 55-3 0 0,-59-69 58 0 0,-1 0 0 0 0,0 0 0 0 0,0 0-1 0 0,0-1 1 0 0,1 1 0 0 0,-1-1-1 0 0,0 1 1 0 0,0-1 0 0 0,0 1-1 0 0,0-1 1 0 0,0 0 0 0 0,0 0-1 0 0,0 1 1 0 0,0-1 0 0 0,0 0-1 0 0,-1 0 1 0 0,1 0 0 0 0,0 0 0 0 0,0 0-1 0 0,-1 0 1 0 0,1 0 0 0 0,-1 0-1 0 0,1 0 1 0 0,-1 0 0 0 0,1 0-1 0 0,-1-1 1 0 0,0 1 0 0 0,1 0-1 0 0,-1 0 1 0 0,0 0 0 0 0,0-1 0 0 0,0 1-1 0 0,0 0 1 0 0,0 0 0 0 0,0-1-1 0 0,0 1 1 0 0,-1-1-55 0 0,4-11 120 0 0,13-35 109 0 0,3 30-840 0 0,7-4 913 0 0,24-55-126 0 0,-25 3-58 0 0,-14 49-170 0 0,-11 24 54 0 0,0 1-21 0 0,0 0-32 0 0,0 0-15 0 0,0 0-22 0 0,0 0-23 0 0,0 0-14 0 0,23 222-480 0 0,-1 104 283 0 0,-21-235 30 0 0,-10 167-118 0 0,7-247 399 0 0,0-1-1 0 0,0 0 0 0 0,-1 0 1 0 0,-1 0-1 0 0,0 0 1 0 0,0-1-1 0 0,-1 1 0 0 0,0-1 1 0 0,0 0-1 0 0,-2 0 12 0 0,3-3 17 0 0,-1 0-1 0 0,0-1 1 0 0,0 1-1 0 0,-1-1 1 0 0,0 0-1 0 0,0-1 1 0 0,0 1-1 0 0,0-1 1 0 0,-1 0-1 0 0,0-1 1 0 0,0 0-1 0 0,0 0 1 0 0,0 0-1 0 0,0-1 1 0 0,0 0-1 0 0,-1 0 1 0 0,1-1-1 0 0,-1 0 1 0 0,1 0-1 0 0,-1-1 1 0 0,0 0-17 0 0,5 1 9 0 0,-1 0 0 0 0,1-1 0 0 0,0 1 0 0 0,0-1 1 0 0,-1 0-1 0 0,1 0 0 0 0,0-1 0 0 0,-1 1 0 0 0,1 0 0 0 0,0-1 0 0 0,0 0 0 0 0,0 0 1 0 0,-1 0-1 0 0,1 0 0 0 0,0 0 0 0 0,0-1 0 0 0,1 1 0 0 0,-1-1 0 0 0,0 0 1 0 0,0 0-1 0 0,1 0 0 0 0,-1 0 0 0 0,1 0 0 0 0,0-1 0 0 0,0 1 0 0 0,-1-1 0 0 0,2 0 1 0 0,-1 1-1 0 0,0-1 0 0 0,0 0 0 0 0,1 0 0 0 0,0 0 0 0 0,-1-1-9 0 0,0-5-12 0 0,1 0 0 0 0,0-1 0 0 0,1 0 0 0 0,-1 1 0 0 0,2-1 0 0 0,0 1 0 0 0,0-1 0 0 0,0 1 0 0 0,1-1 0 0 0,0 1 0 0 0,1 0 0 0 0,0 0 0 0 0,1 0 0 0 0,0 0 0 0 0,0 1 0 0 0,1-1 0 0 0,0 1 0 0 0,0 0 0 0 0,2-1 12 0 0,11-14-17 0 0,1 1 0 0 0,1 1 1 0 0,1 1-1 0 0,1 1 0 0 0,18-13 17 0 0,213-146-300 0 0,-179 136-1618 0 0,-49 29-2571 0 0,0-1-5322 0 0,-16 10 1924 0 0</inkml:trace>
  <inkml:trace contextRef="#ctx0" brushRef="#br0" timeOffset="2889.058">4540 427 0 0 0,'0'0'838'0'0,"0"0"1334"0"0,0 0 314 0 0,0 0-147 0 0,0 0-255 0 0,0 0-239 0 0,0 0-155 0 0,0 0-129 0 0,0 0-130 0 0,0 0-176 0 0,0 0-219 0 0,-25 8-211 0 0,-79 26-200 0 0,-31 30 787 0 0,122-56-1332 0 0,8-4-49 0 0,0-3-29 0 0,1 1-1 0 0,1 0 1 0 0,-1 1 0 0 0,0-1 0 0 0,0 1 0 0 0,1-1-1 0 0,0 1 1 0 0,-1 0 0 0 0,1 0 0 0 0,0 1-1 0 0,1-1 1 0 0,-1 1 0 0 0,0-1 0 0 0,1 1 0 0 0,0 0-1 0 0,0 0 1 0 0,0 0 0 0 0,0 0 0 0 0,1 0 0 0 0,0 0-1 0 0,-1 3-1 0 0,4-3-13 0 0,0 0 0 0 0,0-1 0 0 0,1 1 0 0 0,0 0-1 0 0,-1-1 1 0 0,1 0 0 0 0,0 1 0 0 0,1-1 0 0 0,-1 0 0 0 0,1-1-1 0 0,-1 1 1 0 0,1-1 0 0 0,0 1 0 0 0,0-1 0 0 0,0 0 0 0 0,2 0 13 0 0,1 2-18 0 0,36 19 64 0 0,-36-21-20 0 0,0 0 0 0 0,1 0 1 0 0,-1 1-1 0 0,-1-1 0 0 0,1 2 0 0 0,0-1 0 0 0,-1 1 1 0 0,0 0-1 0 0,0 0 0 0 0,0 1 0 0 0,0 0 1 0 0,-1 0-1 0 0,1 0 0 0 0,-1 1 0 0 0,-1 0 0 0 0,1 0 1 0 0,-1 0-1 0 0,0 0 0 0 0,0 1 0 0 0,-1-1 0 0 0,0 1 1 0 0,0 0-1 0 0,-1 0 0 0 0,1 0 0 0 0,-1 0 1 0 0,-1 1-1 0 0,0-1 0 0 0,0 0 0 0 0,0 1 0 0 0,-1 3-26 0 0,-4-4 50 0 0,-1 0 0 0 0,1-1 0 0 0,-1 1 0 0 0,-1-1 0 0 0,1-1 0 0 0,-1 1 0 0 0,0-1-1 0 0,0 0 1 0 0,-1 0 0 0 0,0 0 0 0 0,1-1 0 0 0,-2 0 0 0 0,1-1 0 0 0,0 1 0 0 0,-1-2-1 0 0,1 1 1 0 0,-1-1 0 0 0,0 0 0 0 0,0 0 0 0 0,-4 0-50 0 0,-58 8-846 0 0,26-13-5303 0 0,39 0-79 0 0,2-1-3898 0 0</inkml:trace>
</inkml:ink>
</file>

<file path=ppt/ink/ink3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14.3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67 413 7930 0 0,'0'0'2012'0'0,"0"0"-177"0"0,0 0-164 0 0,0 0-13 0 0,0 0-32 0 0,0 0-197 0 0,0 0-358 0 0,0 0-348 0 0,0 0-252 0 0,0 0-155 0 0,0 0-54 0 0,0 0-7 0 0,0 0-8 0 0,-11 34-16 0 0,-30 107-25 0 0,27-34 174 0 0,15-81-284 0 0,-1-21-69 0 0,-1 0-1 0 0,1 0 0 0 0,1 0 1 0 0,-1 0-1 0 0,1 0 0 0 0,-1-1 0 0 0,1 1 1 0 0,1 0-1 0 0,-1 0 0 0 0,1-1 0 0 0,-1 1 1 0 0,2-1-1 0 0,-1 1 0 0 0,0-1 0 0 0,1 0 1 0 0,0 0-1 0 0,0 0 0 0 0,0 0 0 0 0,0 0 1 0 0,0-1-1 0 0,1 1 0 0 0,0-1 1 0 0,0 0-1 0 0,0 0 0 0 0,0 0 0 0 0,0-1 1 0 0,0 0-1 0 0,1 1 0 0 0,-1-1 0 0 0,1-1 1 0 0,0 1-1 0 0,0-1 0 0 0,-1 0 0 0 0,1 0 1 0 0,0 0-1 0 0,1-1-26 0 0,7-2 81 0 0,0 0-1 0 0,0-2 1 0 0,0 0-1 0 0,-1 0 1 0 0,1-1-1 0 0,-1 0 1 0 0,0-1 0 0 0,-1-1-1 0 0,1 0 1 0 0,-1-1-1 0 0,-1 1 1 0 0,0-2 0 0 0,0 0-1 0 0,0 0 1 0 0,-1-1-1 0 0,0 0 1 0 0,-1 0-1 0 0,0-1 1 0 0,0-3-81 0 0,56-56 49 0 0,-29 48-619 0 0,-15 48 25 0 0,-13-15 511 0 0,-5-7 46 0 0,0 1 1 0 0,0-1-1 0 0,1 0 1 0 0,-1 1-1 0 0,1-1 1 0 0,0 0-1 0 0,0-1 1 0 0,0 1-1 0 0,1 0 1 0 0,-1-1-1 0 0,1 0 1 0 0,0 0-1 0 0,0 0 1 0 0,0 0-1 0 0,0-1 0 0 0,1 1 1 0 0,-1-1-1 0 0,1 0 1 0 0,-1-1-1 0 0,1 1 1 0 0,0-1-1 0 0,0 0 1 0 0,-1 0-1 0 0,1 0 1 0 0,0 0-1 0 0,0-1 1 0 0,0 0-1 0 0,2 0-12 0 0,5-5 147 0 0,-1 0 0 0 0,1 0 0 0 0,-1-1 0 0 0,0-1-1 0 0,-1 1 1 0 0,1-2 0 0 0,-1 1 0 0 0,-1-2 0 0 0,0 1 0 0 0,0-1 0 0 0,0-1 0 0 0,-1 1-1 0 0,-1-1 1 0 0,1-1 0 0 0,-2 0 0 0 0,1-1-147 0 0,2 0 107 0 0,-4 4-67 0 0,0 0 0 0 0,0 0 0 0 0,-1 0 0 0 0,0-1 0 0 0,0 0 0 0 0,-1 1 0 0 0,-1-1 0 0 0,1-1 0 0 0,-1 1 0 0 0,-1 0 0 0 0,0 0 0 0 0,0-1 0 0 0,-1-4-40 0 0,-8-9-1621 0 0,5 20-3532 0 0,0 2-4867 0 0,3 1-172 0 0</inkml:trace>
  <inkml:trace contextRef="#ctx0" brushRef="#br0" timeOffset="460.804">1184 601 0 0 0,'0'0'709'0'0,"0"0"92"0"0,0 0 96 0 0,0 0 262 0 0,0 0 215 0 0,0 0 61 0 0,0 0-98 0 0,0 0-166 0 0,0 0-101 0 0,0 0-62 0 0,0 0-56 0 0,0 0-56 0 0,3-16-59 0 0,7-45-83 0 0,-10 60-680 0 0,0 0 0 0 0,0 0 0 0 0,-1 0 0 0 0,1 1 0 0 0,0-1 1 0 0,-1 0-1 0 0,1 0 0 0 0,-1 0 0 0 0,1 0 0 0 0,-1 1 0 0 0,1-1 0 0 0,-1 0 0 0 0,1 0 0 0 0,-1 1 0 0 0,0-1 0 0 0,1 1 0 0 0,-1-1 0 0 0,0 0 0 0 0,0 1 0 0 0,1-1 0 0 0,-1 1 0 0 0,0 0 0 0 0,0-1 0 0 0,0 1 0 0 0,0 0 0 0 0,0-1 0 0 0,0 1 0 0 0,1 0 0 0 0,-1 0 0 0 0,0 0 0 0 0,0 0 0 0 0,0 0 0 0 0,0 0 0 0 0,0 0 0 0 0,0 0 0 0 0,0 0 0 0 0,0 0 0 0 0,0 1 0 0 0,0-1 0 0 0,1 0 0 0 0,-1 0 0 0 0,0 1 0 0 0,0-1 0 0 0,0 1 0 0 0,0-1 0 0 0,0 1-74 0 0,-12 5 263 0 0,1 0-1 0 0,-1 1 1 0 0,1 0 0 0 0,0 1-1 0 0,1 1 1 0 0,0-1-1 0 0,0 2 1 0 0,1 0 0 0 0,0 0-1 0 0,1 1 1 0 0,-4 5-263 0 0,7-6 23 0 0,0-1 1 0 0,0 1 0 0 0,2 0 0 0 0,-1 0-1 0 0,1 0 1 0 0,0 1 0 0 0,1 0 0 0 0,0 0-1 0 0,1-1 1 0 0,0 1 0 0 0,1 1 0 0 0,0-1-1 0 0,1 0 1 0 0,0 0 0 0 0,2 8-24 0 0,-2-15 13 0 0,1 0-1 0 0,0 0 1 0 0,0 0 0 0 0,1 0 0 0 0,-1-1-1 0 0,1 1 1 0 0,-1 0 0 0 0,1-1 0 0 0,1 1-1 0 0,-1-1 1 0 0,0 0 0 0 0,1 0 0 0 0,-1 0-1 0 0,1 0 1 0 0,0 0 0 0 0,0-1 0 0 0,0 1 0 0 0,1-1-1 0 0,-1 0 1 0 0,0 1 0 0 0,1-2 0 0 0,0 1-1 0 0,-1 0 1 0 0,1-1 0 0 0,0 0 0 0 0,0 1-1 0 0,0-2 1 0 0,0 1 0 0 0,0 0 0 0 0,0-1-1 0 0,0 0 1 0 0,0 0 0 0 0,0 0 0 0 0,0 0-13 0 0,9 0 133 0 0,-1-1 0 0 0,0 0 1 0 0,0-1-1 0 0,0 0 0 0 0,0-1 1 0 0,0 0-1 0 0,0-1 0 0 0,-1 0 1 0 0,1-1-1 0 0,8-5-133 0 0,-8 3 80 0 0,-1-1 0 0 0,0 0 1 0 0,0-1-1 0 0,-1 0 0 0 0,0 0 1 0 0,0-1-1 0 0,-1-1 0 0 0,0 0 1 0 0,-1 0-1 0 0,-1 0 0 0 0,0-1 0 0 0,0 0 1 0 0,-1 0-1 0 0,0-1 0 0 0,-1 0 1 0 0,-1 0-1 0 0,0 0 0 0 0,-1-1 0 0 0,0 1 1 0 0,-1-1-1 0 0,0 1 0 0 0,-2-1 1 0 0,1 0-1 0 0,-2-9-80 0 0,0 21-137 0 0,0-1 1 0 0,1 0-1 0 0,-1 0 1 0 0,-1 1-1 0 0,1-1 0 0 0,0 1 1 0 0,-1-1-1 0 0,1 1 0 0 0,-1 0 1 0 0,0-1-1 0 0,0 1 1 0 0,0 0-1 0 0,0 0 0 0 0,0 0 1 0 0,0 0-1 0 0,0 1 1 0 0,-1-1-1 0 0,1 1 0 0 0,-1-1 1 0 0,1 1-1 0 0,-1 0 1 0 0,0 0-1 0 0,1 0 0 0 0,-1 0 1 0 0,0 0-1 0 0,0 1 0 0 0,-2-1 137 0 0,-48 11-9738 0 0,38-2 3810 0 0,2-1 539 0 0</inkml:trace>
  <inkml:trace contextRef="#ctx0" brushRef="#br0" timeOffset="784.935">1560 928 2769 0 0,'0'0'1895'0'0,"0"0"-8"0"0,0 0 309 0 0,0 0 423 0 0,0 0 161 0 0,0 0-337 0 0,0 0-609 0 0,0 0-571 0 0,0 0-350 0 0,0 0-185 0 0,0 0-94 0 0,0 0-81 0 0,0 0-90 0 0,6-18-52 0 0,44-131 416 0 0,-44 124-748 0 0,1 1 0 0 0,2-1 1 0 0,1 1-1 0 0,0 1 1 0 0,2-1-1 0 0,0 2 1 0 0,2 0-1 0 0,1 0 1 0 0,0 2-1 0 0,16-17-79 0 0,119-87-377 0 0,-149 123 273 0 0,0 0 0 0 0,0 0 0 0 0,0 0 1 0 0,1 1-1 0 0,-1-1 0 0 0,0 0 0 0 0,0 0 0 0 0,1 1 0 0 0,-1-1 0 0 0,1 0 1 0 0,-1 1-1 0 0,0 0 0 0 0,1-1 0 0 0,-1 1 0 0 0,1 0 0 0 0,-1 0 1 0 0,1 0-1 0 0,-1 0 0 0 0,1 0 0 0 0,-1 0 0 0 0,1 0 0 0 0,-1 0 0 0 0,1 0 1 0 0,-1 1-1 0 0,1-1 0 0 0,-1 1 0 0 0,0-1 0 0 0,1 1 0 0 0,-1 0 0 0 0,0-1 1 0 0,1 1-1 0 0,-1 0 0 0 0,0 0 0 0 0,0 0 0 0 0,0 0 0 0 0,0 0 1 0 0,0 0-1 0 0,0 0 0 0 0,0 0 0 0 0,0 0 0 0 0,0 1 0 0 0,0-1 0 0 0,-1 0 1 0 0,1 1-1 0 0,0-1 0 0 0,-1 0 0 0 0,1 1 0 0 0,-1-1 0 0 0,0 1 1 0 0,1-1-1 0 0,-1 1 0 0 0,0-1 0 0 0,0 1 0 0 0,0 1 104 0 0,0 33-7292 0 0,0-22 1805 0 0,0-2-758 0 0</inkml:trace>
  <inkml:trace contextRef="#ctx0" brushRef="#br0" timeOffset="1185.887">2272 1 8074 0 0,'0'0'3977'0'0,"0"0"-2348"0"0,0 0-859 0 0,0 0-10 0 0,0 0 179 0 0,0 0 98 0 0,0 0-56 0 0,0 0-185 0 0,0 0-152 0 0,0 0-83 0 0,0 0-30 0 0,-2 33-20 0 0,-5 108-47 0 0,17-39 341 0 0,73 295 210 0 0,-83-396-1017 0 0,4 16-134 0 0,0 1 0 0 0,-1 0 0 0 0,-1 1 0 0 0,-1-1 0 0 0,0 0 0 0 0,-1 1-1 0 0,-2 7 137 0 0,1-24-147 0 0,1-1 0 0 0,0 1 0 0 0,-1 0 0 0 0,0-1 0 0 0,1 0 0 0 0,-1 1 0 0 0,0-1 0 0 0,1 1-1 0 0,-1-1 1 0 0,0 0 0 0 0,0 1 0 0 0,0-1 0 0 0,0 0 0 0 0,0 0 0 0 0,-1 0 0 0 0,1 0 0 0 0,0 0-1 0 0,0 0 1 0 0,-1 0 0 0 0,1 0 0 0 0,-1-1 0 0 0,1 1 0 0 0,0-1 0 0 0,-1 1 0 0 0,1-1 0 0 0,-1 1-1 0 0,0-1 1 0 0,1 0 0 0 0,-1 1 0 0 0,1-1 0 0 0,-1 0 0 0 0,1 0 0 0 0,-1 0 0 0 0,0 0 0 0 0,1-1-1 0 0,-1 1 1 0 0,1 0 0 0 0,-1-1 0 0 0,1 1 0 0 0,-2-1 147 0 0,-26-30-11895 0 0,24 3 7278 0 0,4 19 4474 0 0</inkml:trace>
  <inkml:trace contextRef="#ctx0" brushRef="#br0" timeOffset="1477.858">2635 280 6073 0 0,'0'0'2761'0'0,"0"0"-942"0"0,0 0-385 0 0,0 0 43 0 0,0 0 36 0 0,0 0-134 0 0,0 0-285 0 0,0 0-296 0 0,-34 28-202 0 0,-104 86-132 0 0,36-31 534 0 0,100-82-978 0 0,0 0 1 0 0,-1 1-1 0 0,1-1 0 0 0,0 1 1 0 0,1 0-1 0 0,-1-1 1 0 0,0 1-1 0 0,0 0 1 0 0,1 0-1 0 0,-1 0 1 0 0,1 0-1 0 0,0 0 0 0 0,-1 1 1 0 0,1-1-1 0 0,0 0 1 0 0,0 0-1 0 0,0 1 1 0 0,1-1-1 0 0,-1 1 0 0 0,1-1 1 0 0,-1 1-1 0 0,1-1 1 0 0,0 1-1 0 0,0-1 1 0 0,0 1-1 0 0,0-1 1 0 0,0 1-1 0 0,1-1 0 0 0,-1 1 1 0 0,1-1-1 0 0,-1 1 1 0 0,1-1-1 0 0,0 0 1 0 0,0 1-1 0 0,0-1 0 0 0,0 0 1 0 0,1 0-1 0 0,-1 0 1 0 0,1 0-1 0 0,-1 0 1 0 0,1 0-1 0 0,-1 0 1 0 0,1 0-1 0 0,0 0 0 0 0,0-1 1 0 0,0 1-1 0 0,0-1 1 0 0,0 0-1 0 0,3 2-20 0 0,120 78 821 0 0,38 32-89 0 0,-65-14-1278 0 0,-84-86-3121 0 0,-8-10-3918 0 0,-4 0-3281 0 0</inkml:trace>
  <inkml:trace contextRef="#ctx0" brushRef="#br0" timeOffset="4102.969">3168 980 8298 0 0,'0'0'752'0'0,"0"0"-344"0"0,0 0-232 0 0,0 0 264 0 0,0 0 544 0 0,0 0 233 0 0,0 0-33 0 0,0 0-264 0 0,0 0-384 0 0,0 0-312 0 0,-108 225-248 0 0,75-185-216 0 0,0 4-344 0 0,-6 0-432 0 0,-3-3-689 0 0,1 3-1223 0 0,8-11-1289 0 0,9-14-208 0 0</inkml:trace>
</inkml:ink>
</file>

<file path=ppt/ink/ink3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3.1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513 66 5977 0 0,'0'0'1943'0'0,"0"0"-813"0"0,0 0-463 0 0,0 0 25 0 0,0 0 292 0 0,0 0 343 0 0,0 0 203 0 0,0 0-54 0 0,0 0-289 0 0,0 0-390 0 0,0 0-383 0 0,-29-13-243 0 0,-93-33-103 0 0,120 45-67 0 0,-1 0 0 0 0,1 0 0 0 0,-1 0 0 0 0,0 0 0 0 0,1 0 0 0 0,-1 1 1 0 0,0 0-1 0 0,0-1 0 0 0,1 1 0 0 0,-1 0 0 0 0,0 0 0 0 0,0 0 1 0 0,1 1-1 0 0,-1-1 0 0 0,0 1 0 0 0,0 0 0 0 0,1-1 0 0 0,-1 1 0 0 0,1 0 1 0 0,-1 0-1 0 0,1 1 0 0 0,-1-1 0 0 0,1 1 0 0 0,0-1 0 0 0,-1 1 1 0 0,1 0-1 0 0,0-1 0 0 0,-1 3-1 0 0,-7 5 9 0 0,-15 11-11 0 0,0 1-1 0 0,2 1 1 0 0,1 1 0 0 0,0 1 0 0 0,2 1 0 0 0,1 1-1 0 0,1 0 1 0 0,1 2 0 0 0,1 0 0 0 0,2 1-1 0 0,1 0 1 0 0,-8 25 2 0 0,18-47-45 0 0,0-1-1 0 0,0 1 1 0 0,0 0-1 0 0,1 0 1 0 0,0 0-1 0 0,0 0 0 0 0,1 0 1 0 0,0 0-1 0 0,0 0 1 0 0,0 0-1 0 0,1 1 1 0 0,0-1-1 0 0,1 0 1 0 0,0 0-1 0 0,0 1 1 0 0,0-1-1 0 0,1 0 1 0 0,0 0-1 0 0,1 0 0 0 0,-1-1 1 0 0,1 1-1 0 0,0-1 1 0 0,1 1-1 0 0,0-1 1 0 0,0 0-1 0 0,0 0 1 0 0,1 0-1 0 0,-1-1 1 0 0,1 0-1 0 0,1 0 1 0 0,-1 0-1 0 0,1-1 0 0 0,0 1 1 0 0,2 0 45 0 0,9 1-252 0 0,0-1 0 0 0,1-1 1 0 0,-1 0-1 0 0,1-1 0 0 0,0-1 0 0 0,0-1 1 0 0,0 0-1 0 0,0-2 0 0 0,0 0 0 0 0,0 0 1 0 0,0-2-1 0 0,0-1 0 0 0,7-2 252 0 0,218-83-11164 0 0,-233 85 10438 0 0,21-12-940 0 0</inkml:trace>
</inkml:ink>
</file>

<file path=ppt/ink/ink3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3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101 1 7610 0 0,'0'0'1337'0'0,"0"0"-455"0"0,0 0-259 0 0,0 0 98 0 0,0 0 234 0 0,0 0 183 0 0,-16 30-29 0 0,-50 98-162 0 0,63-125-885 0 0,1 1-1 0 0,0-1 1 0 0,0 1-1 0 0,0-1 1 0 0,1 1-1 0 0,-1 0 1 0 0,1-1-1 0 0,0 1 1 0 0,0 0 0 0 0,0 0-1 0 0,1 0 1 0 0,-1 0-1 0 0,1 0 1 0 0,0 0-1 0 0,0 0 1 0 0,1 0-1 0 0,-1 0 1 0 0,1 2-62 0 0,1 1 131 0 0,1 2-5 0 0,1 0 1 0 0,0 0 0 0 0,1-1-1 0 0,0 0 1 0 0,0 0-1 0 0,0 0 1 0 0,1 0 0 0 0,1-1-1 0 0,-1 0 1 0 0,1 0-1 0 0,0-1 1 0 0,0 0 0 0 0,1 0-1 0 0,0-1 1 0 0,0 1-1 0 0,1-2 1 0 0,-1 1 0 0 0,1-1-1 0 0,0-1 1 0 0,0 0-1 0 0,0 0 1 0 0,0 0 0 0 0,1-1-1 0 0,-1-1 1 0 0,1 0-1 0 0,-1 0 1 0 0,6-1-127 0 0,-8 1 110 0 0,0 0 1 0 0,-1 0-1 0 0,1-1 1 0 0,0 0-1 0 0,0-1 1 0 0,0 0-1 0 0,0 0 1 0 0,-1 0-1 0 0,1 0 1 0 0,-1-1-1 0 0,1-1 1 0 0,-1 1-1 0 0,1-1 0 0 0,-1 0 1 0 0,0 0-1 0 0,0-1 1 0 0,-1 1-1 0 0,1-1 1 0 0,-1-1-1 0 0,0 1 1 0 0,0-1-1 0 0,0 0 1 0 0,0 0-1 0 0,-1 0 1 0 0,0-1-1 0 0,0 0 1 0 0,-1 1-1 0 0,1-1 0 0 0,-1 0 1 0 0,0-3-111 0 0,0 2-37 0 0,-1 0 0 0 0,-1 0 0 0 0,1-1 0 0 0,-1 1 0 0 0,-1 0 0 0 0,1 0-1 0 0,-1-1 1 0 0,-1 1 0 0 0,1-1 0 0 0,-1 1 0 0 0,0 0 0 0 0,-1 0 0 0 0,0 0 0 0 0,0 0 0 0 0,-1 0 0 0 0,1 0 0 0 0,-1 0 0 0 0,-1 1 0 0 0,1-1-1 0 0,-1 1 1 0 0,-1 0 0 0 0,1 0 0 0 0,-1 1 0 0 0,0-1 0 0 0,0 1 0 0 0,0 0 0 0 0,-1 0 0 0 0,0 1 0 0 0,0-1 0 0 0,0 1 0 0 0,0 1 0 0 0,-1-1-1 0 0,1 1 1 0 0,-1 0 0 0 0,-5-1 37 0 0,-98-11-4421 0 0,75 24-289 0 0,4 11-3781 0 0,23-13 4118 0 0</inkml:trace>
</inkml:ink>
</file>

<file path=ppt/ink/ink3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3.8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29 314 8874 0 0,'0'0'1004'0'0,"0"0"-420"0"0,0 0 159 0 0,0 0 513 0 0,0 0 442 0 0,0 0 221 0 0,0 0-140 0 0,0 0-351 0 0,0 0-333 0 0,0 0-286 0 0,0 0-237 0 0,0 0-180 0 0,-5 1-162 0 0,2-1-208 0 0,3 1-19 0 0,0-1-1 0 0,-1 1 0 0 0,1-1 0 0 0,-1 0 0 0 0,1 1 1 0 0,0-1-1 0 0,-1 0 0 0 0,1 0 0 0 0,-1 1 0 0 0,1-1 1 0 0,-1 0-1 0 0,1 0 0 0 0,-1 0 0 0 0,1 0 1 0 0,-1 1-1 0 0,1-1 0 0 0,-1 0 0 0 0,1 0 0 0 0,-1 0 1 0 0,1 0-1 0 0,-1 0 0 0 0,1 0 0 0 0,-1 0 0 0 0,1-1 1 0 0,-1 1-1 0 0,1 0 0 0 0,-1 0 0 0 0,1 0 1 0 0,-1 0-1 0 0,1-1 0 0 0,-1 1 0 0 0,1 0 0 0 0,-1 0 1 0 0,1-1-1 0 0,-1 1 0 0 0,1 0 0 0 0,0-1 0 0 0,-1 1 1 0 0,1-1-1 0 0,0 1 0 0 0,-1 0 0 0 0,1-1 1 0 0,0 1-1 0 0,-1-1 0 0 0,1 1 0 0 0,0-1 0 0 0,0 1 1 0 0,0-1-1 0 0,-1 1 0 0 0,1-1 0 0 0,0 1 0 0 0,0-1 1 0 0,0 1-1 0 0,0-1 0 0 0,0 1 0 0 0,0-1 1 0 0,0 1-1 0 0,0-1 0 0 0,0 1 0 0 0,0-1 0 0 0,0 1 1 0 0,1-1-1 0 0,-1 1 0 0 0,0-1 0 0 0,0 1 0 0 0,1-1-2 0 0,17-37 54 0 0,1 2 0 0 0,3 0-1 0 0,0 2 1 0 0,17-19-54 0 0,34-51-65 0 0,-73 104 42 0 0,0 0 1 0 0,0 0 0 0 0,0 1-1 0 0,0-1 1 0 0,0 0-1 0 0,0 1 1 0 0,0-1 0 0 0,0 0-1 0 0,0 0 1 0 0,0 1 0 0 0,1-1-1 0 0,-1 0 1 0 0,0 1-1 0 0,0-1 1 0 0,0 0 0 0 0,0 0-1 0 0,0 1 1 0 0,1-1-1 0 0,-1 0 1 0 0,0 0 0 0 0,0 0-1 0 0,1 1 1 0 0,-1-1-1 0 0,0 0 1 0 0,0 0 0 0 0,1 0-1 0 0,-1 0 1 0 0,0 0-1 0 0,0 0 1 0 0,1 1 0 0 0,-1-1-1 0 0,0 0 1 0 0,1 0-1 0 0,-1 0 1 0 0,0 0 0 0 0,0 0-1 0 0,1 0 1 0 0,-1 0-1 0 0,0 0 1 0 0,1 0 0 0 0,-1 0-1 0 0,0 0 1 0 0,1 0 0 0 0,-1 0-1 0 0,0-1 1 0 0,0 1-1 0 0,1 0 1 0 0,-1 0 0 0 0,0 0-1 0 0,0 0 1 0 0,1 0-1 0 0,-1-1 1 0 0,0 1 0 0 0,0 0-1 0 0,1 0 1 0 0,-1 0-1 0 0,0-1 1 0 0,0 1 0 0 0,0 0-1 0 0,1 0 23 0 0,0 34-162 0 0,0-28 182 0 0,23 132 198 0 0,-22-132-207 0 0,0-1 1 0 0,0 0-1 0 0,1 0 1 0 0,-1 0-1 0 0,1 0 1 0 0,1-1-1 0 0,-1 1 1 0 0,1-1-1 0 0,-1 0 1 0 0,1 0 0 0 0,0 0-1 0 0,1-1 1 0 0,-1 1-1 0 0,1-1 1 0 0,-1 0-1 0 0,1 0 1 0 0,0 0-1 0 0,0-1 1 0 0,0 0-1 0 0,1 0 1 0 0,-1 0-1 0 0,0-1 1 0 0,6 1-12 0 0,-2 0 80 0 0,0-1-1 0 0,0-1 1 0 0,1 0 0 0 0,-1 0-1 0 0,0-1 1 0 0,1 0 0 0 0,-1 0-1 0 0,0-1 1 0 0,0-1 0 0 0,0 1-1 0 0,0-2 1 0 0,-1 1 0 0 0,1-1-1 0 0,-1 0 1 0 0,0-1 0 0 0,0 0-1 0 0,0 0 1 0 0,-1 0 0 0 0,0-1-1 0 0,0 0 1 0 0,0-1 0 0 0,-1 0-1 0 0,5-6-79 0 0,44-90-268 0 0,-50 78-4607 0 0,-4-1-4739 0 0,-1 18 841 0 0</inkml:trace>
</inkml:ink>
</file>

<file path=ppt/ink/ink3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4.4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1 258 9562 0 0,'0'0'1436'0'0,"0"0"-1170"0"0,0 0-348 0 0,0 0 356 0 0,0 0 465 0 0,0 0 303 0 0,0 0 161 0 0,0 0 36 0 0,0 0-62 0 0,0 0-121 0 0,33 11-156 0 0,102 36-137 0 0,-52-35 301 0 0,-69-13-859 0 0,5-2-26 0 0,-1 0 0 0 0,0-1 0 0 0,0 0 0 0 0,-1-2-1 0 0,0 0 1 0 0,1-1 0 0 0,-2-1 0 0 0,1 0-1 0 0,-1-1 1 0 0,-1-1 0 0 0,0 0 0 0 0,0-1 0 0 0,-1-1-1 0 0,0 0 1 0 0,-1-1 0 0 0,-1-1 0 0 0,0 0-1 0 0,8-12-178 0 0,-17 24-45 0 0,-1-1 0 0 0,1 0-1 0 0,-1 0 1 0 0,0-1-1 0 0,0 1 1 0 0,0 0-1 0 0,0-1 1 0 0,-1 1 0 0 0,1-1-1 0 0,-1 1 1 0 0,0-1-1 0 0,0 0 1 0 0,0 1-1 0 0,-1-1 1 0 0,1 0 0 0 0,-1 0-1 0 0,0 0 1 0 0,0 0-1 0 0,0 1 1 0 0,0-1-1 0 0,-1 0 1 0 0,0 0 0 0 0,1 0-1 0 0,-1 1 1 0 0,-1-1-1 0 0,1 0 1 0 0,-1 1-1 0 0,1-1 1 0 0,-1 1 0 0 0,0 0-1 0 0,0-1 1 0 0,0 1-1 0 0,-1 0 1 0 0,1 0-1 0 0,-1 1 1 0 0,0-1-1 0 0,0 0 1 0 0,1 1 0 0 0,-2 0-1 0 0,1-1 1 0 0,0 1-1 0 0,0 0 1 0 0,-1 1-1 0 0,1-1 1 0 0,-4 0 45 0 0,4 1-104 0 0,0 1-1 0 0,0 0 1 0 0,0 0-1 0 0,-1 0 1 0 0,1 1-1 0 0,0-1 1 0 0,0 1-1 0 0,0 0 1 0 0,0 0 0 0 0,0 0-1 0 0,0 0 1 0 0,0 0-1 0 0,0 1 1 0 0,0-1-1 0 0,1 1 1 0 0,-1 0-1 0 0,0 0 1 0 0,1 0 0 0 0,-1 0-1 0 0,1 0 1 0 0,0 0-1 0 0,0 1 1 0 0,0-1-1 0 0,0 1 1 0 0,0-1-1 0 0,1 1 1 0 0,-1 0-1 0 0,1 0 1 0 0,-1 0 0 0 0,1 0-1 0 0,0 0 105 0 0,-24 101-251 0 0,25-101 231 0 0,-9 97 73 0 0,4 1 1 0 0,6 62-54 0 0,1-41 15 0 0,-2-65 16 0 0,4 46-119 0 0,-5 0 1 0 0,-4 0-1 0 0,-5-1 0 0 0,-4 0 1 0 0,-4 0-1 0 0,-28 83 88 0 0,42-175 35 0 0,-1 1 0 0 0,0-1-1 0 0,0 0 1 0 0,-1 0 0 0 0,0 0 0 0 0,-1-1 0 0 0,0 0 0 0 0,-1 0 0 0 0,0-1 0 0 0,0 1-1 0 0,-1-1-34 0 0,6-5 27 0 0,-1-1 1 0 0,1 1-1 0 0,-1-1 0 0 0,0 1 0 0 0,0-1 0 0 0,1 0 0 0 0,-1 0 0 0 0,-1-1 0 0 0,1 1 0 0 0,0-1 0 0 0,0 0 0 0 0,0 0 1 0 0,-1 0-1 0 0,1-1 0 0 0,-1 0 0 0 0,1 0 0 0 0,0 0 0 0 0,-1 0 0 0 0,1 0 0 0 0,0-1 0 0 0,-1 0 0 0 0,1 0 0 0 0,0 0 1 0 0,0 0-1 0 0,-1-1 0 0 0,1 0 0 0 0,0 0 0 0 0,1 0 0 0 0,-1 0 0 0 0,-1-1-27 0 0,-3-6 56 0 0,-1-1 0 0 0,1 0 1 0 0,0 0-1 0 0,1-1 0 0 0,0 0 0 0 0,1-1 0 0 0,1 1 0 0 0,-1-1 0 0 0,2 0 1 0 0,0 0-1 0 0,0-1 0 0 0,1 1 0 0 0,0-1 0 0 0,2 0 0 0 0,-1 0 0 0 0,1 0 0 0 0,1 1 1 0 0,0-1-1 0 0,1 0 0 0 0,1 0 0 0 0,0-2-56 0 0,-2-8 89 0 0,1 4-36 0 0,1 0-1 0 0,1 1 0 0 0,0-1 0 0 0,1 1 1 0 0,1 0-1 0 0,1 0 0 0 0,1 1 0 0 0,0 0 1 0 0,1 0-1 0 0,1 0 0 0 0,0 1 0 0 0,2 1 1 0 0,-1-1-1 0 0,2 2 0 0 0,0 0 0 0 0,5-4-52 0 0,6-6 39 0 0,2 2-1 0 0,0 1 1 0 0,1 1 0 0 0,1 1-1 0 0,1 1 1 0 0,0 1-1 0 0,2 2 1 0 0,26-10-39 0 0,24 1-548 0 0,-62 22-3832 0 0,2 2-4298 0 0,-18 0 539 0 0</inkml:trace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3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4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0 13867 0 0,'0'0'1072'0'0,"0"0"-416"0"0,0 0 145 0 0,0 0 111 0 0,0 0-40 0 0,0 0-176 0 0,0 0-280 0 0,0 0-200 0 0,0 0-128 0 0,-2 188-120 0 0,4-170-104 0 0,0 1-104 0 0,5-4-256 0 0,-3-4-344 0 0,-1 0-552 0 0,1-4-1009 0 0,2 0-1912 0 0,-5-7-4705 0 0</inkml:trace>
</inkml:ink>
</file>

<file path=ppt/ink/ink3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4.8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8418 0 0,'0'0'5257'0'0,"0"0"-4465"0"0,0 0-448 0 0,0 0-272 0 0,0 0-104 0 0,0 0-152 0 0,0 0-376 0 0,0 0-448 0 0,0 0-505 0 0,0 0-559 0 0,0 0-1001 0 0,0 0-951 0 0,0 0 1607 0 0</inkml:trace>
</inkml:ink>
</file>

<file path=ppt/ink/ink3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0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177 610 936 0 0,'0'0'1710'0'0,"0"0"-248"0"0,0 0-85 0 0,0 0 141 0 0,0 0 205 0 0,0 0 53 0 0,0 0-191 0 0,0 0-338 0 0,0 0-357 0 0,0 0-302 0 0,0 0-226 0 0,-6 1-138 0 0,-3 2-151 0 0,1 1-1 0 0,0 0 1 0 0,0 1-1 0 0,1-1 1 0 0,-1 2 0 0 0,1-1-1 0 0,0 1 1 0 0,1 0 0 0 0,-1 0-1 0 0,1 1 1 0 0,-5 6-73 0 0,3-4 112 0 0,0 1 1 0 0,0 0-1 0 0,1 1 0 0 0,0-1 1 0 0,1 2-1 0 0,0-1 0 0 0,1 0 1 0 0,0 1-1 0 0,1 0 1 0 0,0 0-1 0 0,1 1 0 0 0,0-1 1 0 0,1 1-1 0 0,1-1 0 0 0,0 1 1 0 0,0 0-1 0 0,1-1 1 0 0,1 1-1 0 0,1 5-112 0 0,-2-15 26 0 0,1 1 0 0 0,0-1-1 0 0,0 0 1 0 0,0 1 0 0 0,0-1 0 0 0,0 0 0 0 0,0 0 0 0 0,1 0-1 0 0,0 0 1 0 0,0 0 0 0 0,-1 0 0 0 0,2-1 0 0 0,-1 1-1 0 0,0 0 1 0 0,0-1 0 0 0,1 0 0 0 0,-1 0 0 0 0,1 0 0 0 0,0 0-1 0 0,0 0 1 0 0,0 0 0 0 0,0 0 0 0 0,0-1 0 0 0,0 0 0 0 0,0 0-1 0 0,0 1 1 0 0,1-2 0 0 0,-1 1 0 0 0,0 0 0 0 0,1-1-1 0 0,-1 1 1 0 0,0-1 0 0 0,1 0 0 0 0,-1 0 0 0 0,3-1-26 0 0,4 0 127 0 0,0-1 0 0 0,-1 0 0 0 0,0 0 0 0 0,1-1-1 0 0,-1-1 1 0 0,0 1 0 0 0,0-1 0 0 0,-1-1 0 0 0,1 0 0 0 0,-1 0 0 0 0,0 0 0 0 0,1-3-127 0 0,26-21 131 0 0,-1-3-1 0 0,-1-1 1 0 0,-2-1-1 0 0,-2-1 1 0 0,-1-2-1 0 0,-2-1 1 0 0,-1-1-1 0 0,-2-1 1 0 0,-2-1-1 0 0,-2-1 0 0 0,-1 0 1 0 0,-3-2-1 0 0,4-21-130 0 0,-14 51-98 0 0,0-1 0 0 0,-2 1-1 0 0,0-1 1 0 0,0 0-1 0 0,-2 0 1 0 0,1 0-1 0 0,-2-1 1 0 0,0 1-1 0 0,-1 0 1 0 0,-1 0-1 0 0,0 0 1 0 0,-1 0-1 0 0,-1 0 1 0 0,0 1-1 0 0,-1-1 1 0 0,0 1-1 0 0,-1 0 1 0 0,-1 1-1 0 0,0-1 1 0 0,-1 1 0 0 0,0 1-1 0 0,-1 0 1 0 0,-1 0-1 0 0,0 0 1 0 0,-1 0 98 0 0,5 9-91 0 0,0 0 0 0 0,-1 0 1 0 0,1 0-1 0 0,0 1 1 0 0,-1 0-1 0 0,0 0 0 0 0,1 1 1 0 0,-1 0-1 0 0,0 0 1 0 0,0 1-1 0 0,1 0 0 0 0,-1 0 1 0 0,0 0-1 0 0,0 1 1 0 0,0 0-1 0 0,1 0 0 0 0,-1 1 1 0 0,0 0-1 0 0,1 0 1 0 0,-1 0-1 0 0,1 1 0 0 0,0 0 1 0 0,0 0-1 0 0,0 1 0 0 0,0-1 1 0 0,1 1-1 0 0,0 1 1 0 0,-1-1-1 0 0,1 1 0 0 0,1 0 1 0 0,-1 0-1 0 0,1 0 1 0 0,0 1 90 0 0,-12 10 36 0 0,2 2 0 0 0,0 0 0 0 0,0 0 0 0 0,2 1 0 0 0,1 1 0 0 0,0 0 1 0 0,1 0-1 0 0,2 1 0 0 0,0 0 0 0 0,1 1 0 0 0,-3 15-36 0 0,7-25 90 0 0,1 0 0 0 0,0 1 0 0 0,0-1 0 0 0,1 0 0 0 0,1 1 0 0 0,0-1 0 0 0,1 1 1 0 0,0-1-1 0 0,1 0 0 0 0,0 1 0 0 0,1-1 0 0 0,1 0 0 0 0,0 0 0 0 0,0-1 0 0 0,1 1 0 0 0,0-1 0 0 0,1 0 0 0 0,1 0 0 0 0,0-1 0 0 0,0 0 0 0 0,8 8-90 0 0,11 4-10 0 0,1-2 1 0 0,0-1-1 0 0,2-2 0 0 0,0 0 1 0 0,0-2-1 0 0,2-1 0 0 0,0-1 1 0 0,0-2-1 0 0,1-2 0 0 0,1 0 1 0 0,-1-2-1 0 0,1-2 0 0 0,0-1 1 0 0,1-1-1 0 0,-1-2 0 0 0,19-2 10 0 0,2-3-3249 0 0,-20-6-5092 0 0,-24 6 794 0 0</inkml:trace>
</inkml:ink>
</file>

<file path=ppt/ink/ink3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1 353 2112 0 0,'0'0'2468'0'0,"0"0"-1045"0"0,0 0 40 0 0,0 0 328 0 0,0 0 216 0 0,0 0 17 0 0,0 0-207 0 0,0 0-253 0 0,33-3-233 0 0,106-9-208 0 0,-59-12 311 0 0,-65 15-1089 0 0,1 2-161 0 0,-1-1 1 0 0,0-1 0 0 0,-1 0-1 0 0,0-1 1 0 0,0 0 0 0 0,-1-1-1 0 0,0 0 1 0 0,-1-1 0 0 0,0-1-1 0 0,-1 0 1 0 0,-1-1 0 0 0,0 0-1 0 0,0 0 1 0 0,-2-1 0 0 0,0 0-1 0 0,0-1 1 0 0,1-8-185 0 0,-8 22-8 0 0,0-1 0 0 0,-1 1 1 0 0,1-1-1 0 0,-1 0 0 0 0,0 1 0 0 0,0-1 0 0 0,0 0 0 0 0,0 1 1 0 0,0-1-1 0 0,-1 0 0 0 0,1 1 0 0 0,-1-1 0 0 0,1 0 0 0 0,-1 1 1 0 0,0-1-1 0 0,0 1 0 0 0,0 0 0 0 0,-1-1 0 0 0,1 1 0 0 0,0 0 1 0 0,-1 0-1 0 0,0-1 0 0 0,1 1 0 0 0,-1 0 0 0 0,0 1 0 0 0,0-1 1 0 0,0 0-1 0 0,0 1 0 0 0,-1-1 0 0 0,1 1 0 0 0,0-1 0 0 0,-1 1 0 0 0,1 0 1 0 0,0 0-1 0 0,-1 0 0 0 0,0 0 0 0 0,1 1 0 0 0,-1-1 0 0 0,1 1 1 0 0,-1-1-1 0 0,0 1 0 0 0,1 0 0 0 0,-1 0 0 0 0,0 0 0 0 0,1 1 1 0 0,-1-1-1 0 0,0 0 0 0 0,1 1 0 0 0,-2 0 8 0 0,-5 0-75 0 0,1 0-1 0 0,-1 0 1 0 0,0 1-1 0 0,0 0 1 0 0,1 0-1 0 0,-1 1 1 0 0,1 0-1 0 0,0 1 1 0 0,0 0-1 0 0,0 0 1 0 0,1 1-1 0 0,-1 0 1 0 0,1 0-1 0 0,0 0 1 0 0,0 1-1 0 0,1 0 1 0 0,0 1-1 0 0,0-1 1 0 0,0 1-1 0 0,1 1 1 0 0,-1 1 75 0 0,-3 3-217 0 0,2 1 0 0 0,0 0 0 0 0,0 0 0 0 0,1 1 0 0 0,1 0 0 0 0,0 0 0 0 0,1 0 0 0 0,0 0 0 0 0,1 1 0 0 0,1-1 0 0 0,1 1 0 0 0,-1 7 217 0 0,3-15-206 0 0,-1 0 0 0 0,1 0 0 0 0,0 0-1 0 0,1 0 1 0 0,-1-1 0 0 0,1 1 0 0 0,1 0 0 0 0,-1-1-1 0 0,1 1 1 0 0,0-1 0 0 0,1 0 0 0 0,-1 0-1 0 0,1 0 1 0 0,0-1 0 0 0,1 1 0 0 0,-1-1 0 0 0,1 0-1 0 0,0 0 1 0 0,1 0 0 0 0,-1-1 0 0 0,1 0 0 0 0,5 3 206 0 0,56 25-4524 0 0,-8-11-3071 0 0,-39-16 4782 0 0</inkml:trace>
</inkml:ink>
</file>

<file path=ppt/ink/ink3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4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0 457 5297 0 0,'0'0'3773'0'0,"0"0"-1445"0"0,0 0-573 0 0,0 0-138 0 0,0 0-121 0 0,0 0-196 0 0,0 0-251 0 0,0 0-220 0 0,0 0-147 0 0,0 0-97 0 0,0 0-83 0 0,0 0-88 0 0,12-31-70 0 0,38-98-85 0 0,-3 47 105 0 0,-31 58-326 0 0,1 0-1 0 0,1 2 1 0 0,1 0-1 0 0,1 1 1 0 0,1 0 0 0 0,21-14-38 0 0,-42 35-25 0 0,0-1 1 0 0,1 1-1 0 0,-1 0 1 0 0,1 0-1 0 0,-1 0 1 0 0,1 0-1 0 0,-1 0 1 0 0,1 0-1 0 0,-1 0 1 0 0,0 0-1 0 0,1 0 1 0 0,-1 0-1 0 0,1 0 1 0 0,-1 0-1 0 0,1 0 1 0 0,-1 1 0 0 0,1-1-1 0 0,-1 0 1 0 0,0 0-1 0 0,1 0 1 0 0,-1 1-1 0 0,1-1 1 0 0,-1 0-1 0 0,0 0 1 0 0,1 1-1 0 0,-1-1 1 0 0,0 0-1 0 0,1 1 1 0 0,-1-1-1 0 0,0 0 1 0 0,0 1-1 0 0,1-1 1 0 0,-1 0-1 0 0,0 1 1 0 0,0-1 0 0 0,0 1-1 0 0,0-1 1 0 0,1 1-1 0 0,-1-1 1 0 0,0 0-1 0 0,0 1 1 0 0,0-1-1 0 0,0 1 1 0 0,0-1-1 0 0,0 1 1 0 0,0-1-1 0 0,0 1 1 0 0,0-1-1 0 0,0 1 1 0 0,0-1-1 0 0,0 0 1 0 0,-1 1 0 0 0,1-1-1 0 0,0 1 1 0 0,0-1-1 0 0,0 0 1 0 0,-1 1-1 0 0,1-1 1 0 0,0 1-1 0 0,0-1 1 0 0,-1 0-1 0 0,1 1 1 0 0,0-1-1 0 0,-1 0 25 0 0,-6 39-389 0 0,4-25 325 0 0,-2 0 38 0 0,1 0 0 0 0,1 0-1 0 0,0 1 1 0 0,1-1 0 0 0,1 0 0 0 0,0 1 0 0 0,1-1 0 0 0,0 1-1 0 0,3 13 27 0 0,-1-23 18 0 0,0-1-1 0 0,0 0 1 0 0,0 0 0 0 0,0 0-1 0 0,1 0 1 0 0,0-1-1 0 0,0 1 1 0 0,0 0-1 0 0,0-1 1 0 0,0 0-1 0 0,1 0 1 0 0,-1 0-1 0 0,1 0 1 0 0,0-1-1 0 0,0 1 1 0 0,0-1 0 0 0,0 0-1 0 0,0 0 1 0 0,1-1-1 0 0,-1 1 1 0 0,0-1-1 0 0,1 0 1 0 0,-1 0-1 0 0,1 0 1 0 0,-1-1-1 0 0,1 0 1 0 0,0 0-18 0 0,5 1 129 0 0,0-1 1 0 0,0 0-1 0 0,-1 0 0 0 0,1-1 1 0 0,0-1-1 0 0,0 0 0 0 0,-1 0 1 0 0,1-1-1 0 0,-1 0 0 0 0,1 0 1 0 0,-1-1-1 0 0,3-2-129 0 0,2-4 98 0 0,1 0 1 0 0,-2 0-1 0 0,1-2 0 0 0,-2 0 0 0 0,0 0 1 0 0,0-1-1 0 0,-1 0 0 0 0,0-1 0 0 0,-2-1 0 0 0,3-4-98 0 0,50-99-5405 0 0,-37 75-6713 0 0,-18 28 6069 0 0</inkml:trace>
</inkml:ink>
</file>

<file path=ppt/ink/ink3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15475 0 0,'0'0'367'0'0,"0"0"2"0"0,0 0 334 0 0,0 0 348 0 0,0 0 159 0 0,0 0-43 0 0,0 0-232 0 0,3 38-239 0 0,7 121-191 0 0,-8 111 343 0 0,-5-181-906 0 0,0-32-333 0 0,2 0-1 0 0,2 0 0 0 0,4 0 0 0 0,2 4 392 0 0,-3-44-706 0 0,1 4-3963 0 0,-13-24-6756 0 0,5-1 6524 0 0</inkml:trace>
</inkml:ink>
</file>

<file path=ppt/ink/ink3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 8730 0 0,'0'0'1427'0'0,"0"0"-231"0"0,0 0-112 0 0,0 0 17 0 0,0 0-69 0 0,0 0-217 0 0,0 0-243 0 0,0 0-190 0 0,36-3-137 0 0,111-11-88 0 0,-46 20-48 0 0,8 14-1120 0 0,-74-10-2199 0 0,-1 0-3772 0 0,-21-6 1335 0 0</inkml:trace>
</inkml:ink>
</file>

<file path=ppt/ink/ink3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8.1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7001 0 0,'0'0'2505'0'0,"0"0"-1321"0"0,0 0-488 0 0,0 0-271 0 0,0 0-161 0 0,0 0-352 0 0,0 0-209 0 0,0 0-191 0 0,0 0-144 0 0,0 0-184 0 0,0 0-720 0 0,0 0-1225 0 0,0 0-792 0 0,0 0 1649 0 0</inkml:trace>
</inkml:ink>
</file>

<file path=ppt/ink/ink3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8.0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34 5513 0 0,'0'0'1979'0'0,"0"0"-656"0"0,0 0-492 0 0,0 0 19 0 0,0 0 291 0 0,0 0 201 0 0,0 0-21 0 0,0 0-278 0 0,0 0-333 0 0,0 0-242 0 0,0 0-160 0 0,-4 30-88 0 0,-11 94-32 0 0,11-2 224 0 0,4-118-434 0 0,0 1-1 0 0,0-1 1 0 0,1 1 0 0 0,-1-1 0 0 0,1 1-1 0 0,0-1 1 0 0,0 0 0 0 0,0 1-1 0 0,1-1 1 0 0,-1 0 0 0 0,1 0-1 0 0,0 0 1 0 0,0 0 0 0 0,1 0-1 0 0,1 2 23 0 0,8 2-4605 0 0,4-5-4658 0 0,-15-3 5817 0 0</inkml:trace>
  <inkml:trace contextRef="#ctx0" brushRef="#br0" timeOffset="615.93">278 398 6801 0 0,'0'0'1816'0'0,"0"0"-141"0"0,0 0-46 0 0,0 0 34 0 0,0 0-124 0 0,0 0-329 0 0,0 0-318 0 0,0 0-212 0 0,0 0-122 0 0,0 0-84 0 0,0 0-56 0 0,0 0-22 0 0,0 0-24 0 0,2-29-3 0 0,4-89 23 0 0,10 58 293 0 0,-11 50-516 0 0,40-59 279 0 0,-42 68-468 0 0,0 1 0 0 0,0 0 0 0 0,0 0 0 0 0,1 0 0 0 0,-1 0 0 0 0,0 0 0 0 0,0 1 0 0 0,0 0 0 0 0,0-1 0 0 0,0 1-1 0 0,0 0 1 0 0,0 1 0 0 0,0-1 0 0 0,-1 0 0 0 0,1 1 0 0 0,0 0 0 0 0,-1-1 0 0 0,1 1 0 0 0,-1 0 0 0 0,1 0 0 0 0,-1 0 0 0 0,0 1 0 0 0,0-1 0 0 0,0 1 0 0 0,0-1 0 0 0,-1 1 0 0 0,1-1 0 0 0,-1 1-1 0 0,1 0 1 0 0,-1 0 0 0 0,0 0 0 0 0,0 0 0 0 0,0 0 0 0 0,0 0 20 0 0,10 17-21 0 0,-7-13 67 0 0,1-1 0 0 0,-1 1-1 0 0,1-1 1 0 0,0 0 0 0 0,1 0-1 0 0,0-1 1 0 0,0 1 0 0 0,0-1-1 0 0,0 0 1 0 0,1-1 0 0 0,-1 0-1 0 0,1 0 1 0 0,1 0 0 0 0,-1-1-1 0 0,0 0 1 0 0,1 0-1 0 0,-1-1 1 0 0,1 0 0 0 0,0 0-1 0 0,0-1 1 0 0,4 0-46 0 0,-3-4 127 0 0,-1 0 0 0 0,1-1 0 0 0,-1 0 1 0 0,0 0-1 0 0,0-1 0 0 0,-1 0 0 0 0,0 0 0 0 0,1-1 0 0 0,-2 0 0 0 0,1 0 0 0 0,-1-1 0 0 0,0 0 0 0 0,0 0 0 0 0,-1 0 1 0 0,1-1-1 0 0,-2 0 0 0 0,1 0 0 0 0,-1 0 0 0 0,-1 0 0 0 0,1-1 0 0 0,-1 1 0 0 0,0-4-127 0 0,7-9-42 0 0,19-42-1127 0 0,-21 41-2575 0 0,0 1-4942 0 0,-6 17-2671 0 0</inkml:trace>
</inkml:ink>
</file>

<file path=ppt/ink/ink3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39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10299 507 0 0 0,'0'0'1308'0'0,"0"0"325"0"0,0 0 314 0 0,0 0 215 0 0,0 0 34 0 0,0 0-177 0 0,34 4-237 0 0,112 13-219 0 0,-136-15-1299 0 0,0-1 0 0 0,0 0 0 0 0,0 0-1 0 0,0-1 1 0 0,0-1 0 0 0,0 0 0 0 0,0 0 0 0 0,0-1 0 0 0,0 0 0 0 0,0-1 0 0 0,3-1-264 0 0,14-5 588 0 0,-5 3-312 0 0,-1-2 0 0 0,0-1-1 0 0,-1 0 1 0 0,0-2 0 0 0,0 0 0 0 0,-1-1-1 0 0,-1-1 1 0 0,0-1 0 0 0,-1 0 0 0 0,0-1-1 0 0,-2-1 1 0 0,1-1 0 0 0,-2 0 0 0 0,0-1-1 0 0,-1-1 1 0 0,-1 0 0 0 0,6-14-276 0 0,-13 22 58 0 0,0-1-1 0 0,-1 0 1 0 0,0 0-1 0 0,-1 0 1 0 0,0-1 0 0 0,-1 1-1 0 0,-1-1 1 0 0,0 1 0 0 0,-1-4-58 0 0,0 15-17 0 0,0 0 1 0 0,0 0 0 0 0,0-1 0 0 0,0 1 0 0 0,0 0-1 0 0,-1 0 1 0 0,1-1 0 0 0,-1 1 0 0 0,1 0-1 0 0,-1 0 1 0 0,1 0 0 0 0,-1 0 0 0 0,0 0 0 0 0,1-1-1 0 0,-1 1 1 0 0,0 0 0 0 0,0 1 0 0 0,0-1 0 0 0,0 0-1 0 0,0 0 1 0 0,0 0 0 0 0,0 0 0 0 0,0 1-1 0 0,0-1 1 0 0,0 1 0 0 0,0-1 0 0 0,-1 1 0 0 0,1-1-1 0 0,0 1 1 0 0,0-1 0 0 0,0 1 0 0 0,-1 0 0 0 0,1 0-1 0 0,0 0 1 0 0,-1 0 0 0 0,1 0 0 0 0,0 0-1 0 0,0 0 1 0 0,-1 0 0 0 0,1 0 0 0 0,0 1 0 0 0,0-1-1 0 0,-1 0 1 0 0,1 1 0 0 0,0-1 0 0 0,0 1-1 0 0,0-1 1 0 0,-1 1 0 0 0,1 0 0 0 0,0-1 0 0 0,0 1-1 0 0,0 0 1 0 0,0 0 0 0 0,1 0 0 0 0,-1 0 0 0 0,0 0-1 0 0,0 0 1 0 0,0 0 0 0 0,1 0 0 0 0,-1 0-1 0 0,0 0 1 0 0,1 0 0 0 0,-1 1 0 0 0,1-1 0 0 0,0 0-1 0 0,-1 0 1 0 0,1 1 0 0 0,0-1 0 0 0,0 1 16 0 0,-11 30-58 0 0,2 0-1 0 0,2 0 1 0 0,1 1 0 0 0,1 0 0 0 0,2 0 0 0 0,1 0 0 0 0,2 1-1 0 0,2 15 59 0 0,-2-16-42 0 0,0 68-35 0 0,2 72-175 0 0,-8 1 1 0 0,-18 91 251 0 0,21-239-44 0 0,-2 0 0 0 0,0-1 0 0 0,-1 0 0 0 0,-2 0 1 0 0,0 0-1 0 0,-2-1 0 0 0,0 0 0 0 0,-2-1 1 0 0,-1 0-1 0 0,0-1 0 0 0,-2-1 0 0 0,0 0 0 0 0,-2-1 1 0 0,0 0-1 0 0,-1-2 0 0 0,-1 0 0 0 0,-17 12 44 0 0,29-25 10 0 0,0-1-1 0 0,0 0 1 0 0,0 0-1 0 0,-1-1 1 0 0,1 0-1 0 0,-1 0 0 0 0,0-1 1 0 0,0 0-1 0 0,1 0 1 0 0,-2-1-1 0 0,1 0 1 0 0,0 0-1 0 0,0-1 1 0 0,0 0-1 0 0,0-1 0 0 0,0 0 1 0 0,0 0-1 0 0,0 0 1 0 0,0-1-1 0 0,0 0 1 0 0,0-1-1 0 0,1 0 1 0 0,-1 0-1 0 0,1 0 0 0 0,0-1 1 0 0,0-1-1 0 0,0 1 1 0 0,1-1-1 0 0,-1 0 1 0 0,1 0-1 0 0,0-1 1 0 0,0 1-1 0 0,1-2 0 0 0,0 1 1 0 0,0 0-1 0 0,1-1 1 0 0,-2-2-10 0 0,2-1 24 0 0,-1 0-1 0 0,2 0 1 0 0,-1-1 0 0 0,2 0 0 0 0,-1 0 0 0 0,1 0 0 0 0,1 0 0 0 0,0 0-1 0 0,1 0 1 0 0,0 0 0 0 0,0 0 0 0 0,1 0 0 0 0,1 0 0 0 0,0 0 0 0 0,0 0-1 0 0,1 0 1 0 0,0 0 0 0 0,1 1 0 0 0,1 0 0 0 0,-1 0 0 0 0,1 0 0 0 0,1 0-1 0 0,0 1 1 0 0,1 0 0 0 0,-1 0 0 0 0,2 0 0 0 0,2-2-24 0 0,24-17 80 0 0,1 2 0 0 0,2 1-1 0 0,1 2 1 0 0,0 1 0 0 0,2 2 0 0 0,0 2 0 0 0,1 1 0 0 0,7 1-80 0 0,150-52-773 0 0,-64 30-6254 0 0,-131 37 6773 0 0,41-10-10200 0 0,-35 10 6973 0 0</inkml:trace>
  <inkml:trace contextRef="#ctx0" brushRef="#br0" timeOffset="317.83">11171 985 0 0 0,'0'0'693'0'0,"0"0"629"0"0,0 0 442 0 0,0 0 280 0 0,0 0 83 0 0,0 0-102 0 0,0 0-209 0 0,0 0-297 0 0,33-6-319 0 0,102-21-307 0 0,-74 2 63 0 0,-53 17-719 0 0,-1 4-114 0 0,-1 0 0 0 0,1 0 0 0 0,-1-1 0 0 0,-1 0 0 0 0,1 0 0 0 0,-1 0 0 0 0,0-1 0 0 0,0 1 0 0 0,0-1 0 0 0,-1-1 0 0 0,0 1 1 0 0,0-1-1 0 0,-1 1 0 0 0,1-1 0 0 0,-2 0 0 0 0,1 0 0 0 0,-1-1 0 0 0,0 1 0 0 0,0 0 0 0 0,-1-1 0 0 0,0 1 0 0 0,0-1 0 0 0,-1 1 1 0 0,0-6-124 0 0,-3 10-37 0 0,1 0 1 0 0,-1 1 0 0 0,0-1 0 0 0,0 1-1 0 0,0 0 1 0 0,0 0 0 0 0,-1 0 0 0 0,1 0-1 0 0,0 1 1 0 0,-1-1 0 0 0,1 1 0 0 0,-1 0-1 0 0,0 0 1 0 0,1 0 0 0 0,-1 0 0 0 0,0 1-1 0 0,1-1 1 0 0,-1 1 0 0 0,0 0 0 0 0,0 0-1 0 0,0 1 1 0 0,1-1 0 0 0,-1 1 0 0 0,0 0-1 0 0,1 0 1 0 0,-1 0 0 0 0,1 0 0 0 0,-4 2 36 0 0,-8 4-91 0 0,0 1 0 0 0,1 0 1 0 0,0 1-1 0 0,1 1 0 0 0,0 0 1 0 0,0 1-1 0 0,1 0 0 0 0,1 1 0 0 0,0 0 1 0 0,0 1-1 0 0,1 0 0 0 0,1 1 1 0 0,0 0-1 0 0,1 0 0 0 0,0 1 1 0 0,2 0-1 0 0,-1 0 0 0 0,2 1 1 0 0,0 0-1 0 0,1 0 0 0 0,0 2 91 0 0,3-12-2 0 0,-1-1 0 0 0,1 1-1 0 0,1-1 1 0 0,-1 1 0 0 0,1-1 0 0 0,0 1-1 0 0,0-1 1 0 0,0 1 0 0 0,1-1 0 0 0,0 1-1 0 0,0-1 1 0 0,1 1 0 0 0,-1-1 0 0 0,1 0-1 0 0,0 0 1 0 0,0 0 0 0 0,1 0 0 0 0,0 0-1 0 0,0 0 1 0 0,0-1 0 0 0,0 1 0 0 0,1-1-1 0 0,-1 0 1 0 0,1 0 0 0 0,0 0 0 0 0,1 0-1 0 0,-1-1 1 0 0,1 0 0 0 0,2 2 2 0 0,7 1-47 0 0,0 0-1 0 0,0-1 1 0 0,0-1 0 0 0,0 0-1 0 0,1-1 1 0 0,0 0 0 0 0,0-1-1 0 0,0-1 1 0 0,0-1 0 0 0,0 0-1 0 0,0 0 1 0 0,0-2 0 0 0,-1 0-1 0 0,1-1 1 0 0,0 0 0 0 0,-1-1-1 0 0,1 0 1 0 0,-1-2 0 0 0,-1 1-1 0 0,5-4 48 0 0,100-58-8602 0 0,-97 52 4696 0 0,-8 6 796 0 0</inkml:trace>
  <inkml:trace contextRef="#ctx0" brushRef="#br0" timeOffset="723.06">11624 967 2505 0 0,'0'0'1208'0'0,"0"0"61"0"0,0 0 560 0 0,0 0 413 0 0,0 0 11 0 0,0 0-236 0 0,0 0-373 0 0,0 0-277 0 0,0 0-197 0 0,0 0-194 0 0,33-9-140 0 0,104-27-137 0 0,-64 0 365 0 0,-66 32-942 0 0,1 0 0 0 0,-1-1 0 0 0,0 0 0 0 0,0 0 0 0 0,-1-1 0 0 0,1 0 0 0 0,-1 0 0 0 0,0 0 0 0 0,-1-1 0 0 0,0 0 0 0 0,0 0 0 0 0,0 0 1 0 0,-1-1-1 0 0,0 0 0 0 0,-1 1 0 0 0,1-1 0 0 0,-2-1 0 0 0,1 1 0 0 0,-1 0 0 0 0,0-2-122 0 0,-2 9-10 0 0,0 0 1 0 0,-1 0-1 0 0,1 0 1 0 0,-1 0-1 0 0,1 0 1 0 0,-1 0-1 0 0,1-1 1 0 0,-1 1-1 0 0,1 0 1 0 0,-1 0-1 0 0,0 0 1 0 0,0 1-1 0 0,1-1 1 0 0,-1 0-1 0 0,0 0 1 0 0,0 0-1 0 0,0 1 1 0 0,0-1-1 0 0,0 0 1 0 0,0 1-1 0 0,0-1 1 0 0,0 1-1 0 0,0-1 1 0 0,-1 1-1 0 0,1-1 1 0 0,0 1-1 0 0,0 0 1 0 0,0 0-1 0 0,0 0 1 0 0,-1-1-1 0 0,1 1 1 0 0,0 0-1 0 0,0 1 1 0 0,0-1-1 0 0,-1 0 1 0 0,1 0-1 0 0,0 0 1 0 0,0 1-1 0 0,0-1 1 0 0,-1 1 9 0 0,-51 13-762 0 0,41-8 713 0 0,-1 1-1 0 0,1 0 1 0 0,1 1 0 0 0,0 0-1 0 0,0 1 1 0 0,0 0-1 0 0,1 0 1 0 0,0 1 0 0 0,1 1-1 0 0,0-1 1 0 0,1 1-1 0 0,0 1 1 0 0,1 0 0 0 0,0 0-1 0 0,1 0 1 0 0,0 1-1 0 0,1 0 1 0 0,0 0 0 0 0,1 1-1 0 0,1-1 1 0 0,0 1-1 0 0,1-1 1 0 0,0 1 0 0 0,1 0-1 0 0,0 0 1 0 0,2 3 49 0 0,1-12 3 0 0,0 0 1 0 0,1 0-1 0 0,0 0 1 0 0,0 0-1 0 0,0-1 1 0 0,1 1-1 0 0,-1-1 1 0 0,1 0-1 0 0,0 0 1 0 0,0 0-1 0 0,1-1 1 0 0,-1 1-1 0 0,1-1 1 0 0,-1 0-1 0 0,1 0 0 0 0,0-1 1 0 0,0 1-1 0 0,1-1 1 0 0,-1 0-1 0 0,0-1 1 0 0,1 1-1 0 0,-1-1 1 0 0,1 0-1 0 0,-1 0 1 0 0,1-1-1 0 0,0 0 1 0 0,-1 0-1 0 0,4 0-3 0 0,11 1-21 0 0,-1-1-1 0 0,0 0 0 0 0,1-2 1 0 0,-1 0-1 0 0,0-1 1 0 0,0-1-1 0 0,0 0 0 0 0,-1-2 1 0 0,0 0-1 0 0,16-8 22 0 0,62-34-2897 0 0,-36 12-7561 0 0,-48 28 2838 0 0</inkml:trace>
  <inkml:trace contextRef="#ctx0" brushRef="#br0" timeOffset="1239.482">12239 1044 0 0 0,'0'0'854'0'0,"0"0"782"0"0,0 0 418 0 0,0 0 77 0 0,0 0-49 0 0,0 0-159 0 0,0 0-179 0 0,0 0-92 0 0,0 0-85 0 0,0 0-90 0 0,0 0-93 0 0,34 5-153 0 0,110 12-167 0 0,-139-16-988 0 0,-1 0-1 0 0,1-1 0 0 0,-1 1 1 0 0,1-1-1 0 0,0 0 0 0 0,-1-1 1 0 0,1 1-1 0 0,0-1 1 0 0,-1 0-1 0 0,1 0 0 0 0,-1 0 1 0 0,1-1-1 0 0,-1 1 1 0 0,0-1-1 0 0,0 0 0 0 0,0-1 1 0 0,0 1-1 0 0,0-1 1 0 0,1-1-76 0 0,8-5 250 0 0,35-27 279 0 0,-1-2 0 0 0,-1-3-1 0 0,-3-1 1 0 0,-1-2 0 0 0,-3-2 0 0 0,7-13-529 0 0,-27 37-105 0 0,-1-1 0 0 0,-1-1 0 0 0,-2 0-1 0 0,0-1 1 0 0,-1-1 0 0 0,-2 0 0 0 0,-1-1 0 0 0,0 0 0 0 0,-2-1 0 0 0,-2 0 0 0 0,0 0 0 0 0,-2 0 0 0 0,-1-1 0 0 0,-1 0-1 0 0,-2-19 106 0 0,-1 45-47 0 0,-1-1-1 0 0,1 0 0 0 0,-1 1 0 0 0,0-1 0 0 0,0 1 0 0 0,-1-1 0 0 0,1 1 0 0 0,-1-1 0 0 0,0 1 0 0 0,1 0 0 0 0,-2 0 0 0 0,1 0 0 0 0,0 0 1 0 0,0 0-1 0 0,-1 0 0 0 0,0 1 0 0 0,1-1 0 0 0,-1 1 0 0 0,0 0 0 0 0,0 0 0 0 0,-1 0 0 0 0,1 0 0 0 0,0 0 0 0 0,-1 1 0 0 0,1-1 0 0 0,-1 1 1 0 0,1 0-1 0 0,-1 0 0 0 0,1 0 0 0 0,-1 1 0 0 0,0-1 0 0 0,0 1 0 0 0,1 0 0 0 0,-1 0 0 0 0,0 0 0 0 0,1 1 0 0 0,-1-1 0 0 0,0 1 0 0 0,1 0 1 0 0,-1 0-1 0 0,1 0 0 0 0,-1 0 0 0 0,1 1 0 0 0,-1-1 0 0 0,1 1 0 0 0,0 0 0 0 0,0 0 48 0 0,-13 7-13 0 0,2 0 0 0 0,-1 0 1 0 0,1 1-1 0 0,1 1 0 0 0,0 1 0 0 0,0 0 0 0 0,2 0 1 0 0,-1 1-1 0 0,1 1 0 0 0,1 0 0 0 0,1 0 0 0 0,0 1 1 0 0,0 0-1 0 0,2 1 0 0 0,-4 9 13 0 0,-1 6 46 0 0,2 0 0 0 0,1 1 0 0 0,1 1 0 0 0,2-1 0 0 0,1 1-1 0 0,2 0 1 0 0,0 22-46 0 0,3-35 17 0 0,2-1-1 0 0,-1 0 1 0 0,2 0-1 0 0,1 0 1 0 0,0 0-1 0 0,1 0 0 0 0,1-1 1 0 0,1 0-1 0 0,1 0 1 0 0,0 0-1 0 0,1-1 1 0 0,1-1-1 0 0,1 0 0 0 0,0 0 1 0 0,1-1-1 0 0,1 0 1 0 0,0-1-1 0 0,1 0 1 0 0,0-1-1 0 0,1-1 0 0 0,1-1 1 0 0,0 0-1 0 0,0-1 1 0 0,1 0-1 0 0,0-1 1 0 0,1-1-1 0 0,0-1 0 0 0,19 5-16 0 0,92 9-886 0 0,-85-20-2379 0 0,0 0-4306 0 0,-26-1-3122 0 0</inkml:trace>
  <inkml:trace contextRef="#ctx0" brushRef="#br0" timeOffset="-14149.978">41 256 5217 0 0,'0'0'2699'0'0,"0"0"-1212"0"0,0 0-429 0 0,0 0 81 0 0,0 0 236 0 0,0 0 185 0 0,0 0-36 0 0,0 0-302 0 0,0 0-411 0 0,0 0-339 0 0,0 0-220 0 0,-6 10-39 0 0,4-8-194 0 0,-2 3 27 0 0,0-1 0 0 0,1 1 0 0 0,0 0 0 0 0,0 1 0 0 0,1-1 0 0 0,-1 0-1 0 0,1 1 1 0 0,0-1 0 0 0,0 1 0 0 0,1 0 0 0 0,0-1 0 0 0,0 1 0 0 0,0 0 0 0 0,1 5-46 0 0,2 199 1732 0 0,25 178-1732 0 0,-21-335 45 0 0,27 125 132 0 0,-33-176-173 0 0,1-1 1 0 0,-1 1-1 0 0,1-1 1 0 0,-1 1 0 0 0,1-1-1 0 0,0 0 1 0 0,0 1-1 0 0,0-1 1 0 0,-1 0-1 0 0,1 1 1 0 0,0-1 0 0 0,1 0-1 0 0,-1 0 1 0 0,0 0-1 0 0,0 0 1 0 0,0 0-1 0 0,1 0 1 0 0,-1 0 0 0 0,0 0-1 0 0,1-1 1 0 0,-1 1-1 0 0,1-1 1 0 0,-1 1 0 0 0,1-1-1 0 0,-1 1 1 0 0,1-1-1 0 0,-1 0 1 0 0,1 1-1 0 0,0-1 1 0 0,-1 0 0 0 0,1 0-1 0 0,-1 0 1 0 0,1-1-1 0 0,0 1 1 0 0,-1 0 0 0 0,1 0-1 0 0,-1-1 1 0 0,1 1-1 0 0,-1-1 1 0 0,1 0-1 0 0,-1 1 1 0 0,0-1 0 0 0,1 0-1 0 0,0 0-4 0 0,58-47 570 0 0,-57 45-555 0 0,202-186 298 0 0,-201 185-318 0 0,-1 1 0 0 0,1 0 1 0 0,0 1-1 0 0,0-1 0 0 0,1 1 1 0 0,-1-1-1 0 0,0 1 0 0 0,1 1 1 0 0,0-1-1 0 0,-1 0 1 0 0,1 1-1 0 0,0 0 0 0 0,-1 0 1 0 0,1 1-1 0 0,0-1 0 0 0,0 1 1 0 0,4 0 4 0 0,-7 3-5 0 0,1-1 0 0 0,0 0 1 0 0,-1 1-1 0 0,0 0 0 0 0,1-1 0 0 0,-1 1 0 0 0,0 0 1 0 0,-1 0-1 0 0,1 0 0 0 0,0 1 0 0 0,-1-1 0 0 0,0 0 1 0 0,1 0-1 0 0,-1 1 0 0 0,-1-1 0 0 0,1 1 1 0 0,0-1-1 0 0,-1 1 0 0 0,0-1 0 0 0,0 1 0 0 0,0-1 1 0 0,0 3 4 0 0,0-2 5 0 0,4 204-561 0 0,-5-206 399 0 0,1 0 1 0 0,0 0-1 0 0,1 0 1 0 0,-1-1-1 0 0,0 1 1 0 0,0 0-1 0 0,1 0 0 0 0,-1 0 1 0 0,1-1-1 0 0,0 1 1 0 0,-1 0-1 0 0,1-1 1 0 0,0 1-1 0 0,0-1 1 0 0,0 1-1 0 0,0-1 1 0 0,0 1-1 0 0,1-1 1 0 0,-1 0-1 0 0,0 1 0 0 0,1-1 1 0 0,-1 0-1 0 0,0 0 1 0 0,1 0-1 0 0,0 0 1 0 0,-1 0-1 0 0,2 0 157 0 0,32 2-12114 0 0,-26-6 6446 0 0</inkml:trace>
  <inkml:trace contextRef="#ctx0" brushRef="#br0" timeOffset="-13901.062">978 838 3505 0 0,'0'0'5033'0'0,"0"0"-3359"0"0,0 0-920 0 0,0 0 160 0 0,0 0 231 0 0,0 0 70 0 0,-22 35-177 0 0,-66 109-289 0 0,57-72-15 0 0,31-62-614 0 0,-1-6-57 0 0,1-1 0 0 0,-1 1 0 0 0,1-1 0 0 0,0 1 0 0 0,0 0 0 0 0,1-1 0 0 0,-1 1 0 0 0,1-1 1 0 0,-1 1-1 0 0,1-1 0 0 0,0 1 0 0 0,1-1 0 0 0,-1 0 0 0 0,0 1 0 0 0,1-1 0 0 0,0 0 0 0 0,0 0 0 0 0,0 0 0 0 0,0 0 0 0 0,0 0 0 0 0,1 0 0 0 0,-1-1 0 0 0,1 1 1 0 0,0-1-1 0 0,0 0 0 0 0,-1 0 0 0 0,2 0 0 0 0,-1 0 0 0 0,0 0 0 0 0,0-1 0 0 0,0 1 0 0 0,1-1 0 0 0,-1 0 0 0 0,1 0 0 0 0,-1 0 0 0 0,1-1 0 0 0,-1 1 0 0 0,3-1-63 0 0,0 0 143 0 0,0 0-1 0 0,0 0 1 0 0,0-1-1 0 0,1 0 1 0 0,-2 0-1 0 0,1 0 1 0 0,0-1-1 0 0,0 0 1 0 0,0 0-1 0 0,-1-1 1 0 0,1 1-1 0 0,-1-1 1 0 0,0-1-1 0 0,0 1 1 0 0,0-1-1 0 0,0 1 1 0 0,0-1-1 0 0,-1-1 1 0 0,0 1-1 0 0,0-1 1 0 0,0 1-1 0 0,0-1 1 0 0,-1 0-1 0 0,2-4-142 0 0,3-5 107 0 0,0 0 0 0 0,-1 0 0 0 0,0-1 0 0 0,-1 1 1 0 0,-1-2-1 0 0,-1 1 0 0 0,0 0 0 0 0,-1-1 0 0 0,0-2-107 0 0,-2 13-108 0 0,2-84-637 0 0,-25 37-5860 0 0,14 41 76 0 0,1 3-3145 0 0</inkml:trace>
  <inkml:trace contextRef="#ctx0" brushRef="#br0" timeOffset="-13900.062">1293 875 5905 0 0,'0'0'2389'0'0,"0"0"-713"0"0,0 0-382 0 0,0 0-38 0 0,0 0-4 0 0,0 0-17 0 0,0 0-108 0 0,0 0-147 0 0,0 0-95 0 0,0 0-161 0 0,0 0-184 0 0,0 0-139 0 0,0 0-110 0 0,4 28-74 0 0,12 88-77 0 0,5-61 56 0 0,-13-48-158 0 0,-6-4 8 0 0,1-1 1 0 0,-1 0-1 0 0,1 0 0 0 0,0 0 1 0 0,0 0-1 0 0,0-1 1 0 0,0 1-1 0 0,0-1 1 0 0,0 0-1 0 0,0 0 0 0 0,0 0 1 0 0,1 0-1 0 0,-1 0 1 0 0,0-1-1 0 0,1 1 1 0 0,-1-1-1 0 0,0 0 0 0 0,1 0 1 0 0,-1 0-1 0 0,1 0 1 0 0,-1-1-1 0 0,0 0 1 0 0,1 1-1 0 0,-1-1 0 0 0,0 0 1 0 0,0-1-1 0 0,0 1 1 0 0,0 0-1 0 0,0-1 1 0 0,1 0-47 0 0,83-66 1405 0 0,-85 66-1403 0 0,63-79 406 0 0,-65 82-424 0 0,0-1-1 0 0,0 1 0 0 0,0-1 0 0 0,0 0 0 0 0,0 1 1 0 0,0-1-1 0 0,0 1 0 0 0,0-1 0 0 0,0 0 0 0 0,0 1 0 0 0,0-1 1 0 0,1 1-1 0 0,-1-1 0 0 0,0 0 0 0 0,0 1 0 0 0,1-1 1 0 0,-1 0-1 0 0,0 1 0 0 0,0-1 0 0 0,1 0 0 0 0,-1 1 1 0 0,0-1-1 0 0,1 0 0 0 0,-1 0 0 0 0,0 1 0 0 0,1-1 0 0 0,-1 0 1 0 0,0 0-1 0 0,1 0 0 0 0,-1 1 0 0 0,1-1 0 0 0,-1 0 1 0 0,0 0-1 0 0,1 0 0 0 0,-1 0 0 0 0,1 0 0 0 0,-1 0 0 0 0,0 0 1 0 0,1 0-1 0 0,-1 0 0 0 0,1 0 0 0 0,-1 0 0 0 0,1 0 1 0 0,-1 0-1 0 0,0 0 0 0 0,1 0 0 0 0,-1-1 0 0 0,1 1 1 0 0,-1 0-1 0 0,0 0 0 0 0,1-1 17 0 0,-2 7-34 0 0,1-1 0 0 0,-1 1 0 0 0,1 0 0 0 0,1-1 0 0 0,-1 1 0 0 0,1-1 0 0 0,0 1 0 0 0,0-1 0 0 0,0 0 0 0 0,1 1 0 0 0,0-1 0 0 0,0 0 0 0 0,0 0-1 0 0,1 0 1 0 0,-1 0 0 0 0,1-1 0 0 0,1 1 0 0 0,-1-1 0 0 0,0 1 0 0 0,1-1 0 0 0,0 0 0 0 0,0-1 0 0 0,0 1 0 0 0,1-1 0 0 0,-1 1 0 0 0,1-2 0 0 0,0 1 0 0 0,0 0 0 0 0,0-1 0 0 0,0 0 0 0 0,4 2 34 0 0,-2-4 87 0 0,1 0 0 0 0,-1 0-1 0 0,0-1 1 0 0,0 0 0 0 0,1 0 0 0 0,-1 0-1 0 0,0-1 1 0 0,0 0 0 0 0,0-1 0 0 0,0 1-1 0 0,-1-1 1 0 0,1-1 0 0 0,-1 1 0 0 0,0-1-1 0 0,0 0 1 0 0,0-1 0 0 0,0 1 0 0 0,-1-1-1 0 0,1 0 1 0 0,-1-1 0 0 0,-1 1 0 0 0,1-1 0 0 0,0-1-88 0 0,78-151 1163 0 0,-75 100-2291 0 0,-12 47-2608 0 0,-4 3-3279 0 0,4 4-4869 0 0</inkml:trace>
  <inkml:trace contextRef="#ctx0" brushRef="#br0" timeOffset="-13899.062">2074 1107 5729 0 0,'0'0'1325'0'0,"0"0"-557"0"0,0 0-184 0 0,0 0 271 0 0,0 0 320 0 0,0 0 134 0 0,0 0-105 0 0,0 0-157 0 0,0 0-96 0 0,0 0-56 0 0,0 0-61 0 0,0 0-85 0 0,36 3-70 0 0,112 7-68 0 0,-144-9-563 0 0,0 0 0 0 0,0 0 1 0 0,0-1-1 0 0,0 0 0 0 0,0 0 1 0 0,0 0-1 0 0,0-1 0 0 0,0 1 1 0 0,0-1-1 0 0,0 0 0 0 0,-1 0 1 0 0,1 0-1 0 0,0 0 0 0 0,0-1 1 0 0,-1 0-1 0 0,1 1 0 0 0,-1-1 1 0 0,2-2-49 0 0,5-2 197 0 0,-3 2-96 0 0,0 0 0 0 0,0 0 1 0 0,0 0-1 0 0,0-1 1 0 0,-1 0-1 0 0,1 0 0 0 0,-1-1 1 0 0,-1 0-1 0 0,1 0 1 0 0,-1 0-1 0 0,0 0 0 0 0,0-1 1 0 0,-1 0-1 0 0,0 0 1 0 0,0 0-1 0 0,-1-1 0 0 0,0 1 1 0 0,0-1-1 0 0,-1 0 1 0 0,0 0-1 0 0,0 0 0 0 0,0 0 1 0 0,-1 0-1 0 0,-1 0 1 0 0,1 0-1 0 0,-1 0 0 0 0,-1 0 1 0 0,0 0-1 0 0,-1-5-101 0 0,-1 7-76 0 0,0 0 0 0 0,-1 1 0 0 0,0 0 0 0 0,-1-1 0 0 0,1 2 0 0 0,-1-1-1 0 0,0 0 1 0 0,0 1 0 0 0,0 0 0 0 0,-1 0 0 0 0,1 1 0 0 0,-1-1 0 0 0,0 1 0 0 0,0 1 0 0 0,0-1-1 0 0,0 1 1 0 0,-1 0 0 0 0,1 0 0 0 0,-1 1 0 0 0,1 0 0 0 0,-1 0 0 0 0,0 0 0 0 0,1 1 0 0 0,-1 0-1 0 0,1 0 1 0 0,-1 1 0 0 0,0 0 0 0 0,1 0 0 0 0,-5 2 76 0 0,3 0-68 0 0,1 0 0 0 0,0 0 0 0 0,0 1-1 0 0,1 0 1 0 0,-1 1 0 0 0,1 0 0 0 0,0 0 0 0 0,0 0-1 0 0,0 0 1 0 0,1 1 0 0 0,0 0 0 0 0,0 0 0 0 0,1 1 0 0 0,-1-1-1 0 0,1 1 1 0 0,1 0 0 0 0,-1 0 0 0 0,1 0 0 0 0,1 1 0 0 0,-1-1-1 0 0,1 1 1 0 0,0-1 0 0 0,1 1 0 0 0,0 0 0 0 0,0 2 68 0 0,-1-3 13 0 0,1 1-1 0 0,0-1 1 0 0,0 1 0 0 0,1 0 0 0 0,0 0 0 0 0,0-1-1 0 0,1 1 1 0 0,0 0 0 0 0,0-1 0 0 0,1 1 0 0 0,0-1 0 0 0,0 1-1 0 0,1-1 1 0 0,0 0 0 0 0,0 0 0 0 0,1 0 0 0 0,0 0 0 0 0,0-1-1 0 0,0 0 1 0 0,1 0 0 0 0,0 0 0 0 0,0 0 0 0 0,1-1 0 0 0,0 1-1 0 0,-1-1 1 0 0,2-1 0 0 0,-1 1 0 0 0,0-1 0 0 0,1 0-1 0 0,0-1 1 0 0,0 1 0 0 0,0-2 0 0 0,0 1 0 0 0,5 1-13 0 0,-1-1 116 0 0,0 0 0 0 0,0 0 0 0 0,0-1 1 0 0,1-1-1 0 0,-1 0 0 0 0,0 0 0 0 0,1-1 0 0 0,-1-1 0 0 0,1 0 1 0 0,-1 0-1 0 0,0-1 0 0 0,0 0 0 0 0,0-1 0 0 0,0-1 1 0 0,0 0-1 0 0,0 0 0 0 0,5-4-116 0 0,6-6 146 0 0,0 0 1 0 0,-1-2-1 0 0,-1-1 1 0 0,0 0-1 0 0,-2-2 1 0 0,0 0-1 0 0,-1-1 1 0 0,0 0-1 0 0,-2-2 0 0 0,-1 0 1 0 0,4-8-147 0 0,11-11 95 0 0,-23 81-1100 0 0,-2 3 995 0 0,-4-28 5 0 0,0 0 0 0 0,1 1-1 0 0,1-1 1 0 0,1 0 0 0 0,0 0 0 0 0,1 0-1 0 0,0 0 1 0 0,1-1 0 0 0,1 1 0 0 0,0-1-1 0 0,1-1 1 0 0,6 9 5 0 0,-11-19 19 0 0,1 0 1 0 0,-1 0-1 0 0,1 0 0 0 0,0 0 1 0 0,0 0-1 0 0,0-1 1 0 0,0 1-1 0 0,1-1 0 0 0,-1 0 1 0 0,1 0-1 0 0,-1 0 0 0 0,1 0 1 0 0,0-1-1 0 0,0 0 0 0 0,0 1 1 0 0,0-1-1 0 0,0-1 0 0 0,0 1 1 0 0,0 0-1 0 0,0-1 1 0 0,0 0-1 0 0,0 0 0 0 0,0 0 1 0 0,0-1-1 0 0,0 1 0 0 0,0-1 1 0 0,0 0-1 0 0,0 0 0 0 0,0-1 1 0 0,0 1-1 0 0,1-2-19 0 0,12-10 169 0 0,0-1-1 0 0,-2-1 1 0 0,0 0-1 0 0,0-1 1 0 0,-2-1-1 0 0,0 0 1 0 0,-1-1-1 0 0,-1 0 1 0 0,0-1-1 0 0,-1 0 1 0 0,-2-1-1 0 0,0 0 1 0 0,3-13-169 0 0,51-98-121 0 0,-53 118-572 0 0,-2 12-6536 0 0,-2 9-3634 0 0,-4-3 5128 0 0</inkml:trace>
  <inkml:trace contextRef="#ctx0" brushRef="#br0" timeOffset="-13598.987">3359 1136 8058 0 0,'0'0'2199'0'0,"0"0"-249"0"0,0 0-25 0 0,0 0-64 0 0,0 0-264 0 0,0 0-311 0 0,0 0-275 0 0,0 0-184 0 0,0 0-119 0 0,31-22-96 0 0,100-73-105 0 0,-80 42 136 0 0,-48 44-513 0 0,0 0-53 0 0,0 1 0 0 0,0 0 0 0 0,-1-1 0 0 0,0 0 1 0 0,0 1-1 0 0,-1-1 0 0 0,-1 0 0 0 0,1 0 0 0 0,-1 0 0 0 0,-1 0 0 0 0,0 0-77 0 0,1 6-28 0 0,0 0 0 0 0,-1 0 1 0 0,0 0-1 0 0,0 1 0 0 0,0-1 1 0 0,0 0-1 0 0,0 1 0 0 0,0-1 1 0 0,-1 1-1 0 0,1 0 0 0 0,-1-1 1 0 0,0 1-1 0 0,1 0 0 0 0,-1 0 1 0 0,0 0-1 0 0,0 0 0 0 0,-1 0 1 0 0,1 0-1 0 0,0 1 0 0 0,-1-1 1 0 0,1 1-1 0 0,-1-1 0 0 0,1 1 1 0 0,-1 0-1 0 0,1 0 0 0 0,-1 0 1 0 0,0 0-1 0 0,0 1 0 0 0,1-1 1 0 0,-1 1-1 0 0,0 0 0 0 0,0 0 1 0 0,0 0-1 0 0,-2 0 28 0 0,-6 2-144 0 0,0 1-1 0 0,1 0 1 0 0,-1 0-1 0 0,1 1 1 0 0,0 0-1 0 0,0 1 1 0 0,0 0-1 0 0,1 1 1 0 0,0 0 0 0 0,0 0-1 0 0,0 1 1 0 0,1 0-1 0 0,0 1 1 0 0,0 0-1 0 0,1 0 1 0 0,0 0 0 0 0,0 1-1 0 0,1 0 1 0 0,0 1-1 0 0,1-1 1 0 0,0 1-1 0 0,0 0 1 0 0,1 0 0 0 0,1 1-1 0 0,0-1 1 0 0,0 1-1 0 0,1 0 1 0 0,0-1-1 0 0,1 1 1 0 0,0 0-1 0 0,0 0 1 0 0,1 0 0 0 0,1 4 144 0 0,0-9-30 0 0,0-1 0 0 0,0 1 1 0 0,1-1-1 0 0,-1 1 0 0 0,1-1 1 0 0,0 0-1 0 0,0 0 1 0 0,1 0-1 0 0,0 0 0 0 0,0 0 1 0 0,0-1-1 0 0,0 1 0 0 0,1-1 1 0 0,-1 0-1 0 0,1 0 1 0 0,0 0-1 0 0,1 0 0 0 0,-1-1 1 0 0,1 1-1 0 0,-1-1 0 0 0,1 0 1 0 0,0-1-1 0 0,0 1 0 0 0,0-1 1 0 0,0 0-1 0 0,1-1 1 0 0,-1 1-1 0 0,4 0 30 0 0,7 2 130 0 0,0-1 0 0 0,0-1 0 0 0,0 0 0 0 0,1-1 0 0 0,-1-1 0 0 0,0-1 0 0 0,0 0 0 0 0,0-1 0 0 0,8-2-130 0 0,-2-1 349 0 0,-1-1 1 0 0,0-1-1 0 0,0-1 1 0 0,0-1 0 0 0,-1-1-1 0 0,-1 0 1 0 0,9-7-350 0 0,-2-2 267 0 0,0-1 1 0 0,-1-1 0 0 0,-1-1 0 0 0,-1-1-1 0 0,-1-1 1 0 0,-1-1 0 0 0,11-18-268 0 0,-14 18 58 0 0,-8 14-40 0 0,0-2 1 0 0,-1 1-1 0 0,0-1 1 0 0,-1-1-1 0 0,-1 1 1 0 0,0-1-1 0 0,-1 0 1 0 0,0-1-1 0 0,-1 0 1 0 0,-1 0-1 0 0,0 0 1 0 0,-1 0-1 0 0,0-4-18 0 0,-5 16-48 0 0,1 1 0 0 0,0-1 0 0 0,-1 1 0 0 0,1-1-1 0 0,-1 1 1 0 0,0-1 0 0 0,0 1 0 0 0,0 0 0 0 0,0 0-1 0 0,0 0 1 0 0,0 0 0 0 0,-1 0 0 0 0,1 0 0 0 0,0 1-1 0 0,-1-1 1 0 0,0 1 0 0 0,1 0 0 0 0,-1 0 0 0 0,0 0-1 0 0,0 0 1 0 0,1 0 0 0 0,-1 0 0 0 0,0 1 0 0 0,0 0-1 0 0,0-1 1 0 0,0 1 0 0 0,0 0 0 0 0,0 0 0 0 0,0 1-1 0 0,0-1 1 0 0,0 0 0 0 0,0 1 0 0 0,1 0 0 0 0,-1 0-1 0 0,0 0 1 0 0,0 0 0 0 0,1 0 0 0 0,-1 1 0 0 0,0-1 0 0 0,1 1-1 0 0,0-1 1 0 0,-1 1 0 0 0,1 0 48 0 0,-10 4-104 0 0,0 0 0 0 0,1 1 1 0 0,0 0-1 0 0,0 1 0 0 0,1 0 0 0 0,0 1 0 0 0,0 0 1 0 0,1 0-1 0 0,1 1 0 0 0,-1 0 0 0 0,-6 11 104 0 0,14-19-20 0 0,0 0 0 0 0,0 0 0 0 0,0 1 0 0 0,0-1 0 0 0,1 0 0 0 0,-1 0 0 0 0,1 1 0 0 0,0-1 0 0 0,-1 0 0 0 0,1 1 0 0 0,0-1 0 0 0,0 0 0 0 0,0 1 0 0 0,1-1 0 0 0,-1 0 0 0 0,1 0 0 0 0,-1 1 0 0 0,1-1 0 0 0,0 0 0 0 0,0 0 0 0 0,-1 0 0 0 0,2 0 0 0 0,-1 1 0 0 0,0-2 0 0 0,0 1 0 0 0,1 0 0 0 0,-1 0 0 0 0,1 0 0 0 0,-1-1 0 0 0,1 1 0 0 0,0 0 0 0 0,0-1 0 0 0,0 0 0 0 0,-1 1 0 0 0,1-1 0 0 0,1 0 0 0 0,-1 0 0 0 0,0 0 0 0 0,1 0 20 0 0,96 25 210 0 0,-84-23-210 0 0,-3-1-9 0 0,0-2 116 0 0,-1 1 0 0 0,1 0 0 0 0,-1 1 0 0 0,1 0 0 0 0,-1 0 0 0 0,0 2 0 0 0,0-1 0 0 0,0 1 0 0 0,-1 1 0 0 0,1 0 0 0 0,-1 0 0 0 0,0 1 0 0 0,-1 1 0 0 0,1-1 0 0 0,-1 2 1 0 0,0-1-1 0 0,-1 1 0 0 0,0 0 0 0 0,0 1 0 0 0,-1 0 0 0 0,6 9-107 0 0,-7-1 126 0 0,-2-1 0 0 0,0 1 1 0 0,0-1-1 0 0,-2 1 1 0 0,0 0-1 0 0,-1 0 0 0 0,-1 14-126 0 0,17 100-88 0 0,-15-125 10 0 0,0-1 0 0 0,0 1 1 0 0,1-1-1 0 0,0 1 0 0 0,0-1 0 0 0,1 0 1 0 0,0 0-1 0 0,-1 0 0 0 0,1-1 1 0 0,1 1-1 0 0,-1-1 0 0 0,1 0 0 0 0,0-1 1 0 0,4 4 77 0 0,-8-14-4609 0 0,-7-1-4425 0 0,4 8 1684 0 0</inkml:trace>
  <inkml:trace contextRef="#ctx0" brushRef="#br0" timeOffset="-6749.418">5074 1063 0 0 0,'0'0'568'0'0,"0"0"-58"0"0,0 0-244 0 0,0 0-74 0 0,0 0 90 0 0,0 0 166 0 0,0 0 97 0 0,0 0-26 0 0,0 0-131 0 0,0 0-188 0 0,0 0-152 0 0,-19 30-82 0 0,-58 97-63 0 0,37-46-252 0 0,31-44-2546 0 0,9-32 2304 0 0</inkml:trace>
  <inkml:trace contextRef="#ctx0" brushRef="#br0" timeOffset="-5647.08">5006 1059 0 0 0,'0'0'467'0'0,"0"0"510"0"0,0 0 217 0 0,0 0 62 0 0,0 0-48 0 0,0-4-111 0 0,0-10-160 0 0,0 10-181 0 0,0 4-137 0 0,-24 71 2899 0 0,9-37-3203 0 0,-1 0 0 0 0,-2-2-1 0 0,-1 0 1 0 0,-2-1 0 0 0,-15 18-315 0 0,8-9-2870 0 0,49-39-5713 0 0,-14-1 6433 0 0</inkml:trace>
  <inkml:trace contextRef="#ctx0" brushRef="#br0" timeOffset="-4233.143">5597 809 160 0 0,'0'0'950'0'0,"0"0"-389"0"0,0 0-176 0 0,0 0 86 0 0,0 0 239 0 0,0 0 202 0 0,0 0 73 0 0,0 0-62 0 0,0 0-167 0 0,0 0-167 0 0,0 0-132 0 0,0 0-52 0 0,0 0-7 0 0,8 30 26 0 0,27 94 63 0 0,-35-122-461 0 0,0 0 0 0 0,0-1 0 0 0,1 1 0 0 0,-1 0 0 0 0,0-1 0 0 0,1 1 0 0 0,-1 0 0 0 0,1-1 0 0 0,-1 1 0 0 0,1-1 0 0 0,0 1 0 0 0,0 0 0 0 0,-1-1 0 0 0,1 0 0 0 0,0 1 0 0 0,1-1 0 0 0,-1 0 0 0 0,0 1 0 0 0,0-1 0 0 0,0 0 0 0 0,1 0 0 0 0,-1 0 0 0 0,0 0 0 0 0,1 0 0 0 0,-1 0 0 0 0,1-1 0 0 0,-1 1 0 0 0,1 0-1 0 0,0-1 1 0 0,-1 1 0 0 0,1-1 0 0 0,0 0 0 0 0,-1 1 0 0 0,1-1 0 0 0,0 0 0 0 0,-1 0 0 0 0,1 0 0 0 0,0 0-26 0 0,6-1 209 0 0,3 2 68 0 0,0 0 1 0 0,-1-1-1 0 0,1 0 1 0 0,0-1-1 0 0,-1 0 0 0 0,1-1 1 0 0,0 0-1 0 0,-1 0 0 0 0,0-2 1 0 0,4-1-278 0 0,22-14 357 0 0,0-2 1 0 0,-2-1 0 0 0,-1-2-1 0 0,-1-2 1 0 0,-1-1-1 0 0,-1-1 1 0 0,-1-1-1 0 0,-2-2 1 0 0,4-7-358 0 0,1-4 98 0 0,-1-1-1 0 0,-2-2 1 0 0,-3-2 0 0 0,19-43-98 0 0,-31 56-32 0 0,-2-1-1 0 0,-1 0 1 0 0,-2 0 0 0 0,-1-1 0 0 0,-2 0 0 0 0,-2 0 0 0 0,-1-1-1 0 0,-1 0 1 0 0,-3-7 32 0 0,-13-19 54 0 0,13 62-78 0 0,1-1 0 0 0,-1 0 0 0 0,0 1 0 0 0,1-1 0 0 0,-1 1 0 0 0,0 0 0 0 0,0-1 0 0 0,0 1 0 0 0,0 0 0 0 0,0-1 0 0 0,-1 1 0 0 0,1 0 0 0 0,0 0 0 0 0,0 0 0 0 0,-1 0 0 0 0,1 0 0 0 0,-1 0 0 0 0,1 1 0 0 0,-1-1 0 0 0,1 0 0 0 0,-1 1 0 0 0,1-1 0 0 0,-1 1 0 0 0,0-1 0 0 0,1 1 1 0 0,-1 0-1 0 0,0 0 0 0 0,1 0 0 0 0,-1 0 0 0 0,0 0 0 0 0,1 0 0 0 0,-1 0 0 0 0,0 1 0 0 0,1-1 0 0 0,-1 0 0 0 0,1 1 0 0 0,-1-1 0 0 0,0 1 24 0 0,-4 4-49 0 0,0 1 0 0 0,0 0 0 0 0,0 0 0 0 0,1 0 0 0 0,0 0 0 0 0,0 1 0 0 0,1 0-1 0 0,0 0 1 0 0,0 0 0 0 0,0 1 0 0 0,1-1 0 0 0,-1 6 49 0 0,2-9 3 0 0,-8 20 89 0 0,1 1 0 0 0,1 0 0 0 0,1 1 0 0 0,2 0 0 0 0,0 0-1 0 0,2 0 1 0 0,0 0 0 0 0,2 12-92 0 0,4 58 752 0 0,4 1-1 0 0,5-2 1 0 0,12 46-752 0 0,2 16 436 0 0,4 75-1 0 0,-10 0 0 0 0,-10 80-435 0 0,-10-291 12 0 0,1 23 109 0 0,-2 0-1 0 0,-2 0 1 0 0,-2 0 0 0 0,-4 9-121 0 0,9-49 43 0 0,0-1 0 0 0,-1 0 0 0 0,1 1 0 0 0,-1-1 0 0 0,0 1 0 0 0,0-1 0 0 0,0 0 0 0 0,-1 0 0 0 0,1 0 0 0 0,-1 1 0 0 0,0-2 0 0 0,1 1 0 0 0,-1 0 0 0 0,-1 0 0 0 0,1 0 0 0 0,0-1 0 0 0,-1 1 1 0 0,1-1-1 0 0,-1 0 0 0 0,0 0 0 0 0,0 0 0 0 0,0 0 0 0 0,0 0 0 0 0,0-1 0 0 0,0 1 0 0 0,0-1 0 0 0,0 0 0 0 0,-1 0 0 0 0,1 0 0 0 0,0 0 0 0 0,-1-1 0 0 0,1 1 0 0 0,-1-1 0 0 0,1 0 0 0 0,-1 0 0 0 0,1 0 0 0 0,-1-1 0 0 0,1 1 0 0 0,0-1 1 0 0,-1 0-1 0 0,1 0 0 0 0,0 0 0 0 0,-3-1-43 0 0,-42-38-447 0 0,-18-35-3102 0 0,34 19-6346 0 0,25 44 2405 0 0</inkml:trace>
  <inkml:trace contextRef="#ctx0" brushRef="#br0" timeOffset="-3980.731">5413 367 16235 0 0,'0'0'402'0'0,"0"0"-47"0"0,0 0 75 0 0,0 0 215 0 0,0 0 169 0 0,0 0 20 0 0,0 0-191 0 0,0 0-338 0 0,0 0-300 0 0,0 0-155 0 0,0 0-48 0 0,0 0 20 0 0,0 0 28 0 0,4 1-78 0 0,44 8-1584 0 0,-12-8-5506 0 0,-21-1-3316 0 0</inkml:trace>
  <inkml:trace contextRef="#ctx0" brushRef="#br0" timeOffset="-1495.815">7401 742 6665 0 0,'0'0'585'0'0,"0"0"-257"0"0,0 0-27 0 0,0 0 216 0 0,0 0 345 0 0,0 0 214 0 0,0 0-48 0 0,0 0-237 0 0,0 0-344 0 0,0 0-251 0 0,-3 8-101 0 0,-1 11 82 0 0,0 0-1 0 0,2 0 1 0 0,0 0 0 0 0,1 0 0 0 0,1 0 0 0 0,0 0 0 0 0,2 0 0 0 0,0 4-177 0 0,-1-13 164 0 0,1 0 1 0 0,0 0 0 0 0,0 0 0 0 0,1 0-1 0 0,0-1 1 0 0,0 1 0 0 0,1-1 0 0 0,1 0-1 0 0,-1 0 1 0 0,1 0 0 0 0,1-1 0 0 0,0 0-1 0 0,0 0 1 0 0,1 0 0 0 0,-1-1-1 0 0,2 0 1 0 0,-1 0 0 0 0,1 0 0 0 0,0-1-1 0 0,0-1 1 0 0,7 4-165 0 0,-9-8 100 0 0,0-1 0 0 0,0 0 0 0 0,0 0 0 0 0,-1-1 0 0 0,1 0 1 0 0,0 0-1 0 0,0 0 0 0 0,0 0 0 0 0,0-1 0 0 0,-1 0 0 0 0,1-1 0 0 0,-1 1 0 0 0,1-1 0 0 0,-1 0 0 0 0,0 0 0 0 0,0 0 0 0 0,0-1 0 0 0,-1 0 0 0 0,1 0 1 0 0,-1 0-1 0 0,0 0 0 0 0,0-1 0 0 0,-1 0 0 0 0,1 0 0 0 0,-1 0 0 0 0,0 0 0 0 0,0 0 0 0 0,1-5-100 0 0,46-64 235 0 0,-3-2-1 0 0,-4-3 1 0 0,8-25-235 0 0,-35 63 58 0 0,-15 40-108 0 0,-1 1-102 0 0,0 10-329 0 0,32 188 301 0 0,114 441 340 0 0,-132-582-160 0 0,-2 0 0 0 0,-3 0 1 0 0,-2 1-1 0 0,-3 0 0 0 0,-2 12 0 0 0,-2-65 22 0 0,-1-1 0 0 0,1 1-1 0 0,-1-1 1 0 0,0 0 0 0 0,0 1-1 0 0,0-1 1 0 0,-1 0 0 0 0,0 0 0 0 0,0 0-1 0 0,0 0 1 0 0,0 0 0 0 0,0 0-1 0 0,-1-1 1 0 0,1 1 0 0 0,-1-1 0 0 0,0 1-1 0 0,0-1 1 0 0,-1 0 0 0 0,1 0 0 0 0,-1-1-1 0 0,1 1 1 0 0,-1-1 0 0 0,0 1-1 0 0,0-1 1 0 0,0 0 0 0 0,0-1 0 0 0,0 1-1 0 0,0-1 1 0 0,-1 0 0 0 0,1 0 0 0 0,0 0-1 0 0,-1 0 1 0 0,1-1 0 0 0,-1 0-1 0 0,1 0 1 0 0,-1 0 0 0 0,1 0 0 0 0,0-1-1 0 0,-1 0 1 0 0,1 0 0 0 0,0 0-1 0 0,-1 0 1 0 0,1-1 0 0 0,0 1 0 0 0,-2-2-22 0 0,-3-5-1 0 0,1 0 0 0 0,0-1 0 0 0,0 1 0 0 0,1-1 0 0 0,0-1 0 0 0,1 1 0 0 0,0-1 1 0 0,1-1-1 0 0,0 1 0 0 0,0-1 0 0 0,1 0 0 0 0,0 0 0 0 0,1 0 0 0 0,0 0 0 0 0,1 0 0 0 0,1-1 1 0 0,-3-187-928 0 0,37 42-3625 0 0,13 62-8262 0 0,-36 79 9521 0 0</inkml:trace>
  <inkml:trace contextRef="#ctx0" brushRef="#br0" timeOffset="-1183">8555 628 11867 0 0,'0'0'1077'0'0,"0"0"-289"0"0,0 0-126 0 0,0 0 126 0 0,0 0 137 0 0,0 0 0 0 0,-32 24-144 0 0,-100 76-174 0 0,127-97-562 0 0,0 1-1 0 0,0 0 1 0 0,0 0-1 0 0,1 1 1 0 0,0-1 0 0 0,0 1-1 0 0,0 0 1 0 0,0 0-1 0 0,1 0 1 0 0,-1 1 0 0 0,1-1-1 0 0,1 1 1 0 0,-1 0-1 0 0,1 0 1 0 0,0 1-45 0 0,-4 11 120 0 0,0-8-88 0 0,1 1 0 0 0,0 0-1 0 0,1 0 1 0 0,0 0-1 0 0,1 0 1 0 0,0 1-1 0 0,1-1 1 0 0,0 1-1 0 0,1 0 1 0 0,1 0 0 0 0,-1 0-1 0 0,2-1 1 0 0,-1 1-1 0 0,2 0 1 0 0,0 0-1 0 0,0-1 1 0 0,1 1 0 0 0,0-1-1 0 0,1 0 1 0 0,1 0-1 0 0,-1 0 1 0 0,2 0-1 0 0,-1-1 1 0 0,4 4-32 0 0,-2-8 58 0 0,0 0 0 0 0,0-1 0 0 0,0 0 0 0 0,1 0 0 0 0,-1 0 0 0 0,1-1 0 0 0,0 0 0 0 0,1-1 0 0 0,-1 0 0 0 0,1 0-1 0 0,-1-1 1 0 0,1 0 0 0 0,0-1 0 0 0,0 1 0 0 0,-1-2 0 0 0,1 1 0 0 0,0-1 0 0 0,0-1 0 0 0,0 1 0 0 0,0-2 0 0 0,0 1 0 0 0,-1-1 0 0 0,1-1 0 0 0,0 1 0 0 0,-1-1 0 0 0,0-1 0 0 0,0 1 0 0 0,0-2 0 0 0,0 1 0 0 0,-1-1 0 0 0,1 0 0 0 0,-1 0 0 0 0,0-1 0 0 0,-1 0 0 0 0,1-1-1 0 0,-1 1 1 0 0,4-7-58 0 0,-2 0 68 0 0,1 0 0 0 0,-2-1 0 0 0,0-1 0 0 0,-1 1 0 0 0,0-1-1 0 0,-1 0 1 0 0,0 0 0 0 0,-2-1 0 0 0,0 1 0 0 0,0-1 0 0 0,-2 0-1 0 0,0 0 1 0 0,0 0 0 0 0,-2 1 0 0 0,-1-10-68 0 0,1 15-78 0 0,0 0-1 0 0,-1 0 1 0 0,0 0 0 0 0,-1 0 0 0 0,0 0 0 0 0,-1 0-1 0 0,0 1 1 0 0,0 0 0 0 0,-1 0 0 0 0,-1 0-1 0 0,1 0 1 0 0,-1 1 0 0 0,-1-1 78 0 0,-49-36-3764 0 0,-14 39-7796 0 0,60 13 4772 0 0</inkml:trace>
  <inkml:trace contextRef="#ctx0" brushRef="#br0" timeOffset="-860.691">8973 849 10122 0 0,'0'0'1611'0'0,"0"0"-327"0"0,0 0-6 0 0,0 0 92 0 0,0 0-47 0 0,0 0-294 0 0,0 0-371 0 0,0 0-300 0 0,0 0-194 0 0,0 0-64 0 0,0 0-17 0 0,0 0 2 0 0,0 0 18 0 0,-2 24-9 0 0,-8 73 2 0 0,9-93-84 0 0,1 0 1 0 0,-1 0-1 0 0,1 0 1 0 0,0 0-1 0 0,0 0 1 0 0,1 0-1 0 0,-1 0 1 0 0,1 0 0 0 0,0 0-1 0 0,0 0 1 0 0,0 0-1 0 0,1-1 1 0 0,-1 1-1 0 0,1 0 1 0 0,0-1-1 0 0,0 1 1 0 0,0-1-1 0 0,1 0 1 0 0,-1 0 0 0 0,1 0-1 0 0,2 3-12 0 0,3 2 49 0 0,-2-1 50 0 0,0-1 0 0 0,0 0 0 0 0,1 0 0 0 0,0-1 0 0 0,0 0 0 0 0,0 0 1 0 0,1-1-1 0 0,0 1 0 0 0,0-2 0 0 0,0 1 0 0 0,0-1 0 0 0,0 0 0 0 0,1-1 0 0 0,0 0 1 0 0,-1-1-1 0 0,1 1 0 0 0,0-2 0 0 0,0 1 0 0 0,-1-1 0 0 0,1 0 0 0 0,0-1 1 0 0,0 0-1 0 0,-1-1 0 0 0,1 1 0 0 0,-1-2 0 0 0,1 1 0 0 0,-1-1 0 0 0,0 0 0 0 0,0-1 1 0 0,3-2-100 0 0,7-9 141 0 0,-1-2 0 0 0,0 0 1 0 0,-1-1-1 0 0,-1-1 1 0 0,-1 0-1 0 0,0-1 1 0 0,-2 0-1 0 0,0-1 1 0 0,-1-1-1 0 0,-2 0 0 0 0,0 0 1 0 0,-1-1-1 0 0,0-5-141 0 0,-2 14-37 0 0,13-78-1504 0 0,-19 60-2347 0 0,-3 3-4830 0 0,0 20-1980 0 0</inkml:trace>
  <inkml:trace contextRef="#ctx0" brushRef="#br0" timeOffset="19925.704">21 2598 0 0 0,'0'0'791'0'0,"0"0"409"0"0,0 0 214 0 0,0 0-10 0 0,0 0-124 0 0,0 0-145 0 0,0 0-141 0 0,0 0-98 0 0,0 0-53 0 0,0 0-34 0 0,-2 13-27 0 0,-13 136 2660 0 0,15-138-3263 0 0,-1 0 0 0 0,1 1 0 0 0,1-1 0 0 0,0 0 0 0 0,0 0 0 0 0,1 0-1 0 0,1 0 1 0 0,0-1 0 0 0,0 1 0 0 0,1 0 0 0 0,0-1 0 0 0,1 0 0 0 0,0 0 0 0 0,1-1 0 0 0,0 1 0 0 0,0-1 0 0 0,4 3-179 0 0,-9-10 61 0 0,1-1 1 0 0,0 1-1 0 0,0-1 1 0 0,-1 0-1 0 0,1 0 1 0 0,0 1-1 0 0,0-1 1 0 0,0 0-1 0 0,1 0 1 0 0,-1-1-1 0 0,0 1 1 0 0,0 0-1 0 0,0-1 1 0 0,1 0-1 0 0,-1 1 1 0 0,0-1-1 0 0,0 0 1 0 0,1 0-1 0 0,-1 0 1 0 0,0 0-1 0 0,1-1 1 0 0,-1 1-1 0 0,0 0 1 0 0,0-1-1 0 0,0 0 1 0 0,1 1-1 0 0,-1-1 1 0 0,0 0-1 0 0,0 0 1 0 0,0 0-1 0 0,0-1 1 0 0,0 1-1 0 0,-1 0 1 0 0,1-1-1 0 0,0 1 1 0 0,-1-1-1 0 0,1 0-61 0 0,56-68 929 0 0,-57 68-927 0 0,14-22 102 0 0,-1 0-1 0 0,-2-1 1 0 0,0 0 0 0 0,-2-2 0 0 0,0 1 0 0 0,1-13-104 0 0,3-20 184 0 0,-14 59-292 0 0,0 0-78 0 0,0 27-474 0 0,17 193 683 0 0,-14-157-12 0 0,6 396-101 0 0,-12-423 53 0 0,-1-1-1 0 0,-1 0 1 0 0,-2 0 0 0 0,-2 0-1 0 0,-1-1 1 0 0,-1 0 0 0 0,-8 12 37 0 0,14-36-1 0 0,0 0 1 0 0,0-1-1 0 0,-1 0 1 0 0,0 0-1 0 0,-1 0 1 0 0,0-1-1 0 0,0 0 1 0 0,-1 0-1 0 0,0-1 1 0 0,0 0-1 0 0,-10 5 1 0 0,17-11 10 0 0,0 0 0 0 0,-1 0 0 0 0,1 0-1 0 0,-1 0 1 0 0,1-1 0 0 0,-1 1-1 0 0,1-1 1 0 0,-1 1 0 0 0,1-1-1 0 0,-1 1 1 0 0,1-1 0 0 0,-1 0 0 0 0,0 0-1 0 0,1 0 1 0 0,-1 0 0 0 0,0 0-1 0 0,1 0 1 0 0,-1 0 0 0 0,1-1 0 0 0,-1 1-1 0 0,0-1 1 0 0,1 1 0 0 0,-1-1-1 0 0,1 1 1 0 0,-1-1 0 0 0,1 0-1 0 0,0 0 1 0 0,-1 0 0 0 0,1 0 0 0 0,0 0-1 0 0,0 0 1 0 0,-1 0 0 0 0,1 0-1 0 0,0 0 1 0 0,0 0 0 0 0,0-1 0 0 0,0 1-1 0 0,0 0 1 0 0,1-1 0 0 0,-1 1-1 0 0,0-1 1 0 0,1 1 0 0 0,-1-1-1 0 0,1 1 1 0 0,-1-1 0 0 0,1 0 0 0 0,0 0-10 0 0,-12-79-107 0 0,12 19-25 0 0,2-1 0 0 0,4 0 1 0 0,2 1-1 0 0,5-12 132 0 0,55-163-3559 0 0,-34 162-1352 0 0,5 3-4259 0 0,-25 52 6219 0 0</inkml:trace>
  <inkml:trace contextRef="#ctx0" brushRef="#br0" timeOffset="20242.244">851 2591 3857 0 0,'0'0'1504'0'0,"0"0"-40"0"0,0 0 122 0 0,0 0 199 0 0,0 0 40 0 0,0 0-175 0 0,0 0-223 0 0,0 0-246 0 0,0 0-254 0 0,-32 34-223 0 0,-98 108-189 0 0,73-62-13 0 0,53-68-433 0 0,1-5-44 0 0,0-1 0 0 0,0 1 0 0 0,1-1 0 0 0,0 1 0 0 0,0-1 0 0 0,1 1 0 0 0,0 0-1 0 0,0 0 1 0 0,0 0 0 0 0,1 0 0 0 0,0 0 0 0 0,1 0 0 0 0,-1 0 0 0 0,1 0 0 0 0,1 0 0 0 0,-1-1 0 0 0,1 1 0 0 0,0 0 0 0 0,1-1 0 0 0,0 1-1 0 0,0-1 1 0 0,0 0 0 0 0,0 0 0 0 0,1 0 0 0 0,0-1 0 0 0,1 1 0 0 0,-1-1 0 0 0,1 0 0 0 0,4 4-25 0 0,-4-6 79 0 0,0 1 1 0 0,0-1-1 0 0,1 0 1 0 0,0 0-1 0 0,-1 0 1 0 0,1-1-1 0 0,0 0 0 0 0,0 0 1 0 0,1 0-1 0 0,-1-1 1 0 0,0 0-1 0 0,0 0 1 0 0,1-1-1 0 0,-1 0 1 0 0,0 0-1 0 0,1 0 0 0 0,-1-1 1 0 0,0 1-1 0 0,0-2 1 0 0,1 1-1 0 0,-1-1 1 0 0,0 0-1 0 0,0 0 1 0 0,-1-1-1 0 0,1 1 0 0 0,0-1 1 0 0,-1-1-1 0 0,0 1 1 0 0,1-1-1 0 0,-1 0 1 0 0,-1 0-1 0 0,1 0 1 0 0,-1-1-1 0 0,1 1 0 0 0,0-3-79 0 0,4-9 102 0 0,-2-1-1 0 0,0 1 1 0 0,-1-1-1 0 0,-1-1 1 0 0,0 1-1 0 0,-2 0 1 0 0,0-1-1 0 0,-1 0 1 0 0,0 0-1 0 0,-1 0 1 0 0,-2 0-1 0 0,0 0 0 0 0,-1-6-101 0 0,1 13-278 0 0,-1 0 0 0 0,0 0 0 0 0,0 0 0 0 0,-1 0 0 0 0,-1 0 0 0 0,0 0 0 0 0,0 1 0 0 0,-1 0 0 0 0,-1 0 0 0 0,1 0 0 0 0,-2 1 0 0 0,1-1 0 0 0,-9-7 278 0 0,-11 1-4049 0 0,7 17-5798 0 0,15 5 3539 0 0</inkml:trace>
  <inkml:trace contextRef="#ctx0" brushRef="#br0" timeOffset="20530.557">1161 2767 4489 0 0,'0'0'2575'0'0,"0"0"-381"0"0,0 0-168 0 0,0 0 24 0 0,0 0-133 0 0,0 0-362 0 0,0 0-468 0 0,0 0-369 0 0,0 0-228 0 0,0 0-171 0 0,0 0-107 0 0,0 0-74 0 0,0 0-57 0 0,-2 10-18 0 0,-3 32-11 0 0,5-38-30 0 0,1-1 0 0 0,-1 1 0 0 0,1 0 0 0 0,0 0 0 0 0,1-1 0 0 0,-1 1 0 0 0,0-1 0 0 0,1 0 0 0 0,0 1 0 0 0,0-1 0 0 0,0 0 0 0 0,0 0 0 0 0,0 0 0 0 0,1 0 0 0 0,-1 0 0 0 0,1-1 0 0 0,0 1 0 0 0,0-1 0 0 0,0 1 0 0 0,0-1 0 0 0,3 1-22 0 0,-2 0 93 0 0,1 0 1 0 0,-1-1-1 0 0,1 0 0 0 0,0 0 0 0 0,0 0 0 0 0,-1-1 0 0 0,1 1 0 0 0,0-1 0 0 0,0 0 0 0 0,0-1 0 0 0,1 1 1 0 0,-1-1-1 0 0,0 0 0 0 0,0 0 0 0 0,0 0 0 0 0,0-1 0 0 0,0 0 0 0 0,0 0 0 0 0,0 0 0 0 0,0-1 1 0 0,0 0-1 0 0,-1 0 0 0 0,1 0 0 0 0,0 0 0 0 0,-1-1 0 0 0,0 1 0 0 0,0-1 0 0 0,1 0 0 0 0,-2-1 0 0 0,1 1 1 0 0,0-1-1 0 0,1-1-93 0 0,8-10 77 0 0,0 1 1 0 0,-1-2-1 0 0,-1 0 0 0 0,0 0 1 0 0,-1-1-1 0 0,-1 0 1 0 0,-1-1-1 0 0,0 0 0 0 0,2-12-77 0 0,-5-58-9095 0 0,-7 85 2919 0 0,1 2-2657 0 0</inkml:trace>
  <inkml:trace contextRef="#ctx0" brushRef="#br0" timeOffset="21024.723">1554 2974 0 0 0,'0'0'943'0'0,"0"0"1056"0"0,0 0 401 0 0,0 0-26 0 0,0 0-281 0 0,0 0-370 0 0,0 0-336 0 0,0 0-290 0 0,0 0-171 0 0,0 0-85 0 0,35-19-38 0 0,106-61-55 0 0,-67 20 477 0 0,-49 33-958 0 0,-2 0 0 0 0,0-2 1 0 0,-3 0-1 0 0,0-1 0 0 0,-2-2 0 0 0,-1 1 1 0 0,3-10-268 0 0,0-56 249 0 0,-20 95-256 0 0,0-1 0 0 0,0 0 0 0 0,0 0 0 0 0,0 0 0 0 0,-1 1 0 0 0,1-1 0 0 0,-1 0 0 0 0,0 0 1 0 0,1 1-1 0 0,-1-1 0 0 0,0 1 0 0 0,-1-1 0 0 0,1 1 0 0 0,0-1 0 0 0,-1 1 0 0 0,0-1 0 0 0,1 1 0 0 0,-1 0 0 0 0,0 0 1 0 0,0 0-1 0 0,0 0 0 0 0,0 0 0 0 0,-1 1 0 0 0,1-1 0 0 0,0 1 0 0 0,-1-1 0 0 0,1 1 0 0 0,-1 0 0 0 0,1 0 1 0 0,-1 0-1 0 0,0 0 0 0 0,-1 0 7 0 0,-4 0-30 0 0,0 0 1 0 0,0 1-1 0 0,0 0 1 0 0,0 0-1 0 0,0 1 1 0 0,0 0 0 0 0,0 0-1 0 0,0 1 1 0 0,0 0-1 0 0,0 0 1 0 0,1 1-1 0 0,-1 0 1 0 0,1 1 0 0 0,0-1-1 0 0,0 1 1 0 0,0 1-1 0 0,0-1 1 0 0,1 1-1 0 0,0 0 1 0 0,0 1-1 0 0,0-1 1 0 0,0 1 0 0 0,1 0-1 0 0,0 1 1 0 0,1-1-1 0 0,-4 6 30 0 0,7-10-12 0 0,0 1-1 0 0,0-1 0 0 0,0 0 1 0 0,0 0-1 0 0,0 1 1 0 0,0-1-1 0 0,1 1 0 0 0,-1-1 1 0 0,1 1-1 0 0,0-1 1 0 0,-1 0-1 0 0,1 1 1 0 0,0-1-1 0 0,1 1 0 0 0,-1-1 1 0 0,0 1-1 0 0,1-1 1 0 0,-1 1-1 0 0,1-1 0 0 0,0 0 1 0 0,0 1-1 0 0,0-1 1 0 0,0 0-1 0 0,0 0 0 0 0,0 1 1 0 0,1-1-1 0 0,-1 0 1 0 0,1 0-1 0 0,-1-1 0 0 0,1 1 1 0 0,0 0-1 0 0,0 0 1 0 0,0-1-1 0 0,0 1 1 0 0,0-1-1 0 0,0 0 0 0 0,0 1 1 0 0,0-1-1 0 0,0 0 1 0 0,3 0 12 0 0,100 27 8 0 0,-98-26-6 0 0,32 4 13 0 0,-12-3-9 0 0,-1 1 1 0 0,1 1-1 0 0,-1 2 0 0 0,0 1 1 0 0,0 1-1 0 0,8 5-6 0 0,-29-9 45 0 0,0 0 0 0 0,0 0 0 0 0,-1 0 1 0 0,0 1-1 0 0,0 0 0 0 0,0 0 0 0 0,-1 0 0 0 0,0 0 0 0 0,0 0 0 0 0,0 1 0 0 0,-1-1 0 0 0,0 1 0 0 0,0 0 0 0 0,-1-1 1 0 0,0 1-1 0 0,0 0 0 0 0,-1 0 0 0 0,1 0 0 0 0,-2 0 0 0 0,1 0 0 0 0,-1 0 0 0 0,0 0 0 0 0,0-1 0 0 0,-1 1 1 0 0,1 0-1 0 0,-2-1 0 0 0,1 1 0 0 0,-4 5-45 0 0,0 18 112 0 0,4 62-104 0 0,42-60-1334 0 0,-5-24-7017 0 0,-29-7 4321 0 0,2 2-2922 0 0</inkml:trace>
  <inkml:trace contextRef="#ctx0" brushRef="#br0" timeOffset="21873.885">3143 2587 0 0 0,'0'0'1627'0'0,"0"0"216"0"0,0 0 234 0 0,0 0 22 0 0,0 0-292 0 0,0 0-358 0 0,0 0-304 0 0,0 0-216 0 0,0 0-129 0 0,0 0-106 0 0,0 0-85 0 0,0 0-71 0 0,-10 22-62 0 0,-30 71-43 0 0,29-13 317 0 0,10-66-629 0 0,1 0 0 0 0,0 0 1 0 0,1 0-1 0 0,0 0 0 0 0,1 0 1 0 0,0-1-1 0 0,2 1 1 0 0,-1-1-1 0 0,2 1 0 0 0,0-1 1 0 0,0 0-1 0 0,1-1 0 0 0,1 1 1 0 0,0-1-1 0 0,0-1 0 0 0,1 1 1 0 0,1-1-1 0 0,0-1 1 0 0,2 2-122 0 0,-6-9 117 0 0,0-1 1 0 0,0 1-1 0 0,0-1 1 0 0,1 0-1 0 0,-1 0 1 0 0,1-1 0 0 0,-1 1-1 0 0,1-1 1 0 0,0 0-1 0 0,-1-1 1 0 0,1 0-1 0 0,0 0 1 0 0,0 0 0 0 0,-1 0-1 0 0,1-1 1 0 0,0 0-1 0 0,0 0 1 0 0,-1-1-1 0 0,1 1 1 0 0,-1-1 0 0 0,0 0-1 0 0,1-1 1 0 0,-1 1-1 0 0,0-1 1 0 0,3-3-118 0 0,11-7 137 0 0,-1-2 0 0 0,-1 0 0 0 0,0-1 0 0 0,-1-1 0 0 0,-1 0 0 0 0,0-1 0 0 0,-1-1 0 0 0,-2 0 0 0 0,0-1 0 0 0,0 0 0 0 0,-2-1 0 0 0,-1 0 0 0 0,0 0 0 0 0,-2-1 0 0 0,-1-1 0 0 0,0 1 0 0 0,-2-1 0 0 0,0 0 0 0 0,-1 0 0 0 0,-2 0 0 0 0,0 0 0 0 0,-2-4-137 0 0,-22-24-2573 0 0,19 82-9517 0 0,4-19 6278 0 0,0-1 752 0 0</inkml:trace>
  <inkml:trace contextRef="#ctx0" brushRef="#br0" timeOffset="22229.171">3625 3033 3305 0 0,'0'0'3162'0'0,"0"0"-790"0"0,0 0-282 0 0,0 0 2 0 0,0 0-168 0 0,0 0-361 0 0,0 0-373 0 0,0 0-280 0 0,0 0-142 0 0,0 0-82 0 0,0 0-85 0 0,14-35-82 0 0,45-107-88 0 0,3 23 387 0 0,18 2-476 0 0,-79 117-362 0 0,1 1 0 0 0,-1-1 0 0 0,0 0 0 0 0,0 1 0 0 0,0-1 0 0 0,0 1 0 0 0,0-1-1 0 0,0 1 1 0 0,0-1 0 0 0,0 1 0 0 0,0 0 0 0 0,0 0 0 0 0,0-1 0 0 0,0 1 0 0 0,0 0 0 0 0,-1 0 0 0 0,1 0 0 0 0,0 0 0 0 0,-1 0 0 0 0,1 0 0 0 0,0 0 0 0 0,-1 0 0 0 0,1 0 0 0 0,-1 0 0 0 0,0 1 0 0 0,1-1 0 0 0,-1 0-1 0 0,0 0 1 0 0,0 0 0 0 0,0 0 0 0 0,0 1 0 0 0,0-1 0 0 0,0 0 0 0 0,0 0 0 0 0,0 0 0 0 0,0 1 0 0 0,0-1 0 0 0,-1 0 0 0 0,1 0 0 0 0,-1 0 0 0 0,1 0 0 0 0,-1 1 20 0 0,2 4-52 0 0,1 17-12 0 0,2 1-1 0 0,0-1 1 0 0,1 0-1 0 0,2 0 0 0 0,0-1 1 0 0,6 11 64 0 0,-10-28 24 0 0,-1 1 0 0 0,1-1 1 0 0,0 0-1 0 0,0-1 0 0 0,1 1 0 0 0,-1 0 1 0 0,1-1-1 0 0,0 0 0 0 0,0 0 0 0 0,1 0 1 0 0,-1 0-1 0 0,1-1 0 0 0,0 0 0 0 0,-1 0 1 0 0,2 0-1 0 0,-1 0 0 0 0,0-1 1 0 0,0 0-1 0 0,1 0 0 0 0,-1 0 0 0 0,1-1 1 0 0,0 0-1 0 0,0 0 0 0 0,-1 0 0 0 0,1-1 1 0 0,0 0-1 0 0,0 0 0 0 0,-1 0 0 0 0,4-1-24 0 0,-4 0 109 0 0,1-1-1 0 0,-1 1 0 0 0,0-1 0 0 0,1 0 0 0 0,-1-1 0 0 0,0 1 0 0 0,0-1 1 0 0,0 0-1 0 0,-1 0 0 0 0,1-1 0 0 0,-1 1 0 0 0,1-1 0 0 0,-1 0 1 0 0,-1 0-1 0 0,1-1 0 0 0,0 1 0 0 0,-1-1 0 0 0,0 0 0 0 0,0 1 0 0 0,2-5-108 0 0,44-111 914 0 0,-44 105-915 0 0,12-70-1148 0 0,-16 66-3426 0 0,0 1-4206 0 0,-1 17 632 0 0</inkml:trace>
  <inkml:trace contextRef="#ctx0" brushRef="#br0" timeOffset="22753.236">4581 2616 5241 0 0,'0'0'3489'0'0,"0"0"-1914"0"0,0 0-682 0 0,0 0 12 0 0,0 0 95 0 0,0 0 11 0 0,0 0-135 0 0,0 0-201 0 0,0 0-163 0 0,0 0-124 0 0,0 0-128 0 0,0 0-108 0 0,0 0-72 0 0,-30 29-59 0 0,-88 87-31 0 0,82-65-6 0 0,36-43 16 0 0,0-3 42 0 0,1 1 0 0 0,-1-1 1 0 0,1 0-1 0 0,0 0 0 0 0,0 0 1 0 0,1 0-1 0 0,-1 0 1 0 0,1-1-1 0 0,0 1 0 0 0,0 0 1 0 0,1-1-1 0 0,0 1 0 0 0,-1-1 1 0 0,2 0-1 0 0,-1 0 1 0 0,0 0-1 0 0,1 0 0 0 0,-1-1 1 0 0,1 1-1 0 0,0-1 0 0 0,0 0 1 0 0,1 0-1 0 0,-1 0 0 0 0,1-1 1 0 0,-1 0-1 0 0,1 1 1 0 0,0-2-1 0 0,0 1 0 0 0,0 0 1 0 0,0-1-1 0 0,0 0 0 0 0,0 0 1 0 0,0-1-1 0 0,0 0 1 0 0,0 1-1 0 0,1-1 0 0 0,-1-1 1 0 0,0 1-1 0 0,0-1-42 0 0,6 0 174 0 0,-1 0 1 0 0,1-1-1 0 0,0 0 0 0 0,-1-1 0 0 0,0 0 1 0 0,0 0-1 0 0,0-1 0 0 0,0-1 0 0 0,0 1 1 0 0,-1-2-1 0 0,0 1 0 0 0,0-1 1 0 0,0-1-1 0 0,-1 1 0 0 0,0-1 0 0 0,0-1 1 0 0,-1 0-1 0 0,0 0 0 0 0,0 0 1 0 0,4-7-175 0 0,12-20 249 0 0,-1-1 1 0 0,-2 0 0 0 0,-2-2 0 0 0,10-26-250 0 0,-16 40-122 0 0,-1-1 1 0 0,-1 0 0 0 0,-2 0-1 0 0,0-1 1 0 0,-2 0-1 0 0,0-1 1 0 0,-2 1-1 0 0,-1-1 1 0 0,-1 0-1 0 0,-2 0 1 0 0,0 0-1 0 0,-3-13 122 0 0,3 36-60 0 0,-1 0 0 0 0,1 0 0 0 0,-1 0 0 0 0,0 1 0 0 0,0-1 0 0 0,-1 0 0 0 0,1 0 0 0 0,-1 1 0 0 0,1-1 0 0 0,-1 1 0 0 0,0-1 0 0 0,-1 1 0 0 0,1 0 0 0 0,-1-1 0 0 0,1 1 0 0 0,-1 1 0 0 0,0-1 0 0 0,0 0 0 0 0,0 1-1 0 0,0-1 1 0 0,-1 1 0 0 0,1 0 0 0 0,-1 0 0 0 0,1 0 0 0 0,-1 1 0 0 0,1-1 0 0 0,-1 1 0 0 0,0 0 0 0 0,0 0 0 0 0,0 0 0 0 0,0 1 0 0 0,0-1 0 0 0,0 1 0 0 0,0 0 0 0 0,0 0 0 0 0,0 0 0 0 0,0 1 0 0 0,0-1 0 0 0,0 1 0 0 0,1 0 0 0 0,-1 0 0 0 0,0 1 0 0 0,0-1-1 0 0,1 1 1 0 0,-1-1 0 0 0,-3 3 60 0 0,-8 8 13 0 0,1 1 0 0 0,0 1-1 0 0,1 0 1 0 0,0 0 0 0 0,1 1-1 0 0,1 1 1 0 0,0 0 0 0 0,1 1-1 0 0,1 0 1 0 0,0 0-1 0 0,2 1 1 0 0,0 0 0 0 0,1 0-1 0 0,0 0 1 0 0,2 1 0 0 0,0 0-1 0 0,1 0 1 0 0,1 0 0 0 0,1 1-1 0 0,1-1 1 0 0,0 0-1 0 0,2 1 1 0 0,0 0-13 0 0,1-7 33 0 0,1 0 0 0 0,1-1-1 0 0,0 1 1 0 0,1-1 0 0 0,0 0-1 0 0,1 0 1 0 0,0-1 0 0 0,1 0-1 0 0,0 0 1 0 0,1-1 0 0 0,0 0 0 0 0,0 0-1 0 0,1-1 1 0 0,0 0 0 0 0,1-1-1 0 0,0 0 1 0 0,1-1 0 0 0,-1 0-1 0 0,1-1 1 0 0,1 0 0 0 0,-1-1 0 0 0,1 0-1 0 0,0-1 1 0 0,0-1 0 0 0,9 2-33 0 0,0 0-37 0 0,1-1 1 0 0,0-1-1 0 0,1 0 1 0 0,-1-2-1 0 0,0-1 1 0 0,24-3 36 0 0,16-21-2989 0 0,-29-1-7301 0 0,-25 17 3710 0 0</inkml:trace>
  <inkml:trace contextRef="#ctx0" brushRef="#br0" timeOffset="23375.525">5179 2778 0 0 0,'0'0'2020'0'0,"0"0"488"0"0,0 0 186 0 0,0 0-103 0 0,0 0-253 0 0,0 0-314 0 0,0 0-348 0 0,0 0-330 0 0,32-8-286 0 0,101-29-246 0 0,-70 6 141 0 0,-55 23-757 0 0,-1 1-88 0 0,-1 0 0 0 0,1-1-1 0 0,-1 0 1 0 0,0 0-1 0 0,-1 0 1 0 0,0 0 0 0 0,0-1-1 0 0,-1 0 1 0 0,0 0-1 0 0,0 0 1 0 0,-1-1 0 0 0,-1 1-1 0 0,1-1 1 0 0,-2 1-1 0 0,1-1 1 0 0,-1 0 0 0 0,-1 0-1 0 0,1 0 1 0 0,-2 0 0 0 0,0 0-1 0 0,0 0-109 0 0,-1 7-52 0 0,1 1 0 0 0,-1-1 0 0 0,0 1 0 0 0,0 0 0 0 0,-1 0 1 0 0,1 0-1 0 0,0 0 0 0 0,-1 0 0 0 0,1 0 0 0 0,-1 1 0 0 0,0-1 0 0 0,1 1 0 0 0,-1 0 0 0 0,0 0 0 0 0,0 0 0 0 0,0 0 0 0 0,0 0 0 0 0,0 1 0 0 0,0-1 0 0 0,0 1 0 0 0,0 0 0 0 0,0 0 1 0 0,0 0-1 0 0,0 0 0 0 0,0 0 0 0 0,0 1 0 0 0,0-1 0 0 0,0 1 0 0 0,0 0 0 0 0,0 0 0 0 0,0 0 0 0 0,1 0 0 0 0,-1 1 0 0 0,0-1 0 0 0,1 1 0 0 0,-1-1 0 0 0,1 1 0 0 0,-1 1 52 0 0,-9 4-137 0 0,1 2 0 0 0,0-1-1 0 0,0 1 1 0 0,1 1 0 0 0,1 0 0 0 0,-1 0-1 0 0,2 1 1 0 0,-1 0 0 0 0,2 0-1 0 0,-1 1 1 0 0,2 0 0 0 0,-1 1 0 0 0,2-1-1 0 0,-1 1 1 0 0,2 0 0 0 0,0 0-1 0 0,1 1 1 0 0,0-1 0 0 0,1 1-1 0 0,0 0 1 0 0,1 3 137 0 0,1-14-17 0 0,0 1-1 0 0,0 0 1 0 0,0-1-1 0 0,1 1 1 0 0,0-1 0 0 0,0 1-1 0 0,0 0 1 0 0,0-1-1 0 0,0 0 1 0 0,1 1 0 0 0,-1-1-1 0 0,1 0 1 0 0,0 0-1 0 0,0 0 1 0 0,0 0-1 0 0,0 0 1 0 0,1 0 0 0 0,-1-1-1 0 0,1 1 1 0 0,0-1-1 0 0,0 1 1 0 0,-1-1 0 0 0,2 0-1 0 0,-1 0 1 0 0,0-1-1 0 0,0 1 1 0 0,0 0-1 0 0,1-1 1 0 0,-1 0 0 0 0,3 1 17 0 0,111 10 257 0 0,-112-12-245 0 0,14-3 97 0 0,0 0-1 0 0,-1-1 1 0 0,1-1 0 0 0,-1-1 0 0 0,0 0-1 0 0,0-2 1 0 0,-1 0 0 0 0,0 0 0 0 0,0-2 0 0 0,-1 0-1 0 0,0-1 1 0 0,-1-1 0 0 0,0 0 0 0 0,1-3-109 0 0,-4 5 53 0 0,0-1-1 0 0,-1 0 1 0 0,0-1 0 0 0,-1 0 0 0 0,-1-1 0 0 0,1 0 0 0 0,-2 0 0 0 0,0-1-1 0 0,-1 0 1 0 0,0 0 0 0 0,-1-1 0 0 0,-1 1 0 0 0,0-2 0 0 0,-1 1 0 0 0,0 0-1 0 0,-2-1 1 0 0,0 0 0 0 0,0 1 0 0 0,-1-7-53 0 0,-1 9-30 0 0,1 11 6 0 0,0-1-1 0 0,-1 0 0 0 0,1 1 1 0 0,0-1-1 0 0,-1 0 1 0 0,0 1-1 0 0,0-1 0 0 0,0 0 1 0 0,0 0-1 0 0,0 1 0 0 0,0-1 1 0 0,-1 0-1 0 0,1 1 1 0 0,-1-1-1 0 0,1 0 0 0 0,-1 1 1 0 0,0-1-1 0 0,0 1 1 0 0,-1-1-1 0 0,1 1 0 0 0,0 0 1 0 0,-1-1-1 0 0,1 1 0 0 0,-1 0 1 0 0,0 0-1 0 0,0 0 1 0 0,0 0-1 0 0,0 0 0 0 0,0 1 1 0 0,0-1-1 0 0,0 1 0 0 0,-1-1 1 0 0,1 1-1 0 0,-1 0 1 0 0,1 0-1 0 0,-1 0 0 0 0,1 0 1 0 0,-1 0-1 0 0,0 0 1 0 0,1 1-1 0 0,-1-1 0 0 0,0 1 1 0 0,0 0 24 0 0,-1 1-18 0 0,0 0 0 0 0,-1 0 1 0 0,1 1-1 0 0,0 0 1 0 0,0 0-1 0 0,0 0 0 0 0,1 0 1 0 0,-1 0-1 0 0,0 1 1 0 0,1 0-1 0 0,-1-1 0 0 0,1 1 1 0 0,0 1-1 0 0,0-1 1 0 0,0 0-1 0 0,1 1 0 0 0,-1-1 1 0 0,1 1-1 0 0,0 0 0 0 0,0 0 1 0 0,0 0-1 0 0,0 0 1 0 0,1 0-1 0 0,-1 0 0 0 0,1 1 1 0 0,0-1-1 0 0,1 0 1 0 0,-1 1-1 0 0,1 2 18 0 0,0-3 12 0 0,1 0 0 0 0,0 0 0 0 0,0 0 0 0 0,0 1 0 0 0,0-1 0 0 0,1 0 0 0 0,-1-1 0 0 0,1 1 0 0 0,0 0 0 0 0,0 0 0 0 0,1-1 0 0 0,-1 1 0 0 0,1-1 0 0 0,0 0 0 0 0,-1 0 0 0 0,1 0 1 0 0,1 0-1 0 0,-1 0 0 0 0,0-1 0 0 0,1 1 0 0 0,-1-1 0 0 0,1 0 0 0 0,0 0 0 0 0,0-1 0 0 0,0 1 0 0 0,0-1 0 0 0,0 1 0 0 0,0-1 0 0 0,0 0 0 0 0,4 0-12 0 0,27 13 140 0 0,18 9 111 0 0,-42-20-147 0 0,0 0 0 0 0,-1 1 1 0 0,1 1-1 0 0,-1 0 0 0 0,0 0 0 0 0,0 1 0 0 0,-1 0 1 0 0,0 1-1 0 0,0 0 0 0 0,0 0 0 0 0,-1 1 0 0 0,0 0 1 0 0,-1 1-1 0 0,1 0 0 0 0,-2 0 0 0 0,3 3-104 0 0,-3 2 101 0 0,0 0 1 0 0,-1 0-1 0 0,-1 0 0 0 0,0 1 0 0 0,-1 0 0 0 0,0 0 1 0 0,-2 0-1 0 0,1 0 0 0 0,-2 6-101 0 0,13 47-1846 0 0,-3-60-2151 0 0,-1-8-4726 0 0,-8 0 7131 0 0,5 0-3924 0 0</inkml:trace>
  <inkml:trace contextRef="#ctx0" brushRef="#br0" timeOffset="24128.528">6505 2447 0 0 0,'0'0'349'0'0,"0"0"1085"0"0,0 0 304 0 0,0 0 33 0 0,0 0-16 0 0,0 0-27 0 0,0 0-79 0 0,0 0-189 0 0,0-9-221 0 0,2-28-187 0 0,-3 36-964 0 0,1 0-1 0 0,-1 1 1 0 0,0-1 0 0 0,1 0 0 0 0,-1 0-1 0 0,0 1 1 0 0,0-1 0 0 0,0 1-1 0 0,1-1 1 0 0,-1 0 0 0 0,0 1 0 0 0,0 0-1 0 0,0-1 1 0 0,0 1 0 0 0,0-1-1 0 0,0 1 1 0 0,0 0 0 0 0,0 0-1 0 0,0 0 1 0 0,0-1 0 0 0,0 1 0 0 0,0 0-1 0 0,0 0 1 0 0,0 0 0 0 0,0 1-1 0 0,0-1 1 0 0,0 0 0 0 0,0 0 0 0 0,0 1-1 0 0,0-1 1 0 0,0 0 0 0 0,0 1-1 0 0,0-1 1 0 0,0 1 0 0 0,0-1-1 0 0,0 1-87 0 0,0 0 162 0 0,-15 5-3 0 0,1 0-1 0 0,-1 1 0 0 0,2 1 0 0 0,-1 1 0 0 0,1 0 0 0 0,1 1 0 0 0,0 0 1 0 0,0 1-1 0 0,1 1 0 0 0,0 0 0 0 0,1 0 0 0 0,1 1-158 0 0,8-11-5 0 0,0 0 1 0 0,1 0-1 0 0,-1 0 0 0 0,1 0 1 0 0,0 0-1 0 0,0 0 0 0 0,-1 0 0 0 0,1 0 1 0 0,1 0-1 0 0,-1 0 0 0 0,0 1 1 0 0,0-1-1 0 0,1 0 0 0 0,0 1 0 0 0,-1-1 1 0 0,1 0-1 0 0,0 1 0 0 0,0-1 0 0 0,0 1 1 0 0,0-1-1 0 0,1 0 0 0 0,-1 1 1 0 0,1-1-1 0 0,-1 0 0 0 0,1 1 0 0 0,0-1 1 0 0,0 0-1 0 0,0 0 0 0 0,0 0 1 0 0,0 0-1 0 0,0 0 0 0 0,1 0 0 0 0,-1 0 1 0 0,1 0-1 0 0,-1 0 0 0 0,1-1 1 0 0,0 1-1 0 0,0-1 0 0 0,0 1 0 0 0,0-1 1 0 0,0 1-1 0 0,0-1 0 0 0,1 0 5 0 0,102 43 243 0 0,-95-41-188 0 0,3 1-6 0 0,-6-3-25 0 0,-1 0 0 0 0,0 1 1 0 0,1 0-1 0 0,-1 0 0 0 0,0 0 0 0 0,0 1 0 0 0,-1 0 1 0 0,1 0-1 0 0,0 1 0 0 0,-1-1 0 0 0,0 1 0 0 0,0 1 1 0 0,0-1-1 0 0,0 0 0 0 0,1 4-24 0 0,-6-5 44 0 0,0 0 1 0 0,0 0-1 0 0,0 0 0 0 0,-1 0 1 0 0,1 0-1 0 0,-1 0 0 0 0,0 0 1 0 0,0 0-1 0 0,0 0 0 0 0,0 0 1 0 0,0 0-1 0 0,-1 0 1 0 0,1-1-1 0 0,-1 1 0 0 0,0-1 1 0 0,0 1-1 0 0,0-1 0 0 0,0 1 1 0 0,0-1-1 0 0,0 0 0 0 0,-1 0 1 0 0,1 0-1 0 0,-1 0 0 0 0,1-1 1 0 0,-1 1-1 0 0,0-1 0 0 0,0 0 1 0 0,0 1-1 0 0,0-1 1 0 0,0 0-1 0 0,0-1 0 0 0,0 1 1 0 0,-1 0-45 0 0,-8 5-20 0 0,-135 64-1763 0 0,134-67 740 0 0,4-2-4762 0 0,8-1 2139 0 0,2 0-2016 0 0,3-1 3296 0 0,-1-2 1408 0 0</inkml:trace>
  <inkml:trace contextRef="#ctx0" brushRef="#br0" timeOffset="24449.061">7129 2075 10530 0 0,'0'0'1431'0'0,"0"0"-533"0"0,0 0-125 0 0,0 0 322 0 0,0 0 320 0 0,0 0 65 0 0,-13 34-186 0 0,-42 108-275 0 0,36-95-466 0 0,2 0-1 0 0,3 2 1 0 0,1-1 0 0 0,-1 18-553 0 0,8-29 57 0 0,2-1 1 0 0,1 1-1 0 0,1-1 0 0 0,3 1 1 0 0,3 31-58 0 0,-2-59-285 0 0,-1 0-1 0 0,1 1 1 0 0,1-1 0 0 0,-1 0 0 0 0,2 0 0 0 0,-1-1 0 0 0,1 1 0 0 0,0-1-1 0 0,1 0 1 0 0,0 0 0 0 0,6 7 285 0 0,-4-10-2158 0 0,-5-5-2975 0 0,-2-1-4806 0 0,0-2 7873 0 0</inkml:trace>
  <inkml:trace contextRef="#ctx0" brushRef="#br0" timeOffset="24690.445">6797 2510 10394 0 0,'0'0'800'0'0,"0"0"-301"0"0,0 0 165 0 0,0 0 274 0 0,0 0 121 0 0,0 0-54 0 0,0 0-174 0 0,32 0-139 0 0,101 0-106 0 0,167-23 502 0 0,-206 11-2106 0 0,-14 1-3092 0 0,-26 6-3802 0 0,-36 4 2396 0 0</inkml:trace>
  <inkml:trace contextRef="#ctx0" brushRef="#br0" timeOffset="24996.628">7596 2521 2977 0 0,'0'0'1457'0'0,"0"0"-330"0"0,0 0 35 0 0,0 0 262 0 0,0 0 115 0 0,0 0-77 0 0,0 0-249 0 0,-31 15-275 0 0,-95 48-211 0 0,64-24 190 0 0,53-27-761 0 0,5-7-114 0 0,1-1-1 0 0,0 1 1 0 0,0 0-1 0 0,0 0 1 0 0,0 1-1 0 0,1-1 1 0 0,0 0-1 0 0,0 1 1 0 0,0-1-1 0 0,1 1 1 0 0,0 0-1 0 0,0-1 1 0 0,0 1 0 0 0,1 0-1 0 0,0 2-41 0 0,2-5 87 0 0,-1 0 0 0 0,2-1 0 0 0,-1 1 0 0 0,0-1 0 0 0,0 1 1 0 0,1-1-1 0 0,-1 0 0 0 0,1 0 0 0 0,0 0 0 0 0,0 0 0 0 0,0 0 0 0 0,0-1 0 0 0,0 1 0 0 0,0-1 0 0 0,0 0 0 0 0,0 0 1 0 0,1 0-1 0 0,-1 0 0 0 0,0 0 0 0 0,1-1 0 0 0,-1 0 0 0 0,0 0 0 0 0,3 0-87 0 0,7 2 284 0 0,0-2 0 0 0,-1 1 0 0 0,1-2 0 0 0,0 0 0 0 0,-1 0 0 0 0,1-1 0 0 0,-1-1 0 0 0,0 0-1 0 0,0-1 1 0 0,7-3-284 0 0,97-47 1047 0 0,11-28-359 0 0,-76 39-461 0 0,-55 68-2901 0 0,-12 20-2147 0 0,12-14-6185 0 0,4-23 6981 0 0</inkml:trace>
  <inkml:trace contextRef="#ctx0" brushRef="#br0" timeOffset="25343.529">8051 2782 8890 0 0,'0'0'2192'0'0,"0"0"-538"0"0,0 0-118 0 0,0 0-39 0 0,0 0-193 0 0,0 0-290 0 0,0 0-302 0 0,0 0-222 0 0,14-31-115 0 0,47-94-53 0 0,-11 52 250 0 0,-32 57-418 0 0,-18 16-160 0 0,0 1-1 0 0,0 0 1 0 0,0-1-1 0 0,0 1 0 0 0,0 0 1 0 0,0-1-1 0 0,0 1 0 0 0,0-1 1 0 0,0 1-1 0 0,0 0 1 0 0,1-1-1 0 0,-1 1 0 0 0,0 0 1 0 0,0-1-1 0 0,1 1 0 0 0,-1-1 1 0 0,0 1-1 0 0,1-1 1 0 0,-1 1-1 0 0,1-1 0 0 0,-1 1 1 0 0,1-1-1 0 0,-1 0 0 0 0,1 1 1 0 0,-1-1-1 0 0,1 1 1 0 0,-1-1-1 0 0,1 0 0 0 0,-1 0 1 0 0,1 1-1 0 0,0-1 0 0 0,-1 0 1 0 0,1 0-1 0 0,0 0 0 0 0,-1 0 1 0 0,1 1-1 0 0,0-1 1 0 0,-1 0-1 0 0,1 0 0 0 0,-1 0 1 0 0,1 0-1 0 0,0-1 0 0 0,-1 1 1 0 0,1 0-1 0 0,0 0 1 0 0,-1 0-1 0 0,1 0 0 0 0,-1-1 1 0 0,1 1-1 0 0,0 0 0 0 0,-1-1 1 0 0,1 1-1 0 0,-1 0 1 0 0,1-1-1 0 0,-1 1 0 0 0,1-1 1 0 0,-1 1-1 0 0,1-1 0 0 0,-1 1 1 0 0,0-1-1 0 0,1 1 1 0 0,-1-1-1 0 0,0 1 0 0 0,1-1 1 0 0,-1 0 6 0 0,-1 6 9 0 0,0 1 0 0 0,0-1 0 0 0,1 1 0 0 0,0-1 0 0 0,0 1 0 0 0,0-1 0 0 0,1 0 0 0 0,-1 1 1 0 0,1-1-1 0 0,1 0 0 0 0,-1 1 0 0 0,1-1 0 0 0,0 0 0 0 0,0 0 0 0 0,0 0 0 0 0,1 0 0 0 0,-1-1 0 0 0,1 1 1 0 0,1-1-1 0 0,-1 1 0 0 0,0-1 0 0 0,1 0 0 0 0,0 0 0 0 0,0-1 0 0 0,0 1 0 0 0,1-1 0 0 0,-1 0 0 0 0,1 0 1 0 0,0 0-1 0 0,-1-1 0 0 0,1 1 0 0 0,0-1 0 0 0,1-1 0 0 0,2 2-9 0 0,1-4 248 0 0,1 0 0 0 0,-1-1 0 0 0,1 0 0 0 0,-1 0 0 0 0,0-1 0 0 0,0 0 0 0 0,0-1 0 0 0,0 0 0 0 0,-1 0 0 0 0,1-1 0 0 0,-1 0 0 0 0,0 0 0 0 0,-1-1 0 0 0,1 0 0 0 0,-1-1 0 0 0,0 1-248 0 0,80-93 596 0 0,-74 79-1126 0 0,-3 3-1670 0 0,-3 6-2785 0 0,-4 9-228 0 0,0 1 2080 0 0,-2 0 743 0 0,0 1-4314 0 0</inkml:trace>
  <inkml:trace contextRef="#ctx0" brushRef="#br0" timeOffset="25708.865">8778 2396 12443 0 0,'0'0'1583'0'0,"0"0"-263"0"0,0 0-110 0 0,0 0-218 0 0,0 0-319 0 0,0 0-314 0 0,0 0-228 0 0,0 0-91 0 0,0 0-11 0 0,0 0-32 0 0,0 0-18 0 0,0 0-11 0 0,0 0-31 0 0,-28 35-9 0 0,-86 109-33 0 0,111-141 92 0 0,0 0 0 0 0,0 0 0 0 0,0 0 0 0 0,0 1 0 0 0,1-1 0 0 0,-1 0 0 0 0,1 1-1 0 0,0 0 1 0 0,0 0 0 0 0,1-1 0 0 0,-1 1 0 0 0,1 0 0 0 0,-1 0 0 0 0,1 0 0 0 0,1 1 0 0 0,-1-1 0 0 0,0 0 0 0 0,1 0 0 0 0,0 2 13 0 0,1 6-76 0 0,-2-8 54 0 0,1-1 1 0 0,-1 1 0 0 0,1 0-1 0 0,0-1 1 0 0,0 1-1 0 0,0 0 1 0 0,1-1 0 0 0,-1 1-1 0 0,1-1 1 0 0,0 1-1 0 0,0 0 1 0 0,0-1 0 0 0,1 0-1 0 0,-1 1 1 0 0,1-1-1 0 0,0 0 1 0 0,0 0-1 0 0,0 0 1 0 0,0 0 0 0 0,0 0-1 0 0,1 0 1 0 0,-1-1-1 0 0,1 1 1 0 0,0-1 0 0 0,-1 1-1 0 0,1-1 1 0 0,0 0-1 0 0,1 0 1 0 0,-1-1 0 0 0,0 1-1 0 0,1-1 1 0 0,-1 1-1 0 0,0-1 1 0 0,1 0-1 0 0,0 0 1 0 0,3 0 21 0 0,9-2 274 0 0,1 0 0 0 0,0-1 0 0 0,0-1 0 0 0,-1-1 0 0 0,1 0 0 0 0,-1-1 0 0 0,0-1 0 0 0,-1 0 0 0 0,1-1 0 0 0,-1-1 0 0 0,-1 0 0 0 0,1-1 0 0 0,-1-1 0 0 0,-1 0 0 0 0,0-1-1 0 0,0 0 1 0 0,-1-1 0 0 0,-1 0 0 0 0,0-1 0 0 0,-1 0 0 0 0,7-12-274 0 0,13-14 262 0 0,-2-2 1 0 0,-2-1-1 0 0,-2 0 0 0 0,-2-2 0 0 0,8-23-262 0 0,-25 54-76 0 0,0 1-1 0 0,-1-1 1 0 0,0 0-1 0 0,-1 0 1 0 0,0-1 0 0 0,-1 1-1 0 0,-1-1 1 0 0,0 1-1 0 0,-1-1 1 0 0,0 1-1 0 0,-1-1 1 0 0,-1 1 0 0 0,0-1-1 0 0,-1 1 1 0 0,0 0-1 0 0,-3-7 77 0 0,4 17-108 0 0,0 0 0 0 0,-1 0-1 0 0,1 0 1 0 0,0 0-1 0 0,-1 0 1 0 0,0 1 0 0 0,1-1-1 0 0,-1 1 1 0 0,0 0 0 0 0,0 0-1 0 0,-1 0 1 0 0,1 0-1 0 0,0 0 1 0 0,-1 0 0 0 0,1 1-1 0 0,-1 0 1 0 0,1 0 0 0 0,-1 0-1 0 0,0 0 1 0 0,1 0-1 0 0,-1 1 1 0 0,0 0 0 0 0,1 0-1 0 0,-1 0 1 0 0,0 0-1 0 0,0 0 1 0 0,-3 1 108 0 0,-95 37-3287 0 0,-26 82-1401 0 0,60-29-3364 0 0,53-67 3775 0 0</inkml:trace>
  <inkml:trace contextRef="#ctx0" brushRef="#br0" timeOffset="26278.939">7769 2661 0 0 0,'0'0'317'0'0,"0"0"1126"0"0,0 0 502 0 0,0 0 218 0 0,0 0 55 0 0,0 0-148 0 0,0 0-269 0 0,0 0-315 0 0,0 0-319 0 0,0 0-255 0 0,0 0-196 0 0,-2 19 1349 0 0,3-8-1927 0 0,0 1-1 0 0,1 0 1 0 0,0-1 0 0 0,1 0 0 0 0,0 1 0 0 0,1-1 0 0 0,0 0 0 0 0,1-1 0 0 0,0 1 0 0 0,1-1 0 0 0,0 0 0 0 0,0 0 0 0 0,1-1 0 0 0,0 0 0 0 0,1 0 0 0 0,5 5-138 0 0,24 6-1416 0 0,-10-18-7916 0 0,-19-2-430 0 0</inkml:trace>
  <inkml:trace contextRef="#ctx0" brushRef="#br0" timeOffset="26979.516">9323 2639 0 0 0,'0'0'1003'0'0,"0"0"145"0"0,0 0 386 0 0,0 0 462 0 0,0 0 307 0 0,0 0 1 0 0,0 0-273 0 0,0 0-368 0 0,0 0-294 0 0,0 0-260 0 0,0 0-232 0 0,0 0-173 0 0,0 0-145 0 0,11-4 391 0 0,-9 52 306 0 0,-4 116-2068 0 0,4-159-1553 0 0,-2-5-1410 0 0,0 0-3527 0 0,0 0 750 0 0</inkml:trace>
  <inkml:trace contextRef="#ctx0" brushRef="#br0" timeOffset="27145.081">9290 2241 14667 0 0,'0'0'456'0'0,"0"0"-200"0"0,0 0 16 0 0,0 0 32 0 0,0 0-80 0 0,0 0-296 0 0,0 0-280 0 0,0 0-128 0 0,0 0-32 0 0,0 0-8 0 0,0 0-368 0 0,0 0-873 0 0,0 0-1311 0 0,66 85-1257 0 0,-53-74 136 0 0</inkml:trace>
  <inkml:trace contextRef="#ctx0" brushRef="#br0" timeOffset="27583.51">9610 2734 3049 0 0,'0'0'2818'0'0,"0"0"-969"0"0,0 0-252 0 0,0 0 147 0 0,0 0 24 0 0,0 0-211 0 0,0 0-306 0 0,0 0-282 0 0,0 0-170 0 0,0 0-117 0 0,0 0-105 0 0,0 0-89 0 0,0 0-50 0 0,6-13-24 0 0,47-95 621 0 0,37-20-33 0 0,-90 127-1016 0 0,0 1 0 0 0,1-1 0 0 0,-1 0 0 0 0,1 1 1 0 0,-1-1-1 0 0,0 0 0 0 0,1 1 0 0 0,0-1 0 0 0,-1 1 0 0 0,1-1 1 0 0,-1 1-1 0 0,1-1 0 0 0,0 1 0 0 0,-1-1 0 0 0,1 1 0 0 0,0 0 1 0 0,-1-1-1 0 0,1 1 0 0 0,0 0 0 0 0,0-1 0 0 0,-1 1 0 0 0,1 0 1 0 0,0 0-1 0 0,0 0 0 0 0,-1 0 0 0 0,1 0 0 0 0,0 0 0 0 0,0 0 1 0 0,0 0-1 0 0,-1 0 0 0 0,1 0 0 0 0,0 0 0 0 0,0 0 1 0 0,-1 1-1 0 0,1-1 0 0 0,0 0 0 0 0,0 1 0 0 0,-1-1 0 0 0,1 0 1 0 0,0 1-1 0 0,-1-1 0 0 0,1 1 0 0 0,-1-1 0 0 0,1 1 0 0 0,0-1 1 0 0,-1 1-1 0 0,1-1 0 0 0,-1 1 0 0 0,1 0 0 0 0,-1-1 0 0 0,0 1 1 0 0,1 0-1 0 0,-1-1 0 0 0,0 1 0 0 0,1 0 0 0 0,-1 0 0 0 0,0 0 14 0 0,18 48-240 0 0,-16-43 258 0 0,5 20 18 0 0,-6-18-21 0 0,0-1 0 0 0,0 1 0 0 0,1 0 0 0 0,0-1 0 0 0,1 1 0 0 0,-1-1 0 0 0,1 0 1 0 0,1 0-1 0 0,-1 0 0 0 0,1 0 0 0 0,1-1 0 0 0,-1 1 0 0 0,1-1 0 0 0,0 0 0 0 0,1-1 0 0 0,-1 1 0 0 0,1-1 0 0 0,0 0 0 0 0,0 0 0 0 0,4 1-15 0 0,-4-6 131 0 0,-1-1 0 0 0,0 0 1 0 0,1 0-1 0 0,-1-1 0 0 0,0 1 0 0 0,0-1 0 0 0,0 0 0 0 0,0-1 0 0 0,0 1 0 0 0,-1-1 0 0 0,1 0 0 0 0,-1 0 0 0 0,1 0 0 0 0,-1-1 1 0 0,0 0-1 0 0,0 0 0 0 0,-1 0 0 0 0,1 0 0 0 0,-1 0 0 0 0,0-1 0 0 0,0 1 0 0 0,0-1 0 0 0,-1 0 0 0 0,0 0 0 0 0,0 0 1 0 0,0 0-1 0 0,0-1-131 0 0,-2 6-50 0 0,73-103-523 0 0,-39 82-4768 0 0,7 13-7123 0 0,-34 8 5989 0 0</inkml:trace>
  <inkml:trace contextRef="#ctx0" brushRef="#br0" timeOffset="28052.591">10516 2429 9306 0 0,'0'0'2566'0'0,"0"0"-1195"0"0,0 0-382 0 0,0 0 124 0 0,0 0 42 0 0,0 0-91 0 0,0 0-183 0 0,0 0-210 0 0,0 0-153 0 0,0 0-126 0 0,-32 22-142 0 0,-97 70-100 0 0,125-91-145 0 0,1 1 0 0 0,0-1 1 0 0,1 1-1 0 0,-1 0 1 0 0,0 0-1 0 0,0 0 0 0 0,1 0 1 0 0,-1 0-1 0 0,1 0 1 0 0,0 1-1 0 0,0 0 0 0 0,0-1 1 0 0,0 1-1 0 0,0 0 1 0 0,0 0-1 0 0,1 0 0 0 0,-1 0 1 0 0,1 0-1 0 0,0 0 1 0 0,0 0-1 0 0,0 2-5 0 0,-1 6 16 0 0,-9 89 0 0 0,11-98-6 0 0,0 0 0 0 0,1 0 0 0 0,-1 1 0 0 0,1-1 1 0 0,-1 0-1 0 0,1 0 0 0 0,0 0 0 0 0,0 0 0 0 0,0 1 0 0 0,0-1 0 0 0,0 0 0 0 0,0-1 0 0 0,1 1 0 0 0,-1 0 0 0 0,1 0 1 0 0,-1 0-1 0 0,1-1 0 0 0,0 1 0 0 0,-1-1 0 0 0,1 0 0 0 0,0 1 0 0 0,0-1 0 0 0,0 0 0 0 0,0 0 0 0 0,0 0 1 0 0,0 0-1 0 0,1 0 0 0 0,-1-1 0 0 0,0 1 0 0 0,0-1 0 0 0,1 1 0 0 0,-1-1 0 0 0,0 0 0 0 0,2 0-10 0 0,80-11 1143 0 0,96-105 91 0 0,-123 75-1104 0 0,-55 39-137 0 0,0 0 0 0 0,0 0 1 0 0,0 1-1 0 0,0-1 0 0 0,0 1 0 0 0,0-1 0 0 0,1 1 1 0 0,-1 0-1 0 0,1 0 0 0 0,-1 0 0 0 0,0 0 0 0 0,1 0 1 0 0,0 0-1 0 0,-1 1 0 0 0,1-1 0 0 0,-1 1 0 0 0,1 0 1 0 0,0 0-1 0 0,-1 0 0 0 0,1 0 0 0 0,-1 0 0 0 0,1 1 1 0 0,0-1-1 0 0,-1 1 0 0 0,1 0 0 0 0,-1-1 0 0 0,1 1 1 0 0,-1 0-1 0 0,0 0 0 0 0,1 1 0 0 0,-1-1 7 0 0,4 15 3 0 0,-1-1 0 0 0,-1 1 0 0 0,0 0 0 0 0,-2 0 0 0 0,1 0 0 0 0,-2 0 0 0 0,0 0 0 0 0,-1 0 0 0 0,-1 1 0 0 0,-2 13-3 0 0,2 1-36 0 0,-10 96-599 0 0,-6-1 1 0 0,-26 98 634 0 0,41-215-6 0 0,-5 25-13 0 0,-2-1 1 0 0,-1 0 0 0 0,-2 0-1 0 0,-1-1 1 0 0,-2-1-1 0 0,-1 0 1 0 0,-1-1 0 0 0,-2-1-1 0 0,-16 20 19 0 0,32-43 15 0 0,-1 0-1 0 0,0 0 0 0 0,0 0 1 0 0,0 0-1 0 0,-1 0 0 0 0,0-1 1 0 0,0 0-1 0 0,-1 0 0 0 0,1-1 1 0 0,-1 1-1 0 0,0-1 0 0 0,0 0 1 0 0,-1-1-1 0 0,1 1 0 0 0,-1-1 1 0 0,1-1-1 0 0,-1 1 0 0 0,0-1 1 0 0,0 0-1 0 0,0-1 0 0 0,0 0 1 0 0,-1 0-1 0 0,1 0 0 0 0,-3-1-14 0 0,7-2-14 0 0,0 0-1 0 0,0 0 0 0 0,0 0 0 0 0,0 0 0 0 0,1-1 0 0 0,-1 1 0 0 0,0-1 1 0 0,1 0-1 0 0,0 1 0 0 0,0-1 0 0 0,0 0 0 0 0,0-1 0 0 0,0 1 1 0 0,1 0-1 0 0,-1 0 0 0 0,1-1 0 0 0,0 1 0 0 0,0-1 0 0 0,0 1 0 0 0,0-1 1 0 0,1 0-1 0 0,0 1 0 0 0,-1-3 15 0 0,1 5-9 0 0,-9-214-2682 0 0,10 143-1669 0 0,-1 34-1760 0 0,0 7-2466 0 0</inkml:trace>
  <inkml:trace contextRef="#ctx0" brushRef="#br0" timeOffset="28943.934">8846 2392 0 0 0,'-24'-16'0'0'0,"17"-19"103"0"0,-8 42 11758 0 0,-7 85-6600 0 0,20-60-4958 0 0,2-1 0 0 0,2 0 1 0 0,0 1-1 0 0,2-1 0 0 0,1 0 0 0 0,2 0 1 0 0,1-1-1 0 0,9 22-303 0 0,-15-48-11 0 0,-1 1 1 0 0,1-1-1 0 0,0 0 0 0 0,0 0 1 0 0,0 0-1 0 0,1 0 1 0 0,-1-1-1 0 0,1 1 0 0 0,0 0 1 0 0,0-1-1 0 0,0 0 0 0 0,1 0 1 0 0,-1 0-1 0 0,1 0 1 0 0,0-1-1 0 0,-1 1 0 0 0,1-1 1 0 0,0 0-1 0 0,0 0 1 0 0,1 0-1 0 0,-1-1 0 0 0,0 1 1 0 0,1-1-1 0 0,-1 0 0 0 0,5 0 11 0 0,-5-1-380 0 0,16-1-2221 0 0,-9-6-5045 0 0,-7 1-1112 0 0</inkml:trace>
  <inkml:trace contextRef="#ctx0" brushRef="#br0" timeOffset="32699.631">11466 2867 12003 0 0,'0'0'630'0'0,"0"0"-544"0"0,0 0-380 0 0,0 0-110 0 0,0 0 122 0 0,0 0 323 0 0,0 0 286 0 0,0 0 138 0 0,0 0-30 0 0,0 0-150 0 0,0 0-182 0 0,-24 31-182 0 0,-74 96-153 0 0,8 9-4184 0 0,76-110 658 0 0,6-11-1152 0 0</inkml:trace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3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30.6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0 1712 0 0,'0'0'1075'0'0,"0"0"-291"0"0,0 0-70 0 0,0 0 250 0 0,0 0 304 0 0,0 0 133 0 0,0 0-173 0 0,0 0-325 0 0,0 0-363 0 0,0 0-260 0 0,0 0-107 0 0,-4 7-38 0 0,-6 16 49 0 0,0 0 1 0 0,1 0-1 0 0,1 1 0 0 0,2 0 1 0 0,0 1-1 0 0,2 0 0 0 0,0-1 1 0 0,2 1-1 0 0,0 0 0 0 0,3 21-184 0 0,-1-38 109 0 0,1-1-1 0 0,-1 1 1 0 0,2 0-1 0 0,-1-1 1 0 0,1 0-1 0 0,0 1 1 0 0,1-1-1 0 0,-1 0 1 0 0,1 0-1 0 0,1 0 1 0 0,0 0-1 0 0,-1-1 1 0 0,2 1 0 0 0,-1-1-1 0 0,1 0 1 0 0,0-1-1 0 0,0 1 1 0 0,1-1-1 0 0,0 0 1 0 0,0 0-1 0 0,0 0-108 0 0,-1-4 154 0 0,-1 1 0 0 0,1-1 0 0 0,0 0 0 0 0,0-1 0 0 0,-1 1 0 0 0,1-1 0 0 0,0 0 0 0 0,0 0 0 0 0,0 0 0 0 0,0-1 0 0 0,-1 1 0 0 0,1-1 0 0 0,0 0 0 0 0,0-1 0 0 0,-1 1 0 0 0,1-1 0 0 0,-1 0 0 0 0,1 0 0 0 0,-1 0 0 0 0,0-1 0 0 0,2-1-154 0 0,152-154 1637 0 0,-121 117-1512 0 0,107-148 292 0 0,-144 189-429 0 0,0 0 0 0 0,0 1-1 0 0,-1-1 1 0 0,1 1 0 0 0,0-1-1 0 0,0 1 1 0 0,-1-1 0 0 0,1 1-1 0 0,0-1 1 0 0,0 1 0 0 0,0-1 0 0 0,0 1-1 0 0,0-1 1 0 0,-1 1 0 0 0,1-1-1 0 0,0 1 1 0 0,0-1 0 0 0,1 1-1 0 0,-1-1 1 0 0,0 1 0 0 0,0-1-1 0 0,0 1 1 0 0,0-1 0 0 0,0 1-1 0 0,0-1 1 0 0,1 1 0 0 0,-1-1-1 0 0,0 1 1 0 0,0-1 0 0 0,1 0-1 0 0,-1 1 1 0 0,0-1 0 0 0,1 1-1 0 0,-1-1 1 0 0,0 0 0 0 0,1 1-1 0 0,-1-1 1 0 0,1 0 0 0 0,-1 1-1 0 0,1-1 1 0 0,-1 0 0 0 0,0 0-1 0 0,1 1 1 0 0,-1-1 0 0 0,1 0-1 0 0,-1 0 1 0 0,1 0 0 0 0,-1 0-1 0 0,1 0 1 0 0,-1 0 0 0 0,1 0-1 0 0,0 0 1 0 0,-1 0 0 0 0,1 0 0 0 0,-1 0-1 0 0,1 0 1 0 0,-1 0 0 0 0,1 0-1 0 0,-1 0 1 0 0,1 0 0 0 0,-1-1-1 0 0,1 1 1 0 0,-1 0 12 0 0,1 8 114 0 0,7 96-107 0 0,-4 0 1 0 0,-5 0 0 0 0,-4 0 0 0 0,-5-1 0 0 0,-4 0-1 0 0,-5 0 1 0 0,-31 97-8 0 0,45-184 64 0 0,0-1-1 0 0,-1 0 0 0 0,-1 0 1 0 0,0-1-1 0 0,-1 0 0 0 0,0 0 1 0 0,-1-1-1 0 0,-9 11-63 0 0,17-23 39 0 0,1 0 0 0 0,-1-1-1 0 0,0 1 1 0 0,1 0 0 0 0,-1 0 0 0 0,0 0-1 0 0,0-1 1 0 0,0 1 0 0 0,1 0 0 0 0,-1 0-1 0 0,0-1 1 0 0,0 1 0 0 0,0-1 0 0 0,0 1-1 0 0,0-1 1 0 0,0 0 0 0 0,0 1 0 0 0,0-1-1 0 0,0 0 1 0 0,0 1 0 0 0,0-1 0 0 0,-1 0-1 0 0,1 0 1 0 0,0 0 0 0 0,0 0-1 0 0,0 0 1 0 0,0 0 0 0 0,0 0 0 0 0,0-1-1 0 0,0 1 1 0 0,0 0 0 0 0,0-1 0 0 0,0 1-1 0 0,0 0 1 0 0,0-1 0 0 0,0 0 0 0 0,0 1-1 0 0,0-1 1 0 0,0 1 0 0 0,0-1 0 0 0,0 0-1 0 0,1 0 1 0 0,-1 1 0 0 0,0-1 0 0 0,1 0-1 0 0,-1 0 1 0 0,0 0 0 0 0,1 0 0 0 0,-1 0-1 0 0,1 0 1 0 0,-1 0 0 0 0,1 0 0 0 0,0 0-1 0 0,-1 0 1 0 0,1 0 0 0 0,0 0 0 0 0,0 0-39 0 0,-13-67 320 0 0,13 33-606 0 0,1-1 0 0 0,3 1 0 0 0,0 0 0 0 0,3 0 0 0 0,1 1 0 0 0,1 0 0 0 0,2 0 286 0 0,37-86-5354 0 0,-8 46-6735 0 0,-30 57 8394 0 0</inkml:trace>
  <inkml:trace contextRef="#ctx0" brushRef="#br0" timeOffset="284.885">1006 74 8146 0 0,'0'0'1565'0'0,"0"0"-386"0"0,0 0-161 0 0,0 0 87 0 0,0 0 52 0 0,0 0-100 0 0,0 0-211 0 0,0 0-210 0 0,-32 26-175 0 0,-97 82-118 0 0,79-41-15 0 0,45-54-257 0 0,2-6-45 0 0,0 0 0 0 0,0 1 0 0 0,0-1 0 0 0,1 1 0 0 0,0-1 0 0 0,0 1 0 0 0,1 0 0 0 0,0 0-1 0 0,0-1 1 0 0,1 1 0 0 0,0 0 0 0 0,0 0 0 0 0,1 0 0 0 0,0 0 0 0 0,1-1 0 0 0,-1 1 0 0 0,1 0 0 0 0,1-1 0 0 0,0 1 0 0 0,0-1 0 0 0,0 0 0 0 0,1 0 0 0 0,0 0 0 0 0,0-1 0 0 0,1 1 0 0 0,0-1 0 0 0,0 0 0 0 0,0 0-26 0 0,2-2 100 0 0,-1 0 1 0 0,0-1-1 0 0,1 0 1 0 0,-1-1 0 0 0,1 1-1 0 0,0-1 1 0 0,0 0-1 0 0,0-1 1 0 0,0 0-1 0 0,0 0 1 0 0,0 0 0 0 0,0-1-1 0 0,0 0 1 0 0,0-1-1 0 0,0 1 1 0 0,0-1 0 0 0,0-1-1 0 0,0 1 1 0 0,0-1-1 0 0,0-1 1 0 0,-1 1-1 0 0,1-1 1 0 0,-1 0 0 0 0,1 0-1 0 0,0-2-100 0 0,6-2 128 0 0,-2-1-1 0 0,1-1 0 0 0,-1 0 0 0 0,0 0 1 0 0,-1-1-1 0 0,0-1 0 0 0,0 0 1 0 0,-1 0-1 0 0,-1 0 0 0 0,0-1 1 0 0,-1-1-1 0 0,1-1-127 0 0,-2 0 67 0 0,0 0 0 0 0,-1 0-1 0 0,0 0 1 0 0,-1 0 0 0 0,-1-1 0 0 0,0 0 0 0 0,-1 0 0 0 0,-1 0 0 0 0,0 0 0 0 0,-2-4-67 0 0,-18-60-2682 0 0,-36 20-7497 0 0,43 54 2387 0 0</inkml:trace>
  <inkml:trace contextRef="#ctx0" brushRef="#br0" timeOffset="622.513">1267 181 3481 0 0,'0'0'2676'0'0,"0"0"-731"0"0,0 0-325 0 0,0 0 46 0 0,0 0-58 0 0,0 0-306 0 0,0 0-437 0 0,0 0-329 0 0,0 0-149 0 0,0 0-12 0 0,0 0-2 0 0,0 0-46 0 0,0 0-67 0 0,1 16-77 0 0,0 54-47 0 0,-1-64-65 0 0,-1 1 1 0 0,1-1-1 0 0,1 1 1 0 0,-1-1-1 0 0,1 0 1 0 0,0 0-1 0 0,1 1 1 0 0,0-1-1 0 0,-1 0 1 0 0,2 0-1 0 0,-1 0 1 0 0,1-1-1 0 0,0 1 1 0 0,0-1-1 0 0,1 1 1 0 0,-1-1-1 0 0,1 0 1 0 0,0 0 0 0 0,1-1-1 0 0,-1 1 1 0 0,1-1-1 0 0,0 0 1 0 0,0 0-1 0 0,0 0 1 0 0,1-1-1 0 0,-1 0 1 0 0,1 0-1 0 0,0 0 1 0 0,-1-1-1 0 0,1 0 1 0 0,1 0-1 0 0,-1-1 1 0 0,0 1-1 0 0,0-1 1 0 0,1 0-1 0 0,-1-1 1 0 0,2 0-72 0 0,1 0 175 0 0,0 0 1 0 0,0-1 0 0 0,0 0-1 0 0,0-1 1 0 0,-1 0 0 0 0,1 0-1 0 0,-1-1 1 0 0,1 0 0 0 0,-1 0-1 0 0,0-1 1 0 0,0 0 0 0 0,-1 0-1 0 0,1-1 1 0 0,-1 0 0 0 0,0-1-1 0 0,0 1 1 0 0,-1-1 0 0 0,1-1-176 0 0,5-6 48 0 0,-1 0 0 0 0,-1 0 0 0 0,0-1 0 0 0,-1-1 0 0 0,-1 0 0 0 0,0 0 0 0 0,-1-1 0 0 0,0 1 0 0 0,-1-2 0 0 0,-1 1 0 0 0,-1 0 0 0 0,0-1 0 0 0,-1 0 0 0 0,-1-5-48 0 0,4-34-5064 0 0,-4 1-5001 0 0,-2 47 974 0 0</inkml:trace>
</inkml:ink>
</file>

<file path=ppt/ink/ink3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42.4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11 6385 0 0,'0'0'1407'0'0,"0"0"-434"0"0,0 0-103 0 0,0 0 283 0 0,0 0 352 0 0,0 0 177 0 0,0 0-138 0 0,0 0-317 0 0,0 0-273 0 0,0 0-119 0 0,0 0-33 0 0,0 0 21 0 0,0 0 11 0 0,1 12-58 0 0,-2 154 1743 0 0,-4-132-2268 0 0,-21 149 349 0 0,8 0 0 0 0,8 34-600 0 0,10-192-1110 0 0,0 32 2067 0 0,-1-48-6346 0 0,0-11-5934 0 0,-1-5 5795 0 0,-1 3 2181 0 0</inkml:trace>
  <inkml:trace contextRef="#ctx0" brushRef="#br0" timeOffset="248.832">0 501 12819 0 0,'0'0'964'0'0,"0"0"-311"0"0,0 0 66 0 0,0 0 251 0 0,0 0 163 0 0,0 0-74 0 0,0 0-197 0 0,37 0-167 0 0,116 0-141 0 0,51-16 849 0 0,171-38-2467 0 0,-326 42-4230 0 0,-20-2-6440 0 0,-26 10 7995 0 0</inkml:trace>
  <inkml:trace contextRef="#ctx0" brushRef="#br0" timeOffset="700.731">963 0 2024 0 0,'0'0'3389'0'0,"0"0"-1027"0"0,0 0-580 0 0,0 0-142 0 0,0 0-68 0 0,0 0-177 0 0,0 0-205 0 0,0 0-119 0 0,0 0-54 0 0,0 0 9 0 0,0 0-62 0 0,0 0-177 0 0,-3 32-159 0 0,-11 104-132 0 0,-21 42 422 0 0,29-148-860 0 0,2-1 0 0 0,1 1 0 0 0,1 0 0 0 0,2 0 0 0 0,2 23-58 0 0,-2-48 5 0 0,1-1 0 0 0,0 1 0 0 0,1-1 0 0 0,-1 1 0 0 0,1-1 0 0 0,-1 0-1 0 0,1 0 1 0 0,1 0 0 0 0,-1 0 0 0 0,0 0 0 0 0,1 0 0 0 0,0 0 0 0 0,0-1-1 0 0,0 0 1 0 0,0 1 0 0 0,1-1 0 0 0,-1 0 0 0 0,1-1 0 0 0,0 1 0 0 0,0-1-1 0 0,0 1 1 0 0,0-1 0 0 0,0 0 0 0 0,1-1 0 0 0,-1 1 0 0 0,0-1 0 0 0,1 0-1 0 0,-1 0 1 0 0,1 0 0 0 0,4 0-5 0 0,2 0 28 0 0,1 0 0 0 0,0-1-1 0 0,0 0 1 0 0,-1-1 0 0 0,1 0 0 0 0,0-1-1 0 0,-1-1 1 0 0,1 0 0 0 0,-1 0-1 0 0,0-1 1 0 0,9-4-28 0 0,73-32-256 0 0,-77 81-503 0 0,-13-33 721 0 0,1-1-1 0 0,0 1 0 0 0,1 0 1 0 0,-1-1-1 0 0,1 0 1 0 0,1 0-1 0 0,-1-1 0 0 0,1 1 1 0 0,1-1-1 0 0,-1 0 1 0 0,1-1-1 0 0,0 0 0 0 0,0 0 1 0 0,0 0-1 0 0,1-1 0 0 0,0 0 1 0 0,-1 0-1 0 0,2-1 1 0 0,-1 0-1 0 0,0-1 0 0 0,0 1 1 0 0,1-2-1 0 0,-1 1 0 0 0,1-1 1 0 0,0-1-1 0 0,1 1 39 0 0,5 1 53 0 0,0 0 1 0 0,1-1-1 0 0,-1-1 0 0 0,1-1 0 0 0,-1 0 0 0 0,1-1 1 0 0,-1 0-1 0 0,0-1 0 0 0,0-1 0 0 0,0 0 0 0 0,0-2 1 0 0,-1 1-1 0 0,1-2 0 0 0,-2 0 0 0 0,1 0 0 0 0,-1-1 1 0 0,0-1-1 0 0,0 0 0 0 0,1-3-53 0 0,-4 5 73 0 0,0 0-1 0 0,-1-1 1 0 0,1 0-1 0 0,-1-1 1 0 0,-1 0 0 0 0,0 0-1 0 0,0-1 1 0 0,-1 0-1 0 0,0 0 1 0 0,-1-1-1 0 0,0 1 1 0 0,0-2 0 0 0,-2 1-1 0 0,1 0 1 0 0,-1-1-1 0 0,-1 0 1 0 0,0 0 0 0 0,-1 0-1 0 0,0 0 1 0 0,0-1-1 0 0,-2-3-72 0 0,-2 14-6 0 0,0 0 0 0 0,0 0 0 0 0,-1 0 0 0 0,1 0 0 0 0,0 0-1 0 0,-1 0 1 0 0,0 1 0 0 0,1 0 0 0 0,-1-1 0 0 0,0 1 0 0 0,0 0 0 0 0,0 0-1 0 0,0 1 1 0 0,0-1 0 0 0,0 1 0 0 0,0-1 0 0 0,0 1 0 0 0,0 0 0 0 0,0 0-1 0 0,0 0 1 0 0,0 1 0 0 0,0-1 0 0 0,0 1 0 0 0,0-1 0 0 0,0 1-1 0 0,0 0 1 0 0,0 0 0 0 0,1 0 0 0 0,-1 1 0 0 0,0-1 0 0 0,1 1 0 0 0,-1-1-1 0 0,1 1 1 0 0,-1 0 0 0 0,1 0 0 0 0,-1 0 6 0 0,-9 8-78 0 0,1 1 1 0 0,0 0-1 0 0,0 1 1 0 0,1 0-1 0 0,0 0 0 0 0,1 1 1 0 0,1 0-1 0 0,0 1 1 0 0,1-1-1 0 0,0 2 0 0 0,1-1 1 0 0,1 1-1 0 0,0 0 1 0 0,1 0-1 0 0,0 0 0 0 0,2 0 1 0 0,0 1-1 0 0,0 0 1 0 0,2-1-1 0 0,-1 1 1 0 0,2 0-1 0 0,1 3 78 0 0,-1-13-45 0 0,0-1 1 0 0,1 1-1 0 0,-1-1 1 0 0,1 1-1 0 0,0-1 1 0 0,1 0-1 0 0,-1 0 1 0 0,1 0-1 0 0,0 0 1 0 0,1 0-1 0 0,-1 0 1 0 0,1-1-1 0 0,-1 0 1 0 0,2 0-1 0 0,-1 0 1 0 0,0 0-1 0 0,1-1 1 0 0,-1 1-1 0 0,1-1 1 0 0,0 0-1 0 0,0-1 1 0 0,0 1-1 0 0,1-1 1 0 0,-1 0-1 0 0,4 1 45 0 0,144 21-1389 0 0,-60-29-1724 0 0,-33-6-2216 0 0,-30 6 936 0 0,-1 1-1860 0 0</inkml:trace>
</inkml:ink>
</file>

<file path=ppt/ink/ink3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39.0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26 590 0 0 0,'0'0'2116'0'0,"0"0"268"0"0,0 0 156 0 0,0 0-47 0 0,0 0-206 0 0,0 0-273 0 0,0 0-301 0 0,0 0-335 0 0,0 0-359 0 0,0 0-316 0 0,0 0-269 0 0,0 5-34 0 0,45 230 1694 0 0,-30-145-1849 0 0,-4 1 0 0 0,-4 0 0 0 0,-4 10-245 0 0,-3-93 14 0 0,0 0 0 0 0,-1 0-1 0 0,0-1 1 0 0,-1 1 0 0 0,0 0 0 0 0,0-1-1 0 0,0 0 1 0 0,-1 1 0 0 0,0-1 0 0 0,0 0-1 0 0,-1 0 1 0 0,0-1 0 0 0,0 1 0 0 0,-1-1-1 0 0,0 0 1 0 0,-1 1-14 0 0,6-6 8 0 0,-1 0 0 0 0,0 0 0 0 0,0 0 0 0 0,0 0 1 0 0,-1 0-1 0 0,1 0 0 0 0,0 0 0 0 0,0 0 0 0 0,0-1 0 0 0,-1 1 0 0 0,1 0 0 0 0,0-1 0 0 0,-1 1 0 0 0,1-1 0 0 0,0 0 1 0 0,-1 1-1 0 0,1-1 0 0 0,0 0 0 0 0,-1 0 0 0 0,1 0 0 0 0,-1 0 0 0 0,1 0 0 0 0,-1 0 0 0 0,1 0 0 0 0,0 0 0 0 0,-1 0 0 0 0,1-1 1 0 0,-1 1-1 0 0,1-1 0 0 0,0 1 0 0 0,-1-1 0 0 0,1 0 0 0 0,0 1 0 0 0,0-1 0 0 0,-1 0 0 0 0,1 0 0 0 0,0 0 0 0 0,0 0 0 0 0,0 0 1 0 0,0 0-1 0 0,0 0 0 0 0,0 0 0 0 0,1 0 0 0 0,-1 0 0 0 0,0 0 0 0 0,0-1 0 0 0,1 1 0 0 0,-1 0 0 0 0,1-1 0 0 0,-1 1 1 0 0,1 0-1 0 0,0-1 0 0 0,-1 1 0 0 0,1-1 0 0 0,0 1 0 0 0,0-1 0 0 0,0 1 0 0 0,0 0 0 0 0,0-1 0 0 0,0 1 0 0 0,0-1 0 0 0,1 1 1 0 0,-1 0-1 0 0,1-1-8 0 0,1-23-37 0 0,2 0 1 0 0,0 0 0 0 0,2 0 0 0 0,1 1 0 0 0,0 0 0 0 0,2 0-1 0 0,1 1 1 0 0,1 0 0 0 0,1 1 0 0 0,1 0 0 0 0,12-15 36 0 0,-11 12-30 0 0,13-23-39 0 0,3 1 1 0 0,2 1 0 0 0,1 2-1 0 0,3 1 1 0 0,1 1 0 0 0,2 3 0 0 0,2 1-1 0 0,1 2 1 0 0,2 2 0 0 0,1 1 0 0 0,37-18 68 0 0,-72 46-3 0 0,0 1 1 0 0,1 0-1 0 0,0 0 1 0 0,-1 1-1 0 0,1 1 1 0 0,0 0-1 0 0,0 0 1 0 0,0 1-1 0 0,9 0 3 0 0,-18 2-5 0 0,0-1 0 0 0,1 1 0 0 0,-1-1 0 0 0,0 1 0 0 0,0 0 0 0 0,0 0 0 0 0,0 0 0 0 0,0 0 0 0 0,0 0 0 0 0,0 0 0 0 0,0 0 1 0 0,-1 1-1 0 0,1-1 0 0 0,0 1 0 0 0,-1-1 0 0 0,1 1 0 0 0,-1 0 0 0 0,1-1 0 0 0,-1 1 0 0 0,0 0 0 0 0,0 0 0 0 0,0 0 0 0 0,0 0 0 0 0,0 0 0 0 0,0 0 0 0 0,-1 0 0 0 0,1 1 0 0 0,-1-1 0 0 0,1 0 0 0 0,-1 0 0 0 0,0 0 0 0 0,0 1 0 0 0,0-1 0 0 0,0 0 0 0 0,0 1 5 0 0,-7 84-46 0 0,-2-61 66 0 0,-1 0 0 0 0,-2-1 1 0 0,0 0-1 0 0,-1-1 0 0 0,-2 0 0 0 0,0-1 0 0 0,-9 8-20 0 0,10-9-71 0 0,-2-1-1 0 0,0 0 0 0 0,-1-2 1 0 0,-1 0-1 0 0,0 0 1 0 0,-2-2-1 0 0,0 0 0 0 0,-1-2 1 0 0,-1 0-1 0 0,-7 3 72 0 0,-17-4-1433 0 0,16-13-2402 0 0,14-23-10532 0 0,16 15 12951 0 0</inkml:trace>
  <inkml:trace contextRef="#ctx0" brushRef="#br0" timeOffset="678.429">612 792 0 0 0,'0'0'2080'0'0,"0"0"-95"0"0,0 0 129 0 0,0 0 171 0 0,0 0 24 0 0,0 0-197 0 0,0 0-294 0 0,35 9-264 0 0,112 25-210 0 0,-41-26 863 0 0,-69-13-1605 0 0,0-2 0 0 0,-1-1-1 0 0,0-2 1 0 0,-1-1-1 0 0,0-2 1 0 0,-1-1 0 0 0,22-14-602 0 0,-44 22 64 0 0,0 0 0 0 0,-1-1 1 0 0,0-1-1 0 0,0 0 0 0 0,-1 0 1 0 0,0-1-1 0 0,0-1 0 0 0,-1 1 1 0 0,0-2-1 0 0,-1 1 0 0 0,0-1 0 0 0,0 0 1 0 0,-2-1-1 0 0,1 0 0 0 0,-1 0 1 0 0,-1 0-1 0 0,0-1 0 0 0,-1 0 1 0 0,0 1-1 0 0,-1-2 0 0 0,-1 1 0 0 0,0 0 1 0 0,0-7-65 0 0,-2 17-30 0 0,0 0 1 0 0,-1 0 0 0 0,1 1-1 0 0,-1-1 1 0 0,1 0-1 0 0,-1 1 1 0 0,0-1-1 0 0,0 1 1 0 0,0-1 0 0 0,-1 1-1 0 0,1-1 1 0 0,0 1-1 0 0,-1 0 1 0 0,1 0 0 0 0,-1 0-1 0 0,0-1 1 0 0,0 2-1 0 0,0-1 1 0 0,0 0-1 0 0,0 0 1 0 0,0 1 0 0 0,-1-1-1 0 0,1 1 1 0 0,0-1-1 0 0,-1 1 1 0 0,1 0 0 0 0,-1 0-1 0 0,0 0 1 0 0,1 1-1 0 0,-1-1 1 0 0,0 1-1 0 0,1-1 1 0 0,-1 1 0 0 0,0 0-1 0 0,0 0 30 0 0,-3-1-98 0 0,-1 1 0 0 0,0 1 0 0 0,1-1 1 0 0,-1 1-1 0 0,1 0 0 0 0,-1 0 0 0 0,1 1 0 0 0,-1 0 0 0 0,1 0 0 0 0,0 1 0 0 0,0 0 0 0 0,0 0 0 0 0,0 0 0 0 0,-1 1 98 0 0,-10 9-93 0 0,1 0 0 0 0,0 1 0 0 0,1 0 0 0 0,1 1 0 0 0,0 1 0 0 0,1 0 0 0 0,1 1 0 0 0,0 0 0 0 0,1 1 0 0 0,1 0 0 0 0,1 1-1 0 0,1 0 1 0 0,0 1 0 0 0,-1 8 93 0 0,6-21-15 0 0,1 1-1 0 0,1-1 0 0 0,0 0 0 0 0,0 1 0 0 0,0 0 0 0 0,1-1 1 0 0,0 1-1 0 0,0-1 0 0 0,1 1 0 0 0,0-1 0 0 0,0 1 1 0 0,1-1-1 0 0,0 1 0 0 0,0-1 0 0 0,1 0 0 0 0,0 0 1 0 0,0 0-1 0 0,1 0 0 0 0,-1-1 0 0 0,1 0 0 0 0,1 1 0 0 0,-1-1 1 0 0,1-1-1 0 0,1 1 0 0 0,-1-1 0 0 0,1 0 0 0 0,-1 0 1 0 0,5 2 15 0 0,5 0 46 0 0,0 0 0 0 0,1-1 1 0 0,0-1-1 0 0,0 0 0 0 0,0-1 0 0 0,0-1 1 0 0,1-1-1 0 0,0 0 0 0 0,-1-1 1 0 0,1-1-1 0 0,0 0 0 0 0,0-1 1 0 0,-1-1-1 0 0,1-1 0 0 0,12-3-46 0 0,-1-3 174 0 0,-1-1 0 0 0,1-1 0 0 0,-2-1 0 0 0,0-2 0 0 0,0 0 0 0 0,-1-2 0 0 0,-1 0-1 0 0,-1-2 1 0 0,0-1 0 0 0,-1-1 0 0 0,-1 0 0 0 0,-1-2 0 0 0,5-8-174 0 0,-3-2 63 0 0,-1 0-1 0 0,-1-2 1 0 0,-2 0 0 0 0,-1-2-1 0 0,-1-2-62 0 0,2-60-92 0 0,-18 96 75 0 0,0 1 0 0 0,0 0 0 0 0,0 0 1 0 0,0 0-1 0 0,-1 0 0 0 0,1 0 0 0 0,0 0 0 0 0,-1 0 0 0 0,1 0 0 0 0,-1 0 0 0 0,1 0 0 0 0,-1 0 0 0 0,0 0 0 0 0,1 0 0 0 0,-1 0 0 0 0,0 0 0 0 0,0 0 1 0 0,1 0-1 0 0,-1 1 0 0 0,0-1 0 0 0,0 0 0 0 0,0 1 0 0 0,0-1 0 0 0,0 1 0 0 0,0-1 0 0 0,0 1 0 0 0,0-1 0 0 0,0 1 0 0 0,0 0 0 0 0,0-1 0 0 0,-1 1 1 0 0,1 0-1 0 0,0 0 0 0 0,0 0 0 0 0,0 0 0 0 0,0 0 0 0 0,0 0 0 0 0,0 0 0 0 0,-1 0 0 0 0,1 0 0 0 0,0 1 0 0 0,0-1 0 0 0,0 0 0 0 0,-1 1 17 0 0,-47 23-639 0 0,43-19 611 0 0,0 0-1 0 0,0 1 1 0 0,0-1 0 0 0,1 1 0 0 0,0 1 0 0 0,0-1-1 0 0,0 0 1 0 0,1 1 0 0 0,0 0 0 0 0,0 0-1 0 0,1 1 1 0 0,0-1 0 0 0,0 1 0 0 0,1-1 0 0 0,0 1-1 0 0,0 0 1 0 0,1 0 0 0 0,0 0 0 0 0,0 0-1 0 0,1 0 1 0 0,0 0 0 0 0,0 0 0 0 0,1 0-1 0 0,0 1 29 0 0,4-2-22 0 0,-1 0-1 0 0,1-1 1 0 0,0 0-1 0 0,0 0 0 0 0,1 0 1 0 0,-1 0-1 0 0,1-1 0 0 0,1 0 1 0 0,-1 0-1 0 0,1-1 0 0 0,0 0 1 0 0,0 0-1 0 0,0 0 0 0 0,2 0 23 0 0,22 13-7 0 0,-18-10 48 0 0,0 0 0 0 0,0 0 0 0 0,-1 1 0 0 0,0 1 0 0 0,-1 0 0 0 0,0 0 0 0 0,0 1 0 0 0,-1 1 0 0 0,0 0 0 0 0,-1 0 0 0 0,0 1 0 0 0,-1 0 0 0 0,-1 0 0 0 0,1 1 0 0 0,-2 0 0 0 0,0 0 0 0 0,0 1 0 0 0,-2 0 0 0 0,1 0 0 0 0,-2 0 0 0 0,0 0 0 0 0,0 4-41 0 0,-15 48-233 0 0,11-47-2165 0 0,1-12-9391 0 0,0-7 3164 0 0</inkml:trace>
  <inkml:trace contextRef="#ctx0" brushRef="#br0" timeOffset="1411.729">2337 225 7082 0 0,'0'0'1298'0'0,"0"0"-631"0"0,0 0-253 0 0,0 0 163 0 0,0 0 317 0 0,0 0 233 0 0,0 0 55 0 0,0 0-69 0 0,0 0-70 0 0,0 0-82 0 0,0 0-77 0 0,31 14-69 0 0,101 43-95 0 0,-128-55-666 0 0,-1 0 1 0 0,1 0-1 0 0,0-1 0 0 0,-1 1 0 0 0,1-1 0 0 0,0 0 0 0 0,0 0 0 0 0,0 0 0 0 0,0 0 0 0 0,0-1 1 0 0,0 0-1 0 0,0 0 0 0 0,0 0 0 0 0,0 0 0 0 0,0 0 0 0 0,0-1 0 0 0,0 0 0 0 0,0 0 1 0 0,2 0-55 0 0,5-3 176 0 0,0 1-91 0 0,0-1 1 0 0,0 0 0 0 0,0 0-1 0 0,-1-2 1 0 0,0 1 0 0 0,0-1 0 0 0,0 0-1 0 0,0-1 1 0 0,-1 0 0 0 0,-1-1 0 0 0,1 0-1 0 0,-1 0 1 0 0,0-1 0 0 0,-1 0-1 0 0,0 0 1 0 0,0-1 0 0 0,-1 0 0 0 0,0 0-1 0 0,-1 0 1 0 0,0-1 0 0 0,-1 0-1 0 0,0 0 1 0 0,-1 0 0 0 0,0 0 0 0 0,0 0-1 0 0,-2-1 1 0 0,1 1 0 0 0,-1-1-1 0 0,-1-8-85 0 0,-20-17-312 0 0,7 63-245 0 0,1 70 515 0 0,4 1-1 0 0,4 0 1 0 0,5 25 42 0 0,-2 74 2 0 0,-2-109-14 0 0,4-17-18 0 0,-3-1 0 0 0,-3 1 0 0 0,-3-1-1 0 0,-3-1 1 0 0,-3 0 0 0 0,-3 0 0 0 0,-12 27 30 0 0,23-82 2 0 0,0 1 0 0 0,0-1 0 0 0,-1 0 0 0 0,-1-1 0 0 0,0 1 0 0 0,-1-1 0 0 0,0-1 0 0 0,-1 0 0 0 0,0 0 0 0 0,0-1 0 0 0,-2 0 0 0 0,1-1 0 0 0,-1 0 0 0 0,0-1 0 0 0,-1 0 0 0 0,0-1 0 0 0,0-1 0 0 0,0 0 0 0 0,-1-1 0 0 0,0 0 0 0 0,0-1 0 0 0,0 0 0 0 0,-1-1 0 0 0,1-1 1 0 0,-1 0-1 0 0,0-1 0 0 0,-13-1-2 0 0,22-1 17 0 0,0 0 1 0 0,0 0-1 0 0,1-1 1 0 0,-1 1 0 0 0,0-1-1 0 0,0 0 1 0 0,1-1 0 0 0,0 0-1 0 0,-1 1 1 0 0,1-2-1 0 0,0 1 1 0 0,0-1 0 0 0,1 1-1 0 0,-1-1 1 0 0,1 0 0 0 0,0-1-1 0 0,0 1 1 0 0,0-1-1 0 0,0 0 1 0 0,1 0 0 0 0,0 0-1 0 0,0 0 1 0 0,1-1-1 0 0,-1 1 1 0 0,1-1 0 0 0,-1-5-18 0 0,-1 0 33 0 0,1-1 1 0 0,0 1-1 0 0,1-1 1 0 0,0 0-1 0 0,1 1 1 0 0,0-1-1 0 0,1 0 1 0 0,1 0-1 0 0,0 0 1 0 0,0 0-1 0 0,1 1 1 0 0,1-1-1 0 0,0-2-33 0 0,13-16 27 0 0,0 1 1 0 0,2 1-1 0 0,1 1 0 0 0,2 0 0 0 0,0 2 0 0 0,2 0 1 0 0,0 1-1 0 0,2 2 0 0 0,1 0 0 0 0,0 2 1 0 0,2 1-1 0 0,0 1 0 0 0,27-13-27 0 0,-39 21-3 0 0,190-93-802 0 0,-133 78-3550 0 0,2 4-5791 0 0,-36 9 3310 0 0,-28 10 6429 0 0</inkml:trace>
  <inkml:trace contextRef="#ctx0" brushRef="#br0" timeOffset="1704.939">3104 660 1608 0 0,'0'0'3462'0'0,"0"0"-320"0"0,0 0-470 0 0,0 0-424 0 0,0 0-351 0 0,0 0-381 0 0,0 0-416 0 0,0 0-324 0 0,0 0-198 0 0,0 0-134 0 0,0 0-103 0 0,0 0-77 0 0,0 0-73 0 0,-21 21-72 0 0,-65 69-41 0 0,47-26 7 0 0,38-55-79 0 0,-1-4 14 0 0,0 1-1 0 0,0 0 1 0 0,1 0 0 0 0,0 0-1 0 0,1 0 1 0 0,-1 0 0 0 0,1 0-1 0 0,0 0 1 0 0,0 0 0 0 0,1 0-1 0 0,0 0 1 0 0,0 0 0 0 0,0 0-1 0 0,1-1 1 0 0,0 1 0 0 0,0 0-1 0 0,0-1 1 0 0,1 1 0 0 0,-1-1-1 0 0,2 0 1 0 0,-1 0 0 0 0,0 0-1 0 0,1 0 1 0 0,0-1 0 0 0,0 1-1 0 0,0-1 1 0 0,1 0 0 0 0,-1 0-1 0 0,1-1 1 0 0,0 1-1 0 0,4 1-18 0 0,0-1 119 0 0,-1 0 0 0 0,1-1 0 0 0,0-1 1 0 0,0 1-1 0 0,0-1 0 0 0,1-1 1 0 0,-1 0-1 0 0,0 0 0 0 0,1 0 1 0 0,-1-2-1 0 0,1 1 0 0 0,-1-1 1 0 0,0 0-1 0 0,0-1 0 0 0,1 0 0 0 0,-1-1 1 0 0,0 1-1 0 0,-1-2 0 0 0,1 1 1 0 0,-1-1-1 0 0,1-1 0 0 0,-1 0 1 0 0,0 0-1 0 0,4-3-120 0 0,-2 0 89 0 0,0-1 1 0 0,0 1-1 0 0,0-2 1 0 0,-1 1-1 0 0,-1-1 1 0 0,0-1-1 0 0,0 1 1 0 0,-1-1-1 0 0,0-1 1 0 0,-1 1-1 0 0,0-1 1 0 0,-1 0-1 0 0,0-1 1 0 0,-1 1-1 0 0,0-1 1 0 0,-1 0-1 0 0,0-5-89 0 0,-6-111-739 0 0,-36 55-2586 0 0,12 60-808 0 0,8 12-3900 0 0,12 2-1282 0 0</inkml:trace>
  <inkml:trace contextRef="#ctx0" brushRef="#br0" timeOffset="1945.961">3572 1113 9314 0 0,'0'0'2653'0'0,"0"0"-996"0"0,0 0-172 0 0,0 0 115 0 0,0 0-5 0 0,0 0-213 0 0,0 0-346 0 0,0 0-189 0 0,16-35-83 0 0,47-108-63 0 0,-18 6 748 0 0,-39 119-1497 0 0,1 0 1 0 0,0 0 0 0 0,2 1 0 0 0,0 0-1 0 0,1 0 1 0 0,0 1 0 0 0,1 0 0 0 0,1 1-1 0 0,1 0 1 0 0,0 1 0 0 0,1 1 0 0 0,0 0-1 0 0,1 0 1 0 0,1 2 0 0 0,0 0 0 0 0,0 1 0 0 0,1 0-1 0 0,0 1 1 0 0,15-4 47 0 0,18 6-4632 0 0,-33 7-138 0 0,-2 2-3852 0 0,-6 1 3061 0 0</inkml:trace>
  <inkml:trace contextRef="#ctx0" brushRef="#br0" timeOffset="2687.018">3901 1105 0 0 0,'0'0'840'0'0,"0"0"506"0"0,0 0 285 0 0,0 0 325 0 0,0 0 257 0 0,0 0 67 0 0,0 0-197 0 0,0 0-298 0 0,0 0-273 0 0,0 0-214 0 0,0 0-138 0 0,0 0-117 0 0,0 0-118 0 0,14-19-151 0 0,97-131 805 0 0,-90 121-1401 0 0,1 1 1 0 0,1 1 0 0 0,1 1 0 0 0,2 1-1 0 0,0 2 1 0 0,2 0 0 0 0,0 1-1 0 0,4 1-178 0 0,-31 20-1 0 0,0 0 0 0 0,0-1 0 0 0,0 1 0 0 0,0 0 0 0 0,0 0 0 0 0,0 1 0 0 0,0-1 0 0 0,0 0 0 0 0,0 0 0 0 0,0 0 0 0 0,0 1 0 0 0,1-1 0 0 0,-1 0 0 0 0,0 1 0 0 0,1 0 0 0 0,-1-1 0 0 0,0 1 0 0 0,1 0 0 0 0,-1-1 0 0 0,1 1 0 0 0,-1 0-1 0 0,0 0 1 0 0,1 0 0 0 0,-1 0 0 0 0,1 0 0 0 0,-1 1 0 0 0,0-1 0 0 0,1 0 0 0 0,-1 1 0 0 0,0-1 0 0 0,1 1 0 0 0,-1-1 0 0 0,0 1 0 0 0,1 0 0 0 0,-1-1 0 0 0,0 1 0 0 0,0 0 0 0 0,0 0 0 0 0,0 0 0 0 0,0 0 0 0 0,0 0 0 0 0,0 0 0 0 0,0 0 0 0 0,0 0-1 0 0,0 0 1 0 0,-1 0 0 0 0,1 1 0 0 0,0-1 0 0 0,-1 0 0 0 0,1 1 0 0 0,-1-1 0 0 0,0 0 0 0 0,1 1 0 0 0,-1-1 0 0 0,0 1 1 0 0,2 127 261 0 0,1-127-248 0 0,-1-1-1 0 0,1-1 0 0 0,-1 1 0 0 0,1 0 0 0 0,-1 0 0 0 0,1-1 0 0 0,-1 0 0 0 0,1 1 1 0 0,0-1-1 0 0,-1 0 0 0 0,1 0 0 0 0,-1-1 0 0 0,1 1 0 0 0,-1 0 0 0 0,1-1 0 0 0,0 0 0 0 0,-1 1 1 0 0,0-1-1 0 0,1 0 0 0 0,-1 0 0 0 0,1-1 0 0 0,-1 1 0 0 0,2-1-12 0 0,210-125 459 0 0,-122 92-468 0 0,-75 76 89 0 0,-14 165 256 0 0,-3-204-372 0 0,0 0-1 0 0,1 0 1 0 0,0 0 0 0 0,-1 0 0 0 0,1 0 0 0 0,0 0 0 0 0,0 0-1 0 0,0 0 1 0 0,0 0 0 0 0,0-1 0 0 0,1 1 0 0 0,-1 0 0 0 0,1-1-1 0 0,-1 1 1 0 0,1-1 0 0 0,-1 1 0 0 0,1-1 0 0 0,0 0 0 0 0,-1 0 0 0 0,1 1-1 0 0,0-1 1 0 0,0-1 0 0 0,0 1 0 0 0,0 0 0 0 0,0 0 0 0 0,0-1-1 0 0,0 1 1 0 0,0-1 0 0 0,0 0 0 0 0,1 1 0 0 0,-1-1 0 0 0,0 0-1 0 0,0 0 1 0 0,0 0 0 0 0,1-1 36 0 0,74-18-7636 0 0,-59 9 953 0 0,-4 5-2935 0 0</inkml:trace>
</inkml:ink>
</file>

<file path=ppt/ink/ink3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35.8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373 348 4977 0 0,'0'0'2783'0'0,"0"0"-1082"0"0,0 0-446 0 0,0 0 69 0 0,0 0 115 0 0,0 0-1 0 0,0 0-208 0 0,0 0-303 0 0,0 0-245 0 0,0 0-161 0 0,0 0-122 0 0,-34 13-59 0 0,-109 44-31 0 0,137-55-282 0 0,1 0-1 0 0,0 0 0 0 0,0 1 0 0 0,0 0 0 0 0,0 0 0 0 0,0 0 0 0 0,1 0 1 0 0,0 1-1 0 0,-1-1 0 0 0,1 1 0 0 0,0 0 0 0 0,1 1 0 0 0,-1-1 0 0 0,1 1 0 0 0,0 0 1 0 0,-1 2-27 0 0,-7 9 95 0 0,-2 2-49 0 0,0 1-1 0 0,1 0 1 0 0,1 0 0 0 0,1 1 0 0 0,1 0 0 0 0,0 1-1 0 0,2 0 1 0 0,0 1 0 0 0,1-1 0 0 0,2 1 0 0 0,0 0-1 0 0,1 0 1 0 0,1 1 0 0 0,2-1 0 0 0,0 1-46 0 0,2-15-55 0 0,0 1 0 0 0,0 0 0 0 0,1-1 0 0 0,1 0 0 0 0,-1 1 0 0 0,1-1 0 0 0,1-1 0 0 0,0 1 1 0 0,0-1-1 0 0,0 1 0 0 0,1-1 0 0 0,0-1 0 0 0,0 1 0 0 0,1-1 0 0 0,-1 0 0 0 0,1-1 0 0 0,1 0 0 0 0,-1 0 0 0 0,1 0 1 0 0,0-1-1 0 0,0 0 0 0 0,6 2 55 0 0,0 0-1003 0 0,1-1 0 0 0,-1-1 0 0 0,1 0 1 0 0,0 0-1 0 0,0-2 0 0 0,0 0 0 0 0,0 0 1 0 0,5-2 1002 0 0,29 0-7662 0 0,-33 0 4028 0 0</inkml:trace>
  <inkml:trace contextRef="#ctx0" brushRef="#br0" timeOffset="895.59">727 591 2072 0 0,'0'0'1798'0'0,"0"0"-196"0"0,0 0 1 0 0,0 0 115 0 0,0 0 17 0 0,0 0-188 0 0,0 0-312 0 0,0 0-321 0 0,0 0-280 0 0,0 0-177 0 0,-10 31-133 0 0,-28 98-72 0 0,37-127-238 0 0,0 0 0 0 0,0 0 0 0 0,0 0-1 0 0,0 1 1 0 0,0-1 0 0 0,1 1 0 0 0,-1-1-1 0 0,1 0 1 0 0,0 1 0 0 0,-1-1 0 0 0,1 1-1 0 0,0-1 1 0 0,1 1 0 0 0,-1-1 0 0 0,0 1-1 0 0,1-1 1 0 0,-1 0 0 0 0,1 1-1 0 0,0-1 1 0 0,0 0 0 0 0,0 1 0 0 0,0-1-1 0 0,0 0 1 0 0,0 0 0 0 0,1 1-14 0 0,3 4 55 0 0,1 0 38 0 0,0-1 1 0 0,0 1-1 0 0,1-1 0 0 0,-1-1 0 0 0,1 1 1 0 0,1-1-1 0 0,-1 0 0 0 0,1-1 0 0 0,0 1 1 0 0,0-1-1 0 0,0-1 0 0 0,1 0 0 0 0,-1 0 1 0 0,1-1-1 0 0,-1 0 0 0 0,1 0 0 0 0,0-1 0 0 0,0 0 1 0 0,0-1-1 0 0,0 0 0 0 0,0 0 0 0 0,0-1 1 0 0,-1 0-1 0 0,7-1-93 0 0,-3-2 213 0 0,0 0-1 0 0,0-1 1 0 0,-1 0-1 0 0,0-1 1 0 0,0 0 0 0 0,0-1-1 0 0,-1 0 1 0 0,0-1-1 0 0,0 0 1 0 0,-1 0 0 0 0,0-1-1 0 0,7-9-212 0 0,-9 11 55 0 0,-1 0 0 0 0,0-1-1 0 0,-1 0 1 0 0,1 0 0 0 0,-1-1 0 0 0,-1 1-1 0 0,0-1 1 0 0,0 0 0 0 0,0 0 0 0 0,-1 0-1 0 0,-1-1 1 0 0,0 1 0 0 0,0-1 0 0 0,-1 0-1 0 0,0 1 1 0 0,0-1 0 0 0,-1 0 0 0 0,0 0-1 0 0,-1 1 1 0 0,-2-8-55 0 0,1 11-81 0 0,-1 0-1 0 0,0 0 1 0 0,-1 0 0 0 0,1 1-1 0 0,-1-1 1 0 0,-1 1 0 0 0,1 0-1 0 0,0 0 1 0 0,-1 1 0 0 0,0-1-1 0 0,0 1 1 0 0,-1 0 0 0 0,1 0-1 0 0,-1 1 1 0 0,0-1-1 0 0,0 1 1 0 0,0 1 0 0 0,0-1-1 0 0,-1 1 1 0 0,-3-1 81 0 0,7 2-93 0 0,-1 0 0 0 0,1 0 0 0 0,0 0 0 0 0,-1 0 0 0 0,0 0 0 0 0,1 1 0 0 0,-1 0 0 0 0,1 0 0 0 0,-1 0 0 0 0,0 0 0 0 0,1 0 0 0 0,-1 1 0 0 0,1-1 0 0 0,-1 1 0 0 0,1 0 0 0 0,-1 0 0 0 0,1 1 0 0 0,0-1-1 0 0,-1 1 1 0 0,1-1 0 0 0,0 1 0 0 0,0 0 0 0 0,0 0 0 0 0,0 1 0 0 0,1-1 0 0 0,-1 0 0 0 0,0 1 0 0 0,1 0 0 0 0,0-1 0 0 0,0 1 0 0 0,0 0 0 0 0,0 0 0 0 0,0 1 0 0 0,0-1 0 0 0,1 0 0 0 0,0 0 0 0 0,-1 1 0 0 0,1-1 0 0 0,0 1 0 0 0,1-1 0 0 0,-1 1 0 0 0,1-1 0 0 0,-1 1 0 0 0,1 0 0 0 0,0-1 0 0 0,1 1 0 0 0,-1-1 0 0 0,0 1 0 0 0,1 0 0 0 0,0-1 0 0 0,0 1-1 0 0,0-1 1 0 0,0 0 0 0 0,1 1 0 0 0,-1-1 0 0 0,1 0 0 0 0,0 0 0 0 0,0 0 0 0 0,0 0 0 0 0,0 0 0 0 0,1 0 0 0 0,-1 0 93 0 0,14 5 76 0 0,-1 0-1 0 0,1-1 1 0 0,1-1 0 0 0,-1 0-1 0 0,1-1 1 0 0,0-1 0 0 0,0 0-1 0 0,0-1 1 0 0,0-1-1 0 0,1-1 1 0 0,-1-1 0 0 0,1 0-1 0 0,11-2-75 0 0,-22 2 36 0 0,16-1 222 0 0,0-1 0 0 0,0-1 0 0 0,0 0 0 0 0,-1-2 0 0 0,0-1 0 0 0,0-1-1 0 0,0 0 1 0 0,-1-2 0 0 0,0 0 0 0 0,1-2-258 0 0,64-35 888 0 0,-108 96 693 0 0,19-45-1577 0 0,0 0 0 0 0,0-1 1 0 0,0 1-1 0 0,1 0 0 0 0,0 0 0 0 0,0 1 1 0 0,0-1-1 0 0,1 0 0 0 0,-1 1 0 0 0,1-1 1 0 0,1 0-1 0 0,-1 1 0 0 0,1 0 0 0 0,0-1 1 0 0,0 1-1 0 0,0-1 0 0 0,1 1 0 0 0,0-1 1 0 0,0 0-1 0 0,1 1 0 0 0,-1-1 1 0 0,1 0-1 0 0,0 0 0 0 0,0 0 0 0 0,1 0 1 0 0,0 0-1 0 0,0 0 0 0 0,0-1 0 0 0,0 1 1 0 0,1-1-1 0 0,2 3-4 0 0,0-3 45 0 0,0-1 0 0 0,1 1-1 0 0,-1-1 1 0 0,1 0 0 0 0,0-1 0 0 0,0 1 0 0 0,0-2 0 0 0,0 1 0 0 0,0-1 0 0 0,0 0 0 0 0,1 0-1 0 0,-1 0 1 0 0,0-1 0 0 0,1-1 0 0 0,-1 1 0 0 0,0-1 0 0 0,1 0 0 0 0,-1-1 0 0 0,0 0-1 0 0,0 0 1 0 0,0 0 0 0 0,0-1 0 0 0,0-1-45 0 0,148-92 1461 0 0,-135 81-1320 0 0,119-95 320 0 0,-137 112-535 0 0,-1 1 0 0 0,1 0 0 0 0,0-1 0 0 0,-1 1 0 0 0,0 0 0 0 0,0 0 0 0 0,0 0 0 0 0,0 0 0 0 0,0 0 0 0 0,-1 0 0 0 0,1 0 0 0 0,-1 1 0 0 0,0-1 0 0 0,0 0 0 0 0,0 0 0 0 0,0 0 0 0 0,0 0-1 0 0,-1 0 1 0 0,1 0 0 0 0,-1 1 0 0 0,0-1 74 0 0,1 8-88 0 0,0-7 82 0 0,0 0-1 0 0,1 0 1 0 0,-1-1 0 0 0,1 1-1 0 0,0 0 1 0 0,1 0 0 0 0,-1-1-1 0 0,1 1 1 0 0,-1-1 0 0 0,1 1-1 0 0,0-1 1 0 0,0 0 0 0 0,1 1-1 0 0,-1-1 1 0 0,0 0 0 0 0,1-1-1 0 0,0 1 1 0 0,0 0-1 0 0,0-1 1 0 0,0 1 0 0 0,0-1-1 0 0,1 0 1 0 0,-1 0 0 0 0,0-1-1 0 0,1 1 1 0 0,0-1 0 0 0,-1 1-1 0 0,1-1 1 0 0,0 0 0 0 0,0 0-1 0 0,-1-1 1 0 0,4 1 6 0 0,6 1 50 0 0,0 0 0 0 0,0-1 0 0 0,0-1 1 0 0,0 0-1 0 0,1-1 0 0 0,-1 0 0 0 0,0-1 0 0 0,0 0 0 0 0,3-2-50 0 0,0 0 81 0 0,-1-1-1 0 0,-1-1 0 0 0,1 0 0 0 0,-1-1 1 0 0,0 0-1 0 0,0-2 0 0 0,-1 1 1 0 0,0-1-1 0 0,-1-1 0 0 0,0 0 1 0 0,0-1-1 0 0,-1-1 0 0 0,4-5-80 0 0,-8 8 14 0 0,0 0 0 0 0,0 0-1 0 0,-1-1 1 0 0,0 0 0 0 0,-1 0 0 0 0,0-1-1 0 0,0 0 1 0 0,-1 0 0 0 0,-1 0-1 0 0,0 0 1 0 0,0 0 0 0 0,-1 0-1 0 0,-1-1 1 0 0,0 1 0 0 0,0-1-14 0 0,-33 5-4977 0 0,11 17-6604 0 0,18-7 4211 0 0</inkml:trace>
  <inkml:trace contextRef="#ctx0" brushRef="#br0" timeOffset="1671.365">2356 539 0 0 0,'0'0'428'0'0,"0"0"527"0"0,0 0 132 0 0,0 0 32 0 0,0 0 52 0 0,0 0 1 0 0,0 0-37 0 0,-1 3-88 0 0,1-3-934 0 0,1-1 0 0 0,-1 1 1 0 0,0 0-1 0 0,0-1 0 0 0,0 1 1 0 0,1 0-1 0 0,-1-1 0 0 0,0 1 1 0 0,1 0-1 0 0,-1-1 0 0 0,0 1 1 0 0,0 0-1 0 0,1 0 0 0 0,-1 0 0 0 0,0-1 1 0 0,1 1-1 0 0,-1 0 0 0 0,1 0 1 0 0,-1 0-1 0 0,0 0 0 0 0,1 0 1 0 0,-1 0-1 0 0,0 0 0 0 0,1 0 1 0 0,-1 0-1 0 0,1 0 0 0 0,-1 0 1 0 0,0 0-1 0 0,1 0 0 0 0,-1 0 1 0 0,1 0-1 0 0,-1 0 0 0 0,0 0 0 0 0,1 0 1 0 0,-1 0-1 0 0,0 0 0 0 0,1 1 1 0 0,-1-1-1 0 0,0 0 0 0 0,1 0 1 0 0,-1 0-1 0 0,0 1 0 0 0,1-1 1 0 0,-1 0-1 0 0,0 1 0 0 0,0-1 1 0 0,1 0-1 0 0,-1 0 0 0 0,0 1 1 0 0,0-1-1 0 0,1 1-113 0 0,27-37 3048 0 0,13-67 1194 0 0,-14-62-3031 0 0,-25-34-1008 0 0,-3 197-231 0 0,0 0 0 0 0,1 0-1 0 0,-1 0 1 0 0,0 0 0 0 0,0 0 0 0 0,0 0 0 0 0,0 0 0 0 0,0 0 0 0 0,-1 1 0 0 0,1-1 0 0 0,-1 0-1 0 0,1 1 1 0 0,-1-1 0 0 0,1 1 0 0 0,-1-1 0 0 0,0 1 0 0 0,0 0 0 0 0,0 0 0 0 0,0 0-1 0 0,0 0 1 0 0,0 0 0 0 0,0 0 0 0 0,0 0 0 0 0,0 1 0 0 0,0-1 0 0 0,0 1 0 0 0,0 0-1 0 0,0-1 1 0 0,-1 1 0 0 0,1 0 0 0 0,0 0 0 0 0,0 1 0 0 0,0-1 0 0 0,-1 0 0 0 0,1 1 0 0 0,0-1-1 0 0,0 1 1 0 0,0 0 0 0 0,0-1 0 0 0,0 1 0 0 0,0 0 0 0 0,0 0 0 0 0,0 0 0 0 0,0 1-1 0 0,1-1 1 0 0,-1 0 0 0 0,0 1 0 0 0,1-1 0 0 0,-1 1 0 0 0,1 0 0 0 0,-1-1 0 0 0,1 1-1 0 0,0 0 1 0 0,0 0 0 0 0,0 0 0 0 0,0 0 0 0 0,0 0 0 0 0,0 1 28 0 0,-11 16 5 0 0,1 0 0 0 0,1 0 1 0 0,1 2-1 0 0,0-1 0 0 0,2 1 1 0 0,0 0-1 0 0,2 0 0 0 0,0 1 1 0 0,1 0-1 0 0,0 9-5 0 0,1-13 26 0 0,-1 1-1 0 0,2 0 1 0 0,1 0 0 0 0,0-1-1 0 0,1 1 1 0 0,1 0-1 0 0,1 0 1 0 0,0 0 0 0 0,2 0-1 0 0,0-1 1 0 0,1 0-1 0 0,1 0 1 0 0,0 0 0 0 0,2 0-1 0 0,0-1 1 0 0,1-1-1 0 0,0 1 1 0 0,2-1 0 0 0,0-1-1 0 0,1 1-25 0 0,-4-5 74 0 0,2-1 0 0 0,-1 0 1 0 0,1 0-1 0 0,1-1 0 0 0,0 0 0 0 0,0-1 0 0 0,1 0 0 0 0,0-1 0 0 0,0 0 0 0 0,0-1 0 0 0,1 0 1 0 0,0-1-1 0 0,0-1 0 0 0,1 0 0 0 0,-1 0 0 0 0,1-2 0 0 0,0 0 0 0 0,0 0 0 0 0,0-1 0 0 0,0-1 1 0 0,4 0-75 0 0,23-24-1987 0 0,-35 15-2209 0 0,-2-1-3412 0 0,-2 6-1689 0 0</inkml:trace>
  <inkml:trace contextRef="#ctx0" brushRef="#br0" timeOffset="2383.509">3066 547 48 0 0,'0'0'1156'0'0,"0"0"59"0"0,0 0 253 0 0,0 0 412 0 0,0 0 284 0 0,0 0-5 0 0,0 0-189 0 0,0 0-298 0 0,0 0-271 0 0,0 0-204 0 0,0 0-194 0 0,0 0-173 0 0,-16-9-121 0 0,-50-28-116 0 0,64 37-557 0 0,1-1-1 0 0,0 0 1 0 0,-1 0-1 0 0,1 1 0 0 0,-1-1 1 0 0,1 1-1 0 0,-1-1 1 0 0,1 1-1 0 0,-1 0 0 0 0,1 0 1 0 0,-1 0-1 0 0,1-1 0 0 0,-1 1 1 0 0,1 1-1 0 0,-1-1 1 0 0,1 0-1 0 0,-1 0 0 0 0,1 0 1 0 0,-1 1-1 0 0,1-1 1 0 0,-1 1-1 0 0,1-1 0 0 0,-1 1 1 0 0,1 0-1 0 0,0 0 0 0 0,-1-1 1 0 0,1 1-1 0 0,0 0 1 0 0,0 0-1 0 0,0 0 0 0 0,0 0 1 0 0,-1 0-1 0 0,1 1 0 0 0,1-1 1 0 0,-1 0-1 0 0,0 0 1 0 0,0 1-1 0 0,0-1 0 0 0,1 1 1 0 0,-1 0-36 0 0,-1 1 33 0 0,-8 15 49 0 0,0 0 0 0 0,2 1 0 0 0,0-1 0 0 0,1 2 0 0 0,0-1 1 0 0,2 1-1 0 0,1 0 0 0 0,0 0 0 0 0,1 0 0 0 0,1 0 0 0 0,1 1 0 0 0,2 13-82 0 0,0-29 21 0 0,0-1 0 0 0,0 1 0 0 0,0 0 0 0 0,1 0-1 0 0,-1 0 1 0 0,1-1 0 0 0,1 1 0 0 0,-1-1 0 0 0,1 0 0 0 0,-1 1-1 0 0,1-1 1 0 0,0 0 0 0 0,1-1 0 0 0,-1 1 0 0 0,1 0-1 0 0,0-1 1 0 0,-1 0 0 0 0,1 0 0 0 0,1 0 0 0 0,-1 0 0 0 0,0-1-1 0 0,1 0 1 0 0,-1 0 0 0 0,1 0 0 0 0,0 0 0 0 0,0-1 0 0 0,-1 0-1 0 0,1 0 1 0 0,0 0 0 0 0,0 0 0 0 0,1-1-21 0 0,5 0 132 0 0,0-1 0 0 0,0 0 1 0 0,-1-1-1 0 0,1 0 0 0 0,-1-1 1 0 0,1 0-1 0 0,-1-1 0 0 0,0 0 1 0 0,0 0-1 0 0,-1-1 0 0 0,1 0 1 0 0,-1-1-1 0 0,0 0 0 0 0,5-5-132 0 0,15-11 142 0 0,-1-2-1 0 0,-1-1 1 0 0,0-2-1 0 0,-3 0 1 0 0,0-2-1 0 0,-1 0 1 0 0,-2-1-1 0 0,-1-2 1 0 0,-2 0-1 0 0,-1-1 1 0 0,12-34-142 0 0,-24 52-1 0 0,-1 0 1 0 0,-1 0-1 0 0,0 0 1 0 0,-1 0-1 0 0,-1-1 1 0 0,0 1-1 0 0,-1-1 1 0 0,-1 1-1 0 0,0 0 1 0 0,-1-1-1 0 0,-1 1 1 0 0,-1-4 0 0 0,2 11-41 0 0,0 0 0 0 0,-1 1 0 0 0,1-1 1 0 0,-2 0-1 0 0,1 1 0 0 0,-1 0 1 0 0,0 0-1 0 0,-1 0 0 0 0,1 0 0 0 0,-1 1 1 0 0,-1-1-1 0 0,1 1 0 0 0,-1 1 0 0 0,0-1 1 0 0,0 1-1 0 0,-1 0 0 0 0,0 0 0 0 0,1 1 1 0 0,-2 0-1 0 0,1 0 0 0 0,0 1 0 0 0,-1 0 1 0 0,-6-2 40 0 0,9 4-43 0 0,-1 0-1 0 0,1 1 1 0 0,-1-1 0 0 0,0 1 0 0 0,1 0 0 0 0,-1 1 0 0 0,0-1-1 0 0,1 1 1 0 0,-1 0 0 0 0,1 1 0 0 0,0-1 0 0 0,-1 1 0 0 0,1 0 0 0 0,0 1-1 0 0,0-1 1 0 0,0 1 0 0 0,0 0 0 0 0,0 0 0 0 0,1 0 0 0 0,-1 1-1 0 0,1 0 1 0 0,0 0 0 0 0,0 0 0 0 0,1 0 0 0 0,-1 1 43 0 0,-4 5-22 0 0,0 0 0 0 0,1 0 0 0 0,0 1 0 0 0,0 0 0 0 0,2 0 1 0 0,-1 1-1 0 0,1-1 0 0 0,1 1 0 0 0,0 0 0 0 0,-1 11 22 0 0,2-10 1 0 0,1 1 0 0 0,1-1-1 0 0,0 1 1 0 0,1-1 0 0 0,0 1-1 0 0,2 0 1 0 0,-1-1 0 0 0,1 0 0 0 0,1 1-1 0 0,1-1 1 0 0,-1 0 0 0 0,2 0 0 0 0,0-1-1 0 0,1 1 1 0 0,0-1 0 0 0,0 0 0 0 0,2-1-1 0 0,-1 1 1 0 0,2-1 0 0 0,0 1-1 0 0,21 15-74 0 0,1 0 1 0 0,1-2-1 0 0,1-1 1 0 0,1-2-1 0 0,1-1 1 0 0,1-2 0 0 0,1-2-1 0 0,1-1 1 0 0,0-2-1 0 0,0-1 1 0 0,2-2-1 0 0,-1-2 1 0 0,3-1 73 0 0,50 12-2189 0 0,-26-7-5976 0 0,-45-9 203 0 0</inkml:trace>
</inkml:ink>
</file>

<file path=ppt/ink/ink3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46.0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80 0 0,'0'0'2441'0'0,"0"0"-841"0"0,0 0-616 0 0,0 0-640 0 0,0 0-1160 0 0,0 0-928 0 0,0 0-1001 0 0,0 0 2601 0 0</inkml:trace>
</inkml:ink>
</file>

<file path=ppt/ink/ink3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44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108 177 1192 0 0,'0'0'1038'0'0,"0"0"-414"0"0,0 0-139 0 0,0 0 173 0 0,0 0 283 0 0,0 0 224 0 0,0 0 51 0 0,0 0-60 0 0,-1 32-120 0 0,-3 102-121 0 0,9 100 1650 0 0,-4-190-2239 0 0,0-21-111 0 0,0 0 0 0 0,-1 1 0 0 0,-1-1 0 0 0,-2 0 0 0 0,0 0 0 0 0,-2 0-1 0 0,0 0 1 0 0,-1-1 0 0 0,-8 18-215 0 0,14-38 57 0 0,-1-1 0 0 0,1 1 0 0 0,0-1 0 0 0,-1 1 0 0 0,1-1 0 0 0,-1 1-1 0 0,1-1 1 0 0,-1 0 0 0 0,0 1 0 0 0,0-1 0 0 0,1 0 0 0 0,-1 1 0 0 0,0-1 0 0 0,0 0 0 0 0,0 0-1 0 0,0 0 1 0 0,0 0 0 0 0,-1 0 0 0 0,1 0 0 0 0,0 0 0 0 0,0 0 0 0 0,-1-1 0 0 0,1 1 0 0 0,-1 0-1 0 0,1-1 1 0 0,0 1 0 0 0,-1-1 0 0 0,1 1 0 0 0,-1-1 0 0 0,1 0 0 0 0,-1 0 0 0 0,1 0-1 0 0,-1 0 1 0 0,1 0 0 0 0,-1 0 0 0 0,1 0 0 0 0,-1 0 0 0 0,1 0 0 0 0,-1-1 0 0 0,1 1 0 0 0,-1-1-1 0 0,1 1 1 0 0,-1-1 0 0 0,1 1 0 0 0,0-1 0 0 0,-1 0 0 0 0,1 0 0 0 0,0 0 0 0 0,0 0 0 0 0,0 0-1 0 0,-1 0 1 0 0,1 0 0 0 0,0 0 0 0 0,0 0 0 0 0,0 0 0 0 0,1 0 0 0 0,-1-1 0 0 0,0 1-57 0 0,-2-15 33 0 0,1-1 0 0 0,0 1 0 0 0,2 0 1 0 0,0-1-1 0 0,0 1 0 0 0,1 0 0 0 0,2-1 1 0 0,-1 1-1 0 0,2 0 0 0 0,0 0 0 0 0,1 0 1 0 0,0 1-1 0 0,2 0 0 0 0,6-14-33 0 0,-9 19 21 0 0,19-48-11 0 0,3 1 0 0 0,2 0 0 0 0,2 3 0 0 0,3 0-1 0 0,2 2 1 0 0,2 2 0 0 0,2 1 0 0 0,2 2-1 0 0,24-18-9 0 0,-59 59 19 0 0,1-1 0 0 0,0 2 0 0 0,0-1 0 0 0,0 1 0 0 0,1 0 0 0 0,-1 1 0 0 0,1-1 0 0 0,0 2 0 0 0,0-1 0 0 0,1 1 0 0 0,-1 0-1 0 0,1 1 1 0 0,0 0 0 0 0,0 0 0 0 0,-1 1 0 0 0,1 0-19 0 0,-6 3 13 0 0,0 1 0 0 0,0-1 1 0 0,-1 1-1 0 0,1 0 0 0 0,-1 0 0 0 0,1 0 0 0 0,-1 0 1 0 0,0 0-1 0 0,-1 0 0 0 0,1 1 0 0 0,0-1 0 0 0,-1 0 0 0 0,0 1 1 0 0,0 0-1 0 0,0-1 0 0 0,0 1 0 0 0,0 0 0 0 0,-1-1 0 0 0,0 1 1 0 0,1 0-1 0 0,-2-1 0 0 0,1 1 0 0 0,0 0 0 0 0,-1 0 0 0 0,1-1 1 0 0,-1 1-1 0 0,-1 2-13 0 0,2-2 18 0 0,-5 25 28 0 0,-2 0 0 0 0,0 0 0 0 0,-2-1 0 0 0,-2 0 0 0 0,0-1 0 0 0,-1 0 0 0 0,-2-1 0 0 0,-1 0 1 0 0,-1-1-1 0 0,-1-1 0 0 0,-5 5-46 0 0,0 4-17 0 0,9-13-176 0 0,-1 0 0 0 0,-1-1 0 0 0,-1 0 0 0 0,0-1 0 0 0,-1-1 0 0 0,-18 14 193 0 0,-36 1-7191 0 0,56-31-1219 0 0,13-1 4877 0 0</inkml:trace>
  <inkml:trace contextRef="#ctx0" brushRef="#br0" timeOffset="509.787">445 611 0 0 0,'0'0'575'0'0,"0"0"1114"0"0,0 0 435 0 0,0 0 187 0 0,0 0 63 0 0,0 0-218 0 0,33-7-376 0 0,105-23-335 0 0,-59-3 313 0 0,-63 22-1321 0 0,16-9-50 0 0,-2-2 0 0 0,0-1 0 0 0,-1-1 1 0 0,-1-2-1 0 0,-2-1 0 0 0,-1-1 0 0 0,-1-1 0 0 0,-1-1 1 0 0,16-27-388 0 0,-34 46 61 0 0,1 1 1 0 0,-2-1-1 0 0,1 0 0 0 0,-2 0 1 0 0,1 0-1 0 0,-1 0 1 0 0,-1-1-1 0 0,0 1 1 0 0,-1-1-1 0 0,0 1 0 0 0,-1-1 1 0 0,0 0-1 0 0,0 1 1 0 0,-2-2-62 0 0,2 10-10 0 0,-1 0 1 0 0,0 0 0 0 0,0 0-1 0 0,0 0 1 0 0,-1 0 0 0 0,1 0-1 0 0,-1 0 1 0 0,1 1 0 0 0,-1-1-1 0 0,0 0 1 0 0,0 1 0 0 0,0 0-1 0 0,0-1 1 0 0,-1 1-1 0 0,1 0 1 0 0,-1 0 0 0 0,1 0-1 0 0,-1 0 1 0 0,0 1 0 0 0,0-1-1 0 0,1 1 1 0 0,-1-1 0 0 0,0 1-1 0 0,0 0 1 0 0,-1 0-1 0 0,1 1 1 0 0,0-1 0 0 0,0 1-1 0 0,0-1 1 0 0,0 1 0 0 0,-2 0 9 0 0,-2 0-40 0 0,-1-1 1 0 0,1 2 0 0 0,0-1 0 0 0,-1 1 0 0 0,1 0-1 0 0,0 0 1 0 0,0 1 0 0 0,0 0 0 0 0,0 0-1 0 0,0 1 1 0 0,0 0 0 0 0,1 0 0 0 0,-3 2 39 0 0,3-2-20 0 0,-1 1 0 0 0,0 0-1 0 0,1 0 1 0 0,0 1 0 0 0,0-1 0 0 0,0 1 0 0 0,1 1 0 0 0,-1-1 0 0 0,1 1 0 0 0,1 0 0 0 0,-1 0 0 0 0,1 0 0 0 0,0 1 0 0 0,0-1 0 0 0,1 1 0 0 0,0 0 0 0 0,0 0 0 0 0,0 0 0 0 0,1 1 0 0 0,0-1 0 0 0,1 1 0 0 0,0-1-1 0 0,0 1 1 0 0,0-1 0 0 0,1 1 0 0 0,0 0 0 0 0,1-1 0 0 0,0 3 20 0 0,4-4-8 0 0,-1 0 1 0 0,2 0-1 0 0,-1-1 0 0 0,0 0 1 0 0,1 0-1 0 0,0 0 0 0 0,1 0 0 0 0,-1-1 1 0 0,1 0-1 0 0,-1 0 0 0 0,1-1 0 0 0,0 0 1 0 0,0 0-1 0 0,1-1 0 0 0,-1 0 0 0 0,1 0 1 0 0,-1-1-1 0 0,1 1 0 0 0,-1-2 1 0 0,7 1 6 0 0,35 4 100 0 0,-1-3-1 0 0,1-2 1 0 0,0-2-1 0 0,-1-2 1 0 0,0-2-1 0 0,5-3-98 0 0,22 1 459 0 0,-77 39 188 0 0,-78 126-805 0 0,66-106-2973 0 0,18-35-1908 0 0,7-6-4609 0 0,-7-9 6450 0 0</inkml:trace>
  <inkml:trace contextRef="#ctx0" brushRef="#br0" timeOffset="847.729">1498 420 1408 0 0,'0'0'4260'0'0,"0"0"-2758"0"0,0 0-530 0 0,0 0 473 0 0,0 0 349 0 0,0 0 111 0 0,0 0-100 0 0,0 0-184 0 0,0 0-210 0 0,0 0-207 0 0,36-6-225 0 0,110-19-230 0 0,-142 25-694 0 0,1-1-1 0 0,0 1 0 0 0,-1-1 1 0 0,1 0-1 0 0,-1-1 0 0 0,1 1 1 0 0,-1-1-1 0 0,0 0 0 0 0,1 0 1 0 0,-1 0-1 0 0,0 0 1 0 0,0-1-1 0 0,-1 0 0 0 0,1 0 1 0 0,0 0-1 0 0,2-3-54 0 0,6-6 186 0 0,-2 6-91 0 0,-1-1 0 0 0,0 0 0 0 0,0-1 0 0 0,0 0 1 0 0,-1-1-1 0 0,0 1 0 0 0,-1-1 0 0 0,0-1 0 0 0,0 1 0 0 0,-1-1 0 0 0,0-1 0 0 0,-1 1 0 0 0,0-1 0 0 0,-1 0 0 0 0,0 0 0 0 0,-1 0 0 0 0,0 0 0 0 0,0-1 0 0 0,-2 1 0 0 0,2-10-95 0 0,-4 18-15 0 0,0-1 1 0 0,0 1 0 0 0,0 0-1 0 0,0 0 1 0 0,-1 0 0 0 0,1 0-1 0 0,-1 0 1 0 0,0 0 0 0 0,0 1-1 0 0,0-1 1 0 0,0 0 0 0 0,0 1-1 0 0,0 0 1 0 0,-1-1 0 0 0,1 1-1 0 0,-1 0 1 0 0,0 0 0 0 0,1 0-1 0 0,-1 1 1 0 0,0-1 0 0 0,0 1-1 0 0,0-1 1 0 0,0 1-1 0 0,-1 0 1 0 0,1 0 0 0 0,0 1-1 0 0,0-1 1 0 0,-1 1 0 0 0,-1-1 14 0 0,-101-1-699 0 0,91 5 649 0 0,1 1 0 0 0,-1 0 0 0 0,1 1 1 0 0,0 1-1 0 0,1 0 0 0 0,-1 1 0 0 0,1 0 0 0 0,1 1 0 0 0,-1 0 0 0 0,1 1 1 0 0,1 1-1 0 0,0 0 0 0 0,0 0 0 0 0,1 1 0 0 0,0 0 0 0 0,1 1 1 0 0,0 0-1 0 0,1 1 0 0 0,0 0 0 0 0,1 0 0 0 0,0 0 0 0 0,2 1 0 0 0,-1 0 1 0 0,-2 11 49 0 0,6-19-24 0 0,0 0 1 0 0,0 1 0 0 0,0-1 0 0 0,1 0 0 0 0,0 1-1 0 0,0-1 1 0 0,0 1 0 0 0,1-1 0 0 0,0 1 0 0 0,1 0-1 0 0,-1-1 1 0 0,1 1 0 0 0,0-1 0 0 0,1 0 0 0 0,-1 1 0 0 0,1-1-1 0 0,1 0 1 0 0,-1 0 0 0 0,1 0 0 0 0,0 0 0 0 0,1 0-1 0 0,-1-1 1 0 0,1 0 0 0 0,0 1 0 0 0,0-1 0 0 0,1-1-1 0 0,-1 1 1 0 0,6 3 23 0 0,4 0-53 0 0,1-1 1 0 0,0-1-1 0 0,0 0 0 0 0,1-1 1 0 0,0-1-1 0 0,-1-1 0 0 0,2 0 1 0 0,-1-1-1 0 0,0 0 0 0 0,0-1 0 0 0,0-1 1 0 0,1-1-1 0 0,-1 0 53 0 0,-5 1-50 0 0,8-2-320 0 0,1 0 0 0 0,-1-1 0 0 0,0 0-1 0 0,0-2 1 0 0,-1 0 0 0 0,1-1 0 0 0,-1-1-1 0 0,-1-1 1 0 0,3-2 370 0 0,95-54-10253 0 0,-89 47 6196 0 0,-9 5 1383 0 0</inkml:trace>
  <inkml:trace contextRef="#ctx0" brushRef="#br0" timeOffset="1104.722">2166 129 2601 0 0,'0'0'2200'0'0,"0"0"-850"0"0,0 0-251 0 0,0 0 122 0 0,0 0 90 0 0,0 0 5 0 0,0 0-130 0 0,0 0-191 0 0,0 0-95 0 0,0 0-48 0 0,-1 32-20 0 0,-7 103-5 0 0,15 17 1943 0 0,-2-126-2475 0 0,-5-24-237 0 0,0 1-1 0 0,1-1 1 0 0,-1 0 0 0 0,1 0-1 0 0,-1 0 1 0 0,1 0 0 0 0,0 0-1 0 0,0 0 1 0 0,0 0 0 0 0,0-1-1 0 0,0 1 1 0 0,0 0 0 0 0,1 0-1 0 0,-1-1 1 0 0,1 1 0 0 0,-1-1 0 0 0,1 1-1 0 0,-1-1 1 0 0,1 0 0 0 0,0 1-1 0 0,0-1 1 0 0,0 0 0 0 0,-1 0-1 0 0,1 0 1 0 0,0-1 0 0 0,0 1-1 0 0,0 0 1 0 0,1-1 0 0 0,-1 1-1 0 0,0-1 1 0 0,0 0 0 0 0,0 0 0 0 0,0 0-1 0 0,0 0 1 0 0,0 0 0 0 0,1 0-1 0 0,-1 0 1 0 0,0-1 0 0 0,0 1-1 0 0,0-1 1 0 0,0 1 0 0 0,0-1-1 0 0,0 0 1 0 0,0 0 0 0 0,0 0-1 0 0,0 0 1 0 0,-1 0 0 0 0,1-1-1 0 0,0 1 1 0 0,-1 0 0 0 0,2-2-58 0 0,21-20 430 0 0,-2 0 0 0 0,0-1 0 0 0,-2-2 0 0 0,-1 0 1 0 0,9-16-431 0 0,39-51 588 0 0,28-47-973 0 0,-87 121-1965 0 0,-8 12-1950 0 0,1 0-5070 0 0,-1 7 339 0 0</inkml:trace>
  <inkml:trace contextRef="#ctx0" brushRef="#br0" timeOffset="1351.862">2827 177 15803 0 0,'0'0'817'0'0,"0"0"-553"0"0,0 0-104 0 0,0 0 32 0 0,0 0-24 0 0,0 0-56 0 0,0 0-88 0 0,0 0-112 0 0,0 0-104 0 0,-40 191-48 0 0,49-183-120 0 0,-3-5-249 0 0,3 1-407 0 0,-2-4-712 0 0,-3 0-1249 0 0,3 0-1728 0 0,-3-4-920 0 0</inkml:trace>
  <inkml:trace contextRef="#ctx0" brushRef="#br0" timeOffset="1803.341">3122 41 12771 0 0,'0'0'1636'0'0,"0"0"-528"0"0,0 0-89 0 0,0 0 180 0 0,0 0 68 0 0,0 0-95 0 0,0 0-277 0 0,0 0-251 0 0,0 0-186 0 0,0 0-161 0 0,0 0-121 0 0,0 0-93 0 0,0 0-23 0 0,-11 7-19 0 0,-32 26-17 0 0,39-29-25 0 0,1 0-1 0 0,0 1 0 0 0,0-1 1 0 0,0 1-1 0 0,0 0 1 0 0,1-1-1 0 0,-1 1 0 0 0,1 0 1 0 0,1 1-1 0 0,-1-1 1 0 0,1 0-1 0 0,0 0 0 0 0,0 1 1 0 0,0-1-1 0 0,1 1 1 0 0,-1-1-1 0 0,2 3 2 0 0,-2-1-11 0 0,0 1 15 0 0,0-1 0 0 0,1 1 0 0 0,0-1 0 0 0,0 0 0 0 0,0 1 0 0 0,1-1 0 0 0,0 1 0 0 0,1-1 0 0 0,-1 0 0 0 0,1 0 0 0 0,1 0 0 0 0,-1 0 0 0 0,1 0 0 0 0,1 0 0 0 0,-1-1 0 0 0,1 0 0 0 0,0 1 0 0 0,1-1 0 0 0,-1-1 0 0 0,1 1 0 0 0,0-1 0 0 0,1 0 0 0 0,-1 0 0 0 0,1 0 0 0 0,0-1 1 0 0,0 0-1 0 0,1 0 0 0 0,-1 0 0 0 0,1-1 0 0 0,-1 0 0 0 0,1 0 0 0 0,0-1 0 0 0,1 0 0 0 0,-1 0 0 0 0,0 0 0 0 0,5-1-4 0 0,29-11 379 0 0,-33 5-282 0 0,-1 0 0 0 0,0 0 0 0 0,-1-1 0 0 0,1 0 0 0 0,-1-1 0 0 0,-1 0 0 0 0,1 1 0 0 0,-1-2 0 0 0,0 1 0 0 0,0-1 0 0 0,-1 1 0 0 0,0-1 0 0 0,-1 0 0 0 0,0-1 0 0 0,0 1-1 0 0,-1 0 1 0 0,0-1 0 0 0,1-8-97 0 0,-2 8-26 0 0,0 1-1 0 0,-1-1 0 0 0,0 1 0 0 0,0-1 0 0 0,-1 1 1 0 0,0 0-1 0 0,-1-1 0 0 0,0 1 0 0 0,0 0 1 0 0,-1 0-1 0 0,0 0 0 0 0,0 0 0 0 0,-1 0 0 0 0,0 1 1 0 0,0 0-1 0 0,-1-1 0 0 0,0 2 0 0 0,0-1 0 0 0,0 1 1 0 0,-1-1-1 0 0,0 1 0 0 0,-1 1 0 0 0,1-1 1 0 0,-3 0 26 0 0,-72-22-2832 0 0,52 29-984 0 0,3 6-3771 0 0,16-3-2617 0 0</inkml:trace>
  <inkml:trace contextRef="#ctx0" brushRef="#br0" timeOffset="2052.442">3466 155 7706 0 0,'0'0'1823'0'0,"0"0"-502"0"0,0 0-198 0 0,0 0-87 0 0,0 0-101 0 0,0 0-117 0 0,0 0-141 0 0,0 0-125 0 0,0 0-119 0 0,0 0-113 0 0,0 0-79 0 0,0 0-52 0 0,4 27-5 0 0,12 84-10 0 0,13-47 466 0 0,-22-57-453 0 0,-3-4-46 0 0,-1 0 0 0 0,1-1 0 0 0,0 1 0 0 0,0-1 0 0 0,1 0 0 0 0,-1 0 0 0 0,0 0 0 0 0,1-1 0 0 0,-1 1 0 0 0,1-1 0 0 0,-1 0 0 0 0,1-1 0 0 0,0 1 0 0 0,-1-1 0 0 0,1 0 0 0 0,0 0 0 0 0,-1 0 0 0 0,1-1 0 0 0,0 1 0 0 0,-1-1 0 0 0,1 0 0 0 0,-1-1 0 0 0,1 1 0 0 0,-1-1 0 0 0,0 0 0 0 0,1 0 0 0 0,-1 0 0 0 0,0 0 0 0 0,0-1 0 0 0,-1 0 0 0 0,1 0 0 0 0,0 0 0 0 0,-1 0 0 0 0,0 0 0 0 0,0-1 0 0 0,0 1 0 0 0,1-2-141 0 0,62-97 959 0 0,-43 55-4013 0 0,-2 4-5948 0 0,-17 32 900 0 0</inkml:trace>
  <inkml:trace contextRef="#ctx0" brushRef="#br0" timeOffset="2390.414">4282 0 15355 0 0,'0'0'1390'0'0,"0"0"-581"0"0,0 0-232 0 0,0 0-7 0 0,0 0-31 0 0,0 0-80 0 0,0 0-128 0 0,0 0-94 0 0,0 0-56 0 0,0 0-42 0 0,0 0-80 0 0,0 0-51 0 0,0 0-40 0 0,-25 13-40 0 0,-72 40-36 0 0,71-29-99 0 0,35-16 37 0 0,-7-7 139 0 0,123 95-9 0 0,-120-91 143 0 0,-1-1-1 0 0,-1 1 1 0 0,1 0 0 0 0,-1 0 0 0 0,0 1 0 0 0,0-1 0 0 0,0 0 0 0 0,-1 1 0 0 0,1 0 0 0 0,-2 0 0 0 0,1 0 0 0 0,0 0 0 0 0,-1 0-1 0 0,0 0 1 0 0,-1 0 0 0 0,1 0 0 0 0,-1 0 0 0 0,-1 0 0 0 0,1 0 0 0 0,-1 0 0 0 0,0 0 0 0 0,0 0 0 0 0,-1 0 0 0 0,1 0 0 0 0,-1 0-1 0 0,-1 0 1 0 0,1-1 0 0 0,-1 1 0 0 0,0-1 0 0 0,0 0 0 0 0,-1 0 0 0 0,1 0 0 0 0,-1 0 0 0 0,0 0 0 0 0,-4 2-103 0 0,1-1-58 0 0,-1 0 0 0 0,0 0 0 0 0,-1-1 0 0 0,1 0 0 0 0,-1-1 0 0 0,0 0 0 0 0,0 0 0 0 0,-1-1 0 0 0,1 0 0 0 0,-1 0 0 0 0,1-1 0 0 0,-11 1 58 0 0,-37-12-10396 0 0,49 5 1957 0 0</inkml:trace>
</inkml:ink>
</file>

<file path=ppt/ink/ink3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2.2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70 6993 0 0,'0'0'4292'0'0,"0"0"-2153"0"0,0 0-876 0 0,0 0-199 0 0,0 0-67 0 0,0 0-144 0 0,0 0-235 0 0,0 0-232 0 0,0 0-138 0 0,0 0-48 0 0,0 0 10 0 0,0 0 47 0 0,1 11 23 0 0,2 294 803 0 0,-23-140-1006 0 0,10-86 86 0 0,23-91 400 0 0,-1-5-594 0 0,2 1 0 0 0,0 1 0 0 0,0 0 0 0 0,1 1 0 0 0,1 0 0 0 0,1 2 0 0 0,0 0 0 0 0,0 0 0 0 0,1 2 0 0 0,1 0 0 0 0,0 1 0 0 0,0 1 0 0 0,4 0 31 0 0,82-9-346 0 0,-102 17 335 0 0,1 1-1 0 0,-1 0 1 0 0,0-1 0 0 0,0 1-1 0 0,1 0 1 0 0,-1 1 0 0 0,0-1-1 0 0,0 1 1 0 0,0-1-1 0 0,0 1 1 0 0,-1 0 0 0 0,1 0-1 0 0,0 0 1 0 0,-1 0 0 0 0,1 1-1 0 0,-1-1 1 0 0,0 1 0 0 0,0-1-1 0 0,0 1 1 0 0,0 0 0 0 0,0 0-1 0 0,-1 0 1 0 0,1 0 0 0 0,-1 0-1 0 0,0 0 1 0 0,0 0-1 0 0,0 1 1 0 0,0-1 0 0 0,0 0-1 0 0,-1 2 12 0 0,2 5 34 0 0,0 0 0 0 0,-1 0 0 0 0,-1 0 0 0 0,0 0 0 0 0,0 0 0 0 0,-1 0 0 0 0,0 0 0 0 0,-1 0 0 0 0,0 0 0 0 0,-1-1 0 0 0,0 1 0 0 0,0-1 0 0 0,-1 1 0 0 0,0-1 1 0 0,-1 0-1 0 0,-2 3-34 0 0,0-1-27 0 0,-2 1 0 0 0,1-1 1 0 0,-1-1-1 0 0,-1 0 1 0 0,0 0-1 0 0,0-1 1 0 0,-1 0-1 0 0,0-1 1 0 0,-1 0-1 0 0,1-1 1 0 0,-2-1-1 0 0,1 1 0 0 0,-1-2 1 0 0,0 0-1 0 0,0 0 1 0 0,0-1-1 0 0,-1-1 1 0 0,1 0-1 0 0,-1-1 1 0 0,0 0-1 0 0,-12-1 27 0 0,26-1-9 0 0,-74-11-2279 0 0,42-27-3183 0 0,26 3-3282 0 0,6 23 4691 0 0</inkml:trace>
  <inkml:trace contextRef="#ctx0" brushRef="#br0" timeOffset="269.417">726 0 13691 0 0,'0'0'947'0'0,"0"0"-263"0"0,0 0-77 0 0,0 0 228 0 0,0 0 179 0 0,0 0 3 0 0,0 0-129 0 0,0 0-149 0 0,0 0-131 0 0,0 0-100 0 0,-4 34-109 0 0,-12 110-110 0 0,2-1 155 0 0,-4 61-495 0 0,15-66-5700 0 0,5-125 1773 0 0,5-2-3735 0 0,-5-9 2536 0 0</inkml:trace>
  <inkml:trace contextRef="#ctx0" brushRef="#br0" timeOffset="620.074">855 652 7162 0 0,'0'0'1406'0'0,"0"0"-555"0"0,0 0 27 0 0,0 0 373 0 0,0 0 350 0 0,0 0 116 0 0,0 0-118 0 0,0 0-200 0 0,0 0-212 0 0,0 0-195 0 0,0 0-155 0 0,34 2-131 0 0,106 5-143 0 0,-136-6-528 0 0,0-1 0 0 0,0 0 0 0 0,-1 0 1 0 0,1 0-1 0 0,0 0 0 0 0,0-1 0 0 0,0 0 1 0 0,0 1-1 0 0,-1-1 0 0 0,1-1 0 0 0,0 1 1 0 0,-1 0-1 0 0,1-1 0 0 0,-1 0 0 0 0,1 0 1 0 0,-1 0-1 0 0,0 0 0 0 0,0 0 0 0 0,0-1 1 0 0,2-1-36 0 0,5-5 148 0 0,0 2-87 0 0,-1-1 0 0 0,1 0 0 0 0,-1 0 0 0 0,-1-1-1 0 0,1 0 1 0 0,-2 0 0 0 0,1-1 0 0 0,-1 0 0 0 0,-1 0-1 0 0,0-1 1 0 0,0 0 0 0 0,-1 0 0 0 0,0 0 0 0 0,-1-1-1 0 0,0 1 1 0 0,-1-1 0 0 0,-1 0 0 0 0,0 0 0 0 0,0 0 0 0 0,-1-10-61 0 0,-2 17-98 0 0,-1 1 1 0 0,0-1 0 0 0,0 1 0 0 0,0 0 0 0 0,0 0 0 0 0,-1-1 0 0 0,0 1-1 0 0,0 1 1 0 0,0-1 0 0 0,0 0 0 0 0,0 1 0 0 0,-1 0 0 0 0,0 0-1 0 0,0 0 1 0 0,0 0 0 0 0,0 0 0 0 0,0 1 0 0 0,0 0 0 0 0,-1-1 0 0 0,1 2-1 0 0,-1-1 1 0 0,1 1 0 0 0,-1-1 0 0 0,0 1 0 0 0,1 0 0 0 0,-1 1 0 0 0,0-1-1 0 0,0 1 1 0 0,0 0 0 0 0,0 0 0 0 0,1 1 0 0 0,-1-1 0 0 0,0 1 0 0 0,0 0-1 0 0,1 1 1 0 0,-1-1 0 0 0,0 1 0 0 0,-2 1 97 0 0,-7 3-377 0 0,-1 1 0 0 0,1 0 0 0 0,0 1 0 0 0,0 1-1 0 0,1 0 1 0 0,0 1 0 0 0,1 1 0 0 0,0 0 0 0 0,0 0 0 0 0,2 1 0 0 0,-1 0 0 0 0,1 1-1 0 0,1 0 1 0 0,-4 9 377 0 0,9-16-469 0 0,0 1 0 0 0,1 0-1 0 0,0 0 1 0 0,1-1 0 0 0,-1 2-1 0 0,1-1 1 0 0,0 0-1 0 0,1 0 1 0 0,0 1 0 0 0,0-1-1 0 0,1 0 1 0 0,-1 1 0 0 0,2-1-1 0 0,-1 1 1 0 0,1-1 0 0 0,0 0-1 0 0,1 1 1 0 0,-1-1 0 0 0,1 0-1 0 0,1 0 1 0 0,0 0 0 0 0,0 0-1 0 0,0 0 1 0 0,1-1 0 0 0,-1 0-1 0 0,2 1 1 0 0,-1-1 0 0 0,1-1-1 0 0,0 1 1 0 0,0-1 469 0 0,13 10-1020 0 0,-5-7 873 0 0</inkml:trace>
  <inkml:trace contextRef="#ctx0" brushRef="#br0" timeOffset="1102.242">1350 806 11178 0 0,'0'0'1422'0'0,"0"0"-340"0"0,0 0 26 0 0,0 0 121 0 0,0 0-31 0 0,0 0-140 0 0,0 0-146 0 0,0 0-108 0 0,0 0-81 0 0,0 0-70 0 0,0 0-85 0 0,35-30-113 0 0,105-96-89 0 0,-63 55 142 0 0,23-7-35 0 0,-99 78-490 0 0,-1 0 0 0 0,1-1 0 0 0,-1 1 1 0 0,1 0-1 0 0,0 0 0 0 0,-1-1 0 0 0,1 1 0 0 0,-1 0 0 0 0,1 0 0 0 0,0 0 0 0 0,-1 0 0 0 0,1 0 0 0 0,-1 0 1 0 0,1 0-1 0 0,0 0 0 0 0,-1 0 0 0 0,1 0 0 0 0,-1 0 0 0 0,1 0 0 0 0,0 0 0 0 0,-1 0 0 0 0,1 1 1 0 0,-1-1-1 0 0,1 0 0 0 0,-1 0 0 0 0,1 1 0 0 0,-1-1 0 0 0,1 0 0 0 0,-1 1 0 0 0,1-1 0 0 0,-1 1 1 0 0,1-1-1 0 0,-1 0 0 0 0,1 1 0 0 0,-1-1 0 0 0,0 1 0 0 0,1-1 0 0 0,-1 1 0 0 0,0-1 0 0 0,1 1 0 0 0,-1 0 1 0 0,0-1-1 0 0,0 1 0 0 0,0-1 0 0 0,0 1 0 0 0,1-1 0 0 0,-1 1 0 0 0,0 0 0 0 0,0-1 0 0 0,0 1 1 0 0,0-1-1 0 0,0 1 0 0 0,0 0 0 0 0,-1-1 0 0 0,1 1 17 0 0,1 48-200 0 0,-2-35 245 0 0,1-13-35 0 0,0 0 1 0 0,0 1 0 0 0,0-1-1 0 0,0 0 1 0 0,1 1 0 0 0,-1-1-1 0 0,0 0 1 0 0,1 0 0 0 0,-1 1-1 0 0,1-1 1 0 0,-1 0 0 0 0,1 0-1 0 0,-1 0 1 0 0,1 0-1 0 0,0 0 1 0 0,0 0 0 0 0,0 0-1 0 0,0 0 1 0 0,0 0 0 0 0,-1 0-1 0 0,2 0 1 0 0,-1 0 0 0 0,0-1-1 0 0,0 1 1 0 0,0 0-1 0 0,0-1 1 0 0,0 1 0 0 0,0-1-1 0 0,1 1 1 0 0,-1-1 0 0 0,0 0-1 0 0,1 1 1 0 0,-1-1 0 0 0,0 0-1 0 0,0 0 1 0 0,1 0 0 0 0,-1 0-1 0 0,0 0 1 0 0,1 0-1 0 0,-1 0 1 0 0,0-1 0 0 0,0 1-1 0 0,1 0 1 0 0,-1-1 0 0 0,0 1-1 0 0,1-1-10 0 0,142-61 842 0 0,-118 52-770 0 0,-20 7-66 0 0,1 0 0 0 0,-1 0 0 0 0,1 1 0 0 0,0 0-1 0 0,0 0 1 0 0,0 1 0 0 0,0-1 0 0 0,0 1 0 0 0,0 1 0 0 0,0 0 0 0 0,1 0-1 0 0,1 0-4 0 0,27 55-42 0 0,29 26-356 0 0,-48-70-1073 0 0,-10-9-1918 0 0,-1 3-4839 0 0,-4-5-1409 0 0</inkml:trace>
  <inkml:trace contextRef="#ctx0" brushRef="#br0" timeOffset="1799.24">879 711 0 0 0,'0'0'976'0'0,"0"0"31"0"0,0 0 20 0 0,-6-14 3997 0 0,6 13-3715 0 0,0 1-142 0 0,0 0-167 0 0,0 0-151 0 0,0 0-76 0 0,2 4 6850 0 0,-1 10-5195 0 0,0 4-2473 0 0,3-14 119 0 0,0 0 0 0 0,1 0 0 0 0,-1-1 0 0 0,1 0-1 0 0,-1 0 1 0 0,1 0 0 0 0,0 0 0 0 0,0-1 0 0 0,0 1 0 0 0,0-1 0 0 0,1-1-1 0 0,-1 1 1 0 0,1-1 0 0 0,-1 0 0 0 0,1 0 0 0 0,-1 0 0 0 0,1-1-1 0 0,-1 0 1 0 0,3 0-74 0 0,32 1 42 0 0,0-2-1 0 0,1-1 1 0 0,-1-2-1 0 0,0-2 1 0 0,0-1 0 0 0,0-3-42 0 0,-17 8-656 0 0,-6 0-2877 0 0,-7-1-4722 0 0,-8 2-3540 0 0</inkml:trace>
</inkml:ink>
</file>

<file path=ppt/ink/ink3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0.7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99 1408 0 0,'0'0'2047'0'0,"0"0"-873"0"0,0 0-493 0 0,0 0-108 0 0,0 0 168 0 0,0 0 291 0 0,0 0 215 0 0,0 0 36 0 0,0 0-125 0 0,0 0-205 0 0,0 0-223 0 0,1 34-162 0 0,6 110-149 0 0,-1 14 167 0 0,13 176-820 0 0,-18-303-221 0 0,2 23-1034 0 0,2-21-3767 0 0,-3-33-1988 0 0,-2-4 7330 0 0,-2-3-94 0 0</inkml:trace>
  <inkml:trace contextRef="#ctx0" brushRef="#br0" timeOffset="258.769">1 331 0 0 0,'0'0'1370'0'0,"0"0"123"0"0,0 0 130 0 0,0 0 79 0 0,0 0 5 0 0,0 0-121 0 0,0 0-253 0 0,0 0-226 0 0,0 0-201 0 0,23-33-194 0 0,75-102-177 0 0,-44 89-103 0 0,-34 39-282 0 0,1 1 1 0 0,-1 0 0 0 0,1 2 0 0 0,0 0-1 0 0,0 1 1 0 0,1 1 0 0 0,-1 2-1 0 0,12 0-150 0 0,-27 1 28 0 0,1 1-1 0 0,-1 0 0 0 0,1 0 0 0 0,-1 0 0 0 0,0 1 0 0 0,0 0 1 0 0,0 0-1 0 0,0 1 0 0 0,-1 0 0 0 0,1 0 0 0 0,-1 0 1 0 0,0 0-1 0 0,0 1 0 0 0,0 0 0 0 0,-1 0 0 0 0,0 0 1 0 0,0 1-1 0 0,0-1 0 0 0,0 1 0 0 0,-1 0 0 0 0,0 0 0 0 0,0 0 1 0 0,-1 0-1 0 0,0 1 0 0 0,0-1 0 0 0,0 1 0 0 0,-1-1 1 0 0,0 1-1 0 0,0 0 0 0 0,-1 0 0 0 0,0-1 0 0 0,0 1 1 0 0,0 0-1 0 0,-1 0 0 0 0,0-1 0 0 0,0 1 0 0 0,-1-1 0 0 0,0 1 1 0 0,0-1-1 0 0,0 1 0 0 0,-1-1 0 0 0,0 0 0 0 0,0 0 1 0 0,-3 3-28 0 0,-3 8 57 0 0,-1-1 0 0 0,-1 0 0 0 0,0-1 0 0 0,-1-1 0 0 0,-1 0 1 0 0,0 0-1 0 0,-1-1 0 0 0,0-1 0 0 0,-1 0 0 0 0,0-1 0 0 0,-1-1 1 0 0,0 0-1 0 0,-1-1 0 0 0,0-1 0 0 0,-17 6-57 0 0,0-10-1810 0 0,26-10-1675 0 0,6-5-3449 0 0,2 6 1398 0 0</inkml:trace>
  <inkml:trace contextRef="#ctx0" brushRef="#br0" timeOffset="719.904">582 489 1768 0 0,'0'0'2264'0'0,"0"0"-772"0"0,0 0-113 0 0,0 0 312 0 0,0 0 195 0 0,0 0-34 0 0,0 0-284 0 0,0 0-343 0 0,0 0-259 0 0,32-26-225 0 0,99-84-173 0 0,-28 0 559 0 0,-100 106-1081 0 0,6-4 12 0 0,0-1 1 0 0,-1 0-1 0 0,-1 0 0 0 0,1-1 1 0 0,-1 0-1 0 0,-1 0 1 0 0,0-1-1 0 0,-1 0 0 0 0,1 0 1 0 0,-2 0-1 0 0,0 0 1 0 0,0-1-1 0 0,-1 0 0 0 0,-1 1 1 0 0,0-1-1 0 0,0 0 1 0 0,-1-12-59 0 0,-3 22-102 0 0,0-1 1 0 0,0 0 0 0 0,0 1-1 0 0,-1-1 1 0 0,1 1 0 0 0,-1-1 0 0 0,0 1-1 0 0,0 0 1 0 0,1 0 0 0 0,-1 1 0 0 0,0-1-1 0 0,-1 0 1 0 0,1 1 0 0 0,0 0-1 0 0,0 0 1 0 0,-1 0 0 0 0,1 0 0 0 0,0 0-1 0 0,-1 1 1 0 0,1 0 0 0 0,-1-1 0 0 0,1 1-1 0 0,-1 0 1 0 0,1 1 0 0 0,0-1-1 0 0,-1 1 1 0 0,1-1 0 0 0,-1 1 0 0 0,1 0-1 0 0,0 0 1 0 0,0 1 0 0 0,-2 0 101 0 0,-2 1-36 0 0,0 0 0 0 0,1 1 1 0 0,0 0-1 0 0,0 0 0 0 0,0 1 1 0 0,0-1-1 0 0,1 1 0 0 0,0 1 1 0 0,0-1-1 0 0,0 1 0 0 0,1-1 1 0 0,-1 2-1 0 0,2-1 0 0 0,-1 0 1 0 0,0 1-1 0 0,1-1 0 0 0,1 1 0 0 0,-1 0 1 0 0,1 0-1 0 0,0 0 0 0 0,0 0 1 0 0,1 0-1 0 0,0 1 0 0 0,1-1 1 0 0,-1 6 35 0 0,4-8 65 0 0,0 0 0 0 0,0 0 0 0 0,1 0-1 0 0,0-1 1 0 0,0 1 0 0 0,0-1 0 0 0,0 0 0 0 0,0 0 0 0 0,1-1 0 0 0,0 1 0 0 0,0-1 0 0 0,0 0 0 0 0,0 0 0 0 0,0-1 0 0 0,0 0 0 0 0,1 0 0 0 0,-1 0 0 0 0,1 0 0 0 0,0-1 0 0 0,-1 0 0 0 0,3 0-65 0 0,64 14 539 0 0,-52-13-374 0 0,-1 2 0 0 0,0 0 1 0 0,0 1-1 0 0,0 1 0 0 0,0 1 0 0 0,-1 0 0 0 0,2 3-165 0 0,-16-6 0 0 0,0 1 1 0 0,0-1-1 0 0,0 1 1 0 0,-1 0-1 0 0,1 1 1 0 0,-1-1-1 0 0,-1 0 1 0 0,1 1-1 0 0,-1 0 1 0 0,0-1-1 0 0,0 1 1 0 0,0 0-1 0 0,-1 0 1 0 0,0 0-1 0 0,0 0 0 0 0,-1 1 1 0 0,1-1-1 0 0,-1 0 1 0 0,-1 0-1 0 0,1 0 1 0 0,-1 0-1 0 0,0 0 1 0 0,-1 0-1 0 0,1 0 1 0 0,-3 5-1 0 0,-1 42-3423 0 0,5-52 3029 0 0,0 0 0 0 0,0 0 1 0 0,0 0-1 0 0,0 0 1 0 0,0 0-1 0 0,1 0 1 0 0,-1 0-1 0 0,0 0 1 0 0,1 0-1 0 0,-1 0 1 0 0,1 0-1 0 0,-1 0 1 0 0,1 0-1 0 0,-1 0 1 0 0,1 0-1 0 0,0 0 0 0 0,-1 0 1 0 0,1-1-1 0 0,0 1 1 0 0,0 0-1 0 0,-1 0 1 0 0,1-1-1 0 0,0 1 1 0 0,0-1-1 0 0,0 1 1 0 0,0-1-1 0 0,0 1 1 0 0,0-1-1 0 0,0 0 1 0 0,0 1-1 0 0,0-1 0 0 0,0 0 1 0 0,0 0-1 0 0,0 1 394 0 0,8-1-1700 0 0</inkml:trace>
  <inkml:trace contextRef="#ctx0" brushRef="#br0" timeOffset="1048.06">1492 151 7226 0 0,'0'0'1408'0'0,"0"0"-327"0"0,0 0-95 0 0,0 0 26 0 0,0 0-68 0 0,0 0-217 0 0,-27 35-241 0 0,-83 110-177 0 0,75-68 14 0 0,34-66-243 0 0,1-7-29 0 0,-1 1 1 0 0,1-1-1 0 0,0 0 0 0 0,0 0 1 0 0,0 0-1 0 0,0 0 0 0 0,1 0 1 0 0,0 0-1 0 0,0 0 0 0 0,0 0 1 0 0,0 0-1 0 0,1 0 1 0 0,-1 0-1 0 0,1-1 0 0 0,0 1 1 0 0,0-1-1 0 0,0 1 0 0 0,1-1 1 0 0,-1 0-1 0 0,1 1 0 0 0,0-1 1 0 0,0-1-1 0 0,0 1 1 0 0,0 0-1 0 0,0-1 0 0 0,1 0 1 0 0,-1 1-1 0 0,1-1 0 0 0,0-1 1 0 0,-1 1-1 0 0,1 0 0 0 0,0-1 1 0 0,0 0-1 0 0,0 0 1 0 0,2 0-53 0 0,4 2 208 0 0,1-2 0 0 0,0 1 0 0 0,-1-1 0 0 0,1-1 0 0 0,0 0-1 0 0,0-1 1 0 0,0 0 0 0 0,-1 0 0 0 0,1-1 0 0 0,-1-1 0 0 0,1 1-1 0 0,-1-2 1 0 0,0 1 0 0 0,0-2 0 0 0,0 1 0 0 0,0-1 0 0 0,-1-1-1 0 0,0 0 1 0 0,0 0 0 0 0,-1-1 0 0 0,1 0 0 0 0,-1 0 0 0 0,1-3-207 0 0,-5 5 19 0 0,-1-1 0 0 0,0 0 1 0 0,0 0-1 0 0,-1 0 0 0 0,1 0 1 0 0,-1 0-1 0 0,-1-1 1 0 0,1 1-1 0 0,-1-1 0 0 0,0 1 1 0 0,-1-1-1 0 0,1 1 0 0 0,-1-1 1 0 0,-1 1-1 0 0,1-1 1 0 0,-1 1-1 0 0,0-1 0 0 0,-1 1 1 0 0,1-1-1 0 0,-3-4-19 0 0,-43-68-7365 0 0,32 64 2161 0 0,3 7-2111 0 0</inkml:trace>
</inkml:ink>
</file>

<file path=ppt/ink/ink3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6.6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6577 0 0,'0'0'1591'0'0,"0"0"-326"0"0,0 0 70 0 0,0 0 196 0 0,0 0 78 0 0,0 0-120 0 0,0 0-273 0 0,0 0-355 0 0,2 32-323 0 0,7 103-211 0 0,-16-37 15 0 0,6-83-950 0 0,-1 28 790 0 0,3-29-3515 0 0,2-1-3606 0 0,-3-10-1044 0 0</inkml:trace>
</inkml:ink>
</file>

<file path=ppt/ink/ink3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6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18404 0 0,'0'0'472'0'0,"0"0"-200"0"0,0 0-144 0 0,0 0-56 0 0,0 0-80 0 0,0 0-288 0 0,0 0-288 0 0,0 0-144 0 0,0 0-280 0 0,0 0-297 0 0,0 0-863 0 0,0 0-1833 0 0,0 0-4529 0 0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8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0 1896 0 0,'0'0'1327'0'0,"0"0"-101"0"0,0 0 10 0 0,0 0 166 0 0,0 0 117 0 0,0 0-31 0 0,0 0-197 0 0,0 0-275 0 0,0 0-245 0 0,0 0-193 0 0,0 0-164 0 0,0 0-98 0 0,-3 31-62 0 0,-6 99-38 0 0,7-122-180 0 0,1-1 0 0 0,0 1 1 0 0,1-1-1 0 0,0 1 0 0 0,0 0 0 0 0,1-1 0 0 0,0 1 1 0 0,0 0-1 0 0,0-1 0 0 0,1 1 0 0 0,1-1 1 0 0,-1 0-1 0 0,1 0 0 0 0,1 2-36 0 0,2 3 40 0 0,-4-7 23 0 0,-1 0 0 0 0,2 0 0 0 0,-1 0 0 0 0,0-1 0 0 0,1 1 0 0 0,0-1 1 0 0,0 0-1 0 0,0 1 0 0 0,1-1 0 0 0,-1-1 0 0 0,1 1 0 0 0,0-1 0 0 0,0 1 1 0 0,0-1-1 0 0,1 0 0 0 0,-1-1 0 0 0,1 1 0 0 0,0-1 0 0 0,-1 0 0 0 0,1 0 1 0 0,0 0-1 0 0,0 0 0 0 0,0-1 0 0 0,0 0 0 0 0,1 0 0 0 0,-1-1 0 0 0,0 1 1 0 0,0-1-1 0 0,3-1-63 0 0,-2-1 226 0 0,0-1 0 0 0,0-1 0 0 0,0 1 0 0 0,-1-1 1 0 0,1 0-1 0 0,-1 0 0 0 0,0-1 0 0 0,0 1 0 0 0,0-1 1 0 0,-1 0-1 0 0,0-1 0 0 0,0 1 0 0 0,0-1 0 0 0,-1 0 1 0 0,1 0-1 0 0,-1-2-226 0 0,-2 8 1 0 0,128-219 273 0 0,-122 202-1243 0 0,-7 15-2818 0 0,-2 1-3661 0 0,0 1-1570 0 0</inkml:trace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3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7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329 453 12683 0 0,'0'0'1615'0'0,"0"0"-251"0"0,0 0-150 0 0,0 0-66 0 0,0 0-72 0 0,0 0-101 0 0,0 0-143 0 0,0 0-145 0 0,-33 6-131 0 0,-104 21-169 0 0,68 3-62 0 0,61-22-285 0 0,1-3-49 0 0,1 1 0 0 0,-1 0 0 0 0,1 0 0 0 0,0 1 1 0 0,0 0-1 0 0,1 0 0 0 0,0 0 0 0 0,0 0 0 0 0,1 1 0 0 0,0 0 0 0 0,0 0 0 0 0,1 0 0 0 0,0 0 0 0 0,0 1 0 0 0,1-1 0 0 0,0 1 0 0 0,1 0 0 0 0,0-1 0 0 0,0 1 0 0 0,0 0 0 0 0,2 0 0 0 0,-1 0 1 0 0,1 0-1 0 0,0-1 0 0 0,1 1 0 0 0,0 0 0 0 0,0-1 0 0 0,1 1 0 0 0,0-1 0 0 0,0 0 0 0 0,1 0 0 0 0,0 0 0 0 0,0-1 0 0 0,5 7 9 0 0,2-4-11 0 0,0-1-1 0 0,0 0 0 0 0,1-1 1 0 0,0 0-1 0 0,0-1 1 0 0,1-1-1 0 0,0 0 1 0 0,0 0-1 0 0,0-1 0 0 0,1-1 1 0 0,0 0-1 0 0,0-1 1 0 0,0-1-1 0 0,0 0 0 0 0,0 0 1 0 0,0-2-1 0 0,0 0 1 0 0,1 0-1 0 0,8-3 12 0 0,-12 2-153 0 0,-1 0 0 0 0,0-1 1 0 0,0-1-1 0 0,0 0 0 0 0,0 0 0 0 0,-1-1 0 0 0,1 0 1 0 0,-1 0-1 0 0,0-1 0 0 0,0-1 0 0 0,0 0 0 0 0,-1 0 0 0 0,0 0 1 0 0,0-1-1 0 0,-1 0 0 0 0,1-1 0 0 0,-2 1 0 0 0,6-8 153 0 0,27-40-4558 0 0,-6-3-4496 0 0,-23 42 3039 0 0</inkml:trace>
  <inkml:trace contextRef="#ctx0" brushRef="#br0" timeOffset="270.334">688 0 15155 0 0,'0'0'1230'0'0,"0"0"-619"0"0,0 0-242 0 0,0 0 144 0 0,0 0 237 0 0,0 0 170 0 0,0 0-5 0 0,0 0-167 0 0,-4 31-120 0 0,-11 99-86 0 0,-13 214 1230 0 0,22-86-2355 0 0,6-205-976 0 0,0-52 1294 0 0,0-1 0 0 0,1 1 0 0 0,-1-1 0 0 0,0 0 0 0 0,0 1 1 0 0,1-1-1 0 0,-1 1 0 0 0,1-1 0 0 0,-1 0 0 0 0,0 0 0 0 0,1 1 0 0 0,-1-1 0 0 0,1 0 0 0 0,-1 0 0 0 0,1 1 0 0 0,-1-1 0 0 0,0 0 0 0 0,1 0 0 0 0,-1 0 0 0 0,1 0 0 0 0,-1 0 0 0 0,1 0 0 0 0,-1 0 0 0 0,1 0 0 0 0,-1 0 0 0 0,1 0 0 0 0,-1 0 0 0 0,1 0 0 0 0,-1 0 0 0 0,1 0 0 0 0,-1 0 0 0 0,1-1 0 0 0,-1 1 0 0 0,1 0 0 0 0,-1 0 0 0 0,0 0 0 0 0,1-1 0 0 0,-1 1 0 0 0,1 0 0 0 0,-1-1 0 0 0,0 1 0 0 0,1 0 0 0 0,-1-1 0 0 0,0 1 0 0 0,1 0 0 0 0,-1-1 0 0 0,0 1 0 0 0,0-1 0 0 0,1 1 0 0 0,-1-1 0 0 0,0 1 1 0 0,0 0-1 0 0,0-1 0 0 0,1 1 0 0 0,-1-1 0 0 0,0 1 0 0 0,0-1 0 0 0,0 1 0 0 0,0-1 0 0 0,0 1 0 0 0,0-1 0 0 0,0 1 0 0 0,0-1 0 0 0,0 1 0 0 0,-1-1 0 0 0,1 1 0 0 0,0-1 0 0 0,0 1 265 0 0,4-8-3993 0 0</inkml:trace>
  <inkml:trace contextRef="#ctx0" brushRef="#br0" timeOffset="519.994">938 262 7850 0 0,'0'0'1393'0'0,"0"0"-291"0"0,0 0 47 0 0,0 0 206 0 0,0 0 182 0 0,-31 23-46 0 0,-101 74-251 0 0,54-27 519 0 0,68-55-1527 0 0,8-12-198 0 0,-1-1 0 0 0,1 1 0 0 0,1 0 0 0 0,-1 0 0 0 0,0-1 0 0 0,1 1-1 0 0,-1 0 1 0 0,1 1 0 0 0,0-1 0 0 0,0 0 0 0 0,0 0 0 0 0,0 0 0 0 0,1 1 0 0 0,-1-1 0 0 0,1 0 0 0 0,0 1-1 0 0,0-1 1 0 0,0 0 0 0 0,0 1 0 0 0,1-1 0 0 0,0 0 0 0 0,-1 0 0 0 0,1 1 0 0 0,0-1 0 0 0,0 0 0 0 0,1 0 0 0 0,-1 0-1 0 0,1 0 1 0 0,-1 0 0 0 0,1 0 0 0 0,0-1 0 0 0,0 1 0 0 0,1 1-34 0 0,18 11 135 0 0,0-1-1 0 0,2 0 1 0 0,-1-1-1 0 0,1-2 1 0 0,1 0-1 0 0,14 3-134 0 0,35 17 139 0 0,-9 6-1089 0 0,-52-28-1057 0 0,-4-3-2502 0 0,-2 2-5210 0 0,-6-8 5731 0 0</inkml:trace>
  <inkml:trace contextRef="#ctx0" brushRef="#br0" timeOffset="767.977">1255 19 12091 0 0,'0'0'2461'0'0,"0"0"-1258"0"0,0 0-549 0 0,0 0-17 0 0,0 0 131 0 0,0 0 95 0 0,0 0-32 0 0,0 0-137 0 0,-10 35-181 0 0,-33 112-117 0 0,22-24 83 0 0,13-63-494 0 0,3 0 1 0 0,3 0-1 0 0,2 1 0 0 0,5 30 15 0 0,-4-78-307 0 0,1 0 1 0 0,0 0-1 0 0,1 1 0 0 0,1-2 0 0 0,0 1 0 0 0,0 0 0 0 0,1-1 1 0 0,1 0-1 0 0,0 0 0 0 0,1 0 0 0 0,0-1 0 0 0,7 8 307 0 0,-10-15-334 0 0,15 14-3426 0 0,4-7-5287 0 0,-17-11 4339 0 0</inkml:trace>
  <inkml:trace contextRef="#ctx0" brushRef="#br0" timeOffset="1281.638">1467 593 2929 0 0,'0'0'2658'0'0,"0"0"-205"0"0,0 0-176 0 0,0 0-345 0 0,0 0-474 0 0,0 0-506 0 0,0 0-405 0 0,0 0-191 0 0,0 0-15 0 0,0 0 82 0 0,0 0 31 0 0,0 0-5 0 0,0 0-49 0 0,-5 17-100 0 0,-15 54-37 0 0,13 22 970 0 0,8-91-1165 0 0,-1 1 0 0 0,1 0-1 0 0,-1 0 1 0 0,1 0 0 0 0,0 0-1 0 0,0-1 1 0 0,0 1-1 0 0,0 0 1 0 0,1-1 0 0 0,-1 1-1 0 0,1-1 1 0 0,-1 0 0 0 0,1 1-1 0 0,0-1 1 0 0,0 0-1 0 0,0 0 1 0 0,0 0 0 0 0,0 0-1 0 0,1 0 1 0 0,-1-1 0 0 0,0 1-1 0 0,1-1 1 0 0,0 1-1 0 0,-1-1 1 0 0,1 0 0 0 0,0 0-1 0 0,-1 0 1 0 0,1 0 0 0 0,0-1-1 0 0,0 1 1 0 0,0-1-1 0 0,0 0 1 0 0,-1 0 0 0 0,1 0-1 0 0,0 0 1 0 0,0 0 0 0 0,0 0-1 0 0,0-1 1 0 0,0 0-1 0 0,0 1 1 0 0,-1-1 0 0 0,1 0-1 0 0,0 0 1 0 0,-1-1 0 0 0,1 1-1 0 0,-1 0 1 0 0,1-1-1 0 0,1-1-66 0 0,106-114 1392 0 0,-54 47-993 0 0,-52 66-370 0 0,-3 2-35 0 0,0 0 1 0 0,0 1-1 0 0,-1-1 1 0 0,2 0-1 0 0,-1 0 1 0 0,0 1-1 0 0,0-1 1 0 0,0 0 0 0 0,1 1-1 0 0,-1 0 1 0 0,1-1-1 0 0,-1 1 1 0 0,1 0-1 0 0,0-1 1 0 0,0 1-1 0 0,-1 0 1 0 0,1 0 0 0 0,0 1-1 0 0,0-1 1 0 0,0 0-1 0 0,0 1 1 0 0,0-1-1 0 0,0 1 1 0 0,0-1-1 0 0,0 1 1 0 0,0 0 0 0 0,0 0-1 0 0,0 0 1 0 0,0 0-1 0 0,0 0 1 0 0,0 0-1 0 0,0 1 1 0 0,0-1-1 0 0,0 1 1 0 0,0-1 0 0 0,0 1-1 0 0,0 0 1 0 0,0 0-1 0 0,0 0 1 0 0,-1 0-1 0 0,1 0 1 0 0,1 1 4 0 0,5 12 22 0 0,-1 1 0 0 0,-1-1 1 0 0,0 1-1 0 0,-1 1 0 0 0,-1-1 0 0 0,0 1 0 0 0,-1 0 1 0 0,0 0-1 0 0,-2 0 0 0 0,1 13-22 0 0,3 20-30 0 0,16 88-22 0 0,-2-14-394 0 0,-5 0 1 0 0,-2 72 445 0 0,-11-168-57 0 0,0 0 1 0 0,-2 1-1 0 0,0-1 1 0 0,-3 0-1 0 0,0 0 0 0 0,-1 0 1 0 0,-2-1-1 0 0,0 0 0 0 0,-2 0 1 0 0,-1 0-1 0 0,-2 0 57 0 0,2-8 53 0 0,0-1-1 0 0,-2-1 0 0 0,0 0 1 0 0,0-1-1 0 0,-2 0 1 0 0,0 0-1 0 0,-1-2 0 0 0,0 0 1 0 0,-1 0-1 0 0,0-2 1 0 0,-1 0-1 0 0,0-1 0 0 0,0 0 1 0 0,-10 2-53 0 0,22-10 28 0 0,1 0 0 0 0,-1 0 1 0 0,1 0-1 0 0,-1-1 0 0 0,0 0 1 0 0,1 0-1 0 0,-1 0 0 0 0,0 0 1 0 0,0-1-1 0 0,0 0 0 0 0,0 0 0 0 0,0 0 1 0 0,0-1-1 0 0,1 1 0 0 0,-1-1 1 0 0,0 0-1 0 0,0-1 0 0 0,1 1 1 0 0,-1-1-1 0 0,1 0 0 0 0,-1 0 1 0 0,-1-1-29 0 0,-4-11-26 0 0,1 0 0 0 0,1 0 1 0 0,0 0-1 0 0,1-1 1 0 0,0 0-1 0 0,2-1 0 0 0,-1 0 1 0 0,2 1-1 0 0,0-2 1 0 0,1 1-1 0 0,1 0 1 0 0,0-1-1 0 0,1 1 0 0 0,1-1 1 0 0,1 1-1 0 0,0-1 1 0 0,1 1-1 0 0,0 0 0 0 0,2 0 1 0 0,0 0-1 0 0,1 0 1 0 0,4-10 25 0 0,2-6-401 0 0,2 0 1 0 0,1 1-1 0 0,2 1 0 0 0,1 0 1 0 0,1 1-1 0 0,1 1 0 0 0,4-3 401 0 0,38-37-5575 0 0,7 7-6548 0 0,-52 49 8898 0 0</inkml:trace>
</inkml:ink>
</file>

<file path=ppt/ink/ink3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5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362 403 0 0 0,'121'-45'0'0'0,"-75"19"0"0"0,-10-12 438 0 0,2-34 5652 0 0,-37 70-5796 0 0,1-1 1 0 0,-1 0-1 0 0,0 1 0 0 0,0-1 0 0 0,0 0 1 0 0,0 0-1 0 0,0 1 0 0 0,-1-1 0 0 0,1 0 1 0 0,-1 0-1 0 0,0 0 0 0 0,0 0 0 0 0,0 0 1 0 0,0 0-1 0 0,-1 0 0 0 0,1 0 1 0 0,-1 0-1 0 0,1 0 0 0 0,-1 1 0 0 0,0-1 1 0 0,0 0-1 0 0,-1 0 0 0 0,1 1 0 0 0,0-1 1 0 0,-1 1-1 0 0,0-1 0 0 0,1 1 0 0 0,-1 0 1 0 0,0-1-1 0 0,0 1 0 0 0,0 0 0 0 0,-1 0 1 0 0,1 1-1 0 0,0-1 0 0 0,-1 0 0 0 0,1 1 1 0 0,-2-1-295 0 0,-9-2 194 0 0,0 1 0 0 0,-1 1 0 0 0,1 0 0 0 0,-1 1 0 0 0,0 0 0 0 0,0 1 0 0 0,0 0 0 0 0,1 1 0 0 0,-1 1 0 0 0,0 0 0 0 0,1 1 0 0 0,0 1 1 0 0,0 0-1 0 0,0 1 0 0 0,0 0 0 0 0,0 1 0 0 0,1 0 0 0 0,-4 3-194 0 0,-15 10-8 0 0,2 1 1 0 0,0 2-1 0 0,1 0 0 0 0,1 2 1 0 0,2 1-1 0 0,-13 16 8 0 0,28-31-2 0 0,-1 0 0 0 0,2 1-1 0 0,-1 0 1 0 0,1 0 0 0 0,1 1 0 0 0,0 1-1 0 0,1-1 1 0 0,0 1 0 0 0,1 0 0 0 0,1 1-1 0 0,0-1 1 0 0,0 1 0 0 0,2 0 0 0 0,-1 1-1 0 0,2-1 1 0 0,-1 7 2 0 0,4-18-3 0 0,0-1 0 0 0,-1 1 1 0 0,1 0-1 0 0,0 0 0 0 0,1 0 0 0 0,-1-1 0 0 0,0 1 1 0 0,1-1-1 0 0,-1 1 0 0 0,1-1 0 0 0,0 1 0 0 0,0-1 1 0 0,0 0-1 0 0,0 0 0 0 0,0 0 0 0 0,0 0 0 0 0,1 0 1 0 0,-1-1-1 0 0,1 1 0 0 0,-1-1 0 0 0,1 1 0 0 0,-1-1 0 0 0,1 0 1 0 0,0 0-1 0 0,0 0 0 0 0,0 0 0 0 0,0-1 0 0 0,-1 1 1 0 0,1-1-1 0 0,0 0 0 0 0,2 1 3 0 0,96-6 286 0 0,-62-7-197 0 0,0-2-1 0 0,-2-1 1 0 0,1-2 0 0 0,-2-2-1 0 0,0-1 1 0 0,-2-2 0 0 0,0-1-1 0 0,11-13-88 0 0,25-14 197 0 0,-4-3 0 0 0,-1-4-1 0 0,-3-2 1 0 0,23-30-197 0 0,-66 59 1034 0 0,-39 49-318 0 0,-8 15-695 0 0,3 2-1 0 0,1 0 1 0 0,1 2 0 0 0,2 0-1 0 0,2 1 1 0 0,-14 41-21 0 0,3 1 15 0 0,4 1 1 0 0,3 1-1 0 0,5 0 1 0 0,2 2-1 0 0,-2 71-15 0 0,-4 227-57 0 0,22-378 33 0 0,0 1 1 0 0,1-1 0 0 0,-1 0-1 0 0,1 1 1 0 0,0-1-1 0 0,1 0 1 0 0,-1 0-1 0 0,1 0 1 0 0,0 0-1 0 0,0 0 1 0 0,0 0 0 0 0,1-1-1 0 0,-1 1 1 0 0,1-1-1 0 0,1 1 1 0 0,-1-1-1 0 0,0 0 1 0 0,1 0-1 0 0,4 3 24 0 0,-4-7 7 0 0,0 0-1 0 0,0 0 0 0 0,0 0 1 0 0,0-1-1 0 0,0 0 0 0 0,0 1 1 0 0,0-1-1 0 0,-1-1 1 0 0,1 1-1 0 0,0 0 0 0 0,0-1 1 0 0,-1 0-1 0 0,1 0 0 0 0,-1 0 1 0 0,0 0-1 0 0,1-1 0 0 0,-1 1 1 0 0,0-1-1 0 0,0 0 0 0 0,-1 0 1 0 0,1 0-1 0 0,-1 0 0 0 0,1 0 1 0 0,-1-1-1 0 0,0 1 0 0 0,0-1 1 0 0,0 1-1 0 0,-1-1 0 0 0,1 0 1 0 0,-1 0-1 0 0,0 0-6 0 0,2-2 5 0 0,7-11 4 0 0,-1-1 0 0 0,-1-1 0 0 0,-1 0 0 0 0,-1 0 0 0 0,0 0 0 0 0,-2-1 0 0 0,0 1 0 0 0,-1-1 0 0 0,-1-2-9 0 0,0 17-14 0 0,-1 0-1 0 0,-1 0 1 0 0,1 0 0 0 0,-1 0-1 0 0,1 0 1 0 0,-2 0 0 0 0,1 0-1 0 0,0 0 1 0 0,-1 0 0 0 0,0-1-1 0 0,0 2 1 0 0,-1-1 0 0 0,1 0-1 0 0,-1 0 1 0 0,0 0-1 0 0,0 1 1 0 0,-1-1 0 0 0,0 1-1 0 0,1-1 1 0 0,-1 1 0 0 0,-1 0-1 0 0,1 0 1 0 0,0 1 0 0 0,-1-1-1 0 0,0 1 1 0 0,0 0-1 0 0,0 0 1 0 0,0 0 0 0 0,-1 0-1 0 0,-3-2 15 0 0,-59-24-86 0 0,-124-19 263 0 0,160 41 91 0 0,49-15-623 0 0,158-85 249 0 0,-81 56 127 0 0,162-110-513 0 0,-251 148-1925 0 0,-5 4-3482 0 0,-2 4-674 0 0,1 1-1787 0 0</inkml:trace>
  <inkml:trace contextRef="#ctx0" brushRef="#br0" timeOffset="503.868">1138 255 0 0 0,'0'0'663'0'0,"0"0"1149"0"0,0 0 282 0 0,0 0-72 0 0,0 0-81 0 0,0 0-119 0 0,0 0-151 0 0,0 0-202 0 0,3 0-263 0 0,-3 1-1149 0 0,1-1-1 0 0,0 0 1 0 0,0 0-1 0 0,0 0 0 0 0,0 1 1 0 0,-1-1-1 0 0,1 1 1 0 0,0-1-1 0 0,0 0 0 0 0,-1 1 1 0 0,1-1-1 0 0,0 1 0 0 0,-1 0 1 0 0,1-1-1 0 0,0 1 1 0 0,-1 0-1 0 0,1-1 0 0 0,-1 1 1 0 0,1 0-1 0 0,-1-1 1 0 0,1 1-1 0 0,-1 0 0 0 0,0 0 1 0 0,1 0-1 0 0,-1-1 0 0 0,0 1 1 0 0,0 0-1 0 0,1 0 1 0 0,-1 0-1 0 0,0 0 0 0 0,0 0 1 0 0,0 0-1 0 0,0-1 1 0 0,0 1-1 0 0,0 0 0 0 0,-1 0 1 0 0,1 0-1 0 0,0 0 0 0 0,0 0 1 0 0,-1-1-1 0 0,1 1 1 0 0,0 0-1 0 0,-1 0 0 0 0,1 0 1 0 0,0-1-1 0 0,-1 1 1 0 0,0 0-1 0 0,1-1 0 0 0,-1 1 1 0 0,1 0-57 0 0,-3 4 73 0 0,1 0 0 0 0,1 0 1 0 0,-1 0-1 0 0,1 0 0 0 0,0 1 1 0 0,0-1-1 0 0,0 1 1 0 0,1-1-1 0 0,0 0 0 0 0,0 1 1 0 0,0-1-1 0 0,1 1 0 0 0,0-1 1 0 0,0 0-1 0 0,0 1 0 0 0,0-1 1 0 0,1 0-1 0 0,0 0 0 0 0,0 0 1 0 0,1 0-1 0 0,-1 0 0 0 0,1-1 1 0 0,0 1-1 0 0,0-1 0 0 0,1 1 1 0 0,-1-1-1 0 0,1 0 1 0 0,0-1-1 0 0,0 1 0 0 0,0-1 1 0 0,1 1-1 0 0,-1-1 0 0 0,1-1 1 0 0,0 1-1 0 0,-1-1 0 0 0,1 1 1 0 0,0-1-1 0 0,1-1 0 0 0,-1 1 1 0 0,2 0-74 0 0,3-2 192 0 0,-1-1 0 0 0,1 0 0 0 0,0 0 1 0 0,-1-1-1 0 0,1 0 0 0 0,-1 0 0 0 0,1-1 0 0 0,-1 0 1 0 0,0-1-1 0 0,0 0 0 0 0,-1-1 0 0 0,1 0 1 0 0,-1 0-1 0 0,0 0 0 0 0,0-1 0 0 0,1-2-192 0 0,113-114 985 0 0,-121 121-974 0 0,14-16 46 0 0,0 0-1 0 0,0-1 0 0 0,-2 0 1 0 0,-1-1-1 0 0,0-1 1 0 0,-1 0-1 0 0,-1 0 1 0 0,-1-1-1 0 0,-1 0 0 0 0,5-19-56 0 0,-15-6-1698 0 0,-6 38-1941 0 0,-8 14-3349 0 0,8 0 856 0 0,4 2-500 0 0</inkml:trace>
</inkml:ink>
</file>

<file path=ppt/ink/ink3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04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7 12779 0 0,'0'0'536'0'0,"0"0"-96"0"0,0 0-224 0 0,0 0-112 0 0,0 0 88 0 0,0 0 152 0 0,0 0 160 0 0,0 0 64 0 0,0 0-120 0 0,0 0-183 0 0,0 0-225 0 0,0 0-97 0 0,-17-7-15 0 0,21 14-64 0 0,5 4-184 0 0,2-3-616 0 0,-4-1-1888 0 0,-3-3-5258 0 0</inkml:trace>
</inkml:ink>
</file>

<file path=ppt/ink/ink3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10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66 0 0 0,'0'0'392'0'0,"0"0"722"0"0,0 0 254 0 0,0 0 70 0 0,0 0 83 0 0,0 0 73 0 0,0 0-20 0 0,4-11-62 0 0,9-31-113 0 0,-13 41-1284 0 0,-1 1 1 0 0,1-1-1 0 0,-1 0 0 0 0,0 0 1 0 0,0 0-1 0 0,1 0 0 0 0,-1 1 1 0 0,0-1-1 0 0,0 0 0 0 0,0 1 1 0 0,0-1-1 0 0,0 1 0 0 0,0-1 1 0 0,0 1-1 0 0,0-1 0 0 0,0 1 1 0 0,0 0-1 0 0,0-1 0 0 0,0 1 1 0 0,0 0-1 0 0,0 0 0 0 0,0 0 1 0 0,0 0-1 0 0,0 0 0 0 0,0 0 1 0 0,-1 0-1 0 0,1 0 0 0 0,0 0 1 0 0,0 0-1 0 0,0 1 0 0 0,0-1 1 0 0,0 0-1 0 0,0 1 0 0 0,0-1 1 0 0,-1 1-116 0 0,-136 69 2771 0 0,115-58-2631 0 0,1 1 0 0 0,1 1 0 0 0,1 1 0 0 0,0 0 0 0 0,-17 19-140 0 0,35-33 0 0 0,1 0 0 0 0,-1 0-1 0 0,1 0 1 0 0,0 0 0 0 0,0 0 0 0 0,0 1-1 0 0,-1-1 1 0 0,1 1 0 0 0,0-1 0 0 0,1 1-1 0 0,-1-1 1 0 0,0 1 0 0 0,0-1-1 0 0,1 1 1 0 0,-1 0 0 0 0,1-1 0 0 0,-1 1-1 0 0,1 0 1 0 0,0-1 0 0 0,-1 1 0 0 0,1 0-1 0 0,0 0 1 0 0,0-1 0 0 0,1 1 0 0 0,-1 0-1 0 0,0 0 1 0 0,0-1 0 0 0,1 1 0 0 0,-1 0-1 0 0,1-1 1 0 0,0 1 0 0 0,-1 0 0 0 0,1-1-1 0 0,0 1 1 0 0,0-1 0 0 0,0 1-1 0 0,0-1 1 0 0,0 0 0 0 0,0 1 0 0 0,0-1-1 0 0,1 0 1 0 0,-1 0 0 0 0,0 0 0 0 0,1 1-1 0 0,-1-2 1 0 0,1 1 0 0 0,-1 0 0 0 0,1 0-1 0 0,-1 0 1 0 0,1-1 0 0 0,0 1 0 0 0,13 4 41 0 0,0-1-1 0 0,0 0 1 0 0,1-2 0 0 0,-1 1 0 0 0,0-2 0 0 0,1 0-1 0 0,-1-1 1 0 0,10-1-41 0 0,-10 1 22 0 0,166 8 173 0 0,-179-8-169 0 0,1 1 1 0 0,-1-1-1 0 0,1 1 1 0 0,-1 0-1 0 0,0-1 0 0 0,0 1 1 0 0,1 0-1 0 0,-1 0 1 0 0,0 1-1 0 0,0-1 1 0 0,0 0-1 0 0,0 1 1 0 0,0-1-1 0 0,0 1 1 0 0,0 0-1 0 0,-1 0 1 0 0,1-1-1 0 0,-1 1 1 0 0,1 0-1 0 0,-1 0 1 0 0,0 1-1 0 0,1-1 1 0 0,-1 0-1 0 0,0 0 1 0 0,-1 0-1 0 0,1 1 1 0 0,0-1-1 0 0,-1 1 1 0 0,1-1-1 0 0,-1 0 1 0 0,0 1-1 0 0,1-1 0 0 0,-1 1 1 0 0,0-1-1 0 0,-1 1 1 0 0,1-1-1 0 0,0 1 1 0 0,-1-1-1 0 0,1 0 1 0 0,-1 1-1 0 0,0-1 1 0 0,0 0-1 0 0,0 1 1 0 0,0-1-1 0 0,0 0 1 0 0,-1 0-1 0 0,1 0 1 0 0,0 0-1 0 0,-3 2-26 0 0,-18 16 130 0 0,-2 0 0 0 0,0-2 0 0 0,-1 0 0 0 0,-1-2-1 0 0,-1-1 1 0 0,0-1 0 0 0,0-1 0 0 0,-3-1-130 0 0,11-3 12 0 0,-126 40-644 0 0,81-43-4034 0 0,64-8-3289 0 0,4-3 3770 0 0,-4 5 3495 0 0,4-4-3480 0 0</inkml:trace>
  <inkml:trace contextRef="#ctx0" brushRef="#br0" timeOffset="1218.767">1151 84 8690 0 0,'0'0'1539'0'0,"0"0"-399"0"0,0 0-177 0 0,0 0 79 0 0,0 0 170 0 0,0 0 83 0 0,0 0-47 0 0,-37 15-116 0 0,-116 47-180 0 0,38 1 345 0 0,88-46-1085 0 0,0 1 1 0 0,2 1-1 0 0,0 1 1 0 0,1 1-1 0 0,1 1 1 0 0,1 2-1 0 0,2 0 1 0 0,0 1-1 0 0,0 2-212 0 0,17-24 2 0 0,1 0 0 0 0,0 0 0 0 0,-1 0-1 0 0,1 0 1 0 0,0 0 0 0 0,0 1 0 0 0,1-1 0 0 0,-1 1-1 0 0,1-1 1 0 0,0 1 0 0 0,0-1 0 0 0,0 1 0 0 0,0 0-1 0 0,1 0 1 0 0,-1-1 0 0 0,1 1 0 0 0,0 0 0 0 0,0 0-1 0 0,0-1 1 0 0,1 1 0 0 0,-1 0 0 0 0,1 0 0 0 0,0-1-1 0 0,0 1 1 0 0,0 0 0 0 0,1-1 0 0 0,-1 1 0 0 0,1-1 0 0 0,0 0-1 0 0,0 1 1 0 0,0-1 0 0 0,0 0 0 0 0,1 0 0 0 0,-1 0-1 0 0,1-1 1 0 0,0 1 0 0 0,0-1 0 0 0,-1 1 0 0 0,2-1-1 0 0,-1 0 1 0 0,0 0 0 0 0,0 0 0 0 0,1-1 0 0 0,-1 1-1 0 0,1-1 1 0 0,-1 1 0 0 0,1-1 0 0 0,1 0-2 0 0,15-3 106 0 0,0-1-1 0 0,-1-1 1 0 0,1 0 0 0 0,-1-2 0 0 0,0 0 0 0 0,-1-1-1 0 0,1-1 1 0 0,-2 0 0 0 0,1-2 0 0 0,-1 0 0 0 0,0 0-1 0 0,-1-2 1 0 0,-1 0 0 0 0,1-1 0 0 0,6-9-106 0 0,17-10 190 0 0,-3-2 1 0 0,0-1-1 0 0,-2-2 0 0 0,23-34-190 0 0,-31 42 38 0 0,-26 29-60 0 0,0 0-51 0 0,0 0-32 0 0,0 93-146 0 0,0-81 257 0 0,-1-4-19 0 0,0 0 1 0 0,1 1-1 0 0,0-1 0 0 0,0 0 1 0 0,1 1-1 0 0,0-1 1 0 0,0 0-1 0 0,1 0 0 0 0,0 0 1 0 0,1 0-1 0 0,0 0 1 0 0,0 0-1 0 0,0-1 0 0 0,1 1 1 0 0,0-1-1 0 0,1 0 1 0 0,-1 0-1 0 0,1-1 0 0 0,2 2 13 0 0,-4-4 4 0 0,0-1-1 0 0,1 0 0 0 0,-1-1 0 0 0,1 1 0 0 0,0 0 0 0 0,0-1 0 0 0,-1 0 0 0 0,2 0 0 0 0,-1 0 0 0 0,0 0 0 0 0,0-1 0 0 0,1 0 0 0 0,-1 0 0 0 0,0 0 0 0 0,1 0 0 0 0,-1-1 0 0 0,1 1 0 0 0,-1-1 0 0 0,1 0 0 0 0,-1-1 1 0 0,1 1-4 0 0,4-3 30 0 0,-1 0 1 0 0,1-1 0 0 0,-1 0 0 0 0,0 0-1 0 0,0-1 1 0 0,-1 0 0 0 0,0-1 0 0 0,1 1-1 0 0,-2-1 1 0 0,1-1 0 0 0,-1 1 0 0 0,0-1 0 0 0,0 0-1 0 0,3-6-30 0 0,119-184 291 0 0,-127 198-306 0 0,1 0-1 0 0,-1 0 1 0 0,0 0-1 0 0,1 0 1 0 0,-1 1 0 0 0,0-1-1 0 0,0 1 1 0 0,0-1-1 0 0,0 1 1 0 0,-1-1 0 0 0,1 1-1 0 0,0-1 1 0 0,-1 1-1 0 0,1 0 1 0 0,0-1 0 0 0,-1 1-1 0 0,0 0 1 0 0,0-1-1 0 0,1 1 1 0 0,-1 0 0 0 0,0 0-1 0 0,0-1 1 0 0,0 1-1 0 0,-1 0 1 0 0,1 0 0 0 0,0-1-1 0 0,-1 1 1 0 0,1 0-1 0 0,-1-1 1 0 0,0 1 0 0 0,1 0-1 0 0,-1-1 1 0 0,0 1 15 0 0,1 7-21 0 0,0-2 13 0 0,-1 2 1 0 0,0-1-1 0 0,1 0 1 0 0,0 0 0 0 0,1 0-1 0 0,0 1 1 0 0,0-1-1 0 0,0 0 1 0 0,1 0 0 0 0,1 0-1 0 0,-1 0 1 0 0,1-1-1 0 0,0 1 1 0 0,1-1-1 0 0,0 0 1 0 0,0 1 0 0 0,1-2-1 0 0,3 6 8 0 0,-5-9 11 0 0,-1 0-1 0 0,1 0 0 0 0,0-1 0 0 0,0 1 1 0 0,0-1-1 0 0,0 1 0 0 0,1-1 1 0 0,-1 0-1 0 0,1 0 0 0 0,-1-1 1 0 0,1 1-1 0 0,0-1 0 0 0,-1 1 1 0 0,1-1-1 0 0,0-1 0 0 0,0 1 1 0 0,0 0-1 0 0,0-1 0 0 0,0 0 1 0 0,0 0-1 0 0,0 0 0 0 0,0 0 0 0 0,0-1 1 0 0,0 1-1 0 0,-1-1 0 0 0,1 0 1 0 0,0 0-1 0 0,0 0 0 0 0,0-1 1 0 0,-1 0-1 0 0,1 1 0 0 0,-1-1 1 0 0,1 0-1 0 0,-1-1-10 0 0,15-11 68 0 0,-1 0 0 0 0,-1-1-1 0 0,-1-1 1 0 0,0 0 0 0 0,-1-1 0 0 0,-1-1 0 0 0,0 0-1 0 0,5-12-67 0 0,41-55 62 0 0,-36 60-78 0 0,-23 24 45 0 0,0 1-3 0 0,0 0-24 0 0,0 0 14 0 0,0 0 22 0 0,0 0 11 0 0,0 0 18 0 0,0 0 17 0 0,0 0-20 0 0,1 0 31 0 0,-1 0 1 0 0,0 0 0 0 0,0 0-1 0 0,0 0 1 0 0,0 0 0 0 0,1 0-1 0 0,-1 0 1 0 0,0 0 0 0 0,0 0-1 0 0,0 0 1 0 0,1 0-1 0 0,-1 0 1 0 0,0 0-96 0 0,5 22 117 0 0,17 44-241 0 0,-2 2 1 0 0,-4 0-1 0 0,-3 1 1 0 0,-3 1-1 0 0,-3-1 0 0 0,-2 35 124 0 0,-3-74-70 0 0,2 21 1 0 0,4 274-409 0 0,-9-310 467 0 0,0-1 0 0 0,-2 1 0 0 0,0 0 0 0 0,0-1 0 0 0,-2 0-1 0 0,0 0 1 0 0,0 0 0 0 0,-1-1 0 0 0,-1 0 0 0 0,0 0 0 0 0,-1 0 0 0 0,-7 8 11 0 0,12-17 2 0 0,-1-1 0 0 0,1 0 0 0 0,-1 0 0 0 0,1 0 0 0 0,-1-1 0 0 0,0 1 0 0 0,0-1 0 0 0,-1 0 1 0 0,1 0-1 0 0,0-1 0 0 0,-1 1 0 0 0,1-1 0 0 0,-1 0 0 0 0,1 0 0 0 0,-1 0 0 0 0,1-1 0 0 0,-1 0 0 0 0,0 1 0 0 0,1-2 1 0 0,-1 1-1 0 0,0 0 0 0 0,1-1 0 0 0,-1 0 0 0 0,1 0 0 0 0,-1-1 0 0 0,1 1 0 0 0,0-1 0 0 0,-1 0 0 0 0,1 0 0 0 0,0 0 0 0 0,0 0 1 0 0,0-1-1 0 0,1 0 0 0 0,-1 0 0 0 0,0 0 0 0 0,1 0 0 0 0,0 0 0 0 0,0-1 0 0 0,0 0-2 0 0,-4-7 0 0 0,1 0 0 0 0,1 0 0 0 0,0-1 0 0 0,1 0 0 0 0,0 0 1 0 0,1 0-1 0 0,0 0 0 0 0,1 0 0 0 0,0-1 0 0 0,1 1 0 0 0,0-1 0 0 0,1 1 0 0 0,1-1 0 0 0,0 1 0 0 0,0-1 0 0 0,1 1 0 0 0,1 0 0 0 0,0 0 0 0 0,3-5 0 0 0,4-7-93 0 0,2 0 0 0 0,0 1 0 0 0,2 0 0 0 0,0 1-1 0 0,1 1 1 0 0,2 0 0 0 0,0 1 0 0 0,1 1-1 0 0,1 1 1 0 0,0 0 0 0 0,2 2 0 0 0,0 0-1 0 0,1 1 1 0 0,0 1 0 0 0,1 1 0 0 0,0 2-1 0 0,1 0 1 0 0,1 1 0 0 0,0 1 0 0 0,0 2-1 0 0,0 0 1 0 0,1 2 0 0 0,0 1 0 0 0,4 0 93 0 0,13 4-5895 0 0,-27 0-2597 0 0,-11 0-481 0 0</inkml:trace>
</inkml:ink>
</file>

<file path=ppt/ink/ink3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08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666 104 1512 0 0,'0'0'1635'0'0,"0"0"28"0"0,0 0 111 0 0,0 0 210 0 0,0 0 177 0 0,0 0-86 0 0,0 0-285 0 0,0 0-313 0 0,0 0-332 0 0,0 0-266 0 0,0 0-194 0 0,-35-3-177 0 0,-111-5-121 0 0,76 28-68 0 0,32 10-187 0 0,1 2 1 0 0,2 1-1 0 0,2 2 1 0 0,1 1-1 0 0,2 2 1 0 0,1 1-1 0 0,2 1 1 0 0,-8 18-133 0 0,18-29 6 0 0,1 0 1 0 0,1 1 0 0 0,2 0-1 0 0,1 1 1 0 0,1 1-1 0 0,2 0 1 0 0,1 1-1 0 0,2-1 1 0 0,1 1-1 0 0,1 0 1 0 0,2 1 0 0 0,2-1-1 0 0,1 7-6 0 0,0-29-18 0 0,1 0 0 0 0,1 0-1 0 0,0-1 1 0 0,0 1 0 0 0,1-1-1 0 0,0 1 1 0 0,1-1 0 0 0,0 0-1 0 0,1-1 1 0 0,0 1 0 0 0,0-1-1 0 0,1-1 1 0 0,0 1 0 0 0,1-1-1 0 0,0 0 1 0 0,0-1 0 0 0,0 0-1 0 0,1 0 1 0 0,0-1 0 0 0,1 0-1 0 0,0 0 1 0 0,5 2 18 0 0,8 2-222 0 0,0-1-1 0 0,1-1 1 0 0,-1 0-1 0 0,2-2 1 0 0,-1-1 0 0 0,1-1-1 0 0,-1-1 1 0 0,1-1 0 0 0,15-1 222 0 0,-31-1-134 0 0,26 1-1587 0 0,0-2 1 0 0,0-1-1 0 0,0-2 1 0 0,-1-1-1 0 0,3-2 1721 0 0,51-19-7884 0 0,-57 15 5770 0 0</inkml:trace>
  <inkml:trace contextRef="#ctx0" brushRef="#br0" timeOffset="313.063">1073 623 3777 0 0,'0'0'3378'0'0,"0"0"-1268"0"0,0 0-583 0 0,0 0-258 0 0,-35 26-54 0 0,-107 86-81 0 0,136-108-1023 0 0,0 0-1 0 0,1 0 1 0 0,0 1 0 0 0,-1 0 0 0 0,2 0 0 0 0,-1 0 0 0 0,0 0 0 0 0,1 1-1 0 0,0 0 1 0 0,1 0 0 0 0,-1 0 0 0 0,1 1 0 0 0,-2 3-111 0 0,-1 5 250 0 0,3-9-207 0 0,0 1 0 0 0,0 0 1 0 0,1-1-1 0 0,-1 1 0 0 0,1 0 1 0 0,1 0-1 0 0,-1 0 0 0 0,1 0 1 0 0,1 1-1 0 0,-1-1 0 0 0,1 0 0 0 0,0 0 1 0 0,1 0-1 0 0,0 0 0 0 0,0 1 1 0 0,0-1-1 0 0,1 0 0 0 0,0 0 1 0 0,1-1-1 0 0,-1 1 0 0 0,1 0 1 0 0,0-1-1 0 0,1 0 0 0 0,0 1 0 0 0,0-2 1 0 0,0 1-1 0 0,1 0 0 0 0,-1-1 1 0 0,2 0-1 0 0,-1 0 0 0 0,0 0 1 0 0,1 0-1 0 0,0-1 0 0 0,0 0 1 0 0,0-1-1 0 0,0 1 0 0 0,1-1 0 0 0,2 1-43 0 0,3-1 140 0 0,1 0-1 0 0,-1-1 1 0 0,1 0-1 0 0,0-1 1 0 0,0-1-1 0 0,0 0 1 0 0,-1 0-1 0 0,1-1 1 0 0,0-1-1 0 0,0 0 1 0 0,-1-1-1 0 0,0-1 1 0 0,1 1-1 0 0,-1-2 1 0 0,0 0-1 0 0,-1 0 1 0 0,1-1-1 0 0,-1-1 1 0 0,0 0-1 0 0,-1 0 1 0 0,0-1-1 0 0,0 0 1 0 0,-1-1-1 0 0,1 0 1 0 0,-2 0-1 0 0,0-1 0 0 0,0 0 1 0 0,0-1-1 0 0,-2 0 1 0 0,1 0-1 0 0,-1 0 1 0 0,-1-1-1 0 0,0 0 1 0 0,-1 0-1 0 0,0 0 1 0 0,0 0-1 0 0,-2-1 1 0 0,1 0-1 0 0,-2-2-139 0 0,0 4-158 0 0,-1-1 0 0 0,0 1 0 0 0,-1 0 0 0 0,0 0 0 0 0,-1 0 0 0 0,0 0 0 0 0,0 0 0 0 0,-2 0 0 0 0,1 1 0 0 0,-1-1 0 0 0,-1 1 0 0 0,0 0 0 0 0,0 0 0 0 0,-1 1 1 0 0,-1-1 157 0 0,-20-16-4969 0 0,-8 6-4015 0 0,28 19 2120 0 0</inkml:trace>
  <inkml:trace contextRef="#ctx0" brushRef="#br0" timeOffset="585.099">1478 825 9306 0 0,'0'0'1851'0'0,"0"0"-827"0"0,0 0-570 0 0,0 0 10 0 0,0 0 232 0 0,0 0 135 0 0,0 0-52 0 0,0 0-205 0 0,0 0-227 0 0,0 0-169 0 0,0 0-80 0 0,0 0-15 0 0,9 33 8 0 0,29 99 21 0 0,-38-130-104 0 0,0 0 1 0 0,0 0 0 0 0,0 0-1 0 0,1-1 1 0 0,-1 1 0 0 0,0 0-1 0 0,1 0 1 0 0,-1 0 0 0 0,1 0-1 0 0,0 0 1 0 0,0 0 0 0 0,0-1-1 0 0,0 1 1 0 0,0 0-1 0 0,0-1 1 0 0,0 1 0 0 0,0-1-1 0 0,0 1 1 0 0,1-1 0 0 0,-1 1-1 0 0,1-1 1 0 0,-1 0 0 0 0,1 0-1 0 0,0 0 1 0 0,-1 0 0 0 0,1 0-1 0 0,0 0 1 0 0,-1 0 0 0 0,1-1-1 0 0,0 1 1 0 0,0 0 0 0 0,1-1-9 0 0,5 1 85 0 0,3 0 133 0 0,0-1 0 0 0,0-1 0 0 0,1 0 0 0 0,-1 0 1 0 0,0-1-1 0 0,0-1 0 0 0,0 0 0 0 0,-1 0 0 0 0,1-1 0 0 0,-1 0 0 0 0,0-1 0 0 0,0 0 0 0 0,0-1 0 0 0,-1 0 0 0 0,1 0 0 0 0,-2-1 0 0 0,1-1 0 0 0,-1 1 0 0 0,0-1 0 0 0,0 0 0 0 0,-1-1 0 0 0,0 0 0 0 0,5-9-218 0 0,-4 9 42 0 0,91-145 209 0 0,-79 91-2836 0 0,-19 49-1707 0 0,0-1-3366 0 0,-1 11-365 0 0</inkml:trace>
  <inkml:trace contextRef="#ctx0" brushRef="#br0" timeOffset="836.859">2238 0 11330 0 0,'0'0'683'0'0,"0"0"-153"0"0,0 0 116 0 0,0 0 259 0 0,0 0 150 0 0,-2 32-33 0 0,-6 101-173 0 0,6-35-250 0 0,4-1 1 0 0,5 1 0 0 0,17 83-600 0 0,1 11-6 0 0,-19-64-55 0 0,-6-74-8332 0 0,0-36 2488 0 0,0-14 1451 0 0</inkml:trace>
  <inkml:trace contextRef="#ctx0" brushRef="#br0" timeOffset="1336.957">2577 634 2961 0 0,'0'0'837'0'0,"0"0"165"0"0,0 0 241 0 0,0 0 150 0 0,0 0-6 0 0,0 0-221 0 0,0 0-289 0 0,0 0-209 0 0,-16 33-170 0 0,-46 103-151 0 0,44-62 55 0 0,18-69-323 0 0,0 1-1 0 0,1-1 0 0 0,-1 0 0 0 0,1 1 0 0 0,0-1 1 0 0,0 0-1 0 0,1 0 0 0 0,-1 0 0 0 0,1 0 0 0 0,0 0 1 0 0,1 0-1 0 0,-1 0 0 0 0,1-1 0 0 0,0 1 0 0 0,0-1 1 0 0,0 1-1 0 0,1-1 0 0 0,0 0 0 0 0,-1-1 0 0 0,1 1 1 0 0,1-1-1 0 0,-1 0 0 0 0,0 0 0 0 0,1 0 0 0 0,0 0 1 0 0,-1-1-1 0 0,1 1 0 0 0,0-1 0 0 0,0-1 0 0 0,1 1 1 0 0,-1-1-1 0 0,0 0 0 0 0,5 1-78 0 0,0-1 295 0 0,0-1 0 0 0,0 0 0 0 0,0 0-1 0 0,1-1 1 0 0,-1-1 0 0 0,0 1 0 0 0,0-2 0 0 0,-1 1 0 0 0,1-1-1 0 0,0-1 1 0 0,-1 0 0 0 0,0 0 0 0 0,0-1 0 0 0,0 0 0 0 0,0 0 0 0 0,-1-1-1 0 0,0 0 1 0 0,0-1 0 0 0,-1 0 0 0 0,0 0 0 0 0,0 0 0 0 0,1-3-295 0 0,13-10 95 0 0,-1 0 1 0 0,-2-2 0 0 0,0 0 0 0 0,-1-1-1 0 0,-2-1 1 0 0,0 0 0 0 0,-1-1 0 0 0,-2-1-1 0 0,-1 0 1 0 0,0 0 0 0 0,-2-1 0 0 0,-1-1-1 0 0,-2 1 1 0 0,0-1 0 0 0,1-29-96 0 0,-5 41-301 0 0,0-1 1 0 0,-1 0-1 0 0,-1 0 1 0 0,0 0-1 0 0,-1 1 1 0 0,-1-1-1 0 0,-1 0 1 0 0,0 1-1 0 0,-1-1 1 0 0,-1 1-1 0 0,0 0 1 0 0,-1 1-1 0 0,-1-1 1 0 0,-1 1-1 0 0,0 0 0 0 0,-1 1 1 0 0,0 0-1 0 0,-1 1 1 0 0,-1-1-1 0 0,-11-10 301 0 0,15 19-14 0 0,0 1 0 0 0,0 0-1 0 0,0 0 1 0 0,-1 1-1 0 0,1-1 1 0 0,-1 2-1 0 0,1-1 1 0 0,-1 1 0 0 0,0 0-1 0 0,0 1 1 0 0,0 0-1 0 0,0 0 1 0 0,0 1 0 0 0,-1 0-1 0 0,1 0 1 0 0,0 1-1 0 0,0 0 1 0 0,0 0-1 0 0,0 1 1 0 0,0 0 0 0 0,1 1-1 0 0,-1-1 1 0 0,0 1-1 0 0,1 1 1 0 0,0 0 0 0 0,-6 3 14 0 0,2 5 13 0 0,0-1 1 0 0,1 2-1 0 0,1-1 1 0 0,0 1 0 0 0,0 1-1 0 0,2 0 1 0 0,-1 0-1 0 0,2 0 1 0 0,0 1 0 0 0,1 0-1 0 0,0 0 1 0 0,1 0-1 0 0,1 1 1 0 0,0 0 0 0 0,1-1-1 0 0,1 1 1 0 0,1 0-1 0 0,0 0 1 0 0,1 0 0 0 0,1 6-14 0 0,1-1 39 0 0,1 1 0 0 0,1-1 1 0 0,1 0-1 0 0,1 0 0 0 0,1-1 0 0 0,0 0 1 0 0,2 0-1 0 0,0-1 0 0 0,1 0 0 0 0,1 0 1 0 0,1-2-1 0 0,0 1 0 0 0,2-2 1 0 0,0 0-1 0 0,0-1 0 0 0,1 0 0 0 0,1-1 1 0 0,1-1-1 0 0,0-1 0 0 0,0 0 1 0 0,2-2-1 0 0,10 6-39 0 0,88 36-701 0 0,-78-38-2076 0 0,2-4-3573 0 0,-19-5-1858 0 0</inkml:trace>
</inkml:ink>
</file>

<file path=ppt/ink/ink3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19.5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1 793 0 0 0,'0'0'119'0'0,"0"0"398"0"0,0 0 37 0 0,0 0-93 0 0,12-2-30 0 0,99-18 1813 0 0,-88 12-1765 0 0,-1-1 0 0 0,-1-1 0 0 0,1-1 0 0 0,-2-1-1 0 0,1-1 1 0 0,-2 0 0 0 0,0-2 0 0 0,-1 0 0 0 0,14-14-479 0 0,3-2 347 0 0,49-42 188 0 0,-3-5 1 0 0,-4-3-1 0 0,-1-6-535 0 0,-66 77 50 0 0,-1-1 0 0 0,0 0 0 0 0,-1 0 0 0 0,-1-1 0 0 0,0 0 0 0 0,0 0 0 0 0,-1 0 0 0 0,0-1 0 0 0,-2 0 1 0 0,1 0-1 0 0,-1-1 0 0 0,-1 1 0 0 0,1-14-50 0 0,-4 26-24 0 0,0 1 0 0 0,0-1-1 0 0,0 0 1 0 0,0 0 0 0 0,0 0 0 0 0,-1 0 0 0 0,1 0 0 0 0,0 1 0 0 0,-1-1 0 0 0,1 0 0 0 0,-1 0 0 0 0,1 1 0 0 0,-1-1-1 0 0,1 0 1 0 0,-1 0 0 0 0,1 1 0 0 0,-1-1 0 0 0,1 1 0 0 0,-1-1 0 0 0,0 0 0 0 0,0 1 0 0 0,1-1 0 0 0,-1 1-1 0 0,0 0 1 0 0,0-1 0 0 0,1 1 0 0 0,-1 0 0 0 0,0-1 0 0 0,0 1 0 0 0,0 0 0 0 0,0 0 0 0 0,1 0 0 0 0,-1 0 0 0 0,0 0-1 0 0,0-1 1 0 0,0 2 0 0 0,0-1 0 0 0,0 0 0 0 0,0 0 0 0 0,1 0 0 0 0,-1 0 0 0 0,0 1 0 0 0,0-1 0 0 0,0 0 0 0 0,0 0-1 0 0,1 1 1 0 0,-1-1 0 0 0,0 1 0 0 0,0-1 0 0 0,1 1 0 0 0,-1 0 24 0 0,-44 24-1306 0 0,26-9 1301 0 0,1 2 1 0 0,1 0 0 0 0,0 1-1 0 0,1 1 1 0 0,1 0 0 0 0,1 1 0 0 0,1 0-1 0 0,1 2 1 0 0,1-1 0 0 0,1 1 0 0 0,1 1-1 0 0,0 0 1 0 0,2 0 0 0 0,1 0 0 0 0,1 1-1 0 0,2 0 1 0 0,0 0 0 0 0,1 0-1 0 0,2 1 1 0 0,0 1 4 0 0,0-21 71 0 0,1 0 0 0 0,0 0 0 0 0,0 0 0 0 0,0 0 0 0 0,1-1 0 0 0,0 1 0 0 0,0 0 0 0 0,0-1 0 0 0,1 0 1 0 0,-1 1-1 0 0,1-1 0 0 0,1 0 0 0 0,-1 0 0 0 0,1-1 0 0 0,0 1 0 0 0,0-1 0 0 0,0 0 0 0 0,0 0 0 0 0,1 0 0 0 0,0 0 0 0 0,-1-1 0 0 0,2 0 0 0 0,-1 0 0 0 0,0 0 0 0 0,0-1 0 0 0,1 0 0 0 0,-1 0 0 0 0,1 0 0 0 0,0 0 0 0 0,0-1 0 0 0,0 0 0 0 0,-1 0 0 0 0,1-1 0 0 0,1 0-71 0 0,25-2 310 0 0,-1-3-1 0 0,1 0 0 0 0,-1-2 1 0 0,0-1-1 0 0,0-2 0 0 0,-1-1 0 0 0,0-1 1 0 0,-1-2-1 0 0,0 0 0 0 0,-2-2 1 0 0,1-2-1 0 0,-2 0 0 0 0,20-19-309 0 0,13-6 375 0 0,-3-2 1 0 0,-2-2-1 0 0,28-33-375 0 0,-72 71 18 0 0,-1 0 0 0 0,0-1 0 0 0,0 0 0 0 0,-1 0 0 0 0,-1-1 0 0 0,1 0 0 0 0,-2 0 0 0 0,0 0 0 0 0,0-1 0 0 0,-1 0 0 0 0,0 0 0 0 0,-1-1 0 0 0,0 1 0 0 0,-1-1 0 0 0,-1 0 0 0 0,0 0 0 0 0,-1 0 0 0 0,0-3-18 0 0,-2 14-25 0 0,0 1 1 0 0,0-1-1 0 0,0 1 1 0 0,-1-1-1 0 0,1 1 1 0 0,0 0-1 0 0,-1 0 1 0 0,1-1-1 0 0,-1 1 1 0 0,0 0-1 0 0,1 1 1 0 0,-1-1-1 0 0,0 0 1 0 0,1 0-1 0 0,-1 1 1 0 0,0-1-1 0 0,0 1 1 0 0,0-1-1 0 0,0 1 1 0 0,1 0-1 0 0,-1 0 1 0 0,0 0-1 0 0,0 0 1 0 0,0 0-1 0 0,0 0 1 0 0,0 0-1 0 0,0 1 1 0 0,1-1-1 0 0,-1 1 1 0 0,0-1-1 0 0,0 1 1 0 0,0 0-1 0 0,1 0 1 0 0,-1-1-1 0 0,0 2 25 0 0,-9 8-13 0 0,0 1 0 0 0,1 0 0 0 0,0 0 0 0 0,1 1 0 0 0,0 1 0 0 0,1-1 0 0 0,1 2 0 0 0,0-1 0 0 0,0 1 0 0 0,-1 6 13 0 0,2-6 65 0 0,0 0 1 0 0,1 1 0 0 0,1 0 0 0 0,0 0 0 0 0,1 0 0 0 0,0 0-1 0 0,1 0 1 0 0,1 1 0 0 0,1-1 0 0 0,0 1 0 0 0,1 6-66 0 0,0-15 48 0 0,0 0 0 0 0,1 0 0 0 0,-1 0 0 0 0,1 0 0 0 0,1 0 1 0 0,0-1-1 0 0,-1 1 0 0 0,2-1 0 0 0,-1 1 0 0 0,1-1 0 0 0,0 0 0 0 0,0 0 0 0 0,1-1 0 0 0,0 1 1 0 0,0-1-1 0 0,0 0 0 0 0,1-1 0 0 0,-1 1 0 0 0,1-1 0 0 0,0 0 0 0 0,0 0 0 0 0,1-1 0 0 0,-1 0 1 0 0,1 0-1 0 0,0 0-48 0 0,10 2 86 0 0,1 0 1 0 0,-1-1-1 0 0,1-1 1 0 0,0-1-1 0 0,0-1 1 0 0,0 0-1 0 0,0-1 1 0 0,0-1 0 0 0,0-1-1 0 0,0 0 1 0 0,-1-1-1 0 0,1-1 1 0 0,-1-1-1 0 0,0 0 1 0 0,0-2-1 0 0,0 0 1 0 0,-1 0-1 0 0,0-2 1 0 0,-1 0-1 0 0,1-1 1 0 0,-2 0-1 0 0,7-6-86 0 0,-3 1 112 0 0,0 0 0 0 0,0-1 0 0 0,-2-1-1 0 0,0 0 1 0 0,-1-1 0 0 0,0-1 0 0 0,-2-1-1 0 0,0 0 1 0 0,-2 0 0 0 0,0-1 0 0 0,-1-1-1 0 0,-1 0 1 0 0,-1 0 0 0 0,-1 0-1 0 0,-1-1 1 0 0,3-22-112 0 0,-10-41-163 0 0,0 84 158 0 0,1 0-1 0 0,0 0 0 0 0,-1 0 1 0 0,0 1-1 0 0,1-1 0 0 0,-1 0 1 0 0,0 0-1 0 0,0 0 1 0 0,0 1-1 0 0,0-1 0 0 0,0 0 1 0 0,0 1-1 0 0,0-1 0 0 0,-1 1 1 0 0,1-1-1 0 0,-1 1 0 0 0,1 0 1 0 0,-1-1-1 0 0,1 1 1 0 0,-1 0-1 0 0,0 0 0 0 0,1 0 1 0 0,-1 0-1 0 0,0 1 0 0 0,0-1 1 0 0,0 0-1 0 0,0 1 1 0 0,0-1-1 0 0,0 1 0 0 0,0 0 1 0 0,1 0-1 0 0,-1-1 0 0 0,0 1 1 0 0,0 1-1 0 0,0-1 1 0 0,0 0-1 0 0,0 0 0 0 0,0 1 1 0 0,0-1-1 0 0,0 1 6 0 0,-5 3-23 0 0,1 0 1 0 0,0 0-1 0 0,0 1 0 0 0,0 0 0 0 0,0 0 1 0 0,1 1-1 0 0,0-1 0 0 0,0 1 0 0 0,1 0 1 0 0,-1 0-1 0 0,1 1 0 0 0,1-1 0 0 0,-1 1 1 0 0,1 0-1 0 0,0 0 0 0 0,1 0 0 0 0,-1 2 23 0 0,-2 4-69 0 0,0-1 0 0 0,0 1 0 0 0,1 0 0 0 0,1 1 0 0 0,0-1-1 0 0,1 0 1 0 0,0 1 0 0 0,1 0 0 0 0,1-1 0 0 0,0 1 0 0 0,1 0-1 0 0,0-1 1 0 0,1 1 0 0 0,1-1 0 0 0,0 1 0 0 0,1-1 0 0 0,0 0-1 0 0,1 0 1 0 0,0-1 0 0 0,1 1 0 0 0,1-1 0 0 0,2 4 69 0 0,47 40-2246 0 0,-14-24-2780 0 0,-8-7-3363 0 0,-24-17 5211 0 0</inkml:trace>
  <inkml:trace contextRef="#ctx0" brushRef="#br0" timeOffset="504.074">2160 466 5233 0 0,'0'0'1347'0'0,"0"0"-71"0"0,0 0-77 0 0,0 0 7 0 0,-28 37-15 0 0,-91 120-178 0 0,14-9 406 0 0,33-34-813 0 0,72-115-592 0 0,1 1 0 0 0,-1 0 0 0 0,1-1 0 0 0,0 1 0 0 0,-1 0 0 0 0,1 0 0 0 0,0-1 0 0 0,-1 1 1 0 0,1 0-1 0 0,-1 0 0 0 0,1 0 0 0 0,0 0 0 0 0,-1 0 0 0 0,1 0 0 0 0,0 0 0 0 0,-1 0 0 0 0,1 0 0 0 0,0 0 0 0 0,-1 1 0 0 0,1-1 0 0 0,0 0 1 0 0,-1 0-1 0 0,1 1 0 0 0,-1-1 0 0 0,1 0 0 0 0,0 1 0 0 0,-1-1 0 0 0,1 0 0 0 0,-1 1 0 0 0,1-1 0 0 0,-1 1 0 0 0,1-1 0 0 0,-1 1 1 0 0,0-1-1 0 0,1 1 0 0 0,-1-1 0 0 0,0 1 0 0 0,1 0 0 0 0,-1-1 0 0 0,0 1 0 0 0,1-1 0 0 0,-1 1 0 0 0,0 0 0 0 0,0-1 0 0 0,0 1 1 0 0,0 0-1 0 0,0-1 0 0 0,0 1 0 0 0,0 0 0 0 0,0 0-14 0 0,78-81 417 0 0,-4-3 0 0 0,-4-3 0 0 0,6-16-417 0 0,133-157 240 0 0,-176 222-128 0 0,-32 37-141 0 0,0 37 327 0 0,-26 228 558 0 0,21-60 179 0 0,4-204-783 0 0,0-1 111 0 0,-24-1 1055 0 0,-117-75-1221 0 0,67 28-207 0 0,11 6-901 0 0,20 18-2541 0 0,42 23 225 0 0,1 1-2098 0 0,0 0-2937 0 0</inkml:trace>
  <inkml:trace contextRef="#ctx0" brushRef="#br0" timeOffset="1086.161">2586 591 9826 0 0,'0'0'907'0'0,"0"0"-384"0"0,0 0-98 0 0,0 0 167 0 0,0 0 135 0 0,0 0 17 0 0,0 0-144 0 0,-7 34-224 0 0,-21 107-165 0 0,7-48 85 0 0,-12-23 1325 0 0,32-70-1573 0 0,0 0 0 0 0,0 0 0 0 0,0 0-1 0 0,0-1 1 0 0,0 1 0 0 0,0 0 0 0 0,1 0 0 0 0,-1-1 0 0 0,0 1 0 0 0,0 0 0 0 0,0-1 0 0 0,0 1 0 0 0,1-1 0 0 0,-1 1 0 0 0,0-1 0 0 0,1 0 0 0 0,-1 1 0 0 0,0-1 0 0 0,1 0 0 0 0,-1 1 0 0 0,0-1 0 0 0,1 0 0 0 0,-1 0 0 0 0,1 1 0 0 0,0-1 0 0 0,-1 0 0 0 0,1 0 0 0 0,0 0 0 0 0,-1 0 0 0 0,1 0 0 0 0,0 0 0 0 0,0 1 0 0 0,0-1 0 0 0,0 0 0 0 0,0 0-1 0 0,0 0 1 0 0,0 0 0 0 0,0 0 0 0 0,0 0 0 0 0,0 0 0 0 0,0 0 0 0 0,1 0 0 0 0,-1 1 0 0 0,0-1 0 0 0,1 0 0 0 0,-1 0 0 0 0,0 0 0 0 0,1 0 0 0 0,-1 1 0 0 0,1-2-48 0 0,0-3 94 0 0,1-15-19 0 0,1 0-1 0 0,0 1 1 0 0,2-1-1 0 0,0 1 1 0 0,2 0-1 0 0,0 1 0 0 0,1-1 1 0 0,1 2-1 0 0,1-3-74 0 0,8-17 65 0 0,-2 0-30 0 0,2 1 0 0 0,1 1 0 0 0,2 1 1 0 0,2 1-1 0 0,1 0 0 0 0,1 2 0 0 0,1 1 0 0 0,17-13-35 0 0,-33 34 19 0 0,0 1-1 0 0,0 0 1 0 0,1 1 0 0 0,0 0-1 0 0,0 1 1 0 0,1 0-1 0 0,0 1 1 0 0,0 0-1 0 0,0 1 1 0 0,1 0-1 0 0,8-1-18 0 0,-19 6 6 0 0,0 0-1 0 0,0 0 1 0 0,0 0-1 0 0,-1 0 0 0 0,1 0 1 0 0,0 1-1 0 0,-1-1 1 0 0,1 1-1 0 0,-1-1 0 0 0,1 1 1 0 0,-1-1-1 0 0,0 1 1 0 0,0 0-1 0 0,0 0 0 0 0,0 0 1 0 0,0-1-1 0 0,0 1 1 0 0,0 0-1 0 0,-1 0 0 0 0,1 1 1 0 0,-1-1-1 0 0,1 0 1 0 0,-1 0-1 0 0,0 0 0 0 0,0 0 1 0 0,0 0-1 0 0,0 0 1 0 0,0 0-1 0 0,0 0 0 0 0,0 1 1 0 0,-1-1-1 0 0,1 0 1 0 0,-1 0-1 0 0,0 0 0 0 0,0 0 1 0 0,1 0-1 0 0,-1-1 1 0 0,0 1-1 0 0,-2 2-5 0 0,-3 11 32 0 0,-2 0-1 0 0,1 0 1 0 0,-2-1-1 0 0,0 0 1 0 0,-1 0-1 0 0,0-1 1 0 0,-1-1-1 0 0,-8 8-31 0 0,12-13 13 0 0,-61 59 94 0 0,-37 49 167 0 0,105-113-270 0 0,0 0 1 0 0,0 0 0 0 0,0 0-1 0 0,0 1 1 0 0,0-1-1 0 0,1 0 1 0 0,-1 0 0 0 0,1 0-1 0 0,0 0 1 0 0,-1 0 0 0 0,1 0-1 0 0,0-1 1 0 0,0 1 0 0 0,0 0-1 0 0,0 0 1 0 0,1-1 0 0 0,-1 1-1 0 0,0 0 1 0 0,1-1 0 0 0,-1 1-1 0 0,1-1 1 0 0,0 0 0 0 0,-1 0-1 0 0,1 1 1 0 0,0-1 0 0 0,0 0-1 0 0,0 0 1 0 0,0-1 0 0 0,0 1-1 0 0,0 0 1 0 0,0-1 0 0 0,0 1-1 0 0,0-1 1 0 0,0 1-1 0 0,0-1 1 0 0,0 0 0 0 0,0 0-1 0 0,2 0-4 0 0,15 7 49 0 0,-4 0-24 0 0,54 41 266 0 0,-66-43-411 0 0,0 1-1 0 0,1-1 1 0 0,-2 1 0 0 0,1 0 0 0 0,-1-1-1 0 0,0 1 1 0 0,0 0 0 0 0,0 0 0 0 0,-1 1-1 0 0,0-1 1 0 0,0 0 0 0 0,-1 0-1 0 0,0 1 1 0 0,0-1 0 0 0,0 0 0 0 0,-2 6 120 0 0,-3-7-1978 0 0,2-4-998 0 0,1 1-5159 0 0,2 1 1190 0 0</inkml:trace>
  <inkml:trace contextRef="#ctx0" brushRef="#br0" timeOffset="1586.02">2928 944 3009 0 0,'0'0'1617'0'0,"0"0"-506"0"0,0 0 92 0 0,0 0 492 0 0,0 0 368 0 0,0 0 47 0 0,0 0-270 0 0,0 0-409 0 0,0 0-352 0 0,0 0-234 0 0,0 0-151 0 0,0 0-70 0 0,23-17-33 0 0,71-55-59 0 0,-20-9 557 0 0,77-135-669 0 0,-151 217-445 0 0,-1 0 1 0 0,1 0-1 0 0,0-1 1 0 0,0 1-1 0 0,0 0 1 0 0,1 0-1 0 0,-1 0 1 0 0,0 0-1 0 0,0-1 1 0 0,0 1-1 0 0,1 0 1 0 0,-1 0-1 0 0,0-1 1 0 0,1 1-1 0 0,-1 0 1 0 0,0 0-1 0 0,1-1 1 0 0,-1 1-1 0 0,1 0 1 0 0,-1-1-1 0 0,1 1 1 0 0,-1-1-1 0 0,1 1 1 0 0,0-1-1 0 0,-1 1 1 0 0,1-1-1 0 0,0 1 1 0 0,-1-1-1 0 0,1 1 1 0 0,0-1-1 0 0,0 0 1 0 0,0 0-1 0 0,-1 1 1 0 0,1-1-1 0 0,0 0 1 0 0,0 0-1 0 0,0 0 1 0 0,-1 0-1 0 0,1 0 1 0 0,0 0-1 0 0,0 0 1 0 0,0 0-1 0 0,-1 0 1 0 0,1 0-1 0 0,0 0 1 0 0,0-1-1 0 0,0 1 1 0 0,-1 0-1 0 0,1 0 1 0 0,0-1-1 0 0,0 1 1 0 0,-1-1-1 0 0,1 1 1 0 0,0-1-1 0 0,-1 1 1 0 0,1-1-1 0 0,-1 1 1 0 0,1-1-1 0 0,0 1 1 0 0,-1-1-1 0 0,1 0 1 0 0,-1 1-1 0 0,0-1 1 0 0,1 0-1 0 0,-1 0 25 0 0,-13 173-132 0 0,15-170 143 0 0,-1 1 0 0 0,1-1 0 0 0,0 0-1 0 0,0 0 1 0 0,0-1 0 0 0,0 1 0 0 0,0 0 0 0 0,0 0-1 0 0,0-1 1 0 0,0 0 0 0 0,1 1 0 0 0,-1-1 0 0 0,1 0-1 0 0,-1 0 1 0 0,1 0 0 0 0,-1 0 0 0 0,1-1-1 0 0,-1 1 1 0 0,1-1 0 0 0,0 1 0 0 0,-1-1 0 0 0,1 0-1 0 0,0 0 1 0 0,-1 0 0 0 0,1-1 0 0 0,0 1-1 0 0,-1 0 1 0 0,1-1 0 0 0,0 0 0 0 0,-1 0 0 0 0,1 0-1 0 0,-1 0 1 0 0,0 0 0 0 0,1 0 0 0 0,0-1-11 0 0,16-7 40 0 0,-1-1 0 0 0,0 0 0 0 0,-1-1 0 0 0,0-2 0 0 0,0 1 0 0 0,-1-2 0 0 0,1-3-40 0 0,27-19 49 0 0,-21 16-26 0 0,-16 13-28 0 0,-1 1 1 0 0,1 0-1 0 0,-1 0 1 0 0,2 1-1 0 0,-1 0 1 0 0,0 0-1 0 0,1 1 1 0 0,0 0-1 0 0,0 0 1 0 0,0 1 0 0 0,1 0-1 0 0,-1 1 1 0 0,1-1-1 0 0,4 1 5 0 0,-10 3 16 0 0,-1 1 0 0 0,0-1 0 0 0,0 1-1 0 0,0 0 1 0 0,0 0 0 0 0,0 0 0 0 0,0 0 0 0 0,-1 0-1 0 0,1 0 1 0 0,-1 0 0 0 0,1 1 0 0 0,-1-1 0 0 0,0 1-1 0 0,0-1 1 0 0,0 1 0 0 0,0-1 0 0 0,0 1 0 0 0,0-1-1 0 0,-1 1 1 0 0,0 0 0 0 0,1-1 0 0 0,-1 1 0 0 0,0 1-16 0 0,2 7 39 0 0,6 19-21 0 0,-7-20-93 0 0,1 0-1 0 0,0-1 1 0 0,1 1 0 0 0,0-1 0 0 0,0 0 0 0 0,1 1 0 0 0,0-2-1 0 0,1 1 1 0 0,0 0 0 0 0,0-1 0 0 0,0 0 0 0 0,1 0 0 0 0,1-1-1 0 0,-1 1 1 0 0,2 0 75 0 0,7-4-2452 0 0,-4-5-1983 0 0,-3 1-2158 0 0,-5 0-115 0 0</inkml:trace>
  <inkml:trace contextRef="#ctx0" brushRef="#br0" timeOffset="1851.045">4082 145 9050 0 0,'0'0'1582'0'0,"0"0"-805"0"0,0 0-63 0 0,0 0 506 0 0,0 0 332 0 0,0 0 41 0 0,0 0-296 0 0,0 0-367 0 0,33 1-264 0 0,106 4-184 0 0,6-8 370 0 0,126-11-1344 0 0,-241 12-480 0 0,-16 1-1915 0 0,0 1-6466 0 0,-10 0 2342 0 0</inkml:trace>
  <inkml:trace contextRef="#ctx0" brushRef="#br0" timeOffset="2071.967">4121 480 5089 0 0,'0'0'3201'0'0,"0"0"-1644"0"0,0 0-358 0 0,0 0 398 0 0,0 0 242 0 0,0 0-52 0 0,0 0-308 0 0,31 5-435 0 0,102 15-356 0 0,-15-23 139 0 0,-87-4-687 0 0,190-36 292 0 0,-112 31-1374 0 0,-72 9-2749 0 0,0-1-5035 0 0,-23 3 1206 0 0</inkml:trace>
</inkml:ink>
</file>

<file path=ppt/ink/ink3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24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1584 0 0,'0'0'815'0'0,"0"0"-216"0"0,0 0 82 0 0,0 0 450 0 0,0 0 486 0 0,0 0 224 0 0,0 0-126 0 0,0 0-288 0 0,0 0-304 0 0,0 0-180 0 0,34-2-61 0 0,107-9-25 0 0,192-6 3704 0 0,443-55-2730 0 0,-599 61-2635 0 0,-139 10-4714 0 0,1 1-5457 0 0,-39 0 6665 0 0</inkml:trace>
</inkml:ink>
</file>

<file path=ppt/ink/ink3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24.9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22 9450 0 0,'0'0'2084'0'0,"0"0"-1126"0"0,0 0-721 0 0,0 0-35 0 0,0 0 303 0 0,0 0 381 0 0,0 0 183 0 0,0 0-55 0 0,0 0-217 0 0,0 0-261 0 0,6 36-169 0 0,18 113-115 0 0,-8 24 110 0 0,-25 147-1276 0 0,-15-155-3455 0 0,21-147-207 0 0,2-7-2416 0 0,1-10 5124 0 0</inkml:trace>
  <inkml:trace contextRef="#ctx0" brushRef="#br0" timeOffset="523.116">0 88 7034 0 0,'0'0'1229'0'0,"0"0"-310"0"0,0 0-195 0 0,0 0 200 0 0,0 0 279 0 0,0 0 118 0 0,0 0-107 0 0,0 0-161 0 0,0 0-176 0 0,33-4-150 0 0,107-13-122 0 0,46 18 882 0 0,-136 5-1192 0 0,-33-6-238 0 0,1 2-1 0 0,-1 0 0 0 0,0 1 1 0 0,0 1-1 0 0,0 1 0 0 0,0 0 1 0 0,-1 1-1 0 0,14 7-56 0 0,-28-12 8 0 0,0 0 1 0 0,-1 1-1 0 0,1-1 1 0 0,0 0-1 0 0,-1 1 0 0 0,1-1 1 0 0,-1 1-1 0 0,1-1 1 0 0,-1 1-1 0 0,0 0 0 0 0,1-1 1 0 0,-1 1-1 0 0,0 0 0 0 0,0 0 1 0 0,0 0-1 0 0,-1 0 1 0 0,1 0-1 0 0,0 0 0 0 0,-1 0 1 0 0,1 0-1 0 0,-1 1 1 0 0,0-1-1 0 0,0 0 0 0 0,0 0 1 0 0,0 0-1 0 0,0 0 1 0 0,0 0-1 0 0,-1 0 0 0 0,1 1 1 0 0,-1-1-1 0 0,1 0 1 0 0,-1 0-1 0 0,0 0 0 0 0,1 0 1 0 0,-1 0-1 0 0,0 0 1 0 0,-1-1-1 0 0,1 1 0 0 0,0 0 1 0 0,0 0-1 0 0,-1-1-8 0 0,-66 67 116 0 0,-254 119-5 0 0,313-182-105 0 0,0 0 0 0 0,0 1 0 0 0,1 0 0 0 0,-1 0 0 0 0,1 1 0 0 0,1 0 0 0 0,-1 0 0 0 0,1 1 0 0 0,1 0 0 0 0,0 0 0 0 0,0 1 0 0 0,0-1 0 0 0,1 1 0 0 0,-2 6-6 0 0,6-12 13 0 0,1 1-1 0 0,0-1 1 0 0,0 0 0 0 0,0 1 0 0 0,1-1 0 0 0,-1 1 0 0 0,1-1 0 0 0,0 1 0 0 0,0-1-1 0 0,0 0 1 0 0,0 0 0 0 0,0 1 0 0 0,1-1 0 0 0,-1 0 0 0 0,1 0 0 0 0,0 0 0 0 0,0-1-1 0 0,0 1 1 0 0,1 0 0 0 0,-1-1 0 0 0,1 1 0 0 0,-1-1 0 0 0,1 0 0 0 0,0 0-1 0 0,-1 0 1 0 0,3 1-13 0 0,84 38 922 0 0,-45-35-843 0 0,0-1 1 0 0,1-3-1 0 0,-1-1 0 0 0,9-3-79 0 0,15 1-6244 0 0,-60-2-3694 0 0,-8-1 3829 0 0</inkml:trace>
  <inkml:trace contextRef="#ctx0" brushRef="#br0" timeOffset="770.078">663 464 12035 0 0,'0'0'1323'0'0,"0"0"-641"0"0,0 0-131 0 0,0 0 316 0 0,0 0 289 0 0,0 0 30 0 0,0 0-191 0 0,0 0-274 0 0,0 0-237 0 0,33-5-165 0 0,102-16-100 0 0,93-32-1584 0 0,-197 44-451 0 0,-31 9 1721 0 0,27-8-5283 0 0,-11 1-2120 0 0,-9 3 3112 0 0</inkml:trace>
  <inkml:trace contextRef="#ctx0" brushRef="#br0" timeOffset="1320.298">1234 265 9162 0 0,'0'0'995'0'0,"0"0"-507"0"0,0 0-88 0 0,0 0 276 0 0,0 0 274 0 0,0 0 146 0 0,0 0-63 0 0,0 0-231 0 0,2 33-277 0 0,7 105-218 0 0,-6 85-68 0 0,-14-124-220 0 0,11-99-11 0 0,1 1 0 0 0,-1 0 1 0 0,0-1-1 0 0,0 1 1 0 0,0-1-1 0 0,0 1 1 0 0,0 0-1 0 0,0-1 1 0 0,0 1-1 0 0,0-1 1 0 0,0 1-1 0 0,0 0 1 0 0,0-1-1 0 0,0 1 1 0 0,0-1-1 0 0,-1 1 0 0 0,1 0 1 0 0,0-1-1 0 0,0 1 1 0 0,0-1-1 0 0,-1 1 1 0 0,1-1-1 0 0,0 1 1 0 0,-1-1-1 0 0,1 1 1 0 0,-1-1-1 0 0,1 1 1 0 0,-1-1-1 0 0,1 0 1 0 0,0 1-1 0 0,-1-1 0 0 0,0 0 1 0 0,1 1-1 0 0,-1-1 1 0 0,1 0-1 0 0,-1 0 1 0 0,1 1-1 0 0,-1-1 1 0 0,1 0-1 0 0,-1 0 1 0 0,0 0-1 0 0,1 0 1 0 0,-1 0-1 0 0,1 0 0 0 0,-1 0 1 0 0,0 0-1 0 0,1 0 1 0 0,-1 0-1 0 0,1 0 1 0 0,-1 0-1 0 0,0 0 1 0 0,1 0-1 0 0,-1-1 1 0 0,1 1-1 0 0,-1 0 1 0 0,1 0-1 0 0,-1-1 1 0 0,1 1-1 0 0,-1 0 0 0 0,1-1 1 0 0,-1 1-1 0 0,1-1 1 0 0,-1 1-1 0 0,1 0 1 0 0,-1-1-1 0 0,1 1 1 0 0,0-1-1 0 0,-1 1 1 0 0,1-1-9 0 0,-26-36 438 0 0,19 12-442 0 0,2 1 0 0 0,0-1 0 0 0,2 0 0 0 0,1 0 0 0 0,0 0-1 0 0,2 0 1 0 0,1 0 0 0 0,1 0 0 0 0,2 0 0 0 0,0 0-1 0 0,1 0 1 0 0,2 1 0 0 0,0 0 0 0 0,2 0 0 0 0,0 1 0 0 0,2 0-1 0 0,0 1 1 0 0,2 0 0 0 0,0 1 0 0 0,1 0 0 0 0,2 1-1 0 0,15-16 5 0 0,-14 19-17 0 0,-1 0 0 0 0,2 2-1 0 0,0 0 1 0 0,1 1-1 0 0,1 1 1 0 0,0 1-1 0 0,1 0 1 0 0,0 2-1 0 0,0 0 1 0 0,1 2 0 0 0,0 0-1 0 0,18-3 18 0 0,-37 9 9 0 0,1 1 0 0 0,-1-1-1 0 0,1 1 1 0 0,0 0 0 0 0,0 0 0 0 0,-1 0 0 0 0,1 0-1 0 0,0 0 1 0 0,0 1 0 0 0,0 0 0 0 0,0 0 0 0 0,0 0-1 0 0,0 0 1 0 0,0 1 0 0 0,0-1 0 0 0,-1 1 0 0 0,1 0-1 0 0,0 0 1 0 0,0 0 0 0 0,-1 1 0 0 0,1 0 0 0 0,-1-1 0 0 0,1 1-1 0 0,-1 0 1 0 0,1 1 0 0 0,-1-1 0 0 0,0 0 0 0 0,0 1-1 0 0,-1 0 1 0 0,1 0 0 0 0,0 0 0 0 0,-1 0 0 0 0,0 0-1 0 0,1 0 1 0 0,-1 1 0 0 0,-1-1 0 0 0,1 1 0 0 0,0-1-1 0 0,-1 1 1 0 0,1 2-9 0 0,-2 4 15 0 0,-1-1 0 0 0,0 1 1 0 0,0-1-1 0 0,-1 1 0 0 0,0-1 0 0 0,0 0 0 0 0,-1 0 0 0 0,-1 0 1 0 0,0 0-1 0 0,0 0 0 0 0,0-1 0 0 0,-1 1 0 0 0,0-1 1 0 0,-1 0-1 0 0,0-1 0 0 0,-4 5-15 0 0,-14 14 10 0 0,-1-2 1 0 0,-1 0-1 0 0,-1-2 1 0 0,-1-1-1 0 0,-1-1 1 0 0,-1-1-1 0 0,0-2 1 0 0,-2-1 0 0 0,-26 9-11 0 0,-19 14 168 0 0,95-34-511 0 0,0-3 388 0 0,1 0 0 0 0,0 1 0 0 0,-1 1 0 0 0,0 1 0 0 0,0 0-1 0 0,0 1 1 0 0,0 1 0 0 0,-1 1 0 0 0,0 1 0 0 0,3 2-45 0 0,39 44 172 0 0,-58-53-363 0 0,50 64-287 0 0,-21-52-8156 0 0,-24-11 2885 0 0,-4-3 2252 0 0</inkml:trace>
  <inkml:trace contextRef="#ctx0" brushRef="#br0" timeOffset="1904.474">1834 527 10882 0 0,'0'0'1662'0'0,"0"0"-735"0"0,0 0-355 0 0,0 0 81 0 0,0 0 212 0 0,0 0 175 0 0,0 0-39 0 0,0 0-171 0 0,0 0-181 0 0,0 0-184 0 0,0 0-124 0 0,0 0-82 0 0,0 0-69 0 0,6 20-60 0 0,18 63-29 0 0,16 5-1050 0 0,-40-80-3383 0 0,0-4-4526 0 0,0-1 2430 0 0</inkml:trace>
  <inkml:trace contextRef="#ctx0" brushRef="#br0" timeOffset="2183.97">1793 490 7962 0 0,'0'0'1060'0'0,"0"0"-576"0"0,0 0-152 0 0,0 0 231 0 0,0 0 242 0 0,0 0 181 0 0,0 0 2 0 0,0 0-108 0 0,0 0-99 0 0,33 0-99 0 0,101 2-50 0 0,-59 15 581 0 0,-71-15-1157 0 0,1 0-1 0 0,-1 0 1 0 0,0 0 0 0 0,0 1 0 0 0,0-1 0 0 0,0 1 0 0 0,0 1 0 0 0,0-1 0 0 0,-1 0 0 0 0,0 1-1 0 0,1-1 1 0 0,-1 1 0 0 0,0 0 0 0 0,-1 0 0 0 0,1 1 0 0 0,-1-1 0 0 0,0 0 0 0 0,0 1-1 0 0,0-1 1 0 0,-1 1 0 0 0,1 0 0 0 0,-1-1 0 0 0,0 1 0 0 0,-1 0 0 0 0,1 0 0 0 0,-1 0-1 0 0,0 0 1 0 0,0 0 0 0 0,0-1 0 0 0,-1 1 0 0 0,0 0 0 0 0,0 0 0 0 0,0 0 0 0 0,0-1-1 0 0,-1 1 1 0 0,0-1 0 0 0,0 1 0 0 0,0-1 0 0 0,0 1 0 0 0,-2 1-56 0 0,-5 4-109 0 0,0-1 1 0 0,0 0 0 0 0,0 0-1 0 0,-1-1 1 0 0,-1 0-1 0 0,1-1 1 0 0,-1 0 0 0 0,0 0-1 0 0,-1-1 1 0 0,0-1-1 0 0,0 0 1 0 0,0-1-1 0 0,-11 3 109 0 0,-55 10-11146 0 0,67-17 4099 0 0</inkml:trace>
</inkml:ink>
</file>

<file path=ppt/ink/ink3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22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1 170 9402 0 0,'0'0'1303'0'0,"0"0"-402"0"0,0 0-263 0 0,0 0-23 0 0,0 0 77 0 0,0 0 71 0 0,0 0 25 0 0,0 0-60 0 0,0 0-72 0 0,0 0-50 0 0,0 0-89 0 0,14 16-91 0 0,100 119 676 0 0,-92-100-903 0 0,-1 1 0 0 0,-2 0 0 0 0,-1 2-1 0 0,-2 0 1 0 0,-2 0 0 0 0,-1 2-1 0 0,-3-1 1 0 0,0 2 0 0 0,2 37-199 0 0,0-8 541 0 0,2-82 1925 0 0,17-42-2278 0 0,2 1 0 0 0,3 2 0 0 0,24-26-188 0 0,46-65 54 0 0,-83 112-300 0 0,-2-2 1 0 0,-1-1-1 0 0,-1 0 1 0 0,-2-2-1 0 0,-2 0 0 0 0,-1 0 1 0 0,-1-1-1 0 0,-2-1 1 0 0,-2 0-1 0 0,-1-3 246 0 0,-8 38-256 0 0,-1-25-2695 0 0,-12 18-7087 0 0,7 9 1188 0 0</inkml:trace>
  <inkml:trace contextRef="#ctx0" brushRef="#br0" timeOffset="1052.259">757 523 0 0 0,'0'0'847'0'0,"0"0"413"0"0,0 0 258 0 0,0 0 122 0 0,0 0-42 0 0,0 0-186 0 0,0 0-202 0 0,0 0-111 0 0,0 0-94 0 0,0 0-42 0 0,0 0-36 0 0,0 18-98 0 0,-1 133 1433 0 0,-5-4-1539 0 0,3-130-1327 0 0,-5-11-4741 0 0,8-6 2007 0 0,0 1-711 0 0,0 2 92 0 0</inkml:trace>
  <inkml:trace contextRef="#ctx0" brushRef="#br0" timeOffset="1383.34">693 582 0 0 0,'0'0'954'0'0,"0"0"424"0"0,0 0 238 0 0,0 0-35 0 0,0 0-246 0 0,0 0-277 0 0,35-4-205 0 0,109-13-147 0 0,-138 16-599 0 0,1 0 0 0 0,0 0 0 0 0,0 0 0 0 0,-1 1 0 0 0,1 0 0 0 0,0 0 0 0 0,0 1 1 0 0,0-1-1 0 0,-1 2 0 0 0,1-1 0 0 0,-1 1 0 0 0,1 0 0 0 0,-1 0 0 0 0,5 3-107 0 0,4 1 268 0 0,-10-4-175 0 0,1 0 0 0 0,-1 0 0 0 0,1 0 0 0 0,-1 1 1 0 0,0 0-1 0 0,0 0 0 0 0,0 0 0 0 0,0 0 0 0 0,0 1 1 0 0,-1 0-1 0 0,0 0 0 0 0,0 0 0 0 0,0 1 0 0 0,0-1 0 0 0,0 1 1 0 0,-1 0-1 0 0,0 0 0 0 0,0 0 0 0 0,0 0 0 0 0,-1 1 1 0 0,0-1-1 0 0,0 1 0 0 0,0-1 0 0 0,-1 1 0 0 0,0 0 0 0 0,0 0 1 0 0,0-1-1 0 0,-1 1 0 0 0,1 0 0 0 0,-2 0 0 0 0,1 0 1 0 0,0 0-1 0 0,-1 0 0 0 0,0-1 0 0 0,-1 1 0 0 0,1 0 0 0 0,-1-1 1 0 0,0 1-1 0 0,-3 3-93 0 0,-3 3 71 0 0,-2-2 0 0 0,0 1 0 0 0,0-1 0 0 0,-1-1 0 0 0,0 0 0 0 0,0 0 0 0 0,-1-1 0 0 0,0 0 0 0 0,-1-1 0 0 0,0-1 0 0 0,0 0 0 0 0,0-1 1 0 0,0 0-1 0 0,-1-1 0 0 0,0 0 0 0 0,-5-1-71 0 0,-144 8-5121 0 0,131-21-2200 0 0,24 5 3744 0 0</inkml:trace>
</inkml:ink>
</file>

<file path=ppt/ink/ink3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31.0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230 1 7498 0 0,'0'0'1165'0'0,"0"0"-366"0"0,0 0-176 0 0,0 0 218 0 0,0 0 305 0 0,0 0 214 0 0,0 0-101 0 0,0 0-361 0 0,0 0-309 0 0,0 0-127 0 0,0 0-20 0 0,1 9 64 0 0,-22 103 938 0 0,-15-34-967 0 0,-31 30 489 0 0,-29-3-5963 0 0,91-99 2220 0 0,1-2-3929 0 0,2-3 711 0 0</inkml:trace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4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7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3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39.5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9642 0 0,'0'0'1230'0'0,"0"0"-203"0"0,0 0-173 0 0,0 0 3 0 0,0 0 180 0 0,6-33 165 0 0,20-99 65 0 0,-16 78 2798 0 0,-4 730-2576 0 0,-6-664-1479 0 0,2 63 64 0 0,-3-1 1 0 0,-4 1 0 0 0,-10 48-75 0 0,-8-5 140 0 0,22-111-116 0 0,1-6 8 0 0,16-9 164 0 0,76-91 114 0 0,-65 68-318 0 0,2 2 0 0 0,1 1 0 0 0,1 2 0 0 0,2 1 0 0 0,0 1 0 0 0,1 2 0 0 0,2 1 0 0 0,0 2 0 0 0,1 1 0 0 0,1 2 0 0 0,0 2 0 0 0,4 1 8 0 0,-40 12-12 0 0,-1 0 0 0 0,1 0 0 0 0,-1 0 0 0 0,1 1-1 0 0,0-1 1 0 0,0 0 0 0 0,-1 1 0 0 0,1-1 0 0 0,0 1 0 0 0,0 0-1 0 0,-1 0 1 0 0,1-1 0 0 0,0 1 0 0 0,0 0 0 0 0,0 1-1 0 0,-1-1 1 0 0,1 0 0 0 0,0 0 0 0 0,0 1 0 0 0,0-1-1 0 0,-1 1 1 0 0,1 0 0 0 0,0-1 0 0 0,-1 1 0 0 0,1 0 0 0 0,-1 0-1 0 0,1 0 1 0 0,-1 0 0 0 0,1 0 0 0 0,-1 1 0 0 0,0-1-1 0 0,1 0 1 0 0,-1 0 0 0 0,0 1 0 0 0,0-1 0 0 0,0 1 0 0 0,0-1-1 0 0,0 1 1 0 0,0 0 0 0 0,-1-1 0 0 0,1 1 0 0 0,0 0-1 0 0,-1-1 1 0 0,0 1 0 0 0,1 0 0 0 0,-1 0 0 0 0,0 0-1 0 0,0-1 1 0 0,0 1 0 0 0,0 0 0 0 0,0 0 12 0 0,-3 12 6 0 0,-1 0 0 0 0,-1 0-1 0 0,0-1 1 0 0,0 1 0 0 0,-2-1 0 0 0,1-1 0 0 0,-2 1 0 0 0,0-1 0 0 0,0 0 0 0 0,-1-1-1 0 0,-1 0 1 0 0,0 0 0 0 0,0-1 0 0 0,-1 0 0 0 0,-5 3-6 0 0,-15 17 24 0 0,0-2 0 0 0,-2-1 1 0 0,-1-2-1 0 0,-1-1 0 0 0,-1-1 0 0 0,0-3 0 0 0,-38 16-24 0 0,-10-21-1487 0 0,71-24-2025 0 0,11-3-4147 0 0,2 7-4 0 0</inkml:trace>
  <inkml:trace contextRef="#ctx0" brushRef="#br0" timeOffset="813.011">802 1005 0 0 0,'0'0'725'0'0,"0"0"1155"0"0,0 0 451 0 0,0 0 8 0 0,0 0-172 0 0,0 0-276 0 0,0 0-305 0 0,0 0-259 0 0,0 0-186 0 0,0 0-140 0 0,2 1-105 0 0,2 20 2332 0 0,-8 1-2291 0 0,4-15-817 0 0,-1-2-42 0 0,0 1 1 0 0,1-1-1 0 0,0 0 0 0 0,1 1 1 0 0,-1-1-1 0 0,1 0 1 0 0,0 1-1 0 0,0-1 0 0 0,0 0 1 0 0,1 0-1 0 0,0 0 0 0 0,0 0 1 0 0,0 0-1 0 0,1 0 0 0 0,-1-1 1 0 0,1 1-1 0 0,0-1 1 0 0,1 2-79 0 0,-1-3 56 0 0,0 0-1 0 0,1-1 1 0 0,-1 1 0 0 0,0-1 0 0 0,1 1 0 0 0,0-1 0 0 0,-1 0 0 0 0,1 0 0 0 0,0 0 0 0 0,0-1 0 0 0,0 0 0 0 0,0 1 0 0 0,0-1 0 0 0,1-1 0 0 0,-1 1 0 0 0,0 0 0 0 0,0-1-1 0 0,1 0 1 0 0,-1 0 0 0 0,0-1 0 0 0,0 1 0 0 0,1-1 0 0 0,-1 0 0 0 0,0 0 0 0 0,0 0 0 0 0,0 0 0 0 0,0-1 0 0 0,0 0 0 0 0,2-1-56 0 0,109-71 673 0 0,-114 74-671 0 0,142-129 241 0 0,-142 128-252 0 0,1 1-1 0 0,-1-1 1 0 0,1 0 0 0 0,-1 0-1 0 0,1 1 1 0 0,0-1-1 0 0,-1 0 1 0 0,1 1 0 0 0,-1 0-1 0 0,1-1 1 0 0,0 1-1 0 0,0 0 1 0 0,-1 0-1 0 0,1 0 1 0 0,0 0 0 0 0,-1 0-1 0 0,1 0 1 0 0,0 1-1 0 0,-1-1 1 0 0,1 0 0 0 0,0 1-1 0 0,-1 0 1 0 0,1-1-1 0 0,-1 1 1 0 0,1 0 0 0 0,-1 0-1 0 0,1-1 1 0 0,-1 1-1 0 0,1 1 1 0 0,-1-1 0 0 0,0 0-1 0 0,0 0 1 0 0,1 0-1 0 0,-1 1 1 0 0,0-1 0 0 0,0 0-1 0 0,0 1 1 0 0,0-1-1 0 0,-1 1 1 0 0,1-1 0 0 0,0 1-1 0 0,-1 0 1 0 0,1-1-1 0 0,-1 1 1 0 0,1-1 0 0 0,-1 1-1 0 0,0 0 1 0 0,0 0 9 0 0,20 27 7 0 0,-16-25 1 0 0,-1 0 0 0 0,0-1 0 0 0,1 0 0 0 0,0 0 0 0 0,0 0 0 0 0,0 0 1 0 0,0 0-1 0 0,0-1 0 0 0,1 0 0 0 0,-1 0 0 0 0,1 0 0 0 0,-1-1 0 0 0,1 1 0 0 0,0-1 0 0 0,-1 0 0 0 0,1 0 0 0 0,0-1 0 0 0,0 1 0 0 0,2-1-8 0 0,4-1 46 0 0,-1 0-1 0 0,0 0 1 0 0,0-1 0 0 0,0 0-1 0 0,0-1 1 0 0,-1 0-1 0 0,1-1 1 0 0,-1 0-1 0 0,1 0 1 0 0,-2-1-1 0 0,1-1 1 0 0,0 1-1 0 0,-1-1 1 0 0,0 0-1 0 0,0-1 1 0 0,6-7-46 0 0,103-136 841 0 0,-108 137-781 0 0,19-31-26 0 0,-1 0 0 0 0,-2-2 0 0 0,-3-1 0 0 0,-1-1 0 0 0,-3-1-1 0 0,-2-1 1 0 0,-2 0 0 0 0,-2-1 0 0 0,-2 0 0 0 0,-3 0 0 0 0,-2-1 0 0 0,-1-25-34 0 0,-4 53-23 0 0,1 16 0 0 0,0-1 0 0 0,0 1-1 0 0,-1 0 1 0 0,0-1 0 0 0,-1 1 0 0 0,0-1 0 0 0,0 1 0 0 0,0 0 0 0 0,-1 0 0 0 0,-1 0-1 0 0,0 0 1 0 0,0 0 0 0 0,0 0 0 0 0,-1 1 0 0 0,0-1 0 0 0,0 1 0 0 0,-2-2 23 0 0,4 9-31 0 0,1 0 1 0 0,-1-1 0 0 0,0 1 0 0 0,0 0-1 0 0,0 0 1 0 0,1 0 0 0 0,-1 0-1 0 0,0 0 1 0 0,0 1 0 0 0,0-1-1 0 0,1 0 1 0 0,-1 1 0 0 0,0 0 0 0 0,1-1-1 0 0,-1 1 1 0 0,0 0 0 0 0,1 0-1 0 0,-1 0 1 0 0,1 0 0 0 0,-1 0-1 0 0,1 0 1 0 0,0 0 0 0 0,-1 0 0 0 0,1 1-1 0 0,0-1 1 0 0,0 0 0 0 0,0 1-1 0 0,0-1 1 0 0,0 1 0 0 0,0-1-1 0 0,0 1 1 0 0,1 0 0 0 0,-1-1-1 0 0,0 1 1 0 0,1 0 0 0 0,-1-1 0 0 0,1 1-1 0 0,0 0 1 0 0,0 0 0 0 0,0 0-1 0 0,-1-1 1 0 0,2 2 30 0 0,-2-1 6 0 0,-18 61-21 0 0,4 2-1 0 0,2-1 1 0 0,3 1 0 0 0,3 1 0 0 0,2 0 0 0 0,4 0 0 0 0,2 0-1 0 0,6 26 16 0 0,2-19-15 0 0,3 0-1 0 0,4-1 1 0 0,2 0 0 0 0,3-2-1 0 0,14 26 16 0 0,-8 44-1722 0 0,-52-144-2202 0 0,-45-46-11568 0 0,58 38 11246 0 0</inkml:trace>
  <inkml:trace contextRef="#ctx0" brushRef="#br0" timeOffset="1053.487">1369 541 10690 0 0,'0'0'4432'0'0,"0"0"-2712"0"0,0 0-1258 0 0,0 0-264 0 0,0 0 122 0 0,0 0 254 0 0,0 0 150 0 0,0 0 19 0 0,0 0-102 0 0,0 0-119 0 0,35 6-111 0 0,115 19-93 0 0,-15-19 137 0 0,1-7-1530 0 0,-1-6 0 0 0,78-16 1075 0 0,-127 8-4873 0 0,-55 10 199 0 0,3-3-5839 0 0</inkml:trace>
</inkml:ink>
</file>

<file path=ppt/ink/ink3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45.0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0 0 0,'0'0'204'0'0,"0"0"551"0"0,0 0 130 0 0,0 0 144 0 0,0 0 196 0 0,0 0 77 0 0,0 0-33 0 0,0 0-167 0 0,0 0-140 0 0,0 0-100 0 0,0 0-116 0 0,0 0-91 0 0,0 0-79 0 0,17 19-44 0 0,56 62-21 0 0,-12 25 885 0 0,-38-49-839 0 0,-3 0 1 0 0,-2 1-1 0 0,6 38-557 0 0,-1-3 326 0 0,-5 10 554 0 0,-16-106 2046 0 0,2-16-2243 0 0,4-56-174 0 0,4 0 0 0 0,3 1 0 0 0,4-3-509 0 0,-13 51 38 0 0,67-289-80 0 0,-67 272-432 0 0,-5 26-2172 0 0,-1 16 835 0 0,0 23-8320 0 0,0-11 5599 0 0,0-3 2105 0 0</inkml:trace>
  <inkml:trace contextRef="#ctx0" brushRef="#br0" timeOffset="347.268">658 342 4449 0 0,'0'0'1027'0'0,"0"0"-387"0"0,0 0-68 0 0,0 0 375 0 0,0 0 404 0 0,0 0 179 0 0,0 0-109 0 0,0 0-267 0 0,0 0-282 0 0,0 0-237 0 0,13 33-179 0 0,42 102-129 0 0,-36-52 86 0 0,4 67-1017 0 0,-21-134-850 0 0,-2-10-3301 0 0,0-1-2244 0 0,0-5 5017 0 0</inkml:trace>
  <inkml:trace contextRef="#ctx0" brushRef="#br0" timeOffset="631.393">608 354 3273 0 0,'0'0'1073'0'0,"0"0"-403"0"0,0 0-277 0 0,0 0 187 0 0,0 0 411 0 0,0 0 229 0 0,0 0 42 0 0,0 0-110 0 0,0 0-188 0 0,0 0-166 0 0,0 0-182 0 0,0 0-122 0 0,33 9-82 0 0,104 32-55 0 0,49 9 761 0 0,-184-48-1092 0 0,1 0 0 0 0,0 0 0 0 0,0 0 0 0 0,-1 1 0 0 0,1-1 0 0 0,-1 1 0 0 0,0 0 1 0 0,0 0-1 0 0,0 0 0 0 0,0 0 0 0 0,0 0 0 0 0,-1 0 0 0 0,1 0 0 0 0,-1 1 0 0 0,0-1 1 0 0,0 0-1 0 0,0 1 0 0 0,0-1 0 0 0,-1 1 0 0 0,0-1 0 0 0,1 1 0 0 0,-1-1 0 0 0,0 1 1 0 0,-1-1-1 0 0,1 1 0 0 0,-1 0 0 0 0,1-1 0 0 0,-1 0 0 0 0,0 1 0 0 0,0-1 0 0 0,-1 0 0 0 0,1 1 1 0 0,-1-1-1 0 0,1 0 0 0 0,-1 0 0 0 0,0 0 0 0 0,0 0 0 0 0,-1 0 0 0 0,1-1 0 0 0,0 1 1 0 0,-1-1-1 0 0,0 1 0 0 0,1-1 0 0 0,-1 0 0 0 0,0 0 0 0 0,-1 0-26 0 0,-15 11-136 0 0,-2 0-1 0 0,1-2 1 0 0,-1 0-1 0 0,-1-1 1 0 0,0-1-1 0 0,0-2 1 0 0,-1 0-1 0 0,0-1 1 0 0,0-1-1 0 0,-1-1 1 0 0,-16 0 136 0 0,32-3-852 0 0,-23 1-278 0 0,24-4-2668 0 0,4-3-3535 0 0,3 5 5373 0 0</inkml:trace>
</inkml:ink>
</file>

<file path=ppt/ink/ink3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46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39 318 6929 0 0,'0'0'1461'0'0,"0"0"-604"0"0,0 0-389 0 0,0 0 179 0 0,0 0 432 0 0,0 0 237 0 0,0 0-15 0 0,0 0-178 0 0,0 0-226 0 0,0 0-209 0 0,0 0-144 0 0,31 2-125 0 0,98 5-108 0 0,-2-23 200 0 0,-65 5-690 0 0,23-4-182 0 0,-57 12-3932 0 0,-1 2-3749 0 0,-26 1 2366 0 0</inkml:trace>
  <inkml:trace contextRef="#ctx0" brushRef="#br0" timeOffset="241.835">0 624 2433 0 0,'0'0'4327'0'0,"0"0"-3092"0"0,0 0-870 0 0,0 0 342 0 0,0 0 404 0 0,0 0 191 0 0,0 0-67 0 0,34-2-292 0 0,109-7-319 0 0,78-25 292 0 0,-158 22-1222 0 0,90-15-366 0 0,-52 16-7299 0 0,-81 10 1722 0 0</inkml:trace>
  <inkml:trace contextRef="#ctx0" brushRef="#br0" timeOffset="1911.973">1158 108 2769 0 0,'0'0'1523'0'0,"0"0"-365"0"0,0 0-307 0 0,0 0-49 0 0,0 0 263 0 0,0 0 329 0 0,0 0 130 0 0,0 0-139 0 0,0 0-282 0 0,1 36-269 0 0,3 117-200 0 0,13 52 826 0 0,-11-142-1376 0 0,2-1 0 0 0,3 0 0 0 0,16 52-84 0 0,-18-88-2203 0 0,-9-25 733 0 0,0-1-677 0 0,0 0-1095 0 0,0-1-791 0 0,-4-2 374 0 0</inkml:trace>
  <inkml:trace contextRef="#ctx0" brushRef="#br0" timeOffset="2318.508">1026 127 2377 0 0,'0'0'2759'0'0,"0"0"-1216"0"0,0 0-428 0 0,0 0-103 0 0,0 0 85 0 0,0 0 122 0 0,0 0-61 0 0,34-19-156 0 0,108-58-192 0 0,-56 52 96 0 0,-70 25-713 0 0,-7-2-145 0 0,1 1 0 0 0,-1 0 0 0 0,1 0 0 0 0,-1 1 0 0 0,1 0 0 0 0,-1 1 0 0 0,0 0 0 0 0,1 0-1 0 0,-1 1 1 0 0,0 1 0 0 0,0-1 0 0 0,0 1 0 0 0,0 1 0 0 0,0 0 0 0 0,-1 0 0 0 0,1 1 0 0 0,-1-1 0 0 0,-1 2-1 0 0,1-1 1 0 0,-1 1 0 0 0,1 1 0 0 0,-2-1 0 0 0,1 1 0 0 0,-1 0 0 0 0,0 1 0 0 0,2 3-48 0 0,-7-4 12 0 0,0 1 1 0 0,-1 0-1 0 0,0 0 0 0 0,0-1 1 0 0,0 1-1 0 0,-1 0 1 0 0,0-1-1 0 0,-1 1 0 0 0,0-1 1 0 0,0 1-1 0 0,0-1 0 0 0,-1 0 1 0 0,0 0-1 0 0,-1 0 1 0 0,0 0-1 0 0,0 0 0 0 0,0-1 1 0 0,-1 0-1 0 0,1 0 0 0 0,-1 0 1 0 0,-1 0-1 0 0,1-1 1 0 0,-1 0-1 0 0,0 0 0 0 0,-1-1 1 0 0,1 1-1 0 0,-5 1-12 0 0,3 1 15 0 0,-43 30 147 0 0,42-31-101 0 0,0-1 1 0 0,0 1-1 0 0,0 0 0 0 0,1 1 0 0 0,1 0 0 0 0,-1 1 0 0 0,1-1 0 0 0,0 2 0 0 0,-4 5-61 0 0,9-9 40 0 0,1 0 0 0 0,-1 1 0 0 0,1-1 0 0 0,0 0 0 0 0,1 1 0 0 0,-1-1-1 0 0,1 1 1 0 0,0-1 0 0 0,0 1 0 0 0,1-1 0 0 0,0 1 0 0 0,0-1 0 0 0,0 1 0 0 0,0-1-1 0 0,1 0 1 0 0,0 0 0 0 0,0 1 0 0 0,0-1 0 0 0,3 4-40 0 0,6 9 247 0 0,0 0 0 0 0,1 0 0 0 0,1-1 1 0 0,0-1-1 0 0,1 0 0 0 0,1-1 0 0 0,1-1 0 0 0,0 0 1 0 0,0-1-1 0 0,2 0 0 0 0,-1-2 0 0 0,2 0 0 0 0,-1-1 1 0 0,6 1-248 0 0,32-2-330 0 0,-32-9-5629 0 0,-10 0-1507 0 0,-11 0-496 0 0</inkml:trace>
  <inkml:trace contextRef="#ctx0" brushRef="#br0" timeOffset="2580.354">1887 417 9970 0 0,'0'0'1395'0'0,"0"0"-492"0"0,0 0-439 0 0,0 0 7 0 0,0 0 273 0 0,0 0 227 0 0,0 0 65 0 0,0 0-94 0 0,0 0-190 0 0,0 0-173 0 0,0 0-147 0 0,0 0-111 0 0,13 31-94 0 0,38 96-75 0 0,-6-61 23 0 0,-29-54-151 0 0,48 54-1537 0 0,-58-63 845 0 0,-1 0-2435 0 0,-4 2-8963 0 0,-1-5 9858 0 0</inkml:trace>
  <inkml:trace contextRef="#ctx0" brushRef="#br0" timeOffset="2883.769">1827 388 6289 0 0,'0'0'1273'0'0,"0"0"-455"0"0,0 0-367 0 0,0 0 4 0 0,0 0 249 0 0,0 0 206 0 0,0 0 57 0 0,0 0-97 0 0,0 0-211 0 0,0 0-191 0 0,33 2-153 0 0,106 9-95 0 0,-14 16 383 0 0,-115-23-520 0 0,-1-1 0 0 0,0 2 1 0 0,0-1-1 0 0,0 1 0 0 0,-1 0 1 0 0,0 1-1 0 0,0 0 0 0 0,0 0 0 0 0,-1 1 1 0 0,1 0-1 0 0,2 5-83 0 0,-7-9 46 0 0,-1 0 0 0 0,0 0 0 0 0,0 1-1 0 0,0-1 1 0 0,0 1 0 0 0,0-1 0 0 0,-1 1 0 0 0,0 0 0 0 0,0 0 0 0 0,0 0 0 0 0,0 0-1 0 0,0-1 1 0 0,-1 1 0 0 0,0 0 0 0 0,0 0 0 0 0,0 0 0 0 0,0 0 0 0 0,-1 0 0 0 0,1 0 0 0 0,-1 0-1 0 0,0 0 1 0 0,0 0 0 0 0,0-1 0 0 0,-1 1 0 0 0,1 0 0 0 0,-1-1 0 0 0,0 1 0 0 0,0-1-1 0 0,-1 0 1 0 0,0 2-46 0 0,-12 14-41 0 0,0-1 0 0 0,-2-1 0 0 0,0 0-1 0 0,0-1 1 0 0,-2-1 0 0 0,0-1 0 0 0,0 0-1 0 0,-2-2 1 0 0,1 0 0 0 0,-2-1 0 0 0,1-2-1 0 0,-1 0 1 0 0,-23 6 41 0 0,7-11-1512 0 0,32-6-2273 0 0,4-3-3423 0 0,2 1 2955 0 0</inkml:trace>
  <inkml:trace contextRef="#ctx0" brushRef="#br0" timeOffset="3900.989">2430 613 0 0 0,'0'0'1134'0'0,"0"0"330"0"0,0 0 46 0 0,0 0 13 0 0,0 0 70 0 0,0 0 89 0 0,0 0 56 0 0,0 0-110 0 0,14 0-209 0 0,41 1-269 0 0,-3-25 652 0 0,-39 13-1401 0 0,25-16-52 0 0,-2-3 1 0 0,-1-1 0 0 0,-1-2 0 0 0,-2-1-1 0 0,-1-1 1 0 0,-2-2 0 0 0,-1-1 0 0 0,8-17-350 0 0,-31 49-33 0 0,-1-1 1 0 0,0 0-1 0 0,0 1 1 0 0,0-2-1 0 0,0 1 1 0 0,-1 0 0 0 0,-1-1-1 0 0,1 1 1 0 0,-1-1-1 0 0,0 0 1 0 0,-1 0-1 0 0,0 0 1 0 0,0 0 0 0 0,-1 0-1 0 0,0 0 1 0 0,-1-5 32 0 0,-1 12-78 0 0,0 0 1 0 0,0 0-1 0 0,-1 0 0 0 0,1 0 1 0 0,0 0-1 0 0,-1 0 0 0 0,1 1 1 0 0,0-1-1 0 0,-1 1 1 0 0,1 0-1 0 0,-1 0 0 0 0,1 0 1 0 0,-1 0-1 0 0,1 0 0 0 0,-1 0 1 0 0,1 1-1 0 0,-1-1 1 0 0,1 1-1 0 0,0-1 0 0 0,-1 1 1 0 0,1 0-1 0 0,0 0 0 0 0,0 0 1 0 0,-1 1-1 0 0,1-1 1 0 0,0 0-1 0 0,0 1 0 0 0,0-1 1 0 0,0 2 77 0 0,-11 6-55 0 0,0 2 1 0 0,1-1 0 0 0,0 2 0 0 0,1 0 0 0 0,0 0-1 0 0,1 1 1 0 0,0 0 0 0 0,1 1 0 0 0,1 0 0 0 0,0 0-1 0 0,1 1 1 0 0,0 0 0 0 0,1 0 0 0 0,1 0-1 0 0,0 1 1 0 0,2 0 0 0 0,-1 0 0 0 0,2 0 0 0 0,0 0-1 0 0,1 15 55 0 0,2-27 2 0 0,0 0 0 0 0,0 0 0 0 0,0 0 1 0 0,0 0-1 0 0,1 0 0 0 0,0 0 0 0 0,0 0 0 0 0,0 0 0 0 0,0-1 0 0 0,0 1 0 0 0,1-1 0 0 0,0 1 0 0 0,-1-1 0 0 0,1 0 0 0 0,1 0 0 0 0,-1 0 0 0 0,0-1 0 0 0,1 1 0 0 0,-1-1 0 0 0,1 0 0 0 0,0 1 0 0 0,0-2 0 0 0,-1 1 0 0 0,1 0 0 0 0,1-1 0 0 0,-1 0 0 0 0,2 1-2 0 0,119 14 610 0 0,-100-16-355 0 0,0-2 0 0 0,-1 0 0 0 0,1-2 0 0 0,0 0 0 0 0,-1-2 0 0 0,0 0 0 0 0,0-2 0 0 0,-1-1 0 0 0,19-10-255 0 0,-26 12 115 0 0,0-1 0 0 0,0 0 0 0 0,-1-2 0 0 0,0 0 0 0 0,-1 0 1 0 0,0-2-1 0 0,-1 1 0 0 0,0-2 0 0 0,-1 0 0 0 0,0 0 0 0 0,-1-1 0 0 0,-1-1 0 0 0,0 1 1 0 0,-1-2-1 0 0,7-15-115 0 0,-14 29 5 0 0,-1 0 0 0 0,0-1 0 0 0,0 1 0 0 0,0 0 0 0 0,0 0 0 0 0,0-1-1 0 0,-1 1 1 0 0,1-1 0 0 0,-1 1 0 0 0,0 0 0 0 0,1-1 0 0 0,-1 1 0 0 0,0-1 0 0 0,0 1 0 0 0,-1-1 0 0 0,1 1 0 0 0,0-1 0 0 0,-1 1 0 0 0,0 0 0 0 0,1-1 0 0 0,-1 1 0 0 0,0 0 0 0 0,0-1 0 0 0,0 1 0 0 0,-1 0 0 0 0,1 0 0 0 0,0 0 0 0 0,-1 0 0 0 0,1 0 0 0 0,-1 0-1 0 0,0 1 1 0 0,0-1 0 0 0,0 0 0 0 0,0 1 0 0 0,0-1 0 0 0,0 1 0 0 0,0 0 0 0 0,0 0 0 0 0,-3-1-5 0 0,-2 3-65 0 0,0 1 0 0 0,0 0 1 0 0,0 1-1 0 0,0-1 0 0 0,1 1 0 0 0,-1 1 0 0 0,1-1 1 0 0,0 1-1 0 0,-1 0 0 0 0,2 1 0 0 0,-1-1 0 0 0,0 1 1 0 0,1 0-1 0 0,0 1 0 0 0,0-1 0 0 0,1 1 0 0 0,0 0 0 0 0,0 0 1 0 0,0 0-1 0 0,0 1 0 0 0,1-1 0 0 0,0 1 0 0 0,1 0 1 0 0,-1 0-1 0 0,0 4 65 0 0,1-7-38 0 0,-1 0 0 0 0,1 0 0 0 0,0 1 1 0 0,0-1-1 0 0,0 0 0 0 0,1 1 0 0 0,-1-1 0 0 0,1 1 1 0 0,0 0-1 0 0,0-1 0 0 0,1 1 0 0 0,-1 0 1 0 0,1-1-1 0 0,0 1 0 0 0,1 0 0 0 0,-1-1 0 0 0,1 1 1 0 0,0 0-1 0 0,0-1 0 0 0,0 1 0 0 0,1-1 0 0 0,-1 1 1 0 0,1-1-1 0 0,0 0 0 0 0,0 0 0 0 0,1 1 1 0 0,-1-2-1 0 0,1 1 0 0 0,0 0 0 0 0,0 0 0 0 0,0-1 1 0 0,1 0-1 0 0,-1 0 0 0 0,1 0 0 0 0,0 0 0 0 0,0 0 1 0 0,0-1-1 0 0,0 1 0 0 0,4 0 38 0 0,6 1 69 0 0,1-1 1 0 0,0 0-1 0 0,1-1 0 0 0,-1-1 0 0 0,0 0 1 0 0,0-1-1 0 0,1-1 0 0 0,-1-1 1 0 0,0 0-1 0 0,0 0 0 0 0,0-2 0 0 0,-1 0 1 0 0,1-1-1 0 0,-1 0 0 0 0,0-1 0 0 0,4-2-69 0 0,4-1 121 0 0,-1 0-1 0 0,1-2 0 0 0,-2 0 1 0 0,0-1-1 0 0,0-1 0 0 0,-1-1 1 0 0,-1-1-1 0 0,0 0 0 0 0,-1-1 0 0 0,-1-1 1 0 0,0-1-1 0 0,-1 0 0 0 0,-1-1 1 0 0,-1-1-1 0 0,-1 0 0 0 0,-1 0 1 0 0,0-1-1 0 0,-2-1 0 0 0,7-20-120 0 0,-15 41 9 0 0,0-1 0 0 0,0 1 0 0 0,0 0 0 0 0,0-1 1 0 0,-1 1-1 0 0,1-1 0 0 0,0 1 0 0 0,-1-1 0 0 0,0 1 0 0 0,1-1 0 0 0,-1 0 0 0 0,0 1 0 0 0,1-1 0 0 0,-1 0 0 0 0,0 1 0 0 0,0-1 0 0 0,0 1 0 0 0,-1-1 0 0 0,1 0 0 0 0,0 1 0 0 0,-1-1 1 0 0,1 1-1 0 0,0-1 0 0 0,-1 1 0 0 0,0-1 0 0 0,1 1 0 0 0,-1-1 0 0 0,0 1 0 0 0,0-1 0 0 0,0 1 0 0 0,0 0 0 0 0,0 0 0 0 0,0-1 0 0 0,0 1 0 0 0,-1 0 0 0 0,1 0 0 0 0,0 0 1 0 0,-1 0-1 0 0,1 0 0 0 0,0 1 0 0 0,-1-1 0 0 0,1 0 0 0 0,-1 1 0 0 0,1-1 0 0 0,-1 1 0 0 0,0-1 0 0 0,1 1 0 0 0,-1 0 0 0 0,-1-1-9 0 0,-1 4-16 0 0,0 0 0 0 0,0 0-1 0 0,0 1 1 0 0,1-1 0 0 0,-1 1-1 0 0,1 0 1 0 0,-1-1-1 0 0,1 1 1 0 0,1 1 0 0 0,-1-1-1 0 0,1 0 1 0 0,-1 1 0 0 0,1-1-1 0 0,0 1 1 0 0,0 2 16 0 0,0-2-8 0 0,-7 14-14 0 0,0 0 0 0 0,2 0 0 0 0,1 1 0 0 0,0 0 0 0 0,1 1 0 0 0,1-1 0 0 0,1 1 0 0 0,1-1 0 0 0,1 1 0 0 0,1 0 1 0 0,1 15 21 0 0,2-25-42 0 0,0-1 1 0 0,1 1 0 0 0,0-1 0 0 0,1 0 0 0 0,0 0 0 0 0,0-1 0 0 0,1 1 0 0 0,0-1 0 0 0,1 0 0 0 0,0-1-1 0 0,1 1 1 0 0,-1-2 0 0 0,1 1 0 0 0,1-1 0 0 0,-1 0 0 0 0,1-1 0 0 0,1 0 0 0 0,-1 0 0 0 0,1-1 0 0 0,0 0 0 0 0,0-1-1 0 0,7 3 42 0 0,88 22-4863 0 0,-67-25-4011 0 0,-26-4 2399 0 0</inkml:trace>
  <inkml:trace contextRef="#ctx0" brushRef="#br0" timeOffset="4142.094">4139 377 11346 0 0,'0'0'2761'0'0,"0"0"-1517"0"0,0 0-386 0 0,0 0 167 0 0,0 0 160 0 0,0 0-17 0 0,0 0-217 0 0,0 0-284 0 0,-6 33-234 0 0,-16 104-148 0 0,17-27 117 0 0,4-100-515 0 0,1 1-1 0 0,0 0 1 0 0,1-1 0 0 0,0 1-1 0 0,1-1 1 0 0,0 0 0 0 0,1 1 0 0 0,0-1-1 0 0,0 0 1 0 0,1 0 0 0 0,0-1 0 0 0,1 1-1 0 0,1 0 114 0 0,2-3-2287 0 0,-3-17-11905 0 0,-5 6 9819 0 0</inkml:trace>
  <inkml:trace contextRef="#ctx0" brushRef="#br0" timeOffset="4399.41">4054 366 9122 0 0,'0'0'1104'0'0,"0"0"-558"0"0,0 0-158 0 0,0 0 160 0 0,0 0 155 0 0,0 0 87 0 0,0 0 12 0 0,0 0 3 0 0,0 0 22 0 0,0 0-1 0 0,34 15-35 0 0,104 47-56 0 0,-76-14 289 0 0,-58-40-842 0 0,1-2-67 0 0,-1 0-1 0 0,0 0 0 0 0,0 1 0 0 0,-1 0 0 0 0,0-1 0 0 0,0 1 0 0 0,0 0 0 0 0,-1 0 0 0 0,0 1 0 0 0,0-1 0 0 0,-1 0 0 0 0,0 1 0 0 0,-1-1 1 0 0,1 1-1 0 0,-1-1 0 0 0,-1 0 0 0 0,1 1 0 0 0,-1-1 0 0 0,-1 1 0 0 0,1-1 0 0 0,-1 0 0 0 0,-1 0 0 0 0,1 0 0 0 0,-3 4-114 0 0,-8 4 21 0 0,-1-2 0 0 0,0 0 0 0 0,0 0 0 0 0,-2-1 0 0 0,1-1 0 0 0,-2-1 0 0 0,1 0 0 0 0,-1-1 0 0 0,-1-1 0 0 0,1-1 0 0 0,-1 0 0 0 0,-6 0-21 0 0,-42 4-1964 0 0,44-10-1846 0 0,0-1-4199 0 0,9 0-391 0 0</inkml:trace>
</inkml:ink>
</file>

<file path=ppt/ink/ink3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38.3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520 163 8938 0 0,'0'0'1197'0'0,"0"0"-376"0"0,0 0-101 0 0,0 0 232 0 0,0 0 267 0 0,0 0 112 0 0,0 0-112 0 0,0 0-326 0 0,0 0-334 0 0,0 0-259 0 0,0 0-165 0 0,1 2-22 0 0,25 133 1662 0 0,-19-22-1181 0 0,-4 0 1 0 0,-8 53-595 0 0,-33 128-479 0 0,23-201-2467 0 0,6-79 1132 0 0,5-9-1331 0 0,3-1-5571 0 0,1-4 4455 0 0</inkml:trace>
  <inkml:trace contextRef="#ctx0" brushRef="#br0" timeOffset="319.741">0 376 7490 0 0,'0'0'2988'0'0,"0"0"-1834"0"0,0 0-769 0 0,0 0 94 0 0,0 0 331 0 0,0 0 300 0 0,0 0 119 0 0,0 0-96 0 0,0 0-142 0 0,38-15-117 0 0,123-49-109 0 0,-11 18 417 0 0,146-27-193 0 0,-96 36-1227 0 0,-146 30-1469 0 0,-31 6-4776 0 0,-22 1 2561 0 0,-1 0-786 0 0,0 0 187 0 0</inkml:trace>
  <inkml:trace contextRef="#ctx0" brushRef="#br0" timeOffset="698.122">937 1 8018 0 0,'0'0'1195'0'0,"0"0"-413"0"0,0 0-187 0 0,0 0 260 0 0,0 0 317 0 0,-2 33 130 0 0,-7 111-104 0 0,-9 356 1015 0 0,17-480-2215 0 0,0 1 1 0 0,1 0-1 0 0,2 0 0 0 0,0-1 0 0 0,1 1 0 0 0,1-1 0 0 0,0 1 0 0 0,2-1 0 0 0,1-1 0 0 0,0 1 1 0 0,1-1-1 0 0,5 6 2 0 0,-12-23 5 0 0,1 0 1 0 0,-1-1 0 0 0,1 1-1 0 0,0 0 1 0 0,0-1-1 0 0,-1 0 1 0 0,1 1 0 0 0,0-1-1 0 0,0 0 1 0 0,0 0 0 0 0,0 0-1 0 0,1 0 1 0 0,-1-1 0 0 0,0 1-1 0 0,0 0 1 0 0,0-1-1 0 0,1 0 1 0 0,-1 1 0 0 0,0-1-1 0 0,0 0 1 0 0,1 0 0 0 0,-1 0-1 0 0,0-1 1 0 0,0 1 0 0 0,1 0-1 0 0,-1-1 1 0 0,0 0-1 0 0,0 1 1 0 0,0-1 0 0 0,0 0-1 0 0,0 0 1 0 0,0 0 0 0 0,0 0-1 0 0,1-1-5 0 0,68-49 587 0 0,-63 44-548 0 0,56-51 305 0 0,-41 35-252 0 0,1 1 0 0 0,1 1 0 0 0,1 2-1 0 0,1 0 1 0 0,1 2 0 0 0,19-9-92 0 0,-46 25-3 0 0,0 0 1 0 0,1 1-1 0 0,-1-1 0 0 0,0 1 1 0 0,1 0-1 0 0,-1 0 0 0 0,0-1 0 0 0,1 1 1 0 0,-1 0-1 0 0,0 0 0 0 0,1 0 1 0 0,-1 0-1 0 0,0 0 0 0 0,1 1 1 0 0,-1-1-1 0 0,0 0 0 0 0,1 1 0 0 0,-1-1 1 0 0,0 1-1 0 0,1-1 0 0 0,-1 1 1 0 0,0-1-1 0 0,0 1 0 0 0,0 0 1 0 0,0 0-1 0 0,0 0 0 0 0,0 0 0 0 0,0 0 1 0 0,0-1-1 0 0,0 2 0 0 0,0-1 1 0 0,0 0-1 0 0,0 0 0 0 0,-1 0 1 0 0,1 0-1 0 0,0 0 0 0 0,-1 1 0 0 0,1-1 1 0 0,-1 0-1 0 0,0 1 0 0 0,1-1 1 0 0,-1 0-1 0 0,0 1 0 0 0,0-1 1 0 0,0 0-1 0 0,0 1 3 0 0,5 75-433 0 0,-5-66 249 0 0,0 2-352 0 0,5 26-2436 0 0,2-30-1630 0 0,6-2-3473 0 0,-8-4 5981 0 0</inkml:trace>
  <inkml:trace contextRef="#ctx0" brushRef="#br0" timeOffset="1036.575">1668 859 0 0 0,'0'0'347'0'0,"0"0"622"0"0,0 0 376 0 0,0 0 436 0 0,0 0 360 0 0,0 0 83 0 0,0 0-178 0 0,0 0-306 0 0,0 0-330 0 0,0 0-287 0 0,0 0-230 0 0,33-8-180 0 0,101-27-112 0 0,-81 8 192 0 0,-48 19-587 0 0,-1 2-79 0 0,0 0 1 0 0,0 0-1 0 0,-1-1 1 0 0,0 1 0 0 0,0-1-1 0 0,0 0 1 0 0,-1 0-1 0 0,0 0 1 0 0,0 0-1 0 0,-1 0 1 0 0,1-1-1 0 0,-2 1 1 0 0,1 0-1 0 0,-1-1 1 0 0,0 1-1 0 0,-2-6-127 0 0,2 9-14 0 0,0 1-1 0 0,-1-1 0 0 0,0 0 1 0 0,0 0-1 0 0,0 1 0 0 0,0-1 1 0 0,-1 0-1 0 0,0 1 0 0 0,1-1 1 0 0,-1 1-1 0 0,0 0 0 0 0,-1 0 1 0 0,1 0-1 0 0,0 0 0 0 0,-1 0 1 0 0,0 0-1 0 0,0 0 0 0 0,0 1 1 0 0,0 0-1 0 0,0-1 0 0 0,0 1 1 0 0,0 0-1 0 0,-1 1 0 0 0,1-1 1 0 0,-1 1-1 0 0,0-1 0 0 0,1 1 1 0 0,-1 0-1 0 0,0 0 0 0 0,0 1 1 0 0,1-1-1 0 0,-3 1 15 0 0,-1-1-43 0 0,1 1 0 0 0,-1 0-1 0 0,1 1 1 0 0,-1 0 0 0 0,0 0 0 0 0,1 0 0 0 0,0 1-1 0 0,-1-1 1 0 0,1 2 0 0 0,0-1 0 0 0,0 1 0 0 0,0 0-1 0 0,0 0 1 0 0,0 0 0 0 0,1 1 0 0 0,0 0 0 0 0,-1 0-1 0 0,2 1 1 0 0,-1-1 0 0 0,0 1 0 0 0,1 0 0 0 0,0 0-1 0 0,0 0 1 0 0,0 1 0 0 0,1 0 0 0 0,0 0 0 0 0,0-1-1 0 0,-1 3 44 0 0,-1 0-43 0 0,0-1-1 0 0,0 1 1 0 0,0-1 0 0 0,1 2-1 0 0,1-1 1 0 0,-1 0-1 0 0,1 1 1 0 0,0-1-1 0 0,1 1 1 0 0,0 0 0 0 0,1 0-1 0 0,0-1 1 0 0,0 1-1 0 0,1 0 1 0 0,0 0-1 0 0,0 0 1 0 0,1 0-1 0 0,0 0 1 0 0,1 0 0 0 0,0 0-1 0 0,0 0 1 0 0,1-1-1 0 0,0 1 1 0 0,0-1-1 0 0,1 0 1 0 0,1 0 0 0 0,-1 0-1 0 0,4 5 44 0 0,6-4-33 0 0,0-1 0 0 0,1 0 0 0 0,0-1 0 0 0,0 0 0 0 0,0-2 0 0 0,1 1 0 0 0,0-2 0 0 0,0 0 0 0 0,0-1 0 0 0,0-1 0 0 0,0 0 0 0 0,1-1 0 0 0,-1-1 0 0 0,1 0 0 0 0,15-3 33 0 0,-5 3-76 0 0,103-11-1994 0 0,-46-4-5588 0 0,-53 8 480 0 0</inkml:trace>
</inkml:ink>
</file>

<file path=ppt/ink/ink3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0.9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10 998 0 0 0,'0'0'1732'0'0,"0"0"-186"0"0,0 0-70 0 0,0 0 103 0 0,0 0 208 0 0,0 0 75 0 0,0 0-133 0 0,0 0-221 0 0,0 0-268 0 0,0 0-232 0 0,0 0-150 0 0,0 0-90 0 0,0 0-51 0 0,-9-19 1564 0 0,10-1-2156 0 0,2 0 1 0 0,1 0-1 0 0,0 0 1 0 0,2 1 0 0 0,0 0-1 0 0,1 0 1 0 0,1 0-1 0 0,0 1 1 0 0,2 0-1 0 0,0 1 1 0 0,1 0-1 0 0,0 0 1 0 0,2 1-1 0 0,0 1 1 0 0,1 0-1 0 0,0 1 1 0 0,1 0-1 0 0,7-3-125 0 0,-17 12-16 0 0,1 0 1 0 0,0 1-1 0 0,0 0 0 0 0,0 0 1 0 0,0 0-1 0 0,1 1 0 0 0,-1 0 0 0 0,1 0 1 0 0,0 1-1 0 0,0 0 0 0 0,0 0 0 0 0,0 1 1 0 0,1-1-1 0 0,2 1 16 0 0,-8 3-16 0 0,1 1 1 0 0,-1-1-1 0 0,0 0 0 0 0,0 1 1 0 0,0-1-1 0 0,0 1 0 0 0,0 0 0 0 0,-1-1 1 0 0,1 1-1 0 0,-1 0 0 0 0,1 0 1 0 0,-1 0-1 0 0,0 0 0 0 0,0 0 1 0 0,-1 0-1 0 0,1 1 0 0 0,0-1 0 0 0,-1 0 1 0 0,0 0-1 0 0,0 1 0 0 0,0 2 16 0 0,0-5-1 0 0,-4 182 35 0 0,4-182-43 0 0,0 0 0 0 0,0 0 0 0 0,1 0 1 0 0,-1 0-1 0 0,0 0 0 0 0,0 0 1 0 0,1 0-1 0 0,-1 0 0 0 0,0-1 0 0 0,1 1 1 0 0,-1 0-1 0 0,1 0 0 0 0,-1 0 0 0 0,1-1 1 0 0,-1 1-1 0 0,1 0 0 0 0,0 0 0 0 0,-1-1 1 0 0,1 1-1 0 0,0-1 0 0 0,0 1 1 0 0,-1 0-1 0 0,1-1 0 0 0,0 0 0 0 0,0 1 1 0 0,0-1-1 0 0,0 1 0 0 0,0-1 0 0 0,0 0 1 0 0,0 0-1 0 0,-1 1 0 0 0,1-1 0 0 0,0 0 1 0 0,0 0-1 0 0,0 0 0 0 0,0 0 1 0 0,0 0-1 0 0,0 0 0 0 0,0 0 0 0 0,0-1 1 0 0,0 1-1 0 0,0 0 0 0 0,0-1 0 0 0,0 1 1 0 0,0 0-1 0 0,-1-1 0 0 0,1 1 0 0 0,0-1 1 0 0,0 1 8 0 0,45-22 80 0 0,101-102 30 0 0,-124 106-120 0 0,-18 13-7 0 0,0 0 1 0 0,0 1 0 0 0,1 0-1 0 0,0 0 1 0 0,0 0 0 0 0,0 0 0 0 0,0 1-1 0 0,1 0 1 0 0,-1 0 0 0 0,1 1-1 0 0,0 0 1 0 0,0 0 0 0 0,0 1 0 0 0,6-1 16 0 0,-12 3-1 0 0,1 1 1 0 0,0-1-1 0 0,-1 1 1 0 0,1 0-1 0 0,-1 0 0 0 0,1 0 1 0 0,-1 0-1 0 0,0 0 1 0 0,0 0-1 0 0,0 0 1 0 0,0 0-1 0 0,0 0 1 0 0,0 0-1 0 0,-1 1 1 0 0,1-1-1 0 0,-1 0 1 0 0,0 0-1 0 0,1 1 1 0 0,-1-1-1 0 0,0 0 1 0 0,0 1-1 0 0,-1-1 1 0 0,1 0-1 0 0,0 1 1 0 0,-1 0 0 0 0,1 4 5 0 0,-1 32 4 0 0,0-32-33 0 0,0 1 0 0 0,1 0 0 0 0,0-1 0 0 0,0 1 0 0 0,1 0 0 0 0,-1-1 0 0 0,2 1 0 0 0,-1-1 0 0 0,1 1 0 0 0,0-1 0 0 0,1 1 0 0 0,0-1 0 0 0,2 3 24 0 0,35 1-4471 0 0,-13-22-6472 0 0,-19 4 5311 0 0</inkml:trace>
  <inkml:trace contextRef="#ctx0" brushRef="#br0" timeOffset="330.753">1009 829 0 0 0,'0'0'1908'0'0,"0"0"-246"0"0,0 0 208 0 0,0 0 310 0 0,0 0 171 0 0,0 0-133 0 0,0 0-400 0 0,0 0-404 0 0,0 0-330 0 0,0 0-252 0 0,34-10-173 0 0,101-33-136 0 0,-78 12 97 0 0,-49 23-438 0 0,-5 4-104 0 0,0 0 0 0 0,1 1 0 0 0,-2-1 0 0 0,1 0 0 0 0,0-1 0 0 0,-1 1 0 0 0,0 0 0 0 0,0-1 0 0 0,0 1 0 0 0,-1-1 0 0 0,1 0 0 0 0,-1 1 0 0 0,0-1 0 0 0,0 0 0 0 0,-1 0 0 0 0,1 0 0 0 0,-1 1 0 0 0,0-1 0 0 0,-1 0-1 0 0,0-2-77 0 0,1 5-17 0 0,0-1-1 0 0,-1 1 0 0 0,1 0 0 0 0,-1 0 0 0 0,0 0 0 0 0,1-1 0 0 0,-1 1 0 0 0,0 0 0 0 0,0 0 0 0 0,-1 0 0 0 0,1 0 0 0 0,0 1 0 0 0,-1-1 0 0 0,1 0 0 0 0,-1 0 1 0 0,0 1-1 0 0,1-1 0 0 0,-1 1 0 0 0,0 0 0 0 0,0-1 0 0 0,0 1 0 0 0,0 0 0 0 0,0 0 0 0 0,0 0 0 0 0,0 0 0 0 0,0 1 0 0 0,0-1 0 0 0,-1 1 0 0 0,1-1 1 0 0,0 1-1 0 0,0-1 0 0 0,-2 1 18 0 0,-75 5-1198 0 0,65 2 1061 0 0,0 0-1 0 0,1 2 1 0 0,0-1 0 0 0,0 2-1 0 0,1-1 1 0 0,0 2-1 0 0,1 0 1 0 0,0 0-1 0 0,1 1 1 0 0,0 0-1 0 0,1 1 1 0 0,0 0-1 0 0,1 1 138 0 0,3-9-111 0 0,1 1-1 0 0,1 0 0 0 0,-1 0 0 0 0,1 0 0 0 0,0 0 1 0 0,1 0-1 0 0,-1 1 0 0 0,1-1 0 0 0,0 1 0 0 0,1 0 0 0 0,0 0 1 0 0,0 0-1 0 0,0-1 0 0 0,1 1 0 0 0,0 0 0 0 0,0 0 1 0 0,1 0-1 0 0,0 0 0 0 0,0 0 0 0 0,1-1 0 0 0,-1 1 1 0 0,2 0-1 0 0,-1-1 0 0 0,1 1 0 0 0,0-1 0 0 0,0 0 1 0 0,0 0-1 0 0,1 0 0 0 0,0-1 0 0 0,0 1 0 0 0,1-1 1 0 0,-1 0-1 0 0,1 0 0 0 0,0 0 0 0 0,1-1 0 0 0,-1 0 0 0 0,6 3 112 0 0,7-2-192 0 0,0-1 0 0 0,1-1-1 0 0,-1 0 1 0 0,1-2-1 0 0,0 0 1 0 0,0-1-1 0 0,-1-1 1 0 0,1 0 0 0 0,0-2-1 0 0,-1 0 1 0 0,0-1-1 0 0,1-1 1 0 0,-2-1-1 0 0,1 0 1 0 0,-1-2 0 0 0,0 1-1 0 0,5-5 193 0 0,75-46-8908 0 0,-79 42 7902 0 0</inkml:trace>
  <inkml:trace contextRef="#ctx0" brushRef="#br0" timeOffset="628.943">1816 22 11979 0 0,'0'0'2524'0'0,"0"0"-1805"0"0,0 0-667 0 0,0 0 55 0 0,0 0 289 0 0,0 0 253 0 0,0 0 114 0 0,0 0 43 0 0,0 0-48 0 0,0 0-94 0 0,1 33-77 0 0,4 106-91 0 0,17 182 765 0 0,21-44-1908 0 0,-26-186-1776 0 0,-14-73-509 0 0,-3-14-1807 0 0,1 1-4454 0 0,-1-5 7366 0 0</inkml:trace>
  <inkml:trace contextRef="#ctx0" brushRef="#br0" timeOffset="875.825">1473 571 10882 0 0,'0'0'991'0'0,"0"0"-705"0"0,0 0-209 0 0,0 0 318 0 0,0 0 292 0 0,0 0 85 0 0,0 0-40 0 0,0 0-88 0 0,37-2-124 0 0,116-7-78 0 0,-107 6-296 0 0,-1-2 0 0 0,0-1 0 0 0,0-3 0 0 0,-1-2 0 0 0,0-2 0 0 0,2-3-146 0 0,-46 16 0 0 0,205-89-1872 0 0,-143 47-1805 0 0,-8-6-3608 0 0,-36 30 3826 0 0,-4 5 2448 0 0</inkml:trace>
  <inkml:trace contextRef="#ctx0" brushRef="#br0" timeOffset="1179.533">2383 0 432 0 0,'0'0'3069'0'0,"0"0"6"0"0,0 0-233 0 0,0 0-448 0 0,0 0-512 0 0,0 0-475 0 0,0 0-295 0 0,0 0-151 0 0,0 0-90 0 0,0 0-95 0 0,0 0-122 0 0,0 0-113 0 0,-14 32-102 0 0,-42 102-50 0 0,29-31 248 0 0,18-28-409 0 0,3 1 1 0 0,3-1-1 0 0,6 44-228 0 0,-3-102-19 0 0,1 0 1 0 0,1 0-1 0 0,0 0 0 0 0,1-1 1 0 0,1 1-1 0 0,0-1 0 0 0,1 0 1 0 0,1 0-1 0 0,1-1 0 0 0,0 1 1 0 0,1-1-1 0 0,3 4 19 0 0,-8-16 0 0 0,-1-1 0 0 0,0 0 0 0 0,1 1 0 0 0,-1-1 0 0 0,1 0 0 0 0,-1 0 0 0 0,1-1 0 0 0,0 1 0 0 0,0 0 0 0 0,0-1 0 0 0,0 0 0 0 0,0 0-1 0 0,0 0 1 0 0,0 0 0 0 0,1 0 0 0 0,-1 0 0 0 0,0-1 0 0 0,0 0 0 0 0,1 1 0 0 0,-1-1 0 0 0,0-1 0 0 0,1 1 0 0 0,-1 0 0 0 0,0-1 0 0 0,0 0 0 0 0,0 1 0 0 0,1-1 0 0 0,-1 0 0 0 0,0-1 0 0 0,0 1 0 0 0,2-2 0 0 0,87-58 570 0 0,-91 60-568 0 0,44-42 134 0 0,43-27 80 0 0,-87 69-219 0 0,0 1 0 0 0,0-1 0 0 0,0 0-1 0 0,0 1 1 0 0,0-1 0 0 0,0 1 0 0 0,0-1 0 0 0,0 1 0 0 0,0-1 0 0 0,1 1 0 0 0,-1 0-1 0 0,0 0 1 0 0,0 0 0 0 0,0-1 0 0 0,0 1 0 0 0,0 0 0 0 0,1 0 0 0 0,-1 1 0 0 0,0-1 0 0 0,0 0-1 0 0,0 0 1 0 0,0 0 0 0 0,0 1 0 0 0,0-1 0 0 0,0 1 0 0 0,1-1 0 0 0,-1 1 0 0 0,0-1-1 0 0,-1 1 1 0 0,1-1 0 0 0,0 1 0 0 0,0 0 0 0 0,0 0 0 0 0,0-1 0 0 0,0 1 0 0 0,-1 0 0 0 0,1 0-1 0 0,0 0 1 0 0,-1 0 0 0 0,1 0 0 0 0,0 0 0 0 0,-1 0 0 0 0,0 0 0 0 0,1 0 0 0 0,-1 0 0 0 0,0 0-1 0 0,1 2 4 0 0,0 62-528 0 0,-2-44 43 0 0,1-11-106 0 0,4 28-2322 0 0,15-27-6734 0 0,-9-11 4186 0 0,-4 0 2368 0 0</inkml:trace>
  <inkml:trace contextRef="#ctx0" brushRef="#br0" timeOffset="1461.533">3047 578 3561 0 0,'0'0'2088'0'0,"0"0"-806"0"0,0 0-213 0 0,0 0 57 0 0,0 0-6 0 0,0 0-209 0 0,0 0-363 0 0,0 0-297 0 0,0 0-184 0 0,-23 35-86 0 0,-70 106-48 0 0,62-78-134 0 0,31-55 131 0 0,0-6 58 0 0,-1 1 0 0 0,1-1 0 0 0,0 1-1 0 0,0-1 1 0 0,0 0 0 0 0,0 1 0 0 0,1-1-1 0 0,-1 0 1 0 0,0 1 0 0 0,1-1-1 0 0,0 0 1 0 0,-1 1 0 0 0,1-1 0 0 0,0 0-1 0 0,0 0 1 0 0,0 0 0 0 0,1 1-1 0 0,-1-1 1 0 0,1-1 0 0 0,-1 1 0 0 0,1 0-1 0 0,-1 0 1 0 0,1 0 0 0 0,0-1-1 0 0,0 1 1 0 0,0-1 0 0 0,0 0 0 0 0,0 1-1 0 0,0-1 1 0 0,0 0 0 0 0,0 0-1 0 0,0 0 1 0 0,1-1 0 0 0,-1 1 0 0 0,0 0-1 0 0,1-1 1 0 0,-1 0 0 0 0,1 1-1 0 0,-1-1 1 0 0,0 0 0 0 0,1 0 0 0 0,-1 0-1 0 0,2-1 13 0 0,3 1 325 0 0,1 0 0 0 0,-1-1 0 0 0,1 0 0 0 0,0 0 0 0 0,-1 0 0 0 0,0-1 0 0 0,1-1 0 0 0,-1 1 0 0 0,0-1 0 0 0,0 0 0 0 0,0-1 1 0 0,-1 0-1 0 0,1 0 0 0 0,-1 0 0 0 0,0-1 0 0 0,0 1 0 0 0,3-5-325 0 0,0 2 231 0 0,-1 0 0 0 0,0-1 1 0 0,-1 0-1 0 0,1 0 1 0 0,-2-1-1 0 0,1 0 0 0 0,-1 0 1 0 0,0 0-1 0 0,-1-1 1 0 0,0 1-1 0 0,-1-1 0 0 0,0-1 1 0 0,-1 1-1 0 0,0-1 1 0 0,0 1-1 0 0,-1-1 1 0 0,0 0-1 0 0,-1 0 0 0 0,-1 1 1 0 0,1-1-1 0 0,-2 0 1 0 0,1 0-1 0 0,-2-5-231 0 0,0 11-113 0 0,0 0 0 0 0,0 0 0 0 0,0 0-1 0 0,-1 0 1 0 0,0 0 0 0 0,0 0 0 0 0,0 0 0 0 0,0 1 0 0 0,-1 0 0 0 0,0 0-1 0 0,0 0 1 0 0,0 0 0 0 0,0 0 0 0 0,0 1 0 0 0,-1 0 0 0 0,-4-3 113 0 0,-21-8-3917 0 0,-1 6-4403 0 0,22 8 381 0 0</inkml:trace>
  <inkml:trace contextRef="#ctx0" brushRef="#br0" timeOffset="1927.869">3522 637 13011 0 0,'0'0'1104'0'0,"0"0"-533"0"0,0 0-224 0 0,0 0-78 0 0,0 0-74 0 0,0 0-74 0 0,0 0-86 0 0,0 0-49 0 0,0 0-24 0 0,0 0-21 0 0,0 0-33 0 0,0 0-41 0 0,0 0-15 0 0,-30 33-42 0 0,-90 102-9 0 0,88-81-99 0 0,34-48 216 0 0,-2-3 89 0 0,1-1 0 0 0,-1 1 0 0 0,1-1 0 0 0,0 0 0 0 0,0 0 0 0 0,0 1-1 0 0,0-1 1 0 0,0 0 0 0 0,0 0 0 0 0,0 0 0 0 0,1 0 0 0 0,-1 0 0 0 0,1 0 0 0 0,0-1-1 0 0,-1 1 1 0 0,1 0 0 0 0,0-1 0 0 0,0 1 0 0 0,0-1 0 0 0,0 0 0 0 0,0 1-1 0 0,0-1 1 0 0,0 0 0 0 0,1-1 0 0 0,-1 1 0 0 0,0 0 0 0 0,1 0 0 0 0,-1-1-1 0 0,0 0 1 0 0,1 1 0 0 0,-1-1 0 0 0,1 0 0 0 0,1 0-7 0 0,81-17 3194 0 0,-65 4-2749 0 0,0-1 0 0 0,0-1-1 0 0,-1-1 1 0 0,-1-1 0 0 0,-1-1 0 0 0,-1 0-1 0 0,0-1 1 0 0,-1-1 0 0 0,-1 0 0 0 0,-1-1 0 0 0,-1 0-1 0 0,-1-1 1 0 0,-1-1 0 0 0,0 1 0 0 0,-2-2-1 0 0,0-3-444 0 0,9-27-45 0 0,-3 0 1 0 0,-3 0-1 0 0,-1-2 0 0 0,-4 1 0 0 0,-1-1 0 0 0,-3-27 45 0 0,-1 79-43 0 0,0 0 0 0 0,-1-1 1 0 0,0 1-1 0 0,0-1 0 0 0,0 1 0 0 0,0-1 0 0 0,0 1 1 0 0,-1-1-1 0 0,0 1 0 0 0,0 0 0 0 0,0-1 1 0 0,-1 1-1 0 0,1 0 0 0 0,-1 0 0 0 0,0 0 0 0 0,0 0 1 0 0,-1 0-1 0 0,1 0 0 0 0,-1 1 0 0 0,0-1 1 0 0,0 1-1 0 0,0-1 0 0 0,0 1 0 0 0,0 0 0 0 0,-1 1 1 0 0,1-1-1 0 0,-1 0 0 0 0,0 1 0 0 0,0 0 1 0 0,0 0-1 0 0,0 0 0 0 0,0 0 0 0 0,-1 1 0 0 0,1 0 1 0 0,0 0-1 0 0,-1 0 0 0 0,1 0 0 0 0,-1 1 1 0 0,0-1 42 0 0,-6 4-123 0 0,0 1 0 0 0,1 0 0 0 0,0 1 0 0 0,0 0 0 0 0,0 0 0 0 0,0 1 0 0 0,1 0 0 0 0,0 1 0 0 0,0 0 0 0 0,1 0 0 0 0,-1 1 0 0 0,2 0 0 0 0,-1 1 0 0 0,1 0 0 0 0,1 0 0 0 0,-3 4 123 0 0,-1-2-38 0 0,1 1 0 0 0,1-1-1 0 0,0 2 1 0 0,0-1-1 0 0,1 1 1 0 0,1 0-1 0 0,0 0 1 0 0,1 1-1 0 0,0 0 1 0 0,1 0-1 0 0,1 0 1 0 0,0 0-1 0 0,1 1 1 0 0,0-1-1 0 0,2 1 1 0 0,-1 0-1 0 0,2-1 1 0 0,0 1-1 0 0,0-1 1 0 0,2 1-1 0 0,0-1 1 0 0,0 0-1 0 0,1 0 1 0 0,1 0 0 0 0,1 0-1 0 0,0-1 1 0 0,0 0-1 0 0,1 0 1 0 0,1-1-1 0 0,0 0 1 0 0,1 0-1 0 0,0-1 1 0 0,1 0-1 0 0,7 6 39 0 0,4-2-199 0 0,0 0 0 0 0,2-2-1 0 0,-1-1 1 0 0,2-1 0 0 0,-1-1-1 0 0,1-1 1 0 0,18 4 199 0 0,50 4-10038 0 0,-73-17 1747 0 0</inkml:trace>
</inkml:ink>
</file>

<file path=ppt/ink/ink3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126 575 0 0 0,'0'0'740'0'0,"0"0"-237"0"0,0 0-155 0 0,0 0 65 0 0,0 0 196 0 0,0 0 181 0 0,0 0 37 0 0,0 0-68 0 0,0 0-156 0 0,0 0-187 0 0,0 0-145 0 0,0 0-75 0 0,-17 24-36 0 0,-53 73 4 0 0,42-23 267 0 0,26-70-317 0 0,0 1 0 0 0,1 0 0 0 0,-1-1 1 0 0,1 1-1 0 0,0 0 0 0 0,0 0 1 0 0,1 0-1 0 0,0 0 0 0 0,-1 0 0 0 0,2 0 1 0 0,-1 0-1 0 0,0 0 0 0 0,1 0 1 0 0,0 0-1 0 0,0-1 0 0 0,1 1 0 0 0,-1 0 1 0 0,1-1-1 0 0,0 1 0 0 0,0 0 1 0 0,0-1-1 0 0,1 0 0 0 0,0 0 0 0 0,0 0 1 0 0,0 0-1 0 0,0 0 0 0 0,1 0 0 0 0,-1-1 1 0 0,1 0-1 0 0,0 0 0 0 0,0 0 1 0 0,0 0-1 0 0,0 0 0 0 0,0-1 0 0 0,1 0 1 0 0,2 1-115 0 0,0-2 179 0 0,-1-2 1 0 0,0 1-1 0 0,1-1 1 0 0,-1 0-1 0 0,0 0 1 0 0,0-1-1 0 0,0 1 1 0 0,0-2-1 0 0,0 1 1 0 0,0-1 0 0 0,0 1-1 0 0,-1-1 1 0 0,1-1-1 0 0,-1 1 1 0 0,0-1-1 0 0,0 0 1 0 0,0 0-1 0 0,-1-1 1 0 0,1 1-1 0 0,-1-1 1 0 0,0 0-1 0 0,0 0 1 0 0,-1-1-1 0 0,0 1 1 0 0,0-1-1 0 0,2-2-179 0 0,1-3 46 0 0,0 0 0 0 0,0 0 0 0 0,-1-1 0 0 0,-1 1 0 0 0,0-1 0 0 0,0 0 0 0 0,-1 0-1 0 0,-1 0 1 0 0,0-1 0 0 0,0 1 0 0 0,-1-1 0 0 0,-1-6-46 0 0,-1 11-252 0 0,0 0 0 0 0,0 0 0 0 0,-1 0 0 0 0,0 0 0 0 0,0 0 0 0 0,-1 0 0 0 0,0 0 1 0 0,0 1-1 0 0,0-1 0 0 0,-1 1 0 0 0,-1 0 0 0 0,-3-4 252 0 0,2 2-669 0 0,0 0-1 0 0,0 1 1 0 0,-1 0 0 0 0,-1 0 0 0 0,1 1 0 0 0,-1 0-1 0 0,0 0 1 0 0,-1 1 0 0 0,0 0 0 0 0,0 1 0 0 0,0-1-1 0 0,0 2 1 0 0,-1-1 0 0 0,0 2 0 0 0,-7-3 669 0 0,112-35 6285 0 0,-56 27-5219 0 0,0-3 0 0 0,-1-1 1 0 0,-1-2-1 0 0,-1-1 0 0 0,-1-2 0 0 0,3-4-1066 0 0,-25 16 35 0 0,1 0 1 0 0,-2 0-1 0 0,0-1 1 0 0,0 0-1 0 0,-1-1 1 0 0,-1-1-1 0 0,0 0 1 0 0,0 0-1 0 0,-2 0 1 0 0,0-2-1 0 0,0 1 0 0 0,-2-1 1 0 0,0 1-1 0 0,-1-2 1 0 0,0 1-1 0 0,0-7-35 0 0,2-18-204 0 0,-7 40-56 0 0,0 20-1456 0 0,2 128 1371 0 0,20 74 152 0 0,-13-170 196 0 0,12 46 56 0 0,-6 2 0 0 0,-3 0 0 0 0,-5 0 0 0 0,-5 91-59 0 0,-6-155 180 0 0,-2-1 0 0 0,-1 1 0 0 0,-2-2 0 0 0,-1 1 0 0 0,-4 5-180 0 0,11-27 220 0 0,-2-1-1 0 0,0 1 0 0 0,0-1 0 0 0,-1 0 1 0 0,0-1-1 0 0,-1 1 0 0 0,0-1 0 0 0,-1-1 1 0 0,0 1-1 0 0,0-1 0 0 0,-1-1 0 0 0,-2 2-219 0 0,10-9 54 0 0,0 0 0 0 0,0 0 0 0 0,0 0 0 0 0,0-1 0 0 0,0 1-1 0 0,0 0 1 0 0,0-1 0 0 0,0 1 0 0 0,0 0 0 0 0,-1-1 0 0 0,1 1-1 0 0,0-1 1 0 0,0 0 0 0 0,-1 1 0 0 0,1-1 0 0 0,0 0 0 0 0,0 0-1 0 0,-1 0 1 0 0,1 0 0 0 0,0 0 0 0 0,-1 0 0 0 0,1 0-1 0 0,0 0 1 0 0,0-1 0 0 0,-1 1 0 0 0,1 0 0 0 0,0-1 0 0 0,0 1-1 0 0,-1-1 1 0 0,1 1 0 0 0,0-1 0 0 0,0 0 0 0 0,0 1 0 0 0,0-1-1 0 0,0 0 1 0 0,0 0 0 0 0,0 0 0 0 0,0 0 0 0 0,0 0 0 0 0,0 0-1 0 0,1 0 1 0 0,-1 0 0 0 0,0 0 0 0 0,1 0 0 0 0,-1 0-1 0 0,1-1 1 0 0,-1 1 0 0 0,1 0 0 0 0,-1 0 0 0 0,1-2-54 0 0,-12-69 522 0 0,14 34-570 0 0,1 1-1 0 0,2-1 0 0 0,2 0 0 0 0,2 1 0 0 0,0 1 0 0 0,3-1 0 0 0,1 2 1 0 0,2 0-1 0 0,1 0 0 0 0,2 1 0 0 0,1 2 0 0 0,1 0 0 0 0,2 1 0 0 0,5-4 49 0 0,58-59-2470 0 0,-54 66-1227 0 0,1 2-3661 0 0,-18 14 551 0 0</inkml:trace>
</inkml:ink>
</file>

<file path=ppt/ink/ink3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53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324 85 12203 0 0,'0'0'1593'0'0,"0"0"-316"0"0,0 0-80 0 0,0 0 58 0 0,0 0 61 0 0,0 0-115 0 0,0 0-303 0 0,0 0-289 0 0,0 0-229 0 0,0 0-130 0 0,0 0-56 0 0,0 0-2 0 0,0 0 36 0 0,0 18 25 0 0,-1 237 831 0 0,-3 224-1204 0 0,6-454-1257 0 0,-2-25 766 0 0,0 0-122 0 0,0 0-114 0 0,-19-11-8209 0 0,13 5 3771 0 0,1 1-816 0 0</inkml:trace>
  <inkml:trace contextRef="#ctx0" brushRef="#br0" timeOffset="264.775">0 380 11050 0 0,'0'0'1774'0'0,"0"0"-627"0"0,0 0-400 0 0,0 0 65 0 0,0 0 164 0 0,0 0 67 0 0,0 0-108 0 0,0 0-176 0 0,0 0-144 0 0,0 0-81 0 0,32 0-62 0 0,102-1-42 0 0,8-13 367 0 0,34-16-802 0 0,-118 16-3404 0 0,-2-4-5090 0 0,-43 13 3146 0 0,-5-1 528 0 0</inkml:trace>
  <inkml:trace contextRef="#ctx0" brushRef="#br0" timeOffset="620.73">768 1 12891 0 0,'0'0'1432'0'0,"0"0"-605"0"0,0 0-220 0 0,0 0 166 0 0,0 0 170 0 0,0 0 29 0 0,-10 31-118 0 0,-31 101-179 0 0,32-103-451 0 0,1 1 1 0 0,2 0 0 0 0,1 0 0 0 0,1 1-1 0 0,1-1 1 0 0,2 1 0 0 0,1 13-225 0 0,1-17 39 0 0,-2-12-37 0 0,1 0 0 0 0,1 0 1 0 0,1 0-1 0 0,0 0 0 0 0,1 0 0 0 0,0 0 1 0 0,1-1-1 0 0,1 0 0 0 0,0 1 1 0 0,1-2-1 0 0,1 1 0 0 0,0-1 0 0 0,8 12-2 0 0,-12-22 8 0 0,0 0 0 0 0,1 1-1 0 0,-1-1 1 0 0,1-1 0 0 0,0 1-1 0 0,0 0 1 0 0,0-1 0 0 0,0 0-1 0 0,0 0 1 0 0,0 0 0 0 0,1-1-1 0 0,-1 1 1 0 0,1-1 0 0 0,-1 0-1 0 0,1 0 1 0 0,-1 0 0 0 0,1-1-1 0 0,0 0 1 0 0,-1 0 0 0 0,1 0-1 0 0,-1 0 1 0 0,1-1 0 0 0,0 0-1 0 0,-1 0 1 0 0,1 0 0 0 0,2-1-8 0 0,118-60 461 0 0,-77 33-432 0 0,93-34 64 0 0,-139 64-87 0 0,0 1 0 0 0,1-1 0 0 0,-1 0 0 0 0,0 1 0 0 0,1-1 1 0 0,-1 1-1 0 0,0 0 0 0 0,0 0 0 0 0,-1 0 0 0 0,1 0 0 0 0,0 0 0 0 0,-1 0 0 0 0,1 1 0 0 0,-1-1 0 0 0,1 0 0 0 0,-1 1 0 0 0,0-1 0 0 0,0 1 0 0 0,0-1 0 0 0,-1 1 0 0 0,1-1 1 0 0,-1 1-1 0 0,1 0 0 0 0,-1-1 0 0 0,0 1 0 0 0,0 0 0 0 0,0 0 0 0 0,0-1 0 0 0,0 1 0 0 0,-1 0 0 0 0,1-1 0 0 0,-1 1 0 0 0,0 0 0 0 0,0-1 0 0 0,0 1-6 0 0,1 14 38 0 0,0 3-57 0 0,0-15-39 0 0,-1 0-1 0 0,1-1 1 0 0,0 1-1 0 0,0 0 1 0 0,0 0-1 0 0,1 0 1 0 0,-1 0-1 0 0,1 0 1 0 0,1-1-1 0 0,-1 1 1 0 0,1 0-1 0 0,-1-1 1 0 0,1 1-1 0 0,1-1 1 0 0,-1 0 0 0 0,0 0-1 0 0,1 0 1 0 0,2 3 58 0 0,39-8-5854 0 0,-5-23-5944 0 0,-31 16 7873 0 0</inkml:trace>
  <inkml:trace contextRef="#ctx0" brushRef="#br0" timeOffset="870.928">1482 652 0 0 0,'0'0'1436'0'0,"0"0"679"0"0,0 0 395 0 0,0 0 119 0 0,0 0-90 0 0,0 0-262 0 0,0 0-376 0 0,0 0-392 0 0,0 0-338 0 0,0 0-269 0 0,33-7-192 0 0,99-25-150 0 0,-129 31-528 0 0,0 1-1 0 0,0 0 1 0 0,0-1 0 0 0,-1 1-1 0 0,1-1 1 0 0,0 0 0 0 0,-1 0-1 0 0,1 0 1 0 0,0 0 0 0 0,-1-1 0 0 0,0 1-1 0 0,1-1 1 0 0,-1 1 0 0 0,0-1-1 0 0,0 0 1 0 0,1 0 0 0 0,-2 0-1 0 0,1 0 1 0 0,0 0 0 0 0,0 0-1 0 0,-1-1 1 0 0,2-1-32 0 0,1-4 134 0 0,2-2-79 0 0,-1 1-1 0 0,0-1 1 0 0,-1-1 0 0 0,0 1-1 0 0,0 0 1 0 0,-1-1 0 0 0,-1 0-1 0 0,1 0 1 0 0,-2 0 0 0 0,0 0-1 0 0,0 0 1 0 0,-1 0 0 0 0,0 0-1 0 0,-2-9-54 0 0,0 17-43 0 0,0 0-1 0 0,0 1 1 0 0,0-1 0 0 0,0 1-1 0 0,0 0 1 0 0,0 0-1 0 0,-1 0 1 0 0,1 0-1 0 0,-1 0 1 0 0,0 0-1 0 0,1 1 1 0 0,-1-1 0 0 0,0 1-1 0 0,0 0 1 0 0,0 0-1 0 0,0 0 1 0 0,0 0-1 0 0,0 0 1 0 0,0 1-1 0 0,0-1 1 0 0,0 1 0 0 0,-1 0-1 0 0,1 0 1 0 0,0 0-1 0 0,0 0 1 0 0,0 0-1 0 0,0 1 1 0 0,0 0 0 0 0,-1 0-1 0 0,1-1 1 0 0,0 2-1 0 0,1-1 1 0 0,-1 0-1 0 0,0 1 1 0 0,0-1-1 0 0,0 1 1 0 0,1 0 0 0 0,-1 0-1 0 0,1 0 1 0 0,-1 0 43 0 0,-6 6-62 0 0,0 1 0 0 0,0-1 0 0 0,0 2 0 0 0,1-1 0 0 0,1 1 1 0 0,0 0-1 0 0,0 1 0 0 0,1 0 0 0 0,0 0 0 0 0,1 0 0 0 0,0 1 1 0 0,1 0-1 0 0,0-1 0 0 0,1 2 0 0 0,0-1 0 0 0,1 0 0 0 0,0 0 1 0 0,1 1-1 0 0,1-1 0 0 0,0 1 0 0 0,0-1 0 0 0,2 3 62 0 0,1-5-88 0 0,0-1 0 0 0,1 0 0 0 0,1 0 1 0 0,0 0-1 0 0,0 0 0 0 0,0-1 0 0 0,1 0 0 0 0,0 0 0 0 0,1 0 0 0 0,0-1 0 0 0,0 0 0 0 0,1 0 0 0 0,0-1 0 0 0,0 0 0 0 0,0 0 0 0 0,1-1 0 0 0,-1 0 0 0 0,1-1 0 0 0,0 0 0 0 0,1 0 0 0 0,5 1 88 0 0,69 16-1576 0 0,-28-15-3465 0 0,-40-5 2087 0 0,3 2-4385 0 0</inkml:trace>
</inkml:ink>
</file>

<file path=ppt/ink/ink3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9.3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264 347 0 0 0,'0'0'1327'0'0,"0"0"516"0"0,0 0 295 0 0,0 0 58 0 0,0 0-137 0 0,0 0-262 0 0,0 0-289 0 0,0 0-245 0 0,0 0-236 0 0,0 0-216 0 0,0 0-167 0 0,0 0-137 0 0,-32 12-122 0 0,-96 42-108 0 0,124-53-261 0 0,1 1-1 0 0,-1-1 0 0 0,1 1 0 0 0,-1 0 0 0 0,1 0 1 0 0,-1 0-1 0 0,1 0 0 0 0,0 1 0 0 0,0-1 0 0 0,0 1 1 0 0,1 0-1 0 0,-1 0 0 0 0,1 0 0 0 0,-1 0 0 0 0,1 0 1 0 0,0 0-1 0 0,0 1 0 0 0,0-1 0 0 0,0 3-15 0 0,-4 7 60 0 0,-1 1-30 0 0,1 1 0 0 0,0 0 0 0 0,1 0 0 0 0,1 0 0 0 0,0 0 0 0 0,1 1 1 0 0,0 0-1 0 0,2-1 0 0 0,0 1 0 0 0,0 9-30 0 0,2-19-53 0 0,0 0 1 0 0,0 1 0 0 0,1-1-1 0 0,-1 0 1 0 0,1 0-1 0 0,0 0 1 0 0,1-1-1 0 0,0 1 1 0 0,0-1-1 0 0,0 1 1 0 0,0-1-1 0 0,1 0 1 0 0,0 0 0 0 0,0 0-1 0 0,0-1 1 0 0,1 1-1 0 0,0-1 1 0 0,-1 0-1 0 0,1 0 1 0 0,1-1-1 0 0,-1 1 1 0 0,0-1-1 0 0,1-1 1 0 0,0 1 0 0 0,0-1-1 0 0,0 0 1 0 0,0 0-1 0 0,0 0 1 0 0,0-1-1 0 0,0 0 1 0 0,0 0-1 0 0,1-1 1 0 0,2 0 52 0 0,6 0-902 0 0,0-1 0 0 0,0-1 0 0 0,0 0 0 0 0,0-1 0 0 0,-1 0 0 0 0,1-2-1 0 0,-1 0 1 0 0,0 0 0 0 0,-1-1 0 0 0,11-6 902 0 0,41-26-6820 0 0,-43 28 5960 0 0</inkml:trace>
  <inkml:trace contextRef="#ctx0" brushRef="#br0" timeOffset="259.279">672 376 696 0 0,'0'0'1474'0'0,"0"0"-230"0"0,0 0 67 0 0,0 0 240 0 0,0 0 213 0 0,0 0 3 0 0,0 0-188 0 0,0 0-260 0 0,-25 34-214 0 0,-79 104-203 0 0,77-85-195 0 0,26-48-631 0 0,0-1-1 0 0,1 0 1 0 0,-1 1 0 0 0,1-1-1 0 0,0 1 1 0 0,0-1-1 0 0,0 1 1 0 0,1-1 0 0 0,0 1-1 0 0,-1-1 1 0 0,2 0-1 0 0,-1 1 1 0 0,0-1-1 0 0,1 0 1 0 0,0 0 0 0 0,0 0-1 0 0,0 0 1 0 0,0 0-1 0 0,1-1 1 0 0,-1 1 0 0 0,1-1-1 0 0,0 1 1 0 0,0-1-1 0 0,1 0 1 0 0,-1 0 0 0 0,0 0-1 0 0,1-1 1 0 0,0 1-1 0 0,0-1 1 0 0,0 0-1 0 0,0 0 1 0 0,0 0 0 0 0,0 0-1 0 0,1-1-75 0 0,4 1 111 0 0,-1 0 0 0 0,1-1 1 0 0,0 0-1 0 0,0 0 0 0 0,0-1 0 0 0,0 0 0 0 0,0-1 0 0 0,-1 0 0 0 0,1 0 0 0 0,0-1 0 0 0,0 0 0 0 0,-1-1 1 0 0,0 1-1 0 0,1-2 0 0 0,-1 1 0 0 0,0-1 0 0 0,0-1 0 0 0,-1 1 0 0 0,1-1 0 0 0,-1 0 0 0 0,0-1 1 0 0,-1 0-1 0 0,1 0 0 0 0,-1-1 0 0 0,0 1 0 0 0,-1-1 0 0 0,0 0 0 0 0,0-1 0 0 0,0 1 0 0 0,-1-1 1 0 0,0 0-1 0 0,0-1-111 0 0,0 0 7 0 0,0 0 0 0 0,-1 0 1 0 0,0-1-1 0 0,-1 1 0 0 0,0-1 0 0 0,0 1 1 0 0,-1-1-1 0 0,0 0 0 0 0,-1 1 1 0 0,0-1-1 0 0,0 0 0 0 0,-2-3-7 0 0,2 9-192 0 0,-1 0-1 0 0,0 0 1 0 0,0 0-1 0 0,-1 0 1 0 0,1 0-1 0 0,-1 0 1 0 0,0 1-1 0 0,0-1 1 0 0,0 0-1 0 0,0 1 0 0 0,-1-1 1 0 0,1 1-1 0 0,-1 0 1 0 0,0 0-1 0 0,0 0 1 0 0,0 0-1 0 0,-1 1 1 0 0,1-1-1 0 0,0 1 1 0 0,-1 0-1 0 0,0 0 1 0 0,1 0-1 0 0,-1 0 0 0 0,0 1 1 0 0,0 0-1 0 0,0-1 1 0 0,0 1-1 0 0,0 1 1 0 0,-3-1 192 0 0,-54 9-11619 0 0,51-3 7189 0 0</inkml:trace>
  <inkml:trace contextRef="#ctx0" brushRef="#br0" timeOffset="787.127">987 733 1248 0 0,'0'0'1802'0'0,"0"0"-932"0"0,0 0-29 0 0,0 0 582 0 0,0 0 464 0 0,0 0 136 0 0,0 0-313 0 0,0 0-533 0 0,0 0-384 0 0,0 0-239 0 0,0 0-151 0 0,0 0-64 0 0,0 0-28 0 0,3-15 3 0 0,35-116 975 0 0,-29 113-1205 0 0,0 1 0 0 0,1 0 0 0 0,1 0 0 0 0,1 1 0 0 0,0 1 1 0 0,2-1-1 0 0,-1 2 0 0 0,2 0 0 0 0,12-9-84 0 0,-27 22-17 0 0,1 1 0 0 0,-1-1 0 0 0,1 0 0 0 0,0 1-1 0 0,-1-1 1 0 0,1 0 0 0 0,0 1 0 0 0,0-1 0 0 0,0 1 0 0 0,-1-1 0 0 0,1 1-1 0 0,0 0 1 0 0,0-1 0 0 0,0 1 0 0 0,0 0 0 0 0,0-1 0 0 0,0 1-1 0 0,0 0 1 0 0,0 0 0 0 0,0 0 0 0 0,0 0 0 0 0,-1 0 0 0 0,1 0 0 0 0,0 0-1 0 0,0 0 1 0 0,0 0 0 0 0,0 1 0 0 0,0-1 0 0 0,0 0 0 0 0,0 0 0 0 0,0 1-1 0 0,0-1 1 0 0,0 1 0 0 0,-1-1 0 0 0,1 1 0 0 0,0-1 0 0 0,0 1 0 0 0,-1 0-1 0 0,1-1 1 0 0,0 1 0 0 0,-1 0 0 0 0,1-1 0 0 0,0 1 0 0 0,-1 0 0 0 0,1 0-1 0 0,-1 0 1 0 0,0-1 0 0 0,1 1 0 0 0,-1 0 0 0 0,1 0 0 0 0,-1 0 0 0 0,0 0-1 0 0,0 0 1 0 0,0 0 0 0 0,0 0 0 0 0,1 0 0 0 0,-1 0 0 0 0,0 0 0 0 0,0 0-1 0 0,-1 0 1 0 0,1 0 0 0 0,0 0 0 0 0,0 0 17 0 0,0 128 429 0 0,0-127-385 0 0,0 0 0 0 0,0 1-1 0 0,1-1 1 0 0,-1 0-1 0 0,1 1 1 0 0,-1-1 0 0 0,1 0-1 0 0,0 1 1 0 0,0-1-1 0 0,0 0 1 0 0,0 0 0 0 0,0 0-1 0 0,0 0 1 0 0,1 0 0 0 0,-1 0-1 0 0,1 0 1 0 0,-1 0-1 0 0,1-1 1 0 0,0 1 0 0 0,0-1-1 0 0,0 1 1 0 0,0-1 0 0 0,0 1-1 0 0,0-1 1 0 0,0 0-1 0 0,0 0 1 0 0,0 0 0 0 0,1 0-1 0 0,-1-1 1 0 0,0 1-1 0 0,0-1 1 0 0,1 1 0 0 0,-1-1-1 0 0,1 0 1 0 0,-1 0 0 0 0,0 0-1 0 0,1 0 1 0 0,-1 0-1 0 0,1 0 1 0 0,-1-1 0 0 0,0 1-1 0 0,1-1 1 0 0,-1 0 0 0 0,0 1-1 0 0,0-1 1 0 0,0 0-1 0 0,1 0 1 0 0,-1-1 0 0 0,0 1-1 0 0,0 0 1 0 0,0-1-44 0 0,14-17 378 0 0,0 0 1 0 0,-1-2-1 0 0,-1 0 1 0 0,0 0 0 0 0,-2-1-1 0 0,-1-1 1 0 0,8-22-379 0 0,-16 38-198 0 0,24-70-121 0 0,-12 26-5619 0 0,-13 50 3308 0 0,-2 1-4286 0 0,0 0 952 0 0</inkml:trace>
  <inkml:trace contextRef="#ctx0" brushRef="#br0" timeOffset="1211.481">1486 711 552 0 0,'0'0'2119'0'0,"0"0"-568"0"0,0 0-180 0 0,0 0 143 0 0,0 0 152 0 0,0 0-69 0 0,0 0-263 0 0,0 0-313 0 0,0 0-196 0 0,0 0-136 0 0,0 0-117 0 0,0 0-101 0 0,12-32-95 0 0,36-102-65 0 0,9 17 536 0 0,-34 80-755 0 0,-19 59-1195 0 0,-11 118 1183 0 0,7-137-16 0 0,0-1 1 0 0,1 1 0 0 0,0 0-1 0 0,-1 0 1 0 0,1-1 0 0 0,0 1-1 0 0,1 0 1 0 0,-1-1 0 0 0,0 1 0 0 0,1-1-1 0 0,-1 0 1 0 0,1 1 0 0 0,0-1-1 0 0,0 0 1 0 0,0 0 0 0 0,0 0-1 0 0,0 0 1 0 0,0 0 0 0 0,1-1-1 0 0,-1 1 1 0 0,0-1 0 0 0,1 1-1 0 0,-1-1 1 0 0,1 0 0 0 0,0 0-1 0 0,-1 0 1 0 0,1 0 0 0 0,0-1-1 0 0,0 1 1 0 0,0-1 0 0 0,-1 1-1 0 0,1-1 1 0 0,0 0 0 0 0,0 0 0 0 0,0-1-1 0 0,0 1 1 0 0,-1 0 0 0 0,1-1-1 0 0,0 0 1 0 0,0 1 0 0 0,-1-1-1 0 0,1 0 1 0 0,0-1 0 0 0,-1 1-1 0 0,1 0 1 0 0,-1-1 0 0 0,0 1-1 0 0,1-1 1 0 0,-1 0 0 0 0,1-1-65 0 0,10-8 258 0 0,0-1 0 0 0,0 0 0 0 0,-2-1 1 0 0,1-1-1 0 0,-2 1 0 0 0,0-2 0 0 0,-1 0 0 0 0,0 0 1 0 0,-1 0-1 0 0,0-1 0 0 0,-2 0 0 0 0,0-1 0 0 0,1-5-258 0 0,-4 12-349 0 0,4-16-766 0 0,-1 15-5806 0 0,-4 10 1472 0 0,1 1-3192 0 0</inkml:trace>
  <inkml:trace contextRef="#ctx0" brushRef="#br0" timeOffset="1548.058">2073 571 3593 0 0,'0'0'2124'0'0,"0"0"-30"0"0,0 0 38 0 0,0 0-106 0 0,0 0-271 0 0,0 0-324 0 0,0 0-319 0 0,0 0-242 0 0,0 0-170 0 0,32-16-140 0 0,97-49-120 0 0,-79 28 289 0 0,-49 36-702 0 0,0-1 0 0 0,0 0 0 0 0,1 0 0 0 0,-1 0 0 0 0,-1 0 0 0 0,1 0 1 0 0,0 0-1 0 0,0 0 0 0 0,-1 0 0 0 0,1 0 0 0 0,-1-1 0 0 0,0 1 0 0 0,0 0 1 0 0,1 0-1 0 0,-1 0 0 0 0,-1-1 0 0 0,1 1 0 0 0,0 0 0 0 0,0 0 0 0 0,-1 0 1 0 0,0 0-1 0 0,1 0 0 0 0,-1 0 0 0 0,0-1 0 0 0,0 1 0 0 0,0 1 0 0 0,0-1 1 0 0,0 0-1 0 0,0 0 0 0 0,-1 0 0 0 0,1 1 0 0 0,-1-1 0 0 0,1 0 0 0 0,-1 1 1 0 0,0 0-1 0 0,1-1 0 0 0,-1 1 0 0 0,0 0 0 0 0,0 0 0 0 0,0 0 0 0 0,0 0 1 0 0,0 0-1 0 0,0 0 0 0 0,0 1 0 0 0,-1-1-27 0 0,-6-1-89 0 0,-1 1-1 0 0,-1 0 1 0 0,1 1 0 0 0,0 0-1 0 0,0 1 1 0 0,0 0-1 0 0,0 0 1 0 0,0 1 0 0 0,1 0-1 0 0,-1 1 1 0 0,0 0-1 0 0,1 1 1 0 0,0 0 0 0 0,0 0-1 0 0,0 1 1 0 0,0 0 0 0 0,1 1-1 0 0,-1-1 1 0 0,2 2-1 0 0,-1-1 1 0 0,1 1 0 0 0,0 0-1 0 0,0 1 1 0 0,0 0-1 0 0,1 0 1 0 0,1 0 0 0 0,-1 1-1 0 0,1-1 1 0 0,1 1-1 0 0,0 1 1 0 0,0-1 0 0 0,1 0-1 0 0,0 1 1 0 0,0 0 0 0 0,1 0-1 0 0,1 0 1 0 0,-1 5 89 0 0,2-11-21 0 0,1 0 0 0 0,-1 0 0 0 0,1 0 0 0 0,0 0 0 0 0,0 0 1 0 0,0 0-1 0 0,1 0 0 0 0,0 0 0 0 0,-1 0 0 0 0,1 0 0 0 0,1-1 0 0 0,-1 1 1 0 0,0-1-1 0 0,1 0 0 0 0,0 0 0 0 0,-1 0 0 0 0,1 0 0 0 0,1 0 0 0 0,-1 0 1 0 0,0-1-1 0 0,1 1 0 0 0,-1-1 0 0 0,1 0 0 0 0,-1 0 0 0 0,1-1 0 0 0,0 1 1 0 0,0-1-1 0 0,0 1 0 0 0,0-1 0 0 0,0-1 0 0 0,0 1 0 0 0,4 0 21 0 0,138 5-425 0 0,-145-6 420 0 0,147-37-2476 0 0,-58-5-7521 0 0,-72 33 6103 0 0</inkml:trace>
  <inkml:trace contextRef="#ctx0" brushRef="#br0" timeOffset="1800.01">2762 383 6857 0 0,'0'0'2829'0'0,"0"0"-1234"0"0,0 0-280 0 0,0 0 133 0 0,0 0 13 0 0,0 0-168 0 0,-33 16-317 0 0,-104 51-277 0 0,63-17 157 0 0,71-48-859 0 0,-1 1-1 0 0,1 0 0 0 0,0-1 0 0 0,-1 1 0 0 0,2 0 0 0 0,-1 1 0 0 0,0-1 0 0 0,1 0 0 0 0,-1 1 0 0 0,1 0 0 0 0,0-1 0 0 0,0 1 0 0 0,0 0 0 0 0,1 0 0 0 0,-1 0 0 0 0,1 0 0 0 0,0 1 0 0 0,0-1 0 0 0,1 0 0 0 0,-1 0 0 0 0,1 0 0 0 0,0 1 0 0 0,0-1 0 0 0,0 0 0 0 0,1 1 0 0 0,0-1 0 0 0,-1 0 0 0 0,1 0 0 0 0,1 0 1 0 0,-1 0-1 0 0,1 0 0 0 0,-1 0 0 0 0,1 0 0 0 0,0 0 0 0 0,0-1 0 0 0,1 1 0 0 0,0 0 4 0 0,9 1-24 0 0,1 0 1 0 0,0-1-1 0 0,0 0 0 0 0,1-1 1 0 0,-1-1-1 0 0,0 0 0 0 0,1-1 1 0 0,0 0-1 0 0,-1-1 1 0 0,1-1-1 0 0,-1 0 0 0 0,1 0 1 0 0,-1-2-1 0 0,3 0 24 0 0,13-4-476 0 0,0-2 1 0 0,0 0-1 0 0,-1-2 0 0 0,-1-1 1 0 0,0-1-1 0 0,-1-1 0 0 0,17-13 476 0 0,27-24-4543 0 0,-6-4-3615 0 0,-48 39 5337 0 0</inkml:trace>
  <inkml:trace contextRef="#ctx0" brushRef="#br0" timeOffset="2042.29">3268 1 8802 0 0,'0'0'2323'0'0,"0"0"-1159"0"0,0 0-308 0 0,0 0 193 0 0,0 0 142 0 0,0 0 2 0 0,-16 31-195 0 0,-51 99-199 0 0,33-38 400 0 0,26-65-1085 0 0,2 0 1 0 0,1 0 0 0 0,2 0-1 0 0,0 1 1 0 0,2-1 0 0 0,0 1-1 0 0,3 0 1 0 0,3 22-115 0 0,-4-41-104 0 0,2 1 0 0 0,-1 0 0 0 0,2-1 0 0 0,-1 0 0 0 0,1 0 0 0 0,0 0 0 0 0,1 0 0 0 0,0-1 0 0 0,1 1 1 0 0,0-2-1 0 0,0 1 0 0 0,5 5 104 0 0,25 10-5078 0 0,8-14-6972 0 0,-40-9 9934 0 0</inkml:trace>
  <inkml:trace contextRef="#ctx0" brushRef="#br0" timeOffset="2258.098">2848 321 4481 0 0,'0'0'5292'0'0,"0"0"-3583"0"0,0 0-1258 0 0,0 0 71 0 0,0 0 346 0 0,0 0 263 0 0,0 0 14 0 0,0 0-212 0 0,0 0-236 0 0,0 0-192 0 0,36-1-160 0 0,112-4-96 0 0,103 0 430 0 0,-155 1-487 0 0,-5 0-983 0 0,-30-3-2743 0 0,-29 3-5589 0 0,-23 4 3372 0 0</inkml:trace>
  <inkml:trace contextRef="#ctx0" brushRef="#br0" timeOffset="2508.103">3675 431 6721 0 0,'0'0'1462'0'0,"0"0"-635"0"0,0 0-55 0 0,0 0 226 0 0,0 0 178 0 0,0 0 4 0 0,0 0-168 0 0,0 0-193 0 0,0 0-199 0 0,2 33-158 0 0,5 99-160 0 0,2-80-64 0 0,-8-50-643 0 0,8 12 448 0 0,-5-12-3297 0 0,2-1-4239 0 0,-6-1 2013 0 0</inkml:trace>
  <inkml:trace contextRef="#ctx0" brushRef="#br0" timeOffset="2744.672">3557 19 13051 0 0,'0'0'2216'0'0,"0"0"-2264"0"0,0 0-432 0 0,0 0-176 0 0,0 0 80 0 0,0 0 144 0 0,0 0-128 0 0,0 0-441 0 0,0 0-1167 0 0,0 0-1849 0 0,0 0-1312 0 0</inkml:trace>
  <inkml:trace contextRef="#ctx0" brushRef="#br0" timeOffset="2905.205">3914 649 6585 0 0,'0'0'4873'0'0,"0"0"-2707"0"0,0 0-856 0 0,0 0-25 0 0,0 0-79 0 0,0 0-166 0 0,0 0-238 0 0,0 0-229 0 0,0 0-137 0 0,0 0-97 0 0,0 0-78 0 0,0 0-55 0 0,3-35-57 0 0,7-106-38 0 0,3 65-2 0 0,-5 62-102 0 0,-8 12-40 0 0,1-1 0 0 0,-1 1 0 0 0,1 0 0 0 0,0 0 0 0 0,-1 0 0 0 0,1 0 0 0 0,0 0 0 0 0,0 0 0 0 0,0 0 1 0 0,0 0-1 0 0,1 1 0 0 0,-1-1 0 0 0,0 0 0 0 0,1 1 0 0 0,-1-1 0 0 0,1 1 0 0 0,0-1 0 0 0,-1 1 0 0 0,1 0 0 0 0,0-1 0 0 0,0 1 0 0 0,0 0 0 0 0,0 0 0 0 0,0 0 1 0 0,0 1-1 0 0,0-1 0 0 0,0 1 0 0 0,0-1 0 0 0,1 1 0 0 0,-1-1 0 0 0,0 1 0 0 0,0 0 0 0 0,0 0 0 0 0,0 0 0 0 0,1 0 0 0 0,-1 1 0 0 0,0-1 0 0 0,0 1 0 0 0,0-1 0 0 0,0 1 1 0 0,0 0-1 0 0,0-1 0 0 0,1 2 33 0 0,23 34-471 0 0,-24-30 461 0 0,2-1-1 0 0,-1 1 0 0 0,1 0 0 0 0,0-1 1 0 0,0 0-1 0 0,0 0 0 0 0,1 0 0 0 0,-1-1 1 0 0,1 1-1 0 0,0-1 0 0 0,1 0 0 0 0,-1-1 1 0 0,1 1-1 0 0,0-1 0 0 0,0 0 0 0 0,0 0 0 0 0,0-1 1 0 0,0 0-1 0 0,0 0 0 0 0,2 0 11 0 0,-4-1 67 0 0,1 0-1 0 0,0-1 1 0 0,-1 0-1 0 0,1 1 0 0 0,0-1 1 0 0,0-1-1 0 0,-1 1 1 0 0,1-1-1 0 0,0 0 1 0 0,-1 0-1 0 0,1 0 1 0 0,-1-1-1 0 0,1 1 1 0 0,-1-1-1 0 0,0 0 1 0 0,0 0-1 0 0,0-1 1 0 0,0 1-1 0 0,3-4-66 0 0,51-62 198 0 0,-33 33-4033 0 0,4 4-8599 0 0,-22 29 7886 0 0</inkml:trace>
  <inkml:trace contextRef="#ctx0" brushRef="#br0" timeOffset="3398.274">4621 244 8090 0 0,'0'0'2347'0'0,"0"0"-459"0"0,0 0-82 0 0,0 0-71 0 0,0 0-272 0 0,0 0-387 0 0,0 0-400 0 0,0 0-301 0 0,0 0-183 0 0,0 0-121 0 0,0 0-79 0 0,0 0-37 0 0,0 0-25 0 0,-21 12-43 0 0,-66 41-59 0 0,82-51 107 0 0,1 1 0 0 0,-1 0 1 0 0,1 0-1 0 0,0 0 0 0 0,0 1 1 0 0,1-1-1 0 0,-1 1 0 0 0,1 0 1 0 0,0 0-1 0 0,0 1 0 0 0,0-1 1 0 0,0 0-1 0 0,1 1 0 0 0,-1 0 1 0 0,1-1-1 0 0,1 1 0 0 0,-1 0 0 0 0,0 5 65 0 0,-1-1-220 0 0,1-7 136 0 0,1 1 0 0 0,0-1-1 0 0,0 1 1 0 0,0-1-1 0 0,0 1 1 0 0,0-1-1 0 0,0 1 1 0 0,1 0-1 0 0,-1-1 1 0 0,1 1-1 0 0,-1 0 1 0 0,1-1-1 0 0,0 1 1 0 0,0 0-1 0 0,1-1 1 0 0,-1 1-1 0 0,1 0 1 0 0,-1-1-1 0 0,1 1 1 0 0,0 0-1 0 0,0-1 1 0 0,0 1-1 0 0,0-1 1 0 0,0 1-1 0 0,0-1 1 0 0,1 0-1 0 0,-1 0 1 0 0,1 1-1 0 0,0-1 1 0 0,0 0-1 0 0,0 0 1 0 0,0-1-1 0 0,0 1 1 0 0,0 0 84 0 0,9-1 175 0 0,1 0 0 0 0,-1-1 0 0 0,0 0 0 0 0,1-1-1 0 0,-1 0 1 0 0,1-1 0 0 0,-1 0 0 0 0,0-1 0 0 0,0 0 0 0 0,0 0 0 0 0,-1-2 0 0 0,1 1 0 0 0,-1-1 0 0 0,0-1-1 0 0,0 0 1 0 0,-1 0 0 0 0,1-1 0 0 0,-1 0 0 0 0,-1 0 0 0 0,1-1 0 0 0,0-2-175 0 0,25-16 718 0 0,-31 23-705 0 0,0-1 0 0 0,0 1 0 0 0,1 0 0 0 0,-1 0 0 0 0,1 1 0 0 0,0-1 0 0 0,-1 1 0 0 0,1 0 0 0 0,0 0 0 0 0,0 0-1 0 0,1 0 1 0 0,-1 1 0 0 0,0 0 0 0 0,0-1 0 0 0,1 2 0 0 0,-1-1 0 0 0,1 0 0 0 0,-1 1 0 0 0,1 0 0 0 0,-1 0-1 0 0,1 0 1 0 0,-1 1 0 0 0,1-1 0 0 0,-1 1 0 0 0,0 0 0 0 0,1 1 0 0 0,-1-1 0 0 0,0 1 0 0 0,0-1 0 0 0,0 1 0 0 0,0 1-1 0 0,0-1 1 0 0,0 0 0 0 0,-1 1 0 0 0,1 0 0 0 0,-1 0 0 0 0,1 0-13 0 0,6 17-88 0 0,-1 1 0 0 0,-1-1 0 0 0,-1 1 0 0 0,-1 1 0 0 0,-1-1 0 0 0,-1 1 0 0 0,0 0 0 0 0,-2 0 0 0 0,-1 1 0 0 0,0-1 0 0 0,-2 0 0 0 0,0 0 0 0 0,-2 5 88 0 0,1 41-710 0 0,2-66 677 0 0,3 33-7 0 0,-3 0-1 0 0,-1 1 1 0 0,-1-1-1 0 0,-2 0 0 0 0,-1 0 1 0 0,-2 0-1 0 0,-2-1 1 0 0,-1 0-1 0 0,-1-1 0 0 0,-8 14 41 0 0,16-41 36 0 0,-1-1 0 0 0,0 0 0 0 0,-1 0 0 0 0,1 0 0 0 0,-1 0 0 0 0,0-1 0 0 0,0 0 0 0 0,0 0 0 0 0,-1 0 0 0 0,0 0 0 0 0,1-1 0 0 0,-1 0-1 0 0,0 0 1 0 0,-1-1 0 0 0,1 0 0 0 0,0 0 0 0 0,-1 0 0 0 0,-3 0-36 0 0,7-2 19 0 0,-1 1 0 0 0,1-1-1 0 0,-1 0 1 0 0,1 0 0 0 0,-1 0 0 0 0,1 0 0 0 0,-1 0-1 0 0,1-1 1 0 0,-1 0 0 0 0,1 0 0 0 0,-1 0 0 0 0,1 0-1 0 0,0 0 1 0 0,-1-1 0 0 0,1 1 0 0 0,0-1 0 0 0,0 0-1 0 0,0 0 1 0 0,0 0 0 0 0,1 0 0 0 0,-1-1 0 0 0,1 1-1 0 0,-1-1 1 0 0,1 1 0 0 0,0-1 0 0 0,0 0-1 0 0,0 0 1 0 0,0 0 0 0 0,0 0 0 0 0,1 0 0 0 0,-1-1-1 0 0,1 1 1 0 0,0 0 0 0 0,-1-4-19 0 0,-1-8-33 0 0,0-1 1 0 0,0 1-1 0 0,2-1 0 0 0,0 0 1 0 0,0 0-1 0 0,2 0 0 0 0,0 1 1 0 0,1-1-1 0 0,0 0 0 0 0,2 1 1 0 0,-1-1-1 0 0,2 1 0 0 0,0 0 1 0 0,1 0-1 0 0,6-10 33 0 0,56-92-2003 0 0,14 12-4294 0 0,-38 61-2371 0 0,-30 28 7210 0 0</inkml:trace>
</inkml:ink>
</file>

<file path=ppt/ink/ink3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56.5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195 542 4089 0 0,'0'0'783'0'0,"0"0"-339"0"0,0 0-116 0 0,0 0 91 0 0,0 0 171 0 0,0 0 171 0 0,0 0 0 0 0,0 0-105 0 0,0 0-168 0 0,0 0-217 0 0,0 0-132 0 0,0 0-65 0 0,0 0-32 0 0,-32 33 12 0 0,-95 104 50 0 0,124-135-90 0 0,1 0-1 0 0,-1 0 0 0 0,1 0 1 0 0,-1 0-1 0 0,1 0 0 0 0,0 1 1 0 0,0-1-1 0 0,0 1 0 0 0,0-1 0 0 0,0 1 1 0 0,0 0-1 0 0,1 0 0 0 0,0 0 1 0 0,-1 0-1 0 0,1 0 0 0 0,0 0 0 0 0,0 0 1 0 0,1 0-1 0 0,-1 1 0 0 0,1-1 1 0 0,-1 0-1 0 0,1 2-13 0 0,1 5 137 0 0,-1-7-53 0 0,-1 0 0 0 0,1 1 0 0 0,0-1-1 0 0,0 0 1 0 0,0 1 0 0 0,1-1 0 0 0,-1 0 0 0 0,1 1 0 0 0,-1-1 0 0 0,1 0 0 0 0,0 0-1 0 0,1 1 1 0 0,-1-1 0 0 0,0 0 0 0 0,1 0 0 0 0,0 0 0 0 0,-1 0 0 0 0,1-1-1 0 0,0 1 1 0 0,1 0 0 0 0,-1-1 0 0 0,0 0 0 0 0,1 1 0 0 0,0-1 0 0 0,-1 0 0 0 0,1 0-1 0 0,0-1 1 0 0,0 1 0 0 0,0 0 0 0 0,0-1 0 0 0,0 0 0 0 0,0 0 0 0 0,0 0 0 0 0,1 0-1 0 0,-1 0 1 0 0,0 0 0 0 0,1-1-84 0 0,4 1 260 0 0,0-1-1 0 0,0 0 0 0 0,1 0 1 0 0,-1-1-1 0 0,0 0 0 0 0,0-1 1 0 0,0 1-1 0 0,0-2 0 0 0,0 1 1 0 0,-1-1-1 0 0,1 0 1 0 0,-1-1-1 0 0,1 1 0 0 0,-1-1 1 0 0,0-1-1 0 0,0 0 0 0 0,-1 0 1 0 0,0 0-1 0 0,0 0 0 0 0,0-1 1 0 0,0-1-260 0 0,22-16 22 0 0,-1-2 0 0 0,-1-1 0 0 0,-2-1 0 0 0,0-1 0 0 0,-2-1 0 0 0,-1-1 0 0 0,-2-1 0 0 0,-1-1 0 0 0,-1 0 1 0 0,-1-2-1 0 0,-2 1 0 0 0,-2-2 0 0 0,-1 0 0 0 0,-2 0 0 0 0,-1-1 0 0 0,-2 0 0 0 0,-1 0 0 0 0,-2-7-22 0 0,-17-91-742 0 0,13 130 675 0 0,0 0 1 0 0,-1 0-1 0 0,1 0 1 0 0,-1 1-1 0 0,0-1 1 0 0,0 0-1 0 0,0 1 1 0 0,-1-1-1 0 0,1 1 1 0 0,-1 0-1 0 0,0 0 1 0 0,0 0-1 0 0,0 0 1 0 0,0 0-1 0 0,0 1 0 0 0,-1 0 1 0 0,1-1-1 0 0,-1 1 1 0 0,0 0-1 0 0,0 1 1 0 0,1-1-1 0 0,-1 1 1 0 0,0-1-1 0 0,0 1 1 0 0,0 0-1 0 0,-1 1 1 0 0,1-1-1 0 0,0 1 1 0 0,0 0-1 0 0,-1 0 67 0 0,-5 3-35 0 0,1 0-1 0 0,1 1 1 0 0,-1 0-1 0 0,0 0 1 0 0,1 1-1 0 0,0 0 1 0 0,0 1-1 0 0,1 0 1 0 0,-1 0-1 0 0,1 0 1 0 0,0 1 0 0 0,1 0-1 0 0,0 1 1 0 0,0-1-1 0 0,1 1 1 0 0,-1 0-1 0 0,2 1 1 0 0,-1-1-1 0 0,1 1 1 0 0,0 1 35 0 0,-5 4 34 0 0,0 0 0 0 0,1 1 0 0 0,0 0 0 0 0,1 0-1 0 0,1 1 1 0 0,0 0 0 0 0,2 0 0 0 0,0 1 0 0 0,0-1 0 0 0,1 1 0 0 0,1 0 0 0 0,1-1 0 0 0,1 1 0 0 0,0 0 0 0 0,1 0 0 0 0,1 0 0 0 0,0 0 0 0 0,1-1 0 0 0,1 1 0 0 0,1-1 0 0 0,0 0 0 0 0,5 9-34 0 0,3-10 72 0 0,0-1 1 0 0,1 0 0 0 0,0-1 0 0 0,1-1-1 0 0,1 0 1 0 0,-1-2 0 0 0,2 1 0 0 0,0-2 0 0 0,0 0-1 0 0,1-1 1 0 0,-1-1 0 0 0,2 0 0 0 0,-1-1-1 0 0,1-2 1 0 0,0 0 0 0 0,0 0 0 0 0,0-2 0 0 0,0 0-1 0 0,1-2 1 0 0,-1 0 0 0 0,9-2-73 0 0,63-14-1505 0 0,-64 2-1802 0 0,-2-6-3432 0 0,-16 12 82 0 0</inkml:trace>
  <inkml:trace contextRef="#ctx0" brushRef="#br0" timeOffset="266.635">933 380 4537 0 0,'0'0'2855'0'0,"0"0"-1717"0"0,0 0-445 0 0,0 0 211 0 0,0 0 257 0 0,0 0 136 0 0,0 0-127 0 0,-20 32-295 0 0,-59 103-267 0 0,57-73-17 0 0,23-51-433 0 0,-1-7-81 0 0,1 0 0 0 0,0 0-1 0 0,-1 1 1 0 0,1-1-1 0 0,1 0 1 0 0,-1 0 0 0 0,0 0-1 0 0,1 0 1 0 0,0-1-1 0 0,0 1 1 0 0,0 0-1 0 0,1-1 1 0 0,-1 1 0 0 0,1-1-1 0 0,-1 0 1 0 0,1 0-1 0 0,0 0 1 0 0,1 0 0 0 0,-1-1-1 0 0,0 1 1 0 0,1-1-1 0 0,-1 0 1 0 0,1 0 0 0 0,0 0-1 0 0,0 0 1 0 0,0 0-1 0 0,0-1 1 0 0,0 0 0 0 0,1 0-77 0 0,2 1 164 0 0,0 0 0 0 0,0 0 0 0 0,0-1 0 0 0,0 0 0 0 0,0-1 0 0 0,0 1 0 0 0,0-2 0 0 0,0 1 0 0 0,0-1 0 0 0,1 0 0 0 0,-1 0 0 0 0,0-1 1 0 0,-1 0-1 0 0,1 0 0 0 0,0 0 0 0 0,-1-1 0 0 0,3-1-164 0 0,0-2 20 0 0,-1-1 1 0 0,0 1 0 0 0,0-1-1 0 0,-1-1 1 0 0,0 0 0 0 0,0 0-1 0 0,0 0 1 0 0,-1 0-1 0 0,-1-1 1 0 0,1 0 0 0 0,-2-1-1 0 0,1 1 1 0 0,-1-1-1 0 0,-1 0 1 0 0,1 0 0 0 0,-2 0-1 0 0,1 0 1 0 0,-1 0 0 0 0,-1-1-1 0 0,0 1 1 0 0,-1 0-1 0 0,0-1 1 0 0,0 1 0 0 0,-2-10-21 0 0,-27-42-3873 0 0,-8 35-6263 0 0,22 20 2652 0 0</inkml:trace>
  <inkml:trace contextRef="#ctx0" brushRef="#br0" timeOffset="647.665">1441 174 64 0 0,'0'0'1608'0'0,"0"0"-37"0"0,0 0 132 0 0,0 0 207 0 0,0 0 68 0 0,0 0-160 0 0,0 0-261 0 0,0 0-235 0 0,0 0-146 0 0,0 0-64 0 0,0 0-53 0 0,0 0-77 0 0,0 0-97 0 0,1 14-102 0 0,-4 100 944 0 0,-3-77-1333 0 0,2 0 0 0 0,2 0 0 0 0,1 0 1 0 0,4 30-395 0 0,-2-27 80 0 0,19 191-819 0 0,-18-223-1169 0 0,-4-11-6095 0 0,-2-8-781 0 0,1 7 5306 0 0</inkml:trace>
  <inkml:trace contextRef="#ctx0" brushRef="#br0" timeOffset="920.661">1141 439 5521 0 0,'0'0'2411'0'0,"0"0"-1030"0"0,0 0-689 0 0,0 0-112 0 0,0 0 127 0 0,0 0 209 0 0,0 0 116 0 0,0 0-48 0 0,0 0-151 0 0,0 0-200 0 0,0 0-189 0 0,31-2-133 0 0,103-6-99 0 0,148-19-1871 0 0,-264 25 810 0 0,67-7-7884 0 0,-66 5 3317 0 0</inkml:trace>
  <inkml:trace contextRef="#ctx0" brushRef="#br0" timeOffset="1153.657">1936 406 4833 0 0,'0'0'2445'0'0,"0"0"-764"0"0,0 0-184 0 0,0 0 166 0 0,0 0-15 0 0,0 0-241 0 0,0 0-343 0 0,0 0-309 0 0,0 0-223 0 0,0 0-180 0 0,0 0-136 0 0,0 0-89 0 0,-24 14-47 0 0,-74 47-15 0 0,96-60-67 0 0,0-1 0 0 0,0 1 0 0 0,-1 0 0 0 0,1 0-1 0 0,0 0 1 0 0,0 0 0 0 0,0 0 0 0 0,0 0 0 0 0,1 1-1 0 0,-1-1 1 0 0,0 1 0 0 0,1-1 0 0 0,-1 1 0 0 0,0-1-1 0 0,1 1 1 0 0,0 0 0 0 0,-1 0 0 0 0,1 0 0 0 0,0 0 0 0 0,0 0-1 0 0,0 0 1 0 0,0 0 0 0 0,1 0 0 0 0,-1 0 0 0 0,0 1-1 0 0,1-1 1 0 0,0 0 0 0 0,-1 0 0 0 0,1 0 0 0 0,0 1-1 0 0,0 0 3 0 0,1 8-122 0 0,1-8 109 0 0,0 1 0 0 0,0-1 0 0 0,0 1 0 0 0,0-1 0 0 0,1 0 0 0 0,-1 0 0 0 0,1 0 0 0 0,0 0 0 0 0,0-1-1 0 0,0 1 1 0 0,0-1 0 0 0,0 1 0 0 0,1-1 0 0 0,-1 0 0 0 0,1-1 0 0 0,-1 1 0 0 0,1 0 0 0 0,0-1 0 0 0,-1 0 0 0 0,1 0 0 0 0,0 0 0 0 0,0 0 0 0 0,3-1 13 0 0,8 6 23 0 0,82 41 220 0 0,-96-46-195 0 0,0 0-1 0 0,1 0 1 0 0,-1 0 0 0 0,0 1-1 0 0,0-1 1 0 0,0 0-1 0 0,0 0 1 0 0,0 1-1 0 0,0-1 1 0 0,0 1 0 0 0,0-1-1 0 0,-1 1 1 0 0,1-1-1 0 0,0 1 1 0 0,-1-1-1 0 0,1 1 1 0 0,-1-1 0 0 0,0 1-1 0 0,0 0 1 0 0,1-1-1 0 0,-1 1 1 0 0,0 0-1 0 0,0-1 1 0 0,0 1 0 0 0,-1-1-1 0 0,1 1 1 0 0,0 0-1 0 0,-1-1 1 0 0,1 1 0 0 0,-1-1-1 0 0,1 1 1 0 0,-1-1-1 0 0,0 1 1 0 0,0-1-1 0 0,0 1 1 0 0,1-1 0 0 0,-1 0-1 0 0,-1 1 1 0 0,1-1-1 0 0,0 0 1 0 0,0 0-1 0 0,-1 1-47 0 0,-59 38 1349 0 0,59-39-1376 0 0,-103 32 198 0 0,33-33-3628 0 0,62-4-1486 0 0,7 2 702 0 0,1 1-4750 0 0</inkml:trace>
  <inkml:trace contextRef="#ctx0" brushRef="#br0" timeOffset="1995.12">1091 505 0 0 0,'-6'-16'0'0'0,"5"10"0"0"0,-14-20 1880 0 0,15 26-1649 0 0,-5-6 6468 0 0,3 5-6554 0 0,-74-22 6077 0 0,69 21-6218 0 0,-43-2 43 0 0,34 26-3613 0 0,20-1-6281 0 0,1-17 8032 0 0</inkml:trace>
</inkml:ink>
</file>

<file path=ppt/ink/ink3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0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353 302 0 0 0,'0'0'665'0'0,"0"0"554"0"0,0 0 395 0 0,0 0 38 0 0,0 0-198 0 0,0 0-346 0 0,0 0-357 0 0,0 0-216 0 0,-8-7-84 0 0,-23-23-14 0 0,-11 23 919 0 0,31 9-1223 0 0,-1 0-1 0 0,1 1 0 0 0,1 1 0 0 0,-1 0 1 0 0,0 0-1 0 0,1 1 0 0 0,0 0 0 0 0,0 1 0 0 0,0 0 1 0 0,1 0-1 0 0,-7 7-132 0 0,-27 15 232 0 0,-28 27 518 0 0,71-53-713 0 0,1 1 0 0 0,0-1 0 0 0,-1 0 1 0 0,1 1-1 0 0,0-1 0 0 0,0 0 0 0 0,0 0 0 0 0,0 0 0 0 0,1 0 1 0 0,-1 0-1 0 0,1 0 0 0 0,-1 0 0 0 0,1 0 0 0 0,0-1 0 0 0,-1 1 1 0 0,1 0-1 0 0,0-1 0 0 0,0 0 0 0 0,0 1 0 0 0,0-1 0 0 0,0 0 1 0 0,1 0-1 0 0,-1 0 0 0 0,0 0 0 0 0,0-1 0 0 0,1 1 0 0 0,-1 0 1 0 0,0-1-1 0 0,1 0 0 0 0,-1 0 0 0 0,1 1 0 0 0,1-2-37 0 0,0 3 77 0 0,52 12 293 0 0,-46-14-322 0 0,0 2 0 0 0,0-1 0 0 0,0 2 0 0 0,0-1 0 0 0,0 1 0 0 0,-1 1 0 0 0,1-1 0 0 0,-1 2 0 0 0,0-1 0 0 0,0 1 0 0 0,0 1 0 0 0,-1 0 0 0 0,0 0 0 0 0,0 0 0 0 0,0 1 0 0 0,-1 0 0 0 0,0 1 0 0 0,-1 0 0 0 0,4 4-48 0 0,-9-8 74 0 0,1 0 0 0 0,0 1 0 0 0,-1-1 0 0 0,0 1-1 0 0,0-1 1 0 0,0 1 0 0 0,-1 0 0 0 0,0-1 0 0 0,0 1-1 0 0,0 0 1 0 0,0-1 0 0 0,-1 1 0 0 0,1 0-1 0 0,-1-1 1 0 0,0 1 0 0 0,-1-1 0 0 0,1 1 0 0 0,-1-1-1 0 0,0 1 1 0 0,0-1 0 0 0,0 0 0 0 0,-1 0 0 0 0,1 0-1 0 0,-1 0 1 0 0,0-1 0 0 0,0 1 0 0 0,-1-1-1 0 0,-2 3-72 0 0,-113 76 161 0 0,111-78-369 0 0,0 1 1 0 0,-1-2 0 0 0,0 1-1 0 0,0-1 1 0 0,0 0-1 0 0,0-1 1 0 0,0 0-1 0 0,0-1 1 0 0,-1 0 0 0 0,1 0-1 0 0,0-1 1 0 0,-1 0-1 0 0,1 0 1 0 0,0-1-1 0 0,-8-2 207 0 0,15 2-379 0 0,0-1 1 0 0,1 1-1 0 0,-1 0 0 0 0,1-1 0 0 0,-1 0 0 0 0,1 1 1 0 0,0-1-1 0 0,0 0 0 0 0,0 1 0 0 0,-1-1 0 0 0,2 0 0 0 0,-1 0 1 0 0,0 0-1 0 0,0 0 0 0 0,1 0 0 0 0,-1 0 0 0 0,1 0 0 0 0,-1 0 1 0 0,1 0-1 0 0,0 0 0 0 0,0-1 0 0 0,0 1 0 0 0,0 0 1 0 0,0 0-1 0 0,1 0 0 0 0,-1 0 0 0 0,1-1 379 0 0,-1-6-2622 0 0,0-2 113 0 0</inkml:trace>
  <inkml:trace contextRef="#ctx0" brushRef="#br0" timeOffset="3138.379">590 33 5409 0 0,'0'0'1332'0'0,"0"0"-207"0"0,0 0-32 0 0,0 0 112 0 0,0 0 104 0 0,0 0-103 0 0,0 0-314 0 0,0 0-309 0 0,0 0-167 0 0,0 0-55 0 0,0 0 27 0 0,4 5 23 0 0,41 75 1551 0 0,-35-40-1630 0 0,-2 0 1 0 0,-2 1 0 0 0,-2-1-1 0 0,-1 1 1 0 0,-2 0-1 0 0,-2 0 1 0 0,-3 12-333 0 0,3-32 60 0 0,-8 324-33 0 0,40-360-84 0 0,120-161 407 0 0,-125 146-345 0 0,-15 16-9 0 0,1 1 0 0 0,0 0 0 0 0,0 0 0 0 0,2 1 0 0 0,-1 1 0 0 0,1 0 0 0 0,1 1 1 0 0,0 0-1 0 0,3 0 4 0 0,-17 10-3 0 0,1 0 0 0 0,-1-1 0 0 0,1 1 0 0 0,-1 0 0 0 0,1 0 0 0 0,-1 0 0 0 0,1 0-1 0 0,-1 0 1 0 0,1 0 0 0 0,-1 1 0 0 0,1-1 0 0 0,-1 0 0 0 0,0 1 0 0 0,1-1 0 0 0,-1 1 0 0 0,1 0 0 0 0,-1-1 0 0 0,0 1 0 0 0,0 0 0 0 0,1 0 0 0 0,-1 0 0 0 0,0 0 0 0 0,0 0 0 0 0,0 0 0 0 0,0 0 0 0 0,0 0 0 0 0,0 0 0 0 0,0 0 0 0 0,0 1 0 0 0,-1-1 0 0 0,1 0 0 0 0,0 1 0 0 0,-1-1 0 0 0,1 0 0 0 0,-1 1 0 0 0,0-1 0 0 0,1 1 0 0 0,-1-1 0 0 0,0 1 0 0 0,0-1 0 0 0,0 1 0 0 0,0-1 0 0 0,0 1 0 0 0,0-1 0 0 0,0 1 0 0 0,0-1-1 0 0,-1 0 1 0 0,1 1 0 0 0,-1-1 0 0 0,1 1 0 0 0,-1-1 0 0 0,1 0 0 0 0,-1 1 0 0 0,0-1 0 0 0,0 0 0 0 0,0 1 3 0 0,0 14-12 0 0,-21 156-273 0 0,22-171 138 0 0,1 0 0 0 0,-1 0 0 0 0,0 0 1 0 0,0 0-1 0 0,1 0 0 0 0,-1 1 0 0 0,0-1 0 0 0,1 0 0 0 0,-1 0 0 0 0,1 0 1 0 0,-1-1-1 0 0,1 1 0 0 0,0 0 0 0 0,-1 0 0 0 0,1 0 0 0 0,0 0 0 0 0,0-1 1 0 0,0 1-1 0 0,-1 0 0 0 0,1 0 0 0 0,0-1 0 0 0,0 1 0 0 0,0-1 0 0 0,0 1 1 0 0,0-1-1 0 0,0 1 0 0 0,0-1 0 0 0,0 0 0 0 0,0 0 0 0 0,0 1 0 0 0,1-1 1 0 0,-1 0-1 0 0,0 0 0 0 0,0 0 0 0 0,1 0 147 0 0,26-2-10399 0 0,-19-1 6035 0 0</inkml:trace>
  <inkml:trace contextRef="#ctx0" brushRef="#br0" timeOffset="3459.414">1330 479 2841 0 0,'0'0'1985'0'0,"0"0"-312"0"0,0 0-200 0 0,0 0-58 0 0,0 0-57 0 0,0 0-134 0 0,0 0-158 0 0,0 0-183 0 0,0 0-182 0 0,0 0-179 0 0,0 0-136 0 0,-18 31-75 0 0,-53 97-32 0 0,52-72 143 0 0,20-46-289 0 0,-1-7-90 0 0,1 0 0 0 0,-1 0 0 0 0,1 0-1 0 0,0 0 1 0 0,0 0 0 0 0,0 0 0 0 0,0 0 0 0 0,0 0 0 0 0,1 0 0 0 0,-1 0 0 0 0,1-1 0 0 0,0 1 0 0 0,-1 0 0 0 0,1-1 0 0 0,1 0 0 0 0,-1 1 0 0 0,0-1 0 0 0,0 0 0 0 0,1 0 0 0 0,0 0 0 0 0,-1-1 0 0 0,1 1 0 0 0,0 0 0 0 0,0-1 0 0 0,-1 0 0 0 0,1 0 0 0 0,0 0 0 0 0,1 0 0 0 0,-1 0 0 0 0,0 0 0 0 0,2-1-43 0 0,103 1 2158 0 0,-99-5-2032 0 0,1 1 1 0 0,-1-2 0 0 0,0 1 0 0 0,0-1 0 0 0,-1 0-1 0 0,1-1 1 0 0,-1 0 0 0 0,0-1 0 0 0,-1 0 0 0 0,1 0-1 0 0,-2 0 1 0 0,1-1 0 0 0,-1 0 0 0 0,0 0-1 0 0,0-1 1 0 0,-1 1 0 0 0,0-1 0 0 0,-1 0 0 0 0,0-1-1 0 0,0 1 1 0 0,-1-1 0 0 0,-1 0 0 0 0,1 0 0 0 0,-1 0-1 0 0,-1 0 1 0 0,0 0 0 0 0,0 0 0 0 0,-2-8-127 0 0,2 14-84 0 0,0-1 1 0 0,-1 1 0 0 0,0 0-1 0 0,0-1 1 0 0,-1 1 0 0 0,1 0-1 0 0,-1-1 1 0 0,0 1-1 0 0,0 0 1 0 0,0 0 0 0 0,0 0-1 0 0,-1 0 1 0 0,0 0 0 0 0,0 0-1 0 0,0 0 1 0 0,0 0-1 0 0,-1 1 1 0 0,1-1 0 0 0,-1 1-1 0 0,0 0 1 0 0,0 0 0 0 0,0 0-1 0 0,0 0 1 0 0,-1 0-1 0 0,1 1 1 0 0,-1-1 0 0 0,1 1-1 0 0,-1 0 1 0 0,0 0 0 0 0,0 0-1 0 0,0 1 1 0 0,0 0 0 0 0,-2-1 82 0 0,-48-1-5354 0 0,19 12-3469 0 0,18-5 2043 0 0</inkml:trace>
  <inkml:trace contextRef="#ctx0" brushRef="#br0" timeOffset="3730.712">1718 534 11266 0 0,'0'0'1606'0'0,"0"0"-647"0"0,0 0-247 0 0,0 0 51 0 0,0 0-15 0 0,0 0-153 0 0,0 0-194 0 0,0 0-143 0 0,0 0-56 0 0,0 0 1 0 0,0 0-10 0 0,0 0-2 0 0,0 0 25 0 0,8 24 35 0 0,27 73 49 0 0,-34-95-261 0 0,-1 0 0 0 0,1 0 1 0 0,-1 0-1 0 0,1 0 0 0 0,0 0 0 0 0,0 0 0 0 0,0 0 1 0 0,0 0-1 0 0,0-1 0 0 0,0 1 0 0 0,1 0 0 0 0,-1-1 1 0 0,1 1-1 0 0,-1-1 0 0 0,1 1 0 0 0,-1-1 0 0 0,1 0 1 0 0,0 0-1 0 0,0 0 0 0 0,-1 0 0 0 0,1 0 0 0 0,0 0 1 0 0,0 0-1 0 0,0 0 0 0 0,0-1 0 0 0,0 1 0 0 0,0-1 1 0 0,0 0-1 0 0,0 1 0 0 0,1-1 0 0 0,-1 0 0 0 0,0 0 1 0 0,0 0-1 0 0,0-1 0 0 0,0 1 0 0 0,1-1-39 0 0,8 0 388 0 0,-6 2-246 0 0,1-1 0 0 0,-1 1 0 0 0,0-1 0 0 0,1-1 0 0 0,-1 1 0 0 0,0-1 0 0 0,1 0 0 0 0,-1 0 0 0 0,0-1 0 0 0,0 0 0 0 0,0 0 0 0 0,0 0 0 0 0,0 0 1 0 0,0-1-1 0 0,0 0 0 0 0,-1 0 0 0 0,1 0 0 0 0,-1 0 0 0 0,0-1 0 0 0,0 1 0 0 0,0-1 0 0 0,-1 0 0 0 0,1-1 0 0 0,-1 1-142 0 0,49-119-665 0 0,-45 95-4364 0 0,-2-1-4559 0 0,-5 25 798 0 0</inkml:trace>
  <inkml:trace contextRef="#ctx0" brushRef="#br0" timeOffset="4345.345">2214 0 4961 0 0,'0'0'3047'0'0,"0"0"-1378"0"0,0 0-413 0 0,0 0 175 0 0,0 0 163 0 0,0 0-75 0 0,0 0-272 0 0,0 0-253 0 0,0 0-207 0 0,0 0-131 0 0,-2 36-118 0 0,-6 112-125 0 0,1 225 921 0 0,4-253-3037 0 0,14-106-2727 0 0,2-13-5411 0 0,-12-1 9454 0 0,3 0-4698 0 0</inkml:trace>
  <inkml:trace contextRef="#ctx0" brushRef="#br0" timeOffset="4825.46">2477 472 792 0 0,'0'0'4458'0'0,"0"0"-2525"0"0,0 0-730 0 0,0 0 108 0 0,0 0 64 0 0,0 0-136 0 0,0 0-260 0 0,0 0-309 0 0,0 0-222 0 0,0 0-156 0 0,0 0-91 0 0,-13 32-48 0 0,-39 100-21 0 0,41-90 16 0 0,14-37-31 0 0,-1-1 1 0 0,0 1 0 0 0,1-1-1 0 0,0 0 1 0 0,0 0-1 0 0,0 0 1 0 0,1 0-1 0 0,-1-1 1 0 0,1 1-1 0 0,0-1 1 0 0,0 0-1 0 0,0 0 1 0 0,0 0-1 0 0,1-1 1 0 0,-1 0 0 0 0,1 1-1 0 0,-1-2 1 0 0,1 1-1 0 0,0 0 1 0 0,0-1-1 0 0,0 0 1 0 0,0 0-1 0 0,0 0 1 0 0,0-1-1 0 0,0 0 1 0 0,0 0 0 0 0,0 0-1 0 0,0 0 1 0 0,0-1-1 0 0,0 0 1 0 0,0 0-1 0 0,0 0 1 0 0,-1-1-1 0 0,1 0 1 0 0,0 0-1 0 0,-1 0 1 0 0,2-1-118 0 0,18-8 249 0 0,0-1 1 0 0,-1-2-1 0 0,-1 0 1 0 0,0-2-1 0 0,-1 0 1 0 0,0-1-1 0 0,-2-1 1 0 0,0-1-1 0 0,-1-1 1 0 0,-1-1-1 0 0,0 0 1 0 0,-2-1-1 0 0,-1 0 0 0 0,-1-1 1 0 0,0-1-1 0 0,8-24-249 0 0,-17 36-35 0 0,0 0 0 0 0,-1-1-1 0 0,0 0 1 0 0,-1 0-1 0 0,-1 0 1 0 0,0 0-1 0 0,0 0 1 0 0,-1 0-1 0 0,-1 0 1 0 0,0 0 0 0 0,-1 1-1 0 0,-1-1 1 0 0,1 0-1 0 0,-2 1 1 0 0,0-1-1 0 0,-1 1 1 0 0,0 0 0 0 0,0 0-1 0 0,-1 1 1 0 0,-1 0-1 0 0,0 0 1 0 0,-1 0-1 0 0,0 1 1 0 0,0 0-1 0 0,-1 0 1 0 0,0 1 0 0 0,-1 1-1 0 0,-1-1 36 0 0,3 5-36 0 0,0 1-1 0 0,0 0 0 0 0,-1 1 1 0 0,1 0-1 0 0,-1 0 0 0 0,1 1 1 0 0,-1 0-1 0 0,0 1 0 0 0,0 0 1 0 0,1 0-1 0 0,-1 1 0 0 0,0 0 1 0 0,1 0-1 0 0,-1 1 0 0 0,1 0 1 0 0,-1 0-1 0 0,1 1 0 0 0,0 0 1 0 0,0 1-1 0 0,0 0 0 0 0,1 0 1 0 0,-1 1-1 0 0,1 0 1 0 0,0 0-1 0 0,0 0 0 0 0,1 1 1 0 0,0 0-1 0 0,0 1 0 0 0,0-1 1 0 0,1 1-1 0 0,-4 5 37 0 0,5-4 8 0 0,0 0 1 0 0,0 0-1 0 0,1 1 0 0 0,0-1 1 0 0,1 1-1 0 0,0 0 0 0 0,0 0 1 0 0,1 0-1 0 0,0 0 1 0 0,0 0-1 0 0,1 0 0 0 0,0 0 1 0 0,1 0-1 0 0,0 0 0 0 0,0 0 1 0 0,1 0-1 0 0,0 0 0 0 0,1 0 1 0 0,0-1-1 0 0,0 1 1 0 0,1-1-1 0 0,0 0 0 0 0,0 0 1 0 0,1 0-1 0 0,0-1 0 0 0,3 4-8 0 0,11 9 87 0 0,0-1 0 0 0,1 0-1 0 0,1-2 1 0 0,1 0-1 0 0,0-2 1 0 0,1 0 0 0 0,1-2-1 0 0,0 0 1 0 0,1-2 0 0 0,0 0-1 0 0,6-1-86 0 0,44 14 102 0 0,1-4-1 0 0,1-3 1 0 0,21-1-102 0 0,-36-7-2479 0 0,-42-6-1377 0 0,0 0-3685 0 0,-8-2-1604 0 0</inkml:trace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0:13.482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2898 1433 0 0 0,'0'0'875'0'0,"0"0"362"0"0,0 0 96 0 0,0 0-28 0 0,0 0-199 0 0,0 0-181 0 0,-6-6-71 0 0,-21-19-94 0 0,-46-13 6248 0 0,-8 23-4080 0 0,-205 11 450 0 0,106 39-2912 0 0,108-15-282 0 0,23-6 61 0 0,0 2 0 0 0,1 2 0 0 0,1 3 0 0 0,1 1 0 0 0,-30 20-245 0 0,-66 87 424 0 0,-17 32 184 0 0,113-113-458 0 0,1-4 133 0 0,3 2-1 0 0,1 2 0 0 0,-23 38-282 0 0,42-47 127 0 0,1 2-1 0 0,2 0 0 0 0,1 0 1 0 0,3 2-1 0 0,1 0 0 0 0,2 1 1 0 0,-3 29-127 0 0,-17 141 361 0 0,22 19-42 0 0,11-157-251 0 0,19 127 152 0 0,24-41 28 0 0,-13-67-111 0 0,-15-59-75 0 0,1-1 0 0 0,2 0-1 0 0,1-1 1 0 0,18 21-62 0 0,-18-31 39 0 0,1-1 0 0 0,1-2 1 0 0,1 0-1 0 0,1-1 0 0 0,1-2 0 0 0,1 0 1 0 0,21 10-40 0 0,126 47 201 0 0,-85-39-129 0 0,49 1-59 0 0,129 3 214 0 0,-44-25-129 0 0,-41-16 68 0 0,-67-13-52 0 0,41-8-18 0 0,-52 0-26 0 0,52-19 54 0 0,-59-3-14 0 0,41-37 67 0 0,-13-7-18 0 0,-16-8 33 0 0,13-33-59 0 0,-57 34 2 0 0,-20 18 10 0 0,10-23-62 0 0,-20 12 48 0 0,14-79-33 0 0,-18 43-34 0 0,-12 13-22 0 0,-13 77-46 0 0,-2 19 11 0 0,0-1-1 0 0,0 0 0 0 0,-2 0 1 0 0,0 0-1 0 0,-1 0 1 0 0,0 0-1 0 0,-1 0 0 0 0,-1 0 1 0 0,-1 0-1 0 0,0 0 0 0 0,-3-4-6 0 0,-44-108 50 0 0,2 21 0 0 0,24 41-64 0 0,-43-59-77 0 0,-2-3 136 0 0,-29-2 26 0 0,0 41-71 0 0,-6 5-76 0 0,16 33 68 0 0,-6-1 25 0 0,28 22-114 0 0,-30-14 70 0 0,-43-11-35 0 0,-27 44-1040 0 0,68-6-2301 0 0,68 5-2397 0 0,-1-3-6696 0 0,26 11 4350 0 0</inkml:trace>
  <inkml:trace contextRef="#ctx0" brushRef="#br0" timeOffset="2726.165">2550 2700 0 0 0,'0'0'552'0'0,"3"0"30"0"0,5 3 13020 0 0,-8 48-9845 0 0,0-50-3685 0 0,0-1 32 0 0,0 0 23 0 0,0 0 40 0 0,0 0 41 0 0,0 0 40 0 0,0 0 27 0 0,0 0-15 0 0,0 0 2 0 0,0 0-44 0 0,6-27 826 0 0,10 13-5273 0 0,-7 3-5634 0 0,-7 8 2477 0 0</inkml:trace>
  <inkml:trace contextRef="#ctx0" brushRef="#br0" timeOffset="7516.371">3184 2431 0 0 0,'0'0'151'0'0,"0"0"485"0"0,0 0 25 0 0,0 0-101 0 0,0 0-75 0 0,0 0 9 0 0,0 0 60 0 0,-5 5 67 0 0,-14 20 178 0 0,1 1-1 0 0,2 1 1 0 0,0 1 0 0 0,2 0-1 0 0,1 1 1 0 0,2 0-1 0 0,-4 13-798 0 0,-23 53 786 0 0,-65 156-540 0 0,89-203-117 0 0,14-48-130 0 0,0 0 21 0 0,0 0 14 0 0,0 0 22 0 0,0 0 26 0 0,0 0 32 0 0,9-15 1172 0 0,48-99 41 0 0,-9 0-1336 0 0,103-169-66 0 0,-149 280 81 0 0,2-4 14 0 0,0-1-1 0 0,1 1 1 0 0,0 0-1 0 0,1 1 1 0 0,-1-1-1 0 0,1 1 1 0 0,1 0-1 0 0,-1 0 1 0 0,1 1-1 0 0,0 0 1 0 0,0 0-1 0 0,0 1 1 0 0,4-2-20 0 0,-8 7 32 0 0,-1 1 1 0 0,0 0-1 0 0,1 0 1 0 0,-1-1-1 0 0,0 1 1 0 0,0 1-1 0 0,0-1 1 0 0,0 0-1 0 0,-1 0 1 0 0,1 1-1 0 0,-1-1 0 0 0,1 1 1 0 0,-1-1-1 0 0,0 1 1 0 0,0 0-1 0 0,0-1 1 0 0,0 1-1 0 0,0 0 1 0 0,-1 0-1 0 0,1 0 0 0 0,-1-1 1 0 0,0 1-1 0 0,0 0 1 0 0,0 0-1 0 0,0 0 1 0 0,-1 2-33 0 0,1-3 12 0 0,1 14 29 0 0,1 1 1 0 0,0 0-1 0 0,1-1 0 0 0,1 0 0 0 0,0 0 0 0 0,1 0 0 0 0,1 0 0 0 0,0-1 1 0 0,2 0-1 0 0,-1 0 0 0 0,2-1 0 0 0,0 0 0 0 0,0 0 0 0 0,2-1 1 0 0,3 4-42 0 0,-2-6 29 0 0,-3-3 3 0 0,0 0 0 0 0,-1 0-1 0 0,0 1 1 0 0,0 0 0 0 0,-1 1-1 0 0,0 0 1 0 0,0 0 0 0 0,-1 0-1 0 0,-1 1 1 0 0,0-1-1 0 0,0 2 1 0 0,0 1-32 0 0,-5-11 65 0 0,-1-1 0 0 0,1 1 0 0 0,0-1 0 0 0,0 1 1 0 0,-1-1-1 0 0,1 0 0 0 0,-1 1 0 0 0,0-1 0 0 0,1 0 0 0 0,-1 1 0 0 0,0-1 0 0 0,0 0 0 0 0,0 0 0 0 0,0 0 0 0 0,0 0 0 0 0,0 0 1 0 0,0 0-1 0 0,0 0 0 0 0,0 0 0 0 0,0 0 0 0 0,0 0 0 0 0,-1 0 0 0 0,1-1 0 0 0,0 1 0 0 0,-1-1 0 0 0,1 1 0 0 0,0-1 1 0 0,-1 1-1 0 0,1-1 0 0 0,-1 0 0 0 0,1 0 0 0 0,-1 1 0 0 0,1-1 0 0 0,-1 0 0 0 0,1 0 0 0 0,0-1 0 0 0,-1 1 0 0 0,1 0 0 0 0,-1 0 1 0 0,1-1-1 0 0,-1 1 0 0 0,1-1 0 0 0,0 1 0 0 0,-1-1 0 0 0,1 0 0 0 0,0 1 0 0 0,0-1 0 0 0,-1 0 0 0 0,1 0 0 0 0,0 0-65 0 0,-1 1-37 0 0,-46-11 63 0 0,0-2 1 0 0,0-2 0 0 0,2-2-1 0 0,0-2 1 0 0,-15-10-27 0 0,-4-9-1422 0 0,59 28-1826 0 0,5 3-5945 0 0,1 3 3816 0 0</inkml:trace>
  <inkml:trace contextRef="#ctx0" brushRef="#br1" timeOffset="17425.254">196 903 0 0 0,'-17'0'112'0'0,"14"0"511"0"0,3 0 380 0 0,0 0 134 0 0,0 0 24 0 0,0 0-48 0 0,0 0-153 0 0,5 19 2024 0 0,9 98 1589 0 0,0 46-247 0 0,-7 116-4326 0 0,-1-10 1219 0 0,42 180 389 0 0,-28-178-696 0 0,-22 68 423 0 0,-2-250-966 0 0,-1-6-178 0 0,3 1 1 0 0,4-1-1 0 0,12 73-191 0 0,8 127 451 0 0,2-81-172 0 0,-11 45 177 0 0,-9-77-64 0 0,-22-8-85 0 0,17 72 126 0 0,-26-97-210 0 0,23-67-217 0 0,4-40-4676 0 0,8-41-9164 0 0,-7 7 5782 0 0</inkml:trace>
  <inkml:trace contextRef="#ctx0" brushRef="#br1" timeOffset="24848.877">361 4809 0 0 0,'-2'0'245'0'0,"-5"-4"7242"0"0,-50-3-2730 0 0,57 8-4523 0 0,0-1-1 0 0,1 0 1 0 0,-1 0-1 0 0,0 1 1 0 0,0-1-1 0 0,0 0 1 0 0,0 1-1 0 0,0-1 1 0 0,0 0-1 0 0,0 1 1 0 0,0-1-1 0 0,0 0 1 0 0,0 1-1 0 0,0-1 1 0 0,0 0 0 0 0,0 1-1 0 0,0-1 1 0 0,0 0-1 0 0,0 1 1 0 0,-1-1-1 0 0,1 1-233 0 0,238 8 4585 0 0,1 0-3774 0 0,-7 2-264 0 0,762-7 1057 0 0,-729-15-1272 0 0,290 4 131 0 0,-227 0-50 0 0,-103-12-107 0 0,-76 12-177 0 0,15-4-70 0 0,-14-1-79 0 0,-3 5 106 0 0,-59 3-51 0 0,70-3 34 0 0,-9-1 5 0 0,-68 1 0 0 0,87-8 92 0 0,-33 12-90 0 0,-62-1-4 0 0,-5 0-60 0 0,4 1 68 0 0,-68 0 699 0 0,-3-4-3393 0 0,-3 1-3759 0 0,-5 3-4122 0 0,5 3 1832 0 0</inkml:trace>
  <inkml:trace contextRef="#ctx0" brushRef="#br1" timeOffset="27819.157">5742 4412 0 0 0,'0'0'1130'0'0,"0"0"205"0"0,0 0 73 0 0,0 0-27 0 0,0 0 1 0 0,0 0 81 0 0,7-5 72 0 0,19-15 68 0 0,-20 15-27 0 0,-6 5-118 0 0,0 0-167 0 0,0 0-188 0 0,0 0-164 0 0,0 0-134 0 0,0 0-82 0 0,0 0-92 0 0,-14 23 1707 0 0,-217 290-954 0 0,190-258-1342 0 0,2 2 0 0 0,2 1-1 0 0,-8 25-41 0 0,18-39-329 0 0,18-80-6499 0 0,21-56-5256 0 0,4 26 7715 0 0,-15 58 4369 0 0</inkml:trace>
  <inkml:trace contextRef="#ctx0" brushRef="#br1" timeOffset="28286.128">5374 4537 0 0 0,'0'0'1282'0'0,"0"0"183"0"0,0 0-23 0 0,0 0-108 0 0,0 0-92 0 0,0 0-53 0 0,0 0 27 0 0,0 0 38 0 0,0 0-20 0 0,1-23-84 0 0,1-68-111 0 0,3 74 6676 0 0,7 34-8115 0 0,-11-14 1112 0 0,83 78 782 0 0,58 114-427 0 0,-17-37-579 0 0,-77-111-191 0 0,-44-48-4998 0 0,2-8-7544 0 0,-3 6 3971 0 0</inkml:trace>
  <inkml:trace contextRef="#ctx0" brushRef="#br1" timeOffset="29627.068">41 104 248 0 0,'0'0'760'0'0,"0"0"108"0"0,0 0 247 0 0,0 0 332 0 0,0 0 364 0 0,0 0 187 0 0,0 0-55 0 0,0 0-248 0 0,0 0-341 0 0,0 0-326 0 0,0 0-308 0 0,-3-4-205 0 0,-8-14-130 0 0,-4 55 1256 0 0,10-5-1396 0 0,1 0-1 0 0,2 0 1 0 0,2 0 0 0 0,1 0 0 0 0,1 0 0 0 0,2 0 0 0 0,1 0 0 0 0,1 0-1 0 0,2-1 1 0 0,2 3-245 0 0,-10-31 42 0 0,1 0-1 0 0,0 0 0 0 0,0 0 1 0 0,0 0-1 0 0,0 0 0 0 0,0-1 0 0 0,1 1 1 0 0,-1 0-1 0 0,1-1 0 0 0,-1 1 1 0 0,1-1-1 0 0,0 1 0 0 0,0-1 1 0 0,1 0-1 0 0,-1 0 0 0 0,0 0 1 0 0,1 0-1 0 0,-1 0 0 0 0,1 0 0 0 0,-1-1 1 0 0,1 0-1 0 0,0 1 0 0 0,0-1 1 0 0,-1 0-1 0 0,1 0 0 0 0,0 0 1 0 0,0-1-1 0 0,0 1 0 0 0,0-1 1 0 0,0 1-1 0 0,0-1 0 0 0,1 0 1 0 0,-1 0-1 0 0,0-1 0 0 0,0 1 0 0 0,0-1 1 0 0,0 1-1 0 0,0-1 0 0 0,0 0 1 0 0,-1 0-1 0 0,1 0 0 0 0,2-1-41 0 0,77-98 1268 0 0,-73 84-1194 0 0,18-32 78 0 0,-3-2 0 0 0,-2-1 0 0 0,-2 0 0 0 0,-3-2 0 0 0,2-15-152 0 0,-9-18 644 0 0,-10 86-497 0 0,0 0-43 0 0,0 0-60 0 0,0 0-83 0 0,0 27-454 0 0,27 123 496 0 0,40 86 83 0 0,15 84-86 0 0,-78-299 14 0 0,-1 0 0 0 0,0 1 0 0 0,-2-1 0 0 0,0 1 0 0 0,-2 0 0 0 0,0-1 0 0 0,-1 1 0 0 0,-5 18-14 0 0,5-37 9 0 0,1 0 0 0 0,-1 0 0 0 0,1-1 0 0 0,-1 1 0 0 0,0 0 0 0 0,0-1-1 0 0,0 0 1 0 0,0 1 0 0 0,0-1 0 0 0,0 0 0 0 0,-1 0 0 0 0,1-1 0 0 0,-1 1 0 0 0,1 0 0 0 0,-1-1-1 0 0,0 1 1 0 0,0-1 0 0 0,0 0 0 0 0,0 0 0 0 0,0 0 0 0 0,0 0 0 0 0,0-1 0 0 0,0 1 0 0 0,0-1-1 0 0,0 0 1 0 0,0 0 0 0 0,0 0 0 0 0,0 0 0 0 0,0 0 0 0 0,0-1 0 0 0,0 1 0 0 0,0-1 0 0 0,0 0-1 0 0,0 0 1 0 0,0 0 0 0 0,0 0 0 0 0,0-1 0 0 0,1 1 0 0 0,-1-1 0 0 0,0 1 0 0 0,1-1 0 0 0,-1 0 0 0 0,1 0-1 0 0,0 0 1 0 0,0 0 0 0 0,0-1 0 0 0,0 1 0 0 0,0-1 0 0 0,0 1 0 0 0,1-1 0 0 0,-1 0 0 0 0,1 1-1 0 0,-1-1 1 0 0,1-2-9 0 0,-3-8-10 0 0,2 0-1 0 0,0 0 1 0 0,0-1 0 0 0,1 1-1 0 0,1-1 1 0 0,0 1-1 0 0,1 0 1 0 0,0-1-1 0 0,1 1 1 0 0,0 0 0 0 0,1 0-1 0 0,1 0 1 0 0,0 0-1 0 0,1 0 1 0 0,0 1 0 0 0,1 0-1 0 0,1 0 1 0 0,0 1-1 0 0,0-1 1 0 0,1 1-1 0 0,0 1 1 0 0,2-1 10 0 0,11-17-372 0 0,2 1-1 0 0,1 1 1 0 0,1 2-1 0 0,0 0 1 0 0,2 1-1 0 0,26-15 373 0 0,-2 8-4829 0 0,1 7-4072 0 0,-35 15 194 0 0</inkml:trace>
</inkml:ink>
</file>

<file path=ppt/ink/ink3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10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505 585 6577 0 0,'0'0'1406'0'0,"0"0"-222"0"0,0 0-119 0 0,0 0 4 0 0,0 0 6 0 0,0 0-72 0 0,0 0-172 0 0,-32-6-184 0 0,-101-16-126 0 0,129 21-490 0 0,0 0 1 0 0,1 1-1 0 0,-1-1 1 0 0,0 1-1 0 0,0 0 0 0 0,0 0 1 0 0,0 1-1 0 0,0-1 1 0 0,0 1-1 0 0,0-1 0 0 0,0 1 1 0 0,1 0-1 0 0,-1 1 1 0 0,0-1-1 0 0,1 1 0 0 0,-1 0 1 0 0,1-1-1 0 0,-1 1 1 0 0,1 1-1 0 0,-2 0-31 0 0,-7 6 108 0 0,-8 6-34 0 0,0 0 0 0 0,1 2 0 0 0,0 0 0 0 0,2 1 0 0 0,0 0 0 0 0,1 2 0 0 0,1 0 0 0 0,0 1 0 0 0,2 0-1 0 0,1 1 1 0 0,0 1 0 0 0,2 0 0 0 0,0 0 0 0 0,2 1 0 0 0,1 0 0 0 0,-3 17-74 0 0,8-37 13 0 0,1-1-1 0 0,0 1 1 0 0,0 0-1 0 0,0 0 1 0 0,0 0 0 0 0,1 0-1 0 0,0-1 1 0 0,-1 1 0 0 0,1 0-1 0 0,1 0 1 0 0,-1 0-1 0 0,1 0 1 0 0,-1 0 0 0 0,1 0-1 0 0,0 0 1 0 0,1-1-1 0 0,-1 1 1 0 0,0 0 0 0 0,1-1-1 0 0,0 1 1 0 0,0-1 0 0 0,0 0-1 0 0,0 0 1 0 0,1 1-1 0 0,-1-1 1 0 0,1-1 0 0 0,0 1-1 0 0,0 0 1 0 0,0-1-1 0 0,0 1 1 0 0,0-1 0 0 0,1 0-1 0 0,-1 0 1 0 0,1 0 0 0 0,-1-1-1 0 0,1 1 1 0 0,3 0-13 0 0,6 0 106 0 0,0-1 0 0 0,0 0 0 0 0,0-1 0 0 0,1-1 0 0 0,-1 0 0 0 0,0-1 0 0 0,0 0 0 0 0,-1-1 0 0 0,1 0 0 0 0,0-1 0 0 0,-1-1 0 0 0,0 0 0 0 0,0 0 0 0 0,7-5-106 0 0,149-111 812 0 0,-131 85-739 0 0,-2-1 0 0 0,-2-2 0 0 0,-1-1 0 0 0,-3-1 0 0 0,-1-2 0 0 0,-2 0 0 0 0,3-11-73 0 0,-13 6-241 0 0,-16 40-480 0 0,-9 30-151 0 0,1 5 775 0 0,2 1 0 0 0,0-1 0 0 0,2 1 0 0 0,1 0 0 0 0,1 0 1 0 0,2 0-1 0 0,1 4 97 0 0,0-25 31 0 0,1 0 0 0 0,0 0 1 0 0,0-1-1 0 0,0 1 0 0 0,1-1 1 0 0,0 1-1 0 0,0-1 1 0 0,1 0-1 0 0,0 0 0 0 0,0 0 1 0 0,0-1-1 0 0,0 1 1 0 0,1-1-1 0 0,0 0 0 0 0,0-1 1 0 0,1 1-1 0 0,-1-1 0 0 0,1 0 1 0 0,0 0-1 0 0,0-1 1 0 0,1 0-1 0 0,-1 0 0 0 0,0 0 1 0 0,1-1-1 0 0,0 0 1 0 0,0 0-1 0 0,-1 0 0 0 0,1-1 1 0 0,0 0-1 0 0,0-1 0 0 0,0 1 1 0 0,0-1-1 0 0,0-1 1 0 0,0 1-1 0 0,0-1 0 0 0,0-1 1 0 0,0 1-1 0 0,0-1 0 0 0,-1 0 1 0 0,1-1-1 0 0,-1 1 1 0 0,1-1-1 0 0,-1-1 0 0 0,0 1 1 0 0,1-2-32 0 0,34-23 427 0 0,-2-1 0 0 0,-2-2-1 0 0,0-1 1 0 0,-2-2 0 0 0,28-37-427 0 0,-41 47 118 0 0,2 1-157 0 0,-1-1-1 0 0,0-1 0 0 0,-2-1 1 0 0,-1-1-1 0 0,-1-1 1 0 0,-2 0-1 0 0,0-2 0 0 0,-2 0 1 0 0,-2-1-1 0 0,0 0 1 0 0,-2-1-1 0 0,-2 0 0 0 0,-1 0 1 0 0,-1-1-1 0 0,-2-1 0 0 0,-1 1 1 0 0,-1-4 39 0 0,-3 34-58 0 0,0-1 0 0 0,0 1 0 0 0,0-1 0 0 0,0 0 0 0 0,-1 1 0 0 0,0-1 0 0 0,1 1 0 0 0,-1 0 0 0 0,0-1 0 0 0,-1 1 0 0 0,1 0 0 0 0,-1-1 0 0 0,1 1-1 0 0,-1 0 1 0 0,0 0 0 0 0,0 0 0 0 0,0 1 0 0 0,-1-1 0 0 0,1 0 0 0 0,-1 1 0 0 0,1-1 0 0 0,-1 1 0 0 0,0 0 0 0 0,0 0 0 0 0,0 0 0 0 0,0 0 0 0 0,0 1 0 0 0,0-1 0 0 0,-1 1 0 0 0,1 0 0 0 0,0 0 0 0 0,-1 0 0 0 0,1 0 0 0 0,-1 1 0 0 0,1-1 0 0 0,-1 1 0 0 0,0 0 0 0 0,1 0 0 0 0,-1 0 0 0 0,1 1 0 0 0,-1-1 0 0 0,1 1 0 0 0,-1 0 0 0 0,1-1 0 0 0,0 2 0 0 0,-1-1 0 0 0,1 0 0 0 0,0 1 0 0 0,0-1 0 0 0,0 1 0 0 0,0 0 0 0 0,0 0-1 0 0,-2 2 60 0 0,-15 15-31 0 0,1 1 1 0 0,1 1 0 0 0,0 1 0 0 0,2 0 0 0 0,0 2 0 0 0,2 0 0 0 0,1 0 0 0 0,0 1 0 0 0,2 0 0 0 0,1 1-1 0 0,-1 7 30 0 0,-1 1 37 0 0,1 0 0 0 0,1 0-1 0 0,2 1 1 0 0,1 0 0 0 0,2 0-1 0 0,2 1 1 0 0,1 0 0 0 0,1-1 0 0 0,3 1-1 0 0,1 2-36 0 0,-1-26 12 0 0,1 0 1 0 0,0-1-1 0 0,1 1 0 0 0,1-1 1 0 0,0 0-1 0 0,0 0 0 0 0,1 0 0 0 0,0-1 1 0 0,1 0-1 0 0,0 0 0 0 0,1 0 1 0 0,0-1-1 0 0,0-1 0 0 0,1 1 0 0 0,0-1 1 0 0,0-1-1 0 0,1 1 0 0 0,0-2 0 0 0,1 1 1 0 0,-1-1-1 0 0,1-1 0 0 0,0 0 1 0 0,1-1-1 0 0,-1 0 0 0 0,1 0 0 0 0,0-2 1 0 0,0 1-1 0 0,0-1 0 0 0,8-1-12 0 0,118 7-2281 0 0,-48-18-7300 0 0,-66 6 3066 0 0</inkml:trace>
  <inkml:trace contextRef="#ctx0" brushRef="#br0" timeOffset="769.92">1709 626 1976 0 0,'0'0'2354'0'0,"0"0"31"0"0,0 0-18 0 0,0 0-32 0 0,0 0-158 0 0,0 0-313 0 0,0 0-334 0 0,0 0-294 0 0,0 0-264 0 0,0 0-236 0 0,0 0-196 0 0,0 0-160 0 0,0 0-98 0 0,-7 7-47 0 0,-35 46 170 0 0,39-42-333 0 0,1 0 0 0 0,0 0 1 0 0,1 0-1 0 0,0 0 0 0 0,0 0 0 0 0,1 1 0 0 0,1-1 0 0 0,0 0 1 0 0,0 0-1 0 0,4 10-72 0 0,-4-16 16 0 0,0 0 1 0 0,1 0-1 0 0,-1-1 1 0 0,1 1-1 0 0,0-1 1 0 0,0 1-1 0 0,1-1 1 0 0,0 0-1 0 0,-1 0 1 0 0,1 0 0 0 0,1 0-1 0 0,-1 0 1 0 0,0-1-1 0 0,1 1 1 0 0,0-1-1 0 0,0 0 1 0 0,0 0-1 0 0,0 0 1 0 0,0-1-1 0 0,1 1 1 0 0,-1-1-1 0 0,1 0 1 0 0,-1-1-1 0 0,1 1 1 0 0,5 0-17 0 0,4-1 75 0 0,1 0-1 0 0,-1-2 1 0 0,1 0 0 0 0,0 0 0 0 0,-1-1-1 0 0,0-1 1 0 0,0 0 0 0 0,1-2 0 0 0,-2 1-1 0 0,1-1 1 0 0,-1-1 0 0 0,1-1 0 0 0,-2 0-1 0 0,1 0 1 0 0,-1-1 0 0 0,0-1 0 0 0,-1 0-1 0 0,0 0 1 0 0,5-7-75 0 0,98-66-142 0 0,-112 82 116 0 0,0-1 0 0 0,0 1 0 0 0,0 0 1 0 0,0 0-1 0 0,0 0 0 0 0,0 0 1 0 0,0 0-1 0 0,0 0 0 0 0,0 1 1 0 0,0-1-1 0 0,0 0 0 0 0,0 1 0 0 0,0 0 1 0 0,0-1-1 0 0,0 1 0 0 0,0 0 1 0 0,0 0-1 0 0,-1 0 0 0 0,1 0 0 0 0,0 1 1 0 0,-1-1-1 0 0,1 0 0 0 0,-1 1 1 0 0,1-1-1 0 0,-1 1 0 0 0,0-1 1 0 0,0 1-1 0 0,0 0 0 0 0,1-1 0 0 0,-1 1 26 0 0,41 29 123 0 0,-30-32 4 0 0,1 0 0 0 0,-1-1 1 0 0,0 0-1 0 0,-1 0 0 0 0,1-2 0 0 0,0 1 0 0 0,-1-2 0 0 0,0 1 0 0 0,0-2 0 0 0,0 1 0 0 0,-1-1 0 0 0,1-1 0 0 0,-1 0 0 0 0,-1-1 0 0 0,0 1 0 0 0,0-2 0 0 0,0 1 1 0 0,-1-1-1 0 0,0-1 0 0 0,-1 1 0 0 0,0-1 0 0 0,4-9-127 0 0,-8 16 4 0 0,65-99-410 0 0,-66 94-133 0 0,3-1-3672 0 0,3 7-8014 0 0,-6 2 3268 0 0</inkml:trace>
  <inkml:trace contextRef="#ctx0" brushRef="#br0" timeOffset="2214.679">3010 567 9010 0 0,'0'0'3117'0'0,"0"0"-1370"0"0,0 0-368 0 0,0 0 24 0 0,0 0-43 0 0,0 0-208 0 0,0 0-316 0 0,0 0-234 0 0,0 0-118 0 0,0 0-105 0 0,0 0-87 0 0,0 0-44 0 0,-32 0-59 0 0,-97 2-41 0 0,127-2-141 0 0,-1 0 0 0 0,1-1-1 0 0,0 1 1 0 0,0 0 0 0 0,0 0 0 0 0,0 0 0 0 0,0 0-1 0 0,-1 1 1 0 0,1-1 0 0 0,0 1 0 0 0,0-1 0 0 0,0 1-1 0 0,0-1 1 0 0,0 1 0 0 0,0 0 0 0 0,0 0-1 0 0,0 0 1 0 0,0 0 0 0 0,1 1 0 0 0,-1-1 0 0 0,0 0-1 0 0,1 1 1 0 0,-1-1 0 0 0,1 1 0 0 0,-1 0 0 0 0,0 1-7 0 0,-2 3 30 0 0,-2 1-28 0 0,1 0 0 0 0,0-1 0 0 0,0 2 0 0 0,1-1 0 0 0,0 0 0 0 0,0 1 0 0 0,1 0 1 0 0,0 0-1 0 0,0 0 0 0 0,1 0 0 0 0,0 0 0 0 0,0 1 0 0 0,1-1 0 0 0,0 4-2 0 0,1-8-8 0 0,0 0-1 0 0,0-1 1 0 0,0 1-1 0 0,0-1 1 0 0,0 1-1 0 0,1-1 1 0 0,0 1 0 0 0,0-1-1 0 0,0 1 1 0 0,0-1-1 0 0,0 1 1 0 0,1-1-1 0 0,0 0 1 0 0,-1 0 0 0 0,1 0-1 0 0,0 0 1 0 0,1 0-1 0 0,-1 0 1 0 0,0-1-1 0 0,1 1 1 0 0,-1-1 0 0 0,1 1-1 0 0,0-1 1 0 0,0 0-1 0 0,0 0 1 0 0,0 0-1 0 0,0-1 1 0 0,1 1 0 0 0,-1-1-1 0 0,0 0 1 0 0,1 1-1 0 0,-1-1 1 0 0,1-1-1 0 0,2 1 9 0 0,12 0 52 0 0,-1-2-1 0 0,1 0 1 0 0,0-1-1 0 0,0 0 0 0 0,-1-2 1 0 0,1 0-1 0 0,-1-1 0 0 0,0-1 1 0 0,0 0-1 0 0,-1-1 1 0 0,0-1-1 0 0,0-1 0 0 0,-1 0 1 0 0,0-1-1 0 0,-1-1 0 0 0,0 0 1 0 0,0-1-1 0 0,-1 0 0 0 0,6-8-51 0 0,56-40 101 0 0,-75 60-116 0 0,1 0 0 0 0,0-1 0 0 0,0 1 0 0 0,0 0 0 0 0,-1 0 0 0 0,1-1 0 0 0,0 1 0 0 0,0 0 0 0 0,0 0 0 0 0,0 0 0 0 0,0 0 0 0 0,-1 0 0 0 0,1 0 0 0 0,0 0 0 0 0,0 1 0 0 0,0-1 0 0 0,0 0 1 0 0,0 0-1 0 0,-1 1 0 0 0,1-1 0 0 0,0 0 0 0 0,0 1 0 0 0,-1-1 0 0 0,1 1 0 0 0,0-1 0 0 0,-1 1 0 0 0,1-1 0 0 0,0 1 0 0 0,-1-1 0 0 0,1 1 0 0 0,-1 0 0 0 0,1-1 0 0 0,-1 1 0 0 0,1 0 0 0 0,-1 0 0 0 0,1-1 0 0 0,-1 1 0 0 0,0 0 1 0 0,1 0-1 0 0,-1 0 0 0 0,0-1 0 0 0,0 1 0 0 0,1 0 0 0 0,-1 0 0 0 0,0 0 0 0 0,0 0 0 0 0,0 0 0 0 0,0-1 0 0 0,0 1 0 0 0,-1 0 0 0 0,1 0 0 0 0,0 0 0 0 0,0 0 0 0 0,0-1 0 0 0,-1 1 0 0 0,1 0 0 0 0,0 0 0 0 0,-1 0 0 0 0,1-1 1 0 0,-1 1-1 0 0,1 0 0 0 0,-1-1 0 0 0,1 1 0 0 0,-2 0 15 0 0,2 12 36 0 0,18 81-149 0 0,-17-92 124 0 0,0 0-1 0 0,0 1 1 0 0,0-1 0 0 0,0 0 0 0 0,1 0 0 0 0,-1 0 0 0 0,1 0 0 0 0,-1-1 0 0 0,1 1 0 0 0,0 0 0 0 0,-1-1 0 0 0,1 1 0 0 0,0-1 0 0 0,0 1-1 0 0,0-1 1 0 0,0 0 0 0 0,0 0 0 0 0,1 0 0 0 0,-1 0 0 0 0,0 0 0 0 0,0 0 0 0 0,1-1 0 0 0,-1 1 0 0 0,0-1 0 0 0,1 1 0 0 0,-1-1 0 0 0,1 0 0 0 0,-1 0-1 0 0,1 0 1 0 0,-1-1 0 0 0,0 1 0 0 0,1 0 0 0 0,-1-1 0 0 0,0 0 0 0 0,1 1 0 0 0,-1-1 0 0 0,0 0 0 0 0,1-1-11 0 0,10-6 88 0 0,0 0-1 0 0,0-1 1 0 0,-1 0 0 0 0,-1-1 0 0 0,0-1-1 0 0,0 0 1 0 0,-1 0 0 0 0,0-1 0 0 0,-1 0-1 0 0,-1-1 1 0 0,2-2-88 0 0,-8 12 19 0 0,88-120 576 0 0,-90 123-601 0 0,0 0 1 0 0,0 1-1 0 0,0-1 0 0 0,1 0 0 0 0,-1 0 1 0 0,0 0-1 0 0,0 0 0 0 0,1 1 1 0 0,-1-1-1 0 0,0 0 0 0 0,0 0 1 0 0,1 0-1 0 0,-1 0 0 0 0,0 0 1 0 0,0 0-1 0 0,1 0 0 0 0,-1 0 1 0 0,0 0-1 0 0,1 0 0 0 0,-1 0 1 0 0,0 0-1 0 0,1 0 0 0 0,-1 0 1 0 0,0 0-1 0 0,0 0 0 0 0,1 0 0 0 0,-1 0 1 0 0,0 0-1 0 0,0 0 0 0 0,1-1 1 0 0,-1 1-1 0 0,0 0 0 0 0,0 0 1 0 0,1 0-1 0 0,-1 0 0 0 0,0-1 1 0 0,0 1-1 0 0,0 0 0 0 0,1 0 6 0 0,-2 10-37 0 0,1 6-15 0 0,-1-5 48 0 0,1-1 0 0 0,0 0 0 0 0,0 1 0 0 0,1-1 0 0 0,0 0 0 0 0,1 0 0 0 0,0 1 0 0 0,1-1 0 0 0,0-1 0 0 0,1 1 0 0 0,0 0 0 0 0,0-1 0 0 0,3 5 4 0 0,54 55-3 0 0,-59-69 58 0 0,-1 0 0 0 0,0 0 0 0 0,0 0-1 0 0,0-1 1 0 0,1 1 0 0 0,-1-1-1 0 0,0 1 1 0 0,0-1 0 0 0,0 1-1 0 0,0-1 1 0 0,0 0 0 0 0,0 0-1 0 0,0 1 1 0 0,0-1 0 0 0,0 0-1 0 0,-1 0 1 0 0,1 0 0 0 0,0 0 0 0 0,0 0-1 0 0,-1 0 1 0 0,1 0 0 0 0,-1 0-1 0 0,1 0 1 0 0,-1 0 0 0 0,1 0-1 0 0,-1-1 1 0 0,0 1 0 0 0,1 0-1 0 0,-1 0 1 0 0,0 0 0 0 0,0-1 0 0 0,0 1-1 0 0,0 0 1 0 0,0 0 0 0 0,0-1-1 0 0,0 1 1 0 0,-1-1-55 0 0,4-11 120 0 0,13-35 109 0 0,3 30-840 0 0,7-4 913 0 0,24-55-126 0 0,-25 3-58 0 0,-14 49-170 0 0,-11 24 54 0 0,0 1-21 0 0,0 0-32 0 0,0 0-15 0 0,0 0-22 0 0,0 0-23 0 0,0 0-14 0 0,23 222-480 0 0,-1 104 283 0 0,-21-235 30 0 0,-10 167-118 0 0,7-247 399 0 0,0-1-1 0 0,0 0 0 0 0,-1 0 1 0 0,-1 0-1 0 0,0 0 1 0 0,0-1-1 0 0,-1 1 0 0 0,0-1 1 0 0,0 0-1 0 0,-2 0 12 0 0,3-3 17 0 0,-1 0-1 0 0,0-1 1 0 0,0 1-1 0 0,-1-1 1 0 0,0 0-1 0 0,0-1 1 0 0,0 1-1 0 0,0-1 1 0 0,-1 0-1 0 0,0-1 1 0 0,0 0-1 0 0,0 0 1 0 0,0 0-1 0 0,0-1 1 0 0,0 0-1 0 0,-1 0 1 0 0,1-1-1 0 0,-1 0 1 0 0,1 0-1 0 0,-1-1 1 0 0,0 0-17 0 0,5 1 9 0 0,-1 0 0 0 0,1-1 0 0 0,0 1 0 0 0,0-1 1 0 0,-1 0-1 0 0,1 0 0 0 0,0-1 0 0 0,-1 1 0 0 0,1 0 0 0 0,0-1 0 0 0,0 0 0 0 0,0 0 1 0 0,-1 0-1 0 0,1 0 0 0 0,0 0 0 0 0,0-1 0 0 0,1 1 0 0 0,-1-1 0 0 0,0 0 1 0 0,0 0-1 0 0,1 0 0 0 0,-1 0 0 0 0,1 0 0 0 0,0-1 0 0 0,0 1 0 0 0,-1-1 0 0 0,2 0 1 0 0,-1 1-1 0 0,0-1 0 0 0,0 0 0 0 0,1 0 0 0 0,0 0 0 0 0,-1-1-9 0 0,0-5-12 0 0,1 0 0 0 0,0-1 0 0 0,1 0 0 0 0,-1 1 0 0 0,2-1 0 0 0,0 1 0 0 0,0-1 0 0 0,0 1 0 0 0,1-1 0 0 0,0 1 0 0 0,1 0 0 0 0,0 0 0 0 0,1 0 0 0 0,0 0 0 0 0,0 1 0 0 0,1-1 0 0 0,0 1 0 0 0,0 0 0 0 0,2-1 12 0 0,11-14-17 0 0,1 1 0 0 0,1 1 1 0 0,1 1-1 0 0,1 1 0 0 0,18-13 17 0 0,213-146-300 0 0,-179 136-1618 0 0,-49 29-2571 0 0,0-1-5322 0 0,-16 10 1924 0 0</inkml:trace>
  <inkml:trace contextRef="#ctx0" brushRef="#br0" timeOffset="2889.058">4540 427 0 0 0,'0'0'838'0'0,"0"0"1334"0"0,0 0 314 0 0,0 0-147 0 0,0 0-255 0 0,0 0-239 0 0,0 0-155 0 0,0 0-129 0 0,0 0-130 0 0,0 0-176 0 0,0 0-219 0 0,-25 8-211 0 0,-79 26-200 0 0,-31 30 787 0 0,122-56-1332 0 0,8-4-49 0 0,0-3-29 0 0,1 1-1 0 0,1 0 1 0 0,-1 1 0 0 0,0-1 0 0 0,0 1 0 0 0,1-1-1 0 0,0 1 1 0 0,-1 0 0 0 0,1 0 0 0 0,0 1-1 0 0,1-1 1 0 0,-1 1 0 0 0,0-1 0 0 0,1 1 0 0 0,0 0-1 0 0,0 0 1 0 0,0 0 0 0 0,0 0 0 0 0,1 0 0 0 0,0 0-1 0 0,-1 3-1 0 0,4-3-13 0 0,0 0 0 0 0,0-1 0 0 0,1 1 0 0 0,0 0-1 0 0,-1-1 1 0 0,1 0 0 0 0,0 1 0 0 0,1-1 0 0 0,-1 0 0 0 0,1-1-1 0 0,-1 1 1 0 0,1-1 0 0 0,0 1 0 0 0,0-1 0 0 0,0 0 0 0 0,2 0 13 0 0,1 2-18 0 0,36 19 64 0 0,-36-21-20 0 0,0 0 0 0 0,1 0 1 0 0,-1 1-1 0 0,-1-1 0 0 0,1 2 0 0 0,0-1 0 0 0,-1 1 1 0 0,0 0-1 0 0,0 0 0 0 0,0 1 0 0 0,0 0 1 0 0,-1 0-1 0 0,1 0 0 0 0,-1 1 0 0 0,-1 0 0 0 0,1 0 1 0 0,-1 0-1 0 0,0 0 0 0 0,0 1 0 0 0,-1-1 0 0 0,0 1 1 0 0,0 0-1 0 0,-1 0 0 0 0,1 0 0 0 0,-1 0 1 0 0,-1 1-1 0 0,0-1 0 0 0,0 0 0 0 0,0 1 0 0 0,-1 3-26 0 0,-4-4 50 0 0,-1 0 0 0 0,1-1 0 0 0,-1 1 0 0 0,-1-1 0 0 0,1-1 0 0 0,-1 1 0 0 0,0-1-1 0 0,0 0 1 0 0,-1 0 0 0 0,0 0 0 0 0,1-1 0 0 0,-2 0 0 0 0,1-1 0 0 0,0 1 0 0 0,-1-2-1 0 0,1 1 1 0 0,-1-1 0 0 0,0 0 0 0 0,0 0 0 0 0,-4 0-50 0 0,-58 8-846 0 0,26-13-5303 0 0,39 0-79 0 0,2-1-3898 0 0</inkml:trace>
</inkml:ink>
</file>

<file path=ppt/ink/ink3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14.3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67 413 7930 0 0,'0'0'2012'0'0,"0"0"-177"0"0,0 0-164 0 0,0 0-13 0 0,0 0-32 0 0,0 0-197 0 0,0 0-358 0 0,0 0-348 0 0,0 0-252 0 0,0 0-155 0 0,0 0-54 0 0,0 0-7 0 0,0 0-8 0 0,-11 34-16 0 0,-30 107-25 0 0,27-34 174 0 0,15-81-284 0 0,-1-21-69 0 0,-1 0-1 0 0,1 0 0 0 0,1 0 1 0 0,-1 0-1 0 0,1 0 0 0 0,-1-1 0 0 0,1 1 1 0 0,1 0-1 0 0,-1 0 0 0 0,1-1 0 0 0,-1 1 1 0 0,2-1-1 0 0,-1 1 0 0 0,0-1 0 0 0,1 0 1 0 0,0 0-1 0 0,0 0 0 0 0,0 0 0 0 0,0 0 1 0 0,0-1-1 0 0,1 1 0 0 0,0-1 1 0 0,0 0-1 0 0,0 0 0 0 0,0 0 0 0 0,0-1 1 0 0,0 0-1 0 0,1 1 0 0 0,-1-1 0 0 0,1-1 1 0 0,0 1-1 0 0,0-1 0 0 0,-1 0 0 0 0,1 0 1 0 0,0 0-1 0 0,1-1-26 0 0,7-2 81 0 0,0 0-1 0 0,0-2 1 0 0,0 0-1 0 0,-1 0 1 0 0,1-1-1 0 0,-1 0 1 0 0,0-1 0 0 0,-1-1-1 0 0,1 0 1 0 0,-1-1-1 0 0,-1 1 1 0 0,0-2 0 0 0,0 0-1 0 0,0 0 1 0 0,-1-1-1 0 0,0 0 1 0 0,-1 0-1 0 0,0-1 1 0 0,0-3-81 0 0,56-56 49 0 0,-29 48-619 0 0,-15 48 25 0 0,-13-15 511 0 0,-5-7 46 0 0,0 1 1 0 0,0-1-1 0 0,1 0 1 0 0,-1 1-1 0 0,1-1 1 0 0,0 0-1 0 0,0-1 1 0 0,0 1-1 0 0,1 0 1 0 0,-1-1-1 0 0,1 0 1 0 0,0 0-1 0 0,0 0 1 0 0,0 0-1 0 0,0-1 0 0 0,1 1 1 0 0,-1-1-1 0 0,1 0 1 0 0,-1-1-1 0 0,1 1 1 0 0,0-1-1 0 0,0 0 1 0 0,-1 0-1 0 0,1 0 1 0 0,0 0-1 0 0,0-1 1 0 0,0 0-1 0 0,2 0-12 0 0,5-5 147 0 0,-1 0 0 0 0,1 0 0 0 0,-1-1 0 0 0,0-1-1 0 0,-1 1 1 0 0,1-2 0 0 0,-1 1 0 0 0,-1-2 0 0 0,0 1 0 0 0,0-1 0 0 0,0-1 0 0 0,-1 1-1 0 0,-1-1 1 0 0,1-1 0 0 0,-2 0 0 0 0,1-1-147 0 0,2 0 107 0 0,-4 4-67 0 0,0 0 0 0 0,0 0 0 0 0,-1 0 0 0 0,0-1 0 0 0,0 0 0 0 0,-1 1 0 0 0,-1-1 0 0 0,1-1 0 0 0,-1 1 0 0 0,-1 0 0 0 0,0 0 0 0 0,0-1 0 0 0,-1-4-40 0 0,-8-9-1621 0 0,5 20-3532 0 0,0 2-4867 0 0,3 1-172 0 0</inkml:trace>
  <inkml:trace contextRef="#ctx0" brushRef="#br0" timeOffset="460.804">1184 601 0 0 0,'0'0'709'0'0,"0"0"92"0"0,0 0 96 0 0,0 0 262 0 0,0 0 215 0 0,0 0 61 0 0,0 0-98 0 0,0 0-166 0 0,0 0-101 0 0,0 0-62 0 0,0 0-56 0 0,0 0-56 0 0,3-16-59 0 0,7-45-83 0 0,-10 60-680 0 0,0 0 0 0 0,0 0 0 0 0,-1 0 0 0 0,1 1 0 0 0,0-1 1 0 0,-1 0-1 0 0,1 0 0 0 0,-1 0 0 0 0,1 0 0 0 0,-1 1 0 0 0,1-1 0 0 0,-1 0 0 0 0,1 0 0 0 0,-1 1 0 0 0,0-1 0 0 0,1 1 0 0 0,-1-1 0 0 0,0 0 0 0 0,0 1 0 0 0,1-1 0 0 0,-1 1 0 0 0,0 0 0 0 0,0-1 0 0 0,0 1 0 0 0,0 0 0 0 0,0-1 0 0 0,0 1 0 0 0,1 0 0 0 0,-1 0 0 0 0,0 0 0 0 0,0 0 0 0 0,0 0 0 0 0,0 0 0 0 0,0 0 0 0 0,0 0 0 0 0,0 0 0 0 0,0 0 0 0 0,0 1 0 0 0,0-1 0 0 0,1 0 0 0 0,-1 0 0 0 0,0 1 0 0 0,0-1 0 0 0,0 1 0 0 0,0-1 0 0 0,0 1-74 0 0,-12 5 263 0 0,1 0-1 0 0,-1 1 1 0 0,1 0 0 0 0,0 1-1 0 0,1 1 1 0 0,0-1-1 0 0,0 2 1 0 0,1 0 0 0 0,0 0-1 0 0,1 1 1 0 0,-4 5-263 0 0,7-6 23 0 0,0-1 1 0 0,0 1 0 0 0,2 0 0 0 0,-1 0-1 0 0,1 0 1 0 0,0 1 0 0 0,1 0 0 0 0,0 0-1 0 0,1-1 1 0 0,0 1 0 0 0,1 1 0 0 0,0-1-1 0 0,1 0 1 0 0,0 0 0 0 0,2 8-24 0 0,-2-15 13 0 0,1 0-1 0 0,0 0 1 0 0,0 0 0 0 0,1 0 0 0 0,-1-1-1 0 0,1 1 1 0 0,-1 0 0 0 0,1-1 0 0 0,1 1-1 0 0,-1-1 1 0 0,0 0 0 0 0,1 0 0 0 0,-1 0-1 0 0,1 0 1 0 0,0 0 0 0 0,0-1 0 0 0,0 1 0 0 0,1-1-1 0 0,-1 0 1 0 0,0 1 0 0 0,1-2 0 0 0,0 1-1 0 0,-1 0 1 0 0,1-1 0 0 0,0 0 0 0 0,0 1-1 0 0,0-2 1 0 0,0 1 0 0 0,0 0 0 0 0,0-1-1 0 0,0 0 1 0 0,0 0 0 0 0,0 0 0 0 0,0 0-13 0 0,9 0 133 0 0,-1-1 0 0 0,0 0 1 0 0,0-1-1 0 0,0 0 0 0 0,0-1 1 0 0,0 0-1 0 0,0-1 0 0 0,-1 0 1 0 0,1-1-1 0 0,8-5-133 0 0,-8 3 80 0 0,-1-1 0 0 0,0 0 1 0 0,0-1-1 0 0,-1 0 0 0 0,0 0 1 0 0,0-1-1 0 0,-1-1 0 0 0,0 0 1 0 0,-1 0-1 0 0,-1 0 0 0 0,0-1 0 0 0,0 0 1 0 0,-1 0-1 0 0,0-1 0 0 0,-1 0 1 0 0,-1 0-1 0 0,0 0 0 0 0,-1-1 0 0 0,0 1 1 0 0,-1-1-1 0 0,0 1 0 0 0,-2-1 1 0 0,1 0-1 0 0,-2-9-80 0 0,0 21-137 0 0,0-1 1 0 0,1 0-1 0 0,-1 0 1 0 0,-1 1-1 0 0,1-1 0 0 0,0 1 1 0 0,-1-1-1 0 0,1 1 0 0 0,-1 0 1 0 0,0-1-1 0 0,0 1 1 0 0,0 0-1 0 0,0 0 0 0 0,0 0 1 0 0,0 0-1 0 0,0 1 1 0 0,-1-1-1 0 0,1 1 0 0 0,-1-1 1 0 0,1 1-1 0 0,-1 0 1 0 0,0 0-1 0 0,1 0 0 0 0,-1 0 1 0 0,0 0-1 0 0,0 1 0 0 0,-2-1 137 0 0,-48 11-9738 0 0,38-2 3810 0 0,2-1 539 0 0</inkml:trace>
  <inkml:trace contextRef="#ctx0" brushRef="#br0" timeOffset="784.935">1560 928 2769 0 0,'0'0'1895'0'0,"0"0"-8"0"0,0 0 309 0 0,0 0 423 0 0,0 0 161 0 0,0 0-337 0 0,0 0-609 0 0,0 0-571 0 0,0 0-350 0 0,0 0-185 0 0,0 0-94 0 0,0 0-81 0 0,0 0-90 0 0,6-18-52 0 0,44-131 416 0 0,-44 124-748 0 0,1 1 0 0 0,2-1 1 0 0,1 1-1 0 0,0 1 1 0 0,2-1-1 0 0,0 2 1 0 0,2 0-1 0 0,1 0 1 0 0,0 2-1 0 0,16-17-79 0 0,119-87-377 0 0,-149 123 273 0 0,0 0 0 0 0,0 0 0 0 0,0 0 1 0 0,1 1-1 0 0,-1-1 0 0 0,0 0 0 0 0,0 0 0 0 0,1 1 0 0 0,-1-1 0 0 0,1 0 1 0 0,-1 1-1 0 0,0 0 0 0 0,1-1 0 0 0,-1 1 0 0 0,1 0 0 0 0,-1 0 1 0 0,1 0-1 0 0,-1 0 0 0 0,1 0 0 0 0,-1 0 0 0 0,1 0 0 0 0,-1 0 0 0 0,1 0 1 0 0,-1 1-1 0 0,1-1 0 0 0,-1 1 0 0 0,0-1 0 0 0,1 1 0 0 0,-1 0 0 0 0,0-1 1 0 0,1 1-1 0 0,-1 0 0 0 0,0 0 0 0 0,0 0 0 0 0,0 0 0 0 0,0 0 1 0 0,0 0-1 0 0,0 0 0 0 0,0 0 0 0 0,0 0 0 0 0,0 1 0 0 0,0-1 0 0 0,-1 0 1 0 0,1 1-1 0 0,0-1 0 0 0,-1 0 0 0 0,1 1 0 0 0,-1-1 0 0 0,0 1 1 0 0,1-1-1 0 0,-1 1 0 0 0,0-1 0 0 0,0 1 0 0 0,0 1 104 0 0,0 33-7292 0 0,0-22 1805 0 0,0-2-758 0 0</inkml:trace>
  <inkml:trace contextRef="#ctx0" brushRef="#br0" timeOffset="1185.887">2272 1 8074 0 0,'0'0'3977'0'0,"0"0"-2348"0"0,0 0-859 0 0,0 0-10 0 0,0 0 179 0 0,0 0 98 0 0,0 0-56 0 0,0 0-185 0 0,0 0-152 0 0,0 0-83 0 0,0 0-30 0 0,-2 33-20 0 0,-5 108-47 0 0,17-39 341 0 0,73 295 210 0 0,-83-396-1017 0 0,4 16-134 0 0,0 1 0 0 0,-1 0 0 0 0,-1 1 0 0 0,-1-1 0 0 0,0 0 0 0 0,-1 1-1 0 0,-2 7 137 0 0,1-24-147 0 0,1-1 0 0 0,0 1 0 0 0,-1 0 0 0 0,0-1 0 0 0,1 0 0 0 0,-1 1 0 0 0,0-1 0 0 0,1 1-1 0 0,-1-1 1 0 0,0 0 0 0 0,0 1 0 0 0,0-1 0 0 0,0 0 0 0 0,0 0 0 0 0,-1 0 0 0 0,1 0 0 0 0,0 0-1 0 0,0 0 1 0 0,-1 0 0 0 0,1 0 0 0 0,-1-1 0 0 0,1 1 0 0 0,0-1 0 0 0,-1 1 0 0 0,1-1 0 0 0,-1 1-1 0 0,0-1 1 0 0,1 0 0 0 0,-1 1 0 0 0,1-1 0 0 0,-1 0 0 0 0,1 0 0 0 0,-1 0 0 0 0,0 0 0 0 0,1-1-1 0 0,-1 1 1 0 0,1 0 0 0 0,-1-1 0 0 0,1 1 0 0 0,-2-1 147 0 0,-26-30-11895 0 0,24 3 7278 0 0,4 19 4474 0 0</inkml:trace>
  <inkml:trace contextRef="#ctx0" brushRef="#br0" timeOffset="1477.858">2635 280 6073 0 0,'0'0'2761'0'0,"0"0"-942"0"0,0 0-385 0 0,0 0 43 0 0,0 0 36 0 0,0 0-134 0 0,0 0-285 0 0,0 0-296 0 0,-34 28-202 0 0,-104 86-132 0 0,36-31 534 0 0,100-82-978 0 0,0 0 1 0 0,-1 1-1 0 0,1-1 0 0 0,0 1 1 0 0,1 0-1 0 0,-1-1 1 0 0,0 1-1 0 0,0 0 1 0 0,1 0-1 0 0,-1 0 1 0 0,1 0-1 0 0,0 0 0 0 0,-1 1 1 0 0,1-1-1 0 0,0 0 1 0 0,0 0-1 0 0,0 1 1 0 0,1-1-1 0 0,-1 1 0 0 0,1-1 1 0 0,-1 1-1 0 0,1-1 1 0 0,0 1-1 0 0,0-1 1 0 0,0 1-1 0 0,0-1 1 0 0,0 1-1 0 0,1-1 0 0 0,-1 1 1 0 0,1-1-1 0 0,-1 1 1 0 0,1-1-1 0 0,0 0 1 0 0,0 1-1 0 0,0-1 0 0 0,0 0 1 0 0,1 0-1 0 0,-1 0 1 0 0,1 0-1 0 0,-1 0 1 0 0,1 0-1 0 0,-1 0 1 0 0,1 0-1 0 0,0 0 0 0 0,0-1 1 0 0,0 1-1 0 0,0-1 1 0 0,0 0-1 0 0,3 2-20 0 0,120 78 821 0 0,38 32-89 0 0,-65-14-1278 0 0,-84-86-3121 0 0,-8-10-3918 0 0,-4 0-3281 0 0</inkml:trace>
  <inkml:trace contextRef="#ctx0" brushRef="#br0" timeOffset="4102.969">3168 980 8298 0 0,'0'0'752'0'0,"0"0"-344"0"0,0 0-232 0 0,0 0 264 0 0,0 0 544 0 0,0 0 233 0 0,0 0-33 0 0,0 0-264 0 0,0 0-384 0 0,0 0-312 0 0,-108 225-248 0 0,75-185-216 0 0,0 4-344 0 0,-6 0-432 0 0,-3-3-689 0 0,1 3-1223 0 0,8-11-1289 0 0,9-14-208 0 0</inkml:trace>
</inkml:ink>
</file>

<file path=ppt/ink/ink3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3.1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513 66 5977 0 0,'0'0'1943'0'0,"0"0"-813"0"0,0 0-463 0 0,0 0 25 0 0,0 0 292 0 0,0 0 343 0 0,0 0 203 0 0,0 0-54 0 0,0 0-289 0 0,0 0-390 0 0,0 0-383 0 0,-29-13-243 0 0,-93-33-103 0 0,120 45-67 0 0,-1 0 0 0 0,1 0 0 0 0,-1 0 0 0 0,0 0 0 0 0,1 0 0 0 0,-1 1 1 0 0,0 0-1 0 0,0-1 0 0 0,1 1 0 0 0,-1 0 0 0 0,0 0 0 0 0,0 0 1 0 0,1 1-1 0 0,-1-1 0 0 0,0 1 0 0 0,0 0 0 0 0,1-1 0 0 0,-1 1 0 0 0,1 0 1 0 0,-1 0-1 0 0,1 1 0 0 0,-1-1 0 0 0,1 1 0 0 0,0-1 0 0 0,-1 1 1 0 0,1 0-1 0 0,0-1 0 0 0,-1 3-1 0 0,-7 5 9 0 0,-15 11-11 0 0,0 1-1 0 0,2 1 1 0 0,1 1 0 0 0,0 1 0 0 0,2 1 0 0 0,1 1-1 0 0,1 0 1 0 0,1 2 0 0 0,1 0 0 0 0,2 1-1 0 0,1 0 1 0 0,-8 25 2 0 0,18-47-45 0 0,0-1-1 0 0,0 1 1 0 0,0 0-1 0 0,1 0 1 0 0,0 0-1 0 0,0 0 0 0 0,1 0 1 0 0,0 0-1 0 0,0 0 1 0 0,0 0-1 0 0,1 1 1 0 0,0-1-1 0 0,1 0 1 0 0,0 0-1 0 0,0 1 1 0 0,0-1-1 0 0,1 0 1 0 0,0 0-1 0 0,1 0 0 0 0,-1-1 1 0 0,1 1-1 0 0,0-1 1 0 0,1 1-1 0 0,0-1 1 0 0,0 0-1 0 0,0 0 1 0 0,1 0-1 0 0,-1-1 1 0 0,1 0-1 0 0,1 0 1 0 0,-1 0-1 0 0,1-1 0 0 0,0 1 1 0 0,2 0 45 0 0,9 1-252 0 0,0-1 0 0 0,1-1 1 0 0,-1 0-1 0 0,1-1 0 0 0,0-1 0 0 0,0-1 1 0 0,0 0-1 0 0,0-2 0 0 0,0 0 0 0 0,0 0 1 0 0,0-2-1 0 0,0-1 0 0 0,7-2 252 0 0,218-83-11164 0 0,-233 85 10438 0 0,21-12-940 0 0</inkml:trace>
</inkml:ink>
</file>

<file path=ppt/ink/ink3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3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101 1 7610 0 0,'0'0'1337'0'0,"0"0"-455"0"0,0 0-259 0 0,0 0 98 0 0,0 0 234 0 0,0 0 183 0 0,-16 30-29 0 0,-50 98-162 0 0,63-125-885 0 0,1 1-1 0 0,0-1 1 0 0,0 1-1 0 0,0-1 1 0 0,1 1-1 0 0,-1 0 1 0 0,1-1-1 0 0,0 1 1 0 0,0 0 0 0 0,0 0-1 0 0,1 0 1 0 0,-1 0-1 0 0,1 0 1 0 0,0 0-1 0 0,0 0 1 0 0,1 0-1 0 0,-1 0 1 0 0,1 2-62 0 0,1 1 131 0 0,1 2-5 0 0,1 0 1 0 0,0 0 0 0 0,1-1-1 0 0,0 0 1 0 0,0 0-1 0 0,0 0 1 0 0,1 0 0 0 0,1-1-1 0 0,-1 0 1 0 0,1 0-1 0 0,0-1 1 0 0,0 0 0 0 0,1 0-1 0 0,0-1 1 0 0,0 1-1 0 0,1-2 1 0 0,-1 1 0 0 0,1-1-1 0 0,0-1 1 0 0,0 0-1 0 0,0 0 1 0 0,0 0 0 0 0,1-1-1 0 0,-1-1 1 0 0,1 0-1 0 0,-1 0 1 0 0,6-1-127 0 0,-8 1 110 0 0,0 0 1 0 0,-1 0-1 0 0,1-1 1 0 0,0 0-1 0 0,0-1 1 0 0,0 0-1 0 0,0 0 1 0 0,-1 0-1 0 0,1 0 1 0 0,-1-1-1 0 0,1-1 1 0 0,-1 1-1 0 0,1-1 0 0 0,-1 0 1 0 0,0 0-1 0 0,0-1 1 0 0,-1 1-1 0 0,1-1 1 0 0,-1-1-1 0 0,0 1 1 0 0,0-1-1 0 0,0 0 1 0 0,0 0-1 0 0,-1 0 1 0 0,0-1-1 0 0,0 0 1 0 0,-1 1-1 0 0,1-1 0 0 0,-1 0 1 0 0,0-3-111 0 0,0 2-37 0 0,-1 0 0 0 0,-1 0 0 0 0,1-1 0 0 0,-1 1 0 0 0,-1 0 0 0 0,1 0-1 0 0,-1-1 1 0 0,-1 1 0 0 0,1-1 0 0 0,-1 1 0 0 0,0 0 0 0 0,-1 0 0 0 0,0 0 0 0 0,0 0 0 0 0,-1 0 0 0 0,1 0 0 0 0,-1 0 0 0 0,-1 1 0 0 0,1-1-1 0 0,-1 1 1 0 0,-1 0 0 0 0,1 0 0 0 0,-1 1 0 0 0,0-1 0 0 0,0 1 0 0 0,0 0 0 0 0,-1 0 0 0 0,0 1 0 0 0,0-1 0 0 0,0 1 0 0 0,0 1 0 0 0,-1-1-1 0 0,1 1 1 0 0,-1 0 0 0 0,-5-1 37 0 0,-98-11-4421 0 0,75 24-289 0 0,4 11-3781 0 0,23-13 4118 0 0</inkml:trace>
</inkml:ink>
</file>

<file path=ppt/ink/ink3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3.8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29 314 8874 0 0,'0'0'1004'0'0,"0"0"-420"0"0,0 0 159 0 0,0 0 513 0 0,0 0 442 0 0,0 0 221 0 0,0 0-140 0 0,0 0-351 0 0,0 0-333 0 0,0 0-286 0 0,0 0-237 0 0,0 0-180 0 0,-5 1-162 0 0,2-1-208 0 0,3 1-19 0 0,0-1-1 0 0,-1 1 0 0 0,1-1 0 0 0,-1 0 0 0 0,1 1 1 0 0,0-1-1 0 0,-1 0 0 0 0,1 0 0 0 0,-1 1 0 0 0,1-1 1 0 0,-1 0-1 0 0,1 0 0 0 0,-1 0 0 0 0,1 0 1 0 0,-1 1-1 0 0,1-1 0 0 0,-1 0 0 0 0,1 0 0 0 0,-1 0 1 0 0,1 0-1 0 0,-1 0 0 0 0,1 0 0 0 0,-1 0 0 0 0,1-1 1 0 0,-1 1-1 0 0,1 0 0 0 0,-1 0 0 0 0,1 0 1 0 0,-1 0-1 0 0,1-1 0 0 0,-1 1 0 0 0,1 0 0 0 0,-1 0 1 0 0,1-1-1 0 0,-1 1 0 0 0,1 0 0 0 0,0-1 0 0 0,-1 1 1 0 0,1-1-1 0 0,0 1 0 0 0,-1 0 0 0 0,1-1 1 0 0,0 1-1 0 0,-1-1 0 0 0,1 1 0 0 0,0-1 0 0 0,0 1 1 0 0,0-1-1 0 0,-1 1 0 0 0,1-1 0 0 0,0 1 0 0 0,0-1 1 0 0,0 1-1 0 0,0-1 0 0 0,0 1 0 0 0,0-1 1 0 0,0 1-1 0 0,0-1 0 0 0,0 1 0 0 0,0-1 0 0 0,0 1 1 0 0,1-1-1 0 0,-1 1 0 0 0,0-1 0 0 0,0 1 0 0 0,1-1-2 0 0,17-37 54 0 0,1 2 0 0 0,3 0-1 0 0,0 2 1 0 0,17-19-54 0 0,34-51-65 0 0,-73 104 42 0 0,0 0 1 0 0,0 0 0 0 0,0 1-1 0 0,0-1 1 0 0,0 0-1 0 0,0 1 1 0 0,0-1 0 0 0,0 0-1 0 0,0 0 1 0 0,0 1 0 0 0,1-1-1 0 0,-1 0 1 0 0,0 1-1 0 0,0-1 1 0 0,0 0 0 0 0,0 0-1 0 0,0 1 1 0 0,1-1-1 0 0,-1 0 1 0 0,0 0 0 0 0,0 0-1 0 0,1 1 1 0 0,-1-1-1 0 0,0 0 1 0 0,0 0 0 0 0,1 0-1 0 0,-1 0 1 0 0,0 0-1 0 0,0 0 1 0 0,1 1 0 0 0,-1-1-1 0 0,0 0 1 0 0,1 0-1 0 0,-1 0 1 0 0,0 0 0 0 0,0 0-1 0 0,1 0 1 0 0,-1 0-1 0 0,0 0 1 0 0,1 0 0 0 0,-1 0-1 0 0,0 0 1 0 0,1 0 0 0 0,-1 0-1 0 0,0-1 1 0 0,0 1-1 0 0,1 0 1 0 0,-1 0 0 0 0,0 0-1 0 0,0 0 1 0 0,1 0-1 0 0,-1-1 1 0 0,0 1 0 0 0,0 0-1 0 0,1 0 1 0 0,-1 0-1 0 0,0-1 1 0 0,0 1 0 0 0,0 0-1 0 0,1 0 23 0 0,0 34-162 0 0,0-28 182 0 0,23 132 198 0 0,-22-132-207 0 0,0-1 1 0 0,0 0-1 0 0,1 0 1 0 0,-1 0-1 0 0,1 0 1 0 0,1-1-1 0 0,-1 1 1 0 0,1-1-1 0 0,-1 0 1 0 0,1 0 0 0 0,0 0-1 0 0,1-1 1 0 0,-1 1-1 0 0,1-1 1 0 0,-1 0-1 0 0,1 0 1 0 0,0 0-1 0 0,0-1 1 0 0,0 0-1 0 0,1 0 1 0 0,-1 0-1 0 0,0-1 1 0 0,6 1-12 0 0,-2 0 80 0 0,0-1-1 0 0,0-1 1 0 0,1 0 0 0 0,-1 0-1 0 0,0-1 1 0 0,1 0 0 0 0,-1 0-1 0 0,0-1 1 0 0,0-1 0 0 0,0 1-1 0 0,0-2 1 0 0,-1 1 0 0 0,1-1-1 0 0,-1 0 1 0 0,0-1 0 0 0,0 0-1 0 0,0 0 1 0 0,-1 0 0 0 0,0-1-1 0 0,0 0 1 0 0,0-1 0 0 0,-1 0-1 0 0,5-6-79 0 0,44-90-268 0 0,-50 78-4607 0 0,-4-1-4739 0 0,-1 18 841 0 0</inkml:trace>
</inkml:ink>
</file>

<file path=ppt/ink/ink3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4.4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1 258 9562 0 0,'0'0'1436'0'0,"0"0"-1170"0"0,0 0-348 0 0,0 0 356 0 0,0 0 465 0 0,0 0 303 0 0,0 0 161 0 0,0 0 36 0 0,0 0-62 0 0,0 0-121 0 0,33 11-156 0 0,102 36-137 0 0,-52-35 301 0 0,-69-13-859 0 0,5-2-26 0 0,-1 0 0 0 0,0-1 0 0 0,0 0 0 0 0,-1-2-1 0 0,0 0 1 0 0,1-1 0 0 0,-2-1 0 0 0,1 0-1 0 0,-1-1 1 0 0,-1-1 0 0 0,0 0 0 0 0,0-1 0 0 0,-1-1-1 0 0,0 0 1 0 0,-1-1 0 0 0,-1-1 0 0 0,0 0-1 0 0,8-12-178 0 0,-17 24-45 0 0,-1-1 0 0 0,1 0-1 0 0,-1 0 1 0 0,0-1-1 0 0,0 1 1 0 0,0 0-1 0 0,0-1 1 0 0,-1 1 0 0 0,1-1-1 0 0,-1 1 1 0 0,0-1-1 0 0,0 0 1 0 0,0 1-1 0 0,-1-1 1 0 0,1 0 0 0 0,-1 0-1 0 0,0 0 1 0 0,0 0-1 0 0,0 1 1 0 0,0-1-1 0 0,-1 0 1 0 0,0 0 0 0 0,1 0-1 0 0,-1 1 1 0 0,-1-1-1 0 0,1 0 1 0 0,-1 1-1 0 0,1-1 1 0 0,-1 1 0 0 0,0 0-1 0 0,0-1 1 0 0,0 1-1 0 0,-1 0 1 0 0,1 0-1 0 0,-1 1 1 0 0,0-1-1 0 0,0 0 1 0 0,1 1 0 0 0,-2 0-1 0 0,1-1 1 0 0,0 1-1 0 0,0 0 1 0 0,-1 1-1 0 0,1-1 1 0 0,-4 0 45 0 0,4 1-104 0 0,0 1-1 0 0,0 0 1 0 0,0 0-1 0 0,-1 0 1 0 0,1 1-1 0 0,0-1 1 0 0,0 1-1 0 0,0 0 1 0 0,0 0 0 0 0,0 0-1 0 0,0 0 1 0 0,0 0-1 0 0,0 1 1 0 0,0-1-1 0 0,1 1 1 0 0,-1 0-1 0 0,0 0 1 0 0,1 0 0 0 0,-1 0-1 0 0,1 0 1 0 0,0 0-1 0 0,0 1 1 0 0,0-1-1 0 0,0 1 1 0 0,0-1-1 0 0,1 1 1 0 0,-1 0-1 0 0,1 0 1 0 0,-1 0 0 0 0,1 0-1 0 0,0 0 105 0 0,-24 101-251 0 0,25-101 231 0 0,-9 97 73 0 0,4 1 1 0 0,6 62-54 0 0,1-41 15 0 0,-2-65 16 0 0,4 46-119 0 0,-5 0 1 0 0,-4 0-1 0 0,-5-1 0 0 0,-4 0 1 0 0,-4 0-1 0 0,-28 83 88 0 0,42-175 35 0 0,-1 1 0 0 0,0-1-1 0 0,0 0 1 0 0,-1 0 0 0 0,0 0 0 0 0,-1-1 0 0 0,0 0 0 0 0,-1 0 0 0 0,0-1 0 0 0,0 1-1 0 0,-1-1-34 0 0,6-5 27 0 0,-1-1 1 0 0,1 1-1 0 0,-1-1 0 0 0,0 1 0 0 0,0-1 0 0 0,1 0 0 0 0,-1 0 0 0 0,-1-1 0 0 0,1 1 0 0 0,0-1 0 0 0,0 0 0 0 0,0 0 1 0 0,-1 0-1 0 0,1-1 0 0 0,-1 0 0 0 0,1 0 0 0 0,0 0 0 0 0,-1 0 0 0 0,1 0 0 0 0,0-1 0 0 0,-1 0 0 0 0,1 0 0 0 0,0 0 1 0 0,0 0-1 0 0,-1-1 0 0 0,1 0 0 0 0,0 0 0 0 0,1 0 0 0 0,-1 0 0 0 0,-1-1-27 0 0,-3-6 56 0 0,-1-1 0 0 0,1 0 1 0 0,0 0-1 0 0,1-1 0 0 0,0 0 0 0 0,1-1 0 0 0,1 1 0 0 0,-1-1 0 0 0,2 0 1 0 0,0 0-1 0 0,0-1 0 0 0,1 1 0 0 0,0-1 0 0 0,2 0 0 0 0,-1 0 0 0 0,1 0 0 0 0,1 1 1 0 0,0-1-1 0 0,1 0 0 0 0,1 0 0 0 0,0-2-56 0 0,-2-8 89 0 0,1 4-36 0 0,1 0-1 0 0,1 1 0 0 0,0-1 0 0 0,1 1 1 0 0,1 0-1 0 0,1 0 0 0 0,1 1 0 0 0,0 0 1 0 0,1 0-1 0 0,1 0 0 0 0,0 1 0 0 0,2 1 1 0 0,-1-1-1 0 0,2 2 0 0 0,0 0 0 0 0,5-4-52 0 0,6-6 39 0 0,2 2-1 0 0,0 1 1 0 0,1 1 0 0 0,1 1-1 0 0,1 1 1 0 0,0 1-1 0 0,2 2 1 0 0,26-10-39 0 0,24 1-548 0 0,-62 22-3832 0 0,2 2-4298 0 0,-18 0 539 0 0</inkml:trace>
</inkml:ink>
</file>

<file path=ppt/ink/ink3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4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0 13867 0 0,'0'0'1072'0'0,"0"0"-416"0"0,0 0 145 0 0,0 0 111 0 0,0 0-40 0 0,0 0-176 0 0,0 0-280 0 0,0 0-200 0 0,0 0-128 0 0,-2 188-120 0 0,4-170-104 0 0,0 1-104 0 0,5-4-256 0 0,-3-4-344 0 0,-1 0-552 0 0,1-4-1009 0 0,2 0-1912 0 0,-5-7-4705 0 0</inkml:trace>
</inkml:ink>
</file>

<file path=ppt/ink/ink3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4.8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8418 0 0,'0'0'5257'0'0,"0"0"-4465"0"0,0 0-448 0 0,0 0-272 0 0,0 0-104 0 0,0 0-152 0 0,0 0-376 0 0,0 0-448 0 0,0 0-505 0 0,0 0-559 0 0,0 0-1001 0 0,0 0-951 0 0,0 0 1607 0 0</inkml:trace>
</inkml:ink>
</file>

<file path=ppt/ink/ink3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0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177 610 936 0 0,'0'0'1710'0'0,"0"0"-248"0"0,0 0-85 0 0,0 0 141 0 0,0 0 205 0 0,0 0 53 0 0,0 0-191 0 0,0 0-338 0 0,0 0-357 0 0,0 0-302 0 0,0 0-226 0 0,-6 1-138 0 0,-3 2-151 0 0,1 1-1 0 0,0 0 1 0 0,0 1-1 0 0,1-1 1 0 0,-1 2 0 0 0,1-1-1 0 0,0 1 1 0 0,1 0 0 0 0,-1 0-1 0 0,1 1 1 0 0,-5 6-73 0 0,3-4 112 0 0,0 1 1 0 0,0 0-1 0 0,1 1 0 0 0,0-1 1 0 0,1 2-1 0 0,0-1 0 0 0,1 0 1 0 0,0 1-1 0 0,1 0 1 0 0,0 0-1 0 0,1 1 0 0 0,0-1 1 0 0,1 1-1 0 0,1-1 0 0 0,0 1 1 0 0,0 0-1 0 0,1-1 1 0 0,1 1-1 0 0,1 5-112 0 0,-2-15 26 0 0,1 1 0 0 0,0-1-1 0 0,0 0 1 0 0,0 1 0 0 0,0-1 0 0 0,0 0 0 0 0,0 0 0 0 0,1 0-1 0 0,0 0 1 0 0,0 0 0 0 0,-1 0 0 0 0,2-1 0 0 0,-1 1-1 0 0,0 0 1 0 0,0-1 0 0 0,1 0 0 0 0,-1 0 0 0 0,1 0 0 0 0,0 0-1 0 0,0 0 1 0 0,0 0 0 0 0,0 0 0 0 0,0-1 0 0 0,0 0 0 0 0,0 0-1 0 0,0 1 1 0 0,1-2 0 0 0,-1 1 0 0 0,0 0 0 0 0,1-1-1 0 0,-1 1 1 0 0,0-1 0 0 0,1 0 0 0 0,-1 0 0 0 0,3-1-26 0 0,4 0 127 0 0,0-1 0 0 0,-1 0 0 0 0,0 0 0 0 0,1-1-1 0 0,-1-1 1 0 0,0 1 0 0 0,0-1 0 0 0,-1-1 0 0 0,1 0 0 0 0,-1 0 0 0 0,0 0 0 0 0,1-3-127 0 0,26-21 131 0 0,-1-3-1 0 0,-1-1 1 0 0,-2-1-1 0 0,-2-1 1 0 0,-1-2-1 0 0,-2-1 1 0 0,-1-1-1 0 0,-2-1 1 0 0,-2-1-1 0 0,-2-1 0 0 0,-1 0 1 0 0,-3-2-1 0 0,4-21-130 0 0,-14 51-98 0 0,0-1 0 0 0,-2 1-1 0 0,0-1 1 0 0,0 0-1 0 0,-2 0 1 0 0,1 0-1 0 0,-2-1 1 0 0,0 1-1 0 0,-1 0 1 0 0,-1 0-1 0 0,0 0 1 0 0,-1 0-1 0 0,-1 0 1 0 0,0 1-1 0 0,-1-1 1 0 0,0 1-1 0 0,-1 0 1 0 0,-1 1-1 0 0,0-1 1 0 0,-1 1 0 0 0,0 1-1 0 0,-1 0 1 0 0,-1 0-1 0 0,0 0 1 0 0,-1 0 98 0 0,5 9-91 0 0,0 0 0 0 0,-1 0 1 0 0,1 0-1 0 0,0 1 1 0 0,-1 0-1 0 0,0 0 0 0 0,1 1 1 0 0,-1 0-1 0 0,0 0 1 0 0,0 1-1 0 0,1 0 0 0 0,-1 0 1 0 0,0 0-1 0 0,0 1 1 0 0,0 0-1 0 0,1 0 0 0 0,-1 1 1 0 0,0 0-1 0 0,1 0 1 0 0,-1 0-1 0 0,1 1 0 0 0,0 0 1 0 0,0 0-1 0 0,0 1 0 0 0,0-1 1 0 0,1 1-1 0 0,0 1 1 0 0,-1-1-1 0 0,1 1 0 0 0,1 0 1 0 0,-1 0-1 0 0,1 0 1 0 0,0 1 90 0 0,-12 10 36 0 0,2 2 0 0 0,0 0 0 0 0,0 0 0 0 0,2 1 0 0 0,1 1 0 0 0,0 0 1 0 0,1 0-1 0 0,2 1 0 0 0,0 0 0 0 0,1 1 0 0 0,-3 15-36 0 0,7-25 90 0 0,1 0 0 0 0,0 1 0 0 0,0-1 0 0 0,1 0 0 0 0,1 1 0 0 0,0-1 0 0 0,1 1 1 0 0,0-1-1 0 0,1 0 0 0 0,0 1 0 0 0,1-1 0 0 0,1 0 0 0 0,0 0 0 0 0,0-1 0 0 0,1 1 0 0 0,0-1 0 0 0,1 0 0 0 0,1 0 0 0 0,0-1 0 0 0,0 0 0 0 0,8 8-90 0 0,11 4-10 0 0,1-2 1 0 0,0-1-1 0 0,2-2 0 0 0,0 0 1 0 0,0-2-1 0 0,2-1 0 0 0,0-1 1 0 0,0-2-1 0 0,1-2 0 0 0,1 0 1 0 0,-1-2-1 0 0,1-2 0 0 0,0-1 1 0 0,1-1-1 0 0,-1-2 0 0 0,19-2 10 0 0,2-3-3249 0 0,-20-6-5092 0 0,-24 6 794 0 0</inkml:trace>
</inkml:ink>
</file>

<file path=ppt/ink/ink3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1 353 2112 0 0,'0'0'2468'0'0,"0"0"-1045"0"0,0 0 40 0 0,0 0 328 0 0,0 0 216 0 0,0 0 17 0 0,0 0-207 0 0,0 0-253 0 0,33-3-233 0 0,106-9-208 0 0,-59-12 311 0 0,-65 15-1089 0 0,1 2-161 0 0,-1-1 1 0 0,0-1 0 0 0,-1 0-1 0 0,0-1 1 0 0,0 0 0 0 0,-1-1-1 0 0,0 0 1 0 0,-1-1 0 0 0,0-1-1 0 0,-1 0 1 0 0,-1-1 0 0 0,0 0-1 0 0,0 0 1 0 0,-2-1 0 0 0,0 0-1 0 0,0-1 1 0 0,1-8-185 0 0,-8 22-8 0 0,0-1 0 0 0,-1 1 1 0 0,1-1-1 0 0,-1 0 0 0 0,0 1 0 0 0,0-1 0 0 0,0 0 0 0 0,0 1 1 0 0,0-1-1 0 0,-1 0 0 0 0,1 1 0 0 0,-1-1 0 0 0,1 0 0 0 0,-1 1 1 0 0,0-1-1 0 0,0 1 0 0 0,0 0 0 0 0,-1-1 0 0 0,1 1 0 0 0,0 0 1 0 0,-1 0-1 0 0,0-1 0 0 0,1 1 0 0 0,-1 0 0 0 0,0 1 0 0 0,0-1 1 0 0,0 0-1 0 0,0 1 0 0 0,-1-1 0 0 0,1 1 0 0 0,0-1 0 0 0,-1 1 0 0 0,1 0 1 0 0,0 0-1 0 0,-1 0 0 0 0,0 0 0 0 0,1 1 0 0 0,-1-1 0 0 0,1 1 1 0 0,-1-1-1 0 0,0 1 0 0 0,1 0 0 0 0,-1 0 0 0 0,0 0 0 0 0,1 1 1 0 0,-1-1-1 0 0,0 0 0 0 0,1 1 0 0 0,-2 0 8 0 0,-5 0-75 0 0,1 0-1 0 0,-1 0 1 0 0,0 1-1 0 0,0 0 1 0 0,1 0-1 0 0,-1 1 1 0 0,1 0-1 0 0,0 1 1 0 0,0 0-1 0 0,0 0 1 0 0,1 1-1 0 0,-1 0 1 0 0,1 0-1 0 0,0 0 1 0 0,0 1-1 0 0,1 0 1 0 0,0 1-1 0 0,0-1 1 0 0,0 1-1 0 0,1 1 1 0 0,-1 1 75 0 0,-3 3-217 0 0,2 1 0 0 0,0 0 0 0 0,0 0 0 0 0,1 1 0 0 0,1 0 0 0 0,0 0 0 0 0,1 0 0 0 0,0 0 0 0 0,1 1 0 0 0,1-1 0 0 0,1 1 0 0 0,-1 7 217 0 0,3-15-206 0 0,-1 0 0 0 0,1 0 0 0 0,0 0-1 0 0,1 0 1 0 0,-1-1 0 0 0,1 1 0 0 0,1 0 0 0 0,-1-1-1 0 0,1 1 1 0 0,0-1 0 0 0,1 0 0 0 0,-1 0-1 0 0,1 0 1 0 0,0-1 0 0 0,1 1 0 0 0,-1-1 0 0 0,1 0-1 0 0,0 0 1 0 0,1 0 0 0 0,-1-1 0 0 0,1 0 0 0 0,5 3 206 0 0,56 25-4524 0 0,-8-11-3071 0 0,-39-16 4782 0 0</inkml:trace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04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463 258 0 0 0,'0'0'225'0'0,"0"0"10"0"0,0 0 24 0 0,5 7 4921 0 0,72 5 1602 0 0,-19-2-5087 0 0,26-5 705 0 0,1-3 0 0 0,78-9-2400 0 0,271-29 2105 0 0,-252 32-1736 0 0,-175 5-79 0 0,-2 0-3007 0 0,-5 0-2416 0 0,-6 0-3402 0 0,1-1 2980 0 0</inkml:trace>
  <inkml:trace contextRef="#ctx0" brushRef="#br0" timeOffset="1419.968">2 1624 0 0 0,'-1'0'25'0'0,"1"0"167"0"0,0 0 294 0 0,0 0 103 0 0,0 0 53 0 0,0 0-5 0 0,0 0-23 0 0,0 0-12 0 0,37-7 4153 0 0,127 6 1111 0 0,337 5-1730 0 0,-182-11-3126 0 0,224 11-558 0 0,-477-1-399 0 0,-27 1-16 0 0,-39-4-54 0 0,0 0-30 0 0,0 0-65 0 0,0 0-89 0 0,0 0-181 0 0,0 0-326 0 0,0 0-599 0 0,-5-7-11002 0 0,3 7 7296 0 0</inkml:trace>
  <inkml:trace contextRef="#ctx0" brushRef="#br0" timeOffset="2301.718">833 63 0 0 0,'0'0'320'0'0,"0"0"87"0"0,0 0 176 0 0,0 0 375 0 0,0 0 436 0 0,0 0 309 0 0,0 0-33 0 0,0 0-257 0 0,0 0-318 0 0,0 0-254 0 0,0 0-157 0 0,0 0-48 0 0,0 0 19 0 0,3 15 22 0 0,31 96 1724 0 0,-21-70-1821 0 0,-2 1-1 0 0,-2 0 1 0 0,-2 0 0 0 0,-1 1 0 0 0,-3 0 0 0 0,-1 0 0 0 0,-2 0 0 0 0,-3 11-580 0 0,2 9 376 0 0,-23 432 633 0 0,28 117-872 0 0,12-501-117 0 0,-4-38 9 0 0,-31-68-1154 0 0,11-9-3204 0 0,5-4-5364 0 0,3 5 3193 0 0</inkml:trace>
  <inkml:trace contextRef="#ctx0" brushRef="#br0" timeOffset="2705.653">1160 1142 0 0 0,'0'0'568'0'0,"0"0"234"0"0,0 0 259 0 0,0 0 258 0 0,0 0 132 0 0,0 0-144 0 0,0 0-245 0 0,0 0-185 0 0,0 0-65 0 0,0 0 43 0 0,0 0 73 0 0,0 0 9 0 0,-6 21-48 0 0,-47 128 1006 0 0,26-99-1592 0 0,-3-1 0 0 0,-1-2 0 0 0,-3 0 0 0 0,-4 1-303 0 0,-215 206-93 0 0,247-247-10 0 0,1-1 0 0 0,0 1 0 0 0,1 0 0 0 0,0 0 0 0 0,0 0 0 0 0,0 0 0 0 0,1 1 0 0 0,0-1-1 0 0,1 1 1 0 0,-1 0 0 0 0,2 0 0 0 0,-2 8 103 0 0,0 8-4519 0 0,3 0-4204 0 0,0-23 7320 0 0</inkml:trace>
  <inkml:trace contextRef="#ctx0" brushRef="#br0" timeOffset="3454.317">1205 0 0 0 0,'0'0'904'0'0,"0"0"159"0"0,0 0 31 0 0,0 0-43 0 0,0 0-121 0 0,0 0-93 0 0,0 0-59 0 0,0 0-9 0 0,0 0 1 0 0,0 0 20 0 0,-27 27 33 0 0,-81 87-11 0 0,3 7 1059 0 0,-112 154 224 0 0,181-234-2168 0 0,2-2-1065 0 0,16-11-3641 0 0,18-22-1758 0 0,0-5 4477 0 0</inkml:trace>
  <inkml:trace contextRef="#ctx0" brushRef="#br0" timeOffset="6395.896">1563 652 288 0 0,'0'0'1046'0'0,"0"0"-22"0"0,0 0 121 0 0,0 0 260 0 0,0 0 256 0 0,0 0 58 0 0,0 0-153 0 0,0 0-327 0 0,0 0-347 0 0,0 0-258 0 0,0 0-177 0 0,-2-2-61 0 0,-7-1 507 0 0,14 19 730 0 0,1 7-1028 0 0,29 280 1593 0 0,-33-191-1581 0 0,-2-112-522 0 0,0 0 45 0 0,0 0 68 0 0,0 0 89 0 0,0 0 38 0 0,0 0 4 0 0,0-26 705 0 0,-2 10-984 0 0,1-1 1 0 0,0 0-1 0 0,1 1 1 0 0,1-1-1 0 0,0 0 1 0 0,2 1-1 0 0,0 0 1 0 0,0-1-1 0 0,5-10-60 0 0,1 0 26 0 0,2 0 0 0 0,0 0 0 0 0,2 1 1 0 0,0 1-1 0 0,2 0 0 0 0,1 1 0 0 0,5-5-26 0 0,-11 16 7 0 0,1 0 1 0 0,1 0-1 0 0,0 1 1 0 0,0 1-1 0 0,1 0 1 0 0,1 1-1 0 0,0 0 1 0 0,3 0-8 0 0,-17 9 5 0 0,1 1 1 0 0,0 0-1 0 0,0 0 1 0 0,0 0-1 0 0,0 0 0 0 0,-1 0 1 0 0,1 0-1 0 0,0 0 1 0 0,0 0-1 0 0,0 0 1 0 0,0 0-1 0 0,0 0 0 0 0,-1 0 1 0 0,1 0-1 0 0,0 1 1 0 0,0-1-1 0 0,0 0 1 0 0,-1 1-1 0 0,1-1 0 0 0,0 1 1 0 0,0-1-1 0 0,-1 0 1 0 0,1 1-1 0 0,0 0 1 0 0,-1-1-1 0 0,1 1 0 0 0,-1-1 1 0 0,1 1-1 0 0,-1 0 1 0 0,1-1-1 0 0,-1 1 1 0 0,1 0-1 0 0,-1 0 0 0 0,0-1 1 0 0,1 1-1 0 0,-1 0 1 0 0,0 0-1 0 0,0 0 1 0 0,1 0-1 0 0,-1-1 0 0 0,0 1 1 0 0,0 0-1 0 0,0 0 1 0 0,0 0-1 0 0,0 0 1 0 0,0-1-1 0 0,0 1 0 0 0,-1 0 1 0 0,1 0-1 0 0,0 0 1 0 0,0 0-1 0 0,-1-1 1 0 0,1 1-1 0 0,0 0 0 0 0,-1 0 1 0 0,1-1-1 0 0,-1 1 1 0 0,1 0-6 0 0,1 16 100 0 0,26 108 298 0 0,-9-95-898 0 0,-17-30 115 0 0,-1 0-257 0 0,0 0-334 0 0,0 0-504 0 0,0-7-10849 0 0,0 3 5155 0 0</inkml:trace>
</inkml:ink>
</file>

<file path=ppt/ink/ink3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4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0 457 5297 0 0,'0'0'3773'0'0,"0"0"-1445"0"0,0 0-573 0 0,0 0-138 0 0,0 0-121 0 0,0 0-196 0 0,0 0-251 0 0,0 0-220 0 0,0 0-147 0 0,0 0-97 0 0,0 0-83 0 0,0 0-88 0 0,12-31-70 0 0,38-98-85 0 0,-3 47 105 0 0,-31 58-326 0 0,1 0-1 0 0,1 2 1 0 0,1 0-1 0 0,1 1 1 0 0,1 0 0 0 0,21-14-38 0 0,-42 35-25 0 0,0-1 1 0 0,1 1-1 0 0,-1 0 1 0 0,1 0-1 0 0,-1 0 1 0 0,1 0-1 0 0,-1 0 1 0 0,1 0-1 0 0,-1 0 1 0 0,0 0-1 0 0,1 0 1 0 0,-1 0-1 0 0,1 0 1 0 0,-1 0-1 0 0,1 0 1 0 0,-1 1 0 0 0,1-1-1 0 0,-1 0 1 0 0,0 0-1 0 0,1 0 1 0 0,-1 1-1 0 0,1-1 1 0 0,-1 0-1 0 0,0 0 1 0 0,1 1-1 0 0,-1-1 1 0 0,0 0-1 0 0,1 1 1 0 0,-1-1-1 0 0,0 0 1 0 0,0 1-1 0 0,1-1 1 0 0,-1 0-1 0 0,0 1 1 0 0,0-1 0 0 0,0 1-1 0 0,0-1 1 0 0,1 1-1 0 0,-1-1 1 0 0,0 0-1 0 0,0 1 1 0 0,0-1-1 0 0,0 1 1 0 0,0-1-1 0 0,0 1 1 0 0,0-1-1 0 0,0 1 1 0 0,0-1-1 0 0,0 1 1 0 0,0-1-1 0 0,0 0 1 0 0,-1 1 0 0 0,1-1-1 0 0,0 1 1 0 0,0-1-1 0 0,0 0 1 0 0,-1 1-1 0 0,1-1 1 0 0,0 1-1 0 0,0-1 1 0 0,-1 0-1 0 0,1 1 1 0 0,0-1-1 0 0,-1 0 25 0 0,-6 39-389 0 0,4-25 325 0 0,-2 0 38 0 0,1 0 0 0 0,1 0-1 0 0,0 1 1 0 0,1-1 0 0 0,1 0 0 0 0,0 1 0 0 0,1-1 0 0 0,0 1-1 0 0,3 13 27 0 0,-1-23 18 0 0,0-1-1 0 0,0 0 1 0 0,0 0 0 0 0,0 0-1 0 0,1 0 1 0 0,0-1-1 0 0,0 1 1 0 0,0 0-1 0 0,0-1 1 0 0,0 0-1 0 0,1 0 1 0 0,-1 0-1 0 0,1 0 1 0 0,0-1-1 0 0,0 1 1 0 0,0-1 0 0 0,0 0-1 0 0,0 0 1 0 0,1-1-1 0 0,-1 1 1 0 0,0-1-1 0 0,1 0 1 0 0,-1 0-1 0 0,1 0 1 0 0,-1-1-1 0 0,1 0 1 0 0,0 0-18 0 0,5 1 129 0 0,0-1 1 0 0,0 0-1 0 0,-1 0 0 0 0,1-1 1 0 0,0-1-1 0 0,0 0 0 0 0,-1 0 1 0 0,1-1-1 0 0,-1 0 0 0 0,1 0 1 0 0,-1-1-1 0 0,3-2-129 0 0,2-4 98 0 0,1 0 1 0 0,-2 0-1 0 0,1-2 0 0 0,-2 0 0 0 0,0 0 1 0 0,0-1-1 0 0,-1 0 0 0 0,0-1 0 0 0,-2-1 0 0 0,3-4-98 0 0,50-99-5405 0 0,-37 75-6713 0 0,-18 28 6069 0 0</inkml:trace>
</inkml:ink>
</file>

<file path=ppt/ink/ink3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15475 0 0,'0'0'367'0'0,"0"0"2"0"0,0 0 334 0 0,0 0 348 0 0,0 0 159 0 0,0 0-43 0 0,0 0-232 0 0,3 38-239 0 0,7 121-191 0 0,-8 111 343 0 0,-5-181-906 0 0,0-32-333 0 0,2 0-1 0 0,2 0 0 0 0,4 0 0 0 0,2 4 392 0 0,-3-44-706 0 0,1 4-3963 0 0,-13-24-6756 0 0,5-1 6524 0 0</inkml:trace>
</inkml:ink>
</file>

<file path=ppt/ink/ink3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 8730 0 0,'0'0'1427'0'0,"0"0"-231"0"0,0 0-112 0 0,0 0 17 0 0,0 0-69 0 0,0 0-217 0 0,0 0-243 0 0,0 0-190 0 0,36-3-137 0 0,111-11-88 0 0,-46 20-48 0 0,8 14-1120 0 0,-74-10-2199 0 0,-1 0-3772 0 0,-21-6 1335 0 0</inkml:trace>
</inkml:ink>
</file>

<file path=ppt/ink/ink3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8.1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7001 0 0,'0'0'2505'0'0,"0"0"-1321"0"0,0 0-488 0 0,0 0-271 0 0,0 0-161 0 0,0 0-352 0 0,0 0-209 0 0,0 0-191 0 0,0 0-144 0 0,0 0-184 0 0,0 0-720 0 0,0 0-1225 0 0,0 0-792 0 0,0 0 1649 0 0</inkml:trace>
</inkml:ink>
</file>

<file path=ppt/ink/ink3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8.0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34 5513 0 0,'0'0'1979'0'0,"0"0"-656"0"0,0 0-492 0 0,0 0 19 0 0,0 0 291 0 0,0 0 201 0 0,0 0-21 0 0,0 0-278 0 0,0 0-333 0 0,0 0-242 0 0,0 0-160 0 0,-4 30-88 0 0,-11 94-32 0 0,11-2 224 0 0,4-118-434 0 0,0 1-1 0 0,0-1 1 0 0,1 1 0 0 0,-1-1 0 0 0,1 1-1 0 0,0-1 1 0 0,0 0 0 0 0,0 1-1 0 0,1-1 1 0 0,-1 0 0 0 0,1 0-1 0 0,0 0 1 0 0,0 0 0 0 0,1 0-1 0 0,1 2 23 0 0,8 2-4605 0 0,4-5-4658 0 0,-15-3 5817 0 0</inkml:trace>
  <inkml:trace contextRef="#ctx0" brushRef="#br0" timeOffset="615.93">278 398 6801 0 0,'0'0'1816'0'0,"0"0"-141"0"0,0 0-46 0 0,0 0 34 0 0,0 0-124 0 0,0 0-329 0 0,0 0-318 0 0,0 0-212 0 0,0 0-122 0 0,0 0-84 0 0,0 0-56 0 0,0 0-22 0 0,0 0-24 0 0,2-29-3 0 0,4-89 23 0 0,10 58 293 0 0,-11 50-516 0 0,40-59 279 0 0,-42 68-468 0 0,0 1 0 0 0,0 0 0 0 0,0 0 0 0 0,1 0 0 0 0,-1 0 0 0 0,0 0 0 0 0,0 1 0 0 0,0 0 0 0 0,0-1 0 0 0,0 1-1 0 0,0 0 1 0 0,0 1 0 0 0,0-1 0 0 0,-1 0 0 0 0,1 1 0 0 0,0 0 0 0 0,-1-1 0 0 0,1 1 0 0 0,-1 0 0 0 0,1 0 0 0 0,-1 0 0 0 0,0 1 0 0 0,0-1 0 0 0,0 1 0 0 0,0-1 0 0 0,-1 1 0 0 0,1-1 0 0 0,-1 1-1 0 0,1 0 1 0 0,-1 0 0 0 0,0 0 0 0 0,0 0 0 0 0,0 0 0 0 0,0 0 20 0 0,10 17-21 0 0,-7-13 67 0 0,1-1 0 0 0,-1 1-1 0 0,1-1 1 0 0,0 0 0 0 0,1 0-1 0 0,0-1 1 0 0,0 1 0 0 0,0-1-1 0 0,0 0 1 0 0,1-1 0 0 0,-1 0-1 0 0,1 0 1 0 0,1 0 0 0 0,-1-1-1 0 0,0 0 1 0 0,1 0-1 0 0,-1-1 1 0 0,1 0 0 0 0,0 0-1 0 0,0-1 1 0 0,4 0-46 0 0,-3-4 127 0 0,-1 0 0 0 0,1-1 0 0 0,-1 0 1 0 0,0 0-1 0 0,0-1 0 0 0,-1 0 0 0 0,0 0 0 0 0,1-1 0 0 0,-2 0 0 0 0,1 0 0 0 0,-1-1 0 0 0,0 0 0 0 0,0 0 0 0 0,-1 0 1 0 0,1-1-1 0 0,-2 0 0 0 0,1 0 0 0 0,-1 0 0 0 0,-1 0 0 0 0,1-1 0 0 0,-1 1 0 0 0,0-4-127 0 0,7-9-42 0 0,19-42-1127 0 0,-21 41-2575 0 0,0 1-4942 0 0,-6 17-2671 0 0</inkml:trace>
</inkml:ink>
</file>

<file path=ppt/ink/ink3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39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10299 507 0 0 0,'0'0'1308'0'0,"0"0"325"0"0,0 0 314 0 0,0 0 215 0 0,0 0 34 0 0,0 0-177 0 0,34 4-237 0 0,112 13-219 0 0,-136-15-1299 0 0,0-1 0 0 0,0 0 0 0 0,0 0-1 0 0,0-1 1 0 0,0-1 0 0 0,0 0 0 0 0,0 0 0 0 0,0-1 0 0 0,0 0 0 0 0,0-1 0 0 0,3-1-264 0 0,14-5 588 0 0,-5 3-312 0 0,-1-2 0 0 0,0-1-1 0 0,-1 0 1 0 0,0-2 0 0 0,0 0 0 0 0,-1-1-1 0 0,-1-1 1 0 0,0-1 0 0 0,-1 0 0 0 0,0-1-1 0 0,-2-1 1 0 0,1-1 0 0 0,-2 0 0 0 0,0-1-1 0 0,-1-1 1 0 0,-1 0 0 0 0,6-14-276 0 0,-13 22 58 0 0,0-1-1 0 0,-1 0 1 0 0,0 0-1 0 0,-1 0 1 0 0,0-1 0 0 0,-1 1-1 0 0,-1-1 1 0 0,0 1 0 0 0,-1-4-58 0 0,0 15-17 0 0,0 0 1 0 0,0 0 0 0 0,0-1 0 0 0,0 1 0 0 0,0 0-1 0 0,-1 0 1 0 0,1-1 0 0 0,-1 1 0 0 0,1 0-1 0 0,-1 0 1 0 0,1 0 0 0 0,-1 0 0 0 0,0 0 0 0 0,1-1-1 0 0,-1 1 1 0 0,0 0 0 0 0,0 1 0 0 0,0-1 0 0 0,0 0-1 0 0,0 0 1 0 0,0 0 0 0 0,0 0 0 0 0,0 1-1 0 0,0-1 1 0 0,0 1 0 0 0,0-1 0 0 0,-1 1 0 0 0,1-1-1 0 0,0 1 1 0 0,0-1 0 0 0,0 1 0 0 0,-1 0 0 0 0,1 0-1 0 0,0 0 1 0 0,-1 0 0 0 0,1 0 0 0 0,0 0-1 0 0,0 0 1 0 0,-1 0 0 0 0,1 0 0 0 0,0 1 0 0 0,0-1-1 0 0,-1 0 1 0 0,1 1 0 0 0,0-1 0 0 0,0 1-1 0 0,0-1 1 0 0,-1 1 0 0 0,1 0 0 0 0,0-1 0 0 0,0 1-1 0 0,0 0 1 0 0,0 0 0 0 0,1 0 0 0 0,-1 0 0 0 0,0 0-1 0 0,0 0 1 0 0,0 0 0 0 0,1 0 0 0 0,-1 0-1 0 0,0 0 1 0 0,1 0 0 0 0,-1 1 0 0 0,1-1 0 0 0,0 0-1 0 0,-1 0 1 0 0,1 1 0 0 0,0-1 0 0 0,0 1 16 0 0,-11 30-58 0 0,2 0-1 0 0,2 0 1 0 0,1 1 0 0 0,1 0 0 0 0,2 0 0 0 0,1 0 0 0 0,2 1-1 0 0,2 15 59 0 0,-2-16-42 0 0,0 68-35 0 0,2 72-175 0 0,-8 1 1 0 0,-18 91 251 0 0,21-239-44 0 0,-2 0 0 0 0,0-1 0 0 0,-1 0 0 0 0,-2 0 1 0 0,0 0-1 0 0,-2-1 0 0 0,0 0 0 0 0,-2-1 1 0 0,-1 0-1 0 0,0-1 0 0 0,-2-1 0 0 0,0 0 0 0 0,-2-1 1 0 0,0 0-1 0 0,-1-2 0 0 0,-1 0 0 0 0,-17 12 44 0 0,29-25 10 0 0,0-1-1 0 0,0 0 1 0 0,0 0-1 0 0,-1-1 1 0 0,1 0-1 0 0,-1 0 0 0 0,0-1 1 0 0,0 0-1 0 0,1 0 1 0 0,-2-1-1 0 0,1 0 1 0 0,0 0-1 0 0,0-1 1 0 0,0 0-1 0 0,0-1 0 0 0,0 0 1 0 0,0 0-1 0 0,0 0 1 0 0,0-1-1 0 0,0 0 1 0 0,0-1-1 0 0,1 0 1 0 0,-1 0-1 0 0,1 0 0 0 0,0-1 1 0 0,0-1-1 0 0,0 1 1 0 0,1-1-1 0 0,-1 0 1 0 0,1 0-1 0 0,0-1 1 0 0,0 1-1 0 0,1-2 0 0 0,0 1 1 0 0,0 0-1 0 0,1-1 1 0 0,-2-2-10 0 0,2-1 24 0 0,-1 0-1 0 0,2 0 1 0 0,-1-1 0 0 0,2 0 0 0 0,-1 0 0 0 0,1 0 0 0 0,1 0 0 0 0,0 0-1 0 0,1 0 1 0 0,0 0 0 0 0,0 0 0 0 0,1 0 0 0 0,1 0 0 0 0,0 0 0 0 0,0 0-1 0 0,1 0 1 0 0,0 0 0 0 0,1 1 0 0 0,1 0 0 0 0,-1 0 0 0 0,1 0 0 0 0,1 0-1 0 0,0 1 1 0 0,1 0 0 0 0,-1 0 0 0 0,2 0 0 0 0,2-2-24 0 0,24-17 80 0 0,1 2 0 0 0,2 1-1 0 0,1 2 1 0 0,0 1 0 0 0,2 2 0 0 0,0 2 0 0 0,1 1 0 0 0,7 1-80 0 0,150-52-773 0 0,-64 30-6254 0 0,-131 37 6773 0 0,41-10-10200 0 0,-35 10 6973 0 0</inkml:trace>
  <inkml:trace contextRef="#ctx0" brushRef="#br0" timeOffset="317.83">11171 985 0 0 0,'0'0'693'0'0,"0"0"629"0"0,0 0 442 0 0,0 0 280 0 0,0 0 83 0 0,0 0-102 0 0,0 0-209 0 0,0 0-297 0 0,33-6-319 0 0,102-21-307 0 0,-74 2 63 0 0,-53 17-719 0 0,-1 4-114 0 0,-1 0 0 0 0,1 0 0 0 0,-1-1 0 0 0,-1 0 0 0 0,1 0 0 0 0,-1 0 0 0 0,0-1 0 0 0,0 1 0 0 0,0-1 0 0 0,-1-1 0 0 0,0 1 1 0 0,0-1-1 0 0,-1 1 0 0 0,1-1 0 0 0,-2 0 0 0 0,1 0 0 0 0,-1-1 0 0 0,0 1 0 0 0,0 0 0 0 0,-1-1 0 0 0,0 1 0 0 0,0-1 0 0 0,-1 1 1 0 0,0-6-124 0 0,-3 10-37 0 0,1 0 1 0 0,-1 1 0 0 0,0-1 0 0 0,0 1-1 0 0,0 0 1 0 0,0 0 0 0 0,-1 0 0 0 0,1 0-1 0 0,0 1 1 0 0,-1-1 0 0 0,1 1 0 0 0,-1 0-1 0 0,0 0 1 0 0,1 0 0 0 0,-1 0 0 0 0,0 1-1 0 0,1-1 1 0 0,-1 1 0 0 0,0 0 0 0 0,0 0-1 0 0,0 1 1 0 0,1-1 0 0 0,-1 1 0 0 0,0 0-1 0 0,1 0 1 0 0,-1 0 0 0 0,1 0 0 0 0,-4 2 36 0 0,-8 4-91 0 0,0 1 0 0 0,1 0 1 0 0,0 1-1 0 0,1 1 0 0 0,0 0 1 0 0,0 1-1 0 0,1 0 0 0 0,1 1 0 0 0,0 0 1 0 0,0 1-1 0 0,1 0 0 0 0,1 1 1 0 0,0 0-1 0 0,1 0 0 0 0,0 1 1 0 0,2 0-1 0 0,-1 0 0 0 0,2 1 1 0 0,0 0-1 0 0,1 0 0 0 0,0 2 91 0 0,3-12-2 0 0,-1-1 0 0 0,1 1-1 0 0,1-1 1 0 0,-1 1 0 0 0,1-1 0 0 0,0 1-1 0 0,0-1 1 0 0,0 1 0 0 0,1-1 0 0 0,0 1-1 0 0,0-1 1 0 0,1 1 0 0 0,-1-1 0 0 0,1 0-1 0 0,0 0 1 0 0,0 0 0 0 0,1 0 0 0 0,0 0-1 0 0,0 0 1 0 0,0-1 0 0 0,0 1 0 0 0,1-1-1 0 0,-1 0 1 0 0,1 0 0 0 0,0 0 0 0 0,1 0-1 0 0,-1-1 1 0 0,1 0 0 0 0,2 2 2 0 0,7 1-47 0 0,0 0-1 0 0,0-1 1 0 0,0-1 0 0 0,0 0-1 0 0,1-1 1 0 0,0 0 0 0 0,0-1-1 0 0,0-1 1 0 0,0-1 0 0 0,0 0-1 0 0,0 0 1 0 0,0-2 0 0 0,-1 0-1 0 0,1-1 1 0 0,0 0 0 0 0,-1-1-1 0 0,1 0 1 0 0,-1-2 0 0 0,-1 1-1 0 0,5-4 48 0 0,100-58-8602 0 0,-97 52 4696 0 0,-8 6 796 0 0</inkml:trace>
  <inkml:trace contextRef="#ctx0" brushRef="#br0" timeOffset="723.06">11624 967 2505 0 0,'0'0'1208'0'0,"0"0"61"0"0,0 0 560 0 0,0 0 413 0 0,0 0 11 0 0,0 0-236 0 0,0 0-373 0 0,0 0-277 0 0,0 0-197 0 0,0 0-194 0 0,33-9-140 0 0,104-27-137 0 0,-64 0 365 0 0,-66 32-942 0 0,1 0 0 0 0,-1-1 0 0 0,0 0 0 0 0,0 0 0 0 0,-1-1 0 0 0,1 0 0 0 0,-1 0 0 0 0,0 0 0 0 0,-1-1 0 0 0,0 0 0 0 0,0 0 0 0 0,0 0 1 0 0,-1-1-1 0 0,0 0 0 0 0,-1 1 0 0 0,1-1 0 0 0,-2-1 0 0 0,1 1 0 0 0,-1 0 0 0 0,0-2-122 0 0,-2 9-10 0 0,0 0 1 0 0,-1 0-1 0 0,1 0 1 0 0,-1 0-1 0 0,1 0 1 0 0,-1 0-1 0 0,1-1 1 0 0,-1 1-1 0 0,1 0 1 0 0,-1 0-1 0 0,0 0 1 0 0,0 1-1 0 0,1-1 1 0 0,-1 0-1 0 0,0 0 1 0 0,0 0-1 0 0,0 1 1 0 0,0-1-1 0 0,0 0 1 0 0,0 1-1 0 0,0-1 1 0 0,0 1-1 0 0,0-1 1 0 0,-1 1-1 0 0,1-1 1 0 0,0 1-1 0 0,0 0 1 0 0,0 0-1 0 0,0 0 1 0 0,-1-1-1 0 0,1 1 1 0 0,0 0-1 0 0,0 1 1 0 0,0-1-1 0 0,-1 0 1 0 0,1 0-1 0 0,0 0 1 0 0,0 1-1 0 0,0-1 1 0 0,-1 1 9 0 0,-51 13-762 0 0,41-8 713 0 0,-1 1-1 0 0,1 0 1 0 0,1 1 0 0 0,0 0-1 0 0,0 1 1 0 0,0 0-1 0 0,1 0 1 0 0,0 1 0 0 0,1 1-1 0 0,0-1 1 0 0,1 1-1 0 0,0 1 1 0 0,1 0 0 0 0,0 0-1 0 0,1 0 1 0 0,0 1-1 0 0,1 0 1 0 0,0 0 0 0 0,1 1-1 0 0,1-1 1 0 0,0 1-1 0 0,1-1 1 0 0,0 1 0 0 0,1 0-1 0 0,0 0 1 0 0,2 3 49 0 0,1-12 3 0 0,0 0 1 0 0,1 0-1 0 0,0 0 1 0 0,0 0-1 0 0,0-1 1 0 0,1 1-1 0 0,-1-1 1 0 0,1 0-1 0 0,0 0 1 0 0,0 0-1 0 0,1-1 1 0 0,-1 1-1 0 0,1-1 1 0 0,-1 0-1 0 0,1 0 0 0 0,0-1 1 0 0,0 1-1 0 0,1-1 1 0 0,-1 0-1 0 0,0-1 1 0 0,1 1-1 0 0,-1-1 1 0 0,1 0-1 0 0,-1 0 1 0 0,1-1-1 0 0,0 0 1 0 0,-1 0-1 0 0,4 0-3 0 0,11 1-21 0 0,-1-1-1 0 0,0 0 0 0 0,1-2 1 0 0,-1 0-1 0 0,0-1 1 0 0,0-1-1 0 0,0 0 0 0 0,-1-2 1 0 0,0 0-1 0 0,16-8 22 0 0,62-34-2897 0 0,-36 12-7561 0 0,-48 28 2838 0 0</inkml:trace>
  <inkml:trace contextRef="#ctx0" brushRef="#br0" timeOffset="1239.482">12239 1044 0 0 0,'0'0'854'0'0,"0"0"782"0"0,0 0 418 0 0,0 0 77 0 0,0 0-49 0 0,0 0-159 0 0,0 0-179 0 0,0 0-92 0 0,0 0-85 0 0,0 0-90 0 0,0 0-93 0 0,34 5-153 0 0,110 12-167 0 0,-139-16-988 0 0,-1 0-1 0 0,1-1 0 0 0,-1 1 1 0 0,1-1-1 0 0,0 0 0 0 0,-1-1 1 0 0,1 1-1 0 0,0-1 1 0 0,-1 0-1 0 0,1 0 0 0 0,-1 0 1 0 0,1-1-1 0 0,-1 1 1 0 0,0-1-1 0 0,0 0 0 0 0,0-1 1 0 0,0 1-1 0 0,0-1 1 0 0,1-1-76 0 0,8-5 250 0 0,35-27 279 0 0,-1-2 0 0 0,-1-3-1 0 0,-3-1 1 0 0,-1-2 0 0 0,-3-2 0 0 0,7-13-529 0 0,-27 37-105 0 0,-1-1 0 0 0,-1-1 0 0 0,-2 0-1 0 0,0-1 1 0 0,-1-1 0 0 0,-2 0 0 0 0,-1-1 0 0 0,0 0 0 0 0,-2-1 0 0 0,-2 0 0 0 0,0 0 0 0 0,-2 0 0 0 0,-1-1 0 0 0,-1 0-1 0 0,-2-19 106 0 0,-1 45-47 0 0,-1-1-1 0 0,1 0 0 0 0,-1 1 0 0 0,0-1 0 0 0,0 1 0 0 0,-1-1 0 0 0,1 1 0 0 0,-1-1 0 0 0,0 1 0 0 0,1 0 0 0 0,-2 0 0 0 0,1 0 0 0 0,0 0 1 0 0,0 0-1 0 0,-1 0 0 0 0,0 1 0 0 0,1-1 0 0 0,-1 1 0 0 0,0 0 0 0 0,0 0 0 0 0,-1 0 0 0 0,1 0 0 0 0,0 0 0 0 0,-1 1 0 0 0,1-1 0 0 0,-1 1 1 0 0,1 0-1 0 0,-1 0 0 0 0,1 0 0 0 0,-1 1 0 0 0,0-1 0 0 0,0 1 0 0 0,1 0 0 0 0,-1 0 0 0 0,0 0 0 0 0,1 1 0 0 0,-1-1 0 0 0,0 1 0 0 0,1 0 1 0 0,-1 0-1 0 0,1 0 0 0 0,-1 0 0 0 0,1 1 0 0 0,-1-1 0 0 0,1 1 0 0 0,0 0 0 0 0,0 0 48 0 0,-13 7-13 0 0,2 0 0 0 0,-1 0 1 0 0,1 1-1 0 0,1 1 0 0 0,0 1 0 0 0,0 0 0 0 0,2 0 1 0 0,-1 1-1 0 0,1 1 0 0 0,1 0 0 0 0,1 0 0 0 0,0 1 1 0 0,0 0-1 0 0,2 1 0 0 0,-4 9 13 0 0,-1 6 46 0 0,2 0 0 0 0,1 1 0 0 0,1 1 0 0 0,2-1 0 0 0,1 1-1 0 0,2 0 1 0 0,0 22-46 0 0,3-35 17 0 0,2-1-1 0 0,-1 0 1 0 0,2 0-1 0 0,1 0 1 0 0,0 0-1 0 0,1 0 0 0 0,1-1 1 0 0,1 0-1 0 0,1 0 1 0 0,0 0-1 0 0,1-1 1 0 0,1-1-1 0 0,1 0 0 0 0,0 0 1 0 0,1-1-1 0 0,1 0 1 0 0,0-1-1 0 0,1 0 1 0 0,0-1-1 0 0,1-1 0 0 0,1-1 1 0 0,0 0-1 0 0,0-1 1 0 0,1 0-1 0 0,0-1 1 0 0,1-1-1 0 0,0-1 0 0 0,19 5-16 0 0,92 9-886 0 0,-85-20-2379 0 0,0 0-4306 0 0,-26-1-3122 0 0</inkml:trace>
  <inkml:trace contextRef="#ctx0" brushRef="#br0" timeOffset="-14149.978">41 256 5217 0 0,'0'0'2699'0'0,"0"0"-1212"0"0,0 0-429 0 0,0 0 81 0 0,0 0 236 0 0,0 0 185 0 0,0 0-36 0 0,0 0-302 0 0,0 0-411 0 0,0 0-339 0 0,0 0-220 0 0,-6 10-39 0 0,4-8-194 0 0,-2 3 27 0 0,0-1 0 0 0,1 1 0 0 0,0 0 0 0 0,0 1 0 0 0,1-1 0 0 0,-1 0-1 0 0,1 1 1 0 0,0-1 0 0 0,0 1 0 0 0,1 0 0 0 0,0-1 0 0 0,0 1 0 0 0,0 0 0 0 0,1 5-46 0 0,2 199 1732 0 0,25 178-1732 0 0,-21-335 45 0 0,27 125 132 0 0,-33-176-173 0 0,1-1 1 0 0,-1 1-1 0 0,1-1 1 0 0,-1 1 0 0 0,1-1-1 0 0,0 0 1 0 0,0 1-1 0 0,0-1 1 0 0,-1 0-1 0 0,1 1 1 0 0,0-1 0 0 0,1 0-1 0 0,-1 0 1 0 0,0 0-1 0 0,0 0 1 0 0,0 0-1 0 0,1 0 1 0 0,-1 0 0 0 0,0 0-1 0 0,1-1 1 0 0,-1 1-1 0 0,1-1 1 0 0,-1 1 0 0 0,1-1-1 0 0,-1 1 1 0 0,1-1-1 0 0,-1 0 1 0 0,1 1-1 0 0,0-1 1 0 0,-1 0 0 0 0,1 0-1 0 0,-1 0 1 0 0,1-1-1 0 0,0 1 1 0 0,-1 0 0 0 0,1 0-1 0 0,-1-1 1 0 0,1 1-1 0 0,-1-1 1 0 0,1 0-1 0 0,-1 1 1 0 0,0-1 0 0 0,1 0-1 0 0,0 0-4 0 0,58-47 570 0 0,-57 45-555 0 0,202-186 298 0 0,-201 185-318 0 0,-1 1 0 0 0,1 0 1 0 0,0 1-1 0 0,0-1 0 0 0,1 1 1 0 0,-1-1-1 0 0,0 1 0 0 0,1 1 1 0 0,0-1-1 0 0,-1 0 1 0 0,1 1-1 0 0,0 0 0 0 0,-1 0 1 0 0,1 1-1 0 0,0-1 0 0 0,0 1 1 0 0,4 0 4 0 0,-7 3-5 0 0,1-1 0 0 0,0 0 1 0 0,-1 1-1 0 0,0 0 0 0 0,1-1 0 0 0,-1 1 0 0 0,0 0 1 0 0,-1 0-1 0 0,1 0 0 0 0,0 1 0 0 0,-1-1 0 0 0,0 0 1 0 0,1 0-1 0 0,-1 1 0 0 0,-1-1 0 0 0,1 1 1 0 0,0-1-1 0 0,-1 1 0 0 0,0-1 0 0 0,0 1 0 0 0,0-1 1 0 0,0 3 4 0 0,0-2 5 0 0,4 204-561 0 0,-5-206 399 0 0,1 0 1 0 0,0 0-1 0 0,1 0 1 0 0,-1-1-1 0 0,0 1 1 0 0,0 0-1 0 0,1 0 0 0 0,-1 0 1 0 0,1-1-1 0 0,0 1 1 0 0,-1 0-1 0 0,1-1 1 0 0,0 1-1 0 0,0-1 1 0 0,0 1-1 0 0,0-1 1 0 0,0 1-1 0 0,1-1 1 0 0,-1 0-1 0 0,0 1 0 0 0,1-1 1 0 0,-1 0-1 0 0,0 0 1 0 0,1 0-1 0 0,0 0 1 0 0,-1 0-1 0 0,2 0 157 0 0,32 2-12114 0 0,-26-6 6446 0 0</inkml:trace>
  <inkml:trace contextRef="#ctx0" brushRef="#br0" timeOffset="-13901.062">978 838 3505 0 0,'0'0'5033'0'0,"0"0"-3359"0"0,0 0-920 0 0,0 0 160 0 0,0 0 231 0 0,0 0 70 0 0,-22 35-177 0 0,-66 109-289 0 0,57-72-15 0 0,31-62-614 0 0,-1-6-57 0 0,1-1 0 0 0,-1 1 0 0 0,1-1 0 0 0,0 1 0 0 0,0 0 0 0 0,1-1 0 0 0,-1 1 0 0 0,1-1 1 0 0,-1 1-1 0 0,1-1 0 0 0,0 1 0 0 0,1-1 0 0 0,-1 0 0 0 0,0 1 0 0 0,1-1 0 0 0,0 0 0 0 0,0 0 0 0 0,0 0 0 0 0,0 0 0 0 0,0 0 0 0 0,1 0 0 0 0,-1-1 0 0 0,1 1 1 0 0,0-1-1 0 0,0 0 0 0 0,-1 0 0 0 0,2 0 0 0 0,-1 0 0 0 0,0 0 0 0 0,0-1 0 0 0,0 1 0 0 0,1-1 0 0 0,-1 0 0 0 0,1 0 0 0 0,-1 0 0 0 0,1-1 0 0 0,-1 1 0 0 0,3-1-63 0 0,0 0 143 0 0,0 0-1 0 0,0 0 1 0 0,0-1-1 0 0,1 0 1 0 0,-2 0-1 0 0,1 0 1 0 0,0-1-1 0 0,0 0 1 0 0,0 0-1 0 0,-1-1 1 0 0,1 1-1 0 0,-1-1 1 0 0,0-1-1 0 0,0 1 1 0 0,0-1-1 0 0,0 1 1 0 0,0-1-1 0 0,-1-1 1 0 0,0 1-1 0 0,0-1 1 0 0,0 1-1 0 0,0-1 1 0 0,-1 0-1 0 0,2-4-142 0 0,3-5 107 0 0,0 0 0 0 0,-1 0 0 0 0,0-1 0 0 0,-1 1 1 0 0,-1-2-1 0 0,-1 1 0 0 0,0 0 0 0 0,-1-1 0 0 0,0-2-107 0 0,-2 13-108 0 0,2-84-637 0 0,-25 37-5860 0 0,14 41 76 0 0,1 3-3145 0 0</inkml:trace>
  <inkml:trace contextRef="#ctx0" brushRef="#br0" timeOffset="-13900.062">1293 875 5905 0 0,'0'0'2389'0'0,"0"0"-713"0"0,0 0-382 0 0,0 0-38 0 0,0 0-4 0 0,0 0-17 0 0,0 0-108 0 0,0 0-147 0 0,0 0-95 0 0,0 0-161 0 0,0 0-184 0 0,0 0-139 0 0,0 0-110 0 0,4 28-74 0 0,12 88-77 0 0,5-61 56 0 0,-13-48-158 0 0,-6-4 8 0 0,1-1 1 0 0,-1 0-1 0 0,1 0 0 0 0,0 0 1 0 0,0 0-1 0 0,0-1 1 0 0,0 1-1 0 0,0-1 1 0 0,0 0-1 0 0,0 0 0 0 0,0 0 1 0 0,1 0-1 0 0,-1 0 1 0 0,0-1-1 0 0,1 1 1 0 0,-1-1-1 0 0,0 0 0 0 0,1 0 1 0 0,-1 0-1 0 0,1 0 1 0 0,-1-1-1 0 0,0 0 1 0 0,1 1-1 0 0,-1-1 0 0 0,0 0 1 0 0,0-1-1 0 0,0 1 1 0 0,0 0-1 0 0,0-1 1 0 0,1 0-47 0 0,83-66 1405 0 0,-85 66-1403 0 0,63-79 406 0 0,-65 82-424 0 0,0-1-1 0 0,0 1 0 0 0,0-1 0 0 0,0 0 0 0 0,0 1 1 0 0,0-1-1 0 0,0 1 0 0 0,0-1 0 0 0,0 0 0 0 0,0 1 0 0 0,0-1 1 0 0,1 1-1 0 0,-1-1 0 0 0,0 0 0 0 0,0 1 0 0 0,1-1 1 0 0,-1 0-1 0 0,0 1 0 0 0,0-1 0 0 0,1 0 0 0 0,-1 1 1 0 0,0-1-1 0 0,1 0 0 0 0,-1 0 0 0 0,0 1 0 0 0,1-1 0 0 0,-1 0 1 0 0,0 0-1 0 0,1 0 0 0 0,-1 1 0 0 0,1-1 0 0 0,-1 0 1 0 0,0 0-1 0 0,1 0 0 0 0,-1 0 0 0 0,1 0 0 0 0,-1 0 0 0 0,0 0 1 0 0,1 0-1 0 0,-1 0 0 0 0,1 0 0 0 0,-1 0 0 0 0,1 0 1 0 0,-1 0-1 0 0,0 0 0 0 0,1 0 0 0 0,-1-1 0 0 0,1 1 1 0 0,-1 0-1 0 0,0 0 0 0 0,1-1 17 0 0,-2 7-34 0 0,1-1 0 0 0,-1 1 0 0 0,1 0 0 0 0,1-1 0 0 0,-1 1 0 0 0,1-1 0 0 0,0 1 0 0 0,0-1 0 0 0,0 0 0 0 0,1 1 0 0 0,0-1 0 0 0,0 0 0 0 0,0 0-1 0 0,1 0 1 0 0,-1 0 0 0 0,1-1 0 0 0,1 1 0 0 0,-1-1 0 0 0,0 1 0 0 0,1-1 0 0 0,0 0 0 0 0,0-1 0 0 0,0 1 0 0 0,1-1 0 0 0,-1 1 0 0 0,1-2 0 0 0,0 1 0 0 0,0 0 0 0 0,0-1 0 0 0,0 0 0 0 0,4 2 34 0 0,-2-4 87 0 0,1 0 0 0 0,-1 0-1 0 0,0-1 1 0 0,0 0 0 0 0,1 0 0 0 0,-1 0-1 0 0,0-1 1 0 0,0 0 0 0 0,0-1 0 0 0,0 1-1 0 0,-1-1 1 0 0,1-1 0 0 0,-1 1 0 0 0,0-1-1 0 0,0 0 1 0 0,0-1 0 0 0,0 1 0 0 0,-1-1-1 0 0,1 0 1 0 0,-1-1 0 0 0,-1 1 0 0 0,1-1 0 0 0,0-1-88 0 0,78-151 1163 0 0,-75 100-2291 0 0,-12 47-2608 0 0,-4 3-3279 0 0,4 4-4869 0 0</inkml:trace>
  <inkml:trace contextRef="#ctx0" brushRef="#br0" timeOffset="-13899.062">2074 1107 5729 0 0,'0'0'1325'0'0,"0"0"-557"0"0,0 0-184 0 0,0 0 271 0 0,0 0 320 0 0,0 0 134 0 0,0 0-105 0 0,0 0-157 0 0,0 0-96 0 0,0 0-56 0 0,0 0-61 0 0,0 0-85 0 0,36 3-70 0 0,112 7-68 0 0,-144-9-563 0 0,0 0 0 0 0,0 0 1 0 0,0-1-1 0 0,0 0 0 0 0,0 0 1 0 0,0 0-1 0 0,0-1 0 0 0,0 1 1 0 0,0-1-1 0 0,0 0 0 0 0,-1 0 1 0 0,1 0-1 0 0,0 0 0 0 0,0-1 1 0 0,-1 0-1 0 0,1 1 0 0 0,-1-1 1 0 0,2-2-49 0 0,5-2 197 0 0,-3 2-96 0 0,0 0 0 0 0,0 0 1 0 0,0 0-1 0 0,0-1 1 0 0,-1 0-1 0 0,1 0 0 0 0,-1-1 1 0 0,-1 0-1 0 0,1 0 1 0 0,-1 0-1 0 0,0 0 0 0 0,0-1 1 0 0,-1 0-1 0 0,0 0 1 0 0,0 0-1 0 0,-1-1 0 0 0,0 1 1 0 0,0-1-1 0 0,-1 0 1 0 0,0 0-1 0 0,0 0 0 0 0,0 0 1 0 0,-1 0-1 0 0,-1 0 1 0 0,1 0-1 0 0,-1 0 0 0 0,-1 0 1 0 0,0 0-1 0 0,-1-5-101 0 0,-1 7-76 0 0,0 0 0 0 0,-1 1 0 0 0,0 0 0 0 0,-1-1 0 0 0,1 2 0 0 0,-1-1-1 0 0,0 0 1 0 0,0 1 0 0 0,0 0 0 0 0,-1 0 0 0 0,1 1 0 0 0,-1-1 0 0 0,0 1 0 0 0,0 1 0 0 0,0-1-1 0 0,0 1 1 0 0,-1 0 0 0 0,1 0 0 0 0,-1 1 0 0 0,1 0 0 0 0,-1 0 0 0 0,0 0 0 0 0,1 1 0 0 0,-1 0-1 0 0,1 0 1 0 0,-1 1 0 0 0,0 0 0 0 0,1 0 0 0 0,-5 2 76 0 0,3 0-68 0 0,1 0 0 0 0,0 0 0 0 0,0 1-1 0 0,1 0 1 0 0,-1 1 0 0 0,1 0 0 0 0,0 0 0 0 0,0 0-1 0 0,0 0 1 0 0,1 1 0 0 0,0 0 0 0 0,0 0 0 0 0,1 1 0 0 0,-1-1-1 0 0,1 1 1 0 0,1 0 0 0 0,-1 0 0 0 0,1 0 0 0 0,1 1 0 0 0,-1-1-1 0 0,1 1 1 0 0,0-1 0 0 0,1 1 0 0 0,0 0 0 0 0,0 2 68 0 0,-1-3 13 0 0,1 1-1 0 0,0-1 1 0 0,0 1 0 0 0,1 0 0 0 0,0 0 0 0 0,0-1-1 0 0,1 1 1 0 0,0 0 0 0 0,0-1 0 0 0,1 1 0 0 0,0-1 0 0 0,0 1-1 0 0,1-1 1 0 0,0 0 0 0 0,0 0 0 0 0,1 0 0 0 0,0 0 0 0 0,0-1-1 0 0,0 0 1 0 0,1 0 0 0 0,0 0 0 0 0,0 0 0 0 0,1-1 0 0 0,0 1-1 0 0,-1-1 1 0 0,2-1 0 0 0,-1 1 0 0 0,0-1 0 0 0,1 0-1 0 0,0-1 1 0 0,0 1 0 0 0,0-2 0 0 0,0 1 0 0 0,5 1-13 0 0,-1-1 116 0 0,0 0 0 0 0,0 0 0 0 0,0-1 1 0 0,1-1-1 0 0,-1 0 0 0 0,0 0 0 0 0,1-1 0 0 0,-1-1 0 0 0,1 0 1 0 0,-1 0-1 0 0,0-1 0 0 0,0 0 0 0 0,0-1 0 0 0,0-1 1 0 0,0 0-1 0 0,0 0 0 0 0,5-4-116 0 0,6-6 146 0 0,0 0 1 0 0,-1-2-1 0 0,-1-1 1 0 0,0 0-1 0 0,-2-2 1 0 0,0 0-1 0 0,-1-1 1 0 0,0 0-1 0 0,-2-2 0 0 0,-1 0 1 0 0,4-8-147 0 0,11-11 95 0 0,-23 81-1100 0 0,-2 3 995 0 0,-4-28 5 0 0,0 0 0 0 0,1 1-1 0 0,1-1 1 0 0,1 0 0 0 0,0 0 0 0 0,1 0-1 0 0,0 0 1 0 0,1-1 0 0 0,1 1 0 0 0,0-1-1 0 0,1-1 1 0 0,6 9 5 0 0,-11-19 19 0 0,1 0 1 0 0,-1 0-1 0 0,1 0 0 0 0,0 0 1 0 0,0 0-1 0 0,0-1 1 0 0,0 1-1 0 0,1-1 0 0 0,-1 0 1 0 0,1 0-1 0 0,-1 0 0 0 0,1 0 1 0 0,0-1-1 0 0,0 0 0 0 0,0 1 1 0 0,0-1-1 0 0,0-1 0 0 0,0 1 1 0 0,0 0-1 0 0,0-1 1 0 0,0 0-1 0 0,0 0 0 0 0,0 0 1 0 0,0-1-1 0 0,0 1 0 0 0,0-1 1 0 0,0 0-1 0 0,0 0 0 0 0,0-1 1 0 0,0 1-1 0 0,1-2-19 0 0,12-10 169 0 0,0-1-1 0 0,-2-1 1 0 0,0 0-1 0 0,0-1 1 0 0,-2-1-1 0 0,0 0 1 0 0,-1-1-1 0 0,-1 0 1 0 0,0-1-1 0 0,-1 0 1 0 0,-2-1-1 0 0,0 0 1 0 0,3-13-169 0 0,51-98-121 0 0,-53 118-572 0 0,-2 12-6536 0 0,-2 9-3634 0 0,-4-3 5128 0 0</inkml:trace>
  <inkml:trace contextRef="#ctx0" brushRef="#br0" timeOffset="-13598.987">3359 1136 8058 0 0,'0'0'2199'0'0,"0"0"-249"0"0,0 0-25 0 0,0 0-64 0 0,0 0-264 0 0,0 0-311 0 0,0 0-275 0 0,0 0-184 0 0,0 0-119 0 0,31-22-96 0 0,100-73-105 0 0,-80 42 136 0 0,-48 44-513 0 0,0 0-53 0 0,0 1 0 0 0,0 0 0 0 0,-1-1 0 0 0,0 0 1 0 0,0 1-1 0 0,-1-1 0 0 0,-1 0 0 0 0,1 0 0 0 0,-1 0 0 0 0,-1 0 0 0 0,0 0-77 0 0,1 6-28 0 0,0 0 0 0 0,-1 0 1 0 0,0 0-1 0 0,0 1 0 0 0,0-1 1 0 0,0 0-1 0 0,0 1 0 0 0,0-1 1 0 0,-1 1-1 0 0,1 0 0 0 0,-1-1 1 0 0,0 1-1 0 0,1 0 0 0 0,-1 0 1 0 0,0 0-1 0 0,0 0 0 0 0,-1 0 1 0 0,1 0-1 0 0,0 1 0 0 0,-1-1 1 0 0,1 1-1 0 0,-1-1 0 0 0,1 1 1 0 0,-1 0-1 0 0,1 0 0 0 0,-1 0 1 0 0,0 0-1 0 0,0 1 0 0 0,1-1 1 0 0,-1 1-1 0 0,0 0 0 0 0,0 0 1 0 0,0 0-1 0 0,-2 0 28 0 0,-6 2-144 0 0,0 1-1 0 0,1 0 1 0 0,-1 0-1 0 0,1 1 1 0 0,0 0-1 0 0,0 1 1 0 0,0 0-1 0 0,1 1 1 0 0,0 0 0 0 0,0 0-1 0 0,0 1 1 0 0,1 0-1 0 0,0 1 1 0 0,0 0-1 0 0,1 0 1 0 0,0 0 0 0 0,0 1-1 0 0,1 0 1 0 0,0 1-1 0 0,1-1 1 0 0,0 1-1 0 0,0 0 1 0 0,1 0 0 0 0,1 1-1 0 0,0-1 1 0 0,0 1-1 0 0,1 0 1 0 0,0-1-1 0 0,1 1 1 0 0,0 0-1 0 0,0 0 1 0 0,1 0 0 0 0,1 4 144 0 0,0-9-30 0 0,0-1 0 0 0,0 1 1 0 0,1-1-1 0 0,-1 1 0 0 0,1-1 1 0 0,0 0-1 0 0,0 0 1 0 0,1 0-1 0 0,0 0 0 0 0,0 0 1 0 0,0-1-1 0 0,0 1 0 0 0,1-1 1 0 0,-1 0-1 0 0,1 0 1 0 0,0 0-1 0 0,1 0 0 0 0,-1-1 1 0 0,1 1-1 0 0,-1-1 0 0 0,1 0 1 0 0,0-1-1 0 0,0 1 0 0 0,0-1 1 0 0,0 0-1 0 0,1-1 1 0 0,-1 1-1 0 0,4 0 30 0 0,7 2 130 0 0,0-1 0 0 0,0-1 0 0 0,0 0 0 0 0,1-1 0 0 0,-1-1 0 0 0,0-1 0 0 0,0 0 0 0 0,0-1 0 0 0,8-2-130 0 0,-2-1 349 0 0,-1-1 1 0 0,0-1-1 0 0,0-1 1 0 0,0-1 0 0 0,-1-1-1 0 0,-1 0 1 0 0,9-7-350 0 0,-2-2 267 0 0,0-1 1 0 0,-1-1 0 0 0,-1-1 0 0 0,-1-1-1 0 0,-1-1 1 0 0,-1-1 0 0 0,11-18-268 0 0,-14 18 58 0 0,-8 14-40 0 0,0-2 1 0 0,-1 1-1 0 0,0-1 1 0 0,-1-1-1 0 0,-1 1 1 0 0,0-1-1 0 0,-1 0 1 0 0,0-1-1 0 0,-1 0 1 0 0,-1 0-1 0 0,0 0 1 0 0,-1 0-1 0 0,0-4-18 0 0,-5 16-48 0 0,1 1 0 0 0,0-1 0 0 0,-1 1 0 0 0,1-1-1 0 0,-1 1 1 0 0,0-1 0 0 0,0 1 0 0 0,0 0 0 0 0,0 0-1 0 0,0 0 1 0 0,0 0 0 0 0,-1 0 0 0 0,1 0 0 0 0,0 1-1 0 0,-1-1 1 0 0,0 1 0 0 0,1 0 0 0 0,-1 0 0 0 0,0 0-1 0 0,0 0 1 0 0,1 0 0 0 0,-1 0 0 0 0,0 1 0 0 0,0 0-1 0 0,0-1 1 0 0,0 1 0 0 0,0 0 0 0 0,0 0 0 0 0,0 1-1 0 0,0-1 1 0 0,0 0 0 0 0,0 1 0 0 0,1 0 0 0 0,-1 0-1 0 0,0 0 1 0 0,0 0 0 0 0,1 0 0 0 0,-1 1 0 0 0,0-1 0 0 0,1 1-1 0 0,0-1 1 0 0,-1 1 0 0 0,1 0 48 0 0,-10 4-104 0 0,0 0 0 0 0,1 1 1 0 0,0 0-1 0 0,0 1 0 0 0,1 0 0 0 0,0 1 0 0 0,0 0 1 0 0,1 0-1 0 0,1 1 0 0 0,-1 0 0 0 0,-6 11 104 0 0,14-19-20 0 0,0 0 0 0 0,0 0 0 0 0,0 1 0 0 0,0-1 0 0 0,1 0 0 0 0,-1 0 0 0 0,1 1 0 0 0,0-1 0 0 0,-1 0 0 0 0,1 1 0 0 0,0-1 0 0 0,0 0 0 0 0,0 1 0 0 0,1-1 0 0 0,-1 0 0 0 0,1 0 0 0 0,-1 1 0 0 0,1-1 0 0 0,0 0 0 0 0,0 0 0 0 0,-1 0 0 0 0,2 0 0 0 0,-1 1 0 0 0,0-2 0 0 0,0 1 0 0 0,1 0 0 0 0,-1 0 0 0 0,1 0 0 0 0,-1-1 0 0 0,1 1 0 0 0,0 0 0 0 0,0-1 0 0 0,0 0 0 0 0,-1 1 0 0 0,1-1 0 0 0,1 0 0 0 0,-1 0 0 0 0,0 0 0 0 0,1 0 20 0 0,96 25 210 0 0,-84-23-210 0 0,-3-1-9 0 0,0-2 116 0 0,-1 1 0 0 0,1 0 0 0 0,-1 1 0 0 0,1 0 0 0 0,-1 0 0 0 0,0 2 0 0 0,0-1 0 0 0,0 1 0 0 0,-1 1 0 0 0,1 0 0 0 0,-1 0 0 0 0,0 1 0 0 0,-1 1 0 0 0,1-1 0 0 0,-1 2 1 0 0,0-1-1 0 0,-1 1 0 0 0,0 0 0 0 0,0 1 0 0 0,-1 0 0 0 0,6 9-107 0 0,-7-1 126 0 0,-2-1 0 0 0,0 1 1 0 0,0-1-1 0 0,-2 1 1 0 0,0 0-1 0 0,-1 0 0 0 0,-1 14-126 0 0,17 100-88 0 0,-15-125 10 0 0,0-1 0 0 0,0 1 1 0 0,1-1-1 0 0,0 1 0 0 0,0-1 0 0 0,1 0 1 0 0,0 0-1 0 0,-1 0 0 0 0,1-1 1 0 0,1 1-1 0 0,-1-1 0 0 0,1 0 0 0 0,0-1 1 0 0,4 4 77 0 0,-8-14-4609 0 0,-7-1-4425 0 0,4 8 1684 0 0</inkml:trace>
  <inkml:trace contextRef="#ctx0" brushRef="#br0" timeOffset="-6749.418">5074 1063 0 0 0,'0'0'568'0'0,"0"0"-58"0"0,0 0-244 0 0,0 0-74 0 0,0 0 90 0 0,0 0 166 0 0,0 0 97 0 0,0 0-26 0 0,0 0-131 0 0,0 0-188 0 0,0 0-152 0 0,-19 30-82 0 0,-58 97-63 0 0,37-46-252 0 0,31-44-2546 0 0,9-32 2304 0 0</inkml:trace>
  <inkml:trace contextRef="#ctx0" brushRef="#br0" timeOffset="-5647.08">5006 1059 0 0 0,'0'0'467'0'0,"0"0"510"0"0,0 0 217 0 0,0 0 62 0 0,0 0-48 0 0,0-4-111 0 0,0-10-160 0 0,0 10-181 0 0,0 4-137 0 0,-24 71 2899 0 0,9-37-3203 0 0,-1 0 0 0 0,-2-2-1 0 0,-1 0 1 0 0,-2-1 0 0 0,-15 18-315 0 0,8-9-2870 0 0,49-39-5713 0 0,-14-1 6433 0 0</inkml:trace>
  <inkml:trace contextRef="#ctx0" brushRef="#br0" timeOffset="-4233.143">5597 809 160 0 0,'0'0'950'0'0,"0"0"-389"0"0,0 0-176 0 0,0 0 86 0 0,0 0 239 0 0,0 0 202 0 0,0 0 73 0 0,0 0-62 0 0,0 0-167 0 0,0 0-167 0 0,0 0-132 0 0,0 0-52 0 0,0 0-7 0 0,8 30 26 0 0,27 94 63 0 0,-35-122-461 0 0,0 0 0 0 0,0-1 0 0 0,1 1 0 0 0,-1 0 0 0 0,0-1 0 0 0,1 1 0 0 0,-1 0 0 0 0,1-1 0 0 0,-1 1 0 0 0,1-1 0 0 0,0 1 0 0 0,0 0 0 0 0,-1-1 0 0 0,1 0 0 0 0,0 1 0 0 0,1-1 0 0 0,-1 0 0 0 0,0 1 0 0 0,0-1 0 0 0,0 0 0 0 0,1 0 0 0 0,-1 0 0 0 0,0 0 0 0 0,1 0 0 0 0,-1 0 0 0 0,1-1 0 0 0,-1 1 0 0 0,1 0-1 0 0,0-1 1 0 0,-1 1 0 0 0,1-1 0 0 0,0 0 0 0 0,-1 1 0 0 0,1-1 0 0 0,0 0 0 0 0,-1 0 0 0 0,1 0 0 0 0,0 0-26 0 0,6-1 209 0 0,3 2 68 0 0,0 0 1 0 0,-1-1-1 0 0,1 0 1 0 0,0-1-1 0 0,-1 0 0 0 0,1-1 1 0 0,0 0-1 0 0,-1 0 0 0 0,0-2 1 0 0,4-1-278 0 0,22-14 357 0 0,0-2 1 0 0,-2-1 0 0 0,-1-2-1 0 0,-1-2 1 0 0,-1-1-1 0 0,-1-1 1 0 0,-1-1-1 0 0,-2-2 1 0 0,4-7-358 0 0,1-4 98 0 0,-1-1-1 0 0,-2-2 1 0 0,-3-2 0 0 0,19-43-98 0 0,-31 56-32 0 0,-2-1-1 0 0,-1 0 1 0 0,-2 0 0 0 0,-1-1 0 0 0,-2 0 0 0 0,-2 0 0 0 0,-1-1-1 0 0,-1 0 1 0 0,-3-7 32 0 0,-13-19 54 0 0,13 62-78 0 0,1-1 0 0 0,-1 0 0 0 0,0 1 0 0 0,1-1 0 0 0,-1 1 0 0 0,0 0 0 0 0,0-1 0 0 0,0 1 0 0 0,0 0 0 0 0,0-1 0 0 0,-1 1 0 0 0,1 0 0 0 0,0 0 0 0 0,0 0 0 0 0,-1 0 0 0 0,1 0 0 0 0,-1 0 0 0 0,1 1 0 0 0,-1-1 0 0 0,1 0 0 0 0,-1 1 0 0 0,1-1 0 0 0,-1 1 0 0 0,0-1 0 0 0,1 1 1 0 0,-1 0-1 0 0,0 0 0 0 0,1 0 0 0 0,-1 0 0 0 0,0 0 0 0 0,1 0 0 0 0,-1 0 0 0 0,0 1 0 0 0,1-1 0 0 0,-1 0 0 0 0,1 1 0 0 0,-1-1 0 0 0,0 1 24 0 0,-4 4-49 0 0,0 1 0 0 0,0 0 0 0 0,0 0 0 0 0,1 0 0 0 0,0 0 0 0 0,0 1 0 0 0,1 0-1 0 0,0 0 1 0 0,0 0 0 0 0,0 1 0 0 0,1-1 0 0 0,-1 6 49 0 0,2-9 3 0 0,-8 20 89 0 0,1 1 0 0 0,1 0 0 0 0,1 1 0 0 0,2 0 0 0 0,0 0-1 0 0,2 0 1 0 0,0 0 0 0 0,2 12-92 0 0,4 58 752 0 0,4 1-1 0 0,5-2 1 0 0,12 46-752 0 0,2 16 436 0 0,4 75-1 0 0,-10 0 0 0 0,-10 80-435 0 0,-10-291 12 0 0,1 23 109 0 0,-2 0-1 0 0,-2 0 1 0 0,-2 0 0 0 0,-4 9-121 0 0,9-49 43 0 0,0-1 0 0 0,-1 0 0 0 0,1 1 0 0 0,-1-1 0 0 0,0 1 0 0 0,0-1 0 0 0,0 0 0 0 0,-1 0 0 0 0,1 0 0 0 0,-1 1 0 0 0,0-2 0 0 0,1 1 0 0 0,-1 0 0 0 0,-1 0 0 0 0,1 0 0 0 0,0-1 0 0 0,-1 1 1 0 0,1-1-1 0 0,-1 0 0 0 0,0 0 0 0 0,0 0 0 0 0,0 0 0 0 0,0 0 0 0 0,0-1 0 0 0,0 1 0 0 0,0-1 0 0 0,0 0 0 0 0,-1 0 0 0 0,1 0 0 0 0,0 0 0 0 0,-1-1 0 0 0,1 1 0 0 0,-1-1 0 0 0,1 0 0 0 0,-1 0 0 0 0,1 0 0 0 0,-1-1 0 0 0,1 1 0 0 0,0-1 1 0 0,-1 0-1 0 0,1 0 0 0 0,0 0 0 0 0,-3-1-43 0 0,-42-38-447 0 0,-18-35-3102 0 0,34 19-6346 0 0,25 44 2405 0 0</inkml:trace>
  <inkml:trace contextRef="#ctx0" brushRef="#br0" timeOffset="-3980.731">5413 367 16235 0 0,'0'0'402'0'0,"0"0"-47"0"0,0 0 75 0 0,0 0 215 0 0,0 0 169 0 0,0 0 20 0 0,0 0-191 0 0,0 0-338 0 0,0 0-300 0 0,0 0-155 0 0,0 0-48 0 0,0 0 20 0 0,0 0 28 0 0,4 1-78 0 0,44 8-1584 0 0,-12-8-5506 0 0,-21-1-3316 0 0</inkml:trace>
  <inkml:trace contextRef="#ctx0" brushRef="#br0" timeOffset="-1495.815">7401 742 6665 0 0,'0'0'585'0'0,"0"0"-257"0"0,0 0-27 0 0,0 0 216 0 0,0 0 345 0 0,0 0 214 0 0,0 0-48 0 0,0 0-237 0 0,0 0-344 0 0,0 0-251 0 0,-3 8-101 0 0,-1 11 82 0 0,0 0-1 0 0,2 0 1 0 0,0 0 0 0 0,1 0 0 0 0,1 0 0 0 0,0 0 0 0 0,2 0 0 0 0,0 4-177 0 0,-1-13 164 0 0,1 0 1 0 0,0 0 0 0 0,0 0 0 0 0,1 0-1 0 0,0-1 1 0 0,0 1 0 0 0,1-1 0 0 0,1 0-1 0 0,-1 0 1 0 0,1 0 0 0 0,1-1 0 0 0,0 0-1 0 0,0 0 1 0 0,1 0 0 0 0,-1-1-1 0 0,2 0 1 0 0,-1 0 0 0 0,1 0 0 0 0,0-1-1 0 0,0-1 1 0 0,7 4-165 0 0,-9-8 100 0 0,0-1 0 0 0,0 0 0 0 0,0 0 0 0 0,-1-1 0 0 0,1 0 1 0 0,0 0-1 0 0,0 0 0 0 0,0 0 0 0 0,0-1 0 0 0,-1 0 0 0 0,1-1 0 0 0,-1 1 0 0 0,1-1 0 0 0,-1 0 0 0 0,0 0 0 0 0,0 0 0 0 0,0-1 0 0 0,-1 0 0 0 0,1 0 1 0 0,-1 0-1 0 0,0 0 0 0 0,0-1 0 0 0,-1 0 0 0 0,1 0 0 0 0,-1 0 0 0 0,0 0 0 0 0,0 0 0 0 0,1-5-100 0 0,46-64 235 0 0,-3-2-1 0 0,-4-3 1 0 0,8-25-235 0 0,-35 63 58 0 0,-15 40-108 0 0,-1 1-102 0 0,0 10-329 0 0,32 188 301 0 0,114 441 340 0 0,-132-582-160 0 0,-2 0 0 0 0,-3 0 1 0 0,-2 1-1 0 0,-3 0 0 0 0,-2 12 0 0 0,-2-65 22 0 0,-1-1 0 0 0,1 1-1 0 0,-1-1 1 0 0,0 0 0 0 0,0 1-1 0 0,0-1 1 0 0,-1 0 0 0 0,0 0 0 0 0,0 0-1 0 0,0 0 1 0 0,0 0 0 0 0,0 0-1 0 0,-1-1 1 0 0,1 1 0 0 0,-1-1 0 0 0,0 1-1 0 0,0-1 1 0 0,-1 0 0 0 0,1 0 0 0 0,-1-1-1 0 0,1 1 1 0 0,-1-1 0 0 0,0 1-1 0 0,0-1 1 0 0,0 0 0 0 0,0-1 0 0 0,0 1-1 0 0,0-1 1 0 0,-1 0 0 0 0,1 0 0 0 0,0 0-1 0 0,-1 0 1 0 0,1-1 0 0 0,-1 0-1 0 0,1 0 1 0 0,-1 0 0 0 0,1 0 0 0 0,0-1-1 0 0,-1 0 1 0 0,1 0 0 0 0,0 0-1 0 0,-1 0 1 0 0,1-1 0 0 0,0 1 0 0 0,-2-2-22 0 0,-3-5-1 0 0,1 0 0 0 0,0-1 0 0 0,0 1 0 0 0,1-1 0 0 0,0-1 0 0 0,1 1 0 0 0,0-1 1 0 0,1-1-1 0 0,0 1 0 0 0,0-1 0 0 0,1 0 0 0 0,0 0 0 0 0,1 0 0 0 0,0 0 0 0 0,1 0 0 0 0,1-1 1 0 0,-3-187-928 0 0,37 42-3625 0 0,13 62-8262 0 0,-36 79 9521 0 0</inkml:trace>
  <inkml:trace contextRef="#ctx0" brushRef="#br0" timeOffset="-1183">8555 628 11867 0 0,'0'0'1077'0'0,"0"0"-289"0"0,0 0-126 0 0,0 0 126 0 0,0 0 137 0 0,0 0 0 0 0,-32 24-144 0 0,-100 76-174 0 0,127-97-562 0 0,0 1-1 0 0,0 0 1 0 0,0 0-1 0 0,1 1 1 0 0,0-1 0 0 0,0 1-1 0 0,0 0 1 0 0,0 0-1 0 0,1 0 1 0 0,-1 1 0 0 0,1-1-1 0 0,1 1 1 0 0,-1 0-1 0 0,1 0 1 0 0,0 1-45 0 0,-4 11 120 0 0,0-8-88 0 0,1 1 0 0 0,0 0-1 0 0,1 0 1 0 0,0 0-1 0 0,1 0 1 0 0,0 1-1 0 0,1-1 1 0 0,0 1-1 0 0,1 0 1 0 0,1 0 0 0 0,-1 0-1 0 0,2-1 1 0 0,-1 1-1 0 0,2 0 1 0 0,0 0-1 0 0,0-1 1 0 0,1 1 0 0 0,0-1-1 0 0,1 0 1 0 0,1 0-1 0 0,-1 0 1 0 0,2 0-1 0 0,-1-1 1 0 0,4 4-32 0 0,-2-8 58 0 0,0 0 0 0 0,0-1 0 0 0,0 0 0 0 0,1 0 0 0 0,-1 0 0 0 0,1-1 0 0 0,0 0 0 0 0,1-1 0 0 0,-1 0 0 0 0,1 0-1 0 0,-1-1 1 0 0,1 0 0 0 0,0-1 0 0 0,0 1 0 0 0,-1-2 0 0 0,1 1 0 0 0,0-1 0 0 0,0-1 0 0 0,0 1 0 0 0,0-2 0 0 0,0 1 0 0 0,-1-1 0 0 0,1-1 0 0 0,0 1 0 0 0,-1-1 0 0 0,0-1 0 0 0,0 1 0 0 0,0-2 0 0 0,0 1 0 0 0,-1-1 0 0 0,1 0 0 0 0,-1 0 0 0 0,0-1 0 0 0,-1 0 0 0 0,1-1-1 0 0,-1 1 1 0 0,4-7-58 0 0,-2 0 68 0 0,1 0 0 0 0,-2-1 0 0 0,0-1 0 0 0,-1 1 0 0 0,0-1-1 0 0,-1 0 1 0 0,0 0 0 0 0,-2-1 0 0 0,0 1 0 0 0,0-1 0 0 0,-2 0-1 0 0,0 0 1 0 0,0 0 0 0 0,-2 1 0 0 0,-1-10-68 0 0,1 15-78 0 0,0 0-1 0 0,-1 0 1 0 0,0 0 0 0 0,-1 0 0 0 0,0 0 0 0 0,-1 0-1 0 0,0 1 1 0 0,0 0 0 0 0,-1 0 0 0 0,-1 0-1 0 0,1 0 1 0 0,-1 1 0 0 0,-1-1 78 0 0,-49-36-3764 0 0,-14 39-7796 0 0,60 13 4772 0 0</inkml:trace>
  <inkml:trace contextRef="#ctx0" brushRef="#br0" timeOffset="-860.691">8973 849 10122 0 0,'0'0'1611'0'0,"0"0"-327"0"0,0 0-6 0 0,0 0 92 0 0,0 0-47 0 0,0 0-294 0 0,0 0-371 0 0,0 0-300 0 0,0 0-194 0 0,0 0-64 0 0,0 0-17 0 0,0 0 2 0 0,0 0 18 0 0,-2 24-9 0 0,-8 73 2 0 0,9-93-84 0 0,1 0 1 0 0,-1 0-1 0 0,1 0 1 0 0,0 0-1 0 0,0 0 1 0 0,1 0-1 0 0,-1 0 1 0 0,1 0 0 0 0,0 0-1 0 0,0 0 1 0 0,0 0-1 0 0,1-1 1 0 0,-1 1-1 0 0,1 0 1 0 0,0-1-1 0 0,0 1 1 0 0,0-1-1 0 0,1 0 1 0 0,-1 0 0 0 0,1 0-1 0 0,2 3-12 0 0,3 2 49 0 0,-2-1 50 0 0,0-1 0 0 0,0 0 0 0 0,1 0 0 0 0,0-1 0 0 0,0 0 0 0 0,0 0 1 0 0,1-1-1 0 0,0 1 0 0 0,0-2 0 0 0,0 1 0 0 0,0-1 0 0 0,0 0 0 0 0,1-1 0 0 0,0 0 1 0 0,-1-1-1 0 0,1 1 0 0 0,0-2 0 0 0,0 1 0 0 0,-1-1 0 0 0,1 0 0 0 0,0-1 1 0 0,0 0-1 0 0,-1-1 0 0 0,1 1 0 0 0,-1-2 0 0 0,1 1 0 0 0,-1-1 0 0 0,0 0 0 0 0,0-1 1 0 0,3-2-100 0 0,7-9 141 0 0,-1-2 0 0 0,0 0 1 0 0,-1-1-1 0 0,-1-1 1 0 0,-1 0-1 0 0,0-1 1 0 0,-2 0-1 0 0,0-1 1 0 0,-1-1-1 0 0,-2 0 0 0 0,0 0 1 0 0,-1-1-1 0 0,0-5-141 0 0,-2 14-37 0 0,13-78-1504 0 0,-19 60-2347 0 0,-3 3-4830 0 0,0 20-1980 0 0</inkml:trace>
  <inkml:trace contextRef="#ctx0" brushRef="#br0" timeOffset="19925.704">21 2598 0 0 0,'0'0'791'0'0,"0"0"409"0"0,0 0 214 0 0,0 0-10 0 0,0 0-124 0 0,0 0-145 0 0,0 0-141 0 0,0 0-98 0 0,0 0-53 0 0,0 0-34 0 0,-2 13-27 0 0,-13 136 2660 0 0,15-138-3263 0 0,-1 0 0 0 0,1 1 0 0 0,1-1 0 0 0,0 0 0 0 0,0 0 0 0 0,1 0-1 0 0,1 0 1 0 0,0-1 0 0 0,0 1 0 0 0,1 0 0 0 0,0-1 0 0 0,1 0 0 0 0,0 0 0 0 0,1-1 0 0 0,0 1 0 0 0,0-1 0 0 0,4 3-179 0 0,-9-10 61 0 0,1-1 1 0 0,0 1-1 0 0,0-1 1 0 0,-1 0-1 0 0,1 0 1 0 0,0 1-1 0 0,0-1 1 0 0,0 0-1 0 0,1 0 1 0 0,-1-1-1 0 0,0 1 1 0 0,0 0-1 0 0,0-1 1 0 0,1 0-1 0 0,-1 1 1 0 0,0-1-1 0 0,0 0 1 0 0,1 0-1 0 0,-1 0 1 0 0,0 0-1 0 0,1-1 1 0 0,-1 1-1 0 0,0 0 1 0 0,0-1-1 0 0,0 0 1 0 0,1 1-1 0 0,-1-1 1 0 0,0 0-1 0 0,0 0 1 0 0,0 0-1 0 0,0-1 1 0 0,0 1-1 0 0,-1 0 1 0 0,1-1-1 0 0,0 1 1 0 0,-1-1-1 0 0,1 0-61 0 0,56-68 929 0 0,-57 68-927 0 0,14-22 102 0 0,-1 0-1 0 0,-2-1 1 0 0,0 0 0 0 0,-2-2 0 0 0,0 1 0 0 0,1-13-104 0 0,3-20 184 0 0,-14 59-292 0 0,0 0-78 0 0,0 27-474 0 0,17 193 683 0 0,-14-157-12 0 0,6 396-101 0 0,-12-423 53 0 0,-1-1-1 0 0,-1 0 1 0 0,-2 0 0 0 0,-2 0-1 0 0,-1-1 1 0 0,-1 0 0 0 0,-8 12 37 0 0,14-36-1 0 0,0 0 1 0 0,0-1-1 0 0,-1 0 1 0 0,0 0-1 0 0,-1 0 1 0 0,0-1-1 0 0,0 0 1 0 0,-1 0-1 0 0,0-1 1 0 0,0 0-1 0 0,-10 5 1 0 0,17-11 10 0 0,0 0 0 0 0,-1 0 0 0 0,1 0-1 0 0,-1 0 1 0 0,1-1 0 0 0,-1 1-1 0 0,1-1 1 0 0,-1 1 0 0 0,1-1-1 0 0,-1 1 1 0 0,1-1 0 0 0,-1 0 0 0 0,0 0-1 0 0,1 0 1 0 0,-1 0 0 0 0,0 0-1 0 0,1 0 1 0 0,-1 0 0 0 0,1-1 0 0 0,-1 1-1 0 0,0-1 1 0 0,1 1 0 0 0,-1-1-1 0 0,1 1 1 0 0,-1-1 0 0 0,1 0-1 0 0,0 0 1 0 0,-1 0 0 0 0,1 0 0 0 0,0 0-1 0 0,0 0 1 0 0,-1 0 0 0 0,1 0-1 0 0,0 0 1 0 0,0 0 0 0 0,0-1 0 0 0,0 1-1 0 0,0 0 1 0 0,1-1 0 0 0,-1 1-1 0 0,0-1 1 0 0,1 1 0 0 0,-1-1-1 0 0,1 1 1 0 0,-1-1 0 0 0,1 0 0 0 0,0 0-10 0 0,-12-79-107 0 0,12 19-25 0 0,2-1 0 0 0,4 0 1 0 0,2 1-1 0 0,5-12 132 0 0,55-163-3559 0 0,-34 162-1352 0 0,5 3-4259 0 0,-25 52 6219 0 0</inkml:trace>
  <inkml:trace contextRef="#ctx0" brushRef="#br0" timeOffset="20242.244">851 2591 3857 0 0,'0'0'1504'0'0,"0"0"-40"0"0,0 0 122 0 0,0 0 199 0 0,0 0 40 0 0,0 0-175 0 0,0 0-223 0 0,0 0-246 0 0,0 0-254 0 0,-32 34-223 0 0,-98 108-189 0 0,73-62-13 0 0,53-68-433 0 0,1-5-44 0 0,0-1 0 0 0,0 1 0 0 0,1-1 0 0 0,0 1 0 0 0,0-1 0 0 0,1 1 0 0 0,0 0-1 0 0,0 0 1 0 0,0 0 0 0 0,1 0 0 0 0,0 0 0 0 0,1 0 0 0 0,-1 0 0 0 0,1 0 0 0 0,1 0 0 0 0,-1-1 0 0 0,1 1 0 0 0,0 0 0 0 0,1-1 0 0 0,0 1-1 0 0,0-1 1 0 0,0 0 0 0 0,0 0 0 0 0,1 0 0 0 0,0-1 0 0 0,1 1 0 0 0,-1-1 0 0 0,1 0 0 0 0,4 4-25 0 0,-4-6 79 0 0,0 1 1 0 0,0-1-1 0 0,1 0 1 0 0,0 0-1 0 0,-1 0 1 0 0,1-1-1 0 0,0 0 0 0 0,0 0 1 0 0,1 0-1 0 0,-1-1 1 0 0,0 0-1 0 0,0 0 1 0 0,1-1-1 0 0,-1 0 1 0 0,0 0-1 0 0,1 0 0 0 0,-1-1 1 0 0,0 1-1 0 0,0-2 1 0 0,1 1-1 0 0,-1-1 1 0 0,0 0-1 0 0,0 0 1 0 0,-1-1-1 0 0,1 1 0 0 0,0-1 1 0 0,-1-1-1 0 0,0 1 1 0 0,1-1-1 0 0,-1 0 1 0 0,-1 0-1 0 0,1 0 1 0 0,-1-1-1 0 0,1 1 0 0 0,0-3-79 0 0,4-9 102 0 0,-2-1-1 0 0,0 1 1 0 0,-1-1-1 0 0,-1-1 1 0 0,0 1-1 0 0,-2 0 1 0 0,0-1-1 0 0,-1 0 1 0 0,0 0-1 0 0,-1 0 1 0 0,-2 0-1 0 0,0 0 0 0 0,-1-6-101 0 0,1 13-278 0 0,-1 0 0 0 0,0 0 0 0 0,0 0 0 0 0,-1 0 0 0 0,-1 0 0 0 0,0 0 0 0 0,0 1 0 0 0,-1 0 0 0 0,-1 0 0 0 0,1 0 0 0 0,-2 1 0 0 0,1-1 0 0 0,-9-7 278 0 0,-11 1-4049 0 0,7 17-5798 0 0,15 5 3539 0 0</inkml:trace>
  <inkml:trace contextRef="#ctx0" brushRef="#br0" timeOffset="20530.557">1161 2767 4489 0 0,'0'0'2575'0'0,"0"0"-381"0"0,0 0-168 0 0,0 0 24 0 0,0 0-133 0 0,0 0-362 0 0,0 0-468 0 0,0 0-369 0 0,0 0-228 0 0,0 0-171 0 0,0 0-107 0 0,0 0-74 0 0,0 0-57 0 0,-2 10-18 0 0,-3 32-11 0 0,5-38-30 0 0,1-1 0 0 0,-1 1 0 0 0,1 0 0 0 0,0 0 0 0 0,1-1 0 0 0,-1 1 0 0 0,0-1 0 0 0,1 0 0 0 0,0 1 0 0 0,0-1 0 0 0,0 0 0 0 0,0 0 0 0 0,0 0 0 0 0,1 0 0 0 0,-1 0 0 0 0,1-1 0 0 0,0 1 0 0 0,0-1 0 0 0,0 1 0 0 0,0-1 0 0 0,3 1-22 0 0,-2 0 93 0 0,1 0 1 0 0,-1-1-1 0 0,1 0 0 0 0,0 0 0 0 0,0 0 0 0 0,-1-1 0 0 0,1 1 0 0 0,0-1 0 0 0,0 0 0 0 0,0-1 0 0 0,1 1 1 0 0,-1-1-1 0 0,0 0 0 0 0,0 0 0 0 0,0 0 0 0 0,0-1 0 0 0,0 0 0 0 0,0 0 0 0 0,0 0 0 0 0,0-1 1 0 0,0 0-1 0 0,-1 0 0 0 0,1 0 0 0 0,0 0 0 0 0,-1-1 0 0 0,0 1 0 0 0,0-1 0 0 0,1 0 0 0 0,-2-1 0 0 0,1 1 1 0 0,0-1-1 0 0,1-1-93 0 0,8-10 77 0 0,0 1 1 0 0,-1-2-1 0 0,-1 0 0 0 0,0 0 1 0 0,-1-1-1 0 0,-1 0 1 0 0,-1-1-1 0 0,0 0 0 0 0,2-12-77 0 0,-5-58-9095 0 0,-7 85 2919 0 0,1 2-2657 0 0</inkml:trace>
  <inkml:trace contextRef="#ctx0" brushRef="#br0" timeOffset="21024.723">1554 2974 0 0 0,'0'0'943'0'0,"0"0"1056"0"0,0 0 401 0 0,0 0-26 0 0,0 0-281 0 0,0 0-370 0 0,0 0-336 0 0,0 0-290 0 0,0 0-171 0 0,0 0-85 0 0,35-19-38 0 0,106-61-55 0 0,-67 20 477 0 0,-49 33-958 0 0,-2 0 0 0 0,0-2 1 0 0,-3 0-1 0 0,0-1 0 0 0,-2-2 0 0 0,-1 1 1 0 0,3-10-268 0 0,0-56 249 0 0,-20 95-256 0 0,0-1 0 0 0,0 0 0 0 0,0 0 0 0 0,0 0 0 0 0,-1 1 0 0 0,1-1 0 0 0,-1 0 0 0 0,0 0 1 0 0,1 1-1 0 0,-1-1 0 0 0,0 1 0 0 0,-1-1 0 0 0,1 1 0 0 0,0-1 0 0 0,-1 1 0 0 0,0-1 0 0 0,1 1 0 0 0,-1 0 0 0 0,0 0 1 0 0,0 0-1 0 0,0 0 0 0 0,0 0 0 0 0,-1 1 0 0 0,1-1 0 0 0,0 1 0 0 0,-1-1 0 0 0,1 1 0 0 0,-1 0 0 0 0,1 0 1 0 0,-1 0-1 0 0,0 0 0 0 0,-1 0 7 0 0,-4 0-30 0 0,0 0 1 0 0,0 1-1 0 0,0 0 1 0 0,0 0-1 0 0,0 1 1 0 0,0 0 0 0 0,0 0-1 0 0,0 1 1 0 0,0 0-1 0 0,0 0 1 0 0,1 1-1 0 0,-1 0 1 0 0,1 1 0 0 0,0-1-1 0 0,0 1 1 0 0,0 1-1 0 0,0-1 1 0 0,1 1-1 0 0,0 0 1 0 0,0 1-1 0 0,0-1 1 0 0,0 1 0 0 0,1 0-1 0 0,0 1 1 0 0,1-1-1 0 0,-4 6 30 0 0,7-10-12 0 0,0 1-1 0 0,0-1 0 0 0,0 0 1 0 0,0 0-1 0 0,0 1 1 0 0,0-1-1 0 0,1 1 0 0 0,-1-1 1 0 0,1 1-1 0 0,0-1 1 0 0,-1 0-1 0 0,1 1 1 0 0,0-1-1 0 0,1 1 0 0 0,-1-1 1 0 0,0 1-1 0 0,1-1 1 0 0,-1 1-1 0 0,1-1 0 0 0,0 0 1 0 0,0 1-1 0 0,0-1 1 0 0,0 0-1 0 0,0 0 0 0 0,0 1 1 0 0,1-1-1 0 0,-1 0 1 0 0,1 0-1 0 0,-1-1 0 0 0,1 1 1 0 0,0 0-1 0 0,0 0 1 0 0,0-1-1 0 0,0 1 1 0 0,0-1-1 0 0,0 0 0 0 0,0 1 1 0 0,0-1-1 0 0,0 0 1 0 0,3 0 12 0 0,100 27 8 0 0,-98-26-6 0 0,32 4 13 0 0,-12-3-9 0 0,-1 1 1 0 0,1 1-1 0 0,-1 2 0 0 0,0 1 1 0 0,0 1-1 0 0,8 5-6 0 0,-29-9 45 0 0,0 0 0 0 0,0 0 0 0 0,-1 0 1 0 0,0 1-1 0 0,0 0 0 0 0,0 0 0 0 0,-1 0 0 0 0,0 0 0 0 0,0 0 0 0 0,0 1 0 0 0,-1-1 0 0 0,0 1 0 0 0,0 0 0 0 0,-1-1 1 0 0,0 1-1 0 0,0 0 0 0 0,-1 0 0 0 0,1 0 0 0 0,-2 0 0 0 0,1 0 0 0 0,-1 0 0 0 0,0 0 0 0 0,0-1 0 0 0,-1 1 1 0 0,1 0-1 0 0,-2-1 0 0 0,1 1 0 0 0,-4 5-45 0 0,0 18 112 0 0,4 62-104 0 0,42-60-1334 0 0,-5-24-7017 0 0,-29-7 4321 0 0,2 2-2922 0 0</inkml:trace>
  <inkml:trace contextRef="#ctx0" brushRef="#br0" timeOffset="21873.885">3143 2587 0 0 0,'0'0'1627'0'0,"0"0"216"0"0,0 0 234 0 0,0 0 22 0 0,0 0-292 0 0,0 0-358 0 0,0 0-304 0 0,0 0-216 0 0,0 0-129 0 0,0 0-106 0 0,0 0-85 0 0,0 0-71 0 0,-10 22-62 0 0,-30 71-43 0 0,29-13 317 0 0,10-66-629 0 0,1 0 0 0 0,0 0 1 0 0,1 0-1 0 0,0 0 0 0 0,1 0 1 0 0,0-1-1 0 0,2 1 1 0 0,-1-1-1 0 0,2 1 0 0 0,0-1 1 0 0,0 0-1 0 0,1-1 0 0 0,1 1 1 0 0,0-1-1 0 0,0-1 0 0 0,1 1 1 0 0,1-1-1 0 0,0-1 1 0 0,2 2-122 0 0,-6-9 117 0 0,0-1 1 0 0,0 1-1 0 0,0-1 1 0 0,1 0-1 0 0,-1 0 1 0 0,1-1 0 0 0,-1 1-1 0 0,1-1 1 0 0,0 0-1 0 0,-1-1 1 0 0,1 0-1 0 0,0 0 1 0 0,0 0 0 0 0,-1 0-1 0 0,1-1 1 0 0,0 0-1 0 0,0 0 1 0 0,-1-1-1 0 0,1 1 1 0 0,-1-1 0 0 0,0 0-1 0 0,1-1 1 0 0,-1 1-1 0 0,0-1 1 0 0,3-3-118 0 0,11-7 137 0 0,-1-2 0 0 0,-1 0 0 0 0,0-1 0 0 0,-1-1 0 0 0,-1 0 0 0 0,0-1 0 0 0,-1-1 0 0 0,-2 0 0 0 0,0-1 0 0 0,0 0 0 0 0,-2-1 0 0 0,-1 0 0 0 0,0 0 0 0 0,-2-1 0 0 0,-1-1 0 0 0,0 1 0 0 0,-2-1 0 0 0,0 0 0 0 0,-1 0 0 0 0,-2 0 0 0 0,0 0 0 0 0,-2-4-137 0 0,-22-24-2573 0 0,19 82-9517 0 0,4-19 6278 0 0,0-1 752 0 0</inkml:trace>
  <inkml:trace contextRef="#ctx0" brushRef="#br0" timeOffset="22229.171">3625 3033 3305 0 0,'0'0'3162'0'0,"0"0"-790"0"0,0 0-282 0 0,0 0 2 0 0,0 0-168 0 0,0 0-361 0 0,0 0-373 0 0,0 0-280 0 0,0 0-142 0 0,0 0-82 0 0,0 0-85 0 0,14-35-82 0 0,45-107-88 0 0,3 23 387 0 0,18 2-476 0 0,-79 117-362 0 0,1 1 0 0 0,-1-1 0 0 0,0 0 0 0 0,0 1 0 0 0,0-1 0 0 0,0 1 0 0 0,0-1-1 0 0,0 1 1 0 0,0-1 0 0 0,0 1 0 0 0,0 0 0 0 0,0 0 0 0 0,0-1 0 0 0,0 1 0 0 0,0 0 0 0 0,-1 0 0 0 0,1 0 0 0 0,0 0 0 0 0,-1 0 0 0 0,1 0 0 0 0,0 0 0 0 0,-1 0 0 0 0,1 0 0 0 0,-1 0 0 0 0,0 1 0 0 0,1-1 0 0 0,-1 0-1 0 0,0 0 1 0 0,0 0 0 0 0,0 0 0 0 0,0 1 0 0 0,0-1 0 0 0,0 0 0 0 0,0 0 0 0 0,0 0 0 0 0,0 1 0 0 0,0-1 0 0 0,-1 0 0 0 0,1 0 0 0 0,-1 0 0 0 0,1 0 0 0 0,-1 1 20 0 0,2 4-52 0 0,1 17-12 0 0,2 1-1 0 0,0-1 1 0 0,1 0-1 0 0,2 0 0 0 0,0-1 1 0 0,6 11 64 0 0,-10-28 24 0 0,-1 1 0 0 0,1-1 1 0 0,0 0-1 0 0,0-1 0 0 0,1 1 0 0 0,-1 0 1 0 0,1-1-1 0 0,0 0 0 0 0,0 0 0 0 0,1 0 1 0 0,-1 0-1 0 0,1-1 0 0 0,0 0 0 0 0,-1 0 1 0 0,2 0-1 0 0,-1 0 0 0 0,0-1 1 0 0,0 0-1 0 0,1 0 0 0 0,-1 0 0 0 0,1-1 1 0 0,0 0-1 0 0,0 0 0 0 0,-1 0 0 0 0,1-1 1 0 0,0 0-1 0 0,0 0 0 0 0,-1 0 0 0 0,4-1-24 0 0,-4 0 109 0 0,1-1-1 0 0,-1 1 0 0 0,0-1 0 0 0,1 0 0 0 0,-1-1 0 0 0,0 1 0 0 0,0-1 1 0 0,0 0-1 0 0,-1 0 0 0 0,1-1 0 0 0,-1 1 0 0 0,1-1 0 0 0,-1 0 1 0 0,-1 0-1 0 0,1-1 0 0 0,0 1 0 0 0,-1-1 0 0 0,0 0 0 0 0,0 1 0 0 0,2-5-108 0 0,44-111 914 0 0,-44 105-915 0 0,12-70-1148 0 0,-16 66-3426 0 0,0 1-4206 0 0,-1 17 632 0 0</inkml:trace>
  <inkml:trace contextRef="#ctx0" brushRef="#br0" timeOffset="22753.236">4581 2616 5241 0 0,'0'0'3489'0'0,"0"0"-1914"0"0,0 0-682 0 0,0 0 12 0 0,0 0 95 0 0,0 0 11 0 0,0 0-135 0 0,0 0-201 0 0,0 0-163 0 0,0 0-124 0 0,0 0-128 0 0,0 0-108 0 0,0 0-72 0 0,-30 29-59 0 0,-88 87-31 0 0,82-65-6 0 0,36-43 16 0 0,0-3 42 0 0,1 1 0 0 0,-1-1 1 0 0,1 0-1 0 0,0 0 0 0 0,0 0 1 0 0,1 0-1 0 0,-1 0 1 0 0,1-1-1 0 0,0 1 0 0 0,0 0 1 0 0,1-1-1 0 0,0 1 0 0 0,-1-1 1 0 0,2 0-1 0 0,-1 0 1 0 0,0 0-1 0 0,1 0 0 0 0,-1-1 1 0 0,1 1-1 0 0,0-1 0 0 0,0 0 1 0 0,1 0-1 0 0,-1 0 0 0 0,1-1 1 0 0,-1 0-1 0 0,1 1 1 0 0,0-2-1 0 0,0 1 0 0 0,0 0 1 0 0,0-1-1 0 0,0 0 0 0 0,0 0 1 0 0,0-1-1 0 0,0 0 1 0 0,0 1-1 0 0,1-1 0 0 0,-1-1 1 0 0,0 1-1 0 0,0-1-42 0 0,6 0 174 0 0,-1 0 1 0 0,1-1-1 0 0,0 0 0 0 0,-1-1 0 0 0,0 0 1 0 0,0 0-1 0 0,0-1 0 0 0,0-1 0 0 0,0 1 1 0 0,-1-2-1 0 0,0 1 0 0 0,0-1 1 0 0,0-1-1 0 0,-1 1 0 0 0,0-1 0 0 0,0-1 1 0 0,-1 0-1 0 0,0 0 0 0 0,0 0 1 0 0,4-7-175 0 0,12-20 249 0 0,-1-1 1 0 0,-2 0 0 0 0,-2-2 0 0 0,10-26-250 0 0,-16 40-122 0 0,-1-1 1 0 0,-1 0 0 0 0,-2 0-1 0 0,0-1 1 0 0,-2 0-1 0 0,0-1 1 0 0,-2 1-1 0 0,-1-1 1 0 0,-1 0-1 0 0,-2 0 1 0 0,0 0-1 0 0,-3-13 122 0 0,3 36-60 0 0,-1 0 0 0 0,1 0 0 0 0,-1 0 0 0 0,0 1 0 0 0,0-1 0 0 0,-1 0 0 0 0,1 0 0 0 0,-1 1 0 0 0,1-1 0 0 0,-1 1 0 0 0,0-1 0 0 0,-1 1 0 0 0,1 0 0 0 0,-1-1 0 0 0,1 1 0 0 0,-1 1 0 0 0,0-1 0 0 0,0 0 0 0 0,0 1-1 0 0,0-1 1 0 0,-1 1 0 0 0,1 0 0 0 0,-1 0 0 0 0,1 0 0 0 0,-1 1 0 0 0,1-1 0 0 0,-1 1 0 0 0,0 0 0 0 0,0 0 0 0 0,0 0 0 0 0,0 1 0 0 0,0-1 0 0 0,0 1 0 0 0,0 0 0 0 0,0 0 0 0 0,0 0 0 0 0,0 1 0 0 0,0-1 0 0 0,0 1 0 0 0,1 0 0 0 0,-1 0 0 0 0,0 1 0 0 0,0-1-1 0 0,1 1 1 0 0,-1-1 0 0 0,-3 3 60 0 0,-8 8 13 0 0,1 1 0 0 0,0 1-1 0 0,1 0 1 0 0,0 0 0 0 0,1 1-1 0 0,1 1 1 0 0,0 0 0 0 0,1 1-1 0 0,1 0 1 0 0,0 0-1 0 0,2 1 1 0 0,0 0 0 0 0,1 0-1 0 0,0 0 1 0 0,2 1 0 0 0,0 0-1 0 0,1 0 1 0 0,1 0 0 0 0,1 1-1 0 0,1-1 1 0 0,0 0-1 0 0,2 1 1 0 0,0 0-13 0 0,1-7 33 0 0,1 0 0 0 0,1-1-1 0 0,0 1 1 0 0,1-1 0 0 0,0 0-1 0 0,1 0 1 0 0,0-1 0 0 0,1 0-1 0 0,0 0 1 0 0,1-1 0 0 0,0 0 0 0 0,0 0-1 0 0,1-1 1 0 0,0 0 0 0 0,1-1-1 0 0,0 0 1 0 0,1-1 0 0 0,-1 0-1 0 0,1-1 1 0 0,1 0 0 0 0,-1-1 0 0 0,1 0-1 0 0,0-1 1 0 0,0-1 0 0 0,9 2-33 0 0,0 0-37 0 0,1-1 1 0 0,0-1-1 0 0,1 0 1 0 0,-1-2-1 0 0,0-1 1 0 0,24-3 36 0 0,16-21-2989 0 0,-29-1-7301 0 0,-25 17 3710 0 0</inkml:trace>
  <inkml:trace contextRef="#ctx0" brushRef="#br0" timeOffset="23375.525">5179 2778 0 0 0,'0'0'2020'0'0,"0"0"488"0"0,0 0 186 0 0,0 0-103 0 0,0 0-253 0 0,0 0-314 0 0,0 0-348 0 0,0 0-330 0 0,32-8-286 0 0,101-29-246 0 0,-70 6 141 0 0,-55 23-757 0 0,-1 1-88 0 0,-1 0 0 0 0,1-1-1 0 0,-1 0 1 0 0,0 0-1 0 0,-1 0 1 0 0,0 0 0 0 0,0-1-1 0 0,-1 0 1 0 0,0 0-1 0 0,0 0 1 0 0,-1-1 0 0 0,-1 1-1 0 0,1-1 1 0 0,-2 1-1 0 0,1-1 1 0 0,-1 0 0 0 0,-1 0-1 0 0,1 0 1 0 0,-2 0 0 0 0,0 0-1 0 0,0 0-109 0 0,-1 7-52 0 0,1 1 0 0 0,-1-1 0 0 0,0 1 0 0 0,0 0 0 0 0,-1 0 1 0 0,1 0-1 0 0,0 0 0 0 0,-1 0 0 0 0,1 0 0 0 0,-1 1 0 0 0,0-1 0 0 0,1 1 0 0 0,-1 0 0 0 0,0 0 0 0 0,0 0 0 0 0,0 0 0 0 0,0 0 0 0 0,0 1 0 0 0,0-1 0 0 0,0 1 0 0 0,0 0 0 0 0,0 0 1 0 0,0 0-1 0 0,0 0 0 0 0,0 0 0 0 0,0 1 0 0 0,0-1 0 0 0,0 1 0 0 0,0 0 0 0 0,0 0 0 0 0,0 0 0 0 0,1 0 0 0 0,-1 1 0 0 0,0-1 0 0 0,1 1 0 0 0,-1-1 0 0 0,1 1 0 0 0,-1 1 52 0 0,-9 4-137 0 0,1 2 0 0 0,0-1-1 0 0,0 1 1 0 0,1 1 0 0 0,1 0 0 0 0,-1 0-1 0 0,2 1 1 0 0,-1 0 0 0 0,2 0-1 0 0,-1 1 1 0 0,2 0 0 0 0,-1 1 0 0 0,2-1-1 0 0,-1 1 1 0 0,2 0 0 0 0,0 0-1 0 0,1 1 1 0 0,0-1 0 0 0,1 1-1 0 0,0 0 1 0 0,1 3 137 0 0,1-14-17 0 0,0 1-1 0 0,0 0 1 0 0,0-1-1 0 0,1 1 1 0 0,0-1 0 0 0,0 1-1 0 0,0 0 1 0 0,0-1-1 0 0,0 0 1 0 0,1 1 0 0 0,-1-1-1 0 0,1 0 1 0 0,0 0-1 0 0,0 0 1 0 0,0 0-1 0 0,0 0 1 0 0,1 0 0 0 0,-1-1-1 0 0,1 1 1 0 0,0-1-1 0 0,0 1 1 0 0,-1-1 0 0 0,2 0-1 0 0,-1 0 1 0 0,0-1-1 0 0,0 1 1 0 0,0 0-1 0 0,1-1 1 0 0,-1 0 0 0 0,3 1 17 0 0,111 10 257 0 0,-112-12-245 0 0,14-3 97 0 0,0 0-1 0 0,-1-1 1 0 0,1-1 0 0 0,-1-1 0 0 0,0 0-1 0 0,0-2 1 0 0,-1 0 0 0 0,0 0 0 0 0,0-2 0 0 0,-1 0-1 0 0,0-1 1 0 0,-1-1 0 0 0,0 0 0 0 0,1-3-109 0 0,-4 5 53 0 0,0-1-1 0 0,-1 0 1 0 0,0-1 0 0 0,-1 0 0 0 0,-1-1 0 0 0,1 0 0 0 0,-2 0 0 0 0,0-1-1 0 0,-1 0 1 0 0,0 0 0 0 0,-1-1 0 0 0,-1 1 0 0 0,0-2 0 0 0,-1 1 0 0 0,0 0-1 0 0,-2-1 1 0 0,0 0 0 0 0,0 1 0 0 0,-1-7-53 0 0,-1 9-30 0 0,1 11 6 0 0,0-1-1 0 0,-1 0 0 0 0,1 1 1 0 0,0-1-1 0 0,-1 0 1 0 0,0 1-1 0 0,0-1 0 0 0,0 0 1 0 0,0 0-1 0 0,0 1 0 0 0,0-1 1 0 0,-1 0-1 0 0,1 1 1 0 0,-1-1-1 0 0,1 0 0 0 0,-1 1 1 0 0,0-1-1 0 0,0 1 1 0 0,-1-1-1 0 0,1 1 0 0 0,0 0 1 0 0,-1-1-1 0 0,1 1 0 0 0,-1 0 1 0 0,0 0-1 0 0,0 0 1 0 0,0 0-1 0 0,0 0 0 0 0,0 1 1 0 0,0-1-1 0 0,0 1 0 0 0,-1-1 1 0 0,1 1-1 0 0,-1 0 1 0 0,1 0-1 0 0,-1 0 0 0 0,1 0 1 0 0,-1 0-1 0 0,0 0 1 0 0,1 1-1 0 0,-1-1 0 0 0,0 1 1 0 0,0 0 24 0 0,-1 1-18 0 0,0 0 0 0 0,-1 0 1 0 0,1 1-1 0 0,0 0 1 0 0,0 0-1 0 0,0 0 0 0 0,1 0 1 0 0,-1 0-1 0 0,0 1 1 0 0,1 0-1 0 0,-1-1 0 0 0,1 1 1 0 0,0 1-1 0 0,0-1 1 0 0,0 0-1 0 0,1 1 0 0 0,-1-1 1 0 0,1 1-1 0 0,0 0 0 0 0,0 0 1 0 0,0 0-1 0 0,0 0 1 0 0,1 0-1 0 0,-1 0 0 0 0,1 1 1 0 0,0-1-1 0 0,1 0 1 0 0,-1 1-1 0 0,1 2 18 0 0,0-3 12 0 0,1 0 0 0 0,0 0 0 0 0,0 0 0 0 0,0 1 0 0 0,0-1 0 0 0,1 0 0 0 0,-1-1 0 0 0,1 1 0 0 0,0 0 0 0 0,0 0 0 0 0,1-1 0 0 0,-1 1 0 0 0,1-1 0 0 0,0 0 0 0 0,-1 0 0 0 0,1 0 1 0 0,1 0-1 0 0,-1 0 0 0 0,0-1 0 0 0,1 1 0 0 0,-1-1 0 0 0,1 0 0 0 0,0 0 0 0 0,0-1 0 0 0,0 1 0 0 0,0-1 0 0 0,0 1 0 0 0,0-1 0 0 0,0 0 0 0 0,4 0-12 0 0,27 13 140 0 0,18 9 111 0 0,-42-20-147 0 0,0 0 0 0 0,-1 1 1 0 0,1 1-1 0 0,-1 0 0 0 0,0 0 0 0 0,0 1 0 0 0,-1 0 1 0 0,0 1-1 0 0,0 0 0 0 0,0 0 0 0 0,-1 1 0 0 0,0 0 1 0 0,-1 1-1 0 0,1 0 0 0 0,-2 0 0 0 0,3 3-104 0 0,-3 2 101 0 0,0 0 1 0 0,-1 0-1 0 0,-1 0 0 0 0,0 1 0 0 0,-1 0 0 0 0,0 0 1 0 0,-2 0-1 0 0,1 0 0 0 0,-2 6-101 0 0,13 47-1846 0 0,-3-60-2151 0 0,-1-8-4726 0 0,-8 0 7131 0 0,5 0-3924 0 0</inkml:trace>
  <inkml:trace contextRef="#ctx0" brushRef="#br0" timeOffset="24128.528">6505 2447 0 0 0,'0'0'349'0'0,"0"0"1085"0"0,0 0 304 0 0,0 0 33 0 0,0 0-16 0 0,0 0-27 0 0,0 0-79 0 0,0 0-189 0 0,0-9-221 0 0,2-28-187 0 0,-3 36-964 0 0,1 0-1 0 0,-1 1 1 0 0,0-1 0 0 0,1 0 0 0 0,-1 0-1 0 0,0 1 1 0 0,0-1 0 0 0,0 1-1 0 0,1-1 1 0 0,-1 0 0 0 0,0 1 0 0 0,0 0-1 0 0,0-1 1 0 0,0 1 0 0 0,0-1-1 0 0,0 1 1 0 0,0 0 0 0 0,0 0-1 0 0,0 0 1 0 0,0-1 0 0 0,0 1 0 0 0,0 0-1 0 0,0 0 1 0 0,0 0 0 0 0,0 1-1 0 0,0-1 1 0 0,0 0 0 0 0,0 0 0 0 0,0 1-1 0 0,0-1 1 0 0,0 0 0 0 0,0 1-1 0 0,0-1 1 0 0,0 1 0 0 0,0-1-1 0 0,0 1-87 0 0,0 0 162 0 0,-15 5-3 0 0,1 0-1 0 0,-1 1 0 0 0,2 1 0 0 0,-1 1 0 0 0,1 0 0 0 0,1 1 0 0 0,0 0 1 0 0,0 1-1 0 0,1 1 0 0 0,0 0 0 0 0,1 0 0 0 0,1 1-158 0 0,8-11-5 0 0,0 0 1 0 0,1 0-1 0 0,-1 0 0 0 0,1 0 1 0 0,0 0-1 0 0,0 0 0 0 0,-1 0 0 0 0,1 0 1 0 0,1 0-1 0 0,-1 0 0 0 0,0 1 1 0 0,0-1-1 0 0,1 0 0 0 0,0 1 0 0 0,-1-1 1 0 0,1 0-1 0 0,0 1 0 0 0,0-1 0 0 0,0 1 1 0 0,0-1-1 0 0,1 0 0 0 0,-1 1 1 0 0,1-1-1 0 0,-1 0 0 0 0,1 1 0 0 0,0-1 1 0 0,0 0-1 0 0,0 0 0 0 0,0 0 1 0 0,0 0-1 0 0,0 0 0 0 0,1 0 0 0 0,-1 0 1 0 0,1 0-1 0 0,-1 0 0 0 0,1-1 1 0 0,0 1-1 0 0,0-1 0 0 0,0 1 0 0 0,0-1 1 0 0,0 1-1 0 0,0-1 0 0 0,1 0 5 0 0,102 43 243 0 0,-95-41-188 0 0,3 1-6 0 0,-6-3-25 0 0,-1 0 0 0 0,0 1 1 0 0,1 0-1 0 0,-1 0 0 0 0,0 0 0 0 0,0 1 0 0 0,-1 0 1 0 0,1 0-1 0 0,0 1 0 0 0,-1-1 0 0 0,0 1 0 0 0,0 1 1 0 0,0-1-1 0 0,0 0 0 0 0,1 4-24 0 0,-6-5 44 0 0,0 0 1 0 0,0 0-1 0 0,0 0 0 0 0,-1 0 1 0 0,1 0-1 0 0,-1 0 0 0 0,0 0 1 0 0,0 0-1 0 0,0 0 0 0 0,0 0 1 0 0,0 0-1 0 0,-1 0 1 0 0,1-1-1 0 0,-1 1 0 0 0,0-1 1 0 0,0 1-1 0 0,0-1 0 0 0,0 1 1 0 0,0-1-1 0 0,0 0 0 0 0,-1 0 1 0 0,1 0-1 0 0,-1 0 0 0 0,1-1 1 0 0,-1 1-1 0 0,0-1 0 0 0,0 0 1 0 0,0 1-1 0 0,0-1 1 0 0,0 0-1 0 0,0-1 0 0 0,0 1 1 0 0,-1 0-45 0 0,-8 5-20 0 0,-135 64-1763 0 0,134-67 740 0 0,4-2-4762 0 0,8-1 2139 0 0,2 0-2016 0 0,3-1 3296 0 0,-1-2 1408 0 0</inkml:trace>
  <inkml:trace contextRef="#ctx0" brushRef="#br0" timeOffset="24449.061">7129 2075 10530 0 0,'0'0'1431'0'0,"0"0"-533"0"0,0 0-125 0 0,0 0 322 0 0,0 0 320 0 0,0 0 65 0 0,-13 34-186 0 0,-42 108-275 0 0,36-95-466 0 0,2 0-1 0 0,3 2 1 0 0,1-1 0 0 0,-1 18-553 0 0,8-29 57 0 0,2-1 1 0 0,1 1-1 0 0,1-1 0 0 0,3 1 1 0 0,3 31-58 0 0,-2-59-285 0 0,-1 0-1 0 0,1 1 1 0 0,1-1 0 0 0,-1 0 0 0 0,2 0 0 0 0,-1-1 0 0 0,1 1 0 0 0,0-1-1 0 0,1 0 1 0 0,0 0 0 0 0,6 7 285 0 0,-4-10-2158 0 0,-5-5-2975 0 0,-2-1-4806 0 0,0-2 7873 0 0</inkml:trace>
  <inkml:trace contextRef="#ctx0" brushRef="#br0" timeOffset="24690.445">6797 2510 10394 0 0,'0'0'800'0'0,"0"0"-301"0"0,0 0 165 0 0,0 0 274 0 0,0 0 121 0 0,0 0-54 0 0,0 0-174 0 0,32 0-139 0 0,101 0-106 0 0,167-23 502 0 0,-206 11-2106 0 0,-14 1-3092 0 0,-26 6-3802 0 0,-36 4 2396 0 0</inkml:trace>
  <inkml:trace contextRef="#ctx0" brushRef="#br0" timeOffset="24996.628">7596 2521 2977 0 0,'0'0'1457'0'0,"0"0"-330"0"0,0 0 35 0 0,0 0 262 0 0,0 0 115 0 0,0 0-77 0 0,0 0-249 0 0,-31 15-275 0 0,-95 48-211 0 0,64-24 190 0 0,53-27-761 0 0,5-7-114 0 0,1-1-1 0 0,0 1 1 0 0,0 0-1 0 0,0 0 1 0 0,0 1-1 0 0,1-1 1 0 0,0 0-1 0 0,0 1 1 0 0,0-1-1 0 0,1 1 1 0 0,0 0-1 0 0,0-1 1 0 0,0 1 0 0 0,1 0-1 0 0,0 2-41 0 0,2-5 87 0 0,-1 0 0 0 0,2-1 0 0 0,-1 1 0 0 0,0-1 0 0 0,0 1 1 0 0,1-1-1 0 0,-1 0 0 0 0,1 0 0 0 0,0 0 0 0 0,0 0 0 0 0,0 0 0 0 0,0-1 0 0 0,0 1 0 0 0,0-1 0 0 0,0 0 0 0 0,0 0 1 0 0,1 0-1 0 0,-1 0 0 0 0,0 0 0 0 0,1-1 0 0 0,-1 0 0 0 0,0 0 0 0 0,3 0-87 0 0,7 2 284 0 0,0-2 0 0 0,-1 1 0 0 0,1-2 0 0 0,0 0 0 0 0,-1 0 0 0 0,1-1 0 0 0,-1-1 0 0 0,0 0-1 0 0,0-1 1 0 0,7-3-284 0 0,97-47 1047 0 0,11-28-359 0 0,-76 39-461 0 0,-55 68-2901 0 0,-12 20-2147 0 0,12-14-6185 0 0,4-23 6981 0 0</inkml:trace>
  <inkml:trace contextRef="#ctx0" brushRef="#br0" timeOffset="25343.529">8051 2782 8890 0 0,'0'0'2192'0'0,"0"0"-538"0"0,0 0-118 0 0,0 0-39 0 0,0 0-193 0 0,0 0-290 0 0,0 0-302 0 0,0 0-222 0 0,14-31-115 0 0,47-94-53 0 0,-11 52 250 0 0,-32 57-418 0 0,-18 16-160 0 0,0 1-1 0 0,0 0 1 0 0,0-1-1 0 0,0 1 0 0 0,0 0 1 0 0,0-1-1 0 0,0 1 0 0 0,0-1 1 0 0,0 1-1 0 0,0 0 1 0 0,1-1-1 0 0,-1 1 0 0 0,0 0 1 0 0,0-1-1 0 0,1 1 0 0 0,-1-1 1 0 0,0 1-1 0 0,1-1 1 0 0,-1 1-1 0 0,1-1 0 0 0,-1 1 1 0 0,1-1-1 0 0,-1 0 0 0 0,1 1 1 0 0,-1-1-1 0 0,1 1 1 0 0,-1-1-1 0 0,1 0 0 0 0,-1 0 1 0 0,1 1-1 0 0,0-1 0 0 0,-1 0 1 0 0,1 0-1 0 0,0 0 0 0 0,-1 0 1 0 0,1 1-1 0 0,0-1 1 0 0,-1 0-1 0 0,1 0 0 0 0,-1 0 1 0 0,1 0-1 0 0,0-1 0 0 0,-1 1 1 0 0,1 0-1 0 0,0 0 1 0 0,-1 0-1 0 0,1 0 0 0 0,-1-1 1 0 0,1 1-1 0 0,0 0 0 0 0,-1-1 1 0 0,1 1-1 0 0,-1 0 1 0 0,1-1-1 0 0,-1 1 0 0 0,1-1 1 0 0,-1 1-1 0 0,1-1 0 0 0,-1 1 1 0 0,0-1-1 0 0,1 1 1 0 0,-1-1-1 0 0,0 1 0 0 0,1-1 1 0 0,-1 0 6 0 0,-1 6 9 0 0,0 1 0 0 0,0-1 0 0 0,1 1 0 0 0,0-1 0 0 0,0 1 0 0 0,0-1 0 0 0,1 0 0 0 0,-1 1 1 0 0,1-1-1 0 0,1 0 0 0 0,-1 1 0 0 0,1-1 0 0 0,0 0 0 0 0,0 0 0 0 0,0 0 0 0 0,1 0 0 0 0,-1-1 0 0 0,1 1 1 0 0,1-1-1 0 0,-1 1 0 0 0,0-1 0 0 0,1 0 0 0 0,0 0 0 0 0,0-1 0 0 0,0 1 0 0 0,1-1 0 0 0,-1 0 0 0 0,1 0 1 0 0,0 0-1 0 0,-1-1 0 0 0,1 1 0 0 0,0-1 0 0 0,1-1 0 0 0,2 2-9 0 0,1-4 248 0 0,1 0 0 0 0,-1-1 0 0 0,1 0 0 0 0,-1 0 0 0 0,0-1 0 0 0,0 0 0 0 0,0-1 0 0 0,0 0 0 0 0,-1 0 0 0 0,1-1 0 0 0,-1 0 0 0 0,0 0 0 0 0,-1-1 0 0 0,1 0 0 0 0,-1-1 0 0 0,0 1-248 0 0,80-93 596 0 0,-74 79-1126 0 0,-3 3-1670 0 0,-3 6-2785 0 0,-4 9-228 0 0,0 1 2080 0 0,-2 0 743 0 0,0 1-4314 0 0</inkml:trace>
  <inkml:trace contextRef="#ctx0" brushRef="#br0" timeOffset="25708.865">8778 2396 12443 0 0,'0'0'1583'0'0,"0"0"-263"0"0,0 0-110 0 0,0 0-218 0 0,0 0-319 0 0,0 0-314 0 0,0 0-228 0 0,0 0-91 0 0,0 0-11 0 0,0 0-32 0 0,0 0-18 0 0,0 0-11 0 0,0 0-31 0 0,-28 35-9 0 0,-86 109-33 0 0,111-141 92 0 0,0 0 0 0 0,0 0 0 0 0,0 0 0 0 0,0 1 0 0 0,1-1 0 0 0,-1 0 0 0 0,1 1-1 0 0,0 0 1 0 0,0 0 0 0 0,1-1 0 0 0,-1 1 0 0 0,1 0 0 0 0,-1 0 0 0 0,1 0 0 0 0,1 1 0 0 0,-1-1 0 0 0,0 0 0 0 0,1 0 0 0 0,0 2 13 0 0,1 6-76 0 0,-2-8 54 0 0,1-1 1 0 0,-1 1 0 0 0,1 0-1 0 0,0-1 1 0 0,0 1-1 0 0,0 0 1 0 0,1-1 0 0 0,-1 1-1 0 0,1-1 1 0 0,0 1-1 0 0,0 0 1 0 0,0-1 0 0 0,1 0-1 0 0,-1 1 1 0 0,1-1-1 0 0,0 0 1 0 0,0 0-1 0 0,0 0 1 0 0,0 0 0 0 0,0 0-1 0 0,1 0 1 0 0,-1-1-1 0 0,1 1 1 0 0,0-1 0 0 0,-1 1-1 0 0,1-1 1 0 0,0 0-1 0 0,1 0 1 0 0,-1-1 0 0 0,0 1-1 0 0,1-1 1 0 0,-1 1-1 0 0,0-1 1 0 0,1 0-1 0 0,0 0 1 0 0,3 0 21 0 0,9-2 274 0 0,1 0 0 0 0,0-1 0 0 0,0-1 0 0 0,-1-1 0 0 0,1 0 0 0 0,-1-1 0 0 0,0-1 0 0 0,-1 0 0 0 0,1-1 0 0 0,-1-1 0 0 0,-1 0 0 0 0,1-1 0 0 0,-1-1 0 0 0,-1 0 0 0 0,0-1-1 0 0,0 0 1 0 0,-1-1 0 0 0,-1 0 0 0 0,0-1 0 0 0,-1 0 0 0 0,7-12-274 0 0,13-14 262 0 0,-2-2 1 0 0,-2-1-1 0 0,-2 0 0 0 0,-2-2 0 0 0,8-23-262 0 0,-25 54-76 0 0,0 1-1 0 0,-1-1 1 0 0,0 0-1 0 0,-1 0 1 0 0,0-1 0 0 0,-1 1-1 0 0,-1-1 1 0 0,0 1-1 0 0,-1-1 1 0 0,0 1-1 0 0,-1-1 1 0 0,-1 1 0 0 0,0-1-1 0 0,-1 1 1 0 0,0 0-1 0 0,-3-7 77 0 0,4 17-108 0 0,0 0 0 0 0,-1 0-1 0 0,1 0 1 0 0,0 0-1 0 0,-1 0 1 0 0,0 1 0 0 0,1-1-1 0 0,-1 1 1 0 0,0 0 0 0 0,0 0-1 0 0,-1 0 1 0 0,1 0-1 0 0,0 0 1 0 0,-1 0 0 0 0,1 1-1 0 0,-1 0 1 0 0,1 0 0 0 0,-1 0-1 0 0,0 0 1 0 0,1 0-1 0 0,-1 1 1 0 0,0 0 0 0 0,1 0-1 0 0,-1 0 1 0 0,0 0-1 0 0,0 0 1 0 0,-3 1 108 0 0,-95 37-3287 0 0,-26 82-1401 0 0,60-29-3364 0 0,53-67 3775 0 0</inkml:trace>
  <inkml:trace contextRef="#ctx0" brushRef="#br0" timeOffset="26278.939">7769 2661 0 0 0,'0'0'317'0'0,"0"0"1126"0"0,0 0 502 0 0,0 0 218 0 0,0 0 55 0 0,0 0-148 0 0,0 0-269 0 0,0 0-315 0 0,0 0-319 0 0,0 0-255 0 0,0 0-196 0 0,-2 19 1349 0 0,3-8-1927 0 0,0 1-1 0 0,1 0 1 0 0,0-1 0 0 0,1 0 0 0 0,0 1 0 0 0,1-1 0 0 0,0 0 0 0 0,1-1 0 0 0,0 1 0 0 0,1-1 0 0 0,0 0 0 0 0,0 0 0 0 0,1-1 0 0 0,0 0 0 0 0,1 0 0 0 0,5 5-138 0 0,24 6-1416 0 0,-10-18-7916 0 0,-19-2-430 0 0</inkml:trace>
  <inkml:trace contextRef="#ctx0" brushRef="#br0" timeOffset="26979.516">9323 2639 0 0 0,'0'0'1003'0'0,"0"0"145"0"0,0 0 386 0 0,0 0 462 0 0,0 0 307 0 0,0 0 1 0 0,0 0-273 0 0,0 0-368 0 0,0 0-294 0 0,0 0-260 0 0,0 0-232 0 0,0 0-173 0 0,0 0-145 0 0,11-4 391 0 0,-9 52 306 0 0,-4 116-2068 0 0,4-159-1553 0 0,-2-5-1410 0 0,0 0-3527 0 0,0 0 750 0 0</inkml:trace>
  <inkml:trace contextRef="#ctx0" brushRef="#br0" timeOffset="27145.081">9290 2241 14667 0 0,'0'0'456'0'0,"0"0"-200"0"0,0 0 16 0 0,0 0 32 0 0,0 0-80 0 0,0 0-296 0 0,0 0-280 0 0,0 0-128 0 0,0 0-32 0 0,0 0-8 0 0,0 0-368 0 0,0 0-873 0 0,0 0-1311 0 0,66 85-1257 0 0,-53-74 136 0 0</inkml:trace>
  <inkml:trace contextRef="#ctx0" brushRef="#br0" timeOffset="27583.51">9610 2734 3049 0 0,'0'0'2818'0'0,"0"0"-969"0"0,0 0-252 0 0,0 0 147 0 0,0 0 24 0 0,0 0-211 0 0,0 0-306 0 0,0 0-282 0 0,0 0-170 0 0,0 0-117 0 0,0 0-105 0 0,0 0-89 0 0,0 0-50 0 0,6-13-24 0 0,47-95 621 0 0,37-20-33 0 0,-90 127-1016 0 0,0 1 0 0 0,1-1 0 0 0,-1 0 0 0 0,1 1 1 0 0,-1-1-1 0 0,0 0 0 0 0,1 1 0 0 0,0-1 0 0 0,-1 1 0 0 0,1-1 1 0 0,-1 1-1 0 0,1-1 0 0 0,0 1 0 0 0,-1-1 0 0 0,1 1 0 0 0,0 0 1 0 0,-1-1-1 0 0,1 1 0 0 0,0 0 0 0 0,0-1 0 0 0,-1 1 0 0 0,1 0 1 0 0,0 0-1 0 0,0 0 0 0 0,-1 0 0 0 0,1 0 0 0 0,0 0 0 0 0,0 0 1 0 0,0 0-1 0 0,-1 0 0 0 0,1 0 0 0 0,0 0 0 0 0,0 0 1 0 0,-1 1-1 0 0,1-1 0 0 0,0 0 0 0 0,0 1 0 0 0,-1-1 0 0 0,1 0 1 0 0,0 1-1 0 0,-1-1 0 0 0,1 1 0 0 0,-1-1 0 0 0,1 1 0 0 0,0-1 1 0 0,-1 1-1 0 0,1-1 0 0 0,-1 1 0 0 0,1 0 0 0 0,-1-1 0 0 0,0 1 1 0 0,1 0-1 0 0,-1-1 0 0 0,0 1 0 0 0,1 0 0 0 0,-1 0 0 0 0,0 0 14 0 0,18 48-240 0 0,-16-43 258 0 0,5 20 18 0 0,-6-18-21 0 0,0-1 0 0 0,0 1 0 0 0,1 0 0 0 0,0-1 0 0 0,1 1 0 0 0,-1-1 0 0 0,1 0 1 0 0,1 0-1 0 0,-1 0 0 0 0,1 0 0 0 0,1-1 0 0 0,-1 1 0 0 0,1-1 0 0 0,0 0 0 0 0,1-1 0 0 0,-1 1 0 0 0,1-1 0 0 0,0 0 0 0 0,0 0 0 0 0,4 1-15 0 0,-4-6 131 0 0,-1-1 0 0 0,0 0 1 0 0,1 0-1 0 0,-1-1 0 0 0,0 1 0 0 0,0-1 0 0 0,0 0 0 0 0,0-1 0 0 0,0 1 0 0 0,-1-1 0 0 0,1 0 0 0 0,-1 0 0 0 0,1 0 0 0 0,-1-1 1 0 0,0 0-1 0 0,0 0 0 0 0,-1 0 0 0 0,1 0 0 0 0,-1 0 0 0 0,0-1 0 0 0,0 1 0 0 0,0-1 0 0 0,-1 0 0 0 0,0 0 0 0 0,0 0 1 0 0,0 0-1 0 0,0-1-131 0 0,-2 6-50 0 0,73-103-523 0 0,-39 82-4768 0 0,7 13-7123 0 0,-34 8 5989 0 0</inkml:trace>
  <inkml:trace contextRef="#ctx0" brushRef="#br0" timeOffset="28052.591">10516 2429 9306 0 0,'0'0'2566'0'0,"0"0"-1195"0"0,0 0-382 0 0,0 0 124 0 0,0 0 42 0 0,0 0-91 0 0,0 0-183 0 0,0 0-210 0 0,0 0-153 0 0,0 0-126 0 0,-32 22-142 0 0,-97 70-100 0 0,125-91-145 0 0,1 1 0 0 0,0-1 1 0 0,1 1-1 0 0,-1 0 1 0 0,0 0-1 0 0,0 0 0 0 0,1 0 1 0 0,-1 0-1 0 0,1 0 1 0 0,0 1-1 0 0,0 0 0 0 0,0-1 1 0 0,0 1-1 0 0,0 0 1 0 0,0 0-1 0 0,1 0 0 0 0,-1 0 1 0 0,1 0-1 0 0,0 0 1 0 0,0 0-1 0 0,0 2-5 0 0,-1 6 16 0 0,-9 89 0 0 0,11-98-6 0 0,0 0 0 0 0,1 0 0 0 0,-1 1 0 0 0,1-1 1 0 0,-1 0-1 0 0,1 0 0 0 0,0 0 0 0 0,0 0 0 0 0,0 1 0 0 0,0-1 0 0 0,0 0 0 0 0,0-1 0 0 0,1 1 0 0 0,-1 0 0 0 0,1 0 1 0 0,-1 0-1 0 0,1-1 0 0 0,0 1 0 0 0,-1-1 0 0 0,1 0 0 0 0,0 1 0 0 0,0-1 0 0 0,0 0 0 0 0,0 0 0 0 0,0 0 1 0 0,0 0-1 0 0,1 0 0 0 0,-1-1 0 0 0,0 1 0 0 0,0-1 0 0 0,1 1 0 0 0,-1-1 0 0 0,0 0 0 0 0,2 0-10 0 0,80-11 1143 0 0,96-105 91 0 0,-123 75-1104 0 0,-55 39-137 0 0,0 0 0 0 0,0 0 1 0 0,0 1-1 0 0,0-1 0 0 0,0 1 0 0 0,0-1 0 0 0,1 1 1 0 0,-1 0-1 0 0,1 0 0 0 0,-1 0 0 0 0,0 0 0 0 0,1 0 1 0 0,0 0-1 0 0,-1 1 0 0 0,1-1 0 0 0,-1 1 0 0 0,1 0 1 0 0,0 0-1 0 0,-1 0 0 0 0,1 0 0 0 0,-1 0 0 0 0,1 1 1 0 0,0-1-1 0 0,-1 1 0 0 0,1 0 0 0 0,-1-1 0 0 0,1 1 1 0 0,-1 0-1 0 0,0 0 0 0 0,1 1 0 0 0,-1-1 7 0 0,4 15 3 0 0,-1-1 0 0 0,-1 1 0 0 0,0 0 0 0 0,-2 0 0 0 0,1 0 0 0 0,-2 0 0 0 0,0 0 0 0 0,-1 0 0 0 0,-1 1 0 0 0,-2 13-3 0 0,2 1-36 0 0,-10 96-599 0 0,-6-1 1 0 0,-26 98 634 0 0,41-215-6 0 0,-5 25-13 0 0,-2-1 1 0 0,-1 0 0 0 0,-2 0-1 0 0,-1-1 1 0 0,-2-1-1 0 0,-1 0 1 0 0,-1-1 0 0 0,-2-1-1 0 0,-16 20 19 0 0,32-43 15 0 0,-1 0-1 0 0,0 0 0 0 0,0 0 1 0 0,0 0-1 0 0,-1 0 0 0 0,0-1 1 0 0,0 0-1 0 0,-1 0 0 0 0,1-1 1 0 0,-1 1-1 0 0,0-1 0 0 0,0 0 1 0 0,-1-1-1 0 0,1 1 0 0 0,-1-1 1 0 0,1-1-1 0 0,-1 1 0 0 0,0-1 1 0 0,0 0-1 0 0,0-1 0 0 0,0 0 1 0 0,-1 0-1 0 0,1 0 0 0 0,-3-1-14 0 0,7-2-14 0 0,0 0-1 0 0,0 0 0 0 0,0 0 0 0 0,0 0 0 0 0,1-1 0 0 0,-1 1 0 0 0,0-1 1 0 0,1 0-1 0 0,0 1 0 0 0,0-1 0 0 0,0 0 0 0 0,0-1 0 0 0,0 1 1 0 0,1 0-1 0 0,-1 0 0 0 0,1-1 0 0 0,0 1 0 0 0,0-1 0 0 0,0 1 0 0 0,0-1 1 0 0,1 0-1 0 0,0 1 0 0 0,-1-3 15 0 0,1 5-9 0 0,-9-214-2682 0 0,10 143-1669 0 0,-1 34-1760 0 0,0 7-2466 0 0</inkml:trace>
  <inkml:trace contextRef="#ctx0" brushRef="#br0" timeOffset="28943.934">8846 2392 0 0 0,'-24'-16'0'0'0,"17"-19"103"0"0,-8 42 11758 0 0,-7 85-6600 0 0,20-60-4958 0 0,2-1 0 0 0,2 0 1 0 0,0 1-1 0 0,2-1 0 0 0,1 0 0 0 0,2 0 1 0 0,1-1-1 0 0,9 22-303 0 0,-15-48-11 0 0,-1 1 1 0 0,1-1-1 0 0,0 0 0 0 0,0 0 1 0 0,0 0-1 0 0,1 0 1 0 0,-1-1-1 0 0,1 1 0 0 0,0 0 1 0 0,0-1-1 0 0,0 0 0 0 0,1 0 1 0 0,-1 0-1 0 0,1 0 1 0 0,0-1-1 0 0,-1 1 0 0 0,1-1 1 0 0,0 0-1 0 0,0 0 1 0 0,1 0-1 0 0,-1-1 0 0 0,0 1 1 0 0,1-1-1 0 0,-1 0 0 0 0,5 0 11 0 0,-5-1-380 0 0,16-1-2221 0 0,-9-6-5045 0 0,-7 1-1112 0 0</inkml:trace>
  <inkml:trace contextRef="#ctx0" brushRef="#br0" timeOffset="32699.631">11466 2867 12003 0 0,'0'0'630'0'0,"0"0"-544"0"0,0 0-380 0 0,0 0-110 0 0,0 0 122 0 0,0 0 323 0 0,0 0 286 0 0,0 0 138 0 0,0 0-30 0 0,0 0-150 0 0,0 0-182 0 0,-24 31-182 0 0,-74 96-153 0 0,8 9-4184 0 0,76-110 658 0 0,6-11-1152 0 0</inkml:trace>
</inkml:ink>
</file>

<file path=ppt/ink/ink3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30.6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0 1712 0 0,'0'0'1075'0'0,"0"0"-291"0"0,0 0-70 0 0,0 0 250 0 0,0 0 304 0 0,0 0 133 0 0,0 0-173 0 0,0 0-325 0 0,0 0-363 0 0,0 0-260 0 0,0 0-107 0 0,-4 7-38 0 0,-6 16 49 0 0,0 0 1 0 0,1 0-1 0 0,1 1 0 0 0,2 0 1 0 0,0 1-1 0 0,2 0 0 0 0,0-1 1 0 0,2 1-1 0 0,0 0 0 0 0,3 21-184 0 0,-1-38 109 0 0,1-1-1 0 0,-1 1 1 0 0,2 0-1 0 0,-1-1 1 0 0,1 0-1 0 0,0 1 1 0 0,1-1-1 0 0,-1 0 1 0 0,1 0-1 0 0,1 0 1 0 0,0 0-1 0 0,-1-1 1 0 0,2 1 0 0 0,-1-1-1 0 0,1 0 1 0 0,0-1-1 0 0,0 1 1 0 0,1-1-1 0 0,0 0 1 0 0,0 0-1 0 0,0 0-108 0 0,-1-4 154 0 0,-1 1 0 0 0,1-1 0 0 0,0 0 0 0 0,0-1 0 0 0,-1 1 0 0 0,1-1 0 0 0,0 0 0 0 0,0 0 0 0 0,0 0 0 0 0,0-1 0 0 0,-1 1 0 0 0,1-1 0 0 0,0 0 0 0 0,0-1 0 0 0,-1 1 0 0 0,1-1 0 0 0,-1 0 0 0 0,1 0 0 0 0,-1 0 0 0 0,0-1 0 0 0,2-1-154 0 0,152-154 1637 0 0,-121 117-1512 0 0,107-148 292 0 0,-144 189-429 0 0,0 0 0 0 0,0 1-1 0 0,-1-1 1 0 0,1 1 0 0 0,0-1-1 0 0,0 1 1 0 0,-1-1 0 0 0,1 1-1 0 0,0-1 1 0 0,0 1 0 0 0,0-1 0 0 0,0 1-1 0 0,0-1 1 0 0,-1 1 0 0 0,1-1-1 0 0,0 1 1 0 0,0-1 0 0 0,1 1-1 0 0,-1-1 1 0 0,0 1 0 0 0,0-1-1 0 0,0 1 1 0 0,0-1 0 0 0,0 1-1 0 0,0-1 1 0 0,1 1 0 0 0,-1-1-1 0 0,0 1 1 0 0,0-1 0 0 0,1 0-1 0 0,-1 1 1 0 0,0-1 0 0 0,1 1-1 0 0,-1-1 1 0 0,0 0 0 0 0,1 1-1 0 0,-1-1 1 0 0,1 0 0 0 0,-1 1-1 0 0,1-1 1 0 0,-1 0 0 0 0,0 0-1 0 0,1 1 1 0 0,-1-1 0 0 0,1 0-1 0 0,-1 0 1 0 0,1 0 0 0 0,-1 0-1 0 0,1 0 1 0 0,-1 0 0 0 0,1 0-1 0 0,0 0 1 0 0,-1 0 0 0 0,1 0 0 0 0,-1 0-1 0 0,1 0 1 0 0,-1 0 0 0 0,1 0-1 0 0,-1 0 1 0 0,1 0 0 0 0,-1-1-1 0 0,1 1 1 0 0,-1 0 12 0 0,1 8 114 0 0,7 96-107 0 0,-4 0 1 0 0,-5 0 0 0 0,-4 0 0 0 0,-5-1 0 0 0,-4 0-1 0 0,-5 0 1 0 0,-31 97-8 0 0,45-184 64 0 0,0-1-1 0 0,-1 0 0 0 0,-1 0 1 0 0,0-1-1 0 0,-1 0 0 0 0,0 0 1 0 0,-1-1-1 0 0,-9 11-63 0 0,17-23 39 0 0,1 0 0 0 0,-1-1-1 0 0,0 1 1 0 0,1 0 0 0 0,-1 0 0 0 0,0 0-1 0 0,0-1 1 0 0,0 1 0 0 0,1 0 0 0 0,-1 0-1 0 0,0-1 1 0 0,0 1 0 0 0,0-1 0 0 0,0 1-1 0 0,0-1 1 0 0,0 0 0 0 0,0 1 0 0 0,0-1-1 0 0,0 0 1 0 0,0 1 0 0 0,0-1 0 0 0,-1 0-1 0 0,1 0 1 0 0,0 0 0 0 0,0 0-1 0 0,0 0 1 0 0,0 0 0 0 0,0 0 0 0 0,0-1-1 0 0,0 1 1 0 0,0 0 0 0 0,0-1 0 0 0,0 1-1 0 0,0 0 1 0 0,0-1 0 0 0,0 0 0 0 0,0 1-1 0 0,0-1 1 0 0,0 1 0 0 0,0-1 0 0 0,0 0-1 0 0,1 0 1 0 0,-1 1 0 0 0,0-1 0 0 0,1 0-1 0 0,-1 0 1 0 0,0 0 0 0 0,1 0 0 0 0,-1 0-1 0 0,1 0 1 0 0,-1 0 0 0 0,1 0 0 0 0,0 0-1 0 0,-1 0 1 0 0,1 0 0 0 0,0 0 0 0 0,0 0-39 0 0,-13-67 320 0 0,13 33-606 0 0,1-1 0 0 0,3 1 0 0 0,0 0 0 0 0,3 0 0 0 0,1 1 0 0 0,1 0 0 0 0,2 0 286 0 0,37-86-5354 0 0,-8 46-6735 0 0,-30 57 8394 0 0</inkml:trace>
  <inkml:trace contextRef="#ctx0" brushRef="#br0" timeOffset="284.885">1006 74 8146 0 0,'0'0'1565'0'0,"0"0"-386"0"0,0 0-161 0 0,0 0 87 0 0,0 0 52 0 0,0 0-100 0 0,0 0-211 0 0,0 0-210 0 0,-32 26-175 0 0,-97 82-118 0 0,79-41-15 0 0,45-54-257 0 0,2-6-45 0 0,0 0 0 0 0,0 1 0 0 0,0-1 0 0 0,1 1 0 0 0,0-1 0 0 0,0 1 0 0 0,1 0 0 0 0,0 0-1 0 0,0-1 1 0 0,1 1 0 0 0,0 0 0 0 0,0 0 0 0 0,1 0 0 0 0,0 0 0 0 0,1-1 0 0 0,-1 1 0 0 0,1 0 0 0 0,1-1 0 0 0,0 1 0 0 0,0-1 0 0 0,0 0 0 0 0,1 0 0 0 0,0 0 0 0 0,0-1 0 0 0,1 1 0 0 0,0-1 0 0 0,0 0 0 0 0,0 0-26 0 0,2-2 100 0 0,-1 0 1 0 0,0-1-1 0 0,1 0 1 0 0,-1-1 0 0 0,1 1-1 0 0,0-1 1 0 0,0 0-1 0 0,0-1 1 0 0,0 0-1 0 0,0 0 1 0 0,0 0 0 0 0,0-1-1 0 0,0 0 1 0 0,0-1-1 0 0,0 1 1 0 0,0-1 0 0 0,0-1-1 0 0,0 1 1 0 0,0-1-1 0 0,0-1 1 0 0,-1 1-1 0 0,1-1 1 0 0,-1 0 0 0 0,1 0-1 0 0,0-2-100 0 0,6-2 128 0 0,-2-1-1 0 0,1-1 0 0 0,-1 0 0 0 0,0 0 1 0 0,-1-1-1 0 0,0-1 0 0 0,0 0 1 0 0,-1 0-1 0 0,-1 0 0 0 0,0-1 1 0 0,-1-1-1 0 0,1-1-127 0 0,-2 0 67 0 0,0 0 0 0 0,-1 0-1 0 0,0 0 1 0 0,-1 0 0 0 0,-1-1 0 0 0,0 0 0 0 0,-1 0 0 0 0,-1 0 0 0 0,0 0 0 0 0,-2-4-67 0 0,-18-60-2682 0 0,-36 20-7497 0 0,43 54 2387 0 0</inkml:trace>
  <inkml:trace contextRef="#ctx0" brushRef="#br0" timeOffset="622.513">1267 181 3481 0 0,'0'0'2676'0'0,"0"0"-731"0"0,0 0-325 0 0,0 0 46 0 0,0 0-58 0 0,0 0-306 0 0,0 0-437 0 0,0 0-329 0 0,0 0-149 0 0,0 0-12 0 0,0 0-2 0 0,0 0-46 0 0,0 0-67 0 0,1 16-77 0 0,0 54-47 0 0,-1-64-65 0 0,-1 1 1 0 0,1-1-1 0 0,1 1 1 0 0,-1-1-1 0 0,1 0 1 0 0,0 0-1 0 0,1 1 1 0 0,0-1-1 0 0,-1 0 1 0 0,2 0-1 0 0,-1 0 1 0 0,1-1-1 0 0,0 1 1 0 0,0-1-1 0 0,1 1 1 0 0,-1-1-1 0 0,1 0 1 0 0,0 0 0 0 0,1-1-1 0 0,-1 1 1 0 0,1-1-1 0 0,0 0 1 0 0,0 0-1 0 0,0 0 1 0 0,1-1-1 0 0,-1 0 1 0 0,1 0-1 0 0,0 0 1 0 0,-1-1-1 0 0,1 0 1 0 0,1 0-1 0 0,-1-1 1 0 0,0 1-1 0 0,0-1 1 0 0,1 0-1 0 0,-1-1 1 0 0,2 0-72 0 0,1 0 175 0 0,0 0 1 0 0,0-1 0 0 0,0 0-1 0 0,0-1 1 0 0,-1 0 0 0 0,1 0-1 0 0,-1-1 1 0 0,1 0 0 0 0,-1 0-1 0 0,0-1 1 0 0,0 0 0 0 0,-1 0-1 0 0,1-1 1 0 0,-1 0 0 0 0,0-1-1 0 0,0 1 1 0 0,-1-1 0 0 0,1-1-176 0 0,5-6 48 0 0,-1 0 0 0 0,-1 0 0 0 0,0-1 0 0 0,-1-1 0 0 0,-1 0 0 0 0,0 0 0 0 0,-1-1 0 0 0,0 1 0 0 0,-1-2 0 0 0,-1 1 0 0 0,-1 0 0 0 0,0-1 0 0 0,-1 0 0 0 0,-1-5-48 0 0,4-34-5064 0 0,-4 1-5001 0 0,-2 47 974 0 0</inkml:trace>
</inkml:ink>
</file>

<file path=ppt/ink/ink3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42.4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11 6385 0 0,'0'0'1407'0'0,"0"0"-434"0"0,0 0-103 0 0,0 0 283 0 0,0 0 352 0 0,0 0 177 0 0,0 0-138 0 0,0 0-317 0 0,0 0-273 0 0,0 0-119 0 0,0 0-33 0 0,0 0 21 0 0,0 0 11 0 0,1 12-58 0 0,-2 154 1743 0 0,-4-132-2268 0 0,-21 149 349 0 0,8 0 0 0 0,8 34-600 0 0,10-192-1110 0 0,0 32 2067 0 0,-1-48-6346 0 0,0-11-5934 0 0,-1-5 5795 0 0,-1 3 2181 0 0</inkml:trace>
  <inkml:trace contextRef="#ctx0" brushRef="#br0" timeOffset="248.832">0 501 12819 0 0,'0'0'964'0'0,"0"0"-311"0"0,0 0 66 0 0,0 0 251 0 0,0 0 163 0 0,0 0-74 0 0,0 0-197 0 0,37 0-167 0 0,116 0-141 0 0,51-16 849 0 0,171-38-2467 0 0,-326 42-4230 0 0,-20-2-6440 0 0,-26 10 7995 0 0</inkml:trace>
  <inkml:trace contextRef="#ctx0" brushRef="#br0" timeOffset="700.731">963 0 2024 0 0,'0'0'3389'0'0,"0"0"-1027"0"0,0 0-580 0 0,0 0-142 0 0,0 0-68 0 0,0 0-177 0 0,0 0-205 0 0,0 0-119 0 0,0 0-54 0 0,0 0 9 0 0,0 0-62 0 0,0 0-177 0 0,-3 32-159 0 0,-11 104-132 0 0,-21 42 422 0 0,29-148-860 0 0,2-1 0 0 0,1 1 0 0 0,1 0 0 0 0,2 0 0 0 0,2 23-58 0 0,-2-48 5 0 0,1-1 0 0 0,0 1 0 0 0,1-1 0 0 0,-1 1 0 0 0,1-1 0 0 0,-1 0-1 0 0,1 0 1 0 0,1 0 0 0 0,-1 0 0 0 0,0 0 0 0 0,1 0 0 0 0,0 0 0 0 0,0-1-1 0 0,0 0 1 0 0,0 1 0 0 0,1-1 0 0 0,-1 0 0 0 0,1-1 0 0 0,0 1 0 0 0,0-1-1 0 0,0 1 1 0 0,0-1 0 0 0,0 0 0 0 0,1-1 0 0 0,-1 1 0 0 0,0-1 0 0 0,1 0-1 0 0,-1 0 1 0 0,1 0 0 0 0,4 0-5 0 0,2 0 28 0 0,1 0 0 0 0,0-1-1 0 0,0 0 1 0 0,-1-1 0 0 0,1 0 0 0 0,0-1-1 0 0,-1-1 1 0 0,1 0 0 0 0,-1 0-1 0 0,0-1 1 0 0,9-4-28 0 0,73-32-256 0 0,-77 81-503 0 0,-13-33 721 0 0,1-1-1 0 0,0 1 0 0 0,1 0 1 0 0,-1-1-1 0 0,1 0 1 0 0,1 0-1 0 0,-1-1 0 0 0,1 1 1 0 0,1-1-1 0 0,-1 0 1 0 0,1-1-1 0 0,0 0 0 0 0,0 0 1 0 0,0 0-1 0 0,1-1 0 0 0,0 0 1 0 0,-1 0-1 0 0,2-1 1 0 0,-1 0-1 0 0,0-1 0 0 0,0 1 1 0 0,1-2-1 0 0,-1 1 0 0 0,1-1 1 0 0,0-1-1 0 0,1 1 39 0 0,5 1 53 0 0,0 0 1 0 0,1-1-1 0 0,-1-1 0 0 0,1-1 0 0 0,-1 0 0 0 0,1-1 1 0 0,-1 0-1 0 0,0-1 0 0 0,0-1 0 0 0,0 0 0 0 0,0-2 1 0 0,-1 1-1 0 0,1-2 0 0 0,-2 0 0 0 0,1 0 0 0 0,-1-1 1 0 0,0-1-1 0 0,0 0 0 0 0,1-3-53 0 0,-4 5 73 0 0,0 0-1 0 0,-1-1 1 0 0,1 0-1 0 0,-1-1 1 0 0,-1 0 0 0 0,0 0-1 0 0,0-1 1 0 0,-1 0-1 0 0,0 0 1 0 0,-1-1-1 0 0,0 1 1 0 0,0-2 0 0 0,-2 1-1 0 0,1 0 1 0 0,-1-1-1 0 0,-1 0 1 0 0,0 0 0 0 0,-1 0-1 0 0,0 0 1 0 0,0-1-1 0 0,-2-3-72 0 0,-2 14-6 0 0,0 0 0 0 0,0 0 0 0 0,-1 0 0 0 0,1 0 0 0 0,0 0-1 0 0,-1 0 1 0 0,0 1 0 0 0,1 0 0 0 0,-1-1 0 0 0,0 1 0 0 0,0 0 0 0 0,0 0-1 0 0,0 1 1 0 0,0-1 0 0 0,0 1 0 0 0,0-1 0 0 0,0 1 0 0 0,0 0 0 0 0,0 0-1 0 0,0 0 1 0 0,0 1 0 0 0,0-1 0 0 0,0 1 0 0 0,0-1 0 0 0,0 1-1 0 0,0 0 1 0 0,0 0 0 0 0,1 0 0 0 0,-1 1 0 0 0,0-1 0 0 0,1 1 0 0 0,-1-1-1 0 0,1 1 1 0 0,-1 0 0 0 0,1 0 0 0 0,-1 0 6 0 0,-9 8-78 0 0,1 1 1 0 0,0 0-1 0 0,0 1 1 0 0,1 0-1 0 0,0 0 0 0 0,1 1 1 0 0,1 0-1 0 0,0 1 1 0 0,1-1-1 0 0,0 2 0 0 0,1-1 1 0 0,1 1-1 0 0,0 0 1 0 0,1 0-1 0 0,0 0 0 0 0,2 0 1 0 0,0 1-1 0 0,0 0 1 0 0,2-1-1 0 0,-1 1 1 0 0,2 0-1 0 0,1 3 78 0 0,-1-13-45 0 0,0-1 1 0 0,1 1-1 0 0,-1-1 1 0 0,1 1-1 0 0,0-1 1 0 0,1 0-1 0 0,-1 0 1 0 0,1 0-1 0 0,0 0 1 0 0,1 0-1 0 0,-1 0 1 0 0,1-1-1 0 0,-1 0 1 0 0,2 0-1 0 0,-1 0 1 0 0,0 0-1 0 0,1-1 1 0 0,-1 1-1 0 0,1-1 1 0 0,0 0-1 0 0,0-1 1 0 0,0 1-1 0 0,1-1 1 0 0,-1 0-1 0 0,4 1 45 0 0,144 21-1389 0 0,-60-29-1724 0 0,-33-6-2216 0 0,-30 6 936 0 0,-1 1-1860 0 0</inkml:trace>
</inkml:ink>
</file>

<file path=ppt/ink/ink3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39.0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26 590 0 0 0,'0'0'2116'0'0,"0"0"268"0"0,0 0 156 0 0,0 0-47 0 0,0 0-206 0 0,0 0-273 0 0,0 0-301 0 0,0 0-335 0 0,0 0-359 0 0,0 0-316 0 0,0 0-269 0 0,0 5-34 0 0,45 230 1694 0 0,-30-145-1849 0 0,-4 1 0 0 0,-4 0 0 0 0,-4 10-245 0 0,-3-93 14 0 0,0 0 0 0 0,-1 0-1 0 0,0-1 1 0 0,-1 1 0 0 0,0 0 0 0 0,0-1-1 0 0,0 0 1 0 0,-1 1 0 0 0,0-1 0 0 0,0 0-1 0 0,-1 0 1 0 0,0-1 0 0 0,0 1 0 0 0,-1-1-1 0 0,0 0 1 0 0,-1 1-14 0 0,6-6 8 0 0,-1 0 0 0 0,0 0 0 0 0,0 0 0 0 0,0 0 1 0 0,-1 0-1 0 0,1 0 0 0 0,0 0 0 0 0,0 0 0 0 0,0-1 0 0 0,-1 1 0 0 0,1 0 0 0 0,0-1 0 0 0,-1 1 0 0 0,1-1 0 0 0,0 0 1 0 0,-1 1-1 0 0,1-1 0 0 0,0 0 0 0 0,-1 0 0 0 0,1 0 0 0 0,-1 0 0 0 0,1 0 0 0 0,-1 0 0 0 0,1 0 0 0 0,0 0 0 0 0,-1 0 0 0 0,1-1 1 0 0,-1 1-1 0 0,1-1 0 0 0,0 1 0 0 0,-1-1 0 0 0,1 0 0 0 0,0 1 0 0 0,0-1 0 0 0,-1 0 0 0 0,1 0 0 0 0,0 0 0 0 0,0 0 0 0 0,0 0 1 0 0,0 0-1 0 0,0 0 0 0 0,0 0 0 0 0,1 0 0 0 0,-1 0 0 0 0,0 0 0 0 0,0-1 0 0 0,1 1 0 0 0,-1 0 0 0 0,1-1 0 0 0,-1 1 1 0 0,1 0-1 0 0,0-1 0 0 0,-1 1 0 0 0,1-1 0 0 0,0 1 0 0 0,0-1 0 0 0,0 1 0 0 0,0 0 0 0 0,0-1 0 0 0,0 1 0 0 0,0-1 0 0 0,1 1 1 0 0,-1 0-1 0 0,1-1-8 0 0,1-23-37 0 0,2 0 1 0 0,0 0 0 0 0,2 0 0 0 0,1 1 0 0 0,0 0 0 0 0,2 0-1 0 0,1 1 1 0 0,1 0 0 0 0,1 1 0 0 0,1 0 0 0 0,12-15 36 0 0,-11 12-30 0 0,13-23-39 0 0,3 1 1 0 0,2 1 0 0 0,1 2-1 0 0,3 1 1 0 0,1 1 0 0 0,2 3 0 0 0,2 1-1 0 0,1 2 1 0 0,2 2 0 0 0,1 1 0 0 0,37-18 68 0 0,-72 46-3 0 0,0 1 1 0 0,1 0-1 0 0,0 0 1 0 0,-1 1-1 0 0,1 1 1 0 0,0 0-1 0 0,0 0 1 0 0,0 1-1 0 0,9 0 3 0 0,-18 2-5 0 0,0-1 0 0 0,1 1 0 0 0,-1-1 0 0 0,0 1 0 0 0,0 0 0 0 0,0 0 0 0 0,0 0 0 0 0,0 0 0 0 0,0 0 0 0 0,0 0 0 0 0,0 0 1 0 0,-1 1-1 0 0,1-1 0 0 0,0 1 0 0 0,-1-1 0 0 0,1 1 0 0 0,-1 0 0 0 0,1-1 0 0 0,-1 1 0 0 0,0 0 0 0 0,0 0 0 0 0,0 0 0 0 0,0 0 0 0 0,0 0 0 0 0,0 0 0 0 0,-1 0 0 0 0,1 1 0 0 0,-1-1 0 0 0,1 0 0 0 0,-1 0 0 0 0,0 0 0 0 0,0 1 0 0 0,0-1 0 0 0,0 0 0 0 0,0 1 5 0 0,-7 84-46 0 0,-2-61 66 0 0,-1 0 0 0 0,-2-1 1 0 0,0 0-1 0 0,-1-1 0 0 0,-2 0 0 0 0,0-1 0 0 0,-9 8-20 0 0,10-9-71 0 0,-2-1-1 0 0,0 0 0 0 0,-1-2 1 0 0,-1 0-1 0 0,0 0 1 0 0,-2-2-1 0 0,0 0 0 0 0,-1-2 1 0 0,-1 0-1 0 0,-7 3 72 0 0,-17-4-1433 0 0,16-13-2402 0 0,14-23-10532 0 0,16 15 12951 0 0</inkml:trace>
  <inkml:trace contextRef="#ctx0" brushRef="#br0" timeOffset="678.429">612 792 0 0 0,'0'0'2080'0'0,"0"0"-95"0"0,0 0 129 0 0,0 0 171 0 0,0 0 24 0 0,0 0-197 0 0,0 0-294 0 0,35 9-264 0 0,112 25-210 0 0,-41-26 863 0 0,-69-13-1605 0 0,0-2 0 0 0,-1-1-1 0 0,0-2 1 0 0,-1-1-1 0 0,0-2 1 0 0,-1-1 0 0 0,22-14-602 0 0,-44 22 64 0 0,0 0 0 0 0,-1-1 1 0 0,0-1-1 0 0,0 0 0 0 0,-1 0 1 0 0,0-1-1 0 0,0-1 0 0 0,-1 1 1 0 0,0-2-1 0 0,-1 1 0 0 0,0-1 0 0 0,0 0 1 0 0,-2-1-1 0 0,1 0 0 0 0,-1 0 1 0 0,-1 0-1 0 0,0-1 0 0 0,-1 0 1 0 0,0 1-1 0 0,-1-2 0 0 0,-1 1 0 0 0,0 0 1 0 0,0-7-65 0 0,-2 17-30 0 0,0 0 1 0 0,-1 0 0 0 0,1 1-1 0 0,-1-1 1 0 0,1 0-1 0 0,-1 1 1 0 0,0-1-1 0 0,0 1 1 0 0,0-1 0 0 0,-1 1-1 0 0,1-1 1 0 0,0 1-1 0 0,-1 0 1 0 0,1 0 0 0 0,-1 0-1 0 0,0-1 1 0 0,0 2-1 0 0,0-1 1 0 0,0 0-1 0 0,0 0 1 0 0,0 1 0 0 0,-1-1-1 0 0,1 1 1 0 0,0-1-1 0 0,-1 1 1 0 0,1 0 0 0 0,-1 0-1 0 0,0 0 1 0 0,1 1-1 0 0,-1-1 1 0 0,0 1-1 0 0,1-1 1 0 0,-1 1 0 0 0,0 0-1 0 0,0 0 30 0 0,-3-1-98 0 0,-1 1 0 0 0,0 1 0 0 0,1-1 1 0 0,-1 1-1 0 0,1 0 0 0 0,-1 0 0 0 0,1 1 0 0 0,-1 0 0 0 0,1 0 0 0 0,0 1 0 0 0,0 0 0 0 0,0 0 0 0 0,0 0 0 0 0,-1 1 98 0 0,-10 9-93 0 0,1 0 0 0 0,0 1 0 0 0,1 0 0 0 0,1 1 0 0 0,0 1 0 0 0,1 0 0 0 0,1 1 0 0 0,0 0 0 0 0,1 1 0 0 0,1 0 0 0 0,1 1-1 0 0,1 0 1 0 0,0 1 0 0 0,-1 8 93 0 0,6-21-15 0 0,1 1-1 0 0,1-1 0 0 0,0 0 0 0 0,0 1 0 0 0,0 0 0 0 0,1-1 1 0 0,0 1-1 0 0,0-1 0 0 0,1 1 0 0 0,0-1 0 0 0,0 1 1 0 0,1-1-1 0 0,0 1 0 0 0,0-1 0 0 0,1 0 0 0 0,0 0 1 0 0,0 0-1 0 0,1 0 0 0 0,-1-1 0 0 0,1 0 0 0 0,1 1 0 0 0,-1-1 1 0 0,1-1-1 0 0,1 1 0 0 0,-1-1 0 0 0,1 0 0 0 0,-1 0 1 0 0,5 2 15 0 0,5 0 46 0 0,0 0 0 0 0,1-1 1 0 0,0-1-1 0 0,0 0 0 0 0,0-1 0 0 0,0-1 1 0 0,1-1-1 0 0,0 0 0 0 0,-1-1 1 0 0,1-1-1 0 0,0 0 0 0 0,0-1 1 0 0,-1-1-1 0 0,1-1 0 0 0,12-3-46 0 0,-1-3 174 0 0,-1-1 0 0 0,1-1 0 0 0,-2-1 0 0 0,0-2 0 0 0,0 0 0 0 0,-1-2 0 0 0,-1 0-1 0 0,-1-2 1 0 0,0-1 0 0 0,-1-1 0 0 0,-1 0 0 0 0,-1-2 0 0 0,5-8-174 0 0,-3-2 63 0 0,-1 0-1 0 0,-1-2 1 0 0,-2 0 0 0 0,-1-2-1 0 0,-1-2-62 0 0,2-60-92 0 0,-18 96 75 0 0,0 1 0 0 0,0 0 0 0 0,0 0 1 0 0,0 0-1 0 0,-1 0 0 0 0,1 0 0 0 0,0 0 0 0 0,-1 0 0 0 0,1 0 0 0 0,-1 0 0 0 0,1 0 0 0 0,-1 0 0 0 0,0 0 0 0 0,1 0 0 0 0,-1 0 0 0 0,0 0 0 0 0,0 0 1 0 0,1 0-1 0 0,-1 1 0 0 0,0-1 0 0 0,0 0 0 0 0,0 1 0 0 0,0-1 0 0 0,0 1 0 0 0,0-1 0 0 0,0 1 0 0 0,0-1 0 0 0,0 1 0 0 0,0 0 0 0 0,0-1 0 0 0,-1 1 1 0 0,1 0-1 0 0,0 0 0 0 0,0 0 0 0 0,0 0 0 0 0,0 0 0 0 0,0 0 0 0 0,0 0 0 0 0,-1 0 0 0 0,1 0 0 0 0,0 1 0 0 0,0-1 0 0 0,0 0 0 0 0,-1 1 17 0 0,-47 23-639 0 0,43-19 611 0 0,0 0-1 0 0,0 1 1 0 0,0-1 0 0 0,1 1 0 0 0,0 1 0 0 0,0-1-1 0 0,0 0 1 0 0,1 1 0 0 0,0 0 0 0 0,0 0-1 0 0,1 1 1 0 0,0-1 0 0 0,0 1 0 0 0,1-1 0 0 0,0 1-1 0 0,0 0 1 0 0,1 0 0 0 0,0 0 0 0 0,0 0-1 0 0,1 0 1 0 0,0 0 0 0 0,0 0 0 0 0,1 0-1 0 0,0 1 29 0 0,4-2-22 0 0,-1 0-1 0 0,1-1 1 0 0,0 0-1 0 0,0 0 0 0 0,1 0 1 0 0,-1 0-1 0 0,1-1 0 0 0,1 0 1 0 0,-1 0-1 0 0,1-1 0 0 0,0 0 1 0 0,0 0-1 0 0,0 0 0 0 0,2 0 23 0 0,22 13-7 0 0,-18-10 48 0 0,0 0 0 0 0,0 0 0 0 0,-1 1 0 0 0,0 1 0 0 0,-1 0 0 0 0,0 0 0 0 0,0 1 0 0 0,-1 1 0 0 0,0 0 0 0 0,-1 0 0 0 0,0 1 0 0 0,-1 0 0 0 0,-1 0 0 0 0,1 1 0 0 0,-2 0 0 0 0,0 0 0 0 0,0 1 0 0 0,-2 0 0 0 0,1 0 0 0 0,-2 0 0 0 0,0 0 0 0 0,0 4-41 0 0,-15 48-233 0 0,11-47-2165 0 0,1-12-9391 0 0,0-7 3164 0 0</inkml:trace>
  <inkml:trace contextRef="#ctx0" brushRef="#br0" timeOffset="1411.729">2337 225 7082 0 0,'0'0'1298'0'0,"0"0"-631"0"0,0 0-253 0 0,0 0 163 0 0,0 0 317 0 0,0 0 233 0 0,0 0 55 0 0,0 0-69 0 0,0 0-70 0 0,0 0-82 0 0,0 0-77 0 0,31 14-69 0 0,101 43-95 0 0,-128-55-666 0 0,-1 0 1 0 0,1 0-1 0 0,0-1 0 0 0,-1 1 0 0 0,1-1 0 0 0,0 0 0 0 0,0 0 0 0 0,0 0 0 0 0,0 0 0 0 0,0-1 1 0 0,0 0-1 0 0,0 0 0 0 0,0 0 0 0 0,0 0 0 0 0,0 0 0 0 0,0-1 0 0 0,0 0 0 0 0,0 0 1 0 0,2 0-55 0 0,5-3 176 0 0,0 1-91 0 0,0-1 1 0 0,0 0 0 0 0,0 0-1 0 0,-1-2 1 0 0,0 1 0 0 0,0-1 0 0 0,0 0-1 0 0,0-1 1 0 0,-1 0 0 0 0,-1-1 0 0 0,1 0-1 0 0,-1 0 1 0 0,0-1 0 0 0,-1 0-1 0 0,0 0 1 0 0,0-1 0 0 0,-1 0 0 0 0,0 0-1 0 0,-1 0 1 0 0,0-1 0 0 0,-1 0-1 0 0,0 0 1 0 0,-1 0 0 0 0,0 0 0 0 0,0 0-1 0 0,-2-1 1 0 0,1 1 0 0 0,-1-1-1 0 0,-1-8-85 0 0,-20-17-312 0 0,7 63-245 0 0,1 70 515 0 0,4 1-1 0 0,4 0 1 0 0,5 25 42 0 0,-2 74 2 0 0,-2-109-14 0 0,4-17-18 0 0,-3-1 0 0 0,-3 1 0 0 0,-3-1-1 0 0,-3-1 1 0 0,-3 0 0 0 0,-3 0 0 0 0,-12 27 30 0 0,23-82 2 0 0,0 1 0 0 0,0-1 0 0 0,-1 0 0 0 0,-1-1 0 0 0,0 1 0 0 0,-1-1 0 0 0,0-1 0 0 0,-1 0 0 0 0,0 0 0 0 0,0-1 0 0 0,-2 0 0 0 0,1-1 0 0 0,-1 0 0 0 0,0-1 0 0 0,-1 0 0 0 0,0-1 0 0 0,0-1 0 0 0,0 0 0 0 0,-1-1 0 0 0,0 0 0 0 0,0-1 0 0 0,0 0 0 0 0,-1-1 0 0 0,1-1 1 0 0,-1 0-1 0 0,0-1 0 0 0,-13-1-2 0 0,22-1 17 0 0,0 0 1 0 0,0 0-1 0 0,1-1 1 0 0,-1 1 0 0 0,0-1-1 0 0,0 0 1 0 0,1-1 0 0 0,0 0-1 0 0,-1 1 1 0 0,1-2-1 0 0,0 1 1 0 0,0-1 0 0 0,1 1-1 0 0,-1-1 1 0 0,1 0 0 0 0,0-1-1 0 0,0 1 1 0 0,0-1-1 0 0,0 0 1 0 0,1 0 0 0 0,0 0-1 0 0,0 0 1 0 0,1-1-1 0 0,-1 1 1 0 0,1-1 0 0 0,-1-5-18 0 0,-1 0 33 0 0,1-1 1 0 0,0 1-1 0 0,1-1 1 0 0,0 0-1 0 0,1 1 1 0 0,0-1-1 0 0,1 0 1 0 0,1 0-1 0 0,0 0 1 0 0,0 0-1 0 0,1 1 1 0 0,1-1-1 0 0,0-2-33 0 0,13-16 27 0 0,0 1 1 0 0,2 1-1 0 0,1 1 0 0 0,2 0 0 0 0,0 2 0 0 0,2 0 1 0 0,0 1-1 0 0,2 2 0 0 0,1 0 0 0 0,0 2 1 0 0,2 1-1 0 0,0 1 0 0 0,27-13-27 0 0,-39 21-3 0 0,190-93-802 0 0,-133 78-3550 0 0,2 4-5791 0 0,-36 9 3310 0 0,-28 10 6429 0 0</inkml:trace>
  <inkml:trace contextRef="#ctx0" brushRef="#br0" timeOffset="1704.939">3104 660 1608 0 0,'0'0'3462'0'0,"0"0"-320"0"0,0 0-470 0 0,0 0-424 0 0,0 0-351 0 0,0 0-381 0 0,0 0-416 0 0,0 0-324 0 0,0 0-198 0 0,0 0-134 0 0,0 0-103 0 0,0 0-77 0 0,0 0-73 0 0,-21 21-72 0 0,-65 69-41 0 0,47-26 7 0 0,38-55-79 0 0,-1-4 14 0 0,0 1-1 0 0,0 0 1 0 0,1 0 0 0 0,0 0-1 0 0,1 0 1 0 0,-1 0 0 0 0,1 0-1 0 0,0 0 1 0 0,0 0 0 0 0,1 0-1 0 0,0 0 1 0 0,0 0 0 0 0,0 0-1 0 0,1-1 1 0 0,0 1 0 0 0,0 0-1 0 0,0-1 1 0 0,1 1 0 0 0,-1-1-1 0 0,2 0 1 0 0,-1 0 0 0 0,0 0-1 0 0,1 0 1 0 0,0-1 0 0 0,0 1-1 0 0,0-1 1 0 0,1 0 0 0 0,-1 0-1 0 0,1-1 1 0 0,0 1-1 0 0,4 1-18 0 0,0-1 119 0 0,-1 0 0 0 0,1-1 0 0 0,0-1 1 0 0,0 1-1 0 0,0-1 0 0 0,1-1 1 0 0,-1 0-1 0 0,0 0 0 0 0,1 0 1 0 0,-1-2-1 0 0,1 1 0 0 0,-1-1 1 0 0,0 0-1 0 0,0-1 0 0 0,1 0 0 0 0,-1-1 1 0 0,0 1-1 0 0,-1-2 0 0 0,1 1 1 0 0,-1-1-1 0 0,1-1 0 0 0,-1 0 1 0 0,0 0-1 0 0,4-3-120 0 0,-2 0 89 0 0,0-1 1 0 0,0 1-1 0 0,0-2 1 0 0,-1 1-1 0 0,-1-1 1 0 0,0-1-1 0 0,0 1 1 0 0,-1-1-1 0 0,0-1 1 0 0,-1 1-1 0 0,0-1 1 0 0,-1 0-1 0 0,0-1 1 0 0,-1 1-1 0 0,0-1 1 0 0,-1 0-1 0 0,0-5-89 0 0,-6-111-739 0 0,-36 55-2586 0 0,12 60-808 0 0,8 12-3900 0 0,12 2-1282 0 0</inkml:trace>
  <inkml:trace contextRef="#ctx0" brushRef="#br0" timeOffset="1945.961">3572 1113 9314 0 0,'0'0'2653'0'0,"0"0"-996"0"0,0 0-172 0 0,0 0 115 0 0,0 0-5 0 0,0 0-213 0 0,0 0-346 0 0,0 0-189 0 0,16-35-83 0 0,47-108-63 0 0,-18 6 748 0 0,-39 119-1497 0 0,1 0 1 0 0,0 0 0 0 0,2 1 0 0 0,0 0-1 0 0,1 0 1 0 0,0 1 0 0 0,1 0 0 0 0,1 1-1 0 0,1 0 1 0 0,0 1 0 0 0,1 1 0 0 0,0 0-1 0 0,1 0 1 0 0,1 2 0 0 0,0 0 0 0 0,0 1 0 0 0,1 0-1 0 0,0 1 1 0 0,15-4 47 0 0,18 6-4632 0 0,-33 7-138 0 0,-2 2-3852 0 0,-6 1 3061 0 0</inkml:trace>
  <inkml:trace contextRef="#ctx0" brushRef="#br0" timeOffset="2687.018">3901 1105 0 0 0,'0'0'840'0'0,"0"0"506"0"0,0 0 285 0 0,0 0 325 0 0,0 0 257 0 0,0 0 67 0 0,0 0-197 0 0,0 0-298 0 0,0 0-273 0 0,0 0-214 0 0,0 0-138 0 0,0 0-117 0 0,0 0-118 0 0,14-19-151 0 0,97-131 805 0 0,-90 121-1401 0 0,1 1 1 0 0,1 1 0 0 0,1 1 0 0 0,2 1-1 0 0,0 2 1 0 0,2 0 0 0 0,0 1-1 0 0,4 1-178 0 0,-31 20-1 0 0,0 0 0 0 0,0-1 0 0 0,0 1 0 0 0,0 0 0 0 0,0 0 0 0 0,0 1 0 0 0,0-1 0 0 0,0 0 0 0 0,0 0 0 0 0,0 0 0 0 0,0 1 0 0 0,1-1 0 0 0,-1 0 0 0 0,0 1 0 0 0,1 0 0 0 0,-1-1 0 0 0,0 1 0 0 0,1 0 0 0 0,-1-1 0 0 0,1 1 0 0 0,-1 0-1 0 0,0 0 1 0 0,1 0 0 0 0,-1 0 0 0 0,1 0 0 0 0,-1 1 0 0 0,0-1 0 0 0,1 0 0 0 0,-1 1 0 0 0,0-1 0 0 0,1 1 0 0 0,-1-1 0 0 0,0 1 0 0 0,1 0 0 0 0,-1-1 0 0 0,0 1 0 0 0,0 0 0 0 0,0 0 0 0 0,0 0 0 0 0,0 0 0 0 0,0 0 0 0 0,0 0 0 0 0,0 0 0 0 0,0 0-1 0 0,0 0 1 0 0,-1 0 0 0 0,1 1 0 0 0,0-1 0 0 0,-1 0 0 0 0,1 1 0 0 0,-1-1 0 0 0,0 0 0 0 0,1 1 0 0 0,-1-1 0 0 0,0 1 1 0 0,2 127 261 0 0,1-127-248 0 0,-1-1-1 0 0,1-1 0 0 0,-1 1 0 0 0,1 0 0 0 0,-1 0 0 0 0,1-1 0 0 0,-1 0 0 0 0,1 1 1 0 0,0-1-1 0 0,-1 0 0 0 0,1 0 0 0 0,-1-1 0 0 0,1 1 0 0 0,-1 0 0 0 0,1-1 0 0 0,0 0 0 0 0,-1 1 1 0 0,0-1-1 0 0,1 0 0 0 0,-1 0 0 0 0,1-1 0 0 0,-1 1 0 0 0,2-1-12 0 0,210-125 459 0 0,-122 92-468 0 0,-75 76 89 0 0,-14 165 256 0 0,-3-204-372 0 0,0 0-1 0 0,1 0 1 0 0,0 0 0 0 0,-1 0 0 0 0,1 0 0 0 0,0 0 0 0 0,0 0-1 0 0,0 0 1 0 0,0 0 0 0 0,0-1 0 0 0,1 1 0 0 0,-1 0 0 0 0,1-1-1 0 0,-1 1 1 0 0,1-1 0 0 0,-1 1 0 0 0,1-1 0 0 0,0 0 0 0 0,-1 0 0 0 0,1 1-1 0 0,0-1 1 0 0,0-1 0 0 0,0 1 0 0 0,0 0 0 0 0,0 0 0 0 0,0-1-1 0 0,0 1 1 0 0,0-1 0 0 0,0 0 0 0 0,1 1 0 0 0,-1-1 0 0 0,0 0-1 0 0,0 0 1 0 0,0 0 0 0 0,1-1 36 0 0,74-18-7636 0 0,-59 9 953 0 0,-4 5-2935 0 0</inkml:trace>
</inkml:ink>
</file>

<file path=ppt/ink/ink3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35.8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373 348 4977 0 0,'0'0'2783'0'0,"0"0"-1082"0"0,0 0-446 0 0,0 0 69 0 0,0 0 115 0 0,0 0-1 0 0,0 0-208 0 0,0 0-303 0 0,0 0-245 0 0,0 0-161 0 0,0 0-122 0 0,-34 13-59 0 0,-109 44-31 0 0,137-55-282 0 0,1 0-1 0 0,0 0 0 0 0,0 1 0 0 0,0 0 0 0 0,0 0 0 0 0,0 0 0 0 0,1 0 1 0 0,0 1-1 0 0,-1-1 0 0 0,1 1 0 0 0,0 0 0 0 0,1 1 0 0 0,-1-1 0 0 0,1 1 0 0 0,0 0 1 0 0,-1 2-27 0 0,-7 9 95 0 0,-2 2-49 0 0,0 1-1 0 0,1 0 1 0 0,1 0 0 0 0,1 1 0 0 0,1 0 0 0 0,0 1-1 0 0,2 0 1 0 0,0 1 0 0 0,1-1 0 0 0,2 1 0 0 0,0 0-1 0 0,1 0 1 0 0,1 1 0 0 0,2-1 0 0 0,0 1-46 0 0,2-15-55 0 0,0 1 0 0 0,0 0 0 0 0,1-1 0 0 0,1 0 0 0 0,-1 1 0 0 0,1-1 0 0 0,1-1 0 0 0,0 1 1 0 0,0-1-1 0 0,0 1 0 0 0,1-1 0 0 0,0-1 0 0 0,0 1 0 0 0,1-1 0 0 0,-1 0 0 0 0,1-1 0 0 0,1 0 0 0 0,-1 0 0 0 0,1 0 1 0 0,0-1-1 0 0,0 0 0 0 0,6 2 55 0 0,0 0-1003 0 0,1-1 0 0 0,-1-1 0 0 0,1 0 1 0 0,0 0-1 0 0,0-2 0 0 0,0 0 0 0 0,0 0 1 0 0,5-2 1002 0 0,29 0-7662 0 0,-33 0 4028 0 0</inkml:trace>
  <inkml:trace contextRef="#ctx0" brushRef="#br0" timeOffset="895.59">727 591 2072 0 0,'0'0'1798'0'0,"0"0"-196"0"0,0 0 1 0 0,0 0 115 0 0,0 0 17 0 0,0 0-188 0 0,0 0-312 0 0,0 0-321 0 0,0 0-280 0 0,0 0-177 0 0,-10 31-133 0 0,-28 98-72 0 0,37-127-238 0 0,0 0 0 0 0,0 0 0 0 0,0 0-1 0 0,0 1 1 0 0,0-1 0 0 0,1 1 0 0 0,-1-1-1 0 0,1 0 1 0 0,0 1 0 0 0,-1-1 0 0 0,1 1-1 0 0,0-1 1 0 0,1 1 0 0 0,-1-1 0 0 0,0 1-1 0 0,1-1 1 0 0,-1 0 0 0 0,1 1-1 0 0,0-1 1 0 0,0 0 0 0 0,0 1 0 0 0,0-1-1 0 0,0 0 1 0 0,0 0 0 0 0,1 1-14 0 0,3 4 55 0 0,1 0 38 0 0,0-1 1 0 0,0 1-1 0 0,1-1 0 0 0,-1-1 0 0 0,1 1 1 0 0,1-1-1 0 0,-1 0 0 0 0,1-1 0 0 0,0 1 1 0 0,0-1-1 0 0,0-1 0 0 0,1 0 0 0 0,-1 0 1 0 0,1-1-1 0 0,-1 0 0 0 0,1 0 0 0 0,0-1 0 0 0,0 0 1 0 0,0-1-1 0 0,0 0 0 0 0,0 0 0 0 0,0-1 1 0 0,-1 0-1 0 0,7-1-93 0 0,-3-2 213 0 0,0 0-1 0 0,0-1 1 0 0,-1 0-1 0 0,0-1 1 0 0,0 0 0 0 0,0-1-1 0 0,-1 0 1 0 0,0-1-1 0 0,0 0 1 0 0,-1 0 0 0 0,0-1-1 0 0,7-9-212 0 0,-9 11 55 0 0,-1 0 0 0 0,0-1-1 0 0,-1 0 1 0 0,1 0 0 0 0,-1-1 0 0 0,-1 1-1 0 0,0-1 1 0 0,0 0 0 0 0,0 0 0 0 0,-1 0-1 0 0,-1-1 1 0 0,0 1 0 0 0,0-1 0 0 0,-1 0-1 0 0,0 1 1 0 0,0-1 0 0 0,-1 0 0 0 0,0 0-1 0 0,-1 1 1 0 0,-2-8-55 0 0,1 11-81 0 0,-1 0-1 0 0,0 0 1 0 0,-1 0 0 0 0,1 1-1 0 0,-1-1 1 0 0,-1 1 0 0 0,1 0-1 0 0,0 0 1 0 0,-1 1 0 0 0,0-1-1 0 0,0 1 1 0 0,-1 0 0 0 0,1 0-1 0 0,-1 1 1 0 0,0-1-1 0 0,0 1 1 0 0,0 1 0 0 0,0-1-1 0 0,-1 1 1 0 0,-3-1 81 0 0,7 2-93 0 0,-1 0 0 0 0,1 0 0 0 0,0 0 0 0 0,-1 0 0 0 0,0 0 0 0 0,1 1 0 0 0,-1 0 0 0 0,1 0 0 0 0,-1 0 0 0 0,0 0 0 0 0,1 0 0 0 0,-1 1 0 0 0,1-1 0 0 0,-1 1 0 0 0,1 0 0 0 0,-1 0 0 0 0,1 1 0 0 0,0-1-1 0 0,-1 1 1 0 0,1-1 0 0 0,0 1 0 0 0,0 0 0 0 0,0 0 0 0 0,0 1 0 0 0,1-1 0 0 0,-1 0 0 0 0,0 1 0 0 0,1 0 0 0 0,0-1 0 0 0,0 1 0 0 0,0 0 0 0 0,0 0 0 0 0,0 1 0 0 0,0-1 0 0 0,1 0 0 0 0,0 0 0 0 0,-1 1 0 0 0,1-1 0 0 0,0 1 0 0 0,1-1 0 0 0,-1 1 0 0 0,1-1 0 0 0,-1 1 0 0 0,1 0 0 0 0,0-1 0 0 0,1 1 0 0 0,-1-1 0 0 0,0 1 0 0 0,1 0 0 0 0,0-1 0 0 0,0 1-1 0 0,0-1 1 0 0,0 0 0 0 0,1 1 0 0 0,-1-1 0 0 0,1 0 0 0 0,0 0 0 0 0,0 0 0 0 0,0 0 0 0 0,0 0 0 0 0,1 0 0 0 0,-1 0 93 0 0,14 5 76 0 0,-1 0-1 0 0,1-1 1 0 0,1-1 0 0 0,-1 0-1 0 0,1-1 1 0 0,0-1 0 0 0,0 0-1 0 0,0-1 1 0 0,0-1-1 0 0,1-1 1 0 0,-1-1 0 0 0,1 0-1 0 0,11-2-75 0 0,-22 2 36 0 0,16-1 222 0 0,0-1 0 0 0,0-1 0 0 0,0 0 0 0 0,-1-2 0 0 0,0-1 0 0 0,0-1-1 0 0,0 0 1 0 0,-1-2 0 0 0,0 0 0 0 0,1-2-258 0 0,64-35 888 0 0,-108 96 693 0 0,19-45-1577 0 0,0 0 0 0 0,0-1 1 0 0,0 1-1 0 0,1 0 0 0 0,0 0 0 0 0,0 1 1 0 0,0-1-1 0 0,1 0 0 0 0,-1 1 0 0 0,1-1 1 0 0,1 0-1 0 0,-1 1 0 0 0,1 0 0 0 0,0-1 1 0 0,0 1-1 0 0,0-1 0 0 0,1 1 0 0 0,0-1 1 0 0,0 0-1 0 0,1 1 0 0 0,-1-1 1 0 0,1 0-1 0 0,0 0 0 0 0,0 0 0 0 0,1 0 1 0 0,0 0-1 0 0,0 0 0 0 0,0-1 0 0 0,0 1 1 0 0,1-1-1 0 0,2 3-4 0 0,0-3 45 0 0,0-1 0 0 0,1 1-1 0 0,-1-1 1 0 0,1 0 0 0 0,0-1 0 0 0,0 1 0 0 0,0-2 0 0 0,0 1 0 0 0,0-1 0 0 0,0 0 0 0 0,1 0-1 0 0,-1 0 1 0 0,0-1 0 0 0,1-1 0 0 0,-1 1 0 0 0,0-1 0 0 0,1 0 0 0 0,-1-1 0 0 0,0 0-1 0 0,0 0 1 0 0,0 0 0 0 0,0-1 0 0 0,0-1-45 0 0,148-92 1461 0 0,-135 81-1320 0 0,119-95 320 0 0,-137 112-535 0 0,-1 1 0 0 0,1 0 0 0 0,0-1 0 0 0,-1 1 0 0 0,0 0 0 0 0,0 0 0 0 0,0 0 0 0 0,0 0 0 0 0,0 0 0 0 0,-1 0 0 0 0,1 0 0 0 0,-1 1 0 0 0,0-1 0 0 0,0 0 0 0 0,0 0 0 0 0,0 0 0 0 0,0 0-1 0 0,-1 0 1 0 0,1 0 0 0 0,-1 1 0 0 0,0-1 74 0 0,1 8-88 0 0,0-7 82 0 0,0 0-1 0 0,1 0 1 0 0,-1-1 0 0 0,1 1-1 0 0,0 0 1 0 0,1 0 0 0 0,-1-1-1 0 0,1 1 1 0 0,-1-1 0 0 0,1 1-1 0 0,0-1 1 0 0,0 0 0 0 0,1 1-1 0 0,-1-1 1 0 0,0 0 0 0 0,1-1-1 0 0,0 1 1 0 0,0 0-1 0 0,0-1 1 0 0,0 1 0 0 0,0-1-1 0 0,1 0 1 0 0,-1 0 0 0 0,0-1-1 0 0,1 1 1 0 0,0-1 0 0 0,-1 1-1 0 0,1-1 1 0 0,0 0 0 0 0,0 0-1 0 0,-1-1 1 0 0,4 1 6 0 0,6 1 50 0 0,0 0 0 0 0,0-1 0 0 0,0-1 1 0 0,0 0-1 0 0,1-1 0 0 0,-1 0 0 0 0,0-1 0 0 0,0 0 0 0 0,3-2-50 0 0,0 0 81 0 0,-1-1-1 0 0,-1-1 0 0 0,1 0 0 0 0,-1-1 1 0 0,0 0-1 0 0,0-2 0 0 0,-1 1 1 0 0,0-1-1 0 0,-1-1 0 0 0,0 0 1 0 0,0-1-1 0 0,-1-1 0 0 0,4-5-80 0 0,-8 8 14 0 0,0 0 0 0 0,0 0-1 0 0,-1-1 1 0 0,0 0 0 0 0,-1 0 0 0 0,0-1-1 0 0,0 0 1 0 0,-1 0 0 0 0,-1 0-1 0 0,0 0 1 0 0,0 0 0 0 0,-1 0-1 0 0,-1-1 1 0 0,0 1 0 0 0,0-1-14 0 0,-33 5-4977 0 0,11 17-6604 0 0,18-7 4211 0 0</inkml:trace>
  <inkml:trace contextRef="#ctx0" brushRef="#br0" timeOffset="1671.365">2356 539 0 0 0,'0'0'428'0'0,"0"0"527"0"0,0 0 132 0 0,0 0 32 0 0,0 0 52 0 0,0 0 1 0 0,0 0-37 0 0,-1 3-88 0 0,1-3-934 0 0,1-1 0 0 0,-1 1 1 0 0,0 0-1 0 0,0-1 0 0 0,0 1 1 0 0,1 0-1 0 0,-1-1 0 0 0,0 1 1 0 0,1 0-1 0 0,-1-1 0 0 0,0 1 1 0 0,0 0-1 0 0,1 0 0 0 0,-1 0 0 0 0,0-1 1 0 0,1 1-1 0 0,-1 0 0 0 0,1 0 1 0 0,-1 0-1 0 0,0 0 0 0 0,1 0 1 0 0,-1 0-1 0 0,0 0 0 0 0,1 0 1 0 0,-1 0-1 0 0,1 0 0 0 0,-1 0 1 0 0,0 0-1 0 0,1 0 0 0 0,-1 0 1 0 0,1 0-1 0 0,-1 0 0 0 0,0 0 0 0 0,1 0 1 0 0,-1 0-1 0 0,0 0 0 0 0,1 1 1 0 0,-1-1-1 0 0,0 0 0 0 0,1 0 1 0 0,-1 0-1 0 0,0 1 0 0 0,1-1 1 0 0,-1 0-1 0 0,0 1 0 0 0,0-1 1 0 0,1 0-1 0 0,-1 0 0 0 0,0 1 1 0 0,0-1-1 0 0,1 1-113 0 0,27-37 3048 0 0,13-67 1194 0 0,-14-62-3031 0 0,-25-34-1008 0 0,-3 197-231 0 0,0 0 0 0 0,1 0-1 0 0,-1 0 1 0 0,0 0 0 0 0,0 0 0 0 0,0 0 0 0 0,0 0 0 0 0,0 0 0 0 0,-1 1 0 0 0,1-1 0 0 0,-1 0-1 0 0,1 1 1 0 0,-1-1 0 0 0,1 1 0 0 0,-1-1 0 0 0,0 1 0 0 0,0 0 0 0 0,0 0 0 0 0,0 0-1 0 0,0 0 1 0 0,0 0 0 0 0,0 0 0 0 0,0 0 0 0 0,0 1 0 0 0,0-1 0 0 0,0 1 0 0 0,0 0-1 0 0,0-1 1 0 0,-1 1 0 0 0,1 0 0 0 0,0 0 0 0 0,0 1 0 0 0,0-1 0 0 0,-1 0 0 0 0,1 1 0 0 0,0-1-1 0 0,0 1 1 0 0,0 0 0 0 0,0-1 0 0 0,0 1 0 0 0,0 0 0 0 0,0 0 0 0 0,0 0 0 0 0,0 1-1 0 0,1-1 1 0 0,-1 0 0 0 0,0 1 0 0 0,1-1 0 0 0,-1 1 0 0 0,1 0 0 0 0,-1-1 0 0 0,1 1-1 0 0,0 0 1 0 0,0 0 0 0 0,0 0 0 0 0,0 0 0 0 0,0 0 0 0 0,0 1 28 0 0,-11 16 5 0 0,1 0 0 0 0,1 0 1 0 0,1 2-1 0 0,0-1 0 0 0,2 1 1 0 0,0 0-1 0 0,2 0 0 0 0,0 1 1 0 0,1 0-1 0 0,0 9-5 0 0,1-13 26 0 0,-1 1-1 0 0,2 0 1 0 0,1 0 0 0 0,0-1-1 0 0,1 1 1 0 0,1 0-1 0 0,1 0 1 0 0,0 0 0 0 0,2 0-1 0 0,0-1 1 0 0,1 0-1 0 0,1 0 1 0 0,0 0 0 0 0,2 0-1 0 0,0-1 1 0 0,1-1-1 0 0,0 1 1 0 0,2-1 0 0 0,0-1-1 0 0,1 1-25 0 0,-4-5 74 0 0,2-1 0 0 0,-1 0 1 0 0,1 0-1 0 0,1-1 0 0 0,0 0 0 0 0,0-1 0 0 0,1 0 0 0 0,0-1 0 0 0,0 0 0 0 0,0-1 0 0 0,1 0 1 0 0,0-1-1 0 0,0-1 0 0 0,1 0 0 0 0,-1 0 0 0 0,1-2 0 0 0,0 0 0 0 0,0 0 0 0 0,0-1 0 0 0,0-1 1 0 0,4 0-75 0 0,23-24-1987 0 0,-35 15-2209 0 0,-2-1-3412 0 0,-2 6-1689 0 0</inkml:trace>
  <inkml:trace contextRef="#ctx0" brushRef="#br0" timeOffset="2383.509">3066 547 48 0 0,'0'0'1156'0'0,"0"0"59"0"0,0 0 253 0 0,0 0 412 0 0,0 0 284 0 0,0 0-5 0 0,0 0-189 0 0,0 0-298 0 0,0 0-271 0 0,0 0-204 0 0,0 0-194 0 0,0 0-173 0 0,-16-9-121 0 0,-50-28-116 0 0,64 37-557 0 0,1-1-1 0 0,0 0 1 0 0,-1 0-1 0 0,1 1 0 0 0,-1-1 1 0 0,1 1-1 0 0,-1-1 1 0 0,1 1-1 0 0,-1 0 0 0 0,1 0 1 0 0,-1 0-1 0 0,1-1 0 0 0,-1 1 1 0 0,1 1-1 0 0,-1-1 1 0 0,1 0-1 0 0,-1 0 0 0 0,1 0 1 0 0,-1 1-1 0 0,1-1 1 0 0,-1 1-1 0 0,1-1 0 0 0,-1 1 1 0 0,1 0-1 0 0,0 0 0 0 0,-1-1 1 0 0,1 1-1 0 0,0 0 1 0 0,0 0-1 0 0,0 0 0 0 0,0 0 1 0 0,-1 0-1 0 0,1 1 0 0 0,1-1 1 0 0,-1 0-1 0 0,0 0 1 0 0,0 1-1 0 0,0-1 0 0 0,1 1 1 0 0,-1 0-36 0 0,-1 1 33 0 0,-8 15 49 0 0,0 0 0 0 0,2 1 0 0 0,0-1 0 0 0,1 2 0 0 0,0-1 1 0 0,2 1-1 0 0,1 0 0 0 0,0 0 0 0 0,1 0 0 0 0,1 0 0 0 0,1 1 0 0 0,2 13-82 0 0,0-29 21 0 0,0-1 0 0 0,0 1 0 0 0,0 0 0 0 0,1 0-1 0 0,-1 0 1 0 0,1-1 0 0 0,1 1 0 0 0,-1-1 0 0 0,1 0 0 0 0,-1 1-1 0 0,1-1 1 0 0,0 0 0 0 0,1-1 0 0 0,-1 1 0 0 0,1 0-1 0 0,0-1 1 0 0,-1 0 0 0 0,1 0 0 0 0,1 0 0 0 0,-1 0 0 0 0,0-1-1 0 0,1 0 1 0 0,-1 0 0 0 0,1 0 0 0 0,0 0 0 0 0,0-1 0 0 0,-1 0-1 0 0,1 0 1 0 0,0 0 0 0 0,0 0 0 0 0,1-1-21 0 0,5 0 132 0 0,0-1 0 0 0,0 0 1 0 0,-1-1-1 0 0,1 0 0 0 0,-1-1 1 0 0,1 0-1 0 0,-1-1 0 0 0,0 0 1 0 0,0 0-1 0 0,-1-1 0 0 0,1 0 1 0 0,-1-1-1 0 0,0 0 0 0 0,5-5-132 0 0,15-11 142 0 0,-1-2-1 0 0,-1-1 1 0 0,0-2-1 0 0,-3 0 1 0 0,0-2-1 0 0,-1 0 1 0 0,-2-1-1 0 0,-1-2 1 0 0,-2 0-1 0 0,-1-1 1 0 0,12-34-142 0 0,-24 52-1 0 0,-1 0 1 0 0,-1 0-1 0 0,0 0 1 0 0,-1 0-1 0 0,-1-1 1 0 0,0 1-1 0 0,-1-1 1 0 0,-1 1-1 0 0,0 0 1 0 0,-1-1-1 0 0,-1 1 1 0 0,-1-4 0 0 0,2 11-41 0 0,0 0 0 0 0,-1 1 0 0 0,1-1 1 0 0,-2 0-1 0 0,1 1 0 0 0,-1 0 1 0 0,0 0-1 0 0,-1 0 0 0 0,1 0 0 0 0,-1 1 1 0 0,-1-1-1 0 0,1 1 0 0 0,-1 1 0 0 0,0-1 1 0 0,0 1-1 0 0,-1 0 0 0 0,0 0 0 0 0,1 1 1 0 0,-2 0-1 0 0,1 0 0 0 0,0 1 0 0 0,-1 0 1 0 0,-6-2 40 0 0,9 4-43 0 0,-1 0-1 0 0,1 1 1 0 0,-1-1 0 0 0,0 1 0 0 0,1 0 0 0 0,-1 1 0 0 0,0-1-1 0 0,1 1 1 0 0,-1 0 0 0 0,1 1 0 0 0,0-1 0 0 0,-1 1 0 0 0,1 0 0 0 0,0 1-1 0 0,0-1 1 0 0,0 1 0 0 0,0 0 0 0 0,0 0 0 0 0,1 0 0 0 0,-1 1-1 0 0,1 0 1 0 0,0 0 0 0 0,0 0 0 0 0,1 0 0 0 0,-1 1 43 0 0,-4 5-22 0 0,0 0 0 0 0,1 0 0 0 0,0 1 0 0 0,0 0 0 0 0,2 0 1 0 0,-1 1-1 0 0,1-1 0 0 0,1 1 0 0 0,0 0 0 0 0,-1 11 22 0 0,2-10 1 0 0,1 1 0 0 0,1-1-1 0 0,0 1 1 0 0,1-1 0 0 0,0 1-1 0 0,2 0 1 0 0,-1-1 0 0 0,1 0 0 0 0,1 1-1 0 0,1-1 1 0 0,-1 0 0 0 0,2 0 0 0 0,0-1-1 0 0,1 1 1 0 0,0-1 0 0 0,0 0 0 0 0,2-1-1 0 0,-1 1 1 0 0,2-1 0 0 0,0 1-1 0 0,21 15-74 0 0,1 0 1 0 0,1-2-1 0 0,1-1 1 0 0,1-2-1 0 0,1-1 1 0 0,1-2 0 0 0,1-2-1 0 0,1-1 1 0 0,0-2-1 0 0,0-1 1 0 0,2-2-1 0 0,-1-2 1 0 0,3-1 73 0 0,50 12-2189 0 0,-26-7-5976 0 0,-45-9 203 0 0</inkml:trace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3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46.0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80 0 0,'0'0'2441'0'0,"0"0"-841"0"0,0 0-616 0 0,0 0-640 0 0,0 0-1160 0 0,0 0-928 0 0,0 0-1001 0 0,0 0 2601 0 0</inkml:trace>
</inkml:ink>
</file>

<file path=ppt/ink/ink3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44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108 177 1192 0 0,'0'0'1038'0'0,"0"0"-414"0"0,0 0-139 0 0,0 0 173 0 0,0 0 283 0 0,0 0 224 0 0,0 0 51 0 0,0 0-60 0 0,-1 32-120 0 0,-3 102-121 0 0,9 100 1650 0 0,-4-190-2239 0 0,0-21-111 0 0,0 0 0 0 0,-1 1 0 0 0,-1-1 0 0 0,-2 0 0 0 0,0 0 0 0 0,-2 0-1 0 0,0 0 1 0 0,-1-1 0 0 0,-8 18-215 0 0,14-38 57 0 0,-1-1 0 0 0,1 1 0 0 0,0-1 0 0 0,-1 1 0 0 0,1-1 0 0 0,-1 1-1 0 0,1-1 1 0 0,-1 0 0 0 0,0 1 0 0 0,0-1 0 0 0,1 0 0 0 0,-1 1 0 0 0,0-1 0 0 0,0 0 0 0 0,0 0-1 0 0,0 0 1 0 0,0 0 0 0 0,-1 0 0 0 0,1 0 0 0 0,0 0 0 0 0,0 0 0 0 0,-1-1 0 0 0,1 1 0 0 0,-1 0-1 0 0,1-1 1 0 0,0 1 0 0 0,-1-1 0 0 0,1 1 0 0 0,-1-1 0 0 0,1 0 0 0 0,-1 0 0 0 0,1 0-1 0 0,-1 0 1 0 0,1 0 0 0 0,-1 0 0 0 0,1 0 0 0 0,-1 0 0 0 0,1 0 0 0 0,-1-1 0 0 0,1 1 0 0 0,-1-1-1 0 0,1 1 1 0 0,-1-1 0 0 0,1 1 0 0 0,0-1 0 0 0,-1 0 0 0 0,1 0 0 0 0,0 0 0 0 0,0 0 0 0 0,0 0-1 0 0,-1 0 1 0 0,1 0 0 0 0,0 0 0 0 0,0 0 0 0 0,0 0 0 0 0,1 0 0 0 0,-1-1 0 0 0,0 1-57 0 0,-2-15 33 0 0,1-1 0 0 0,0 1 0 0 0,2 0 1 0 0,0-1-1 0 0,0 1 0 0 0,1 0 0 0 0,2-1 1 0 0,-1 1-1 0 0,2 0 0 0 0,0 0 0 0 0,1 0 1 0 0,0 1-1 0 0,2 0 0 0 0,6-14-33 0 0,-9 19 21 0 0,19-48-11 0 0,3 1 0 0 0,2 0 0 0 0,2 3 0 0 0,3 0-1 0 0,2 2 1 0 0,2 2 0 0 0,2 1 0 0 0,2 2-1 0 0,24-18-9 0 0,-59 59 19 0 0,1-1 0 0 0,0 2 0 0 0,0-1 0 0 0,0 1 0 0 0,1 0 0 0 0,-1 1 0 0 0,1-1 0 0 0,0 2 0 0 0,0-1 0 0 0,1 1 0 0 0,-1 0-1 0 0,1 1 1 0 0,0 0 0 0 0,0 0 0 0 0,-1 1 0 0 0,1 0-19 0 0,-6 3 13 0 0,0 1 0 0 0,0-1 1 0 0,-1 1-1 0 0,1 0 0 0 0,-1 0 0 0 0,1 0 0 0 0,-1 0 1 0 0,0 0-1 0 0,-1 0 0 0 0,1 1 0 0 0,0-1 0 0 0,-1 0 0 0 0,0 1 1 0 0,0 0-1 0 0,0-1 0 0 0,0 1 0 0 0,0 0 0 0 0,-1-1 0 0 0,0 1 1 0 0,1 0-1 0 0,-2-1 0 0 0,1 1 0 0 0,0 0 0 0 0,-1 0 0 0 0,1-1 1 0 0,-1 1-1 0 0,-1 2-13 0 0,2-2 18 0 0,-5 25 28 0 0,-2 0 0 0 0,0 0 0 0 0,-2-1 0 0 0,-2 0 0 0 0,0-1 0 0 0,-1 0 0 0 0,-2-1 0 0 0,-1 0 1 0 0,-1-1-1 0 0,-1-1 0 0 0,-5 5-46 0 0,0 4-17 0 0,9-13-176 0 0,-1 0 0 0 0,-1-1 0 0 0,-1 0 0 0 0,0-1 0 0 0,-1-1 0 0 0,-18 14 193 0 0,-36 1-7191 0 0,56-31-1219 0 0,13-1 4877 0 0</inkml:trace>
  <inkml:trace contextRef="#ctx0" brushRef="#br0" timeOffset="509.787">445 611 0 0 0,'0'0'575'0'0,"0"0"1114"0"0,0 0 435 0 0,0 0 187 0 0,0 0 63 0 0,0 0-218 0 0,33-7-376 0 0,105-23-335 0 0,-59-3 313 0 0,-63 22-1321 0 0,16-9-50 0 0,-2-2 0 0 0,0-1 0 0 0,-1-1 1 0 0,-1-2-1 0 0,-2-1 0 0 0,-1-1 0 0 0,-1-1 0 0 0,-1-1 1 0 0,16-27-388 0 0,-34 46 61 0 0,1 1 1 0 0,-2-1-1 0 0,1 0 0 0 0,-2 0 1 0 0,1 0-1 0 0,-1 0 1 0 0,-1-1-1 0 0,0 1 1 0 0,-1-1-1 0 0,0 1 0 0 0,-1-1 1 0 0,0 0-1 0 0,0 1 1 0 0,-2-2-62 0 0,2 10-10 0 0,-1 0 1 0 0,0 0 0 0 0,0 0-1 0 0,0 0 1 0 0,-1 0 0 0 0,1 0-1 0 0,-1 0 1 0 0,1 1 0 0 0,-1-1-1 0 0,0 0 1 0 0,0 1 0 0 0,0 0-1 0 0,0-1 1 0 0,-1 1-1 0 0,1 0 1 0 0,-1 0 0 0 0,1 0-1 0 0,-1 0 1 0 0,0 1 0 0 0,0-1-1 0 0,1 1 1 0 0,-1-1 0 0 0,0 1-1 0 0,0 0 1 0 0,-1 0-1 0 0,1 1 1 0 0,0-1 0 0 0,0 1-1 0 0,0-1 1 0 0,0 1 0 0 0,-2 0 9 0 0,-2 0-40 0 0,-1-1 1 0 0,1 2 0 0 0,0-1 0 0 0,-1 1 0 0 0,1 0-1 0 0,0 0 1 0 0,0 1 0 0 0,0 0 0 0 0,0 0-1 0 0,0 1 1 0 0,0 0 0 0 0,1 0 0 0 0,-3 2 39 0 0,3-2-20 0 0,-1 1 0 0 0,0 0-1 0 0,1 0 1 0 0,0 1 0 0 0,0-1 0 0 0,0 1 0 0 0,1 1 0 0 0,-1-1 0 0 0,1 1 0 0 0,1 0 0 0 0,-1 0 0 0 0,1 0 0 0 0,0 1 0 0 0,0-1 0 0 0,1 1 0 0 0,0 0 0 0 0,0 0 0 0 0,0 0 0 0 0,1 1 0 0 0,0-1 0 0 0,1 1 0 0 0,0-1-1 0 0,0 1 1 0 0,0-1 0 0 0,1 1 0 0 0,0 0 0 0 0,1-1 0 0 0,0 3 20 0 0,4-4-8 0 0,-1 0 1 0 0,2 0-1 0 0,-1-1 0 0 0,0 0 1 0 0,1 0-1 0 0,0 0 0 0 0,1 0 0 0 0,-1-1 1 0 0,1 0-1 0 0,-1 0 0 0 0,1-1 0 0 0,0 0 1 0 0,0 0-1 0 0,1-1 0 0 0,-1 0 0 0 0,1 0 1 0 0,-1-1-1 0 0,1 1 0 0 0,-1-2 1 0 0,7 1 6 0 0,35 4 100 0 0,-1-3-1 0 0,1-2 1 0 0,0-2-1 0 0,-1-2 1 0 0,0-2-1 0 0,5-3-98 0 0,22 1 459 0 0,-77 39 188 0 0,-78 126-805 0 0,66-106-2973 0 0,18-35-1908 0 0,7-6-4609 0 0,-7-9 6450 0 0</inkml:trace>
  <inkml:trace contextRef="#ctx0" brushRef="#br0" timeOffset="847.729">1498 420 1408 0 0,'0'0'4260'0'0,"0"0"-2758"0"0,0 0-530 0 0,0 0 473 0 0,0 0 349 0 0,0 0 111 0 0,0 0-100 0 0,0 0-184 0 0,0 0-210 0 0,0 0-207 0 0,36-6-225 0 0,110-19-230 0 0,-142 25-694 0 0,1-1-1 0 0,0 1 0 0 0,-1-1 1 0 0,1 0-1 0 0,-1-1 0 0 0,1 1 1 0 0,-1-1-1 0 0,0 0 0 0 0,1 0 1 0 0,-1 0-1 0 0,0 0 1 0 0,0-1-1 0 0,-1 0 0 0 0,1 0 1 0 0,0 0-1 0 0,2-3-54 0 0,6-6 186 0 0,-2 6-91 0 0,-1-1 0 0 0,0 0 0 0 0,0-1 0 0 0,0 0 1 0 0,-1-1-1 0 0,0 1 0 0 0,-1-1 0 0 0,0-1 0 0 0,0 1 0 0 0,-1-1 0 0 0,0-1 0 0 0,-1 1 0 0 0,0-1 0 0 0,-1 0 0 0 0,0 0 0 0 0,-1 0 0 0 0,0 0 0 0 0,0-1 0 0 0,-2 1 0 0 0,2-10-95 0 0,-4 18-15 0 0,0-1 1 0 0,0 1 0 0 0,0 0-1 0 0,0 0 1 0 0,-1 0 0 0 0,1 0-1 0 0,-1 0 1 0 0,0 0 0 0 0,0 1-1 0 0,0-1 1 0 0,0 0 0 0 0,0 1-1 0 0,0 0 1 0 0,-1-1 0 0 0,1 1-1 0 0,-1 0 1 0 0,0 0 0 0 0,1 0-1 0 0,-1 1 1 0 0,0-1 0 0 0,0 1-1 0 0,0-1 1 0 0,0 1-1 0 0,-1 0 1 0 0,1 0 0 0 0,0 1-1 0 0,0-1 1 0 0,-1 1 0 0 0,-1-1 14 0 0,-101-1-699 0 0,91 5 649 0 0,1 1 0 0 0,-1 0 0 0 0,1 1 1 0 0,0 1-1 0 0,1 0 0 0 0,-1 1 0 0 0,1 0 0 0 0,1 1 0 0 0,-1 0 0 0 0,1 1 1 0 0,1 1-1 0 0,0 0 0 0 0,0 0 0 0 0,1 1 0 0 0,0 0 0 0 0,1 1 1 0 0,0 0-1 0 0,1 1 0 0 0,0 0 0 0 0,1 0 0 0 0,0 0 0 0 0,2 1 0 0 0,-1 0 1 0 0,-2 11 49 0 0,6-19-24 0 0,0 0 1 0 0,0 1 0 0 0,0-1 0 0 0,1 0 0 0 0,0 1-1 0 0,0-1 1 0 0,0 1 0 0 0,1-1 0 0 0,0 1 0 0 0,1 0-1 0 0,-1-1 1 0 0,1 1 0 0 0,0-1 0 0 0,1 0 0 0 0,-1 1 0 0 0,1-1-1 0 0,1 0 1 0 0,-1 0 0 0 0,1 0 0 0 0,0 0 0 0 0,1 0-1 0 0,-1-1 1 0 0,1 0 0 0 0,0 1 0 0 0,0-1 0 0 0,1-1-1 0 0,-1 1 1 0 0,6 3 23 0 0,4 0-53 0 0,1-1 1 0 0,0-1-1 0 0,0 0 0 0 0,1-1 1 0 0,0-1-1 0 0,-1-1 0 0 0,2 0 1 0 0,-1-1-1 0 0,0 0 0 0 0,0-1 0 0 0,0-1 1 0 0,1-1-1 0 0,-1 0 53 0 0,-5 1-50 0 0,8-2-320 0 0,1 0 0 0 0,-1-1 0 0 0,0 0-1 0 0,0-2 1 0 0,-1 0 0 0 0,1-1 0 0 0,-1-1-1 0 0,-1-1 1 0 0,3-2 370 0 0,95-54-10253 0 0,-89 47 6196 0 0,-9 5 1383 0 0</inkml:trace>
  <inkml:trace contextRef="#ctx0" brushRef="#br0" timeOffset="1104.722">2166 129 2601 0 0,'0'0'2200'0'0,"0"0"-850"0"0,0 0-251 0 0,0 0 122 0 0,0 0 90 0 0,0 0 5 0 0,0 0-130 0 0,0 0-191 0 0,0 0-95 0 0,0 0-48 0 0,-1 32-20 0 0,-7 103-5 0 0,15 17 1943 0 0,-2-126-2475 0 0,-5-24-237 0 0,0 1-1 0 0,1-1 1 0 0,-1 0 0 0 0,1 0-1 0 0,-1 0 1 0 0,1 0 0 0 0,0 0-1 0 0,0 0 1 0 0,0 0 0 0 0,0-1-1 0 0,0 1 1 0 0,0 0 0 0 0,1 0-1 0 0,-1-1 1 0 0,1 1 0 0 0,-1-1 0 0 0,1 1-1 0 0,-1-1 1 0 0,1 0 0 0 0,0 1-1 0 0,0-1 1 0 0,0 0 0 0 0,-1 0-1 0 0,1 0 1 0 0,0-1 0 0 0,0 1-1 0 0,0 0 1 0 0,1-1 0 0 0,-1 1-1 0 0,0-1 1 0 0,0 0 0 0 0,0 0 0 0 0,0 0-1 0 0,0 0 1 0 0,0 0 0 0 0,1 0-1 0 0,-1 0 1 0 0,0-1 0 0 0,0 1-1 0 0,0-1 1 0 0,0 1 0 0 0,0-1-1 0 0,0 0 1 0 0,0 0 0 0 0,0 0-1 0 0,0 0 1 0 0,-1 0 0 0 0,1-1-1 0 0,0 1 1 0 0,-1 0 0 0 0,2-2-58 0 0,21-20 430 0 0,-2 0 0 0 0,0-1 0 0 0,-2-2 0 0 0,-1 0 1 0 0,9-16-431 0 0,39-51 588 0 0,28-47-973 0 0,-87 121-1965 0 0,-8 12-1950 0 0,1 0-5070 0 0,-1 7 339 0 0</inkml:trace>
  <inkml:trace contextRef="#ctx0" brushRef="#br0" timeOffset="1351.862">2827 177 15803 0 0,'0'0'817'0'0,"0"0"-553"0"0,0 0-104 0 0,0 0 32 0 0,0 0-24 0 0,0 0-56 0 0,0 0-88 0 0,0 0-112 0 0,0 0-104 0 0,-40 191-48 0 0,49-183-120 0 0,-3-5-249 0 0,3 1-407 0 0,-2-4-712 0 0,-3 0-1249 0 0,3 0-1728 0 0,-3-4-920 0 0</inkml:trace>
  <inkml:trace contextRef="#ctx0" brushRef="#br0" timeOffset="1803.341">3122 41 12771 0 0,'0'0'1636'0'0,"0"0"-528"0"0,0 0-89 0 0,0 0 180 0 0,0 0 68 0 0,0 0-95 0 0,0 0-277 0 0,0 0-251 0 0,0 0-186 0 0,0 0-161 0 0,0 0-121 0 0,0 0-93 0 0,0 0-23 0 0,-11 7-19 0 0,-32 26-17 0 0,39-29-25 0 0,1 0-1 0 0,0 1 0 0 0,0-1 1 0 0,0 1-1 0 0,0 0 1 0 0,1-1-1 0 0,-1 1 0 0 0,1 0 1 0 0,1 1-1 0 0,-1-1 1 0 0,1 0-1 0 0,0 0 0 0 0,0 1 1 0 0,0-1-1 0 0,1 1 1 0 0,-1-1-1 0 0,2 3 2 0 0,-2-1-11 0 0,0 1 15 0 0,0-1 0 0 0,1 1 0 0 0,0-1 0 0 0,0 0 0 0 0,0 1 0 0 0,1-1 0 0 0,0 1 0 0 0,1-1 0 0 0,-1 0 0 0 0,1 0 0 0 0,1 0 0 0 0,-1 0 0 0 0,1 0 0 0 0,1 0 0 0 0,-1-1 0 0 0,1 0 0 0 0,0 1 0 0 0,1-1 0 0 0,-1-1 0 0 0,1 1 0 0 0,0-1 0 0 0,1 0 0 0 0,-1 0 0 0 0,1 0 0 0 0,0-1 1 0 0,0 0-1 0 0,1 0 0 0 0,-1 0 0 0 0,1-1 0 0 0,-1 0 0 0 0,1 0 0 0 0,0-1 0 0 0,1 0 0 0 0,-1 0 0 0 0,0 0 0 0 0,5-1-4 0 0,29-11 379 0 0,-33 5-282 0 0,-1 0 0 0 0,0 0 0 0 0,-1-1 0 0 0,1 0 0 0 0,-1-1 0 0 0,-1 0 0 0 0,1 1 0 0 0,-1-2 0 0 0,0 1 0 0 0,0-1 0 0 0,-1 1 0 0 0,0-1 0 0 0,-1 0 0 0 0,0-1 0 0 0,0 1-1 0 0,-1 0 1 0 0,0-1 0 0 0,1-8-97 0 0,-2 8-26 0 0,0 1-1 0 0,-1-1 0 0 0,0 1 0 0 0,0-1 0 0 0,-1 1 1 0 0,0 0-1 0 0,-1-1 0 0 0,0 1 0 0 0,0 0 1 0 0,-1 0-1 0 0,0 0 0 0 0,0 0 0 0 0,-1 0 0 0 0,0 1 1 0 0,0 0-1 0 0,-1-1 0 0 0,0 2 0 0 0,0-1 0 0 0,0 1 1 0 0,-1-1-1 0 0,0 1 0 0 0,-1 1 0 0 0,1-1 1 0 0,-3 0 26 0 0,-72-22-2832 0 0,52 29-984 0 0,3 6-3771 0 0,16-3-2617 0 0</inkml:trace>
  <inkml:trace contextRef="#ctx0" brushRef="#br0" timeOffset="2052.442">3466 155 7706 0 0,'0'0'1823'0'0,"0"0"-502"0"0,0 0-198 0 0,0 0-87 0 0,0 0-101 0 0,0 0-117 0 0,0 0-141 0 0,0 0-125 0 0,0 0-119 0 0,0 0-113 0 0,0 0-79 0 0,0 0-52 0 0,4 27-5 0 0,12 84-10 0 0,13-47 466 0 0,-22-57-453 0 0,-3-4-46 0 0,-1 0 0 0 0,1-1 0 0 0,0 1 0 0 0,0-1 0 0 0,1 0 0 0 0,-1 0 0 0 0,0 0 0 0 0,1-1 0 0 0,-1 1 0 0 0,1-1 0 0 0,-1 0 0 0 0,1-1 0 0 0,0 1 0 0 0,-1-1 0 0 0,1 0 0 0 0,0 0 0 0 0,-1 0 0 0 0,1-1 0 0 0,0 1 0 0 0,-1-1 0 0 0,1 0 0 0 0,-1-1 0 0 0,1 1 0 0 0,-1-1 0 0 0,0 0 0 0 0,1 0 0 0 0,-1 0 0 0 0,0 0 0 0 0,0-1 0 0 0,-1 0 0 0 0,1 0 0 0 0,0 0 0 0 0,-1 0 0 0 0,0 0 0 0 0,0-1 0 0 0,0 1 0 0 0,1-2-141 0 0,62-97 959 0 0,-43 55-4013 0 0,-2 4-5948 0 0,-17 32 900 0 0</inkml:trace>
  <inkml:trace contextRef="#ctx0" brushRef="#br0" timeOffset="2390.414">4282 0 15355 0 0,'0'0'1390'0'0,"0"0"-581"0"0,0 0-232 0 0,0 0-7 0 0,0 0-31 0 0,0 0-80 0 0,0 0-128 0 0,0 0-94 0 0,0 0-56 0 0,0 0-42 0 0,0 0-80 0 0,0 0-51 0 0,0 0-40 0 0,-25 13-40 0 0,-72 40-36 0 0,71-29-99 0 0,35-16 37 0 0,-7-7 139 0 0,123 95-9 0 0,-120-91 143 0 0,-1-1-1 0 0,-1 1 1 0 0,1 0 0 0 0,-1 0 0 0 0,0 1 0 0 0,0-1 0 0 0,0 0 0 0 0,-1 1 0 0 0,1 0 0 0 0,-2 0 0 0 0,1 0 0 0 0,0 0 0 0 0,-1 0-1 0 0,0 0 1 0 0,-1 0 0 0 0,1 0 0 0 0,-1 0 0 0 0,-1 0 0 0 0,1 0 0 0 0,-1 0 0 0 0,0 0 0 0 0,0 0 0 0 0,-1 0 0 0 0,1 0 0 0 0,-1 0-1 0 0,-1 0 1 0 0,1-1 0 0 0,-1 1 0 0 0,0-1 0 0 0,0 0 0 0 0,-1 0 0 0 0,1 0 0 0 0,-1 0 0 0 0,0 0 0 0 0,-4 2-103 0 0,1-1-58 0 0,-1 0 0 0 0,0 0 0 0 0,-1-1 0 0 0,1 0 0 0 0,-1-1 0 0 0,0 0 0 0 0,0 0 0 0 0,-1-1 0 0 0,1 0 0 0 0,-1 0 0 0 0,1-1 0 0 0,-11 1 58 0 0,-37-12-10396 0 0,49 5 1957 0 0</inkml:trace>
</inkml:ink>
</file>

<file path=ppt/ink/ink3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2.2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70 6993 0 0,'0'0'4292'0'0,"0"0"-2153"0"0,0 0-876 0 0,0 0-199 0 0,0 0-67 0 0,0 0-144 0 0,0 0-235 0 0,0 0-232 0 0,0 0-138 0 0,0 0-48 0 0,0 0 10 0 0,0 0 47 0 0,1 11 23 0 0,2 294 803 0 0,-23-140-1006 0 0,10-86 86 0 0,23-91 400 0 0,-1-5-594 0 0,2 1 0 0 0,0 1 0 0 0,0 0 0 0 0,1 1 0 0 0,1 0 0 0 0,1 2 0 0 0,0 0 0 0 0,0 0 0 0 0,1 2 0 0 0,1 0 0 0 0,0 1 0 0 0,0 1 0 0 0,4 0 31 0 0,82-9-346 0 0,-102 17 335 0 0,1 1-1 0 0,-1 0 1 0 0,0-1 0 0 0,0 1-1 0 0,1 0 1 0 0,-1 1 0 0 0,0-1-1 0 0,0 1 1 0 0,0-1-1 0 0,0 1 1 0 0,-1 0 0 0 0,1 0-1 0 0,0 0 1 0 0,-1 0 0 0 0,1 1-1 0 0,-1-1 1 0 0,0 1 0 0 0,0-1-1 0 0,0 1 1 0 0,0 0 0 0 0,0 0-1 0 0,-1 0 1 0 0,1 0 0 0 0,-1 0-1 0 0,0 0 1 0 0,0 0-1 0 0,0 1 1 0 0,0-1 0 0 0,0 0-1 0 0,-1 2 12 0 0,2 5 34 0 0,0 0 0 0 0,-1 0 0 0 0,-1 0 0 0 0,0 0 0 0 0,0 0 0 0 0,-1 0 0 0 0,0 0 0 0 0,-1 0 0 0 0,0 0 0 0 0,-1-1 0 0 0,0 1 0 0 0,0-1 0 0 0,-1 1 0 0 0,0-1 1 0 0,-1 0-1 0 0,-2 3-34 0 0,0-1-27 0 0,-2 1 0 0 0,1-1 1 0 0,-1-1-1 0 0,-1 0 1 0 0,0 0-1 0 0,0-1 1 0 0,-1 0-1 0 0,0-1 1 0 0,-1 0-1 0 0,1-1 1 0 0,-2-1-1 0 0,1 1 0 0 0,-1-2 1 0 0,0 0-1 0 0,0 0 1 0 0,0-1-1 0 0,-1-1 1 0 0,1 0-1 0 0,-1-1 1 0 0,0 0-1 0 0,-12-1 27 0 0,26-1-9 0 0,-74-11-2279 0 0,42-27-3183 0 0,26 3-3282 0 0,6 23 4691 0 0</inkml:trace>
  <inkml:trace contextRef="#ctx0" brushRef="#br0" timeOffset="269.417">726 0 13691 0 0,'0'0'947'0'0,"0"0"-263"0"0,0 0-77 0 0,0 0 228 0 0,0 0 179 0 0,0 0 3 0 0,0 0-129 0 0,0 0-149 0 0,0 0-131 0 0,0 0-100 0 0,-4 34-109 0 0,-12 110-110 0 0,2-1 155 0 0,-4 61-495 0 0,15-66-5700 0 0,5-125 1773 0 0,5-2-3735 0 0,-5-9 2536 0 0</inkml:trace>
  <inkml:trace contextRef="#ctx0" brushRef="#br0" timeOffset="620.074">855 652 7162 0 0,'0'0'1406'0'0,"0"0"-555"0"0,0 0 27 0 0,0 0 373 0 0,0 0 350 0 0,0 0 116 0 0,0 0-118 0 0,0 0-200 0 0,0 0-212 0 0,0 0-195 0 0,0 0-155 0 0,34 2-131 0 0,106 5-143 0 0,-136-6-528 0 0,0-1 0 0 0,0 0 0 0 0,-1 0 1 0 0,1 0-1 0 0,0 0 0 0 0,0-1 0 0 0,0 0 1 0 0,0 1-1 0 0,-1-1 0 0 0,1-1 0 0 0,0 1 1 0 0,-1 0-1 0 0,1-1 0 0 0,-1 0 0 0 0,1 0 1 0 0,-1 0-1 0 0,0 0 0 0 0,0 0 0 0 0,0-1 1 0 0,2-1-36 0 0,5-5 148 0 0,0 2-87 0 0,-1-1 0 0 0,1 0 0 0 0,-1 0 0 0 0,-1-1-1 0 0,1 0 1 0 0,-2 0 0 0 0,1-1 0 0 0,-1 0 0 0 0,-1 0-1 0 0,0-1 1 0 0,0 0 0 0 0,-1 0 0 0 0,0 0 0 0 0,-1-1-1 0 0,0 1 1 0 0,-1-1 0 0 0,-1 0 0 0 0,0 0 0 0 0,0 0 0 0 0,-1-10-61 0 0,-2 17-98 0 0,-1 1 1 0 0,0-1 0 0 0,0 1 0 0 0,0 0 0 0 0,0 0 0 0 0,-1-1 0 0 0,0 1-1 0 0,0 1 1 0 0,0-1 0 0 0,0 0 0 0 0,0 1 0 0 0,-1 0 0 0 0,0 0-1 0 0,0 0 1 0 0,0 0 0 0 0,0 0 0 0 0,0 1 0 0 0,0 0 0 0 0,-1-1 0 0 0,1 2-1 0 0,-1-1 1 0 0,1 1 0 0 0,-1-1 0 0 0,0 1 0 0 0,1 0 0 0 0,-1 1 0 0 0,0-1-1 0 0,0 1 1 0 0,0 0 0 0 0,0 0 0 0 0,1 1 0 0 0,-1-1 0 0 0,0 1 0 0 0,0 0-1 0 0,1 1 1 0 0,-1-1 0 0 0,0 1 0 0 0,-2 1 97 0 0,-7 3-377 0 0,-1 1 0 0 0,1 0 0 0 0,0 1 0 0 0,0 1-1 0 0,1 0 1 0 0,0 1 0 0 0,1 1 0 0 0,0 0 0 0 0,0 0 0 0 0,2 1 0 0 0,-1 0 0 0 0,1 1-1 0 0,1 0 1 0 0,-4 9 377 0 0,9-16-469 0 0,0 1 0 0 0,1 0-1 0 0,0 0 1 0 0,1-1 0 0 0,-1 2-1 0 0,1-1 1 0 0,0 0-1 0 0,1 0 1 0 0,0 1 0 0 0,0-1-1 0 0,1 0 1 0 0,-1 1 0 0 0,2-1-1 0 0,-1 1 1 0 0,1-1 0 0 0,0 0-1 0 0,1 1 1 0 0,-1-1 0 0 0,1 0-1 0 0,1 0 1 0 0,0 0 0 0 0,0 0-1 0 0,0 0 1 0 0,1-1 0 0 0,-1 0-1 0 0,2 1 1 0 0,-1-1 0 0 0,1-1-1 0 0,0 1 1 0 0,0-1 469 0 0,13 10-1020 0 0,-5-7 873 0 0</inkml:trace>
  <inkml:trace contextRef="#ctx0" brushRef="#br0" timeOffset="1102.242">1350 806 11178 0 0,'0'0'1422'0'0,"0"0"-340"0"0,0 0 26 0 0,0 0 121 0 0,0 0-31 0 0,0 0-140 0 0,0 0-146 0 0,0 0-108 0 0,0 0-81 0 0,0 0-70 0 0,0 0-85 0 0,35-30-113 0 0,105-96-89 0 0,-63 55 142 0 0,23-7-35 0 0,-99 78-490 0 0,-1 0 0 0 0,1-1 0 0 0,-1 1 1 0 0,1 0-1 0 0,0 0 0 0 0,-1-1 0 0 0,1 1 0 0 0,-1 0 0 0 0,1 0 0 0 0,0 0 0 0 0,-1 0 0 0 0,1 0 0 0 0,-1 0 1 0 0,1 0-1 0 0,0 0 0 0 0,-1 0 0 0 0,1 0 0 0 0,-1 0 0 0 0,1 0 0 0 0,0 0 0 0 0,-1 0 0 0 0,1 1 1 0 0,-1-1-1 0 0,1 0 0 0 0,-1 0 0 0 0,1 1 0 0 0,-1-1 0 0 0,1 0 0 0 0,-1 1 0 0 0,1-1 0 0 0,-1 1 1 0 0,1-1-1 0 0,-1 0 0 0 0,1 1 0 0 0,-1-1 0 0 0,0 1 0 0 0,1-1 0 0 0,-1 1 0 0 0,0-1 0 0 0,1 1 0 0 0,-1 0 1 0 0,0-1-1 0 0,0 1 0 0 0,0-1 0 0 0,0 1 0 0 0,1-1 0 0 0,-1 1 0 0 0,0 0 0 0 0,0-1 0 0 0,0 1 1 0 0,0-1-1 0 0,0 1 0 0 0,0 0 0 0 0,-1-1 0 0 0,1 1 17 0 0,1 48-200 0 0,-2-35 245 0 0,1-13-35 0 0,0 0 1 0 0,0 1 0 0 0,0-1-1 0 0,0 0 1 0 0,1 1 0 0 0,-1-1-1 0 0,0 0 1 0 0,1 0 0 0 0,-1 1-1 0 0,1-1 1 0 0,-1 0 0 0 0,1 0-1 0 0,-1 0 1 0 0,1 0-1 0 0,0 0 1 0 0,0 0 0 0 0,0 0-1 0 0,0 0 1 0 0,0 0 0 0 0,-1 0-1 0 0,2 0 1 0 0,-1 0 0 0 0,0-1-1 0 0,0 1 1 0 0,0 0-1 0 0,0-1 1 0 0,0 1 0 0 0,0-1-1 0 0,1 1 1 0 0,-1-1 0 0 0,0 0-1 0 0,1 1 1 0 0,-1-1 0 0 0,0 0-1 0 0,0 0 1 0 0,1 0 0 0 0,-1 0-1 0 0,0 0 1 0 0,1 0-1 0 0,-1 0 1 0 0,0-1 0 0 0,0 1-1 0 0,1 0 1 0 0,-1-1 0 0 0,0 1-1 0 0,1-1-10 0 0,142-61 842 0 0,-118 52-770 0 0,-20 7-66 0 0,1 0 0 0 0,-1 0 0 0 0,1 1 0 0 0,0 0-1 0 0,0 0 1 0 0,0 1 0 0 0,0-1 0 0 0,0 1 0 0 0,0 1 0 0 0,0 0 0 0 0,1 0-1 0 0,1 0-4 0 0,27 55-42 0 0,29 26-356 0 0,-48-70-1073 0 0,-10-9-1918 0 0,-1 3-4839 0 0,-4-5-1409 0 0</inkml:trace>
  <inkml:trace contextRef="#ctx0" brushRef="#br0" timeOffset="1799.24">879 711 0 0 0,'0'0'976'0'0,"0"0"31"0"0,0 0 20 0 0,-6-14 3997 0 0,6 13-3715 0 0,0 1-142 0 0,0 0-167 0 0,0 0-151 0 0,0 0-76 0 0,2 4 6850 0 0,-1 10-5195 0 0,0 4-2473 0 0,3-14 119 0 0,0 0 0 0 0,1 0 0 0 0,-1-1 0 0 0,1 0-1 0 0,-1 0 1 0 0,1 0 0 0 0,0 0 0 0 0,0-1 0 0 0,0 1 0 0 0,0-1 0 0 0,1-1-1 0 0,-1 1 1 0 0,1-1 0 0 0,-1 0 0 0 0,1 0 0 0 0,-1 0 0 0 0,1-1-1 0 0,-1 0 1 0 0,3 0-74 0 0,32 1 42 0 0,0-2-1 0 0,1-1 1 0 0,-1-2-1 0 0,0-2 1 0 0,0-1 0 0 0,0-3-42 0 0,-17 8-656 0 0,-6 0-2877 0 0,-7-1-4722 0 0,-8 2-3540 0 0</inkml:trace>
</inkml:ink>
</file>

<file path=ppt/ink/ink3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0.7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99 1408 0 0,'0'0'2047'0'0,"0"0"-873"0"0,0 0-493 0 0,0 0-108 0 0,0 0 168 0 0,0 0 291 0 0,0 0 215 0 0,0 0 36 0 0,0 0-125 0 0,0 0-205 0 0,0 0-223 0 0,1 34-162 0 0,6 110-149 0 0,-1 14 167 0 0,13 176-820 0 0,-18-303-221 0 0,2 23-1034 0 0,2-21-3767 0 0,-3-33-1988 0 0,-2-4 7330 0 0,-2-3-94 0 0</inkml:trace>
  <inkml:trace contextRef="#ctx0" brushRef="#br0" timeOffset="258.769">1 331 0 0 0,'0'0'1370'0'0,"0"0"123"0"0,0 0 130 0 0,0 0 79 0 0,0 0 5 0 0,0 0-121 0 0,0 0-253 0 0,0 0-226 0 0,0 0-201 0 0,23-33-194 0 0,75-102-177 0 0,-44 89-103 0 0,-34 39-282 0 0,1 1 1 0 0,-1 0 0 0 0,1 2 0 0 0,0 0-1 0 0,0 1 1 0 0,1 1 0 0 0,-1 2-1 0 0,12 0-150 0 0,-27 1 28 0 0,1 1-1 0 0,-1 0 0 0 0,1 0 0 0 0,-1 0 0 0 0,0 1 0 0 0,0 0 1 0 0,0 0-1 0 0,0 1 0 0 0,-1 0 0 0 0,1 0 0 0 0,-1 0 1 0 0,0 0-1 0 0,0 1 0 0 0,0 0 0 0 0,-1 0 0 0 0,0 0 1 0 0,0 1-1 0 0,0-1 0 0 0,0 1 0 0 0,-1 0 0 0 0,0 0 0 0 0,0 0 1 0 0,-1 0-1 0 0,0 1 0 0 0,0-1 0 0 0,0 1 0 0 0,-1-1 1 0 0,0 1-1 0 0,0 0 0 0 0,-1 0 0 0 0,0-1 0 0 0,0 1 1 0 0,0 0-1 0 0,-1 0 0 0 0,0-1 0 0 0,0 1 0 0 0,-1-1 0 0 0,0 1 1 0 0,0-1-1 0 0,0 1 0 0 0,-1-1 0 0 0,0 0 0 0 0,0 0 1 0 0,-3 3-28 0 0,-3 8 57 0 0,-1-1 0 0 0,-1 0 0 0 0,0-1 0 0 0,-1-1 0 0 0,-1 0 1 0 0,0 0-1 0 0,-1-1 0 0 0,0-1 0 0 0,-1 0 0 0 0,0-1 0 0 0,-1-1 1 0 0,0 0-1 0 0,-1-1 0 0 0,0-1 0 0 0,-17 6-57 0 0,0-10-1810 0 0,26-10-1675 0 0,6-5-3449 0 0,2 6 1398 0 0</inkml:trace>
  <inkml:trace contextRef="#ctx0" brushRef="#br0" timeOffset="719.904">582 489 1768 0 0,'0'0'2264'0'0,"0"0"-772"0"0,0 0-113 0 0,0 0 312 0 0,0 0 195 0 0,0 0-34 0 0,0 0-284 0 0,0 0-343 0 0,0 0-259 0 0,32-26-225 0 0,99-84-173 0 0,-28 0 559 0 0,-100 106-1081 0 0,6-4 12 0 0,0-1 1 0 0,-1 0-1 0 0,-1 0 0 0 0,1-1 1 0 0,-1 0-1 0 0,-1 0 1 0 0,0-1-1 0 0,-1 0 0 0 0,1 0 1 0 0,-2 0-1 0 0,0 0 1 0 0,0-1-1 0 0,-1 0 0 0 0,-1 1 1 0 0,0-1-1 0 0,0 0 1 0 0,-1-12-59 0 0,-3 22-102 0 0,0-1 1 0 0,0 0 0 0 0,0 1-1 0 0,-1-1 1 0 0,1 1 0 0 0,-1-1 0 0 0,0 1-1 0 0,0 0 1 0 0,1 0 0 0 0,-1 1 0 0 0,0-1-1 0 0,-1 0 1 0 0,1 1 0 0 0,0 0-1 0 0,0 0 1 0 0,-1 0 0 0 0,1 0 0 0 0,0 0-1 0 0,-1 1 1 0 0,1 0 0 0 0,-1-1 0 0 0,1 1-1 0 0,-1 0 1 0 0,1 1 0 0 0,0-1-1 0 0,-1 1 1 0 0,1-1 0 0 0,-1 1 0 0 0,1 0-1 0 0,0 0 1 0 0,0 1 0 0 0,-2 0 101 0 0,-2 1-36 0 0,0 0 0 0 0,1 1 1 0 0,0 0-1 0 0,0 0 0 0 0,0 1 1 0 0,0-1-1 0 0,1 1 0 0 0,0 1 1 0 0,0-1-1 0 0,0 1 0 0 0,1-1 1 0 0,-1 2-1 0 0,2-1 0 0 0,-1 0 1 0 0,0 1-1 0 0,1-1 0 0 0,1 1 0 0 0,-1 0 1 0 0,1 0-1 0 0,0 0 0 0 0,0 0 1 0 0,1 0-1 0 0,0 1 0 0 0,1-1 1 0 0,-1 6 35 0 0,4-8 65 0 0,0 0 0 0 0,0 0 0 0 0,1 0-1 0 0,0-1 1 0 0,0 1 0 0 0,0-1 0 0 0,0 0 0 0 0,0 0 0 0 0,1-1 0 0 0,0 1 0 0 0,0-1 0 0 0,0 0 0 0 0,0 0 0 0 0,0-1 0 0 0,0 0 0 0 0,1 0 0 0 0,-1 0 0 0 0,1 0 0 0 0,0-1 0 0 0,-1 0 0 0 0,3 0-65 0 0,64 14 539 0 0,-52-13-374 0 0,-1 2 0 0 0,0 0 1 0 0,0 1-1 0 0,0 1 0 0 0,0 1 0 0 0,-1 0 0 0 0,2 3-165 0 0,-16-6 0 0 0,0 1 1 0 0,0-1-1 0 0,0 1 1 0 0,-1 0-1 0 0,1 1 1 0 0,-1-1-1 0 0,-1 0 1 0 0,1 1-1 0 0,-1 0 1 0 0,0-1-1 0 0,0 1 1 0 0,0 0-1 0 0,-1 0 1 0 0,0 0-1 0 0,0 0 0 0 0,-1 1 1 0 0,1-1-1 0 0,-1 0 1 0 0,-1 0-1 0 0,1 0 1 0 0,-1 0-1 0 0,0 0 1 0 0,-1 0-1 0 0,1 0 1 0 0,-3 5-1 0 0,-1 42-3423 0 0,5-52 3029 0 0,0 0 0 0 0,0 0 1 0 0,0 0-1 0 0,0 0 1 0 0,0 0-1 0 0,1 0 1 0 0,-1 0-1 0 0,0 0 1 0 0,1 0-1 0 0,-1 0 1 0 0,1 0-1 0 0,-1 0 1 0 0,1 0-1 0 0,-1 0 1 0 0,1 0-1 0 0,0 0 0 0 0,-1 0 1 0 0,1-1-1 0 0,0 1 1 0 0,0 0-1 0 0,-1 0 1 0 0,1-1-1 0 0,0 1 1 0 0,0-1-1 0 0,0 1 1 0 0,0-1-1 0 0,0 1 1 0 0,0-1-1 0 0,0 0 1 0 0,0 1-1 0 0,0-1 0 0 0,0 0 1 0 0,0 0-1 0 0,0 1 394 0 0,8-1-1700 0 0</inkml:trace>
  <inkml:trace contextRef="#ctx0" brushRef="#br0" timeOffset="1048.06">1492 151 7226 0 0,'0'0'1408'0'0,"0"0"-327"0"0,0 0-95 0 0,0 0 26 0 0,0 0-68 0 0,0 0-217 0 0,-27 35-241 0 0,-83 110-177 0 0,75-68 14 0 0,34-66-243 0 0,1-7-29 0 0,-1 1 1 0 0,1-1-1 0 0,0 0 0 0 0,0 0 1 0 0,0 0-1 0 0,0 0 0 0 0,1 0 1 0 0,0 0-1 0 0,0 0 0 0 0,0 0 1 0 0,0 0-1 0 0,1 0 1 0 0,-1 0-1 0 0,1-1 0 0 0,0 1 1 0 0,0-1-1 0 0,0 1 0 0 0,1-1 1 0 0,-1 0-1 0 0,1 1 0 0 0,0-1 1 0 0,0-1-1 0 0,0 1 1 0 0,0 0-1 0 0,0-1 0 0 0,1 0 1 0 0,-1 1-1 0 0,1-1 0 0 0,0-1 1 0 0,-1 1-1 0 0,1 0 0 0 0,0-1 1 0 0,0 0-1 0 0,0 0 1 0 0,2 0-53 0 0,4 2 208 0 0,1-2 0 0 0,0 1 0 0 0,-1-1 0 0 0,1-1 0 0 0,0 0-1 0 0,0-1 1 0 0,0 0 0 0 0,-1 0 0 0 0,1-1 0 0 0,-1-1 0 0 0,1 1-1 0 0,-1-2 1 0 0,0 1 0 0 0,0-2 0 0 0,0 1 0 0 0,0-1 0 0 0,-1-1-1 0 0,0 0 1 0 0,0 0 0 0 0,-1-1 0 0 0,1 0 0 0 0,-1 0 0 0 0,1-3-207 0 0,-5 5 19 0 0,-1-1 0 0 0,0 0 1 0 0,0 0-1 0 0,-1 0 0 0 0,1 0 1 0 0,-1 0-1 0 0,-1-1 1 0 0,1 1-1 0 0,-1-1 0 0 0,0 1 1 0 0,-1-1-1 0 0,1 1 0 0 0,-1-1 1 0 0,-1 1-1 0 0,1-1 1 0 0,-1 1-1 0 0,0-1 0 0 0,-1 1 1 0 0,1-1-1 0 0,-3-4-19 0 0,-43-68-7365 0 0,32 64 2161 0 0,3 7-2111 0 0</inkml:trace>
</inkml:ink>
</file>

<file path=ppt/ink/ink3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6.6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6577 0 0,'0'0'1591'0'0,"0"0"-326"0"0,0 0 70 0 0,0 0 196 0 0,0 0 78 0 0,0 0-120 0 0,0 0-273 0 0,0 0-355 0 0,2 32-323 0 0,7 103-211 0 0,-16-37 15 0 0,6-83-950 0 0,-1 28 790 0 0,3-29-3515 0 0,2-1-3606 0 0,-3-10-1044 0 0</inkml:trace>
</inkml:ink>
</file>

<file path=ppt/ink/ink3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6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18404 0 0,'0'0'472'0'0,"0"0"-200"0"0,0 0-144 0 0,0 0-56 0 0,0 0-80 0 0,0 0-288 0 0,0 0-288 0 0,0 0-144 0 0,0 0-280 0 0,0 0-297 0 0,0 0-863 0 0,0 0-1833 0 0,0 0-4529 0 0</inkml:trace>
</inkml:ink>
</file>

<file path=ppt/ink/ink3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7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329 453 12683 0 0,'0'0'1615'0'0,"0"0"-251"0"0,0 0-150 0 0,0 0-66 0 0,0 0-72 0 0,0 0-101 0 0,0 0-143 0 0,0 0-145 0 0,-33 6-131 0 0,-104 21-169 0 0,68 3-62 0 0,61-22-285 0 0,1-3-49 0 0,1 1 0 0 0,-1 0 0 0 0,1 0 0 0 0,0 1 1 0 0,0 0-1 0 0,1 0 0 0 0,0 0 0 0 0,0 0 0 0 0,1 1 0 0 0,0 0 0 0 0,0 0 0 0 0,1 0 0 0 0,0 0 0 0 0,0 1 0 0 0,1-1 0 0 0,0 1 0 0 0,1 0 0 0 0,0-1 0 0 0,0 1 0 0 0,0 0 0 0 0,2 0 0 0 0,-1 0 1 0 0,1 0-1 0 0,0-1 0 0 0,1 1 0 0 0,0 0 0 0 0,0-1 0 0 0,1 1 0 0 0,0-1 0 0 0,0 0 0 0 0,1 0 0 0 0,0 0 0 0 0,0-1 0 0 0,5 7 9 0 0,2-4-11 0 0,0-1-1 0 0,0 0 0 0 0,1-1 1 0 0,0 0-1 0 0,0-1 1 0 0,1-1-1 0 0,0 0 1 0 0,0 0-1 0 0,0-1 0 0 0,1-1 1 0 0,0 0-1 0 0,0-1 1 0 0,0-1-1 0 0,0 0 0 0 0,0 0 1 0 0,0-2-1 0 0,0 0 1 0 0,1 0-1 0 0,8-3 12 0 0,-12 2-153 0 0,-1 0 0 0 0,0-1 1 0 0,0-1-1 0 0,0 0 0 0 0,0 0 0 0 0,-1-1 0 0 0,1 0 1 0 0,-1 0-1 0 0,0-1 0 0 0,0-1 0 0 0,0 0 0 0 0,-1 0 0 0 0,0 0 1 0 0,0-1-1 0 0,-1 0 0 0 0,1-1 0 0 0,-2 1 0 0 0,6-8 153 0 0,27-40-4558 0 0,-6-3-4496 0 0,-23 42 3039 0 0</inkml:trace>
  <inkml:trace contextRef="#ctx0" brushRef="#br0" timeOffset="270.334">688 0 15155 0 0,'0'0'1230'0'0,"0"0"-619"0"0,0 0-242 0 0,0 0 144 0 0,0 0 237 0 0,0 0 170 0 0,0 0-5 0 0,0 0-167 0 0,-4 31-120 0 0,-11 99-86 0 0,-13 214 1230 0 0,22-86-2355 0 0,6-205-976 0 0,0-52 1294 0 0,0-1 0 0 0,1 1 0 0 0,-1-1 0 0 0,0 0 0 0 0,0 1 1 0 0,1-1-1 0 0,-1 1 0 0 0,1-1 0 0 0,-1 0 0 0 0,0 0 0 0 0,1 1 0 0 0,-1-1 0 0 0,1 0 0 0 0,-1 0 0 0 0,1 1 0 0 0,-1-1 0 0 0,0 0 0 0 0,1 0 0 0 0,-1 0 0 0 0,1 0 0 0 0,-1 0 0 0 0,1 0 0 0 0,-1 0 0 0 0,1 0 0 0 0,-1 0 0 0 0,1 0 0 0 0,-1 0 0 0 0,1 0 0 0 0,-1 0 0 0 0,1 0 0 0 0,-1 0 0 0 0,1-1 0 0 0,-1 1 0 0 0,1 0 0 0 0,-1 0 0 0 0,0 0 0 0 0,1-1 0 0 0,-1 1 0 0 0,1 0 0 0 0,-1-1 0 0 0,0 1 0 0 0,1 0 0 0 0,-1-1 0 0 0,0 1 0 0 0,1 0 0 0 0,-1-1 0 0 0,0 1 0 0 0,0-1 0 0 0,1 1 0 0 0,-1-1 0 0 0,0 1 1 0 0,0 0-1 0 0,0-1 0 0 0,1 1 0 0 0,-1-1 0 0 0,0 1 0 0 0,0-1 0 0 0,0 1 0 0 0,0-1 0 0 0,0 1 0 0 0,0-1 0 0 0,0 1 0 0 0,0-1 0 0 0,0 1 0 0 0,-1-1 0 0 0,1 1 0 0 0,0-1 0 0 0,0 1 265 0 0,4-8-3993 0 0</inkml:trace>
  <inkml:trace contextRef="#ctx0" brushRef="#br0" timeOffset="519.994">938 262 7850 0 0,'0'0'1393'0'0,"0"0"-291"0"0,0 0 47 0 0,0 0 206 0 0,0 0 182 0 0,-31 23-46 0 0,-101 74-251 0 0,54-27 519 0 0,68-55-1527 0 0,8-12-198 0 0,-1-1 0 0 0,1 1 0 0 0,1 0 0 0 0,-1 0 0 0 0,0-1 0 0 0,1 1-1 0 0,-1 0 1 0 0,1 1 0 0 0,0-1 0 0 0,0 0 0 0 0,0 0 0 0 0,0 0 0 0 0,1 1 0 0 0,-1-1 0 0 0,1 0 0 0 0,0 1-1 0 0,0-1 1 0 0,0 0 0 0 0,0 1 0 0 0,1-1 0 0 0,0 0 0 0 0,-1 0 0 0 0,1 1 0 0 0,0-1 0 0 0,0 0 0 0 0,1 0 0 0 0,-1 0-1 0 0,1 0 1 0 0,-1 0 0 0 0,1 0 0 0 0,0-1 0 0 0,0 1 0 0 0,1 1-34 0 0,18 11 135 0 0,0-1-1 0 0,2 0 1 0 0,-1-1-1 0 0,1-2 1 0 0,1 0-1 0 0,14 3-134 0 0,35 17 139 0 0,-9 6-1089 0 0,-52-28-1057 0 0,-4-3-2502 0 0,-2 2-5210 0 0,-6-8 5731 0 0</inkml:trace>
  <inkml:trace contextRef="#ctx0" brushRef="#br0" timeOffset="767.977">1255 19 12091 0 0,'0'0'2461'0'0,"0"0"-1258"0"0,0 0-549 0 0,0 0-17 0 0,0 0 131 0 0,0 0 95 0 0,0 0-32 0 0,0 0-137 0 0,-10 35-181 0 0,-33 112-117 0 0,22-24 83 0 0,13-63-494 0 0,3 0 1 0 0,3 0-1 0 0,2 1 0 0 0,5 30 15 0 0,-4-78-307 0 0,1 0 1 0 0,0 0-1 0 0,1 1 0 0 0,1-2 0 0 0,0 1 0 0 0,0 0 0 0 0,1-1 1 0 0,1 0-1 0 0,0 0 0 0 0,1 0 0 0 0,0-1 0 0 0,7 8 307 0 0,-10-15-334 0 0,15 14-3426 0 0,4-7-5287 0 0,-17-11 4339 0 0</inkml:trace>
  <inkml:trace contextRef="#ctx0" brushRef="#br0" timeOffset="1281.638">1467 593 2929 0 0,'0'0'2658'0'0,"0"0"-205"0"0,0 0-176 0 0,0 0-345 0 0,0 0-474 0 0,0 0-506 0 0,0 0-405 0 0,0 0-191 0 0,0 0-15 0 0,0 0 82 0 0,0 0 31 0 0,0 0-5 0 0,0 0-49 0 0,-5 17-100 0 0,-15 54-37 0 0,13 22 970 0 0,8-91-1165 0 0,-1 1 0 0 0,1 0-1 0 0,-1 0 1 0 0,1 0 0 0 0,0 0-1 0 0,0-1 1 0 0,0 1-1 0 0,0 0 1 0 0,1-1 0 0 0,-1 1-1 0 0,1-1 1 0 0,-1 0 0 0 0,1 1-1 0 0,0-1 1 0 0,0 0-1 0 0,0 0 1 0 0,0 0 0 0 0,0 0-1 0 0,1 0 1 0 0,-1-1 0 0 0,0 1-1 0 0,1-1 1 0 0,0 1-1 0 0,-1-1 1 0 0,1 0 0 0 0,0 0-1 0 0,-1 0 1 0 0,1 0 0 0 0,0-1-1 0 0,0 1 1 0 0,0-1-1 0 0,0 0 1 0 0,-1 0 0 0 0,1 0-1 0 0,0 0 1 0 0,0 0 0 0 0,0 0-1 0 0,0-1 1 0 0,0 0-1 0 0,0 1 1 0 0,-1-1 0 0 0,1 0-1 0 0,0 0 1 0 0,-1-1 0 0 0,1 1-1 0 0,-1 0 1 0 0,1-1-1 0 0,1-1-66 0 0,106-114 1392 0 0,-54 47-993 0 0,-52 66-370 0 0,-3 2-35 0 0,0 0 1 0 0,0 1-1 0 0,-1-1 1 0 0,2 0-1 0 0,-1 0 1 0 0,0 1-1 0 0,0-1 1 0 0,0 0 0 0 0,1 1-1 0 0,-1 0 1 0 0,1-1-1 0 0,-1 1 1 0 0,1 0-1 0 0,0-1 1 0 0,0 1-1 0 0,-1 0 1 0 0,1 0 0 0 0,0 1-1 0 0,0-1 1 0 0,0 0-1 0 0,0 1 1 0 0,0-1-1 0 0,0 1 1 0 0,0-1-1 0 0,0 1 1 0 0,0 0 0 0 0,0 0-1 0 0,0 0 1 0 0,0 0-1 0 0,0 0 1 0 0,0 0-1 0 0,0 1 1 0 0,0-1-1 0 0,0 1 1 0 0,0-1 0 0 0,0 1-1 0 0,0 0 1 0 0,0 0-1 0 0,0 0 1 0 0,-1 0-1 0 0,1 0 1 0 0,1 1 4 0 0,5 12 22 0 0,-1 1 0 0 0,-1-1 1 0 0,0 1-1 0 0,-1 1 0 0 0,-1-1 0 0 0,0 1 0 0 0,-1 0 1 0 0,0 0-1 0 0,-2 0 0 0 0,1 13-22 0 0,3 20-30 0 0,16 88-22 0 0,-2-14-394 0 0,-5 0 1 0 0,-2 72 445 0 0,-11-168-57 0 0,0 0 1 0 0,-2 1-1 0 0,0-1 1 0 0,-3 0-1 0 0,0 0 0 0 0,-1 0 1 0 0,-2-1-1 0 0,0 0 0 0 0,-2 0 1 0 0,-1 0-1 0 0,-2 0 57 0 0,2-8 53 0 0,0-1-1 0 0,-2-1 0 0 0,0 0 1 0 0,0-1-1 0 0,-2 0 1 0 0,0 0-1 0 0,-1-2 0 0 0,0 0 1 0 0,-1 0-1 0 0,0-2 1 0 0,-1 0-1 0 0,0-1 0 0 0,0 0 1 0 0,-10 2-53 0 0,22-10 28 0 0,1 0 0 0 0,-1 0 1 0 0,1 0-1 0 0,-1-1 0 0 0,0 0 1 0 0,1 0-1 0 0,-1 0 0 0 0,0 0 1 0 0,0-1-1 0 0,0 0 0 0 0,0 0 0 0 0,0 0 1 0 0,0-1-1 0 0,1 1 0 0 0,-1-1 1 0 0,0 0-1 0 0,0-1 0 0 0,1 1 1 0 0,-1-1-1 0 0,1 0 0 0 0,-1 0 1 0 0,-1-1-29 0 0,-4-11-26 0 0,1 0 0 0 0,1 0 1 0 0,0 0-1 0 0,1-1 1 0 0,0 0-1 0 0,2-1 0 0 0,-1 0 1 0 0,2 1-1 0 0,0-2 1 0 0,1 1-1 0 0,1 0 1 0 0,0-1-1 0 0,1 1 0 0 0,1-1 1 0 0,1 1-1 0 0,0-1 1 0 0,1 1-1 0 0,0 0 0 0 0,2 0 1 0 0,0 0-1 0 0,1 0 1 0 0,4-10 25 0 0,2-6-401 0 0,2 0 1 0 0,1 1-1 0 0,2 1 0 0 0,1 0 1 0 0,1 1-1 0 0,1 1 0 0 0,4-3 401 0 0,38-37-5575 0 0,7 7-6548 0 0,-52 49 8898 0 0</inkml:trace>
</inkml:ink>
</file>

<file path=ppt/ink/ink3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5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362 403 0 0 0,'121'-45'0'0'0,"-75"19"0"0"0,-10-12 438 0 0,2-34 5652 0 0,-37 70-5796 0 0,1-1 1 0 0,-1 0-1 0 0,0 1 0 0 0,0-1 0 0 0,0 0 1 0 0,0 0-1 0 0,0 1 0 0 0,-1-1 0 0 0,1 0 1 0 0,-1 0-1 0 0,0 0 0 0 0,0 0 0 0 0,0 0 1 0 0,0 0-1 0 0,-1 0 0 0 0,1 0 1 0 0,-1 0-1 0 0,1 0 0 0 0,-1 1 0 0 0,0-1 1 0 0,0 0-1 0 0,-1 0 0 0 0,1 1 0 0 0,0-1 1 0 0,-1 1-1 0 0,0-1 0 0 0,1 1 0 0 0,-1 0 1 0 0,0-1-1 0 0,0 1 0 0 0,0 0 0 0 0,-1 0 1 0 0,1 1-1 0 0,0-1 0 0 0,-1 0 0 0 0,1 1 1 0 0,-2-1-295 0 0,-9-2 194 0 0,0 1 0 0 0,-1 1 0 0 0,1 0 0 0 0,-1 1 0 0 0,0 0 0 0 0,0 1 0 0 0,0 0 0 0 0,1 1 0 0 0,-1 1 0 0 0,0 0 0 0 0,1 1 0 0 0,0 1 1 0 0,0 0-1 0 0,0 1 0 0 0,0 0 0 0 0,0 1 0 0 0,1 0 0 0 0,-4 3-194 0 0,-15 10-8 0 0,2 1 1 0 0,0 2-1 0 0,1 0 0 0 0,1 2 1 0 0,2 1-1 0 0,-13 16 8 0 0,28-31-2 0 0,-1 0 0 0 0,2 1-1 0 0,-1 0 1 0 0,1 0 0 0 0,1 1 0 0 0,0 1-1 0 0,1-1 1 0 0,0 1 0 0 0,1 0 0 0 0,1 1-1 0 0,0-1 1 0 0,0 1 0 0 0,2 0 0 0 0,-1 1-1 0 0,2-1 1 0 0,-1 7 2 0 0,4-18-3 0 0,0-1 0 0 0,-1 1 1 0 0,1 0-1 0 0,0 0 0 0 0,1 0 0 0 0,-1-1 0 0 0,0 1 1 0 0,1-1-1 0 0,-1 1 0 0 0,1-1 0 0 0,0 1 0 0 0,0-1 1 0 0,0 0-1 0 0,0 0 0 0 0,0 0 0 0 0,0 0 0 0 0,1 0 1 0 0,-1-1-1 0 0,1 1 0 0 0,-1-1 0 0 0,1 1 0 0 0,-1-1 0 0 0,1 0 1 0 0,0 0-1 0 0,0 0 0 0 0,0 0 0 0 0,0-1 0 0 0,-1 1 1 0 0,1-1-1 0 0,0 0 0 0 0,2 1 3 0 0,96-6 286 0 0,-62-7-197 0 0,0-2-1 0 0,-2-1 1 0 0,1-2 0 0 0,-2-2-1 0 0,0-1 1 0 0,-2-2 0 0 0,0-1-1 0 0,11-13-88 0 0,25-14 197 0 0,-4-3 0 0 0,-1-4-1 0 0,-3-2 1 0 0,23-30-197 0 0,-66 59 1034 0 0,-39 49-318 0 0,-8 15-695 0 0,3 2-1 0 0,1 0 1 0 0,1 2 0 0 0,2 0-1 0 0,2 1 1 0 0,-14 41-21 0 0,3 1 15 0 0,4 1 1 0 0,3 1-1 0 0,5 0 1 0 0,2 2-1 0 0,-2 71-15 0 0,-4 227-57 0 0,22-378 33 0 0,0 1 1 0 0,1-1 0 0 0,-1 0-1 0 0,1 1 1 0 0,0-1-1 0 0,1 0 1 0 0,-1 0-1 0 0,1 0 1 0 0,0 0-1 0 0,0 0 1 0 0,0 0 0 0 0,1-1-1 0 0,-1 1 1 0 0,1-1-1 0 0,1 1 1 0 0,-1-1-1 0 0,0 0 1 0 0,1 0-1 0 0,4 3 24 0 0,-4-7 7 0 0,0 0-1 0 0,0 0 0 0 0,0 0 1 0 0,0-1-1 0 0,0 0 0 0 0,0 1 1 0 0,0-1-1 0 0,-1-1 1 0 0,1 1-1 0 0,0 0 0 0 0,0-1 1 0 0,-1 0-1 0 0,1 0 0 0 0,-1 0 1 0 0,0 0-1 0 0,1-1 0 0 0,-1 1 1 0 0,0-1-1 0 0,0 0 0 0 0,-1 0 1 0 0,1 0-1 0 0,-1 0 0 0 0,1 0 1 0 0,-1-1-1 0 0,0 1 0 0 0,0-1 1 0 0,0 1-1 0 0,-1-1 0 0 0,1 0 1 0 0,-1 0-1 0 0,0 0-6 0 0,2-2 5 0 0,7-11 4 0 0,-1-1 0 0 0,-1-1 0 0 0,-1 0 0 0 0,-1 0 0 0 0,0 0 0 0 0,-2-1 0 0 0,0 1 0 0 0,-1-1 0 0 0,-1-2-9 0 0,0 17-14 0 0,-1 0-1 0 0,-1 0 1 0 0,1 0 0 0 0,-1 0-1 0 0,1 0 1 0 0,-2 0 0 0 0,1 0-1 0 0,0 0 1 0 0,-1 0 0 0 0,0-1-1 0 0,0 2 1 0 0,-1-1 0 0 0,1 0-1 0 0,-1 0 1 0 0,0 0-1 0 0,0 1 1 0 0,-1-1 0 0 0,0 1-1 0 0,1-1 1 0 0,-1 1 0 0 0,-1 0-1 0 0,1 0 1 0 0,0 1 0 0 0,-1-1-1 0 0,0 1 1 0 0,0 0-1 0 0,0 0 1 0 0,0 0 0 0 0,-1 0-1 0 0,-3-2 15 0 0,-59-24-86 0 0,-124-19 263 0 0,160 41 91 0 0,49-15-623 0 0,158-85 249 0 0,-81 56 127 0 0,162-110-513 0 0,-251 148-1925 0 0,-5 4-3482 0 0,-2 4-674 0 0,1 1-1787 0 0</inkml:trace>
  <inkml:trace contextRef="#ctx0" brushRef="#br0" timeOffset="503.868">1138 255 0 0 0,'0'0'663'0'0,"0"0"1149"0"0,0 0 282 0 0,0 0-72 0 0,0 0-81 0 0,0 0-119 0 0,0 0-151 0 0,0 0-202 0 0,3 0-263 0 0,-3 1-1149 0 0,1-1-1 0 0,0 0 1 0 0,0 0-1 0 0,0 0 0 0 0,0 1 1 0 0,-1-1-1 0 0,1 1 1 0 0,0-1-1 0 0,0 0 0 0 0,-1 1 1 0 0,1-1-1 0 0,0 1 0 0 0,-1 0 1 0 0,1-1-1 0 0,0 1 1 0 0,-1 0-1 0 0,1-1 0 0 0,-1 1 1 0 0,1 0-1 0 0,-1-1 1 0 0,1 1-1 0 0,-1 0 0 0 0,0 0 1 0 0,1 0-1 0 0,-1-1 0 0 0,0 1 1 0 0,0 0-1 0 0,1 0 1 0 0,-1 0-1 0 0,0 0 0 0 0,0 0 1 0 0,0 0-1 0 0,0-1 1 0 0,0 1-1 0 0,0 0 0 0 0,-1 0 1 0 0,1 0-1 0 0,0 0 0 0 0,0 0 1 0 0,-1-1-1 0 0,1 1 1 0 0,0 0-1 0 0,-1 0 0 0 0,1 0 1 0 0,0-1-1 0 0,-1 1 1 0 0,0 0-1 0 0,1-1 0 0 0,-1 1 1 0 0,1 0-57 0 0,-3 4 73 0 0,1 0 0 0 0,1 0 1 0 0,-1 0-1 0 0,1 0 0 0 0,0 1 1 0 0,0-1-1 0 0,0 1 1 0 0,1-1-1 0 0,0 0 0 0 0,0 1 1 0 0,0-1-1 0 0,1 1 0 0 0,0-1 1 0 0,0 0-1 0 0,0 1 0 0 0,0-1 1 0 0,1 0-1 0 0,0 0 0 0 0,0 0 1 0 0,1 0-1 0 0,-1 0 0 0 0,1-1 1 0 0,0 1-1 0 0,0-1 0 0 0,1 1 1 0 0,-1-1-1 0 0,1 0 1 0 0,0-1-1 0 0,0 1 0 0 0,0-1 1 0 0,1 1-1 0 0,-1-1 0 0 0,1-1 1 0 0,0 1-1 0 0,-1-1 0 0 0,1 1 1 0 0,0-1-1 0 0,1-1 0 0 0,-1 1 1 0 0,2 0-74 0 0,3-2 192 0 0,-1-1 0 0 0,1 0 0 0 0,0 0 1 0 0,-1-1-1 0 0,1 0 0 0 0,-1 0 0 0 0,1-1 0 0 0,-1 0 1 0 0,0-1-1 0 0,0 0 0 0 0,-1-1 0 0 0,1 0 1 0 0,-1 0-1 0 0,0 0 0 0 0,0-1 0 0 0,1-2-192 0 0,113-114 985 0 0,-121 121-974 0 0,14-16 46 0 0,0 0-1 0 0,0-1 0 0 0,-2 0 1 0 0,-1-1-1 0 0,0-1 1 0 0,-1 0-1 0 0,-1 0 1 0 0,-1-1-1 0 0,-1 0 0 0 0,5-19-56 0 0,-15-6-1698 0 0,-6 38-1941 0 0,-8 14-3349 0 0,8 0 856 0 0,4 2-500 0 0</inkml:trace>
</inkml:ink>
</file>

<file path=ppt/ink/ink3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04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7 12779 0 0,'0'0'536'0'0,"0"0"-96"0"0,0 0-224 0 0,0 0-112 0 0,0 0 88 0 0,0 0 152 0 0,0 0 160 0 0,0 0 64 0 0,0 0-120 0 0,0 0-183 0 0,0 0-225 0 0,0 0-97 0 0,-17-7-15 0 0,21 14-64 0 0,5 4-184 0 0,2-3-616 0 0,-4-1-1888 0 0,-3-3-5258 0 0</inkml:trace>
</inkml:ink>
</file>

<file path=ppt/ink/ink3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10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66 0 0 0,'0'0'392'0'0,"0"0"722"0"0,0 0 254 0 0,0 0 70 0 0,0 0 83 0 0,0 0 73 0 0,0 0-20 0 0,4-11-62 0 0,9-31-113 0 0,-13 41-1284 0 0,-1 1 1 0 0,1-1-1 0 0,-1 0 0 0 0,0 0 1 0 0,0 0-1 0 0,1 0 0 0 0,-1 1 1 0 0,0-1-1 0 0,0 0 0 0 0,0 1 1 0 0,0-1-1 0 0,0 1 0 0 0,0-1 1 0 0,0 1-1 0 0,0-1 0 0 0,0 1 1 0 0,0 0-1 0 0,0-1 0 0 0,0 1 1 0 0,0 0-1 0 0,0 0 0 0 0,0 0 1 0 0,0 0-1 0 0,0 0 0 0 0,0 0 1 0 0,-1 0-1 0 0,1 0 0 0 0,0 0 1 0 0,0 0-1 0 0,0 1 0 0 0,0-1 1 0 0,0 0-1 0 0,0 1 0 0 0,0-1 1 0 0,-1 1-116 0 0,-136 69 2771 0 0,115-58-2631 0 0,1 1 0 0 0,1 1 0 0 0,1 1 0 0 0,0 0 0 0 0,-17 19-140 0 0,35-33 0 0 0,1 0 0 0 0,-1 0-1 0 0,1 0 1 0 0,0 0 0 0 0,0 0 0 0 0,0 1-1 0 0,-1-1 1 0 0,1 1 0 0 0,0-1 0 0 0,1 1-1 0 0,-1-1 1 0 0,0 1 0 0 0,0-1-1 0 0,1 1 1 0 0,-1 0 0 0 0,1-1 0 0 0,-1 1-1 0 0,1 0 1 0 0,0-1 0 0 0,-1 1 0 0 0,1 0-1 0 0,0 0 1 0 0,0-1 0 0 0,1 1 0 0 0,-1 0-1 0 0,0 0 1 0 0,0-1 0 0 0,1 1 0 0 0,-1 0-1 0 0,1-1 1 0 0,0 1 0 0 0,-1 0 0 0 0,1-1-1 0 0,0 1 1 0 0,0-1 0 0 0,0 1-1 0 0,0-1 1 0 0,0 0 0 0 0,0 1 0 0 0,0-1-1 0 0,1 0 1 0 0,-1 0 0 0 0,0 0 0 0 0,1 1-1 0 0,-1-2 1 0 0,1 1 0 0 0,-1 0 0 0 0,1 0-1 0 0,-1 0 1 0 0,1-1 0 0 0,0 1 0 0 0,13 4 41 0 0,0-1-1 0 0,0 0 1 0 0,1-2 0 0 0,-1 1 0 0 0,0-2 0 0 0,1 0-1 0 0,-1-1 1 0 0,10-1-41 0 0,-10 1 22 0 0,166 8 173 0 0,-179-8-169 0 0,1 1 1 0 0,-1-1-1 0 0,1 1 1 0 0,-1 0-1 0 0,0-1 0 0 0,0 1 1 0 0,1 0-1 0 0,-1 0 1 0 0,0 1-1 0 0,0-1 1 0 0,0 0-1 0 0,0 1 1 0 0,0-1-1 0 0,0 1 1 0 0,0 0-1 0 0,-1 0 1 0 0,1-1-1 0 0,-1 1 1 0 0,1 0-1 0 0,-1 0 1 0 0,0 1-1 0 0,1-1 1 0 0,-1 0-1 0 0,0 0 1 0 0,-1 0-1 0 0,1 1 1 0 0,0-1-1 0 0,-1 1 1 0 0,1-1-1 0 0,-1 0 1 0 0,0 1-1 0 0,1-1 0 0 0,-1 1 1 0 0,0-1-1 0 0,-1 1 1 0 0,1-1-1 0 0,0 1 1 0 0,-1-1-1 0 0,1 0 1 0 0,-1 1-1 0 0,0-1 1 0 0,0 0-1 0 0,0 1 1 0 0,0-1-1 0 0,0 0 1 0 0,-1 0-1 0 0,1 0 1 0 0,0 0-1 0 0,-3 2-26 0 0,-18 16 130 0 0,-2 0 0 0 0,0-2 0 0 0,-1 0 0 0 0,-1-2-1 0 0,-1-1 1 0 0,0-1 0 0 0,0-1 0 0 0,-3-1-130 0 0,11-3 12 0 0,-126 40-644 0 0,81-43-4034 0 0,64-8-3289 0 0,4-3 3770 0 0,-4 5 3495 0 0,4-4-3480 0 0</inkml:trace>
  <inkml:trace contextRef="#ctx0" brushRef="#br0" timeOffset="1218.767">1151 84 8690 0 0,'0'0'1539'0'0,"0"0"-399"0"0,0 0-177 0 0,0 0 79 0 0,0 0 170 0 0,0 0 83 0 0,0 0-47 0 0,-37 15-116 0 0,-116 47-180 0 0,38 1 345 0 0,88-46-1085 0 0,0 1 1 0 0,2 1-1 0 0,0 1 1 0 0,1 1-1 0 0,1 1 1 0 0,1 2-1 0 0,2 0 1 0 0,0 1-1 0 0,0 2-212 0 0,17-24 2 0 0,1 0 0 0 0,0 0 0 0 0,-1 0-1 0 0,1 0 1 0 0,0 0 0 0 0,0 1 0 0 0,1-1 0 0 0,-1 1-1 0 0,1-1 1 0 0,0 1 0 0 0,0-1 0 0 0,0 1 0 0 0,0 0-1 0 0,1 0 1 0 0,-1-1 0 0 0,1 1 0 0 0,0 0 0 0 0,0 0-1 0 0,0-1 1 0 0,1 1 0 0 0,-1 0 0 0 0,1 0 0 0 0,0-1-1 0 0,0 1 1 0 0,0 0 0 0 0,1-1 0 0 0,-1 1 0 0 0,1-1 0 0 0,0 0-1 0 0,0 1 1 0 0,0-1 0 0 0,0 0 0 0 0,1 0 0 0 0,-1 0-1 0 0,1-1 1 0 0,0 1 0 0 0,0-1 0 0 0,-1 1 0 0 0,2-1-1 0 0,-1 0 1 0 0,0 0 0 0 0,0 0 0 0 0,1-1 0 0 0,-1 1-1 0 0,1-1 1 0 0,-1 1 0 0 0,1-1 0 0 0,1 0-2 0 0,15-3 106 0 0,0-1-1 0 0,-1-1 1 0 0,1 0 0 0 0,-1-2 0 0 0,0 0 0 0 0,-1-1-1 0 0,1-1 1 0 0,-2 0 0 0 0,1-2 0 0 0,-1 0 0 0 0,0 0-1 0 0,-1-2 1 0 0,-1 0 0 0 0,1-1 0 0 0,6-9-106 0 0,17-10 190 0 0,-3-2 1 0 0,0-1-1 0 0,-2-2 0 0 0,23-34-190 0 0,-31 42 38 0 0,-26 29-60 0 0,0 0-51 0 0,0 0-32 0 0,0 93-146 0 0,0-81 257 0 0,-1-4-19 0 0,0 0 1 0 0,1 1-1 0 0,0-1 0 0 0,0 0 1 0 0,1 1-1 0 0,0-1 1 0 0,0 0-1 0 0,1 0 0 0 0,0 0 1 0 0,1 0-1 0 0,0 0 1 0 0,0 0-1 0 0,0-1 0 0 0,1 1 1 0 0,0-1-1 0 0,1 0 1 0 0,-1 0-1 0 0,1-1 0 0 0,2 2 13 0 0,-4-4 4 0 0,0-1-1 0 0,1 0 0 0 0,-1-1 0 0 0,1 1 0 0 0,0 0 0 0 0,0-1 0 0 0,-1 0 0 0 0,2 0 0 0 0,-1 0 0 0 0,0 0 0 0 0,0-1 0 0 0,1 0 0 0 0,-1 0 0 0 0,0 0 0 0 0,1 0 0 0 0,-1-1 0 0 0,1 1 0 0 0,-1-1 0 0 0,1 0 0 0 0,-1-1 1 0 0,1 1-4 0 0,4-3 30 0 0,-1 0 1 0 0,1-1 0 0 0,-1 0 0 0 0,0 0-1 0 0,0-1 1 0 0,-1 0 0 0 0,0-1 0 0 0,1 1-1 0 0,-2-1 1 0 0,1-1 0 0 0,-1 1 0 0 0,0-1 0 0 0,0 0-1 0 0,3-6-30 0 0,119-184 291 0 0,-127 198-306 0 0,1 0-1 0 0,-1 0 1 0 0,0 0-1 0 0,1 0 1 0 0,-1 1 0 0 0,0-1-1 0 0,0 1 1 0 0,0-1-1 0 0,0 1 1 0 0,-1-1 0 0 0,1 1-1 0 0,0-1 1 0 0,-1 1-1 0 0,1 0 1 0 0,0-1 0 0 0,-1 1-1 0 0,0 0 1 0 0,0-1-1 0 0,1 1 1 0 0,-1 0 0 0 0,0 0-1 0 0,0-1 1 0 0,0 1-1 0 0,-1 0 1 0 0,1 0 0 0 0,0-1-1 0 0,-1 1 1 0 0,1 0-1 0 0,-1-1 1 0 0,0 1 0 0 0,1 0-1 0 0,-1-1 1 0 0,0 1 15 0 0,1 7-21 0 0,0-2 13 0 0,-1 2 1 0 0,0-1-1 0 0,1 0 1 0 0,0 0 0 0 0,1 0-1 0 0,0 1 1 0 0,0-1-1 0 0,0 0 1 0 0,1 0 0 0 0,1 0-1 0 0,-1 0 1 0 0,1-1-1 0 0,0 1 1 0 0,1-1-1 0 0,0 0 1 0 0,0 1 0 0 0,1-2-1 0 0,3 6 8 0 0,-5-9 11 0 0,-1 0-1 0 0,1 0 0 0 0,0-1 0 0 0,0 1 1 0 0,0-1-1 0 0,0 1 0 0 0,1-1 1 0 0,-1 0-1 0 0,1 0 0 0 0,-1-1 1 0 0,1 1-1 0 0,0-1 0 0 0,-1 1 1 0 0,1-1-1 0 0,0-1 0 0 0,0 1 1 0 0,0 0-1 0 0,0-1 0 0 0,0 0 1 0 0,0 0-1 0 0,0 0 0 0 0,0 0 0 0 0,0-1 1 0 0,0 1-1 0 0,-1-1 0 0 0,1 0 1 0 0,0 0-1 0 0,0 0 0 0 0,0-1 1 0 0,-1 0-1 0 0,1 1 0 0 0,-1-1 1 0 0,1 0-1 0 0,-1-1-10 0 0,15-11 68 0 0,-1 0 0 0 0,-1-1-1 0 0,-1-1 1 0 0,0 0 0 0 0,-1-1 0 0 0,-1-1 0 0 0,0 0-1 0 0,5-12-67 0 0,41-55 62 0 0,-36 60-78 0 0,-23 24 45 0 0,0 1-3 0 0,0 0-24 0 0,0 0 14 0 0,0 0 22 0 0,0 0 11 0 0,0 0 18 0 0,0 0 17 0 0,0 0-20 0 0,1 0 31 0 0,-1 0 1 0 0,0 0 0 0 0,0 0-1 0 0,0 0 1 0 0,0 0 0 0 0,1 0-1 0 0,-1 0 1 0 0,0 0 0 0 0,0 0-1 0 0,0 0 1 0 0,1 0-1 0 0,-1 0 1 0 0,0 0-96 0 0,5 22 117 0 0,17 44-241 0 0,-2 2 1 0 0,-4 0-1 0 0,-3 1 1 0 0,-3 1-1 0 0,-3-1 0 0 0,-2 35 124 0 0,-3-74-70 0 0,2 21 1 0 0,4 274-409 0 0,-9-310 467 0 0,0-1 0 0 0,-2 1 0 0 0,0 0 0 0 0,0-1 0 0 0,-2 0-1 0 0,0 0 1 0 0,0 0 0 0 0,-1-1 0 0 0,-1 0 0 0 0,0 0 0 0 0,-1 0 0 0 0,-7 8 11 0 0,12-17 2 0 0,-1-1 0 0 0,1 0 0 0 0,-1 0 0 0 0,1 0 0 0 0,-1-1 0 0 0,0 1 0 0 0,0-1 0 0 0,-1 0 1 0 0,1 0-1 0 0,0-1 0 0 0,-1 1 0 0 0,1-1 0 0 0,-1 0 0 0 0,1 0 0 0 0,-1 0 0 0 0,1-1 0 0 0,-1 0 0 0 0,0 1 0 0 0,1-2 1 0 0,-1 1-1 0 0,0 0 0 0 0,1-1 0 0 0,-1 0 0 0 0,1 0 0 0 0,-1-1 0 0 0,1 1 0 0 0,0-1 0 0 0,-1 0 0 0 0,1 0 0 0 0,0 0 0 0 0,0 0 1 0 0,0-1-1 0 0,1 0 0 0 0,-1 0 0 0 0,0 0 0 0 0,1 0 0 0 0,0 0 0 0 0,0-1 0 0 0,0 0-2 0 0,-4-7 0 0 0,1 0 0 0 0,1 0 0 0 0,0-1 0 0 0,1 0 0 0 0,0 0 1 0 0,1 0-1 0 0,0 0 0 0 0,1 0 0 0 0,0-1 0 0 0,1 1 0 0 0,0-1 0 0 0,1 1 0 0 0,1-1 0 0 0,0 1 0 0 0,0-1 0 0 0,1 1 0 0 0,1 0 0 0 0,0 0 0 0 0,3-5 0 0 0,4-7-93 0 0,2 0 0 0 0,0 1 0 0 0,2 0 0 0 0,0 1-1 0 0,1 1 1 0 0,2 0 0 0 0,0 1 0 0 0,1 1-1 0 0,1 1 1 0 0,0 0 0 0 0,2 2 0 0 0,0 0-1 0 0,1 1 1 0 0,0 1 0 0 0,1 1 0 0 0,0 2-1 0 0,1 0 1 0 0,1 1 0 0 0,0 1 0 0 0,0 2-1 0 0,0 0 1 0 0,1 2 0 0 0,0 1 0 0 0,4 0 93 0 0,13 4-5895 0 0,-27 0-2597 0 0,-11 0-481 0 0</inkml:trace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1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5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9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7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9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4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8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3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08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666 104 1512 0 0,'0'0'1635'0'0,"0"0"28"0"0,0 0 111 0 0,0 0 210 0 0,0 0 177 0 0,0 0-86 0 0,0 0-285 0 0,0 0-313 0 0,0 0-332 0 0,0 0-266 0 0,0 0-194 0 0,-35-3-177 0 0,-111-5-121 0 0,76 28-68 0 0,32 10-187 0 0,1 2 1 0 0,2 1-1 0 0,2 2 1 0 0,1 1-1 0 0,2 2 1 0 0,1 1-1 0 0,2 1 1 0 0,-8 18-133 0 0,18-29 6 0 0,1 0 1 0 0,1 1 0 0 0,2 0-1 0 0,1 1 1 0 0,1 1-1 0 0,2 0 1 0 0,1 1-1 0 0,2-1 1 0 0,1 1-1 0 0,1 0 1 0 0,2 1 0 0 0,2-1-1 0 0,1 7-6 0 0,0-29-18 0 0,1 0 0 0 0,1 0-1 0 0,0-1 1 0 0,0 1 0 0 0,1-1-1 0 0,0 1 1 0 0,1-1 0 0 0,0 0-1 0 0,1-1 1 0 0,0 1 0 0 0,0-1-1 0 0,1-1 1 0 0,0 1 0 0 0,1-1-1 0 0,0 0 1 0 0,0-1 0 0 0,0 0-1 0 0,1 0 1 0 0,0-1 0 0 0,1 0-1 0 0,0 0 1 0 0,5 2 18 0 0,8 2-222 0 0,0-1-1 0 0,1-1 1 0 0,-1 0-1 0 0,2-2 1 0 0,-1-1 0 0 0,1-1-1 0 0,-1-1 1 0 0,1-1 0 0 0,15-1 222 0 0,-31-1-134 0 0,26 1-1587 0 0,0-2 1 0 0,0-1-1 0 0,0-2 1 0 0,-1-1-1 0 0,3-2 1721 0 0,51-19-7884 0 0,-57 15 5770 0 0</inkml:trace>
  <inkml:trace contextRef="#ctx0" brushRef="#br0" timeOffset="313.063">1073 623 3777 0 0,'0'0'3378'0'0,"0"0"-1268"0"0,0 0-583 0 0,0 0-258 0 0,-35 26-54 0 0,-107 86-81 0 0,136-108-1023 0 0,0 0-1 0 0,1 0 1 0 0,0 1 0 0 0,-1 0 0 0 0,2 0 0 0 0,-1 0 0 0 0,0 0 0 0 0,1 1-1 0 0,0 0 1 0 0,1 0 0 0 0,-1 0 0 0 0,1 1 0 0 0,-2 3-111 0 0,-1 5 250 0 0,3-9-207 0 0,0 1 0 0 0,0 0 1 0 0,1-1-1 0 0,-1 1 0 0 0,1 0 1 0 0,1 0-1 0 0,-1 0 0 0 0,1 0 1 0 0,1 1-1 0 0,-1-1 0 0 0,1 0 0 0 0,0 0 1 0 0,1 0-1 0 0,0 0 0 0 0,0 1 1 0 0,0-1-1 0 0,1 0 0 0 0,0 0 1 0 0,1-1-1 0 0,-1 1 0 0 0,1 0 1 0 0,0-1-1 0 0,1 0 0 0 0,0 1 0 0 0,0-2 1 0 0,0 1-1 0 0,1 0 0 0 0,-1-1 1 0 0,2 0-1 0 0,-1 0 0 0 0,0 0 1 0 0,1 0-1 0 0,0-1 0 0 0,0 0 1 0 0,0-1-1 0 0,0 1 0 0 0,1-1 0 0 0,2 1-43 0 0,3-1 140 0 0,1 0-1 0 0,-1-1 1 0 0,1 0-1 0 0,0-1 1 0 0,0-1-1 0 0,0 0 1 0 0,-1 0-1 0 0,1-1 1 0 0,0-1-1 0 0,0 0 1 0 0,-1-1-1 0 0,0-1 1 0 0,1 1-1 0 0,-1-2 1 0 0,0 0-1 0 0,-1 0 1 0 0,1-1-1 0 0,-1-1 1 0 0,0 0-1 0 0,-1 0 1 0 0,0-1-1 0 0,0 0 1 0 0,-1-1-1 0 0,1 0 1 0 0,-2 0-1 0 0,0-1 0 0 0,0 0 1 0 0,0-1-1 0 0,-2 0 1 0 0,1 0-1 0 0,-1 0 1 0 0,-1-1-1 0 0,0 0 1 0 0,-1 0-1 0 0,0 0 1 0 0,0 0-1 0 0,-2-1 1 0 0,1 0-1 0 0,-2-2-139 0 0,0 4-158 0 0,-1-1 0 0 0,0 1 0 0 0,-1 0 0 0 0,0 0 0 0 0,-1 0 0 0 0,0 0 0 0 0,0 0 0 0 0,-2 0 0 0 0,1 1 0 0 0,-1-1 0 0 0,-1 1 0 0 0,0 0 0 0 0,0 0 0 0 0,-1 1 1 0 0,-1-1 157 0 0,-20-16-4969 0 0,-8 6-4015 0 0,28 19 2120 0 0</inkml:trace>
  <inkml:trace contextRef="#ctx0" brushRef="#br0" timeOffset="585.099">1478 825 9306 0 0,'0'0'1851'0'0,"0"0"-827"0"0,0 0-570 0 0,0 0 10 0 0,0 0 232 0 0,0 0 135 0 0,0 0-52 0 0,0 0-205 0 0,0 0-227 0 0,0 0-169 0 0,0 0-80 0 0,0 0-15 0 0,9 33 8 0 0,29 99 21 0 0,-38-130-104 0 0,0 0 1 0 0,0 0 0 0 0,0 0-1 0 0,1-1 1 0 0,-1 1 0 0 0,0 0-1 0 0,1 0 1 0 0,-1 0 0 0 0,1 0-1 0 0,0 0 1 0 0,0 0 0 0 0,0-1-1 0 0,0 1 1 0 0,0 0-1 0 0,0-1 1 0 0,0 1 0 0 0,0-1-1 0 0,0 1 1 0 0,1-1 0 0 0,-1 1-1 0 0,1-1 1 0 0,-1 0 0 0 0,1 0-1 0 0,0 0 1 0 0,-1 0 0 0 0,1 0-1 0 0,0 0 1 0 0,-1 0 0 0 0,1-1-1 0 0,0 1 1 0 0,0 0 0 0 0,1-1-9 0 0,5 1 85 0 0,3 0 133 0 0,0-1 0 0 0,0-1 0 0 0,1 0 0 0 0,-1 0 1 0 0,0-1-1 0 0,0-1 0 0 0,0 0 0 0 0,-1 0 0 0 0,1-1 0 0 0,-1 0 0 0 0,0-1 0 0 0,0 0 0 0 0,0-1 0 0 0,-1 0 0 0 0,1 0 0 0 0,-2-1 0 0 0,1-1 0 0 0,-1 1 0 0 0,0-1 0 0 0,0 0 0 0 0,-1-1 0 0 0,0 0 0 0 0,5-9-218 0 0,-4 9 42 0 0,91-145 209 0 0,-79 91-2836 0 0,-19 49-1707 0 0,0-1-3366 0 0,-1 11-365 0 0</inkml:trace>
  <inkml:trace contextRef="#ctx0" brushRef="#br0" timeOffset="836.859">2238 0 11330 0 0,'0'0'683'0'0,"0"0"-153"0"0,0 0 116 0 0,0 0 259 0 0,0 0 150 0 0,-2 32-33 0 0,-6 101-173 0 0,6-35-250 0 0,4-1 1 0 0,5 1 0 0 0,17 83-600 0 0,1 11-6 0 0,-19-64-55 0 0,-6-74-8332 0 0,0-36 2488 0 0,0-14 1451 0 0</inkml:trace>
  <inkml:trace contextRef="#ctx0" brushRef="#br0" timeOffset="1336.957">2577 634 2961 0 0,'0'0'837'0'0,"0"0"165"0"0,0 0 241 0 0,0 0 150 0 0,0 0-6 0 0,0 0-221 0 0,0 0-289 0 0,0 0-209 0 0,-16 33-170 0 0,-46 103-151 0 0,44-62 55 0 0,18-69-323 0 0,0 1-1 0 0,1-1 0 0 0,-1 0 0 0 0,1 1 0 0 0,0-1 1 0 0,0 0-1 0 0,1 0 0 0 0,-1 0 0 0 0,1 0 0 0 0,0 0 1 0 0,1 0-1 0 0,-1 0 0 0 0,1-1 0 0 0,0 1 0 0 0,0-1 1 0 0,0 1-1 0 0,1-1 0 0 0,0 0 0 0 0,-1-1 0 0 0,1 1 1 0 0,1-1-1 0 0,-1 0 0 0 0,0 0 0 0 0,1 0 0 0 0,0 0 1 0 0,-1-1-1 0 0,1 1 0 0 0,0-1 0 0 0,0-1 0 0 0,1 1 1 0 0,-1-1-1 0 0,0 0 0 0 0,5 1-78 0 0,0-1 295 0 0,0-1 0 0 0,0 0 0 0 0,0 0-1 0 0,1-1 1 0 0,-1-1 0 0 0,0 1 0 0 0,0-2 0 0 0,-1 1 0 0 0,1-1-1 0 0,0-1 1 0 0,-1 0 0 0 0,0 0 0 0 0,0-1 0 0 0,0 0 0 0 0,0 0 0 0 0,-1-1-1 0 0,0 0 1 0 0,0-1 0 0 0,-1 0 0 0 0,0 0 0 0 0,0 0 0 0 0,1-3-295 0 0,13-10 95 0 0,-1 0 1 0 0,-2-2 0 0 0,0 0 0 0 0,-1-1-1 0 0,-2-1 1 0 0,0 0 0 0 0,-1-1 0 0 0,-2-1-1 0 0,-1 0 1 0 0,0 0 0 0 0,-2-1 0 0 0,-1-1-1 0 0,-2 1 1 0 0,0-1 0 0 0,1-29-96 0 0,-5 41-301 0 0,0-1 1 0 0,-1 0-1 0 0,-1 0 1 0 0,0 0-1 0 0,-1 1 1 0 0,-1-1-1 0 0,-1 0 1 0 0,0 1-1 0 0,-1-1 1 0 0,-1 1-1 0 0,0 0 1 0 0,-1 1-1 0 0,-1-1 1 0 0,-1 1-1 0 0,0 0 0 0 0,-1 1 1 0 0,0 0-1 0 0,-1 1 1 0 0,-1-1-1 0 0,-11-10 301 0 0,15 19-14 0 0,0 1 0 0 0,0 0-1 0 0,0 0 1 0 0,-1 1-1 0 0,1-1 1 0 0,-1 2-1 0 0,1-1 1 0 0,-1 1 0 0 0,0 0-1 0 0,0 1 1 0 0,0 0-1 0 0,0 0 1 0 0,0 1 0 0 0,-1 0-1 0 0,1 0 1 0 0,0 1-1 0 0,0 0 1 0 0,0 0-1 0 0,0 1 1 0 0,0 0 0 0 0,1 1-1 0 0,-1-1 1 0 0,0 1-1 0 0,1 1 1 0 0,0 0 0 0 0,-6 3 14 0 0,2 5 13 0 0,0-1 1 0 0,1 2-1 0 0,1-1 1 0 0,0 1 0 0 0,0 1-1 0 0,2 0 1 0 0,-1 0-1 0 0,2 0 1 0 0,0 1 0 0 0,1 0-1 0 0,0 0 1 0 0,1 0-1 0 0,1 1 1 0 0,0 0 0 0 0,1-1-1 0 0,1 1 1 0 0,1 0-1 0 0,0 0 1 0 0,1 0 0 0 0,1 6-14 0 0,1-1 39 0 0,1 1 0 0 0,1-1 1 0 0,1 0-1 0 0,1 0 0 0 0,1-1 0 0 0,0 0 1 0 0,2 0-1 0 0,0-1 0 0 0,1 0 0 0 0,1 0 1 0 0,1-2-1 0 0,0 1 0 0 0,2-2 1 0 0,0 0-1 0 0,0-1 0 0 0,1 0 0 0 0,1-1 1 0 0,1-1-1 0 0,0-1 0 0 0,0 0 1 0 0,2-2-1 0 0,10 6-39 0 0,88 36-701 0 0,-78-38-2076 0 0,2-4-3573 0 0,-19-5-1858 0 0</inkml:trace>
</inkml:ink>
</file>

<file path=ppt/ink/ink3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19.5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1 793 0 0 0,'0'0'119'0'0,"0"0"398"0"0,0 0 37 0 0,0 0-93 0 0,12-2-30 0 0,99-18 1813 0 0,-88 12-1765 0 0,-1-1 0 0 0,-1-1 0 0 0,1-1 0 0 0,-2-1-1 0 0,1-1 1 0 0,-2 0 0 0 0,0-2 0 0 0,-1 0 0 0 0,14-14-479 0 0,3-2 347 0 0,49-42 188 0 0,-3-5 1 0 0,-4-3-1 0 0,-1-6-535 0 0,-66 77 50 0 0,-1-1 0 0 0,0 0 0 0 0,-1 0 0 0 0,-1-1 0 0 0,0 0 0 0 0,0 0 0 0 0,-1 0 0 0 0,0-1 0 0 0,-2 0 1 0 0,1 0-1 0 0,-1-1 0 0 0,-1 1 0 0 0,1-14-50 0 0,-4 26-24 0 0,0 1 0 0 0,0-1-1 0 0,0 0 1 0 0,0 0 0 0 0,0 0 0 0 0,-1 0 0 0 0,1 0 0 0 0,0 1 0 0 0,-1-1 0 0 0,1 0 0 0 0,-1 0 0 0 0,1 1 0 0 0,-1-1-1 0 0,1 0 1 0 0,-1 0 0 0 0,1 1 0 0 0,-1-1 0 0 0,1 1 0 0 0,-1-1 0 0 0,0 0 0 0 0,0 1 0 0 0,1-1 0 0 0,-1 1-1 0 0,0 0 1 0 0,0-1 0 0 0,1 1 0 0 0,-1 0 0 0 0,0-1 0 0 0,0 1 0 0 0,0 0 0 0 0,0 0 0 0 0,1 0 0 0 0,-1 0 0 0 0,0 0-1 0 0,0-1 1 0 0,0 2 0 0 0,0-1 0 0 0,0 0 0 0 0,0 0 0 0 0,1 0 0 0 0,-1 0 0 0 0,0 1 0 0 0,0-1 0 0 0,0 0 0 0 0,0 0-1 0 0,1 1 1 0 0,-1-1 0 0 0,0 1 0 0 0,0-1 0 0 0,1 1 0 0 0,-1 0 24 0 0,-44 24-1306 0 0,26-9 1301 0 0,1 2 1 0 0,1 0 0 0 0,0 1-1 0 0,1 1 1 0 0,1 0 0 0 0,1 1 0 0 0,1 0-1 0 0,1 2 1 0 0,1-1 0 0 0,1 1 0 0 0,1 1-1 0 0,0 0 1 0 0,2 0 0 0 0,1 0 0 0 0,1 1-1 0 0,2 0 1 0 0,0 0 0 0 0,1 0-1 0 0,2 1 1 0 0,0 1 4 0 0,0-21 71 0 0,1 0 0 0 0,0 0 0 0 0,0 0 0 0 0,0 0 0 0 0,1-1 0 0 0,0 1 0 0 0,0 0 0 0 0,0-1 0 0 0,1 0 1 0 0,-1 1-1 0 0,1-1 0 0 0,1 0 0 0 0,-1 0 0 0 0,1-1 0 0 0,0 1 0 0 0,0-1 0 0 0,0 0 0 0 0,0 0 0 0 0,1 0 0 0 0,0 0 0 0 0,-1-1 0 0 0,2 0 0 0 0,-1 0 0 0 0,0 0 0 0 0,0-1 0 0 0,1 0 0 0 0,-1 0 0 0 0,1 0 0 0 0,0 0 0 0 0,0-1 0 0 0,0 0 0 0 0,-1 0 0 0 0,1-1 0 0 0,1 0-71 0 0,25-2 310 0 0,-1-3-1 0 0,1 0 0 0 0,-1-2 1 0 0,0-1-1 0 0,0-2 0 0 0,-1-1 0 0 0,0-1 1 0 0,-1-2-1 0 0,0 0 0 0 0,-2-2 1 0 0,1-2-1 0 0,-2 0 0 0 0,20-19-309 0 0,13-6 375 0 0,-3-2 1 0 0,-2-2-1 0 0,28-33-375 0 0,-72 71 18 0 0,-1 0 0 0 0,0-1 0 0 0,0 0 0 0 0,-1 0 0 0 0,-1-1 0 0 0,1 0 0 0 0,-2 0 0 0 0,0 0 0 0 0,0-1 0 0 0,-1 0 0 0 0,0 0 0 0 0,-1-1 0 0 0,0 1 0 0 0,-1-1 0 0 0,-1 0 0 0 0,0 0 0 0 0,-1 0 0 0 0,0-3-18 0 0,-2 14-25 0 0,0 1 1 0 0,0-1-1 0 0,0 1 1 0 0,-1-1-1 0 0,1 1 1 0 0,0 0-1 0 0,-1 0 1 0 0,1-1-1 0 0,-1 1 1 0 0,0 0-1 0 0,1 1 1 0 0,-1-1-1 0 0,0 0 1 0 0,1 0-1 0 0,-1 1 1 0 0,0-1-1 0 0,0 1 1 0 0,0-1-1 0 0,0 1 1 0 0,1 0-1 0 0,-1 0 1 0 0,0 0-1 0 0,0 0 1 0 0,0 0-1 0 0,0 0 1 0 0,0 0-1 0 0,0 1 1 0 0,1-1-1 0 0,-1 1 1 0 0,0-1-1 0 0,0 1 1 0 0,0 0-1 0 0,1 0 1 0 0,-1-1-1 0 0,0 2 25 0 0,-9 8-13 0 0,0 1 0 0 0,1 0 0 0 0,0 0 0 0 0,1 1 0 0 0,0 1 0 0 0,1-1 0 0 0,1 2 0 0 0,0-1 0 0 0,0 1 0 0 0,-1 6 13 0 0,2-6 65 0 0,0 0 1 0 0,1 1 0 0 0,1 0 0 0 0,0 0 0 0 0,1 0 0 0 0,0 0-1 0 0,1 0 1 0 0,1 1 0 0 0,1-1 0 0 0,0 1 0 0 0,1 6-66 0 0,0-15 48 0 0,0 0 0 0 0,1 0 0 0 0,-1 0 0 0 0,1 0 0 0 0,1 0 1 0 0,0-1-1 0 0,-1 1 0 0 0,2-1 0 0 0,-1 1 0 0 0,1-1 0 0 0,0 0 0 0 0,0 0 0 0 0,1-1 0 0 0,0 1 1 0 0,0-1-1 0 0,0 0 0 0 0,1-1 0 0 0,-1 1 0 0 0,1-1 0 0 0,0 0 0 0 0,0 0 0 0 0,1-1 0 0 0,-1 0 1 0 0,1 0-1 0 0,0 0-48 0 0,10 2 86 0 0,1 0 1 0 0,-1-1-1 0 0,1-1 1 0 0,0-1-1 0 0,0-1 1 0 0,0 0-1 0 0,0-1 1 0 0,0-1 0 0 0,0-1-1 0 0,0 0 1 0 0,-1-1-1 0 0,1-1 1 0 0,-1-1-1 0 0,0 0 1 0 0,0-2-1 0 0,0 0 1 0 0,-1 0-1 0 0,0-2 1 0 0,-1 0-1 0 0,1-1 1 0 0,-2 0-1 0 0,7-6-86 0 0,-3 1 112 0 0,0 0 0 0 0,0-1 0 0 0,-2-1-1 0 0,0 0 1 0 0,-1-1 0 0 0,0-1 0 0 0,-2-1-1 0 0,0 0 1 0 0,-2 0 0 0 0,0-1 0 0 0,-1-1-1 0 0,-1 0 1 0 0,-1 0 0 0 0,-1 0-1 0 0,-1-1 1 0 0,3-22-112 0 0,-10-41-163 0 0,0 84 158 0 0,1 0-1 0 0,0 0 0 0 0,-1 0 1 0 0,0 1-1 0 0,1-1 0 0 0,-1 0 1 0 0,0 0-1 0 0,0 0 1 0 0,0 1-1 0 0,0-1 0 0 0,0 0 1 0 0,0 1-1 0 0,0-1 0 0 0,-1 1 1 0 0,1-1-1 0 0,-1 1 0 0 0,1 0 1 0 0,-1-1-1 0 0,1 1 1 0 0,-1 0-1 0 0,0 0 0 0 0,1 0 1 0 0,-1 0-1 0 0,0 1 0 0 0,0-1 1 0 0,0 0-1 0 0,0 1 1 0 0,0-1-1 0 0,0 1 0 0 0,0 0 1 0 0,1 0-1 0 0,-1-1 0 0 0,0 1 1 0 0,0 1-1 0 0,0-1 1 0 0,0 0-1 0 0,0 0 0 0 0,0 1 1 0 0,0-1-1 0 0,0 1 6 0 0,-5 3-23 0 0,1 0 1 0 0,0 0-1 0 0,0 1 0 0 0,0 0 0 0 0,0 0 1 0 0,1 1-1 0 0,0-1 0 0 0,0 1 0 0 0,1 0 1 0 0,-1 0-1 0 0,1 1 0 0 0,1-1 0 0 0,-1 1 1 0 0,1 0-1 0 0,0 0 0 0 0,1 0 0 0 0,-1 2 23 0 0,-2 4-69 0 0,0-1 0 0 0,0 1 0 0 0,1 0 0 0 0,1 1 0 0 0,0-1-1 0 0,1 0 1 0 0,0 1 0 0 0,1 0 0 0 0,1-1 0 0 0,0 1 0 0 0,1 0-1 0 0,0-1 1 0 0,1 1 0 0 0,1-1 0 0 0,0 1 0 0 0,1-1 0 0 0,0 0-1 0 0,1 0 1 0 0,0-1 0 0 0,1 1 0 0 0,1-1 0 0 0,2 4 69 0 0,47 40-2246 0 0,-14-24-2780 0 0,-8-7-3363 0 0,-24-17 5211 0 0</inkml:trace>
  <inkml:trace contextRef="#ctx0" brushRef="#br0" timeOffset="504.074">2160 466 5233 0 0,'0'0'1347'0'0,"0"0"-71"0"0,0 0-77 0 0,0 0 7 0 0,-28 37-15 0 0,-91 120-178 0 0,14-9 406 0 0,33-34-813 0 0,72-115-592 0 0,1 1 0 0 0,-1 0 0 0 0,1-1 0 0 0,0 1 0 0 0,-1 0 0 0 0,1 0 0 0 0,0-1 0 0 0,-1 1 1 0 0,1 0-1 0 0,-1 0 0 0 0,1 0 0 0 0,0 0 0 0 0,-1 0 0 0 0,1 0 0 0 0,0 0 0 0 0,-1 0 0 0 0,1 0 0 0 0,0 0 0 0 0,-1 1 0 0 0,1-1 0 0 0,0 0 1 0 0,-1 0-1 0 0,1 1 0 0 0,-1-1 0 0 0,1 0 0 0 0,0 1 0 0 0,-1-1 0 0 0,1 0 0 0 0,-1 1 0 0 0,1-1 0 0 0,-1 1 0 0 0,1-1 0 0 0,-1 1 1 0 0,0-1-1 0 0,1 1 0 0 0,-1-1 0 0 0,0 1 0 0 0,1 0 0 0 0,-1-1 0 0 0,0 1 0 0 0,1-1 0 0 0,-1 1 0 0 0,0 0 0 0 0,0-1 0 0 0,0 1 1 0 0,0 0-1 0 0,0-1 0 0 0,0 1 0 0 0,0 0 0 0 0,0 0-14 0 0,78-81 417 0 0,-4-3 0 0 0,-4-3 0 0 0,6-16-417 0 0,133-157 240 0 0,-176 222-128 0 0,-32 37-141 0 0,0 37 327 0 0,-26 228 558 0 0,21-60 179 0 0,4-204-783 0 0,0-1 111 0 0,-24-1 1055 0 0,-117-75-1221 0 0,67 28-207 0 0,11 6-901 0 0,20 18-2541 0 0,42 23 225 0 0,1 1-2098 0 0,0 0-2937 0 0</inkml:trace>
  <inkml:trace contextRef="#ctx0" brushRef="#br0" timeOffset="1086.161">2586 591 9826 0 0,'0'0'907'0'0,"0"0"-384"0"0,0 0-98 0 0,0 0 167 0 0,0 0 135 0 0,0 0 17 0 0,0 0-144 0 0,-7 34-224 0 0,-21 107-165 0 0,7-48 85 0 0,-12-23 1325 0 0,32-70-1573 0 0,0 0 0 0 0,0 0 0 0 0,0 0-1 0 0,0-1 1 0 0,0 1 0 0 0,0 0 0 0 0,1 0 0 0 0,-1-1 0 0 0,0 1 0 0 0,0 0 0 0 0,0-1 0 0 0,0 1 0 0 0,1-1 0 0 0,-1 1 0 0 0,0-1 0 0 0,1 0 0 0 0,-1 1 0 0 0,0-1 0 0 0,1 0 0 0 0,-1 1 0 0 0,0-1 0 0 0,1 0 0 0 0,-1 0 0 0 0,1 1 0 0 0,0-1 0 0 0,-1 0 0 0 0,1 0 0 0 0,0 0 0 0 0,-1 0 0 0 0,1 0 0 0 0,0 0 0 0 0,0 1 0 0 0,0-1 0 0 0,0 0 0 0 0,0 0-1 0 0,0 0 1 0 0,0 0 0 0 0,0 0 0 0 0,0 0 0 0 0,0 0 0 0 0,0 0 0 0 0,1 0 0 0 0,-1 1 0 0 0,0-1 0 0 0,1 0 0 0 0,-1 0 0 0 0,0 0 0 0 0,1 0 0 0 0,-1 1 0 0 0,1-2-48 0 0,0-3 94 0 0,1-15-19 0 0,1 0-1 0 0,0 1 1 0 0,2-1-1 0 0,0 1 1 0 0,2 0-1 0 0,0 1 0 0 0,1-1 1 0 0,1 2-1 0 0,1-3-74 0 0,8-17 65 0 0,-2 0-30 0 0,2 1 0 0 0,1 1 0 0 0,2 1 1 0 0,2 1-1 0 0,1 0 0 0 0,1 2 0 0 0,1 1 0 0 0,17-13-35 0 0,-33 34 19 0 0,0 1-1 0 0,0 0 1 0 0,1 1 0 0 0,0 0-1 0 0,0 1 1 0 0,1 0-1 0 0,0 1 1 0 0,0 0-1 0 0,0 1 1 0 0,1 0-1 0 0,8-1-18 0 0,-19 6 6 0 0,0 0-1 0 0,0 0 1 0 0,0 0-1 0 0,-1 0 0 0 0,1 0 1 0 0,0 1-1 0 0,-1-1 1 0 0,1 1-1 0 0,-1-1 0 0 0,1 1 1 0 0,-1-1-1 0 0,0 1 1 0 0,0 0-1 0 0,0 0 0 0 0,0 0 1 0 0,0-1-1 0 0,0 1 1 0 0,0 0-1 0 0,-1 0 0 0 0,1 1 1 0 0,-1-1-1 0 0,1 0 1 0 0,-1 0-1 0 0,0 0 0 0 0,0 0 1 0 0,0 0-1 0 0,0 0 1 0 0,0 0-1 0 0,0 0 0 0 0,0 1 1 0 0,-1-1-1 0 0,1 0 1 0 0,-1 0-1 0 0,0 0 0 0 0,0 0 1 0 0,1 0-1 0 0,-1-1 1 0 0,0 1-1 0 0,-2 2-5 0 0,-3 11 32 0 0,-2 0-1 0 0,1 0 1 0 0,-2-1-1 0 0,0 0 1 0 0,-1 0-1 0 0,0-1 1 0 0,-1-1-1 0 0,-8 8-31 0 0,12-13 13 0 0,-61 59 94 0 0,-37 49 167 0 0,105-113-270 0 0,0 0 1 0 0,0 0 0 0 0,0 0-1 0 0,0 1 1 0 0,0-1-1 0 0,1 0 1 0 0,-1 0 0 0 0,1 0-1 0 0,0 0 1 0 0,-1 0 0 0 0,1 0-1 0 0,0-1 1 0 0,0 1 0 0 0,0 0-1 0 0,0 0 1 0 0,1-1 0 0 0,-1 1-1 0 0,0 0 1 0 0,1-1 0 0 0,-1 1-1 0 0,1-1 1 0 0,0 0 0 0 0,-1 0-1 0 0,1 1 1 0 0,0-1 0 0 0,0 0-1 0 0,0 0 1 0 0,0-1 0 0 0,0 1-1 0 0,0 0 1 0 0,0-1 0 0 0,0 1-1 0 0,0-1 1 0 0,0 1-1 0 0,0-1 1 0 0,0 0 0 0 0,0 0-1 0 0,2 0-4 0 0,15 7 49 0 0,-4 0-24 0 0,54 41 266 0 0,-66-43-411 0 0,0 1-1 0 0,1-1 1 0 0,-2 1 0 0 0,1 0 0 0 0,-1-1-1 0 0,0 1 1 0 0,0 0 0 0 0,0 0 0 0 0,-1 1-1 0 0,0-1 1 0 0,0 0 0 0 0,-1 0-1 0 0,0 1 1 0 0,0-1 0 0 0,0 0 0 0 0,-2 6 120 0 0,-3-7-1978 0 0,2-4-998 0 0,1 1-5159 0 0,2 1 1190 0 0</inkml:trace>
  <inkml:trace contextRef="#ctx0" brushRef="#br0" timeOffset="1586.02">2928 944 3009 0 0,'0'0'1617'0'0,"0"0"-506"0"0,0 0 92 0 0,0 0 492 0 0,0 0 368 0 0,0 0 47 0 0,0 0-270 0 0,0 0-409 0 0,0 0-352 0 0,0 0-234 0 0,0 0-151 0 0,0 0-70 0 0,23-17-33 0 0,71-55-59 0 0,-20-9 557 0 0,77-135-669 0 0,-151 217-445 0 0,-1 0 1 0 0,1 0-1 0 0,0-1 1 0 0,0 1-1 0 0,0 0 1 0 0,1 0-1 0 0,-1 0 1 0 0,0 0-1 0 0,0-1 1 0 0,0 1-1 0 0,1 0 1 0 0,-1 0-1 0 0,0-1 1 0 0,1 1-1 0 0,-1 0 1 0 0,0 0-1 0 0,1-1 1 0 0,-1 1-1 0 0,1 0 1 0 0,-1-1-1 0 0,1 1 1 0 0,-1-1-1 0 0,1 1 1 0 0,0-1-1 0 0,-1 1 1 0 0,1-1-1 0 0,0 1 1 0 0,-1-1-1 0 0,1 1 1 0 0,0-1-1 0 0,0 0 1 0 0,0 0-1 0 0,-1 1 1 0 0,1-1-1 0 0,0 0 1 0 0,0 0-1 0 0,0 0 1 0 0,-1 0-1 0 0,1 0 1 0 0,0 0-1 0 0,0 0 1 0 0,0 0-1 0 0,-1 0 1 0 0,1 0-1 0 0,0 0 1 0 0,0-1-1 0 0,0 1 1 0 0,-1 0-1 0 0,1 0 1 0 0,0-1-1 0 0,0 1 1 0 0,-1-1-1 0 0,1 1 1 0 0,0-1-1 0 0,-1 1 1 0 0,1-1-1 0 0,-1 1 1 0 0,1-1-1 0 0,0 1 1 0 0,-1-1-1 0 0,1 0 1 0 0,-1 1-1 0 0,0-1 1 0 0,1 0-1 0 0,-1 0 25 0 0,-13 173-132 0 0,15-170 143 0 0,-1 1 0 0 0,1-1 0 0 0,0 0-1 0 0,0 0 1 0 0,0-1 0 0 0,0 1 0 0 0,0 0 0 0 0,0 0-1 0 0,0-1 1 0 0,0 0 0 0 0,1 1 0 0 0,-1-1 0 0 0,1 0-1 0 0,-1 0 1 0 0,1 0 0 0 0,-1 0 0 0 0,1-1-1 0 0,-1 1 1 0 0,1-1 0 0 0,0 1 0 0 0,-1-1 0 0 0,1 0-1 0 0,0 0 1 0 0,-1 0 0 0 0,1-1 0 0 0,0 1-1 0 0,-1 0 1 0 0,1-1 0 0 0,0 0 0 0 0,-1 0 0 0 0,1 0-1 0 0,-1 0 1 0 0,0 0 0 0 0,1 0 0 0 0,0-1-11 0 0,16-7 40 0 0,-1-1 0 0 0,0 0 0 0 0,-1-1 0 0 0,0-2 0 0 0,0 1 0 0 0,-1-2 0 0 0,1-3-40 0 0,27-19 49 0 0,-21 16-26 0 0,-16 13-28 0 0,-1 1 1 0 0,1 0-1 0 0,-1 0 1 0 0,2 1-1 0 0,-1 0 1 0 0,0 0-1 0 0,1 1 1 0 0,0 0-1 0 0,0 0 1 0 0,0 1 0 0 0,1 0-1 0 0,-1 1 1 0 0,1-1-1 0 0,4 1 5 0 0,-10 3 16 0 0,-1 1 0 0 0,0-1 0 0 0,0 1-1 0 0,0 0 1 0 0,0 0 0 0 0,0 0 0 0 0,0 0 0 0 0,-1 0-1 0 0,1 0 1 0 0,-1 0 0 0 0,1 1 0 0 0,-1-1 0 0 0,0 1-1 0 0,0-1 1 0 0,0 1 0 0 0,0-1 0 0 0,0 1 0 0 0,0-1-1 0 0,-1 1 1 0 0,0 0 0 0 0,1-1 0 0 0,-1 1 0 0 0,0 1-16 0 0,2 7 39 0 0,6 19-21 0 0,-7-20-93 0 0,1 0-1 0 0,0-1 1 0 0,1 1 0 0 0,0-1 0 0 0,0 0 0 0 0,1 1 0 0 0,0-2-1 0 0,1 1 1 0 0,0 0 0 0 0,0-1 0 0 0,0 0 0 0 0,1 0 0 0 0,1-1-1 0 0,-1 1 1 0 0,2 0 75 0 0,7-4-2452 0 0,-4-5-1983 0 0,-3 1-2158 0 0,-5 0-115 0 0</inkml:trace>
  <inkml:trace contextRef="#ctx0" brushRef="#br0" timeOffset="1851.045">4082 145 9050 0 0,'0'0'1582'0'0,"0"0"-805"0"0,0 0-63 0 0,0 0 506 0 0,0 0 332 0 0,0 0 41 0 0,0 0-296 0 0,0 0-367 0 0,33 1-264 0 0,106 4-184 0 0,6-8 370 0 0,126-11-1344 0 0,-241 12-480 0 0,-16 1-1915 0 0,0 1-6466 0 0,-10 0 2342 0 0</inkml:trace>
  <inkml:trace contextRef="#ctx0" brushRef="#br0" timeOffset="2071.967">4121 480 5089 0 0,'0'0'3201'0'0,"0"0"-1644"0"0,0 0-358 0 0,0 0 398 0 0,0 0 242 0 0,0 0-52 0 0,0 0-308 0 0,31 5-435 0 0,102 15-356 0 0,-15-23 139 0 0,-87-4-687 0 0,190-36 292 0 0,-112 31-1374 0 0,-72 9-2749 0 0,0-1-5035 0 0,-23 3 1206 0 0</inkml:trace>
</inkml:ink>
</file>

<file path=ppt/ink/ink3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24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1584 0 0,'0'0'815'0'0,"0"0"-216"0"0,0 0 82 0 0,0 0 450 0 0,0 0 486 0 0,0 0 224 0 0,0 0-126 0 0,0 0-288 0 0,0 0-304 0 0,0 0-180 0 0,34-2-61 0 0,107-9-25 0 0,192-6 3704 0 0,443-55-2730 0 0,-599 61-2635 0 0,-139 10-4714 0 0,1 1-5457 0 0,-39 0 6665 0 0</inkml:trace>
</inkml:ink>
</file>

<file path=ppt/ink/ink3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24.9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22 9450 0 0,'0'0'2084'0'0,"0"0"-1126"0"0,0 0-721 0 0,0 0-35 0 0,0 0 303 0 0,0 0 381 0 0,0 0 183 0 0,0 0-55 0 0,0 0-217 0 0,0 0-261 0 0,6 36-169 0 0,18 113-115 0 0,-8 24 110 0 0,-25 147-1276 0 0,-15-155-3455 0 0,21-147-207 0 0,2-7-2416 0 0,1-10 5124 0 0</inkml:trace>
  <inkml:trace contextRef="#ctx0" brushRef="#br0" timeOffset="523.116">0 88 7034 0 0,'0'0'1229'0'0,"0"0"-310"0"0,0 0-195 0 0,0 0 200 0 0,0 0 279 0 0,0 0 118 0 0,0 0-107 0 0,0 0-161 0 0,0 0-176 0 0,33-4-150 0 0,107-13-122 0 0,46 18 882 0 0,-136 5-1192 0 0,-33-6-238 0 0,1 2-1 0 0,-1 0 0 0 0,0 1 1 0 0,0 1-1 0 0,0 1 0 0 0,0 0 1 0 0,-1 1-1 0 0,14 7-56 0 0,-28-12 8 0 0,0 0 1 0 0,-1 1-1 0 0,1-1 1 0 0,0 0-1 0 0,-1 1 0 0 0,1-1 1 0 0,-1 1-1 0 0,1-1 1 0 0,-1 1-1 0 0,0 0 0 0 0,1-1 1 0 0,-1 1-1 0 0,0 0 0 0 0,0 0 1 0 0,0 0-1 0 0,-1 0 1 0 0,1 0-1 0 0,0 0 0 0 0,-1 0 1 0 0,1 0-1 0 0,-1 1 1 0 0,0-1-1 0 0,0 0 0 0 0,0 0 1 0 0,0 0-1 0 0,0 0 1 0 0,0 0-1 0 0,-1 0 0 0 0,1 1 1 0 0,-1-1-1 0 0,1 0 1 0 0,-1 0-1 0 0,0 0 0 0 0,1 0 1 0 0,-1 0-1 0 0,0 0 1 0 0,-1-1-1 0 0,1 1 0 0 0,0 0 1 0 0,0 0-1 0 0,-1-1-8 0 0,-66 67 116 0 0,-254 119-5 0 0,313-182-105 0 0,0 0 0 0 0,0 1 0 0 0,1 0 0 0 0,-1 0 0 0 0,1 1 0 0 0,1 0 0 0 0,-1 0 0 0 0,1 1 0 0 0,1 0 0 0 0,0 0 0 0 0,0 1 0 0 0,0-1 0 0 0,1 1 0 0 0,-2 6-6 0 0,6-12 13 0 0,1 1-1 0 0,0-1 1 0 0,0 0 0 0 0,0 1 0 0 0,1-1 0 0 0,-1 1 0 0 0,1-1 0 0 0,0 1 0 0 0,0-1-1 0 0,0 0 1 0 0,0 0 0 0 0,0 1 0 0 0,1-1 0 0 0,-1 0 0 0 0,1 0 0 0 0,0 0 0 0 0,0-1-1 0 0,0 1 1 0 0,1 0 0 0 0,-1-1 0 0 0,1 1 0 0 0,-1-1 0 0 0,1 0 0 0 0,0 0-1 0 0,-1 0 1 0 0,3 1-13 0 0,84 38 922 0 0,-45-35-843 0 0,0-1 1 0 0,1-3-1 0 0,-1-1 0 0 0,9-3-79 0 0,15 1-6244 0 0,-60-2-3694 0 0,-8-1 3829 0 0</inkml:trace>
  <inkml:trace contextRef="#ctx0" brushRef="#br0" timeOffset="770.078">663 464 12035 0 0,'0'0'1323'0'0,"0"0"-641"0"0,0 0-131 0 0,0 0 316 0 0,0 0 289 0 0,0 0 30 0 0,0 0-191 0 0,0 0-274 0 0,0 0-237 0 0,33-5-165 0 0,102-16-100 0 0,93-32-1584 0 0,-197 44-451 0 0,-31 9 1721 0 0,27-8-5283 0 0,-11 1-2120 0 0,-9 3 3112 0 0</inkml:trace>
  <inkml:trace contextRef="#ctx0" brushRef="#br0" timeOffset="1320.298">1234 265 9162 0 0,'0'0'995'0'0,"0"0"-507"0"0,0 0-88 0 0,0 0 276 0 0,0 0 274 0 0,0 0 146 0 0,0 0-63 0 0,0 0-231 0 0,2 33-277 0 0,7 105-218 0 0,-6 85-68 0 0,-14-124-220 0 0,11-99-11 0 0,1 1 0 0 0,-1 0 1 0 0,0-1-1 0 0,0 1 1 0 0,0-1-1 0 0,0 1 1 0 0,0 0-1 0 0,0-1 1 0 0,0 1-1 0 0,0-1 1 0 0,0 1-1 0 0,0 0 1 0 0,0-1-1 0 0,0 1 1 0 0,0-1-1 0 0,-1 1 0 0 0,1 0 1 0 0,0-1-1 0 0,0 1 1 0 0,0-1-1 0 0,-1 1 1 0 0,1-1-1 0 0,0 1 1 0 0,-1-1-1 0 0,1 1 1 0 0,-1-1-1 0 0,1 1 1 0 0,-1-1-1 0 0,1 0 1 0 0,0 1-1 0 0,-1-1 0 0 0,0 0 1 0 0,1 1-1 0 0,-1-1 1 0 0,1 0-1 0 0,-1 0 1 0 0,1 1-1 0 0,-1-1 1 0 0,1 0-1 0 0,-1 0 1 0 0,0 0-1 0 0,1 0 1 0 0,-1 0-1 0 0,1 0 0 0 0,-1 0 1 0 0,0 0-1 0 0,1 0 1 0 0,-1 0-1 0 0,1 0 1 0 0,-1 0-1 0 0,0 0 1 0 0,1 0-1 0 0,-1-1 1 0 0,1 1-1 0 0,-1 0 1 0 0,1 0-1 0 0,-1-1 1 0 0,1 1-1 0 0,-1 0 0 0 0,1-1 1 0 0,-1 1-1 0 0,1-1 1 0 0,-1 1-1 0 0,1 0 1 0 0,-1-1-1 0 0,1 1 1 0 0,0-1-1 0 0,-1 1 1 0 0,1-1-9 0 0,-26-36 438 0 0,19 12-442 0 0,2 1 0 0 0,0-1 0 0 0,2 0 0 0 0,1 0 0 0 0,0 0-1 0 0,2 0 1 0 0,1 0 0 0 0,1 0 0 0 0,2 0 0 0 0,0 0-1 0 0,1 0 1 0 0,2 1 0 0 0,0 0 0 0 0,2 0 0 0 0,0 1 0 0 0,2 0-1 0 0,0 1 1 0 0,2 0 0 0 0,0 1 0 0 0,1 0 0 0 0,2 1-1 0 0,15-16 5 0 0,-14 19-17 0 0,-1 0 0 0 0,2 2-1 0 0,0 0 1 0 0,1 1-1 0 0,1 1 1 0 0,0 1-1 0 0,1 0 1 0 0,0 2-1 0 0,0 0 1 0 0,1 2 0 0 0,0 0-1 0 0,18-3 18 0 0,-37 9 9 0 0,1 1 0 0 0,-1-1-1 0 0,1 1 1 0 0,0 0 0 0 0,0 0 0 0 0,-1 0 0 0 0,1 0-1 0 0,0 0 1 0 0,0 1 0 0 0,0 0 0 0 0,0 0 0 0 0,0 0-1 0 0,0 0 1 0 0,0 1 0 0 0,0-1 0 0 0,-1 1 0 0 0,1 0-1 0 0,0 0 1 0 0,0 0 0 0 0,-1 1 0 0 0,1 0 0 0 0,-1-1 0 0 0,1 1-1 0 0,-1 0 1 0 0,1 1 0 0 0,-1-1 0 0 0,0 0 0 0 0,0 1-1 0 0,-1 0 1 0 0,1 0 0 0 0,0 0 0 0 0,-1 0 0 0 0,0 0-1 0 0,1 0 1 0 0,-1 1 0 0 0,-1-1 0 0 0,1 1 0 0 0,0-1-1 0 0,-1 1 1 0 0,1 2-9 0 0,-2 4 15 0 0,-1-1 0 0 0,0 1 1 0 0,0-1-1 0 0,-1 1 0 0 0,0-1 0 0 0,0 0 0 0 0,-1 0 0 0 0,-1 0 1 0 0,0 0-1 0 0,0 0 0 0 0,0-1 0 0 0,-1 1 0 0 0,0-1 1 0 0,-1 0-1 0 0,0-1 0 0 0,-4 5-15 0 0,-14 14 10 0 0,-1-2 1 0 0,-1 0-1 0 0,-1-2 1 0 0,-1-1-1 0 0,-1-1 1 0 0,-1-1-1 0 0,0-2 1 0 0,-2-1 0 0 0,-26 9-11 0 0,-19 14 168 0 0,95-34-511 0 0,0-3 388 0 0,1 0 0 0 0,0 1 0 0 0,-1 1 0 0 0,0 1 0 0 0,0 0-1 0 0,0 1 1 0 0,0 1 0 0 0,-1 1 0 0 0,0 1 0 0 0,3 2-45 0 0,39 44 172 0 0,-58-53-363 0 0,50 64-287 0 0,-21-52-8156 0 0,-24-11 2885 0 0,-4-3 2252 0 0</inkml:trace>
  <inkml:trace contextRef="#ctx0" brushRef="#br0" timeOffset="1904.474">1834 527 10882 0 0,'0'0'1662'0'0,"0"0"-735"0"0,0 0-355 0 0,0 0 81 0 0,0 0 212 0 0,0 0 175 0 0,0 0-39 0 0,0 0-171 0 0,0 0-181 0 0,0 0-184 0 0,0 0-124 0 0,0 0-82 0 0,0 0-69 0 0,6 20-60 0 0,18 63-29 0 0,16 5-1050 0 0,-40-80-3383 0 0,0-4-4526 0 0,0-1 2430 0 0</inkml:trace>
  <inkml:trace contextRef="#ctx0" brushRef="#br0" timeOffset="2183.97">1793 490 7962 0 0,'0'0'1060'0'0,"0"0"-576"0"0,0 0-152 0 0,0 0 231 0 0,0 0 242 0 0,0 0 181 0 0,0 0 2 0 0,0 0-108 0 0,0 0-99 0 0,33 0-99 0 0,101 2-50 0 0,-59 15 581 0 0,-71-15-1157 0 0,1 0-1 0 0,-1 0 1 0 0,0 0 0 0 0,0 1 0 0 0,0-1 0 0 0,0 1 0 0 0,0 1 0 0 0,0-1 0 0 0,-1 0 0 0 0,0 1-1 0 0,1-1 1 0 0,-1 1 0 0 0,0 0 0 0 0,-1 0 0 0 0,1 1 0 0 0,-1-1 0 0 0,0 0 0 0 0,0 1-1 0 0,0-1 1 0 0,-1 1 0 0 0,1 0 0 0 0,-1-1 0 0 0,0 1 0 0 0,-1 0 0 0 0,1 0 0 0 0,-1 0-1 0 0,0 0 1 0 0,0 0 0 0 0,0-1 0 0 0,-1 1 0 0 0,0 0 0 0 0,0 0 0 0 0,0 0 0 0 0,0-1-1 0 0,-1 1 1 0 0,0-1 0 0 0,0 1 0 0 0,0-1 0 0 0,0 1 0 0 0,-2 1-56 0 0,-5 4-109 0 0,0-1 1 0 0,0 0 0 0 0,0 0-1 0 0,-1-1 1 0 0,-1 0-1 0 0,1-1 1 0 0,-1 0 0 0 0,0 0-1 0 0,-1-1 1 0 0,0-1-1 0 0,0 0 1 0 0,0-1-1 0 0,-11 3 109 0 0,-55 10-11146 0 0,67-17 4099 0 0</inkml:trace>
</inkml:ink>
</file>

<file path=ppt/ink/ink3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22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1 170 9402 0 0,'0'0'1303'0'0,"0"0"-402"0"0,0 0-263 0 0,0 0-23 0 0,0 0 77 0 0,0 0 71 0 0,0 0 25 0 0,0 0-60 0 0,0 0-72 0 0,0 0-50 0 0,0 0-89 0 0,14 16-91 0 0,100 119 676 0 0,-92-100-903 0 0,-1 1 0 0 0,-2 0 0 0 0,-1 2-1 0 0,-2 0 1 0 0,-2 0 0 0 0,-1 2-1 0 0,-3-1 1 0 0,0 2 0 0 0,2 37-199 0 0,0-8 541 0 0,2-82 1925 0 0,17-42-2278 0 0,2 1 0 0 0,3 2 0 0 0,24-26-188 0 0,46-65 54 0 0,-83 112-300 0 0,-2-2 1 0 0,-1-1-1 0 0,-1 0 1 0 0,-2-2-1 0 0,-2 0 0 0 0,-1 0 1 0 0,-1-1-1 0 0,-2-1 1 0 0,-2 0-1 0 0,-1-3 246 0 0,-8 38-256 0 0,-1-25-2695 0 0,-12 18-7087 0 0,7 9 1188 0 0</inkml:trace>
  <inkml:trace contextRef="#ctx0" brushRef="#br0" timeOffset="1052.259">757 523 0 0 0,'0'0'847'0'0,"0"0"413"0"0,0 0 258 0 0,0 0 122 0 0,0 0-42 0 0,0 0-186 0 0,0 0-202 0 0,0 0-111 0 0,0 0-94 0 0,0 0-42 0 0,0 0-36 0 0,0 18-98 0 0,-1 133 1433 0 0,-5-4-1539 0 0,3-130-1327 0 0,-5-11-4741 0 0,8-6 2007 0 0,0 1-711 0 0,0 2 92 0 0</inkml:trace>
  <inkml:trace contextRef="#ctx0" brushRef="#br0" timeOffset="1383.34">693 582 0 0 0,'0'0'954'0'0,"0"0"424"0"0,0 0 238 0 0,0 0-35 0 0,0 0-246 0 0,0 0-277 0 0,35-4-205 0 0,109-13-147 0 0,-138 16-599 0 0,1 0 0 0 0,0 0 0 0 0,0 0 0 0 0,-1 1 0 0 0,1 0 0 0 0,0 0 0 0 0,0 1 1 0 0,0-1-1 0 0,-1 2 0 0 0,1-1 0 0 0,-1 1 0 0 0,1 0 0 0 0,-1 0 0 0 0,5 3-107 0 0,4 1 268 0 0,-10-4-175 0 0,1 0 0 0 0,-1 0 0 0 0,1 0 0 0 0,-1 1 1 0 0,0 0-1 0 0,0 0 0 0 0,0 0 0 0 0,0 0 0 0 0,0 1 1 0 0,-1 0-1 0 0,0 0 0 0 0,0 0 0 0 0,0 1 0 0 0,0-1 0 0 0,0 1 1 0 0,-1 0-1 0 0,0 0 0 0 0,0 0 0 0 0,0 0 0 0 0,-1 1 1 0 0,0-1-1 0 0,0 1 0 0 0,0-1 0 0 0,-1 1 0 0 0,0 0 0 0 0,0 0 1 0 0,0-1-1 0 0,-1 1 0 0 0,1 0 0 0 0,-2 0 0 0 0,1 0 1 0 0,0 0-1 0 0,-1 0 0 0 0,0-1 0 0 0,-1 1 0 0 0,1 0 0 0 0,-1-1 1 0 0,0 1-1 0 0,-3 3-93 0 0,-3 3 71 0 0,-2-2 0 0 0,0 1 0 0 0,0-1 0 0 0,-1-1 0 0 0,0 0 0 0 0,0 0 0 0 0,-1-1 0 0 0,0 0 0 0 0,-1-1 0 0 0,0-1 0 0 0,0 0 0 0 0,0-1 1 0 0,0 0-1 0 0,-1-1 0 0 0,0 0 0 0 0,-5-1-71 0 0,-144 8-5121 0 0,131-21-2200 0 0,24 5 3744 0 0</inkml:trace>
</inkml:ink>
</file>

<file path=ppt/ink/ink3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31.0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230 1 7498 0 0,'0'0'1165'0'0,"0"0"-366"0"0,0 0-176 0 0,0 0 218 0 0,0 0 305 0 0,0 0 214 0 0,0 0-101 0 0,0 0-361 0 0,0 0-309 0 0,0 0-127 0 0,0 0-20 0 0,1 9 64 0 0,-22 103 938 0 0,-15-34-967 0 0,-31 30 489 0 0,-29-3-5963 0 0,91-99 2220 0 0,1-2-3929 0 0,2-3 711 0 0</inkml:trace>
</inkml:ink>
</file>

<file path=ppt/ink/ink3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39.5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9642 0 0,'0'0'1230'0'0,"0"0"-203"0"0,0 0-173 0 0,0 0 3 0 0,0 0 180 0 0,6-33 165 0 0,20-99 65 0 0,-16 78 2798 0 0,-4 730-2576 0 0,-6-664-1479 0 0,2 63 64 0 0,-3-1 1 0 0,-4 1 0 0 0,-10 48-75 0 0,-8-5 140 0 0,22-111-116 0 0,1-6 8 0 0,16-9 164 0 0,76-91 114 0 0,-65 68-318 0 0,2 2 0 0 0,1 1 0 0 0,1 2 0 0 0,2 1 0 0 0,0 1 0 0 0,1 2 0 0 0,2 1 0 0 0,0 2 0 0 0,1 1 0 0 0,1 2 0 0 0,0 2 0 0 0,4 1 8 0 0,-40 12-12 0 0,-1 0 0 0 0,1 0 0 0 0,-1 0 0 0 0,1 1-1 0 0,0-1 1 0 0,0 0 0 0 0,-1 1 0 0 0,1-1 0 0 0,0 1 0 0 0,0 0-1 0 0,-1 0 1 0 0,1-1 0 0 0,0 1 0 0 0,0 0 0 0 0,0 1-1 0 0,-1-1 1 0 0,1 0 0 0 0,0 0 0 0 0,0 1 0 0 0,0-1-1 0 0,-1 1 1 0 0,1 0 0 0 0,0-1 0 0 0,-1 1 0 0 0,1 0 0 0 0,-1 0-1 0 0,1 0 1 0 0,-1 0 0 0 0,1 0 0 0 0,-1 1 0 0 0,0-1-1 0 0,1 0 1 0 0,-1 0 0 0 0,0 1 0 0 0,0-1 0 0 0,0 1 0 0 0,0-1-1 0 0,0 1 1 0 0,0 0 0 0 0,-1-1 0 0 0,1 1 0 0 0,0 0-1 0 0,-1-1 1 0 0,0 1 0 0 0,1 0 0 0 0,-1 0 0 0 0,0 0-1 0 0,0-1 1 0 0,0 1 0 0 0,0 0 0 0 0,0 0 12 0 0,-3 12 6 0 0,-1 0 0 0 0,-1 0-1 0 0,0-1 1 0 0,0 1 0 0 0,-2-1 0 0 0,1-1 0 0 0,-2 1 0 0 0,0-1 0 0 0,0 0 0 0 0,-1-1-1 0 0,-1 0 1 0 0,0 0 0 0 0,0-1 0 0 0,-1 0 0 0 0,-5 3-6 0 0,-15 17 24 0 0,0-2 0 0 0,-2-1 1 0 0,-1-2-1 0 0,-1-1 0 0 0,-1-1 0 0 0,0-3 0 0 0,-38 16-24 0 0,-10-21-1487 0 0,71-24-2025 0 0,11-3-4147 0 0,2 7-4 0 0</inkml:trace>
  <inkml:trace contextRef="#ctx0" brushRef="#br0" timeOffset="813.011">802 1005 0 0 0,'0'0'725'0'0,"0"0"1155"0"0,0 0 451 0 0,0 0 8 0 0,0 0-172 0 0,0 0-276 0 0,0 0-305 0 0,0 0-259 0 0,0 0-186 0 0,0 0-140 0 0,2 1-105 0 0,2 20 2332 0 0,-8 1-2291 0 0,4-15-817 0 0,-1-2-42 0 0,0 1 1 0 0,1-1-1 0 0,0 0 0 0 0,1 1 1 0 0,-1-1-1 0 0,1 0 1 0 0,0 1-1 0 0,0-1 0 0 0,0 0 1 0 0,1 0-1 0 0,0 0 0 0 0,0 0 1 0 0,0 0-1 0 0,1 0 0 0 0,-1-1 1 0 0,1 1-1 0 0,0-1 1 0 0,1 2-79 0 0,-1-3 56 0 0,0 0-1 0 0,1-1 1 0 0,-1 1 0 0 0,0-1 0 0 0,1 1 0 0 0,0-1 0 0 0,-1 0 0 0 0,1 0 0 0 0,0 0 0 0 0,0-1 0 0 0,0 0 0 0 0,0 1 0 0 0,0-1 0 0 0,1-1 0 0 0,-1 1 0 0 0,0 0 0 0 0,0-1-1 0 0,1 0 1 0 0,-1 0 0 0 0,0-1 0 0 0,0 1 0 0 0,1-1 0 0 0,-1 0 0 0 0,0 0 0 0 0,0 0 0 0 0,0 0 0 0 0,0-1 0 0 0,0 0 0 0 0,2-1-56 0 0,109-71 673 0 0,-114 74-671 0 0,142-129 241 0 0,-142 128-252 0 0,1 1-1 0 0,-1-1 1 0 0,1 0 0 0 0,-1 0-1 0 0,1 1 1 0 0,0-1-1 0 0,-1 0 1 0 0,1 1 0 0 0,-1 0-1 0 0,1-1 1 0 0,0 1-1 0 0,0 0 1 0 0,-1 0-1 0 0,1 0 1 0 0,0 0 0 0 0,-1 0-1 0 0,1 0 1 0 0,0 1-1 0 0,-1-1 1 0 0,1 0 0 0 0,0 1-1 0 0,-1 0 1 0 0,1-1-1 0 0,-1 1 1 0 0,1 0 0 0 0,-1 0-1 0 0,1-1 1 0 0,-1 1-1 0 0,1 1 1 0 0,-1-1 0 0 0,0 0-1 0 0,0 0 1 0 0,1 0-1 0 0,-1 1 1 0 0,0-1 0 0 0,0 0-1 0 0,0 1 1 0 0,0-1-1 0 0,-1 1 1 0 0,1-1 0 0 0,0 1-1 0 0,-1 0 1 0 0,1-1-1 0 0,-1 1 1 0 0,1-1 0 0 0,-1 1-1 0 0,0 0 1 0 0,0 0 9 0 0,20 27 7 0 0,-16-25 1 0 0,-1 0 0 0 0,0-1 0 0 0,1 0 0 0 0,0 0 0 0 0,0 0 0 0 0,0 0 1 0 0,0 0-1 0 0,0-1 0 0 0,1 0 0 0 0,-1 0 0 0 0,1 0 0 0 0,-1-1 0 0 0,1 1 0 0 0,0-1 0 0 0,-1 0 0 0 0,1 0 0 0 0,0-1 0 0 0,0 1 0 0 0,2-1-8 0 0,4-1 46 0 0,-1 0-1 0 0,0 0 1 0 0,0-1 0 0 0,0 0-1 0 0,0-1 1 0 0,-1 0-1 0 0,1-1 1 0 0,-1 0-1 0 0,1 0 1 0 0,-2-1-1 0 0,1-1 1 0 0,0 1-1 0 0,-1-1 1 0 0,0 0-1 0 0,0-1 1 0 0,6-7-46 0 0,103-136 841 0 0,-108 137-781 0 0,19-31-26 0 0,-1 0 0 0 0,-2-2 0 0 0,-3-1 0 0 0,-1-1 0 0 0,-3-1-1 0 0,-2-1 1 0 0,-2 0 0 0 0,-2-1 0 0 0,-2 0 0 0 0,-3 0 0 0 0,-2-1 0 0 0,-1-25-34 0 0,-4 53-23 0 0,1 16 0 0 0,0-1 0 0 0,0 1-1 0 0,-1 0 1 0 0,0-1 0 0 0,-1 1 0 0 0,0-1 0 0 0,0 1 0 0 0,0 0 0 0 0,-1 0 0 0 0,-1 0-1 0 0,0 0 1 0 0,0 0 0 0 0,0 0 0 0 0,-1 1 0 0 0,0-1 0 0 0,0 1 0 0 0,-2-2 23 0 0,4 9-31 0 0,1 0 1 0 0,-1-1 0 0 0,0 1 0 0 0,0 0-1 0 0,0 0 1 0 0,1 0 0 0 0,-1 0-1 0 0,0 0 1 0 0,0 1 0 0 0,0-1-1 0 0,1 0 1 0 0,-1 1 0 0 0,0 0 0 0 0,1-1-1 0 0,-1 1 1 0 0,0 0 0 0 0,1 0-1 0 0,-1 0 1 0 0,1 0 0 0 0,-1 0-1 0 0,1 0 1 0 0,0 0 0 0 0,-1 0 0 0 0,1 1-1 0 0,0-1 1 0 0,0 0 0 0 0,0 1-1 0 0,0-1 1 0 0,0 1 0 0 0,0-1-1 0 0,0 1 1 0 0,1 0 0 0 0,-1-1-1 0 0,0 1 1 0 0,1 0 0 0 0,-1-1 0 0 0,1 1-1 0 0,0 0 1 0 0,0 0 0 0 0,0 0-1 0 0,-1-1 1 0 0,2 2 30 0 0,-2-1 6 0 0,-18 61-21 0 0,4 2-1 0 0,2-1 1 0 0,3 1 0 0 0,3 1 0 0 0,2 0 0 0 0,4 0 0 0 0,2 0-1 0 0,6 26 16 0 0,2-19-15 0 0,3 0-1 0 0,4-1 1 0 0,2 0 0 0 0,3-2-1 0 0,14 26 16 0 0,-8 44-1722 0 0,-52-144-2202 0 0,-45-46-11568 0 0,58 38 11246 0 0</inkml:trace>
  <inkml:trace contextRef="#ctx0" brushRef="#br0" timeOffset="1053.487">1369 541 10690 0 0,'0'0'4432'0'0,"0"0"-2712"0"0,0 0-1258 0 0,0 0-264 0 0,0 0 122 0 0,0 0 254 0 0,0 0 150 0 0,0 0 19 0 0,0 0-102 0 0,0 0-119 0 0,35 6-111 0 0,115 19-93 0 0,-15-19 137 0 0,1-7-1530 0 0,-1-6 0 0 0,78-16 1075 0 0,-127 8-4873 0 0,-55 10 199 0 0,3-3-5839 0 0</inkml:trace>
</inkml:ink>
</file>

<file path=ppt/ink/ink3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45.0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0 0 0,'0'0'204'0'0,"0"0"551"0"0,0 0 130 0 0,0 0 144 0 0,0 0 196 0 0,0 0 77 0 0,0 0-33 0 0,0 0-167 0 0,0 0-140 0 0,0 0-100 0 0,0 0-116 0 0,0 0-91 0 0,0 0-79 0 0,17 19-44 0 0,56 62-21 0 0,-12 25 885 0 0,-38-49-839 0 0,-3 0 1 0 0,-2 1-1 0 0,6 38-557 0 0,-1-3 326 0 0,-5 10 554 0 0,-16-106 2046 0 0,2-16-2243 0 0,4-56-174 0 0,4 0 0 0 0,3 1 0 0 0,4-3-509 0 0,-13 51 38 0 0,67-289-80 0 0,-67 272-432 0 0,-5 26-2172 0 0,-1 16 835 0 0,0 23-8320 0 0,0-11 5599 0 0,0-3 2105 0 0</inkml:trace>
  <inkml:trace contextRef="#ctx0" brushRef="#br0" timeOffset="347.268">658 342 4449 0 0,'0'0'1027'0'0,"0"0"-387"0"0,0 0-68 0 0,0 0 375 0 0,0 0 404 0 0,0 0 179 0 0,0 0-109 0 0,0 0-267 0 0,0 0-282 0 0,0 0-237 0 0,13 33-179 0 0,42 102-129 0 0,-36-52 86 0 0,4 67-1017 0 0,-21-134-850 0 0,-2-10-3301 0 0,0-1-2244 0 0,0-5 5017 0 0</inkml:trace>
  <inkml:trace contextRef="#ctx0" brushRef="#br0" timeOffset="631.393">608 354 3273 0 0,'0'0'1073'0'0,"0"0"-403"0"0,0 0-277 0 0,0 0 187 0 0,0 0 411 0 0,0 0 229 0 0,0 0 42 0 0,0 0-110 0 0,0 0-188 0 0,0 0-166 0 0,0 0-182 0 0,0 0-122 0 0,33 9-82 0 0,104 32-55 0 0,49 9 761 0 0,-184-48-1092 0 0,1 0 0 0 0,0 0 0 0 0,0 0 0 0 0,-1 1 0 0 0,1-1 0 0 0,-1 1 0 0 0,0 0 1 0 0,0 0-1 0 0,0 0 0 0 0,0 0 0 0 0,0 0 0 0 0,-1 0 0 0 0,1 0 0 0 0,-1 1 0 0 0,0-1 1 0 0,0 0-1 0 0,0 1 0 0 0,0-1 0 0 0,-1 1 0 0 0,0-1 0 0 0,1 1 0 0 0,-1-1 0 0 0,0 1 1 0 0,-1-1-1 0 0,1 1 0 0 0,-1 0 0 0 0,1-1 0 0 0,-1 0 0 0 0,0 1 0 0 0,0-1 0 0 0,-1 0 0 0 0,1 1 1 0 0,-1-1-1 0 0,1 0 0 0 0,-1 0 0 0 0,0 0 0 0 0,0 0 0 0 0,-1 0 0 0 0,1-1 0 0 0,0 1 1 0 0,-1-1-1 0 0,0 1 0 0 0,1-1 0 0 0,-1 0 0 0 0,0 0 0 0 0,-1 0-26 0 0,-15 11-136 0 0,-2 0-1 0 0,1-2 1 0 0,-1 0-1 0 0,-1-1 1 0 0,0-1-1 0 0,0-2 1 0 0,-1 0-1 0 0,0-1 1 0 0,0-1-1 0 0,-1-1 1 0 0,-16 0 136 0 0,32-3-852 0 0,-23 1-278 0 0,24-4-2668 0 0,4-3-3535 0 0,3 5 5373 0 0</inkml:trace>
</inkml:ink>
</file>

<file path=ppt/ink/ink3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46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39 318 6929 0 0,'0'0'1461'0'0,"0"0"-604"0"0,0 0-389 0 0,0 0 179 0 0,0 0 432 0 0,0 0 237 0 0,0 0-15 0 0,0 0-178 0 0,0 0-226 0 0,0 0-209 0 0,0 0-144 0 0,31 2-125 0 0,98 5-108 0 0,-2-23 200 0 0,-65 5-690 0 0,23-4-182 0 0,-57 12-3932 0 0,-1 2-3749 0 0,-26 1 2366 0 0</inkml:trace>
  <inkml:trace contextRef="#ctx0" brushRef="#br0" timeOffset="241.835">0 624 2433 0 0,'0'0'4327'0'0,"0"0"-3092"0"0,0 0-870 0 0,0 0 342 0 0,0 0 404 0 0,0 0 191 0 0,0 0-67 0 0,34-2-292 0 0,109-7-319 0 0,78-25 292 0 0,-158 22-1222 0 0,90-15-366 0 0,-52 16-7299 0 0,-81 10 1722 0 0</inkml:trace>
  <inkml:trace contextRef="#ctx0" brushRef="#br0" timeOffset="1911.973">1158 108 2769 0 0,'0'0'1523'0'0,"0"0"-365"0"0,0 0-307 0 0,0 0-49 0 0,0 0 263 0 0,0 0 329 0 0,0 0 130 0 0,0 0-139 0 0,0 0-282 0 0,1 36-269 0 0,3 117-200 0 0,13 52 826 0 0,-11-142-1376 0 0,2-1 0 0 0,3 0 0 0 0,16 52-84 0 0,-18-88-2203 0 0,-9-25 733 0 0,0-1-677 0 0,0 0-1095 0 0,0-1-791 0 0,-4-2 374 0 0</inkml:trace>
  <inkml:trace contextRef="#ctx0" brushRef="#br0" timeOffset="2318.508">1026 127 2377 0 0,'0'0'2759'0'0,"0"0"-1216"0"0,0 0-428 0 0,0 0-103 0 0,0 0 85 0 0,0 0 122 0 0,0 0-61 0 0,34-19-156 0 0,108-58-192 0 0,-56 52 96 0 0,-70 25-713 0 0,-7-2-145 0 0,1 1 0 0 0,-1 0 0 0 0,1 0 0 0 0,-1 1 0 0 0,1 0 0 0 0,-1 1 0 0 0,0 0 0 0 0,1 0-1 0 0,-1 1 1 0 0,0 1 0 0 0,0-1 0 0 0,0 1 0 0 0,0 1 0 0 0,0 0 0 0 0,-1 0 0 0 0,1 1 0 0 0,-1-1 0 0 0,-1 2-1 0 0,1-1 1 0 0,-1 1 0 0 0,1 1 0 0 0,-2-1 0 0 0,1 1 0 0 0,-1 0 0 0 0,0 1 0 0 0,2 3-48 0 0,-7-4 12 0 0,0 1 1 0 0,-1 0-1 0 0,0 0 0 0 0,0-1 1 0 0,0 1-1 0 0,-1 0 1 0 0,0-1-1 0 0,-1 1 0 0 0,0-1 1 0 0,0 1-1 0 0,0-1 0 0 0,-1 0 1 0 0,0 0-1 0 0,-1 0 1 0 0,0 0-1 0 0,0 0 0 0 0,0-1 1 0 0,-1 0-1 0 0,1 0 0 0 0,-1 0 1 0 0,-1 0-1 0 0,1-1 1 0 0,-1 0-1 0 0,0 0 0 0 0,-1-1 1 0 0,1 1-1 0 0,-5 1-12 0 0,3 1 15 0 0,-43 30 147 0 0,42-31-101 0 0,0-1 1 0 0,0 1-1 0 0,0 0 0 0 0,1 1 0 0 0,1 0 0 0 0,-1 1 0 0 0,1-1 0 0 0,0 2 0 0 0,-4 5-61 0 0,9-9 40 0 0,1 0 0 0 0,-1 1 0 0 0,1-1 0 0 0,0 0 0 0 0,1 1 0 0 0,-1-1-1 0 0,1 1 1 0 0,0-1 0 0 0,0 1 0 0 0,1-1 0 0 0,0 1 0 0 0,0-1 0 0 0,0 1 0 0 0,0-1-1 0 0,1 0 1 0 0,0 0 0 0 0,0 1 0 0 0,0-1 0 0 0,3 4-40 0 0,6 9 247 0 0,0 0 0 0 0,1 0 0 0 0,1-1 1 0 0,0-1-1 0 0,1 0 0 0 0,1-1 0 0 0,1-1 0 0 0,0 0 1 0 0,0-1-1 0 0,2 0 0 0 0,-1-2 0 0 0,2 0 0 0 0,-1-1 1 0 0,6 1-248 0 0,32-2-330 0 0,-32-9-5629 0 0,-10 0-1507 0 0,-11 0-496 0 0</inkml:trace>
  <inkml:trace contextRef="#ctx0" brushRef="#br0" timeOffset="2580.354">1887 417 9970 0 0,'0'0'1395'0'0,"0"0"-492"0"0,0 0-439 0 0,0 0 7 0 0,0 0 273 0 0,0 0 227 0 0,0 0 65 0 0,0 0-94 0 0,0 0-190 0 0,0 0-173 0 0,0 0-147 0 0,0 0-111 0 0,13 31-94 0 0,38 96-75 0 0,-6-61 23 0 0,-29-54-151 0 0,48 54-1537 0 0,-58-63 845 0 0,-1 0-2435 0 0,-4 2-8963 0 0,-1-5 9858 0 0</inkml:trace>
  <inkml:trace contextRef="#ctx0" brushRef="#br0" timeOffset="2883.769">1827 388 6289 0 0,'0'0'1273'0'0,"0"0"-455"0"0,0 0-367 0 0,0 0 4 0 0,0 0 249 0 0,0 0 206 0 0,0 0 57 0 0,0 0-97 0 0,0 0-211 0 0,0 0-191 0 0,33 2-153 0 0,106 9-95 0 0,-14 16 383 0 0,-115-23-520 0 0,-1-1 0 0 0,0 2 1 0 0,0-1-1 0 0,0 1 0 0 0,-1 0 1 0 0,0 1-1 0 0,0 0 0 0 0,0 0 0 0 0,-1 1 1 0 0,1 0-1 0 0,2 5-83 0 0,-7-9 46 0 0,-1 0 0 0 0,0 0 0 0 0,0 1-1 0 0,0-1 1 0 0,0 1 0 0 0,0-1 0 0 0,-1 1 0 0 0,0 0 0 0 0,0 0 0 0 0,0 0 0 0 0,0 0-1 0 0,0-1 1 0 0,-1 1 0 0 0,0 0 0 0 0,0 0 0 0 0,0 0 0 0 0,0 0 0 0 0,-1 0 0 0 0,1 0 0 0 0,-1 0-1 0 0,0 0 1 0 0,0 0 0 0 0,0-1 0 0 0,-1 1 0 0 0,1 0 0 0 0,-1-1 0 0 0,0 1 0 0 0,0-1-1 0 0,-1 0 1 0 0,0 2-46 0 0,-12 14-41 0 0,0-1 0 0 0,-2-1 0 0 0,0 0-1 0 0,0-1 1 0 0,-2-1 0 0 0,0-1 0 0 0,0 0-1 0 0,-2-2 1 0 0,1 0 0 0 0,-2-1 0 0 0,1-2-1 0 0,-1 0 1 0 0,-23 6 41 0 0,7-11-1512 0 0,32-6-2273 0 0,4-3-3423 0 0,2 1 2955 0 0</inkml:trace>
  <inkml:trace contextRef="#ctx0" brushRef="#br0" timeOffset="3900.989">2430 613 0 0 0,'0'0'1134'0'0,"0"0"330"0"0,0 0 46 0 0,0 0 13 0 0,0 0 70 0 0,0 0 89 0 0,0 0 56 0 0,0 0-110 0 0,14 0-209 0 0,41 1-269 0 0,-3-25 652 0 0,-39 13-1401 0 0,25-16-52 0 0,-2-3 1 0 0,-1-1 0 0 0,-1-2 0 0 0,-2-1-1 0 0,-1-1 1 0 0,-2-2 0 0 0,-1-1 0 0 0,8-17-350 0 0,-31 49-33 0 0,-1-1 1 0 0,0 0-1 0 0,0 1 1 0 0,0-2-1 0 0,0 1 1 0 0,-1 0 0 0 0,-1-1-1 0 0,1 1 1 0 0,-1-1-1 0 0,0 0 1 0 0,-1 0-1 0 0,0 0 1 0 0,0 0 0 0 0,-1 0-1 0 0,0 0 1 0 0,-1-5 32 0 0,-1 12-78 0 0,0 0 1 0 0,0 0-1 0 0,-1 0 0 0 0,1 0 1 0 0,0 0-1 0 0,-1 0 0 0 0,1 1 1 0 0,0-1-1 0 0,-1 1 1 0 0,1 0-1 0 0,-1 0 0 0 0,1 0 1 0 0,-1 0-1 0 0,1 0 0 0 0,-1 0 1 0 0,1 1-1 0 0,-1-1 1 0 0,1 1-1 0 0,0-1 0 0 0,-1 1 1 0 0,1 0-1 0 0,0 0 0 0 0,0 0 1 0 0,-1 1-1 0 0,1-1 1 0 0,0 0-1 0 0,0 1 0 0 0,0-1 1 0 0,0 2 77 0 0,-11 6-55 0 0,0 2 1 0 0,1-1 0 0 0,0 2 0 0 0,1 0 0 0 0,0 0-1 0 0,1 1 1 0 0,0 0 0 0 0,1 1 0 0 0,1 0 0 0 0,0 0-1 0 0,1 1 1 0 0,0 0 0 0 0,1 0 0 0 0,1 0-1 0 0,0 1 1 0 0,2 0 0 0 0,-1 0 0 0 0,2 0 0 0 0,0 0-1 0 0,1 15 55 0 0,2-27 2 0 0,0 0 0 0 0,0 0 0 0 0,0 0 1 0 0,0 0-1 0 0,1 0 0 0 0,0 0 0 0 0,0 0 0 0 0,0 0 0 0 0,0-1 0 0 0,0 1 0 0 0,1-1 0 0 0,0 1 0 0 0,-1-1 0 0 0,1 0 0 0 0,1 0 0 0 0,-1 0 0 0 0,0-1 0 0 0,1 1 0 0 0,-1-1 0 0 0,1 0 0 0 0,0 1 0 0 0,0-2 0 0 0,-1 1 0 0 0,1 0 0 0 0,1-1 0 0 0,-1 0 0 0 0,2 1-2 0 0,119 14 610 0 0,-100-16-355 0 0,0-2 0 0 0,-1 0 0 0 0,1-2 0 0 0,0 0 0 0 0,-1-2 0 0 0,0 0 0 0 0,0-2 0 0 0,-1-1 0 0 0,19-10-255 0 0,-26 12 115 0 0,0-1 0 0 0,0 0 0 0 0,-1-2 0 0 0,0 0 0 0 0,-1 0 1 0 0,0-2-1 0 0,-1 1 0 0 0,0-2 0 0 0,-1 0 0 0 0,0 0 0 0 0,-1-1 0 0 0,-1-1 0 0 0,0 1 1 0 0,-1-2-1 0 0,7-15-115 0 0,-14 29 5 0 0,-1 0 0 0 0,0-1 0 0 0,0 1 0 0 0,0 0 0 0 0,0 0 0 0 0,0-1-1 0 0,-1 1 1 0 0,1-1 0 0 0,-1 1 0 0 0,0 0 0 0 0,1-1 0 0 0,-1 1 0 0 0,0-1 0 0 0,0 1 0 0 0,-1-1 0 0 0,1 1 0 0 0,0-1 0 0 0,-1 1 0 0 0,0 0 0 0 0,1-1 0 0 0,-1 1 0 0 0,0 0 0 0 0,0-1 0 0 0,0 1 0 0 0,-1 0 0 0 0,1 0 0 0 0,0 0 0 0 0,-1 0 0 0 0,1 0 0 0 0,-1 0-1 0 0,0 1 1 0 0,0-1 0 0 0,0 0 0 0 0,0 1 0 0 0,0-1 0 0 0,0 1 0 0 0,0 0 0 0 0,0 0 0 0 0,-3-1-5 0 0,-2 3-65 0 0,0 1 0 0 0,0 0 1 0 0,0 1-1 0 0,0-1 0 0 0,1 1 0 0 0,-1 1 0 0 0,1-1 1 0 0,0 1-1 0 0,-1 0 0 0 0,2 1 0 0 0,-1-1 0 0 0,0 1 1 0 0,1 0-1 0 0,0 1 0 0 0,0-1 0 0 0,1 1 0 0 0,0 0 0 0 0,0 0 1 0 0,0 0-1 0 0,0 1 0 0 0,1-1 0 0 0,0 1 0 0 0,1 0 1 0 0,-1 0-1 0 0,0 4 65 0 0,1-7-38 0 0,-1 0 0 0 0,1 0 0 0 0,0 1 1 0 0,0-1-1 0 0,0 0 0 0 0,1 1 0 0 0,-1-1 0 0 0,1 1 1 0 0,0 0-1 0 0,0-1 0 0 0,1 1 0 0 0,-1 0 1 0 0,1-1-1 0 0,0 1 0 0 0,1 0 0 0 0,-1-1 0 0 0,1 1 1 0 0,0 0-1 0 0,0-1 0 0 0,0 1 0 0 0,1-1 0 0 0,-1 1 1 0 0,1-1-1 0 0,0 0 0 0 0,0 0 0 0 0,1 1 1 0 0,-1-2-1 0 0,1 1 0 0 0,0 0 0 0 0,0 0 0 0 0,0-1 1 0 0,1 0-1 0 0,-1 0 0 0 0,1 0 0 0 0,0 0 0 0 0,0 0 1 0 0,0-1-1 0 0,0 1 0 0 0,4 0 38 0 0,6 1 69 0 0,1-1 1 0 0,0 0-1 0 0,1-1 0 0 0,-1-1 0 0 0,0 0 1 0 0,0-1-1 0 0,1-1 0 0 0,-1-1 1 0 0,0 0-1 0 0,0 0 0 0 0,0-2 0 0 0,-1 0 1 0 0,1-1-1 0 0,-1 0 0 0 0,0-1 0 0 0,4-2-69 0 0,4-1 121 0 0,-1 0-1 0 0,1-2 0 0 0,-2 0 1 0 0,0-1-1 0 0,0-1 0 0 0,-1-1 1 0 0,-1-1-1 0 0,0 0 0 0 0,-1-1 0 0 0,-1-1 1 0 0,0-1-1 0 0,-1 0 0 0 0,-1-1 1 0 0,-1-1-1 0 0,-1 0 0 0 0,-1 0 1 0 0,0-1-1 0 0,-2-1 0 0 0,7-20-120 0 0,-15 41 9 0 0,0-1 0 0 0,0 1 0 0 0,0 0 0 0 0,0-1 1 0 0,-1 1-1 0 0,1-1 0 0 0,0 1 0 0 0,-1-1 0 0 0,0 1 0 0 0,1-1 0 0 0,-1 0 0 0 0,0 1 0 0 0,1-1 0 0 0,-1 0 0 0 0,0 1 0 0 0,0-1 0 0 0,0 1 0 0 0,-1-1 0 0 0,1 0 0 0 0,0 1 0 0 0,-1-1 1 0 0,1 1-1 0 0,0-1 0 0 0,-1 1 0 0 0,0-1 0 0 0,1 1 0 0 0,-1-1 0 0 0,0 1 0 0 0,0-1 0 0 0,0 1 0 0 0,0 0 0 0 0,0 0 0 0 0,0-1 0 0 0,0 1 0 0 0,-1 0 0 0 0,1 0 0 0 0,0 0 1 0 0,-1 0-1 0 0,1 0 0 0 0,0 1 0 0 0,-1-1 0 0 0,1 0 0 0 0,-1 1 0 0 0,1-1 0 0 0,-1 1 0 0 0,0-1 0 0 0,1 1 0 0 0,-1 0 0 0 0,-1-1-9 0 0,-1 4-16 0 0,0 0 0 0 0,0 0-1 0 0,0 1 1 0 0,1-1 0 0 0,-1 1-1 0 0,1 0 1 0 0,-1-1-1 0 0,1 1 1 0 0,1 1 0 0 0,-1-1-1 0 0,1 0 1 0 0,-1 1 0 0 0,1-1-1 0 0,0 1 1 0 0,0 2 16 0 0,0-2-8 0 0,-7 14-14 0 0,0 0 0 0 0,2 0 0 0 0,1 1 0 0 0,0 0 0 0 0,1 1 0 0 0,1-1 0 0 0,1 1 0 0 0,1-1 0 0 0,1 1 0 0 0,1 0 1 0 0,1 15 21 0 0,2-25-42 0 0,0-1 1 0 0,1 1 0 0 0,0-1 0 0 0,1 0 0 0 0,0 0 0 0 0,0-1 0 0 0,1 1 0 0 0,0-1 0 0 0,1 0 0 0 0,0-1-1 0 0,1 1 1 0 0,-1-2 0 0 0,1 1 0 0 0,1-1 0 0 0,-1 0 0 0 0,1-1 0 0 0,1 0 0 0 0,-1 0 0 0 0,1-1 0 0 0,0 0 0 0 0,0-1-1 0 0,7 3 42 0 0,88 22-4863 0 0,-67-25-4011 0 0,-26-4 2399 0 0</inkml:trace>
  <inkml:trace contextRef="#ctx0" brushRef="#br0" timeOffset="4142.094">4139 377 11346 0 0,'0'0'2761'0'0,"0"0"-1517"0"0,0 0-386 0 0,0 0 167 0 0,0 0 160 0 0,0 0-17 0 0,0 0-217 0 0,0 0-284 0 0,-6 33-234 0 0,-16 104-148 0 0,17-27 117 0 0,4-100-515 0 0,1 1-1 0 0,0 0 1 0 0,1-1 0 0 0,0 1-1 0 0,1-1 1 0 0,0 0 0 0 0,1 1 0 0 0,0-1-1 0 0,0 0 1 0 0,1 0 0 0 0,0-1 0 0 0,1 1-1 0 0,1 0 114 0 0,2-3-2287 0 0,-3-17-11905 0 0,-5 6 9819 0 0</inkml:trace>
  <inkml:trace contextRef="#ctx0" brushRef="#br0" timeOffset="4399.41">4054 366 9122 0 0,'0'0'1104'0'0,"0"0"-558"0"0,0 0-158 0 0,0 0 160 0 0,0 0 155 0 0,0 0 87 0 0,0 0 12 0 0,0 0 3 0 0,0 0 22 0 0,0 0-1 0 0,34 15-35 0 0,104 47-56 0 0,-76-14 289 0 0,-58-40-842 0 0,1-2-67 0 0,-1 0-1 0 0,0 0 0 0 0,0 1 0 0 0,-1 0 0 0 0,0-1 0 0 0,0 1 0 0 0,0 0 0 0 0,-1 0 0 0 0,0 1 0 0 0,0-1 0 0 0,-1 0 0 0 0,0 1 0 0 0,-1-1 1 0 0,1 1-1 0 0,-1-1 0 0 0,-1 0 0 0 0,1 1 0 0 0,-1-1 0 0 0,-1 1 0 0 0,1-1 0 0 0,-1 0 0 0 0,-1 0 0 0 0,1 0 0 0 0,-3 4-114 0 0,-8 4 21 0 0,-1-2 0 0 0,0 0 0 0 0,0 0 0 0 0,-2-1 0 0 0,1-1 0 0 0,-2-1 0 0 0,1 0 0 0 0,-1-1 0 0 0,-1-1 0 0 0,1-1 0 0 0,-1 0 0 0 0,-6 0-21 0 0,-42 4-1964 0 0,44-10-1846 0 0,0-1-4199 0 0,9 0-391 0 0</inkml:trace>
</inkml:ink>
</file>

<file path=ppt/ink/ink3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54.0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1 618 0 0 0,'0'0'1224'0'0,"0"0"14"0"0,0 0 107 0 0,0 0 280 0 0,0 0 266 0 0,31-11 119 0 0,100-34-142 0 0,-37-10 1047 0 0,41-57-131 0 0,-4-6-1 0 0,35-49-2783 0 0,-163 163 24 0 0,9-9 34 0 0,1 0-1 0 0,1 0 0 0 0,-1 1 0 0 0,2 1 0 0 0,0 0 0 0 0,0 1 0 0 0,10-5-57 0 0,-23 14 2 0 0,0 0 1 0 0,0 0-1 0 0,0 0 1 0 0,0 0 0 0 0,0 1-1 0 0,0-1 1 0 0,0 0-1 0 0,0 1 1 0 0,0 0-1 0 0,0 0 1 0 0,0-1-1 0 0,0 1 1 0 0,0 0-1 0 0,1 0 1 0 0,-1 1-1 0 0,0-1 1 0 0,0 0-1 0 0,0 1 1 0 0,0 0-1 0 0,0-1 1 0 0,0 1-1 0 0,0 0 1 0 0,0 0-1 0 0,-1 0 1 0 0,1 0-1 0 0,0 0 1 0 0,0 0-1 0 0,-1 0 1 0 0,1 1-1 0 0,-1-1 1 0 0,1 1-1 0 0,-1-1 1 0 0,1 1-1 0 0,-1 0 1 0 0,0-1-1 0 0,0 1 1 0 0,0 0-1 0 0,0 0 1 0 0,0 0-1 0 0,0 0 1 0 0,-1 0-1 0 0,1 0 1 0 0,-1 0-3 0 0,10 95 304 0 0,-10-88-264 0 0,-2 21 30 0 0,-1 0 1 0 0,-2 0-1 0 0,-1 0 0 0 0,-1-1 1 0 0,-1 0-1 0 0,-2 0 1 0 0,-1-1-1 0 0,-1 0 0 0 0,-2-1 1 0 0,0-1-1 0 0,-2 0 0 0 0,-1-1 1 0 0,-1 0-1 0 0,-1-1 0 0 0,-1-2 1 0 0,-2 2-71 0 0,15-17 0 0 0,0 0 1 0 0,0 0 0 0 0,0-1 0 0 0,-1 0-1 0 0,0 0 1 0 0,0 0 0 0 0,0-1 0 0 0,-1-1-1 0 0,0 1 1 0 0,0-1 0 0 0,0-1 0 0 0,0 0-1 0 0,0 0 1 0 0,-1-1 0 0 0,0 0 0 0 0,-3 0-1 0 0,10-1-37 0 0,1-1 0 0 0,0 0 0 0 0,-1 1 1 0 0,1-1-1 0 0,-1 0 0 0 0,1 0 0 0 0,-1 0 1 0 0,1-1-1 0 0,-1 1 0 0 0,1-1 0 0 0,0 1 0 0 0,-1-1 1 0 0,1 0-1 0 0,0 0 0 0 0,0 0 0 0 0,-1 0 1 0 0,1 0-1 0 0,0 0 0 0 0,0-1 0 0 0,0 1 1 0 0,0-1-1 0 0,1 1 0 0 0,-1-1 0 0 0,0 0 1 0 0,1 0-1 0 0,-1 0 0 0 0,1 0 0 0 0,-1 0 0 0 0,1 0 1 0 0,0 0-1 0 0,0 0 0 0 0,0-1 0 0 0,0 1 1 0 0,0 0-1 0 0,1 0 0 0 0,-1-1 0 0 0,1 1 37 0 0,-2-7-468 0 0,0 0 0 0 0,1 1 0 0 0,0-1 0 0 0,1 0 0 0 0,0 0 0 0 0,0 0 0 0 0,1 1 0 0 0,0-1 0 0 0,0 0 0 0 0,1 1 0 0 0,0-1 0 0 0,1 1 0 0 0,0-1 468 0 0,29-67-9945 0 0,-30 70 8835 0 0,5-14-2087 0 0</inkml:trace>
  <inkml:trace contextRef="#ctx0" brushRef="#br0" timeOffset="345.782">1354 73 0 0 0,'0'0'616'0'0,"0"0"1351"0"0,0 0 479 0 0,0 0-20 0 0,0 0-247 0 0,0 0-385 0 0,0 0-331 0 0,0 0-254 0 0,-19 31-226 0 0,-62 101-197 0 0,70-116-546 0 0,1 0 1 0 0,1 1-1 0 0,0 1 1 0 0,1-1-1 0 0,1 1 1 0 0,0 1 0 0 0,1 0-1 0 0,0 6-240 0 0,3-18 62 0 0,1 1 0 0 0,0-1 0 0 0,0 0 0 0 0,1 1-1 0 0,0-1 1 0 0,0 1 0 0 0,1 0 0 0 0,0-1 0 0 0,0 1 0 0 0,0 0 0 0 0,1-1-1 0 0,1 1 1 0 0,-1-1 0 0 0,1 1 0 0 0,0-1 0 0 0,1 0 0 0 0,0 0-1 0 0,0 0 1 0 0,0 0 0 0 0,1-1 0 0 0,0 1 0 0 0,0-1 0 0 0,1 0 0 0 0,0 0-1 0 0,0 0 1 0 0,0-1 0 0 0,1 1 0 0 0,-1-1 0 0 0,1-1 0 0 0,1 1 0 0 0,-1-1-1 0 0,1 0 1 0 0,-1-1 0 0 0,1 1 0 0 0,0-1 0 0 0,0-1 0 0 0,3 1-62 0 0,1-1 114 0 0,0-2 1 0 0,0 1 0 0 0,0-2 0 0 0,0 1 0 0 0,-1-2 0 0 0,1 1 0 0 0,0-1-1 0 0,0-1 1 0 0,-1 0 0 0 0,1 0 0 0 0,-1-1 0 0 0,0-1 0 0 0,0 0 0 0 0,-1 0-1 0 0,1-1 1 0 0,-1 0 0 0 0,-1 0 0 0 0,1-1 0 0 0,-1 0 0 0 0,0-1 0 0 0,0 0-1 0 0,-1 0 1 0 0,0 0 0 0 0,-1-1 0 0 0,0 0 0 0 0,0-1 0 0 0,-1 1 0 0 0,0-1 0 0 0,0 0-1 0 0,-1 0 1 0 0,-1-1 0 0 0,0 1 0 0 0,0-1 0 0 0,-1 1 0 0 0,0-1 0 0 0,-1 0-1 0 0,0 0 1 0 0,-1 0 0 0 0,0 0 0 0 0,-1 0 0 0 0,0 0 0 0 0,-1 0 0 0 0,0 1-1 0 0,-1-1 1 0 0,0 0 0 0 0,0 1 0 0 0,-1 0 0 0 0,-3-5-115 0 0,0 2-193 0 0,0-1 0 0 0,-2 1 1 0 0,0 0-1 0 0,0 1 0 0 0,-1 0 0 0 0,0 0 1 0 0,-1 1-1 0 0,-1 0 0 0 0,1 1 0 0 0,-11-6 193 0 0,15 11-691 0 0,-1 1 0 0 0,0-1 0 0 0,0 2 0 0 0,0-1 0 0 0,0 1 0 0 0,-1 0 0 0 0,1 1 0 0 0,-1 0 0 0 0,0 0 0 0 0,0 1 0 0 0,0 0 0 0 0,-3 0 691 0 0,-12 1-6433 0 0,8 0-2509 0 0</inkml:trace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3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03.9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0 907 0 0 0,'0'0'1207'0'0,"0"0"-415"0"0,0 0-348 0 0,0 0-170 0 0,0 0 24 0 0,0 0 220 0 0,0 0 323 0 0,0 0 265 0 0,0 0 138 0 0,0 0 16 0 0,0 0-91 0 0,14 0-132 0 0,140-11 3025 0 0,-111-6-3416 0 0,-1-2-1 0 0,-1-1 1 0 0,-1-3-1 0 0,-1-1 1 0 0,-1-2-1 0 0,-1-1 1 0 0,-2-2-1 0 0,7-9-645 0 0,6-5 143 0 0,-3-3 0 0 0,-1-1 0 0 0,-3-2 0 0 0,-2-2 0 0 0,-2-2 0 0 0,9-20-143 0 0,-38 62-3 0 0,-1-1-1 0 0,0 0 1 0 0,-1-1 0 0 0,0 1 0 0 0,-1-1 0 0 0,-1 0 0 0 0,0-1 0 0 0,0 1 0 0 0,-2-1 0 0 0,1 0 0 0 0,-2 1 0 0 0,0-1 0 0 0,0 0-1 0 0,-2 0 1 0 0,0 0 0 0 0,-2-11 3 0 0,2 23-52 0 0,-1 0 0 0 0,0 0 0 0 0,0 0 0 0 0,0 0 0 0 0,0 0 0 0 0,0 0 0 0 0,-1 0 0 0 0,1 1 0 0 0,0-1 0 0 0,-1 1 0 0 0,1 0 0 0 0,-1 0 0 0 0,0 0 0 0 0,1 0 0 0 0,-1 0 0 0 0,0 0 0 0 0,0 1 0 0 0,1-1 0 0 0,-1 1 0 0 0,0 0 0 0 0,0 0 0 0 0,0 0 0 0 0,0 0 0 0 0,1 0 0 0 0,-1 1 0 0 0,0-1 0 0 0,0 1 0 0 0,1 0 0 0 0,-1 0 0 0 0,0 0 0 0 0,1 0 0 0 0,-1 0 0 0 0,1 1 0 0 0,-1-1 0 0 0,1 1 0 0 0,0-1 0 0 0,-1 1 0 0 0,1 0 0 0 0,0 0 0 0 0,0 0 0 0 0,0 0 0 0 0,1 0 0 0 0,-1 1 52 0 0,-16 18-61 0 0,0 1 1 0 0,2 0 0 0 0,0 1-1 0 0,2 1 1 0 0,0 0 0 0 0,2 1-1 0 0,1 1 1 0 0,1 0 0 0 0,1 0-1 0 0,1 1 1 0 0,1 0 0 0 0,0 9 60 0 0,4-17 9 0 0,0 1 1 0 0,1 0-1 0 0,1 0 0 0 0,0 0 1 0 0,2 0-1 0 0,0 0 1 0 0,2-1-1 0 0,0 3-9 0 0,-1-14 16 0 0,0-1 1 0 0,0 1-1 0 0,1-1 0 0 0,0 1 0 0 0,1-1 0 0 0,-1 0 0 0 0,1 0 0 0 0,1-1 1 0 0,-1 1-1 0 0,1-1 0 0 0,0 0 0 0 0,0 0 0 0 0,1 0 0 0 0,0-1 1 0 0,0 0-1 0 0,0 0 0 0 0,1 0 0 0 0,0-1 0 0 0,0 0 0 0 0,0 0 0 0 0,4 1-16 0 0,10 2 66 0 0,1-1-1 0 0,-1-1 0 0 0,1-1 0 0 0,0-1 0 0 0,1 0 1 0 0,-1-2-1 0 0,0-1 0 0 0,0-1 0 0 0,17-2-65 0 0,-15-2 68 0 0,0-2 0 0 0,-1 0-1 0 0,0-1 1 0 0,-1-1 0 0 0,0-1 0 0 0,0-2-1 0 0,-1 0 1 0 0,-1-1 0 0 0,0-1 0 0 0,0 0-1 0 0,-2-2 1 0 0,0 0 0 0 0,-1-1 0 0 0,0-1-1 0 0,-2-1 1 0 0,0 0 0 0 0,-1-1 0 0 0,-1 0-1 0 0,0-1 1 0 0,2-10-68 0 0,-4 11-6 0 0,-1 0-1 0 0,-1 0 1 0 0,-2-1-1 0 0,0 0 0 0 0,0 0 1 0 0,-2-1-1 0 0,-1 1 1 0 0,-1-1-1 0 0,0-1 1 0 0,-2 1-1 0 0,-1 0 1 0 0,-1-9 6 0 0,1 31-16 0 0,0 1 1 0 0,0-1-1 0 0,0 1 1 0 0,0-1-1 0 0,0 0 1 0 0,0 1-1 0 0,0-1 1 0 0,0 1 0 0 0,0-1-1 0 0,0 0 1 0 0,0 1-1 0 0,0-1 1 0 0,-1 1-1 0 0,1-1 1 0 0,0 0-1 0 0,0 1 1 0 0,0-1 0 0 0,-1 0-1 0 0,1 1 1 0 0,0-1-1 0 0,-1 0 1 0 0,1 1-1 0 0,0-1 1 0 0,-1 0-1 0 0,1 1 1 0 0,0-1-1 0 0,-1 0 1 0 0,1 0 0 0 0,0 0-1 0 0,-1 1 1 0 0,1-1-1 0 0,0 0 1 0 0,-1 0-1 0 0,1 0 1 0 0,-1 0-1 0 0,1 0 1 0 0,-1 0 0 0 0,1 0-1 0 0,0 0 1 0 0,-1 0-1 0 0,1 0 1 0 0,-1 0-1 0 0,1 0 1 0 0,0 0-1 0 0,-1 0 1 0 0,1 0 0 0 0,-1 0-1 0 0,1 0 1 0 0,0-1-1 0 0,-1 1 1 0 0,1 0-1 0 0,-1 0 1 0 0,1 0-1 0 0,0-1 1 0 0,-1 1 0 0 0,1 0-1 0 0,0-1 1 0 0,-1 1-1 0 0,1 0 1 0 0,0 0-1 0 0,0-1 1 0 0,-1 1 15 0 0,-1 16-128 0 0,-3 0 132 0 0,1 0-1 0 0,1 0 0 0 0,1 1 1 0 0,0-1-1 0 0,2 0 1 0 0,-1 1-1 0 0,2-1 1 0 0,0 1-1 0 0,1-1 1 0 0,1 0-1 0 0,0 0 1 0 0,1 0-1 0 0,1 0 0 0 0,1 0 1 0 0,5 11-4 0 0,-4-17 30 0 0,0 1 0 0 0,1-1-1 0 0,0 0 1 0 0,1-1 0 0 0,0 0 0 0 0,0 0-1 0 0,1-1 1 0 0,0 0 0 0 0,0-1 0 0 0,1 0 0 0 0,0-1-1 0 0,0 0 1 0 0,0 0 0 0 0,1-1 0 0 0,0-1-1 0 0,0 0 1 0 0,1-1 0 0 0,-1 0 0 0 0,0-1 0 0 0,1 0-1 0 0,0-1 1 0 0,-1 0 0 0 0,1-1 0 0 0,6-1-30 0 0,-5 2 59 0 0,1 0 0 0 0,-1-2 0 0 0,1 1 0 0 0,-1-2 0 0 0,0 0 1 0 0,1-1-1 0 0,-1 0 0 0 0,0-1 0 0 0,-1-1 0 0 0,1 0 0 0 0,-1-1 0 0 0,13-7-59 0 0,-7 0 29 0 0,0-1-1 0 0,0-1 1 0 0,-2 0-1 0 0,0-2 0 0 0,-1 0 1 0 0,0 0-1 0 0,-1-2 1 0 0,-2 0-1 0 0,0-1 1 0 0,0 0-1 0 0,-2 0 0 0 0,-1-2 1 0 0,0 1-1 0 0,-2-1 1 0 0,0-1-1 0 0,-2 1 1 0 0,0-1-1 0 0,-2 0 0 0 0,0-1 1 0 0,-2 1-1 0 0,0-1 1 0 0,-2-8-29 0 0,0 28-24 0 0,0 1 0 0 0,-1 0 0 0 0,1 0 0 0 0,-1 0 0 0 0,1-1 0 0 0,-1 1 0 0 0,0 0 0 0 0,0 0 0 0 0,0 0 0 0 0,-1 0 0 0 0,1 1 0 0 0,-1-1 0 0 0,0 0 0 0 0,0 0 0 0 0,0 1 0 0 0,0-1 0 0 0,0 1 0 0 0,0 0 0 0 0,0 0 0 0 0,-1-1 0 0 0,0 2 0 0 0,1-1 0 0 0,-1 0 0 0 0,0 0 0 0 0,0 1 0 0 0,1 0 0 0 0,-1-1 0 0 0,0 1 0 0 0,-1 0 0 0 0,1 0 0 0 0,0 1 0 0 0,0-1 0 0 0,0 1 0 0 0,0 0 0 0 0,-1-1 0 0 0,1 1 0 0 0,0 1 0 0 0,0-1 0 0 0,-1 0 0 0 0,1 1 0 0 0,0 0 0 0 0,0-1 0 0 0,0 1 0 0 0,0 0-1 0 0,0 1 1 0 0,0-1 0 0 0,0 1 0 0 0,0-1 0 0 0,1 1 0 0 0,-1 0 0 0 0,-1 1 24 0 0,-7 7-1 0 0,1 1 0 0 0,0 0-1 0 0,1 1 1 0 0,0 0-1 0 0,1 0 1 0 0,1 1 0 0 0,-1 0-1 0 0,2 0 1 0 0,0 1-1 0 0,1 0 1 0 0,0 0 0 0 0,1 0-1 0 0,0 0 1 0 0,2 1-1 0 0,-1 0 1 0 0,2-1 0 0 0,0 1-1 0 0,1 1 2 0 0,-1 2-9 0 0,1 0-1 0 0,1 0 1 0 0,1 0-1 0 0,0 0 1 0 0,2 0-1 0 0,0-1 0 0 0,1 1 1 0 0,0-1-1 0 0,2 0 1 0 0,0 0-1 0 0,0-1 1 0 0,2 0-1 0 0,0-1 1 0 0,4 5 9 0 0,1-3-189 0 0,0-1-1 0 0,2 0 1 0 0,-1-1 0 0 0,2 0 0 0 0,0-2 0 0 0,1 0-1 0 0,0-1 1 0 0,14 7 189 0 0,32 10-4497 0 0,1-9-5406 0 0,-52-17 6642 0 0</inkml:trace>
  <inkml:trace contextRef="#ctx0" brushRef="#br0" timeOffset="670.855">2506 403 5329 0 0,'0'0'1351'0'0,"0"0"-563"0"0,0 0-284 0 0,0 0 115 0 0,0 0 268 0 0,0 0 143 0 0,0 0-101 0 0,0 0-215 0 0,0 0-244 0 0,-12 34-186 0 0,-38 110-140 0 0,1-42-24 0 0,-62 74 534 0 0,102-143-55 0 0,25-42 796 0 0,184-221 856 0 0,-123 142-2043 0 0,-52 56-172 0 0,2 1 0 0 0,1 2 0 0 0,1 0 0 0 0,2 2 0 0 0,15-9-36 0 0,-46 35-5 0 0,1 0 0 0 0,-1 1 0 0 0,1-1 0 0 0,0 1 0 0 0,-1-1 0 0 0,1 1 0 0 0,-1-1 0 0 0,1 1 0 0 0,0-1 0 0 0,-1 1 0 0 0,1-1 0 0 0,0 1 0 0 0,-1 0 0 0 0,1 0 0 0 0,0-1 0 0 0,0 1 0 0 0,-1 0 0 0 0,1 0 0 0 0,0 0 0 0 0,0 0 0 0 0,0 0 0 0 0,-1 0 0 0 0,1 0 0 0 0,0 0 0 0 0,0 0 0 0 0,0 0 0 0 0,-1 0 0 0 0,1 0 0 0 0,0 1 0 0 0,0-1 0 0 0,-1 0 0 0 0,1 0 0 0 0,0 1 0 0 0,-1-1 0 0 0,1 1 0 0 0,0-1 0 0 0,-1 1 0 0 0,1-1 0 0 0,-1 1 0 0 0,1-1 0 0 0,0 1 0 0 0,-1-1 0 0 0,1 1 0 0 0,-1 0 0 0 0,0-1 0 0 0,1 1 0 0 0,-1 0 0 0 0,0-1 0 0 0,1 1 0 0 0,-1 0 0 0 0,0 0 0 0 0,1 0 5 0 0,1 47-61 0 0,-2-36 107 0 0,-15 330 689 0 0,17-305 288 0 0,-28-37 740 0 0,-38-33-1311 0 0,-183-114-1722 0 0,188 118-1699 0 0,32 25-7518 0 0,21 4 3059 0 0</inkml:trace>
  <inkml:trace contextRef="#ctx0" brushRef="#br0" timeOffset="1267.385">3043 513 9850 0 0,'0'0'487'0'0,"0"0"-255"0"0,0 0 152 0 0,0 0 348 0 0,0 0 178 0 0,0 0-11 0 0,0 0-199 0 0,0 0-263 0 0,0 0-179 0 0,-3 35-116 0 0,-10 106-66 0 0,-12-30 86 0 0,-33 10 824 0 0,58-120-956 0 0,-1-1-1 0 0,1 0 1 0 0,-1 1-1 0 0,1-1 1 0 0,-1 0-1 0 0,1 0 0 0 0,-1 1 1 0 0,1-1-1 0 0,-1 0 1 0 0,0 0-1 0 0,1 0 1 0 0,-1 0-1 0 0,1 0 0 0 0,-1 0 1 0 0,1 0-1 0 0,-1 0 1 0 0,0 0-1 0 0,1 0 0 0 0,-1 0 1 0 0,1 0-1 0 0,-1 0 1 0 0,0 0-1 0 0,1-1 1 0 0,-1 1-1 0 0,1 0 0 0 0,-1 0 1 0 0,1-1-1 0 0,-1 1 1 0 0,1 0-1 0 0,-1-1 1 0 0,1 1-1 0 0,-1 0 0 0 0,1-1 1 0 0,0 1-1 0 0,-1-1 1 0 0,1 1-1 0 0,0-1 0 0 0,-1 1 1 0 0,1-1-1 0 0,0 1 1 0 0,-1-1-1 0 0,1 1 1 0 0,0-1-1 0 0,0 1 0 0 0,0-1 1 0 0,-1 1-1 0 0,1-1 1 0 0,0 0-1 0 0,0 1 1 0 0,0-1-1 0 0,0 1 0 0 0,0-1 1 0 0,0 1-1 0 0,0-1 1 0 0,0 0-1 0 0,0 1 0 0 0,1-1 1 0 0,-1 1-1 0 0,0-1 1 0 0,0 1-1 0 0,0-1 1 0 0,1 0-1 0 0,-1 1 0 0 0,0-1 1 0 0,1 1-1 0 0,-1-1-29 0 0,4-30 43 0 0,2 0-1 0 0,1 0 1 0 0,1 0-1 0 0,1 1 0 0 0,2 0 1 0 0,1 1-1 0 0,2 0 1 0 0,0 1-1 0 0,2 0 1 0 0,1 2-1 0 0,1 0 1 0 0,15-15-43 0 0,-22 24 0 0 0,2 0 0 0 0,0 1 0 0 0,1 1 0 0 0,0 0 0 0 0,2 1 0 0 0,-1 1 1 0 0,2 0-1 0 0,-1 1 0 0 0,2 1 0 0 0,15-8 0 0 0,-31 18 6 0 0,0-1 0 0 0,0 1 0 0 0,0 0 0 0 0,0 0-1 0 0,1 0 1 0 0,-1 0 0 0 0,0 0 0 0 0,1 0 0 0 0,-1 0 0 0 0,1 1 0 0 0,-1-1 0 0 0,0 1 0 0 0,1 0-1 0 0,-1 0 1 0 0,1 0 0 0 0,-1 0 0 0 0,1 0 0 0 0,-1 0 0 0 0,1 1 0 0 0,-1-1 0 0 0,1 1 0 0 0,-1 0-1 0 0,0 0 1 0 0,1 0 0 0 0,-1 0 0 0 0,0 0 0 0 0,0 0 0 0 0,1 0 0 0 0,-1 1 0 0 0,0-1-1 0 0,-1 1 1 0 0,1 0 0 0 0,0-1 0 0 0,0 1 0 0 0,-1 0 0 0 0,1 0 0 0 0,-1 0 0 0 0,1 0 0 0 0,-1 1-1 0 0,0-1 1 0 0,1 2-6 0 0,-2 7 67 0 0,-1 0 0 0 0,0 0 0 0 0,-1 0 0 0 0,0-1-1 0 0,0 1 1 0 0,-1-1 0 0 0,-1 1 0 0 0,0-1 0 0 0,0 0-1 0 0,-1-1 1 0 0,0 1 0 0 0,0-1 0 0 0,-1 0 0 0 0,-5 6-67 0 0,6-8 31 0 0,-10 14 67 0 0,-1-1-1 0 0,-1 0 0 0 0,-1-2 1 0 0,-1 0-1 0 0,0-1 1 0 0,-1-1-1 0 0,-2 0-97 0 0,-4 5 61 0 0,26-19-62 0 0,-1 0 0 0 0,1 0 0 0 0,-1 0 1 0 0,1 1-1 0 0,0-1 0 0 0,0 0 0 0 0,0 0 0 0 0,0 0 0 0 0,0 1 0 0 0,1-1 0 0 0,-1 0 0 0 0,1 0 0 0 0,-1 0 1 0 0,1 0-1 0 0,0 0 0 0 0,0 1 0 0 0,0-1 0 0 0,0-1 0 0 0,0 1 0 0 0,0 0 0 0 0,1 0 0 0 0,-1 0 1 0 0,0-1-1 0 0,1 1 0 0 0,0 0 0 0 0,-1-1 0 0 0,1 0 0 0 0,0 1 0 0 0,0-1 0 0 0,0 0 0 0 0,0 0 0 0 0,0 0 1 0 0,0 0 0 0 0,5 6 0 0 0,6 4-17 0 0,1 0 0 0 0,0-1 1 0 0,1 0-1 0 0,0-1 1 0 0,0-1-1 0 0,1 0 0 0 0,15 4 17 0 0,-9-2-339 0 0,-4-7-1772 0 0,-5-2-6118 0 0,-9-1 3191 0 0,0 0 242 0 0</inkml:trace>
  <inkml:trace contextRef="#ctx0" brushRef="#br0" timeOffset="1745.129">3433 848 2112 0 0,'0'0'1694'0'0,"0"0"-171"0"0,0 0 250 0 0,0 0 287 0 0,0 0 95 0 0,0 0-134 0 0,0 0-348 0 0,0 0-354 0 0,0 0-225 0 0,0 0-178 0 0,0 0-168 0 0,0 0-96 0 0,11-11-92 0 0,78-93 685 0 0,54-72-255 0 0,-38 74-1006 0 0,-105 101 4 0 0,1 1 0 0 0,-1 0 0 0 0,0-1-1 0 0,1 1 1 0 0,-1-1 0 0 0,1 1-1 0 0,-1 0 1 0 0,1-1 0 0 0,-1 1-1 0 0,1 0 1 0 0,-1-1 0 0 0,1 1 0 0 0,-1 0-1 0 0,1 0 1 0 0,-1 0 0 0 0,1-1-1 0 0,-1 1 1 0 0,1 0 0 0 0,0 0-1 0 0,-1 0 1 0 0,1 0 0 0 0,-1 0 0 0 0,1 0-1 0 0,-1 0 1 0 0,1 0 0 0 0,0 0-1 0 0,-1 0 1 0 0,1 1 0 0 0,-1-1-1 0 0,1 0 1 0 0,-1 0 0 0 0,1 0 0 0 0,-1 1-1 0 0,1-1 1 0 0,-1 0 0 0 0,1 1-1 0 0,-1-1 1 0 0,1 0 0 0 0,-1 1-1 0 0,1-1 1 0 0,-1 1 0 0 0,0-1 0 0 0,1 1-1 0 0,-1-1 1 0 0,0 0 0 0 0,1 1-1 0 0,-1 0 1 0 0,0-1 0 0 0,0 1-1 0 0,1-1 1 0 0,-1 1 0 0 0,0-1 0 0 0,0 1-1 0 0,0-1 1 0 0,0 1 12 0 0,1 40-217 0 0,-2-29 220 0 0,-15 106 58 0 0,15-117-58 0 0,1 1-1 0 0,0-1 1 0 0,0 1-1 0 0,0-1 1 0 0,0 1-1 0 0,0 0 1 0 0,0-1 0 0 0,0 1-1 0 0,1-1 1 0 0,-1 1-1 0 0,0-1 1 0 0,1 1-1 0 0,-1-1 1 0 0,1 1 0 0 0,0-1-1 0 0,-1 1 1 0 0,1-1-1 0 0,0 0 1 0 0,0 0-1 0 0,0 1 1 0 0,0-1 0 0 0,0 0-1 0 0,0 0 1 0 0,0 0-1 0 0,1 0 1 0 0,-1 0 0 0 0,0 0-1 0 0,1 0 1 0 0,-1 0-1 0 0,0-1 1 0 0,1 1-1 0 0,-1 0 1 0 0,1-1 0 0 0,-1 1-1 0 0,1-1 1 0 0,-1 0-1 0 0,1 0 1 0 0,-1 1-1 0 0,1-1 1 0 0,0 0 0 0 0,-1 0-1 0 0,1 0 1 0 0,-1 0-1 0 0,2-1-2 0 0,65-10 216 0 0,139-88-2 0 0,-139 88-210 0 0,-51 52 152 0 0,-18 109-203 0 0,1-148-26 0 0,1 0 0 0 0,-1 0 0 0 0,0 0 0 0 0,1 1 0 0 0,0-1 0 0 0,-1 0 0 0 0,1 0 0 0 0,0 0 1 0 0,0 0-1 0 0,0 0 0 0 0,0 0 0 0 0,0 0 0 0 0,1 0 0 0 0,-1 0 0 0 0,1-1 0 0 0,-1 1 0 0 0,1-1 0 0 0,0 1 0 0 0,-1-1 0 0 0,1 1 0 0 0,0-1 0 0 0,2 1 73 0 0,12 5-3268 0 0,2-2-3917 0 0,-8-5-3103 0 0</inkml:trace>
  <inkml:trace contextRef="#ctx0" brushRef="#br0" timeOffset="2387.767">4600 248 0 0 0,'0'0'523'0'0,"0"0"1020"0"0,0 0 591 0 0,0 0 185 0 0,0 0-80 0 0,0 0-217 0 0,0 0-305 0 0,0 0-294 0 0,0 0-246 0 0,0 0-164 0 0,0 0-90 0 0,35 0-70 0 0,107-1-78 0 0,-3-9 1036 0 0,11-4 206 0 0,132-31-2017 0 0,-191 27-983 0 0,-113 14-14535 0 0,15 4 9530 0 0</inkml:trace>
  <inkml:trace contextRef="#ctx0" brushRef="#br0" timeOffset="2639.026">4748 579 7714 0 0,'0'0'1475'0'0,"0"0"-690"0"0,0 0 66 0 0,0 0 517 0 0,0 0 403 0 0,0 0 91 0 0,0 0-244 0 0,0 0-357 0 0,37 0-295 0 0,121-1-194 0 0,31-23 748 0 0,-103 7-2067 0 0,140-22 2398 0 0,-149 31-5686 0 0,0 5-4908 0 0,-69 3-1946 0 0</inkml:trace>
</inkml:ink>
</file>

<file path=ppt/ink/ink3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14.6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213 129 12491 0 0,'0'0'597'0'0,"0"0"-406"0"0,0 0-79 0 0,0 0 363 0 0,0 0 521 0 0,0 0 269 0 0,0 0-15 0 0,0 0-226 0 0,2 36-292 0 0,8 117-267 0 0,-20-21 5 0 0,-7 175 130 0 0,17-174-4084 0 0,0-87 798 0 0,-7-28-8387 0 0,5-14 7648 0 0</inkml:trace>
  <inkml:trace contextRef="#ctx0" brushRef="#br0" timeOffset="483.082">1 299 8834 0 0,'0'0'1153'0'0,"0"0"-498"0"0,0 0-47 0 0,0 0 251 0 0,0 0 284 0 0,0 0 167 0 0,0 0-71 0 0,32-22-180 0 0,106-66-153 0 0,-45 53 271 0 0,-73 32-912 0 0,280-11 2044 0 0,-287 14-2266 0 0,-1 1 0 0 0,1 0 0 0 0,0 1 0 0 0,-1 0 0 0 0,0 1 0 0 0,1 1 0 0 0,-1 0 0 0 0,0 1 0 0 0,-1 0 0 0 0,9 5-43 0 0,-16-8 13 0 0,-1 0 0 0 0,0 0 1 0 0,1 0-1 0 0,-1 0 0 0 0,0 1 0 0 0,0 0 0 0 0,-1-1 1 0 0,1 1-1 0 0,0 0 0 0 0,-1 0 0 0 0,0 0 0 0 0,0 1 1 0 0,0-1-1 0 0,0 1 0 0 0,0-1 0 0 0,-1 1 0 0 0,1-1 1 0 0,-1 1-1 0 0,0 0 0 0 0,0 0 0 0 0,-1 0 0 0 0,1-1 1 0 0,-1 1-1 0 0,0 0 0 0 0,0 0 0 0 0,0 0 0 0 0,0 0 1 0 0,-1 0-1 0 0,1 0 0 0 0,-1-1 0 0 0,0 1 0 0 0,0 0 1 0 0,-1 0-1 0 0,1-1 0 0 0,-1 1 0 0 0,0 1-13 0 0,-11 13 14 0 0,0-1-1 0 0,-1 0 1 0 0,-1 0-1 0 0,0-1 1 0 0,-1-1-1 0 0,-1-1 1 0 0,0 0-1 0 0,-1-1 1 0 0,-1-1-1 0 0,0-1 1 0 0,0-1-1 0 0,-1 0 1 0 0,-14 3-14 0 0,9 0-7 0 0,-241 101 161 0 0,266-115-156 0 0,0 1 1 0 0,-1 0-1 0 0,1 0 1 0 0,-1 0-1 0 0,1 0 1 0 0,-1 0-1 0 0,1 0 1 0 0,-1 0-1 0 0,1 0 1 0 0,0 1-1 0 0,-1-1 1 0 0,1 0-1 0 0,-1 0 1 0 0,1 0-1 0 0,0 0 1 0 0,-1 1-1 0 0,1-1 1 0 0,-1 0-1 0 0,1 0 1 0 0,0 1-1 0 0,-1-1 1 0 0,1 0-1 0 0,0 0 1 0 0,-1 1-1 0 0,1-1 1 0 0,0 0-1 0 0,0 1 1 0 0,-1-1-1 0 0,1 1 1 0 0,0-1-1 0 0,0 0 1 0 0,0 1-1 0 0,-1-1 1 0 0,1 1-1 0 0,0-1 1 0 0,0 0-1 0 0,0 1 1 0 0,0-1-1 0 0,0 1 1 0 0,0-1-1 0 0,0 1 1 0 0,0-1-1 0 0,0 0 1 0 0,0 1-1 0 0,0-1 1 0 0,0 1-1 0 0,0-1 1 0 0,0 1-1 0 0,1-1 1 0 0,-1 0-1 0 0,0 1 1 0 0,0-1-1 0 0,0 1 1 0 0,1-1-1 0 0,-1 0 1 0 0,0 1-1 0 0,0-1 1 0 0,1 0-1 0 0,-1 1 2 0 0,27 17-72 0 0,-17-12 112 0 0,26 14 116 0 0,1-1 1 0 0,1-3 0 0 0,1 0 0 0 0,0-3 0 0 0,1-1 0 0 0,1-2-157 0 0,196 44 954 0 0,-198-54-2179 0 0,-10-20-5445 0 0,-24 12 1312 0 0,1 4-2651 0 0</inkml:trace>
  <inkml:trace contextRef="#ctx0" brushRef="#br0" timeOffset="734.976">1052 461 8386 0 0,'0'0'4327'0'0,"0"0"-3013"0"0,0 0-982 0 0,0 0 57 0 0,0 0 377 0 0,0 0 360 0 0,0 0 56 0 0,0 0-157 0 0,0 0-252 0 0,0 0-233 0 0,31 1-172 0 0,100 3-121 0 0,121-17-575 0 0,-172 3-3328 0 0,-28 2-6700 0 0,-38 8 3921 0 0</inkml:trace>
  <inkml:trace contextRef="#ctx0" brushRef="#br0" timeOffset="1247.968">2079 0 13859 0 0,'0'0'519'0'0,"0"0"-551"0"0,0 0-215 0 0,0 0 271 0 0,0 0 541 0 0,0 0 308 0 0,0 0 82 0 0,0 0-85 0 0,3 33-181 0 0,7 107-197 0 0,-10 19 201 0 0,-11 157-600 0 0,9-132-2034 0 0,4-171 13 0 0,0-11-2079 0 0,-1-2-3521 0 0,0 0 3579 0 0</inkml:trace>
  <inkml:trace contextRef="#ctx0" brushRef="#br0" timeOffset="1669.974">2042 26 6505 0 0,'0'0'1706'0'0,"0"0"-900"0"0,0 0-488 0 0,0 0 10 0 0,0 0 162 0 0,0 0 166 0 0,0 0 85 0 0,0 0-23 0 0,0 0-119 0 0,0 0-139 0 0,35-3-125 0 0,110-8-107 0 0,-58 22 176 0 0,-74-7-262 0 0,0 1 0 0 0,0 1 1 0 0,-1 0-1 0 0,0 1 0 0 0,0 0 1 0 0,-1 0-1 0 0,0 2 0 0 0,8 6-142 0 0,-16-13 34 0 0,-1 0 0 0 0,1 0 0 0 0,-1 1 0 0 0,1-1 0 0 0,-1 1 0 0 0,0 0 0 0 0,0 0 0 0 0,0 0-1 0 0,0 0 1 0 0,0 0 0 0 0,-1 0 0 0 0,1 0 0 0 0,-1 0 0 0 0,0 1 0 0 0,0-1 0 0 0,0 1 0 0 0,-1-1 0 0 0,1 1-1 0 0,-1-1 1 0 0,0 1 0 0 0,0-1 0 0 0,0 1 0 0 0,0-1 0 0 0,0 1 0 0 0,-1-1 0 0 0,0 0 0 0 0,1 1 0 0 0,-1-1 0 0 0,-1 1-1 0 0,1-1 1 0 0,0 0 0 0 0,-1 0 0 0 0,0 0 0 0 0,0 0 0 0 0,1 0 0 0 0,-2 0-34 0 0,-17 20 75 0 0,-1-1 1 0 0,-2-1-1 0 0,0-1 1 0 0,-1-2-1 0 0,-1 0 0 0 0,0-1 1 0 0,-20 9-76 0 0,-66 47 437 0 0,109-73-433 0 0,0 1 0 0 0,0 1 0 0 0,-1-1-1 0 0,1 0 1 0 0,0 0 0 0 0,1 1 0 0 0,-1-1-1 0 0,0 1 1 0 0,0 0 0 0 0,1-1 0 0 0,-1 1-1 0 0,1 0 1 0 0,-1 0 0 0 0,1 0 0 0 0,0 0-1 0 0,0 0 1 0 0,-1 0 0 0 0,2 1 0 0 0,-1-1-1 0 0,0 0 1 0 0,0 1 0 0 0,1-1 0 0 0,-1 0-1 0 0,1 1 1 0 0,0-1 0 0 0,0 0 0 0 0,0 1-1 0 0,0-1 1 0 0,0 1 0 0 0,0-1 0 0 0,1 0-1 0 0,-1 1 1 0 0,1-1 0 0 0,-1 0 0 0 0,1 1-1 0 0,0-1 1 0 0,0 0 0 0 0,0 0 0 0 0,0 0-1 0 0,1 0 1 0 0,-1 0 0 0 0,1 0 0 0 0,-1 0-1 0 0,1 0 1 0 0,-1-1 0 0 0,1 1 0 0 0,0 0-1 0 0,0-1-3 0 0,135 66 350 0 0,-49-31-170 0 0,0 17-81 0 0,-80-47-409 0 0,42 32 617 0 0,-15-20-5528 0 0,-31-18 570 0 0,-2 0-2653 0 0</inkml:trace>
  <inkml:trace contextRef="#ctx0" brushRef="#br0" timeOffset="1917.527">2764 468 14731 0 0,'0'0'883'0'0,"0"0"-530"0"0,0 0-63 0 0,0 0 255 0 0,0 0 221 0 0,0 0 71 0 0,0 0-86 0 0,0 0-212 0 0,0 0-214 0 0,2 32-147 0 0,5 102-92 0 0,18-3-1303 0 0,-19-117-473 0 0,-1-5-2246 0 0,-4-2-4025 0 0,-1-6 2481 0 0</inkml:trace>
  <inkml:trace contextRef="#ctx0" brushRef="#br0" timeOffset="2165.549">2705 424 9674 0 0,'0'0'663'0'0,"0"0"-443"0"0,0 0-40 0 0,0 0 177 0 0,0 0 254 0 0,0 0 268 0 0,0 0 209 0 0,32 11 86 0 0,98 39-29 0 0,-123-49-980 0 0,-1 1-1 0 0,0 0 0 0 0,1 1 0 0 0,-1-1 0 0 0,0 1 0 0 0,-1 1 0 0 0,1-1 1 0 0,-1 1-1 0 0,1 0 0 0 0,-1 0 0 0 0,0 0 0 0 0,0 1 0 0 0,3 5-164 0 0,7 7 512 0 0,-8-10-386 0 0,0 1 0 0 0,0 1-1 0 0,-1-1 1 0 0,0 1 0 0 0,-1 0-1 0 0,0 0 1 0 0,0 1 0 0 0,-1-1 0 0 0,0 1-1 0 0,-1 0 1 0 0,0 0 0 0 0,-1 0-1 0 0,0 1 1 0 0,0-1 0 0 0,-1 1-1 0 0,0 8-125 0 0,-2-14-46 0 0,0 0-1 0 0,0-1 1 0 0,-1 1-1 0 0,1 0 0 0 0,-1-1 1 0 0,0 1-1 0 0,0-1 1 0 0,-1 1-1 0 0,1-1 0 0 0,-1 0 1 0 0,0 0-1 0 0,0 0 1 0 0,0-1-1 0 0,-1 1 0 0 0,1-1 1 0 0,-1 1-1 0 0,0-1 1 0 0,0 0-1 0 0,0-1 0 0 0,0 1 1 0 0,-1-1-1 0 0,1 0 1 0 0,-1 0-1 0 0,-1 1 47 0 0,-72 28-8673 0 0,72-29 7306 0 0,-13 6-8123 0 0</inkml:trace>
</inkml:ink>
</file>

<file path=ppt/ink/ink3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11.0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144 120 0 0 0,'0'0'1631'0'0,"0"0"-249"0"0,0 0-151 0 0,0 0-51 0 0,0 0 101 0 0,0 0 137 0 0,0 0 110 0 0,0 0 89 0 0,0 0 3 0 0,0 0-109 0 0,0 0-219 0 0,14 17-310 0 0,42 60-286 0 0,-54-72-651 0 0,0 1 1 0 0,0-1-1 0 0,-1 0 0 0 0,0 0 0 0 0,1 1 0 0 0,-2-1 1 0 0,1 0-1 0 0,-1 1 0 0 0,0-1 0 0 0,0 1 1 0 0,0-1-1 0 0,-1 1 0 0 0,1-1 0 0 0,-1 0 1 0 0,-1 1-1 0 0,-1 4-45 0 0,-2 14 126 0 0,-15 98-96 0 0,7 1 1 0 0,4 1 0 0 0,7 83-31 0 0,12-140-273 0 0,-2-30-1700 0 0,-5 0-5664 0 0,-3-30 3353 0 0,-2-6 140 0 0</inkml:trace>
  <inkml:trace contextRef="#ctx0" brushRef="#br0" timeOffset="363.402">142 105 136 0 0,'0'0'1951'0'0,"0"0"-617"0"0,0 0-183 0 0,0 0-27 0 0,35-16 151 0 0,112-51 194 0 0,-142 64-1297 0 0,1 0 0 0 0,0 0 0 0 0,0 1-1 0 0,0-1 1 0 0,0 1 0 0 0,0 1 0 0 0,0-1-1 0 0,0 1 1 0 0,1 0 0 0 0,-1 1 0 0 0,1 0-1 0 0,-1 0 1 0 0,0 0 0 0 0,3 1-172 0 0,3 0 380 0 0,-6 0-285 0 0,-1 0-1 0 0,1 0 0 0 0,-1 0 1 0 0,0 0-1 0 0,1 1 1 0 0,-1 0-1 0 0,0 0 1 0 0,0 0-1 0 0,0 1 1 0 0,0-1-1 0 0,-1 1 1 0 0,1 0-1 0 0,-1 1 1 0 0,1-1-1 0 0,-1 1 1 0 0,0 0-1 0 0,-1 0 0 0 0,1 0 1 0 0,-1 1-1 0 0,0-1 1 0 0,0 1-1 0 0,0-1 1 0 0,0 1-1 0 0,-1 0 1 0 0,0 0-1 0 0,0 1 1 0 0,0-1-1 0 0,-1 0 1 0 0,1 1-1 0 0,-1 2-94 0 0,1 4 69 0 0,-1 1-1 0 0,0-1 1 0 0,-1 1 0 0 0,0 0 0 0 0,-1-1-1 0 0,-1 1 1 0 0,0-1 0 0 0,0 1 0 0 0,-1-1-1 0 0,-1 0 1 0 0,0 0 0 0 0,-1 0 0 0 0,0 0-69 0 0,-15 23 123 0 0,-2-2 0 0 0,-1-1 0 0 0,-2-1 0 0 0,-1 0 0 0 0,-1-2 0 0 0,-1-1 0 0 0,-2-2 0 0 0,-17 12-123 0 0,-16 24 161 0 0,63-60-145 0 0,0 0-1 0 0,0 1 1 0 0,1-1-1 0 0,-1 0 1 0 0,1 0-1 0 0,-1 0 1 0 0,1 0-1 0 0,0 0 1 0 0,-1 0-1 0 0,1 0 0 0 0,0 0 1 0 0,0 0-1 0 0,1 0 1 0 0,-1 0-1 0 0,0-1 1 0 0,0 1-1 0 0,1 0 1 0 0,-1-1-1 0 0,1 1 1 0 0,0-1-1 0 0,-1 0 1 0 0,1 0-1 0 0,0 1 1 0 0,0-1-1 0 0,0 0 1 0 0,0 0-1 0 0,0-1 1 0 0,0 1-1 0 0,0 0 1 0 0,0-1-1 0 0,0 1 1 0 0,0-1-1 0 0,0 0 1 0 0,1 1-1 0 0,0-1-15 0 0,0 1 29 0 0,289 136 2393 0 0,-286-135-2368 0 0,0 1-1 0 0,0 0 1 0 0,0 1 0 0 0,0-1 0 0 0,-1 1-1 0 0,1 0 1 0 0,-1 1 0 0 0,0-1 0 0 0,0 1-1 0 0,-1 0 1 0 0,1 0 0 0 0,-1 1 0 0 0,0-1-1 0 0,-1 1 1 0 0,1 0 0 0 0,-1 0 0 0 0,0 0 0 0 0,-1 0-1 0 0,2 6-53 0 0,-4 0-197 0 0,2 25-81 0 0,7-21-5292 0 0,-1-16-3533 0 0,-3 0 4139 0 0</inkml:trace>
  <inkml:trace contextRef="#ctx0" brushRef="#br0" timeOffset="628.319">982 613 10794 0 0,'0'0'1518'0'0,"0"0"-494"0"0,0 0-217 0 0,0 0 149 0 0,0 0 204 0 0,0 0 30 0 0,0 0-210 0 0,0 0-265 0 0,0 0-219 0 0,0 0-166 0 0,2 35-116 0 0,6 106-71 0 0,6-56 17 0 0,46 67-1407 0 0,-58-149 536 0 0,4 11-1069 0 0,-5-10-2614 0 0,0 0-4023 0 0,-1-4 4479 0 0</inkml:trace>
  <inkml:trace contextRef="#ctx0" brushRef="#br0" timeOffset="867.42">903 588 5313 0 0,'0'0'1371'0'0,"0"0"-283"0"0,0 0-54 0 0,0 0 170 0 0,0 0 163 0 0,0 0-19 0 0,0 0-217 0 0,0 0-203 0 0,33-3-135 0 0,105-7-149 0 0,-135 9-607 0 0,1 0 1 0 0,-1 1 0 0 0,1 0-1 0 0,-1 0 1 0 0,1 0-1 0 0,0 0 1 0 0,-1 0 0 0 0,0 1-1 0 0,1 0 1 0 0,-1-1-1 0 0,1 1 1 0 0,-1 1 0 0 0,0-1-1 0 0,1 0 1 0 0,-1 1-1 0 0,0 0 1 0 0,0-1-1 0 0,0 1 1 0 0,0 0 0 0 0,0 1-38 0 0,6 5 133 0 0,1-1-68 0 0,-1 1-1 0 0,0 0 1 0 0,0 1-1 0 0,-1-1 1 0 0,0 2-1 0 0,-1-1 1 0 0,0 1-1 0 0,-1 0 1 0 0,0 1-1 0 0,0-1 1 0 0,-1 1-1 0 0,0 0 1 0 0,-1 1-1 0 0,0-1 1 0 0,-1 1-1 0 0,0 0 0 0 0,-1 0 1 0 0,-1 0-1 0 0,0 0 1 0 0,0 6-65 0 0,-1-9 32 0 0,-1-1 0 0 0,0 1 0 0 0,-1-1 0 0 0,0 1 0 0 0,0-1 0 0 0,0 0 1 0 0,-1 1-1 0 0,-1-1 0 0 0,1-1 0 0 0,-1 1 0 0 0,-1-1 0 0 0,1 1 0 0 0,-1-1 0 0 0,0 0 0 0 0,-1-1 0 0 0,-3 4-32 0 0,-6 7-138 0 0,0-1-1 0 0,-2 0 1 0 0,0-2 0 0 0,0 1-1 0 0,-2-2 1 0 0,1-1-1 0 0,-2 0 1 0 0,1-1-1 0 0,-2-1 1 0 0,1-1-1 0 0,-6 0 139 0 0,-4-4-1554 0 0,10-5-2755 0 0,15 0 1997 0 0,1-1-2330 0 0,3-2 73 0 0</inkml:trace>
  <inkml:trace contextRef="#ctx0" brushRef="#br0" timeOffset="1791.982">1471 860 2112 0 0,'0'0'757'0'0,"0"0"-701"0"0,0 0-126 0 0,0 0 502 0 0,0 0 686 0 0,0 0 365 0 0,0 0 135 0 0,0 0-35 0 0,0 0-130 0 0,0 0-118 0 0,0 0-80 0 0,0 0-44 0 0,33 3-31 0 0,104 8-58 0 0,-45-26 696 0 0,-58 2-1500 0 0,-1-1 0 0 0,0-1 1 0 0,-1-2-1 0 0,0-1 0 0 0,-2-1 1 0 0,0-2-1 0 0,-2-1 1 0 0,0-1-1 0 0,-1-2 0 0 0,-2-1 1 0 0,6-7-319 0 0,-30 31-1 0 0,9-8-38 0 0,0-1 0 0 0,0 0-1 0 0,-2-1 1 0 0,1 1-1 0 0,-2-2 1 0 0,1 1 0 0 0,-2-1-1 0 0,0 0 1 0 0,0 0 0 0 0,-1-1-1 0 0,-1 0 1 0 0,0 0 0 0 0,1-10 39 0 0,-6 23-105 0 0,-1-1 0 0 0,1 1 1 0 0,-1-1-1 0 0,1 1 0 0 0,-1 0 1 0 0,1 0-1 0 0,-1 0 0 0 0,0 0 1 0 0,0 0-1 0 0,1 0 0 0 0,-1 0 1 0 0,0 0-1 0 0,0 1 0 0 0,0-1 1 0 0,0 1-1 0 0,0-1 1 0 0,0 1-1 0 0,0 0 0 0 0,0 0 1 0 0,0 0-1 0 0,0 0 0 0 0,0 0 1 0 0,0 0-1 0 0,0 1 0 0 0,0-1 1 0 0,0 1-1 0 0,0-1 0 0 0,0 1 1 0 0,0 0-1 0 0,1-1 0 0 0,-1 1 1 0 0,0 0-1 0 0,0 0 0 0 0,1 1 1 0 0,-1-1-1 0 0,1 0 105 0 0,-14 9-291 0 0,1 0-1 0 0,0 2 1 0 0,1-1-1 0 0,0 1 1 0 0,1 1-1 0 0,0 1 1 0 0,1-1-1 0 0,1 2 1 0 0,-8 13 291 0 0,10-17-61 0 0,0 0 0 0 0,1 0 0 0 0,1 0 1 0 0,0 1-1 0 0,0 0 0 0 0,1 0 0 0 0,1 1 0 0 0,0-1 0 0 0,0 1 1 0 0,2 0-1 0 0,-1 0 0 0 0,2 0 0 0 0,0 0 0 0 0,0 0 0 0 0,1 1 1 0 0,1-1-1 0 0,0 0 0 0 0,1 3 61 0 0,3-9 41 0 0,0 0-1 0 0,1 0 1 0 0,0 0 0 0 0,0-1-1 0 0,1 0 1 0 0,-1 0 0 0 0,1 0-1 0 0,0-1 1 0 0,1 0 0 0 0,-1-1-1 0 0,1 0 1 0 0,0 0 0 0 0,0 0-1 0 0,1-1 1 0 0,-1 0 0 0 0,0-1-1 0 0,1 0 1 0 0,0 0 0 0 0,0-1-1 0 0,-1 0 1 0 0,1 0 0 0 0,0-1 0 0 0,0 0-1 0 0,2-1-40 0 0,9 1 373 0 0,-1-1 1 0 0,1-1-1 0 0,0-1 0 0 0,0-1 0 0 0,-1 0 0 0 0,0-1 1 0 0,0-2-1 0 0,0 0 0 0 0,-1 0 0 0 0,0-2 0 0 0,0 0 0 0 0,12-10-373 0 0,-9 7 150 0 0,0-1-1 0 0,-1-1 1 0 0,-1-1-1 0 0,0-1 1 0 0,-1 0-1 0 0,-1-2 1 0 0,0 0-1 0 0,-2 0 1 0 0,0-2-1 0 0,-1 0 1 0 0,5-10-150 0 0,27-65-115 0 0,-46 95 75 0 0,0 1-1 0 0,0-1 1 0 0,-1 0 0 0 0,1 0-1 0 0,0 0 1 0 0,0 0-1 0 0,0 1 1 0 0,-1-1 0 0 0,1 0-1 0 0,0 0 1 0 0,0 0-1 0 0,-1 0 1 0 0,1 0 0 0 0,0 0-1 0 0,0 0 1 0 0,-1 0-1 0 0,1 0 1 0 0,0 0 0 0 0,0 0-1 0 0,-1 0 1 0 0,1 0-1 0 0,0 0 1 0 0,0 0 0 0 0,-1 0-1 0 0,1 0 1 0 0,0 0-1 0 0,-1 0 1 0 0,1 0 0 0 0,0 0-1 0 0,0 0 1 0 0,0 0-1 0 0,-1 0 1 0 0,1-1 0 0 0,0 1-1 0 0,0 0 1 0 0,-1 0-1 0 0,1 0 1 0 0,0 0 0 0 0,0-1-1 0 0,0 1 1 0 0,0 0-1 0 0,-1 0 1 0 0,1 0 0 0 0,0-1-1 0 0,0 1 1 0 0,0 0-1 0 0,0 0 41 0 0,-18 24-595 0 0,14-19 559 0 0,1 0-1 0 0,0 0 0 0 0,0 1 0 0 0,0-1 0 0 0,0 1 1 0 0,1-1-1 0 0,0 1 0 0 0,0 0 0 0 0,1 0 1 0 0,-1 0-1 0 0,1 0 0 0 0,1 0 0 0 0,-1 0 0 0 0,1 1 1 0 0,0-1-1 0 0,0 0 0 0 0,1 0 0 0 0,0 0 1 0 0,0 0-1 0 0,0 0 0 0 0,1 0 0 0 0,0 0 0 0 0,0 0 1 0 0,1-1-1 0 0,-1 1 0 0 0,1-1 0 0 0,0 1 1 0 0,1-1-1 0 0,-1 0 0 0 0,1 0 0 0 0,0-1 1 0 0,0 1-1 0 0,1-1 0 0 0,-1 0 0 0 0,1 0 0 0 0,0 0 1 0 0,0 0-1 0 0,0-1 0 0 0,1 0 0 0 0,2 1 37 0 0,9 0 127 0 0,0-1 0 0 0,0 0 0 0 0,0-1 0 0 0,1-1-1 0 0,-1-1 1 0 0,0-1 0 0 0,1 0 0 0 0,-1-1 0 0 0,0-1 0 0 0,0 0 0 0 0,0-1-1 0 0,0-1 1 0 0,-1-1 0 0 0,0 0 0 0 0,0-1 0 0 0,0-1 0 0 0,3-3-127 0 0,9-6 214 0 0,-2 0 1 0 0,0-1-1 0 0,-1-2 1 0 0,-1-1 0 0 0,-1-1-1 0 0,-1 0 1 0 0,-1-2-1 0 0,-1-1 1 0 0,1-2-215 0 0,-21 26 4 0 0,14-15 29 0 0,-2 0 1 0 0,0-1 0 0 0,-1-1 0 0 0,0 0 0 0 0,-2 0 0 0 0,0-1 0 0 0,-1 0 0 0 0,-1 0 0 0 0,0-1 0 0 0,-2 0 0 0 0,-1 0 0 0 0,2-13-34 0 0,-7 32-5 0 0,1 1 0 0 0,-1-1 0 0 0,0 0 0 0 0,1 0 0 0 0,-1 0 0 0 0,0 0 0 0 0,0 1 0 0 0,0-1 0 0 0,0 0 0 0 0,0 1 0 0 0,0-1 0 0 0,0 1 0 0 0,0-1 0 0 0,0 1 0 0 0,0-1 0 0 0,0 1 0 0 0,0 0 0 0 0,0 0 0 0 0,0-1 0 0 0,0 1 0 0 0,0 0 0 0 0,0 0 0 0 0,0 0 0 0 0,0 0 0 0 0,0 0 0 0 0,0 0 0 0 0,-1 1 0 0 0,1-1 0 0 0,0 0 0 0 0,0 0 0 0 0,0 1 0 0 0,0-1 0 0 0,0 1 0 0 0,0-1 0 0 0,0 1 0 0 0,0-1 0 0 0,0 1 0 0 0,1 0 0 0 0,-1-1 0 0 0,0 1 0 0 0,0 0 0 0 0,0 0 0 0 0,1-1 0 0 0,-1 1 0 0 0,0 0 0 0 0,1 0 1 0 0,-1 0-1 0 0,1 0 0 0 0,-1 0 5 0 0,-10 13-6 0 0,0 1 1 0 0,1-1 0 0 0,1 2 0 0 0,0-1-1 0 0,1 1 1 0 0,1 1 0 0 0,0-1-1 0 0,1 1 1 0 0,1 0 0 0 0,1 1 0 0 0,0-1-1 0 0,1 1 1 0 0,1 0 0 0 0,1 0 0 0 0,0-1-1 0 0,2 1 1 0 0,1 10 5 0 0,0-17-40 0 0,0-1-1 0 0,1 0 1 0 0,1 1-1 0 0,0-1 1 0 0,0 0-1 0 0,1-1 1 0 0,0 1-1 0 0,1-1 1 0 0,0 0-1 0 0,0-1 1 0 0,1 1-1 0 0,0-1 1 0 0,0 0-1 0 0,1-1 1 0 0,0 0-1 0 0,0 0 1 0 0,1-1-1 0 0,0 0 1 0 0,0 0-1 0 0,1-1 1 0 0,-1 0-1 0 0,1-1 1 0 0,0 0-1 0 0,1 0 1 0 0,-1-1-1 0 0,0-1 1 0 0,1 0-1 0 0,4 0 41 0 0,51-5-4554 0 0,-2-22-4202 0 0,-52 17 2049 0 0</inkml:trace>
  <inkml:trace contextRef="#ctx0" brushRef="#br0" timeOffset="2047.865">3920 370 12091 0 0,'0'0'1955'0'0,"0"0"-644"0"0,0 0-214 0 0,0 0-14 0 0,0 0-71 0 0,-12 36-190 0 0,-38 112-297 0 0,15-18 27 0 0,33-125-618 0 0,1 1 0 0 0,-1-1 0 0 0,1 0 0 0 0,0 1 0 0 0,1-1 0 0 0,-1 1 0 0 0,1 0 0 0 0,0-1 0 0 0,1 1 0 0 0,-1-1 0 0 0,1 1 0 0 0,0-1 0 0 0,1 1 1 0 0,-1-1-1 0 0,1 0 0 0 0,0 1 0 0 0,0-1 0 0 0,1 0 0 0 0,-1 0 0 0 0,1-1 0 0 0,0 1 0 0 0,1-1 0 0 0,-1 1 0 0 0,1-1 0 0 0,0 0 0 0 0,0 0 0 0 0,1 0 66 0 0,10-2-3835 0 0,-3-7-6892 0 0,-11 2 6622 0 0</inkml:trace>
  <inkml:trace contextRef="#ctx0" brushRef="#br0" timeOffset="2296.964">3769 400 6585 0 0,'0'0'1405'0'0,"0"0"-514"0"0,0 0-45 0 0,0 0 140 0 0,0 0 36 0 0,0 0-110 0 0,0 0-187 0 0,35-7-137 0 0,111-19-78 0 0,-67 28 193 0 0,-67 3-535 0 0,-3-3-41 0 0,0 0 0 0 0,-1 1 0 0 0,1 0 0 0 0,-1 1 0 0 0,0-1 0 0 0,0 2 0 0 0,0-1 0 0 0,0 1 0 0 0,-1 0 0 0 0,0 0 0 0 0,0 1 0 0 0,0 0 0 0 0,-1 1 0 0 0,0-1 0 0 0,0 1 0 0 0,-1 0 0 0 0,0 1 0 0 0,0-1 0 0 0,0 1 0 0 0,-1 0 0 0 0,0 0 0 0 0,-1 1 0 0 0,0-1 0 0 0,0 1 0 0 0,-1-1 0 0 0,0 1 0 0 0,0 0 0 0 0,-1 0 0 0 0,0 2-127 0 0,-4-1 43 0 0,0-1 0 0 0,0 0 0 0 0,-1 0 0 0 0,0 0-1 0 0,-1-1 1 0 0,1 1 0 0 0,-2-1 0 0 0,1 0 0 0 0,-1-1 0 0 0,-1 0 0 0 0,1 1-1 0 0,-1-2 1 0 0,0 1 0 0 0,-1-1 0 0 0,1 0 0 0 0,-1-1 0 0 0,-1 0 0 0 0,1 0 0 0 0,-1 0-1 0 0,1-1 1 0 0,-7 1-43 0 0,-155 61-1363 0 0,94-51-5912 0 0,62-14 1938 0 0,7 2-612 0 0</inkml:trace>
  <inkml:trace contextRef="#ctx0" brushRef="#br0" timeOffset="3036.006">0 1320 0 0 0,'0'0'496'0'0,"0"0"1064"0"0,0 0 434 0 0,0 0 63 0 0,0 0-238 0 0,0 0-382 0 0,0 0-368 0 0,0 0-267 0 0,0 0-33 0 0,0 0 75 0 0,0 0 60 0 0,14 1-8 0 0,464 1 4793 0 0,225-56-3182 0 0,-626 46-2320 0 0,926-123 1118 0 0,-387 45-973 0 0,-81 18-176 0 0,502 4-156 0 0,-387 78-3634 0 0,-569-10 1459 0 0,-11 0-1893 0 0,-22-1-2019 0 0,-14 1-2772 0 0</inkml:trace>
</inkml:ink>
</file>

<file path=ppt/ink/ink3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19.5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89 21581 0 0,'0'0'544'0'0,"0"0"-200"0"0,0 0-352 0 0,0 0-176 0 0,0 0 8 0 0,0 0-56 0 0,0 0 40 0 0,0 0 128 0 0,0 0 0 0 0,0 0 56 0 0,0 0-80 0 0,0 0-200 0 0,57-48-345 0 0,-30 37-631 0 0,14 0-1280 0 0,-12 0-2898 0 0,-5 4-5840 0 0</inkml:trace>
</inkml:ink>
</file>

<file path=ppt/ink/ink3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38.3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520 163 8938 0 0,'0'0'1197'0'0,"0"0"-376"0"0,0 0-101 0 0,0 0 232 0 0,0 0 267 0 0,0 0 112 0 0,0 0-112 0 0,0 0-326 0 0,0 0-334 0 0,0 0-259 0 0,0 0-165 0 0,1 2-22 0 0,25 133 1662 0 0,-19-22-1181 0 0,-4 0 1 0 0,-8 53-595 0 0,-33 128-479 0 0,23-201-2467 0 0,6-79 1132 0 0,5-9-1331 0 0,3-1-5571 0 0,1-4 4455 0 0</inkml:trace>
  <inkml:trace contextRef="#ctx0" brushRef="#br0" timeOffset="319.741">0 376 7490 0 0,'0'0'2988'0'0,"0"0"-1834"0"0,0 0-769 0 0,0 0 94 0 0,0 0 331 0 0,0 0 300 0 0,0 0 119 0 0,0 0-96 0 0,0 0-142 0 0,38-15-117 0 0,123-49-109 0 0,-11 18 417 0 0,146-27-193 0 0,-96 36-1227 0 0,-146 30-1469 0 0,-31 6-4776 0 0,-22 1 2561 0 0,-1 0-786 0 0,0 0 187 0 0</inkml:trace>
  <inkml:trace contextRef="#ctx0" brushRef="#br0" timeOffset="698.122">937 1 8018 0 0,'0'0'1195'0'0,"0"0"-413"0"0,0 0-187 0 0,0 0 260 0 0,0 0 317 0 0,-2 33 130 0 0,-7 111-104 0 0,-9 356 1015 0 0,17-480-2215 0 0,0 1 1 0 0,1 0-1 0 0,2 0 0 0 0,0-1 0 0 0,1 1 0 0 0,1-1 0 0 0,0 1 0 0 0,2-1 0 0 0,1-1 0 0 0,0 1 1 0 0,1-1-1 0 0,5 6 2 0 0,-12-23 5 0 0,1 0 1 0 0,-1-1 0 0 0,1 1-1 0 0,0 0 1 0 0,0-1-1 0 0,-1 0 1 0 0,1 1 0 0 0,0-1-1 0 0,0 0 1 0 0,0 0 0 0 0,0 0-1 0 0,1 0 1 0 0,-1-1 0 0 0,0 1-1 0 0,0 0 1 0 0,0-1-1 0 0,1 0 1 0 0,-1 1 0 0 0,0-1-1 0 0,0 0 1 0 0,1 0 0 0 0,-1 0-1 0 0,0-1 1 0 0,0 1 0 0 0,1 0-1 0 0,-1-1 1 0 0,0 0-1 0 0,0 1 1 0 0,0-1 0 0 0,0 0-1 0 0,0 0 1 0 0,0 0 0 0 0,0 0-1 0 0,1-1-5 0 0,68-49 587 0 0,-63 44-548 0 0,56-51 305 0 0,-41 35-252 0 0,1 1 0 0 0,1 1 0 0 0,1 2-1 0 0,1 0 1 0 0,1 2 0 0 0,19-9-92 0 0,-46 25-3 0 0,0 0 1 0 0,1 1-1 0 0,-1-1 0 0 0,0 1 1 0 0,1 0-1 0 0,-1 0 0 0 0,0-1 0 0 0,1 1 1 0 0,-1 0-1 0 0,0 0 0 0 0,1 0 1 0 0,-1 0-1 0 0,0 0 0 0 0,1 1 1 0 0,-1-1-1 0 0,0 0 0 0 0,1 1 0 0 0,-1-1 1 0 0,0 1-1 0 0,1-1 0 0 0,-1 1 1 0 0,0-1-1 0 0,0 1 0 0 0,0 0 1 0 0,0 0-1 0 0,0 0 0 0 0,0 0 0 0 0,0 0 1 0 0,0-1-1 0 0,0 2 0 0 0,0-1 1 0 0,0 0-1 0 0,0 0 0 0 0,-1 0 1 0 0,1 0-1 0 0,0 0 0 0 0,-1 1 0 0 0,1-1 1 0 0,-1 0-1 0 0,0 1 0 0 0,1-1 1 0 0,-1 0-1 0 0,0 1 0 0 0,0-1 1 0 0,0 0-1 0 0,0 1 3 0 0,5 75-433 0 0,-5-66 249 0 0,0 2-352 0 0,5 26-2436 0 0,2-30-1630 0 0,6-2-3473 0 0,-8-4 5981 0 0</inkml:trace>
  <inkml:trace contextRef="#ctx0" brushRef="#br0" timeOffset="1036.575">1668 859 0 0 0,'0'0'347'0'0,"0"0"622"0"0,0 0 376 0 0,0 0 436 0 0,0 0 360 0 0,0 0 83 0 0,0 0-178 0 0,0 0-306 0 0,0 0-330 0 0,0 0-287 0 0,0 0-230 0 0,33-8-180 0 0,101-27-112 0 0,-81 8 192 0 0,-48 19-587 0 0,-1 2-79 0 0,0 0 1 0 0,0 0-1 0 0,-1-1 1 0 0,0 1 0 0 0,0-1-1 0 0,0 0 1 0 0,-1 0-1 0 0,0 0 1 0 0,0 0-1 0 0,-1 0 1 0 0,1-1-1 0 0,-2 1 1 0 0,1 0-1 0 0,-1-1 1 0 0,0 1-1 0 0,-2-6-127 0 0,2 9-14 0 0,0 1-1 0 0,-1-1 0 0 0,0 0 1 0 0,0 0-1 0 0,0 1 0 0 0,0-1 1 0 0,-1 0-1 0 0,0 1 0 0 0,1-1 1 0 0,-1 1-1 0 0,0 0 0 0 0,-1 0 1 0 0,1 0-1 0 0,0 0 0 0 0,-1 0 1 0 0,0 0-1 0 0,0 0 0 0 0,0 1 1 0 0,0 0-1 0 0,0-1 0 0 0,0 1 1 0 0,0 0-1 0 0,-1 1 0 0 0,1-1 1 0 0,-1 1-1 0 0,0-1 0 0 0,1 1 1 0 0,-1 0-1 0 0,0 0 0 0 0,0 1 1 0 0,1-1-1 0 0,-3 1 15 0 0,-1-1-43 0 0,1 1 0 0 0,-1 0-1 0 0,1 1 1 0 0,-1 0 0 0 0,0 0 0 0 0,1 0 0 0 0,0 1-1 0 0,-1-1 1 0 0,1 2 0 0 0,0-1 0 0 0,0 1 0 0 0,0 0-1 0 0,0 0 1 0 0,0 0 0 0 0,1 1 0 0 0,0 0 0 0 0,-1 0-1 0 0,2 1 1 0 0,-1-1 0 0 0,0 1 0 0 0,1 0 0 0 0,0 0-1 0 0,0 0 1 0 0,0 1 0 0 0,1 0 0 0 0,0 0 0 0 0,0-1-1 0 0,-1 3 44 0 0,-1 0-43 0 0,0-1-1 0 0,0 1 1 0 0,0-1 0 0 0,1 2-1 0 0,1-1 1 0 0,-1 0-1 0 0,1 1 1 0 0,0-1-1 0 0,1 1 1 0 0,0 0 0 0 0,1 0-1 0 0,0-1 1 0 0,0 1-1 0 0,1 0 1 0 0,0 0-1 0 0,0 0 1 0 0,1 0-1 0 0,0 0 1 0 0,1 0 0 0 0,0 0-1 0 0,0 0 1 0 0,1-1-1 0 0,0 1 1 0 0,0-1-1 0 0,1 0 1 0 0,1 0 0 0 0,-1 0-1 0 0,4 5 44 0 0,6-4-33 0 0,0-1 0 0 0,1 0 0 0 0,0-1 0 0 0,0 0 0 0 0,0-2 0 0 0,1 1 0 0 0,0-2 0 0 0,0 0 0 0 0,0-1 0 0 0,0-1 0 0 0,0 0 0 0 0,1-1 0 0 0,-1-1 0 0 0,1 0 0 0 0,15-3 33 0 0,-5 3-76 0 0,103-11-1994 0 0,-46-4-5588 0 0,-53 8 480 0 0</inkml:trace>
</inkml:ink>
</file>

<file path=ppt/ink/ink3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0.9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10 998 0 0 0,'0'0'1732'0'0,"0"0"-186"0"0,0 0-70 0 0,0 0 103 0 0,0 0 208 0 0,0 0 75 0 0,0 0-133 0 0,0 0-221 0 0,0 0-268 0 0,0 0-232 0 0,0 0-150 0 0,0 0-90 0 0,0 0-51 0 0,-9-19 1564 0 0,10-1-2156 0 0,2 0 1 0 0,1 0-1 0 0,0 0 1 0 0,2 1 0 0 0,0 0-1 0 0,1 0 1 0 0,1 0-1 0 0,0 1 1 0 0,2 0-1 0 0,0 1 1 0 0,1 0-1 0 0,0 0 1 0 0,2 1-1 0 0,0 1 1 0 0,1 0-1 0 0,0 1 1 0 0,1 0-1 0 0,7-3-125 0 0,-17 12-16 0 0,1 0 1 0 0,0 1-1 0 0,0 0 0 0 0,0 0 1 0 0,0 0-1 0 0,1 1 0 0 0,-1 0 0 0 0,1 0 1 0 0,0 1-1 0 0,0 0 0 0 0,0 0 0 0 0,0 1 1 0 0,1-1-1 0 0,2 1 16 0 0,-8 3-16 0 0,1 1 1 0 0,-1-1-1 0 0,0 0 0 0 0,0 1 1 0 0,0-1-1 0 0,0 1 0 0 0,0 0 0 0 0,-1-1 1 0 0,1 1-1 0 0,-1 0 0 0 0,1 0 1 0 0,-1 0-1 0 0,0 0 0 0 0,0 0 1 0 0,-1 0-1 0 0,1 1 0 0 0,0-1 0 0 0,-1 0 1 0 0,0 0-1 0 0,0 1 0 0 0,0 2 16 0 0,0-5-1 0 0,-4 182 35 0 0,4-182-43 0 0,0 0 0 0 0,0 0 0 0 0,1 0 1 0 0,-1 0-1 0 0,0 0 0 0 0,0 0 1 0 0,1 0-1 0 0,-1 0 0 0 0,0-1 0 0 0,1 1 1 0 0,-1 0-1 0 0,1 0 0 0 0,-1 0 0 0 0,1-1 1 0 0,-1 1-1 0 0,1 0 0 0 0,0 0 0 0 0,-1-1 1 0 0,1 1-1 0 0,0-1 0 0 0,0 1 1 0 0,-1 0-1 0 0,1-1 0 0 0,0 0 0 0 0,0 1 1 0 0,0-1-1 0 0,0 1 0 0 0,0-1 0 0 0,0 0 1 0 0,0 0-1 0 0,-1 1 0 0 0,1-1 0 0 0,0 0 1 0 0,0 0-1 0 0,0 0 0 0 0,0 0 1 0 0,0 0-1 0 0,0 0 0 0 0,0 0 0 0 0,0-1 1 0 0,0 1-1 0 0,0 0 0 0 0,0-1 0 0 0,0 1 1 0 0,0 0-1 0 0,-1-1 0 0 0,1 1 0 0 0,0-1 1 0 0,0 1 8 0 0,45-22 80 0 0,101-102 30 0 0,-124 106-120 0 0,-18 13-7 0 0,0 0 1 0 0,0 1 0 0 0,1 0-1 0 0,0 0 1 0 0,0 0 0 0 0,0 0 0 0 0,0 1-1 0 0,1 0 1 0 0,-1 0 0 0 0,1 1-1 0 0,0 0 1 0 0,0 0 0 0 0,0 1 0 0 0,6-1 16 0 0,-12 3-1 0 0,1 1 1 0 0,0-1-1 0 0,-1 1 1 0 0,1 0-1 0 0,-1 0 0 0 0,1 0 1 0 0,-1 0-1 0 0,0 0 1 0 0,0 0-1 0 0,0 0 1 0 0,0 0-1 0 0,0 0 1 0 0,0 0-1 0 0,-1 1 1 0 0,1-1-1 0 0,-1 0 1 0 0,0 0-1 0 0,1 1 1 0 0,-1-1-1 0 0,0 0 1 0 0,0 1-1 0 0,-1-1 1 0 0,1 0-1 0 0,0 1 1 0 0,-1 0 0 0 0,1 4 5 0 0,-1 32 4 0 0,0-32-33 0 0,0 1 0 0 0,1 0 0 0 0,0-1 0 0 0,0 1 0 0 0,1 0 0 0 0,-1-1 0 0 0,2 1 0 0 0,-1-1 0 0 0,1 1 0 0 0,0-1 0 0 0,1 1 0 0 0,0-1 0 0 0,2 3 24 0 0,35 1-4471 0 0,-13-22-6472 0 0,-19 4 5311 0 0</inkml:trace>
  <inkml:trace contextRef="#ctx0" brushRef="#br0" timeOffset="330.753">1009 829 0 0 0,'0'0'1908'0'0,"0"0"-246"0"0,0 0 208 0 0,0 0 310 0 0,0 0 171 0 0,0 0-133 0 0,0 0-400 0 0,0 0-404 0 0,0 0-330 0 0,0 0-252 0 0,34-10-173 0 0,101-33-136 0 0,-78 12 97 0 0,-49 23-438 0 0,-5 4-104 0 0,0 0 0 0 0,1 1 0 0 0,-2-1 0 0 0,1 0 0 0 0,0-1 0 0 0,-1 1 0 0 0,0 0 0 0 0,0-1 0 0 0,0 1 0 0 0,-1-1 0 0 0,1 0 0 0 0,-1 1 0 0 0,0-1 0 0 0,0 0 0 0 0,-1 0 0 0 0,1 0 0 0 0,-1 1 0 0 0,0-1 0 0 0,-1 0-1 0 0,0-2-77 0 0,1 5-17 0 0,0-1-1 0 0,-1 1 0 0 0,1 0 0 0 0,-1 0 0 0 0,0 0 0 0 0,1-1 0 0 0,-1 1 0 0 0,0 0 0 0 0,0 0 0 0 0,-1 0 0 0 0,1 0 0 0 0,0 1 0 0 0,-1-1 0 0 0,1 0 0 0 0,-1 0 1 0 0,0 1-1 0 0,1-1 0 0 0,-1 1 0 0 0,0 0 0 0 0,0-1 0 0 0,0 1 0 0 0,0 0 0 0 0,0 0 0 0 0,0 0 0 0 0,0 0 0 0 0,0 1 0 0 0,0-1 0 0 0,-1 1 0 0 0,1-1 1 0 0,0 1-1 0 0,0-1 0 0 0,-2 1 18 0 0,-75 5-1198 0 0,65 2 1061 0 0,0 0-1 0 0,1 2 1 0 0,0-1 0 0 0,0 2-1 0 0,1-1 1 0 0,0 2-1 0 0,1 0 1 0 0,0 0-1 0 0,1 1 1 0 0,0 0-1 0 0,1 1 1 0 0,0 0-1 0 0,1 1 138 0 0,3-9-111 0 0,1 1-1 0 0,1 0 0 0 0,-1 0 0 0 0,1 0 0 0 0,0 0 1 0 0,1 0-1 0 0,-1 1 0 0 0,1-1 0 0 0,0 1 0 0 0,1 0 0 0 0,0 0 1 0 0,0 0-1 0 0,0-1 0 0 0,1 1 0 0 0,0 0 0 0 0,0 0 1 0 0,1 0-1 0 0,0 0 0 0 0,0 0 0 0 0,1-1 0 0 0,-1 1 1 0 0,2 0-1 0 0,-1-1 0 0 0,1 1 0 0 0,0-1 0 0 0,0 0 1 0 0,0 0-1 0 0,1 0 0 0 0,0-1 0 0 0,0 1 0 0 0,1-1 1 0 0,-1 0-1 0 0,1 0 0 0 0,0 0 0 0 0,1-1 0 0 0,-1 0 0 0 0,6 3 112 0 0,7-2-192 0 0,0-1 0 0 0,1-1-1 0 0,-1 0 1 0 0,1-2-1 0 0,0 0 1 0 0,0-1-1 0 0,-1-1 1 0 0,1 0 0 0 0,0-2-1 0 0,-1 0 1 0 0,0-1-1 0 0,1-1 1 0 0,-2-1-1 0 0,1 0 1 0 0,-1-2 0 0 0,0 1-1 0 0,5-5 193 0 0,75-46-8908 0 0,-79 42 7902 0 0</inkml:trace>
  <inkml:trace contextRef="#ctx0" brushRef="#br0" timeOffset="628.943">1816 22 11979 0 0,'0'0'2524'0'0,"0"0"-1805"0"0,0 0-667 0 0,0 0 55 0 0,0 0 289 0 0,0 0 253 0 0,0 0 114 0 0,0 0 43 0 0,0 0-48 0 0,0 0-94 0 0,1 33-77 0 0,4 106-91 0 0,17 182 765 0 0,21-44-1908 0 0,-26-186-1776 0 0,-14-73-509 0 0,-3-14-1807 0 0,1 1-4454 0 0,-1-5 7366 0 0</inkml:trace>
  <inkml:trace contextRef="#ctx0" brushRef="#br0" timeOffset="875.825">1473 571 10882 0 0,'0'0'991'0'0,"0"0"-705"0"0,0 0-209 0 0,0 0 318 0 0,0 0 292 0 0,0 0 85 0 0,0 0-40 0 0,0 0-88 0 0,37-2-124 0 0,116-7-78 0 0,-107 6-296 0 0,-1-2 0 0 0,0-1 0 0 0,0-3 0 0 0,-1-2 0 0 0,0-2 0 0 0,2-3-146 0 0,-46 16 0 0 0,205-89-1872 0 0,-143 47-1805 0 0,-8-6-3608 0 0,-36 30 3826 0 0,-4 5 2448 0 0</inkml:trace>
  <inkml:trace contextRef="#ctx0" brushRef="#br0" timeOffset="1179.533">2383 0 432 0 0,'0'0'3069'0'0,"0"0"6"0"0,0 0-233 0 0,0 0-448 0 0,0 0-512 0 0,0 0-475 0 0,0 0-295 0 0,0 0-151 0 0,0 0-90 0 0,0 0-95 0 0,0 0-122 0 0,0 0-113 0 0,-14 32-102 0 0,-42 102-50 0 0,29-31 248 0 0,18-28-409 0 0,3 1 1 0 0,3-1-1 0 0,6 44-228 0 0,-3-102-19 0 0,1 0 1 0 0,1 0-1 0 0,0 0 0 0 0,1-1 1 0 0,1 1-1 0 0,0-1 0 0 0,1 0 1 0 0,1 0-1 0 0,1-1 0 0 0,0 1 1 0 0,1-1-1 0 0,3 4 19 0 0,-8-16 0 0 0,-1-1 0 0 0,0 0 0 0 0,1 1 0 0 0,-1-1 0 0 0,1 0 0 0 0,-1 0 0 0 0,1-1 0 0 0,0 1 0 0 0,0 0 0 0 0,0-1 0 0 0,0 0 0 0 0,0 0-1 0 0,0 0 1 0 0,0 0 0 0 0,1 0 0 0 0,-1 0 0 0 0,0-1 0 0 0,0 0 0 0 0,1 1 0 0 0,-1-1 0 0 0,0-1 0 0 0,1 1 0 0 0,-1 0 0 0 0,0-1 0 0 0,0 0 0 0 0,0 1 0 0 0,1-1 0 0 0,-1 0 0 0 0,0-1 0 0 0,0 1 0 0 0,2-2 0 0 0,87-58 570 0 0,-91 60-568 0 0,44-42 134 0 0,43-27 80 0 0,-87 69-219 0 0,0 1 0 0 0,0-1 0 0 0,0 0-1 0 0,0 1 1 0 0,0-1 0 0 0,0 1 0 0 0,0-1 0 0 0,0 1 0 0 0,0-1 0 0 0,1 1 0 0 0,-1 0-1 0 0,0 0 1 0 0,0 0 0 0 0,0-1 0 0 0,0 1 0 0 0,0 0 0 0 0,1 0 0 0 0,-1 1 0 0 0,0-1 0 0 0,0 0-1 0 0,0 0 1 0 0,0 0 0 0 0,0 1 0 0 0,0-1 0 0 0,0 1 0 0 0,1-1 0 0 0,-1 1 0 0 0,0-1-1 0 0,-1 1 1 0 0,1-1 0 0 0,0 1 0 0 0,0 0 0 0 0,0 0 0 0 0,0-1 0 0 0,0 1 0 0 0,-1 0 0 0 0,1 0-1 0 0,0 0 1 0 0,-1 0 0 0 0,1 0 0 0 0,0 0 0 0 0,-1 0 0 0 0,0 0 0 0 0,1 0 0 0 0,-1 0 0 0 0,0 0-1 0 0,1 2 4 0 0,0 62-528 0 0,-2-44 43 0 0,1-11-106 0 0,4 28-2322 0 0,15-27-6734 0 0,-9-11 4186 0 0,-4 0 2368 0 0</inkml:trace>
  <inkml:trace contextRef="#ctx0" brushRef="#br0" timeOffset="1461.533">3047 578 3561 0 0,'0'0'2088'0'0,"0"0"-806"0"0,0 0-213 0 0,0 0 57 0 0,0 0-6 0 0,0 0-209 0 0,0 0-363 0 0,0 0-297 0 0,0 0-184 0 0,-23 35-86 0 0,-70 106-48 0 0,62-78-134 0 0,31-55 131 0 0,0-6 58 0 0,-1 1 0 0 0,1-1 0 0 0,0 1-1 0 0,0-1 1 0 0,0 0 0 0 0,0 1 0 0 0,1-1-1 0 0,-1 0 1 0 0,0 1 0 0 0,1-1-1 0 0,0 0 1 0 0,-1 1 0 0 0,1-1 0 0 0,0 0-1 0 0,0 0 1 0 0,0 0 0 0 0,1 1-1 0 0,-1-1 1 0 0,1-1 0 0 0,-1 1 0 0 0,1 0-1 0 0,-1 0 1 0 0,1 0 0 0 0,0-1-1 0 0,0 1 1 0 0,0-1 0 0 0,0 0 0 0 0,0 1-1 0 0,0-1 1 0 0,0 0 0 0 0,0 0-1 0 0,0 0 1 0 0,1-1 0 0 0,-1 1 0 0 0,0 0-1 0 0,1-1 1 0 0,-1 0 0 0 0,1 1-1 0 0,-1-1 1 0 0,0 0 0 0 0,1 0 0 0 0,-1 0-1 0 0,2-1 13 0 0,3 1 325 0 0,1 0 0 0 0,-1-1 0 0 0,1 0 0 0 0,0 0 0 0 0,-1 0 0 0 0,0-1 0 0 0,1-1 0 0 0,-1 1 0 0 0,0-1 0 0 0,0 0 0 0 0,0-1 1 0 0,-1 0-1 0 0,1 0 0 0 0,-1 0 0 0 0,0-1 0 0 0,0 1 0 0 0,3-5-325 0 0,0 2 231 0 0,-1 0 0 0 0,0-1 1 0 0,-1 0-1 0 0,1 0 1 0 0,-2-1-1 0 0,1 0 0 0 0,-1 0 1 0 0,0 0-1 0 0,-1-1 1 0 0,0 1-1 0 0,-1-1 0 0 0,0-1 1 0 0,-1 1-1 0 0,0-1 1 0 0,0 1-1 0 0,-1-1 1 0 0,0 0-1 0 0,-1 0 0 0 0,-1 1 1 0 0,1-1-1 0 0,-2 0 1 0 0,1 0-1 0 0,-2-5-231 0 0,0 11-113 0 0,0 0 0 0 0,0 0 0 0 0,0 0-1 0 0,-1 0 1 0 0,0 0 0 0 0,0 0 0 0 0,0 0 0 0 0,0 1 0 0 0,-1 0 0 0 0,0 0-1 0 0,0 0 1 0 0,0 0 0 0 0,0 0 0 0 0,0 1 0 0 0,-1 0 0 0 0,-4-3 113 0 0,-21-8-3917 0 0,-1 6-4403 0 0,22 8 381 0 0</inkml:trace>
  <inkml:trace contextRef="#ctx0" brushRef="#br0" timeOffset="1927.869">3522 637 13011 0 0,'0'0'1104'0'0,"0"0"-533"0"0,0 0-224 0 0,0 0-78 0 0,0 0-74 0 0,0 0-74 0 0,0 0-86 0 0,0 0-49 0 0,0 0-24 0 0,0 0-21 0 0,0 0-33 0 0,0 0-41 0 0,0 0-15 0 0,-30 33-42 0 0,-90 102-9 0 0,88-81-99 0 0,34-48 216 0 0,-2-3 89 0 0,1-1 0 0 0,-1 1 0 0 0,1-1 0 0 0,0 0 0 0 0,0 0 0 0 0,0 1-1 0 0,0-1 1 0 0,0 0 0 0 0,0 0 0 0 0,0 0 0 0 0,1 0 0 0 0,-1 0 0 0 0,1 0 0 0 0,0-1-1 0 0,-1 1 1 0 0,1 0 0 0 0,0-1 0 0 0,0 1 0 0 0,0-1 0 0 0,0 0 0 0 0,0 1-1 0 0,0-1 1 0 0,0 0 0 0 0,1-1 0 0 0,-1 1 0 0 0,0 0 0 0 0,1 0 0 0 0,-1-1-1 0 0,0 0 1 0 0,1 1 0 0 0,-1-1 0 0 0,1 0 0 0 0,1 0-7 0 0,81-17 3194 0 0,-65 4-2749 0 0,0-1 0 0 0,0-1-1 0 0,-1-1 1 0 0,-1-1 0 0 0,-1-1 0 0 0,-1 0-1 0 0,0-1 1 0 0,-1-1 0 0 0,-1 0 0 0 0,-1-1 0 0 0,-1 0-1 0 0,-1-1 1 0 0,-1-1 0 0 0,0 1 0 0 0,-2-2-1 0 0,0-3-444 0 0,9-27-45 0 0,-3 0 1 0 0,-3 0-1 0 0,-1-2 0 0 0,-4 1 0 0 0,-1-1 0 0 0,-3-27 45 0 0,-1 79-43 0 0,0 0 0 0 0,-1-1 1 0 0,0 1-1 0 0,0-1 0 0 0,0 1 0 0 0,0-1 0 0 0,0 1 1 0 0,-1-1-1 0 0,0 1 0 0 0,0 0 0 0 0,0-1 1 0 0,-1 1-1 0 0,1 0 0 0 0,-1 0 0 0 0,0 0 0 0 0,0 0 1 0 0,-1 0-1 0 0,1 0 0 0 0,-1 1 0 0 0,0-1 1 0 0,0 1-1 0 0,0-1 0 0 0,0 1 0 0 0,0 0 0 0 0,-1 1 1 0 0,1-1-1 0 0,-1 0 0 0 0,0 1 0 0 0,0 0 1 0 0,0 0-1 0 0,0 0 0 0 0,0 0 0 0 0,-1 1 0 0 0,1 0 1 0 0,0 0-1 0 0,-1 0 0 0 0,1 0 0 0 0,-1 1 1 0 0,0-1 42 0 0,-6 4-123 0 0,0 1 0 0 0,1 0 0 0 0,0 1 0 0 0,0 0 0 0 0,0 0 0 0 0,0 1 0 0 0,1 0 0 0 0,0 1 0 0 0,0 0 0 0 0,1 0 0 0 0,-1 1 0 0 0,2 0 0 0 0,-1 1 0 0 0,1 0 0 0 0,1 0 0 0 0,-3 4 123 0 0,-1-2-38 0 0,1 1 0 0 0,1-1-1 0 0,0 2 1 0 0,0-1-1 0 0,1 1 1 0 0,1 0-1 0 0,0 0 1 0 0,1 1-1 0 0,0 0 1 0 0,1 0-1 0 0,1 0 1 0 0,0 0-1 0 0,1 1 1 0 0,0-1-1 0 0,2 1 1 0 0,-1 0-1 0 0,2-1 1 0 0,0 1-1 0 0,0-1 1 0 0,2 1-1 0 0,0-1 1 0 0,0 0-1 0 0,1 0 1 0 0,1 0 0 0 0,1 0-1 0 0,0-1 1 0 0,0 0-1 0 0,1 0 1 0 0,1-1-1 0 0,0 0 1 0 0,1 0-1 0 0,0-1 1 0 0,1 0-1 0 0,7 6 39 0 0,4-2-199 0 0,0 0 0 0 0,2-2-1 0 0,-1-1 1 0 0,2-1 0 0 0,-1-1-1 0 0,1-1 1 0 0,18 4 199 0 0,50 4-10038 0 0,-73-17 1747 0 0</inkml:trace>
</inkml:ink>
</file>

<file path=ppt/ink/ink3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126 575 0 0 0,'0'0'740'0'0,"0"0"-237"0"0,0 0-155 0 0,0 0 65 0 0,0 0 196 0 0,0 0 181 0 0,0 0 37 0 0,0 0-68 0 0,0 0-156 0 0,0 0-187 0 0,0 0-145 0 0,0 0-75 0 0,-17 24-36 0 0,-53 73 4 0 0,42-23 267 0 0,26-70-317 0 0,0 1 0 0 0,1 0 0 0 0,-1-1 1 0 0,1 1-1 0 0,0 0 0 0 0,0 0 1 0 0,1 0-1 0 0,0 0 0 0 0,-1 0 0 0 0,2 0 1 0 0,-1 0-1 0 0,0 0 0 0 0,1 0 1 0 0,0 0-1 0 0,0-1 0 0 0,1 1 0 0 0,-1 0 1 0 0,1-1-1 0 0,0 1 0 0 0,0 0 1 0 0,0-1-1 0 0,1 0 0 0 0,0 0 0 0 0,0 0 1 0 0,0 0-1 0 0,0 0 0 0 0,1 0 0 0 0,-1-1 1 0 0,1 0-1 0 0,0 0 0 0 0,0 0 1 0 0,0 0-1 0 0,0 0 0 0 0,0-1 0 0 0,1 0 1 0 0,2 1-115 0 0,0-2 179 0 0,-1-2 1 0 0,0 1-1 0 0,1-1 1 0 0,-1 0-1 0 0,0 0 1 0 0,0-1-1 0 0,0 1 1 0 0,0-2-1 0 0,0 1 1 0 0,0-1 0 0 0,0 1-1 0 0,-1-1 1 0 0,1-1-1 0 0,-1 1 1 0 0,0-1-1 0 0,0 0 1 0 0,0 0-1 0 0,-1-1 1 0 0,1 1-1 0 0,-1-1 1 0 0,0 0-1 0 0,0 0 1 0 0,-1-1-1 0 0,0 1 1 0 0,0-1-1 0 0,2-2-179 0 0,1-3 46 0 0,0 0 0 0 0,0 0 0 0 0,-1-1 0 0 0,-1 1 0 0 0,0-1 0 0 0,0 0 0 0 0,-1 0-1 0 0,-1 0 1 0 0,0-1 0 0 0,0 1 0 0 0,-1-1 0 0 0,-1-6-46 0 0,-1 11-252 0 0,0 0 0 0 0,0 0 0 0 0,-1 0 0 0 0,0 0 0 0 0,0 0 0 0 0,-1 0 0 0 0,0 0 1 0 0,0 1-1 0 0,0-1 0 0 0,-1 1 0 0 0,-1 0 0 0 0,-3-4 252 0 0,2 2-669 0 0,0 0-1 0 0,0 1 1 0 0,-1 0 0 0 0,-1 0 0 0 0,1 1 0 0 0,-1 0-1 0 0,0 0 1 0 0,-1 1 0 0 0,0 0 0 0 0,0 1 0 0 0,0-1-1 0 0,0 2 1 0 0,-1-1 0 0 0,0 2 0 0 0,-7-3 669 0 0,112-35 6285 0 0,-56 27-5219 0 0,0-3 0 0 0,-1-1 1 0 0,-1-2-1 0 0,-1-1 0 0 0,-1-2 0 0 0,3-4-1066 0 0,-25 16 35 0 0,1 0 1 0 0,-2 0-1 0 0,0-1 1 0 0,0 0-1 0 0,-1-1 1 0 0,-1-1-1 0 0,0 0 1 0 0,0 0-1 0 0,-2 0 1 0 0,0-2-1 0 0,0 1 0 0 0,-2-1 1 0 0,0 1-1 0 0,-1-2 1 0 0,0 1-1 0 0,0-7-35 0 0,2-18-204 0 0,-7 40-56 0 0,0 20-1456 0 0,2 128 1371 0 0,20 74 152 0 0,-13-170 196 0 0,12 46 56 0 0,-6 2 0 0 0,-3 0 0 0 0,-5 0 0 0 0,-5 91-59 0 0,-6-155 180 0 0,-2-1 0 0 0,-1 1 0 0 0,-2-2 0 0 0,-1 1 0 0 0,-4 5-180 0 0,11-27 220 0 0,-2-1-1 0 0,0 1 0 0 0,0-1 0 0 0,-1 0 1 0 0,0-1-1 0 0,-1 1 0 0 0,0-1 0 0 0,-1-1 1 0 0,0 1-1 0 0,0-1 0 0 0,-1-1 0 0 0,-2 2-219 0 0,10-9 54 0 0,0 0 0 0 0,0 0 0 0 0,0 0 0 0 0,0-1 0 0 0,0 1-1 0 0,0 0 1 0 0,0-1 0 0 0,0 1 0 0 0,0 0 0 0 0,-1-1 0 0 0,1 1-1 0 0,0-1 1 0 0,0 0 0 0 0,-1 1 0 0 0,1-1 0 0 0,0 0 0 0 0,0 0-1 0 0,-1 0 1 0 0,1 0 0 0 0,0 0 0 0 0,-1 0 0 0 0,1 0-1 0 0,0 0 1 0 0,0-1 0 0 0,-1 1 0 0 0,1 0 0 0 0,0-1 0 0 0,0 1-1 0 0,-1-1 1 0 0,1 1 0 0 0,0-1 0 0 0,0 0 0 0 0,0 1 0 0 0,0-1-1 0 0,0 0 1 0 0,0 0 0 0 0,0 0 0 0 0,0 0 0 0 0,0 0 0 0 0,0 0-1 0 0,1 0 1 0 0,-1 0 0 0 0,0 0 0 0 0,1 0 0 0 0,-1 0-1 0 0,1-1 1 0 0,-1 1 0 0 0,1 0 0 0 0,-1 0 0 0 0,1-2-54 0 0,-12-69 522 0 0,14 34-570 0 0,1 1-1 0 0,2-1 0 0 0,2 0 0 0 0,2 1 0 0 0,0 1 0 0 0,3-1 0 0 0,1 2 1 0 0,2 0-1 0 0,1 0 0 0 0,2 1 0 0 0,1 2 0 0 0,1 0 0 0 0,2 1 0 0 0,5-4 49 0 0,58-59-2470 0 0,-54 66-1227 0 0,1 2-3661 0 0,-18 14 551 0 0</inkml:trace>
</inkml:ink>
</file>

<file path=ppt/ink/ink3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53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324 85 12203 0 0,'0'0'1593'0'0,"0"0"-316"0"0,0 0-80 0 0,0 0 58 0 0,0 0 61 0 0,0 0-115 0 0,0 0-303 0 0,0 0-289 0 0,0 0-229 0 0,0 0-130 0 0,0 0-56 0 0,0 0-2 0 0,0 0 36 0 0,0 18 25 0 0,-1 237 831 0 0,-3 224-1204 0 0,6-454-1257 0 0,-2-25 766 0 0,0 0-122 0 0,0 0-114 0 0,-19-11-8209 0 0,13 5 3771 0 0,1 1-816 0 0</inkml:trace>
  <inkml:trace contextRef="#ctx0" brushRef="#br0" timeOffset="264.775">0 380 11050 0 0,'0'0'1774'0'0,"0"0"-627"0"0,0 0-400 0 0,0 0 65 0 0,0 0 164 0 0,0 0 67 0 0,0 0-108 0 0,0 0-176 0 0,0 0-144 0 0,0 0-81 0 0,32 0-62 0 0,102-1-42 0 0,8-13 367 0 0,34-16-802 0 0,-118 16-3404 0 0,-2-4-5090 0 0,-43 13 3146 0 0,-5-1 528 0 0</inkml:trace>
  <inkml:trace contextRef="#ctx0" brushRef="#br0" timeOffset="620.73">768 1 12891 0 0,'0'0'1432'0'0,"0"0"-605"0"0,0 0-220 0 0,0 0 166 0 0,0 0 170 0 0,0 0 29 0 0,-10 31-118 0 0,-31 101-179 0 0,32-103-451 0 0,1 1 1 0 0,2 0 0 0 0,1 0 0 0 0,1 1-1 0 0,1-1 1 0 0,2 1 0 0 0,1 13-225 0 0,1-17 39 0 0,-2-12-37 0 0,1 0 0 0 0,1 0 1 0 0,1 0-1 0 0,0 0 0 0 0,1 0 0 0 0,0 0 1 0 0,1-1-1 0 0,1 0 0 0 0,0 1 1 0 0,1-2-1 0 0,1 1 0 0 0,0-1 0 0 0,8 12-2 0 0,-12-22 8 0 0,0 0 0 0 0,1 1-1 0 0,-1-1 1 0 0,1-1 0 0 0,0 1-1 0 0,0 0 1 0 0,0-1 0 0 0,0 0-1 0 0,0 0 1 0 0,0 0 0 0 0,1-1-1 0 0,-1 1 1 0 0,1-1 0 0 0,-1 0-1 0 0,1 0 1 0 0,-1 0 0 0 0,1-1-1 0 0,0 0 1 0 0,-1 0 0 0 0,1 0-1 0 0,-1 0 1 0 0,1-1 0 0 0,0 0-1 0 0,-1 0 1 0 0,1 0 0 0 0,2-1-8 0 0,118-60 461 0 0,-77 33-432 0 0,93-34 64 0 0,-139 64-87 0 0,0 1 0 0 0,1-1 0 0 0,-1 0 0 0 0,0 1 0 0 0,1-1 1 0 0,-1 1-1 0 0,0 0 0 0 0,0 0 0 0 0,-1 0 0 0 0,1 0 0 0 0,0 0 0 0 0,-1 0 0 0 0,1 1 0 0 0,-1-1 0 0 0,1 0 0 0 0,-1 1 0 0 0,0-1 0 0 0,0 1 0 0 0,0-1 0 0 0,-1 1 0 0 0,1-1 1 0 0,-1 1-1 0 0,1 0 0 0 0,-1-1 0 0 0,0 1 0 0 0,0 0 0 0 0,0 0 0 0 0,0-1 0 0 0,0 1 0 0 0,-1 0 0 0 0,1-1 0 0 0,-1 1 0 0 0,0 0 0 0 0,0-1 0 0 0,0 1-6 0 0,1 14 38 0 0,0 3-57 0 0,0-15-39 0 0,-1 0-1 0 0,1-1 1 0 0,0 1-1 0 0,0 0 1 0 0,0 0-1 0 0,1 0 1 0 0,-1 0-1 0 0,1 0 1 0 0,1-1-1 0 0,-1 1 1 0 0,1 0-1 0 0,-1-1 1 0 0,1 1-1 0 0,1-1 1 0 0,-1 0 0 0 0,0 0-1 0 0,1 0 1 0 0,2 3 58 0 0,39-8-5854 0 0,-5-23-5944 0 0,-31 16 7873 0 0</inkml:trace>
  <inkml:trace contextRef="#ctx0" brushRef="#br0" timeOffset="870.928">1482 652 0 0 0,'0'0'1436'0'0,"0"0"679"0"0,0 0 395 0 0,0 0 119 0 0,0 0-90 0 0,0 0-262 0 0,0 0-376 0 0,0 0-392 0 0,0 0-338 0 0,0 0-269 0 0,33-7-192 0 0,99-25-150 0 0,-129 31-528 0 0,0 1-1 0 0,0 0 1 0 0,0-1 0 0 0,-1 1-1 0 0,1-1 1 0 0,0 0 0 0 0,-1 0-1 0 0,1 0 1 0 0,0 0 0 0 0,-1-1 0 0 0,0 1-1 0 0,1-1 1 0 0,-1 1 0 0 0,0-1-1 0 0,0 0 1 0 0,1 0 0 0 0,-2 0-1 0 0,1 0 1 0 0,0 0 0 0 0,0 0-1 0 0,-1-1 1 0 0,2-1-32 0 0,1-4 134 0 0,2-2-79 0 0,-1 1-1 0 0,0-1 1 0 0,-1-1 0 0 0,0 1-1 0 0,0 0 1 0 0,-1-1 0 0 0,-1 0-1 0 0,1 0 1 0 0,-2 0 0 0 0,0 0-1 0 0,0 0 1 0 0,-1 0 0 0 0,0 0-1 0 0,-2-9-54 0 0,0 17-43 0 0,0 0-1 0 0,0 1 1 0 0,0-1 0 0 0,0 1-1 0 0,0 0 1 0 0,0 0-1 0 0,-1 0 1 0 0,1 0-1 0 0,-1 0 1 0 0,0 0-1 0 0,1 1 1 0 0,-1-1 0 0 0,0 1-1 0 0,0 0 1 0 0,0 0-1 0 0,0 0 1 0 0,0 0-1 0 0,0 0 1 0 0,0 1-1 0 0,0-1 1 0 0,0 1 0 0 0,-1 0-1 0 0,1 0 1 0 0,0 0-1 0 0,0 0 1 0 0,0 0-1 0 0,0 1 1 0 0,0 0 0 0 0,-1 0-1 0 0,1-1 1 0 0,0 2-1 0 0,1-1 1 0 0,-1 0-1 0 0,0 1 1 0 0,0-1-1 0 0,0 1 1 0 0,1 0 0 0 0,-1 0-1 0 0,1 0 1 0 0,-1 0 43 0 0,-6 6-62 0 0,0 1 0 0 0,0-1 0 0 0,0 2 0 0 0,1-1 0 0 0,1 1 1 0 0,0 0-1 0 0,0 1 0 0 0,1 0 0 0 0,0 0 0 0 0,1 0 0 0 0,0 1 1 0 0,1 0-1 0 0,0-1 0 0 0,1 2 0 0 0,0-1 0 0 0,1 0 0 0 0,0 0 1 0 0,1 1-1 0 0,1-1 0 0 0,0 1 0 0 0,0-1 0 0 0,2 3 62 0 0,1-5-88 0 0,0-1 0 0 0,1 0 0 0 0,1 0 1 0 0,0 0-1 0 0,0 0 0 0 0,0-1 0 0 0,1 0 0 0 0,0 0 0 0 0,1 0 0 0 0,0-1 0 0 0,0 0 0 0 0,1 0 0 0 0,0-1 0 0 0,0 0 0 0 0,0 0 0 0 0,1-1 0 0 0,-1 0 0 0 0,1-1 0 0 0,0 0 0 0 0,1 0 0 0 0,5 1 88 0 0,69 16-1576 0 0,-28-15-3465 0 0,-40-5 2087 0 0,3 2-4385 0 0</inkml:trace>
</inkml:ink>
</file>

<file path=ppt/ink/ink3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9.3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264 347 0 0 0,'0'0'1327'0'0,"0"0"516"0"0,0 0 295 0 0,0 0 58 0 0,0 0-137 0 0,0 0-262 0 0,0 0-289 0 0,0 0-245 0 0,0 0-236 0 0,0 0-216 0 0,0 0-167 0 0,0 0-137 0 0,-32 12-122 0 0,-96 42-108 0 0,124-53-261 0 0,1 1-1 0 0,-1-1 0 0 0,1 1 0 0 0,-1 0 0 0 0,1 0 1 0 0,-1 0-1 0 0,1 0 0 0 0,0 1 0 0 0,0-1 0 0 0,0 1 1 0 0,1 0-1 0 0,-1 0 0 0 0,1 0 0 0 0,-1 0 0 0 0,1 0 1 0 0,0 0-1 0 0,0 1 0 0 0,0-1 0 0 0,0 3-15 0 0,-4 7 60 0 0,-1 1-30 0 0,1 1 0 0 0,0 0 0 0 0,1 0 0 0 0,1 0 0 0 0,0 0 0 0 0,1 1 1 0 0,0 0-1 0 0,2-1 0 0 0,0 1 0 0 0,0 9-30 0 0,2-19-53 0 0,0 0 1 0 0,0 1 0 0 0,1-1-1 0 0,-1 0 1 0 0,1 0-1 0 0,0 0 1 0 0,1-1-1 0 0,0 1 1 0 0,0-1-1 0 0,0 1 1 0 0,0-1-1 0 0,1 0 1 0 0,0 0 0 0 0,0 0-1 0 0,0-1 1 0 0,1 1-1 0 0,0-1 1 0 0,-1 0-1 0 0,1 0 1 0 0,1-1-1 0 0,-1 1 1 0 0,0-1-1 0 0,1-1 1 0 0,0 1 0 0 0,0-1-1 0 0,0 0 1 0 0,0 0-1 0 0,0 0 1 0 0,0-1-1 0 0,0 0 1 0 0,0 0-1 0 0,1-1 1 0 0,2 0 52 0 0,6 0-902 0 0,0-1 0 0 0,0-1 0 0 0,0 0 0 0 0,0-1 0 0 0,-1 0 0 0 0,1-2-1 0 0,-1 0 1 0 0,0 0 0 0 0,-1-1 0 0 0,11-6 902 0 0,41-26-6820 0 0,-43 28 5960 0 0</inkml:trace>
  <inkml:trace contextRef="#ctx0" brushRef="#br0" timeOffset="259.279">672 376 696 0 0,'0'0'1474'0'0,"0"0"-230"0"0,0 0 67 0 0,0 0 240 0 0,0 0 213 0 0,0 0 3 0 0,0 0-188 0 0,0 0-260 0 0,-25 34-214 0 0,-79 104-203 0 0,77-85-195 0 0,26-48-631 0 0,0-1-1 0 0,1 0 1 0 0,-1 1 0 0 0,1-1-1 0 0,0 1 1 0 0,0-1-1 0 0,0 1 1 0 0,1-1 0 0 0,0 1-1 0 0,-1-1 1 0 0,2 0-1 0 0,-1 1 1 0 0,0-1-1 0 0,1 0 1 0 0,0 0 0 0 0,0 0-1 0 0,0 0 1 0 0,0 0-1 0 0,1-1 1 0 0,-1 1 0 0 0,1-1-1 0 0,0 1 1 0 0,0-1-1 0 0,1 0 1 0 0,-1 0 0 0 0,0 0-1 0 0,1-1 1 0 0,0 1-1 0 0,0-1 1 0 0,0 0-1 0 0,0 0 1 0 0,0 0 0 0 0,0 0-1 0 0,1-1-75 0 0,4 1 111 0 0,-1 0 0 0 0,1-1 1 0 0,0 0-1 0 0,0 0 0 0 0,0-1 0 0 0,0 0 0 0 0,0-1 0 0 0,-1 0 0 0 0,1 0 0 0 0,0-1 0 0 0,0 0 0 0 0,-1-1 1 0 0,0 1-1 0 0,1-2 0 0 0,-1 1 0 0 0,0-1 0 0 0,0-1 0 0 0,-1 1 0 0 0,1-1 0 0 0,-1 0 0 0 0,0-1 1 0 0,-1 0-1 0 0,1 0 0 0 0,-1-1 0 0 0,0 1 0 0 0,-1-1 0 0 0,0 0 0 0 0,0-1 0 0 0,0 1 0 0 0,-1-1 1 0 0,0 0-1 0 0,0-1-111 0 0,0 0 7 0 0,0 0 0 0 0,-1 0 1 0 0,0-1-1 0 0,-1 1 0 0 0,0-1 0 0 0,0 1 1 0 0,-1-1-1 0 0,0 0 0 0 0,-1 1 1 0 0,0-1-1 0 0,0 0 0 0 0,-2-3-7 0 0,2 9-192 0 0,-1 0-1 0 0,0 0 1 0 0,0 0-1 0 0,-1 0 1 0 0,1 0-1 0 0,-1 0 1 0 0,0 1-1 0 0,0-1 1 0 0,0 0-1 0 0,0 1 0 0 0,-1-1 1 0 0,1 1-1 0 0,-1 0 1 0 0,0 0-1 0 0,0 0 1 0 0,0 0-1 0 0,-1 1 1 0 0,1-1-1 0 0,0 1 1 0 0,-1 0-1 0 0,0 0 1 0 0,1 0-1 0 0,-1 0 0 0 0,0 1 1 0 0,0 0-1 0 0,0-1 1 0 0,0 1-1 0 0,0 1 1 0 0,-3-1 192 0 0,-54 9-11619 0 0,51-3 7189 0 0</inkml:trace>
  <inkml:trace contextRef="#ctx0" brushRef="#br0" timeOffset="787.127">987 733 1248 0 0,'0'0'1802'0'0,"0"0"-932"0"0,0 0-29 0 0,0 0 582 0 0,0 0 464 0 0,0 0 136 0 0,0 0-313 0 0,0 0-533 0 0,0 0-384 0 0,0 0-239 0 0,0 0-151 0 0,0 0-64 0 0,0 0-28 0 0,3-15 3 0 0,35-116 975 0 0,-29 113-1205 0 0,0 1 0 0 0,1 0 0 0 0,1 0 0 0 0,1 1 0 0 0,0 1 1 0 0,2-1-1 0 0,-1 2 0 0 0,2 0 0 0 0,12-9-84 0 0,-27 22-17 0 0,1 1 0 0 0,-1-1 0 0 0,1 0 0 0 0,0 1-1 0 0,-1-1 1 0 0,1 0 0 0 0,0 1 0 0 0,0-1 0 0 0,0 1 0 0 0,-1-1 0 0 0,1 1-1 0 0,0 0 1 0 0,0-1 0 0 0,0 1 0 0 0,0 0 0 0 0,0-1 0 0 0,0 1-1 0 0,0 0 1 0 0,0 0 0 0 0,0 0 0 0 0,0 0 0 0 0,-1 0 0 0 0,1 0 0 0 0,0 0-1 0 0,0 0 1 0 0,0 0 0 0 0,0 1 0 0 0,0-1 0 0 0,0 0 0 0 0,0 0 0 0 0,0 1-1 0 0,0-1 1 0 0,0 1 0 0 0,-1-1 0 0 0,1 1 0 0 0,0-1 0 0 0,0 1 0 0 0,-1 0-1 0 0,1-1 1 0 0,0 1 0 0 0,-1 0 0 0 0,1-1 0 0 0,0 1 0 0 0,-1 0 0 0 0,1 0-1 0 0,-1 0 1 0 0,0-1 0 0 0,1 1 0 0 0,-1 0 0 0 0,1 0 0 0 0,-1 0 0 0 0,0 0-1 0 0,0 0 1 0 0,0 0 0 0 0,0 0 0 0 0,1 0 0 0 0,-1 0 0 0 0,0 0 0 0 0,0 0-1 0 0,-1 0 1 0 0,1 0 0 0 0,0 0 0 0 0,0 0 17 0 0,0 128 429 0 0,0-127-385 0 0,0 0 0 0 0,0 1-1 0 0,1-1 1 0 0,-1 0-1 0 0,1 1 1 0 0,-1-1 0 0 0,1 0-1 0 0,0 1 1 0 0,0-1-1 0 0,0 0 1 0 0,0 0 0 0 0,0 0-1 0 0,0 0 1 0 0,1 0 0 0 0,-1 0-1 0 0,1 0 1 0 0,-1 0-1 0 0,1-1 1 0 0,0 1 0 0 0,0-1-1 0 0,0 1 1 0 0,0-1 0 0 0,0 1-1 0 0,0-1 1 0 0,0 0-1 0 0,0 0 1 0 0,0 0 0 0 0,1 0-1 0 0,-1-1 1 0 0,0 1-1 0 0,0-1 1 0 0,1 1 0 0 0,-1-1-1 0 0,1 0 1 0 0,-1 0 0 0 0,0 0-1 0 0,1 0 1 0 0,-1 0-1 0 0,1 0 1 0 0,-1-1 0 0 0,0 1-1 0 0,1-1 1 0 0,-1 0 0 0 0,0 1-1 0 0,0-1 1 0 0,0 0-1 0 0,1 0 1 0 0,-1-1 0 0 0,0 1-1 0 0,0 0 1 0 0,0-1-44 0 0,14-17 378 0 0,0 0 1 0 0,-1-2-1 0 0,-1 0 1 0 0,0 0 0 0 0,-2-1-1 0 0,-1-1 1 0 0,8-22-379 0 0,-16 38-198 0 0,24-70-121 0 0,-12 26-5619 0 0,-13 50 3308 0 0,-2 1-4286 0 0,0 0 952 0 0</inkml:trace>
  <inkml:trace contextRef="#ctx0" brushRef="#br0" timeOffset="1211.481">1486 711 552 0 0,'0'0'2119'0'0,"0"0"-568"0"0,0 0-180 0 0,0 0 143 0 0,0 0 152 0 0,0 0-69 0 0,0 0-263 0 0,0 0-313 0 0,0 0-196 0 0,0 0-136 0 0,0 0-117 0 0,0 0-101 0 0,12-32-95 0 0,36-102-65 0 0,9 17 536 0 0,-34 80-755 0 0,-19 59-1195 0 0,-11 118 1183 0 0,7-137-16 0 0,0-1 1 0 0,1 1 0 0 0,0 0-1 0 0,-1 0 1 0 0,1-1 0 0 0,0 1-1 0 0,1 0 1 0 0,-1-1 0 0 0,0 1 0 0 0,1-1-1 0 0,-1 0 1 0 0,1 1 0 0 0,0-1-1 0 0,0 0 1 0 0,0 0 0 0 0,0 0-1 0 0,0 0 1 0 0,0 0 0 0 0,1-1-1 0 0,-1 1 1 0 0,0-1 0 0 0,1 1-1 0 0,-1-1 1 0 0,1 0 0 0 0,0 0-1 0 0,-1 0 1 0 0,1 0 0 0 0,0-1-1 0 0,0 1 1 0 0,0-1 0 0 0,-1 1-1 0 0,1-1 1 0 0,0 0 0 0 0,0 0 0 0 0,0-1-1 0 0,0 1 1 0 0,-1 0 0 0 0,1-1-1 0 0,0 0 1 0 0,0 1 0 0 0,-1-1-1 0 0,1 0 1 0 0,0-1 0 0 0,-1 1-1 0 0,1 0 1 0 0,-1-1 0 0 0,0 1-1 0 0,1-1 1 0 0,-1 0 0 0 0,1-1-65 0 0,10-8 258 0 0,0-1 0 0 0,0 0 0 0 0,-2-1 1 0 0,1-1-1 0 0,-2 1 0 0 0,0-2 0 0 0,-1 0 0 0 0,0 0 1 0 0,-1 0-1 0 0,0-1 0 0 0,-2 0 0 0 0,0-1 0 0 0,1-5-258 0 0,-4 12-349 0 0,4-16-766 0 0,-1 15-5806 0 0,-4 10 1472 0 0,1 1-3192 0 0</inkml:trace>
  <inkml:trace contextRef="#ctx0" brushRef="#br0" timeOffset="1548.058">2073 571 3593 0 0,'0'0'2124'0'0,"0"0"-30"0"0,0 0 38 0 0,0 0-106 0 0,0 0-271 0 0,0 0-324 0 0,0 0-319 0 0,0 0-242 0 0,0 0-170 0 0,32-16-140 0 0,97-49-120 0 0,-79 28 289 0 0,-49 36-702 0 0,0-1 0 0 0,0 0 0 0 0,1 0 0 0 0,-1 0 0 0 0,-1 0 0 0 0,1 0 1 0 0,0 0-1 0 0,0 0 0 0 0,-1 0 0 0 0,1 0 0 0 0,-1-1 0 0 0,0 1 0 0 0,0 0 1 0 0,1 0-1 0 0,-1 0 0 0 0,-1-1 0 0 0,1 1 0 0 0,0 0 0 0 0,0 0 0 0 0,-1 0 1 0 0,0 0-1 0 0,1 0 0 0 0,-1 0 0 0 0,0-1 0 0 0,0 1 0 0 0,0 1 0 0 0,0-1 1 0 0,0 0-1 0 0,0 0 0 0 0,-1 0 0 0 0,1 1 0 0 0,-1-1 0 0 0,1 0 0 0 0,-1 1 1 0 0,0 0-1 0 0,1-1 0 0 0,-1 1 0 0 0,0 0 0 0 0,0 0 0 0 0,0 0 0 0 0,0 0 1 0 0,0 0-1 0 0,0 0 0 0 0,0 1 0 0 0,-1-1-27 0 0,-6-1-89 0 0,-1 1-1 0 0,-1 0 1 0 0,1 1 0 0 0,0 0-1 0 0,0 1 1 0 0,0 0-1 0 0,0 0 1 0 0,0 1 0 0 0,1 0-1 0 0,-1 1 1 0 0,0 0-1 0 0,1 1 1 0 0,0 0 0 0 0,0 0-1 0 0,0 1 1 0 0,0 0 0 0 0,1 1-1 0 0,-1-1 1 0 0,2 2-1 0 0,-1-1 1 0 0,1 1 0 0 0,0 0-1 0 0,0 1 1 0 0,0 0-1 0 0,1 0 1 0 0,1 0 0 0 0,-1 1-1 0 0,1-1 1 0 0,1 1-1 0 0,0 1 1 0 0,0-1 0 0 0,1 0-1 0 0,0 1 1 0 0,0 0 0 0 0,1 0-1 0 0,1 0 1 0 0,-1 5 89 0 0,2-11-21 0 0,1 0 0 0 0,-1 0 0 0 0,1 0 0 0 0,0 0 0 0 0,0 0 1 0 0,0 0-1 0 0,1 0 0 0 0,0 0 0 0 0,-1 0 0 0 0,1 0 0 0 0,1-1 0 0 0,-1 1 1 0 0,0-1-1 0 0,1 0 0 0 0,0 0 0 0 0,-1 0 0 0 0,1 0 0 0 0,1 0 0 0 0,-1 0 1 0 0,0-1-1 0 0,1 1 0 0 0,-1-1 0 0 0,1 0 0 0 0,-1 0 0 0 0,1-1 0 0 0,0 1 1 0 0,0-1-1 0 0,0 1 0 0 0,0-1 0 0 0,0-1 0 0 0,0 1 0 0 0,4 0 21 0 0,138 5-425 0 0,-145-6 420 0 0,147-37-2476 0 0,-58-5-7521 0 0,-72 33 6103 0 0</inkml:trace>
  <inkml:trace contextRef="#ctx0" brushRef="#br0" timeOffset="1800.01">2762 383 6857 0 0,'0'0'2829'0'0,"0"0"-1234"0"0,0 0-280 0 0,0 0 133 0 0,0 0 13 0 0,0 0-168 0 0,-33 16-317 0 0,-104 51-277 0 0,63-17 157 0 0,71-48-859 0 0,-1 1-1 0 0,1 0 0 0 0,0-1 0 0 0,-1 1 0 0 0,2 0 0 0 0,-1 1 0 0 0,0-1 0 0 0,1 0 0 0 0,-1 1 0 0 0,1 0 0 0 0,0-1 0 0 0,0 1 0 0 0,0 0 0 0 0,1 0 0 0 0,-1 0 0 0 0,1 0 0 0 0,0 1 0 0 0,0-1 0 0 0,1 0 0 0 0,-1 0 0 0 0,1 0 0 0 0,0 1 0 0 0,0-1 0 0 0,0 0 0 0 0,1 1 0 0 0,0-1 0 0 0,-1 0 0 0 0,1 0 0 0 0,1 0 1 0 0,-1 0-1 0 0,1 0 0 0 0,-1 0 0 0 0,1 0 0 0 0,0 0 0 0 0,0-1 0 0 0,1 1 0 0 0,0 0 4 0 0,9 1-24 0 0,1 0 1 0 0,0-1-1 0 0,0 0 0 0 0,1-1 1 0 0,-1-1-1 0 0,0 0 0 0 0,1-1 1 0 0,0 0-1 0 0,-1-1 1 0 0,1-1-1 0 0,-1 0 0 0 0,1 0 1 0 0,-1-2-1 0 0,3 0 24 0 0,13-4-476 0 0,0-2 1 0 0,0 0-1 0 0,-1-2 0 0 0,-1-1 1 0 0,0-1-1 0 0,-1-1 0 0 0,17-13 476 0 0,27-24-4543 0 0,-6-4-3615 0 0,-48 39 5337 0 0</inkml:trace>
  <inkml:trace contextRef="#ctx0" brushRef="#br0" timeOffset="2042.29">3268 1 8802 0 0,'0'0'2323'0'0,"0"0"-1159"0"0,0 0-308 0 0,0 0 193 0 0,0 0 142 0 0,0 0 2 0 0,-16 31-195 0 0,-51 99-199 0 0,33-38 400 0 0,26-65-1085 0 0,2 0 1 0 0,1 0 0 0 0,2 0-1 0 0,0 1 1 0 0,2-1 0 0 0,0 1-1 0 0,3 0 1 0 0,3 22-115 0 0,-4-41-104 0 0,2 1 0 0 0,-1 0 0 0 0,2-1 0 0 0,-1 0 0 0 0,1 0 0 0 0,0 0 0 0 0,1 0 0 0 0,0-1 0 0 0,1 1 1 0 0,0-2-1 0 0,0 1 0 0 0,5 5 104 0 0,25 10-5078 0 0,8-14-6972 0 0,-40-9 9934 0 0</inkml:trace>
  <inkml:trace contextRef="#ctx0" brushRef="#br0" timeOffset="2258.098">2848 321 4481 0 0,'0'0'5292'0'0,"0"0"-3583"0"0,0 0-1258 0 0,0 0 71 0 0,0 0 346 0 0,0 0 263 0 0,0 0 14 0 0,0 0-212 0 0,0 0-236 0 0,0 0-192 0 0,36-1-160 0 0,112-4-96 0 0,103 0 430 0 0,-155 1-487 0 0,-5 0-983 0 0,-30-3-2743 0 0,-29 3-5589 0 0,-23 4 3372 0 0</inkml:trace>
  <inkml:trace contextRef="#ctx0" brushRef="#br0" timeOffset="2508.103">3675 431 6721 0 0,'0'0'1462'0'0,"0"0"-635"0"0,0 0-55 0 0,0 0 226 0 0,0 0 178 0 0,0 0 4 0 0,0 0-168 0 0,0 0-193 0 0,0 0-199 0 0,2 33-158 0 0,5 99-160 0 0,2-80-64 0 0,-8-50-643 0 0,8 12 448 0 0,-5-12-3297 0 0,2-1-4239 0 0,-6-1 2013 0 0</inkml:trace>
  <inkml:trace contextRef="#ctx0" brushRef="#br0" timeOffset="2744.672">3557 19 13051 0 0,'0'0'2216'0'0,"0"0"-2264"0"0,0 0-432 0 0,0 0-176 0 0,0 0 80 0 0,0 0 144 0 0,0 0-128 0 0,0 0-441 0 0,0 0-1167 0 0,0 0-1849 0 0,0 0-1312 0 0</inkml:trace>
  <inkml:trace contextRef="#ctx0" brushRef="#br0" timeOffset="2905.205">3914 649 6585 0 0,'0'0'4873'0'0,"0"0"-2707"0"0,0 0-856 0 0,0 0-25 0 0,0 0-79 0 0,0 0-166 0 0,0 0-238 0 0,0 0-229 0 0,0 0-137 0 0,0 0-97 0 0,0 0-78 0 0,0 0-55 0 0,3-35-57 0 0,7-106-38 0 0,3 65-2 0 0,-5 62-102 0 0,-8 12-40 0 0,1-1 0 0 0,-1 1 0 0 0,1 0 0 0 0,0 0 0 0 0,-1 0 0 0 0,1 0 0 0 0,0 0 0 0 0,0 0 0 0 0,0 0 1 0 0,0 0-1 0 0,1 1 0 0 0,-1-1 0 0 0,0 0 0 0 0,1 1 0 0 0,-1-1 0 0 0,1 1 0 0 0,0-1 0 0 0,-1 1 0 0 0,1 0 0 0 0,0-1 0 0 0,0 1 0 0 0,0 0 0 0 0,0 0 0 0 0,0 0 1 0 0,0 1-1 0 0,0-1 0 0 0,0 1 0 0 0,0-1 0 0 0,1 1 0 0 0,-1-1 0 0 0,0 1 0 0 0,0 0 0 0 0,0 0 0 0 0,0 0 0 0 0,1 0 0 0 0,-1 1 0 0 0,0-1 0 0 0,0 1 0 0 0,0-1 0 0 0,0 1 1 0 0,0 0-1 0 0,0-1 0 0 0,1 2 33 0 0,23 34-471 0 0,-24-30 461 0 0,2-1-1 0 0,-1 1 0 0 0,1 0 0 0 0,0-1 1 0 0,0 0-1 0 0,0 0 0 0 0,1 0 0 0 0,-1-1 1 0 0,1 1-1 0 0,0-1 0 0 0,1 0 0 0 0,-1-1 1 0 0,1 1-1 0 0,0-1 0 0 0,0 0 0 0 0,0 0 0 0 0,0-1 1 0 0,0 0-1 0 0,0 0 0 0 0,2 0 11 0 0,-4-1 67 0 0,1 0-1 0 0,0-1 1 0 0,-1 0-1 0 0,1 1 0 0 0,0-1 1 0 0,0-1-1 0 0,-1 1 1 0 0,1-1-1 0 0,0 0 1 0 0,-1 0-1 0 0,1 0 1 0 0,-1-1-1 0 0,1 1 1 0 0,-1-1-1 0 0,0 0 1 0 0,0 0-1 0 0,0-1 1 0 0,0 1-1 0 0,3-4-66 0 0,51-62 198 0 0,-33 33-4033 0 0,4 4-8599 0 0,-22 29 7886 0 0</inkml:trace>
  <inkml:trace contextRef="#ctx0" brushRef="#br0" timeOffset="3398.274">4621 244 8090 0 0,'0'0'2347'0'0,"0"0"-459"0"0,0 0-82 0 0,0 0-71 0 0,0 0-272 0 0,0 0-387 0 0,0 0-400 0 0,0 0-301 0 0,0 0-183 0 0,0 0-121 0 0,0 0-79 0 0,0 0-37 0 0,0 0-25 0 0,-21 12-43 0 0,-66 41-59 0 0,82-51 107 0 0,1 1 0 0 0,-1 0 1 0 0,1 0-1 0 0,0 0 0 0 0,0 1 1 0 0,1-1-1 0 0,-1 1 0 0 0,1 0 1 0 0,0 0-1 0 0,0 1 0 0 0,0-1 1 0 0,0 0-1 0 0,1 1 0 0 0,-1 0 1 0 0,1-1-1 0 0,1 1 0 0 0,-1 0 0 0 0,0 5 65 0 0,-1-1-220 0 0,1-7 136 0 0,1 1 0 0 0,0-1-1 0 0,0 1 1 0 0,0-1-1 0 0,0 1 1 0 0,0-1-1 0 0,0 1 1 0 0,1 0-1 0 0,-1-1 1 0 0,1 1-1 0 0,-1 0 1 0 0,1-1-1 0 0,0 1 1 0 0,0 0-1 0 0,1-1 1 0 0,-1 1-1 0 0,1 0 1 0 0,-1-1-1 0 0,1 1 1 0 0,0 0-1 0 0,0-1 1 0 0,0 1-1 0 0,0-1 1 0 0,0 1-1 0 0,0-1 1 0 0,1 0-1 0 0,-1 0 1 0 0,1 1-1 0 0,0-1 1 0 0,0 0-1 0 0,0 0 1 0 0,0-1-1 0 0,0 1 1 0 0,0 0 84 0 0,9-1 175 0 0,1 0 0 0 0,-1-1 0 0 0,0 0 0 0 0,1-1-1 0 0,-1 0 1 0 0,1-1 0 0 0,-1 0 0 0 0,0-1 0 0 0,0 0 0 0 0,0 0 0 0 0,-1-2 0 0 0,1 1 0 0 0,-1-1 0 0 0,0-1-1 0 0,0 0 1 0 0,-1 0 0 0 0,1-1 0 0 0,-1 0 0 0 0,-1 0 0 0 0,1-1 0 0 0,0-2-175 0 0,25-16 718 0 0,-31 23-705 0 0,0-1 0 0 0,0 1 0 0 0,1 0 0 0 0,-1 0 0 0 0,1 1 0 0 0,0-1 0 0 0,-1 1 0 0 0,1 0 0 0 0,0 0 0 0 0,0 0-1 0 0,1 0 1 0 0,-1 1 0 0 0,0 0 0 0 0,0-1 0 0 0,1 2 0 0 0,-1-1 0 0 0,1 0 0 0 0,-1 1 0 0 0,1 0 0 0 0,-1 0-1 0 0,1 0 1 0 0,-1 1 0 0 0,1-1 0 0 0,-1 1 0 0 0,0 0 0 0 0,1 1 0 0 0,-1-1 0 0 0,0 1 0 0 0,0-1 0 0 0,0 1 0 0 0,0 1-1 0 0,0-1 1 0 0,0 0 0 0 0,-1 1 0 0 0,1 0 0 0 0,-1 0 0 0 0,1 0-13 0 0,6 17-88 0 0,-1 1 0 0 0,-1-1 0 0 0,-1 1 0 0 0,-1 1 0 0 0,-1-1 0 0 0,-1 1 0 0 0,0 0 0 0 0,-2 0 0 0 0,-1 1 0 0 0,0-1 0 0 0,-2 0 0 0 0,0 0 0 0 0,-2 5 88 0 0,1 41-710 0 0,2-66 677 0 0,3 33-7 0 0,-3 0-1 0 0,-1 1 1 0 0,-1-1-1 0 0,-2 0 0 0 0,-1 0 1 0 0,-2 0-1 0 0,-2-1 1 0 0,-1 0-1 0 0,-1-1 0 0 0,-8 14 41 0 0,16-41 36 0 0,-1-1 0 0 0,0 0 0 0 0,-1 0 0 0 0,1 0 0 0 0,-1 0 0 0 0,0-1 0 0 0,0 0 0 0 0,0 0 0 0 0,-1 0 0 0 0,0 0 0 0 0,1-1 0 0 0,-1 0-1 0 0,0 0 1 0 0,-1-1 0 0 0,1 0 0 0 0,0 0 0 0 0,-1 0 0 0 0,-3 0-36 0 0,7-2 19 0 0,-1 1 0 0 0,1-1-1 0 0,-1 0 1 0 0,1 0 0 0 0,-1 0 0 0 0,1 0 0 0 0,-1 0-1 0 0,1-1 1 0 0,-1 0 0 0 0,1 0 0 0 0,-1 0 0 0 0,1 0-1 0 0,0 0 1 0 0,-1-1 0 0 0,1 1 0 0 0,0-1 0 0 0,0 0-1 0 0,0 0 1 0 0,0 0 0 0 0,1 0 0 0 0,-1-1 0 0 0,1 1-1 0 0,-1-1 1 0 0,1 1 0 0 0,0-1 0 0 0,0 0-1 0 0,0 0 1 0 0,0 0 0 0 0,0 0 0 0 0,1 0 0 0 0,-1-1-1 0 0,1 1 1 0 0,0 0 0 0 0,-1-4-19 0 0,-1-8-33 0 0,0-1 1 0 0,0 1-1 0 0,2-1 0 0 0,0 0 1 0 0,0 0-1 0 0,2 0 0 0 0,0 1 1 0 0,1-1-1 0 0,0 0 0 0 0,2 1 1 0 0,-1-1-1 0 0,2 1 0 0 0,0 0 1 0 0,1 0-1 0 0,6-10 33 0 0,56-92-2003 0 0,14 12-4294 0 0,-38 61-2371 0 0,-30 28 7210 0 0</inkml:trace>
</inkml:ink>
</file>

<file path=ppt/ink/ink3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56.5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195 542 4089 0 0,'0'0'783'0'0,"0"0"-339"0"0,0 0-116 0 0,0 0 91 0 0,0 0 171 0 0,0 0 171 0 0,0 0 0 0 0,0 0-105 0 0,0 0-168 0 0,0 0-217 0 0,0 0-132 0 0,0 0-65 0 0,0 0-32 0 0,-32 33 12 0 0,-95 104 50 0 0,124-135-90 0 0,1 0-1 0 0,-1 0 0 0 0,1 0 1 0 0,-1 0-1 0 0,1 0 0 0 0,0 1 1 0 0,0-1-1 0 0,0 1 0 0 0,0-1 0 0 0,0 1 1 0 0,0 0-1 0 0,1 0 0 0 0,0 0 1 0 0,-1 0-1 0 0,1 0 0 0 0,0 0 0 0 0,0 0 1 0 0,1 0-1 0 0,-1 1 0 0 0,1-1 1 0 0,-1 0-1 0 0,1 2-13 0 0,1 5 137 0 0,-1-7-53 0 0,-1 0 0 0 0,1 1 0 0 0,0-1-1 0 0,0 0 1 0 0,0 1 0 0 0,1-1 0 0 0,-1 0 0 0 0,1 1 0 0 0,-1-1 0 0 0,1 0 0 0 0,0 0-1 0 0,1 1 1 0 0,-1-1 0 0 0,0 0 0 0 0,1 0 0 0 0,0 0 0 0 0,-1 0 0 0 0,1-1-1 0 0,0 1 1 0 0,1 0 0 0 0,-1-1 0 0 0,0 0 0 0 0,1 1 0 0 0,0-1 0 0 0,-1 0 0 0 0,1 0-1 0 0,0-1 1 0 0,0 1 0 0 0,0 0 0 0 0,0-1 0 0 0,0 0 0 0 0,0 0 0 0 0,0 0 0 0 0,1 0-1 0 0,-1 0 1 0 0,0 0 0 0 0,1-1-84 0 0,4 1 260 0 0,0-1-1 0 0,0 0 0 0 0,1 0 1 0 0,-1-1-1 0 0,0 0 0 0 0,0-1 1 0 0,0 1-1 0 0,0-2 0 0 0,0 1 1 0 0,-1-1-1 0 0,1 0 1 0 0,-1-1-1 0 0,1 1 0 0 0,-1-1 1 0 0,0-1-1 0 0,0 0 0 0 0,-1 0 1 0 0,0 0-1 0 0,0 0 0 0 0,0-1 1 0 0,0-1-260 0 0,22-16 22 0 0,-1-2 0 0 0,-1-1 0 0 0,-2-1 0 0 0,0-1 0 0 0,-2-1 0 0 0,-1-1 0 0 0,-2-1 0 0 0,-1-1 0 0 0,-1 0 1 0 0,-1-2-1 0 0,-2 1 0 0 0,-2-2 0 0 0,-1 0 0 0 0,-2 0 0 0 0,-1-1 0 0 0,-2 0 0 0 0,-1 0 0 0 0,-2-7-22 0 0,-17-91-742 0 0,13 130 675 0 0,0 0 1 0 0,-1 0-1 0 0,1 0 1 0 0,-1 1-1 0 0,0-1 1 0 0,0 0-1 0 0,0 1 1 0 0,-1-1-1 0 0,1 1 1 0 0,-1 0-1 0 0,0 0 1 0 0,0 0-1 0 0,0 0 1 0 0,0 0-1 0 0,0 1 0 0 0,-1 0 1 0 0,1-1-1 0 0,-1 1 1 0 0,0 0-1 0 0,0 1 1 0 0,1-1-1 0 0,-1 1 1 0 0,0-1-1 0 0,0 1 1 0 0,0 0-1 0 0,-1 1 1 0 0,1-1-1 0 0,0 1 1 0 0,0 0-1 0 0,-1 0 67 0 0,-5 3-35 0 0,1 0-1 0 0,1 1 1 0 0,-1 0-1 0 0,0 0 1 0 0,1 1-1 0 0,0 0 1 0 0,0 1-1 0 0,1 0 1 0 0,-1 0-1 0 0,1 0 1 0 0,0 1 0 0 0,1 0-1 0 0,0 1 1 0 0,0-1-1 0 0,1 1 1 0 0,-1 0-1 0 0,2 1 1 0 0,-1-1-1 0 0,1 1 1 0 0,0 1 35 0 0,-5 4 34 0 0,0 0 0 0 0,1 1 0 0 0,0 0 0 0 0,1 0-1 0 0,1 1 1 0 0,0 0 0 0 0,2 0 0 0 0,0 1 0 0 0,0-1 0 0 0,1 1 0 0 0,1 0 0 0 0,1-1 0 0 0,1 1 0 0 0,0 0 0 0 0,1 0 0 0 0,1 0 0 0 0,0 0 0 0 0,1-1 0 0 0,1 1 0 0 0,1-1 0 0 0,0 0 0 0 0,5 9-34 0 0,3-10 72 0 0,0-1 1 0 0,1 0 0 0 0,0-1 0 0 0,1-1-1 0 0,1 0 1 0 0,-1-2 0 0 0,2 1 0 0 0,0-2 0 0 0,0 0-1 0 0,1-1 1 0 0,-1-1 0 0 0,2 0 0 0 0,-1-1-1 0 0,1-2 1 0 0,0 0 0 0 0,0 0 0 0 0,0-2 0 0 0,0 0-1 0 0,1-2 1 0 0,-1 0 0 0 0,9-2-73 0 0,63-14-1505 0 0,-64 2-1802 0 0,-2-6-3432 0 0,-16 12 82 0 0</inkml:trace>
  <inkml:trace contextRef="#ctx0" brushRef="#br0" timeOffset="266.635">933 380 4537 0 0,'0'0'2855'0'0,"0"0"-1717"0"0,0 0-445 0 0,0 0 211 0 0,0 0 257 0 0,0 0 136 0 0,0 0-127 0 0,-20 32-295 0 0,-59 103-267 0 0,57-73-17 0 0,23-51-433 0 0,-1-7-81 0 0,1 0 0 0 0,0 0-1 0 0,-1 1 1 0 0,1-1-1 0 0,1 0 1 0 0,-1 0 0 0 0,0 0-1 0 0,1 0 1 0 0,0-1-1 0 0,0 1 1 0 0,0 0-1 0 0,1-1 1 0 0,-1 1 0 0 0,1-1-1 0 0,-1 0 1 0 0,1 0-1 0 0,0 0 1 0 0,1 0 0 0 0,-1-1-1 0 0,0 1 1 0 0,1-1-1 0 0,-1 0 1 0 0,1 0 0 0 0,0 0-1 0 0,0 0 1 0 0,0 0-1 0 0,0-1 1 0 0,0 0 0 0 0,1 0-77 0 0,2 1 164 0 0,0 0 0 0 0,0 0 0 0 0,0-1 0 0 0,0 0 0 0 0,0-1 0 0 0,0 1 0 0 0,0-2 0 0 0,0 1 0 0 0,0-1 0 0 0,1 0 0 0 0,-1 0 0 0 0,0-1 1 0 0,-1 0-1 0 0,1 0 0 0 0,0 0 0 0 0,-1-1 0 0 0,3-1-164 0 0,0-2 20 0 0,-1-1 1 0 0,0 1 0 0 0,0-1-1 0 0,-1-1 1 0 0,0 0 0 0 0,0 0-1 0 0,0 0 1 0 0,-1 0-1 0 0,-1-1 1 0 0,1 0 0 0 0,-2-1-1 0 0,1 1 1 0 0,-1-1-1 0 0,-1 0 1 0 0,1 0 0 0 0,-2 0-1 0 0,1 0 1 0 0,-1 0 0 0 0,-1-1-1 0 0,0 1 1 0 0,-1 0-1 0 0,0-1 1 0 0,0 1 0 0 0,-2-10-21 0 0,-27-42-3873 0 0,-8 35-6263 0 0,22 20 2652 0 0</inkml:trace>
  <inkml:trace contextRef="#ctx0" brushRef="#br0" timeOffset="647.665">1441 174 64 0 0,'0'0'1608'0'0,"0"0"-37"0"0,0 0 132 0 0,0 0 207 0 0,0 0 68 0 0,0 0-160 0 0,0 0-261 0 0,0 0-235 0 0,0 0-146 0 0,0 0-64 0 0,0 0-53 0 0,0 0-77 0 0,0 0-97 0 0,1 14-102 0 0,-4 100 944 0 0,-3-77-1333 0 0,2 0 0 0 0,2 0 0 0 0,1 0 1 0 0,4 30-395 0 0,-2-27 80 0 0,19 191-819 0 0,-18-223-1169 0 0,-4-11-6095 0 0,-2-8-781 0 0,1 7 5306 0 0</inkml:trace>
  <inkml:trace contextRef="#ctx0" brushRef="#br0" timeOffset="920.661">1141 439 5521 0 0,'0'0'2411'0'0,"0"0"-1030"0"0,0 0-689 0 0,0 0-112 0 0,0 0 127 0 0,0 0 209 0 0,0 0 116 0 0,0 0-48 0 0,0 0-151 0 0,0 0-200 0 0,0 0-189 0 0,31-2-133 0 0,103-6-99 0 0,148-19-1871 0 0,-264 25 810 0 0,67-7-7884 0 0,-66 5 3317 0 0</inkml:trace>
  <inkml:trace contextRef="#ctx0" brushRef="#br0" timeOffset="1153.657">1936 406 4833 0 0,'0'0'2445'0'0,"0"0"-764"0"0,0 0-184 0 0,0 0 166 0 0,0 0-15 0 0,0 0-241 0 0,0 0-343 0 0,0 0-309 0 0,0 0-223 0 0,0 0-180 0 0,0 0-136 0 0,0 0-89 0 0,-24 14-47 0 0,-74 47-15 0 0,96-60-67 0 0,0-1 0 0 0,0 1 0 0 0,-1 0 0 0 0,1 0-1 0 0,0 0 1 0 0,0 0 0 0 0,0 0 0 0 0,0 0 0 0 0,1 1-1 0 0,-1-1 1 0 0,0 1 0 0 0,1-1 0 0 0,-1 1 0 0 0,0-1-1 0 0,1 1 1 0 0,0 0 0 0 0,-1 0 0 0 0,1 0 0 0 0,0 0 0 0 0,0 0-1 0 0,0 0 1 0 0,0 0 0 0 0,1 0 0 0 0,-1 0 0 0 0,0 1-1 0 0,1-1 1 0 0,0 0 0 0 0,-1 0 0 0 0,1 0 0 0 0,0 1-1 0 0,0 0 3 0 0,1 8-122 0 0,1-8 109 0 0,0 1 0 0 0,0-1 0 0 0,0 1 0 0 0,0-1 0 0 0,1 0 0 0 0,-1 0 0 0 0,1 0 0 0 0,0 0 0 0 0,0-1-1 0 0,0 1 1 0 0,0-1 0 0 0,0 1 0 0 0,1-1 0 0 0,-1 0 0 0 0,1-1 0 0 0,-1 1 0 0 0,1 0 0 0 0,0-1 0 0 0,-1 0 0 0 0,1 0 0 0 0,0 0 0 0 0,0 0 0 0 0,3-1 13 0 0,8 6 23 0 0,82 41 220 0 0,-96-46-195 0 0,0 0-1 0 0,1 0 1 0 0,-1 0 0 0 0,0 1-1 0 0,0-1 1 0 0,0 0-1 0 0,0 0 1 0 0,0 1-1 0 0,0-1 1 0 0,0 1 0 0 0,0-1-1 0 0,-1 1 1 0 0,1-1-1 0 0,0 1 1 0 0,-1-1-1 0 0,1 1 1 0 0,-1-1 0 0 0,0 1-1 0 0,0 0 1 0 0,1-1-1 0 0,-1 1 1 0 0,0 0-1 0 0,0-1 1 0 0,0 1 0 0 0,-1-1-1 0 0,1 1 1 0 0,0 0-1 0 0,-1-1 1 0 0,1 1 0 0 0,-1-1-1 0 0,1 1 1 0 0,-1-1-1 0 0,0 1 1 0 0,0-1-1 0 0,0 1 1 0 0,1-1 0 0 0,-1 0-1 0 0,-1 1 1 0 0,1-1-1 0 0,0 0 1 0 0,0 0-1 0 0,-1 1-47 0 0,-59 38 1349 0 0,59-39-1376 0 0,-103 32 198 0 0,33-33-3628 0 0,62-4-1486 0 0,7 2 702 0 0,1 1-4750 0 0</inkml:trace>
  <inkml:trace contextRef="#ctx0" brushRef="#br0" timeOffset="1995.12">1091 505 0 0 0,'-6'-16'0'0'0,"5"10"0"0"0,-14-20 1880 0 0,15 26-1649 0 0,-5-6 6468 0 0,3 5-6554 0 0,-74-22 6077 0 0,69 21-6218 0 0,-43-2 43 0 0,34 26-3613 0 0,20-1-6281 0 0,1-17 8032 0 0</inkml:trace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3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0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353 302 0 0 0,'0'0'665'0'0,"0"0"554"0"0,0 0 395 0 0,0 0 38 0 0,0 0-198 0 0,0 0-346 0 0,0 0-357 0 0,0 0-216 0 0,-8-7-84 0 0,-23-23-14 0 0,-11 23 919 0 0,31 9-1223 0 0,-1 0-1 0 0,1 1 0 0 0,1 1 0 0 0,-1 0 1 0 0,0 0-1 0 0,1 1 0 0 0,0 0 0 0 0,0 1 0 0 0,0 0 1 0 0,1 0-1 0 0,-7 7-132 0 0,-27 15 232 0 0,-28 27 518 0 0,71-53-713 0 0,1 1 0 0 0,0-1 0 0 0,-1 0 1 0 0,1 1-1 0 0,0-1 0 0 0,0 0 0 0 0,0 0 0 0 0,0 0 0 0 0,1 0 1 0 0,-1 0-1 0 0,1 0 0 0 0,-1 0 0 0 0,1 0 0 0 0,0-1 0 0 0,-1 1 1 0 0,1 0-1 0 0,0-1 0 0 0,0 0 0 0 0,0 1 0 0 0,0-1 0 0 0,0 0 1 0 0,1 0-1 0 0,-1 0 0 0 0,0 0 0 0 0,0-1 0 0 0,1 1 0 0 0,-1 0 1 0 0,0-1-1 0 0,1 0 0 0 0,-1 0 0 0 0,1 1 0 0 0,1-2-37 0 0,0 3 77 0 0,52 12 293 0 0,-46-14-322 0 0,0 2 0 0 0,0-1 0 0 0,0 2 0 0 0,0-1 0 0 0,0 1 0 0 0,-1 1 0 0 0,1-1 0 0 0,-1 2 0 0 0,0-1 0 0 0,0 1 0 0 0,0 1 0 0 0,-1 0 0 0 0,0 0 0 0 0,0 0 0 0 0,0 1 0 0 0,-1 0 0 0 0,0 1 0 0 0,-1 0 0 0 0,4 4-48 0 0,-9-8 74 0 0,1 0 0 0 0,0 1 0 0 0,-1-1 0 0 0,0 1-1 0 0,0-1 1 0 0,0 1 0 0 0,-1 0 0 0 0,0-1 0 0 0,0 1-1 0 0,0 0 1 0 0,0-1 0 0 0,-1 1 0 0 0,1 0-1 0 0,-1-1 1 0 0,0 1 0 0 0,-1-1 0 0 0,1 1 0 0 0,-1-1-1 0 0,0 1 1 0 0,0-1 0 0 0,0 0 0 0 0,-1 0 0 0 0,1 0-1 0 0,-1 0 1 0 0,0-1 0 0 0,0 1 0 0 0,-1-1-1 0 0,-2 3-72 0 0,-113 76 161 0 0,111-78-369 0 0,0 1 1 0 0,-1-2 0 0 0,0 1-1 0 0,0-1 1 0 0,0 0-1 0 0,0-1 1 0 0,0 0-1 0 0,0-1 1 0 0,-1 0 0 0 0,1 0-1 0 0,0-1 1 0 0,-1 0-1 0 0,1 0 1 0 0,0-1-1 0 0,-8-2 207 0 0,15 2-379 0 0,0-1 1 0 0,1 1-1 0 0,-1 0 0 0 0,1-1 0 0 0,-1 0 0 0 0,1 1 1 0 0,0-1-1 0 0,0 0 0 0 0,0 1 0 0 0,-1-1 0 0 0,2 0 0 0 0,-1 0 1 0 0,0 0-1 0 0,0 0 0 0 0,1 0 0 0 0,-1 0 0 0 0,1 0 0 0 0,-1 0 1 0 0,1 0-1 0 0,0 0 0 0 0,0-1 0 0 0,0 1 0 0 0,0 0 1 0 0,0 0-1 0 0,1 0 0 0 0,-1 0 0 0 0,1-1 379 0 0,-1-6-2622 0 0,0-2 113 0 0</inkml:trace>
  <inkml:trace contextRef="#ctx0" brushRef="#br0" timeOffset="3138.379">590 33 5409 0 0,'0'0'1332'0'0,"0"0"-207"0"0,0 0-32 0 0,0 0 112 0 0,0 0 104 0 0,0 0-103 0 0,0 0-314 0 0,0 0-309 0 0,0 0-167 0 0,0 0-55 0 0,0 0 27 0 0,4 5 23 0 0,41 75 1551 0 0,-35-40-1630 0 0,-2 0 1 0 0,-2 1 0 0 0,-2-1-1 0 0,-1 1 1 0 0,-2 0-1 0 0,-2 0 1 0 0,-3 12-333 0 0,3-32 60 0 0,-8 324-33 0 0,40-360-84 0 0,120-161 407 0 0,-125 146-345 0 0,-15 16-9 0 0,1 1 0 0 0,0 0 0 0 0,0 0 0 0 0,2 1 0 0 0,-1 1 0 0 0,1 0 0 0 0,1 1 1 0 0,0 0-1 0 0,3 0 4 0 0,-17 10-3 0 0,1 0 0 0 0,-1-1 0 0 0,1 1 0 0 0,-1 0 0 0 0,1 0 0 0 0,-1 0 0 0 0,1 0-1 0 0,-1 0 1 0 0,1 0 0 0 0,-1 1 0 0 0,1-1 0 0 0,-1 0 0 0 0,0 1 0 0 0,1-1 0 0 0,-1 1 0 0 0,1 0 0 0 0,-1-1 0 0 0,0 1 0 0 0,0 0 0 0 0,1 0 0 0 0,-1 0 0 0 0,0 0 0 0 0,0 0 0 0 0,0 0 0 0 0,0 0 0 0 0,0 0 0 0 0,0 0 0 0 0,0 0 0 0 0,0 1 0 0 0,-1-1 0 0 0,1 0 0 0 0,0 1 0 0 0,-1-1 0 0 0,1 0 0 0 0,-1 1 0 0 0,0-1 0 0 0,1 1 0 0 0,-1-1 0 0 0,0 1 0 0 0,0-1 0 0 0,0 1 0 0 0,0-1 0 0 0,0 1 0 0 0,0-1 0 0 0,0 1 0 0 0,0-1-1 0 0,-1 0 1 0 0,1 1 0 0 0,-1-1 0 0 0,1 1 0 0 0,-1-1 0 0 0,1 0 0 0 0,-1 1 0 0 0,0-1 0 0 0,0 0 0 0 0,0 1 3 0 0,0 14-12 0 0,-21 156-273 0 0,22-171 138 0 0,1 0 0 0 0,-1 0 0 0 0,0 0 1 0 0,0 0-1 0 0,1 0 0 0 0,-1 1 0 0 0,0-1 0 0 0,1 0 0 0 0,-1 0 0 0 0,1 0 1 0 0,-1-1-1 0 0,1 1 0 0 0,0 0 0 0 0,-1 0 0 0 0,1 0 0 0 0,0 0 0 0 0,0-1 1 0 0,0 1-1 0 0,-1 0 0 0 0,1 0 0 0 0,0-1 0 0 0,0 1 0 0 0,0-1 0 0 0,0 1 1 0 0,0-1-1 0 0,0 1 0 0 0,0-1 0 0 0,0 0 0 0 0,0 0 0 0 0,0 1 0 0 0,1-1 1 0 0,-1 0-1 0 0,0 0 0 0 0,0 0 0 0 0,1 0 147 0 0,26-2-10399 0 0,-19-1 6035 0 0</inkml:trace>
  <inkml:trace contextRef="#ctx0" brushRef="#br0" timeOffset="3459.414">1330 479 2841 0 0,'0'0'1985'0'0,"0"0"-312"0"0,0 0-200 0 0,0 0-58 0 0,0 0-57 0 0,0 0-134 0 0,0 0-158 0 0,0 0-183 0 0,0 0-182 0 0,0 0-179 0 0,0 0-136 0 0,-18 31-75 0 0,-53 97-32 0 0,52-72 143 0 0,20-46-289 0 0,-1-7-90 0 0,1 0 0 0 0,-1 0 0 0 0,1 0-1 0 0,0 0 1 0 0,0 0 0 0 0,0 0 0 0 0,0 0 0 0 0,0 0 0 0 0,1 0 0 0 0,-1 0 0 0 0,1-1 0 0 0,0 1 0 0 0,-1 0 0 0 0,1-1 0 0 0,1 0 0 0 0,-1 1 0 0 0,0-1 0 0 0,0 0 0 0 0,1 0 0 0 0,0 0 0 0 0,-1-1 0 0 0,1 1 0 0 0,0 0 0 0 0,0-1 0 0 0,-1 0 0 0 0,1 0 0 0 0,0 0 0 0 0,1 0 0 0 0,-1 0 0 0 0,0 0 0 0 0,2-1-43 0 0,103 1 2158 0 0,-99-5-2032 0 0,1 1 1 0 0,-1-2 0 0 0,0 1 0 0 0,0-1 0 0 0,-1 0-1 0 0,1-1 1 0 0,-1 0 0 0 0,0-1 0 0 0,-1 0 0 0 0,1 0-1 0 0,-2 0 1 0 0,1-1 0 0 0,-1 0 0 0 0,0 0-1 0 0,0-1 1 0 0,-1 1 0 0 0,0-1 0 0 0,-1 0 0 0 0,0-1-1 0 0,0 1 1 0 0,-1-1 0 0 0,-1 0 0 0 0,1 0 0 0 0,-1 0-1 0 0,-1 0 1 0 0,0 0 0 0 0,0 0 0 0 0,-2-8-127 0 0,2 14-84 0 0,0-1 1 0 0,-1 1 0 0 0,0 0-1 0 0,0-1 1 0 0,-1 1 0 0 0,1 0-1 0 0,-1-1 1 0 0,0 1-1 0 0,0 0 1 0 0,0 0 0 0 0,0 0-1 0 0,-1 0 1 0 0,0 0 0 0 0,0 0-1 0 0,0 0 1 0 0,0 0-1 0 0,-1 1 1 0 0,1-1 0 0 0,-1 1-1 0 0,0 0 1 0 0,0 0 0 0 0,0 0-1 0 0,0 0 1 0 0,-1 0-1 0 0,1 1 1 0 0,-1-1 0 0 0,1 1-1 0 0,-1 0 1 0 0,0 0 0 0 0,0 0-1 0 0,0 1 1 0 0,0 0 0 0 0,-2-1 82 0 0,-48-1-5354 0 0,19 12-3469 0 0,18-5 2043 0 0</inkml:trace>
  <inkml:trace contextRef="#ctx0" brushRef="#br0" timeOffset="3730.712">1718 534 11266 0 0,'0'0'1606'0'0,"0"0"-647"0"0,0 0-247 0 0,0 0 51 0 0,0 0-15 0 0,0 0-153 0 0,0 0-194 0 0,0 0-143 0 0,0 0-56 0 0,0 0 1 0 0,0 0-10 0 0,0 0-2 0 0,0 0 25 0 0,8 24 35 0 0,27 73 49 0 0,-34-95-261 0 0,-1 0 0 0 0,1 0 1 0 0,-1 0-1 0 0,1 0 0 0 0,0 0 0 0 0,0 0 0 0 0,0 0 1 0 0,0 0-1 0 0,0-1 0 0 0,0 1 0 0 0,1 0 0 0 0,-1-1 1 0 0,1 1-1 0 0,-1-1 0 0 0,1 1 0 0 0,-1-1 0 0 0,1 0 1 0 0,0 0-1 0 0,0 0 0 0 0,-1 0 0 0 0,1 0 0 0 0,0 0 1 0 0,0 0-1 0 0,0 0 0 0 0,0-1 0 0 0,0 1 0 0 0,0-1 1 0 0,0 0-1 0 0,0 1 0 0 0,1-1 0 0 0,-1 0 0 0 0,0 0 1 0 0,0 0-1 0 0,0-1 0 0 0,0 1 0 0 0,1-1-39 0 0,8 0 388 0 0,-6 2-246 0 0,1-1 0 0 0,-1 1 0 0 0,0-1 0 0 0,1-1 0 0 0,-1 1 0 0 0,0-1 0 0 0,1 0 0 0 0,-1 0 0 0 0,0-1 0 0 0,0 0 0 0 0,0 0 0 0 0,0 0 0 0 0,0 0 1 0 0,0-1-1 0 0,0 0 0 0 0,-1 0 0 0 0,1 0 0 0 0,-1 0 0 0 0,0-1 0 0 0,0 1 0 0 0,0-1 0 0 0,-1 0 0 0 0,1-1 0 0 0,-1 1-142 0 0,49-119-665 0 0,-45 95-4364 0 0,-2-1-4559 0 0,-5 25 798 0 0</inkml:trace>
  <inkml:trace contextRef="#ctx0" brushRef="#br0" timeOffset="4345.345">2214 0 4961 0 0,'0'0'3047'0'0,"0"0"-1378"0"0,0 0-413 0 0,0 0 175 0 0,0 0 163 0 0,0 0-75 0 0,0 0-272 0 0,0 0-253 0 0,0 0-207 0 0,0 0-131 0 0,-2 36-118 0 0,-6 112-125 0 0,1 225 921 0 0,4-253-3037 0 0,14-106-2727 0 0,2-13-5411 0 0,-12-1 9454 0 0,3 0-4698 0 0</inkml:trace>
  <inkml:trace contextRef="#ctx0" brushRef="#br0" timeOffset="4825.46">2477 472 792 0 0,'0'0'4458'0'0,"0"0"-2525"0"0,0 0-730 0 0,0 0 108 0 0,0 0 64 0 0,0 0-136 0 0,0 0-260 0 0,0 0-309 0 0,0 0-222 0 0,0 0-156 0 0,0 0-91 0 0,-13 32-48 0 0,-39 100-21 0 0,41-90 16 0 0,14-37-31 0 0,-1-1 1 0 0,0 1 0 0 0,1-1-1 0 0,0 0 1 0 0,0 0-1 0 0,0 0 1 0 0,1 0-1 0 0,-1-1 1 0 0,1 1-1 0 0,0-1 1 0 0,0 0-1 0 0,0 0 1 0 0,0 0-1 0 0,1-1 1 0 0,-1 0 0 0 0,1 1-1 0 0,-1-2 1 0 0,1 1-1 0 0,0 0 1 0 0,0-1-1 0 0,0 0 1 0 0,0 0-1 0 0,0 0 1 0 0,0-1-1 0 0,0 0 1 0 0,0 0 0 0 0,0 0-1 0 0,0 0 1 0 0,0-1-1 0 0,0 0 1 0 0,0 0-1 0 0,0 0 1 0 0,-1-1-1 0 0,1 0 1 0 0,0 0-1 0 0,-1 0 1 0 0,2-1-118 0 0,18-8 249 0 0,0-1 1 0 0,-1-2-1 0 0,-1 0 1 0 0,0-2-1 0 0,-1 0 1 0 0,0-1-1 0 0,-2-1 1 0 0,0-1-1 0 0,-1-1 1 0 0,-1-1-1 0 0,0 0 1 0 0,-2-1-1 0 0,-1 0 0 0 0,-1-1 1 0 0,0-1-1 0 0,8-24-249 0 0,-17 36-35 0 0,0 0 0 0 0,-1-1-1 0 0,0 0 1 0 0,-1 0-1 0 0,-1 0 1 0 0,0 0-1 0 0,0 0 1 0 0,-1 0-1 0 0,-1 0 1 0 0,0 0 0 0 0,-1 1-1 0 0,-1-1 1 0 0,1 0-1 0 0,-2 1 1 0 0,0-1-1 0 0,-1 1 1 0 0,0 0 0 0 0,0 0-1 0 0,-1 1 1 0 0,-1 0-1 0 0,0 0 1 0 0,-1 0-1 0 0,0 1 1 0 0,0 0-1 0 0,-1 0 1 0 0,0 1 0 0 0,-1 1-1 0 0,-1-1 36 0 0,3 5-36 0 0,0 1-1 0 0,0 0 0 0 0,-1 1 1 0 0,1 0-1 0 0,-1 0 0 0 0,1 1 1 0 0,-1 0-1 0 0,0 1 0 0 0,0 0 1 0 0,1 0-1 0 0,-1 1 0 0 0,0 0 1 0 0,1 0-1 0 0,-1 1 0 0 0,1 0 1 0 0,-1 0-1 0 0,1 1 0 0 0,0 0 1 0 0,0 1-1 0 0,0 0 0 0 0,1 0 1 0 0,-1 1-1 0 0,1 0 1 0 0,0 0-1 0 0,0 0 0 0 0,1 1 1 0 0,0 0-1 0 0,0 1 0 0 0,0-1 1 0 0,1 1-1 0 0,-4 5 37 0 0,5-4 8 0 0,0 0 1 0 0,0 0-1 0 0,1 1 0 0 0,0-1 1 0 0,1 1-1 0 0,0 0 0 0 0,0 0 1 0 0,1 0-1 0 0,0 0 1 0 0,0 0-1 0 0,1 0 0 0 0,0 0 1 0 0,1 0-1 0 0,0 0 0 0 0,0 0 1 0 0,1 0-1 0 0,0 0 0 0 0,1 0 1 0 0,0-1-1 0 0,0 1 1 0 0,1-1-1 0 0,0 0 0 0 0,0 0 1 0 0,1 0-1 0 0,0-1 0 0 0,3 4-8 0 0,11 9 87 0 0,0-1 0 0 0,1 0-1 0 0,1-2 1 0 0,1 0-1 0 0,0-2 1 0 0,1 0 0 0 0,1-2-1 0 0,0 0 1 0 0,1-2 0 0 0,0 0-1 0 0,6-1-86 0 0,44 14 102 0 0,1-4-1 0 0,1-3 1 0 0,21-1-102 0 0,-36-7-2479 0 0,-42-6-1377 0 0,0 0-3685 0 0,-8-2-1604 0 0</inkml:trace>
</inkml:ink>
</file>

<file path=ppt/ink/ink3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10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505 585 6577 0 0,'0'0'1406'0'0,"0"0"-222"0"0,0 0-119 0 0,0 0 4 0 0,0 0 6 0 0,0 0-72 0 0,0 0-172 0 0,-32-6-184 0 0,-101-16-126 0 0,129 21-490 0 0,0 0 1 0 0,1 1-1 0 0,-1-1 1 0 0,0 1-1 0 0,0 0 0 0 0,0 0 1 0 0,0 1-1 0 0,0-1 1 0 0,0 1-1 0 0,0-1 0 0 0,0 1 1 0 0,1 0-1 0 0,-1 1 1 0 0,0-1-1 0 0,1 1 0 0 0,-1 0 1 0 0,1-1-1 0 0,-1 1 1 0 0,1 1-1 0 0,-2 0-31 0 0,-7 6 108 0 0,-8 6-34 0 0,0 0 0 0 0,1 2 0 0 0,0 0 0 0 0,2 1 0 0 0,0 0 0 0 0,1 2 0 0 0,1 0 0 0 0,0 1 0 0 0,2 0-1 0 0,1 1 1 0 0,0 1 0 0 0,2 0 0 0 0,0 0 0 0 0,2 1 0 0 0,1 0 0 0 0,-3 17-74 0 0,8-37 13 0 0,1-1-1 0 0,0 1 1 0 0,0 0-1 0 0,0 0 1 0 0,0 0 0 0 0,1 0-1 0 0,0-1 1 0 0,-1 1 0 0 0,1 0-1 0 0,1 0 1 0 0,-1 0-1 0 0,1 0 1 0 0,-1 0 0 0 0,1 0-1 0 0,0 0 1 0 0,1-1-1 0 0,-1 1 1 0 0,0 0 0 0 0,1-1-1 0 0,0 1 1 0 0,0-1 0 0 0,0 0-1 0 0,0 0 1 0 0,1 1-1 0 0,-1-1 1 0 0,1-1 0 0 0,0 1-1 0 0,0 0 1 0 0,0-1-1 0 0,0 1 1 0 0,0-1 0 0 0,1 0-1 0 0,-1 0 1 0 0,1 0 0 0 0,-1-1-1 0 0,1 1 1 0 0,3 0-13 0 0,6 0 106 0 0,0-1 0 0 0,0 0 0 0 0,0-1 0 0 0,1-1 0 0 0,-1 0 0 0 0,0-1 0 0 0,0 0 0 0 0,-1-1 0 0 0,1 0 0 0 0,0-1 0 0 0,-1-1 0 0 0,0 0 0 0 0,0 0 0 0 0,7-5-106 0 0,149-111 812 0 0,-131 85-739 0 0,-2-1 0 0 0,-2-2 0 0 0,-1-1 0 0 0,-3-1 0 0 0,-1-2 0 0 0,-2 0 0 0 0,3-11-73 0 0,-13 6-241 0 0,-16 40-480 0 0,-9 30-151 0 0,1 5 775 0 0,2 1 0 0 0,0-1 0 0 0,2 1 0 0 0,1 0 0 0 0,1 0 1 0 0,2 0-1 0 0,1 4 97 0 0,0-25 31 0 0,1 0 0 0 0,0 0 1 0 0,0-1-1 0 0,0 1 0 0 0,1-1 1 0 0,0 1-1 0 0,0-1 1 0 0,1 0-1 0 0,0 0 0 0 0,0 0 1 0 0,0-1-1 0 0,0 1 1 0 0,1-1-1 0 0,0 0 0 0 0,0-1 1 0 0,1 1-1 0 0,-1-1 0 0 0,1 0 1 0 0,0 0-1 0 0,0-1 1 0 0,1 0-1 0 0,-1 0 0 0 0,0 0 1 0 0,1-1-1 0 0,0 0 1 0 0,0 0-1 0 0,-1 0 0 0 0,1-1 1 0 0,0 0-1 0 0,0-1 0 0 0,0 1 1 0 0,0-1-1 0 0,0-1 1 0 0,0 1-1 0 0,0-1 0 0 0,0-1 1 0 0,0 1-1 0 0,0-1 0 0 0,-1 0 1 0 0,1-1-1 0 0,-1 1 1 0 0,1-1-1 0 0,-1-1 0 0 0,0 1 1 0 0,1-2-32 0 0,34-23 427 0 0,-2-1 0 0 0,-2-2-1 0 0,0-1 1 0 0,-2-2 0 0 0,28-37-427 0 0,-41 47 118 0 0,2 1-157 0 0,-1-1-1 0 0,0-1 0 0 0,-2-1 1 0 0,-1-1-1 0 0,-1-1 1 0 0,-2 0-1 0 0,0-2 0 0 0,-2 0 1 0 0,-2-1-1 0 0,0 0 1 0 0,-2-1-1 0 0,-2 0 0 0 0,-1 0 1 0 0,-1-1-1 0 0,-2-1 0 0 0,-1 1 1 0 0,-1-4 39 0 0,-3 34-58 0 0,0-1 0 0 0,0 1 0 0 0,0-1 0 0 0,0 0 0 0 0,-1 1 0 0 0,0-1 0 0 0,1 1 0 0 0,-1 0 0 0 0,0-1 0 0 0,-1 1 0 0 0,1 0 0 0 0,-1-1 0 0 0,1 1-1 0 0,-1 0 1 0 0,0 0 0 0 0,0 0 0 0 0,0 1 0 0 0,-1-1 0 0 0,1 0 0 0 0,-1 1 0 0 0,1-1 0 0 0,-1 1 0 0 0,0 0 0 0 0,0 0 0 0 0,0 0 0 0 0,0 0 0 0 0,0 1 0 0 0,0-1 0 0 0,-1 1 0 0 0,1 0 0 0 0,0 0 0 0 0,-1 0 0 0 0,1 0 0 0 0,-1 1 0 0 0,1-1 0 0 0,-1 1 0 0 0,0 0 0 0 0,1 0 0 0 0,-1 0 0 0 0,1 1 0 0 0,-1-1 0 0 0,1 1 0 0 0,-1 0 0 0 0,1-1 0 0 0,0 2 0 0 0,-1-1 0 0 0,1 0 0 0 0,0 1 0 0 0,0-1 0 0 0,0 1 0 0 0,0 0 0 0 0,0 0-1 0 0,-2 2 60 0 0,-15 15-31 0 0,1 1 1 0 0,1 1 0 0 0,0 1 0 0 0,2 0 0 0 0,0 2 0 0 0,2 0 0 0 0,1 0 0 0 0,0 1 0 0 0,2 0 0 0 0,1 1-1 0 0,-1 7 30 0 0,-1 1 37 0 0,1 0 0 0 0,1 0-1 0 0,2 1 1 0 0,1 0 0 0 0,2 0-1 0 0,2 1 1 0 0,1 0 0 0 0,1-1 0 0 0,3 1-1 0 0,1 2-36 0 0,-1-26 12 0 0,1 0 1 0 0,0-1-1 0 0,1 1 0 0 0,1-1 1 0 0,0 0-1 0 0,0 0 0 0 0,1 0 0 0 0,0-1 1 0 0,1 0-1 0 0,0 0 0 0 0,1 0 1 0 0,0-1-1 0 0,0-1 0 0 0,1 1 0 0 0,0-1 1 0 0,0-1-1 0 0,1 1 0 0 0,0-2 0 0 0,1 1 1 0 0,-1-1-1 0 0,1-1 0 0 0,0 0 1 0 0,1-1-1 0 0,-1 0 0 0 0,1 0 0 0 0,0-2 1 0 0,0 1-1 0 0,0-1 0 0 0,8-1-12 0 0,118 7-2281 0 0,-48-18-7300 0 0,-66 6 3066 0 0</inkml:trace>
  <inkml:trace contextRef="#ctx0" brushRef="#br0" timeOffset="769.92">1709 626 1976 0 0,'0'0'2354'0'0,"0"0"31"0"0,0 0-18 0 0,0 0-32 0 0,0 0-158 0 0,0 0-313 0 0,0 0-334 0 0,0 0-294 0 0,0 0-264 0 0,0 0-236 0 0,0 0-196 0 0,0 0-160 0 0,0 0-98 0 0,-7 7-47 0 0,-35 46 170 0 0,39-42-333 0 0,1 0 0 0 0,0 0 1 0 0,1 0-1 0 0,0 0 0 0 0,0 0 0 0 0,1 1 0 0 0,1-1 0 0 0,0 0 1 0 0,0 0-1 0 0,4 10-72 0 0,-4-16 16 0 0,0 0 1 0 0,1 0-1 0 0,-1-1 1 0 0,1 1-1 0 0,0-1 1 0 0,0 1-1 0 0,1-1 1 0 0,0 0-1 0 0,-1 0 1 0 0,1 0 0 0 0,1 0-1 0 0,-1 0 1 0 0,0-1-1 0 0,1 1 1 0 0,0-1-1 0 0,0 0 1 0 0,0 0-1 0 0,0 0 1 0 0,0-1-1 0 0,1 1 1 0 0,-1-1-1 0 0,1 0 1 0 0,-1-1-1 0 0,1 1 1 0 0,5 0-17 0 0,4-1 75 0 0,1 0-1 0 0,-1-2 1 0 0,1 0 0 0 0,0 0 0 0 0,-1-1-1 0 0,0-1 1 0 0,0 0 0 0 0,1-2 0 0 0,-2 1-1 0 0,1-1 1 0 0,-1-1 0 0 0,1-1 0 0 0,-2 0-1 0 0,1 0 1 0 0,-1-1 0 0 0,0-1 0 0 0,-1 0-1 0 0,0 0 1 0 0,5-7-75 0 0,98-66-142 0 0,-112 82 116 0 0,0-1 0 0 0,0 1 0 0 0,0 0 1 0 0,0 0-1 0 0,0 0 0 0 0,0 0 1 0 0,0 0-1 0 0,0 0 0 0 0,0 1 1 0 0,0-1-1 0 0,0 0 0 0 0,0 1 0 0 0,0 0 1 0 0,0-1-1 0 0,0 1 0 0 0,0 0 1 0 0,0 0-1 0 0,-1 0 0 0 0,1 0 0 0 0,0 1 1 0 0,-1-1-1 0 0,1 0 0 0 0,-1 1 1 0 0,1-1-1 0 0,-1 1 0 0 0,0-1 1 0 0,0 1-1 0 0,0 0 0 0 0,1-1 0 0 0,-1 1 26 0 0,41 29 123 0 0,-30-32 4 0 0,1 0 0 0 0,-1-1 1 0 0,0 0-1 0 0,-1 0 0 0 0,1-2 0 0 0,0 1 0 0 0,-1-2 0 0 0,0 1 0 0 0,0-2 0 0 0,0 1 0 0 0,-1-1 0 0 0,1-1 0 0 0,-1 0 0 0 0,-1-1 0 0 0,0 1 0 0 0,0-2 0 0 0,0 1 1 0 0,-1-1-1 0 0,0-1 0 0 0,-1 1 0 0 0,0-1 0 0 0,4-9-127 0 0,-8 16 4 0 0,65-99-410 0 0,-66 94-133 0 0,3-1-3672 0 0,3 7-8014 0 0,-6 2 3268 0 0</inkml:trace>
  <inkml:trace contextRef="#ctx0" brushRef="#br0" timeOffset="2214.679">3010 567 9010 0 0,'0'0'3117'0'0,"0"0"-1370"0"0,0 0-368 0 0,0 0 24 0 0,0 0-43 0 0,0 0-208 0 0,0 0-316 0 0,0 0-234 0 0,0 0-118 0 0,0 0-105 0 0,0 0-87 0 0,0 0-44 0 0,-32 0-59 0 0,-97 2-41 0 0,127-2-141 0 0,-1 0 0 0 0,1-1-1 0 0,0 1 1 0 0,0 0 0 0 0,0 0 0 0 0,0 0 0 0 0,0 0-1 0 0,-1 1 1 0 0,1-1 0 0 0,0 1 0 0 0,0-1 0 0 0,0 1-1 0 0,0-1 1 0 0,0 1 0 0 0,0 0 0 0 0,0 0-1 0 0,0 0 1 0 0,0 0 0 0 0,1 1 0 0 0,-1-1 0 0 0,0 0-1 0 0,1 1 1 0 0,-1-1 0 0 0,1 1 0 0 0,-1 0 0 0 0,0 1-7 0 0,-2 3 30 0 0,-2 1-28 0 0,1 0 0 0 0,0-1 0 0 0,0 2 0 0 0,1-1 0 0 0,0 0 0 0 0,0 1 0 0 0,1 0 1 0 0,0 0-1 0 0,0 0 0 0 0,1 0 0 0 0,0 0 0 0 0,0 1 0 0 0,1-1 0 0 0,0 4-2 0 0,1-8-8 0 0,0 0-1 0 0,0-1 1 0 0,0 1-1 0 0,0-1 1 0 0,0 1-1 0 0,1-1 1 0 0,0 1 0 0 0,0-1-1 0 0,0 1 1 0 0,0-1-1 0 0,0 1 1 0 0,1-1-1 0 0,0 0 1 0 0,-1 0 0 0 0,1 0-1 0 0,0 0 1 0 0,1 0-1 0 0,-1 0 1 0 0,0-1-1 0 0,1 1 1 0 0,-1-1 0 0 0,1 1-1 0 0,0-1 1 0 0,0 0-1 0 0,0 0 1 0 0,0 0-1 0 0,0-1 1 0 0,1 1 0 0 0,-1-1-1 0 0,0 0 1 0 0,1 1-1 0 0,-1-1 1 0 0,1-1-1 0 0,2 1 9 0 0,12 0 52 0 0,-1-2-1 0 0,1 0 1 0 0,0-1-1 0 0,0 0 0 0 0,-1-2 1 0 0,1 0-1 0 0,-1-1 0 0 0,0-1 1 0 0,0 0-1 0 0,-1-1 1 0 0,0-1-1 0 0,0-1 0 0 0,-1 0 1 0 0,0-1-1 0 0,-1-1 0 0 0,0 0 1 0 0,0-1-1 0 0,-1 0 0 0 0,6-8-51 0 0,56-40 101 0 0,-75 60-116 0 0,1 0 0 0 0,0-1 0 0 0,0 1 0 0 0,0 0 0 0 0,-1 0 0 0 0,1-1 0 0 0,0 1 0 0 0,0 0 0 0 0,0 0 0 0 0,0 0 0 0 0,0 0 0 0 0,-1 0 0 0 0,1 0 0 0 0,0 0 0 0 0,0 1 0 0 0,0-1 0 0 0,0 0 1 0 0,0 0-1 0 0,-1 1 0 0 0,1-1 0 0 0,0 0 0 0 0,0 1 0 0 0,-1-1 0 0 0,1 1 0 0 0,0-1 0 0 0,-1 1 0 0 0,1-1 0 0 0,0 1 0 0 0,-1-1 0 0 0,1 1 0 0 0,-1 0 0 0 0,1-1 0 0 0,-1 1 0 0 0,1 0 0 0 0,-1 0 0 0 0,1-1 0 0 0,-1 1 0 0 0,0 0 1 0 0,1 0-1 0 0,-1 0 0 0 0,0-1 0 0 0,0 1 0 0 0,1 0 0 0 0,-1 0 0 0 0,0 0 0 0 0,0 0 0 0 0,0 0 0 0 0,0-1 0 0 0,0 1 0 0 0,-1 0 0 0 0,1 0 0 0 0,0 0 0 0 0,0 0 0 0 0,0-1 0 0 0,-1 1 0 0 0,1 0 0 0 0,0 0 0 0 0,-1 0 0 0 0,1-1 1 0 0,-1 1-1 0 0,1 0 0 0 0,-1-1 0 0 0,1 1 0 0 0,-2 0 15 0 0,2 12 36 0 0,18 81-149 0 0,-17-92 124 0 0,0 0-1 0 0,0 1 1 0 0,0-1 0 0 0,0 0 0 0 0,1 0 0 0 0,-1 0 0 0 0,1 0 0 0 0,-1-1 0 0 0,1 1 0 0 0,0 0 0 0 0,-1-1 0 0 0,1 1 0 0 0,0-1 0 0 0,0 1-1 0 0,0-1 1 0 0,0 0 0 0 0,0 0 0 0 0,1 0 0 0 0,-1 0 0 0 0,0 0 0 0 0,0 0 0 0 0,1-1 0 0 0,-1 1 0 0 0,0-1 0 0 0,1 1 0 0 0,-1-1 0 0 0,1 0 0 0 0,-1 0-1 0 0,1 0 1 0 0,-1-1 0 0 0,0 1 0 0 0,1 0 0 0 0,-1-1 0 0 0,0 0 0 0 0,1 1 0 0 0,-1-1 0 0 0,0 0 0 0 0,1-1-11 0 0,10-6 88 0 0,0 0-1 0 0,0-1 1 0 0,-1 0 0 0 0,-1-1 0 0 0,0-1-1 0 0,0 0 1 0 0,-1 0 0 0 0,0-1 0 0 0,-1 0-1 0 0,-1-1 1 0 0,2-2-88 0 0,-8 12 19 0 0,88-120 576 0 0,-90 123-601 0 0,0 0 1 0 0,0 1-1 0 0,0-1 0 0 0,1 0 0 0 0,-1 0 1 0 0,0 0-1 0 0,0 0 0 0 0,1 1 1 0 0,-1-1-1 0 0,0 0 0 0 0,0 0 1 0 0,1 0-1 0 0,-1 0 0 0 0,0 0 1 0 0,0 0-1 0 0,1 0 0 0 0,-1 0 1 0 0,0 0-1 0 0,1 0 0 0 0,-1 0 1 0 0,0 0-1 0 0,1 0 0 0 0,-1 0 1 0 0,0 0-1 0 0,0 0 0 0 0,1 0 0 0 0,-1 0 1 0 0,0 0-1 0 0,0 0 0 0 0,1-1 1 0 0,-1 1-1 0 0,0 0 0 0 0,0 0 1 0 0,1 0-1 0 0,-1 0 0 0 0,0-1 1 0 0,0 1-1 0 0,0 0 0 0 0,1 0 6 0 0,-2 10-37 0 0,1 6-15 0 0,-1-5 48 0 0,1-1 0 0 0,0 0 0 0 0,0 1 0 0 0,1-1 0 0 0,0 0 0 0 0,1 0 0 0 0,0 1 0 0 0,1-1 0 0 0,0-1 0 0 0,1 1 0 0 0,0 0 0 0 0,0-1 0 0 0,3 5 4 0 0,54 55-3 0 0,-59-69 58 0 0,-1 0 0 0 0,0 0 0 0 0,0 0-1 0 0,0-1 1 0 0,1 1 0 0 0,-1-1-1 0 0,0 1 1 0 0,0-1 0 0 0,0 1-1 0 0,0-1 1 0 0,0 0 0 0 0,0 0-1 0 0,0 1 1 0 0,0-1 0 0 0,0 0-1 0 0,-1 0 1 0 0,1 0 0 0 0,0 0 0 0 0,0 0-1 0 0,-1 0 1 0 0,1 0 0 0 0,-1 0-1 0 0,1 0 1 0 0,-1 0 0 0 0,1 0-1 0 0,-1-1 1 0 0,0 1 0 0 0,1 0-1 0 0,-1 0 1 0 0,0 0 0 0 0,0-1 0 0 0,0 1-1 0 0,0 0 1 0 0,0 0 0 0 0,0-1-1 0 0,0 1 1 0 0,-1-1-55 0 0,4-11 120 0 0,13-35 109 0 0,3 30-840 0 0,7-4 913 0 0,24-55-126 0 0,-25 3-58 0 0,-14 49-170 0 0,-11 24 54 0 0,0 1-21 0 0,0 0-32 0 0,0 0-15 0 0,0 0-22 0 0,0 0-23 0 0,0 0-14 0 0,23 222-480 0 0,-1 104 283 0 0,-21-235 30 0 0,-10 167-118 0 0,7-247 399 0 0,0-1-1 0 0,0 0 0 0 0,-1 0 1 0 0,-1 0-1 0 0,0 0 1 0 0,0-1-1 0 0,-1 1 0 0 0,0-1 1 0 0,0 0-1 0 0,-2 0 12 0 0,3-3 17 0 0,-1 0-1 0 0,0-1 1 0 0,0 1-1 0 0,-1-1 1 0 0,0 0-1 0 0,0-1 1 0 0,0 1-1 0 0,0-1 1 0 0,-1 0-1 0 0,0-1 1 0 0,0 0-1 0 0,0 0 1 0 0,0 0-1 0 0,0-1 1 0 0,0 0-1 0 0,-1 0 1 0 0,1-1-1 0 0,-1 0 1 0 0,1 0-1 0 0,-1-1 1 0 0,0 0-17 0 0,5 1 9 0 0,-1 0 0 0 0,1-1 0 0 0,0 1 0 0 0,0-1 1 0 0,-1 0-1 0 0,1 0 0 0 0,0-1 0 0 0,-1 1 0 0 0,1 0 0 0 0,0-1 0 0 0,0 0 0 0 0,0 0 1 0 0,-1 0-1 0 0,1 0 0 0 0,0 0 0 0 0,0-1 0 0 0,1 1 0 0 0,-1-1 0 0 0,0 0 1 0 0,0 0-1 0 0,1 0 0 0 0,-1 0 0 0 0,1 0 0 0 0,0-1 0 0 0,0 1 0 0 0,-1-1 0 0 0,2 0 1 0 0,-1 1-1 0 0,0-1 0 0 0,0 0 0 0 0,1 0 0 0 0,0 0 0 0 0,-1-1-9 0 0,0-5-12 0 0,1 0 0 0 0,0-1 0 0 0,1 0 0 0 0,-1 1 0 0 0,2-1 0 0 0,0 1 0 0 0,0-1 0 0 0,0 1 0 0 0,1-1 0 0 0,0 1 0 0 0,1 0 0 0 0,0 0 0 0 0,1 0 0 0 0,0 0 0 0 0,0 1 0 0 0,1-1 0 0 0,0 1 0 0 0,0 0 0 0 0,2-1 12 0 0,11-14-17 0 0,1 1 0 0 0,1 1 1 0 0,1 1-1 0 0,1 1 0 0 0,18-13 17 0 0,213-146-300 0 0,-179 136-1618 0 0,-49 29-2571 0 0,0-1-5322 0 0,-16 10 1924 0 0</inkml:trace>
  <inkml:trace contextRef="#ctx0" brushRef="#br0" timeOffset="2889.058">4540 427 0 0 0,'0'0'838'0'0,"0"0"1334"0"0,0 0 314 0 0,0 0-147 0 0,0 0-255 0 0,0 0-239 0 0,0 0-155 0 0,0 0-129 0 0,0 0-130 0 0,0 0-176 0 0,0 0-219 0 0,-25 8-211 0 0,-79 26-200 0 0,-31 30 787 0 0,122-56-1332 0 0,8-4-49 0 0,0-3-29 0 0,1 1-1 0 0,1 0 1 0 0,-1 1 0 0 0,0-1 0 0 0,0 1 0 0 0,1-1-1 0 0,0 1 1 0 0,-1 0 0 0 0,1 0 0 0 0,0 1-1 0 0,1-1 1 0 0,-1 1 0 0 0,0-1 0 0 0,1 1 0 0 0,0 0-1 0 0,0 0 1 0 0,0 0 0 0 0,0 0 0 0 0,1 0 0 0 0,0 0-1 0 0,-1 3-1 0 0,4-3-13 0 0,0 0 0 0 0,0-1 0 0 0,1 1 0 0 0,0 0-1 0 0,-1-1 1 0 0,1 0 0 0 0,0 1 0 0 0,1-1 0 0 0,-1 0 0 0 0,1-1-1 0 0,-1 1 1 0 0,1-1 0 0 0,0 1 0 0 0,0-1 0 0 0,0 0 0 0 0,2 0 13 0 0,1 2-18 0 0,36 19 64 0 0,-36-21-20 0 0,0 0 0 0 0,1 0 1 0 0,-1 1-1 0 0,-1-1 0 0 0,1 2 0 0 0,0-1 0 0 0,-1 1 1 0 0,0 0-1 0 0,0 0 0 0 0,0 1 0 0 0,0 0 1 0 0,-1 0-1 0 0,1 0 0 0 0,-1 1 0 0 0,-1 0 0 0 0,1 0 1 0 0,-1 0-1 0 0,0 0 0 0 0,0 1 0 0 0,-1-1 0 0 0,0 1 1 0 0,0 0-1 0 0,-1 0 0 0 0,1 0 0 0 0,-1 0 1 0 0,-1 1-1 0 0,0-1 0 0 0,0 0 0 0 0,0 1 0 0 0,-1 3-26 0 0,-4-4 50 0 0,-1 0 0 0 0,1-1 0 0 0,-1 1 0 0 0,-1-1 0 0 0,1-1 0 0 0,-1 1 0 0 0,0-1-1 0 0,0 0 1 0 0,-1 0 0 0 0,0 0 0 0 0,1-1 0 0 0,-2 0 0 0 0,1-1 0 0 0,0 1 0 0 0,-1-2-1 0 0,1 1 1 0 0,-1-1 0 0 0,0 0 0 0 0,0 0 0 0 0,-4 0-50 0 0,-58 8-846 0 0,26-13-5303 0 0,39 0-79 0 0,2-1-3898 0 0</inkml:trace>
</inkml:ink>
</file>

<file path=ppt/ink/ink3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14.3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67 413 7930 0 0,'0'0'2012'0'0,"0"0"-177"0"0,0 0-164 0 0,0 0-13 0 0,0 0-32 0 0,0 0-197 0 0,0 0-358 0 0,0 0-348 0 0,0 0-252 0 0,0 0-155 0 0,0 0-54 0 0,0 0-7 0 0,0 0-8 0 0,-11 34-16 0 0,-30 107-25 0 0,27-34 174 0 0,15-81-284 0 0,-1-21-69 0 0,-1 0-1 0 0,1 0 0 0 0,1 0 1 0 0,-1 0-1 0 0,1 0 0 0 0,-1-1 0 0 0,1 1 1 0 0,1 0-1 0 0,-1 0 0 0 0,1-1 0 0 0,-1 1 1 0 0,2-1-1 0 0,-1 1 0 0 0,0-1 0 0 0,1 0 1 0 0,0 0-1 0 0,0 0 0 0 0,0 0 0 0 0,0 0 1 0 0,0-1-1 0 0,1 1 0 0 0,0-1 1 0 0,0 0-1 0 0,0 0 0 0 0,0 0 0 0 0,0-1 1 0 0,0 0-1 0 0,1 1 0 0 0,-1-1 0 0 0,1-1 1 0 0,0 1-1 0 0,0-1 0 0 0,-1 0 0 0 0,1 0 1 0 0,0 0-1 0 0,1-1-26 0 0,7-2 81 0 0,0 0-1 0 0,0-2 1 0 0,0 0-1 0 0,-1 0 1 0 0,1-1-1 0 0,-1 0 1 0 0,0-1 0 0 0,-1-1-1 0 0,1 0 1 0 0,-1-1-1 0 0,-1 1 1 0 0,0-2 0 0 0,0 0-1 0 0,0 0 1 0 0,-1-1-1 0 0,0 0 1 0 0,-1 0-1 0 0,0-1 1 0 0,0-3-81 0 0,56-56 49 0 0,-29 48-619 0 0,-15 48 25 0 0,-13-15 511 0 0,-5-7 46 0 0,0 1 1 0 0,0-1-1 0 0,1 0 1 0 0,-1 1-1 0 0,1-1 1 0 0,0 0-1 0 0,0-1 1 0 0,0 1-1 0 0,1 0 1 0 0,-1-1-1 0 0,1 0 1 0 0,0 0-1 0 0,0 0 1 0 0,0 0-1 0 0,0-1 0 0 0,1 1 1 0 0,-1-1-1 0 0,1 0 1 0 0,-1-1-1 0 0,1 1 1 0 0,0-1-1 0 0,0 0 1 0 0,-1 0-1 0 0,1 0 1 0 0,0 0-1 0 0,0-1 1 0 0,0 0-1 0 0,2 0-12 0 0,5-5 147 0 0,-1 0 0 0 0,1 0 0 0 0,-1-1 0 0 0,0-1-1 0 0,-1 1 1 0 0,1-2 0 0 0,-1 1 0 0 0,-1-2 0 0 0,0 1 0 0 0,0-1 0 0 0,0-1 0 0 0,-1 1-1 0 0,-1-1 1 0 0,1-1 0 0 0,-2 0 0 0 0,1-1-147 0 0,2 0 107 0 0,-4 4-67 0 0,0 0 0 0 0,0 0 0 0 0,-1 0 0 0 0,0-1 0 0 0,0 0 0 0 0,-1 1 0 0 0,-1-1 0 0 0,1-1 0 0 0,-1 1 0 0 0,-1 0 0 0 0,0 0 0 0 0,0-1 0 0 0,-1-4-40 0 0,-8-9-1621 0 0,5 20-3532 0 0,0 2-4867 0 0,3 1-172 0 0</inkml:trace>
  <inkml:trace contextRef="#ctx0" brushRef="#br0" timeOffset="460.804">1184 601 0 0 0,'0'0'709'0'0,"0"0"92"0"0,0 0 96 0 0,0 0 262 0 0,0 0 215 0 0,0 0 61 0 0,0 0-98 0 0,0 0-166 0 0,0 0-101 0 0,0 0-62 0 0,0 0-56 0 0,0 0-56 0 0,3-16-59 0 0,7-45-83 0 0,-10 60-680 0 0,0 0 0 0 0,0 0 0 0 0,-1 0 0 0 0,1 1 0 0 0,0-1 1 0 0,-1 0-1 0 0,1 0 0 0 0,-1 0 0 0 0,1 0 0 0 0,-1 1 0 0 0,1-1 0 0 0,-1 0 0 0 0,1 0 0 0 0,-1 1 0 0 0,0-1 0 0 0,1 1 0 0 0,-1-1 0 0 0,0 0 0 0 0,0 1 0 0 0,1-1 0 0 0,-1 1 0 0 0,0 0 0 0 0,0-1 0 0 0,0 1 0 0 0,0 0 0 0 0,0-1 0 0 0,0 1 0 0 0,1 0 0 0 0,-1 0 0 0 0,0 0 0 0 0,0 0 0 0 0,0 0 0 0 0,0 0 0 0 0,0 0 0 0 0,0 0 0 0 0,0 0 0 0 0,0 0 0 0 0,0 1 0 0 0,0-1 0 0 0,1 0 0 0 0,-1 0 0 0 0,0 1 0 0 0,0-1 0 0 0,0 1 0 0 0,0-1 0 0 0,0 1-74 0 0,-12 5 263 0 0,1 0-1 0 0,-1 1 1 0 0,1 0 0 0 0,0 1-1 0 0,1 1 1 0 0,0-1-1 0 0,0 2 1 0 0,1 0 0 0 0,0 0-1 0 0,1 1 1 0 0,-4 5-263 0 0,7-6 23 0 0,0-1 1 0 0,0 1 0 0 0,2 0 0 0 0,-1 0-1 0 0,1 0 1 0 0,0 1 0 0 0,1 0 0 0 0,0 0-1 0 0,1-1 1 0 0,0 1 0 0 0,1 1 0 0 0,0-1-1 0 0,1 0 1 0 0,0 0 0 0 0,2 8-24 0 0,-2-15 13 0 0,1 0-1 0 0,0 0 1 0 0,0 0 0 0 0,1 0 0 0 0,-1-1-1 0 0,1 1 1 0 0,-1 0 0 0 0,1-1 0 0 0,1 1-1 0 0,-1-1 1 0 0,0 0 0 0 0,1 0 0 0 0,-1 0-1 0 0,1 0 1 0 0,0 0 0 0 0,0-1 0 0 0,0 1 0 0 0,1-1-1 0 0,-1 0 1 0 0,0 1 0 0 0,1-2 0 0 0,0 1-1 0 0,-1 0 1 0 0,1-1 0 0 0,0 0 0 0 0,0 1-1 0 0,0-2 1 0 0,0 1 0 0 0,0 0 0 0 0,0-1-1 0 0,0 0 1 0 0,0 0 0 0 0,0 0 0 0 0,0 0-13 0 0,9 0 133 0 0,-1-1 0 0 0,0 0 1 0 0,0-1-1 0 0,0 0 0 0 0,0-1 1 0 0,0 0-1 0 0,0-1 0 0 0,-1 0 1 0 0,1-1-1 0 0,8-5-133 0 0,-8 3 80 0 0,-1-1 0 0 0,0 0 1 0 0,0-1-1 0 0,-1 0 0 0 0,0 0 1 0 0,0-1-1 0 0,-1-1 0 0 0,0 0 1 0 0,-1 0-1 0 0,-1 0 0 0 0,0-1 0 0 0,0 0 1 0 0,-1 0-1 0 0,0-1 0 0 0,-1 0 1 0 0,-1 0-1 0 0,0 0 0 0 0,-1-1 0 0 0,0 1 1 0 0,-1-1-1 0 0,0 1 0 0 0,-2-1 1 0 0,1 0-1 0 0,-2-9-80 0 0,0 21-137 0 0,0-1 1 0 0,1 0-1 0 0,-1 0 1 0 0,-1 1-1 0 0,1-1 0 0 0,0 1 1 0 0,-1-1-1 0 0,1 1 0 0 0,-1 0 1 0 0,0-1-1 0 0,0 1 1 0 0,0 0-1 0 0,0 0 0 0 0,0 0 1 0 0,0 0-1 0 0,0 1 1 0 0,-1-1-1 0 0,1 1 0 0 0,-1-1 1 0 0,1 1-1 0 0,-1 0 1 0 0,0 0-1 0 0,1 0 0 0 0,-1 0 1 0 0,0 0-1 0 0,0 1 0 0 0,-2-1 137 0 0,-48 11-9738 0 0,38-2 3810 0 0,2-1 539 0 0</inkml:trace>
  <inkml:trace contextRef="#ctx0" brushRef="#br0" timeOffset="784.935">1560 928 2769 0 0,'0'0'1895'0'0,"0"0"-8"0"0,0 0 309 0 0,0 0 423 0 0,0 0 161 0 0,0 0-337 0 0,0 0-609 0 0,0 0-571 0 0,0 0-350 0 0,0 0-185 0 0,0 0-94 0 0,0 0-81 0 0,0 0-90 0 0,6-18-52 0 0,44-131 416 0 0,-44 124-748 0 0,1 1 0 0 0,2-1 1 0 0,1 1-1 0 0,0 1 1 0 0,2-1-1 0 0,0 2 1 0 0,2 0-1 0 0,1 0 1 0 0,0 2-1 0 0,16-17-79 0 0,119-87-377 0 0,-149 123 273 0 0,0 0 0 0 0,0 0 0 0 0,0 0 1 0 0,1 1-1 0 0,-1-1 0 0 0,0 0 0 0 0,0 0 0 0 0,1 1 0 0 0,-1-1 0 0 0,1 0 1 0 0,-1 1-1 0 0,0 0 0 0 0,1-1 0 0 0,-1 1 0 0 0,1 0 0 0 0,-1 0 1 0 0,1 0-1 0 0,-1 0 0 0 0,1 0 0 0 0,-1 0 0 0 0,1 0 0 0 0,-1 0 0 0 0,1 0 1 0 0,-1 1-1 0 0,1-1 0 0 0,-1 1 0 0 0,0-1 0 0 0,1 1 0 0 0,-1 0 0 0 0,0-1 1 0 0,1 1-1 0 0,-1 0 0 0 0,0 0 0 0 0,0 0 0 0 0,0 0 0 0 0,0 0 1 0 0,0 0-1 0 0,0 0 0 0 0,0 0 0 0 0,0 0 0 0 0,0 1 0 0 0,0-1 0 0 0,-1 0 1 0 0,1 1-1 0 0,0-1 0 0 0,-1 0 0 0 0,1 1 0 0 0,-1-1 0 0 0,0 1 1 0 0,1-1-1 0 0,-1 1 0 0 0,0-1 0 0 0,0 1 0 0 0,0 1 104 0 0,0 33-7292 0 0,0-22 1805 0 0,0-2-758 0 0</inkml:trace>
  <inkml:trace contextRef="#ctx0" brushRef="#br0" timeOffset="1185.887">2272 1 8074 0 0,'0'0'3977'0'0,"0"0"-2348"0"0,0 0-859 0 0,0 0-10 0 0,0 0 179 0 0,0 0 98 0 0,0 0-56 0 0,0 0-185 0 0,0 0-152 0 0,0 0-83 0 0,0 0-30 0 0,-2 33-20 0 0,-5 108-47 0 0,17-39 341 0 0,73 295 210 0 0,-83-396-1017 0 0,4 16-134 0 0,0 1 0 0 0,-1 0 0 0 0,-1 1 0 0 0,-1-1 0 0 0,0 0 0 0 0,-1 1-1 0 0,-2 7 137 0 0,1-24-147 0 0,1-1 0 0 0,0 1 0 0 0,-1 0 0 0 0,0-1 0 0 0,1 0 0 0 0,-1 1 0 0 0,0-1 0 0 0,1 1-1 0 0,-1-1 1 0 0,0 0 0 0 0,0 1 0 0 0,0-1 0 0 0,0 0 0 0 0,0 0 0 0 0,-1 0 0 0 0,1 0 0 0 0,0 0-1 0 0,0 0 1 0 0,-1 0 0 0 0,1 0 0 0 0,-1-1 0 0 0,1 1 0 0 0,0-1 0 0 0,-1 1 0 0 0,1-1 0 0 0,-1 1-1 0 0,0-1 1 0 0,1 0 0 0 0,-1 1 0 0 0,1-1 0 0 0,-1 0 0 0 0,1 0 0 0 0,-1 0 0 0 0,0 0 0 0 0,1-1-1 0 0,-1 1 1 0 0,1 0 0 0 0,-1-1 0 0 0,1 1 0 0 0,-2-1 147 0 0,-26-30-11895 0 0,24 3 7278 0 0,4 19 4474 0 0</inkml:trace>
  <inkml:trace contextRef="#ctx0" brushRef="#br0" timeOffset="1477.858">2635 280 6073 0 0,'0'0'2761'0'0,"0"0"-942"0"0,0 0-385 0 0,0 0 43 0 0,0 0 36 0 0,0 0-134 0 0,0 0-285 0 0,0 0-296 0 0,-34 28-202 0 0,-104 86-132 0 0,36-31 534 0 0,100-82-978 0 0,0 0 1 0 0,-1 1-1 0 0,1-1 0 0 0,0 1 1 0 0,1 0-1 0 0,-1-1 1 0 0,0 1-1 0 0,0 0 1 0 0,1 0-1 0 0,-1 0 1 0 0,1 0-1 0 0,0 0 0 0 0,-1 1 1 0 0,1-1-1 0 0,0 0 1 0 0,0 0-1 0 0,0 1 1 0 0,1-1-1 0 0,-1 1 0 0 0,1-1 1 0 0,-1 1-1 0 0,1-1 1 0 0,0 1-1 0 0,0-1 1 0 0,0 1-1 0 0,0-1 1 0 0,0 1-1 0 0,1-1 0 0 0,-1 1 1 0 0,1-1-1 0 0,-1 1 1 0 0,1-1-1 0 0,0 0 1 0 0,0 1-1 0 0,0-1 0 0 0,0 0 1 0 0,1 0-1 0 0,-1 0 1 0 0,1 0-1 0 0,-1 0 1 0 0,1 0-1 0 0,-1 0 1 0 0,1 0-1 0 0,0 0 0 0 0,0-1 1 0 0,0 1-1 0 0,0-1 1 0 0,0 0-1 0 0,3 2-20 0 0,120 78 821 0 0,38 32-89 0 0,-65-14-1278 0 0,-84-86-3121 0 0,-8-10-3918 0 0,-4 0-3281 0 0</inkml:trace>
  <inkml:trace contextRef="#ctx0" brushRef="#br0" timeOffset="4102.969">3168 980 8298 0 0,'0'0'752'0'0,"0"0"-344"0"0,0 0-232 0 0,0 0 264 0 0,0 0 544 0 0,0 0 233 0 0,0 0-33 0 0,0 0-264 0 0,0 0-384 0 0,0 0-312 0 0,-108 225-248 0 0,75-185-216 0 0,0 4-344 0 0,-6 0-432 0 0,-3-3-689 0 0,1 3-1223 0 0,8-11-1289 0 0,9-14-208 0 0</inkml:trace>
</inkml:ink>
</file>

<file path=ppt/ink/ink3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3.1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513 66 5977 0 0,'0'0'1943'0'0,"0"0"-813"0"0,0 0-463 0 0,0 0 25 0 0,0 0 292 0 0,0 0 343 0 0,0 0 203 0 0,0 0-54 0 0,0 0-289 0 0,0 0-390 0 0,0 0-383 0 0,-29-13-243 0 0,-93-33-103 0 0,120 45-67 0 0,-1 0 0 0 0,1 0 0 0 0,-1 0 0 0 0,0 0 0 0 0,1 0 0 0 0,-1 1 1 0 0,0 0-1 0 0,0-1 0 0 0,1 1 0 0 0,-1 0 0 0 0,0 0 0 0 0,0 0 1 0 0,1 1-1 0 0,-1-1 0 0 0,0 1 0 0 0,0 0 0 0 0,1-1 0 0 0,-1 1 0 0 0,1 0 1 0 0,-1 0-1 0 0,1 1 0 0 0,-1-1 0 0 0,1 1 0 0 0,0-1 0 0 0,-1 1 1 0 0,1 0-1 0 0,0-1 0 0 0,-1 3-1 0 0,-7 5 9 0 0,-15 11-11 0 0,0 1-1 0 0,2 1 1 0 0,1 1 0 0 0,0 1 0 0 0,2 1 0 0 0,1 1-1 0 0,1 0 1 0 0,1 2 0 0 0,1 0 0 0 0,2 1-1 0 0,1 0 1 0 0,-8 25 2 0 0,18-47-45 0 0,0-1-1 0 0,0 1 1 0 0,0 0-1 0 0,1 0 1 0 0,0 0-1 0 0,0 0 0 0 0,1 0 1 0 0,0 0-1 0 0,0 0 1 0 0,0 0-1 0 0,1 1 1 0 0,0-1-1 0 0,1 0 1 0 0,0 0-1 0 0,0 1 1 0 0,0-1-1 0 0,1 0 1 0 0,0 0-1 0 0,1 0 0 0 0,-1-1 1 0 0,1 1-1 0 0,0-1 1 0 0,1 1-1 0 0,0-1 1 0 0,0 0-1 0 0,0 0 1 0 0,1 0-1 0 0,-1-1 1 0 0,1 0-1 0 0,1 0 1 0 0,-1 0-1 0 0,1-1 0 0 0,0 1 1 0 0,2 0 45 0 0,9 1-252 0 0,0-1 0 0 0,1-1 1 0 0,-1 0-1 0 0,1-1 0 0 0,0-1 0 0 0,0-1 1 0 0,0 0-1 0 0,0-2 0 0 0,0 0 0 0 0,0 0 1 0 0,0-2-1 0 0,0-1 0 0 0,7-2 252 0 0,218-83-11164 0 0,-233 85 10438 0 0,21-12-940 0 0</inkml:trace>
</inkml:ink>
</file>

<file path=ppt/ink/ink3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3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101 1 7610 0 0,'0'0'1337'0'0,"0"0"-455"0"0,0 0-259 0 0,0 0 98 0 0,0 0 234 0 0,0 0 183 0 0,-16 30-29 0 0,-50 98-162 0 0,63-125-885 0 0,1 1-1 0 0,0-1 1 0 0,0 1-1 0 0,0-1 1 0 0,1 1-1 0 0,-1 0 1 0 0,1-1-1 0 0,0 1 1 0 0,0 0 0 0 0,0 0-1 0 0,1 0 1 0 0,-1 0-1 0 0,1 0 1 0 0,0 0-1 0 0,0 0 1 0 0,1 0-1 0 0,-1 0 1 0 0,1 2-62 0 0,1 1 131 0 0,1 2-5 0 0,1 0 1 0 0,0 0 0 0 0,1-1-1 0 0,0 0 1 0 0,0 0-1 0 0,0 0 1 0 0,1 0 0 0 0,1-1-1 0 0,-1 0 1 0 0,1 0-1 0 0,0-1 1 0 0,0 0 0 0 0,1 0-1 0 0,0-1 1 0 0,0 1-1 0 0,1-2 1 0 0,-1 1 0 0 0,1-1-1 0 0,0-1 1 0 0,0 0-1 0 0,0 0 1 0 0,0 0 0 0 0,1-1-1 0 0,-1-1 1 0 0,1 0-1 0 0,-1 0 1 0 0,6-1-127 0 0,-8 1 110 0 0,0 0 1 0 0,-1 0-1 0 0,1-1 1 0 0,0 0-1 0 0,0-1 1 0 0,0 0-1 0 0,0 0 1 0 0,-1 0-1 0 0,1 0 1 0 0,-1-1-1 0 0,1-1 1 0 0,-1 1-1 0 0,1-1 0 0 0,-1 0 1 0 0,0 0-1 0 0,0-1 1 0 0,-1 1-1 0 0,1-1 1 0 0,-1-1-1 0 0,0 1 1 0 0,0-1-1 0 0,0 0 1 0 0,0 0-1 0 0,-1 0 1 0 0,0-1-1 0 0,0 0 1 0 0,-1 1-1 0 0,1-1 0 0 0,-1 0 1 0 0,0-3-111 0 0,0 2-37 0 0,-1 0 0 0 0,-1 0 0 0 0,1-1 0 0 0,-1 1 0 0 0,-1 0 0 0 0,1 0-1 0 0,-1-1 1 0 0,-1 1 0 0 0,1-1 0 0 0,-1 1 0 0 0,0 0 0 0 0,-1 0 0 0 0,0 0 0 0 0,0 0 0 0 0,-1 0 0 0 0,1 0 0 0 0,-1 0 0 0 0,-1 1 0 0 0,1-1-1 0 0,-1 1 1 0 0,-1 0 0 0 0,1 0 0 0 0,-1 1 0 0 0,0-1 0 0 0,0 1 0 0 0,0 0 0 0 0,-1 0 0 0 0,0 1 0 0 0,0-1 0 0 0,0 1 0 0 0,0 1 0 0 0,-1-1-1 0 0,1 1 1 0 0,-1 0 0 0 0,-5-1 37 0 0,-98-11-4421 0 0,75 24-289 0 0,4 11-3781 0 0,23-13 4118 0 0</inkml:trace>
</inkml:ink>
</file>

<file path=ppt/ink/ink3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3.8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29 314 8874 0 0,'0'0'1004'0'0,"0"0"-420"0"0,0 0 159 0 0,0 0 513 0 0,0 0 442 0 0,0 0 221 0 0,0 0-140 0 0,0 0-351 0 0,0 0-333 0 0,0 0-286 0 0,0 0-237 0 0,0 0-180 0 0,-5 1-162 0 0,2-1-208 0 0,3 1-19 0 0,0-1-1 0 0,-1 1 0 0 0,1-1 0 0 0,-1 0 0 0 0,1 1 1 0 0,0-1-1 0 0,-1 0 0 0 0,1 0 0 0 0,-1 1 0 0 0,1-1 1 0 0,-1 0-1 0 0,1 0 0 0 0,-1 0 0 0 0,1 0 1 0 0,-1 1-1 0 0,1-1 0 0 0,-1 0 0 0 0,1 0 0 0 0,-1 0 1 0 0,1 0-1 0 0,-1 0 0 0 0,1 0 0 0 0,-1 0 0 0 0,1-1 1 0 0,-1 1-1 0 0,1 0 0 0 0,-1 0 0 0 0,1 0 1 0 0,-1 0-1 0 0,1-1 0 0 0,-1 1 0 0 0,1 0 0 0 0,-1 0 1 0 0,1-1-1 0 0,-1 1 0 0 0,1 0 0 0 0,0-1 0 0 0,-1 1 1 0 0,1-1-1 0 0,0 1 0 0 0,-1 0 0 0 0,1-1 1 0 0,0 1-1 0 0,-1-1 0 0 0,1 1 0 0 0,0-1 0 0 0,0 1 1 0 0,0-1-1 0 0,-1 1 0 0 0,1-1 0 0 0,0 1 0 0 0,0-1 1 0 0,0 1-1 0 0,0-1 0 0 0,0 1 0 0 0,0-1 1 0 0,0 1-1 0 0,0-1 0 0 0,0 1 0 0 0,0-1 0 0 0,0 1 1 0 0,1-1-1 0 0,-1 1 0 0 0,0-1 0 0 0,0 1 0 0 0,1-1-2 0 0,17-37 54 0 0,1 2 0 0 0,3 0-1 0 0,0 2 1 0 0,17-19-54 0 0,34-51-65 0 0,-73 104 42 0 0,0 0 1 0 0,0 0 0 0 0,0 1-1 0 0,0-1 1 0 0,0 0-1 0 0,0 1 1 0 0,0-1 0 0 0,0 0-1 0 0,0 0 1 0 0,0 1 0 0 0,1-1-1 0 0,-1 0 1 0 0,0 1-1 0 0,0-1 1 0 0,0 0 0 0 0,0 0-1 0 0,0 1 1 0 0,1-1-1 0 0,-1 0 1 0 0,0 0 0 0 0,0 0-1 0 0,1 1 1 0 0,-1-1-1 0 0,0 0 1 0 0,0 0 0 0 0,1 0-1 0 0,-1 0 1 0 0,0 0-1 0 0,0 0 1 0 0,1 1 0 0 0,-1-1-1 0 0,0 0 1 0 0,1 0-1 0 0,-1 0 1 0 0,0 0 0 0 0,0 0-1 0 0,1 0 1 0 0,-1 0-1 0 0,0 0 1 0 0,1 0 0 0 0,-1 0-1 0 0,0 0 1 0 0,1 0 0 0 0,-1 0-1 0 0,0-1 1 0 0,0 1-1 0 0,1 0 1 0 0,-1 0 0 0 0,0 0-1 0 0,0 0 1 0 0,1 0-1 0 0,-1-1 1 0 0,0 1 0 0 0,0 0-1 0 0,1 0 1 0 0,-1 0-1 0 0,0-1 1 0 0,0 1 0 0 0,0 0-1 0 0,1 0 23 0 0,0 34-162 0 0,0-28 182 0 0,23 132 198 0 0,-22-132-207 0 0,0-1 1 0 0,0 0-1 0 0,1 0 1 0 0,-1 0-1 0 0,1 0 1 0 0,1-1-1 0 0,-1 1 1 0 0,1-1-1 0 0,-1 0 1 0 0,1 0 0 0 0,0 0-1 0 0,1-1 1 0 0,-1 1-1 0 0,1-1 1 0 0,-1 0-1 0 0,1 0 1 0 0,0 0-1 0 0,0-1 1 0 0,0 0-1 0 0,1 0 1 0 0,-1 0-1 0 0,0-1 1 0 0,6 1-12 0 0,-2 0 80 0 0,0-1-1 0 0,0-1 1 0 0,1 0 0 0 0,-1 0-1 0 0,0-1 1 0 0,1 0 0 0 0,-1 0-1 0 0,0-1 1 0 0,0-1 0 0 0,0 1-1 0 0,0-2 1 0 0,-1 1 0 0 0,1-1-1 0 0,-1 0 1 0 0,0-1 0 0 0,0 0-1 0 0,0 0 1 0 0,-1 0 0 0 0,0-1-1 0 0,0 0 1 0 0,0-1 0 0 0,-1 0-1 0 0,5-6-79 0 0,44-90-268 0 0,-50 78-4607 0 0,-4-1-4739 0 0,-1 18 841 0 0</inkml:trace>
</inkml:ink>
</file>

<file path=ppt/ink/ink3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4.4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1 258 9562 0 0,'0'0'1436'0'0,"0"0"-1170"0"0,0 0-348 0 0,0 0 356 0 0,0 0 465 0 0,0 0 303 0 0,0 0 161 0 0,0 0 36 0 0,0 0-62 0 0,0 0-121 0 0,33 11-156 0 0,102 36-137 0 0,-52-35 301 0 0,-69-13-859 0 0,5-2-26 0 0,-1 0 0 0 0,0-1 0 0 0,0 0 0 0 0,-1-2-1 0 0,0 0 1 0 0,1-1 0 0 0,-2-1 0 0 0,1 0-1 0 0,-1-1 1 0 0,-1-1 0 0 0,0 0 0 0 0,0-1 0 0 0,-1-1-1 0 0,0 0 1 0 0,-1-1 0 0 0,-1-1 0 0 0,0 0-1 0 0,8-12-178 0 0,-17 24-45 0 0,-1-1 0 0 0,1 0-1 0 0,-1 0 1 0 0,0-1-1 0 0,0 1 1 0 0,0 0-1 0 0,0-1 1 0 0,-1 1 0 0 0,1-1-1 0 0,-1 1 1 0 0,0-1-1 0 0,0 0 1 0 0,0 1-1 0 0,-1-1 1 0 0,1 0 0 0 0,-1 0-1 0 0,0 0 1 0 0,0 0-1 0 0,0 1 1 0 0,0-1-1 0 0,-1 0 1 0 0,0 0 0 0 0,1 0-1 0 0,-1 1 1 0 0,-1-1-1 0 0,1 0 1 0 0,-1 1-1 0 0,1-1 1 0 0,-1 1 0 0 0,0 0-1 0 0,0-1 1 0 0,0 1-1 0 0,-1 0 1 0 0,1 0-1 0 0,-1 1 1 0 0,0-1-1 0 0,0 0 1 0 0,1 1 0 0 0,-2 0-1 0 0,1-1 1 0 0,0 1-1 0 0,0 0 1 0 0,-1 1-1 0 0,1-1 1 0 0,-4 0 45 0 0,4 1-104 0 0,0 1-1 0 0,0 0 1 0 0,0 0-1 0 0,-1 0 1 0 0,1 1-1 0 0,0-1 1 0 0,0 1-1 0 0,0 0 1 0 0,0 0 0 0 0,0 0-1 0 0,0 0 1 0 0,0 0-1 0 0,0 1 1 0 0,0-1-1 0 0,1 1 1 0 0,-1 0-1 0 0,0 0 1 0 0,1 0 0 0 0,-1 0-1 0 0,1 0 1 0 0,0 0-1 0 0,0 1 1 0 0,0-1-1 0 0,0 1 1 0 0,0-1-1 0 0,1 1 1 0 0,-1 0-1 0 0,1 0 1 0 0,-1 0 0 0 0,1 0-1 0 0,0 0 105 0 0,-24 101-251 0 0,25-101 231 0 0,-9 97 73 0 0,4 1 1 0 0,6 62-54 0 0,1-41 15 0 0,-2-65 16 0 0,4 46-119 0 0,-5 0 1 0 0,-4 0-1 0 0,-5-1 0 0 0,-4 0 1 0 0,-4 0-1 0 0,-28 83 88 0 0,42-175 35 0 0,-1 1 0 0 0,0-1-1 0 0,0 0 1 0 0,-1 0 0 0 0,0 0 0 0 0,-1-1 0 0 0,0 0 0 0 0,-1 0 0 0 0,0-1 0 0 0,0 1-1 0 0,-1-1-34 0 0,6-5 27 0 0,-1-1 1 0 0,1 1-1 0 0,-1-1 0 0 0,0 1 0 0 0,0-1 0 0 0,1 0 0 0 0,-1 0 0 0 0,-1-1 0 0 0,1 1 0 0 0,0-1 0 0 0,0 0 0 0 0,0 0 1 0 0,-1 0-1 0 0,1-1 0 0 0,-1 0 0 0 0,1 0 0 0 0,0 0 0 0 0,-1 0 0 0 0,1 0 0 0 0,0-1 0 0 0,-1 0 0 0 0,1 0 0 0 0,0 0 1 0 0,0 0-1 0 0,-1-1 0 0 0,1 0 0 0 0,0 0 0 0 0,1 0 0 0 0,-1 0 0 0 0,-1-1-27 0 0,-3-6 56 0 0,-1-1 0 0 0,1 0 1 0 0,0 0-1 0 0,1-1 0 0 0,0 0 0 0 0,1-1 0 0 0,1 1 0 0 0,-1-1 0 0 0,2 0 1 0 0,0 0-1 0 0,0-1 0 0 0,1 1 0 0 0,0-1 0 0 0,2 0 0 0 0,-1 0 0 0 0,1 0 0 0 0,1 1 1 0 0,0-1-1 0 0,1 0 0 0 0,1 0 0 0 0,0-2-56 0 0,-2-8 89 0 0,1 4-36 0 0,1 0-1 0 0,1 1 0 0 0,0-1 0 0 0,1 1 1 0 0,1 0-1 0 0,1 0 0 0 0,1 1 0 0 0,0 0 1 0 0,1 0-1 0 0,1 0 0 0 0,0 1 0 0 0,2 1 1 0 0,-1-1-1 0 0,2 2 0 0 0,0 0 0 0 0,5-4-52 0 0,6-6 39 0 0,2 2-1 0 0,0 1 1 0 0,1 1 0 0 0,1 1-1 0 0,1 1 1 0 0,0 1-1 0 0,2 2 1 0 0,26-10-39 0 0,24 1-548 0 0,-62 22-3832 0 0,2 2-4298 0 0,-18 0 539 0 0</inkml:trace>
</inkml:ink>
</file>

<file path=ppt/ink/ink3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4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0 13867 0 0,'0'0'1072'0'0,"0"0"-416"0"0,0 0 145 0 0,0 0 111 0 0,0 0-40 0 0,0 0-176 0 0,0 0-280 0 0,0 0-200 0 0,0 0-128 0 0,-2 188-120 0 0,4-170-104 0 0,0 1-104 0 0,5-4-256 0 0,-3-4-344 0 0,-1 0-552 0 0,1-4-1009 0 0,2 0-1912 0 0,-5-7-4705 0 0</inkml:trace>
</inkml:ink>
</file>

<file path=ppt/ink/ink3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4.8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8418 0 0,'0'0'5257'0'0,"0"0"-4465"0"0,0 0-448 0 0,0 0-272 0 0,0 0-104 0 0,0 0-152 0 0,0 0-376 0 0,0 0-448 0 0,0 0-505 0 0,0 0-559 0 0,0 0-1001 0 0,0 0-951 0 0,0 0 1607 0 0</inkml:trace>
</inkml:ink>
</file>

<file path=ppt/ink/ink3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0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177 610 936 0 0,'0'0'1710'0'0,"0"0"-248"0"0,0 0-85 0 0,0 0 141 0 0,0 0 205 0 0,0 0 53 0 0,0 0-191 0 0,0 0-338 0 0,0 0-357 0 0,0 0-302 0 0,0 0-226 0 0,-6 1-138 0 0,-3 2-151 0 0,1 1-1 0 0,0 0 1 0 0,0 1-1 0 0,1-1 1 0 0,-1 2 0 0 0,1-1-1 0 0,0 1 1 0 0,1 0 0 0 0,-1 0-1 0 0,1 1 1 0 0,-5 6-73 0 0,3-4 112 0 0,0 1 1 0 0,0 0-1 0 0,1 1 0 0 0,0-1 1 0 0,1 2-1 0 0,0-1 0 0 0,1 0 1 0 0,0 1-1 0 0,1 0 1 0 0,0 0-1 0 0,1 1 0 0 0,0-1 1 0 0,1 1-1 0 0,1-1 0 0 0,0 1 1 0 0,0 0-1 0 0,1-1 1 0 0,1 1-1 0 0,1 5-112 0 0,-2-15 26 0 0,1 1 0 0 0,0-1-1 0 0,0 0 1 0 0,0 1 0 0 0,0-1 0 0 0,0 0 0 0 0,0 0 0 0 0,1 0-1 0 0,0 0 1 0 0,0 0 0 0 0,-1 0 0 0 0,2-1 0 0 0,-1 1-1 0 0,0 0 1 0 0,0-1 0 0 0,1 0 0 0 0,-1 0 0 0 0,1 0 0 0 0,0 0-1 0 0,0 0 1 0 0,0 0 0 0 0,0 0 0 0 0,0-1 0 0 0,0 0 0 0 0,0 0-1 0 0,0 1 1 0 0,1-2 0 0 0,-1 1 0 0 0,0 0 0 0 0,1-1-1 0 0,-1 1 1 0 0,0-1 0 0 0,1 0 0 0 0,-1 0 0 0 0,3-1-26 0 0,4 0 127 0 0,0-1 0 0 0,-1 0 0 0 0,0 0 0 0 0,1-1-1 0 0,-1-1 1 0 0,0 1 0 0 0,0-1 0 0 0,-1-1 0 0 0,1 0 0 0 0,-1 0 0 0 0,0 0 0 0 0,1-3-127 0 0,26-21 131 0 0,-1-3-1 0 0,-1-1 1 0 0,-2-1-1 0 0,-2-1 1 0 0,-1-2-1 0 0,-2-1 1 0 0,-1-1-1 0 0,-2-1 1 0 0,-2-1-1 0 0,-2-1 0 0 0,-1 0 1 0 0,-3-2-1 0 0,4-21-130 0 0,-14 51-98 0 0,0-1 0 0 0,-2 1-1 0 0,0-1 1 0 0,0 0-1 0 0,-2 0 1 0 0,1 0-1 0 0,-2-1 1 0 0,0 1-1 0 0,-1 0 1 0 0,-1 0-1 0 0,0 0 1 0 0,-1 0-1 0 0,-1 0 1 0 0,0 1-1 0 0,-1-1 1 0 0,0 1-1 0 0,-1 0 1 0 0,-1 1-1 0 0,0-1 1 0 0,-1 1 0 0 0,0 1-1 0 0,-1 0 1 0 0,-1 0-1 0 0,0 0 1 0 0,-1 0 98 0 0,5 9-91 0 0,0 0 0 0 0,-1 0 1 0 0,1 0-1 0 0,0 1 1 0 0,-1 0-1 0 0,0 0 0 0 0,1 1 1 0 0,-1 0-1 0 0,0 0 1 0 0,0 1-1 0 0,1 0 0 0 0,-1 0 1 0 0,0 0-1 0 0,0 1 1 0 0,0 0-1 0 0,1 0 0 0 0,-1 1 1 0 0,0 0-1 0 0,1 0 1 0 0,-1 0-1 0 0,1 1 0 0 0,0 0 1 0 0,0 0-1 0 0,0 1 0 0 0,0-1 1 0 0,1 1-1 0 0,0 1 1 0 0,-1-1-1 0 0,1 1 0 0 0,1 0 1 0 0,-1 0-1 0 0,1 0 1 0 0,0 1 90 0 0,-12 10 36 0 0,2 2 0 0 0,0 0 0 0 0,0 0 0 0 0,2 1 0 0 0,1 1 0 0 0,0 0 1 0 0,1 0-1 0 0,2 1 0 0 0,0 0 0 0 0,1 1 0 0 0,-3 15-36 0 0,7-25 90 0 0,1 0 0 0 0,0 1 0 0 0,0-1 0 0 0,1 0 0 0 0,1 1 0 0 0,0-1 0 0 0,1 1 1 0 0,0-1-1 0 0,1 0 0 0 0,0 1 0 0 0,1-1 0 0 0,1 0 0 0 0,0 0 0 0 0,0-1 0 0 0,1 1 0 0 0,0-1 0 0 0,1 0 0 0 0,1 0 0 0 0,0-1 0 0 0,0 0 0 0 0,8 8-90 0 0,11 4-10 0 0,1-2 1 0 0,0-1-1 0 0,2-2 0 0 0,0 0 1 0 0,0-2-1 0 0,2-1 0 0 0,0-1 1 0 0,0-2-1 0 0,1-2 0 0 0,1 0 1 0 0,-1-2-1 0 0,1-2 0 0 0,0-1 1 0 0,1-1-1 0 0,-1-2 0 0 0,19-2 10 0 0,2-3-3249 0 0,-20-6-5092 0 0,-24 6 794 0 0</inkml:trace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3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1 353 2112 0 0,'0'0'2468'0'0,"0"0"-1045"0"0,0 0 40 0 0,0 0 328 0 0,0 0 216 0 0,0 0 17 0 0,0 0-207 0 0,0 0-253 0 0,33-3-233 0 0,106-9-208 0 0,-59-12 311 0 0,-65 15-1089 0 0,1 2-161 0 0,-1-1 1 0 0,0-1 0 0 0,-1 0-1 0 0,0-1 1 0 0,0 0 0 0 0,-1-1-1 0 0,0 0 1 0 0,-1-1 0 0 0,0-1-1 0 0,-1 0 1 0 0,-1-1 0 0 0,0 0-1 0 0,0 0 1 0 0,-2-1 0 0 0,0 0-1 0 0,0-1 1 0 0,1-8-185 0 0,-8 22-8 0 0,0-1 0 0 0,-1 1 1 0 0,1-1-1 0 0,-1 0 0 0 0,0 1 0 0 0,0-1 0 0 0,0 0 0 0 0,0 1 1 0 0,0-1-1 0 0,-1 0 0 0 0,1 1 0 0 0,-1-1 0 0 0,1 0 0 0 0,-1 1 1 0 0,0-1-1 0 0,0 1 0 0 0,0 0 0 0 0,-1-1 0 0 0,1 1 0 0 0,0 0 1 0 0,-1 0-1 0 0,0-1 0 0 0,1 1 0 0 0,-1 0 0 0 0,0 1 0 0 0,0-1 1 0 0,0 0-1 0 0,0 1 0 0 0,-1-1 0 0 0,1 1 0 0 0,0-1 0 0 0,-1 1 0 0 0,1 0 1 0 0,0 0-1 0 0,-1 0 0 0 0,0 0 0 0 0,1 1 0 0 0,-1-1 0 0 0,1 1 1 0 0,-1-1-1 0 0,0 1 0 0 0,1 0 0 0 0,-1 0 0 0 0,0 0 0 0 0,1 1 1 0 0,-1-1-1 0 0,0 0 0 0 0,1 1 0 0 0,-2 0 8 0 0,-5 0-75 0 0,1 0-1 0 0,-1 0 1 0 0,0 1-1 0 0,0 0 1 0 0,1 0-1 0 0,-1 1 1 0 0,1 0-1 0 0,0 1 1 0 0,0 0-1 0 0,0 0 1 0 0,1 1-1 0 0,-1 0 1 0 0,1 0-1 0 0,0 0 1 0 0,0 1-1 0 0,1 0 1 0 0,0 1-1 0 0,0-1 1 0 0,0 1-1 0 0,1 1 1 0 0,-1 1 75 0 0,-3 3-217 0 0,2 1 0 0 0,0 0 0 0 0,0 0 0 0 0,1 1 0 0 0,1 0 0 0 0,0 0 0 0 0,1 0 0 0 0,0 0 0 0 0,1 1 0 0 0,1-1 0 0 0,1 1 0 0 0,-1 7 217 0 0,3-15-206 0 0,-1 0 0 0 0,1 0 0 0 0,0 0-1 0 0,1 0 1 0 0,-1-1 0 0 0,1 1 0 0 0,1 0 0 0 0,-1-1-1 0 0,1 1 1 0 0,0-1 0 0 0,1 0 0 0 0,-1 0-1 0 0,1 0 1 0 0,0-1 0 0 0,1 1 0 0 0,-1-1 0 0 0,1 0-1 0 0,0 0 1 0 0,1 0 0 0 0,-1-1 0 0 0,1 0 0 0 0,5 3 206 0 0,56 25-4524 0 0,-8-11-3071 0 0,-39-16 4782 0 0</inkml:trace>
</inkml:ink>
</file>

<file path=ppt/ink/ink3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4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0 457 5297 0 0,'0'0'3773'0'0,"0"0"-1445"0"0,0 0-573 0 0,0 0-138 0 0,0 0-121 0 0,0 0-196 0 0,0 0-251 0 0,0 0-220 0 0,0 0-147 0 0,0 0-97 0 0,0 0-83 0 0,0 0-88 0 0,12-31-70 0 0,38-98-85 0 0,-3 47 105 0 0,-31 58-326 0 0,1 0-1 0 0,1 2 1 0 0,1 0-1 0 0,1 1 1 0 0,1 0 0 0 0,21-14-38 0 0,-42 35-25 0 0,0-1 1 0 0,1 1-1 0 0,-1 0 1 0 0,1 0-1 0 0,-1 0 1 0 0,1 0-1 0 0,-1 0 1 0 0,1 0-1 0 0,-1 0 1 0 0,0 0-1 0 0,1 0 1 0 0,-1 0-1 0 0,1 0 1 0 0,-1 0-1 0 0,1 0 1 0 0,-1 1 0 0 0,1-1-1 0 0,-1 0 1 0 0,0 0-1 0 0,1 0 1 0 0,-1 1-1 0 0,1-1 1 0 0,-1 0-1 0 0,0 0 1 0 0,1 1-1 0 0,-1-1 1 0 0,0 0-1 0 0,1 1 1 0 0,-1-1-1 0 0,0 0 1 0 0,0 1-1 0 0,1-1 1 0 0,-1 0-1 0 0,0 1 1 0 0,0-1 0 0 0,0 1-1 0 0,0-1 1 0 0,1 1-1 0 0,-1-1 1 0 0,0 0-1 0 0,0 1 1 0 0,0-1-1 0 0,0 1 1 0 0,0-1-1 0 0,0 1 1 0 0,0-1-1 0 0,0 1 1 0 0,0-1-1 0 0,0 1 1 0 0,0-1-1 0 0,0 0 1 0 0,-1 1 0 0 0,1-1-1 0 0,0 1 1 0 0,0-1-1 0 0,0 0 1 0 0,-1 1-1 0 0,1-1 1 0 0,0 1-1 0 0,0-1 1 0 0,-1 0-1 0 0,1 1 1 0 0,0-1-1 0 0,-1 0 25 0 0,-6 39-389 0 0,4-25 325 0 0,-2 0 38 0 0,1 0 0 0 0,1 0-1 0 0,0 1 1 0 0,1-1 0 0 0,1 0 0 0 0,0 1 0 0 0,1-1 0 0 0,0 1-1 0 0,3 13 27 0 0,-1-23 18 0 0,0-1-1 0 0,0 0 1 0 0,0 0 0 0 0,0 0-1 0 0,1 0 1 0 0,0-1-1 0 0,0 1 1 0 0,0 0-1 0 0,0-1 1 0 0,0 0-1 0 0,1 0 1 0 0,-1 0-1 0 0,1 0 1 0 0,0-1-1 0 0,0 1 1 0 0,0-1 0 0 0,0 0-1 0 0,0 0 1 0 0,1-1-1 0 0,-1 1 1 0 0,0-1-1 0 0,1 0 1 0 0,-1 0-1 0 0,1 0 1 0 0,-1-1-1 0 0,1 0 1 0 0,0 0-18 0 0,5 1 129 0 0,0-1 1 0 0,0 0-1 0 0,-1 0 0 0 0,1-1 1 0 0,0-1-1 0 0,0 0 0 0 0,-1 0 1 0 0,1-1-1 0 0,-1 0 0 0 0,1 0 1 0 0,-1-1-1 0 0,3-2-129 0 0,2-4 98 0 0,1 0 1 0 0,-2 0-1 0 0,1-2 0 0 0,-2 0 0 0 0,0 0 1 0 0,0-1-1 0 0,-1 0 0 0 0,0-1 0 0 0,-2-1 0 0 0,3-4-98 0 0,50-99-5405 0 0,-37 75-6713 0 0,-18 28 6069 0 0</inkml:trace>
</inkml:ink>
</file>

<file path=ppt/ink/ink3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15475 0 0,'0'0'367'0'0,"0"0"2"0"0,0 0 334 0 0,0 0 348 0 0,0 0 159 0 0,0 0-43 0 0,0 0-232 0 0,3 38-239 0 0,7 121-191 0 0,-8 111 343 0 0,-5-181-906 0 0,0-32-333 0 0,2 0-1 0 0,2 0 0 0 0,4 0 0 0 0,2 4 392 0 0,-3-44-706 0 0,1 4-3963 0 0,-13-24-6756 0 0,5-1 6524 0 0</inkml:trace>
</inkml:ink>
</file>

<file path=ppt/ink/ink3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 8730 0 0,'0'0'1427'0'0,"0"0"-231"0"0,0 0-112 0 0,0 0 17 0 0,0 0-69 0 0,0 0-217 0 0,0 0-243 0 0,0 0-190 0 0,36-3-137 0 0,111-11-88 0 0,-46 20-48 0 0,8 14-1120 0 0,-74-10-2199 0 0,-1 0-3772 0 0,-21-6 1335 0 0</inkml:trace>
</inkml:ink>
</file>

<file path=ppt/ink/ink3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8.1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7001 0 0,'0'0'2505'0'0,"0"0"-1321"0"0,0 0-488 0 0,0 0-271 0 0,0 0-161 0 0,0 0-352 0 0,0 0-209 0 0,0 0-191 0 0,0 0-144 0 0,0 0-184 0 0,0 0-720 0 0,0 0-1225 0 0,0 0-792 0 0,0 0 1649 0 0</inkml:trace>
</inkml:ink>
</file>

<file path=ppt/ink/ink3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8.0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34 5513 0 0,'0'0'1979'0'0,"0"0"-656"0"0,0 0-492 0 0,0 0 19 0 0,0 0 291 0 0,0 0 201 0 0,0 0-21 0 0,0 0-278 0 0,0 0-333 0 0,0 0-242 0 0,0 0-160 0 0,-4 30-88 0 0,-11 94-32 0 0,11-2 224 0 0,4-118-434 0 0,0 1-1 0 0,0-1 1 0 0,1 1 0 0 0,-1-1 0 0 0,1 1-1 0 0,0-1 1 0 0,0 0 0 0 0,0 1-1 0 0,1-1 1 0 0,-1 0 0 0 0,1 0-1 0 0,0 0 1 0 0,0 0 0 0 0,1 0-1 0 0,1 2 23 0 0,8 2-4605 0 0,4-5-4658 0 0,-15-3 5817 0 0</inkml:trace>
  <inkml:trace contextRef="#ctx0" brushRef="#br0" timeOffset="615.93">278 398 6801 0 0,'0'0'1816'0'0,"0"0"-141"0"0,0 0-46 0 0,0 0 34 0 0,0 0-124 0 0,0 0-329 0 0,0 0-318 0 0,0 0-212 0 0,0 0-122 0 0,0 0-84 0 0,0 0-56 0 0,0 0-22 0 0,0 0-24 0 0,2-29-3 0 0,4-89 23 0 0,10 58 293 0 0,-11 50-516 0 0,40-59 279 0 0,-42 68-468 0 0,0 1 0 0 0,0 0 0 0 0,0 0 0 0 0,1 0 0 0 0,-1 0 0 0 0,0 0 0 0 0,0 1 0 0 0,0 0 0 0 0,0-1 0 0 0,0 1-1 0 0,0 0 1 0 0,0 1 0 0 0,0-1 0 0 0,-1 0 0 0 0,1 1 0 0 0,0 0 0 0 0,-1-1 0 0 0,1 1 0 0 0,-1 0 0 0 0,1 0 0 0 0,-1 0 0 0 0,0 1 0 0 0,0-1 0 0 0,0 1 0 0 0,0-1 0 0 0,-1 1 0 0 0,1-1 0 0 0,-1 1-1 0 0,1 0 1 0 0,-1 0 0 0 0,0 0 0 0 0,0 0 0 0 0,0 0 0 0 0,0 0 20 0 0,10 17-21 0 0,-7-13 67 0 0,1-1 0 0 0,-1 1-1 0 0,1-1 1 0 0,0 0 0 0 0,1 0-1 0 0,0-1 1 0 0,0 1 0 0 0,0-1-1 0 0,0 0 1 0 0,1-1 0 0 0,-1 0-1 0 0,1 0 1 0 0,1 0 0 0 0,-1-1-1 0 0,0 0 1 0 0,1 0-1 0 0,-1-1 1 0 0,1 0 0 0 0,0 0-1 0 0,0-1 1 0 0,4 0-46 0 0,-3-4 127 0 0,-1 0 0 0 0,1-1 0 0 0,-1 0 1 0 0,0 0-1 0 0,0-1 0 0 0,-1 0 0 0 0,0 0 0 0 0,1-1 0 0 0,-2 0 0 0 0,1 0 0 0 0,-1-1 0 0 0,0 0 0 0 0,0 0 0 0 0,-1 0 1 0 0,1-1-1 0 0,-2 0 0 0 0,1 0 0 0 0,-1 0 0 0 0,-1 0 0 0 0,1-1 0 0 0,-1 1 0 0 0,0-4-127 0 0,7-9-42 0 0,19-42-1127 0 0,-21 41-2575 0 0,0 1-4942 0 0,-6 17-2671 0 0</inkml:trace>
</inkml:ink>
</file>

<file path=ppt/ink/ink3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39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10299 507 0 0 0,'0'0'1308'0'0,"0"0"325"0"0,0 0 314 0 0,0 0 215 0 0,0 0 34 0 0,0 0-177 0 0,34 4-237 0 0,112 13-219 0 0,-136-15-1299 0 0,0-1 0 0 0,0 0 0 0 0,0 0-1 0 0,0-1 1 0 0,0-1 0 0 0,0 0 0 0 0,0 0 0 0 0,0-1 0 0 0,0 0 0 0 0,0-1 0 0 0,3-1-264 0 0,14-5 588 0 0,-5 3-312 0 0,-1-2 0 0 0,0-1-1 0 0,-1 0 1 0 0,0-2 0 0 0,0 0 0 0 0,-1-1-1 0 0,-1-1 1 0 0,0-1 0 0 0,-1 0 0 0 0,0-1-1 0 0,-2-1 1 0 0,1-1 0 0 0,-2 0 0 0 0,0-1-1 0 0,-1-1 1 0 0,-1 0 0 0 0,6-14-276 0 0,-13 22 58 0 0,0-1-1 0 0,-1 0 1 0 0,0 0-1 0 0,-1 0 1 0 0,0-1 0 0 0,-1 1-1 0 0,-1-1 1 0 0,0 1 0 0 0,-1-4-58 0 0,0 15-17 0 0,0 0 1 0 0,0 0 0 0 0,0-1 0 0 0,0 1 0 0 0,0 0-1 0 0,-1 0 1 0 0,1-1 0 0 0,-1 1 0 0 0,1 0-1 0 0,-1 0 1 0 0,1 0 0 0 0,-1 0 0 0 0,0 0 0 0 0,1-1-1 0 0,-1 1 1 0 0,0 0 0 0 0,0 1 0 0 0,0-1 0 0 0,0 0-1 0 0,0 0 1 0 0,0 0 0 0 0,0 0 0 0 0,0 1-1 0 0,0-1 1 0 0,0 1 0 0 0,0-1 0 0 0,-1 1 0 0 0,1-1-1 0 0,0 1 1 0 0,0-1 0 0 0,0 1 0 0 0,-1 0 0 0 0,1 0-1 0 0,0 0 1 0 0,-1 0 0 0 0,1 0 0 0 0,0 0-1 0 0,0 0 1 0 0,-1 0 0 0 0,1 0 0 0 0,0 1 0 0 0,0-1-1 0 0,-1 0 1 0 0,1 1 0 0 0,0-1 0 0 0,0 1-1 0 0,0-1 1 0 0,-1 1 0 0 0,1 0 0 0 0,0-1 0 0 0,0 1-1 0 0,0 0 1 0 0,0 0 0 0 0,1 0 0 0 0,-1 0 0 0 0,0 0-1 0 0,0 0 1 0 0,0 0 0 0 0,1 0 0 0 0,-1 0-1 0 0,0 0 1 0 0,1 0 0 0 0,-1 1 0 0 0,1-1 0 0 0,0 0-1 0 0,-1 0 1 0 0,1 1 0 0 0,0-1 0 0 0,0 1 16 0 0,-11 30-58 0 0,2 0-1 0 0,2 0 1 0 0,1 1 0 0 0,1 0 0 0 0,2 0 0 0 0,1 0 0 0 0,2 1-1 0 0,2 15 59 0 0,-2-16-42 0 0,0 68-35 0 0,2 72-175 0 0,-8 1 1 0 0,-18 91 251 0 0,21-239-44 0 0,-2 0 0 0 0,0-1 0 0 0,-1 0 0 0 0,-2 0 1 0 0,0 0-1 0 0,-2-1 0 0 0,0 0 0 0 0,-2-1 1 0 0,-1 0-1 0 0,0-1 0 0 0,-2-1 0 0 0,0 0 0 0 0,-2-1 1 0 0,0 0-1 0 0,-1-2 0 0 0,-1 0 0 0 0,-17 12 44 0 0,29-25 10 0 0,0-1-1 0 0,0 0 1 0 0,0 0-1 0 0,-1-1 1 0 0,1 0-1 0 0,-1 0 0 0 0,0-1 1 0 0,0 0-1 0 0,1 0 1 0 0,-2-1-1 0 0,1 0 1 0 0,0 0-1 0 0,0-1 1 0 0,0 0-1 0 0,0-1 0 0 0,0 0 1 0 0,0 0-1 0 0,0 0 1 0 0,0-1-1 0 0,0 0 1 0 0,0-1-1 0 0,1 0 1 0 0,-1 0-1 0 0,1 0 0 0 0,0-1 1 0 0,0-1-1 0 0,0 1 1 0 0,1-1-1 0 0,-1 0 1 0 0,1 0-1 0 0,0-1 1 0 0,0 1-1 0 0,1-2 0 0 0,0 1 1 0 0,0 0-1 0 0,1-1 1 0 0,-2-2-10 0 0,2-1 24 0 0,-1 0-1 0 0,2 0 1 0 0,-1-1 0 0 0,2 0 0 0 0,-1 0 0 0 0,1 0 0 0 0,1 0 0 0 0,0 0-1 0 0,1 0 1 0 0,0 0 0 0 0,0 0 0 0 0,1 0 0 0 0,1 0 0 0 0,0 0 0 0 0,0 0-1 0 0,1 0 1 0 0,0 0 0 0 0,1 1 0 0 0,1 0 0 0 0,-1 0 0 0 0,1 0 0 0 0,1 0-1 0 0,0 1 1 0 0,1 0 0 0 0,-1 0 0 0 0,2 0 0 0 0,2-2-24 0 0,24-17 80 0 0,1 2 0 0 0,2 1-1 0 0,1 2 1 0 0,0 1 0 0 0,2 2 0 0 0,0 2 0 0 0,1 1 0 0 0,7 1-80 0 0,150-52-773 0 0,-64 30-6254 0 0,-131 37 6773 0 0,41-10-10200 0 0,-35 10 6973 0 0</inkml:trace>
  <inkml:trace contextRef="#ctx0" brushRef="#br0" timeOffset="317.83">11171 985 0 0 0,'0'0'693'0'0,"0"0"629"0"0,0 0 442 0 0,0 0 280 0 0,0 0 83 0 0,0 0-102 0 0,0 0-209 0 0,0 0-297 0 0,33-6-319 0 0,102-21-307 0 0,-74 2 63 0 0,-53 17-719 0 0,-1 4-114 0 0,-1 0 0 0 0,1 0 0 0 0,-1-1 0 0 0,-1 0 0 0 0,1 0 0 0 0,-1 0 0 0 0,0-1 0 0 0,0 1 0 0 0,0-1 0 0 0,-1-1 0 0 0,0 1 1 0 0,0-1-1 0 0,-1 1 0 0 0,1-1 0 0 0,-2 0 0 0 0,1 0 0 0 0,-1-1 0 0 0,0 1 0 0 0,0 0 0 0 0,-1-1 0 0 0,0 1 0 0 0,0-1 0 0 0,-1 1 1 0 0,0-6-124 0 0,-3 10-37 0 0,1 0 1 0 0,-1 1 0 0 0,0-1 0 0 0,0 1-1 0 0,0 0 1 0 0,0 0 0 0 0,-1 0 0 0 0,1 0-1 0 0,0 1 1 0 0,-1-1 0 0 0,1 1 0 0 0,-1 0-1 0 0,0 0 1 0 0,1 0 0 0 0,-1 0 0 0 0,0 1-1 0 0,1-1 1 0 0,-1 1 0 0 0,0 0 0 0 0,0 0-1 0 0,0 1 1 0 0,1-1 0 0 0,-1 1 0 0 0,0 0-1 0 0,1 0 1 0 0,-1 0 0 0 0,1 0 0 0 0,-4 2 36 0 0,-8 4-91 0 0,0 1 0 0 0,1 0 1 0 0,0 1-1 0 0,1 1 0 0 0,0 0 1 0 0,0 1-1 0 0,1 0 0 0 0,1 1 0 0 0,0 0 1 0 0,0 1-1 0 0,1 0 0 0 0,1 1 1 0 0,0 0-1 0 0,1 0 0 0 0,0 1 1 0 0,2 0-1 0 0,-1 0 0 0 0,2 1 1 0 0,0 0-1 0 0,1 0 0 0 0,0 2 91 0 0,3-12-2 0 0,-1-1 0 0 0,1 1-1 0 0,1-1 1 0 0,-1 1 0 0 0,1-1 0 0 0,0 1-1 0 0,0-1 1 0 0,0 1 0 0 0,1-1 0 0 0,0 1-1 0 0,0-1 1 0 0,1 1 0 0 0,-1-1 0 0 0,1 0-1 0 0,0 0 1 0 0,0 0 0 0 0,1 0 0 0 0,0 0-1 0 0,0 0 1 0 0,0-1 0 0 0,0 1 0 0 0,1-1-1 0 0,-1 0 1 0 0,1 0 0 0 0,0 0 0 0 0,1 0-1 0 0,-1-1 1 0 0,1 0 0 0 0,2 2 2 0 0,7 1-47 0 0,0 0-1 0 0,0-1 1 0 0,0-1 0 0 0,0 0-1 0 0,1-1 1 0 0,0 0 0 0 0,0-1-1 0 0,0-1 1 0 0,0-1 0 0 0,0 0-1 0 0,0 0 1 0 0,0-2 0 0 0,-1 0-1 0 0,1-1 1 0 0,0 0 0 0 0,-1-1-1 0 0,1 0 1 0 0,-1-2 0 0 0,-1 1-1 0 0,5-4 48 0 0,100-58-8602 0 0,-97 52 4696 0 0,-8 6 796 0 0</inkml:trace>
  <inkml:trace contextRef="#ctx0" brushRef="#br0" timeOffset="723.06">11624 967 2505 0 0,'0'0'1208'0'0,"0"0"61"0"0,0 0 560 0 0,0 0 413 0 0,0 0 11 0 0,0 0-236 0 0,0 0-373 0 0,0 0-277 0 0,0 0-197 0 0,0 0-194 0 0,33-9-140 0 0,104-27-137 0 0,-64 0 365 0 0,-66 32-942 0 0,1 0 0 0 0,-1-1 0 0 0,0 0 0 0 0,0 0 0 0 0,-1-1 0 0 0,1 0 0 0 0,-1 0 0 0 0,0 0 0 0 0,-1-1 0 0 0,0 0 0 0 0,0 0 0 0 0,0 0 1 0 0,-1-1-1 0 0,0 0 0 0 0,-1 1 0 0 0,1-1 0 0 0,-2-1 0 0 0,1 1 0 0 0,-1 0 0 0 0,0-2-122 0 0,-2 9-10 0 0,0 0 1 0 0,-1 0-1 0 0,1 0 1 0 0,-1 0-1 0 0,1 0 1 0 0,-1 0-1 0 0,1-1 1 0 0,-1 1-1 0 0,1 0 1 0 0,-1 0-1 0 0,0 0 1 0 0,0 1-1 0 0,1-1 1 0 0,-1 0-1 0 0,0 0 1 0 0,0 0-1 0 0,0 1 1 0 0,0-1-1 0 0,0 0 1 0 0,0 1-1 0 0,0-1 1 0 0,0 1-1 0 0,0-1 1 0 0,-1 1-1 0 0,1-1 1 0 0,0 1-1 0 0,0 0 1 0 0,0 0-1 0 0,0 0 1 0 0,-1-1-1 0 0,1 1 1 0 0,0 0-1 0 0,0 1 1 0 0,0-1-1 0 0,-1 0 1 0 0,1 0-1 0 0,0 0 1 0 0,0 1-1 0 0,0-1 1 0 0,-1 1 9 0 0,-51 13-762 0 0,41-8 713 0 0,-1 1-1 0 0,1 0 1 0 0,1 1 0 0 0,0 0-1 0 0,0 1 1 0 0,0 0-1 0 0,1 0 1 0 0,0 1 0 0 0,1 1-1 0 0,0-1 1 0 0,1 1-1 0 0,0 1 1 0 0,1 0 0 0 0,0 0-1 0 0,1 0 1 0 0,0 1-1 0 0,1 0 1 0 0,0 0 0 0 0,1 1-1 0 0,1-1 1 0 0,0 1-1 0 0,1-1 1 0 0,0 1 0 0 0,1 0-1 0 0,0 0 1 0 0,2 3 49 0 0,1-12 3 0 0,0 0 1 0 0,1 0-1 0 0,0 0 1 0 0,0 0-1 0 0,0-1 1 0 0,1 1-1 0 0,-1-1 1 0 0,1 0-1 0 0,0 0 1 0 0,0 0-1 0 0,1-1 1 0 0,-1 1-1 0 0,1-1 1 0 0,-1 0-1 0 0,1 0 0 0 0,0-1 1 0 0,0 1-1 0 0,1-1 1 0 0,-1 0-1 0 0,0-1 1 0 0,1 1-1 0 0,-1-1 1 0 0,1 0-1 0 0,-1 0 1 0 0,1-1-1 0 0,0 0 1 0 0,-1 0-1 0 0,4 0-3 0 0,11 1-21 0 0,-1-1-1 0 0,0 0 0 0 0,1-2 1 0 0,-1 0-1 0 0,0-1 1 0 0,0-1-1 0 0,0 0 0 0 0,-1-2 1 0 0,0 0-1 0 0,16-8 22 0 0,62-34-2897 0 0,-36 12-7561 0 0,-48 28 2838 0 0</inkml:trace>
  <inkml:trace contextRef="#ctx0" brushRef="#br0" timeOffset="1239.482">12239 1044 0 0 0,'0'0'854'0'0,"0"0"782"0"0,0 0 418 0 0,0 0 77 0 0,0 0-49 0 0,0 0-159 0 0,0 0-179 0 0,0 0-92 0 0,0 0-85 0 0,0 0-90 0 0,0 0-93 0 0,34 5-153 0 0,110 12-167 0 0,-139-16-988 0 0,-1 0-1 0 0,1-1 0 0 0,-1 1 1 0 0,1-1-1 0 0,0 0 0 0 0,-1-1 1 0 0,1 1-1 0 0,0-1 1 0 0,-1 0-1 0 0,1 0 0 0 0,-1 0 1 0 0,1-1-1 0 0,-1 1 1 0 0,0-1-1 0 0,0 0 0 0 0,0-1 1 0 0,0 1-1 0 0,0-1 1 0 0,1-1-76 0 0,8-5 250 0 0,35-27 279 0 0,-1-2 0 0 0,-1-3-1 0 0,-3-1 1 0 0,-1-2 0 0 0,-3-2 0 0 0,7-13-529 0 0,-27 37-105 0 0,-1-1 0 0 0,-1-1 0 0 0,-2 0-1 0 0,0-1 1 0 0,-1-1 0 0 0,-2 0 0 0 0,-1-1 0 0 0,0 0 0 0 0,-2-1 0 0 0,-2 0 0 0 0,0 0 0 0 0,-2 0 0 0 0,-1-1 0 0 0,-1 0-1 0 0,-2-19 106 0 0,-1 45-47 0 0,-1-1-1 0 0,1 0 0 0 0,-1 1 0 0 0,0-1 0 0 0,0 1 0 0 0,-1-1 0 0 0,1 1 0 0 0,-1-1 0 0 0,0 1 0 0 0,1 0 0 0 0,-2 0 0 0 0,1 0 0 0 0,0 0 1 0 0,0 0-1 0 0,-1 0 0 0 0,0 1 0 0 0,1-1 0 0 0,-1 1 0 0 0,0 0 0 0 0,0 0 0 0 0,-1 0 0 0 0,1 0 0 0 0,0 0 0 0 0,-1 1 0 0 0,1-1 0 0 0,-1 1 1 0 0,1 0-1 0 0,-1 0 0 0 0,1 0 0 0 0,-1 1 0 0 0,0-1 0 0 0,0 1 0 0 0,1 0 0 0 0,-1 0 0 0 0,0 0 0 0 0,1 1 0 0 0,-1-1 0 0 0,0 1 0 0 0,1 0 1 0 0,-1 0-1 0 0,1 0 0 0 0,-1 0 0 0 0,1 1 0 0 0,-1-1 0 0 0,1 1 0 0 0,0 0 0 0 0,0 0 48 0 0,-13 7-13 0 0,2 0 0 0 0,-1 0 1 0 0,1 1-1 0 0,1 1 0 0 0,0 1 0 0 0,0 0 0 0 0,2 0 1 0 0,-1 1-1 0 0,1 1 0 0 0,1 0 0 0 0,1 0 0 0 0,0 1 1 0 0,0 0-1 0 0,2 1 0 0 0,-4 9 13 0 0,-1 6 46 0 0,2 0 0 0 0,1 1 0 0 0,1 1 0 0 0,2-1 0 0 0,1 1-1 0 0,2 0 1 0 0,0 22-46 0 0,3-35 17 0 0,2-1-1 0 0,-1 0 1 0 0,2 0-1 0 0,1 0 1 0 0,0 0-1 0 0,1 0 0 0 0,1-1 1 0 0,1 0-1 0 0,1 0 1 0 0,0 0-1 0 0,1-1 1 0 0,1-1-1 0 0,1 0 0 0 0,0 0 1 0 0,1-1-1 0 0,1 0 1 0 0,0-1-1 0 0,1 0 1 0 0,0-1-1 0 0,1-1 0 0 0,1-1 1 0 0,0 0-1 0 0,0-1 1 0 0,1 0-1 0 0,0-1 1 0 0,1-1-1 0 0,0-1 0 0 0,19 5-16 0 0,92 9-886 0 0,-85-20-2379 0 0,0 0-4306 0 0,-26-1-3122 0 0</inkml:trace>
  <inkml:trace contextRef="#ctx0" brushRef="#br0" timeOffset="-14149.978">41 256 5217 0 0,'0'0'2699'0'0,"0"0"-1212"0"0,0 0-429 0 0,0 0 81 0 0,0 0 236 0 0,0 0 185 0 0,0 0-36 0 0,0 0-302 0 0,0 0-411 0 0,0 0-339 0 0,0 0-220 0 0,-6 10-39 0 0,4-8-194 0 0,-2 3 27 0 0,0-1 0 0 0,1 1 0 0 0,0 0 0 0 0,0 1 0 0 0,1-1 0 0 0,-1 0-1 0 0,1 1 1 0 0,0-1 0 0 0,0 1 0 0 0,1 0 0 0 0,0-1 0 0 0,0 1 0 0 0,0 0 0 0 0,1 5-46 0 0,2 199 1732 0 0,25 178-1732 0 0,-21-335 45 0 0,27 125 132 0 0,-33-176-173 0 0,1-1 1 0 0,-1 1-1 0 0,1-1 1 0 0,-1 1 0 0 0,1-1-1 0 0,0 0 1 0 0,0 1-1 0 0,0-1 1 0 0,-1 0-1 0 0,1 1 1 0 0,0-1 0 0 0,1 0-1 0 0,-1 0 1 0 0,0 0-1 0 0,0 0 1 0 0,0 0-1 0 0,1 0 1 0 0,-1 0 0 0 0,0 0-1 0 0,1-1 1 0 0,-1 1-1 0 0,1-1 1 0 0,-1 1 0 0 0,1-1-1 0 0,-1 1 1 0 0,1-1-1 0 0,-1 0 1 0 0,1 1-1 0 0,0-1 1 0 0,-1 0 0 0 0,1 0-1 0 0,-1 0 1 0 0,1-1-1 0 0,0 1 1 0 0,-1 0 0 0 0,1 0-1 0 0,-1-1 1 0 0,1 1-1 0 0,-1-1 1 0 0,1 0-1 0 0,-1 1 1 0 0,0-1 0 0 0,1 0-1 0 0,0 0-4 0 0,58-47 570 0 0,-57 45-555 0 0,202-186 298 0 0,-201 185-318 0 0,-1 1 0 0 0,1 0 1 0 0,0 1-1 0 0,0-1 0 0 0,1 1 1 0 0,-1-1-1 0 0,0 1 0 0 0,1 1 1 0 0,0-1-1 0 0,-1 0 1 0 0,1 1-1 0 0,0 0 0 0 0,-1 0 1 0 0,1 1-1 0 0,0-1 0 0 0,0 1 1 0 0,4 0 4 0 0,-7 3-5 0 0,1-1 0 0 0,0 0 1 0 0,-1 1-1 0 0,0 0 0 0 0,1-1 0 0 0,-1 1 0 0 0,0 0 1 0 0,-1 0-1 0 0,1 0 0 0 0,0 1 0 0 0,-1-1 0 0 0,0 0 1 0 0,1 0-1 0 0,-1 1 0 0 0,-1-1 0 0 0,1 1 1 0 0,0-1-1 0 0,-1 1 0 0 0,0-1 0 0 0,0 1 0 0 0,0-1 1 0 0,0 3 4 0 0,0-2 5 0 0,4 204-561 0 0,-5-206 399 0 0,1 0 1 0 0,0 0-1 0 0,1 0 1 0 0,-1-1-1 0 0,0 1 1 0 0,0 0-1 0 0,1 0 0 0 0,-1 0 1 0 0,1-1-1 0 0,0 1 1 0 0,-1 0-1 0 0,1-1 1 0 0,0 1-1 0 0,0-1 1 0 0,0 1-1 0 0,0-1 1 0 0,0 1-1 0 0,1-1 1 0 0,-1 0-1 0 0,0 1 0 0 0,1-1 1 0 0,-1 0-1 0 0,0 0 1 0 0,1 0-1 0 0,0 0 1 0 0,-1 0-1 0 0,2 0 157 0 0,32 2-12114 0 0,-26-6 6446 0 0</inkml:trace>
  <inkml:trace contextRef="#ctx0" brushRef="#br0" timeOffset="-13901.062">978 838 3505 0 0,'0'0'5033'0'0,"0"0"-3359"0"0,0 0-920 0 0,0 0 160 0 0,0 0 231 0 0,0 0 70 0 0,-22 35-177 0 0,-66 109-289 0 0,57-72-15 0 0,31-62-614 0 0,-1-6-57 0 0,1-1 0 0 0,-1 1 0 0 0,1-1 0 0 0,0 1 0 0 0,0 0 0 0 0,1-1 0 0 0,-1 1 0 0 0,1-1 1 0 0,-1 1-1 0 0,1-1 0 0 0,0 1 0 0 0,1-1 0 0 0,-1 0 0 0 0,0 1 0 0 0,1-1 0 0 0,0 0 0 0 0,0 0 0 0 0,0 0 0 0 0,0 0 0 0 0,0 0 0 0 0,1 0 0 0 0,-1-1 0 0 0,1 1 1 0 0,0-1-1 0 0,0 0 0 0 0,-1 0 0 0 0,2 0 0 0 0,-1 0 0 0 0,0 0 0 0 0,0-1 0 0 0,0 1 0 0 0,1-1 0 0 0,-1 0 0 0 0,1 0 0 0 0,-1 0 0 0 0,1-1 0 0 0,-1 1 0 0 0,3-1-63 0 0,0 0 143 0 0,0 0-1 0 0,0 0 1 0 0,0-1-1 0 0,1 0 1 0 0,-2 0-1 0 0,1 0 1 0 0,0-1-1 0 0,0 0 1 0 0,0 0-1 0 0,-1-1 1 0 0,1 1-1 0 0,-1-1 1 0 0,0-1-1 0 0,0 1 1 0 0,0-1-1 0 0,0 1 1 0 0,0-1-1 0 0,-1-1 1 0 0,0 1-1 0 0,0-1 1 0 0,0 1-1 0 0,0-1 1 0 0,-1 0-1 0 0,2-4-142 0 0,3-5 107 0 0,0 0 0 0 0,-1 0 0 0 0,0-1 0 0 0,-1 1 1 0 0,-1-2-1 0 0,-1 1 0 0 0,0 0 0 0 0,-1-1 0 0 0,0-2-107 0 0,-2 13-108 0 0,2-84-637 0 0,-25 37-5860 0 0,14 41 76 0 0,1 3-3145 0 0</inkml:trace>
  <inkml:trace contextRef="#ctx0" brushRef="#br0" timeOffset="-13900.062">1293 875 5905 0 0,'0'0'2389'0'0,"0"0"-713"0"0,0 0-382 0 0,0 0-38 0 0,0 0-4 0 0,0 0-17 0 0,0 0-108 0 0,0 0-147 0 0,0 0-95 0 0,0 0-161 0 0,0 0-184 0 0,0 0-139 0 0,0 0-110 0 0,4 28-74 0 0,12 88-77 0 0,5-61 56 0 0,-13-48-158 0 0,-6-4 8 0 0,1-1 1 0 0,-1 0-1 0 0,1 0 0 0 0,0 0 1 0 0,0 0-1 0 0,0-1 1 0 0,0 1-1 0 0,0-1 1 0 0,0 0-1 0 0,0 0 0 0 0,0 0 1 0 0,1 0-1 0 0,-1 0 1 0 0,0-1-1 0 0,1 1 1 0 0,-1-1-1 0 0,0 0 0 0 0,1 0 1 0 0,-1 0-1 0 0,1 0 1 0 0,-1-1-1 0 0,0 0 1 0 0,1 1-1 0 0,-1-1 0 0 0,0 0 1 0 0,0-1-1 0 0,0 1 1 0 0,0 0-1 0 0,0-1 1 0 0,1 0-47 0 0,83-66 1405 0 0,-85 66-1403 0 0,63-79 406 0 0,-65 82-424 0 0,0-1-1 0 0,0 1 0 0 0,0-1 0 0 0,0 0 0 0 0,0 1 1 0 0,0-1-1 0 0,0 1 0 0 0,0-1 0 0 0,0 0 0 0 0,0 1 0 0 0,0-1 1 0 0,1 1-1 0 0,-1-1 0 0 0,0 0 0 0 0,0 1 0 0 0,1-1 1 0 0,-1 0-1 0 0,0 1 0 0 0,0-1 0 0 0,1 0 0 0 0,-1 1 1 0 0,0-1-1 0 0,1 0 0 0 0,-1 0 0 0 0,0 1 0 0 0,1-1 0 0 0,-1 0 1 0 0,0 0-1 0 0,1 0 0 0 0,-1 1 0 0 0,1-1 0 0 0,-1 0 1 0 0,0 0-1 0 0,1 0 0 0 0,-1 0 0 0 0,1 0 0 0 0,-1 0 0 0 0,0 0 1 0 0,1 0-1 0 0,-1 0 0 0 0,1 0 0 0 0,-1 0 0 0 0,1 0 1 0 0,-1 0-1 0 0,0 0 0 0 0,1 0 0 0 0,-1-1 0 0 0,1 1 1 0 0,-1 0-1 0 0,0 0 0 0 0,1-1 17 0 0,-2 7-34 0 0,1-1 0 0 0,-1 1 0 0 0,1 0 0 0 0,1-1 0 0 0,-1 1 0 0 0,1-1 0 0 0,0 1 0 0 0,0-1 0 0 0,0 0 0 0 0,1 1 0 0 0,0-1 0 0 0,0 0 0 0 0,0 0-1 0 0,1 0 1 0 0,-1 0 0 0 0,1-1 0 0 0,1 1 0 0 0,-1-1 0 0 0,0 1 0 0 0,1-1 0 0 0,0 0 0 0 0,0-1 0 0 0,0 1 0 0 0,1-1 0 0 0,-1 1 0 0 0,1-2 0 0 0,0 1 0 0 0,0 0 0 0 0,0-1 0 0 0,0 0 0 0 0,4 2 34 0 0,-2-4 87 0 0,1 0 0 0 0,-1 0-1 0 0,0-1 1 0 0,0 0 0 0 0,1 0 0 0 0,-1 0-1 0 0,0-1 1 0 0,0 0 0 0 0,0-1 0 0 0,0 1-1 0 0,-1-1 1 0 0,1-1 0 0 0,-1 1 0 0 0,0-1-1 0 0,0 0 1 0 0,0-1 0 0 0,0 1 0 0 0,-1-1-1 0 0,1 0 1 0 0,-1-1 0 0 0,-1 1 0 0 0,1-1 0 0 0,0-1-88 0 0,78-151 1163 0 0,-75 100-2291 0 0,-12 47-2608 0 0,-4 3-3279 0 0,4 4-4869 0 0</inkml:trace>
  <inkml:trace contextRef="#ctx0" brushRef="#br0" timeOffset="-13899.062">2074 1107 5729 0 0,'0'0'1325'0'0,"0"0"-557"0"0,0 0-184 0 0,0 0 271 0 0,0 0 320 0 0,0 0 134 0 0,0 0-105 0 0,0 0-157 0 0,0 0-96 0 0,0 0-56 0 0,0 0-61 0 0,0 0-85 0 0,36 3-70 0 0,112 7-68 0 0,-144-9-563 0 0,0 0 0 0 0,0 0 1 0 0,0-1-1 0 0,0 0 0 0 0,0 0 1 0 0,0 0-1 0 0,0-1 0 0 0,0 1 1 0 0,0-1-1 0 0,0 0 0 0 0,-1 0 1 0 0,1 0-1 0 0,0 0 0 0 0,0-1 1 0 0,-1 0-1 0 0,1 1 0 0 0,-1-1 1 0 0,2-2-49 0 0,5-2 197 0 0,-3 2-96 0 0,0 0 0 0 0,0 0 1 0 0,0 0-1 0 0,0-1 1 0 0,-1 0-1 0 0,1 0 0 0 0,-1-1 1 0 0,-1 0-1 0 0,1 0 1 0 0,-1 0-1 0 0,0 0 0 0 0,0-1 1 0 0,-1 0-1 0 0,0 0 1 0 0,0 0-1 0 0,-1-1 0 0 0,0 1 1 0 0,0-1-1 0 0,-1 0 1 0 0,0 0-1 0 0,0 0 0 0 0,0 0 1 0 0,-1 0-1 0 0,-1 0 1 0 0,1 0-1 0 0,-1 0 0 0 0,-1 0 1 0 0,0 0-1 0 0,-1-5-101 0 0,-1 7-76 0 0,0 0 0 0 0,-1 1 0 0 0,0 0 0 0 0,-1-1 0 0 0,1 2 0 0 0,-1-1-1 0 0,0 0 1 0 0,0 1 0 0 0,0 0 0 0 0,-1 0 0 0 0,1 1 0 0 0,-1-1 0 0 0,0 1 0 0 0,0 1 0 0 0,0-1-1 0 0,0 1 1 0 0,-1 0 0 0 0,1 0 0 0 0,-1 1 0 0 0,1 0 0 0 0,-1 0 0 0 0,0 0 0 0 0,1 1 0 0 0,-1 0-1 0 0,1 0 1 0 0,-1 1 0 0 0,0 0 0 0 0,1 0 0 0 0,-5 2 76 0 0,3 0-68 0 0,1 0 0 0 0,0 0 0 0 0,0 1-1 0 0,1 0 1 0 0,-1 1 0 0 0,1 0 0 0 0,0 0 0 0 0,0 0-1 0 0,0 0 1 0 0,1 1 0 0 0,0 0 0 0 0,0 0 0 0 0,1 1 0 0 0,-1-1-1 0 0,1 1 1 0 0,1 0 0 0 0,-1 0 0 0 0,1 0 0 0 0,1 1 0 0 0,-1-1-1 0 0,1 1 1 0 0,0-1 0 0 0,1 1 0 0 0,0 0 0 0 0,0 2 68 0 0,-1-3 13 0 0,1 1-1 0 0,0-1 1 0 0,0 1 0 0 0,1 0 0 0 0,0 0 0 0 0,0-1-1 0 0,1 1 1 0 0,0 0 0 0 0,0-1 0 0 0,1 1 0 0 0,0-1 0 0 0,0 1-1 0 0,1-1 1 0 0,0 0 0 0 0,0 0 0 0 0,1 0 0 0 0,0 0 0 0 0,0-1-1 0 0,0 0 1 0 0,1 0 0 0 0,0 0 0 0 0,0 0 0 0 0,1-1 0 0 0,0 1-1 0 0,-1-1 1 0 0,2-1 0 0 0,-1 1 0 0 0,0-1 0 0 0,1 0-1 0 0,0-1 1 0 0,0 1 0 0 0,0-2 0 0 0,0 1 0 0 0,5 1-13 0 0,-1-1 116 0 0,0 0 0 0 0,0 0 0 0 0,0-1 1 0 0,1-1-1 0 0,-1 0 0 0 0,0 0 0 0 0,1-1 0 0 0,-1-1 0 0 0,1 0 1 0 0,-1 0-1 0 0,0-1 0 0 0,0 0 0 0 0,0-1 0 0 0,0-1 1 0 0,0 0-1 0 0,0 0 0 0 0,5-4-116 0 0,6-6 146 0 0,0 0 1 0 0,-1-2-1 0 0,-1-1 1 0 0,0 0-1 0 0,-2-2 1 0 0,0 0-1 0 0,-1-1 1 0 0,0 0-1 0 0,-2-2 0 0 0,-1 0 1 0 0,4-8-147 0 0,11-11 95 0 0,-23 81-1100 0 0,-2 3 995 0 0,-4-28 5 0 0,0 0 0 0 0,1 1-1 0 0,1-1 1 0 0,1 0 0 0 0,0 0 0 0 0,1 0-1 0 0,0 0 1 0 0,1-1 0 0 0,1 1 0 0 0,0-1-1 0 0,1-1 1 0 0,6 9 5 0 0,-11-19 19 0 0,1 0 1 0 0,-1 0-1 0 0,1 0 0 0 0,0 0 1 0 0,0 0-1 0 0,0-1 1 0 0,0 1-1 0 0,1-1 0 0 0,-1 0 1 0 0,1 0-1 0 0,-1 0 0 0 0,1 0 1 0 0,0-1-1 0 0,0 0 0 0 0,0 1 1 0 0,0-1-1 0 0,0-1 0 0 0,0 1 1 0 0,0 0-1 0 0,0-1 1 0 0,0 0-1 0 0,0 0 0 0 0,0 0 1 0 0,0-1-1 0 0,0 1 0 0 0,0-1 1 0 0,0 0-1 0 0,0 0 0 0 0,0-1 1 0 0,0 1-1 0 0,1-2-19 0 0,12-10 169 0 0,0-1-1 0 0,-2-1 1 0 0,0 0-1 0 0,0-1 1 0 0,-2-1-1 0 0,0 0 1 0 0,-1-1-1 0 0,-1 0 1 0 0,0-1-1 0 0,-1 0 1 0 0,-2-1-1 0 0,0 0 1 0 0,3-13-169 0 0,51-98-121 0 0,-53 118-572 0 0,-2 12-6536 0 0,-2 9-3634 0 0,-4-3 5128 0 0</inkml:trace>
  <inkml:trace contextRef="#ctx0" brushRef="#br0" timeOffset="-13598.987">3359 1136 8058 0 0,'0'0'2199'0'0,"0"0"-249"0"0,0 0-25 0 0,0 0-64 0 0,0 0-264 0 0,0 0-311 0 0,0 0-275 0 0,0 0-184 0 0,0 0-119 0 0,31-22-96 0 0,100-73-105 0 0,-80 42 136 0 0,-48 44-513 0 0,0 0-53 0 0,0 1 0 0 0,0 0 0 0 0,-1-1 0 0 0,0 0 1 0 0,0 1-1 0 0,-1-1 0 0 0,-1 0 0 0 0,1 0 0 0 0,-1 0 0 0 0,-1 0 0 0 0,0 0-77 0 0,1 6-28 0 0,0 0 0 0 0,-1 0 1 0 0,0 0-1 0 0,0 1 0 0 0,0-1 1 0 0,0 0-1 0 0,0 1 0 0 0,0-1 1 0 0,-1 1-1 0 0,1 0 0 0 0,-1-1 1 0 0,0 1-1 0 0,1 0 0 0 0,-1 0 1 0 0,0 0-1 0 0,0 0 0 0 0,-1 0 1 0 0,1 0-1 0 0,0 1 0 0 0,-1-1 1 0 0,1 1-1 0 0,-1-1 0 0 0,1 1 1 0 0,-1 0-1 0 0,1 0 0 0 0,-1 0 1 0 0,0 0-1 0 0,0 1 0 0 0,1-1 1 0 0,-1 1-1 0 0,0 0 0 0 0,0 0 1 0 0,0 0-1 0 0,-2 0 28 0 0,-6 2-144 0 0,0 1-1 0 0,1 0 1 0 0,-1 0-1 0 0,1 1 1 0 0,0 0-1 0 0,0 1 1 0 0,0 0-1 0 0,1 1 1 0 0,0 0 0 0 0,0 0-1 0 0,0 1 1 0 0,1 0-1 0 0,0 1 1 0 0,0 0-1 0 0,1 0 1 0 0,0 0 0 0 0,0 1-1 0 0,1 0 1 0 0,0 1-1 0 0,1-1 1 0 0,0 1-1 0 0,0 0 1 0 0,1 0 0 0 0,1 1-1 0 0,0-1 1 0 0,0 1-1 0 0,1 0 1 0 0,0-1-1 0 0,1 1 1 0 0,0 0-1 0 0,0 0 1 0 0,1 0 0 0 0,1 4 144 0 0,0-9-30 0 0,0-1 0 0 0,0 1 1 0 0,1-1-1 0 0,-1 1 0 0 0,1-1 1 0 0,0 0-1 0 0,0 0 1 0 0,1 0-1 0 0,0 0 0 0 0,0 0 1 0 0,0-1-1 0 0,0 1 0 0 0,1-1 1 0 0,-1 0-1 0 0,1 0 1 0 0,0 0-1 0 0,1 0 0 0 0,-1-1 1 0 0,1 1-1 0 0,-1-1 0 0 0,1 0 1 0 0,0-1-1 0 0,0 1 0 0 0,0-1 1 0 0,0 0-1 0 0,1-1 1 0 0,-1 1-1 0 0,4 0 30 0 0,7 2 130 0 0,0-1 0 0 0,0-1 0 0 0,0 0 0 0 0,1-1 0 0 0,-1-1 0 0 0,0-1 0 0 0,0 0 0 0 0,0-1 0 0 0,8-2-130 0 0,-2-1 349 0 0,-1-1 1 0 0,0-1-1 0 0,0-1 1 0 0,0-1 0 0 0,-1-1-1 0 0,-1 0 1 0 0,9-7-350 0 0,-2-2 267 0 0,0-1 1 0 0,-1-1 0 0 0,-1-1 0 0 0,-1-1-1 0 0,-1-1 1 0 0,-1-1 0 0 0,11-18-268 0 0,-14 18 58 0 0,-8 14-40 0 0,0-2 1 0 0,-1 1-1 0 0,0-1 1 0 0,-1-1-1 0 0,-1 1 1 0 0,0-1-1 0 0,-1 0 1 0 0,0-1-1 0 0,-1 0 1 0 0,-1 0-1 0 0,0 0 1 0 0,-1 0-1 0 0,0-4-18 0 0,-5 16-48 0 0,1 1 0 0 0,0-1 0 0 0,-1 1 0 0 0,1-1-1 0 0,-1 1 1 0 0,0-1 0 0 0,0 1 0 0 0,0 0 0 0 0,0 0-1 0 0,0 0 1 0 0,0 0 0 0 0,-1 0 0 0 0,1 0 0 0 0,0 1-1 0 0,-1-1 1 0 0,0 1 0 0 0,1 0 0 0 0,-1 0 0 0 0,0 0-1 0 0,0 0 1 0 0,1 0 0 0 0,-1 0 0 0 0,0 1 0 0 0,0 0-1 0 0,0-1 1 0 0,0 1 0 0 0,0 0 0 0 0,0 0 0 0 0,0 1-1 0 0,0-1 1 0 0,0 0 0 0 0,0 1 0 0 0,1 0 0 0 0,-1 0-1 0 0,0 0 1 0 0,0 0 0 0 0,1 0 0 0 0,-1 1 0 0 0,0-1 0 0 0,1 1-1 0 0,0-1 1 0 0,-1 1 0 0 0,1 0 48 0 0,-10 4-104 0 0,0 0 0 0 0,1 1 1 0 0,0 0-1 0 0,0 1 0 0 0,1 0 0 0 0,0 1 0 0 0,0 0 1 0 0,1 0-1 0 0,1 1 0 0 0,-1 0 0 0 0,-6 11 104 0 0,14-19-20 0 0,0 0 0 0 0,0 0 0 0 0,0 1 0 0 0,0-1 0 0 0,1 0 0 0 0,-1 0 0 0 0,1 1 0 0 0,0-1 0 0 0,-1 0 0 0 0,1 1 0 0 0,0-1 0 0 0,0 0 0 0 0,0 1 0 0 0,1-1 0 0 0,-1 0 0 0 0,1 0 0 0 0,-1 1 0 0 0,1-1 0 0 0,0 0 0 0 0,0 0 0 0 0,-1 0 0 0 0,2 0 0 0 0,-1 1 0 0 0,0-2 0 0 0,0 1 0 0 0,1 0 0 0 0,-1 0 0 0 0,1 0 0 0 0,-1-1 0 0 0,1 1 0 0 0,0 0 0 0 0,0-1 0 0 0,0 0 0 0 0,-1 1 0 0 0,1-1 0 0 0,1 0 0 0 0,-1 0 0 0 0,0 0 0 0 0,1 0 20 0 0,96 25 210 0 0,-84-23-210 0 0,-3-1-9 0 0,0-2 116 0 0,-1 1 0 0 0,1 0 0 0 0,-1 1 0 0 0,1 0 0 0 0,-1 0 0 0 0,0 2 0 0 0,0-1 0 0 0,0 1 0 0 0,-1 1 0 0 0,1 0 0 0 0,-1 0 0 0 0,0 1 0 0 0,-1 1 0 0 0,1-1 0 0 0,-1 2 1 0 0,0-1-1 0 0,-1 1 0 0 0,0 0 0 0 0,0 1 0 0 0,-1 0 0 0 0,6 9-107 0 0,-7-1 126 0 0,-2-1 0 0 0,0 1 1 0 0,0-1-1 0 0,-2 1 1 0 0,0 0-1 0 0,-1 0 0 0 0,-1 14-126 0 0,17 100-88 0 0,-15-125 10 0 0,0-1 0 0 0,0 1 1 0 0,1-1-1 0 0,0 1 0 0 0,0-1 0 0 0,1 0 1 0 0,0 0-1 0 0,-1 0 0 0 0,1-1 1 0 0,1 1-1 0 0,-1-1 0 0 0,1 0 0 0 0,0-1 1 0 0,4 4 77 0 0,-8-14-4609 0 0,-7-1-4425 0 0,4 8 1684 0 0</inkml:trace>
  <inkml:trace contextRef="#ctx0" brushRef="#br0" timeOffset="-6749.418">5074 1063 0 0 0,'0'0'568'0'0,"0"0"-58"0"0,0 0-244 0 0,0 0-74 0 0,0 0 90 0 0,0 0 166 0 0,0 0 97 0 0,0 0-26 0 0,0 0-131 0 0,0 0-188 0 0,0 0-152 0 0,-19 30-82 0 0,-58 97-63 0 0,37-46-252 0 0,31-44-2546 0 0,9-32 2304 0 0</inkml:trace>
  <inkml:trace contextRef="#ctx0" brushRef="#br0" timeOffset="-5647.08">5006 1059 0 0 0,'0'0'467'0'0,"0"0"510"0"0,0 0 217 0 0,0 0 62 0 0,0 0-48 0 0,0-4-111 0 0,0-10-160 0 0,0 10-181 0 0,0 4-137 0 0,-24 71 2899 0 0,9-37-3203 0 0,-1 0 0 0 0,-2-2-1 0 0,-1 0 1 0 0,-2-1 0 0 0,-15 18-315 0 0,8-9-2870 0 0,49-39-5713 0 0,-14-1 6433 0 0</inkml:trace>
  <inkml:trace contextRef="#ctx0" brushRef="#br0" timeOffset="-4233.143">5597 809 160 0 0,'0'0'950'0'0,"0"0"-389"0"0,0 0-176 0 0,0 0 86 0 0,0 0 239 0 0,0 0 202 0 0,0 0 73 0 0,0 0-62 0 0,0 0-167 0 0,0 0-167 0 0,0 0-132 0 0,0 0-52 0 0,0 0-7 0 0,8 30 26 0 0,27 94 63 0 0,-35-122-461 0 0,0 0 0 0 0,0-1 0 0 0,1 1 0 0 0,-1 0 0 0 0,0-1 0 0 0,1 1 0 0 0,-1 0 0 0 0,1-1 0 0 0,-1 1 0 0 0,1-1 0 0 0,0 1 0 0 0,0 0 0 0 0,-1-1 0 0 0,1 0 0 0 0,0 1 0 0 0,1-1 0 0 0,-1 0 0 0 0,0 1 0 0 0,0-1 0 0 0,0 0 0 0 0,1 0 0 0 0,-1 0 0 0 0,0 0 0 0 0,1 0 0 0 0,-1 0 0 0 0,1-1 0 0 0,-1 1 0 0 0,1 0-1 0 0,0-1 1 0 0,-1 1 0 0 0,1-1 0 0 0,0 0 0 0 0,-1 1 0 0 0,1-1 0 0 0,0 0 0 0 0,-1 0 0 0 0,1 0 0 0 0,0 0-26 0 0,6-1 209 0 0,3 2 68 0 0,0 0 1 0 0,-1-1-1 0 0,1 0 1 0 0,0-1-1 0 0,-1 0 0 0 0,1-1 1 0 0,0 0-1 0 0,-1 0 0 0 0,0-2 1 0 0,4-1-278 0 0,22-14 357 0 0,0-2 1 0 0,-2-1 0 0 0,-1-2-1 0 0,-1-2 1 0 0,-1-1-1 0 0,-1-1 1 0 0,-1-1-1 0 0,-2-2 1 0 0,4-7-358 0 0,1-4 98 0 0,-1-1-1 0 0,-2-2 1 0 0,-3-2 0 0 0,19-43-98 0 0,-31 56-32 0 0,-2-1-1 0 0,-1 0 1 0 0,-2 0 0 0 0,-1-1 0 0 0,-2 0 0 0 0,-2 0 0 0 0,-1-1-1 0 0,-1 0 1 0 0,-3-7 32 0 0,-13-19 54 0 0,13 62-78 0 0,1-1 0 0 0,-1 0 0 0 0,0 1 0 0 0,1-1 0 0 0,-1 1 0 0 0,0 0 0 0 0,0-1 0 0 0,0 1 0 0 0,0 0 0 0 0,0-1 0 0 0,-1 1 0 0 0,1 0 0 0 0,0 0 0 0 0,0 0 0 0 0,-1 0 0 0 0,1 0 0 0 0,-1 0 0 0 0,1 1 0 0 0,-1-1 0 0 0,1 0 0 0 0,-1 1 0 0 0,1-1 0 0 0,-1 1 0 0 0,0-1 0 0 0,1 1 1 0 0,-1 0-1 0 0,0 0 0 0 0,1 0 0 0 0,-1 0 0 0 0,0 0 0 0 0,1 0 0 0 0,-1 0 0 0 0,0 1 0 0 0,1-1 0 0 0,-1 0 0 0 0,1 1 0 0 0,-1-1 0 0 0,0 1 24 0 0,-4 4-49 0 0,0 1 0 0 0,0 0 0 0 0,0 0 0 0 0,1 0 0 0 0,0 0 0 0 0,0 1 0 0 0,1 0-1 0 0,0 0 1 0 0,0 0 0 0 0,0 1 0 0 0,1-1 0 0 0,-1 6 49 0 0,2-9 3 0 0,-8 20 89 0 0,1 1 0 0 0,1 0 0 0 0,1 1 0 0 0,2 0 0 0 0,0 0-1 0 0,2 0 1 0 0,0 0 0 0 0,2 12-92 0 0,4 58 752 0 0,4 1-1 0 0,5-2 1 0 0,12 46-752 0 0,2 16 436 0 0,4 75-1 0 0,-10 0 0 0 0,-10 80-435 0 0,-10-291 12 0 0,1 23 109 0 0,-2 0-1 0 0,-2 0 1 0 0,-2 0 0 0 0,-4 9-121 0 0,9-49 43 0 0,0-1 0 0 0,-1 0 0 0 0,1 1 0 0 0,-1-1 0 0 0,0 1 0 0 0,0-1 0 0 0,0 0 0 0 0,-1 0 0 0 0,1 0 0 0 0,-1 1 0 0 0,0-2 0 0 0,1 1 0 0 0,-1 0 0 0 0,-1 0 0 0 0,1 0 0 0 0,0-1 0 0 0,-1 1 1 0 0,1-1-1 0 0,-1 0 0 0 0,0 0 0 0 0,0 0 0 0 0,0 0 0 0 0,0 0 0 0 0,0-1 0 0 0,0 1 0 0 0,0-1 0 0 0,0 0 0 0 0,-1 0 0 0 0,1 0 0 0 0,0 0 0 0 0,-1-1 0 0 0,1 1 0 0 0,-1-1 0 0 0,1 0 0 0 0,-1 0 0 0 0,1 0 0 0 0,-1-1 0 0 0,1 1 0 0 0,0-1 1 0 0,-1 0-1 0 0,1 0 0 0 0,0 0 0 0 0,-3-1-43 0 0,-42-38-447 0 0,-18-35-3102 0 0,34 19-6346 0 0,25 44 2405 0 0</inkml:trace>
  <inkml:trace contextRef="#ctx0" brushRef="#br0" timeOffset="-3980.731">5413 367 16235 0 0,'0'0'402'0'0,"0"0"-47"0"0,0 0 75 0 0,0 0 215 0 0,0 0 169 0 0,0 0 20 0 0,0 0-191 0 0,0 0-338 0 0,0 0-300 0 0,0 0-155 0 0,0 0-48 0 0,0 0 20 0 0,0 0 28 0 0,4 1-78 0 0,44 8-1584 0 0,-12-8-5506 0 0,-21-1-3316 0 0</inkml:trace>
  <inkml:trace contextRef="#ctx0" brushRef="#br0" timeOffset="-1495.815">7401 742 6665 0 0,'0'0'585'0'0,"0"0"-257"0"0,0 0-27 0 0,0 0 216 0 0,0 0 345 0 0,0 0 214 0 0,0 0-48 0 0,0 0-237 0 0,0 0-344 0 0,0 0-251 0 0,-3 8-101 0 0,-1 11 82 0 0,0 0-1 0 0,2 0 1 0 0,0 0 0 0 0,1 0 0 0 0,1 0 0 0 0,0 0 0 0 0,2 0 0 0 0,0 4-177 0 0,-1-13 164 0 0,1 0 1 0 0,0 0 0 0 0,0 0 0 0 0,1 0-1 0 0,0-1 1 0 0,0 1 0 0 0,1-1 0 0 0,1 0-1 0 0,-1 0 1 0 0,1 0 0 0 0,1-1 0 0 0,0 0-1 0 0,0 0 1 0 0,1 0 0 0 0,-1-1-1 0 0,2 0 1 0 0,-1 0 0 0 0,1 0 0 0 0,0-1-1 0 0,0-1 1 0 0,7 4-165 0 0,-9-8 100 0 0,0-1 0 0 0,0 0 0 0 0,0 0 0 0 0,-1-1 0 0 0,1 0 1 0 0,0 0-1 0 0,0 0 0 0 0,0 0 0 0 0,0-1 0 0 0,-1 0 0 0 0,1-1 0 0 0,-1 1 0 0 0,1-1 0 0 0,-1 0 0 0 0,0 0 0 0 0,0 0 0 0 0,0-1 0 0 0,-1 0 0 0 0,1 0 1 0 0,-1 0-1 0 0,0 0 0 0 0,0-1 0 0 0,-1 0 0 0 0,1 0 0 0 0,-1 0 0 0 0,0 0 0 0 0,0 0 0 0 0,1-5-100 0 0,46-64 235 0 0,-3-2-1 0 0,-4-3 1 0 0,8-25-235 0 0,-35 63 58 0 0,-15 40-108 0 0,-1 1-102 0 0,0 10-329 0 0,32 188 301 0 0,114 441 340 0 0,-132-582-160 0 0,-2 0 0 0 0,-3 0 1 0 0,-2 1-1 0 0,-3 0 0 0 0,-2 12 0 0 0,-2-65 22 0 0,-1-1 0 0 0,1 1-1 0 0,-1-1 1 0 0,0 0 0 0 0,0 1-1 0 0,0-1 1 0 0,-1 0 0 0 0,0 0 0 0 0,0 0-1 0 0,0 0 1 0 0,0 0 0 0 0,0 0-1 0 0,-1-1 1 0 0,1 1 0 0 0,-1-1 0 0 0,0 1-1 0 0,0-1 1 0 0,-1 0 0 0 0,1 0 0 0 0,-1-1-1 0 0,1 1 1 0 0,-1-1 0 0 0,0 1-1 0 0,0-1 1 0 0,0 0 0 0 0,0-1 0 0 0,0 1-1 0 0,0-1 1 0 0,-1 0 0 0 0,1 0 0 0 0,0 0-1 0 0,-1 0 1 0 0,1-1 0 0 0,-1 0-1 0 0,1 0 1 0 0,-1 0 0 0 0,1 0 0 0 0,0-1-1 0 0,-1 0 1 0 0,1 0 0 0 0,0 0-1 0 0,-1 0 1 0 0,1-1 0 0 0,0 1 0 0 0,-2-2-22 0 0,-3-5-1 0 0,1 0 0 0 0,0-1 0 0 0,0 1 0 0 0,1-1 0 0 0,0-1 0 0 0,1 1 0 0 0,0-1 1 0 0,1-1-1 0 0,0 1 0 0 0,0-1 0 0 0,1 0 0 0 0,0 0 0 0 0,1 0 0 0 0,0 0 0 0 0,1 0 0 0 0,1-1 1 0 0,-3-187-928 0 0,37 42-3625 0 0,13 62-8262 0 0,-36 79 9521 0 0</inkml:trace>
  <inkml:trace contextRef="#ctx0" brushRef="#br0" timeOffset="-1183">8555 628 11867 0 0,'0'0'1077'0'0,"0"0"-289"0"0,0 0-126 0 0,0 0 126 0 0,0 0 137 0 0,0 0 0 0 0,-32 24-144 0 0,-100 76-174 0 0,127-97-562 0 0,0 1-1 0 0,0 0 1 0 0,0 0-1 0 0,1 1 1 0 0,0-1 0 0 0,0 1-1 0 0,0 0 1 0 0,0 0-1 0 0,1 0 1 0 0,-1 1 0 0 0,1-1-1 0 0,1 1 1 0 0,-1 0-1 0 0,1 0 1 0 0,0 1-45 0 0,-4 11 120 0 0,0-8-88 0 0,1 1 0 0 0,0 0-1 0 0,1 0 1 0 0,0 0-1 0 0,1 0 1 0 0,0 1-1 0 0,1-1 1 0 0,0 1-1 0 0,1 0 1 0 0,1 0 0 0 0,-1 0-1 0 0,2-1 1 0 0,-1 1-1 0 0,2 0 1 0 0,0 0-1 0 0,0-1 1 0 0,1 1 0 0 0,0-1-1 0 0,1 0 1 0 0,1 0-1 0 0,-1 0 1 0 0,2 0-1 0 0,-1-1 1 0 0,4 4-32 0 0,-2-8 58 0 0,0 0 0 0 0,0-1 0 0 0,0 0 0 0 0,1 0 0 0 0,-1 0 0 0 0,1-1 0 0 0,0 0 0 0 0,1-1 0 0 0,-1 0 0 0 0,1 0-1 0 0,-1-1 1 0 0,1 0 0 0 0,0-1 0 0 0,0 1 0 0 0,-1-2 0 0 0,1 1 0 0 0,0-1 0 0 0,0-1 0 0 0,0 1 0 0 0,0-2 0 0 0,0 1 0 0 0,-1-1 0 0 0,1-1 0 0 0,0 1 0 0 0,-1-1 0 0 0,0-1 0 0 0,0 1 0 0 0,0-2 0 0 0,0 1 0 0 0,-1-1 0 0 0,1 0 0 0 0,-1 0 0 0 0,0-1 0 0 0,-1 0 0 0 0,1-1-1 0 0,-1 1 1 0 0,4-7-58 0 0,-2 0 68 0 0,1 0 0 0 0,-2-1 0 0 0,0-1 0 0 0,-1 1 0 0 0,0-1-1 0 0,-1 0 1 0 0,0 0 0 0 0,-2-1 0 0 0,0 1 0 0 0,0-1 0 0 0,-2 0-1 0 0,0 0 1 0 0,0 0 0 0 0,-2 1 0 0 0,-1-10-68 0 0,1 15-78 0 0,0 0-1 0 0,-1 0 1 0 0,0 0 0 0 0,-1 0 0 0 0,0 0 0 0 0,-1 0-1 0 0,0 1 1 0 0,0 0 0 0 0,-1 0 0 0 0,-1 0-1 0 0,1 0 1 0 0,-1 1 0 0 0,-1-1 78 0 0,-49-36-3764 0 0,-14 39-7796 0 0,60 13 4772 0 0</inkml:trace>
  <inkml:trace contextRef="#ctx0" brushRef="#br0" timeOffset="-860.691">8973 849 10122 0 0,'0'0'1611'0'0,"0"0"-327"0"0,0 0-6 0 0,0 0 92 0 0,0 0-47 0 0,0 0-294 0 0,0 0-371 0 0,0 0-300 0 0,0 0-194 0 0,0 0-64 0 0,0 0-17 0 0,0 0 2 0 0,0 0 18 0 0,-2 24-9 0 0,-8 73 2 0 0,9-93-84 0 0,1 0 1 0 0,-1 0-1 0 0,1 0 1 0 0,0 0-1 0 0,0 0 1 0 0,1 0-1 0 0,-1 0 1 0 0,1 0 0 0 0,0 0-1 0 0,0 0 1 0 0,0 0-1 0 0,1-1 1 0 0,-1 1-1 0 0,1 0 1 0 0,0-1-1 0 0,0 1 1 0 0,0-1-1 0 0,1 0 1 0 0,-1 0 0 0 0,1 0-1 0 0,2 3-12 0 0,3 2 49 0 0,-2-1 50 0 0,0-1 0 0 0,0 0 0 0 0,1 0 0 0 0,0-1 0 0 0,0 0 0 0 0,0 0 1 0 0,1-1-1 0 0,0 1 0 0 0,0-2 0 0 0,0 1 0 0 0,0-1 0 0 0,0 0 0 0 0,1-1 0 0 0,0 0 1 0 0,-1-1-1 0 0,1 1 0 0 0,0-2 0 0 0,0 1 0 0 0,-1-1 0 0 0,1 0 0 0 0,0-1 1 0 0,0 0-1 0 0,-1-1 0 0 0,1 1 0 0 0,-1-2 0 0 0,1 1 0 0 0,-1-1 0 0 0,0 0 0 0 0,0-1 1 0 0,3-2-100 0 0,7-9 141 0 0,-1-2 0 0 0,0 0 1 0 0,-1-1-1 0 0,-1-1 1 0 0,-1 0-1 0 0,0-1 1 0 0,-2 0-1 0 0,0-1 1 0 0,-1-1-1 0 0,-2 0 0 0 0,0 0 1 0 0,-1-1-1 0 0,0-5-141 0 0,-2 14-37 0 0,13-78-1504 0 0,-19 60-2347 0 0,-3 3-4830 0 0,0 20-1980 0 0</inkml:trace>
  <inkml:trace contextRef="#ctx0" brushRef="#br0" timeOffset="19925.704">21 2598 0 0 0,'0'0'791'0'0,"0"0"409"0"0,0 0 214 0 0,0 0-10 0 0,0 0-124 0 0,0 0-145 0 0,0 0-141 0 0,0 0-98 0 0,0 0-53 0 0,0 0-34 0 0,-2 13-27 0 0,-13 136 2660 0 0,15-138-3263 0 0,-1 0 0 0 0,1 1 0 0 0,1-1 0 0 0,0 0 0 0 0,0 0 0 0 0,1 0-1 0 0,1 0 1 0 0,0-1 0 0 0,0 1 0 0 0,1 0 0 0 0,0-1 0 0 0,1 0 0 0 0,0 0 0 0 0,1-1 0 0 0,0 1 0 0 0,0-1 0 0 0,4 3-179 0 0,-9-10 61 0 0,1-1 1 0 0,0 1-1 0 0,0-1 1 0 0,-1 0-1 0 0,1 0 1 0 0,0 1-1 0 0,0-1 1 0 0,0 0-1 0 0,1 0 1 0 0,-1-1-1 0 0,0 1 1 0 0,0 0-1 0 0,0-1 1 0 0,1 0-1 0 0,-1 1 1 0 0,0-1-1 0 0,0 0 1 0 0,1 0-1 0 0,-1 0 1 0 0,0 0-1 0 0,1-1 1 0 0,-1 1-1 0 0,0 0 1 0 0,0-1-1 0 0,0 0 1 0 0,1 1-1 0 0,-1-1 1 0 0,0 0-1 0 0,0 0 1 0 0,0 0-1 0 0,0-1 1 0 0,0 1-1 0 0,-1 0 1 0 0,1-1-1 0 0,0 1 1 0 0,-1-1-1 0 0,1 0-61 0 0,56-68 929 0 0,-57 68-927 0 0,14-22 102 0 0,-1 0-1 0 0,-2-1 1 0 0,0 0 0 0 0,-2-2 0 0 0,0 1 0 0 0,1-13-104 0 0,3-20 184 0 0,-14 59-292 0 0,0 0-78 0 0,0 27-474 0 0,17 193 683 0 0,-14-157-12 0 0,6 396-101 0 0,-12-423 53 0 0,-1-1-1 0 0,-1 0 1 0 0,-2 0 0 0 0,-2 0-1 0 0,-1-1 1 0 0,-1 0 0 0 0,-8 12 37 0 0,14-36-1 0 0,0 0 1 0 0,0-1-1 0 0,-1 0 1 0 0,0 0-1 0 0,-1 0 1 0 0,0-1-1 0 0,0 0 1 0 0,-1 0-1 0 0,0-1 1 0 0,0 0-1 0 0,-10 5 1 0 0,17-11 10 0 0,0 0 0 0 0,-1 0 0 0 0,1 0-1 0 0,-1 0 1 0 0,1-1 0 0 0,-1 1-1 0 0,1-1 1 0 0,-1 1 0 0 0,1-1-1 0 0,-1 1 1 0 0,1-1 0 0 0,-1 0 0 0 0,0 0-1 0 0,1 0 1 0 0,-1 0 0 0 0,0 0-1 0 0,1 0 1 0 0,-1 0 0 0 0,1-1 0 0 0,-1 1-1 0 0,0-1 1 0 0,1 1 0 0 0,-1-1-1 0 0,1 1 1 0 0,-1-1 0 0 0,1 0-1 0 0,0 0 1 0 0,-1 0 0 0 0,1 0 0 0 0,0 0-1 0 0,0 0 1 0 0,-1 0 0 0 0,1 0-1 0 0,0 0 1 0 0,0 0 0 0 0,0-1 0 0 0,0 1-1 0 0,0 0 1 0 0,1-1 0 0 0,-1 1-1 0 0,0-1 1 0 0,1 1 0 0 0,-1-1-1 0 0,1 1 1 0 0,-1-1 0 0 0,1 0 0 0 0,0 0-10 0 0,-12-79-107 0 0,12 19-25 0 0,2-1 0 0 0,4 0 1 0 0,2 1-1 0 0,5-12 132 0 0,55-163-3559 0 0,-34 162-1352 0 0,5 3-4259 0 0,-25 52 6219 0 0</inkml:trace>
  <inkml:trace contextRef="#ctx0" brushRef="#br0" timeOffset="20242.244">851 2591 3857 0 0,'0'0'1504'0'0,"0"0"-40"0"0,0 0 122 0 0,0 0 199 0 0,0 0 40 0 0,0 0-175 0 0,0 0-223 0 0,0 0-246 0 0,0 0-254 0 0,-32 34-223 0 0,-98 108-189 0 0,73-62-13 0 0,53-68-433 0 0,1-5-44 0 0,0-1 0 0 0,0 1 0 0 0,1-1 0 0 0,0 1 0 0 0,0-1 0 0 0,1 1 0 0 0,0 0-1 0 0,0 0 1 0 0,0 0 0 0 0,1 0 0 0 0,0 0 0 0 0,1 0 0 0 0,-1 0 0 0 0,1 0 0 0 0,1 0 0 0 0,-1-1 0 0 0,1 1 0 0 0,0 0 0 0 0,1-1 0 0 0,0 1-1 0 0,0-1 1 0 0,0 0 0 0 0,0 0 0 0 0,1 0 0 0 0,0-1 0 0 0,1 1 0 0 0,-1-1 0 0 0,1 0 0 0 0,4 4-25 0 0,-4-6 79 0 0,0 1 1 0 0,0-1-1 0 0,1 0 1 0 0,0 0-1 0 0,-1 0 1 0 0,1-1-1 0 0,0 0 0 0 0,0 0 1 0 0,1 0-1 0 0,-1-1 1 0 0,0 0-1 0 0,0 0 1 0 0,1-1-1 0 0,-1 0 1 0 0,0 0-1 0 0,1 0 0 0 0,-1-1 1 0 0,0 1-1 0 0,0-2 1 0 0,1 1-1 0 0,-1-1 1 0 0,0 0-1 0 0,0 0 1 0 0,-1-1-1 0 0,1 1 0 0 0,0-1 1 0 0,-1-1-1 0 0,0 1 1 0 0,1-1-1 0 0,-1 0 1 0 0,-1 0-1 0 0,1 0 1 0 0,-1-1-1 0 0,1 1 0 0 0,0-3-79 0 0,4-9 102 0 0,-2-1-1 0 0,0 1 1 0 0,-1-1-1 0 0,-1-1 1 0 0,0 1-1 0 0,-2 0 1 0 0,0-1-1 0 0,-1 0 1 0 0,0 0-1 0 0,-1 0 1 0 0,-2 0-1 0 0,0 0 0 0 0,-1-6-101 0 0,1 13-278 0 0,-1 0 0 0 0,0 0 0 0 0,0 0 0 0 0,-1 0 0 0 0,-1 0 0 0 0,0 0 0 0 0,0 1 0 0 0,-1 0 0 0 0,-1 0 0 0 0,1 0 0 0 0,-2 1 0 0 0,1-1 0 0 0,-9-7 278 0 0,-11 1-4049 0 0,7 17-5798 0 0,15 5 3539 0 0</inkml:trace>
  <inkml:trace contextRef="#ctx0" brushRef="#br0" timeOffset="20530.557">1161 2767 4489 0 0,'0'0'2575'0'0,"0"0"-381"0"0,0 0-168 0 0,0 0 24 0 0,0 0-133 0 0,0 0-362 0 0,0 0-468 0 0,0 0-369 0 0,0 0-228 0 0,0 0-171 0 0,0 0-107 0 0,0 0-74 0 0,0 0-57 0 0,-2 10-18 0 0,-3 32-11 0 0,5-38-30 0 0,1-1 0 0 0,-1 1 0 0 0,1 0 0 0 0,0 0 0 0 0,1-1 0 0 0,-1 1 0 0 0,0-1 0 0 0,1 0 0 0 0,0 1 0 0 0,0-1 0 0 0,0 0 0 0 0,0 0 0 0 0,0 0 0 0 0,1 0 0 0 0,-1 0 0 0 0,1-1 0 0 0,0 1 0 0 0,0-1 0 0 0,0 1 0 0 0,0-1 0 0 0,3 1-22 0 0,-2 0 93 0 0,1 0 1 0 0,-1-1-1 0 0,1 0 0 0 0,0 0 0 0 0,0 0 0 0 0,-1-1 0 0 0,1 1 0 0 0,0-1 0 0 0,0 0 0 0 0,0-1 0 0 0,1 1 1 0 0,-1-1-1 0 0,0 0 0 0 0,0 0 0 0 0,0 0 0 0 0,0-1 0 0 0,0 0 0 0 0,0 0 0 0 0,0 0 0 0 0,0-1 1 0 0,0 0-1 0 0,-1 0 0 0 0,1 0 0 0 0,0 0 0 0 0,-1-1 0 0 0,0 1 0 0 0,0-1 0 0 0,1 0 0 0 0,-2-1 0 0 0,1 1 1 0 0,0-1-1 0 0,1-1-93 0 0,8-10 77 0 0,0 1 1 0 0,-1-2-1 0 0,-1 0 0 0 0,0 0 1 0 0,-1-1-1 0 0,-1 0 1 0 0,-1-1-1 0 0,0 0 0 0 0,2-12-77 0 0,-5-58-9095 0 0,-7 85 2919 0 0,1 2-2657 0 0</inkml:trace>
  <inkml:trace contextRef="#ctx0" brushRef="#br0" timeOffset="21024.723">1554 2974 0 0 0,'0'0'943'0'0,"0"0"1056"0"0,0 0 401 0 0,0 0-26 0 0,0 0-281 0 0,0 0-370 0 0,0 0-336 0 0,0 0-290 0 0,0 0-171 0 0,0 0-85 0 0,35-19-38 0 0,106-61-55 0 0,-67 20 477 0 0,-49 33-958 0 0,-2 0 0 0 0,0-2 1 0 0,-3 0-1 0 0,0-1 0 0 0,-2-2 0 0 0,-1 1 1 0 0,3-10-268 0 0,0-56 249 0 0,-20 95-256 0 0,0-1 0 0 0,0 0 0 0 0,0 0 0 0 0,0 0 0 0 0,-1 1 0 0 0,1-1 0 0 0,-1 0 0 0 0,0 0 1 0 0,1 1-1 0 0,-1-1 0 0 0,0 1 0 0 0,-1-1 0 0 0,1 1 0 0 0,0-1 0 0 0,-1 1 0 0 0,0-1 0 0 0,1 1 0 0 0,-1 0 0 0 0,0 0 1 0 0,0 0-1 0 0,0 0 0 0 0,0 0 0 0 0,-1 1 0 0 0,1-1 0 0 0,0 1 0 0 0,-1-1 0 0 0,1 1 0 0 0,-1 0 0 0 0,1 0 1 0 0,-1 0-1 0 0,0 0 0 0 0,-1 0 7 0 0,-4 0-30 0 0,0 0 1 0 0,0 1-1 0 0,0 0 1 0 0,0 0-1 0 0,0 1 1 0 0,0 0 0 0 0,0 0-1 0 0,0 1 1 0 0,0 0-1 0 0,0 0 1 0 0,1 1-1 0 0,-1 0 1 0 0,1 1 0 0 0,0-1-1 0 0,0 1 1 0 0,0 1-1 0 0,0-1 1 0 0,1 1-1 0 0,0 0 1 0 0,0 1-1 0 0,0-1 1 0 0,0 1 0 0 0,1 0-1 0 0,0 1 1 0 0,1-1-1 0 0,-4 6 30 0 0,7-10-12 0 0,0 1-1 0 0,0-1 0 0 0,0 0 1 0 0,0 0-1 0 0,0 1 1 0 0,0-1-1 0 0,1 1 0 0 0,-1-1 1 0 0,1 1-1 0 0,0-1 1 0 0,-1 0-1 0 0,1 1 1 0 0,0-1-1 0 0,1 1 0 0 0,-1-1 1 0 0,0 1-1 0 0,1-1 1 0 0,-1 1-1 0 0,1-1 0 0 0,0 0 1 0 0,0 1-1 0 0,0-1 1 0 0,0 0-1 0 0,0 0 0 0 0,0 1 1 0 0,1-1-1 0 0,-1 0 1 0 0,1 0-1 0 0,-1-1 0 0 0,1 1 1 0 0,0 0-1 0 0,0 0 1 0 0,0-1-1 0 0,0 1 1 0 0,0-1-1 0 0,0 0 0 0 0,0 1 1 0 0,0-1-1 0 0,0 0 1 0 0,3 0 12 0 0,100 27 8 0 0,-98-26-6 0 0,32 4 13 0 0,-12-3-9 0 0,-1 1 1 0 0,1 1-1 0 0,-1 2 0 0 0,0 1 1 0 0,0 1-1 0 0,8 5-6 0 0,-29-9 45 0 0,0 0 0 0 0,0 0 0 0 0,-1 0 1 0 0,0 1-1 0 0,0 0 0 0 0,0 0 0 0 0,-1 0 0 0 0,0 0 0 0 0,0 0 0 0 0,0 1 0 0 0,-1-1 0 0 0,0 1 0 0 0,0 0 0 0 0,-1-1 1 0 0,0 1-1 0 0,0 0 0 0 0,-1 0 0 0 0,1 0 0 0 0,-2 0 0 0 0,1 0 0 0 0,-1 0 0 0 0,0 0 0 0 0,0-1 0 0 0,-1 1 1 0 0,1 0-1 0 0,-2-1 0 0 0,1 1 0 0 0,-4 5-45 0 0,0 18 112 0 0,4 62-104 0 0,42-60-1334 0 0,-5-24-7017 0 0,-29-7 4321 0 0,2 2-2922 0 0</inkml:trace>
  <inkml:trace contextRef="#ctx0" brushRef="#br0" timeOffset="21873.885">3143 2587 0 0 0,'0'0'1627'0'0,"0"0"216"0"0,0 0 234 0 0,0 0 22 0 0,0 0-292 0 0,0 0-358 0 0,0 0-304 0 0,0 0-216 0 0,0 0-129 0 0,0 0-106 0 0,0 0-85 0 0,0 0-71 0 0,-10 22-62 0 0,-30 71-43 0 0,29-13 317 0 0,10-66-629 0 0,1 0 0 0 0,0 0 1 0 0,1 0-1 0 0,0 0 0 0 0,1 0 1 0 0,0-1-1 0 0,2 1 1 0 0,-1-1-1 0 0,2 1 0 0 0,0-1 1 0 0,0 0-1 0 0,1-1 0 0 0,1 1 1 0 0,0-1-1 0 0,0-1 0 0 0,1 1 1 0 0,1-1-1 0 0,0-1 1 0 0,2 2-122 0 0,-6-9 117 0 0,0-1 1 0 0,0 1-1 0 0,0-1 1 0 0,1 0-1 0 0,-1 0 1 0 0,1-1 0 0 0,-1 1-1 0 0,1-1 1 0 0,0 0-1 0 0,-1-1 1 0 0,1 0-1 0 0,0 0 1 0 0,0 0 0 0 0,-1 0-1 0 0,1-1 1 0 0,0 0-1 0 0,0 0 1 0 0,-1-1-1 0 0,1 1 1 0 0,-1-1 0 0 0,0 0-1 0 0,1-1 1 0 0,-1 1-1 0 0,0-1 1 0 0,3-3-118 0 0,11-7 137 0 0,-1-2 0 0 0,-1 0 0 0 0,0-1 0 0 0,-1-1 0 0 0,-1 0 0 0 0,0-1 0 0 0,-1-1 0 0 0,-2 0 0 0 0,0-1 0 0 0,0 0 0 0 0,-2-1 0 0 0,-1 0 0 0 0,0 0 0 0 0,-2-1 0 0 0,-1-1 0 0 0,0 1 0 0 0,-2-1 0 0 0,0 0 0 0 0,-1 0 0 0 0,-2 0 0 0 0,0 0 0 0 0,-2-4-137 0 0,-22-24-2573 0 0,19 82-9517 0 0,4-19 6278 0 0,0-1 752 0 0</inkml:trace>
  <inkml:trace contextRef="#ctx0" brushRef="#br0" timeOffset="22229.171">3625 3033 3305 0 0,'0'0'3162'0'0,"0"0"-790"0"0,0 0-282 0 0,0 0 2 0 0,0 0-168 0 0,0 0-361 0 0,0 0-373 0 0,0 0-280 0 0,0 0-142 0 0,0 0-82 0 0,0 0-85 0 0,14-35-82 0 0,45-107-88 0 0,3 23 387 0 0,18 2-476 0 0,-79 117-362 0 0,1 1 0 0 0,-1-1 0 0 0,0 0 0 0 0,0 1 0 0 0,0-1 0 0 0,0 1 0 0 0,0-1-1 0 0,0 1 1 0 0,0-1 0 0 0,0 1 0 0 0,0 0 0 0 0,0 0 0 0 0,0-1 0 0 0,0 1 0 0 0,0 0 0 0 0,-1 0 0 0 0,1 0 0 0 0,0 0 0 0 0,-1 0 0 0 0,1 0 0 0 0,0 0 0 0 0,-1 0 0 0 0,1 0 0 0 0,-1 0 0 0 0,0 1 0 0 0,1-1 0 0 0,-1 0-1 0 0,0 0 1 0 0,0 0 0 0 0,0 0 0 0 0,0 1 0 0 0,0-1 0 0 0,0 0 0 0 0,0 0 0 0 0,0 0 0 0 0,0 1 0 0 0,0-1 0 0 0,-1 0 0 0 0,1 0 0 0 0,-1 0 0 0 0,1 0 0 0 0,-1 1 20 0 0,2 4-52 0 0,1 17-12 0 0,2 1-1 0 0,0-1 1 0 0,1 0-1 0 0,2 0 0 0 0,0-1 1 0 0,6 11 64 0 0,-10-28 24 0 0,-1 1 0 0 0,1-1 1 0 0,0 0-1 0 0,0-1 0 0 0,1 1 0 0 0,-1 0 1 0 0,1-1-1 0 0,0 0 0 0 0,0 0 0 0 0,1 0 1 0 0,-1 0-1 0 0,1-1 0 0 0,0 0 0 0 0,-1 0 1 0 0,2 0-1 0 0,-1 0 0 0 0,0-1 1 0 0,0 0-1 0 0,1 0 0 0 0,-1 0 0 0 0,1-1 1 0 0,0 0-1 0 0,0 0 0 0 0,-1 0 0 0 0,1-1 1 0 0,0 0-1 0 0,0 0 0 0 0,-1 0 0 0 0,4-1-24 0 0,-4 0 109 0 0,1-1-1 0 0,-1 1 0 0 0,0-1 0 0 0,1 0 0 0 0,-1-1 0 0 0,0 1 0 0 0,0-1 1 0 0,0 0-1 0 0,-1 0 0 0 0,1-1 0 0 0,-1 1 0 0 0,1-1 0 0 0,-1 0 1 0 0,-1 0-1 0 0,1-1 0 0 0,0 1 0 0 0,-1-1 0 0 0,0 0 0 0 0,0 1 0 0 0,2-5-108 0 0,44-111 914 0 0,-44 105-915 0 0,12-70-1148 0 0,-16 66-3426 0 0,0 1-4206 0 0,-1 17 632 0 0</inkml:trace>
  <inkml:trace contextRef="#ctx0" brushRef="#br0" timeOffset="22753.236">4581 2616 5241 0 0,'0'0'3489'0'0,"0"0"-1914"0"0,0 0-682 0 0,0 0 12 0 0,0 0 95 0 0,0 0 11 0 0,0 0-135 0 0,0 0-201 0 0,0 0-163 0 0,0 0-124 0 0,0 0-128 0 0,0 0-108 0 0,0 0-72 0 0,-30 29-59 0 0,-88 87-31 0 0,82-65-6 0 0,36-43 16 0 0,0-3 42 0 0,1 1 0 0 0,-1-1 1 0 0,1 0-1 0 0,0 0 0 0 0,0 0 1 0 0,1 0-1 0 0,-1 0 1 0 0,1-1-1 0 0,0 1 0 0 0,0 0 1 0 0,1-1-1 0 0,0 1 0 0 0,-1-1 1 0 0,2 0-1 0 0,-1 0 1 0 0,0 0-1 0 0,1 0 0 0 0,-1-1 1 0 0,1 1-1 0 0,0-1 0 0 0,0 0 1 0 0,1 0-1 0 0,-1 0 0 0 0,1-1 1 0 0,-1 0-1 0 0,1 1 1 0 0,0-2-1 0 0,0 1 0 0 0,0 0 1 0 0,0-1-1 0 0,0 0 0 0 0,0 0 1 0 0,0-1-1 0 0,0 0 1 0 0,0 1-1 0 0,1-1 0 0 0,-1-1 1 0 0,0 1-1 0 0,0-1-42 0 0,6 0 174 0 0,-1 0 1 0 0,1-1-1 0 0,0 0 0 0 0,-1-1 0 0 0,0 0 1 0 0,0 0-1 0 0,0-1 0 0 0,0-1 0 0 0,0 1 1 0 0,-1-2-1 0 0,0 1 0 0 0,0-1 1 0 0,0-1-1 0 0,-1 1 0 0 0,0-1 0 0 0,0-1 1 0 0,-1 0-1 0 0,0 0 0 0 0,0 0 1 0 0,4-7-175 0 0,12-20 249 0 0,-1-1 1 0 0,-2 0 0 0 0,-2-2 0 0 0,10-26-250 0 0,-16 40-122 0 0,-1-1 1 0 0,-1 0 0 0 0,-2 0-1 0 0,0-1 1 0 0,-2 0-1 0 0,0-1 1 0 0,-2 1-1 0 0,-1-1 1 0 0,-1 0-1 0 0,-2 0 1 0 0,0 0-1 0 0,-3-13 122 0 0,3 36-60 0 0,-1 0 0 0 0,1 0 0 0 0,-1 0 0 0 0,0 1 0 0 0,0-1 0 0 0,-1 0 0 0 0,1 0 0 0 0,-1 1 0 0 0,1-1 0 0 0,-1 1 0 0 0,0-1 0 0 0,-1 1 0 0 0,1 0 0 0 0,-1-1 0 0 0,1 1 0 0 0,-1 1 0 0 0,0-1 0 0 0,0 0 0 0 0,0 1-1 0 0,0-1 1 0 0,-1 1 0 0 0,1 0 0 0 0,-1 0 0 0 0,1 0 0 0 0,-1 1 0 0 0,1-1 0 0 0,-1 1 0 0 0,0 0 0 0 0,0 0 0 0 0,0 0 0 0 0,0 1 0 0 0,0-1 0 0 0,0 1 0 0 0,0 0 0 0 0,0 0 0 0 0,0 0 0 0 0,0 1 0 0 0,0-1 0 0 0,0 1 0 0 0,1 0 0 0 0,-1 0 0 0 0,0 1 0 0 0,0-1-1 0 0,1 1 1 0 0,-1-1 0 0 0,-3 3 60 0 0,-8 8 13 0 0,1 1 0 0 0,0 1-1 0 0,1 0 1 0 0,0 0 0 0 0,1 1-1 0 0,1 1 1 0 0,0 0 0 0 0,1 1-1 0 0,1 0 1 0 0,0 0-1 0 0,2 1 1 0 0,0 0 0 0 0,1 0-1 0 0,0 0 1 0 0,2 1 0 0 0,0 0-1 0 0,1 0 1 0 0,1 0 0 0 0,1 1-1 0 0,1-1 1 0 0,0 0-1 0 0,2 1 1 0 0,0 0-13 0 0,1-7 33 0 0,1 0 0 0 0,1-1-1 0 0,0 1 1 0 0,1-1 0 0 0,0 0-1 0 0,1 0 1 0 0,0-1 0 0 0,1 0-1 0 0,0 0 1 0 0,1-1 0 0 0,0 0 0 0 0,0 0-1 0 0,1-1 1 0 0,0 0 0 0 0,1-1-1 0 0,0 0 1 0 0,1-1 0 0 0,-1 0-1 0 0,1-1 1 0 0,1 0 0 0 0,-1-1 0 0 0,1 0-1 0 0,0-1 1 0 0,0-1 0 0 0,9 2-33 0 0,0 0-37 0 0,1-1 1 0 0,0-1-1 0 0,1 0 1 0 0,-1-2-1 0 0,0-1 1 0 0,24-3 36 0 0,16-21-2989 0 0,-29-1-7301 0 0,-25 17 3710 0 0</inkml:trace>
  <inkml:trace contextRef="#ctx0" brushRef="#br0" timeOffset="23375.525">5179 2778 0 0 0,'0'0'2020'0'0,"0"0"488"0"0,0 0 186 0 0,0 0-103 0 0,0 0-253 0 0,0 0-314 0 0,0 0-348 0 0,0 0-330 0 0,32-8-286 0 0,101-29-246 0 0,-70 6 141 0 0,-55 23-757 0 0,-1 1-88 0 0,-1 0 0 0 0,1-1-1 0 0,-1 0 1 0 0,0 0-1 0 0,-1 0 1 0 0,0 0 0 0 0,0-1-1 0 0,-1 0 1 0 0,0 0-1 0 0,0 0 1 0 0,-1-1 0 0 0,-1 1-1 0 0,1-1 1 0 0,-2 1-1 0 0,1-1 1 0 0,-1 0 0 0 0,-1 0-1 0 0,1 0 1 0 0,-2 0 0 0 0,0 0-1 0 0,0 0-109 0 0,-1 7-52 0 0,1 1 0 0 0,-1-1 0 0 0,0 1 0 0 0,0 0 0 0 0,-1 0 1 0 0,1 0-1 0 0,0 0 0 0 0,-1 0 0 0 0,1 0 0 0 0,-1 1 0 0 0,0-1 0 0 0,1 1 0 0 0,-1 0 0 0 0,0 0 0 0 0,0 0 0 0 0,0 0 0 0 0,0 0 0 0 0,0 1 0 0 0,0-1 0 0 0,0 1 0 0 0,0 0 0 0 0,0 0 1 0 0,0 0-1 0 0,0 0 0 0 0,0 0 0 0 0,0 1 0 0 0,0-1 0 0 0,0 1 0 0 0,0 0 0 0 0,0 0 0 0 0,0 0 0 0 0,1 0 0 0 0,-1 1 0 0 0,0-1 0 0 0,1 1 0 0 0,-1-1 0 0 0,1 1 0 0 0,-1 1 52 0 0,-9 4-137 0 0,1 2 0 0 0,0-1-1 0 0,0 1 1 0 0,1 1 0 0 0,1 0 0 0 0,-1 0-1 0 0,2 1 1 0 0,-1 0 0 0 0,2 0-1 0 0,-1 1 1 0 0,2 0 0 0 0,-1 1 0 0 0,2-1-1 0 0,-1 1 1 0 0,2 0 0 0 0,0 0-1 0 0,1 1 1 0 0,0-1 0 0 0,1 1-1 0 0,0 0 1 0 0,1 3 137 0 0,1-14-17 0 0,0 1-1 0 0,0 0 1 0 0,0-1-1 0 0,1 1 1 0 0,0-1 0 0 0,0 1-1 0 0,0 0 1 0 0,0-1-1 0 0,0 0 1 0 0,1 1 0 0 0,-1-1-1 0 0,1 0 1 0 0,0 0-1 0 0,0 0 1 0 0,0 0-1 0 0,0 0 1 0 0,1 0 0 0 0,-1-1-1 0 0,1 1 1 0 0,0-1-1 0 0,0 1 1 0 0,-1-1 0 0 0,2 0-1 0 0,-1 0 1 0 0,0-1-1 0 0,0 1 1 0 0,0 0-1 0 0,1-1 1 0 0,-1 0 0 0 0,3 1 17 0 0,111 10 257 0 0,-112-12-245 0 0,14-3 97 0 0,0 0-1 0 0,-1-1 1 0 0,1-1 0 0 0,-1-1 0 0 0,0 0-1 0 0,0-2 1 0 0,-1 0 0 0 0,0 0 0 0 0,0-2 0 0 0,-1 0-1 0 0,0-1 1 0 0,-1-1 0 0 0,0 0 0 0 0,1-3-109 0 0,-4 5 53 0 0,0-1-1 0 0,-1 0 1 0 0,0-1 0 0 0,-1 0 0 0 0,-1-1 0 0 0,1 0 0 0 0,-2 0 0 0 0,0-1-1 0 0,-1 0 1 0 0,0 0 0 0 0,-1-1 0 0 0,-1 1 0 0 0,0-2 0 0 0,-1 1 0 0 0,0 0-1 0 0,-2-1 1 0 0,0 0 0 0 0,0 1 0 0 0,-1-7-53 0 0,-1 9-30 0 0,1 11 6 0 0,0-1-1 0 0,-1 0 0 0 0,1 1 1 0 0,0-1-1 0 0,-1 0 1 0 0,0 1-1 0 0,0-1 0 0 0,0 0 1 0 0,0 0-1 0 0,0 1 0 0 0,0-1 1 0 0,-1 0-1 0 0,1 1 1 0 0,-1-1-1 0 0,1 0 0 0 0,-1 1 1 0 0,0-1-1 0 0,0 1 1 0 0,-1-1-1 0 0,1 1 0 0 0,0 0 1 0 0,-1-1-1 0 0,1 1 0 0 0,-1 0 1 0 0,0 0-1 0 0,0 0 1 0 0,0 0-1 0 0,0 0 0 0 0,0 1 1 0 0,0-1-1 0 0,0 1 0 0 0,-1-1 1 0 0,1 1-1 0 0,-1 0 1 0 0,1 0-1 0 0,-1 0 0 0 0,1 0 1 0 0,-1 0-1 0 0,0 0 1 0 0,1 1-1 0 0,-1-1 0 0 0,0 1 1 0 0,0 0 24 0 0,-1 1-18 0 0,0 0 0 0 0,-1 0 1 0 0,1 1-1 0 0,0 0 1 0 0,0 0-1 0 0,0 0 0 0 0,1 0 1 0 0,-1 0-1 0 0,0 1 1 0 0,1 0-1 0 0,-1-1 0 0 0,1 1 1 0 0,0 1-1 0 0,0-1 1 0 0,0 0-1 0 0,1 1 0 0 0,-1-1 1 0 0,1 1-1 0 0,0 0 0 0 0,0 0 1 0 0,0 0-1 0 0,0 0 1 0 0,1 0-1 0 0,-1 0 0 0 0,1 1 1 0 0,0-1-1 0 0,1 0 1 0 0,-1 1-1 0 0,1 2 18 0 0,0-3 12 0 0,1 0 0 0 0,0 0 0 0 0,0 0 0 0 0,0 1 0 0 0,0-1 0 0 0,1 0 0 0 0,-1-1 0 0 0,1 1 0 0 0,0 0 0 0 0,0 0 0 0 0,1-1 0 0 0,-1 1 0 0 0,1-1 0 0 0,0 0 0 0 0,-1 0 0 0 0,1 0 1 0 0,1 0-1 0 0,-1 0 0 0 0,0-1 0 0 0,1 1 0 0 0,-1-1 0 0 0,1 0 0 0 0,0 0 0 0 0,0-1 0 0 0,0 1 0 0 0,0-1 0 0 0,0 1 0 0 0,0-1 0 0 0,0 0 0 0 0,4 0-12 0 0,27 13 140 0 0,18 9 111 0 0,-42-20-147 0 0,0 0 0 0 0,-1 1 1 0 0,1 1-1 0 0,-1 0 0 0 0,0 0 0 0 0,0 1 0 0 0,-1 0 1 0 0,0 1-1 0 0,0 0 0 0 0,0 0 0 0 0,-1 1 0 0 0,0 0 1 0 0,-1 1-1 0 0,1 0 0 0 0,-2 0 0 0 0,3 3-104 0 0,-3 2 101 0 0,0 0 1 0 0,-1 0-1 0 0,-1 0 0 0 0,0 1 0 0 0,-1 0 0 0 0,0 0 1 0 0,-2 0-1 0 0,1 0 0 0 0,-2 6-101 0 0,13 47-1846 0 0,-3-60-2151 0 0,-1-8-4726 0 0,-8 0 7131 0 0,5 0-3924 0 0</inkml:trace>
  <inkml:trace contextRef="#ctx0" brushRef="#br0" timeOffset="24128.528">6505 2447 0 0 0,'0'0'349'0'0,"0"0"1085"0"0,0 0 304 0 0,0 0 33 0 0,0 0-16 0 0,0 0-27 0 0,0 0-79 0 0,0 0-189 0 0,0-9-221 0 0,2-28-187 0 0,-3 36-964 0 0,1 0-1 0 0,-1 1 1 0 0,0-1 0 0 0,1 0 0 0 0,-1 0-1 0 0,0 1 1 0 0,0-1 0 0 0,0 1-1 0 0,1-1 1 0 0,-1 0 0 0 0,0 1 0 0 0,0 0-1 0 0,0-1 1 0 0,0 1 0 0 0,0-1-1 0 0,0 1 1 0 0,0 0 0 0 0,0 0-1 0 0,0 0 1 0 0,0-1 0 0 0,0 1 0 0 0,0 0-1 0 0,0 0 1 0 0,0 0 0 0 0,0 1-1 0 0,0-1 1 0 0,0 0 0 0 0,0 0 0 0 0,0 1-1 0 0,0-1 1 0 0,0 0 0 0 0,0 1-1 0 0,0-1 1 0 0,0 1 0 0 0,0-1-1 0 0,0 1-87 0 0,0 0 162 0 0,-15 5-3 0 0,1 0-1 0 0,-1 1 0 0 0,2 1 0 0 0,-1 1 0 0 0,1 0 0 0 0,1 1 0 0 0,0 0 1 0 0,0 1-1 0 0,1 1 0 0 0,0 0 0 0 0,1 0 0 0 0,1 1-158 0 0,8-11-5 0 0,0 0 1 0 0,1 0-1 0 0,-1 0 0 0 0,1 0 1 0 0,0 0-1 0 0,0 0 0 0 0,-1 0 0 0 0,1 0 1 0 0,1 0-1 0 0,-1 0 0 0 0,0 1 1 0 0,0-1-1 0 0,1 0 0 0 0,0 1 0 0 0,-1-1 1 0 0,1 0-1 0 0,0 1 0 0 0,0-1 0 0 0,0 1 1 0 0,0-1-1 0 0,1 0 0 0 0,-1 1 1 0 0,1-1-1 0 0,-1 0 0 0 0,1 1 0 0 0,0-1 1 0 0,0 0-1 0 0,0 0 0 0 0,0 0 1 0 0,0 0-1 0 0,0 0 0 0 0,1 0 0 0 0,-1 0 1 0 0,1 0-1 0 0,-1 0 0 0 0,1-1 1 0 0,0 1-1 0 0,0-1 0 0 0,0 1 0 0 0,0-1 1 0 0,0 1-1 0 0,0-1 0 0 0,1 0 5 0 0,102 43 243 0 0,-95-41-188 0 0,3 1-6 0 0,-6-3-25 0 0,-1 0 0 0 0,0 1 1 0 0,1 0-1 0 0,-1 0 0 0 0,0 0 0 0 0,0 1 0 0 0,-1 0 1 0 0,1 0-1 0 0,0 1 0 0 0,-1-1 0 0 0,0 1 0 0 0,0 1 1 0 0,0-1-1 0 0,0 0 0 0 0,1 4-24 0 0,-6-5 44 0 0,0 0 1 0 0,0 0-1 0 0,0 0 0 0 0,-1 0 1 0 0,1 0-1 0 0,-1 0 0 0 0,0 0 1 0 0,0 0-1 0 0,0 0 0 0 0,0 0 1 0 0,0 0-1 0 0,-1 0 1 0 0,1-1-1 0 0,-1 1 0 0 0,0-1 1 0 0,0 1-1 0 0,0-1 0 0 0,0 1 1 0 0,0-1-1 0 0,0 0 0 0 0,-1 0 1 0 0,1 0-1 0 0,-1 0 0 0 0,1-1 1 0 0,-1 1-1 0 0,0-1 0 0 0,0 0 1 0 0,0 1-1 0 0,0-1 1 0 0,0 0-1 0 0,0-1 0 0 0,0 1 1 0 0,-1 0-45 0 0,-8 5-20 0 0,-135 64-1763 0 0,134-67 740 0 0,4-2-4762 0 0,8-1 2139 0 0,2 0-2016 0 0,3-1 3296 0 0,-1-2 1408 0 0</inkml:trace>
  <inkml:trace contextRef="#ctx0" brushRef="#br0" timeOffset="24449.061">7129 2075 10530 0 0,'0'0'1431'0'0,"0"0"-533"0"0,0 0-125 0 0,0 0 322 0 0,0 0 320 0 0,0 0 65 0 0,-13 34-186 0 0,-42 108-275 0 0,36-95-466 0 0,2 0-1 0 0,3 2 1 0 0,1-1 0 0 0,-1 18-553 0 0,8-29 57 0 0,2-1 1 0 0,1 1-1 0 0,1-1 0 0 0,3 1 1 0 0,3 31-58 0 0,-2-59-285 0 0,-1 0-1 0 0,1 1 1 0 0,1-1 0 0 0,-1 0 0 0 0,2 0 0 0 0,-1-1 0 0 0,1 1 0 0 0,0-1-1 0 0,1 0 1 0 0,0 0 0 0 0,6 7 285 0 0,-4-10-2158 0 0,-5-5-2975 0 0,-2-1-4806 0 0,0-2 7873 0 0</inkml:trace>
  <inkml:trace contextRef="#ctx0" brushRef="#br0" timeOffset="24690.445">6797 2510 10394 0 0,'0'0'800'0'0,"0"0"-301"0"0,0 0 165 0 0,0 0 274 0 0,0 0 121 0 0,0 0-54 0 0,0 0-174 0 0,32 0-139 0 0,101 0-106 0 0,167-23 502 0 0,-206 11-2106 0 0,-14 1-3092 0 0,-26 6-3802 0 0,-36 4 2396 0 0</inkml:trace>
  <inkml:trace contextRef="#ctx0" brushRef="#br0" timeOffset="24996.628">7596 2521 2977 0 0,'0'0'1457'0'0,"0"0"-330"0"0,0 0 35 0 0,0 0 262 0 0,0 0 115 0 0,0 0-77 0 0,0 0-249 0 0,-31 15-275 0 0,-95 48-211 0 0,64-24 190 0 0,53-27-761 0 0,5-7-114 0 0,1-1-1 0 0,0 1 1 0 0,0 0-1 0 0,0 0 1 0 0,0 1-1 0 0,1-1 1 0 0,0 0-1 0 0,0 1 1 0 0,0-1-1 0 0,1 1 1 0 0,0 0-1 0 0,0-1 1 0 0,0 1 0 0 0,1 0-1 0 0,0 2-41 0 0,2-5 87 0 0,-1 0 0 0 0,2-1 0 0 0,-1 1 0 0 0,0-1 0 0 0,0 1 1 0 0,1-1-1 0 0,-1 0 0 0 0,1 0 0 0 0,0 0 0 0 0,0 0 0 0 0,0 0 0 0 0,0-1 0 0 0,0 1 0 0 0,0-1 0 0 0,0 0 0 0 0,0 0 1 0 0,1 0-1 0 0,-1 0 0 0 0,0 0 0 0 0,1-1 0 0 0,-1 0 0 0 0,0 0 0 0 0,3 0-87 0 0,7 2 284 0 0,0-2 0 0 0,-1 1 0 0 0,1-2 0 0 0,0 0 0 0 0,-1 0 0 0 0,1-1 0 0 0,-1-1 0 0 0,0 0-1 0 0,0-1 1 0 0,7-3-284 0 0,97-47 1047 0 0,11-28-359 0 0,-76 39-461 0 0,-55 68-2901 0 0,-12 20-2147 0 0,12-14-6185 0 0,4-23 6981 0 0</inkml:trace>
  <inkml:trace contextRef="#ctx0" brushRef="#br0" timeOffset="25343.529">8051 2782 8890 0 0,'0'0'2192'0'0,"0"0"-538"0"0,0 0-118 0 0,0 0-39 0 0,0 0-193 0 0,0 0-290 0 0,0 0-302 0 0,0 0-222 0 0,14-31-115 0 0,47-94-53 0 0,-11 52 250 0 0,-32 57-418 0 0,-18 16-160 0 0,0 1-1 0 0,0 0 1 0 0,0-1-1 0 0,0 1 0 0 0,0 0 1 0 0,0-1-1 0 0,0 1 0 0 0,0-1 1 0 0,0 1-1 0 0,0 0 1 0 0,1-1-1 0 0,-1 1 0 0 0,0 0 1 0 0,0-1-1 0 0,1 1 0 0 0,-1-1 1 0 0,0 1-1 0 0,1-1 1 0 0,-1 1-1 0 0,1-1 0 0 0,-1 1 1 0 0,1-1-1 0 0,-1 0 0 0 0,1 1 1 0 0,-1-1-1 0 0,1 1 1 0 0,-1-1-1 0 0,1 0 0 0 0,-1 0 1 0 0,1 1-1 0 0,0-1 0 0 0,-1 0 1 0 0,1 0-1 0 0,0 0 0 0 0,-1 0 1 0 0,1 1-1 0 0,0-1 1 0 0,-1 0-1 0 0,1 0 0 0 0,-1 0 1 0 0,1 0-1 0 0,0-1 0 0 0,-1 1 1 0 0,1 0-1 0 0,0 0 1 0 0,-1 0-1 0 0,1 0 0 0 0,-1-1 1 0 0,1 1-1 0 0,0 0 0 0 0,-1-1 1 0 0,1 1-1 0 0,-1 0 1 0 0,1-1-1 0 0,-1 1 0 0 0,1-1 1 0 0,-1 1-1 0 0,1-1 0 0 0,-1 1 1 0 0,0-1-1 0 0,1 1 1 0 0,-1-1-1 0 0,0 1 0 0 0,1-1 1 0 0,-1 0 6 0 0,-1 6 9 0 0,0 1 0 0 0,0-1 0 0 0,1 1 0 0 0,0-1 0 0 0,0 1 0 0 0,0-1 0 0 0,1 0 0 0 0,-1 1 1 0 0,1-1-1 0 0,1 0 0 0 0,-1 1 0 0 0,1-1 0 0 0,0 0 0 0 0,0 0 0 0 0,0 0 0 0 0,1 0 0 0 0,-1-1 0 0 0,1 1 1 0 0,1-1-1 0 0,-1 1 0 0 0,0-1 0 0 0,1 0 0 0 0,0 0 0 0 0,0-1 0 0 0,0 1 0 0 0,1-1 0 0 0,-1 0 0 0 0,1 0 1 0 0,0 0-1 0 0,-1-1 0 0 0,1 1 0 0 0,0-1 0 0 0,1-1 0 0 0,2 2-9 0 0,1-4 248 0 0,1 0 0 0 0,-1-1 0 0 0,1 0 0 0 0,-1 0 0 0 0,0-1 0 0 0,0 0 0 0 0,0-1 0 0 0,0 0 0 0 0,-1 0 0 0 0,1-1 0 0 0,-1 0 0 0 0,0 0 0 0 0,-1-1 0 0 0,1 0 0 0 0,-1-1 0 0 0,0 1-248 0 0,80-93 596 0 0,-74 79-1126 0 0,-3 3-1670 0 0,-3 6-2785 0 0,-4 9-228 0 0,0 1 2080 0 0,-2 0 743 0 0,0 1-4314 0 0</inkml:trace>
  <inkml:trace contextRef="#ctx0" brushRef="#br0" timeOffset="25708.865">8778 2396 12443 0 0,'0'0'1583'0'0,"0"0"-263"0"0,0 0-110 0 0,0 0-218 0 0,0 0-319 0 0,0 0-314 0 0,0 0-228 0 0,0 0-91 0 0,0 0-11 0 0,0 0-32 0 0,0 0-18 0 0,0 0-11 0 0,0 0-31 0 0,-28 35-9 0 0,-86 109-33 0 0,111-141 92 0 0,0 0 0 0 0,0 0 0 0 0,0 0 0 0 0,0 1 0 0 0,1-1 0 0 0,-1 0 0 0 0,1 1-1 0 0,0 0 1 0 0,0 0 0 0 0,1-1 0 0 0,-1 1 0 0 0,1 0 0 0 0,-1 0 0 0 0,1 0 0 0 0,1 1 0 0 0,-1-1 0 0 0,0 0 0 0 0,1 0 0 0 0,0 2 13 0 0,1 6-76 0 0,-2-8 54 0 0,1-1 1 0 0,-1 1 0 0 0,1 0-1 0 0,0-1 1 0 0,0 1-1 0 0,0 0 1 0 0,1-1 0 0 0,-1 1-1 0 0,1-1 1 0 0,0 1-1 0 0,0 0 1 0 0,0-1 0 0 0,1 0-1 0 0,-1 1 1 0 0,1-1-1 0 0,0 0 1 0 0,0 0-1 0 0,0 0 1 0 0,0 0 0 0 0,0 0-1 0 0,1 0 1 0 0,-1-1-1 0 0,1 1 1 0 0,0-1 0 0 0,-1 1-1 0 0,1-1 1 0 0,0 0-1 0 0,1 0 1 0 0,-1-1 0 0 0,0 1-1 0 0,1-1 1 0 0,-1 1-1 0 0,0-1 1 0 0,1 0-1 0 0,0 0 1 0 0,3 0 21 0 0,9-2 274 0 0,1 0 0 0 0,0-1 0 0 0,0-1 0 0 0,-1-1 0 0 0,1 0 0 0 0,-1-1 0 0 0,0-1 0 0 0,-1 0 0 0 0,1-1 0 0 0,-1-1 0 0 0,-1 0 0 0 0,1-1 0 0 0,-1-1 0 0 0,-1 0 0 0 0,0-1-1 0 0,0 0 1 0 0,-1-1 0 0 0,-1 0 0 0 0,0-1 0 0 0,-1 0 0 0 0,7-12-274 0 0,13-14 262 0 0,-2-2 1 0 0,-2-1-1 0 0,-2 0 0 0 0,-2-2 0 0 0,8-23-262 0 0,-25 54-76 0 0,0 1-1 0 0,-1-1 1 0 0,0 0-1 0 0,-1 0 1 0 0,0-1 0 0 0,-1 1-1 0 0,-1-1 1 0 0,0 1-1 0 0,-1-1 1 0 0,0 1-1 0 0,-1-1 1 0 0,-1 1 0 0 0,0-1-1 0 0,-1 1 1 0 0,0 0-1 0 0,-3-7 77 0 0,4 17-108 0 0,0 0 0 0 0,-1 0-1 0 0,1 0 1 0 0,0 0-1 0 0,-1 0 1 0 0,0 1 0 0 0,1-1-1 0 0,-1 1 1 0 0,0 0 0 0 0,0 0-1 0 0,-1 0 1 0 0,1 0-1 0 0,0 0 1 0 0,-1 0 0 0 0,1 1-1 0 0,-1 0 1 0 0,1 0 0 0 0,-1 0-1 0 0,0 0 1 0 0,1 0-1 0 0,-1 1 1 0 0,0 0 0 0 0,1 0-1 0 0,-1 0 1 0 0,0 0-1 0 0,0 0 1 0 0,-3 1 108 0 0,-95 37-3287 0 0,-26 82-1401 0 0,60-29-3364 0 0,53-67 3775 0 0</inkml:trace>
  <inkml:trace contextRef="#ctx0" brushRef="#br0" timeOffset="26278.939">7769 2661 0 0 0,'0'0'317'0'0,"0"0"1126"0"0,0 0 502 0 0,0 0 218 0 0,0 0 55 0 0,0 0-148 0 0,0 0-269 0 0,0 0-315 0 0,0 0-319 0 0,0 0-255 0 0,0 0-196 0 0,-2 19 1349 0 0,3-8-1927 0 0,0 1-1 0 0,1 0 1 0 0,0-1 0 0 0,1 0 0 0 0,0 1 0 0 0,1-1 0 0 0,0 0 0 0 0,1-1 0 0 0,0 1 0 0 0,1-1 0 0 0,0 0 0 0 0,0 0 0 0 0,1-1 0 0 0,0 0 0 0 0,1 0 0 0 0,5 5-138 0 0,24 6-1416 0 0,-10-18-7916 0 0,-19-2-430 0 0</inkml:trace>
  <inkml:trace contextRef="#ctx0" brushRef="#br0" timeOffset="26979.516">9323 2639 0 0 0,'0'0'1003'0'0,"0"0"145"0"0,0 0 386 0 0,0 0 462 0 0,0 0 307 0 0,0 0 1 0 0,0 0-273 0 0,0 0-368 0 0,0 0-294 0 0,0 0-260 0 0,0 0-232 0 0,0 0-173 0 0,0 0-145 0 0,11-4 391 0 0,-9 52 306 0 0,-4 116-2068 0 0,4-159-1553 0 0,-2-5-1410 0 0,0 0-3527 0 0,0 0 750 0 0</inkml:trace>
  <inkml:trace contextRef="#ctx0" brushRef="#br0" timeOffset="27145.081">9290 2241 14667 0 0,'0'0'456'0'0,"0"0"-200"0"0,0 0 16 0 0,0 0 32 0 0,0 0-80 0 0,0 0-296 0 0,0 0-280 0 0,0 0-128 0 0,0 0-32 0 0,0 0-8 0 0,0 0-368 0 0,0 0-873 0 0,0 0-1311 0 0,66 85-1257 0 0,-53-74 136 0 0</inkml:trace>
  <inkml:trace contextRef="#ctx0" brushRef="#br0" timeOffset="27583.51">9610 2734 3049 0 0,'0'0'2818'0'0,"0"0"-969"0"0,0 0-252 0 0,0 0 147 0 0,0 0 24 0 0,0 0-211 0 0,0 0-306 0 0,0 0-282 0 0,0 0-170 0 0,0 0-117 0 0,0 0-105 0 0,0 0-89 0 0,0 0-50 0 0,6-13-24 0 0,47-95 621 0 0,37-20-33 0 0,-90 127-1016 0 0,0 1 0 0 0,1-1 0 0 0,-1 0 0 0 0,1 1 1 0 0,-1-1-1 0 0,0 0 0 0 0,1 1 0 0 0,0-1 0 0 0,-1 1 0 0 0,1-1 1 0 0,-1 1-1 0 0,1-1 0 0 0,0 1 0 0 0,-1-1 0 0 0,1 1 0 0 0,0 0 1 0 0,-1-1-1 0 0,1 1 0 0 0,0 0 0 0 0,0-1 0 0 0,-1 1 0 0 0,1 0 1 0 0,0 0-1 0 0,0 0 0 0 0,-1 0 0 0 0,1 0 0 0 0,0 0 0 0 0,0 0 1 0 0,0 0-1 0 0,-1 0 0 0 0,1 0 0 0 0,0 0 0 0 0,0 0 1 0 0,-1 1-1 0 0,1-1 0 0 0,0 0 0 0 0,0 1 0 0 0,-1-1 0 0 0,1 0 1 0 0,0 1-1 0 0,-1-1 0 0 0,1 1 0 0 0,-1-1 0 0 0,1 1 0 0 0,0-1 1 0 0,-1 1-1 0 0,1-1 0 0 0,-1 1 0 0 0,1 0 0 0 0,-1-1 0 0 0,0 1 1 0 0,1 0-1 0 0,-1-1 0 0 0,0 1 0 0 0,1 0 0 0 0,-1 0 0 0 0,0 0 14 0 0,18 48-240 0 0,-16-43 258 0 0,5 20 18 0 0,-6-18-21 0 0,0-1 0 0 0,0 1 0 0 0,1 0 0 0 0,0-1 0 0 0,1 1 0 0 0,-1-1 0 0 0,1 0 1 0 0,1 0-1 0 0,-1 0 0 0 0,1 0 0 0 0,1-1 0 0 0,-1 1 0 0 0,1-1 0 0 0,0 0 0 0 0,1-1 0 0 0,-1 1 0 0 0,1-1 0 0 0,0 0 0 0 0,0 0 0 0 0,4 1-15 0 0,-4-6 131 0 0,-1-1 0 0 0,0 0 1 0 0,1 0-1 0 0,-1-1 0 0 0,0 1 0 0 0,0-1 0 0 0,0 0 0 0 0,0-1 0 0 0,0 1 0 0 0,-1-1 0 0 0,1 0 0 0 0,-1 0 0 0 0,1 0 0 0 0,-1-1 1 0 0,0 0-1 0 0,0 0 0 0 0,-1 0 0 0 0,1 0 0 0 0,-1 0 0 0 0,0-1 0 0 0,0 1 0 0 0,0-1 0 0 0,-1 0 0 0 0,0 0 0 0 0,0 0 1 0 0,0 0-1 0 0,0-1-131 0 0,-2 6-50 0 0,73-103-523 0 0,-39 82-4768 0 0,7 13-7123 0 0,-34 8 5989 0 0</inkml:trace>
  <inkml:trace contextRef="#ctx0" brushRef="#br0" timeOffset="28052.591">10516 2429 9306 0 0,'0'0'2566'0'0,"0"0"-1195"0"0,0 0-382 0 0,0 0 124 0 0,0 0 42 0 0,0 0-91 0 0,0 0-183 0 0,0 0-210 0 0,0 0-153 0 0,0 0-126 0 0,-32 22-142 0 0,-97 70-100 0 0,125-91-145 0 0,1 1 0 0 0,0-1 1 0 0,1 1-1 0 0,-1 0 1 0 0,0 0-1 0 0,0 0 0 0 0,1 0 1 0 0,-1 0-1 0 0,1 0 1 0 0,0 1-1 0 0,0 0 0 0 0,0-1 1 0 0,0 1-1 0 0,0 0 1 0 0,0 0-1 0 0,1 0 0 0 0,-1 0 1 0 0,1 0-1 0 0,0 0 1 0 0,0 0-1 0 0,0 2-5 0 0,-1 6 16 0 0,-9 89 0 0 0,11-98-6 0 0,0 0 0 0 0,1 0 0 0 0,-1 1 0 0 0,1-1 1 0 0,-1 0-1 0 0,1 0 0 0 0,0 0 0 0 0,0 0 0 0 0,0 1 0 0 0,0-1 0 0 0,0 0 0 0 0,0-1 0 0 0,1 1 0 0 0,-1 0 0 0 0,1 0 1 0 0,-1 0-1 0 0,1-1 0 0 0,0 1 0 0 0,-1-1 0 0 0,1 0 0 0 0,0 1 0 0 0,0-1 0 0 0,0 0 0 0 0,0 0 0 0 0,0 0 1 0 0,0 0-1 0 0,1 0 0 0 0,-1-1 0 0 0,0 1 0 0 0,0-1 0 0 0,1 1 0 0 0,-1-1 0 0 0,0 0 0 0 0,2 0-10 0 0,80-11 1143 0 0,96-105 91 0 0,-123 75-1104 0 0,-55 39-137 0 0,0 0 0 0 0,0 0 1 0 0,0 1-1 0 0,0-1 0 0 0,0 1 0 0 0,0-1 0 0 0,1 1 1 0 0,-1 0-1 0 0,1 0 0 0 0,-1 0 0 0 0,0 0 0 0 0,1 0 1 0 0,0 0-1 0 0,-1 1 0 0 0,1-1 0 0 0,-1 1 0 0 0,1 0 1 0 0,0 0-1 0 0,-1 0 0 0 0,1 0 0 0 0,-1 0 0 0 0,1 1 1 0 0,0-1-1 0 0,-1 1 0 0 0,1 0 0 0 0,-1-1 0 0 0,1 1 1 0 0,-1 0-1 0 0,0 0 0 0 0,1 1 0 0 0,-1-1 7 0 0,4 15 3 0 0,-1-1 0 0 0,-1 1 0 0 0,0 0 0 0 0,-2 0 0 0 0,1 0 0 0 0,-2 0 0 0 0,0 0 0 0 0,-1 0 0 0 0,-1 1 0 0 0,-2 13-3 0 0,2 1-36 0 0,-10 96-599 0 0,-6-1 1 0 0,-26 98 634 0 0,41-215-6 0 0,-5 25-13 0 0,-2-1 1 0 0,-1 0 0 0 0,-2 0-1 0 0,-1-1 1 0 0,-2-1-1 0 0,-1 0 1 0 0,-1-1 0 0 0,-2-1-1 0 0,-16 20 19 0 0,32-43 15 0 0,-1 0-1 0 0,0 0 0 0 0,0 0 1 0 0,0 0-1 0 0,-1 0 0 0 0,0-1 1 0 0,0 0-1 0 0,-1 0 0 0 0,1-1 1 0 0,-1 1-1 0 0,0-1 0 0 0,0 0 1 0 0,-1-1-1 0 0,1 1 0 0 0,-1-1 1 0 0,1-1-1 0 0,-1 1 0 0 0,0-1 1 0 0,0 0-1 0 0,0-1 0 0 0,0 0 1 0 0,-1 0-1 0 0,1 0 0 0 0,-3-1-14 0 0,7-2-14 0 0,0 0-1 0 0,0 0 0 0 0,0 0 0 0 0,0 0 0 0 0,1-1 0 0 0,-1 1 0 0 0,0-1 1 0 0,1 0-1 0 0,0 1 0 0 0,0-1 0 0 0,0 0 0 0 0,0-1 0 0 0,0 1 1 0 0,1 0-1 0 0,-1 0 0 0 0,1-1 0 0 0,0 1 0 0 0,0-1 0 0 0,0 1 0 0 0,0-1 1 0 0,1 0-1 0 0,0 1 0 0 0,-1-3 15 0 0,1 5-9 0 0,-9-214-2682 0 0,10 143-1669 0 0,-1 34-1760 0 0,0 7-2466 0 0</inkml:trace>
  <inkml:trace contextRef="#ctx0" brushRef="#br0" timeOffset="28943.934">8846 2392 0 0 0,'-24'-16'0'0'0,"17"-19"103"0"0,-8 42 11758 0 0,-7 85-6600 0 0,20-60-4958 0 0,2-1 0 0 0,2 0 1 0 0,0 1-1 0 0,2-1 0 0 0,1 0 0 0 0,2 0 1 0 0,1-1-1 0 0,9 22-303 0 0,-15-48-11 0 0,-1 1 1 0 0,1-1-1 0 0,0 0 0 0 0,0 0 1 0 0,0 0-1 0 0,1 0 1 0 0,-1-1-1 0 0,1 1 0 0 0,0 0 1 0 0,0-1-1 0 0,0 0 0 0 0,1 0 1 0 0,-1 0-1 0 0,1 0 1 0 0,0-1-1 0 0,-1 1 0 0 0,1-1 1 0 0,0 0-1 0 0,0 0 1 0 0,1 0-1 0 0,-1-1 0 0 0,0 1 1 0 0,1-1-1 0 0,-1 0 0 0 0,5 0 11 0 0,-5-1-380 0 0,16-1-2221 0 0,-9-6-5045 0 0,-7 1-1112 0 0</inkml:trace>
  <inkml:trace contextRef="#ctx0" brushRef="#br0" timeOffset="32699.631">11466 2867 12003 0 0,'0'0'630'0'0,"0"0"-544"0"0,0 0-380 0 0,0 0-110 0 0,0 0 122 0 0,0 0 323 0 0,0 0 286 0 0,0 0 138 0 0,0 0-30 0 0,0 0-150 0 0,0 0-182 0 0,-24 31-182 0 0,-74 96-153 0 0,8 9-4184 0 0,76-110 658 0 0,6-11-1152 0 0</inkml:trace>
</inkml:ink>
</file>

<file path=ppt/ink/ink3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30.6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0 1712 0 0,'0'0'1075'0'0,"0"0"-291"0"0,0 0-70 0 0,0 0 250 0 0,0 0 304 0 0,0 0 133 0 0,0 0-173 0 0,0 0-325 0 0,0 0-363 0 0,0 0-260 0 0,0 0-107 0 0,-4 7-38 0 0,-6 16 49 0 0,0 0 1 0 0,1 0-1 0 0,1 1 0 0 0,2 0 1 0 0,0 1-1 0 0,2 0 0 0 0,0-1 1 0 0,2 1-1 0 0,0 0 0 0 0,3 21-184 0 0,-1-38 109 0 0,1-1-1 0 0,-1 1 1 0 0,2 0-1 0 0,-1-1 1 0 0,1 0-1 0 0,0 1 1 0 0,1-1-1 0 0,-1 0 1 0 0,1 0-1 0 0,1 0 1 0 0,0 0-1 0 0,-1-1 1 0 0,2 1 0 0 0,-1-1-1 0 0,1 0 1 0 0,0-1-1 0 0,0 1 1 0 0,1-1-1 0 0,0 0 1 0 0,0 0-1 0 0,0 0-108 0 0,-1-4 154 0 0,-1 1 0 0 0,1-1 0 0 0,0 0 0 0 0,0-1 0 0 0,-1 1 0 0 0,1-1 0 0 0,0 0 0 0 0,0 0 0 0 0,0 0 0 0 0,0-1 0 0 0,-1 1 0 0 0,1-1 0 0 0,0 0 0 0 0,0-1 0 0 0,-1 1 0 0 0,1-1 0 0 0,-1 0 0 0 0,1 0 0 0 0,-1 0 0 0 0,0-1 0 0 0,2-1-154 0 0,152-154 1637 0 0,-121 117-1512 0 0,107-148 292 0 0,-144 189-429 0 0,0 0 0 0 0,0 1-1 0 0,-1-1 1 0 0,1 1 0 0 0,0-1-1 0 0,0 1 1 0 0,-1-1 0 0 0,1 1-1 0 0,0-1 1 0 0,0 1 0 0 0,0-1 0 0 0,0 1-1 0 0,0-1 1 0 0,-1 1 0 0 0,1-1-1 0 0,0 1 1 0 0,0-1 0 0 0,1 1-1 0 0,-1-1 1 0 0,0 1 0 0 0,0-1-1 0 0,0 1 1 0 0,0-1 0 0 0,0 1-1 0 0,0-1 1 0 0,1 1 0 0 0,-1-1-1 0 0,0 1 1 0 0,0-1 0 0 0,1 0-1 0 0,-1 1 1 0 0,0-1 0 0 0,1 1-1 0 0,-1-1 1 0 0,0 0 0 0 0,1 1-1 0 0,-1-1 1 0 0,1 0 0 0 0,-1 1-1 0 0,1-1 1 0 0,-1 0 0 0 0,0 0-1 0 0,1 1 1 0 0,-1-1 0 0 0,1 0-1 0 0,-1 0 1 0 0,1 0 0 0 0,-1 0-1 0 0,1 0 1 0 0,-1 0 0 0 0,1 0-1 0 0,0 0 1 0 0,-1 0 0 0 0,1 0 0 0 0,-1 0-1 0 0,1 0 1 0 0,-1 0 0 0 0,1 0-1 0 0,-1 0 1 0 0,1 0 0 0 0,-1-1-1 0 0,1 1 1 0 0,-1 0 12 0 0,1 8 114 0 0,7 96-107 0 0,-4 0 1 0 0,-5 0 0 0 0,-4 0 0 0 0,-5-1 0 0 0,-4 0-1 0 0,-5 0 1 0 0,-31 97-8 0 0,45-184 64 0 0,0-1-1 0 0,-1 0 0 0 0,-1 0 1 0 0,0-1-1 0 0,-1 0 0 0 0,0 0 1 0 0,-1-1-1 0 0,-9 11-63 0 0,17-23 39 0 0,1 0 0 0 0,-1-1-1 0 0,0 1 1 0 0,1 0 0 0 0,-1 0 0 0 0,0 0-1 0 0,0-1 1 0 0,0 1 0 0 0,1 0 0 0 0,-1 0-1 0 0,0-1 1 0 0,0 1 0 0 0,0-1 0 0 0,0 1-1 0 0,0-1 1 0 0,0 0 0 0 0,0 1 0 0 0,0-1-1 0 0,0 0 1 0 0,0 1 0 0 0,0-1 0 0 0,-1 0-1 0 0,1 0 1 0 0,0 0 0 0 0,0 0-1 0 0,0 0 1 0 0,0 0 0 0 0,0 0 0 0 0,0-1-1 0 0,0 1 1 0 0,0 0 0 0 0,0-1 0 0 0,0 1-1 0 0,0 0 1 0 0,0-1 0 0 0,0 0 0 0 0,0 1-1 0 0,0-1 1 0 0,0 1 0 0 0,0-1 0 0 0,0 0-1 0 0,1 0 1 0 0,-1 1 0 0 0,0-1 0 0 0,1 0-1 0 0,-1 0 1 0 0,0 0 0 0 0,1 0 0 0 0,-1 0-1 0 0,1 0 1 0 0,-1 0 0 0 0,1 0 0 0 0,0 0-1 0 0,-1 0 1 0 0,1 0 0 0 0,0 0 0 0 0,0 0-39 0 0,-13-67 320 0 0,13 33-606 0 0,1-1 0 0 0,3 1 0 0 0,0 0 0 0 0,3 0 0 0 0,1 1 0 0 0,1 0 0 0 0,2 0 286 0 0,37-86-5354 0 0,-8 46-6735 0 0,-30 57 8394 0 0</inkml:trace>
  <inkml:trace contextRef="#ctx0" brushRef="#br0" timeOffset="284.885">1006 74 8146 0 0,'0'0'1565'0'0,"0"0"-386"0"0,0 0-161 0 0,0 0 87 0 0,0 0 52 0 0,0 0-100 0 0,0 0-211 0 0,0 0-210 0 0,-32 26-175 0 0,-97 82-118 0 0,79-41-15 0 0,45-54-257 0 0,2-6-45 0 0,0 0 0 0 0,0 1 0 0 0,0-1 0 0 0,1 1 0 0 0,0-1 0 0 0,0 1 0 0 0,1 0 0 0 0,0 0-1 0 0,0-1 1 0 0,1 1 0 0 0,0 0 0 0 0,0 0 0 0 0,1 0 0 0 0,0 0 0 0 0,1-1 0 0 0,-1 1 0 0 0,1 0 0 0 0,1-1 0 0 0,0 1 0 0 0,0-1 0 0 0,0 0 0 0 0,1 0 0 0 0,0 0 0 0 0,0-1 0 0 0,1 1 0 0 0,0-1 0 0 0,0 0 0 0 0,0 0-26 0 0,2-2 100 0 0,-1 0 1 0 0,0-1-1 0 0,1 0 1 0 0,-1-1 0 0 0,1 1-1 0 0,0-1 1 0 0,0 0-1 0 0,0-1 1 0 0,0 0-1 0 0,0 0 1 0 0,0 0 0 0 0,0-1-1 0 0,0 0 1 0 0,0-1-1 0 0,0 1 1 0 0,0-1 0 0 0,0-1-1 0 0,0 1 1 0 0,0-1-1 0 0,0-1 1 0 0,-1 1-1 0 0,1-1 1 0 0,-1 0 0 0 0,1 0-1 0 0,0-2-100 0 0,6-2 128 0 0,-2-1-1 0 0,1-1 0 0 0,-1 0 0 0 0,0 0 1 0 0,-1-1-1 0 0,0-1 0 0 0,0 0 1 0 0,-1 0-1 0 0,-1 0 0 0 0,0-1 1 0 0,-1-1-1 0 0,1-1-127 0 0,-2 0 67 0 0,0 0 0 0 0,-1 0-1 0 0,0 0 1 0 0,-1 0 0 0 0,-1-1 0 0 0,0 0 0 0 0,-1 0 0 0 0,-1 0 0 0 0,0 0 0 0 0,-2-4-67 0 0,-18-60-2682 0 0,-36 20-7497 0 0,43 54 2387 0 0</inkml:trace>
  <inkml:trace contextRef="#ctx0" brushRef="#br0" timeOffset="622.513">1267 181 3481 0 0,'0'0'2676'0'0,"0"0"-731"0"0,0 0-325 0 0,0 0 46 0 0,0 0-58 0 0,0 0-306 0 0,0 0-437 0 0,0 0-329 0 0,0 0-149 0 0,0 0-12 0 0,0 0-2 0 0,0 0-46 0 0,0 0-67 0 0,1 16-77 0 0,0 54-47 0 0,-1-64-65 0 0,-1 1 1 0 0,1-1-1 0 0,1 1 1 0 0,-1-1-1 0 0,1 0 1 0 0,0 0-1 0 0,1 1 1 0 0,0-1-1 0 0,-1 0 1 0 0,2 0-1 0 0,-1 0 1 0 0,1-1-1 0 0,0 1 1 0 0,0-1-1 0 0,1 1 1 0 0,-1-1-1 0 0,1 0 1 0 0,0 0 0 0 0,1-1-1 0 0,-1 1 1 0 0,1-1-1 0 0,0 0 1 0 0,0 0-1 0 0,0 0 1 0 0,1-1-1 0 0,-1 0 1 0 0,1 0-1 0 0,0 0 1 0 0,-1-1-1 0 0,1 0 1 0 0,1 0-1 0 0,-1-1 1 0 0,0 1-1 0 0,0-1 1 0 0,1 0-1 0 0,-1-1 1 0 0,2 0-72 0 0,1 0 175 0 0,0 0 1 0 0,0-1 0 0 0,0 0-1 0 0,0-1 1 0 0,-1 0 0 0 0,1 0-1 0 0,-1-1 1 0 0,1 0 0 0 0,-1 0-1 0 0,0-1 1 0 0,0 0 0 0 0,-1 0-1 0 0,1-1 1 0 0,-1 0 0 0 0,0-1-1 0 0,0 1 1 0 0,-1-1 0 0 0,1-1-176 0 0,5-6 48 0 0,-1 0 0 0 0,-1 0 0 0 0,0-1 0 0 0,-1-1 0 0 0,-1 0 0 0 0,0 0 0 0 0,-1-1 0 0 0,0 1 0 0 0,-1-2 0 0 0,-1 1 0 0 0,-1 0 0 0 0,0-1 0 0 0,-1 0 0 0 0,-1-5-48 0 0,4-34-5064 0 0,-4 1-5001 0 0,-2 47 974 0 0</inkml:trace>
</inkml:ink>
</file>

<file path=ppt/ink/ink3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42.4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11 6385 0 0,'0'0'1407'0'0,"0"0"-434"0"0,0 0-103 0 0,0 0 283 0 0,0 0 352 0 0,0 0 177 0 0,0 0-138 0 0,0 0-317 0 0,0 0-273 0 0,0 0-119 0 0,0 0-33 0 0,0 0 21 0 0,0 0 11 0 0,1 12-58 0 0,-2 154 1743 0 0,-4-132-2268 0 0,-21 149 349 0 0,8 0 0 0 0,8 34-600 0 0,10-192-1110 0 0,0 32 2067 0 0,-1-48-6346 0 0,0-11-5934 0 0,-1-5 5795 0 0,-1 3 2181 0 0</inkml:trace>
  <inkml:trace contextRef="#ctx0" brushRef="#br0" timeOffset="248.832">0 501 12819 0 0,'0'0'964'0'0,"0"0"-311"0"0,0 0 66 0 0,0 0 251 0 0,0 0 163 0 0,0 0-74 0 0,0 0-197 0 0,37 0-167 0 0,116 0-141 0 0,51-16 849 0 0,171-38-2467 0 0,-326 42-4230 0 0,-20-2-6440 0 0,-26 10 7995 0 0</inkml:trace>
  <inkml:trace contextRef="#ctx0" brushRef="#br0" timeOffset="700.731">963 0 2024 0 0,'0'0'3389'0'0,"0"0"-1027"0"0,0 0-580 0 0,0 0-142 0 0,0 0-68 0 0,0 0-177 0 0,0 0-205 0 0,0 0-119 0 0,0 0-54 0 0,0 0 9 0 0,0 0-62 0 0,0 0-177 0 0,-3 32-159 0 0,-11 104-132 0 0,-21 42 422 0 0,29-148-860 0 0,2-1 0 0 0,1 1 0 0 0,1 0 0 0 0,2 0 0 0 0,2 23-58 0 0,-2-48 5 0 0,1-1 0 0 0,0 1 0 0 0,1-1 0 0 0,-1 1 0 0 0,1-1 0 0 0,-1 0-1 0 0,1 0 1 0 0,1 0 0 0 0,-1 0 0 0 0,0 0 0 0 0,1 0 0 0 0,0 0 0 0 0,0-1-1 0 0,0 0 1 0 0,0 1 0 0 0,1-1 0 0 0,-1 0 0 0 0,1-1 0 0 0,0 1 0 0 0,0-1-1 0 0,0 1 1 0 0,0-1 0 0 0,0 0 0 0 0,1-1 0 0 0,-1 1 0 0 0,0-1 0 0 0,1 0-1 0 0,-1 0 1 0 0,1 0 0 0 0,4 0-5 0 0,2 0 28 0 0,1 0 0 0 0,0-1-1 0 0,0 0 1 0 0,-1-1 0 0 0,1 0 0 0 0,0-1-1 0 0,-1-1 1 0 0,1 0 0 0 0,-1 0-1 0 0,0-1 1 0 0,9-4-28 0 0,73-32-256 0 0,-77 81-503 0 0,-13-33 721 0 0,1-1-1 0 0,0 1 0 0 0,1 0 1 0 0,-1-1-1 0 0,1 0 1 0 0,1 0-1 0 0,-1-1 0 0 0,1 1 1 0 0,1-1-1 0 0,-1 0 1 0 0,1-1-1 0 0,0 0 0 0 0,0 0 1 0 0,0 0-1 0 0,1-1 0 0 0,0 0 1 0 0,-1 0-1 0 0,2-1 1 0 0,-1 0-1 0 0,0-1 0 0 0,0 1 1 0 0,1-2-1 0 0,-1 1 0 0 0,1-1 1 0 0,0-1-1 0 0,1 1 39 0 0,5 1 53 0 0,0 0 1 0 0,1-1-1 0 0,-1-1 0 0 0,1-1 0 0 0,-1 0 0 0 0,1-1 1 0 0,-1 0-1 0 0,0-1 0 0 0,0-1 0 0 0,0 0 0 0 0,0-2 1 0 0,-1 1-1 0 0,1-2 0 0 0,-2 0 0 0 0,1 0 0 0 0,-1-1 1 0 0,0-1-1 0 0,0 0 0 0 0,1-3-53 0 0,-4 5 73 0 0,0 0-1 0 0,-1-1 1 0 0,1 0-1 0 0,-1-1 1 0 0,-1 0 0 0 0,0 0-1 0 0,0-1 1 0 0,-1 0-1 0 0,0 0 1 0 0,-1-1-1 0 0,0 1 1 0 0,0-2 0 0 0,-2 1-1 0 0,1 0 1 0 0,-1-1-1 0 0,-1 0 1 0 0,0 0 0 0 0,-1 0-1 0 0,0 0 1 0 0,0-1-1 0 0,-2-3-72 0 0,-2 14-6 0 0,0 0 0 0 0,0 0 0 0 0,-1 0 0 0 0,1 0 0 0 0,0 0-1 0 0,-1 0 1 0 0,0 1 0 0 0,1 0 0 0 0,-1-1 0 0 0,0 1 0 0 0,0 0 0 0 0,0 0-1 0 0,0 1 1 0 0,0-1 0 0 0,0 1 0 0 0,0-1 0 0 0,0 1 0 0 0,0 0 0 0 0,0 0-1 0 0,0 0 1 0 0,0 1 0 0 0,0-1 0 0 0,0 1 0 0 0,0-1 0 0 0,0 1-1 0 0,0 0 1 0 0,0 0 0 0 0,1 0 0 0 0,-1 1 0 0 0,0-1 0 0 0,1 1 0 0 0,-1-1-1 0 0,1 1 1 0 0,-1 0 0 0 0,1 0 0 0 0,-1 0 6 0 0,-9 8-78 0 0,1 1 1 0 0,0 0-1 0 0,0 1 1 0 0,1 0-1 0 0,0 0 0 0 0,1 1 1 0 0,1 0-1 0 0,0 1 1 0 0,1-1-1 0 0,0 2 0 0 0,1-1 1 0 0,1 1-1 0 0,0 0 1 0 0,1 0-1 0 0,0 0 0 0 0,2 0 1 0 0,0 1-1 0 0,0 0 1 0 0,2-1-1 0 0,-1 1 1 0 0,2 0-1 0 0,1 3 78 0 0,-1-13-45 0 0,0-1 1 0 0,1 1-1 0 0,-1-1 1 0 0,1 1-1 0 0,0-1 1 0 0,1 0-1 0 0,-1 0 1 0 0,1 0-1 0 0,0 0 1 0 0,1 0-1 0 0,-1 0 1 0 0,1-1-1 0 0,-1 0 1 0 0,2 0-1 0 0,-1 0 1 0 0,0 0-1 0 0,1-1 1 0 0,-1 1-1 0 0,1-1 1 0 0,0 0-1 0 0,0-1 1 0 0,0 1-1 0 0,1-1 1 0 0,-1 0-1 0 0,4 1 45 0 0,144 21-1389 0 0,-60-29-1724 0 0,-33-6-2216 0 0,-30 6 936 0 0,-1 1-1860 0 0</inkml:trace>
</inkml:ink>
</file>

<file path=ppt/ink/ink3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39.0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26 590 0 0 0,'0'0'2116'0'0,"0"0"268"0"0,0 0 156 0 0,0 0-47 0 0,0 0-206 0 0,0 0-273 0 0,0 0-301 0 0,0 0-335 0 0,0 0-359 0 0,0 0-316 0 0,0 0-269 0 0,0 5-34 0 0,45 230 1694 0 0,-30-145-1849 0 0,-4 1 0 0 0,-4 0 0 0 0,-4 10-245 0 0,-3-93 14 0 0,0 0 0 0 0,-1 0-1 0 0,0-1 1 0 0,-1 1 0 0 0,0 0 0 0 0,0-1-1 0 0,0 0 1 0 0,-1 1 0 0 0,0-1 0 0 0,0 0-1 0 0,-1 0 1 0 0,0-1 0 0 0,0 1 0 0 0,-1-1-1 0 0,0 0 1 0 0,-1 1-14 0 0,6-6 8 0 0,-1 0 0 0 0,0 0 0 0 0,0 0 0 0 0,0 0 1 0 0,-1 0-1 0 0,1 0 0 0 0,0 0 0 0 0,0 0 0 0 0,0-1 0 0 0,-1 1 0 0 0,1 0 0 0 0,0-1 0 0 0,-1 1 0 0 0,1-1 0 0 0,0 0 1 0 0,-1 1-1 0 0,1-1 0 0 0,0 0 0 0 0,-1 0 0 0 0,1 0 0 0 0,-1 0 0 0 0,1 0 0 0 0,-1 0 0 0 0,1 0 0 0 0,0 0 0 0 0,-1 0 0 0 0,1-1 1 0 0,-1 1-1 0 0,1-1 0 0 0,0 1 0 0 0,-1-1 0 0 0,1 0 0 0 0,0 1 0 0 0,0-1 0 0 0,-1 0 0 0 0,1 0 0 0 0,0 0 0 0 0,0 0 0 0 0,0 0 1 0 0,0 0-1 0 0,0 0 0 0 0,0 0 0 0 0,1 0 0 0 0,-1 0 0 0 0,0 0 0 0 0,0-1 0 0 0,1 1 0 0 0,-1 0 0 0 0,1-1 0 0 0,-1 1 1 0 0,1 0-1 0 0,0-1 0 0 0,-1 1 0 0 0,1-1 0 0 0,0 1 0 0 0,0-1 0 0 0,0 1 0 0 0,0 0 0 0 0,0-1 0 0 0,0 1 0 0 0,0-1 0 0 0,1 1 1 0 0,-1 0-1 0 0,1-1-8 0 0,1-23-37 0 0,2 0 1 0 0,0 0 0 0 0,2 0 0 0 0,1 1 0 0 0,0 0 0 0 0,2 0-1 0 0,1 1 1 0 0,1 0 0 0 0,1 1 0 0 0,1 0 0 0 0,12-15 36 0 0,-11 12-30 0 0,13-23-39 0 0,3 1 1 0 0,2 1 0 0 0,1 2-1 0 0,3 1 1 0 0,1 1 0 0 0,2 3 0 0 0,2 1-1 0 0,1 2 1 0 0,2 2 0 0 0,1 1 0 0 0,37-18 68 0 0,-72 46-3 0 0,0 1 1 0 0,1 0-1 0 0,0 0 1 0 0,-1 1-1 0 0,1 1 1 0 0,0 0-1 0 0,0 0 1 0 0,0 1-1 0 0,9 0 3 0 0,-18 2-5 0 0,0-1 0 0 0,1 1 0 0 0,-1-1 0 0 0,0 1 0 0 0,0 0 0 0 0,0 0 0 0 0,0 0 0 0 0,0 0 0 0 0,0 0 0 0 0,0 0 0 0 0,0 0 1 0 0,-1 1-1 0 0,1-1 0 0 0,0 1 0 0 0,-1-1 0 0 0,1 1 0 0 0,-1 0 0 0 0,1-1 0 0 0,-1 1 0 0 0,0 0 0 0 0,0 0 0 0 0,0 0 0 0 0,0 0 0 0 0,0 0 0 0 0,0 0 0 0 0,-1 0 0 0 0,1 1 0 0 0,-1-1 0 0 0,1 0 0 0 0,-1 0 0 0 0,0 0 0 0 0,0 1 0 0 0,0-1 0 0 0,0 0 0 0 0,0 1 5 0 0,-7 84-46 0 0,-2-61 66 0 0,-1 0 0 0 0,-2-1 1 0 0,0 0-1 0 0,-1-1 0 0 0,-2 0 0 0 0,0-1 0 0 0,-9 8-20 0 0,10-9-71 0 0,-2-1-1 0 0,0 0 0 0 0,-1-2 1 0 0,-1 0-1 0 0,0 0 1 0 0,-2-2-1 0 0,0 0 0 0 0,-1-2 1 0 0,-1 0-1 0 0,-7 3 72 0 0,-17-4-1433 0 0,16-13-2402 0 0,14-23-10532 0 0,16 15 12951 0 0</inkml:trace>
  <inkml:trace contextRef="#ctx0" brushRef="#br0" timeOffset="678.429">612 792 0 0 0,'0'0'2080'0'0,"0"0"-95"0"0,0 0 129 0 0,0 0 171 0 0,0 0 24 0 0,0 0-197 0 0,0 0-294 0 0,35 9-264 0 0,112 25-210 0 0,-41-26 863 0 0,-69-13-1605 0 0,0-2 0 0 0,-1-1-1 0 0,0-2 1 0 0,-1-1-1 0 0,0-2 1 0 0,-1-1 0 0 0,22-14-602 0 0,-44 22 64 0 0,0 0 0 0 0,-1-1 1 0 0,0-1-1 0 0,0 0 0 0 0,-1 0 1 0 0,0-1-1 0 0,0-1 0 0 0,-1 1 1 0 0,0-2-1 0 0,-1 1 0 0 0,0-1 0 0 0,0 0 1 0 0,-2-1-1 0 0,1 0 0 0 0,-1 0 1 0 0,-1 0-1 0 0,0-1 0 0 0,-1 0 1 0 0,0 1-1 0 0,-1-2 0 0 0,-1 1 0 0 0,0 0 1 0 0,0-7-65 0 0,-2 17-30 0 0,0 0 1 0 0,-1 0 0 0 0,1 1-1 0 0,-1-1 1 0 0,1 0-1 0 0,-1 1 1 0 0,0-1-1 0 0,0 1 1 0 0,0-1 0 0 0,-1 1-1 0 0,1-1 1 0 0,0 1-1 0 0,-1 0 1 0 0,1 0 0 0 0,-1 0-1 0 0,0-1 1 0 0,0 2-1 0 0,0-1 1 0 0,0 0-1 0 0,0 0 1 0 0,0 1 0 0 0,-1-1-1 0 0,1 1 1 0 0,0-1-1 0 0,-1 1 1 0 0,1 0 0 0 0,-1 0-1 0 0,0 0 1 0 0,1 1-1 0 0,-1-1 1 0 0,0 1-1 0 0,1-1 1 0 0,-1 1 0 0 0,0 0-1 0 0,0 0 30 0 0,-3-1-98 0 0,-1 1 0 0 0,0 1 0 0 0,1-1 1 0 0,-1 1-1 0 0,1 0 0 0 0,-1 0 0 0 0,1 1 0 0 0,-1 0 0 0 0,1 0 0 0 0,0 1 0 0 0,0 0 0 0 0,0 0 0 0 0,0 0 0 0 0,-1 1 98 0 0,-10 9-93 0 0,1 0 0 0 0,0 1 0 0 0,1 0 0 0 0,1 1 0 0 0,0 1 0 0 0,1 0 0 0 0,1 1 0 0 0,0 0 0 0 0,1 1 0 0 0,1 0 0 0 0,1 1-1 0 0,1 0 1 0 0,0 1 0 0 0,-1 8 93 0 0,6-21-15 0 0,1 1-1 0 0,1-1 0 0 0,0 0 0 0 0,0 1 0 0 0,0 0 0 0 0,1-1 1 0 0,0 1-1 0 0,0-1 0 0 0,1 1 0 0 0,0-1 0 0 0,0 1 1 0 0,1-1-1 0 0,0 1 0 0 0,0-1 0 0 0,1 0 0 0 0,0 0 1 0 0,0 0-1 0 0,1 0 0 0 0,-1-1 0 0 0,1 0 0 0 0,1 1 0 0 0,-1-1 1 0 0,1-1-1 0 0,1 1 0 0 0,-1-1 0 0 0,1 0 0 0 0,-1 0 1 0 0,5 2 15 0 0,5 0 46 0 0,0 0 0 0 0,1-1 1 0 0,0-1-1 0 0,0 0 0 0 0,0-1 0 0 0,0-1 1 0 0,1-1-1 0 0,0 0 0 0 0,-1-1 1 0 0,1-1-1 0 0,0 0 0 0 0,0-1 1 0 0,-1-1-1 0 0,1-1 0 0 0,12-3-46 0 0,-1-3 174 0 0,-1-1 0 0 0,1-1 0 0 0,-2-1 0 0 0,0-2 0 0 0,0 0 0 0 0,-1-2 0 0 0,-1 0-1 0 0,-1-2 1 0 0,0-1 0 0 0,-1-1 0 0 0,-1 0 0 0 0,-1-2 0 0 0,5-8-174 0 0,-3-2 63 0 0,-1 0-1 0 0,-1-2 1 0 0,-2 0 0 0 0,-1-2-1 0 0,-1-2-62 0 0,2-60-92 0 0,-18 96 75 0 0,0 1 0 0 0,0 0 0 0 0,0 0 1 0 0,0 0-1 0 0,-1 0 0 0 0,1 0 0 0 0,0 0 0 0 0,-1 0 0 0 0,1 0 0 0 0,-1 0 0 0 0,1 0 0 0 0,-1 0 0 0 0,0 0 0 0 0,1 0 0 0 0,-1 0 0 0 0,0 0 0 0 0,0 0 1 0 0,1 0-1 0 0,-1 1 0 0 0,0-1 0 0 0,0 0 0 0 0,0 1 0 0 0,0-1 0 0 0,0 1 0 0 0,0-1 0 0 0,0 1 0 0 0,0-1 0 0 0,0 1 0 0 0,0 0 0 0 0,0-1 0 0 0,-1 1 1 0 0,1 0-1 0 0,0 0 0 0 0,0 0 0 0 0,0 0 0 0 0,0 0 0 0 0,0 0 0 0 0,0 0 0 0 0,-1 0 0 0 0,1 0 0 0 0,0 1 0 0 0,0-1 0 0 0,0 0 0 0 0,-1 1 17 0 0,-47 23-639 0 0,43-19 611 0 0,0 0-1 0 0,0 1 1 0 0,0-1 0 0 0,1 1 0 0 0,0 1 0 0 0,0-1-1 0 0,0 0 1 0 0,1 1 0 0 0,0 0 0 0 0,0 0-1 0 0,1 1 1 0 0,0-1 0 0 0,0 1 0 0 0,1-1 0 0 0,0 1-1 0 0,0 0 1 0 0,1 0 0 0 0,0 0 0 0 0,0 0-1 0 0,1 0 1 0 0,0 0 0 0 0,0 0 0 0 0,1 0-1 0 0,0 1 29 0 0,4-2-22 0 0,-1 0-1 0 0,1-1 1 0 0,0 0-1 0 0,0 0 0 0 0,1 0 1 0 0,-1 0-1 0 0,1-1 0 0 0,1 0 1 0 0,-1 0-1 0 0,1-1 0 0 0,0 0 1 0 0,0 0-1 0 0,0 0 0 0 0,2 0 23 0 0,22 13-7 0 0,-18-10 48 0 0,0 0 0 0 0,0 0 0 0 0,-1 1 0 0 0,0 1 0 0 0,-1 0 0 0 0,0 0 0 0 0,0 1 0 0 0,-1 1 0 0 0,0 0 0 0 0,-1 0 0 0 0,0 1 0 0 0,-1 0 0 0 0,-1 0 0 0 0,1 1 0 0 0,-2 0 0 0 0,0 0 0 0 0,0 1 0 0 0,-2 0 0 0 0,1 0 0 0 0,-2 0 0 0 0,0 0 0 0 0,0 4-41 0 0,-15 48-233 0 0,11-47-2165 0 0,1-12-9391 0 0,0-7 3164 0 0</inkml:trace>
  <inkml:trace contextRef="#ctx0" brushRef="#br0" timeOffset="1411.729">2337 225 7082 0 0,'0'0'1298'0'0,"0"0"-631"0"0,0 0-253 0 0,0 0 163 0 0,0 0 317 0 0,0 0 233 0 0,0 0 55 0 0,0 0-69 0 0,0 0-70 0 0,0 0-82 0 0,0 0-77 0 0,31 14-69 0 0,101 43-95 0 0,-128-55-666 0 0,-1 0 1 0 0,1 0-1 0 0,0-1 0 0 0,-1 1 0 0 0,1-1 0 0 0,0 0 0 0 0,0 0 0 0 0,0 0 0 0 0,0 0 0 0 0,0-1 1 0 0,0 0-1 0 0,0 0 0 0 0,0 0 0 0 0,0 0 0 0 0,0 0 0 0 0,0-1 0 0 0,0 0 0 0 0,0 0 1 0 0,2 0-55 0 0,5-3 176 0 0,0 1-91 0 0,0-1 1 0 0,0 0 0 0 0,0 0-1 0 0,-1-2 1 0 0,0 1 0 0 0,0-1 0 0 0,0 0-1 0 0,0-1 1 0 0,-1 0 0 0 0,-1-1 0 0 0,1 0-1 0 0,-1 0 1 0 0,0-1 0 0 0,-1 0-1 0 0,0 0 1 0 0,0-1 0 0 0,-1 0 0 0 0,0 0-1 0 0,-1 0 1 0 0,0-1 0 0 0,-1 0-1 0 0,0 0 1 0 0,-1 0 0 0 0,0 0 0 0 0,0 0-1 0 0,-2-1 1 0 0,1 1 0 0 0,-1-1-1 0 0,-1-8-85 0 0,-20-17-312 0 0,7 63-245 0 0,1 70 515 0 0,4 1-1 0 0,4 0 1 0 0,5 25 42 0 0,-2 74 2 0 0,-2-109-14 0 0,4-17-18 0 0,-3-1 0 0 0,-3 1 0 0 0,-3-1-1 0 0,-3-1 1 0 0,-3 0 0 0 0,-3 0 0 0 0,-12 27 30 0 0,23-82 2 0 0,0 1 0 0 0,0-1 0 0 0,-1 0 0 0 0,-1-1 0 0 0,0 1 0 0 0,-1-1 0 0 0,0-1 0 0 0,-1 0 0 0 0,0 0 0 0 0,0-1 0 0 0,-2 0 0 0 0,1-1 0 0 0,-1 0 0 0 0,0-1 0 0 0,-1 0 0 0 0,0-1 0 0 0,0-1 0 0 0,0 0 0 0 0,-1-1 0 0 0,0 0 0 0 0,0-1 0 0 0,0 0 0 0 0,-1-1 0 0 0,1-1 1 0 0,-1 0-1 0 0,0-1 0 0 0,-13-1-2 0 0,22-1 17 0 0,0 0 1 0 0,0 0-1 0 0,1-1 1 0 0,-1 1 0 0 0,0-1-1 0 0,0 0 1 0 0,1-1 0 0 0,0 0-1 0 0,-1 1 1 0 0,1-2-1 0 0,0 1 1 0 0,0-1 0 0 0,1 1-1 0 0,-1-1 1 0 0,1 0 0 0 0,0-1-1 0 0,0 1 1 0 0,0-1-1 0 0,0 0 1 0 0,1 0 0 0 0,0 0-1 0 0,0 0 1 0 0,1-1-1 0 0,-1 1 1 0 0,1-1 0 0 0,-1-5-18 0 0,-1 0 33 0 0,1-1 1 0 0,0 1-1 0 0,1-1 1 0 0,0 0-1 0 0,1 1 1 0 0,0-1-1 0 0,1 0 1 0 0,1 0-1 0 0,0 0 1 0 0,0 0-1 0 0,1 1 1 0 0,1-1-1 0 0,0-2-33 0 0,13-16 27 0 0,0 1 1 0 0,2 1-1 0 0,1 1 0 0 0,2 0 0 0 0,0 2 0 0 0,2 0 1 0 0,0 1-1 0 0,2 2 0 0 0,1 0 0 0 0,0 2 1 0 0,2 1-1 0 0,0 1 0 0 0,27-13-27 0 0,-39 21-3 0 0,190-93-802 0 0,-133 78-3550 0 0,2 4-5791 0 0,-36 9 3310 0 0,-28 10 6429 0 0</inkml:trace>
  <inkml:trace contextRef="#ctx0" brushRef="#br0" timeOffset="1704.939">3104 660 1608 0 0,'0'0'3462'0'0,"0"0"-320"0"0,0 0-470 0 0,0 0-424 0 0,0 0-351 0 0,0 0-381 0 0,0 0-416 0 0,0 0-324 0 0,0 0-198 0 0,0 0-134 0 0,0 0-103 0 0,0 0-77 0 0,0 0-73 0 0,-21 21-72 0 0,-65 69-41 0 0,47-26 7 0 0,38-55-79 0 0,-1-4 14 0 0,0 1-1 0 0,0 0 1 0 0,1 0 0 0 0,0 0-1 0 0,1 0 1 0 0,-1 0 0 0 0,1 0-1 0 0,0 0 1 0 0,0 0 0 0 0,1 0-1 0 0,0 0 1 0 0,0 0 0 0 0,0 0-1 0 0,1-1 1 0 0,0 1 0 0 0,0 0-1 0 0,0-1 1 0 0,1 1 0 0 0,-1-1-1 0 0,2 0 1 0 0,-1 0 0 0 0,0 0-1 0 0,1 0 1 0 0,0-1 0 0 0,0 1-1 0 0,0-1 1 0 0,1 0 0 0 0,-1 0-1 0 0,1-1 1 0 0,0 1-1 0 0,4 1-18 0 0,0-1 119 0 0,-1 0 0 0 0,1-1 0 0 0,0-1 1 0 0,0 1-1 0 0,0-1 0 0 0,1-1 1 0 0,-1 0-1 0 0,0 0 0 0 0,1 0 1 0 0,-1-2-1 0 0,1 1 0 0 0,-1-1 1 0 0,0 0-1 0 0,0-1 0 0 0,1 0 0 0 0,-1-1 1 0 0,0 1-1 0 0,-1-2 0 0 0,1 1 1 0 0,-1-1-1 0 0,1-1 0 0 0,-1 0 1 0 0,0 0-1 0 0,4-3-120 0 0,-2 0 89 0 0,0-1 1 0 0,0 1-1 0 0,0-2 1 0 0,-1 1-1 0 0,-1-1 1 0 0,0-1-1 0 0,0 1 1 0 0,-1-1-1 0 0,0-1 1 0 0,-1 1-1 0 0,0-1 1 0 0,-1 0-1 0 0,0-1 1 0 0,-1 1-1 0 0,0-1 1 0 0,-1 0-1 0 0,0-5-89 0 0,-6-111-739 0 0,-36 55-2586 0 0,12 60-808 0 0,8 12-3900 0 0,12 2-1282 0 0</inkml:trace>
  <inkml:trace contextRef="#ctx0" brushRef="#br0" timeOffset="1945.961">3572 1113 9314 0 0,'0'0'2653'0'0,"0"0"-996"0"0,0 0-172 0 0,0 0 115 0 0,0 0-5 0 0,0 0-213 0 0,0 0-346 0 0,0 0-189 0 0,16-35-83 0 0,47-108-63 0 0,-18 6 748 0 0,-39 119-1497 0 0,1 0 1 0 0,0 0 0 0 0,2 1 0 0 0,0 0-1 0 0,1 0 1 0 0,0 1 0 0 0,1 0 0 0 0,1 1-1 0 0,1 0 1 0 0,0 1 0 0 0,1 1 0 0 0,0 0-1 0 0,1 0 1 0 0,1 2 0 0 0,0 0 0 0 0,0 1 0 0 0,1 0-1 0 0,0 1 1 0 0,15-4 47 0 0,18 6-4632 0 0,-33 7-138 0 0,-2 2-3852 0 0,-6 1 3061 0 0</inkml:trace>
  <inkml:trace contextRef="#ctx0" brushRef="#br0" timeOffset="2687.018">3901 1105 0 0 0,'0'0'840'0'0,"0"0"506"0"0,0 0 285 0 0,0 0 325 0 0,0 0 257 0 0,0 0 67 0 0,0 0-197 0 0,0 0-298 0 0,0 0-273 0 0,0 0-214 0 0,0 0-138 0 0,0 0-117 0 0,0 0-118 0 0,14-19-151 0 0,97-131 805 0 0,-90 121-1401 0 0,1 1 1 0 0,1 1 0 0 0,1 1 0 0 0,2 1-1 0 0,0 2 1 0 0,2 0 0 0 0,0 1-1 0 0,4 1-178 0 0,-31 20-1 0 0,0 0 0 0 0,0-1 0 0 0,0 1 0 0 0,0 0 0 0 0,0 0 0 0 0,0 1 0 0 0,0-1 0 0 0,0 0 0 0 0,0 0 0 0 0,0 0 0 0 0,0 1 0 0 0,1-1 0 0 0,-1 0 0 0 0,0 1 0 0 0,1 0 0 0 0,-1-1 0 0 0,0 1 0 0 0,1 0 0 0 0,-1-1 0 0 0,1 1 0 0 0,-1 0-1 0 0,0 0 1 0 0,1 0 0 0 0,-1 0 0 0 0,1 0 0 0 0,-1 1 0 0 0,0-1 0 0 0,1 0 0 0 0,-1 1 0 0 0,0-1 0 0 0,1 1 0 0 0,-1-1 0 0 0,0 1 0 0 0,1 0 0 0 0,-1-1 0 0 0,0 1 0 0 0,0 0 0 0 0,0 0 0 0 0,0 0 0 0 0,0 0 0 0 0,0 0 0 0 0,0 0 0 0 0,0 0 0 0 0,0 0-1 0 0,0 0 1 0 0,-1 0 0 0 0,1 1 0 0 0,0-1 0 0 0,-1 0 0 0 0,1 1 0 0 0,-1-1 0 0 0,0 0 0 0 0,1 1 0 0 0,-1-1 0 0 0,0 1 1 0 0,2 127 261 0 0,1-127-248 0 0,-1-1-1 0 0,1-1 0 0 0,-1 1 0 0 0,1 0 0 0 0,-1 0 0 0 0,1-1 0 0 0,-1 0 0 0 0,1 1 1 0 0,0-1-1 0 0,-1 0 0 0 0,1 0 0 0 0,-1-1 0 0 0,1 1 0 0 0,-1 0 0 0 0,1-1 0 0 0,0 0 0 0 0,-1 1 1 0 0,0-1-1 0 0,1 0 0 0 0,-1 0 0 0 0,1-1 0 0 0,-1 1 0 0 0,2-1-12 0 0,210-125 459 0 0,-122 92-468 0 0,-75 76 89 0 0,-14 165 256 0 0,-3-204-372 0 0,0 0-1 0 0,1 0 1 0 0,0 0 0 0 0,-1 0 0 0 0,1 0 0 0 0,0 0 0 0 0,0 0-1 0 0,0 0 1 0 0,0 0 0 0 0,0-1 0 0 0,1 1 0 0 0,-1 0 0 0 0,1-1-1 0 0,-1 1 1 0 0,1-1 0 0 0,-1 1 0 0 0,1-1 0 0 0,0 0 0 0 0,-1 0 0 0 0,1 1-1 0 0,0-1 1 0 0,0-1 0 0 0,0 1 0 0 0,0 0 0 0 0,0 0 0 0 0,0-1-1 0 0,0 1 1 0 0,0-1 0 0 0,0 0 0 0 0,1 1 0 0 0,-1-1 0 0 0,0 0-1 0 0,0 0 1 0 0,0 0 0 0 0,1-1 36 0 0,74-18-7636 0 0,-59 9 953 0 0,-4 5-2935 0 0</inkml:trace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3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35.8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373 348 4977 0 0,'0'0'2783'0'0,"0"0"-1082"0"0,0 0-446 0 0,0 0 69 0 0,0 0 115 0 0,0 0-1 0 0,0 0-208 0 0,0 0-303 0 0,0 0-245 0 0,0 0-161 0 0,0 0-122 0 0,-34 13-59 0 0,-109 44-31 0 0,137-55-282 0 0,1 0-1 0 0,0 0 0 0 0,0 1 0 0 0,0 0 0 0 0,0 0 0 0 0,0 0 0 0 0,1 0 1 0 0,0 1-1 0 0,-1-1 0 0 0,1 1 0 0 0,0 0 0 0 0,1 1 0 0 0,-1-1 0 0 0,1 1 0 0 0,0 0 1 0 0,-1 2-27 0 0,-7 9 95 0 0,-2 2-49 0 0,0 1-1 0 0,1 0 1 0 0,1 0 0 0 0,1 1 0 0 0,1 0 0 0 0,0 1-1 0 0,2 0 1 0 0,0 1 0 0 0,1-1 0 0 0,2 1 0 0 0,0 0-1 0 0,1 0 1 0 0,1 1 0 0 0,2-1 0 0 0,0 1-46 0 0,2-15-55 0 0,0 1 0 0 0,0 0 0 0 0,1-1 0 0 0,1 0 0 0 0,-1 1 0 0 0,1-1 0 0 0,1-1 0 0 0,0 1 1 0 0,0-1-1 0 0,0 1 0 0 0,1-1 0 0 0,0-1 0 0 0,0 1 0 0 0,1-1 0 0 0,-1 0 0 0 0,1-1 0 0 0,1 0 0 0 0,-1 0 0 0 0,1 0 1 0 0,0-1-1 0 0,0 0 0 0 0,6 2 55 0 0,0 0-1003 0 0,1-1 0 0 0,-1-1 0 0 0,1 0 1 0 0,0 0-1 0 0,0-2 0 0 0,0 0 0 0 0,0 0 1 0 0,5-2 1002 0 0,29 0-7662 0 0,-33 0 4028 0 0</inkml:trace>
  <inkml:trace contextRef="#ctx0" brushRef="#br0" timeOffset="895.59">727 591 2072 0 0,'0'0'1798'0'0,"0"0"-196"0"0,0 0 1 0 0,0 0 115 0 0,0 0 17 0 0,0 0-188 0 0,0 0-312 0 0,0 0-321 0 0,0 0-280 0 0,0 0-177 0 0,-10 31-133 0 0,-28 98-72 0 0,37-127-238 0 0,0 0 0 0 0,0 0 0 0 0,0 0-1 0 0,0 1 1 0 0,0-1 0 0 0,1 1 0 0 0,-1-1-1 0 0,1 0 1 0 0,0 1 0 0 0,-1-1 0 0 0,1 1-1 0 0,0-1 1 0 0,1 1 0 0 0,-1-1 0 0 0,0 1-1 0 0,1-1 1 0 0,-1 0 0 0 0,1 1-1 0 0,0-1 1 0 0,0 0 0 0 0,0 1 0 0 0,0-1-1 0 0,0 0 1 0 0,0 0 0 0 0,1 1-14 0 0,3 4 55 0 0,1 0 38 0 0,0-1 1 0 0,0 1-1 0 0,1-1 0 0 0,-1-1 0 0 0,1 1 1 0 0,1-1-1 0 0,-1 0 0 0 0,1-1 0 0 0,0 1 1 0 0,0-1-1 0 0,0-1 0 0 0,1 0 0 0 0,-1 0 1 0 0,1-1-1 0 0,-1 0 0 0 0,1 0 0 0 0,0-1 0 0 0,0 0 1 0 0,0-1-1 0 0,0 0 0 0 0,0 0 0 0 0,0-1 1 0 0,-1 0-1 0 0,7-1-93 0 0,-3-2 213 0 0,0 0-1 0 0,0-1 1 0 0,-1 0-1 0 0,0-1 1 0 0,0 0 0 0 0,0-1-1 0 0,-1 0 1 0 0,0-1-1 0 0,0 0 1 0 0,-1 0 0 0 0,0-1-1 0 0,7-9-212 0 0,-9 11 55 0 0,-1 0 0 0 0,0-1-1 0 0,-1 0 1 0 0,1 0 0 0 0,-1-1 0 0 0,-1 1-1 0 0,0-1 1 0 0,0 0 0 0 0,0 0 0 0 0,-1 0-1 0 0,-1-1 1 0 0,0 1 0 0 0,0-1 0 0 0,-1 0-1 0 0,0 1 1 0 0,0-1 0 0 0,-1 0 0 0 0,0 0-1 0 0,-1 1 1 0 0,-2-8-55 0 0,1 11-81 0 0,-1 0-1 0 0,0 0 1 0 0,-1 0 0 0 0,1 1-1 0 0,-1-1 1 0 0,-1 1 0 0 0,1 0-1 0 0,0 0 1 0 0,-1 1 0 0 0,0-1-1 0 0,0 1 1 0 0,-1 0 0 0 0,1 0-1 0 0,-1 1 1 0 0,0-1-1 0 0,0 1 1 0 0,0 1 0 0 0,0-1-1 0 0,-1 1 1 0 0,-3-1 81 0 0,7 2-93 0 0,-1 0 0 0 0,1 0 0 0 0,0 0 0 0 0,-1 0 0 0 0,0 0 0 0 0,1 1 0 0 0,-1 0 0 0 0,1 0 0 0 0,-1 0 0 0 0,0 0 0 0 0,1 0 0 0 0,-1 1 0 0 0,1-1 0 0 0,-1 1 0 0 0,1 0 0 0 0,-1 0 0 0 0,1 1 0 0 0,0-1-1 0 0,-1 1 1 0 0,1-1 0 0 0,0 1 0 0 0,0 0 0 0 0,0 0 0 0 0,0 1 0 0 0,1-1 0 0 0,-1 0 0 0 0,0 1 0 0 0,1 0 0 0 0,0-1 0 0 0,0 1 0 0 0,0 0 0 0 0,0 0 0 0 0,0 1 0 0 0,0-1 0 0 0,1 0 0 0 0,0 0 0 0 0,-1 1 0 0 0,1-1 0 0 0,0 1 0 0 0,1-1 0 0 0,-1 1 0 0 0,1-1 0 0 0,-1 1 0 0 0,1 0 0 0 0,0-1 0 0 0,1 1 0 0 0,-1-1 0 0 0,0 1 0 0 0,1 0 0 0 0,0-1 0 0 0,0 1-1 0 0,0-1 1 0 0,0 0 0 0 0,1 1 0 0 0,-1-1 0 0 0,1 0 0 0 0,0 0 0 0 0,0 0 0 0 0,0 0 0 0 0,0 0 0 0 0,1 0 0 0 0,-1 0 93 0 0,14 5 76 0 0,-1 0-1 0 0,1-1 1 0 0,1-1 0 0 0,-1 0-1 0 0,1-1 1 0 0,0-1 0 0 0,0 0-1 0 0,0-1 1 0 0,0-1-1 0 0,1-1 1 0 0,-1-1 0 0 0,1 0-1 0 0,11-2-75 0 0,-22 2 36 0 0,16-1 222 0 0,0-1 0 0 0,0-1 0 0 0,0 0 0 0 0,-1-2 0 0 0,0-1 0 0 0,0-1-1 0 0,0 0 1 0 0,-1-2 0 0 0,0 0 0 0 0,1-2-258 0 0,64-35 888 0 0,-108 96 693 0 0,19-45-1577 0 0,0 0 0 0 0,0-1 1 0 0,0 1-1 0 0,1 0 0 0 0,0 0 0 0 0,0 1 1 0 0,0-1-1 0 0,1 0 0 0 0,-1 1 0 0 0,1-1 1 0 0,1 0-1 0 0,-1 1 0 0 0,1 0 0 0 0,0-1 1 0 0,0 1-1 0 0,0-1 0 0 0,1 1 0 0 0,0-1 1 0 0,0 0-1 0 0,1 1 0 0 0,-1-1 1 0 0,1 0-1 0 0,0 0 0 0 0,0 0 0 0 0,1 0 1 0 0,0 0-1 0 0,0 0 0 0 0,0-1 0 0 0,0 1 1 0 0,1-1-1 0 0,2 3-4 0 0,0-3 45 0 0,0-1 0 0 0,1 1-1 0 0,-1-1 1 0 0,1 0 0 0 0,0-1 0 0 0,0 1 0 0 0,0-2 0 0 0,0 1 0 0 0,0-1 0 0 0,0 0 0 0 0,1 0-1 0 0,-1 0 1 0 0,0-1 0 0 0,1-1 0 0 0,-1 1 0 0 0,0-1 0 0 0,1 0 0 0 0,-1-1 0 0 0,0 0-1 0 0,0 0 1 0 0,0 0 0 0 0,0-1 0 0 0,0-1-45 0 0,148-92 1461 0 0,-135 81-1320 0 0,119-95 320 0 0,-137 112-535 0 0,-1 1 0 0 0,1 0 0 0 0,0-1 0 0 0,-1 1 0 0 0,0 0 0 0 0,0 0 0 0 0,0 0 0 0 0,0 0 0 0 0,0 0 0 0 0,-1 0 0 0 0,1 0 0 0 0,-1 1 0 0 0,0-1 0 0 0,0 0 0 0 0,0 0 0 0 0,0 0 0 0 0,0 0-1 0 0,-1 0 1 0 0,1 0 0 0 0,-1 1 0 0 0,0-1 74 0 0,1 8-88 0 0,0-7 82 0 0,0 0-1 0 0,1 0 1 0 0,-1-1 0 0 0,1 1-1 0 0,0 0 1 0 0,1 0 0 0 0,-1-1-1 0 0,1 1 1 0 0,-1-1 0 0 0,1 1-1 0 0,0-1 1 0 0,0 0 0 0 0,1 1-1 0 0,-1-1 1 0 0,0 0 0 0 0,1-1-1 0 0,0 1 1 0 0,0 0-1 0 0,0-1 1 0 0,0 1 0 0 0,0-1-1 0 0,1 0 1 0 0,-1 0 0 0 0,0-1-1 0 0,1 1 1 0 0,0-1 0 0 0,-1 1-1 0 0,1-1 1 0 0,0 0 0 0 0,0 0-1 0 0,-1-1 1 0 0,4 1 6 0 0,6 1 50 0 0,0 0 0 0 0,0-1 0 0 0,0-1 1 0 0,0 0-1 0 0,1-1 0 0 0,-1 0 0 0 0,0-1 0 0 0,0 0 0 0 0,3-2-50 0 0,0 0 81 0 0,-1-1-1 0 0,-1-1 0 0 0,1 0 0 0 0,-1-1 1 0 0,0 0-1 0 0,0-2 0 0 0,-1 1 1 0 0,0-1-1 0 0,-1-1 0 0 0,0 0 1 0 0,0-1-1 0 0,-1-1 0 0 0,4-5-80 0 0,-8 8 14 0 0,0 0 0 0 0,0 0-1 0 0,-1-1 1 0 0,0 0 0 0 0,-1 0 0 0 0,0-1-1 0 0,0 0 1 0 0,-1 0 0 0 0,-1 0-1 0 0,0 0 1 0 0,0 0 0 0 0,-1 0-1 0 0,-1-1 1 0 0,0 1 0 0 0,0-1-14 0 0,-33 5-4977 0 0,11 17-6604 0 0,18-7 4211 0 0</inkml:trace>
  <inkml:trace contextRef="#ctx0" brushRef="#br0" timeOffset="1671.365">2356 539 0 0 0,'0'0'428'0'0,"0"0"527"0"0,0 0 132 0 0,0 0 32 0 0,0 0 52 0 0,0 0 1 0 0,0 0-37 0 0,-1 3-88 0 0,1-3-934 0 0,1-1 0 0 0,-1 1 1 0 0,0 0-1 0 0,0-1 0 0 0,0 1 1 0 0,1 0-1 0 0,-1-1 0 0 0,0 1 1 0 0,1 0-1 0 0,-1-1 0 0 0,0 1 1 0 0,0 0-1 0 0,1 0 0 0 0,-1 0 0 0 0,0-1 1 0 0,1 1-1 0 0,-1 0 0 0 0,1 0 1 0 0,-1 0-1 0 0,0 0 0 0 0,1 0 1 0 0,-1 0-1 0 0,0 0 0 0 0,1 0 1 0 0,-1 0-1 0 0,1 0 0 0 0,-1 0 1 0 0,0 0-1 0 0,1 0 0 0 0,-1 0 1 0 0,1 0-1 0 0,-1 0 0 0 0,0 0 0 0 0,1 0 1 0 0,-1 0-1 0 0,0 0 0 0 0,1 1 1 0 0,-1-1-1 0 0,0 0 0 0 0,1 0 1 0 0,-1 0-1 0 0,0 1 0 0 0,1-1 1 0 0,-1 0-1 0 0,0 1 0 0 0,0-1 1 0 0,1 0-1 0 0,-1 0 0 0 0,0 1 1 0 0,0-1-1 0 0,1 1-113 0 0,27-37 3048 0 0,13-67 1194 0 0,-14-62-3031 0 0,-25-34-1008 0 0,-3 197-231 0 0,0 0 0 0 0,1 0-1 0 0,-1 0 1 0 0,0 0 0 0 0,0 0 0 0 0,0 0 0 0 0,0 0 0 0 0,0 0 0 0 0,-1 1 0 0 0,1-1 0 0 0,-1 0-1 0 0,1 1 1 0 0,-1-1 0 0 0,1 1 0 0 0,-1-1 0 0 0,0 1 0 0 0,0 0 0 0 0,0 0 0 0 0,0 0-1 0 0,0 0 1 0 0,0 0 0 0 0,0 0 0 0 0,0 0 0 0 0,0 1 0 0 0,0-1 0 0 0,0 1 0 0 0,0 0-1 0 0,0-1 1 0 0,-1 1 0 0 0,1 0 0 0 0,0 0 0 0 0,0 1 0 0 0,0-1 0 0 0,-1 0 0 0 0,1 1 0 0 0,0-1-1 0 0,0 1 1 0 0,0 0 0 0 0,0-1 0 0 0,0 1 0 0 0,0 0 0 0 0,0 0 0 0 0,0 0 0 0 0,0 1-1 0 0,1-1 1 0 0,-1 0 0 0 0,0 1 0 0 0,1-1 0 0 0,-1 1 0 0 0,1 0 0 0 0,-1-1 0 0 0,1 1-1 0 0,0 0 1 0 0,0 0 0 0 0,0 0 0 0 0,0 0 0 0 0,0 0 0 0 0,0 1 28 0 0,-11 16 5 0 0,1 0 0 0 0,1 0 1 0 0,1 2-1 0 0,0-1 0 0 0,2 1 1 0 0,0 0-1 0 0,2 0 0 0 0,0 1 1 0 0,1 0-1 0 0,0 9-5 0 0,1-13 26 0 0,-1 1-1 0 0,2 0 1 0 0,1 0 0 0 0,0-1-1 0 0,1 1 1 0 0,1 0-1 0 0,1 0 1 0 0,0 0 0 0 0,2 0-1 0 0,0-1 1 0 0,1 0-1 0 0,1 0 1 0 0,0 0 0 0 0,2 0-1 0 0,0-1 1 0 0,1-1-1 0 0,0 1 1 0 0,2-1 0 0 0,0-1-1 0 0,1 1-25 0 0,-4-5 74 0 0,2-1 0 0 0,-1 0 1 0 0,1 0-1 0 0,1-1 0 0 0,0 0 0 0 0,0-1 0 0 0,1 0 0 0 0,0-1 0 0 0,0 0 0 0 0,0-1 0 0 0,1 0 1 0 0,0-1-1 0 0,0-1 0 0 0,1 0 0 0 0,-1 0 0 0 0,1-2 0 0 0,0 0 0 0 0,0 0 0 0 0,0-1 0 0 0,0-1 1 0 0,4 0-75 0 0,23-24-1987 0 0,-35 15-2209 0 0,-2-1-3412 0 0,-2 6-1689 0 0</inkml:trace>
  <inkml:trace contextRef="#ctx0" brushRef="#br0" timeOffset="2383.509">3066 547 48 0 0,'0'0'1156'0'0,"0"0"59"0"0,0 0 253 0 0,0 0 412 0 0,0 0 284 0 0,0 0-5 0 0,0 0-189 0 0,0 0-298 0 0,0 0-271 0 0,0 0-204 0 0,0 0-194 0 0,0 0-173 0 0,-16-9-121 0 0,-50-28-116 0 0,64 37-557 0 0,1-1-1 0 0,0 0 1 0 0,-1 0-1 0 0,1 1 0 0 0,-1-1 1 0 0,1 1-1 0 0,-1-1 1 0 0,1 1-1 0 0,-1 0 0 0 0,1 0 1 0 0,-1 0-1 0 0,1-1 0 0 0,-1 1 1 0 0,1 1-1 0 0,-1-1 1 0 0,1 0-1 0 0,-1 0 0 0 0,1 0 1 0 0,-1 1-1 0 0,1-1 1 0 0,-1 1-1 0 0,1-1 0 0 0,-1 1 1 0 0,1 0-1 0 0,0 0 0 0 0,-1-1 1 0 0,1 1-1 0 0,0 0 1 0 0,0 0-1 0 0,0 0 0 0 0,0 0 1 0 0,-1 0-1 0 0,1 1 0 0 0,1-1 1 0 0,-1 0-1 0 0,0 0 1 0 0,0 1-1 0 0,0-1 0 0 0,1 1 1 0 0,-1 0-36 0 0,-1 1 33 0 0,-8 15 49 0 0,0 0 0 0 0,2 1 0 0 0,0-1 0 0 0,1 2 0 0 0,0-1 1 0 0,2 1-1 0 0,1 0 0 0 0,0 0 0 0 0,1 0 0 0 0,1 0 0 0 0,1 1 0 0 0,2 13-82 0 0,0-29 21 0 0,0-1 0 0 0,0 1 0 0 0,0 0 0 0 0,1 0-1 0 0,-1 0 1 0 0,1-1 0 0 0,1 1 0 0 0,-1-1 0 0 0,1 0 0 0 0,-1 1-1 0 0,1-1 1 0 0,0 0 0 0 0,1-1 0 0 0,-1 1 0 0 0,1 0-1 0 0,0-1 1 0 0,-1 0 0 0 0,1 0 0 0 0,1 0 0 0 0,-1 0 0 0 0,0-1-1 0 0,1 0 1 0 0,-1 0 0 0 0,1 0 0 0 0,0 0 0 0 0,0-1 0 0 0,-1 0-1 0 0,1 0 1 0 0,0 0 0 0 0,0 0 0 0 0,1-1-21 0 0,5 0 132 0 0,0-1 0 0 0,0 0 1 0 0,-1-1-1 0 0,1 0 0 0 0,-1-1 1 0 0,1 0-1 0 0,-1-1 0 0 0,0 0 1 0 0,0 0-1 0 0,-1-1 0 0 0,1 0 1 0 0,-1-1-1 0 0,0 0 0 0 0,5-5-132 0 0,15-11 142 0 0,-1-2-1 0 0,-1-1 1 0 0,0-2-1 0 0,-3 0 1 0 0,0-2-1 0 0,-1 0 1 0 0,-2-1-1 0 0,-1-2 1 0 0,-2 0-1 0 0,-1-1 1 0 0,12-34-142 0 0,-24 52-1 0 0,-1 0 1 0 0,-1 0-1 0 0,0 0 1 0 0,-1 0-1 0 0,-1-1 1 0 0,0 1-1 0 0,-1-1 1 0 0,-1 1-1 0 0,0 0 1 0 0,-1-1-1 0 0,-1 1 1 0 0,-1-4 0 0 0,2 11-41 0 0,0 0 0 0 0,-1 1 0 0 0,1-1 1 0 0,-2 0-1 0 0,1 1 0 0 0,-1 0 1 0 0,0 0-1 0 0,-1 0 0 0 0,1 0 0 0 0,-1 1 1 0 0,-1-1-1 0 0,1 1 0 0 0,-1 1 0 0 0,0-1 1 0 0,0 1-1 0 0,-1 0 0 0 0,0 0 0 0 0,1 1 1 0 0,-2 0-1 0 0,1 0 0 0 0,0 1 0 0 0,-1 0 1 0 0,-6-2 40 0 0,9 4-43 0 0,-1 0-1 0 0,1 1 1 0 0,-1-1 0 0 0,0 1 0 0 0,1 0 0 0 0,-1 1 0 0 0,0-1-1 0 0,1 1 1 0 0,-1 0 0 0 0,1 1 0 0 0,0-1 0 0 0,-1 1 0 0 0,1 0 0 0 0,0 1-1 0 0,0-1 1 0 0,0 1 0 0 0,0 0 0 0 0,0 0 0 0 0,1 0 0 0 0,-1 1-1 0 0,1 0 1 0 0,0 0 0 0 0,0 0 0 0 0,1 0 0 0 0,-1 1 43 0 0,-4 5-22 0 0,0 0 0 0 0,1 0 0 0 0,0 1 0 0 0,0 0 0 0 0,2 0 1 0 0,-1 1-1 0 0,1-1 0 0 0,1 1 0 0 0,0 0 0 0 0,-1 11 22 0 0,2-10 1 0 0,1 1 0 0 0,1-1-1 0 0,0 1 1 0 0,1-1 0 0 0,0 1-1 0 0,2 0 1 0 0,-1-1 0 0 0,1 0 0 0 0,1 1-1 0 0,1-1 1 0 0,-1 0 0 0 0,2 0 0 0 0,0-1-1 0 0,1 1 1 0 0,0-1 0 0 0,0 0 0 0 0,2-1-1 0 0,-1 1 1 0 0,2-1 0 0 0,0 1-1 0 0,21 15-74 0 0,1 0 1 0 0,1-2-1 0 0,1-1 1 0 0,1-2-1 0 0,1-1 1 0 0,1-2 0 0 0,1-2-1 0 0,1-1 1 0 0,0-2-1 0 0,0-1 1 0 0,2-2-1 0 0,-1-2 1 0 0,3-1 73 0 0,50 12-2189 0 0,-26-7-5976 0 0,-45-9 203 0 0</inkml:trace>
</inkml:ink>
</file>

<file path=ppt/ink/ink3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46.0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80 0 0,'0'0'2441'0'0,"0"0"-841"0"0,0 0-616 0 0,0 0-640 0 0,0 0-1160 0 0,0 0-928 0 0,0 0-1001 0 0,0 0 2601 0 0</inkml:trace>
</inkml:ink>
</file>

<file path=ppt/ink/ink3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44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108 177 1192 0 0,'0'0'1038'0'0,"0"0"-414"0"0,0 0-139 0 0,0 0 173 0 0,0 0 283 0 0,0 0 224 0 0,0 0 51 0 0,0 0-60 0 0,-1 32-120 0 0,-3 102-121 0 0,9 100 1650 0 0,-4-190-2239 0 0,0-21-111 0 0,0 0 0 0 0,-1 1 0 0 0,-1-1 0 0 0,-2 0 0 0 0,0 0 0 0 0,-2 0-1 0 0,0 0 1 0 0,-1-1 0 0 0,-8 18-215 0 0,14-38 57 0 0,-1-1 0 0 0,1 1 0 0 0,0-1 0 0 0,-1 1 0 0 0,1-1 0 0 0,-1 1-1 0 0,1-1 1 0 0,-1 0 0 0 0,0 1 0 0 0,0-1 0 0 0,1 0 0 0 0,-1 1 0 0 0,0-1 0 0 0,0 0 0 0 0,0 0-1 0 0,0 0 1 0 0,0 0 0 0 0,-1 0 0 0 0,1 0 0 0 0,0 0 0 0 0,0 0 0 0 0,-1-1 0 0 0,1 1 0 0 0,-1 0-1 0 0,1-1 1 0 0,0 1 0 0 0,-1-1 0 0 0,1 1 0 0 0,-1-1 0 0 0,1 0 0 0 0,-1 0 0 0 0,1 0-1 0 0,-1 0 1 0 0,1 0 0 0 0,-1 0 0 0 0,1 0 0 0 0,-1 0 0 0 0,1 0 0 0 0,-1-1 0 0 0,1 1 0 0 0,-1-1-1 0 0,1 1 1 0 0,-1-1 0 0 0,1 1 0 0 0,0-1 0 0 0,-1 0 0 0 0,1 0 0 0 0,0 0 0 0 0,0 0 0 0 0,0 0-1 0 0,-1 0 1 0 0,1 0 0 0 0,0 0 0 0 0,0 0 0 0 0,0 0 0 0 0,1 0 0 0 0,-1-1 0 0 0,0 1-57 0 0,-2-15 33 0 0,1-1 0 0 0,0 1 0 0 0,2 0 1 0 0,0-1-1 0 0,0 1 0 0 0,1 0 0 0 0,2-1 1 0 0,-1 1-1 0 0,2 0 0 0 0,0 0 0 0 0,1 0 1 0 0,0 1-1 0 0,2 0 0 0 0,6-14-33 0 0,-9 19 21 0 0,19-48-11 0 0,3 1 0 0 0,2 0 0 0 0,2 3 0 0 0,3 0-1 0 0,2 2 1 0 0,2 2 0 0 0,2 1 0 0 0,2 2-1 0 0,24-18-9 0 0,-59 59 19 0 0,1-1 0 0 0,0 2 0 0 0,0-1 0 0 0,0 1 0 0 0,1 0 0 0 0,-1 1 0 0 0,1-1 0 0 0,0 2 0 0 0,0-1 0 0 0,1 1 0 0 0,-1 0-1 0 0,1 1 1 0 0,0 0 0 0 0,0 0 0 0 0,-1 1 0 0 0,1 0-19 0 0,-6 3 13 0 0,0 1 0 0 0,0-1 1 0 0,-1 1-1 0 0,1 0 0 0 0,-1 0 0 0 0,1 0 0 0 0,-1 0 1 0 0,0 0-1 0 0,-1 0 0 0 0,1 1 0 0 0,0-1 0 0 0,-1 0 0 0 0,0 1 1 0 0,0 0-1 0 0,0-1 0 0 0,0 1 0 0 0,0 0 0 0 0,-1-1 0 0 0,0 1 1 0 0,1 0-1 0 0,-2-1 0 0 0,1 1 0 0 0,0 0 0 0 0,-1 0 0 0 0,1-1 1 0 0,-1 1-1 0 0,-1 2-13 0 0,2-2 18 0 0,-5 25 28 0 0,-2 0 0 0 0,0 0 0 0 0,-2-1 0 0 0,-2 0 0 0 0,0-1 0 0 0,-1 0 0 0 0,-2-1 0 0 0,-1 0 1 0 0,-1-1-1 0 0,-1-1 0 0 0,-5 5-46 0 0,0 4-17 0 0,9-13-176 0 0,-1 0 0 0 0,-1-1 0 0 0,-1 0 0 0 0,0-1 0 0 0,-1-1 0 0 0,-18 14 193 0 0,-36 1-7191 0 0,56-31-1219 0 0,13-1 4877 0 0</inkml:trace>
  <inkml:trace contextRef="#ctx0" brushRef="#br0" timeOffset="509.787">445 611 0 0 0,'0'0'575'0'0,"0"0"1114"0"0,0 0 435 0 0,0 0 187 0 0,0 0 63 0 0,0 0-218 0 0,33-7-376 0 0,105-23-335 0 0,-59-3 313 0 0,-63 22-1321 0 0,16-9-50 0 0,-2-2 0 0 0,0-1 0 0 0,-1-1 1 0 0,-1-2-1 0 0,-2-1 0 0 0,-1-1 0 0 0,-1-1 0 0 0,-1-1 1 0 0,16-27-388 0 0,-34 46 61 0 0,1 1 1 0 0,-2-1-1 0 0,1 0 0 0 0,-2 0 1 0 0,1 0-1 0 0,-1 0 1 0 0,-1-1-1 0 0,0 1 1 0 0,-1-1-1 0 0,0 1 0 0 0,-1-1 1 0 0,0 0-1 0 0,0 1 1 0 0,-2-2-62 0 0,2 10-10 0 0,-1 0 1 0 0,0 0 0 0 0,0 0-1 0 0,0 0 1 0 0,-1 0 0 0 0,1 0-1 0 0,-1 0 1 0 0,1 1 0 0 0,-1-1-1 0 0,0 0 1 0 0,0 1 0 0 0,0 0-1 0 0,0-1 1 0 0,-1 1-1 0 0,1 0 1 0 0,-1 0 0 0 0,1 0-1 0 0,-1 0 1 0 0,0 1 0 0 0,0-1-1 0 0,1 1 1 0 0,-1-1 0 0 0,0 1-1 0 0,0 0 1 0 0,-1 0-1 0 0,1 1 1 0 0,0-1 0 0 0,0 1-1 0 0,0-1 1 0 0,0 1 0 0 0,-2 0 9 0 0,-2 0-40 0 0,-1-1 1 0 0,1 2 0 0 0,0-1 0 0 0,-1 1 0 0 0,1 0-1 0 0,0 0 1 0 0,0 1 0 0 0,0 0 0 0 0,0 0-1 0 0,0 1 1 0 0,0 0 0 0 0,1 0 0 0 0,-3 2 39 0 0,3-2-20 0 0,-1 1 0 0 0,0 0-1 0 0,1 0 1 0 0,0 1 0 0 0,0-1 0 0 0,0 1 0 0 0,1 1 0 0 0,-1-1 0 0 0,1 1 0 0 0,1 0 0 0 0,-1 0 0 0 0,1 0 0 0 0,0 1 0 0 0,0-1 0 0 0,1 1 0 0 0,0 0 0 0 0,0 0 0 0 0,0 0 0 0 0,1 1 0 0 0,0-1 0 0 0,1 1 0 0 0,0-1-1 0 0,0 1 1 0 0,0-1 0 0 0,1 1 0 0 0,0 0 0 0 0,1-1 0 0 0,0 3 20 0 0,4-4-8 0 0,-1 0 1 0 0,2 0-1 0 0,-1-1 0 0 0,0 0 1 0 0,1 0-1 0 0,0 0 0 0 0,1 0 0 0 0,-1-1 1 0 0,1 0-1 0 0,-1 0 0 0 0,1-1 0 0 0,0 0 1 0 0,0 0-1 0 0,1-1 0 0 0,-1 0 0 0 0,1 0 1 0 0,-1-1-1 0 0,1 1 0 0 0,-1-2 1 0 0,7 1 6 0 0,35 4 100 0 0,-1-3-1 0 0,1-2 1 0 0,0-2-1 0 0,-1-2 1 0 0,0-2-1 0 0,5-3-98 0 0,22 1 459 0 0,-77 39 188 0 0,-78 126-805 0 0,66-106-2973 0 0,18-35-1908 0 0,7-6-4609 0 0,-7-9 6450 0 0</inkml:trace>
  <inkml:trace contextRef="#ctx0" brushRef="#br0" timeOffset="847.729">1498 420 1408 0 0,'0'0'4260'0'0,"0"0"-2758"0"0,0 0-530 0 0,0 0 473 0 0,0 0 349 0 0,0 0 111 0 0,0 0-100 0 0,0 0-184 0 0,0 0-210 0 0,0 0-207 0 0,36-6-225 0 0,110-19-230 0 0,-142 25-694 0 0,1-1-1 0 0,0 1 0 0 0,-1-1 1 0 0,1 0-1 0 0,-1-1 0 0 0,1 1 1 0 0,-1-1-1 0 0,0 0 0 0 0,1 0 1 0 0,-1 0-1 0 0,0 0 1 0 0,0-1-1 0 0,-1 0 0 0 0,1 0 1 0 0,0 0-1 0 0,2-3-54 0 0,6-6 186 0 0,-2 6-91 0 0,-1-1 0 0 0,0 0 0 0 0,0-1 0 0 0,0 0 1 0 0,-1-1-1 0 0,0 1 0 0 0,-1-1 0 0 0,0-1 0 0 0,0 1 0 0 0,-1-1 0 0 0,0-1 0 0 0,-1 1 0 0 0,0-1 0 0 0,-1 0 0 0 0,0 0 0 0 0,-1 0 0 0 0,0 0 0 0 0,0-1 0 0 0,-2 1 0 0 0,2-10-95 0 0,-4 18-15 0 0,0-1 1 0 0,0 1 0 0 0,0 0-1 0 0,0 0 1 0 0,-1 0 0 0 0,1 0-1 0 0,-1 0 1 0 0,0 0 0 0 0,0 1-1 0 0,0-1 1 0 0,0 0 0 0 0,0 1-1 0 0,0 0 1 0 0,-1-1 0 0 0,1 1-1 0 0,-1 0 1 0 0,0 0 0 0 0,1 0-1 0 0,-1 1 1 0 0,0-1 0 0 0,0 1-1 0 0,0-1 1 0 0,0 1-1 0 0,-1 0 1 0 0,1 0 0 0 0,0 1-1 0 0,0-1 1 0 0,-1 1 0 0 0,-1-1 14 0 0,-101-1-699 0 0,91 5 649 0 0,1 1 0 0 0,-1 0 0 0 0,1 1 1 0 0,0 1-1 0 0,1 0 0 0 0,-1 1 0 0 0,1 0 0 0 0,1 1 0 0 0,-1 0 0 0 0,1 1 1 0 0,1 1-1 0 0,0 0 0 0 0,0 0 0 0 0,1 1 0 0 0,0 0 0 0 0,1 1 1 0 0,0 0-1 0 0,1 1 0 0 0,0 0 0 0 0,1 0 0 0 0,0 0 0 0 0,2 1 0 0 0,-1 0 1 0 0,-2 11 49 0 0,6-19-24 0 0,0 0 1 0 0,0 1 0 0 0,0-1 0 0 0,1 0 0 0 0,0 1-1 0 0,0-1 1 0 0,0 1 0 0 0,1-1 0 0 0,0 1 0 0 0,1 0-1 0 0,-1-1 1 0 0,1 1 0 0 0,0-1 0 0 0,1 0 0 0 0,-1 1 0 0 0,1-1-1 0 0,1 0 1 0 0,-1 0 0 0 0,1 0 0 0 0,0 0 0 0 0,1 0-1 0 0,-1-1 1 0 0,1 0 0 0 0,0 1 0 0 0,0-1 0 0 0,1-1-1 0 0,-1 1 1 0 0,6 3 23 0 0,4 0-53 0 0,1-1 1 0 0,0-1-1 0 0,0 0 0 0 0,1-1 1 0 0,0-1-1 0 0,-1-1 0 0 0,2 0 1 0 0,-1-1-1 0 0,0 0 0 0 0,0-1 0 0 0,0-1 1 0 0,1-1-1 0 0,-1 0 53 0 0,-5 1-50 0 0,8-2-320 0 0,1 0 0 0 0,-1-1 0 0 0,0 0-1 0 0,0-2 1 0 0,-1 0 0 0 0,1-1 0 0 0,-1-1-1 0 0,-1-1 1 0 0,3-2 370 0 0,95-54-10253 0 0,-89 47 6196 0 0,-9 5 1383 0 0</inkml:trace>
  <inkml:trace contextRef="#ctx0" brushRef="#br0" timeOffset="1104.722">2166 129 2601 0 0,'0'0'2200'0'0,"0"0"-850"0"0,0 0-251 0 0,0 0 122 0 0,0 0 90 0 0,0 0 5 0 0,0 0-130 0 0,0 0-191 0 0,0 0-95 0 0,0 0-48 0 0,-1 32-20 0 0,-7 103-5 0 0,15 17 1943 0 0,-2-126-2475 0 0,-5-24-237 0 0,0 1-1 0 0,1-1 1 0 0,-1 0 0 0 0,1 0-1 0 0,-1 0 1 0 0,1 0 0 0 0,0 0-1 0 0,0 0 1 0 0,0 0 0 0 0,0-1-1 0 0,0 1 1 0 0,0 0 0 0 0,1 0-1 0 0,-1-1 1 0 0,1 1 0 0 0,-1-1 0 0 0,1 1-1 0 0,-1-1 1 0 0,1 0 0 0 0,0 1-1 0 0,0-1 1 0 0,0 0 0 0 0,-1 0-1 0 0,1 0 1 0 0,0-1 0 0 0,0 1-1 0 0,0 0 1 0 0,1-1 0 0 0,-1 1-1 0 0,0-1 1 0 0,0 0 0 0 0,0 0 0 0 0,0 0-1 0 0,0 0 1 0 0,0 0 0 0 0,1 0-1 0 0,-1 0 1 0 0,0-1 0 0 0,0 1-1 0 0,0-1 1 0 0,0 1 0 0 0,0-1-1 0 0,0 0 1 0 0,0 0 0 0 0,0 0-1 0 0,0 0 1 0 0,-1 0 0 0 0,1-1-1 0 0,0 1 1 0 0,-1 0 0 0 0,2-2-58 0 0,21-20 430 0 0,-2 0 0 0 0,0-1 0 0 0,-2-2 0 0 0,-1 0 1 0 0,9-16-431 0 0,39-51 588 0 0,28-47-973 0 0,-87 121-1965 0 0,-8 12-1950 0 0,1 0-5070 0 0,-1 7 339 0 0</inkml:trace>
  <inkml:trace contextRef="#ctx0" brushRef="#br0" timeOffset="1351.862">2827 177 15803 0 0,'0'0'817'0'0,"0"0"-553"0"0,0 0-104 0 0,0 0 32 0 0,0 0-24 0 0,0 0-56 0 0,0 0-88 0 0,0 0-112 0 0,0 0-104 0 0,-40 191-48 0 0,49-183-120 0 0,-3-5-249 0 0,3 1-407 0 0,-2-4-712 0 0,-3 0-1249 0 0,3 0-1728 0 0,-3-4-920 0 0</inkml:trace>
  <inkml:trace contextRef="#ctx0" brushRef="#br0" timeOffset="1803.341">3122 41 12771 0 0,'0'0'1636'0'0,"0"0"-528"0"0,0 0-89 0 0,0 0 180 0 0,0 0 68 0 0,0 0-95 0 0,0 0-277 0 0,0 0-251 0 0,0 0-186 0 0,0 0-161 0 0,0 0-121 0 0,0 0-93 0 0,0 0-23 0 0,-11 7-19 0 0,-32 26-17 0 0,39-29-25 0 0,1 0-1 0 0,0 1 0 0 0,0-1 1 0 0,0 1-1 0 0,0 0 1 0 0,1-1-1 0 0,-1 1 0 0 0,1 0 1 0 0,1 1-1 0 0,-1-1 1 0 0,1 0-1 0 0,0 0 0 0 0,0 1 1 0 0,0-1-1 0 0,1 1 1 0 0,-1-1-1 0 0,2 3 2 0 0,-2-1-11 0 0,0 1 15 0 0,0-1 0 0 0,1 1 0 0 0,0-1 0 0 0,0 0 0 0 0,0 1 0 0 0,1-1 0 0 0,0 1 0 0 0,1-1 0 0 0,-1 0 0 0 0,1 0 0 0 0,1 0 0 0 0,-1 0 0 0 0,1 0 0 0 0,1 0 0 0 0,-1-1 0 0 0,1 0 0 0 0,0 1 0 0 0,1-1 0 0 0,-1-1 0 0 0,1 1 0 0 0,0-1 0 0 0,1 0 0 0 0,-1 0 0 0 0,1 0 0 0 0,0-1 1 0 0,0 0-1 0 0,1 0 0 0 0,-1 0 0 0 0,1-1 0 0 0,-1 0 0 0 0,1 0 0 0 0,0-1 0 0 0,1 0 0 0 0,-1 0 0 0 0,0 0 0 0 0,5-1-4 0 0,29-11 379 0 0,-33 5-282 0 0,-1 0 0 0 0,0 0 0 0 0,-1-1 0 0 0,1 0 0 0 0,-1-1 0 0 0,-1 0 0 0 0,1 1 0 0 0,-1-2 0 0 0,0 1 0 0 0,0-1 0 0 0,-1 1 0 0 0,0-1 0 0 0,-1 0 0 0 0,0-1 0 0 0,0 1-1 0 0,-1 0 1 0 0,0-1 0 0 0,1-8-97 0 0,-2 8-26 0 0,0 1-1 0 0,-1-1 0 0 0,0 1 0 0 0,0-1 0 0 0,-1 1 1 0 0,0 0-1 0 0,-1-1 0 0 0,0 1 0 0 0,0 0 1 0 0,-1 0-1 0 0,0 0 0 0 0,0 0 0 0 0,-1 0 0 0 0,0 1 1 0 0,0 0-1 0 0,-1-1 0 0 0,0 2 0 0 0,0-1 0 0 0,0 1 1 0 0,-1-1-1 0 0,0 1 0 0 0,-1 1 0 0 0,1-1 1 0 0,-3 0 26 0 0,-72-22-2832 0 0,52 29-984 0 0,3 6-3771 0 0,16-3-2617 0 0</inkml:trace>
  <inkml:trace contextRef="#ctx0" brushRef="#br0" timeOffset="2052.442">3466 155 7706 0 0,'0'0'1823'0'0,"0"0"-502"0"0,0 0-198 0 0,0 0-87 0 0,0 0-101 0 0,0 0-117 0 0,0 0-141 0 0,0 0-125 0 0,0 0-119 0 0,0 0-113 0 0,0 0-79 0 0,0 0-52 0 0,4 27-5 0 0,12 84-10 0 0,13-47 466 0 0,-22-57-453 0 0,-3-4-46 0 0,-1 0 0 0 0,1-1 0 0 0,0 1 0 0 0,0-1 0 0 0,1 0 0 0 0,-1 0 0 0 0,0 0 0 0 0,1-1 0 0 0,-1 1 0 0 0,1-1 0 0 0,-1 0 0 0 0,1-1 0 0 0,0 1 0 0 0,-1-1 0 0 0,1 0 0 0 0,0 0 0 0 0,-1 0 0 0 0,1-1 0 0 0,0 1 0 0 0,-1-1 0 0 0,1 0 0 0 0,-1-1 0 0 0,1 1 0 0 0,-1-1 0 0 0,0 0 0 0 0,1 0 0 0 0,-1 0 0 0 0,0 0 0 0 0,0-1 0 0 0,-1 0 0 0 0,1 0 0 0 0,0 0 0 0 0,-1 0 0 0 0,0 0 0 0 0,0-1 0 0 0,0 1 0 0 0,1-2-141 0 0,62-97 959 0 0,-43 55-4013 0 0,-2 4-5948 0 0,-17 32 900 0 0</inkml:trace>
  <inkml:trace contextRef="#ctx0" brushRef="#br0" timeOffset="2390.414">4282 0 15355 0 0,'0'0'1390'0'0,"0"0"-581"0"0,0 0-232 0 0,0 0-7 0 0,0 0-31 0 0,0 0-80 0 0,0 0-128 0 0,0 0-94 0 0,0 0-56 0 0,0 0-42 0 0,0 0-80 0 0,0 0-51 0 0,0 0-40 0 0,-25 13-40 0 0,-72 40-36 0 0,71-29-99 0 0,35-16 37 0 0,-7-7 139 0 0,123 95-9 0 0,-120-91 143 0 0,-1-1-1 0 0,-1 1 1 0 0,1 0 0 0 0,-1 0 0 0 0,0 1 0 0 0,0-1 0 0 0,0 0 0 0 0,-1 1 0 0 0,1 0 0 0 0,-2 0 0 0 0,1 0 0 0 0,0 0 0 0 0,-1 0-1 0 0,0 0 1 0 0,-1 0 0 0 0,1 0 0 0 0,-1 0 0 0 0,-1 0 0 0 0,1 0 0 0 0,-1 0 0 0 0,0 0 0 0 0,0 0 0 0 0,-1 0 0 0 0,1 0 0 0 0,-1 0-1 0 0,-1 0 1 0 0,1-1 0 0 0,-1 1 0 0 0,0-1 0 0 0,0 0 0 0 0,-1 0 0 0 0,1 0 0 0 0,-1 0 0 0 0,0 0 0 0 0,-4 2-103 0 0,1-1-58 0 0,-1 0 0 0 0,0 0 0 0 0,-1-1 0 0 0,1 0 0 0 0,-1-1 0 0 0,0 0 0 0 0,0 0 0 0 0,-1-1 0 0 0,1 0 0 0 0,-1 0 0 0 0,1-1 0 0 0,-11 1 58 0 0,-37-12-10396 0 0,49 5 1957 0 0</inkml:trace>
</inkml:ink>
</file>

<file path=ppt/ink/ink3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2.2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70 6993 0 0,'0'0'4292'0'0,"0"0"-2153"0"0,0 0-876 0 0,0 0-199 0 0,0 0-67 0 0,0 0-144 0 0,0 0-235 0 0,0 0-232 0 0,0 0-138 0 0,0 0-48 0 0,0 0 10 0 0,0 0 47 0 0,1 11 23 0 0,2 294 803 0 0,-23-140-1006 0 0,10-86 86 0 0,23-91 400 0 0,-1-5-594 0 0,2 1 0 0 0,0 1 0 0 0,0 0 0 0 0,1 1 0 0 0,1 0 0 0 0,1 2 0 0 0,0 0 0 0 0,0 0 0 0 0,1 2 0 0 0,1 0 0 0 0,0 1 0 0 0,0 1 0 0 0,4 0 31 0 0,82-9-346 0 0,-102 17 335 0 0,1 1-1 0 0,-1 0 1 0 0,0-1 0 0 0,0 1-1 0 0,1 0 1 0 0,-1 1 0 0 0,0-1-1 0 0,0 1 1 0 0,0-1-1 0 0,0 1 1 0 0,-1 0 0 0 0,1 0-1 0 0,0 0 1 0 0,-1 0 0 0 0,1 1-1 0 0,-1-1 1 0 0,0 1 0 0 0,0-1-1 0 0,0 1 1 0 0,0 0 0 0 0,0 0-1 0 0,-1 0 1 0 0,1 0 0 0 0,-1 0-1 0 0,0 0 1 0 0,0 0-1 0 0,0 1 1 0 0,0-1 0 0 0,0 0-1 0 0,-1 2 12 0 0,2 5 34 0 0,0 0 0 0 0,-1 0 0 0 0,-1 0 0 0 0,0 0 0 0 0,0 0 0 0 0,-1 0 0 0 0,0 0 0 0 0,-1 0 0 0 0,0 0 0 0 0,-1-1 0 0 0,0 1 0 0 0,0-1 0 0 0,-1 1 0 0 0,0-1 1 0 0,-1 0-1 0 0,-2 3-34 0 0,0-1-27 0 0,-2 1 0 0 0,1-1 1 0 0,-1-1-1 0 0,-1 0 1 0 0,0 0-1 0 0,0-1 1 0 0,-1 0-1 0 0,0-1 1 0 0,-1 0-1 0 0,1-1 1 0 0,-2-1-1 0 0,1 1 0 0 0,-1-2 1 0 0,0 0-1 0 0,0 0 1 0 0,0-1-1 0 0,-1-1 1 0 0,1 0-1 0 0,-1-1 1 0 0,0 0-1 0 0,-12-1 27 0 0,26-1-9 0 0,-74-11-2279 0 0,42-27-3183 0 0,26 3-3282 0 0,6 23 4691 0 0</inkml:trace>
  <inkml:trace contextRef="#ctx0" brushRef="#br0" timeOffset="269.417">726 0 13691 0 0,'0'0'947'0'0,"0"0"-263"0"0,0 0-77 0 0,0 0 228 0 0,0 0 179 0 0,0 0 3 0 0,0 0-129 0 0,0 0-149 0 0,0 0-131 0 0,0 0-100 0 0,-4 34-109 0 0,-12 110-110 0 0,2-1 155 0 0,-4 61-495 0 0,15-66-5700 0 0,5-125 1773 0 0,5-2-3735 0 0,-5-9 2536 0 0</inkml:trace>
  <inkml:trace contextRef="#ctx0" brushRef="#br0" timeOffset="620.074">855 652 7162 0 0,'0'0'1406'0'0,"0"0"-555"0"0,0 0 27 0 0,0 0 373 0 0,0 0 350 0 0,0 0 116 0 0,0 0-118 0 0,0 0-200 0 0,0 0-212 0 0,0 0-195 0 0,0 0-155 0 0,34 2-131 0 0,106 5-143 0 0,-136-6-528 0 0,0-1 0 0 0,0 0 0 0 0,-1 0 1 0 0,1 0-1 0 0,0 0 0 0 0,0-1 0 0 0,0 0 1 0 0,0 1-1 0 0,-1-1 0 0 0,1-1 0 0 0,0 1 1 0 0,-1 0-1 0 0,1-1 0 0 0,-1 0 0 0 0,1 0 1 0 0,-1 0-1 0 0,0 0 0 0 0,0 0 0 0 0,0-1 1 0 0,2-1-36 0 0,5-5 148 0 0,0 2-87 0 0,-1-1 0 0 0,1 0 0 0 0,-1 0 0 0 0,-1-1-1 0 0,1 0 1 0 0,-2 0 0 0 0,1-1 0 0 0,-1 0 0 0 0,-1 0-1 0 0,0-1 1 0 0,0 0 0 0 0,-1 0 0 0 0,0 0 0 0 0,-1-1-1 0 0,0 1 1 0 0,-1-1 0 0 0,-1 0 0 0 0,0 0 0 0 0,0 0 0 0 0,-1-10-61 0 0,-2 17-98 0 0,-1 1 1 0 0,0-1 0 0 0,0 1 0 0 0,0 0 0 0 0,0 0 0 0 0,-1-1 0 0 0,0 1-1 0 0,0 1 1 0 0,0-1 0 0 0,0 0 0 0 0,0 1 0 0 0,-1 0 0 0 0,0 0-1 0 0,0 0 1 0 0,0 0 0 0 0,0 0 0 0 0,0 1 0 0 0,0 0 0 0 0,-1-1 0 0 0,1 2-1 0 0,-1-1 1 0 0,1 1 0 0 0,-1-1 0 0 0,0 1 0 0 0,1 0 0 0 0,-1 1 0 0 0,0-1-1 0 0,0 1 1 0 0,0 0 0 0 0,0 0 0 0 0,1 1 0 0 0,-1-1 0 0 0,0 1 0 0 0,0 0-1 0 0,1 1 1 0 0,-1-1 0 0 0,0 1 0 0 0,-2 1 97 0 0,-7 3-377 0 0,-1 1 0 0 0,1 0 0 0 0,0 1 0 0 0,0 1-1 0 0,1 0 1 0 0,0 1 0 0 0,1 1 0 0 0,0 0 0 0 0,0 0 0 0 0,2 1 0 0 0,-1 0 0 0 0,1 1-1 0 0,1 0 1 0 0,-4 9 377 0 0,9-16-469 0 0,0 1 0 0 0,1 0-1 0 0,0 0 1 0 0,1-1 0 0 0,-1 2-1 0 0,1-1 1 0 0,0 0-1 0 0,1 0 1 0 0,0 1 0 0 0,0-1-1 0 0,1 0 1 0 0,-1 1 0 0 0,2-1-1 0 0,-1 1 1 0 0,1-1 0 0 0,0 0-1 0 0,1 1 1 0 0,-1-1 0 0 0,1 0-1 0 0,1 0 1 0 0,0 0 0 0 0,0 0-1 0 0,0 0 1 0 0,1-1 0 0 0,-1 0-1 0 0,2 1 1 0 0,-1-1 0 0 0,1-1-1 0 0,0 1 1 0 0,0-1 469 0 0,13 10-1020 0 0,-5-7 873 0 0</inkml:trace>
  <inkml:trace contextRef="#ctx0" brushRef="#br0" timeOffset="1102.242">1350 806 11178 0 0,'0'0'1422'0'0,"0"0"-340"0"0,0 0 26 0 0,0 0 121 0 0,0 0-31 0 0,0 0-140 0 0,0 0-146 0 0,0 0-108 0 0,0 0-81 0 0,0 0-70 0 0,0 0-85 0 0,35-30-113 0 0,105-96-89 0 0,-63 55 142 0 0,23-7-35 0 0,-99 78-490 0 0,-1 0 0 0 0,1-1 0 0 0,-1 1 1 0 0,1 0-1 0 0,0 0 0 0 0,-1-1 0 0 0,1 1 0 0 0,-1 0 0 0 0,1 0 0 0 0,0 0 0 0 0,-1 0 0 0 0,1 0 0 0 0,-1 0 1 0 0,1 0-1 0 0,0 0 0 0 0,-1 0 0 0 0,1 0 0 0 0,-1 0 0 0 0,1 0 0 0 0,0 0 0 0 0,-1 0 0 0 0,1 1 1 0 0,-1-1-1 0 0,1 0 0 0 0,-1 0 0 0 0,1 1 0 0 0,-1-1 0 0 0,1 0 0 0 0,-1 1 0 0 0,1-1 0 0 0,-1 1 1 0 0,1-1-1 0 0,-1 0 0 0 0,1 1 0 0 0,-1-1 0 0 0,0 1 0 0 0,1-1 0 0 0,-1 1 0 0 0,0-1 0 0 0,1 1 0 0 0,-1 0 1 0 0,0-1-1 0 0,0 1 0 0 0,0-1 0 0 0,0 1 0 0 0,1-1 0 0 0,-1 1 0 0 0,0 0 0 0 0,0-1 0 0 0,0 1 1 0 0,0-1-1 0 0,0 1 0 0 0,0 0 0 0 0,-1-1 0 0 0,1 1 17 0 0,1 48-200 0 0,-2-35 245 0 0,1-13-35 0 0,0 0 1 0 0,0 1 0 0 0,0-1-1 0 0,0 0 1 0 0,1 1 0 0 0,-1-1-1 0 0,0 0 1 0 0,1 0 0 0 0,-1 1-1 0 0,1-1 1 0 0,-1 0 0 0 0,1 0-1 0 0,-1 0 1 0 0,1 0-1 0 0,0 0 1 0 0,0 0 0 0 0,0 0-1 0 0,0 0 1 0 0,0 0 0 0 0,-1 0-1 0 0,2 0 1 0 0,-1 0 0 0 0,0-1-1 0 0,0 1 1 0 0,0 0-1 0 0,0-1 1 0 0,0 1 0 0 0,0-1-1 0 0,1 1 1 0 0,-1-1 0 0 0,0 0-1 0 0,1 1 1 0 0,-1-1 0 0 0,0 0-1 0 0,0 0 1 0 0,1 0 0 0 0,-1 0-1 0 0,0 0 1 0 0,1 0-1 0 0,-1 0 1 0 0,0-1 0 0 0,0 1-1 0 0,1 0 1 0 0,-1-1 0 0 0,0 1-1 0 0,1-1-10 0 0,142-61 842 0 0,-118 52-770 0 0,-20 7-66 0 0,1 0 0 0 0,-1 0 0 0 0,1 1 0 0 0,0 0-1 0 0,0 0 1 0 0,0 1 0 0 0,0-1 0 0 0,0 1 0 0 0,0 1 0 0 0,0 0 0 0 0,1 0-1 0 0,1 0-4 0 0,27 55-42 0 0,29 26-356 0 0,-48-70-1073 0 0,-10-9-1918 0 0,-1 3-4839 0 0,-4-5-1409 0 0</inkml:trace>
  <inkml:trace contextRef="#ctx0" brushRef="#br0" timeOffset="1799.24">879 711 0 0 0,'0'0'976'0'0,"0"0"31"0"0,0 0 20 0 0,-6-14 3997 0 0,6 13-3715 0 0,0 1-142 0 0,0 0-167 0 0,0 0-151 0 0,0 0-76 0 0,2 4 6850 0 0,-1 10-5195 0 0,0 4-2473 0 0,3-14 119 0 0,0 0 0 0 0,1 0 0 0 0,-1-1 0 0 0,1 0-1 0 0,-1 0 1 0 0,1 0 0 0 0,0 0 0 0 0,0-1 0 0 0,0 1 0 0 0,0-1 0 0 0,1-1-1 0 0,-1 1 1 0 0,1-1 0 0 0,-1 0 0 0 0,1 0 0 0 0,-1 0 0 0 0,1-1-1 0 0,-1 0 1 0 0,3 0-74 0 0,32 1 42 0 0,0-2-1 0 0,1-1 1 0 0,-1-2-1 0 0,0-2 1 0 0,0-1 0 0 0,0-3-42 0 0,-17 8-656 0 0,-6 0-2877 0 0,-7-1-4722 0 0,-8 2-3540 0 0</inkml:trace>
</inkml:ink>
</file>

<file path=ppt/ink/ink3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0.7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99 1408 0 0,'0'0'2047'0'0,"0"0"-873"0"0,0 0-493 0 0,0 0-108 0 0,0 0 168 0 0,0 0 291 0 0,0 0 215 0 0,0 0 36 0 0,0 0-125 0 0,0 0-205 0 0,0 0-223 0 0,1 34-162 0 0,6 110-149 0 0,-1 14 167 0 0,13 176-820 0 0,-18-303-221 0 0,2 23-1034 0 0,2-21-3767 0 0,-3-33-1988 0 0,-2-4 7330 0 0,-2-3-94 0 0</inkml:trace>
  <inkml:trace contextRef="#ctx0" brushRef="#br0" timeOffset="258.769">1 331 0 0 0,'0'0'1370'0'0,"0"0"123"0"0,0 0 130 0 0,0 0 79 0 0,0 0 5 0 0,0 0-121 0 0,0 0-253 0 0,0 0-226 0 0,0 0-201 0 0,23-33-194 0 0,75-102-177 0 0,-44 89-103 0 0,-34 39-282 0 0,1 1 1 0 0,-1 0 0 0 0,1 2 0 0 0,0 0-1 0 0,0 1 1 0 0,1 1 0 0 0,-1 2-1 0 0,12 0-150 0 0,-27 1 28 0 0,1 1-1 0 0,-1 0 0 0 0,1 0 0 0 0,-1 0 0 0 0,0 1 0 0 0,0 0 1 0 0,0 0-1 0 0,0 1 0 0 0,-1 0 0 0 0,1 0 0 0 0,-1 0 1 0 0,0 0-1 0 0,0 1 0 0 0,0 0 0 0 0,-1 0 0 0 0,0 0 1 0 0,0 1-1 0 0,0-1 0 0 0,0 1 0 0 0,-1 0 0 0 0,0 0 0 0 0,0 0 1 0 0,-1 0-1 0 0,0 1 0 0 0,0-1 0 0 0,0 1 0 0 0,-1-1 1 0 0,0 1-1 0 0,0 0 0 0 0,-1 0 0 0 0,0-1 0 0 0,0 1 1 0 0,0 0-1 0 0,-1 0 0 0 0,0-1 0 0 0,0 1 0 0 0,-1-1 0 0 0,0 1 1 0 0,0-1-1 0 0,0 1 0 0 0,-1-1 0 0 0,0 0 0 0 0,0 0 1 0 0,-3 3-28 0 0,-3 8 57 0 0,-1-1 0 0 0,-1 0 0 0 0,0-1 0 0 0,-1-1 0 0 0,-1 0 1 0 0,0 0-1 0 0,-1-1 0 0 0,0-1 0 0 0,-1 0 0 0 0,0-1 0 0 0,-1-1 1 0 0,0 0-1 0 0,-1-1 0 0 0,0-1 0 0 0,-17 6-57 0 0,0-10-1810 0 0,26-10-1675 0 0,6-5-3449 0 0,2 6 1398 0 0</inkml:trace>
  <inkml:trace contextRef="#ctx0" brushRef="#br0" timeOffset="719.904">582 489 1768 0 0,'0'0'2264'0'0,"0"0"-772"0"0,0 0-113 0 0,0 0 312 0 0,0 0 195 0 0,0 0-34 0 0,0 0-284 0 0,0 0-343 0 0,0 0-259 0 0,32-26-225 0 0,99-84-173 0 0,-28 0 559 0 0,-100 106-1081 0 0,6-4 12 0 0,0-1 1 0 0,-1 0-1 0 0,-1 0 0 0 0,1-1 1 0 0,-1 0-1 0 0,-1 0 1 0 0,0-1-1 0 0,-1 0 0 0 0,1 0 1 0 0,-2 0-1 0 0,0 0 1 0 0,0-1-1 0 0,-1 0 0 0 0,-1 1 1 0 0,0-1-1 0 0,0 0 1 0 0,-1-12-59 0 0,-3 22-102 0 0,0-1 1 0 0,0 0 0 0 0,0 1-1 0 0,-1-1 1 0 0,1 1 0 0 0,-1-1 0 0 0,0 1-1 0 0,0 0 1 0 0,1 0 0 0 0,-1 1 0 0 0,0-1-1 0 0,-1 0 1 0 0,1 1 0 0 0,0 0-1 0 0,0 0 1 0 0,-1 0 0 0 0,1 0 0 0 0,0 0-1 0 0,-1 1 1 0 0,1 0 0 0 0,-1-1 0 0 0,1 1-1 0 0,-1 0 1 0 0,1 1 0 0 0,0-1-1 0 0,-1 1 1 0 0,1-1 0 0 0,-1 1 0 0 0,1 0-1 0 0,0 0 1 0 0,0 1 0 0 0,-2 0 101 0 0,-2 1-36 0 0,0 0 0 0 0,1 1 1 0 0,0 0-1 0 0,0 0 0 0 0,0 1 1 0 0,0-1-1 0 0,1 1 0 0 0,0 1 1 0 0,0-1-1 0 0,0 1 0 0 0,1-1 1 0 0,-1 2-1 0 0,2-1 0 0 0,-1 0 1 0 0,0 1-1 0 0,1-1 0 0 0,1 1 0 0 0,-1 0 1 0 0,1 0-1 0 0,0 0 0 0 0,0 0 1 0 0,1 0-1 0 0,0 1 0 0 0,1-1 1 0 0,-1 6 35 0 0,4-8 65 0 0,0 0 0 0 0,0 0 0 0 0,1 0-1 0 0,0-1 1 0 0,0 1 0 0 0,0-1 0 0 0,0 0 0 0 0,0 0 0 0 0,1-1 0 0 0,0 1 0 0 0,0-1 0 0 0,0 0 0 0 0,0 0 0 0 0,0-1 0 0 0,0 0 0 0 0,1 0 0 0 0,-1 0 0 0 0,1 0 0 0 0,0-1 0 0 0,-1 0 0 0 0,3 0-65 0 0,64 14 539 0 0,-52-13-374 0 0,-1 2 0 0 0,0 0 1 0 0,0 1-1 0 0,0 1 0 0 0,0 1 0 0 0,-1 0 0 0 0,2 3-165 0 0,-16-6 0 0 0,0 1 1 0 0,0-1-1 0 0,0 1 1 0 0,-1 0-1 0 0,1 1 1 0 0,-1-1-1 0 0,-1 0 1 0 0,1 1-1 0 0,-1 0 1 0 0,0-1-1 0 0,0 1 1 0 0,0 0-1 0 0,-1 0 1 0 0,0 0-1 0 0,0 0 0 0 0,-1 1 1 0 0,1-1-1 0 0,-1 0 1 0 0,-1 0-1 0 0,1 0 1 0 0,-1 0-1 0 0,0 0 1 0 0,-1 0-1 0 0,1 0 1 0 0,-3 5-1 0 0,-1 42-3423 0 0,5-52 3029 0 0,0 0 0 0 0,0 0 1 0 0,0 0-1 0 0,0 0 1 0 0,0 0-1 0 0,1 0 1 0 0,-1 0-1 0 0,0 0 1 0 0,1 0-1 0 0,-1 0 1 0 0,1 0-1 0 0,-1 0 1 0 0,1 0-1 0 0,-1 0 1 0 0,1 0-1 0 0,0 0 0 0 0,-1 0 1 0 0,1-1-1 0 0,0 1 1 0 0,0 0-1 0 0,-1 0 1 0 0,1-1-1 0 0,0 1 1 0 0,0-1-1 0 0,0 1 1 0 0,0-1-1 0 0,0 1 1 0 0,0-1-1 0 0,0 0 1 0 0,0 1-1 0 0,0-1 0 0 0,0 0 1 0 0,0 0-1 0 0,0 1 394 0 0,8-1-1700 0 0</inkml:trace>
  <inkml:trace contextRef="#ctx0" brushRef="#br0" timeOffset="1048.06">1492 151 7226 0 0,'0'0'1408'0'0,"0"0"-327"0"0,0 0-95 0 0,0 0 26 0 0,0 0-68 0 0,0 0-217 0 0,-27 35-241 0 0,-83 110-177 0 0,75-68 14 0 0,34-66-243 0 0,1-7-29 0 0,-1 1 1 0 0,1-1-1 0 0,0 0 0 0 0,0 0 1 0 0,0 0-1 0 0,0 0 0 0 0,1 0 1 0 0,0 0-1 0 0,0 0 0 0 0,0 0 1 0 0,0 0-1 0 0,1 0 1 0 0,-1 0-1 0 0,1-1 0 0 0,0 1 1 0 0,0-1-1 0 0,0 1 0 0 0,1-1 1 0 0,-1 0-1 0 0,1 1 0 0 0,0-1 1 0 0,0-1-1 0 0,0 1 1 0 0,0 0-1 0 0,0-1 0 0 0,1 0 1 0 0,-1 1-1 0 0,1-1 0 0 0,0-1 1 0 0,-1 1-1 0 0,1 0 0 0 0,0-1 1 0 0,0 0-1 0 0,0 0 1 0 0,2 0-53 0 0,4 2 208 0 0,1-2 0 0 0,0 1 0 0 0,-1-1 0 0 0,1-1 0 0 0,0 0-1 0 0,0-1 1 0 0,0 0 0 0 0,-1 0 0 0 0,1-1 0 0 0,-1-1 0 0 0,1 1-1 0 0,-1-2 1 0 0,0 1 0 0 0,0-2 0 0 0,0 1 0 0 0,0-1 0 0 0,-1-1-1 0 0,0 0 1 0 0,0 0 0 0 0,-1-1 0 0 0,1 0 0 0 0,-1 0 0 0 0,1-3-207 0 0,-5 5 19 0 0,-1-1 0 0 0,0 0 1 0 0,0 0-1 0 0,-1 0 0 0 0,1 0 1 0 0,-1 0-1 0 0,-1-1 1 0 0,1 1-1 0 0,-1-1 0 0 0,0 1 1 0 0,-1-1-1 0 0,1 1 0 0 0,-1-1 1 0 0,-1 1-1 0 0,1-1 1 0 0,-1 1-1 0 0,0-1 0 0 0,-1 1 1 0 0,1-1-1 0 0,-3-4-19 0 0,-43-68-7365 0 0,32 64 2161 0 0,3 7-2111 0 0</inkml:trace>
</inkml:ink>
</file>

<file path=ppt/ink/ink3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6.6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6577 0 0,'0'0'1591'0'0,"0"0"-326"0"0,0 0 70 0 0,0 0 196 0 0,0 0 78 0 0,0 0-120 0 0,0 0-273 0 0,0 0-355 0 0,2 32-323 0 0,7 103-211 0 0,-16-37 15 0 0,6-83-950 0 0,-1 28 790 0 0,3-29-3515 0 0,2-1-3606 0 0,-3-10-1044 0 0</inkml:trace>
</inkml:ink>
</file>

<file path=ppt/ink/ink3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6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18404 0 0,'0'0'472'0'0,"0"0"-200"0"0,0 0-144 0 0,0 0-56 0 0,0 0-80 0 0,0 0-288 0 0,0 0-288 0 0,0 0-144 0 0,0 0-280 0 0,0 0-297 0 0,0 0-863 0 0,0 0-1833 0 0,0 0-4529 0 0</inkml:trace>
</inkml:ink>
</file>

<file path=ppt/ink/ink3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7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329 453 12683 0 0,'0'0'1615'0'0,"0"0"-251"0"0,0 0-150 0 0,0 0-66 0 0,0 0-72 0 0,0 0-101 0 0,0 0-143 0 0,0 0-145 0 0,-33 6-131 0 0,-104 21-169 0 0,68 3-62 0 0,61-22-285 0 0,1-3-49 0 0,1 1 0 0 0,-1 0 0 0 0,1 0 0 0 0,0 1 1 0 0,0 0-1 0 0,1 0 0 0 0,0 0 0 0 0,0 0 0 0 0,1 1 0 0 0,0 0 0 0 0,0 0 0 0 0,1 0 0 0 0,0 0 0 0 0,0 1 0 0 0,1-1 0 0 0,0 1 0 0 0,1 0 0 0 0,0-1 0 0 0,0 1 0 0 0,0 0 0 0 0,2 0 0 0 0,-1 0 1 0 0,1 0-1 0 0,0-1 0 0 0,1 1 0 0 0,0 0 0 0 0,0-1 0 0 0,1 1 0 0 0,0-1 0 0 0,0 0 0 0 0,1 0 0 0 0,0 0 0 0 0,0-1 0 0 0,5 7 9 0 0,2-4-11 0 0,0-1-1 0 0,0 0 0 0 0,1-1 1 0 0,0 0-1 0 0,0-1 1 0 0,1-1-1 0 0,0 0 1 0 0,0 0-1 0 0,0-1 0 0 0,1-1 1 0 0,0 0-1 0 0,0-1 1 0 0,0-1-1 0 0,0 0 0 0 0,0 0 1 0 0,0-2-1 0 0,0 0 1 0 0,1 0-1 0 0,8-3 12 0 0,-12 2-153 0 0,-1 0 0 0 0,0-1 1 0 0,0-1-1 0 0,0 0 0 0 0,0 0 0 0 0,-1-1 0 0 0,1 0 1 0 0,-1 0-1 0 0,0-1 0 0 0,0-1 0 0 0,0 0 0 0 0,-1 0 0 0 0,0 0 1 0 0,0-1-1 0 0,-1 0 0 0 0,1-1 0 0 0,-2 1 0 0 0,6-8 153 0 0,27-40-4558 0 0,-6-3-4496 0 0,-23 42 3039 0 0</inkml:trace>
  <inkml:trace contextRef="#ctx0" brushRef="#br0" timeOffset="270.334">688 0 15155 0 0,'0'0'1230'0'0,"0"0"-619"0"0,0 0-242 0 0,0 0 144 0 0,0 0 237 0 0,0 0 170 0 0,0 0-5 0 0,0 0-167 0 0,-4 31-120 0 0,-11 99-86 0 0,-13 214 1230 0 0,22-86-2355 0 0,6-205-976 0 0,0-52 1294 0 0,0-1 0 0 0,1 1 0 0 0,-1-1 0 0 0,0 0 0 0 0,0 1 1 0 0,1-1-1 0 0,-1 1 0 0 0,1-1 0 0 0,-1 0 0 0 0,0 0 0 0 0,1 1 0 0 0,-1-1 0 0 0,1 0 0 0 0,-1 0 0 0 0,1 1 0 0 0,-1-1 0 0 0,0 0 0 0 0,1 0 0 0 0,-1 0 0 0 0,1 0 0 0 0,-1 0 0 0 0,1 0 0 0 0,-1 0 0 0 0,1 0 0 0 0,-1 0 0 0 0,1 0 0 0 0,-1 0 0 0 0,1 0 0 0 0,-1 0 0 0 0,1 0 0 0 0,-1 0 0 0 0,1-1 0 0 0,-1 1 0 0 0,1 0 0 0 0,-1 0 0 0 0,0 0 0 0 0,1-1 0 0 0,-1 1 0 0 0,1 0 0 0 0,-1-1 0 0 0,0 1 0 0 0,1 0 0 0 0,-1-1 0 0 0,0 1 0 0 0,1 0 0 0 0,-1-1 0 0 0,0 1 0 0 0,0-1 0 0 0,1 1 0 0 0,-1-1 0 0 0,0 1 1 0 0,0 0-1 0 0,0-1 0 0 0,1 1 0 0 0,-1-1 0 0 0,0 1 0 0 0,0-1 0 0 0,0 1 0 0 0,0-1 0 0 0,0 1 0 0 0,0-1 0 0 0,0 1 0 0 0,0-1 0 0 0,0 1 0 0 0,-1-1 0 0 0,1 1 0 0 0,0-1 0 0 0,0 1 265 0 0,4-8-3993 0 0</inkml:trace>
  <inkml:trace contextRef="#ctx0" brushRef="#br0" timeOffset="519.994">938 262 7850 0 0,'0'0'1393'0'0,"0"0"-291"0"0,0 0 47 0 0,0 0 206 0 0,0 0 182 0 0,-31 23-46 0 0,-101 74-251 0 0,54-27 519 0 0,68-55-1527 0 0,8-12-198 0 0,-1-1 0 0 0,1 1 0 0 0,1 0 0 0 0,-1 0 0 0 0,0-1 0 0 0,1 1-1 0 0,-1 0 1 0 0,1 1 0 0 0,0-1 0 0 0,0 0 0 0 0,0 0 0 0 0,0 0 0 0 0,1 1 0 0 0,-1-1 0 0 0,1 0 0 0 0,0 1-1 0 0,0-1 1 0 0,0 0 0 0 0,0 1 0 0 0,1-1 0 0 0,0 0 0 0 0,-1 0 0 0 0,1 1 0 0 0,0-1 0 0 0,0 0 0 0 0,1 0 0 0 0,-1 0-1 0 0,1 0 1 0 0,-1 0 0 0 0,1 0 0 0 0,0-1 0 0 0,0 1 0 0 0,1 1-34 0 0,18 11 135 0 0,0-1-1 0 0,2 0 1 0 0,-1-1-1 0 0,1-2 1 0 0,1 0-1 0 0,14 3-134 0 0,35 17 139 0 0,-9 6-1089 0 0,-52-28-1057 0 0,-4-3-2502 0 0,-2 2-5210 0 0,-6-8 5731 0 0</inkml:trace>
  <inkml:trace contextRef="#ctx0" brushRef="#br0" timeOffset="767.977">1255 19 12091 0 0,'0'0'2461'0'0,"0"0"-1258"0"0,0 0-549 0 0,0 0-17 0 0,0 0 131 0 0,0 0 95 0 0,0 0-32 0 0,0 0-137 0 0,-10 35-181 0 0,-33 112-117 0 0,22-24 83 0 0,13-63-494 0 0,3 0 1 0 0,3 0-1 0 0,2 1 0 0 0,5 30 15 0 0,-4-78-307 0 0,1 0 1 0 0,0 0-1 0 0,1 1 0 0 0,1-2 0 0 0,0 1 0 0 0,0 0 0 0 0,1-1 1 0 0,1 0-1 0 0,0 0 0 0 0,1 0 0 0 0,0-1 0 0 0,7 8 307 0 0,-10-15-334 0 0,15 14-3426 0 0,4-7-5287 0 0,-17-11 4339 0 0</inkml:trace>
  <inkml:trace contextRef="#ctx0" brushRef="#br0" timeOffset="1281.638">1467 593 2929 0 0,'0'0'2658'0'0,"0"0"-205"0"0,0 0-176 0 0,0 0-345 0 0,0 0-474 0 0,0 0-506 0 0,0 0-405 0 0,0 0-191 0 0,0 0-15 0 0,0 0 82 0 0,0 0 31 0 0,0 0-5 0 0,0 0-49 0 0,-5 17-100 0 0,-15 54-37 0 0,13 22 970 0 0,8-91-1165 0 0,-1 1 0 0 0,1 0-1 0 0,-1 0 1 0 0,1 0 0 0 0,0 0-1 0 0,0-1 1 0 0,0 1-1 0 0,0 0 1 0 0,1-1 0 0 0,-1 1-1 0 0,1-1 1 0 0,-1 0 0 0 0,1 1-1 0 0,0-1 1 0 0,0 0-1 0 0,0 0 1 0 0,0 0 0 0 0,0 0-1 0 0,1 0 1 0 0,-1-1 0 0 0,0 1-1 0 0,1-1 1 0 0,0 1-1 0 0,-1-1 1 0 0,1 0 0 0 0,0 0-1 0 0,-1 0 1 0 0,1 0 0 0 0,0-1-1 0 0,0 1 1 0 0,0-1-1 0 0,0 0 1 0 0,-1 0 0 0 0,1 0-1 0 0,0 0 1 0 0,0 0 0 0 0,0 0-1 0 0,0-1 1 0 0,0 0-1 0 0,0 1 1 0 0,-1-1 0 0 0,1 0-1 0 0,0 0 1 0 0,-1-1 0 0 0,1 1-1 0 0,-1 0 1 0 0,1-1-1 0 0,1-1-66 0 0,106-114 1392 0 0,-54 47-993 0 0,-52 66-370 0 0,-3 2-35 0 0,0 0 1 0 0,0 1-1 0 0,-1-1 1 0 0,2 0-1 0 0,-1 0 1 0 0,0 1-1 0 0,0-1 1 0 0,0 0 0 0 0,1 1-1 0 0,-1 0 1 0 0,1-1-1 0 0,-1 1 1 0 0,1 0-1 0 0,0-1 1 0 0,0 1-1 0 0,-1 0 1 0 0,1 0 0 0 0,0 1-1 0 0,0-1 1 0 0,0 0-1 0 0,0 1 1 0 0,0-1-1 0 0,0 1 1 0 0,0-1-1 0 0,0 1 1 0 0,0 0 0 0 0,0 0-1 0 0,0 0 1 0 0,0 0-1 0 0,0 0 1 0 0,0 0-1 0 0,0 1 1 0 0,0-1-1 0 0,0 1 1 0 0,0-1 0 0 0,0 1-1 0 0,0 0 1 0 0,0 0-1 0 0,0 0 1 0 0,-1 0-1 0 0,1 0 1 0 0,1 1 4 0 0,5 12 22 0 0,-1 1 0 0 0,-1-1 1 0 0,0 1-1 0 0,-1 1 0 0 0,-1-1 0 0 0,0 1 0 0 0,-1 0 1 0 0,0 0-1 0 0,-2 0 0 0 0,1 13-22 0 0,3 20-30 0 0,16 88-22 0 0,-2-14-394 0 0,-5 0 1 0 0,-2 72 445 0 0,-11-168-57 0 0,0 0 1 0 0,-2 1-1 0 0,0-1 1 0 0,-3 0-1 0 0,0 0 0 0 0,-1 0 1 0 0,-2-1-1 0 0,0 0 0 0 0,-2 0 1 0 0,-1 0-1 0 0,-2 0 57 0 0,2-8 53 0 0,0-1-1 0 0,-2-1 0 0 0,0 0 1 0 0,0-1-1 0 0,-2 0 1 0 0,0 0-1 0 0,-1-2 0 0 0,0 0 1 0 0,-1 0-1 0 0,0-2 1 0 0,-1 0-1 0 0,0-1 0 0 0,0 0 1 0 0,-10 2-53 0 0,22-10 28 0 0,1 0 0 0 0,-1 0 1 0 0,1 0-1 0 0,-1-1 0 0 0,0 0 1 0 0,1 0-1 0 0,-1 0 0 0 0,0 0 1 0 0,0-1-1 0 0,0 0 0 0 0,0 0 0 0 0,0 0 1 0 0,0-1-1 0 0,1 1 0 0 0,-1-1 1 0 0,0 0-1 0 0,0-1 0 0 0,1 1 1 0 0,-1-1-1 0 0,1 0 0 0 0,-1 0 1 0 0,-1-1-29 0 0,-4-11-26 0 0,1 0 0 0 0,1 0 1 0 0,0 0-1 0 0,1-1 1 0 0,0 0-1 0 0,2-1 0 0 0,-1 0 1 0 0,2 1-1 0 0,0-2 1 0 0,1 1-1 0 0,1 0 1 0 0,0-1-1 0 0,1 1 0 0 0,1-1 1 0 0,1 1-1 0 0,0-1 1 0 0,1 1-1 0 0,0 0 0 0 0,2 0 1 0 0,0 0-1 0 0,1 0 1 0 0,4-10 25 0 0,2-6-401 0 0,2 0 1 0 0,1 1-1 0 0,2 1 0 0 0,1 0 1 0 0,1 1-1 0 0,1 1 0 0 0,4-3 401 0 0,38-37-5575 0 0,7 7-6548 0 0,-52 49 8898 0 0</inkml:trace>
</inkml:ink>
</file>

<file path=ppt/ink/ink3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5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362 403 0 0 0,'121'-45'0'0'0,"-75"19"0"0"0,-10-12 438 0 0,2-34 5652 0 0,-37 70-5796 0 0,1-1 1 0 0,-1 0-1 0 0,0 1 0 0 0,0-1 0 0 0,0 0 1 0 0,0 0-1 0 0,0 1 0 0 0,-1-1 0 0 0,1 0 1 0 0,-1 0-1 0 0,0 0 0 0 0,0 0 0 0 0,0 0 1 0 0,0 0-1 0 0,-1 0 0 0 0,1 0 1 0 0,-1 0-1 0 0,1 0 0 0 0,-1 1 0 0 0,0-1 1 0 0,0 0-1 0 0,-1 0 0 0 0,1 1 0 0 0,0-1 1 0 0,-1 1-1 0 0,0-1 0 0 0,1 1 0 0 0,-1 0 1 0 0,0-1-1 0 0,0 1 0 0 0,0 0 0 0 0,-1 0 1 0 0,1 1-1 0 0,0-1 0 0 0,-1 0 0 0 0,1 1 1 0 0,-2-1-295 0 0,-9-2 194 0 0,0 1 0 0 0,-1 1 0 0 0,1 0 0 0 0,-1 1 0 0 0,0 0 0 0 0,0 1 0 0 0,0 0 0 0 0,1 1 0 0 0,-1 1 0 0 0,0 0 0 0 0,1 1 0 0 0,0 1 1 0 0,0 0-1 0 0,0 1 0 0 0,0 0 0 0 0,0 1 0 0 0,1 0 0 0 0,-4 3-194 0 0,-15 10-8 0 0,2 1 1 0 0,0 2-1 0 0,1 0 0 0 0,1 2 1 0 0,2 1-1 0 0,-13 16 8 0 0,28-31-2 0 0,-1 0 0 0 0,2 1-1 0 0,-1 0 1 0 0,1 0 0 0 0,1 1 0 0 0,0 1-1 0 0,1-1 1 0 0,0 1 0 0 0,1 0 0 0 0,1 1-1 0 0,0-1 1 0 0,0 1 0 0 0,2 0 0 0 0,-1 1-1 0 0,2-1 1 0 0,-1 7 2 0 0,4-18-3 0 0,0-1 0 0 0,-1 1 1 0 0,1 0-1 0 0,0 0 0 0 0,1 0 0 0 0,-1-1 0 0 0,0 1 1 0 0,1-1-1 0 0,-1 1 0 0 0,1-1 0 0 0,0 1 0 0 0,0-1 1 0 0,0 0-1 0 0,0 0 0 0 0,0 0 0 0 0,0 0 0 0 0,1 0 1 0 0,-1-1-1 0 0,1 1 0 0 0,-1-1 0 0 0,1 1 0 0 0,-1-1 0 0 0,1 0 1 0 0,0 0-1 0 0,0 0 0 0 0,0 0 0 0 0,0-1 0 0 0,-1 1 1 0 0,1-1-1 0 0,0 0 0 0 0,2 1 3 0 0,96-6 286 0 0,-62-7-197 0 0,0-2-1 0 0,-2-1 1 0 0,1-2 0 0 0,-2-2-1 0 0,0-1 1 0 0,-2-2 0 0 0,0-1-1 0 0,11-13-88 0 0,25-14 197 0 0,-4-3 0 0 0,-1-4-1 0 0,-3-2 1 0 0,23-30-197 0 0,-66 59 1034 0 0,-39 49-318 0 0,-8 15-695 0 0,3 2-1 0 0,1 0 1 0 0,1 2 0 0 0,2 0-1 0 0,2 1 1 0 0,-14 41-21 0 0,3 1 15 0 0,4 1 1 0 0,3 1-1 0 0,5 0 1 0 0,2 2-1 0 0,-2 71-15 0 0,-4 227-57 0 0,22-378 33 0 0,0 1 1 0 0,1-1 0 0 0,-1 0-1 0 0,1 1 1 0 0,0-1-1 0 0,1 0 1 0 0,-1 0-1 0 0,1 0 1 0 0,0 0-1 0 0,0 0 1 0 0,0 0 0 0 0,1-1-1 0 0,-1 1 1 0 0,1-1-1 0 0,1 1 1 0 0,-1-1-1 0 0,0 0 1 0 0,1 0-1 0 0,4 3 24 0 0,-4-7 7 0 0,0 0-1 0 0,0 0 0 0 0,0 0 1 0 0,0-1-1 0 0,0 0 0 0 0,0 1 1 0 0,0-1-1 0 0,-1-1 1 0 0,1 1-1 0 0,0 0 0 0 0,0-1 1 0 0,-1 0-1 0 0,1 0 0 0 0,-1 0 1 0 0,0 0-1 0 0,1-1 0 0 0,-1 1 1 0 0,0-1-1 0 0,0 0 0 0 0,-1 0 1 0 0,1 0-1 0 0,-1 0 0 0 0,1 0 1 0 0,-1-1-1 0 0,0 1 0 0 0,0-1 1 0 0,0 1-1 0 0,-1-1 0 0 0,1 0 1 0 0,-1 0-1 0 0,0 0-6 0 0,2-2 5 0 0,7-11 4 0 0,-1-1 0 0 0,-1-1 0 0 0,-1 0 0 0 0,-1 0 0 0 0,0 0 0 0 0,-2-1 0 0 0,0 1 0 0 0,-1-1 0 0 0,-1-2-9 0 0,0 17-14 0 0,-1 0-1 0 0,-1 0 1 0 0,1 0 0 0 0,-1 0-1 0 0,1 0 1 0 0,-2 0 0 0 0,1 0-1 0 0,0 0 1 0 0,-1 0 0 0 0,0-1-1 0 0,0 2 1 0 0,-1-1 0 0 0,1 0-1 0 0,-1 0 1 0 0,0 0-1 0 0,0 1 1 0 0,-1-1 0 0 0,0 1-1 0 0,1-1 1 0 0,-1 1 0 0 0,-1 0-1 0 0,1 0 1 0 0,0 1 0 0 0,-1-1-1 0 0,0 1 1 0 0,0 0-1 0 0,0 0 1 0 0,0 0 0 0 0,-1 0-1 0 0,-3-2 15 0 0,-59-24-86 0 0,-124-19 263 0 0,160 41 91 0 0,49-15-623 0 0,158-85 249 0 0,-81 56 127 0 0,162-110-513 0 0,-251 148-1925 0 0,-5 4-3482 0 0,-2 4-674 0 0,1 1-1787 0 0</inkml:trace>
  <inkml:trace contextRef="#ctx0" brushRef="#br0" timeOffset="503.868">1138 255 0 0 0,'0'0'663'0'0,"0"0"1149"0"0,0 0 282 0 0,0 0-72 0 0,0 0-81 0 0,0 0-119 0 0,0 0-151 0 0,0 0-202 0 0,3 0-263 0 0,-3 1-1149 0 0,1-1-1 0 0,0 0 1 0 0,0 0-1 0 0,0 0 0 0 0,0 1 1 0 0,-1-1-1 0 0,1 1 1 0 0,0-1-1 0 0,0 0 0 0 0,-1 1 1 0 0,1-1-1 0 0,0 1 0 0 0,-1 0 1 0 0,1-1-1 0 0,0 1 1 0 0,-1 0-1 0 0,1-1 0 0 0,-1 1 1 0 0,1 0-1 0 0,-1-1 1 0 0,1 1-1 0 0,-1 0 0 0 0,0 0 1 0 0,1 0-1 0 0,-1-1 0 0 0,0 1 1 0 0,0 0-1 0 0,1 0 1 0 0,-1 0-1 0 0,0 0 0 0 0,0 0 1 0 0,0 0-1 0 0,0-1 1 0 0,0 1-1 0 0,0 0 0 0 0,-1 0 1 0 0,1 0-1 0 0,0 0 0 0 0,0 0 1 0 0,-1-1-1 0 0,1 1 1 0 0,0 0-1 0 0,-1 0 0 0 0,1 0 1 0 0,0-1-1 0 0,-1 1 1 0 0,0 0-1 0 0,1-1 0 0 0,-1 1 1 0 0,1 0-57 0 0,-3 4 73 0 0,1 0 0 0 0,1 0 1 0 0,-1 0-1 0 0,1 0 0 0 0,0 1 1 0 0,0-1-1 0 0,0 1 1 0 0,1-1-1 0 0,0 0 0 0 0,0 1 1 0 0,0-1-1 0 0,1 1 0 0 0,0-1 1 0 0,0 0-1 0 0,0 1 0 0 0,0-1 1 0 0,1 0-1 0 0,0 0 0 0 0,0 0 1 0 0,1 0-1 0 0,-1 0 0 0 0,1-1 1 0 0,0 1-1 0 0,0-1 0 0 0,1 1 1 0 0,-1-1-1 0 0,1 0 1 0 0,0-1-1 0 0,0 1 0 0 0,0-1 1 0 0,1 1-1 0 0,-1-1 0 0 0,1-1 1 0 0,0 1-1 0 0,-1-1 0 0 0,1 1 1 0 0,0-1-1 0 0,1-1 0 0 0,-1 1 1 0 0,2 0-74 0 0,3-2 192 0 0,-1-1 0 0 0,1 0 0 0 0,0 0 1 0 0,-1-1-1 0 0,1 0 0 0 0,-1 0 0 0 0,1-1 0 0 0,-1 0 1 0 0,0-1-1 0 0,0 0 0 0 0,-1-1 0 0 0,1 0 1 0 0,-1 0-1 0 0,0 0 0 0 0,0-1 0 0 0,1-2-192 0 0,113-114 985 0 0,-121 121-974 0 0,14-16 46 0 0,0 0-1 0 0,0-1 0 0 0,-2 0 1 0 0,-1-1-1 0 0,0-1 1 0 0,-1 0-1 0 0,-1 0 1 0 0,-1-1-1 0 0,-1 0 0 0 0,5-19-56 0 0,-15-6-1698 0 0,-6 38-1941 0 0,-8 14-3349 0 0,8 0 856 0 0,4 2-500 0 0</inkml:trace>
</inkml:ink>
</file>

<file path=ppt/ink/ink3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04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7 12779 0 0,'0'0'536'0'0,"0"0"-96"0"0,0 0-224 0 0,0 0-112 0 0,0 0 88 0 0,0 0 152 0 0,0 0 160 0 0,0 0 64 0 0,0 0-120 0 0,0 0-183 0 0,0 0-225 0 0,0 0-97 0 0,-17-7-15 0 0,21 14-64 0 0,5 4-184 0 0,2-3-616 0 0,-4-1-1888 0 0,-3-3-5258 0 0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9.0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1 6577 0 0,'0'0'1909'0'0,"0"0"-730"0"0,0 0-471 0 0,0 0-104 0 0,0 0 103 0 0,0 0 137 0 0,0 0 74 0 0,0 0-16 0 0,0 0-39 0 0,0 0-55 0 0,0 0-87 0 0,0 0-88 0 0,3 34-53 0 0,6 111-70 0 0,-4 264 653 0 0,-29-45-2454 0 0,26-311-3206 0 0,33-56-6787 0 0,-28-2 8730 0 0</inkml:trace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3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10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66 0 0 0,'0'0'392'0'0,"0"0"722"0"0,0 0 254 0 0,0 0 70 0 0,0 0 83 0 0,0 0 73 0 0,0 0-20 0 0,4-11-62 0 0,9-31-113 0 0,-13 41-1284 0 0,-1 1 1 0 0,1-1-1 0 0,-1 0 0 0 0,0 0 1 0 0,0 0-1 0 0,1 0 0 0 0,-1 1 1 0 0,0-1-1 0 0,0 0 0 0 0,0 1 1 0 0,0-1-1 0 0,0 1 0 0 0,0-1 1 0 0,0 1-1 0 0,0-1 0 0 0,0 1 1 0 0,0 0-1 0 0,0-1 0 0 0,0 1 1 0 0,0 0-1 0 0,0 0 0 0 0,0 0 1 0 0,0 0-1 0 0,0 0 0 0 0,0 0 1 0 0,-1 0-1 0 0,1 0 0 0 0,0 0 1 0 0,0 0-1 0 0,0 1 0 0 0,0-1 1 0 0,0 0-1 0 0,0 1 0 0 0,0-1 1 0 0,-1 1-116 0 0,-136 69 2771 0 0,115-58-2631 0 0,1 1 0 0 0,1 1 0 0 0,1 1 0 0 0,0 0 0 0 0,-17 19-140 0 0,35-33 0 0 0,1 0 0 0 0,-1 0-1 0 0,1 0 1 0 0,0 0 0 0 0,0 0 0 0 0,0 1-1 0 0,-1-1 1 0 0,1 1 0 0 0,0-1 0 0 0,1 1-1 0 0,-1-1 1 0 0,0 1 0 0 0,0-1-1 0 0,1 1 1 0 0,-1 0 0 0 0,1-1 0 0 0,-1 1-1 0 0,1 0 1 0 0,0-1 0 0 0,-1 1 0 0 0,1 0-1 0 0,0 0 1 0 0,0-1 0 0 0,1 1 0 0 0,-1 0-1 0 0,0 0 1 0 0,0-1 0 0 0,1 1 0 0 0,-1 0-1 0 0,1-1 1 0 0,0 1 0 0 0,-1 0 0 0 0,1-1-1 0 0,0 1 1 0 0,0-1 0 0 0,0 1-1 0 0,0-1 1 0 0,0 0 0 0 0,0 1 0 0 0,0-1-1 0 0,1 0 1 0 0,-1 0 0 0 0,0 0 0 0 0,1 1-1 0 0,-1-2 1 0 0,1 1 0 0 0,-1 0 0 0 0,1 0-1 0 0,-1 0 1 0 0,1-1 0 0 0,0 1 0 0 0,13 4 41 0 0,0-1-1 0 0,0 0 1 0 0,1-2 0 0 0,-1 1 0 0 0,0-2 0 0 0,1 0-1 0 0,-1-1 1 0 0,10-1-41 0 0,-10 1 22 0 0,166 8 173 0 0,-179-8-169 0 0,1 1 1 0 0,-1-1-1 0 0,1 1 1 0 0,-1 0-1 0 0,0-1 0 0 0,0 1 1 0 0,1 0-1 0 0,-1 0 1 0 0,0 1-1 0 0,0-1 1 0 0,0 0-1 0 0,0 1 1 0 0,0-1-1 0 0,0 1 1 0 0,0 0-1 0 0,-1 0 1 0 0,1-1-1 0 0,-1 1 1 0 0,1 0-1 0 0,-1 0 1 0 0,0 1-1 0 0,1-1 1 0 0,-1 0-1 0 0,0 0 1 0 0,-1 0-1 0 0,1 1 1 0 0,0-1-1 0 0,-1 1 1 0 0,1-1-1 0 0,-1 0 1 0 0,0 1-1 0 0,1-1 0 0 0,-1 1 1 0 0,0-1-1 0 0,-1 1 1 0 0,1-1-1 0 0,0 1 1 0 0,-1-1-1 0 0,1 0 1 0 0,-1 1-1 0 0,0-1 1 0 0,0 0-1 0 0,0 1 1 0 0,0-1-1 0 0,0 0 1 0 0,-1 0-1 0 0,1 0 1 0 0,0 0-1 0 0,-3 2-26 0 0,-18 16 130 0 0,-2 0 0 0 0,0-2 0 0 0,-1 0 0 0 0,-1-2-1 0 0,-1-1 1 0 0,0-1 0 0 0,0-1 0 0 0,-3-1-130 0 0,11-3 12 0 0,-126 40-644 0 0,81-43-4034 0 0,64-8-3289 0 0,4-3 3770 0 0,-4 5 3495 0 0,4-4-3480 0 0</inkml:trace>
  <inkml:trace contextRef="#ctx0" brushRef="#br0" timeOffset="1218.767">1151 84 8690 0 0,'0'0'1539'0'0,"0"0"-399"0"0,0 0-177 0 0,0 0 79 0 0,0 0 170 0 0,0 0 83 0 0,0 0-47 0 0,-37 15-116 0 0,-116 47-180 0 0,38 1 345 0 0,88-46-1085 0 0,0 1 1 0 0,2 1-1 0 0,0 1 1 0 0,1 1-1 0 0,1 1 1 0 0,1 2-1 0 0,2 0 1 0 0,0 1-1 0 0,0 2-212 0 0,17-24 2 0 0,1 0 0 0 0,0 0 0 0 0,-1 0-1 0 0,1 0 1 0 0,0 0 0 0 0,0 1 0 0 0,1-1 0 0 0,-1 1-1 0 0,1-1 1 0 0,0 1 0 0 0,0-1 0 0 0,0 1 0 0 0,0 0-1 0 0,1 0 1 0 0,-1-1 0 0 0,1 1 0 0 0,0 0 0 0 0,0 0-1 0 0,0-1 1 0 0,1 1 0 0 0,-1 0 0 0 0,1 0 0 0 0,0-1-1 0 0,0 1 1 0 0,0 0 0 0 0,1-1 0 0 0,-1 1 0 0 0,1-1 0 0 0,0 0-1 0 0,0 1 1 0 0,0-1 0 0 0,0 0 0 0 0,1 0 0 0 0,-1 0-1 0 0,1-1 1 0 0,0 1 0 0 0,0-1 0 0 0,-1 1 0 0 0,2-1-1 0 0,-1 0 1 0 0,0 0 0 0 0,0 0 0 0 0,1-1 0 0 0,-1 1-1 0 0,1-1 1 0 0,-1 1 0 0 0,1-1 0 0 0,1 0-2 0 0,15-3 106 0 0,0-1-1 0 0,-1-1 1 0 0,1 0 0 0 0,-1-2 0 0 0,0 0 0 0 0,-1-1-1 0 0,1-1 1 0 0,-2 0 0 0 0,1-2 0 0 0,-1 0 0 0 0,0 0-1 0 0,-1-2 1 0 0,-1 0 0 0 0,1-1 0 0 0,6-9-106 0 0,17-10 190 0 0,-3-2 1 0 0,0-1-1 0 0,-2-2 0 0 0,23-34-190 0 0,-31 42 38 0 0,-26 29-60 0 0,0 0-51 0 0,0 0-32 0 0,0 93-146 0 0,0-81 257 0 0,-1-4-19 0 0,0 0 1 0 0,1 1-1 0 0,0-1 0 0 0,0 0 1 0 0,1 1-1 0 0,0-1 1 0 0,0 0-1 0 0,1 0 0 0 0,0 0 1 0 0,1 0-1 0 0,0 0 1 0 0,0 0-1 0 0,0-1 0 0 0,1 1 1 0 0,0-1-1 0 0,1 0 1 0 0,-1 0-1 0 0,1-1 0 0 0,2 2 13 0 0,-4-4 4 0 0,0-1-1 0 0,1 0 0 0 0,-1-1 0 0 0,1 1 0 0 0,0 0 0 0 0,0-1 0 0 0,-1 0 0 0 0,2 0 0 0 0,-1 0 0 0 0,0 0 0 0 0,0-1 0 0 0,1 0 0 0 0,-1 0 0 0 0,0 0 0 0 0,1 0 0 0 0,-1-1 0 0 0,1 1 0 0 0,-1-1 0 0 0,1 0 0 0 0,-1-1 1 0 0,1 1-4 0 0,4-3 30 0 0,-1 0 1 0 0,1-1 0 0 0,-1 0 0 0 0,0 0-1 0 0,0-1 1 0 0,-1 0 0 0 0,0-1 0 0 0,1 1-1 0 0,-2-1 1 0 0,1-1 0 0 0,-1 1 0 0 0,0-1 0 0 0,0 0-1 0 0,3-6-30 0 0,119-184 291 0 0,-127 198-306 0 0,1 0-1 0 0,-1 0 1 0 0,0 0-1 0 0,1 0 1 0 0,-1 1 0 0 0,0-1-1 0 0,0 1 1 0 0,0-1-1 0 0,0 1 1 0 0,-1-1 0 0 0,1 1-1 0 0,0-1 1 0 0,-1 1-1 0 0,1 0 1 0 0,0-1 0 0 0,-1 1-1 0 0,0 0 1 0 0,0-1-1 0 0,1 1 1 0 0,-1 0 0 0 0,0 0-1 0 0,0-1 1 0 0,0 1-1 0 0,-1 0 1 0 0,1 0 0 0 0,0-1-1 0 0,-1 1 1 0 0,1 0-1 0 0,-1-1 1 0 0,0 1 0 0 0,1 0-1 0 0,-1-1 1 0 0,0 1 15 0 0,1 7-21 0 0,0-2 13 0 0,-1 2 1 0 0,0-1-1 0 0,1 0 1 0 0,0 0 0 0 0,1 0-1 0 0,0 1 1 0 0,0-1-1 0 0,0 0 1 0 0,1 0 0 0 0,1 0-1 0 0,-1 0 1 0 0,1-1-1 0 0,0 1 1 0 0,1-1-1 0 0,0 0 1 0 0,0 1 0 0 0,1-2-1 0 0,3 6 8 0 0,-5-9 11 0 0,-1 0-1 0 0,1 0 0 0 0,0-1 0 0 0,0 1 1 0 0,0-1-1 0 0,0 1 0 0 0,1-1 1 0 0,-1 0-1 0 0,1 0 0 0 0,-1-1 1 0 0,1 1-1 0 0,0-1 0 0 0,-1 1 1 0 0,1-1-1 0 0,0-1 0 0 0,0 1 1 0 0,0 0-1 0 0,0-1 0 0 0,0 0 1 0 0,0 0-1 0 0,0 0 0 0 0,0 0 0 0 0,0-1 1 0 0,0 1-1 0 0,-1-1 0 0 0,1 0 1 0 0,0 0-1 0 0,0 0 0 0 0,0-1 1 0 0,-1 0-1 0 0,1 1 0 0 0,-1-1 1 0 0,1 0-1 0 0,-1-1-10 0 0,15-11 68 0 0,-1 0 0 0 0,-1-1-1 0 0,-1-1 1 0 0,0 0 0 0 0,-1-1 0 0 0,-1-1 0 0 0,0 0-1 0 0,5-12-67 0 0,41-55 62 0 0,-36 60-78 0 0,-23 24 45 0 0,0 1-3 0 0,0 0-24 0 0,0 0 14 0 0,0 0 22 0 0,0 0 11 0 0,0 0 18 0 0,0 0 17 0 0,0 0-20 0 0,1 0 31 0 0,-1 0 1 0 0,0 0 0 0 0,0 0-1 0 0,0 0 1 0 0,0 0 0 0 0,1 0-1 0 0,-1 0 1 0 0,0 0 0 0 0,0 0-1 0 0,0 0 1 0 0,1 0-1 0 0,-1 0 1 0 0,0 0-96 0 0,5 22 117 0 0,17 44-241 0 0,-2 2 1 0 0,-4 0-1 0 0,-3 1 1 0 0,-3 1-1 0 0,-3-1 0 0 0,-2 35 124 0 0,-3-74-70 0 0,2 21 1 0 0,4 274-409 0 0,-9-310 467 0 0,0-1 0 0 0,-2 1 0 0 0,0 0 0 0 0,0-1 0 0 0,-2 0-1 0 0,0 0 1 0 0,0 0 0 0 0,-1-1 0 0 0,-1 0 0 0 0,0 0 0 0 0,-1 0 0 0 0,-7 8 11 0 0,12-17 2 0 0,-1-1 0 0 0,1 0 0 0 0,-1 0 0 0 0,1 0 0 0 0,-1-1 0 0 0,0 1 0 0 0,0-1 0 0 0,-1 0 1 0 0,1 0-1 0 0,0-1 0 0 0,-1 1 0 0 0,1-1 0 0 0,-1 0 0 0 0,1 0 0 0 0,-1 0 0 0 0,1-1 0 0 0,-1 0 0 0 0,0 1 0 0 0,1-2 1 0 0,-1 1-1 0 0,0 0 0 0 0,1-1 0 0 0,-1 0 0 0 0,1 0 0 0 0,-1-1 0 0 0,1 1 0 0 0,0-1 0 0 0,-1 0 0 0 0,1 0 0 0 0,0 0 0 0 0,0 0 1 0 0,0-1-1 0 0,1 0 0 0 0,-1 0 0 0 0,0 0 0 0 0,1 0 0 0 0,0 0 0 0 0,0-1 0 0 0,0 0-2 0 0,-4-7 0 0 0,1 0 0 0 0,1 0 0 0 0,0-1 0 0 0,1 0 0 0 0,0 0 1 0 0,1 0-1 0 0,0 0 0 0 0,1 0 0 0 0,0-1 0 0 0,1 1 0 0 0,0-1 0 0 0,1 1 0 0 0,1-1 0 0 0,0 1 0 0 0,0-1 0 0 0,1 1 0 0 0,1 0 0 0 0,0 0 0 0 0,3-5 0 0 0,4-7-93 0 0,2 0 0 0 0,0 1 0 0 0,2 0 0 0 0,0 1-1 0 0,1 1 1 0 0,2 0 0 0 0,0 1 0 0 0,1 1-1 0 0,1 1 1 0 0,0 0 0 0 0,2 2 0 0 0,0 0-1 0 0,1 1 1 0 0,0 1 0 0 0,1 1 0 0 0,0 2-1 0 0,1 0 1 0 0,1 1 0 0 0,0 1 0 0 0,0 2-1 0 0,0 0 1 0 0,1 2 0 0 0,0 1 0 0 0,4 0 93 0 0,13 4-5895 0 0,-27 0-2597 0 0,-11 0-481 0 0</inkml:trace>
</inkml:ink>
</file>

<file path=ppt/ink/ink3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08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666 104 1512 0 0,'0'0'1635'0'0,"0"0"28"0"0,0 0 111 0 0,0 0 210 0 0,0 0 177 0 0,0 0-86 0 0,0 0-285 0 0,0 0-313 0 0,0 0-332 0 0,0 0-266 0 0,0 0-194 0 0,-35-3-177 0 0,-111-5-121 0 0,76 28-68 0 0,32 10-187 0 0,1 2 1 0 0,2 1-1 0 0,2 2 1 0 0,1 1-1 0 0,2 2 1 0 0,1 1-1 0 0,2 1 1 0 0,-8 18-133 0 0,18-29 6 0 0,1 0 1 0 0,1 1 0 0 0,2 0-1 0 0,1 1 1 0 0,1 1-1 0 0,2 0 1 0 0,1 1-1 0 0,2-1 1 0 0,1 1-1 0 0,1 0 1 0 0,2 1 0 0 0,2-1-1 0 0,1 7-6 0 0,0-29-18 0 0,1 0 0 0 0,1 0-1 0 0,0-1 1 0 0,0 1 0 0 0,1-1-1 0 0,0 1 1 0 0,1-1 0 0 0,0 0-1 0 0,1-1 1 0 0,0 1 0 0 0,0-1-1 0 0,1-1 1 0 0,0 1 0 0 0,1-1-1 0 0,0 0 1 0 0,0-1 0 0 0,0 0-1 0 0,1 0 1 0 0,0-1 0 0 0,1 0-1 0 0,0 0 1 0 0,5 2 18 0 0,8 2-222 0 0,0-1-1 0 0,1-1 1 0 0,-1 0-1 0 0,2-2 1 0 0,-1-1 0 0 0,1-1-1 0 0,-1-1 1 0 0,1-1 0 0 0,15-1 222 0 0,-31-1-134 0 0,26 1-1587 0 0,0-2 1 0 0,0-1-1 0 0,0-2 1 0 0,-1-1-1 0 0,3-2 1721 0 0,51-19-7884 0 0,-57 15 5770 0 0</inkml:trace>
  <inkml:trace contextRef="#ctx0" brushRef="#br0" timeOffset="313.063">1073 623 3777 0 0,'0'0'3378'0'0,"0"0"-1268"0"0,0 0-583 0 0,0 0-258 0 0,-35 26-54 0 0,-107 86-81 0 0,136-108-1023 0 0,0 0-1 0 0,1 0 1 0 0,0 1 0 0 0,-1 0 0 0 0,2 0 0 0 0,-1 0 0 0 0,0 0 0 0 0,1 1-1 0 0,0 0 1 0 0,1 0 0 0 0,-1 0 0 0 0,1 1 0 0 0,-2 3-111 0 0,-1 5 250 0 0,3-9-207 0 0,0 1 0 0 0,0 0 1 0 0,1-1-1 0 0,-1 1 0 0 0,1 0 1 0 0,1 0-1 0 0,-1 0 0 0 0,1 0 1 0 0,1 1-1 0 0,-1-1 0 0 0,1 0 0 0 0,0 0 1 0 0,1 0-1 0 0,0 0 0 0 0,0 1 1 0 0,0-1-1 0 0,1 0 0 0 0,0 0 1 0 0,1-1-1 0 0,-1 1 0 0 0,1 0 1 0 0,0-1-1 0 0,1 0 0 0 0,0 1 0 0 0,0-2 1 0 0,0 1-1 0 0,1 0 0 0 0,-1-1 1 0 0,2 0-1 0 0,-1 0 0 0 0,0 0 1 0 0,1 0-1 0 0,0-1 0 0 0,0 0 1 0 0,0-1-1 0 0,0 1 0 0 0,1-1 0 0 0,2 1-43 0 0,3-1 140 0 0,1 0-1 0 0,-1-1 1 0 0,1 0-1 0 0,0-1 1 0 0,0-1-1 0 0,0 0 1 0 0,-1 0-1 0 0,1-1 1 0 0,0-1-1 0 0,0 0 1 0 0,-1-1-1 0 0,0-1 1 0 0,1 1-1 0 0,-1-2 1 0 0,0 0-1 0 0,-1 0 1 0 0,1-1-1 0 0,-1-1 1 0 0,0 0-1 0 0,-1 0 1 0 0,0-1-1 0 0,0 0 1 0 0,-1-1-1 0 0,1 0 1 0 0,-2 0-1 0 0,0-1 0 0 0,0 0 1 0 0,0-1-1 0 0,-2 0 1 0 0,1 0-1 0 0,-1 0 1 0 0,-1-1-1 0 0,0 0 1 0 0,-1 0-1 0 0,0 0 1 0 0,0 0-1 0 0,-2-1 1 0 0,1 0-1 0 0,-2-2-139 0 0,0 4-158 0 0,-1-1 0 0 0,0 1 0 0 0,-1 0 0 0 0,0 0 0 0 0,-1 0 0 0 0,0 0 0 0 0,0 0 0 0 0,-2 0 0 0 0,1 1 0 0 0,-1-1 0 0 0,-1 1 0 0 0,0 0 0 0 0,0 0 0 0 0,-1 1 1 0 0,-1-1 157 0 0,-20-16-4969 0 0,-8 6-4015 0 0,28 19 2120 0 0</inkml:trace>
  <inkml:trace contextRef="#ctx0" brushRef="#br0" timeOffset="585.099">1478 825 9306 0 0,'0'0'1851'0'0,"0"0"-827"0"0,0 0-570 0 0,0 0 10 0 0,0 0 232 0 0,0 0 135 0 0,0 0-52 0 0,0 0-205 0 0,0 0-227 0 0,0 0-169 0 0,0 0-80 0 0,0 0-15 0 0,9 33 8 0 0,29 99 21 0 0,-38-130-104 0 0,0 0 1 0 0,0 0 0 0 0,0 0-1 0 0,1-1 1 0 0,-1 1 0 0 0,0 0-1 0 0,1 0 1 0 0,-1 0 0 0 0,1 0-1 0 0,0 0 1 0 0,0 0 0 0 0,0-1-1 0 0,0 1 1 0 0,0 0-1 0 0,0-1 1 0 0,0 1 0 0 0,0-1-1 0 0,0 1 1 0 0,1-1 0 0 0,-1 1-1 0 0,1-1 1 0 0,-1 0 0 0 0,1 0-1 0 0,0 0 1 0 0,-1 0 0 0 0,1 0-1 0 0,0 0 1 0 0,-1 0 0 0 0,1-1-1 0 0,0 1 1 0 0,0 0 0 0 0,1-1-9 0 0,5 1 85 0 0,3 0 133 0 0,0-1 0 0 0,0-1 0 0 0,1 0 0 0 0,-1 0 1 0 0,0-1-1 0 0,0-1 0 0 0,0 0 0 0 0,-1 0 0 0 0,1-1 0 0 0,-1 0 0 0 0,0-1 0 0 0,0 0 0 0 0,0-1 0 0 0,-1 0 0 0 0,1 0 0 0 0,-2-1 0 0 0,1-1 0 0 0,-1 1 0 0 0,0-1 0 0 0,0 0 0 0 0,-1-1 0 0 0,0 0 0 0 0,5-9-218 0 0,-4 9 42 0 0,91-145 209 0 0,-79 91-2836 0 0,-19 49-1707 0 0,0-1-3366 0 0,-1 11-365 0 0</inkml:trace>
  <inkml:trace contextRef="#ctx0" brushRef="#br0" timeOffset="836.859">2238 0 11330 0 0,'0'0'683'0'0,"0"0"-153"0"0,0 0 116 0 0,0 0 259 0 0,0 0 150 0 0,-2 32-33 0 0,-6 101-173 0 0,6-35-250 0 0,4-1 1 0 0,5 1 0 0 0,17 83-600 0 0,1 11-6 0 0,-19-64-55 0 0,-6-74-8332 0 0,0-36 2488 0 0,0-14 1451 0 0</inkml:trace>
  <inkml:trace contextRef="#ctx0" brushRef="#br0" timeOffset="1336.957">2577 634 2961 0 0,'0'0'837'0'0,"0"0"165"0"0,0 0 241 0 0,0 0 150 0 0,0 0-6 0 0,0 0-221 0 0,0 0-289 0 0,0 0-209 0 0,-16 33-170 0 0,-46 103-151 0 0,44-62 55 0 0,18-69-323 0 0,0 1-1 0 0,1-1 0 0 0,-1 0 0 0 0,1 1 0 0 0,0-1 1 0 0,0 0-1 0 0,1 0 0 0 0,-1 0 0 0 0,1 0 0 0 0,0 0 1 0 0,1 0-1 0 0,-1 0 0 0 0,1-1 0 0 0,0 1 0 0 0,0-1 1 0 0,0 1-1 0 0,1-1 0 0 0,0 0 0 0 0,-1-1 0 0 0,1 1 1 0 0,1-1-1 0 0,-1 0 0 0 0,0 0 0 0 0,1 0 0 0 0,0 0 1 0 0,-1-1-1 0 0,1 1 0 0 0,0-1 0 0 0,0-1 0 0 0,1 1 1 0 0,-1-1-1 0 0,0 0 0 0 0,5 1-78 0 0,0-1 295 0 0,0-1 0 0 0,0 0 0 0 0,0 0-1 0 0,1-1 1 0 0,-1-1 0 0 0,0 1 0 0 0,0-2 0 0 0,-1 1 0 0 0,1-1-1 0 0,0-1 1 0 0,-1 0 0 0 0,0 0 0 0 0,0-1 0 0 0,0 0 0 0 0,0 0 0 0 0,-1-1-1 0 0,0 0 1 0 0,0-1 0 0 0,-1 0 0 0 0,0 0 0 0 0,0 0 0 0 0,1-3-295 0 0,13-10 95 0 0,-1 0 1 0 0,-2-2 0 0 0,0 0 0 0 0,-1-1-1 0 0,-2-1 1 0 0,0 0 0 0 0,-1-1 0 0 0,-2-1-1 0 0,-1 0 1 0 0,0 0 0 0 0,-2-1 0 0 0,-1-1-1 0 0,-2 1 1 0 0,0-1 0 0 0,1-29-96 0 0,-5 41-301 0 0,0-1 1 0 0,-1 0-1 0 0,-1 0 1 0 0,0 0-1 0 0,-1 1 1 0 0,-1-1-1 0 0,-1 0 1 0 0,0 1-1 0 0,-1-1 1 0 0,-1 1-1 0 0,0 0 1 0 0,-1 1-1 0 0,-1-1 1 0 0,-1 1-1 0 0,0 0 0 0 0,-1 1 1 0 0,0 0-1 0 0,-1 1 1 0 0,-1-1-1 0 0,-11-10 301 0 0,15 19-14 0 0,0 1 0 0 0,0 0-1 0 0,0 0 1 0 0,-1 1-1 0 0,1-1 1 0 0,-1 2-1 0 0,1-1 1 0 0,-1 1 0 0 0,0 0-1 0 0,0 1 1 0 0,0 0-1 0 0,0 0 1 0 0,0 1 0 0 0,-1 0-1 0 0,1 0 1 0 0,0 1-1 0 0,0 0 1 0 0,0 0-1 0 0,0 1 1 0 0,0 0 0 0 0,1 1-1 0 0,-1-1 1 0 0,0 1-1 0 0,1 1 1 0 0,0 0 0 0 0,-6 3 14 0 0,2 5 13 0 0,0-1 1 0 0,1 2-1 0 0,1-1 1 0 0,0 1 0 0 0,0 1-1 0 0,2 0 1 0 0,-1 0-1 0 0,2 0 1 0 0,0 1 0 0 0,1 0-1 0 0,0 0 1 0 0,1 0-1 0 0,1 1 1 0 0,0 0 0 0 0,1-1-1 0 0,1 1 1 0 0,1 0-1 0 0,0 0 1 0 0,1 0 0 0 0,1 6-14 0 0,1-1 39 0 0,1 1 0 0 0,1-1 1 0 0,1 0-1 0 0,1 0 0 0 0,1-1 0 0 0,0 0 1 0 0,2 0-1 0 0,0-1 0 0 0,1 0 0 0 0,1 0 1 0 0,1-2-1 0 0,0 1 0 0 0,2-2 1 0 0,0 0-1 0 0,0-1 0 0 0,1 0 0 0 0,1-1 1 0 0,1-1-1 0 0,0-1 0 0 0,0 0 1 0 0,2-2-1 0 0,10 6-39 0 0,88 36-701 0 0,-78-38-2076 0 0,2-4-3573 0 0,-19-5-1858 0 0</inkml:trace>
</inkml:ink>
</file>

<file path=ppt/ink/ink3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19.5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1 793 0 0 0,'0'0'119'0'0,"0"0"398"0"0,0 0 37 0 0,0 0-93 0 0,12-2-30 0 0,99-18 1813 0 0,-88 12-1765 0 0,-1-1 0 0 0,-1-1 0 0 0,1-1 0 0 0,-2-1-1 0 0,1-1 1 0 0,-2 0 0 0 0,0-2 0 0 0,-1 0 0 0 0,14-14-479 0 0,3-2 347 0 0,49-42 188 0 0,-3-5 1 0 0,-4-3-1 0 0,-1-6-535 0 0,-66 77 50 0 0,-1-1 0 0 0,0 0 0 0 0,-1 0 0 0 0,-1-1 0 0 0,0 0 0 0 0,0 0 0 0 0,-1 0 0 0 0,0-1 0 0 0,-2 0 1 0 0,1 0-1 0 0,-1-1 0 0 0,-1 1 0 0 0,1-14-50 0 0,-4 26-24 0 0,0 1 0 0 0,0-1-1 0 0,0 0 1 0 0,0 0 0 0 0,0 0 0 0 0,-1 0 0 0 0,1 0 0 0 0,0 1 0 0 0,-1-1 0 0 0,1 0 0 0 0,-1 0 0 0 0,1 1 0 0 0,-1-1-1 0 0,1 0 1 0 0,-1 0 0 0 0,1 1 0 0 0,-1-1 0 0 0,1 1 0 0 0,-1-1 0 0 0,0 0 0 0 0,0 1 0 0 0,1-1 0 0 0,-1 1-1 0 0,0 0 1 0 0,0-1 0 0 0,1 1 0 0 0,-1 0 0 0 0,0-1 0 0 0,0 1 0 0 0,0 0 0 0 0,0 0 0 0 0,1 0 0 0 0,-1 0 0 0 0,0 0-1 0 0,0-1 1 0 0,0 2 0 0 0,0-1 0 0 0,0 0 0 0 0,0 0 0 0 0,1 0 0 0 0,-1 0 0 0 0,0 1 0 0 0,0-1 0 0 0,0 0 0 0 0,0 0-1 0 0,1 1 1 0 0,-1-1 0 0 0,0 1 0 0 0,0-1 0 0 0,1 1 0 0 0,-1 0 24 0 0,-44 24-1306 0 0,26-9 1301 0 0,1 2 1 0 0,1 0 0 0 0,0 1-1 0 0,1 1 1 0 0,1 0 0 0 0,1 1 0 0 0,1 0-1 0 0,1 2 1 0 0,1-1 0 0 0,1 1 0 0 0,1 1-1 0 0,0 0 1 0 0,2 0 0 0 0,1 0 0 0 0,1 1-1 0 0,2 0 1 0 0,0 0 0 0 0,1 0-1 0 0,2 1 1 0 0,0 1 4 0 0,0-21 71 0 0,1 0 0 0 0,0 0 0 0 0,0 0 0 0 0,0 0 0 0 0,1-1 0 0 0,0 1 0 0 0,0 0 0 0 0,0-1 0 0 0,1 0 1 0 0,-1 1-1 0 0,1-1 0 0 0,1 0 0 0 0,-1 0 0 0 0,1-1 0 0 0,0 1 0 0 0,0-1 0 0 0,0 0 0 0 0,0 0 0 0 0,1 0 0 0 0,0 0 0 0 0,-1-1 0 0 0,2 0 0 0 0,-1 0 0 0 0,0 0 0 0 0,0-1 0 0 0,1 0 0 0 0,-1 0 0 0 0,1 0 0 0 0,0 0 0 0 0,0-1 0 0 0,0 0 0 0 0,-1 0 0 0 0,1-1 0 0 0,1 0-71 0 0,25-2 310 0 0,-1-3-1 0 0,1 0 0 0 0,-1-2 1 0 0,0-1-1 0 0,0-2 0 0 0,-1-1 0 0 0,0-1 1 0 0,-1-2-1 0 0,0 0 0 0 0,-2-2 1 0 0,1-2-1 0 0,-2 0 0 0 0,20-19-309 0 0,13-6 375 0 0,-3-2 1 0 0,-2-2-1 0 0,28-33-375 0 0,-72 71 18 0 0,-1 0 0 0 0,0-1 0 0 0,0 0 0 0 0,-1 0 0 0 0,-1-1 0 0 0,1 0 0 0 0,-2 0 0 0 0,0 0 0 0 0,0-1 0 0 0,-1 0 0 0 0,0 0 0 0 0,-1-1 0 0 0,0 1 0 0 0,-1-1 0 0 0,-1 0 0 0 0,0 0 0 0 0,-1 0 0 0 0,0-3-18 0 0,-2 14-25 0 0,0 1 1 0 0,0-1-1 0 0,0 1 1 0 0,-1-1-1 0 0,1 1 1 0 0,0 0-1 0 0,-1 0 1 0 0,1-1-1 0 0,-1 1 1 0 0,0 0-1 0 0,1 1 1 0 0,-1-1-1 0 0,0 0 1 0 0,1 0-1 0 0,-1 1 1 0 0,0-1-1 0 0,0 1 1 0 0,0-1-1 0 0,0 1 1 0 0,1 0-1 0 0,-1 0 1 0 0,0 0-1 0 0,0 0 1 0 0,0 0-1 0 0,0 0 1 0 0,0 0-1 0 0,0 1 1 0 0,1-1-1 0 0,-1 1 1 0 0,0-1-1 0 0,0 1 1 0 0,0 0-1 0 0,1 0 1 0 0,-1-1-1 0 0,0 2 25 0 0,-9 8-13 0 0,0 1 0 0 0,1 0 0 0 0,0 0 0 0 0,1 1 0 0 0,0 1 0 0 0,1-1 0 0 0,1 2 0 0 0,0-1 0 0 0,0 1 0 0 0,-1 6 13 0 0,2-6 65 0 0,0 0 1 0 0,1 1 0 0 0,1 0 0 0 0,0 0 0 0 0,1 0 0 0 0,0 0-1 0 0,1 0 1 0 0,1 1 0 0 0,1-1 0 0 0,0 1 0 0 0,1 6-66 0 0,0-15 48 0 0,0 0 0 0 0,1 0 0 0 0,-1 0 0 0 0,1 0 0 0 0,1 0 1 0 0,0-1-1 0 0,-1 1 0 0 0,2-1 0 0 0,-1 1 0 0 0,1-1 0 0 0,0 0 0 0 0,0 0 0 0 0,1-1 0 0 0,0 1 1 0 0,0-1-1 0 0,0 0 0 0 0,1-1 0 0 0,-1 1 0 0 0,1-1 0 0 0,0 0 0 0 0,0 0 0 0 0,1-1 0 0 0,-1 0 1 0 0,1 0-1 0 0,0 0-48 0 0,10 2 86 0 0,1 0 1 0 0,-1-1-1 0 0,1-1 1 0 0,0-1-1 0 0,0-1 1 0 0,0 0-1 0 0,0-1 1 0 0,0-1 0 0 0,0-1-1 0 0,0 0 1 0 0,-1-1-1 0 0,1-1 1 0 0,-1-1-1 0 0,0 0 1 0 0,0-2-1 0 0,0 0 1 0 0,-1 0-1 0 0,0-2 1 0 0,-1 0-1 0 0,1-1 1 0 0,-2 0-1 0 0,7-6-86 0 0,-3 1 112 0 0,0 0 0 0 0,0-1 0 0 0,-2-1-1 0 0,0 0 1 0 0,-1-1 0 0 0,0-1 0 0 0,-2-1-1 0 0,0 0 1 0 0,-2 0 0 0 0,0-1 0 0 0,-1-1-1 0 0,-1 0 1 0 0,-1 0 0 0 0,-1 0-1 0 0,-1-1 1 0 0,3-22-112 0 0,-10-41-163 0 0,0 84 158 0 0,1 0-1 0 0,0 0 0 0 0,-1 0 1 0 0,0 1-1 0 0,1-1 0 0 0,-1 0 1 0 0,0 0-1 0 0,0 0 1 0 0,0 1-1 0 0,0-1 0 0 0,0 0 1 0 0,0 1-1 0 0,0-1 0 0 0,-1 1 1 0 0,1-1-1 0 0,-1 1 0 0 0,1 0 1 0 0,-1-1-1 0 0,1 1 1 0 0,-1 0-1 0 0,0 0 0 0 0,1 0 1 0 0,-1 0-1 0 0,0 1 0 0 0,0-1 1 0 0,0 0-1 0 0,0 1 1 0 0,0-1-1 0 0,0 1 0 0 0,0 0 1 0 0,1 0-1 0 0,-1-1 0 0 0,0 1 1 0 0,0 1-1 0 0,0-1 1 0 0,0 0-1 0 0,0 0 0 0 0,0 1 1 0 0,0-1-1 0 0,0 1 6 0 0,-5 3-23 0 0,1 0 1 0 0,0 0-1 0 0,0 1 0 0 0,0 0 0 0 0,0 0 1 0 0,1 1-1 0 0,0-1 0 0 0,0 1 0 0 0,1 0 1 0 0,-1 0-1 0 0,1 1 0 0 0,1-1 0 0 0,-1 1 1 0 0,1 0-1 0 0,0 0 0 0 0,1 0 0 0 0,-1 2 23 0 0,-2 4-69 0 0,0-1 0 0 0,0 1 0 0 0,1 0 0 0 0,1 1 0 0 0,0-1-1 0 0,1 0 1 0 0,0 1 0 0 0,1 0 0 0 0,1-1 0 0 0,0 1 0 0 0,1 0-1 0 0,0-1 1 0 0,1 1 0 0 0,1-1 0 0 0,0 1 0 0 0,1-1 0 0 0,0 0-1 0 0,1 0 1 0 0,0-1 0 0 0,1 1 0 0 0,1-1 0 0 0,2 4 69 0 0,47 40-2246 0 0,-14-24-2780 0 0,-8-7-3363 0 0,-24-17 5211 0 0</inkml:trace>
  <inkml:trace contextRef="#ctx0" brushRef="#br0" timeOffset="504.074">2160 466 5233 0 0,'0'0'1347'0'0,"0"0"-71"0"0,0 0-77 0 0,0 0 7 0 0,-28 37-15 0 0,-91 120-178 0 0,14-9 406 0 0,33-34-813 0 0,72-115-592 0 0,1 1 0 0 0,-1 0 0 0 0,1-1 0 0 0,0 1 0 0 0,-1 0 0 0 0,1 0 0 0 0,0-1 0 0 0,-1 1 1 0 0,1 0-1 0 0,-1 0 0 0 0,1 0 0 0 0,0 0 0 0 0,-1 0 0 0 0,1 0 0 0 0,0 0 0 0 0,-1 0 0 0 0,1 0 0 0 0,0 0 0 0 0,-1 1 0 0 0,1-1 0 0 0,0 0 1 0 0,-1 0-1 0 0,1 1 0 0 0,-1-1 0 0 0,1 0 0 0 0,0 1 0 0 0,-1-1 0 0 0,1 0 0 0 0,-1 1 0 0 0,1-1 0 0 0,-1 1 0 0 0,1-1 0 0 0,-1 1 1 0 0,0-1-1 0 0,1 1 0 0 0,-1-1 0 0 0,0 1 0 0 0,1 0 0 0 0,-1-1 0 0 0,0 1 0 0 0,1-1 0 0 0,-1 1 0 0 0,0 0 0 0 0,0-1 0 0 0,0 1 1 0 0,0 0-1 0 0,0-1 0 0 0,0 1 0 0 0,0 0 0 0 0,0 0-14 0 0,78-81 417 0 0,-4-3 0 0 0,-4-3 0 0 0,6-16-417 0 0,133-157 240 0 0,-176 222-128 0 0,-32 37-141 0 0,0 37 327 0 0,-26 228 558 0 0,21-60 179 0 0,4-204-783 0 0,0-1 111 0 0,-24-1 1055 0 0,-117-75-1221 0 0,67 28-207 0 0,11 6-901 0 0,20 18-2541 0 0,42 23 225 0 0,1 1-2098 0 0,0 0-2937 0 0</inkml:trace>
  <inkml:trace contextRef="#ctx0" brushRef="#br0" timeOffset="1086.161">2586 591 9826 0 0,'0'0'907'0'0,"0"0"-384"0"0,0 0-98 0 0,0 0 167 0 0,0 0 135 0 0,0 0 17 0 0,0 0-144 0 0,-7 34-224 0 0,-21 107-165 0 0,7-48 85 0 0,-12-23 1325 0 0,32-70-1573 0 0,0 0 0 0 0,0 0 0 0 0,0 0-1 0 0,0-1 1 0 0,0 1 0 0 0,0 0 0 0 0,1 0 0 0 0,-1-1 0 0 0,0 1 0 0 0,0 0 0 0 0,0-1 0 0 0,0 1 0 0 0,1-1 0 0 0,-1 1 0 0 0,0-1 0 0 0,1 0 0 0 0,-1 1 0 0 0,0-1 0 0 0,1 0 0 0 0,-1 1 0 0 0,0-1 0 0 0,1 0 0 0 0,-1 0 0 0 0,1 1 0 0 0,0-1 0 0 0,-1 0 0 0 0,1 0 0 0 0,0 0 0 0 0,-1 0 0 0 0,1 0 0 0 0,0 0 0 0 0,0 1 0 0 0,0-1 0 0 0,0 0 0 0 0,0 0-1 0 0,0 0 1 0 0,0 0 0 0 0,0 0 0 0 0,0 0 0 0 0,0 0 0 0 0,0 0 0 0 0,1 0 0 0 0,-1 1 0 0 0,0-1 0 0 0,1 0 0 0 0,-1 0 0 0 0,0 0 0 0 0,1 0 0 0 0,-1 1 0 0 0,1-2-48 0 0,0-3 94 0 0,1-15-19 0 0,1 0-1 0 0,0 1 1 0 0,2-1-1 0 0,0 1 1 0 0,2 0-1 0 0,0 1 0 0 0,1-1 1 0 0,1 2-1 0 0,1-3-74 0 0,8-17 65 0 0,-2 0-30 0 0,2 1 0 0 0,1 1 0 0 0,2 1 1 0 0,2 1-1 0 0,1 0 0 0 0,1 2 0 0 0,1 1 0 0 0,17-13-35 0 0,-33 34 19 0 0,0 1-1 0 0,0 0 1 0 0,1 1 0 0 0,0 0-1 0 0,0 1 1 0 0,1 0-1 0 0,0 1 1 0 0,0 0-1 0 0,0 1 1 0 0,1 0-1 0 0,8-1-18 0 0,-19 6 6 0 0,0 0-1 0 0,0 0 1 0 0,0 0-1 0 0,-1 0 0 0 0,1 0 1 0 0,0 1-1 0 0,-1-1 1 0 0,1 1-1 0 0,-1-1 0 0 0,1 1 1 0 0,-1-1-1 0 0,0 1 1 0 0,0 0-1 0 0,0 0 0 0 0,0 0 1 0 0,0-1-1 0 0,0 1 1 0 0,0 0-1 0 0,-1 0 0 0 0,1 1 1 0 0,-1-1-1 0 0,1 0 1 0 0,-1 0-1 0 0,0 0 0 0 0,0 0 1 0 0,0 0-1 0 0,0 0 1 0 0,0 0-1 0 0,0 0 0 0 0,0 1 1 0 0,-1-1-1 0 0,1 0 1 0 0,-1 0-1 0 0,0 0 0 0 0,0 0 1 0 0,1 0-1 0 0,-1-1 1 0 0,0 1-1 0 0,-2 2-5 0 0,-3 11 32 0 0,-2 0-1 0 0,1 0 1 0 0,-2-1-1 0 0,0 0 1 0 0,-1 0-1 0 0,0-1 1 0 0,-1-1-1 0 0,-8 8-31 0 0,12-13 13 0 0,-61 59 94 0 0,-37 49 167 0 0,105-113-270 0 0,0 0 1 0 0,0 0 0 0 0,0 0-1 0 0,0 1 1 0 0,0-1-1 0 0,1 0 1 0 0,-1 0 0 0 0,1 0-1 0 0,0 0 1 0 0,-1 0 0 0 0,1 0-1 0 0,0-1 1 0 0,0 1 0 0 0,0 0-1 0 0,0 0 1 0 0,1-1 0 0 0,-1 1-1 0 0,0 0 1 0 0,1-1 0 0 0,-1 1-1 0 0,1-1 1 0 0,0 0 0 0 0,-1 0-1 0 0,1 1 1 0 0,0-1 0 0 0,0 0-1 0 0,0 0 1 0 0,0-1 0 0 0,0 1-1 0 0,0 0 1 0 0,0-1 0 0 0,0 1-1 0 0,0-1 1 0 0,0 1-1 0 0,0-1 1 0 0,0 0 0 0 0,0 0-1 0 0,2 0-4 0 0,15 7 49 0 0,-4 0-24 0 0,54 41 266 0 0,-66-43-411 0 0,0 1-1 0 0,1-1 1 0 0,-2 1 0 0 0,1 0 0 0 0,-1-1-1 0 0,0 1 1 0 0,0 0 0 0 0,0 0 0 0 0,-1 1-1 0 0,0-1 1 0 0,0 0 0 0 0,-1 0-1 0 0,0 1 1 0 0,0-1 0 0 0,0 0 0 0 0,-2 6 120 0 0,-3-7-1978 0 0,2-4-998 0 0,1 1-5159 0 0,2 1 1190 0 0</inkml:trace>
  <inkml:trace contextRef="#ctx0" brushRef="#br0" timeOffset="1586.02">2928 944 3009 0 0,'0'0'1617'0'0,"0"0"-506"0"0,0 0 92 0 0,0 0 492 0 0,0 0 368 0 0,0 0 47 0 0,0 0-270 0 0,0 0-409 0 0,0 0-352 0 0,0 0-234 0 0,0 0-151 0 0,0 0-70 0 0,23-17-33 0 0,71-55-59 0 0,-20-9 557 0 0,77-135-669 0 0,-151 217-445 0 0,-1 0 1 0 0,1 0-1 0 0,0-1 1 0 0,0 1-1 0 0,0 0 1 0 0,1 0-1 0 0,-1 0 1 0 0,0 0-1 0 0,0-1 1 0 0,0 1-1 0 0,1 0 1 0 0,-1 0-1 0 0,0-1 1 0 0,1 1-1 0 0,-1 0 1 0 0,0 0-1 0 0,1-1 1 0 0,-1 1-1 0 0,1 0 1 0 0,-1-1-1 0 0,1 1 1 0 0,-1-1-1 0 0,1 1 1 0 0,0-1-1 0 0,-1 1 1 0 0,1-1-1 0 0,0 1 1 0 0,-1-1-1 0 0,1 1 1 0 0,0-1-1 0 0,0 0 1 0 0,0 0-1 0 0,-1 1 1 0 0,1-1-1 0 0,0 0 1 0 0,0 0-1 0 0,0 0 1 0 0,-1 0-1 0 0,1 0 1 0 0,0 0-1 0 0,0 0 1 0 0,0 0-1 0 0,-1 0 1 0 0,1 0-1 0 0,0 0 1 0 0,0-1-1 0 0,0 1 1 0 0,-1 0-1 0 0,1 0 1 0 0,0-1-1 0 0,0 1 1 0 0,-1-1-1 0 0,1 1 1 0 0,0-1-1 0 0,-1 1 1 0 0,1-1-1 0 0,-1 1 1 0 0,1-1-1 0 0,0 1 1 0 0,-1-1-1 0 0,1 0 1 0 0,-1 1-1 0 0,0-1 1 0 0,1 0-1 0 0,-1 0 25 0 0,-13 173-132 0 0,15-170 143 0 0,-1 1 0 0 0,1-1 0 0 0,0 0-1 0 0,0 0 1 0 0,0-1 0 0 0,0 1 0 0 0,0 0 0 0 0,0 0-1 0 0,0-1 1 0 0,0 0 0 0 0,1 1 0 0 0,-1-1 0 0 0,1 0-1 0 0,-1 0 1 0 0,1 0 0 0 0,-1 0 0 0 0,1-1-1 0 0,-1 1 1 0 0,1-1 0 0 0,0 1 0 0 0,-1-1 0 0 0,1 0-1 0 0,0 0 1 0 0,-1 0 0 0 0,1-1 0 0 0,0 1-1 0 0,-1 0 1 0 0,1-1 0 0 0,0 0 0 0 0,-1 0 0 0 0,1 0-1 0 0,-1 0 1 0 0,0 0 0 0 0,1 0 0 0 0,0-1-11 0 0,16-7 40 0 0,-1-1 0 0 0,0 0 0 0 0,-1-1 0 0 0,0-2 0 0 0,0 1 0 0 0,-1-2 0 0 0,1-3-40 0 0,27-19 49 0 0,-21 16-26 0 0,-16 13-28 0 0,-1 1 1 0 0,1 0-1 0 0,-1 0 1 0 0,2 1-1 0 0,-1 0 1 0 0,0 0-1 0 0,1 1 1 0 0,0 0-1 0 0,0 0 1 0 0,0 1 0 0 0,1 0-1 0 0,-1 1 1 0 0,1-1-1 0 0,4 1 5 0 0,-10 3 16 0 0,-1 1 0 0 0,0-1 0 0 0,0 1-1 0 0,0 0 1 0 0,0 0 0 0 0,0 0 0 0 0,0 0 0 0 0,-1 0-1 0 0,1 0 1 0 0,-1 0 0 0 0,1 1 0 0 0,-1-1 0 0 0,0 1-1 0 0,0-1 1 0 0,0 1 0 0 0,0-1 0 0 0,0 1 0 0 0,0-1-1 0 0,-1 1 1 0 0,0 0 0 0 0,1-1 0 0 0,-1 1 0 0 0,0 1-16 0 0,2 7 39 0 0,6 19-21 0 0,-7-20-93 0 0,1 0-1 0 0,0-1 1 0 0,1 1 0 0 0,0-1 0 0 0,0 0 0 0 0,1 1 0 0 0,0-2-1 0 0,1 1 1 0 0,0 0 0 0 0,0-1 0 0 0,0 0 0 0 0,1 0 0 0 0,1-1-1 0 0,-1 1 1 0 0,2 0 75 0 0,7-4-2452 0 0,-4-5-1983 0 0,-3 1-2158 0 0,-5 0-115 0 0</inkml:trace>
  <inkml:trace contextRef="#ctx0" brushRef="#br0" timeOffset="1851.045">4082 145 9050 0 0,'0'0'1582'0'0,"0"0"-805"0"0,0 0-63 0 0,0 0 506 0 0,0 0 332 0 0,0 0 41 0 0,0 0-296 0 0,0 0-367 0 0,33 1-264 0 0,106 4-184 0 0,6-8 370 0 0,126-11-1344 0 0,-241 12-480 0 0,-16 1-1915 0 0,0 1-6466 0 0,-10 0 2342 0 0</inkml:trace>
  <inkml:trace contextRef="#ctx0" brushRef="#br0" timeOffset="2071.967">4121 480 5089 0 0,'0'0'3201'0'0,"0"0"-1644"0"0,0 0-358 0 0,0 0 398 0 0,0 0 242 0 0,0 0-52 0 0,0 0-308 0 0,31 5-435 0 0,102 15-356 0 0,-15-23 139 0 0,-87-4-687 0 0,190-36 292 0 0,-112 31-1374 0 0,-72 9-2749 0 0,0-1-5035 0 0,-23 3 1206 0 0</inkml:trace>
</inkml:ink>
</file>

<file path=ppt/ink/ink3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24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1584 0 0,'0'0'815'0'0,"0"0"-216"0"0,0 0 82 0 0,0 0 450 0 0,0 0 486 0 0,0 0 224 0 0,0 0-126 0 0,0 0-288 0 0,0 0-304 0 0,0 0-180 0 0,34-2-61 0 0,107-9-25 0 0,192-6 3704 0 0,443-55-2730 0 0,-599 61-2635 0 0,-139 10-4714 0 0,1 1-5457 0 0,-39 0 6665 0 0</inkml:trace>
</inkml:ink>
</file>

<file path=ppt/ink/ink3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24.9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22 9450 0 0,'0'0'2084'0'0,"0"0"-1126"0"0,0 0-721 0 0,0 0-35 0 0,0 0 303 0 0,0 0 381 0 0,0 0 183 0 0,0 0-55 0 0,0 0-217 0 0,0 0-261 0 0,6 36-169 0 0,18 113-115 0 0,-8 24 110 0 0,-25 147-1276 0 0,-15-155-3455 0 0,21-147-207 0 0,2-7-2416 0 0,1-10 5124 0 0</inkml:trace>
  <inkml:trace contextRef="#ctx0" brushRef="#br0" timeOffset="523.116">0 88 7034 0 0,'0'0'1229'0'0,"0"0"-310"0"0,0 0-195 0 0,0 0 200 0 0,0 0 279 0 0,0 0 118 0 0,0 0-107 0 0,0 0-161 0 0,0 0-176 0 0,33-4-150 0 0,107-13-122 0 0,46 18 882 0 0,-136 5-1192 0 0,-33-6-238 0 0,1 2-1 0 0,-1 0 0 0 0,0 1 1 0 0,0 1-1 0 0,0 1 0 0 0,0 0 1 0 0,-1 1-1 0 0,14 7-56 0 0,-28-12 8 0 0,0 0 1 0 0,-1 1-1 0 0,1-1 1 0 0,0 0-1 0 0,-1 1 0 0 0,1-1 1 0 0,-1 1-1 0 0,1-1 1 0 0,-1 1-1 0 0,0 0 0 0 0,1-1 1 0 0,-1 1-1 0 0,0 0 0 0 0,0 0 1 0 0,0 0-1 0 0,-1 0 1 0 0,1 0-1 0 0,0 0 0 0 0,-1 0 1 0 0,1 0-1 0 0,-1 1 1 0 0,0-1-1 0 0,0 0 0 0 0,0 0 1 0 0,0 0-1 0 0,0 0 1 0 0,0 0-1 0 0,-1 0 0 0 0,1 1 1 0 0,-1-1-1 0 0,1 0 1 0 0,-1 0-1 0 0,0 0 0 0 0,1 0 1 0 0,-1 0-1 0 0,0 0 1 0 0,-1-1-1 0 0,1 1 0 0 0,0 0 1 0 0,0 0-1 0 0,-1-1-8 0 0,-66 67 116 0 0,-254 119-5 0 0,313-182-105 0 0,0 0 0 0 0,0 1 0 0 0,1 0 0 0 0,-1 0 0 0 0,1 1 0 0 0,1 0 0 0 0,-1 0 0 0 0,1 1 0 0 0,1 0 0 0 0,0 0 0 0 0,0 1 0 0 0,0-1 0 0 0,1 1 0 0 0,-2 6-6 0 0,6-12 13 0 0,1 1-1 0 0,0-1 1 0 0,0 0 0 0 0,0 1 0 0 0,1-1 0 0 0,-1 1 0 0 0,1-1 0 0 0,0 1 0 0 0,0-1-1 0 0,0 0 1 0 0,0 0 0 0 0,0 1 0 0 0,1-1 0 0 0,-1 0 0 0 0,1 0 0 0 0,0 0 0 0 0,0-1-1 0 0,0 1 1 0 0,1 0 0 0 0,-1-1 0 0 0,1 1 0 0 0,-1-1 0 0 0,1 0 0 0 0,0 0-1 0 0,-1 0 1 0 0,3 1-13 0 0,84 38 922 0 0,-45-35-843 0 0,0-1 1 0 0,1-3-1 0 0,-1-1 0 0 0,9-3-79 0 0,15 1-6244 0 0,-60-2-3694 0 0,-8-1 3829 0 0</inkml:trace>
  <inkml:trace contextRef="#ctx0" brushRef="#br0" timeOffset="770.078">663 464 12035 0 0,'0'0'1323'0'0,"0"0"-641"0"0,0 0-131 0 0,0 0 316 0 0,0 0 289 0 0,0 0 30 0 0,0 0-191 0 0,0 0-274 0 0,0 0-237 0 0,33-5-165 0 0,102-16-100 0 0,93-32-1584 0 0,-197 44-451 0 0,-31 9 1721 0 0,27-8-5283 0 0,-11 1-2120 0 0,-9 3 3112 0 0</inkml:trace>
  <inkml:trace contextRef="#ctx0" brushRef="#br0" timeOffset="1320.298">1234 265 9162 0 0,'0'0'995'0'0,"0"0"-507"0"0,0 0-88 0 0,0 0 276 0 0,0 0 274 0 0,0 0 146 0 0,0 0-63 0 0,0 0-231 0 0,2 33-277 0 0,7 105-218 0 0,-6 85-68 0 0,-14-124-220 0 0,11-99-11 0 0,1 1 0 0 0,-1 0 1 0 0,0-1-1 0 0,0 1 1 0 0,0-1-1 0 0,0 1 1 0 0,0 0-1 0 0,0-1 1 0 0,0 1-1 0 0,0-1 1 0 0,0 1-1 0 0,0 0 1 0 0,0-1-1 0 0,0 1 1 0 0,0-1-1 0 0,-1 1 0 0 0,1 0 1 0 0,0-1-1 0 0,0 1 1 0 0,0-1-1 0 0,-1 1 1 0 0,1-1-1 0 0,0 1 1 0 0,-1-1-1 0 0,1 1 1 0 0,-1-1-1 0 0,1 1 1 0 0,-1-1-1 0 0,1 0 1 0 0,0 1-1 0 0,-1-1 0 0 0,0 0 1 0 0,1 1-1 0 0,-1-1 1 0 0,1 0-1 0 0,-1 0 1 0 0,1 1-1 0 0,-1-1 1 0 0,1 0-1 0 0,-1 0 1 0 0,0 0-1 0 0,1 0 1 0 0,-1 0-1 0 0,1 0 0 0 0,-1 0 1 0 0,0 0-1 0 0,1 0 1 0 0,-1 0-1 0 0,1 0 1 0 0,-1 0-1 0 0,0 0 1 0 0,1 0-1 0 0,-1-1 1 0 0,1 1-1 0 0,-1 0 1 0 0,1 0-1 0 0,-1-1 1 0 0,1 1-1 0 0,-1 0 0 0 0,1-1 1 0 0,-1 1-1 0 0,1-1 1 0 0,-1 1-1 0 0,1 0 1 0 0,-1-1-1 0 0,1 1 1 0 0,0-1-1 0 0,-1 1 1 0 0,1-1-9 0 0,-26-36 438 0 0,19 12-442 0 0,2 1 0 0 0,0-1 0 0 0,2 0 0 0 0,1 0 0 0 0,0 0-1 0 0,2 0 1 0 0,1 0 0 0 0,1 0 0 0 0,2 0 0 0 0,0 0-1 0 0,1 0 1 0 0,2 1 0 0 0,0 0 0 0 0,2 0 0 0 0,0 1 0 0 0,2 0-1 0 0,0 1 1 0 0,2 0 0 0 0,0 1 0 0 0,1 0 0 0 0,2 1-1 0 0,15-16 5 0 0,-14 19-17 0 0,-1 0 0 0 0,2 2-1 0 0,0 0 1 0 0,1 1-1 0 0,1 1 1 0 0,0 1-1 0 0,1 0 1 0 0,0 2-1 0 0,0 0 1 0 0,1 2 0 0 0,0 0-1 0 0,18-3 18 0 0,-37 9 9 0 0,1 1 0 0 0,-1-1-1 0 0,1 1 1 0 0,0 0 0 0 0,0 0 0 0 0,-1 0 0 0 0,1 0-1 0 0,0 0 1 0 0,0 1 0 0 0,0 0 0 0 0,0 0 0 0 0,0 0-1 0 0,0 0 1 0 0,0 1 0 0 0,0-1 0 0 0,-1 1 0 0 0,1 0-1 0 0,0 0 1 0 0,0 0 0 0 0,-1 1 0 0 0,1 0 0 0 0,-1-1 0 0 0,1 1-1 0 0,-1 0 1 0 0,1 1 0 0 0,-1-1 0 0 0,0 0 0 0 0,0 1-1 0 0,-1 0 1 0 0,1 0 0 0 0,0 0 0 0 0,-1 0 0 0 0,0 0-1 0 0,1 0 1 0 0,-1 1 0 0 0,-1-1 0 0 0,1 1 0 0 0,0-1-1 0 0,-1 1 1 0 0,1 2-9 0 0,-2 4 15 0 0,-1-1 0 0 0,0 1 1 0 0,0-1-1 0 0,-1 1 0 0 0,0-1 0 0 0,0 0 0 0 0,-1 0 0 0 0,-1 0 1 0 0,0 0-1 0 0,0 0 0 0 0,0-1 0 0 0,-1 1 0 0 0,0-1 1 0 0,-1 0-1 0 0,0-1 0 0 0,-4 5-15 0 0,-14 14 10 0 0,-1-2 1 0 0,-1 0-1 0 0,-1-2 1 0 0,-1-1-1 0 0,-1-1 1 0 0,-1-1-1 0 0,0-2 1 0 0,-2-1 0 0 0,-26 9-11 0 0,-19 14 168 0 0,95-34-511 0 0,0-3 388 0 0,1 0 0 0 0,0 1 0 0 0,-1 1 0 0 0,0 1 0 0 0,0 0-1 0 0,0 1 1 0 0,0 1 0 0 0,-1 1 0 0 0,0 1 0 0 0,3 2-45 0 0,39 44 172 0 0,-58-53-363 0 0,50 64-287 0 0,-21-52-8156 0 0,-24-11 2885 0 0,-4-3 2252 0 0</inkml:trace>
  <inkml:trace contextRef="#ctx0" brushRef="#br0" timeOffset="1904.474">1834 527 10882 0 0,'0'0'1662'0'0,"0"0"-735"0"0,0 0-355 0 0,0 0 81 0 0,0 0 212 0 0,0 0 175 0 0,0 0-39 0 0,0 0-171 0 0,0 0-181 0 0,0 0-184 0 0,0 0-124 0 0,0 0-82 0 0,0 0-69 0 0,6 20-60 0 0,18 63-29 0 0,16 5-1050 0 0,-40-80-3383 0 0,0-4-4526 0 0,0-1 2430 0 0</inkml:trace>
  <inkml:trace contextRef="#ctx0" brushRef="#br0" timeOffset="2183.97">1793 490 7962 0 0,'0'0'1060'0'0,"0"0"-576"0"0,0 0-152 0 0,0 0 231 0 0,0 0 242 0 0,0 0 181 0 0,0 0 2 0 0,0 0-108 0 0,0 0-99 0 0,33 0-99 0 0,101 2-50 0 0,-59 15 581 0 0,-71-15-1157 0 0,1 0-1 0 0,-1 0 1 0 0,0 0 0 0 0,0 1 0 0 0,0-1 0 0 0,0 1 0 0 0,0 1 0 0 0,0-1 0 0 0,-1 0 0 0 0,0 1-1 0 0,1-1 1 0 0,-1 1 0 0 0,0 0 0 0 0,-1 0 0 0 0,1 1 0 0 0,-1-1 0 0 0,0 0 0 0 0,0 1-1 0 0,0-1 1 0 0,-1 1 0 0 0,1 0 0 0 0,-1-1 0 0 0,0 1 0 0 0,-1 0 0 0 0,1 0 0 0 0,-1 0-1 0 0,0 0 1 0 0,0 0 0 0 0,0-1 0 0 0,-1 1 0 0 0,0 0 0 0 0,0 0 0 0 0,0 0 0 0 0,0-1-1 0 0,-1 1 1 0 0,0-1 0 0 0,0 1 0 0 0,0-1 0 0 0,0 1 0 0 0,-2 1-56 0 0,-5 4-109 0 0,0-1 1 0 0,0 0 0 0 0,0 0-1 0 0,-1-1 1 0 0,-1 0-1 0 0,1-1 1 0 0,-1 0 0 0 0,0 0-1 0 0,-1-1 1 0 0,0-1-1 0 0,0 0 1 0 0,0-1-1 0 0,-11 3 109 0 0,-55 10-11146 0 0,67-17 4099 0 0</inkml:trace>
</inkml:ink>
</file>

<file path=ppt/ink/ink3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22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1 170 9402 0 0,'0'0'1303'0'0,"0"0"-402"0"0,0 0-263 0 0,0 0-23 0 0,0 0 77 0 0,0 0 71 0 0,0 0 25 0 0,0 0-60 0 0,0 0-72 0 0,0 0-50 0 0,0 0-89 0 0,14 16-91 0 0,100 119 676 0 0,-92-100-903 0 0,-1 1 0 0 0,-2 0 0 0 0,-1 2-1 0 0,-2 0 1 0 0,-2 0 0 0 0,-1 2-1 0 0,-3-1 1 0 0,0 2 0 0 0,2 37-199 0 0,0-8 541 0 0,2-82 1925 0 0,17-42-2278 0 0,2 1 0 0 0,3 2 0 0 0,24-26-188 0 0,46-65 54 0 0,-83 112-300 0 0,-2-2 1 0 0,-1-1-1 0 0,-1 0 1 0 0,-2-2-1 0 0,-2 0 0 0 0,-1 0 1 0 0,-1-1-1 0 0,-2-1 1 0 0,-2 0-1 0 0,-1-3 246 0 0,-8 38-256 0 0,-1-25-2695 0 0,-12 18-7087 0 0,7 9 1188 0 0</inkml:trace>
  <inkml:trace contextRef="#ctx0" brushRef="#br0" timeOffset="1052.259">757 523 0 0 0,'0'0'847'0'0,"0"0"413"0"0,0 0 258 0 0,0 0 122 0 0,0 0-42 0 0,0 0-186 0 0,0 0-202 0 0,0 0-111 0 0,0 0-94 0 0,0 0-42 0 0,0 0-36 0 0,0 18-98 0 0,-1 133 1433 0 0,-5-4-1539 0 0,3-130-1327 0 0,-5-11-4741 0 0,8-6 2007 0 0,0 1-711 0 0,0 2 92 0 0</inkml:trace>
  <inkml:trace contextRef="#ctx0" brushRef="#br0" timeOffset="1383.34">693 582 0 0 0,'0'0'954'0'0,"0"0"424"0"0,0 0 238 0 0,0 0-35 0 0,0 0-246 0 0,0 0-277 0 0,35-4-205 0 0,109-13-147 0 0,-138 16-599 0 0,1 0 0 0 0,0 0 0 0 0,0 0 0 0 0,-1 1 0 0 0,1 0 0 0 0,0 0 0 0 0,0 1 1 0 0,0-1-1 0 0,-1 2 0 0 0,1-1 0 0 0,-1 1 0 0 0,1 0 0 0 0,-1 0 0 0 0,5 3-107 0 0,4 1 268 0 0,-10-4-175 0 0,1 0 0 0 0,-1 0 0 0 0,1 0 0 0 0,-1 1 1 0 0,0 0-1 0 0,0 0 0 0 0,0 0 0 0 0,0 0 0 0 0,0 1 1 0 0,-1 0-1 0 0,0 0 0 0 0,0 0 0 0 0,0 1 0 0 0,0-1 0 0 0,0 1 1 0 0,-1 0-1 0 0,0 0 0 0 0,0 0 0 0 0,0 0 0 0 0,-1 1 1 0 0,0-1-1 0 0,0 1 0 0 0,0-1 0 0 0,-1 1 0 0 0,0 0 0 0 0,0 0 1 0 0,0-1-1 0 0,-1 1 0 0 0,1 0 0 0 0,-2 0 0 0 0,1 0 1 0 0,0 0-1 0 0,-1 0 0 0 0,0-1 0 0 0,-1 1 0 0 0,1 0 0 0 0,-1-1 1 0 0,0 1-1 0 0,-3 3-93 0 0,-3 3 71 0 0,-2-2 0 0 0,0 1 0 0 0,0-1 0 0 0,-1-1 0 0 0,0 0 0 0 0,0 0 0 0 0,-1-1 0 0 0,0 0 0 0 0,-1-1 0 0 0,0-1 0 0 0,0 0 0 0 0,0-1 1 0 0,0 0-1 0 0,-1-1 0 0 0,0 0 0 0 0,-5-1-71 0 0,-144 8-5121 0 0,131-21-2200 0 0,24 5 3744 0 0</inkml:trace>
</inkml:ink>
</file>

<file path=ppt/ink/ink3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31.0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230 1 7498 0 0,'0'0'1165'0'0,"0"0"-366"0"0,0 0-176 0 0,0 0 218 0 0,0 0 305 0 0,0 0 214 0 0,0 0-101 0 0,0 0-361 0 0,0 0-309 0 0,0 0-127 0 0,0 0-20 0 0,1 9 64 0 0,-22 103 938 0 0,-15-34-967 0 0,-31 30 489 0 0,-29-3-5963 0 0,91-99 2220 0 0,1-2-3929 0 0,2-3 711 0 0</inkml:trace>
</inkml:ink>
</file>

<file path=ppt/ink/ink3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39.5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9642 0 0,'0'0'1230'0'0,"0"0"-203"0"0,0 0-173 0 0,0 0 3 0 0,0 0 180 0 0,6-33 165 0 0,20-99 65 0 0,-16 78 2798 0 0,-4 730-2576 0 0,-6-664-1479 0 0,2 63 64 0 0,-3-1 1 0 0,-4 1 0 0 0,-10 48-75 0 0,-8-5 140 0 0,22-111-116 0 0,1-6 8 0 0,16-9 164 0 0,76-91 114 0 0,-65 68-318 0 0,2 2 0 0 0,1 1 0 0 0,1 2 0 0 0,2 1 0 0 0,0 1 0 0 0,1 2 0 0 0,2 1 0 0 0,0 2 0 0 0,1 1 0 0 0,1 2 0 0 0,0 2 0 0 0,4 1 8 0 0,-40 12-12 0 0,-1 0 0 0 0,1 0 0 0 0,-1 0 0 0 0,1 1-1 0 0,0-1 1 0 0,0 0 0 0 0,-1 1 0 0 0,1-1 0 0 0,0 1 0 0 0,0 0-1 0 0,-1 0 1 0 0,1-1 0 0 0,0 1 0 0 0,0 0 0 0 0,0 1-1 0 0,-1-1 1 0 0,1 0 0 0 0,0 0 0 0 0,0 1 0 0 0,0-1-1 0 0,-1 1 1 0 0,1 0 0 0 0,0-1 0 0 0,-1 1 0 0 0,1 0 0 0 0,-1 0-1 0 0,1 0 1 0 0,-1 0 0 0 0,1 0 0 0 0,-1 1 0 0 0,0-1-1 0 0,1 0 1 0 0,-1 0 0 0 0,0 1 0 0 0,0-1 0 0 0,0 1 0 0 0,0-1-1 0 0,0 1 1 0 0,0 0 0 0 0,-1-1 0 0 0,1 1 0 0 0,0 0-1 0 0,-1-1 1 0 0,0 1 0 0 0,1 0 0 0 0,-1 0 0 0 0,0 0-1 0 0,0-1 1 0 0,0 1 0 0 0,0 0 0 0 0,0 0 12 0 0,-3 12 6 0 0,-1 0 0 0 0,-1 0-1 0 0,0-1 1 0 0,0 1 0 0 0,-2-1 0 0 0,1-1 0 0 0,-2 1 0 0 0,0-1 0 0 0,0 0 0 0 0,-1-1-1 0 0,-1 0 1 0 0,0 0 0 0 0,0-1 0 0 0,-1 0 0 0 0,-5 3-6 0 0,-15 17 24 0 0,0-2 0 0 0,-2-1 1 0 0,-1-2-1 0 0,-1-1 0 0 0,-1-1 0 0 0,0-3 0 0 0,-38 16-24 0 0,-10-21-1487 0 0,71-24-2025 0 0,11-3-4147 0 0,2 7-4 0 0</inkml:trace>
  <inkml:trace contextRef="#ctx0" brushRef="#br0" timeOffset="813.011">802 1005 0 0 0,'0'0'725'0'0,"0"0"1155"0"0,0 0 451 0 0,0 0 8 0 0,0 0-172 0 0,0 0-276 0 0,0 0-305 0 0,0 0-259 0 0,0 0-186 0 0,0 0-140 0 0,2 1-105 0 0,2 20 2332 0 0,-8 1-2291 0 0,4-15-817 0 0,-1-2-42 0 0,0 1 1 0 0,1-1-1 0 0,0 0 0 0 0,1 1 1 0 0,-1-1-1 0 0,1 0 1 0 0,0 1-1 0 0,0-1 0 0 0,0 0 1 0 0,1 0-1 0 0,0 0 0 0 0,0 0 1 0 0,0 0-1 0 0,1 0 0 0 0,-1-1 1 0 0,1 1-1 0 0,0-1 1 0 0,1 2-79 0 0,-1-3 56 0 0,0 0-1 0 0,1-1 1 0 0,-1 1 0 0 0,0-1 0 0 0,1 1 0 0 0,0-1 0 0 0,-1 0 0 0 0,1 0 0 0 0,0 0 0 0 0,0-1 0 0 0,0 0 0 0 0,0 1 0 0 0,0-1 0 0 0,1-1 0 0 0,-1 1 0 0 0,0 0 0 0 0,0-1-1 0 0,1 0 1 0 0,-1 0 0 0 0,0-1 0 0 0,0 1 0 0 0,1-1 0 0 0,-1 0 0 0 0,0 0 0 0 0,0 0 0 0 0,0 0 0 0 0,0-1 0 0 0,0 0 0 0 0,2-1-56 0 0,109-71 673 0 0,-114 74-671 0 0,142-129 241 0 0,-142 128-252 0 0,1 1-1 0 0,-1-1 1 0 0,1 0 0 0 0,-1 0-1 0 0,1 1 1 0 0,0-1-1 0 0,-1 0 1 0 0,1 1 0 0 0,-1 0-1 0 0,1-1 1 0 0,0 1-1 0 0,0 0 1 0 0,-1 0-1 0 0,1 0 1 0 0,0 0 0 0 0,-1 0-1 0 0,1 0 1 0 0,0 1-1 0 0,-1-1 1 0 0,1 0 0 0 0,0 1-1 0 0,-1 0 1 0 0,1-1-1 0 0,-1 1 1 0 0,1 0 0 0 0,-1 0-1 0 0,1-1 1 0 0,-1 1-1 0 0,1 1 1 0 0,-1-1 0 0 0,0 0-1 0 0,0 0 1 0 0,1 0-1 0 0,-1 1 1 0 0,0-1 0 0 0,0 0-1 0 0,0 1 1 0 0,0-1-1 0 0,-1 1 1 0 0,1-1 0 0 0,0 1-1 0 0,-1 0 1 0 0,1-1-1 0 0,-1 1 1 0 0,1-1 0 0 0,-1 1-1 0 0,0 0 1 0 0,0 0 9 0 0,20 27 7 0 0,-16-25 1 0 0,-1 0 0 0 0,0-1 0 0 0,1 0 0 0 0,0 0 0 0 0,0 0 0 0 0,0 0 1 0 0,0 0-1 0 0,0-1 0 0 0,1 0 0 0 0,-1 0 0 0 0,1 0 0 0 0,-1-1 0 0 0,1 1 0 0 0,0-1 0 0 0,-1 0 0 0 0,1 0 0 0 0,0-1 0 0 0,0 1 0 0 0,2-1-8 0 0,4-1 46 0 0,-1 0-1 0 0,0 0 1 0 0,0-1 0 0 0,0 0-1 0 0,0-1 1 0 0,-1 0-1 0 0,1-1 1 0 0,-1 0-1 0 0,1 0 1 0 0,-2-1-1 0 0,1-1 1 0 0,0 1-1 0 0,-1-1 1 0 0,0 0-1 0 0,0-1 1 0 0,6-7-46 0 0,103-136 841 0 0,-108 137-781 0 0,19-31-26 0 0,-1 0 0 0 0,-2-2 0 0 0,-3-1 0 0 0,-1-1 0 0 0,-3-1-1 0 0,-2-1 1 0 0,-2 0 0 0 0,-2-1 0 0 0,-2 0 0 0 0,-3 0 0 0 0,-2-1 0 0 0,-1-25-34 0 0,-4 53-23 0 0,1 16 0 0 0,0-1 0 0 0,0 1-1 0 0,-1 0 1 0 0,0-1 0 0 0,-1 1 0 0 0,0-1 0 0 0,0 1 0 0 0,0 0 0 0 0,-1 0 0 0 0,-1 0-1 0 0,0 0 1 0 0,0 0 0 0 0,0 0 0 0 0,-1 1 0 0 0,0-1 0 0 0,0 1 0 0 0,-2-2 23 0 0,4 9-31 0 0,1 0 1 0 0,-1-1 0 0 0,0 1 0 0 0,0 0-1 0 0,0 0 1 0 0,1 0 0 0 0,-1 0-1 0 0,0 0 1 0 0,0 1 0 0 0,0-1-1 0 0,1 0 1 0 0,-1 1 0 0 0,0 0 0 0 0,1-1-1 0 0,-1 1 1 0 0,0 0 0 0 0,1 0-1 0 0,-1 0 1 0 0,1 0 0 0 0,-1 0-1 0 0,1 0 1 0 0,0 0 0 0 0,-1 0 0 0 0,1 1-1 0 0,0-1 1 0 0,0 0 0 0 0,0 1-1 0 0,0-1 1 0 0,0 1 0 0 0,0-1-1 0 0,0 1 1 0 0,1 0 0 0 0,-1-1-1 0 0,0 1 1 0 0,1 0 0 0 0,-1-1 0 0 0,1 1-1 0 0,0 0 1 0 0,0 0 0 0 0,0 0-1 0 0,-1-1 1 0 0,2 2 30 0 0,-2-1 6 0 0,-18 61-21 0 0,4 2-1 0 0,2-1 1 0 0,3 1 0 0 0,3 1 0 0 0,2 0 0 0 0,4 0 0 0 0,2 0-1 0 0,6 26 16 0 0,2-19-15 0 0,3 0-1 0 0,4-1 1 0 0,2 0 0 0 0,3-2-1 0 0,14 26 16 0 0,-8 44-1722 0 0,-52-144-2202 0 0,-45-46-11568 0 0,58 38 11246 0 0</inkml:trace>
  <inkml:trace contextRef="#ctx0" brushRef="#br0" timeOffset="1053.487">1369 541 10690 0 0,'0'0'4432'0'0,"0"0"-2712"0"0,0 0-1258 0 0,0 0-264 0 0,0 0 122 0 0,0 0 254 0 0,0 0 150 0 0,0 0 19 0 0,0 0-102 0 0,0 0-119 0 0,35 6-111 0 0,115 19-93 0 0,-15-19 137 0 0,1-7-1530 0 0,-1-6 0 0 0,78-16 1075 0 0,-127 8-4873 0 0,-55 10 199 0 0,3-3-5839 0 0</inkml:trace>
</inkml:ink>
</file>

<file path=ppt/ink/ink3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45.0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0 0 0,'0'0'204'0'0,"0"0"551"0"0,0 0 130 0 0,0 0 144 0 0,0 0 196 0 0,0 0 77 0 0,0 0-33 0 0,0 0-167 0 0,0 0-140 0 0,0 0-100 0 0,0 0-116 0 0,0 0-91 0 0,0 0-79 0 0,17 19-44 0 0,56 62-21 0 0,-12 25 885 0 0,-38-49-839 0 0,-3 0 1 0 0,-2 1-1 0 0,6 38-557 0 0,-1-3 326 0 0,-5 10 554 0 0,-16-106 2046 0 0,2-16-2243 0 0,4-56-174 0 0,4 0 0 0 0,3 1 0 0 0,4-3-509 0 0,-13 51 38 0 0,67-289-80 0 0,-67 272-432 0 0,-5 26-2172 0 0,-1 16 835 0 0,0 23-8320 0 0,0-11 5599 0 0,0-3 2105 0 0</inkml:trace>
  <inkml:trace contextRef="#ctx0" brushRef="#br0" timeOffset="347.268">658 342 4449 0 0,'0'0'1027'0'0,"0"0"-387"0"0,0 0-68 0 0,0 0 375 0 0,0 0 404 0 0,0 0 179 0 0,0 0-109 0 0,0 0-267 0 0,0 0-282 0 0,0 0-237 0 0,13 33-179 0 0,42 102-129 0 0,-36-52 86 0 0,4 67-1017 0 0,-21-134-850 0 0,-2-10-3301 0 0,0-1-2244 0 0,0-5 5017 0 0</inkml:trace>
  <inkml:trace contextRef="#ctx0" brushRef="#br0" timeOffset="631.393">608 354 3273 0 0,'0'0'1073'0'0,"0"0"-403"0"0,0 0-277 0 0,0 0 187 0 0,0 0 411 0 0,0 0 229 0 0,0 0 42 0 0,0 0-110 0 0,0 0-188 0 0,0 0-166 0 0,0 0-182 0 0,0 0-122 0 0,33 9-82 0 0,104 32-55 0 0,49 9 761 0 0,-184-48-1092 0 0,1 0 0 0 0,0 0 0 0 0,0 0 0 0 0,-1 1 0 0 0,1-1 0 0 0,-1 1 0 0 0,0 0 1 0 0,0 0-1 0 0,0 0 0 0 0,0 0 0 0 0,0 0 0 0 0,-1 0 0 0 0,1 0 0 0 0,-1 1 0 0 0,0-1 1 0 0,0 0-1 0 0,0 1 0 0 0,0-1 0 0 0,-1 1 0 0 0,0-1 0 0 0,1 1 0 0 0,-1-1 0 0 0,0 1 1 0 0,-1-1-1 0 0,1 1 0 0 0,-1 0 0 0 0,1-1 0 0 0,-1 0 0 0 0,0 1 0 0 0,0-1 0 0 0,-1 0 0 0 0,1 1 1 0 0,-1-1-1 0 0,1 0 0 0 0,-1 0 0 0 0,0 0 0 0 0,0 0 0 0 0,-1 0 0 0 0,1-1 0 0 0,0 1 1 0 0,-1-1-1 0 0,0 1 0 0 0,1-1 0 0 0,-1 0 0 0 0,0 0 0 0 0,-1 0-26 0 0,-15 11-136 0 0,-2 0-1 0 0,1-2 1 0 0,-1 0-1 0 0,-1-1 1 0 0,0-1-1 0 0,0-2 1 0 0,-1 0-1 0 0,0-1 1 0 0,0-1-1 0 0,-1-1 1 0 0,-16 0 136 0 0,32-3-852 0 0,-23 1-278 0 0,24-4-2668 0 0,4-3-3535 0 0,3 5 5373 0 0</inkml:trace>
</inkml:ink>
</file>

<file path=ppt/ink/ink3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46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39 318 6929 0 0,'0'0'1461'0'0,"0"0"-604"0"0,0 0-389 0 0,0 0 179 0 0,0 0 432 0 0,0 0 237 0 0,0 0-15 0 0,0 0-178 0 0,0 0-226 0 0,0 0-209 0 0,0 0-144 0 0,31 2-125 0 0,98 5-108 0 0,-2-23 200 0 0,-65 5-690 0 0,23-4-182 0 0,-57 12-3932 0 0,-1 2-3749 0 0,-26 1 2366 0 0</inkml:trace>
  <inkml:trace contextRef="#ctx0" brushRef="#br0" timeOffset="241.835">0 624 2433 0 0,'0'0'4327'0'0,"0"0"-3092"0"0,0 0-870 0 0,0 0 342 0 0,0 0 404 0 0,0 0 191 0 0,0 0-67 0 0,34-2-292 0 0,109-7-319 0 0,78-25 292 0 0,-158 22-1222 0 0,90-15-366 0 0,-52 16-7299 0 0,-81 10 1722 0 0</inkml:trace>
  <inkml:trace contextRef="#ctx0" brushRef="#br0" timeOffset="1911.973">1158 108 2769 0 0,'0'0'1523'0'0,"0"0"-365"0"0,0 0-307 0 0,0 0-49 0 0,0 0 263 0 0,0 0 329 0 0,0 0 130 0 0,0 0-139 0 0,0 0-282 0 0,1 36-269 0 0,3 117-200 0 0,13 52 826 0 0,-11-142-1376 0 0,2-1 0 0 0,3 0 0 0 0,16 52-84 0 0,-18-88-2203 0 0,-9-25 733 0 0,0-1-677 0 0,0 0-1095 0 0,0-1-791 0 0,-4-2 374 0 0</inkml:trace>
  <inkml:trace contextRef="#ctx0" brushRef="#br0" timeOffset="2318.508">1026 127 2377 0 0,'0'0'2759'0'0,"0"0"-1216"0"0,0 0-428 0 0,0 0-103 0 0,0 0 85 0 0,0 0 122 0 0,0 0-61 0 0,34-19-156 0 0,108-58-192 0 0,-56 52 96 0 0,-70 25-713 0 0,-7-2-145 0 0,1 1 0 0 0,-1 0 0 0 0,1 0 0 0 0,-1 1 0 0 0,1 0 0 0 0,-1 1 0 0 0,0 0 0 0 0,1 0-1 0 0,-1 1 1 0 0,0 1 0 0 0,0-1 0 0 0,0 1 0 0 0,0 1 0 0 0,0 0 0 0 0,-1 0 0 0 0,1 1 0 0 0,-1-1 0 0 0,-1 2-1 0 0,1-1 1 0 0,-1 1 0 0 0,1 1 0 0 0,-2-1 0 0 0,1 1 0 0 0,-1 0 0 0 0,0 1 0 0 0,2 3-48 0 0,-7-4 12 0 0,0 1 1 0 0,-1 0-1 0 0,0 0 0 0 0,0-1 1 0 0,0 1-1 0 0,-1 0 1 0 0,0-1-1 0 0,-1 1 0 0 0,0-1 1 0 0,0 1-1 0 0,0-1 0 0 0,-1 0 1 0 0,0 0-1 0 0,-1 0 1 0 0,0 0-1 0 0,0 0 0 0 0,0-1 1 0 0,-1 0-1 0 0,1 0 0 0 0,-1 0 1 0 0,-1 0-1 0 0,1-1 1 0 0,-1 0-1 0 0,0 0 0 0 0,-1-1 1 0 0,1 1-1 0 0,-5 1-12 0 0,3 1 15 0 0,-43 30 147 0 0,42-31-101 0 0,0-1 1 0 0,0 1-1 0 0,0 0 0 0 0,1 1 0 0 0,1 0 0 0 0,-1 1 0 0 0,1-1 0 0 0,0 2 0 0 0,-4 5-61 0 0,9-9 40 0 0,1 0 0 0 0,-1 1 0 0 0,1-1 0 0 0,0 0 0 0 0,1 1 0 0 0,-1-1-1 0 0,1 1 1 0 0,0-1 0 0 0,0 1 0 0 0,1-1 0 0 0,0 1 0 0 0,0-1 0 0 0,0 1 0 0 0,0-1-1 0 0,1 0 1 0 0,0 0 0 0 0,0 1 0 0 0,0-1 0 0 0,3 4-40 0 0,6 9 247 0 0,0 0 0 0 0,1 0 0 0 0,1-1 1 0 0,0-1-1 0 0,1 0 0 0 0,1-1 0 0 0,1-1 0 0 0,0 0 1 0 0,0-1-1 0 0,2 0 0 0 0,-1-2 0 0 0,2 0 0 0 0,-1-1 1 0 0,6 1-248 0 0,32-2-330 0 0,-32-9-5629 0 0,-10 0-1507 0 0,-11 0-496 0 0</inkml:trace>
  <inkml:trace contextRef="#ctx0" brushRef="#br0" timeOffset="2580.354">1887 417 9970 0 0,'0'0'1395'0'0,"0"0"-492"0"0,0 0-439 0 0,0 0 7 0 0,0 0 273 0 0,0 0 227 0 0,0 0 65 0 0,0 0-94 0 0,0 0-190 0 0,0 0-173 0 0,0 0-147 0 0,0 0-111 0 0,13 31-94 0 0,38 96-75 0 0,-6-61 23 0 0,-29-54-151 0 0,48 54-1537 0 0,-58-63 845 0 0,-1 0-2435 0 0,-4 2-8963 0 0,-1-5 9858 0 0</inkml:trace>
  <inkml:trace contextRef="#ctx0" brushRef="#br0" timeOffset="2883.769">1827 388 6289 0 0,'0'0'1273'0'0,"0"0"-455"0"0,0 0-367 0 0,0 0 4 0 0,0 0 249 0 0,0 0 206 0 0,0 0 57 0 0,0 0-97 0 0,0 0-211 0 0,0 0-191 0 0,33 2-153 0 0,106 9-95 0 0,-14 16 383 0 0,-115-23-520 0 0,-1-1 0 0 0,0 2 1 0 0,0-1-1 0 0,0 1 0 0 0,-1 0 1 0 0,0 1-1 0 0,0 0 0 0 0,0 0 0 0 0,-1 1 1 0 0,1 0-1 0 0,2 5-83 0 0,-7-9 46 0 0,-1 0 0 0 0,0 0 0 0 0,0 1-1 0 0,0-1 1 0 0,0 1 0 0 0,0-1 0 0 0,-1 1 0 0 0,0 0 0 0 0,0 0 0 0 0,0 0 0 0 0,0 0-1 0 0,0-1 1 0 0,-1 1 0 0 0,0 0 0 0 0,0 0 0 0 0,0 0 0 0 0,0 0 0 0 0,-1 0 0 0 0,1 0 0 0 0,-1 0-1 0 0,0 0 1 0 0,0 0 0 0 0,0-1 0 0 0,-1 1 0 0 0,1 0 0 0 0,-1-1 0 0 0,0 1 0 0 0,0-1-1 0 0,-1 0 1 0 0,0 2-46 0 0,-12 14-41 0 0,0-1 0 0 0,-2-1 0 0 0,0 0-1 0 0,0-1 1 0 0,-2-1 0 0 0,0-1 0 0 0,0 0-1 0 0,-2-2 1 0 0,1 0 0 0 0,-2-1 0 0 0,1-2-1 0 0,-1 0 1 0 0,-23 6 41 0 0,7-11-1512 0 0,32-6-2273 0 0,4-3-3423 0 0,2 1 2955 0 0</inkml:trace>
  <inkml:trace contextRef="#ctx0" brushRef="#br0" timeOffset="3900.989">2430 613 0 0 0,'0'0'1134'0'0,"0"0"330"0"0,0 0 46 0 0,0 0 13 0 0,0 0 70 0 0,0 0 89 0 0,0 0 56 0 0,0 0-110 0 0,14 0-209 0 0,41 1-269 0 0,-3-25 652 0 0,-39 13-1401 0 0,25-16-52 0 0,-2-3 1 0 0,-1-1 0 0 0,-1-2 0 0 0,-2-1-1 0 0,-1-1 1 0 0,-2-2 0 0 0,-1-1 0 0 0,8-17-350 0 0,-31 49-33 0 0,-1-1 1 0 0,0 0-1 0 0,0 1 1 0 0,0-2-1 0 0,0 1 1 0 0,-1 0 0 0 0,-1-1-1 0 0,1 1 1 0 0,-1-1-1 0 0,0 0 1 0 0,-1 0-1 0 0,0 0 1 0 0,0 0 0 0 0,-1 0-1 0 0,0 0 1 0 0,-1-5 32 0 0,-1 12-78 0 0,0 0 1 0 0,0 0-1 0 0,-1 0 0 0 0,1 0 1 0 0,0 0-1 0 0,-1 0 0 0 0,1 1 1 0 0,0-1-1 0 0,-1 1 1 0 0,1 0-1 0 0,-1 0 0 0 0,1 0 1 0 0,-1 0-1 0 0,1 0 0 0 0,-1 0 1 0 0,1 1-1 0 0,-1-1 1 0 0,1 1-1 0 0,0-1 0 0 0,-1 1 1 0 0,1 0-1 0 0,0 0 0 0 0,0 0 1 0 0,-1 1-1 0 0,1-1 1 0 0,0 0-1 0 0,0 1 0 0 0,0-1 1 0 0,0 2 77 0 0,-11 6-55 0 0,0 2 1 0 0,1-1 0 0 0,0 2 0 0 0,1 0 0 0 0,0 0-1 0 0,1 1 1 0 0,0 0 0 0 0,1 1 0 0 0,1 0 0 0 0,0 0-1 0 0,1 1 1 0 0,0 0 0 0 0,1 0 0 0 0,1 0-1 0 0,0 1 1 0 0,2 0 0 0 0,-1 0 0 0 0,2 0 0 0 0,0 0-1 0 0,1 15 55 0 0,2-27 2 0 0,0 0 0 0 0,0 0 0 0 0,0 0 1 0 0,0 0-1 0 0,1 0 0 0 0,0 0 0 0 0,0 0 0 0 0,0 0 0 0 0,0-1 0 0 0,0 1 0 0 0,1-1 0 0 0,0 1 0 0 0,-1-1 0 0 0,1 0 0 0 0,1 0 0 0 0,-1 0 0 0 0,0-1 0 0 0,1 1 0 0 0,-1-1 0 0 0,1 0 0 0 0,0 1 0 0 0,0-2 0 0 0,-1 1 0 0 0,1 0 0 0 0,1-1 0 0 0,-1 0 0 0 0,2 1-2 0 0,119 14 610 0 0,-100-16-355 0 0,0-2 0 0 0,-1 0 0 0 0,1-2 0 0 0,0 0 0 0 0,-1-2 0 0 0,0 0 0 0 0,0-2 0 0 0,-1-1 0 0 0,19-10-255 0 0,-26 12 115 0 0,0-1 0 0 0,0 0 0 0 0,-1-2 0 0 0,0 0 0 0 0,-1 0 1 0 0,0-2-1 0 0,-1 1 0 0 0,0-2 0 0 0,-1 0 0 0 0,0 0 0 0 0,-1-1 0 0 0,-1-1 0 0 0,0 1 1 0 0,-1-2-1 0 0,7-15-115 0 0,-14 29 5 0 0,-1 0 0 0 0,0-1 0 0 0,0 1 0 0 0,0 0 0 0 0,0 0 0 0 0,0-1-1 0 0,-1 1 1 0 0,1-1 0 0 0,-1 1 0 0 0,0 0 0 0 0,1-1 0 0 0,-1 1 0 0 0,0-1 0 0 0,0 1 0 0 0,-1-1 0 0 0,1 1 0 0 0,0-1 0 0 0,-1 1 0 0 0,0 0 0 0 0,1-1 0 0 0,-1 1 0 0 0,0 0 0 0 0,0-1 0 0 0,0 1 0 0 0,-1 0 0 0 0,1 0 0 0 0,0 0 0 0 0,-1 0 0 0 0,1 0 0 0 0,-1 0-1 0 0,0 1 1 0 0,0-1 0 0 0,0 0 0 0 0,0 1 0 0 0,0-1 0 0 0,0 1 0 0 0,0 0 0 0 0,0 0 0 0 0,-3-1-5 0 0,-2 3-65 0 0,0 1 0 0 0,0 0 1 0 0,0 1-1 0 0,0-1 0 0 0,1 1 0 0 0,-1 1 0 0 0,1-1 1 0 0,0 1-1 0 0,-1 0 0 0 0,2 1 0 0 0,-1-1 0 0 0,0 1 1 0 0,1 0-1 0 0,0 1 0 0 0,0-1 0 0 0,1 1 0 0 0,0 0 0 0 0,0 0 1 0 0,0 0-1 0 0,0 1 0 0 0,1-1 0 0 0,0 1 0 0 0,1 0 1 0 0,-1 0-1 0 0,0 4 65 0 0,1-7-38 0 0,-1 0 0 0 0,1 0 0 0 0,0 1 1 0 0,0-1-1 0 0,0 0 0 0 0,1 1 0 0 0,-1-1 0 0 0,1 1 1 0 0,0 0-1 0 0,0-1 0 0 0,1 1 0 0 0,-1 0 1 0 0,1-1-1 0 0,0 1 0 0 0,1 0 0 0 0,-1-1 0 0 0,1 1 1 0 0,0 0-1 0 0,0-1 0 0 0,0 1 0 0 0,1-1 0 0 0,-1 1 1 0 0,1-1-1 0 0,0 0 0 0 0,0 0 0 0 0,1 1 1 0 0,-1-2-1 0 0,1 1 0 0 0,0 0 0 0 0,0 0 0 0 0,0-1 1 0 0,1 0-1 0 0,-1 0 0 0 0,1 0 0 0 0,0 0 0 0 0,0 0 1 0 0,0-1-1 0 0,0 1 0 0 0,4 0 38 0 0,6 1 69 0 0,1-1 1 0 0,0 0-1 0 0,1-1 0 0 0,-1-1 0 0 0,0 0 1 0 0,0-1-1 0 0,1-1 0 0 0,-1-1 1 0 0,0 0-1 0 0,0 0 0 0 0,0-2 0 0 0,-1 0 1 0 0,1-1-1 0 0,-1 0 0 0 0,0-1 0 0 0,4-2-69 0 0,4-1 121 0 0,-1 0-1 0 0,1-2 0 0 0,-2 0 1 0 0,0-1-1 0 0,0-1 0 0 0,-1-1 1 0 0,-1-1-1 0 0,0 0 0 0 0,-1-1 0 0 0,-1-1 1 0 0,0-1-1 0 0,-1 0 0 0 0,-1-1 1 0 0,-1-1-1 0 0,-1 0 0 0 0,-1 0 1 0 0,0-1-1 0 0,-2-1 0 0 0,7-20-120 0 0,-15 41 9 0 0,0-1 0 0 0,0 1 0 0 0,0 0 0 0 0,0-1 1 0 0,-1 1-1 0 0,1-1 0 0 0,0 1 0 0 0,-1-1 0 0 0,0 1 0 0 0,1-1 0 0 0,-1 0 0 0 0,0 1 0 0 0,1-1 0 0 0,-1 0 0 0 0,0 1 0 0 0,0-1 0 0 0,0 1 0 0 0,-1-1 0 0 0,1 0 0 0 0,0 1 0 0 0,-1-1 1 0 0,1 1-1 0 0,0-1 0 0 0,-1 1 0 0 0,0-1 0 0 0,1 1 0 0 0,-1-1 0 0 0,0 1 0 0 0,0-1 0 0 0,0 1 0 0 0,0 0 0 0 0,0 0 0 0 0,0-1 0 0 0,0 1 0 0 0,-1 0 0 0 0,1 0 0 0 0,0 0 1 0 0,-1 0-1 0 0,1 0 0 0 0,0 1 0 0 0,-1-1 0 0 0,1 0 0 0 0,-1 1 0 0 0,1-1 0 0 0,-1 1 0 0 0,0-1 0 0 0,1 1 0 0 0,-1 0 0 0 0,-1-1-9 0 0,-1 4-16 0 0,0 0 0 0 0,0 0-1 0 0,0 1 1 0 0,1-1 0 0 0,-1 1-1 0 0,1 0 1 0 0,-1-1-1 0 0,1 1 1 0 0,1 1 0 0 0,-1-1-1 0 0,1 0 1 0 0,-1 1 0 0 0,1-1-1 0 0,0 1 1 0 0,0 2 16 0 0,0-2-8 0 0,-7 14-14 0 0,0 0 0 0 0,2 0 0 0 0,1 1 0 0 0,0 0 0 0 0,1 1 0 0 0,1-1 0 0 0,1 1 0 0 0,1-1 0 0 0,1 1 0 0 0,1 0 1 0 0,1 15 21 0 0,2-25-42 0 0,0-1 1 0 0,1 1 0 0 0,0-1 0 0 0,1 0 0 0 0,0 0 0 0 0,0-1 0 0 0,1 1 0 0 0,0-1 0 0 0,1 0 0 0 0,0-1-1 0 0,1 1 1 0 0,-1-2 0 0 0,1 1 0 0 0,1-1 0 0 0,-1 0 0 0 0,1-1 0 0 0,1 0 0 0 0,-1 0 0 0 0,1-1 0 0 0,0 0 0 0 0,0-1-1 0 0,7 3 42 0 0,88 22-4863 0 0,-67-25-4011 0 0,-26-4 2399 0 0</inkml:trace>
  <inkml:trace contextRef="#ctx0" brushRef="#br0" timeOffset="4142.094">4139 377 11346 0 0,'0'0'2761'0'0,"0"0"-1517"0"0,0 0-386 0 0,0 0 167 0 0,0 0 160 0 0,0 0-17 0 0,0 0-217 0 0,0 0-284 0 0,-6 33-234 0 0,-16 104-148 0 0,17-27 117 0 0,4-100-515 0 0,1 1-1 0 0,0 0 1 0 0,1-1 0 0 0,0 1-1 0 0,1-1 1 0 0,0 0 0 0 0,1 1 0 0 0,0-1-1 0 0,0 0 1 0 0,1 0 0 0 0,0-1 0 0 0,1 1-1 0 0,1 0 114 0 0,2-3-2287 0 0,-3-17-11905 0 0,-5 6 9819 0 0</inkml:trace>
  <inkml:trace contextRef="#ctx0" brushRef="#br0" timeOffset="4399.41">4054 366 9122 0 0,'0'0'1104'0'0,"0"0"-558"0"0,0 0-158 0 0,0 0 160 0 0,0 0 155 0 0,0 0 87 0 0,0 0 12 0 0,0 0 3 0 0,0 0 22 0 0,0 0-1 0 0,34 15-35 0 0,104 47-56 0 0,-76-14 289 0 0,-58-40-842 0 0,1-2-67 0 0,-1 0-1 0 0,0 0 0 0 0,0 1 0 0 0,-1 0 0 0 0,0-1 0 0 0,0 1 0 0 0,0 0 0 0 0,-1 0 0 0 0,0 1 0 0 0,0-1 0 0 0,-1 0 0 0 0,0 1 0 0 0,-1-1 1 0 0,1 1-1 0 0,-1-1 0 0 0,-1 0 0 0 0,1 1 0 0 0,-1-1 0 0 0,-1 1 0 0 0,1-1 0 0 0,-1 0 0 0 0,-1 0 0 0 0,1 0 0 0 0,-3 4-114 0 0,-8 4 21 0 0,-1-2 0 0 0,0 0 0 0 0,0 0 0 0 0,-2-1 0 0 0,1-1 0 0 0,-2-1 0 0 0,1 0 0 0 0,-1-1 0 0 0,-1-1 0 0 0,1-1 0 0 0,-1 0 0 0 0,-6 0-21 0 0,-42 4-1964 0 0,44-10-1846 0 0,0-1-4199 0 0,9 0-391 0 0</inkml:trace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3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3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54.0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1 618 0 0 0,'0'0'1224'0'0,"0"0"14"0"0,0 0 107 0 0,0 0 280 0 0,0 0 266 0 0,31-11 119 0 0,100-34-142 0 0,-37-10 1047 0 0,41-57-131 0 0,-4-6-1 0 0,35-49-2783 0 0,-163 163 24 0 0,9-9 34 0 0,1 0-1 0 0,1 0 0 0 0,-1 1 0 0 0,2 1 0 0 0,0 0 0 0 0,0 1 0 0 0,10-5-57 0 0,-23 14 2 0 0,0 0 1 0 0,0 0-1 0 0,0 0 1 0 0,0 0 0 0 0,0 1-1 0 0,0-1 1 0 0,0 0-1 0 0,0 1 1 0 0,0 0-1 0 0,0 0 1 0 0,0-1-1 0 0,0 1 1 0 0,0 0-1 0 0,1 0 1 0 0,-1 1-1 0 0,0-1 1 0 0,0 0-1 0 0,0 1 1 0 0,0 0-1 0 0,0-1 1 0 0,0 1-1 0 0,0 0 1 0 0,0 0-1 0 0,-1 0 1 0 0,1 0-1 0 0,0 0 1 0 0,0 0-1 0 0,-1 0 1 0 0,1 1-1 0 0,-1-1 1 0 0,1 1-1 0 0,-1-1 1 0 0,1 1-1 0 0,-1 0 1 0 0,0-1-1 0 0,0 1 1 0 0,0 0-1 0 0,0 0 1 0 0,0 0-1 0 0,0 0 1 0 0,-1 0-1 0 0,1 0 1 0 0,-1 0-3 0 0,10 95 304 0 0,-10-88-264 0 0,-2 21 30 0 0,-1 0 1 0 0,-2 0-1 0 0,-1 0 0 0 0,-1-1 1 0 0,-1 0-1 0 0,-2 0 1 0 0,-1-1-1 0 0,-1 0 0 0 0,-2-1 1 0 0,0-1-1 0 0,-2 0 0 0 0,-1-1 1 0 0,-1 0-1 0 0,-1-1 0 0 0,-1-2 1 0 0,-2 2-71 0 0,15-17 0 0 0,0 0 1 0 0,0 0 0 0 0,0-1 0 0 0,-1 0-1 0 0,0 0 1 0 0,0 0 0 0 0,0-1 0 0 0,-1-1-1 0 0,0 1 1 0 0,0-1 0 0 0,0-1 0 0 0,0 0-1 0 0,0 0 1 0 0,-1-1 0 0 0,0 0 0 0 0,-3 0-1 0 0,10-1-37 0 0,1-1 0 0 0,0 0 0 0 0,-1 1 1 0 0,1-1-1 0 0,-1 0 0 0 0,1 0 0 0 0,-1 0 1 0 0,1-1-1 0 0,-1 1 0 0 0,1-1 0 0 0,0 1 0 0 0,-1-1 1 0 0,1 0-1 0 0,0 0 0 0 0,0 0 0 0 0,-1 0 1 0 0,1 0-1 0 0,0 0 0 0 0,0-1 0 0 0,0 1 1 0 0,0-1-1 0 0,1 1 0 0 0,-1-1 0 0 0,0 0 1 0 0,1 0-1 0 0,-1 0 0 0 0,1 0 0 0 0,-1 0 0 0 0,1 0 1 0 0,0 0-1 0 0,0 0 0 0 0,0-1 0 0 0,0 1 1 0 0,0 0-1 0 0,1 0 0 0 0,-1-1 0 0 0,1 1 37 0 0,-2-7-468 0 0,0 0 0 0 0,1 1 0 0 0,0-1 0 0 0,1 0 0 0 0,0 0 0 0 0,0 0 0 0 0,1 1 0 0 0,0-1 0 0 0,0 0 0 0 0,1 1 0 0 0,0-1 0 0 0,1 1 0 0 0,0-1 468 0 0,29-67-9945 0 0,-30 70 8835 0 0,5-14-2087 0 0</inkml:trace>
  <inkml:trace contextRef="#ctx0" brushRef="#br0" timeOffset="345.782">1354 73 0 0 0,'0'0'616'0'0,"0"0"1351"0"0,0 0 479 0 0,0 0-20 0 0,0 0-247 0 0,0 0-385 0 0,0 0-331 0 0,0 0-254 0 0,-19 31-226 0 0,-62 101-197 0 0,70-116-546 0 0,1 0 1 0 0,1 1-1 0 0,0 1 1 0 0,1-1-1 0 0,1 1 1 0 0,0 1 0 0 0,1 0-1 0 0,0 6-240 0 0,3-18 62 0 0,1 1 0 0 0,0-1 0 0 0,0 0 0 0 0,1 1-1 0 0,0-1 1 0 0,0 1 0 0 0,1 0 0 0 0,0-1 0 0 0,0 1 0 0 0,0 0 0 0 0,1-1-1 0 0,1 1 1 0 0,-1-1 0 0 0,1 1 0 0 0,0-1 0 0 0,1 0 0 0 0,0 0-1 0 0,0 0 1 0 0,0 0 0 0 0,1-1 0 0 0,0 1 0 0 0,0-1 0 0 0,1 0 0 0 0,0 0-1 0 0,0 0 1 0 0,0-1 0 0 0,1 1 0 0 0,-1-1 0 0 0,1-1 0 0 0,1 1 0 0 0,-1-1-1 0 0,1 0 1 0 0,-1-1 0 0 0,1 1 0 0 0,0-1 0 0 0,0-1 0 0 0,3 1-62 0 0,1-1 114 0 0,0-2 1 0 0,0 1 0 0 0,0-2 0 0 0,0 1 0 0 0,-1-2 0 0 0,1 1 0 0 0,0-1-1 0 0,0-1 1 0 0,-1 0 0 0 0,1 0 0 0 0,-1-1 0 0 0,0-1 0 0 0,0 0 0 0 0,-1 0-1 0 0,1-1 1 0 0,-1 0 0 0 0,-1 0 0 0 0,1-1 0 0 0,-1 0 0 0 0,0-1 0 0 0,0 0-1 0 0,-1 0 1 0 0,0 0 0 0 0,-1-1 0 0 0,0 0 0 0 0,0-1 0 0 0,-1 1 0 0 0,0-1 0 0 0,0 0-1 0 0,-1 0 1 0 0,-1-1 0 0 0,0 1 0 0 0,0-1 0 0 0,-1 1 0 0 0,0-1 0 0 0,-1 0-1 0 0,0 0 1 0 0,-1 0 0 0 0,0 0 0 0 0,-1 0 0 0 0,0 0 0 0 0,-1 0 0 0 0,0 1-1 0 0,-1-1 1 0 0,0 0 0 0 0,0 1 0 0 0,-1 0 0 0 0,-3-5-115 0 0,0 2-193 0 0,0-1 0 0 0,-2 1 1 0 0,0 0-1 0 0,0 1 0 0 0,-1 0 0 0 0,0 0 1 0 0,-1 1-1 0 0,-1 0 0 0 0,1 1 0 0 0,-11-6 193 0 0,15 11-691 0 0,-1 1 0 0 0,0-1 0 0 0,0 2 0 0 0,0-1 0 0 0,0 1 0 0 0,-1 0 0 0 0,1 1 0 0 0,-1 0 0 0 0,0 0 0 0 0,0 1 0 0 0,0 0 0 0 0,-3 0 691 0 0,-12 1-6433 0 0,8 0-2509 0 0</inkml:trace>
</inkml:ink>
</file>

<file path=ppt/ink/ink3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03.9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0 907 0 0 0,'0'0'1207'0'0,"0"0"-415"0"0,0 0-348 0 0,0 0-170 0 0,0 0 24 0 0,0 0 220 0 0,0 0 323 0 0,0 0 265 0 0,0 0 138 0 0,0 0 16 0 0,0 0-91 0 0,14 0-132 0 0,140-11 3025 0 0,-111-6-3416 0 0,-1-2-1 0 0,-1-1 1 0 0,-1-3-1 0 0,-1-1 1 0 0,-1-2-1 0 0,-1-1 1 0 0,-2-2-1 0 0,7-9-645 0 0,6-5 143 0 0,-3-3 0 0 0,-1-1 0 0 0,-3-2 0 0 0,-2-2 0 0 0,-2-2 0 0 0,9-20-143 0 0,-38 62-3 0 0,-1-1-1 0 0,0 0 1 0 0,-1-1 0 0 0,0 1 0 0 0,-1-1 0 0 0,-1 0 0 0 0,0-1 0 0 0,0 1 0 0 0,-2-1 0 0 0,1 0 0 0 0,-2 1 0 0 0,0-1 0 0 0,0 0-1 0 0,-2 0 1 0 0,0 0 0 0 0,-2-11 3 0 0,2 23-52 0 0,-1 0 0 0 0,0 0 0 0 0,0 0 0 0 0,0 0 0 0 0,0 0 0 0 0,0 0 0 0 0,-1 0 0 0 0,1 1 0 0 0,0-1 0 0 0,-1 1 0 0 0,1 0 0 0 0,-1 0 0 0 0,0 0 0 0 0,1 0 0 0 0,-1 0 0 0 0,0 0 0 0 0,0 1 0 0 0,1-1 0 0 0,-1 1 0 0 0,0 0 0 0 0,0 0 0 0 0,0 0 0 0 0,0 0 0 0 0,1 0 0 0 0,-1 1 0 0 0,0-1 0 0 0,0 1 0 0 0,1 0 0 0 0,-1 0 0 0 0,0 0 0 0 0,1 0 0 0 0,-1 0 0 0 0,1 1 0 0 0,-1-1 0 0 0,1 1 0 0 0,0-1 0 0 0,-1 1 0 0 0,1 0 0 0 0,0 0 0 0 0,0 0 0 0 0,0 0 0 0 0,1 0 0 0 0,-1 1 52 0 0,-16 18-61 0 0,0 1 1 0 0,2 0 0 0 0,0 1-1 0 0,2 1 1 0 0,0 0 0 0 0,2 1-1 0 0,1 1 1 0 0,1 0 0 0 0,1 0-1 0 0,1 1 1 0 0,1 0 0 0 0,0 9 60 0 0,4-17 9 0 0,0 1 1 0 0,1 0-1 0 0,1 0 0 0 0,0 0 1 0 0,2 0-1 0 0,0 0 1 0 0,2-1-1 0 0,0 3-9 0 0,-1-14 16 0 0,0-1 1 0 0,0 1-1 0 0,1-1 0 0 0,0 1 0 0 0,1-1 0 0 0,-1 0 0 0 0,1 0 0 0 0,1-1 1 0 0,-1 1-1 0 0,1-1 0 0 0,0 0 0 0 0,0 0 0 0 0,1 0 0 0 0,0-1 1 0 0,0 0-1 0 0,0 0 0 0 0,1 0 0 0 0,0-1 0 0 0,0 0 0 0 0,0 0 0 0 0,4 1-16 0 0,10 2 66 0 0,1-1-1 0 0,-1-1 0 0 0,1-1 0 0 0,0-1 0 0 0,1 0 1 0 0,-1-2-1 0 0,0-1 0 0 0,0-1 0 0 0,17-2-65 0 0,-15-2 68 0 0,0-2 0 0 0,-1 0-1 0 0,0-1 1 0 0,-1-1 0 0 0,0-1 0 0 0,0-2-1 0 0,-1 0 1 0 0,-1-1 0 0 0,0-1 0 0 0,0 0-1 0 0,-2-2 1 0 0,0 0 0 0 0,-1-1 0 0 0,0-1-1 0 0,-2-1 1 0 0,0 0 0 0 0,-1-1 0 0 0,-1 0-1 0 0,0-1 1 0 0,2-10-68 0 0,-4 11-6 0 0,-1 0-1 0 0,-1 0 1 0 0,-2-1-1 0 0,0 0 0 0 0,0 0 1 0 0,-2-1-1 0 0,-1 1 1 0 0,-1-1-1 0 0,0-1 1 0 0,-2 1-1 0 0,-1 0 1 0 0,-1-9 6 0 0,1 31-16 0 0,0 1 1 0 0,0-1-1 0 0,0 1 1 0 0,0-1-1 0 0,0 0 1 0 0,0 1-1 0 0,0-1 1 0 0,0 1 0 0 0,0-1-1 0 0,0 0 1 0 0,0 1-1 0 0,0-1 1 0 0,-1 1-1 0 0,1-1 1 0 0,0 0-1 0 0,0 1 1 0 0,0-1 0 0 0,-1 0-1 0 0,1 1 1 0 0,0-1-1 0 0,-1 0 1 0 0,1 1-1 0 0,0-1 1 0 0,-1 0-1 0 0,1 1 1 0 0,0-1-1 0 0,-1 0 1 0 0,1 0 0 0 0,0 0-1 0 0,-1 1 1 0 0,1-1-1 0 0,0 0 1 0 0,-1 0-1 0 0,1 0 1 0 0,-1 0-1 0 0,1 0 1 0 0,-1 0 0 0 0,1 0-1 0 0,0 0 1 0 0,-1 0-1 0 0,1 0 1 0 0,-1 0-1 0 0,1 0 1 0 0,0 0-1 0 0,-1 0 1 0 0,1 0 0 0 0,-1 0-1 0 0,1 0 1 0 0,0-1-1 0 0,-1 1 1 0 0,1 0-1 0 0,-1 0 1 0 0,1 0-1 0 0,0-1 1 0 0,-1 1 0 0 0,1 0-1 0 0,0-1 1 0 0,-1 1-1 0 0,1 0 1 0 0,0 0-1 0 0,0-1 1 0 0,-1 1 15 0 0,-1 16-128 0 0,-3 0 132 0 0,1 0-1 0 0,1 0 0 0 0,1 1 1 0 0,0-1-1 0 0,2 0 1 0 0,-1 1-1 0 0,2-1 1 0 0,0 1-1 0 0,1-1 1 0 0,1 0-1 0 0,0 0 1 0 0,1 0-1 0 0,1 0 0 0 0,1 0 1 0 0,5 11-4 0 0,-4-17 30 0 0,0 1 0 0 0,1-1-1 0 0,0 0 1 0 0,1-1 0 0 0,0 0 0 0 0,0 0-1 0 0,1-1 1 0 0,0 0 0 0 0,0-1 0 0 0,1 0 0 0 0,0-1-1 0 0,0 0 1 0 0,0 0 0 0 0,1-1 0 0 0,0-1-1 0 0,0 0 1 0 0,1-1 0 0 0,-1 0 0 0 0,0-1 0 0 0,1 0-1 0 0,0-1 1 0 0,-1 0 0 0 0,1-1 0 0 0,6-1-30 0 0,-5 2 59 0 0,1 0 0 0 0,-1-2 0 0 0,1 1 0 0 0,-1-2 0 0 0,0 0 1 0 0,1-1-1 0 0,-1 0 0 0 0,0-1 0 0 0,-1-1 0 0 0,1 0 0 0 0,-1-1 0 0 0,13-7-59 0 0,-7 0 29 0 0,0-1-1 0 0,0-1 1 0 0,-2 0-1 0 0,0-2 0 0 0,-1 0 1 0 0,0 0-1 0 0,-1-2 1 0 0,-2 0-1 0 0,0-1 1 0 0,0 0-1 0 0,-2 0 0 0 0,-1-2 1 0 0,0 1-1 0 0,-2-1 1 0 0,0-1-1 0 0,-2 1 1 0 0,0-1-1 0 0,-2 0 0 0 0,0-1 1 0 0,-2 1-1 0 0,0-1 1 0 0,-2-8-29 0 0,0 28-24 0 0,0 1 0 0 0,-1 0 0 0 0,1 0 0 0 0,-1 0 0 0 0,1-1 0 0 0,-1 1 0 0 0,0 0 0 0 0,0 0 0 0 0,0 0 0 0 0,-1 0 0 0 0,1 1 0 0 0,-1-1 0 0 0,0 0 0 0 0,0 0 0 0 0,0 1 0 0 0,0-1 0 0 0,0 1 0 0 0,0 0 0 0 0,0 0 0 0 0,-1-1 0 0 0,0 2 0 0 0,1-1 0 0 0,-1 0 0 0 0,0 0 0 0 0,0 1 0 0 0,1 0 0 0 0,-1-1 0 0 0,0 1 0 0 0,-1 0 0 0 0,1 0 0 0 0,0 1 0 0 0,0-1 0 0 0,0 1 0 0 0,0 0 0 0 0,-1-1 0 0 0,1 1 0 0 0,0 1 0 0 0,0-1 0 0 0,-1 0 0 0 0,1 1 0 0 0,0 0 0 0 0,0-1 0 0 0,0 1 0 0 0,0 0-1 0 0,0 1 1 0 0,0-1 0 0 0,0 1 0 0 0,0-1 0 0 0,1 1 0 0 0,-1 0 0 0 0,-1 1 24 0 0,-7 7-1 0 0,1 1 0 0 0,0 0-1 0 0,1 1 1 0 0,0 0-1 0 0,1 0 1 0 0,1 1 0 0 0,-1 0-1 0 0,2 0 1 0 0,0 1-1 0 0,1 0 1 0 0,0 0 0 0 0,1 0-1 0 0,0 0 1 0 0,2 1-1 0 0,-1 0 1 0 0,2-1 0 0 0,0 1-1 0 0,1 1 2 0 0,-1 2-9 0 0,1 0-1 0 0,1 0 1 0 0,1 0-1 0 0,0 0 1 0 0,2 0-1 0 0,0-1 0 0 0,1 1 1 0 0,0-1-1 0 0,2 0 1 0 0,0 0-1 0 0,0-1 1 0 0,2 0-1 0 0,0-1 1 0 0,4 5 9 0 0,1-3-189 0 0,0-1-1 0 0,2 0 1 0 0,-1-1 0 0 0,2 0 0 0 0,0-2 0 0 0,1 0-1 0 0,0-1 1 0 0,14 7 189 0 0,32 10-4497 0 0,1-9-5406 0 0,-52-17 6642 0 0</inkml:trace>
  <inkml:trace contextRef="#ctx0" brushRef="#br0" timeOffset="670.855">2506 403 5329 0 0,'0'0'1351'0'0,"0"0"-563"0"0,0 0-284 0 0,0 0 115 0 0,0 0 268 0 0,0 0 143 0 0,0 0-101 0 0,0 0-215 0 0,0 0-244 0 0,-12 34-186 0 0,-38 110-140 0 0,1-42-24 0 0,-62 74 534 0 0,102-143-55 0 0,25-42 796 0 0,184-221 856 0 0,-123 142-2043 0 0,-52 56-172 0 0,2 1 0 0 0,1 2 0 0 0,1 0 0 0 0,2 2 0 0 0,15-9-36 0 0,-46 35-5 0 0,1 0 0 0 0,-1 1 0 0 0,1-1 0 0 0,0 1 0 0 0,-1-1 0 0 0,1 1 0 0 0,-1-1 0 0 0,1 1 0 0 0,0-1 0 0 0,-1 1 0 0 0,1-1 0 0 0,0 1 0 0 0,-1 0 0 0 0,1 0 0 0 0,0-1 0 0 0,0 1 0 0 0,-1 0 0 0 0,1 0 0 0 0,0 0 0 0 0,0 0 0 0 0,0 0 0 0 0,-1 0 0 0 0,1 0 0 0 0,0 0 0 0 0,0 0 0 0 0,0 0 0 0 0,-1 0 0 0 0,1 0 0 0 0,0 1 0 0 0,0-1 0 0 0,-1 0 0 0 0,1 0 0 0 0,0 1 0 0 0,-1-1 0 0 0,1 1 0 0 0,0-1 0 0 0,-1 1 0 0 0,1-1 0 0 0,-1 1 0 0 0,1-1 0 0 0,0 1 0 0 0,-1-1 0 0 0,1 1 0 0 0,-1 0 0 0 0,0-1 0 0 0,1 1 0 0 0,-1 0 0 0 0,0-1 0 0 0,1 1 0 0 0,-1 0 0 0 0,0 0 0 0 0,1 0 5 0 0,1 47-61 0 0,-2-36 107 0 0,-15 330 689 0 0,17-305 288 0 0,-28-37 740 0 0,-38-33-1311 0 0,-183-114-1722 0 0,188 118-1699 0 0,32 25-7518 0 0,21 4 3059 0 0</inkml:trace>
  <inkml:trace contextRef="#ctx0" brushRef="#br0" timeOffset="1267.385">3043 513 9850 0 0,'0'0'487'0'0,"0"0"-255"0"0,0 0 152 0 0,0 0 348 0 0,0 0 178 0 0,0 0-11 0 0,0 0-199 0 0,0 0-263 0 0,0 0-179 0 0,-3 35-116 0 0,-10 106-66 0 0,-12-30 86 0 0,-33 10 824 0 0,58-120-956 0 0,-1-1-1 0 0,1 0 1 0 0,-1 1-1 0 0,1-1 1 0 0,-1 0-1 0 0,1 0 0 0 0,-1 1 1 0 0,1-1-1 0 0,-1 0 1 0 0,0 0-1 0 0,1 0 1 0 0,-1 0-1 0 0,1 0 0 0 0,-1 0 1 0 0,1 0-1 0 0,-1 0 1 0 0,0 0-1 0 0,1 0 0 0 0,-1 0 1 0 0,1 0-1 0 0,-1 0 1 0 0,0 0-1 0 0,1-1 1 0 0,-1 1-1 0 0,1 0 0 0 0,-1 0 1 0 0,1-1-1 0 0,-1 1 1 0 0,1 0-1 0 0,-1-1 1 0 0,1 1-1 0 0,-1 0 0 0 0,1-1 1 0 0,0 1-1 0 0,-1-1 1 0 0,1 1-1 0 0,0-1 0 0 0,-1 1 1 0 0,1-1-1 0 0,0 1 1 0 0,-1-1-1 0 0,1 1 1 0 0,0-1-1 0 0,0 1 0 0 0,0-1 1 0 0,-1 1-1 0 0,1-1 1 0 0,0 0-1 0 0,0 1 1 0 0,0-1-1 0 0,0 1 0 0 0,0-1 1 0 0,0 1-1 0 0,0-1 1 0 0,0 0-1 0 0,0 1 0 0 0,1-1 1 0 0,-1 1-1 0 0,0-1 1 0 0,0 1-1 0 0,0-1 1 0 0,1 0-1 0 0,-1 1 0 0 0,0-1 1 0 0,1 1-1 0 0,-1-1-29 0 0,4-30 43 0 0,2 0-1 0 0,1 0 1 0 0,1 0-1 0 0,1 1 0 0 0,2 0 1 0 0,1 1-1 0 0,2 0 1 0 0,0 1-1 0 0,2 0 1 0 0,1 2-1 0 0,1 0 1 0 0,15-15-43 0 0,-22 24 0 0 0,2 0 0 0 0,0 1 0 0 0,1 1 0 0 0,0 0 0 0 0,2 1 0 0 0,-1 1 1 0 0,2 0-1 0 0,-1 1 0 0 0,2 1 0 0 0,15-8 0 0 0,-31 18 6 0 0,0-1 0 0 0,0 1 0 0 0,0 0 0 0 0,0 0-1 0 0,1 0 1 0 0,-1 0 0 0 0,0 0 0 0 0,1 0 0 0 0,-1 0 0 0 0,1 1 0 0 0,-1-1 0 0 0,0 1 0 0 0,1 0-1 0 0,-1 0 1 0 0,1 0 0 0 0,-1 0 0 0 0,1 0 0 0 0,-1 0 0 0 0,1 1 0 0 0,-1-1 0 0 0,1 1 0 0 0,-1 0-1 0 0,0 0 1 0 0,1 0 0 0 0,-1 0 0 0 0,0 0 0 0 0,0 0 0 0 0,1 0 0 0 0,-1 1 0 0 0,0-1-1 0 0,-1 1 1 0 0,1 0 0 0 0,0-1 0 0 0,0 1 0 0 0,-1 0 0 0 0,1 0 0 0 0,-1 0 0 0 0,1 0 0 0 0,-1 1-1 0 0,0-1 1 0 0,1 2-6 0 0,-2 7 67 0 0,-1 0 0 0 0,0 0 0 0 0,-1 0 0 0 0,0-1-1 0 0,0 1 1 0 0,-1-1 0 0 0,-1 1 0 0 0,0-1 0 0 0,0 0-1 0 0,-1-1 1 0 0,0 1 0 0 0,0-1 0 0 0,-1 0 0 0 0,-5 6-67 0 0,6-8 31 0 0,-10 14 67 0 0,-1-1-1 0 0,-1 0 0 0 0,-1-2 1 0 0,-1 0-1 0 0,0-1 1 0 0,-1-1-1 0 0,-2 0-97 0 0,-4 5 61 0 0,26-19-62 0 0,-1 0 0 0 0,1 0 0 0 0,-1 0 1 0 0,1 1-1 0 0,0-1 0 0 0,0 0 0 0 0,0 0 0 0 0,0 0 0 0 0,0 1 0 0 0,1-1 0 0 0,-1 0 0 0 0,1 0 0 0 0,-1 0 1 0 0,1 0-1 0 0,0 0 0 0 0,0 1 0 0 0,0-1 0 0 0,0-1 0 0 0,0 1 0 0 0,0 0 0 0 0,1 0 0 0 0,-1 0 1 0 0,0-1-1 0 0,1 1 0 0 0,0 0 0 0 0,-1-1 0 0 0,1 0 0 0 0,0 1 0 0 0,0-1 0 0 0,0 0 0 0 0,0 0 0 0 0,0 0 1 0 0,0 0 0 0 0,5 6 0 0 0,6 4-17 0 0,1 0 0 0 0,0-1 1 0 0,1 0-1 0 0,0-1 1 0 0,0-1-1 0 0,1 0 0 0 0,15 4 17 0 0,-9-2-339 0 0,-4-7-1772 0 0,-5-2-6118 0 0,-9-1 3191 0 0,0 0 242 0 0</inkml:trace>
  <inkml:trace contextRef="#ctx0" brushRef="#br0" timeOffset="1745.129">3433 848 2112 0 0,'0'0'1694'0'0,"0"0"-171"0"0,0 0 250 0 0,0 0 287 0 0,0 0 95 0 0,0 0-134 0 0,0 0-348 0 0,0 0-354 0 0,0 0-225 0 0,0 0-178 0 0,0 0-168 0 0,0 0-96 0 0,11-11-92 0 0,78-93 685 0 0,54-72-255 0 0,-38 74-1006 0 0,-105 101 4 0 0,1 1 0 0 0,-1 0 0 0 0,0-1-1 0 0,1 1 1 0 0,-1-1 0 0 0,1 1-1 0 0,-1 0 1 0 0,1-1 0 0 0,-1 1-1 0 0,1 0 1 0 0,-1-1 0 0 0,1 1 0 0 0,-1 0-1 0 0,1 0 1 0 0,-1 0 0 0 0,1-1-1 0 0,-1 1 1 0 0,1 0 0 0 0,0 0-1 0 0,-1 0 1 0 0,1 0 0 0 0,-1 0 0 0 0,1 0-1 0 0,-1 0 1 0 0,1 0 0 0 0,0 0-1 0 0,-1 0 1 0 0,1 1 0 0 0,-1-1-1 0 0,1 0 1 0 0,-1 0 0 0 0,1 0 0 0 0,-1 1-1 0 0,1-1 1 0 0,-1 0 0 0 0,1 1-1 0 0,-1-1 1 0 0,1 0 0 0 0,-1 1-1 0 0,1-1 1 0 0,-1 1 0 0 0,0-1 0 0 0,1 1-1 0 0,-1-1 1 0 0,0 0 0 0 0,1 1-1 0 0,-1 0 1 0 0,0-1 0 0 0,0 1-1 0 0,1-1 1 0 0,-1 1 0 0 0,0-1 0 0 0,0 1-1 0 0,0-1 1 0 0,0 1 12 0 0,1 40-217 0 0,-2-29 220 0 0,-15 106 58 0 0,15-117-58 0 0,1 1-1 0 0,0-1 1 0 0,0 1-1 0 0,0-1 1 0 0,0 1-1 0 0,0 0 1 0 0,0-1 0 0 0,0 1-1 0 0,1-1 1 0 0,-1 1-1 0 0,0-1 1 0 0,1 1-1 0 0,-1-1 1 0 0,1 1 0 0 0,0-1-1 0 0,-1 1 1 0 0,1-1-1 0 0,0 0 1 0 0,0 0-1 0 0,0 1 1 0 0,0-1 0 0 0,0 0-1 0 0,0 0 1 0 0,0 0-1 0 0,1 0 1 0 0,-1 0 0 0 0,0 0-1 0 0,1 0 1 0 0,-1 0-1 0 0,0-1 1 0 0,1 1-1 0 0,-1 0 1 0 0,1-1 0 0 0,-1 1-1 0 0,1-1 1 0 0,-1 0-1 0 0,1 0 1 0 0,-1 1-1 0 0,1-1 1 0 0,0 0 0 0 0,-1 0-1 0 0,1 0 1 0 0,-1 0-1 0 0,2-1-2 0 0,65-10 216 0 0,139-88-2 0 0,-139 88-210 0 0,-51 52 152 0 0,-18 109-203 0 0,1-148-26 0 0,1 0 0 0 0,-1 0 0 0 0,0 0 0 0 0,1 1 0 0 0,0-1 0 0 0,-1 0 0 0 0,1 0 0 0 0,0 0 1 0 0,0 0-1 0 0,0 0 0 0 0,0 0 0 0 0,0 0 0 0 0,1 0 0 0 0,-1 0 0 0 0,1-1 0 0 0,-1 1 0 0 0,1-1 0 0 0,0 1 0 0 0,-1-1 0 0 0,1 1 0 0 0,0-1 0 0 0,2 1 73 0 0,12 5-3268 0 0,2-2-3917 0 0,-8-5-3103 0 0</inkml:trace>
  <inkml:trace contextRef="#ctx0" brushRef="#br0" timeOffset="2387.767">4600 248 0 0 0,'0'0'523'0'0,"0"0"1020"0"0,0 0 591 0 0,0 0 185 0 0,0 0-80 0 0,0 0-217 0 0,0 0-305 0 0,0 0-294 0 0,0 0-246 0 0,0 0-164 0 0,0 0-90 0 0,35 0-70 0 0,107-1-78 0 0,-3-9 1036 0 0,11-4 206 0 0,132-31-2017 0 0,-191 27-983 0 0,-113 14-14535 0 0,15 4 9530 0 0</inkml:trace>
  <inkml:trace contextRef="#ctx0" brushRef="#br0" timeOffset="2639.026">4748 579 7714 0 0,'0'0'1475'0'0,"0"0"-690"0"0,0 0 66 0 0,0 0 517 0 0,0 0 403 0 0,0 0 91 0 0,0 0-244 0 0,0 0-357 0 0,37 0-295 0 0,121-1-194 0 0,31-23 748 0 0,-103 7-2067 0 0,140-22 2398 0 0,-149 31-5686 0 0,0 5-4908 0 0,-69 3-1946 0 0</inkml:trace>
</inkml:ink>
</file>

<file path=ppt/ink/ink3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14.6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213 129 12491 0 0,'0'0'597'0'0,"0"0"-406"0"0,0 0-79 0 0,0 0 363 0 0,0 0 521 0 0,0 0 269 0 0,0 0-15 0 0,0 0-226 0 0,2 36-292 0 0,8 117-267 0 0,-20-21 5 0 0,-7 175 130 0 0,17-174-4084 0 0,0-87 798 0 0,-7-28-8387 0 0,5-14 7648 0 0</inkml:trace>
  <inkml:trace contextRef="#ctx0" brushRef="#br0" timeOffset="483.082">1 299 8834 0 0,'0'0'1153'0'0,"0"0"-498"0"0,0 0-47 0 0,0 0 251 0 0,0 0 284 0 0,0 0 167 0 0,0 0-71 0 0,32-22-180 0 0,106-66-153 0 0,-45 53 271 0 0,-73 32-912 0 0,280-11 2044 0 0,-287 14-2266 0 0,-1 1 0 0 0,1 0 0 0 0,0 1 0 0 0,-1 0 0 0 0,0 1 0 0 0,1 1 0 0 0,-1 0 0 0 0,0 1 0 0 0,-1 0 0 0 0,9 5-43 0 0,-16-8 13 0 0,-1 0 0 0 0,0 0 1 0 0,1 0-1 0 0,-1 0 0 0 0,0 1 0 0 0,0 0 0 0 0,-1-1 1 0 0,1 1-1 0 0,0 0 0 0 0,-1 0 0 0 0,0 0 0 0 0,0 1 1 0 0,0-1-1 0 0,0 1 0 0 0,0-1 0 0 0,-1 1 0 0 0,1-1 1 0 0,-1 1-1 0 0,0 0 0 0 0,0 0 0 0 0,-1 0 0 0 0,1-1 1 0 0,-1 1-1 0 0,0 0 0 0 0,0 0 0 0 0,0 0 0 0 0,0 0 1 0 0,-1 0-1 0 0,1 0 0 0 0,-1-1 0 0 0,0 1 0 0 0,0 0 1 0 0,-1 0-1 0 0,1-1 0 0 0,-1 1 0 0 0,0 1-13 0 0,-11 13 14 0 0,0-1-1 0 0,-1 0 1 0 0,-1 0-1 0 0,0-1 1 0 0,-1-1-1 0 0,-1-1 1 0 0,0 0-1 0 0,-1-1 1 0 0,-1-1-1 0 0,0-1 1 0 0,0-1-1 0 0,-1 0 1 0 0,-14 3-14 0 0,9 0-7 0 0,-241 101 161 0 0,266-115-156 0 0,0 1 1 0 0,-1 0-1 0 0,1 0 1 0 0,-1 0-1 0 0,1 0 1 0 0,-1 0-1 0 0,1 0 1 0 0,-1 0-1 0 0,1 0 1 0 0,0 1-1 0 0,-1-1 1 0 0,1 0-1 0 0,-1 0 1 0 0,1 0-1 0 0,0 0 1 0 0,-1 1-1 0 0,1-1 1 0 0,-1 0-1 0 0,1 0 1 0 0,0 1-1 0 0,-1-1 1 0 0,1 0-1 0 0,0 0 1 0 0,-1 1-1 0 0,1-1 1 0 0,0 0-1 0 0,0 1 1 0 0,-1-1-1 0 0,1 1 1 0 0,0-1-1 0 0,0 0 1 0 0,0 1-1 0 0,-1-1 1 0 0,1 1-1 0 0,0-1 1 0 0,0 0-1 0 0,0 1 1 0 0,0-1-1 0 0,0 1 1 0 0,0-1-1 0 0,0 1 1 0 0,0-1-1 0 0,0 0 1 0 0,0 1-1 0 0,0-1 1 0 0,0 1-1 0 0,0-1 1 0 0,0 1-1 0 0,1-1 1 0 0,-1 0-1 0 0,0 1 1 0 0,0-1-1 0 0,0 1 1 0 0,1-1-1 0 0,-1 0 1 0 0,0 1-1 0 0,0-1 1 0 0,1 0-1 0 0,-1 1 2 0 0,27 17-72 0 0,-17-12 112 0 0,26 14 116 0 0,1-1 1 0 0,1-3 0 0 0,1 0 0 0 0,0-3 0 0 0,1-1 0 0 0,1-2-157 0 0,196 44 954 0 0,-198-54-2179 0 0,-10-20-5445 0 0,-24 12 1312 0 0,1 4-2651 0 0</inkml:trace>
  <inkml:trace contextRef="#ctx0" brushRef="#br0" timeOffset="734.976">1052 461 8386 0 0,'0'0'4327'0'0,"0"0"-3013"0"0,0 0-982 0 0,0 0 57 0 0,0 0 377 0 0,0 0 360 0 0,0 0 56 0 0,0 0-157 0 0,0 0-252 0 0,0 0-233 0 0,31 1-172 0 0,100 3-121 0 0,121-17-575 0 0,-172 3-3328 0 0,-28 2-6700 0 0,-38 8 3921 0 0</inkml:trace>
  <inkml:trace contextRef="#ctx0" brushRef="#br0" timeOffset="1247.968">2079 0 13859 0 0,'0'0'519'0'0,"0"0"-551"0"0,0 0-215 0 0,0 0 271 0 0,0 0 541 0 0,0 0 308 0 0,0 0 82 0 0,0 0-85 0 0,3 33-181 0 0,7 107-197 0 0,-10 19 201 0 0,-11 157-600 0 0,9-132-2034 0 0,4-171 13 0 0,0-11-2079 0 0,-1-2-3521 0 0,0 0 3579 0 0</inkml:trace>
  <inkml:trace contextRef="#ctx0" brushRef="#br0" timeOffset="1669.974">2042 26 6505 0 0,'0'0'1706'0'0,"0"0"-900"0"0,0 0-488 0 0,0 0 10 0 0,0 0 162 0 0,0 0 166 0 0,0 0 85 0 0,0 0-23 0 0,0 0-119 0 0,0 0-139 0 0,35-3-125 0 0,110-8-107 0 0,-58 22 176 0 0,-74-7-262 0 0,0 1 0 0 0,0 1 1 0 0,-1 0-1 0 0,0 1 0 0 0,0 0 1 0 0,-1 0-1 0 0,0 2 0 0 0,8 6-142 0 0,-16-13 34 0 0,-1 0 0 0 0,1 0 0 0 0,-1 1 0 0 0,1-1 0 0 0,-1 1 0 0 0,0 0 0 0 0,0 0 0 0 0,0 0-1 0 0,0 0 1 0 0,0 0 0 0 0,-1 0 0 0 0,1 0 0 0 0,-1 0 0 0 0,0 1 0 0 0,0-1 0 0 0,0 1 0 0 0,-1-1 0 0 0,1 1-1 0 0,-1-1 1 0 0,0 1 0 0 0,0-1 0 0 0,0 1 0 0 0,0-1 0 0 0,0 1 0 0 0,-1-1 0 0 0,0 0 0 0 0,1 1 0 0 0,-1-1 0 0 0,-1 1-1 0 0,1-1 1 0 0,0 0 0 0 0,-1 0 0 0 0,0 0 0 0 0,0 0 0 0 0,1 0 0 0 0,-2 0-34 0 0,-17 20 75 0 0,-1-1 1 0 0,-2-1-1 0 0,0-1 1 0 0,-1-2-1 0 0,-1 0 0 0 0,0-1 1 0 0,-20 9-76 0 0,-66 47 437 0 0,109-73-433 0 0,0 1 0 0 0,0 1 0 0 0,-1-1-1 0 0,1 0 1 0 0,0 0 0 0 0,1 1 0 0 0,-1-1-1 0 0,0 1 1 0 0,0 0 0 0 0,1-1 0 0 0,-1 1-1 0 0,1 0 1 0 0,-1 0 0 0 0,1 0 0 0 0,0 0-1 0 0,0 0 1 0 0,-1 0 0 0 0,2 1 0 0 0,-1-1-1 0 0,0 0 1 0 0,0 1 0 0 0,1-1 0 0 0,-1 0-1 0 0,1 1 1 0 0,0-1 0 0 0,0 0 0 0 0,0 1-1 0 0,0-1 1 0 0,0 1 0 0 0,0-1 0 0 0,1 0-1 0 0,-1 1 1 0 0,1-1 0 0 0,-1 0 0 0 0,1 1-1 0 0,0-1 1 0 0,0 0 0 0 0,0 0 0 0 0,0 0-1 0 0,1 0 1 0 0,-1 0 0 0 0,1 0 0 0 0,-1 0-1 0 0,1 0 1 0 0,-1-1 0 0 0,1 1 0 0 0,0 0-1 0 0,0-1-3 0 0,135 66 350 0 0,-49-31-170 0 0,0 17-81 0 0,-80-47-409 0 0,42 32 617 0 0,-15-20-5528 0 0,-31-18 570 0 0,-2 0-2653 0 0</inkml:trace>
  <inkml:trace contextRef="#ctx0" brushRef="#br0" timeOffset="1917.527">2764 468 14731 0 0,'0'0'883'0'0,"0"0"-530"0"0,0 0-63 0 0,0 0 255 0 0,0 0 221 0 0,0 0 71 0 0,0 0-86 0 0,0 0-212 0 0,0 0-214 0 0,2 32-147 0 0,5 102-92 0 0,18-3-1303 0 0,-19-117-473 0 0,-1-5-2246 0 0,-4-2-4025 0 0,-1-6 2481 0 0</inkml:trace>
  <inkml:trace contextRef="#ctx0" brushRef="#br0" timeOffset="2165.549">2705 424 9674 0 0,'0'0'663'0'0,"0"0"-443"0"0,0 0-40 0 0,0 0 177 0 0,0 0 254 0 0,0 0 268 0 0,0 0 209 0 0,32 11 86 0 0,98 39-29 0 0,-123-49-980 0 0,-1 1-1 0 0,0 0 0 0 0,1 1 0 0 0,-1-1 0 0 0,0 1 0 0 0,-1 1 0 0 0,1-1 1 0 0,-1 1-1 0 0,1 0 0 0 0,-1 0 0 0 0,0 0 0 0 0,0 1 0 0 0,3 5-164 0 0,7 7 512 0 0,-8-10-386 0 0,0 1 0 0 0,0 1-1 0 0,-1-1 1 0 0,0 1 0 0 0,-1 0-1 0 0,0 0 1 0 0,0 1 0 0 0,-1-1 0 0 0,0 1-1 0 0,-1 0 1 0 0,0 0 0 0 0,-1 0-1 0 0,0 1 1 0 0,0-1 0 0 0,-1 1-1 0 0,0 8-125 0 0,-2-14-46 0 0,0 0-1 0 0,0-1 1 0 0,-1 1-1 0 0,1 0 0 0 0,-1-1 1 0 0,0 1-1 0 0,0-1 1 0 0,-1 1-1 0 0,1-1 0 0 0,-1 0 1 0 0,0 0-1 0 0,0 0 1 0 0,0-1-1 0 0,-1 1 0 0 0,1-1 1 0 0,-1 1-1 0 0,0-1 1 0 0,0 0-1 0 0,0-1 0 0 0,0 1 1 0 0,-1-1-1 0 0,1 0 1 0 0,-1 0-1 0 0,-1 1 47 0 0,-72 28-8673 0 0,72-29 7306 0 0,-13 6-8123 0 0</inkml:trace>
</inkml:ink>
</file>

<file path=ppt/ink/ink3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11.0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144 120 0 0 0,'0'0'1631'0'0,"0"0"-249"0"0,0 0-151 0 0,0 0-51 0 0,0 0 101 0 0,0 0 137 0 0,0 0 110 0 0,0 0 89 0 0,0 0 3 0 0,0 0-109 0 0,0 0-219 0 0,14 17-310 0 0,42 60-286 0 0,-54-72-651 0 0,0 1 1 0 0,0-1-1 0 0,-1 0 0 0 0,0 0 0 0 0,1 1 0 0 0,-2-1 1 0 0,1 0-1 0 0,-1 1 0 0 0,0-1 0 0 0,0 1 1 0 0,0-1-1 0 0,-1 1 0 0 0,1-1 0 0 0,-1 0 1 0 0,-1 1-1 0 0,-1 4-45 0 0,-2 14 126 0 0,-15 98-96 0 0,7 1 1 0 0,4 1 0 0 0,7 83-31 0 0,12-140-273 0 0,-2-30-1700 0 0,-5 0-5664 0 0,-3-30 3353 0 0,-2-6 140 0 0</inkml:trace>
  <inkml:trace contextRef="#ctx0" brushRef="#br0" timeOffset="363.402">142 105 136 0 0,'0'0'1951'0'0,"0"0"-617"0"0,0 0-183 0 0,0 0-27 0 0,35-16 151 0 0,112-51 194 0 0,-142 64-1297 0 0,1 0 0 0 0,0 0 0 0 0,0 1-1 0 0,0-1 1 0 0,0 1 0 0 0,0 1 0 0 0,0-1-1 0 0,0 1 1 0 0,1 0 0 0 0,-1 1 0 0 0,1 0-1 0 0,-1 0 1 0 0,0 0 0 0 0,3 1-172 0 0,3 0 380 0 0,-6 0-285 0 0,-1 0-1 0 0,1 0 0 0 0,-1 0 1 0 0,0 0-1 0 0,1 1 1 0 0,-1 0-1 0 0,0 0 1 0 0,0 0-1 0 0,0 1 1 0 0,0-1-1 0 0,-1 1 1 0 0,1 0-1 0 0,-1 1 1 0 0,1-1-1 0 0,-1 1 1 0 0,0 0-1 0 0,-1 0 0 0 0,1 0 1 0 0,-1 1-1 0 0,0-1 1 0 0,0 1-1 0 0,0-1 1 0 0,0 1-1 0 0,-1 0 1 0 0,0 0-1 0 0,0 1 1 0 0,0-1-1 0 0,-1 0 1 0 0,1 1-1 0 0,-1 2-94 0 0,1 4 69 0 0,-1 1-1 0 0,0-1 1 0 0,-1 1 0 0 0,0 0 0 0 0,-1-1-1 0 0,-1 1 1 0 0,0-1 0 0 0,0 1 0 0 0,-1-1-1 0 0,-1 0 1 0 0,0 0 0 0 0,-1 0 0 0 0,0 0-69 0 0,-15 23 123 0 0,-2-2 0 0 0,-1-1 0 0 0,-2-1 0 0 0,-1 0 0 0 0,-1-2 0 0 0,-1-1 0 0 0,-2-2 0 0 0,-17 12-123 0 0,-16 24 161 0 0,63-60-145 0 0,0 0-1 0 0,0 1 1 0 0,1-1-1 0 0,-1 0 1 0 0,1 0-1 0 0,-1 0 1 0 0,1 0-1 0 0,0 0 1 0 0,-1 0-1 0 0,1 0 0 0 0,0 0 1 0 0,0 0-1 0 0,1 0 1 0 0,-1 0-1 0 0,0-1 1 0 0,0 1-1 0 0,1 0 1 0 0,-1-1-1 0 0,1 1 1 0 0,0-1-1 0 0,-1 0 1 0 0,1 0-1 0 0,0 1 1 0 0,0-1-1 0 0,0 0 1 0 0,0 0-1 0 0,0-1 1 0 0,0 1-1 0 0,0 0 1 0 0,0-1-1 0 0,0 1 1 0 0,0-1-1 0 0,0 0 1 0 0,1 1-1 0 0,0-1-15 0 0,0 1 29 0 0,289 136 2393 0 0,-286-135-2368 0 0,0 1-1 0 0,0 0 1 0 0,0 1 0 0 0,0-1 0 0 0,-1 1-1 0 0,1 0 1 0 0,-1 1 0 0 0,0-1 0 0 0,0 1-1 0 0,-1 0 1 0 0,1 0 0 0 0,-1 1 0 0 0,0-1-1 0 0,-1 1 1 0 0,1 0 0 0 0,-1 0 0 0 0,0 0 0 0 0,-1 0-1 0 0,2 6-53 0 0,-4 0-197 0 0,2 25-81 0 0,7-21-5292 0 0,-1-16-3533 0 0,-3 0 4139 0 0</inkml:trace>
  <inkml:trace contextRef="#ctx0" brushRef="#br0" timeOffset="628.319">982 613 10794 0 0,'0'0'1518'0'0,"0"0"-494"0"0,0 0-217 0 0,0 0 149 0 0,0 0 204 0 0,0 0 30 0 0,0 0-210 0 0,0 0-265 0 0,0 0-219 0 0,0 0-166 0 0,2 35-116 0 0,6 106-71 0 0,6-56 17 0 0,46 67-1407 0 0,-58-149 536 0 0,4 11-1069 0 0,-5-10-2614 0 0,0 0-4023 0 0,-1-4 4479 0 0</inkml:trace>
  <inkml:trace contextRef="#ctx0" brushRef="#br0" timeOffset="867.42">903 588 5313 0 0,'0'0'1371'0'0,"0"0"-283"0"0,0 0-54 0 0,0 0 170 0 0,0 0 163 0 0,0 0-19 0 0,0 0-217 0 0,0 0-203 0 0,33-3-135 0 0,105-7-149 0 0,-135 9-607 0 0,1 0 1 0 0,-1 1 0 0 0,1 0-1 0 0,-1 0 1 0 0,1 0-1 0 0,0 0 1 0 0,-1 0 0 0 0,0 1-1 0 0,1 0 1 0 0,-1-1-1 0 0,1 1 1 0 0,-1 1 0 0 0,0-1-1 0 0,1 0 1 0 0,-1 1-1 0 0,0 0 1 0 0,0-1-1 0 0,0 1 1 0 0,0 0 0 0 0,0 1-38 0 0,6 5 133 0 0,1-1-68 0 0,-1 1-1 0 0,0 0 1 0 0,0 1-1 0 0,-1-1 1 0 0,0 2-1 0 0,-1-1 1 0 0,0 1-1 0 0,-1 0 1 0 0,0 1-1 0 0,0-1 1 0 0,-1 1-1 0 0,0 0 1 0 0,-1 1-1 0 0,0-1 1 0 0,-1 1-1 0 0,0 0 0 0 0,-1 0 1 0 0,-1 0-1 0 0,0 0 1 0 0,0 6-65 0 0,-1-9 32 0 0,-1-1 0 0 0,0 1 0 0 0,-1-1 0 0 0,0 1 0 0 0,0-1 0 0 0,0 0 1 0 0,-1 1-1 0 0,-1-1 0 0 0,1-1 0 0 0,-1 1 0 0 0,-1-1 0 0 0,1 1 0 0 0,-1-1 0 0 0,0 0 0 0 0,-1-1 0 0 0,-3 4-32 0 0,-6 7-138 0 0,0-1-1 0 0,-2 0 1 0 0,0-2 0 0 0,0 1-1 0 0,-2-2 1 0 0,1-1-1 0 0,-2 0 1 0 0,1-1-1 0 0,-2-1 1 0 0,1-1-1 0 0,-6 0 139 0 0,-4-4-1554 0 0,10-5-2755 0 0,15 0 1997 0 0,1-1-2330 0 0,3-2 73 0 0</inkml:trace>
  <inkml:trace contextRef="#ctx0" brushRef="#br0" timeOffset="1791.982">1471 860 2112 0 0,'0'0'757'0'0,"0"0"-701"0"0,0 0-126 0 0,0 0 502 0 0,0 0 686 0 0,0 0 365 0 0,0 0 135 0 0,0 0-35 0 0,0 0-130 0 0,0 0-118 0 0,0 0-80 0 0,0 0-44 0 0,33 3-31 0 0,104 8-58 0 0,-45-26 696 0 0,-58 2-1500 0 0,-1-1 0 0 0,0-1 1 0 0,-1-2-1 0 0,0-1 0 0 0,-2-1 1 0 0,0-2-1 0 0,-2-1 1 0 0,0-1-1 0 0,-1-2 0 0 0,-2-1 1 0 0,6-7-319 0 0,-30 31-1 0 0,9-8-38 0 0,0-1 0 0 0,0 0-1 0 0,-2-1 1 0 0,1 1-1 0 0,-2-2 1 0 0,1 1 0 0 0,-2-1-1 0 0,0 0 1 0 0,0 0 0 0 0,-1-1-1 0 0,-1 0 1 0 0,0 0 0 0 0,1-10 39 0 0,-6 23-105 0 0,-1-1 0 0 0,1 1 1 0 0,-1-1-1 0 0,1 1 0 0 0,-1 0 1 0 0,1 0-1 0 0,-1 0 0 0 0,0 0 1 0 0,0 0-1 0 0,1 0 0 0 0,-1 0 1 0 0,0 0-1 0 0,0 1 0 0 0,0-1 1 0 0,0 1-1 0 0,0-1 1 0 0,0 1-1 0 0,0 0 0 0 0,0 0 1 0 0,0 0-1 0 0,0 0 0 0 0,0 0 1 0 0,0 0-1 0 0,0 1 0 0 0,0-1 1 0 0,0 1-1 0 0,0-1 0 0 0,0 1 1 0 0,0 0-1 0 0,1-1 0 0 0,-1 1 1 0 0,0 0-1 0 0,0 0 0 0 0,1 1 1 0 0,-1-1-1 0 0,1 0 105 0 0,-14 9-291 0 0,1 0-1 0 0,0 2 1 0 0,1-1-1 0 0,0 1 1 0 0,1 1-1 0 0,0 1 1 0 0,1-1-1 0 0,1 2 1 0 0,-8 13 291 0 0,10-17-61 0 0,0 0 0 0 0,1 0 0 0 0,1 0 1 0 0,0 1-1 0 0,0 0 0 0 0,1 0 0 0 0,1 1 0 0 0,0-1 0 0 0,0 1 1 0 0,2 0-1 0 0,-1 0 0 0 0,2 0 0 0 0,0 0 0 0 0,0 0 0 0 0,1 1 1 0 0,1-1-1 0 0,0 0 0 0 0,1 3 61 0 0,3-9 41 0 0,0 0-1 0 0,1 0 1 0 0,0 0 0 0 0,0-1-1 0 0,1 0 1 0 0,-1 0 0 0 0,1 0-1 0 0,0-1 1 0 0,1 0 0 0 0,-1-1-1 0 0,1 0 1 0 0,0 0 0 0 0,0 0-1 0 0,1-1 1 0 0,-1 0 0 0 0,0-1-1 0 0,1 0 1 0 0,0 0 0 0 0,0-1-1 0 0,-1 0 1 0 0,1 0 0 0 0,0-1 0 0 0,0 0-1 0 0,2-1-40 0 0,9 1 373 0 0,-1-1 1 0 0,1-1-1 0 0,0-1 0 0 0,0-1 0 0 0,-1 0 0 0 0,0-1 1 0 0,0-2-1 0 0,0 0 0 0 0,-1 0 0 0 0,0-2 0 0 0,0 0 0 0 0,12-10-373 0 0,-9 7 150 0 0,0-1-1 0 0,-1-1 1 0 0,-1-1-1 0 0,0-1 1 0 0,-1 0-1 0 0,-1-2 1 0 0,0 0-1 0 0,-2 0 1 0 0,0-2-1 0 0,-1 0 1 0 0,5-10-150 0 0,27-65-115 0 0,-46 95 75 0 0,0 1-1 0 0,0-1 1 0 0,-1 0 0 0 0,1 0-1 0 0,0 0 1 0 0,0 0-1 0 0,0 1 1 0 0,-1-1 0 0 0,1 0-1 0 0,0 0 1 0 0,0 0-1 0 0,-1 0 1 0 0,1 0 0 0 0,0 0-1 0 0,0 0 1 0 0,-1 0-1 0 0,1 0 1 0 0,0 0 0 0 0,0 0-1 0 0,-1 0 1 0 0,1 0-1 0 0,0 0 1 0 0,0 0 0 0 0,-1 0-1 0 0,1 0 1 0 0,0 0-1 0 0,-1 0 1 0 0,1 0 0 0 0,0 0-1 0 0,0 0 1 0 0,0 0-1 0 0,-1 0 1 0 0,1-1 0 0 0,0 1-1 0 0,0 0 1 0 0,-1 0-1 0 0,1 0 1 0 0,0 0 0 0 0,0-1-1 0 0,0 1 1 0 0,0 0-1 0 0,-1 0 1 0 0,1 0 0 0 0,0-1-1 0 0,0 1 1 0 0,0 0-1 0 0,0 0 41 0 0,-18 24-595 0 0,14-19 559 0 0,1 0-1 0 0,0 0 0 0 0,0 1 0 0 0,0-1 0 0 0,0 1 1 0 0,1-1-1 0 0,0 1 0 0 0,0 0 0 0 0,1 0 1 0 0,-1 0-1 0 0,1 0 0 0 0,1 0 0 0 0,-1 0 0 0 0,1 1 1 0 0,0-1-1 0 0,0 0 0 0 0,1 0 0 0 0,0 0 1 0 0,0 0-1 0 0,0 0 0 0 0,1 0 0 0 0,0 0 0 0 0,0 0 1 0 0,1-1-1 0 0,-1 1 0 0 0,1-1 0 0 0,0 1 1 0 0,1-1-1 0 0,-1 0 0 0 0,1 0 0 0 0,0-1 1 0 0,0 1-1 0 0,1-1 0 0 0,-1 0 0 0 0,1 0 0 0 0,0 0 1 0 0,0 0-1 0 0,0-1 0 0 0,1 0 0 0 0,2 1 37 0 0,9 0 127 0 0,0-1 0 0 0,0 0 0 0 0,0-1 0 0 0,1-1-1 0 0,-1-1 1 0 0,0-1 0 0 0,1 0 0 0 0,-1-1 0 0 0,0-1 0 0 0,0 0 0 0 0,0-1-1 0 0,0-1 1 0 0,-1-1 0 0 0,0 0 0 0 0,0-1 0 0 0,0-1 0 0 0,3-3-127 0 0,9-6 214 0 0,-2 0 1 0 0,0-1-1 0 0,-1-2 1 0 0,-1-1 0 0 0,-1-1-1 0 0,-1 0 1 0 0,-1-2-1 0 0,-1-1 1 0 0,1-2-215 0 0,-21 26 4 0 0,14-15 29 0 0,-2 0 1 0 0,0-1 0 0 0,-1-1 0 0 0,0 0 0 0 0,-2 0 0 0 0,0-1 0 0 0,-1 0 0 0 0,-1 0 0 0 0,0-1 0 0 0,-2 0 0 0 0,-1 0 0 0 0,2-13-34 0 0,-7 32-5 0 0,1 1 0 0 0,-1-1 0 0 0,0 0 0 0 0,1 0 0 0 0,-1 0 0 0 0,0 0 0 0 0,0 1 0 0 0,0-1 0 0 0,0 0 0 0 0,0 1 0 0 0,0-1 0 0 0,0 1 0 0 0,0-1 0 0 0,0 1 0 0 0,0-1 0 0 0,0 1 0 0 0,0 0 0 0 0,0 0 0 0 0,0-1 0 0 0,0 1 0 0 0,0 0 0 0 0,0 0 0 0 0,0 0 0 0 0,0 0 0 0 0,0 0 0 0 0,0 0 0 0 0,-1 1 0 0 0,1-1 0 0 0,0 0 0 0 0,0 0 0 0 0,0 1 0 0 0,0-1 0 0 0,0 1 0 0 0,0-1 0 0 0,0 1 0 0 0,0-1 0 0 0,0 1 0 0 0,1 0 0 0 0,-1-1 0 0 0,0 1 0 0 0,0 0 0 0 0,0 0 0 0 0,1-1 0 0 0,-1 1 0 0 0,0 0 0 0 0,1 0 1 0 0,-1 0-1 0 0,1 0 0 0 0,-1 0 5 0 0,-10 13-6 0 0,0 1 1 0 0,1-1 0 0 0,1 2 0 0 0,0-1-1 0 0,1 1 1 0 0,1 1 0 0 0,0-1-1 0 0,1 1 1 0 0,1 0 0 0 0,1 1 0 0 0,0-1-1 0 0,1 1 1 0 0,1 0 0 0 0,1 0 0 0 0,0-1-1 0 0,2 1 1 0 0,1 10 5 0 0,0-17-40 0 0,0-1-1 0 0,1 0 1 0 0,1 1-1 0 0,0-1 1 0 0,0 0-1 0 0,1-1 1 0 0,0 1-1 0 0,1-1 1 0 0,0 0-1 0 0,0-1 1 0 0,1 1-1 0 0,0-1 1 0 0,0 0-1 0 0,1-1 1 0 0,0 0-1 0 0,0 0 1 0 0,1-1-1 0 0,0 0 1 0 0,0 0-1 0 0,1-1 1 0 0,-1 0-1 0 0,1-1 1 0 0,0 0-1 0 0,1 0 1 0 0,-1-1-1 0 0,0-1 1 0 0,1 0-1 0 0,4 0 41 0 0,51-5-4554 0 0,-2-22-4202 0 0,-52 17 2049 0 0</inkml:trace>
  <inkml:trace contextRef="#ctx0" brushRef="#br0" timeOffset="2047.865">3920 370 12091 0 0,'0'0'1955'0'0,"0"0"-644"0"0,0 0-214 0 0,0 0-14 0 0,0 0-71 0 0,-12 36-190 0 0,-38 112-297 0 0,15-18 27 0 0,33-125-618 0 0,1 1 0 0 0,-1-1 0 0 0,1 0 0 0 0,0 1 0 0 0,1-1 0 0 0,-1 1 0 0 0,1 0 0 0 0,0-1 0 0 0,1 1 0 0 0,-1-1 0 0 0,1 1 0 0 0,0-1 0 0 0,1 1 1 0 0,-1-1-1 0 0,1 0 0 0 0,0 1 0 0 0,0-1 0 0 0,1 0 0 0 0,-1 0 0 0 0,1-1 0 0 0,0 1 0 0 0,1-1 0 0 0,-1 1 0 0 0,1-1 0 0 0,0 0 0 0 0,0 0 0 0 0,1 0 66 0 0,10-2-3835 0 0,-3-7-6892 0 0,-11 2 6622 0 0</inkml:trace>
  <inkml:trace contextRef="#ctx0" brushRef="#br0" timeOffset="2296.964">3769 400 6585 0 0,'0'0'1405'0'0,"0"0"-514"0"0,0 0-45 0 0,0 0 140 0 0,0 0 36 0 0,0 0-110 0 0,0 0-187 0 0,35-7-137 0 0,111-19-78 0 0,-67 28 193 0 0,-67 3-535 0 0,-3-3-41 0 0,0 0 0 0 0,-1 1 0 0 0,1 0 0 0 0,-1 1 0 0 0,0-1 0 0 0,0 2 0 0 0,0-1 0 0 0,0 1 0 0 0,-1 0 0 0 0,0 0 0 0 0,0 1 0 0 0,0 0 0 0 0,-1 1 0 0 0,0-1 0 0 0,0 1 0 0 0,-1 0 0 0 0,0 1 0 0 0,0-1 0 0 0,0 1 0 0 0,-1 0 0 0 0,0 0 0 0 0,-1 1 0 0 0,0-1 0 0 0,0 1 0 0 0,-1-1 0 0 0,0 1 0 0 0,0 0 0 0 0,-1 0 0 0 0,0 2-127 0 0,-4-1 43 0 0,0-1 0 0 0,0 0 0 0 0,-1 0 0 0 0,0 0-1 0 0,-1-1 1 0 0,1 1 0 0 0,-2-1 0 0 0,1 0 0 0 0,-1-1 0 0 0,-1 0 0 0 0,1 1-1 0 0,-1-2 1 0 0,0 1 0 0 0,-1-1 0 0 0,1 0 0 0 0,-1-1 0 0 0,-1 0 0 0 0,1 0 0 0 0,-1 0-1 0 0,1-1 1 0 0,-7 1-43 0 0,-155 61-1363 0 0,94-51-5912 0 0,62-14 1938 0 0,7 2-612 0 0</inkml:trace>
  <inkml:trace contextRef="#ctx0" brushRef="#br0" timeOffset="3036.006">0 1320 0 0 0,'0'0'496'0'0,"0"0"1064"0"0,0 0 434 0 0,0 0 63 0 0,0 0-238 0 0,0 0-382 0 0,0 0-368 0 0,0 0-267 0 0,0 0-33 0 0,0 0 75 0 0,0 0 60 0 0,14 1-8 0 0,464 1 4793 0 0,225-56-3182 0 0,-626 46-2320 0 0,926-123 1118 0 0,-387 45-973 0 0,-81 18-176 0 0,502 4-156 0 0,-387 78-3634 0 0,-569-10 1459 0 0,-11 0-1893 0 0,-22-1-2019 0 0,-14 1-2772 0 0</inkml:trace>
</inkml:ink>
</file>

<file path=ppt/ink/ink3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19.5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89 21581 0 0,'0'0'544'0'0,"0"0"-200"0"0,0 0-352 0 0,0 0-176 0 0,0 0 8 0 0,0 0-56 0 0,0 0 40 0 0,0 0 128 0 0,0 0 0 0 0,0 0 56 0 0,0 0-80 0 0,0 0-200 0 0,57-48-345 0 0,-30 37-631 0 0,14 0-1280 0 0,-12 0-2898 0 0,-5 4-5840 0 0</inkml:trace>
</inkml:ink>
</file>

<file path=ppt/ink/ink3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26.3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1 660 0 0 0,'0'0'1624'0'0,"0"0"637"0"0,0 0 230 0 0,0 0-178 0 0,0 0-386 0 0,0 0-339 0 0,0 0-212 0 0,0 0-173 0 0,0 0-140 0 0,1-2-169 0 0,27-99 2244 0 0,-16 68-2903 0 0,1-1 1 0 0,1 2 0 0 0,2 0 0 0 0,2 1 0 0 0,0 1 0 0 0,2 0 0 0 0,1 2 0 0 0,2 0 0 0 0,25-24-236 0 0,-33 35 27 0 0,1 0 0 0 0,1 1 1 0 0,0 1-1 0 0,1 0 0 0 0,0 2 1 0 0,9-5-28 0 0,-26 18 3 0 0,0 0 0 0 0,-1 0 0 0 0,1 0 0 0 0,0 0 0 0 0,0 1 0 0 0,0-1 0 0 0,-1 0 0 0 0,1 0 0 0 0,0 1 0 0 0,0-1 0 0 0,-1 0 0 0 0,1 1 1 0 0,0-1-1 0 0,-1 1 0 0 0,1-1 0 0 0,0 1 0 0 0,-1-1 0 0 0,1 1 0 0 0,-1-1 0 0 0,1 1 0 0 0,-1 0 0 0 0,1-1 0 0 0,-1 1 0 0 0,1 0 0 0 0,-1 0 0 0 0,0-1 0 0 0,1 1 0 0 0,-1 0 1 0 0,0 0-1 0 0,1-1 0 0 0,-1 1 0 0 0,0 0 0 0 0,0 0 0 0 0,0 0 0 0 0,0-1 0 0 0,0 1 0 0 0,0 0 0 0 0,0 0 0 0 0,0 0 0 0 0,0-1 0 0 0,-1 1 0 0 0,1 0 0 0 0,0 0 0 0 0,0 0 1 0 0,-1-1-1 0 0,1 1 0 0 0,0 0 0 0 0,-1 0-3 0 0,-3 51 209 0 0,-75 197 102 0 0,77-187-286 0 0,54-54 92 0 0,-38-12-95 0 0,-1 0 0 0 0,0-1 0 0 0,-1 0 0 0 0,1-1 0 0 0,-1 0 0 0 0,0-1 0 0 0,-1-1 0 0 0,1 0 0 0 0,-2 0 0 0 0,1-1-1 0 0,6-7-21 0 0,-2 3 15 0 0,260-225 171 0 0,-273 235-192 0 0,0 1 0 0 0,0 0 1 0 0,0 0-1 0 0,0 0 0 0 0,1 0 1 0 0,-1 1-1 0 0,1-1 0 0 0,-1 0 1 0 0,1 1-1 0 0,-1 0 0 0 0,1 0 1 0 0,0 0-1 0 0,0 0 0 0 0,-1 0 1 0 0,1 0-1 0 0,0 1 0 0 0,0-1 1 0 0,0 1-1 0 0,0 0 0 0 0,1 0 6 0 0,4 32 34 0 0,-6 203 247 0 0,-2-229-339 0 0,0 0-1 0 0,1 0 1 0 0,0-1-1 0 0,0 1 1 0 0,0-1 0 0 0,0 1-1 0 0,1-1 1 0 0,0 1 0 0 0,0-1-1 0 0,0 0 1 0 0,1 0-1 0 0,0 0 1 0 0,0 0 0 0 0,0 0-1 0 0,1-1 1 0 0,-1 1-1 0 0,1-1 1 0 0,0 0 0 0 0,0 0-1 0 0,1 0 1 0 0,-1-1-1 0 0,1 0 1 0 0,4 3 58 0 0,39-3-5847 0 0,-19-16-5419 0 0,-18 5 6105 0 0</inkml:trace>
  <inkml:trace contextRef="#ctx0" brushRef="#br0" timeOffset="265.969">1315 38 5849 0 0,'0'0'3336'0'0,"0"0"-1804"0"0,0 0-549 0 0,0 0 160 0 0,0 0 181 0 0,0 0 47 0 0,-29 34-176 0 0,-88 111-296 0 0,64-53 36 0 0,49-76-789 0 0,0-10-105 0 0,1 1 0 0 0,0 0 0 0 0,0 1 0 0 0,1-1 0 0 0,0 0 0 0 0,1 1 0 0 0,-1-1 0 0 0,1 1 0 0 0,1-1 0 0 0,-1 1 0 0 0,1 0 0 0 0,1-1 0 0 0,-1 1 0 0 0,1-1 0 0 0,1 1 0 0 0,-1-1 0 0 0,1 1 0 0 0,1-1 0 0 0,-1 0 0 0 0,1 0 1 0 0,1 0-1 0 0,-1 0 0 0 0,1-1 0 0 0,0 1 0 0 0,0-1 0 0 0,1 0 0 0 0,0 0 0 0 0,0-1 0 0 0,1 1 0 0 0,-1-1 0 0 0,1 0 0 0 0,0-1 0 0 0,0 1 0 0 0,1-1 0 0 0,0 0 0 0 0,3 1-41 0 0,2-3 57 0 0,0-1 1 0 0,-1 0-1 0 0,1-1 1 0 0,0 0-1 0 0,0-1 1 0 0,-1 0-1 0 0,1-1 1 0 0,0 0-1 0 0,-1-1 0 0 0,0 0 1 0 0,1-1-1 0 0,-1 0 1 0 0,-1-1-1 0 0,1 0 1 0 0,-1-1-1 0 0,0 0 1 0 0,0 0-1 0 0,0-1 1 0 0,-1 0-1 0 0,0-1 1 0 0,-1 0-1 0 0,1-1 1 0 0,-2 0-1 0 0,1 0 1 0 0,-1 0-1 0 0,-1-1 1 0 0,1 0-1 0 0,-2 0 1 0 0,1-1-1 0 0,-2 0 1 0 0,1 0-1 0 0,-2 0 1 0 0,1 0-1 0 0,-1-1 1 0 0,-1 1-1 0 0,0-1 1 0 0,-1 0-1 0 0,0 1 1 0 0,-1-1-1 0 0,0 0 1 0 0,-1 0-1 0 0,0 0 0 0 0,-1 1 1 0 0,0-1-1 0 0,-1 1 1 0 0,0-1-1 0 0,-1 1 1 0 0,-1-2-58 0 0,1 3-115 0 0,0 1 0 0 0,-1 0 0 0 0,0 0 0 0 0,0 0 0 0 0,-1 1 0 0 0,0 0 0 0 0,-1 0 0 0 0,0 0 0 0 0,0 1 0 0 0,-4-4 115 0 0,8 9-230 0 0,0 0 0 0 0,0 0-1 0 0,0 0 1 0 0,0 1-1 0 0,0-1 1 0 0,0 1 0 0 0,0-1-1 0 0,-1 1 1 0 0,1 0-1 0 0,0 0 1 0 0,-1 0 0 0 0,1 1-1 0 0,-1 0 1 0 0,1-1-1 0 0,-1 1 1 0 0,1 0 0 0 0,-1 0-1 0 0,1 1 1 0 0,-1-1-1 0 0,1 1 1 0 0,-2 0 230 0 0,-25 22-9101 0 0,21-11 1241 0 0</inkml:trace>
  <inkml:trace contextRef="#ctx0" brushRef="#br0" timeOffset="516.913">1667 531 6745 0 0,'0'0'1593'0'0,"0"0"-596"0"0,0 0 82 0 0,0 0 335 0 0,0 0 269 0 0,0 0 25 0 0,0 0-309 0 0,0 0-231 0 0,0 0-153 0 0,0 0-121 0 0,0 0-126 0 0,0 0-124 0 0,-3-22-109 0 0,-8-71-111 0 0,9 79-359 0 0,2 0-1 0 0,0 0 1 0 0,0 0 0 0 0,2 0-1 0 0,-1 0 1 0 0,2 0 0 0 0,0 0-1 0 0,0 1 1 0 0,1-1 0 0 0,1 1-1 0 0,1 0 1 0 0,0 0-1 0 0,0 1 1 0 0,2-2-65 0 0,-2 3 6 0 0,1-5-114 0 0,2 0-1 0 0,0 1 1 0 0,1 0 0 0 0,0 1-1 0 0,1 0 1 0 0,1 0 0 0 0,0 1 0 0 0,1 1-1 0 0,0 0 1 0 0,10-6 108 0 0,19-6-2550 0 0,-28 18-1472 0 0,1 0-4343 0 0,-11 5 1408 0 0</inkml:trace>
  <inkml:trace contextRef="#ctx0" brushRef="#br0" timeOffset="832.101">1996 263 0 0 0,'0'0'2451'0'0,"0"0"-962"0"0,0 0-351 0 0,0 0 256 0 0,0 0 317 0 0,0 0 208 0 0,31 9 23 0 0,100 28-155 0 0,-126-35-1636 0 0,-1-1 0 0 0,1 1 1 0 0,-1-1-1 0 0,1 0 0 0 0,-1 0 1 0 0,1-1-1 0 0,0 1 0 0 0,-1-1 0 0 0,1 0 1 0 0,0 0-1 0 0,0 0 0 0 0,-1-1 0 0 0,1 0 1 0 0,-1 0-1 0 0,1 0 0 0 0,3-2-151 0 0,4-1 373 0 0,-2 2-213 0 0,-1 0 0 0 0,1-1 0 0 0,-1 0 1 0 0,0-1-1 0 0,0 1 0 0 0,0-2 0 0 0,0 1 1 0 0,0-1-1 0 0,-1-1 0 0 0,0 0 1 0 0,0 0-1 0 0,-1 0 0 0 0,0-1 0 0 0,0 0 1 0 0,0 0-1 0 0,-1-1 0 0 0,0 0 0 0 0,-1 0 1 0 0,1 0-1 0 0,-2-1 0 0 0,1 0 1 0 0,-1 0-1 0 0,0 0 0 0 0,-1 0 0 0 0,0-1 1 0 0,-1 1-1 0 0,0-1 0 0 0,1-8-160 0 0,-3 14 2 0 0,0 0-1 0 0,-1 0 1 0 0,1-1 0 0 0,-1 1-1 0 0,0 0 1 0 0,0 0-1 0 0,0 0 1 0 0,0-1 0 0 0,-1 1-1 0 0,0 1 1 0 0,0-1 0 0 0,0 0-1 0 0,0 0 1 0 0,0 1-1 0 0,-1-1 1 0 0,0 1 0 0 0,1 0-1 0 0,-1 0 1 0 0,-1 0 0 0 0,1 0-1 0 0,0 0 1 0 0,-1 1-1 0 0,1-1 1 0 0,-1 1 0 0 0,0 0-1 0 0,0 0 1 0 0,1 0-1 0 0,-1 1 1 0 0,-1 0 0 0 0,1-1-1 0 0,0 1 1 0 0,0 1 0 0 0,-4-1-2 0 0,0-1-16 0 0,-1 0 1 0 0,0 1-1 0 0,0 1 1 0 0,1-1-1 0 0,-1 2 1 0 0,0-1 0 0 0,0 1-1 0 0,1 0 1 0 0,-1 1-1 0 0,1 0 1 0 0,-1 0-1 0 0,1 1 1 0 0,0 0-1 0 0,0 0 1 0 0,0 1 0 0 0,0 0-1 0 0,1 1 1 0 0,-1 0-1 0 0,1 0 1 0 0,0 0-1 0 0,1 1 1 0 0,-1 0 0 0 0,1 0-1 0 0,0 1 1 0 0,1 0-1 0 0,-1 0 1 0 0,2 0-1 0 0,-2 2 16 0 0,-3 5-12 0 0,0 1 0 0 0,2 1 0 0 0,-1-1-1 0 0,2 1 1 0 0,0 1 0 0 0,1-1 0 0 0,1 1-1 0 0,0 0 1 0 0,2 0 0 0 0,-1 0-1 0 0,2 0 1 0 0,0 0 0 0 0,2 0 0 0 0,0 1-1 0 0,3 15 13 0 0,-2-23-12 0 0,1-2-1 0 0,0 1 1 0 0,0 0-1 0 0,1-1 1 0 0,1 1 0 0 0,-1-1-1 0 0,1 0 1 0 0,1-1-1 0 0,-1 1 1 0 0,1-1-1 0 0,1 0 1 0 0,-1-1-1 0 0,1 1 1 0 0,0-1-1 0 0,1 0 1 0 0,-1-1-1 0 0,1 0 1 0 0,0 0-1 0 0,1-1 1 0 0,4 2 12 0 0,8 3-100 0 0,0-1 0 0 0,0-1 1 0 0,0-1-1 0 0,1 0 0 0 0,0-2 1 0 0,1-1-1 0 0,-1 0 1 0 0,3-2 99 0 0,46 0-2196 0 0,-24-5-4525 0 0,-24 0-2904 0 0</inkml:trace>
</inkml:ink>
</file>

<file path=ppt/ink/ink3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24.2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685 295 8514 0 0,'0'0'571'0'0,"0"0"-426"0"0,0 0-285 0 0,0 0 81 0 0,0 0 386 0 0,0 0 501 0 0,0 0 359 0 0,0 0 84 0 0,0 0-127 0 0,0 0-249 0 0,0 0-225 0 0,3 33-130 0 0,10 110-82 0 0,0 31 803 0 0,-7 0-1 0 0,-8 8-1260 0 0,0-139-247 0 0,-2 1 0 0 0,-2-1 0 0 0,-2 0-1 0 0,-1 0 1 0 0,-3-1 0 0 0,-6 13 247 0 0,-15 13-2767 0 0,20-47-1023 0 0,-1-1-3841 0 0,13-19 7184 0 0,-2 4-2307 0 0</inkml:trace>
  <inkml:trace contextRef="#ctx0" brushRef="#br0" timeOffset="299.056">0 703 5921 0 0,'0'0'460'0'0,"0"0"-169"0"0,0 0 37 0 0,0 0 294 0 0,0 0 381 0 0,38-21 309 0 0,122-66 125 0 0,35-8 2044 0 0,188-85-836 0 0,-330 152-2764 0 0,-2-2 1 0 0,-1-2 0 0 0,-1-3 0 0 0,-2-1 0 0 0,-1-3-1 0 0,3-7 119 0 0,-16 8-1656 0 0,-16 10-4709 0 0,-8 20-2021 0 0,-7 8 8003 0 0</inkml:trace>
  <inkml:trace contextRef="#ctx0" brushRef="#br0" timeOffset="681.236">1346 225 0 0 0,'0'0'1076'0'0,"0"0"558"0"0,-9 35 274 0 0,-27 113 127 0 0,-46 236 6786 0 0,69-295-7763 0 0,3 1-1 0 0,5 0 1 0 0,4 44-1058 0 0,0-122 93 0 0,1 1 0 0 0,1-1 0 0 0,0 0 0 0 0,0 1 0 0 0,2-1 0 0 0,-1 0 0 0 0,1 0 0 0 0,1 0 0 0 0,0 0 0 0 0,1-1 0 0 0,1 0 0 0 0,-1 0 0 0 0,4 4-93 0 0,-7-13 36 0 0,-1 0-1 0 0,1 0 1 0 0,0-1-1 0 0,0 1 1 0 0,0-1-1 0 0,0 1 1 0 0,0-1-1 0 0,0 0 1 0 0,0 0-1 0 0,0 0 1 0 0,1 0-1 0 0,-1 0 1 0 0,0 0-1 0 0,1-1 1 0 0,-1 1-1 0 0,0-1 1 0 0,1 0-1 0 0,-1 1 1 0 0,1-1-1 0 0,-1 0 1 0 0,1-1-1 0 0,-1 1 1 0 0,0 0-1 0 0,1-1 1 0 0,-1 1-1 0 0,0-1 1 0 0,1 0-1 0 0,-1 1 1 0 0,0-1-1 0 0,0 0 1 0 0,1-1-1 0 0,-1 1-35 0 0,64-54 684 0 0,-51 40-625 0 0,155-145 376 0 0,-93 111-374 0 0,-74 50-55 0 0,0-1-1 0 0,1 1 1 0 0,-1 0-1 0 0,0 0 0 0 0,0 0 1 0 0,0 0-1 0 0,0 0 0 0 0,-1 1 1 0 0,1-1-1 0 0,0 1 1 0 0,0 0-1 0 0,-1-1 0 0 0,1 1 1 0 0,-1 0-1 0 0,0 1 0 0 0,0-1 1 0 0,0 0-1 0 0,0 1 1 0 0,0-1-1 0 0,0 1 0 0 0,0 0 1 0 0,-1 0-1 0 0,1-1 1 0 0,-1 1-1 0 0,0 0 0 0 0,0 0 1 0 0,0 0-1 0 0,0 0 0 0 0,-1 1 1 0 0,1-1-1 0 0,-1 0 1 0 0,0 0-1 0 0,0 0 0 0 0,0 0 1 0 0,0 1-1 0 0,0-1 0 0 0,-1 3-5 0 0,3 7 21 0 0,16 108 122 0 0,6-67-604 0 0,2-27-5291 0 0,-12-26-7514 0 0,-9-1 10151 0 0</inkml:trace>
  <inkml:trace contextRef="#ctx0" brushRef="#br0" timeOffset="1079.979">1937 1348 2697 0 0,'0'0'3191'0'0,"0"0"-1997"0"0,0 0-566 0 0,0 0 364 0 0,0 0 392 0 0,0 0 196 0 0,0 0-82 0 0,0 0-282 0 0,0 0-283 0 0,0 0-252 0 0,33-10-194 0 0,107-33-118 0 0,-69 6 127 0 0,-62 27-378 0 0,-1 3-28 0 0,0-1 0 0 0,-1 0 1 0 0,0 0-1 0 0,0 0 0 0 0,-1-1 1 0 0,0 0-1 0 0,-1 0 1 0 0,0-1-1 0 0,0 0 0 0 0,-1 0 1 0 0,0 0-1 0 0,-1 0 0 0 0,0 0 1 0 0,-1-1-1 0 0,0 0 0 0 0,0 1 1 0 0,-1-1-1 0 0,-1 0 0 0 0,0 0 1 0 0,0-3-91 0 0,-1 11 7 0 0,1 0-1 0 0,-1 0 1 0 0,0 0 0 0 0,0 0 0 0 0,0 0-1 0 0,0 0 1 0 0,-1 1 0 0 0,1-1 0 0 0,-1 0-1 0 0,0 1 1 0 0,0-1 0 0 0,0 1 0 0 0,0-1-1 0 0,0 1 1 0 0,0 0 0 0 0,-1 0 0 0 0,1 0 0 0 0,-1 0-1 0 0,1 0 1 0 0,-1 1 0 0 0,0-1 0 0 0,0 1-1 0 0,1 0 1 0 0,-1 0 0 0 0,0 0 0 0 0,0 0-1 0 0,0 0 1 0 0,0 0 0 0 0,-1 1 0 0 0,1 0-1 0 0,-2-1-6 0 0,-2 1-18 0 0,0-1-1 0 0,-1 1 0 0 0,1 0 1 0 0,0 0-1 0 0,0 1 0 0 0,0 0 1 0 0,0 0-1 0 0,-1 1 0 0 0,2 0 1 0 0,-1 0-1 0 0,0 0 0 0 0,0 1 0 0 0,-3 2 19 0 0,-3 5-14 0 0,-1 1 0 0 0,1 0 0 0 0,1 1 0 0 0,0 0 0 0 0,1 1 0 0 0,0 1 0 0 0,1-1 0 0 0,1 2 0 0 0,0-1 0 0 0,0 1 0 0 0,2 1 0 0 0,0-1 0 0 0,1 1 0 0 0,0 0 0 0 0,1 1 0 0 0,1-1 0 0 0,1 1 0 0 0,0 0 0 0 0,2 0 0 0 0,-1 0 0 0 0,2 9 14 0 0,1-19 2 0 0,0 0-1 0 0,0 0 1 0 0,1 0 0 0 0,0 0 0 0 0,0 0 0 0 0,0-1 0 0 0,1 1-1 0 0,0-1 1 0 0,1 0 0 0 0,-1 0 0 0 0,1 0 0 0 0,0 0 0 0 0,1-1-1 0 0,-1 1 1 0 0,1-1 0 0 0,0 0 0 0 0,0 0 0 0 0,1-1 0 0 0,0 0 0 0 0,-1 0-1 0 0,1 0 1 0 0,1-1 0 0 0,-1 1 0 0 0,6 1-2 0 0,11 5-132 0 0,0-2 1 0 0,1 0 0 0 0,-1-1-1 0 0,1-1 1 0 0,0-2 0 0 0,16 1 131 0 0,37 2-3686 0 0,-27-6-3866 0 0,-26-1 591 0 0</inkml:trace>
</inkml:ink>
</file>

<file path=ppt/ink/ink3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28.2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372 708 3729 0 0,'0'0'540'0'0,"0"0"-315"0"0,0 0-70 0 0,0 0 268 0 0,0 0 486 0 0,0 0 512 0 0,0 0 335 0 0,0 0 114 0 0,0 0-114 0 0,0 0-237 0 0,0 0-259 0 0,5-12-231 0 0,14-37-173 0 0,-18 48-830 0 0,-1 1 0 0 0,0 0 0 0 0,0-1 0 0 0,0 1 0 0 0,1-1 0 0 0,-1 1 1 0 0,0 0-1 0 0,0-1 0 0 0,0 1 0 0 0,0-1 0 0 0,0 1 0 0 0,0 0 0 0 0,0-1 0 0 0,0 1 1 0 0,0-1-1 0 0,0 1 0 0 0,0-1 0 0 0,0 1 0 0 0,0 0 0 0 0,-1-1 0 0 0,1 1 1 0 0,0-1-1 0 0,0 1 0 0 0,0 0 0 0 0,0-1 0 0 0,-1 1 0 0 0,1 0 0 0 0,0-1 0 0 0,0 1 1 0 0,-1 0-1 0 0,1-1 0 0 0,0 1 0 0 0,-1 0 0 0 0,1 0 0 0 0,0-1 0 0 0,-1 1 0 0 0,1 0 1 0 0,0 0-1 0 0,-1 0 0 0 0,1 0 0 0 0,-1-1 0 0 0,1 1 0 0 0,0 0 0 0 0,-1 0 0 0 0,1 0 1 0 0,-1 0-1 0 0,1 0 0 0 0,0 0 0 0 0,-1 0 0 0 0,1 0 0 0 0,-1 0 0 0 0,1 0 0 0 0,-1 0 1 0 0,1 0-1 0 0,0 0 0 0 0,-1 0 0 0 0,1 1 0 0 0,0-1 0 0 0,-1 0 0 0 0,1 0 0 0 0,-1 0 1 0 0,1 1-1 0 0,0-1 0 0 0,-1 0 0 0 0,1 0 0 0 0,0 1 0 0 0,0-1 0 0 0,-1 0-26 0 0,0 1 115 0 0,-15 7 43 0 0,-1 0 1 0 0,1 2-1 0 0,1 0 1 0 0,0 1-1 0 0,0 1 1 0 0,1 0-1 0 0,0 0 1 0 0,-10 14-159 0 0,9-11 55 0 0,-5 3-52 0 0,0 1 0 0 0,1 1 0 0 0,1 1 0 0 0,1 0 0 0 0,1 2 0 0 0,1 0 0 0 0,1 0 0 0 0,1 1 0 0 0,1 1 0 0 0,1 0 0 0 0,1 1 0 0 0,1 0 0 0 0,2 0 0 0 0,0 1 0 0 0,2 0 0 0 0,-1 14-3 0 0,8-32-48 0 0,-1-1 0 0 0,2 1 0 0 0,-1 0 1 0 0,1-1-1 0 0,0 0 0 0 0,1 1 0 0 0,0-2 1 0 0,0 1-1 0 0,1 0 0 0 0,0-1 0 0 0,0 0 1 0 0,1 0-1 0 0,0 0 0 0 0,0-1 0 0 0,0 1 1 0 0,1-2-1 0 0,0 1 0 0 0,0-1 0 0 0,1 0 1 0 0,-1 0-1 0 0,1-1 0 0 0,0 0 0 0 0,0-1 1 0 0,1 1-1 0 0,-1-2 0 0 0,1 1 0 0 0,-1-1 0 0 0,1 0 1 0 0,0-1-1 0 0,0 0 0 0 0,0 0 0 0 0,3-1 48 0 0,6 1-587 0 0,0-1 0 0 0,-1-1-1 0 0,1 0 1 0 0,0-2-1 0 0,-1 0 1 0 0,1 0-1 0 0,-1-2 1 0 0,0 0-1 0 0,0-1 1 0 0,-1-1 587 0 0,122-62-11939 0 0,-109 50 10571 0 0</inkml:trace>
  <inkml:trace contextRef="#ctx0" brushRef="#br0" timeOffset="261.062">845 712 5233 0 0,'0'0'3425'0'0,"0"0"-1964"0"0,0 0-791 0 0,0 0-138 0 0,0 0 104 0 0,-27 32 182 0 0,-85 104 103 0 0,61-49 475 0 0,47-74-1153 0 0,2-6-170 0 0,-1 0 0 0 0,1 0 0 0 0,0 0 1 0 0,1 0-1 0 0,0 0 0 0 0,0 0 0 0 0,0 1 0 0 0,1-1 0 0 0,0 0 0 0 0,1 0 0 0 0,-1 1 0 0 0,1-1 0 0 0,1 0 0 0 0,-1 0 0 0 0,1 0 0 0 0,1 0 0 0 0,-1 0 0 0 0,1-1 1 0 0,0 1-1 0 0,1-1 0 0 0,-1 1 0 0 0,1-1 0 0 0,0 0 0 0 0,1-1 0 0 0,0 1 0 0 0,0-1 0 0 0,0 0 0 0 0,0 0 0 0 0,1 0 0 0 0,0-1 0 0 0,0 0 0 0 0,0 0 0 0 0,3 1-73 0 0,-1-2 93 0 0,1 0 0 0 0,-1-1 0 0 0,1 0 0 0 0,0 0 0 0 0,0-1 0 0 0,0 0 0 0 0,0 0-1 0 0,0-1 1 0 0,-1-1 0 0 0,1 1 0 0 0,0-1 0 0 0,0-1 0 0 0,0 0 0 0 0,-1 0-1 0 0,1 0 1 0 0,-1-1 0 0 0,1-1 0 0 0,-1 1 0 0 0,0-1 0 0 0,0-1 0 0 0,-1 1-1 0 0,1-2 1 0 0,-1 1 0 0 0,0-1 0 0 0,-1 1 0 0 0,4-5-93 0 0,1-1 75 0 0,-2 0 0 0 0,1 0-1 0 0,-2 0 1 0 0,1-1 0 0 0,-1-1 0 0 0,-1 1 0 0 0,-1-1-1 0 0,1 0 1 0 0,-2-1 0 0 0,0 0 0 0 0,-1 1 0 0 0,0-2-1 0 0,-1 1 1 0 0,0 0 0 0 0,-2-1 0 0 0,1-1-75 0 0,-1 3-110 0 0,0 1 0 0 0,0-1 0 0 0,-1 1 0 0 0,-1-1 0 0 0,0 1 1 0 0,-1-1-1 0 0,0 1 0 0 0,-1 0 0 0 0,0 0 0 0 0,-1 0 0 0 0,0 0 0 0 0,-1 1 0 0 0,0-1 0 0 0,-1 1 1 0 0,-4-4 109 0 0,-32-8-4667 0 0,-1 36-8053 0 0,37-5 10397 0 0</inkml:trace>
  <inkml:trace contextRef="#ctx0" brushRef="#br0" timeOffset="765.024">1282 1234 10202 0 0,'0'0'1642'0'0,"0"0"-751"0"0,0 0-47 0 0,0 0 460 0 0,0 0 359 0 0,0 0 36 0 0,0 0-305 0 0,0 0-487 0 0,0 0-360 0 0,0 0-209 0 0,0 0-118 0 0,0 0-34 0 0,0 0-40 0 0,10-26-36 0 0,36-85-45 0 0,-37 89-46 0 0,1 1-1 0 0,1-1 0 0 0,1 2 1 0 0,1 0-1 0 0,1 0 1 0 0,0 2-1 0 0,9-9-18 0 0,-10 12 3 0 0,-7 5-21 0 0,1 2 0 0 0,0-1-1 0 0,0 1 1 0 0,1 0 0 0 0,0 0 0 0 0,0 1 0 0 0,0 0-1 0 0,1 0 1 0 0,0 1 0 0 0,1 0 0 0 0,-1 1-1 0 0,1 0 1 0 0,0 1 0 0 0,1 0 0 0 0,-1 0-1 0 0,1 1 1 0 0,-1 0 0 0 0,11-1 18 0 0,-17 6 6 0 0,-1 0 0 0 0,0 1-1 0 0,1-1 1 0 0,-1 0 0 0 0,0 1 0 0 0,0 0 0 0 0,-1 0-1 0 0,1 0 1 0 0,0 0 0 0 0,-1 0 0 0 0,0 0 0 0 0,0 1-1 0 0,0-1 1 0 0,0 1 0 0 0,-1 0 0 0 0,1-1 0 0 0,-1 1-1 0 0,0 0 1 0 0,0 0 0 0 0,0 0 0 0 0,0 0 0 0 0,-1 0-1 0 0,0 0 1 0 0,0 1-6 0 0,2 1 41 0 0,0 8 30 0 0,-2-10-38 0 0,0-1-1 0 0,1 1 1 0 0,-1 0 0 0 0,1 0-1 0 0,0-1 1 0 0,0 1 0 0 0,0-1-1 0 0,0 1 1 0 0,0 0 0 0 0,1-1-1 0 0,0 0 1 0 0,-1 1 0 0 0,1-1-1 0 0,1 0 1 0 0,-1 0 0 0 0,0 0-1 0 0,1 0 1 0 0,-1-1 0 0 0,1 1-1 0 0,0-1 1 0 0,0 1 0 0 0,0-1-1 0 0,0 0 1 0 0,0 0 0 0 0,1-1-1 0 0,1 2-32 0 0,7-3 52 0 0,0 0 0 0 0,0-1-1 0 0,0 0 1 0 0,0-1 0 0 0,0-1 0 0 0,-1 0-1 0 0,1 0 1 0 0,-1-1 0 0 0,0 0 0 0 0,0-1-1 0 0,0-1 1 0 0,-1 0 0 0 0,0 0 0 0 0,0 0-1 0 0,0-2 1 0 0,-1 1 0 0 0,8-9-52 0 0,9-4-10 0 0,72-60-314 0 0,-74 69-96 0 0,-15 48 142 0 0,-5-12 177 0 0,-4-18-77 0 0,0 0 0 0 0,1 0 0 0 0,0 0 0 0 0,1 0 0 0 0,-1 0 0 0 0,1 0 0 0 0,0 0 0 0 0,1 0 0 0 0,0-1 0 0 0,0 1 0 0 0,0-1 0 0 0,1 0 0 0 0,0 0 0 0 0,0 0 0 0 0,1 0 0 0 0,-1-1 0 0 0,1 0 0 0 0,0 0 0 0 0,1 0 0 0 0,2 2 178 0 0,33 13-6652 0 0,-17-10-2324 0 0,-15-3 5355 0 0</inkml:trace>
  <inkml:trace contextRef="#ctx0" brushRef="#br0" timeOffset="1246.433">2541 966 9514 0 0,'0'0'692'0'0,"0"0"-345"0"0,0 0 220 0 0,0 0 517 0 0,0 0 343 0 0,0 0 51 0 0,0 0-273 0 0,0 0-362 0 0,-1 30-288 0 0,-3 99-215 0 0,-21 73 165 0 0,23-194-477 0 0,-1 12 34 0 0,-1 0 1 0 0,-1 0 0 0 0,0-1-1 0 0,-2 0 1 0 0,0 0-1 0 0,-1-1 1 0 0,-1 0 0 0 0,-1 0-1 0 0,0-1 1 0 0,-1 0-1 0 0,-2 1-62 0 0,12-17 28 0 0,0 0-1 0 0,0-1 1 0 0,1 1-1 0 0,-1 0 1 0 0,0 0-1 0 0,0-1 1 0 0,0 1-1 0 0,0 0 0 0 0,0-1 1 0 0,0 1-1 0 0,0-1 1 0 0,0 1-1 0 0,0-1 1 0 0,-1 0-1 0 0,1 1 0 0 0,0-1 1 0 0,0 0-1 0 0,0 0 1 0 0,0 0-1 0 0,0 0 1 0 0,-1 0-1 0 0,1 0 0 0 0,0 0 1 0 0,0 0-1 0 0,0-1 1 0 0,0 1-1 0 0,0 0 1 0 0,-1-1-1 0 0,1 1 1 0 0,0-1-1 0 0,0 1 0 0 0,0-1 1 0 0,0 1-1 0 0,0-1 1 0 0,0 0-1 0 0,0 1 1 0 0,1-1-1 0 0,-1 0 0 0 0,0 0 1 0 0,0 0-1 0 0,0 0 1 0 0,1 1-1 0 0,-1-1 1 0 0,1 0-1 0 0,-1 0 1 0 0,1-1-1 0 0,-1 1 0 0 0,1 0 1 0 0,-1 0-1 0 0,1 0 1 0 0,0 0-1 0 0,-1 0 1 0 0,1 0-1 0 0,0 0 0 0 0,0-1 1 0 0,0 1-1 0 0,0 0 1 0 0,0 0-1 0 0,0 0 1 0 0,1 0-1 0 0,-1-1 1 0 0,0 1-1 0 0,0 0 0 0 0,1 0 1 0 0,-1 0-1 0 0,1 0 1 0 0,-1 0-1 0 0,1-1-27 0 0,3-33 48 0 0,2 1-1 0 0,1 0 1 0 0,1 0-1 0 0,2 0 1 0 0,1 1-1 0 0,2 1 1 0 0,1 0-1 0 0,3-3-47 0 0,-2-3 2 0 0,0 2 0 0 0,2-1 1 0 0,2 2-1 0 0,2 0 0 0 0,1 2 0 0 0,1 0 0 0 0,2 1 0 0 0,1 2 0 0 0,1 1 0 0 0,2 0 0 0 0,0 3 1 0 0,27-18-3 0 0,-49 38 21 0 0,1 1 0 0 0,-1 1 1 0 0,1-1-1 0 0,0 2 0 0 0,1-1 1 0 0,-1 1-1 0 0,1 0 0 0 0,-1 1 1 0 0,1 0-1 0 0,0 0 0 0 0,0 1 1 0 0,0 0-1 0 0,0 0 0 0 0,0 1 1 0 0,0 0-1 0 0,5 2-21 0 0,-10 1 42 0 0,-1 0 0 0 0,1 1 0 0 0,0 0 0 0 0,-1-1-1 0 0,0 1 1 0 0,0 1 0 0 0,0-1 0 0 0,0 0 0 0 0,-1 1 0 0 0,0-1 0 0 0,1 1 0 0 0,-2 0 0 0 0,1 0 0 0 0,-1 0-1 0 0,1 0 1 0 0,-1 0 0 0 0,-1 0 0 0 0,1 0 0 0 0,-1 0 0 0 0,0 0 0 0 0,0 0 0 0 0,0 0 0 0 0,-1 0 0 0 0,0 3-42 0 0,-2 12 55 0 0,-1-1 1 0 0,0 1 0 0 0,-2-1-1 0 0,0 0 1 0 0,-1 0 0 0 0,-1-1 0 0 0,-1 0-1 0 0,0-1 1 0 0,-1 0 0 0 0,-1 0 0 0 0,-1-1-1 0 0,0 0 1 0 0,-1-1 0 0 0,-8 6-56 0 0,11-8-89 0 0,-1-1 1 0 0,0-1 0 0 0,-1 1-1 0 0,0-2 1 0 0,-1 0 0 0 0,0-1-1 0 0,0 0 1 0 0,-1-1 0 0 0,0 0-1 0 0,-1-1 1 0 0,0-1 0 0 0,0 0-1 0 0,-11 2 89 0 0,25-7-115 0 0,0-1-1 0 0,0 0 0 0 0,0 1 0 0 0,0-1 0 0 0,0 0 0 0 0,0 0 1 0 0,0 0-1 0 0,0 0 0 0 0,0 0 0 0 0,0 0 0 0 0,0 0 0 0 0,0 0 1 0 0,0 0-1 0 0,-1-1 0 0 0,1 1 0 0 0,0 0 0 0 0,0-1 0 0 0,1 1 1 0 0,-1-1-1 0 0,0 1 0 0 0,0-1 0 0 0,0 1 0 0 0,0-1 0 0 0,0 0 1 0 0,0 1-1 0 0,1-1 0 0 0,-1 0 0 0 0,0 0 0 0 0,1 1 0 0 0,-1-1 1 0 0,0 0-1 0 0,1 0 0 0 0,-1 0 0 0 0,1 0 0 0 0,-1 0 0 0 0,1-1 116 0 0,-2-24-7628 0 0,2 16 4045 0 0,0-1-3559 0 0</inkml:trace>
  <inkml:trace contextRef="#ctx0" brushRef="#br0" timeOffset="1544.071">3292 156 13403 0 0,'0'0'1454'0'0,"0"0"-808"0"0,0 0-128 0 0,0 0 285 0 0,0 0 299 0 0,0 0 187 0 0,-4 34-16 0 0,-11 110-166 0 0,-24 153 1459 0 0,7 313-3526 0 0,32-609 384 0 0,0-1-160 0 0,0 0-162 0 0,16-52-15005 0 0,-12 41 10815 0 0</inkml:trace>
  <inkml:trace contextRef="#ctx0" brushRef="#br0" timeOffset="1699.922">3544 870 8458 0 0,'0'0'2004'0'0,"0"0"-617"0"0,0 0-89 0 0,0 0 173 0 0,0 0 38 0 0,0 0-168 0 0,0 0-362 0 0,-7 34-417 0 0,-21 104-275 0 0,15-24-518 0 0,28-94-3021 0 0,1-17-6084 0 0,-14-3 2859 0 0</inkml:trace>
  <inkml:trace contextRef="#ctx0" brushRef="#br0" timeOffset="1862.368">3581 480 14867 0 0,'0'0'1160'0'0,"0"0"-832"0"0,0 0-448 0 0,0 0-208 0 0,0 0-56 0 0,0 0 56 0 0,0 0-48 0 0,0 0-248 0 0,0 0-848 0 0,0 0-1865 0 0,0 0-1968 0 0,0 0 1224 0 0</inkml:trace>
  <inkml:trace contextRef="#ctx0" brushRef="#br0" timeOffset="2130.051">4093 782 10794 0 0,'0'0'1677'0'0,"0"0"-778"0"0,0 0-118 0 0,0 0 246 0 0,0 0 181 0 0,0 0 20 0 0,-33 18-194 0 0,-100 60-282 0 0,67-23-3 0 0,59-44-651 0 0,3-6-84 0 0,0 0 0 0 0,0 1 0 0 0,1-1-1 0 0,0 1 1 0 0,0 0 0 0 0,0 0 0 0 0,0 1 0 0 0,1-1 0 0 0,1 0 0 0 0,-1 1-1 0 0,1-1 1 0 0,0 1 0 0 0,0 0 0 0 0,1-1 0 0 0,-1 1 0 0 0,2-1-1 0 0,-1 1 1 0 0,1 0 0 0 0,0-1 0 0 0,0 1 0 0 0,1-1 0 0 0,0 1 0 0 0,0-1-1 0 0,0 0 1 0 0,1 0 0 0 0,0 0 0 0 0,0 0 0 0 0,0 0 0 0 0,1-1 0 0 0,0 1-1 0 0,2 1-13 0 0,4 1-18 0 0,-1-2 0 0 0,1 1-1 0 0,0-2 1 0 0,1 1-1 0 0,-1-1 1 0 0,1-1 0 0 0,0 0-1 0 0,0 0 1 0 0,0-1-1 0 0,1-1 1 0 0,-1 0 0 0 0,1 0-1 0 0,0-1 1 0 0,-1-1-1 0 0,7 0 19 0 0,-4 0-367 0 0,-1-1 0 0 0,1 0 0 0 0,0-1-1 0 0,-1-1 1 0 0,1 0 0 0 0,-1-1-1 0 0,0 0 1 0 0,0-1 0 0 0,-1 0 0 0 0,5-3 367 0 0,8-5-2228 0 0,30-15-7327 0 0,-39 17 4610 0 0</inkml:trace>
  <inkml:trace contextRef="#ctx0" brushRef="#br0" timeOffset="2778.05">4658 767 9146 0 0,'0'0'1859'0'0,"0"0"-345"0"0,0 0-102 0 0,0 0-5 0 0,0 0-28 0 0,0 0-137 0 0,0 0-253 0 0,0 0-273 0 0,-32 21-222 0 0,-100 66-177 0 0,54-18 18 0 0,71-62-333 0 0,-1 1 0 0 0,2 0-1 0 0,-1 1 1 0 0,1 0 0 0 0,0 0 0 0 0,1 0 0 0 0,0 1 0 0 0,0 0 0 0 0,1 0-1 0 0,0 0 1 0 0,1 0 0 0 0,0 0 0 0 0,1 1 0 0 0,0-1 0 0 0,0 7-2 0 0,2-15-7 0 0,1 0 0 0 0,-1 0 0 0 0,0 0 0 0 0,1 0 0 0 0,-1-1 0 0 0,1 1 0 0 0,0 0 0 0 0,0 0 0 0 0,0-1 0 0 0,0 1 0 0 0,0-1 0 0 0,0 1 0 0 0,0-1 0 0 0,0 1 0 0 0,0-1 0 0 0,1 1 0 0 0,-1-1 0 0 0,1 0 0 0 0,-1 0 0 0 0,1 0 0 0 0,-1 0 0 0 0,1 0 0 0 0,0 0 0 0 0,-1 0 0 0 0,1 0 0 0 0,0-1 0 0 0,0 1 0 0 0,-1-1 0 0 0,1 1 0 0 0,0-1 0 0 0,0 0 0 0 0,0 0 0 0 0,1 0 7 0 0,65 0 35 0 0,-45-6-20 0 0,-1 0 0 0 0,-1-2 1 0 0,0 0-1 0 0,0-2 0 0 0,0 0 1 0 0,-2-2-1 0 0,1 0 0 0 0,-1-1 1 0 0,-1 0-1 0 0,0-2 0 0 0,8-9-15 0 0,41-29-16 0 0,-13 16-263 0 0,-45 71-80 0 0,-8-15 334 0 0,-2-12 10 0 0,1 0-1 0 0,-1 0 1 0 0,1 0-1 0 0,1 0 1 0 0,-1 0-1 0 0,1 0 1 0 0,0 0-1 0 0,1 0 0 0 0,-1 0 1 0 0,1 0-1 0 0,1 0 1 0 0,0-1-1 0 0,-1 0 1 0 0,2 1-1 0 0,-1-1 1 0 0,1 0-1 0 0,0 0 1 0 0,0-1-1 0 0,1 1 1 0 0,-1-1-1 0 0,1 0 0 0 0,1 0 1 0 0,-1-1-1 0 0,1 1 1 0 0,0-1 15 0 0,2 0 3 0 0,0-1 1 0 0,0 0-1 0 0,1-1 1 0 0,-1 0-1 0 0,1 0 1 0 0,-1-1-1 0 0,1 0 1 0 0,0 0-1 0 0,0-1 1 0 0,0 0-1 0 0,-1-1 1 0 0,1 0-1 0 0,0 0 1 0 0,-1-1-1 0 0,1 0 1 0 0,-1 0-1 0 0,1-1 1 0 0,-1 0-1 0 0,0-1 0 0 0,0 0 1 0 0,4-3-4 0 0,12-7 231 0 0,0-2-1 0 0,-1-1 1 0 0,-1-1 0 0 0,0-1 0 0 0,-1 0 0 0 0,0-4-231 0 0,23-26 464 0 0,-3-2 1 0 0,-2-2-1 0 0,10-21-464 0 0,-28 40-201 0 0,-1 0 0 0 0,-2-1 0 0 0,-2-1 1 0 0,-1-1-1 0 0,-1 0 0 0 0,-3 0 0 0 0,-1-2 0 0 0,-1 1 0 0 0,-3-1 0 0 0,-1 0 0 0 0,-2-1 0 0 0,-1 1 0 0 0,-2 0 1 0 0,-5-36 200 0 0,4 65-3 0 0,0-1 1 0 0,0 1-1 0 0,-1 0 1 0 0,-1 0-1 0 0,1 0 1 0 0,-1 0-1 0 0,-1 0 1 0 0,0 0-1 0 0,-1 1 1 0 0,1 0-1 0 0,-2 0 1 0 0,1 0-1 0 0,-1 1 1 0 0,-7-8 2 0 0,10 14 35 0 0,1 0 0 0 0,-1 1 0 0 0,0 0-1 0 0,0-1 1 0 0,0 1 0 0 0,0 0 0 0 0,0 0 0 0 0,0 0 0 0 0,0 1 0 0 0,0-1 0 0 0,0 1 0 0 0,0 0-1 0 0,0-1 1 0 0,0 1 0 0 0,0 1 0 0 0,-1-1 0 0 0,1 0 0 0 0,0 1 0 0 0,0 0 0 0 0,0-1 0 0 0,0 1-1 0 0,0 1 1 0 0,0-1 0 0 0,1 0 0 0 0,-1 1 0 0 0,0-1 0 0 0,0 1 0 0 0,1 0 0 0 0,-1 0 0 0 0,-1 2-36 0 0,-62 73 430 0 0,52-46-295 0 0,1 0 1 0 0,1 0-1 0 0,2 1 0 0 0,2 1 1 0 0,0 0-1 0 0,3 0 1 0 0,0 0-1 0 0,3 1 0 0 0,0 0 1 0 0,2-1-1 0 0,3 20-134 0 0,-3-42 24 0 0,2 24 9 0 0,2 0 0 0 0,1 0 1 0 0,1 0-1 0 0,2-1 0 0 0,2 0 1 0 0,1 0-1 0 0,1-1 0 0 0,2-1 1 0 0,1 0-1 0 0,2-1 0 0 0,1 0 1 0 0,1-2-1 0 0,2 0 0 0 0,0-1 1 0 0,2-1-1 0 0,2-2 0 0 0,11 10-33 0 0,56 27-1224 0 0,-92-62 1140 0 0,1 1-1 0 0,0-1 1 0 0,-1 0-1 0 0,1 1 1 0 0,-1-1-1 0 0,1 0 1 0 0,0 1-1 0 0,-1-1 1 0 0,1 0-1 0 0,0 0 1 0 0,-1 0-1 0 0,1 0 1 0 0,0 1 0 0 0,-1-1-1 0 0,1 0 1 0 0,0 0-1 0 0,0 0 1 0 0,-1-1-1 0 0,1 1 1 0 0,0 0-1 0 0,-1 0 1 0 0,1 0-1 0 0,0 0 1 0 0,-1-1-1 0 0,1 1 1 0 0,-1 0-1 0 0,1-1 1 0 0,0 1 0 0 0,-1 0-1 0 0,1-1 1 0 0,-1 1-1 0 0,1-1 1 0 0,-1 1-1 0 0,1-1 1 0 0,-1 1-1 0 0,1-1 1 0 0,-1 1-1 0 0,1-1 1 0 0,-1 1-1 0 0,0-1 1 0 0,1 0-1 0 0,-1 1 1 0 0,0-1 0 0 0,0 0-1 0 0,0 1 1 0 0,1-1-1 0 0,-1 0 1 0 0,0 1-1 0 0,0-1 1 0 0,0 0-1 0 0,0 1 1 0 0,0-1-1 0 0,0 0 1 0 0,0 0-1 0 0,0 1 1 0 0,0-1-1 0 0,-1 0 1 0 0,1 1 84 0 0,-13-40-10990 0 0,9 28 4813 0 0</inkml:trace>
  <inkml:trace contextRef="#ctx0" brushRef="#br0" timeOffset="3065.812">5068 583 14075 0 0,'0'0'850'0'0,"0"0"-216"0"0,0 0 138 0 0,0 0 287 0 0,0 0 146 0 0,0 0-88 0 0,0 0-230 0 0,33-1-227 0 0,103-1-194 0 0,150 8 941 0 0,-105-4-584 0 0,-91 0-3537 0 0,-2-2-9238 0 0,-71 0 2663 0 0</inkml:trace>
  <inkml:trace contextRef="#ctx0" brushRef="#br0" timeOffset="3527.278">5998 837 2080 0 0,'0'0'1358'0'0,"0"0"169"0"0,0 0 257 0 0,0 0 140 0 0,0 0-5 0 0,33 6-263 0 0,103 19-354 0 0,-131-24-1115 0 0,1 1 0 0 0,0-1 0 0 0,0 0 0 0 0,0 0 1 0 0,0-1-1 0 0,0 1 0 0 0,0-1 0 0 0,0-1 0 0 0,0 1 1 0 0,0-1-1 0 0,0 0 0 0 0,-1 0 0 0 0,1-1 0 0 0,0 0 1 0 0,-1 0-1 0 0,1 0 0 0 0,-1-1 0 0 0,1 1 0 0 0,-1-1 1 0 0,5-4-188 0 0,7-4 648 0 0,-13 9-560 0 0,0 0-1 0 0,0 0 1 0 0,-1-1-1 0 0,1 1 1 0 0,-1-1-1 0 0,1 0 1 0 0,-1 0-1 0 0,0 0 1 0 0,0 0-1 0 0,0 0 1 0 0,0-1-1 0 0,-1 1 1 0 0,0-1-1 0 0,1 0 1 0 0,-1 0-1 0 0,-1 0 1 0 0,1 0-1 0 0,0 0 0 0 0,-1 0 1 0 0,0 0-1 0 0,0-1 1 0 0,0 1-1 0 0,-1 0 1 0 0,1-1-1 0 0,-1 1 1 0 0,0-1-1 0 0,0 1 1 0 0,-1 0-1 0 0,1-1 1 0 0,-1 1-1 0 0,0 0 1 0 0,0 0-1 0 0,-1-1 1 0 0,1 1-1 0 0,-1 0 0 0 0,0 0 1 0 0,0 0-1 0 0,0 1 1 0 0,-2-4-88 0 0,-6 0-30 0 0,1 2-1 0 0,-1-1 1 0 0,0 1-1 0 0,-1 0 1 0 0,1 1 0 0 0,-1 0-1 0 0,0 1 1 0 0,0 0 0 0 0,0 1-1 0 0,0 0 1 0 0,0 1 0 0 0,0 0-1 0 0,-1 1 1 0 0,1 0 0 0 0,0 0-1 0 0,-1 1 1 0 0,-9 3 30 0 0,9-2-16 0 0,1 0 0 0 0,-1 1 0 0 0,1 1 0 0 0,0-1 0 0 0,0 2 0 0 0,0 0 1 0 0,1 0-1 0 0,-1 1 0 0 0,1 0 0 0 0,1 1 0 0 0,-1 0 0 0 0,1 0 0 0 0,0 1 0 0 0,1 0 1 0 0,0 1-1 0 0,0 0 0 0 0,1 0 0 0 0,0 1 0 0 0,0 0 0 0 0,1 0 0 0 0,1 0 0 0 0,-3 6 16 0 0,7-9-17 0 0,-1 0 0 0 0,1 1-1 0 0,1-1 1 0 0,-1 1 0 0 0,1-1-1 0 0,1 1 1 0 0,-1-1-1 0 0,1 1 1 0 0,1-1 0 0 0,-1 0-1 0 0,1 1 1 0 0,0-1 0 0 0,1 0-1 0 0,0 0 1 0 0,0 0-1 0 0,0-1 1 0 0,1 1 0 0 0,0-1-1 0 0,0 0 1 0 0,1 0 0 0 0,0 0-1 0 0,0-1 1 0 0,0 1-1 0 0,1-1 1 0 0,-1 0 0 0 0,1-1-1 0 0,1 1 1 0 0,-1-1 0 0 0,0-1-1 0 0,1 1 1 0 0,0-1 0 0 0,0 0-1 0 0,0-1 1 0 0,0 1-1 0 0,0-1 1 0 0,0-1 0 0 0,1 1-1 0 0,-1-1 1 0 0,6 0 17 0 0,196 10-778 0 0,-187-12 75 0 0,1-1-1 0 0,0-1 0 0 0,-1-1 0 0 0,0-1 0 0 0,0-1 0 0 0,0-1 0 0 0,1-1 704 0 0,144-69-13590 0 0,-144 65 13074 0 0</inkml:trace>
  <inkml:trace contextRef="#ctx0" brushRef="#br0" timeOffset="3918.071">6935 701 744 0 0,'0'0'1798'0'0,"0"0"-398"0"0,0 0-89 0 0,0 0 113 0 0,0 0 186 0 0,0 0 122 0 0,0 0 1 0 0,0 0-154 0 0,-33 7-275 0 0,-103 25-320 0 0,52 10 163 0 0,75-38-1106 0 0,1 1 0 0 0,1 1 0 0 0,-1-1 0 0 0,1 1 0 0 0,0 1 0 0 0,0-1 0 0 0,1 1 0 0 0,0 0 0 0 0,0 1 0 0 0,0 0 0 0 0,1-1 0 0 0,0 2 0 0 0,1-1 0 0 0,0 0 0 0 0,0 1 0 0 0,1 0 0 0 0,0 0 0 0 0,1 0 0 0 0,-1 0 0 0 0,2 1 0 0 0,0-1 0 0 0,0 0 0 0 0,0 1 0 0 0,1 7-41 0 0,3-10 43 0 0,1 1-1 0 0,0-1 1 0 0,0 0-1 0 0,0 0 1 0 0,1 0-1 0 0,0-1 1 0 0,0 0-1 0 0,1 0 1 0 0,0 0-1 0 0,0 0 1 0 0,0-1-1 0 0,0 0 1 0 0,1 0-1 0 0,6 3-42 0 0,-2-3 149 0 0,0 0-1 0 0,0 0 0 0 0,0-1 1 0 0,1-1-1 0 0,-1 0 0 0 0,1 0 1 0 0,0-1-1 0 0,0 0 0 0 0,0-1 1 0 0,0-1-1 0 0,0 0 0 0 0,-1-1 1 0 0,1 0-1 0 0,0 0 0 0 0,0-1 1 0 0,0-1-1 0 0,-1 0 0 0 0,1-1 1 0 0,8-4-149 0 0,6-3 260 0 0,0-1 1 0 0,-1-1-1 0 0,0-1 1 0 0,-1-2-1 0 0,-1 0 1 0 0,0-2 0 0 0,17-17-261 0 0,-9 5 109 0 0,0-2 0 0 0,-2-1 0 0 0,-1-1 0 0 0,-2-2 0 0 0,-2 0 0 0 0,-1-2 0 0 0,11-26-109 0 0,-23 42-223 0 0,-2-1-1 0 0,0 0 1 0 0,-2 0 0 0 0,0-1 0 0 0,-2 0 0 0 0,0 0-1 0 0,-2-1 1 0 0,0 1 0 0 0,-2-1 0 0 0,-1 1-1 0 0,-1-1 1 0 0,-1 1 0 0 0,-1-1 0 0 0,-3-10 223 0 0,4 25-77 0 0,0 0-1 0 0,0 1 1 0 0,0-1 0 0 0,-2 1 0 0 0,1-1 0 0 0,-1 1-1 0 0,0 0 1 0 0,-1 0 0 0 0,0 1 0 0 0,0 0 0 0 0,-1-1-1 0 0,0 2 1 0 0,-1-1 0 0 0,1 1 0 0 0,-1 0 0 0 0,-1 0-1 0 0,1 1 1 0 0,-1 0 0 0 0,-1 0 0 0 0,1 1 0 0 0,-1 0-1 0 0,1 1 1 0 0,-2 0 0 0 0,1 0 0 0 0,0 0 0 0 0,-1 2 0 0 0,1-1-1 0 0,-1 1 1 0 0,0 0 0 0 0,0 1 0 0 0,1 0 0 0 0,-1 1-1 0 0,0 0 1 0 0,-3 1 77 0 0,1 2 39 0 0,0 1-1 0 0,0 1 0 0 0,0 0 1 0 0,0 0-1 0 0,0 1 1 0 0,1 1-1 0 0,0 0 1 0 0,1 0-1 0 0,0 1 0 0 0,0 1 1 0 0,0 0-1 0 0,1 0 1 0 0,1 0-1 0 0,-1 1 0 0 0,1 1 1 0 0,1-1-1 0 0,0 1 1 0 0,1 0-1 0 0,0 1 1 0 0,1 0-1 0 0,-3 7-38 0 0,2 5 117 0 0,0 0 1 0 0,2 0-1 0 0,1 0 0 0 0,1 1 1 0 0,1-1-1 0 0,1 1 1 0 0,1 0-1 0 0,1-1 0 0 0,2 1 1 0 0,0-1-1 0 0,1 0 0 0 0,2 0 1 0 0,0-1-1 0 0,2 0 0 0 0,0 0 1 0 0,2-1-1 0 0,0 0 0 0 0,1-1 1 0 0,2 0-1 0 0,0-1 1 0 0,1 0-1 0 0,8 6-117 0 0,7 8 92 0 0,3-1 1 0 0,0-2-1 0 0,2-1 1 0 0,1-2-1 0 0,1-1 1 0 0,2-2-1 0 0,0-2 1 0 0,1-1-1 0 0,2-3 1 0 0,16 6-93 0 0,-22-12-1210 0 0,1-2 0 0 0,1-1 0 0 0,-1-2 1 0 0,29 2 1209 0 0,-38-9-6307 0 0,-10-1-4862 0 0</inkml:trace>
</inkml:ink>
</file>

<file path=ppt/ink/ink3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36.1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4 784 0 0,'0'0'1492'0'0,"0"0"-423"0"0,0 0-330 0 0,0 0-74 0 0,0 0 191 0 0,0 0 308 0 0,0 0 166 0 0,0 0-111 0 0,0 0-292 0 0,0 0-328 0 0,0 0-179 0 0,8 12 1293 0 0,11 69 2112 0 0,1 132-1364 0 0,-21 158-1444 0 0,-1-132-6188 0 0,2-238 3584 0 0,0-1-521 0 0,0 0-657 0 0,0 0-1932 0 0,0-4 2432 0 0,0 1 578 0 0</inkml:trace>
  <inkml:trace contextRef="#ctx0" brushRef="#br0" timeOffset="246.798">1 538 1216 0 0,'0'0'1395'0'0,"0"0"-623"0"0,0 0-78 0 0,0 0 258 0 0,32-9 251 0 0,106-30 116 0 0,272-90 2986 0 0,-306 75-5459 0 0,-42 10-4767 0 0,-47 33 2843 0 0,-5 6 1375 0 0</inkml:trace>
  <inkml:trace contextRef="#ctx0" brushRef="#br0" timeOffset="644.834">785 1 3177 0 0,'0'0'640'0'0,"0"0"-21"0"0,0 0 213 0 0,0 0 352 0 0,-5 38 387 0 0,-12 121 167 0 0,1 23 2229 0 0,12-127-3199 0 0,2 0-1 0 0,3-1 1 0 0,3 1-1 0 0,7 41-767 0 0,29 3 638 0 0,-39-96-614 0 0,1-1-1 0 0,-1 0 1 0 0,1 0-1 0 0,-1 0 1 0 0,1 0-1 0 0,0-1 1 0 0,0 1 0 0 0,0 0-1 0 0,0-1 1 0 0,0 1-1 0 0,1-1 1 0 0,-1 0-1 0 0,0 0 1 0 0,1 0-1 0 0,-1 0 1 0 0,1 0-1 0 0,-1 0 1 0 0,1-1 0 0 0,-1 1-1 0 0,1-1 1 0 0,-1 0-1 0 0,1 1 1 0 0,0-1-1 0 0,-1 0 1 0 0,1-1-1 0 0,-1 1 1 0 0,1 0 0 0 0,-1-1-1 0 0,1 0 1 0 0,-1 1-1 0 0,1-1 1 0 0,-1 0-1 0 0,1 0 1 0 0,-1 0-1 0 0,0-1 1 0 0,0 1 0 0 0,1-1-1 0 0,-1 1 1 0 0,0-1-24 0 0,171-153 768 0 0,-84 67-616 0 0,-2 13 212 0 0,-86 76-339 0 0,0 0 1 0 0,1 0-1 0 0,-1 0 0 0 0,0 0 1 0 0,0 0-1 0 0,0 0 0 0 0,-1 0 1 0 0,1 1-1 0 0,0-1 0 0 0,0 0 1 0 0,-1 0-1 0 0,1 1 0 0 0,0-1 1 0 0,-1 1-1 0 0,1-1 1 0 0,-1 0-1 0 0,0 1 0 0 0,0-1 1 0 0,1 1-1 0 0,-1-1 0 0 0,0 1 1 0 0,0-1-1 0 0,0 1 0 0 0,0-1 1 0 0,-1 0-1 0 0,1 1 0 0 0,0-1 1 0 0,-1 1-1 0 0,1-1 1 0 0,0 0-1 0 0,-1 1 0 0 0,0 0-25 0 0,1 5 100 0 0,0 143 444 0 0,1-146-595 0 0,-1 1 0 0 0,1-1 1 0 0,0 0-1 0 0,0 0 0 0 0,0 0 1 0 0,0 1-1 0 0,1-1 0 0 0,-1 0 1 0 0,1-1-1 0 0,0 1 0 0 0,1 0 1 0 0,-1 0-1 0 0,0-1 0 0 0,1 0 1 0 0,0 1-1 0 0,0-1 0 0 0,0 0 1 0 0,0 0-1 0 0,1-1 0 0 0,-1 1 1 0 0,1-1-1 0 0,-1 1 0 0 0,1-1 1 0 0,0 0-1 0 0,0-1 0 0 0,0 1 1 0 0,0-1-1 0 0,0 1 0 0 0,0-1 51 0 0,7-1-642 0 0,25-2-3903 0 0,-14-4-3127 0 0,-12-1 907 0 0</inkml:trace>
  <inkml:trace contextRef="#ctx0" brushRef="#br0" timeOffset="1018.632">1683 663 2120 0 0,'0'0'1689'0'0,"0"0"-984"0"0,0 0-7 0 0,0 0 445 0 0,0 0 404 0 0,0 0 149 0 0,0 0-164 0 0,0 0-275 0 0,0 0-282 0 0,0 0-242 0 0,0 0-169 0 0,0 0-102 0 0,32-13-69 0 0,98-42-54 0 0,-127 54-319 0 0,0 1 0 0 0,0-1 0 0 0,0 0 0 0 0,0-1 0 0 0,-1 1 0 0 0,1 0 0 0 0,0-1 0 0 0,-1 1 0 0 0,1-1 0 0 0,-1 0 0 0 0,0 0 0 0 0,0 0 0 0 0,1 0 0 0 0,-1-1 0 0 0,0 1 0 0 0,-1 0 0 0 0,1-1 0 0 0,0 1 0 0 0,-1-1 0 0 0,1 0 0 0 0,-1 0-20 0 0,3-6 100 0 0,14-82 373 0 0,-18 88-481 0 0,0 0 0 0 0,0 1 0 0 0,0-1 0 0 0,0 1 0 0 0,-1-1 0 0 0,1 1 0 0 0,-1-1 0 0 0,0 1 0 0 0,0-1 0 0 0,0 1 0 0 0,0 0 0 0 0,0-1 0 0 0,0 1 1 0 0,-1 0-1 0 0,1 0 0 0 0,-1 0 0 0 0,0 0 0 0 0,1 0 0 0 0,-1 0 0 0 0,0 1 0 0 0,0-1 0 0 0,0 0 0 0 0,0 1 0 0 0,0 0 0 0 0,-1-1 0 0 0,1 1 0 0 0,0 0 0 0 0,-1 0 0 0 0,1 0 0 0 0,-1 0 0 0 0,1 1 0 0 0,-1-1 0 0 0,1 1 1 0 0,-3-1 7 0 0,-4 1-6 0 0,0 1 0 0 0,0 0 0 0 0,0 0 0 0 0,0 0 0 0 0,0 1 0 0 0,0 1 1 0 0,0 0-1 0 0,1 0 0 0 0,-1 0 0 0 0,1 1 0 0 0,0 0 0 0 0,0 1 0 0 0,0 0 1 0 0,1 0-1 0 0,-1 1 0 0 0,1 0 0 0 0,1 0 0 0 0,-6 6 6 0 0,-1 1 115 0 0,1 1 0 0 0,1 1 0 0 0,0-1 0 0 0,1 2 0 0 0,1-1 0 0 0,0 1 0 0 0,1 1 0 0 0,1-1 0 0 0,-1 6-115 0 0,5-15 43 0 0,0 1 1 0 0,1 0-1 0 0,0 0 1 0 0,0-1-1 0 0,1 1 0 0 0,0 1 1 0 0,1-1-1 0 0,-1 0 0 0 0,2 0 1 0 0,-1 0-1 0 0,1 0 0 0 0,0 0 1 0 0,1 0-1 0 0,0 0 1 0 0,0 0-1 0 0,0-1 0 0 0,1 1 1 0 0,1-1-1 0 0,-1 1 0 0 0,1-1 1 0 0,0 0-1 0 0,1-1 0 0 0,-1 1 1 0 0,2-1-1 0 0,-1 0 1 0 0,0 0-1 0 0,1 0 0 0 0,0-1 1 0 0,7 5-44 0 0,0-1 32 0 0,1 0 1 0 0,0 0-1 0 0,0-2 1 0 0,1 0-1 0 0,0 0 1 0 0,0-2-1 0 0,1 0 1 0 0,0 0-1 0 0,-1-2 1 0 0,1 0-1 0 0,1 0 1 0 0,-1-2-1 0 0,15 0-32 0 0,22-11-2863 0 0,-39 2-1505 0 0,2-3-4055 0 0,-14 7 4892 0 0</inkml:trace>
</inkml:ink>
</file>

<file path=ppt/ink/ink3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38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84 973 0 0 0,'0'0'1458'0'0,"0"0"434"0"0,0 0-25 0 0,0 0-353 0 0,0 0-431 0 0,0 0-298 0 0,0 0-86 0 0,5-2 44 0 0,-5 1-678 0 0,1 0-1 0 0,0 1 1 0 0,0-1 0 0 0,0 1 0 0 0,0 0-1 0 0,0-1 1 0 0,0 1 0 0 0,0 0 0 0 0,0-1-1 0 0,0 1 1 0 0,0 0 0 0 0,0 0 0 0 0,0 0-1 0 0,0 0 1 0 0,0 0 0 0 0,0 0 0 0 0,0 0-1 0 0,0 0 1 0 0,0 0 0 0 0,0 1 0 0 0,0-1-1 0 0,0 0 1 0 0,0 1 0 0 0,0-1 0 0 0,0 1 0 0 0,0-1-1 0 0,0 1 1 0 0,0-1 0 0 0,0 1 0 0 0,-1 0-1 0 0,1-1 1 0 0,0 1 0 0 0,0 0 0 0 0,-1 0-1 0 0,1-1 1 0 0,0 1 0 0 0,-1 0 0 0 0,1 0-1 0 0,-1 0 1 0 0,1 0 0 0 0,-1 0 0 0 0,0 0-1 0 0,1 1-64 0 0,9 27 543 0 0,-2 1-1 0 0,-1 1 1 0 0,-1 0-1 0 0,-2 0 1 0 0,-1 0-1 0 0,-1 0 0 0 0,-2 0 1 0 0,-3 18-543 0 0,3-1 329 0 0,0-10-195 0 0,-1 1-1 0 0,-2-1 0 0 0,-2 1 1 0 0,-1-1-1 0 0,-2-1 1 0 0,-2 1-1 0 0,-1-2 0 0 0,-3 2-133 0 0,13-32 28 0 0,-1-1 0 0 0,0 0 1 0 0,-1 0-1 0 0,1 1 0 0 0,-1-1 0 0 0,0-1 0 0 0,0 1 0 0 0,-1 0 0 0 0,0-1 0 0 0,1 0 0 0 0,-1 0 0 0 0,-1 0 0 0 0,1 0 0 0 0,-1-1 0 0 0,1 1 1 0 0,-1-1-1 0 0,0 0 0 0 0,0-1 0 0 0,-4 2-28 0 0,7-4 13 0 0,1-1 0 0 0,-1 0 1 0 0,0 0-1 0 0,0 0 1 0 0,1 0-1 0 0,-1 0 0 0 0,1 0 1 0 0,-1-1-1 0 0,1 1 0 0 0,0 0 1 0 0,-1-1-1 0 0,1 1 1 0 0,0-1-1 0 0,0 0 0 0 0,0 1 1 0 0,0-1-1 0 0,0 0 0 0 0,1 0 1 0 0,-1 1-1 0 0,0-1 1 0 0,1 0-1 0 0,-1 0 0 0 0,1 0 1 0 0,0 0-1 0 0,0 0 0 0 0,-1 0 1 0 0,1 0-1 0 0,1 1 1 0 0,-1-1-1 0 0,0 0 0 0 0,0 0 1 0 0,1 0-1 0 0,-1 0 0 0 0,1-1-13 0 0,-1 1 2 0 0,3-22-2 0 0,1 1 0 0 0,1-1 1 0 0,1 1-1 0 0,1 0 0 0 0,1 1 1 0 0,1 0-1 0 0,1 0 0 0 0,1 0 1 0 0,7-8-1 0 0,18-32 10 0 0,3 2 1 0 0,3 2 0 0 0,2 1 0 0 0,2 3 0 0 0,3 2-1 0 0,2 1 1 0 0,2 4 0 0 0,2 1 0 0 0,45-27-11 0 0,58-14 297 0 0,-157 86-291 0 0,1 0-1 0 0,0 0 0 0 0,0 0 0 0 0,0 0 1 0 0,0 0-1 0 0,0 1 0 0 0,0-1 1 0 0,0 1-1 0 0,0-1 0 0 0,1 1 1 0 0,-1 0-1 0 0,0-1 0 0 0,0 1 1 0 0,0 0-1 0 0,0 1 0 0 0,0-1 0 0 0,1 0 1 0 0,-1 1-1 0 0,0-1 0 0 0,0 1 1 0 0,0-1-1 0 0,0 1 0 0 0,0 0 1 0 0,0 0-1 0 0,0 0 0 0 0,0 0 0 0 0,-1 0 1 0 0,1 1-1 0 0,0-1 0 0 0,0 0 1 0 0,-1 1-1 0 0,1-1 0 0 0,-1 1 1 0 0,0 0-1 0 0,1-1 0 0 0,-1 1 1 0 0,0 0-1 0 0,0 0 0 0 0,0 0 0 0 0,0 0 1 0 0,0 0-1 0 0,-1 0 0 0 0,1 0 1 0 0,-1 0-1 0 0,1 0 0 0 0,-1 3-5 0 0,1 10 71 0 0,-2 1-1 0 0,0 0 0 0 0,-1 0 0 0 0,-1-1 0 0 0,0 1 1 0 0,-1-1-1 0 0,-1 0 0 0 0,0 0 0 0 0,-1-1 0 0 0,-1 1 1 0 0,0-1-1 0 0,-1 0 0 0 0,0-1 0 0 0,-1 0 0 0 0,-1 0 1 0 0,0-1-1 0 0,-9 7-70 0 0,-4 8-16 0 0,-1-1 0 0 0,-1-1 0 0 0,-2-2 0 0 0,0 0 0 0 0,-29 17 16 0 0,44-33-405 0 0,0-1 0 0 0,0-1 0 0 0,0 0 0 0 0,-1 0 0 0 0,0-1 0 0 0,0-1 0 0 0,0 0 0 0 0,0-1-1 0 0,-1 0 1 0 0,1-1 0 0 0,-4-1 405 0 0,6 0-883 0 0,-26-1-3172 0 0,13-5-3591 0 0,15 2 3380 0 0</inkml:trace>
  <inkml:trace contextRef="#ctx0" brushRef="#br0" timeOffset="512.783">901 1160 0 0 0,'0'0'735'0'0,"0"0"656"0"0,0 0 415 0 0,0 0 262 0 0,0 0 43 0 0,0 0-187 0 0,0 0-297 0 0,0 0-269 0 0,34-11-238 0 0,105-39-229 0 0,-69 11 109 0 0,-58 28-782 0 0,3 1-82 0 0,0-2 1 0 0,0 0 0 0 0,-1 0-1 0 0,-1-1 1 0 0,0-1 0 0 0,-1 0-1 0 0,-1-1 1 0 0,0 0 0 0 0,-1-1-1 0 0,0 0 1 0 0,-2-1 0 0 0,0 0-1 0 0,0 0 1 0 0,-2-1 0 0 0,0 1-1 0 0,-1-1 1 0 0,2-15-137 0 0,-6 27-31 0 0,0 1-1 0 0,0-1 1 0 0,0 1-1 0 0,-1-1 1 0 0,0 0-1 0 0,0 1 1 0 0,0-1-1 0 0,-1 0 1 0 0,1 1-1 0 0,-1-1 1 0 0,-1 1 0 0 0,1-1-1 0 0,-1 1 1 0 0,0 0-1 0 0,0 0 1 0 0,-1 0-1 0 0,0 0 1 0 0,1 0-1 0 0,-1 0 1 0 0,-1 1 0 0 0,1-1-1 0 0,-1 1 1 0 0,0 0-1 0 0,0 0 1 0 0,0 0-1 0 0,0 1 1 0 0,-1-1-1 0 0,0 1 1 0 0,1 0 0 0 0,-1 1-1 0 0,-1-1 32 0 0,0 1-34 0 0,0 0 0 0 0,1 1-1 0 0,-1-1 1 0 0,0 1 0 0 0,0 1 0 0 0,0-1-1 0 0,0 1 1 0 0,0 0 0 0 0,0 1 0 0 0,0-1-1 0 0,0 1 1 0 0,0 0 0 0 0,0 1-1 0 0,1-1 1 0 0,-1 1 0 0 0,0 0 0 0 0,1 1-1 0 0,-1-1 1 0 0,1 1 0 0 0,0 0 0 0 0,0 0-1 0 0,0 1 1 0 0,0 0 0 0 0,1 0 0 0 0,0 0-1 0 0,-1 0 1 0 0,1 1 0 0 0,1-1 0 0 0,-1 1-1 0 0,1 0 1 0 0,0 0 0 0 0,0 0 0 0 0,0 1-1 0 0,0-1 1 0 0,1 1 0 0 0,0-1 0 0 0,1 1-1 0 0,-1 0 1 0 0,1 0 0 0 0,0 0-1 0 0,0 0 1 0 0,1 0 0 0 0,0 0 0 0 0,0 0-1 0 0,1 3 35 0 0,2-4 22 0 0,1 0-1 0 0,0 0 0 0 0,0-1 0 0 0,1 1 0 0 0,-1-1 0 0 0,1 0 0 0 0,0 0 0 0 0,0-1 0 0 0,0 0 0 0 0,1 1 1 0 0,-1-2-1 0 0,1 1 0 0 0,-1-1 0 0 0,1 0 0 0 0,0 0 0 0 0,0 0 0 0 0,0-1 0 0 0,0 0 0 0 0,0 0 0 0 0,1-1 0 0 0,-1 1 1 0 0,0-2-1 0 0,3 1-21 0 0,-1 1 27 0 0,209 10 835 0 0,-213-11-813 0 0,-1 0 0 0 0,1 1 0 0 0,-1-1 0 0 0,1 1-1 0 0,-1 0 1 0 0,1 0 0 0 0,-1 0 0 0 0,0 0-1 0 0,0 1 1 0 0,1-1 0 0 0,-1 1 0 0 0,0 0 0 0 0,0 0-1 0 0,-1 0 1 0 0,1 0 0 0 0,0 1 0 0 0,-1-1-1 0 0,1 1 1 0 0,-1-1 0 0 0,0 1 0 0 0,0 0 0 0 0,0 0-1 0 0,0 0 1 0 0,0 0 0 0 0,-1 0 0 0 0,1 1-1 0 0,-1-1 1 0 0,0 0 0 0 0,0 1 0 0 0,0-1 0 0 0,-1 1-1 0 0,1-1 1 0 0,-1 1 0 0 0,0-1 0 0 0,0 1 0 0 0,0-1-1 0 0,0 1 1 0 0,0 0-49 0 0,-2 10 87 0 0,0 1-1 0 0,0-1 1 0 0,-1 0 0 0 0,-1 0-1 0 0,0 0 1 0 0,-1 0-1 0 0,-1 0 1 0 0,0-1 0 0 0,-1 0-1 0 0,-5 7-86 0 0,-6 14 0 0 0,1-4-125 0 0,-11 44-2466 0 0,61-71-11578 0 0,-26-6 10904 0 0</inkml:trace>
  <inkml:trace contextRef="#ctx0" brushRef="#br0" timeOffset="761.813">1982 704 5473 0 0,'0'0'971'0'0,"0"0"-157"0"0,0 0 87 0 0,0 0 205 0 0,-22 30 157 0 0,-66 99-26 0 0,44-34 545 0 0,41-90-1691 0 0,1 0-1 0 0,0 1 1 0 0,0-1-1 0 0,0 1 1 0 0,1-1 0 0 0,0 1-1 0 0,0 0 1 0 0,1-1-1 0 0,-1 1 1 0 0,1 0 0 0 0,1 0-1 0 0,-1 0 1 0 0,1-1 0 0 0,0 1-1 0 0,0 0 1 0 0,0-1-1 0 0,1 1 1 0 0,0-1 0 0 0,0 0-1 0 0,0 1 1 0 0,1-1-1 0 0,0 0 1 0 0,0 0 0 0 0,0 0-1 0 0,1-1 1 0 0,-1 1 0 0 0,1-1-1 0 0,0 0 1 0 0,0 0-1 0 0,1 0 1 0 0,-1-1 0 0 0,1 1-1 0 0,0-1 1 0 0,0 0 0 0 0,0-1-1 0 0,0 1 1 0 0,0-1-1 0 0,1 0 1 0 0,0 0-91 0 0,2 0 112 0 0,0-2 1 0 0,0 1-1 0 0,0-1 1 0 0,0 0-1 0 0,-1-1 1 0 0,1 0-1 0 0,0 0 1 0 0,0 0-1 0 0,-1-1 1 0 0,1 0-1 0 0,-1-1 1 0 0,1 0-1 0 0,-1 0 1 0 0,0-1-1 0 0,0 1 1 0 0,0-1-1 0 0,-1-1 1 0 0,1 1-1 0 0,-1-1 1 0 0,0-1-1 0 0,-1 1 1 0 0,1-1-1 0 0,-1 0 1 0 0,0 0-1 0 0,0 0 1 0 0,-1-1-1 0 0,0 0 1 0 0,0 1-1 0 0,-1-2 1 0 0,0 1-1 0 0,0 0 1 0 0,0-1-1 0 0,-1 1 1 0 0,1-5-113 0 0,-1 4-51 0 0,-1-1 1 0 0,0 0-1 0 0,0 0 1 0 0,-1 0-1 0 0,0 0 1 0 0,0 0-1 0 0,-1 0 0 0 0,0 0 1 0 0,-1 0-1 0 0,0 0 1 0 0,0 0-1 0 0,-1 1 1 0 0,0-1-1 0 0,0 1 1 0 0,-1 0-1 0 0,0 0 1 0 0,-5-7 50 0 0,5 9-424 0 0,-1 0 1 0 0,0 1-1 0 0,0-1 1 0 0,0 1 0 0 0,-1 0-1 0 0,1 1 1 0 0,-1-1-1 0 0,0 1 1 0 0,-1 0 0 0 0,1 1-1 0 0,-1-1 1 0 0,1 1-1 0 0,-1 1 1 0 0,-7-3 423 0 0,-30-3-8099 0 0,32 8 2079 0 0</inkml:trace>
  <inkml:trace contextRef="#ctx0" brushRef="#br0" timeOffset="1349.801">2488 0 12699 0 0,'0'0'908'0'0,"0"0"-425"0"0,0 0-163 0 0,0 0 168 0 0,0 0 212 0 0,0 0 119 0 0,0 0 18 0 0,-1 38-103 0 0,-6 120-134 0 0,-4 23 552 0 0,-34 304-144 0 0,45-427-964 0 0,0-57-57 0 0,30-32 221 0 0,4-2-213 0 0,0 0 0 0 0,3 3 0 0 0,0 1 1 0 0,2 1-1 0 0,1 3 0 0 0,23-11 5 0 0,-51 30-13 0 0,0 1 1 0 0,1 1-1 0 0,-1 0 1 0 0,1 0 0 0 0,0 1-1 0 0,0 1 1 0 0,0 0-1 0 0,0 1 1 0 0,11 1 12 0 0,-22 0-1 0 0,0 0 1 0 0,0 1-1 0 0,0 0 0 0 0,1-1 1 0 0,-1 1-1 0 0,0 0 1 0 0,0 0-1 0 0,0 0 0 0 0,0 0 1 0 0,-1 0-1 0 0,1 0 0 0 0,0 1 1 0 0,0-1-1 0 0,-1 1 1 0 0,1-1-1 0 0,0 1 0 0 0,-1-1 1 0 0,0 1-1 0 0,1 0 1 0 0,-1 0-1 0 0,0 0 0 0 0,0 0 1 0 0,0 0-1 0 0,0 0 1 0 0,0 0-1 0 0,-1 0 0 0 0,1 0 1 0 0,-1 0-1 0 0,1 1 1 0 0,-1-1-1 0 0,0 0 0 0 0,0 0 1 0 0,0 0-1 0 0,0 1 0 0 0,0-1 1 0 0,-10 82 270 0 0,-76 59 297 0 0,73-127-519 0 0,-1 0 0 0 0,0-1 0 0 0,-1 0 1 0 0,-1-2-1 0 0,0 1 0 0 0,-1-2 1 0 0,0 0-1 0 0,-1-1 0 0 0,0-1 0 0 0,-2 0-48 0 0,-56-2-427 0 0,40-42-2702 0 0,26 7-980 0 0,4 0-3848 0 0,5 15 1436 0 0</inkml:trace>
  <inkml:trace contextRef="#ctx0" brushRef="#br0" timeOffset="1644.081">3167 26 8146 0 0,'0'0'892'0'0,"0"0"-169"0"0,0 0 309 0 0,0 0 462 0 0,0 0 243 0 0,0 0-78 0 0,0 0-258 0 0,0 0-286 0 0,0 0-255 0 0,0 0-167 0 0,0 0-110 0 0,9 33-51 0 0,27 105-49 0 0,-27-39 358 0 0,-13-42-554 0 0,-2 0 0 0 0,-2 0 0 0 0,-3-1-1 0 0,-7 17-286 0 0,-20 116 139 0 0,20-13-1310 0 0,18-176 614 0 0,9-1-2367 0 0,2-15-928 0 0,-4 4-2268 0 0,-3 5-1125 0 0</inkml:trace>
  <inkml:trace contextRef="#ctx0" brushRef="#br0" timeOffset="1998.147">3293 844 960 0 0,'0'0'2525'0'0,"0"0"-665"0"0,0 0-130 0 0,0 0 308 0 0,0 0 282 0 0,0 0-1 0 0,0 0-273 0 0,0 0-394 0 0,0 0-371 0 0,0 0-262 0 0,34 7-183 0 0,109 21-117 0 0,-139-27-670 0 0,0 0 1 0 0,-1 0 0 0 0,1-1 0 0 0,0 1 0 0 0,0-1 0 0 0,0 1 0 0 0,0-1 0 0 0,-1 0 0 0 0,1-1-1 0 0,0 1 1 0 0,0-1 0 0 0,0 0 0 0 0,-1 0 0 0 0,1 0 0 0 0,0 0 0 0 0,-1 0 0 0 0,1-1-1 0 0,-1 0 1 0 0,1 0-50 0 0,7-4 191 0 0,0 2-109 0 0,0 0-1 0 0,0-1 0 0 0,0-1 0 0 0,-1 0 1 0 0,0 0-1 0 0,0-1 0 0 0,0 0 0 0 0,-1-1 1 0 0,0 0-1 0 0,-1 0 0 0 0,1-1 0 0 0,-2 0 1 0 0,1 0-1 0 0,-1-1 0 0 0,-1 0 0 0 0,0-1 1 0 0,0 1-1 0 0,-1-1 0 0 0,0 0 0 0 0,-1 0 0 0 0,0-1 1 0 0,-1 1-1 0 0,0-1 0 0 0,0-4-81 0 0,-3 13-12 0 0,1 0 0 0 0,-1 0 0 0 0,0 0 0 0 0,0 0-1 0 0,0 0 1 0 0,0 0 0 0 0,0-1 0 0 0,0 1 0 0 0,-1 0 0 0 0,0 0 0 0 0,0 0-1 0 0,0 0 1 0 0,0 0 0 0 0,0 0 0 0 0,0 1 0 0 0,-1-1 0 0 0,1 0-1 0 0,-1 1 1 0 0,0-1 0 0 0,0 1 0 0 0,0-1 0 0 0,0 1 0 0 0,0 0-1 0 0,0 0 1 0 0,-1 0 0 0 0,1 0 0 0 0,-1 0 0 0 0,0 0 0 0 0,1 1 0 0 0,-1-1-1 0 0,0 1 1 0 0,0 0 0 0 0,0 0 0 0 0,0 0 0 0 0,-2 0 12 0 0,-3 0-58 0 0,-1 0 1 0 0,1 1-1 0 0,0 0 0 0 0,0 1 1 0 0,-1-1-1 0 0,1 2 0 0 0,0-1 1 0 0,0 1-1 0 0,0 0 0 0 0,0 1 1 0 0,0 0-1 0 0,1 0 1 0 0,-1 1-1 0 0,1 0 0 0 0,0 0 1 0 0,0 1-1 0 0,0 0 0 0 0,1 0 1 0 0,-1 0-1 0 0,-1 4 58 0 0,-9 7-85 0 0,1 1 0 0 0,1 1 0 0 0,1 1 0 0 0,1 0 0 0 0,0 0 0 0 0,-7 17 85 0 0,16-30-39 0 0,0-1-1 0 0,1 1 1 0 0,-1-1 0 0 0,1 1 0 0 0,1 0-1 0 0,-1 0 1 0 0,1 1 0 0 0,0-1 0 0 0,0 0-1 0 0,1 1 1 0 0,0-1 0 0 0,0 1 0 0 0,0 0-1 0 0,1-1 1 0 0,0 1 0 0 0,0-1 0 0 0,1 1-1 0 0,0 0 1 0 0,0-1 0 0 0,1 0 0 0 0,-1 1-1 0 0,1-1 1 0 0,1 0 0 0 0,-1 0 0 0 0,1 0 0 0 0,0 0-1 0 0,0 0 1 0 0,1 0 0 0 0,0-1 0 0 0,0 0-1 0 0,0 0 1 0 0,1 0 0 0 0,2 3 39 0 0,5 0-451 0 0,0 0 0 0 0,1-1 0 0 0,-1 0 0 0 0,1-1 0 0 0,1-1 1 0 0,-1 0-1 0 0,1 0 0 0 0,0-1 0 0 0,13 1 451 0 0,25 2-4564 0 0,-1-5-3599 0 0,-35-2 3938 0 0</inkml:trace>
  <inkml:trace contextRef="#ctx0" brushRef="#br0" timeOffset="2552.233">3867 984 4881 0 0,'0'0'1670'0'0,"0"0"-479"0"0,0 0 126 0 0,0 0 401 0 0,0 0 176 0 0,0 0-167 0 0,0 0-447 0 0,0 0-433 0 0,0 0-250 0 0,0 0-109 0 0,0 0-15 0 0,0 0 27 0 0,0 0 9 0 0,7-5-42 0 0,105-87 920 0 0,-71 56-936 0 0,1 2 0 0 0,2 2 0 0 0,42-23-451 0 0,-85 53 4 0 0,0 1-1 0 0,0 0 1 0 0,0 0-1 0 0,0 0 0 0 0,0 1 1 0 0,1-1-1 0 0,-1 0 1 0 0,0 0-1 0 0,0 1 1 0 0,0-1-1 0 0,1 1 0 0 0,-1-1 1 0 0,0 1-1 0 0,1-1 1 0 0,-1 1-1 0 0,1 0 0 0 0,-1-1 1 0 0,0 1-1 0 0,1 0 1 0 0,-1 0-1 0 0,1 0 0 0 0,-1 0 1 0 0,0 1-1 0 0,1-1 1 0 0,-1 0-1 0 0,1 0 0 0 0,-1 1 1 0 0,0-1-1 0 0,0 1 1 0 0,1-1-1 0 0,-1 1 0 0 0,0 0 1 0 0,0 0-1 0 0,1-1 1 0 0,-1 1-1 0 0,0 0 1 0 0,0 0-1 0 0,0 0 0 0 0,0 0 1 0 0,0 0-1 0 0,0 0 1 0 0,-1 0-1 0 0,1 1 0 0 0,0-1 1 0 0,0 0-1 0 0,-1 0 1 0 0,1 1-1 0 0,-1-1 0 0 0,1 0 1 0 0,-1 1-1 0 0,0-1 1 0 0,1 0-1 0 0,-1 1 0 0 0,0 0-3 0 0,0 27 105 0 0,-1-26-103 0 0,0-1 0 0 0,1 1 0 0 0,-1 0 0 0 0,1-1 0 0 0,-1 1 0 0 0,1-1 0 0 0,0 1 0 0 0,0 0 1 0 0,0 0-1 0 0,0-1 0 0 0,0 1 0 0 0,0 0 0 0 0,1-1 0 0 0,0 1 0 0 0,-1-1 0 0 0,1 1 0 0 0,0-1 0 0 0,0 1 0 0 0,0-1 0 0 0,1 1 0 0 0,-1-1 0 0 0,1 0 0 0 0,-1 0 0 0 0,1 0 0 0 0,0 0 0 0 0,-1 0 0 0 0,1 0 0 0 0,0 0 0 0 0,0 0 0 0 0,1-1 0 0 0,-1 1 0 0 0,0-1 0 0 0,0 0 0 0 0,1 1 0 0 0,-1-1 0 0 0,1 0 0 0 0,-1 0 0 0 0,1-1 0 0 0,-1 1 0 0 0,1 0 1 0 0,1-1-3 0 0,8-1 20 0 0,0-1 0 0 0,0-1 0 0 0,0 1 0 0 0,-1-2 1 0 0,1 0-1 0 0,-1 0 0 0 0,0-1 0 0 0,0-1 1 0 0,0 1-1 0 0,2-4-20 0 0,89-33 36 0 0,-99 41-23 0 0,1-1 0 0 0,-1 1 0 0 0,1 0-1 0 0,-1 1 1 0 0,1-1 0 0 0,-1 1 0 0 0,1-1-1 0 0,-1 1 1 0 0,1 0 0 0 0,-1 0 0 0 0,1 1-1 0 0,0-1 1 0 0,-1 1 0 0 0,1 0 0 0 0,-1 0-1 0 0,0 0 1 0 0,1 0 0 0 0,-1 0 0 0 0,0 1 0 0 0,0 0-1 0 0,0-1 1 0 0,0 1 0 0 0,0 0 0 0 0,0 1-1 0 0,0-1 1 0 0,0 0 0 0 0,-1 1 0 0 0,2 2-13 0 0,22 95 961 0 0,-4-4-4474 0 0,-20-94 724 0 0,3-1-7939 0 0,-3-1 3529 0 0</inkml:trace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3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38.3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520 163 8938 0 0,'0'0'1197'0'0,"0"0"-376"0"0,0 0-101 0 0,0 0 232 0 0,0 0 267 0 0,0 0 112 0 0,0 0-112 0 0,0 0-326 0 0,0 0-334 0 0,0 0-259 0 0,0 0-165 0 0,1 2-22 0 0,25 133 1662 0 0,-19-22-1181 0 0,-4 0 1 0 0,-8 53-595 0 0,-33 128-479 0 0,23-201-2467 0 0,6-79 1132 0 0,5-9-1331 0 0,3-1-5571 0 0,1-4 4455 0 0</inkml:trace>
  <inkml:trace contextRef="#ctx0" brushRef="#br0" timeOffset="319.741">0 376 7490 0 0,'0'0'2988'0'0,"0"0"-1834"0"0,0 0-769 0 0,0 0 94 0 0,0 0 331 0 0,0 0 300 0 0,0 0 119 0 0,0 0-96 0 0,0 0-142 0 0,38-15-117 0 0,123-49-109 0 0,-11 18 417 0 0,146-27-193 0 0,-96 36-1227 0 0,-146 30-1469 0 0,-31 6-4776 0 0,-22 1 2561 0 0,-1 0-786 0 0,0 0 187 0 0</inkml:trace>
  <inkml:trace contextRef="#ctx0" brushRef="#br0" timeOffset="698.122">937 1 8018 0 0,'0'0'1195'0'0,"0"0"-413"0"0,0 0-187 0 0,0 0 260 0 0,0 0 317 0 0,-2 33 130 0 0,-7 111-104 0 0,-9 356 1015 0 0,17-480-2215 0 0,0 1 1 0 0,1 0-1 0 0,2 0 0 0 0,0-1 0 0 0,1 1 0 0 0,1-1 0 0 0,0 1 0 0 0,2-1 0 0 0,1-1 0 0 0,0 1 1 0 0,1-1-1 0 0,5 6 2 0 0,-12-23 5 0 0,1 0 1 0 0,-1-1 0 0 0,1 1-1 0 0,0 0 1 0 0,0-1-1 0 0,-1 0 1 0 0,1 1 0 0 0,0-1-1 0 0,0 0 1 0 0,0 0 0 0 0,0 0-1 0 0,1 0 1 0 0,-1-1 0 0 0,0 1-1 0 0,0 0 1 0 0,0-1-1 0 0,1 0 1 0 0,-1 1 0 0 0,0-1-1 0 0,0 0 1 0 0,1 0 0 0 0,-1 0-1 0 0,0-1 1 0 0,0 1 0 0 0,1 0-1 0 0,-1-1 1 0 0,0 0-1 0 0,0 1 1 0 0,0-1 0 0 0,0 0-1 0 0,0 0 1 0 0,0 0 0 0 0,0 0-1 0 0,1-1-5 0 0,68-49 587 0 0,-63 44-548 0 0,56-51 305 0 0,-41 35-252 0 0,1 1 0 0 0,1 1 0 0 0,1 2-1 0 0,1 0 1 0 0,1 2 0 0 0,19-9-92 0 0,-46 25-3 0 0,0 0 1 0 0,1 1-1 0 0,-1-1 0 0 0,0 1 1 0 0,1 0-1 0 0,-1 0 0 0 0,0-1 0 0 0,1 1 1 0 0,-1 0-1 0 0,0 0 0 0 0,1 0 1 0 0,-1 0-1 0 0,0 0 0 0 0,1 1 1 0 0,-1-1-1 0 0,0 0 0 0 0,1 1 0 0 0,-1-1 1 0 0,0 1-1 0 0,1-1 0 0 0,-1 1 1 0 0,0-1-1 0 0,0 1 0 0 0,0 0 1 0 0,0 0-1 0 0,0 0 0 0 0,0 0 0 0 0,0 0 1 0 0,0-1-1 0 0,0 2 0 0 0,0-1 1 0 0,0 0-1 0 0,0 0 0 0 0,-1 0 1 0 0,1 0-1 0 0,0 0 0 0 0,-1 1 0 0 0,1-1 1 0 0,-1 0-1 0 0,0 1 0 0 0,1-1 1 0 0,-1 0-1 0 0,0 1 0 0 0,0-1 1 0 0,0 0-1 0 0,0 1 3 0 0,5 75-433 0 0,-5-66 249 0 0,0 2-352 0 0,5 26-2436 0 0,2-30-1630 0 0,6-2-3473 0 0,-8-4 5981 0 0</inkml:trace>
  <inkml:trace contextRef="#ctx0" brushRef="#br0" timeOffset="1036.575">1668 859 0 0 0,'0'0'347'0'0,"0"0"622"0"0,0 0 376 0 0,0 0 436 0 0,0 0 360 0 0,0 0 83 0 0,0 0-178 0 0,0 0-306 0 0,0 0-330 0 0,0 0-287 0 0,0 0-230 0 0,33-8-180 0 0,101-27-112 0 0,-81 8 192 0 0,-48 19-587 0 0,-1 2-79 0 0,0 0 1 0 0,0 0-1 0 0,-1-1 1 0 0,0 1 0 0 0,0-1-1 0 0,0 0 1 0 0,-1 0-1 0 0,0 0 1 0 0,0 0-1 0 0,-1 0 1 0 0,1-1-1 0 0,-2 1 1 0 0,1 0-1 0 0,-1-1 1 0 0,0 1-1 0 0,-2-6-127 0 0,2 9-14 0 0,0 1-1 0 0,-1-1 0 0 0,0 0 1 0 0,0 0-1 0 0,0 1 0 0 0,0-1 1 0 0,-1 0-1 0 0,0 1 0 0 0,1-1 1 0 0,-1 1-1 0 0,0 0 0 0 0,-1 0 1 0 0,1 0-1 0 0,0 0 0 0 0,-1 0 1 0 0,0 0-1 0 0,0 0 0 0 0,0 1 1 0 0,0 0-1 0 0,0-1 0 0 0,0 1 1 0 0,0 0-1 0 0,-1 1 0 0 0,1-1 1 0 0,-1 1-1 0 0,0-1 0 0 0,1 1 1 0 0,-1 0-1 0 0,0 0 0 0 0,0 1 1 0 0,1-1-1 0 0,-3 1 15 0 0,-1-1-43 0 0,1 1 0 0 0,-1 0-1 0 0,1 1 1 0 0,-1 0 0 0 0,0 0 0 0 0,1 0 0 0 0,0 1-1 0 0,-1-1 1 0 0,1 2 0 0 0,0-1 0 0 0,0 1 0 0 0,0 0-1 0 0,0 0 1 0 0,0 0 0 0 0,1 1 0 0 0,0 0 0 0 0,-1 0-1 0 0,2 1 1 0 0,-1-1 0 0 0,0 1 0 0 0,1 0 0 0 0,0 0-1 0 0,0 0 1 0 0,0 1 0 0 0,1 0 0 0 0,0 0 0 0 0,0-1-1 0 0,-1 3 44 0 0,-1 0-43 0 0,0-1-1 0 0,0 1 1 0 0,0-1 0 0 0,1 2-1 0 0,1-1 1 0 0,-1 0-1 0 0,1 1 1 0 0,0-1-1 0 0,1 1 1 0 0,0 0 0 0 0,1 0-1 0 0,0-1 1 0 0,0 1-1 0 0,1 0 1 0 0,0 0-1 0 0,0 0 1 0 0,1 0-1 0 0,0 0 1 0 0,1 0 0 0 0,0 0-1 0 0,0 0 1 0 0,1-1-1 0 0,0 1 1 0 0,0-1-1 0 0,1 0 1 0 0,1 0 0 0 0,-1 0-1 0 0,4 5 44 0 0,6-4-33 0 0,0-1 0 0 0,1 0 0 0 0,0-1 0 0 0,0 0 0 0 0,0-2 0 0 0,1 1 0 0 0,0-2 0 0 0,0 0 0 0 0,0-1 0 0 0,0-1 0 0 0,0 0 0 0 0,1-1 0 0 0,-1-1 0 0 0,1 0 0 0 0,15-3 33 0 0,-5 3-76 0 0,103-11-1994 0 0,-46-4-5588 0 0,-53 8 480 0 0</inkml:trace>
</inkml:ink>
</file>

<file path=ppt/ink/ink3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0.9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10 998 0 0 0,'0'0'1732'0'0,"0"0"-186"0"0,0 0-70 0 0,0 0 103 0 0,0 0 208 0 0,0 0 75 0 0,0 0-133 0 0,0 0-221 0 0,0 0-268 0 0,0 0-232 0 0,0 0-150 0 0,0 0-90 0 0,0 0-51 0 0,-9-19 1564 0 0,10-1-2156 0 0,2 0 1 0 0,1 0-1 0 0,0 0 1 0 0,2 1 0 0 0,0 0-1 0 0,1 0 1 0 0,1 0-1 0 0,0 1 1 0 0,2 0-1 0 0,0 1 1 0 0,1 0-1 0 0,0 0 1 0 0,2 1-1 0 0,0 1 1 0 0,1 0-1 0 0,0 1 1 0 0,1 0-1 0 0,7-3-125 0 0,-17 12-16 0 0,1 0 1 0 0,0 1-1 0 0,0 0 0 0 0,0 0 1 0 0,0 0-1 0 0,1 1 0 0 0,-1 0 0 0 0,1 0 1 0 0,0 1-1 0 0,0 0 0 0 0,0 0 0 0 0,0 1 1 0 0,1-1-1 0 0,2 1 16 0 0,-8 3-16 0 0,1 1 1 0 0,-1-1-1 0 0,0 0 0 0 0,0 1 1 0 0,0-1-1 0 0,0 1 0 0 0,0 0 0 0 0,-1-1 1 0 0,1 1-1 0 0,-1 0 0 0 0,1 0 1 0 0,-1 0-1 0 0,0 0 0 0 0,0 0 1 0 0,-1 0-1 0 0,1 1 0 0 0,0-1 0 0 0,-1 0 1 0 0,0 0-1 0 0,0 1 0 0 0,0 2 16 0 0,0-5-1 0 0,-4 182 35 0 0,4-182-43 0 0,0 0 0 0 0,0 0 0 0 0,1 0 1 0 0,-1 0-1 0 0,0 0 0 0 0,0 0 1 0 0,1 0-1 0 0,-1 0 0 0 0,0-1 0 0 0,1 1 1 0 0,-1 0-1 0 0,1 0 0 0 0,-1 0 0 0 0,1-1 1 0 0,-1 1-1 0 0,1 0 0 0 0,0 0 0 0 0,-1-1 1 0 0,1 1-1 0 0,0-1 0 0 0,0 1 1 0 0,-1 0-1 0 0,1-1 0 0 0,0 0 0 0 0,0 1 1 0 0,0-1-1 0 0,0 1 0 0 0,0-1 0 0 0,0 0 1 0 0,0 0-1 0 0,-1 1 0 0 0,1-1 0 0 0,0 0 1 0 0,0 0-1 0 0,0 0 0 0 0,0 0 1 0 0,0 0-1 0 0,0 0 0 0 0,0 0 0 0 0,0-1 1 0 0,0 1-1 0 0,0 0 0 0 0,0-1 0 0 0,0 1 1 0 0,0 0-1 0 0,-1-1 0 0 0,1 1 0 0 0,0-1 1 0 0,0 1 8 0 0,45-22 80 0 0,101-102 30 0 0,-124 106-120 0 0,-18 13-7 0 0,0 0 1 0 0,0 1 0 0 0,1 0-1 0 0,0 0 1 0 0,0 0 0 0 0,0 0 0 0 0,0 1-1 0 0,1 0 1 0 0,-1 0 0 0 0,1 1-1 0 0,0 0 1 0 0,0 0 0 0 0,0 1 0 0 0,6-1 16 0 0,-12 3-1 0 0,1 1 1 0 0,0-1-1 0 0,-1 1 1 0 0,1 0-1 0 0,-1 0 0 0 0,1 0 1 0 0,-1 0-1 0 0,0 0 1 0 0,0 0-1 0 0,0 0 1 0 0,0 0-1 0 0,0 0 1 0 0,0 0-1 0 0,-1 1 1 0 0,1-1-1 0 0,-1 0 1 0 0,0 0-1 0 0,1 1 1 0 0,-1-1-1 0 0,0 0 1 0 0,0 1-1 0 0,-1-1 1 0 0,1 0-1 0 0,0 1 1 0 0,-1 0 0 0 0,1 4 5 0 0,-1 32 4 0 0,0-32-33 0 0,0 1 0 0 0,1 0 0 0 0,0-1 0 0 0,0 1 0 0 0,1 0 0 0 0,-1-1 0 0 0,2 1 0 0 0,-1-1 0 0 0,1 1 0 0 0,0-1 0 0 0,1 1 0 0 0,0-1 0 0 0,2 3 24 0 0,35 1-4471 0 0,-13-22-6472 0 0,-19 4 5311 0 0</inkml:trace>
  <inkml:trace contextRef="#ctx0" brushRef="#br0" timeOffset="330.753">1009 829 0 0 0,'0'0'1908'0'0,"0"0"-246"0"0,0 0 208 0 0,0 0 310 0 0,0 0 171 0 0,0 0-133 0 0,0 0-400 0 0,0 0-404 0 0,0 0-330 0 0,0 0-252 0 0,34-10-173 0 0,101-33-136 0 0,-78 12 97 0 0,-49 23-438 0 0,-5 4-104 0 0,0 0 0 0 0,1 1 0 0 0,-2-1 0 0 0,1 0 0 0 0,0-1 0 0 0,-1 1 0 0 0,0 0 0 0 0,0-1 0 0 0,0 1 0 0 0,-1-1 0 0 0,1 0 0 0 0,-1 1 0 0 0,0-1 0 0 0,0 0 0 0 0,-1 0 0 0 0,1 0 0 0 0,-1 1 0 0 0,0-1 0 0 0,-1 0-1 0 0,0-2-77 0 0,1 5-17 0 0,0-1-1 0 0,-1 1 0 0 0,1 0 0 0 0,-1 0 0 0 0,0 0 0 0 0,1-1 0 0 0,-1 1 0 0 0,0 0 0 0 0,0 0 0 0 0,-1 0 0 0 0,1 0 0 0 0,0 1 0 0 0,-1-1 0 0 0,1 0 0 0 0,-1 0 1 0 0,0 1-1 0 0,1-1 0 0 0,-1 1 0 0 0,0 0 0 0 0,0-1 0 0 0,0 1 0 0 0,0 0 0 0 0,0 0 0 0 0,0 0 0 0 0,0 0 0 0 0,0 1 0 0 0,0-1 0 0 0,-1 1 0 0 0,1-1 1 0 0,0 1-1 0 0,0-1 0 0 0,-2 1 18 0 0,-75 5-1198 0 0,65 2 1061 0 0,0 0-1 0 0,1 2 1 0 0,0-1 0 0 0,0 2-1 0 0,1-1 1 0 0,0 2-1 0 0,1 0 1 0 0,0 0-1 0 0,1 1 1 0 0,0 0-1 0 0,1 1 1 0 0,0 0-1 0 0,1 1 138 0 0,3-9-111 0 0,1 1-1 0 0,1 0 0 0 0,-1 0 0 0 0,1 0 0 0 0,0 0 1 0 0,1 0-1 0 0,-1 1 0 0 0,1-1 0 0 0,0 1 0 0 0,1 0 0 0 0,0 0 1 0 0,0 0-1 0 0,0-1 0 0 0,1 1 0 0 0,0 0 0 0 0,0 0 1 0 0,1 0-1 0 0,0 0 0 0 0,0 0 0 0 0,1-1 0 0 0,-1 1 1 0 0,2 0-1 0 0,-1-1 0 0 0,1 1 0 0 0,0-1 0 0 0,0 0 1 0 0,0 0-1 0 0,1 0 0 0 0,0-1 0 0 0,0 1 0 0 0,1-1 1 0 0,-1 0-1 0 0,1 0 0 0 0,0 0 0 0 0,1-1 0 0 0,-1 0 0 0 0,6 3 112 0 0,7-2-192 0 0,0-1 0 0 0,1-1-1 0 0,-1 0 1 0 0,1-2-1 0 0,0 0 1 0 0,0-1-1 0 0,-1-1 1 0 0,1 0 0 0 0,0-2-1 0 0,-1 0 1 0 0,0-1-1 0 0,1-1 1 0 0,-2-1-1 0 0,1 0 1 0 0,-1-2 0 0 0,0 1-1 0 0,5-5 193 0 0,75-46-8908 0 0,-79 42 7902 0 0</inkml:trace>
  <inkml:trace contextRef="#ctx0" brushRef="#br0" timeOffset="628.943">1816 22 11979 0 0,'0'0'2524'0'0,"0"0"-1805"0"0,0 0-667 0 0,0 0 55 0 0,0 0 289 0 0,0 0 253 0 0,0 0 114 0 0,0 0 43 0 0,0 0-48 0 0,0 0-94 0 0,1 33-77 0 0,4 106-91 0 0,17 182 765 0 0,21-44-1908 0 0,-26-186-1776 0 0,-14-73-509 0 0,-3-14-1807 0 0,1 1-4454 0 0,-1-5 7366 0 0</inkml:trace>
  <inkml:trace contextRef="#ctx0" brushRef="#br0" timeOffset="875.825">1473 571 10882 0 0,'0'0'991'0'0,"0"0"-705"0"0,0 0-209 0 0,0 0 318 0 0,0 0 292 0 0,0 0 85 0 0,0 0-40 0 0,0 0-88 0 0,37-2-124 0 0,116-7-78 0 0,-107 6-296 0 0,-1-2 0 0 0,0-1 0 0 0,0-3 0 0 0,-1-2 0 0 0,0-2 0 0 0,2-3-146 0 0,-46 16 0 0 0,205-89-1872 0 0,-143 47-1805 0 0,-8-6-3608 0 0,-36 30 3826 0 0,-4 5 2448 0 0</inkml:trace>
  <inkml:trace contextRef="#ctx0" brushRef="#br0" timeOffset="1179.533">2383 0 432 0 0,'0'0'3069'0'0,"0"0"6"0"0,0 0-233 0 0,0 0-448 0 0,0 0-512 0 0,0 0-475 0 0,0 0-295 0 0,0 0-151 0 0,0 0-90 0 0,0 0-95 0 0,0 0-122 0 0,0 0-113 0 0,-14 32-102 0 0,-42 102-50 0 0,29-31 248 0 0,18-28-409 0 0,3 1 1 0 0,3-1-1 0 0,6 44-228 0 0,-3-102-19 0 0,1 0 1 0 0,1 0-1 0 0,0 0 0 0 0,1-1 1 0 0,1 1-1 0 0,0-1 0 0 0,1 0 1 0 0,1 0-1 0 0,1-1 0 0 0,0 1 1 0 0,1-1-1 0 0,3 4 19 0 0,-8-16 0 0 0,-1-1 0 0 0,0 0 0 0 0,1 1 0 0 0,-1-1 0 0 0,1 0 0 0 0,-1 0 0 0 0,1-1 0 0 0,0 1 0 0 0,0 0 0 0 0,0-1 0 0 0,0 0 0 0 0,0 0-1 0 0,0 0 1 0 0,0 0 0 0 0,1 0 0 0 0,-1 0 0 0 0,0-1 0 0 0,0 0 0 0 0,1 1 0 0 0,-1-1 0 0 0,0-1 0 0 0,1 1 0 0 0,-1 0 0 0 0,0-1 0 0 0,0 0 0 0 0,0 1 0 0 0,1-1 0 0 0,-1 0 0 0 0,0-1 0 0 0,0 1 0 0 0,2-2 0 0 0,87-58 570 0 0,-91 60-568 0 0,44-42 134 0 0,43-27 80 0 0,-87 69-219 0 0,0 1 0 0 0,0-1 0 0 0,0 0-1 0 0,0 1 1 0 0,0-1 0 0 0,0 1 0 0 0,0-1 0 0 0,0 1 0 0 0,0-1 0 0 0,1 1 0 0 0,-1 0-1 0 0,0 0 1 0 0,0 0 0 0 0,0-1 0 0 0,0 1 0 0 0,0 0 0 0 0,1 0 0 0 0,-1 1 0 0 0,0-1 0 0 0,0 0-1 0 0,0 0 1 0 0,0 0 0 0 0,0 1 0 0 0,0-1 0 0 0,0 1 0 0 0,1-1 0 0 0,-1 1 0 0 0,0-1-1 0 0,-1 1 1 0 0,1-1 0 0 0,0 1 0 0 0,0 0 0 0 0,0 0 0 0 0,0-1 0 0 0,0 1 0 0 0,-1 0 0 0 0,1 0-1 0 0,0 0 1 0 0,-1 0 0 0 0,1 0 0 0 0,0 0 0 0 0,-1 0 0 0 0,0 0 0 0 0,1 0 0 0 0,-1 0 0 0 0,0 0-1 0 0,1 2 4 0 0,0 62-528 0 0,-2-44 43 0 0,1-11-106 0 0,4 28-2322 0 0,15-27-6734 0 0,-9-11 4186 0 0,-4 0 2368 0 0</inkml:trace>
  <inkml:trace contextRef="#ctx0" brushRef="#br0" timeOffset="1461.533">3047 578 3561 0 0,'0'0'2088'0'0,"0"0"-806"0"0,0 0-213 0 0,0 0 57 0 0,0 0-6 0 0,0 0-209 0 0,0 0-363 0 0,0 0-297 0 0,0 0-184 0 0,-23 35-86 0 0,-70 106-48 0 0,62-78-134 0 0,31-55 131 0 0,0-6 58 0 0,-1 1 0 0 0,1-1 0 0 0,0 1-1 0 0,0-1 1 0 0,0 0 0 0 0,0 1 0 0 0,1-1-1 0 0,-1 0 1 0 0,0 1 0 0 0,1-1-1 0 0,0 0 1 0 0,-1 1 0 0 0,1-1 0 0 0,0 0-1 0 0,0 0 1 0 0,0 0 0 0 0,1 1-1 0 0,-1-1 1 0 0,1-1 0 0 0,-1 1 0 0 0,1 0-1 0 0,-1 0 1 0 0,1 0 0 0 0,0-1-1 0 0,0 1 1 0 0,0-1 0 0 0,0 0 0 0 0,0 1-1 0 0,0-1 1 0 0,0 0 0 0 0,0 0-1 0 0,0 0 1 0 0,1-1 0 0 0,-1 1 0 0 0,0 0-1 0 0,1-1 1 0 0,-1 0 0 0 0,1 1-1 0 0,-1-1 1 0 0,0 0 0 0 0,1 0 0 0 0,-1 0-1 0 0,2-1 13 0 0,3 1 325 0 0,1 0 0 0 0,-1-1 0 0 0,1 0 0 0 0,0 0 0 0 0,-1 0 0 0 0,0-1 0 0 0,1-1 0 0 0,-1 1 0 0 0,0-1 0 0 0,0 0 0 0 0,0-1 1 0 0,-1 0-1 0 0,1 0 0 0 0,-1 0 0 0 0,0-1 0 0 0,0 1 0 0 0,3-5-325 0 0,0 2 231 0 0,-1 0 0 0 0,0-1 1 0 0,-1 0-1 0 0,1 0 1 0 0,-2-1-1 0 0,1 0 0 0 0,-1 0 1 0 0,0 0-1 0 0,-1-1 1 0 0,0 1-1 0 0,-1-1 0 0 0,0-1 1 0 0,-1 1-1 0 0,0-1 1 0 0,0 1-1 0 0,-1-1 1 0 0,0 0-1 0 0,-1 0 0 0 0,-1 1 1 0 0,1-1-1 0 0,-2 0 1 0 0,1 0-1 0 0,-2-5-231 0 0,0 11-113 0 0,0 0 0 0 0,0 0 0 0 0,0 0-1 0 0,-1 0 1 0 0,0 0 0 0 0,0 0 0 0 0,0 0 0 0 0,0 1 0 0 0,-1 0 0 0 0,0 0-1 0 0,0 0 1 0 0,0 0 0 0 0,0 0 0 0 0,0 1 0 0 0,-1 0 0 0 0,-4-3 113 0 0,-21-8-3917 0 0,-1 6-4403 0 0,22 8 381 0 0</inkml:trace>
  <inkml:trace contextRef="#ctx0" brushRef="#br0" timeOffset="1927.869">3522 637 13011 0 0,'0'0'1104'0'0,"0"0"-533"0"0,0 0-224 0 0,0 0-78 0 0,0 0-74 0 0,0 0-74 0 0,0 0-86 0 0,0 0-49 0 0,0 0-24 0 0,0 0-21 0 0,0 0-33 0 0,0 0-41 0 0,0 0-15 0 0,-30 33-42 0 0,-90 102-9 0 0,88-81-99 0 0,34-48 216 0 0,-2-3 89 0 0,1-1 0 0 0,-1 1 0 0 0,1-1 0 0 0,0 0 0 0 0,0 0 0 0 0,0 1-1 0 0,0-1 1 0 0,0 0 0 0 0,0 0 0 0 0,0 0 0 0 0,1 0 0 0 0,-1 0 0 0 0,1 0 0 0 0,0-1-1 0 0,-1 1 1 0 0,1 0 0 0 0,0-1 0 0 0,0 1 0 0 0,0-1 0 0 0,0 0 0 0 0,0 1-1 0 0,0-1 1 0 0,0 0 0 0 0,1-1 0 0 0,-1 1 0 0 0,0 0 0 0 0,1 0 0 0 0,-1-1-1 0 0,0 0 1 0 0,1 1 0 0 0,-1-1 0 0 0,1 0 0 0 0,1 0-7 0 0,81-17 3194 0 0,-65 4-2749 0 0,0-1 0 0 0,0-1-1 0 0,-1-1 1 0 0,-1-1 0 0 0,-1-1 0 0 0,-1 0-1 0 0,0-1 1 0 0,-1-1 0 0 0,-1 0 0 0 0,-1-1 0 0 0,-1 0-1 0 0,-1-1 1 0 0,-1-1 0 0 0,0 1 0 0 0,-2-2-1 0 0,0-3-444 0 0,9-27-45 0 0,-3 0 1 0 0,-3 0-1 0 0,-1-2 0 0 0,-4 1 0 0 0,-1-1 0 0 0,-3-27 45 0 0,-1 79-43 0 0,0 0 0 0 0,-1-1 1 0 0,0 1-1 0 0,0-1 0 0 0,0 1 0 0 0,0-1 0 0 0,0 1 1 0 0,-1-1-1 0 0,0 1 0 0 0,0 0 0 0 0,0-1 1 0 0,-1 1-1 0 0,1 0 0 0 0,-1 0 0 0 0,0 0 0 0 0,0 0 1 0 0,-1 0-1 0 0,1 0 0 0 0,-1 1 0 0 0,0-1 1 0 0,0 1-1 0 0,0-1 0 0 0,0 1 0 0 0,0 0 0 0 0,-1 1 1 0 0,1-1-1 0 0,-1 0 0 0 0,0 1 0 0 0,0 0 1 0 0,0 0-1 0 0,0 0 0 0 0,0 0 0 0 0,-1 1 0 0 0,1 0 1 0 0,0 0-1 0 0,-1 0 0 0 0,1 0 0 0 0,-1 1 1 0 0,0-1 42 0 0,-6 4-123 0 0,0 1 0 0 0,1 0 0 0 0,0 1 0 0 0,0 0 0 0 0,0 0 0 0 0,0 1 0 0 0,1 0 0 0 0,0 1 0 0 0,0 0 0 0 0,1 0 0 0 0,-1 1 0 0 0,2 0 0 0 0,-1 1 0 0 0,1 0 0 0 0,1 0 0 0 0,-3 4 123 0 0,-1-2-38 0 0,1 1 0 0 0,1-1-1 0 0,0 2 1 0 0,0-1-1 0 0,1 1 1 0 0,1 0-1 0 0,0 0 1 0 0,1 1-1 0 0,0 0 1 0 0,1 0-1 0 0,1 0 1 0 0,0 0-1 0 0,1 1 1 0 0,0-1-1 0 0,2 1 1 0 0,-1 0-1 0 0,2-1 1 0 0,0 1-1 0 0,0-1 1 0 0,2 1-1 0 0,0-1 1 0 0,0 0-1 0 0,1 0 1 0 0,1 0 0 0 0,1 0-1 0 0,0-1 1 0 0,0 0-1 0 0,1 0 1 0 0,1-1-1 0 0,0 0 1 0 0,1 0-1 0 0,0-1 1 0 0,1 0-1 0 0,7 6 39 0 0,4-2-199 0 0,0 0 0 0 0,2-2-1 0 0,-1-1 1 0 0,2-1 0 0 0,-1-1-1 0 0,1-1 1 0 0,18 4 199 0 0,50 4-10038 0 0,-73-17 1747 0 0</inkml:trace>
</inkml:ink>
</file>

<file path=ppt/ink/ink3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8.6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126 575 0 0 0,'0'0'740'0'0,"0"0"-237"0"0,0 0-155 0 0,0 0 65 0 0,0 0 196 0 0,0 0 181 0 0,0 0 37 0 0,0 0-68 0 0,0 0-156 0 0,0 0-187 0 0,0 0-145 0 0,0 0-75 0 0,-17 24-36 0 0,-53 73 4 0 0,42-23 267 0 0,26-70-317 0 0,0 1 0 0 0,1 0 0 0 0,-1-1 1 0 0,1 1-1 0 0,0 0 0 0 0,0 0 1 0 0,1 0-1 0 0,0 0 0 0 0,-1 0 0 0 0,2 0 1 0 0,-1 0-1 0 0,0 0 0 0 0,1 0 1 0 0,0 0-1 0 0,0-1 0 0 0,1 1 0 0 0,-1 0 1 0 0,1-1-1 0 0,0 1 0 0 0,0 0 1 0 0,0-1-1 0 0,1 0 0 0 0,0 0 0 0 0,0 0 1 0 0,0 0-1 0 0,0 0 0 0 0,1 0 0 0 0,-1-1 1 0 0,1 0-1 0 0,0 0 0 0 0,0 0 1 0 0,0 0-1 0 0,0 0 0 0 0,0-1 0 0 0,1 0 1 0 0,2 1-115 0 0,0-2 179 0 0,-1-2 1 0 0,0 1-1 0 0,1-1 1 0 0,-1 0-1 0 0,0 0 1 0 0,0-1-1 0 0,0 1 1 0 0,0-2-1 0 0,0 1 1 0 0,0-1 0 0 0,0 1-1 0 0,-1-1 1 0 0,1-1-1 0 0,-1 1 1 0 0,0-1-1 0 0,0 0 1 0 0,0 0-1 0 0,-1-1 1 0 0,1 1-1 0 0,-1-1 1 0 0,0 0-1 0 0,0 0 1 0 0,-1-1-1 0 0,0 1 1 0 0,0-1-1 0 0,2-2-179 0 0,1-3 46 0 0,0 0 0 0 0,0 0 0 0 0,-1-1 0 0 0,-1 1 0 0 0,0-1 0 0 0,0 0 0 0 0,-1 0-1 0 0,-1 0 1 0 0,0-1 0 0 0,0 1 0 0 0,-1-1 0 0 0,-1-6-46 0 0,-1 11-252 0 0,0 0 0 0 0,0 0 0 0 0,-1 0 0 0 0,0 0 0 0 0,0 0 0 0 0,-1 0 0 0 0,0 0 1 0 0,0 1-1 0 0,0-1 0 0 0,-1 1 0 0 0,-1 0 0 0 0,-3-4 252 0 0,2 2-669 0 0,0 0-1 0 0,0 1 1 0 0,-1 0 0 0 0,-1 0 0 0 0,1 1 0 0 0,-1 0-1 0 0,0 0 1 0 0,-1 1 0 0 0,0 0 0 0 0,0 1 0 0 0,0-1-1 0 0,0 2 1 0 0,-1-1 0 0 0,0 2 0 0 0,-7-3 669 0 0,112-35 6285 0 0,-56 27-5219 0 0,0-3 0 0 0,-1-1 1 0 0,-1-2-1 0 0,-1-1 0 0 0,-1-2 0 0 0,3-4-1066 0 0,-25 16 35 0 0,1 0 1 0 0,-2 0-1 0 0,0-1 1 0 0,0 0-1 0 0,-1-1 1 0 0,-1-1-1 0 0,0 0 1 0 0,0 0-1 0 0,-2 0 1 0 0,0-2-1 0 0,0 1 0 0 0,-2-1 1 0 0,0 1-1 0 0,-1-2 1 0 0,0 1-1 0 0,0-7-35 0 0,2-18-204 0 0,-7 40-56 0 0,0 20-1456 0 0,2 128 1371 0 0,20 74 152 0 0,-13-170 196 0 0,12 46 56 0 0,-6 2 0 0 0,-3 0 0 0 0,-5 0 0 0 0,-5 91-59 0 0,-6-155 180 0 0,-2-1 0 0 0,-1 1 0 0 0,-2-2 0 0 0,-1 1 0 0 0,-4 5-180 0 0,11-27 220 0 0,-2-1-1 0 0,0 1 0 0 0,0-1 0 0 0,-1 0 1 0 0,0-1-1 0 0,-1 1 0 0 0,0-1 0 0 0,-1-1 1 0 0,0 1-1 0 0,0-1 0 0 0,-1-1 0 0 0,-2 2-219 0 0,10-9 54 0 0,0 0 0 0 0,0 0 0 0 0,0 0 0 0 0,0-1 0 0 0,0 1-1 0 0,0 0 1 0 0,0-1 0 0 0,0 1 0 0 0,0 0 0 0 0,-1-1 0 0 0,1 1-1 0 0,0-1 1 0 0,0 0 0 0 0,-1 1 0 0 0,1-1 0 0 0,0 0 0 0 0,0 0-1 0 0,-1 0 1 0 0,1 0 0 0 0,0 0 0 0 0,-1 0 0 0 0,1 0-1 0 0,0 0 1 0 0,0-1 0 0 0,-1 1 0 0 0,1 0 0 0 0,0-1 0 0 0,0 1-1 0 0,-1-1 1 0 0,1 1 0 0 0,0-1 0 0 0,0 0 0 0 0,0 1 0 0 0,0-1-1 0 0,0 0 1 0 0,0 0 0 0 0,0 0 0 0 0,0 0 0 0 0,0 0 0 0 0,0 0-1 0 0,1 0 1 0 0,-1 0 0 0 0,0 0 0 0 0,1 0 0 0 0,-1 0-1 0 0,1-1 1 0 0,-1 1 0 0 0,1 0 0 0 0,-1 0 0 0 0,1-2-54 0 0,-12-69 522 0 0,14 34-570 0 0,1 1-1 0 0,2-1 0 0 0,2 0 0 0 0,2 1 0 0 0,0 1 0 0 0,3-1 0 0 0,1 2 1 0 0,2 0-1 0 0,1 0 0 0 0,2 1 0 0 0,1 2 0 0 0,1 0 0 0 0,2 1 0 0 0,5-4 49 0 0,58-59-2470 0 0,-54 66-1227 0 0,1 2-3661 0 0,-18 14 551 0 0</inkml:trace>
</inkml:ink>
</file>

<file path=ppt/ink/ink3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53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324 85 12203 0 0,'0'0'1593'0'0,"0"0"-316"0"0,0 0-80 0 0,0 0 58 0 0,0 0 61 0 0,0 0-115 0 0,0 0-303 0 0,0 0-289 0 0,0 0-229 0 0,0 0-130 0 0,0 0-56 0 0,0 0-2 0 0,0 0 36 0 0,0 18 25 0 0,-1 237 831 0 0,-3 224-1204 0 0,6-454-1257 0 0,-2-25 766 0 0,0 0-122 0 0,0 0-114 0 0,-19-11-8209 0 0,13 5 3771 0 0,1 1-816 0 0</inkml:trace>
  <inkml:trace contextRef="#ctx0" brushRef="#br0" timeOffset="264.775">0 380 11050 0 0,'0'0'1774'0'0,"0"0"-627"0"0,0 0-400 0 0,0 0 65 0 0,0 0 164 0 0,0 0 67 0 0,0 0-108 0 0,0 0-176 0 0,0 0-144 0 0,0 0-81 0 0,32 0-62 0 0,102-1-42 0 0,8-13 367 0 0,34-16-802 0 0,-118 16-3404 0 0,-2-4-5090 0 0,-43 13 3146 0 0,-5-1 528 0 0</inkml:trace>
  <inkml:trace contextRef="#ctx0" brushRef="#br0" timeOffset="620.73">768 1 12891 0 0,'0'0'1432'0'0,"0"0"-605"0"0,0 0-220 0 0,0 0 166 0 0,0 0 170 0 0,0 0 29 0 0,-10 31-118 0 0,-31 101-179 0 0,32-103-451 0 0,1 1 1 0 0,2 0 0 0 0,1 0 0 0 0,1 1-1 0 0,1-1 1 0 0,2 1 0 0 0,1 13-225 0 0,1-17 39 0 0,-2-12-37 0 0,1 0 0 0 0,1 0 1 0 0,1 0-1 0 0,0 0 0 0 0,1 0 0 0 0,0 0 1 0 0,1-1-1 0 0,1 0 0 0 0,0 1 1 0 0,1-2-1 0 0,1 1 0 0 0,0-1 0 0 0,8 12-2 0 0,-12-22 8 0 0,0 0 0 0 0,1 1-1 0 0,-1-1 1 0 0,1-1 0 0 0,0 1-1 0 0,0 0 1 0 0,0-1 0 0 0,0 0-1 0 0,0 0 1 0 0,0 0 0 0 0,1-1-1 0 0,-1 1 1 0 0,1-1 0 0 0,-1 0-1 0 0,1 0 1 0 0,-1 0 0 0 0,1-1-1 0 0,0 0 1 0 0,-1 0 0 0 0,1 0-1 0 0,-1 0 1 0 0,1-1 0 0 0,0 0-1 0 0,-1 0 1 0 0,1 0 0 0 0,2-1-8 0 0,118-60 461 0 0,-77 33-432 0 0,93-34 64 0 0,-139 64-87 0 0,0 1 0 0 0,1-1 0 0 0,-1 0 0 0 0,0 1 0 0 0,1-1 1 0 0,-1 1-1 0 0,0 0 0 0 0,0 0 0 0 0,-1 0 0 0 0,1 0 0 0 0,0 0 0 0 0,-1 0 0 0 0,1 1 0 0 0,-1-1 0 0 0,1 0 0 0 0,-1 1 0 0 0,0-1 0 0 0,0 1 0 0 0,0-1 0 0 0,-1 1 0 0 0,1-1 1 0 0,-1 1-1 0 0,1 0 0 0 0,-1-1 0 0 0,0 1 0 0 0,0 0 0 0 0,0 0 0 0 0,0-1 0 0 0,0 1 0 0 0,-1 0 0 0 0,1-1 0 0 0,-1 1 0 0 0,0 0 0 0 0,0-1 0 0 0,0 1-6 0 0,1 14 38 0 0,0 3-57 0 0,0-15-39 0 0,-1 0-1 0 0,1-1 1 0 0,0 1-1 0 0,0 0 1 0 0,0 0-1 0 0,1 0 1 0 0,-1 0-1 0 0,1 0 1 0 0,1-1-1 0 0,-1 1 1 0 0,1 0-1 0 0,-1-1 1 0 0,1 1-1 0 0,1-1 1 0 0,-1 0 0 0 0,0 0-1 0 0,1 0 1 0 0,2 3 58 0 0,39-8-5854 0 0,-5-23-5944 0 0,-31 16 7873 0 0</inkml:trace>
  <inkml:trace contextRef="#ctx0" brushRef="#br0" timeOffset="870.928">1482 652 0 0 0,'0'0'1436'0'0,"0"0"679"0"0,0 0 395 0 0,0 0 119 0 0,0 0-90 0 0,0 0-262 0 0,0 0-376 0 0,0 0-392 0 0,0 0-338 0 0,0 0-269 0 0,33-7-192 0 0,99-25-150 0 0,-129 31-528 0 0,0 1-1 0 0,0 0 1 0 0,0-1 0 0 0,-1 1-1 0 0,1-1 1 0 0,0 0 0 0 0,-1 0-1 0 0,1 0 1 0 0,0 0 0 0 0,-1-1 0 0 0,0 1-1 0 0,1-1 1 0 0,-1 1 0 0 0,0-1-1 0 0,0 0 1 0 0,1 0 0 0 0,-2 0-1 0 0,1 0 1 0 0,0 0 0 0 0,0 0-1 0 0,-1-1 1 0 0,2-1-32 0 0,1-4 134 0 0,2-2-79 0 0,-1 1-1 0 0,0-1 1 0 0,-1-1 0 0 0,0 1-1 0 0,0 0 1 0 0,-1-1 0 0 0,-1 0-1 0 0,1 0 1 0 0,-2 0 0 0 0,0 0-1 0 0,0 0 1 0 0,-1 0 0 0 0,0 0-1 0 0,-2-9-54 0 0,0 17-43 0 0,0 0-1 0 0,0 1 1 0 0,0-1 0 0 0,0 1-1 0 0,0 0 1 0 0,0 0-1 0 0,-1 0 1 0 0,1 0-1 0 0,-1 0 1 0 0,0 0-1 0 0,1 1 1 0 0,-1-1 0 0 0,0 1-1 0 0,0 0 1 0 0,0 0-1 0 0,0 0 1 0 0,0 0-1 0 0,0 0 1 0 0,0 1-1 0 0,0-1 1 0 0,0 1 0 0 0,-1 0-1 0 0,1 0 1 0 0,0 0-1 0 0,0 0 1 0 0,0 0-1 0 0,0 1 1 0 0,0 0 0 0 0,-1 0-1 0 0,1-1 1 0 0,0 2-1 0 0,1-1 1 0 0,-1 0-1 0 0,0 1 1 0 0,0-1-1 0 0,0 1 1 0 0,1 0 0 0 0,-1 0-1 0 0,1 0 1 0 0,-1 0 43 0 0,-6 6-62 0 0,0 1 0 0 0,0-1 0 0 0,0 2 0 0 0,1-1 0 0 0,1 1 1 0 0,0 0-1 0 0,0 1 0 0 0,1 0 0 0 0,0 0 0 0 0,1 0 0 0 0,0 1 1 0 0,1 0-1 0 0,0-1 0 0 0,1 2 0 0 0,0-1 0 0 0,1 0 0 0 0,0 0 1 0 0,1 1-1 0 0,1-1 0 0 0,0 1 0 0 0,0-1 0 0 0,2 3 62 0 0,1-5-88 0 0,0-1 0 0 0,1 0 0 0 0,1 0 1 0 0,0 0-1 0 0,0 0 0 0 0,0-1 0 0 0,1 0 0 0 0,0 0 0 0 0,1 0 0 0 0,0-1 0 0 0,0 0 0 0 0,1 0 0 0 0,0-1 0 0 0,0 0 0 0 0,0 0 0 0 0,1-1 0 0 0,-1 0 0 0 0,1-1 0 0 0,0 0 0 0 0,1 0 0 0 0,5 1 88 0 0,69 16-1576 0 0,-28-15-3465 0 0,-40-5 2087 0 0,3 2-4385 0 0</inkml:trace>
</inkml:ink>
</file>

<file path=ppt/ink/ink3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49.3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264 347 0 0 0,'0'0'1327'0'0,"0"0"516"0"0,0 0 295 0 0,0 0 58 0 0,0 0-137 0 0,0 0-262 0 0,0 0-289 0 0,0 0-245 0 0,0 0-236 0 0,0 0-216 0 0,0 0-167 0 0,0 0-137 0 0,-32 12-122 0 0,-96 42-108 0 0,124-53-261 0 0,1 1-1 0 0,-1-1 0 0 0,1 1 0 0 0,-1 0 0 0 0,1 0 1 0 0,-1 0-1 0 0,1 0 0 0 0,0 1 0 0 0,0-1 0 0 0,0 1 1 0 0,1 0-1 0 0,-1 0 0 0 0,1 0 0 0 0,-1 0 0 0 0,1 0 1 0 0,0 0-1 0 0,0 1 0 0 0,0-1 0 0 0,0 3-15 0 0,-4 7 60 0 0,-1 1-30 0 0,1 1 0 0 0,0 0 0 0 0,1 0 0 0 0,1 0 0 0 0,0 0 0 0 0,1 1 1 0 0,0 0-1 0 0,2-1 0 0 0,0 1 0 0 0,0 9-30 0 0,2-19-53 0 0,0 0 1 0 0,0 1 0 0 0,1-1-1 0 0,-1 0 1 0 0,1 0-1 0 0,0 0 1 0 0,1-1-1 0 0,0 1 1 0 0,0-1-1 0 0,0 1 1 0 0,0-1-1 0 0,1 0 1 0 0,0 0 0 0 0,0 0-1 0 0,0-1 1 0 0,1 1-1 0 0,0-1 1 0 0,-1 0-1 0 0,1 0 1 0 0,1-1-1 0 0,-1 1 1 0 0,0-1-1 0 0,1-1 1 0 0,0 1 0 0 0,0-1-1 0 0,0 0 1 0 0,0 0-1 0 0,0 0 1 0 0,0-1-1 0 0,0 0 1 0 0,0 0-1 0 0,1-1 1 0 0,2 0 52 0 0,6 0-902 0 0,0-1 0 0 0,0-1 0 0 0,0 0 0 0 0,0-1 0 0 0,-1 0 0 0 0,1-2-1 0 0,-1 0 1 0 0,0 0 0 0 0,-1-1 0 0 0,11-6 902 0 0,41-26-6820 0 0,-43 28 5960 0 0</inkml:trace>
  <inkml:trace contextRef="#ctx0" brushRef="#br0" timeOffset="259.279">672 376 696 0 0,'0'0'1474'0'0,"0"0"-230"0"0,0 0 67 0 0,0 0 240 0 0,0 0 213 0 0,0 0 3 0 0,0 0-188 0 0,0 0-260 0 0,-25 34-214 0 0,-79 104-203 0 0,77-85-195 0 0,26-48-631 0 0,0-1-1 0 0,1 0 1 0 0,-1 1 0 0 0,1-1-1 0 0,0 1 1 0 0,0-1-1 0 0,0 1 1 0 0,1-1 0 0 0,0 1-1 0 0,-1-1 1 0 0,2 0-1 0 0,-1 1 1 0 0,0-1-1 0 0,1 0 1 0 0,0 0 0 0 0,0 0-1 0 0,0 0 1 0 0,0 0-1 0 0,1-1 1 0 0,-1 1 0 0 0,1-1-1 0 0,0 1 1 0 0,0-1-1 0 0,1 0 1 0 0,-1 0 0 0 0,0 0-1 0 0,1-1 1 0 0,0 1-1 0 0,0-1 1 0 0,0 0-1 0 0,0 0 1 0 0,0 0 0 0 0,0 0-1 0 0,1-1-75 0 0,4 1 111 0 0,-1 0 0 0 0,1-1 1 0 0,0 0-1 0 0,0 0 0 0 0,0-1 0 0 0,0 0 0 0 0,0-1 0 0 0,-1 0 0 0 0,1 0 0 0 0,0-1 0 0 0,0 0 0 0 0,-1-1 1 0 0,0 1-1 0 0,1-2 0 0 0,-1 1 0 0 0,0-1 0 0 0,0-1 0 0 0,-1 1 0 0 0,1-1 0 0 0,-1 0 0 0 0,0-1 1 0 0,-1 0-1 0 0,1 0 0 0 0,-1-1 0 0 0,0 1 0 0 0,-1-1 0 0 0,0 0 0 0 0,0-1 0 0 0,0 1 0 0 0,-1-1 1 0 0,0 0-1 0 0,0-1-111 0 0,0 0 7 0 0,0 0 0 0 0,-1 0 1 0 0,0-1-1 0 0,-1 1 0 0 0,0-1 0 0 0,0 1 1 0 0,-1-1-1 0 0,0 0 0 0 0,-1 1 1 0 0,0-1-1 0 0,0 0 0 0 0,-2-3-7 0 0,2 9-192 0 0,-1 0-1 0 0,0 0 1 0 0,0 0-1 0 0,-1 0 1 0 0,1 0-1 0 0,-1 0 1 0 0,0 1-1 0 0,0-1 1 0 0,0 0-1 0 0,0 1 0 0 0,-1-1 1 0 0,1 1-1 0 0,-1 0 1 0 0,0 0-1 0 0,0 0 1 0 0,0 0-1 0 0,-1 1 1 0 0,1-1-1 0 0,0 1 1 0 0,-1 0-1 0 0,0 0 1 0 0,1 0-1 0 0,-1 0 0 0 0,0 1 1 0 0,0 0-1 0 0,0-1 1 0 0,0 1-1 0 0,0 1 1 0 0,-3-1 192 0 0,-54 9-11619 0 0,51-3 7189 0 0</inkml:trace>
  <inkml:trace contextRef="#ctx0" brushRef="#br0" timeOffset="787.127">987 733 1248 0 0,'0'0'1802'0'0,"0"0"-932"0"0,0 0-29 0 0,0 0 582 0 0,0 0 464 0 0,0 0 136 0 0,0 0-313 0 0,0 0-533 0 0,0 0-384 0 0,0 0-239 0 0,0 0-151 0 0,0 0-64 0 0,0 0-28 0 0,3-15 3 0 0,35-116 975 0 0,-29 113-1205 0 0,0 1 0 0 0,1 0 0 0 0,1 0 0 0 0,1 1 0 0 0,0 1 1 0 0,2-1-1 0 0,-1 2 0 0 0,2 0 0 0 0,12-9-84 0 0,-27 22-17 0 0,1 1 0 0 0,-1-1 0 0 0,1 0 0 0 0,0 1-1 0 0,-1-1 1 0 0,1 0 0 0 0,0 1 0 0 0,0-1 0 0 0,0 1 0 0 0,-1-1 0 0 0,1 1-1 0 0,0 0 1 0 0,0-1 0 0 0,0 1 0 0 0,0 0 0 0 0,0-1 0 0 0,0 1-1 0 0,0 0 1 0 0,0 0 0 0 0,0 0 0 0 0,0 0 0 0 0,-1 0 0 0 0,1 0 0 0 0,0 0-1 0 0,0 0 1 0 0,0 0 0 0 0,0 1 0 0 0,0-1 0 0 0,0 0 0 0 0,0 0 0 0 0,0 1-1 0 0,0-1 1 0 0,0 1 0 0 0,-1-1 0 0 0,1 1 0 0 0,0-1 0 0 0,0 1 0 0 0,-1 0-1 0 0,1-1 1 0 0,0 1 0 0 0,-1 0 0 0 0,1-1 0 0 0,0 1 0 0 0,-1 0 0 0 0,1 0-1 0 0,-1 0 1 0 0,0-1 0 0 0,1 1 0 0 0,-1 0 0 0 0,1 0 0 0 0,-1 0 0 0 0,0 0-1 0 0,0 0 1 0 0,0 0 0 0 0,0 0 0 0 0,1 0 0 0 0,-1 0 0 0 0,0 0 0 0 0,0 0-1 0 0,-1 0 1 0 0,1 0 0 0 0,0 0 0 0 0,0 0 17 0 0,0 128 429 0 0,0-127-385 0 0,0 0 0 0 0,0 1-1 0 0,1-1 1 0 0,-1 0-1 0 0,1 1 1 0 0,-1-1 0 0 0,1 0-1 0 0,0 1 1 0 0,0-1-1 0 0,0 0 1 0 0,0 0 0 0 0,0 0-1 0 0,0 0 1 0 0,1 0 0 0 0,-1 0-1 0 0,1 0 1 0 0,-1 0-1 0 0,1-1 1 0 0,0 1 0 0 0,0-1-1 0 0,0 1 1 0 0,0-1 0 0 0,0 1-1 0 0,0-1 1 0 0,0 0-1 0 0,0 0 1 0 0,0 0 0 0 0,1 0-1 0 0,-1-1 1 0 0,0 1-1 0 0,0-1 1 0 0,1 1 0 0 0,-1-1-1 0 0,1 0 1 0 0,-1 0 0 0 0,0 0-1 0 0,1 0 1 0 0,-1 0-1 0 0,1 0 1 0 0,-1-1 0 0 0,0 1-1 0 0,1-1 1 0 0,-1 0 0 0 0,0 1-1 0 0,0-1 1 0 0,0 0-1 0 0,1 0 1 0 0,-1-1 0 0 0,0 1-1 0 0,0 0 1 0 0,0-1-44 0 0,14-17 378 0 0,0 0 1 0 0,-1-2-1 0 0,-1 0 1 0 0,0 0 0 0 0,-2-1-1 0 0,-1-1 1 0 0,8-22-379 0 0,-16 38-198 0 0,24-70-121 0 0,-12 26-5619 0 0,-13 50 3308 0 0,-2 1-4286 0 0,0 0 952 0 0</inkml:trace>
  <inkml:trace contextRef="#ctx0" brushRef="#br0" timeOffset="1211.481">1486 711 552 0 0,'0'0'2119'0'0,"0"0"-568"0"0,0 0-180 0 0,0 0 143 0 0,0 0 152 0 0,0 0-69 0 0,0 0-263 0 0,0 0-313 0 0,0 0-196 0 0,0 0-136 0 0,0 0-117 0 0,0 0-101 0 0,12-32-95 0 0,36-102-65 0 0,9 17 536 0 0,-34 80-755 0 0,-19 59-1195 0 0,-11 118 1183 0 0,7-137-16 0 0,0-1 1 0 0,1 1 0 0 0,0 0-1 0 0,-1 0 1 0 0,1-1 0 0 0,0 1-1 0 0,1 0 1 0 0,-1-1 0 0 0,0 1 0 0 0,1-1-1 0 0,-1 0 1 0 0,1 1 0 0 0,0-1-1 0 0,0 0 1 0 0,0 0 0 0 0,0 0-1 0 0,0 0 1 0 0,0 0 0 0 0,1-1-1 0 0,-1 1 1 0 0,0-1 0 0 0,1 1-1 0 0,-1-1 1 0 0,1 0 0 0 0,0 0-1 0 0,-1 0 1 0 0,1 0 0 0 0,0-1-1 0 0,0 1 1 0 0,0-1 0 0 0,-1 1-1 0 0,1-1 1 0 0,0 0 0 0 0,0 0 0 0 0,0-1-1 0 0,0 1 1 0 0,-1 0 0 0 0,1-1-1 0 0,0 0 1 0 0,0 1 0 0 0,-1-1-1 0 0,1 0 1 0 0,0-1 0 0 0,-1 1-1 0 0,1 0 1 0 0,-1-1 0 0 0,0 1-1 0 0,1-1 1 0 0,-1 0 0 0 0,1-1-65 0 0,10-8 258 0 0,0-1 0 0 0,0 0 0 0 0,-2-1 1 0 0,1-1-1 0 0,-2 1 0 0 0,0-2 0 0 0,-1 0 0 0 0,0 0 1 0 0,-1 0-1 0 0,0-1 0 0 0,-2 0 0 0 0,0-1 0 0 0,1-5-258 0 0,-4 12-349 0 0,4-16-766 0 0,-1 15-5806 0 0,-4 10 1472 0 0,1 1-3192 0 0</inkml:trace>
  <inkml:trace contextRef="#ctx0" brushRef="#br0" timeOffset="1548.058">2073 571 3593 0 0,'0'0'2124'0'0,"0"0"-30"0"0,0 0 38 0 0,0 0-106 0 0,0 0-271 0 0,0 0-324 0 0,0 0-319 0 0,0 0-242 0 0,0 0-170 0 0,32-16-140 0 0,97-49-120 0 0,-79 28 289 0 0,-49 36-702 0 0,0-1 0 0 0,0 0 0 0 0,1 0 0 0 0,-1 0 0 0 0,-1 0 0 0 0,1 0 1 0 0,0 0-1 0 0,0 0 0 0 0,-1 0 0 0 0,1 0 0 0 0,-1-1 0 0 0,0 1 0 0 0,0 0 1 0 0,1 0-1 0 0,-1 0 0 0 0,-1-1 0 0 0,1 1 0 0 0,0 0 0 0 0,0 0 0 0 0,-1 0 1 0 0,0 0-1 0 0,1 0 0 0 0,-1 0 0 0 0,0-1 0 0 0,0 1 0 0 0,0 1 0 0 0,0-1 1 0 0,0 0-1 0 0,0 0 0 0 0,-1 0 0 0 0,1 1 0 0 0,-1-1 0 0 0,1 0 0 0 0,-1 1 1 0 0,0 0-1 0 0,1-1 0 0 0,-1 1 0 0 0,0 0 0 0 0,0 0 0 0 0,0 0 0 0 0,0 0 1 0 0,0 0-1 0 0,0 0 0 0 0,0 1 0 0 0,-1-1-27 0 0,-6-1-89 0 0,-1 1-1 0 0,-1 0 1 0 0,1 1 0 0 0,0 0-1 0 0,0 1 1 0 0,0 0-1 0 0,0 0 1 0 0,0 1 0 0 0,1 0-1 0 0,-1 1 1 0 0,0 0-1 0 0,1 1 1 0 0,0 0 0 0 0,0 0-1 0 0,0 1 1 0 0,0 0 0 0 0,1 1-1 0 0,-1-1 1 0 0,2 2-1 0 0,-1-1 1 0 0,1 1 0 0 0,0 0-1 0 0,0 1 1 0 0,0 0-1 0 0,1 0 1 0 0,1 0 0 0 0,-1 1-1 0 0,1-1 1 0 0,1 1-1 0 0,0 1 1 0 0,0-1 0 0 0,1 0-1 0 0,0 1 1 0 0,0 0 0 0 0,1 0-1 0 0,1 0 1 0 0,-1 5 89 0 0,2-11-21 0 0,1 0 0 0 0,-1 0 0 0 0,1 0 0 0 0,0 0 0 0 0,0 0 1 0 0,0 0-1 0 0,1 0 0 0 0,0 0 0 0 0,-1 0 0 0 0,1 0 0 0 0,1-1 0 0 0,-1 1 1 0 0,0-1-1 0 0,1 0 0 0 0,0 0 0 0 0,-1 0 0 0 0,1 0 0 0 0,1 0 0 0 0,-1 0 1 0 0,0-1-1 0 0,1 1 0 0 0,-1-1 0 0 0,1 0 0 0 0,-1 0 0 0 0,1-1 0 0 0,0 1 1 0 0,0-1-1 0 0,0 1 0 0 0,0-1 0 0 0,0-1 0 0 0,0 1 0 0 0,4 0 21 0 0,138 5-425 0 0,-145-6 420 0 0,147-37-2476 0 0,-58-5-7521 0 0,-72 33 6103 0 0</inkml:trace>
  <inkml:trace contextRef="#ctx0" brushRef="#br0" timeOffset="1800.01">2762 383 6857 0 0,'0'0'2829'0'0,"0"0"-1234"0"0,0 0-280 0 0,0 0 133 0 0,0 0 13 0 0,0 0-168 0 0,-33 16-317 0 0,-104 51-277 0 0,63-17 157 0 0,71-48-859 0 0,-1 1-1 0 0,1 0 0 0 0,0-1 0 0 0,-1 1 0 0 0,2 0 0 0 0,-1 1 0 0 0,0-1 0 0 0,1 0 0 0 0,-1 1 0 0 0,1 0 0 0 0,0-1 0 0 0,0 1 0 0 0,0 0 0 0 0,1 0 0 0 0,-1 0 0 0 0,1 0 0 0 0,0 1 0 0 0,0-1 0 0 0,1 0 0 0 0,-1 0 0 0 0,1 0 0 0 0,0 1 0 0 0,0-1 0 0 0,0 0 0 0 0,1 1 0 0 0,0-1 0 0 0,-1 0 0 0 0,1 0 0 0 0,1 0 1 0 0,-1 0-1 0 0,1 0 0 0 0,-1 0 0 0 0,1 0 0 0 0,0 0 0 0 0,0-1 0 0 0,1 1 0 0 0,0 0 4 0 0,9 1-24 0 0,1 0 1 0 0,0-1-1 0 0,0 0 0 0 0,1-1 1 0 0,-1-1-1 0 0,0 0 0 0 0,1-1 1 0 0,0 0-1 0 0,-1-1 1 0 0,1-1-1 0 0,-1 0 0 0 0,1 0 1 0 0,-1-2-1 0 0,3 0 24 0 0,13-4-476 0 0,0-2 1 0 0,0 0-1 0 0,-1-2 0 0 0,-1-1 1 0 0,0-1-1 0 0,-1-1 0 0 0,17-13 476 0 0,27-24-4543 0 0,-6-4-3615 0 0,-48 39 5337 0 0</inkml:trace>
  <inkml:trace contextRef="#ctx0" brushRef="#br0" timeOffset="2042.29">3268 1 8802 0 0,'0'0'2323'0'0,"0"0"-1159"0"0,0 0-308 0 0,0 0 193 0 0,0 0 142 0 0,0 0 2 0 0,-16 31-195 0 0,-51 99-199 0 0,33-38 400 0 0,26-65-1085 0 0,2 0 1 0 0,1 0 0 0 0,2 0-1 0 0,0 1 1 0 0,2-1 0 0 0,0 1-1 0 0,3 0 1 0 0,3 22-115 0 0,-4-41-104 0 0,2 1 0 0 0,-1 0 0 0 0,2-1 0 0 0,-1 0 0 0 0,1 0 0 0 0,0 0 0 0 0,1 0 0 0 0,0-1 0 0 0,1 1 1 0 0,0-2-1 0 0,0 1 0 0 0,5 5 104 0 0,25 10-5078 0 0,8-14-6972 0 0,-40-9 9934 0 0</inkml:trace>
  <inkml:trace contextRef="#ctx0" brushRef="#br0" timeOffset="2258.098">2848 321 4481 0 0,'0'0'5292'0'0,"0"0"-3583"0"0,0 0-1258 0 0,0 0 71 0 0,0 0 346 0 0,0 0 263 0 0,0 0 14 0 0,0 0-212 0 0,0 0-236 0 0,0 0-192 0 0,36-1-160 0 0,112-4-96 0 0,103 0 430 0 0,-155 1-487 0 0,-5 0-983 0 0,-30-3-2743 0 0,-29 3-5589 0 0,-23 4 3372 0 0</inkml:trace>
  <inkml:trace contextRef="#ctx0" brushRef="#br0" timeOffset="2508.103">3675 431 6721 0 0,'0'0'1462'0'0,"0"0"-635"0"0,0 0-55 0 0,0 0 226 0 0,0 0 178 0 0,0 0 4 0 0,0 0-168 0 0,0 0-193 0 0,0 0-199 0 0,2 33-158 0 0,5 99-160 0 0,2-80-64 0 0,-8-50-643 0 0,8 12 448 0 0,-5-12-3297 0 0,2-1-4239 0 0,-6-1 2013 0 0</inkml:trace>
  <inkml:trace contextRef="#ctx0" brushRef="#br0" timeOffset="2744.672">3557 19 13051 0 0,'0'0'2216'0'0,"0"0"-2264"0"0,0 0-432 0 0,0 0-176 0 0,0 0 80 0 0,0 0 144 0 0,0 0-128 0 0,0 0-441 0 0,0 0-1167 0 0,0 0-1849 0 0,0 0-1312 0 0</inkml:trace>
  <inkml:trace contextRef="#ctx0" brushRef="#br0" timeOffset="2905.205">3914 649 6585 0 0,'0'0'4873'0'0,"0"0"-2707"0"0,0 0-856 0 0,0 0-25 0 0,0 0-79 0 0,0 0-166 0 0,0 0-238 0 0,0 0-229 0 0,0 0-137 0 0,0 0-97 0 0,0 0-78 0 0,0 0-55 0 0,3-35-57 0 0,7-106-38 0 0,3 65-2 0 0,-5 62-102 0 0,-8 12-40 0 0,1-1 0 0 0,-1 1 0 0 0,1 0 0 0 0,0 0 0 0 0,-1 0 0 0 0,1 0 0 0 0,0 0 0 0 0,0 0 0 0 0,0 0 1 0 0,0 0-1 0 0,1 1 0 0 0,-1-1 0 0 0,0 0 0 0 0,1 1 0 0 0,-1-1 0 0 0,1 1 0 0 0,0-1 0 0 0,-1 1 0 0 0,1 0 0 0 0,0-1 0 0 0,0 1 0 0 0,0 0 0 0 0,0 0 0 0 0,0 0 1 0 0,0 1-1 0 0,0-1 0 0 0,0 1 0 0 0,0-1 0 0 0,1 1 0 0 0,-1-1 0 0 0,0 1 0 0 0,0 0 0 0 0,0 0 0 0 0,0 0 0 0 0,1 0 0 0 0,-1 1 0 0 0,0-1 0 0 0,0 1 0 0 0,0-1 0 0 0,0 1 1 0 0,0 0-1 0 0,0-1 0 0 0,1 2 33 0 0,23 34-471 0 0,-24-30 461 0 0,2-1-1 0 0,-1 1 0 0 0,1 0 0 0 0,0-1 1 0 0,0 0-1 0 0,0 0 0 0 0,1 0 0 0 0,-1-1 1 0 0,1 1-1 0 0,0-1 0 0 0,1 0 0 0 0,-1-1 1 0 0,1 1-1 0 0,0-1 0 0 0,0 0 0 0 0,0 0 0 0 0,0-1 1 0 0,0 0-1 0 0,0 0 0 0 0,2 0 11 0 0,-4-1 67 0 0,1 0-1 0 0,0-1 1 0 0,-1 0-1 0 0,1 1 0 0 0,0-1 1 0 0,0-1-1 0 0,-1 1 1 0 0,1-1-1 0 0,0 0 1 0 0,-1 0-1 0 0,1 0 1 0 0,-1-1-1 0 0,1 1 1 0 0,-1-1-1 0 0,0 0 1 0 0,0 0-1 0 0,0-1 1 0 0,0 1-1 0 0,3-4-66 0 0,51-62 198 0 0,-33 33-4033 0 0,4 4-8599 0 0,-22 29 7886 0 0</inkml:trace>
  <inkml:trace contextRef="#ctx0" brushRef="#br0" timeOffset="3398.274">4621 244 8090 0 0,'0'0'2347'0'0,"0"0"-459"0"0,0 0-82 0 0,0 0-71 0 0,0 0-272 0 0,0 0-387 0 0,0 0-400 0 0,0 0-301 0 0,0 0-183 0 0,0 0-121 0 0,0 0-79 0 0,0 0-37 0 0,0 0-25 0 0,-21 12-43 0 0,-66 41-59 0 0,82-51 107 0 0,1 1 0 0 0,-1 0 1 0 0,1 0-1 0 0,0 0 0 0 0,0 1 1 0 0,1-1-1 0 0,-1 1 0 0 0,1 0 1 0 0,0 0-1 0 0,0 1 0 0 0,0-1 1 0 0,0 0-1 0 0,1 1 0 0 0,-1 0 1 0 0,1-1-1 0 0,1 1 0 0 0,-1 0 0 0 0,0 5 65 0 0,-1-1-220 0 0,1-7 136 0 0,1 1 0 0 0,0-1-1 0 0,0 1 1 0 0,0-1-1 0 0,0 1 1 0 0,0-1-1 0 0,0 1 1 0 0,1 0-1 0 0,-1-1 1 0 0,1 1-1 0 0,-1 0 1 0 0,1-1-1 0 0,0 1 1 0 0,0 0-1 0 0,1-1 1 0 0,-1 1-1 0 0,1 0 1 0 0,-1-1-1 0 0,1 1 1 0 0,0 0-1 0 0,0-1 1 0 0,0 1-1 0 0,0-1 1 0 0,0 1-1 0 0,0-1 1 0 0,1 0-1 0 0,-1 0 1 0 0,1 1-1 0 0,0-1 1 0 0,0 0-1 0 0,0 0 1 0 0,0-1-1 0 0,0 1 1 0 0,0 0 84 0 0,9-1 175 0 0,1 0 0 0 0,-1-1 0 0 0,0 0 0 0 0,1-1-1 0 0,-1 0 1 0 0,1-1 0 0 0,-1 0 0 0 0,0-1 0 0 0,0 0 0 0 0,0 0 0 0 0,-1-2 0 0 0,1 1 0 0 0,-1-1 0 0 0,0-1-1 0 0,0 0 1 0 0,-1 0 0 0 0,1-1 0 0 0,-1 0 0 0 0,-1 0 0 0 0,1-1 0 0 0,0-2-175 0 0,25-16 718 0 0,-31 23-705 0 0,0-1 0 0 0,0 1 0 0 0,1 0 0 0 0,-1 0 0 0 0,1 1 0 0 0,0-1 0 0 0,-1 1 0 0 0,1 0 0 0 0,0 0 0 0 0,0 0-1 0 0,1 0 1 0 0,-1 1 0 0 0,0 0 0 0 0,0-1 0 0 0,1 2 0 0 0,-1-1 0 0 0,1 0 0 0 0,-1 1 0 0 0,1 0 0 0 0,-1 0-1 0 0,1 0 1 0 0,-1 1 0 0 0,1-1 0 0 0,-1 1 0 0 0,0 0 0 0 0,1 1 0 0 0,-1-1 0 0 0,0 1 0 0 0,0-1 0 0 0,0 1 0 0 0,0 1-1 0 0,0-1 1 0 0,0 0 0 0 0,-1 1 0 0 0,1 0 0 0 0,-1 0 0 0 0,1 0-13 0 0,6 17-88 0 0,-1 1 0 0 0,-1-1 0 0 0,-1 1 0 0 0,-1 1 0 0 0,-1-1 0 0 0,-1 1 0 0 0,0 0 0 0 0,-2 0 0 0 0,-1 1 0 0 0,0-1 0 0 0,-2 0 0 0 0,0 0 0 0 0,-2 5 88 0 0,1 41-710 0 0,2-66 677 0 0,3 33-7 0 0,-3 0-1 0 0,-1 1 1 0 0,-1-1-1 0 0,-2 0 0 0 0,-1 0 1 0 0,-2 0-1 0 0,-2-1 1 0 0,-1 0-1 0 0,-1-1 0 0 0,-8 14 41 0 0,16-41 36 0 0,-1-1 0 0 0,0 0 0 0 0,-1 0 0 0 0,1 0 0 0 0,-1 0 0 0 0,0-1 0 0 0,0 0 0 0 0,0 0 0 0 0,-1 0 0 0 0,0 0 0 0 0,1-1 0 0 0,-1 0-1 0 0,0 0 1 0 0,-1-1 0 0 0,1 0 0 0 0,0 0 0 0 0,-1 0 0 0 0,-3 0-36 0 0,7-2 19 0 0,-1 1 0 0 0,1-1-1 0 0,-1 0 1 0 0,1 0 0 0 0,-1 0 0 0 0,1 0 0 0 0,-1 0-1 0 0,1-1 1 0 0,-1 0 0 0 0,1 0 0 0 0,-1 0 0 0 0,1 0-1 0 0,0 0 1 0 0,-1-1 0 0 0,1 1 0 0 0,0-1 0 0 0,0 0-1 0 0,0 0 1 0 0,0 0 0 0 0,1 0 0 0 0,-1-1 0 0 0,1 1-1 0 0,-1-1 1 0 0,1 1 0 0 0,0-1 0 0 0,0 0-1 0 0,0 0 1 0 0,0 0 0 0 0,0 0 0 0 0,1 0 0 0 0,-1-1-1 0 0,1 1 1 0 0,0 0 0 0 0,-1-4-19 0 0,-1-8-33 0 0,0-1 1 0 0,0 1-1 0 0,2-1 0 0 0,0 0 1 0 0,0 0-1 0 0,2 0 0 0 0,0 1 1 0 0,1-1-1 0 0,0 0 0 0 0,2 1 1 0 0,-1-1-1 0 0,2 1 0 0 0,0 0 1 0 0,1 0-1 0 0,6-10 33 0 0,56-92-2003 0 0,14 12-4294 0 0,-38 61-2371 0 0,-30 28 7210 0 0</inkml:trace>
</inkml:ink>
</file>

<file path=ppt/ink/ink3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29:56.5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195 542 4089 0 0,'0'0'783'0'0,"0"0"-339"0"0,0 0-116 0 0,0 0 91 0 0,0 0 171 0 0,0 0 171 0 0,0 0 0 0 0,0 0-105 0 0,0 0-168 0 0,0 0-217 0 0,0 0-132 0 0,0 0-65 0 0,0 0-32 0 0,-32 33 12 0 0,-95 104 50 0 0,124-135-90 0 0,1 0-1 0 0,-1 0 0 0 0,1 0 1 0 0,-1 0-1 0 0,1 0 0 0 0,0 1 1 0 0,0-1-1 0 0,0 1 0 0 0,0-1 0 0 0,0 1 1 0 0,0 0-1 0 0,1 0 0 0 0,0 0 1 0 0,-1 0-1 0 0,1 0 0 0 0,0 0 0 0 0,0 0 1 0 0,1 0-1 0 0,-1 1 0 0 0,1-1 1 0 0,-1 0-1 0 0,1 2-13 0 0,1 5 137 0 0,-1-7-53 0 0,-1 0 0 0 0,1 1 0 0 0,0-1-1 0 0,0 0 1 0 0,0 1 0 0 0,1-1 0 0 0,-1 0 0 0 0,1 1 0 0 0,-1-1 0 0 0,1 0 0 0 0,0 0-1 0 0,1 1 1 0 0,-1-1 0 0 0,0 0 0 0 0,1 0 0 0 0,0 0 0 0 0,-1 0 0 0 0,1-1-1 0 0,0 1 1 0 0,1 0 0 0 0,-1-1 0 0 0,0 0 0 0 0,1 1 0 0 0,0-1 0 0 0,-1 0 0 0 0,1 0-1 0 0,0-1 1 0 0,0 1 0 0 0,0 0 0 0 0,0-1 0 0 0,0 0 0 0 0,0 0 0 0 0,0 0 0 0 0,1 0-1 0 0,-1 0 1 0 0,0 0 0 0 0,1-1-84 0 0,4 1 260 0 0,0-1-1 0 0,0 0 0 0 0,1 0 1 0 0,-1-1-1 0 0,0 0 0 0 0,0-1 1 0 0,0 1-1 0 0,0-2 0 0 0,0 1 1 0 0,-1-1-1 0 0,1 0 1 0 0,-1-1-1 0 0,1 1 0 0 0,-1-1 1 0 0,0-1-1 0 0,0 0 0 0 0,-1 0 1 0 0,0 0-1 0 0,0 0 0 0 0,0-1 1 0 0,0-1-260 0 0,22-16 22 0 0,-1-2 0 0 0,-1-1 0 0 0,-2-1 0 0 0,0-1 0 0 0,-2-1 0 0 0,-1-1 0 0 0,-2-1 0 0 0,-1-1 0 0 0,-1 0 1 0 0,-1-2-1 0 0,-2 1 0 0 0,-2-2 0 0 0,-1 0 0 0 0,-2 0 0 0 0,-1-1 0 0 0,-2 0 0 0 0,-1 0 0 0 0,-2-7-22 0 0,-17-91-742 0 0,13 130 675 0 0,0 0 1 0 0,-1 0-1 0 0,1 0 1 0 0,-1 1-1 0 0,0-1 1 0 0,0 0-1 0 0,0 1 1 0 0,-1-1-1 0 0,1 1 1 0 0,-1 0-1 0 0,0 0 1 0 0,0 0-1 0 0,0 0 1 0 0,0 0-1 0 0,0 1 0 0 0,-1 0 1 0 0,1-1-1 0 0,-1 1 1 0 0,0 0-1 0 0,0 1 1 0 0,1-1-1 0 0,-1 1 1 0 0,0-1-1 0 0,0 1 1 0 0,0 0-1 0 0,-1 1 1 0 0,1-1-1 0 0,0 1 1 0 0,0 0-1 0 0,-1 0 67 0 0,-5 3-35 0 0,1 0-1 0 0,1 1 1 0 0,-1 0-1 0 0,0 0 1 0 0,1 1-1 0 0,0 0 1 0 0,0 1-1 0 0,1 0 1 0 0,-1 0-1 0 0,1 0 1 0 0,0 1 0 0 0,1 0-1 0 0,0 1 1 0 0,0-1-1 0 0,1 1 1 0 0,-1 0-1 0 0,2 1 1 0 0,-1-1-1 0 0,1 1 1 0 0,0 1 35 0 0,-5 4 34 0 0,0 0 0 0 0,1 1 0 0 0,0 0 0 0 0,1 0-1 0 0,1 1 1 0 0,0 0 0 0 0,2 0 0 0 0,0 1 0 0 0,0-1 0 0 0,1 1 0 0 0,1 0 0 0 0,1-1 0 0 0,1 1 0 0 0,0 0 0 0 0,1 0 0 0 0,1 0 0 0 0,0 0 0 0 0,1-1 0 0 0,1 1 0 0 0,1-1 0 0 0,0 0 0 0 0,5 9-34 0 0,3-10 72 0 0,0-1 1 0 0,1 0 0 0 0,0-1 0 0 0,1-1-1 0 0,1 0 1 0 0,-1-2 0 0 0,2 1 0 0 0,0-2 0 0 0,0 0-1 0 0,1-1 1 0 0,-1-1 0 0 0,2 0 0 0 0,-1-1-1 0 0,1-2 1 0 0,0 0 0 0 0,0 0 0 0 0,0-2 0 0 0,0 0-1 0 0,1-2 1 0 0,-1 0 0 0 0,9-2-73 0 0,63-14-1505 0 0,-64 2-1802 0 0,-2-6-3432 0 0,-16 12 82 0 0</inkml:trace>
  <inkml:trace contextRef="#ctx0" brushRef="#br0" timeOffset="266.635">933 380 4537 0 0,'0'0'2855'0'0,"0"0"-1717"0"0,0 0-445 0 0,0 0 211 0 0,0 0 257 0 0,0 0 136 0 0,0 0-127 0 0,-20 32-295 0 0,-59 103-267 0 0,57-73-17 0 0,23-51-433 0 0,-1-7-81 0 0,1 0 0 0 0,0 0-1 0 0,-1 1 1 0 0,1-1-1 0 0,1 0 1 0 0,-1 0 0 0 0,0 0-1 0 0,1 0 1 0 0,0-1-1 0 0,0 1 1 0 0,0 0-1 0 0,1-1 1 0 0,-1 1 0 0 0,1-1-1 0 0,-1 0 1 0 0,1 0-1 0 0,0 0 1 0 0,1 0 0 0 0,-1-1-1 0 0,0 1 1 0 0,1-1-1 0 0,-1 0 1 0 0,1 0 0 0 0,0 0-1 0 0,0 0 1 0 0,0 0-1 0 0,0-1 1 0 0,0 0 0 0 0,1 0-77 0 0,2 1 164 0 0,0 0 0 0 0,0 0 0 0 0,0-1 0 0 0,0 0 0 0 0,0-1 0 0 0,0 1 0 0 0,0-2 0 0 0,0 1 0 0 0,0-1 0 0 0,1 0 0 0 0,-1 0 0 0 0,0-1 1 0 0,-1 0-1 0 0,1 0 0 0 0,0 0 0 0 0,-1-1 0 0 0,3-1-164 0 0,0-2 20 0 0,-1-1 1 0 0,0 1 0 0 0,0-1-1 0 0,-1-1 1 0 0,0 0 0 0 0,0 0-1 0 0,0 0 1 0 0,-1 0-1 0 0,-1-1 1 0 0,1 0 0 0 0,-2-1-1 0 0,1 1 1 0 0,-1-1-1 0 0,-1 0 1 0 0,1 0 0 0 0,-2 0-1 0 0,1 0 1 0 0,-1 0 0 0 0,-1-1-1 0 0,0 1 1 0 0,-1 0-1 0 0,0-1 1 0 0,0 1 0 0 0,-2-10-21 0 0,-27-42-3873 0 0,-8 35-6263 0 0,22 20 2652 0 0</inkml:trace>
  <inkml:trace contextRef="#ctx0" brushRef="#br0" timeOffset="647.665">1441 174 64 0 0,'0'0'1608'0'0,"0"0"-37"0"0,0 0 132 0 0,0 0 207 0 0,0 0 68 0 0,0 0-160 0 0,0 0-261 0 0,0 0-235 0 0,0 0-146 0 0,0 0-64 0 0,0 0-53 0 0,0 0-77 0 0,0 0-97 0 0,1 14-102 0 0,-4 100 944 0 0,-3-77-1333 0 0,2 0 0 0 0,2 0 0 0 0,1 0 1 0 0,4 30-395 0 0,-2-27 80 0 0,19 191-819 0 0,-18-223-1169 0 0,-4-11-6095 0 0,-2-8-781 0 0,1 7 5306 0 0</inkml:trace>
  <inkml:trace contextRef="#ctx0" brushRef="#br0" timeOffset="920.661">1141 439 5521 0 0,'0'0'2411'0'0,"0"0"-1030"0"0,0 0-689 0 0,0 0-112 0 0,0 0 127 0 0,0 0 209 0 0,0 0 116 0 0,0 0-48 0 0,0 0-151 0 0,0 0-200 0 0,0 0-189 0 0,31-2-133 0 0,103-6-99 0 0,148-19-1871 0 0,-264 25 810 0 0,67-7-7884 0 0,-66 5 3317 0 0</inkml:trace>
  <inkml:trace contextRef="#ctx0" brushRef="#br0" timeOffset="1153.657">1936 406 4833 0 0,'0'0'2445'0'0,"0"0"-764"0"0,0 0-184 0 0,0 0 166 0 0,0 0-15 0 0,0 0-241 0 0,0 0-343 0 0,0 0-309 0 0,0 0-223 0 0,0 0-180 0 0,0 0-136 0 0,0 0-89 0 0,-24 14-47 0 0,-74 47-15 0 0,96-60-67 0 0,0-1 0 0 0,0 1 0 0 0,-1 0 0 0 0,1 0-1 0 0,0 0 1 0 0,0 0 0 0 0,0 0 0 0 0,0 0 0 0 0,1 1-1 0 0,-1-1 1 0 0,0 1 0 0 0,1-1 0 0 0,-1 1 0 0 0,0-1-1 0 0,1 1 1 0 0,0 0 0 0 0,-1 0 0 0 0,1 0 0 0 0,0 0 0 0 0,0 0-1 0 0,0 0 1 0 0,0 0 0 0 0,1 0 0 0 0,-1 0 0 0 0,0 1-1 0 0,1-1 1 0 0,0 0 0 0 0,-1 0 0 0 0,1 0 0 0 0,0 1-1 0 0,0 0 3 0 0,1 8-122 0 0,1-8 109 0 0,0 1 0 0 0,0-1 0 0 0,0 1 0 0 0,0-1 0 0 0,1 0 0 0 0,-1 0 0 0 0,1 0 0 0 0,0 0 0 0 0,0-1-1 0 0,0 1 1 0 0,0-1 0 0 0,0 1 0 0 0,1-1 0 0 0,-1 0 0 0 0,1-1 0 0 0,-1 1 0 0 0,1 0 0 0 0,0-1 0 0 0,-1 0 0 0 0,1 0 0 0 0,0 0 0 0 0,0 0 0 0 0,3-1 13 0 0,8 6 23 0 0,82 41 220 0 0,-96-46-195 0 0,0 0-1 0 0,1 0 1 0 0,-1 0 0 0 0,0 1-1 0 0,0-1 1 0 0,0 0-1 0 0,0 0 1 0 0,0 1-1 0 0,0-1 1 0 0,0 1 0 0 0,0-1-1 0 0,-1 1 1 0 0,1-1-1 0 0,0 1 1 0 0,-1-1-1 0 0,1 1 1 0 0,-1-1 0 0 0,0 1-1 0 0,0 0 1 0 0,1-1-1 0 0,-1 1 1 0 0,0 0-1 0 0,0-1 1 0 0,0 1 0 0 0,-1-1-1 0 0,1 1 1 0 0,0 0-1 0 0,-1-1 1 0 0,1 1 0 0 0,-1-1-1 0 0,1 1 1 0 0,-1-1-1 0 0,0 1 1 0 0,0-1-1 0 0,0 1 1 0 0,1-1 0 0 0,-1 0-1 0 0,-1 1 1 0 0,1-1-1 0 0,0 0 1 0 0,0 0-1 0 0,-1 1-47 0 0,-59 38 1349 0 0,59-39-1376 0 0,-103 32 198 0 0,33-33-3628 0 0,62-4-1486 0 0,7 2 702 0 0,1 1-4750 0 0</inkml:trace>
  <inkml:trace contextRef="#ctx0" brushRef="#br0" timeOffset="1995.12">1091 505 0 0 0,'-6'-16'0'0'0,"5"10"0"0"0,-14-20 1880 0 0,15 26-1649 0 0,-5-6 6468 0 0,3 5-6554 0 0,-74-22 6077 0 0,69 21-6218 0 0,-43-2 43 0 0,34 26-3613 0 0,20-1-6281 0 0,1-17 8032 0 0</inkml:trace>
</inkml:ink>
</file>

<file path=ppt/ink/ink3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01.1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353 302 0 0 0,'0'0'665'0'0,"0"0"554"0"0,0 0 395 0 0,0 0 38 0 0,0 0-198 0 0,0 0-346 0 0,0 0-357 0 0,0 0-216 0 0,-8-7-84 0 0,-23-23-14 0 0,-11 23 919 0 0,31 9-1223 0 0,-1 0-1 0 0,1 1 0 0 0,1 1 0 0 0,-1 0 1 0 0,0 0-1 0 0,1 1 0 0 0,0 0 0 0 0,0 1 0 0 0,0 0 1 0 0,1 0-1 0 0,-7 7-132 0 0,-27 15 232 0 0,-28 27 518 0 0,71-53-713 0 0,1 1 0 0 0,0-1 0 0 0,-1 0 1 0 0,1 1-1 0 0,0-1 0 0 0,0 0 0 0 0,0 0 0 0 0,0 0 0 0 0,1 0 1 0 0,-1 0-1 0 0,1 0 0 0 0,-1 0 0 0 0,1 0 0 0 0,0-1 0 0 0,-1 1 1 0 0,1 0-1 0 0,0-1 0 0 0,0 0 0 0 0,0 1 0 0 0,0-1 0 0 0,0 0 1 0 0,1 0-1 0 0,-1 0 0 0 0,0 0 0 0 0,0-1 0 0 0,1 1 0 0 0,-1 0 1 0 0,0-1-1 0 0,1 0 0 0 0,-1 0 0 0 0,1 1 0 0 0,1-2-37 0 0,0 3 77 0 0,52 12 293 0 0,-46-14-322 0 0,0 2 0 0 0,0-1 0 0 0,0 2 0 0 0,0-1 0 0 0,0 1 0 0 0,-1 1 0 0 0,1-1 0 0 0,-1 2 0 0 0,0-1 0 0 0,0 1 0 0 0,0 1 0 0 0,-1 0 0 0 0,0 0 0 0 0,0 0 0 0 0,0 1 0 0 0,-1 0 0 0 0,0 1 0 0 0,-1 0 0 0 0,4 4-48 0 0,-9-8 74 0 0,1 0 0 0 0,0 1 0 0 0,-1-1 0 0 0,0 1-1 0 0,0-1 1 0 0,0 1 0 0 0,-1 0 0 0 0,0-1 0 0 0,0 1-1 0 0,0 0 1 0 0,0-1 0 0 0,-1 1 0 0 0,1 0-1 0 0,-1-1 1 0 0,0 1 0 0 0,-1-1 0 0 0,1 1 0 0 0,-1-1-1 0 0,0 1 1 0 0,0-1 0 0 0,0 0 0 0 0,-1 0 0 0 0,1 0-1 0 0,-1 0 1 0 0,0-1 0 0 0,0 1 0 0 0,-1-1-1 0 0,-2 3-72 0 0,-113 76 161 0 0,111-78-369 0 0,0 1 1 0 0,-1-2 0 0 0,0 1-1 0 0,0-1 1 0 0,0 0-1 0 0,0-1 1 0 0,0 0-1 0 0,0-1 1 0 0,-1 0 0 0 0,1 0-1 0 0,0-1 1 0 0,-1 0-1 0 0,1 0 1 0 0,0-1-1 0 0,-8-2 207 0 0,15 2-379 0 0,0-1 1 0 0,1 1-1 0 0,-1 0 0 0 0,1-1 0 0 0,-1 0 0 0 0,1 1 1 0 0,0-1-1 0 0,0 0 0 0 0,0 1 0 0 0,-1-1 0 0 0,2 0 0 0 0,-1 0 1 0 0,0 0-1 0 0,0 0 0 0 0,1 0 0 0 0,-1 0 0 0 0,1 0 0 0 0,-1 0 1 0 0,1 0-1 0 0,0 0 0 0 0,0-1 0 0 0,0 1 0 0 0,0 0 1 0 0,0 0-1 0 0,1 0 0 0 0,-1 0 0 0 0,1-1 379 0 0,-1-6-2622 0 0,0-2 113 0 0</inkml:trace>
  <inkml:trace contextRef="#ctx0" brushRef="#br0" timeOffset="3138.379">590 33 5409 0 0,'0'0'1332'0'0,"0"0"-207"0"0,0 0-32 0 0,0 0 112 0 0,0 0 104 0 0,0 0-103 0 0,0 0-314 0 0,0 0-309 0 0,0 0-167 0 0,0 0-55 0 0,0 0 27 0 0,4 5 23 0 0,41 75 1551 0 0,-35-40-1630 0 0,-2 0 1 0 0,-2 1 0 0 0,-2-1-1 0 0,-1 1 1 0 0,-2 0-1 0 0,-2 0 1 0 0,-3 12-333 0 0,3-32 60 0 0,-8 324-33 0 0,40-360-84 0 0,120-161 407 0 0,-125 146-345 0 0,-15 16-9 0 0,1 1 0 0 0,0 0 0 0 0,0 0 0 0 0,2 1 0 0 0,-1 1 0 0 0,1 0 0 0 0,1 1 1 0 0,0 0-1 0 0,3 0 4 0 0,-17 10-3 0 0,1 0 0 0 0,-1-1 0 0 0,1 1 0 0 0,-1 0 0 0 0,1 0 0 0 0,-1 0 0 0 0,1 0-1 0 0,-1 0 1 0 0,1 0 0 0 0,-1 1 0 0 0,1-1 0 0 0,-1 0 0 0 0,0 1 0 0 0,1-1 0 0 0,-1 1 0 0 0,1 0 0 0 0,-1-1 0 0 0,0 1 0 0 0,0 0 0 0 0,1 0 0 0 0,-1 0 0 0 0,0 0 0 0 0,0 0 0 0 0,0 0 0 0 0,0 0 0 0 0,0 0 0 0 0,0 0 0 0 0,0 0 0 0 0,0 1 0 0 0,-1-1 0 0 0,1 0 0 0 0,0 1 0 0 0,-1-1 0 0 0,1 0 0 0 0,-1 1 0 0 0,0-1 0 0 0,1 1 0 0 0,-1-1 0 0 0,0 1 0 0 0,0-1 0 0 0,0 1 0 0 0,0-1 0 0 0,0 1 0 0 0,0-1 0 0 0,0 1 0 0 0,0-1-1 0 0,-1 0 1 0 0,1 1 0 0 0,-1-1 0 0 0,1 1 0 0 0,-1-1 0 0 0,1 0 0 0 0,-1 1 0 0 0,0-1 0 0 0,0 0 0 0 0,0 1 3 0 0,0 14-12 0 0,-21 156-273 0 0,22-171 138 0 0,1 0 0 0 0,-1 0 0 0 0,0 0 1 0 0,0 0-1 0 0,1 0 0 0 0,-1 1 0 0 0,0-1 0 0 0,1 0 0 0 0,-1 0 0 0 0,1 0 1 0 0,-1-1-1 0 0,1 1 0 0 0,0 0 0 0 0,-1 0 0 0 0,1 0 0 0 0,0 0 0 0 0,0-1 1 0 0,0 1-1 0 0,-1 0 0 0 0,1 0 0 0 0,0-1 0 0 0,0 1 0 0 0,0-1 0 0 0,0 1 1 0 0,0-1-1 0 0,0 1 0 0 0,0-1 0 0 0,0 0 0 0 0,0 0 0 0 0,0 1 0 0 0,1-1 1 0 0,-1 0-1 0 0,0 0 0 0 0,0 0 0 0 0,1 0 147 0 0,26-2-10399 0 0,-19-1 6035 0 0</inkml:trace>
  <inkml:trace contextRef="#ctx0" brushRef="#br0" timeOffset="3459.414">1330 479 2841 0 0,'0'0'1985'0'0,"0"0"-312"0"0,0 0-200 0 0,0 0-58 0 0,0 0-57 0 0,0 0-134 0 0,0 0-158 0 0,0 0-183 0 0,0 0-182 0 0,0 0-179 0 0,0 0-136 0 0,-18 31-75 0 0,-53 97-32 0 0,52-72 143 0 0,20-46-289 0 0,-1-7-90 0 0,1 0 0 0 0,-1 0 0 0 0,1 0-1 0 0,0 0 1 0 0,0 0 0 0 0,0 0 0 0 0,0 0 0 0 0,0 0 0 0 0,1 0 0 0 0,-1 0 0 0 0,1-1 0 0 0,0 1 0 0 0,-1 0 0 0 0,1-1 0 0 0,1 0 0 0 0,-1 1 0 0 0,0-1 0 0 0,0 0 0 0 0,1 0 0 0 0,0 0 0 0 0,-1-1 0 0 0,1 1 0 0 0,0 0 0 0 0,0-1 0 0 0,-1 0 0 0 0,1 0 0 0 0,0 0 0 0 0,1 0 0 0 0,-1 0 0 0 0,0 0 0 0 0,2-1-43 0 0,103 1 2158 0 0,-99-5-2032 0 0,1 1 1 0 0,-1-2 0 0 0,0 1 0 0 0,0-1 0 0 0,-1 0-1 0 0,1-1 1 0 0,-1 0 0 0 0,0-1 0 0 0,-1 0 0 0 0,1 0-1 0 0,-2 0 1 0 0,1-1 0 0 0,-1 0 0 0 0,0 0-1 0 0,0-1 1 0 0,-1 1 0 0 0,0-1 0 0 0,-1 0 0 0 0,0-1-1 0 0,0 1 1 0 0,-1-1 0 0 0,-1 0 0 0 0,1 0 0 0 0,-1 0-1 0 0,-1 0 1 0 0,0 0 0 0 0,0 0 0 0 0,-2-8-127 0 0,2 14-84 0 0,0-1 1 0 0,-1 1 0 0 0,0 0-1 0 0,0-1 1 0 0,-1 1 0 0 0,1 0-1 0 0,-1-1 1 0 0,0 1-1 0 0,0 0 1 0 0,0 0 0 0 0,0 0-1 0 0,-1 0 1 0 0,0 0 0 0 0,0 0-1 0 0,0 0 1 0 0,0 0-1 0 0,-1 1 1 0 0,1-1 0 0 0,-1 1-1 0 0,0 0 1 0 0,0 0 0 0 0,0 0-1 0 0,0 0 1 0 0,-1 0-1 0 0,1 1 1 0 0,-1-1 0 0 0,1 1-1 0 0,-1 0 1 0 0,0 0 0 0 0,0 0-1 0 0,0 1 1 0 0,0 0 0 0 0,-2-1 82 0 0,-48-1-5354 0 0,19 12-3469 0 0,18-5 2043 0 0</inkml:trace>
  <inkml:trace contextRef="#ctx0" brushRef="#br0" timeOffset="3730.712">1718 534 11266 0 0,'0'0'1606'0'0,"0"0"-647"0"0,0 0-247 0 0,0 0 51 0 0,0 0-15 0 0,0 0-153 0 0,0 0-194 0 0,0 0-143 0 0,0 0-56 0 0,0 0 1 0 0,0 0-10 0 0,0 0-2 0 0,0 0 25 0 0,8 24 35 0 0,27 73 49 0 0,-34-95-261 0 0,-1 0 0 0 0,1 0 1 0 0,-1 0-1 0 0,1 0 0 0 0,0 0 0 0 0,0 0 0 0 0,0 0 1 0 0,0 0-1 0 0,0-1 0 0 0,0 1 0 0 0,1 0 0 0 0,-1-1 1 0 0,1 1-1 0 0,-1-1 0 0 0,1 1 0 0 0,-1-1 0 0 0,1 0 1 0 0,0 0-1 0 0,0 0 0 0 0,-1 0 0 0 0,1 0 0 0 0,0 0 1 0 0,0 0-1 0 0,0 0 0 0 0,0-1 0 0 0,0 1 0 0 0,0-1 1 0 0,0 0-1 0 0,0 1 0 0 0,1-1 0 0 0,-1 0 0 0 0,0 0 1 0 0,0 0-1 0 0,0-1 0 0 0,0 1 0 0 0,1-1-39 0 0,8 0 388 0 0,-6 2-246 0 0,1-1 0 0 0,-1 1 0 0 0,0-1 0 0 0,1-1 0 0 0,-1 1 0 0 0,0-1 0 0 0,1 0 0 0 0,-1 0 0 0 0,0-1 0 0 0,0 0 0 0 0,0 0 0 0 0,0 0 0 0 0,0 0 1 0 0,0-1-1 0 0,0 0 0 0 0,-1 0 0 0 0,1 0 0 0 0,-1 0 0 0 0,0-1 0 0 0,0 1 0 0 0,0-1 0 0 0,-1 0 0 0 0,1-1 0 0 0,-1 1-142 0 0,49-119-665 0 0,-45 95-4364 0 0,-2-1-4559 0 0,-5 25 798 0 0</inkml:trace>
  <inkml:trace contextRef="#ctx0" brushRef="#br0" timeOffset="4345.345">2214 0 4961 0 0,'0'0'3047'0'0,"0"0"-1378"0"0,0 0-413 0 0,0 0 175 0 0,0 0 163 0 0,0 0-75 0 0,0 0-272 0 0,0 0-253 0 0,0 0-207 0 0,0 0-131 0 0,-2 36-118 0 0,-6 112-125 0 0,1 225 921 0 0,4-253-3037 0 0,14-106-2727 0 0,2-13-5411 0 0,-12-1 9454 0 0,3 0-4698 0 0</inkml:trace>
  <inkml:trace contextRef="#ctx0" brushRef="#br0" timeOffset="4825.46">2477 472 792 0 0,'0'0'4458'0'0,"0"0"-2525"0"0,0 0-730 0 0,0 0 108 0 0,0 0 64 0 0,0 0-136 0 0,0 0-260 0 0,0 0-309 0 0,0 0-222 0 0,0 0-156 0 0,0 0-91 0 0,-13 32-48 0 0,-39 100-21 0 0,41-90 16 0 0,14-37-31 0 0,-1-1 1 0 0,0 1 0 0 0,1-1-1 0 0,0 0 1 0 0,0 0-1 0 0,0 0 1 0 0,1 0-1 0 0,-1-1 1 0 0,1 1-1 0 0,0-1 1 0 0,0 0-1 0 0,0 0 1 0 0,0 0-1 0 0,1-1 1 0 0,-1 0 0 0 0,1 1-1 0 0,-1-2 1 0 0,1 1-1 0 0,0 0 1 0 0,0-1-1 0 0,0 0 1 0 0,0 0-1 0 0,0 0 1 0 0,0-1-1 0 0,0 0 1 0 0,0 0 0 0 0,0 0-1 0 0,0 0 1 0 0,0-1-1 0 0,0 0 1 0 0,0 0-1 0 0,0 0 1 0 0,-1-1-1 0 0,1 0 1 0 0,0 0-1 0 0,-1 0 1 0 0,2-1-118 0 0,18-8 249 0 0,0-1 1 0 0,-1-2-1 0 0,-1 0 1 0 0,0-2-1 0 0,-1 0 1 0 0,0-1-1 0 0,-2-1 1 0 0,0-1-1 0 0,-1-1 1 0 0,-1-1-1 0 0,0 0 1 0 0,-2-1-1 0 0,-1 0 0 0 0,-1-1 1 0 0,0-1-1 0 0,8-24-249 0 0,-17 36-35 0 0,0 0 0 0 0,-1-1-1 0 0,0 0 1 0 0,-1 0-1 0 0,-1 0 1 0 0,0 0-1 0 0,0 0 1 0 0,-1 0-1 0 0,-1 0 1 0 0,0 0 0 0 0,-1 1-1 0 0,-1-1 1 0 0,1 0-1 0 0,-2 1 1 0 0,0-1-1 0 0,-1 1 1 0 0,0 0 0 0 0,0 0-1 0 0,-1 1 1 0 0,-1 0-1 0 0,0 0 1 0 0,-1 0-1 0 0,0 1 1 0 0,0 0-1 0 0,-1 0 1 0 0,0 1 0 0 0,-1 1-1 0 0,-1-1 36 0 0,3 5-36 0 0,0 1-1 0 0,0 0 0 0 0,-1 1 1 0 0,1 0-1 0 0,-1 0 0 0 0,1 1 1 0 0,-1 0-1 0 0,0 1 0 0 0,0 0 1 0 0,1 0-1 0 0,-1 1 0 0 0,0 0 1 0 0,1 0-1 0 0,-1 1 0 0 0,1 0 1 0 0,-1 0-1 0 0,1 1 0 0 0,0 0 1 0 0,0 1-1 0 0,0 0 0 0 0,1 0 1 0 0,-1 1-1 0 0,1 0 1 0 0,0 0-1 0 0,0 0 0 0 0,1 1 1 0 0,0 0-1 0 0,0 1 0 0 0,0-1 1 0 0,1 1-1 0 0,-4 5 37 0 0,5-4 8 0 0,0 0 1 0 0,0 0-1 0 0,1 1 0 0 0,0-1 1 0 0,1 1-1 0 0,0 0 0 0 0,0 0 1 0 0,1 0-1 0 0,0 0 1 0 0,0 0-1 0 0,1 0 0 0 0,0 0 1 0 0,1 0-1 0 0,0 0 0 0 0,0 0 1 0 0,1 0-1 0 0,0 0 0 0 0,1 0 1 0 0,0-1-1 0 0,0 1 1 0 0,1-1-1 0 0,0 0 0 0 0,0 0 1 0 0,1 0-1 0 0,0-1 0 0 0,3 4-8 0 0,11 9 87 0 0,0-1 0 0 0,1 0-1 0 0,1-2 1 0 0,1 0-1 0 0,0-2 1 0 0,1 0 0 0 0,1-2-1 0 0,0 0 1 0 0,1-2 0 0 0,0 0-1 0 0,6-1-86 0 0,44 14 102 0 0,1-4-1 0 0,1-3 1 0 0,21-1-102 0 0,-36-7-2479 0 0,-42-6-1377 0 0,0 0-3685 0 0,-8-2-1604 0 0</inkml:trace>
</inkml:ink>
</file>

<file path=ppt/ink/ink3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10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505 585 6577 0 0,'0'0'1406'0'0,"0"0"-222"0"0,0 0-119 0 0,0 0 4 0 0,0 0 6 0 0,0 0-72 0 0,0 0-172 0 0,-32-6-184 0 0,-101-16-126 0 0,129 21-490 0 0,0 0 1 0 0,1 1-1 0 0,-1-1 1 0 0,0 1-1 0 0,0 0 0 0 0,0 0 1 0 0,0 1-1 0 0,0-1 1 0 0,0 1-1 0 0,0-1 0 0 0,0 1 1 0 0,1 0-1 0 0,-1 1 1 0 0,0-1-1 0 0,1 1 0 0 0,-1 0 1 0 0,1-1-1 0 0,-1 1 1 0 0,1 1-1 0 0,-2 0-31 0 0,-7 6 108 0 0,-8 6-34 0 0,0 0 0 0 0,1 2 0 0 0,0 0 0 0 0,2 1 0 0 0,0 0 0 0 0,1 2 0 0 0,1 0 0 0 0,0 1 0 0 0,2 0-1 0 0,1 1 1 0 0,0 1 0 0 0,2 0 0 0 0,0 0 0 0 0,2 1 0 0 0,1 0 0 0 0,-3 17-74 0 0,8-37 13 0 0,1-1-1 0 0,0 1 1 0 0,0 0-1 0 0,0 0 1 0 0,0 0 0 0 0,1 0-1 0 0,0-1 1 0 0,-1 1 0 0 0,1 0-1 0 0,1 0 1 0 0,-1 0-1 0 0,1 0 1 0 0,-1 0 0 0 0,1 0-1 0 0,0 0 1 0 0,1-1-1 0 0,-1 1 1 0 0,0 0 0 0 0,1-1-1 0 0,0 1 1 0 0,0-1 0 0 0,0 0-1 0 0,0 0 1 0 0,1 1-1 0 0,-1-1 1 0 0,1-1 0 0 0,0 1-1 0 0,0 0 1 0 0,0-1-1 0 0,0 1 1 0 0,0-1 0 0 0,1 0-1 0 0,-1 0 1 0 0,1 0 0 0 0,-1-1-1 0 0,1 1 1 0 0,3 0-13 0 0,6 0 106 0 0,0-1 0 0 0,0 0 0 0 0,0-1 0 0 0,1-1 0 0 0,-1 0 0 0 0,0-1 0 0 0,0 0 0 0 0,-1-1 0 0 0,1 0 0 0 0,0-1 0 0 0,-1-1 0 0 0,0 0 0 0 0,0 0 0 0 0,7-5-106 0 0,149-111 812 0 0,-131 85-739 0 0,-2-1 0 0 0,-2-2 0 0 0,-1-1 0 0 0,-3-1 0 0 0,-1-2 0 0 0,-2 0 0 0 0,3-11-73 0 0,-13 6-241 0 0,-16 40-480 0 0,-9 30-151 0 0,1 5 775 0 0,2 1 0 0 0,0-1 0 0 0,2 1 0 0 0,1 0 0 0 0,1 0 1 0 0,2 0-1 0 0,1 4 97 0 0,0-25 31 0 0,1 0 0 0 0,0 0 1 0 0,0-1-1 0 0,0 1 0 0 0,1-1 1 0 0,0 1-1 0 0,0-1 1 0 0,1 0-1 0 0,0 0 0 0 0,0 0 1 0 0,0-1-1 0 0,0 1 1 0 0,1-1-1 0 0,0 0 0 0 0,0-1 1 0 0,1 1-1 0 0,-1-1 0 0 0,1 0 1 0 0,0 0-1 0 0,0-1 1 0 0,1 0-1 0 0,-1 0 0 0 0,0 0 1 0 0,1-1-1 0 0,0 0 1 0 0,0 0-1 0 0,-1 0 0 0 0,1-1 1 0 0,0 0-1 0 0,0-1 0 0 0,0 1 1 0 0,0-1-1 0 0,0-1 1 0 0,0 1-1 0 0,0-1 0 0 0,0-1 1 0 0,0 1-1 0 0,0-1 0 0 0,-1 0 1 0 0,1-1-1 0 0,-1 1 1 0 0,1-1-1 0 0,-1-1 0 0 0,0 1 1 0 0,1-2-32 0 0,34-23 427 0 0,-2-1 0 0 0,-2-2-1 0 0,0-1 1 0 0,-2-2 0 0 0,28-37-427 0 0,-41 47 118 0 0,2 1-157 0 0,-1-1-1 0 0,0-1 0 0 0,-2-1 1 0 0,-1-1-1 0 0,-1-1 1 0 0,-2 0-1 0 0,0-2 0 0 0,-2 0 1 0 0,-2-1-1 0 0,0 0 1 0 0,-2-1-1 0 0,-2 0 0 0 0,-1 0 1 0 0,-1-1-1 0 0,-2-1 0 0 0,-1 1 1 0 0,-1-4 39 0 0,-3 34-58 0 0,0-1 0 0 0,0 1 0 0 0,0-1 0 0 0,0 0 0 0 0,-1 1 0 0 0,0-1 0 0 0,1 1 0 0 0,-1 0 0 0 0,0-1 0 0 0,-1 1 0 0 0,1 0 0 0 0,-1-1 0 0 0,1 1-1 0 0,-1 0 1 0 0,0 0 0 0 0,0 0 0 0 0,0 1 0 0 0,-1-1 0 0 0,1 0 0 0 0,-1 1 0 0 0,1-1 0 0 0,-1 1 0 0 0,0 0 0 0 0,0 0 0 0 0,0 0 0 0 0,0 0 0 0 0,0 1 0 0 0,0-1 0 0 0,-1 1 0 0 0,1 0 0 0 0,0 0 0 0 0,-1 0 0 0 0,1 0 0 0 0,-1 1 0 0 0,1-1 0 0 0,-1 1 0 0 0,0 0 0 0 0,1 0 0 0 0,-1 0 0 0 0,1 1 0 0 0,-1-1 0 0 0,1 1 0 0 0,-1 0 0 0 0,1-1 0 0 0,0 2 0 0 0,-1-1 0 0 0,1 0 0 0 0,0 1 0 0 0,0-1 0 0 0,0 1 0 0 0,0 0 0 0 0,0 0-1 0 0,-2 2 60 0 0,-15 15-31 0 0,1 1 1 0 0,1 1 0 0 0,0 1 0 0 0,2 0 0 0 0,0 2 0 0 0,2 0 0 0 0,1 0 0 0 0,0 1 0 0 0,2 0 0 0 0,1 1-1 0 0,-1 7 30 0 0,-1 1 37 0 0,1 0 0 0 0,1 0-1 0 0,2 1 1 0 0,1 0 0 0 0,2 0-1 0 0,2 1 1 0 0,1 0 0 0 0,1-1 0 0 0,3 1-1 0 0,1 2-36 0 0,-1-26 12 0 0,1 0 1 0 0,0-1-1 0 0,1 1 0 0 0,1-1 1 0 0,0 0-1 0 0,0 0 0 0 0,1 0 0 0 0,0-1 1 0 0,1 0-1 0 0,0 0 0 0 0,1 0 1 0 0,0-1-1 0 0,0-1 0 0 0,1 1 0 0 0,0-1 1 0 0,0-1-1 0 0,1 1 0 0 0,0-2 0 0 0,1 1 1 0 0,-1-1-1 0 0,1-1 0 0 0,0 0 1 0 0,1-1-1 0 0,-1 0 0 0 0,1 0 0 0 0,0-2 1 0 0,0 1-1 0 0,0-1 0 0 0,8-1-12 0 0,118 7-2281 0 0,-48-18-7300 0 0,-66 6 3066 0 0</inkml:trace>
  <inkml:trace contextRef="#ctx0" brushRef="#br0" timeOffset="769.92">1709 626 1976 0 0,'0'0'2354'0'0,"0"0"31"0"0,0 0-18 0 0,0 0-32 0 0,0 0-158 0 0,0 0-313 0 0,0 0-334 0 0,0 0-294 0 0,0 0-264 0 0,0 0-236 0 0,0 0-196 0 0,0 0-160 0 0,0 0-98 0 0,-7 7-47 0 0,-35 46 170 0 0,39-42-333 0 0,1 0 0 0 0,0 0 1 0 0,1 0-1 0 0,0 0 0 0 0,0 0 0 0 0,1 1 0 0 0,1-1 0 0 0,0 0 1 0 0,0 0-1 0 0,4 10-72 0 0,-4-16 16 0 0,0 0 1 0 0,1 0-1 0 0,-1-1 1 0 0,1 1-1 0 0,0-1 1 0 0,0 1-1 0 0,1-1 1 0 0,0 0-1 0 0,-1 0 1 0 0,1 0 0 0 0,1 0-1 0 0,-1 0 1 0 0,0-1-1 0 0,1 1 1 0 0,0-1-1 0 0,0 0 1 0 0,0 0-1 0 0,0 0 1 0 0,0-1-1 0 0,1 1 1 0 0,-1-1-1 0 0,1 0 1 0 0,-1-1-1 0 0,1 1 1 0 0,5 0-17 0 0,4-1 75 0 0,1 0-1 0 0,-1-2 1 0 0,1 0 0 0 0,0 0 0 0 0,-1-1-1 0 0,0-1 1 0 0,0 0 0 0 0,1-2 0 0 0,-2 1-1 0 0,1-1 1 0 0,-1-1 0 0 0,1-1 0 0 0,-2 0-1 0 0,1 0 1 0 0,-1-1 0 0 0,0-1 0 0 0,-1 0-1 0 0,0 0 1 0 0,5-7-75 0 0,98-66-142 0 0,-112 82 116 0 0,0-1 0 0 0,0 1 0 0 0,0 0 1 0 0,0 0-1 0 0,0 0 0 0 0,0 0 1 0 0,0 0-1 0 0,0 0 0 0 0,0 1 1 0 0,0-1-1 0 0,0 0 0 0 0,0 1 0 0 0,0 0 1 0 0,0-1-1 0 0,0 1 0 0 0,0 0 1 0 0,0 0-1 0 0,-1 0 0 0 0,1 0 0 0 0,0 1 1 0 0,-1-1-1 0 0,1 0 0 0 0,-1 1 1 0 0,1-1-1 0 0,-1 1 0 0 0,0-1 1 0 0,0 1-1 0 0,0 0 0 0 0,1-1 0 0 0,-1 1 26 0 0,41 29 123 0 0,-30-32 4 0 0,1 0 0 0 0,-1-1 1 0 0,0 0-1 0 0,-1 0 0 0 0,1-2 0 0 0,0 1 0 0 0,-1-2 0 0 0,0 1 0 0 0,0-2 0 0 0,0 1 0 0 0,-1-1 0 0 0,1-1 0 0 0,-1 0 0 0 0,-1-1 0 0 0,0 1 0 0 0,0-2 0 0 0,0 1 1 0 0,-1-1-1 0 0,0-1 0 0 0,-1 1 0 0 0,0-1 0 0 0,4-9-127 0 0,-8 16 4 0 0,65-99-410 0 0,-66 94-133 0 0,3-1-3672 0 0,3 7-8014 0 0,-6 2 3268 0 0</inkml:trace>
  <inkml:trace contextRef="#ctx0" brushRef="#br0" timeOffset="2214.679">3010 567 9010 0 0,'0'0'3117'0'0,"0"0"-1370"0"0,0 0-368 0 0,0 0 24 0 0,0 0-43 0 0,0 0-208 0 0,0 0-316 0 0,0 0-234 0 0,0 0-118 0 0,0 0-105 0 0,0 0-87 0 0,0 0-44 0 0,-32 0-59 0 0,-97 2-41 0 0,127-2-141 0 0,-1 0 0 0 0,1-1-1 0 0,0 1 1 0 0,0 0 0 0 0,0 0 0 0 0,0 0 0 0 0,0 0-1 0 0,-1 1 1 0 0,1-1 0 0 0,0 1 0 0 0,0-1 0 0 0,0 1-1 0 0,0-1 1 0 0,0 1 0 0 0,0 0 0 0 0,0 0-1 0 0,0 0 1 0 0,0 0 0 0 0,1 1 0 0 0,-1-1 0 0 0,0 0-1 0 0,1 1 1 0 0,-1-1 0 0 0,1 1 0 0 0,-1 0 0 0 0,0 1-7 0 0,-2 3 30 0 0,-2 1-28 0 0,1 0 0 0 0,0-1 0 0 0,0 2 0 0 0,1-1 0 0 0,0 0 0 0 0,0 1 0 0 0,1 0 1 0 0,0 0-1 0 0,0 0 0 0 0,1 0 0 0 0,0 0 0 0 0,0 1 0 0 0,1-1 0 0 0,0 4-2 0 0,1-8-8 0 0,0 0-1 0 0,0-1 1 0 0,0 1-1 0 0,0-1 1 0 0,0 1-1 0 0,1-1 1 0 0,0 1 0 0 0,0-1-1 0 0,0 1 1 0 0,0-1-1 0 0,0 1 1 0 0,1-1-1 0 0,0 0 1 0 0,-1 0 0 0 0,1 0-1 0 0,0 0 1 0 0,1 0-1 0 0,-1 0 1 0 0,0-1-1 0 0,1 1 1 0 0,-1-1 0 0 0,1 1-1 0 0,0-1 1 0 0,0 0-1 0 0,0 0 1 0 0,0 0-1 0 0,0-1 1 0 0,1 1 0 0 0,-1-1-1 0 0,0 0 1 0 0,1 1-1 0 0,-1-1 1 0 0,1-1-1 0 0,2 1 9 0 0,12 0 52 0 0,-1-2-1 0 0,1 0 1 0 0,0-1-1 0 0,0 0 0 0 0,-1-2 1 0 0,1 0-1 0 0,-1-1 0 0 0,0-1 1 0 0,0 0-1 0 0,-1-1 1 0 0,0-1-1 0 0,0-1 0 0 0,-1 0 1 0 0,0-1-1 0 0,-1-1 0 0 0,0 0 1 0 0,0-1-1 0 0,-1 0 0 0 0,6-8-51 0 0,56-40 101 0 0,-75 60-116 0 0,1 0 0 0 0,0-1 0 0 0,0 1 0 0 0,0 0 0 0 0,-1 0 0 0 0,1-1 0 0 0,0 1 0 0 0,0 0 0 0 0,0 0 0 0 0,0 0 0 0 0,0 0 0 0 0,-1 0 0 0 0,1 0 0 0 0,0 0 0 0 0,0 1 0 0 0,0-1 0 0 0,0 0 1 0 0,0 0-1 0 0,-1 1 0 0 0,1-1 0 0 0,0 0 0 0 0,0 1 0 0 0,-1-1 0 0 0,1 1 0 0 0,0-1 0 0 0,-1 1 0 0 0,1-1 0 0 0,0 1 0 0 0,-1-1 0 0 0,1 1 0 0 0,-1 0 0 0 0,1-1 0 0 0,-1 1 0 0 0,1 0 0 0 0,-1 0 0 0 0,1-1 0 0 0,-1 1 0 0 0,0 0 1 0 0,1 0-1 0 0,-1 0 0 0 0,0-1 0 0 0,0 1 0 0 0,1 0 0 0 0,-1 0 0 0 0,0 0 0 0 0,0 0 0 0 0,0 0 0 0 0,0-1 0 0 0,0 1 0 0 0,-1 0 0 0 0,1 0 0 0 0,0 0 0 0 0,0 0 0 0 0,0-1 0 0 0,-1 1 0 0 0,1 0 0 0 0,0 0 0 0 0,-1 0 0 0 0,1-1 1 0 0,-1 1-1 0 0,1 0 0 0 0,-1-1 0 0 0,1 1 0 0 0,-2 0 15 0 0,2 12 36 0 0,18 81-149 0 0,-17-92 124 0 0,0 0-1 0 0,0 1 1 0 0,0-1 0 0 0,0 0 0 0 0,1 0 0 0 0,-1 0 0 0 0,1 0 0 0 0,-1-1 0 0 0,1 1 0 0 0,0 0 0 0 0,-1-1 0 0 0,1 1 0 0 0,0-1 0 0 0,0 1-1 0 0,0-1 1 0 0,0 0 0 0 0,0 0 0 0 0,1 0 0 0 0,-1 0 0 0 0,0 0 0 0 0,0 0 0 0 0,1-1 0 0 0,-1 1 0 0 0,0-1 0 0 0,1 1 0 0 0,-1-1 0 0 0,1 0 0 0 0,-1 0-1 0 0,1 0 1 0 0,-1-1 0 0 0,0 1 0 0 0,1 0 0 0 0,-1-1 0 0 0,0 0 0 0 0,1 1 0 0 0,-1-1 0 0 0,0 0 0 0 0,1-1-11 0 0,10-6 88 0 0,0 0-1 0 0,0-1 1 0 0,-1 0 0 0 0,-1-1 0 0 0,0-1-1 0 0,0 0 1 0 0,-1 0 0 0 0,0-1 0 0 0,-1 0-1 0 0,-1-1 1 0 0,2-2-88 0 0,-8 12 19 0 0,88-120 576 0 0,-90 123-601 0 0,0 0 1 0 0,0 1-1 0 0,0-1 0 0 0,1 0 0 0 0,-1 0 1 0 0,0 0-1 0 0,0 0 0 0 0,1 1 1 0 0,-1-1-1 0 0,0 0 0 0 0,0 0 1 0 0,1 0-1 0 0,-1 0 0 0 0,0 0 1 0 0,0 0-1 0 0,1 0 0 0 0,-1 0 1 0 0,0 0-1 0 0,1 0 0 0 0,-1 0 1 0 0,0 0-1 0 0,1 0 0 0 0,-1 0 1 0 0,0 0-1 0 0,0 0 0 0 0,1 0 0 0 0,-1 0 1 0 0,0 0-1 0 0,0 0 0 0 0,1-1 1 0 0,-1 1-1 0 0,0 0 0 0 0,0 0 1 0 0,1 0-1 0 0,-1 0 0 0 0,0-1 1 0 0,0 1-1 0 0,0 0 0 0 0,1 0 6 0 0,-2 10-37 0 0,1 6-15 0 0,-1-5 48 0 0,1-1 0 0 0,0 0 0 0 0,0 1 0 0 0,1-1 0 0 0,0 0 0 0 0,1 0 0 0 0,0 1 0 0 0,1-1 0 0 0,0-1 0 0 0,1 1 0 0 0,0 0 0 0 0,0-1 0 0 0,3 5 4 0 0,54 55-3 0 0,-59-69 58 0 0,-1 0 0 0 0,0 0 0 0 0,0 0-1 0 0,0-1 1 0 0,1 1 0 0 0,-1-1-1 0 0,0 1 1 0 0,0-1 0 0 0,0 1-1 0 0,0-1 1 0 0,0 0 0 0 0,0 0-1 0 0,0 1 1 0 0,0-1 0 0 0,0 0-1 0 0,-1 0 1 0 0,1 0 0 0 0,0 0 0 0 0,0 0-1 0 0,-1 0 1 0 0,1 0 0 0 0,-1 0-1 0 0,1 0 1 0 0,-1 0 0 0 0,1 0-1 0 0,-1-1 1 0 0,0 1 0 0 0,1 0-1 0 0,-1 0 1 0 0,0 0 0 0 0,0-1 0 0 0,0 1-1 0 0,0 0 1 0 0,0 0 0 0 0,0-1-1 0 0,0 1 1 0 0,-1-1-55 0 0,4-11 120 0 0,13-35 109 0 0,3 30-840 0 0,7-4 913 0 0,24-55-126 0 0,-25 3-58 0 0,-14 49-170 0 0,-11 24 54 0 0,0 1-21 0 0,0 0-32 0 0,0 0-15 0 0,0 0-22 0 0,0 0-23 0 0,0 0-14 0 0,23 222-480 0 0,-1 104 283 0 0,-21-235 30 0 0,-10 167-118 0 0,7-247 399 0 0,0-1-1 0 0,0 0 0 0 0,-1 0 1 0 0,-1 0-1 0 0,0 0 1 0 0,0-1-1 0 0,-1 1 0 0 0,0-1 1 0 0,0 0-1 0 0,-2 0 12 0 0,3-3 17 0 0,-1 0-1 0 0,0-1 1 0 0,0 1-1 0 0,-1-1 1 0 0,0 0-1 0 0,0-1 1 0 0,0 1-1 0 0,0-1 1 0 0,-1 0-1 0 0,0-1 1 0 0,0 0-1 0 0,0 0 1 0 0,0 0-1 0 0,0-1 1 0 0,0 0-1 0 0,-1 0 1 0 0,1-1-1 0 0,-1 0 1 0 0,1 0-1 0 0,-1-1 1 0 0,0 0-17 0 0,5 1 9 0 0,-1 0 0 0 0,1-1 0 0 0,0 1 0 0 0,0-1 1 0 0,-1 0-1 0 0,1 0 0 0 0,0-1 0 0 0,-1 1 0 0 0,1 0 0 0 0,0-1 0 0 0,0 0 0 0 0,0 0 1 0 0,-1 0-1 0 0,1 0 0 0 0,0 0 0 0 0,0-1 0 0 0,1 1 0 0 0,-1-1 0 0 0,0 0 1 0 0,0 0-1 0 0,1 0 0 0 0,-1 0 0 0 0,1 0 0 0 0,0-1 0 0 0,0 1 0 0 0,-1-1 0 0 0,2 0 1 0 0,-1 1-1 0 0,0-1 0 0 0,0 0 0 0 0,1 0 0 0 0,0 0 0 0 0,-1-1-9 0 0,0-5-12 0 0,1 0 0 0 0,0-1 0 0 0,1 0 0 0 0,-1 1 0 0 0,2-1 0 0 0,0 1 0 0 0,0-1 0 0 0,0 1 0 0 0,1-1 0 0 0,0 1 0 0 0,1 0 0 0 0,0 0 0 0 0,1 0 0 0 0,0 0 0 0 0,0 1 0 0 0,1-1 0 0 0,0 1 0 0 0,0 0 0 0 0,2-1 12 0 0,11-14-17 0 0,1 1 0 0 0,1 1 1 0 0,1 1-1 0 0,1 1 0 0 0,18-13 17 0 0,213-146-300 0 0,-179 136-1618 0 0,-49 29-2571 0 0,0-1-5322 0 0,-16 10 1924 0 0</inkml:trace>
  <inkml:trace contextRef="#ctx0" brushRef="#br0" timeOffset="2889.058">4540 427 0 0 0,'0'0'838'0'0,"0"0"1334"0"0,0 0 314 0 0,0 0-147 0 0,0 0-255 0 0,0 0-239 0 0,0 0-155 0 0,0 0-129 0 0,0 0-130 0 0,0 0-176 0 0,0 0-219 0 0,-25 8-211 0 0,-79 26-200 0 0,-31 30 787 0 0,122-56-1332 0 0,8-4-49 0 0,0-3-29 0 0,1 1-1 0 0,1 0 1 0 0,-1 1 0 0 0,0-1 0 0 0,0 1 0 0 0,1-1-1 0 0,0 1 1 0 0,-1 0 0 0 0,1 0 0 0 0,0 1-1 0 0,1-1 1 0 0,-1 1 0 0 0,0-1 0 0 0,1 1 0 0 0,0 0-1 0 0,0 0 1 0 0,0 0 0 0 0,0 0 0 0 0,1 0 0 0 0,0 0-1 0 0,-1 3-1 0 0,4-3-13 0 0,0 0 0 0 0,0-1 0 0 0,1 1 0 0 0,0 0-1 0 0,-1-1 1 0 0,1 0 0 0 0,0 1 0 0 0,1-1 0 0 0,-1 0 0 0 0,1-1-1 0 0,-1 1 1 0 0,1-1 0 0 0,0 1 0 0 0,0-1 0 0 0,0 0 0 0 0,2 0 13 0 0,1 2-18 0 0,36 19 64 0 0,-36-21-20 0 0,0 0 0 0 0,1 0 1 0 0,-1 1-1 0 0,-1-1 0 0 0,1 2 0 0 0,0-1 0 0 0,-1 1 1 0 0,0 0-1 0 0,0 0 0 0 0,0 1 0 0 0,0 0 1 0 0,-1 0-1 0 0,1 0 0 0 0,-1 1 0 0 0,-1 0 0 0 0,1 0 1 0 0,-1 0-1 0 0,0 0 0 0 0,0 1 0 0 0,-1-1 0 0 0,0 1 1 0 0,0 0-1 0 0,-1 0 0 0 0,1 0 0 0 0,-1 0 1 0 0,-1 1-1 0 0,0-1 0 0 0,0 0 0 0 0,0 1 0 0 0,-1 3-26 0 0,-4-4 50 0 0,-1 0 0 0 0,1-1 0 0 0,-1 1 0 0 0,-1-1 0 0 0,1-1 0 0 0,-1 1 0 0 0,0-1-1 0 0,0 0 1 0 0,-1 0 0 0 0,0 0 0 0 0,1-1 0 0 0,-2 0 0 0 0,1-1 0 0 0,0 1 0 0 0,-1-2-1 0 0,1 1 1 0 0,-1-1 0 0 0,0 0 0 0 0,0 0 0 0 0,-4 0-50 0 0,-58 8-846 0 0,26-13-5303 0 0,39 0-79 0 0,2-1-3898 0 0</inkml:trace>
</inkml:ink>
</file>

<file path=ppt/ink/ink3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14.3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67 413 7930 0 0,'0'0'2012'0'0,"0"0"-177"0"0,0 0-164 0 0,0 0-13 0 0,0 0-32 0 0,0 0-197 0 0,0 0-358 0 0,0 0-348 0 0,0 0-252 0 0,0 0-155 0 0,0 0-54 0 0,0 0-7 0 0,0 0-8 0 0,-11 34-16 0 0,-30 107-25 0 0,27-34 174 0 0,15-81-284 0 0,-1-21-69 0 0,-1 0-1 0 0,1 0 0 0 0,1 0 1 0 0,-1 0-1 0 0,1 0 0 0 0,-1-1 0 0 0,1 1 1 0 0,1 0-1 0 0,-1 0 0 0 0,1-1 0 0 0,-1 1 1 0 0,2-1-1 0 0,-1 1 0 0 0,0-1 0 0 0,1 0 1 0 0,0 0-1 0 0,0 0 0 0 0,0 0 0 0 0,0 0 1 0 0,0-1-1 0 0,1 1 0 0 0,0-1 1 0 0,0 0-1 0 0,0 0 0 0 0,0 0 0 0 0,0-1 1 0 0,0 0-1 0 0,1 1 0 0 0,-1-1 0 0 0,1-1 1 0 0,0 1-1 0 0,0-1 0 0 0,-1 0 0 0 0,1 0 1 0 0,0 0-1 0 0,1-1-26 0 0,7-2 81 0 0,0 0-1 0 0,0-2 1 0 0,0 0-1 0 0,-1 0 1 0 0,1-1-1 0 0,-1 0 1 0 0,0-1 0 0 0,-1-1-1 0 0,1 0 1 0 0,-1-1-1 0 0,-1 1 1 0 0,0-2 0 0 0,0 0-1 0 0,0 0 1 0 0,-1-1-1 0 0,0 0 1 0 0,-1 0-1 0 0,0-1 1 0 0,0-3-81 0 0,56-56 49 0 0,-29 48-619 0 0,-15 48 25 0 0,-13-15 511 0 0,-5-7 46 0 0,0 1 1 0 0,0-1-1 0 0,1 0 1 0 0,-1 1-1 0 0,1-1 1 0 0,0 0-1 0 0,0-1 1 0 0,0 1-1 0 0,1 0 1 0 0,-1-1-1 0 0,1 0 1 0 0,0 0-1 0 0,0 0 1 0 0,0 0-1 0 0,0-1 0 0 0,1 1 1 0 0,-1-1-1 0 0,1 0 1 0 0,-1-1-1 0 0,1 1 1 0 0,0-1-1 0 0,0 0 1 0 0,-1 0-1 0 0,1 0 1 0 0,0 0-1 0 0,0-1 1 0 0,0 0-1 0 0,2 0-12 0 0,5-5 147 0 0,-1 0 0 0 0,1 0 0 0 0,-1-1 0 0 0,0-1-1 0 0,-1 1 1 0 0,1-2 0 0 0,-1 1 0 0 0,-1-2 0 0 0,0 1 0 0 0,0-1 0 0 0,0-1 0 0 0,-1 1-1 0 0,-1-1 1 0 0,1-1 0 0 0,-2 0 0 0 0,1-1-147 0 0,2 0 107 0 0,-4 4-67 0 0,0 0 0 0 0,0 0 0 0 0,-1 0 0 0 0,0-1 0 0 0,0 0 0 0 0,-1 1 0 0 0,-1-1 0 0 0,1-1 0 0 0,-1 1 0 0 0,-1 0 0 0 0,0 0 0 0 0,0-1 0 0 0,-1-4-40 0 0,-8-9-1621 0 0,5 20-3532 0 0,0 2-4867 0 0,3 1-172 0 0</inkml:trace>
  <inkml:trace contextRef="#ctx0" brushRef="#br0" timeOffset="460.804">1184 601 0 0 0,'0'0'709'0'0,"0"0"92"0"0,0 0 96 0 0,0 0 262 0 0,0 0 215 0 0,0 0 61 0 0,0 0-98 0 0,0 0-166 0 0,0 0-101 0 0,0 0-62 0 0,0 0-56 0 0,0 0-56 0 0,3-16-59 0 0,7-45-83 0 0,-10 60-680 0 0,0 0 0 0 0,0 0 0 0 0,-1 0 0 0 0,1 1 0 0 0,0-1 1 0 0,-1 0-1 0 0,1 0 0 0 0,-1 0 0 0 0,1 0 0 0 0,-1 1 0 0 0,1-1 0 0 0,-1 0 0 0 0,1 0 0 0 0,-1 1 0 0 0,0-1 0 0 0,1 1 0 0 0,-1-1 0 0 0,0 0 0 0 0,0 1 0 0 0,1-1 0 0 0,-1 1 0 0 0,0 0 0 0 0,0-1 0 0 0,0 1 0 0 0,0 0 0 0 0,0-1 0 0 0,0 1 0 0 0,1 0 0 0 0,-1 0 0 0 0,0 0 0 0 0,0 0 0 0 0,0 0 0 0 0,0 0 0 0 0,0 0 0 0 0,0 0 0 0 0,0 0 0 0 0,0 0 0 0 0,0 1 0 0 0,0-1 0 0 0,1 0 0 0 0,-1 0 0 0 0,0 1 0 0 0,0-1 0 0 0,0 1 0 0 0,0-1 0 0 0,0 1-74 0 0,-12 5 263 0 0,1 0-1 0 0,-1 1 1 0 0,1 0 0 0 0,0 1-1 0 0,1 1 1 0 0,0-1-1 0 0,0 2 1 0 0,1 0 0 0 0,0 0-1 0 0,1 1 1 0 0,-4 5-263 0 0,7-6 23 0 0,0-1 1 0 0,0 1 0 0 0,2 0 0 0 0,-1 0-1 0 0,1 0 1 0 0,0 1 0 0 0,1 0 0 0 0,0 0-1 0 0,1-1 1 0 0,0 1 0 0 0,1 1 0 0 0,0-1-1 0 0,1 0 1 0 0,0 0 0 0 0,2 8-24 0 0,-2-15 13 0 0,1 0-1 0 0,0 0 1 0 0,0 0 0 0 0,1 0 0 0 0,-1-1-1 0 0,1 1 1 0 0,-1 0 0 0 0,1-1 0 0 0,1 1-1 0 0,-1-1 1 0 0,0 0 0 0 0,1 0 0 0 0,-1 0-1 0 0,1 0 1 0 0,0 0 0 0 0,0-1 0 0 0,0 1 0 0 0,1-1-1 0 0,-1 0 1 0 0,0 1 0 0 0,1-2 0 0 0,0 1-1 0 0,-1 0 1 0 0,1-1 0 0 0,0 0 0 0 0,0 1-1 0 0,0-2 1 0 0,0 1 0 0 0,0 0 0 0 0,0-1-1 0 0,0 0 1 0 0,0 0 0 0 0,0 0 0 0 0,0 0-13 0 0,9 0 133 0 0,-1-1 0 0 0,0 0 1 0 0,0-1-1 0 0,0 0 0 0 0,0-1 1 0 0,0 0-1 0 0,0-1 0 0 0,-1 0 1 0 0,1-1-1 0 0,8-5-133 0 0,-8 3 80 0 0,-1-1 0 0 0,0 0 1 0 0,0-1-1 0 0,-1 0 0 0 0,0 0 1 0 0,0-1-1 0 0,-1-1 0 0 0,0 0 1 0 0,-1 0-1 0 0,-1 0 0 0 0,0-1 0 0 0,0 0 1 0 0,-1 0-1 0 0,0-1 0 0 0,-1 0 1 0 0,-1 0-1 0 0,0 0 0 0 0,-1-1 0 0 0,0 1 1 0 0,-1-1-1 0 0,0 1 0 0 0,-2-1 1 0 0,1 0-1 0 0,-2-9-80 0 0,0 21-137 0 0,0-1 1 0 0,1 0-1 0 0,-1 0 1 0 0,-1 1-1 0 0,1-1 0 0 0,0 1 1 0 0,-1-1-1 0 0,1 1 0 0 0,-1 0 1 0 0,0-1-1 0 0,0 1 1 0 0,0 0-1 0 0,0 0 0 0 0,0 0 1 0 0,0 0-1 0 0,0 1 1 0 0,-1-1-1 0 0,1 1 0 0 0,-1-1 1 0 0,1 1-1 0 0,-1 0 1 0 0,0 0-1 0 0,1 0 0 0 0,-1 0 1 0 0,0 0-1 0 0,0 1 0 0 0,-2-1 137 0 0,-48 11-9738 0 0,38-2 3810 0 0,2-1 539 0 0</inkml:trace>
  <inkml:trace contextRef="#ctx0" brushRef="#br0" timeOffset="784.935">1560 928 2769 0 0,'0'0'1895'0'0,"0"0"-8"0"0,0 0 309 0 0,0 0 423 0 0,0 0 161 0 0,0 0-337 0 0,0 0-609 0 0,0 0-571 0 0,0 0-350 0 0,0 0-185 0 0,0 0-94 0 0,0 0-81 0 0,0 0-90 0 0,6-18-52 0 0,44-131 416 0 0,-44 124-748 0 0,1 1 0 0 0,2-1 1 0 0,1 1-1 0 0,0 1 1 0 0,2-1-1 0 0,0 2 1 0 0,2 0-1 0 0,1 0 1 0 0,0 2-1 0 0,16-17-79 0 0,119-87-377 0 0,-149 123 273 0 0,0 0 0 0 0,0 0 0 0 0,0 0 1 0 0,1 1-1 0 0,-1-1 0 0 0,0 0 0 0 0,0 0 0 0 0,1 1 0 0 0,-1-1 0 0 0,1 0 1 0 0,-1 1-1 0 0,0 0 0 0 0,1-1 0 0 0,-1 1 0 0 0,1 0 0 0 0,-1 0 1 0 0,1 0-1 0 0,-1 0 0 0 0,1 0 0 0 0,-1 0 0 0 0,1 0 0 0 0,-1 0 0 0 0,1 0 1 0 0,-1 1-1 0 0,1-1 0 0 0,-1 1 0 0 0,0-1 0 0 0,1 1 0 0 0,-1 0 0 0 0,0-1 1 0 0,1 1-1 0 0,-1 0 0 0 0,0 0 0 0 0,0 0 0 0 0,0 0 0 0 0,0 0 1 0 0,0 0-1 0 0,0 0 0 0 0,0 0 0 0 0,0 0 0 0 0,0 1 0 0 0,0-1 0 0 0,-1 0 1 0 0,1 1-1 0 0,0-1 0 0 0,-1 0 0 0 0,1 1 0 0 0,-1-1 0 0 0,0 1 1 0 0,1-1-1 0 0,-1 1 0 0 0,0-1 0 0 0,0 1 0 0 0,0 1 104 0 0,0 33-7292 0 0,0-22 1805 0 0,0-2-758 0 0</inkml:trace>
  <inkml:trace contextRef="#ctx0" brushRef="#br0" timeOffset="1185.887">2272 1 8074 0 0,'0'0'3977'0'0,"0"0"-2348"0"0,0 0-859 0 0,0 0-10 0 0,0 0 179 0 0,0 0 98 0 0,0 0-56 0 0,0 0-185 0 0,0 0-152 0 0,0 0-83 0 0,0 0-30 0 0,-2 33-20 0 0,-5 108-47 0 0,17-39 341 0 0,73 295 210 0 0,-83-396-1017 0 0,4 16-134 0 0,0 1 0 0 0,-1 0 0 0 0,-1 1 0 0 0,-1-1 0 0 0,0 0 0 0 0,-1 1-1 0 0,-2 7 137 0 0,1-24-147 0 0,1-1 0 0 0,0 1 0 0 0,-1 0 0 0 0,0-1 0 0 0,1 0 0 0 0,-1 1 0 0 0,0-1 0 0 0,1 1-1 0 0,-1-1 1 0 0,0 0 0 0 0,0 1 0 0 0,0-1 0 0 0,0 0 0 0 0,0 0 0 0 0,-1 0 0 0 0,1 0 0 0 0,0 0-1 0 0,0 0 1 0 0,-1 0 0 0 0,1 0 0 0 0,-1-1 0 0 0,1 1 0 0 0,0-1 0 0 0,-1 1 0 0 0,1-1 0 0 0,-1 1-1 0 0,0-1 1 0 0,1 0 0 0 0,-1 1 0 0 0,1-1 0 0 0,-1 0 0 0 0,1 0 0 0 0,-1 0 0 0 0,0 0 0 0 0,1-1-1 0 0,-1 1 1 0 0,1 0 0 0 0,-1-1 0 0 0,1 1 0 0 0,-2-1 147 0 0,-26-30-11895 0 0,24 3 7278 0 0,4 19 4474 0 0</inkml:trace>
  <inkml:trace contextRef="#ctx0" brushRef="#br0" timeOffset="1477.858">2635 280 6073 0 0,'0'0'2761'0'0,"0"0"-942"0"0,0 0-385 0 0,0 0 43 0 0,0 0 36 0 0,0 0-134 0 0,0 0-285 0 0,0 0-296 0 0,-34 28-202 0 0,-104 86-132 0 0,36-31 534 0 0,100-82-978 0 0,0 0 1 0 0,-1 1-1 0 0,1-1 0 0 0,0 1 1 0 0,1 0-1 0 0,-1-1 1 0 0,0 1-1 0 0,0 0 1 0 0,1 0-1 0 0,-1 0 1 0 0,1 0-1 0 0,0 0 0 0 0,-1 1 1 0 0,1-1-1 0 0,0 0 1 0 0,0 0-1 0 0,0 1 1 0 0,1-1-1 0 0,-1 1 0 0 0,1-1 1 0 0,-1 1-1 0 0,1-1 1 0 0,0 1-1 0 0,0-1 1 0 0,0 1-1 0 0,0-1 1 0 0,0 1-1 0 0,1-1 0 0 0,-1 1 1 0 0,1-1-1 0 0,-1 1 1 0 0,1-1-1 0 0,0 0 1 0 0,0 1-1 0 0,0-1 0 0 0,0 0 1 0 0,1 0-1 0 0,-1 0 1 0 0,1 0-1 0 0,-1 0 1 0 0,1 0-1 0 0,-1 0 1 0 0,1 0-1 0 0,0 0 0 0 0,0-1 1 0 0,0 1-1 0 0,0-1 1 0 0,0 0-1 0 0,3 2-20 0 0,120 78 821 0 0,38 32-89 0 0,-65-14-1278 0 0,-84-86-3121 0 0,-8-10-3918 0 0,-4 0-3281 0 0</inkml:trace>
  <inkml:trace contextRef="#ctx0" brushRef="#br0" timeOffset="4102.969">3168 980 8298 0 0,'0'0'752'0'0,"0"0"-344"0"0,0 0-232 0 0,0 0 264 0 0,0 0 544 0 0,0 0 233 0 0,0 0-33 0 0,0 0-264 0 0,0 0-384 0 0,0 0-312 0 0,-108 225-248 0 0,75-185-216 0 0,0 4-344 0 0,-6 0-432 0 0,-3-3-689 0 0,1 3-1223 0 0,8-11-1289 0 0,9-14-208 0 0</inkml:trace>
</inkml:ink>
</file>

<file path=ppt/ink/ink3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3.1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513 66 5977 0 0,'0'0'1943'0'0,"0"0"-813"0"0,0 0-463 0 0,0 0 25 0 0,0 0 292 0 0,0 0 343 0 0,0 0 203 0 0,0 0-54 0 0,0 0-289 0 0,0 0-390 0 0,0 0-383 0 0,-29-13-243 0 0,-93-33-103 0 0,120 45-67 0 0,-1 0 0 0 0,1 0 0 0 0,-1 0 0 0 0,0 0 0 0 0,1 0 0 0 0,-1 1 1 0 0,0 0-1 0 0,0-1 0 0 0,1 1 0 0 0,-1 0 0 0 0,0 0 0 0 0,0 0 1 0 0,1 1-1 0 0,-1-1 0 0 0,0 1 0 0 0,0 0 0 0 0,1-1 0 0 0,-1 1 0 0 0,1 0 1 0 0,-1 0-1 0 0,1 1 0 0 0,-1-1 0 0 0,1 1 0 0 0,0-1 0 0 0,-1 1 1 0 0,1 0-1 0 0,0-1 0 0 0,-1 3-1 0 0,-7 5 9 0 0,-15 11-11 0 0,0 1-1 0 0,2 1 1 0 0,1 1 0 0 0,0 1 0 0 0,2 1 0 0 0,1 1-1 0 0,1 0 1 0 0,1 2 0 0 0,1 0 0 0 0,2 1-1 0 0,1 0 1 0 0,-8 25 2 0 0,18-47-45 0 0,0-1-1 0 0,0 1 1 0 0,0 0-1 0 0,1 0 1 0 0,0 0-1 0 0,0 0 0 0 0,1 0 1 0 0,0 0-1 0 0,0 0 1 0 0,0 0-1 0 0,1 1 1 0 0,0-1-1 0 0,1 0 1 0 0,0 0-1 0 0,0 1 1 0 0,0-1-1 0 0,1 0 1 0 0,0 0-1 0 0,1 0 0 0 0,-1-1 1 0 0,1 1-1 0 0,0-1 1 0 0,1 1-1 0 0,0-1 1 0 0,0 0-1 0 0,0 0 1 0 0,1 0-1 0 0,-1-1 1 0 0,1 0-1 0 0,1 0 1 0 0,-1 0-1 0 0,1-1 0 0 0,0 1 1 0 0,2 0 45 0 0,9 1-252 0 0,0-1 0 0 0,1-1 1 0 0,-1 0-1 0 0,1-1 0 0 0,0-1 0 0 0,0-1 1 0 0,0 0-1 0 0,0-2 0 0 0,0 0 0 0 0,0 0 1 0 0,0-2-1 0 0,0-1 0 0 0,7-2 252 0 0,218-83-11164 0 0,-233 85 10438 0 0,21-12-940 0 0</inkml:trace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4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3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3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101 1 7610 0 0,'0'0'1337'0'0,"0"0"-455"0"0,0 0-259 0 0,0 0 98 0 0,0 0 234 0 0,0 0 183 0 0,-16 30-29 0 0,-50 98-162 0 0,63-125-885 0 0,1 1-1 0 0,0-1 1 0 0,0 1-1 0 0,0-1 1 0 0,1 1-1 0 0,-1 0 1 0 0,1-1-1 0 0,0 1 1 0 0,0 0 0 0 0,0 0-1 0 0,1 0 1 0 0,-1 0-1 0 0,1 0 1 0 0,0 0-1 0 0,0 0 1 0 0,1 0-1 0 0,-1 0 1 0 0,1 2-62 0 0,1 1 131 0 0,1 2-5 0 0,1 0 1 0 0,0 0 0 0 0,1-1-1 0 0,0 0 1 0 0,0 0-1 0 0,0 0 1 0 0,1 0 0 0 0,1-1-1 0 0,-1 0 1 0 0,1 0-1 0 0,0-1 1 0 0,0 0 0 0 0,1 0-1 0 0,0-1 1 0 0,0 1-1 0 0,1-2 1 0 0,-1 1 0 0 0,1-1-1 0 0,0-1 1 0 0,0 0-1 0 0,0 0 1 0 0,0 0 0 0 0,1-1-1 0 0,-1-1 1 0 0,1 0-1 0 0,-1 0 1 0 0,6-1-127 0 0,-8 1 110 0 0,0 0 1 0 0,-1 0-1 0 0,1-1 1 0 0,0 0-1 0 0,0-1 1 0 0,0 0-1 0 0,0 0 1 0 0,-1 0-1 0 0,1 0 1 0 0,-1-1-1 0 0,1-1 1 0 0,-1 1-1 0 0,1-1 0 0 0,-1 0 1 0 0,0 0-1 0 0,0-1 1 0 0,-1 1-1 0 0,1-1 1 0 0,-1-1-1 0 0,0 1 1 0 0,0-1-1 0 0,0 0 1 0 0,0 0-1 0 0,-1 0 1 0 0,0-1-1 0 0,0 0 1 0 0,-1 1-1 0 0,1-1 0 0 0,-1 0 1 0 0,0-3-111 0 0,0 2-37 0 0,-1 0 0 0 0,-1 0 0 0 0,1-1 0 0 0,-1 1 0 0 0,-1 0 0 0 0,1 0-1 0 0,-1-1 1 0 0,-1 1 0 0 0,1-1 0 0 0,-1 1 0 0 0,0 0 0 0 0,-1 0 0 0 0,0 0 0 0 0,0 0 0 0 0,-1 0 0 0 0,1 0 0 0 0,-1 0 0 0 0,-1 1 0 0 0,1-1-1 0 0,-1 1 1 0 0,-1 0 0 0 0,1 0 0 0 0,-1 1 0 0 0,0-1 0 0 0,0 1 0 0 0,0 0 0 0 0,-1 0 0 0 0,0 1 0 0 0,0-1 0 0 0,0 1 0 0 0,0 1 0 0 0,-1-1-1 0 0,1 1 1 0 0,-1 0 0 0 0,-5-1 37 0 0,-98-11-4421 0 0,75 24-289 0 0,4 11-3781 0 0,23-13 4118 0 0</inkml:trace>
</inkml:ink>
</file>

<file path=ppt/ink/ink3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3.8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29 314 8874 0 0,'0'0'1004'0'0,"0"0"-420"0"0,0 0 159 0 0,0 0 513 0 0,0 0 442 0 0,0 0 221 0 0,0 0-140 0 0,0 0-351 0 0,0 0-333 0 0,0 0-286 0 0,0 0-237 0 0,0 0-180 0 0,-5 1-162 0 0,2-1-208 0 0,3 1-19 0 0,0-1-1 0 0,-1 1 0 0 0,1-1 0 0 0,-1 0 0 0 0,1 1 1 0 0,0-1-1 0 0,-1 0 0 0 0,1 0 0 0 0,-1 1 0 0 0,1-1 1 0 0,-1 0-1 0 0,1 0 0 0 0,-1 0 0 0 0,1 0 1 0 0,-1 1-1 0 0,1-1 0 0 0,-1 0 0 0 0,1 0 0 0 0,-1 0 1 0 0,1 0-1 0 0,-1 0 0 0 0,1 0 0 0 0,-1 0 0 0 0,1-1 1 0 0,-1 1-1 0 0,1 0 0 0 0,-1 0 0 0 0,1 0 1 0 0,-1 0-1 0 0,1-1 0 0 0,-1 1 0 0 0,1 0 0 0 0,-1 0 1 0 0,1-1-1 0 0,-1 1 0 0 0,1 0 0 0 0,0-1 0 0 0,-1 1 1 0 0,1-1-1 0 0,0 1 0 0 0,-1 0 0 0 0,1-1 1 0 0,0 1-1 0 0,-1-1 0 0 0,1 1 0 0 0,0-1 0 0 0,0 1 1 0 0,0-1-1 0 0,-1 1 0 0 0,1-1 0 0 0,0 1 0 0 0,0-1 1 0 0,0 1-1 0 0,0-1 0 0 0,0 1 0 0 0,0-1 1 0 0,0 1-1 0 0,0-1 0 0 0,0 1 0 0 0,0-1 0 0 0,0 1 1 0 0,1-1-1 0 0,-1 1 0 0 0,0-1 0 0 0,0 1 0 0 0,1-1-2 0 0,17-37 54 0 0,1 2 0 0 0,3 0-1 0 0,0 2 1 0 0,17-19-54 0 0,34-51-65 0 0,-73 104 42 0 0,0 0 1 0 0,0 0 0 0 0,0 1-1 0 0,0-1 1 0 0,0 0-1 0 0,0 1 1 0 0,0-1 0 0 0,0 0-1 0 0,0 0 1 0 0,0 1 0 0 0,1-1-1 0 0,-1 0 1 0 0,0 1-1 0 0,0-1 1 0 0,0 0 0 0 0,0 0-1 0 0,0 1 1 0 0,1-1-1 0 0,-1 0 1 0 0,0 0 0 0 0,0 0-1 0 0,1 1 1 0 0,-1-1-1 0 0,0 0 1 0 0,0 0 0 0 0,1 0-1 0 0,-1 0 1 0 0,0 0-1 0 0,0 0 1 0 0,1 1 0 0 0,-1-1-1 0 0,0 0 1 0 0,1 0-1 0 0,-1 0 1 0 0,0 0 0 0 0,0 0-1 0 0,1 0 1 0 0,-1 0-1 0 0,0 0 1 0 0,1 0 0 0 0,-1 0-1 0 0,0 0 1 0 0,1 0 0 0 0,-1 0-1 0 0,0-1 1 0 0,0 1-1 0 0,1 0 1 0 0,-1 0 0 0 0,0 0-1 0 0,0 0 1 0 0,1 0-1 0 0,-1-1 1 0 0,0 1 0 0 0,0 0-1 0 0,1 0 1 0 0,-1 0-1 0 0,0-1 1 0 0,0 1 0 0 0,0 0-1 0 0,1 0 23 0 0,0 34-162 0 0,0-28 182 0 0,23 132 198 0 0,-22-132-207 0 0,0-1 1 0 0,0 0-1 0 0,1 0 1 0 0,-1 0-1 0 0,1 0 1 0 0,1-1-1 0 0,-1 1 1 0 0,1-1-1 0 0,-1 0 1 0 0,1 0 0 0 0,0 0-1 0 0,1-1 1 0 0,-1 1-1 0 0,1-1 1 0 0,-1 0-1 0 0,1 0 1 0 0,0 0-1 0 0,0-1 1 0 0,0 0-1 0 0,1 0 1 0 0,-1 0-1 0 0,0-1 1 0 0,6 1-12 0 0,-2 0 80 0 0,0-1-1 0 0,0-1 1 0 0,1 0 0 0 0,-1 0-1 0 0,0-1 1 0 0,1 0 0 0 0,-1 0-1 0 0,0-1 1 0 0,0-1 0 0 0,0 1-1 0 0,0-2 1 0 0,-1 1 0 0 0,1-1-1 0 0,-1 0 1 0 0,0-1 0 0 0,0 0-1 0 0,0 0 1 0 0,-1 0 0 0 0,0-1-1 0 0,0 0 1 0 0,0-1 0 0 0,-1 0-1 0 0,5-6-79 0 0,44-90-268 0 0,-50 78-4607 0 0,-4-1-4739 0 0,-1 18 841 0 0</inkml:trace>
</inkml:ink>
</file>

<file path=ppt/ink/ink3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4.4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1 258 9562 0 0,'0'0'1436'0'0,"0"0"-1170"0"0,0 0-348 0 0,0 0 356 0 0,0 0 465 0 0,0 0 303 0 0,0 0 161 0 0,0 0 36 0 0,0 0-62 0 0,0 0-121 0 0,33 11-156 0 0,102 36-137 0 0,-52-35 301 0 0,-69-13-859 0 0,5-2-26 0 0,-1 0 0 0 0,0-1 0 0 0,0 0 0 0 0,-1-2-1 0 0,0 0 1 0 0,1-1 0 0 0,-2-1 0 0 0,1 0-1 0 0,-1-1 1 0 0,-1-1 0 0 0,0 0 0 0 0,0-1 0 0 0,-1-1-1 0 0,0 0 1 0 0,-1-1 0 0 0,-1-1 0 0 0,0 0-1 0 0,8-12-178 0 0,-17 24-45 0 0,-1-1 0 0 0,1 0-1 0 0,-1 0 1 0 0,0-1-1 0 0,0 1 1 0 0,0 0-1 0 0,0-1 1 0 0,-1 1 0 0 0,1-1-1 0 0,-1 1 1 0 0,0-1-1 0 0,0 0 1 0 0,0 1-1 0 0,-1-1 1 0 0,1 0 0 0 0,-1 0-1 0 0,0 0 1 0 0,0 0-1 0 0,0 1 1 0 0,0-1-1 0 0,-1 0 1 0 0,0 0 0 0 0,1 0-1 0 0,-1 1 1 0 0,-1-1-1 0 0,1 0 1 0 0,-1 1-1 0 0,1-1 1 0 0,-1 1 0 0 0,0 0-1 0 0,0-1 1 0 0,0 1-1 0 0,-1 0 1 0 0,1 0-1 0 0,-1 1 1 0 0,0-1-1 0 0,0 0 1 0 0,1 1 0 0 0,-2 0-1 0 0,1-1 1 0 0,0 1-1 0 0,0 0 1 0 0,-1 1-1 0 0,1-1 1 0 0,-4 0 45 0 0,4 1-104 0 0,0 1-1 0 0,0 0 1 0 0,0 0-1 0 0,-1 0 1 0 0,1 1-1 0 0,0-1 1 0 0,0 1-1 0 0,0 0 1 0 0,0 0 0 0 0,0 0-1 0 0,0 0 1 0 0,0 0-1 0 0,0 1 1 0 0,0-1-1 0 0,1 1 1 0 0,-1 0-1 0 0,0 0 1 0 0,1 0 0 0 0,-1 0-1 0 0,1 0 1 0 0,0 0-1 0 0,0 1 1 0 0,0-1-1 0 0,0 1 1 0 0,0-1-1 0 0,1 1 1 0 0,-1 0-1 0 0,1 0 1 0 0,-1 0 0 0 0,1 0-1 0 0,0 0 105 0 0,-24 101-251 0 0,25-101 231 0 0,-9 97 73 0 0,4 1 1 0 0,6 62-54 0 0,1-41 15 0 0,-2-65 16 0 0,4 46-119 0 0,-5 0 1 0 0,-4 0-1 0 0,-5-1 0 0 0,-4 0 1 0 0,-4 0-1 0 0,-28 83 88 0 0,42-175 35 0 0,-1 1 0 0 0,0-1-1 0 0,0 0 1 0 0,-1 0 0 0 0,0 0 0 0 0,-1-1 0 0 0,0 0 0 0 0,-1 0 0 0 0,0-1 0 0 0,0 1-1 0 0,-1-1-34 0 0,6-5 27 0 0,-1-1 1 0 0,1 1-1 0 0,-1-1 0 0 0,0 1 0 0 0,0-1 0 0 0,1 0 0 0 0,-1 0 0 0 0,-1-1 0 0 0,1 1 0 0 0,0-1 0 0 0,0 0 0 0 0,0 0 1 0 0,-1 0-1 0 0,1-1 0 0 0,-1 0 0 0 0,1 0 0 0 0,0 0 0 0 0,-1 0 0 0 0,1 0 0 0 0,0-1 0 0 0,-1 0 0 0 0,1 0 0 0 0,0 0 1 0 0,0 0-1 0 0,-1-1 0 0 0,1 0 0 0 0,0 0 0 0 0,1 0 0 0 0,-1 0 0 0 0,-1-1-27 0 0,-3-6 56 0 0,-1-1 0 0 0,1 0 1 0 0,0 0-1 0 0,1-1 0 0 0,0 0 0 0 0,1-1 0 0 0,1 1 0 0 0,-1-1 0 0 0,2 0 1 0 0,0 0-1 0 0,0-1 0 0 0,1 1 0 0 0,0-1 0 0 0,2 0 0 0 0,-1 0 0 0 0,1 0 0 0 0,1 1 1 0 0,0-1-1 0 0,1 0 0 0 0,1 0 0 0 0,0-2-56 0 0,-2-8 89 0 0,1 4-36 0 0,1 0-1 0 0,1 1 0 0 0,0-1 0 0 0,1 1 1 0 0,1 0-1 0 0,1 0 0 0 0,1 1 0 0 0,0 0 1 0 0,1 0-1 0 0,1 0 0 0 0,0 1 0 0 0,2 1 1 0 0,-1-1-1 0 0,2 2 0 0 0,0 0 0 0 0,5-4-52 0 0,6-6 39 0 0,2 2-1 0 0,0 1 1 0 0,1 1 0 0 0,1 1-1 0 0,1 1 1 0 0,0 1-1 0 0,2 2 1 0 0,26-10-39 0 0,24 1-548 0 0,-62 22-3832 0 0,2 2-4298 0 0,-18 0 539 0 0</inkml:trace>
</inkml:ink>
</file>

<file path=ppt/ink/ink3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4.6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0 13867 0 0,'0'0'1072'0'0,"0"0"-416"0"0,0 0 145 0 0,0 0 111 0 0,0 0-40 0 0,0 0-176 0 0,0 0-280 0 0,0 0-200 0 0,0 0-128 0 0,-2 188-120 0 0,4-170-104 0 0,0 1-104 0 0,5-4-256 0 0,-3-4-344 0 0,-1 0-552 0 0,1-4-1009 0 0,2 0-1912 0 0,-5-7-4705 0 0</inkml:trace>
</inkml:ink>
</file>

<file path=ppt/ink/ink3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44.8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8418 0 0,'0'0'5257'0'0,"0"0"-4465"0"0,0 0-448 0 0,0 0-272 0 0,0 0-104 0 0,0 0-152 0 0,0 0-376 0 0,0 0-448 0 0,0 0-505 0 0,0 0-559 0 0,0 0-1001 0 0,0 0-951 0 0,0 0 1607 0 0</inkml:trace>
</inkml:ink>
</file>

<file path=ppt/ink/ink3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0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177 610 936 0 0,'0'0'1710'0'0,"0"0"-248"0"0,0 0-85 0 0,0 0 141 0 0,0 0 205 0 0,0 0 53 0 0,0 0-191 0 0,0 0-338 0 0,0 0-357 0 0,0 0-302 0 0,0 0-226 0 0,-6 1-138 0 0,-3 2-151 0 0,1 1-1 0 0,0 0 1 0 0,0 1-1 0 0,1-1 1 0 0,-1 2 0 0 0,1-1-1 0 0,0 1 1 0 0,1 0 0 0 0,-1 0-1 0 0,1 1 1 0 0,-5 6-73 0 0,3-4 112 0 0,0 1 1 0 0,0 0-1 0 0,1 1 0 0 0,0-1 1 0 0,1 2-1 0 0,0-1 0 0 0,1 0 1 0 0,0 1-1 0 0,1 0 1 0 0,0 0-1 0 0,1 1 0 0 0,0-1 1 0 0,1 1-1 0 0,1-1 0 0 0,0 1 1 0 0,0 0-1 0 0,1-1 1 0 0,1 1-1 0 0,1 5-112 0 0,-2-15 26 0 0,1 1 0 0 0,0-1-1 0 0,0 0 1 0 0,0 1 0 0 0,0-1 0 0 0,0 0 0 0 0,0 0 0 0 0,1 0-1 0 0,0 0 1 0 0,0 0 0 0 0,-1 0 0 0 0,2-1 0 0 0,-1 1-1 0 0,0 0 1 0 0,0-1 0 0 0,1 0 0 0 0,-1 0 0 0 0,1 0 0 0 0,0 0-1 0 0,0 0 1 0 0,0 0 0 0 0,0 0 0 0 0,0-1 0 0 0,0 0 0 0 0,0 0-1 0 0,0 1 1 0 0,1-2 0 0 0,-1 1 0 0 0,0 0 0 0 0,1-1-1 0 0,-1 1 1 0 0,0-1 0 0 0,1 0 0 0 0,-1 0 0 0 0,3-1-26 0 0,4 0 127 0 0,0-1 0 0 0,-1 0 0 0 0,0 0 0 0 0,1-1-1 0 0,-1-1 1 0 0,0 1 0 0 0,0-1 0 0 0,-1-1 0 0 0,1 0 0 0 0,-1 0 0 0 0,0 0 0 0 0,1-3-127 0 0,26-21 131 0 0,-1-3-1 0 0,-1-1 1 0 0,-2-1-1 0 0,-2-1 1 0 0,-1-2-1 0 0,-2-1 1 0 0,-1-1-1 0 0,-2-1 1 0 0,-2-1-1 0 0,-2-1 0 0 0,-1 0 1 0 0,-3-2-1 0 0,4-21-130 0 0,-14 51-98 0 0,0-1 0 0 0,-2 1-1 0 0,0-1 1 0 0,0 0-1 0 0,-2 0 1 0 0,1 0-1 0 0,-2-1 1 0 0,0 1-1 0 0,-1 0 1 0 0,-1 0-1 0 0,0 0 1 0 0,-1 0-1 0 0,-1 0 1 0 0,0 1-1 0 0,-1-1 1 0 0,0 1-1 0 0,-1 0 1 0 0,-1 1-1 0 0,0-1 1 0 0,-1 1 0 0 0,0 1-1 0 0,-1 0 1 0 0,-1 0-1 0 0,0 0 1 0 0,-1 0 98 0 0,5 9-91 0 0,0 0 0 0 0,-1 0 1 0 0,1 0-1 0 0,0 1 1 0 0,-1 0-1 0 0,0 0 0 0 0,1 1 1 0 0,-1 0-1 0 0,0 0 1 0 0,0 1-1 0 0,1 0 0 0 0,-1 0 1 0 0,0 0-1 0 0,0 1 1 0 0,0 0-1 0 0,1 0 0 0 0,-1 1 1 0 0,0 0-1 0 0,1 0 1 0 0,-1 0-1 0 0,1 1 0 0 0,0 0 1 0 0,0 0-1 0 0,0 1 0 0 0,0-1 1 0 0,1 1-1 0 0,0 1 1 0 0,-1-1-1 0 0,1 1 0 0 0,1 0 1 0 0,-1 0-1 0 0,1 0 1 0 0,0 1 90 0 0,-12 10 36 0 0,2 2 0 0 0,0 0 0 0 0,0 0 0 0 0,2 1 0 0 0,1 1 0 0 0,0 0 1 0 0,1 0-1 0 0,2 1 0 0 0,0 0 0 0 0,1 1 0 0 0,-3 15-36 0 0,7-25 90 0 0,1 0 0 0 0,0 1 0 0 0,0-1 0 0 0,1 0 0 0 0,1 1 0 0 0,0-1 0 0 0,1 1 1 0 0,0-1-1 0 0,1 0 0 0 0,0 1 0 0 0,1-1 0 0 0,1 0 0 0 0,0 0 0 0 0,0-1 0 0 0,1 1 0 0 0,0-1 0 0 0,1 0 0 0 0,1 0 0 0 0,0-1 0 0 0,0 0 0 0 0,8 8-90 0 0,11 4-10 0 0,1-2 1 0 0,0-1-1 0 0,2-2 0 0 0,0 0 1 0 0,0-2-1 0 0,2-1 0 0 0,0-1 1 0 0,0-2-1 0 0,1-2 0 0 0,1 0 1 0 0,-1-2-1 0 0,1-2 0 0 0,0-1 1 0 0,1-1-1 0 0,-1-2 0 0 0,19-2 10 0 0,2-3-3249 0 0,-20-6-5092 0 0,-24 6 794 0 0</inkml:trace>
</inkml:ink>
</file>

<file path=ppt/ink/ink3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1 353 2112 0 0,'0'0'2468'0'0,"0"0"-1045"0"0,0 0 40 0 0,0 0 328 0 0,0 0 216 0 0,0 0 17 0 0,0 0-207 0 0,0 0-253 0 0,33-3-233 0 0,106-9-208 0 0,-59-12 311 0 0,-65 15-1089 0 0,1 2-161 0 0,-1-1 1 0 0,0-1 0 0 0,-1 0-1 0 0,0-1 1 0 0,0 0 0 0 0,-1-1-1 0 0,0 0 1 0 0,-1-1 0 0 0,0-1-1 0 0,-1 0 1 0 0,-1-1 0 0 0,0 0-1 0 0,0 0 1 0 0,-2-1 0 0 0,0 0-1 0 0,0-1 1 0 0,1-8-185 0 0,-8 22-8 0 0,0-1 0 0 0,-1 1 1 0 0,1-1-1 0 0,-1 0 0 0 0,0 1 0 0 0,0-1 0 0 0,0 0 0 0 0,0 1 1 0 0,0-1-1 0 0,-1 0 0 0 0,1 1 0 0 0,-1-1 0 0 0,1 0 0 0 0,-1 1 1 0 0,0-1-1 0 0,0 1 0 0 0,0 0 0 0 0,-1-1 0 0 0,1 1 0 0 0,0 0 1 0 0,-1 0-1 0 0,0-1 0 0 0,1 1 0 0 0,-1 0 0 0 0,0 1 0 0 0,0-1 1 0 0,0 0-1 0 0,0 1 0 0 0,-1-1 0 0 0,1 1 0 0 0,0-1 0 0 0,-1 1 0 0 0,1 0 1 0 0,0 0-1 0 0,-1 0 0 0 0,0 0 0 0 0,1 1 0 0 0,-1-1 0 0 0,1 1 1 0 0,-1-1-1 0 0,0 1 0 0 0,1 0 0 0 0,-1 0 0 0 0,0 0 0 0 0,1 1 1 0 0,-1-1-1 0 0,0 0 0 0 0,1 1 0 0 0,-2 0 8 0 0,-5 0-75 0 0,1 0-1 0 0,-1 0 1 0 0,0 1-1 0 0,0 0 1 0 0,1 0-1 0 0,-1 1 1 0 0,1 0-1 0 0,0 1 1 0 0,0 0-1 0 0,0 0 1 0 0,1 1-1 0 0,-1 0 1 0 0,1 0-1 0 0,0 0 1 0 0,0 1-1 0 0,1 0 1 0 0,0 1-1 0 0,0-1 1 0 0,0 1-1 0 0,1 1 1 0 0,-1 1 75 0 0,-3 3-217 0 0,2 1 0 0 0,0 0 0 0 0,0 0 0 0 0,1 1 0 0 0,1 0 0 0 0,0 0 0 0 0,1 0 0 0 0,0 0 0 0 0,1 1 0 0 0,1-1 0 0 0,1 1 0 0 0,-1 7 217 0 0,3-15-206 0 0,-1 0 0 0 0,1 0 0 0 0,0 0-1 0 0,1 0 1 0 0,-1-1 0 0 0,1 1 0 0 0,1 0 0 0 0,-1-1-1 0 0,1 1 1 0 0,0-1 0 0 0,1 0 0 0 0,-1 0-1 0 0,1 0 1 0 0,0-1 0 0 0,1 1 0 0 0,-1-1 0 0 0,1 0-1 0 0,0 0 1 0 0,1 0 0 0 0,-1-1 0 0 0,1 0 0 0 0,5 3 206 0 0,56 25-4524 0 0,-8-11-3071 0 0,-39-16 4782 0 0</inkml:trace>
</inkml:ink>
</file>

<file path=ppt/ink/ink3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4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0 457 5297 0 0,'0'0'3773'0'0,"0"0"-1445"0"0,0 0-573 0 0,0 0-138 0 0,0 0-121 0 0,0 0-196 0 0,0 0-251 0 0,0 0-220 0 0,0 0-147 0 0,0 0-97 0 0,0 0-83 0 0,0 0-88 0 0,12-31-70 0 0,38-98-85 0 0,-3 47 105 0 0,-31 58-326 0 0,1 0-1 0 0,1 2 1 0 0,1 0-1 0 0,1 1 1 0 0,1 0 0 0 0,21-14-38 0 0,-42 35-25 0 0,0-1 1 0 0,1 1-1 0 0,-1 0 1 0 0,1 0-1 0 0,-1 0 1 0 0,1 0-1 0 0,-1 0 1 0 0,1 0-1 0 0,-1 0 1 0 0,0 0-1 0 0,1 0 1 0 0,-1 0-1 0 0,1 0 1 0 0,-1 0-1 0 0,1 0 1 0 0,-1 1 0 0 0,1-1-1 0 0,-1 0 1 0 0,0 0-1 0 0,1 0 1 0 0,-1 1-1 0 0,1-1 1 0 0,-1 0-1 0 0,0 0 1 0 0,1 1-1 0 0,-1-1 1 0 0,0 0-1 0 0,1 1 1 0 0,-1-1-1 0 0,0 0 1 0 0,0 1-1 0 0,1-1 1 0 0,-1 0-1 0 0,0 1 1 0 0,0-1 0 0 0,0 1-1 0 0,0-1 1 0 0,1 1-1 0 0,-1-1 1 0 0,0 0-1 0 0,0 1 1 0 0,0-1-1 0 0,0 1 1 0 0,0-1-1 0 0,0 1 1 0 0,0-1-1 0 0,0 1 1 0 0,0-1-1 0 0,0 1 1 0 0,0-1-1 0 0,0 0 1 0 0,-1 1 0 0 0,1-1-1 0 0,0 1 1 0 0,0-1-1 0 0,0 0 1 0 0,-1 1-1 0 0,1-1 1 0 0,0 1-1 0 0,0-1 1 0 0,-1 0-1 0 0,1 1 1 0 0,0-1-1 0 0,-1 0 25 0 0,-6 39-389 0 0,4-25 325 0 0,-2 0 38 0 0,1 0 0 0 0,1 0-1 0 0,0 1 1 0 0,1-1 0 0 0,1 0 0 0 0,0 1 0 0 0,1-1 0 0 0,0 1-1 0 0,3 13 27 0 0,-1-23 18 0 0,0-1-1 0 0,0 0 1 0 0,0 0 0 0 0,0 0-1 0 0,1 0 1 0 0,0-1-1 0 0,0 1 1 0 0,0 0-1 0 0,0-1 1 0 0,0 0-1 0 0,1 0 1 0 0,-1 0-1 0 0,1 0 1 0 0,0-1-1 0 0,0 1 1 0 0,0-1 0 0 0,0 0-1 0 0,0 0 1 0 0,1-1-1 0 0,-1 1 1 0 0,0-1-1 0 0,1 0 1 0 0,-1 0-1 0 0,1 0 1 0 0,-1-1-1 0 0,1 0 1 0 0,0 0-18 0 0,5 1 129 0 0,0-1 1 0 0,0 0-1 0 0,-1 0 0 0 0,1-1 1 0 0,0-1-1 0 0,0 0 0 0 0,-1 0 1 0 0,1-1-1 0 0,-1 0 0 0 0,1 0 1 0 0,-1-1-1 0 0,3-2-129 0 0,2-4 98 0 0,1 0 1 0 0,-2 0-1 0 0,1-2 0 0 0,-2 0 0 0 0,0 0 1 0 0,0-1-1 0 0,-1 0 0 0 0,0-1 0 0 0,-2-1 0 0 0,3-4-98 0 0,50-99-5405 0 0,-37 75-6713 0 0,-18 28 6069 0 0</inkml:trace>
</inkml:ink>
</file>

<file path=ppt/ink/ink3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15475 0 0,'0'0'367'0'0,"0"0"2"0"0,0 0 334 0 0,0 0 348 0 0,0 0 159 0 0,0 0-43 0 0,0 0-232 0 0,3 38-239 0 0,7 121-191 0 0,-8 111 343 0 0,-5-181-906 0 0,0-32-333 0 0,2 0-1 0 0,2 0 0 0 0,4 0 0 0 0,2 4 392 0 0,-3-44-706 0 0,1 4-3963 0 0,-13-24-6756 0 0,5-1 6524 0 0</inkml:trace>
</inkml:ink>
</file>

<file path=ppt/ink/ink3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1.9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18 8730 0 0,'0'0'1427'0'0,"0"0"-231"0"0,0 0-112 0 0,0 0 17 0 0,0 0-69 0 0,0 0-217 0 0,0 0-243 0 0,0 0-190 0 0,36-3-137 0 0,111-11-88 0 0,-46 20-48 0 0,8 14-1120 0 0,-74-10-2199 0 0,-1 0-3772 0 0,-21-6 1335 0 0</inkml:trace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3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8.1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7001 0 0,'0'0'2505'0'0,"0"0"-1321"0"0,0 0-488 0 0,0 0-271 0 0,0 0-161 0 0,0 0-352 0 0,0 0-209 0 0,0 0-191 0 0,0 0-144 0 0,0 0-184 0 0,0 0-720 0 0,0 0-1225 0 0,0 0-792 0 0,0 0 1649 0 0</inkml:trace>
</inkml:ink>
</file>

<file path=ppt/ink/ink3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58.0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34 5513 0 0,'0'0'1979'0'0,"0"0"-656"0"0,0 0-492 0 0,0 0 19 0 0,0 0 291 0 0,0 0 201 0 0,0 0-21 0 0,0 0-278 0 0,0 0-333 0 0,0 0-242 0 0,0 0-160 0 0,-4 30-88 0 0,-11 94-32 0 0,11-2 224 0 0,4-118-434 0 0,0 1-1 0 0,0-1 1 0 0,1 1 0 0 0,-1-1 0 0 0,1 1-1 0 0,0-1 1 0 0,0 0 0 0 0,0 1-1 0 0,1-1 1 0 0,-1 0 0 0 0,1 0-1 0 0,0 0 1 0 0,0 0 0 0 0,1 0-1 0 0,1 2 23 0 0,8 2-4605 0 0,4-5-4658 0 0,-15-3 5817 0 0</inkml:trace>
  <inkml:trace contextRef="#ctx0" brushRef="#br0" timeOffset="615.93">278 398 6801 0 0,'0'0'1816'0'0,"0"0"-141"0"0,0 0-46 0 0,0 0 34 0 0,0 0-124 0 0,0 0-329 0 0,0 0-318 0 0,0 0-212 0 0,0 0-122 0 0,0 0-84 0 0,0 0-56 0 0,0 0-22 0 0,0 0-24 0 0,2-29-3 0 0,4-89 23 0 0,10 58 293 0 0,-11 50-516 0 0,40-59 279 0 0,-42 68-468 0 0,0 1 0 0 0,0 0 0 0 0,0 0 0 0 0,1 0 0 0 0,-1 0 0 0 0,0 0 0 0 0,0 1 0 0 0,0 0 0 0 0,0-1 0 0 0,0 1-1 0 0,0 0 1 0 0,0 1 0 0 0,0-1 0 0 0,-1 0 0 0 0,1 1 0 0 0,0 0 0 0 0,-1-1 0 0 0,1 1 0 0 0,-1 0 0 0 0,1 0 0 0 0,-1 0 0 0 0,0 1 0 0 0,0-1 0 0 0,0 1 0 0 0,0-1 0 0 0,-1 1 0 0 0,1-1 0 0 0,-1 1-1 0 0,1 0 1 0 0,-1 0 0 0 0,0 0 0 0 0,0 0 0 0 0,0 0 0 0 0,0 0 20 0 0,10 17-21 0 0,-7-13 67 0 0,1-1 0 0 0,-1 1-1 0 0,1-1 1 0 0,0 0 0 0 0,1 0-1 0 0,0-1 1 0 0,0 1 0 0 0,0-1-1 0 0,0 0 1 0 0,1-1 0 0 0,-1 0-1 0 0,1 0 1 0 0,1 0 0 0 0,-1-1-1 0 0,0 0 1 0 0,1 0-1 0 0,-1-1 1 0 0,1 0 0 0 0,0 0-1 0 0,0-1 1 0 0,4 0-46 0 0,-3-4 127 0 0,-1 0 0 0 0,1-1 0 0 0,-1 0 1 0 0,0 0-1 0 0,0-1 0 0 0,-1 0 0 0 0,0 0 0 0 0,1-1 0 0 0,-2 0 0 0 0,1 0 0 0 0,-1-1 0 0 0,0 0 0 0 0,0 0 0 0 0,-1 0 1 0 0,1-1-1 0 0,-2 0 0 0 0,1 0 0 0 0,-1 0 0 0 0,-1 0 0 0 0,1-1 0 0 0,-1 1 0 0 0,0-4-127 0 0,7-9-42 0 0,19-42-1127 0 0,-21 41-2575 0 0,0 1-4942 0 0,-6 17-2671 0 0</inkml:trace>
</inkml:ink>
</file>

<file path=ppt/ink/ink3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0:39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10299 507 0 0 0,'0'0'1308'0'0,"0"0"325"0"0,0 0 314 0 0,0 0 215 0 0,0 0 34 0 0,0 0-177 0 0,34 4-237 0 0,112 13-219 0 0,-136-15-1299 0 0,0-1 0 0 0,0 0 0 0 0,0 0-1 0 0,0-1 1 0 0,0-1 0 0 0,0 0 0 0 0,0 0 0 0 0,0-1 0 0 0,0 0 0 0 0,0-1 0 0 0,3-1-264 0 0,14-5 588 0 0,-5 3-312 0 0,-1-2 0 0 0,0-1-1 0 0,-1 0 1 0 0,0-2 0 0 0,0 0 0 0 0,-1-1-1 0 0,-1-1 1 0 0,0-1 0 0 0,-1 0 0 0 0,0-1-1 0 0,-2-1 1 0 0,1-1 0 0 0,-2 0 0 0 0,0-1-1 0 0,-1-1 1 0 0,-1 0 0 0 0,6-14-276 0 0,-13 22 58 0 0,0-1-1 0 0,-1 0 1 0 0,0 0-1 0 0,-1 0 1 0 0,0-1 0 0 0,-1 1-1 0 0,-1-1 1 0 0,0 1 0 0 0,-1-4-58 0 0,0 15-17 0 0,0 0 1 0 0,0 0 0 0 0,0-1 0 0 0,0 1 0 0 0,0 0-1 0 0,-1 0 1 0 0,1-1 0 0 0,-1 1 0 0 0,1 0-1 0 0,-1 0 1 0 0,1 0 0 0 0,-1 0 0 0 0,0 0 0 0 0,1-1-1 0 0,-1 1 1 0 0,0 0 0 0 0,0 1 0 0 0,0-1 0 0 0,0 0-1 0 0,0 0 1 0 0,0 0 0 0 0,0 0 0 0 0,0 1-1 0 0,0-1 1 0 0,0 1 0 0 0,0-1 0 0 0,-1 1 0 0 0,1-1-1 0 0,0 1 1 0 0,0-1 0 0 0,0 1 0 0 0,-1 0 0 0 0,1 0-1 0 0,0 0 1 0 0,-1 0 0 0 0,1 0 0 0 0,0 0-1 0 0,0 0 1 0 0,-1 0 0 0 0,1 0 0 0 0,0 1 0 0 0,0-1-1 0 0,-1 0 1 0 0,1 1 0 0 0,0-1 0 0 0,0 1-1 0 0,0-1 1 0 0,-1 1 0 0 0,1 0 0 0 0,0-1 0 0 0,0 1-1 0 0,0 0 1 0 0,0 0 0 0 0,1 0 0 0 0,-1 0 0 0 0,0 0-1 0 0,0 0 1 0 0,0 0 0 0 0,1 0 0 0 0,-1 0-1 0 0,0 0 1 0 0,1 0 0 0 0,-1 1 0 0 0,1-1 0 0 0,0 0-1 0 0,-1 0 1 0 0,1 1 0 0 0,0-1 0 0 0,0 1 16 0 0,-11 30-58 0 0,2 0-1 0 0,2 0 1 0 0,1 1 0 0 0,1 0 0 0 0,2 0 0 0 0,1 0 0 0 0,2 1-1 0 0,2 15 59 0 0,-2-16-42 0 0,0 68-35 0 0,2 72-175 0 0,-8 1 1 0 0,-18 91 251 0 0,21-239-44 0 0,-2 0 0 0 0,0-1 0 0 0,-1 0 0 0 0,-2 0 1 0 0,0 0-1 0 0,-2-1 0 0 0,0 0 0 0 0,-2-1 1 0 0,-1 0-1 0 0,0-1 0 0 0,-2-1 0 0 0,0 0 0 0 0,-2-1 1 0 0,0 0-1 0 0,-1-2 0 0 0,-1 0 0 0 0,-17 12 44 0 0,29-25 10 0 0,0-1-1 0 0,0 0 1 0 0,0 0-1 0 0,-1-1 1 0 0,1 0-1 0 0,-1 0 0 0 0,0-1 1 0 0,0 0-1 0 0,1 0 1 0 0,-2-1-1 0 0,1 0 1 0 0,0 0-1 0 0,0-1 1 0 0,0 0-1 0 0,0-1 0 0 0,0 0 1 0 0,0 0-1 0 0,0 0 1 0 0,0-1-1 0 0,0 0 1 0 0,0-1-1 0 0,1 0 1 0 0,-1 0-1 0 0,1 0 0 0 0,0-1 1 0 0,0-1-1 0 0,0 1 1 0 0,1-1-1 0 0,-1 0 1 0 0,1 0-1 0 0,0-1 1 0 0,0 1-1 0 0,1-2 0 0 0,0 1 1 0 0,0 0-1 0 0,1-1 1 0 0,-2-2-10 0 0,2-1 24 0 0,-1 0-1 0 0,2 0 1 0 0,-1-1 0 0 0,2 0 0 0 0,-1 0 0 0 0,1 0 0 0 0,1 0 0 0 0,0 0-1 0 0,1 0 1 0 0,0 0 0 0 0,0 0 0 0 0,1 0 0 0 0,1 0 0 0 0,0 0 0 0 0,0 0-1 0 0,1 0 1 0 0,0 0 0 0 0,1 1 0 0 0,1 0 0 0 0,-1 0 0 0 0,1 0 0 0 0,1 0-1 0 0,0 1 1 0 0,1 0 0 0 0,-1 0 0 0 0,2 0 0 0 0,2-2-24 0 0,24-17 80 0 0,1 2 0 0 0,2 1-1 0 0,1 2 1 0 0,0 1 0 0 0,2 2 0 0 0,0 2 0 0 0,1 1 0 0 0,7 1-80 0 0,150-52-773 0 0,-64 30-6254 0 0,-131 37 6773 0 0,41-10-10200 0 0,-35 10 6973 0 0</inkml:trace>
  <inkml:trace contextRef="#ctx0" brushRef="#br0" timeOffset="317.83">11171 985 0 0 0,'0'0'693'0'0,"0"0"629"0"0,0 0 442 0 0,0 0 280 0 0,0 0 83 0 0,0 0-102 0 0,0 0-209 0 0,0 0-297 0 0,33-6-319 0 0,102-21-307 0 0,-74 2 63 0 0,-53 17-719 0 0,-1 4-114 0 0,-1 0 0 0 0,1 0 0 0 0,-1-1 0 0 0,-1 0 0 0 0,1 0 0 0 0,-1 0 0 0 0,0-1 0 0 0,0 1 0 0 0,0-1 0 0 0,-1-1 0 0 0,0 1 1 0 0,0-1-1 0 0,-1 1 0 0 0,1-1 0 0 0,-2 0 0 0 0,1 0 0 0 0,-1-1 0 0 0,0 1 0 0 0,0 0 0 0 0,-1-1 0 0 0,0 1 0 0 0,0-1 0 0 0,-1 1 1 0 0,0-6-124 0 0,-3 10-37 0 0,1 0 1 0 0,-1 1 0 0 0,0-1 0 0 0,0 1-1 0 0,0 0 1 0 0,0 0 0 0 0,-1 0 0 0 0,1 0-1 0 0,0 1 1 0 0,-1-1 0 0 0,1 1 0 0 0,-1 0-1 0 0,0 0 1 0 0,1 0 0 0 0,-1 0 0 0 0,0 1-1 0 0,1-1 1 0 0,-1 1 0 0 0,0 0 0 0 0,0 0-1 0 0,0 1 1 0 0,1-1 0 0 0,-1 1 0 0 0,0 0-1 0 0,1 0 1 0 0,-1 0 0 0 0,1 0 0 0 0,-4 2 36 0 0,-8 4-91 0 0,0 1 0 0 0,1 0 1 0 0,0 1-1 0 0,1 1 0 0 0,0 0 1 0 0,0 1-1 0 0,1 0 0 0 0,1 1 0 0 0,0 0 1 0 0,0 1-1 0 0,1 0 0 0 0,1 1 1 0 0,0 0-1 0 0,1 0 0 0 0,0 1 1 0 0,2 0-1 0 0,-1 0 0 0 0,2 1 1 0 0,0 0-1 0 0,1 0 0 0 0,0 2 91 0 0,3-12-2 0 0,-1-1 0 0 0,1 1-1 0 0,1-1 1 0 0,-1 1 0 0 0,1-1 0 0 0,0 1-1 0 0,0-1 1 0 0,0 1 0 0 0,1-1 0 0 0,0 1-1 0 0,0-1 1 0 0,1 1 0 0 0,-1-1 0 0 0,1 0-1 0 0,0 0 1 0 0,0 0 0 0 0,1 0 0 0 0,0 0-1 0 0,0 0 1 0 0,0-1 0 0 0,0 1 0 0 0,1-1-1 0 0,-1 0 1 0 0,1 0 0 0 0,0 0 0 0 0,1 0-1 0 0,-1-1 1 0 0,1 0 0 0 0,2 2 2 0 0,7 1-47 0 0,0 0-1 0 0,0-1 1 0 0,0-1 0 0 0,0 0-1 0 0,1-1 1 0 0,0 0 0 0 0,0-1-1 0 0,0-1 1 0 0,0-1 0 0 0,0 0-1 0 0,0 0 1 0 0,0-2 0 0 0,-1 0-1 0 0,1-1 1 0 0,0 0 0 0 0,-1-1-1 0 0,1 0 1 0 0,-1-2 0 0 0,-1 1-1 0 0,5-4 48 0 0,100-58-8602 0 0,-97 52 4696 0 0,-8 6 796 0 0</inkml:trace>
  <inkml:trace contextRef="#ctx0" brushRef="#br0" timeOffset="723.06">11624 967 2505 0 0,'0'0'1208'0'0,"0"0"61"0"0,0 0 560 0 0,0 0 413 0 0,0 0 11 0 0,0 0-236 0 0,0 0-373 0 0,0 0-277 0 0,0 0-197 0 0,0 0-194 0 0,33-9-140 0 0,104-27-137 0 0,-64 0 365 0 0,-66 32-942 0 0,1 0 0 0 0,-1-1 0 0 0,0 0 0 0 0,0 0 0 0 0,-1-1 0 0 0,1 0 0 0 0,-1 0 0 0 0,0 0 0 0 0,-1-1 0 0 0,0 0 0 0 0,0 0 0 0 0,0 0 1 0 0,-1-1-1 0 0,0 0 0 0 0,-1 1 0 0 0,1-1 0 0 0,-2-1 0 0 0,1 1 0 0 0,-1 0 0 0 0,0-2-122 0 0,-2 9-10 0 0,0 0 1 0 0,-1 0-1 0 0,1 0 1 0 0,-1 0-1 0 0,1 0 1 0 0,-1 0-1 0 0,1-1 1 0 0,-1 1-1 0 0,1 0 1 0 0,-1 0-1 0 0,0 0 1 0 0,0 1-1 0 0,1-1 1 0 0,-1 0-1 0 0,0 0 1 0 0,0 0-1 0 0,0 1 1 0 0,0-1-1 0 0,0 0 1 0 0,0 1-1 0 0,0-1 1 0 0,0 1-1 0 0,0-1 1 0 0,-1 1-1 0 0,1-1 1 0 0,0 1-1 0 0,0 0 1 0 0,0 0-1 0 0,0 0 1 0 0,-1-1-1 0 0,1 1 1 0 0,0 0-1 0 0,0 1 1 0 0,0-1-1 0 0,-1 0 1 0 0,1 0-1 0 0,0 0 1 0 0,0 1-1 0 0,0-1 1 0 0,-1 1 9 0 0,-51 13-762 0 0,41-8 713 0 0,-1 1-1 0 0,1 0 1 0 0,1 1 0 0 0,0 0-1 0 0,0 1 1 0 0,0 0-1 0 0,1 0 1 0 0,0 1 0 0 0,1 1-1 0 0,0-1 1 0 0,1 1-1 0 0,0 1 1 0 0,1 0 0 0 0,0 0-1 0 0,1 0 1 0 0,0 1-1 0 0,1 0 1 0 0,0 0 0 0 0,1 1-1 0 0,1-1 1 0 0,0 1-1 0 0,1-1 1 0 0,0 1 0 0 0,1 0-1 0 0,0 0 1 0 0,2 3 49 0 0,1-12 3 0 0,0 0 1 0 0,1 0-1 0 0,0 0 1 0 0,0 0-1 0 0,0-1 1 0 0,1 1-1 0 0,-1-1 1 0 0,1 0-1 0 0,0 0 1 0 0,0 0-1 0 0,1-1 1 0 0,-1 1-1 0 0,1-1 1 0 0,-1 0-1 0 0,1 0 0 0 0,0-1 1 0 0,0 1-1 0 0,1-1 1 0 0,-1 0-1 0 0,0-1 1 0 0,1 1-1 0 0,-1-1 1 0 0,1 0-1 0 0,-1 0 1 0 0,1-1-1 0 0,0 0 1 0 0,-1 0-1 0 0,4 0-3 0 0,11 1-21 0 0,-1-1-1 0 0,0 0 0 0 0,1-2 1 0 0,-1 0-1 0 0,0-1 1 0 0,0-1-1 0 0,0 0 0 0 0,-1-2 1 0 0,0 0-1 0 0,16-8 22 0 0,62-34-2897 0 0,-36 12-7561 0 0,-48 28 2838 0 0</inkml:trace>
  <inkml:trace contextRef="#ctx0" brushRef="#br0" timeOffset="1239.482">12239 1044 0 0 0,'0'0'854'0'0,"0"0"782"0"0,0 0 418 0 0,0 0 77 0 0,0 0-49 0 0,0 0-159 0 0,0 0-179 0 0,0 0-92 0 0,0 0-85 0 0,0 0-90 0 0,0 0-93 0 0,34 5-153 0 0,110 12-167 0 0,-139-16-988 0 0,-1 0-1 0 0,1-1 0 0 0,-1 1 1 0 0,1-1-1 0 0,0 0 0 0 0,-1-1 1 0 0,1 1-1 0 0,0-1 1 0 0,-1 0-1 0 0,1 0 0 0 0,-1 0 1 0 0,1-1-1 0 0,-1 1 1 0 0,0-1-1 0 0,0 0 0 0 0,0-1 1 0 0,0 1-1 0 0,0-1 1 0 0,1-1-76 0 0,8-5 250 0 0,35-27 279 0 0,-1-2 0 0 0,-1-3-1 0 0,-3-1 1 0 0,-1-2 0 0 0,-3-2 0 0 0,7-13-529 0 0,-27 37-105 0 0,-1-1 0 0 0,-1-1 0 0 0,-2 0-1 0 0,0-1 1 0 0,-1-1 0 0 0,-2 0 0 0 0,-1-1 0 0 0,0 0 0 0 0,-2-1 0 0 0,-2 0 0 0 0,0 0 0 0 0,-2 0 0 0 0,-1-1 0 0 0,-1 0-1 0 0,-2-19 106 0 0,-1 45-47 0 0,-1-1-1 0 0,1 0 0 0 0,-1 1 0 0 0,0-1 0 0 0,0 1 0 0 0,-1-1 0 0 0,1 1 0 0 0,-1-1 0 0 0,0 1 0 0 0,1 0 0 0 0,-2 0 0 0 0,1 0 0 0 0,0 0 1 0 0,0 0-1 0 0,-1 0 0 0 0,0 1 0 0 0,1-1 0 0 0,-1 1 0 0 0,0 0 0 0 0,0 0 0 0 0,-1 0 0 0 0,1 0 0 0 0,0 0 0 0 0,-1 1 0 0 0,1-1 0 0 0,-1 1 1 0 0,1 0-1 0 0,-1 0 0 0 0,1 0 0 0 0,-1 1 0 0 0,0-1 0 0 0,0 1 0 0 0,1 0 0 0 0,-1 0 0 0 0,0 0 0 0 0,1 1 0 0 0,-1-1 0 0 0,0 1 0 0 0,1 0 1 0 0,-1 0-1 0 0,1 0 0 0 0,-1 0 0 0 0,1 1 0 0 0,-1-1 0 0 0,1 1 0 0 0,0 0 0 0 0,0 0 48 0 0,-13 7-13 0 0,2 0 0 0 0,-1 0 1 0 0,1 1-1 0 0,1 1 0 0 0,0 1 0 0 0,0 0 0 0 0,2 0 1 0 0,-1 1-1 0 0,1 1 0 0 0,1 0 0 0 0,1 0 0 0 0,0 1 1 0 0,0 0-1 0 0,2 1 0 0 0,-4 9 13 0 0,-1 6 46 0 0,2 0 0 0 0,1 1 0 0 0,1 1 0 0 0,2-1 0 0 0,1 1-1 0 0,2 0 1 0 0,0 22-46 0 0,3-35 17 0 0,2-1-1 0 0,-1 0 1 0 0,2 0-1 0 0,1 0 1 0 0,0 0-1 0 0,1 0 0 0 0,1-1 1 0 0,1 0-1 0 0,1 0 1 0 0,0 0-1 0 0,1-1 1 0 0,1-1-1 0 0,1 0 0 0 0,0 0 1 0 0,1-1-1 0 0,1 0 1 0 0,0-1-1 0 0,1 0 1 0 0,0-1-1 0 0,1-1 0 0 0,1-1 1 0 0,0 0-1 0 0,0-1 1 0 0,1 0-1 0 0,0-1 1 0 0,1-1-1 0 0,0-1 0 0 0,19 5-16 0 0,92 9-886 0 0,-85-20-2379 0 0,0 0-4306 0 0,-26-1-3122 0 0</inkml:trace>
  <inkml:trace contextRef="#ctx0" brushRef="#br0" timeOffset="-14149.978">41 256 5217 0 0,'0'0'2699'0'0,"0"0"-1212"0"0,0 0-429 0 0,0 0 81 0 0,0 0 236 0 0,0 0 185 0 0,0 0-36 0 0,0 0-302 0 0,0 0-411 0 0,0 0-339 0 0,0 0-220 0 0,-6 10-39 0 0,4-8-194 0 0,-2 3 27 0 0,0-1 0 0 0,1 1 0 0 0,0 0 0 0 0,0 1 0 0 0,1-1 0 0 0,-1 0-1 0 0,1 1 1 0 0,0-1 0 0 0,0 1 0 0 0,1 0 0 0 0,0-1 0 0 0,0 1 0 0 0,0 0 0 0 0,1 5-46 0 0,2 199 1732 0 0,25 178-1732 0 0,-21-335 45 0 0,27 125 132 0 0,-33-176-173 0 0,1-1 1 0 0,-1 1-1 0 0,1-1 1 0 0,-1 1 0 0 0,1-1-1 0 0,0 0 1 0 0,0 1-1 0 0,0-1 1 0 0,-1 0-1 0 0,1 1 1 0 0,0-1 0 0 0,1 0-1 0 0,-1 0 1 0 0,0 0-1 0 0,0 0 1 0 0,0 0-1 0 0,1 0 1 0 0,-1 0 0 0 0,0 0-1 0 0,1-1 1 0 0,-1 1-1 0 0,1-1 1 0 0,-1 1 0 0 0,1-1-1 0 0,-1 1 1 0 0,1-1-1 0 0,-1 0 1 0 0,1 1-1 0 0,0-1 1 0 0,-1 0 0 0 0,1 0-1 0 0,-1 0 1 0 0,1-1-1 0 0,0 1 1 0 0,-1 0 0 0 0,1 0-1 0 0,-1-1 1 0 0,1 1-1 0 0,-1-1 1 0 0,1 0-1 0 0,-1 1 1 0 0,0-1 0 0 0,1 0-1 0 0,0 0-4 0 0,58-47 570 0 0,-57 45-555 0 0,202-186 298 0 0,-201 185-318 0 0,-1 1 0 0 0,1 0 1 0 0,0 1-1 0 0,0-1 0 0 0,1 1 1 0 0,-1-1-1 0 0,0 1 0 0 0,1 1 1 0 0,0-1-1 0 0,-1 0 1 0 0,1 1-1 0 0,0 0 0 0 0,-1 0 1 0 0,1 1-1 0 0,0-1 0 0 0,0 1 1 0 0,4 0 4 0 0,-7 3-5 0 0,1-1 0 0 0,0 0 1 0 0,-1 1-1 0 0,0 0 0 0 0,1-1 0 0 0,-1 1 0 0 0,0 0 1 0 0,-1 0-1 0 0,1 0 0 0 0,0 1 0 0 0,-1-1 0 0 0,0 0 1 0 0,1 0-1 0 0,-1 1 0 0 0,-1-1 0 0 0,1 1 1 0 0,0-1-1 0 0,-1 1 0 0 0,0-1 0 0 0,0 1 0 0 0,0-1 1 0 0,0 3 4 0 0,0-2 5 0 0,4 204-561 0 0,-5-206 399 0 0,1 0 1 0 0,0 0-1 0 0,1 0 1 0 0,-1-1-1 0 0,0 1 1 0 0,0 0-1 0 0,1 0 0 0 0,-1 0 1 0 0,1-1-1 0 0,0 1 1 0 0,-1 0-1 0 0,1-1 1 0 0,0 1-1 0 0,0-1 1 0 0,0 1-1 0 0,0-1 1 0 0,0 1-1 0 0,1-1 1 0 0,-1 0-1 0 0,0 1 0 0 0,1-1 1 0 0,-1 0-1 0 0,0 0 1 0 0,1 0-1 0 0,0 0 1 0 0,-1 0-1 0 0,2 0 157 0 0,32 2-12114 0 0,-26-6 6446 0 0</inkml:trace>
  <inkml:trace contextRef="#ctx0" brushRef="#br0" timeOffset="-13901.062">978 838 3505 0 0,'0'0'5033'0'0,"0"0"-3359"0"0,0 0-920 0 0,0 0 160 0 0,0 0 231 0 0,0 0 70 0 0,-22 35-177 0 0,-66 109-289 0 0,57-72-15 0 0,31-62-614 0 0,-1-6-57 0 0,1-1 0 0 0,-1 1 0 0 0,1-1 0 0 0,0 1 0 0 0,0 0 0 0 0,1-1 0 0 0,-1 1 0 0 0,1-1 1 0 0,-1 1-1 0 0,1-1 0 0 0,0 1 0 0 0,1-1 0 0 0,-1 0 0 0 0,0 1 0 0 0,1-1 0 0 0,0 0 0 0 0,0 0 0 0 0,0 0 0 0 0,0 0 0 0 0,0 0 0 0 0,1 0 0 0 0,-1-1 0 0 0,1 1 1 0 0,0-1-1 0 0,0 0 0 0 0,-1 0 0 0 0,2 0 0 0 0,-1 0 0 0 0,0 0 0 0 0,0-1 0 0 0,0 1 0 0 0,1-1 0 0 0,-1 0 0 0 0,1 0 0 0 0,-1 0 0 0 0,1-1 0 0 0,-1 1 0 0 0,3-1-63 0 0,0 0 143 0 0,0 0-1 0 0,0 0 1 0 0,0-1-1 0 0,1 0 1 0 0,-2 0-1 0 0,1 0 1 0 0,0-1-1 0 0,0 0 1 0 0,0 0-1 0 0,-1-1 1 0 0,1 1-1 0 0,-1-1 1 0 0,0-1-1 0 0,0 1 1 0 0,0-1-1 0 0,0 1 1 0 0,0-1-1 0 0,-1-1 1 0 0,0 1-1 0 0,0-1 1 0 0,0 1-1 0 0,0-1 1 0 0,-1 0-1 0 0,2-4-142 0 0,3-5 107 0 0,0 0 0 0 0,-1 0 0 0 0,0-1 0 0 0,-1 1 1 0 0,-1-2-1 0 0,-1 1 0 0 0,0 0 0 0 0,-1-1 0 0 0,0-2-107 0 0,-2 13-108 0 0,2-84-637 0 0,-25 37-5860 0 0,14 41 76 0 0,1 3-3145 0 0</inkml:trace>
  <inkml:trace contextRef="#ctx0" brushRef="#br0" timeOffset="-13900.062">1293 875 5905 0 0,'0'0'2389'0'0,"0"0"-713"0"0,0 0-382 0 0,0 0-38 0 0,0 0-4 0 0,0 0-17 0 0,0 0-108 0 0,0 0-147 0 0,0 0-95 0 0,0 0-161 0 0,0 0-184 0 0,0 0-139 0 0,0 0-110 0 0,4 28-74 0 0,12 88-77 0 0,5-61 56 0 0,-13-48-158 0 0,-6-4 8 0 0,1-1 1 0 0,-1 0-1 0 0,1 0 0 0 0,0 0 1 0 0,0 0-1 0 0,0-1 1 0 0,0 1-1 0 0,0-1 1 0 0,0 0-1 0 0,0 0 0 0 0,0 0 1 0 0,1 0-1 0 0,-1 0 1 0 0,0-1-1 0 0,1 1 1 0 0,-1-1-1 0 0,0 0 0 0 0,1 0 1 0 0,-1 0-1 0 0,1 0 1 0 0,-1-1-1 0 0,0 0 1 0 0,1 1-1 0 0,-1-1 0 0 0,0 0 1 0 0,0-1-1 0 0,0 1 1 0 0,0 0-1 0 0,0-1 1 0 0,1 0-47 0 0,83-66 1405 0 0,-85 66-1403 0 0,63-79 406 0 0,-65 82-424 0 0,0-1-1 0 0,0 1 0 0 0,0-1 0 0 0,0 0 0 0 0,0 1 1 0 0,0-1-1 0 0,0 1 0 0 0,0-1 0 0 0,0 0 0 0 0,0 1 0 0 0,0-1 1 0 0,1 1-1 0 0,-1-1 0 0 0,0 0 0 0 0,0 1 0 0 0,1-1 1 0 0,-1 0-1 0 0,0 1 0 0 0,0-1 0 0 0,1 0 0 0 0,-1 1 1 0 0,0-1-1 0 0,1 0 0 0 0,-1 0 0 0 0,0 1 0 0 0,1-1 0 0 0,-1 0 1 0 0,0 0-1 0 0,1 0 0 0 0,-1 1 0 0 0,1-1 0 0 0,-1 0 1 0 0,0 0-1 0 0,1 0 0 0 0,-1 0 0 0 0,1 0 0 0 0,-1 0 0 0 0,0 0 1 0 0,1 0-1 0 0,-1 0 0 0 0,1 0 0 0 0,-1 0 0 0 0,1 0 1 0 0,-1 0-1 0 0,0 0 0 0 0,1 0 0 0 0,-1-1 0 0 0,1 1 1 0 0,-1 0-1 0 0,0 0 0 0 0,1-1 17 0 0,-2 7-34 0 0,1-1 0 0 0,-1 1 0 0 0,1 0 0 0 0,1-1 0 0 0,-1 1 0 0 0,1-1 0 0 0,0 1 0 0 0,0-1 0 0 0,0 0 0 0 0,1 1 0 0 0,0-1 0 0 0,0 0 0 0 0,0 0-1 0 0,1 0 1 0 0,-1 0 0 0 0,1-1 0 0 0,1 1 0 0 0,-1-1 0 0 0,0 1 0 0 0,1-1 0 0 0,0 0 0 0 0,0-1 0 0 0,0 1 0 0 0,1-1 0 0 0,-1 1 0 0 0,1-2 0 0 0,0 1 0 0 0,0 0 0 0 0,0-1 0 0 0,0 0 0 0 0,4 2 34 0 0,-2-4 87 0 0,1 0 0 0 0,-1 0-1 0 0,0-1 1 0 0,0 0 0 0 0,1 0 0 0 0,-1 0-1 0 0,0-1 1 0 0,0 0 0 0 0,0-1 0 0 0,0 1-1 0 0,-1-1 1 0 0,1-1 0 0 0,-1 1 0 0 0,0-1-1 0 0,0 0 1 0 0,0-1 0 0 0,0 1 0 0 0,-1-1-1 0 0,1 0 1 0 0,-1-1 0 0 0,-1 1 0 0 0,1-1 0 0 0,0-1-88 0 0,78-151 1163 0 0,-75 100-2291 0 0,-12 47-2608 0 0,-4 3-3279 0 0,4 4-4869 0 0</inkml:trace>
  <inkml:trace contextRef="#ctx0" brushRef="#br0" timeOffset="-13899.062">2074 1107 5729 0 0,'0'0'1325'0'0,"0"0"-557"0"0,0 0-184 0 0,0 0 271 0 0,0 0 320 0 0,0 0 134 0 0,0 0-105 0 0,0 0-157 0 0,0 0-96 0 0,0 0-56 0 0,0 0-61 0 0,0 0-85 0 0,36 3-70 0 0,112 7-68 0 0,-144-9-563 0 0,0 0 0 0 0,0 0 1 0 0,0-1-1 0 0,0 0 0 0 0,0 0 1 0 0,0 0-1 0 0,0-1 0 0 0,0 1 1 0 0,0-1-1 0 0,0 0 0 0 0,-1 0 1 0 0,1 0-1 0 0,0 0 0 0 0,0-1 1 0 0,-1 0-1 0 0,1 1 0 0 0,-1-1 1 0 0,2-2-49 0 0,5-2 197 0 0,-3 2-96 0 0,0 0 0 0 0,0 0 1 0 0,0 0-1 0 0,0-1 1 0 0,-1 0-1 0 0,1 0 0 0 0,-1-1 1 0 0,-1 0-1 0 0,1 0 1 0 0,-1 0-1 0 0,0 0 0 0 0,0-1 1 0 0,-1 0-1 0 0,0 0 1 0 0,0 0-1 0 0,-1-1 0 0 0,0 1 1 0 0,0-1-1 0 0,-1 0 1 0 0,0 0-1 0 0,0 0 0 0 0,0 0 1 0 0,-1 0-1 0 0,-1 0 1 0 0,1 0-1 0 0,-1 0 0 0 0,-1 0 1 0 0,0 0-1 0 0,-1-5-101 0 0,-1 7-76 0 0,0 0 0 0 0,-1 1 0 0 0,0 0 0 0 0,-1-1 0 0 0,1 2 0 0 0,-1-1-1 0 0,0 0 1 0 0,0 1 0 0 0,0 0 0 0 0,-1 0 0 0 0,1 1 0 0 0,-1-1 0 0 0,0 1 0 0 0,0 1 0 0 0,0-1-1 0 0,0 1 1 0 0,-1 0 0 0 0,1 0 0 0 0,-1 1 0 0 0,1 0 0 0 0,-1 0 0 0 0,0 0 0 0 0,1 1 0 0 0,-1 0-1 0 0,1 0 1 0 0,-1 1 0 0 0,0 0 0 0 0,1 0 0 0 0,-5 2 76 0 0,3 0-68 0 0,1 0 0 0 0,0 0 0 0 0,0 1-1 0 0,1 0 1 0 0,-1 1 0 0 0,1 0 0 0 0,0 0 0 0 0,0 0-1 0 0,0 0 1 0 0,1 1 0 0 0,0 0 0 0 0,0 0 0 0 0,1 1 0 0 0,-1-1-1 0 0,1 1 1 0 0,1 0 0 0 0,-1 0 0 0 0,1 0 0 0 0,1 1 0 0 0,-1-1-1 0 0,1 1 1 0 0,0-1 0 0 0,1 1 0 0 0,0 0 0 0 0,0 2 68 0 0,-1-3 13 0 0,1 1-1 0 0,0-1 1 0 0,0 1 0 0 0,1 0 0 0 0,0 0 0 0 0,0-1-1 0 0,1 1 1 0 0,0 0 0 0 0,0-1 0 0 0,1 1 0 0 0,0-1 0 0 0,0 1-1 0 0,1-1 1 0 0,0 0 0 0 0,0 0 0 0 0,1 0 0 0 0,0 0 0 0 0,0-1-1 0 0,0 0 1 0 0,1 0 0 0 0,0 0 0 0 0,0 0 0 0 0,1-1 0 0 0,0 1-1 0 0,-1-1 1 0 0,2-1 0 0 0,-1 1 0 0 0,0-1 0 0 0,1 0-1 0 0,0-1 1 0 0,0 1 0 0 0,0-2 0 0 0,0 1 0 0 0,5 1-13 0 0,-1-1 116 0 0,0 0 0 0 0,0 0 0 0 0,0-1 1 0 0,1-1-1 0 0,-1 0 0 0 0,0 0 0 0 0,1-1 0 0 0,-1-1 0 0 0,1 0 1 0 0,-1 0-1 0 0,0-1 0 0 0,0 0 0 0 0,0-1 0 0 0,0-1 1 0 0,0 0-1 0 0,0 0 0 0 0,5-4-116 0 0,6-6 146 0 0,0 0 1 0 0,-1-2-1 0 0,-1-1 1 0 0,0 0-1 0 0,-2-2 1 0 0,0 0-1 0 0,-1-1 1 0 0,0 0-1 0 0,-2-2 0 0 0,-1 0 1 0 0,4-8-147 0 0,11-11 95 0 0,-23 81-1100 0 0,-2 3 995 0 0,-4-28 5 0 0,0 0 0 0 0,1 1-1 0 0,1-1 1 0 0,1 0 0 0 0,0 0 0 0 0,1 0-1 0 0,0 0 1 0 0,1-1 0 0 0,1 1 0 0 0,0-1-1 0 0,1-1 1 0 0,6 9 5 0 0,-11-19 19 0 0,1 0 1 0 0,-1 0-1 0 0,1 0 0 0 0,0 0 1 0 0,0 0-1 0 0,0-1 1 0 0,0 1-1 0 0,1-1 0 0 0,-1 0 1 0 0,1 0-1 0 0,-1 0 0 0 0,1 0 1 0 0,0-1-1 0 0,0 0 0 0 0,0 1 1 0 0,0-1-1 0 0,0-1 0 0 0,0 1 1 0 0,0 0-1 0 0,0-1 1 0 0,0 0-1 0 0,0 0 0 0 0,0 0 1 0 0,0-1-1 0 0,0 1 0 0 0,0-1 1 0 0,0 0-1 0 0,0 0 0 0 0,0-1 1 0 0,0 1-1 0 0,1-2-19 0 0,12-10 169 0 0,0-1-1 0 0,-2-1 1 0 0,0 0-1 0 0,0-1 1 0 0,-2-1-1 0 0,0 0 1 0 0,-1-1-1 0 0,-1 0 1 0 0,0-1-1 0 0,-1 0 1 0 0,-2-1-1 0 0,0 0 1 0 0,3-13-169 0 0,51-98-121 0 0,-53 118-572 0 0,-2 12-6536 0 0,-2 9-3634 0 0,-4-3 5128 0 0</inkml:trace>
  <inkml:trace contextRef="#ctx0" brushRef="#br0" timeOffset="-13598.987">3359 1136 8058 0 0,'0'0'2199'0'0,"0"0"-249"0"0,0 0-25 0 0,0 0-64 0 0,0 0-264 0 0,0 0-311 0 0,0 0-275 0 0,0 0-184 0 0,0 0-119 0 0,31-22-96 0 0,100-73-105 0 0,-80 42 136 0 0,-48 44-513 0 0,0 0-53 0 0,0 1 0 0 0,0 0 0 0 0,-1-1 0 0 0,0 0 1 0 0,0 1-1 0 0,-1-1 0 0 0,-1 0 0 0 0,1 0 0 0 0,-1 0 0 0 0,-1 0 0 0 0,0 0-77 0 0,1 6-28 0 0,0 0 0 0 0,-1 0 1 0 0,0 0-1 0 0,0 1 0 0 0,0-1 1 0 0,0 0-1 0 0,0 1 0 0 0,0-1 1 0 0,-1 1-1 0 0,1 0 0 0 0,-1-1 1 0 0,0 1-1 0 0,1 0 0 0 0,-1 0 1 0 0,0 0-1 0 0,0 0 0 0 0,-1 0 1 0 0,1 0-1 0 0,0 1 0 0 0,-1-1 1 0 0,1 1-1 0 0,-1-1 0 0 0,1 1 1 0 0,-1 0-1 0 0,1 0 0 0 0,-1 0 1 0 0,0 0-1 0 0,0 1 0 0 0,1-1 1 0 0,-1 1-1 0 0,0 0 0 0 0,0 0 1 0 0,0 0-1 0 0,-2 0 28 0 0,-6 2-144 0 0,0 1-1 0 0,1 0 1 0 0,-1 0-1 0 0,1 1 1 0 0,0 0-1 0 0,0 1 1 0 0,0 0-1 0 0,1 1 1 0 0,0 0 0 0 0,0 0-1 0 0,0 1 1 0 0,1 0-1 0 0,0 1 1 0 0,0 0-1 0 0,1 0 1 0 0,0 0 0 0 0,0 1-1 0 0,1 0 1 0 0,0 1-1 0 0,1-1 1 0 0,0 1-1 0 0,0 0 1 0 0,1 0 0 0 0,1 1-1 0 0,0-1 1 0 0,0 1-1 0 0,1 0 1 0 0,0-1-1 0 0,1 1 1 0 0,0 0-1 0 0,0 0 1 0 0,1 0 0 0 0,1 4 144 0 0,0-9-30 0 0,0-1 0 0 0,0 1 1 0 0,1-1-1 0 0,-1 1 0 0 0,1-1 1 0 0,0 0-1 0 0,0 0 1 0 0,1 0-1 0 0,0 0 0 0 0,0 0 1 0 0,0-1-1 0 0,0 1 0 0 0,1-1 1 0 0,-1 0-1 0 0,1 0 1 0 0,0 0-1 0 0,1 0 0 0 0,-1-1 1 0 0,1 1-1 0 0,-1-1 0 0 0,1 0 1 0 0,0-1-1 0 0,0 1 0 0 0,0-1 1 0 0,0 0-1 0 0,1-1 1 0 0,-1 1-1 0 0,4 0 30 0 0,7 2 130 0 0,0-1 0 0 0,0-1 0 0 0,0 0 0 0 0,1-1 0 0 0,-1-1 0 0 0,0-1 0 0 0,0 0 0 0 0,0-1 0 0 0,8-2-130 0 0,-2-1 349 0 0,-1-1 1 0 0,0-1-1 0 0,0-1 1 0 0,0-1 0 0 0,-1-1-1 0 0,-1 0 1 0 0,9-7-350 0 0,-2-2 267 0 0,0-1 1 0 0,-1-1 0 0 0,-1-1 0 0 0,-1-1-1 0 0,-1-1 1 0 0,-1-1 0 0 0,11-18-268 0 0,-14 18 58 0 0,-8 14-40 0 0,0-2 1 0 0,-1 1-1 0 0,0-1 1 0 0,-1-1-1 0 0,-1 1 1 0 0,0-1-1 0 0,-1 0 1 0 0,0-1-1 0 0,-1 0 1 0 0,-1 0-1 0 0,0 0 1 0 0,-1 0-1 0 0,0-4-18 0 0,-5 16-48 0 0,1 1 0 0 0,0-1 0 0 0,-1 1 0 0 0,1-1-1 0 0,-1 1 1 0 0,0-1 0 0 0,0 1 0 0 0,0 0 0 0 0,0 0-1 0 0,0 0 1 0 0,0 0 0 0 0,-1 0 0 0 0,1 0 0 0 0,0 1-1 0 0,-1-1 1 0 0,0 1 0 0 0,1 0 0 0 0,-1 0 0 0 0,0 0-1 0 0,0 0 1 0 0,1 0 0 0 0,-1 0 0 0 0,0 1 0 0 0,0 0-1 0 0,0-1 1 0 0,0 1 0 0 0,0 0 0 0 0,0 0 0 0 0,0 1-1 0 0,0-1 1 0 0,0 0 0 0 0,0 1 0 0 0,1 0 0 0 0,-1 0-1 0 0,0 0 1 0 0,0 0 0 0 0,1 0 0 0 0,-1 1 0 0 0,0-1 0 0 0,1 1-1 0 0,0-1 1 0 0,-1 1 0 0 0,1 0 48 0 0,-10 4-104 0 0,0 0 0 0 0,1 1 1 0 0,0 0-1 0 0,0 1 0 0 0,1 0 0 0 0,0 1 0 0 0,0 0 1 0 0,1 0-1 0 0,1 1 0 0 0,-1 0 0 0 0,-6 11 104 0 0,14-19-20 0 0,0 0 0 0 0,0 0 0 0 0,0 1 0 0 0,0-1 0 0 0,1 0 0 0 0,-1 0 0 0 0,1 1 0 0 0,0-1 0 0 0,-1 0 0 0 0,1 1 0 0 0,0-1 0 0 0,0 0 0 0 0,0 1 0 0 0,1-1 0 0 0,-1 0 0 0 0,1 0 0 0 0,-1 1 0 0 0,1-1 0 0 0,0 0 0 0 0,0 0 0 0 0,-1 0 0 0 0,2 0 0 0 0,-1 1 0 0 0,0-2 0 0 0,0 1 0 0 0,1 0 0 0 0,-1 0 0 0 0,1 0 0 0 0,-1-1 0 0 0,1 1 0 0 0,0 0 0 0 0,0-1 0 0 0,0 0 0 0 0,-1 1 0 0 0,1-1 0 0 0,1 0 0 0 0,-1 0 0 0 0,0 0 0 0 0,1 0 20 0 0,96 25 210 0 0,-84-23-210 0 0,-3-1-9 0 0,0-2 116 0 0,-1 1 0 0 0,1 0 0 0 0,-1 1 0 0 0,1 0 0 0 0,-1 0 0 0 0,0 2 0 0 0,0-1 0 0 0,0 1 0 0 0,-1 1 0 0 0,1 0 0 0 0,-1 0 0 0 0,0 1 0 0 0,-1 1 0 0 0,1-1 0 0 0,-1 2 1 0 0,0-1-1 0 0,-1 1 0 0 0,0 0 0 0 0,0 1 0 0 0,-1 0 0 0 0,6 9-107 0 0,-7-1 126 0 0,-2-1 0 0 0,0 1 1 0 0,0-1-1 0 0,-2 1 1 0 0,0 0-1 0 0,-1 0 0 0 0,-1 14-126 0 0,17 100-88 0 0,-15-125 10 0 0,0-1 0 0 0,0 1 1 0 0,1-1-1 0 0,0 1 0 0 0,0-1 0 0 0,1 0 1 0 0,0 0-1 0 0,-1 0 0 0 0,1-1 1 0 0,1 1-1 0 0,-1-1 0 0 0,1 0 0 0 0,0-1 1 0 0,4 4 77 0 0,-8-14-4609 0 0,-7-1-4425 0 0,4 8 1684 0 0</inkml:trace>
  <inkml:trace contextRef="#ctx0" brushRef="#br0" timeOffset="-6749.418">5074 1063 0 0 0,'0'0'568'0'0,"0"0"-58"0"0,0 0-244 0 0,0 0-74 0 0,0 0 90 0 0,0 0 166 0 0,0 0 97 0 0,0 0-26 0 0,0 0-131 0 0,0 0-188 0 0,0 0-152 0 0,-19 30-82 0 0,-58 97-63 0 0,37-46-252 0 0,31-44-2546 0 0,9-32 2304 0 0</inkml:trace>
  <inkml:trace contextRef="#ctx0" brushRef="#br0" timeOffset="-5647.08">5006 1059 0 0 0,'0'0'467'0'0,"0"0"510"0"0,0 0 217 0 0,0 0 62 0 0,0 0-48 0 0,0-4-111 0 0,0-10-160 0 0,0 10-181 0 0,0 4-137 0 0,-24 71 2899 0 0,9-37-3203 0 0,-1 0 0 0 0,-2-2-1 0 0,-1 0 1 0 0,-2-1 0 0 0,-15 18-315 0 0,8-9-2870 0 0,49-39-5713 0 0,-14-1 6433 0 0</inkml:trace>
  <inkml:trace contextRef="#ctx0" brushRef="#br0" timeOffset="-4233.143">5597 809 160 0 0,'0'0'950'0'0,"0"0"-389"0"0,0 0-176 0 0,0 0 86 0 0,0 0 239 0 0,0 0 202 0 0,0 0 73 0 0,0 0-62 0 0,0 0-167 0 0,0 0-167 0 0,0 0-132 0 0,0 0-52 0 0,0 0-7 0 0,8 30 26 0 0,27 94 63 0 0,-35-122-461 0 0,0 0 0 0 0,0-1 0 0 0,1 1 0 0 0,-1 0 0 0 0,0-1 0 0 0,1 1 0 0 0,-1 0 0 0 0,1-1 0 0 0,-1 1 0 0 0,1-1 0 0 0,0 1 0 0 0,0 0 0 0 0,-1-1 0 0 0,1 0 0 0 0,0 1 0 0 0,1-1 0 0 0,-1 0 0 0 0,0 1 0 0 0,0-1 0 0 0,0 0 0 0 0,1 0 0 0 0,-1 0 0 0 0,0 0 0 0 0,1 0 0 0 0,-1 0 0 0 0,1-1 0 0 0,-1 1 0 0 0,1 0-1 0 0,0-1 1 0 0,-1 1 0 0 0,1-1 0 0 0,0 0 0 0 0,-1 1 0 0 0,1-1 0 0 0,0 0 0 0 0,-1 0 0 0 0,1 0 0 0 0,0 0-26 0 0,6-1 209 0 0,3 2 68 0 0,0 0 1 0 0,-1-1-1 0 0,1 0 1 0 0,0-1-1 0 0,-1 0 0 0 0,1-1 1 0 0,0 0-1 0 0,-1 0 0 0 0,0-2 1 0 0,4-1-278 0 0,22-14 357 0 0,0-2 1 0 0,-2-1 0 0 0,-1-2-1 0 0,-1-2 1 0 0,-1-1-1 0 0,-1-1 1 0 0,-1-1-1 0 0,-2-2 1 0 0,4-7-358 0 0,1-4 98 0 0,-1-1-1 0 0,-2-2 1 0 0,-3-2 0 0 0,19-43-98 0 0,-31 56-32 0 0,-2-1-1 0 0,-1 0 1 0 0,-2 0 0 0 0,-1-1 0 0 0,-2 0 0 0 0,-2 0 0 0 0,-1-1-1 0 0,-1 0 1 0 0,-3-7 32 0 0,-13-19 54 0 0,13 62-78 0 0,1-1 0 0 0,-1 0 0 0 0,0 1 0 0 0,1-1 0 0 0,-1 1 0 0 0,0 0 0 0 0,0-1 0 0 0,0 1 0 0 0,0 0 0 0 0,0-1 0 0 0,-1 1 0 0 0,1 0 0 0 0,0 0 0 0 0,0 0 0 0 0,-1 0 0 0 0,1 0 0 0 0,-1 0 0 0 0,1 1 0 0 0,-1-1 0 0 0,1 0 0 0 0,-1 1 0 0 0,1-1 0 0 0,-1 1 0 0 0,0-1 0 0 0,1 1 1 0 0,-1 0-1 0 0,0 0 0 0 0,1 0 0 0 0,-1 0 0 0 0,0 0 0 0 0,1 0 0 0 0,-1 0 0 0 0,0 1 0 0 0,1-1 0 0 0,-1 0 0 0 0,1 1 0 0 0,-1-1 0 0 0,0 1 24 0 0,-4 4-49 0 0,0 1 0 0 0,0 0 0 0 0,0 0 0 0 0,1 0 0 0 0,0 0 0 0 0,0 1 0 0 0,1 0-1 0 0,0 0 1 0 0,0 0 0 0 0,0 1 0 0 0,1-1 0 0 0,-1 6 49 0 0,2-9 3 0 0,-8 20 89 0 0,1 1 0 0 0,1 0 0 0 0,1 1 0 0 0,2 0 0 0 0,0 0-1 0 0,2 0 1 0 0,0 0 0 0 0,2 12-92 0 0,4 58 752 0 0,4 1-1 0 0,5-2 1 0 0,12 46-752 0 0,2 16 436 0 0,4 75-1 0 0,-10 0 0 0 0,-10 80-435 0 0,-10-291 12 0 0,1 23 109 0 0,-2 0-1 0 0,-2 0 1 0 0,-2 0 0 0 0,-4 9-121 0 0,9-49 43 0 0,0-1 0 0 0,-1 0 0 0 0,1 1 0 0 0,-1-1 0 0 0,0 1 0 0 0,0-1 0 0 0,0 0 0 0 0,-1 0 0 0 0,1 0 0 0 0,-1 1 0 0 0,0-2 0 0 0,1 1 0 0 0,-1 0 0 0 0,-1 0 0 0 0,1 0 0 0 0,0-1 0 0 0,-1 1 1 0 0,1-1-1 0 0,-1 0 0 0 0,0 0 0 0 0,0 0 0 0 0,0 0 0 0 0,0 0 0 0 0,0-1 0 0 0,0 1 0 0 0,0-1 0 0 0,0 0 0 0 0,-1 0 0 0 0,1 0 0 0 0,0 0 0 0 0,-1-1 0 0 0,1 1 0 0 0,-1-1 0 0 0,1 0 0 0 0,-1 0 0 0 0,1 0 0 0 0,-1-1 0 0 0,1 1 0 0 0,0-1 1 0 0,-1 0-1 0 0,1 0 0 0 0,0 0 0 0 0,-3-1-43 0 0,-42-38-447 0 0,-18-35-3102 0 0,34 19-6346 0 0,25 44 2405 0 0</inkml:trace>
  <inkml:trace contextRef="#ctx0" brushRef="#br0" timeOffset="-3980.731">5413 367 16235 0 0,'0'0'402'0'0,"0"0"-47"0"0,0 0 75 0 0,0 0 215 0 0,0 0 169 0 0,0 0 20 0 0,0 0-191 0 0,0 0-338 0 0,0 0-300 0 0,0 0-155 0 0,0 0-48 0 0,0 0 20 0 0,0 0 28 0 0,4 1-78 0 0,44 8-1584 0 0,-12-8-5506 0 0,-21-1-3316 0 0</inkml:trace>
  <inkml:trace contextRef="#ctx0" brushRef="#br0" timeOffset="-1495.815">7401 742 6665 0 0,'0'0'585'0'0,"0"0"-257"0"0,0 0-27 0 0,0 0 216 0 0,0 0 345 0 0,0 0 214 0 0,0 0-48 0 0,0 0-237 0 0,0 0-344 0 0,0 0-251 0 0,-3 8-101 0 0,-1 11 82 0 0,0 0-1 0 0,2 0 1 0 0,0 0 0 0 0,1 0 0 0 0,1 0 0 0 0,0 0 0 0 0,2 0 0 0 0,0 4-177 0 0,-1-13 164 0 0,1 0 1 0 0,0 0 0 0 0,0 0 0 0 0,1 0-1 0 0,0-1 1 0 0,0 1 0 0 0,1-1 0 0 0,1 0-1 0 0,-1 0 1 0 0,1 0 0 0 0,1-1 0 0 0,0 0-1 0 0,0 0 1 0 0,1 0 0 0 0,-1-1-1 0 0,2 0 1 0 0,-1 0 0 0 0,1 0 0 0 0,0-1-1 0 0,0-1 1 0 0,7 4-165 0 0,-9-8 100 0 0,0-1 0 0 0,0 0 0 0 0,0 0 0 0 0,-1-1 0 0 0,1 0 1 0 0,0 0-1 0 0,0 0 0 0 0,0 0 0 0 0,0-1 0 0 0,-1 0 0 0 0,1-1 0 0 0,-1 1 0 0 0,1-1 0 0 0,-1 0 0 0 0,0 0 0 0 0,0 0 0 0 0,0-1 0 0 0,-1 0 0 0 0,1 0 1 0 0,-1 0-1 0 0,0 0 0 0 0,0-1 0 0 0,-1 0 0 0 0,1 0 0 0 0,-1 0 0 0 0,0 0 0 0 0,0 0 0 0 0,1-5-100 0 0,46-64 235 0 0,-3-2-1 0 0,-4-3 1 0 0,8-25-235 0 0,-35 63 58 0 0,-15 40-108 0 0,-1 1-102 0 0,0 10-329 0 0,32 188 301 0 0,114 441 340 0 0,-132-582-160 0 0,-2 0 0 0 0,-3 0 1 0 0,-2 1-1 0 0,-3 0 0 0 0,-2 12 0 0 0,-2-65 22 0 0,-1-1 0 0 0,1 1-1 0 0,-1-1 1 0 0,0 0 0 0 0,0 1-1 0 0,0-1 1 0 0,-1 0 0 0 0,0 0 0 0 0,0 0-1 0 0,0 0 1 0 0,0 0 0 0 0,0 0-1 0 0,-1-1 1 0 0,1 1 0 0 0,-1-1 0 0 0,0 1-1 0 0,0-1 1 0 0,-1 0 0 0 0,1 0 0 0 0,-1-1-1 0 0,1 1 1 0 0,-1-1 0 0 0,0 1-1 0 0,0-1 1 0 0,0 0 0 0 0,0-1 0 0 0,0 1-1 0 0,0-1 1 0 0,-1 0 0 0 0,1 0 0 0 0,0 0-1 0 0,-1 0 1 0 0,1-1 0 0 0,-1 0-1 0 0,1 0 1 0 0,-1 0 0 0 0,1 0 0 0 0,0-1-1 0 0,-1 0 1 0 0,1 0 0 0 0,0 0-1 0 0,-1 0 1 0 0,1-1 0 0 0,0 1 0 0 0,-2-2-22 0 0,-3-5-1 0 0,1 0 0 0 0,0-1 0 0 0,0 1 0 0 0,1-1 0 0 0,0-1 0 0 0,1 1 0 0 0,0-1 1 0 0,1-1-1 0 0,0 1 0 0 0,0-1 0 0 0,1 0 0 0 0,0 0 0 0 0,1 0 0 0 0,0 0 0 0 0,1 0 0 0 0,1-1 1 0 0,-3-187-928 0 0,37 42-3625 0 0,13 62-8262 0 0,-36 79 9521 0 0</inkml:trace>
  <inkml:trace contextRef="#ctx0" brushRef="#br0" timeOffset="-1183">8555 628 11867 0 0,'0'0'1077'0'0,"0"0"-289"0"0,0 0-126 0 0,0 0 126 0 0,0 0 137 0 0,0 0 0 0 0,-32 24-144 0 0,-100 76-174 0 0,127-97-562 0 0,0 1-1 0 0,0 0 1 0 0,0 0-1 0 0,1 1 1 0 0,0-1 0 0 0,0 1-1 0 0,0 0 1 0 0,0 0-1 0 0,1 0 1 0 0,-1 1 0 0 0,1-1-1 0 0,1 1 1 0 0,-1 0-1 0 0,1 0 1 0 0,0 1-45 0 0,-4 11 120 0 0,0-8-88 0 0,1 1 0 0 0,0 0-1 0 0,1 0 1 0 0,0 0-1 0 0,1 0 1 0 0,0 1-1 0 0,1-1 1 0 0,0 1-1 0 0,1 0 1 0 0,1 0 0 0 0,-1 0-1 0 0,2-1 1 0 0,-1 1-1 0 0,2 0 1 0 0,0 0-1 0 0,0-1 1 0 0,1 1 0 0 0,0-1-1 0 0,1 0 1 0 0,1 0-1 0 0,-1 0 1 0 0,2 0-1 0 0,-1-1 1 0 0,4 4-32 0 0,-2-8 58 0 0,0 0 0 0 0,0-1 0 0 0,0 0 0 0 0,1 0 0 0 0,-1 0 0 0 0,1-1 0 0 0,0 0 0 0 0,1-1 0 0 0,-1 0 0 0 0,1 0-1 0 0,-1-1 1 0 0,1 0 0 0 0,0-1 0 0 0,0 1 0 0 0,-1-2 0 0 0,1 1 0 0 0,0-1 0 0 0,0-1 0 0 0,0 1 0 0 0,0-2 0 0 0,0 1 0 0 0,-1-1 0 0 0,1-1 0 0 0,0 1 0 0 0,-1-1 0 0 0,0-1 0 0 0,0 1 0 0 0,0-2 0 0 0,0 1 0 0 0,-1-1 0 0 0,1 0 0 0 0,-1 0 0 0 0,0-1 0 0 0,-1 0 0 0 0,1-1-1 0 0,-1 1 1 0 0,4-7-58 0 0,-2 0 68 0 0,1 0 0 0 0,-2-1 0 0 0,0-1 0 0 0,-1 1 0 0 0,0-1-1 0 0,-1 0 1 0 0,0 0 0 0 0,-2-1 0 0 0,0 1 0 0 0,0-1 0 0 0,-2 0-1 0 0,0 0 1 0 0,0 0 0 0 0,-2 1 0 0 0,-1-10-68 0 0,1 15-78 0 0,0 0-1 0 0,-1 0 1 0 0,0 0 0 0 0,-1 0 0 0 0,0 0 0 0 0,-1 0-1 0 0,0 1 1 0 0,0 0 0 0 0,-1 0 0 0 0,-1 0-1 0 0,1 0 1 0 0,-1 1 0 0 0,-1-1 78 0 0,-49-36-3764 0 0,-14 39-7796 0 0,60 13 4772 0 0</inkml:trace>
  <inkml:trace contextRef="#ctx0" brushRef="#br0" timeOffset="-860.691">8973 849 10122 0 0,'0'0'1611'0'0,"0"0"-327"0"0,0 0-6 0 0,0 0 92 0 0,0 0-47 0 0,0 0-294 0 0,0 0-371 0 0,0 0-300 0 0,0 0-194 0 0,0 0-64 0 0,0 0-17 0 0,0 0 2 0 0,0 0 18 0 0,-2 24-9 0 0,-8 73 2 0 0,9-93-84 0 0,1 0 1 0 0,-1 0-1 0 0,1 0 1 0 0,0 0-1 0 0,0 0 1 0 0,1 0-1 0 0,-1 0 1 0 0,1 0 0 0 0,0 0-1 0 0,0 0 1 0 0,0 0-1 0 0,1-1 1 0 0,-1 1-1 0 0,1 0 1 0 0,0-1-1 0 0,0 1 1 0 0,0-1-1 0 0,1 0 1 0 0,-1 0 0 0 0,1 0-1 0 0,2 3-12 0 0,3 2 49 0 0,-2-1 50 0 0,0-1 0 0 0,0 0 0 0 0,1 0 0 0 0,0-1 0 0 0,0 0 0 0 0,0 0 1 0 0,1-1-1 0 0,0 1 0 0 0,0-2 0 0 0,0 1 0 0 0,0-1 0 0 0,0 0 0 0 0,1-1 0 0 0,0 0 1 0 0,-1-1-1 0 0,1 1 0 0 0,0-2 0 0 0,0 1 0 0 0,-1-1 0 0 0,1 0 0 0 0,0-1 1 0 0,0 0-1 0 0,-1-1 0 0 0,1 1 0 0 0,-1-2 0 0 0,1 1 0 0 0,-1-1 0 0 0,0 0 0 0 0,0-1 1 0 0,3-2-100 0 0,7-9 141 0 0,-1-2 0 0 0,0 0 1 0 0,-1-1-1 0 0,-1-1 1 0 0,-1 0-1 0 0,0-1 1 0 0,-2 0-1 0 0,0-1 1 0 0,-1-1-1 0 0,-2 0 0 0 0,0 0 1 0 0,-1-1-1 0 0,0-5-141 0 0,-2 14-37 0 0,13-78-1504 0 0,-19 60-2347 0 0,-3 3-4830 0 0,0 20-1980 0 0</inkml:trace>
  <inkml:trace contextRef="#ctx0" brushRef="#br0" timeOffset="19925.704">21 2598 0 0 0,'0'0'791'0'0,"0"0"409"0"0,0 0 214 0 0,0 0-10 0 0,0 0-124 0 0,0 0-145 0 0,0 0-141 0 0,0 0-98 0 0,0 0-53 0 0,0 0-34 0 0,-2 13-27 0 0,-13 136 2660 0 0,15-138-3263 0 0,-1 0 0 0 0,1 1 0 0 0,1-1 0 0 0,0 0 0 0 0,0 0 0 0 0,1 0-1 0 0,1 0 1 0 0,0-1 0 0 0,0 1 0 0 0,1 0 0 0 0,0-1 0 0 0,1 0 0 0 0,0 0 0 0 0,1-1 0 0 0,0 1 0 0 0,0-1 0 0 0,4 3-179 0 0,-9-10 61 0 0,1-1 1 0 0,0 1-1 0 0,0-1 1 0 0,-1 0-1 0 0,1 0 1 0 0,0 1-1 0 0,0-1 1 0 0,0 0-1 0 0,1 0 1 0 0,-1-1-1 0 0,0 1 1 0 0,0 0-1 0 0,0-1 1 0 0,1 0-1 0 0,-1 1 1 0 0,0-1-1 0 0,0 0 1 0 0,1 0-1 0 0,-1 0 1 0 0,0 0-1 0 0,1-1 1 0 0,-1 1-1 0 0,0 0 1 0 0,0-1-1 0 0,0 0 1 0 0,1 1-1 0 0,-1-1 1 0 0,0 0-1 0 0,0 0 1 0 0,0 0-1 0 0,0-1 1 0 0,0 1-1 0 0,-1 0 1 0 0,1-1-1 0 0,0 1 1 0 0,-1-1-1 0 0,1 0-61 0 0,56-68 929 0 0,-57 68-927 0 0,14-22 102 0 0,-1 0-1 0 0,-2-1 1 0 0,0 0 0 0 0,-2-2 0 0 0,0 1 0 0 0,1-13-104 0 0,3-20 184 0 0,-14 59-292 0 0,0 0-78 0 0,0 27-474 0 0,17 193 683 0 0,-14-157-12 0 0,6 396-101 0 0,-12-423 53 0 0,-1-1-1 0 0,-1 0 1 0 0,-2 0 0 0 0,-2 0-1 0 0,-1-1 1 0 0,-1 0 0 0 0,-8 12 37 0 0,14-36-1 0 0,0 0 1 0 0,0-1-1 0 0,-1 0 1 0 0,0 0-1 0 0,-1 0 1 0 0,0-1-1 0 0,0 0 1 0 0,-1 0-1 0 0,0-1 1 0 0,0 0-1 0 0,-10 5 1 0 0,17-11 10 0 0,0 0 0 0 0,-1 0 0 0 0,1 0-1 0 0,-1 0 1 0 0,1-1 0 0 0,-1 1-1 0 0,1-1 1 0 0,-1 1 0 0 0,1-1-1 0 0,-1 1 1 0 0,1-1 0 0 0,-1 0 0 0 0,0 0-1 0 0,1 0 1 0 0,-1 0 0 0 0,0 0-1 0 0,1 0 1 0 0,-1 0 0 0 0,1-1 0 0 0,-1 1-1 0 0,0-1 1 0 0,1 1 0 0 0,-1-1-1 0 0,1 1 1 0 0,-1-1 0 0 0,1 0-1 0 0,0 0 1 0 0,-1 0 0 0 0,1 0 0 0 0,0 0-1 0 0,0 0 1 0 0,-1 0 0 0 0,1 0-1 0 0,0 0 1 0 0,0 0 0 0 0,0-1 0 0 0,0 1-1 0 0,0 0 1 0 0,1-1 0 0 0,-1 1-1 0 0,0-1 1 0 0,1 1 0 0 0,-1-1-1 0 0,1 1 1 0 0,-1-1 0 0 0,1 0 0 0 0,0 0-10 0 0,-12-79-107 0 0,12 19-25 0 0,2-1 0 0 0,4 0 1 0 0,2 1-1 0 0,5-12 132 0 0,55-163-3559 0 0,-34 162-1352 0 0,5 3-4259 0 0,-25 52 6219 0 0</inkml:trace>
  <inkml:trace contextRef="#ctx0" brushRef="#br0" timeOffset="20242.244">851 2591 3857 0 0,'0'0'1504'0'0,"0"0"-40"0"0,0 0 122 0 0,0 0 199 0 0,0 0 40 0 0,0 0-175 0 0,0 0-223 0 0,0 0-246 0 0,0 0-254 0 0,-32 34-223 0 0,-98 108-189 0 0,73-62-13 0 0,53-68-433 0 0,1-5-44 0 0,0-1 0 0 0,0 1 0 0 0,1-1 0 0 0,0 1 0 0 0,0-1 0 0 0,1 1 0 0 0,0 0-1 0 0,0 0 1 0 0,0 0 0 0 0,1 0 0 0 0,0 0 0 0 0,1 0 0 0 0,-1 0 0 0 0,1 0 0 0 0,1 0 0 0 0,-1-1 0 0 0,1 1 0 0 0,0 0 0 0 0,1-1 0 0 0,0 1-1 0 0,0-1 1 0 0,0 0 0 0 0,0 0 0 0 0,1 0 0 0 0,0-1 0 0 0,1 1 0 0 0,-1-1 0 0 0,1 0 0 0 0,4 4-25 0 0,-4-6 79 0 0,0 1 1 0 0,0-1-1 0 0,1 0 1 0 0,0 0-1 0 0,-1 0 1 0 0,1-1-1 0 0,0 0 0 0 0,0 0 1 0 0,1 0-1 0 0,-1-1 1 0 0,0 0-1 0 0,0 0 1 0 0,1-1-1 0 0,-1 0 1 0 0,0 0-1 0 0,1 0 0 0 0,-1-1 1 0 0,0 1-1 0 0,0-2 1 0 0,1 1-1 0 0,-1-1 1 0 0,0 0-1 0 0,0 0 1 0 0,-1-1-1 0 0,1 1 0 0 0,0-1 1 0 0,-1-1-1 0 0,0 1 1 0 0,1-1-1 0 0,-1 0 1 0 0,-1 0-1 0 0,1 0 1 0 0,-1-1-1 0 0,1 1 0 0 0,0-3-79 0 0,4-9 102 0 0,-2-1-1 0 0,0 1 1 0 0,-1-1-1 0 0,-1-1 1 0 0,0 1-1 0 0,-2 0 1 0 0,0-1-1 0 0,-1 0 1 0 0,0 0-1 0 0,-1 0 1 0 0,-2 0-1 0 0,0 0 0 0 0,-1-6-101 0 0,1 13-278 0 0,-1 0 0 0 0,0 0 0 0 0,0 0 0 0 0,-1 0 0 0 0,-1 0 0 0 0,0 0 0 0 0,0 1 0 0 0,-1 0 0 0 0,-1 0 0 0 0,1 0 0 0 0,-2 1 0 0 0,1-1 0 0 0,-9-7 278 0 0,-11 1-4049 0 0,7 17-5798 0 0,15 5 3539 0 0</inkml:trace>
  <inkml:trace contextRef="#ctx0" brushRef="#br0" timeOffset="20530.557">1161 2767 4489 0 0,'0'0'2575'0'0,"0"0"-381"0"0,0 0-168 0 0,0 0 24 0 0,0 0-133 0 0,0 0-362 0 0,0 0-468 0 0,0 0-369 0 0,0 0-228 0 0,0 0-171 0 0,0 0-107 0 0,0 0-74 0 0,0 0-57 0 0,-2 10-18 0 0,-3 32-11 0 0,5-38-30 0 0,1-1 0 0 0,-1 1 0 0 0,1 0 0 0 0,0 0 0 0 0,1-1 0 0 0,-1 1 0 0 0,0-1 0 0 0,1 0 0 0 0,0 1 0 0 0,0-1 0 0 0,0 0 0 0 0,0 0 0 0 0,0 0 0 0 0,1 0 0 0 0,-1 0 0 0 0,1-1 0 0 0,0 1 0 0 0,0-1 0 0 0,0 1 0 0 0,0-1 0 0 0,3 1-22 0 0,-2 0 93 0 0,1 0 1 0 0,-1-1-1 0 0,1 0 0 0 0,0 0 0 0 0,0 0 0 0 0,-1-1 0 0 0,1 1 0 0 0,0-1 0 0 0,0 0 0 0 0,0-1 0 0 0,1 1 1 0 0,-1-1-1 0 0,0 0 0 0 0,0 0 0 0 0,0 0 0 0 0,0-1 0 0 0,0 0 0 0 0,0 0 0 0 0,0 0 0 0 0,0-1 1 0 0,0 0-1 0 0,-1 0 0 0 0,1 0 0 0 0,0 0 0 0 0,-1-1 0 0 0,0 1 0 0 0,0-1 0 0 0,1 0 0 0 0,-2-1 0 0 0,1 1 1 0 0,0-1-1 0 0,1-1-93 0 0,8-10 77 0 0,0 1 1 0 0,-1-2-1 0 0,-1 0 0 0 0,0 0 1 0 0,-1-1-1 0 0,-1 0 1 0 0,-1-1-1 0 0,0 0 0 0 0,2-12-77 0 0,-5-58-9095 0 0,-7 85 2919 0 0,1 2-2657 0 0</inkml:trace>
  <inkml:trace contextRef="#ctx0" brushRef="#br0" timeOffset="21024.723">1554 2974 0 0 0,'0'0'943'0'0,"0"0"1056"0"0,0 0 401 0 0,0 0-26 0 0,0 0-281 0 0,0 0-370 0 0,0 0-336 0 0,0 0-290 0 0,0 0-171 0 0,0 0-85 0 0,35-19-38 0 0,106-61-55 0 0,-67 20 477 0 0,-49 33-958 0 0,-2 0 0 0 0,0-2 1 0 0,-3 0-1 0 0,0-1 0 0 0,-2-2 0 0 0,-1 1 1 0 0,3-10-268 0 0,0-56 249 0 0,-20 95-256 0 0,0-1 0 0 0,0 0 0 0 0,0 0 0 0 0,0 0 0 0 0,-1 1 0 0 0,1-1 0 0 0,-1 0 0 0 0,0 0 1 0 0,1 1-1 0 0,-1-1 0 0 0,0 1 0 0 0,-1-1 0 0 0,1 1 0 0 0,0-1 0 0 0,-1 1 0 0 0,0-1 0 0 0,1 1 0 0 0,-1 0 0 0 0,0 0 1 0 0,0 0-1 0 0,0 0 0 0 0,0 0 0 0 0,-1 1 0 0 0,1-1 0 0 0,0 1 0 0 0,-1-1 0 0 0,1 1 0 0 0,-1 0 0 0 0,1 0 1 0 0,-1 0-1 0 0,0 0 0 0 0,-1 0 7 0 0,-4 0-30 0 0,0 0 1 0 0,0 1-1 0 0,0 0 1 0 0,0 0-1 0 0,0 1 1 0 0,0 0 0 0 0,0 0-1 0 0,0 1 1 0 0,0 0-1 0 0,0 0 1 0 0,1 1-1 0 0,-1 0 1 0 0,1 1 0 0 0,0-1-1 0 0,0 1 1 0 0,0 1-1 0 0,0-1 1 0 0,1 1-1 0 0,0 0 1 0 0,0 1-1 0 0,0-1 1 0 0,0 1 0 0 0,1 0-1 0 0,0 1 1 0 0,1-1-1 0 0,-4 6 30 0 0,7-10-12 0 0,0 1-1 0 0,0-1 0 0 0,0 0 1 0 0,0 0-1 0 0,0 1 1 0 0,0-1-1 0 0,1 1 0 0 0,-1-1 1 0 0,1 1-1 0 0,0-1 1 0 0,-1 0-1 0 0,1 1 1 0 0,0-1-1 0 0,1 1 0 0 0,-1-1 1 0 0,0 1-1 0 0,1-1 1 0 0,-1 1-1 0 0,1-1 0 0 0,0 0 1 0 0,0 1-1 0 0,0-1 1 0 0,0 0-1 0 0,0 0 0 0 0,0 1 1 0 0,1-1-1 0 0,-1 0 1 0 0,1 0-1 0 0,-1-1 0 0 0,1 1 1 0 0,0 0-1 0 0,0 0 1 0 0,0-1-1 0 0,0 1 1 0 0,0-1-1 0 0,0 0 0 0 0,0 1 1 0 0,0-1-1 0 0,0 0 1 0 0,3 0 12 0 0,100 27 8 0 0,-98-26-6 0 0,32 4 13 0 0,-12-3-9 0 0,-1 1 1 0 0,1 1-1 0 0,-1 2 0 0 0,0 1 1 0 0,0 1-1 0 0,8 5-6 0 0,-29-9 45 0 0,0 0 0 0 0,0 0 0 0 0,-1 0 1 0 0,0 1-1 0 0,0 0 0 0 0,0 0 0 0 0,-1 0 0 0 0,0 0 0 0 0,0 0 0 0 0,0 1 0 0 0,-1-1 0 0 0,0 1 0 0 0,0 0 0 0 0,-1-1 1 0 0,0 1-1 0 0,0 0 0 0 0,-1 0 0 0 0,1 0 0 0 0,-2 0 0 0 0,1 0 0 0 0,-1 0 0 0 0,0 0 0 0 0,0-1 0 0 0,-1 1 1 0 0,1 0-1 0 0,-2-1 0 0 0,1 1 0 0 0,-4 5-45 0 0,0 18 112 0 0,4 62-104 0 0,42-60-1334 0 0,-5-24-7017 0 0,-29-7 4321 0 0,2 2-2922 0 0</inkml:trace>
  <inkml:trace contextRef="#ctx0" brushRef="#br0" timeOffset="21873.885">3143 2587 0 0 0,'0'0'1627'0'0,"0"0"216"0"0,0 0 234 0 0,0 0 22 0 0,0 0-292 0 0,0 0-358 0 0,0 0-304 0 0,0 0-216 0 0,0 0-129 0 0,0 0-106 0 0,0 0-85 0 0,0 0-71 0 0,-10 22-62 0 0,-30 71-43 0 0,29-13 317 0 0,10-66-629 0 0,1 0 0 0 0,0 0 1 0 0,1 0-1 0 0,0 0 0 0 0,1 0 1 0 0,0-1-1 0 0,2 1 1 0 0,-1-1-1 0 0,2 1 0 0 0,0-1 1 0 0,0 0-1 0 0,1-1 0 0 0,1 1 1 0 0,0-1-1 0 0,0-1 0 0 0,1 1 1 0 0,1-1-1 0 0,0-1 1 0 0,2 2-122 0 0,-6-9 117 0 0,0-1 1 0 0,0 1-1 0 0,0-1 1 0 0,1 0-1 0 0,-1 0 1 0 0,1-1 0 0 0,-1 1-1 0 0,1-1 1 0 0,0 0-1 0 0,-1-1 1 0 0,1 0-1 0 0,0 0 1 0 0,0 0 0 0 0,-1 0-1 0 0,1-1 1 0 0,0 0-1 0 0,0 0 1 0 0,-1-1-1 0 0,1 1 1 0 0,-1-1 0 0 0,0 0-1 0 0,1-1 1 0 0,-1 1-1 0 0,0-1 1 0 0,3-3-118 0 0,11-7 137 0 0,-1-2 0 0 0,-1 0 0 0 0,0-1 0 0 0,-1-1 0 0 0,-1 0 0 0 0,0-1 0 0 0,-1-1 0 0 0,-2 0 0 0 0,0-1 0 0 0,0 0 0 0 0,-2-1 0 0 0,-1 0 0 0 0,0 0 0 0 0,-2-1 0 0 0,-1-1 0 0 0,0 1 0 0 0,-2-1 0 0 0,0 0 0 0 0,-1 0 0 0 0,-2 0 0 0 0,0 0 0 0 0,-2-4-137 0 0,-22-24-2573 0 0,19 82-9517 0 0,4-19 6278 0 0,0-1 752 0 0</inkml:trace>
  <inkml:trace contextRef="#ctx0" brushRef="#br0" timeOffset="22229.171">3625 3033 3305 0 0,'0'0'3162'0'0,"0"0"-790"0"0,0 0-282 0 0,0 0 2 0 0,0 0-168 0 0,0 0-361 0 0,0 0-373 0 0,0 0-280 0 0,0 0-142 0 0,0 0-82 0 0,0 0-85 0 0,14-35-82 0 0,45-107-88 0 0,3 23 387 0 0,18 2-476 0 0,-79 117-362 0 0,1 1 0 0 0,-1-1 0 0 0,0 0 0 0 0,0 1 0 0 0,0-1 0 0 0,0 1 0 0 0,0-1-1 0 0,0 1 1 0 0,0-1 0 0 0,0 1 0 0 0,0 0 0 0 0,0 0 0 0 0,0-1 0 0 0,0 1 0 0 0,0 0 0 0 0,-1 0 0 0 0,1 0 0 0 0,0 0 0 0 0,-1 0 0 0 0,1 0 0 0 0,0 0 0 0 0,-1 0 0 0 0,1 0 0 0 0,-1 0 0 0 0,0 1 0 0 0,1-1 0 0 0,-1 0-1 0 0,0 0 1 0 0,0 0 0 0 0,0 0 0 0 0,0 1 0 0 0,0-1 0 0 0,0 0 0 0 0,0 0 0 0 0,0 0 0 0 0,0 1 0 0 0,0-1 0 0 0,-1 0 0 0 0,1 0 0 0 0,-1 0 0 0 0,1 0 0 0 0,-1 1 20 0 0,2 4-52 0 0,1 17-12 0 0,2 1-1 0 0,0-1 1 0 0,1 0-1 0 0,2 0 0 0 0,0-1 1 0 0,6 11 64 0 0,-10-28 24 0 0,-1 1 0 0 0,1-1 1 0 0,0 0-1 0 0,0-1 0 0 0,1 1 0 0 0,-1 0 1 0 0,1-1-1 0 0,0 0 0 0 0,0 0 0 0 0,1 0 1 0 0,-1 0-1 0 0,1-1 0 0 0,0 0 0 0 0,-1 0 1 0 0,2 0-1 0 0,-1 0 0 0 0,0-1 1 0 0,0 0-1 0 0,1 0 0 0 0,-1 0 0 0 0,1-1 1 0 0,0 0-1 0 0,0 0 0 0 0,-1 0 0 0 0,1-1 1 0 0,0 0-1 0 0,0 0 0 0 0,-1 0 0 0 0,4-1-24 0 0,-4 0 109 0 0,1-1-1 0 0,-1 1 0 0 0,0-1 0 0 0,1 0 0 0 0,-1-1 0 0 0,0 1 0 0 0,0-1 1 0 0,0 0-1 0 0,-1 0 0 0 0,1-1 0 0 0,-1 1 0 0 0,1-1 0 0 0,-1 0 1 0 0,-1 0-1 0 0,1-1 0 0 0,0 1 0 0 0,-1-1 0 0 0,0 0 0 0 0,0 1 0 0 0,2-5-108 0 0,44-111 914 0 0,-44 105-915 0 0,12-70-1148 0 0,-16 66-3426 0 0,0 1-4206 0 0,-1 17 632 0 0</inkml:trace>
  <inkml:trace contextRef="#ctx0" brushRef="#br0" timeOffset="22753.236">4581 2616 5241 0 0,'0'0'3489'0'0,"0"0"-1914"0"0,0 0-682 0 0,0 0 12 0 0,0 0 95 0 0,0 0 11 0 0,0 0-135 0 0,0 0-201 0 0,0 0-163 0 0,0 0-124 0 0,0 0-128 0 0,0 0-108 0 0,0 0-72 0 0,-30 29-59 0 0,-88 87-31 0 0,82-65-6 0 0,36-43 16 0 0,0-3 42 0 0,1 1 0 0 0,-1-1 1 0 0,1 0-1 0 0,0 0 0 0 0,0 0 1 0 0,1 0-1 0 0,-1 0 1 0 0,1-1-1 0 0,0 1 0 0 0,0 0 1 0 0,1-1-1 0 0,0 1 0 0 0,-1-1 1 0 0,2 0-1 0 0,-1 0 1 0 0,0 0-1 0 0,1 0 0 0 0,-1-1 1 0 0,1 1-1 0 0,0-1 0 0 0,0 0 1 0 0,1 0-1 0 0,-1 0 0 0 0,1-1 1 0 0,-1 0-1 0 0,1 1 1 0 0,0-2-1 0 0,0 1 0 0 0,0 0 1 0 0,0-1-1 0 0,0 0 0 0 0,0 0 1 0 0,0-1-1 0 0,0 0 1 0 0,0 1-1 0 0,1-1 0 0 0,-1-1 1 0 0,0 1-1 0 0,0-1-42 0 0,6 0 174 0 0,-1 0 1 0 0,1-1-1 0 0,0 0 0 0 0,-1-1 0 0 0,0 0 1 0 0,0 0-1 0 0,0-1 0 0 0,0-1 0 0 0,0 1 1 0 0,-1-2-1 0 0,0 1 0 0 0,0-1 1 0 0,0-1-1 0 0,-1 1 0 0 0,0-1 0 0 0,0-1 1 0 0,-1 0-1 0 0,0 0 0 0 0,0 0 1 0 0,4-7-175 0 0,12-20 249 0 0,-1-1 1 0 0,-2 0 0 0 0,-2-2 0 0 0,10-26-250 0 0,-16 40-122 0 0,-1-1 1 0 0,-1 0 0 0 0,-2 0-1 0 0,0-1 1 0 0,-2 0-1 0 0,0-1 1 0 0,-2 1-1 0 0,-1-1 1 0 0,-1 0-1 0 0,-2 0 1 0 0,0 0-1 0 0,-3-13 122 0 0,3 36-60 0 0,-1 0 0 0 0,1 0 0 0 0,-1 0 0 0 0,0 1 0 0 0,0-1 0 0 0,-1 0 0 0 0,1 0 0 0 0,-1 1 0 0 0,1-1 0 0 0,-1 1 0 0 0,0-1 0 0 0,-1 1 0 0 0,1 0 0 0 0,-1-1 0 0 0,1 1 0 0 0,-1 1 0 0 0,0-1 0 0 0,0 0 0 0 0,0 1-1 0 0,0-1 1 0 0,-1 1 0 0 0,1 0 0 0 0,-1 0 0 0 0,1 0 0 0 0,-1 1 0 0 0,1-1 0 0 0,-1 1 0 0 0,0 0 0 0 0,0 0 0 0 0,0 0 0 0 0,0 1 0 0 0,0-1 0 0 0,0 1 0 0 0,0 0 0 0 0,0 0 0 0 0,0 0 0 0 0,0 1 0 0 0,0-1 0 0 0,0 1 0 0 0,1 0 0 0 0,-1 0 0 0 0,0 1 0 0 0,0-1-1 0 0,1 1 1 0 0,-1-1 0 0 0,-3 3 60 0 0,-8 8 13 0 0,1 1 0 0 0,0 1-1 0 0,1 0 1 0 0,0 0 0 0 0,1 1-1 0 0,1 1 1 0 0,0 0 0 0 0,1 1-1 0 0,1 0 1 0 0,0 0-1 0 0,2 1 1 0 0,0 0 0 0 0,1 0-1 0 0,0 0 1 0 0,2 1 0 0 0,0 0-1 0 0,1 0 1 0 0,1 0 0 0 0,1 1-1 0 0,1-1 1 0 0,0 0-1 0 0,2 1 1 0 0,0 0-13 0 0,1-7 33 0 0,1 0 0 0 0,1-1-1 0 0,0 1 1 0 0,1-1 0 0 0,0 0-1 0 0,1 0 1 0 0,0-1 0 0 0,1 0-1 0 0,0 0 1 0 0,1-1 0 0 0,0 0 0 0 0,0 0-1 0 0,1-1 1 0 0,0 0 0 0 0,1-1-1 0 0,0 0 1 0 0,1-1 0 0 0,-1 0-1 0 0,1-1 1 0 0,1 0 0 0 0,-1-1 0 0 0,1 0-1 0 0,0-1 1 0 0,0-1 0 0 0,9 2-33 0 0,0 0-37 0 0,1-1 1 0 0,0-1-1 0 0,1 0 1 0 0,-1-2-1 0 0,0-1 1 0 0,24-3 36 0 0,16-21-2989 0 0,-29-1-7301 0 0,-25 17 3710 0 0</inkml:trace>
  <inkml:trace contextRef="#ctx0" brushRef="#br0" timeOffset="23375.525">5179 2778 0 0 0,'0'0'2020'0'0,"0"0"488"0"0,0 0 186 0 0,0 0-103 0 0,0 0-253 0 0,0 0-314 0 0,0 0-348 0 0,0 0-330 0 0,32-8-286 0 0,101-29-246 0 0,-70 6 141 0 0,-55 23-757 0 0,-1 1-88 0 0,-1 0 0 0 0,1-1-1 0 0,-1 0 1 0 0,0 0-1 0 0,-1 0 1 0 0,0 0 0 0 0,0-1-1 0 0,-1 0 1 0 0,0 0-1 0 0,0 0 1 0 0,-1-1 0 0 0,-1 1-1 0 0,1-1 1 0 0,-2 1-1 0 0,1-1 1 0 0,-1 0 0 0 0,-1 0-1 0 0,1 0 1 0 0,-2 0 0 0 0,0 0-1 0 0,0 0-109 0 0,-1 7-52 0 0,1 1 0 0 0,-1-1 0 0 0,0 1 0 0 0,0 0 0 0 0,-1 0 1 0 0,1 0-1 0 0,0 0 0 0 0,-1 0 0 0 0,1 0 0 0 0,-1 1 0 0 0,0-1 0 0 0,1 1 0 0 0,-1 0 0 0 0,0 0 0 0 0,0 0 0 0 0,0 0 0 0 0,0 0 0 0 0,0 1 0 0 0,0-1 0 0 0,0 1 0 0 0,0 0 0 0 0,0 0 1 0 0,0 0-1 0 0,0 0 0 0 0,0 0 0 0 0,0 1 0 0 0,0-1 0 0 0,0 1 0 0 0,0 0 0 0 0,0 0 0 0 0,0 0 0 0 0,1 0 0 0 0,-1 1 0 0 0,0-1 0 0 0,1 1 0 0 0,-1-1 0 0 0,1 1 0 0 0,-1 1 52 0 0,-9 4-137 0 0,1 2 0 0 0,0-1-1 0 0,0 1 1 0 0,1 1 0 0 0,1 0 0 0 0,-1 0-1 0 0,2 1 1 0 0,-1 0 0 0 0,2 0-1 0 0,-1 1 1 0 0,2 0 0 0 0,-1 1 0 0 0,2-1-1 0 0,-1 1 1 0 0,2 0 0 0 0,0 0-1 0 0,1 1 1 0 0,0-1 0 0 0,1 1-1 0 0,0 0 1 0 0,1 3 137 0 0,1-14-17 0 0,0 1-1 0 0,0 0 1 0 0,0-1-1 0 0,1 1 1 0 0,0-1 0 0 0,0 1-1 0 0,0 0 1 0 0,0-1-1 0 0,0 0 1 0 0,1 1 0 0 0,-1-1-1 0 0,1 0 1 0 0,0 0-1 0 0,0 0 1 0 0,0 0-1 0 0,0 0 1 0 0,1 0 0 0 0,-1-1-1 0 0,1 1 1 0 0,0-1-1 0 0,0 1 1 0 0,-1-1 0 0 0,2 0-1 0 0,-1 0 1 0 0,0-1-1 0 0,0 1 1 0 0,0 0-1 0 0,1-1 1 0 0,-1 0 0 0 0,3 1 17 0 0,111 10 257 0 0,-112-12-245 0 0,14-3 97 0 0,0 0-1 0 0,-1-1 1 0 0,1-1 0 0 0,-1-1 0 0 0,0 0-1 0 0,0-2 1 0 0,-1 0 0 0 0,0 0 0 0 0,0-2 0 0 0,-1 0-1 0 0,0-1 1 0 0,-1-1 0 0 0,0 0 0 0 0,1-3-109 0 0,-4 5 53 0 0,0-1-1 0 0,-1 0 1 0 0,0-1 0 0 0,-1 0 0 0 0,-1-1 0 0 0,1 0 0 0 0,-2 0 0 0 0,0-1-1 0 0,-1 0 1 0 0,0 0 0 0 0,-1-1 0 0 0,-1 1 0 0 0,0-2 0 0 0,-1 1 0 0 0,0 0-1 0 0,-2-1 1 0 0,0 0 0 0 0,0 1 0 0 0,-1-7-53 0 0,-1 9-30 0 0,1 11 6 0 0,0-1-1 0 0,-1 0 0 0 0,1 1 1 0 0,0-1-1 0 0,-1 0 1 0 0,0 1-1 0 0,0-1 0 0 0,0 0 1 0 0,0 0-1 0 0,0 1 0 0 0,0-1 1 0 0,-1 0-1 0 0,1 1 1 0 0,-1-1-1 0 0,1 0 0 0 0,-1 1 1 0 0,0-1-1 0 0,0 1 1 0 0,-1-1-1 0 0,1 1 0 0 0,0 0 1 0 0,-1-1-1 0 0,1 1 0 0 0,-1 0 1 0 0,0 0-1 0 0,0 0 1 0 0,0 0-1 0 0,0 0 0 0 0,0 1 1 0 0,0-1-1 0 0,0 1 0 0 0,-1-1 1 0 0,1 1-1 0 0,-1 0 1 0 0,1 0-1 0 0,-1 0 0 0 0,1 0 1 0 0,-1 0-1 0 0,0 0 1 0 0,1 1-1 0 0,-1-1 0 0 0,0 1 1 0 0,0 0 24 0 0,-1 1-18 0 0,0 0 0 0 0,-1 0 1 0 0,1 1-1 0 0,0 0 1 0 0,0 0-1 0 0,0 0 0 0 0,1 0 1 0 0,-1 0-1 0 0,0 1 1 0 0,1 0-1 0 0,-1-1 0 0 0,1 1 1 0 0,0 1-1 0 0,0-1 1 0 0,0 0-1 0 0,1 1 0 0 0,-1-1 1 0 0,1 1-1 0 0,0 0 0 0 0,0 0 1 0 0,0 0-1 0 0,0 0 1 0 0,1 0-1 0 0,-1 0 0 0 0,1 1 1 0 0,0-1-1 0 0,1 0 1 0 0,-1 1-1 0 0,1 2 18 0 0,0-3 12 0 0,1 0 0 0 0,0 0 0 0 0,0 0 0 0 0,0 1 0 0 0,0-1 0 0 0,1 0 0 0 0,-1-1 0 0 0,1 1 0 0 0,0 0 0 0 0,0 0 0 0 0,1-1 0 0 0,-1 1 0 0 0,1-1 0 0 0,0 0 0 0 0,-1 0 0 0 0,1 0 1 0 0,1 0-1 0 0,-1 0 0 0 0,0-1 0 0 0,1 1 0 0 0,-1-1 0 0 0,1 0 0 0 0,0 0 0 0 0,0-1 0 0 0,0 1 0 0 0,0-1 0 0 0,0 1 0 0 0,0-1 0 0 0,0 0 0 0 0,4 0-12 0 0,27 13 140 0 0,18 9 111 0 0,-42-20-147 0 0,0 0 0 0 0,-1 1 1 0 0,1 1-1 0 0,-1 0 0 0 0,0 0 0 0 0,0 1 0 0 0,-1 0 1 0 0,0 1-1 0 0,0 0 0 0 0,0 0 0 0 0,-1 1 0 0 0,0 0 1 0 0,-1 1-1 0 0,1 0 0 0 0,-2 0 0 0 0,3 3-104 0 0,-3 2 101 0 0,0 0 1 0 0,-1 0-1 0 0,-1 0 0 0 0,0 1 0 0 0,-1 0 0 0 0,0 0 1 0 0,-2 0-1 0 0,1 0 0 0 0,-2 6-101 0 0,13 47-1846 0 0,-3-60-2151 0 0,-1-8-4726 0 0,-8 0 7131 0 0,5 0-3924 0 0</inkml:trace>
  <inkml:trace contextRef="#ctx0" brushRef="#br0" timeOffset="24128.528">6505 2447 0 0 0,'0'0'349'0'0,"0"0"1085"0"0,0 0 304 0 0,0 0 33 0 0,0 0-16 0 0,0 0-27 0 0,0 0-79 0 0,0 0-189 0 0,0-9-221 0 0,2-28-187 0 0,-3 36-964 0 0,1 0-1 0 0,-1 1 1 0 0,0-1 0 0 0,1 0 0 0 0,-1 0-1 0 0,0 1 1 0 0,0-1 0 0 0,0 1-1 0 0,1-1 1 0 0,-1 0 0 0 0,0 1 0 0 0,0 0-1 0 0,0-1 1 0 0,0 1 0 0 0,0-1-1 0 0,0 1 1 0 0,0 0 0 0 0,0 0-1 0 0,0 0 1 0 0,0-1 0 0 0,0 1 0 0 0,0 0-1 0 0,0 0 1 0 0,0 0 0 0 0,0 1-1 0 0,0-1 1 0 0,0 0 0 0 0,0 0 0 0 0,0 1-1 0 0,0-1 1 0 0,0 0 0 0 0,0 1-1 0 0,0-1 1 0 0,0 1 0 0 0,0-1-1 0 0,0 1-87 0 0,0 0 162 0 0,-15 5-3 0 0,1 0-1 0 0,-1 1 0 0 0,2 1 0 0 0,-1 1 0 0 0,1 0 0 0 0,1 1 0 0 0,0 0 1 0 0,0 1-1 0 0,1 1 0 0 0,0 0 0 0 0,1 0 0 0 0,1 1-158 0 0,8-11-5 0 0,0 0 1 0 0,1 0-1 0 0,-1 0 0 0 0,1 0 1 0 0,0 0-1 0 0,0 0 0 0 0,-1 0 0 0 0,1 0 1 0 0,1 0-1 0 0,-1 0 0 0 0,0 1 1 0 0,0-1-1 0 0,1 0 0 0 0,0 1 0 0 0,-1-1 1 0 0,1 0-1 0 0,0 1 0 0 0,0-1 0 0 0,0 1 1 0 0,0-1-1 0 0,1 0 0 0 0,-1 1 1 0 0,1-1-1 0 0,-1 0 0 0 0,1 1 0 0 0,0-1 1 0 0,0 0-1 0 0,0 0 0 0 0,0 0 1 0 0,0 0-1 0 0,0 0 0 0 0,1 0 0 0 0,-1 0 1 0 0,1 0-1 0 0,-1 0 0 0 0,1-1 1 0 0,0 1-1 0 0,0-1 0 0 0,0 1 0 0 0,0-1 1 0 0,0 1-1 0 0,0-1 0 0 0,1 0 5 0 0,102 43 243 0 0,-95-41-188 0 0,3 1-6 0 0,-6-3-25 0 0,-1 0 0 0 0,0 1 1 0 0,1 0-1 0 0,-1 0 0 0 0,0 0 0 0 0,0 1 0 0 0,-1 0 1 0 0,1 0-1 0 0,0 1 0 0 0,-1-1 0 0 0,0 1 0 0 0,0 1 1 0 0,0-1-1 0 0,0 0 0 0 0,1 4-24 0 0,-6-5 44 0 0,0 0 1 0 0,0 0-1 0 0,0 0 0 0 0,-1 0 1 0 0,1 0-1 0 0,-1 0 0 0 0,0 0 1 0 0,0 0-1 0 0,0 0 0 0 0,0 0 1 0 0,0 0-1 0 0,-1 0 1 0 0,1-1-1 0 0,-1 1 0 0 0,0-1 1 0 0,0 1-1 0 0,0-1 0 0 0,0 1 1 0 0,0-1-1 0 0,0 0 0 0 0,-1 0 1 0 0,1 0-1 0 0,-1 0 0 0 0,1-1 1 0 0,-1 1-1 0 0,0-1 0 0 0,0 0 1 0 0,0 1-1 0 0,0-1 1 0 0,0 0-1 0 0,0-1 0 0 0,0 1 1 0 0,-1 0-45 0 0,-8 5-20 0 0,-135 64-1763 0 0,134-67 740 0 0,4-2-4762 0 0,8-1 2139 0 0,2 0-2016 0 0,3-1 3296 0 0,-1-2 1408 0 0</inkml:trace>
  <inkml:trace contextRef="#ctx0" brushRef="#br0" timeOffset="24449.061">7129 2075 10530 0 0,'0'0'1431'0'0,"0"0"-533"0"0,0 0-125 0 0,0 0 322 0 0,0 0 320 0 0,0 0 65 0 0,-13 34-186 0 0,-42 108-275 0 0,36-95-466 0 0,2 0-1 0 0,3 2 1 0 0,1-1 0 0 0,-1 18-553 0 0,8-29 57 0 0,2-1 1 0 0,1 1-1 0 0,1-1 0 0 0,3 1 1 0 0,3 31-58 0 0,-2-59-285 0 0,-1 0-1 0 0,1 1 1 0 0,1-1 0 0 0,-1 0 0 0 0,2 0 0 0 0,-1-1 0 0 0,1 1 0 0 0,0-1-1 0 0,1 0 1 0 0,0 0 0 0 0,6 7 285 0 0,-4-10-2158 0 0,-5-5-2975 0 0,-2-1-4806 0 0,0-2 7873 0 0</inkml:trace>
  <inkml:trace contextRef="#ctx0" brushRef="#br0" timeOffset="24690.445">6797 2510 10394 0 0,'0'0'800'0'0,"0"0"-301"0"0,0 0 165 0 0,0 0 274 0 0,0 0 121 0 0,0 0-54 0 0,0 0-174 0 0,32 0-139 0 0,101 0-106 0 0,167-23 502 0 0,-206 11-2106 0 0,-14 1-3092 0 0,-26 6-3802 0 0,-36 4 2396 0 0</inkml:trace>
  <inkml:trace contextRef="#ctx0" brushRef="#br0" timeOffset="24996.628">7596 2521 2977 0 0,'0'0'1457'0'0,"0"0"-330"0"0,0 0 35 0 0,0 0 262 0 0,0 0 115 0 0,0 0-77 0 0,0 0-249 0 0,-31 15-275 0 0,-95 48-211 0 0,64-24 190 0 0,53-27-761 0 0,5-7-114 0 0,1-1-1 0 0,0 1 1 0 0,0 0-1 0 0,0 0 1 0 0,0 1-1 0 0,1-1 1 0 0,0 0-1 0 0,0 1 1 0 0,0-1-1 0 0,1 1 1 0 0,0 0-1 0 0,0-1 1 0 0,0 1 0 0 0,1 0-1 0 0,0 2-41 0 0,2-5 87 0 0,-1 0 0 0 0,2-1 0 0 0,-1 1 0 0 0,0-1 0 0 0,0 1 1 0 0,1-1-1 0 0,-1 0 0 0 0,1 0 0 0 0,0 0 0 0 0,0 0 0 0 0,0 0 0 0 0,0-1 0 0 0,0 1 0 0 0,0-1 0 0 0,0 0 0 0 0,0 0 1 0 0,1 0-1 0 0,-1 0 0 0 0,0 0 0 0 0,1-1 0 0 0,-1 0 0 0 0,0 0 0 0 0,3 0-87 0 0,7 2 284 0 0,0-2 0 0 0,-1 1 0 0 0,1-2 0 0 0,0 0 0 0 0,-1 0 0 0 0,1-1 0 0 0,-1-1 0 0 0,0 0-1 0 0,0-1 1 0 0,7-3-284 0 0,97-47 1047 0 0,11-28-359 0 0,-76 39-461 0 0,-55 68-2901 0 0,-12 20-2147 0 0,12-14-6185 0 0,4-23 6981 0 0</inkml:trace>
  <inkml:trace contextRef="#ctx0" brushRef="#br0" timeOffset="25343.529">8051 2782 8890 0 0,'0'0'2192'0'0,"0"0"-538"0"0,0 0-118 0 0,0 0-39 0 0,0 0-193 0 0,0 0-290 0 0,0 0-302 0 0,0 0-222 0 0,14-31-115 0 0,47-94-53 0 0,-11 52 250 0 0,-32 57-418 0 0,-18 16-160 0 0,0 1-1 0 0,0 0 1 0 0,0-1-1 0 0,0 1 0 0 0,0 0 1 0 0,0-1-1 0 0,0 1 0 0 0,0-1 1 0 0,0 1-1 0 0,0 0 1 0 0,1-1-1 0 0,-1 1 0 0 0,0 0 1 0 0,0-1-1 0 0,1 1 0 0 0,-1-1 1 0 0,0 1-1 0 0,1-1 1 0 0,-1 1-1 0 0,1-1 0 0 0,-1 1 1 0 0,1-1-1 0 0,-1 0 0 0 0,1 1 1 0 0,-1-1-1 0 0,1 1 1 0 0,-1-1-1 0 0,1 0 0 0 0,-1 0 1 0 0,1 1-1 0 0,0-1 0 0 0,-1 0 1 0 0,1 0-1 0 0,0 0 0 0 0,-1 0 1 0 0,1 1-1 0 0,0-1 1 0 0,-1 0-1 0 0,1 0 0 0 0,-1 0 1 0 0,1 0-1 0 0,0-1 0 0 0,-1 1 1 0 0,1 0-1 0 0,0 0 1 0 0,-1 0-1 0 0,1 0 0 0 0,-1-1 1 0 0,1 1-1 0 0,0 0 0 0 0,-1-1 1 0 0,1 1-1 0 0,-1 0 1 0 0,1-1-1 0 0,-1 1 0 0 0,1-1 1 0 0,-1 1-1 0 0,1-1 0 0 0,-1 1 1 0 0,0-1-1 0 0,1 1 1 0 0,-1-1-1 0 0,0 1 0 0 0,1-1 1 0 0,-1 0 6 0 0,-1 6 9 0 0,0 1 0 0 0,0-1 0 0 0,1 1 0 0 0,0-1 0 0 0,0 1 0 0 0,0-1 0 0 0,1 0 0 0 0,-1 1 1 0 0,1-1-1 0 0,1 0 0 0 0,-1 1 0 0 0,1-1 0 0 0,0 0 0 0 0,0 0 0 0 0,0 0 0 0 0,1 0 0 0 0,-1-1 0 0 0,1 1 1 0 0,1-1-1 0 0,-1 1 0 0 0,0-1 0 0 0,1 0 0 0 0,0 0 0 0 0,0-1 0 0 0,0 1 0 0 0,1-1 0 0 0,-1 0 0 0 0,1 0 1 0 0,0 0-1 0 0,-1-1 0 0 0,1 1 0 0 0,0-1 0 0 0,1-1 0 0 0,2 2-9 0 0,1-4 248 0 0,1 0 0 0 0,-1-1 0 0 0,1 0 0 0 0,-1 0 0 0 0,0-1 0 0 0,0 0 0 0 0,0-1 0 0 0,0 0 0 0 0,-1 0 0 0 0,1-1 0 0 0,-1 0 0 0 0,0 0 0 0 0,-1-1 0 0 0,1 0 0 0 0,-1-1 0 0 0,0 1-248 0 0,80-93 596 0 0,-74 79-1126 0 0,-3 3-1670 0 0,-3 6-2785 0 0,-4 9-228 0 0,0 1 2080 0 0,-2 0 743 0 0,0 1-4314 0 0</inkml:trace>
  <inkml:trace contextRef="#ctx0" brushRef="#br0" timeOffset="25708.865">8778 2396 12443 0 0,'0'0'1583'0'0,"0"0"-263"0"0,0 0-110 0 0,0 0-218 0 0,0 0-319 0 0,0 0-314 0 0,0 0-228 0 0,0 0-91 0 0,0 0-11 0 0,0 0-32 0 0,0 0-18 0 0,0 0-11 0 0,0 0-31 0 0,-28 35-9 0 0,-86 109-33 0 0,111-141 92 0 0,0 0 0 0 0,0 0 0 0 0,0 0 0 0 0,0 1 0 0 0,1-1 0 0 0,-1 0 0 0 0,1 1-1 0 0,0 0 1 0 0,0 0 0 0 0,1-1 0 0 0,-1 1 0 0 0,1 0 0 0 0,-1 0 0 0 0,1 0 0 0 0,1 1 0 0 0,-1-1 0 0 0,0 0 0 0 0,1 0 0 0 0,0 2 13 0 0,1 6-76 0 0,-2-8 54 0 0,1-1 1 0 0,-1 1 0 0 0,1 0-1 0 0,0-1 1 0 0,0 1-1 0 0,0 0 1 0 0,1-1 0 0 0,-1 1-1 0 0,1-1 1 0 0,0 1-1 0 0,0 0 1 0 0,0-1 0 0 0,1 0-1 0 0,-1 1 1 0 0,1-1-1 0 0,0 0 1 0 0,0 0-1 0 0,0 0 1 0 0,0 0 0 0 0,0 0-1 0 0,1 0 1 0 0,-1-1-1 0 0,1 1 1 0 0,0-1 0 0 0,-1 1-1 0 0,1-1 1 0 0,0 0-1 0 0,1 0 1 0 0,-1-1 0 0 0,0 1-1 0 0,1-1 1 0 0,-1 1-1 0 0,0-1 1 0 0,1 0-1 0 0,0 0 1 0 0,3 0 21 0 0,9-2 274 0 0,1 0 0 0 0,0-1 0 0 0,0-1 0 0 0,-1-1 0 0 0,1 0 0 0 0,-1-1 0 0 0,0-1 0 0 0,-1 0 0 0 0,1-1 0 0 0,-1-1 0 0 0,-1 0 0 0 0,1-1 0 0 0,-1-1 0 0 0,-1 0 0 0 0,0-1-1 0 0,0 0 1 0 0,-1-1 0 0 0,-1 0 0 0 0,0-1 0 0 0,-1 0 0 0 0,7-12-274 0 0,13-14 262 0 0,-2-2 1 0 0,-2-1-1 0 0,-2 0 0 0 0,-2-2 0 0 0,8-23-262 0 0,-25 54-76 0 0,0 1-1 0 0,-1-1 1 0 0,0 0-1 0 0,-1 0 1 0 0,0-1 0 0 0,-1 1-1 0 0,-1-1 1 0 0,0 1-1 0 0,-1-1 1 0 0,0 1-1 0 0,-1-1 1 0 0,-1 1 0 0 0,0-1-1 0 0,-1 1 1 0 0,0 0-1 0 0,-3-7 77 0 0,4 17-108 0 0,0 0 0 0 0,-1 0-1 0 0,1 0 1 0 0,0 0-1 0 0,-1 0 1 0 0,0 1 0 0 0,1-1-1 0 0,-1 1 1 0 0,0 0 0 0 0,0 0-1 0 0,-1 0 1 0 0,1 0-1 0 0,0 0 1 0 0,-1 0 0 0 0,1 1-1 0 0,-1 0 1 0 0,1 0 0 0 0,-1 0-1 0 0,0 0 1 0 0,1 0-1 0 0,-1 1 1 0 0,0 0 0 0 0,1 0-1 0 0,-1 0 1 0 0,0 0-1 0 0,0 0 1 0 0,-3 1 108 0 0,-95 37-3287 0 0,-26 82-1401 0 0,60-29-3364 0 0,53-67 3775 0 0</inkml:trace>
  <inkml:trace contextRef="#ctx0" brushRef="#br0" timeOffset="26278.939">7769 2661 0 0 0,'0'0'317'0'0,"0"0"1126"0"0,0 0 502 0 0,0 0 218 0 0,0 0 55 0 0,0 0-148 0 0,0 0-269 0 0,0 0-315 0 0,0 0-319 0 0,0 0-255 0 0,0 0-196 0 0,-2 19 1349 0 0,3-8-1927 0 0,0 1-1 0 0,1 0 1 0 0,0-1 0 0 0,1 0 0 0 0,0 1 0 0 0,1-1 0 0 0,0 0 0 0 0,1-1 0 0 0,0 1 0 0 0,1-1 0 0 0,0 0 0 0 0,0 0 0 0 0,1-1 0 0 0,0 0 0 0 0,1 0 0 0 0,5 5-138 0 0,24 6-1416 0 0,-10-18-7916 0 0,-19-2-430 0 0</inkml:trace>
  <inkml:trace contextRef="#ctx0" brushRef="#br0" timeOffset="26979.516">9323 2639 0 0 0,'0'0'1003'0'0,"0"0"145"0"0,0 0 386 0 0,0 0 462 0 0,0 0 307 0 0,0 0 1 0 0,0 0-273 0 0,0 0-368 0 0,0 0-294 0 0,0 0-260 0 0,0 0-232 0 0,0 0-173 0 0,0 0-145 0 0,11-4 391 0 0,-9 52 306 0 0,-4 116-2068 0 0,4-159-1553 0 0,-2-5-1410 0 0,0 0-3527 0 0,0 0 750 0 0</inkml:trace>
  <inkml:trace contextRef="#ctx0" brushRef="#br0" timeOffset="27145.081">9290 2241 14667 0 0,'0'0'456'0'0,"0"0"-200"0"0,0 0 16 0 0,0 0 32 0 0,0 0-80 0 0,0 0-296 0 0,0 0-280 0 0,0 0-128 0 0,0 0-32 0 0,0 0-8 0 0,0 0-368 0 0,0 0-873 0 0,0 0-1311 0 0,66 85-1257 0 0,-53-74 136 0 0</inkml:trace>
  <inkml:trace contextRef="#ctx0" brushRef="#br0" timeOffset="27583.51">9610 2734 3049 0 0,'0'0'2818'0'0,"0"0"-969"0"0,0 0-252 0 0,0 0 147 0 0,0 0 24 0 0,0 0-211 0 0,0 0-306 0 0,0 0-282 0 0,0 0-170 0 0,0 0-117 0 0,0 0-105 0 0,0 0-89 0 0,0 0-50 0 0,6-13-24 0 0,47-95 621 0 0,37-20-33 0 0,-90 127-1016 0 0,0 1 0 0 0,1-1 0 0 0,-1 0 0 0 0,1 1 1 0 0,-1-1-1 0 0,0 0 0 0 0,1 1 0 0 0,0-1 0 0 0,-1 1 0 0 0,1-1 1 0 0,-1 1-1 0 0,1-1 0 0 0,0 1 0 0 0,-1-1 0 0 0,1 1 0 0 0,0 0 1 0 0,-1-1-1 0 0,1 1 0 0 0,0 0 0 0 0,0-1 0 0 0,-1 1 0 0 0,1 0 1 0 0,0 0-1 0 0,0 0 0 0 0,-1 0 0 0 0,1 0 0 0 0,0 0 0 0 0,0 0 1 0 0,0 0-1 0 0,-1 0 0 0 0,1 0 0 0 0,0 0 0 0 0,0 0 1 0 0,-1 1-1 0 0,1-1 0 0 0,0 0 0 0 0,0 1 0 0 0,-1-1 0 0 0,1 0 1 0 0,0 1-1 0 0,-1-1 0 0 0,1 1 0 0 0,-1-1 0 0 0,1 1 0 0 0,0-1 1 0 0,-1 1-1 0 0,1-1 0 0 0,-1 1 0 0 0,1 0 0 0 0,-1-1 0 0 0,0 1 1 0 0,1 0-1 0 0,-1-1 0 0 0,0 1 0 0 0,1 0 0 0 0,-1 0 0 0 0,0 0 14 0 0,18 48-240 0 0,-16-43 258 0 0,5 20 18 0 0,-6-18-21 0 0,0-1 0 0 0,0 1 0 0 0,1 0 0 0 0,0-1 0 0 0,1 1 0 0 0,-1-1 0 0 0,1 0 1 0 0,1 0-1 0 0,-1 0 0 0 0,1 0 0 0 0,1-1 0 0 0,-1 1 0 0 0,1-1 0 0 0,0 0 0 0 0,1-1 0 0 0,-1 1 0 0 0,1-1 0 0 0,0 0 0 0 0,0 0 0 0 0,4 1-15 0 0,-4-6 131 0 0,-1-1 0 0 0,0 0 1 0 0,1 0-1 0 0,-1-1 0 0 0,0 1 0 0 0,0-1 0 0 0,0 0 0 0 0,0-1 0 0 0,0 1 0 0 0,-1-1 0 0 0,1 0 0 0 0,-1 0 0 0 0,1 0 0 0 0,-1-1 1 0 0,0 0-1 0 0,0 0 0 0 0,-1 0 0 0 0,1 0 0 0 0,-1 0 0 0 0,0-1 0 0 0,0 1 0 0 0,0-1 0 0 0,-1 0 0 0 0,0 0 0 0 0,0 0 1 0 0,0 0-1 0 0,0-1-131 0 0,-2 6-50 0 0,73-103-523 0 0,-39 82-4768 0 0,7 13-7123 0 0,-34 8 5989 0 0</inkml:trace>
  <inkml:trace contextRef="#ctx0" brushRef="#br0" timeOffset="28052.591">10516 2429 9306 0 0,'0'0'2566'0'0,"0"0"-1195"0"0,0 0-382 0 0,0 0 124 0 0,0 0 42 0 0,0 0-91 0 0,0 0-183 0 0,0 0-210 0 0,0 0-153 0 0,0 0-126 0 0,-32 22-142 0 0,-97 70-100 0 0,125-91-145 0 0,1 1 0 0 0,0-1 1 0 0,1 1-1 0 0,-1 0 1 0 0,0 0-1 0 0,0 0 0 0 0,1 0 1 0 0,-1 0-1 0 0,1 0 1 0 0,0 1-1 0 0,0 0 0 0 0,0-1 1 0 0,0 1-1 0 0,0 0 1 0 0,0 0-1 0 0,1 0 0 0 0,-1 0 1 0 0,1 0-1 0 0,0 0 1 0 0,0 0-1 0 0,0 2-5 0 0,-1 6 16 0 0,-9 89 0 0 0,11-98-6 0 0,0 0 0 0 0,1 0 0 0 0,-1 1 0 0 0,1-1 1 0 0,-1 0-1 0 0,1 0 0 0 0,0 0 0 0 0,0 0 0 0 0,0 1 0 0 0,0-1 0 0 0,0 0 0 0 0,0-1 0 0 0,1 1 0 0 0,-1 0 0 0 0,1 0 1 0 0,-1 0-1 0 0,1-1 0 0 0,0 1 0 0 0,-1-1 0 0 0,1 0 0 0 0,0 1 0 0 0,0-1 0 0 0,0 0 0 0 0,0 0 0 0 0,0 0 1 0 0,0 0-1 0 0,1 0 0 0 0,-1-1 0 0 0,0 1 0 0 0,0-1 0 0 0,1 1 0 0 0,-1-1 0 0 0,0 0 0 0 0,2 0-10 0 0,80-11 1143 0 0,96-105 91 0 0,-123 75-1104 0 0,-55 39-137 0 0,0 0 0 0 0,0 0 1 0 0,0 1-1 0 0,0-1 0 0 0,0 1 0 0 0,0-1 0 0 0,1 1 1 0 0,-1 0-1 0 0,1 0 0 0 0,-1 0 0 0 0,0 0 0 0 0,1 0 1 0 0,0 0-1 0 0,-1 1 0 0 0,1-1 0 0 0,-1 1 0 0 0,1 0 1 0 0,0 0-1 0 0,-1 0 0 0 0,1 0 0 0 0,-1 0 0 0 0,1 1 1 0 0,0-1-1 0 0,-1 1 0 0 0,1 0 0 0 0,-1-1 0 0 0,1 1 1 0 0,-1 0-1 0 0,0 0 0 0 0,1 1 0 0 0,-1-1 7 0 0,4 15 3 0 0,-1-1 0 0 0,-1 1 0 0 0,0 0 0 0 0,-2 0 0 0 0,1 0 0 0 0,-2 0 0 0 0,0 0 0 0 0,-1 0 0 0 0,-1 1 0 0 0,-2 13-3 0 0,2 1-36 0 0,-10 96-599 0 0,-6-1 1 0 0,-26 98 634 0 0,41-215-6 0 0,-5 25-13 0 0,-2-1 1 0 0,-1 0 0 0 0,-2 0-1 0 0,-1-1 1 0 0,-2-1-1 0 0,-1 0 1 0 0,-1-1 0 0 0,-2-1-1 0 0,-16 20 19 0 0,32-43 15 0 0,-1 0-1 0 0,0 0 0 0 0,0 0 1 0 0,0 0-1 0 0,-1 0 0 0 0,0-1 1 0 0,0 0-1 0 0,-1 0 0 0 0,1-1 1 0 0,-1 1-1 0 0,0-1 0 0 0,0 0 1 0 0,-1-1-1 0 0,1 1 0 0 0,-1-1 1 0 0,1-1-1 0 0,-1 1 0 0 0,0-1 1 0 0,0 0-1 0 0,0-1 0 0 0,0 0 1 0 0,-1 0-1 0 0,1 0 0 0 0,-3-1-14 0 0,7-2-14 0 0,0 0-1 0 0,0 0 0 0 0,0 0 0 0 0,0 0 0 0 0,1-1 0 0 0,-1 1 0 0 0,0-1 1 0 0,1 0-1 0 0,0 1 0 0 0,0-1 0 0 0,0 0 0 0 0,0-1 0 0 0,0 1 1 0 0,1 0-1 0 0,-1 0 0 0 0,1-1 0 0 0,0 1 0 0 0,0-1 0 0 0,0 1 0 0 0,0-1 1 0 0,1 0-1 0 0,0 1 0 0 0,-1-3 15 0 0,1 5-9 0 0,-9-214-2682 0 0,10 143-1669 0 0,-1 34-1760 0 0,0 7-2466 0 0</inkml:trace>
  <inkml:trace contextRef="#ctx0" brushRef="#br0" timeOffset="28943.934">8846 2392 0 0 0,'-24'-16'0'0'0,"17"-19"103"0"0,-8 42 11758 0 0,-7 85-6600 0 0,20-60-4958 0 0,2-1 0 0 0,2 0 1 0 0,0 1-1 0 0,2-1 0 0 0,1 0 0 0 0,2 0 1 0 0,1-1-1 0 0,9 22-303 0 0,-15-48-11 0 0,-1 1 1 0 0,1-1-1 0 0,0 0 0 0 0,0 0 1 0 0,0 0-1 0 0,1 0 1 0 0,-1-1-1 0 0,1 1 0 0 0,0 0 1 0 0,0-1-1 0 0,0 0 0 0 0,1 0 1 0 0,-1 0-1 0 0,1 0 1 0 0,0-1-1 0 0,-1 1 0 0 0,1-1 1 0 0,0 0-1 0 0,0 0 1 0 0,1 0-1 0 0,-1-1 0 0 0,0 1 1 0 0,1-1-1 0 0,-1 0 0 0 0,5 0 11 0 0,-5-1-380 0 0,16-1-2221 0 0,-9-6-5045 0 0,-7 1-1112 0 0</inkml:trace>
  <inkml:trace contextRef="#ctx0" brushRef="#br0" timeOffset="32699.631">11466 2867 12003 0 0,'0'0'630'0'0,"0"0"-544"0"0,0 0-380 0 0,0 0-110 0 0,0 0 122 0 0,0 0 323 0 0,0 0 286 0 0,0 0 138 0 0,0 0-30 0 0,0 0-150 0 0,0 0-182 0 0,-24 31-182 0 0,-74 96-153 0 0,8 9-4184 0 0,76-110 658 0 0,6-11-1152 0 0</inkml:trace>
</inkml:ink>
</file>

<file path=ppt/ink/ink3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30.6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0 1712 0 0,'0'0'1075'0'0,"0"0"-291"0"0,0 0-70 0 0,0 0 250 0 0,0 0 304 0 0,0 0 133 0 0,0 0-173 0 0,0 0-325 0 0,0 0-363 0 0,0 0-260 0 0,0 0-107 0 0,-4 7-38 0 0,-6 16 49 0 0,0 0 1 0 0,1 0-1 0 0,1 1 0 0 0,2 0 1 0 0,0 1-1 0 0,2 0 0 0 0,0-1 1 0 0,2 1-1 0 0,0 0 0 0 0,3 21-184 0 0,-1-38 109 0 0,1-1-1 0 0,-1 1 1 0 0,2 0-1 0 0,-1-1 1 0 0,1 0-1 0 0,0 1 1 0 0,1-1-1 0 0,-1 0 1 0 0,1 0-1 0 0,1 0 1 0 0,0 0-1 0 0,-1-1 1 0 0,2 1 0 0 0,-1-1-1 0 0,1 0 1 0 0,0-1-1 0 0,0 1 1 0 0,1-1-1 0 0,0 0 1 0 0,0 0-1 0 0,0 0-108 0 0,-1-4 154 0 0,-1 1 0 0 0,1-1 0 0 0,0 0 0 0 0,0-1 0 0 0,-1 1 0 0 0,1-1 0 0 0,0 0 0 0 0,0 0 0 0 0,0 0 0 0 0,0-1 0 0 0,-1 1 0 0 0,1-1 0 0 0,0 0 0 0 0,0-1 0 0 0,-1 1 0 0 0,1-1 0 0 0,-1 0 0 0 0,1 0 0 0 0,-1 0 0 0 0,0-1 0 0 0,2-1-154 0 0,152-154 1637 0 0,-121 117-1512 0 0,107-148 292 0 0,-144 189-429 0 0,0 0 0 0 0,0 1-1 0 0,-1-1 1 0 0,1 1 0 0 0,0-1-1 0 0,0 1 1 0 0,-1-1 0 0 0,1 1-1 0 0,0-1 1 0 0,0 1 0 0 0,0-1 0 0 0,0 1-1 0 0,0-1 1 0 0,-1 1 0 0 0,1-1-1 0 0,0 1 1 0 0,0-1 0 0 0,1 1-1 0 0,-1-1 1 0 0,0 1 0 0 0,0-1-1 0 0,0 1 1 0 0,0-1 0 0 0,0 1-1 0 0,0-1 1 0 0,1 1 0 0 0,-1-1-1 0 0,0 1 1 0 0,0-1 0 0 0,1 0-1 0 0,-1 1 1 0 0,0-1 0 0 0,1 1-1 0 0,-1-1 1 0 0,0 0 0 0 0,1 1-1 0 0,-1-1 1 0 0,1 0 0 0 0,-1 1-1 0 0,1-1 1 0 0,-1 0 0 0 0,0 0-1 0 0,1 1 1 0 0,-1-1 0 0 0,1 0-1 0 0,-1 0 1 0 0,1 0 0 0 0,-1 0-1 0 0,1 0 1 0 0,-1 0 0 0 0,1 0-1 0 0,0 0 1 0 0,-1 0 0 0 0,1 0 0 0 0,-1 0-1 0 0,1 0 1 0 0,-1 0 0 0 0,1 0-1 0 0,-1 0 1 0 0,1 0 0 0 0,-1-1-1 0 0,1 1 1 0 0,-1 0 12 0 0,1 8 114 0 0,7 96-107 0 0,-4 0 1 0 0,-5 0 0 0 0,-4 0 0 0 0,-5-1 0 0 0,-4 0-1 0 0,-5 0 1 0 0,-31 97-8 0 0,45-184 64 0 0,0-1-1 0 0,-1 0 0 0 0,-1 0 1 0 0,0-1-1 0 0,-1 0 0 0 0,0 0 1 0 0,-1-1-1 0 0,-9 11-63 0 0,17-23 39 0 0,1 0 0 0 0,-1-1-1 0 0,0 1 1 0 0,1 0 0 0 0,-1 0 0 0 0,0 0-1 0 0,0-1 1 0 0,0 1 0 0 0,1 0 0 0 0,-1 0-1 0 0,0-1 1 0 0,0 1 0 0 0,0-1 0 0 0,0 1-1 0 0,0-1 1 0 0,0 0 0 0 0,0 1 0 0 0,0-1-1 0 0,0 0 1 0 0,0 1 0 0 0,0-1 0 0 0,-1 0-1 0 0,1 0 1 0 0,0 0 0 0 0,0 0-1 0 0,0 0 1 0 0,0 0 0 0 0,0 0 0 0 0,0-1-1 0 0,0 1 1 0 0,0 0 0 0 0,0-1 0 0 0,0 1-1 0 0,0 0 1 0 0,0-1 0 0 0,0 0 0 0 0,0 1-1 0 0,0-1 1 0 0,0 1 0 0 0,0-1 0 0 0,0 0-1 0 0,1 0 1 0 0,-1 1 0 0 0,0-1 0 0 0,1 0-1 0 0,-1 0 1 0 0,0 0 0 0 0,1 0 0 0 0,-1 0-1 0 0,1 0 1 0 0,-1 0 0 0 0,1 0 0 0 0,0 0-1 0 0,-1 0 1 0 0,1 0 0 0 0,0 0 0 0 0,0 0-39 0 0,-13-67 320 0 0,13 33-606 0 0,1-1 0 0 0,3 1 0 0 0,0 0 0 0 0,3 0 0 0 0,1 1 0 0 0,1 0 0 0 0,2 0 286 0 0,37-86-5354 0 0,-8 46-6735 0 0,-30 57 8394 0 0</inkml:trace>
  <inkml:trace contextRef="#ctx0" brushRef="#br0" timeOffset="284.885">1006 74 8146 0 0,'0'0'1565'0'0,"0"0"-386"0"0,0 0-161 0 0,0 0 87 0 0,0 0 52 0 0,0 0-100 0 0,0 0-211 0 0,0 0-210 0 0,-32 26-175 0 0,-97 82-118 0 0,79-41-15 0 0,45-54-257 0 0,2-6-45 0 0,0 0 0 0 0,0 1 0 0 0,0-1 0 0 0,1 1 0 0 0,0-1 0 0 0,0 1 0 0 0,1 0 0 0 0,0 0-1 0 0,0-1 1 0 0,1 1 0 0 0,0 0 0 0 0,0 0 0 0 0,1 0 0 0 0,0 0 0 0 0,1-1 0 0 0,-1 1 0 0 0,1 0 0 0 0,1-1 0 0 0,0 1 0 0 0,0-1 0 0 0,0 0 0 0 0,1 0 0 0 0,0 0 0 0 0,0-1 0 0 0,1 1 0 0 0,0-1 0 0 0,0 0 0 0 0,0 0-26 0 0,2-2 100 0 0,-1 0 1 0 0,0-1-1 0 0,1 0 1 0 0,-1-1 0 0 0,1 1-1 0 0,0-1 1 0 0,0 0-1 0 0,0-1 1 0 0,0 0-1 0 0,0 0 1 0 0,0 0 0 0 0,0-1-1 0 0,0 0 1 0 0,0-1-1 0 0,0 1 1 0 0,0-1 0 0 0,0-1-1 0 0,0 1 1 0 0,0-1-1 0 0,0-1 1 0 0,-1 1-1 0 0,1-1 1 0 0,-1 0 0 0 0,1 0-1 0 0,0-2-100 0 0,6-2 128 0 0,-2-1-1 0 0,1-1 0 0 0,-1 0 0 0 0,0 0 1 0 0,-1-1-1 0 0,0-1 0 0 0,0 0 1 0 0,-1 0-1 0 0,-1 0 0 0 0,0-1 1 0 0,-1-1-1 0 0,1-1-127 0 0,-2 0 67 0 0,0 0 0 0 0,-1 0-1 0 0,0 0 1 0 0,-1 0 0 0 0,-1-1 0 0 0,0 0 0 0 0,-1 0 0 0 0,-1 0 0 0 0,0 0 0 0 0,-2-4-67 0 0,-18-60-2682 0 0,-36 20-7497 0 0,43 54 2387 0 0</inkml:trace>
  <inkml:trace contextRef="#ctx0" brushRef="#br0" timeOffset="622.513">1267 181 3481 0 0,'0'0'2676'0'0,"0"0"-731"0"0,0 0-325 0 0,0 0 46 0 0,0 0-58 0 0,0 0-306 0 0,0 0-437 0 0,0 0-329 0 0,0 0-149 0 0,0 0-12 0 0,0 0-2 0 0,0 0-46 0 0,0 0-67 0 0,1 16-77 0 0,0 54-47 0 0,-1-64-65 0 0,-1 1 1 0 0,1-1-1 0 0,1 1 1 0 0,-1-1-1 0 0,1 0 1 0 0,0 0-1 0 0,1 1 1 0 0,0-1-1 0 0,-1 0 1 0 0,2 0-1 0 0,-1 0 1 0 0,1-1-1 0 0,0 1 1 0 0,0-1-1 0 0,1 1 1 0 0,-1-1-1 0 0,1 0 1 0 0,0 0 0 0 0,1-1-1 0 0,-1 1 1 0 0,1-1-1 0 0,0 0 1 0 0,0 0-1 0 0,0 0 1 0 0,1-1-1 0 0,-1 0 1 0 0,1 0-1 0 0,0 0 1 0 0,-1-1-1 0 0,1 0 1 0 0,1 0-1 0 0,-1-1 1 0 0,0 1-1 0 0,0-1 1 0 0,1 0-1 0 0,-1-1 1 0 0,2 0-72 0 0,1 0 175 0 0,0 0 1 0 0,0-1 0 0 0,0 0-1 0 0,0-1 1 0 0,-1 0 0 0 0,1 0-1 0 0,-1-1 1 0 0,1 0 0 0 0,-1 0-1 0 0,0-1 1 0 0,0 0 0 0 0,-1 0-1 0 0,1-1 1 0 0,-1 0 0 0 0,0-1-1 0 0,0 1 1 0 0,-1-1 0 0 0,1-1-176 0 0,5-6 48 0 0,-1 0 0 0 0,-1 0 0 0 0,0-1 0 0 0,-1-1 0 0 0,-1 0 0 0 0,0 0 0 0 0,-1-1 0 0 0,0 1 0 0 0,-1-2 0 0 0,-1 1 0 0 0,-1 0 0 0 0,0-1 0 0 0,-1 0 0 0 0,-1-5-48 0 0,4-34-5064 0 0,-4 1-5001 0 0,-2 47 974 0 0</inkml:trace>
</inkml:ink>
</file>

<file path=ppt/ink/ink3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42.4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11 6385 0 0,'0'0'1407'0'0,"0"0"-434"0"0,0 0-103 0 0,0 0 283 0 0,0 0 352 0 0,0 0 177 0 0,0 0-138 0 0,0 0-317 0 0,0 0-273 0 0,0 0-119 0 0,0 0-33 0 0,0 0 21 0 0,0 0 11 0 0,1 12-58 0 0,-2 154 1743 0 0,-4-132-2268 0 0,-21 149 349 0 0,8 0 0 0 0,8 34-600 0 0,10-192-1110 0 0,0 32 2067 0 0,-1-48-6346 0 0,0-11-5934 0 0,-1-5 5795 0 0,-1 3 2181 0 0</inkml:trace>
  <inkml:trace contextRef="#ctx0" brushRef="#br0" timeOffset="248.832">0 501 12819 0 0,'0'0'964'0'0,"0"0"-311"0"0,0 0 66 0 0,0 0 251 0 0,0 0 163 0 0,0 0-74 0 0,0 0-197 0 0,37 0-167 0 0,116 0-141 0 0,51-16 849 0 0,171-38-2467 0 0,-326 42-4230 0 0,-20-2-6440 0 0,-26 10 7995 0 0</inkml:trace>
  <inkml:trace contextRef="#ctx0" brushRef="#br0" timeOffset="700.731">963 0 2024 0 0,'0'0'3389'0'0,"0"0"-1027"0"0,0 0-580 0 0,0 0-142 0 0,0 0-68 0 0,0 0-177 0 0,0 0-205 0 0,0 0-119 0 0,0 0-54 0 0,0 0 9 0 0,0 0-62 0 0,0 0-177 0 0,-3 32-159 0 0,-11 104-132 0 0,-21 42 422 0 0,29-148-860 0 0,2-1 0 0 0,1 1 0 0 0,1 0 0 0 0,2 0 0 0 0,2 23-58 0 0,-2-48 5 0 0,1-1 0 0 0,0 1 0 0 0,1-1 0 0 0,-1 1 0 0 0,1-1 0 0 0,-1 0-1 0 0,1 0 1 0 0,1 0 0 0 0,-1 0 0 0 0,0 0 0 0 0,1 0 0 0 0,0 0 0 0 0,0-1-1 0 0,0 0 1 0 0,0 1 0 0 0,1-1 0 0 0,-1 0 0 0 0,1-1 0 0 0,0 1 0 0 0,0-1-1 0 0,0 1 1 0 0,0-1 0 0 0,0 0 0 0 0,1-1 0 0 0,-1 1 0 0 0,0-1 0 0 0,1 0-1 0 0,-1 0 1 0 0,1 0 0 0 0,4 0-5 0 0,2 0 28 0 0,1 0 0 0 0,0-1-1 0 0,0 0 1 0 0,-1-1 0 0 0,1 0 0 0 0,0-1-1 0 0,-1-1 1 0 0,1 0 0 0 0,-1 0-1 0 0,0-1 1 0 0,9-4-28 0 0,73-32-256 0 0,-77 81-503 0 0,-13-33 721 0 0,1-1-1 0 0,0 1 0 0 0,1 0 1 0 0,-1-1-1 0 0,1 0 1 0 0,1 0-1 0 0,-1-1 0 0 0,1 1 1 0 0,1-1-1 0 0,-1 0 1 0 0,1-1-1 0 0,0 0 0 0 0,0 0 1 0 0,0 0-1 0 0,1-1 0 0 0,0 0 1 0 0,-1 0-1 0 0,2-1 1 0 0,-1 0-1 0 0,0-1 0 0 0,0 1 1 0 0,1-2-1 0 0,-1 1 0 0 0,1-1 1 0 0,0-1-1 0 0,1 1 39 0 0,5 1 53 0 0,0 0 1 0 0,1-1-1 0 0,-1-1 0 0 0,1-1 0 0 0,-1 0 0 0 0,1-1 1 0 0,-1 0-1 0 0,0-1 0 0 0,0-1 0 0 0,0 0 0 0 0,0-2 1 0 0,-1 1-1 0 0,1-2 0 0 0,-2 0 0 0 0,1 0 0 0 0,-1-1 1 0 0,0-1-1 0 0,0 0 0 0 0,1-3-53 0 0,-4 5 73 0 0,0 0-1 0 0,-1-1 1 0 0,1 0-1 0 0,-1-1 1 0 0,-1 0 0 0 0,0 0-1 0 0,0-1 1 0 0,-1 0-1 0 0,0 0 1 0 0,-1-1-1 0 0,0 1 1 0 0,0-2 0 0 0,-2 1-1 0 0,1 0 1 0 0,-1-1-1 0 0,-1 0 1 0 0,0 0 0 0 0,-1 0-1 0 0,0 0 1 0 0,0-1-1 0 0,-2-3-72 0 0,-2 14-6 0 0,0 0 0 0 0,0 0 0 0 0,-1 0 0 0 0,1 0 0 0 0,0 0-1 0 0,-1 0 1 0 0,0 1 0 0 0,1 0 0 0 0,-1-1 0 0 0,0 1 0 0 0,0 0 0 0 0,0 0-1 0 0,0 1 1 0 0,0-1 0 0 0,0 1 0 0 0,0-1 0 0 0,0 1 0 0 0,0 0 0 0 0,0 0-1 0 0,0 0 1 0 0,0 1 0 0 0,0-1 0 0 0,0 1 0 0 0,0-1 0 0 0,0 1-1 0 0,0 0 1 0 0,0 0 0 0 0,1 0 0 0 0,-1 1 0 0 0,0-1 0 0 0,1 1 0 0 0,-1-1-1 0 0,1 1 1 0 0,-1 0 0 0 0,1 0 0 0 0,-1 0 6 0 0,-9 8-78 0 0,1 1 1 0 0,0 0-1 0 0,0 1 1 0 0,1 0-1 0 0,0 0 0 0 0,1 1 1 0 0,1 0-1 0 0,0 1 1 0 0,1-1-1 0 0,0 2 0 0 0,1-1 1 0 0,1 1-1 0 0,0 0 1 0 0,1 0-1 0 0,0 0 0 0 0,2 0 1 0 0,0 1-1 0 0,0 0 1 0 0,2-1-1 0 0,-1 1 1 0 0,2 0-1 0 0,1 3 78 0 0,-1-13-45 0 0,0-1 1 0 0,1 1-1 0 0,-1-1 1 0 0,1 1-1 0 0,0-1 1 0 0,1 0-1 0 0,-1 0 1 0 0,1 0-1 0 0,0 0 1 0 0,1 0-1 0 0,-1 0 1 0 0,1-1-1 0 0,-1 0 1 0 0,2 0-1 0 0,-1 0 1 0 0,0 0-1 0 0,1-1 1 0 0,-1 1-1 0 0,1-1 1 0 0,0 0-1 0 0,0-1 1 0 0,0 1-1 0 0,1-1 1 0 0,-1 0-1 0 0,4 1 45 0 0,144 21-1389 0 0,-60-29-1724 0 0,-33-6-2216 0 0,-30 6 936 0 0,-1 1-1860 0 0</inkml:trace>
</inkml:ink>
</file>

<file path=ppt/ink/ink3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39.0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26 590 0 0 0,'0'0'2116'0'0,"0"0"268"0"0,0 0 156 0 0,0 0-47 0 0,0 0-206 0 0,0 0-273 0 0,0 0-301 0 0,0 0-335 0 0,0 0-359 0 0,0 0-316 0 0,0 0-269 0 0,0 5-34 0 0,45 230 1694 0 0,-30-145-1849 0 0,-4 1 0 0 0,-4 0 0 0 0,-4 10-245 0 0,-3-93 14 0 0,0 0 0 0 0,-1 0-1 0 0,0-1 1 0 0,-1 1 0 0 0,0 0 0 0 0,0-1-1 0 0,0 0 1 0 0,-1 1 0 0 0,0-1 0 0 0,0 0-1 0 0,-1 0 1 0 0,0-1 0 0 0,0 1 0 0 0,-1-1-1 0 0,0 0 1 0 0,-1 1-14 0 0,6-6 8 0 0,-1 0 0 0 0,0 0 0 0 0,0 0 0 0 0,0 0 1 0 0,-1 0-1 0 0,1 0 0 0 0,0 0 0 0 0,0 0 0 0 0,0-1 0 0 0,-1 1 0 0 0,1 0 0 0 0,0-1 0 0 0,-1 1 0 0 0,1-1 0 0 0,0 0 1 0 0,-1 1-1 0 0,1-1 0 0 0,0 0 0 0 0,-1 0 0 0 0,1 0 0 0 0,-1 0 0 0 0,1 0 0 0 0,-1 0 0 0 0,1 0 0 0 0,0 0 0 0 0,-1 0 0 0 0,1-1 1 0 0,-1 1-1 0 0,1-1 0 0 0,0 1 0 0 0,-1-1 0 0 0,1 0 0 0 0,0 1 0 0 0,0-1 0 0 0,-1 0 0 0 0,1 0 0 0 0,0 0 0 0 0,0 0 0 0 0,0 0 1 0 0,0 0-1 0 0,0 0 0 0 0,0 0 0 0 0,1 0 0 0 0,-1 0 0 0 0,0 0 0 0 0,0-1 0 0 0,1 1 0 0 0,-1 0 0 0 0,1-1 0 0 0,-1 1 1 0 0,1 0-1 0 0,0-1 0 0 0,-1 1 0 0 0,1-1 0 0 0,0 1 0 0 0,0-1 0 0 0,0 1 0 0 0,0 0 0 0 0,0-1 0 0 0,0 1 0 0 0,0-1 0 0 0,1 1 1 0 0,-1 0-1 0 0,1-1-8 0 0,1-23-37 0 0,2 0 1 0 0,0 0 0 0 0,2 0 0 0 0,1 1 0 0 0,0 0 0 0 0,2 0-1 0 0,1 1 1 0 0,1 0 0 0 0,1 1 0 0 0,1 0 0 0 0,12-15 36 0 0,-11 12-30 0 0,13-23-39 0 0,3 1 1 0 0,2 1 0 0 0,1 2-1 0 0,3 1 1 0 0,1 1 0 0 0,2 3 0 0 0,2 1-1 0 0,1 2 1 0 0,2 2 0 0 0,1 1 0 0 0,37-18 68 0 0,-72 46-3 0 0,0 1 1 0 0,1 0-1 0 0,0 0 1 0 0,-1 1-1 0 0,1 1 1 0 0,0 0-1 0 0,0 0 1 0 0,0 1-1 0 0,9 0 3 0 0,-18 2-5 0 0,0-1 0 0 0,1 1 0 0 0,-1-1 0 0 0,0 1 0 0 0,0 0 0 0 0,0 0 0 0 0,0 0 0 0 0,0 0 0 0 0,0 0 0 0 0,0 0 0 0 0,0 0 1 0 0,-1 1-1 0 0,1-1 0 0 0,0 1 0 0 0,-1-1 0 0 0,1 1 0 0 0,-1 0 0 0 0,1-1 0 0 0,-1 1 0 0 0,0 0 0 0 0,0 0 0 0 0,0 0 0 0 0,0 0 0 0 0,0 0 0 0 0,0 0 0 0 0,-1 0 0 0 0,1 1 0 0 0,-1-1 0 0 0,1 0 0 0 0,-1 0 0 0 0,0 0 0 0 0,0 1 0 0 0,0-1 0 0 0,0 0 0 0 0,0 1 5 0 0,-7 84-46 0 0,-2-61 66 0 0,-1 0 0 0 0,-2-1 1 0 0,0 0-1 0 0,-1-1 0 0 0,-2 0 0 0 0,0-1 0 0 0,-9 8-20 0 0,10-9-71 0 0,-2-1-1 0 0,0 0 0 0 0,-1-2 1 0 0,-1 0-1 0 0,0 0 1 0 0,-2-2-1 0 0,0 0 0 0 0,-1-2 1 0 0,-1 0-1 0 0,-7 3 72 0 0,-17-4-1433 0 0,16-13-2402 0 0,14-23-10532 0 0,16 15 12951 0 0</inkml:trace>
  <inkml:trace contextRef="#ctx0" brushRef="#br0" timeOffset="678.429">612 792 0 0 0,'0'0'2080'0'0,"0"0"-95"0"0,0 0 129 0 0,0 0 171 0 0,0 0 24 0 0,0 0-197 0 0,0 0-294 0 0,35 9-264 0 0,112 25-210 0 0,-41-26 863 0 0,-69-13-1605 0 0,0-2 0 0 0,-1-1-1 0 0,0-2 1 0 0,-1-1-1 0 0,0-2 1 0 0,-1-1 0 0 0,22-14-602 0 0,-44 22 64 0 0,0 0 0 0 0,-1-1 1 0 0,0-1-1 0 0,0 0 0 0 0,-1 0 1 0 0,0-1-1 0 0,0-1 0 0 0,-1 1 1 0 0,0-2-1 0 0,-1 1 0 0 0,0-1 0 0 0,0 0 1 0 0,-2-1-1 0 0,1 0 0 0 0,-1 0 1 0 0,-1 0-1 0 0,0-1 0 0 0,-1 0 1 0 0,0 1-1 0 0,-1-2 0 0 0,-1 1 0 0 0,0 0 1 0 0,0-7-65 0 0,-2 17-30 0 0,0 0 1 0 0,-1 0 0 0 0,1 1-1 0 0,-1-1 1 0 0,1 0-1 0 0,-1 1 1 0 0,0-1-1 0 0,0 1 1 0 0,0-1 0 0 0,-1 1-1 0 0,1-1 1 0 0,0 1-1 0 0,-1 0 1 0 0,1 0 0 0 0,-1 0-1 0 0,0-1 1 0 0,0 2-1 0 0,0-1 1 0 0,0 0-1 0 0,0 0 1 0 0,0 1 0 0 0,-1-1-1 0 0,1 1 1 0 0,0-1-1 0 0,-1 1 1 0 0,1 0 0 0 0,-1 0-1 0 0,0 0 1 0 0,1 1-1 0 0,-1-1 1 0 0,0 1-1 0 0,1-1 1 0 0,-1 1 0 0 0,0 0-1 0 0,0 0 30 0 0,-3-1-98 0 0,-1 1 0 0 0,0 1 0 0 0,1-1 1 0 0,-1 1-1 0 0,1 0 0 0 0,-1 0 0 0 0,1 1 0 0 0,-1 0 0 0 0,1 0 0 0 0,0 1 0 0 0,0 0 0 0 0,0 0 0 0 0,0 0 0 0 0,-1 1 98 0 0,-10 9-93 0 0,1 0 0 0 0,0 1 0 0 0,1 0 0 0 0,1 1 0 0 0,0 1 0 0 0,1 0 0 0 0,1 1 0 0 0,0 0 0 0 0,1 1 0 0 0,1 0 0 0 0,1 1-1 0 0,1 0 1 0 0,0 1 0 0 0,-1 8 93 0 0,6-21-15 0 0,1 1-1 0 0,1-1 0 0 0,0 0 0 0 0,0 1 0 0 0,0 0 0 0 0,1-1 1 0 0,0 1-1 0 0,0-1 0 0 0,1 1 0 0 0,0-1 0 0 0,0 1 1 0 0,1-1-1 0 0,0 1 0 0 0,0-1 0 0 0,1 0 0 0 0,0 0 1 0 0,0 0-1 0 0,1 0 0 0 0,-1-1 0 0 0,1 0 0 0 0,1 1 0 0 0,-1-1 1 0 0,1-1-1 0 0,1 1 0 0 0,-1-1 0 0 0,1 0 0 0 0,-1 0 1 0 0,5 2 15 0 0,5 0 46 0 0,0 0 0 0 0,1-1 1 0 0,0-1-1 0 0,0 0 0 0 0,0-1 0 0 0,0-1 1 0 0,1-1-1 0 0,0 0 0 0 0,-1-1 1 0 0,1-1-1 0 0,0 0 0 0 0,0-1 1 0 0,-1-1-1 0 0,1-1 0 0 0,12-3-46 0 0,-1-3 174 0 0,-1-1 0 0 0,1-1 0 0 0,-2-1 0 0 0,0-2 0 0 0,0 0 0 0 0,-1-2 0 0 0,-1 0-1 0 0,-1-2 1 0 0,0-1 0 0 0,-1-1 0 0 0,-1 0 0 0 0,-1-2 0 0 0,5-8-174 0 0,-3-2 63 0 0,-1 0-1 0 0,-1-2 1 0 0,-2 0 0 0 0,-1-2-1 0 0,-1-2-62 0 0,2-60-92 0 0,-18 96 75 0 0,0 1 0 0 0,0 0 0 0 0,0 0 1 0 0,0 0-1 0 0,-1 0 0 0 0,1 0 0 0 0,0 0 0 0 0,-1 0 0 0 0,1 0 0 0 0,-1 0 0 0 0,1 0 0 0 0,-1 0 0 0 0,0 0 0 0 0,1 0 0 0 0,-1 0 0 0 0,0 0 0 0 0,0 0 1 0 0,1 0-1 0 0,-1 1 0 0 0,0-1 0 0 0,0 0 0 0 0,0 1 0 0 0,0-1 0 0 0,0 1 0 0 0,0-1 0 0 0,0 1 0 0 0,0-1 0 0 0,0 1 0 0 0,0 0 0 0 0,0-1 0 0 0,-1 1 1 0 0,1 0-1 0 0,0 0 0 0 0,0 0 0 0 0,0 0 0 0 0,0 0 0 0 0,0 0 0 0 0,0 0 0 0 0,-1 0 0 0 0,1 0 0 0 0,0 1 0 0 0,0-1 0 0 0,0 0 0 0 0,-1 1 17 0 0,-47 23-639 0 0,43-19 611 0 0,0 0-1 0 0,0 1 1 0 0,0-1 0 0 0,1 1 0 0 0,0 1 0 0 0,0-1-1 0 0,0 0 1 0 0,1 1 0 0 0,0 0 0 0 0,0 0-1 0 0,1 1 1 0 0,0-1 0 0 0,0 1 0 0 0,1-1 0 0 0,0 1-1 0 0,0 0 1 0 0,1 0 0 0 0,0 0 0 0 0,0 0-1 0 0,1 0 1 0 0,0 0 0 0 0,0 0 0 0 0,1 0-1 0 0,0 1 29 0 0,4-2-22 0 0,-1 0-1 0 0,1-1 1 0 0,0 0-1 0 0,0 0 0 0 0,1 0 1 0 0,-1 0-1 0 0,1-1 0 0 0,1 0 1 0 0,-1 0-1 0 0,1-1 0 0 0,0 0 1 0 0,0 0-1 0 0,0 0 0 0 0,2 0 23 0 0,22 13-7 0 0,-18-10 48 0 0,0 0 0 0 0,0 0 0 0 0,-1 1 0 0 0,0 1 0 0 0,-1 0 0 0 0,0 0 0 0 0,0 1 0 0 0,-1 1 0 0 0,0 0 0 0 0,-1 0 0 0 0,0 1 0 0 0,-1 0 0 0 0,-1 0 0 0 0,1 1 0 0 0,-2 0 0 0 0,0 0 0 0 0,0 1 0 0 0,-2 0 0 0 0,1 0 0 0 0,-2 0 0 0 0,0 0 0 0 0,0 4-41 0 0,-15 48-233 0 0,11-47-2165 0 0,1-12-9391 0 0,0-7 3164 0 0</inkml:trace>
  <inkml:trace contextRef="#ctx0" brushRef="#br0" timeOffset="1411.729">2337 225 7082 0 0,'0'0'1298'0'0,"0"0"-631"0"0,0 0-253 0 0,0 0 163 0 0,0 0 317 0 0,0 0 233 0 0,0 0 55 0 0,0 0-69 0 0,0 0-70 0 0,0 0-82 0 0,0 0-77 0 0,31 14-69 0 0,101 43-95 0 0,-128-55-666 0 0,-1 0 1 0 0,1 0-1 0 0,0-1 0 0 0,-1 1 0 0 0,1-1 0 0 0,0 0 0 0 0,0 0 0 0 0,0 0 0 0 0,0 0 0 0 0,0-1 1 0 0,0 0-1 0 0,0 0 0 0 0,0 0 0 0 0,0 0 0 0 0,0 0 0 0 0,0-1 0 0 0,0 0 0 0 0,0 0 1 0 0,2 0-55 0 0,5-3 176 0 0,0 1-91 0 0,0-1 1 0 0,0 0 0 0 0,0 0-1 0 0,-1-2 1 0 0,0 1 0 0 0,0-1 0 0 0,0 0-1 0 0,0-1 1 0 0,-1 0 0 0 0,-1-1 0 0 0,1 0-1 0 0,-1 0 1 0 0,0-1 0 0 0,-1 0-1 0 0,0 0 1 0 0,0-1 0 0 0,-1 0 0 0 0,0 0-1 0 0,-1 0 1 0 0,0-1 0 0 0,-1 0-1 0 0,0 0 1 0 0,-1 0 0 0 0,0 0 0 0 0,0 0-1 0 0,-2-1 1 0 0,1 1 0 0 0,-1-1-1 0 0,-1-8-85 0 0,-20-17-312 0 0,7 63-245 0 0,1 70 515 0 0,4 1-1 0 0,4 0 1 0 0,5 25 42 0 0,-2 74 2 0 0,-2-109-14 0 0,4-17-18 0 0,-3-1 0 0 0,-3 1 0 0 0,-3-1-1 0 0,-3-1 1 0 0,-3 0 0 0 0,-3 0 0 0 0,-12 27 30 0 0,23-82 2 0 0,0 1 0 0 0,0-1 0 0 0,-1 0 0 0 0,-1-1 0 0 0,0 1 0 0 0,-1-1 0 0 0,0-1 0 0 0,-1 0 0 0 0,0 0 0 0 0,0-1 0 0 0,-2 0 0 0 0,1-1 0 0 0,-1 0 0 0 0,0-1 0 0 0,-1 0 0 0 0,0-1 0 0 0,0-1 0 0 0,0 0 0 0 0,-1-1 0 0 0,0 0 0 0 0,0-1 0 0 0,0 0 0 0 0,-1-1 0 0 0,1-1 1 0 0,-1 0-1 0 0,0-1 0 0 0,-13-1-2 0 0,22-1 17 0 0,0 0 1 0 0,0 0-1 0 0,1-1 1 0 0,-1 1 0 0 0,0-1-1 0 0,0 0 1 0 0,1-1 0 0 0,0 0-1 0 0,-1 1 1 0 0,1-2-1 0 0,0 1 1 0 0,0-1 0 0 0,1 1-1 0 0,-1-1 1 0 0,1 0 0 0 0,0-1-1 0 0,0 1 1 0 0,0-1-1 0 0,0 0 1 0 0,1 0 0 0 0,0 0-1 0 0,0 0 1 0 0,1-1-1 0 0,-1 1 1 0 0,1-1 0 0 0,-1-5-18 0 0,-1 0 33 0 0,1-1 1 0 0,0 1-1 0 0,1-1 1 0 0,0 0-1 0 0,1 1 1 0 0,0-1-1 0 0,1 0 1 0 0,1 0-1 0 0,0 0 1 0 0,0 0-1 0 0,1 1 1 0 0,1-1-1 0 0,0-2-33 0 0,13-16 27 0 0,0 1 1 0 0,2 1-1 0 0,1 1 0 0 0,2 0 0 0 0,0 2 0 0 0,2 0 1 0 0,0 1-1 0 0,2 2 0 0 0,1 0 0 0 0,0 2 1 0 0,2 1-1 0 0,0 1 0 0 0,27-13-27 0 0,-39 21-3 0 0,190-93-802 0 0,-133 78-3550 0 0,2 4-5791 0 0,-36 9 3310 0 0,-28 10 6429 0 0</inkml:trace>
  <inkml:trace contextRef="#ctx0" brushRef="#br0" timeOffset="1704.939">3104 660 1608 0 0,'0'0'3462'0'0,"0"0"-320"0"0,0 0-470 0 0,0 0-424 0 0,0 0-351 0 0,0 0-381 0 0,0 0-416 0 0,0 0-324 0 0,0 0-198 0 0,0 0-134 0 0,0 0-103 0 0,0 0-77 0 0,0 0-73 0 0,-21 21-72 0 0,-65 69-41 0 0,47-26 7 0 0,38-55-79 0 0,-1-4 14 0 0,0 1-1 0 0,0 0 1 0 0,1 0 0 0 0,0 0-1 0 0,1 0 1 0 0,-1 0 0 0 0,1 0-1 0 0,0 0 1 0 0,0 0 0 0 0,1 0-1 0 0,0 0 1 0 0,0 0 0 0 0,0 0-1 0 0,1-1 1 0 0,0 1 0 0 0,0 0-1 0 0,0-1 1 0 0,1 1 0 0 0,-1-1-1 0 0,2 0 1 0 0,-1 0 0 0 0,0 0-1 0 0,1 0 1 0 0,0-1 0 0 0,0 1-1 0 0,0-1 1 0 0,1 0 0 0 0,-1 0-1 0 0,1-1 1 0 0,0 1-1 0 0,4 1-18 0 0,0-1 119 0 0,-1 0 0 0 0,1-1 0 0 0,0-1 1 0 0,0 1-1 0 0,0-1 0 0 0,1-1 1 0 0,-1 0-1 0 0,0 0 0 0 0,1 0 1 0 0,-1-2-1 0 0,1 1 0 0 0,-1-1 1 0 0,0 0-1 0 0,0-1 0 0 0,1 0 0 0 0,-1-1 1 0 0,0 1-1 0 0,-1-2 0 0 0,1 1 1 0 0,-1-1-1 0 0,1-1 0 0 0,-1 0 1 0 0,0 0-1 0 0,4-3-120 0 0,-2 0 89 0 0,0-1 1 0 0,0 1-1 0 0,0-2 1 0 0,-1 1-1 0 0,-1-1 1 0 0,0-1-1 0 0,0 1 1 0 0,-1-1-1 0 0,0-1 1 0 0,-1 1-1 0 0,0-1 1 0 0,-1 0-1 0 0,0-1 1 0 0,-1 1-1 0 0,0-1 1 0 0,-1 0-1 0 0,0-5-89 0 0,-6-111-739 0 0,-36 55-2586 0 0,12 60-808 0 0,8 12-3900 0 0,12 2-1282 0 0</inkml:trace>
  <inkml:trace contextRef="#ctx0" brushRef="#br0" timeOffset="1945.961">3572 1113 9314 0 0,'0'0'2653'0'0,"0"0"-996"0"0,0 0-172 0 0,0 0 115 0 0,0 0-5 0 0,0 0-213 0 0,0 0-346 0 0,0 0-189 0 0,16-35-83 0 0,47-108-63 0 0,-18 6 748 0 0,-39 119-1497 0 0,1 0 1 0 0,0 0 0 0 0,2 1 0 0 0,0 0-1 0 0,1 0 1 0 0,0 1 0 0 0,1 0 0 0 0,1 1-1 0 0,1 0 1 0 0,0 1 0 0 0,1 1 0 0 0,0 0-1 0 0,1 0 1 0 0,1 2 0 0 0,0 0 0 0 0,0 1 0 0 0,1 0-1 0 0,0 1 1 0 0,15-4 47 0 0,18 6-4632 0 0,-33 7-138 0 0,-2 2-3852 0 0,-6 1 3061 0 0</inkml:trace>
  <inkml:trace contextRef="#ctx0" brushRef="#br0" timeOffset="2687.018">3901 1105 0 0 0,'0'0'840'0'0,"0"0"506"0"0,0 0 285 0 0,0 0 325 0 0,0 0 257 0 0,0 0 67 0 0,0 0-197 0 0,0 0-298 0 0,0 0-273 0 0,0 0-214 0 0,0 0-138 0 0,0 0-117 0 0,0 0-118 0 0,14-19-151 0 0,97-131 805 0 0,-90 121-1401 0 0,1 1 1 0 0,1 1 0 0 0,1 1 0 0 0,2 1-1 0 0,0 2 1 0 0,2 0 0 0 0,0 1-1 0 0,4 1-178 0 0,-31 20-1 0 0,0 0 0 0 0,0-1 0 0 0,0 1 0 0 0,0 0 0 0 0,0 0 0 0 0,0 1 0 0 0,0-1 0 0 0,0 0 0 0 0,0 0 0 0 0,0 0 0 0 0,0 1 0 0 0,1-1 0 0 0,-1 0 0 0 0,0 1 0 0 0,1 0 0 0 0,-1-1 0 0 0,0 1 0 0 0,1 0 0 0 0,-1-1 0 0 0,1 1 0 0 0,-1 0-1 0 0,0 0 1 0 0,1 0 0 0 0,-1 0 0 0 0,1 0 0 0 0,-1 1 0 0 0,0-1 0 0 0,1 0 0 0 0,-1 1 0 0 0,0-1 0 0 0,1 1 0 0 0,-1-1 0 0 0,0 1 0 0 0,1 0 0 0 0,-1-1 0 0 0,0 1 0 0 0,0 0 0 0 0,0 0 0 0 0,0 0 0 0 0,0 0 0 0 0,0 0 0 0 0,0 0 0 0 0,0 0 0 0 0,0 0-1 0 0,0 0 1 0 0,-1 0 0 0 0,1 1 0 0 0,0-1 0 0 0,-1 0 0 0 0,1 1 0 0 0,-1-1 0 0 0,0 0 0 0 0,1 1 0 0 0,-1-1 0 0 0,0 1 1 0 0,2 127 261 0 0,1-127-248 0 0,-1-1-1 0 0,1-1 0 0 0,-1 1 0 0 0,1 0 0 0 0,-1 0 0 0 0,1-1 0 0 0,-1 0 0 0 0,1 1 1 0 0,0-1-1 0 0,-1 0 0 0 0,1 0 0 0 0,-1-1 0 0 0,1 1 0 0 0,-1 0 0 0 0,1-1 0 0 0,0 0 0 0 0,-1 1 1 0 0,0-1-1 0 0,1 0 0 0 0,-1 0 0 0 0,1-1 0 0 0,-1 1 0 0 0,2-1-12 0 0,210-125 459 0 0,-122 92-468 0 0,-75 76 89 0 0,-14 165 256 0 0,-3-204-372 0 0,0 0-1 0 0,1 0 1 0 0,0 0 0 0 0,-1 0 0 0 0,1 0 0 0 0,0 0 0 0 0,0 0-1 0 0,0 0 1 0 0,0 0 0 0 0,0-1 0 0 0,1 1 0 0 0,-1 0 0 0 0,1-1-1 0 0,-1 1 1 0 0,1-1 0 0 0,-1 1 0 0 0,1-1 0 0 0,0 0 0 0 0,-1 0 0 0 0,1 1-1 0 0,0-1 1 0 0,0-1 0 0 0,0 1 0 0 0,0 0 0 0 0,0 0 0 0 0,0-1-1 0 0,0 1 1 0 0,0-1 0 0 0,0 0 0 0 0,1 1 0 0 0,-1-1 0 0 0,0 0-1 0 0,0 0 1 0 0,0 0 0 0 0,1-1 36 0 0,74-18-7636 0 0,-59 9 953 0 0,-4 5-2935 0 0</inkml:trace>
</inkml:ink>
</file>

<file path=ppt/ink/ink3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35.8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373 348 4977 0 0,'0'0'2783'0'0,"0"0"-1082"0"0,0 0-446 0 0,0 0 69 0 0,0 0 115 0 0,0 0-1 0 0,0 0-208 0 0,0 0-303 0 0,0 0-245 0 0,0 0-161 0 0,0 0-122 0 0,-34 13-59 0 0,-109 44-31 0 0,137-55-282 0 0,1 0-1 0 0,0 0 0 0 0,0 1 0 0 0,0 0 0 0 0,0 0 0 0 0,0 0 0 0 0,1 0 1 0 0,0 1-1 0 0,-1-1 0 0 0,1 1 0 0 0,0 0 0 0 0,1 1 0 0 0,-1-1 0 0 0,1 1 0 0 0,0 0 1 0 0,-1 2-27 0 0,-7 9 95 0 0,-2 2-49 0 0,0 1-1 0 0,1 0 1 0 0,1 0 0 0 0,1 1 0 0 0,1 0 0 0 0,0 1-1 0 0,2 0 1 0 0,0 1 0 0 0,1-1 0 0 0,2 1 0 0 0,0 0-1 0 0,1 0 1 0 0,1 1 0 0 0,2-1 0 0 0,0 1-46 0 0,2-15-55 0 0,0 1 0 0 0,0 0 0 0 0,1-1 0 0 0,1 0 0 0 0,-1 1 0 0 0,1-1 0 0 0,1-1 0 0 0,0 1 1 0 0,0-1-1 0 0,0 1 0 0 0,1-1 0 0 0,0-1 0 0 0,0 1 0 0 0,1-1 0 0 0,-1 0 0 0 0,1-1 0 0 0,1 0 0 0 0,-1 0 0 0 0,1 0 1 0 0,0-1-1 0 0,0 0 0 0 0,6 2 55 0 0,0 0-1003 0 0,1-1 0 0 0,-1-1 0 0 0,1 0 1 0 0,0 0-1 0 0,0-2 0 0 0,0 0 0 0 0,0 0 1 0 0,5-2 1002 0 0,29 0-7662 0 0,-33 0 4028 0 0</inkml:trace>
  <inkml:trace contextRef="#ctx0" brushRef="#br0" timeOffset="895.59">727 591 2072 0 0,'0'0'1798'0'0,"0"0"-196"0"0,0 0 1 0 0,0 0 115 0 0,0 0 17 0 0,0 0-188 0 0,0 0-312 0 0,0 0-321 0 0,0 0-280 0 0,0 0-177 0 0,-10 31-133 0 0,-28 98-72 0 0,37-127-238 0 0,0 0 0 0 0,0 0 0 0 0,0 0-1 0 0,0 1 1 0 0,0-1 0 0 0,1 1 0 0 0,-1-1-1 0 0,1 0 1 0 0,0 1 0 0 0,-1-1 0 0 0,1 1-1 0 0,0-1 1 0 0,1 1 0 0 0,-1-1 0 0 0,0 1-1 0 0,1-1 1 0 0,-1 0 0 0 0,1 1-1 0 0,0-1 1 0 0,0 0 0 0 0,0 1 0 0 0,0-1-1 0 0,0 0 1 0 0,0 0 0 0 0,1 1-14 0 0,3 4 55 0 0,1 0 38 0 0,0-1 1 0 0,0 1-1 0 0,1-1 0 0 0,-1-1 0 0 0,1 1 1 0 0,1-1-1 0 0,-1 0 0 0 0,1-1 0 0 0,0 1 1 0 0,0-1-1 0 0,0-1 0 0 0,1 0 0 0 0,-1 0 1 0 0,1-1-1 0 0,-1 0 0 0 0,1 0 0 0 0,0-1 0 0 0,0 0 1 0 0,0-1-1 0 0,0 0 0 0 0,0 0 0 0 0,0-1 1 0 0,-1 0-1 0 0,7-1-93 0 0,-3-2 213 0 0,0 0-1 0 0,0-1 1 0 0,-1 0-1 0 0,0-1 1 0 0,0 0 0 0 0,0-1-1 0 0,-1 0 1 0 0,0-1-1 0 0,0 0 1 0 0,-1 0 0 0 0,0-1-1 0 0,7-9-212 0 0,-9 11 55 0 0,-1 0 0 0 0,0-1-1 0 0,-1 0 1 0 0,1 0 0 0 0,-1-1 0 0 0,-1 1-1 0 0,0-1 1 0 0,0 0 0 0 0,0 0 0 0 0,-1 0-1 0 0,-1-1 1 0 0,0 1 0 0 0,0-1 0 0 0,-1 0-1 0 0,0 1 1 0 0,0-1 0 0 0,-1 0 0 0 0,0 0-1 0 0,-1 1 1 0 0,-2-8-55 0 0,1 11-81 0 0,-1 0-1 0 0,0 0 1 0 0,-1 0 0 0 0,1 1-1 0 0,-1-1 1 0 0,-1 1 0 0 0,1 0-1 0 0,0 0 1 0 0,-1 1 0 0 0,0-1-1 0 0,0 1 1 0 0,-1 0 0 0 0,1 0-1 0 0,-1 1 1 0 0,0-1-1 0 0,0 1 1 0 0,0 1 0 0 0,0-1-1 0 0,-1 1 1 0 0,-3-1 81 0 0,7 2-93 0 0,-1 0 0 0 0,1 0 0 0 0,0 0 0 0 0,-1 0 0 0 0,0 0 0 0 0,1 1 0 0 0,-1 0 0 0 0,1 0 0 0 0,-1 0 0 0 0,0 0 0 0 0,1 0 0 0 0,-1 1 0 0 0,1-1 0 0 0,-1 1 0 0 0,1 0 0 0 0,-1 0 0 0 0,1 1 0 0 0,0-1-1 0 0,-1 1 1 0 0,1-1 0 0 0,0 1 0 0 0,0 0 0 0 0,0 0 0 0 0,0 1 0 0 0,1-1 0 0 0,-1 0 0 0 0,0 1 0 0 0,1 0 0 0 0,0-1 0 0 0,0 1 0 0 0,0 0 0 0 0,0 0 0 0 0,0 1 0 0 0,0-1 0 0 0,1 0 0 0 0,0 0 0 0 0,-1 1 0 0 0,1-1 0 0 0,0 1 0 0 0,1-1 0 0 0,-1 1 0 0 0,1-1 0 0 0,-1 1 0 0 0,1 0 0 0 0,0-1 0 0 0,1 1 0 0 0,-1-1 0 0 0,0 1 0 0 0,1 0 0 0 0,0-1 0 0 0,0 1-1 0 0,0-1 1 0 0,0 0 0 0 0,1 1 0 0 0,-1-1 0 0 0,1 0 0 0 0,0 0 0 0 0,0 0 0 0 0,0 0 0 0 0,0 0 0 0 0,1 0 0 0 0,-1 0 93 0 0,14 5 76 0 0,-1 0-1 0 0,1-1 1 0 0,1-1 0 0 0,-1 0-1 0 0,1-1 1 0 0,0-1 0 0 0,0 0-1 0 0,0-1 1 0 0,0-1-1 0 0,1-1 1 0 0,-1-1 0 0 0,1 0-1 0 0,11-2-75 0 0,-22 2 36 0 0,16-1 222 0 0,0-1 0 0 0,0-1 0 0 0,0 0 0 0 0,-1-2 0 0 0,0-1 0 0 0,0-1-1 0 0,0 0 1 0 0,-1-2 0 0 0,0 0 0 0 0,1-2-258 0 0,64-35 888 0 0,-108 96 693 0 0,19-45-1577 0 0,0 0 0 0 0,0-1 1 0 0,0 1-1 0 0,1 0 0 0 0,0 0 0 0 0,0 1 1 0 0,0-1-1 0 0,1 0 0 0 0,-1 1 0 0 0,1-1 1 0 0,1 0-1 0 0,-1 1 0 0 0,1 0 0 0 0,0-1 1 0 0,0 1-1 0 0,0-1 0 0 0,1 1 0 0 0,0-1 1 0 0,0 0-1 0 0,1 1 0 0 0,-1-1 1 0 0,1 0-1 0 0,0 0 0 0 0,0 0 0 0 0,1 0 1 0 0,0 0-1 0 0,0 0 0 0 0,0-1 0 0 0,0 1 1 0 0,1-1-1 0 0,2 3-4 0 0,0-3 45 0 0,0-1 0 0 0,1 1-1 0 0,-1-1 1 0 0,1 0 0 0 0,0-1 0 0 0,0 1 0 0 0,0-2 0 0 0,0 1 0 0 0,0-1 0 0 0,0 0 0 0 0,1 0-1 0 0,-1 0 1 0 0,0-1 0 0 0,1-1 0 0 0,-1 1 0 0 0,0-1 0 0 0,1 0 0 0 0,-1-1 0 0 0,0 0-1 0 0,0 0 1 0 0,0 0 0 0 0,0-1 0 0 0,0-1-45 0 0,148-92 1461 0 0,-135 81-1320 0 0,119-95 320 0 0,-137 112-535 0 0,-1 1 0 0 0,1 0 0 0 0,0-1 0 0 0,-1 1 0 0 0,0 0 0 0 0,0 0 0 0 0,0 0 0 0 0,0 0 0 0 0,0 0 0 0 0,-1 0 0 0 0,1 0 0 0 0,-1 1 0 0 0,0-1 0 0 0,0 0 0 0 0,0 0 0 0 0,0 0 0 0 0,0 0-1 0 0,-1 0 1 0 0,1 0 0 0 0,-1 1 0 0 0,0-1 74 0 0,1 8-88 0 0,0-7 82 0 0,0 0-1 0 0,1 0 1 0 0,-1-1 0 0 0,1 1-1 0 0,0 0 1 0 0,1 0 0 0 0,-1-1-1 0 0,1 1 1 0 0,-1-1 0 0 0,1 1-1 0 0,0-1 1 0 0,0 0 0 0 0,1 1-1 0 0,-1-1 1 0 0,0 0 0 0 0,1-1-1 0 0,0 1 1 0 0,0 0-1 0 0,0-1 1 0 0,0 1 0 0 0,0-1-1 0 0,1 0 1 0 0,-1 0 0 0 0,0-1-1 0 0,1 1 1 0 0,0-1 0 0 0,-1 1-1 0 0,1-1 1 0 0,0 0 0 0 0,0 0-1 0 0,-1-1 1 0 0,4 1 6 0 0,6 1 50 0 0,0 0 0 0 0,0-1 0 0 0,0-1 1 0 0,0 0-1 0 0,1-1 0 0 0,-1 0 0 0 0,0-1 0 0 0,0 0 0 0 0,3-2-50 0 0,0 0 81 0 0,-1-1-1 0 0,-1-1 0 0 0,1 0 0 0 0,-1-1 1 0 0,0 0-1 0 0,0-2 0 0 0,-1 1 1 0 0,0-1-1 0 0,-1-1 0 0 0,0 0 1 0 0,0-1-1 0 0,-1-1 0 0 0,4-5-80 0 0,-8 8 14 0 0,0 0 0 0 0,0 0-1 0 0,-1-1 1 0 0,0 0 0 0 0,-1 0 0 0 0,0-1-1 0 0,0 0 1 0 0,-1 0 0 0 0,-1 0-1 0 0,0 0 1 0 0,0 0 0 0 0,-1 0-1 0 0,-1-1 1 0 0,0 1 0 0 0,0-1-14 0 0,-33 5-4977 0 0,11 17-6604 0 0,18-7 4211 0 0</inkml:trace>
  <inkml:trace contextRef="#ctx0" brushRef="#br0" timeOffset="1671.365">2356 539 0 0 0,'0'0'428'0'0,"0"0"527"0"0,0 0 132 0 0,0 0 32 0 0,0 0 52 0 0,0 0 1 0 0,0 0-37 0 0,-1 3-88 0 0,1-3-934 0 0,1-1 0 0 0,-1 1 1 0 0,0 0-1 0 0,0-1 0 0 0,0 1 1 0 0,1 0-1 0 0,-1-1 0 0 0,0 1 1 0 0,1 0-1 0 0,-1-1 0 0 0,0 1 1 0 0,0 0-1 0 0,1 0 0 0 0,-1 0 0 0 0,0-1 1 0 0,1 1-1 0 0,-1 0 0 0 0,1 0 1 0 0,-1 0-1 0 0,0 0 0 0 0,1 0 1 0 0,-1 0-1 0 0,0 0 0 0 0,1 0 1 0 0,-1 0-1 0 0,1 0 0 0 0,-1 0 1 0 0,0 0-1 0 0,1 0 0 0 0,-1 0 1 0 0,1 0-1 0 0,-1 0 0 0 0,0 0 0 0 0,1 0 1 0 0,-1 0-1 0 0,0 0 0 0 0,1 1 1 0 0,-1-1-1 0 0,0 0 0 0 0,1 0 1 0 0,-1 0-1 0 0,0 1 0 0 0,1-1 1 0 0,-1 0-1 0 0,0 1 0 0 0,0-1 1 0 0,1 0-1 0 0,-1 0 0 0 0,0 1 1 0 0,0-1-1 0 0,1 1-113 0 0,27-37 3048 0 0,13-67 1194 0 0,-14-62-3031 0 0,-25-34-1008 0 0,-3 197-231 0 0,0 0 0 0 0,1 0-1 0 0,-1 0 1 0 0,0 0 0 0 0,0 0 0 0 0,0 0 0 0 0,0 0 0 0 0,0 0 0 0 0,-1 1 0 0 0,1-1 0 0 0,-1 0-1 0 0,1 1 1 0 0,-1-1 0 0 0,1 1 0 0 0,-1-1 0 0 0,0 1 0 0 0,0 0 0 0 0,0 0 0 0 0,0 0-1 0 0,0 0 1 0 0,0 0 0 0 0,0 0 0 0 0,0 0 0 0 0,0 1 0 0 0,0-1 0 0 0,0 1 0 0 0,0 0-1 0 0,0-1 1 0 0,-1 1 0 0 0,1 0 0 0 0,0 0 0 0 0,0 1 0 0 0,0-1 0 0 0,-1 0 0 0 0,1 1 0 0 0,0-1-1 0 0,0 1 1 0 0,0 0 0 0 0,0-1 0 0 0,0 1 0 0 0,0 0 0 0 0,0 0 0 0 0,0 0 0 0 0,0 1-1 0 0,1-1 1 0 0,-1 0 0 0 0,0 1 0 0 0,1-1 0 0 0,-1 1 0 0 0,1 0 0 0 0,-1-1 0 0 0,1 1-1 0 0,0 0 1 0 0,0 0 0 0 0,0 0 0 0 0,0 0 0 0 0,0 0 0 0 0,0 1 28 0 0,-11 16 5 0 0,1 0 0 0 0,1 0 1 0 0,1 2-1 0 0,0-1 0 0 0,2 1 1 0 0,0 0-1 0 0,2 0 0 0 0,0 1 1 0 0,1 0-1 0 0,0 9-5 0 0,1-13 26 0 0,-1 1-1 0 0,2 0 1 0 0,1 0 0 0 0,0-1-1 0 0,1 1 1 0 0,1 0-1 0 0,1 0 1 0 0,0 0 0 0 0,2 0-1 0 0,0-1 1 0 0,1 0-1 0 0,1 0 1 0 0,0 0 0 0 0,2 0-1 0 0,0-1 1 0 0,1-1-1 0 0,0 1 1 0 0,2-1 0 0 0,0-1-1 0 0,1 1-25 0 0,-4-5 74 0 0,2-1 0 0 0,-1 0 1 0 0,1 0-1 0 0,1-1 0 0 0,0 0 0 0 0,0-1 0 0 0,1 0 0 0 0,0-1 0 0 0,0 0 0 0 0,0-1 0 0 0,1 0 1 0 0,0-1-1 0 0,0-1 0 0 0,1 0 0 0 0,-1 0 0 0 0,1-2 0 0 0,0 0 0 0 0,0 0 0 0 0,0-1 0 0 0,0-1 1 0 0,4 0-75 0 0,23-24-1987 0 0,-35 15-2209 0 0,-2-1-3412 0 0,-2 6-1689 0 0</inkml:trace>
  <inkml:trace contextRef="#ctx0" brushRef="#br0" timeOffset="2383.509">3066 547 48 0 0,'0'0'1156'0'0,"0"0"59"0"0,0 0 253 0 0,0 0 412 0 0,0 0 284 0 0,0 0-5 0 0,0 0-189 0 0,0 0-298 0 0,0 0-271 0 0,0 0-204 0 0,0 0-194 0 0,0 0-173 0 0,-16-9-121 0 0,-50-28-116 0 0,64 37-557 0 0,1-1-1 0 0,0 0 1 0 0,-1 0-1 0 0,1 1 0 0 0,-1-1 1 0 0,1 1-1 0 0,-1-1 1 0 0,1 1-1 0 0,-1 0 0 0 0,1 0 1 0 0,-1 0-1 0 0,1-1 0 0 0,-1 1 1 0 0,1 1-1 0 0,-1-1 1 0 0,1 0-1 0 0,-1 0 0 0 0,1 0 1 0 0,-1 1-1 0 0,1-1 1 0 0,-1 1-1 0 0,1-1 0 0 0,-1 1 1 0 0,1 0-1 0 0,0 0 0 0 0,-1-1 1 0 0,1 1-1 0 0,0 0 1 0 0,0 0-1 0 0,0 0 0 0 0,0 0 1 0 0,-1 0-1 0 0,1 1 0 0 0,1-1 1 0 0,-1 0-1 0 0,0 0 1 0 0,0 1-1 0 0,0-1 0 0 0,1 1 1 0 0,-1 0-36 0 0,-1 1 33 0 0,-8 15 49 0 0,0 0 0 0 0,2 1 0 0 0,0-1 0 0 0,1 2 0 0 0,0-1 1 0 0,2 1-1 0 0,1 0 0 0 0,0 0 0 0 0,1 0 0 0 0,1 0 0 0 0,1 1 0 0 0,2 13-82 0 0,0-29 21 0 0,0-1 0 0 0,0 1 0 0 0,0 0 0 0 0,1 0-1 0 0,-1 0 1 0 0,1-1 0 0 0,1 1 0 0 0,-1-1 0 0 0,1 0 0 0 0,-1 1-1 0 0,1-1 1 0 0,0 0 0 0 0,1-1 0 0 0,-1 1 0 0 0,1 0-1 0 0,0-1 1 0 0,-1 0 0 0 0,1 0 0 0 0,1 0 0 0 0,-1 0 0 0 0,0-1-1 0 0,1 0 1 0 0,-1 0 0 0 0,1 0 0 0 0,0 0 0 0 0,0-1 0 0 0,-1 0-1 0 0,1 0 1 0 0,0 0 0 0 0,0 0 0 0 0,1-1-21 0 0,5 0 132 0 0,0-1 0 0 0,0 0 1 0 0,-1-1-1 0 0,1 0 0 0 0,-1-1 1 0 0,1 0-1 0 0,-1-1 0 0 0,0 0 1 0 0,0 0-1 0 0,-1-1 0 0 0,1 0 1 0 0,-1-1-1 0 0,0 0 0 0 0,5-5-132 0 0,15-11 142 0 0,-1-2-1 0 0,-1-1 1 0 0,0-2-1 0 0,-3 0 1 0 0,0-2-1 0 0,-1 0 1 0 0,-2-1-1 0 0,-1-2 1 0 0,-2 0-1 0 0,-1-1 1 0 0,12-34-142 0 0,-24 52-1 0 0,-1 0 1 0 0,-1 0-1 0 0,0 0 1 0 0,-1 0-1 0 0,-1-1 1 0 0,0 1-1 0 0,-1-1 1 0 0,-1 1-1 0 0,0 0 1 0 0,-1-1-1 0 0,-1 1 1 0 0,-1-4 0 0 0,2 11-41 0 0,0 0 0 0 0,-1 1 0 0 0,1-1 1 0 0,-2 0-1 0 0,1 1 0 0 0,-1 0 1 0 0,0 0-1 0 0,-1 0 0 0 0,1 0 0 0 0,-1 1 1 0 0,-1-1-1 0 0,1 1 0 0 0,-1 1 0 0 0,0-1 1 0 0,0 1-1 0 0,-1 0 0 0 0,0 0 0 0 0,1 1 1 0 0,-2 0-1 0 0,1 0 0 0 0,0 1 0 0 0,-1 0 1 0 0,-6-2 40 0 0,9 4-43 0 0,-1 0-1 0 0,1 1 1 0 0,-1-1 0 0 0,0 1 0 0 0,1 0 0 0 0,-1 1 0 0 0,0-1-1 0 0,1 1 1 0 0,-1 0 0 0 0,1 1 0 0 0,0-1 0 0 0,-1 1 0 0 0,1 0 0 0 0,0 1-1 0 0,0-1 1 0 0,0 1 0 0 0,0 0 0 0 0,0 0 0 0 0,1 0 0 0 0,-1 1-1 0 0,1 0 1 0 0,0 0 0 0 0,0 0 0 0 0,1 0 0 0 0,-1 1 43 0 0,-4 5-22 0 0,0 0 0 0 0,1 0 0 0 0,0 1 0 0 0,0 0 0 0 0,2 0 1 0 0,-1 1-1 0 0,1-1 0 0 0,1 1 0 0 0,0 0 0 0 0,-1 11 22 0 0,2-10 1 0 0,1 1 0 0 0,1-1-1 0 0,0 1 1 0 0,1-1 0 0 0,0 1-1 0 0,2 0 1 0 0,-1-1 0 0 0,1 0 0 0 0,1 1-1 0 0,1-1 1 0 0,-1 0 0 0 0,2 0 0 0 0,0-1-1 0 0,1 1 1 0 0,0-1 0 0 0,0 0 0 0 0,2-1-1 0 0,-1 1 1 0 0,2-1 0 0 0,0 1-1 0 0,21 15-74 0 0,1 0 1 0 0,1-2-1 0 0,1-1 1 0 0,1-2-1 0 0,1-1 1 0 0,1-2 0 0 0,1-2-1 0 0,1-1 1 0 0,0-2-1 0 0,0-1 1 0 0,2-2-1 0 0,-1-2 1 0 0,3-1 73 0 0,50 12-2189 0 0,-26-7-5976 0 0,-45-9 203 0 0</inkml:trace>
</inkml:ink>
</file>

<file path=ppt/ink/ink3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46.0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80 0 0,'0'0'2441'0'0,"0"0"-841"0"0,0 0-616 0 0,0 0-640 0 0,0 0-1160 0 0,0 0-928 0 0,0 0-1001 0 0,0 0 2601 0 0</inkml:trace>
</inkml:ink>
</file>

<file path=ppt/ink/ink3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44.5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108 177 1192 0 0,'0'0'1038'0'0,"0"0"-414"0"0,0 0-139 0 0,0 0 173 0 0,0 0 283 0 0,0 0 224 0 0,0 0 51 0 0,0 0-60 0 0,-1 32-120 0 0,-3 102-121 0 0,9 100 1650 0 0,-4-190-2239 0 0,0-21-111 0 0,0 0 0 0 0,-1 1 0 0 0,-1-1 0 0 0,-2 0 0 0 0,0 0 0 0 0,-2 0-1 0 0,0 0 1 0 0,-1-1 0 0 0,-8 18-215 0 0,14-38 57 0 0,-1-1 0 0 0,1 1 0 0 0,0-1 0 0 0,-1 1 0 0 0,1-1 0 0 0,-1 1-1 0 0,1-1 1 0 0,-1 0 0 0 0,0 1 0 0 0,0-1 0 0 0,1 0 0 0 0,-1 1 0 0 0,0-1 0 0 0,0 0 0 0 0,0 0-1 0 0,0 0 1 0 0,0 0 0 0 0,-1 0 0 0 0,1 0 0 0 0,0 0 0 0 0,0 0 0 0 0,-1-1 0 0 0,1 1 0 0 0,-1 0-1 0 0,1-1 1 0 0,0 1 0 0 0,-1-1 0 0 0,1 1 0 0 0,-1-1 0 0 0,1 0 0 0 0,-1 0 0 0 0,1 0-1 0 0,-1 0 1 0 0,1 0 0 0 0,-1 0 0 0 0,1 0 0 0 0,-1 0 0 0 0,1 0 0 0 0,-1-1 0 0 0,1 1 0 0 0,-1-1-1 0 0,1 1 1 0 0,-1-1 0 0 0,1 1 0 0 0,0-1 0 0 0,-1 0 0 0 0,1 0 0 0 0,0 0 0 0 0,0 0 0 0 0,0 0-1 0 0,-1 0 1 0 0,1 0 0 0 0,0 0 0 0 0,0 0 0 0 0,0 0 0 0 0,1 0 0 0 0,-1-1 0 0 0,0 1-57 0 0,-2-15 33 0 0,1-1 0 0 0,0 1 0 0 0,2 0 1 0 0,0-1-1 0 0,0 1 0 0 0,1 0 0 0 0,2-1 1 0 0,-1 1-1 0 0,2 0 0 0 0,0 0 0 0 0,1 0 1 0 0,0 1-1 0 0,2 0 0 0 0,6-14-33 0 0,-9 19 21 0 0,19-48-11 0 0,3 1 0 0 0,2 0 0 0 0,2 3 0 0 0,3 0-1 0 0,2 2 1 0 0,2 2 0 0 0,2 1 0 0 0,2 2-1 0 0,24-18-9 0 0,-59 59 19 0 0,1-1 0 0 0,0 2 0 0 0,0-1 0 0 0,0 1 0 0 0,1 0 0 0 0,-1 1 0 0 0,1-1 0 0 0,0 2 0 0 0,0-1 0 0 0,1 1 0 0 0,-1 0-1 0 0,1 1 1 0 0,0 0 0 0 0,0 0 0 0 0,-1 1 0 0 0,1 0-19 0 0,-6 3 13 0 0,0 1 0 0 0,0-1 1 0 0,-1 1-1 0 0,1 0 0 0 0,-1 0 0 0 0,1 0 0 0 0,-1 0 1 0 0,0 0-1 0 0,-1 0 0 0 0,1 1 0 0 0,0-1 0 0 0,-1 0 0 0 0,0 1 1 0 0,0 0-1 0 0,0-1 0 0 0,0 1 0 0 0,0 0 0 0 0,-1-1 0 0 0,0 1 1 0 0,1 0-1 0 0,-2-1 0 0 0,1 1 0 0 0,0 0 0 0 0,-1 0 0 0 0,1-1 1 0 0,-1 1-1 0 0,-1 2-13 0 0,2-2 18 0 0,-5 25 28 0 0,-2 0 0 0 0,0 0 0 0 0,-2-1 0 0 0,-2 0 0 0 0,0-1 0 0 0,-1 0 0 0 0,-2-1 0 0 0,-1 0 1 0 0,-1-1-1 0 0,-1-1 0 0 0,-5 5-46 0 0,0 4-17 0 0,9-13-176 0 0,-1 0 0 0 0,-1-1 0 0 0,-1 0 0 0 0,0-1 0 0 0,-1-1 0 0 0,-18 14 193 0 0,-36 1-7191 0 0,56-31-1219 0 0,13-1 4877 0 0</inkml:trace>
  <inkml:trace contextRef="#ctx0" brushRef="#br0" timeOffset="509.787">445 611 0 0 0,'0'0'575'0'0,"0"0"1114"0"0,0 0 435 0 0,0 0 187 0 0,0 0 63 0 0,0 0-218 0 0,33-7-376 0 0,105-23-335 0 0,-59-3 313 0 0,-63 22-1321 0 0,16-9-50 0 0,-2-2 0 0 0,0-1 0 0 0,-1-1 1 0 0,-1-2-1 0 0,-2-1 0 0 0,-1-1 0 0 0,-1-1 0 0 0,-1-1 1 0 0,16-27-388 0 0,-34 46 61 0 0,1 1 1 0 0,-2-1-1 0 0,1 0 0 0 0,-2 0 1 0 0,1 0-1 0 0,-1 0 1 0 0,-1-1-1 0 0,0 1 1 0 0,-1-1-1 0 0,0 1 0 0 0,-1-1 1 0 0,0 0-1 0 0,0 1 1 0 0,-2-2-62 0 0,2 10-10 0 0,-1 0 1 0 0,0 0 0 0 0,0 0-1 0 0,0 0 1 0 0,-1 0 0 0 0,1 0-1 0 0,-1 0 1 0 0,1 1 0 0 0,-1-1-1 0 0,0 0 1 0 0,0 1 0 0 0,0 0-1 0 0,0-1 1 0 0,-1 1-1 0 0,1 0 1 0 0,-1 0 0 0 0,1 0-1 0 0,-1 0 1 0 0,0 1 0 0 0,0-1-1 0 0,1 1 1 0 0,-1-1 0 0 0,0 1-1 0 0,0 0 1 0 0,-1 0-1 0 0,1 1 1 0 0,0-1 0 0 0,0 1-1 0 0,0-1 1 0 0,0 1 0 0 0,-2 0 9 0 0,-2 0-40 0 0,-1-1 1 0 0,1 2 0 0 0,0-1 0 0 0,-1 1 0 0 0,1 0-1 0 0,0 0 1 0 0,0 1 0 0 0,0 0 0 0 0,0 0-1 0 0,0 1 1 0 0,0 0 0 0 0,1 0 0 0 0,-3 2 39 0 0,3-2-20 0 0,-1 1 0 0 0,0 0-1 0 0,1 0 1 0 0,0 1 0 0 0,0-1 0 0 0,0 1 0 0 0,1 1 0 0 0,-1-1 0 0 0,1 1 0 0 0,1 0 0 0 0,-1 0 0 0 0,1 0 0 0 0,0 1 0 0 0,0-1 0 0 0,1 1 0 0 0,0 0 0 0 0,0 0 0 0 0,0 0 0 0 0,1 1 0 0 0,0-1 0 0 0,1 1 0 0 0,0-1-1 0 0,0 1 1 0 0,0-1 0 0 0,1 1 0 0 0,0 0 0 0 0,1-1 0 0 0,0 3 20 0 0,4-4-8 0 0,-1 0 1 0 0,2 0-1 0 0,-1-1 0 0 0,0 0 1 0 0,1 0-1 0 0,0 0 0 0 0,1 0 0 0 0,-1-1 1 0 0,1 0-1 0 0,-1 0 0 0 0,1-1 0 0 0,0 0 1 0 0,0 0-1 0 0,1-1 0 0 0,-1 0 0 0 0,1 0 1 0 0,-1-1-1 0 0,1 1 0 0 0,-1-2 1 0 0,7 1 6 0 0,35 4 100 0 0,-1-3-1 0 0,1-2 1 0 0,0-2-1 0 0,-1-2 1 0 0,0-2-1 0 0,5-3-98 0 0,22 1 459 0 0,-77 39 188 0 0,-78 126-805 0 0,66-106-2973 0 0,18-35-1908 0 0,7-6-4609 0 0,-7-9 6450 0 0</inkml:trace>
  <inkml:trace contextRef="#ctx0" brushRef="#br0" timeOffset="847.729">1498 420 1408 0 0,'0'0'4260'0'0,"0"0"-2758"0"0,0 0-530 0 0,0 0 473 0 0,0 0 349 0 0,0 0 111 0 0,0 0-100 0 0,0 0-184 0 0,0 0-210 0 0,0 0-207 0 0,36-6-225 0 0,110-19-230 0 0,-142 25-694 0 0,1-1-1 0 0,0 1 0 0 0,-1-1 1 0 0,1 0-1 0 0,-1-1 0 0 0,1 1 1 0 0,-1-1-1 0 0,0 0 0 0 0,1 0 1 0 0,-1 0-1 0 0,0 0 1 0 0,0-1-1 0 0,-1 0 0 0 0,1 0 1 0 0,0 0-1 0 0,2-3-54 0 0,6-6 186 0 0,-2 6-91 0 0,-1-1 0 0 0,0 0 0 0 0,0-1 0 0 0,0 0 1 0 0,-1-1-1 0 0,0 1 0 0 0,-1-1 0 0 0,0-1 0 0 0,0 1 0 0 0,-1-1 0 0 0,0-1 0 0 0,-1 1 0 0 0,0-1 0 0 0,-1 0 0 0 0,0 0 0 0 0,-1 0 0 0 0,0 0 0 0 0,0-1 0 0 0,-2 1 0 0 0,2-10-95 0 0,-4 18-15 0 0,0-1 1 0 0,0 1 0 0 0,0 0-1 0 0,0 0 1 0 0,-1 0 0 0 0,1 0-1 0 0,-1 0 1 0 0,0 0 0 0 0,0 1-1 0 0,0-1 1 0 0,0 0 0 0 0,0 1-1 0 0,0 0 1 0 0,-1-1 0 0 0,1 1-1 0 0,-1 0 1 0 0,0 0 0 0 0,1 0-1 0 0,-1 1 1 0 0,0-1 0 0 0,0 1-1 0 0,0-1 1 0 0,0 1-1 0 0,-1 0 1 0 0,1 0 0 0 0,0 1-1 0 0,0-1 1 0 0,-1 1 0 0 0,-1-1 14 0 0,-101-1-699 0 0,91 5 649 0 0,1 1 0 0 0,-1 0 0 0 0,1 1 1 0 0,0 1-1 0 0,1 0 0 0 0,-1 1 0 0 0,1 0 0 0 0,1 1 0 0 0,-1 0 0 0 0,1 1 1 0 0,1 1-1 0 0,0 0 0 0 0,0 0 0 0 0,1 1 0 0 0,0 0 0 0 0,1 1 1 0 0,0 0-1 0 0,1 1 0 0 0,0 0 0 0 0,1 0 0 0 0,0 0 0 0 0,2 1 0 0 0,-1 0 1 0 0,-2 11 49 0 0,6-19-24 0 0,0 0 1 0 0,0 1 0 0 0,0-1 0 0 0,1 0 0 0 0,0 1-1 0 0,0-1 1 0 0,0 1 0 0 0,1-1 0 0 0,0 1 0 0 0,1 0-1 0 0,-1-1 1 0 0,1 1 0 0 0,0-1 0 0 0,1 0 0 0 0,-1 1 0 0 0,1-1-1 0 0,1 0 1 0 0,-1 0 0 0 0,1 0 0 0 0,0 0 0 0 0,1 0-1 0 0,-1-1 1 0 0,1 0 0 0 0,0 1 0 0 0,0-1 0 0 0,1-1-1 0 0,-1 1 1 0 0,6 3 23 0 0,4 0-53 0 0,1-1 1 0 0,0-1-1 0 0,0 0 0 0 0,1-1 1 0 0,0-1-1 0 0,-1-1 0 0 0,2 0 1 0 0,-1-1-1 0 0,0 0 0 0 0,0-1 0 0 0,0-1 1 0 0,1-1-1 0 0,-1 0 53 0 0,-5 1-50 0 0,8-2-320 0 0,1 0 0 0 0,-1-1 0 0 0,0 0-1 0 0,0-2 1 0 0,-1 0 0 0 0,1-1 0 0 0,-1-1-1 0 0,-1-1 1 0 0,3-2 370 0 0,95-54-10253 0 0,-89 47 6196 0 0,-9 5 1383 0 0</inkml:trace>
  <inkml:trace contextRef="#ctx0" brushRef="#br0" timeOffset="1104.722">2166 129 2601 0 0,'0'0'2200'0'0,"0"0"-850"0"0,0 0-251 0 0,0 0 122 0 0,0 0 90 0 0,0 0 5 0 0,0 0-130 0 0,0 0-191 0 0,0 0-95 0 0,0 0-48 0 0,-1 32-20 0 0,-7 103-5 0 0,15 17 1943 0 0,-2-126-2475 0 0,-5-24-237 0 0,0 1-1 0 0,1-1 1 0 0,-1 0 0 0 0,1 0-1 0 0,-1 0 1 0 0,1 0 0 0 0,0 0-1 0 0,0 0 1 0 0,0 0 0 0 0,0-1-1 0 0,0 1 1 0 0,0 0 0 0 0,1 0-1 0 0,-1-1 1 0 0,1 1 0 0 0,-1-1 0 0 0,1 1-1 0 0,-1-1 1 0 0,1 0 0 0 0,0 1-1 0 0,0-1 1 0 0,0 0 0 0 0,-1 0-1 0 0,1 0 1 0 0,0-1 0 0 0,0 1-1 0 0,0 0 1 0 0,1-1 0 0 0,-1 1-1 0 0,0-1 1 0 0,0 0 0 0 0,0 0 0 0 0,0 0-1 0 0,0 0 1 0 0,0 0 0 0 0,1 0-1 0 0,-1 0 1 0 0,0-1 0 0 0,0 1-1 0 0,0-1 1 0 0,0 1 0 0 0,0-1-1 0 0,0 0 1 0 0,0 0 0 0 0,0 0-1 0 0,0 0 1 0 0,-1 0 0 0 0,1-1-1 0 0,0 1 1 0 0,-1 0 0 0 0,2-2-58 0 0,21-20 430 0 0,-2 0 0 0 0,0-1 0 0 0,-2-2 0 0 0,-1 0 1 0 0,9-16-431 0 0,39-51 588 0 0,28-47-973 0 0,-87 121-1965 0 0,-8 12-1950 0 0,1 0-5070 0 0,-1 7 339 0 0</inkml:trace>
  <inkml:trace contextRef="#ctx0" brushRef="#br0" timeOffset="1351.862">2827 177 15803 0 0,'0'0'817'0'0,"0"0"-553"0"0,0 0-104 0 0,0 0 32 0 0,0 0-24 0 0,0 0-56 0 0,0 0-88 0 0,0 0-112 0 0,0 0-104 0 0,-40 191-48 0 0,49-183-120 0 0,-3-5-249 0 0,3 1-407 0 0,-2-4-712 0 0,-3 0-1249 0 0,3 0-1728 0 0,-3-4-920 0 0</inkml:trace>
  <inkml:trace contextRef="#ctx0" brushRef="#br0" timeOffset="1803.341">3122 41 12771 0 0,'0'0'1636'0'0,"0"0"-528"0"0,0 0-89 0 0,0 0 180 0 0,0 0 68 0 0,0 0-95 0 0,0 0-277 0 0,0 0-251 0 0,0 0-186 0 0,0 0-161 0 0,0 0-121 0 0,0 0-93 0 0,0 0-23 0 0,-11 7-19 0 0,-32 26-17 0 0,39-29-25 0 0,1 0-1 0 0,0 1 0 0 0,0-1 1 0 0,0 1-1 0 0,0 0 1 0 0,1-1-1 0 0,-1 1 0 0 0,1 0 1 0 0,1 1-1 0 0,-1-1 1 0 0,1 0-1 0 0,0 0 0 0 0,0 1 1 0 0,0-1-1 0 0,1 1 1 0 0,-1-1-1 0 0,2 3 2 0 0,-2-1-11 0 0,0 1 15 0 0,0-1 0 0 0,1 1 0 0 0,0-1 0 0 0,0 0 0 0 0,0 1 0 0 0,1-1 0 0 0,0 1 0 0 0,1-1 0 0 0,-1 0 0 0 0,1 0 0 0 0,1 0 0 0 0,-1 0 0 0 0,1 0 0 0 0,1 0 0 0 0,-1-1 0 0 0,1 0 0 0 0,0 1 0 0 0,1-1 0 0 0,-1-1 0 0 0,1 1 0 0 0,0-1 0 0 0,1 0 0 0 0,-1 0 0 0 0,1 0 0 0 0,0-1 1 0 0,0 0-1 0 0,1 0 0 0 0,-1 0 0 0 0,1-1 0 0 0,-1 0 0 0 0,1 0 0 0 0,0-1 0 0 0,1 0 0 0 0,-1 0 0 0 0,0 0 0 0 0,5-1-4 0 0,29-11 379 0 0,-33 5-282 0 0,-1 0 0 0 0,0 0 0 0 0,-1-1 0 0 0,1 0 0 0 0,-1-1 0 0 0,-1 0 0 0 0,1 1 0 0 0,-1-2 0 0 0,0 1 0 0 0,0-1 0 0 0,-1 1 0 0 0,0-1 0 0 0,-1 0 0 0 0,0-1 0 0 0,0 1-1 0 0,-1 0 1 0 0,0-1 0 0 0,1-8-97 0 0,-2 8-26 0 0,0 1-1 0 0,-1-1 0 0 0,0 1 0 0 0,0-1 0 0 0,-1 1 1 0 0,0 0-1 0 0,-1-1 0 0 0,0 1 0 0 0,0 0 1 0 0,-1 0-1 0 0,0 0 0 0 0,0 0 0 0 0,-1 0 0 0 0,0 1 1 0 0,0 0-1 0 0,-1-1 0 0 0,0 2 0 0 0,0-1 0 0 0,0 1 1 0 0,-1-1-1 0 0,0 1 0 0 0,-1 1 0 0 0,1-1 1 0 0,-3 0 26 0 0,-72-22-2832 0 0,52 29-984 0 0,3 6-3771 0 0,16-3-2617 0 0</inkml:trace>
  <inkml:trace contextRef="#ctx0" brushRef="#br0" timeOffset="2052.442">3466 155 7706 0 0,'0'0'1823'0'0,"0"0"-502"0"0,0 0-198 0 0,0 0-87 0 0,0 0-101 0 0,0 0-117 0 0,0 0-141 0 0,0 0-125 0 0,0 0-119 0 0,0 0-113 0 0,0 0-79 0 0,0 0-52 0 0,4 27-5 0 0,12 84-10 0 0,13-47 466 0 0,-22-57-453 0 0,-3-4-46 0 0,-1 0 0 0 0,1-1 0 0 0,0 1 0 0 0,0-1 0 0 0,1 0 0 0 0,-1 0 0 0 0,0 0 0 0 0,1-1 0 0 0,-1 1 0 0 0,1-1 0 0 0,-1 0 0 0 0,1-1 0 0 0,0 1 0 0 0,-1-1 0 0 0,1 0 0 0 0,0 0 0 0 0,-1 0 0 0 0,1-1 0 0 0,0 1 0 0 0,-1-1 0 0 0,1 0 0 0 0,-1-1 0 0 0,1 1 0 0 0,-1-1 0 0 0,0 0 0 0 0,1 0 0 0 0,-1 0 0 0 0,0 0 0 0 0,0-1 0 0 0,-1 0 0 0 0,1 0 0 0 0,0 0 0 0 0,-1 0 0 0 0,0 0 0 0 0,0-1 0 0 0,0 1 0 0 0,1-2-141 0 0,62-97 959 0 0,-43 55-4013 0 0,-2 4-5948 0 0,-17 32 900 0 0</inkml:trace>
  <inkml:trace contextRef="#ctx0" brushRef="#br0" timeOffset="2390.414">4282 0 15355 0 0,'0'0'1390'0'0,"0"0"-581"0"0,0 0-232 0 0,0 0-7 0 0,0 0-31 0 0,0 0-80 0 0,0 0-128 0 0,0 0-94 0 0,0 0-56 0 0,0 0-42 0 0,0 0-80 0 0,0 0-51 0 0,0 0-40 0 0,-25 13-40 0 0,-72 40-36 0 0,71-29-99 0 0,35-16 37 0 0,-7-7 139 0 0,123 95-9 0 0,-120-91 143 0 0,-1-1-1 0 0,-1 1 1 0 0,1 0 0 0 0,-1 0 0 0 0,0 1 0 0 0,0-1 0 0 0,0 0 0 0 0,-1 1 0 0 0,1 0 0 0 0,-2 0 0 0 0,1 0 0 0 0,0 0 0 0 0,-1 0-1 0 0,0 0 1 0 0,-1 0 0 0 0,1 0 0 0 0,-1 0 0 0 0,-1 0 0 0 0,1 0 0 0 0,-1 0 0 0 0,0 0 0 0 0,0 0 0 0 0,-1 0 0 0 0,1 0 0 0 0,-1 0-1 0 0,-1 0 1 0 0,1-1 0 0 0,-1 1 0 0 0,0-1 0 0 0,0 0 0 0 0,-1 0 0 0 0,1 0 0 0 0,-1 0 0 0 0,0 0 0 0 0,-4 2-103 0 0,1-1-58 0 0,-1 0 0 0 0,0 0 0 0 0,-1-1 0 0 0,1 0 0 0 0,-1-1 0 0 0,0 0 0 0 0,0 0 0 0 0,-1-1 0 0 0,1 0 0 0 0,-1 0 0 0 0,1-1 0 0 0,-11 1 58 0 0,-37-12-10396 0 0,49 5 1957 0 0</inkml:trace>
</inkml:ink>
</file>

<file path=ppt/ink/ink3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2.2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70 6993 0 0,'0'0'4292'0'0,"0"0"-2153"0"0,0 0-876 0 0,0 0-199 0 0,0 0-67 0 0,0 0-144 0 0,0 0-235 0 0,0 0-232 0 0,0 0-138 0 0,0 0-48 0 0,0 0 10 0 0,0 0 47 0 0,1 11 23 0 0,2 294 803 0 0,-23-140-1006 0 0,10-86 86 0 0,23-91 400 0 0,-1-5-594 0 0,2 1 0 0 0,0 1 0 0 0,0 0 0 0 0,1 1 0 0 0,1 0 0 0 0,1 2 0 0 0,0 0 0 0 0,0 0 0 0 0,1 2 0 0 0,1 0 0 0 0,0 1 0 0 0,0 1 0 0 0,4 0 31 0 0,82-9-346 0 0,-102 17 335 0 0,1 1-1 0 0,-1 0 1 0 0,0-1 0 0 0,0 1-1 0 0,1 0 1 0 0,-1 1 0 0 0,0-1-1 0 0,0 1 1 0 0,0-1-1 0 0,0 1 1 0 0,-1 0 0 0 0,1 0-1 0 0,0 0 1 0 0,-1 0 0 0 0,1 1-1 0 0,-1-1 1 0 0,0 1 0 0 0,0-1-1 0 0,0 1 1 0 0,0 0 0 0 0,0 0-1 0 0,-1 0 1 0 0,1 0 0 0 0,-1 0-1 0 0,0 0 1 0 0,0 0-1 0 0,0 1 1 0 0,0-1 0 0 0,0 0-1 0 0,-1 2 12 0 0,2 5 34 0 0,0 0 0 0 0,-1 0 0 0 0,-1 0 0 0 0,0 0 0 0 0,0 0 0 0 0,-1 0 0 0 0,0 0 0 0 0,-1 0 0 0 0,0 0 0 0 0,-1-1 0 0 0,0 1 0 0 0,0-1 0 0 0,-1 1 0 0 0,0-1 1 0 0,-1 0-1 0 0,-2 3-34 0 0,0-1-27 0 0,-2 1 0 0 0,1-1 1 0 0,-1-1-1 0 0,-1 0 1 0 0,0 0-1 0 0,0-1 1 0 0,-1 0-1 0 0,0-1 1 0 0,-1 0-1 0 0,1-1 1 0 0,-2-1-1 0 0,1 1 0 0 0,-1-2 1 0 0,0 0-1 0 0,0 0 1 0 0,0-1-1 0 0,-1-1 1 0 0,1 0-1 0 0,-1-1 1 0 0,0 0-1 0 0,-12-1 27 0 0,26-1-9 0 0,-74-11-2279 0 0,42-27-3183 0 0,26 3-3282 0 0,6 23 4691 0 0</inkml:trace>
  <inkml:trace contextRef="#ctx0" brushRef="#br0" timeOffset="269.417">726 0 13691 0 0,'0'0'947'0'0,"0"0"-263"0"0,0 0-77 0 0,0 0 228 0 0,0 0 179 0 0,0 0 3 0 0,0 0-129 0 0,0 0-149 0 0,0 0-131 0 0,0 0-100 0 0,-4 34-109 0 0,-12 110-110 0 0,2-1 155 0 0,-4 61-495 0 0,15-66-5700 0 0,5-125 1773 0 0,5-2-3735 0 0,-5-9 2536 0 0</inkml:trace>
  <inkml:trace contextRef="#ctx0" brushRef="#br0" timeOffset="620.074">855 652 7162 0 0,'0'0'1406'0'0,"0"0"-555"0"0,0 0 27 0 0,0 0 373 0 0,0 0 350 0 0,0 0 116 0 0,0 0-118 0 0,0 0-200 0 0,0 0-212 0 0,0 0-195 0 0,0 0-155 0 0,34 2-131 0 0,106 5-143 0 0,-136-6-528 0 0,0-1 0 0 0,0 0 0 0 0,-1 0 1 0 0,1 0-1 0 0,0 0 0 0 0,0-1 0 0 0,0 0 1 0 0,0 1-1 0 0,-1-1 0 0 0,1-1 0 0 0,0 1 1 0 0,-1 0-1 0 0,1-1 0 0 0,-1 0 0 0 0,1 0 1 0 0,-1 0-1 0 0,0 0 0 0 0,0 0 0 0 0,0-1 1 0 0,2-1-36 0 0,5-5 148 0 0,0 2-87 0 0,-1-1 0 0 0,1 0 0 0 0,-1 0 0 0 0,-1-1-1 0 0,1 0 1 0 0,-2 0 0 0 0,1-1 0 0 0,-1 0 0 0 0,-1 0-1 0 0,0-1 1 0 0,0 0 0 0 0,-1 0 0 0 0,0 0 0 0 0,-1-1-1 0 0,0 1 1 0 0,-1-1 0 0 0,-1 0 0 0 0,0 0 0 0 0,0 0 0 0 0,-1-10-61 0 0,-2 17-98 0 0,-1 1 1 0 0,0-1 0 0 0,0 1 0 0 0,0 0 0 0 0,0 0 0 0 0,-1-1 0 0 0,0 1-1 0 0,0 1 1 0 0,0-1 0 0 0,0 0 0 0 0,0 1 0 0 0,-1 0 0 0 0,0 0-1 0 0,0 0 1 0 0,0 0 0 0 0,0 0 0 0 0,0 1 0 0 0,0 0 0 0 0,-1-1 0 0 0,1 2-1 0 0,-1-1 1 0 0,1 1 0 0 0,-1-1 0 0 0,0 1 0 0 0,1 0 0 0 0,-1 1 0 0 0,0-1-1 0 0,0 1 1 0 0,0 0 0 0 0,0 0 0 0 0,1 1 0 0 0,-1-1 0 0 0,0 1 0 0 0,0 0-1 0 0,1 1 1 0 0,-1-1 0 0 0,0 1 0 0 0,-2 1 97 0 0,-7 3-377 0 0,-1 1 0 0 0,1 0 0 0 0,0 1 0 0 0,0 1-1 0 0,1 0 1 0 0,0 1 0 0 0,1 1 0 0 0,0 0 0 0 0,0 0 0 0 0,2 1 0 0 0,-1 0 0 0 0,1 1-1 0 0,1 0 1 0 0,-4 9 377 0 0,9-16-469 0 0,0 1 0 0 0,1 0-1 0 0,0 0 1 0 0,1-1 0 0 0,-1 2-1 0 0,1-1 1 0 0,0 0-1 0 0,1 0 1 0 0,0 1 0 0 0,0-1-1 0 0,1 0 1 0 0,-1 1 0 0 0,2-1-1 0 0,-1 1 1 0 0,1-1 0 0 0,0 0-1 0 0,1 1 1 0 0,-1-1 0 0 0,1 0-1 0 0,1 0 1 0 0,0 0 0 0 0,0 0-1 0 0,0 0 1 0 0,1-1 0 0 0,-1 0-1 0 0,2 1 1 0 0,-1-1 0 0 0,1-1-1 0 0,0 1 1 0 0,0-1 469 0 0,13 10-1020 0 0,-5-7 873 0 0</inkml:trace>
  <inkml:trace contextRef="#ctx0" brushRef="#br0" timeOffset="1102.242">1350 806 11178 0 0,'0'0'1422'0'0,"0"0"-340"0"0,0 0 26 0 0,0 0 121 0 0,0 0-31 0 0,0 0-140 0 0,0 0-146 0 0,0 0-108 0 0,0 0-81 0 0,0 0-70 0 0,0 0-85 0 0,35-30-113 0 0,105-96-89 0 0,-63 55 142 0 0,23-7-35 0 0,-99 78-490 0 0,-1 0 0 0 0,1-1 0 0 0,-1 1 1 0 0,1 0-1 0 0,0 0 0 0 0,-1-1 0 0 0,1 1 0 0 0,-1 0 0 0 0,1 0 0 0 0,0 0 0 0 0,-1 0 0 0 0,1 0 0 0 0,-1 0 1 0 0,1 0-1 0 0,0 0 0 0 0,-1 0 0 0 0,1 0 0 0 0,-1 0 0 0 0,1 0 0 0 0,0 0 0 0 0,-1 0 0 0 0,1 1 1 0 0,-1-1-1 0 0,1 0 0 0 0,-1 0 0 0 0,1 1 0 0 0,-1-1 0 0 0,1 0 0 0 0,-1 1 0 0 0,1-1 0 0 0,-1 1 1 0 0,1-1-1 0 0,-1 0 0 0 0,1 1 0 0 0,-1-1 0 0 0,0 1 0 0 0,1-1 0 0 0,-1 1 0 0 0,0-1 0 0 0,1 1 0 0 0,-1 0 1 0 0,0-1-1 0 0,0 1 0 0 0,0-1 0 0 0,0 1 0 0 0,1-1 0 0 0,-1 1 0 0 0,0 0 0 0 0,0-1 0 0 0,0 1 1 0 0,0-1-1 0 0,0 1 0 0 0,0 0 0 0 0,-1-1 0 0 0,1 1 17 0 0,1 48-200 0 0,-2-35 245 0 0,1-13-35 0 0,0 0 1 0 0,0 1 0 0 0,0-1-1 0 0,0 0 1 0 0,1 1 0 0 0,-1-1-1 0 0,0 0 1 0 0,1 0 0 0 0,-1 1-1 0 0,1-1 1 0 0,-1 0 0 0 0,1 0-1 0 0,-1 0 1 0 0,1 0-1 0 0,0 0 1 0 0,0 0 0 0 0,0 0-1 0 0,0 0 1 0 0,0 0 0 0 0,-1 0-1 0 0,2 0 1 0 0,-1 0 0 0 0,0-1-1 0 0,0 1 1 0 0,0 0-1 0 0,0-1 1 0 0,0 1 0 0 0,0-1-1 0 0,1 1 1 0 0,-1-1 0 0 0,0 0-1 0 0,1 1 1 0 0,-1-1 0 0 0,0 0-1 0 0,0 0 1 0 0,1 0 0 0 0,-1 0-1 0 0,0 0 1 0 0,1 0-1 0 0,-1 0 1 0 0,0-1 0 0 0,0 1-1 0 0,1 0 1 0 0,-1-1 0 0 0,0 1-1 0 0,1-1-10 0 0,142-61 842 0 0,-118 52-770 0 0,-20 7-66 0 0,1 0 0 0 0,-1 0 0 0 0,1 1 0 0 0,0 0-1 0 0,0 0 1 0 0,0 1 0 0 0,0-1 0 0 0,0 1 0 0 0,0 1 0 0 0,0 0 0 0 0,1 0-1 0 0,1 0-4 0 0,27 55-42 0 0,29 26-356 0 0,-48-70-1073 0 0,-10-9-1918 0 0,-1 3-4839 0 0,-4-5-1409 0 0</inkml:trace>
  <inkml:trace contextRef="#ctx0" brushRef="#br0" timeOffset="1799.24">879 711 0 0 0,'0'0'976'0'0,"0"0"31"0"0,0 0 20 0 0,-6-14 3997 0 0,6 13-3715 0 0,0 1-142 0 0,0 0-167 0 0,0 0-151 0 0,0 0-76 0 0,2 4 6850 0 0,-1 10-5195 0 0,0 4-2473 0 0,3-14 119 0 0,0 0 0 0 0,1 0 0 0 0,-1-1 0 0 0,1 0-1 0 0,-1 0 1 0 0,1 0 0 0 0,0 0 0 0 0,0-1 0 0 0,0 1 0 0 0,0-1 0 0 0,1-1-1 0 0,-1 1 1 0 0,1-1 0 0 0,-1 0 0 0 0,1 0 0 0 0,-1 0 0 0 0,1-1-1 0 0,-1 0 1 0 0,3 0-74 0 0,32 1 42 0 0,0-2-1 0 0,1-1 1 0 0,-1-2-1 0 0,0-2 1 0 0,0-1 0 0 0,0-3-42 0 0,-17 8-656 0 0,-6 0-2877 0 0,-7-1-4722 0 0,-8 2-3540 0 0</inkml:trace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3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0.7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99 1408 0 0,'0'0'2047'0'0,"0"0"-873"0"0,0 0-493 0 0,0 0-108 0 0,0 0 168 0 0,0 0 291 0 0,0 0 215 0 0,0 0 36 0 0,0 0-125 0 0,0 0-205 0 0,0 0-223 0 0,1 34-162 0 0,6 110-149 0 0,-1 14 167 0 0,13 176-820 0 0,-18-303-221 0 0,2 23-1034 0 0,2-21-3767 0 0,-3-33-1988 0 0,-2-4 7330 0 0,-2-3-94 0 0</inkml:trace>
  <inkml:trace contextRef="#ctx0" brushRef="#br0" timeOffset="258.769">1 331 0 0 0,'0'0'1370'0'0,"0"0"123"0"0,0 0 130 0 0,0 0 79 0 0,0 0 5 0 0,0 0-121 0 0,0 0-253 0 0,0 0-226 0 0,0 0-201 0 0,23-33-194 0 0,75-102-177 0 0,-44 89-103 0 0,-34 39-282 0 0,1 1 1 0 0,-1 0 0 0 0,1 2 0 0 0,0 0-1 0 0,0 1 1 0 0,1 1 0 0 0,-1 2-1 0 0,12 0-150 0 0,-27 1 28 0 0,1 1-1 0 0,-1 0 0 0 0,1 0 0 0 0,-1 0 0 0 0,0 1 0 0 0,0 0 1 0 0,0 0-1 0 0,0 1 0 0 0,-1 0 0 0 0,1 0 0 0 0,-1 0 1 0 0,0 0-1 0 0,0 1 0 0 0,0 0 0 0 0,-1 0 0 0 0,0 0 1 0 0,0 1-1 0 0,0-1 0 0 0,0 1 0 0 0,-1 0 0 0 0,0 0 0 0 0,0 0 1 0 0,-1 0-1 0 0,0 1 0 0 0,0-1 0 0 0,0 1 0 0 0,-1-1 1 0 0,0 1-1 0 0,0 0 0 0 0,-1 0 0 0 0,0-1 0 0 0,0 1 1 0 0,0 0-1 0 0,-1 0 0 0 0,0-1 0 0 0,0 1 0 0 0,-1-1 0 0 0,0 1 1 0 0,0-1-1 0 0,0 1 0 0 0,-1-1 0 0 0,0 0 0 0 0,0 0 1 0 0,-3 3-28 0 0,-3 8 57 0 0,-1-1 0 0 0,-1 0 0 0 0,0-1 0 0 0,-1-1 0 0 0,-1 0 1 0 0,0 0-1 0 0,-1-1 0 0 0,0-1 0 0 0,-1 0 0 0 0,0-1 0 0 0,-1-1 1 0 0,0 0-1 0 0,-1-1 0 0 0,0-1 0 0 0,-17 6-57 0 0,0-10-1810 0 0,26-10-1675 0 0,6-5-3449 0 0,2 6 1398 0 0</inkml:trace>
  <inkml:trace contextRef="#ctx0" brushRef="#br0" timeOffset="719.904">582 489 1768 0 0,'0'0'2264'0'0,"0"0"-772"0"0,0 0-113 0 0,0 0 312 0 0,0 0 195 0 0,0 0-34 0 0,0 0-284 0 0,0 0-343 0 0,0 0-259 0 0,32-26-225 0 0,99-84-173 0 0,-28 0 559 0 0,-100 106-1081 0 0,6-4 12 0 0,0-1 1 0 0,-1 0-1 0 0,-1 0 0 0 0,1-1 1 0 0,-1 0-1 0 0,-1 0 1 0 0,0-1-1 0 0,-1 0 0 0 0,1 0 1 0 0,-2 0-1 0 0,0 0 1 0 0,0-1-1 0 0,-1 0 0 0 0,-1 1 1 0 0,0-1-1 0 0,0 0 1 0 0,-1-12-59 0 0,-3 22-102 0 0,0-1 1 0 0,0 0 0 0 0,0 1-1 0 0,-1-1 1 0 0,1 1 0 0 0,-1-1 0 0 0,0 1-1 0 0,0 0 1 0 0,1 0 0 0 0,-1 1 0 0 0,0-1-1 0 0,-1 0 1 0 0,1 1 0 0 0,0 0-1 0 0,0 0 1 0 0,-1 0 0 0 0,1 0 0 0 0,0 0-1 0 0,-1 1 1 0 0,1 0 0 0 0,-1-1 0 0 0,1 1-1 0 0,-1 0 1 0 0,1 1 0 0 0,0-1-1 0 0,-1 1 1 0 0,1-1 0 0 0,-1 1 0 0 0,1 0-1 0 0,0 0 1 0 0,0 1 0 0 0,-2 0 101 0 0,-2 1-36 0 0,0 0 0 0 0,1 1 1 0 0,0 0-1 0 0,0 0 0 0 0,0 1 1 0 0,0-1-1 0 0,1 1 0 0 0,0 1 1 0 0,0-1-1 0 0,0 1 0 0 0,1-1 1 0 0,-1 2-1 0 0,2-1 0 0 0,-1 0 1 0 0,0 1-1 0 0,1-1 0 0 0,1 1 0 0 0,-1 0 1 0 0,1 0-1 0 0,0 0 0 0 0,0 0 1 0 0,1 0-1 0 0,0 1 0 0 0,1-1 1 0 0,-1 6 35 0 0,4-8 65 0 0,0 0 0 0 0,0 0 0 0 0,1 0-1 0 0,0-1 1 0 0,0 1 0 0 0,0-1 0 0 0,0 0 0 0 0,0 0 0 0 0,1-1 0 0 0,0 1 0 0 0,0-1 0 0 0,0 0 0 0 0,0 0 0 0 0,0-1 0 0 0,0 0 0 0 0,1 0 0 0 0,-1 0 0 0 0,1 0 0 0 0,0-1 0 0 0,-1 0 0 0 0,3 0-65 0 0,64 14 539 0 0,-52-13-374 0 0,-1 2 0 0 0,0 0 1 0 0,0 1-1 0 0,0 1 0 0 0,0 1 0 0 0,-1 0 0 0 0,2 3-165 0 0,-16-6 0 0 0,0 1 1 0 0,0-1-1 0 0,0 1 1 0 0,-1 0-1 0 0,1 1 1 0 0,-1-1-1 0 0,-1 0 1 0 0,1 1-1 0 0,-1 0 1 0 0,0-1-1 0 0,0 1 1 0 0,0 0-1 0 0,-1 0 1 0 0,0 0-1 0 0,0 0 0 0 0,-1 1 1 0 0,1-1-1 0 0,-1 0 1 0 0,-1 0-1 0 0,1 0 1 0 0,-1 0-1 0 0,0 0 1 0 0,-1 0-1 0 0,1 0 1 0 0,-3 5-1 0 0,-1 42-3423 0 0,5-52 3029 0 0,0 0 0 0 0,0 0 1 0 0,0 0-1 0 0,0 0 1 0 0,0 0-1 0 0,1 0 1 0 0,-1 0-1 0 0,0 0 1 0 0,1 0-1 0 0,-1 0 1 0 0,1 0-1 0 0,-1 0 1 0 0,1 0-1 0 0,-1 0 1 0 0,1 0-1 0 0,0 0 0 0 0,-1 0 1 0 0,1-1-1 0 0,0 1 1 0 0,0 0-1 0 0,-1 0 1 0 0,1-1-1 0 0,0 1 1 0 0,0-1-1 0 0,0 1 1 0 0,0-1-1 0 0,0 1 1 0 0,0-1-1 0 0,0 0 1 0 0,0 1-1 0 0,0-1 0 0 0,0 0 1 0 0,0 0-1 0 0,0 1 394 0 0,8-1-1700 0 0</inkml:trace>
  <inkml:trace contextRef="#ctx0" brushRef="#br0" timeOffset="1048.06">1492 151 7226 0 0,'0'0'1408'0'0,"0"0"-327"0"0,0 0-95 0 0,0 0 26 0 0,0 0-68 0 0,0 0-217 0 0,-27 35-241 0 0,-83 110-177 0 0,75-68 14 0 0,34-66-243 0 0,1-7-29 0 0,-1 1 1 0 0,1-1-1 0 0,0 0 0 0 0,0 0 1 0 0,0 0-1 0 0,0 0 0 0 0,1 0 1 0 0,0 0-1 0 0,0 0 0 0 0,0 0 1 0 0,0 0-1 0 0,1 0 1 0 0,-1 0-1 0 0,1-1 0 0 0,0 1 1 0 0,0-1-1 0 0,0 1 0 0 0,1-1 1 0 0,-1 0-1 0 0,1 1 0 0 0,0-1 1 0 0,0-1-1 0 0,0 1 1 0 0,0 0-1 0 0,0-1 0 0 0,1 0 1 0 0,-1 1-1 0 0,1-1 0 0 0,0-1 1 0 0,-1 1-1 0 0,1 0 0 0 0,0-1 1 0 0,0 0-1 0 0,0 0 1 0 0,2 0-53 0 0,4 2 208 0 0,1-2 0 0 0,0 1 0 0 0,-1-1 0 0 0,1-1 0 0 0,0 0-1 0 0,0-1 1 0 0,0 0 0 0 0,-1 0 0 0 0,1-1 0 0 0,-1-1 0 0 0,1 1-1 0 0,-1-2 1 0 0,0 1 0 0 0,0-2 0 0 0,0 1 0 0 0,0-1 0 0 0,-1-1-1 0 0,0 0 1 0 0,0 0 0 0 0,-1-1 0 0 0,1 0 0 0 0,-1 0 0 0 0,1-3-207 0 0,-5 5 19 0 0,-1-1 0 0 0,0 0 1 0 0,0 0-1 0 0,-1 0 0 0 0,1 0 1 0 0,-1 0-1 0 0,-1-1 1 0 0,1 1-1 0 0,-1-1 0 0 0,0 1 1 0 0,-1-1-1 0 0,1 1 0 0 0,-1-1 1 0 0,-1 1-1 0 0,1-1 1 0 0,-1 1-1 0 0,0-1 0 0 0,-1 1 1 0 0,1-1-1 0 0,-3-4-19 0 0,-43-68-7365 0 0,32 64 2161 0 0,3 7-2111 0 0</inkml:trace>
</inkml:ink>
</file>

<file path=ppt/ink/ink3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6.6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6577 0 0,'0'0'1591'0'0,"0"0"-326"0"0,0 0 70 0 0,0 0 196 0 0,0 0 78 0 0,0 0-120 0 0,0 0-273 0 0,0 0-355 0 0,2 32-323 0 0,7 103-211 0 0,-16-37 15 0 0,6-83-950 0 0,-1 28 790 0 0,3-29-3515 0 0,2-1-3606 0 0,-3-10-1044 0 0</inkml:trace>
</inkml:ink>
</file>

<file path=ppt/ink/ink3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6.8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18404 0 0,'0'0'472'0'0,"0"0"-200"0"0,0 0-144 0 0,0 0-56 0 0,0 0-80 0 0,0 0-288 0 0,0 0-288 0 0,0 0-144 0 0,0 0-280 0 0,0 0-297 0 0,0 0-863 0 0,0 0-1833 0 0,0 0-4529 0 0</inkml:trace>
</inkml:ink>
</file>

<file path=ppt/ink/ink3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7.1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329 453 12683 0 0,'0'0'1615'0'0,"0"0"-251"0"0,0 0-150 0 0,0 0-66 0 0,0 0-72 0 0,0 0-101 0 0,0 0-143 0 0,0 0-145 0 0,-33 6-131 0 0,-104 21-169 0 0,68 3-62 0 0,61-22-285 0 0,1-3-49 0 0,1 1 0 0 0,-1 0 0 0 0,1 0 0 0 0,0 1 1 0 0,0 0-1 0 0,1 0 0 0 0,0 0 0 0 0,0 0 0 0 0,1 1 0 0 0,0 0 0 0 0,0 0 0 0 0,1 0 0 0 0,0 0 0 0 0,0 1 0 0 0,1-1 0 0 0,0 1 0 0 0,1 0 0 0 0,0-1 0 0 0,0 1 0 0 0,0 0 0 0 0,2 0 0 0 0,-1 0 1 0 0,1 0-1 0 0,0-1 0 0 0,1 1 0 0 0,0 0 0 0 0,0-1 0 0 0,1 1 0 0 0,0-1 0 0 0,0 0 0 0 0,1 0 0 0 0,0 0 0 0 0,0-1 0 0 0,5 7 9 0 0,2-4-11 0 0,0-1-1 0 0,0 0 0 0 0,1-1 1 0 0,0 0-1 0 0,0-1 1 0 0,1-1-1 0 0,0 0 1 0 0,0 0-1 0 0,0-1 0 0 0,1-1 1 0 0,0 0-1 0 0,0-1 1 0 0,0-1-1 0 0,0 0 0 0 0,0 0 1 0 0,0-2-1 0 0,0 0 1 0 0,1 0-1 0 0,8-3 12 0 0,-12 2-153 0 0,-1 0 0 0 0,0-1 1 0 0,0-1-1 0 0,0 0 0 0 0,0 0 0 0 0,-1-1 0 0 0,1 0 1 0 0,-1 0-1 0 0,0-1 0 0 0,0-1 0 0 0,0 0 0 0 0,-1 0 0 0 0,0 0 1 0 0,0-1-1 0 0,-1 0 0 0 0,1-1 0 0 0,-2 1 0 0 0,6-8 153 0 0,27-40-4558 0 0,-6-3-4496 0 0,-23 42 3039 0 0</inkml:trace>
  <inkml:trace contextRef="#ctx0" brushRef="#br0" timeOffset="270.334">688 0 15155 0 0,'0'0'1230'0'0,"0"0"-619"0"0,0 0-242 0 0,0 0 144 0 0,0 0 237 0 0,0 0 170 0 0,0 0-5 0 0,0 0-167 0 0,-4 31-120 0 0,-11 99-86 0 0,-13 214 1230 0 0,22-86-2355 0 0,6-205-976 0 0,0-52 1294 0 0,0-1 0 0 0,1 1 0 0 0,-1-1 0 0 0,0 0 0 0 0,0 1 1 0 0,1-1-1 0 0,-1 1 0 0 0,1-1 0 0 0,-1 0 0 0 0,0 0 0 0 0,1 1 0 0 0,-1-1 0 0 0,1 0 0 0 0,-1 0 0 0 0,1 1 0 0 0,-1-1 0 0 0,0 0 0 0 0,1 0 0 0 0,-1 0 0 0 0,1 0 0 0 0,-1 0 0 0 0,1 0 0 0 0,-1 0 0 0 0,1 0 0 0 0,-1 0 0 0 0,1 0 0 0 0,-1 0 0 0 0,1 0 0 0 0,-1 0 0 0 0,1 0 0 0 0,-1 0 0 0 0,1-1 0 0 0,-1 1 0 0 0,1 0 0 0 0,-1 0 0 0 0,0 0 0 0 0,1-1 0 0 0,-1 1 0 0 0,1 0 0 0 0,-1-1 0 0 0,0 1 0 0 0,1 0 0 0 0,-1-1 0 0 0,0 1 0 0 0,1 0 0 0 0,-1-1 0 0 0,0 1 0 0 0,0-1 0 0 0,1 1 0 0 0,-1-1 0 0 0,0 1 1 0 0,0 0-1 0 0,0-1 0 0 0,1 1 0 0 0,-1-1 0 0 0,0 1 0 0 0,0-1 0 0 0,0 1 0 0 0,0-1 0 0 0,0 1 0 0 0,0-1 0 0 0,0 1 0 0 0,0-1 0 0 0,0 1 0 0 0,-1-1 0 0 0,1 1 0 0 0,0-1 0 0 0,0 1 265 0 0,4-8-3993 0 0</inkml:trace>
  <inkml:trace contextRef="#ctx0" brushRef="#br0" timeOffset="519.994">938 262 7850 0 0,'0'0'1393'0'0,"0"0"-291"0"0,0 0 47 0 0,0 0 206 0 0,0 0 182 0 0,-31 23-46 0 0,-101 74-251 0 0,54-27 519 0 0,68-55-1527 0 0,8-12-198 0 0,-1-1 0 0 0,1 1 0 0 0,1 0 0 0 0,-1 0 0 0 0,0-1 0 0 0,1 1-1 0 0,-1 0 1 0 0,1 1 0 0 0,0-1 0 0 0,0 0 0 0 0,0 0 0 0 0,0 0 0 0 0,1 1 0 0 0,-1-1 0 0 0,1 0 0 0 0,0 1-1 0 0,0-1 1 0 0,0 0 0 0 0,0 1 0 0 0,1-1 0 0 0,0 0 0 0 0,-1 0 0 0 0,1 1 0 0 0,0-1 0 0 0,0 0 0 0 0,1 0 0 0 0,-1 0-1 0 0,1 0 1 0 0,-1 0 0 0 0,1 0 0 0 0,0-1 0 0 0,0 1 0 0 0,1 1-34 0 0,18 11 135 0 0,0-1-1 0 0,2 0 1 0 0,-1-1-1 0 0,1-2 1 0 0,1 0-1 0 0,14 3-134 0 0,35 17 139 0 0,-9 6-1089 0 0,-52-28-1057 0 0,-4-3-2502 0 0,-2 2-5210 0 0,-6-8 5731 0 0</inkml:trace>
  <inkml:trace contextRef="#ctx0" brushRef="#br0" timeOffset="767.977">1255 19 12091 0 0,'0'0'2461'0'0,"0"0"-1258"0"0,0 0-549 0 0,0 0-17 0 0,0 0 131 0 0,0 0 95 0 0,0 0-32 0 0,0 0-137 0 0,-10 35-181 0 0,-33 112-117 0 0,22-24 83 0 0,13-63-494 0 0,3 0 1 0 0,3 0-1 0 0,2 1 0 0 0,5 30 15 0 0,-4-78-307 0 0,1 0 1 0 0,0 0-1 0 0,1 1 0 0 0,1-2 0 0 0,0 1 0 0 0,0 0 0 0 0,1-1 1 0 0,1 0-1 0 0,0 0 0 0 0,1 0 0 0 0,0-1 0 0 0,7 8 307 0 0,-10-15-334 0 0,15 14-3426 0 0,4-7-5287 0 0,-17-11 4339 0 0</inkml:trace>
  <inkml:trace contextRef="#ctx0" brushRef="#br0" timeOffset="1281.638">1467 593 2929 0 0,'0'0'2658'0'0,"0"0"-205"0"0,0 0-176 0 0,0 0-345 0 0,0 0-474 0 0,0 0-506 0 0,0 0-405 0 0,0 0-191 0 0,0 0-15 0 0,0 0 82 0 0,0 0 31 0 0,0 0-5 0 0,0 0-49 0 0,-5 17-100 0 0,-15 54-37 0 0,13 22 970 0 0,8-91-1165 0 0,-1 1 0 0 0,1 0-1 0 0,-1 0 1 0 0,1 0 0 0 0,0 0-1 0 0,0-1 1 0 0,0 1-1 0 0,0 0 1 0 0,1-1 0 0 0,-1 1-1 0 0,1-1 1 0 0,-1 0 0 0 0,1 1-1 0 0,0-1 1 0 0,0 0-1 0 0,0 0 1 0 0,0 0 0 0 0,0 0-1 0 0,1 0 1 0 0,-1-1 0 0 0,0 1-1 0 0,1-1 1 0 0,0 1-1 0 0,-1-1 1 0 0,1 0 0 0 0,0 0-1 0 0,-1 0 1 0 0,1 0 0 0 0,0-1-1 0 0,0 1 1 0 0,0-1-1 0 0,0 0 1 0 0,-1 0 0 0 0,1 0-1 0 0,0 0 1 0 0,0 0 0 0 0,0 0-1 0 0,0-1 1 0 0,0 0-1 0 0,0 1 1 0 0,-1-1 0 0 0,1 0-1 0 0,0 0 1 0 0,-1-1 0 0 0,1 1-1 0 0,-1 0 1 0 0,1-1-1 0 0,1-1-66 0 0,106-114 1392 0 0,-54 47-993 0 0,-52 66-370 0 0,-3 2-35 0 0,0 0 1 0 0,0 1-1 0 0,-1-1 1 0 0,2 0-1 0 0,-1 0 1 0 0,0 1-1 0 0,0-1 1 0 0,0 0 0 0 0,1 1-1 0 0,-1 0 1 0 0,1-1-1 0 0,-1 1 1 0 0,1 0-1 0 0,0-1 1 0 0,0 1-1 0 0,-1 0 1 0 0,1 0 0 0 0,0 1-1 0 0,0-1 1 0 0,0 0-1 0 0,0 1 1 0 0,0-1-1 0 0,0 1 1 0 0,0-1-1 0 0,0 1 1 0 0,0 0 0 0 0,0 0-1 0 0,0 0 1 0 0,0 0-1 0 0,0 0 1 0 0,0 0-1 0 0,0 1 1 0 0,0-1-1 0 0,0 1 1 0 0,0-1 0 0 0,0 1-1 0 0,0 0 1 0 0,0 0-1 0 0,0 0 1 0 0,-1 0-1 0 0,1 0 1 0 0,1 1 4 0 0,5 12 22 0 0,-1 1 0 0 0,-1-1 1 0 0,0 1-1 0 0,-1 1 0 0 0,-1-1 0 0 0,0 1 0 0 0,-1 0 1 0 0,0 0-1 0 0,-2 0 0 0 0,1 13-22 0 0,3 20-30 0 0,16 88-22 0 0,-2-14-394 0 0,-5 0 1 0 0,-2 72 445 0 0,-11-168-57 0 0,0 0 1 0 0,-2 1-1 0 0,0-1 1 0 0,-3 0-1 0 0,0 0 0 0 0,-1 0 1 0 0,-2-1-1 0 0,0 0 0 0 0,-2 0 1 0 0,-1 0-1 0 0,-2 0 57 0 0,2-8 53 0 0,0-1-1 0 0,-2-1 0 0 0,0 0 1 0 0,0-1-1 0 0,-2 0 1 0 0,0 0-1 0 0,-1-2 0 0 0,0 0 1 0 0,-1 0-1 0 0,0-2 1 0 0,-1 0-1 0 0,0-1 0 0 0,0 0 1 0 0,-10 2-53 0 0,22-10 28 0 0,1 0 0 0 0,-1 0 1 0 0,1 0-1 0 0,-1-1 0 0 0,0 0 1 0 0,1 0-1 0 0,-1 0 0 0 0,0 0 1 0 0,0-1-1 0 0,0 0 0 0 0,0 0 0 0 0,0 0 1 0 0,0-1-1 0 0,1 1 0 0 0,-1-1 1 0 0,0 0-1 0 0,0-1 0 0 0,1 1 1 0 0,-1-1-1 0 0,1 0 0 0 0,-1 0 1 0 0,-1-1-29 0 0,-4-11-26 0 0,1 0 0 0 0,1 0 1 0 0,0 0-1 0 0,1-1 1 0 0,0 0-1 0 0,2-1 0 0 0,-1 0 1 0 0,2 1-1 0 0,0-2 1 0 0,1 1-1 0 0,1 0 1 0 0,0-1-1 0 0,1 1 0 0 0,1-1 1 0 0,1 1-1 0 0,0-1 1 0 0,1 1-1 0 0,0 0 0 0 0,2 0 1 0 0,0 0-1 0 0,1 0 1 0 0,4-10 25 0 0,2-6-401 0 0,2 0 1 0 0,1 1-1 0 0,2 1 0 0 0,1 0 1 0 0,1 1-1 0 0,1 1 0 0 0,4-3 401 0 0,38-37-5575 0 0,7 7-6548 0 0,-52 49 8898 0 0</inkml:trace>
</inkml:ink>
</file>

<file path=ppt/ink/ink3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1:55.9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362 403 0 0 0,'121'-45'0'0'0,"-75"19"0"0"0,-10-12 438 0 0,2-34 5652 0 0,-37 70-5796 0 0,1-1 1 0 0,-1 0-1 0 0,0 1 0 0 0,0-1 0 0 0,0 0 1 0 0,0 0-1 0 0,0 1 0 0 0,-1-1 0 0 0,1 0 1 0 0,-1 0-1 0 0,0 0 0 0 0,0 0 0 0 0,0 0 1 0 0,0 0-1 0 0,-1 0 0 0 0,1 0 1 0 0,-1 0-1 0 0,1 0 0 0 0,-1 1 0 0 0,0-1 1 0 0,0 0-1 0 0,-1 0 0 0 0,1 1 0 0 0,0-1 1 0 0,-1 1-1 0 0,0-1 0 0 0,1 1 0 0 0,-1 0 1 0 0,0-1-1 0 0,0 1 0 0 0,0 0 0 0 0,-1 0 1 0 0,1 1-1 0 0,0-1 0 0 0,-1 0 0 0 0,1 1 1 0 0,-2-1-295 0 0,-9-2 194 0 0,0 1 0 0 0,-1 1 0 0 0,1 0 0 0 0,-1 1 0 0 0,0 0 0 0 0,0 1 0 0 0,0 0 0 0 0,1 1 0 0 0,-1 1 0 0 0,0 0 0 0 0,1 1 0 0 0,0 1 1 0 0,0 0-1 0 0,0 1 0 0 0,0 0 0 0 0,0 1 0 0 0,1 0 0 0 0,-4 3-194 0 0,-15 10-8 0 0,2 1 1 0 0,0 2-1 0 0,1 0 0 0 0,1 2 1 0 0,2 1-1 0 0,-13 16 8 0 0,28-31-2 0 0,-1 0 0 0 0,2 1-1 0 0,-1 0 1 0 0,1 0 0 0 0,1 1 0 0 0,0 1-1 0 0,1-1 1 0 0,0 1 0 0 0,1 0 0 0 0,1 1-1 0 0,0-1 1 0 0,0 1 0 0 0,2 0 0 0 0,-1 1-1 0 0,2-1 1 0 0,-1 7 2 0 0,4-18-3 0 0,0-1 0 0 0,-1 1 1 0 0,1 0-1 0 0,0 0 0 0 0,1 0 0 0 0,-1-1 0 0 0,0 1 1 0 0,1-1-1 0 0,-1 1 0 0 0,1-1 0 0 0,0 1 0 0 0,0-1 1 0 0,0 0-1 0 0,0 0 0 0 0,0 0 0 0 0,0 0 0 0 0,1 0 1 0 0,-1-1-1 0 0,1 1 0 0 0,-1-1 0 0 0,1 1 0 0 0,-1-1 0 0 0,1 0 1 0 0,0 0-1 0 0,0 0 0 0 0,0 0 0 0 0,0-1 0 0 0,-1 1 1 0 0,1-1-1 0 0,0 0 0 0 0,2 1 3 0 0,96-6 286 0 0,-62-7-197 0 0,0-2-1 0 0,-2-1 1 0 0,1-2 0 0 0,-2-2-1 0 0,0-1 1 0 0,-2-2 0 0 0,0-1-1 0 0,11-13-88 0 0,25-14 197 0 0,-4-3 0 0 0,-1-4-1 0 0,-3-2 1 0 0,23-30-197 0 0,-66 59 1034 0 0,-39 49-318 0 0,-8 15-695 0 0,3 2-1 0 0,1 0 1 0 0,1 2 0 0 0,2 0-1 0 0,2 1 1 0 0,-14 41-21 0 0,3 1 15 0 0,4 1 1 0 0,3 1-1 0 0,5 0 1 0 0,2 2-1 0 0,-2 71-15 0 0,-4 227-57 0 0,22-378 33 0 0,0 1 1 0 0,1-1 0 0 0,-1 0-1 0 0,1 1 1 0 0,0-1-1 0 0,1 0 1 0 0,-1 0-1 0 0,1 0 1 0 0,0 0-1 0 0,0 0 1 0 0,0 0 0 0 0,1-1-1 0 0,-1 1 1 0 0,1-1-1 0 0,1 1 1 0 0,-1-1-1 0 0,0 0 1 0 0,1 0-1 0 0,4 3 24 0 0,-4-7 7 0 0,0 0-1 0 0,0 0 0 0 0,0 0 1 0 0,0-1-1 0 0,0 0 0 0 0,0 1 1 0 0,0-1-1 0 0,-1-1 1 0 0,1 1-1 0 0,0 0 0 0 0,0-1 1 0 0,-1 0-1 0 0,1 0 0 0 0,-1 0 1 0 0,0 0-1 0 0,1-1 0 0 0,-1 1 1 0 0,0-1-1 0 0,0 0 0 0 0,-1 0 1 0 0,1 0-1 0 0,-1 0 0 0 0,1 0 1 0 0,-1-1-1 0 0,0 1 0 0 0,0-1 1 0 0,0 1-1 0 0,-1-1 0 0 0,1 0 1 0 0,-1 0-1 0 0,0 0-6 0 0,2-2 5 0 0,7-11 4 0 0,-1-1 0 0 0,-1-1 0 0 0,-1 0 0 0 0,-1 0 0 0 0,0 0 0 0 0,-2-1 0 0 0,0 1 0 0 0,-1-1 0 0 0,-1-2-9 0 0,0 17-14 0 0,-1 0-1 0 0,-1 0 1 0 0,1 0 0 0 0,-1 0-1 0 0,1 0 1 0 0,-2 0 0 0 0,1 0-1 0 0,0 0 1 0 0,-1 0 0 0 0,0-1-1 0 0,0 2 1 0 0,-1-1 0 0 0,1 0-1 0 0,-1 0 1 0 0,0 0-1 0 0,0 1 1 0 0,-1-1 0 0 0,0 1-1 0 0,1-1 1 0 0,-1 1 0 0 0,-1 0-1 0 0,1 0 1 0 0,0 1 0 0 0,-1-1-1 0 0,0 1 1 0 0,0 0-1 0 0,0 0 1 0 0,0 0 0 0 0,-1 0-1 0 0,-3-2 15 0 0,-59-24-86 0 0,-124-19 263 0 0,160 41 91 0 0,49-15-623 0 0,158-85 249 0 0,-81 56 127 0 0,162-110-513 0 0,-251 148-1925 0 0,-5 4-3482 0 0,-2 4-674 0 0,1 1-1787 0 0</inkml:trace>
  <inkml:trace contextRef="#ctx0" brushRef="#br0" timeOffset="503.868">1138 255 0 0 0,'0'0'663'0'0,"0"0"1149"0"0,0 0 282 0 0,0 0-72 0 0,0 0-81 0 0,0 0-119 0 0,0 0-151 0 0,0 0-202 0 0,3 0-263 0 0,-3 1-1149 0 0,1-1-1 0 0,0 0 1 0 0,0 0-1 0 0,0 0 0 0 0,0 1 1 0 0,-1-1-1 0 0,1 1 1 0 0,0-1-1 0 0,0 0 0 0 0,-1 1 1 0 0,1-1-1 0 0,0 1 0 0 0,-1 0 1 0 0,1-1-1 0 0,0 1 1 0 0,-1 0-1 0 0,1-1 0 0 0,-1 1 1 0 0,1 0-1 0 0,-1-1 1 0 0,1 1-1 0 0,-1 0 0 0 0,0 0 1 0 0,1 0-1 0 0,-1-1 0 0 0,0 1 1 0 0,0 0-1 0 0,1 0 1 0 0,-1 0-1 0 0,0 0 0 0 0,0 0 1 0 0,0 0-1 0 0,0-1 1 0 0,0 1-1 0 0,0 0 0 0 0,-1 0 1 0 0,1 0-1 0 0,0 0 0 0 0,0 0 1 0 0,-1-1-1 0 0,1 1 1 0 0,0 0-1 0 0,-1 0 0 0 0,1 0 1 0 0,0-1-1 0 0,-1 1 1 0 0,0 0-1 0 0,1-1 0 0 0,-1 1 1 0 0,1 0-57 0 0,-3 4 73 0 0,1 0 0 0 0,1 0 1 0 0,-1 0-1 0 0,1 0 0 0 0,0 1 1 0 0,0-1-1 0 0,0 1 1 0 0,1-1-1 0 0,0 0 0 0 0,0 1 1 0 0,0-1-1 0 0,1 1 0 0 0,0-1 1 0 0,0 0-1 0 0,0 1 0 0 0,0-1 1 0 0,1 0-1 0 0,0 0 0 0 0,0 0 1 0 0,1 0-1 0 0,-1 0 0 0 0,1-1 1 0 0,0 1-1 0 0,0-1 0 0 0,1 1 1 0 0,-1-1-1 0 0,1 0 1 0 0,0-1-1 0 0,0 1 0 0 0,0-1 1 0 0,1 1-1 0 0,-1-1 0 0 0,1-1 1 0 0,0 1-1 0 0,-1-1 0 0 0,1 1 1 0 0,0-1-1 0 0,1-1 0 0 0,-1 1 1 0 0,2 0-74 0 0,3-2 192 0 0,-1-1 0 0 0,1 0 0 0 0,0 0 1 0 0,-1-1-1 0 0,1 0 0 0 0,-1 0 0 0 0,1-1 0 0 0,-1 0 1 0 0,0-1-1 0 0,0 0 0 0 0,-1-1 0 0 0,1 0 1 0 0,-1 0-1 0 0,0 0 0 0 0,0-1 0 0 0,1-2-192 0 0,113-114 985 0 0,-121 121-974 0 0,14-16 46 0 0,0 0-1 0 0,0-1 0 0 0,-2 0 1 0 0,-1-1-1 0 0,0-1 1 0 0,-1 0-1 0 0,-1 0 1 0 0,-1-1-1 0 0,-1 0 0 0 0,5-19-56 0 0,-15-6-1698 0 0,-6 38-1941 0 0,-8 14-3349 0 0,8 0 856 0 0,4 2-500 0 0</inkml:trace>
</inkml:ink>
</file>

<file path=ppt/ink/ink3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04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7 12779 0 0,'0'0'536'0'0,"0"0"-96"0"0,0 0-224 0 0,0 0-112 0 0,0 0 88 0 0,0 0 152 0 0,0 0 160 0 0,0 0 64 0 0,0 0-120 0 0,0 0-183 0 0,0 0-225 0 0,0 0-97 0 0,-17-7-15 0 0,21 14-64 0 0,5 4-184 0 0,2-3-616 0 0,-4-1-1888 0 0,-3-3-5258 0 0</inkml:trace>
</inkml:ink>
</file>

<file path=ppt/ink/ink3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10.5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66 0 0 0,'0'0'392'0'0,"0"0"722"0"0,0 0 254 0 0,0 0 70 0 0,0 0 83 0 0,0 0 73 0 0,0 0-20 0 0,4-11-62 0 0,9-31-113 0 0,-13 41-1284 0 0,-1 1 1 0 0,1-1-1 0 0,-1 0 0 0 0,0 0 1 0 0,0 0-1 0 0,1 0 0 0 0,-1 1 1 0 0,0-1-1 0 0,0 0 0 0 0,0 1 1 0 0,0-1-1 0 0,0 1 0 0 0,0-1 1 0 0,0 1-1 0 0,0-1 0 0 0,0 1 1 0 0,0 0-1 0 0,0-1 0 0 0,0 1 1 0 0,0 0-1 0 0,0 0 0 0 0,0 0 1 0 0,0 0-1 0 0,0 0 0 0 0,0 0 1 0 0,-1 0-1 0 0,1 0 0 0 0,0 0 1 0 0,0 0-1 0 0,0 1 0 0 0,0-1 1 0 0,0 0-1 0 0,0 1 0 0 0,0-1 1 0 0,-1 1-116 0 0,-136 69 2771 0 0,115-58-2631 0 0,1 1 0 0 0,1 1 0 0 0,1 1 0 0 0,0 0 0 0 0,-17 19-140 0 0,35-33 0 0 0,1 0 0 0 0,-1 0-1 0 0,1 0 1 0 0,0 0 0 0 0,0 0 0 0 0,0 1-1 0 0,-1-1 1 0 0,1 1 0 0 0,0-1 0 0 0,1 1-1 0 0,-1-1 1 0 0,0 1 0 0 0,0-1-1 0 0,1 1 1 0 0,-1 0 0 0 0,1-1 0 0 0,-1 1-1 0 0,1 0 1 0 0,0-1 0 0 0,-1 1 0 0 0,1 0-1 0 0,0 0 1 0 0,0-1 0 0 0,1 1 0 0 0,-1 0-1 0 0,0 0 1 0 0,0-1 0 0 0,1 1 0 0 0,-1 0-1 0 0,1-1 1 0 0,0 1 0 0 0,-1 0 0 0 0,1-1-1 0 0,0 1 1 0 0,0-1 0 0 0,0 1-1 0 0,0-1 1 0 0,0 0 0 0 0,0 1 0 0 0,0-1-1 0 0,1 0 1 0 0,-1 0 0 0 0,0 0 0 0 0,1 1-1 0 0,-1-2 1 0 0,1 1 0 0 0,-1 0 0 0 0,1 0-1 0 0,-1 0 1 0 0,1-1 0 0 0,0 1 0 0 0,13 4 41 0 0,0-1-1 0 0,0 0 1 0 0,1-2 0 0 0,-1 1 0 0 0,0-2 0 0 0,1 0-1 0 0,-1-1 1 0 0,10-1-41 0 0,-10 1 22 0 0,166 8 173 0 0,-179-8-169 0 0,1 1 1 0 0,-1-1-1 0 0,1 1 1 0 0,-1 0-1 0 0,0-1 0 0 0,0 1 1 0 0,1 0-1 0 0,-1 0 1 0 0,0 1-1 0 0,0-1 1 0 0,0 0-1 0 0,0 1 1 0 0,0-1-1 0 0,0 1 1 0 0,0 0-1 0 0,-1 0 1 0 0,1-1-1 0 0,-1 1 1 0 0,1 0-1 0 0,-1 0 1 0 0,0 1-1 0 0,1-1 1 0 0,-1 0-1 0 0,0 0 1 0 0,-1 0-1 0 0,1 1 1 0 0,0-1-1 0 0,-1 1 1 0 0,1-1-1 0 0,-1 0 1 0 0,0 1-1 0 0,1-1 0 0 0,-1 1 1 0 0,0-1-1 0 0,-1 1 1 0 0,1-1-1 0 0,0 1 1 0 0,-1-1-1 0 0,1 0 1 0 0,-1 1-1 0 0,0-1 1 0 0,0 0-1 0 0,0 1 1 0 0,0-1-1 0 0,0 0 1 0 0,-1 0-1 0 0,1 0 1 0 0,0 0-1 0 0,-3 2-26 0 0,-18 16 130 0 0,-2 0 0 0 0,0-2 0 0 0,-1 0 0 0 0,-1-2-1 0 0,-1-1 1 0 0,0-1 0 0 0,0-1 0 0 0,-3-1-130 0 0,11-3 12 0 0,-126 40-644 0 0,81-43-4034 0 0,64-8-3289 0 0,4-3 3770 0 0,-4 5 3495 0 0,4-4-3480 0 0</inkml:trace>
  <inkml:trace contextRef="#ctx0" brushRef="#br0" timeOffset="1218.767">1151 84 8690 0 0,'0'0'1539'0'0,"0"0"-399"0"0,0 0-177 0 0,0 0 79 0 0,0 0 170 0 0,0 0 83 0 0,0 0-47 0 0,-37 15-116 0 0,-116 47-180 0 0,38 1 345 0 0,88-46-1085 0 0,0 1 1 0 0,2 1-1 0 0,0 1 1 0 0,1 1-1 0 0,1 1 1 0 0,1 2-1 0 0,2 0 1 0 0,0 1-1 0 0,0 2-212 0 0,17-24 2 0 0,1 0 0 0 0,0 0 0 0 0,-1 0-1 0 0,1 0 1 0 0,0 0 0 0 0,0 1 0 0 0,1-1 0 0 0,-1 1-1 0 0,1-1 1 0 0,0 1 0 0 0,0-1 0 0 0,0 1 0 0 0,0 0-1 0 0,1 0 1 0 0,-1-1 0 0 0,1 1 0 0 0,0 0 0 0 0,0 0-1 0 0,0-1 1 0 0,1 1 0 0 0,-1 0 0 0 0,1 0 0 0 0,0-1-1 0 0,0 1 1 0 0,0 0 0 0 0,1-1 0 0 0,-1 1 0 0 0,1-1 0 0 0,0 0-1 0 0,0 1 1 0 0,0-1 0 0 0,0 0 0 0 0,1 0 0 0 0,-1 0-1 0 0,1-1 1 0 0,0 1 0 0 0,0-1 0 0 0,-1 1 0 0 0,2-1-1 0 0,-1 0 1 0 0,0 0 0 0 0,0 0 0 0 0,1-1 0 0 0,-1 1-1 0 0,1-1 1 0 0,-1 1 0 0 0,1-1 0 0 0,1 0-2 0 0,15-3 106 0 0,0-1-1 0 0,-1-1 1 0 0,1 0 0 0 0,-1-2 0 0 0,0 0 0 0 0,-1-1-1 0 0,1-1 1 0 0,-2 0 0 0 0,1-2 0 0 0,-1 0 0 0 0,0 0-1 0 0,-1-2 1 0 0,-1 0 0 0 0,1-1 0 0 0,6-9-106 0 0,17-10 190 0 0,-3-2 1 0 0,0-1-1 0 0,-2-2 0 0 0,23-34-190 0 0,-31 42 38 0 0,-26 29-60 0 0,0 0-51 0 0,0 0-32 0 0,0 93-146 0 0,0-81 257 0 0,-1-4-19 0 0,0 0 1 0 0,1 1-1 0 0,0-1 0 0 0,0 0 1 0 0,1 1-1 0 0,0-1 1 0 0,0 0-1 0 0,1 0 0 0 0,0 0 1 0 0,1 0-1 0 0,0 0 1 0 0,0 0-1 0 0,0-1 0 0 0,1 1 1 0 0,0-1-1 0 0,1 0 1 0 0,-1 0-1 0 0,1-1 0 0 0,2 2 13 0 0,-4-4 4 0 0,0-1-1 0 0,1 0 0 0 0,-1-1 0 0 0,1 1 0 0 0,0 0 0 0 0,0-1 0 0 0,-1 0 0 0 0,2 0 0 0 0,-1 0 0 0 0,0 0 0 0 0,0-1 0 0 0,1 0 0 0 0,-1 0 0 0 0,0 0 0 0 0,1 0 0 0 0,-1-1 0 0 0,1 1 0 0 0,-1-1 0 0 0,1 0 0 0 0,-1-1 1 0 0,1 1-4 0 0,4-3 30 0 0,-1 0 1 0 0,1-1 0 0 0,-1 0 0 0 0,0 0-1 0 0,0-1 1 0 0,-1 0 0 0 0,0-1 0 0 0,1 1-1 0 0,-2-1 1 0 0,1-1 0 0 0,-1 1 0 0 0,0-1 0 0 0,0 0-1 0 0,3-6-30 0 0,119-184 291 0 0,-127 198-306 0 0,1 0-1 0 0,-1 0 1 0 0,0 0-1 0 0,1 0 1 0 0,-1 1 0 0 0,0-1-1 0 0,0 1 1 0 0,0-1-1 0 0,0 1 1 0 0,-1-1 0 0 0,1 1-1 0 0,0-1 1 0 0,-1 1-1 0 0,1 0 1 0 0,0-1 0 0 0,-1 1-1 0 0,0 0 1 0 0,0-1-1 0 0,1 1 1 0 0,-1 0 0 0 0,0 0-1 0 0,0-1 1 0 0,0 1-1 0 0,-1 0 1 0 0,1 0 0 0 0,0-1-1 0 0,-1 1 1 0 0,1 0-1 0 0,-1-1 1 0 0,0 1 0 0 0,1 0-1 0 0,-1-1 1 0 0,0 1 15 0 0,1 7-21 0 0,0-2 13 0 0,-1 2 1 0 0,0-1-1 0 0,1 0 1 0 0,0 0 0 0 0,1 0-1 0 0,0 1 1 0 0,0-1-1 0 0,0 0 1 0 0,1 0 0 0 0,1 0-1 0 0,-1 0 1 0 0,1-1-1 0 0,0 1 1 0 0,1-1-1 0 0,0 0 1 0 0,0 1 0 0 0,1-2-1 0 0,3 6 8 0 0,-5-9 11 0 0,-1 0-1 0 0,1 0 0 0 0,0-1 0 0 0,0 1 1 0 0,0-1-1 0 0,0 1 0 0 0,1-1 1 0 0,-1 0-1 0 0,1 0 0 0 0,-1-1 1 0 0,1 1-1 0 0,0-1 0 0 0,-1 1 1 0 0,1-1-1 0 0,0-1 0 0 0,0 1 1 0 0,0 0-1 0 0,0-1 0 0 0,0 0 1 0 0,0 0-1 0 0,0 0 0 0 0,0 0 0 0 0,0-1 1 0 0,0 1-1 0 0,-1-1 0 0 0,1 0 1 0 0,0 0-1 0 0,0 0 0 0 0,0-1 1 0 0,-1 0-1 0 0,1 1 0 0 0,-1-1 1 0 0,1 0-1 0 0,-1-1-10 0 0,15-11 68 0 0,-1 0 0 0 0,-1-1-1 0 0,-1-1 1 0 0,0 0 0 0 0,-1-1 0 0 0,-1-1 0 0 0,0 0-1 0 0,5-12-67 0 0,41-55 62 0 0,-36 60-78 0 0,-23 24 45 0 0,0 1-3 0 0,0 0-24 0 0,0 0 14 0 0,0 0 22 0 0,0 0 11 0 0,0 0 18 0 0,0 0 17 0 0,0 0-20 0 0,1 0 31 0 0,-1 0 1 0 0,0 0 0 0 0,0 0-1 0 0,0 0 1 0 0,0 0 0 0 0,1 0-1 0 0,-1 0 1 0 0,0 0 0 0 0,0 0-1 0 0,0 0 1 0 0,1 0-1 0 0,-1 0 1 0 0,0 0-96 0 0,5 22 117 0 0,17 44-241 0 0,-2 2 1 0 0,-4 0-1 0 0,-3 1 1 0 0,-3 1-1 0 0,-3-1 0 0 0,-2 35 124 0 0,-3-74-70 0 0,2 21 1 0 0,4 274-409 0 0,-9-310 467 0 0,0-1 0 0 0,-2 1 0 0 0,0 0 0 0 0,0-1 0 0 0,-2 0-1 0 0,0 0 1 0 0,0 0 0 0 0,-1-1 0 0 0,-1 0 0 0 0,0 0 0 0 0,-1 0 0 0 0,-7 8 11 0 0,12-17 2 0 0,-1-1 0 0 0,1 0 0 0 0,-1 0 0 0 0,1 0 0 0 0,-1-1 0 0 0,0 1 0 0 0,0-1 0 0 0,-1 0 1 0 0,1 0-1 0 0,0-1 0 0 0,-1 1 0 0 0,1-1 0 0 0,-1 0 0 0 0,1 0 0 0 0,-1 0 0 0 0,1-1 0 0 0,-1 0 0 0 0,0 1 0 0 0,1-2 1 0 0,-1 1-1 0 0,0 0 0 0 0,1-1 0 0 0,-1 0 0 0 0,1 0 0 0 0,-1-1 0 0 0,1 1 0 0 0,0-1 0 0 0,-1 0 0 0 0,1 0 0 0 0,0 0 0 0 0,0 0 1 0 0,0-1-1 0 0,1 0 0 0 0,-1 0 0 0 0,0 0 0 0 0,1 0 0 0 0,0 0 0 0 0,0-1 0 0 0,0 0-2 0 0,-4-7 0 0 0,1 0 0 0 0,1 0 0 0 0,0-1 0 0 0,1 0 0 0 0,0 0 1 0 0,1 0-1 0 0,0 0 0 0 0,1 0 0 0 0,0-1 0 0 0,1 1 0 0 0,0-1 0 0 0,1 1 0 0 0,1-1 0 0 0,0 1 0 0 0,0-1 0 0 0,1 1 0 0 0,1 0 0 0 0,0 0 0 0 0,3-5 0 0 0,4-7-93 0 0,2 0 0 0 0,0 1 0 0 0,2 0 0 0 0,0 1-1 0 0,1 1 1 0 0,2 0 0 0 0,0 1 0 0 0,1 1-1 0 0,1 1 1 0 0,0 0 0 0 0,2 2 0 0 0,0 0-1 0 0,1 1 1 0 0,0 1 0 0 0,1 1 0 0 0,0 2-1 0 0,1 0 1 0 0,1 1 0 0 0,0 1 0 0 0,0 2-1 0 0,0 0 1 0 0,1 2 0 0 0,0 1 0 0 0,4 0 93 0 0,13 4-5895 0 0,-27 0-2597 0 0,-11 0-481 0 0</inkml:trace>
</inkml:ink>
</file>

<file path=ppt/ink/ink3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08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666 104 1512 0 0,'0'0'1635'0'0,"0"0"28"0"0,0 0 111 0 0,0 0 210 0 0,0 0 177 0 0,0 0-86 0 0,0 0-285 0 0,0 0-313 0 0,0 0-332 0 0,0 0-266 0 0,0 0-194 0 0,-35-3-177 0 0,-111-5-121 0 0,76 28-68 0 0,32 10-187 0 0,1 2 1 0 0,2 1-1 0 0,2 2 1 0 0,1 1-1 0 0,2 2 1 0 0,1 1-1 0 0,2 1 1 0 0,-8 18-133 0 0,18-29 6 0 0,1 0 1 0 0,1 1 0 0 0,2 0-1 0 0,1 1 1 0 0,1 1-1 0 0,2 0 1 0 0,1 1-1 0 0,2-1 1 0 0,1 1-1 0 0,1 0 1 0 0,2 1 0 0 0,2-1-1 0 0,1 7-6 0 0,0-29-18 0 0,1 0 0 0 0,1 0-1 0 0,0-1 1 0 0,0 1 0 0 0,1-1-1 0 0,0 1 1 0 0,1-1 0 0 0,0 0-1 0 0,1-1 1 0 0,0 1 0 0 0,0-1-1 0 0,1-1 1 0 0,0 1 0 0 0,1-1-1 0 0,0 0 1 0 0,0-1 0 0 0,0 0-1 0 0,1 0 1 0 0,0-1 0 0 0,1 0-1 0 0,0 0 1 0 0,5 2 18 0 0,8 2-222 0 0,0-1-1 0 0,1-1 1 0 0,-1 0-1 0 0,2-2 1 0 0,-1-1 0 0 0,1-1-1 0 0,-1-1 1 0 0,1-1 0 0 0,15-1 222 0 0,-31-1-134 0 0,26 1-1587 0 0,0-2 1 0 0,0-1-1 0 0,0-2 1 0 0,-1-1-1 0 0,3-2 1721 0 0,51-19-7884 0 0,-57 15 5770 0 0</inkml:trace>
  <inkml:trace contextRef="#ctx0" brushRef="#br0" timeOffset="313.063">1073 623 3777 0 0,'0'0'3378'0'0,"0"0"-1268"0"0,0 0-583 0 0,0 0-258 0 0,-35 26-54 0 0,-107 86-81 0 0,136-108-1023 0 0,0 0-1 0 0,1 0 1 0 0,0 1 0 0 0,-1 0 0 0 0,2 0 0 0 0,-1 0 0 0 0,0 0 0 0 0,1 1-1 0 0,0 0 1 0 0,1 0 0 0 0,-1 0 0 0 0,1 1 0 0 0,-2 3-111 0 0,-1 5 250 0 0,3-9-207 0 0,0 1 0 0 0,0 0 1 0 0,1-1-1 0 0,-1 1 0 0 0,1 0 1 0 0,1 0-1 0 0,-1 0 0 0 0,1 0 1 0 0,1 1-1 0 0,-1-1 0 0 0,1 0 0 0 0,0 0 1 0 0,1 0-1 0 0,0 0 0 0 0,0 1 1 0 0,0-1-1 0 0,1 0 0 0 0,0 0 1 0 0,1-1-1 0 0,-1 1 0 0 0,1 0 1 0 0,0-1-1 0 0,1 0 0 0 0,0 1 0 0 0,0-2 1 0 0,0 1-1 0 0,1 0 0 0 0,-1-1 1 0 0,2 0-1 0 0,-1 0 0 0 0,0 0 1 0 0,1 0-1 0 0,0-1 0 0 0,0 0 1 0 0,0-1-1 0 0,0 1 0 0 0,1-1 0 0 0,2 1-43 0 0,3-1 140 0 0,1 0-1 0 0,-1-1 1 0 0,1 0-1 0 0,0-1 1 0 0,0-1-1 0 0,0 0 1 0 0,-1 0-1 0 0,1-1 1 0 0,0-1-1 0 0,0 0 1 0 0,-1-1-1 0 0,0-1 1 0 0,1 1-1 0 0,-1-2 1 0 0,0 0-1 0 0,-1 0 1 0 0,1-1-1 0 0,-1-1 1 0 0,0 0-1 0 0,-1 0 1 0 0,0-1-1 0 0,0 0 1 0 0,-1-1-1 0 0,1 0 1 0 0,-2 0-1 0 0,0-1 0 0 0,0 0 1 0 0,0-1-1 0 0,-2 0 1 0 0,1 0-1 0 0,-1 0 1 0 0,-1-1-1 0 0,0 0 1 0 0,-1 0-1 0 0,0 0 1 0 0,0 0-1 0 0,-2-1 1 0 0,1 0-1 0 0,-2-2-139 0 0,0 4-158 0 0,-1-1 0 0 0,0 1 0 0 0,-1 0 0 0 0,0 0 0 0 0,-1 0 0 0 0,0 0 0 0 0,0 0 0 0 0,-2 0 0 0 0,1 1 0 0 0,-1-1 0 0 0,-1 1 0 0 0,0 0 0 0 0,0 0 0 0 0,-1 1 1 0 0,-1-1 157 0 0,-20-16-4969 0 0,-8 6-4015 0 0,28 19 2120 0 0</inkml:trace>
  <inkml:trace contextRef="#ctx0" brushRef="#br0" timeOffset="585.099">1478 825 9306 0 0,'0'0'1851'0'0,"0"0"-827"0"0,0 0-570 0 0,0 0 10 0 0,0 0 232 0 0,0 0 135 0 0,0 0-52 0 0,0 0-205 0 0,0 0-227 0 0,0 0-169 0 0,0 0-80 0 0,0 0-15 0 0,9 33 8 0 0,29 99 21 0 0,-38-130-104 0 0,0 0 1 0 0,0 0 0 0 0,0 0-1 0 0,1-1 1 0 0,-1 1 0 0 0,0 0-1 0 0,1 0 1 0 0,-1 0 0 0 0,1 0-1 0 0,0 0 1 0 0,0 0 0 0 0,0-1-1 0 0,0 1 1 0 0,0 0-1 0 0,0-1 1 0 0,0 1 0 0 0,0-1-1 0 0,0 1 1 0 0,1-1 0 0 0,-1 1-1 0 0,1-1 1 0 0,-1 0 0 0 0,1 0-1 0 0,0 0 1 0 0,-1 0 0 0 0,1 0-1 0 0,0 0 1 0 0,-1 0 0 0 0,1-1-1 0 0,0 1 1 0 0,0 0 0 0 0,1-1-9 0 0,5 1 85 0 0,3 0 133 0 0,0-1 0 0 0,0-1 0 0 0,1 0 0 0 0,-1 0 1 0 0,0-1-1 0 0,0-1 0 0 0,0 0 0 0 0,-1 0 0 0 0,1-1 0 0 0,-1 0 0 0 0,0-1 0 0 0,0 0 0 0 0,0-1 0 0 0,-1 0 0 0 0,1 0 0 0 0,-2-1 0 0 0,1-1 0 0 0,-1 1 0 0 0,0-1 0 0 0,0 0 0 0 0,-1-1 0 0 0,0 0 0 0 0,5-9-218 0 0,-4 9 42 0 0,91-145 209 0 0,-79 91-2836 0 0,-19 49-1707 0 0,0-1-3366 0 0,-1 11-365 0 0</inkml:trace>
  <inkml:trace contextRef="#ctx0" brushRef="#br0" timeOffset="836.859">2238 0 11330 0 0,'0'0'683'0'0,"0"0"-153"0"0,0 0 116 0 0,0 0 259 0 0,0 0 150 0 0,-2 32-33 0 0,-6 101-173 0 0,6-35-250 0 0,4-1 1 0 0,5 1 0 0 0,17 83-600 0 0,1 11-6 0 0,-19-64-55 0 0,-6-74-8332 0 0,0-36 2488 0 0,0-14 1451 0 0</inkml:trace>
  <inkml:trace contextRef="#ctx0" brushRef="#br0" timeOffset="1336.957">2577 634 2961 0 0,'0'0'837'0'0,"0"0"165"0"0,0 0 241 0 0,0 0 150 0 0,0 0-6 0 0,0 0-221 0 0,0 0-289 0 0,0 0-209 0 0,-16 33-170 0 0,-46 103-151 0 0,44-62 55 0 0,18-69-323 0 0,0 1-1 0 0,1-1 0 0 0,-1 0 0 0 0,1 1 0 0 0,0-1 1 0 0,0 0-1 0 0,1 0 0 0 0,-1 0 0 0 0,1 0 0 0 0,0 0 1 0 0,1 0-1 0 0,-1 0 0 0 0,1-1 0 0 0,0 1 0 0 0,0-1 1 0 0,0 1-1 0 0,1-1 0 0 0,0 0 0 0 0,-1-1 0 0 0,1 1 1 0 0,1-1-1 0 0,-1 0 0 0 0,0 0 0 0 0,1 0 0 0 0,0 0 1 0 0,-1-1-1 0 0,1 1 0 0 0,0-1 0 0 0,0-1 0 0 0,1 1 1 0 0,-1-1-1 0 0,0 0 0 0 0,5 1-78 0 0,0-1 295 0 0,0-1 0 0 0,0 0 0 0 0,0 0-1 0 0,1-1 1 0 0,-1-1 0 0 0,0 1 0 0 0,0-2 0 0 0,-1 1 0 0 0,1-1-1 0 0,0-1 1 0 0,-1 0 0 0 0,0 0 0 0 0,0-1 0 0 0,0 0 0 0 0,0 0 0 0 0,-1-1-1 0 0,0 0 1 0 0,0-1 0 0 0,-1 0 0 0 0,0 0 0 0 0,0 0 0 0 0,1-3-295 0 0,13-10 95 0 0,-1 0 1 0 0,-2-2 0 0 0,0 0 0 0 0,-1-1-1 0 0,-2-1 1 0 0,0 0 0 0 0,-1-1 0 0 0,-2-1-1 0 0,-1 0 1 0 0,0 0 0 0 0,-2-1 0 0 0,-1-1-1 0 0,-2 1 1 0 0,0-1 0 0 0,1-29-96 0 0,-5 41-301 0 0,0-1 1 0 0,-1 0-1 0 0,-1 0 1 0 0,0 0-1 0 0,-1 1 1 0 0,-1-1-1 0 0,-1 0 1 0 0,0 1-1 0 0,-1-1 1 0 0,-1 1-1 0 0,0 0 1 0 0,-1 1-1 0 0,-1-1 1 0 0,-1 1-1 0 0,0 0 0 0 0,-1 1 1 0 0,0 0-1 0 0,-1 1 1 0 0,-1-1-1 0 0,-11-10 301 0 0,15 19-14 0 0,0 1 0 0 0,0 0-1 0 0,0 0 1 0 0,-1 1-1 0 0,1-1 1 0 0,-1 2-1 0 0,1-1 1 0 0,-1 1 0 0 0,0 0-1 0 0,0 1 1 0 0,0 0-1 0 0,0 0 1 0 0,0 1 0 0 0,-1 0-1 0 0,1 0 1 0 0,0 1-1 0 0,0 0 1 0 0,0 0-1 0 0,0 1 1 0 0,0 0 0 0 0,1 1-1 0 0,-1-1 1 0 0,0 1-1 0 0,1 1 1 0 0,0 0 0 0 0,-6 3 14 0 0,2 5 13 0 0,0-1 1 0 0,1 2-1 0 0,1-1 1 0 0,0 1 0 0 0,0 1-1 0 0,2 0 1 0 0,-1 0-1 0 0,2 0 1 0 0,0 1 0 0 0,1 0-1 0 0,0 0 1 0 0,1 0-1 0 0,1 1 1 0 0,0 0 0 0 0,1-1-1 0 0,1 1 1 0 0,1 0-1 0 0,0 0 1 0 0,1 0 0 0 0,1 6-14 0 0,1-1 39 0 0,1 1 0 0 0,1-1 1 0 0,1 0-1 0 0,1 0 0 0 0,1-1 0 0 0,0 0 1 0 0,2 0-1 0 0,0-1 0 0 0,1 0 0 0 0,1 0 1 0 0,1-2-1 0 0,0 1 0 0 0,2-2 1 0 0,0 0-1 0 0,0-1 0 0 0,1 0 0 0 0,1-1 1 0 0,1-1-1 0 0,0-1 0 0 0,0 0 1 0 0,2-2-1 0 0,10 6-39 0 0,88 36-701 0 0,-78-38-2076 0 0,2-4-3573 0 0,-19-5-1858 0 0</inkml:trace>
</inkml:ink>
</file>

<file path=ppt/ink/ink3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19.5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1 793 0 0 0,'0'0'119'0'0,"0"0"398"0"0,0 0 37 0 0,0 0-93 0 0,12-2-30 0 0,99-18 1813 0 0,-88 12-1765 0 0,-1-1 0 0 0,-1-1 0 0 0,1-1 0 0 0,-2-1-1 0 0,1-1 1 0 0,-2 0 0 0 0,0-2 0 0 0,-1 0 0 0 0,14-14-479 0 0,3-2 347 0 0,49-42 188 0 0,-3-5 1 0 0,-4-3-1 0 0,-1-6-535 0 0,-66 77 50 0 0,-1-1 0 0 0,0 0 0 0 0,-1 0 0 0 0,-1-1 0 0 0,0 0 0 0 0,0 0 0 0 0,-1 0 0 0 0,0-1 0 0 0,-2 0 1 0 0,1 0-1 0 0,-1-1 0 0 0,-1 1 0 0 0,1-14-50 0 0,-4 26-24 0 0,0 1 0 0 0,0-1-1 0 0,0 0 1 0 0,0 0 0 0 0,0 0 0 0 0,-1 0 0 0 0,1 0 0 0 0,0 1 0 0 0,-1-1 0 0 0,1 0 0 0 0,-1 0 0 0 0,1 1 0 0 0,-1-1-1 0 0,1 0 1 0 0,-1 0 0 0 0,1 1 0 0 0,-1-1 0 0 0,1 1 0 0 0,-1-1 0 0 0,0 0 0 0 0,0 1 0 0 0,1-1 0 0 0,-1 1-1 0 0,0 0 1 0 0,0-1 0 0 0,1 1 0 0 0,-1 0 0 0 0,0-1 0 0 0,0 1 0 0 0,0 0 0 0 0,0 0 0 0 0,1 0 0 0 0,-1 0 0 0 0,0 0-1 0 0,0-1 1 0 0,0 2 0 0 0,0-1 0 0 0,0 0 0 0 0,0 0 0 0 0,1 0 0 0 0,-1 0 0 0 0,0 1 0 0 0,0-1 0 0 0,0 0 0 0 0,0 0-1 0 0,1 1 1 0 0,-1-1 0 0 0,0 1 0 0 0,0-1 0 0 0,1 1 0 0 0,-1 0 24 0 0,-44 24-1306 0 0,26-9 1301 0 0,1 2 1 0 0,1 0 0 0 0,0 1-1 0 0,1 1 1 0 0,1 0 0 0 0,1 1 0 0 0,1 0-1 0 0,1 2 1 0 0,1-1 0 0 0,1 1 0 0 0,1 1-1 0 0,0 0 1 0 0,2 0 0 0 0,1 0 0 0 0,1 1-1 0 0,2 0 1 0 0,0 0 0 0 0,1 0-1 0 0,2 1 1 0 0,0 1 4 0 0,0-21 71 0 0,1 0 0 0 0,0 0 0 0 0,0 0 0 0 0,0 0 0 0 0,1-1 0 0 0,0 1 0 0 0,0 0 0 0 0,0-1 0 0 0,1 0 1 0 0,-1 1-1 0 0,1-1 0 0 0,1 0 0 0 0,-1 0 0 0 0,1-1 0 0 0,0 1 0 0 0,0-1 0 0 0,0 0 0 0 0,0 0 0 0 0,1 0 0 0 0,0 0 0 0 0,-1-1 0 0 0,2 0 0 0 0,-1 0 0 0 0,0 0 0 0 0,0-1 0 0 0,1 0 0 0 0,-1 0 0 0 0,1 0 0 0 0,0 0 0 0 0,0-1 0 0 0,0 0 0 0 0,-1 0 0 0 0,1-1 0 0 0,1 0-71 0 0,25-2 310 0 0,-1-3-1 0 0,1 0 0 0 0,-1-2 1 0 0,0-1-1 0 0,0-2 0 0 0,-1-1 0 0 0,0-1 1 0 0,-1-2-1 0 0,0 0 0 0 0,-2-2 1 0 0,1-2-1 0 0,-2 0 0 0 0,20-19-309 0 0,13-6 375 0 0,-3-2 1 0 0,-2-2-1 0 0,28-33-375 0 0,-72 71 18 0 0,-1 0 0 0 0,0-1 0 0 0,0 0 0 0 0,-1 0 0 0 0,-1-1 0 0 0,1 0 0 0 0,-2 0 0 0 0,0 0 0 0 0,0-1 0 0 0,-1 0 0 0 0,0 0 0 0 0,-1-1 0 0 0,0 1 0 0 0,-1-1 0 0 0,-1 0 0 0 0,0 0 0 0 0,-1 0 0 0 0,0-3-18 0 0,-2 14-25 0 0,0 1 1 0 0,0-1-1 0 0,0 1 1 0 0,-1-1-1 0 0,1 1 1 0 0,0 0-1 0 0,-1 0 1 0 0,1-1-1 0 0,-1 1 1 0 0,0 0-1 0 0,1 1 1 0 0,-1-1-1 0 0,0 0 1 0 0,1 0-1 0 0,-1 1 1 0 0,0-1-1 0 0,0 1 1 0 0,0-1-1 0 0,0 1 1 0 0,1 0-1 0 0,-1 0 1 0 0,0 0-1 0 0,0 0 1 0 0,0 0-1 0 0,0 0 1 0 0,0 0-1 0 0,0 1 1 0 0,1-1-1 0 0,-1 1 1 0 0,0-1-1 0 0,0 1 1 0 0,0 0-1 0 0,1 0 1 0 0,-1-1-1 0 0,0 2 25 0 0,-9 8-13 0 0,0 1 0 0 0,1 0 0 0 0,0 0 0 0 0,1 1 0 0 0,0 1 0 0 0,1-1 0 0 0,1 2 0 0 0,0-1 0 0 0,0 1 0 0 0,-1 6 13 0 0,2-6 65 0 0,0 0 1 0 0,1 1 0 0 0,1 0 0 0 0,0 0 0 0 0,1 0 0 0 0,0 0-1 0 0,1 0 1 0 0,1 1 0 0 0,1-1 0 0 0,0 1 0 0 0,1 6-66 0 0,0-15 48 0 0,0 0 0 0 0,1 0 0 0 0,-1 0 0 0 0,1 0 0 0 0,1 0 1 0 0,0-1-1 0 0,-1 1 0 0 0,2-1 0 0 0,-1 1 0 0 0,1-1 0 0 0,0 0 0 0 0,0 0 0 0 0,1-1 0 0 0,0 1 1 0 0,0-1-1 0 0,0 0 0 0 0,1-1 0 0 0,-1 1 0 0 0,1-1 0 0 0,0 0 0 0 0,0 0 0 0 0,1-1 0 0 0,-1 0 1 0 0,1 0-1 0 0,0 0-48 0 0,10 2 86 0 0,1 0 1 0 0,-1-1-1 0 0,1-1 1 0 0,0-1-1 0 0,0-1 1 0 0,0 0-1 0 0,0-1 1 0 0,0-1 0 0 0,0-1-1 0 0,0 0 1 0 0,-1-1-1 0 0,1-1 1 0 0,-1-1-1 0 0,0 0 1 0 0,0-2-1 0 0,0 0 1 0 0,-1 0-1 0 0,0-2 1 0 0,-1 0-1 0 0,1-1 1 0 0,-2 0-1 0 0,7-6-86 0 0,-3 1 112 0 0,0 0 0 0 0,0-1 0 0 0,-2-1-1 0 0,0 0 1 0 0,-1-1 0 0 0,0-1 0 0 0,-2-1-1 0 0,0 0 1 0 0,-2 0 0 0 0,0-1 0 0 0,-1-1-1 0 0,-1 0 1 0 0,-1 0 0 0 0,-1 0-1 0 0,-1-1 1 0 0,3-22-112 0 0,-10-41-163 0 0,0 84 158 0 0,1 0-1 0 0,0 0 0 0 0,-1 0 1 0 0,0 1-1 0 0,1-1 0 0 0,-1 0 1 0 0,0 0-1 0 0,0 0 1 0 0,0 1-1 0 0,0-1 0 0 0,0 0 1 0 0,0 1-1 0 0,0-1 0 0 0,-1 1 1 0 0,1-1-1 0 0,-1 1 0 0 0,1 0 1 0 0,-1-1-1 0 0,1 1 1 0 0,-1 0-1 0 0,0 0 0 0 0,1 0 1 0 0,-1 0-1 0 0,0 1 0 0 0,0-1 1 0 0,0 0-1 0 0,0 1 1 0 0,0-1-1 0 0,0 1 0 0 0,0 0 1 0 0,1 0-1 0 0,-1-1 0 0 0,0 1 1 0 0,0 1-1 0 0,0-1 1 0 0,0 0-1 0 0,0 0 0 0 0,0 1 1 0 0,0-1-1 0 0,0 1 6 0 0,-5 3-23 0 0,1 0 1 0 0,0 0-1 0 0,0 1 0 0 0,0 0 0 0 0,0 0 1 0 0,1 1-1 0 0,0-1 0 0 0,0 1 0 0 0,1 0 1 0 0,-1 0-1 0 0,1 1 0 0 0,1-1 0 0 0,-1 1 1 0 0,1 0-1 0 0,0 0 0 0 0,1 0 0 0 0,-1 2 23 0 0,-2 4-69 0 0,0-1 0 0 0,0 1 0 0 0,1 0 0 0 0,1 1 0 0 0,0-1-1 0 0,1 0 1 0 0,0 1 0 0 0,1 0 0 0 0,1-1 0 0 0,0 1 0 0 0,1 0-1 0 0,0-1 1 0 0,1 1 0 0 0,1-1 0 0 0,0 1 0 0 0,1-1 0 0 0,0 0-1 0 0,1 0 1 0 0,0-1 0 0 0,1 1 0 0 0,1-1 0 0 0,2 4 69 0 0,47 40-2246 0 0,-14-24-2780 0 0,-8-7-3363 0 0,-24-17 5211 0 0</inkml:trace>
  <inkml:trace contextRef="#ctx0" brushRef="#br0" timeOffset="504.074">2160 466 5233 0 0,'0'0'1347'0'0,"0"0"-71"0"0,0 0-77 0 0,0 0 7 0 0,-28 37-15 0 0,-91 120-178 0 0,14-9 406 0 0,33-34-813 0 0,72-115-592 0 0,1 1 0 0 0,-1 0 0 0 0,1-1 0 0 0,0 1 0 0 0,-1 0 0 0 0,1 0 0 0 0,0-1 0 0 0,-1 1 1 0 0,1 0-1 0 0,-1 0 0 0 0,1 0 0 0 0,0 0 0 0 0,-1 0 0 0 0,1 0 0 0 0,0 0 0 0 0,-1 0 0 0 0,1 0 0 0 0,0 0 0 0 0,-1 1 0 0 0,1-1 0 0 0,0 0 1 0 0,-1 0-1 0 0,1 1 0 0 0,-1-1 0 0 0,1 0 0 0 0,0 1 0 0 0,-1-1 0 0 0,1 0 0 0 0,-1 1 0 0 0,1-1 0 0 0,-1 1 0 0 0,1-1 0 0 0,-1 1 1 0 0,0-1-1 0 0,1 1 0 0 0,-1-1 0 0 0,0 1 0 0 0,1 0 0 0 0,-1-1 0 0 0,0 1 0 0 0,1-1 0 0 0,-1 1 0 0 0,0 0 0 0 0,0-1 0 0 0,0 1 1 0 0,0 0-1 0 0,0-1 0 0 0,0 1 0 0 0,0 0 0 0 0,0 0-14 0 0,78-81 417 0 0,-4-3 0 0 0,-4-3 0 0 0,6-16-417 0 0,133-157 240 0 0,-176 222-128 0 0,-32 37-141 0 0,0 37 327 0 0,-26 228 558 0 0,21-60 179 0 0,4-204-783 0 0,0-1 111 0 0,-24-1 1055 0 0,-117-75-1221 0 0,67 28-207 0 0,11 6-901 0 0,20 18-2541 0 0,42 23 225 0 0,1 1-2098 0 0,0 0-2937 0 0</inkml:trace>
  <inkml:trace contextRef="#ctx0" brushRef="#br0" timeOffset="1086.161">2586 591 9826 0 0,'0'0'907'0'0,"0"0"-384"0"0,0 0-98 0 0,0 0 167 0 0,0 0 135 0 0,0 0 17 0 0,0 0-144 0 0,-7 34-224 0 0,-21 107-165 0 0,7-48 85 0 0,-12-23 1325 0 0,32-70-1573 0 0,0 0 0 0 0,0 0 0 0 0,0 0-1 0 0,0-1 1 0 0,0 1 0 0 0,0 0 0 0 0,1 0 0 0 0,-1-1 0 0 0,0 1 0 0 0,0 0 0 0 0,0-1 0 0 0,0 1 0 0 0,1-1 0 0 0,-1 1 0 0 0,0-1 0 0 0,1 0 0 0 0,-1 1 0 0 0,0-1 0 0 0,1 0 0 0 0,-1 1 0 0 0,0-1 0 0 0,1 0 0 0 0,-1 0 0 0 0,1 1 0 0 0,0-1 0 0 0,-1 0 0 0 0,1 0 0 0 0,0 0 0 0 0,-1 0 0 0 0,1 0 0 0 0,0 0 0 0 0,0 1 0 0 0,0-1 0 0 0,0 0 0 0 0,0 0-1 0 0,0 0 1 0 0,0 0 0 0 0,0 0 0 0 0,0 0 0 0 0,0 0 0 0 0,0 0 0 0 0,1 0 0 0 0,-1 1 0 0 0,0-1 0 0 0,1 0 0 0 0,-1 0 0 0 0,0 0 0 0 0,1 0 0 0 0,-1 1 0 0 0,1-2-48 0 0,0-3 94 0 0,1-15-19 0 0,1 0-1 0 0,0 1 1 0 0,2-1-1 0 0,0 1 1 0 0,2 0-1 0 0,0 1 0 0 0,1-1 1 0 0,1 2-1 0 0,1-3-74 0 0,8-17 65 0 0,-2 0-30 0 0,2 1 0 0 0,1 1 0 0 0,2 1 1 0 0,2 1-1 0 0,1 0 0 0 0,1 2 0 0 0,1 1 0 0 0,17-13-35 0 0,-33 34 19 0 0,0 1-1 0 0,0 0 1 0 0,1 1 0 0 0,0 0-1 0 0,0 1 1 0 0,1 0-1 0 0,0 1 1 0 0,0 0-1 0 0,0 1 1 0 0,1 0-1 0 0,8-1-18 0 0,-19 6 6 0 0,0 0-1 0 0,0 0 1 0 0,0 0-1 0 0,-1 0 0 0 0,1 0 1 0 0,0 1-1 0 0,-1-1 1 0 0,1 1-1 0 0,-1-1 0 0 0,1 1 1 0 0,-1-1-1 0 0,0 1 1 0 0,0 0-1 0 0,0 0 0 0 0,0 0 1 0 0,0-1-1 0 0,0 1 1 0 0,0 0-1 0 0,-1 0 0 0 0,1 1 1 0 0,-1-1-1 0 0,1 0 1 0 0,-1 0-1 0 0,0 0 0 0 0,0 0 1 0 0,0 0-1 0 0,0 0 1 0 0,0 0-1 0 0,0 0 0 0 0,0 1 1 0 0,-1-1-1 0 0,1 0 1 0 0,-1 0-1 0 0,0 0 0 0 0,0 0 1 0 0,1 0-1 0 0,-1-1 1 0 0,0 1-1 0 0,-2 2-5 0 0,-3 11 32 0 0,-2 0-1 0 0,1 0 1 0 0,-2-1-1 0 0,0 0 1 0 0,-1 0-1 0 0,0-1 1 0 0,-1-1-1 0 0,-8 8-31 0 0,12-13 13 0 0,-61 59 94 0 0,-37 49 167 0 0,105-113-270 0 0,0 0 1 0 0,0 0 0 0 0,0 0-1 0 0,0 1 1 0 0,0-1-1 0 0,1 0 1 0 0,-1 0 0 0 0,1 0-1 0 0,0 0 1 0 0,-1 0 0 0 0,1 0-1 0 0,0-1 1 0 0,0 1 0 0 0,0 0-1 0 0,0 0 1 0 0,1-1 0 0 0,-1 1-1 0 0,0 0 1 0 0,1-1 0 0 0,-1 1-1 0 0,1-1 1 0 0,0 0 0 0 0,-1 0-1 0 0,1 1 1 0 0,0-1 0 0 0,0 0-1 0 0,0 0 1 0 0,0-1 0 0 0,0 1-1 0 0,0 0 1 0 0,0-1 0 0 0,0 1-1 0 0,0-1 1 0 0,0 1-1 0 0,0-1 1 0 0,0 0 0 0 0,0 0-1 0 0,2 0-4 0 0,15 7 49 0 0,-4 0-24 0 0,54 41 266 0 0,-66-43-411 0 0,0 1-1 0 0,1-1 1 0 0,-2 1 0 0 0,1 0 0 0 0,-1-1-1 0 0,0 1 1 0 0,0 0 0 0 0,0 0 0 0 0,-1 1-1 0 0,0-1 1 0 0,0 0 0 0 0,-1 0-1 0 0,0 1 1 0 0,0-1 0 0 0,0 0 0 0 0,-2 6 120 0 0,-3-7-1978 0 0,2-4-998 0 0,1 1-5159 0 0,2 1 1190 0 0</inkml:trace>
  <inkml:trace contextRef="#ctx0" brushRef="#br0" timeOffset="1586.02">2928 944 3009 0 0,'0'0'1617'0'0,"0"0"-506"0"0,0 0 92 0 0,0 0 492 0 0,0 0 368 0 0,0 0 47 0 0,0 0-270 0 0,0 0-409 0 0,0 0-352 0 0,0 0-234 0 0,0 0-151 0 0,0 0-70 0 0,23-17-33 0 0,71-55-59 0 0,-20-9 557 0 0,77-135-669 0 0,-151 217-445 0 0,-1 0 1 0 0,1 0-1 0 0,0-1 1 0 0,0 1-1 0 0,0 0 1 0 0,1 0-1 0 0,-1 0 1 0 0,0 0-1 0 0,0-1 1 0 0,0 1-1 0 0,1 0 1 0 0,-1 0-1 0 0,0-1 1 0 0,1 1-1 0 0,-1 0 1 0 0,0 0-1 0 0,1-1 1 0 0,-1 1-1 0 0,1 0 1 0 0,-1-1-1 0 0,1 1 1 0 0,-1-1-1 0 0,1 1 1 0 0,0-1-1 0 0,-1 1 1 0 0,1-1-1 0 0,0 1 1 0 0,-1-1-1 0 0,1 1 1 0 0,0-1-1 0 0,0 0 1 0 0,0 0-1 0 0,-1 1 1 0 0,1-1-1 0 0,0 0 1 0 0,0 0-1 0 0,0 0 1 0 0,-1 0-1 0 0,1 0 1 0 0,0 0-1 0 0,0 0 1 0 0,0 0-1 0 0,-1 0 1 0 0,1 0-1 0 0,0 0 1 0 0,0-1-1 0 0,0 1 1 0 0,-1 0-1 0 0,1 0 1 0 0,0-1-1 0 0,0 1 1 0 0,-1-1-1 0 0,1 1 1 0 0,0-1-1 0 0,-1 1 1 0 0,1-1-1 0 0,-1 1 1 0 0,1-1-1 0 0,0 1 1 0 0,-1-1-1 0 0,1 0 1 0 0,-1 1-1 0 0,0-1 1 0 0,1 0-1 0 0,-1 0 25 0 0,-13 173-132 0 0,15-170 143 0 0,-1 1 0 0 0,1-1 0 0 0,0 0-1 0 0,0 0 1 0 0,0-1 0 0 0,0 1 0 0 0,0 0 0 0 0,0 0-1 0 0,0-1 1 0 0,0 0 0 0 0,1 1 0 0 0,-1-1 0 0 0,1 0-1 0 0,-1 0 1 0 0,1 0 0 0 0,-1 0 0 0 0,1-1-1 0 0,-1 1 1 0 0,1-1 0 0 0,0 1 0 0 0,-1-1 0 0 0,1 0-1 0 0,0 0 1 0 0,-1 0 0 0 0,1-1 0 0 0,0 1-1 0 0,-1 0 1 0 0,1-1 0 0 0,0 0 0 0 0,-1 0 0 0 0,1 0-1 0 0,-1 0 1 0 0,0 0 0 0 0,1 0 0 0 0,0-1-11 0 0,16-7 40 0 0,-1-1 0 0 0,0 0 0 0 0,-1-1 0 0 0,0-2 0 0 0,0 1 0 0 0,-1-2 0 0 0,1-3-40 0 0,27-19 49 0 0,-21 16-26 0 0,-16 13-28 0 0,-1 1 1 0 0,1 0-1 0 0,-1 0 1 0 0,2 1-1 0 0,-1 0 1 0 0,0 0-1 0 0,1 1 1 0 0,0 0-1 0 0,0 0 1 0 0,0 1 0 0 0,1 0-1 0 0,-1 1 1 0 0,1-1-1 0 0,4 1 5 0 0,-10 3 16 0 0,-1 1 0 0 0,0-1 0 0 0,0 1-1 0 0,0 0 1 0 0,0 0 0 0 0,0 0 0 0 0,0 0 0 0 0,-1 0-1 0 0,1 0 1 0 0,-1 0 0 0 0,1 1 0 0 0,-1-1 0 0 0,0 1-1 0 0,0-1 1 0 0,0 1 0 0 0,0-1 0 0 0,0 1 0 0 0,0-1-1 0 0,-1 1 1 0 0,0 0 0 0 0,1-1 0 0 0,-1 1 0 0 0,0 1-16 0 0,2 7 39 0 0,6 19-21 0 0,-7-20-93 0 0,1 0-1 0 0,0-1 1 0 0,1 1 0 0 0,0-1 0 0 0,0 0 0 0 0,1 1 0 0 0,0-2-1 0 0,1 1 1 0 0,0 0 0 0 0,0-1 0 0 0,0 0 0 0 0,1 0 0 0 0,1-1-1 0 0,-1 1 1 0 0,2 0 75 0 0,7-4-2452 0 0,-4-5-1983 0 0,-3 1-2158 0 0,-5 0-115 0 0</inkml:trace>
  <inkml:trace contextRef="#ctx0" brushRef="#br0" timeOffset="1851.045">4082 145 9050 0 0,'0'0'1582'0'0,"0"0"-805"0"0,0 0-63 0 0,0 0 506 0 0,0 0 332 0 0,0 0 41 0 0,0 0-296 0 0,0 0-367 0 0,33 1-264 0 0,106 4-184 0 0,6-8 370 0 0,126-11-1344 0 0,-241 12-480 0 0,-16 1-1915 0 0,0 1-6466 0 0,-10 0 2342 0 0</inkml:trace>
  <inkml:trace contextRef="#ctx0" brushRef="#br0" timeOffset="2071.967">4121 480 5089 0 0,'0'0'3201'0'0,"0"0"-1644"0"0,0 0-358 0 0,0 0 398 0 0,0 0 242 0 0,0 0-52 0 0,0 0-308 0 0,31 5-435 0 0,102 15-356 0 0,-15-23 139 0 0,-87-4-687 0 0,190-36 292 0 0,-112 31-1374 0 0,-72 9-2749 0 0,0-1-5035 0 0,-23 3 1206 0 0</inkml:trace>
</inkml:ink>
</file>

<file path=ppt/ink/ink3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24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0 114 1584 0 0,'0'0'815'0'0,"0"0"-216"0"0,0 0 82 0 0,0 0 450 0 0,0 0 486 0 0,0 0 224 0 0,0 0-126 0 0,0 0-288 0 0,0 0-304 0 0,0 0-180 0 0,34-2-61 0 0,107-9-25 0 0,192-6 3704 0 0,443-55-2730 0 0,-599 61-2635 0 0,-139 10-4714 0 0,1 1-5457 0 0,-39 0 6665 0 0</inkml:trace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3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24.9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22 9450 0 0,'0'0'2084'0'0,"0"0"-1126"0"0,0 0-721 0 0,0 0-35 0 0,0 0 303 0 0,0 0 381 0 0,0 0 183 0 0,0 0-55 0 0,0 0-217 0 0,0 0-261 0 0,6 36-169 0 0,18 113-115 0 0,-8 24 110 0 0,-25 147-1276 0 0,-15-155-3455 0 0,21-147-207 0 0,2-7-2416 0 0,1-10 5124 0 0</inkml:trace>
  <inkml:trace contextRef="#ctx0" brushRef="#br0" timeOffset="523.116">0 88 7034 0 0,'0'0'1229'0'0,"0"0"-310"0"0,0 0-195 0 0,0 0 200 0 0,0 0 279 0 0,0 0 118 0 0,0 0-107 0 0,0 0-161 0 0,0 0-176 0 0,33-4-150 0 0,107-13-122 0 0,46 18 882 0 0,-136 5-1192 0 0,-33-6-238 0 0,1 2-1 0 0,-1 0 0 0 0,0 1 1 0 0,0 1-1 0 0,0 1 0 0 0,0 0 1 0 0,-1 1-1 0 0,14 7-56 0 0,-28-12 8 0 0,0 0 1 0 0,-1 1-1 0 0,1-1 1 0 0,0 0-1 0 0,-1 1 0 0 0,1-1 1 0 0,-1 1-1 0 0,1-1 1 0 0,-1 1-1 0 0,0 0 0 0 0,1-1 1 0 0,-1 1-1 0 0,0 0 0 0 0,0 0 1 0 0,0 0-1 0 0,-1 0 1 0 0,1 0-1 0 0,0 0 0 0 0,-1 0 1 0 0,1 0-1 0 0,-1 1 1 0 0,0-1-1 0 0,0 0 0 0 0,0 0 1 0 0,0 0-1 0 0,0 0 1 0 0,0 0-1 0 0,-1 0 0 0 0,1 1 1 0 0,-1-1-1 0 0,1 0 1 0 0,-1 0-1 0 0,0 0 0 0 0,1 0 1 0 0,-1 0-1 0 0,0 0 1 0 0,-1-1-1 0 0,1 1 0 0 0,0 0 1 0 0,0 0-1 0 0,-1-1-8 0 0,-66 67 116 0 0,-254 119-5 0 0,313-182-105 0 0,0 0 0 0 0,0 1 0 0 0,1 0 0 0 0,-1 0 0 0 0,1 1 0 0 0,1 0 0 0 0,-1 0 0 0 0,1 1 0 0 0,1 0 0 0 0,0 0 0 0 0,0 1 0 0 0,0-1 0 0 0,1 1 0 0 0,-2 6-6 0 0,6-12 13 0 0,1 1-1 0 0,0-1 1 0 0,0 0 0 0 0,0 1 0 0 0,1-1 0 0 0,-1 1 0 0 0,1-1 0 0 0,0 1 0 0 0,0-1-1 0 0,0 0 1 0 0,0 0 0 0 0,0 1 0 0 0,1-1 0 0 0,-1 0 0 0 0,1 0 0 0 0,0 0 0 0 0,0-1-1 0 0,0 1 1 0 0,1 0 0 0 0,-1-1 0 0 0,1 1 0 0 0,-1-1 0 0 0,1 0 0 0 0,0 0-1 0 0,-1 0 1 0 0,3 1-13 0 0,84 38 922 0 0,-45-35-843 0 0,0-1 1 0 0,1-3-1 0 0,-1-1 0 0 0,9-3-79 0 0,15 1-6244 0 0,-60-2-3694 0 0,-8-1 3829 0 0</inkml:trace>
  <inkml:trace contextRef="#ctx0" brushRef="#br0" timeOffset="770.078">663 464 12035 0 0,'0'0'1323'0'0,"0"0"-641"0"0,0 0-131 0 0,0 0 316 0 0,0 0 289 0 0,0 0 30 0 0,0 0-191 0 0,0 0-274 0 0,0 0-237 0 0,33-5-165 0 0,102-16-100 0 0,93-32-1584 0 0,-197 44-451 0 0,-31 9 1721 0 0,27-8-5283 0 0,-11 1-2120 0 0,-9 3 3112 0 0</inkml:trace>
  <inkml:trace contextRef="#ctx0" brushRef="#br0" timeOffset="1320.298">1234 265 9162 0 0,'0'0'995'0'0,"0"0"-507"0"0,0 0-88 0 0,0 0 276 0 0,0 0 274 0 0,0 0 146 0 0,0 0-63 0 0,0 0-231 0 0,2 33-277 0 0,7 105-218 0 0,-6 85-68 0 0,-14-124-220 0 0,11-99-11 0 0,1 1 0 0 0,-1 0 1 0 0,0-1-1 0 0,0 1 1 0 0,0-1-1 0 0,0 1 1 0 0,0 0-1 0 0,0-1 1 0 0,0 1-1 0 0,0-1 1 0 0,0 1-1 0 0,0 0 1 0 0,0-1-1 0 0,0 1 1 0 0,0-1-1 0 0,-1 1 0 0 0,1 0 1 0 0,0-1-1 0 0,0 1 1 0 0,0-1-1 0 0,-1 1 1 0 0,1-1-1 0 0,0 1 1 0 0,-1-1-1 0 0,1 1 1 0 0,-1-1-1 0 0,1 1 1 0 0,-1-1-1 0 0,1 0 1 0 0,0 1-1 0 0,-1-1 0 0 0,0 0 1 0 0,1 1-1 0 0,-1-1 1 0 0,1 0-1 0 0,-1 0 1 0 0,1 1-1 0 0,-1-1 1 0 0,1 0-1 0 0,-1 0 1 0 0,0 0-1 0 0,1 0 1 0 0,-1 0-1 0 0,1 0 0 0 0,-1 0 1 0 0,0 0-1 0 0,1 0 1 0 0,-1 0-1 0 0,1 0 1 0 0,-1 0-1 0 0,0 0 1 0 0,1 0-1 0 0,-1-1 1 0 0,1 1-1 0 0,-1 0 1 0 0,1 0-1 0 0,-1-1 1 0 0,1 1-1 0 0,-1 0 0 0 0,1-1 1 0 0,-1 1-1 0 0,1-1 1 0 0,-1 1-1 0 0,1 0 1 0 0,-1-1-1 0 0,1 1 1 0 0,0-1-1 0 0,-1 1 1 0 0,1-1-9 0 0,-26-36 438 0 0,19 12-442 0 0,2 1 0 0 0,0-1 0 0 0,2 0 0 0 0,1 0 0 0 0,0 0-1 0 0,2 0 1 0 0,1 0 0 0 0,1 0 0 0 0,2 0 0 0 0,0 0-1 0 0,1 0 1 0 0,2 1 0 0 0,0 0 0 0 0,2 0 0 0 0,0 1 0 0 0,2 0-1 0 0,0 1 1 0 0,2 0 0 0 0,0 1 0 0 0,1 0 0 0 0,2 1-1 0 0,15-16 5 0 0,-14 19-17 0 0,-1 0 0 0 0,2 2-1 0 0,0 0 1 0 0,1 1-1 0 0,1 1 1 0 0,0 1-1 0 0,1 0 1 0 0,0 2-1 0 0,0 0 1 0 0,1 2 0 0 0,0 0-1 0 0,18-3 18 0 0,-37 9 9 0 0,1 1 0 0 0,-1-1-1 0 0,1 1 1 0 0,0 0 0 0 0,0 0 0 0 0,-1 0 0 0 0,1 0-1 0 0,0 0 1 0 0,0 1 0 0 0,0 0 0 0 0,0 0 0 0 0,0 0-1 0 0,0 0 1 0 0,0 1 0 0 0,0-1 0 0 0,-1 1 0 0 0,1 0-1 0 0,0 0 1 0 0,0 0 0 0 0,-1 1 0 0 0,1 0 0 0 0,-1-1 0 0 0,1 1-1 0 0,-1 0 1 0 0,1 1 0 0 0,-1-1 0 0 0,0 0 0 0 0,0 1-1 0 0,-1 0 1 0 0,1 0 0 0 0,0 0 0 0 0,-1 0 0 0 0,0 0-1 0 0,1 0 1 0 0,-1 1 0 0 0,-1-1 0 0 0,1 1 0 0 0,0-1-1 0 0,-1 1 1 0 0,1 2-9 0 0,-2 4 15 0 0,-1-1 0 0 0,0 1 1 0 0,0-1-1 0 0,-1 1 0 0 0,0-1 0 0 0,0 0 0 0 0,-1 0 0 0 0,-1 0 1 0 0,0 0-1 0 0,0 0 0 0 0,0-1 0 0 0,-1 1 0 0 0,0-1 1 0 0,-1 0-1 0 0,0-1 0 0 0,-4 5-15 0 0,-14 14 10 0 0,-1-2 1 0 0,-1 0-1 0 0,-1-2 1 0 0,-1-1-1 0 0,-1-1 1 0 0,-1-1-1 0 0,0-2 1 0 0,-2-1 0 0 0,-26 9-11 0 0,-19 14 168 0 0,95-34-511 0 0,0-3 388 0 0,1 0 0 0 0,0 1 0 0 0,-1 1 0 0 0,0 1 0 0 0,0 0-1 0 0,0 1 1 0 0,0 1 0 0 0,-1 1 0 0 0,0 1 0 0 0,3 2-45 0 0,39 44 172 0 0,-58-53-363 0 0,50 64-287 0 0,-21-52-8156 0 0,-24-11 2885 0 0,-4-3 2252 0 0</inkml:trace>
  <inkml:trace contextRef="#ctx0" brushRef="#br0" timeOffset="1904.474">1834 527 10882 0 0,'0'0'1662'0'0,"0"0"-735"0"0,0 0-355 0 0,0 0 81 0 0,0 0 212 0 0,0 0 175 0 0,0 0-39 0 0,0 0-171 0 0,0 0-181 0 0,0 0-184 0 0,0 0-124 0 0,0 0-82 0 0,0 0-69 0 0,6 20-60 0 0,18 63-29 0 0,16 5-1050 0 0,-40-80-3383 0 0,0-4-4526 0 0,0-1 2430 0 0</inkml:trace>
  <inkml:trace contextRef="#ctx0" brushRef="#br0" timeOffset="2183.97">1793 490 7962 0 0,'0'0'1060'0'0,"0"0"-576"0"0,0 0-152 0 0,0 0 231 0 0,0 0 242 0 0,0 0 181 0 0,0 0 2 0 0,0 0-108 0 0,0 0-99 0 0,33 0-99 0 0,101 2-50 0 0,-59 15 581 0 0,-71-15-1157 0 0,1 0-1 0 0,-1 0 1 0 0,0 0 0 0 0,0 1 0 0 0,0-1 0 0 0,0 1 0 0 0,0 1 0 0 0,0-1 0 0 0,-1 0 0 0 0,0 1-1 0 0,1-1 1 0 0,-1 1 0 0 0,0 0 0 0 0,-1 0 0 0 0,1 1 0 0 0,-1-1 0 0 0,0 0 0 0 0,0 1-1 0 0,0-1 1 0 0,-1 1 0 0 0,1 0 0 0 0,-1-1 0 0 0,0 1 0 0 0,-1 0 0 0 0,1 0 0 0 0,-1 0-1 0 0,0 0 1 0 0,0 0 0 0 0,0-1 0 0 0,-1 1 0 0 0,0 0 0 0 0,0 0 0 0 0,0 0 0 0 0,0-1-1 0 0,-1 1 1 0 0,0-1 0 0 0,0 1 0 0 0,0-1 0 0 0,0 1 0 0 0,-2 1-56 0 0,-5 4-109 0 0,0-1 1 0 0,0 0 0 0 0,0 0-1 0 0,-1-1 1 0 0,-1 0-1 0 0,1-1 1 0 0,-1 0 0 0 0,0 0-1 0 0,-1-1 1 0 0,0-1-1 0 0,0 0 1 0 0,0-1-1 0 0,-11 3 109 0 0,-55 10-11146 0 0,67-17 4099 0 0</inkml:trace>
</inkml:ink>
</file>

<file path=ppt/ink/ink3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22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1 170 9402 0 0,'0'0'1303'0'0,"0"0"-402"0"0,0 0-263 0 0,0 0-23 0 0,0 0 77 0 0,0 0 71 0 0,0 0 25 0 0,0 0-60 0 0,0 0-72 0 0,0 0-50 0 0,0 0-89 0 0,14 16-91 0 0,100 119 676 0 0,-92-100-903 0 0,-1 1 0 0 0,-2 0 0 0 0,-1 2-1 0 0,-2 0 1 0 0,-2 0 0 0 0,-1 2-1 0 0,-3-1 1 0 0,0 2 0 0 0,2 37-199 0 0,0-8 541 0 0,2-82 1925 0 0,17-42-2278 0 0,2 1 0 0 0,3 2 0 0 0,24-26-188 0 0,46-65 54 0 0,-83 112-300 0 0,-2-2 1 0 0,-1-1-1 0 0,-1 0 1 0 0,-2-2-1 0 0,-2 0 0 0 0,-1 0 1 0 0,-1-1-1 0 0,-2-1 1 0 0,-2 0-1 0 0,-1-3 246 0 0,-8 38-256 0 0,-1-25-2695 0 0,-12 18-7087 0 0,7 9 1188 0 0</inkml:trace>
  <inkml:trace contextRef="#ctx0" brushRef="#br0" timeOffset="1052.259">757 523 0 0 0,'0'0'847'0'0,"0"0"413"0"0,0 0 258 0 0,0 0 122 0 0,0 0-42 0 0,0 0-186 0 0,0 0-202 0 0,0 0-111 0 0,0 0-94 0 0,0 0-42 0 0,0 0-36 0 0,0 18-98 0 0,-1 133 1433 0 0,-5-4-1539 0 0,3-130-1327 0 0,-5-11-4741 0 0,8-6 2007 0 0,0 1-711 0 0,0 2 92 0 0</inkml:trace>
  <inkml:trace contextRef="#ctx0" brushRef="#br0" timeOffset="1383.34">693 582 0 0 0,'0'0'954'0'0,"0"0"424"0"0,0 0 238 0 0,0 0-35 0 0,0 0-246 0 0,0 0-277 0 0,35-4-205 0 0,109-13-147 0 0,-138 16-599 0 0,1 0 0 0 0,0 0 0 0 0,0 0 0 0 0,-1 1 0 0 0,1 0 0 0 0,0 0 0 0 0,0 1 1 0 0,0-1-1 0 0,-1 2 0 0 0,1-1 0 0 0,-1 1 0 0 0,1 0 0 0 0,-1 0 0 0 0,5 3-107 0 0,4 1 268 0 0,-10-4-175 0 0,1 0 0 0 0,-1 0 0 0 0,1 0 0 0 0,-1 1 1 0 0,0 0-1 0 0,0 0 0 0 0,0 0 0 0 0,0 0 0 0 0,0 1 1 0 0,-1 0-1 0 0,0 0 0 0 0,0 0 0 0 0,0 1 0 0 0,0-1 0 0 0,0 1 1 0 0,-1 0-1 0 0,0 0 0 0 0,0 0 0 0 0,0 0 0 0 0,-1 1 1 0 0,0-1-1 0 0,0 1 0 0 0,0-1 0 0 0,-1 1 0 0 0,0 0 0 0 0,0 0 1 0 0,0-1-1 0 0,-1 1 0 0 0,1 0 0 0 0,-2 0 0 0 0,1 0 1 0 0,0 0-1 0 0,-1 0 0 0 0,0-1 0 0 0,-1 1 0 0 0,1 0 0 0 0,-1-1 1 0 0,0 1-1 0 0,-3 3-93 0 0,-3 3 71 0 0,-2-2 0 0 0,0 1 0 0 0,0-1 0 0 0,-1-1 0 0 0,0 0 0 0 0,0 0 0 0 0,-1-1 0 0 0,0 0 0 0 0,-1-1 0 0 0,0-1 0 0 0,0 0 0 0 0,0-1 1 0 0,0 0-1 0 0,-1-1 0 0 0,0 0 0 0 0,-5-1-71 0 0,-144 8-5121 0 0,131-21-2200 0 0,24 5 3744 0 0</inkml:trace>
</inkml:ink>
</file>

<file path=ppt/ink/ink3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31.0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230 1 7498 0 0,'0'0'1165'0'0,"0"0"-366"0"0,0 0-176 0 0,0 0 218 0 0,0 0 305 0 0,0 0 214 0 0,0 0-101 0 0,0 0-361 0 0,0 0-309 0 0,0 0-127 0 0,0 0-20 0 0,1 9 64 0 0,-22 103 938 0 0,-15-34-967 0 0,-31 30 489 0 0,-29-3-5963 0 0,91-99 2220 0 0,1-2-3929 0 0,2-3 711 0 0</inkml:trace>
</inkml:ink>
</file>

<file path=ppt/ink/ink3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39.5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9642 0 0,'0'0'1230'0'0,"0"0"-203"0"0,0 0-173 0 0,0 0 3 0 0,0 0 180 0 0,6-33 165 0 0,20-99 65 0 0,-16 78 2798 0 0,-4 730-2576 0 0,-6-664-1479 0 0,2 63 64 0 0,-3-1 1 0 0,-4 1 0 0 0,-10 48-75 0 0,-8-5 140 0 0,22-111-116 0 0,1-6 8 0 0,16-9 164 0 0,76-91 114 0 0,-65 68-318 0 0,2 2 0 0 0,1 1 0 0 0,1 2 0 0 0,2 1 0 0 0,0 1 0 0 0,1 2 0 0 0,2 1 0 0 0,0 2 0 0 0,1 1 0 0 0,1 2 0 0 0,0 2 0 0 0,4 1 8 0 0,-40 12-12 0 0,-1 0 0 0 0,1 0 0 0 0,-1 0 0 0 0,1 1-1 0 0,0-1 1 0 0,0 0 0 0 0,-1 1 0 0 0,1-1 0 0 0,0 1 0 0 0,0 0-1 0 0,-1 0 1 0 0,1-1 0 0 0,0 1 0 0 0,0 0 0 0 0,0 1-1 0 0,-1-1 1 0 0,1 0 0 0 0,0 0 0 0 0,0 1 0 0 0,0-1-1 0 0,-1 1 1 0 0,1 0 0 0 0,0-1 0 0 0,-1 1 0 0 0,1 0 0 0 0,-1 0-1 0 0,1 0 1 0 0,-1 0 0 0 0,1 0 0 0 0,-1 1 0 0 0,0-1-1 0 0,1 0 1 0 0,-1 0 0 0 0,0 1 0 0 0,0-1 0 0 0,0 1 0 0 0,0-1-1 0 0,0 1 1 0 0,0 0 0 0 0,-1-1 0 0 0,1 1 0 0 0,0 0-1 0 0,-1-1 1 0 0,0 1 0 0 0,1 0 0 0 0,-1 0 0 0 0,0 0-1 0 0,0-1 1 0 0,0 1 0 0 0,0 0 0 0 0,0 0 12 0 0,-3 12 6 0 0,-1 0 0 0 0,-1 0-1 0 0,0-1 1 0 0,0 1 0 0 0,-2-1 0 0 0,1-1 0 0 0,-2 1 0 0 0,0-1 0 0 0,0 0 0 0 0,-1-1-1 0 0,-1 0 1 0 0,0 0 0 0 0,0-1 0 0 0,-1 0 0 0 0,-5 3-6 0 0,-15 17 24 0 0,0-2 0 0 0,-2-1 1 0 0,-1-2-1 0 0,-1-1 0 0 0,-1-1 0 0 0,0-3 0 0 0,-38 16-24 0 0,-10-21-1487 0 0,71-24-2025 0 0,11-3-4147 0 0,2 7-4 0 0</inkml:trace>
  <inkml:trace contextRef="#ctx0" brushRef="#br0" timeOffset="813.011">802 1005 0 0 0,'0'0'725'0'0,"0"0"1155"0"0,0 0 451 0 0,0 0 8 0 0,0 0-172 0 0,0 0-276 0 0,0 0-305 0 0,0 0-259 0 0,0 0-186 0 0,0 0-140 0 0,2 1-105 0 0,2 20 2332 0 0,-8 1-2291 0 0,4-15-817 0 0,-1-2-42 0 0,0 1 1 0 0,1-1-1 0 0,0 0 0 0 0,1 1 1 0 0,-1-1-1 0 0,1 0 1 0 0,0 1-1 0 0,0-1 0 0 0,0 0 1 0 0,1 0-1 0 0,0 0 0 0 0,0 0 1 0 0,0 0-1 0 0,1 0 0 0 0,-1-1 1 0 0,1 1-1 0 0,0-1 1 0 0,1 2-79 0 0,-1-3 56 0 0,0 0-1 0 0,1-1 1 0 0,-1 1 0 0 0,0-1 0 0 0,1 1 0 0 0,0-1 0 0 0,-1 0 0 0 0,1 0 0 0 0,0 0 0 0 0,0-1 0 0 0,0 0 0 0 0,0 1 0 0 0,0-1 0 0 0,1-1 0 0 0,-1 1 0 0 0,0 0 0 0 0,0-1-1 0 0,1 0 1 0 0,-1 0 0 0 0,0-1 0 0 0,0 1 0 0 0,1-1 0 0 0,-1 0 0 0 0,0 0 0 0 0,0 0 0 0 0,0 0 0 0 0,0-1 0 0 0,0 0 0 0 0,2-1-56 0 0,109-71 673 0 0,-114 74-671 0 0,142-129 241 0 0,-142 128-252 0 0,1 1-1 0 0,-1-1 1 0 0,1 0 0 0 0,-1 0-1 0 0,1 1 1 0 0,0-1-1 0 0,-1 0 1 0 0,1 1 0 0 0,-1 0-1 0 0,1-1 1 0 0,0 1-1 0 0,0 0 1 0 0,-1 0-1 0 0,1 0 1 0 0,0 0 0 0 0,-1 0-1 0 0,1 0 1 0 0,0 1-1 0 0,-1-1 1 0 0,1 0 0 0 0,0 1-1 0 0,-1 0 1 0 0,1-1-1 0 0,-1 1 1 0 0,1 0 0 0 0,-1 0-1 0 0,1-1 1 0 0,-1 1-1 0 0,1 1 1 0 0,-1-1 0 0 0,0 0-1 0 0,0 0 1 0 0,1 0-1 0 0,-1 1 1 0 0,0-1 0 0 0,0 0-1 0 0,0 1 1 0 0,0-1-1 0 0,-1 1 1 0 0,1-1 0 0 0,0 1-1 0 0,-1 0 1 0 0,1-1-1 0 0,-1 1 1 0 0,1-1 0 0 0,-1 1-1 0 0,0 0 1 0 0,0 0 9 0 0,20 27 7 0 0,-16-25 1 0 0,-1 0 0 0 0,0-1 0 0 0,1 0 0 0 0,0 0 0 0 0,0 0 0 0 0,0 0 1 0 0,0 0-1 0 0,0-1 0 0 0,1 0 0 0 0,-1 0 0 0 0,1 0 0 0 0,-1-1 0 0 0,1 1 0 0 0,0-1 0 0 0,-1 0 0 0 0,1 0 0 0 0,0-1 0 0 0,0 1 0 0 0,2-1-8 0 0,4-1 46 0 0,-1 0-1 0 0,0 0 1 0 0,0-1 0 0 0,0 0-1 0 0,0-1 1 0 0,-1 0-1 0 0,1-1 1 0 0,-1 0-1 0 0,1 0 1 0 0,-2-1-1 0 0,1-1 1 0 0,0 1-1 0 0,-1-1 1 0 0,0 0-1 0 0,0-1 1 0 0,6-7-46 0 0,103-136 841 0 0,-108 137-781 0 0,19-31-26 0 0,-1 0 0 0 0,-2-2 0 0 0,-3-1 0 0 0,-1-1 0 0 0,-3-1-1 0 0,-2-1 1 0 0,-2 0 0 0 0,-2-1 0 0 0,-2 0 0 0 0,-3 0 0 0 0,-2-1 0 0 0,-1-25-34 0 0,-4 53-23 0 0,1 16 0 0 0,0-1 0 0 0,0 1-1 0 0,-1 0 1 0 0,0-1 0 0 0,-1 1 0 0 0,0-1 0 0 0,0 1 0 0 0,0 0 0 0 0,-1 0 0 0 0,-1 0-1 0 0,0 0 1 0 0,0 0 0 0 0,0 0 0 0 0,-1 1 0 0 0,0-1 0 0 0,0 1 0 0 0,-2-2 23 0 0,4 9-31 0 0,1 0 1 0 0,-1-1 0 0 0,0 1 0 0 0,0 0-1 0 0,0 0 1 0 0,1 0 0 0 0,-1 0-1 0 0,0 0 1 0 0,0 1 0 0 0,0-1-1 0 0,1 0 1 0 0,-1 1 0 0 0,0 0 0 0 0,1-1-1 0 0,-1 1 1 0 0,0 0 0 0 0,1 0-1 0 0,-1 0 1 0 0,1 0 0 0 0,-1 0-1 0 0,1 0 1 0 0,0 0 0 0 0,-1 0 0 0 0,1 1-1 0 0,0-1 1 0 0,0 0 0 0 0,0 1-1 0 0,0-1 1 0 0,0 1 0 0 0,0-1-1 0 0,0 1 1 0 0,1 0 0 0 0,-1-1-1 0 0,0 1 1 0 0,1 0 0 0 0,-1-1 0 0 0,1 1-1 0 0,0 0 1 0 0,0 0 0 0 0,0 0-1 0 0,-1-1 1 0 0,2 2 30 0 0,-2-1 6 0 0,-18 61-21 0 0,4 2-1 0 0,2-1 1 0 0,3 1 0 0 0,3 1 0 0 0,2 0 0 0 0,4 0 0 0 0,2 0-1 0 0,6 26 16 0 0,2-19-15 0 0,3 0-1 0 0,4-1 1 0 0,2 0 0 0 0,3-2-1 0 0,14 26 16 0 0,-8 44-1722 0 0,-52-144-2202 0 0,-45-46-11568 0 0,58 38 11246 0 0</inkml:trace>
  <inkml:trace contextRef="#ctx0" brushRef="#br0" timeOffset="1053.487">1369 541 10690 0 0,'0'0'4432'0'0,"0"0"-2712"0"0,0 0-1258 0 0,0 0-264 0 0,0 0 122 0 0,0 0 254 0 0,0 0 150 0 0,0 0 19 0 0,0 0-102 0 0,0 0-119 0 0,35 6-111 0 0,115 19-93 0 0,-15-19 137 0 0,1-7-1530 0 0,-1-6 0 0 0,78-16 1075 0 0,-127 8-4873 0 0,-55 10 199 0 0,3-3-5839 0 0</inkml:trace>
</inkml:ink>
</file>

<file path=ppt/ink/ink3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45.0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55 0 0 0,'0'0'204'0'0,"0"0"551"0"0,0 0 130 0 0,0 0 144 0 0,0 0 196 0 0,0 0 77 0 0,0 0-33 0 0,0 0-167 0 0,0 0-140 0 0,0 0-100 0 0,0 0-116 0 0,0 0-91 0 0,0 0-79 0 0,17 19-44 0 0,56 62-21 0 0,-12 25 885 0 0,-38-49-839 0 0,-3 0 1 0 0,-2 1-1 0 0,6 38-557 0 0,-1-3 326 0 0,-5 10 554 0 0,-16-106 2046 0 0,2-16-2243 0 0,4-56-174 0 0,4 0 0 0 0,3 1 0 0 0,4-3-509 0 0,-13 51 38 0 0,67-289-80 0 0,-67 272-432 0 0,-5 26-2172 0 0,-1 16 835 0 0,0 23-8320 0 0,0-11 5599 0 0,0-3 2105 0 0</inkml:trace>
  <inkml:trace contextRef="#ctx0" brushRef="#br0" timeOffset="347.268">658 342 4449 0 0,'0'0'1027'0'0,"0"0"-387"0"0,0 0-68 0 0,0 0 375 0 0,0 0 404 0 0,0 0 179 0 0,0 0-109 0 0,0 0-267 0 0,0 0-282 0 0,0 0-237 0 0,13 33-179 0 0,42 102-129 0 0,-36-52 86 0 0,4 67-1017 0 0,-21-134-850 0 0,-2-10-3301 0 0,0-1-2244 0 0,0-5 5017 0 0</inkml:trace>
  <inkml:trace contextRef="#ctx0" brushRef="#br0" timeOffset="631.393">608 354 3273 0 0,'0'0'1073'0'0,"0"0"-403"0"0,0 0-277 0 0,0 0 187 0 0,0 0 411 0 0,0 0 229 0 0,0 0 42 0 0,0 0-110 0 0,0 0-188 0 0,0 0-166 0 0,0 0-182 0 0,0 0-122 0 0,33 9-82 0 0,104 32-55 0 0,49 9 761 0 0,-184-48-1092 0 0,1 0 0 0 0,0 0 0 0 0,0 0 0 0 0,-1 1 0 0 0,1-1 0 0 0,-1 1 0 0 0,0 0 1 0 0,0 0-1 0 0,0 0 0 0 0,0 0 0 0 0,0 0 0 0 0,-1 0 0 0 0,1 0 0 0 0,-1 1 0 0 0,0-1 1 0 0,0 0-1 0 0,0 1 0 0 0,0-1 0 0 0,-1 1 0 0 0,0-1 0 0 0,1 1 0 0 0,-1-1 0 0 0,0 1 1 0 0,-1-1-1 0 0,1 1 0 0 0,-1 0 0 0 0,1-1 0 0 0,-1 0 0 0 0,0 1 0 0 0,0-1 0 0 0,-1 0 0 0 0,1 1 1 0 0,-1-1-1 0 0,1 0 0 0 0,-1 0 0 0 0,0 0 0 0 0,0 0 0 0 0,-1 0 0 0 0,1-1 0 0 0,0 1 1 0 0,-1-1-1 0 0,0 1 0 0 0,1-1 0 0 0,-1 0 0 0 0,0 0 0 0 0,-1 0-26 0 0,-15 11-136 0 0,-2 0-1 0 0,1-2 1 0 0,-1 0-1 0 0,-1-1 1 0 0,0-1-1 0 0,0-2 1 0 0,-1 0-1 0 0,0-1 1 0 0,0-1-1 0 0,-1-1 1 0 0,-16 0 136 0 0,32-3-852 0 0,-23 1-278 0 0,24-4-2668 0 0,4-3-3535 0 0,3 5 5373 0 0</inkml:trace>
</inkml:ink>
</file>

<file path=ppt/ink/ink3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46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39 318 6929 0 0,'0'0'1461'0'0,"0"0"-604"0"0,0 0-389 0 0,0 0 179 0 0,0 0 432 0 0,0 0 237 0 0,0 0-15 0 0,0 0-178 0 0,0 0-226 0 0,0 0-209 0 0,0 0-144 0 0,31 2-125 0 0,98 5-108 0 0,-2-23 200 0 0,-65 5-690 0 0,23-4-182 0 0,-57 12-3932 0 0,-1 2-3749 0 0,-26 1 2366 0 0</inkml:trace>
  <inkml:trace contextRef="#ctx0" brushRef="#br0" timeOffset="241.835">0 624 2433 0 0,'0'0'4327'0'0,"0"0"-3092"0"0,0 0-870 0 0,0 0 342 0 0,0 0 404 0 0,0 0 191 0 0,0 0-67 0 0,34-2-292 0 0,109-7-319 0 0,78-25 292 0 0,-158 22-1222 0 0,90-15-366 0 0,-52 16-7299 0 0,-81 10 1722 0 0</inkml:trace>
  <inkml:trace contextRef="#ctx0" brushRef="#br0" timeOffset="1911.973">1158 108 2769 0 0,'0'0'1523'0'0,"0"0"-365"0"0,0 0-307 0 0,0 0-49 0 0,0 0 263 0 0,0 0 329 0 0,0 0 130 0 0,0 0-139 0 0,0 0-282 0 0,1 36-269 0 0,3 117-200 0 0,13 52 826 0 0,-11-142-1376 0 0,2-1 0 0 0,3 0 0 0 0,16 52-84 0 0,-18-88-2203 0 0,-9-25 733 0 0,0-1-677 0 0,0 0-1095 0 0,0-1-791 0 0,-4-2 374 0 0</inkml:trace>
  <inkml:trace contextRef="#ctx0" brushRef="#br0" timeOffset="2318.508">1026 127 2377 0 0,'0'0'2759'0'0,"0"0"-1216"0"0,0 0-428 0 0,0 0-103 0 0,0 0 85 0 0,0 0 122 0 0,0 0-61 0 0,34-19-156 0 0,108-58-192 0 0,-56 52 96 0 0,-70 25-713 0 0,-7-2-145 0 0,1 1 0 0 0,-1 0 0 0 0,1 0 0 0 0,-1 1 0 0 0,1 0 0 0 0,-1 1 0 0 0,0 0 0 0 0,1 0-1 0 0,-1 1 1 0 0,0 1 0 0 0,0-1 0 0 0,0 1 0 0 0,0 1 0 0 0,0 0 0 0 0,-1 0 0 0 0,1 1 0 0 0,-1-1 0 0 0,-1 2-1 0 0,1-1 1 0 0,-1 1 0 0 0,1 1 0 0 0,-2-1 0 0 0,1 1 0 0 0,-1 0 0 0 0,0 1 0 0 0,2 3-48 0 0,-7-4 12 0 0,0 1 1 0 0,-1 0-1 0 0,0 0 0 0 0,0-1 1 0 0,0 1-1 0 0,-1 0 1 0 0,0-1-1 0 0,-1 1 0 0 0,0-1 1 0 0,0 1-1 0 0,0-1 0 0 0,-1 0 1 0 0,0 0-1 0 0,-1 0 1 0 0,0 0-1 0 0,0 0 0 0 0,0-1 1 0 0,-1 0-1 0 0,1 0 0 0 0,-1 0 1 0 0,-1 0-1 0 0,1-1 1 0 0,-1 0-1 0 0,0 0 0 0 0,-1-1 1 0 0,1 1-1 0 0,-5 1-12 0 0,3 1 15 0 0,-43 30 147 0 0,42-31-101 0 0,0-1 1 0 0,0 1-1 0 0,0 0 0 0 0,1 1 0 0 0,1 0 0 0 0,-1 1 0 0 0,1-1 0 0 0,0 2 0 0 0,-4 5-61 0 0,9-9 40 0 0,1 0 0 0 0,-1 1 0 0 0,1-1 0 0 0,0 0 0 0 0,1 1 0 0 0,-1-1-1 0 0,1 1 1 0 0,0-1 0 0 0,0 1 0 0 0,1-1 0 0 0,0 1 0 0 0,0-1 0 0 0,0 1 0 0 0,0-1-1 0 0,1 0 1 0 0,0 0 0 0 0,0 1 0 0 0,0-1 0 0 0,3 4-40 0 0,6 9 247 0 0,0 0 0 0 0,1 0 0 0 0,1-1 1 0 0,0-1-1 0 0,1 0 0 0 0,1-1 0 0 0,1-1 0 0 0,0 0 1 0 0,0-1-1 0 0,2 0 0 0 0,-1-2 0 0 0,2 0 0 0 0,-1-1 1 0 0,6 1-248 0 0,32-2-330 0 0,-32-9-5629 0 0,-10 0-1507 0 0,-11 0-496 0 0</inkml:trace>
  <inkml:trace contextRef="#ctx0" brushRef="#br0" timeOffset="2580.354">1887 417 9970 0 0,'0'0'1395'0'0,"0"0"-492"0"0,0 0-439 0 0,0 0 7 0 0,0 0 273 0 0,0 0 227 0 0,0 0 65 0 0,0 0-94 0 0,0 0-190 0 0,0 0-173 0 0,0 0-147 0 0,0 0-111 0 0,13 31-94 0 0,38 96-75 0 0,-6-61 23 0 0,-29-54-151 0 0,48 54-1537 0 0,-58-63 845 0 0,-1 0-2435 0 0,-4 2-8963 0 0,-1-5 9858 0 0</inkml:trace>
  <inkml:trace contextRef="#ctx0" brushRef="#br0" timeOffset="2883.769">1827 388 6289 0 0,'0'0'1273'0'0,"0"0"-455"0"0,0 0-367 0 0,0 0 4 0 0,0 0 249 0 0,0 0 206 0 0,0 0 57 0 0,0 0-97 0 0,0 0-211 0 0,0 0-191 0 0,33 2-153 0 0,106 9-95 0 0,-14 16 383 0 0,-115-23-520 0 0,-1-1 0 0 0,0 2 1 0 0,0-1-1 0 0,0 1 0 0 0,-1 0 1 0 0,0 1-1 0 0,0 0 0 0 0,0 0 0 0 0,-1 1 1 0 0,1 0-1 0 0,2 5-83 0 0,-7-9 46 0 0,-1 0 0 0 0,0 0 0 0 0,0 1-1 0 0,0-1 1 0 0,0 1 0 0 0,0-1 0 0 0,-1 1 0 0 0,0 0 0 0 0,0 0 0 0 0,0 0 0 0 0,0 0-1 0 0,0-1 1 0 0,-1 1 0 0 0,0 0 0 0 0,0 0 0 0 0,0 0 0 0 0,0 0 0 0 0,-1 0 0 0 0,1 0 0 0 0,-1 0-1 0 0,0 0 1 0 0,0 0 0 0 0,0-1 0 0 0,-1 1 0 0 0,1 0 0 0 0,-1-1 0 0 0,0 1 0 0 0,0-1-1 0 0,-1 0 1 0 0,0 2-46 0 0,-12 14-41 0 0,0-1 0 0 0,-2-1 0 0 0,0 0-1 0 0,0-1 1 0 0,-2-1 0 0 0,0-1 0 0 0,0 0-1 0 0,-2-2 1 0 0,1 0 0 0 0,-2-1 0 0 0,1-2-1 0 0,-1 0 1 0 0,-23 6 41 0 0,7-11-1512 0 0,32-6-2273 0 0,4-3-3423 0 0,2 1 2955 0 0</inkml:trace>
  <inkml:trace contextRef="#ctx0" brushRef="#br0" timeOffset="3900.989">2430 613 0 0 0,'0'0'1134'0'0,"0"0"330"0"0,0 0 46 0 0,0 0 13 0 0,0 0 70 0 0,0 0 89 0 0,0 0 56 0 0,0 0-110 0 0,14 0-209 0 0,41 1-269 0 0,-3-25 652 0 0,-39 13-1401 0 0,25-16-52 0 0,-2-3 1 0 0,-1-1 0 0 0,-1-2 0 0 0,-2-1-1 0 0,-1-1 1 0 0,-2-2 0 0 0,-1-1 0 0 0,8-17-350 0 0,-31 49-33 0 0,-1-1 1 0 0,0 0-1 0 0,0 1 1 0 0,0-2-1 0 0,0 1 1 0 0,-1 0 0 0 0,-1-1-1 0 0,1 1 1 0 0,-1-1-1 0 0,0 0 1 0 0,-1 0-1 0 0,0 0 1 0 0,0 0 0 0 0,-1 0-1 0 0,0 0 1 0 0,-1-5 32 0 0,-1 12-78 0 0,0 0 1 0 0,0 0-1 0 0,-1 0 0 0 0,1 0 1 0 0,0 0-1 0 0,-1 0 0 0 0,1 1 1 0 0,0-1-1 0 0,-1 1 1 0 0,1 0-1 0 0,-1 0 0 0 0,1 0 1 0 0,-1 0-1 0 0,1 0 0 0 0,-1 0 1 0 0,1 1-1 0 0,-1-1 1 0 0,1 1-1 0 0,0-1 0 0 0,-1 1 1 0 0,1 0-1 0 0,0 0 0 0 0,0 0 1 0 0,-1 1-1 0 0,1-1 1 0 0,0 0-1 0 0,0 1 0 0 0,0-1 1 0 0,0 2 77 0 0,-11 6-55 0 0,0 2 1 0 0,1-1 0 0 0,0 2 0 0 0,1 0 0 0 0,0 0-1 0 0,1 1 1 0 0,0 0 0 0 0,1 1 0 0 0,1 0 0 0 0,0 0-1 0 0,1 1 1 0 0,0 0 0 0 0,1 0 0 0 0,1 0-1 0 0,0 1 1 0 0,2 0 0 0 0,-1 0 0 0 0,2 0 0 0 0,0 0-1 0 0,1 15 55 0 0,2-27 2 0 0,0 0 0 0 0,0 0 0 0 0,0 0 1 0 0,0 0-1 0 0,1 0 0 0 0,0 0 0 0 0,0 0 0 0 0,0 0 0 0 0,0-1 0 0 0,0 1 0 0 0,1-1 0 0 0,0 1 0 0 0,-1-1 0 0 0,1 0 0 0 0,1 0 0 0 0,-1 0 0 0 0,0-1 0 0 0,1 1 0 0 0,-1-1 0 0 0,1 0 0 0 0,0 1 0 0 0,0-2 0 0 0,-1 1 0 0 0,1 0 0 0 0,1-1 0 0 0,-1 0 0 0 0,2 1-2 0 0,119 14 610 0 0,-100-16-355 0 0,0-2 0 0 0,-1 0 0 0 0,1-2 0 0 0,0 0 0 0 0,-1-2 0 0 0,0 0 0 0 0,0-2 0 0 0,-1-1 0 0 0,19-10-255 0 0,-26 12 115 0 0,0-1 0 0 0,0 0 0 0 0,-1-2 0 0 0,0 0 0 0 0,-1 0 1 0 0,0-2-1 0 0,-1 1 0 0 0,0-2 0 0 0,-1 0 0 0 0,0 0 0 0 0,-1-1 0 0 0,-1-1 0 0 0,0 1 1 0 0,-1-2-1 0 0,7-15-115 0 0,-14 29 5 0 0,-1 0 0 0 0,0-1 0 0 0,0 1 0 0 0,0 0 0 0 0,0 0 0 0 0,0-1-1 0 0,-1 1 1 0 0,1-1 0 0 0,-1 1 0 0 0,0 0 0 0 0,1-1 0 0 0,-1 1 0 0 0,0-1 0 0 0,0 1 0 0 0,-1-1 0 0 0,1 1 0 0 0,0-1 0 0 0,-1 1 0 0 0,0 0 0 0 0,1-1 0 0 0,-1 1 0 0 0,0 0 0 0 0,0-1 0 0 0,0 1 0 0 0,-1 0 0 0 0,1 0 0 0 0,0 0 0 0 0,-1 0 0 0 0,1 0 0 0 0,-1 0-1 0 0,0 1 1 0 0,0-1 0 0 0,0 0 0 0 0,0 1 0 0 0,0-1 0 0 0,0 1 0 0 0,0 0 0 0 0,0 0 0 0 0,-3-1-5 0 0,-2 3-65 0 0,0 1 0 0 0,0 0 1 0 0,0 1-1 0 0,0-1 0 0 0,1 1 0 0 0,-1 1 0 0 0,1-1 1 0 0,0 1-1 0 0,-1 0 0 0 0,2 1 0 0 0,-1-1 0 0 0,0 1 1 0 0,1 0-1 0 0,0 1 0 0 0,0-1 0 0 0,1 1 0 0 0,0 0 0 0 0,0 0 1 0 0,0 0-1 0 0,0 1 0 0 0,1-1 0 0 0,0 1 0 0 0,1 0 1 0 0,-1 0-1 0 0,0 4 65 0 0,1-7-38 0 0,-1 0 0 0 0,1 0 0 0 0,0 1 1 0 0,0-1-1 0 0,0 0 0 0 0,1 1 0 0 0,-1-1 0 0 0,1 1 1 0 0,0 0-1 0 0,0-1 0 0 0,1 1 0 0 0,-1 0 1 0 0,1-1-1 0 0,0 1 0 0 0,1 0 0 0 0,-1-1 0 0 0,1 1 1 0 0,0 0-1 0 0,0-1 0 0 0,0 1 0 0 0,1-1 0 0 0,-1 1 1 0 0,1-1-1 0 0,0 0 0 0 0,0 0 0 0 0,1 1 1 0 0,-1-2-1 0 0,1 1 0 0 0,0 0 0 0 0,0 0 0 0 0,0-1 1 0 0,1 0-1 0 0,-1 0 0 0 0,1 0 0 0 0,0 0 0 0 0,0 0 1 0 0,0-1-1 0 0,0 1 0 0 0,4 0 38 0 0,6 1 69 0 0,1-1 1 0 0,0 0-1 0 0,1-1 0 0 0,-1-1 0 0 0,0 0 1 0 0,0-1-1 0 0,1-1 0 0 0,-1-1 1 0 0,0 0-1 0 0,0 0 0 0 0,0-2 0 0 0,-1 0 1 0 0,1-1-1 0 0,-1 0 0 0 0,0-1 0 0 0,4-2-69 0 0,4-1 121 0 0,-1 0-1 0 0,1-2 0 0 0,-2 0 1 0 0,0-1-1 0 0,0-1 0 0 0,-1-1 1 0 0,-1-1-1 0 0,0 0 0 0 0,-1-1 0 0 0,-1-1 1 0 0,0-1-1 0 0,-1 0 0 0 0,-1-1 1 0 0,-1-1-1 0 0,-1 0 0 0 0,-1 0 1 0 0,0-1-1 0 0,-2-1 0 0 0,7-20-120 0 0,-15 41 9 0 0,0-1 0 0 0,0 1 0 0 0,0 0 0 0 0,0-1 1 0 0,-1 1-1 0 0,1-1 0 0 0,0 1 0 0 0,-1-1 0 0 0,0 1 0 0 0,1-1 0 0 0,-1 0 0 0 0,0 1 0 0 0,1-1 0 0 0,-1 0 0 0 0,0 1 0 0 0,0-1 0 0 0,0 1 0 0 0,-1-1 0 0 0,1 0 0 0 0,0 1 0 0 0,-1-1 1 0 0,1 1-1 0 0,0-1 0 0 0,-1 1 0 0 0,0-1 0 0 0,1 1 0 0 0,-1-1 0 0 0,0 1 0 0 0,0-1 0 0 0,0 1 0 0 0,0 0 0 0 0,0 0 0 0 0,0-1 0 0 0,0 1 0 0 0,-1 0 0 0 0,1 0 0 0 0,0 0 1 0 0,-1 0-1 0 0,1 0 0 0 0,0 1 0 0 0,-1-1 0 0 0,1 0 0 0 0,-1 1 0 0 0,1-1 0 0 0,-1 1 0 0 0,0-1 0 0 0,1 1 0 0 0,-1 0 0 0 0,-1-1-9 0 0,-1 4-16 0 0,0 0 0 0 0,0 0-1 0 0,0 1 1 0 0,1-1 0 0 0,-1 1-1 0 0,1 0 1 0 0,-1-1-1 0 0,1 1 1 0 0,1 1 0 0 0,-1-1-1 0 0,1 0 1 0 0,-1 1 0 0 0,1-1-1 0 0,0 1 1 0 0,0 2 16 0 0,0-2-8 0 0,-7 14-14 0 0,0 0 0 0 0,2 0 0 0 0,1 1 0 0 0,0 0 0 0 0,1 1 0 0 0,1-1 0 0 0,1 1 0 0 0,1-1 0 0 0,1 1 0 0 0,1 0 1 0 0,1 15 21 0 0,2-25-42 0 0,0-1 1 0 0,1 1 0 0 0,0-1 0 0 0,1 0 0 0 0,0 0 0 0 0,0-1 0 0 0,1 1 0 0 0,0-1 0 0 0,1 0 0 0 0,0-1-1 0 0,1 1 1 0 0,-1-2 0 0 0,1 1 0 0 0,1-1 0 0 0,-1 0 0 0 0,1-1 0 0 0,1 0 0 0 0,-1 0 0 0 0,1-1 0 0 0,0 0 0 0 0,0-1-1 0 0,7 3 42 0 0,88 22-4863 0 0,-67-25-4011 0 0,-26-4 2399 0 0</inkml:trace>
  <inkml:trace contextRef="#ctx0" brushRef="#br0" timeOffset="4142.094">4139 377 11346 0 0,'0'0'2761'0'0,"0"0"-1517"0"0,0 0-386 0 0,0 0 167 0 0,0 0 160 0 0,0 0-17 0 0,0 0-217 0 0,0 0-284 0 0,-6 33-234 0 0,-16 104-148 0 0,17-27 117 0 0,4-100-515 0 0,1 1-1 0 0,0 0 1 0 0,1-1 0 0 0,0 1-1 0 0,1-1 1 0 0,0 0 0 0 0,1 1 0 0 0,0-1-1 0 0,0 0 1 0 0,1 0 0 0 0,0-1 0 0 0,1 1-1 0 0,1 0 114 0 0,2-3-2287 0 0,-3-17-11905 0 0,-5 6 9819 0 0</inkml:trace>
  <inkml:trace contextRef="#ctx0" brushRef="#br0" timeOffset="4399.41">4054 366 9122 0 0,'0'0'1104'0'0,"0"0"-558"0"0,0 0-158 0 0,0 0 160 0 0,0 0 155 0 0,0 0 87 0 0,0 0 12 0 0,0 0 3 0 0,0 0 22 0 0,0 0-1 0 0,34 15-35 0 0,104 47-56 0 0,-76-14 289 0 0,-58-40-842 0 0,1-2-67 0 0,-1 0-1 0 0,0 0 0 0 0,0 1 0 0 0,-1 0 0 0 0,0-1 0 0 0,0 1 0 0 0,0 0 0 0 0,-1 0 0 0 0,0 1 0 0 0,0-1 0 0 0,-1 0 0 0 0,0 1 0 0 0,-1-1 1 0 0,1 1-1 0 0,-1-1 0 0 0,-1 0 0 0 0,1 1 0 0 0,-1-1 0 0 0,-1 1 0 0 0,1-1 0 0 0,-1 0 0 0 0,-1 0 0 0 0,1 0 0 0 0,-3 4-114 0 0,-8 4 21 0 0,-1-2 0 0 0,0 0 0 0 0,0 0 0 0 0,-2-1 0 0 0,1-1 0 0 0,-2-1 0 0 0,1 0 0 0 0,-1-1 0 0 0,-1-1 0 0 0,1-1 0 0 0,-1 0 0 0 0,-6 0-21 0 0,-42 4-1964 0 0,44-10-1846 0 0,0-1-4199 0 0,9 0-391 0 0</inkml:trace>
</inkml:ink>
</file>

<file path=ppt/ink/ink3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2:54.0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1 618 0 0 0,'0'0'1224'0'0,"0"0"14"0"0,0 0 107 0 0,0 0 280 0 0,0 0 266 0 0,31-11 119 0 0,100-34-142 0 0,-37-10 1047 0 0,41-57-131 0 0,-4-6-1 0 0,35-49-2783 0 0,-163 163 24 0 0,9-9 34 0 0,1 0-1 0 0,1 0 0 0 0,-1 1 0 0 0,2 1 0 0 0,0 0 0 0 0,0 1 0 0 0,10-5-57 0 0,-23 14 2 0 0,0 0 1 0 0,0 0-1 0 0,0 0 1 0 0,0 0 0 0 0,0 1-1 0 0,0-1 1 0 0,0 0-1 0 0,0 1 1 0 0,0 0-1 0 0,0 0 1 0 0,0-1-1 0 0,0 1 1 0 0,0 0-1 0 0,1 0 1 0 0,-1 1-1 0 0,0-1 1 0 0,0 0-1 0 0,0 1 1 0 0,0 0-1 0 0,0-1 1 0 0,0 1-1 0 0,0 0 1 0 0,0 0-1 0 0,-1 0 1 0 0,1 0-1 0 0,0 0 1 0 0,0 0-1 0 0,-1 0 1 0 0,1 1-1 0 0,-1-1 1 0 0,1 1-1 0 0,-1-1 1 0 0,1 1-1 0 0,-1 0 1 0 0,0-1-1 0 0,0 1 1 0 0,0 0-1 0 0,0 0 1 0 0,0 0-1 0 0,0 0 1 0 0,-1 0-1 0 0,1 0 1 0 0,-1 0-3 0 0,10 95 304 0 0,-10-88-264 0 0,-2 21 30 0 0,-1 0 1 0 0,-2 0-1 0 0,-1 0 0 0 0,-1-1 1 0 0,-1 0-1 0 0,-2 0 1 0 0,-1-1-1 0 0,-1 0 0 0 0,-2-1 1 0 0,0-1-1 0 0,-2 0 0 0 0,-1-1 1 0 0,-1 0-1 0 0,-1-1 0 0 0,-1-2 1 0 0,-2 2-71 0 0,15-17 0 0 0,0 0 1 0 0,0 0 0 0 0,0-1 0 0 0,-1 0-1 0 0,0 0 1 0 0,0 0 0 0 0,0-1 0 0 0,-1-1-1 0 0,0 1 1 0 0,0-1 0 0 0,0-1 0 0 0,0 0-1 0 0,0 0 1 0 0,-1-1 0 0 0,0 0 0 0 0,-3 0-1 0 0,10-1-37 0 0,1-1 0 0 0,0 0 0 0 0,-1 1 1 0 0,1-1-1 0 0,-1 0 0 0 0,1 0 0 0 0,-1 0 1 0 0,1-1-1 0 0,-1 1 0 0 0,1-1 0 0 0,0 1 0 0 0,-1-1 1 0 0,1 0-1 0 0,0 0 0 0 0,0 0 0 0 0,-1 0 1 0 0,1 0-1 0 0,0 0 0 0 0,0-1 0 0 0,0 1 1 0 0,0-1-1 0 0,1 1 0 0 0,-1-1 0 0 0,0 0 1 0 0,1 0-1 0 0,-1 0 0 0 0,1 0 0 0 0,-1 0 0 0 0,1 0 1 0 0,0 0-1 0 0,0 0 0 0 0,0-1 0 0 0,0 1 1 0 0,0 0-1 0 0,1 0 0 0 0,-1-1 0 0 0,1 1 37 0 0,-2-7-468 0 0,0 0 0 0 0,1 1 0 0 0,0-1 0 0 0,1 0 0 0 0,0 0 0 0 0,0 0 0 0 0,1 1 0 0 0,0-1 0 0 0,0 0 0 0 0,1 1 0 0 0,0-1 0 0 0,1 1 0 0 0,0-1 468 0 0,29-67-9945 0 0,-30 70 8835 0 0,5-14-2087 0 0</inkml:trace>
  <inkml:trace contextRef="#ctx0" brushRef="#br0" timeOffset="345.782">1354 73 0 0 0,'0'0'616'0'0,"0"0"1351"0"0,0 0 479 0 0,0 0-20 0 0,0 0-247 0 0,0 0-385 0 0,0 0-331 0 0,0 0-254 0 0,-19 31-226 0 0,-62 101-197 0 0,70-116-546 0 0,1 0 1 0 0,1 1-1 0 0,0 1 1 0 0,1-1-1 0 0,1 1 1 0 0,0 1 0 0 0,1 0-1 0 0,0 6-240 0 0,3-18 62 0 0,1 1 0 0 0,0-1 0 0 0,0 0 0 0 0,1 1-1 0 0,0-1 1 0 0,0 1 0 0 0,1 0 0 0 0,0-1 0 0 0,0 1 0 0 0,0 0 0 0 0,1-1-1 0 0,1 1 1 0 0,-1-1 0 0 0,1 1 0 0 0,0-1 0 0 0,1 0 0 0 0,0 0-1 0 0,0 0 1 0 0,0 0 0 0 0,1-1 0 0 0,0 1 0 0 0,0-1 0 0 0,1 0 0 0 0,0 0-1 0 0,0 0 1 0 0,0-1 0 0 0,1 1 0 0 0,-1-1 0 0 0,1-1 0 0 0,1 1 0 0 0,-1-1-1 0 0,1 0 1 0 0,-1-1 0 0 0,1 1 0 0 0,0-1 0 0 0,0-1 0 0 0,3 1-62 0 0,1-1 114 0 0,0-2 1 0 0,0 1 0 0 0,0-2 0 0 0,0 1 0 0 0,-1-2 0 0 0,1 1 0 0 0,0-1-1 0 0,0-1 1 0 0,-1 0 0 0 0,1 0 0 0 0,-1-1 0 0 0,0-1 0 0 0,0 0 0 0 0,-1 0-1 0 0,1-1 1 0 0,-1 0 0 0 0,-1 0 0 0 0,1-1 0 0 0,-1 0 0 0 0,0-1 0 0 0,0 0-1 0 0,-1 0 1 0 0,0 0 0 0 0,-1-1 0 0 0,0 0 0 0 0,0-1 0 0 0,-1 1 0 0 0,0-1 0 0 0,0 0-1 0 0,-1 0 1 0 0,-1-1 0 0 0,0 1 0 0 0,0-1 0 0 0,-1 1 0 0 0,0-1 0 0 0,-1 0-1 0 0,0 0 1 0 0,-1 0 0 0 0,0 0 0 0 0,-1 0 0 0 0,0 0 0 0 0,-1 0 0 0 0,0 1-1 0 0,-1-1 1 0 0,0 0 0 0 0,0 1 0 0 0,-1 0 0 0 0,-3-5-115 0 0,0 2-193 0 0,0-1 0 0 0,-2 1 1 0 0,0 0-1 0 0,0 1 0 0 0,-1 0 0 0 0,0 0 1 0 0,-1 1-1 0 0,-1 0 0 0 0,1 1 0 0 0,-11-6 193 0 0,15 11-691 0 0,-1 1 0 0 0,0-1 0 0 0,0 2 0 0 0,0-1 0 0 0,0 1 0 0 0,-1 0 0 0 0,1 1 0 0 0,-1 0 0 0 0,0 0 0 0 0,0 1 0 0 0,0 0 0 0 0,-3 0 691 0 0,-12 1-6433 0 0,8 0-2509 0 0</inkml:trace>
</inkml:ink>
</file>

<file path=ppt/ink/ink3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03.9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0 907 0 0 0,'0'0'1207'0'0,"0"0"-415"0"0,0 0-348 0 0,0 0-170 0 0,0 0 24 0 0,0 0 220 0 0,0 0 323 0 0,0 0 265 0 0,0 0 138 0 0,0 0 16 0 0,0 0-91 0 0,14 0-132 0 0,140-11 3025 0 0,-111-6-3416 0 0,-1-2-1 0 0,-1-1 1 0 0,-1-3-1 0 0,-1-1 1 0 0,-1-2-1 0 0,-1-1 1 0 0,-2-2-1 0 0,7-9-645 0 0,6-5 143 0 0,-3-3 0 0 0,-1-1 0 0 0,-3-2 0 0 0,-2-2 0 0 0,-2-2 0 0 0,9-20-143 0 0,-38 62-3 0 0,-1-1-1 0 0,0 0 1 0 0,-1-1 0 0 0,0 1 0 0 0,-1-1 0 0 0,-1 0 0 0 0,0-1 0 0 0,0 1 0 0 0,-2-1 0 0 0,1 0 0 0 0,-2 1 0 0 0,0-1 0 0 0,0 0-1 0 0,-2 0 1 0 0,0 0 0 0 0,-2-11 3 0 0,2 23-52 0 0,-1 0 0 0 0,0 0 0 0 0,0 0 0 0 0,0 0 0 0 0,0 0 0 0 0,0 0 0 0 0,-1 0 0 0 0,1 1 0 0 0,0-1 0 0 0,-1 1 0 0 0,1 0 0 0 0,-1 0 0 0 0,0 0 0 0 0,1 0 0 0 0,-1 0 0 0 0,0 0 0 0 0,0 1 0 0 0,1-1 0 0 0,-1 1 0 0 0,0 0 0 0 0,0 0 0 0 0,0 0 0 0 0,0 0 0 0 0,1 0 0 0 0,-1 1 0 0 0,0-1 0 0 0,0 1 0 0 0,1 0 0 0 0,-1 0 0 0 0,0 0 0 0 0,1 0 0 0 0,-1 0 0 0 0,1 1 0 0 0,-1-1 0 0 0,1 1 0 0 0,0-1 0 0 0,-1 1 0 0 0,1 0 0 0 0,0 0 0 0 0,0 0 0 0 0,0 0 0 0 0,1 0 0 0 0,-1 1 52 0 0,-16 18-61 0 0,0 1 1 0 0,2 0 0 0 0,0 1-1 0 0,2 1 1 0 0,0 0 0 0 0,2 1-1 0 0,1 1 1 0 0,1 0 0 0 0,1 0-1 0 0,1 1 1 0 0,1 0 0 0 0,0 9 60 0 0,4-17 9 0 0,0 1 1 0 0,1 0-1 0 0,1 0 0 0 0,0 0 1 0 0,2 0-1 0 0,0 0 1 0 0,2-1-1 0 0,0 3-9 0 0,-1-14 16 0 0,0-1 1 0 0,0 1-1 0 0,1-1 0 0 0,0 1 0 0 0,1-1 0 0 0,-1 0 0 0 0,1 0 0 0 0,1-1 1 0 0,-1 1-1 0 0,1-1 0 0 0,0 0 0 0 0,0 0 0 0 0,1 0 0 0 0,0-1 1 0 0,0 0-1 0 0,0 0 0 0 0,1 0 0 0 0,0-1 0 0 0,0 0 0 0 0,0 0 0 0 0,4 1-16 0 0,10 2 66 0 0,1-1-1 0 0,-1-1 0 0 0,1-1 0 0 0,0-1 0 0 0,1 0 1 0 0,-1-2-1 0 0,0-1 0 0 0,0-1 0 0 0,17-2-65 0 0,-15-2 68 0 0,0-2 0 0 0,-1 0-1 0 0,0-1 1 0 0,-1-1 0 0 0,0-1 0 0 0,0-2-1 0 0,-1 0 1 0 0,-1-1 0 0 0,0-1 0 0 0,0 0-1 0 0,-2-2 1 0 0,0 0 0 0 0,-1-1 0 0 0,0-1-1 0 0,-2-1 1 0 0,0 0 0 0 0,-1-1 0 0 0,-1 0-1 0 0,0-1 1 0 0,2-10-68 0 0,-4 11-6 0 0,-1 0-1 0 0,-1 0 1 0 0,-2-1-1 0 0,0 0 0 0 0,0 0 1 0 0,-2-1-1 0 0,-1 1 1 0 0,-1-1-1 0 0,0-1 1 0 0,-2 1-1 0 0,-1 0 1 0 0,-1-9 6 0 0,1 31-16 0 0,0 1 1 0 0,0-1-1 0 0,0 1 1 0 0,0-1-1 0 0,0 0 1 0 0,0 1-1 0 0,0-1 1 0 0,0 1 0 0 0,0-1-1 0 0,0 0 1 0 0,0 1-1 0 0,0-1 1 0 0,-1 1-1 0 0,1-1 1 0 0,0 0-1 0 0,0 1 1 0 0,0-1 0 0 0,-1 0-1 0 0,1 1 1 0 0,0-1-1 0 0,-1 0 1 0 0,1 1-1 0 0,0-1 1 0 0,-1 0-1 0 0,1 1 1 0 0,0-1-1 0 0,-1 0 1 0 0,1 0 0 0 0,0 0-1 0 0,-1 1 1 0 0,1-1-1 0 0,0 0 1 0 0,-1 0-1 0 0,1 0 1 0 0,-1 0-1 0 0,1 0 1 0 0,-1 0 0 0 0,1 0-1 0 0,0 0 1 0 0,-1 0-1 0 0,1 0 1 0 0,-1 0-1 0 0,1 0 1 0 0,0 0-1 0 0,-1 0 1 0 0,1 0 0 0 0,-1 0-1 0 0,1 0 1 0 0,0-1-1 0 0,-1 1 1 0 0,1 0-1 0 0,-1 0 1 0 0,1 0-1 0 0,0-1 1 0 0,-1 1 0 0 0,1 0-1 0 0,0-1 1 0 0,-1 1-1 0 0,1 0 1 0 0,0 0-1 0 0,0-1 1 0 0,-1 1 15 0 0,-1 16-128 0 0,-3 0 132 0 0,1 0-1 0 0,1 0 0 0 0,1 1 1 0 0,0-1-1 0 0,2 0 1 0 0,-1 1-1 0 0,2-1 1 0 0,0 1-1 0 0,1-1 1 0 0,1 0-1 0 0,0 0 1 0 0,1 0-1 0 0,1 0 0 0 0,1 0 1 0 0,5 11-4 0 0,-4-17 30 0 0,0 1 0 0 0,1-1-1 0 0,0 0 1 0 0,1-1 0 0 0,0 0 0 0 0,0 0-1 0 0,1-1 1 0 0,0 0 0 0 0,0-1 0 0 0,1 0 0 0 0,0-1-1 0 0,0 0 1 0 0,0 0 0 0 0,1-1 0 0 0,0-1-1 0 0,0 0 1 0 0,1-1 0 0 0,-1 0 0 0 0,0-1 0 0 0,1 0-1 0 0,0-1 1 0 0,-1 0 0 0 0,1-1 0 0 0,6-1-30 0 0,-5 2 59 0 0,1 0 0 0 0,-1-2 0 0 0,1 1 0 0 0,-1-2 0 0 0,0 0 1 0 0,1-1-1 0 0,-1 0 0 0 0,0-1 0 0 0,-1-1 0 0 0,1 0 0 0 0,-1-1 0 0 0,13-7-59 0 0,-7 0 29 0 0,0-1-1 0 0,0-1 1 0 0,-2 0-1 0 0,0-2 0 0 0,-1 0 1 0 0,0 0-1 0 0,-1-2 1 0 0,-2 0-1 0 0,0-1 1 0 0,0 0-1 0 0,-2 0 0 0 0,-1-2 1 0 0,0 1-1 0 0,-2-1 1 0 0,0-1-1 0 0,-2 1 1 0 0,0-1-1 0 0,-2 0 0 0 0,0-1 1 0 0,-2 1-1 0 0,0-1 1 0 0,-2-8-29 0 0,0 28-24 0 0,0 1 0 0 0,-1 0 0 0 0,1 0 0 0 0,-1 0 0 0 0,1-1 0 0 0,-1 1 0 0 0,0 0 0 0 0,0 0 0 0 0,0 0 0 0 0,-1 0 0 0 0,1 1 0 0 0,-1-1 0 0 0,0 0 0 0 0,0 0 0 0 0,0 1 0 0 0,0-1 0 0 0,0 1 0 0 0,0 0 0 0 0,0 0 0 0 0,-1-1 0 0 0,0 2 0 0 0,1-1 0 0 0,-1 0 0 0 0,0 0 0 0 0,0 1 0 0 0,1 0 0 0 0,-1-1 0 0 0,0 1 0 0 0,-1 0 0 0 0,1 0 0 0 0,0 1 0 0 0,0-1 0 0 0,0 1 0 0 0,0 0 0 0 0,-1-1 0 0 0,1 1 0 0 0,0 1 0 0 0,0-1 0 0 0,-1 0 0 0 0,1 1 0 0 0,0 0 0 0 0,0-1 0 0 0,0 1 0 0 0,0 0-1 0 0,0 1 1 0 0,0-1 0 0 0,0 1 0 0 0,0-1 0 0 0,1 1 0 0 0,-1 0 0 0 0,-1 1 24 0 0,-7 7-1 0 0,1 1 0 0 0,0 0-1 0 0,1 1 1 0 0,0 0-1 0 0,1 0 1 0 0,1 1 0 0 0,-1 0-1 0 0,2 0 1 0 0,0 1-1 0 0,1 0 1 0 0,0 0 0 0 0,1 0-1 0 0,0 0 1 0 0,2 1-1 0 0,-1 0 1 0 0,2-1 0 0 0,0 1-1 0 0,1 1 2 0 0,-1 2-9 0 0,1 0-1 0 0,1 0 1 0 0,1 0-1 0 0,0 0 1 0 0,2 0-1 0 0,0-1 0 0 0,1 1 1 0 0,0-1-1 0 0,2 0 1 0 0,0 0-1 0 0,0-1 1 0 0,2 0-1 0 0,0-1 1 0 0,4 5 9 0 0,1-3-189 0 0,0-1-1 0 0,2 0 1 0 0,-1-1 0 0 0,2 0 0 0 0,0-2 0 0 0,1 0-1 0 0,0-1 1 0 0,14 7 189 0 0,32 10-4497 0 0,1-9-5406 0 0,-52-17 6642 0 0</inkml:trace>
  <inkml:trace contextRef="#ctx0" brushRef="#br0" timeOffset="670.855">2506 403 5329 0 0,'0'0'1351'0'0,"0"0"-563"0"0,0 0-284 0 0,0 0 115 0 0,0 0 268 0 0,0 0 143 0 0,0 0-101 0 0,0 0-215 0 0,0 0-244 0 0,-12 34-186 0 0,-38 110-140 0 0,1-42-24 0 0,-62 74 534 0 0,102-143-55 0 0,25-42 796 0 0,184-221 856 0 0,-123 142-2043 0 0,-52 56-172 0 0,2 1 0 0 0,1 2 0 0 0,1 0 0 0 0,2 2 0 0 0,15-9-36 0 0,-46 35-5 0 0,1 0 0 0 0,-1 1 0 0 0,1-1 0 0 0,0 1 0 0 0,-1-1 0 0 0,1 1 0 0 0,-1-1 0 0 0,1 1 0 0 0,0-1 0 0 0,-1 1 0 0 0,1-1 0 0 0,0 1 0 0 0,-1 0 0 0 0,1 0 0 0 0,0-1 0 0 0,0 1 0 0 0,-1 0 0 0 0,1 0 0 0 0,0 0 0 0 0,0 0 0 0 0,0 0 0 0 0,-1 0 0 0 0,1 0 0 0 0,0 0 0 0 0,0 0 0 0 0,0 0 0 0 0,-1 0 0 0 0,1 0 0 0 0,0 1 0 0 0,0-1 0 0 0,-1 0 0 0 0,1 0 0 0 0,0 1 0 0 0,-1-1 0 0 0,1 1 0 0 0,0-1 0 0 0,-1 1 0 0 0,1-1 0 0 0,-1 1 0 0 0,1-1 0 0 0,0 1 0 0 0,-1-1 0 0 0,1 1 0 0 0,-1 0 0 0 0,0-1 0 0 0,1 1 0 0 0,-1 0 0 0 0,0-1 0 0 0,1 1 0 0 0,-1 0 0 0 0,0 0 0 0 0,1 0 5 0 0,1 47-61 0 0,-2-36 107 0 0,-15 330 689 0 0,17-305 288 0 0,-28-37 740 0 0,-38-33-1311 0 0,-183-114-1722 0 0,188 118-1699 0 0,32 25-7518 0 0,21 4 3059 0 0</inkml:trace>
  <inkml:trace contextRef="#ctx0" brushRef="#br0" timeOffset="1267.385">3043 513 9850 0 0,'0'0'487'0'0,"0"0"-255"0"0,0 0 152 0 0,0 0 348 0 0,0 0 178 0 0,0 0-11 0 0,0 0-199 0 0,0 0-263 0 0,0 0-179 0 0,-3 35-116 0 0,-10 106-66 0 0,-12-30 86 0 0,-33 10 824 0 0,58-120-956 0 0,-1-1-1 0 0,1 0 1 0 0,-1 1-1 0 0,1-1 1 0 0,-1 0-1 0 0,1 0 0 0 0,-1 1 1 0 0,1-1-1 0 0,-1 0 1 0 0,0 0-1 0 0,1 0 1 0 0,-1 0-1 0 0,1 0 0 0 0,-1 0 1 0 0,1 0-1 0 0,-1 0 1 0 0,0 0-1 0 0,1 0 0 0 0,-1 0 1 0 0,1 0-1 0 0,-1 0 1 0 0,0 0-1 0 0,1-1 1 0 0,-1 1-1 0 0,1 0 0 0 0,-1 0 1 0 0,1-1-1 0 0,-1 1 1 0 0,1 0-1 0 0,-1-1 1 0 0,1 1-1 0 0,-1 0 0 0 0,1-1 1 0 0,0 1-1 0 0,-1-1 1 0 0,1 1-1 0 0,0-1 0 0 0,-1 1 1 0 0,1-1-1 0 0,0 1 1 0 0,-1-1-1 0 0,1 1 1 0 0,0-1-1 0 0,0 1 0 0 0,0-1 1 0 0,-1 1-1 0 0,1-1 1 0 0,0 0-1 0 0,0 1 1 0 0,0-1-1 0 0,0 1 0 0 0,0-1 1 0 0,0 1-1 0 0,0-1 1 0 0,0 0-1 0 0,0 1 0 0 0,1-1 1 0 0,-1 1-1 0 0,0-1 1 0 0,0 1-1 0 0,0-1 1 0 0,1 0-1 0 0,-1 1 0 0 0,0-1 1 0 0,1 1-1 0 0,-1-1-29 0 0,4-30 43 0 0,2 0-1 0 0,1 0 1 0 0,1 0-1 0 0,1 1 0 0 0,2 0 1 0 0,1 1-1 0 0,2 0 1 0 0,0 1-1 0 0,2 0 1 0 0,1 2-1 0 0,1 0 1 0 0,15-15-43 0 0,-22 24 0 0 0,2 0 0 0 0,0 1 0 0 0,1 1 0 0 0,0 0 0 0 0,2 1 0 0 0,-1 1 1 0 0,2 0-1 0 0,-1 1 0 0 0,2 1 0 0 0,15-8 0 0 0,-31 18 6 0 0,0-1 0 0 0,0 1 0 0 0,0 0 0 0 0,0 0-1 0 0,1 0 1 0 0,-1 0 0 0 0,0 0 0 0 0,1 0 0 0 0,-1 0 0 0 0,1 1 0 0 0,-1-1 0 0 0,0 1 0 0 0,1 0-1 0 0,-1 0 1 0 0,1 0 0 0 0,-1 0 0 0 0,1 0 0 0 0,-1 0 0 0 0,1 1 0 0 0,-1-1 0 0 0,1 1 0 0 0,-1 0-1 0 0,0 0 1 0 0,1 0 0 0 0,-1 0 0 0 0,0 0 0 0 0,0 0 0 0 0,1 0 0 0 0,-1 1 0 0 0,0-1-1 0 0,-1 1 1 0 0,1 0 0 0 0,0-1 0 0 0,0 1 0 0 0,-1 0 0 0 0,1 0 0 0 0,-1 0 0 0 0,1 0 0 0 0,-1 1-1 0 0,0-1 1 0 0,1 2-6 0 0,-2 7 67 0 0,-1 0 0 0 0,0 0 0 0 0,-1 0 0 0 0,0-1-1 0 0,0 1 1 0 0,-1-1 0 0 0,-1 1 0 0 0,0-1 0 0 0,0 0-1 0 0,-1-1 1 0 0,0 1 0 0 0,0-1 0 0 0,-1 0 0 0 0,-5 6-67 0 0,6-8 31 0 0,-10 14 67 0 0,-1-1-1 0 0,-1 0 0 0 0,-1-2 1 0 0,-1 0-1 0 0,0-1 1 0 0,-1-1-1 0 0,-2 0-97 0 0,-4 5 61 0 0,26-19-62 0 0,-1 0 0 0 0,1 0 0 0 0,-1 0 1 0 0,1 1-1 0 0,0-1 0 0 0,0 0 0 0 0,0 0 0 0 0,0 0 0 0 0,0 1 0 0 0,1-1 0 0 0,-1 0 0 0 0,1 0 0 0 0,-1 0 1 0 0,1 0-1 0 0,0 0 0 0 0,0 1 0 0 0,0-1 0 0 0,0-1 0 0 0,0 1 0 0 0,0 0 0 0 0,1 0 0 0 0,-1 0 1 0 0,0-1-1 0 0,1 1 0 0 0,0 0 0 0 0,-1-1 0 0 0,1 0 0 0 0,0 1 0 0 0,0-1 0 0 0,0 0 0 0 0,0 0 0 0 0,0 0 1 0 0,0 0 0 0 0,5 6 0 0 0,6 4-17 0 0,1 0 0 0 0,0-1 1 0 0,1 0-1 0 0,0-1 1 0 0,0-1-1 0 0,1 0 0 0 0,15 4 17 0 0,-9-2-339 0 0,-4-7-1772 0 0,-5-2-6118 0 0,-9-1 3191 0 0,0 0 242 0 0</inkml:trace>
  <inkml:trace contextRef="#ctx0" brushRef="#br0" timeOffset="1745.129">3433 848 2112 0 0,'0'0'1694'0'0,"0"0"-171"0"0,0 0 250 0 0,0 0 287 0 0,0 0 95 0 0,0 0-134 0 0,0 0-348 0 0,0 0-354 0 0,0 0-225 0 0,0 0-178 0 0,0 0-168 0 0,0 0-96 0 0,11-11-92 0 0,78-93 685 0 0,54-72-255 0 0,-38 74-1006 0 0,-105 101 4 0 0,1 1 0 0 0,-1 0 0 0 0,0-1-1 0 0,1 1 1 0 0,-1-1 0 0 0,1 1-1 0 0,-1 0 1 0 0,1-1 0 0 0,-1 1-1 0 0,1 0 1 0 0,-1-1 0 0 0,1 1 0 0 0,-1 0-1 0 0,1 0 1 0 0,-1 0 0 0 0,1-1-1 0 0,-1 1 1 0 0,1 0 0 0 0,0 0-1 0 0,-1 0 1 0 0,1 0 0 0 0,-1 0 0 0 0,1 0-1 0 0,-1 0 1 0 0,1 0 0 0 0,0 0-1 0 0,-1 0 1 0 0,1 1 0 0 0,-1-1-1 0 0,1 0 1 0 0,-1 0 0 0 0,1 0 0 0 0,-1 1-1 0 0,1-1 1 0 0,-1 0 0 0 0,1 1-1 0 0,-1-1 1 0 0,1 0 0 0 0,-1 1-1 0 0,1-1 1 0 0,-1 1 0 0 0,0-1 0 0 0,1 1-1 0 0,-1-1 1 0 0,0 0 0 0 0,1 1-1 0 0,-1 0 1 0 0,0-1 0 0 0,0 1-1 0 0,1-1 1 0 0,-1 1 0 0 0,0-1 0 0 0,0 1-1 0 0,0-1 1 0 0,0 1 12 0 0,1 40-217 0 0,-2-29 220 0 0,-15 106 58 0 0,15-117-58 0 0,1 1-1 0 0,0-1 1 0 0,0 1-1 0 0,0-1 1 0 0,0 1-1 0 0,0 0 1 0 0,0-1 0 0 0,0 1-1 0 0,1-1 1 0 0,-1 1-1 0 0,0-1 1 0 0,1 1-1 0 0,-1-1 1 0 0,1 1 0 0 0,0-1-1 0 0,-1 1 1 0 0,1-1-1 0 0,0 0 1 0 0,0 0-1 0 0,0 1 1 0 0,0-1 0 0 0,0 0-1 0 0,0 0 1 0 0,0 0-1 0 0,1 0 1 0 0,-1 0 0 0 0,0 0-1 0 0,1 0 1 0 0,-1 0-1 0 0,0-1 1 0 0,1 1-1 0 0,-1 0 1 0 0,1-1 0 0 0,-1 1-1 0 0,1-1 1 0 0,-1 0-1 0 0,1 0 1 0 0,-1 1-1 0 0,1-1 1 0 0,0 0 0 0 0,-1 0-1 0 0,1 0 1 0 0,-1 0-1 0 0,2-1-2 0 0,65-10 216 0 0,139-88-2 0 0,-139 88-210 0 0,-51 52 152 0 0,-18 109-203 0 0,1-148-26 0 0,1 0 0 0 0,-1 0 0 0 0,0 0 0 0 0,1 1 0 0 0,0-1 0 0 0,-1 0 0 0 0,1 0 0 0 0,0 0 1 0 0,0 0-1 0 0,0 0 0 0 0,0 0 0 0 0,0 0 0 0 0,1 0 0 0 0,-1 0 0 0 0,1-1 0 0 0,-1 1 0 0 0,1-1 0 0 0,0 1 0 0 0,-1-1 0 0 0,1 1 0 0 0,0-1 0 0 0,2 1 73 0 0,12 5-3268 0 0,2-2-3917 0 0,-8-5-3103 0 0</inkml:trace>
  <inkml:trace contextRef="#ctx0" brushRef="#br0" timeOffset="2387.767">4600 248 0 0 0,'0'0'523'0'0,"0"0"1020"0"0,0 0 591 0 0,0 0 185 0 0,0 0-80 0 0,0 0-217 0 0,0 0-305 0 0,0 0-294 0 0,0 0-246 0 0,0 0-164 0 0,0 0-90 0 0,35 0-70 0 0,107-1-78 0 0,-3-9 1036 0 0,11-4 206 0 0,132-31-2017 0 0,-191 27-983 0 0,-113 14-14535 0 0,15 4 9530 0 0</inkml:trace>
  <inkml:trace contextRef="#ctx0" brushRef="#br0" timeOffset="2639.026">4748 579 7714 0 0,'0'0'1475'0'0,"0"0"-690"0"0,0 0 66 0 0,0 0 517 0 0,0 0 403 0 0,0 0 91 0 0,0 0-244 0 0,0 0-357 0 0,37 0-295 0 0,121-1-194 0 0,31-23 748 0 0,-103 7-2067 0 0,140-22 2398 0 0,-149 31-5686 0 0,0 5-4908 0 0,-69 3-1946 0 0</inkml:trace>
</inkml:ink>
</file>

<file path=ppt/ink/ink3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14.6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213 129 12491 0 0,'0'0'597'0'0,"0"0"-406"0"0,0 0-79 0 0,0 0 363 0 0,0 0 521 0 0,0 0 269 0 0,0 0-15 0 0,0 0-226 0 0,2 36-292 0 0,8 117-267 0 0,-20-21 5 0 0,-7 175 130 0 0,17-174-4084 0 0,0-87 798 0 0,-7-28-8387 0 0,5-14 7648 0 0</inkml:trace>
  <inkml:trace contextRef="#ctx0" brushRef="#br0" timeOffset="483.082">1 299 8834 0 0,'0'0'1153'0'0,"0"0"-498"0"0,0 0-47 0 0,0 0 251 0 0,0 0 284 0 0,0 0 167 0 0,0 0-71 0 0,32-22-180 0 0,106-66-153 0 0,-45 53 271 0 0,-73 32-912 0 0,280-11 2044 0 0,-287 14-2266 0 0,-1 1 0 0 0,1 0 0 0 0,0 1 0 0 0,-1 0 0 0 0,0 1 0 0 0,1 1 0 0 0,-1 0 0 0 0,0 1 0 0 0,-1 0 0 0 0,9 5-43 0 0,-16-8 13 0 0,-1 0 0 0 0,0 0 1 0 0,1 0-1 0 0,-1 0 0 0 0,0 1 0 0 0,0 0 0 0 0,-1-1 1 0 0,1 1-1 0 0,0 0 0 0 0,-1 0 0 0 0,0 0 0 0 0,0 1 1 0 0,0-1-1 0 0,0 1 0 0 0,0-1 0 0 0,-1 1 0 0 0,1-1 1 0 0,-1 1-1 0 0,0 0 0 0 0,0 0 0 0 0,-1 0 0 0 0,1-1 1 0 0,-1 1-1 0 0,0 0 0 0 0,0 0 0 0 0,0 0 0 0 0,0 0 1 0 0,-1 0-1 0 0,1 0 0 0 0,-1-1 0 0 0,0 1 0 0 0,0 0 1 0 0,-1 0-1 0 0,1-1 0 0 0,-1 1 0 0 0,0 1-13 0 0,-11 13 14 0 0,0-1-1 0 0,-1 0 1 0 0,-1 0-1 0 0,0-1 1 0 0,-1-1-1 0 0,-1-1 1 0 0,0 0-1 0 0,-1-1 1 0 0,-1-1-1 0 0,0-1 1 0 0,0-1-1 0 0,-1 0 1 0 0,-14 3-14 0 0,9 0-7 0 0,-241 101 161 0 0,266-115-156 0 0,0 1 1 0 0,-1 0-1 0 0,1 0 1 0 0,-1 0-1 0 0,1 0 1 0 0,-1 0-1 0 0,1 0 1 0 0,-1 0-1 0 0,1 0 1 0 0,0 1-1 0 0,-1-1 1 0 0,1 0-1 0 0,-1 0 1 0 0,1 0-1 0 0,0 0 1 0 0,-1 1-1 0 0,1-1 1 0 0,-1 0-1 0 0,1 0 1 0 0,0 1-1 0 0,-1-1 1 0 0,1 0-1 0 0,0 0 1 0 0,-1 1-1 0 0,1-1 1 0 0,0 0-1 0 0,0 1 1 0 0,-1-1-1 0 0,1 1 1 0 0,0-1-1 0 0,0 0 1 0 0,0 1-1 0 0,-1-1 1 0 0,1 1-1 0 0,0-1 1 0 0,0 0-1 0 0,0 1 1 0 0,0-1-1 0 0,0 1 1 0 0,0-1-1 0 0,0 1 1 0 0,0-1-1 0 0,0 0 1 0 0,0 1-1 0 0,0-1 1 0 0,0 1-1 0 0,0-1 1 0 0,0 1-1 0 0,1-1 1 0 0,-1 0-1 0 0,0 1 1 0 0,0-1-1 0 0,0 1 1 0 0,1-1-1 0 0,-1 0 1 0 0,0 1-1 0 0,0-1 1 0 0,1 0-1 0 0,-1 1 2 0 0,27 17-72 0 0,-17-12 112 0 0,26 14 116 0 0,1-1 1 0 0,1-3 0 0 0,1 0 0 0 0,0-3 0 0 0,1-1 0 0 0,1-2-157 0 0,196 44 954 0 0,-198-54-2179 0 0,-10-20-5445 0 0,-24 12 1312 0 0,1 4-2651 0 0</inkml:trace>
  <inkml:trace contextRef="#ctx0" brushRef="#br0" timeOffset="734.976">1052 461 8386 0 0,'0'0'4327'0'0,"0"0"-3013"0"0,0 0-982 0 0,0 0 57 0 0,0 0 377 0 0,0 0 360 0 0,0 0 56 0 0,0 0-157 0 0,0 0-252 0 0,0 0-233 0 0,31 1-172 0 0,100 3-121 0 0,121-17-575 0 0,-172 3-3328 0 0,-28 2-6700 0 0,-38 8 3921 0 0</inkml:trace>
  <inkml:trace contextRef="#ctx0" brushRef="#br0" timeOffset="1247.968">2079 0 13859 0 0,'0'0'519'0'0,"0"0"-551"0"0,0 0-215 0 0,0 0 271 0 0,0 0 541 0 0,0 0 308 0 0,0 0 82 0 0,0 0-85 0 0,3 33-181 0 0,7 107-197 0 0,-10 19 201 0 0,-11 157-600 0 0,9-132-2034 0 0,4-171 13 0 0,0-11-2079 0 0,-1-2-3521 0 0,0 0 3579 0 0</inkml:trace>
  <inkml:trace contextRef="#ctx0" brushRef="#br0" timeOffset="1669.974">2042 26 6505 0 0,'0'0'1706'0'0,"0"0"-900"0"0,0 0-488 0 0,0 0 10 0 0,0 0 162 0 0,0 0 166 0 0,0 0 85 0 0,0 0-23 0 0,0 0-119 0 0,0 0-139 0 0,35-3-125 0 0,110-8-107 0 0,-58 22 176 0 0,-74-7-262 0 0,0 1 0 0 0,0 1 1 0 0,-1 0-1 0 0,0 1 0 0 0,0 0 1 0 0,-1 0-1 0 0,0 2 0 0 0,8 6-142 0 0,-16-13 34 0 0,-1 0 0 0 0,1 0 0 0 0,-1 1 0 0 0,1-1 0 0 0,-1 1 0 0 0,0 0 0 0 0,0 0 0 0 0,0 0-1 0 0,0 0 1 0 0,0 0 0 0 0,-1 0 0 0 0,1 0 0 0 0,-1 0 0 0 0,0 1 0 0 0,0-1 0 0 0,0 1 0 0 0,-1-1 0 0 0,1 1-1 0 0,-1-1 1 0 0,0 1 0 0 0,0-1 0 0 0,0 1 0 0 0,0-1 0 0 0,0 1 0 0 0,-1-1 0 0 0,0 0 0 0 0,1 1 0 0 0,-1-1 0 0 0,-1 1-1 0 0,1-1 1 0 0,0 0 0 0 0,-1 0 0 0 0,0 0 0 0 0,0 0 0 0 0,1 0 0 0 0,-2 0-34 0 0,-17 20 75 0 0,-1-1 1 0 0,-2-1-1 0 0,0-1 1 0 0,-1-2-1 0 0,-1 0 0 0 0,0-1 1 0 0,-20 9-76 0 0,-66 47 437 0 0,109-73-433 0 0,0 1 0 0 0,0 1 0 0 0,-1-1-1 0 0,1 0 1 0 0,0 0 0 0 0,1 1 0 0 0,-1-1-1 0 0,0 1 1 0 0,0 0 0 0 0,1-1 0 0 0,-1 1-1 0 0,1 0 1 0 0,-1 0 0 0 0,1 0 0 0 0,0 0-1 0 0,0 0 1 0 0,-1 0 0 0 0,2 1 0 0 0,-1-1-1 0 0,0 0 1 0 0,0 1 0 0 0,1-1 0 0 0,-1 0-1 0 0,1 1 1 0 0,0-1 0 0 0,0 0 0 0 0,0 1-1 0 0,0-1 1 0 0,0 1 0 0 0,0-1 0 0 0,1 0-1 0 0,-1 1 1 0 0,1-1 0 0 0,-1 0 0 0 0,1 1-1 0 0,0-1 1 0 0,0 0 0 0 0,0 0 0 0 0,0 0-1 0 0,1 0 1 0 0,-1 0 0 0 0,1 0 0 0 0,-1 0-1 0 0,1 0 1 0 0,-1-1 0 0 0,1 1 0 0 0,0 0-1 0 0,0-1-3 0 0,135 66 350 0 0,-49-31-170 0 0,0 17-81 0 0,-80-47-409 0 0,42 32 617 0 0,-15-20-5528 0 0,-31-18 570 0 0,-2 0-2653 0 0</inkml:trace>
  <inkml:trace contextRef="#ctx0" brushRef="#br0" timeOffset="1917.527">2764 468 14731 0 0,'0'0'883'0'0,"0"0"-530"0"0,0 0-63 0 0,0 0 255 0 0,0 0 221 0 0,0 0 71 0 0,0 0-86 0 0,0 0-212 0 0,0 0-214 0 0,2 32-147 0 0,5 102-92 0 0,18-3-1303 0 0,-19-117-473 0 0,-1-5-2246 0 0,-4-2-4025 0 0,-1-6 2481 0 0</inkml:trace>
  <inkml:trace contextRef="#ctx0" brushRef="#br0" timeOffset="2165.549">2705 424 9674 0 0,'0'0'663'0'0,"0"0"-443"0"0,0 0-40 0 0,0 0 177 0 0,0 0 254 0 0,0 0 268 0 0,0 0 209 0 0,32 11 86 0 0,98 39-29 0 0,-123-49-980 0 0,-1 1-1 0 0,0 0 0 0 0,1 1 0 0 0,-1-1 0 0 0,0 1 0 0 0,-1 1 0 0 0,1-1 1 0 0,-1 1-1 0 0,1 0 0 0 0,-1 0 0 0 0,0 0 0 0 0,0 1 0 0 0,3 5-164 0 0,7 7 512 0 0,-8-10-386 0 0,0 1 0 0 0,0 1-1 0 0,-1-1 1 0 0,0 1 0 0 0,-1 0-1 0 0,0 0 1 0 0,0 1 0 0 0,-1-1 0 0 0,0 1-1 0 0,-1 0 1 0 0,0 0 0 0 0,-1 0-1 0 0,0 1 1 0 0,0-1 0 0 0,-1 1-1 0 0,0 8-125 0 0,-2-14-46 0 0,0 0-1 0 0,0-1 1 0 0,-1 1-1 0 0,1 0 0 0 0,-1-1 1 0 0,0 1-1 0 0,0-1 1 0 0,-1 1-1 0 0,1-1 0 0 0,-1 0 1 0 0,0 0-1 0 0,0 0 1 0 0,0-1-1 0 0,-1 1 0 0 0,1-1 1 0 0,-1 1-1 0 0,0-1 1 0 0,0 0-1 0 0,0-1 0 0 0,0 1 1 0 0,-1-1-1 0 0,1 0 1 0 0,-1 0-1 0 0,-1 1 47 0 0,-72 28-8673 0 0,72-29 7306 0 0,-13 6-8123 0 0</inkml:trace>
</inkml:ink>
</file>

<file path=ppt/ink/ink3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11.0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144 120 0 0 0,'0'0'1631'0'0,"0"0"-249"0"0,0 0-151 0 0,0 0-51 0 0,0 0 101 0 0,0 0 137 0 0,0 0 110 0 0,0 0 89 0 0,0 0 3 0 0,0 0-109 0 0,0 0-219 0 0,14 17-310 0 0,42 60-286 0 0,-54-72-651 0 0,0 1 1 0 0,0-1-1 0 0,-1 0 0 0 0,0 0 0 0 0,1 1 0 0 0,-2-1 1 0 0,1 0-1 0 0,-1 1 0 0 0,0-1 0 0 0,0 1 1 0 0,0-1-1 0 0,-1 1 0 0 0,1-1 0 0 0,-1 0 1 0 0,-1 1-1 0 0,-1 4-45 0 0,-2 14 126 0 0,-15 98-96 0 0,7 1 1 0 0,4 1 0 0 0,7 83-31 0 0,12-140-273 0 0,-2-30-1700 0 0,-5 0-5664 0 0,-3-30 3353 0 0,-2-6 140 0 0</inkml:trace>
  <inkml:trace contextRef="#ctx0" brushRef="#br0" timeOffset="363.402">142 105 136 0 0,'0'0'1951'0'0,"0"0"-617"0"0,0 0-183 0 0,0 0-27 0 0,35-16 151 0 0,112-51 194 0 0,-142 64-1297 0 0,1 0 0 0 0,0 0 0 0 0,0 1-1 0 0,0-1 1 0 0,0 1 0 0 0,0 1 0 0 0,0-1-1 0 0,0 1 1 0 0,1 0 0 0 0,-1 1 0 0 0,1 0-1 0 0,-1 0 1 0 0,0 0 0 0 0,3 1-172 0 0,3 0 380 0 0,-6 0-285 0 0,-1 0-1 0 0,1 0 0 0 0,-1 0 1 0 0,0 0-1 0 0,1 1 1 0 0,-1 0-1 0 0,0 0 1 0 0,0 0-1 0 0,0 1 1 0 0,0-1-1 0 0,-1 1 1 0 0,1 0-1 0 0,-1 1 1 0 0,1-1-1 0 0,-1 1 1 0 0,0 0-1 0 0,-1 0 0 0 0,1 0 1 0 0,-1 1-1 0 0,0-1 1 0 0,0 1-1 0 0,0-1 1 0 0,0 1-1 0 0,-1 0 1 0 0,0 0-1 0 0,0 1 1 0 0,0-1-1 0 0,-1 0 1 0 0,1 1-1 0 0,-1 2-94 0 0,1 4 69 0 0,-1 1-1 0 0,0-1 1 0 0,-1 1 0 0 0,0 0 0 0 0,-1-1-1 0 0,-1 1 1 0 0,0-1 0 0 0,0 1 0 0 0,-1-1-1 0 0,-1 0 1 0 0,0 0 0 0 0,-1 0 0 0 0,0 0-69 0 0,-15 23 123 0 0,-2-2 0 0 0,-1-1 0 0 0,-2-1 0 0 0,-1 0 0 0 0,-1-2 0 0 0,-1-1 0 0 0,-2-2 0 0 0,-17 12-123 0 0,-16 24 161 0 0,63-60-145 0 0,0 0-1 0 0,0 1 1 0 0,1-1-1 0 0,-1 0 1 0 0,1 0-1 0 0,-1 0 1 0 0,1 0-1 0 0,0 0 1 0 0,-1 0-1 0 0,1 0 0 0 0,0 0 1 0 0,0 0-1 0 0,1 0 1 0 0,-1 0-1 0 0,0-1 1 0 0,0 1-1 0 0,1 0 1 0 0,-1-1-1 0 0,1 1 1 0 0,0-1-1 0 0,-1 0 1 0 0,1 0-1 0 0,0 1 1 0 0,0-1-1 0 0,0 0 1 0 0,0 0-1 0 0,0-1 1 0 0,0 1-1 0 0,0 0 1 0 0,0-1-1 0 0,0 1 1 0 0,0-1-1 0 0,0 0 1 0 0,1 1-1 0 0,0-1-15 0 0,0 1 29 0 0,289 136 2393 0 0,-286-135-2368 0 0,0 1-1 0 0,0 0 1 0 0,0 1 0 0 0,0-1 0 0 0,-1 1-1 0 0,1 0 1 0 0,-1 1 0 0 0,0-1 0 0 0,0 1-1 0 0,-1 0 1 0 0,1 0 0 0 0,-1 1 0 0 0,0-1-1 0 0,-1 1 1 0 0,1 0 0 0 0,-1 0 0 0 0,0 0 0 0 0,-1 0-1 0 0,2 6-53 0 0,-4 0-197 0 0,2 25-81 0 0,7-21-5292 0 0,-1-16-3533 0 0,-3 0 4139 0 0</inkml:trace>
  <inkml:trace contextRef="#ctx0" brushRef="#br0" timeOffset="628.319">982 613 10794 0 0,'0'0'1518'0'0,"0"0"-494"0"0,0 0-217 0 0,0 0 149 0 0,0 0 204 0 0,0 0 30 0 0,0 0-210 0 0,0 0-265 0 0,0 0-219 0 0,0 0-166 0 0,2 35-116 0 0,6 106-71 0 0,6-56 17 0 0,46 67-1407 0 0,-58-149 536 0 0,4 11-1069 0 0,-5-10-2614 0 0,0 0-4023 0 0,-1-4 4479 0 0</inkml:trace>
  <inkml:trace contextRef="#ctx0" brushRef="#br0" timeOffset="867.42">903 588 5313 0 0,'0'0'1371'0'0,"0"0"-283"0"0,0 0-54 0 0,0 0 170 0 0,0 0 163 0 0,0 0-19 0 0,0 0-217 0 0,0 0-203 0 0,33-3-135 0 0,105-7-149 0 0,-135 9-607 0 0,1 0 1 0 0,-1 1 0 0 0,1 0-1 0 0,-1 0 1 0 0,1 0-1 0 0,0 0 1 0 0,-1 0 0 0 0,0 1-1 0 0,1 0 1 0 0,-1-1-1 0 0,1 1 1 0 0,-1 1 0 0 0,0-1-1 0 0,1 0 1 0 0,-1 1-1 0 0,0 0 1 0 0,0-1-1 0 0,0 1 1 0 0,0 0 0 0 0,0 1-38 0 0,6 5 133 0 0,1-1-68 0 0,-1 1-1 0 0,0 0 1 0 0,0 1-1 0 0,-1-1 1 0 0,0 2-1 0 0,-1-1 1 0 0,0 1-1 0 0,-1 0 1 0 0,0 1-1 0 0,0-1 1 0 0,-1 1-1 0 0,0 0 1 0 0,-1 1-1 0 0,0-1 1 0 0,-1 1-1 0 0,0 0 0 0 0,-1 0 1 0 0,-1 0-1 0 0,0 0 1 0 0,0 6-65 0 0,-1-9 32 0 0,-1-1 0 0 0,0 1 0 0 0,-1-1 0 0 0,0 1 0 0 0,0-1 0 0 0,0 0 1 0 0,-1 1-1 0 0,-1-1 0 0 0,1-1 0 0 0,-1 1 0 0 0,-1-1 0 0 0,1 1 0 0 0,-1-1 0 0 0,0 0 0 0 0,-1-1 0 0 0,-3 4-32 0 0,-6 7-138 0 0,0-1-1 0 0,-2 0 1 0 0,0-2 0 0 0,0 1-1 0 0,-2-2 1 0 0,1-1-1 0 0,-2 0 1 0 0,1-1-1 0 0,-2-1 1 0 0,1-1-1 0 0,-6 0 139 0 0,-4-4-1554 0 0,10-5-2755 0 0,15 0 1997 0 0,1-1-2330 0 0,3-2 73 0 0</inkml:trace>
  <inkml:trace contextRef="#ctx0" brushRef="#br0" timeOffset="1791.982">1471 860 2112 0 0,'0'0'757'0'0,"0"0"-701"0"0,0 0-126 0 0,0 0 502 0 0,0 0 686 0 0,0 0 365 0 0,0 0 135 0 0,0 0-35 0 0,0 0-130 0 0,0 0-118 0 0,0 0-80 0 0,0 0-44 0 0,33 3-31 0 0,104 8-58 0 0,-45-26 696 0 0,-58 2-1500 0 0,-1-1 0 0 0,0-1 1 0 0,-1-2-1 0 0,0-1 0 0 0,-2-1 1 0 0,0-2-1 0 0,-2-1 1 0 0,0-1-1 0 0,-1-2 0 0 0,-2-1 1 0 0,6-7-319 0 0,-30 31-1 0 0,9-8-38 0 0,0-1 0 0 0,0 0-1 0 0,-2-1 1 0 0,1 1-1 0 0,-2-2 1 0 0,1 1 0 0 0,-2-1-1 0 0,0 0 1 0 0,0 0 0 0 0,-1-1-1 0 0,-1 0 1 0 0,0 0 0 0 0,1-10 39 0 0,-6 23-105 0 0,-1-1 0 0 0,1 1 1 0 0,-1-1-1 0 0,1 1 0 0 0,-1 0 1 0 0,1 0-1 0 0,-1 0 0 0 0,0 0 1 0 0,0 0-1 0 0,1 0 0 0 0,-1 0 1 0 0,0 0-1 0 0,0 1 0 0 0,0-1 1 0 0,0 1-1 0 0,0-1 1 0 0,0 1-1 0 0,0 0 0 0 0,0 0 1 0 0,0 0-1 0 0,0 0 0 0 0,0 0 1 0 0,0 0-1 0 0,0 1 0 0 0,0-1 1 0 0,0 1-1 0 0,0-1 0 0 0,0 1 1 0 0,0 0-1 0 0,1-1 0 0 0,-1 1 1 0 0,0 0-1 0 0,0 0 0 0 0,1 1 1 0 0,-1-1-1 0 0,1 0 105 0 0,-14 9-291 0 0,1 0-1 0 0,0 2 1 0 0,1-1-1 0 0,0 1 1 0 0,1 1-1 0 0,0 1 1 0 0,1-1-1 0 0,1 2 1 0 0,-8 13 291 0 0,10-17-61 0 0,0 0 0 0 0,1 0 0 0 0,1 0 1 0 0,0 1-1 0 0,0 0 0 0 0,1 0 0 0 0,1 1 0 0 0,0-1 0 0 0,0 1 1 0 0,2 0-1 0 0,-1 0 0 0 0,2 0 0 0 0,0 0 0 0 0,0 0 0 0 0,1 1 1 0 0,1-1-1 0 0,0 0 0 0 0,1 3 61 0 0,3-9 41 0 0,0 0-1 0 0,1 0 1 0 0,0 0 0 0 0,0-1-1 0 0,1 0 1 0 0,-1 0 0 0 0,1 0-1 0 0,0-1 1 0 0,1 0 0 0 0,-1-1-1 0 0,1 0 1 0 0,0 0 0 0 0,0 0-1 0 0,1-1 1 0 0,-1 0 0 0 0,0-1-1 0 0,1 0 1 0 0,0 0 0 0 0,0-1-1 0 0,-1 0 1 0 0,1 0 0 0 0,0-1 0 0 0,0 0-1 0 0,2-1-40 0 0,9 1 373 0 0,-1-1 1 0 0,1-1-1 0 0,0-1 0 0 0,0-1 0 0 0,-1 0 0 0 0,0-1 1 0 0,0-2-1 0 0,0 0 0 0 0,-1 0 0 0 0,0-2 0 0 0,0 0 0 0 0,12-10-373 0 0,-9 7 150 0 0,0-1-1 0 0,-1-1 1 0 0,-1-1-1 0 0,0-1 1 0 0,-1 0-1 0 0,-1-2 1 0 0,0 0-1 0 0,-2 0 1 0 0,0-2-1 0 0,-1 0 1 0 0,5-10-150 0 0,27-65-115 0 0,-46 95 75 0 0,0 1-1 0 0,0-1 1 0 0,-1 0 0 0 0,1 0-1 0 0,0 0 1 0 0,0 0-1 0 0,0 1 1 0 0,-1-1 0 0 0,1 0-1 0 0,0 0 1 0 0,0 0-1 0 0,-1 0 1 0 0,1 0 0 0 0,0 0-1 0 0,0 0 1 0 0,-1 0-1 0 0,1 0 1 0 0,0 0 0 0 0,0 0-1 0 0,-1 0 1 0 0,1 0-1 0 0,0 0 1 0 0,0 0 0 0 0,-1 0-1 0 0,1 0 1 0 0,0 0-1 0 0,-1 0 1 0 0,1 0 0 0 0,0 0-1 0 0,0 0 1 0 0,0 0-1 0 0,-1 0 1 0 0,1-1 0 0 0,0 1-1 0 0,0 0 1 0 0,-1 0-1 0 0,1 0 1 0 0,0 0 0 0 0,0-1-1 0 0,0 1 1 0 0,0 0-1 0 0,-1 0 1 0 0,1 0 0 0 0,0-1-1 0 0,0 1 1 0 0,0 0-1 0 0,0 0 41 0 0,-18 24-595 0 0,14-19 559 0 0,1 0-1 0 0,0 0 0 0 0,0 1 0 0 0,0-1 0 0 0,0 1 1 0 0,1-1-1 0 0,0 1 0 0 0,0 0 0 0 0,1 0 1 0 0,-1 0-1 0 0,1 0 0 0 0,1 0 0 0 0,-1 0 0 0 0,1 1 1 0 0,0-1-1 0 0,0 0 0 0 0,1 0 0 0 0,0 0 1 0 0,0 0-1 0 0,0 0 0 0 0,1 0 0 0 0,0 0 0 0 0,0 0 1 0 0,1-1-1 0 0,-1 1 0 0 0,1-1 0 0 0,0 1 1 0 0,1-1-1 0 0,-1 0 0 0 0,1 0 0 0 0,0-1 1 0 0,0 1-1 0 0,1-1 0 0 0,-1 0 0 0 0,1 0 0 0 0,0 0 1 0 0,0 0-1 0 0,0-1 0 0 0,1 0 0 0 0,2 1 37 0 0,9 0 127 0 0,0-1 0 0 0,0 0 0 0 0,0-1 0 0 0,1-1-1 0 0,-1-1 1 0 0,0-1 0 0 0,1 0 0 0 0,-1-1 0 0 0,0-1 0 0 0,0 0 0 0 0,0-1-1 0 0,0-1 1 0 0,-1-1 0 0 0,0 0 0 0 0,0-1 0 0 0,0-1 0 0 0,3-3-127 0 0,9-6 214 0 0,-2 0 1 0 0,0-1-1 0 0,-1-2 1 0 0,-1-1 0 0 0,-1-1-1 0 0,-1 0 1 0 0,-1-2-1 0 0,-1-1 1 0 0,1-2-215 0 0,-21 26 4 0 0,14-15 29 0 0,-2 0 1 0 0,0-1 0 0 0,-1-1 0 0 0,0 0 0 0 0,-2 0 0 0 0,0-1 0 0 0,-1 0 0 0 0,-1 0 0 0 0,0-1 0 0 0,-2 0 0 0 0,-1 0 0 0 0,2-13-34 0 0,-7 32-5 0 0,1 1 0 0 0,-1-1 0 0 0,0 0 0 0 0,1 0 0 0 0,-1 0 0 0 0,0 0 0 0 0,0 1 0 0 0,0-1 0 0 0,0 0 0 0 0,0 1 0 0 0,0-1 0 0 0,0 1 0 0 0,0-1 0 0 0,0 1 0 0 0,0-1 0 0 0,0 1 0 0 0,0 0 0 0 0,0 0 0 0 0,0-1 0 0 0,0 1 0 0 0,0 0 0 0 0,0 0 0 0 0,0 0 0 0 0,0 0 0 0 0,0 0 0 0 0,0 0 0 0 0,-1 1 0 0 0,1-1 0 0 0,0 0 0 0 0,0 0 0 0 0,0 1 0 0 0,0-1 0 0 0,0 1 0 0 0,0-1 0 0 0,0 1 0 0 0,0-1 0 0 0,0 1 0 0 0,1 0 0 0 0,-1-1 0 0 0,0 1 0 0 0,0 0 0 0 0,0 0 0 0 0,1-1 0 0 0,-1 1 0 0 0,0 0 0 0 0,1 0 1 0 0,-1 0-1 0 0,1 0 0 0 0,-1 0 5 0 0,-10 13-6 0 0,0 1 1 0 0,1-1 0 0 0,1 2 0 0 0,0-1-1 0 0,1 1 1 0 0,1 1 0 0 0,0-1-1 0 0,1 1 1 0 0,1 0 0 0 0,1 1 0 0 0,0-1-1 0 0,1 1 1 0 0,1 0 0 0 0,1 0 0 0 0,0-1-1 0 0,2 1 1 0 0,1 10 5 0 0,0-17-40 0 0,0-1-1 0 0,1 0 1 0 0,1 1-1 0 0,0-1 1 0 0,0 0-1 0 0,1-1 1 0 0,0 1-1 0 0,1-1 1 0 0,0 0-1 0 0,0-1 1 0 0,1 1-1 0 0,0-1 1 0 0,0 0-1 0 0,1-1 1 0 0,0 0-1 0 0,0 0 1 0 0,1-1-1 0 0,0 0 1 0 0,0 0-1 0 0,1-1 1 0 0,-1 0-1 0 0,1-1 1 0 0,0 0-1 0 0,1 0 1 0 0,-1-1-1 0 0,0-1 1 0 0,1 0-1 0 0,4 0 41 0 0,51-5-4554 0 0,-2-22-4202 0 0,-52 17 2049 0 0</inkml:trace>
  <inkml:trace contextRef="#ctx0" brushRef="#br0" timeOffset="2047.865">3920 370 12091 0 0,'0'0'1955'0'0,"0"0"-644"0"0,0 0-214 0 0,0 0-14 0 0,0 0-71 0 0,-12 36-190 0 0,-38 112-297 0 0,15-18 27 0 0,33-125-618 0 0,1 1 0 0 0,-1-1 0 0 0,1 0 0 0 0,0 1 0 0 0,1-1 0 0 0,-1 1 0 0 0,1 0 0 0 0,0-1 0 0 0,1 1 0 0 0,-1-1 0 0 0,1 1 0 0 0,0-1 0 0 0,1 1 1 0 0,-1-1-1 0 0,1 0 0 0 0,0 1 0 0 0,0-1 0 0 0,1 0 0 0 0,-1 0 0 0 0,1-1 0 0 0,0 1 0 0 0,1-1 0 0 0,-1 1 0 0 0,1-1 0 0 0,0 0 0 0 0,0 0 0 0 0,1 0 66 0 0,10-2-3835 0 0,-3-7-6892 0 0,-11 2 6622 0 0</inkml:trace>
  <inkml:trace contextRef="#ctx0" brushRef="#br0" timeOffset="2296.964">3769 400 6585 0 0,'0'0'1405'0'0,"0"0"-514"0"0,0 0-45 0 0,0 0 140 0 0,0 0 36 0 0,0 0-110 0 0,0 0-187 0 0,35-7-137 0 0,111-19-78 0 0,-67 28 193 0 0,-67 3-535 0 0,-3-3-41 0 0,0 0 0 0 0,-1 1 0 0 0,1 0 0 0 0,-1 1 0 0 0,0-1 0 0 0,0 2 0 0 0,0-1 0 0 0,0 1 0 0 0,-1 0 0 0 0,0 0 0 0 0,0 1 0 0 0,0 0 0 0 0,-1 1 0 0 0,0-1 0 0 0,0 1 0 0 0,-1 0 0 0 0,0 1 0 0 0,0-1 0 0 0,0 1 0 0 0,-1 0 0 0 0,0 0 0 0 0,-1 1 0 0 0,0-1 0 0 0,0 1 0 0 0,-1-1 0 0 0,0 1 0 0 0,0 0 0 0 0,-1 0 0 0 0,0 2-127 0 0,-4-1 43 0 0,0-1 0 0 0,0 0 0 0 0,-1 0 0 0 0,0 0-1 0 0,-1-1 1 0 0,1 1 0 0 0,-2-1 0 0 0,1 0 0 0 0,-1-1 0 0 0,-1 0 0 0 0,1 1-1 0 0,-1-2 1 0 0,0 1 0 0 0,-1-1 0 0 0,1 0 0 0 0,-1-1 0 0 0,-1 0 0 0 0,1 0 0 0 0,-1 0-1 0 0,1-1 1 0 0,-7 1-43 0 0,-155 61-1363 0 0,94-51-5912 0 0,62-14 1938 0 0,7 2-612 0 0</inkml:trace>
  <inkml:trace contextRef="#ctx0" brushRef="#br0" timeOffset="3036.006">0 1320 0 0 0,'0'0'496'0'0,"0"0"1064"0"0,0 0 434 0 0,0 0 63 0 0,0 0-238 0 0,0 0-382 0 0,0 0-368 0 0,0 0-267 0 0,0 0-33 0 0,0 0 75 0 0,0 0 60 0 0,14 1-8 0 0,464 1 4793 0 0,225-56-3182 0 0,-626 46-2320 0 0,926-123 1118 0 0,-387 45-973 0 0,-81 18-176 0 0,502 4-156 0 0,-387 78-3634 0 0,-569-10 1459 0 0,-11 0-1893 0 0,-22-1-2019 0 0,-14 1-2772 0 0</inkml:trace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3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19.5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89 21581 0 0,'0'0'544'0'0,"0"0"-200"0"0,0 0-352 0 0,0 0-176 0 0,0 0 8 0 0,0 0-56 0 0,0 0 40 0 0,0 0 128 0 0,0 0 0 0 0,0 0 56 0 0,0 0-80 0 0,0 0-200 0 0,57-48-345 0 0,-30 37-631 0 0,14 0-1280 0 0,-12 0-2898 0 0,-5 4-5840 0 0</inkml:trace>
</inkml:ink>
</file>

<file path=ppt/ink/ink3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26.3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1 660 0 0 0,'0'0'1624'0'0,"0"0"637"0"0,0 0 230 0 0,0 0-178 0 0,0 0-386 0 0,0 0-339 0 0,0 0-212 0 0,0 0-173 0 0,0 0-140 0 0,1-2-169 0 0,27-99 2244 0 0,-16 68-2903 0 0,1-1 1 0 0,1 2 0 0 0,2 0 0 0 0,2 1 0 0 0,0 1 0 0 0,2 0 0 0 0,1 2 0 0 0,2 0 0 0 0,25-24-236 0 0,-33 35 27 0 0,1 0 0 0 0,1 1 1 0 0,0 1-1 0 0,1 0 0 0 0,0 2 1 0 0,9-5-28 0 0,-26 18 3 0 0,0 0 0 0 0,-1 0 0 0 0,1 0 0 0 0,0 0 0 0 0,0 1 0 0 0,0-1 0 0 0,-1 0 0 0 0,1 0 0 0 0,0 1 0 0 0,0-1 0 0 0,-1 0 0 0 0,1 1 1 0 0,0-1-1 0 0,-1 1 0 0 0,1-1 0 0 0,0 1 0 0 0,-1-1 0 0 0,1 1 0 0 0,-1-1 0 0 0,1 1 0 0 0,-1 0 0 0 0,1-1 0 0 0,-1 1 0 0 0,1 0 0 0 0,-1 0 0 0 0,0-1 0 0 0,1 1 0 0 0,-1 0 1 0 0,0 0-1 0 0,1-1 0 0 0,-1 1 0 0 0,0 0 0 0 0,0 0 0 0 0,0 0 0 0 0,0-1 0 0 0,0 1 0 0 0,0 0 0 0 0,0 0 0 0 0,0 0 0 0 0,0-1 0 0 0,-1 1 0 0 0,1 0 0 0 0,0 0 0 0 0,0 0 1 0 0,-1-1-1 0 0,1 1 0 0 0,0 0 0 0 0,-1 0-3 0 0,-3 51 209 0 0,-75 197 102 0 0,77-187-286 0 0,54-54 92 0 0,-38-12-95 0 0,-1 0 0 0 0,0-1 0 0 0,-1 0 0 0 0,1-1 0 0 0,-1 0 0 0 0,0-1 0 0 0,-1-1 0 0 0,1 0 0 0 0,-2 0 0 0 0,1-1-1 0 0,6-7-21 0 0,-2 3 15 0 0,260-225 171 0 0,-273 235-192 0 0,0 1 0 0 0,0 0 1 0 0,0 0-1 0 0,0 0 0 0 0,1 0 1 0 0,-1 1-1 0 0,1-1 0 0 0,-1 0 1 0 0,1 1-1 0 0,-1 0 0 0 0,1 0 1 0 0,0 0-1 0 0,0 0 0 0 0,-1 0 1 0 0,1 0-1 0 0,0 1 0 0 0,0-1 1 0 0,0 1-1 0 0,0 0 0 0 0,1 0 6 0 0,4 32 34 0 0,-6 203 247 0 0,-2-229-339 0 0,0 0-1 0 0,1 0 1 0 0,0-1-1 0 0,0 1 1 0 0,0-1 0 0 0,0 1-1 0 0,1-1 1 0 0,0 1 0 0 0,0-1-1 0 0,0 0 1 0 0,1 0-1 0 0,0 0 1 0 0,0 0 0 0 0,0 0-1 0 0,1-1 1 0 0,-1 1-1 0 0,1-1 1 0 0,0 0 0 0 0,0 0-1 0 0,1 0 1 0 0,-1-1-1 0 0,1 0 1 0 0,4 3 58 0 0,39-3-5847 0 0,-19-16-5419 0 0,-18 5 6105 0 0</inkml:trace>
  <inkml:trace contextRef="#ctx0" brushRef="#br0" timeOffset="265.969">1315 38 5849 0 0,'0'0'3336'0'0,"0"0"-1804"0"0,0 0-549 0 0,0 0 160 0 0,0 0 181 0 0,0 0 47 0 0,-29 34-176 0 0,-88 111-296 0 0,64-53 36 0 0,49-76-789 0 0,0-10-105 0 0,1 1 0 0 0,0 0 0 0 0,0 1 0 0 0,1-1 0 0 0,0 0 0 0 0,1 1 0 0 0,-1-1 0 0 0,1 1 0 0 0,1-1 0 0 0,-1 1 0 0 0,1 0 0 0 0,1-1 0 0 0,-1 1 0 0 0,1-1 0 0 0,1 1 0 0 0,-1-1 0 0 0,1 1 0 0 0,1-1 0 0 0,-1 0 0 0 0,1 0 1 0 0,1 0-1 0 0,-1 0 0 0 0,1-1 0 0 0,0 1 0 0 0,0-1 0 0 0,1 0 0 0 0,0 0 0 0 0,0-1 0 0 0,1 1 0 0 0,-1-1 0 0 0,1 0 0 0 0,0-1 0 0 0,0 1 0 0 0,1-1 0 0 0,0 0 0 0 0,3 1-41 0 0,2-3 57 0 0,0-1 1 0 0,-1 0-1 0 0,1-1 1 0 0,0 0-1 0 0,0-1 1 0 0,-1 0-1 0 0,1-1 1 0 0,0 0-1 0 0,-1-1 0 0 0,0 0 1 0 0,1-1-1 0 0,-1 0 1 0 0,-1-1-1 0 0,1 0 1 0 0,-1-1-1 0 0,0 0 1 0 0,0 0-1 0 0,0-1 1 0 0,-1 0-1 0 0,0-1 1 0 0,-1 0-1 0 0,1-1 1 0 0,-2 0-1 0 0,1 0 1 0 0,-1 0-1 0 0,-1-1 1 0 0,1 0-1 0 0,-2 0 1 0 0,1-1-1 0 0,-2 0 1 0 0,1 0-1 0 0,-2 0 1 0 0,1 0-1 0 0,-1-1 1 0 0,-1 1-1 0 0,0-1 1 0 0,-1 0-1 0 0,0 1 1 0 0,-1-1-1 0 0,0 0 1 0 0,-1 0-1 0 0,0 0 0 0 0,-1 1 1 0 0,0-1-1 0 0,-1 1 1 0 0,0-1-1 0 0,-1 1 1 0 0,-1-2-58 0 0,1 3-115 0 0,0 1 0 0 0,-1 0 0 0 0,0 0 0 0 0,0 0 0 0 0,-1 1 0 0 0,0 0 0 0 0,-1 0 0 0 0,0 0 0 0 0,0 1 0 0 0,-4-4 115 0 0,8 9-230 0 0,0 0 0 0 0,0 0-1 0 0,0 0 1 0 0,0 1-1 0 0,0-1 1 0 0,0 1 0 0 0,0-1-1 0 0,-1 1 1 0 0,1 0-1 0 0,0 0 1 0 0,-1 0 0 0 0,1 1-1 0 0,-1 0 1 0 0,1-1-1 0 0,-1 1 1 0 0,1 0 0 0 0,-1 0-1 0 0,1 1 1 0 0,-1-1-1 0 0,1 1 1 0 0,-2 0 230 0 0,-25 22-9101 0 0,21-11 1241 0 0</inkml:trace>
  <inkml:trace contextRef="#ctx0" brushRef="#br0" timeOffset="516.913">1667 531 6745 0 0,'0'0'1593'0'0,"0"0"-596"0"0,0 0 82 0 0,0 0 335 0 0,0 0 269 0 0,0 0 25 0 0,0 0-309 0 0,0 0-231 0 0,0 0-153 0 0,0 0-121 0 0,0 0-126 0 0,0 0-124 0 0,-3-22-109 0 0,-8-71-111 0 0,9 79-359 0 0,2 0-1 0 0,0 0 1 0 0,0 0 0 0 0,2 0-1 0 0,-1 0 1 0 0,2 0 0 0 0,0 0-1 0 0,0 1 1 0 0,1-1 0 0 0,1 1-1 0 0,1 0 1 0 0,0 0-1 0 0,0 1 1 0 0,2-2-65 0 0,-2 3 6 0 0,1-5-114 0 0,2 0-1 0 0,0 1 1 0 0,1 0 0 0 0,0 1-1 0 0,1 0 1 0 0,1 0 0 0 0,0 1 0 0 0,1 1-1 0 0,0 0 1 0 0,10-6 108 0 0,19-6-2550 0 0,-28 18-1472 0 0,1 0-4343 0 0,-11 5 1408 0 0</inkml:trace>
  <inkml:trace contextRef="#ctx0" brushRef="#br0" timeOffset="832.101">1996 263 0 0 0,'0'0'2451'0'0,"0"0"-962"0"0,0 0-351 0 0,0 0 256 0 0,0 0 317 0 0,0 0 208 0 0,31 9 23 0 0,100 28-155 0 0,-126-35-1636 0 0,-1-1 0 0 0,1 1 1 0 0,-1-1-1 0 0,1 0 0 0 0,-1 0 1 0 0,1-1-1 0 0,0 1 0 0 0,-1-1 0 0 0,1 0 1 0 0,0 0-1 0 0,0 0 0 0 0,-1-1 0 0 0,1 0 1 0 0,-1 0-1 0 0,1 0 0 0 0,3-2-151 0 0,4-1 373 0 0,-2 2-213 0 0,-1 0 0 0 0,1-1 0 0 0,-1 0 1 0 0,0-1-1 0 0,0 1 0 0 0,0-2 0 0 0,0 1 1 0 0,0-1-1 0 0,-1-1 0 0 0,0 0 1 0 0,0 0-1 0 0,-1 0 0 0 0,0-1 0 0 0,0 0 1 0 0,0 0-1 0 0,-1-1 0 0 0,0 0 0 0 0,-1 0 1 0 0,1 0-1 0 0,-2-1 0 0 0,1 0 1 0 0,-1 0-1 0 0,0 0 0 0 0,-1 0 0 0 0,0-1 1 0 0,-1 1-1 0 0,0-1 0 0 0,1-8-160 0 0,-3 14 2 0 0,0 0-1 0 0,-1 0 1 0 0,1-1 0 0 0,-1 1-1 0 0,0 0 1 0 0,0 0-1 0 0,0 0 1 0 0,0-1 0 0 0,-1 1-1 0 0,0 1 1 0 0,0-1 0 0 0,0 0-1 0 0,0 0 1 0 0,0 1-1 0 0,-1-1 1 0 0,0 1 0 0 0,1 0-1 0 0,-1 0 1 0 0,-1 0 0 0 0,1 0-1 0 0,0 0 1 0 0,-1 1-1 0 0,1-1 1 0 0,-1 1 0 0 0,0 0-1 0 0,0 0 1 0 0,1 0-1 0 0,-1 1 1 0 0,-1 0 0 0 0,1-1-1 0 0,0 1 1 0 0,0 1 0 0 0,-4-1-2 0 0,0-1-16 0 0,-1 0 1 0 0,0 1-1 0 0,0 1 1 0 0,1-1-1 0 0,-1 2 1 0 0,0-1 0 0 0,0 1-1 0 0,1 0 1 0 0,-1 1-1 0 0,1 0 1 0 0,-1 0-1 0 0,1 1 1 0 0,0 0-1 0 0,0 0 1 0 0,0 1 0 0 0,0 0-1 0 0,1 1 1 0 0,-1 0-1 0 0,1 0 1 0 0,0 0-1 0 0,1 1 1 0 0,-1 0 0 0 0,1 0-1 0 0,0 1 1 0 0,1 0-1 0 0,-1 0 1 0 0,2 0-1 0 0,-2 2 16 0 0,-3 5-12 0 0,0 1 0 0 0,2 1 0 0 0,-1-1-1 0 0,2 1 1 0 0,0 1 0 0 0,1-1 0 0 0,1 1-1 0 0,0 0 1 0 0,2 0 0 0 0,-1 0-1 0 0,2 0 1 0 0,0 0 0 0 0,2 0 0 0 0,0 1-1 0 0,3 15 13 0 0,-2-23-12 0 0,1-2-1 0 0,0 1 1 0 0,0 0-1 0 0,1-1 1 0 0,1 1 0 0 0,-1-1-1 0 0,1 0 1 0 0,1-1-1 0 0,-1 1 1 0 0,1-1-1 0 0,1 0 1 0 0,-1-1-1 0 0,1 1 1 0 0,0-1-1 0 0,1 0 1 0 0,-1-1-1 0 0,1 0 1 0 0,0 0-1 0 0,1-1 1 0 0,4 2 12 0 0,8 3-100 0 0,0-1 0 0 0,0-1 1 0 0,0-1-1 0 0,1 0 0 0 0,0-2 1 0 0,1-1-1 0 0,-1 0 1 0 0,3-2 99 0 0,46 0-2196 0 0,-24-5-4525 0 0,-24 0-2904 0 0</inkml:trace>
</inkml:ink>
</file>

<file path=ppt/ink/ink3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24.2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685 295 8514 0 0,'0'0'571'0'0,"0"0"-426"0"0,0 0-285 0 0,0 0 81 0 0,0 0 386 0 0,0 0 501 0 0,0 0 359 0 0,0 0 84 0 0,0 0-127 0 0,0 0-249 0 0,0 0-225 0 0,3 33-130 0 0,10 110-82 0 0,0 31 803 0 0,-7 0-1 0 0,-8 8-1260 0 0,0-139-247 0 0,-2 1 0 0 0,-2-1 0 0 0,-2 0-1 0 0,-1 0 1 0 0,-3-1 0 0 0,-6 13 247 0 0,-15 13-2767 0 0,20-47-1023 0 0,-1-1-3841 0 0,13-19 7184 0 0,-2 4-2307 0 0</inkml:trace>
  <inkml:trace contextRef="#ctx0" brushRef="#br0" timeOffset="299.056">0 703 5921 0 0,'0'0'460'0'0,"0"0"-169"0"0,0 0 37 0 0,0 0 294 0 0,0 0 381 0 0,38-21 309 0 0,122-66 125 0 0,35-8 2044 0 0,188-85-836 0 0,-330 152-2764 0 0,-2-2 1 0 0,-1-2 0 0 0,-1-3 0 0 0,-2-1 0 0 0,-1-3-1 0 0,3-7 119 0 0,-16 8-1656 0 0,-16 10-4709 0 0,-8 20-2021 0 0,-7 8 8003 0 0</inkml:trace>
  <inkml:trace contextRef="#ctx0" brushRef="#br0" timeOffset="681.236">1346 225 0 0 0,'0'0'1076'0'0,"0"0"558"0"0,-9 35 274 0 0,-27 113 127 0 0,-46 236 6786 0 0,69-295-7763 0 0,3 1-1 0 0,5 0 1 0 0,4 44-1058 0 0,0-122 93 0 0,1 1 0 0 0,1-1 0 0 0,0 0 0 0 0,0 1 0 0 0,2-1 0 0 0,-1 0 0 0 0,1 0 0 0 0,1 0 0 0 0,0 0 0 0 0,1-1 0 0 0,1 0 0 0 0,-1 0 0 0 0,4 4-93 0 0,-7-13 36 0 0,-1 0-1 0 0,1 0 1 0 0,0-1-1 0 0,0 1 1 0 0,0-1-1 0 0,0 1 1 0 0,0-1-1 0 0,0 0 1 0 0,0 0-1 0 0,0 0 1 0 0,1 0-1 0 0,-1 0 1 0 0,0 0-1 0 0,1-1 1 0 0,-1 1-1 0 0,0-1 1 0 0,1 0-1 0 0,-1 1 1 0 0,1-1-1 0 0,-1 0 1 0 0,1-1-1 0 0,-1 1 1 0 0,0 0-1 0 0,1-1 1 0 0,-1 1-1 0 0,0-1 1 0 0,1 0-1 0 0,-1 1 1 0 0,0-1-1 0 0,0 0 1 0 0,1-1-1 0 0,-1 1-35 0 0,64-54 684 0 0,-51 40-625 0 0,155-145 376 0 0,-93 111-374 0 0,-74 50-55 0 0,0-1-1 0 0,1 1 1 0 0,-1 0-1 0 0,0 0 0 0 0,0 0 1 0 0,0 0-1 0 0,0 0 0 0 0,-1 1 1 0 0,1-1-1 0 0,0 1 1 0 0,0 0-1 0 0,-1-1 0 0 0,1 1 1 0 0,-1 0-1 0 0,0 1 0 0 0,0-1 1 0 0,0 0-1 0 0,0 1 1 0 0,0-1-1 0 0,0 1 0 0 0,0 0 1 0 0,-1 0-1 0 0,1-1 1 0 0,-1 1-1 0 0,0 0 0 0 0,0 0 1 0 0,0 0-1 0 0,0 0 0 0 0,-1 1 1 0 0,1-1-1 0 0,-1 0 1 0 0,0 0-1 0 0,0 0 0 0 0,0 0 1 0 0,0 1-1 0 0,0-1 0 0 0,-1 3-5 0 0,3 7 21 0 0,16 108 122 0 0,6-67-604 0 0,2-27-5291 0 0,-12-26-7514 0 0,-9-1 10151 0 0</inkml:trace>
  <inkml:trace contextRef="#ctx0" brushRef="#br0" timeOffset="1079.979">1937 1348 2697 0 0,'0'0'3191'0'0,"0"0"-1997"0"0,0 0-566 0 0,0 0 364 0 0,0 0 392 0 0,0 0 196 0 0,0 0-82 0 0,0 0-282 0 0,0 0-283 0 0,0 0-252 0 0,33-10-194 0 0,107-33-118 0 0,-69 6 127 0 0,-62 27-378 0 0,-1 3-28 0 0,0-1 0 0 0,-1 0 1 0 0,0 0-1 0 0,0 0 0 0 0,-1-1 1 0 0,0 0-1 0 0,-1 0 1 0 0,0-1-1 0 0,0 0 0 0 0,-1 0 1 0 0,0 0-1 0 0,-1 0 0 0 0,0 0 1 0 0,-1-1-1 0 0,0 0 0 0 0,0 1 1 0 0,-1-1-1 0 0,-1 0 0 0 0,0 0 1 0 0,0-3-91 0 0,-1 11 7 0 0,1 0-1 0 0,-1 0 1 0 0,0 0 0 0 0,0 0 0 0 0,0 0-1 0 0,0 0 1 0 0,-1 1 0 0 0,1-1 0 0 0,-1 0-1 0 0,0 1 1 0 0,0-1 0 0 0,0 1 0 0 0,0-1-1 0 0,0 1 1 0 0,0 0 0 0 0,-1 0 0 0 0,1 0 0 0 0,-1 0-1 0 0,1 0 1 0 0,-1 1 0 0 0,0-1 0 0 0,0 1-1 0 0,1 0 1 0 0,-1 0 0 0 0,0 0 0 0 0,0 0-1 0 0,0 0 1 0 0,0 0 0 0 0,-1 1 0 0 0,1 0-1 0 0,-2-1-6 0 0,-2 1-18 0 0,0-1-1 0 0,-1 1 0 0 0,1 0 1 0 0,0 0-1 0 0,0 1 0 0 0,0 0 1 0 0,0 0-1 0 0,-1 1 0 0 0,2 0 1 0 0,-1 0-1 0 0,0 0 0 0 0,0 1 0 0 0,-3 2 19 0 0,-3 5-14 0 0,-1 1 0 0 0,1 0 0 0 0,1 1 0 0 0,0 0 0 0 0,1 1 0 0 0,0 1 0 0 0,1-1 0 0 0,1 2 0 0 0,0-1 0 0 0,0 1 0 0 0,2 1 0 0 0,0-1 0 0 0,1 1 0 0 0,0 0 0 0 0,1 1 0 0 0,1-1 0 0 0,1 1 0 0 0,0 0 0 0 0,2 0 0 0 0,-1 0 0 0 0,2 9 14 0 0,1-19 2 0 0,0 0-1 0 0,0 0 1 0 0,1 0 0 0 0,0 0 0 0 0,0 0 0 0 0,0-1 0 0 0,1 1-1 0 0,0-1 1 0 0,1 0 0 0 0,-1 0 0 0 0,1 0 0 0 0,0 0 0 0 0,1-1-1 0 0,-1 1 1 0 0,1-1 0 0 0,0 0 0 0 0,0 0 0 0 0,1-1 0 0 0,0 0 0 0 0,-1 0-1 0 0,1 0 1 0 0,1-1 0 0 0,-1 1 0 0 0,6 1-2 0 0,11 5-132 0 0,0-2 1 0 0,1 0 0 0 0,-1-1-1 0 0,1-1 1 0 0,0-2 0 0 0,16 1 131 0 0,37 2-3686 0 0,-27-6-3866 0 0,-26-1 591 0 0</inkml:trace>
</inkml:ink>
</file>

<file path=ppt/ink/ink3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28.2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372 708 3729 0 0,'0'0'540'0'0,"0"0"-315"0"0,0 0-70 0 0,0 0 268 0 0,0 0 486 0 0,0 0 512 0 0,0 0 335 0 0,0 0 114 0 0,0 0-114 0 0,0 0-237 0 0,0 0-259 0 0,5-12-231 0 0,14-37-173 0 0,-18 48-830 0 0,-1 1 0 0 0,0 0 0 0 0,0-1 0 0 0,0 1 0 0 0,1-1 0 0 0,-1 1 1 0 0,0 0-1 0 0,0-1 0 0 0,0 1 0 0 0,0-1 0 0 0,0 1 0 0 0,0 0 0 0 0,0-1 0 0 0,0 1 1 0 0,0-1-1 0 0,0 1 0 0 0,0-1 0 0 0,0 1 0 0 0,0 0 0 0 0,-1-1 0 0 0,1 1 1 0 0,0-1-1 0 0,0 1 0 0 0,0 0 0 0 0,0-1 0 0 0,-1 1 0 0 0,1 0 0 0 0,0-1 0 0 0,0 1 1 0 0,-1 0-1 0 0,1-1 0 0 0,0 1 0 0 0,-1 0 0 0 0,1 0 0 0 0,0-1 0 0 0,-1 1 0 0 0,1 0 1 0 0,0 0-1 0 0,-1 0 0 0 0,1 0 0 0 0,-1-1 0 0 0,1 1 0 0 0,0 0 0 0 0,-1 0 0 0 0,1 0 1 0 0,-1 0-1 0 0,1 0 0 0 0,0 0 0 0 0,-1 0 0 0 0,1 0 0 0 0,-1 0 0 0 0,1 0 0 0 0,-1 0 1 0 0,1 0-1 0 0,0 0 0 0 0,-1 0 0 0 0,1 1 0 0 0,0-1 0 0 0,-1 0 0 0 0,1 0 0 0 0,-1 0 1 0 0,1 1-1 0 0,0-1 0 0 0,-1 0 0 0 0,1 0 0 0 0,0 1 0 0 0,0-1 0 0 0,-1 0-26 0 0,0 1 115 0 0,-15 7 43 0 0,-1 0 1 0 0,1 2-1 0 0,1 0 1 0 0,0 1-1 0 0,0 1 1 0 0,1 0-1 0 0,0 0 1 0 0,-10 14-159 0 0,9-11 55 0 0,-5 3-52 0 0,0 1 0 0 0,1 1 0 0 0,1 1 0 0 0,1 0 0 0 0,1 2 0 0 0,1 0 0 0 0,1 0 0 0 0,1 1 0 0 0,1 1 0 0 0,1 0 0 0 0,1 1 0 0 0,1 0 0 0 0,2 0 0 0 0,0 1 0 0 0,2 0 0 0 0,-1 14-3 0 0,8-32-48 0 0,-1-1 0 0 0,2 1 0 0 0,-1 0 1 0 0,1-1-1 0 0,0 0 0 0 0,1 1 0 0 0,0-2 1 0 0,0 1-1 0 0,1 0 0 0 0,0-1 0 0 0,0 0 1 0 0,1 0-1 0 0,0 0 0 0 0,0-1 0 0 0,0 1 1 0 0,1-2-1 0 0,0 1 0 0 0,0-1 0 0 0,1 0 1 0 0,-1 0-1 0 0,1-1 0 0 0,0 0 0 0 0,0-1 1 0 0,1 1-1 0 0,-1-2 0 0 0,1 1 0 0 0,-1-1 0 0 0,1 0 1 0 0,0-1-1 0 0,0 0 0 0 0,0 0 0 0 0,3-1 48 0 0,6 1-587 0 0,0-1 0 0 0,-1-1-1 0 0,1 0 1 0 0,0-2-1 0 0,-1 0 1 0 0,1 0-1 0 0,-1-2 1 0 0,0 0-1 0 0,0-1 1 0 0,-1-1 587 0 0,122-62-11939 0 0,-109 50 10571 0 0</inkml:trace>
  <inkml:trace contextRef="#ctx0" brushRef="#br0" timeOffset="261.062">845 712 5233 0 0,'0'0'3425'0'0,"0"0"-1964"0"0,0 0-791 0 0,0 0-138 0 0,0 0 104 0 0,-27 32 182 0 0,-85 104 103 0 0,61-49 475 0 0,47-74-1153 0 0,2-6-170 0 0,-1 0 0 0 0,1 0 0 0 0,0 0 1 0 0,1 0-1 0 0,0 0 0 0 0,0 0 0 0 0,0 1 0 0 0,1-1 0 0 0,0 0 0 0 0,1 0 0 0 0,-1 1 0 0 0,1-1 0 0 0,1 0 0 0 0,-1 0 0 0 0,1 0 0 0 0,1 0 0 0 0,-1 0 0 0 0,1-1 1 0 0,0 1-1 0 0,1-1 0 0 0,-1 1 0 0 0,1-1 0 0 0,0 0 0 0 0,1-1 0 0 0,0 1 0 0 0,0-1 0 0 0,0 0 0 0 0,0 0 0 0 0,1 0 0 0 0,0-1 0 0 0,0 0 0 0 0,0 0 0 0 0,3 1-73 0 0,-1-2 93 0 0,1 0 0 0 0,-1-1 0 0 0,1 0 0 0 0,0 0 0 0 0,0-1 0 0 0,0 0 0 0 0,0 0-1 0 0,0-1 1 0 0,-1-1 0 0 0,1 1 0 0 0,0-1 0 0 0,0-1 0 0 0,0 0 0 0 0,-1 0-1 0 0,1 0 1 0 0,-1-1 0 0 0,1-1 0 0 0,-1 1 0 0 0,0-1 0 0 0,0-1 0 0 0,-1 1-1 0 0,1-2 1 0 0,-1 1 0 0 0,0-1 0 0 0,-1 1 0 0 0,4-5-93 0 0,1-1 75 0 0,-2 0 0 0 0,1 0-1 0 0,-2 0 1 0 0,1-1 0 0 0,-1-1 0 0 0,-1 1 0 0 0,-1-1-1 0 0,1 0 1 0 0,-2-1 0 0 0,0 0 0 0 0,-1 1 0 0 0,0-2-1 0 0,-1 1 1 0 0,0 0 0 0 0,-2-1 0 0 0,1-1-75 0 0,-1 3-110 0 0,0 1 0 0 0,0-1 0 0 0,-1 1 0 0 0,-1-1 0 0 0,0 1 1 0 0,-1-1-1 0 0,0 1 0 0 0,-1 0 0 0 0,0 0 0 0 0,-1 0 0 0 0,0 0 0 0 0,-1 1 0 0 0,0-1 0 0 0,-1 1 1 0 0,-4-4 109 0 0,-32-8-4667 0 0,-1 36-8053 0 0,37-5 10397 0 0</inkml:trace>
  <inkml:trace contextRef="#ctx0" brushRef="#br0" timeOffset="765.024">1282 1234 10202 0 0,'0'0'1642'0'0,"0"0"-751"0"0,0 0-47 0 0,0 0 460 0 0,0 0 359 0 0,0 0 36 0 0,0 0-305 0 0,0 0-487 0 0,0 0-360 0 0,0 0-209 0 0,0 0-118 0 0,0 0-34 0 0,0 0-40 0 0,10-26-36 0 0,36-85-45 0 0,-37 89-46 0 0,1 1-1 0 0,1-1 0 0 0,1 2 1 0 0,1 0-1 0 0,1 0 1 0 0,0 2-1 0 0,9-9-18 0 0,-10 12 3 0 0,-7 5-21 0 0,1 2 0 0 0,0-1-1 0 0,0 1 1 0 0,1 0 0 0 0,0 0 0 0 0,0 1 0 0 0,0 0-1 0 0,1 0 1 0 0,0 1 0 0 0,1 0 0 0 0,-1 1-1 0 0,1 0 1 0 0,0 1 0 0 0,1 0 0 0 0,-1 0-1 0 0,1 1 1 0 0,-1 0 0 0 0,11-1 18 0 0,-17 6 6 0 0,-1 0 0 0 0,0 1-1 0 0,1-1 1 0 0,-1 0 0 0 0,0 1 0 0 0,0 0 0 0 0,-1 0-1 0 0,1 0 1 0 0,0 0 0 0 0,-1 0 0 0 0,0 0 0 0 0,0 1-1 0 0,0-1 1 0 0,0 1 0 0 0,-1 0 0 0 0,1-1 0 0 0,-1 1-1 0 0,0 0 1 0 0,0 0 0 0 0,0 0 0 0 0,0 0 0 0 0,-1 0-1 0 0,0 0 1 0 0,0 1-6 0 0,2 1 41 0 0,0 8 30 0 0,-2-10-38 0 0,0-1-1 0 0,1 1 1 0 0,-1 0 0 0 0,1 0-1 0 0,0-1 1 0 0,0 1 0 0 0,0-1-1 0 0,0 1 1 0 0,0 0 0 0 0,1-1-1 0 0,0 0 1 0 0,-1 1 0 0 0,1-1-1 0 0,1 0 1 0 0,-1 0 0 0 0,0 0-1 0 0,1 0 1 0 0,-1-1 0 0 0,1 1-1 0 0,0-1 1 0 0,0 1 0 0 0,0-1-1 0 0,0 0 1 0 0,0 0 0 0 0,1-1-1 0 0,1 2-32 0 0,7-3 52 0 0,0 0 0 0 0,0-1-1 0 0,0 0 1 0 0,0-1 0 0 0,0-1 0 0 0,-1 0-1 0 0,1 0 1 0 0,-1-1 0 0 0,0 0 0 0 0,0-1-1 0 0,0-1 1 0 0,-1 0 0 0 0,0 0 0 0 0,0 0-1 0 0,0-2 1 0 0,-1 1 0 0 0,8-9-52 0 0,9-4-10 0 0,72-60-314 0 0,-74 69-96 0 0,-15 48 142 0 0,-5-12 177 0 0,-4-18-77 0 0,0 0 0 0 0,1 0 0 0 0,0 0 0 0 0,1 0 0 0 0,-1 0 0 0 0,1 0 0 0 0,0 0 0 0 0,1 0 0 0 0,0-1 0 0 0,0 1 0 0 0,0-1 0 0 0,1 0 0 0 0,0 0 0 0 0,0 0 0 0 0,1 0 0 0 0,-1-1 0 0 0,1 0 0 0 0,0 0 0 0 0,1 0 0 0 0,2 2 178 0 0,33 13-6652 0 0,-17-10-2324 0 0,-15-3 5355 0 0</inkml:trace>
  <inkml:trace contextRef="#ctx0" brushRef="#br0" timeOffset="1246.433">2541 966 9514 0 0,'0'0'692'0'0,"0"0"-345"0"0,0 0 220 0 0,0 0 517 0 0,0 0 343 0 0,0 0 51 0 0,0 0-273 0 0,0 0-362 0 0,-1 30-288 0 0,-3 99-215 0 0,-21 73 165 0 0,23-194-477 0 0,-1 12 34 0 0,-1 0 1 0 0,-1 0 0 0 0,0-1-1 0 0,-2 0 1 0 0,0 0-1 0 0,-1-1 1 0 0,-1 0 0 0 0,-1 0-1 0 0,0-1 1 0 0,-1 0-1 0 0,-2 1-62 0 0,12-17 28 0 0,0 0-1 0 0,0-1 1 0 0,1 1-1 0 0,-1 0 1 0 0,0 0-1 0 0,0-1 1 0 0,0 1-1 0 0,0 0 0 0 0,0-1 1 0 0,0 1-1 0 0,0-1 1 0 0,0 1-1 0 0,0-1 1 0 0,-1 0-1 0 0,1 1 0 0 0,0-1 1 0 0,0 0-1 0 0,0 0 1 0 0,0 0-1 0 0,0 0 1 0 0,-1 0-1 0 0,1 0 0 0 0,0 0 1 0 0,0 0-1 0 0,0-1 1 0 0,0 1-1 0 0,0 0 1 0 0,-1-1-1 0 0,1 1 1 0 0,0-1-1 0 0,0 1 0 0 0,0-1 1 0 0,0 1-1 0 0,0-1 1 0 0,0 0-1 0 0,0 1 1 0 0,1-1-1 0 0,-1 0 0 0 0,0 0 1 0 0,0 0-1 0 0,0 0 1 0 0,1 1-1 0 0,-1-1 1 0 0,1 0-1 0 0,-1 0 1 0 0,1-1-1 0 0,-1 1 0 0 0,1 0 1 0 0,-1 0-1 0 0,1 0 1 0 0,0 0-1 0 0,-1 0 1 0 0,1 0-1 0 0,0 0 0 0 0,0-1 1 0 0,0 1-1 0 0,0 0 1 0 0,0 0-1 0 0,0 0 1 0 0,1 0-1 0 0,-1-1 1 0 0,0 1-1 0 0,0 0 0 0 0,1 0 1 0 0,-1 0-1 0 0,1 0 1 0 0,-1 0-1 0 0,1-1-27 0 0,3-33 48 0 0,2 1-1 0 0,1 0 1 0 0,1 0-1 0 0,2 0 1 0 0,1 1-1 0 0,2 1 1 0 0,1 0-1 0 0,3-3-47 0 0,-2-3 2 0 0,0 2 0 0 0,2-1 1 0 0,2 2-1 0 0,2 0 0 0 0,1 2 0 0 0,1 0 0 0 0,2 1 0 0 0,1 2 0 0 0,1 1 0 0 0,2 0 0 0 0,0 3 1 0 0,27-18-3 0 0,-49 38 21 0 0,1 1 0 0 0,-1 1 1 0 0,1-1-1 0 0,0 2 0 0 0,1-1 1 0 0,-1 1-1 0 0,1 0 0 0 0,-1 1 1 0 0,1 0-1 0 0,0 0 0 0 0,0 1 1 0 0,0 0-1 0 0,0 0 0 0 0,0 1 1 0 0,0 0-1 0 0,5 2-21 0 0,-10 1 42 0 0,-1 0 0 0 0,1 1 0 0 0,0 0 0 0 0,-1-1-1 0 0,0 1 1 0 0,0 1 0 0 0,0-1 0 0 0,0 0 0 0 0,-1 1 0 0 0,0-1 0 0 0,1 1 0 0 0,-2 0 0 0 0,1 0 0 0 0,-1 0-1 0 0,1 0 1 0 0,-1 0 0 0 0,-1 0 0 0 0,1 0 0 0 0,-1 0 0 0 0,0 0 0 0 0,0 0 0 0 0,0 0 0 0 0,-1 0 0 0 0,0 3-42 0 0,-2 12 55 0 0,-1-1 1 0 0,0 1 0 0 0,-2-1-1 0 0,0 0 1 0 0,-1 0 0 0 0,-1-1 0 0 0,-1 0-1 0 0,0-1 1 0 0,-1 0 0 0 0,-1 0 0 0 0,-1-1-1 0 0,0 0 1 0 0,-1-1 0 0 0,-8 6-56 0 0,11-8-89 0 0,-1-1 1 0 0,0-1 0 0 0,-1 1-1 0 0,0-2 1 0 0,-1 0 0 0 0,0-1-1 0 0,0 0 1 0 0,-1-1 0 0 0,0 0-1 0 0,-1-1 1 0 0,0-1 0 0 0,0 0-1 0 0,-11 2 89 0 0,25-7-115 0 0,0-1-1 0 0,0 0 0 0 0,0 1 0 0 0,0-1 0 0 0,0 0 0 0 0,0 0 1 0 0,0 0-1 0 0,0 0 0 0 0,0 0 0 0 0,0 0 0 0 0,0 0 0 0 0,0 0 1 0 0,0 0-1 0 0,-1-1 0 0 0,1 1 0 0 0,0 0 0 0 0,0-1 0 0 0,1 1 1 0 0,-1-1-1 0 0,0 1 0 0 0,0-1 0 0 0,0 1 0 0 0,0-1 0 0 0,0 0 1 0 0,0 1-1 0 0,1-1 0 0 0,-1 0 0 0 0,0 0 0 0 0,1 1 0 0 0,-1-1 1 0 0,0 0-1 0 0,1 0 0 0 0,-1 0 0 0 0,1 0 0 0 0,-1 0 0 0 0,1-1 116 0 0,-2-24-7628 0 0,2 16 4045 0 0,0-1-3559 0 0</inkml:trace>
  <inkml:trace contextRef="#ctx0" brushRef="#br0" timeOffset="1544.071">3292 156 13403 0 0,'0'0'1454'0'0,"0"0"-808"0"0,0 0-128 0 0,0 0 285 0 0,0 0 299 0 0,0 0 187 0 0,-4 34-16 0 0,-11 110-166 0 0,-24 153 1459 0 0,7 313-3526 0 0,32-609 384 0 0,0-1-160 0 0,0 0-162 0 0,16-52-15005 0 0,-12 41 10815 0 0</inkml:trace>
  <inkml:trace contextRef="#ctx0" brushRef="#br0" timeOffset="1699.922">3544 870 8458 0 0,'0'0'2004'0'0,"0"0"-617"0"0,0 0-89 0 0,0 0 173 0 0,0 0 38 0 0,0 0-168 0 0,0 0-362 0 0,-7 34-417 0 0,-21 104-275 0 0,15-24-518 0 0,28-94-3021 0 0,1-17-6084 0 0,-14-3 2859 0 0</inkml:trace>
  <inkml:trace contextRef="#ctx0" brushRef="#br0" timeOffset="1862.368">3581 480 14867 0 0,'0'0'1160'0'0,"0"0"-832"0"0,0 0-448 0 0,0 0-208 0 0,0 0-56 0 0,0 0 56 0 0,0 0-48 0 0,0 0-248 0 0,0 0-848 0 0,0 0-1865 0 0,0 0-1968 0 0,0 0 1224 0 0</inkml:trace>
  <inkml:trace contextRef="#ctx0" brushRef="#br0" timeOffset="2130.051">4093 782 10794 0 0,'0'0'1677'0'0,"0"0"-778"0"0,0 0-118 0 0,0 0 246 0 0,0 0 181 0 0,0 0 20 0 0,-33 18-194 0 0,-100 60-282 0 0,67-23-3 0 0,59-44-651 0 0,3-6-84 0 0,0 0 0 0 0,0 1 0 0 0,1-1-1 0 0,0 1 1 0 0,0 0 0 0 0,0 0 0 0 0,0 1 0 0 0,1-1 0 0 0,1 0 0 0 0,-1 1-1 0 0,1-1 1 0 0,0 1 0 0 0,0 0 0 0 0,1-1 0 0 0,-1 1 0 0 0,2-1-1 0 0,-1 1 1 0 0,1 0 0 0 0,0-1 0 0 0,0 1 0 0 0,1-1 0 0 0,0 1 0 0 0,0-1-1 0 0,0 0 1 0 0,1 0 0 0 0,0 0 0 0 0,0 0 0 0 0,0 0 0 0 0,1-1 0 0 0,0 1-1 0 0,2 1-13 0 0,4 1-18 0 0,-1-2 0 0 0,1 1-1 0 0,0-2 1 0 0,1 1-1 0 0,-1-1 1 0 0,1-1 0 0 0,0 0-1 0 0,0 0 1 0 0,0-1-1 0 0,1-1 1 0 0,-1 0 0 0 0,1 0-1 0 0,0-1 1 0 0,-1-1-1 0 0,7 0 19 0 0,-4 0-367 0 0,-1-1 0 0 0,1 0 0 0 0,0-1-1 0 0,-1-1 1 0 0,1 0 0 0 0,-1-1-1 0 0,0 0 1 0 0,0-1 0 0 0,-1 0 0 0 0,5-3 367 0 0,8-5-2228 0 0,30-15-7327 0 0,-39 17 4610 0 0</inkml:trace>
  <inkml:trace contextRef="#ctx0" brushRef="#br0" timeOffset="2778.05">4658 767 9146 0 0,'0'0'1859'0'0,"0"0"-345"0"0,0 0-102 0 0,0 0-5 0 0,0 0-28 0 0,0 0-137 0 0,0 0-253 0 0,0 0-273 0 0,-32 21-222 0 0,-100 66-177 0 0,54-18 18 0 0,71-62-333 0 0,-1 1 0 0 0,2 0-1 0 0,-1 1 1 0 0,1 0 0 0 0,0 0 0 0 0,1 0 0 0 0,0 1 0 0 0,0 0 0 0 0,1 0-1 0 0,0 0 1 0 0,1 0 0 0 0,0 0 0 0 0,1 1 0 0 0,0-1 0 0 0,0 7-2 0 0,2-15-7 0 0,1 0 0 0 0,-1 0 0 0 0,0 0 0 0 0,1 0 0 0 0,-1-1 0 0 0,1 1 0 0 0,0 0 0 0 0,0 0 0 0 0,0-1 0 0 0,0 1 0 0 0,0-1 0 0 0,0 1 0 0 0,0-1 0 0 0,0 1 0 0 0,0-1 0 0 0,1 1 0 0 0,-1-1 0 0 0,1 0 0 0 0,-1 0 0 0 0,1 0 0 0 0,-1 0 0 0 0,1 0 0 0 0,0 0 0 0 0,-1 0 0 0 0,1 0 0 0 0,0-1 0 0 0,0 1 0 0 0,-1-1 0 0 0,1 1 0 0 0,0-1 0 0 0,0 0 0 0 0,0 0 0 0 0,1 0 7 0 0,65 0 35 0 0,-45-6-20 0 0,-1 0 0 0 0,-1-2 1 0 0,0 0-1 0 0,0-2 0 0 0,0 0 1 0 0,-2-2-1 0 0,1 0 0 0 0,-1-1 1 0 0,-1 0-1 0 0,0-2 0 0 0,8-9-15 0 0,41-29-16 0 0,-13 16-263 0 0,-45 71-80 0 0,-8-15 334 0 0,-2-12 10 0 0,1 0-1 0 0,-1 0 1 0 0,1 0-1 0 0,1 0 1 0 0,-1 0-1 0 0,1 0 1 0 0,0 0-1 0 0,1 0 0 0 0,-1 0 1 0 0,1 0-1 0 0,1 0 1 0 0,0-1-1 0 0,-1 0 1 0 0,2 1-1 0 0,-1-1 1 0 0,1 0-1 0 0,0 0 1 0 0,0-1-1 0 0,1 1 1 0 0,-1-1-1 0 0,1 0 0 0 0,1 0 1 0 0,-1-1-1 0 0,1 1 1 0 0,0-1 15 0 0,2 0 3 0 0,0-1 1 0 0,0 0-1 0 0,1-1 1 0 0,-1 0-1 0 0,1 0 1 0 0,-1-1-1 0 0,1 0 1 0 0,0 0-1 0 0,0-1 1 0 0,0 0-1 0 0,-1-1 1 0 0,1 0-1 0 0,0 0 1 0 0,-1-1-1 0 0,1 0 1 0 0,-1 0-1 0 0,1-1 1 0 0,-1 0-1 0 0,0-1 0 0 0,0 0 1 0 0,4-3-4 0 0,12-7 231 0 0,0-2-1 0 0,-1-1 1 0 0,-1-1 0 0 0,0-1 0 0 0,-1 0 0 0 0,0-4-231 0 0,23-26 464 0 0,-3-2 1 0 0,-2-2-1 0 0,10-21-464 0 0,-28 40-201 0 0,-1 0 0 0 0,-2-1 0 0 0,-2-1 1 0 0,-1-1-1 0 0,-1 0 0 0 0,-3 0 0 0 0,-1-2 0 0 0,-1 1 0 0 0,-3-1 0 0 0,-1 0 0 0 0,-2-1 0 0 0,-1 1 0 0 0,-2 0 1 0 0,-5-36 200 0 0,4 65-3 0 0,0-1 1 0 0,0 1-1 0 0,-1 0 1 0 0,-1 0-1 0 0,1 0 1 0 0,-1 0-1 0 0,-1 0 1 0 0,0 0-1 0 0,-1 1 1 0 0,1 0-1 0 0,-2 0 1 0 0,1 0-1 0 0,-1 1 1 0 0,-7-8 2 0 0,10 14 35 0 0,1 0 0 0 0,-1 1 0 0 0,0 0-1 0 0,0-1 1 0 0,0 1 0 0 0,0 0 0 0 0,0 0 0 0 0,0 0 0 0 0,0 1 0 0 0,0-1 0 0 0,0 1 0 0 0,0 0-1 0 0,0-1 1 0 0,0 1 0 0 0,0 1 0 0 0,-1-1 0 0 0,1 0 0 0 0,0 1 0 0 0,0 0 0 0 0,0-1 0 0 0,0 1-1 0 0,0 1 1 0 0,0-1 0 0 0,1 0 0 0 0,-1 1 0 0 0,0-1 0 0 0,0 1 0 0 0,1 0 0 0 0,-1 0 0 0 0,-1 2-36 0 0,-62 73 430 0 0,52-46-295 0 0,1 0 1 0 0,1 0-1 0 0,2 1 0 0 0,2 1 1 0 0,0 0-1 0 0,3 0 1 0 0,0 0-1 0 0,3 1 0 0 0,0 0 1 0 0,2-1-1 0 0,3 20-134 0 0,-3-42 24 0 0,2 24 9 0 0,2 0 0 0 0,1 0 1 0 0,1 0-1 0 0,2-1 0 0 0,2 0 1 0 0,1 0-1 0 0,1-1 0 0 0,2-1 1 0 0,1 0-1 0 0,2-1 0 0 0,1 0 1 0 0,1-2-1 0 0,2 0 0 0 0,0-1 1 0 0,2-1-1 0 0,2-2 0 0 0,11 10-33 0 0,56 27-1224 0 0,-92-62 1140 0 0,1 1-1 0 0,0-1 1 0 0,-1 0-1 0 0,1 1 1 0 0,-1-1-1 0 0,1 0 1 0 0,0 1-1 0 0,-1-1 1 0 0,1 0-1 0 0,0 0 1 0 0,-1 0-1 0 0,1 0 1 0 0,0 1 0 0 0,-1-1-1 0 0,1 0 1 0 0,0 0-1 0 0,0 0 1 0 0,-1-1-1 0 0,1 1 1 0 0,0 0-1 0 0,-1 0 1 0 0,1 0-1 0 0,0 0 1 0 0,-1-1-1 0 0,1 1 1 0 0,-1 0-1 0 0,1-1 1 0 0,0 1 0 0 0,-1 0-1 0 0,1-1 1 0 0,-1 1-1 0 0,1-1 1 0 0,-1 1-1 0 0,1-1 1 0 0,-1 1-1 0 0,1-1 1 0 0,-1 1-1 0 0,1-1 1 0 0,-1 1-1 0 0,0-1 1 0 0,1 0-1 0 0,-1 1 1 0 0,0-1 0 0 0,0 0-1 0 0,0 1 1 0 0,1-1-1 0 0,-1 0 1 0 0,0 1-1 0 0,0-1 1 0 0,0 0-1 0 0,0 1 1 0 0,0-1-1 0 0,0 0 1 0 0,0 0-1 0 0,0 1 1 0 0,0-1-1 0 0,-1 0 1 0 0,1 1 84 0 0,-13-40-10990 0 0,9 28 4813 0 0</inkml:trace>
  <inkml:trace contextRef="#ctx0" brushRef="#br0" timeOffset="3065.812">5068 583 14075 0 0,'0'0'850'0'0,"0"0"-216"0"0,0 0 138 0 0,0 0 287 0 0,0 0 146 0 0,0 0-88 0 0,0 0-230 0 0,33-1-227 0 0,103-1-194 0 0,150 8 941 0 0,-105-4-584 0 0,-91 0-3537 0 0,-2-2-9238 0 0,-71 0 2663 0 0</inkml:trace>
  <inkml:trace contextRef="#ctx0" brushRef="#br0" timeOffset="3527.278">5998 837 2080 0 0,'0'0'1358'0'0,"0"0"169"0"0,0 0 257 0 0,0 0 140 0 0,0 0-5 0 0,33 6-263 0 0,103 19-354 0 0,-131-24-1115 0 0,1 1 0 0 0,0-1 0 0 0,0 0 0 0 0,0 0 1 0 0,0-1-1 0 0,0 1 0 0 0,0-1 0 0 0,0-1 0 0 0,0 1 1 0 0,0-1-1 0 0,0 0 0 0 0,-1 0 0 0 0,1-1 0 0 0,0 0 1 0 0,-1 0-1 0 0,1 0 0 0 0,-1-1 0 0 0,1 1 0 0 0,-1-1 1 0 0,5-4-188 0 0,7-4 648 0 0,-13 9-560 0 0,0 0-1 0 0,0 0 1 0 0,-1-1-1 0 0,1 1 1 0 0,-1-1-1 0 0,1 0 1 0 0,-1 0-1 0 0,0 0 1 0 0,0 0-1 0 0,0 0 1 0 0,0-1-1 0 0,-1 1 1 0 0,0-1-1 0 0,1 0 1 0 0,-1 0-1 0 0,-1 0 1 0 0,1 0-1 0 0,0 0 0 0 0,-1 0 1 0 0,0 0-1 0 0,0-1 1 0 0,0 1-1 0 0,-1 0 1 0 0,1-1-1 0 0,-1 1 1 0 0,0-1-1 0 0,0 1 1 0 0,-1 0-1 0 0,1-1 1 0 0,-1 1-1 0 0,0 0 1 0 0,0 0-1 0 0,-1-1 1 0 0,1 1-1 0 0,-1 0 0 0 0,0 0 1 0 0,0 0-1 0 0,0 1 1 0 0,-2-4-88 0 0,-6 0-30 0 0,1 2-1 0 0,-1-1 1 0 0,0 1-1 0 0,-1 0 1 0 0,1 1 0 0 0,-1 0-1 0 0,0 1 1 0 0,0 0 0 0 0,0 1-1 0 0,0 0 1 0 0,0 1 0 0 0,0 0-1 0 0,-1 1 1 0 0,1 0 0 0 0,0 0-1 0 0,-1 1 1 0 0,-9 3 30 0 0,9-2-16 0 0,1 0 0 0 0,-1 1 0 0 0,1 1 0 0 0,0-1 0 0 0,0 2 0 0 0,0 0 1 0 0,1 0-1 0 0,-1 1 0 0 0,1 0 0 0 0,1 1 0 0 0,-1 0 0 0 0,1 0 0 0 0,0 1 0 0 0,1 0 1 0 0,0 1-1 0 0,0 0 0 0 0,1 0 0 0 0,0 1 0 0 0,0 0 0 0 0,1 0 0 0 0,1 0 0 0 0,-3 6 16 0 0,7-9-17 0 0,-1 0 0 0 0,1 1-1 0 0,1-1 1 0 0,-1 1 0 0 0,1-1-1 0 0,1 1 1 0 0,-1-1-1 0 0,1 1 1 0 0,1-1 0 0 0,-1 0-1 0 0,1 1 1 0 0,0-1 0 0 0,1 0-1 0 0,0 0 1 0 0,0 0-1 0 0,0-1 1 0 0,1 1 0 0 0,0-1-1 0 0,0 0 1 0 0,1 0 0 0 0,0 0-1 0 0,0-1 1 0 0,0 1-1 0 0,1-1 1 0 0,-1 0 0 0 0,1-1-1 0 0,1 1 1 0 0,-1-1 0 0 0,0-1-1 0 0,1 1 1 0 0,0-1 0 0 0,0 0-1 0 0,0-1 1 0 0,0 1-1 0 0,0-1 1 0 0,0-1 0 0 0,1 1-1 0 0,-1-1 1 0 0,6 0 17 0 0,196 10-778 0 0,-187-12 75 0 0,1-1-1 0 0,0-1 0 0 0,-1-1 0 0 0,0-1 0 0 0,0-1 0 0 0,0-1 0 0 0,1-1 704 0 0,144-69-13590 0 0,-144 65 13074 0 0</inkml:trace>
  <inkml:trace contextRef="#ctx0" brushRef="#br0" timeOffset="3918.071">6935 701 744 0 0,'0'0'1798'0'0,"0"0"-398"0"0,0 0-89 0 0,0 0 113 0 0,0 0 186 0 0,0 0 122 0 0,0 0 1 0 0,0 0-154 0 0,-33 7-275 0 0,-103 25-320 0 0,52 10 163 0 0,75-38-1106 0 0,1 1 0 0 0,1 1 0 0 0,-1-1 0 0 0,1 1 0 0 0,0 1 0 0 0,0-1 0 0 0,1 1 0 0 0,0 0 0 0 0,0 1 0 0 0,0 0 0 0 0,1-1 0 0 0,0 2 0 0 0,1-1 0 0 0,0 0 0 0 0,0 1 0 0 0,1 0 0 0 0,0 0 0 0 0,1 0 0 0 0,-1 0 0 0 0,2 1 0 0 0,0-1 0 0 0,0 0 0 0 0,0 1 0 0 0,1 7-41 0 0,3-10 43 0 0,1 1-1 0 0,0-1 1 0 0,0 0-1 0 0,0 0 1 0 0,1 0-1 0 0,0-1 1 0 0,0 0-1 0 0,1 0 1 0 0,0 0-1 0 0,0 0 1 0 0,0-1-1 0 0,0 0 1 0 0,1 0-1 0 0,6 3-42 0 0,-2-3 149 0 0,0 0-1 0 0,0 0 0 0 0,0-1 1 0 0,1-1-1 0 0,-1 0 0 0 0,1 0 1 0 0,0-1-1 0 0,0 0 0 0 0,0-1 1 0 0,0-1-1 0 0,0 0 0 0 0,-1-1 1 0 0,1 0-1 0 0,0 0 0 0 0,0-1 1 0 0,0-1-1 0 0,-1 0 0 0 0,1-1 1 0 0,8-4-149 0 0,6-3 260 0 0,0-1 1 0 0,-1-1-1 0 0,0-1 1 0 0,-1-2-1 0 0,-1 0 1 0 0,0-2 0 0 0,17-17-261 0 0,-9 5 109 0 0,0-2 0 0 0,-2-1 0 0 0,-1-1 0 0 0,-2-2 0 0 0,-2 0 0 0 0,-1-2 0 0 0,11-26-109 0 0,-23 42-223 0 0,-2-1-1 0 0,0 0 1 0 0,-2 0 0 0 0,0-1 0 0 0,-2 0 0 0 0,0 0-1 0 0,-2-1 1 0 0,0 1 0 0 0,-2-1 0 0 0,-1 1-1 0 0,-1-1 1 0 0,-1 1 0 0 0,-1-1 0 0 0,-3-10 223 0 0,4 25-77 0 0,0 0-1 0 0,0 1 1 0 0,0-1 0 0 0,-2 1 0 0 0,1-1 0 0 0,-1 1-1 0 0,0 0 1 0 0,-1 0 0 0 0,0 1 0 0 0,0 0 0 0 0,-1-1-1 0 0,0 2 1 0 0,-1-1 0 0 0,1 1 0 0 0,-1 0 0 0 0,-1 0-1 0 0,1 1 1 0 0,-1 0 0 0 0,-1 0 0 0 0,1 1 0 0 0,-1 0-1 0 0,1 1 1 0 0,-2 0 0 0 0,1 0 0 0 0,0 0 0 0 0,-1 2 0 0 0,1-1-1 0 0,-1 1 1 0 0,0 0 0 0 0,0 1 0 0 0,1 0 0 0 0,-1 1-1 0 0,0 0 1 0 0,-3 1 77 0 0,1 2 39 0 0,0 1-1 0 0,0 1 0 0 0,0 0 1 0 0,0 0-1 0 0,0 1 1 0 0,1 1-1 0 0,0 0 1 0 0,1 0-1 0 0,0 1 0 0 0,0 1 1 0 0,0 0-1 0 0,1 0 1 0 0,1 0-1 0 0,-1 1 0 0 0,1 1 1 0 0,1-1-1 0 0,0 1 1 0 0,1 0-1 0 0,0 1 1 0 0,1 0-1 0 0,-3 7-38 0 0,2 5 117 0 0,0 0 1 0 0,2 0-1 0 0,1 0 0 0 0,1 1 1 0 0,1-1-1 0 0,1 1 1 0 0,1 0-1 0 0,1-1 0 0 0,2 1 1 0 0,0-1-1 0 0,1 0 0 0 0,2 0 1 0 0,0-1-1 0 0,2 0 0 0 0,0 0 1 0 0,2-1-1 0 0,0 0 0 0 0,1-1 1 0 0,2 0-1 0 0,0-1 1 0 0,1 0-1 0 0,8 6-117 0 0,7 8 92 0 0,3-1 1 0 0,0-2-1 0 0,2-1 1 0 0,1-2-1 0 0,1-1 1 0 0,2-2-1 0 0,0-2 1 0 0,1-1-1 0 0,2-3 1 0 0,16 6-93 0 0,-22-12-1210 0 0,1-2 0 0 0,1-1 0 0 0,-1-2 1 0 0,29 2 1209 0 0,-38-9-6307 0 0,-10-1-4862 0 0</inkml:trace>
</inkml:ink>
</file>

<file path=ppt/ink/ink3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36.1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4 784 0 0,'0'0'1492'0'0,"0"0"-423"0"0,0 0-330 0 0,0 0-74 0 0,0 0 191 0 0,0 0 308 0 0,0 0 166 0 0,0 0-111 0 0,0 0-292 0 0,0 0-328 0 0,0 0-179 0 0,8 12 1293 0 0,11 69 2112 0 0,1 132-1364 0 0,-21 158-1444 0 0,-1-132-6188 0 0,2-238 3584 0 0,0-1-521 0 0,0 0-657 0 0,0 0-1932 0 0,0-4 2432 0 0,0 1 578 0 0</inkml:trace>
  <inkml:trace contextRef="#ctx0" brushRef="#br0" timeOffset="246.798">1 538 1216 0 0,'0'0'1395'0'0,"0"0"-623"0"0,0 0-78 0 0,0 0 258 0 0,32-9 251 0 0,106-30 116 0 0,272-90 2986 0 0,-306 75-5459 0 0,-42 10-4767 0 0,-47 33 2843 0 0,-5 6 1375 0 0</inkml:trace>
  <inkml:trace contextRef="#ctx0" brushRef="#br0" timeOffset="644.834">785 1 3177 0 0,'0'0'640'0'0,"0"0"-21"0"0,0 0 213 0 0,0 0 352 0 0,-5 38 387 0 0,-12 121 167 0 0,1 23 2229 0 0,12-127-3199 0 0,2 0-1 0 0,3-1 1 0 0,3 1-1 0 0,7 41-767 0 0,29 3 638 0 0,-39-96-614 0 0,1-1-1 0 0,-1 0 1 0 0,1 0-1 0 0,-1 0 1 0 0,1 0-1 0 0,0-1 1 0 0,0 1 0 0 0,0 0-1 0 0,0-1 1 0 0,0 1-1 0 0,1-1 1 0 0,-1 0-1 0 0,0 0 1 0 0,1 0-1 0 0,-1 0 1 0 0,1 0-1 0 0,-1 0 1 0 0,1-1 0 0 0,-1 1-1 0 0,1-1 1 0 0,-1 0-1 0 0,1 1 1 0 0,0-1-1 0 0,-1 0 1 0 0,1-1-1 0 0,-1 1 1 0 0,1 0 0 0 0,-1-1-1 0 0,1 0 1 0 0,-1 1-1 0 0,1-1 1 0 0,-1 0-1 0 0,1 0 1 0 0,-1 0-1 0 0,0-1 1 0 0,0 1 0 0 0,1-1-1 0 0,-1 1 1 0 0,0-1-24 0 0,171-153 768 0 0,-84 67-616 0 0,-2 13 212 0 0,-86 76-339 0 0,0 0 1 0 0,1 0-1 0 0,-1 0 0 0 0,0 0 1 0 0,0 0-1 0 0,0 0 0 0 0,-1 0 1 0 0,1 1-1 0 0,0-1 0 0 0,0 0 1 0 0,-1 0-1 0 0,1 1 0 0 0,0-1 1 0 0,-1 1-1 0 0,1-1 1 0 0,-1 0-1 0 0,0 1 0 0 0,0-1 1 0 0,1 1-1 0 0,-1-1 0 0 0,0 1 1 0 0,0-1-1 0 0,0 1 0 0 0,0-1 1 0 0,-1 0-1 0 0,1 1 0 0 0,0-1 1 0 0,-1 1-1 0 0,1-1 1 0 0,0 0-1 0 0,-1 1 0 0 0,0 0-25 0 0,1 5 100 0 0,0 143 444 0 0,1-146-595 0 0,-1 1 0 0 0,1-1 1 0 0,0 0-1 0 0,0 0 0 0 0,0 0 1 0 0,0 1-1 0 0,1-1 0 0 0,-1 0 1 0 0,1-1-1 0 0,0 1 0 0 0,1 0 1 0 0,-1 0-1 0 0,0-1 0 0 0,1 0 1 0 0,0 1-1 0 0,0-1 0 0 0,0 0 1 0 0,0 0-1 0 0,1-1 0 0 0,-1 1 1 0 0,1-1-1 0 0,-1 1 0 0 0,1-1 1 0 0,0 0-1 0 0,0-1 0 0 0,0 1 1 0 0,0-1-1 0 0,0 1 0 0 0,0-1 51 0 0,7-1-642 0 0,25-2-3903 0 0,-14-4-3127 0 0,-12-1 907 0 0</inkml:trace>
  <inkml:trace contextRef="#ctx0" brushRef="#br0" timeOffset="1018.632">1683 663 2120 0 0,'0'0'1689'0'0,"0"0"-984"0"0,0 0-7 0 0,0 0 445 0 0,0 0 404 0 0,0 0 149 0 0,0 0-164 0 0,0 0-275 0 0,0 0-282 0 0,0 0-242 0 0,0 0-169 0 0,0 0-102 0 0,32-13-69 0 0,98-42-54 0 0,-127 54-319 0 0,0 1 0 0 0,0-1 0 0 0,0 0 0 0 0,0-1 0 0 0,-1 1 0 0 0,1 0 0 0 0,0-1 0 0 0,-1 1 0 0 0,1-1 0 0 0,-1 0 0 0 0,0 0 0 0 0,0 0 0 0 0,1 0 0 0 0,-1-1 0 0 0,0 1 0 0 0,-1 0 0 0 0,1-1 0 0 0,0 1 0 0 0,-1-1 0 0 0,1 0 0 0 0,-1 0-20 0 0,3-6 100 0 0,14-82 373 0 0,-18 88-481 0 0,0 0 0 0 0,0 1 0 0 0,0-1 0 0 0,0 1 0 0 0,-1-1 0 0 0,1 1 0 0 0,-1-1 0 0 0,0 1 0 0 0,0-1 0 0 0,0 1 0 0 0,0 0 0 0 0,0-1 0 0 0,0 1 1 0 0,-1 0-1 0 0,1 0 0 0 0,-1 0 0 0 0,0 0 0 0 0,1 0 0 0 0,-1 0 0 0 0,0 1 0 0 0,0-1 0 0 0,0 0 0 0 0,0 1 0 0 0,0 0 0 0 0,-1-1 0 0 0,1 1 0 0 0,0 0 0 0 0,-1 0 0 0 0,1 0 0 0 0,-1 0 0 0 0,1 1 0 0 0,-1-1 0 0 0,1 1 1 0 0,-3-1 7 0 0,-4 1-6 0 0,0 1 0 0 0,0 0 0 0 0,0 0 0 0 0,0 0 0 0 0,0 1 0 0 0,0 1 1 0 0,0 0-1 0 0,1 0 0 0 0,-1 0 0 0 0,1 1 0 0 0,0 0 0 0 0,0 1 0 0 0,0 0 1 0 0,1 0-1 0 0,-1 1 0 0 0,1 0 0 0 0,1 0 0 0 0,-6 6 6 0 0,-1 1 115 0 0,1 1 0 0 0,1 1 0 0 0,0-1 0 0 0,1 2 0 0 0,1-1 0 0 0,0 1 0 0 0,1 1 0 0 0,1-1 0 0 0,-1 6-115 0 0,5-15 43 0 0,0 1 1 0 0,1 0-1 0 0,0 0 1 0 0,0-1-1 0 0,1 1 0 0 0,0 1 1 0 0,1-1-1 0 0,-1 0 0 0 0,2 0 1 0 0,-1 0-1 0 0,1 0 0 0 0,0 0 1 0 0,1 0-1 0 0,0 0 1 0 0,0 0-1 0 0,0-1 0 0 0,1 1 1 0 0,1-1-1 0 0,-1 1 0 0 0,1-1 1 0 0,0 0-1 0 0,1-1 0 0 0,-1 1 1 0 0,2-1-1 0 0,-1 0 1 0 0,0 0-1 0 0,1 0 0 0 0,0-1 1 0 0,7 5-44 0 0,0-1 32 0 0,1 0 1 0 0,0 0-1 0 0,0-2 1 0 0,1 0-1 0 0,0 0 1 0 0,0-2-1 0 0,1 0 1 0 0,0 0-1 0 0,-1-2 1 0 0,1 0-1 0 0,1 0 1 0 0,-1-2-1 0 0,15 0-32 0 0,22-11-2863 0 0,-39 2-1505 0 0,2-3-4055 0 0,-14 7 4892 0 0</inkml:trace>
</inkml:ink>
</file>

<file path=ppt/ink/ink3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38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84 973 0 0 0,'0'0'1458'0'0,"0"0"434"0"0,0 0-25 0 0,0 0-353 0 0,0 0-431 0 0,0 0-298 0 0,0 0-86 0 0,5-2 44 0 0,-5 1-678 0 0,1 0-1 0 0,0 1 1 0 0,0-1 0 0 0,0 1 0 0 0,0 0-1 0 0,0-1 1 0 0,0 1 0 0 0,0 0 0 0 0,0-1-1 0 0,0 1 1 0 0,0 0 0 0 0,0 0 0 0 0,0 0-1 0 0,0 0 1 0 0,0 0 0 0 0,0 0 0 0 0,0 0-1 0 0,0 0 1 0 0,0 0 0 0 0,0 1 0 0 0,0-1-1 0 0,0 0 1 0 0,0 1 0 0 0,0-1 0 0 0,0 1 0 0 0,0-1-1 0 0,0 1 1 0 0,0-1 0 0 0,0 1 0 0 0,-1 0-1 0 0,1-1 1 0 0,0 1 0 0 0,0 0 0 0 0,-1 0-1 0 0,1-1 1 0 0,0 1 0 0 0,-1 0 0 0 0,1 0-1 0 0,-1 0 1 0 0,1 0 0 0 0,-1 0 0 0 0,0 0-1 0 0,1 1-64 0 0,9 27 543 0 0,-2 1-1 0 0,-1 1 1 0 0,-1 0-1 0 0,-2 0 1 0 0,-1 0-1 0 0,-1 0 0 0 0,-2 0 1 0 0,-3 18-543 0 0,3-1 329 0 0,0-10-195 0 0,-1 1-1 0 0,-2-1 0 0 0,-2 1 1 0 0,-1-1-1 0 0,-2-1 1 0 0,-2 1-1 0 0,-1-2 0 0 0,-3 2-133 0 0,13-32 28 0 0,-1-1 0 0 0,0 0 1 0 0,-1 0-1 0 0,1 1 0 0 0,-1-1 0 0 0,0-1 0 0 0,0 1 0 0 0,-1 0 0 0 0,0-1 0 0 0,1 0 0 0 0,-1 0 0 0 0,-1 0 0 0 0,1 0 0 0 0,-1-1 0 0 0,1 1 1 0 0,-1-1-1 0 0,0 0 0 0 0,0-1 0 0 0,-4 2-28 0 0,7-4 13 0 0,1-1 0 0 0,-1 0 1 0 0,0 0-1 0 0,0 0 1 0 0,1 0-1 0 0,-1 0 0 0 0,1 0 1 0 0,-1-1-1 0 0,1 1 0 0 0,0 0 1 0 0,-1-1-1 0 0,1 1 1 0 0,0-1-1 0 0,0 0 0 0 0,0 1 1 0 0,0-1-1 0 0,0 0 0 0 0,1 0 1 0 0,-1 1-1 0 0,0-1 1 0 0,1 0-1 0 0,-1 0 0 0 0,1 0 1 0 0,0 0-1 0 0,0 0 0 0 0,-1 0 1 0 0,1 0-1 0 0,1 1 1 0 0,-1-1-1 0 0,0 0 0 0 0,0 0 1 0 0,1 0-1 0 0,-1 0 0 0 0,1-1-13 0 0,-1 1 2 0 0,3-22-2 0 0,1 1 0 0 0,1-1 1 0 0,1 1-1 0 0,1 0 0 0 0,1 1 1 0 0,1 0-1 0 0,1 0 0 0 0,1 0 1 0 0,7-8-1 0 0,18-32 10 0 0,3 2 1 0 0,3 2 0 0 0,2 1 0 0 0,2 3 0 0 0,3 2-1 0 0,2 1 1 0 0,2 4 0 0 0,2 1 0 0 0,45-27-11 0 0,58-14 297 0 0,-157 86-291 0 0,1 0-1 0 0,0 0 0 0 0,0 0 0 0 0,0 0 1 0 0,0 0-1 0 0,0 1 0 0 0,0-1 1 0 0,0 1-1 0 0,0-1 0 0 0,1 1 1 0 0,-1 0-1 0 0,0-1 0 0 0,0 1 1 0 0,0 0-1 0 0,0 1 0 0 0,0-1 0 0 0,1 0 1 0 0,-1 1-1 0 0,0-1 0 0 0,0 1 1 0 0,0-1-1 0 0,0 1 0 0 0,0 0 1 0 0,0 0-1 0 0,0 0 0 0 0,0 0 0 0 0,-1 0 1 0 0,1 1-1 0 0,0-1 0 0 0,0 0 1 0 0,-1 1-1 0 0,1-1 0 0 0,-1 1 1 0 0,0 0-1 0 0,1-1 0 0 0,-1 1 1 0 0,0 0-1 0 0,0 0 0 0 0,0 0 0 0 0,0 0 1 0 0,0 0-1 0 0,-1 0 0 0 0,1 0 1 0 0,-1 0-1 0 0,1 0 0 0 0,-1 3-5 0 0,1 10 71 0 0,-2 1-1 0 0,0 0 0 0 0,-1 0 0 0 0,-1-1 0 0 0,0 1 1 0 0,-1-1-1 0 0,-1 0 0 0 0,0 0 0 0 0,-1-1 0 0 0,-1 1 1 0 0,0-1-1 0 0,-1 0 0 0 0,0-1 0 0 0,-1 0 0 0 0,-1 0 1 0 0,0-1-1 0 0,-9 7-70 0 0,-4 8-16 0 0,-1-1 0 0 0,-1-1 0 0 0,-2-2 0 0 0,0 0 0 0 0,-29 17 16 0 0,44-33-405 0 0,0-1 0 0 0,0-1 0 0 0,0 0 0 0 0,-1 0 0 0 0,0-1 0 0 0,0-1 0 0 0,0 0 0 0 0,0-1-1 0 0,-1 0 1 0 0,1-1 0 0 0,-4-1 405 0 0,6 0-883 0 0,-26-1-3172 0 0,13-5-3591 0 0,15 2 3380 0 0</inkml:trace>
  <inkml:trace contextRef="#ctx0" brushRef="#br0" timeOffset="512.783">901 1160 0 0 0,'0'0'735'0'0,"0"0"656"0"0,0 0 415 0 0,0 0 262 0 0,0 0 43 0 0,0 0-187 0 0,0 0-297 0 0,0 0-269 0 0,34-11-238 0 0,105-39-229 0 0,-69 11 109 0 0,-58 28-782 0 0,3 1-82 0 0,0-2 1 0 0,0 0 0 0 0,-1 0-1 0 0,-1-1 1 0 0,0-1 0 0 0,-1 0-1 0 0,-1-1 1 0 0,0 0 0 0 0,-1-1-1 0 0,0 0 1 0 0,-2-1 0 0 0,0 0-1 0 0,0 0 1 0 0,-2-1 0 0 0,0 1-1 0 0,-1-1 1 0 0,2-15-137 0 0,-6 27-31 0 0,0 1-1 0 0,0-1 1 0 0,0 1-1 0 0,-1-1 1 0 0,0 0-1 0 0,0 1 1 0 0,0-1-1 0 0,-1 0 1 0 0,1 1-1 0 0,-1-1 1 0 0,-1 1 0 0 0,1-1-1 0 0,-1 1 1 0 0,0 0-1 0 0,0 0 1 0 0,-1 0-1 0 0,0 0 1 0 0,1 0-1 0 0,-1 0 1 0 0,-1 1 0 0 0,1-1-1 0 0,-1 1 1 0 0,0 0-1 0 0,0 0 1 0 0,0 0-1 0 0,0 1 1 0 0,-1-1-1 0 0,0 1 1 0 0,1 0 0 0 0,-1 1-1 0 0,-1-1 32 0 0,0 1-34 0 0,0 0 0 0 0,1 1-1 0 0,-1-1 1 0 0,0 1 0 0 0,0 1 0 0 0,0-1-1 0 0,0 1 1 0 0,0 0 0 0 0,0 1 0 0 0,0-1-1 0 0,0 1 1 0 0,0 0 0 0 0,0 1-1 0 0,1-1 1 0 0,-1 1 0 0 0,0 0 0 0 0,1 1-1 0 0,-1-1 1 0 0,1 1 0 0 0,0 0 0 0 0,0 0-1 0 0,0 1 1 0 0,0 0 0 0 0,1 0 0 0 0,0 0-1 0 0,-1 0 1 0 0,1 1 0 0 0,1-1 0 0 0,-1 1-1 0 0,1 0 1 0 0,0 0 0 0 0,0 0 0 0 0,0 1-1 0 0,0-1 1 0 0,1 1 0 0 0,0-1 0 0 0,1 1-1 0 0,-1 0 1 0 0,1 0 0 0 0,0 0-1 0 0,0 0 1 0 0,1 0 0 0 0,0 0 0 0 0,0 0-1 0 0,1 3 35 0 0,2-4 22 0 0,1 0-1 0 0,0 0 0 0 0,0-1 0 0 0,1 1 0 0 0,-1-1 0 0 0,1 0 0 0 0,0 0 0 0 0,0-1 0 0 0,0 0 0 0 0,1 1 1 0 0,-1-2-1 0 0,1 1 0 0 0,-1-1 0 0 0,1 0 0 0 0,0 0 0 0 0,0 0 0 0 0,0-1 0 0 0,0 0 0 0 0,0 0 0 0 0,1-1 0 0 0,-1 1 1 0 0,0-2-1 0 0,3 1-21 0 0,-1 1 27 0 0,209 10 835 0 0,-213-11-813 0 0,-1 0 0 0 0,1 1 0 0 0,-1-1 0 0 0,1 1-1 0 0,-1 0 1 0 0,1 0 0 0 0,-1 0 0 0 0,0 0-1 0 0,0 1 1 0 0,1-1 0 0 0,-1 1 0 0 0,0 0 0 0 0,0 0-1 0 0,-1 0 1 0 0,1 0 0 0 0,0 1 0 0 0,-1-1-1 0 0,1 1 1 0 0,-1-1 0 0 0,0 1 0 0 0,0 0 0 0 0,0 0-1 0 0,0 0 1 0 0,0 0 0 0 0,-1 0 0 0 0,1 1-1 0 0,-1-1 1 0 0,0 0 0 0 0,0 1 0 0 0,0-1 0 0 0,-1 1-1 0 0,1-1 1 0 0,-1 1 0 0 0,0-1 0 0 0,0 1 0 0 0,0-1-1 0 0,0 1 1 0 0,0 0-49 0 0,-2 10 87 0 0,0 1-1 0 0,0-1 1 0 0,-1 0 0 0 0,-1 0-1 0 0,0 0 1 0 0,-1 0-1 0 0,-1 0 1 0 0,0-1 0 0 0,-1 0-1 0 0,-5 7-86 0 0,-6 14 0 0 0,1-4-125 0 0,-11 44-2466 0 0,61-71-11578 0 0,-26-6 10904 0 0</inkml:trace>
  <inkml:trace contextRef="#ctx0" brushRef="#br0" timeOffset="761.813">1982 704 5473 0 0,'0'0'971'0'0,"0"0"-157"0"0,0 0 87 0 0,0 0 205 0 0,-22 30 157 0 0,-66 99-26 0 0,44-34 545 0 0,41-90-1691 0 0,1 0-1 0 0,0 1 1 0 0,0-1-1 0 0,0 1 1 0 0,1-1 0 0 0,0 1-1 0 0,0 0 1 0 0,1-1-1 0 0,-1 1 1 0 0,1 0 0 0 0,1 0-1 0 0,-1 0 1 0 0,1-1 0 0 0,0 1-1 0 0,0 0 1 0 0,0-1-1 0 0,1 1 1 0 0,0-1 0 0 0,0 0-1 0 0,0 1 1 0 0,1-1-1 0 0,0 0 1 0 0,0 0 0 0 0,0 0-1 0 0,1-1 1 0 0,-1 1 0 0 0,1-1-1 0 0,0 0 1 0 0,0 0-1 0 0,1 0 1 0 0,-1-1 0 0 0,1 1-1 0 0,0-1 1 0 0,0 0 0 0 0,0-1-1 0 0,0 1 1 0 0,0-1-1 0 0,1 0 1 0 0,0 0-91 0 0,2 0 112 0 0,0-2 1 0 0,0 1-1 0 0,0-1 1 0 0,0 0-1 0 0,-1-1 1 0 0,1 0-1 0 0,0 0 1 0 0,0 0-1 0 0,-1-1 1 0 0,1 0-1 0 0,-1-1 1 0 0,1 0-1 0 0,-1 0 1 0 0,0-1-1 0 0,0 1 1 0 0,0-1-1 0 0,-1-1 1 0 0,1 1-1 0 0,-1-1 1 0 0,0-1-1 0 0,-1 1 1 0 0,1-1-1 0 0,-1 0 1 0 0,0 0-1 0 0,0 0 1 0 0,-1-1-1 0 0,0 0 1 0 0,0 1-1 0 0,-1-2 1 0 0,0 1-1 0 0,0 0 1 0 0,0-1-1 0 0,-1 1 1 0 0,1-5-113 0 0,-1 4-51 0 0,-1-1 1 0 0,0 0-1 0 0,0 0 1 0 0,-1 0-1 0 0,0 0 1 0 0,0 0-1 0 0,-1 0 0 0 0,0 0 1 0 0,-1 0-1 0 0,0 0 1 0 0,0 0-1 0 0,-1 1 1 0 0,0-1-1 0 0,0 1 1 0 0,-1 0-1 0 0,0 0 1 0 0,-5-7 50 0 0,5 9-424 0 0,-1 0 1 0 0,0 1-1 0 0,0-1 1 0 0,0 1 0 0 0,-1 0-1 0 0,1 1 1 0 0,-1-1-1 0 0,0 1 1 0 0,-1 0 0 0 0,1 1-1 0 0,-1-1 1 0 0,1 1-1 0 0,-1 1 1 0 0,-7-3 423 0 0,-30-3-8099 0 0,32 8 2079 0 0</inkml:trace>
  <inkml:trace contextRef="#ctx0" brushRef="#br0" timeOffset="1349.801">2488 0 12699 0 0,'0'0'908'0'0,"0"0"-425"0"0,0 0-163 0 0,0 0 168 0 0,0 0 212 0 0,0 0 119 0 0,0 0 18 0 0,-1 38-103 0 0,-6 120-134 0 0,-4 23 552 0 0,-34 304-144 0 0,45-427-964 0 0,0-57-57 0 0,30-32 221 0 0,4-2-213 0 0,0 0 0 0 0,3 3 0 0 0,0 1 1 0 0,2 1-1 0 0,1 3 0 0 0,23-11 5 0 0,-51 30-13 0 0,0 1 1 0 0,1 1-1 0 0,-1 0 1 0 0,1 0 0 0 0,0 1-1 0 0,0 1 1 0 0,0 0-1 0 0,0 1 1 0 0,11 1 12 0 0,-22 0-1 0 0,0 0 1 0 0,0 1-1 0 0,0 0 0 0 0,1-1 1 0 0,-1 1-1 0 0,0 0 1 0 0,0 0-1 0 0,0 0 0 0 0,0 0 1 0 0,-1 0-1 0 0,1 0 0 0 0,0 1 1 0 0,0-1-1 0 0,-1 1 1 0 0,1-1-1 0 0,0 1 0 0 0,-1-1 1 0 0,0 1-1 0 0,1 0 1 0 0,-1 0-1 0 0,0 0 0 0 0,0 0 1 0 0,0 0-1 0 0,0 0 1 0 0,0 0-1 0 0,-1 0 0 0 0,1 0 1 0 0,-1 0-1 0 0,1 1 1 0 0,-1-1-1 0 0,0 0 0 0 0,0 0 1 0 0,0 0-1 0 0,0 1 0 0 0,0-1 1 0 0,-10 82 270 0 0,-76 59 297 0 0,73-127-519 0 0,-1 0 0 0 0,0-1 0 0 0,-1 0 1 0 0,-1-2-1 0 0,0 1 0 0 0,-1-2 1 0 0,0 0-1 0 0,-1-1 0 0 0,0-1 0 0 0,-2 0-48 0 0,-56-2-427 0 0,40-42-2702 0 0,26 7-980 0 0,4 0-3848 0 0,5 15 1436 0 0</inkml:trace>
  <inkml:trace contextRef="#ctx0" brushRef="#br0" timeOffset="1644.081">3167 26 8146 0 0,'0'0'892'0'0,"0"0"-169"0"0,0 0 309 0 0,0 0 462 0 0,0 0 243 0 0,0 0-78 0 0,0 0-258 0 0,0 0-286 0 0,0 0-255 0 0,0 0-167 0 0,0 0-110 0 0,9 33-51 0 0,27 105-49 0 0,-27-39 358 0 0,-13-42-554 0 0,-2 0 0 0 0,-2 0 0 0 0,-3-1-1 0 0,-7 17-286 0 0,-20 116 139 0 0,20-13-1310 0 0,18-176 614 0 0,9-1-2367 0 0,2-15-928 0 0,-4 4-2268 0 0,-3 5-1125 0 0</inkml:trace>
  <inkml:trace contextRef="#ctx0" brushRef="#br0" timeOffset="1998.147">3293 844 960 0 0,'0'0'2525'0'0,"0"0"-665"0"0,0 0-130 0 0,0 0 308 0 0,0 0 282 0 0,0 0-1 0 0,0 0-273 0 0,0 0-394 0 0,0 0-371 0 0,0 0-262 0 0,34 7-183 0 0,109 21-117 0 0,-139-27-670 0 0,0 0 1 0 0,-1 0 0 0 0,1-1 0 0 0,0 1 0 0 0,0-1 0 0 0,0 1 0 0 0,0-1 0 0 0,-1 0 0 0 0,1-1-1 0 0,0 1 1 0 0,0-1 0 0 0,0 0 0 0 0,-1 0 0 0 0,1 0 0 0 0,0 0 0 0 0,-1 0 0 0 0,1-1-1 0 0,-1 0 1 0 0,1 0-50 0 0,7-4 191 0 0,0 2-109 0 0,0 0-1 0 0,0-1 0 0 0,0-1 0 0 0,-1 0 1 0 0,0 0-1 0 0,0-1 0 0 0,0 0 0 0 0,-1-1 1 0 0,0 0-1 0 0,-1 0 0 0 0,1-1 0 0 0,-2 0 1 0 0,1 0-1 0 0,-1-1 0 0 0,-1 0 0 0 0,0-1 1 0 0,0 1-1 0 0,-1-1 0 0 0,0 0 0 0 0,-1 0 0 0 0,0-1 1 0 0,-1 1-1 0 0,0-1 0 0 0,0-4-81 0 0,-3 13-12 0 0,1 0 0 0 0,-1 0 0 0 0,0 0 0 0 0,0 0-1 0 0,0 0 1 0 0,0 0 0 0 0,0-1 0 0 0,0 1 0 0 0,-1 0 0 0 0,0 0 0 0 0,0 0-1 0 0,0 0 1 0 0,0 0 0 0 0,0 0 0 0 0,0 1 0 0 0,-1-1 0 0 0,1 0-1 0 0,-1 1 1 0 0,0-1 0 0 0,0 1 0 0 0,0-1 0 0 0,0 1 0 0 0,0 0-1 0 0,0 0 1 0 0,-1 0 0 0 0,1 0 0 0 0,-1 0 0 0 0,0 0 0 0 0,1 1 0 0 0,-1-1-1 0 0,0 1 1 0 0,0 0 0 0 0,0 0 0 0 0,0 0 0 0 0,-2 0 12 0 0,-3 0-58 0 0,-1 0 1 0 0,1 1-1 0 0,0 0 0 0 0,0 1 1 0 0,-1-1-1 0 0,1 2 0 0 0,0-1 1 0 0,0 1-1 0 0,0 0 0 0 0,0 1 1 0 0,0 0-1 0 0,1 0 1 0 0,-1 1-1 0 0,1 0 0 0 0,0 0 1 0 0,0 1-1 0 0,0 0 0 0 0,1 0 1 0 0,-1 0-1 0 0,-1 4 58 0 0,-9 7-85 0 0,1 1 0 0 0,1 1 0 0 0,1 1 0 0 0,1 0 0 0 0,0 0 0 0 0,-7 17 85 0 0,16-30-39 0 0,0-1-1 0 0,1 1 1 0 0,-1-1 0 0 0,1 1 0 0 0,1 0-1 0 0,-1 0 1 0 0,1 1 0 0 0,0-1 0 0 0,0 0-1 0 0,1 1 1 0 0,0-1 0 0 0,0 1 0 0 0,0 0-1 0 0,1-1 1 0 0,0 1 0 0 0,0-1 0 0 0,1 1-1 0 0,0 0 1 0 0,0-1 0 0 0,1 0 0 0 0,-1 1-1 0 0,1-1 1 0 0,1 0 0 0 0,-1 0 0 0 0,1 0 0 0 0,0 0-1 0 0,0 0 1 0 0,1 0 0 0 0,0-1 0 0 0,0 0-1 0 0,0 0 1 0 0,1 0 0 0 0,2 3 39 0 0,5 0-451 0 0,0 0 0 0 0,1-1 0 0 0,-1 0 0 0 0,1-1 0 0 0,1-1 1 0 0,-1 0-1 0 0,1 0 0 0 0,0-1 0 0 0,13 1 451 0 0,25 2-4564 0 0,-1-5-3599 0 0,-35-2 3938 0 0</inkml:trace>
  <inkml:trace contextRef="#ctx0" brushRef="#br0" timeOffset="2552.233">3867 984 4881 0 0,'0'0'1670'0'0,"0"0"-479"0"0,0 0 126 0 0,0 0 401 0 0,0 0 176 0 0,0 0-167 0 0,0 0-447 0 0,0 0-433 0 0,0 0-250 0 0,0 0-109 0 0,0 0-15 0 0,0 0 27 0 0,0 0 9 0 0,7-5-42 0 0,105-87 920 0 0,-71 56-936 0 0,1 2 0 0 0,2 2 0 0 0,42-23-451 0 0,-85 53 4 0 0,0 1-1 0 0,0 0 1 0 0,0 0-1 0 0,0 0 0 0 0,0 1 1 0 0,1-1-1 0 0,-1 0 1 0 0,0 0-1 0 0,0 1 1 0 0,0-1-1 0 0,1 1 0 0 0,-1-1 1 0 0,0 1-1 0 0,1-1 1 0 0,-1 1-1 0 0,1 0 0 0 0,-1-1 1 0 0,0 1-1 0 0,1 0 1 0 0,-1 0-1 0 0,1 0 0 0 0,-1 0 1 0 0,0 1-1 0 0,1-1 1 0 0,-1 0-1 0 0,1 0 0 0 0,-1 1 1 0 0,0-1-1 0 0,0 1 1 0 0,1-1-1 0 0,-1 1 0 0 0,0 0 1 0 0,0 0-1 0 0,1-1 1 0 0,-1 1-1 0 0,0 0 1 0 0,0 0-1 0 0,0 0 0 0 0,0 0 1 0 0,0 0-1 0 0,0 0 1 0 0,-1 0-1 0 0,1 1 0 0 0,0-1 1 0 0,0 0-1 0 0,-1 0 1 0 0,1 1-1 0 0,-1-1 0 0 0,1 0 1 0 0,-1 1-1 0 0,0-1 1 0 0,1 0-1 0 0,-1 1 0 0 0,0 0-3 0 0,0 27 105 0 0,-1-26-103 0 0,0-1 0 0 0,1 1 0 0 0,-1 0 0 0 0,1-1 0 0 0,-1 1 0 0 0,1-1 0 0 0,0 1 0 0 0,0 0 1 0 0,0 0-1 0 0,0-1 0 0 0,0 1 0 0 0,0 0 0 0 0,1-1 0 0 0,0 1 0 0 0,-1-1 0 0 0,1 1 0 0 0,0-1 0 0 0,0 1 0 0 0,0-1 0 0 0,1 1 0 0 0,-1-1 0 0 0,1 0 0 0 0,-1 0 0 0 0,1 0 0 0 0,0 0 0 0 0,-1 0 0 0 0,1 0 0 0 0,0 0 0 0 0,0 0 0 0 0,1-1 0 0 0,-1 1 0 0 0,0-1 0 0 0,0 0 0 0 0,1 1 0 0 0,-1-1 0 0 0,1 0 0 0 0,-1 0 0 0 0,1-1 0 0 0,-1 1 0 0 0,1 0 1 0 0,1-1-3 0 0,8-1 20 0 0,0-1 0 0 0,0-1 0 0 0,0 1 0 0 0,-1-2 1 0 0,1 0-1 0 0,-1 0 0 0 0,0-1 0 0 0,0-1 1 0 0,0 1-1 0 0,2-4-20 0 0,89-33 36 0 0,-99 41-23 0 0,1-1 0 0 0,-1 1 0 0 0,1 0-1 0 0,-1 1 1 0 0,1-1 0 0 0,-1 1 0 0 0,1-1-1 0 0,-1 1 1 0 0,1 0 0 0 0,-1 0 0 0 0,1 1-1 0 0,0-1 1 0 0,-1 1 0 0 0,1 0 0 0 0,-1 0-1 0 0,0 0 1 0 0,1 0 0 0 0,-1 0 0 0 0,0 1 0 0 0,0 0-1 0 0,0-1 1 0 0,0 1 0 0 0,0 0 0 0 0,0 1-1 0 0,0-1 1 0 0,0 0 0 0 0,-1 1 0 0 0,2 2-13 0 0,22 95 961 0 0,-4-4-4474 0 0,-20-94 724 0 0,3-1-7939 0 0,-3-1 3529 0 0</inkml:trace>
</inkml:ink>
</file>

<file path=ppt/ink/ink3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48.4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226 1 824 0 0,'0'0'1319'0'0,"0"0"-288"0"0,0 0-1 0 0,0 0 269 0 0,0 0 321 0 0,0 0 124 0 0,0 0-193 0 0,0 0-352 0 0,0 0-309 0 0,0 0-122 0 0,0 0-12 0 0,2 4 17 0 0,0 13-617 0 0,-2-1-1 0 0,1 0 0 0 0,-2 1 0 0 0,0-1 0 0 0,-1 1 0 0 0,-1-1 0 0 0,-1 0 0 0 0,0 0 0 0 0,-1 0 0 0 0,0-1 0 0 0,-1 0 0 0 0,-1 0 0 0 0,-1 0 0 0 0,0-1 0 0 0,-1 0 0 0 0,0 0 0 0 0,-1 0-155 0 0,1 0-339 0 0,-1-1 1 0 0,0 0 0 0 0,0 0-1 0 0,-1-1 1 0 0,-1 0-1 0 0,0-1 1 0 0,0 0-1 0 0,-14 8 339 0 0,2-12-3172 0 0,12-6-4538 0 0,11-1 3860 0 0</inkml:trace>
</inkml:ink>
</file>

<file path=ppt/ink/ink3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48.8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450 37 2328 0 0,'0'0'1198'0'0,"0"0"-294"0"0,0 0 12 0 0,0 0 338 0 0,0 0 400 0 0,0 0 260 0 0,0 0-77 0 0,0 0-294 0 0,0 0-348 0 0,0 0-261 0 0,0 0-141 0 0,0 0-39 0 0,0 0 1 0 0,7 7-46 0 0,-2-3-575 0 0,-3-3-90 0 0,0 1-1 0 0,0-1 0 0 0,0 1 0 0 0,0 0 1 0 0,0 0-1 0 0,-1 0 0 0 0,1 0 0 0 0,-1 0 1 0 0,1 0-1 0 0,-1 0 0 0 0,0 0 0 0 0,0 1 1 0 0,0-1-1 0 0,0 0 0 0 0,0 1 0 0 0,0-1 1 0 0,-1 1-1 0 0,1-1 0 0 0,-1 1 0 0 0,1-1 1 0 0,-1 1-1 0 0,0-1 0 0 0,0 1 0 0 0,-1 0-43 0 0,-30 211 2322 0 0,24-68-1903 0 0,-6 0 0 0 0,-12 29-419 0 0,6-14-1682 0 0,15-153-153 0 0,3-8-3005 0 0,1 1-5766 0 0,0-1 6549 0 0</inkml:trace>
  <inkml:trace contextRef="#ctx0" brushRef="#br0" timeOffset="260.079">1 549 5329 0 0,'0'0'1134'0'0,"0"0"-387"0"0,0 0 26 0 0,0 0 435 0 0,0 0 337 0 0,0 0 126 0 0,33-8-199 0 0,108-27-290 0 0,42-25 1094 0 0,158-66-1292 0 0,-236 65-2800 0 0,-53 1-7355 0 0,-46 46 5115 0 0,-4 6 778 0 0</inkml:trace>
  <inkml:trace contextRef="#ctx0" brushRef="#br0" timeOffset="576.772">881 0 0 0 0,'0'0'643'0'0,"0"0"398"0"0,0 0 558 0 0,0 0 474 0 0,0 0 237 0 0,0 0-94 0 0,0 0-361 0 0,-4 36-348 0 0,-12 118-291 0 0,-23 32 1254 0 0,34-167-2250 0 0,-8 37 462 0 0,2 1 0 0 0,3-1 1 0 0,2 1-1 0 0,1 42-682 0 0,6-94 32 0 0,0 0 1 0 0,0-1 0 0 0,0 1-1 0 0,1-1 1 0 0,-1 0-1 0 0,1 0 1 0 0,0 1-1 0 0,0-1 1 0 0,0 0 0 0 0,1 0-1 0 0,0-1 1 0 0,-1 1-1 0 0,1 0 1 0 0,1-1-1 0 0,-1 0 1 0 0,0 0-1 0 0,1 0 1 0 0,-1 0 0 0 0,1 0-1 0 0,0-1 1 0 0,0 0-1 0 0,0 0 1 0 0,0 0-1 0 0,1 0 1 0 0,-1 0 0 0 0,0-1-1 0 0,1 0 1 0 0,-1 0-1 0 0,1 0 1 0 0,0 0-1 0 0,-1-1 1 0 0,1 0 0 0 0,-1 0-1 0 0,1 0 1 0 0,0-1-1 0 0,-1 1 1 0 0,1-1-1 0 0,-1 0 1 0 0,1 0-1 0 0,-1-1 1 0 0,0 1 0 0 0,1-1-1 0 0,-1 0 1 0 0,0 0-1 0 0,0-1 1 0 0,0 1-1 0 0,0-1 1 0 0,-1 0-33 0 0,193-120 1198 0 0,-195 123-1188 0 0,0-1 0 0 0,-1 1 1 0 0,1-1-1 0 0,0 1 0 0 0,0 0 0 0 0,-1-1 1 0 0,1 1-1 0 0,0 0 0 0 0,0 0 1 0 0,-1-1-1 0 0,1 1 0 0 0,0 0 1 0 0,0 0-1 0 0,0 0 0 0 0,-1 0 1 0 0,1 0-1 0 0,0 0 0 0 0,0 0 1 0 0,0 0-1 0 0,0 1 0 0 0,-1-1 1 0 0,1 0-1 0 0,0 0 0 0 0,0 1 1 0 0,-1-1-1 0 0,1 0 0 0 0,0 1 1 0 0,0-1-1 0 0,-1 1 0 0 0,1-1 1 0 0,-1 1-1 0 0,1-1 0 0 0,0 1 1 0 0,-1-1-1 0 0,1 1 0 0 0,-1 0 1 0 0,1-1-1 0 0,-1 1 0 0 0,1 0 1 0 0,-1 0-1 0 0,0-1 0 0 0,1 1 1 0 0,-1 0-1 0 0,0 0 0 0 0,0-1 1 0 0,0 1-1 0 0,1 0 0 0 0,-1 0 1 0 0,0 0-1 0 0,0-1 0 0 0,0 1 1 0 0,0 0-1 0 0,0 0-10 0 0,3 54 366 0 0,-4-46-334 0 0,2 90-191 0 0,-1-98 65 0 0,-1 0-1 0 0,1 0 0 0 0,0 0 0 0 0,0 0 0 0 0,0 0 1 0 0,1 0-1 0 0,-1 0 0 0 0,0 0 0 0 0,0 0 1 0 0,1 0-1 0 0,-1 0 0 0 0,0 0 0 0 0,1 0 0 0 0,-1 0 1 0 0,1 0-1 0 0,-1 0 0 0 0,1 0 0 0 0,-1 0 1 0 0,1-1-1 0 0,0 1 0 0 0,-1 0 0 0 0,1 0 0 0 0,0-1 1 0 0,0 1-1 0 0,0 0 0 0 0,-1-1 0 0 0,1 1 1 0 0,0-1-1 0 0,0 1 0 0 0,0-1 0 0 0,0 0 0 0 0,0 1 1 0 0,0-1-1 0 0,0 0 0 0 0,0 1 0 0 0,0-1 1 0 0,0 0-1 0 0,0 0 0 0 0,0 0 0 0 0,1 0 95 0 0,33-24-14810 0 0,-33 20 9985 0 0</inkml:trace>
  <inkml:trace contextRef="#ctx0" brushRef="#br0" timeOffset="893.04">1429 784 752 0 0,'0'0'1894'0'0,"0"0"153"0"0,0 0 318 0 0,0 0 124 0 0,0 0-204 0 0,0 0-409 0 0,0 0-398 0 0,0 0-271 0 0,0 0-208 0 0,31-2-171 0 0,98-10-145 0 0,-49-15 268 0 0,-74 25-883 0 0,-1-1 0 0 0,1 1 0 0 0,0-1 0 0 0,-1-1 0 0 0,1 1 0 0 0,-1-1 0 0 0,0 0 1 0 0,0 0-1 0 0,0 0 0 0 0,-1-1 0 0 0,1 0 0 0 0,-1 0 0 0 0,0 0 0 0 0,-1 0 0 0 0,1 0 1 0 0,-1-1-1 0 0,0 0 0 0 0,-1 0 0 0 0,1 0 0 0 0,-1 0 0 0 0,0 0 0 0 0,0 0 0 0 0,-1 0 1 0 0,0-4-69 0 0,-3 6-28 0 0,0 0 0 0 0,0 0 0 0 0,0 1 0 0 0,-1-1 0 0 0,0 1 0 0 0,0-1 1 0 0,0 1-1 0 0,0 0 0 0 0,-1 0 0 0 0,1 0 0 0 0,-1 0 0 0 0,1 1 0 0 0,-1-1 0 0 0,0 1 1 0 0,0 0-1 0 0,0 0 0 0 0,0 1 0 0 0,-1-1 0 0 0,1 1 0 0 0,0 0 0 0 0,-1 0 0 0 0,1 0 1 0 0,-1 1-1 0 0,1-1 0 0 0,-1 1 0 0 0,1 0 0 0 0,-1 0 0 0 0,1 1 0 0 0,-3 0 28 0 0,-2-2-53 0 0,-1 0-1 0 0,0 1 1 0 0,0 0-1 0 0,0 0 1 0 0,0 1-1 0 0,0 0 0 0 0,0 1 1 0 0,0 1-1 0 0,0-1 1 0 0,1 1-1 0 0,-1 1 0 0 0,1 0 1 0 0,0 0-1 0 0,0 1 1 0 0,1 0-1 0 0,-1 0 1 0 0,1 1-1 0 0,0 0 0 0 0,1 1 1 0 0,-1-1-1 0 0,1 2 1 0 0,0-1-1 0 0,1 1 0 0 0,0 0 1 0 0,0 0-1 0 0,1 0 1 0 0,0 1-1 0 0,-3 9 54 0 0,5-13-2 0 0,0 1 0 0 0,1 1 0 0 0,0-1 1 0 0,1 0-1 0 0,-1 0 0 0 0,1 1 0 0 0,1-1 0 0 0,-1 1 0 0 0,1-1 0 0 0,0 1 1 0 0,0-1-1 0 0,1 1 0 0 0,0-1 0 0 0,0 0 0 0 0,0 1 0 0 0,1-1 0 0 0,0 0 0 0 0,0 0 1 0 0,1 0-1 0 0,0 0 0 0 0,0 0 0 0 0,0-1 0 0 0,1 1 0 0 0,-1-1 0 0 0,1 0 1 0 0,1 0-1 0 0,-1 0 0 0 0,1-1 0 0 0,-1 0 0 0 0,5 3 2 0 0,14 8 19 0 0,1 0 1 0 0,0-2-1 0 0,1-1 0 0 0,1-1 1 0 0,0-1-1 0 0,0-1 0 0 0,1-1 1 0 0,20 2-20 0 0,33 0-2418 0 0,41-15-6071 0 0,-106 4 117 0 0</inkml:trace>
</inkml:ink>
</file>

<file path=ppt/ink/ink3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53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1 633 0 0 0,'0'0'403'0'0,"0"0"661"0"0,0 0 318 0 0,0 0-35 0 0,0 0-247 0 0,0 0-317 0 0,0 0-237 0 0,0 0-64 0 0,2-5 61 0 0,82-138 7155 0 0,-43 76-6817 0 0,150-211 674 0 0,-123 204-1383 0 0,-67 74-176 0 0,0 0 1 0 0,0 1-1 0 0,0-1 0 0 0,0 0 1 0 0,0 0-1 0 0,-1 1 1 0 0,1-1-1 0 0,0 0 0 0 0,0 1 1 0 0,0-1-1 0 0,-1 1 0 0 0,1-1 1 0 0,0 1-1 0 0,-1 0 1 0 0,1-1-1 0 0,0 1 0 0 0,-1 0 1 0 0,1-1-1 0 0,-1 1 1 0 0,1 0-1 0 0,-1-1 0 0 0,1 1 1 0 0,-1 0-1 0 0,0 0 1 0 0,1 0-1 0 0,-1 0 0 0 0,0-1 1 0 0,0 1-1 0 0,0 0 0 0 0,1 0 1 0 0,-1 0-1 0 0,0 0 1 0 0,0 0-1 0 0,0 0 0 0 0,0-1 1 0 0,-1 1-1 0 0,1 0 1 0 0,0 0-1 0 0,0 0 0 0 0,0 0 1 0 0,-1 0-1 0 0,1-1 0 0 0,0 1 1 0 0,-1 0-1 0 0,1 0 1 0 0,-1 0 3 0 0,1 3 8 0 0,-8 184 443 0 0,7-152-489 0 0,1-35 4 0 0,21-12 28 0 0,210-206 223 0 0,-220 206-216 0 0,1-1 0 0 0,0 2 1 0 0,0 0-1 0 0,1 0 0 0 0,1 1 0 0 0,0 1 0 0 0,0 0 1 0 0,0 1-1 0 0,1 0 0 0 0,3 0-1 0 0,-17 7 3 0 0,1 0 1 0 0,0 0-1 0 0,0 1 0 0 0,0-1 1 0 0,-1 0-1 0 0,1 1 0 0 0,0-1 1 0 0,-1 1-1 0 0,1-1 0 0 0,0 1 1 0 0,-1 0-1 0 0,1-1 0 0 0,0 1 1 0 0,-1 0-1 0 0,1 0 0 0 0,-1 0 1 0 0,0 0-1 0 0,1 1 0 0 0,-1-1 1 0 0,0 0-1 0 0,0 1 0 0 0,0-1 1 0 0,0 0-1 0 0,0 1 0 0 0,0-1 1 0 0,0 1-1 0 0,0 0 0 0 0,0-1 1 0 0,-1 1-1 0 0,1 0 0 0 0,-1-1 1 0 0,1 1-1 0 0,-1 0 0 0 0,0 0 1 0 0,0-1-1 0 0,0 1 0 0 0,0 0 1 0 0,0 0-1 0 0,0 0 0 0 0,0-1 1 0 0,0 1-1 0 0,-1 0 0 0 0,1 0 1 0 0,-1-1-1 0 0,1 1 0 0 0,-1 0 1 0 0,0-1-1 0 0,0 1 0 0 0,1-1-3 0 0,-1 14 56 0 0,-39 252 524 0 0,40-266-613 0 0,0 0 0 0 0,0 0 0 0 0,0 0 1 0 0,0 0-1 0 0,1 0 0 0 0,-1 0 0 0 0,0 0 1 0 0,1 0-1 0 0,-1 0 0 0 0,1 0 0 0 0,-1 0 1 0 0,1 0-1 0 0,0 0 0 0 0,-1 0 0 0 0,1 0 0 0 0,0-1 1 0 0,-1 1-1 0 0,1 0 0 0 0,0-1 0 0 0,0 1 1 0 0,0 0-1 0 0,0-1 0 0 0,0 1 0 0 0,0-1 1 0 0,0 1-1 0 0,0-1 0 0 0,0 0 0 0 0,0 1 0 0 0,0-1 1 0 0,0 0-1 0 0,0 0 0 0 0,0 0 0 0 0,0 1 1 0 0,0-1-1 0 0,0 0 0 0 0,0-1 0 0 0,0 1 0 0 0,0 0 1 0 0,0 0-1 0 0,0 0 0 0 0,0-1 0 0 0,0 1 1 0 0,0 0-1 0 0,0-1 0 0 0,0 1 0 0 0,0-1 1 0 0,0 1-1 0 0,0-1 0 0 0,0 0 33 0 0,49-22-6092 0 0,-32 11 1088 0 0,-8 1-1493 0 0</inkml:trace>
</inkml:ink>
</file>

<file path=ppt/ink/ink3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56.0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242 145 0 0 0,'0'0'1132'0'0,"0"0"598"0"0,0 0 32 0 0,0 0-129 0 0,0 0-172 0 0,0 0-166 0 0,0 0-152 0 0,-2-5-202 0 0,1 2-838 0 0,0 2-75 0 0,1 1 1 0 0,0-1 0 0 0,0 0 0 0 0,0 1 0 0 0,0-1 0 0 0,0 0 0 0 0,-1 1 0 0 0,1-1 0 0 0,0 0 0 0 0,-1 1 0 0 0,1-1 0 0 0,0 0 0 0 0,-1 1 0 0 0,1-1-1 0 0,-1 1 1 0 0,1-1 0 0 0,-1 1 0 0 0,1-1 0 0 0,-1 1 0 0 0,1-1 0 0 0,-1 1 0 0 0,0 0 0 0 0,1-1 0 0 0,-1 1 0 0 0,0 0 0 0 0,1-1 0 0 0,-1 1 0 0 0,0 0-1 0 0,1 0 1 0 0,-1 0 0 0 0,0-1 0 0 0,1 1 0 0 0,-1 0 0 0 0,0 0 0 0 0,0 0 0 0 0,1 0 0 0 0,-1 0 0 0 0,0 0 0 0 0,1 1 0 0 0,-1-1 0 0 0,0 0 0 0 0,1 0-1 0 0,-1 0 1 0 0,0 1 0 0 0,1-1 0 0 0,-1 0 0 0 0,0 1 0 0 0,1-1 0 0 0,-1 1 0 0 0,1-1 0 0 0,-1 0 0 0 0,0 1 0 0 0,1-1 0 0 0,-1 1 0 0 0,1 0-1 0 0,0-1 1 0 0,-1 1 0 0 0,1-1 0 0 0,-1 1 0 0 0,1 0 0 0 0,0 0-29 0 0,-46 50 957 0 0,28-35-789 0 0,2 2 0 0 0,-1 0 1 0 0,2 1-1 0 0,1 0 0 0 0,0 1 0 0 0,1 1 1 0 0,2 0-1 0 0,0 0 0 0 0,1 1 0 0 0,1 1 0 0 0,0 4-168 0 0,8-23 48 0 0,0 0-1 0 0,0 0 1 0 0,1 0-1 0 0,0 0 1 0 0,0 0-1 0 0,0 1 1 0 0,0-1-1 0 0,0 0 1 0 0,1 0-1 0 0,0 0 0 0 0,0 0 1 0 0,0 0-1 0 0,0 0 1 0 0,1 0-1 0 0,-1 0 1 0 0,1 0-1 0 0,0 0 1 0 0,0-1-1 0 0,1 1 1 0 0,-1-1-1 0 0,1 0 1 0 0,0 0-1 0 0,0 0 0 0 0,0 0 1 0 0,0 0-1 0 0,0 0 1 0 0,0-1-1 0 0,1 1 1 0 0,-1-1-1 0 0,1 0 1 0 0,0 0-1 0 0,0-1 1 0 0,0 1-1 0 0,0-1 1 0 0,0 0-1 0 0,0 0 1 0 0,0 0-1 0 0,0 0 0 0 0,1-1-47 0 0,6 1 156 0 0,1-2-1 0 0,-1 0 0 0 0,0 0 0 0 0,0-1 1 0 0,0 0-1 0 0,0-1 0 0 0,-1 0 0 0 0,1-1 0 0 0,-1 0 1 0 0,0-1-1 0 0,0 0 0 0 0,0-1 0 0 0,0 0 1 0 0,-1 0-1 0 0,0-1 0 0 0,-1 0 0 0 0,1 0 0 0 0,-1-1 1 0 0,-1 0-1 0 0,1-1 0 0 0,-2 0 0 0 0,1 0 1 0 0,3-6-156 0 0,-3 4 52 0 0,-1 0 1 0 0,1 0-1 0 0,-2-1 1 0 0,0 0-1 0 0,0 0 1 0 0,-1 0 0 0 0,0-1-1 0 0,-1 1 1 0 0,-1-1-1 0 0,0 0 1 0 0,-1 0 0 0 0,0 0-1 0 0,-1 1 1 0 0,0-1-1 0 0,-1 0 1 0 0,-2-8-53 0 0,3 17-130 0 0,-1 0 0 0 0,-1 0 0 0 0,1 0 0 0 0,-1 1 0 0 0,1-1-1 0 0,-1 1 1 0 0,0-1 0 0 0,0 1 0 0 0,0 0 0 0 0,-1-1 0 0 0,1 1 0 0 0,-1 0 0 0 0,0 1 0 0 0,0-1-1 0 0,0 0 1 0 0,0 1 0 0 0,0 0 0 0 0,-1 0 0 0 0,1 0 0 0 0,-1 0 0 0 0,1 0 0 0 0,-1 1 0 0 0,1-1 0 0 0,-1 1-1 0 0,0 0 1 0 0,-2 0 130 0 0,-28 3-4945 0 0,2 15-3907 0 0,19-9 3998 0 0</inkml:trace>
  <inkml:trace contextRef="#ctx0" brushRef="#br0" timeOffset="234.93">489 461 2857 0 0,'0'0'1155'0'0,"0"0"-159"0"0,0 0 245 0 0,0 0 425 0 0,0 0 272 0 0,0 0-23 0 0,0 0-260 0 0,0 0-286 0 0,0 0-162 0 0,0 0-41 0 0,0 0-16 0 0,0 0-100 0 0,1 5-176 0 0,4 6-31 0 0,1-35-128 0 0,3-12-242 0 0,93-159 427 0 0,-63 132-912 0 0,28-21-508 0 0,-11 40-3557 0 0,-43 37 444 0 0,-2 6-4664 0 0,-7 1 1666 0 0</inkml:trace>
  <inkml:trace contextRef="#ctx0" brushRef="#br0" timeOffset="590.384">876 285 0 0 0,'0'0'636'0'0,"0"0"1102"0"0,0 0 274 0 0,0 0 41 0 0,0 0-1 0 0,0 0-145 0 0,0 0-172 0 0,30 3-180 0 0,98 11-201 0 0,-51-21 406 0 0,-66 3-1481 0 0,-1 1-120 0 0,0 1 0 0 0,-1-2 0 0 0,1 1 1 0 0,-1-1-1 0 0,0-1 0 0 0,0 0 0 0 0,0 0 0 0 0,-1-1 0 0 0,1 0 1 0 0,-1 0-1 0 0,-1-1 0 0 0,1 0 0 0 0,-1 0 0 0 0,-1-1 0 0 0,1 0 1 0 0,-1 0-1 0 0,-1 0 0 0 0,1-1 0 0 0,-1 0 0 0 0,-1 0 0 0 0,0 0 1 0 0,0-1-1 0 0,-1 1 0 0 0,0-1 0 0 0,0 0 0 0 0,-1-3-159 0 0,-1 9-3 0 0,-1 0 0 0 0,0 0 0 0 0,0 1 1 0 0,0-1-1 0 0,0 0 0 0 0,-1 1 0 0 0,1-1 0 0 0,-1 0 0 0 0,0 1 0 0 0,0-1 0 0 0,0 1 0 0 0,-1-1 0 0 0,1 1 0 0 0,-1 0 0 0 0,0 0 0 0 0,0-1 1 0 0,0 1-1 0 0,0 0 0 0 0,0 1 0 0 0,-1-1 0 0 0,1 0 0 0 0,-1 1 0 0 0,0-1 0 0 0,0 1 0 0 0,0 0 0 0 0,0 0 0 0 0,0 0 0 0 0,0 0 1 0 0,-1 1-1 0 0,1-1 0 0 0,-1 1 0 0 0,1 0 0 0 0,-1 0 0 0 0,1 0 0 0 0,-1 0 0 0 0,0 1 0 0 0,0-1 3 0 0,-11 0-43 0 0,1 1-1 0 0,-1 0 1 0 0,0 1 0 0 0,0 1-1 0 0,1 0 1 0 0,-1 1 0 0 0,1 0-1 0 0,0 2 1 0 0,0-1 0 0 0,0 2-1 0 0,1 0 1 0 0,-1 0 0 0 0,1 1-1 0 0,1 1 1 0 0,-1 0 0 0 0,2 1-1 0 0,-1 0 1 0 0,1 1 0 0 0,0 0-1 0 0,1 0 1 0 0,0 2 0 0 0,1-1-1 0 0,0 1 1 0 0,1 0 0 0 0,0 1-1 0 0,-1 3 44 0 0,3-7-21 0 0,0 1 1 0 0,1-1-1 0 0,0 1 0 0 0,0 0 0 0 0,1 0 1 0 0,0 0-1 0 0,1 1 0 0 0,0-1 0 0 0,1 1 1 0 0,0 0-1 0 0,0-1 0 0 0,2 1 0 0 0,-1 0 0 0 0,1 0 1 0 0,1 0-1 0 0,0 0 0 0 0,0 0 0 0 0,1 0 1 0 0,0-1-1 0 0,1 1 0 0 0,0-1 0 0 0,1 1 0 0 0,0-1 1 0 0,1 0-1 0 0,0-1 0 0 0,5 8 21 0 0,9-3-69 0 0,0-2-1 0 0,1 0 1 0 0,1-1 0 0 0,-1-1-1 0 0,2-1 1 0 0,-1-1 0 0 0,1-1-1 0 0,0-1 1 0 0,1 0 0 0 0,-1-2-1 0 0,1-1 1 0 0,0-1 0 0 0,11 0 69 0 0,69 5-2813 0 0,-34-5-4929 0 0,-37-2-246 0 0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3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19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326 0 10586 0 0,'0'0'1201'0'0,"0"0"-241"0"0,0 0 15 0 0,0 0 82 0 0,0 0 23 0 0,0 0-125 0 0,0 0-191 0 0,0 0-111 0 0,0 0-44 0 0,0 0-25 0 0,0 0-24 0 0,0 0-29 0 0,1 33-47 0 0,1 106-42 0 0,1 160 683 0 0,-4-281-1182 0 0,0-1 1 0 0,0 0-1 0 0,-2-1 0 0 0,0 1 1 0 0,-2 0-1 0 0,1-1 0 0 0,-2 0 0 0 0,-5 11 57 0 0,-23 32-5587 0 0,20-51-6530 0 0,9-7 7709 0 0</inkml:trace>
  <inkml:trace contextRef="#ctx0" brushRef="#br0" timeOffset="245.54">1 354 8906 0 0,'0'0'1222'0'0,"0"0"-521"0"0,0 0-62 0 0,0 0 260 0 0,0 0 165 0 0,0 0-31 0 0,0 0-199 0 0,34-8-158 0 0,111-26-76 0 0,41-9 1134 0 0,-157 35-1973 0 0,143-53-702 0 0,-122 29-3356 0 0,-8-10-4306 0 0,-34 30 4375 0 0</inkml:trace>
  <inkml:trace contextRef="#ctx0" brushRef="#br0" timeOffset="594.597">696 22 0 0 0,'0'0'970'0'0,"0"0"395"0"0,0 0 400 0 0,0 0 200 0 0,-4 32-51 0 0,-15 101-292 0 0,6 74 4206 0 0,11-203-5723 0 0,2 0 1 0 0,-1 0 0 0 0,0-1 0 0 0,1 1 0 0 0,0 0 0 0 0,0 0-1 0 0,0 0 1 0 0,0 0 0 0 0,0 0 0 0 0,1 0 0 0 0,0 0-1 0 0,0 0 1 0 0,0-1 0 0 0,0 1 0 0 0,1 0 0 0 0,-1-1 0 0 0,1 1-1 0 0,0-1 1 0 0,0 1 0 0 0,0-1 0 0 0,1 0 0 0 0,-1 0 0 0 0,1 0-1 0 0,-1 0 1 0 0,1 0 0 0 0,0-1 0 0 0,0 1 0 0 0,0-1-1 0 0,1 0 1 0 0,-1 0 0 0 0,1 0 0 0 0,-1 0 0 0 0,1-1 0 0 0,-1 1-1 0 0,1-1 1 0 0,0 0 0 0 0,0 0 0 0 0,0 0 0 0 0,0-1-1 0 0,-1 1 1 0 0,1-1 0 0 0,0 0 0 0 0,0 0-106 0 0,106-56 1511 0 0,-62 26-1336 0 0,29 10-14 0 0,-69 57-5 0 0,-12 76-679 0 0,18-104-3959 0 0,4-17-5614 0 0,-15 4 3343 0 0</inkml:trace>
  <inkml:trace contextRef="#ctx0" brushRef="#br0" timeOffset="830.635">1197 468 184 0 0,'0'0'1348'0'0,"0"0"319"0"0,0 0 568 0 0,0 0 421 0 0,0 0 72 0 0,0 0-311 0 0,0 0-414 0 0,0 0-373 0 0,0 0-327 0 0,33 5-257 0 0,101 13-200 0 0,-64-22 223 0 0,-58-1-803 0 0,-4 3-178 0 0,0 0-1 0 0,-1 0 1 0 0,0-1 0 0 0,1 0-1 0 0,-1-1 1 0 0,0 1 0 0 0,0-1-1 0 0,-1-1 1 0 0,1 1 0 0 0,-1-1-1 0 0,0 0 1 0 0,0-1 0 0 0,-1 1-1 0 0,1-1 1 0 0,-1 0 0 0 0,-1-1-1 0 0,1 1 1 0 0,-1-1 0 0 0,0 0-1 0 0,0 0 1 0 0,-1 0 0 0 0,0 0-1 0 0,-1-1 1 0 0,1 1 0 0 0,-1-1-1 0 0,-1 0 1 0 0,1-2-88 0 0,-3 8-14 0 0,1-1 0 0 0,-1 0 0 0 0,0 0 0 0 0,1 1 0 0 0,-1-1 0 0 0,-1 1 0 0 0,1-1 0 0 0,0 1 1 0 0,-1-1-1 0 0,1 1 0 0 0,-1 0 0 0 0,0-1 0 0 0,1 1 0 0 0,-1 0 0 0 0,0 0 0 0 0,-1 0 0 0 0,1 1 0 0 0,0-1 0 0 0,0 0 0 0 0,-1 1 0 0 0,1 0 0 0 0,-1-1 0 0 0,1 1 0 0 0,-1 0 0 0 0,0 0 0 0 0,1 1 0 0 0,-1-1 0 0 0,0 0 0 0 0,-1 1 14 0 0,-84-2-679 0 0,76 6 629 0 0,1 0 0 0 0,0 1 0 0 0,-1 0 0 0 0,2 0 1 0 0,-1 1-1 0 0,1 0 0 0 0,0 1 0 0 0,0 1 0 0 0,1-1 0 0 0,0 1 0 0 0,0 1 1 0 0,1 0-1 0 0,0 0 0 0 0,1 1 0 0 0,0-1 0 0 0,0 2 0 0 0,1-1 0 0 0,0 1 1 0 0,1 0-1 0 0,0 0 0 0 0,1 0 0 0 0,0 1 0 0 0,1-1 0 0 0,0 1 0 0 0,1 0 0 0 0,0 0 1 0 0,1 0-1 0 0,0 0 0 0 0,1 1 0 0 0,1-1 0 0 0,1 11 50 0 0,-1-17-63 0 0,0 1 0 0 0,1-1-1 0 0,0 1 1 0 0,0-1 0 0 0,1 0-1 0 0,-1 0 1 0 0,1 0 0 0 0,1 0-1 0 0,-1 0 1 0 0,1-1 0 0 0,0 1 0 0 0,0-1-1 0 0,1 0 1 0 0,-1-1 0 0 0,1 1-1 0 0,0-1 1 0 0,0 1 0 0 0,1-2-1 0 0,-1 1 1 0 0,1 0 0 0 0,0-1 0 0 0,0 0-1 0 0,5 1 64 0 0,10 5-688 0 0,-1-2-1 0 0,1-1 1 0 0,1 0 0 0 0,-1-1-1 0 0,1-2 1 0 0,14 1 688 0 0,33 3-8337 0 0,-46-6 1125 0 0</inkml:trace>
</inkml:ink>
</file>

<file path=ppt/ink/ink3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3:58.7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1052 0 0 0,'0'0'545'0'0,"0"0"740"0"0,0 0 147 0 0,0 0-142 0 0,0 0-182 0 0,0 0-120 0 0,0 0-12 0 0,22-1 71 0 0,69-8 71 0 0,-85 9-916 0 0,-1-1-1 0 0,1 0 1 0 0,0 0 0 0 0,0 0 0 0 0,0-1 0 0 0,-1 0 0 0 0,1 0-1 0 0,-1 0 1 0 0,0 0 0 0 0,1-1 0 0 0,-1 0 0 0 0,0 0 0 0 0,0-1-1 0 0,1-1-201 0 0,8-5 418 0 0,49-43 523 0 0,-2-2 1 0 0,-3-2-1 0 0,-2-3 0 0 0,-3-3 0 0 0,36-55-941 0 0,-82 109 60 0 0,17-18 50 0 0,-2 0-1 0 0,-1-2 1 0 0,-1 0-1 0 0,-2-1 1 0 0,-1-1-1 0 0,-1-1 1 0 0,-2-1-1 0 0,-1 0 1 0 0,-1 0-1 0 0,-2-1 1 0 0,-2-1-1 0 0,2-12-109 0 0,-9 40-5 0 0,-1 1-1 0 0,1 0 1 0 0,-1 0-1 0 0,0-1 1 0 0,0 1-1 0 0,-1 0 1 0 0,0 0-1 0 0,0 0 1 0 0,-1 0 0 0 0,1 0-1 0 0,-1 0 1 0 0,-1 0-1 0 0,1 0 1 0 0,-1 1-1 0 0,0-1 1 0 0,0 1-1 0 0,-1-1 1 0 0,1 1-1 0 0,-1 1 1 0 0,0-1 0 0 0,0 0-1 0 0,-1 1 1 0 0,0 0-1 0 0,1 0 1 0 0,-2 0-1 0 0,1 1 1 0 0,0-1-1 0 0,0 1 1 0 0,-1 1-1 0 0,0-1 1 0 0,0 1 0 0 0,1 0-1 0 0,-5-1 6 0 0,-3 3-79 0 0,1 1 1 0 0,0 1-1 0 0,-1-1 0 0 0,1 2 0 0 0,0 0 1 0 0,0 0-1 0 0,0 1 0 0 0,0 1 0 0 0,1 0 1 0 0,0 0-1 0 0,0 1 0 0 0,0 1 0 0 0,1 0 1 0 0,0 0-1 0 0,0 1 0 0 0,1 0 0 0 0,0 1 1 0 0,0 0-1 0 0,1 0 0 0 0,0 1 1 0 0,0 0-1 0 0,1 0 0 0 0,1 1 0 0 0,-2 4 79 0 0,-7 8 46 0 0,2 0-1 0 0,0 1 1 0 0,2 0-1 0 0,1 1 1 0 0,1 0 0 0 0,0 0-1 0 0,2 1 1 0 0,2 0-1 0 0,0 1 1 0 0,1-1-1 0 0,2 1 1 0 0,1 0-1 0 0,1-1 1 0 0,3 24-46 0 0,-2-37 59 0 0,1 0 0 0 0,1 0 0 0 0,0 0 0 0 0,1 0 0 0 0,1-1 0 0 0,-1 0 0 0 0,2 0 0 0 0,0 0 0 0 0,0 0 0 0 0,1-1 0 0 0,1 0 0 0 0,0-1 0 0 0,0 1 0 0 0,1-2 0 0 0,0 1 0 0 0,1-1 0 0 0,0-1 0 0 0,0 1 0 0 0,11 5-59 0 0,-3-3 65 0 0,0 0 1 0 0,0-1-1 0 0,1-1 1 0 0,0-1-1 0 0,0-1 0 0 0,1 0 1 0 0,0-2-1 0 0,0 0 0 0 0,0-1 1 0 0,1-1-1 0 0,0-1 1 0 0,8-1-66 0 0,-19 0 53 0 0,0-1 1 0 0,0-1 0 0 0,1 0 0 0 0,-1 0 0 0 0,0 0 0 0 0,0-2-1 0 0,0 1 1 0 0,0-1 0 0 0,-1-1 0 0 0,1 1 0 0 0,-1-2 0 0 0,0 1-1 0 0,0-1 1 0 0,0-1 0 0 0,-1 0 0 0 0,3-2-54 0 0,-3 1 57 0 0,0 1 0 0 0,0-2 0 0 0,-1 1 0 0 0,0-1 0 0 0,0 0 0 0 0,-1-1 0 0 0,0 1 1 0 0,0-1-1 0 0,-1 0 0 0 0,0-1 0 0 0,-1 1 0 0 0,0-1 0 0 0,-1 0 0 0 0,0 0 0 0 0,0 0 0 0 0,-1-1 0 0 0,0 1 0 0 0,-1-1 0 0 0,0-9-57 0 0,-1 19-6 0 0,0 1-1 0 0,0 0 1 0 0,0-1-1 0 0,0 1 1 0 0,0 0-1 0 0,0-1 1 0 0,0 1-1 0 0,0 0 1 0 0,0-1-1 0 0,0 1 0 0 0,0 0 1 0 0,0-1-1 0 0,0 1 1 0 0,0 0-1 0 0,0-1 1 0 0,0 1-1 0 0,-1 0 1 0 0,1-1-1 0 0,0 1 1 0 0,0 0-1 0 0,0 0 1 0 0,-1-1-1 0 0,1 1 1 0 0,0 0-1 0 0,0 0 1 0 0,0-1-1 0 0,-1 1 1 0 0,1 0-1 0 0,0 0 0 0 0,-1 0 1 0 0,1-1-1 0 0,0 1 1 0 0,0 0-1 0 0,-1 0 1 0 0,1 0-1 0 0,0 0 1 0 0,-1 0-1 0 0,1 0 1 0 0,0 0-1 0 0,-1 0 1 0 0,1 0-1 0 0,0 0 1 0 0,-1 0-1 0 0,1 0 1 0 0,0 0-1 0 0,-1 0 0 0 0,1 0 1 0 0,0 0-1 0 0,-1 0 1 0 0,1 0-1 0 0,0 0 1 0 0,-1 0-1 0 0,1 0 1 0 0,0 1-1 0 0,-1-1 1 0 0,1 0-1 0 0,0 0 1 0 0,0 0-1 0 0,-1 1 1 0 0,1-1-1 0 0,0 0 1 0 0,0 0-1 0 0,-1 1 1 0 0,1-1-1 0 0,0 0 0 0 0,0 1 8 0 0,-1 7-6 0 0,0 1 0 0 0,1 0 0 0 0,1 0 1 0 0,-1 0-1 0 0,1 0 0 0 0,1-1 0 0 0,-1 1 1 0 0,2 0-1 0 0,-1-1 0 0 0,1 1 0 0 0,0-1 1 0 0,1 0-1 0 0,0 0 0 0 0,0 0 0 0 0,1-1 1 0 0,0 1-1 0 0,0-1 0 0 0,1 0 1 0 0,0-1-1 0 0,0 1 0 0 0,1-1 0 0 0,-1-1 1 0 0,1 1-1 0 0,1-1 0 0 0,-1 0 0 0 0,1 0 1 0 0,-1-1-1 0 0,1 0 0 0 0,4 0 5 0 0,8 3 40 0 0,1-1 0 0 0,1 0 1 0 0,-1-2-1 0 0,1-1 0 0 0,-1-1 0 0 0,1 0 0 0 0,0-2 0 0 0,0 0 0 0 0,0-2 0 0 0,-1 0 1 0 0,5-2-41 0 0,-6-2 62 0 0,-1 0 1 0 0,1-1-1 0 0,-2-1 1 0 0,1 0-1 0 0,-1-2 1 0 0,0 0-1 0 0,-1-1 1 0 0,-1-1-1 0 0,1 0 1 0 0,-2-2 0 0 0,0 1-1 0 0,0-2 1 0 0,-2 0-1 0 0,0-1 1 0 0,0 0-1 0 0,-2-1 1 0 0,0 0-1 0 0,0-1 1 0 0,2-8-63 0 0,3-6 25 0 0,-1 0 1 0 0,-2-1 0 0 0,-2-1-1 0 0,0 1 1 0 0,-3-2 0 0 0,0 1-1 0 0,-3-1 1 0 0,0-1 0 0 0,-2-28-26 0 0,-2 35-33 0 0,1 21 25 0 0,-2 0 0 0 0,1 0 0 0 0,-1 0 1 0 0,0-1-1 0 0,-1 1 0 0 0,0 0 0 0 0,0 0 1 0 0,0 0-1 0 0,-1 0 0 0 0,-1 0 0 0 0,1 0 1 0 0,-1 1-1 0 0,-1-1 0 0 0,-1-1 8 0 0,5 8-15 0 0,-1 0 0 0 0,0 0 0 0 0,1 1 1 0 0,-1-1-1 0 0,0 0 0 0 0,0 1 0 0 0,1-1 0 0 0,-1 1 0 0 0,0-1 0 0 0,0 1 0 0 0,0-1 0 0 0,0 1 1 0 0,0-1-1 0 0,0 1 0 0 0,0 0 0 0 0,0 0 0 0 0,0-1 0 0 0,0 1 0 0 0,0 0 0 0 0,0 0 0 0 0,0 0 0 0 0,0 0 1 0 0,0 0-1 0 0,0 0 0 0 0,0 1 0 0 0,0-1 0 0 0,0 0 0 0 0,0 0 0 0 0,0 1 0 0 0,0-1 0 0 0,0 1 1 0 0,0-1-1 0 0,0 1 0 0 0,1-1 0 0 0,-1 1 0 0 0,0-1 0 0 0,0 1 0 0 0,0 0 0 0 0,1-1 0 0 0,-1 1 0 0 0,0 0 1 0 0,1 0-1 0 0,-1 0 0 0 0,1-1 0 0 0,-1 1 0 0 0,1 0 0 0 0,-1 0 0 0 0,1 0 0 0 0,-1 1 15 0 0,-24 46-267 0 0,9 4 286 0 0,2 1 0 0 0,2 0 0 0 0,3 1 0 0 0,2 0 0 0 0,3 0 1 0 0,2 0-1 0 0,2 1 0 0 0,5 27-19 0 0,45 242-43 0 0,-47-304 8 0 0,-1-11 7 0 0,-1-1 0 0 0,1 1 0 0 0,-2-1 1 0 0,1 1-1 0 0,-1 0 0 0 0,0-1 0 0 0,-1 1 1 0 0,0 0-1 0 0,0-1 0 0 0,-1 1 0 0 0,0-1 1 0 0,0 0-1 0 0,-1 0 0 0 0,0 0 0 0 0,-2 2 28 0 0,-38 8-1914 0 0,19-33-5495 0 0,20-12-2025 0 0,4 19 6848 0 0</inkml:trace>
  <inkml:trace contextRef="#ctx0" brushRef="#br0" timeOffset="387.454">1899 618 736 0 0,'0'0'760'0'0,"0"0"-28"0"0,0 0 186 0 0,0 0 318 0 0,-35 28 305 0 0,-110 86 156 0 0,68-50 1171 0 0,76-63-2811 0 0,0-1 1 0 0,0 1 0 0 0,0 0 0 0 0,0-1 0 0 0,0 1-1 0 0,0 0 1 0 0,0 0 0 0 0,0 0 0 0 0,0-1 0 0 0,0 1 0 0 0,0 0-1 0 0,0 0 1 0 0,1 0 0 0 0,-1 1 0 0 0,0-1 0 0 0,1 0-1 0 0,-1 0 1 0 0,1 0 0 0 0,-1 0 0 0 0,1 1 0 0 0,0-1-1 0 0,-1 0 1 0 0,1 0 0 0 0,0 1 0 0 0,0-1 0 0 0,0 0 0 0 0,0 1-1 0 0,0-1 1 0 0,0 0 0 0 0,0 0 0 0 0,1 1 0 0 0,-1-1-1 0 0,0 0 1 0 0,1 0 0 0 0,-1 1 0 0 0,1-1 0 0 0,-1 0 0 0 0,1 0-1 0 0,-1 0 1 0 0,1 0 0 0 0,0 0 0 0 0,0 0 0 0 0,-1 0-1 0 0,1 0 1 0 0,0 0 0 0 0,0 0 0 0 0,0 0 0 0 0,0-1-1 0 0,0 1 1 0 0,0 0 0 0 0,1-1 0 0 0,-1 1 0 0 0,0 0 0 0 0,1-1-58 0 0,26 4 465 0 0,1-2 0 0 0,-1-2 0 0 0,0 0 0 0 0,1-2 0 0 0,-1-1 0 0 0,22-5-465 0 0,94-7 758 0 0,-140 14-709 0 0,0 0-1 0 0,0 0 0 0 0,0 1 0 0 0,0-1 1 0 0,0 1-1 0 0,0 0 0 0 0,0 0 0 0 0,0 0 1 0 0,0 0-1 0 0,0 1 0 0 0,0 0 0 0 0,0 0 1 0 0,0 0-1 0 0,0 0 0 0 0,0 1 0 0 0,0-1 1 0 0,-1 1-1 0 0,1 0 0 0 0,-1 0 0 0 0,1 0 1 0 0,-1 1-1 0 0,0-1 0 0 0,0 1 0 0 0,0-1 1 0 0,0 1-1 0 0,0 0 0 0 0,-1 1 1 0 0,1-1-1 0 0,-1 0 0 0 0,0 1 0 0 0,0-1 1 0 0,0 1-1 0 0,0-1 0 0 0,-1 1 0 0 0,0 0 1 0 0,1 0-1 0 0,-1 0 0 0 0,0 2-48 0 0,-1-4-73 0 0,0 0 0 0 0,0 0 0 0 0,-1 0-1 0 0,1 0 1 0 0,0 0 0 0 0,-1 0 0 0 0,0 0 0 0 0,1 0 0 0 0,-1 0-1 0 0,0 0 1 0 0,0 0 0 0 0,0-1 0 0 0,0 1 0 0 0,0 0 0 0 0,0-1-1 0 0,-1 1 1 0 0,1-1 0 0 0,0 1 0 0 0,-1-1 0 0 0,0 1-1 0 0,1-1 1 0 0,-1 0 0 0 0,0 0 0 0 0,1 0 0 0 0,-1 0 0 0 0,0 0-1 0 0,0 0 1 0 0,0-1 0 0 0,0 1 0 0 0,0 0 0 0 0,0-1 0 0 0,0 0-1 0 0,0 1 1 0 0,0-1 0 0 0,0 0 0 0 0,0 0 0 0 0,0 0 73 0 0,-5-37-15461 0 0,9 30 14637 0 0</inkml:trace>
  <inkml:trace contextRef="#ctx0" brushRef="#br0" timeOffset="718.59">2173 913 4329 0 0,'0'0'928'0'0,"0"0"-173"0"0,0 0 220 0 0,0 0 378 0 0,0 0 216 0 0,0 0 11 0 0,0 0-161 0 0,0 0-181 0 0,0 0-166 0 0,33-3-180 0 0,105-10-145 0 0,-67-14 147 0 0,-60 17-682 0 0,-3 5-106 0 0,1-1 0 0 0,-1 0 0 0 0,0 0 1 0 0,-1-1-1 0 0,0 0 0 0 0,0-1 1 0 0,0 0-1 0 0,-1 0 0 0 0,0 0 1 0 0,-1 0-1 0 0,0-1 0 0 0,0 0 1 0 0,-1 0-1 0 0,0-1 0 0 0,0 1 1 0 0,-1-1-1 0 0,0 0 0 0 0,-1 0 1 0 0,0 0-1 0 0,-1 0 0 0 0,0 0 1 0 0,-1-1-107 0 0,-2 7-17 0 0,-1 0 0 0 0,0 0 0 0 0,0 0 1 0 0,0 0-1 0 0,-1 0 0 0 0,1 1 0 0 0,-1-1 1 0 0,0 1-1 0 0,0 0 0 0 0,0 0 0 0 0,0 0 1 0 0,-1 1-1 0 0,1 0 0 0 0,-1 0 0 0 0,1 0 1 0 0,-1 0-1 0 0,0 0 0 0 0,0 1 0 0 0,0 0 1 0 0,0 0-1 0 0,0 1 0 0 0,0-1 0 0 0,0 1 1 0 0,0 0-1 0 0,0 0 0 0 0,0 1 0 0 0,0-1 1 0 0,0 1-1 0 0,0 0 0 0 0,0 1 0 0 0,0-1 1 0 0,-2 2 16 0 0,-3 1 6 0 0,0 1 1 0 0,0 0 0 0 0,0 0-1 0 0,1 1 1 0 0,0 1 0 0 0,0-1 0 0 0,1 1-1 0 0,-1 1 1 0 0,1-1 0 0 0,1 1 0 0 0,0 1-1 0 0,0 0 1 0 0,1 0 0 0 0,0 0-1 0 0,0 0 1 0 0,1 1 0 0 0,0 0 0 0 0,1 0-1 0 0,0 1 1 0 0,0-1 0 0 0,2 1 0 0 0,-1 0-1 0 0,1-1 1 0 0,1 1 0 0 0,-1 0-1 0 0,2 0 1 0 0,0 0 0 0 0,0 0 0 0 0,1 0-1 0 0,0 0 1 0 0,1 0 0 0 0,1 0 0 0 0,-1 0-1 0 0,2-1 1 0 0,-1 1 0 0 0,1-1-1 0 0,1 0 1 0 0,0 0 0 0 0,1 0 0 0 0,-1-1-1 0 0,2 0 1 0 0,-1 0 0 0 0,1-1 0 0 0,1 1-1 0 0,6 5-6 0 0,-4-8-118 0 0,0 0 0 0 0,-1-1 0 0 0,2 0 0 0 0,-1 0 0 0 0,1-1 0 0 0,0 0 1 0 0,-1-1-1 0 0,2 0 0 0 0,-1-1 0 0 0,0-1 0 0 0,0 1 0 0 0,1-2 0 0 0,-1 1 0 0 0,0-2 0 0 0,1 0 0 0 0,-1 0 0 0 0,0-1 0 0 0,0 0 0 0 0,0-1 0 0 0,0 0 0 0 0,0 0 0 0 0,0-2 0 0 0,-1 1 0 0 0,3-3 118 0 0,27-21-4267 0 0,-7-5-5582 0 0,-26 24 6728 0 0</inkml:trace>
  <inkml:trace contextRef="#ctx0" brushRef="#br0" timeOffset="1284.543">1652 751 0 0 0,'0'0'344'0'0,"0"0"744"0"0,0 0 206 0 0,0 0-54 0 0,0 0-84 0 0,0 0 3 0 0,0 0 87 0 0,0 0 116 0 0,0 0 79 0 0,23-7-3 0 0,74-18-103 0 0,-1-21 2314 0 0,-87 41-3524 0 0,0 0 1 0 0,-1-1 0 0 0,0 0 0 0 0,0 0-1 0 0,0-1 1 0 0,-1 0 0 0 0,0 0 0 0 0,0-1-1 0 0,-1 0 1 0 0,0 0 0 0 0,0 0 0 0 0,-1-1-1 0 0,0 0 1 0 0,0 0 0 0 0,-1 0 0 0 0,-1-1-1 0 0,1-2-125 0 0,4-60-239 0 0,-17 25-6114 0 0,9 46 5248 0 0,-1-3-264 0 0,2 2-4497 0 0,-1 2 1909 0 0</inkml:trace>
  <inkml:trace contextRef="#ctx0" brushRef="#br0" timeOffset="2088.63">1015 154 4225 0 0,'0'0'1651'0'0,"0"0"60"0"0,0 0 241 0 0,0 0 213 0 0,0 0-39 0 0,0 0-382 0 0,0 0-565 0 0,0 0-531 0 0,0 0-389 0 0,0 0-206 0 0,0 0-76 0 0,0 0-15 0 0,0 0-10 0 0,3-1-55 0 0,26 3-930 0 0,-7 7-3389 0 0,-12-4 27 0 0,-2-1-3256 0 0</inkml:trace>
  <inkml:trace contextRef="#ctx0" brushRef="#br0" timeOffset="2637.996">2919 147 4969 0 0,'0'0'2063'0'0,"0"0"-149"0"0,0 0-123 0 0,0 0-129 0 0,0 0-121 0 0,0 0-260 0 0,0 0-349 0 0,0 0-300 0 0,0 0-207 0 0,0 0-106 0 0,0 0-20 0 0,0 0 36 0 0,0 0 42 0 0,-15 27 39 0 0,-42 89 5 0 0,45-59-20 0 0,35 445 1004 0 0,-19-354-1840 0 0,-4-146 306 0 0,0 0-1 0 0,1 0 0 0 0,-1 0 1 0 0,0 0-1 0 0,1 0 0 0 0,0 0 0 0 0,-1 0 1 0 0,1 0-1 0 0,0-1 0 0 0,0 1 1 0 0,0 0-1 0 0,0-1 0 0 0,0 1 0 0 0,1 0 1 0 0,-1-1-1 0 0,0 1 0 0 0,1-1 1 0 0,-1 0-1 0 0,1 0 0 0 0,0 1 1 0 0,-1-1-1 0 0,1 0 0 0 0,0 0 0 0 0,0 0 1 0 0,-1-1-1 0 0,1 1 0 0 0,1 0 130 0 0,1-1-990 0 0,1 0 0 0 0,0 0 1 0 0,0 0-1 0 0,-1-1 0 0 0,1 1 0 0 0,0-1 0 0 0,-1 0 0 0 0,1-1 0 0 0,-1 1 1 0 0,1-1-1 0 0,-1 0 0 0 0,0 0 0 0 0,1 0 0 0 0,-1-1 0 0 0,0 1 0 0 0,0-2 990 0 0,8-4-1408 0 0</inkml:trace>
  <inkml:trace contextRef="#ctx0" brushRef="#br0" timeOffset="3164.559">3222 740 232 0 0,'0'0'1648'0'0,"0"0"-131"0"0,0 0 107 0 0,0 0 184 0 0,0 0 60 0 0,0 0-147 0 0,0 0-306 0 0,0 0-328 0 0,0 0-263 0 0,0 0-200 0 0,0 0-118 0 0,0 0-58 0 0,0 0-4 0 0,-1 30 37 0 0,-2 94 2 0 0,2-124-464 0 0,1 1 0 0 0,-1 0 1 0 0,1 1-1 0 0,-1-1 0 0 0,1 0 0 0 0,0 0 0 0 0,-1 0 0 0 0,1 0 0 0 0,0 0 0 0 0,0 0 0 0 0,0 0 0 0 0,0 0 0 0 0,0 1 0 0 0,0-1 1 0 0,0 0-1 0 0,0 0 0 0 0,0 0 0 0 0,1 0 0 0 0,-1 0 0 0 0,0 0 0 0 0,1 0 0 0 0,-1 0 0 0 0,1 1 0 0 0,-1-1 0 0 0,1-1 1 0 0,-1 1-1 0 0,1 0 0 0 0,0 0 0 0 0,-1 0 0 0 0,1 0 0 0 0,0 0 0 0 0,0 0 0 0 0,0-1 0 0 0,0 1 0 0 0,0 0 0 0 0,-1-1 0 0 0,1 1 1 0 0,0-1-1 0 0,1 1 0 0 0,-1-1 0 0 0,0 1 0 0 0,0-1 0 0 0,0 0-19 0 0,3 0 138 0 0,4 0 6 0 0,-1-1 0 0 0,1 0 0 0 0,0 0-1 0 0,0-1 1 0 0,-1 0 0 0 0,1 0 0 0 0,-1-1 0 0 0,1 0 0 0 0,-1 0-1 0 0,0-1 1 0 0,0 0 0 0 0,-1 0 0 0 0,1-1 0 0 0,-1 0 0 0 0,0 0-1 0 0,0 0 1 0 0,0-1 0 0 0,-1 0 0 0 0,0 0 0 0 0,1-2-144 0 0,15-14 171 0 0,-1-1 1 0 0,-2-1-1 0 0,0-1 1 0 0,-1 0-1 0 0,-1-1 1 0 0,-2-1-1 0 0,2-7-171 0 0,-16 34-6 0 0,0-1 1 0 0,0 0-1 0 0,0 1 0 0 0,0-1 1 0 0,0 0-1 0 0,1 1 0 0 0,-1-1 1 0 0,0 1-1 0 0,0-1 0 0 0,1 1 0 0 0,-1-1 1 0 0,0 1-1 0 0,1-1 0 0 0,-1 1 1 0 0,1-1-1 0 0,-1 1 0 0 0,0-1 1 0 0,1 1-1 0 0,-1-1 0 0 0,1 1 1 0 0,-1 0-1 0 0,1-1 0 0 0,0 1 1 0 0,-1 0-1 0 0,1 0 0 0 0,-1-1 1 0 0,1 1-1 0 0,-1 0 0 0 0,1 0 0 0 0,0 0 1 0 0,-1 0-1 0 0,1-1 0 0 0,0 1 1 0 0,-1 0-1 0 0,1 0 0 0 0,-1 0 1 0 0,1 1-1 0 0,0-1 0 0 0,-1 0 1 0 0,1 0-1 0 0,0 0 0 0 0,-1 0 1 0 0,1 1-1 0 0,-1-1 0 0 0,1 0 1 0 0,-1 0-1 0 0,1 1 0 0 0,-1-1 0 0 0,1 0 1 0 0,-1 1-1 0 0,1-1 0 0 0,-1 1 1 0 0,1-1-1 0 0,-1 1 0 0 0,1-1 1 0 0,-1 1-1 0 0,0-1 0 0 0,1 1 1 0 0,-1-1-1 0 0,0 1 0 0 0,0-1 1 0 0,1 1-1 0 0,-1-1 0 0 0,0 1 6 0 0,26 44-35 0 0,-23-38 47 0 0,19 40-21 0 0,-1 2 1 0 0,-3 0-1 0 0,-2 2 0 0 0,-2 0 0 0 0,-3 0 1 0 0,-2 1-1 0 0,-1 3 9 0 0,-3-11-45 0 0,-1 0 0 0 0,-3 1 0 0 0,-1-1 1 0 0,-2 0-1 0 0,-2 1 0 0 0,-2-1 0 0 0,-2 0 0 0 0,-2-1 0 0 0,-2 0 1 0 0,-2-1-1 0 0,-1 0 0 0 0,-2-1 0 0 0,-6 7 45 0 0,19-40 14 0 0,0 1 0 0 0,-1-1 0 0 0,0 0 0 0 0,0 0 0 0 0,-1 0 0 0 0,0 0 0 0 0,0-1 0 0 0,-1 0 0 0 0,0-1 0 0 0,0 0 0 0 0,0 0 0 0 0,-1 0 0 0 0,0-1 0 0 0,0 0 0 0 0,0 0 0 0 0,-1-1 0 0 0,0 0 0 0 0,0-1 0 0 0,-5 2-15 0 0,12-7 8 0 0,-1 1 0 0 0,1-1-1 0 0,0 0 1 0 0,0 0 0 0 0,0 0-1 0 0,0 0 1 0 0,0 0-1 0 0,0-1 1 0 0,1 1 0 0 0,-1 0-1 0 0,1-1 1 0 0,-1 0 0 0 0,1 1-1 0 0,0-1 1 0 0,0 0-1 0 0,0 1 1 0 0,1-1 0 0 0,-1 0-1 0 0,1 0 1 0 0,-1 0-1 0 0,1 0 1 0 0,0 1 0 0 0,0-1-1 0 0,0 0 1 0 0,0 0 0 0 0,1 0-1 0 0,-1 0 1 0 0,1 0-1 0 0,0 1 1 0 0,0-1 0 0 0,0 0-7 0 0,-1-13-17 0 0,4-8 5 0 0,0 0 0 0 0,2 0 0 0 0,0 0 1 0 0,2 1-1 0 0,0 0 0 0 0,2 0 0 0 0,1 1 1 0 0,0 0-1 0 0,1 1 0 0 0,6-6 12 0 0,4-11-77 0 0,2 2-1 0 0,1 0 1 0 0,2 1-1 0 0,1 2 1 0 0,2 1-1 0 0,1 1 1 0 0,21-14 77 0 0,88-33-3755 0 0,-122 73 801 0 0,-5 2-2899 0 0,-3 0-2114 0 0</inkml:trace>
  <inkml:trace contextRef="#ctx0" brushRef="#br0" timeOffset="6147.401">5039 747 0 0 0,'0'0'437'0'0,"0"0"406"0"0,0 0 132 0 0,0 0 157 0 0,0 0 195 0 0,0 0 100 0 0,0 0-157 0 0,0 0-241 0 0,0 0-278 0 0,0 0-236 0 0,0 0-116 0 0,-9 12-50 0 0,-29 42 6 0 0,16 17 505 0 0,19-50-637 0 0,-1-1-82 0 0,1-1 1 0 0,1 1-1 0 0,0-1 0 0 0,1 1 1 0 0,2 0-1 0 0,0 0 0 0 0,0 0 1 0 0,2-1-1 0 0,1 1 1 0 0,0-1-1 0 0,2 3-141 0 0,-5-18 55 0 0,1 0-1 0 0,-1-1 1 0 0,0 1 0 0 0,1-1 0 0 0,0 0-1 0 0,0 0 1 0 0,0 1 0 0 0,0-1 0 0 0,0 0-1 0 0,1 0 1 0 0,-1-1 0 0 0,1 1 0 0 0,0 0-1 0 0,0-1 1 0 0,0 0 0 0 0,0 0-1 0 0,0 0 1 0 0,0 0 0 0 0,1 0 0 0 0,-1-1-1 0 0,1 1 1 0 0,-1-1 0 0 0,1 0 0 0 0,-1 0-1 0 0,1 0 1 0 0,0 0 0 0 0,-1-1 0 0 0,1 0-1 0 0,0 1 1 0 0,0-2 0 0 0,0 1 0 0 0,-1 0-1 0 0,1-1 1 0 0,0 1 0 0 0,-1-1 0 0 0,1 0-1 0 0,0 0 1 0 0,-1-1 0 0 0,1 1 0 0 0,-1-1-1 0 0,0 1 1 0 0,1-2-55 0 0,20-19 349 0 0,0-1-1 0 0,-2-1 1 0 0,0 0 0 0 0,-2-2-1 0 0,-1-1 1 0 0,-1-1 0 0 0,-2 0-1 0 0,0-1 1 0 0,8-22-349 0 0,30-99 784 0 0,-54 150-786 0 0,0 1-1 0 0,1-1 0 0 0,-1 0 1 0 0,1 0-1 0 0,-1 1 0 0 0,1-1 1 0 0,-1 0-1 0 0,1 0 0 0 0,-1 1 1 0 0,1-1-1 0 0,-1 0 0 0 0,1 0 1 0 0,0 0-1 0 0,-1 0 0 0 0,1 0 1 0 0,-1 0-1 0 0,1 0 0 0 0,-1 0 1 0 0,1 0-1 0 0,-1 0 0 0 0,1 0 1 0 0,0 0-1 0 0,-1-1 0 0 0,1 1 1 0 0,-1 0-1 0 0,1 0 0 0 0,-1 0 1 0 0,1-1-1 0 0,-1 1 0 0 0,1 0 1 0 0,-1-1-1 0 0,0 1 0 0 0,1 0 0 0 0,-1-1 1 0 0,1 1-1 0 0,-1-1 0 0 0,0 1 1 0 0,1 0-1 0 0,-1-1 0 0 0,0 1 1 0 0,1-1-1 0 0,-1 1 0 0 0,0-1 4 0 0,22 72 105 0 0,-4 1 0 0 0,-2 1 1 0 0,-4 1-1 0 0,-2 12-106 0 0,-2-31 25 0 0,0 7-15 0 0,6 24 13 0 0,-4 0 0 0 0,-5 0 0 0 0,-2 1 0 0 0,-5 3-23 0 0,1-80-8 0 0,0 1 0 0 0,0 0 0 0 0,-1-1 0 0 0,-1 0 0 0 0,0 1 0 0 0,0-1 0 0 0,-1 0 1 0 0,0 0-1 0 0,-1-1 0 0 0,0 1 0 0 0,0-1 0 0 0,-3 2 8 0 0,7-10-2 0 0,0 0 0 0 0,0 1 0 0 0,0-1 0 0 0,-1 0 0 0 0,1 0 1 0 0,0 0-1 0 0,-1 0 0 0 0,1 0 0 0 0,-1 0 0 0 0,1 0 0 0 0,-1 0 0 0 0,0-1 0 0 0,1 1 0 0 0,-1 0 0 0 0,0-1 1 0 0,0 0-1 0 0,1 1 0 0 0,-1-1 0 0 0,0 0 0 0 0,0 0 0 0 0,1 0 0 0 0,-1 0 0 0 0,0 0 0 0 0,0 0 1 0 0,1-1-1 0 0,-1 1 0 0 0,0 0 0 0 0,1-1 0 0 0,-1 0 0 0 0,0 1 0 0 0,1-1 0 0 0,-1 0 0 0 0,1 0 0 0 0,-1 0 1 0 0,1 0-1 0 0,-1 0 0 0 0,1 0 0 0 0,0 0 0 0 0,-1 0 0 0 0,1-1 0 0 0,0 1 0 0 0,0 0 0 0 0,0-1 1 0 0,-1-1 1 0 0,-29-73-280 0 0,31-67-836 0 0,17 57-2924 0 0,3 34-5191 0 0,-12 39 3970 0 0</inkml:trace>
  <inkml:trace contextRef="#ctx0" brushRef="#br0" timeOffset="6390.686">5886 795 7362 0 0,'0'0'894'0'0,"0"0"-383"0"0,0 0-3 0 0,0 0 350 0 0,0 0 302 0 0,0 0 124 0 0,0 0-166 0 0,-21 32-315 0 0,-65 104-258 0 0,51-50-5 0 0,33-71-446 0 0,0-8-31 0 0,0 1 0 0 0,1-1 0 0 0,0 1 0 0 0,1 0 0 0 0,-1 0 0 0 0,2-1 0 0 0,-1 1 0 0 0,1 0 0 0 0,0 0 0 0 0,0-1 0 0 0,1 1 0 0 0,0-1 0 0 0,1 1 0 0 0,-1-1 0 0 0,2 0 0 0 0,-1 0 0 0 0,1 0 0 0 0,0 0 0 0 0,0-1 0 0 0,0 1 0 0 0,1-1 0 0 0,0 0 0 0 0,4 3-63 0 0,-3-5 89 0 0,1 0 0 0 0,0 0-1 0 0,-1 0 1 0 0,2-1 0 0 0,-1 0-1 0 0,0 0 1 0 0,0 0 0 0 0,1-1-1 0 0,-1-1 1 0 0,1 1-1 0 0,0-1 1 0 0,0 0 0 0 0,-1-1-1 0 0,1 0 1 0 0,0 0 0 0 0,0-1-1 0 0,-1 0 1 0 0,1 0 0 0 0,0-1-1 0 0,-1 1 1 0 0,1-2 0 0 0,-1 1-1 0 0,0-1 1 0 0,0 0 0 0 0,0-1-1 0 0,0 0 1 0 0,0 0-1 0 0,-1 0 1 0 0,0-1 0 0 0,0 0-1 0 0,0 0 1 0 0,0-1 0 0 0,-1 1-1 0 0,0-1 1 0 0,0 0 0 0 0,2-4-89 0 0,2-1 80 0 0,0 0 1 0 0,-1-1-1 0 0,0 0 1 0 0,0-1-1 0 0,-2 0 1 0 0,1 0-1 0 0,-2 0 1 0 0,0-1 0 0 0,0 1-1 0 0,-1-1 1 0 0,-1-1-1 0 0,0 1 1 0 0,-1 0-1 0 0,-1-1 1 0 0,0 1-1 0 0,-1-1 1 0 0,-1 1-1 0 0,-1-12-80 0 0,0 16-82 0 0,0-1 0 0 0,-1 1-1 0 0,0 1 1 0 0,-1-1 0 0 0,0 0-1 0 0,-1 1 1 0 0,0 0 0 0 0,0 0-1 0 0,-1 0 1 0 0,0 0 82 0 0,-49-40-6160 0 0,28 44-4220 0 0,21 5 5976 0 0</inkml:trace>
  <inkml:trace contextRef="#ctx0" brushRef="#br0" timeOffset="7005.616">6256 909 0 0 0,'0'0'1400'0'0,"0"0"-26"0"0,0 0-124 0 0,0 0-88 0 0,0 0 37 0 0,0 0 96 0 0,0 0 118 0 0,-2-9 44 0 0,-5-25-98 0 0,13 64 2512 0 0,8 37-287 0 0,-11-56-3486 0 0,0 0 0 0 0,0 0 0 0 0,1 0-1 0 0,1-1 1 0 0,-1 1 0 0 0,2-1 0 0 0,-1 0-1 0 0,1-1 1 0 0,1 1 0 0 0,0-1 0 0 0,0 0-1 0 0,1-1 1 0 0,7 7-98 0 0,-11-12 98 0 0,0 1 1 0 0,1-1-1 0 0,-1 1 0 0 0,1-1 0 0 0,0-1 1 0 0,0 1-1 0 0,0-1 0 0 0,0 0 0 0 0,0 0 1 0 0,0 0-1 0 0,0-1 0 0 0,1 1 1 0 0,-1-1-1 0 0,1-1 0 0 0,-1 1 0 0 0,1-1 1 0 0,-1 0-1 0 0,1 0 0 0 0,-1 0 0 0 0,1-1 1 0 0,-1 0-1 0 0,1 0 0 0 0,-1-1 1 0 0,0 1-1 0 0,1-1 0 0 0,-1 0 0 0 0,0-1 1 0 0,0 1-1 0 0,-1-1 0 0 0,1 0 0 0 0,0 0 1 0 0,-1 0-1 0 0,0-1 0 0 0,0 0 0 0 0,1 0-98 0 0,4-7 27 0 0,1 1 0 0 0,-2-2-1 0 0,1 1 1 0 0,-2-1-1 0 0,1-1 1 0 0,-2 1-1 0 0,0-1 1 0 0,0-1-1 0 0,-1 1 1 0 0,-1-1-1 0 0,0 1 1 0 0,-1-1-1 0 0,-1 0 1 0 0,0-1-1 0 0,0 1 1 0 0,-2 0-1 0 0,0 0 1 0 0,0-3-27 0 0,0-34-4317 0 0,0 34-405 0 0,0 1-3451 0 0,0 8 833 0 0</inkml:trace>
  <inkml:trace contextRef="#ctx0" brushRef="#br0" timeOffset="8054.557">7445 710 0 0 0,'0'0'748'0'0,"0"0"544"0"0,0 0 178 0 0,0 0-98 0 0,0 0-185 0 0,0 0-96 0 0,0 0-49 0 0,0 0-18 0 0,0 0-30 0 0,0 0-10 0 0,-8 22-45 0 0,-24 70-93 0 0,21-19 564 0 0,10 104 600 0 0,1-174-1963 0 0,0 1 1 0 0,0-1 0 0 0,1 1-1 0 0,-1-1 1 0 0,1 0 0 0 0,0 1-1 0 0,0-1 1 0 0,1 0 0 0 0,-1 0-1 0 0,1 0 1 0 0,-1 0-1 0 0,1 0 1 0 0,0 0 0 0 0,0 0-1 0 0,0-1 1 0 0,0 1 0 0 0,1 0-1 0 0,-1-1 1 0 0,1 0 0 0 0,0 0-1 0 0,-1 0 1 0 0,1 0-1 0 0,0 0 1 0 0,0 0 0 0 0,0-1-1 0 0,0 0 1 0 0,1 1 0 0 0,-1-1-1 0 0,0 0 1 0 0,1 0-1 0 0,-1-1 1 0 0,0 1 0 0 0,1-1-1 0 0,-1 0 1 0 0,1 0 0 0 0,-1 0-1 0 0,1 0 1 0 0,-1 0 0 0 0,3-1-48 0 0,-1-2 119 0 0,1 1 1 0 0,-1-1 0 0 0,0 1 0 0 0,1-1 0 0 0,-1-1 0 0 0,-1 1 0 0 0,1-1 0 0 0,0 0 0 0 0,-1 0-1 0 0,0 0 1 0 0,0-1 0 0 0,0 0 0 0 0,0 0-120 0 0,16-17 271 0 0,8-8-10 0 0,-1-2 0 0 0,-2 0 0 0 0,-1-2 0 0 0,15-29-261 0 0,7-10 190 0 0,-44 69-170 0 0,-1 3-65 0 0,-1 28-288 0 0,-1-3 331 0 0,2 0 0 0 0,0 1 0 0 0,2-1 0 0 0,1 0 0 0 0,1-1 0 0 0,2 8 2 0 0,-5-25 4 0 0,1 1 1 0 0,-1 0-1 0 0,1-1 1 0 0,0 1-1 0 0,1-1 1 0 0,0 0-1 0 0,0 0 1 0 0,0-1-1 0 0,1 1 1 0 0,-1-1-1 0 0,1 0 1 0 0,1 0-1 0 0,-1 0 1 0 0,1-1-1 0 0,-1 0 1 0 0,1 0-1 0 0,0 0 1 0 0,1-1-1 0 0,-1 0 1 0 0,1 0-1 0 0,-1-1 1 0 0,1 1-1 0 0,4-1-4 0 0,-5 0 66 0 0,1-1 0 0 0,-1-1 1 0 0,0 1-1 0 0,1-1 0 0 0,-1 0 0 0 0,1-1 0 0 0,-1 1 0 0 0,0-1 1 0 0,0-1-1 0 0,1 1 0 0 0,-1-1 0 0 0,0 0 0 0 0,0 0 0 0 0,0-1 0 0 0,-1 0 1 0 0,1 0-1 0 0,-1 0 0 0 0,1-1 0 0 0,-1 0 0 0 0,0 0 0 0 0,0 0 1 0 0,-1 0-1 0 0,1-1 0 0 0,-1 0 0 0 0,0 0 0 0 0,-1 0 0 0 0,4-5-66 0 0,1-2 84 0 0,-1 0 0 0 0,-1 0 0 0 0,0-1-1 0 0,0 0 1 0 0,-1 0 0 0 0,-1-1 0 0 0,0 0-1 0 0,-1 1 1 0 0,0-1 0 0 0,-1 0 0 0 0,-1 0-1 0 0,0-4-83 0 0,-1 12-181 0 0,-6-53-309 0 0,-14 25-6562 0 0,16 33-699 0 0,3 1 3961 0 0,-1 0-800 0 0</inkml:trace>
  <inkml:trace contextRef="#ctx0" brushRef="#br0" timeOffset="8844.384">8401 795 0 0 0,'0'0'373'0'0,"0"0"841"0"0,0 0 425 0 0,0 0 119 0 0,0 0-173 0 0,0 0-350 0 0,0 0-348 0 0,0 0-231 0 0,0 0-101 0 0,0 0-19 0 0,0 0 50 0 0,-5 7 38 0 0,-5 10-216 0 0,1 0 0 0 0,1 0 0 0 0,1 1-1 0 0,0 0 1 0 0,1 0 0 0 0,1 0 0 0 0,-1 9-408 0 0,-2 118 1194 0 0,9-139-1161 0 0,-1 0-1 0 0,2 0 0 0 0,-1-1 1 0 0,0 1-1 0 0,1 0 0 0 0,0 0 1 0 0,1-1-1 0 0,-1 1 0 0 0,1-1 1 0 0,0 0-1 0 0,0 0 0 0 0,1 0 1 0 0,0 0-1 0 0,0 0 0 0 0,0-1 1 0 0,0 0-1 0 0,0 0 0 0 0,1 0 1 0 0,0 0-1 0 0,0-1 0 0 0,0 1 1 0 0,3 0-33 0 0,0-1 104 0 0,0-1 0 0 0,0 0-1 0 0,0-1 1 0 0,0 1 0 0 0,0-2 0 0 0,0 1 0 0 0,0-1 0 0 0,0 0 0 0 0,1-1 0 0 0,-1 0-1 0 0,0 0 1 0 0,0-1 0 0 0,0 0 0 0 0,-1 0 0 0 0,1-1 0 0 0,0 0 0 0 0,-1 0 0 0 0,1-1-104 0 0,27-21 213 0 0,0-1 1 0 0,-1-2 0 0 0,-2-1 0 0 0,-1-2-1 0 0,-2-1 1 0 0,-1-1 0 0 0,-1-2 0 0 0,-2-1 0 0 0,-1 0-1 0 0,0-6-213 0 0,-7 15 30 0 0,-1 0 0 0 0,-1-2 0 0 0,-2 0 0 0 0,0 0 0 0 0,-2-1 0 0 0,-2-1 0 0 0,-1 0 0 0 0,-1 0 0 0 0,-1 0 0 0 0,-2-1 0 0 0,0-11-30 0 0,-4 41-25 0 0,0-1 0 0 0,0 1 0 0 0,0 0 0 0 0,-1-1 0 0 0,1 1 0 0 0,-1 0 1 0 0,1-1-1 0 0,-1 1 0 0 0,0 0 0 0 0,0 0 0 0 0,0-1 0 0 0,0 1 0 0 0,0 0 0 0 0,0 0 0 0 0,-1 0 0 0 0,1 0 1 0 0,-1 0-1 0 0,1 1 0 0 0,-1-1 0 0 0,0 0 0 0 0,1 1 0 0 0,-1-1 0 0 0,0 1 0 0 0,0 0 0 0 0,0-1 1 0 0,-1 1-1 0 0,1 0 0 0 0,0 0 0 0 0,0 1 0 0 0,0-1 0 0 0,-1 0 0 0 0,1 1 0 0 0,0-1 0 0 0,-1 1 0 0 0,1 0 1 0 0,-1 0-1 0 0,1 0 0 0 0,0 0 0 0 0,-1 0 0 0 0,1 0 0 0 0,0 1 0 0 0,-1-1 0 0 0,1 1 0 0 0,0-1 1 0 0,-1 1-1 0 0,1 0 0 0 0,0 0 0 0 0,0 0 0 0 0,0 0 0 0 0,0 1 0 0 0,0-1 0 0 0,0 1 0 0 0,0-1 1 0 0,0 1-1 0 0,1-1 0 0 0,-1 1 0 0 0,-1 1 25 0 0,-13 16-78 0 0,0 0 0 0 0,1 1 1 0 0,1 0-1 0 0,1 1 0 0 0,0 0 1 0 0,2 1-1 0 0,1 1 0 0 0,0 0 1 0 0,2 0-1 0 0,1 1 0 0 0,0 0 1 0 0,0 14 77 0 0,-2 0-88 0 0,2 1 1 0 0,2 1 0 0 0,2-1-1 0 0,1 1 1 0 0,2-1-1 0 0,5 34 88 0 0,-4-62 10 0 0,1 0-1 0 0,0-1 0 0 0,0 0 0 0 0,1 1 0 0 0,1-1 0 0 0,0 0 0 0 0,0 0 0 0 0,1-1 0 0 0,0 0 0 0 0,0 1 0 0 0,1-2 0 0 0,1 1 0 0 0,-1-1 0 0 0,1 0 0 0 0,1 0 0 0 0,-1-1 1 0 0,1 0-1 0 0,1 0 0 0 0,-1-1 0 0 0,1 0 0 0 0,0 0 0 0 0,1-1 0 0 0,-1 0 0 0 0,1-1 0 0 0,0 0 0 0 0,0-1 0 0 0,0 0 0 0 0,1 0 0 0 0,1-1-9 0 0,9-1 126 0 0,1 0 0 0 0,-1-2 0 0 0,1 0 1 0 0,-1-2-1 0 0,1 0 0 0 0,-1-2 0 0 0,0 0 0 0 0,-1-1 0 0 0,1-1 0 0 0,-1-1 0 0 0,-1-1 0 0 0,1 0 0 0 0,12-10-126 0 0,24-17 443 0 0,-1-3 0 0 0,-2-1 0 0 0,37-38-443 0 0,-51 45 96 0 0,-3-2 0 0 0,0-1 1 0 0,-3-2-1 0 0,-1-1 1 0 0,-1-1-1 0 0,-3-2 1 0 0,-1-1-1 0 0,-3-1 1 0 0,4-11-97 0 0,-21 36-9 0 0,0-1 0 0 0,-1 1-1 0 0,-1-2 1 0 0,-1 1 0 0 0,-1 0 0 0 0,0-1 0 0 0,-2 1 0 0 0,0-1 0 0 0,-2 0 0 0 0,-1-11 9 0 0,2 30-8 0 0,0 0 1 0 0,-1 0-1 0 0,1-1 0 0 0,-1 1 0 0 0,1 0 1 0 0,-1 0-1 0 0,0 0 0 0 0,0-1 0 0 0,0 1 1 0 0,0 0-1 0 0,0 0 0 0 0,0 1 0 0 0,-1-1 1 0 0,1 0-1 0 0,-1 0 0 0 0,1 1 0 0 0,-1-1 1 0 0,0 0-1 0 0,0 1 0 0 0,1 0 0 0 0,-1-1 1 0 0,0 1-1 0 0,0 0 0 0 0,0 0 0 0 0,0 0 1 0 0,-1 0-1 0 0,1 1 0 0 0,0-1 0 0 0,0 0 1 0 0,0 1-1 0 0,-1 0 0 0 0,1-1 0 0 0,0 1 1 0 0,-1 0-1 0 0,1 0 0 0 0,0 0 0 0 0,0 1 1 0 0,-1-1-1 0 0,1 0 0 0 0,0 1 0 0 0,-1 0 8 0 0,-84 46-314 0 0,70-28 295 0 0,1 0 0 0 0,1 1 0 0 0,0 1 1 0 0,2 0-1 0 0,0 1 0 0 0,2 0 0 0 0,0 1 0 0 0,1 0 1 0 0,2 1-1 0 0,0 0 0 0 0,2 0 0 0 0,1 0 0 0 0,0 1 1 0 0,2 0-1 0 0,1 0 0 0 0,1 0 0 0 0,1 0 0 0 0,1 0 1 0 0,1 0-1 0 0,2 1 19 0 0,-1-13-15 0 0,2-1 1 0 0,0 0-1 0 0,0 0 0 0 0,1 0 1 0 0,0-1-1 0 0,1 0 0 0 0,0 0 1 0 0,1-1-1 0 0,0 0 1 0 0,1 0-1 0 0,0 0 0 0 0,1-1 1 0 0,0-1-1 0 0,0 0 1 0 0,1 0-1 0 0,-1-1 0 0 0,2 0 1 0 0,-1-1-1 0 0,1-1 0 0 0,0 1 1 0 0,0-2-1 0 0,1 0 1 0 0,-1 0-1 0 0,1-1 0 0 0,0-1 1 0 0,6 1 14 0 0,15-7-2051 0 0,-30-2-1897 0 0,-11-5-3519 0 0,0 7 443 0 0</inkml:trace>
  <inkml:trace contextRef="#ctx0" brushRef="#br0" timeOffset="9086.59">8276 331 0 0 0,'0'0'3469'0'0,"0"0"538"0"0,0 0-213 0 0,0 0-830 0 0,0 0-1036 0 0,0 0-828 0 0,0 0-438 0 0,0 0-281 0 0,0 0-173 0 0,0 0-125 0 0,0 0-124 0 0,-6 12-97 0 0,-16 39-202 0 0,12-15-1537 0 0,12-22-2561 0 0,-1-7 607 0 0,0-2-4100 0 0</inkml:trace>
  <inkml:trace contextRef="#ctx0" brushRef="#br0" timeOffset="13458.428">13701 316 6457 0 0,'0'0'1659'0'0,"0"0"-254"0"0,0 0 55 0 0,0 0 183 0 0,0 0 101 0 0,0 0-138 0 0,0 0-440 0 0,0 0-458 0 0,0 0-303 0 0,0 0-99 0 0,0 0 42 0 0,0 0 84 0 0,-1 15 72 0 0,-4 246 1867 0 0,5-181-2062 0 0,3 1 1 0 0,4-1-1 0 0,4-1 1 0 0,4 9-310 0 0,10 27 128 0 0,2-152-7874 0 0,-18 2-3490 0 0,-6 30 6638 0 0</inkml:trace>
  <inkml:trace contextRef="#ctx0" brushRef="#br0" timeOffset="13707.248">13395 725 5433 0 0,'0'0'3180'0'0,"0"0"-1875"0"0,0 0-485 0 0,0 0 394 0 0,0 0 378 0 0,0 0 54 0 0,0 0-340 0 0,35-1-418 0 0,112-2-283 0 0,141-26 455 0 0,-277 28-1287 0 0,114-14-1500 0 0,-84 6-2065 0 0,-2-3-3743 0 0,-25 8 1767 0 0</inkml:trace>
  <inkml:trace contextRef="#ctx0" brushRef="#br0" timeOffset="13955.978">14251 625 656 0 0,'0'0'915'0'0,"0"0"-23"0"0,0 0 288 0 0,0 0 329 0 0,0 0 151 0 0,0 0-164 0 0,-23 34-383 0 0,-72 104-302 0 0,61-58 87 0 0,33-68-712 0 0,0-7-83 0 0,0 1 1 0 0,0-1-1 0 0,0 0 1 0 0,1 0-1 0 0,0 1 1 0 0,0-1-1 0 0,1 0 1 0 0,0 1-1 0 0,0-1 1 0 0,0 0-1 0 0,0 0 1 0 0,1 0-1 0 0,-1 0 1 0 0,1 0-1 0 0,1 0 1 0 0,-1-1-1 0 0,1 1 1 0 0,0 0-1 0 0,0-1 1 0 0,0 0-1 0 0,0 0 1 0 0,1 0-1 0 0,0 0 1 0 0,0-1-1 0 0,0 1 1 0 0,0-1-1 0 0,0 0 1 0 0,1 0-1 0 0,-1 0 1 0 0,1-1-1 0 0,0 0 1 0 0,0 0-1 0 0,0 0 1 0 0,0 0-1 0 0,0-1 1 0 0,3 1-104 0 0,5-1 283 0 0,0-1 1 0 0,0 0-1 0 0,0-1 1 0 0,0-1-1 0 0,0 0 1 0 0,0 0-1 0 0,-1-1 1 0 0,1-1-1 0 0,-1 0 1 0 0,0-1-1 0 0,0 0 1 0 0,0-1-1 0 0,-1 0 1 0 0,0-1-1 0 0,0 0 1 0 0,0-1-1 0 0,-1 0 1 0 0,0-1-1 0 0,-1 0 1 0 0,0 0-1 0 0,6-9-283 0 0,-4 7 74 0 0,-1-1-1 0 0,1 0 0 0 0,-2-1 1 0 0,0 0-1 0 0,-1 0 1 0 0,0-1-1 0 0,-1 0 1 0 0,0-1-1 0 0,-1 1 0 0 0,-1-1 1 0 0,0 0-1 0 0,-1-1 1 0 0,-1 1-1 0 0,0-1 1 0 0,-1 0-1 0 0,-1 1 0 0 0,0-7-73 0 0,-2 17-65 0 0,0 0 0 0 0,1 1 0 0 0,-2-1 0 0 0,1 1 0 0 0,0-1 1 0 0,-1 1-1 0 0,0-1 0 0 0,0 1 0 0 0,0 0 0 0 0,-1 0 0 0 0,1 0 0 0 0,-1 0 0 0 0,0 0 0 0 0,0 1 0 0 0,0-1 0 0 0,-1 1 0 0 0,1 0 0 0 0,-1 0 0 0 0,0 0 0 0 0,0 0 0 0 0,0 1 0 0 0,0-1 0 0 0,0 1 0 0 0,-1 0 0 0 0,1 1 0 0 0,0-1 0 0 0,-1 1 0 0 0,0-1 65 0 0,-1 1-365 0 0,0-1 0 0 0,0 1 0 0 0,0 0 0 0 0,0 1 0 0 0,0-1 0 0 0,0 1 1 0 0,0 0-1 0 0,0 1 0 0 0,0 0 0 0 0,0 0 0 0 0,0 0 0 0 0,0 0 0 0 0,0 1 0 0 0,-2 1 365 0 0,-53 31-9550 0 0,41-23 3785 0 0</inkml:trace>
  <inkml:trace contextRef="#ctx0" brushRef="#br0" timeOffset="11539.584">10420 1277 0 0 0,'0'0'788'0'0,"0"0"648"0"0,0 0 352 0 0,0 0-103 0 0,0 0-373 0 0,0 0-371 0 0,0 0-245 0 0,0 0-44 0 0,3-18 81 0 0,7-55 117 0 0,-6 53-187 0 0,1 0 1 0 0,0 0-1 0 0,2 1 0 0 0,0 0 0 0 0,1 0 1 0 0,1 0-1 0 0,1 1 0 0 0,3-4-663 0 0,20-39 747 0 0,156-313 1336 0 0,-182 364-1880 0 0,-8 18 83 0 0,-1 9-150 0 0,-28 176 1 0 0,23-39-58 0 0,8-150-53 0 0,-1-1 0 0 0,1 1 1 0 0,-1 0-1 0 0,1-1 1 0 0,1 1-1 0 0,-1-1 0 0 0,0 1 1 0 0,1-1-1 0 0,0 0 1 0 0,-1 1-1 0 0,1-1 0 0 0,1 0 1 0 0,-1 0-1 0 0,0 0 1 0 0,1-1-1 0 0,-1 1 1 0 0,1-1-1 0 0,0 1 0 0 0,0-1 1 0 0,0 0-1 0 0,0 0 1 0 0,0 0-1 0 0,1 0 0 0 0,-1-1 1 0 0,0 1-1 0 0,1-1 1 0 0,-1 0-1 0 0,1 0 0 0 0,0 0 1 0 0,-1 0-1 0 0,1-1 1 0 0,0 0-1 0 0,-1 0 0 0 0,3 0-26 0 0,4 0 99 0 0,0 0 0 0 0,0-1 0 0 0,0 0 0 0 0,0-1 0 0 0,0 0 0 0 0,0-1 0 0 0,0 0 0 0 0,-1-1 0 0 0,1 0-1 0 0,-1 0 1 0 0,8-5-99 0 0,5-7 168 0 0,-2-1 0 0 0,0-1 0 0 0,-1 0 0 0 0,0-2 1 0 0,-2 0-1 0 0,0 0 0 0 0,-2-2 0 0 0,0 0 0 0 0,3-8-168 0 0,12-43-138 0 0,-26 40-5175 0 0,-4 32 2313 0 0,0 1-1496 0 0,0 0-813 0 0,0 0 209 0 0</inkml:trace>
  <inkml:trace contextRef="#ctx0" brushRef="#br0" timeOffset="11902.594">11278 994 0 0 0,'0'0'2106'0'0,"0"0"342"0"0,0 0 104 0 0,0 0-253 0 0,0 0-422 0 0,0 0-386 0 0,0 0-308 0 0,0 0-197 0 0,0 0-133 0 0,33-13-92 0 0,102-41-69 0 0,-78 18 240 0 0,-52 28-732 0 0,-1 1-66 0 0,1 0 1 0 0,-1 0-1 0 0,0 0 1 0 0,0-1-1 0 0,-1 0 1 0 0,0 0-1 0 0,-1 1 0 0 0,1-2 1 0 0,-1 1-1 0 0,-1 0 1 0 0,0 0-1 0 0,0-1 1 0 0,-1 1-1 0 0,0 0 1 0 0,0-1-1 0 0,-1-1-134 0 0,-1 6-19 0 0,0 0 0 0 0,0 0 1 0 0,-1 1-1 0 0,1-1 0 0 0,-1 0 0 0 0,0 1 1 0 0,0 0-1 0 0,-1 0 0 0 0,1 0 0 0 0,-1 0 1 0 0,1 0-1 0 0,-1 0 0 0 0,0 1 0 0 0,0 0 0 0 0,0 0 1 0 0,0 0-1 0 0,-1 0 0 0 0,1 1 0 0 0,0 0 1 0 0,-1 0-1 0 0,1 0 0 0 0,-1 0 0 0 0,1 1 0 0 0,-1-1 1 0 0,1 1-1 0 0,-1 0 0 0 0,1 1 0 0 0,-1-1 1 0 0,1 1-1 0 0,-1 0 0 0 0,1 0 0 0 0,-1 0 0 0 0,1 0 1 0 0,0 1-1 0 0,0 0 0 0 0,-1 0 0 0 0,1 0 1 0 0,-1 2 18 0 0,-10 3-41 0 0,1 1 1 0 0,0 0 0 0 0,0 1 0 0 0,1 1 0 0 0,1 0 0 0 0,-1 1 0 0 0,1 0 0 0 0,1 1 0 0 0,0 0-1 0 0,1 1 1 0 0,1 0 0 0 0,0 1 0 0 0,0 0 0 0 0,1 0 0 0 0,1 0 0 0 0,0 1 0 0 0,2 1-1 0 0,-1-1 1 0 0,2 1 0 0 0,0 0 0 0 0,1 0 0 0 0,0 0 0 0 0,1 0 0 0 0,1 0 0 0 0,1 13 40 0 0,1-23-20 0 0,0 0 0 0 0,1 0 0 0 0,-1 0 0 0 0,1 0 0 0 0,0 0 0 0 0,1-1 0 0 0,-1 1 0 0 0,1-1 1 0 0,0 0-1 0 0,0 1 0 0 0,1-1 0 0 0,0-1 0 0 0,0 1 0 0 0,0-1 0 0 0,0 1 0 0 0,1-1 0 0 0,0 0 0 0 0,-1-1 0 0 0,1 1 1 0 0,1-1-1 0 0,-1 0 0 0 0,0 0 0 0 0,1-1 0 0 0,0 1 0 0 0,0-1 20 0 0,10 3-16 0 0,0 0 0 0 0,0-1 0 0 0,1-1 0 0 0,0 0 0 0 0,0-1 0 0 0,0-1 0 0 0,0-1 0 0 0,9-1 16 0 0,-9-1-122 0 0,0-1 1 0 0,0-1-1 0 0,-1 0 0 0 0,1-2 1 0 0,-1 0-1 0 0,0 0 0 0 0,11-7 122 0 0,58-48-3215 0 0,-35 11-2995 0 0,-23 23 222 0 0,-16 15 4064 0 0</inkml:trace>
  <inkml:trace contextRef="#ctx0" brushRef="#br0" timeOffset="12330.58">11701 924 0 0 0,'0'0'1030'0'0,"0"0"734"0"0,0 0 212 0 0,0 0-19 0 0,0 0-41 0 0,0 0-127 0 0,0 0-198 0 0,0 0-223 0 0,31-7-247 0 0,95-23-210 0 0,-60-3 430 0 0,-56 25-1149 0 0,0 0 0 0 0,-1-1 1 0 0,0 0-1 0 0,0 0 0 0 0,-1-1 1 0 0,0 0-1 0 0,-1-1 1 0 0,0 1-1 0 0,0-1 0 0 0,-2-1 1 0 0,1 1-1 0 0,-1-1 0 0 0,-1 0 1 0 0,0 0-1 0 0,-1-1 1 0 0,2-8-193 0 0,-6 19-15 0 0,0-1 0 0 0,0 0 0 0 0,0 1 0 0 0,0-1 1 0 0,-1 0-1 0 0,1 1 0 0 0,-1-1 0 0 0,1 1 0 0 0,-1 0 1 0 0,0 0-1 0 0,0 0 0 0 0,0-1 0 0 0,0 2 1 0 0,0-1-1 0 0,-1 0 0 0 0,1 0 0 0 0,0 1 0 0 0,-1-1 1 0 0,0 1-1 0 0,1 0 0 0 0,-1 0 0 0 0,0 0 0 0 0,1 0 1 0 0,-1 0-1 0 0,0 1 0 0 0,0-1 0 0 0,0 1 0 0 0,0-1 1 0 0,1 1-1 0 0,-1 0 0 0 0,0 1 0 0 0,0-1 1 0 0,0 0-1 0 0,0 1 0 0 0,0-1 0 0 0,1 1 0 0 0,-1 0 1 0 0,0 0-1 0 0,0 0 0 0 0,1 0 0 0 0,-1 1 0 0 0,1-1 1 0 0,-1 1-1 0 0,1-1 0 0 0,-1 2 15 0 0,-12 6-65 0 0,0 1 0 0 0,0 1 0 0 0,1 0 0 0 0,1 1 0 0 0,0 1 0 0 0,0 0 0 0 0,1 0 0 0 0,1 2 0 0 0,0-1 0 0 0,1 1 0 0 0,1 1 0 0 0,0 0 0 0 0,1 0 0 0 0,1 1 0 0 0,0-1-1 0 0,1 2 1 0 0,1-1 0 0 0,1 1 0 0 0,1-1 0 0 0,0 1 0 0 0,1 0 0 0 0,1 0 0 0 0,0 1 0 0 0,2-1 0 0 0,0 0 0 0 0,1 1 65 0 0,-1-14 5 0 0,0-1 0 0 0,1 1 0 0 0,-1-1 0 0 0,1 1 0 0 0,0-1 0 0 0,0 1 0 0 0,0-1 0 0 0,0 0 0 0 0,1 0 0 0 0,0 0 0 0 0,0 0 0 0 0,0-1 0 0 0,0 1 0 0 0,1-1 0 0 0,-1 0-1 0 0,1 0 1 0 0,0 0 0 0 0,0 0 0 0 0,0-1 0 0 0,0 1 0 0 0,0-1 0 0 0,0 0 0 0 0,1-1 0 0 0,-1 1 0 0 0,1-1 0 0 0,0 1 0 0 0,-1-1 0 0 0,1-1 0 0 0,2 1-5 0 0,4 1 15 0 0,0-1-1 0 0,0 0 1 0 0,0-1-1 0 0,0 0 1 0 0,0-1-1 0 0,0 0 1 0 0,0-1 0 0 0,0 0-1 0 0,0-1 1 0 0,0 0-1 0 0,-1-1 1 0 0,2 0-15 0 0,136-85-2782 0 0,-104 51-2016 0 0,-7-3-4027 0 0,-29 29 7426 0 0</inkml:trace>
  <inkml:trace contextRef="#ctx0" brushRef="#br0" timeOffset="12803.413">12311 751 0 0 0,'0'0'548'0'0,"0"0"788"0"0,0 0 359 0 0,0 0 134 0 0,0 0-53 0 0,0 0-243 0 0,0 0-373 0 0,0 0-325 0 0,0 0-259 0 0,0 0-190 0 0,0 0-76 0 0,0 0-51 0 0,0 0-11 0 0,-11 8-4 0 0,-69 68 273 0 0,74-68-518 0 0,-1 0-1 0 0,1 0 0 0 0,1 0 1 0 0,-1 1-1 0 0,2 0 1 0 0,-1 0-1 0 0,1 0 1 0 0,0 1-1 0 0,1-1 1 0 0,0 1-1 0 0,1 0 0 0 0,0 0 1 0 0,0 0-1 0 0,1 0 1 0 0,1 0-1 0 0,-1 0 1 0 0,2 0-1 0 0,0 7 2 0 0,1-11 65 0 0,1-1-1 0 0,0 1 1 0 0,0-1-1 0 0,0 0 1 0 0,1 0-1 0 0,0-1 1 0 0,-1 1-1 0 0,2-1 1 0 0,-1 0-1 0 0,0 0 1 0 0,1 0-1 0 0,0 0 1 0 0,0-1-1 0 0,0 0 1 0 0,0 0-1 0 0,0 0 1 0 0,1-1 0 0 0,0 1-1 0 0,-1-2 1 0 0,1 1-1 0 0,0 0 1 0 0,0-1-1 0 0,0 0 1 0 0,0 0-1 0 0,0-1 1 0 0,0 0-1 0 0,0 0 1 0 0,0 0-1 0 0,0-1-64 0 0,10-2 361 0 0,1 0 0 0 0,-1-1-1 0 0,-1-1 1 0 0,1-1 0 0 0,-1 0 0 0 0,0-1-1 0 0,0 0 1 0 0,-1-1 0 0 0,0-1 0 0 0,0 0-1 0 0,-1-1 1 0 0,0-1 0 0 0,-1 0 0 0 0,0 0-1 0 0,-1-1 1 0 0,0-1 0 0 0,-1 0 0 0 0,5-9-361 0 0,2-6 41 0 0,-1-1 0 0 0,-1-1 0 0 0,-2 0 0 0 0,-1-1 0 0 0,-2 0 0 0 0,-1-1 0 0 0,-1 0 0 0 0,-2 0 0 0 0,-1-1 0 0 0,-1 1 0 0 0,-2-1 0 0 0,-2 0 0 0 0,-1 0 0 0 0,-2-9-41 0 0,2 28-129 0 0,0 0-1 0 0,-1 1 0 0 0,-1-1 0 0 0,0 1 0 0 0,-1-1 1 0 0,0 1-1 0 0,-1 0 0 0 0,-1 1 0 0 0,0-1 1 0 0,0 1-1 0 0,-1 0 0 0 0,-1 1 0 0 0,0-1 0 0 0,-1 2 1 0 0,0-1-1 0 0,0 1 0 0 0,-1 1 0 0 0,-1-1 1 0 0,-8-5 129 0 0,15 13-16 0 0,0-1 1 0 0,0 1-1 0 0,0 0 1 0 0,0 1-1 0 0,0-1 1 0 0,-1 1 0 0 0,1-1-1 0 0,0 1 1 0 0,-1 0-1 0 0,1 1 1 0 0,-1-1 0 0 0,1 1-1 0 0,-1 0 1 0 0,1 0-1 0 0,-1 1 1 0 0,1-1 0 0 0,-1 1-1 0 0,1 0 1 0 0,0 0-1 0 0,-1 0 1 0 0,1 1-1 0 0,0-1 1 0 0,0 1 0 0 0,0 0-1 0 0,0 0 1 0 0,0 1-1 0 0,0-1 1 0 0,1 1 0 0 0,-1 0-1 0 0,1 0 1 0 0,0 0-1 0 0,0 0 1 0 0,0 1-1 0 0,-2 1 16 0 0,-4 8 14 0 0,0-1-1 0 0,0 2 0 0 0,2-1 0 0 0,-1 1 0 0 0,2 0 1 0 0,0 0-1 0 0,0 1 0 0 0,2 0 0 0 0,-2 6-13 0 0,1 9 87 0 0,1 0-1 0 0,1 0 1 0 0,1 1-1 0 0,2-1 1 0 0,2 0-1 0 0,0 1 1 0 0,2-1-1 0 0,1 0 1 0 0,2-1-1 0 0,1 1 1 0 0,1-1-1 0 0,1-1 1 0 0,1 0-1 0 0,2 0 1 0 0,1-1-1 0 0,15 21-86 0 0,-12-24 49 0 0,2-1-1 0 0,1-1 1 0 0,1-1-1 0 0,0 0 0 0 0,2-2 1 0 0,0 0-1 0 0,1-1 1 0 0,1-2-1 0 0,0-1 1 0 0,26 12-49 0 0,67 2-1907 0 0,-65-28-7669 0 0,-38-1-102 0 0</inkml:trace>
  <inkml:trace contextRef="#ctx0" brushRef="#br0" timeOffset="17495.158">15503 688 0 0 0,'0'0'823'0'0,"0"0"594"0"0,0 0 134 0 0,0 0 87 0 0,0 0 168 0 0,0 0 41 0 0,0 0-167 0 0,0 0-289 0 0,0 0-363 0 0,0 0-306 0 0,0 0-182 0 0,-19-1-101 0 0,-60-3-62 0 0,77 4-349 0 0,-1 0 1 0 0,1-1-1 0 0,-1 1 0 0 0,1 1 0 0 0,-1-1 0 0 0,1 0 0 0 0,-1 1 1 0 0,1-1-1 0 0,-1 1 0 0 0,1-1 0 0 0,-1 1 0 0 0,1 0 0 0 0,0 0 0 0 0,0 1 1 0 0,0-1-1 0 0,-1 0 0 0 0,1 1 0 0 0,0-1 0 0 0,0 1 0 0 0,1-1 1 0 0,-1 1-1 0 0,0 0 0 0 0,1 0 0 0 0,-1 0 0 0 0,0 1-28 0 0,-5 6 123 0 0,-1-1-99 0 0,0 1 0 0 0,1 0 0 0 0,1 1 0 0 0,-1 0-1 0 0,1 0 1 0 0,1 0 0 0 0,0 0 0 0 0,0 1 0 0 0,1 0 0 0 0,1 0 0 0 0,-1 0-1 0 0,2 0 1 0 0,0 1 0 0 0,0-1 0 0 0,1 1 0 0 0,0-1 0 0 0,1 1 0 0 0,1 2-24 0 0,-1-11-37 0 0,0 1 0 0 0,1-1 0 0 0,-1 0 0 0 0,1 1 0 0 0,0-1 0 0 0,0 0 0 0 0,0 0 0 0 0,1 0 0 0 0,-1 0 0 0 0,1 0 0 0 0,-1 0 0 0 0,1 0 0 0 0,0 0 0 0 0,0-1 0 0 0,1 1 0 0 0,-1-1 1 0 0,0 1-1 0 0,1-1 0 0 0,-1 0 0 0 0,1 0 0 0 0,0 0 0 0 0,0 0 0 0 0,0-1 0 0 0,0 1 0 0 0,0-1 0 0 0,0 1 0 0 0,0-1 0 0 0,0 0 0 0 0,1-1 0 0 0,-1 1 0 0 0,0 0 0 0 0,1-1 0 0 0,-1 0 0 0 0,0 0 1 0 0,1 0 36 0 0,120-17-6205 0 0,-46-14-2456 0 0,-61 26 8304 0 0</inkml:trace>
  <inkml:trace contextRef="#ctx0" brushRef="#br0" timeOffset="17785.869">15836 736 0 0 0,'0'0'391'0'0,"0"0"732"0"0,0 0 326 0 0,0 0 94 0 0,0 0-86 0 0,0 0-241 0 0,0 0-228 0 0,-16 35-162 0 0,-51 108-98 0 0,51-71 572 0 0,16-69-1239 0 0,0-1 1 0 0,0 1-1 0 0,1 0 0 0 0,-1-1 0 0 0,1 1 1 0 0,0-1-1 0 0,0 1 0 0 0,0-1 0 0 0,0 1 1 0 0,0-1-1 0 0,0 0 0 0 0,1 0 0 0 0,-1 1 0 0 0,1-1 1 0 0,-1 0-1 0 0,1 0 0 0 0,0 0 0 0 0,0-1 1 0 0,0 1-1 0 0,0 0 0 0 0,0-1 0 0 0,0 1 1 0 0,0-1-1 0 0,1 0 0 0 0,-1 0 0 0 0,1 0 1 0 0,-1 0-1 0 0,1 0 0 0 0,-1 0 0 0 0,1 0 1 0 0,-1-1-1 0 0,2 1-61 0 0,87-7 1731 0 0,-73-1-1468 0 0,-1 0 0 0 0,0-2 0 0 0,0 0 0 0 0,-1-1 0 0 0,0 0 0 0 0,-1-2 0 0 0,0 0 0 0 0,-1 0 0 0 0,-1-1 0 0 0,0-1 0 0 0,0 0 0 0 0,-1-1 0 0 0,-1 0 0 0 0,-1-1 0 0 0,0 0 0 0 0,-1-1 0 0 0,-1 0 0 0 0,0 0 0 0 0,-1-1 0 0 0,-1 0 0 0 0,-1 0 0 0 0,-1 0 0 0 0,0-1 0 0 0,-1-7-263 0 0,-3 22-66 0 0,0-1 0 0 0,-1 1 0 0 0,0 0 0 0 0,0-1 0 0 0,-1 1-1 0 0,1 0 1 0 0,-1 0 0 0 0,0-1 0 0 0,0 1 0 0 0,0 1-1 0 0,0-1 1 0 0,-1 0 0 0 0,0 1 0 0 0,1-1 0 0 0,-1 1 0 0 0,-1 0-1 0 0,1 0 1 0 0,0 0 0 0 0,-1 0 0 0 0,1 0 0 0 0,-1 1-1 0 0,0 0 1 0 0,0 0 0 0 0,0 0 0 0 0,0 0 0 0 0,0 0 0 0 0,-1 1-1 0 0,1 0 1 0 0,0 0 0 0 0,-1 0 0 0 0,1 0 0 0 0,-1 1 0 0 0,1 0-1 0 0,-1 0 1 0 0,1 0 0 0 0,-1 0 0 0 0,1 1 0 0 0,0 0-1 0 0,-1-1 1 0 0,-3 3 66 0 0,-45 18-4336 0 0,12 17-5065 0 0,30-25 4761 0 0</inkml:trace>
  <inkml:trace contextRef="#ctx0" brushRef="#br0" timeOffset="18263.752">16164 964 1592 0 0,'0'0'1729'0'0,"0"0"-524"0"0,0 0-92 0 0,0 0 347 0 0,0 0 258 0 0,0 0-95 0 0,0 0-395 0 0,0 0-428 0 0,0 0-229 0 0,0 0 4 0 0,0 0 130 0 0,0 0 110 0 0,0 0 28 0 0,8-13-35 0 0,61-95 887 0 0,26-17-424 0 0,-60 73-928 0 0,-34 52-382 0 0,-1 0-40 0 0,0 0-59 0 0,0 33-581 0 0,1 69 508 0 0,1-99 234 0 0,0 0 0 0 0,0 0 0 0 0,0 0 0 0 0,0 0 0 0 0,1-1 0 0 0,-1 1 0 0 0,1-1 1 0 0,0 0-1 0 0,0 0 0 0 0,0 0 0 0 0,0 0 0 0 0,0-1 0 0 0,0 1 0 0 0,0-1 0 0 0,1 1 0 0 0,-1-1 0 0 0,0 0 0 0 0,1 0 0 0 0,-1-1 0 0 0,1 1 0 0 0,-1-1 0 0 0,1 0 0 0 0,-1 0 0 0 0,1 0 0 0 0,-1 0 1 0 0,1-1-1 0 0,-1 1 0 0 0,1-1 0 0 0,-1 0 0 0 0,1 0 0 0 0,-1 0 0 0 0,0 0 0 0 0,0-1 0 0 0,1 1 0 0 0,-1-1 0 0 0,0 0 0 0 0,0 0 0 0 0,0 0-23 0 0,23-15 373 0 0,-1-2 0 0 0,0 0 0 0 0,-2-1 0 0 0,0-1-1 0 0,-1-2 1 0 0,-2 0 0 0 0,0-1-373 0 0,-15 18-135 0 0,34-52 535 0 0,-27 17-3540 0 0,-12 40 415 0 0,0 1-1858 0 0,0 0-1309 0 0,0 0-427 0 0</inkml:trace>
  <inkml:trace contextRef="#ctx0" brushRef="#br0" timeOffset="18775.628">16630 916 0 0 0,'0'0'1607'0'0,"0"0"-435"0"0,0 0-102 0 0,0 0 243 0 0,0 0 184 0 0,0 0-37 0 0,0 0-218 0 0,0 0-219 0 0,0 0-73 0 0,0 0 48 0 0,0 0 49 0 0,0 0 4 0 0,0 0-28 0 0,11-8-38 0 0,81-62 1552 0 0,-72 53-2170 0 0,0 0 0 0 0,-2-2 1 0 0,0 0-1 0 0,-1-1 0 0 0,-1-1 1 0 0,-1 0-1 0 0,0-2 0 0 0,-2 1 1 0 0,7-18-368 0 0,-14 30-268 0 0,-10 28-424 0 0,2-9 704 0 0,-2 8-109 0 0,-7 79-236 0 0,11-93 337 0 0,0-1-1 0 0,0 1 1 0 0,0 0-1 0 0,1 0 1 0 0,-1 0 0 0 0,1 0-1 0 0,0-1 1 0 0,0 1-1 0 0,0 0 1 0 0,0-1 0 0 0,0 1-1 0 0,0-1 1 0 0,1 1-1 0 0,-1-1 1 0 0,1 1 0 0 0,0-1-1 0 0,0 0 1 0 0,0 0-1 0 0,0 0 1 0 0,0 0 0 0 0,0 0-1 0 0,0 0 1 0 0,1-1 0 0 0,-1 1-1 0 0,1-1 1 0 0,-1 0-1 0 0,1 0 1 0 0,0 1 0 0 0,-1-2-1 0 0,2 2-3 0 0,4-2 109 0 0,0 0 0 0 0,0 0 0 0 0,0-1-1 0 0,0 1 1 0 0,0-2 0 0 0,0 1 0 0 0,-1-1-1 0 0,1 0 1 0 0,0-1 0 0 0,-1 0 0 0 0,0 0 0 0 0,0-1-1 0 0,0 0 1 0 0,0 0 0 0 0,0 0 0 0 0,-1-1 0 0 0,0 0-1 0 0,0 0 1 0 0,0-1 0 0 0,-1 1 0 0 0,1-1 0 0 0,1-4-109 0 0,42-32-40 0 0,-42 37-779 0 0,18-11-178 0 0,-16 12-3702 0 0,1 3-4707 0 0,-8 1 1962 0 0</inkml:trace>
  <inkml:trace contextRef="#ctx0" brushRef="#br0" timeOffset="19092.497">17281 809 2769 0 0,'0'0'1936'0'0,"0"0"-36"0"0,0 0 246 0 0,0 0 165 0 0,0 0-78 0 0,0 0-321 0 0,0 0-383 0 0,0 0-320 0 0,0 0-255 0 0,34-12-205 0 0,106-39-153 0 0,-68 19 358 0 0,-64 28-812 0 0,0-1 0 0 0,-1 0 1 0 0,1 0-1 0 0,-1 0 0 0 0,0-1 1 0 0,0 0-1 0 0,-1 0 0 0 0,0-1 0 0 0,0 0 1 0 0,0 0-1 0 0,-1 0 0 0 0,0-1 1 0 0,3-5-143 0 0,-8 12 3 0 0,1-1 1 0 0,-1 1-1 0 0,1-1 1 0 0,-1 1 0 0 0,0-1-1 0 0,1 1 1 0 0,-1-1 0 0 0,0 1-1 0 0,0-1 1 0 0,0 1-1 0 0,0-1 1 0 0,0 1 0 0 0,0-1-1 0 0,-1 1 1 0 0,1-1 0 0 0,0 1-1 0 0,-1-1 1 0 0,1 1-1 0 0,-1-1 1 0 0,0 1 0 0 0,1 0-1 0 0,-1-1 1 0 0,0 1 0 0 0,0 0-1 0 0,0 0 1 0 0,0-1-1 0 0,0 1 1 0 0,0 0 0 0 0,0 0-1 0 0,0 0 1 0 0,0 0 0 0 0,0 1-1 0 0,-1-1 1 0 0,1 0-1 0 0,0 0 1 0 0,-1 1 0 0 0,1-1-1 0 0,-1 0 1 0 0,1 1 0 0 0,-1 0-1 0 0,1-1 1 0 0,-1 1-1 0 0,1 0 1 0 0,-1 0 0 0 0,1 0-1 0 0,-1 0 1 0 0,1 0 0 0 0,-2 0-4 0 0,-73 9-840 0 0,59-2 762 0 0,1 0 0 0 0,1 1 0 0 0,-1 1 1 0 0,2 0-1 0 0,-1 1 0 0 0,1 1 0 0 0,1 0 0 0 0,-1 1 0 0 0,2 0 0 0 0,0 1 0 0 0,1 0 0 0 0,0 1 0 0 0,1 0 1 0 0,0 1-1 0 0,1 0 0 0 0,1 0 0 0 0,-5 13 78 0 0,11-23-32 0 0,0-1 1 0 0,0 1-1 0 0,0-1 0 0 0,0 1 1 0 0,1 0-1 0 0,0 0 1 0 0,0-1-1 0 0,0 1 1 0 0,1 0-1 0 0,0 0 0 0 0,-1 0 1 0 0,2 0-1 0 0,-1 0 1 0 0,1 0-1 0 0,-1 0 0 0 0,1 0 1 0 0,1 0-1 0 0,-1-1 1 0 0,1 1-1 0 0,0 0 0 0 0,0-1 1 0 0,0 1-1 0 0,0-1 1 0 0,1 0-1 0 0,0 0 0 0 0,0 0 1 0 0,0 0-1 0 0,0 0 1 0 0,1-1-1 0 0,-1 1 1 0 0,1-1-1 0 0,0 0 32 0 0,8 3-18 0 0,0-1-1 0 0,0-1 1 0 0,0 0-1 0 0,0-1 1 0 0,1 0 0 0 0,0-1-1 0 0,-1 0 1 0 0,1-1-1 0 0,0 0 1 0 0,0-1 0 0 0,-1-1-1 0 0,1 0 1 0 0,0-1-1 0 0,0 0 1 0 0,10-4 18 0 0,80-33-3143 0 0,-38 5-4547 0 0,-18 6-504 0 0,-33 19 7450 0 0</inkml:trace>
  <inkml:trace contextRef="#ctx0" brushRef="#br0" timeOffset="19372.609">18007 603 0 0 0,'0'0'375'0'0,"0"0"1120"0"0,0 0 571 0 0,0 0 173 0 0,0 0-96 0 0,0 0-293 0 0,0 0-360 0 0,0 0-256 0 0,0 0-188 0 0,-35 25-159 0 0,-105 77-169 0 0,74-40 189 0 0,63-60-887 0 0,1 0 0 0 0,-1 1 0 0 0,1-1 0 0 0,0 1 1 0 0,0-1-1 0 0,0 1 0 0 0,0 0 0 0 0,0 0 0 0 0,0 0 0 0 0,1 0 0 0 0,-1 1 0 0 0,1-1 0 0 0,0 0 0 0 0,0 0 0 0 0,0 1 0 0 0,1-1 0 0 0,-1 1 0 0 0,1-1 1 0 0,0 0-1 0 0,0 1 0 0 0,0-1 0 0 0,0 1 0 0 0,1-1 0 0 0,-1 1 0 0 0,1-1 0 0 0,0 0 0 0 0,0 1 0 0 0,0-1 0 0 0,0 0 0 0 0,1 0 0 0 0,-1 0 0 0 0,1 0 1 0 0,0 0-1 0 0,0 0 0 0 0,0 0 0 0 0,0 0 0 0 0,0-1 0 0 0,1 1 0 0 0,-1-1 0 0 0,2 1-20 0 0,14 3-19 0 0,1-1 0 0 0,-1-2 0 0 0,1 1 0 0 0,0-2 0 0 0,0-1 0 0 0,0 0 0 0 0,0-1 0 0 0,0-1 0 0 0,0-1 0 0 0,0-1 0 0 0,0 0 0 0 0,-1-2 0 0 0,1 0 0 0 0,-1-1 1 0 0,0 0-1 0 0,-1-2 0 0 0,0 0 0 0 0,6-4 19 0 0,46-32-3897 0 0,-30 8-4240 0 0,-29 24 3259 0 0</inkml:trace>
  <inkml:trace contextRef="#ctx0" brushRef="#br0" timeOffset="19579.575">18667 198 13555 0 0,'0'0'1084'0'0,"0"0"-678"0"0,0 0-198 0 0,0 0 242 0 0,0 0 217 0 0,-11 37 83 0 0,-38 117-77 0 0,7 1 199 0 0,21 42-1385 0 0,21-194 364 0 0,0 0 1 0 0,0-1-1 0 0,1 1 1 0 0,-1 0-1 0 0,0-1 1 0 0,1 1-1 0 0,0-1 1 0 0,-1 1-1 0 0,1-1 1 0 0,0 1-1 0 0,0-1 1 0 0,1 1-1 0 0,-1-1 1 0 0,0 0-1 0 0,1 0 1 0 0,0 1-1 0 0,-1-1 1 0 0,1 0-1 0 0,0-1 1 0 0,0 1-1 0 0,0 0 1 0 0,2 1 148 0 0,22 3-10895 0 0,-22-6 6905 0 0</inkml:trace>
  <inkml:trace contextRef="#ctx0" brushRef="#br0" timeOffset="19745.637">18203 511 12739 0 0,'0'0'1335'0'0,"0"0"-635"0"0,0 0-177 0 0,0 0 254 0 0,0 0 177 0 0,0 0-54 0 0,0 0-267 0 0,34-5-273 0 0,110-16-138 0 0,40-4 98 0 0,22-1-206 0 0,-80 12-5261 0 0,-91 10-1669 0 0,-11 4-798 0 0</inkml:trace>
  <inkml:trace contextRef="#ctx0" brushRef="#br0" timeOffset="22490.254">2630 2072 304 0 0,'0'0'515'0'0,"0"0"-222"0"0,0 0 85 0 0,0 0 294 0 0,0 0 376 0 0,0 0 195 0 0,0 0-47 0 0,0 0-180 0 0,0 0-219 0 0,0 0-168 0 0,-35 18-86 0 0,-108 55-16 0 0,74-22 287 0 0,58-38-560 0 0,2-3-23 0 0,-1 1 1 0 0,1 0 0 0 0,1 0-1 0 0,0 1 1 0 0,1 0-1 0 0,0 0 1 0 0,1 1-1 0 0,0 0 1 0 0,1 0 0 0 0,0 0-1 0 0,1 1 1 0 0,1 0-1 0 0,0 0 1 0 0,1 0 0 0 0,0 0-1 0 0,1 0 1 0 0,1 6-232 0 0,2-13 104 0 0,1 0 0 0 0,1 0 1 0 0,-1 0-1 0 0,1 0 0 0 0,0-1 1 0 0,1 0-1 0 0,0 0 1 0 0,0 0-1 0 0,0 0 0 0 0,0-1 1 0 0,1 0-1 0 0,0 0 0 0 0,0 0 1 0 0,0-1-1 0 0,1 0 0 0 0,0 0 1 0 0,-1 0-1 0 0,1-1 0 0 0,1 0 1 0 0,-1-1-1 0 0,0 0 1 0 0,1 0-1 0 0,-1 0 0 0 0,1-1 1 0 0,-1 0-1 0 0,1 0 0 0 0,0-1 1 0 0,4 0-105 0 0,1 0 122 0 0,0 1 0 0 0,0-2 1 0 0,1 0-1 0 0,-1-1 0 0 0,0 0 1 0 0,0-1-1 0 0,0 0 0 0 0,-1-1 1 0 0,1 0-1 0 0,-1-1 0 0 0,0-1 1 0 0,0 0-1 0 0,-1 0 0 0 0,0-1 0 0 0,0-1 1 0 0,0 0-1 0 0,-1 0 0 0 0,0-1-122 0 0,15-17 93 0 0,0-1 0 0 0,-3-1 0 0 0,0-2 0 0 0,-2 1 0 0 0,-1-2 0 0 0,-1-1 0 0 0,-2 0 0 0 0,-1-1 0 0 0,-2-1 0 0 0,-1 0 0 0 0,-1-1 0 0 0,-2 0 0 0 0,3-33-93 0 0,-9 56-33 0 0,0-1 1 0 0,-1 0-1 0 0,-1-1 1 0 0,0 1-1 0 0,0 0 1 0 0,-2 0-1 0 0,0 0 0 0 0,0 0 1 0 0,-1-1-1 0 0,-1 2 1 0 0,0-1-1 0 0,0 0 1 0 0,-2 0-1 0 0,1 1 1 0 0,-2 0-1 0 0,1 0 1 0 0,-2 1-1 0 0,0-1 1 0 0,0 1-1 0 0,-1 1 1 0 0,0-1-1 0 0,-1 1 1 0 0,0 1-1 0 0,0 0 0 0 0,-1 0 1 0 0,-1 1-1 0 0,1 0 1 0 0,-7-3 32 0 0,10 8-28 0 0,-1 0 0 0 0,0 0 1 0 0,1 1-1 0 0,-1 0 0 0 0,0 0 1 0 0,0 1-1 0 0,0 0 0 0 0,0 0 0 0 0,0 1 1 0 0,0 0-1 0 0,-1 1 0 0 0,1-1 0 0 0,0 2 1 0 0,0-1-1 0 0,1 1 0 0 0,-1 0 1 0 0,0 1-1 0 0,1 0 0 0 0,-1 0 0 0 0,1 0 1 0 0,0 1-1 0 0,0 0 0 0 0,0 1 1 0 0,0 0-1 0 0,1 0 0 0 0,0 0 0 0 0,-3 4 28 0 0,-1 1 21 0 0,0 1 0 0 0,0 0 0 0 0,2 0 0 0 0,-1 1-1 0 0,1 1 1 0 0,1-1 0 0 0,0 1 0 0 0,1 0 0 0 0,1 1 0 0 0,0-1-1 0 0,0 1 1 0 0,2 0 0 0 0,-1 0 0 0 0,2 1 0 0 0,0 2-21 0 0,1-1 15 0 0,1-1 0 0 0,1 1 0 0 0,1-1 0 0 0,0 1 0 0 0,0-1 0 0 0,2 1 0 0 0,0-1 0 0 0,1 0 0 0 0,0-1 0 0 0,1 1 0 0 0,1-1 0 0 0,0 0 0 0 0,1-1 0 0 0,1 0 0 0 0,0 0 0 0 0,0-1 0 0 0,2 0 0 0 0,-1 0 0 0 0,1-1 0 0 0,1-1 1 0 0,11 9-16 0 0,6 2-176 0 0,1 0 0 0 0,1-2 0 0 0,0-1-1 0 0,1-2 1 0 0,1-1 0 0 0,1-2 0 0 0,0 0 0 0 0,1-3 0 0 0,1-1 176 0 0,85 13-4275 0 0,-41-17-5845 0 0,-63-5 6633 0 0</inkml:trace>
  <inkml:trace contextRef="#ctx0" brushRef="#br0" timeOffset="22798.774">3197 2242 5505 0 0,'0'0'1027'0'0,"0"0"-181"0"0,0 0 114 0 0,0 0 229 0 0,0 0 169 0 0,0 0-99 0 0,-8 35-266 0 0,-20 109-255 0 0,21-66 161 0 0,9-74-785 0 0,0 1 0 0 0,-1-1 0 0 0,2 0 0 0 0,-1 1 0 0 0,0-1-1 0 0,1 0 1 0 0,0-1 0 0 0,-1 1 0 0 0,2 0 0 0 0,-1-1 0 0 0,0 1 0 0 0,1-1 0 0 0,-1 0 0 0 0,1 0 0 0 0,0-1 0 0 0,0 1 0 0 0,0-1 0 0 0,0 0 0 0 0,1 0 0 0 0,-1 0 0 0 0,1 0 0 0 0,-1-1 0 0 0,1 0 0 0 0,-1 0-1 0 0,1 0 1 0 0,0-1 0 0 0,-1 1 0 0 0,1-1 0 0 0,0 0 0 0 0,0 0 0 0 0,-1-1 0 0 0,1 1 0 0 0,0-1 0 0 0,0-1-114 0 0,12-1 169 0 0,-1-1 0 0 0,1-1-1 0 0,-1 0 1 0 0,0-1 0 0 0,0-1 0 0 0,-1-1 0 0 0,0 0 0 0 0,0-1 0 0 0,-1 0-1 0 0,0-2 1 0 0,-1 1 0 0 0,0-1 0 0 0,-1-1 0 0 0,0-1 0 0 0,-1 1-1 0 0,0-2 1 0 0,-1 0 0 0 0,-1 0 0 0 0,0 0 0 0 0,3-9-169 0 0,-8 18 13 0 0,-1 0 0 0 0,0 0 0 0 0,-1 0 0 0 0,1 0 0 0 0,-1 0 0 0 0,0-1-1 0 0,0 1 1 0 0,-1-1 0 0 0,1 0 0 0 0,-1 1 0 0 0,0-1 0 0 0,-1 0 0 0 0,0 0 0 0 0,0 0 0 0 0,0 1 0 0 0,0-1 0 0 0,-1 0 0 0 0,0 0 0 0 0,0 1 0 0 0,-1-1 0 0 0,0 0 0 0 0,1 1 0 0 0,-2 0 0 0 0,1-1 0 0 0,-1 1 0 0 0,0 0 0 0 0,0 0 0 0 0,0 0 0 0 0,-1 1 0 0 0,1-1 0 0 0,-1 1 0 0 0,0 0 0 0 0,-1 0 0 0 0,1 0 0 0 0,-1 0 0 0 0,1 1 0 0 0,-1 0 0 0 0,0 0 0 0 0,-1 0 0 0 0,0 0-14 0 0,-4 1-238 0 0,1 1 0 0 0,0 0-1 0 0,-1 0 1 0 0,1 1-1 0 0,-1 0 1 0 0,1 1-1 0 0,-1 0 1 0 0,1 0-1 0 0,0 1 1 0 0,-1 0-1 0 0,1 1 1 0 0,0 0-1 0 0,0 0 1 0 0,1 1-1 0 0,-1 0 1 0 0,1 1 0 0 0,0-1-1 0 0,-7 7 240 0 0,-35 28-3922 0 0,9 5-3289 0 0,24-23 111 0 0</inkml:trace>
  <inkml:trace contextRef="#ctx0" brushRef="#br0" timeOffset="23075.604">4025 1804 5849 0 0,'0'0'2255'0'0,"0"0"-290"0"0,0 0-62 0 0,0 0-23 0 0,0 0-181 0 0,0 0-345 0 0,0 0-405 0 0,0 0-286 0 0,0 0-172 0 0,0 0-50 0 0,0 0-20 0 0,0 0-29 0 0,-6 33-4 0 0,-16 105-10 0 0,20-23 403 0 0,6-92-655 0 0,12 51-80 0 0,4-1-1 0 0,2-2 0 0 0,4 0 0 0 0,20 38-45 0 0,-38-89-127 0 0,5 3-281 0 0,2 3-964 0 0,-11-11-2582 0 0,-11-11-4785 0 0,4-4 1223 0 0</inkml:trace>
  <inkml:trace contextRef="#ctx0" brushRef="#br0" timeOffset="23260.468">3808 2231 9426 0 0,'0'0'3325'0'0,"0"0"-2213"0"0,0 0-571 0 0,0 0 233 0 0,0 0 158 0 0,0 0 39 0 0,0 0-139 0 0,32-13-214 0 0,100-36-141 0 0,-40 30 74 0 0,177 0-2981 0 0,-236 15 278 0 0,15 1-6278 0 0,-32 3 1883 0 0</inkml:trace>
  <inkml:trace contextRef="#ctx0" brushRef="#br0" timeOffset="23595.62">4811 2164 5641 0 0,'0'0'3126'0'0,"0"0"-1097"0"0,0 0-277 0 0,0 0-54 0 0,0 0-187 0 0,0 0-336 0 0,0 0-323 0 0,0 0-232 0 0,-34 13-175 0 0,-104 37-85 0 0,67-13 299 0 0,70-37-656 0 0,0 0 0 0 0,1 1 0 0 0,-1-1-1 0 0,0 0 1 0 0,0 1 0 0 0,0-1 0 0 0,0 1-1 0 0,1-1 1 0 0,-1 1 0 0 0,0 0 0 0 0,0-1-1 0 0,1 1 1 0 0,-1 0 0 0 0,0-1 0 0 0,1 1 0 0 0,-1 0-1 0 0,1 0 1 0 0,-1-1 0 0 0,1 1 0 0 0,-1 0-1 0 0,1 0 1 0 0,0 0 0 0 0,-1 0 0 0 0,1 0-1 0 0,0 0 1 0 0,0 0 0 0 0,0-1 0 0 0,0 1 0 0 0,0 0-1 0 0,0 0 1 0 0,0 0 0 0 0,0 0 0 0 0,0 0-1 0 0,0 0 1 0 0,0 0 0 0 0,0 0 0 0 0,1 0-1 0 0,-1 0 1 0 0,0 0 0 0 0,1 0 0 0 0,-1-1-1 0 0,1 1 1 0 0,-1 0 0 0 0,1 0 0 0 0,-1 0 0 0 0,1-1-1 0 0,-1 1 1 0 0,1 0 0 0 0,0-1 0 0 0,0 1-1 0 0,-1 0 1 0 0,1-1 0 0 0,0 1 0 0 0,0-1-1 0 0,0 1 1 0 0,-1-1 0 0 0,1 0 0 0 0,0 1 0 0 0,0-1-1 0 0,0 0 1 0 0,0 0 0 0 0,0 1 0 0 0,0-1-1 0 0,0 0 1 0 0,0 0 0 0 0,0 0 0 0 0,0 0-3 0 0,173 41 198 0 0,-169-37-137 0 0,-1-1 1 0 0,1 0-1 0 0,0 1 0 0 0,-1 0 0 0 0,0 0 0 0 0,0 1 0 0 0,0-1 1 0 0,-1 1-1 0 0,1-1 0 0 0,-1 1 0 0 0,0 0 0 0 0,0 1 0 0 0,-1-1 0 0 0,0 0 1 0 0,0 1-1 0 0,0-1 0 0 0,0 1 0 0 0,-1 0 0 0 0,0-1 0 0 0,0 1 0 0 0,-1 0 1 0 0,1 0-1 0 0,-1 0 0 0 0,0-1 0 0 0,-1 1 0 0 0,0 0 0 0 0,0 2-61 0 0,-1 0 97 0 0,0 0-1 0 0,-1 0 1 0 0,1-1-1 0 0,-2 1 0 0 0,1 0 1 0 0,-1-1-1 0 0,0 0 0 0 0,-1 0 1 0 0,1 0-1 0 0,-2-1 1 0 0,1 0-1 0 0,-1 1 0 0 0,1-2 1 0 0,-2 1-1 0 0,1-1 0 0 0,0 0 1 0 0,-6 3-97 0 0,0 3 60 0 0,1-2-158 0 0,1-1-1 0 0,-1 1 0 0 0,0-2 0 0 0,0 1 0 0 0,-1-2 0 0 0,0 1 1 0 0,0-2-1 0 0,-1 1 0 0 0,0-2 0 0 0,-11 3 99 0 0,-2-16-4042 0 0,19-9-4690 0 0,6 13 5581 0 0,-1-3-3538 0 0</inkml:trace>
  <inkml:trace contextRef="#ctx0" brushRef="#br0" timeOffset="24596.118">5914 2787 6337 0 0,'0'0'949'0'0,"0"0"-451"0"0,0 0 164 0 0,0 0 510 0 0,0 0 380 0 0,0 0 102 0 0,0 0-291 0 0,0 0-424 0 0,24-37-275 0 0,80-114-112 0 0,-8 40 366 0 0,-50 61-460 0 0,11-12 223 0 0,2 3 0 0 0,62-48-681 0 0,-76 83 265 0 0,-43 48 136 0 0,-67 254 996 0 0,67-276-1376 0 0,0 0 1 0 0,0 0-1 0 0,0 0 0 0 0,0-1 0 0 0,1 1 1 0 0,-1-1-1 0 0,0 1 0 0 0,1-1 1 0 0,-1 0-1 0 0,1 0 0 0 0,0 0 0 0 0,-1 0 1 0 0,1 0-1 0 0,0 0 0 0 0,-1-1 0 0 0,1 1 1 0 0,0-1-1 0 0,0 0 0 0 0,-1 0 0 0 0,1 0 1 0 0,0 0-1 0 0,0-1 0 0 0,-1 1 0 0 0,1-1 1 0 0,0 1-1 0 0,0-1 0 0 0,-1 0 0 0 0,1 0 1 0 0,-1 0-1 0 0,1 0 0 0 0,-1-1 0 0 0,1 1 1 0 0,-1-1-22 0 0,20-9 112 0 0,-1-2 0 0 0,0 0 0 0 0,-1-1 0 0 0,0-2 0 0 0,-1 1 0 0 0,9-12-112 0 0,13-10 111 0 0,170-136 146 0 0,-203 237-122 0 0,-21 133-46 0 0,13-194-123 0 0,1 0 1 0 0,0 1-1 0 0,1-1 1 0 0,-1 0-1 0 0,0 0 1 0 0,1 0-1 0 0,0 0 1 0 0,-1 0-1 0 0,1-1 1 0 0,0 1-1 0 0,1 0 0 0 0,-1-1 1 0 0,0 0-1 0 0,1 1 1 0 0,-1-1-1 0 0,1 0 1 0 0,0 0-1 0 0,0-1 1 0 0,0 1-1 0 0,0 0 1 0 0,0-1-1 0 0,0 0 1 0 0,0 0-1 0 0,0 0 0 0 0,1 0 1 0 0,-1 0-1 0 0,0-1 1 0 0,1 1-1 0 0,-1-1 1 0 0,0 0-1 0 0,1 0 1 0 0,0 0 33 0 0,58-4-3447 0 0,-12-9-5433 0 0,-39 7 3728 0 0,0 2 595 0 0</inkml:trace>
  <inkml:trace contextRef="#ctx0" brushRef="#br0" timeOffset="24894.322">7195 2518 136 0 0,'0'0'1410'0'0,"0"0"30"0"0,0 0 275 0 0,0 0 271 0 0,0 0 41 0 0,0 0-160 0 0,0 0-215 0 0,0 0-182 0 0,36 2-103 0 0,111 6-131 0 0,-142-8-1141 0 0,0 1-1 0 0,-1-1 1 0 0,1 0-1 0 0,0 0 0 0 0,-1 0 1 0 0,1-1-1 0 0,0 0 1 0 0,0 0-1 0 0,-1 0 1 0 0,1 0-1 0 0,-1-1 1 0 0,1 0-1 0 0,-1 0 1 0 0,0 0-1 0 0,0 0 1 0 0,0-1-1 0 0,1 0-94 0 0,7-6 333 0 0,1 3-178 0 0,0-1 0 0 0,-1 0 0 0 0,-1-1-1 0 0,1-1 1 0 0,-1 0 0 0 0,0 0 0 0 0,-1-1-1 0 0,0 0 1 0 0,-1-1 0 0 0,0 0 0 0 0,-1-1 0 0 0,0 0-1 0 0,-1 0 1 0 0,0-1 0 0 0,-1 1 0 0 0,0-1-1 0 0,-1-1 1 0 0,2-7-155 0 0,-7 19-19 0 0,1-1 0 0 0,-1 0 0 0 0,0 1-1 0 0,0-1 1 0 0,0 1 0 0 0,-1-1 0 0 0,1 0 0 0 0,0 1-1 0 0,-1-1 1 0 0,0 1 0 0 0,1-1 0 0 0,-1 1 0 0 0,0 0-1 0 0,-1-1 1 0 0,1 1 0 0 0,0 0 0 0 0,-1-1 0 0 0,1 1-1 0 0,-1 0 1 0 0,1 0 0 0 0,-1 0 0 0 0,0 1 0 0 0,0-1-1 0 0,0 0 1 0 0,0 1 0 0 0,0-1 0 0 0,0 1 0 0 0,-1 0-1 0 0,1-1 1 0 0,0 1 0 0 0,-1 0 0 0 0,1 0 0 0 0,-1 1-1 0 0,1-1 1 0 0,-1 0 0 0 0,1 1 0 0 0,-1 0 0 0 0,-1-1 19 0 0,-5 0-126 0 0,0 1 1 0 0,0 0 0 0 0,0 0 0 0 0,-1 0-1 0 0,1 1 1 0 0,0 0 0 0 0,1 1 0 0 0,-1 0 0 0 0,0 1-1 0 0,-6 2 126 0 0,-4 5-25 0 0,1 0 0 0 0,0 2 0 0 0,0 0 0 0 0,1 1 0 0 0,1 1-1 0 0,1 0 1 0 0,-1 1 0 0 0,2 1 0 0 0,0 0 0 0 0,2 1 0 0 0,-1 0-1 0 0,2 1 1 0 0,0 1 0 0 0,2 0 0 0 0,-5 9 25 0 0,11-21-24 0 0,-1 0 0 0 0,1 0 0 0 0,1 0 1 0 0,-1 0-1 0 0,1 0 0 0 0,0 0 0 0 0,1 1 0 0 0,-1-1 0 0 0,2 1 1 0 0,-1-1-1 0 0,1 1 0 0 0,0-1 0 0 0,0 1 0 0 0,1-1 0 0 0,0 1 1 0 0,1-1-1 0 0,0 0 0 0 0,0 1 0 0 0,0-1 0 0 0,1 0 0 0 0,0 0 1 0 0,0-1-1 0 0,1 1 0 0 0,-1 0 0 0 0,2-1 0 0 0,-1 0 0 0 0,1 0 0 0 0,0 0 1 0 0,0-1-1 0 0,0 0 0 0 0,1 0 0 0 0,3 2 24 0 0,6-1-79 0 0,0 0 0 0 0,1-1 0 0 0,0-1 0 0 0,0 0 0 0 0,1-2 0 0 0,-1 1 0 0 0,0-2-1 0 0,1 0 1 0 0,-1-2 0 0 0,1 1 0 0 0,-1-2 0 0 0,1 0 0 0 0,5-2 79 0 0,124-52-4313 0 0,-58 3-6583 0 0,-67 38 9224 0 0</inkml:trace>
  <inkml:trace contextRef="#ctx0" brushRef="#br0" timeOffset="25152.81">8299 1682 18332 0 0,'0'0'397'0'0,"0"0"-179"0"0,0 0 80 0 0,0 0 220 0 0,0 0 174 0 0,-4 36 62 0 0,-16 116-68 0 0,13 81 777 0 0,-1 152-1151 0 0,31-275-2719 0 0,-20-104 1433 0 0,-1-1-2432 0 0,-2 0-8395 0 0,0-5 6719 0 0</inkml:trace>
  <inkml:trace contextRef="#ctx0" brushRef="#br0" timeOffset="25394.692">7852 2341 7426 0 0,'0'0'2280'0'0,"0"0"-1516"0"0,0 0-252 0 0,0 0 259 0 0,0 0 163 0 0,0 0-47 0 0,37-15-158 0 0,119-48-162 0 0,3 15 656 0 0,114-50 321 0 0,-251 89-1929 0 0,0-2 0 0 0,-1 0 0 0 0,0-1 1 0 0,-1-2-1 0 0,0 0 0 0 0,-1 0 0 0 0,3-6 385 0 0,22-28-4962 0 0,-10-8-3764 0 0,-28 44 7471 0 0</inkml:trace>
  <inkml:trace contextRef="#ctx0" brushRef="#br0" timeOffset="25680.729">8782 1767 0 0 0,'0'0'717'0'0,"0"0"993"0"0,0 0 433 0 0,0 0 124 0 0,0 0-82 0 0,0 0-182 0 0,-7 34-267 0 0,-21 111-254 0 0,-57 268 3656 0 0,73-259-4029 0 0,12-152-1098 0 0,0 1 0 0 0,0 0 0 0 0,0-1 0 0 0,1 1 0 0 0,-1-1 1 0 0,1 0-1 0 0,0 1 0 0 0,-1-1 0 0 0,1 1 0 0 0,0-1 0 0 0,1 0 0 0 0,-1 0 1 0 0,0 0-1 0 0,1 1 0 0 0,-1-1 0 0 0,1 0 0 0 0,0-1 0 0 0,-1 1 0 0 0,1 0 1 0 0,0 0-1 0 0,0-1 0 0 0,0 1 0 0 0,0-1 0 0 0,1 0 0 0 0,-1 0 1 0 0,0 0-1 0 0,0 0 0 0 0,1 0 0 0 0,-1 0 0 0 0,1 0 0 0 0,-1-1 0 0 0,1 1 1 0 0,-1-1-1 0 0,2 0-11 0 0,86-14 277 0 0,-39-8-197 0 0,-2-1-1 0 0,-1-2 1 0 0,-1-3 0 0 0,-1-2-80 0 0,-30 19-4 0 0,55-23 109 0 0,-61 90 303 0 0,-7 42-683 0 0,-3-96 155 0 0,1 0-1 0 0,0-1 1 0 0,-1 1-1 0 0,1-1 0 0 0,0 1 1 0 0,0-1-1 0 0,0 1 1 0 0,0-1-1 0 0,1 0 1 0 0,-1 0-1 0 0,0 1 0 0 0,0-1 1 0 0,1 0-1 0 0,-1 0 1 0 0,1 0-1 0 0,-1 0 1 0 0,1 0-1 0 0,-1-1 0 0 0,1 1 1 0 0,0 0-1 0 0,-1-1 1 0 0,1 1-1 0 0,0-1 1 0 0,0 0-1 0 0,-1 0 0 0 0,1 1 1 0 0,0-1-1 0 0,0 0 1 0 0,-1 0-1 0 0,1 0 1 0 0,0-1 120 0 0,18-1-4290 0 0,-5-2-3286 0 0,-8 2 1480 0 0</inkml:trace>
  <inkml:trace contextRef="#ctx0" brushRef="#br0" timeOffset="25944.624">9520 2256 3569 0 0,'0'0'2316'0'0,"0"0"-939"0"0,0 0-187 0 0,0 0 153 0 0,0 0 22 0 0,0 0-261 0 0,0 0-368 0 0,0 0-301 0 0,-31 34-196 0 0,-94 104-117 0 0,74-60-73 0 0,47-63-51 0 0,-11 70-176 0 0,15-82 194 0 0,0-1 1 0 0,0 1 0 0 0,0-1-1 0 0,1 1 1 0 0,-1-1-1 0 0,1 0 1 0 0,-1 1 0 0 0,1-1-1 0 0,0 0 1 0 0,0 1 0 0 0,0-1-1 0 0,0 0 1 0 0,1 0-1 0 0,-1 0 1 0 0,0 0 0 0 0,1 0-1 0 0,0 0 1 0 0,-1 0-1 0 0,1 0 1 0 0,0-1 0 0 0,0 1-1 0 0,0-1 1 0 0,0 1-1 0 0,0-1 1 0 0,0 0 0 0 0,0 0-1 0 0,1 0 1 0 0,-1 0 0 0 0,0 0-1 0 0,1 0 1 0 0,-1-1-1 0 0,1 1-16 0 0,11-1 357 0 0,-1-1 0 0 0,0-1 0 0 0,1 0 0 0 0,-1 0 0 0 0,0-1 0 0 0,-1-1 0 0 0,1-1-1 0 0,0 1 1 0 0,-1-2 0 0 0,0 0 0 0 0,-1 0 0 0 0,1-1 0 0 0,-1-1 0 0 0,0 1 0 0 0,-1-2 0 0 0,0 0-1 0 0,0 0 1 0 0,-1-1 0 0 0,0 0 0 0 0,-1 0 0 0 0,0-1 0 0 0,-1 0 0 0 0,5-9-357 0 0,-6 12 42 0 0,-1-1 1 0 0,0 1-1 0 0,-1-1 1 0 0,0 0-1 0 0,0-1 1 0 0,-1 1-1 0 0,0-1 1 0 0,0 1 0 0 0,-1-1-1 0 0,-1 0 1 0 0,1 0-1 0 0,-2 0 1 0 0,1 0-1 0 0,-1 0 1 0 0,-1 0-1 0 0,0 0 1 0 0,0 0-1 0 0,-2-3-42 0 0,2 10-114 0 0,0-1-1 0 0,-1 1 1 0 0,1 0-1 0 0,-1 0 0 0 0,0 0 1 0 0,0 0-1 0 0,0 0 1 0 0,0 0-1 0 0,0 1 1 0 0,0-1-1 0 0,-1 1 1 0 0,0-1-1 0 0,1 1 0 0 0,-1 0 1 0 0,0 0-1 0 0,0 0 1 0 0,0 0-1 0 0,0 1 1 0 0,0-1-1 0 0,-3 0 115 0 0,-19-2-3808 0 0,0 7-3468 0 0,16 3-2367 0 0</inkml:trace>
  <inkml:trace contextRef="#ctx0" brushRef="#br0" timeOffset="26424.93">9781 2404 9594 0 0,'0'0'1867'0'0,"0"0"-496"0"0,0 0-95 0 0,0 0-10 0 0,0 0-244 0 0,0 0-252 0 0,0 0-215 0 0,0 0-157 0 0,0 0-108 0 0,0 0-134 0 0,0 0-96 0 0,0 0-58 0 0,0 0-22 0 0,-5 33-26 0 0,-16 102-8 0 0,19-67-41 0 0,25-47 35 0 0,-15-17 67 0 0,1-1 183 0 0,0-1 1 0 0,1-1 0 0 0,-1 1 0 0 0,1-1 0 0 0,0-1-1 0 0,-1 0 1 0 0,1 0 0 0 0,-1-1 0 0 0,1 0-1 0 0,-1-1 1 0 0,1 0 0 0 0,-1-1 0 0 0,0 0 0 0 0,0 0-1 0 0,0 0 1 0 0,0-2 0 0 0,0 1 0 0 0,-1-1-1 0 0,0 0 1 0 0,0 0 0 0 0,0-1 0 0 0,5-6-191 0 0,0 4 209 0 0,5-3-57 0 0,0-1 1 0 0,-1-1 0 0 0,-1 0-1 0 0,0-1 1 0 0,0-1-1 0 0,-2-1 1 0 0,0 0-1 0 0,0-1 1 0 0,-2 0 0 0 0,0-1-1 0 0,-1 0 1 0 0,-1-1-1 0 0,-1 0 1 0 0,0-1-1 0 0,-2 0 1 0 0,0 0-1 0 0,-1-1 1 0 0,-1 1 0 0 0,-1-1-1 0 0,-1-3-152 0 0,-2 4-164 0 0,-1 0-1 0 0,-1 1 1 0 0,0-1 0 0 0,-2 1-1 0 0,0 0 1 0 0,-1-1-1 0 0,-2 2 1 0 0,1-1 0 0 0,-2 0-1 0 0,-1 1 1 0 0,0 0 0 0 0,-1 1-1 0 0,-1 0 1 0 0,0 1-1 0 0,-2-1 1 0 0,1 2 0 0 0,-2 0-1 0 0,0 0 1 0 0,-6-3 164 0 0,14 13-55 0 0,-1-1-1 0 0,0 1 1 0 0,0 0 0 0 0,0 0-1 0 0,-1 1 1 0 0,1-1 0 0 0,-1 1-1 0 0,0 1 1 0 0,0 0 0 0 0,-1 0 0 0 0,1 0-1 0 0,-1 1 1 0 0,0 0 0 0 0,1 0-1 0 0,-1 1 1 0 0,0 0 0 0 0,0 0 0 0 0,0 1-1 0 0,0 0 1 0 0,0 1 0 0 0,1-1-1 0 0,-1 1 1 0 0,0 1 0 0 0,0 0-1 0 0,1 0 1 0 0,-1 0 0 0 0,1 1 0 0 0,-1 0-1 0 0,1 1 1 0 0,0-1 0 0 0,1 1-1 0 0,-1 1 1 0 0,0-1 0 0 0,1 1-1 0 0,0 0 1 0 0,0 1 0 0 0,1-1 0 0 0,0 1-1 0 0,0 0 1 0 0,0 1 0 0 0,0 1 55 0 0,-2 8 54 0 0,1 0 1 0 0,1 0-1 0 0,0 1 1 0 0,1 0 0 0 0,1 0-1 0 0,1 0 1 0 0,0 0-1 0 0,1 0 1 0 0,1 0 0 0 0,1 0-1 0 0,0 1 1 0 0,1-1-1 0 0,1 0 1 0 0,1 0-1 0 0,0-1 1 0 0,1 1 0 0 0,1-1-1 0 0,0 0 1 0 0,1 0-1 0 0,1-1 1 0 0,1 0 0 0 0,0 0-1 0 0,1-1 1 0 0,0 0-1 0 0,1-1 1 0 0,1 0-1 0 0,0-1 1 0 0,4 3-55 0 0,5 7 129 0 0,2-1 0 0 0,0 0 0 0 0,1-2 0 0 0,1-1 0 0 0,0 0 0 0 0,2-2 0 0 0,0-2 0 0 0,0 0 0 0 0,1-2 0 0 0,1 0 0 0 0,7 0-129 0 0,-20-8-633 0 0,129 24 1286 0 0,-97-32-5183 0 0,-5-13-6441 0 0,-32 9 3079 0 0</inkml:trace>
  <inkml:trace contextRef="#ctx0" brushRef="#br0" timeOffset="26678.544">10610 2374 16131 0 0,'0'0'1230'0'0,"0"0"-758"0"0,0 0-64 0 0,0 0 224 0 0,0 0 125 0 0,0 0-41 0 0,0 0-182 0 0,0 0-203 0 0,0 0-149 0 0,0 0-82 0 0,0 0-62 0 0,0 0-88 0 0,8 32-108 0 0,25 96-247 0 0,-20-93-475 0 0,1-35-3774 0 0,-8 0-2991 0 0,-1 0-94 0 0</inkml:trace>
  <inkml:trace contextRef="#ctx0" brushRef="#br0" timeOffset="26838.485">10562 2021 15251 0 0,'0'0'3833'0'0,"0"0"-3417"0"0,0 0-344 0 0,0 0-128 0 0,0 0-184 0 0,0 0-96 0 0,0 0-144 0 0,0 0-248 0 0,0 0-592 0 0,0 0-1537 0 0,0 0-2344 0 0,0 0-3153 0 0</inkml:trace>
  <inkml:trace contextRef="#ctx0" brushRef="#br0" timeOffset="27012.591">11412 2128 9770 0 0,'0'0'2653'0'0,"0"0"-41"0"0,0 0 69 0 0,0 0-363 0 0,0 0-638 0 0,0 0-633 0 0,0 0-503 0 0,0 0-229 0 0,0 0-143 0 0,0 0-84 0 0,0 0-36 0 0,0 0-12 0 0,-35 16-16 0 0,-110 52-36 0 0,138-65 8 0 0,-1 1 0 0 0,1-1-1 0 0,0 1 1 0 0,1 0 0 0 0,-1 1 0 0 0,1 0 0 0 0,0 0 0 0 0,0 0 0 0 0,0 1 0 0 0,1-1 0 0 0,-1 1-1 0 0,1 1 5 0 0,-6 8-24 0 0,-2 0-14 0 0,1 0-1 0 0,1 0 0 0 0,0 1 1 0 0,2 1-1 0 0,0 0 0 0 0,0 0 1 0 0,-3 12 38 0 0,10-24-27 0 0,1 0 1 0 0,-1 0 0 0 0,1 0 0 0 0,0 0 0 0 0,0 0 0 0 0,1 0 0 0 0,-1 0-1 0 0,1 0 1 0 0,0 0 0 0 0,1 0 0 0 0,-1 1 0 0 0,1-1 0 0 0,0 0 0 0 0,0 0 0 0 0,1 0-1 0 0,0-1 1 0 0,-1 1 0 0 0,1 0 0 0 0,1-1 0 0 0,-1 1 0 0 0,1-1 0 0 0,0 1-1 0 0,0-1 1 0 0,0 0 0 0 0,0 0 0 0 0,1-1 0 0 0,0 1 0 0 0,-1-1 0 0 0,1 0 0 0 0,2 1 26 0 0,4 3-45 0 0,0-1 1 0 0,0-1 0 0 0,1 0-1 0 0,0 0 1 0 0,0-1 0 0 0,0-1-1 0 0,0 0 1 0 0,0 0-1 0 0,1-1 1 0 0,-1 0 0 0 0,1-1-1 0 0,0-1 1 0 0,-1 0 0 0 0,1 0-1 0 0,-1-1 1 0 0,1-1 0 0 0,5-1 44 0 0,88-27-2632 0 0,-10-16-5356 0 0,-45 11-1255 0 0,-33 26 7004 0 0</inkml:trace>
  <inkml:trace contextRef="#ctx0" brushRef="#br0" timeOffset="27802.618">11878 2194 8994 0 0,'0'0'2188'0'0,"0"0"-661"0"0,0 0-184 0 0,0 0-9 0 0,0 0-59 0 0,0 0-156 0 0,0 0-291 0 0,0 0-263 0 0,0 0-196 0 0,-33 32-161 0 0,-103 101-63 0 0,63-41 23 0 0,68-84-168 0 0,0 0-1 0 0,1 1 1 0 0,0 0 0 0 0,0 0 0 0 0,1 0 0 0 0,0 0-1 0 0,1 0 1 0 0,0 0 0 0 0,0 1 0 0 0,1-1-1 0 0,0 6 1 0 0,1-13 14 0 0,1 0-1 0 0,-1 0 1 0 0,1 0 0 0 0,-1-1-1 0 0,1 1 1 0 0,0 0-1 0 0,0-1 1 0 0,-1 1 0 0 0,1 0-1 0 0,0-1 1 0 0,0 1-1 0 0,1-1 1 0 0,-1 1-1 0 0,0-1 1 0 0,0 0 0 0 0,1 0-1 0 0,-1 1 1 0 0,1-1-1 0 0,-1 0 1 0 0,1 0-1 0 0,-1-1 1 0 0,1 1 0 0 0,0 0-1 0 0,-1 0 1 0 0,1-1-1 0 0,0 1 1 0 0,0-1 0 0 0,0 1-1 0 0,-1-1 1 0 0,1 0-1 0 0,0 0 1 0 0,0 0-1 0 0,0 0 1 0 0,0 0-14 0 0,64-3 1037 0 0,-41-5-859 0 0,-1-1 0 0 0,0-1-1 0 0,-1-1 1 0 0,0-1 0 0 0,-1-1 0 0 0,0-1-1 0 0,-1-1 1 0 0,7-6-178 0 0,143-104 237 0 0,-170 123-239 0 0,1 1 0 0 0,-1 0 0 0 0,1 1 0 0 0,-1-1 0 0 0,1 0 1 0 0,-1 0-1 0 0,1 1 0 0 0,-1-1 0 0 0,1 1 0 0 0,0-1 0 0 0,-1 1 0 0 0,1-1 0 0 0,0 1 0 0 0,-1 0 0 0 0,1 0 0 0 0,0 0 0 0 0,-1 0 0 0 0,1 0 0 0 0,0 1 0 0 0,-1-1 0 0 0,1 0 0 0 0,0 1 0 0 0,-1-1 0 0 0,1 1 0 0 0,0-1 0 0 0,-1 1 0 0 0,1 0 0 0 0,-1 0 0 0 0,0 0 0 0 0,1 0 1 0 0,-1 0-1 0 0,0 0 0 0 0,1 0 0 0 0,-1 0 0 0 0,0 1 0 0 0,0-1 0 0 0,0 0 0 0 0,0 1 0 0 0,0-1 0 0 0,0 1 0 0 0,0-1 0 0 0,-1 1 0 0 0,1-1 0 0 0,0 1 0 0 0,-1-1 0 0 0,0 1 0 0 0,1 0 0 0 0,-1-1 0 0 0,0 1 0 0 0,0 0 0 0 0,1 1 2 0 0,2 26 1 0 0,-4-23-3 0 0,1 1 0 0 0,0 0 0 0 0,0-1 0 0 0,1 1 0 0 0,0 0-1 0 0,0-1 1 0 0,0 1 0 0 0,1-1 0 0 0,0 0 0 0 0,0 1-1 0 0,1-1 1 0 0,-1 0 0 0 0,1 0 0 0 0,1 0 0 0 0,-1-1-1 0 0,1 1 1 0 0,0-1 0 0 0,0 0 0 0 0,1 0 0 0 0,-1 0 0 0 0,1-1-1 0 0,0 0 1 0 0,1 1 0 0 0,-1-2 0 0 0,1 1 0 0 0,-1-1-1 0 0,1 0 1 0 0,2 1 2 0 0,12 0 52 0 0,-1 0 0 0 0,1-2 0 0 0,0 0 0 0 0,-1-1-1 0 0,1-1 1 0 0,0-1 0 0 0,0-1 0 0 0,-1-1 0 0 0,1 0-1 0 0,-1-2 1 0 0,0 0 0 0 0,0-1 0 0 0,0-1 0 0 0,13-7-52 0 0,-10 3 109 0 0,0-1 1 0 0,-1-1 0 0 0,0-1 0 0 0,-1 0-1 0 0,0-2 1 0 0,-1 0 0 0 0,-1-1 0 0 0,-1-1-1 0 0,-1-1 1 0 0,0 0 0 0 0,0-3-110 0 0,1-5-34 0 0,-2 1 0 0 0,0-2 0 0 0,-2 0 0 0 0,-1-1 0 0 0,-2 0 0 0 0,0-1 0 0 0,-2 1 0 0 0,-1-2 0 0 0,-2 1 0 0 0,-1-1 0 0 0,-1 0 0 0 0,-2-27 34 0 0,0 55-35 0 0,-1 0 0 0 0,1 0 0 0 0,-1 0 1 0 0,0 0-1 0 0,0 0 0 0 0,0 0 0 0 0,0 0 0 0 0,-1 0 1 0 0,1 0-1 0 0,-1 0 0 0 0,0 0 0 0 0,1 0 1 0 0,-2 0-1 0 0,1 0 0 0 0,0 0 0 0 0,0 1 1 0 0,-1-1-1 0 0,0 1 0 0 0,1-1 0 0 0,-1 1 1 0 0,0-1-1 0 0,0 1 0 0 0,0 0 0 0 0,-1 0 0 0 0,1 0 1 0 0,0 0-1 0 0,-1 0 0 0 0,0 0 0 0 0,1 1 1 0 0,-1 0-1 0 0,0-1 0 0 0,0 1 0 0 0,1 0 1 0 0,-1 0-1 0 0,0 0 0 0 0,0 1 0 0 0,0-1 1 0 0,0 1-1 0 0,0-1 0 0 0,-1 1 0 0 0,1 0 0 0 0,0 0 1 0 0,0 1-1 0 0,-2-1 35 0 0,-3 3-107 0 0,0-1 1 0 0,0 1-1 0 0,0 1 0 0 0,0-1 1 0 0,1 1-1 0 0,0 1 0 0 0,0-1 1 0 0,0 1-1 0 0,0 1 1 0 0,0-1-1 0 0,1 1 0 0 0,0 0 1 0 0,1 0-1 0 0,-1 2 107 0 0,-2 0-77 0 0,-14 16-114 0 0,1 0 1 0 0,2 2-1 0 0,0 0 0 0 0,2 2 0 0 0,1 0 0 0 0,1 0 0 0 0,2 1 0 0 0,0 1 1 0 0,1 6 190 0 0,8-28-77 0 0,1 0 0 0 0,0 0 1 0 0,0 0-1 0 0,1 0 0 0 0,0 1 1 0 0,0-1-1 0 0,1 1 0 0 0,0-1 1 0 0,1 1-1 0 0,0-1 0 0 0,0 1 1 0 0,1 0-1 0 0,0-1 0 0 0,1 1 1 0 0,-1-1-1 0 0,2 0 0 0 0,-1 1 1 0 0,1-1-1 0 0,0 0 0 0 0,1-1 1 0 0,0 1-1 0 0,0 0 0 0 0,1-1 1 0 0,0 0-1 0 0,0 0 0 0 0,1-1 1 0 0,-1 1-1 0 0,1-1 0 0 0,1 0 1 0 0,-1-1-1 0 0,6 4 77 0 0,5-2 280 0 0,1 0 0 0 0,0-2 0 0 0,1 0 0 0 0,-1 0 0 0 0,1-2 0 0 0,0-1 0 0 0,0 0 0 0 0,0-1 0 0 0,0-1 0 0 0,0-1 0 0 0,11-2-280 0 0,-14 3 231 0 0,30-5 166 0 0,0-3-1 0 0,0-1 0 0 0,-1-2 0 0 0,0-2 0 0 0,-1-2 0 0 0,-1-2 0 0 0,0-2 0 0 0,-2-2 0 0 0,0-1 0 0 0,22-18-396 0 0,-37 24-19 0 0,-1 0 1 0 0,-1-2-1 0 0,-1-1 0 0 0,-1-1 0 0 0,0-1 0 0 0,-1-1 1 0 0,-2 0-1 0 0,0-2 0 0 0,-2 0 0 0 0,0-1 0 0 0,-2-1 1 0 0,-1 0-1 0 0,0-1 0 0 0,-3-1 0 0 0,0 1 0 0 0,-1-2 1 0 0,-2 0-1 0 0,-1 0 0 0 0,-2 0 0 0 0,0-1 1 0 0,0-25 18 0 0,-5 53-23 0 0,1 0 1 0 0,-1 0 0 0 0,0 1 0 0 0,1-1 0 0 0,-1 0 0 0 0,0 0 0 0 0,0 0 0 0 0,0 0 0 0 0,-1 0 0 0 0,1 1 0 0 0,0-1-1 0 0,-1 0 1 0 0,1 0 0 0 0,-1 0 0 0 0,1 0 0 0 0,-1 1 0 0 0,0-1 0 0 0,0 0 0 0 0,0 1 0 0 0,0-1 0 0 0,0 1 0 0 0,0-1 0 0 0,0 1-1 0 0,0-1 1 0 0,-1 1 0 0 0,1 0 0 0 0,0 0 0 0 0,-1-1 0 0 0,0 1 0 0 0,1 0 0 0 0,-1 0 0 0 0,1 0 0 0 0,-1 1 0 0 0,0-1 0 0 0,0 0-1 0 0,1 1 1 0 0,-1-1 0 0 0,0 1 0 0 0,0 0 0 0 0,0-1 0 0 0,0 1 0 0 0,0 0 0 0 0,1 0 0 0 0,-1 0 0 0 0,0 0 0 0 0,0 1 0 0 0,0-1-1 0 0,0 0 1 0 0,0 1 0 0 0,-1 0 22 0 0,-11 7-85 0 0,0 0-1 0 0,0 1 1 0 0,0 0-1 0 0,1 1 1 0 0,1 1 0 0 0,0 0-1 0 0,0 0 1 0 0,1 1-1 0 0,0 1 1 0 0,2 0-1 0 0,-1 1 1 0 0,0 2 85 0 0,-11 13-44 0 0,3 1 1 0 0,0 0 0 0 0,2 1 0 0 0,1 1 0 0 0,2 0-1 0 0,1 1 1 0 0,1 1 0 0 0,2 0 0 0 0,1 0-1 0 0,2 1 1 0 0,2-1 0 0 0,-1 34 43 0 0,5-59-54 0 0,-1 1-1 0 0,1-1 1 0 0,1 0 0 0 0,0 0 0 0 0,0 0-1 0 0,1 0 1 0 0,0 0 0 0 0,1 0-1 0 0,-1 0 1 0 0,2 0 0 0 0,-1-1 0 0 0,1 0-1 0 0,1 0 1 0 0,-1 0 0 0 0,1 0 0 0 0,1-1-1 0 0,0 1 1 0 0,0-1 0 0 0,0-1-1 0 0,0 1 1 0 0,1-1 0 0 0,0 0 0 0 0,1-1-1 0 0,-1 0 1 0 0,1 0 0 0 0,0 0 0 0 0,0-1-1 0 0,1 0 1 0 0,-1-1 0 0 0,1 0-1 0 0,0 0 1 0 0,0-1 0 0 0,4 1 54 0 0,66-16-6652 0 0,-31-11-4445 0 0,-32 13 9019 0 0</inkml:trace>
  <inkml:trace contextRef="#ctx0" brushRef="#br0" timeOffset="28283.911">13892 2227 2112 0 0,'0'0'2824'0'0,"0"0"-1132"0"0,0 0-381 0 0,0 0 157 0 0,0 0 150 0 0,0 0-62 0 0,0 0-267 0 0,0 0-274 0 0,-12 32-218 0 0,-34 101-118 0 0,38-81 302 0 0,11-49-742 0 0,3 1-18 0 0,0 0 0 0 0,-1 0 0 0 0,1-1 0 0 0,1 0 0 0 0,-1 0 0 0 0,0-1 0 0 0,1 1 0 0 0,-1-1 0 0 0,1-1 0 0 0,0 1 0 0 0,0-1 0 0 0,0-1-1 0 0,-1 1 1 0 0,1-1 0 0 0,0 0 0 0 0,0-1 0 0 0,0 1 0 0 0,0-1 0 0 0,0-1 0 0 0,-1 1 0 0 0,1-1 0 0 0,-1 0 0 0 0,1-1 0 0 0,-1 0 0 0 0,6-3-221 0 0,25-11 291 0 0,-1-2-1 0 0,-1-2 1 0 0,-1-1-1 0 0,20-17-290 0 0,86-52 682 0 0,-41 64-490 0 0,-95 29-193 0 0,-2 1 0 0 0,1-1 0 0 0,0 1 0 0 0,0-1 0 0 0,-1 1 0 0 0,1 0 0 0 0,-1 0-1 0 0,0 0 1 0 0,0 0 0 0 0,0 0 0 0 0,0 0 0 0 0,-1 1 0 0 0,1-1 0 0 0,-1 1 0 0 0,0-1-1 0 0,0 1 1 0 0,0-1 0 0 0,-1 1 0 0 0,1 0 0 0 0,-1-1 0 0 0,0 1 0 0 0,1 0 1 0 0,0 2 7 0 0,8 190 148 0 0,-10-129-150 0 0,2-6-29 0 0,0-27 19 0 0,0-1 0 0 0,-2 0 0 0 0,-2 0 0 0 0,-1 1-1 0 0,-2-2 1 0 0,-2 6 5 0 0,4-30-14 0 0,0 0-1 0 0,-1-1 1 0 0,0 0-1 0 0,0 0 1 0 0,-1 0-1 0 0,0-1 0 0 0,0 0 1 0 0,0 0-1 0 0,-1 0 1 0 0,0-1-1 0 0,0 0 1 0 0,0-1-1 0 0,-1 1 0 0 0,0-1 1 0 0,0-1-1 0 0,0 1 1 0 0,0-1-1 0 0,0-1 0 0 0,0 1 1 0 0,-1-2-1 0 0,0 1 1 0 0,1-1-1 0 0,-1 0 1 0 0,0-1-1 0 0,1 0 0 0 0,-1 0 1 0 0,0-1-1 0 0,-5-1 15 0 0,11 2-7 0 0,0 0 0 0 0,1 0 0 0 0,-1 0 0 0 0,0-1 0 0 0,0 1 0 0 0,1 0 0 0 0,-1-1 0 0 0,0 0 0 0 0,1 0 0 0 0,-1 0 0 0 0,1 0 0 0 0,-1 0 0 0 0,1 0 0 0 0,0-1 0 0 0,-1 1 0 0 0,1-1 1 0 0,0 1-1 0 0,0-1 0 0 0,0 0 0 0 0,0 0 0 0 0,0 0 0 0 0,0 0 0 0 0,1-1 0 0 0,-1 1 0 0 0,1 0 0 0 0,-1-1 0 0 0,1 1 0 0 0,0-1 0 0 0,0 1 0 0 0,0-1 0 0 0,0 1 0 0 0,1-1 0 0 0,-1 0 0 0 0,1 1 0 0 0,-1-1 0 0 0,1 0 0 0 0,0 0 0 0 0,0 1 0 0 0,0-1 0 0 0,0 0 0 0 0,1 0 0 0 0,-1 1 0 0 0,1-1 0 0 0,0 0 0 0 0,0 1 0 0 0,0-1 0 0 0,0 1 0 0 0,0-1 0 0 0,0 1 0 0 0,1-1 7 0 0,6-12-11 0 0,2 1 0 0 0,0 0 1 0 0,0 0-1 0 0,1 1 0 0 0,1 1 0 0 0,0 0 0 0 0,1 0 1 0 0,0 1-1 0 0,1 1 0 0 0,9-6 11 0 0,28-24-13 0 0,-3-1-245 0 0,233-180-1652 0 0,-243 196-177 0 0,1 3 0 0 0,1 1 0 0 0,1 1 0 0 0,10-1 2087 0 0,-18 10-5584 0 0,-10 6-2667 0 0</inkml:trace>
  <inkml:trace contextRef="#ctx0" brushRef="#br0" timeOffset="29258.564">11746 2249 0 0 0,'0'0'787'0'0,"0"0"470"0"0,0 0 173 0 0,0 0 53 0 0,0 0 7 0 0,0 0-106 0 0,0 0-184 0 0,12-1-178 0 0,78-12 1629 0 0,21 9 524 0 0,-99 8-3103 0 0,0 0-1 0 0,0 1 0 0 0,0 0 0 0 0,-1 1 0 0 0,0 0 1 0 0,0 1-1 0 0,0 0 0 0 0,-1 1 0 0 0,0 0 1 0 0,8 9-72 0 0,19 39-1123 0 0,-33-28-8751 0 0,-4-24 4279 0 0</inkml:trace>
</inkml:ink>
</file>

<file path=ppt/ink/ink3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37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678 384 3649 0 0,'0'0'1583'0'0,"0"0"-1051"0"0,0 0-285 0 0,0 0 279 0 0,0 0 404 0 0,0 0 338 0 0,0 0 205 0 0,0 0 3 0 0,0 0-124 0 0,35 2-181 0 0,112 2-209 0 0,-142-4-901 0 0,-1 1 0 0 0,0-1 0 0 0,1 0 0 0 0,-1-1 0 0 0,1 1 0 0 0,-1-1 0 0 0,0 0 0 0 0,0 0 0 0 0,0 0 0 0 0,1 0 1 0 0,-1-1-1 0 0,0 0 0 0 0,0 0 0 0 0,-1 0 0 0 0,1 0 0 0 0,0 0 0 0 0,-1-1 0 0 0,1 0-61 0 0,9-7 229 0 0,6-3-79 0 0,1-1-1 0 0,-2-1 1 0 0,0 0 0 0 0,-1-1-1 0 0,-1-1 1 0 0,0-1 0 0 0,-1-1-1 0 0,-1 0 1 0 0,-1 0 0 0 0,-1-2-1 0 0,0 1 1 0 0,-2-2 0 0 0,6-14-150 0 0,14-56 801 0 0,-27 175-402 0 0,-24 906 633 0 0,17-908-938 0 0,-4-1-1 0 0,-3 0 1 0 0,-3-1-1 0 0,-4 0 1 0 0,-3-1-1 0 0,-4-1 1 0 0,-21 44-94 0 0,46-121-12 0 0,-1 0-1 0 0,1-1 1 0 0,0 1 0 0 0,0 0-1 0 0,-1 0 1 0 0,1 0 0 0 0,0 0-1 0 0,0 0 1 0 0,-1 0-1 0 0,1 0 1 0 0,0 0 0 0 0,-1 0-1 0 0,1 0 1 0 0,0 0 0 0 0,0 0-1 0 0,-1 0 1 0 0,1 0 0 0 0,0 0-1 0 0,-1 0 1 0 0,1 0 0 0 0,0 0-1 0 0,0 0 1 0 0,-1 0 12 0 0,2-13-346 0 0,1-13-1139 0 0,1 0 0 0 0,2 0 0 0 0,1 0 1 0 0,0 0-1 0 0,2 1 0 0 0,8-16 1485 0 0,1-10-5854 0 0,-7 19-83 0 0</inkml:trace>
  <inkml:trace contextRef="#ctx0" brushRef="#br0" timeOffset="283.484">1591 461 15547 0 0,'0'0'495'0'0,"0"0"-171"0"0,-27 34-42 0 0,-87 113 106 0 0,56-77 433 0 0,-2-2 1 0 0,-3-4 0 0 0,-4-1-822 0 0,46-43 137 0 0,-126 103 1001 0 0,178-135-1438 0 0,-2-3 351 0 0,1 1 1 0 0,0 2-1 0 0,0 0 0 0 0,2 2 0 0 0,-1 1 0 0 0,1 2 0 0 0,0 1 0 0 0,1 2 0 0 0,-1 1 0 0 0,28 1-51 0 0,-52 2 52 0 0,0 0 0 0 0,1 1 0 0 0,-1 0 0 0 0,0 1 0 0 0,0 0 0 0 0,0 0 0 0 0,0 1 0 0 0,0-1 0 0 0,-1 2 0 0 0,1-1 0 0 0,-1 1 0 0 0,0 0 0 0 0,0 1 0 0 0,0 0 0 0 0,0 0 0 0 0,-1 0 0 0 0,0 1 0 0 0,0 0 0 0 0,-1 0 0 0 0,1 0 0 0 0,-1 1 0 0 0,-1 0 0 0 0,1 0 0 0 0,-1 0 0 0 0,0 0 0 0 0,-1 1 0 0 0,0 0 0 0 0,0-1 0 0 0,0 1 0 0 0,-1 0 0 0 0,1 7-52 0 0,18 177 551 0 0,-20-189-625 0 0,-1 0-1 0 0,1 1 1 0 0,0-1 0 0 0,0 0-1 0 0,1 0 1 0 0,-1 0-1 0 0,1 0 1 0 0,-1 0-1 0 0,1-1 1 0 0,0 1 0 0 0,0 0-1 0 0,0-1 1 0 0,0 1-1 0 0,1-1 1 0 0,-1 0-1 0 0,1 0 1 0 0,-1 0-1 0 0,1 0 1 0 0,0 0 0 0 0,0 0-1 0 0,0-1 1 0 0,0 1-1 0 0,0-1 1 0 0,0 0 74 0 0,24 3-4245 0 0,2-9-4503 0 0,-20 1 377 0 0</inkml:trace>
  <inkml:trace contextRef="#ctx0" brushRef="#br0" timeOffset="753.913">2059 1256 18548 0 0,'0'0'363'0'0,"0"0"-243"0"0,0 0-140 0 0,0 0 122 0 0,0 0 152 0 0,0 0 46 0 0,0 0 20 0 0,0 33-43 0 0,0 105-69 0 0,10-6-588 0 0,-4-100-1926 0 0,-6-29 1308 0 0,0-3-2622 0 0,0 1-4526 0 0,0-1 3124 0 0</inkml:trace>
  <inkml:trace contextRef="#ctx0" brushRef="#br0" timeOffset="997.101">1937 756 14083 0 0,'0'0'1392'0'0,"0"0"-407"0"0,0 0-481 0 0,0 0-176 0 0,0 0 8 0 0,0 0-96 0 0,0 0-272 0 0,0 0-136 0 0,0 0-96 0 0,0 0-48 0 0,0 0-72 0 0,0 0-441 0 0,0 0-1615 0 0,18 117-2753 0 0,-16-94-3057 0 0</inkml:trace>
  <inkml:trace contextRef="#ctx0" brushRef="#br0" timeOffset="1256.686">2202 1547 14147 0 0,'0'0'3281'0'0,"0"0"-2049"0"0,0 0-736 0 0,0 0 16 0 0,0 0 87 0 0,0 0 32 0 0,0 0-56 0 0,0 0-105 0 0,0 0-79 0 0,8-34-52 0 0,27-107-64 0 0,12 7 231 0 0,-42 122-486 0 0,-2 5-25 0 0,-1-1-1 0 0,1 1 1 0 0,0 0 0 0 0,1 0-1 0 0,-1 0 1 0 0,2 1 0 0 0,-1-1 0 0 0,1 1-1 0 0,-1 0 1 0 0,2 0 0 0 0,-1 1-1 0 0,1-1 1 0 0,-1 1 0 0 0,2 0-1 0 0,2-2 6 0 0,-7 8-36 0 0,1 0-1 0 0,-1 0 1 0 0,0 0-1 0 0,0 1 0 0 0,0-1 1 0 0,0 0-1 0 0,0 1 1 0 0,0 0-1 0 0,-1-1 0 0 0,1 1 1 0 0,0 0-1 0 0,-1 0 1 0 0,0 0-1 0 0,1 0 0 0 0,-1 0 1 0 0,0 0-1 0 0,0 0 1 0 0,0 0-1 0 0,0 0 0 0 0,0 1 1 0 0,0-1-1 0 0,-1 0 1 0 0,1 1-1 0 0,-1-1 0 0 0,0 0 1 0 0,0 1-1 0 0,0 1 37 0 0,1-2-12 0 0,9 50-147 0 0,34 97 133 0 0,-42-146 114 0 0,0-1 1 0 0,0 1-1 0 0,0-1 1 0 0,0 1-1 0 0,1-1 0 0 0,-1 0 1 0 0,1 0-1 0 0,-1 0 1 0 0,1 0-1 0 0,0-1 1 0 0,-1 1-1 0 0,1 0 1 0 0,0-1-1 0 0,0 0 1 0 0,0 0-1 0 0,0 0 0 0 0,1 0 1 0 0,-1 0-1 0 0,0-1 1 0 0,0 0-1 0 0,0 1 1 0 0,1-1-1 0 0,-1 0 1 0 0,0 0-1 0 0,0-1 1 0 0,1 1-1 0 0,-1-1 0 0 0,0 0 1 0 0,0 0-1 0 0,0 0 1 0 0,0 0-1 0 0,0 0 1 0 0,0 0-1 0 0,0-1 1 0 0,0 0-1 0 0,-1 1 0 0 0,1-1 1 0 0,-1 0-1 0 0,1 0 1 0 0,-1-1-1 0 0,1 1 1 0 0,-1 0-1 0 0,0-1 1 0 0,0 1-1 0 0,-1-1 1 0 0,2-2-89 0 0,7-7 89 0 0,0-1 1 0 0,-2 0 0 0 0,0-1 0 0 0,0 0-1 0 0,-1 0 1 0 0,-1-1 0 0 0,0 0-1 0 0,-1 0 1 0 0,-1 0 0 0 0,1-6-90 0 0,12-54-7647 0 0,-13 58 4129 0 0,-2 6-8411 0 0</inkml:trace>
  <inkml:trace contextRef="#ctx0" brushRef="#br0" timeOffset="2101.983">2804 1422 168 0 0,'0'0'1767'0'0,"0"0"-823"0"0,0 0-52 0 0,0 0 497 0 0,0 0 491 0 0,0 0 253 0 0,0 0-88 0 0,0 0-251 0 0,0 0-242 0 0,0 0-237 0 0,0 0-260 0 0,0 0-255 0 0,34-19-183 0 0,105-61-125 0 0,-135 78-453 0 0,0 0 1 0 0,0 0-1 0 0,0 0 1 0 0,0-1 0 0 0,0 1-1 0 0,-1-1 1 0 0,1 0-1 0 0,-1 0 1 0 0,0 0-1 0 0,0 0 1 0 0,0 0 0 0 0,0-1-1 0 0,-1 1 1 0 0,1-1-1 0 0,-1 0 1 0 0,0 0-1 0 0,0-1-39 0 0,3-6 161 0 0,27-92 1057 0 0,-32 101-1230 0 0,0-1 0 0 0,1 1 0 0 0,-2-1-1 0 0,1 0 1 0 0,0 1 0 0 0,-1-1 0 0 0,1 1 0 0 0,-1-1 0 0 0,1 1 0 0 0,-1-1 0 0 0,0 1 0 0 0,0-1 0 0 0,-1 1-1 0 0,1 0 1 0 0,0 0 0 0 0,-1-1 0 0 0,1 1 0 0 0,-1 0 0 0 0,0 0 0 0 0,1 1 0 0 0,-1-1 0 0 0,0 0-1 0 0,0 0 1 0 0,0 1 0 0 0,-1-1 0 0 0,1 1 0 0 0,0 0 0 0 0,0 0 0 0 0,-1 0 0 0 0,1 0 0 0 0,-1 0-1 0 0,1 0 1 0 0,-1 1 0 0 0,1-1 0 0 0,-1 1 0 0 0,0 0 0 0 0,1-1 0 0 0,-1 1 0 0 0,0 1 12 0 0,-4-1-61 0 0,0 0 1 0 0,0 1-1 0 0,0-1 1 0 0,0 2-1 0 0,1-1 1 0 0,-1 1-1 0 0,1 0 1 0 0,-1 0-1 0 0,1 1 1 0 0,0 0 0 0 0,0 0-1 0 0,0 1 1 0 0,0-1-1 0 0,0 1 1 0 0,1 1-1 0 0,0-1 1 0 0,0 1-1 0 0,0 0 1 0 0,0 0-1 0 0,1 0 1 0 0,0 0-1 0 0,0 1 1 0 0,0 0-1 0 0,1 0 1 0 0,0 0 0 0 0,0 0 60 0 0,-7 14-34 0 0,0-1 0 0 0,2 2 0 0 0,1-1 0 0 0,0 1 0 0 0,2 0 0 0 0,0 1 0 0 0,-1 14 34 0 0,4-30 10 0 0,0 0 0 0 0,1 0-1 0 0,-1 0 1 0 0,1 0 0 0 0,0-1 0 0 0,1 1 0 0 0,-1 1 0 0 0,1-1-1 0 0,1 0 1 0 0,-1 0 0 0 0,1 0 0 0 0,0 0 0 0 0,0-1 0 0 0,0 1 0 0 0,1 0-1 0 0,0 0 1 0 0,0-1 0 0 0,1 1 0 0 0,0-1 0 0 0,0 0 0 0 0,0 1-1 0 0,0-1 1 0 0,1-1 0 0 0,0 1 0 0 0,0 0 0 0 0,0-1 0 0 0,0 0-1 0 0,1 0 1 0 0,0 0 0 0 0,0-1 0 0 0,0 0 0 0 0,2 2-10 0 0,7-3 159 0 0,0-1 0 0 0,0 0 0 0 0,0-1 0 0 0,1-1 0 0 0,-1 0 0 0 0,0 0 0 0 0,0-2 0 0 0,0 0 0 0 0,0 0 0 0 0,-1-1 0 0 0,1-1 0 0 0,-1 0 0 0 0,0-1 0 0 0,-1 0 0 0 0,1-1 0 0 0,-1-1 0 0 0,0 0 0 0 0,-1 0 0 0 0,0-1 0 0 0,1-2-159 0 0,42-30 237 0 0,-1-2 0 0 0,-2-3 0 0 0,-2-2-1 0 0,-2-1 1 0 0,-3-3 0 0 0,10-18-237 0 0,-25 33 23 0 0,-2-1 1 0 0,-2-1 0 0 0,-2-2 0 0 0,-1 0-1 0 0,-2-1 1 0 0,-2-1 0 0 0,-2-1-1 0 0,-2-1 1 0 0,2-16-24 0 0,-12 37-51 0 0,0-1 0 0 0,-2 1 0 0 0,-1 0 0 0 0,-1-1 0 0 0,-1 1 0 0 0,-1-1 0 0 0,-3-5 51 0 0,4 23-15 0 0,-1 0 0 0 0,0 1 0 0 0,0 0 0 0 0,-1-1 0 0 0,0 1 0 0 0,0 0 0 0 0,0 0 1 0 0,-1 1-1 0 0,0-1 0 0 0,0 1 0 0 0,0-1 0 0 0,-1 1 0 0 0,0 1 0 0 0,-3-4 15 0 0,6 7-13 0 0,0-1 0 0 0,-1 0-1 0 0,1 1 1 0 0,0-1 0 0 0,-1 1-1 0 0,0 0 1 0 0,1 0 0 0 0,-1 0-1 0 0,0 0 1 0 0,1 1 0 0 0,-1-1-1 0 0,0 1 1 0 0,0-1 0 0 0,0 1-1 0 0,1 0 1 0 0,-1 0 0 0 0,0 0-1 0 0,0 1 1 0 0,0-1 0 0 0,0 1-1 0 0,1-1 1 0 0,-1 1 0 0 0,0 0-1 0 0,1 0 1 0 0,-1 0 0 0 0,1 1-1 0 0,-1-1 1 0 0,1 0 0 0 0,-1 1-1 0 0,1 0 1 0 0,0-1 0 0 0,0 1-1 0 0,0 0 1 0 0,-2 2 13 0 0,-10 13 32 0 0,1 1 1 0 0,1 0-1 0 0,0 1 0 0 0,1 1 0 0 0,1 0 0 0 0,1 0 1 0 0,1 0-1 0 0,1 1 0 0 0,0 1 0 0 0,2-1 1 0 0,1 1-1 0 0,0 0 0 0 0,2 0 0 0 0,0 0 0 0 0,1 0 1 0 0,2 0-1 0 0,0 0 0 0 0,1 0 0 0 0,5 16-32 0 0,4 17 98 0 0,3-1 0 0 0,2-1 0 0 0,2 0 0 0 0,3-1-1 0 0,19 34-97 0 0,-11-20 37 0 0,32 74-107 0 0,-62-140-29 0 0,1 0-1 0 0,0-1 1 0 0,-1 1-1 0 0,1 0 1 0 0,0 0-1 0 0,0-1 1 0 0,-1 1-1 0 0,1 0 1 0 0,-1 0-1 0 0,1 0 1 0 0,0 0-1 0 0,-1-1 1 0 0,1 1-1 0 0,0 0 1 0 0,-1 0-1 0 0,1 0 1 0 0,0 0-1 0 0,-1 0 0 0 0,1 0 1 0 0,-1 0-1 0 0,1 0 1 0 0,0 0-1 0 0,-1 0 1 0 0,1 0-1 0 0,-1 0 1 0 0,1 0-1 0 0,0 0 1 0 0,-1 1-1 0 0,1-1 1 0 0,0 0-1 0 0,-1 0 1 0 0,1 0-1 0 0,0 0 1 0 0,-1 1-1 0 0,1-1 1 0 0,0 0-1 0 0,-1 0 1 0 0,1 1-1 0 0,0-1 1 0 0,0 0-1 0 0,-1 1 0 0 0,1-1 1 0 0,0 0-1 0 0,0 1 1 0 0,0-1-1 0 0,-1 0 1 0 0,1 1-1 0 0,0-1 1 0 0,0 0-1 0 0,0 1 1 0 0,0-1-1 0 0,0 1 1 0 0,0-1-1 0 0,0 0 1 0 0,0 1-1 0 0,0-1 1 0 0,0 0-1 0 0,0 1 1 0 0,0-1-1 0 0,0 1 1 0 0,0-1-1 0 0,0 0 1 0 0,0 1-1 0 0,0-1 0 0 0,0 1 1 0 0,1-1 99 0 0,-31-20-11645 0 0,25 12 6068 0 0</inkml:trace>
  <inkml:trace contextRef="#ctx0" brushRef="#br0" timeOffset="2356.807">3156 899 16596 0 0,'0'0'794'0'0,"0"0"-466"0"0,0 0-200 0 0,0 0 137 0 0,0 0 287 0 0,0 0 176 0 0,0 0 73 0 0,31 8 13 0 0,103 22-75 0 0,6-19 481 0 0,-98-12-944 0 0,262 1 591 0 0,-101 0-5927 0 0,-176-1 806 0 0,-9-2-1980 0 0,-2 0-2326 0 0</inkml:trace>
  <inkml:trace contextRef="#ctx0" brushRef="#br0" timeOffset="2600.02">4177 1186 11482 0 0,'0'0'1527'0'0,"0"0"-700"0"0,0 0-380 0 0,0 0-54 0 0,0 0 5 0 0,0 0-18 0 0,-4 32-80 0 0,-12 98-128 0 0,23-84-68 0 0,-2-44-103 0 0,-4 0-127 0 0,1-1-1 0 0,0 0 0 0 0,-1 0 1 0 0,1 0-1 0 0,0 0 0 0 0,0 0 0 0 0,0 0 1 0 0,0-1-1 0 0,0 1 0 0 0,0-1 1 0 0,0 1-1 0 0,0-1 0 0 0,0 0 0 0 0,0 0 1 0 0,0 0-1 0 0,0 0 0 0 0,1 0 1 0 0,-1 0-1 0 0,0 0 0 0 0,0-1 0 0 0,0 1 1 0 0,0-1-1 0 0,0 1 0 0 0,1-2 127 0 0,23-23-9633 0 0,-22 17 6276 0 0</inkml:trace>
  <inkml:trace contextRef="#ctx0" brushRef="#br0" timeOffset="2601.02">4069 737 9450 0 0,'0'0'1952'0'0,"0"0"-911"0"0,0 0-905 0 0,0 0-776 0 0,0 0-345 0 0,0 0-263 0 0,0 0-216 0 0,0 0-465 0 0,0 0-1511 0 0,0 0 567 0 0</inkml:trace>
  <inkml:trace contextRef="#ctx0" brushRef="#br0" timeOffset="2858.385">4732 929 14507 0 0,'0'0'1256'0'0,"0"0"-217"0"0,0 0-24 0 0,0 0 8 0 0,0 0-112 0 0,0 0-200 0 0,-35 6-185 0 0,-108 21-141 0 0,61 9 32 0 0,72-27-368 0 0,1-2-57 0 0,0 1 0 0 0,1 0 0 0 0,0 0 0 0 0,1 1 0 0 0,0 0 0 0 0,0 1-1 0 0,1-1 1 0 0,0 1 0 0 0,1 0 0 0 0,0 1 0 0 0,-3 10 8 0 0,6-16-29 0 0,1 0 0 0 0,0 0 0 0 0,-1 0 0 0 0,2 0 0 0 0,-1 1 0 0 0,1-1 0 0 0,-1 0 0 0 0,2 0 0 0 0,-1 1 0 0 0,0-1 0 0 0,1 0 0 0 0,0 1 0 0 0,0-1 0 0 0,1 0 0 0 0,0 0 0 0 0,0 0 0 0 0,0 0 0 0 0,0-1 0 0 0,0 1 0 0 0,1 0 0 0 0,0-1 0 0 0,0 0 0 0 0,1 0 0 0 0,-1 0 0 0 0,1 0 0 0 0,1 1 29 0 0,11 6-53 0 0,0-1 0 0 0,1 0 0 0 0,0-2 0 0 0,0 0 0 0 0,1-1 0 0 0,0 0 0 0 0,0-2 0 0 0,1 0 0 0 0,0-1 0 0 0,-1-1 0 0 0,1-1 0 0 0,1 0 0 0 0,-1-2 0 0 0,0 0 0 0 0,0-1 0 0 0,9-2 53 0 0,77-29-2580 0 0,-43-6-6363 0 0,-48 27 1822 0 0</inkml:trace>
  <inkml:trace contextRef="#ctx0" brushRef="#br0" timeOffset="3267.977">5356 840 9754 0 0,'0'0'2822'0'0,"0"0"-564"0"0,0 0-311 0 0,0 0-128 0 0,0 0-167 0 0,0 0-235 0 0,0 0-273 0 0,0 0-241 0 0,0 0-202 0 0,0 0-169 0 0,0 0-145 0 0,0 0-123 0 0,0 0-84 0 0,-7 0-58 0 0,-1 0-101 0 0,1 0-14 0 0,1-1 0 0 0,-1 2 0 0 0,1-1 0 0 0,-1 0 0 0 0,1 1 0 0 0,-1 1 0 0 0,1-1 0 0 0,-1 1 0 0 0,1 0 0 0 0,0 0 0 0 0,0 1 0 0 0,-5 2-7 0 0,9-4-37 0 0,-1 0-1 0 0,1 1 1 0 0,-1-1-1 0 0,1 0 1 0 0,0 1 0 0 0,0 0-1 0 0,0-1 1 0 0,0 1-1 0 0,0 0 1 0 0,0 0 0 0 0,0 0-1 0 0,0 1 1 0 0,1-1 0 0 0,-1 0-1 0 0,1 0 1 0 0,0 1-1 0 0,0-1 1 0 0,0 1 0 0 0,0 0-1 0 0,0-1 1 0 0,0 1 0 0 0,0-1-1 0 0,1 1 1 0 0,0 0-1 0 0,-1 0 1 0 0,1-1 0 0 0,0 1-1 0 0,0 0 1 0 0,1 0 0 0 0,-1-1-1 0 0,1 1 1 0 0,-1 0-1 0 0,1-1 1 0 0,0 1 0 0 0,0-1-1 0 0,0 2 38 0 0,4 3-40 0 0,-1-2-1 0 0,1 1 0 0 0,-1 0 1 0 0,2-1-1 0 0,-1 0 0 0 0,0 0 1 0 0,1 0-1 0 0,0-1 0 0 0,0 0 1 0 0,1 0-1 0 0,-1 0 0 0 0,4 0 41 0 0,35 25-51 0 0,-22-11 30 0 0,-15-13 32 0 0,0-1 0 0 0,0 1-1 0 0,0 1 1 0 0,-1-1-1 0 0,1 2 1 0 0,-1-1 0 0 0,-1 0-1 0 0,0 1 1 0 0,0 1-1 0 0,0-1 1 0 0,0 1 0 0 0,-1 0-1 0 0,-1 0 1 0 0,1 0-1 0 0,-1 0 1 0 0,-1 1 0 0 0,0 0-1 0 0,0 0 1 0 0,0 0 0 0 0,-1 0-1 0 0,-1 0 1 0 0,0 1-1 0 0,0-1 1 0 0,0 0 0 0 0,-1 1-11 0 0,-2-5-39 0 0,0 0 1 0 0,0 0-1 0 0,-1 0 1 0 0,1 0 0 0 0,-1 0-1 0 0,0-1 1 0 0,0 1-1 0 0,-1-1 1 0 0,1 0-1 0 0,-1 0 1 0 0,0 0 0 0 0,0-1-1 0 0,0 1 1 0 0,-1-1-1 0 0,1 0 1 0 0,-4 2 38 0 0,-48 22-3180 0 0,25-18-944 0 0,-1 0-5891 0 0,18-5 3582 0 0</inkml:trace>
  <inkml:trace contextRef="#ctx0" brushRef="#br0" timeOffset="3639.013">0 2383 18284 0 0,'0'0'244'0'0,"41"-11"-57"0"0,288-74 613 0 0,794-127 3275 0 0,838 6-2744 0 0,-631 83-1151 0 0,-251 2-977 0 0,-813 84-1973 0 0,-147 20-4190 0 0,-52 8-4917 0 0</inkml:trace>
</inkml:ink>
</file>

<file path=ppt/ink/ink3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15979 0 0,'0'0'609'0'0,"0"0"-457"0"0,0 0-320 0 0,0 0-121 0 0,0 0 177 0 0,0 0 192 0 0,0 0 121 0 0,0 0 15 0 0,0 0-72 0 0,0 0-80 0 0,0 0-152 0 0,0 0-216 0 0,1 103-497 0 0,9-81-1127 0 0,-3-8-2393 0 0,-5-3-5113 0 0</inkml:trace>
</inkml:ink>
</file>

<file path=ppt/ink/ink3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3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18196 0 0,'0'0'-720'0'0,"0"0"-393"0"0,0 0-415 0 0,0 0-840 0 0,0 0-1441 0 0,0 0-4849 0 0</inkml:trace>
</inkml:ink>
</file>

<file path=ppt/ink/ink3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37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678 384 3649 0 0,'0'0'1583'0'0,"0"0"-1051"0"0,0 0-285 0 0,0 0 279 0 0,0 0 404 0 0,0 0 338 0 0,0 0 205 0 0,0 0 3 0 0,0 0-124 0 0,35 2-181 0 0,112 2-209 0 0,-142-4-901 0 0,-1 1 0 0 0,0-1 0 0 0,1 0 0 0 0,-1-1 0 0 0,1 1 0 0 0,-1-1 0 0 0,0 0 0 0 0,0 0 0 0 0,0 0 0 0 0,1 0 1 0 0,-1-1-1 0 0,0 0 0 0 0,0 0 0 0 0,-1 0 0 0 0,1 0 0 0 0,0 0 0 0 0,-1-1 0 0 0,1 0-61 0 0,9-7 229 0 0,6-3-79 0 0,1-1-1 0 0,-2-1 1 0 0,0 0 0 0 0,-1-1-1 0 0,-1-1 1 0 0,0-1 0 0 0,-1-1-1 0 0,-1 0 1 0 0,-1 0 0 0 0,-1-2-1 0 0,0 1 1 0 0,-2-2 0 0 0,6-14-150 0 0,14-56 801 0 0,-27 175-402 0 0,-24 906 633 0 0,17-908-938 0 0,-4-1-1 0 0,-3 0 1 0 0,-3-1-1 0 0,-4 0 1 0 0,-3-1-1 0 0,-4-1 1 0 0,-21 44-94 0 0,46-121-12 0 0,-1 0-1 0 0,1-1 1 0 0,0 1 0 0 0,0 0-1 0 0,-1 0 1 0 0,1 0 0 0 0,0 0-1 0 0,0 0 1 0 0,-1 0-1 0 0,1 0 1 0 0,0 0 0 0 0,-1 0-1 0 0,1 0 1 0 0,0 0 0 0 0,0 0-1 0 0,-1 0 1 0 0,1 0 0 0 0,0 0-1 0 0,-1 0 1 0 0,1 0 0 0 0,0 0-1 0 0,0 0 1 0 0,-1 0 12 0 0,2-13-346 0 0,1-13-1139 0 0,1 0 0 0 0,2 0 0 0 0,1 0 1 0 0,0 0-1 0 0,2 1 0 0 0,8-16 1485 0 0,1-10-5854 0 0,-7 19-83 0 0</inkml:trace>
  <inkml:trace contextRef="#ctx0" brushRef="#br0" timeOffset="283.484">1591 461 15547 0 0,'0'0'495'0'0,"0"0"-171"0"0,-27 34-42 0 0,-87 113 106 0 0,56-77 433 0 0,-2-2 1 0 0,-3-4 0 0 0,-4-1-822 0 0,46-43 137 0 0,-126 103 1001 0 0,178-135-1438 0 0,-2-3 351 0 0,1 1 1 0 0,0 2-1 0 0,0 0 0 0 0,2 2 0 0 0,-1 1 0 0 0,1 2 0 0 0,0 1 0 0 0,1 2 0 0 0,-1 1 0 0 0,28 1-51 0 0,-52 2 52 0 0,0 0 0 0 0,1 1 0 0 0,-1 0 0 0 0,0 1 0 0 0,0 0 0 0 0,0 0 0 0 0,0 1 0 0 0,0-1 0 0 0,-1 2 0 0 0,1-1 0 0 0,-1 1 0 0 0,0 0 0 0 0,0 1 0 0 0,0 0 0 0 0,0 0 0 0 0,-1 0 0 0 0,0 1 0 0 0,0 0 0 0 0,-1 0 0 0 0,1 0 0 0 0,-1 1 0 0 0,-1 0 0 0 0,1 0 0 0 0,-1 0 0 0 0,0 0 0 0 0,-1 1 0 0 0,0 0 0 0 0,0-1 0 0 0,0 1 0 0 0,-1 0 0 0 0,1 7-52 0 0,18 177 551 0 0,-20-189-625 0 0,-1 0-1 0 0,1 1 1 0 0,0-1 0 0 0,0 0-1 0 0,1 0 1 0 0,-1 0-1 0 0,1 0 1 0 0,-1 0-1 0 0,1-1 1 0 0,0 1 0 0 0,0 0-1 0 0,0-1 1 0 0,0 1-1 0 0,1-1 1 0 0,-1 0-1 0 0,1 0 1 0 0,-1 0-1 0 0,1 0 1 0 0,0 0 0 0 0,0 0-1 0 0,0-1 1 0 0,0 1-1 0 0,0-1 1 0 0,0 0 74 0 0,24 3-4245 0 0,2-9-4503 0 0,-20 1 377 0 0</inkml:trace>
  <inkml:trace contextRef="#ctx0" brushRef="#br0" timeOffset="753.913">2059 1256 18548 0 0,'0'0'363'0'0,"0"0"-243"0"0,0 0-140 0 0,0 0 122 0 0,0 0 152 0 0,0 0 46 0 0,0 0 20 0 0,0 33-43 0 0,0 105-69 0 0,10-6-588 0 0,-4-100-1926 0 0,-6-29 1308 0 0,0-3-2622 0 0,0 1-4526 0 0,0-1 3124 0 0</inkml:trace>
  <inkml:trace contextRef="#ctx0" brushRef="#br0" timeOffset="997.101">1937 756 14083 0 0,'0'0'1392'0'0,"0"0"-407"0"0,0 0-481 0 0,0 0-176 0 0,0 0 8 0 0,0 0-96 0 0,0 0-272 0 0,0 0-136 0 0,0 0-96 0 0,0 0-48 0 0,0 0-72 0 0,0 0-441 0 0,0 0-1615 0 0,18 117-2753 0 0,-16-94-3057 0 0</inkml:trace>
  <inkml:trace contextRef="#ctx0" brushRef="#br0" timeOffset="1256.686">2202 1547 14147 0 0,'0'0'3281'0'0,"0"0"-2049"0"0,0 0-736 0 0,0 0 16 0 0,0 0 87 0 0,0 0 32 0 0,0 0-56 0 0,0 0-105 0 0,0 0-79 0 0,8-34-52 0 0,27-107-64 0 0,12 7 231 0 0,-42 122-486 0 0,-2 5-25 0 0,-1-1-1 0 0,1 1 1 0 0,0 0 0 0 0,1 0-1 0 0,-1 0 1 0 0,2 1 0 0 0,-1-1 0 0 0,1 1-1 0 0,-1 0 1 0 0,2 0 0 0 0,-1 1-1 0 0,1-1 1 0 0,-1 1 0 0 0,2 0-1 0 0,2-2 6 0 0,-7 8-36 0 0,1 0-1 0 0,-1 0 1 0 0,0 0-1 0 0,0 1 0 0 0,0-1 1 0 0,0 0-1 0 0,0 1 1 0 0,0 0-1 0 0,-1-1 0 0 0,1 1 1 0 0,0 0-1 0 0,-1 0 1 0 0,0 0-1 0 0,1 0 0 0 0,-1 0 1 0 0,0 0-1 0 0,0 0 1 0 0,0 0-1 0 0,0 0 0 0 0,0 1 1 0 0,0-1-1 0 0,-1 0 1 0 0,1 1-1 0 0,-1-1 0 0 0,0 0 1 0 0,0 1-1 0 0,0 1 37 0 0,1-2-12 0 0,9 50-147 0 0,34 97 133 0 0,-42-146 114 0 0,0-1 1 0 0,0 1-1 0 0,0-1 1 0 0,0 1-1 0 0,1-1 0 0 0,-1 0 1 0 0,1 0-1 0 0,-1 0 1 0 0,1 0-1 0 0,0-1 1 0 0,-1 1-1 0 0,1 0 1 0 0,0-1-1 0 0,0 0 1 0 0,0 0-1 0 0,0 0 0 0 0,1 0 1 0 0,-1 0-1 0 0,0-1 1 0 0,0 0-1 0 0,0 1 1 0 0,1-1-1 0 0,-1 0 1 0 0,0 0-1 0 0,0-1 1 0 0,1 1-1 0 0,-1-1 0 0 0,0 0 1 0 0,0 0-1 0 0,0 0 1 0 0,0 0-1 0 0,0 0 1 0 0,0 0-1 0 0,0-1 1 0 0,0 0-1 0 0,-1 1 0 0 0,1-1 1 0 0,-1 0-1 0 0,1 0 1 0 0,-1-1-1 0 0,1 1 1 0 0,-1 0-1 0 0,0-1 1 0 0,0 1-1 0 0,-1-1 1 0 0,2-2-89 0 0,7-7 89 0 0,0-1 1 0 0,-2 0 0 0 0,0-1 0 0 0,0 0-1 0 0,-1 0 1 0 0,-1-1 0 0 0,0 0-1 0 0,-1 0 1 0 0,-1 0 0 0 0,1-6-90 0 0,12-54-7647 0 0,-13 58 4129 0 0,-2 6-8411 0 0</inkml:trace>
  <inkml:trace contextRef="#ctx0" brushRef="#br0" timeOffset="2101.983">2804 1422 168 0 0,'0'0'1767'0'0,"0"0"-823"0"0,0 0-52 0 0,0 0 497 0 0,0 0 491 0 0,0 0 253 0 0,0 0-88 0 0,0 0-251 0 0,0 0-242 0 0,0 0-237 0 0,0 0-260 0 0,0 0-255 0 0,34-19-183 0 0,105-61-125 0 0,-135 78-453 0 0,0 0 1 0 0,0 0-1 0 0,0 0 1 0 0,0-1 0 0 0,0 1-1 0 0,-1-1 1 0 0,1 0-1 0 0,-1 0 1 0 0,0 0-1 0 0,0 0 1 0 0,0 0 0 0 0,0-1-1 0 0,-1 1 1 0 0,1-1-1 0 0,-1 0 1 0 0,0 0-1 0 0,0-1-39 0 0,3-6 161 0 0,27-92 1057 0 0,-32 101-1230 0 0,0-1 0 0 0,1 1 0 0 0,-2-1-1 0 0,1 0 1 0 0,0 1 0 0 0,-1-1 0 0 0,1 1 0 0 0,-1-1 0 0 0,1 1 0 0 0,-1-1 0 0 0,0 1 0 0 0,0-1 0 0 0,-1 1-1 0 0,1 0 1 0 0,0 0 0 0 0,-1-1 0 0 0,1 1 0 0 0,-1 0 0 0 0,0 0 0 0 0,1 1 0 0 0,-1-1 0 0 0,0 0-1 0 0,0 0 1 0 0,0 1 0 0 0,-1-1 0 0 0,1 1 0 0 0,0 0 0 0 0,0 0 0 0 0,-1 0 0 0 0,1 0 0 0 0,-1 0-1 0 0,1 0 1 0 0,-1 1 0 0 0,1-1 0 0 0,-1 1 0 0 0,0 0 0 0 0,1-1 0 0 0,-1 1 0 0 0,0 1 12 0 0,-4-1-61 0 0,0 0 1 0 0,0 1-1 0 0,0-1 1 0 0,0 2-1 0 0,1-1 1 0 0,-1 1-1 0 0,1 0 1 0 0,-1 0-1 0 0,1 1 1 0 0,0 0 0 0 0,0 0-1 0 0,0 1 1 0 0,0-1-1 0 0,0 1 1 0 0,1 1-1 0 0,0-1 1 0 0,0 1-1 0 0,0 0 1 0 0,0 0-1 0 0,1 0 1 0 0,0 0-1 0 0,0 1 1 0 0,0 0-1 0 0,1 0 1 0 0,0 0 0 0 0,0 0 60 0 0,-7 14-34 0 0,0-1 0 0 0,2 2 0 0 0,1-1 0 0 0,0 1 0 0 0,2 0 0 0 0,0 1 0 0 0,-1 14 34 0 0,4-30 10 0 0,0 0 0 0 0,1 0-1 0 0,-1 0 1 0 0,1 0 0 0 0,0-1 0 0 0,1 1 0 0 0,-1 1 0 0 0,1-1-1 0 0,1 0 1 0 0,-1 0 0 0 0,1 0 0 0 0,0 0 0 0 0,0-1 0 0 0,0 1 0 0 0,1 0-1 0 0,0 0 1 0 0,0-1 0 0 0,1 1 0 0 0,0-1 0 0 0,0 0 0 0 0,0 1-1 0 0,0-1 1 0 0,1-1 0 0 0,0 1 0 0 0,0 0 0 0 0,0-1 0 0 0,0 0-1 0 0,1 0 1 0 0,0 0 0 0 0,0-1 0 0 0,0 0 0 0 0,2 2-10 0 0,7-3 159 0 0,0-1 0 0 0,0 0 0 0 0,0-1 0 0 0,1-1 0 0 0,-1 0 0 0 0,0 0 0 0 0,0-2 0 0 0,0 0 0 0 0,0 0 0 0 0,-1-1 0 0 0,1-1 0 0 0,-1 0 0 0 0,0-1 0 0 0,-1 0 0 0 0,1-1 0 0 0,-1-1 0 0 0,0 0 0 0 0,-1 0 0 0 0,0-1 0 0 0,1-2-159 0 0,42-30 237 0 0,-1-2 0 0 0,-2-3 0 0 0,-2-2-1 0 0,-2-1 1 0 0,-3-3 0 0 0,10-18-237 0 0,-25 33 23 0 0,-2-1 1 0 0,-2-1 0 0 0,-2-2 0 0 0,-1 0-1 0 0,-2-1 1 0 0,-2-1 0 0 0,-2-1-1 0 0,-2-1 1 0 0,2-16-24 0 0,-12 37-51 0 0,0-1 0 0 0,-2 1 0 0 0,-1 0 0 0 0,-1-1 0 0 0,-1 1 0 0 0,-1-1 0 0 0,-3-5 51 0 0,4 23-15 0 0,-1 0 0 0 0,0 1 0 0 0,0 0 0 0 0,-1-1 0 0 0,0 1 0 0 0,0 0 0 0 0,0 0 1 0 0,-1 1-1 0 0,0-1 0 0 0,0 1 0 0 0,0-1 0 0 0,-1 1 0 0 0,0 1 0 0 0,-3-4 15 0 0,6 7-13 0 0,0-1 0 0 0,-1 0-1 0 0,1 1 1 0 0,0-1 0 0 0,-1 1-1 0 0,0 0 1 0 0,1 0 0 0 0,-1 0-1 0 0,0 0 1 0 0,1 1 0 0 0,-1-1-1 0 0,0 1 1 0 0,0-1 0 0 0,0 1-1 0 0,1 0 1 0 0,-1 0 0 0 0,0 0-1 0 0,0 1 1 0 0,0-1 0 0 0,0 1-1 0 0,1-1 1 0 0,-1 1 0 0 0,0 0-1 0 0,1 0 1 0 0,-1 0 0 0 0,1 1-1 0 0,-1-1 1 0 0,1 0 0 0 0,-1 1-1 0 0,1 0 1 0 0,0-1 0 0 0,0 1-1 0 0,0 0 1 0 0,-2 2 13 0 0,-10 13 32 0 0,1 1 1 0 0,1 0-1 0 0,0 1 0 0 0,1 1 0 0 0,1 0 0 0 0,1 0 1 0 0,1 0-1 0 0,1 1 0 0 0,0 1 0 0 0,2-1 1 0 0,1 1-1 0 0,0 0 0 0 0,2 0 0 0 0,0 0 0 0 0,1 0 1 0 0,2 0-1 0 0,0 0 0 0 0,1 0 0 0 0,5 16-32 0 0,4 17 98 0 0,3-1 0 0 0,2-1 0 0 0,2 0 0 0 0,3-1-1 0 0,19 34-97 0 0,-11-20 37 0 0,32 74-107 0 0,-62-140-29 0 0,1 0-1 0 0,0-1 1 0 0,-1 1-1 0 0,1 0 1 0 0,0 0-1 0 0,0-1 1 0 0,-1 1-1 0 0,1 0 1 0 0,-1 0-1 0 0,1 0 1 0 0,0 0-1 0 0,-1-1 1 0 0,1 1-1 0 0,0 0 1 0 0,-1 0-1 0 0,1 0 1 0 0,0 0-1 0 0,-1 0 0 0 0,1 0 1 0 0,-1 0-1 0 0,1 0 1 0 0,0 0-1 0 0,-1 0 1 0 0,1 0-1 0 0,-1 0 1 0 0,1 0-1 0 0,0 0 1 0 0,-1 1-1 0 0,1-1 1 0 0,0 0-1 0 0,-1 0 1 0 0,1 0-1 0 0,0 0 1 0 0,-1 1-1 0 0,1-1 1 0 0,0 0-1 0 0,-1 0 1 0 0,1 1-1 0 0,0-1 1 0 0,0 0-1 0 0,-1 1 0 0 0,1-1 1 0 0,0 0-1 0 0,0 1 1 0 0,0-1-1 0 0,-1 0 1 0 0,1 1-1 0 0,0-1 1 0 0,0 0-1 0 0,0 1 1 0 0,0-1-1 0 0,0 1 1 0 0,0-1-1 0 0,0 0 1 0 0,0 1-1 0 0,0-1 1 0 0,0 0-1 0 0,0 1 1 0 0,0-1-1 0 0,0 1 1 0 0,0-1-1 0 0,0 0 1 0 0,0 1-1 0 0,0-1 0 0 0,0 1 1 0 0,1-1 99 0 0,-31-20-11645 0 0,25 12 6068 0 0</inkml:trace>
  <inkml:trace contextRef="#ctx0" brushRef="#br0" timeOffset="2356.807">3156 899 16596 0 0,'0'0'794'0'0,"0"0"-466"0"0,0 0-200 0 0,0 0 137 0 0,0 0 287 0 0,0 0 176 0 0,0 0 73 0 0,31 8 13 0 0,103 22-75 0 0,6-19 481 0 0,-98-12-944 0 0,262 1 591 0 0,-101 0-5927 0 0,-176-1 806 0 0,-9-2-1980 0 0,-2 0-2326 0 0</inkml:trace>
  <inkml:trace contextRef="#ctx0" brushRef="#br0" timeOffset="2600.02">4177 1186 11482 0 0,'0'0'1527'0'0,"0"0"-700"0"0,0 0-380 0 0,0 0-54 0 0,0 0 5 0 0,0 0-18 0 0,-4 32-80 0 0,-12 98-128 0 0,23-84-68 0 0,-2-44-103 0 0,-4 0-127 0 0,1-1-1 0 0,0 0 0 0 0,-1 0 1 0 0,1 0-1 0 0,0 0 0 0 0,0 0 0 0 0,0 0 1 0 0,0-1-1 0 0,0 1 0 0 0,0-1 1 0 0,0 1-1 0 0,0-1 0 0 0,0 0 0 0 0,0 0 1 0 0,0 0-1 0 0,0 0 0 0 0,1 0 1 0 0,-1 0-1 0 0,0 0 0 0 0,0-1 0 0 0,0 1 1 0 0,0-1-1 0 0,0 1 0 0 0,1-2 127 0 0,23-23-9633 0 0,-22 17 6276 0 0</inkml:trace>
  <inkml:trace contextRef="#ctx0" brushRef="#br0" timeOffset="2601.02">4069 737 9450 0 0,'0'0'1952'0'0,"0"0"-911"0"0,0 0-905 0 0,0 0-776 0 0,0 0-345 0 0,0 0-263 0 0,0 0-216 0 0,0 0-465 0 0,0 0-1511 0 0,0 0 567 0 0</inkml:trace>
  <inkml:trace contextRef="#ctx0" brushRef="#br0" timeOffset="2858.385">4732 929 14507 0 0,'0'0'1256'0'0,"0"0"-217"0"0,0 0-24 0 0,0 0 8 0 0,0 0-112 0 0,0 0-200 0 0,-35 6-185 0 0,-108 21-141 0 0,61 9 32 0 0,72-27-368 0 0,1-2-57 0 0,0 1 0 0 0,1 0 0 0 0,0 0 0 0 0,1 1 0 0 0,0 0 0 0 0,0 1-1 0 0,1-1 1 0 0,0 1 0 0 0,1 0 0 0 0,0 1 0 0 0,-3 10 8 0 0,6-16-29 0 0,1 0 0 0 0,0 0 0 0 0,-1 0 0 0 0,2 0 0 0 0,-1 1 0 0 0,1-1 0 0 0,-1 0 0 0 0,2 0 0 0 0,-1 1 0 0 0,0-1 0 0 0,1 0 0 0 0,0 1 0 0 0,0-1 0 0 0,1 0 0 0 0,0 0 0 0 0,0 0 0 0 0,0 0 0 0 0,0-1 0 0 0,0 1 0 0 0,1 0 0 0 0,0-1 0 0 0,0 0 0 0 0,1 0 0 0 0,-1 0 0 0 0,1 0 0 0 0,1 1 29 0 0,11 6-53 0 0,0-1 0 0 0,1 0 0 0 0,0-2 0 0 0,0 0 0 0 0,1-1 0 0 0,0 0 0 0 0,0-2 0 0 0,1 0 0 0 0,0-1 0 0 0,-1-1 0 0 0,1-1 0 0 0,1 0 0 0 0,-1-2 0 0 0,0 0 0 0 0,0-1 0 0 0,9-2 53 0 0,77-29-2580 0 0,-43-6-6363 0 0,-48 27 1822 0 0</inkml:trace>
  <inkml:trace contextRef="#ctx0" brushRef="#br0" timeOffset="3267.977">5356 840 9754 0 0,'0'0'2822'0'0,"0"0"-564"0"0,0 0-311 0 0,0 0-128 0 0,0 0-167 0 0,0 0-235 0 0,0 0-273 0 0,0 0-241 0 0,0 0-202 0 0,0 0-169 0 0,0 0-145 0 0,0 0-123 0 0,0 0-84 0 0,-7 0-58 0 0,-1 0-101 0 0,1 0-14 0 0,1-1 0 0 0,-1 2 0 0 0,1-1 0 0 0,-1 0 0 0 0,1 1 0 0 0,-1 1 0 0 0,1-1 0 0 0,-1 1 0 0 0,1 0 0 0 0,0 0 0 0 0,0 1 0 0 0,-5 2-7 0 0,9-4-37 0 0,-1 0-1 0 0,1 1 1 0 0,-1-1-1 0 0,1 0 1 0 0,0 1 0 0 0,0 0-1 0 0,0-1 1 0 0,0 1-1 0 0,0 0 1 0 0,0 0 0 0 0,0 0-1 0 0,0 1 1 0 0,1-1 0 0 0,-1 0-1 0 0,1 0 1 0 0,0 1-1 0 0,0-1 1 0 0,0 1 0 0 0,0 0-1 0 0,0-1 1 0 0,0 1 0 0 0,0-1-1 0 0,1 1 1 0 0,0 0-1 0 0,-1 0 1 0 0,1-1 0 0 0,0 1-1 0 0,0 0 1 0 0,1 0 0 0 0,-1-1-1 0 0,1 1 1 0 0,-1 0-1 0 0,1-1 1 0 0,0 1 0 0 0,0-1-1 0 0,0 2 38 0 0,4 3-40 0 0,-1-2-1 0 0,1 1 0 0 0,-1 0 1 0 0,2-1-1 0 0,-1 0 0 0 0,0 0 1 0 0,1 0-1 0 0,0-1 0 0 0,0 0 1 0 0,1 0-1 0 0,-1 0 0 0 0,4 0 41 0 0,35 25-51 0 0,-22-11 30 0 0,-15-13 32 0 0,0-1 0 0 0,0 1-1 0 0,0 1 1 0 0,-1-1-1 0 0,1 2 1 0 0,-1-1 0 0 0,-1 0-1 0 0,0 1 1 0 0,0 1-1 0 0,0-1 1 0 0,0 1 0 0 0,-1 0-1 0 0,-1 0 1 0 0,1 0-1 0 0,-1 0 1 0 0,-1 1 0 0 0,0 0-1 0 0,0 0 1 0 0,0 0 0 0 0,-1 0-1 0 0,-1 0 1 0 0,0 1-1 0 0,0-1 1 0 0,0 0 0 0 0,-1 1-11 0 0,-2-5-39 0 0,0 0 1 0 0,0 0-1 0 0,-1 0 1 0 0,1 0 0 0 0,-1 0-1 0 0,0-1 1 0 0,0 1-1 0 0,-1-1 1 0 0,1 0-1 0 0,-1 0 1 0 0,0 0 0 0 0,0-1-1 0 0,0 1 1 0 0,-1-1-1 0 0,1 0 1 0 0,-4 2 38 0 0,-48 22-3180 0 0,25-18-944 0 0,-1 0-5891 0 0,18-5 3582 0 0</inkml:trace>
  <inkml:trace contextRef="#ctx0" brushRef="#br0" timeOffset="3639.013">0 2383 18284 0 0,'0'0'244'0'0,"41"-11"-57"0"0,288-74 613 0 0,794-127 3275 0 0,838 6-2744 0 0,-631 83-1151 0 0,-251 2-977 0 0,-813 84-1973 0 0,-147 20-4190 0 0,-52 8-4917 0 0</inkml:trace>
</inkml:ink>
</file>

<file path=ppt/ink/ink3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15979 0 0,'0'0'609'0'0,"0"0"-457"0"0,0 0-320 0 0,0 0-121 0 0,0 0 177 0 0,0 0 192 0 0,0 0 121 0 0,0 0 15 0 0,0 0-72 0 0,0 0-80 0 0,0 0-152 0 0,0 0-216 0 0,1 103-497 0 0,9-81-1127 0 0,-3-8-2393 0 0,-5-3-5113 0 0</inkml:trace>
</inkml:ink>
</file>

<file path=ppt/ink/ink3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3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18196 0 0,'0'0'-720'0'0,"0"0"-393"0"0,0 0-415 0 0,0 0-840 0 0,0 0-1441 0 0,0 0-4849 0 0</inkml:trace>
</inkml:ink>
</file>

<file path=ppt/ink/ink3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6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0,'0'0'309'0'0,"0"0"769"0"0,0 0 262 0 0,0 0 153 0 0,0 0 106 0 0,0 0-10 0 0,0 0-174 0 0,0 0-240 0 0,0 0-228 0 0,0 0-228 0 0,0 0-168 0 0,3 1-123 0 0,6 1-705 0 0,21 7 1594 0 0,-21 0-9596 0 0,-9-8 2875 0 0</inkml:trace>
</inkml:ink>
</file>

<file path=ppt/ink/ink3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9.5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700 524 0 0 0,'0'0'1006'0'0,"0"0"795"0"0,0 0 336 0 0,0 0-51 0 0,0 0-275 0 0,0 0-343 0 0,0 0-337 0 0,0 0-226 0 0,0-8 890 0 0,-1 5 1970 0 0,-130 44-3453 0 0,-176 83 76 0 0,305-124-383 0 0,1 0-1 0 0,0 1 0 0 0,-1-1 0 0 0,1 0 0 0 0,0 0 1 0 0,0 1-1 0 0,-1-1 0 0 0,1 0 0 0 0,0 1 1 0 0,0-1-1 0 0,-1 1 0 0 0,1 0 0 0 0,0-1 0 0 0,0 1 1 0 0,0 0-1 0 0,0 0 0 0 0,0-1 0 0 0,0 1 1 0 0,0 0-1 0 0,0 0 0 0 0,0 0 0 0 0,1 0 1 0 0,-1 1-1 0 0,0-1 0 0 0,1 0 0 0 0,-1 0 0 0 0,1 0 1 0 0,-1 0-1 0 0,1 1 0 0 0,-1-1 0 0 0,1 0 1 0 0,0 1-1 0 0,0-1 0 0 0,-1 0 0 0 0,1 1 0 0 0,0-1 1 0 0,0 0-1 0 0,0 0 0 0 0,1 1 0 0 0,-1-1 1 0 0,0 0-1 0 0,0 1 0 0 0,1-1 0 0 0,-1 0 0 0 0,1 0 1 0 0,-1 1-1 0 0,1-1 0 0 0,-1 0 0 0 0,1 0 1 0 0,0 0-1 0 0,0 0 0 0 0,0 0 0 0 0,-1 0 1 0 0,1 0-1 0 0,0 0 0 0 0,0 0 0 0 0,0 0 0 0 0,0 0 1 0 0,1-1-5 0 0,18 10 90 0 0,1 0 0 0 0,0-2-1 0 0,1-1 1 0 0,-1 0 0 0 0,2-2 0 0 0,-1 0 0 0 0,0-2 0 0 0,1 0 0 0 0,15-1-90 0 0,58 9 263 0 0,-97-11-255 0 0,1 0-1 0 0,-1 1 1 0 0,1-1-1 0 0,-1 0 1 0 0,1 1 0 0 0,0-1-1 0 0,-1 0 1 0 0,1 1 0 0 0,-1-1-1 0 0,1 1 1 0 0,0-1 0 0 0,0 0-1 0 0,-1 1 1 0 0,1-1-1 0 0,0 1 1 0 0,0-1 0 0 0,-1 1-1 0 0,1-1 1 0 0,0 1 0 0 0,0-1-1 0 0,0 1 1 0 0,0-1 0 0 0,0 1-1 0 0,0 0 1 0 0,0-1-1 0 0,0 1 1 0 0,0-1 0 0 0,0 1-1 0 0,0-1 1 0 0,0 1 0 0 0,0-1-1 0 0,0 1 1 0 0,0-1-1 0 0,1 1 1 0 0,-1-1 0 0 0,0 1-1 0 0,0-1 1 0 0,0 1 0 0 0,1-1-1 0 0,-1 1 1 0 0,0-1 0 0 0,1 0-1 0 0,-1 1 1 0 0,1-1-1 0 0,-1 1 1 0 0,0-1 0 0 0,1 0-1 0 0,-1 1 1 0 0,1-1 0 0 0,-1 0-1 0 0,1 0 1 0 0,-1 1 0 0 0,1-1-1 0 0,-1 0 1 0 0,1 0-1 0 0,-1 0 1 0 0,1 0 0 0 0,-1 0-1 0 0,1 0 1 0 0,-1 0 0 0 0,1 0-1 0 0,-1 0 1 0 0,1 0-8 0 0,-11 11 2 0 0,-140 105 118 0 0,-171 108-142 0 0,314-220 15 0 0,0 0-1 0 0,1 0 0 0 0,-1 0 0 0 0,1 1 0 0 0,0 0 0 0 0,1 0 0 0 0,-1 1 0 0 0,1-1 1 0 0,0 1-1 0 0,0 1 0 0 0,1-1 0 0 0,0 0 0 0 0,0 1 0 0 0,0 0 0 0 0,1 0 0 0 0,0 0 1 0 0,0 0-1 0 0,1 1 0 0 0,0-1 0 0 0,0 1 0 0 0,1 1 8 0 0,3-6 14 0 0,1 1 1 0 0,-1-1-1 0 0,1 0 1 0 0,0 0-1 0 0,0 0 0 0 0,0 0 1 0 0,0-1-1 0 0,0 1 1 0 0,1-1-1 0 0,-1 0 0 0 0,1 0 1 0 0,0 0-1 0 0,0-1 0 0 0,-1 1 1 0 0,1-1-1 0 0,0 0 1 0 0,0 0-1 0 0,0 0 0 0 0,0 0 1 0 0,1-1-1 0 0,-1 1 1 0 0,0-1-1 0 0,3-1-14 0 0,-6 2 8 0 0,26 1 97 0 0,0-1 1 0 0,0 0-1 0 0,0-2 1 0 0,0-2-1 0 0,-1 0 1 0 0,1-1-1 0 0,-1-2 1 0 0,8-3-106 0 0,115-33-1047 0 0,-105 11-4022 0 0,-20 13-3121 0 0,-14 13 970 0 0</inkml:trace>
  <inkml:trace contextRef="#ctx0" brushRef="#br0" timeOffset="190.998">1108 605 9490 0 0,'0'0'2002'0'0,"0"0"-853"0"0,0 0-567 0 0,0 0-131 0 0,0 0 193 0 0,0 0 307 0 0,0 0 189 0 0,0 0-3 0 0,0 0-138 0 0,-12 36-200 0 0,-41 114-207 0 0,37-107-366 0 0,2 2 0 0 0,2 0-1 0 0,2 0 1 0 0,2 1-1 0 0,-1 34-224 0 0,5 151-636 0 0,18-183-3425 0 0,-13-47 2908 0 0,-1-1-2649 0 0,0 0-3778 0 0,0 0 3741 0 0</inkml:trace>
  <inkml:trace contextRef="#ctx0" brushRef="#br0" timeOffset="437.719">1016 624 6177 0 0,'0'0'1057'0'0,"0"0"-592"0"0,0 0-256 0 0,0 0 325 0 0,0 0 545 0 0,0 0 364 0 0,0 0 69 0 0,0 0-152 0 0,0 0-227 0 0,0 0-237 0 0,0 0-177 0 0,37-4-157 0 0,114-12-108 0 0,-19-8 471 0 0,16-10-1544 0 0,-140 33-1188 0 0,-11 4-6506 0 0,-3 3 5509 0 0,0 1-2178 0 0</inkml:trace>
  <inkml:trace contextRef="#ctx0" brushRef="#br0" timeOffset="623.718">891 996 3721 0 0,'0'0'840'0'0,"0"0"62"0"0,0 0 460 0 0,0 0 519 0 0,0 0 251 0 0,0 0-31 0 0,0 0-304 0 0,0 0-423 0 0,36 0-411 0 0,117-2-340 0 0,-34-18 2 0 0,107-30-1099 0 0,-178 41-3455 0 0,0 2-3636 0 0,-37 6 1212 0 0</inkml:trace>
  <inkml:trace contextRef="#ctx0" brushRef="#br0" timeOffset="905.475">1753 859 10642 0 0,'0'0'1666'0'0,"0"0"-392"0"0,0 0-117 0 0,0 0 133 0 0,0 0 74 0 0,0 0-132 0 0,0 0-235 0 0,0 0-233 0 0,0 0-195 0 0,0 0-127 0 0,34-5-130 0 0,105-18-91 0 0,30-7 267 0 0,-131 29-1125 0 0,-23 2-2772 0 0,-15 10-8771 0 0,-1-8 5988 0 0</inkml:trace>
  <inkml:trace contextRef="#ctx0" brushRef="#br0" timeOffset="1123.102">1701 1136 9306 0 0,'0'0'1131'0'0,"0"0"-480"0"0,0 0 77 0 0,0 0 561 0 0,0 0 414 0 0,0 0 90 0 0,0 0-203 0 0,0 0-404 0 0,0 0-347 0 0,0 0-236 0 0,36-3-191 0 0,115-12-137 0 0,-48-4 32 0 0,-61 10-951 0 0,80-13 1049 0 0,-81 18-4571 0 0,0 2-4675 0 0,-34 2 274 0 0</inkml:trace>
  <inkml:trace contextRef="#ctx0" brushRef="#br0" timeOffset="3475.558">1016 270 0 0 0,'0'0'505'0'0,"0"0"578"0"0,0 0 98 0 0,0 0-159 0 0,0 0-136 0 0,0 0-20 0 0,0 0 114 0 0,6 0 171 0 0,86-8 4138 0 0,121-39-1812 0 0,-165 36-2695 0 0,-48 11-486 0 0,0 0 113 0 0,0 0 140 0 0,-1-8 1391 0 0,-11-6-1616 0 0,0 0 0 0 0,-1 1 0 0 0,0 0 0 0 0,-1 1 0 0 0,-1 1 0 0 0,1 0 0 0 0,-8-3-324 0 0,-63-52 121 0 0,85 66-151 0 0,-1 0 0 0 0,0 0 1 0 0,1 0-1 0 0,-1-1 0 0 0,1 1 1 0 0,-1 0-1 0 0,1 0 0 0 0,-1-1 1 0 0,0 1-1 0 0,1 0 0 0 0,-1-1 1 0 0,1 1-1 0 0,0 0 0 0 0,-1-1 0 0 0,1 1 1 0 0,-1-1-1 0 0,1 1 0 0 0,-1-1 1 0 0,1 1-1 0 0,0-1 0 0 0,0 1 1 0 0,-1-1-1 0 0,1 1 0 0 0,0-1 1 0 0,0 1-1 0 0,-1-1 0 0 0,1 1 0 0 0,0-1 1 0 0,0 0-1 0 0,0 1 0 0 0,0-1 1 0 0,0 1-1 0 0,0-1 0 0 0,0 0 1 0 0,0 1-1 0 0,0-1 0 0 0,0 1 0 0 0,0-1 1 0 0,0 0-1 0 0,1 1 0 0 0,-1-1 1 0 0,0 1-1 0 0,0-1 0 0 0,1 1 1 0 0,-1-1-1 0 0,0 1 0 0 0,1-1 1 0 0,-1 1-1 0 0,0-1 0 0 0,1 1 0 0 0,-1-1 1 0 0,1 1-1 0 0,-1 0 0 0 0,1-1 1 0 0,-1 1-1 0 0,1-1 0 0 0,-1 1 1 0 0,1 0-1 0 0,-1 0 0 0 0,1-1 1 0 0,-1 1-1 0 0,1 0 0 0 0,-1 0 0 0 0,1 0 1 0 0,0 0-1 0 0,0 0 30 0 0,47 0-3146 0 0,-36 1 2611 0 0,62 4-8910 0 0,-50 1 1726 0 0</inkml:trace>
  <inkml:trace contextRef="#ctx0" brushRef="#br0" timeOffset="4447.442">2541 1029 0 0 0,'0'0'1639'0'0,"0"0"161"0"0,0 0-105 0 0,0 0-273 0 0,0 0-254 0 0,-6 31-142 0 0,-20 97-71 0 0,9-68 759 0 0,13-51 531 0 0,3 6 3806 0 0,13-60-3046 0 0,-6 20-3015 0 0,2 0 0 0 0,0 0 1 0 0,2 1-1 0 0,1 0 0 0 0,1 1 1 0 0,1 0-1 0 0,0 1 0 0 0,2 1 1 0 0,1 0-1 0 0,1 1 0 0 0,0 0 1 0 0,1 1-1 0 0,8-4 10 0 0,-22 19-23 0 0,3-3-26 0 0,-1 0 0 0 0,2 0 0 0 0,-1 1 0 0 0,1 0 0 0 0,0 0 0 0 0,0 0 0 0 0,0 1 0 0 0,1 1 0 0 0,0 0 0 0 0,0 0 0 0 0,0 0 0 0 0,0 1 0 0 0,1 0 0 0 0,2 1 49 0 0,-11 3-22 0 0,1 1 0 0 0,-1-1 0 0 0,0 1 0 0 0,1 0 0 0 0,-1-1-1 0 0,0 1 1 0 0,0 0 0 0 0,0 0 0 0 0,-1 0 0 0 0,1 0 0 0 0,0 0 0 0 0,-1 0 0 0 0,1 0 0 0 0,-1 0 0 0 0,0 0 0 0 0,1 0 0 0 0,-1 0 0 0 0,0 0 0 0 0,0 0 0 0 0,-1 0 0 0 0,1 0 0 0 0,0 0 0 0 0,-1 0 0 0 0,1 0 0 0 0,-1 1 22 0 0,1 6 52 0 0,-2 101 551 0 0,46-107-174 0 0,163-142-127 0 0,-206 138-314 0 0,0 1 1 0 0,1-1 0 0 0,-1 0-1 0 0,0 0 1 0 0,0 0 0 0 0,0 1-1 0 0,1-1 1 0 0,-1 0 0 0 0,0 1-1 0 0,1-1 1 0 0,-1 1 0 0 0,1 0-1 0 0,-1-1 1 0 0,1 1 0 0 0,-1 0-1 0 0,0 0 1 0 0,1 0 0 0 0,-1 0-1 0 0,1 0 1 0 0,-1 0 0 0 0,1 0-1 0 0,-1 1 1 0 0,0-1 0 0 0,1 1-1 0 0,-1-1 1 0 0,1 1 0 0 0,-1-1 0 0 0,0 1-1 0 0,0-1 1 0 0,1 1 0 0 0,-1 0-1 0 0,0 0 1 0 0,0 0 0 0 0,0 0-1 0 0,0 0 1 0 0,0 0 0 0 0,0 0-1 0 0,0 0 1 0 0,0 0 0 0 0,0 0-1 0 0,0 1 1 0 0,-1-1 0 0 0,1 0-1 0 0,-1 1 1 0 0,1-1 0 0 0,-1 0-1 0 0,1 1 1 0 0,-1-1 0 0 0,0 1 11 0 0,19 162 141 0 0,9-85-1007 0 0,22-58-7038 0 0,-39-21 2724 0 0,-5 0-2296 0 0</inkml:trace>
  <inkml:trace contextRef="#ctx0" brushRef="#br0" timeOffset="4876.61">3809 834 8562 0 0,'0'0'1415'0'0,"0"0"-244"0"0,0 0-99 0 0,0 0 67 0 0,0 0 41 0 0,0 0-124 0 0,0 0-215 0 0,0 0-200 0 0,0 0-173 0 0,0 0-117 0 0,-31 12-75 0 0,-98 40-43 0 0,-15 20 761 0 0,137-69-961 0 0,0 0 1 0 0,1 0 0 0 0,-1 1-1 0 0,1 0 1 0 0,-1 0 0 0 0,1 1-1 0 0,1 0 1 0 0,-1 0 0 0 0,1 0-1 0 0,-1 1 1 0 0,2-1 0 0 0,-1 1-1 0 0,1 1 1 0 0,-1-1 0 0 0,2 0-1 0 0,-1 1 1 0 0,1 0-1 0 0,0 0 1 0 0,0 0 0 0 0,1 0-1 0 0,0 1 1 0 0,0-1 0 0 0,1 0-1 0 0,0 1 1 0 0,0-1 0 0 0,1 3-34 0 0,2-6 22 0 0,0-1 0 0 0,0 0 0 0 0,0 0 0 0 0,1 0 0 0 0,-1-1 0 0 0,1 1 0 0 0,0-1 0 0 0,0 1 0 0 0,0-1 0 0 0,0 0 0 0 0,0 0 1 0 0,1 0-1 0 0,-1-1 0 0 0,0 1 0 0 0,1-1 0 0 0,-1 1 0 0 0,1-1 0 0 0,0-1 0 0 0,-1 1 0 0 0,1 0 0 0 0,0-1 0 0 0,0 0 0 0 0,-1 1 0 0 0,1-2 1 0 0,0 1-1 0 0,0 0 0 0 0,-1-1 0 0 0,1 0 0 0 0,2 0-22 0 0,5 1 78 0 0,13-3 43 0 0,1-1 0 0 0,-1-1 0 0 0,0-1 0 0 0,0-1 0 0 0,-1-1 0 0 0,1-1 0 0 0,-2-1 0 0 0,0-1 0 0 0,12-8-121 0 0,59-37 277 0 0,-43 39-174 0 0,-28 61-149 0 0,-19-32-14 0 0,-2-5-74 0 0,0 0 0 0 0,1 0 0 0 0,0 0 0 0 0,0 0-1 0 0,1 0 1 0 0,-1-1 0 0 0,2 1 0 0 0,-1-1 0 0 0,1 1 0 0 0,-1-1 0 0 0,2 0-1 0 0,-1-1 1 0 0,1 1 0 0 0,0-1 0 0 0,1 1 134 0 0,20-1-4243 0 0,-6-21-8874 0 0,-19 13 10134 0 0</inkml:trace>
  <inkml:trace contextRef="#ctx0" brushRef="#br0" timeOffset="5281.798">3332 602 7618 0 0,'0'0'1295'0'0,"0"0"-457"0"0,0 0-191 0 0,0 0 219 0 0,0 0 254 0 0,0 0 110 0 0,0 0-93 0 0,0 0-151 0 0,0 0-123 0 0,36-3-121 0 0,111-7-109 0 0,29-4 1380 0 0,-34 4-714 0 0,-142 10-1255 0 0,-1 0 0 0 0,1 0 0 0 0,0 0-1 0 0,-1-1 1 0 0,1 1 0 0 0,-1 0 0 0 0,1 0 0 0 0,-1 0-1 0 0,1-1 1 0 0,0 1 0 0 0,-1 0 0 0 0,1 0 0 0 0,0-1-1 0 0,-1 1 1 0 0,1 0 0 0 0,0-1 0 0 0,-1 1-1 0 0,1 0 1 0 0,0-1 0 0 0,0 1 0 0 0,-1 0 0 0 0,1-1-1 0 0,0 1 1 0 0,0-1 0 0 0,0 1 0 0 0,0 0 0 0 0,0-1-1 0 0,-1 1 1 0 0,1-1 0 0 0,0 1 0 0 0,0-1 0 0 0,0 1-1 0 0,0-1 1 0 0,0 1 0 0 0,0 0 0 0 0,0-1 0 0 0,0 1-1 0 0,1-1 1 0 0,-1 1 0 0 0,0-1 0 0 0,0 1-1 0 0,0 0 1 0 0,0-1 0 0 0,1 1 0 0 0,-1-1 0 0 0,0 1-1 0 0,0 0 1 0 0,1-1 0 0 0,-1 1 0 0 0,0 0 0 0 0,0-1-1 0 0,1 1 1 0 0,-1 0 0 0 0,1 0 0 0 0,-1-1 0 0 0,0 1-1 0 0,1 0 1 0 0,-1 0 0 0 0,0-1 0 0 0,1 1 0 0 0,-1 0-1 0 0,1 0 1 0 0,-1 0 0 0 0,1 0 0 0 0,-1 0-1 0 0,0 0 1 0 0,1 0 0 0 0,-1 0 0 0 0,1 0 0 0 0,0 0-44 0 0,-29-25 270 0 0,-169-126-445 0 0,164 98-1741 0 0,35 35-3153 0 0,12 2-5919 0 0,-3 12 4513 0 0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3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7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549 368 0 0 0,'0'0'273'0'0,"0"0"1044"0"0,0 0 571 0 0,0 0 143 0 0,0 0-126 0 0,0 0-350 0 0,0 0-347 0 0,0 0-291 0 0,-1-9-203 0 0,-6-28-85 0 0,6 35-548 0 0,1 1 0 0 0,-1 0-1 0 0,0 0 1 0 0,0 0 0 0 0,1 0-1 0 0,-1 0 1 0 0,0 0 0 0 0,0 0-1 0 0,0 0 1 0 0,0 0 0 0 0,0 0 0 0 0,0 0-1 0 0,-1 0 1 0 0,1 1 0 0 0,0-1-1 0 0,0 0 1 0 0,0 1 0 0 0,-1-1-1 0 0,1 1 1 0 0,0 0 0 0 0,-1-1-1 0 0,1 1 1 0 0,0 0 0 0 0,-1 0-1 0 0,1 0 1 0 0,-1 0 0 0 0,1 0-1 0 0,0 0 1 0 0,-1 0 0 0 0,1 0-1 0 0,0 1 1 0 0,-1-1 0 0 0,1 0 0 0 0,-1 1-81 0 0,-3 0 305 0 0,-25 0-109 0 0,1 2 1 0 0,0 1-1 0 0,-1 2 0 0 0,2 0 1 0 0,-26 10-197 0 0,-166 65 382 0 0,220-81-386 0 0,1 0 0 0 0,-1 0-1 0 0,1 1 1 0 0,-1-1 0 0 0,1 0 0 0 0,0 0-1 0 0,-1 1 1 0 0,1-1 0 0 0,-1 0 0 0 0,1 1-1 0 0,-1-1 1 0 0,0 1 0 0 0,1-1 0 0 0,-1 1-1 0 0,1-1 1 0 0,-1 1 0 0 0,0-1 0 0 0,1 1-1 0 0,-1-1 1 0 0,0 1 0 0 0,1-1 0 0 0,-1 1-1 0 0,0-1 1 0 0,0 1 0 0 0,0 0 0 0 0,0-1-1 0 0,1 1 1 0 0,-1-1 0 0 0,0 1 0 0 0,0 0-1 0 0,0-1 1 0 0,0 1 0 0 0,0 0 0 0 0,-1-1-1 0 0,1 1 1 0 0,0-1 0 0 0,0 1-1 0 0,0 0 1 0 0,0-1 0 0 0,-1 1 0 0 0,1-1-1 0 0,0 1 1 0 0,-1-1 0 0 0,1 1 0 0 0,0-1-1 0 0,-1 1 1 0 0,1-1 0 0 0,-1 1 0 0 0,1-1-1 0 0,0 1 1 0 0,-1-1 0 0 0,0 1 4 0 0,25 6 107 0 0,0-1 1 0 0,0-1 0 0 0,1 0-1 0 0,0-2 1 0 0,-1-1-1 0 0,22-2-107 0 0,44 6 182 0 0,-89-6-171 0 0,0 0 0 0 0,0 0 0 0 0,1 0 0 0 0,-1 0 1 0 0,0 0-1 0 0,0 0 0 0 0,0 0 0 0 0,0 0 0 0 0,0 0 0 0 0,0 1 1 0 0,0-1-1 0 0,0 0 0 0 0,0 1 0 0 0,0-1 0 0 0,0 1 0 0 0,0-1 1 0 0,0 1-1 0 0,0 0 0 0 0,0-1 0 0 0,0 1 0 0 0,0 0 0 0 0,0 0 1 0 0,-1-1-1 0 0,1 1 0 0 0,0 0 0 0 0,-1 0 0 0 0,1 0 0 0 0,0 0 0 0 0,-1 0 1 0 0,1 0-1 0 0,-1 0 0 0 0,0 0 0 0 0,1 0 0 0 0,-1 0 0 0 0,0 0 1 0 0,0 1-1 0 0,0-1 0 0 0,1 0 0 0 0,-1 0 0 0 0,0 0 0 0 0,0 0 1 0 0,-1 0-1 0 0,1 0 0 0 0,0 0 0 0 0,0 1 0 0 0,0-1 0 0 0,-1 0 1 0 0,1 0-1 0 0,-1 0 0 0 0,1 0 0 0 0,-1 0 0 0 0,1 0 0 0 0,-1 0 1 0 0,1 0-1 0 0,-1 0 0 0 0,0-1 0 0 0,0 1 0 0 0,1 0 0 0 0,-1 0 1 0 0,0-1-1 0 0,0 1 0 0 0,-1 0-11 0 0,-190 153 996 0 0,49-46-787 0 0,140-107-205 0 0,0 0-1 0 0,0 1 1 0 0,1 0-1 0 0,-1-1 1 0 0,1 1-1 0 0,-1 0 1 0 0,1 0-1 0 0,0 1 1 0 0,0-1-1 0 0,-1 0 1 0 0,2 1-1 0 0,-1-1 1 0 0,0 1-1 0 0,1 0 1 0 0,-1-1-1 0 0,1 1 1 0 0,0 0-1 0 0,-1 0 1 0 0,2 0-1 0 0,-1 0 1 0 0,0 0-1 0 0,0 0 1 0 0,1 0-1 0 0,0 0 1 0 0,0 0-1 0 0,0 1 1 0 0,0-1-1 0 0,0 0 1 0 0,0 0-1 0 0,1 0 1 0 0,0 0-1 0 0,-1 0 1 0 0,1 0-1 0 0,0 0 1 0 0,1 0-1 0 0,-1 0 1 0 0,0 0-1 0 0,1-1 1 0 0,0 1-1 0 0,-1-1 1 0 0,1 1-1 0 0,0-1 1 0 0,0 1-1 0 0,1-1 1 0 0,-1 0-1 0 0,0 0 1 0 0,1 0-1 0 0,-1 0 1 0 0,1-1-1 0 0,1 2-3 0 0,13 1-85 0 0,0 0 1 0 0,1-1-1 0 0,-1-1 0 0 0,1 0 1 0 0,0-1-1 0 0,0-1 0 0 0,-1-1 0 0 0,1 0 1 0 0,0-2-1 0 0,-1 0 0 0 0,1-1 0 0 0,-1 0 1 0 0,0-1-1 0 0,0-2 0 0 0,-1 1 1 0 0,0-2-1 0 0,6-3 85 0 0,23-24-3726 0 0,-19 7-4536 0 0,-18 17 2162 0 0</inkml:trace>
  <inkml:trace contextRef="#ctx0" brushRef="#br0" timeOffset="266.977">229 0 12291 0 0,'0'0'370'0'0,"0"0"-234"0"0,0 0-101 0 0,0 0 181 0 0,0 0 306 0 0,0 0 296 0 0,-2 34 176 0 0,-5 112 82 0 0,14 464 2116 0 0,-6-552-3331 0 0,-9 161 76 0 0,-25-78-2741 0 0,26-109-1126 0 0,6-9-6303 0 0,1-16 7752 0 0</inkml:trace>
</inkml:ink>
</file>

<file path=ppt/ink/ink3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9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747 494 0 0 0,'0'0'136'0'0,"0"0"209"0"0,0 0 181 0 0,0 0 335 0 0,0 0 394 0 0,0 0 307 0 0,0 0 49 0 0,0 0-152 0 0,0 0-297 0 0,0 0-294 0 0,-4-9-172 0 0,-14-28-89 0 0,17 36-505 0 0,0-1 1 0 0,0 1-1 0 0,-1 0 1 0 0,1 0-1 0 0,0-1 1 0 0,0 1-1 0 0,-1 0 1 0 0,1 0-1 0 0,0 0 1 0 0,-1 0-1 0 0,1 1 1 0 0,-1-1-1 0 0,0 0 1 0 0,1 1-1 0 0,-1-1 1 0 0,1 1-1 0 0,-1-1 1 0 0,0 1-1 0 0,1 0 1 0 0,-1 0-1 0 0,0 0 1 0 0,1 0-1 0 0,-1 0 1 0 0,0 0-1 0 0,0 0 1 0 0,0 0-103 0 0,-3 1 250 0 0,-128 10 283 0 0,-153 91-337 0 0,209-68 79 0 0,76-33-272 0 0,1 0 0 0 0,-1 0 0 0 0,0 0 1 0 0,0 0-1 0 0,0 0 0 0 0,0 1 0 0 0,1-1 0 0 0,-1 0 0 0 0,1 0 0 0 0,-1 1 0 0 0,1-1 0 0 0,-1 0 0 0 0,1 1 0 0 0,0-1 0 0 0,0 0 0 0 0,0 1 0 0 0,-1-1 1 0 0,1 1-1 0 0,1-1 0 0 0,-1 0 0 0 0,0 1 0 0 0,0-1 0 0 0,0 0 0 0 0,1 1 0 0 0,-1-1 0 0 0,1 0 0 0 0,-1 1 0 0 0,1-1 0 0 0,-1 0 0 0 0,1 0 1 0 0,0 1-1 0 0,0-1 0 0 0,-1 0 0 0 0,1 0 0 0 0,0 0 0 0 0,0 0 0 0 0,0 0 0 0 0,0 0 0 0 0,0 0 0 0 0,1-1 0 0 0,-1 1 0 0 0,0 0 0 0 0,0 0 1 0 0,0-1-1 0 0,1 1 0 0 0,-1-1 0 0 0,0 1 0 0 0,1-1 0 0 0,0 0-3 0 0,15 9 116 0 0,0-2 0 0 0,1 0-1 0 0,-1-1 1 0 0,2 0 0 0 0,-1-2 0 0 0,0 0 0 0 0,1-1 0 0 0,11 0-116 0 0,-6 0 104 0 0,176 27 437 0 0,-200-30-534 0 0,1 0-1 0 0,-1 0 1 0 0,1 0-1 0 0,0 0 1 0 0,-1 0-1 0 0,1 0 1 0 0,-1 0-1 0 0,1 0 1 0 0,0 0-1 0 0,-1 0 1 0 0,1 0-1 0 0,-1 0 1 0 0,1 1-1 0 0,-1-1 1 0 0,1 0-1 0 0,0 0 0 0 0,-1 1 1 0 0,1-1-1 0 0,-1 0 1 0 0,1 1-1 0 0,-1-1 1 0 0,0 0-1 0 0,1 1 1 0 0,-1-1-1 0 0,1 1 1 0 0,-1-1-1 0 0,0 1 1 0 0,1-1-1 0 0,-1 1 1 0 0,0-1-1 0 0,1 1 1 0 0,-1-1-1 0 0,0 1 1 0 0,0-1-1 0 0,0 1 1 0 0,1-1-1 0 0,-1 1 1 0 0,0 0-1 0 0,0-1 1 0 0,0 1-1 0 0,0-1 1 0 0,0 1-1 0 0,0 0 1 0 0,0-1-1 0 0,0 1 1 0 0,-1-1-1 0 0,1 1 0 0 0,0 0 1 0 0,0-1-1 0 0,0 1 1 0 0,-1-1-1 0 0,1 1 1 0 0,0-1-1 0 0,0 1 1 0 0,-1-1-1 0 0,1 1 1 0 0,0-1-1 0 0,-1 1 1 0 0,1-1-1 0 0,-1 1 1 0 0,1-1-1 0 0,-1 1-6 0 0,-37 22 644 0 0,30-19-654 0 0,-211 124 283 0 0,180-105-260 0 0,2 2 0 0 0,1 1 0 0 0,0 1 0 0 0,2 2 0 0 0,2 2 0 0 0,0 1 1 0 0,-6 10-14 0 0,-14 44 112 0 0,51-83-97 0 0,0-1 0 0 0,0 1 0 0 0,0-1 1 0 0,0 1-1 0 0,1-1 0 0 0,-1 1 0 0 0,1 0 1 0 0,-1-1-1 0 0,1 1 0 0 0,0 0 0 0 0,0 0 1 0 0,0-1-1 0 0,1 1 0 0 0,-1 0 1 0 0,0 0-1 0 0,1-1 0 0 0,0 1 0 0 0,0-1 1 0 0,0 1-1 0 0,0-1 0 0 0,0 1 0 0 0,0-1 1 0 0,1 1-1 0 0,-1-1 0 0 0,1 0 0 0 0,-1 0 1 0 0,1 0-1 0 0,0 0 0 0 0,0 0 0 0 0,0 0 1 0 0,0 0-1 0 0,0-1 0 0 0,1 1 0 0 0,0 0-15 0 0,16 5 139 0 0,1-1 0 0 0,1 0-1 0 0,-1-1 1 0 0,1-2 0 0 0,0 0 0 0 0,0-1-1 0 0,0-1 1 0 0,0-1 0 0 0,0-1-1 0 0,0-1 1 0 0,-1-1 0 0 0,1 0-1 0 0,0-2 1 0 0,15-5-139 0 0,98-20 172 0 0,-112 24-340 0 0,6-1-580 0 0,-9-3-4385 0 0,-19 10 4993 0 0,5-3-3490 0 0,-2 3-1574 0 0,0 0-648 0 0</inkml:trace>
  <inkml:trace contextRef="#ctx0" brushRef="#br0" timeOffset="1053.543">747 1389 0 0 0,'0'0'552'0'0,"0"0"571"0"0,0 0 141 0 0,0 0 103 0 0,0 0 167 0 0,0 0 69 0 0,0 0-100 0 0,0 0-152 0 0,0 0-195 0 0,0 0-194 0 0,0 0-97 0 0,0 0-69 0 0,0 0-84 0 0,10-19-86 0 0,65-121 821 0 0,147-231 437 0 0,-95 208-1717 0 0,-121 246-755 0 0,-37 200 1440 0 0,31-275-833 0 0,-1-4-9 0 0,1 0 1 0 0,-1 0 0 0 0,1-1-1 0 0,0 1 1 0 0,0 0-1 0 0,0 0 1 0 0,1 0 0 0 0,-1 0-1 0 0,1-1 1 0 0,0 1 0 0 0,0 0-1 0 0,0-1 1 0 0,1 1-1 0 0,-1-1 1 0 0,1 1 0 0 0,0-1-1 0 0,0 1 1 0 0,0-1-1 0 0,0 0 1 0 0,1 0 0 0 0,-1 0-1 0 0,1 0 1 0 0,2 1-11 0 0,-2-4 42 0 0,0 0 1 0 0,0 0-1 0 0,0-1 0 0 0,0 1 1 0 0,0-1-1 0 0,0 0 0 0 0,0 0 1 0 0,0 0-1 0 0,-1 0 0 0 0,1 0 1 0 0,0-1-1 0 0,-1 1 0 0 0,1-1 1 0 0,0 0-1 0 0,-1 0 0 0 0,0 0 1 0 0,0 0-1 0 0,1 0 1 0 0,-1 0-1 0 0,-1-1 0 0 0,1 1 1 0 0,1-2-43 0 0,4-3 61 0 0,49-53-358 0 0,-3-3 0 0 0,-2-1 0 0 0,-4-3-1 0 0,2-8 298 0 0,-4 7-494 0 0,12-24 241 0 0,-84 206 1511 0 0,19-78-1124 0 0,1 1 0 0 0,2-1 0 0 0,1 1 1 0 0,2 1-1 0 0,2-1 0 0 0,1 0 1 0 0,2 6-135 0 0,-2-33-188 0 0,1 0 0 0 0,-1-1 0 0 0,1 1 0 0 0,1 0 0 0 0,0 0 0 0 0,1-1 0 0 0,-1 0 0 0 0,2 1 0 0 0,-1-2 1 0 0,1 1-1 0 0,2 2 188 0 0,-1-3-1349 0 0,0-1-2103 0 0,1-3-3356 0 0,-3-1-210 0 0</inkml:trace>
  <inkml:trace contextRef="#ctx0" brushRef="#br0" timeOffset="1529.649">2027 1017 5409 0 0,'0'0'3404'0'0,"0"0"-1936"0"0,0 0-675 0 0,0 0 78 0 0,0 0 203 0 0,0 0 115 0 0,0 0-95 0 0,0 0-241 0 0,0 0-239 0 0,0 0-197 0 0,-23 32-118 0 0,-67 102-80 0 0,59-71 72 0 0,31-53-214 0 0,-2-1-17 0 0,1-1 0 0 0,0 1 0 0 0,0 0 1 0 0,1-1-1 0 0,0 1 0 0 0,1 0 0 0 0,0 0 0 0 0,0-1 0 0 0,0 1 0 0 0,1-1 1 0 0,1 1-1 0 0,0-1 0 0 0,0 0 0 0 0,0 0 0 0 0,1 0 0 0 0,0 0 1 0 0,0-1-1 0 0,4 4-60 0 0,-2-4 74 0 0,0-1 1 0 0,1 1 0 0 0,0-2-1 0 0,0 1 1 0 0,0-1-1 0 0,1 0 1 0 0,-1 0 0 0 0,1-1-1 0 0,0 0 1 0 0,1-1 0 0 0,-1 1-1 0 0,0-2 1 0 0,1 1-1 0 0,0-1 1 0 0,0 0 0 0 0,0-1-1 0 0,0 0 1 0 0,0-1 0 0 0,0 0-1 0 0,0 0 1 0 0,-1-1-1 0 0,6 0-74 0 0,-10 0 42 0 0,-1 0 0 0 0,1 0-1 0 0,0 0 1 0 0,-1 0-1 0 0,1-1 1 0 0,0 1-1 0 0,-1-1 1 0 0,0 0-1 0 0,1 0 1 0 0,-1 0 0 0 0,0-1-1 0 0,0 1 1 0 0,0-1-1 0 0,-1 1 1 0 0,1-1-1 0 0,-1 0 1 0 0,1 0-1 0 0,-1 0 1 0 0,0-1 0 0 0,0 1-1 0 0,0 0 1 0 0,-1-1-1 0 0,1 1 1 0 0,-1-1-1 0 0,0 0 1 0 0,0 1-1 0 0,0-1 1 0 0,0 0-1 0 0,-1 0 1 0 0,1 1 0 0 0,-1-1-1 0 0,0 0 1 0 0,0 0-1 0 0,-1 0 1 0 0,1 0-1 0 0,-1 1 1 0 0,1-1-1 0 0,-2-1-41 0 0,0-1-145 0 0,-1 1-1 0 0,0 0 1 0 0,0 0 0 0 0,0 0-1 0 0,-1 1 1 0 0,1-1-1 0 0,-1 1 1 0 0,0 0-1 0 0,-1 0 1 0 0,1 0-1 0 0,-1 0 1 0 0,1 1-1 0 0,-1-1 1 0 0,0 2-1 0 0,0-1 1 0 0,-1 0-1 0 0,1 1 1 0 0,-1 0-1 0 0,1 0 1 0 0,-1 0-1 0 0,1 1 1 0 0,-6-1 145 0 0,-44 1-1989 0 0,55 1 1939 0 0,0 0 28 0 0,21 0 185 0 0,134-7 1517 0 0,-34-3-2046 0 0,-95 9-3457 0 0,0 1-3705 0 0,-20 0 288 0 0</inkml:trace>
  <inkml:trace contextRef="#ctx0" brushRef="#br0" timeOffset="2353.806">1064 476 0 0 0,'0'0'990'0'0,"0"0"650"0"0,0 0 402 0 0,0 0 199 0 0,0 0-29 0 0,0 0-220 0 0,0 0-354 0 0,0 0-426 0 0,0 0-408 0 0,0 0-224 0 0,0 0-114 0 0,5-3-17 0 0,20-5-49 0 0,0 1 1 0 0,1 0-1 0 0,0 2 0 0 0,0 1 0 0 0,0 2 1 0 0,1 0-1 0 0,-1 2 0 0 0,12 1-400 0 0,216-1 1011 0 0,-261-18 865 0 0,-140-151-1277 0 0,139 143-1742 0 0,21 18-4076 0 0,5 8 1453 0 0,-4 0-1730 0 0,-2 0-1834 0 0</inkml:trace>
  <inkml:trace contextRef="#ctx0" brushRef="#br0" timeOffset="2990.418">2531 774 0 0 0,'0'0'524'0'0,"0"0"794"0"0,0 0 354 0 0,0 0 36 0 0,0 0-71 0 0,0 0-173 0 0,0 0-209 0 0,0 0-153 0 0,0 0-109 0 0,0 0-62 0 0,0 0-45 0 0,13-4 2421 0 0,102 1 1121 0 0,55-12-3586 0 0,-92 11-467 0 0,-45 4-7003 0 0,-15 0-2155 0 0,-16 0 1752 0 0</inkml:trace>
  <inkml:trace contextRef="#ctx0" brushRef="#br0" timeOffset="3267.647">2498 1054 10330 0 0,'0'0'1058'0'0,"0"0"-477"0"0,0 0-29 0 0,0 0 451 0 0,0 0 407 0 0,0 0 102 0 0,0 0-229 0 0,0 0-361 0 0,0 0-298 0 0,36-5-207 0 0,114-16-138 0 0,26-5 314 0 0,-131 22-560 0 0,58 1-2788 0 0,-94 6 576 0 0,-4 1-3242 0 0,-2-4-2364 0 0</inkml:trace>
  <inkml:trace contextRef="#ctx0" brushRef="#br0" timeOffset="4469.532">3601 571 4545 0 0,'0'0'4885'0'0,"0"0"-3333"0"0,0 0-1173 0 0,0 0-163 0 0,0 0 98 0 0,0 0 176 0 0,0 0 152 0 0,0 0 70 0 0,0 0-11 0 0,0 0-42 0 0,0 15-68 0 0,-7 196 1543 0 0,-4-102-1582 0 0,-10 92-103 0 0,-42 172-449 0 0,56-340-146 0 0,-1 8-448 0 0,3-27-4180 0 0,106-134-7690 0 0,-74 88 11692 0 0,-7 9 701 0 0</inkml:trace>
  <inkml:trace contextRef="#ctx0" brushRef="#br0" timeOffset="4785.735">4124 560 4625 0 0,'0'0'1532'0'0,"0"0"-482"0"0,0 0-135 0 0,0 0 250 0 0,0 0 253 0 0,-13 32 68 0 0,-41 101-183 0 0,39-94-810 0 0,2 1 0 0 0,1 1 1 0 0,2 0-1 0 0,2 1 0 0 0,2-1 1 0 0,1 16-494 0 0,3-34 67 0 0,-1 4 134 0 0,1 0 0 0 0,2 1 0 0 0,1-1 0 0 0,1 1 0 0 0,1-1-1 0 0,4 17-200 0 0,12 17 749 0 0,-19-60-513 0 0,0-1 112 0 0,0 0 136 0 0,0 0 136 0 0,-23-23 1342 0 0,-25-25-1979 0 0,-1 1 1 0 0,-3 3-1 0 0,-24-14 17 0 0,62 48-121 0 0,0 2 0 0 0,-1-1 0 0 0,0 2 0 0 0,0 0 0 0 0,0 1 0 0 0,-1 1-1 0 0,0 0 1 0 0,0 1 0 0 0,0 0 0 0 0,0 2 0 0 0,-1 0 0 0 0,-15 0 121 0 0,29 2-219 0 0,0 0 1 0 0,-1 1-1 0 0,1-1 1 0 0,-1 1-1 0 0,1-1 0 0 0,0 1 1 0 0,0 0-1 0 0,-1 1 1 0 0,1-1-1 0 0,0 0 1 0 0,0 1-1 0 0,0 0 1 0 0,1 0-1 0 0,-1 0 0 0 0,0 0 1 0 0,1 0-1 0 0,-1 0 1 0 0,1 1-1 0 0,-1-1 1 0 0,1 1-1 0 0,-1 1 219 0 0,-19 42-9505 0 0,18-34 2978 0 0</inkml:trace>
  <inkml:trace contextRef="#ctx0" brushRef="#br0" timeOffset="5395.195">4519 1010 8138 0 0,'0'0'1336'0'0,"0"0"-77"0"0,0 0 97 0 0,0 0 211 0 0,0 0 14 0 0,0 0-286 0 0,0 0-406 0 0,0 0-354 0 0,0 0-214 0 0,0 0-126 0 0,0 0-38 0 0,0 0-2 0 0,0 0-8 0 0,-17 19 19 0 0,-57 61-10 0 0,18 13 150 0 0,48-75-290 0 0,1 1 0 0 0,1 0 1 0 0,1 0-1 0 0,0 0 0 0 0,1 1 0 0 0,1 0 1 0 0,1 0-1 0 0,1 0 0 0 0,1 0 1 0 0,1 13-17 0 0,1-28 16 0 0,0 0 0 0 0,0-1 0 0 0,0 1 0 0 0,1-1 1 0 0,-1 0-1 0 0,1 0 0 0 0,0 0 0 0 0,0 0 0 0 0,0 0 1 0 0,1 0-1 0 0,-1-1 0 0 0,1 0 0 0 0,0 0 1 0 0,0 0-1 0 0,0 0 0 0 0,1 0 0 0 0,-1-1 0 0 0,0 0 1 0 0,1 0-1 0 0,0 0 0 0 0,-1 0 0 0 0,1-1 0 0 0,0 0 1 0 0,0 0-1 0 0,0 0 0 0 0,0-1 0 0 0,0 1 0 0 0,0-1 1 0 0,0 0-1 0 0,0-1 0 0 0,0 1 0 0 0,1-1-16 0 0,2 0 31 0 0,0 0-1 0 0,0-1 0 0 0,1 1 0 0 0,-1-1 0 0 0,0-1 1 0 0,-1 0-1 0 0,1 0 0 0 0,0 0 0 0 0,-1-1 0 0 0,0 0 1 0 0,0-1-1 0 0,0 0 0 0 0,0 0 0 0 0,-1 0 0 0 0,0-1 1 0 0,0 1-1 0 0,0-2 0 0 0,-1 1 0 0 0,1-1 0 0 0,-2 1 1 0 0,1-1-1 0 0,-1-1 0 0 0,0 1 0 0 0,-1 0 0 0 0,1-1 1 0 0,-1 0-1 0 0,-1 0 0 0 0,0 0 0 0 0,0 0 0 0 0,0 0 1 0 0,-1-1-1 0 0,-1 1 0 0 0,1 0 0 0 0,-1-5-30 0 0,-3 9-108 0 0,1-1 0 0 0,-1 1-1 0 0,0 0 1 0 0,0-1 0 0 0,-1 1-1 0 0,1 1 1 0 0,-1-1 0 0 0,0 0-1 0 0,0 1 1 0 0,0 0-1 0 0,0 0 1 0 0,-1 0 0 0 0,1 0-1 0 0,-1 1 1 0 0,0 0 0 0 0,0 0-1 0 0,0 0 1 0 0,0 0 0 0 0,0 1-1 0 0,0 0 1 0 0,0 0 0 0 0,0 0-1 0 0,0 1 1 0 0,-1 0 0 0 0,1 0-1 0 0,0 0 1 0 0,0 0 0 0 0,0 1-1 0 0,-1 0 1 0 0,1 0 0 0 0,0 1-1 0 0,0-1 1 0 0,0 1 0 0 0,0 0-1 0 0,1 0 1 0 0,-1 1 0 0 0,1-1-1 0 0,-3 3 109 0 0,7-5 3 0 0,1 0-1 0 0,0 0 0 0 0,-1 0 0 0 0,1 0 0 0 0,0 0 0 0 0,-1 0 1 0 0,1 0-1 0 0,0 0 0 0 0,-1 0 0 0 0,1 1 0 0 0,0-1 0 0 0,-1 0 1 0 0,1 1-1 0 0,-1-1 0 0 0,1 0 0 0 0,-1 1 0 0 0,1-1 0 0 0,-1 1 1 0 0,1-1-1 0 0,-1 0 0 0 0,1 1 0 0 0,-1-1 0 0 0,1 1 0 0 0,-1 0 1 0 0,0-1-1 0 0,1 1 0 0 0,-1-1 0 0 0,0 1 0 0 0,1 0 0 0 0,-1-1 1 0 0,0 1-1 0 0,0-1 0 0 0,0 1 0 0 0,0 0 0 0 0,0-1 0 0 0,1 1 1 0 0,-1 0-1 0 0,0-1 0 0 0,0 1 0 0 0,-1 0 0 0 0,1-1 0 0 0,0 1 1 0 0,0 0-1 0 0,0-1 0 0 0,0 1 0 0 0,-1 0 0 0 0,1-1 0 0 0,0 1 1 0 0,0-1-1 0 0,-1 1 0 0 0,1 0 0 0 0,-1-1 0 0 0,1 1 1 0 0,0-1-1 0 0,-1 1 0 0 0,1-1 0 0 0,-1 1 0 0 0,1-1 0 0 0,-1 0 1 0 0,1 1-1 0 0,-1-1 0 0 0,0 0 0 0 0,1 1 0 0 0,-1-1 0 0 0,1 0 1 0 0,-1 1-1 0 0,0-1-2 0 0,27 2 550 0 0,1-2-1 0 0,-1 0 1 0 0,0-2 0 0 0,0-1 0 0 0,0-1 0 0 0,-1-1-1 0 0,26-8-549 0 0,45-16-3023 0 0,-20 6-5673 0 0,-65 22-729 0 0</inkml:trace>
  <inkml:trace contextRef="#ctx0" brushRef="#br0" timeOffset="6225.55">3282 266 1832 0 0,'0'0'1289'0'0,"0"0"-70"0"0,0 0 96 0 0,0 0 60 0 0,0 0-99 0 0,0 0-181 0 0,0 0-159 0 0,0 0 16 0 0,0 0 112 0 0,0 0 71 0 0,0 0-48 0 0,0 0-105 0 0,0 0-94 0 0,33 8-85 0 0,106 24-75 0 0,-5-19 622 0 0,-95-15-1006 0 0,239-8 985 0 0,178-34-742 0 0,-405 43-543 0 0,-50 1-15 0 0,-1 0 41 0 0,0 0 56 0 0,0 0 34 0 0,0 0 52 0 0,0 0 40 0 0,0 0 21 0 0,-16-11 771 0 0,-252-147-4117 0 0,232 136 1032 0 0,7 5-1405 0 0,8 5-2253 0 0,6 4-3838 0 0</inkml:trace>
  <inkml:trace contextRef="#ctx0" brushRef="#br0" timeOffset="6969.471">3722 4 0 0 0,'0'0'1118'0'0,"0"0"211"0"0,0 0 23 0 0,0 0-137 0 0,0 0-185 0 0,0 0-133 0 0,0 0-74 0 0,0 0-35 0 0,0 0-13 0 0,0-3 2517 0 0,-12 84-997 0 0,12-80-2214 0 0,0 1-1 0 0,0-1 1 0 0,-1 0 0 0 0,2 1-1 0 0,-1-1 1 0 0,0 0 0 0 0,0 1 0 0 0,0-1-1 0 0,1 0 1 0 0,-1 1 0 0 0,0-1-1 0 0,1 0 1 0 0,-1 1 0 0 0,1-1 0 0 0,0 0-1 0 0,-1 0 1 0 0,1 0 0 0 0,0 1-1 0 0,0-1 1 0 0,0 0 0 0 0,0 0 0 0 0,0 0-1 0 0,0 0 1 0 0,0-1 0 0 0,0 1-1 0 0,0 0 1 0 0,0 0 0 0 0,1-1 0 0 0,-1 1-1 0 0,0 0 1 0 0,0-1 0 0 0,1 0-1 0 0,-1 1 1 0 0,0-1 0 0 0,1 0 0 0 0,-1 1-1 0 0,0-1 1 0 0,1 0 0 0 0,-1 0-1 0 0,1 0 1 0 0,-1 0 0 0 0,0 0 0 0 0,1-1-1 0 0,-1 1 1 0 0,0 0 0 0 0,1-1-1 0 0,-1 1 1 0 0,0 0 0 0 0,1-1 0 0 0,-1 0-1 0 0,0 1 1 0 0,0-1 0 0 0,0 0-1 0 0,0 0 1 0 0,1 1 0 0 0,-1-1 0 0 0,0 0-1 0 0,0 0 1 0 0,-1 0 0 0 0,1 0-1 0 0,0-1 1 0 0,0 1 0 0 0,0 0 0 0 0,-1 0-1 0 0,1-1-80 0 0,5-5 368 0 0,-4 4-297 0 0,0 1-1 0 0,1-1 1 0 0,-1 0-1 0 0,0 1 0 0 0,0-1 1 0 0,-1 0-1 0 0,1 0 1 0 0,-1-1-1 0 0,1 1 1 0 0,-1 0-1 0 0,0 0 0 0 0,0-1 1 0 0,-1 1-1 0 0,1-1 1 0 0,-1 1-1 0 0,1-1 0 0 0,-1 1 1 0 0,0 0-1 0 0,0-1 1 0 0,-1 0-71 0 0,0 3-38 0 0,-1 0-1 0 0,0-1 1 0 0,0 1 0 0 0,0 0 0 0 0,1 1 0 0 0,-1-1 0 0 0,0 0-1 0 0,0 1 1 0 0,0-1 0 0 0,0 1 0 0 0,0-1 0 0 0,0 1 0 0 0,-1 0-1 0 0,1 0 1 0 0,0 0 0 0 0,0 0 0 0 0,0 0 0 0 0,0 1 0 0 0,0-1-1 0 0,0 0 1 0 0,0 1 0 0 0,0 0 0 0 0,0-1 0 0 0,0 1 0 0 0,0 0-1 0 0,1 0 1 0 0,-1 0 0 0 0,0 0 0 0 0,0 0 0 0 0,1 1 0 0 0,-1-1-1 0 0,1 1 1 0 0,-1-1 0 0 0,0 2 38 0 0,0-2 13 0 0,0 0-1 0 0,0 0 1 0 0,0 0-1 0 0,0 0 1 0 0,0 0-1 0 0,1 0 1 0 0,-1 1-1 0 0,0-1 1 0 0,1 1-1 0 0,-1-1 1 0 0,1 1-1 0 0,-1-1 1 0 0,1 1-1 0 0,0 0 1 0 0,0 0-1 0 0,0 0 1 0 0,0 0-1 0 0,0 0 1 0 0,0 0-1 0 0,1 0 1 0 0,-1 0-1 0 0,1 0 1 0 0,-1 0-1 0 0,1 0 1 0 0,0 0-1 0 0,0 0 1 0 0,0 1-1 0 0,0-1 1 0 0,0 0-1 0 0,0 0 1 0 0,0 0-1 0 0,1 0 1 0 0,-1 0-1 0 0,1 0 1 0 0,0 1-1 0 0,-1-1 1 0 0,1-1-1 0 0,0 1 1 0 0,0 0-1 0 0,0 0 1 0 0,1 0-1 0 0,-1 0 1 0 0,0-1-1 0 0,1 1 1 0 0,-1-1-1 0 0,1 1 1 0 0,-1-1-1 0 0,1 1 1 0 0,0-1-1 0 0,0 0 1 0 0,0 0-1 0 0,-1 0 1 0 0,3 1-13 0 0,68 2 757 0 0,-70-10-3654 0 0,-2 4-5007 0 0,0 2-2114 0 0</inkml:trace>
  <inkml:trace contextRef="#ctx0" brushRef="#br0" timeOffset="9189.558">5131 1492 2937 0 0,'0'0'884'0'0,"0"0"-420"0"0,0 0-303 0 0,0 0-2 0 0,0 0 316 0 0,0 0 442 0 0,0 0 382 0 0,0 0 159 0 0,0 0-163 0 0,0 0-356 0 0,0 0-355 0 0,-25 28-243 0 0,-80 92-143 0 0,-63 32 183 0 0,80-80-1122 0 0,84-69 534 0 0,-17 17-1510 0 0,12-4-3334 0 0,7-11 275 0 0</inkml:trace>
</inkml:ink>
</file>

<file path=ppt/ink/ink3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37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678 384 3649 0 0,'0'0'1583'0'0,"0"0"-1051"0"0,0 0-285 0 0,0 0 279 0 0,0 0 404 0 0,0 0 338 0 0,0 0 205 0 0,0 0 3 0 0,0 0-124 0 0,35 2-181 0 0,112 2-209 0 0,-142-4-901 0 0,-1 1 0 0 0,0-1 0 0 0,1 0 0 0 0,-1-1 0 0 0,1 1 0 0 0,-1-1 0 0 0,0 0 0 0 0,0 0 0 0 0,0 0 0 0 0,1 0 1 0 0,-1-1-1 0 0,0 0 0 0 0,0 0 0 0 0,-1 0 0 0 0,1 0 0 0 0,0 0 0 0 0,-1-1 0 0 0,1 0-61 0 0,9-7 229 0 0,6-3-79 0 0,1-1-1 0 0,-2-1 1 0 0,0 0 0 0 0,-1-1-1 0 0,-1-1 1 0 0,0-1 0 0 0,-1-1-1 0 0,-1 0 1 0 0,-1 0 0 0 0,-1-2-1 0 0,0 1 1 0 0,-2-2 0 0 0,6-14-150 0 0,14-56 801 0 0,-27 175-402 0 0,-24 906 633 0 0,17-908-938 0 0,-4-1-1 0 0,-3 0 1 0 0,-3-1-1 0 0,-4 0 1 0 0,-3-1-1 0 0,-4-1 1 0 0,-21 44-94 0 0,46-121-12 0 0,-1 0-1 0 0,1-1 1 0 0,0 1 0 0 0,0 0-1 0 0,-1 0 1 0 0,1 0 0 0 0,0 0-1 0 0,0 0 1 0 0,-1 0-1 0 0,1 0 1 0 0,0 0 0 0 0,-1 0-1 0 0,1 0 1 0 0,0 0 0 0 0,0 0-1 0 0,-1 0 1 0 0,1 0 0 0 0,0 0-1 0 0,-1 0 1 0 0,1 0 0 0 0,0 0-1 0 0,0 0 1 0 0,-1 0 12 0 0,2-13-346 0 0,1-13-1139 0 0,1 0 0 0 0,2 0 0 0 0,1 0 1 0 0,0 0-1 0 0,2 1 0 0 0,8-16 1485 0 0,1-10-5854 0 0,-7 19-83 0 0</inkml:trace>
  <inkml:trace contextRef="#ctx0" brushRef="#br0" timeOffset="283.484">1591 461 15547 0 0,'0'0'495'0'0,"0"0"-171"0"0,-27 34-42 0 0,-87 113 106 0 0,56-77 433 0 0,-2-2 1 0 0,-3-4 0 0 0,-4-1-822 0 0,46-43 137 0 0,-126 103 1001 0 0,178-135-1438 0 0,-2-3 351 0 0,1 1 1 0 0,0 2-1 0 0,0 0 0 0 0,2 2 0 0 0,-1 1 0 0 0,1 2 0 0 0,0 1 0 0 0,1 2 0 0 0,-1 1 0 0 0,28 1-51 0 0,-52 2 52 0 0,0 0 0 0 0,1 1 0 0 0,-1 0 0 0 0,0 1 0 0 0,0 0 0 0 0,0 0 0 0 0,0 1 0 0 0,0-1 0 0 0,-1 2 0 0 0,1-1 0 0 0,-1 1 0 0 0,0 0 0 0 0,0 1 0 0 0,0 0 0 0 0,0 0 0 0 0,-1 0 0 0 0,0 1 0 0 0,0 0 0 0 0,-1 0 0 0 0,1 0 0 0 0,-1 1 0 0 0,-1 0 0 0 0,1 0 0 0 0,-1 0 0 0 0,0 0 0 0 0,-1 1 0 0 0,0 0 0 0 0,0-1 0 0 0,0 1 0 0 0,-1 0 0 0 0,1 7-52 0 0,18 177 551 0 0,-20-189-625 0 0,-1 0-1 0 0,1 1 1 0 0,0-1 0 0 0,0 0-1 0 0,1 0 1 0 0,-1 0-1 0 0,1 0 1 0 0,-1 0-1 0 0,1-1 1 0 0,0 1 0 0 0,0 0-1 0 0,0-1 1 0 0,0 1-1 0 0,1-1 1 0 0,-1 0-1 0 0,1 0 1 0 0,-1 0-1 0 0,1 0 1 0 0,0 0 0 0 0,0 0-1 0 0,0-1 1 0 0,0 1-1 0 0,0-1 1 0 0,0 0 74 0 0,24 3-4245 0 0,2-9-4503 0 0,-20 1 377 0 0</inkml:trace>
  <inkml:trace contextRef="#ctx0" brushRef="#br0" timeOffset="753.913">2059 1256 18548 0 0,'0'0'363'0'0,"0"0"-243"0"0,0 0-140 0 0,0 0 122 0 0,0 0 152 0 0,0 0 46 0 0,0 0 20 0 0,0 33-43 0 0,0 105-69 0 0,10-6-588 0 0,-4-100-1926 0 0,-6-29 1308 0 0,0-3-2622 0 0,0 1-4526 0 0,0-1 3124 0 0</inkml:trace>
  <inkml:trace contextRef="#ctx0" brushRef="#br0" timeOffset="997.101">1937 756 14083 0 0,'0'0'1392'0'0,"0"0"-407"0"0,0 0-481 0 0,0 0-176 0 0,0 0 8 0 0,0 0-96 0 0,0 0-272 0 0,0 0-136 0 0,0 0-96 0 0,0 0-48 0 0,0 0-72 0 0,0 0-441 0 0,0 0-1615 0 0,18 117-2753 0 0,-16-94-3057 0 0</inkml:trace>
  <inkml:trace contextRef="#ctx0" brushRef="#br0" timeOffset="1256.686">2202 1547 14147 0 0,'0'0'3281'0'0,"0"0"-2049"0"0,0 0-736 0 0,0 0 16 0 0,0 0 87 0 0,0 0 32 0 0,0 0-56 0 0,0 0-105 0 0,0 0-79 0 0,8-34-52 0 0,27-107-64 0 0,12 7 231 0 0,-42 122-486 0 0,-2 5-25 0 0,-1-1-1 0 0,1 1 1 0 0,0 0 0 0 0,1 0-1 0 0,-1 0 1 0 0,2 1 0 0 0,-1-1 0 0 0,1 1-1 0 0,-1 0 1 0 0,2 0 0 0 0,-1 1-1 0 0,1-1 1 0 0,-1 1 0 0 0,2 0-1 0 0,2-2 6 0 0,-7 8-36 0 0,1 0-1 0 0,-1 0 1 0 0,0 0-1 0 0,0 1 0 0 0,0-1 1 0 0,0 0-1 0 0,0 1 1 0 0,0 0-1 0 0,-1-1 0 0 0,1 1 1 0 0,0 0-1 0 0,-1 0 1 0 0,0 0-1 0 0,1 0 0 0 0,-1 0 1 0 0,0 0-1 0 0,0 0 1 0 0,0 0-1 0 0,0 0 0 0 0,0 1 1 0 0,0-1-1 0 0,-1 0 1 0 0,1 1-1 0 0,-1-1 0 0 0,0 0 1 0 0,0 1-1 0 0,0 1 37 0 0,1-2-12 0 0,9 50-147 0 0,34 97 133 0 0,-42-146 114 0 0,0-1 1 0 0,0 1-1 0 0,0-1 1 0 0,0 1-1 0 0,1-1 0 0 0,-1 0 1 0 0,1 0-1 0 0,-1 0 1 0 0,1 0-1 0 0,0-1 1 0 0,-1 1-1 0 0,1 0 1 0 0,0-1-1 0 0,0 0 1 0 0,0 0-1 0 0,0 0 0 0 0,1 0 1 0 0,-1 0-1 0 0,0-1 1 0 0,0 0-1 0 0,0 1 1 0 0,1-1-1 0 0,-1 0 1 0 0,0 0-1 0 0,0-1 1 0 0,1 1-1 0 0,-1-1 0 0 0,0 0 1 0 0,0 0-1 0 0,0 0 1 0 0,0 0-1 0 0,0 0 1 0 0,0 0-1 0 0,0-1 1 0 0,0 0-1 0 0,-1 1 0 0 0,1-1 1 0 0,-1 0-1 0 0,1 0 1 0 0,-1-1-1 0 0,1 1 1 0 0,-1 0-1 0 0,0-1 1 0 0,0 1-1 0 0,-1-1 1 0 0,2-2-89 0 0,7-7 89 0 0,0-1 1 0 0,-2 0 0 0 0,0-1 0 0 0,0 0-1 0 0,-1 0 1 0 0,-1-1 0 0 0,0 0-1 0 0,-1 0 1 0 0,-1 0 0 0 0,1-6-90 0 0,12-54-7647 0 0,-13 58 4129 0 0,-2 6-8411 0 0</inkml:trace>
  <inkml:trace contextRef="#ctx0" brushRef="#br0" timeOffset="2101.983">2804 1422 168 0 0,'0'0'1767'0'0,"0"0"-823"0"0,0 0-52 0 0,0 0 497 0 0,0 0 491 0 0,0 0 253 0 0,0 0-88 0 0,0 0-251 0 0,0 0-242 0 0,0 0-237 0 0,0 0-260 0 0,0 0-255 0 0,34-19-183 0 0,105-61-125 0 0,-135 78-453 0 0,0 0 1 0 0,0 0-1 0 0,0 0 1 0 0,0-1 0 0 0,0 1-1 0 0,-1-1 1 0 0,1 0-1 0 0,-1 0 1 0 0,0 0-1 0 0,0 0 1 0 0,0 0 0 0 0,0-1-1 0 0,-1 1 1 0 0,1-1-1 0 0,-1 0 1 0 0,0 0-1 0 0,0-1-39 0 0,3-6 161 0 0,27-92 1057 0 0,-32 101-1230 0 0,0-1 0 0 0,1 1 0 0 0,-2-1-1 0 0,1 0 1 0 0,0 1 0 0 0,-1-1 0 0 0,1 1 0 0 0,-1-1 0 0 0,1 1 0 0 0,-1-1 0 0 0,0 1 0 0 0,0-1 0 0 0,-1 1-1 0 0,1 0 1 0 0,0 0 0 0 0,-1-1 0 0 0,1 1 0 0 0,-1 0 0 0 0,0 0 0 0 0,1 1 0 0 0,-1-1 0 0 0,0 0-1 0 0,0 0 1 0 0,0 1 0 0 0,-1-1 0 0 0,1 1 0 0 0,0 0 0 0 0,0 0 0 0 0,-1 0 0 0 0,1 0 0 0 0,-1 0-1 0 0,1 0 1 0 0,-1 1 0 0 0,1-1 0 0 0,-1 1 0 0 0,0 0 0 0 0,1-1 0 0 0,-1 1 0 0 0,0 1 12 0 0,-4-1-61 0 0,0 0 1 0 0,0 1-1 0 0,0-1 1 0 0,0 2-1 0 0,1-1 1 0 0,-1 1-1 0 0,1 0 1 0 0,-1 0-1 0 0,1 1 1 0 0,0 0 0 0 0,0 0-1 0 0,0 1 1 0 0,0-1-1 0 0,0 1 1 0 0,1 1-1 0 0,0-1 1 0 0,0 1-1 0 0,0 0 1 0 0,0 0-1 0 0,1 0 1 0 0,0 0-1 0 0,0 1 1 0 0,0 0-1 0 0,1 0 1 0 0,0 0 0 0 0,0 0 60 0 0,-7 14-34 0 0,0-1 0 0 0,2 2 0 0 0,1-1 0 0 0,0 1 0 0 0,2 0 0 0 0,0 1 0 0 0,-1 14 34 0 0,4-30 10 0 0,0 0 0 0 0,1 0-1 0 0,-1 0 1 0 0,1 0 0 0 0,0-1 0 0 0,1 1 0 0 0,-1 1 0 0 0,1-1-1 0 0,1 0 1 0 0,-1 0 0 0 0,1 0 0 0 0,0 0 0 0 0,0-1 0 0 0,0 1 0 0 0,1 0-1 0 0,0 0 1 0 0,0-1 0 0 0,1 1 0 0 0,0-1 0 0 0,0 0 0 0 0,0 1-1 0 0,0-1 1 0 0,1-1 0 0 0,0 1 0 0 0,0 0 0 0 0,0-1 0 0 0,0 0-1 0 0,1 0 1 0 0,0 0 0 0 0,0-1 0 0 0,0 0 0 0 0,2 2-10 0 0,7-3 159 0 0,0-1 0 0 0,0 0 0 0 0,0-1 0 0 0,1-1 0 0 0,-1 0 0 0 0,0 0 0 0 0,0-2 0 0 0,0 0 0 0 0,0 0 0 0 0,-1-1 0 0 0,1-1 0 0 0,-1 0 0 0 0,0-1 0 0 0,-1 0 0 0 0,1-1 0 0 0,-1-1 0 0 0,0 0 0 0 0,-1 0 0 0 0,0-1 0 0 0,1-2-159 0 0,42-30 237 0 0,-1-2 0 0 0,-2-3 0 0 0,-2-2-1 0 0,-2-1 1 0 0,-3-3 0 0 0,10-18-237 0 0,-25 33 23 0 0,-2-1 1 0 0,-2-1 0 0 0,-2-2 0 0 0,-1 0-1 0 0,-2-1 1 0 0,-2-1 0 0 0,-2-1-1 0 0,-2-1 1 0 0,2-16-24 0 0,-12 37-51 0 0,0-1 0 0 0,-2 1 0 0 0,-1 0 0 0 0,-1-1 0 0 0,-1 1 0 0 0,-1-1 0 0 0,-3-5 51 0 0,4 23-15 0 0,-1 0 0 0 0,0 1 0 0 0,0 0 0 0 0,-1-1 0 0 0,0 1 0 0 0,0 0 0 0 0,0 0 1 0 0,-1 1-1 0 0,0-1 0 0 0,0 1 0 0 0,0-1 0 0 0,-1 1 0 0 0,0 1 0 0 0,-3-4 15 0 0,6 7-13 0 0,0-1 0 0 0,-1 0-1 0 0,1 1 1 0 0,0-1 0 0 0,-1 1-1 0 0,0 0 1 0 0,1 0 0 0 0,-1 0-1 0 0,0 0 1 0 0,1 1 0 0 0,-1-1-1 0 0,0 1 1 0 0,0-1 0 0 0,0 1-1 0 0,1 0 1 0 0,-1 0 0 0 0,0 0-1 0 0,0 1 1 0 0,0-1 0 0 0,0 1-1 0 0,1-1 1 0 0,-1 1 0 0 0,0 0-1 0 0,1 0 1 0 0,-1 0 0 0 0,1 1-1 0 0,-1-1 1 0 0,1 0 0 0 0,-1 1-1 0 0,1 0 1 0 0,0-1 0 0 0,0 1-1 0 0,0 0 1 0 0,-2 2 13 0 0,-10 13 32 0 0,1 1 1 0 0,1 0-1 0 0,0 1 0 0 0,1 1 0 0 0,1 0 0 0 0,1 0 1 0 0,1 0-1 0 0,1 1 0 0 0,0 1 0 0 0,2-1 1 0 0,1 1-1 0 0,0 0 0 0 0,2 0 0 0 0,0 0 0 0 0,1 0 1 0 0,2 0-1 0 0,0 0 0 0 0,1 0 0 0 0,5 16-32 0 0,4 17 98 0 0,3-1 0 0 0,2-1 0 0 0,2 0 0 0 0,3-1-1 0 0,19 34-97 0 0,-11-20 37 0 0,32 74-107 0 0,-62-140-29 0 0,1 0-1 0 0,0-1 1 0 0,-1 1-1 0 0,1 0 1 0 0,0 0-1 0 0,0-1 1 0 0,-1 1-1 0 0,1 0 1 0 0,-1 0-1 0 0,1 0 1 0 0,0 0-1 0 0,-1-1 1 0 0,1 1-1 0 0,0 0 1 0 0,-1 0-1 0 0,1 0 1 0 0,0 0-1 0 0,-1 0 0 0 0,1 0 1 0 0,-1 0-1 0 0,1 0 1 0 0,0 0-1 0 0,-1 0 1 0 0,1 0-1 0 0,-1 0 1 0 0,1 0-1 0 0,0 0 1 0 0,-1 1-1 0 0,1-1 1 0 0,0 0-1 0 0,-1 0 1 0 0,1 0-1 0 0,0 0 1 0 0,-1 1-1 0 0,1-1 1 0 0,0 0-1 0 0,-1 0 1 0 0,1 1-1 0 0,0-1 1 0 0,0 0-1 0 0,-1 1 0 0 0,1-1 1 0 0,0 0-1 0 0,0 1 1 0 0,0-1-1 0 0,-1 0 1 0 0,1 1-1 0 0,0-1 1 0 0,0 0-1 0 0,0 1 1 0 0,0-1-1 0 0,0 1 1 0 0,0-1-1 0 0,0 0 1 0 0,0 1-1 0 0,0-1 1 0 0,0 0-1 0 0,0 1 1 0 0,0-1-1 0 0,0 1 1 0 0,0-1-1 0 0,0 0 1 0 0,0 1-1 0 0,0-1 0 0 0,0 1 1 0 0,1-1 99 0 0,-31-20-11645 0 0,25 12 6068 0 0</inkml:trace>
  <inkml:trace contextRef="#ctx0" brushRef="#br0" timeOffset="2356.807">3156 899 16596 0 0,'0'0'794'0'0,"0"0"-466"0"0,0 0-200 0 0,0 0 137 0 0,0 0 287 0 0,0 0 176 0 0,0 0 73 0 0,31 8 13 0 0,103 22-75 0 0,6-19 481 0 0,-98-12-944 0 0,262 1 591 0 0,-101 0-5927 0 0,-176-1 806 0 0,-9-2-1980 0 0,-2 0-2326 0 0</inkml:trace>
  <inkml:trace contextRef="#ctx0" brushRef="#br0" timeOffset="2600.02">4177 1186 11482 0 0,'0'0'1527'0'0,"0"0"-700"0"0,0 0-380 0 0,0 0-54 0 0,0 0 5 0 0,0 0-18 0 0,-4 32-80 0 0,-12 98-128 0 0,23-84-68 0 0,-2-44-103 0 0,-4 0-127 0 0,1-1-1 0 0,0 0 0 0 0,-1 0 1 0 0,1 0-1 0 0,0 0 0 0 0,0 0 0 0 0,0 0 1 0 0,0-1-1 0 0,0 1 0 0 0,0-1 1 0 0,0 1-1 0 0,0-1 0 0 0,0 0 0 0 0,0 0 1 0 0,0 0-1 0 0,0 0 0 0 0,1 0 1 0 0,-1 0-1 0 0,0 0 0 0 0,0-1 0 0 0,0 1 1 0 0,0-1-1 0 0,0 1 0 0 0,1-2 127 0 0,23-23-9633 0 0,-22 17 6276 0 0</inkml:trace>
  <inkml:trace contextRef="#ctx0" brushRef="#br0" timeOffset="2601.02">4069 737 9450 0 0,'0'0'1952'0'0,"0"0"-911"0"0,0 0-905 0 0,0 0-776 0 0,0 0-345 0 0,0 0-263 0 0,0 0-216 0 0,0 0-465 0 0,0 0-1511 0 0,0 0 567 0 0</inkml:trace>
  <inkml:trace contextRef="#ctx0" brushRef="#br0" timeOffset="2858.385">4732 929 14507 0 0,'0'0'1256'0'0,"0"0"-217"0"0,0 0-24 0 0,0 0 8 0 0,0 0-112 0 0,0 0-200 0 0,-35 6-185 0 0,-108 21-141 0 0,61 9 32 0 0,72-27-368 0 0,1-2-57 0 0,0 1 0 0 0,1 0 0 0 0,0 0 0 0 0,1 1 0 0 0,0 0 0 0 0,0 1-1 0 0,1-1 1 0 0,0 1 0 0 0,1 0 0 0 0,0 1 0 0 0,-3 10 8 0 0,6-16-29 0 0,1 0 0 0 0,0 0 0 0 0,-1 0 0 0 0,2 0 0 0 0,-1 1 0 0 0,1-1 0 0 0,-1 0 0 0 0,2 0 0 0 0,-1 1 0 0 0,0-1 0 0 0,1 0 0 0 0,0 1 0 0 0,0-1 0 0 0,1 0 0 0 0,0 0 0 0 0,0 0 0 0 0,0 0 0 0 0,0-1 0 0 0,0 1 0 0 0,1 0 0 0 0,0-1 0 0 0,0 0 0 0 0,1 0 0 0 0,-1 0 0 0 0,1 0 0 0 0,1 1 29 0 0,11 6-53 0 0,0-1 0 0 0,1 0 0 0 0,0-2 0 0 0,0 0 0 0 0,1-1 0 0 0,0 0 0 0 0,0-2 0 0 0,1 0 0 0 0,0-1 0 0 0,-1-1 0 0 0,1-1 0 0 0,1 0 0 0 0,-1-2 0 0 0,0 0 0 0 0,0-1 0 0 0,9-2 53 0 0,77-29-2580 0 0,-43-6-6363 0 0,-48 27 1822 0 0</inkml:trace>
  <inkml:trace contextRef="#ctx0" brushRef="#br0" timeOffset="3267.977">5356 840 9754 0 0,'0'0'2822'0'0,"0"0"-564"0"0,0 0-311 0 0,0 0-128 0 0,0 0-167 0 0,0 0-235 0 0,0 0-273 0 0,0 0-241 0 0,0 0-202 0 0,0 0-169 0 0,0 0-145 0 0,0 0-123 0 0,0 0-84 0 0,-7 0-58 0 0,-1 0-101 0 0,1 0-14 0 0,1-1 0 0 0,-1 2 0 0 0,1-1 0 0 0,-1 0 0 0 0,1 1 0 0 0,-1 1 0 0 0,1-1 0 0 0,-1 1 0 0 0,1 0 0 0 0,0 0 0 0 0,0 1 0 0 0,-5 2-7 0 0,9-4-37 0 0,-1 0-1 0 0,1 1 1 0 0,-1-1-1 0 0,1 0 1 0 0,0 1 0 0 0,0 0-1 0 0,0-1 1 0 0,0 1-1 0 0,0 0 1 0 0,0 0 0 0 0,0 0-1 0 0,0 1 1 0 0,1-1 0 0 0,-1 0-1 0 0,1 0 1 0 0,0 1-1 0 0,0-1 1 0 0,0 1 0 0 0,0 0-1 0 0,0-1 1 0 0,0 1 0 0 0,0-1-1 0 0,1 1 1 0 0,0 0-1 0 0,-1 0 1 0 0,1-1 0 0 0,0 1-1 0 0,0 0 1 0 0,1 0 0 0 0,-1-1-1 0 0,1 1 1 0 0,-1 0-1 0 0,1-1 1 0 0,0 1 0 0 0,0-1-1 0 0,0 2 38 0 0,4 3-40 0 0,-1-2-1 0 0,1 1 0 0 0,-1 0 1 0 0,2-1-1 0 0,-1 0 0 0 0,0 0 1 0 0,1 0-1 0 0,0-1 0 0 0,0 0 1 0 0,1 0-1 0 0,-1 0 0 0 0,4 0 41 0 0,35 25-51 0 0,-22-11 30 0 0,-15-13 32 0 0,0-1 0 0 0,0 1-1 0 0,0 1 1 0 0,-1-1-1 0 0,1 2 1 0 0,-1-1 0 0 0,-1 0-1 0 0,0 1 1 0 0,0 1-1 0 0,0-1 1 0 0,0 1 0 0 0,-1 0-1 0 0,-1 0 1 0 0,1 0-1 0 0,-1 0 1 0 0,-1 1 0 0 0,0 0-1 0 0,0 0 1 0 0,0 0 0 0 0,-1 0-1 0 0,-1 0 1 0 0,0 1-1 0 0,0-1 1 0 0,0 0 0 0 0,-1 1-11 0 0,-2-5-39 0 0,0 0 1 0 0,0 0-1 0 0,-1 0 1 0 0,1 0 0 0 0,-1 0-1 0 0,0-1 1 0 0,0 1-1 0 0,-1-1 1 0 0,1 0-1 0 0,-1 0 1 0 0,0 0 0 0 0,0-1-1 0 0,0 1 1 0 0,-1-1-1 0 0,1 0 1 0 0,-4 2 38 0 0,-48 22-3180 0 0,25-18-944 0 0,-1 0-5891 0 0,18-5 3582 0 0</inkml:trace>
  <inkml:trace contextRef="#ctx0" brushRef="#br0" timeOffset="3639.013">0 2383 18284 0 0,'0'0'244'0'0,"41"-11"-57"0"0,288-74 613 0 0,794-127 3275 0 0,838 6-2744 0 0,-631 83-1151 0 0,-251 2-977 0 0,-813 84-1973 0 0,-147 20-4190 0 0,-52 8-4917 0 0</inkml:trace>
</inkml:ink>
</file>

<file path=ppt/ink/ink3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15979 0 0,'0'0'609'0'0,"0"0"-457"0"0,0 0-320 0 0,0 0-121 0 0,0 0 177 0 0,0 0 192 0 0,0 0 121 0 0,0 0 15 0 0,0 0-72 0 0,0 0-80 0 0,0 0-152 0 0,0 0-216 0 0,1 103-497 0 0,9-81-1127 0 0,-3-8-2393 0 0,-5-3-5113 0 0</inkml:trace>
</inkml:ink>
</file>

<file path=ppt/ink/ink3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3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18196 0 0,'0'0'-720'0'0,"0"0"-393"0"0,0 0-415 0 0,0 0-840 0 0,0 0-1441 0 0,0 0-4849 0 0</inkml:trace>
</inkml:ink>
</file>

<file path=ppt/ink/ink3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6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0,'0'0'309'0'0,"0"0"769"0"0,0 0 262 0 0,0 0 153 0 0,0 0 106 0 0,0 0-10 0 0,0 0-174 0 0,0 0-240 0 0,0 0-228 0 0,0 0-228 0 0,0 0-168 0 0,3 1-123 0 0,6 1-705 0 0,21 7 1594 0 0,-21 0-9596 0 0,-9-8 2875 0 0</inkml:trace>
</inkml:ink>
</file>

<file path=ppt/ink/ink3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9.5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700 524 0 0 0,'0'0'1006'0'0,"0"0"795"0"0,0 0 336 0 0,0 0-51 0 0,0 0-275 0 0,0 0-343 0 0,0 0-337 0 0,0 0-226 0 0,0-8 890 0 0,-1 5 1970 0 0,-130 44-3453 0 0,-176 83 76 0 0,305-124-383 0 0,1 0-1 0 0,0 1 0 0 0,-1-1 0 0 0,1 0 0 0 0,0 0 1 0 0,0 1-1 0 0,-1-1 0 0 0,1 0 0 0 0,0 1 1 0 0,0-1-1 0 0,-1 1 0 0 0,1 0 0 0 0,0-1 0 0 0,0 1 1 0 0,0 0-1 0 0,0 0 0 0 0,0-1 0 0 0,0 1 1 0 0,0 0-1 0 0,0 0 0 0 0,0 0 0 0 0,1 0 1 0 0,-1 1-1 0 0,0-1 0 0 0,1 0 0 0 0,-1 0 0 0 0,1 0 1 0 0,-1 0-1 0 0,1 1 0 0 0,-1-1 0 0 0,1 0 1 0 0,0 1-1 0 0,0-1 0 0 0,-1 0 0 0 0,1 1 0 0 0,0-1 1 0 0,0 0-1 0 0,0 0 0 0 0,1 1 0 0 0,-1-1 1 0 0,0 0-1 0 0,0 1 0 0 0,1-1 0 0 0,-1 0 0 0 0,1 0 1 0 0,-1 1-1 0 0,1-1 0 0 0,-1 0 0 0 0,1 0 1 0 0,0 0-1 0 0,0 0 0 0 0,0 0 0 0 0,-1 0 1 0 0,1 0-1 0 0,0 0 0 0 0,0 0 0 0 0,0 0 0 0 0,0 0 1 0 0,1-1-5 0 0,18 10 90 0 0,1 0 0 0 0,0-2-1 0 0,1-1 1 0 0,-1 0 0 0 0,2-2 0 0 0,-1 0 0 0 0,0-2 0 0 0,1 0 0 0 0,15-1-90 0 0,58 9 263 0 0,-97-11-255 0 0,1 0-1 0 0,-1 1 1 0 0,1-1-1 0 0,-1 0 1 0 0,1 1 0 0 0,0-1-1 0 0,-1 0 1 0 0,1 1 0 0 0,-1-1-1 0 0,1 1 1 0 0,0-1 0 0 0,0 0-1 0 0,-1 1 1 0 0,1-1-1 0 0,0 1 1 0 0,0-1 0 0 0,-1 1-1 0 0,1-1 1 0 0,0 1 0 0 0,0-1-1 0 0,0 1 1 0 0,0-1 0 0 0,0 1-1 0 0,0 0 1 0 0,0-1-1 0 0,0 1 1 0 0,0-1 0 0 0,0 1-1 0 0,0-1 1 0 0,0 1 0 0 0,0-1-1 0 0,0 1 1 0 0,0-1-1 0 0,1 1 1 0 0,-1-1 0 0 0,0 1-1 0 0,0-1 1 0 0,0 1 0 0 0,1-1-1 0 0,-1 1 1 0 0,0-1 0 0 0,1 0-1 0 0,-1 1 1 0 0,1-1-1 0 0,-1 1 1 0 0,0-1 0 0 0,1 0-1 0 0,-1 1 1 0 0,1-1 0 0 0,-1 0-1 0 0,1 0 1 0 0,-1 1 0 0 0,1-1-1 0 0,-1 0 1 0 0,1 0-1 0 0,-1 0 1 0 0,1 0 0 0 0,-1 0-1 0 0,1 0 1 0 0,-1 0 0 0 0,1 0-1 0 0,-1 0 1 0 0,1 0-8 0 0,-11 11 2 0 0,-140 105 118 0 0,-171 108-142 0 0,314-220 15 0 0,0 0-1 0 0,1 0 0 0 0,-1 0 0 0 0,1 1 0 0 0,0 0 0 0 0,1 0 0 0 0,-1 1 0 0 0,1-1 1 0 0,0 1-1 0 0,0 1 0 0 0,1-1 0 0 0,0 0 0 0 0,0 1 0 0 0,0 0 0 0 0,1 0 0 0 0,0 0 1 0 0,0 0-1 0 0,1 1 0 0 0,0-1 0 0 0,0 1 0 0 0,1 1 8 0 0,3-6 14 0 0,1 1 1 0 0,-1-1-1 0 0,1 0 1 0 0,0 0-1 0 0,0 0 0 0 0,0 0 1 0 0,0-1-1 0 0,0 1 1 0 0,1-1-1 0 0,-1 0 0 0 0,1 0 1 0 0,0 0-1 0 0,0-1 0 0 0,-1 1 1 0 0,1-1-1 0 0,0 0 1 0 0,0 0-1 0 0,0 0 0 0 0,0 0 1 0 0,1-1-1 0 0,-1 1 1 0 0,0-1-1 0 0,3-1-14 0 0,-6 2 8 0 0,26 1 97 0 0,0-1 1 0 0,0 0-1 0 0,0-2 1 0 0,0-2-1 0 0,-1 0 1 0 0,1-1-1 0 0,-1-2 1 0 0,8-3-106 0 0,115-33-1047 0 0,-105 11-4022 0 0,-20 13-3121 0 0,-14 13 970 0 0</inkml:trace>
  <inkml:trace contextRef="#ctx0" brushRef="#br0" timeOffset="190.998">1108 605 9490 0 0,'0'0'2002'0'0,"0"0"-853"0"0,0 0-567 0 0,0 0-131 0 0,0 0 193 0 0,0 0 307 0 0,0 0 189 0 0,0 0-3 0 0,0 0-138 0 0,-12 36-200 0 0,-41 114-207 0 0,37-107-366 0 0,2 2 0 0 0,2 0-1 0 0,2 0 1 0 0,2 1-1 0 0,-1 34-224 0 0,5 151-636 0 0,18-183-3425 0 0,-13-47 2908 0 0,-1-1-2649 0 0,0 0-3778 0 0,0 0 3741 0 0</inkml:trace>
  <inkml:trace contextRef="#ctx0" brushRef="#br0" timeOffset="437.719">1016 624 6177 0 0,'0'0'1057'0'0,"0"0"-592"0"0,0 0-256 0 0,0 0 325 0 0,0 0 545 0 0,0 0 364 0 0,0 0 69 0 0,0 0-152 0 0,0 0-227 0 0,0 0-237 0 0,0 0-177 0 0,37-4-157 0 0,114-12-108 0 0,-19-8 471 0 0,16-10-1544 0 0,-140 33-1188 0 0,-11 4-6506 0 0,-3 3 5509 0 0,0 1-2178 0 0</inkml:trace>
  <inkml:trace contextRef="#ctx0" brushRef="#br0" timeOffset="623.718">891 996 3721 0 0,'0'0'840'0'0,"0"0"62"0"0,0 0 460 0 0,0 0 519 0 0,0 0 251 0 0,0 0-31 0 0,0 0-304 0 0,0 0-423 0 0,36 0-411 0 0,117-2-340 0 0,-34-18 2 0 0,107-30-1099 0 0,-178 41-3455 0 0,0 2-3636 0 0,-37 6 1212 0 0</inkml:trace>
  <inkml:trace contextRef="#ctx0" brushRef="#br0" timeOffset="905.475">1753 859 10642 0 0,'0'0'1666'0'0,"0"0"-392"0"0,0 0-117 0 0,0 0 133 0 0,0 0 74 0 0,0 0-132 0 0,0 0-235 0 0,0 0-233 0 0,0 0-195 0 0,0 0-127 0 0,34-5-130 0 0,105-18-91 0 0,30-7 267 0 0,-131 29-1125 0 0,-23 2-2772 0 0,-15 10-8771 0 0,-1-8 5988 0 0</inkml:trace>
  <inkml:trace contextRef="#ctx0" brushRef="#br0" timeOffset="1123.102">1701 1136 9306 0 0,'0'0'1131'0'0,"0"0"-480"0"0,0 0 77 0 0,0 0 561 0 0,0 0 414 0 0,0 0 90 0 0,0 0-203 0 0,0 0-404 0 0,0 0-347 0 0,0 0-236 0 0,36-3-191 0 0,115-12-137 0 0,-48-4 32 0 0,-61 10-951 0 0,80-13 1049 0 0,-81 18-4571 0 0,0 2-4675 0 0,-34 2 274 0 0</inkml:trace>
  <inkml:trace contextRef="#ctx0" brushRef="#br0" timeOffset="3475.558">1016 270 0 0 0,'0'0'505'0'0,"0"0"578"0"0,0 0 98 0 0,0 0-159 0 0,0 0-136 0 0,0 0-20 0 0,0 0 114 0 0,6 0 171 0 0,86-8 4138 0 0,121-39-1812 0 0,-165 36-2695 0 0,-48 11-486 0 0,0 0 113 0 0,0 0 140 0 0,-1-8 1391 0 0,-11-6-1616 0 0,0 0 0 0 0,-1 1 0 0 0,0 0 0 0 0,-1 1 0 0 0,-1 1 0 0 0,1 0 0 0 0,-8-3-324 0 0,-63-52 121 0 0,85 66-151 0 0,-1 0 0 0 0,0 0 1 0 0,1 0-1 0 0,-1-1 0 0 0,1 1 1 0 0,-1 0-1 0 0,1 0 0 0 0,-1-1 1 0 0,0 1-1 0 0,1 0 0 0 0,-1-1 1 0 0,1 1-1 0 0,0 0 0 0 0,-1-1 0 0 0,1 1 1 0 0,-1-1-1 0 0,1 1 0 0 0,-1-1 1 0 0,1 1-1 0 0,0-1 0 0 0,0 1 1 0 0,-1-1-1 0 0,1 1 0 0 0,0-1 1 0 0,0 1-1 0 0,-1-1 0 0 0,1 1 0 0 0,0-1 1 0 0,0 0-1 0 0,0 1 0 0 0,0-1 1 0 0,0 1-1 0 0,0-1 0 0 0,0 0 1 0 0,0 1-1 0 0,0-1 0 0 0,0 1 0 0 0,0-1 1 0 0,0 0-1 0 0,1 1 0 0 0,-1-1 1 0 0,0 1-1 0 0,0-1 0 0 0,1 1 1 0 0,-1-1-1 0 0,0 1 0 0 0,1-1 1 0 0,-1 1-1 0 0,0-1 0 0 0,1 1 0 0 0,-1-1 1 0 0,1 1-1 0 0,-1 0 0 0 0,1-1 1 0 0,-1 1-1 0 0,1-1 0 0 0,-1 1 1 0 0,1 0-1 0 0,-1 0 0 0 0,1-1 1 0 0,-1 1-1 0 0,1 0 0 0 0,-1 0 0 0 0,1 0 1 0 0,0 0-1 0 0,0 0 30 0 0,47 0-3146 0 0,-36 1 2611 0 0,62 4-8910 0 0,-50 1 1726 0 0</inkml:trace>
  <inkml:trace contextRef="#ctx0" brushRef="#br0" timeOffset="4447.442">2541 1029 0 0 0,'0'0'1639'0'0,"0"0"161"0"0,0 0-105 0 0,0 0-273 0 0,0 0-254 0 0,-6 31-142 0 0,-20 97-71 0 0,9-68 759 0 0,13-51 531 0 0,3 6 3806 0 0,13-60-3046 0 0,-6 20-3015 0 0,2 0 0 0 0,0 0 1 0 0,2 1-1 0 0,1 0 0 0 0,1 1 1 0 0,1 0-1 0 0,0 1 0 0 0,2 1 1 0 0,1 0-1 0 0,1 1 0 0 0,0 0 1 0 0,1 1-1 0 0,8-4 10 0 0,-22 19-23 0 0,3-3-26 0 0,-1 0 0 0 0,2 0 0 0 0,-1 1 0 0 0,1 0 0 0 0,0 0 0 0 0,0 0 0 0 0,0 1 0 0 0,1 1 0 0 0,0 0 0 0 0,0 0 0 0 0,0 0 0 0 0,0 1 0 0 0,1 0 0 0 0,2 1 49 0 0,-11 3-22 0 0,1 1 0 0 0,-1-1 0 0 0,0 1 0 0 0,1 0 0 0 0,-1-1-1 0 0,0 1 1 0 0,0 0 0 0 0,0 0 0 0 0,-1 0 0 0 0,1 0 0 0 0,0 0 0 0 0,-1 0 0 0 0,1 0 0 0 0,-1 0 0 0 0,0 0 0 0 0,1 0 0 0 0,-1 0 0 0 0,0 0 0 0 0,0 0 0 0 0,-1 0 0 0 0,1 0 0 0 0,0 0 0 0 0,-1 0 0 0 0,1 0 0 0 0,-1 1 22 0 0,1 6 52 0 0,-2 101 551 0 0,46-107-174 0 0,163-142-127 0 0,-206 138-314 0 0,0 1 1 0 0,1-1 0 0 0,-1 0-1 0 0,0 0 1 0 0,0 0 0 0 0,0 1-1 0 0,1-1 1 0 0,-1 0 0 0 0,0 1-1 0 0,1-1 1 0 0,-1 1 0 0 0,1 0-1 0 0,-1-1 1 0 0,1 1 0 0 0,-1 0-1 0 0,0 0 1 0 0,1 0 0 0 0,-1 0-1 0 0,1 0 1 0 0,-1 0 0 0 0,1 0-1 0 0,-1 1 1 0 0,0-1 0 0 0,1 1-1 0 0,-1-1 1 0 0,1 1 0 0 0,-1-1 0 0 0,0 1-1 0 0,0-1 1 0 0,1 1 0 0 0,-1 0-1 0 0,0 0 1 0 0,0 0 0 0 0,0 0-1 0 0,0 0 1 0 0,0 0 0 0 0,0 0-1 0 0,0 0 1 0 0,0 0 0 0 0,0 0-1 0 0,0 1 1 0 0,-1-1 0 0 0,1 0-1 0 0,-1 1 1 0 0,1-1 0 0 0,-1 0-1 0 0,1 1 1 0 0,-1-1 0 0 0,0 1 11 0 0,19 162 141 0 0,9-85-1007 0 0,22-58-7038 0 0,-39-21 2724 0 0,-5 0-2296 0 0</inkml:trace>
  <inkml:trace contextRef="#ctx0" brushRef="#br0" timeOffset="4876.61">3809 834 8562 0 0,'0'0'1415'0'0,"0"0"-244"0"0,0 0-99 0 0,0 0 67 0 0,0 0 41 0 0,0 0-124 0 0,0 0-215 0 0,0 0-200 0 0,0 0-173 0 0,0 0-117 0 0,-31 12-75 0 0,-98 40-43 0 0,-15 20 761 0 0,137-69-961 0 0,0 0 1 0 0,1 0 0 0 0,-1 1-1 0 0,1 0 1 0 0,-1 0 0 0 0,1 1-1 0 0,1 0 1 0 0,-1 0 0 0 0,1 0-1 0 0,-1 1 1 0 0,2-1 0 0 0,-1 1-1 0 0,1 1 1 0 0,-1-1 0 0 0,2 0-1 0 0,-1 1 1 0 0,1 0-1 0 0,0 0 1 0 0,0 0 0 0 0,1 0-1 0 0,0 1 1 0 0,0-1 0 0 0,1 0-1 0 0,0 1 1 0 0,0-1 0 0 0,1 3-34 0 0,2-6 22 0 0,0-1 0 0 0,0 0 0 0 0,0 0 0 0 0,1 0 0 0 0,-1-1 0 0 0,1 1 0 0 0,0-1 0 0 0,0 1 0 0 0,0-1 0 0 0,0 0 0 0 0,0 0 1 0 0,1 0-1 0 0,-1-1 0 0 0,0 1 0 0 0,1-1 0 0 0,-1 1 0 0 0,1-1 0 0 0,0-1 0 0 0,-1 1 0 0 0,1 0 0 0 0,0-1 0 0 0,0 0 0 0 0,-1 1 0 0 0,1-2 1 0 0,0 1-1 0 0,0 0 0 0 0,-1-1 0 0 0,1 0 0 0 0,2 0-22 0 0,5 1 78 0 0,13-3 43 0 0,1-1 0 0 0,-1-1 0 0 0,0-1 0 0 0,0-1 0 0 0,-1-1 0 0 0,1-1 0 0 0,-2-1 0 0 0,0-1 0 0 0,12-8-121 0 0,59-37 277 0 0,-43 39-174 0 0,-28 61-149 0 0,-19-32-14 0 0,-2-5-74 0 0,0 0 0 0 0,1 0 0 0 0,0 0 0 0 0,0 0-1 0 0,1 0 1 0 0,-1-1 0 0 0,2 1 0 0 0,-1-1 0 0 0,1 1 0 0 0,-1-1 0 0 0,2 0-1 0 0,-1-1 1 0 0,1 1 0 0 0,0-1 0 0 0,1 1 134 0 0,20-1-4243 0 0,-6-21-8874 0 0,-19 13 10134 0 0</inkml:trace>
  <inkml:trace contextRef="#ctx0" brushRef="#br0" timeOffset="5281.798">3332 602 7618 0 0,'0'0'1295'0'0,"0"0"-457"0"0,0 0-191 0 0,0 0 219 0 0,0 0 254 0 0,0 0 110 0 0,0 0-93 0 0,0 0-151 0 0,0 0-123 0 0,36-3-121 0 0,111-7-109 0 0,29-4 1380 0 0,-34 4-714 0 0,-142 10-1255 0 0,-1 0 0 0 0,1 0 0 0 0,0 0-1 0 0,-1-1 1 0 0,1 1 0 0 0,-1 0 0 0 0,1 0 0 0 0,-1 0-1 0 0,1-1 1 0 0,0 1 0 0 0,-1 0 0 0 0,1 0 0 0 0,0-1-1 0 0,-1 1 1 0 0,1 0 0 0 0,0-1 0 0 0,-1 1-1 0 0,1 0 1 0 0,0-1 0 0 0,0 1 0 0 0,-1 0 0 0 0,1-1-1 0 0,0 1 1 0 0,0-1 0 0 0,0 1 0 0 0,0 0 0 0 0,0-1-1 0 0,-1 1 1 0 0,1-1 0 0 0,0 1 0 0 0,0-1 0 0 0,0 1-1 0 0,0-1 1 0 0,0 1 0 0 0,0 0 0 0 0,0-1 0 0 0,0 1-1 0 0,1-1 1 0 0,-1 1 0 0 0,0-1 0 0 0,0 1-1 0 0,0 0 1 0 0,0-1 0 0 0,1 1 0 0 0,-1-1 0 0 0,0 1-1 0 0,0 0 1 0 0,1-1 0 0 0,-1 1 0 0 0,0 0 0 0 0,0-1-1 0 0,1 1 1 0 0,-1 0 0 0 0,1 0 0 0 0,-1-1 0 0 0,0 1-1 0 0,1 0 1 0 0,-1 0 0 0 0,0-1 0 0 0,1 1 0 0 0,-1 0-1 0 0,1 0 1 0 0,-1 0 0 0 0,1 0 0 0 0,-1 0-1 0 0,0 0 1 0 0,1 0 0 0 0,-1 0 0 0 0,1 0 0 0 0,0 0-44 0 0,-29-25 270 0 0,-169-126-445 0 0,164 98-1741 0 0,35 35-3153 0 0,12 2-5919 0 0,-3 12 4513 0 0</inkml:trace>
</inkml:ink>
</file>

<file path=ppt/ink/ink3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7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549 368 0 0 0,'0'0'273'0'0,"0"0"1044"0"0,0 0 571 0 0,0 0 143 0 0,0 0-126 0 0,0 0-350 0 0,0 0-347 0 0,0 0-291 0 0,-1-9-203 0 0,-6-28-85 0 0,6 35-548 0 0,1 1 0 0 0,-1 0-1 0 0,0 0 1 0 0,0 0 0 0 0,1 0-1 0 0,-1 0 1 0 0,0 0 0 0 0,0 0-1 0 0,0 0 1 0 0,0 0 0 0 0,0 0 0 0 0,0 0-1 0 0,-1 0 1 0 0,1 1 0 0 0,0-1-1 0 0,0 0 1 0 0,0 1 0 0 0,-1-1-1 0 0,1 1 1 0 0,0 0 0 0 0,-1-1-1 0 0,1 1 1 0 0,0 0 0 0 0,-1 0-1 0 0,1 0 1 0 0,-1 0 0 0 0,1 0-1 0 0,0 0 1 0 0,-1 0 0 0 0,1 0-1 0 0,0 1 1 0 0,-1-1 0 0 0,1 0 0 0 0,-1 1-81 0 0,-3 0 305 0 0,-25 0-109 0 0,1 2 1 0 0,0 1-1 0 0,-1 2 0 0 0,2 0 1 0 0,-26 10-197 0 0,-166 65 382 0 0,220-81-386 0 0,1 0 0 0 0,-1 0-1 0 0,1 1 1 0 0,-1-1 0 0 0,1 0 0 0 0,0 0-1 0 0,-1 1 1 0 0,1-1 0 0 0,-1 0 0 0 0,1 1-1 0 0,-1-1 1 0 0,0 1 0 0 0,1-1 0 0 0,-1 1-1 0 0,1-1 1 0 0,-1 1 0 0 0,0-1 0 0 0,1 1-1 0 0,-1-1 1 0 0,0 1 0 0 0,1-1 0 0 0,-1 1-1 0 0,0-1 1 0 0,0 1 0 0 0,0 0 0 0 0,0-1-1 0 0,1 1 1 0 0,-1-1 0 0 0,0 1 0 0 0,0 0-1 0 0,0-1 1 0 0,0 1 0 0 0,0 0 0 0 0,-1-1-1 0 0,1 1 1 0 0,0-1 0 0 0,0 1-1 0 0,0 0 1 0 0,0-1 0 0 0,-1 1 0 0 0,1-1-1 0 0,0 1 1 0 0,-1-1 0 0 0,1 1 0 0 0,0-1-1 0 0,-1 1 1 0 0,1-1 0 0 0,-1 1 0 0 0,1-1-1 0 0,0 1 1 0 0,-1-1 0 0 0,0 1 4 0 0,25 6 107 0 0,0-1 1 0 0,0-1 0 0 0,1 0-1 0 0,0-2 1 0 0,-1-1-1 0 0,22-2-107 0 0,44 6 182 0 0,-89-6-171 0 0,0 0 0 0 0,0 0 0 0 0,1 0 0 0 0,-1 0 1 0 0,0 0-1 0 0,0 0 0 0 0,0 0 0 0 0,0 0 0 0 0,0 0 0 0 0,0 1 1 0 0,0-1-1 0 0,0 0 0 0 0,0 1 0 0 0,0-1 0 0 0,0 1 0 0 0,0-1 1 0 0,0 1-1 0 0,0 0 0 0 0,0-1 0 0 0,0 1 0 0 0,0 0 0 0 0,0 0 1 0 0,-1-1-1 0 0,1 1 0 0 0,0 0 0 0 0,-1 0 0 0 0,1 0 0 0 0,0 0 0 0 0,-1 0 1 0 0,1 0-1 0 0,-1 0 0 0 0,0 0 0 0 0,1 0 0 0 0,-1 0 0 0 0,0 0 1 0 0,0 1-1 0 0,0-1 0 0 0,1 0 0 0 0,-1 0 0 0 0,0 0 0 0 0,0 0 1 0 0,-1 0-1 0 0,1 0 0 0 0,0 0 0 0 0,0 1 0 0 0,0-1 0 0 0,-1 0 1 0 0,1 0-1 0 0,-1 0 0 0 0,1 0 0 0 0,-1 0 0 0 0,1 0 0 0 0,-1 0 1 0 0,1 0-1 0 0,-1 0 0 0 0,0-1 0 0 0,0 1 0 0 0,1 0 0 0 0,-1 0 1 0 0,0-1-1 0 0,0 1 0 0 0,-1 0-11 0 0,-190 153 996 0 0,49-46-787 0 0,140-107-205 0 0,0 0-1 0 0,0 1 1 0 0,1 0-1 0 0,-1-1 1 0 0,1 1-1 0 0,-1 0 1 0 0,1 0-1 0 0,0 1 1 0 0,0-1-1 0 0,-1 0 1 0 0,2 1-1 0 0,-1-1 1 0 0,0 1-1 0 0,1 0 1 0 0,-1-1-1 0 0,1 1 1 0 0,0 0-1 0 0,-1 0 1 0 0,2 0-1 0 0,-1 0 1 0 0,0 0-1 0 0,0 0 1 0 0,1 0-1 0 0,0 0 1 0 0,0 0-1 0 0,0 1 1 0 0,0-1-1 0 0,0 0 1 0 0,0 0-1 0 0,1 0 1 0 0,0 0-1 0 0,-1 0 1 0 0,1 0-1 0 0,0 0 1 0 0,1 0-1 0 0,-1 0 1 0 0,0 0-1 0 0,1-1 1 0 0,0 1-1 0 0,-1-1 1 0 0,1 1-1 0 0,0-1 1 0 0,0 1-1 0 0,1-1 1 0 0,-1 0-1 0 0,0 0 1 0 0,1 0-1 0 0,-1 0 1 0 0,1-1-1 0 0,1 2-3 0 0,13 1-85 0 0,0 0 1 0 0,1-1-1 0 0,-1-1 0 0 0,1 0 1 0 0,0-1-1 0 0,0-1 0 0 0,-1-1 0 0 0,1 0 1 0 0,0-2-1 0 0,-1 0 0 0 0,1-1 0 0 0,-1 0 1 0 0,0-1-1 0 0,0-2 0 0 0,-1 1 1 0 0,0-2-1 0 0,6-3 85 0 0,23-24-3726 0 0,-19 7-4536 0 0,-18 17 2162 0 0</inkml:trace>
  <inkml:trace contextRef="#ctx0" brushRef="#br0" timeOffset="266.977">229 0 12291 0 0,'0'0'370'0'0,"0"0"-234"0"0,0 0-101 0 0,0 0 181 0 0,0 0 306 0 0,0 0 296 0 0,-2 34 176 0 0,-5 112 82 0 0,14 464 2116 0 0,-6-552-3331 0 0,-9 161 76 0 0,-25-78-2741 0 0,26-109-1126 0 0,6-9-6303 0 0,1-16 7752 0 0</inkml:trace>
</inkml:ink>
</file>

<file path=ppt/ink/ink3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9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747 494 0 0 0,'0'0'136'0'0,"0"0"209"0"0,0 0 181 0 0,0 0 335 0 0,0 0 394 0 0,0 0 307 0 0,0 0 49 0 0,0 0-152 0 0,0 0-297 0 0,0 0-294 0 0,-4-9-172 0 0,-14-28-89 0 0,17 36-505 0 0,0-1 1 0 0,0 1-1 0 0,-1 0 1 0 0,1 0-1 0 0,0-1 1 0 0,0 1-1 0 0,-1 0 1 0 0,1 0-1 0 0,0 0 1 0 0,-1 0-1 0 0,1 1 1 0 0,-1-1-1 0 0,0 0 1 0 0,1 1-1 0 0,-1-1 1 0 0,1 1-1 0 0,-1-1 1 0 0,0 1-1 0 0,1 0 1 0 0,-1 0-1 0 0,0 0 1 0 0,1 0-1 0 0,-1 0 1 0 0,0 0-1 0 0,0 0 1 0 0,0 0-103 0 0,-3 1 250 0 0,-128 10 283 0 0,-153 91-337 0 0,209-68 79 0 0,76-33-272 0 0,1 0 0 0 0,-1 0 0 0 0,0 0 1 0 0,0 0-1 0 0,0 0 0 0 0,0 1 0 0 0,1-1 0 0 0,-1 0 0 0 0,1 0 0 0 0,-1 1 0 0 0,1-1 0 0 0,-1 0 0 0 0,1 1 0 0 0,0-1 0 0 0,0 0 0 0 0,0 1 0 0 0,-1-1 1 0 0,1 1-1 0 0,1-1 0 0 0,-1 0 0 0 0,0 1 0 0 0,0-1 0 0 0,0 0 0 0 0,1 1 0 0 0,-1-1 0 0 0,1 0 0 0 0,-1 1 0 0 0,1-1 0 0 0,-1 0 0 0 0,1 0 1 0 0,0 1-1 0 0,0-1 0 0 0,-1 0 0 0 0,1 0 0 0 0,0 0 0 0 0,0 0 0 0 0,0 0 0 0 0,0 0 0 0 0,0 0 0 0 0,1-1 0 0 0,-1 1 0 0 0,0 0 0 0 0,0 0 1 0 0,0-1-1 0 0,1 1 0 0 0,-1-1 0 0 0,0 1 0 0 0,1-1 0 0 0,0 0-3 0 0,15 9 116 0 0,0-2 0 0 0,1 0-1 0 0,-1-1 1 0 0,2 0 0 0 0,-1-2 0 0 0,0 0 0 0 0,1-1 0 0 0,11 0-116 0 0,-6 0 104 0 0,176 27 437 0 0,-200-30-534 0 0,1 0-1 0 0,-1 0 1 0 0,1 0-1 0 0,0 0 1 0 0,-1 0-1 0 0,1 0 1 0 0,-1 0-1 0 0,1 0 1 0 0,0 0-1 0 0,-1 0 1 0 0,1 0-1 0 0,-1 0 1 0 0,1 1-1 0 0,-1-1 1 0 0,1 0-1 0 0,0 0 0 0 0,-1 1 1 0 0,1-1-1 0 0,-1 0 1 0 0,1 1-1 0 0,-1-1 1 0 0,0 0-1 0 0,1 1 1 0 0,-1-1-1 0 0,1 1 1 0 0,-1-1-1 0 0,0 1 1 0 0,1-1-1 0 0,-1 1 1 0 0,0-1-1 0 0,1 1 1 0 0,-1-1-1 0 0,0 1 1 0 0,0-1-1 0 0,0 1 1 0 0,1-1-1 0 0,-1 1 1 0 0,0 0-1 0 0,0-1 1 0 0,0 1-1 0 0,0-1 1 0 0,0 1-1 0 0,0 0 1 0 0,0-1-1 0 0,0 1 1 0 0,-1-1-1 0 0,1 1 0 0 0,0 0 1 0 0,0-1-1 0 0,0 1 1 0 0,-1-1-1 0 0,1 1 1 0 0,0-1-1 0 0,0 1 1 0 0,-1-1-1 0 0,1 1 1 0 0,0-1-1 0 0,-1 1 1 0 0,1-1-1 0 0,-1 1 1 0 0,1-1-1 0 0,-1 1-6 0 0,-37 22 644 0 0,30-19-654 0 0,-211 124 283 0 0,180-105-260 0 0,2 2 0 0 0,1 1 0 0 0,0 1 0 0 0,2 2 0 0 0,2 2 0 0 0,0 1 1 0 0,-6 10-14 0 0,-14 44 112 0 0,51-83-97 0 0,0-1 0 0 0,0 1 0 0 0,0-1 1 0 0,0 1-1 0 0,1-1 0 0 0,-1 1 0 0 0,1 0 1 0 0,-1-1-1 0 0,1 1 0 0 0,0 0 0 0 0,0 0 1 0 0,0-1-1 0 0,1 1 0 0 0,-1 0 1 0 0,0 0-1 0 0,1-1 0 0 0,0 1 0 0 0,0-1 1 0 0,0 1-1 0 0,0-1 0 0 0,0 1 0 0 0,0-1 1 0 0,1 1-1 0 0,-1-1 0 0 0,1 0 0 0 0,-1 0 1 0 0,1 0-1 0 0,0 0 0 0 0,0 0 0 0 0,0 0 1 0 0,0 0-1 0 0,0-1 0 0 0,1 1 0 0 0,0 0-15 0 0,16 5 139 0 0,1-1 0 0 0,1 0-1 0 0,-1-1 1 0 0,1-2 0 0 0,0 0 0 0 0,0-1-1 0 0,0-1 1 0 0,0-1 0 0 0,0-1-1 0 0,0-1 1 0 0,-1-1 0 0 0,1 0-1 0 0,0-2 1 0 0,15-5-139 0 0,98-20 172 0 0,-112 24-340 0 0,6-1-580 0 0,-9-3-4385 0 0,-19 10 4993 0 0,5-3-3490 0 0,-2 3-1574 0 0,0 0-648 0 0</inkml:trace>
  <inkml:trace contextRef="#ctx0" brushRef="#br0" timeOffset="1053.543">747 1389 0 0 0,'0'0'552'0'0,"0"0"571"0"0,0 0 141 0 0,0 0 103 0 0,0 0 167 0 0,0 0 69 0 0,0 0-100 0 0,0 0-152 0 0,0 0-195 0 0,0 0-194 0 0,0 0-97 0 0,0 0-69 0 0,0 0-84 0 0,10-19-86 0 0,65-121 821 0 0,147-231 437 0 0,-95 208-1717 0 0,-121 246-755 0 0,-37 200 1440 0 0,31-275-833 0 0,-1-4-9 0 0,1 0 1 0 0,-1 0 0 0 0,1-1-1 0 0,0 1 1 0 0,0 0-1 0 0,0 0 1 0 0,1 0 0 0 0,-1 0-1 0 0,1-1 1 0 0,0 1 0 0 0,0 0-1 0 0,0-1 1 0 0,1 1-1 0 0,-1-1 1 0 0,1 1 0 0 0,0-1-1 0 0,0 1 1 0 0,0-1-1 0 0,0 0 1 0 0,1 0 0 0 0,-1 0-1 0 0,1 0 1 0 0,2 1-11 0 0,-2-4 42 0 0,0 0 1 0 0,0 0-1 0 0,0-1 0 0 0,0 1 1 0 0,0-1-1 0 0,0 0 0 0 0,0 0 1 0 0,0 0-1 0 0,-1 0 0 0 0,1 0 1 0 0,0-1-1 0 0,-1 1 0 0 0,1-1 1 0 0,0 0-1 0 0,-1 0 0 0 0,0 0 1 0 0,0 0-1 0 0,1 0 1 0 0,-1 0-1 0 0,-1-1 0 0 0,1 1 1 0 0,1-2-43 0 0,4-3 61 0 0,49-53-358 0 0,-3-3 0 0 0,-2-1 0 0 0,-4-3-1 0 0,2-8 298 0 0,-4 7-494 0 0,12-24 241 0 0,-84 206 1511 0 0,19-78-1124 0 0,1 1 0 0 0,2-1 0 0 0,1 1 1 0 0,2 1-1 0 0,2-1 0 0 0,1 0 1 0 0,2 6-135 0 0,-2-33-188 0 0,1 0 0 0 0,-1-1 0 0 0,1 1 0 0 0,1 0 0 0 0,0 0 0 0 0,1-1 0 0 0,-1 0 0 0 0,2 1 0 0 0,-1-2 1 0 0,1 1-1 0 0,2 2 188 0 0,-1-3-1349 0 0,0-1-2103 0 0,1-3-3356 0 0,-3-1-210 0 0</inkml:trace>
  <inkml:trace contextRef="#ctx0" brushRef="#br0" timeOffset="1529.649">2027 1017 5409 0 0,'0'0'3404'0'0,"0"0"-1936"0"0,0 0-675 0 0,0 0 78 0 0,0 0 203 0 0,0 0 115 0 0,0 0-95 0 0,0 0-241 0 0,0 0-239 0 0,0 0-197 0 0,-23 32-118 0 0,-67 102-80 0 0,59-71 72 0 0,31-53-214 0 0,-2-1-17 0 0,1-1 0 0 0,0 1 0 0 0,0 0 1 0 0,1-1-1 0 0,0 1 0 0 0,1 0 0 0 0,0 0 0 0 0,0-1 0 0 0,0 1 0 0 0,1-1 1 0 0,1 1-1 0 0,0-1 0 0 0,0 0 0 0 0,0 0 0 0 0,1 0 0 0 0,0 0 1 0 0,0-1-1 0 0,4 4-60 0 0,-2-4 74 0 0,0-1 1 0 0,1 1 0 0 0,0-2-1 0 0,0 1 1 0 0,0-1-1 0 0,1 0 1 0 0,-1 0 0 0 0,1-1-1 0 0,0 0 1 0 0,1-1 0 0 0,-1 1-1 0 0,0-2 1 0 0,1 1-1 0 0,0-1 1 0 0,0 0 0 0 0,0-1-1 0 0,0 0 1 0 0,0-1 0 0 0,0 0-1 0 0,0 0 1 0 0,-1-1-1 0 0,6 0-74 0 0,-10 0 42 0 0,-1 0 0 0 0,1 0-1 0 0,0 0 1 0 0,-1 0-1 0 0,1-1 1 0 0,0 1-1 0 0,-1-1 1 0 0,0 0-1 0 0,1 0 1 0 0,-1 0 0 0 0,0-1-1 0 0,0 1 1 0 0,0-1-1 0 0,-1 1 1 0 0,1-1-1 0 0,-1 0 1 0 0,1 0-1 0 0,-1 0 1 0 0,0-1 0 0 0,0 1-1 0 0,0 0 1 0 0,-1-1-1 0 0,1 1 1 0 0,-1-1-1 0 0,0 0 1 0 0,0 1-1 0 0,0-1 1 0 0,0 0-1 0 0,-1 0 1 0 0,1 1 0 0 0,-1-1-1 0 0,0 0 1 0 0,0 0-1 0 0,-1 0 1 0 0,1 0-1 0 0,-1 1 1 0 0,1-1-1 0 0,-2-1-41 0 0,0-1-145 0 0,-1 1-1 0 0,0 0 1 0 0,0 0 0 0 0,0 0-1 0 0,-1 1 1 0 0,1-1-1 0 0,-1 1 1 0 0,0 0-1 0 0,-1 0 1 0 0,1 0-1 0 0,-1 0 1 0 0,1 1-1 0 0,-1-1 1 0 0,0 2-1 0 0,0-1 1 0 0,-1 0-1 0 0,1 1 1 0 0,-1 0-1 0 0,1 0 1 0 0,-1 0-1 0 0,1 1 1 0 0,-6-1 145 0 0,-44 1-1989 0 0,55 1 1939 0 0,0 0 28 0 0,21 0 185 0 0,134-7 1517 0 0,-34-3-2046 0 0,-95 9-3457 0 0,0 1-3705 0 0,-20 0 288 0 0</inkml:trace>
  <inkml:trace contextRef="#ctx0" brushRef="#br0" timeOffset="2353.806">1064 476 0 0 0,'0'0'990'0'0,"0"0"650"0"0,0 0 402 0 0,0 0 199 0 0,0 0-29 0 0,0 0-220 0 0,0 0-354 0 0,0 0-426 0 0,0 0-408 0 0,0 0-224 0 0,0 0-114 0 0,5-3-17 0 0,20-5-49 0 0,0 1 1 0 0,1 0-1 0 0,0 2 0 0 0,0 1 0 0 0,0 2 1 0 0,1 0-1 0 0,-1 2 0 0 0,12 1-400 0 0,216-1 1011 0 0,-261-18 865 0 0,-140-151-1277 0 0,139 143-1742 0 0,21 18-4076 0 0,5 8 1453 0 0,-4 0-1730 0 0,-2 0-1834 0 0</inkml:trace>
  <inkml:trace contextRef="#ctx0" brushRef="#br0" timeOffset="2990.418">2531 774 0 0 0,'0'0'524'0'0,"0"0"794"0"0,0 0 354 0 0,0 0 36 0 0,0 0-71 0 0,0 0-173 0 0,0 0-209 0 0,0 0-153 0 0,0 0-109 0 0,0 0-62 0 0,0 0-45 0 0,13-4 2421 0 0,102 1 1121 0 0,55-12-3586 0 0,-92 11-467 0 0,-45 4-7003 0 0,-15 0-2155 0 0,-16 0 1752 0 0</inkml:trace>
  <inkml:trace contextRef="#ctx0" brushRef="#br0" timeOffset="3267.647">2498 1054 10330 0 0,'0'0'1058'0'0,"0"0"-477"0"0,0 0-29 0 0,0 0 451 0 0,0 0 407 0 0,0 0 102 0 0,0 0-229 0 0,0 0-361 0 0,0 0-298 0 0,36-5-207 0 0,114-16-138 0 0,26-5 314 0 0,-131 22-560 0 0,58 1-2788 0 0,-94 6 576 0 0,-4 1-3242 0 0,-2-4-2364 0 0</inkml:trace>
  <inkml:trace contextRef="#ctx0" brushRef="#br0" timeOffset="4469.532">3601 571 4545 0 0,'0'0'4885'0'0,"0"0"-3333"0"0,0 0-1173 0 0,0 0-163 0 0,0 0 98 0 0,0 0 176 0 0,0 0 152 0 0,0 0 70 0 0,0 0-11 0 0,0 0-42 0 0,0 15-68 0 0,-7 196 1543 0 0,-4-102-1582 0 0,-10 92-103 0 0,-42 172-449 0 0,56-340-146 0 0,-1 8-448 0 0,3-27-4180 0 0,106-134-7690 0 0,-74 88 11692 0 0,-7 9 701 0 0</inkml:trace>
  <inkml:trace contextRef="#ctx0" brushRef="#br0" timeOffset="4785.735">4124 560 4625 0 0,'0'0'1532'0'0,"0"0"-482"0"0,0 0-135 0 0,0 0 250 0 0,0 0 253 0 0,-13 32 68 0 0,-41 101-183 0 0,39-94-810 0 0,2 1 0 0 0,1 1 1 0 0,2 0-1 0 0,2 1 0 0 0,2-1 1 0 0,1 16-494 0 0,3-34 67 0 0,-1 4 134 0 0,1 0 0 0 0,2 1 0 0 0,1-1 0 0 0,1 1 0 0 0,1-1-1 0 0,4 17-200 0 0,12 17 749 0 0,-19-60-513 0 0,0-1 112 0 0,0 0 136 0 0,0 0 136 0 0,-23-23 1342 0 0,-25-25-1979 0 0,-1 1 1 0 0,-3 3-1 0 0,-24-14 17 0 0,62 48-121 0 0,0 2 0 0 0,-1-1 0 0 0,0 2 0 0 0,0 0 0 0 0,0 1 0 0 0,-1 1-1 0 0,0 0 1 0 0,0 1 0 0 0,0 0 0 0 0,0 2 0 0 0,-1 0 0 0 0,-15 0 121 0 0,29 2-219 0 0,0 0 1 0 0,-1 1-1 0 0,1-1 1 0 0,-1 1-1 0 0,1-1 0 0 0,0 1 1 0 0,0 0-1 0 0,-1 1 1 0 0,1-1-1 0 0,0 0 1 0 0,0 1-1 0 0,0 0 1 0 0,1 0-1 0 0,-1 0 0 0 0,0 0 1 0 0,1 0-1 0 0,-1 0 1 0 0,1 1-1 0 0,-1-1 1 0 0,1 1-1 0 0,-1 1 219 0 0,-19 42-9505 0 0,18-34 2978 0 0</inkml:trace>
  <inkml:trace contextRef="#ctx0" brushRef="#br0" timeOffset="5395.195">4519 1010 8138 0 0,'0'0'1336'0'0,"0"0"-77"0"0,0 0 97 0 0,0 0 211 0 0,0 0 14 0 0,0 0-286 0 0,0 0-406 0 0,0 0-354 0 0,0 0-214 0 0,0 0-126 0 0,0 0-38 0 0,0 0-2 0 0,0 0-8 0 0,-17 19 19 0 0,-57 61-10 0 0,18 13 150 0 0,48-75-290 0 0,1 1 0 0 0,1 0 1 0 0,1 0-1 0 0,0 0 0 0 0,1 1 0 0 0,1 0 1 0 0,1 0-1 0 0,1 0 0 0 0,1 0 1 0 0,1 13-17 0 0,1-28 16 0 0,0 0 0 0 0,0-1 0 0 0,0 1 0 0 0,1-1 1 0 0,-1 0-1 0 0,1 0 0 0 0,0 0 0 0 0,0 0 0 0 0,0 0 1 0 0,1 0-1 0 0,-1-1 0 0 0,1 0 0 0 0,0 0 1 0 0,0 0-1 0 0,0 0 0 0 0,1 0 0 0 0,-1-1 0 0 0,0 0 1 0 0,1 0-1 0 0,0 0 0 0 0,-1 0 0 0 0,1-1 0 0 0,0 0 1 0 0,0 0-1 0 0,0 0 0 0 0,0-1 0 0 0,0 1 0 0 0,0-1 1 0 0,0 0-1 0 0,0-1 0 0 0,0 1 0 0 0,1-1-16 0 0,2 0 31 0 0,0 0-1 0 0,0-1 0 0 0,1 1 0 0 0,-1-1 0 0 0,0-1 1 0 0,-1 0-1 0 0,1 0 0 0 0,0 0 0 0 0,-1-1 0 0 0,0 0 1 0 0,0-1-1 0 0,0 0 0 0 0,0 0 0 0 0,-1 0 0 0 0,0-1 1 0 0,0 1-1 0 0,0-2 0 0 0,-1 1 0 0 0,1-1 0 0 0,-2 1 1 0 0,1-1-1 0 0,-1-1 0 0 0,0 1 0 0 0,-1 0 0 0 0,1-1 1 0 0,-1 0-1 0 0,-1 0 0 0 0,0 0 0 0 0,0 0 0 0 0,0 0 1 0 0,-1-1-1 0 0,-1 1 0 0 0,1 0 0 0 0,-1-5-30 0 0,-3 9-108 0 0,1-1 0 0 0,-1 1-1 0 0,0 0 1 0 0,0-1 0 0 0,-1 1-1 0 0,1 1 1 0 0,-1-1 0 0 0,0 0-1 0 0,0 1 1 0 0,0 0-1 0 0,0 0 1 0 0,-1 0 0 0 0,1 0-1 0 0,-1 1 1 0 0,0 0 0 0 0,0 0-1 0 0,0 0 1 0 0,0 0 0 0 0,0 1-1 0 0,0 0 1 0 0,0 0 0 0 0,0 0-1 0 0,0 1 1 0 0,-1 0 0 0 0,1 0-1 0 0,0 0 1 0 0,0 0 0 0 0,0 1-1 0 0,-1 0 1 0 0,1 0 0 0 0,0 1-1 0 0,0-1 1 0 0,0 1 0 0 0,0 0-1 0 0,1 0 1 0 0,-1 1 0 0 0,1-1-1 0 0,-3 3 109 0 0,7-5 3 0 0,1 0-1 0 0,0 0 0 0 0,-1 0 0 0 0,1 0 0 0 0,0 0 0 0 0,-1 0 1 0 0,1 0-1 0 0,0 0 0 0 0,-1 0 0 0 0,1 1 0 0 0,0-1 0 0 0,-1 0 1 0 0,1 1-1 0 0,-1-1 0 0 0,1 0 0 0 0,-1 1 0 0 0,1-1 0 0 0,-1 1 1 0 0,1-1-1 0 0,-1 0 0 0 0,1 1 0 0 0,-1-1 0 0 0,1 1 0 0 0,-1 0 1 0 0,0-1-1 0 0,1 1 0 0 0,-1-1 0 0 0,0 1 0 0 0,1 0 0 0 0,-1-1 1 0 0,0 1-1 0 0,0-1 0 0 0,0 1 0 0 0,0 0 0 0 0,0-1 0 0 0,1 1 1 0 0,-1 0-1 0 0,0-1 0 0 0,0 1 0 0 0,-1 0 0 0 0,1-1 0 0 0,0 1 1 0 0,0 0-1 0 0,0-1 0 0 0,0 1 0 0 0,-1 0 0 0 0,1-1 0 0 0,0 1 1 0 0,0-1-1 0 0,-1 1 0 0 0,1 0 0 0 0,-1-1 0 0 0,1 1 1 0 0,0-1-1 0 0,-1 1 0 0 0,1-1 0 0 0,-1 1 0 0 0,1-1 0 0 0,-1 0 1 0 0,1 1-1 0 0,-1-1 0 0 0,0 0 0 0 0,1 1 0 0 0,-1-1 0 0 0,1 0 1 0 0,-1 1-1 0 0,0-1-2 0 0,27 2 550 0 0,1-2-1 0 0,-1 0 1 0 0,0-2 0 0 0,0-1 0 0 0,0-1 0 0 0,-1-1-1 0 0,26-8-549 0 0,45-16-3023 0 0,-20 6-5673 0 0,-65 22-729 0 0</inkml:trace>
  <inkml:trace contextRef="#ctx0" brushRef="#br0" timeOffset="6225.55">3282 266 1832 0 0,'0'0'1289'0'0,"0"0"-70"0"0,0 0 96 0 0,0 0 60 0 0,0 0-99 0 0,0 0-181 0 0,0 0-159 0 0,0 0 16 0 0,0 0 112 0 0,0 0 71 0 0,0 0-48 0 0,0 0-105 0 0,0 0-94 0 0,33 8-85 0 0,106 24-75 0 0,-5-19 622 0 0,-95-15-1006 0 0,239-8 985 0 0,178-34-742 0 0,-405 43-543 0 0,-50 1-15 0 0,-1 0 41 0 0,0 0 56 0 0,0 0 34 0 0,0 0 52 0 0,0 0 40 0 0,0 0 21 0 0,-16-11 771 0 0,-252-147-4117 0 0,232 136 1032 0 0,7 5-1405 0 0,8 5-2253 0 0,6 4-3838 0 0</inkml:trace>
  <inkml:trace contextRef="#ctx0" brushRef="#br0" timeOffset="6969.471">3722 4 0 0 0,'0'0'1118'0'0,"0"0"211"0"0,0 0 23 0 0,0 0-137 0 0,0 0-185 0 0,0 0-133 0 0,0 0-74 0 0,0 0-35 0 0,0 0-13 0 0,0-3 2517 0 0,-12 84-997 0 0,12-80-2214 0 0,0 1-1 0 0,0-1 1 0 0,-1 0 0 0 0,2 1-1 0 0,-1-1 1 0 0,0 0 0 0 0,0 1 0 0 0,0-1-1 0 0,1 0 1 0 0,-1 1 0 0 0,0-1-1 0 0,1 0 1 0 0,-1 1 0 0 0,1-1 0 0 0,0 0-1 0 0,-1 0 1 0 0,1 0 0 0 0,0 1-1 0 0,0-1 1 0 0,0 0 0 0 0,0 0 0 0 0,0 0-1 0 0,0 0 1 0 0,0-1 0 0 0,0 1-1 0 0,0 0 1 0 0,0 0 0 0 0,1-1 0 0 0,-1 1-1 0 0,0 0 1 0 0,0-1 0 0 0,1 0-1 0 0,-1 1 1 0 0,0-1 0 0 0,1 0 0 0 0,-1 1-1 0 0,0-1 1 0 0,1 0 0 0 0,-1 0-1 0 0,1 0 1 0 0,-1 0 0 0 0,0 0 0 0 0,1-1-1 0 0,-1 1 1 0 0,0 0 0 0 0,1-1-1 0 0,-1 1 1 0 0,0 0 0 0 0,1-1 0 0 0,-1 0-1 0 0,0 1 1 0 0,0-1 0 0 0,0 0-1 0 0,0 0 1 0 0,1 1 0 0 0,-1-1 0 0 0,0 0-1 0 0,0 0 1 0 0,-1 0 0 0 0,1 0-1 0 0,0-1 1 0 0,0 1 0 0 0,0 0 0 0 0,-1 0-1 0 0,1-1-80 0 0,5-5 368 0 0,-4 4-297 0 0,0 1-1 0 0,1-1 1 0 0,-1 0-1 0 0,0 1 0 0 0,0-1 1 0 0,-1 0-1 0 0,1 0 1 0 0,-1-1-1 0 0,1 1 1 0 0,-1 0-1 0 0,0 0 0 0 0,0-1 1 0 0,-1 1-1 0 0,1-1 1 0 0,-1 1-1 0 0,1-1 0 0 0,-1 1 1 0 0,0 0-1 0 0,0-1 1 0 0,-1 0-71 0 0,0 3-38 0 0,-1 0-1 0 0,0-1 1 0 0,0 1 0 0 0,0 0 0 0 0,1 1 0 0 0,-1-1 0 0 0,0 0-1 0 0,0 1 1 0 0,0-1 0 0 0,0 1 0 0 0,0-1 0 0 0,0 1 0 0 0,-1 0-1 0 0,1 0 1 0 0,0 0 0 0 0,0 0 0 0 0,0 0 0 0 0,0 1 0 0 0,0-1-1 0 0,0 0 1 0 0,0 1 0 0 0,0 0 0 0 0,0-1 0 0 0,0 1 0 0 0,0 0-1 0 0,1 0 1 0 0,-1 0 0 0 0,0 0 0 0 0,0 0 0 0 0,1 1 0 0 0,-1-1-1 0 0,1 1 1 0 0,-1-1 0 0 0,0 2 38 0 0,0-2 13 0 0,0 0-1 0 0,0 0 1 0 0,0 0-1 0 0,0 0 1 0 0,0 0-1 0 0,1 0 1 0 0,-1 1-1 0 0,0-1 1 0 0,1 1-1 0 0,-1-1 1 0 0,1 1-1 0 0,-1-1 1 0 0,1 1-1 0 0,0 0 1 0 0,0 0-1 0 0,0 0 1 0 0,0 0-1 0 0,0 0 1 0 0,0 0-1 0 0,1 0 1 0 0,-1 0-1 0 0,1 0 1 0 0,-1 0-1 0 0,1 0 1 0 0,0 0-1 0 0,0 0 1 0 0,0 1-1 0 0,0-1 1 0 0,0 0-1 0 0,0 0 1 0 0,0 0-1 0 0,1 0 1 0 0,-1 0-1 0 0,1 0 1 0 0,0 1-1 0 0,-1-1 1 0 0,1-1-1 0 0,0 1 1 0 0,0 0-1 0 0,0 0 1 0 0,1 0-1 0 0,-1 0 1 0 0,0-1-1 0 0,1 1 1 0 0,-1-1-1 0 0,1 1 1 0 0,-1-1-1 0 0,1 1 1 0 0,0-1-1 0 0,0 0 1 0 0,0 0-1 0 0,-1 0 1 0 0,3 1-13 0 0,68 2 757 0 0,-70-10-3654 0 0,-2 4-5007 0 0,0 2-2114 0 0</inkml:trace>
  <inkml:trace contextRef="#ctx0" brushRef="#br0" timeOffset="9189.558">5131 1492 2937 0 0,'0'0'884'0'0,"0"0"-420"0"0,0 0-303 0 0,0 0-2 0 0,0 0 316 0 0,0 0 442 0 0,0 0 382 0 0,0 0 159 0 0,0 0-163 0 0,0 0-356 0 0,0 0-355 0 0,-25 28-243 0 0,-80 92-143 0 0,-63 32 183 0 0,80-80-1122 0 0,84-69 534 0 0,-17 17-1510 0 0,12-4-3334 0 0,7-11 275 0 0</inkml:trace>
</inkml:ink>
</file>

<file path=ppt/ink/ink3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12.9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1 766 4417 0 0,'0'0'1531'0'0,"0"0"-556"0"0,0 0-187 0 0,0 0 194 0 0,0 0 328 0 0,0 0 141 0 0,0 0-137 0 0,0 0-300 0 0,0 0-377 0 0,0 0-280 0 0,0 0-126 0 0,0 4-25 0 0,20 304 3338 0 0,-18-292-3448 0 0,-2-7-54 0 0,0 0-1 0 0,1 1 1 0 0,0-1 0 0 0,0 0-1 0 0,1 1 1 0 0,1-1 0 0 0,-1 0-1 0 0,2 0 1 0 0,-1-1 0 0 0,1 1-1 0 0,0-1 1 0 0,1 0 0 0 0,0 0-1 0 0,0 0 1 0 0,1 0 0 0 0,0-1 0 0 0,3 3-42 0 0,-5-8 50 0 0,0-1 1 0 0,0-1-1 0 0,0 1 1 0 0,0-1 0 0 0,0 1-1 0 0,0-1 1 0 0,0 0 0 0 0,0-1-1 0 0,0 1 1 0 0,0-1-1 0 0,0 0 1 0 0,0 1 0 0 0,0-2-1 0 0,0 1 1 0 0,0 0 0 0 0,-1-1-1 0 0,1 0 1 0 0,0 0-1 0 0,-1 0 1 0 0,0 0 0 0 0,1-1-1 0 0,-1 1 1 0 0,0-1 0 0 0,0 0-1 0 0,0 0 1 0 0,-1 0-1 0 0,2-1-50 0 0,147-178 598 0 0,-38 30-450 0 0,-112 151-145 0 0,0-1 0 0 0,0 1 0 0 0,0-1 0 0 0,1 1-1 0 0,-1-1 1 0 0,1 1 0 0 0,-1 0 0 0 0,1 0 0 0 0,0 0 0 0 0,-1 0 0 0 0,1 0 0 0 0,0 0 0 0 0,0 0 0 0 0,0 0-1 0 0,-1 1 1 0 0,1-1 0 0 0,0 1 0 0 0,0-1 0 0 0,0 1 0 0 0,0 0 0 0 0,0 0 0 0 0,0 0 0 0 0,0 0 0 0 0,0 0-1 0 0,0 0 1 0 0,0 0 0 0 0,0 1 0 0 0,0-1 0 0 0,0 1 0 0 0,0 0 0 0 0,-1-1 0 0 0,1 1 0 0 0,0 0 0 0 0,0 0-1 0 0,-1 0 1 0 0,1 0 0 0 0,0 0 0 0 0,-1 1 0 0 0,1-1 0 0 0,-1 0 0 0 0,1 1 0 0 0,-1-1 0 0 0,0 1-1 0 0,0-1 1 0 0,0 1 0 0 0,1 1-3 0 0,5 4 59 0 0,0 0-1 0 0,1-1 1 0 0,-1 0-1 0 0,2 0 1 0 0,-1 0-1 0 0,1-1 1 0 0,-1 0-1 0 0,1-1 0 0 0,1 0 1 0 0,-1 0-1 0 0,0-1 1 0 0,1 0-1 0 0,0-1 1 0 0,0 0-1 0 0,0-1 1 0 0,0 0-1 0 0,0 0 1 0 0,1-1-59 0 0,51-7 54 0 0,-32-38-6950 0 0,-14 1-5168 0 0,-12 33 8110 0 0</inkml:trace>
  <inkml:trace contextRef="#ctx0" brushRef="#br0" timeOffset="1128.122">1076 0 11779 0 0,'0'0'1921'0'0,"0"0"-548"0"0,0 0-569 0 0,0 0-224 0 0,0 0-3 0 0,0 0 34 0 0,0 0 7 0 0,0 0-22 0 0,0 0-16 0 0,0 0-39 0 0,-6 35-82 0 0,-18 114-86 0 0,-13 171 517 0 0,33-268-874 0 0,2-1-1 0 0,2 1 1 0 0,3 0 0 0 0,2-1-1 0 0,2 0 1 0 0,2 0 0 0 0,3 0-1 0 0,5 9-15 0 0,-17-57-21 0 0,1 0 0 0 0,0 0 0 0 0,0 0 0 0 0,1 0 0 0 0,-1 0 0 0 0,0 0 0 0 0,1 0 0 0 0,0 0 0 0 0,0 0 0 0 0,0-1 0 0 0,0 1 0 0 0,0-1 0 0 0,0 1 1 0 0,1-1-1 0 0,-1 0 0 0 0,1 0 0 0 0,0 0 0 0 0,-1 0 0 0 0,1-1 0 0 0,0 1 0 0 0,0-1 0 0 0,0 0 0 0 0,0 1 0 0 0,0-1 0 0 0,1-1 0 0 0,-1 1 0 0 0,0 0 0 0 0,0-1 0 0 0,1 0 0 0 0,-1 1 0 0 0,0-1 0 0 0,1-1 0 0 0,-1 1 0 0 0,0 0 0 0 0,0-1 0 0 0,1 1 0 0 0,-1-1 0 0 0,1-1 21 0 0,10-3 68 0 0,-1-1 0 0 0,0-1 1 0 0,0 0-1 0 0,0 0 0 0 0,-1-1 1 0 0,0-1-1 0 0,-1 0 0 0 0,0-1 1 0 0,0 0-1 0 0,-1-1 0 0 0,3-4-68 0 0,0 1 30 0 0,65-55 30 0 0,-56 110-409 0 0,-21-32 353 0 0,1 0 0 0 0,-1 0 0 0 0,2 0 0 0 0,-1 0-1 0 0,1 0 1 0 0,1 0 0 0 0,0-1 0 0 0,0 0 0 0 0,0 0 0 0 0,1 0 0 0 0,0 0 0 0 0,1-1 0 0 0,0 0 0 0 0,0 0-1 0 0,0 0 1 0 0,1-1 0 0 0,0 0 0 0 0,0 0 0 0 0,1-1 0 0 0,0 0 0 0 0,0 0 0 0 0,0 0 0 0 0,0-1 0 0 0,0-1-1 0 0,1 0 1 0 0,0 0 0 0 0,5 1-4 0 0,-2-3 27 0 0,0 0 0 0 0,0-1 0 0 0,1-1-1 0 0,-1 0 1 0 0,0-1 0 0 0,0 0 0 0 0,0 0 0 0 0,0-2-1 0 0,-1 1 1 0 0,1-1 0 0 0,-1-1 0 0 0,0 0 0 0 0,0-1-1 0 0,0 0 1 0 0,-1-1 0 0 0,0 0 0 0 0,0 0 0 0 0,-1-1-1 0 0,0 0 1 0 0,0-1 0 0 0,1-2-27 0 0,1 0 21 0 0,-1-1 1 0 0,0 0-1 0 0,0-1 0 0 0,-1 0 1 0 0,-1 0-1 0 0,0-1 0 0 0,-1 0 1 0 0,-1-1-1 0 0,0 1 0 0 0,0-1 1 0 0,-2-1-1 0 0,0 1 0 0 0,-1 0 1 0 0,0-3-22 0 0,-2 15-27 0 0,1 0-1 0 0,-1-1 1 0 0,-1 0 0 0 0,1 1 0 0 0,0-1 0 0 0,-1 1-1 0 0,0-1 1 0 0,0 0 0 0 0,0 1 0 0 0,0-1 0 0 0,-1 0-1 0 0,1 1 1 0 0,-1-1 0 0 0,0 1 0 0 0,0-1 0 0 0,0 1-1 0 0,-1-1 1 0 0,1 1 0 0 0,-1 0 0 0 0,0-1 0 0 0,0 1-1 0 0,0 0 1 0 0,0 0 0 0 0,0 0 0 0 0,-1 1 0 0 0,1-1-1 0 0,-1 1 1 0 0,0-1 0 0 0,1 1 0 0 0,-1 0 0 0 0,-1 0-1 0 0,1 0 1 0 0,0 0 0 0 0,0 1 0 0 0,-1-1 0 0 0,1 1-1 0 0,-1 0 1 0 0,0 0 27 0 0,-3 0-65 0 0,1 2-1 0 0,0-1 0 0 0,-1 1 0 0 0,1 0 1 0 0,0 0-1 0 0,0 1 0 0 0,0-1 0 0 0,0 2 1 0 0,0-1-1 0 0,0 1 0 0 0,0-1 0 0 0,1 2 1 0 0,-1-1-1 0 0,1 0 0 0 0,0 1 0 0 0,0 0 1 0 0,0 0-1 0 0,0 1 0 0 0,1 0 1 0 0,0-1-1 0 0,0 1 0 0 0,0 1 0 0 0,1-1 1 0 0,-2 3 65 0 0,-3 2 10 0 0,1 1 0 0 0,0-1 0 0 0,1 1 0 0 0,0 1 0 0 0,1-1 0 0 0,0 1 0 0 0,1 0 0 0 0,0 0 0 0 0,1 0 0 0 0,0 1 0 0 0,1-1 0 0 0,0 1 0 0 0,1-1 0 0 0,0 1 0 0 0,1 0 0 0 0,1-1 0 0 0,0 1 0 0 0,2 5-10 0 0,2-9 48 0 0,0 0 1 0 0,1 0 0 0 0,0-1 0 0 0,0 0 0 0 0,1 0-1 0 0,0 0 1 0 0,1-1 0 0 0,-1 0 0 0 0,1-1-1 0 0,1 0 1 0 0,-1 0 0 0 0,1 0 0 0 0,0-1 0 0 0,0-1-1 0 0,1 1 1 0 0,-1-2 0 0 0,1 1 0 0 0,0-1-1 0 0,0-1 1 0 0,0 0 0 0 0,0 0 0 0 0,1-1 0 0 0,-1 0-1 0 0,0-1 1 0 0,1 0 0 0 0,0-1-49 0 0,21 2 117 0 0,0-2 0 0 0,1-1 0 0 0,-1-2 1 0 0,-1-1-1 0 0,1-2 0 0 0,-1-1 0 0 0,0-1 0 0 0,-1-2 0 0 0,0-1 0 0 0,0-1 1 0 0,-1-2-1 0 0,-1 0 0 0 0,-1-2 0 0 0,0-1 0 0 0,-1-2 0 0 0,-1 0 1 0 0,-1-2-1 0 0,-1 0 0 0 0,-1-2 0 0 0,14-19-117 0 0,-26 28-60 0 0,-1-1 0 0 0,0 0 1 0 0,-1-1-1 0 0,-1 1 0 0 0,-1-2 0 0 0,0 1 1 0 0,-1-1-1 0 0,-1 0 0 0 0,-1 0 0 0 0,0 0 0 0 0,-1 0 1 0 0,-1-14 59 0 0,-1 31-25 0 0,0-1 1 0 0,0 0 0 0 0,1 0-1 0 0,-2 0 1 0 0,1 1 0 0 0,0-1-1 0 0,0 0 1 0 0,0 0 0 0 0,-1 1 0 0 0,1-1-1 0 0,-1 0 1 0 0,1 0 0 0 0,-1 1-1 0 0,0-1 1 0 0,0 1 0 0 0,0-1 0 0 0,0 0-1 0 0,0 1 1 0 0,0 0 0 0 0,0-1-1 0 0,0 1 1 0 0,-1 0 0 0 0,1-1-1 0 0,0 1 1 0 0,-1 0 0 0 0,1 0 0 0 0,-1 0-1 0 0,1 0 1 0 0,-1 1 0 0 0,0-1-1 0 0,1 0 1 0 0,-1 1 0 0 0,0-1-1 0 0,1 1 1 0 0,-1-1 0 0 0,0 1 0 0 0,0 0-1 0 0,0 0 1 0 0,1-1 0 0 0,-1 1-1 0 0,0 1 1 0 0,0-1 0 0 0,1 0-1 0 0,-1 0 1 0 0,0 1 0 0 0,0-1 0 0 0,1 1-1 0 0,-1-1 1 0 0,0 1 0 0 0,0 0 24 0 0,-9 4-71 0 0,-1 1 1 0 0,1 0 0 0 0,1 1-1 0 0,-1 0 1 0 0,1 1 0 0 0,1 0-1 0 0,-1 0 1 0 0,1 1 0 0 0,1 0-1 0 0,0 1 1 0 0,0 0-1 0 0,-1 2 71 0 0,-34 76-93 0 0,42-85 95 0 0,1-1 1 0 0,-1 1-1 0 0,1 0 1 0 0,0-1-1 0 0,0 1 0 0 0,0-1 1 0 0,0 1-1 0 0,1-1 1 0 0,-1 1-1 0 0,1 0 1 0 0,-1-1-1 0 0,1 1 1 0 0,0-1-1 0 0,0 0 1 0 0,0 1-1 0 0,0-1 0 0 0,1 0 1 0 0,-1 0-1 0 0,0 1 1 0 0,1-1-1 0 0,0 0 1 0 0,-1 0-1 0 0,1-1 1 0 0,0 1-1 0 0,0 0 1 0 0,0-1-1 0 0,0 1 0 0 0,0-1 1 0 0,1 1-1 0 0,-1-1 1 0 0,0 0-1 0 0,1 0 1 0 0,-1 0-1 0 0,1 0 1 0 0,-1-1-1 0 0,1 1-2 0 0,15 3 57 0 0,0-1-1 0 0,1-1 0 0 0,-1 0 1 0 0,0-1-1 0 0,1-2 0 0 0,-1 1 1 0 0,13-4-57 0 0,243-71 119 0 0,-268 74-124 0 0,-6 1-12 0 0,1-1 0 0 0,0 1 0 0 0,0-1 0 0 0,0 1 0 0 0,-1 0 0 0 0,1-1 0 0 0,0 1 0 0 0,0 0 0 0 0,0 0-1 0 0,0 0 1 0 0,0 0 0 0 0,-1 0 0 0 0,1 0 0 0 0,0 0 0 0 0,0 0 0 0 0,0 0 0 0 0,0 0 0 0 0,0 0 0 0 0,-1 0 0 0 0,1 1 0 0 0,0-1 0 0 0,0 0 0 0 0,0 1 0 0 0,0-1 0 0 0,-1 1 0 0 0,1-1 0 0 0,0 0 0 0 0,-1 1 0 0 0,1 0 0 0 0,0-1 0 0 0,-1 1 0 0 0,1-1 0 0 0,0 1 0 0 0,-1 0 0 0 0,1 0-1 0 0,-1-1 1 0 0,0 1 0 0 0,1 0 0 0 0,-1 0 0 0 0,1-1 0 0 0,-1 1 0 0 0,0 0 0 0 0,0 0 0 0 0,1 0 0 0 0,-1 0 0 0 0,0-1 0 0 0,0 2 17 0 0,-7 178-35 0 0,7-176 33 0 0,1 1 0 0 0,0-1 0 0 0,0 0-1 0 0,0 0 1 0 0,0 0 0 0 0,1 0 0 0 0,-1 0-1 0 0,1 0 1 0 0,0 0 0 0 0,0 0 0 0 0,1-1-1 0 0,-1 1 1 0 0,1-1 0 0 0,0 1 0 0 0,0-1-1 0 0,0 0 1 0 0,0 0 0 0 0,0 0 0 0 0,1-1-1 0 0,-1 1 1 0 0,1-1 0 0 0,0 0 0 0 0,0 0-1 0 0,0 0 1 0 0,0 0 0 0 0,0-1 0 0 0,0 0-1 0 0,0 0 1 0 0,0 0 0 0 0,1 0 2 0 0,135 10 502 0 0,-120-14-357 0 0,-1 0 0 0 0,1-1 0 0 0,-1-1 0 0 0,0 0 0 0 0,-1-2 0 0 0,1 0-1 0 0,-1-1 1 0 0,-1-1 0 0 0,0-1 0 0 0,10-7-145 0 0,95-75 834 0 0,-112 83-817 0 0,0-1 1 0 0,0 0-1 0 0,-1-1 0 0 0,0 0 0 0 0,-1 0 0 0 0,-1-1 0 0 0,1 0 1 0 0,-2 0-1 0 0,0 0 0 0 0,0-1 0 0 0,-1 0 0 0 0,-1 0 0 0 0,0-1 1 0 0,-1 1-1 0 0,2-15-17 0 0,-6 26-23 0 0,1 0 0 0 0,0 1 1 0 0,-1-1-1 0 0,1 0 0 0 0,-1 0 1 0 0,0 1-1 0 0,1-1 0 0 0,-1 0 1 0 0,0 1-1 0 0,0-1 0 0 0,0 1 1 0 0,0-1-1 0 0,0 1 0 0 0,-1 0 1 0 0,1-1-1 0 0,0 1 1 0 0,-1 0-1 0 0,1 0 0 0 0,-1 0 1 0 0,1 0-1 0 0,-1 0 0 0 0,1 0 1 0 0,-1 0-1 0 0,0 0 0 0 0,0 1 1 0 0,1-1-1 0 0,-1 1 0 0 0,0-1 1 0 0,0 1-1 0 0,1 0 0 0 0,-1 0 1 0 0,0 0-1 0 0,0 0 0 0 0,0 0 1 0 0,0 0-1 0 0,1 0 0 0 0,-1 0 1 0 0,0 1 22 0 0,-71 17-506 0 0,57-7 473 0 0,0 0 0 0 0,1 2 1 0 0,1-1-1 0 0,0 2 0 0 0,1 0 0 0 0,0 1 1 0 0,1 0-1 0 0,1 1 0 0 0,0 0 1 0 0,1 1-1 0 0,1 0 0 0 0,1 0 0 0 0,0 1 1 0 0,1 0-1 0 0,1 1 0 0 0,1-1 1 0 0,-1 9 32 0 0,5-22-7 0 0,1 1 1 0 0,-1-1-1 0 0,1 0 0 0 0,0 0 1 0 0,1 1-1 0 0,-1-1 1 0 0,1 0-1 0 0,0 0 1 0 0,0 0-1 0 0,1 0 1 0 0,0 0-1 0 0,0 0 1 0 0,0 0-1 0 0,0 0 0 0 0,1-1 1 0 0,-1 1-1 0 0,1-1 1 0 0,0 0-1 0 0,1 0 1 0 0,-1 0-1 0 0,1 0 1 0 0,0 0-1 0 0,0-1 1 0 0,0 0-1 0 0,0 0 1 0 0,0 0-1 0 0,1 0 0 0 0,0-1 1 0 0,-1 1-1 0 0,1-1 1 0 0,0 0-1 0 0,3 0 7 0 0,14 6-102 0 0,-1-2 1 0 0,1 0-1 0 0,1-2 0 0 0,-1 0 0 0 0,1-2 0 0 0,-1 0 1 0 0,1-1-1 0 0,20-3 102 0 0,-22 2-357 0 0,45-8-3082 0 0,-24-5-6230 0 0,-27 8 2545 0 0</inkml:trace>
  <inkml:trace contextRef="#ctx0" brushRef="#br0" timeOffset="2016.086">726 928 0 0 0,'-2'-15'47'0'0,"2"12"207"0"0,0 3 140 0 0,0 0 55 0 0,2-1-283 0 0,12-5 13265 0 0,-11 5-10919 0 0,27-113 1274 0 0,-11 37-3370 0 0,-17 68-594 0 0,5-33 124 0 0,-9 16-3093 0 0,0 22-1067 0 0,-1 4-5256 0 0,-1 0 5078 0 0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9.6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263 194 3969 0 0,'0'0'1389'0'0,"0"0"-284"0"0,0 0 19 0 0,0 0 220 0 0,0 0 213 0 0,0 0 18 0 0,0 0-222 0 0,0 0-293 0 0,0 0-274 0 0,0 0-219 0 0,-32 33-138 0 0,-99 104-67 0 0,73-57 219 0 0,52-71-581 0 0,1 0 0 0 0,0 0 1 0 0,1 1-1 0 0,-1-1 0 0 0,2 1 0 0 0,0 0 0 0 0,0 0 1 0 0,1 0-1 0 0,0 1 0 0 0,0-1 0 0 0,1 0 0 0 0,1 1 0 0 0,0-1 1 0 0,1 7-1 0 0,-1-16-13 0 0,1 1 1 0 0,-1-1 0 0 0,1 1-1 0 0,-1-1 1 0 0,1 1 0 0 0,0-1-1 0 0,0 1 1 0 0,0-1 0 0 0,0 0-1 0 0,0 1 1 0 0,0-1 0 0 0,0 0-1 0 0,0 0 1 0 0,0 0 0 0 0,0 0-1 0 0,1 0 1 0 0,-1 0 0 0 0,0 0-1 0 0,1 0 1 0 0,-1 0 0 0 0,1-1-1 0 0,-1 1 1 0 0,1-1 0 0 0,-1 1-1 0 0,1-1 1 0 0,0 1 0 0 0,-1-1-1 0 0,1 0 1 0 0,-1 0 0 0 0,1 0-1 0 0,0 0 1 0 0,-1 0 0 0 0,1 0-1 0 0,0 0 1 0 0,-1-1 0 0 0,1 1-1 0 0,-1 0 1 0 0,2-1 12 0 0,57-26 733 0 0,-43 11-505 0 0,0-1 0 0 0,-1-1 1 0 0,-1-1-1 0 0,0 0 1 0 0,-2-1-1 0 0,1-2-228 0 0,39-53 249 0 0,-13 25-300 0 0,-35 89-765 0 0,-17 29 893 0 0,9-56-105 0 0,0 0-1 0 0,0 0 1 0 0,2 0-1 0 0,-1 0 1 0 0,2 0 0 0 0,-1 0-1 0 0,2 0 1 0 0,0 1-1 0 0,0 2 29 0 0,0-11-12 0 0,1-1 0 0 0,-1 0 0 0 0,0 1-1 0 0,1-1 1 0 0,-1 0 0 0 0,1 0 0 0 0,0 0 0 0 0,0 0-1 0 0,0 0 1 0 0,1-1 0 0 0,-1 1 0 0 0,1 0 0 0 0,-1-1 0 0 0,1 0-1 0 0,0 0 1 0 0,0 0 0 0 0,0 0 0 0 0,0 0 0 0 0,0 0-1 0 0,1-1 1 0 0,-1 0 0 0 0,0 1 0 0 0,1-1 0 0 0,-1 0-1 0 0,1-1 1 0 0,-1 1 0 0 0,1-1 0 0 0,-1 1 0 0 0,1-1 0 0 0,-1 0-1 0 0,3-1 13 0 0,4 1 80 0 0,1 0 0 0 0,-1-2 0 0 0,0 1 0 0 0,0-1-1 0 0,0 0 1 0 0,0-1 0 0 0,0-1 0 0 0,-1 1-1 0 0,1-1 1 0 0,6-5-80 0 0,15-13 296 0 0,-1-1 0 0 0,0-2-1 0 0,-2-1 1 0 0,-1-1 0 0 0,-2-1-1 0 0,9-14-295 0 0,-23 30 68 0 0,3-5-58 0 0,0-1 1 0 0,-1-1-1 0 0,-1-1 0 0 0,-1 0 0 0 0,-1 0 1 0 0,0-1-1 0 0,-2 0 0 0 0,0 0 1 0 0,-2-1-1 0 0,0 0 0 0 0,-1-1 0 0 0,-1 1 1 0 0,-2-1-1 0 0,1-14-10 0 0,-3 34-30 0 0,0 0 0 0 0,-1 0 1 0 0,1-1-1 0 0,-1 1 0 0 0,1 0 0 0 0,-1 0 0 0 0,0 0 1 0 0,0 0-1 0 0,0 0 0 0 0,-1 0 0 0 0,1 1 1 0 0,-1-1-1 0 0,0 0 0 0 0,1 1 0 0 0,-1-1 0 0 0,0 1 1 0 0,0-1-1 0 0,-1 1 0 0 0,1 0 0 0 0,0 0 0 0 0,-1 0 1 0 0,0 0-1 0 0,1 0 0 0 0,-1 1 0 0 0,0-1 0 0 0,0 1 1 0 0,0 0-1 0 0,0 0 0 0 0,0 0 0 0 0,0 0 0 0 0,0 0 1 0 0,0 1-1 0 0,0-1 0 0 0,0 1 0 0 0,0 0 1 0 0,0 0-1 0 0,-1 0 0 0 0,1 0 0 0 0,0 1 0 0 0,0-1 1 0 0,0 1-1 0 0,0 0 0 0 0,0 0 0 0 0,0 0 0 0 0,0 0 1 0 0,0 0-1 0 0,0 1 0 0 0,1 0 0 0 0,-1-1 0 0 0,0 2 30 0 0,-5 0-34 0 0,0 1 0 0 0,1 0-1 0 0,0 1 1 0 0,0 0-1 0 0,0 0 1 0 0,0 0-1 0 0,1 1 1 0 0,0 0-1 0 0,0 1 1 0 0,0-1 0 0 0,1 1-1 0 0,0 0 1 0 0,1 0-1 0 0,-1 0 1 0 0,1 1-1 0 0,1 0 1 0 0,-1 0-1 0 0,2 0 1 0 0,-1 0 0 0 0,1 0-1 0 0,0 0 1 0 0,0 1-1 0 0,0 6 35 0 0,4-10-5 0 0,0 0-1 0 0,1 0 1 0 0,-1 0-1 0 0,1 0 1 0 0,0 0-1 0 0,0-1 1 0 0,1 1-1 0 0,-1-1 1 0 0,1 0-1 0 0,0 0 1 0 0,0 0-1 0 0,0 0 1 0 0,1-1-1 0 0,-1 0 1 0 0,1 0-1 0 0,0 0 1 0 0,0 0-1 0 0,0-1 1 0 0,0 0-1 0 0,3 1 6 0 0,30 20 78 0 0,-28-16 46 0 0,-1 0-1 0 0,0 0 0 0 0,0 1 1 0 0,-1 1-1 0 0,0 0 0 0 0,-1 0 0 0 0,0 0 1 0 0,0 1-1 0 0,-1 0 0 0 0,0 0 1 0 0,0 1-1 0 0,-2 0 0 0 0,1-1 1 0 0,-1 2-1 0 0,-1-1 0 0 0,0 0 1 0 0,0 1-1 0 0,-1 0 0 0 0,0 9-123 0 0,-2 145-84 0 0,11-148-1819 0 0,2-13-3491 0 0,-6-2 115 0 0,-3 0-2537 0 0</inkml:trace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3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18.7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247 74 3665 0 0,'0'0'931'0'0,"0"0"-239"0"0,0 0 17 0 0,0 0 266 0 0,0 0 275 0 0,0 0 103 0 0,0 0-146 0 0,0 0-328 0 0,0 0-349 0 0,0 0-254 0 0,0 0-103 0 0,-7 12 10 0 0,-37 83 238 0 0,36-70-242 0 0,-39 116 995 0 0,-5-2-1 0 0,-21 26-1173 0 0,57-128 824 0 0,16-36-374 0 0,0-1 126 0 0,0 0 51 0 0,6-16 869 0 0,49-90-852 0 0,191-319-64 0 0,-176 296-414 0 0,-69 129-170 0 0,1-1 0 0 0,-1 1 0 0 0,0 0 0 0 0,0 1 0 0 0,1-1 0 0 0,-1 0 0 0 0,0 0 0 0 0,0 1 0 0 0,0-1 0 0 0,1 0 0 0 0,-1 1 0 0 0,0-1 0 0 0,0 1 0 0 0,0-1 0 0 0,0 1 0 0 0,0 0 0 0 0,0 0 0 0 0,0-1 0 0 0,0 1 0 0 0,0 0 0 0 0,0 0 0 0 0,-1 0 0 0 0,1 0 0 0 0,0 0 0 0 0,0 0 0 0 0,-1 0 1 0 0,1 0-1 0 0,-1 0 0 0 0,1 0 0 0 0,-1 0 0 0 0,1 1 0 0 0,-1-1 0 0 0,0 0 0 0 0,1 0 0 0 0,-1 1 4 0 0,8 23 210 0 0,-2 1 0 0 0,0 0 1 0 0,-2 0-1 0 0,-1 0 0 0 0,0 0 0 0 0,-2 1 1 0 0,-2 4-211 0 0,20 147 318 0 0,-19-175-311 0 0,1-1 1 0 0,-1 0 0 0 0,1 0 0 0 0,-1 0 0 0 0,1 0 0 0 0,0 0 0 0 0,0 0 0 0 0,0 0 0 0 0,0 0-1 0 0,0 0 1 0 0,0 0 0 0 0,1 0 0 0 0,-1 0 0 0 0,1-1 0 0 0,-1 1 0 0 0,1-1 0 0 0,-1 1 0 0 0,1-1-1 0 0,0 1 1 0 0,0-1 0 0 0,0 0 0 0 0,0 0 0 0 0,0 0 0 0 0,0 0 0 0 0,0 0 0 0 0,0-1 0 0 0,0 1-1 0 0,0-1 1 0 0,0 1 0 0 0,1-1 0 0 0,-1 0 0 0 0,0 0 0 0 0,0 1 0 0 0,0-2 0 0 0,1 1 0 0 0,-1 0-1 0 0,0 0 1 0 0,0-1 0 0 0,0 1 0 0 0,1-1 0 0 0,-1 0 0 0 0,0 1 0 0 0,0-1 0 0 0,0 0 0 0 0,0 0-1 0 0,0-1 1 0 0,-1 1 0 0 0,3-1-8 0 0,32-37 127 0 0,-1-1-1 0 0,-2-2 1 0 0,-2-1-1 0 0,9-19-126 0 0,3-2 17 0 0,71-109-112 0 0,-110 188-727 0 0,-4 13 863 0 0,-1 26 139 0 0,2 1 1 0 0,3-1 0 0 0,2 0 0 0 0,9 35-181 0 0,-2-37-87 0 0,-2 1 1 0 0,-3 0 0 0 0,-2 0-1 0 0,-1 37 87 0 0,-4-81 1334 0 0,-1-3-5978 0 0,1-12-10162 0 0,-1 2 9736 0 0</inkml:trace>
</inkml:ink>
</file>

<file path=ppt/ink/ink3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21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0 242 0 0 0,'0'0'435'0'0,"0"0"533"0"0,0 0 359 0 0,0 0 336 0 0,0 0 168 0 0,0 0-128 0 0,0 0-331 0 0,0 0-401 0 0,0 0-344 0 0,0 0-199 0 0,1-4-45 0 0,0 2-265 0 0,1 0 1 0 0,-1 0-1 0 0,1 0 0 0 0,0 1 1 0 0,0-1-1 0 0,0 0 0 0 0,0 1 1 0 0,0-1-1 0 0,0 1 1 0 0,0-1-1 0 0,0 1 0 0 0,1 0 1 0 0,-1 0-1 0 0,0 0 0 0 0,1 0 1 0 0,-1 1-1 0 0,1-1 0 0 0,-1 1 1 0 0,1-1-1 0 0,-1 1 1 0 0,1 0-1 0 0,-1 0 0 0 0,1 0 1 0 0,2 0-119 0 0,22-4 892 0 0,218-31 2692 0 0,-112 30-2934 0 0,-123 5-299 0 0,21 0-657 0 0,-24-1 4126 0 0,-109-42-2688 0 0,97 41-1117 0 0,-15-4 28 0 0,0-2 0 0 0,1 0 0 0 0,0-1 0 0 0,0-1 1 0 0,1-1-1 0 0,1-1 0 0 0,0 0 0 0 0,-5-5-43 0 0,22 16-73 0 0,0 0-1 0 0,-1-1 1 0 0,1 1-1 0 0,1 0 1 0 0,-1 0-1 0 0,0 0 1 0 0,0 0-1 0 0,0 0 1 0 0,0 0-1 0 0,1 0 1 0 0,-1 0 0 0 0,1 0-1 0 0,-1 0 1 0 0,0 0-1 0 0,1 0 1 0 0,0 1-1 0 0,-1-1 1 0 0,1 0-1 0 0,0 0 1 0 0,-1 0-1 0 0,1 1 1 0 0,0-1-1 0 0,0 0 1 0 0,-1 1 0 0 0,1-1-1 0 0,0 0 1 0 0,0 1-1 0 0,0-1 1 0 0,0 1-1 0 0,0-1 1 0 0,0 1-1 0 0,0 0 1 0 0,0 0-1 0 0,0-1 1 0 0,0 1-1 0 0,0 0 1 0 0,0 0 0 0 0,0 0-1 0 0,0 0 1 0 0,0 0-1 0 0,0 0 1 0 0,0 0-1 0 0,0 0 1 0 0,0 1-1 0 0,0-1 1 0 0,0 0-1 0 0,0 1 1 0 0,0-1 0 0 0,0 0-1 0 0,0 1 1 0 0,0-1-1 0 0,1 2 74 0 0,2-3-401 0 0,50-1-4369 0 0,-18 1-2432 0 0,-14 1-1637 0 0</inkml:trace>
</inkml:ink>
</file>

<file path=ppt/ink/ink3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21.6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0 766 9586 0 0,'0'0'892'0'0,"0"0"-249"0"0,0 0-60 0 0,0 0 184 0 0,0 0 228 0 0,0 0 77 0 0,0 0-128 0 0,0 0-233 0 0,0 0-234 0 0,0 0-133 0 0,0 0-44 0 0,0 0-1 0 0,0 0 43 0 0,20-2 36 0 0,134-8 710 0 0,138-33-135 0 0,-229 36-2052 0 0,-36 6-6003 0 0,-27 3 1513 0 0,0 4 269 0 0,-3-3 4056 0 0</inkml:trace>
  <inkml:trace contextRef="#ctx0" brushRef="#br0" timeOffset="245.873">24 1046 5049 0 0,'0'0'1767'0'0,"0"0"-997"0"0,0 0-146 0 0,0 0 504 0 0,0 0 478 0 0,0 0 133 0 0,0 0-196 0 0,0 0-312 0 0,0 0-263 0 0,37-3-212 0 0,117-11-184 0 0,-43-7 119 0 0,-26 2-478 0 0,40-9-315 0 0,-41 13-3087 0 0,-47 9-5480 0 0,-25 5 1972 0 0</inkml:trace>
  <inkml:trace contextRef="#ctx0" brushRef="#br0" timeOffset="669.358">851 799 6785 0 0,'0'0'1094'0'0,"0"0"-861"0"0,0 0-190 0 0,0 0 436 0 0,0 0 513 0 0,0 0 248 0 0,0 0-29 0 0,0 0-203 0 0,0 0-254 0 0,1 33-209 0 0,1 102-134 0 0,-4 57 495 0 0,1-78 2822 0 0,38-257-608 0 0,-23 99-2997 0 0,-5 7-89 0 0,3 1 1 0 0,0 0-1 0 0,2 0 1 0 0,2 2-1 0 0,1 0 1 0 0,2 1-1 0 0,1 0 1 0 0,7-4-35 0 0,-25 32-6 0 0,1 1 0 0 0,0 0 0 0 0,1 0 0 0 0,-1 0 0 0 0,1 1 0 0 0,-1-1 0 0 0,1 1 0 0 0,0 0 0 0 0,0 0 0 0 0,1 0 0 0 0,-1 0 0 0 0,1 1 0 0 0,-1 0 0 0 0,1 0 0 0 0,0 0 0 0 0,0 1 0 0 0,0-1 0 0 0,0 1 0 0 0,0 0 0 0 0,0 0 0 0 0,0 1 0 0 0,0 0 0 0 0,0 0 0 0 0,0 0 0 0 0,0 0 0 0 0,0 1 0 0 0,0 0 0 0 0,0 0 0 0 0,0 0 0 0 0,0 1 0 0 0,0-1 0 0 0,0 1 0 0 0,-1 0 0 0 0,1 1 0 0 0,-1-1 0 0 0,1 1 0 0 0,1 1 6 0 0,50 85-284 0 0,-34-69-2528 0 0,-10-19-3592 0 0,-5-15-3629 0 0,-6 7 6840 0 0</inkml:trace>
  <inkml:trace contextRef="#ctx0" brushRef="#br0" timeOffset="1061.027">731 464 8810 0 0,'0'0'1057'0'0,"0"0"-295"0"0,0 0 53 0 0,0 0 282 0 0,0 0 205 0 0,0 0 20 0 0,0 0-217 0 0,0 0-221 0 0,0 0-165 0 0,32-7-149 0 0,102-23-108 0 0,9 16 976 0 0,8 13-80 0 0,-150 1-1138 0 0,-1 0 108 0 0,0 0 89 0 0,0 0 94 0 0,-23-15 896 0 0,-129-109-1296 0 0,152 123-211 0 0,-1 1 0 0 0,1-1 0 0 0,0 1 0 0 0,-1-1 0 0 0,1 1 0 0 0,0-1 0 0 0,-1 1 0 0 0,1-1 0 0 0,0 1 1 0 0,-1-1-1 0 0,1 1 0 0 0,0-1 0 0 0,0 0 0 0 0,0 1 0 0 0,0-1 0 0 0,0 1 0 0 0,0-1 0 0 0,0 0 0 0 0,0 1 0 0 0,0-1 1 0 0,0 1-1 0 0,0-1 0 0 0,0 0 0 0 0,0 1 0 0 0,0-1 0 0 0,0 1 0 0 0,1-1 0 0 0,-1 0 0 0 0,0 1 0 0 0,0-1 0 0 0,1 1 1 0 0,-1-1-1 0 0,0 1 0 0 0,1-1 0 0 0,-1 1 0 0 0,0-1 0 0 0,1 1 0 0 0,-1 0 0 0 0,1-1 0 0 0,-1 1 0 0 0,1 0 0 0 0,-1-1 1 0 0,1 1-1 0 0,-1 0 0 0 0,1-1 0 0 0,0 1 0 0 0,-1 0 0 0 0,1 0 0 0 0,-1 0 0 0 0,1-1 0 0 0,-1 1 0 0 0,1 0 0 0 0,0 0 1 0 0,-1 0-1 0 0,1 0 0 0 0,-1 0 0 0 0,1 0 0 0 0,0 0 0 0 0,-1 1 100 0 0,26-3-9045 0 0,-17 2-710 0 0</inkml:trace>
  <inkml:trace contextRef="#ctx0" brushRef="#br0" timeOffset="1418.341">1897 759 3713 0 0,'0'0'1620'0'0,"0"0"-225"0"0,0 0 57 0 0,0 0 277 0 0,0 0 149 0 0,0 0-95 0 0,0 0-310 0 0,0 0-359 0 0,0 0-290 0 0,0 0-229 0 0,0 0-166 0 0,0 0-93 0 0,0 0-36 0 0,-2 4 23 0 0,-15 43-17 0 0,-2-2-1 0 0,-2 0 1 0 0,-2-1-1 0 0,-2-1 1 0 0,-2-1-1 0 0,-2-1 1 0 0,-1-2 0 0 0,-10 8-306 0 0,-53 34-4388 0 0,72-69-1576 0 0,5-9-2640 0 0,10-3 6151 0 0</inkml:trace>
  <inkml:trace contextRef="#ctx0" brushRef="#br0" timeOffset="1660.783">1536 759 11747 0 0,'0'0'1328'0'0,"0"0"-663"0"0,0 0-465 0 0,0 0 90 0 0,0 0 371 0 0,0 0 282 0 0,0 0 95 0 0,0 0-76 0 0,0 0-204 0 0,0 0-169 0 0,0 0-104 0 0,20 33-91 0 0,66 107-26 0 0,-17-50 375 0 0,-51-74-584 0 0,162 143 601 0 0,-102-81-2711 0 0,-62-60-2276 0 0,-1 0-3481 0 0,-12-12 2845 0 0,0-5 1522 0 0</inkml:trace>
  <inkml:trace contextRef="#ctx0" brushRef="#br0" timeOffset="1997.837">2267 615 11154 0 0,'0'0'2654'0'0,"0"0"-1313"0"0,0 0-813 0 0,0 0-238 0 0,0 0 152 0 0,0 0 251 0 0,0 0 193 0 0,0 0 45 0 0,0 0-111 0 0,0 0-184 0 0,-1 31-161 0 0,-2 101-87 0 0,-10 18 385 0 0,10-112-633 0 0,-1-1-75 0 0,2 0 0 0 0,2-1 0 0 0,1 1 0 0 0,5 28-65 0 0,28 9-889 0 0,-34-73 788 0 0,0 0 0 0 0,1-1 1 0 0,-1 1-1 0 0,0-1 0 0 0,1 0 0 0 0,-1 1 1 0 0,0-1-1 0 0,1 1 0 0 0,-1-1 0 0 0,1 1 1 0 0,-1-1-1 0 0,0 0 0 0 0,1 1 0 0 0,-1-1 0 0 0,1 0 1 0 0,-1 0-1 0 0,1 1 0 0 0,-1-1 0 0 0,1 0 1 0 0,-1 0-1 0 0,1 0 0 0 0,0 0 0 0 0,-1 1 1 0 0,1-1-1 0 0,-1 0 0 0 0,1 0 0 0 0,-1 0 0 0 0,1 0 1 0 0,0 0-1 0 0,-1 0 0 0 0,1-1 0 0 0,-1 1 1 0 0,1 0-1 0 0,-1 0 0 0 0,1 0 0 0 0,-1 0 1 0 0,1-1-1 0 0,-1 1 0 0 0,1 0 0 0 0,-1-1 1 0 0,1 1-1 0 0,-1 0 0 0 0,1-1 0 0 0,-1 1 0 0 0,0 0 1 0 0,1-1-1 0 0,-1 1 0 0 0,1-1 0 0 0,-1 1 1 0 0,0-1-1 0 0,0 1 0 0 0,1-1 0 0 0,-1 1 1 0 0,0-1-1 0 0,0 1 0 0 0,1-1 0 0 0,-1 1 0 0 0,0-1 101 0 0,14-33-6357 0 0,-13 32 6208 0 0,8-34-7640 0 0,-5 22 6407 0 0</inkml:trace>
  <inkml:trace contextRef="#ctx0" brushRef="#br0" timeOffset="2251.8">2298 486 8642 0 0,'0'0'1779'0'0,"0"0"-1030"0"0,0 0-526 0 0,0 0 117 0 0,0 0 366 0 0,0 0 227 0 0,0 0 58 0 0,0 0-89 0 0,0 0-181 0 0,0 0-154 0 0,0 0-115 0 0,35 6-88 0 0,108 19-67 0 0,25-15 438 0 0,-138-10-957 0 0,7 0-733 0 0,-24 0-3254 0 0,-1 0-3393 0 0,-12 0 2189 0 0</inkml:trace>
  <inkml:trace contextRef="#ctx0" brushRef="#br0" timeOffset="2476.785">2233 847 2873 0 0,'0'0'1436'0'0,"0"0"-149"0"0,0 0 373 0 0,0 0 395 0 0,0 0 119 0 0,0 0-207 0 0,0 0-436 0 0,0 0-463 0 0,0 0-315 0 0,32 4-236 0 0,98 12-160 0 0,-46-21 49 0 0,60-26-960 0 0,-56-8-3649 0 0,-36 13-6362 0 0,-44 19 7803 0 0</inkml:trace>
  <inkml:trace contextRef="#ctx0" brushRef="#br0" timeOffset="2809.219">2182 265 10986 0 0,'0'0'1754'0'0,"0"0"-380"0"0,0 0-209 0 0,0 0 12 0 0,0 0-36 0 0,0 0-179 0 0,0 0-280 0 0,0 0-212 0 0,0 0-115 0 0,0 0 2 0 0,0 0 16 0 0,0 0 14 0 0,0 0 33 0 0,35-4-34 0 0,114-14-50 0 0,69-4 543 0 0,-162 11-447 0 0,-60-15 1360 0 0,-56-17-1576 0 0,2 9-406 0 0,45 28-150 0 0,0-1-1 0 0,1 0 0 0 0,-1-1 1 0 0,1 0-1 0 0,1-1 0 0 0,0-1 1 0 0,0 0-1 0 0,-8-10 341 0 0,15 16-678 0 0,-2-4-1477 0 0,3 2-4986 0 0,1 2-1533 0 0</inkml:trace>
  <inkml:trace contextRef="#ctx0" brushRef="#br0" timeOffset="3482.692">2324 438 0 0 0,'0'0'196'0'0,"0"0"538"0"0,0 0 36 0 0,0 0-76 0 0,0 0-35 0 0,-6 9 9 0 0,-14 29 7 0 0,14 18 6756 0 0,23-1-3319 0 0,-17-45-4087 0 0,-1 15-716 0 0,-5-12-4457 0 0,2-9 530 0 0,4 0-889 0 0</inkml:trace>
</inkml:ink>
</file>

<file path=ppt/ink/ink3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37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678 384 3649 0 0,'0'0'1583'0'0,"0"0"-1051"0"0,0 0-285 0 0,0 0 279 0 0,0 0 404 0 0,0 0 338 0 0,0 0 205 0 0,0 0 3 0 0,0 0-124 0 0,35 2-181 0 0,112 2-209 0 0,-142-4-901 0 0,-1 1 0 0 0,0-1 0 0 0,1 0 0 0 0,-1-1 0 0 0,1 1 0 0 0,-1-1 0 0 0,0 0 0 0 0,0 0 0 0 0,0 0 0 0 0,1 0 1 0 0,-1-1-1 0 0,0 0 0 0 0,0 0 0 0 0,-1 0 0 0 0,1 0 0 0 0,0 0 0 0 0,-1-1 0 0 0,1 0-61 0 0,9-7 229 0 0,6-3-79 0 0,1-1-1 0 0,-2-1 1 0 0,0 0 0 0 0,-1-1-1 0 0,-1-1 1 0 0,0-1 0 0 0,-1-1-1 0 0,-1 0 1 0 0,-1 0 0 0 0,-1-2-1 0 0,0 1 1 0 0,-2-2 0 0 0,6-14-150 0 0,14-56 801 0 0,-27 175-402 0 0,-24 906 633 0 0,17-908-938 0 0,-4-1-1 0 0,-3 0 1 0 0,-3-1-1 0 0,-4 0 1 0 0,-3-1-1 0 0,-4-1 1 0 0,-21 44-94 0 0,46-121-12 0 0,-1 0-1 0 0,1-1 1 0 0,0 1 0 0 0,0 0-1 0 0,-1 0 1 0 0,1 0 0 0 0,0 0-1 0 0,0 0 1 0 0,-1 0-1 0 0,1 0 1 0 0,0 0 0 0 0,-1 0-1 0 0,1 0 1 0 0,0 0 0 0 0,0 0-1 0 0,-1 0 1 0 0,1 0 0 0 0,0 0-1 0 0,-1 0 1 0 0,1 0 0 0 0,0 0-1 0 0,0 0 1 0 0,-1 0 12 0 0,2-13-346 0 0,1-13-1139 0 0,1 0 0 0 0,2 0 0 0 0,1 0 1 0 0,0 0-1 0 0,2 1 0 0 0,8-16 1485 0 0,1-10-5854 0 0,-7 19-83 0 0</inkml:trace>
  <inkml:trace contextRef="#ctx0" brushRef="#br0" timeOffset="283.484">1591 461 15547 0 0,'0'0'495'0'0,"0"0"-171"0"0,-27 34-42 0 0,-87 113 106 0 0,56-77 433 0 0,-2-2 1 0 0,-3-4 0 0 0,-4-1-822 0 0,46-43 137 0 0,-126 103 1001 0 0,178-135-1438 0 0,-2-3 351 0 0,1 1 1 0 0,0 2-1 0 0,0 0 0 0 0,2 2 0 0 0,-1 1 0 0 0,1 2 0 0 0,0 1 0 0 0,1 2 0 0 0,-1 1 0 0 0,28 1-51 0 0,-52 2 52 0 0,0 0 0 0 0,1 1 0 0 0,-1 0 0 0 0,0 1 0 0 0,0 0 0 0 0,0 0 0 0 0,0 1 0 0 0,0-1 0 0 0,-1 2 0 0 0,1-1 0 0 0,-1 1 0 0 0,0 0 0 0 0,0 1 0 0 0,0 0 0 0 0,0 0 0 0 0,-1 0 0 0 0,0 1 0 0 0,0 0 0 0 0,-1 0 0 0 0,1 0 0 0 0,-1 1 0 0 0,-1 0 0 0 0,1 0 0 0 0,-1 0 0 0 0,0 0 0 0 0,-1 1 0 0 0,0 0 0 0 0,0-1 0 0 0,0 1 0 0 0,-1 0 0 0 0,1 7-52 0 0,18 177 551 0 0,-20-189-625 0 0,-1 0-1 0 0,1 1 1 0 0,0-1 0 0 0,0 0-1 0 0,1 0 1 0 0,-1 0-1 0 0,1 0 1 0 0,-1 0-1 0 0,1-1 1 0 0,0 1 0 0 0,0 0-1 0 0,0-1 1 0 0,0 1-1 0 0,1-1 1 0 0,-1 0-1 0 0,1 0 1 0 0,-1 0-1 0 0,1 0 1 0 0,0 0 0 0 0,0 0-1 0 0,0-1 1 0 0,0 1-1 0 0,0-1 1 0 0,0 0 74 0 0,24 3-4245 0 0,2-9-4503 0 0,-20 1 377 0 0</inkml:trace>
  <inkml:trace contextRef="#ctx0" brushRef="#br0" timeOffset="753.913">2059 1256 18548 0 0,'0'0'363'0'0,"0"0"-243"0"0,0 0-140 0 0,0 0 122 0 0,0 0 152 0 0,0 0 46 0 0,0 0 20 0 0,0 33-43 0 0,0 105-69 0 0,10-6-588 0 0,-4-100-1926 0 0,-6-29 1308 0 0,0-3-2622 0 0,0 1-4526 0 0,0-1 3124 0 0</inkml:trace>
  <inkml:trace contextRef="#ctx0" brushRef="#br0" timeOffset="997.101">1937 756 14083 0 0,'0'0'1392'0'0,"0"0"-407"0"0,0 0-481 0 0,0 0-176 0 0,0 0 8 0 0,0 0-96 0 0,0 0-272 0 0,0 0-136 0 0,0 0-96 0 0,0 0-48 0 0,0 0-72 0 0,0 0-441 0 0,0 0-1615 0 0,18 117-2753 0 0,-16-94-3057 0 0</inkml:trace>
  <inkml:trace contextRef="#ctx0" brushRef="#br0" timeOffset="1256.686">2202 1547 14147 0 0,'0'0'3281'0'0,"0"0"-2049"0"0,0 0-736 0 0,0 0 16 0 0,0 0 87 0 0,0 0 32 0 0,0 0-56 0 0,0 0-105 0 0,0 0-79 0 0,8-34-52 0 0,27-107-64 0 0,12 7 231 0 0,-42 122-486 0 0,-2 5-25 0 0,-1-1-1 0 0,1 1 1 0 0,0 0 0 0 0,1 0-1 0 0,-1 0 1 0 0,2 1 0 0 0,-1-1 0 0 0,1 1-1 0 0,-1 0 1 0 0,2 0 0 0 0,-1 1-1 0 0,1-1 1 0 0,-1 1 0 0 0,2 0-1 0 0,2-2 6 0 0,-7 8-36 0 0,1 0-1 0 0,-1 0 1 0 0,0 0-1 0 0,0 1 0 0 0,0-1 1 0 0,0 0-1 0 0,0 1 1 0 0,0 0-1 0 0,-1-1 0 0 0,1 1 1 0 0,0 0-1 0 0,-1 0 1 0 0,0 0-1 0 0,1 0 0 0 0,-1 0 1 0 0,0 0-1 0 0,0 0 1 0 0,0 0-1 0 0,0 0 0 0 0,0 1 1 0 0,0-1-1 0 0,-1 0 1 0 0,1 1-1 0 0,-1-1 0 0 0,0 0 1 0 0,0 1-1 0 0,0 1 37 0 0,1-2-12 0 0,9 50-147 0 0,34 97 133 0 0,-42-146 114 0 0,0-1 1 0 0,0 1-1 0 0,0-1 1 0 0,0 1-1 0 0,1-1 0 0 0,-1 0 1 0 0,1 0-1 0 0,-1 0 1 0 0,1 0-1 0 0,0-1 1 0 0,-1 1-1 0 0,1 0 1 0 0,0-1-1 0 0,0 0 1 0 0,0 0-1 0 0,0 0 0 0 0,1 0 1 0 0,-1 0-1 0 0,0-1 1 0 0,0 0-1 0 0,0 1 1 0 0,1-1-1 0 0,-1 0 1 0 0,0 0-1 0 0,0-1 1 0 0,1 1-1 0 0,-1-1 0 0 0,0 0 1 0 0,0 0-1 0 0,0 0 1 0 0,0 0-1 0 0,0 0 1 0 0,0 0-1 0 0,0-1 1 0 0,0 0-1 0 0,-1 1 0 0 0,1-1 1 0 0,-1 0-1 0 0,1 0 1 0 0,-1-1-1 0 0,1 1 1 0 0,-1 0-1 0 0,0-1 1 0 0,0 1-1 0 0,-1-1 1 0 0,2-2-89 0 0,7-7 89 0 0,0-1 1 0 0,-2 0 0 0 0,0-1 0 0 0,0 0-1 0 0,-1 0 1 0 0,-1-1 0 0 0,0 0-1 0 0,-1 0 1 0 0,-1 0 0 0 0,1-6-90 0 0,12-54-7647 0 0,-13 58 4129 0 0,-2 6-8411 0 0</inkml:trace>
  <inkml:trace contextRef="#ctx0" brushRef="#br0" timeOffset="2101.983">2804 1422 168 0 0,'0'0'1767'0'0,"0"0"-823"0"0,0 0-52 0 0,0 0 497 0 0,0 0 491 0 0,0 0 253 0 0,0 0-88 0 0,0 0-251 0 0,0 0-242 0 0,0 0-237 0 0,0 0-260 0 0,0 0-255 0 0,34-19-183 0 0,105-61-125 0 0,-135 78-453 0 0,0 0 1 0 0,0 0-1 0 0,0 0 1 0 0,0-1 0 0 0,0 1-1 0 0,-1-1 1 0 0,1 0-1 0 0,-1 0 1 0 0,0 0-1 0 0,0 0 1 0 0,0 0 0 0 0,0-1-1 0 0,-1 1 1 0 0,1-1-1 0 0,-1 0 1 0 0,0 0-1 0 0,0-1-39 0 0,3-6 161 0 0,27-92 1057 0 0,-32 101-1230 0 0,0-1 0 0 0,1 1 0 0 0,-2-1-1 0 0,1 0 1 0 0,0 1 0 0 0,-1-1 0 0 0,1 1 0 0 0,-1-1 0 0 0,1 1 0 0 0,-1-1 0 0 0,0 1 0 0 0,0-1 0 0 0,-1 1-1 0 0,1 0 1 0 0,0 0 0 0 0,-1-1 0 0 0,1 1 0 0 0,-1 0 0 0 0,0 0 0 0 0,1 1 0 0 0,-1-1 0 0 0,0 0-1 0 0,0 0 1 0 0,0 1 0 0 0,-1-1 0 0 0,1 1 0 0 0,0 0 0 0 0,0 0 0 0 0,-1 0 0 0 0,1 0 0 0 0,-1 0-1 0 0,1 0 1 0 0,-1 1 0 0 0,1-1 0 0 0,-1 1 0 0 0,0 0 0 0 0,1-1 0 0 0,-1 1 0 0 0,0 1 12 0 0,-4-1-61 0 0,0 0 1 0 0,0 1-1 0 0,0-1 1 0 0,0 2-1 0 0,1-1 1 0 0,-1 1-1 0 0,1 0 1 0 0,-1 0-1 0 0,1 1 1 0 0,0 0 0 0 0,0 0-1 0 0,0 1 1 0 0,0-1-1 0 0,0 1 1 0 0,1 1-1 0 0,0-1 1 0 0,0 1-1 0 0,0 0 1 0 0,0 0-1 0 0,1 0 1 0 0,0 0-1 0 0,0 1 1 0 0,0 0-1 0 0,1 0 1 0 0,0 0 0 0 0,0 0 60 0 0,-7 14-34 0 0,0-1 0 0 0,2 2 0 0 0,1-1 0 0 0,0 1 0 0 0,2 0 0 0 0,0 1 0 0 0,-1 14 34 0 0,4-30 10 0 0,0 0 0 0 0,1 0-1 0 0,-1 0 1 0 0,1 0 0 0 0,0-1 0 0 0,1 1 0 0 0,-1 1 0 0 0,1-1-1 0 0,1 0 1 0 0,-1 0 0 0 0,1 0 0 0 0,0 0 0 0 0,0-1 0 0 0,0 1 0 0 0,1 0-1 0 0,0 0 1 0 0,0-1 0 0 0,1 1 0 0 0,0-1 0 0 0,0 0 0 0 0,0 1-1 0 0,0-1 1 0 0,1-1 0 0 0,0 1 0 0 0,0 0 0 0 0,0-1 0 0 0,0 0-1 0 0,1 0 1 0 0,0 0 0 0 0,0-1 0 0 0,0 0 0 0 0,2 2-10 0 0,7-3 159 0 0,0-1 0 0 0,0 0 0 0 0,0-1 0 0 0,1-1 0 0 0,-1 0 0 0 0,0 0 0 0 0,0-2 0 0 0,0 0 0 0 0,0 0 0 0 0,-1-1 0 0 0,1-1 0 0 0,-1 0 0 0 0,0-1 0 0 0,-1 0 0 0 0,1-1 0 0 0,-1-1 0 0 0,0 0 0 0 0,-1 0 0 0 0,0-1 0 0 0,1-2-159 0 0,42-30 237 0 0,-1-2 0 0 0,-2-3 0 0 0,-2-2-1 0 0,-2-1 1 0 0,-3-3 0 0 0,10-18-237 0 0,-25 33 23 0 0,-2-1 1 0 0,-2-1 0 0 0,-2-2 0 0 0,-1 0-1 0 0,-2-1 1 0 0,-2-1 0 0 0,-2-1-1 0 0,-2-1 1 0 0,2-16-24 0 0,-12 37-51 0 0,0-1 0 0 0,-2 1 0 0 0,-1 0 0 0 0,-1-1 0 0 0,-1 1 0 0 0,-1-1 0 0 0,-3-5 51 0 0,4 23-15 0 0,-1 0 0 0 0,0 1 0 0 0,0 0 0 0 0,-1-1 0 0 0,0 1 0 0 0,0 0 0 0 0,0 0 1 0 0,-1 1-1 0 0,0-1 0 0 0,0 1 0 0 0,0-1 0 0 0,-1 1 0 0 0,0 1 0 0 0,-3-4 15 0 0,6 7-13 0 0,0-1 0 0 0,-1 0-1 0 0,1 1 1 0 0,0-1 0 0 0,-1 1-1 0 0,0 0 1 0 0,1 0 0 0 0,-1 0-1 0 0,0 0 1 0 0,1 1 0 0 0,-1-1-1 0 0,0 1 1 0 0,0-1 0 0 0,0 1-1 0 0,1 0 1 0 0,-1 0 0 0 0,0 0-1 0 0,0 1 1 0 0,0-1 0 0 0,0 1-1 0 0,1-1 1 0 0,-1 1 0 0 0,0 0-1 0 0,1 0 1 0 0,-1 0 0 0 0,1 1-1 0 0,-1-1 1 0 0,1 0 0 0 0,-1 1-1 0 0,1 0 1 0 0,0-1 0 0 0,0 1-1 0 0,0 0 1 0 0,-2 2 13 0 0,-10 13 32 0 0,1 1 1 0 0,1 0-1 0 0,0 1 0 0 0,1 1 0 0 0,1 0 0 0 0,1 0 1 0 0,1 0-1 0 0,1 1 0 0 0,0 1 0 0 0,2-1 1 0 0,1 1-1 0 0,0 0 0 0 0,2 0 0 0 0,0 0 0 0 0,1 0 1 0 0,2 0-1 0 0,0 0 0 0 0,1 0 0 0 0,5 16-32 0 0,4 17 98 0 0,3-1 0 0 0,2-1 0 0 0,2 0 0 0 0,3-1-1 0 0,19 34-97 0 0,-11-20 37 0 0,32 74-107 0 0,-62-140-29 0 0,1 0-1 0 0,0-1 1 0 0,-1 1-1 0 0,1 0 1 0 0,0 0-1 0 0,0-1 1 0 0,-1 1-1 0 0,1 0 1 0 0,-1 0-1 0 0,1 0 1 0 0,0 0-1 0 0,-1-1 1 0 0,1 1-1 0 0,0 0 1 0 0,-1 0-1 0 0,1 0 1 0 0,0 0-1 0 0,-1 0 0 0 0,1 0 1 0 0,-1 0-1 0 0,1 0 1 0 0,0 0-1 0 0,-1 0 1 0 0,1 0-1 0 0,-1 0 1 0 0,1 0-1 0 0,0 0 1 0 0,-1 1-1 0 0,1-1 1 0 0,0 0-1 0 0,-1 0 1 0 0,1 0-1 0 0,0 0 1 0 0,-1 1-1 0 0,1-1 1 0 0,0 0-1 0 0,-1 0 1 0 0,1 1-1 0 0,0-1 1 0 0,0 0-1 0 0,-1 1 0 0 0,1-1 1 0 0,0 0-1 0 0,0 1 1 0 0,0-1-1 0 0,-1 0 1 0 0,1 1-1 0 0,0-1 1 0 0,0 0-1 0 0,0 1 1 0 0,0-1-1 0 0,0 1 1 0 0,0-1-1 0 0,0 0 1 0 0,0 1-1 0 0,0-1 1 0 0,0 0-1 0 0,0 1 1 0 0,0-1-1 0 0,0 1 1 0 0,0-1-1 0 0,0 0 1 0 0,0 1-1 0 0,0-1 0 0 0,0 1 1 0 0,1-1 99 0 0,-31-20-11645 0 0,25 12 6068 0 0</inkml:trace>
  <inkml:trace contextRef="#ctx0" brushRef="#br0" timeOffset="2356.807">3156 899 16596 0 0,'0'0'794'0'0,"0"0"-466"0"0,0 0-200 0 0,0 0 137 0 0,0 0 287 0 0,0 0 176 0 0,0 0 73 0 0,31 8 13 0 0,103 22-75 0 0,6-19 481 0 0,-98-12-944 0 0,262 1 591 0 0,-101 0-5927 0 0,-176-1 806 0 0,-9-2-1980 0 0,-2 0-2326 0 0</inkml:trace>
  <inkml:trace contextRef="#ctx0" brushRef="#br0" timeOffset="2600.02">4177 1186 11482 0 0,'0'0'1527'0'0,"0"0"-700"0"0,0 0-380 0 0,0 0-54 0 0,0 0 5 0 0,0 0-18 0 0,-4 32-80 0 0,-12 98-128 0 0,23-84-68 0 0,-2-44-103 0 0,-4 0-127 0 0,1-1-1 0 0,0 0 0 0 0,-1 0 1 0 0,1 0-1 0 0,0 0 0 0 0,0 0 0 0 0,0 0 1 0 0,0-1-1 0 0,0 1 0 0 0,0-1 1 0 0,0 1-1 0 0,0-1 0 0 0,0 0 0 0 0,0 0 1 0 0,0 0-1 0 0,0 0 0 0 0,1 0 1 0 0,-1 0-1 0 0,0 0 0 0 0,0-1 0 0 0,0 1 1 0 0,0-1-1 0 0,0 1 0 0 0,1-2 127 0 0,23-23-9633 0 0,-22 17 6276 0 0</inkml:trace>
  <inkml:trace contextRef="#ctx0" brushRef="#br0" timeOffset="2601.02">4069 737 9450 0 0,'0'0'1952'0'0,"0"0"-911"0"0,0 0-905 0 0,0 0-776 0 0,0 0-345 0 0,0 0-263 0 0,0 0-216 0 0,0 0-465 0 0,0 0-1511 0 0,0 0 567 0 0</inkml:trace>
  <inkml:trace contextRef="#ctx0" brushRef="#br0" timeOffset="2858.385">4732 929 14507 0 0,'0'0'1256'0'0,"0"0"-217"0"0,0 0-24 0 0,0 0 8 0 0,0 0-112 0 0,0 0-200 0 0,-35 6-185 0 0,-108 21-141 0 0,61 9 32 0 0,72-27-368 0 0,1-2-57 0 0,0 1 0 0 0,1 0 0 0 0,0 0 0 0 0,1 1 0 0 0,0 0 0 0 0,0 1-1 0 0,1-1 1 0 0,0 1 0 0 0,1 0 0 0 0,0 1 0 0 0,-3 10 8 0 0,6-16-29 0 0,1 0 0 0 0,0 0 0 0 0,-1 0 0 0 0,2 0 0 0 0,-1 1 0 0 0,1-1 0 0 0,-1 0 0 0 0,2 0 0 0 0,-1 1 0 0 0,0-1 0 0 0,1 0 0 0 0,0 1 0 0 0,0-1 0 0 0,1 0 0 0 0,0 0 0 0 0,0 0 0 0 0,0 0 0 0 0,0-1 0 0 0,0 1 0 0 0,1 0 0 0 0,0-1 0 0 0,0 0 0 0 0,1 0 0 0 0,-1 0 0 0 0,1 0 0 0 0,1 1 29 0 0,11 6-53 0 0,0-1 0 0 0,1 0 0 0 0,0-2 0 0 0,0 0 0 0 0,1-1 0 0 0,0 0 0 0 0,0-2 0 0 0,1 0 0 0 0,0-1 0 0 0,-1-1 0 0 0,1-1 0 0 0,1 0 0 0 0,-1-2 0 0 0,0 0 0 0 0,0-1 0 0 0,9-2 53 0 0,77-29-2580 0 0,-43-6-6363 0 0,-48 27 1822 0 0</inkml:trace>
  <inkml:trace contextRef="#ctx0" brushRef="#br0" timeOffset="3267.977">5356 840 9754 0 0,'0'0'2822'0'0,"0"0"-564"0"0,0 0-311 0 0,0 0-128 0 0,0 0-167 0 0,0 0-235 0 0,0 0-273 0 0,0 0-241 0 0,0 0-202 0 0,0 0-169 0 0,0 0-145 0 0,0 0-123 0 0,0 0-84 0 0,-7 0-58 0 0,-1 0-101 0 0,1 0-14 0 0,1-1 0 0 0,-1 2 0 0 0,1-1 0 0 0,-1 0 0 0 0,1 1 0 0 0,-1 1 0 0 0,1-1 0 0 0,-1 1 0 0 0,1 0 0 0 0,0 0 0 0 0,0 1 0 0 0,-5 2-7 0 0,9-4-37 0 0,-1 0-1 0 0,1 1 1 0 0,-1-1-1 0 0,1 0 1 0 0,0 1 0 0 0,0 0-1 0 0,0-1 1 0 0,0 1-1 0 0,0 0 1 0 0,0 0 0 0 0,0 0-1 0 0,0 1 1 0 0,1-1 0 0 0,-1 0-1 0 0,1 0 1 0 0,0 1-1 0 0,0-1 1 0 0,0 1 0 0 0,0 0-1 0 0,0-1 1 0 0,0 1 0 0 0,0-1-1 0 0,1 1 1 0 0,0 0-1 0 0,-1 0 1 0 0,1-1 0 0 0,0 1-1 0 0,0 0 1 0 0,1 0 0 0 0,-1-1-1 0 0,1 1 1 0 0,-1 0-1 0 0,1-1 1 0 0,0 1 0 0 0,0-1-1 0 0,0 2 38 0 0,4 3-40 0 0,-1-2-1 0 0,1 1 0 0 0,-1 0 1 0 0,2-1-1 0 0,-1 0 0 0 0,0 0 1 0 0,1 0-1 0 0,0-1 0 0 0,0 0 1 0 0,1 0-1 0 0,-1 0 0 0 0,4 0 41 0 0,35 25-51 0 0,-22-11 30 0 0,-15-13 32 0 0,0-1 0 0 0,0 1-1 0 0,0 1 1 0 0,-1-1-1 0 0,1 2 1 0 0,-1-1 0 0 0,-1 0-1 0 0,0 1 1 0 0,0 1-1 0 0,0-1 1 0 0,0 1 0 0 0,-1 0-1 0 0,-1 0 1 0 0,1 0-1 0 0,-1 0 1 0 0,-1 1 0 0 0,0 0-1 0 0,0 0 1 0 0,0 0 0 0 0,-1 0-1 0 0,-1 0 1 0 0,0 1-1 0 0,0-1 1 0 0,0 0 0 0 0,-1 1-11 0 0,-2-5-39 0 0,0 0 1 0 0,0 0-1 0 0,-1 0 1 0 0,1 0 0 0 0,-1 0-1 0 0,0-1 1 0 0,0 1-1 0 0,-1-1 1 0 0,1 0-1 0 0,-1 0 1 0 0,0 0 0 0 0,0-1-1 0 0,0 1 1 0 0,-1-1-1 0 0,1 0 1 0 0,-4 2 38 0 0,-48 22-3180 0 0,25-18-944 0 0,-1 0-5891 0 0,18-5 3582 0 0</inkml:trace>
  <inkml:trace contextRef="#ctx0" brushRef="#br0" timeOffset="3639.013">0 2383 18284 0 0,'0'0'244'0'0,"41"-11"-57"0"0,288-74 613 0 0,794-127 3275 0 0,838 6-2744 0 0,-631 83-1151 0 0,-251 2-977 0 0,-813 84-1973 0 0,-147 20-4190 0 0,-52 8-4917 0 0</inkml:trace>
</inkml:ink>
</file>

<file path=ppt/ink/ink3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15979 0 0,'0'0'609'0'0,"0"0"-457"0"0,0 0-320 0 0,0 0-121 0 0,0 0 177 0 0,0 0 192 0 0,0 0 121 0 0,0 0 15 0 0,0 0-72 0 0,0 0-80 0 0,0 0-152 0 0,0 0-216 0 0,1 103-497 0 0,9-81-1127 0 0,-3-8-2393 0 0,-5-3-5113 0 0</inkml:trace>
</inkml:ink>
</file>

<file path=ppt/ink/ink3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3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18196 0 0,'0'0'-720'0'0,"0"0"-393"0"0,0 0-415 0 0,0 0-840 0 0,0 0-1441 0 0,0 0-4849 0 0</inkml:trace>
</inkml:ink>
</file>

<file path=ppt/ink/ink3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6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0,'0'0'309'0'0,"0"0"769"0"0,0 0 262 0 0,0 0 153 0 0,0 0 106 0 0,0 0-10 0 0,0 0-174 0 0,0 0-240 0 0,0 0-228 0 0,0 0-228 0 0,0 0-168 0 0,3 1-123 0 0,6 1-705 0 0,21 7 1594 0 0,-21 0-9596 0 0,-9-8 2875 0 0</inkml:trace>
</inkml:ink>
</file>

<file path=ppt/ink/ink3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9.5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700 524 0 0 0,'0'0'1006'0'0,"0"0"795"0"0,0 0 336 0 0,0 0-51 0 0,0 0-275 0 0,0 0-343 0 0,0 0-337 0 0,0 0-226 0 0,0-8 890 0 0,-1 5 1970 0 0,-130 44-3453 0 0,-176 83 76 0 0,305-124-383 0 0,1 0-1 0 0,0 1 0 0 0,-1-1 0 0 0,1 0 0 0 0,0 0 1 0 0,0 1-1 0 0,-1-1 0 0 0,1 0 0 0 0,0 1 1 0 0,0-1-1 0 0,-1 1 0 0 0,1 0 0 0 0,0-1 0 0 0,0 1 1 0 0,0 0-1 0 0,0 0 0 0 0,0-1 0 0 0,0 1 1 0 0,0 0-1 0 0,0 0 0 0 0,0 0 0 0 0,1 0 1 0 0,-1 1-1 0 0,0-1 0 0 0,1 0 0 0 0,-1 0 0 0 0,1 0 1 0 0,-1 0-1 0 0,1 1 0 0 0,-1-1 0 0 0,1 0 1 0 0,0 1-1 0 0,0-1 0 0 0,-1 0 0 0 0,1 1 0 0 0,0-1 1 0 0,0 0-1 0 0,0 0 0 0 0,1 1 0 0 0,-1-1 1 0 0,0 0-1 0 0,0 1 0 0 0,1-1 0 0 0,-1 0 0 0 0,1 0 1 0 0,-1 1-1 0 0,1-1 0 0 0,-1 0 0 0 0,1 0 1 0 0,0 0-1 0 0,0 0 0 0 0,0 0 0 0 0,-1 0 1 0 0,1 0-1 0 0,0 0 0 0 0,0 0 0 0 0,0 0 0 0 0,0 0 1 0 0,1-1-5 0 0,18 10 90 0 0,1 0 0 0 0,0-2-1 0 0,1-1 1 0 0,-1 0 0 0 0,2-2 0 0 0,-1 0 0 0 0,0-2 0 0 0,1 0 0 0 0,15-1-90 0 0,58 9 263 0 0,-97-11-255 0 0,1 0-1 0 0,-1 1 1 0 0,1-1-1 0 0,-1 0 1 0 0,1 1 0 0 0,0-1-1 0 0,-1 0 1 0 0,1 1 0 0 0,-1-1-1 0 0,1 1 1 0 0,0-1 0 0 0,0 0-1 0 0,-1 1 1 0 0,1-1-1 0 0,0 1 1 0 0,0-1 0 0 0,-1 1-1 0 0,1-1 1 0 0,0 1 0 0 0,0-1-1 0 0,0 1 1 0 0,0-1 0 0 0,0 1-1 0 0,0 0 1 0 0,0-1-1 0 0,0 1 1 0 0,0-1 0 0 0,0 1-1 0 0,0-1 1 0 0,0 1 0 0 0,0-1-1 0 0,0 1 1 0 0,0-1-1 0 0,1 1 1 0 0,-1-1 0 0 0,0 1-1 0 0,0-1 1 0 0,0 1 0 0 0,1-1-1 0 0,-1 1 1 0 0,0-1 0 0 0,1 0-1 0 0,-1 1 1 0 0,1-1-1 0 0,-1 1 1 0 0,0-1 0 0 0,1 0-1 0 0,-1 1 1 0 0,1-1 0 0 0,-1 0-1 0 0,1 0 1 0 0,-1 1 0 0 0,1-1-1 0 0,-1 0 1 0 0,1 0-1 0 0,-1 0 1 0 0,1 0 0 0 0,-1 0-1 0 0,1 0 1 0 0,-1 0 0 0 0,1 0-1 0 0,-1 0 1 0 0,1 0-8 0 0,-11 11 2 0 0,-140 105 118 0 0,-171 108-142 0 0,314-220 15 0 0,0 0-1 0 0,1 0 0 0 0,-1 0 0 0 0,1 1 0 0 0,0 0 0 0 0,1 0 0 0 0,-1 1 0 0 0,1-1 1 0 0,0 1-1 0 0,0 1 0 0 0,1-1 0 0 0,0 0 0 0 0,0 1 0 0 0,0 0 0 0 0,1 0 0 0 0,0 0 1 0 0,0 0-1 0 0,1 1 0 0 0,0-1 0 0 0,0 1 0 0 0,1 1 8 0 0,3-6 14 0 0,1 1 1 0 0,-1-1-1 0 0,1 0 1 0 0,0 0-1 0 0,0 0 0 0 0,0 0 1 0 0,0-1-1 0 0,0 1 1 0 0,1-1-1 0 0,-1 0 0 0 0,1 0 1 0 0,0 0-1 0 0,0-1 0 0 0,-1 1 1 0 0,1-1-1 0 0,0 0 1 0 0,0 0-1 0 0,0 0 0 0 0,0 0 1 0 0,1-1-1 0 0,-1 1 1 0 0,0-1-1 0 0,3-1-14 0 0,-6 2 8 0 0,26 1 97 0 0,0-1 1 0 0,0 0-1 0 0,0-2 1 0 0,0-2-1 0 0,-1 0 1 0 0,1-1-1 0 0,-1-2 1 0 0,8-3-106 0 0,115-33-1047 0 0,-105 11-4022 0 0,-20 13-3121 0 0,-14 13 970 0 0</inkml:trace>
  <inkml:trace contextRef="#ctx0" brushRef="#br0" timeOffset="190.998">1108 605 9490 0 0,'0'0'2002'0'0,"0"0"-853"0"0,0 0-567 0 0,0 0-131 0 0,0 0 193 0 0,0 0 307 0 0,0 0 189 0 0,0 0-3 0 0,0 0-138 0 0,-12 36-200 0 0,-41 114-207 0 0,37-107-366 0 0,2 2 0 0 0,2 0-1 0 0,2 0 1 0 0,2 1-1 0 0,-1 34-224 0 0,5 151-636 0 0,18-183-3425 0 0,-13-47 2908 0 0,-1-1-2649 0 0,0 0-3778 0 0,0 0 3741 0 0</inkml:trace>
  <inkml:trace contextRef="#ctx0" brushRef="#br0" timeOffset="437.719">1016 624 6177 0 0,'0'0'1057'0'0,"0"0"-592"0"0,0 0-256 0 0,0 0 325 0 0,0 0 545 0 0,0 0 364 0 0,0 0 69 0 0,0 0-152 0 0,0 0-227 0 0,0 0-237 0 0,0 0-177 0 0,37-4-157 0 0,114-12-108 0 0,-19-8 471 0 0,16-10-1544 0 0,-140 33-1188 0 0,-11 4-6506 0 0,-3 3 5509 0 0,0 1-2178 0 0</inkml:trace>
  <inkml:trace contextRef="#ctx0" brushRef="#br0" timeOffset="623.718">891 996 3721 0 0,'0'0'840'0'0,"0"0"62"0"0,0 0 460 0 0,0 0 519 0 0,0 0 251 0 0,0 0-31 0 0,0 0-304 0 0,0 0-423 0 0,36 0-411 0 0,117-2-340 0 0,-34-18 2 0 0,107-30-1099 0 0,-178 41-3455 0 0,0 2-3636 0 0,-37 6 1212 0 0</inkml:trace>
  <inkml:trace contextRef="#ctx0" brushRef="#br0" timeOffset="905.475">1753 859 10642 0 0,'0'0'1666'0'0,"0"0"-392"0"0,0 0-117 0 0,0 0 133 0 0,0 0 74 0 0,0 0-132 0 0,0 0-235 0 0,0 0-233 0 0,0 0-195 0 0,0 0-127 0 0,34-5-130 0 0,105-18-91 0 0,30-7 267 0 0,-131 29-1125 0 0,-23 2-2772 0 0,-15 10-8771 0 0,-1-8 5988 0 0</inkml:trace>
  <inkml:trace contextRef="#ctx0" brushRef="#br0" timeOffset="1123.102">1701 1136 9306 0 0,'0'0'1131'0'0,"0"0"-480"0"0,0 0 77 0 0,0 0 561 0 0,0 0 414 0 0,0 0 90 0 0,0 0-203 0 0,0 0-404 0 0,0 0-347 0 0,0 0-236 0 0,36-3-191 0 0,115-12-137 0 0,-48-4 32 0 0,-61 10-951 0 0,80-13 1049 0 0,-81 18-4571 0 0,0 2-4675 0 0,-34 2 274 0 0</inkml:trace>
  <inkml:trace contextRef="#ctx0" brushRef="#br0" timeOffset="3475.558">1016 270 0 0 0,'0'0'505'0'0,"0"0"578"0"0,0 0 98 0 0,0 0-159 0 0,0 0-136 0 0,0 0-20 0 0,0 0 114 0 0,6 0 171 0 0,86-8 4138 0 0,121-39-1812 0 0,-165 36-2695 0 0,-48 11-486 0 0,0 0 113 0 0,0 0 140 0 0,-1-8 1391 0 0,-11-6-1616 0 0,0 0 0 0 0,-1 1 0 0 0,0 0 0 0 0,-1 1 0 0 0,-1 1 0 0 0,1 0 0 0 0,-8-3-324 0 0,-63-52 121 0 0,85 66-151 0 0,-1 0 0 0 0,0 0 1 0 0,1 0-1 0 0,-1-1 0 0 0,1 1 1 0 0,-1 0-1 0 0,1 0 0 0 0,-1-1 1 0 0,0 1-1 0 0,1 0 0 0 0,-1-1 1 0 0,1 1-1 0 0,0 0 0 0 0,-1-1 0 0 0,1 1 1 0 0,-1-1-1 0 0,1 1 0 0 0,-1-1 1 0 0,1 1-1 0 0,0-1 0 0 0,0 1 1 0 0,-1-1-1 0 0,1 1 0 0 0,0-1 1 0 0,0 1-1 0 0,-1-1 0 0 0,1 1 0 0 0,0-1 1 0 0,0 0-1 0 0,0 1 0 0 0,0-1 1 0 0,0 1-1 0 0,0-1 0 0 0,0 0 1 0 0,0 1-1 0 0,0-1 0 0 0,0 1 0 0 0,0-1 1 0 0,0 0-1 0 0,1 1 0 0 0,-1-1 1 0 0,0 1-1 0 0,0-1 0 0 0,1 1 1 0 0,-1-1-1 0 0,0 1 0 0 0,1-1 1 0 0,-1 1-1 0 0,0-1 0 0 0,1 1 0 0 0,-1-1 1 0 0,1 1-1 0 0,-1 0 0 0 0,1-1 1 0 0,-1 1-1 0 0,1-1 0 0 0,-1 1 1 0 0,1 0-1 0 0,-1 0 0 0 0,1-1 1 0 0,-1 1-1 0 0,1 0 0 0 0,-1 0 0 0 0,1 0 1 0 0,0 0-1 0 0,0 0 30 0 0,47 0-3146 0 0,-36 1 2611 0 0,62 4-8910 0 0,-50 1 1726 0 0</inkml:trace>
  <inkml:trace contextRef="#ctx0" brushRef="#br0" timeOffset="4447.442">2541 1029 0 0 0,'0'0'1639'0'0,"0"0"161"0"0,0 0-105 0 0,0 0-273 0 0,0 0-254 0 0,-6 31-142 0 0,-20 97-71 0 0,9-68 759 0 0,13-51 531 0 0,3 6 3806 0 0,13-60-3046 0 0,-6 20-3015 0 0,2 0 0 0 0,0 0 1 0 0,2 1-1 0 0,1 0 0 0 0,1 1 1 0 0,1 0-1 0 0,0 1 0 0 0,2 1 1 0 0,1 0-1 0 0,1 1 0 0 0,0 0 1 0 0,1 1-1 0 0,8-4 10 0 0,-22 19-23 0 0,3-3-26 0 0,-1 0 0 0 0,2 0 0 0 0,-1 1 0 0 0,1 0 0 0 0,0 0 0 0 0,0 0 0 0 0,0 1 0 0 0,1 1 0 0 0,0 0 0 0 0,0 0 0 0 0,0 0 0 0 0,0 1 0 0 0,1 0 0 0 0,2 1 49 0 0,-11 3-22 0 0,1 1 0 0 0,-1-1 0 0 0,0 1 0 0 0,1 0 0 0 0,-1-1-1 0 0,0 1 1 0 0,0 0 0 0 0,0 0 0 0 0,-1 0 0 0 0,1 0 0 0 0,0 0 0 0 0,-1 0 0 0 0,1 0 0 0 0,-1 0 0 0 0,0 0 0 0 0,1 0 0 0 0,-1 0 0 0 0,0 0 0 0 0,0 0 0 0 0,-1 0 0 0 0,1 0 0 0 0,0 0 0 0 0,-1 0 0 0 0,1 0 0 0 0,-1 1 22 0 0,1 6 52 0 0,-2 101 551 0 0,46-107-174 0 0,163-142-127 0 0,-206 138-314 0 0,0 1 1 0 0,1-1 0 0 0,-1 0-1 0 0,0 0 1 0 0,0 0 0 0 0,0 1-1 0 0,1-1 1 0 0,-1 0 0 0 0,0 1-1 0 0,1-1 1 0 0,-1 1 0 0 0,1 0-1 0 0,-1-1 1 0 0,1 1 0 0 0,-1 0-1 0 0,0 0 1 0 0,1 0 0 0 0,-1 0-1 0 0,1 0 1 0 0,-1 0 0 0 0,1 0-1 0 0,-1 1 1 0 0,0-1 0 0 0,1 1-1 0 0,-1-1 1 0 0,1 1 0 0 0,-1-1 0 0 0,0 1-1 0 0,0-1 1 0 0,1 1 0 0 0,-1 0-1 0 0,0 0 1 0 0,0 0 0 0 0,0 0-1 0 0,0 0 1 0 0,0 0 0 0 0,0 0-1 0 0,0 0 1 0 0,0 0 0 0 0,0 0-1 0 0,0 1 1 0 0,-1-1 0 0 0,1 0-1 0 0,-1 1 1 0 0,1-1 0 0 0,-1 0-1 0 0,1 1 1 0 0,-1-1 0 0 0,0 1 11 0 0,19 162 141 0 0,9-85-1007 0 0,22-58-7038 0 0,-39-21 2724 0 0,-5 0-2296 0 0</inkml:trace>
  <inkml:trace contextRef="#ctx0" brushRef="#br0" timeOffset="4876.61">3809 834 8562 0 0,'0'0'1415'0'0,"0"0"-244"0"0,0 0-99 0 0,0 0 67 0 0,0 0 41 0 0,0 0-124 0 0,0 0-215 0 0,0 0-200 0 0,0 0-173 0 0,0 0-117 0 0,-31 12-75 0 0,-98 40-43 0 0,-15 20 761 0 0,137-69-961 0 0,0 0 1 0 0,1 0 0 0 0,-1 1-1 0 0,1 0 1 0 0,-1 0 0 0 0,1 1-1 0 0,1 0 1 0 0,-1 0 0 0 0,1 0-1 0 0,-1 1 1 0 0,2-1 0 0 0,-1 1-1 0 0,1 1 1 0 0,-1-1 0 0 0,2 0-1 0 0,-1 1 1 0 0,1 0-1 0 0,0 0 1 0 0,0 0 0 0 0,1 0-1 0 0,0 1 1 0 0,0-1 0 0 0,1 0-1 0 0,0 1 1 0 0,0-1 0 0 0,1 3-34 0 0,2-6 22 0 0,0-1 0 0 0,0 0 0 0 0,0 0 0 0 0,1 0 0 0 0,-1-1 0 0 0,1 1 0 0 0,0-1 0 0 0,0 1 0 0 0,0-1 0 0 0,0 0 0 0 0,0 0 1 0 0,1 0-1 0 0,-1-1 0 0 0,0 1 0 0 0,1-1 0 0 0,-1 1 0 0 0,1-1 0 0 0,0-1 0 0 0,-1 1 0 0 0,1 0 0 0 0,0-1 0 0 0,0 0 0 0 0,-1 1 0 0 0,1-2 1 0 0,0 1-1 0 0,0 0 0 0 0,-1-1 0 0 0,1 0 0 0 0,2 0-22 0 0,5 1 78 0 0,13-3 43 0 0,1-1 0 0 0,-1-1 0 0 0,0-1 0 0 0,0-1 0 0 0,-1-1 0 0 0,1-1 0 0 0,-2-1 0 0 0,0-1 0 0 0,12-8-121 0 0,59-37 277 0 0,-43 39-174 0 0,-28 61-149 0 0,-19-32-14 0 0,-2-5-74 0 0,0 0 0 0 0,1 0 0 0 0,0 0 0 0 0,0 0-1 0 0,1 0 1 0 0,-1-1 0 0 0,2 1 0 0 0,-1-1 0 0 0,1 1 0 0 0,-1-1 0 0 0,2 0-1 0 0,-1-1 1 0 0,1 1 0 0 0,0-1 0 0 0,1 1 134 0 0,20-1-4243 0 0,-6-21-8874 0 0,-19 13 10134 0 0</inkml:trace>
  <inkml:trace contextRef="#ctx0" brushRef="#br0" timeOffset="5281.798">3332 602 7618 0 0,'0'0'1295'0'0,"0"0"-457"0"0,0 0-191 0 0,0 0 219 0 0,0 0 254 0 0,0 0 110 0 0,0 0-93 0 0,0 0-151 0 0,0 0-123 0 0,36-3-121 0 0,111-7-109 0 0,29-4 1380 0 0,-34 4-714 0 0,-142 10-1255 0 0,-1 0 0 0 0,1 0 0 0 0,0 0-1 0 0,-1-1 1 0 0,1 1 0 0 0,-1 0 0 0 0,1 0 0 0 0,-1 0-1 0 0,1-1 1 0 0,0 1 0 0 0,-1 0 0 0 0,1 0 0 0 0,0-1-1 0 0,-1 1 1 0 0,1 0 0 0 0,0-1 0 0 0,-1 1-1 0 0,1 0 1 0 0,0-1 0 0 0,0 1 0 0 0,-1 0 0 0 0,1-1-1 0 0,0 1 1 0 0,0-1 0 0 0,0 1 0 0 0,0 0 0 0 0,0-1-1 0 0,-1 1 1 0 0,1-1 0 0 0,0 1 0 0 0,0-1 0 0 0,0 1-1 0 0,0-1 1 0 0,0 1 0 0 0,0 0 0 0 0,0-1 0 0 0,0 1-1 0 0,1-1 1 0 0,-1 1 0 0 0,0-1 0 0 0,0 1-1 0 0,0 0 1 0 0,0-1 0 0 0,1 1 0 0 0,-1-1 0 0 0,0 1-1 0 0,0 0 1 0 0,1-1 0 0 0,-1 1 0 0 0,0 0 0 0 0,0-1-1 0 0,1 1 1 0 0,-1 0 0 0 0,1 0 0 0 0,-1-1 0 0 0,0 1-1 0 0,1 0 1 0 0,-1 0 0 0 0,0-1 0 0 0,1 1 0 0 0,-1 0-1 0 0,1 0 1 0 0,-1 0 0 0 0,1 0 0 0 0,-1 0-1 0 0,0 0 1 0 0,1 0 0 0 0,-1 0 0 0 0,1 0 0 0 0,0 0-44 0 0,-29-25 270 0 0,-169-126-445 0 0,164 98-1741 0 0,35 35-3153 0 0,12 2-5919 0 0,-3 12 4513 0 0</inkml:trace>
</inkml:ink>
</file>

<file path=ppt/ink/ink3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7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549 368 0 0 0,'0'0'273'0'0,"0"0"1044"0"0,0 0 571 0 0,0 0 143 0 0,0 0-126 0 0,0 0-350 0 0,0 0-347 0 0,0 0-291 0 0,-1-9-203 0 0,-6-28-85 0 0,6 35-548 0 0,1 1 0 0 0,-1 0-1 0 0,0 0 1 0 0,0 0 0 0 0,1 0-1 0 0,-1 0 1 0 0,0 0 0 0 0,0 0-1 0 0,0 0 1 0 0,0 0 0 0 0,0 0 0 0 0,0 0-1 0 0,-1 0 1 0 0,1 1 0 0 0,0-1-1 0 0,0 0 1 0 0,0 1 0 0 0,-1-1-1 0 0,1 1 1 0 0,0 0 0 0 0,-1-1-1 0 0,1 1 1 0 0,0 0 0 0 0,-1 0-1 0 0,1 0 1 0 0,-1 0 0 0 0,1 0-1 0 0,0 0 1 0 0,-1 0 0 0 0,1 0-1 0 0,0 1 1 0 0,-1-1 0 0 0,1 0 0 0 0,-1 1-81 0 0,-3 0 305 0 0,-25 0-109 0 0,1 2 1 0 0,0 1-1 0 0,-1 2 0 0 0,2 0 1 0 0,-26 10-197 0 0,-166 65 382 0 0,220-81-386 0 0,1 0 0 0 0,-1 0-1 0 0,1 1 1 0 0,-1-1 0 0 0,1 0 0 0 0,0 0-1 0 0,-1 1 1 0 0,1-1 0 0 0,-1 0 0 0 0,1 1-1 0 0,-1-1 1 0 0,0 1 0 0 0,1-1 0 0 0,-1 1-1 0 0,1-1 1 0 0,-1 1 0 0 0,0-1 0 0 0,1 1-1 0 0,-1-1 1 0 0,0 1 0 0 0,1-1 0 0 0,-1 1-1 0 0,0-1 1 0 0,0 1 0 0 0,0 0 0 0 0,0-1-1 0 0,1 1 1 0 0,-1-1 0 0 0,0 1 0 0 0,0 0-1 0 0,0-1 1 0 0,0 1 0 0 0,0 0 0 0 0,-1-1-1 0 0,1 1 1 0 0,0-1 0 0 0,0 1-1 0 0,0 0 1 0 0,0-1 0 0 0,-1 1 0 0 0,1-1-1 0 0,0 1 1 0 0,-1-1 0 0 0,1 1 0 0 0,0-1-1 0 0,-1 1 1 0 0,1-1 0 0 0,-1 1 0 0 0,1-1-1 0 0,0 1 1 0 0,-1-1 0 0 0,0 1 4 0 0,25 6 107 0 0,0-1 1 0 0,0-1 0 0 0,1 0-1 0 0,0-2 1 0 0,-1-1-1 0 0,22-2-107 0 0,44 6 182 0 0,-89-6-171 0 0,0 0 0 0 0,0 0 0 0 0,1 0 0 0 0,-1 0 1 0 0,0 0-1 0 0,0 0 0 0 0,0 0 0 0 0,0 0 0 0 0,0 0 0 0 0,0 1 1 0 0,0-1-1 0 0,0 0 0 0 0,0 1 0 0 0,0-1 0 0 0,0 1 0 0 0,0-1 1 0 0,0 1-1 0 0,0 0 0 0 0,0-1 0 0 0,0 1 0 0 0,0 0 0 0 0,0 0 1 0 0,-1-1-1 0 0,1 1 0 0 0,0 0 0 0 0,-1 0 0 0 0,1 0 0 0 0,0 0 0 0 0,-1 0 1 0 0,1 0-1 0 0,-1 0 0 0 0,0 0 0 0 0,1 0 0 0 0,-1 0 0 0 0,0 0 1 0 0,0 1-1 0 0,0-1 0 0 0,1 0 0 0 0,-1 0 0 0 0,0 0 0 0 0,0 0 1 0 0,-1 0-1 0 0,1 0 0 0 0,0 0 0 0 0,0 1 0 0 0,0-1 0 0 0,-1 0 1 0 0,1 0-1 0 0,-1 0 0 0 0,1 0 0 0 0,-1 0 0 0 0,1 0 0 0 0,-1 0 1 0 0,1 0-1 0 0,-1 0 0 0 0,0-1 0 0 0,0 1 0 0 0,1 0 0 0 0,-1 0 1 0 0,0-1-1 0 0,0 1 0 0 0,-1 0-11 0 0,-190 153 996 0 0,49-46-787 0 0,140-107-205 0 0,0 0-1 0 0,0 1 1 0 0,1 0-1 0 0,-1-1 1 0 0,1 1-1 0 0,-1 0 1 0 0,1 0-1 0 0,0 1 1 0 0,0-1-1 0 0,-1 0 1 0 0,2 1-1 0 0,-1-1 1 0 0,0 1-1 0 0,1 0 1 0 0,-1-1-1 0 0,1 1 1 0 0,0 0-1 0 0,-1 0 1 0 0,2 0-1 0 0,-1 0 1 0 0,0 0-1 0 0,0 0 1 0 0,1 0-1 0 0,0 0 1 0 0,0 0-1 0 0,0 1 1 0 0,0-1-1 0 0,0 0 1 0 0,0 0-1 0 0,1 0 1 0 0,0 0-1 0 0,-1 0 1 0 0,1 0-1 0 0,0 0 1 0 0,1 0-1 0 0,-1 0 1 0 0,0 0-1 0 0,1-1 1 0 0,0 1-1 0 0,-1-1 1 0 0,1 1-1 0 0,0-1 1 0 0,0 1-1 0 0,1-1 1 0 0,-1 0-1 0 0,0 0 1 0 0,1 0-1 0 0,-1 0 1 0 0,1-1-1 0 0,1 2-3 0 0,13 1-85 0 0,0 0 1 0 0,1-1-1 0 0,-1-1 0 0 0,1 0 1 0 0,0-1-1 0 0,0-1 0 0 0,-1-1 0 0 0,1 0 1 0 0,0-2-1 0 0,-1 0 0 0 0,1-1 0 0 0,-1 0 1 0 0,0-1-1 0 0,0-2 0 0 0,-1 1 1 0 0,0-2-1 0 0,6-3 85 0 0,23-24-3726 0 0,-19 7-4536 0 0,-18 17 2162 0 0</inkml:trace>
  <inkml:trace contextRef="#ctx0" brushRef="#br0" timeOffset="266.977">229 0 12291 0 0,'0'0'370'0'0,"0"0"-234"0"0,0 0-101 0 0,0 0 181 0 0,0 0 306 0 0,0 0 296 0 0,-2 34 176 0 0,-5 112 82 0 0,14 464 2116 0 0,-6-552-3331 0 0,-9 161 76 0 0,-25-78-2741 0 0,26-109-1126 0 0,6-9-6303 0 0,1-16 7752 0 0</inkml:trace>
</inkml:ink>
</file>

<file path=ppt/ink/ink3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9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747 494 0 0 0,'0'0'136'0'0,"0"0"209"0"0,0 0 181 0 0,0 0 335 0 0,0 0 394 0 0,0 0 307 0 0,0 0 49 0 0,0 0-152 0 0,0 0-297 0 0,0 0-294 0 0,-4-9-172 0 0,-14-28-89 0 0,17 36-505 0 0,0-1 1 0 0,0 1-1 0 0,-1 0 1 0 0,1 0-1 0 0,0-1 1 0 0,0 1-1 0 0,-1 0 1 0 0,1 0-1 0 0,0 0 1 0 0,-1 0-1 0 0,1 1 1 0 0,-1-1-1 0 0,0 0 1 0 0,1 1-1 0 0,-1-1 1 0 0,1 1-1 0 0,-1-1 1 0 0,0 1-1 0 0,1 0 1 0 0,-1 0-1 0 0,0 0 1 0 0,1 0-1 0 0,-1 0 1 0 0,0 0-1 0 0,0 0 1 0 0,0 0-103 0 0,-3 1 250 0 0,-128 10 283 0 0,-153 91-337 0 0,209-68 79 0 0,76-33-272 0 0,1 0 0 0 0,-1 0 0 0 0,0 0 1 0 0,0 0-1 0 0,0 0 0 0 0,0 1 0 0 0,1-1 0 0 0,-1 0 0 0 0,1 0 0 0 0,-1 1 0 0 0,1-1 0 0 0,-1 0 0 0 0,1 1 0 0 0,0-1 0 0 0,0 0 0 0 0,0 1 0 0 0,-1-1 1 0 0,1 1-1 0 0,1-1 0 0 0,-1 0 0 0 0,0 1 0 0 0,0-1 0 0 0,0 0 0 0 0,1 1 0 0 0,-1-1 0 0 0,1 0 0 0 0,-1 1 0 0 0,1-1 0 0 0,-1 0 0 0 0,1 0 1 0 0,0 1-1 0 0,0-1 0 0 0,-1 0 0 0 0,1 0 0 0 0,0 0 0 0 0,0 0 0 0 0,0 0 0 0 0,0 0 0 0 0,0 0 0 0 0,1-1 0 0 0,-1 1 0 0 0,0 0 0 0 0,0 0 1 0 0,0-1-1 0 0,1 1 0 0 0,-1-1 0 0 0,0 1 0 0 0,1-1 0 0 0,0 0-3 0 0,15 9 116 0 0,0-2 0 0 0,1 0-1 0 0,-1-1 1 0 0,2 0 0 0 0,-1-2 0 0 0,0 0 0 0 0,1-1 0 0 0,11 0-116 0 0,-6 0 104 0 0,176 27 437 0 0,-200-30-534 0 0,1 0-1 0 0,-1 0 1 0 0,1 0-1 0 0,0 0 1 0 0,-1 0-1 0 0,1 0 1 0 0,-1 0-1 0 0,1 0 1 0 0,0 0-1 0 0,-1 0 1 0 0,1 0-1 0 0,-1 0 1 0 0,1 1-1 0 0,-1-1 1 0 0,1 0-1 0 0,0 0 0 0 0,-1 1 1 0 0,1-1-1 0 0,-1 0 1 0 0,1 1-1 0 0,-1-1 1 0 0,0 0-1 0 0,1 1 1 0 0,-1-1-1 0 0,1 1 1 0 0,-1-1-1 0 0,0 1 1 0 0,1-1-1 0 0,-1 1 1 0 0,0-1-1 0 0,1 1 1 0 0,-1-1-1 0 0,0 1 1 0 0,0-1-1 0 0,0 1 1 0 0,1-1-1 0 0,-1 1 1 0 0,0 0-1 0 0,0-1 1 0 0,0 1-1 0 0,0-1 1 0 0,0 1-1 0 0,0 0 1 0 0,0-1-1 0 0,0 1 1 0 0,-1-1-1 0 0,1 1 0 0 0,0 0 1 0 0,0-1-1 0 0,0 1 1 0 0,-1-1-1 0 0,1 1 1 0 0,0-1-1 0 0,0 1 1 0 0,-1-1-1 0 0,1 1 1 0 0,0-1-1 0 0,-1 1 1 0 0,1-1-1 0 0,-1 1 1 0 0,1-1-1 0 0,-1 1-6 0 0,-37 22 644 0 0,30-19-654 0 0,-211 124 283 0 0,180-105-260 0 0,2 2 0 0 0,1 1 0 0 0,0 1 0 0 0,2 2 0 0 0,2 2 0 0 0,0 1 1 0 0,-6 10-14 0 0,-14 44 112 0 0,51-83-97 0 0,0-1 0 0 0,0 1 0 0 0,0-1 1 0 0,0 1-1 0 0,1-1 0 0 0,-1 1 0 0 0,1 0 1 0 0,-1-1-1 0 0,1 1 0 0 0,0 0 0 0 0,0 0 1 0 0,0-1-1 0 0,1 1 0 0 0,-1 0 1 0 0,0 0-1 0 0,1-1 0 0 0,0 1 0 0 0,0-1 1 0 0,0 1-1 0 0,0-1 0 0 0,0 1 0 0 0,0-1 1 0 0,1 1-1 0 0,-1-1 0 0 0,1 0 0 0 0,-1 0 1 0 0,1 0-1 0 0,0 0 0 0 0,0 0 0 0 0,0 0 1 0 0,0 0-1 0 0,0-1 0 0 0,1 1 0 0 0,0 0-15 0 0,16 5 139 0 0,1-1 0 0 0,1 0-1 0 0,-1-1 1 0 0,1-2 0 0 0,0 0 0 0 0,0-1-1 0 0,0-1 1 0 0,0-1 0 0 0,0-1-1 0 0,0-1 1 0 0,-1-1 0 0 0,1 0-1 0 0,0-2 1 0 0,15-5-139 0 0,98-20 172 0 0,-112 24-340 0 0,6-1-580 0 0,-9-3-4385 0 0,-19 10 4993 0 0,5-3-3490 0 0,-2 3-1574 0 0,0 0-648 0 0</inkml:trace>
  <inkml:trace contextRef="#ctx0" brushRef="#br0" timeOffset="1053.543">747 1389 0 0 0,'0'0'552'0'0,"0"0"571"0"0,0 0 141 0 0,0 0 103 0 0,0 0 167 0 0,0 0 69 0 0,0 0-100 0 0,0 0-152 0 0,0 0-195 0 0,0 0-194 0 0,0 0-97 0 0,0 0-69 0 0,0 0-84 0 0,10-19-86 0 0,65-121 821 0 0,147-231 437 0 0,-95 208-1717 0 0,-121 246-755 0 0,-37 200 1440 0 0,31-275-833 0 0,-1-4-9 0 0,1 0 1 0 0,-1 0 0 0 0,1-1-1 0 0,0 1 1 0 0,0 0-1 0 0,0 0 1 0 0,1 0 0 0 0,-1 0-1 0 0,1-1 1 0 0,0 1 0 0 0,0 0-1 0 0,0-1 1 0 0,1 1-1 0 0,-1-1 1 0 0,1 1 0 0 0,0-1-1 0 0,0 1 1 0 0,0-1-1 0 0,0 0 1 0 0,1 0 0 0 0,-1 0-1 0 0,1 0 1 0 0,2 1-11 0 0,-2-4 42 0 0,0 0 1 0 0,0 0-1 0 0,0-1 0 0 0,0 1 1 0 0,0-1-1 0 0,0 0 0 0 0,0 0 1 0 0,0 0-1 0 0,-1 0 0 0 0,1 0 1 0 0,0-1-1 0 0,-1 1 0 0 0,1-1 1 0 0,0 0-1 0 0,-1 0 0 0 0,0 0 1 0 0,0 0-1 0 0,1 0 1 0 0,-1 0-1 0 0,-1-1 0 0 0,1 1 1 0 0,1-2-43 0 0,4-3 61 0 0,49-53-358 0 0,-3-3 0 0 0,-2-1 0 0 0,-4-3-1 0 0,2-8 298 0 0,-4 7-494 0 0,12-24 241 0 0,-84 206 1511 0 0,19-78-1124 0 0,1 1 0 0 0,2-1 0 0 0,1 1 1 0 0,2 1-1 0 0,2-1 0 0 0,1 0 1 0 0,2 6-135 0 0,-2-33-188 0 0,1 0 0 0 0,-1-1 0 0 0,1 1 0 0 0,1 0 0 0 0,0 0 0 0 0,1-1 0 0 0,-1 0 0 0 0,2 1 0 0 0,-1-2 1 0 0,1 1-1 0 0,2 2 188 0 0,-1-3-1349 0 0,0-1-2103 0 0,1-3-3356 0 0,-3-1-210 0 0</inkml:trace>
  <inkml:trace contextRef="#ctx0" brushRef="#br0" timeOffset="1529.649">2027 1017 5409 0 0,'0'0'3404'0'0,"0"0"-1936"0"0,0 0-675 0 0,0 0 78 0 0,0 0 203 0 0,0 0 115 0 0,0 0-95 0 0,0 0-241 0 0,0 0-239 0 0,0 0-197 0 0,-23 32-118 0 0,-67 102-80 0 0,59-71 72 0 0,31-53-214 0 0,-2-1-17 0 0,1-1 0 0 0,0 1 0 0 0,0 0 1 0 0,1-1-1 0 0,0 1 0 0 0,1 0 0 0 0,0 0 0 0 0,0-1 0 0 0,0 1 0 0 0,1-1 1 0 0,1 1-1 0 0,0-1 0 0 0,0 0 0 0 0,0 0 0 0 0,1 0 0 0 0,0 0 1 0 0,0-1-1 0 0,4 4-60 0 0,-2-4 74 0 0,0-1 1 0 0,1 1 0 0 0,0-2-1 0 0,0 1 1 0 0,0-1-1 0 0,1 0 1 0 0,-1 0 0 0 0,1-1-1 0 0,0 0 1 0 0,1-1 0 0 0,-1 1-1 0 0,0-2 1 0 0,1 1-1 0 0,0-1 1 0 0,0 0 0 0 0,0-1-1 0 0,0 0 1 0 0,0-1 0 0 0,0 0-1 0 0,0 0 1 0 0,-1-1-1 0 0,6 0-74 0 0,-10 0 42 0 0,-1 0 0 0 0,1 0-1 0 0,0 0 1 0 0,-1 0-1 0 0,1-1 1 0 0,0 1-1 0 0,-1-1 1 0 0,0 0-1 0 0,1 0 1 0 0,-1 0 0 0 0,0-1-1 0 0,0 1 1 0 0,0-1-1 0 0,-1 1 1 0 0,1-1-1 0 0,-1 0 1 0 0,1 0-1 0 0,-1 0 1 0 0,0-1 0 0 0,0 1-1 0 0,0 0 1 0 0,-1-1-1 0 0,1 1 1 0 0,-1-1-1 0 0,0 0 1 0 0,0 1-1 0 0,0-1 1 0 0,0 0-1 0 0,-1 0 1 0 0,1 1 0 0 0,-1-1-1 0 0,0 0 1 0 0,0 0-1 0 0,-1 0 1 0 0,1 0-1 0 0,-1 1 1 0 0,1-1-1 0 0,-2-1-41 0 0,0-1-145 0 0,-1 1-1 0 0,0 0 1 0 0,0 0 0 0 0,0 0-1 0 0,-1 1 1 0 0,1-1-1 0 0,-1 1 1 0 0,0 0-1 0 0,-1 0 1 0 0,1 0-1 0 0,-1 0 1 0 0,1 1-1 0 0,-1-1 1 0 0,0 2-1 0 0,0-1 1 0 0,-1 0-1 0 0,1 1 1 0 0,-1 0-1 0 0,1 0 1 0 0,-1 0-1 0 0,1 1 1 0 0,-6-1 145 0 0,-44 1-1989 0 0,55 1 1939 0 0,0 0 28 0 0,21 0 185 0 0,134-7 1517 0 0,-34-3-2046 0 0,-95 9-3457 0 0,0 1-3705 0 0,-20 0 288 0 0</inkml:trace>
  <inkml:trace contextRef="#ctx0" brushRef="#br0" timeOffset="2353.806">1064 476 0 0 0,'0'0'990'0'0,"0"0"650"0"0,0 0 402 0 0,0 0 199 0 0,0 0-29 0 0,0 0-220 0 0,0 0-354 0 0,0 0-426 0 0,0 0-408 0 0,0 0-224 0 0,0 0-114 0 0,5-3-17 0 0,20-5-49 0 0,0 1 1 0 0,1 0-1 0 0,0 2 0 0 0,0 1 0 0 0,0 2 1 0 0,1 0-1 0 0,-1 2 0 0 0,12 1-400 0 0,216-1 1011 0 0,-261-18 865 0 0,-140-151-1277 0 0,139 143-1742 0 0,21 18-4076 0 0,5 8 1453 0 0,-4 0-1730 0 0,-2 0-1834 0 0</inkml:trace>
  <inkml:trace contextRef="#ctx0" brushRef="#br0" timeOffset="2990.418">2531 774 0 0 0,'0'0'524'0'0,"0"0"794"0"0,0 0 354 0 0,0 0 36 0 0,0 0-71 0 0,0 0-173 0 0,0 0-209 0 0,0 0-153 0 0,0 0-109 0 0,0 0-62 0 0,0 0-45 0 0,13-4 2421 0 0,102 1 1121 0 0,55-12-3586 0 0,-92 11-467 0 0,-45 4-7003 0 0,-15 0-2155 0 0,-16 0 1752 0 0</inkml:trace>
  <inkml:trace contextRef="#ctx0" brushRef="#br0" timeOffset="3267.647">2498 1054 10330 0 0,'0'0'1058'0'0,"0"0"-477"0"0,0 0-29 0 0,0 0 451 0 0,0 0 407 0 0,0 0 102 0 0,0 0-229 0 0,0 0-361 0 0,0 0-298 0 0,36-5-207 0 0,114-16-138 0 0,26-5 314 0 0,-131 22-560 0 0,58 1-2788 0 0,-94 6 576 0 0,-4 1-3242 0 0,-2-4-2364 0 0</inkml:trace>
  <inkml:trace contextRef="#ctx0" brushRef="#br0" timeOffset="4469.532">3601 571 4545 0 0,'0'0'4885'0'0,"0"0"-3333"0"0,0 0-1173 0 0,0 0-163 0 0,0 0 98 0 0,0 0 176 0 0,0 0 152 0 0,0 0 70 0 0,0 0-11 0 0,0 0-42 0 0,0 15-68 0 0,-7 196 1543 0 0,-4-102-1582 0 0,-10 92-103 0 0,-42 172-449 0 0,56-340-146 0 0,-1 8-448 0 0,3-27-4180 0 0,106-134-7690 0 0,-74 88 11692 0 0,-7 9 701 0 0</inkml:trace>
  <inkml:trace contextRef="#ctx0" brushRef="#br0" timeOffset="4785.735">4124 560 4625 0 0,'0'0'1532'0'0,"0"0"-482"0"0,0 0-135 0 0,0 0 250 0 0,0 0 253 0 0,-13 32 68 0 0,-41 101-183 0 0,39-94-810 0 0,2 1 0 0 0,1 1 1 0 0,2 0-1 0 0,2 1 0 0 0,2-1 1 0 0,1 16-494 0 0,3-34 67 0 0,-1 4 134 0 0,1 0 0 0 0,2 1 0 0 0,1-1 0 0 0,1 1 0 0 0,1-1-1 0 0,4 17-200 0 0,12 17 749 0 0,-19-60-513 0 0,0-1 112 0 0,0 0 136 0 0,0 0 136 0 0,-23-23 1342 0 0,-25-25-1979 0 0,-1 1 1 0 0,-3 3-1 0 0,-24-14 17 0 0,62 48-121 0 0,0 2 0 0 0,-1-1 0 0 0,0 2 0 0 0,0 0 0 0 0,0 1 0 0 0,-1 1-1 0 0,0 0 1 0 0,0 1 0 0 0,0 0 0 0 0,0 2 0 0 0,-1 0 0 0 0,-15 0 121 0 0,29 2-219 0 0,0 0 1 0 0,-1 1-1 0 0,1-1 1 0 0,-1 1-1 0 0,1-1 0 0 0,0 1 1 0 0,0 0-1 0 0,-1 1 1 0 0,1-1-1 0 0,0 0 1 0 0,0 1-1 0 0,0 0 1 0 0,1 0-1 0 0,-1 0 0 0 0,0 0 1 0 0,1 0-1 0 0,-1 0 1 0 0,1 1-1 0 0,-1-1 1 0 0,1 1-1 0 0,-1 1 219 0 0,-19 42-9505 0 0,18-34 2978 0 0</inkml:trace>
  <inkml:trace contextRef="#ctx0" brushRef="#br0" timeOffset="5395.195">4519 1010 8138 0 0,'0'0'1336'0'0,"0"0"-77"0"0,0 0 97 0 0,0 0 211 0 0,0 0 14 0 0,0 0-286 0 0,0 0-406 0 0,0 0-354 0 0,0 0-214 0 0,0 0-126 0 0,0 0-38 0 0,0 0-2 0 0,0 0-8 0 0,-17 19 19 0 0,-57 61-10 0 0,18 13 150 0 0,48-75-290 0 0,1 1 0 0 0,1 0 1 0 0,1 0-1 0 0,0 0 0 0 0,1 1 0 0 0,1 0 1 0 0,1 0-1 0 0,1 0 0 0 0,1 0 1 0 0,1 13-17 0 0,1-28 16 0 0,0 0 0 0 0,0-1 0 0 0,0 1 0 0 0,1-1 1 0 0,-1 0-1 0 0,1 0 0 0 0,0 0 0 0 0,0 0 0 0 0,0 0 1 0 0,1 0-1 0 0,-1-1 0 0 0,1 0 0 0 0,0 0 1 0 0,0 0-1 0 0,0 0 0 0 0,1 0 0 0 0,-1-1 0 0 0,0 0 1 0 0,1 0-1 0 0,0 0 0 0 0,-1 0 0 0 0,1-1 0 0 0,0 0 1 0 0,0 0-1 0 0,0 0 0 0 0,0-1 0 0 0,0 1 0 0 0,0-1 1 0 0,0 0-1 0 0,0-1 0 0 0,0 1 0 0 0,1-1-16 0 0,2 0 31 0 0,0 0-1 0 0,0-1 0 0 0,1 1 0 0 0,-1-1 0 0 0,0-1 1 0 0,-1 0-1 0 0,1 0 0 0 0,0 0 0 0 0,-1-1 0 0 0,0 0 1 0 0,0-1-1 0 0,0 0 0 0 0,0 0 0 0 0,-1 0 0 0 0,0-1 1 0 0,0 1-1 0 0,0-2 0 0 0,-1 1 0 0 0,1-1 0 0 0,-2 1 1 0 0,1-1-1 0 0,-1-1 0 0 0,0 1 0 0 0,-1 0 0 0 0,1-1 1 0 0,-1 0-1 0 0,-1 0 0 0 0,0 0 0 0 0,0 0 0 0 0,0 0 1 0 0,-1-1-1 0 0,-1 1 0 0 0,1 0 0 0 0,-1-5-30 0 0,-3 9-108 0 0,1-1 0 0 0,-1 1-1 0 0,0 0 1 0 0,0-1 0 0 0,-1 1-1 0 0,1 1 1 0 0,-1-1 0 0 0,0 0-1 0 0,0 1 1 0 0,0 0-1 0 0,0 0 1 0 0,-1 0 0 0 0,1 0-1 0 0,-1 1 1 0 0,0 0 0 0 0,0 0-1 0 0,0 0 1 0 0,0 0 0 0 0,0 1-1 0 0,0 0 1 0 0,0 0 0 0 0,0 0-1 0 0,0 1 1 0 0,-1 0 0 0 0,1 0-1 0 0,0 0 1 0 0,0 0 0 0 0,0 1-1 0 0,-1 0 1 0 0,1 0 0 0 0,0 1-1 0 0,0-1 1 0 0,0 1 0 0 0,0 0-1 0 0,1 0 1 0 0,-1 1 0 0 0,1-1-1 0 0,-3 3 109 0 0,7-5 3 0 0,1 0-1 0 0,0 0 0 0 0,-1 0 0 0 0,1 0 0 0 0,0 0 0 0 0,-1 0 1 0 0,1 0-1 0 0,0 0 0 0 0,-1 0 0 0 0,1 1 0 0 0,0-1 0 0 0,-1 0 1 0 0,1 1-1 0 0,-1-1 0 0 0,1 0 0 0 0,-1 1 0 0 0,1-1 0 0 0,-1 1 1 0 0,1-1-1 0 0,-1 0 0 0 0,1 1 0 0 0,-1-1 0 0 0,1 1 0 0 0,-1 0 1 0 0,0-1-1 0 0,1 1 0 0 0,-1-1 0 0 0,0 1 0 0 0,1 0 0 0 0,-1-1 1 0 0,0 1-1 0 0,0-1 0 0 0,0 1 0 0 0,0 0 0 0 0,0-1 0 0 0,1 1 1 0 0,-1 0-1 0 0,0-1 0 0 0,0 1 0 0 0,-1 0 0 0 0,1-1 0 0 0,0 1 1 0 0,0 0-1 0 0,0-1 0 0 0,0 1 0 0 0,-1 0 0 0 0,1-1 0 0 0,0 1 1 0 0,0-1-1 0 0,-1 1 0 0 0,1 0 0 0 0,-1-1 0 0 0,1 1 1 0 0,0-1-1 0 0,-1 1 0 0 0,1-1 0 0 0,-1 1 0 0 0,1-1 0 0 0,-1 0 1 0 0,1 1-1 0 0,-1-1 0 0 0,0 0 0 0 0,1 1 0 0 0,-1-1 0 0 0,1 0 1 0 0,-1 1-1 0 0,0-1-2 0 0,27 2 550 0 0,1-2-1 0 0,-1 0 1 0 0,0-2 0 0 0,0-1 0 0 0,0-1 0 0 0,-1-1-1 0 0,26-8-549 0 0,45-16-3023 0 0,-20 6-5673 0 0,-65 22-729 0 0</inkml:trace>
  <inkml:trace contextRef="#ctx0" brushRef="#br0" timeOffset="6225.55">3282 266 1832 0 0,'0'0'1289'0'0,"0"0"-70"0"0,0 0 96 0 0,0 0 60 0 0,0 0-99 0 0,0 0-181 0 0,0 0-159 0 0,0 0 16 0 0,0 0 112 0 0,0 0 71 0 0,0 0-48 0 0,0 0-105 0 0,0 0-94 0 0,33 8-85 0 0,106 24-75 0 0,-5-19 622 0 0,-95-15-1006 0 0,239-8 985 0 0,178-34-742 0 0,-405 43-543 0 0,-50 1-15 0 0,-1 0 41 0 0,0 0 56 0 0,0 0 34 0 0,0 0 52 0 0,0 0 40 0 0,0 0 21 0 0,-16-11 771 0 0,-252-147-4117 0 0,232 136 1032 0 0,7 5-1405 0 0,8 5-2253 0 0,6 4-3838 0 0</inkml:trace>
  <inkml:trace contextRef="#ctx0" brushRef="#br0" timeOffset="6969.471">3722 4 0 0 0,'0'0'1118'0'0,"0"0"211"0"0,0 0 23 0 0,0 0-137 0 0,0 0-185 0 0,0 0-133 0 0,0 0-74 0 0,0 0-35 0 0,0 0-13 0 0,0-3 2517 0 0,-12 84-997 0 0,12-80-2214 0 0,0 1-1 0 0,0-1 1 0 0,-1 0 0 0 0,2 1-1 0 0,-1-1 1 0 0,0 0 0 0 0,0 1 0 0 0,0-1-1 0 0,1 0 1 0 0,-1 1 0 0 0,0-1-1 0 0,1 0 1 0 0,-1 1 0 0 0,1-1 0 0 0,0 0-1 0 0,-1 0 1 0 0,1 0 0 0 0,0 1-1 0 0,0-1 1 0 0,0 0 0 0 0,0 0 0 0 0,0 0-1 0 0,0 0 1 0 0,0-1 0 0 0,0 1-1 0 0,0 0 1 0 0,0 0 0 0 0,1-1 0 0 0,-1 1-1 0 0,0 0 1 0 0,0-1 0 0 0,1 0-1 0 0,-1 1 1 0 0,0-1 0 0 0,1 0 0 0 0,-1 1-1 0 0,0-1 1 0 0,1 0 0 0 0,-1 0-1 0 0,1 0 1 0 0,-1 0 0 0 0,0 0 0 0 0,1-1-1 0 0,-1 1 1 0 0,0 0 0 0 0,1-1-1 0 0,-1 1 1 0 0,0 0 0 0 0,1-1 0 0 0,-1 0-1 0 0,0 1 1 0 0,0-1 0 0 0,0 0-1 0 0,0 0 1 0 0,1 1 0 0 0,-1-1 0 0 0,0 0-1 0 0,0 0 1 0 0,-1 0 0 0 0,1 0-1 0 0,0-1 1 0 0,0 1 0 0 0,0 0 0 0 0,-1 0-1 0 0,1-1-80 0 0,5-5 368 0 0,-4 4-297 0 0,0 1-1 0 0,1-1 1 0 0,-1 0-1 0 0,0 1 0 0 0,0-1 1 0 0,-1 0-1 0 0,1 0 1 0 0,-1-1-1 0 0,1 1 1 0 0,-1 0-1 0 0,0 0 0 0 0,0-1 1 0 0,-1 1-1 0 0,1-1 1 0 0,-1 1-1 0 0,1-1 0 0 0,-1 1 1 0 0,0 0-1 0 0,0-1 1 0 0,-1 0-71 0 0,0 3-38 0 0,-1 0-1 0 0,0-1 1 0 0,0 1 0 0 0,0 0 0 0 0,1 1 0 0 0,-1-1 0 0 0,0 0-1 0 0,0 1 1 0 0,0-1 0 0 0,0 1 0 0 0,0-1 0 0 0,0 1 0 0 0,-1 0-1 0 0,1 0 1 0 0,0 0 0 0 0,0 0 0 0 0,0 0 0 0 0,0 1 0 0 0,0-1-1 0 0,0 0 1 0 0,0 1 0 0 0,0 0 0 0 0,0-1 0 0 0,0 1 0 0 0,0 0-1 0 0,1 0 1 0 0,-1 0 0 0 0,0 0 0 0 0,0 0 0 0 0,1 1 0 0 0,-1-1-1 0 0,1 1 1 0 0,-1-1 0 0 0,0 2 38 0 0,0-2 13 0 0,0 0-1 0 0,0 0 1 0 0,0 0-1 0 0,0 0 1 0 0,0 0-1 0 0,1 0 1 0 0,-1 1-1 0 0,0-1 1 0 0,1 1-1 0 0,-1-1 1 0 0,1 1-1 0 0,-1-1 1 0 0,1 1-1 0 0,0 0 1 0 0,0 0-1 0 0,0 0 1 0 0,0 0-1 0 0,0 0 1 0 0,0 0-1 0 0,1 0 1 0 0,-1 0-1 0 0,1 0 1 0 0,-1 0-1 0 0,1 0 1 0 0,0 0-1 0 0,0 0 1 0 0,0 1-1 0 0,0-1 1 0 0,0 0-1 0 0,0 0 1 0 0,0 0-1 0 0,1 0 1 0 0,-1 0-1 0 0,1 0 1 0 0,0 1-1 0 0,-1-1 1 0 0,1-1-1 0 0,0 1 1 0 0,0 0-1 0 0,0 0 1 0 0,1 0-1 0 0,-1 0 1 0 0,0-1-1 0 0,1 1 1 0 0,-1-1-1 0 0,1 1 1 0 0,-1-1-1 0 0,1 1 1 0 0,0-1-1 0 0,0 0 1 0 0,0 0-1 0 0,-1 0 1 0 0,3 1-13 0 0,68 2 757 0 0,-70-10-3654 0 0,-2 4-5007 0 0,0 2-2114 0 0</inkml:trace>
  <inkml:trace contextRef="#ctx0" brushRef="#br0" timeOffset="9189.558">5131 1492 2937 0 0,'0'0'884'0'0,"0"0"-420"0"0,0 0-303 0 0,0 0-2 0 0,0 0 316 0 0,0 0 442 0 0,0 0 382 0 0,0 0 159 0 0,0 0-163 0 0,0 0-356 0 0,0 0-355 0 0,-25 28-243 0 0,-80 92-143 0 0,-63 32 183 0 0,80-80-1122 0 0,84-69 534 0 0,-17 17-1510 0 0,12-4-3334 0 0,7-11 275 0 0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3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12.9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1 766 4417 0 0,'0'0'1531'0'0,"0"0"-556"0"0,0 0-187 0 0,0 0 194 0 0,0 0 328 0 0,0 0 141 0 0,0 0-137 0 0,0 0-300 0 0,0 0-377 0 0,0 0-280 0 0,0 0-126 0 0,0 4-25 0 0,20 304 3338 0 0,-18-292-3448 0 0,-2-7-54 0 0,0 0-1 0 0,1 1 1 0 0,0-1 0 0 0,0 0-1 0 0,1 1 1 0 0,1-1 0 0 0,-1 0-1 0 0,2 0 1 0 0,-1-1 0 0 0,1 1-1 0 0,0-1 1 0 0,1 0 0 0 0,0 0-1 0 0,0 0 1 0 0,1 0 0 0 0,0-1 0 0 0,3 3-42 0 0,-5-8 50 0 0,0-1 1 0 0,0-1-1 0 0,0 1 1 0 0,0-1 0 0 0,0 1-1 0 0,0-1 1 0 0,0 0 0 0 0,0-1-1 0 0,0 1 1 0 0,0-1-1 0 0,0 0 1 0 0,0 1 0 0 0,0-2-1 0 0,0 1 1 0 0,0 0 0 0 0,-1-1-1 0 0,1 0 1 0 0,0 0-1 0 0,-1 0 1 0 0,0 0 0 0 0,1-1-1 0 0,-1 1 1 0 0,0-1 0 0 0,0 0-1 0 0,0 0 1 0 0,-1 0-1 0 0,2-1-50 0 0,147-178 598 0 0,-38 30-450 0 0,-112 151-145 0 0,0-1 0 0 0,0 1 0 0 0,0-1 0 0 0,1 1-1 0 0,-1-1 1 0 0,1 1 0 0 0,-1 0 0 0 0,1 0 0 0 0,0 0 0 0 0,-1 0 0 0 0,1 0 0 0 0,0 0 0 0 0,0 0 0 0 0,0 0-1 0 0,-1 1 1 0 0,1-1 0 0 0,0 1 0 0 0,0-1 0 0 0,0 1 0 0 0,0 0 0 0 0,0 0 0 0 0,0 0 0 0 0,0 0 0 0 0,0 0-1 0 0,0 0 1 0 0,0 0 0 0 0,0 1 0 0 0,0-1 0 0 0,0 1 0 0 0,0 0 0 0 0,-1-1 0 0 0,1 1 0 0 0,0 0 0 0 0,0 0-1 0 0,-1 0 1 0 0,1 0 0 0 0,0 0 0 0 0,-1 1 0 0 0,1-1 0 0 0,-1 0 0 0 0,1 1 0 0 0,-1-1 0 0 0,0 1-1 0 0,0-1 1 0 0,0 1 0 0 0,1 1-3 0 0,5 4 59 0 0,0 0-1 0 0,1-1 1 0 0,-1 0-1 0 0,2 0 1 0 0,-1 0-1 0 0,1-1 1 0 0,-1 0-1 0 0,1-1 0 0 0,1 0 1 0 0,-1 0-1 0 0,0-1 1 0 0,1 0-1 0 0,0-1 1 0 0,0 0-1 0 0,0-1 1 0 0,0 0-1 0 0,0 0 1 0 0,1-1-59 0 0,51-7 54 0 0,-32-38-6950 0 0,-14 1-5168 0 0,-12 33 8110 0 0</inkml:trace>
  <inkml:trace contextRef="#ctx0" brushRef="#br0" timeOffset="1128.122">1076 0 11779 0 0,'0'0'1921'0'0,"0"0"-548"0"0,0 0-569 0 0,0 0-224 0 0,0 0-3 0 0,0 0 34 0 0,0 0 7 0 0,0 0-22 0 0,0 0-16 0 0,0 0-39 0 0,-6 35-82 0 0,-18 114-86 0 0,-13 171 517 0 0,33-268-874 0 0,2-1-1 0 0,2 1 1 0 0,3 0 0 0 0,2-1-1 0 0,2 0 1 0 0,2 0 0 0 0,3 0-1 0 0,5 9-15 0 0,-17-57-21 0 0,1 0 0 0 0,0 0 0 0 0,0 0 0 0 0,1 0 0 0 0,-1 0 0 0 0,0 0 0 0 0,1 0 0 0 0,0 0 0 0 0,0 0 0 0 0,0-1 0 0 0,0 1 0 0 0,0-1 0 0 0,0 1 1 0 0,1-1-1 0 0,-1 0 0 0 0,1 0 0 0 0,0 0 0 0 0,-1 0 0 0 0,1-1 0 0 0,0 1 0 0 0,0-1 0 0 0,0 0 0 0 0,0 1 0 0 0,0-1 0 0 0,1-1 0 0 0,-1 1 0 0 0,0 0 0 0 0,0-1 0 0 0,1 0 0 0 0,-1 1 0 0 0,0-1 0 0 0,1-1 0 0 0,-1 1 0 0 0,0 0 0 0 0,0-1 0 0 0,1 1 0 0 0,-1-1 0 0 0,1-1 21 0 0,10-3 68 0 0,-1-1 0 0 0,0-1 1 0 0,0 0-1 0 0,0 0 0 0 0,-1-1 1 0 0,0-1-1 0 0,-1 0 0 0 0,0-1 1 0 0,0 0-1 0 0,-1-1 0 0 0,3-4-68 0 0,0 1 30 0 0,65-55 30 0 0,-56 110-409 0 0,-21-32 353 0 0,1 0 0 0 0,-1 0 0 0 0,2 0 0 0 0,-1 0-1 0 0,1 0 1 0 0,1 0 0 0 0,0-1 0 0 0,0 0 0 0 0,0 0 0 0 0,1 0 0 0 0,0 0 0 0 0,1-1 0 0 0,0 0 0 0 0,0 0-1 0 0,0 0 1 0 0,1-1 0 0 0,0 0 0 0 0,0 0 0 0 0,1-1 0 0 0,0 0 0 0 0,0 0 0 0 0,0 0 0 0 0,0-1 0 0 0,0-1-1 0 0,1 0 1 0 0,0 0 0 0 0,5 1-4 0 0,-2-3 27 0 0,0 0 0 0 0,0-1 0 0 0,1-1-1 0 0,-1 0 1 0 0,0-1 0 0 0,0 0 0 0 0,0 0 0 0 0,0-2-1 0 0,-1 1 1 0 0,1-1 0 0 0,-1-1 0 0 0,0 0 0 0 0,0-1-1 0 0,0 0 1 0 0,-1-1 0 0 0,0 0 0 0 0,0 0 0 0 0,-1-1-1 0 0,0 0 1 0 0,0-1 0 0 0,1-2-27 0 0,1 0 21 0 0,-1-1 1 0 0,0 0-1 0 0,0-1 0 0 0,-1 0 1 0 0,-1 0-1 0 0,0-1 0 0 0,-1 0 1 0 0,-1-1-1 0 0,0 1 0 0 0,0-1 1 0 0,-2-1-1 0 0,0 1 0 0 0,-1 0 1 0 0,0-3-22 0 0,-2 15-27 0 0,1 0-1 0 0,-1-1 1 0 0,-1 0 0 0 0,1 1 0 0 0,0-1 0 0 0,-1 1-1 0 0,0-1 1 0 0,0 0 0 0 0,0 1 0 0 0,0-1 0 0 0,-1 0-1 0 0,1 1 1 0 0,-1-1 0 0 0,0 1 0 0 0,0-1 0 0 0,0 1-1 0 0,-1-1 1 0 0,1 1 0 0 0,-1 0 0 0 0,0-1 0 0 0,0 1-1 0 0,0 0 1 0 0,0 0 0 0 0,0 0 0 0 0,-1 1 0 0 0,1-1-1 0 0,-1 1 1 0 0,0-1 0 0 0,1 1 0 0 0,-1 0 0 0 0,-1 0-1 0 0,1 0 1 0 0,0 0 0 0 0,0 1 0 0 0,-1-1 0 0 0,1 1-1 0 0,-1 0 1 0 0,0 0 27 0 0,-3 0-65 0 0,1 2-1 0 0,0-1 0 0 0,-1 1 0 0 0,1 0 1 0 0,0 0-1 0 0,0 1 0 0 0,0-1 0 0 0,0 2 1 0 0,0-1-1 0 0,0 1 0 0 0,0-1 0 0 0,1 2 1 0 0,-1-1-1 0 0,1 0 0 0 0,0 1 0 0 0,0 0 1 0 0,0 0-1 0 0,0 1 0 0 0,1 0 1 0 0,0-1-1 0 0,0 1 0 0 0,0 1 0 0 0,1-1 1 0 0,-2 3 65 0 0,-3 2 10 0 0,1 1 0 0 0,0-1 0 0 0,1 1 0 0 0,0 1 0 0 0,1-1 0 0 0,0 1 0 0 0,1 0 0 0 0,0 0 0 0 0,1 0 0 0 0,0 1 0 0 0,1-1 0 0 0,0 1 0 0 0,1-1 0 0 0,0 1 0 0 0,1 0 0 0 0,1-1 0 0 0,0 1 0 0 0,2 5-10 0 0,2-9 48 0 0,0 0 1 0 0,1 0 0 0 0,0-1 0 0 0,0 0 0 0 0,1 0-1 0 0,0 0 1 0 0,1-1 0 0 0,-1 0 0 0 0,1-1-1 0 0,1 0 1 0 0,-1 0 0 0 0,1 0 0 0 0,0-1 0 0 0,0-1-1 0 0,1 1 1 0 0,-1-2 0 0 0,1 1 0 0 0,0-1-1 0 0,0-1 1 0 0,0 0 0 0 0,0 0 0 0 0,1-1 0 0 0,-1 0-1 0 0,0-1 1 0 0,1 0 0 0 0,0-1-49 0 0,21 2 117 0 0,0-2 0 0 0,1-1 0 0 0,-1-2 1 0 0,-1-1-1 0 0,1-2 0 0 0,-1-1 0 0 0,0-1 0 0 0,-1-2 0 0 0,0-1 0 0 0,0-1 1 0 0,-1-2-1 0 0,-1 0 0 0 0,-1-2 0 0 0,0-1 0 0 0,-1-2 0 0 0,-1 0 1 0 0,-1-2-1 0 0,-1 0 0 0 0,-1-2 0 0 0,14-19-117 0 0,-26 28-60 0 0,-1-1 0 0 0,0 0 1 0 0,-1-1-1 0 0,-1 1 0 0 0,-1-2 0 0 0,0 1 1 0 0,-1-1-1 0 0,-1 0 0 0 0,-1 0 0 0 0,0 0 0 0 0,-1 0 1 0 0,-1-14 59 0 0,-1 31-25 0 0,0-1 1 0 0,0 0 0 0 0,1 0-1 0 0,-2 0 1 0 0,1 1 0 0 0,0-1-1 0 0,0 0 1 0 0,0 0 0 0 0,-1 1 0 0 0,1-1-1 0 0,-1 0 1 0 0,1 0 0 0 0,-1 1-1 0 0,0-1 1 0 0,0 1 0 0 0,0-1 0 0 0,0 0-1 0 0,0 1 1 0 0,0 0 0 0 0,0-1-1 0 0,0 1 1 0 0,-1 0 0 0 0,1-1-1 0 0,0 1 1 0 0,-1 0 0 0 0,1 0 0 0 0,-1 0-1 0 0,1 0 1 0 0,-1 1 0 0 0,0-1-1 0 0,1 0 1 0 0,-1 1 0 0 0,0-1-1 0 0,1 1 1 0 0,-1-1 0 0 0,0 1 0 0 0,0 0-1 0 0,0 0 1 0 0,1-1 0 0 0,-1 1-1 0 0,0 1 1 0 0,0-1 0 0 0,1 0-1 0 0,-1 0 1 0 0,0 1 0 0 0,0-1 0 0 0,1 1-1 0 0,-1-1 1 0 0,0 1 0 0 0,0 0 24 0 0,-9 4-71 0 0,-1 1 1 0 0,1 0 0 0 0,1 1-1 0 0,-1 0 1 0 0,1 1 0 0 0,1 0-1 0 0,-1 0 1 0 0,1 1 0 0 0,1 0-1 0 0,0 1 1 0 0,0 0-1 0 0,-1 2 71 0 0,-34 76-93 0 0,42-85 95 0 0,1-1 1 0 0,-1 1-1 0 0,1 0 1 0 0,0-1-1 0 0,0 1 0 0 0,0-1 1 0 0,0 1-1 0 0,1-1 1 0 0,-1 1-1 0 0,1 0 1 0 0,-1-1-1 0 0,1 1 1 0 0,0-1-1 0 0,0 0 1 0 0,0 1-1 0 0,0-1 0 0 0,1 0 1 0 0,-1 0-1 0 0,0 1 1 0 0,1-1-1 0 0,0 0 1 0 0,-1 0-1 0 0,1-1 1 0 0,0 1-1 0 0,0 0 1 0 0,0-1-1 0 0,0 1 0 0 0,0-1 1 0 0,1 1-1 0 0,-1-1 1 0 0,0 0-1 0 0,1 0 1 0 0,-1 0-1 0 0,1 0 1 0 0,-1-1-1 0 0,1 1-2 0 0,15 3 57 0 0,0-1-1 0 0,1-1 0 0 0,-1 0 1 0 0,0-1-1 0 0,1-2 0 0 0,-1 1 1 0 0,13-4-57 0 0,243-71 119 0 0,-268 74-124 0 0,-6 1-12 0 0,1-1 0 0 0,0 1 0 0 0,0-1 0 0 0,0 1 0 0 0,-1 0 0 0 0,1-1 0 0 0,0 1 0 0 0,0 0 0 0 0,0 0-1 0 0,0 0 1 0 0,0 0 0 0 0,-1 0 0 0 0,1 0 0 0 0,0 0 0 0 0,0 0 0 0 0,0 0 0 0 0,0 0 0 0 0,0 0 0 0 0,-1 0 0 0 0,1 1 0 0 0,0-1 0 0 0,0 0 0 0 0,0 1 0 0 0,0-1 0 0 0,-1 1 0 0 0,1-1 0 0 0,0 0 0 0 0,-1 1 0 0 0,1 0 0 0 0,0-1 0 0 0,-1 1 0 0 0,1-1 0 0 0,0 1 0 0 0,-1 0 0 0 0,1 0-1 0 0,-1-1 1 0 0,0 1 0 0 0,1 0 0 0 0,-1 0 0 0 0,1-1 0 0 0,-1 1 0 0 0,0 0 0 0 0,0 0 0 0 0,1 0 0 0 0,-1 0 0 0 0,0-1 0 0 0,0 2 17 0 0,-7 178-35 0 0,7-176 33 0 0,1 1 0 0 0,0-1 0 0 0,0 0-1 0 0,0 0 1 0 0,0 0 0 0 0,1 0 0 0 0,-1 0-1 0 0,1 0 1 0 0,0 0 0 0 0,0 0 0 0 0,1-1-1 0 0,-1 1 1 0 0,1-1 0 0 0,0 1 0 0 0,0-1-1 0 0,0 0 1 0 0,0 0 0 0 0,0 0 0 0 0,1-1-1 0 0,-1 1 1 0 0,1-1 0 0 0,0 0 0 0 0,0 0-1 0 0,0 0 1 0 0,0 0 0 0 0,0-1 0 0 0,0 0-1 0 0,0 0 1 0 0,0 0 0 0 0,1 0 2 0 0,135 10 502 0 0,-120-14-357 0 0,-1 0 0 0 0,1-1 0 0 0,-1-1 0 0 0,0 0 0 0 0,-1-2 0 0 0,1 0-1 0 0,-1-1 1 0 0,-1-1 0 0 0,0-1 0 0 0,10-7-145 0 0,95-75 834 0 0,-112 83-817 0 0,0-1 1 0 0,0 0-1 0 0,-1-1 0 0 0,0 0 0 0 0,-1 0 0 0 0,-1-1 0 0 0,1 0 1 0 0,-2 0-1 0 0,0 0 0 0 0,0-1 0 0 0,-1 0 0 0 0,-1 0 0 0 0,0-1 1 0 0,-1 1-1 0 0,2-15-17 0 0,-6 26-23 0 0,1 0 0 0 0,0 1 1 0 0,-1-1-1 0 0,1 0 0 0 0,-1 0 1 0 0,0 1-1 0 0,1-1 0 0 0,-1 0 1 0 0,0 1-1 0 0,0-1 0 0 0,0 1 1 0 0,0-1-1 0 0,0 1 0 0 0,-1 0 1 0 0,1-1-1 0 0,0 1 1 0 0,-1 0-1 0 0,1 0 0 0 0,-1 0 1 0 0,1 0-1 0 0,-1 0 0 0 0,1 0 1 0 0,-1 0-1 0 0,0 0 0 0 0,0 1 1 0 0,1-1-1 0 0,-1 1 0 0 0,0-1 1 0 0,0 1-1 0 0,1 0 0 0 0,-1 0 1 0 0,0 0-1 0 0,0 0 0 0 0,0 0 1 0 0,0 0-1 0 0,1 0 0 0 0,-1 0 1 0 0,0 1 22 0 0,-71 17-506 0 0,57-7 473 0 0,0 0 0 0 0,1 2 1 0 0,1-1-1 0 0,0 2 0 0 0,1 0 0 0 0,0 1 1 0 0,1 0-1 0 0,1 1 0 0 0,0 0 1 0 0,1 1-1 0 0,1 0 0 0 0,1 0 0 0 0,0 1 1 0 0,1 0-1 0 0,1 1 0 0 0,1-1 1 0 0,-1 9 32 0 0,5-22-7 0 0,1 1 1 0 0,-1-1-1 0 0,1 0 0 0 0,0 0 1 0 0,1 1-1 0 0,-1-1 1 0 0,1 0-1 0 0,0 0 1 0 0,0 0-1 0 0,1 0 1 0 0,0 0-1 0 0,0 0 1 0 0,0 0-1 0 0,0 0 0 0 0,1-1 1 0 0,-1 1-1 0 0,1-1 1 0 0,0 0-1 0 0,1 0 1 0 0,-1 0-1 0 0,1 0 1 0 0,0 0-1 0 0,0-1 1 0 0,0 0-1 0 0,0 0 1 0 0,0 0-1 0 0,1 0 0 0 0,0-1 1 0 0,-1 1-1 0 0,1-1 1 0 0,0 0-1 0 0,3 0 7 0 0,14 6-102 0 0,-1-2 1 0 0,1 0-1 0 0,1-2 0 0 0,-1 0 0 0 0,1-2 0 0 0,-1 0 1 0 0,1-1-1 0 0,20-3 102 0 0,-22 2-357 0 0,45-8-3082 0 0,-24-5-6230 0 0,-27 8 2545 0 0</inkml:trace>
  <inkml:trace contextRef="#ctx0" brushRef="#br0" timeOffset="2016.086">726 928 0 0 0,'-2'-15'47'0'0,"2"12"207"0"0,0 3 140 0 0,0 0 55 0 0,2-1-283 0 0,12-5 13265 0 0,-11 5-10919 0 0,27-113 1274 0 0,-11 37-3370 0 0,-17 68-594 0 0,5-33 124 0 0,-9 16-3093 0 0,0 22-1067 0 0,-1 4-5256 0 0,-1 0 5078 0 0</inkml:trace>
</inkml:ink>
</file>

<file path=ppt/ink/ink3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18.7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247 74 3665 0 0,'0'0'931'0'0,"0"0"-239"0"0,0 0 17 0 0,0 0 266 0 0,0 0 275 0 0,0 0 103 0 0,0 0-146 0 0,0 0-328 0 0,0 0-349 0 0,0 0-254 0 0,0 0-103 0 0,-7 12 10 0 0,-37 83 238 0 0,36-70-242 0 0,-39 116 995 0 0,-5-2-1 0 0,-21 26-1173 0 0,57-128 824 0 0,16-36-374 0 0,0-1 126 0 0,0 0 51 0 0,6-16 869 0 0,49-90-852 0 0,191-319-64 0 0,-176 296-414 0 0,-69 129-170 0 0,1-1 0 0 0,-1 1 0 0 0,0 0 0 0 0,0 1 0 0 0,1-1 0 0 0,-1 0 0 0 0,0 0 0 0 0,0 1 0 0 0,0-1 0 0 0,1 0 0 0 0,-1 1 0 0 0,0-1 0 0 0,0 1 0 0 0,0-1 0 0 0,0 1 0 0 0,0 0 0 0 0,0 0 0 0 0,0-1 0 0 0,0 1 0 0 0,0 0 0 0 0,0 0 0 0 0,-1 0 0 0 0,1 0 0 0 0,0 0 0 0 0,0 0 0 0 0,-1 0 1 0 0,1 0-1 0 0,-1 0 0 0 0,1 0 0 0 0,-1 0 0 0 0,1 1 0 0 0,-1-1 0 0 0,0 0 0 0 0,1 0 0 0 0,-1 1 4 0 0,8 23 210 0 0,-2 1 0 0 0,0 0 1 0 0,-2 0-1 0 0,-1 0 0 0 0,0 0 0 0 0,-2 1 1 0 0,-2 4-211 0 0,20 147 318 0 0,-19-175-311 0 0,1-1 1 0 0,-1 0 0 0 0,1 0 0 0 0,-1 0 0 0 0,1 0 0 0 0,0 0 0 0 0,0 0 0 0 0,0 0 0 0 0,0 0-1 0 0,0 0 1 0 0,0 0 0 0 0,1 0 0 0 0,-1 0 0 0 0,1-1 0 0 0,-1 1 0 0 0,1-1 0 0 0,-1 1 0 0 0,1-1-1 0 0,0 1 1 0 0,0-1 0 0 0,0 0 0 0 0,0 0 0 0 0,0 0 0 0 0,0 0 0 0 0,0 0 0 0 0,0-1 0 0 0,0 1-1 0 0,0-1 1 0 0,0 1 0 0 0,1-1 0 0 0,-1 0 0 0 0,0 0 0 0 0,0 1 0 0 0,0-2 0 0 0,1 1 0 0 0,-1 0-1 0 0,0 0 1 0 0,0-1 0 0 0,0 1 0 0 0,1-1 0 0 0,-1 0 0 0 0,0 1 0 0 0,0-1 0 0 0,0 0 0 0 0,0 0-1 0 0,0-1 1 0 0,-1 1 0 0 0,3-1-8 0 0,32-37 127 0 0,-1-1-1 0 0,-2-2 1 0 0,-2-1-1 0 0,9-19-126 0 0,3-2 17 0 0,71-109-112 0 0,-110 188-727 0 0,-4 13 863 0 0,-1 26 139 0 0,2 1 1 0 0,3-1 0 0 0,2 0 0 0 0,9 35-181 0 0,-2-37-87 0 0,-2 1 1 0 0,-3 0 0 0 0,-2 0-1 0 0,-1 37 87 0 0,-4-81 1334 0 0,-1-3-5978 0 0,1-12-10162 0 0,-1 2 9736 0 0</inkml:trace>
</inkml:ink>
</file>

<file path=ppt/ink/ink3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21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0 242 0 0 0,'0'0'435'0'0,"0"0"533"0"0,0 0 359 0 0,0 0 336 0 0,0 0 168 0 0,0 0-128 0 0,0 0-331 0 0,0 0-401 0 0,0 0-344 0 0,0 0-199 0 0,1-4-45 0 0,0 2-265 0 0,1 0 1 0 0,-1 0-1 0 0,1 0 0 0 0,0 1 1 0 0,0-1-1 0 0,0 0 0 0 0,0 1 1 0 0,0-1-1 0 0,0 1 1 0 0,0-1-1 0 0,0 1 0 0 0,1 0 1 0 0,-1 0-1 0 0,0 0 0 0 0,1 0 1 0 0,-1 1-1 0 0,1-1 0 0 0,-1 1 1 0 0,1-1-1 0 0,-1 1 1 0 0,1 0-1 0 0,-1 0 0 0 0,1 0 1 0 0,2 0-119 0 0,22-4 892 0 0,218-31 2692 0 0,-112 30-2934 0 0,-123 5-299 0 0,21 0-657 0 0,-24-1 4126 0 0,-109-42-2688 0 0,97 41-1117 0 0,-15-4 28 0 0,0-2 0 0 0,1 0 0 0 0,0-1 0 0 0,0-1 1 0 0,1-1-1 0 0,1-1 0 0 0,0 0 0 0 0,-5-5-43 0 0,22 16-73 0 0,0 0-1 0 0,-1-1 1 0 0,1 1-1 0 0,1 0 1 0 0,-1 0-1 0 0,0 0 1 0 0,0 0-1 0 0,0 0 1 0 0,0 0-1 0 0,1 0 1 0 0,-1 0 0 0 0,1 0-1 0 0,-1 0 1 0 0,0 0-1 0 0,1 0 1 0 0,0 1-1 0 0,-1-1 1 0 0,1 0-1 0 0,0 0 1 0 0,-1 0-1 0 0,1 1 1 0 0,0-1-1 0 0,0 0 1 0 0,-1 1 0 0 0,1-1-1 0 0,0 0 1 0 0,0 1-1 0 0,0-1 1 0 0,0 1-1 0 0,0-1 1 0 0,0 1-1 0 0,0 0 1 0 0,0 0-1 0 0,0-1 1 0 0,0 1-1 0 0,0 0 1 0 0,0 0 0 0 0,0 0-1 0 0,0 0 1 0 0,0 0-1 0 0,0 0 1 0 0,0 0-1 0 0,0 0 1 0 0,0 1-1 0 0,0-1 1 0 0,0 0-1 0 0,0 1 1 0 0,0-1 0 0 0,0 0-1 0 0,0 1 1 0 0,0-1-1 0 0,1 2 74 0 0,2-3-401 0 0,50-1-4369 0 0,-18 1-2432 0 0,-14 1-1637 0 0</inkml:trace>
</inkml:ink>
</file>

<file path=ppt/ink/ink3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21.6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0 766 9586 0 0,'0'0'892'0'0,"0"0"-249"0"0,0 0-60 0 0,0 0 184 0 0,0 0 228 0 0,0 0 77 0 0,0 0-128 0 0,0 0-233 0 0,0 0-234 0 0,0 0-133 0 0,0 0-44 0 0,0 0-1 0 0,0 0 43 0 0,20-2 36 0 0,134-8 710 0 0,138-33-135 0 0,-229 36-2052 0 0,-36 6-6003 0 0,-27 3 1513 0 0,0 4 269 0 0,-3-3 4056 0 0</inkml:trace>
  <inkml:trace contextRef="#ctx0" brushRef="#br0" timeOffset="245.873">24 1046 5049 0 0,'0'0'1767'0'0,"0"0"-997"0"0,0 0-146 0 0,0 0 504 0 0,0 0 478 0 0,0 0 133 0 0,0 0-196 0 0,0 0-312 0 0,0 0-263 0 0,37-3-212 0 0,117-11-184 0 0,-43-7 119 0 0,-26 2-478 0 0,40-9-315 0 0,-41 13-3087 0 0,-47 9-5480 0 0,-25 5 1972 0 0</inkml:trace>
  <inkml:trace contextRef="#ctx0" brushRef="#br0" timeOffset="669.358">851 799 6785 0 0,'0'0'1094'0'0,"0"0"-861"0"0,0 0-190 0 0,0 0 436 0 0,0 0 513 0 0,0 0 248 0 0,0 0-29 0 0,0 0-203 0 0,0 0-254 0 0,1 33-209 0 0,1 102-134 0 0,-4 57 495 0 0,1-78 2822 0 0,38-257-608 0 0,-23 99-2997 0 0,-5 7-89 0 0,3 1 1 0 0,0 0-1 0 0,2 0 1 0 0,2 2-1 0 0,1 0 1 0 0,2 1-1 0 0,1 0 1 0 0,7-4-35 0 0,-25 32-6 0 0,1 1 0 0 0,0 0 0 0 0,1 0 0 0 0,-1 0 0 0 0,1 1 0 0 0,-1-1 0 0 0,1 1 0 0 0,0 0 0 0 0,0 0 0 0 0,1 0 0 0 0,-1 0 0 0 0,1 1 0 0 0,-1 0 0 0 0,1 0 0 0 0,0 0 0 0 0,0 1 0 0 0,0-1 0 0 0,0 1 0 0 0,0 0 0 0 0,0 0 0 0 0,0 1 0 0 0,0 0 0 0 0,0 0 0 0 0,0 0 0 0 0,0 0 0 0 0,0 1 0 0 0,0 0 0 0 0,0 0 0 0 0,0 0 0 0 0,0 1 0 0 0,0-1 0 0 0,0 1 0 0 0,-1 0 0 0 0,1 1 0 0 0,-1-1 0 0 0,1 1 0 0 0,1 1 6 0 0,50 85-284 0 0,-34-69-2528 0 0,-10-19-3592 0 0,-5-15-3629 0 0,-6 7 6840 0 0</inkml:trace>
  <inkml:trace contextRef="#ctx0" brushRef="#br0" timeOffset="1061.027">731 464 8810 0 0,'0'0'1057'0'0,"0"0"-295"0"0,0 0 53 0 0,0 0 282 0 0,0 0 205 0 0,0 0 20 0 0,0 0-217 0 0,0 0-221 0 0,0 0-165 0 0,32-7-149 0 0,102-23-108 0 0,9 16 976 0 0,8 13-80 0 0,-150 1-1138 0 0,-1 0 108 0 0,0 0 89 0 0,0 0 94 0 0,-23-15 896 0 0,-129-109-1296 0 0,152 123-211 0 0,-1 1 0 0 0,1-1 0 0 0,0 1 0 0 0,-1-1 0 0 0,1 1 0 0 0,0-1 0 0 0,-1 1 0 0 0,1-1 0 0 0,0 1 1 0 0,-1-1-1 0 0,1 1 0 0 0,0-1 0 0 0,0 0 0 0 0,0 1 0 0 0,0-1 0 0 0,0 1 0 0 0,0-1 0 0 0,0 0 0 0 0,0 1 0 0 0,0-1 1 0 0,0 1-1 0 0,0-1 0 0 0,0 0 0 0 0,0 1 0 0 0,0-1 0 0 0,0 1 0 0 0,1-1 0 0 0,-1 0 0 0 0,0 1 0 0 0,0-1 0 0 0,1 1 1 0 0,-1-1-1 0 0,0 1 0 0 0,1-1 0 0 0,-1 1 0 0 0,0-1 0 0 0,1 1 0 0 0,-1 0 0 0 0,1-1 0 0 0,-1 1 0 0 0,1 0 0 0 0,-1-1 1 0 0,1 1-1 0 0,-1 0 0 0 0,1-1 0 0 0,0 1 0 0 0,-1 0 0 0 0,1 0 0 0 0,-1 0 0 0 0,1-1 0 0 0,-1 1 0 0 0,1 0 0 0 0,0 0 1 0 0,-1 0-1 0 0,1 0 0 0 0,-1 0 0 0 0,1 0 0 0 0,0 0 0 0 0,-1 1 100 0 0,26-3-9045 0 0,-17 2-710 0 0</inkml:trace>
  <inkml:trace contextRef="#ctx0" brushRef="#br0" timeOffset="1418.341">1897 759 3713 0 0,'0'0'1620'0'0,"0"0"-225"0"0,0 0 57 0 0,0 0 277 0 0,0 0 149 0 0,0 0-95 0 0,0 0-310 0 0,0 0-359 0 0,0 0-290 0 0,0 0-229 0 0,0 0-166 0 0,0 0-93 0 0,0 0-36 0 0,-2 4 23 0 0,-15 43-17 0 0,-2-2-1 0 0,-2 0 1 0 0,-2-1-1 0 0,-2-1 1 0 0,-2-1-1 0 0,-2-1 1 0 0,-1-2 0 0 0,-10 8-306 0 0,-53 34-4388 0 0,72-69-1576 0 0,5-9-2640 0 0,10-3 6151 0 0</inkml:trace>
  <inkml:trace contextRef="#ctx0" brushRef="#br0" timeOffset="1660.783">1536 759 11747 0 0,'0'0'1328'0'0,"0"0"-663"0"0,0 0-465 0 0,0 0 90 0 0,0 0 371 0 0,0 0 282 0 0,0 0 95 0 0,0 0-76 0 0,0 0-204 0 0,0 0-169 0 0,0 0-104 0 0,20 33-91 0 0,66 107-26 0 0,-17-50 375 0 0,-51-74-584 0 0,162 143 601 0 0,-102-81-2711 0 0,-62-60-2276 0 0,-1 0-3481 0 0,-12-12 2845 0 0,0-5 1522 0 0</inkml:trace>
  <inkml:trace contextRef="#ctx0" brushRef="#br0" timeOffset="1997.837">2267 615 11154 0 0,'0'0'2654'0'0,"0"0"-1313"0"0,0 0-813 0 0,0 0-238 0 0,0 0 152 0 0,0 0 251 0 0,0 0 193 0 0,0 0 45 0 0,0 0-111 0 0,0 0-184 0 0,-1 31-161 0 0,-2 101-87 0 0,-10 18 385 0 0,10-112-633 0 0,-1-1-75 0 0,2 0 0 0 0,2-1 0 0 0,1 1 0 0 0,5 28-65 0 0,28 9-889 0 0,-34-73 788 0 0,0 0 0 0 0,1-1 1 0 0,-1 1-1 0 0,0-1 0 0 0,1 0 0 0 0,-1 1 1 0 0,0-1-1 0 0,1 1 0 0 0,-1-1 0 0 0,1 1 1 0 0,-1-1-1 0 0,0 0 0 0 0,1 1 0 0 0,-1-1 0 0 0,1 0 1 0 0,-1 0-1 0 0,1 1 0 0 0,-1-1 0 0 0,1 0 1 0 0,-1 0-1 0 0,1 0 0 0 0,0 0 0 0 0,-1 1 1 0 0,1-1-1 0 0,-1 0 0 0 0,1 0 0 0 0,-1 0 0 0 0,1 0 1 0 0,0 0-1 0 0,-1 0 0 0 0,1-1 0 0 0,-1 1 1 0 0,1 0-1 0 0,-1 0 0 0 0,1 0 0 0 0,-1 0 1 0 0,1-1-1 0 0,-1 1 0 0 0,1 0 0 0 0,-1-1 1 0 0,1 1-1 0 0,-1 0 0 0 0,1-1 0 0 0,-1 1 0 0 0,0 0 1 0 0,1-1-1 0 0,-1 1 0 0 0,1-1 0 0 0,-1 1 1 0 0,0-1-1 0 0,0 1 0 0 0,1-1 0 0 0,-1 1 1 0 0,0-1-1 0 0,0 1 0 0 0,1-1 0 0 0,-1 1 0 0 0,0-1 101 0 0,14-33-6357 0 0,-13 32 6208 0 0,8-34-7640 0 0,-5 22 6407 0 0</inkml:trace>
  <inkml:trace contextRef="#ctx0" brushRef="#br0" timeOffset="2251.8">2298 486 8642 0 0,'0'0'1779'0'0,"0"0"-1030"0"0,0 0-526 0 0,0 0 117 0 0,0 0 366 0 0,0 0 227 0 0,0 0 58 0 0,0 0-89 0 0,0 0-181 0 0,0 0-154 0 0,0 0-115 0 0,35 6-88 0 0,108 19-67 0 0,25-15 438 0 0,-138-10-957 0 0,7 0-733 0 0,-24 0-3254 0 0,-1 0-3393 0 0,-12 0 2189 0 0</inkml:trace>
  <inkml:trace contextRef="#ctx0" brushRef="#br0" timeOffset="2476.785">2233 847 2873 0 0,'0'0'1436'0'0,"0"0"-149"0"0,0 0 373 0 0,0 0 395 0 0,0 0 119 0 0,0 0-207 0 0,0 0-436 0 0,0 0-463 0 0,0 0-315 0 0,32 4-236 0 0,98 12-160 0 0,-46-21 49 0 0,60-26-960 0 0,-56-8-3649 0 0,-36 13-6362 0 0,-44 19 7803 0 0</inkml:trace>
  <inkml:trace contextRef="#ctx0" brushRef="#br0" timeOffset="2809.219">2182 265 10986 0 0,'0'0'1754'0'0,"0"0"-380"0"0,0 0-209 0 0,0 0 12 0 0,0 0-36 0 0,0 0-179 0 0,0 0-280 0 0,0 0-212 0 0,0 0-115 0 0,0 0 2 0 0,0 0 16 0 0,0 0 14 0 0,0 0 33 0 0,35-4-34 0 0,114-14-50 0 0,69-4 543 0 0,-162 11-447 0 0,-60-15 1360 0 0,-56-17-1576 0 0,2 9-406 0 0,45 28-150 0 0,0-1-1 0 0,1 0 0 0 0,-1-1 1 0 0,1 0-1 0 0,1-1 0 0 0,0-1 1 0 0,0 0-1 0 0,-8-10 341 0 0,15 16-678 0 0,-2-4-1477 0 0,3 2-4986 0 0,1 2-1533 0 0</inkml:trace>
  <inkml:trace contextRef="#ctx0" brushRef="#br0" timeOffset="3482.692">2324 438 0 0 0,'0'0'196'0'0,"0"0"538"0"0,0 0 36 0 0,0 0-76 0 0,0 0-35 0 0,-6 9 9 0 0,-14 29 7 0 0,14 18 6756 0 0,23-1-3319 0 0,-17-45-4087 0 0,-1 15-716 0 0,-5-12-4457 0 0,2-9 530 0 0,4 0-889 0 0</inkml:trace>
</inkml:ink>
</file>

<file path=ppt/ink/ink3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1.8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441 424 0 0 0,'0'0'1260'0'0,"0"0"590"0"0,0 0 253 0 0,0 0-9 0 0,0 0-131 0 0,0 0-205 0 0,0 0-226 0 0,21-5-213 0 0,60-15-196 0 0,-52 8 3406 0 0,-33 3-2004 0 0,-29 0-1775 0 0,-5 9-806 0 0,-1 1 0 0 0,1 1 0 0 0,0 2 0 0 0,0 2 1 0 0,0 2-1 0 0,1 1 0 0 0,0 2 0 0 0,0 2 0 0 0,-1 2 56 0 0,13-7-4 0 0,24-8-10 0 0,0 0 0 0 0,0 0 0 0 0,1 0 0 0 0,-1 0 0 0 0,0 1 0 0 0,1-1 0 0 0,-1 0 0 0 0,0 0 0 0 0,0 1 0 0 0,1-1 0 0 0,-1 0 0 0 0,1 1 0 0 0,-1-1-1 0 0,0 0 1 0 0,1 1 0 0 0,-1-1 0 0 0,1 1 0 0 0,-1-1 0 0 0,1 1 0 0 0,-1-1 0 0 0,1 1 0 0 0,-1 0 0 0 0,1-1 0 0 0,0 1 0 0 0,-1-1 0 0 0,1 1 0 0 0,0 0 0 0 0,-1-1-1 0 0,1 1 1 0 0,0 0 0 0 0,0 0 0 0 0,0-1 0 0 0,0 1 0 0 0,0 0 0 0 0,-1-1 0 0 0,1 1 0 0 0,1 0 0 0 0,-1 0 0 0 0,0-1 0 0 0,0 1 0 0 0,0 0 0 0 0,0-1 0 0 0,0 1-1 0 0,1 0 1 0 0,-1 0 0 0 0,0-1 0 0 0,1 1 0 0 0,-1-1 0 0 0,0 1 0 0 0,1 0 0 0 0,-1-1 0 0 0,1 1 0 0 0,-1-1 0 0 0,1 1 0 0 0,-1-1 0 0 0,1 1 0 0 0,-1-1-1 0 0,1 1 1 0 0,0-1 14 0 0,38 27-228 0 0,155 37 653 0 0,-192-62-392 0 0,-1 0-1 0 0,0 1 1 0 0,1-1 0 0 0,-1 1 0 0 0,0-1-1 0 0,0 1 1 0 0,0 0 0 0 0,0-1 0 0 0,-1 1-1 0 0,1 0 1 0 0,-1 0 0 0 0,0 0 0 0 0,1-1-1 0 0,-1 1 1 0 0,-1 0 0 0 0,1 0 0 0 0,0 0-1 0 0,-1-1 1 0 0,1 1 0 0 0,-1 0 0 0 0,0 0-1 0 0,0-1 1 0 0,0 1 0 0 0,0-1 0 0 0,0 1-1 0 0,-1-1 1 0 0,1 1 0 0 0,-1-1 0 0 0,1 0-1 0 0,-1 0 1 0 0,0 1 0 0 0,0-1 0 0 0,0-1-1 0 0,0 1 1 0 0,0 0 0 0 0,-1 0 0 0 0,1-1-1 0 0,-3 2-32 0 0,5-3 0 0 0,-135 121 405 0 0,103-97-376 0 0,2 2 0 0 0,0 1 0 0 0,2 1 1 0 0,-18 25-30 0 0,42-49-1 0 0,1 1 0 0 0,0-1 0 0 0,0 1 1 0 0,0 0-1 0 0,0 0 0 0 0,1 0 0 0 0,0 0 1 0 0,0 0-1 0 0,0 0 0 0 0,1 1 0 0 0,0-1 0 0 0,0 0 1 0 0,0 1-1 0 0,1-1 0 0 0,0 1 0 0 0,0-1 1 0 0,0 1-1 0 0,0-1 0 0 0,1 1 0 0 0,0-1 0 0 0,0 1 1 0 0,1-1-1 0 0,-1 0 0 0 0,1 1 0 0 0,1-1 1 0 0,-1 0-1 0 0,0-1 0 0 0,1 1 0 0 0,0 0 1 0 0,0-1-1 0 0,1 1 0 0 0,-1-1 0 0 0,1 0 0 0 0,0 0 1 0 0,0 0-1 0 0,0-1 0 0 0,1 0 0 0 0,3 3 1 0 0,3 0-37 0 0,0 0 0 0 0,1-1-1 0 0,-1 0 1 0 0,1-1 0 0 0,0 0-1 0 0,0-1 1 0 0,0-1 0 0 0,1 0-1 0 0,-1 0 1 0 0,1-1 0 0 0,-1-1-1 0 0,1 0 1 0 0,-1 0 0 0 0,12-3 37 0 0,-21 3-226 0 0,-1-1 1 0 0,1 1 0 0 0,0-1 0 0 0,-1 0 0 0 0,1 0 0 0 0,0 0 0 0 0,-1 0 0 0 0,0 0 0 0 0,1 0 0 0 0,-1-1 0 0 0,0 1 0 0 0,1-1 0 0 0,-1 0-1 0 0,0 1 1 0 0,0-1 0 0 0,0 0 0 0 0,-1 0 0 0 0,1-1 0 0 0,0 1 0 0 0,-1 0 0 0 0,1-2 225 0 0,18-54-14608 0 0,-18 43 11063 0 0</inkml:trace>
  <inkml:trace contextRef="#ctx0" brushRef="#br0" timeOffset="296.979">307 1 9810 0 0,'0'0'900'0'0,"0"0"-341"0"0,0 0-176 0 0,0 0 214 0 0,0 0 309 0 0,0 0 233 0 0,0 0 109 0 0,-4 36-24 0 0,-12 120-120 0 0,17 153 1890 0 0,0-224-2842 0 0,-5 1 1 0 0,-3-1-1 0 0,-4-1 0 0 0,-4 6-152 0 0,-11 32-102 0 0,-9 39-1679 0 0,-11 145 1781 0 0,43-278-1028 0 0,-2 43-1713 0 0,11-27-7109 0 0,-4-36 5355 0 0,2-4 3019 0 0</inkml:trace>
</inkml:ink>
</file>

<file path=ppt/ink/ink3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5.2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1 313 1800 0 0,'0'0'2430'0'0,"0"0"-1060"0"0,0 0-351 0 0,0 0 41 0 0,0 0 160 0 0,0 0 151 0 0,0 0-45 0 0,0 0-173 0 0,0 0-215 0 0,0 0-202 0 0,0 0-118 0 0,0 0-28 0 0,0 0 18 0 0,24-6 17 0 0,81-21-24 0 0,22 20 674 0 0,105 21-563 0 0,-217-18 1033 0 0,-37-14 676 0 0,11 11-2878 0 0,-18-15 691 0 0,0 3-98 0 0,2-2 1 0 0,1-1-1 0 0,1-1 0 0 0,0-1 1 0 0,2-1-1 0 0,-3-6-136 0 0,7-25-448 0 0,60 42-1790 0 0,27 13-2293 0 0,-24 8-3945 0 0,-24-3-44 0 0</inkml:trace>
</inkml:ink>
</file>

<file path=ppt/ink/ink3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6.6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0 130 7666 0 0,'0'0'1177'0'0,"0"0"-482"0"0,0 0-196 0 0,0 0 341 0 0,0 0 442 0 0,0 0 211 0 0,0 0-79 0 0,0 0-291 0 0,0 0-268 0 0,0 0-166 0 0,36 4-129 0 0,112 13-92 0 0,-2-5 706 0 0,100-5 1481 0 0,-246-7-2455 0 0,0 0 96 0 0,0 0 98 0 0,0 0 60 0 0,-23-11 776 0 0,-167-96-1395 0 0,157 67-2118 0 0,75 32-4530 0 0,-5 5-2413 0 0,-24 3 2549 0 0</inkml:trace>
</inkml:ink>
</file>

<file path=ppt/ink/ink3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8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180 1 6393 0 0,'0'0'3867'0'0,"0"0"-1898"0"0,0 0-755 0 0,0 0-14 0 0,0 0 146 0 0,0 0 35 0 0,0 0-184 0 0,0 0-331 0 0,0 0-300 0 0,0 0-229 0 0,0 0-151 0 0,0 0-40 0 0,0 0 6 0 0,2 4 47 0 0,-1 10-58 0 0,0 0 0 0 0,-1 0 0 0 0,-1 0-1 0 0,0 0 1 0 0,-1 0 0 0 0,0-1 0 0 0,-1 1 0 0 0,-1 0-1 0 0,0-1 1 0 0,-1 0 0 0 0,0 1-141 0 0,-2 5 37 0 0,-130 386 47 0 0,124-296-93 0 0,65-97 275 0 0,-46-12-230 0 0,208-26 659 0 0,-105 19-306 0 0,-61 7-6610 0 0,-25 0-868 0 0,-17-1 1932 0 0,-2-2-442 0 0</inkml:trace>
</inkml:ink>
</file>

<file path=ppt/ink/ink3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8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8826 0 0,'0'0'1627'0'0,"0"0"-237"0"0,0 0-130 0 0,0 0 71 0 0,0 0 62 0 0,0 0-102 0 0,0 0-268 0 0,0 0-236 0 0,0 0-167 0 0,0 0-100 0 0,0 0-56 0 0,0 0-46 0 0,35 0-43 0 0,108 0-45 0 0,187 11 916 0 0,-325-11-1504 0 0,-5 1 298 0 0,0-1 0 0 0,1 1 0 0 0,-1-1 0 0 0,1 0-1 0 0,-1 1 1 0 0,1-1 0 0 0,-1 0 0 0 0,1 1 0 0 0,-1-1 0 0 0,1 0 0 0 0,0 0-1 0 0,-1 0 1 0 0,1 1 0 0 0,-1-1 0 0 0,1 0 0 0 0,0 0 0 0 0,-1 0-1 0 0,1 0 1 0 0,-1 0 0 0 0,1 0 0 0 0,0 0 0 0 0,-1 0 0 0 0,1 0 0 0 0,-1-1-1 0 0,1 1 1 0 0,0 0 0 0 0,-1 0 0 0 0,1 0 0 0 0,-1-1 0 0 0,1 1-1 0 0,-1 0 1 0 0,1-1 0 0 0,-1 1 0 0 0,1 0 0 0 0,-1-1 0 0 0,1 1 0 0 0,-1-1-1 0 0,0 1 1 0 0,1-1 0 0 0,-1 1 0 0 0,1-1 0 0 0,-1 1 0 0 0,0-1 0 0 0,0 1-1 0 0,1-1 1 0 0,-1 1 0 0 0,0-1 0 0 0,0 1 0 0 0,0-1 0 0 0,1 0-1 0 0,-1 1 1 0 0,0-1 0 0 0,0 1 0 0 0,0-1 0 0 0,0 0 0 0 0,0 1 0 0 0,0-1-1 0 0,0 1 1 0 0,-1-1 0 0 0,1 0 0 0 0,0 1 0 0 0,0-1 0 0 0,0 1-1 0 0,-1-1 1 0 0,1 0-40 0 0,-80-103 215 0 0,14 25-887 0 0,31-1-2728 0 0,31 44-8545 0 0,4 31 2514 0 0</inkml:trace>
</inkml:ink>
</file>

<file path=ppt/ink/ink3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7.3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15 0 0 0,'0'0'1566'0'0,"0"0"106"0"0,0 0-112 0 0,0 0 94 0 0,0 0 258 0 0,0 0 178 0 0,0 0-60 0 0,0 0-258 0 0,0 0-333 0 0,0 0-304 0 0,0 0-225 0 0,0 0-153 0 0,0 0-117 0 0,5 19 1524 0 0,-38 38-1368 0 0,-213 283 3 0 0,168-241-1541 0 0,77-99 811 0 0,-7 11 416 0 0,2-7-4429 0 0,2-18-12585 0 0,4 10 14294 0 0</inkml:trace>
  <inkml:trace contextRef="#ctx0" brushRef="#br0" timeOffset="339.339">13 0 9842 0 0,'0'0'1330'0'0,"0"0"-541"0"0,0 0-326 0 0,0 0 226 0 0,0 0 418 0 0,0 0 279 0 0,0 0 24 0 0,0 0-193 0 0,0 0-273 0 0,2 32-211 0 0,6 101-145 0 0,-8-121-441 0 0,1 1 0 0 0,0-1 0 0 0,1 0 0 0 0,1 0 0 0 0,0 0 0 0 0,0 0 1 0 0,1 0-1 0 0,1 0 0 0 0,2 4-147 0 0,4 7 200 0 0,0 2-114 0 0,1-1 0 0 0,2 0-1 0 0,0-1 1 0 0,1-1 0 0 0,2 0 0 0 0,0-1 0 0 0,1-1-1 0 0,1 0 1 0 0,11 8-86 0 0,-21-21-319 0 0,25 17-2359 0 0,-21-22-2174 0 0,2-5-3788 0 0,-10 2 2335 0 0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4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7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3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5.5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11 103 9890 0 0,'0'0'1375'0'0,"0"0"-580"0"0,0 0-342 0 0,0 0 141 0 0,0 0 263 0 0,0 0 172 0 0,0 0-45 0 0,0 0-177 0 0,0 0-166 0 0,0 0-115 0 0,0 0-82 0 0,32-1-58 0 0,99-4-51 0 0,93 3 734 0 0,-136 3-5929 0 0,-88-1 2192 0 0,0 0-1191 0 0,0 0-755 0 0,0 0 430 0 0</inkml:trace>
  <inkml:trace contextRef="#ctx0" brushRef="#br0" timeOffset="250.018">0 368 2385 0 0,'0'0'2269'0'0,"0"0"-1147"0"0,0 0-258 0 0,0 0 431 0 0,0 0 391 0 0,0 0 95 0 0,0 0-247 0 0,0 0-415 0 0,0 0-390 0 0,34 2-270 0 0,106 5-193 0 0,-28-16-114 0 0,-3-10-793 0 0,-37 5-3067 0 0,-38 7-525 0 0,-8 3-2846 0 0</inkml:trace>
  <inkml:trace contextRef="#ctx0" brushRef="#br0" timeOffset="663.319">858 22 9234 0 0,'0'0'1838'0'0,"0"0"-1198"0"0,0 0-521 0 0,0 0 101 0 0,0 0 301 0 0,0 0 275 0 0,0 0 124 0 0,0 0-54 0 0,0 0-178 0 0,-6 32-193 0 0,-20 101-164 0 0,12 11 447 0 0,-2 14 324 0 0,-4-59-477 0 0,23-111 527 0 0,11-46 1434 0 0,35-89-2356 0 0,-31 106-223 0 0,3 0 0 0 0,1 1 1 0 0,2 2-1 0 0,1 0 0 0 0,2 2 0 0 0,2 1 1 0 0,8-7-8 0 0,50-17-118 0 0,-85 60 101 0 0,1 0 1 0 0,-1 0-1 0 0,1 1 0 0 0,-1-1 0 0 0,0 1 0 0 0,0 0 0 0 0,1-1 0 0 0,-1 1 0 0 0,0 0 1 0 0,-1 1-1 0 0,1-1 0 0 0,0 0 0 0 0,-1 0 0 0 0,1 1 0 0 0,-1-1 0 0 0,1 1 1 0 0,-1-1-1 0 0,0 1 0 0 0,0-1 0 0 0,0 1 0 0 0,-1 0 0 0 0,1 0 0 0 0,-1-1 0 0 0,1 1 1 0 0,-1 0-1 0 0,0 0 0 0 0,0 0 0 0 0,0-1 0 0 0,-1 1 0 0 0,1 0 0 0 0,-1 0 1 0 0,1 0-1 0 0,-1-1 0 0 0,0 2 17 0 0,1 2-23 0 0,0 96-2409 0 0,11-94-2622 0 0,3-9-8516 0 0,-10-2 12148 0 0</inkml:trace>
</inkml:ink>
</file>

<file path=ppt/ink/ink3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4.3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155 1 7410 0 0,'0'0'874'0'0,"0"0"-141"0"0,0 0-107 0 0,0 0 128 0 0,0 0 270 0 0,0 0 215 0 0,0 0-36 0 0,0 0-271 0 0,0 0-329 0 0,0 0-298 0 0,0 5-158 0 0,-9 151 1197 0 0,0 33-1025 0 0,-9-1 0 0 0,-11 17-319 0 0,24-181-374 0 0,-16 76-600 0 0,2-36-3271 0 0,18-63 4517 0 0,-1 5-3043 0 0,5-2-6865 0 0,1-7 9532 0 0</inkml:trace>
  <inkml:trace contextRef="#ctx0" brushRef="#br0" timeOffset="324.272">608 8 1048 0 0,'0'0'2199'0'0,"0"0"-404"0"0,0 0-457 0 0,0 0-322 0 0,0 0-22 0 0,0 0 133 0 0,0 0 118 0 0,0 0 52 0 0,0 0-159 0 0,0 0-259 0 0,-3 33-257 0 0,-11 105-163 0 0,0 53 2287 0 0,10 119-2746 0 0,4-205 436 0 0,1-104-394 0 0,-1 1 0 0 0,0-1 0 0 0,0 0 1 0 0,1 1-1 0 0,-1-1 0 0 0,0 0 0 0 0,0 1 1 0 0,0-1-1 0 0,0 0 0 0 0,0 1 0 0 0,-1-1 1 0 0,1 0-1 0 0,0 0 0 0 0,-1 1 0 0 0,1-1 1 0 0,-1 0-1 0 0,1 0 0 0 0,-1 1 0 0 0,1-1 1 0 0,-1 0-1 0 0,0 0 0 0 0,0 0 1 0 0,1 0-1 0 0,-1 0 0 0 0,0 0 0 0 0,0 0 1 0 0,0 0-1 0 0,0 0 0 0 0,0 0 0 0 0,0-1 1 0 0,-1 1-1 0 0,1 0 0 0 0,0-1 0 0 0,0 1 1 0 0,0-1-1 0 0,-1 1 0 0 0,1-1 0 0 0,0 0 1 0 0,-1 0-1 0 0,1 1 0 0 0,0-1 0 0 0,-1 0 1 0 0,1 0-1 0 0,0 0 0 0 0,-1 0 0 0 0,1 0 1 0 0,0-1-1 0 0,-1 1 0 0 0,1 0 1 0 0,0-1-1 0 0,0 1 0 0 0,-1-1 0 0 0,1 1 1 0 0,0-1-1 0 0,0 1 0 0 0,0-1 0 0 0,0 0 1 0 0,-1 0-1 0 0,1 1 0 0 0,0-1 0 0 0,1 0 1 0 0,-1 0-1 0 0,0 0 0 0 0,0 0 0 0 0,0 0 1 0 0,0 0-1 0 0,0-1-42 0 0,-111-129-433 0 0,80 91 721 0 0,-1 1 1 0 0,-2 1-1 0 0,-36-29-288 0 0,-32 5-4910 0 0,-20 39-7206 0 0,116 23 7540 0 0</inkml:trace>
</inkml:ink>
</file>

<file path=ppt/ink/ink3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37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678 384 3649 0 0,'0'0'1583'0'0,"0"0"-1051"0"0,0 0-285 0 0,0 0 279 0 0,0 0 404 0 0,0 0 338 0 0,0 0 205 0 0,0 0 3 0 0,0 0-124 0 0,35 2-181 0 0,112 2-209 0 0,-142-4-901 0 0,-1 1 0 0 0,0-1 0 0 0,1 0 0 0 0,-1-1 0 0 0,1 1 0 0 0,-1-1 0 0 0,0 0 0 0 0,0 0 0 0 0,0 0 0 0 0,1 0 1 0 0,-1-1-1 0 0,0 0 0 0 0,0 0 0 0 0,-1 0 0 0 0,1 0 0 0 0,0 0 0 0 0,-1-1 0 0 0,1 0-61 0 0,9-7 229 0 0,6-3-79 0 0,1-1-1 0 0,-2-1 1 0 0,0 0 0 0 0,-1-1-1 0 0,-1-1 1 0 0,0-1 0 0 0,-1-1-1 0 0,-1 0 1 0 0,-1 0 0 0 0,-1-2-1 0 0,0 1 1 0 0,-2-2 0 0 0,6-14-150 0 0,14-56 801 0 0,-27 175-402 0 0,-24 906 633 0 0,17-908-938 0 0,-4-1-1 0 0,-3 0 1 0 0,-3-1-1 0 0,-4 0 1 0 0,-3-1-1 0 0,-4-1 1 0 0,-21 44-94 0 0,46-121-12 0 0,-1 0-1 0 0,1-1 1 0 0,0 1 0 0 0,0 0-1 0 0,-1 0 1 0 0,1 0 0 0 0,0 0-1 0 0,0 0 1 0 0,-1 0-1 0 0,1 0 1 0 0,0 0 0 0 0,-1 0-1 0 0,1 0 1 0 0,0 0 0 0 0,0 0-1 0 0,-1 0 1 0 0,1 0 0 0 0,0 0-1 0 0,-1 0 1 0 0,1 0 0 0 0,0 0-1 0 0,0 0 1 0 0,-1 0 12 0 0,2-13-346 0 0,1-13-1139 0 0,1 0 0 0 0,2 0 0 0 0,1 0 1 0 0,0 0-1 0 0,2 1 0 0 0,8-16 1485 0 0,1-10-5854 0 0,-7 19-83 0 0</inkml:trace>
  <inkml:trace contextRef="#ctx0" brushRef="#br0" timeOffset="283.484">1591 461 15547 0 0,'0'0'495'0'0,"0"0"-171"0"0,-27 34-42 0 0,-87 113 106 0 0,56-77 433 0 0,-2-2 1 0 0,-3-4 0 0 0,-4-1-822 0 0,46-43 137 0 0,-126 103 1001 0 0,178-135-1438 0 0,-2-3 351 0 0,1 1 1 0 0,0 2-1 0 0,0 0 0 0 0,2 2 0 0 0,-1 1 0 0 0,1 2 0 0 0,0 1 0 0 0,1 2 0 0 0,-1 1 0 0 0,28 1-51 0 0,-52 2 52 0 0,0 0 0 0 0,1 1 0 0 0,-1 0 0 0 0,0 1 0 0 0,0 0 0 0 0,0 0 0 0 0,0 1 0 0 0,0-1 0 0 0,-1 2 0 0 0,1-1 0 0 0,-1 1 0 0 0,0 0 0 0 0,0 1 0 0 0,0 0 0 0 0,0 0 0 0 0,-1 0 0 0 0,0 1 0 0 0,0 0 0 0 0,-1 0 0 0 0,1 0 0 0 0,-1 1 0 0 0,-1 0 0 0 0,1 0 0 0 0,-1 0 0 0 0,0 0 0 0 0,-1 1 0 0 0,0 0 0 0 0,0-1 0 0 0,0 1 0 0 0,-1 0 0 0 0,1 7-52 0 0,18 177 551 0 0,-20-189-625 0 0,-1 0-1 0 0,1 1 1 0 0,0-1 0 0 0,0 0-1 0 0,1 0 1 0 0,-1 0-1 0 0,1 0 1 0 0,-1 0-1 0 0,1-1 1 0 0,0 1 0 0 0,0 0-1 0 0,0-1 1 0 0,0 1-1 0 0,1-1 1 0 0,-1 0-1 0 0,1 0 1 0 0,-1 0-1 0 0,1 0 1 0 0,0 0 0 0 0,0 0-1 0 0,0-1 1 0 0,0 1-1 0 0,0-1 1 0 0,0 0 74 0 0,24 3-4245 0 0,2-9-4503 0 0,-20 1 377 0 0</inkml:trace>
  <inkml:trace contextRef="#ctx0" brushRef="#br0" timeOffset="753.913">2059 1256 18548 0 0,'0'0'363'0'0,"0"0"-243"0"0,0 0-140 0 0,0 0 122 0 0,0 0 152 0 0,0 0 46 0 0,0 0 20 0 0,0 33-43 0 0,0 105-69 0 0,10-6-588 0 0,-4-100-1926 0 0,-6-29 1308 0 0,0-3-2622 0 0,0 1-4526 0 0,0-1 3124 0 0</inkml:trace>
  <inkml:trace contextRef="#ctx0" brushRef="#br0" timeOffset="997.101">1937 756 14083 0 0,'0'0'1392'0'0,"0"0"-407"0"0,0 0-481 0 0,0 0-176 0 0,0 0 8 0 0,0 0-96 0 0,0 0-272 0 0,0 0-136 0 0,0 0-96 0 0,0 0-48 0 0,0 0-72 0 0,0 0-441 0 0,0 0-1615 0 0,18 117-2753 0 0,-16-94-3057 0 0</inkml:trace>
  <inkml:trace contextRef="#ctx0" brushRef="#br0" timeOffset="1256.686">2202 1547 14147 0 0,'0'0'3281'0'0,"0"0"-2049"0"0,0 0-736 0 0,0 0 16 0 0,0 0 87 0 0,0 0 32 0 0,0 0-56 0 0,0 0-105 0 0,0 0-79 0 0,8-34-52 0 0,27-107-64 0 0,12 7 231 0 0,-42 122-486 0 0,-2 5-25 0 0,-1-1-1 0 0,1 1 1 0 0,0 0 0 0 0,1 0-1 0 0,-1 0 1 0 0,2 1 0 0 0,-1-1 0 0 0,1 1-1 0 0,-1 0 1 0 0,2 0 0 0 0,-1 1-1 0 0,1-1 1 0 0,-1 1 0 0 0,2 0-1 0 0,2-2 6 0 0,-7 8-36 0 0,1 0-1 0 0,-1 0 1 0 0,0 0-1 0 0,0 1 0 0 0,0-1 1 0 0,0 0-1 0 0,0 1 1 0 0,0 0-1 0 0,-1-1 0 0 0,1 1 1 0 0,0 0-1 0 0,-1 0 1 0 0,0 0-1 0 0,1 0 0 0 0,-1 0 1 0 0,0 0-1 0 0,0 0 1 0 0,0 0-1 0 0,0 0 0 0 0,0 1 1 0 0,0-1-1 0 0,-1 0 1 0 0,1 1-1 0 0,-1-1 0 0 0,0 0 1 0 0,0 1-1 0 0,0 1 37 0 0,1-2-12 0 0,9 50-147 0 0,34 97 133 0 0,-42-146 114 0 0,0-1 1 0 0,0 1-1 0 0,0-1 1 0 0,0 1-1 0 0,1-1 0 0 0,-1 0 1 0 0,1 0-1 0 0,-1 0 1 0 0,1 0-1 0 0,0-1 1 0 0,-1 1-1 0 0,1 0 1 0 0,0-1-1 0 0,0 0 1 0 0,0 0-1 0 0,0 0 0 0 0,1 0 1 0 0,-1 0-1 0 0,0-1 1 0 0,0 0-1 0 0,0 1 1 0 0,1-1-1 0 0,-1 0 1 0 0,0 0-1 0 0,0-1 1 0 0,1 1-1 0 0,-1-1 0 0 0,0 0 1 0 0,0 0-1 0 0,0 0 1 0 0,0 0-1 0 0,0 0 1 0 0,0 0-1 0 0,0-1 1 0 0,0 0-1 0 0,-1 1 0 0 0,1-1 1 0 0,-1 0-1 0 0,1 0 1 0 0,-1-1-1 0 0,1 1 1 0 0,-1 0-1 0 0,0-1 1 0 0,0 1-1 0 0,-1-1 1 0 0,2-2-89 0 0,7-7 89 0 0,0-1 1 0 0,-2 0 0 0 0,0-1 0 0 0,0 0-1 0 0,-1 0 1 0 0,-1-1 0 0 0,0 0-1 0 0,-1 0 1 0 0,-1 0 0 0 0,1-6-90 0 0,12-54-7647 0 0,-13 58 4129 0 0,-2 6-8411 0 0</inkml:trace>
  <inkml:trace contextRef="#ctx0" brushRef="#br0" timeOffset="2101.983">2804 1422 168 0 0,'0'0'1767'0'0,"0"0"-823"0"0,0 0-52 0 0,0 0 497 0 0,0 0 491 0 0,0 0 253 0 0,0 0-88 0 0,0 0-251 0 0,0 0-242 0 0,0 0-237 0 0,0 0-260 0 0,0 0-255 0 0,34-19-183 0 0,105-61-125 0 0,-135 78-453 0 0,0 0 1 0 0,0 0-1 0 0,0 0 1 0 0,0-1 0 0 0,0 1-1 0 0,-1-1 1 0 0,1 0-1 0 0,-1 0 1 0 0,0 0-1 0 0,0 0 1 0 0,0 0 0 0 0,0-1-1 0 0,-1 1 1 0 0,1-1-1 0 0,-1 0 1 0 0,0 0-1 0 0,0-1-39 0 0,3-6 161 0 0,27-92 1057 0 0,-32 101-1230 0 0,0-1 0 0 0,1 1 0 0 0,-2-1-1 0 0,1 0 1 0 0,0 1 0 0 0,-1-1 0 0 0,1 1 0 0 0,-1-1 0 0 0,1 1 0 0 0,-1-1 0 0 0,0 1 0 0 0,0-1 0 0 0,-1 1-1 0 0,1 0 1 0 0,0 0 0 0 0,-1-1 0 0 0,1 1 0 0 0,-1 0 0 0 0,0 0 0 0 0,1 1 0 0 0,-1-1 0 0 0,0 0-1 0 0,0 0 1 0 0,0 1 0 0 0,-1-1 0 0 0,1 1 0 0 0,0 0 0 0 0,0 0 0 0 0,-1 0 0 0 0,1 0 0 0 0,-1 0-1 0 0,1 0 1 0 0,-1 1 0 0 0,1-1 0 0 0,-1 1 0 0 0,0 0 0 0 0,1-1 0 0 0,-1 1 0 0 0,0 1 12 0 0,-4-1-61 0 0,0 0 1 0 0,0 1-1 0 0,0-1 1 0 0,0 2-1 0 0,1-1 1 0 0,-1 1-1 0 0,1 0 1 0 0,-1 0-1 0 0,1 1 1 0 0,0 0 0 0 0,0 0-1 0 0,0 1 1 0 0,0-1-1 0 0,0 1 1 0 0,1 1-1 0 0,0-1 1 0 0,0 1-1 0 0,0 0 1 0 0,0 0-1 0 0,1 0 1 0 0,0 0-1 0 0,0 1 1 0 0,0 0-1 0 0,1 0 1 0 0,0 0 0 0 0,0 0 60 0 0,-7 14-34 0 0,0-1 0 0 0,2 2 0 0 0,1-1 0 0 0,0 1 0 0 0,2 0 0 0 0,0 1 0 0 0,-1 14 34 0 0,4-30 10 0 0,0 0 0 0 0,1 0-1 0 0,-1 0 1 0 0,1 0 0 0 0,0-1 0 0 0,1 1 0 0 0,-1 1 0 0 0,1-1-1 0 0,1 0 1 0 0,-1 0 0 0 0,1 0 0 0 0,0 0 0 0 0,0-1 0 0 0,0 1 0 0 0,1 0-1 0 0,0 0 1 0 0,0-1 0 0 0,1 1 0 0 0,0-1 0 0 0,0 0 0 0 0,0 1-1 0 0,0-1 1 0 0,1-1 0 0 0,0 1 0 0 0,0 0 0 0 0,0-1 0 0 0,0 0-1 0 0,1 0 1 0 0,0 0 0 0 0,0-1 0 0 0,0 0 0 0 0,2 2-10 0 0,7-3 159 0 0,0-1 0 0 0,0 0 0 0 0,0-1 0 0 0,1-1 0 0 0,-1 0 0 0 0,0 0 0 0 0,0-2 0 0 0,0 0 0 0 0,0 0 0 0 0,-1-1 0 0 0,1-1 0 0 0,-1 0 0 0 0,0-1 0 0 0,-1 0 0 0 0,1-1 0 0 0,-1-1 0 0 0,0 0 0 0 0,-1 0 0 0 0,0-1 0 0 0,1-2-159 0 0,42-30 237 0 0,-1-2 0 0 0,-2-3 0 0 0,-2-2-1 0 0,-2-1 1 0 0,-3-3 0 0 0,10-18-237 0 0,-25 33 23 0 0,-2-1 1 0 0,-2-1 0 0 0,-2-2 0 0 0,-1 0-1 0 0,-2-1 1 0 0,-2-1 0 0 0,-2-1-1 0 0,-2-1 1 0 0,2-16-24 0 0,-12 37-51 0 0,0-1 0 0 0,-2 1 0 0 0,-1 0 0 0 0,-1-1 0 0 0,-1 1 0 0 0,-1-1 0 0 0,-3-5 51 0 0,4 23-15 0 0,-1 0 0 0 0,0 1 0 0 0,0 0 0 0 0,-1-1 0 0 0,0 1 0 0 0,0 0 0 0 0,0 0 1 0 0,-1 1-1 0 0,0-1 0 0 0,0 1 0 0 0,0-1 0 0 0,-1 1 0 0 0,0 1 0 0 0,-3-4 15 0 0,6 7-13 0 0,0-1 0 0 0,-1 0-1 0 0,1 1 1 0 0,0-1 0 0 0,-1 1-1 0 0,0 0 1 0 0,1 0 0 0 0,-1 0-1 0 0,0 0 1 0 0,1 1 0 0 0,-1-1-1 0 0,0 1 1 0 0,0-1 0 0 0,0 1-1 0 0,1 0 1 0 0,-1 0 0 0 0,0 0-1 0 0,0 1 1 0 0,0-1 0 0 0,0 1-1 0 0,1-1 1 0 0,-1 1 0 0 0,0 0-1 0 0,1 0 1 0 0,-1 0 0 0 0,1 1-1 0 0,-1-1 1 0 0,1 0 0 0 0,-1 1-1 0 0,1 0 1 0 0,0-1 0 0 0,0 1-1 0 0,0 0 1 0 0,-2 2 13 0 0,-10 13 32 0 0,1 1 1 0 0,1 0-1 0 0,0 1 0 0 0,1 1 0 0 0,1 0 0 0 0,1 0 1 0 0,1 0-1 0 0,1 1 0 0 0,0 1 0 0 0,2-1 1 0 0,1 1-1 0 0,0 0 0 0 0,2 0 0 0 0,0 0 0 0 0,1 0 1 0 0,2 0-1 0 0,0 0 0 0 0,1 0 0 0 0,5 16-32 0 0,4 17 98 0 0,3-1 0 0 0,2-1 0 0 0,2 0 0 0 0,3-1-1 0 0,19 34-97 0 0,-11-20 37 0 0,32 74-107 0 0,-62-140-29 0 0,1 0-1 0 0,0-1 1 0 0,-1 1-1 0 0,1 0 1 0 0,0 0-1 0 0,0-1 1 0 0,-1 1-1 0 0,1 0 1 0 0,-1 0-1 0 0,1 0 1 0 0,0 0-1 0 0,-1-1 1 0 0,1 1-1 0 0,0 0 1 0 0,-1 0-1 0 0,1 0 1 0 0,0 0-1 0 0,-1 0 0 0 0,1 0 1 0 0,-1 0-1 0 0,1 0 1 0 0,0 0-1 0 0,-1 0 1 0 0,1 0-1 0 0,-1 0 1 0 0,1 0-1 0 0,0 0 1 0 0,-1 1-1 0 0,1-1 1 0 0,0 0-1 0 0,-1 0 1 0 0,1 0-1 0 0,0 0 1 0 0,-1 1-1 0 0,1-1 1 0 0,0 0-1 0 0,-1 0 1 0 0,1 1-1 0 0,0-1 1 0 0,0 0-1 0 0,-1 1 0 0 0,1-1 1 0 0,0 0-1 0 0,0 1 1 0 0,0-1-1 0 0,-1 0 1 0 0,1 1-1 0 0,0-1 1 0 0,0 0-1 0 0,0 1 1 0 0,0-1-1 0 0,0 1 1 0 0,0-1-1 0 0,0 0 1 0 0,0 1-1 0 0,0-1 1 0 0,0 0-1 0 0,0 1 1 0 0,0-1-1 0 0,0 1 1 0 0,0-1-1 0 0,0 0 1 0 0,0 1-1 0 0,0-1 0 0 0,0 1 1 0 0,1-1 99 0 0,-31-20-11645 0 0,25 12 6068 0 0</inkml:trace>
  <inkml:trace contextRef="#ctx0" brushRef="#br0" timeOffset="2356.807">3156 899 16596 0 0,'0'0'794'0'0,"0"0"-466"0"0,0 0-200 0 0,0 0 137 0 0,0 0 287 0 0,0 0 176 0 0,0 0 73 0 0,31 8 13 0 0,103 22-75 0 0,6-19 481 0 0,-98-12-944 0 0,262 1 591 0 0,-101 0-5927 0 0,-176-1 806 0 0,-9-2-1980 0 0,-2 0-2326 0 0</inkml:trace>
  <inkml:trace contextRef="#ctx0" brushRef="#br0" timeOffset="2600.02">4177 1186 11482 0 0,'0'0'1527'0'0,"0"0"-700"0"0,0 0-380 0 0,0 0-54 0 0,0 0 5 0 0,0 0-18 0 0,-4 32-80 0 0,-12 98-128 0 0,23-84-68 0 0,-2-44-103 0 0,-4 0-127 0 0,1-1-1 0 0,0 0 0 0 0,-1 0 1 0 0,1 0-1 0 0,0 0 0 0 0,0 0 0 0 0,0 0 1 0 0,0-1-1 0 0,0 1 0 0 0,0-1 1 0 0,0 1-1 0 0,0-1 0 0 0,0 0 0 0 0,0 0 1 0 0,0 0-1 0 0,0 0 0 0 0,1 0 1 0 0,-1 0-1 0 0,0 0 0 0 0,0-1 0 0 0,0 1 1 0 0,0-1-1 0 0,0 1 0 0 0,1-2 127 0 0,23-23-9633 0 0,-22 17 6276 0 0</inkml:trace>
  <inkml:trace contextRef="#ctx0" brushRef="#br0" timeOffset="2601.02">4069 737 9450 0 0,'0'0'1952'0'0,"0"0"-911"0"0,0 0-905 0 0,0 0-776 0 0,0 0-345 0 0,0 0-263 0 0,0 0-216 0 0,0 0-465 0 0,0 0-1511 0 0,0 0 567 0 0</inkml:trace>
  <inkml:trace contextRef="#ctx0" brushRef="#br0" timeOffset="2858.385">4732 929 14507 0 0,'0'0'1256'0'0,"0"0"-217"0"0,0 0-24 0 0,0 0 8 0 0,0 0-112 0 0,0 0-200 0 0,-35 6-185 0 0,-108 21-141 0 0,61 9 32 0 0,72-27-368 0 0,1-2-57 0 0,0 1 0 0 0,1 0 0 0 0,0 0 0 0 0,1 1 0 0 0,0 0 0 0 0,0 1-1 0 0,1-1 1 0 0,0 1 0 0 0,1 0 0 0 0,0 1 0 0 0,-3 10 8 0 0,6-16-29 0 0,1 0 0 0 0,0 0 0 0 0,-1 0 0 0 0,2 0 0 0 0,-1 1 0 0 0,1-1 0 0 0,-1 0 0 0 0,2 0 0 0 0,-1 1 0 0 0,0-1 0 0 0,1 0 0 0 0,0 1 0 0 0,0-1 0 0 0,1 0 0 0 0,0 0 0 0 0,0 0 0 0 0,0 0 0 0 0,0-1 0 0 0,0 1 0 0 0,1 0 0 0 0,0-1 0 0 0,0 0 0 0 0,1 0 0 0 0,-1 0 0 0 0,1 0 0 0 0,1 1 29 0 0,11 6-53 0 0,0-1 0 0 0,1 0 0 0 0,0-2 0 0 0,0 0 0 0 0,1-1 0 0 0,0 0 0 0 0,0-2 0 0 0,1 0 0 0 0,0-1 0 0 0,-1-1 0 0 0,1-1 0 0 0,1 0 0 0 0,-1-2 0 0 0,0 0 0 0 0,0-1 0 0 0,9-2 53 0 0,77-29-2580 0 0,-43-6-6363 0 0,-48 27 1822 0 0</inkml:trace>
  <inkml:trace contextRef="#ctx0" brushRef="#br0" timeOffset="3267.977">5356 840 9754 0 0,'0'0'2822'0'0,"0"0"-564"0"0,0 0-311 0 0,0 0-128 0 0,0 0-167 0 0,0 0-235 0 0,0 0-273 0 0,0 0-241 0 0,0 0-202 0 0,0 0-169 0 0,0 0-145 0 0,0 0-123 0 0,0 0-84 0 0,-7 0-58 0 0,-1 0-101 0 0,1 0-14 0 0,1-1 0 0 0,-1 2 0 0 0,1-1 0 0 0,-1 0 0 0 0,1 1 0 0 0,-1 1 0 0 0,1-1 0 0 0,-1 1 0 0 0,1 0 0 0 0,0 0 0 0 0,0 1 0 0 0,-5 2-7 0 0,9-4-37 0 0,-1 0-1 0 0,1 1 1 0 0,-1-1-1 0 0,1 0 1 0 0,0 1 0 0 0,0 0-1 0 0,0-1 1 0 0,0 1-1 0 0,0 0 1 0 0,0 0 0 0 0,0 0-1 0 0,0 1 1 0 0,1-1 0 0 0,-1 0-1 0 0,1 0 1 0 0,0 1-1 0 0,0-1 1 0 0,0 1 0 0 0,0 0-1 0 0,0-1 1 0 0,0 1 0 0 0,0-1-1 0 0,1 1 1 0 0,0 0-1 0 0,-1 0 1 0 0,1-1 0 0 0,0 1-1 0 0,0 0 1 0 0,1 0 0 0 0,-1-1-1 0 0,1 1 1 0 0,-1 0-1 0 0,1-1 1 0 0,0 1 0 0 0,0-1-1 0 0,0 2 38 0 0,4 3-40 0 0,-1-2-1 0 0,1 1 0 0 0,-1 0 1 0 0,2-1-1 0 0,-1 0 0 0 0,0 0 1 0 0,1 0-1 0 0,0-1 0 0 0,0 0 1 0 0,1 0-1 0 0,-1 0 0 0 0,4 0 41 0 0,35 25-51 0 0,-22-11 30 0 0,-15-13 32 0 0,0-1 0 0 0,0 1-1 0 0,0 1 1 0 0,-1-1-1 0 0,1 2 1 0 0,-1-1 0 0 0,-1 0-1 0 0,0 1 1 0 0,0 1-1 0 0,0-1 1 0 0,0 1 0 0 0,-1 0-1 0 0,-1 0 1 0 0,1 0-1 0 0,-1 0 1 0 0,-1 1 0 0 0,0 0-1 0 0,0 0 1 0 0,0 0 0 0 0,-1 0-1 0 0,-1 0 1 0 0,0 1-1 0 0,0-1 1 0 0,0 0 0 0 0,-1 1-11 0 0,-2-5-39 0 0,0 0 1 0 0,0 0-1 0 0,-1 0 1 0 0,1 0 0 0 0,-1 0-1 0 0,0-1 1 0 0,0 1-1 0 0,-1-1 1 0 0,1 0-1 0 0,-1 0 1 0 0,0 0 0 0 0,0-1-1 0 0,0 1 1 0 0,-1-1-1 0 0,1 0 1 0 0,-4 2 38 0 0,-48 22-3180 0 0,25-18-944 0 0,-1 0-5891 0 0,18-5 3582 0 0</inkml:trace>
  <inkml:trace contextRef="#ctx0" brushRef="#br0" timeOffset="3639.013">0 2383 18284 0 0,'0'0'244'0'0,"41"-11"-57"0"0,288-74 613 0 0,794-127 3275 0 0,838 6-2744 0 0,-631 83-1151 0 0,-251 2-977 0 0,-813 84-1973 0 0,-147 20-4190 0 0,-52 8-4917 0 0</inkml:trace>
</inkml:ink>
</file>

<file path=ppt/ink/ink3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15979 0 0,'0'0'609'0'0,"0"0"-457"0"0,0 0-320 0 0,0 0-121 0 0,0 0 177 0 0,0 0 192 0 0,0 0 121 0 0,0 0 15 0 0,0 0-72 0 0,0 0-80 0 0,0 0-152 0 0,0 0-216 0 0,1 103-497 0 0,9-81-1127 0 0,-3-8-2393 0 0,-5-3-5113 0 0</inkml:trace>
</inkml:ink>
</file>

<file path=ppt/ink/ink3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3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18196 0 0,'0'0'-720'0'0,"0"0"-393"0"0,0 0-415 0 0,0 0-840 0 0,0 0-1441 0 0,0 0-4849 0 0</inkml:trace>
</inkml:ink>
</file>

<file path=ppt/ink/ink3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6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0,'0'0'309'0'0,"0"0"769"0"0,0 0 262 0 0,0 0 153 0 0,0 0 106 0 0,0 0-10 0 0,0 0-174 0 0,0 0-240 0 0,0 0-228 0 0,0 0-228 0 0,0 0-168 0 0,3 1-123 0 0,6 1-705 0 0,21 7 1594 0 0,-21 0-9596 0 0,-9-8 2875 0 0</inkml:trace>
</inkml:ink>
</file>

<file path=ppt/ink/ink3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9.5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700 524 0 0 0,'0'0'1006'0'0,"0"0"795"0"0,0 0 336 0 0,0 0-51 0 0,0 0-275 0 0,0 0-343 0 0,0 0-337 0 0,0 0-226 0 0,0-8 890 0 0,-1 5 1970 0 0,-130 44-3453 0 0,-176 83 76 0 0,305-124-383 0 0,1 0-1 0 0,0 1 0 0 0,-1-1 0 0 0,1 0 0 0 0,0 0 1 0 0,0 1-1 0 0,-1-1 0 0 0,1 0 0 0 0,0 1 1 0 0,0-1-1 0 0,-1 1 0 0 0,1 0 0 0 0,0-1 0 0 0,0 1 1 0 0,0 0-1 0 0,0 0 0 0 0,0-1 0 0 0,0 1 1 0 0,0 0-1 0 0,0 0 0 0 0,0 0 0 0 0,1 0 1 0 0,-1 1-1 0 0,0-1 0 0 0,1 0 0 0 0,-1 0 0 0 0,1 0 1 0 0,-1 0-1 0 0,1 1 0 0 0,-1-1 0 0 0,1 0 1 0 0,0 1-1 0 0,0-1 0 0 0,-1 0 0 0 0,1 1 0 0 0,0-1 1 0 0,0 0-1 0 0,0 0 0 0 0,1 1 0 0 0,-1-1 1 0 0,0 0-1 0 0,0 1 0 0 0,1-1 0 0 0,-1 0 0 0 0,1 0 1 0 0,-1 1-1 0 0,1-1 0 0 0,-1 0 0 0 0,1 0 1 0 0,0 0-1 0 0,0 0 0 0 0,0 0 0 0 0,-1 0 1 0 0,1 0-1 0 0,0 0 0 0 0,0 0 0 0 0,0 0 0 0 0,0 0 1 0 0,1-1-5 0 0,18 10 90 0 0,1 0 0 0 0,0-2-1 0 0,1-1 1 0 0,-1 0 0 0 0,2-2 0 0 0,-1 0 0 0 0,0-2 0 0 0,1 0 0 0 0,15-1-90 0 0,58 9 263 0 0,-97-11-255 0 0,1 0-1 0 0,-1 1 1 0 0,1-1-1 0 0,-1 0 1 0 0,1 1 0 0 0,0-1-1 0 0,-1 0 1 0 0,1 1 0 0 0,-1-1-1 0 0,1 1 1 0 0,0-1 0 0 0,0 0-1 0 0,-1 1 1 0 0,1-1-1 0 0,0 1 1 0 0,0-1 0 0 0,-1 1-1 0 0,1-1 1 0 0,0 1 0 0 0,0-1-1 0 0,0 1 1 0 0,0-1 0 0 0,0 1-1 0 0,0 0 1 0 0,0-1-1 0 0,0 1 1 0 0,0-1 0 0 0,0 1-1 0 0,0-1 1 0 0,0 1 0 0 0,0-1-1 0 0,0 1 1 0 0,0-1-1 0 0,1 1 1 0 0,-1-1 0 0 0,0 1-1 0 0,0-1 1 0 0,0 1 0 0 0,1-1-1 0 0,-1 1 1 0 0,0-1 0 0 0,1 0-1 0 0,-1 1 1 0 0,1-1-1 0 0,-1 1 1 0 0,0-1 0 0 0,1 0-1 0 0,-1 1 1 0 0,1-1 0 0 0,-1 0-1 0 0,1 0 1 0 0,-1 1 0 0 0,1-1-1 0 0,-1 0 1 0 0,1 0-1 0 0,-1 0 1 0 0,1 0 0 0 0,-1 0-1 0 0,1 0 1 0 0,-1 0 0 0 0,1 0-1 0 0,-1 0 1 0 0,1 0-8 0 0,-11 11 2 0 0,-140 105 118 0 0,-171 108-142 0 0,314-220 15 0 0,0 0-1 0 0,1 0 0 0 0,-1 0 0 0 0,1 1 0 0 0,0 0 0 0 0,1 0 0 0 0,-1 1 0 0 0,1-1 1 0 0,0 1-1 0 0,0 1 0 0 0,1-1 0 0 0,0 0 0 0 0,0 1 0 0 0,0 0 0 0 0,1 0 0 0 0,0 0 1 0 0,0 0-1 0 0,1 1 0 0 0,0-1 0 0 0,0 1 0 0 0,1 1 8 0 0,3-6 14 0 0,1 1 1 0 0,-1-1-1 0 0,1 0 1 0 0,0 0-1 0 0,0 0 0 0 0,0 0 1 0 0,0-1-1 0 0,0 1 1 0 0,1-1-1 0 0,-1 0 0 0 0,1 0 1 0 0,0 0-1 0 0,0-1 0 0 0,-1 1 1 0 0,1-1-1 0 0,0 0 1 0 0,0 0-1 0 0,0 0 0 0 0,0 0 1 0 0,1-1-1 0 0,-1 1 1 0 0,0-1-1 0 0,3-1-14 0 0,-6 2 8 0 0,26 1 97 0 0,0-1 1 0 0,0 0-1 0 0,0-2 1 0 0,0-2-1 0 0,-1 0 1 0 0,1-1-1 0 0,-1-2 1 0 0,8-3-106 0 0,115-33-1047 0 0,-105 11-4022 0 0,-20 13-3121 0 0,-14 13 970 0 0</inkml:trace>
  <inkml:trace contextRef="#ctx0" brushRef="#br0" timeOffset="190.998">1108 605 9490 0 0,'0'0'2002'0'0,"0"0"-853"0"0,0 0-567 0 0,0 0-131 0 0,0 0 193 0 0,0 0 307 0 0,0 0 189 0 0,0 0-3 0 0,0 0-138 0 0,-12 36-200 0 0,-41 114-207 0 0,37-107-366 0 0,2 2 0 0 0,2 0-1 0 0,2 0 1 0 0,2 1-1 0 0,-1 34-224 0 0,5 151-636 0 0,18-183-3425 0 0,-13-47 2908 0 0,-1-1-2649 0 0,0 0-3778 0 0,0 0 3741 0 0</inkml:trace>
  <inkml:trace contextRef="#ctx0" brushRef="#br0" timeOffset="437.719">1016 624 6177 0 0,'0'0'1057'0'0,"0"0"-592"0"0,0 0-256 0 0,0 0 325 0 0,0 0 545 0 0,0 0 364 0 0,0 0 69 0 0,0 0-152 0 0,0 0-227 0 0,0 0-237 0 0,0 0-177 0 0,37-4-157 0 0,114-12-108 0 0,-19-8 471 0 0,16-10-1544 0 0,-140 33-1188 0 0,-11 4-6506 0 0,-3 3 5509 0 0,0 1-2178 0 0</inkml:trace>
  <inkml:trace contextRef="#ctx0" brushRef="#br0" timeOffset="623.718">891 996 3721 0 0,'0'0'840'0'0,"0"0"62"0"0,0 0 460 0 0,0 0 519 0 0,0 0 251 0 0,0 0-31 0 0,0 0-304 0 0,0 0-423 0 0,36 0-411 0 0,117-2-340 0 0,-34-18 2 0 0,107-30-1099 0 0,-178 41-3455 0 0,0 2-3636 0 0,-37 6 1212 0 0</inkml:trace>
  <inkml:trace contextRef="#ctx0" brushRef="#br0" timeOffset="905.475">1753 859 10642 0 0,'0'0'1666'0'0,"0"0"-392"0"0,0 0-117 0 0,0 0 133 0 0,0 0 74 0 0,0 0-132 0 0,0 0-235 0 0,0 0-233 0 0,0 0-195 0 0,0 0-127 0 0,34-5-130 0 0,105-18-91 0 0,30-7 267 0 0,-131 29-1125 0 0,-23 2-2772 0 0,-15 10-8771 0 0,-1-8 5988 0 0</inkml:trace>
  <inkml:trace contextRef="#ctx0" brushRef="#br0" timeOffset="1123.102">1701 1136 9306 0 0,'0'0'1131'0'0,"0"0"-480"0"0,0 0 77 0 0,0 0 561 0 0,0 0 414 0 0,0 0 90 0 0,0 0-203 0 0,0 0-404 0 0,0 0-347 0 0,0 0-236 0 0,36-3-191 0 0,115-12-137 0 0,-48-4 32 0 0,-61 10-951 0 0,80-13 1049 0 0,-81 18-4571 0 0,0 2-4675 0 0,-34 2 274 0 0</inkml:trace>
  <inkml:trace contextRef="#ctx0" brushRef="#br0" timeOffset="3475.558">1016 270 0 0 0,'0'0'505'0'0,"0"0"578"0"0,0 0 98 0 0,0 0-159 0 0,0 0-136 0 0,0 0-20 0 0,0 0 114 0 0,6 0 171 0 0,86-8 4138 0 0,121-39-1812 0 0,-165 36-2695 0 0,-48 11-486 0 0,0 0 113 0 0,0 0 140 0 0,-1-8 1391 0 0,-11-6-1616 0 0,0 0 0 0 0,-1 1 0 0 0,0 0 0 0 0,-1 1 0 0 0,-1 1 0 0 0,1 0 0 0 0,-8-3-324 0 0,-63-52 121 0 0,85 66-151 0 0,-1 0 0 0 0,0 0 1 0 0,1 0-1 0 0,-1-1 0 0 0,1 1 1 0 0,-1 0-1 0 0,1 0 0 0 0,-1-1 1 0 0,0 1-1 0 0,1 0 0 0 0,-1-1 1 0 0,1 1-1 0 0,0 0 0 0 0,-1-1 0 0 0,1 1 1 0 0,-1-1-1 0 0,1 1 0 0 0,-1-1 1 0 0,1 1-1 0 0,0-1 0 0 0,0 1 1 0 0,-1-1-1 0 0,1 1 0 0 0,0-1 1 0 0,0 1-1 0 0,-1-1 0 0 0,1 1 0 0 0,0-1 1 0 0,0 0-1 0 0,0 1 0 0 0,0-1 1 0 0,0 1-1 0 0,0-1 0 0 0,0 0 1 0 0,0 1-1 0 0,0-1 0 0 0,0 1 0 0 0,0-1 1 0 0,0 0-1 0 0,1 1 0 0 0,-1-1 1 0 0,0 1-1 0 0,0-1 0 0 0,1 1 1 0 0,-1-1-1 0 0,0 1 0 0 0,1-1 1 0 0,-1 1-1 0 0,0-1 0 0 0,1 1 0 0 0,-1-1 1 0 0,1 1-1 0 0,-1 0 0 0 0,1-1 1 0 0,-1 1-1 0 0,1-1 0 0 0,-1 1 1 0 0,1 0-1 0 0,-1 0 0 0 0,1-1 1 0 0,-1 1-1 0 0,1 0 0 0 0,-1 0 0 0 0,1 0 1 0 0,0 0-1 0 0,0 0 30 0 0,47 0-3146 0 0,-36 1 2611 0 0,62 4-8910 0 0,-50 1 1726 0 0</inkml:trace>
  <inkml:trace contextRef="#ctx0" brushRef="#br0" timeOffset="4447.442">2541 1029 0 0 0,'0'0'1639'0'0,"0"0"161"0"0,0 0-105 0 0,0 0-273 0 0,0 0-254 0 0,-6 31-142 0 0,-20 97-71 0 0,9-68 759 0 0,13-51 531 0 0,3 6 3806 0 0,13-60-3046 0 0,-6 20-3015 0 0,2 0 0 0 0,0 0 1 0 0,2 1-1 0 0,1 0 0 0 0,1 1 1 0 0,1 0-1 0 0,0 1 0 0 0,2 1 1 0 0,1 0-1 0 0,1 1 0 0 0,0 0 1 0 0,1 1-1 0 0,8-4 10 0 0,-22 19-23 0 0,3-3-26 0 0,-1 0 0 0 0,2 0 0 0 0,-1 1 0 0 0,1 0 0 0 0,0 0 0 0 0,0 0 0 0 0,0 1 0 0 0,1 1 0 0 0,0 0 0 0 0,0 0 0 0 0,0 0 0 0 0,0 1 0 0 0,1 0 0 0 0,2 1 49 0 0,-11 3-22 0 0,1 1 0 0 0,-1-1 0 0 0,0 1 0 0 0,1 0 0 0 0,-1-1-1 0 0,0 1 1 0 0,0 0 0 0 0,0 0 0 0 0,-1 0 0 0 0,1 0 0 0 0,0 0 0 0 0,-1 0 0 0 0,1 0 0 0 0,-1 0 0 0 0,0 0 0 0 0,1 0 0 0 0,-1 0 0 0 0,0 0 0 0 0,0 0 0 0 0,-1 0 0 0 0,1 0 0 0 0,0 0 0 0 0,-1 0 0 0 0,1 0 0 0 0,-1 1 22 0 0,1 6 52 0 0,-2 101 551 0 0,46-107-174 0 0,163-142-127 0 0,-206 138-314 0 0,0 1 1 0 0,1-1 0 0 0,-1 0-1 0 0,0 0 1 0 0,0 0 0 0 0,0 1-1 0 0,1-1 1 0 0,-1 0 0 0 0,0 1-1 0 0,1-1 1 0 0,-1 1 0 0 0,1 0-1 0 0,-1-1 1 0 0,1 1 0 0 0,-1 0-1 0 0,0 0 1 0 0,1 0 0 0 0,-1 0-1 0 0,1 0 1 0 0,-1 0 0 0 0,1 0-1 0 0,-1 1 1 0 0,0-1 0 0 0,1 1-1 0 0,-1-1 1 0 0,1 1 0 0 0,-1-1 0 0 0,0 1-1 0 0,0-1 1 0 0,1 1 0 0 0,-1 0-1 0 0,0 0 1 0 0,0 0 0 0 0,0 0-1 0 0,0 0 1 0 0,0 0 0 0 0,0 0-1 0 0,0 0 1 0 0,0 0 0 0 0,0 0-1 0 0,0 1 1 0 0,-1-1 0 0 0,1 0-1 0 0,-1 1 1 0 0,1-1 0 0 0,-1 0-1 0 0,1 1 1 0 0,-1-1 0 0 0,0 1 11 0 0,19 162 141 0 0,9-85-1007 0 0,22-58-7038 0 0,-39-21 2724 0 0,-5 0-2296 0 0</inkml:trace>
  <inkml:trace contextRef="#ctx0" brushRef="#br0" timeOffset="4876.61">3809 834 8562 0 0,'0'0'1415'0'0,"0"0"-244"0"0,0 0-99 0 0,0 0 67 0 0,0 0 41 0 0,0 0-124 0 0,0 0-215 0 0,0 0-200 0 0,0 0-173 0 0,0 0-117 0 0,-31 12-75 0 0,-98 40-43 0 0,-15 20 761 0 0,137-69-961 0 0,0 0 1 0 0,1 0 0 0 0,-1 1-1 0 0,1 0 1 0 0,-1 0 0 0 0,1 1-1 0 0,1 0 1 0 0,-1 0 0 0 0,1 0-1 0 0,-1 1 1 0 0,2-1 0 0 0,-1 1-1 0 0,1 1 1 0 0,-1-1 0 0 0,2 0-1 0 0,-1 1 1 0 0,1 0-1 0 0,0 0 1 0 0,0 0 0 0 0,1 0-1 0 0,0 1 1 0 0,0-1 0 0 0,1 0-1 0 0,0 1 1 0 0,0-1 0 0 0,1 3-34 0 0,2-6 22 0 0,0-1 0 0 0,0 0 0 0 0,0 0 0 0 0,1 0 0 0 0,-1-1 0 0 0,1 1 0 0 0,0-1 0 0 0,0 1 0 0 0,0-1 0 0 0,0 0 0 0 0,0 0 1 0 0,1 0-1 0 0,-1-1 0 0 0,0 1 0 0 0,1-1 0 0 0,-1 1 0 0 0,1-1 0 0 0,0-1 0 0 0,-1 1 0 0 0,1 0 0 0 0,0-1 0 0 0,0 0 0 0 0,-1 1 0 0 0,1-2 1 0 0,0 1-1 0 0,0 0 0 0 0,-1-1 0 0 0,1 0 0 0 0,2 0-22 0 0,5 1 78 0 0,13-3 43 0 0,1-1 0 0 0,-1-1 0 0 0,0-1 0 0 0,0-1 0 0 0,-1-1 0 0 0,1-1 0 0 0,-2-1 0 0 0,0-1 0 0 0,12-8-121 0 0,59-37 277 0 0,-43 39-174 0 0,-28 61-149 0 0,-19-32-14 0 0,-2-5-74 0 0,0 0 0 0 0,1 0 0 0 0,0 0 0 0 0,0 0-1 0 0,1 0 1 0 0,-1-1 0 0 0,2 1 0 0 0,-1-1 0 0 0,1 1 0 0 0,-1-1 0 0 0,2 0-1 0 0,-1-1 1 0 0,1 1 0 0 0,0-1 0 0 0,1 1 134 0 0,20-1-4243 0 0,-6-21-8874 0 0,-19 13 10134 0 0</inkml:trace>
  <inkml:trace contextRef="#ctx0" brushRef="#br0" timeOffset="5281.798">3332 602 7618 0 0,'0'0'1295'0'0,"0"0"-457"0"0,0 0-191 0 0,0 0 219 0 0,0 0 254 0 0,0 0 110 0 0,0 0-93 0 0,0 0-151 0 0,0 0-123 0 0,36-3-121 0 0,111-7-109 0 0,29-4 1380 0 0,-34 4-714 0 0,-142 10-1255 0 0,-1 0 0 0 0,1 0 0 0 0,0 0-1 0 0,-1-1 1 0 0,1 1 0 0 0,-1 0 0 0 0,1 0 0 0 0,-1 0-1 0 0,1-1 1 0 0,0 1 0 0 0,-1 0 0 0 0,1 0 0 0 0,0-1-1 0 0,-1 1 1 0 0,1 0 0 0 0,0-1 0 0 0,-1 1-1 0 0,1 0 1 0 0,0-1 0 0 0,0 1 0 0 0,-1 0 0 0 0,1-1-1 0 0,0 1 1 0 0,0-1 0 0 0,0 1 0 0 0,0 0 0 0 0,0-1-1 0 0,-1 1 1 0 0,1-1 0 0 0,0 1 0 0 0,0-1 0 0 0,0 1-1 0 0,0-1 1 0 0,0 1 0 0 0,0 0 0 0 0,0-1 0 0 0,0 1-1 0 0,1-1 1 0 0,-1 1 0 0 0,0-1 0 0 0,0 1-1 0 0,0 0 1 0 0,0-1 0 0 0,1 1 0 0 0,-1-1 0 0 0,0 1-1 0 0,0 0 1 0 0,1-1 0 0 0,-1 1 0 0 0,0 0 0 0 0,0-1-1 0 0,1 1 1 0 0,-1 0 0 0 0,1 0 0 0 0,-1-1 0 0 0,0 1-1 0 0,1 0 1 0 0,-1 0 0 0 0,0-1 0 0 0,1 1 0 0 0,-1 0-1 0 0,1 0 1 0 0,-1 0 0 0 0,1 0 0 0 0,-1 0-1 0 0,0 0 1 0 0,1 0 0 0 0,-1 0 0 0 0,1 0 0 0 0,0 0-44 0 0,-29-25 270 0 0,-169-126-445 0 0,164 98-1741 0 0,35 35-3153 0 0,12 2-5919 0 0,-3 12 4513 0 0</inkml:trace>
</inkml:ink>
</file>

<file path=ppt/ink/ink3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7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549 368 0 0 0,'0'0'273'0'0,"0"0"1044"0"0,0 0 571 0 0,0 0 143 0 0,0 0-126 0 0,0 0-350 0 0,0 0-347 0 0,0 0-291 0 0,-1-9-203 0 0,-6-28-85 0 0,6 35-548 0 0,1 1 0 0 0,-1 0-1 0 0,0 0 1 0 0,0 0 0 0 0,1 0-1 0 0,-1 0 1 0 0,0 0 0 0 0,0 0-1 0 0,0 0 1 0 0,0 0 0 0 0,0 0 0 0 0,0 0-1 0 0,-1 0 1 0 0,1 1 0 0 0,0-1-1 0 0,0 0 1 0 0,0 1 0 0 0,-1-1-1 0 0,1 1 1 0 0,0 0 0 0 0,-1-1-1 0 0,1 1 1 0 0,0 0 0 0 0,-1 0-1 0 0,1 0 1 0 0,-1 0 0 0 0,1 0-1 0 0,0 0 1 0 0,-1 0 0 0 0,1 0-1 0 0,0 1 1 0 0,-1-1 0 0 0,1 0 0 0 0,-1 1-81 0 0,-3 0 305 0 0,-25 0-109 0 0,1 2 1 0 0,0 1-1 0 0,-1 2 0 0 0,2 0 1 0 0,-26 10-197 0 0,-166 65 382 0 0,220-81-386 0 0,1 0 0 0 0,-1 0-1 0 0,1 1 1 0 0,-1-1 0 0 0,1 0 0 0 0,0 0-1 0 0,-1 1 1 0 0,1-1 0 0 0,-1 0 0 0 0,1 1-1 0 0,-1-1 1 0 0,0 1 0 0 0,1-1 0 0 0,-1 1-1 0 0,1-1 1 0 0,-1 1 0 0 0,0-1 0 0 0,1 1-1 0 0,-1-1 1 0 0,0 1 0 0 0,1-1 0 0 0,-1 1-1 0 0,0-1 1 0 0,0 1 0 0 0,0 0 0 0 0,0-1-1 0 0,1 1 1 0 0,-1-1 0 0 0,0 1 0 0 0,0 0-1 0 0,0-1 1 0 0,0 1 0 0 0,0 0 0 0 0,-1-1-1 0 0,1 1 1 0 0,0-1 0 0 0,0 1-1 0 0,0 0 1 0 0,0-1 0 0 0,-1 1 0 0 0,1-1-1 0 0,0 1 1 0 0,-1-1 0 0 0,1 1 0 0 0,0-1-1 0 0,-1 1 1 0 0,1-1 0 0 0,-1 1 0 0 0,1-1-1 0 0,0 1 1 0 0,-1-1 0 0 0,0 1 4 0 0,25 6 107 0 0,0-1 1 0 0,0-1 0 0 0,1 0-1 0 0,0-2 1 0 0,-1-1-1 0 0,22-2-107 0 0,44 6 182 0 0,-89-6-171 0 0,0 0 0 0 0,0 0 0 0 0,1 0 0 0 0,-1 0 1 0 0,0 0-1 0 0,0 0 0 0 0,0 0 0 0 0,0 0 0 0 0,0 0 0 0 0,0 1 1 0 0,0-1-1 0 0,0 0 0 0 0,0 1 0 0 0,0-1 0 0 0,0 1 0 0 0,0-1 1 0 0,0 1-1 0 0,0 0 0 0 0,0-1 0 0 0,0 1 0 0 0,0 0 0 0 0,0 0 1 0 0,-1-1-1 0 0,1 1 0 0 0,0 0 0 0 0,-1 0 0 0 0,1 0 0 0 0,0 0 0 0 0,-1 0 1 0 0,1 0-1 0 0,-1 0 0 0 0,0 0 0 0 0,1 0 0 0 0,-1 0 0 0 0,0 0 1 0 0,0 1-1 0 0,0-1 0 0 0,1 0 0 0 0,-1 0 0 0 0,0 0 0 0 0,0 0 1 0 0,-1 0-1 0 0,1 0 0 0 0,0 0 0 0 0,0 1 0 0 0,0-1 0 0 0,-1 0 1 0 0,1 0-1 0 0,-1 0 0 0 0,1 0 0 0 0,-1 0 0 0 0,1 0 0 0 0,-1 0 1 0 0,1 0-1 0 0,-1 0 0 0 0,0-1 0 0 0,0 1 0 0 0,1 0 0 0 0,-1 0 1 0 0,0-1-1 0 0,0 1 0 0 0,-1 0-11 0 0,-190 153 996 0 0,49-46-787 0 0,140-107-205 0 0,0 0-1 0 0,0 1 1 0 0,1 0-1 0 0,-1-1 1 0 0,1 1-1 0 0,-1 0 1 0 0,1 0-1 0 0,0 1 1 0 0,0-1-1 0 0,-1 0 1 0 0,2 1-1 0 0,-1-1 1 0 0,0 1-1 0 0,1 0 1 0 0,-1-1-1 0 0,1 1 1 0 0,0 0-1 0 0,-1 0 1 0 0,2 0-1 0 0,-1 0 1 0 0,0 0-1 0 0,0 0 1 0 0,1 0-1 0 0,0 0 1 0 0,0 0-1 0 0,0 1 1 0 0,0-1-1 0 0,0 0 1 0 0,0 0-1 0 0,1 0 1 0 0,0 0-1 0 0,-1 0 1 0 0,1 0-1 0 0,0 0 1 0 0,1 0-1 0 0,-1 0 1 0 0,0 0-1 0 0,1-1 1 0 0,0 1-1 0 0,-1-1 1 0 0,1 1-1 0 0,0-1 1 0 0,0 1-1 0 0,1-1 1 0 0,-1 0-1 0 0,0 0 1 0 0,1 0-1 0 0,-1 0 1 0 0,1-1-1 0 0,1 2-3 0 0,13 1-85 0 0,0 0 1 0 0,1-1-1 0 0,-1-1 0 0 0,1 0 1 0 0,0-1-1 0 0,0-1 0 0 0,-1-1 0 0 0,1 0 1 0 0,0-2-1 0 0,-1 0 0 0 0,1-1 0 0 0,-1 0 1 0 0,0-1-1 0 0,0-2 0 0 0,-1 1 1 0 0,0-2-1 0 0,6-3 85 0 0,23-24-3726 0 0,-19 7-4536 0 0,-18 17 2162 0 0</inkml:trace>
  <inkml:trace contextRef="#ctx0" brushRef="#br0" timeOffset="266.977">229 0 12291 0 0,'0'0'370'0'0,"0"0"-234"0"0,0 0-101 0 0,0 0 181 0 0,0 0 306 0 0,0 0 296 0 0,-2 34 176 0 0,-5 112 82 0 0,14 464 2116 0 0,-6-552-3331 0 0,-9 161 76 0 0,-25-78-2741 0 0,26-109-1126 0 0,6-9-6303 0 0,1-16 7752 0 0</inkml:trace>
</inkml:ink>
</file>

<file path=ppt/ink/ink3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9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747 494 0 0 0,'0'0'136'0'0,"0"0"209"0"0,0 0 181 0 0,0 0 335 0 0,0 0 394 0 0,0 0 307 0 0,0 0 49 0 0,0 0-152 0 0,0 0-297 0 0,0 0-294 0 0,-4-9-172 0 0,-14-28-89 0 0,17 36-505 0 0,0-1 1 0 0,0 1-1 0 0,-1 0 1 0 0,1 0-1 0 0,0-1 1 0 0,0 1-1 0 0,-1 0 1 0 0,1 0-1 0 0,0 0 1 0 0,-1 0-1 0 0,1 1 1 0 0,-1-1-1 0 0,0 0 1 0 0,1 1-1 0 0,-1-1 1 0 0,1 1-1 0 0,-1-1 1 0 0,0 1-1 0 0,1 0 1 0 0,-1 0-1 0 0,0 0 1 0 0,1 0-1 0 0,-1 0 1 0 0,0 0-1 0 0,0 0 1 0 0,0 0-103 0 0,-3 1 250 0 0,-128 10 283 0 0,-153 91-337 0 0,209-68 79 0 0,76-33-272 0 0,1 0 0 0 0,-1 0 0 0 0,0 0 1 0 0,0 0-1 0 0,0 0 0 0 0,0 1 0 0 0,1-1 0 0 0,-1 0 0 0 0,1 0 0 0 0,-1 1 0 0 0,1-1 0 0 0,-1 0 0 0 0,1 1 0 0 0,0-1 0 0 0,0 0 0 0 0,0 1 0 0 0,-1-1 1 0 0,1 1-1 0 0,1-1 0 0 0,-1 0 0 0 0,0 1 0 0 0,0-1 0 0 0,0 0 0 0 0,1 1 0 0 0,-1-1 0 0 0,1 0 0 0 0,-1 1 0 0 0,1-1 0 0 0,-1 0 0 0 0,1 0 1 0 0,0 1-1 0 0,0-1 0 0 0,-1 0 0 0 0,1 0 0 0 0,0 0 0 0 0,0 0 0 0 0,0 0 0 0 0,0 0 0 0 0,0 0 0 0 0,1-1 0 0 0,-1 1 0 0 0,0 0 0 0 0,0 0 1 0 0,0-1-1 0 0,1 1 0 0 0,-1-1 0 0 0,0 1 0 0 0,1-1 0 0 0,0 0-3 0 0,15 9 116 0 0,0-2 0 0 0,1 0-1 0 0,-1-1 1 0 0,2 0 0 0 0,-1-2 0 0 0,0 0 0 0 0,1-1 0 0 0,11 0-116 0 0,-6 0 104 0 0,176 27 437 0 0,-200-30-534 0 0,1 0-1 0 0,-1 0 1 0 0,1 0-1 0 0,0 0 1 0 0,-1 0-1 0 0,1 0 1 0 0,-1 0-1 0 0,1 0 1 0 0,0 0-1 0 0,-1 0 1 0 0,1 0-1 0 0,-1 0 1 0 0,1 1-1 0 0,-1-1 1 0 0,1 0-1 0 0,0 0 0 0 0,-1 1 1 0 0,1-1-1 0 0,-1 0 1 0 0,1 1-1 0 0,-1-1 1 0 0,0 0-1 0 0,1 1 1 0 0,-1-1-1 0 0,1 1 1 0 0,-1-1-1 0 0,0 1 1 0 0,1-1-1 0 0,-1 1 1 0 0,0-1-1 0 0,1 1 1 0 0,-1-1-1 0 0,0 1 1 0 0,0-1-1 0 0,0 1 1 0 0,1-1-1 0 0,-1 1 1 0 0,0 0-1 0 0,0-1 1 0 0,0 1-1 0 0,0-1 1 0 0,0 1-1 0 0,0 0 1 0 0,0-1-1 0 0,0 1 1 0 0,-1-1-1 0 0,1 1 0 0 0,0 0 1 0 0,0-1-1 0 0,0 1 1 0 0,-1-1-1 0 0,1 1 1 0 0,0-1-1 0 0,0 1 1 0 0,-1-1-1 0 0,1 1 1 0 0,0-1-1 0 0,-1 1 1 0 0,1-1-1 0 0,-1 1 1 0 0,1-1-1 0 0,-1 1-6 0 0,-37 22 644 0 0,30-19-654 0 0,-211 124 283 0 0,180-105-260 0 0,2 2 0 0 0,1 1 0 0 0,0 1 0 0 0,2 2 0 0 0,2 2 0 0 0,0 1 1 0 0,-6 10-14 0 0,-14 44 112 0 0,51-83-97 0 0,0-1 0 0 0,0 1 0 0 0,0-1 1 0 0,0 1-1 0 0,1-1 0 0 0,-1 1 0 0 0,1 0 1 0 0,-1-1-1 0 0,1 1 0 0 0,0 0 0 0 0,0 0 1 0 0,0-1-1 0 0,1 1 0 0 0,-1 0 1 0 0,0 0-1 0 0,1-1 0 0 0,0 1 0 0 0,0-1 1 0 0,0 1-1 0 0,0-1 0 0 0,0 1 0 0 0,0-1 1 0 0,1 1-1 0 0,-1-1 0 0 0,1 0 0 0 0,-1 0 1 0 0,1 0-1 0 0,0 0 0 0 0,0 0 0 0 0,0 0 1 0 0,0 0-1 0 0,0-1 0 0 0,1 1 0 0 0,0 0-15 0 0,16 5 139 0 0,1-1 0 0 0,1 0-1 0 0,-1-1 1 0 0,1-2 0 0 0,0 0 0 0 0,0-1-1 0 0,0-1 1 0 0,0-1 0 0 0,0-1-1 0 0,0-1 1 0 0,-1-1 0 0 0,1 0-1 0 0,0-2 1 0 0,15-5-139 0 0,98-20 172 0 0,-112 24-340 0 0,6-1-580 0 0,-9-3-4385 0 0,-19 10 4993 0 0,5-3-3490 0 0,-2 3-1574 0 0,0 0-648 0 0</inkml:trace>
  <inkml:trace contextRef="#ctx0" brushRef="#br0" timeOffset="1053.543">747 1389 0 0 0,'0'0'552'0'0,"0"0"571"0"0,0 0 141 0 0,0 0 103 0 0,0 0 167 0 0,0 0 69 0 0,0 0-100 0 0,0 0-152 0 0,0 0-195 0 0,0 0-194 0 0,0 0-97 0 0,0 0-69 0 0,0 0-84 0 0,10-19-86 0 0,65-121 821 0 0,147-231 437 0 0,-95 208-1717 0 0,-121 246-755 0 0,-37 200 1440 0 0,31-275-833 0 0,-1-4-9 0 0,1 0 1 0 0,-1 0 0 0 0,1-1-1 0 0,0 1 1 0 0,0 0-1 0 0,0 0 1 0 0,1 0 0 0 0,-1 0-1 0 0,1-1 1 0 0,0 1 0 0 0,0 0-1 0 0,0-1 1 0 0,1 1-1 0 0,-1-1 1 0 0,1 1 0 0 0,0-1-1 0 0,0 1 1 0 0,0-1-1 0 0,0 0 1 0 0,1 0 0 0 0,-1 0-1 0 0,1 0 1 0 0,2 1-11 0 0,-2-4 42 0 0,0 0 1 0 0,0 0-1 0 0,0-1 0 0 0,0 1 1 0 0,0-1-1 0 0,0 0 0 0 0,0 0 1 0 0,0 0-1 0 0,-1 0 0 0 0,1 0 1 0 0,0-1-1 0 0,-1 1 0 0 0,1-1 1 0 0,0 0-1 0 0,-1 0 0 0 0,0 0 1 0 0,0 0-1 0 0,1 0 1 0 0,-1 0-1 0 0,-1-1 0 0 0,1 1 1 0 0,1-2-43 0 0,4-3 61 0 0,49-53-358 0 0,-3-3 0 0 0,-2-1 0 0 0,-4-3-1 0 0,2-8 298 0 0,-4 7-494 0 0,12-24 241 0 0,-84 206 1511 0 0,19-78-1124 0 0,1 1 0 0 0,2-1 0 0 0,1 1 1 0 0,2 1-1 0 0,2-1 0 0 0,1 0 1 0 0,2 6-135 0 0,-2-33-188 0 0,1 0 0 0 0,-1-1 0 0 0,1 1 0 0 0,1 0 0 0 0,0 0 0 0 0,1-1 0 0 0,-1 0 0 0 0,2 1 0 0 0,-1-2 1 0 0,1 1-1 0 0,2 2 188 0 0,-1-3-1349 0 0,0-1-2103 0 0,1-3-3356 0 0,-3-1-210 0 0</inkml:trace>
  <inkml:trace contextRef="#ctx0" brushRef="#br0" timeOffset="1529.649">2027 1017 5409 0 0,'0'0'3404'0'0,"0"0"-1936"0"0,0 0-675 0 0,0 0 78 0 0,0 0 203 0 0,0 0 115 0 0,0 0-95 0 0,0 0-241 0 0,0 0-239 0 0,0 0-197 0 0,-23 32-118 0 0,-67 102-80 0 0,59-71 72 0 0,31-53-214 0 0,-2-1-17 0 0,1-1 0 0 0,0 1 0 0 0,0 0 1 0 0,1-1-1 0 0,0 1 0 0 0,1 0 0 0 0,0 0 0 0 0,0-1 0 0 0,0 1 0 0 0,1-1 1 0 0,1 1-1 0 0,0-1 0 0 0,0 0 0 0 0,0 0 0 0 0,1 0 0 0 0,0 0 1 0 0,0-1-1 0 0,4 4-60 0 0,-2-4 74 0 0,0-1 1 0 0,1 1 0 0 0,0-2-1 0 0,0 1 1 0 0,0-1-1 0 0,1 0 1 0 0,-1 0 0 0 0,1-1-1 0 0,0 0 1 0 0,1-1 0 0 0,-1 1-1 0 0,0-2 1 0 0,1 1-1 0 0,0-1 1 0 0,0 0 0 0 0,0-1-1 0 0,0 0 1 0 0,0-1 0 0 0,0 0-1 0 0,0 0 1 0 0,-1-1-1 0 0,6 0-74 0 0,-10 0 42 0 0,-1 0 0 0 0,1 0-1 0 0,0 0 1 0 0,-1 0-1 0 0,1-1 1 0 0,0 1-1 0 0,-1-1 1 0 0,0 0-1 0 0,1 0 1 0 0,-1 0 0 0 0,0-1-1 0 0,0 1 1 0 0,0-1-1 0 0,-1 1 1 0 0,1-1-1 0 0,-1 0 1 0 0,1 0-1 0 0,-1 0 1 0 0,0-1 0 0 0,0 1-1 0 0,0 0 1 0 0,-1-1-1 0 0,1 1 1 0 0,-1-1-1 0 0,0 0 1 0 0,0 1-1 0 0,0-1 1 0 0,0 0-1 0 0,-1 0 1 0 0,1 1 0 0 0,-1-1-1 0 0,0 0 1 0 0,0 0-1 0 0,-1 0 1 0 0,1 0-1 0 0,-1 1 1 0 0,1-1-1 0 0,-2-1-41 0 0,0-1-145 0 0,-1 1-1 0 0,0 0 1 0 0,0 0 0 0 0,0 0-1 0 0,-1 1 1 0 0,1-1-1 0 0,-1 1 1 0 0,0 0-1 0 0,-1 0 1 0 0,1 0-1 0 0,-1 0 1 0 0,1 1-1 0 0,-1-1 1 0 0,0 2-1 0 0,0-1 1 0 0,-1 0-1 0 0,1 1 1 0 0,-1 0-1 0 0,1 0 1 0 0,-1 0-1 0 0,1 1 1 0 0,-6-1 145 0 0,-44 1-1989 0 0,55 1 1939 0 0,0 0 28 0 0,21 0 185 0 0,134-7 1517 0 0,-34-3-2046 0 0,-95 9-3457 0 0,0 1-3705 0 0,-20 0 288 0 0</inkml:trace>
  <inkml:trace contextRef="#ctx0" brushRef="#br0" timeOffset="2353.806">1064 476 0 0 0,'0'0'990'0'0,"0"0"650"0"0,0 0 402 0 0,0 0 199 0 0,0 0-29 0 0,0 0-220 0 0,0 0-354 0 0,0 0-426 0 0,0 0-408 0 0,0 0-224 0 0,0 0-114 0 0,5-3-17 0 0,20-5-49 0 0,0 1 1 0 0,1 0-1 0 0,0 2 0 0 0,0 1 0 0 0,0 2 1 0 0,1 0-1 0 0,-1 2 0 0 0,12 1-400 0 0,216-1 1011 0 0,-261-18 865 0 0,-140-151-1277 0 0,139 143-1742 0 0,21 18-4076 0 0,5 8 1453 0 0,-4 0-1730 0 0,-2 0-1834 0 0</inkml:trace>
  <inkml:trace contextRef="#ctx0" brushRef="#br0" timeOffset="2990.418">2531 774 0 0 0,'0'0'524'0'0,"0"0"794"0"0,0 0 354 0 0,0 0 36 0 0,0 0-71 0 0,0 0-173 0 0,0 0-209 0 0,0 0-153 0 0,0 0-109 0 0,0 0-62 0 0,0 0-45 0 0,13-4 2421 0 0,102 1 1121 0 0,55-12-3586 0 0,-92 11-467 0 0,-45 4-7003 0 0,-15 0-2155 0 0,-16 0 1752 0 0</inkml:trace>
  <inkml:trace contextRef="#ctx0" brushRef="#br0" timeOffset="3267.647">2498 1054 10330 0 0,'0'0'1058'0'0,"0"0"-477"0"0,0 0-29 0 0,0 0 451 0 0,0 0 407 0 0,0 0 102 0 0,0 0-229 0 0,0 0-361 0 0,0 0-298 0 0,36-5-207 0 0,114-16-138 0 0,26-5 314 0 0,-131 22-560 0 0,58 1-2788 0 0,-94 6 576 0 0,-4 1-3242 0 0,-2-4-2364 0 0</inkml:trace>
  <inkml:trace contextRef="#ctx0" brushRef="#br0" timeOffset="4469.532">3601 571 4545 0 0,'0'0'4885'0'0,"0"0"-3333"0"0,0 0-1173 0 0,0 0-163 0 0,0 0 98 0 0,0 0 176 0 0,0 0 152 0 0,0 0 70 0 0,0 0-11 0 0,0 0-42 0 0,0 15-68 0 0,-7 196 1543 0 0,-4-102-1582 0 0,-10 92-103 0 0,-42 172-449 0 0,56-340-146 0 0,-1 8-448 0 0,3-27-4180 0 0,106-134-7690 0 0,-74 88 11692 0 0,-7 9 701 0 0</inkml:trace>
  <inkml:trace contextRef="#ctx0" brushRef="#br0" timeOffset="4785.735">4124 560 4625 0 0,'0'0'1532'0'0,"0"0"-482"0"0,0 0-135 0 0,0 0 250 0 0,0 0 253 0 0,-13 32 68 0 0,-41 101-183 0 0,39-94-810 0 0,2 1 0 0 0,1 1 1 0 0,2 0-1 0 0,2 1 0 0 0,2-1 1 0 0,1 16-494 0 0,3-34 67 0 0,-1 4 134 0 0,1 0 0 0 0,2 1 0 0 0,1-1 0 0 0,1 1 0 0 0,1-1-1 0 0,4 17-200 0 0,12 17 749 0 0,-19-60-513 0 0,0-1 112 0 0,0 0 136 0 0,0 0 136 0 0,-23-23 1342 0 0,-25-25-1979 0 0,-1 1 1 0 0,-3 3-1 0 0,-24-14 17 0 0,62 48-121 0 0,0 2 0 0 0,-1-1 0 0 0,0 2 0 0 0,0 0 0 0 0,0 1 0 0 0,-1 1-1 0 0,0 0 1 0 0,0 1 0 0 0,0 0 0 0 0,0 2 0 0 0,-1 0 0 0 0,-15 0 121 0 0,29 2-219 0 0,0 0 1 0 0,-1 1-1 0 0,1-1 1 0 0,-1 1-1 0 0,1-1 0 0 0,0 1 1 0 0,0 0-1 0 0,-1 1 1 0 0,1-1-1 0 0,0 0 1 0 0,0 1-1 0 0,0 0 1 0 0,1 0-1 0 0,-1 0 0 0 0,0 0 1 0 0,1 0-1 0 0,-1 0 1 0 0,1 1-1 0 0,-1-1 1 0 0,1 1-1 0 0,-1 1 219 0 0,-19 42-9505 0 0,18-34 2978 0 0</inkml:trace>
  <inkml:trace contextRef="#ctx0" brushRef="#br0" timeOffset="5395.195">4519 1010 8138 0 0,'0'0'1336'0'0,"0"0"-77"0"0,0 0 97 0 0,0 0 211 0 0,0 0 14 0 0,0 0-286 0 0,0 0-406 0 0,0 0-354 0 0,0 0-214 0 0,0 0-126 0 0,0 0-38 0 0,0 0-2 0 0,0 0-8 0 0,-17 19 19 0 0,-57 61-10 0 0,18 13 150 0 0,48-75-290 0 0,1 1 0 0 0,1 0 1 0 0,1 0-1 0 0,0 0 0 0 0,1 1 0 0 0,1 0 1 0 0,1 0-1 0 0,1 0 0 0 0,1 0 1 0 0,1 13-17 0 0,1-28 16 0 0,0 0 0 0 0,0-1 0 0 0,0 1 0 0 0,1-1 1 0 0,-1 0-1 0 0,1 0 0 0 0,0 0 0 0 0,0 0 0 0 0,0 0 1 0 0,1 0-1 0 0,-1-1 0 0 0,1 0 0 0 0,0 0 1 0 0,0 0-1 0 0,0 0 0 0 0,1 0 0 0 0,-1-1 0 0 0,0 0 1 0 0,1 0-1 0 0,0 0 0 0 0,-1 0 0 0 0,1-1 0 0 0,0 0 1 0 0,0 0-1 0 0,0 0 0 0 0,0-1 0 0 0,0 1 0 0 0,0-1 1 0 0,0 0-1 0 0,0-1 0 0 0,0 1 0 0 0,1-1-16 0 0,2 0 31 0 0,0 0-1 0 0,0-1 0 0 0,1 1 0 0 0,-1-1 0 0 0,0-1 1 0 0,-1 0-1 0 0,1 0 0 0 0,0 0 0 0 0,-1-1 0 0 0,0 0 1 0 0,0-1-1 0 0,0 0 0 0 0,0 0 0 0 0,-1 0 0 0 0,0-1 1 0 0,0 1-1 0 0,0-2 0 0 0,-1 1 0 0 0,1-1 0 0 0,-2 1 1 0 0,1-1-1 0 0,-1-1 0 0 0,0 1 0 0 0,-1 0 0 0 0,1-1 1 0 0,-1 0-1 0 0,-1 0 0 0 0,0 0 0 0 0,0 0 0 0 0,0 0 1 0 0,-1-1-1 0 0,-1 1 0 0 0,1 0 0 0 0,-1-5-30 0 0,-3 9-108 0 0,1-1 0 0 0,-1 1-1 0 0,0 0 1 0 0,0-1 0 0 0,-1 1-1 0 0,1 1 1 0 0,-1-1 0 0 0,0 0-1 0 0,0 1 1 0 0,0 0-1 0 0,0 0 1 0 0,-1 0 0 0 0,1 0-1 0 0,-1 1 1 0 0,0 0 0 0 0,0 0-1 0 0,0 0 1 0 0,0 0 0 0 0,0 1-1 0 0,0 0 1 0 0,0 0 0 0 0,0 0-1 0 0,0 1 1 0 0,-1 0 0 0 0,1 0-1 0 0,0 0 1 0 0,0 0 0 0 0,0 1-1 0 0,-1 0 1 0 0,1 0 0 0 0,0 1-1 0 0,0-1 1 0 0,0 1 0 0 0,0 0-1 0 0,1 0 1 0 0,-1 1 0 0 0,1-1-1 0 0,-3 3 109 0 0,7-5 3 0 0,1 0-1 0 0,0 0 0 0 0,-1 0 0 0 0,1 0 0 0 0,0 0 0 0 0,-1 0 1 0 0,1 0-1 0 0,0 0 0 0 0,-1 0 0 0 0,1 1 0 0 0,0-1 0 0 0,-1 0 1 0 0,1 1-1 0 0,-1-1 0 0 0,1 0 0 0 0,-1 1 0 0 0,1-1 0 0 0,-1 1 1 0 0,1-1-1 0 0,-1 0 0 0 0,1 1 0 0 0,-1-1 0 0 0,1 1 0 0 0,-1 0 1 0 0,0-1-1 0 0,1 1 0 0 0,-1-1 0 0 0,0 1 0 0 0,1 0 0 0 0,-1-1 1 0 0,0 1-1 0 0,0-1 0 0 0,0 1 0 0 0,0 0 0 0 0,0-1 0 0 0,1 1 1 0 0,-1 0-1 0 0,0-1 0 0 0,0 1 0 0 0,-1 0 0 0 0,1-1 0 0 0,0 1 1 0 0,0 0-1 0 0,0-1 0 0 0,0 1 0 0 0,-1 0 0 0 0,1-1 0 0 0,0 1 1 0 0,0-1-1 0 0,-1 1 0 0 0,1 0 0 0 0,-1-1 0 0 0,1 1 1 0 0,0-1-1 0 0,-1 1 0 0 0,1-1 0 0 0,-1 1 0 0 0,1-1 0 0 0,-1 0 1 0 0,1 1-1 0 0,-1-1 0 0 0,0 0 0 0 0,1 1 0 0 0,-1-1 0 0 0,1 0 1 0 0,-1 1-1 0 0,0-1-2 0 0,27 2 550 0 0,1-2-1 0 0,-1 0 1 0 0,0-2 0 0 0,0-1 0 0 0,0-1 0 0 0,-1-1-1 0 0,26-8-549 0 0,45-16-3023 0 0,-20 6-5673 0 0,-65 22-729 0 0</inkml:trace>
  <inkml:trace contextRef="#ctx0" brushRef="#br0" timeOffset="6225.55">3282 266 1832 0 0,'0'0'1289'0'0,"0"0"-70"0"0,0 0 96 0 0,0 0 60 0 0,0 0-99 0 0,0 0-181 0 0,0 0-159 0 0,0 0 16 0 0,0 0 112 0 0,0 0 71 0 0,0 0-48 0 0,0 0-105 0 0,0 0-94 0 0,33 8-85 0 0,106 24-75 0 0,-5-19 622 0 0,-95-15-1006 0 0,239-8 985 0 0,178-34-742 0 0,-405 43-543 0 0,-50 1-15 0 0,-1 0 41 0 0,0 0 56 0 0,0 0 34 0 0,0 0 52 0 0,0 0 40 0 0,0 0 21 0 0,-16-11 771 0 0,-252-147-4117 0 0,232 136 1032 0 0,7 5-1405 0 0,8 5-2253 0 0,6 4-3838 0 0</inkml:trace>
  <inkml:trace contextRef="#ctx0" brushRef="#br0" timeOffset="6969.471">3722 4 0 0 0,'0'0'1118'0'0,"0"0"211"0"0,0 0 23 0 0,0 0-137 0 0,0 0-185 0 0,0 0-133 0 0,0 0-74 0 0,0 0-35 0 0,0 0-13 0 0,0-3 2517 0 0,-12 84-997 0 0,12-80-2214 0 0,0 1-1 0 0,0-1 1 0 0,-1 0 0 0 0,2 1-1 0 0,-1-1 1 0 0,0 0 0 0 0,0 1 0 0 0,0-1-1 0 0,1 0 1 0 0,-1 1 0 0 0,0-1-1 0 0,1 0 1 0 0,-1 1 0 0 0,1-1 0 0 0,0 0-1 0 0,-1 0 1 0 0,1 0 0 0 0,0 1-1 0 0,0-1 1 0 0,0 0 0 0 0,0 0 0 0 0,0 0-1 0 0,0 0 1 0 0,0-1 0 0 0,0 1-1 0 0,0 0 1 0 0,0 0 0 0 0,1-1 0 0 0,-1 1-1 0 0,0 0 1 0 0,0-1 0 0 0,1 0-1 0 0,-1 1 1 0 0,0-1 0 0 0,1 0 0 0 0,-1 1-1 0 0,0-1 1 0 0,1 0 0 0 0,-1 0-1 0 0,1 0 1 0 0,-1 0 0 0 0,0 0 0 0 0,1-1-1 0 0,-1 1 1 0 0,0 0 0 0 0,1-1-1 0 0,-1 1 1 0 0,0 0 0 0 0,1-1 0 0 0,-1 0-1 0 0,0 1 1 0 0,0-1 0 0 0,0 0-1 0 0,0 0 1 0 0,1 1 0 0 0,-1-1 0 0 0,0 0-1 0 0,0 0 1 0 0,-1 0 0 0 0,1 0-1 0 0,0-1 1 0 0,0 1 0 0 0,0 0 0 0 0,-1 0-1 0 0,1-1-80 0 0,5-5 368 0 0,-4 4-297 0 0,0 1-1 0 0,1-1 1 0 0,-1 0-1 0 0,0 1 0 0 0,0-1 1 0 0,-1 0-1 0 0,1 0 1 0 0,-1-1-1 0 0,1 1 1 0 0,-1 0-1 0 0,0 0 0 0 0,0-1 1 0 0,-1 1-1 0 0,1-1 1 0 0,-1 1-1 0 0,1-1 0 0 0,-1 1 1 0 0,0 0-1 0 0,0-1 1 0 0,-1 0-71 0 0,0 3-38 0 0,-1 0-1 0 0,0-1 1 0 0,0 1 0 0 0,0 0 0 0 0,1 1 0 0 0,-1-1 0 0 0,0 0-1 0 0,0 1 1 0 0,0-1 0 0 0,0 1 0 0 0,0-1 0 0 0,0 1 0 0 0,-1 0-1 0 0,1 0 1 0 0,0 0 0 0 0,0 0 0 0 0,0 0 0 0 0,0 1 0 0 0,0-1-1 0 0,0 0 1 0 0,0 1 0 0 0,0 0 0 0 0,0-1 0 0 0,0 1 0 0 0,0 0-1 0 0,1 0 1 0 0,-1 0 0 0 0,0 0 0 0 0,0 0 0 0 0,1 1 0 0 0,-1-1-1 0 0,1 1 1 0 0,-1-1 0 0 0,0 2 38 0 0,0-2 13 0 0,0 0-1 0 0,0 0 1 0 0,0 0-1 0 0,0 0 1 0 0,0 0-1 0 0,1 0 1 0 0,-1 1-1 0 0,0-1 1 0 0,1 1-1 0 0,-1-1 1 0 0,1 1-1 0 0,-1-1 1 0 0,1 1-1 0 0,0 0 1 0 0,0 0-1 0 0,0 0 1 0 0,0 0-1 0 0,0 0 1 0 0,0 0-1 0 0,1 0 1 0 0,-1 0-1 0 0,1 0 1 0 0,-1 0-1 0 0,1 0 1 0 0,0 0-1 0 0,0 0 1 0 0,0 1-1 0 0,0-1 1 0 0,0 0-1 0 0,0 0 1 0 0,0 0-1 0 0,1 0 1 0 0,-1 0-1 0 0,1 0 1 0 0,0 1-1 0 0,-1-1 1 0 0,1-1-1 0 0,0 1 1 0 0,0 0-1 0 0,0 0 1 0 0,1 0-1 0 0,-1 0 1 0 0,0-1-1 0 0,1 1 1 0 0,-1-1-1 0 0,1 1 1 0 0,-1-1-1 0 0,1 1 1 0 0,0-1-1 0 0,0 0 1 0 0,0 0-1 0 0,-1 0 1 0 0,3 1-13 0 0,68 2 757 0 0,-70-10-3654 0 0,-2 4-5007 0 0,0 2-2114 0 0</inkml:trace>
  <inkml:trace contextRef="#ctx0" brushRef="#br0" timeOffset="9189.558">5131 1492 2937 0 0,'0'0'884'0'0,"0"0"-420"0"0,0 0-303 0 0,0 0-2 0 0,0 0 316 0 0,0 0 442 0 0,0 0 382 0 0,0 0 159 0 0,0 0-163 0 0,0 0-356 0 0,0 0-355 0 0,-25 28-243 0 0,-80 92-143 0 0,-63 32 183 0 0,80-80-1122 0 0,84-69 534 0 0,-17 17-1510 0 0,12-4-3334 0 0,7-11 275 0 0</inkml:trace>
</inkml:ink>
</file>

<file path=ppt/ink/ink3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12.9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1 766 4417 0 0,'0'0'1531'0'0,"0"0"-556"0"0,0 0-187 0 0,0 0 194 0 0,0 0 328 0 0,0 0 141 0 0,0 0-137 0 0,0 0-300 0 0,0 0-377 0 0,0 0-280 0 0,0 0-126 0 0,0 4-25 0 0,20 304 3338 0 0,-18-292-3448 0 0,-2-7-54 0 0,0 0-1 0 0,1 1 1 0 0,0-1 0 0 0,0 0-1 0 0,1 1 1 0 0,1-1 0 0 0,-1 0-1 0 0,2 0 1 0 0,-1-1 0 0 0,1 1-1 0 0,0-1 1 0 0,1 0 0 0 0,0 0-1 0 0,0 0 1 0 0,1 0 0 0 0,0-1 0 0 0,3 3-42 0 0,-5-8 50 0 0,0-1 1 0 0,0-1-1 0 0,0 1 1 0 0,0-1 0 0 0,0 1-1 0 0,0-1 1 0 0,0 0 0 0 0,0-1-1 0 0,0 1 1 0 0,0-1-1 0 0,0 0 1 0 0,0 1 0 0 0,0-2-1 0 0,0 1 1 0 0,0 0 0 0 0,-1-1-1 0 0,1 0 1 0 0,0 0-1 0 0,-1 0 1 0 0,0 0 0 0 0,1-1-1 0 0,-1 1 1 0 0,0-1 0 0 0,0 0-1 0 0,0 0 1 0 0,-1 0-1 0 0,2-1-50 0 0,147-178 598 0 0,-38 30-450 0 0,-112 151-145 0 0,0-1 0 0 0,0 1 0 0 0,0-1 0 0 0,1 1-1 0 0,-1-1 1 0 0,1 1 0 0 0,-1 0 0 0 0,1 0 0 0 0,0 0 0 0 0,-1 0 0 0 0,1 0 0 0 0,0 0 0 0 0,0 0 0 0 0,0 0-1 0 0,-1 1 1 0 0,1-1 0 0 0,0 1 0 0 0,0-1 0 0 0,0 1 0 0 0,0 0 0 0 0,0 0 0 0 0,0 0 0 0 0,0 0 0 0 0,0 0-1 0 0,0 0 1 0 0,0 0 0 0 0,0 1 0 0 0,0-1 0 0 0,0 1 0 0 0,0 0 0 0 0,-1-1 0 0 0,1 1 0 0 0,0 0 0 0 0,0 0-1 0 0,-1 0 1 0 0,1 0 0 0 0,0 0 0 0 0,-1 1 0 0 0,1-1 0 0 0,-1 0 0 0 0,1 1 0 0 0,-1-1 0 0 0,0 1-1 0 0,0-1 1 0 0,0 1 0 0 0,1 1-3 0 0,5 4 59 0 0,0 0-1 0 0,1-1 1 0 0,-1 0-1 0 0,2 0 1 0 0,-1 0-1 0 0,1-1 1 0 0,-1 0-1 0 0,1-1 0 0 0,1 0 1 0 0,-1 0-1 0 0,0-1 1 0 0,1 0-1 0 0,0-1 1 0 0,0 0-1 0 0,0-1 1 0 0,0 0-1 0 0,0 0 1 0 0,1-1-59 0 0,51-7 54 0 0,-32-38-6950 0 0,-14 1-5168 0 0,-12 33 8110 0 0</inkml:trace>
  <inkml:trace contextRef="#ctx0" brushRef="#br0" timeOffset="1128.122">1076 0 11779 0 0,'0'0'1921'0'0,"0"0"-548"0"0,0 0-569 0 0,0 0-224 0 0,0 0-3 0 0,0 0 34 0 0,0 0 7 0 0,0 0-22 0 0,0 0-16 0 0,0 0-39 0 0,-6 35-82 0 0,-18 114-86 0 0,-13 171 517 0 0,33-268-874 0 0,2-1-1 0 0,2 1 1 0 0,3 0 0 0 0,2-1-1 0 0,2 0 1 0 0,2 0 0 0 0,3 0-1 0 0,5 9-15 0 0,-17-57-21 0 0,1 0 0 0 0,0 0 0 0 0,0 0 0 0 0,1 0 0 0 0,-1 0 0 0 0,0 0 0 0 0,1 0 0 0 0,0 0 0 0 0,0 0 0 0 0,0-1 0 0 0,0 1 0 0 0,0-1 0 0 0,0 1 1 0 0,1-1-1 0 0,-1 0 0 0 0,1 0 0 0 0,0 0 0 0 0,-1 0 0 0 0,1-1 0 0 0,0 1 0 0 0,0-1 0 0 0,0 0 0 0 0,0 1 0 0 0,0-1 0 0 0,1-1 0 0 0,-1 1 0 0 0,0 0 0 0 0,0-1 0 0 0,1 0 0 0 0,-1 1 0 0 0,0-1 0 0 0,1-1 0 0 0,-1 1 0 0 0,0 0 0 0 0,0-1 0 0 0,1 1 0 0 0,-1-1 0 0 0,1-1 21 0 0,10-3 68 0 0,-1-1 0 0 0,0-1 1 0 0,0 0-1 0 0,0 0 0 0 0,-1-1 1 0 0,0-1-1 0 0,-1 0 0 0 0,0-1 1 0 0,0 0-1 0 0,-1-1 0 0 0,3-4-68 0 0,0 1 30 0 0,65-55 30 0 0,-56 110-409 0 0,-21-32 353 0 0,1 0 0 0 0,-1 0 0 0 0,2 0 0 0 0,-1 0-1 0 0,1 0 1 0 0,1 0 0 0 0,0-1 0 0 0,0 0 0 0 0,0 0 0 0 0,1 0 0 0 0,0 0 0 0 0,1-1 0 0 0,0 0 0 0 0,0 0-1 0 0,0 0 1 0 0,1-1 0 0 0,0 0 0 0 0,0 0 0 0 0,1-1 0 0 0,0 0 0 0 0,0 0 0 0 0,0 0 0 0 0,0-1 0 0 0,0-1-1 0 0,1 0 1 0 0,0 0 0 0 0,5 1-4 0 0,-2-3 27 0 0,0 0 0 0 0,0-1 0 0 0,1-1-1 0 0,-1 0 1 0 0,0-1 0 0 0,0 0 0 0 0,0 0 0 0 0,0-2-1 0 0,-1 1 1 0 0,1-1 0 0 0,-1-1 0 0 0,0 0 0 0 0,0-1-1 0 0,0 0 1 0 0,-1-1 0 0 0,0 0 0 0 0,0 0 0 0 0,-1-1-1 0 0,0 0 1 0 0,0-1 0 0 0,1-2-27 0 0,1 0 21 0 0,-1-1 1 0 0,0 0-1 0 0,0-1 0 0 0,-1 0 1 0 0,-1 0-1 0 0,0-1 0 0 0,-1 0 1 0 0,-1-1-1 0 0,0 1 0 0 0,0-1 1 0 0,-2-1-1 0 0,0 1 0 0 0,-1 0 1 0 0,0-3-22 0 0,-2 15-27 0 0,1 0-1 0 0,-1-1 1 0 0,-1 0 0 0 0,1 1 0 0 0,0-1 0 0 0,-1 1-1 0 0,0-1 1 0 0,0 0 0 0 0,0 1 0 0 0,0-1 0 0 0,-1 0-1 0 0,1 1 1 0 0,-1-1 0 0 0,0 1 0 0 0,0-1 0 0 0,0 1-1 0 0,-1-1 1 0 0,1 1 0 0 0,-1 0 0 0 0,0-1 0 0 0,0 1-1 0 0,0 0 1 0 0,0 0 0 0 0,0 0 0 0 0,-1 1 0 0 0,1-1-1 0 0,-1 1 1 0 0,0-1 0 0 0,1 1 0 0 0,-1 0 0 0 0,-1 0-1 0 0,1 0 1 0 0,0 0 0 0 0,0 1 0 0 0,-1-1 0 0 0,1 1-1 0 0,-1 0 1 0 0,0 0 27 0 0,-3 0-65 0 0,1 2-1 0 0,0-1 0 0 0,-1 1 0 0 0,1 0 1 0 0,0 0-1 0 0,0 1 0 0 0,0-1 0 0 0,0 2 1 0 0,0-1-1 0 0,0 1 0 0 0,0-1 0 0 0,1 2 1 0 0,-1-1-1 0 0,1 0 0 0 0,0 1 0 0 0,0 0 1 0 0,0 0-1 0 0,0 1 0 0 0,1 0 1 0 0,0-1-1 0 0,0 1 0 0 0,0 1 0 0 0,1-1 1 0 0,-2 3 65 0 0,-3 2 10 0 0,1 1 0 0 0,0-1 0 0 0,1 1 0 0 0,0 1 0 0 0,1-1 0 0 0,0 1 0 0 0,1 0 0 0 0,0 0 0 0 0,1 0 0 0 0,0 1 0 0 0,1-1 0 0 0,0 1 0 0 0,1-1 0 0 0,0 1 0 0 0,1 0 0 0 0,1-1 0 0 0,0 1 0 0 0,2 5-10 0 0,2-9 48 0 0,0 0 1 0 0,1 0 0 0 0,0-1 0 0 0,0 0 0 0 0,1 0-1 0 0,0 0 1 0 0,1-1 0 0 0,-1 0 0 0 0,1-1-1 0 0,1 0 1 0 0,-1 0 0 0 0,1 0 0 0 0,0-1 0 0 0,0-1-1 0 0,1 1 1 0 0,-1-2 0 0 0,1 1 0 0 0,0-1-1 0 0,0-1 1 0 0,0 0 0 0 0,0 0 0 0 0,1-1 0 0 0,-1 0-1 0 0,0-1 1 0 0,1 0 0 0 0,0-1-49 0 0,21 2 117 0 0,0-2 0 0 0,1-1 0 0 0,-1-2 1 0 0,-1-1-1 0 0,1-2 0 0 0,-1-1 0 0 0,0-1 0 0 0,-1-2 0 0 0,0-1 0 0 0,0-1 1 0 0,-1-2-1 0 0,-1 0 0 0 0,-1-2 0 0 0,0-1 0 0 0,-1-2 0 0 0,-1 0 1 0 0,-1-2-1 0 0,-1 0 0 0 0,-1-2 0 0 0,14-19-117 0 0,-26 28-60 0 0,-1-1 0 0 0,0 0 1 0 0,-1-1-1 0 0,-1 1 0 0 0,-1-2 0 0 0,0 1 1 0 0,-1-1-1 0 0,-1 0 0 0 0,-1 0 0 0 0,0 0 0 0 0,-1 0 1 0 0,-1-14 59 0 0,-1 31-25 0 0,0-1 1 0 0,0 0 0 0 0,1 0-1 0 0,-2 0 1 0 0,1 1 0 0 0,0-1-1 0 0,0 0 1 0 0,0 0 0 0 0,-1 1 0 0 0,1-1-1 0 0,-1 0 1 0 0,1 0 0 0 0,-1 1-1 0 0,0-1 1 0 0,0 1 0 0 0,0-1 0 0 0,0 0-1 0 0,0 1 1 0 0,0 0 0 0 0,0-1-1 0 0,0 1 1 0 0,-1 0 0 0 0,1-1-1 0 0,0 1 1 0 0,-1 0 0 0 0,1 0 0 0 0,-1 0-1 0 0,1 0 1 0 0,-1 1 0 0 0,0-1-1 0 0,1 0 1 0 0,-1 1 0 0 0,0-1-1 0 0,1 1 1 0 0,-1-1 0 0 0,0 1 0 0 0,0 0-1 0 0,0 0 1 0 0,1-1 0 0 0,-1 1-1 0 0,0 1 1 0 0,0-1 0 0 0,1 0-1 0 0,-1 0 1 0 0,0 1 0 0 0,0-1 0 0 0,1 1-1 0 0,-1-1 1 0 0,0 1 0 0 0,0 0 24 0 0,-9 4-71 0 0,-1 1 1 0 0,1 0 0 0 0,1 1-1 0 0,-1 0 1 0 0,1 1 0 0 0,1 0-1 0 0,-1 0 1 0 0,1 1 0 0 0,1 0-1 0 0,0 1 1 0 0,0 0-1 0 0,-1 2 71 0 0,-34 76-93 0 0,42-85 95 0 0,1-1 1 0 0,-1 1-1 0 0,1 0 1 0 0,0-1-1 0 0,0 1 0 0 0,0-1 1 0 0,0 1-1 0 0,1-1 1 0 0,-1 1-1 0 0,1 0 1 0 0,-1-1-1 0 0,1 1 1 0 0,0-1-1 0 0,0 0 1 0 0,0 1-1 0 0,0-1 0 0 0,1 0 1 0 0,-1 0-1 0 0,0 1 1 0 0,1-1-1 0 0,0 0 1 0 0,-1 0-1 0 0,1-1 1 0 0,0 1-1 0 0,0 0 1 0 0,0-1-1 0 0,0 1 0 0 0,0-1 1 0 0,1 1-1 0 0,-1-1 1 0 0,0 0-1 0 0,1 0 1 0 0,-1 0-1 0 0,1 0 1 0 0,-1-1-1 0 0,1 1-2 0 0,15 3 57 0 0,0-1-1 0 0,1-1 0 0 0,-1 0 1 0 0,0-1-1 0 0,1-2 0 0 0,-1 1 1 0 0,13-4-57 0 0,243-71 119 0 0,-268 74-124 0 0,-6 1-12 0 0,1-1 0 0 0,0 1 0 0 0,0-1 0 0 0,0 1 0 0 0,-1 0 0 0 0,1-1 0 0 0,0 1 0 0 0,0 0 0 0 0,0 0-1 0 0,0 0 1 0 0,0 0 0 0 0,-1 0 0 0 0,1 0 0 0 0,0 0 0 0 0,0 0 0 0 0,0 0 0 0 0,0 0 0 0 0,0 0 0 0 0,-1 0 0 0 0,1 1 0 0 0,0-1 0 0 0,0 0 0 0 0,0 1 0 0 0,0-1 0 0 0,-1 1 0 0 0,1-1 0 0 0,0 0 0 0 0,-1 1 0 0 0,1 0 0 0 0,0-1 0 0 0,-1 1 0 0 0,1-1 0 0 0,0 1 0 0 0,-1 0 0 0 0,1 0-1 0 0,-1-1 1 0 0,0 1 0 0 0,1 0 0 0 0,-1 0 0 0 0,1-1 0 0 0,-1 1 0 0 0,0 0 0 0 0,0 0 0 0 0,1 0 0 0 0,-1 0 0 0 0,0-1 0 0 0,0 2 17 0 0,-7 178-35 0 0,7-176 33 0 0,1 1 0 0 0,0-1 0 0 0,0 0-1 0 0,0 0 1 0 0,0 0 0 0 0,1 0 0 0 0,-1 0-1 0 0,1 0 1 0 0,0 0 0 0 0,0 0 0 0 0,1-1-1 0 0,-1 1 1 0 0,1-1 0 0 0,0 1 0 0 0,0-1-1 0 0,0 0 1 0 0,0 0 0 0 0,0 0 0 0 0,1-1-1 0 0,-1 1 1 0 0,1-1 0 0 0,0 0 0 0 0,0 0-1 0 0,0 0 1 0 0,0 0 0 0 0,0-1 0 0 0,0 0-1 0 0,0 0 1 0 0,0 0 0 0 0,1 0 2 0 0,135 10 502 0 0,-120-14-357 0 0,-1 0 0 0 0,1-1 0 0 0,-1-1 0 0 0,0 0 0 0 0,-1-2 0 0 0,1 0-1 0 0,-1-1 1 0 0,-1-1 0 0 0,0-1 0 0 0,10-7-145 0 0,95-75 834 0 0,-112 83-817 0 0,0-1 1 0 0,0 0-1 0 0,-1-1 0 0 0,0 0 0 0 0,-1 0 0 0 0,-1-1 0 0 0,1 0 1 0 0,-2 0-1 0 0,0 0 0 0 0,0-1 0 0 0,-1 0 0 0 0,-1 0 0 0 0,0-1 1 0 0,-1 1-1 0 0,2-15-17 0 0,-6 26-23 0 0,1 0 0 0 0,0 1 1 0 0,-1-1-1 0 0,1 0 0 0 0,-1 0 1 0 0,0 1-1 0 0,1-1 0 0 0,-1 0 1 0 0,0 1-1 0 0,0-1 0 0 0,0 1 1 0 0,0-1-1 0 0,0 1 0 0 0,-1 0 1 0 0,1-1-1 0 0,0 1 1 0 0,-1 0-1 0 0,1 0 0 0 0,-1 0 1 0 0,1 0-1 0 0,-1 0 0 0 0,1 0 1 0 0,-1 0-1 0 0,0 0 0 0 0,0 1 1 0 0,1-1-1 0 0,-1 1 0 0 0,0-1 1 0 0,0 1-1 0 0,1 0 0 0 0,-1 0 1 0 0,0 0-1 0 0,0 0 0 0 0,0 0 1 0 0,0 0-1 0 0,1 0 0 0 0,-1 0 1 0 0,0 1 22 0 0,-71 17-506 0 0,57-7 473 0 0,0 0 0 0 0,1 2 1 0 0,1-1-1 0 0,0 2 0 0 0,1 0 0 0 0,0 1 1 0 0,1 0-1 0 0,1 1 0 0 0,0 0 1 0 0,1 1-1 0 0,1 0 0 0 0,1 0 0 0 0,0 1 1 0 0,1 0-1 0 0,1 1 0 0 0,1-1 1 0 0,-1 9 32 0 0,5-22-7 0 0,1 1 1 0 0,-1-1-1 0 0,1 0 0 0 0,0 0 1 0 0,1 1-1 0 0,-1-1 1 0 0,1 0-1 0 0,0 0 1 0 0,0 0-1 0 0,1 0 1 0 0,0 0-1 0 0,0 0 1 0 0,0 0-1 0 0,0 0 0 0 0,1-1 1 0 0,-1 1-1 0 0,1-1 1 0 0,0 0-1 0 0,1 0 1 0 0,-1 0-1 0 0,1 0 1 0 0,0 0-1 0 0,0-1 1 0 0,0 0-1 0 0,0 0 1 0 0,0 0-1 0 0,1 0 0 0 0,0-1 1 0 0,-1 1-1 0 0,1-1 1 0 0,0 0-1 0 0,3 0 7 0 0,14 6-102 0 0,-1-2 1 0 0,1 0-1 0 0,1-2 0 0 0,-1 0 0 0 0,1-2 0 0 0,-1 0 1 0 0,1-1-1 0 0,20-3 102 0 0,-22 2-357 0 0,45-8-3082 0 0,-24-5-6230 0 0,-27 8 2545 0 0</inkml:trace>
  <inkml:trace contextRef="#ctx0" brushRef="#br0" timeOffset="2016.086">726 928 0 0 0,'-2'-15'47'0'0,"2"12"207"0"0,0 3 140 0 0,0 0 55 0 0,2-1-283 0 0,12-5 13265 0 0,-11 5-10919 0 0,27-113 1274 0 0,-11 37-3370 0 0,-17 68-594 0 0,5-33 124 0 0,-9 16-3093 0 0,0 22-1067 0 0,-1 4-5256 0 0,-1 0 5078 0 0</inkml:trace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0:13.482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2898 1433 0 0 0,'0'0'875'0'0,"0"0"362"0"0,0 0 96 0 0,0 0-28 0 0,0 0-199 0 0,0 0-181 0 0,-6-6-71 0 0,-21-19-94 0 0,-46-13 6248 0 0,-8 23-4080 0 0,-205 11 450 0 0,106 39-2912 0 0,108-15-282 0 0,23-6 61 0 0,0 2 0 0 0,1 2 0 0 0,1 3 0 0 0,1 1 0 0 0,-30 20-245 0 0,-66 87 424 0 0,-17 32 184 0 0,113-113-458 0 0,1-4 133 0 0,3 2-1 0 0,1 2 0 0 0,-23 38-282 0 0,42-47 127 0 0,1 2-1 0 0,2 0 0 0 0,1 0 1 0 0,3 2-1 0 0,1 0 0 0 0,2 1 1 0 0,-3 29-127 0 0,-17 141 361 0 0,22 19-42 0 0,11-157-251 0 0,19 127 152 0 0,24-41 28 0 0,-13-67-111 0 0,-15-59-75 0 0,1-1 0 0 0,2 0-1 0 0,1-1 1 0 0,18 21-62 0 0,-18-31 39 0 0,1-1 0 0 0,1-2 1 0 0,1 0-1 0 0,1-1 0 0 0,1-2 0 0 0,1 0 1 0 0,21 10-40 0 0,126 47 201 0 0,-85-39-129 0 0,49 1-59 0 0,129 3 214 0 0,-44-25-129 0 0,-41-16 68 0 0,-67-13-52 0 0,41-8-18 0 0,-52 0-26 0 0,52-19 54 0 0,-59-3-14 0 0,41-37 67 0 0,-13-7-18 0 0,-16-8 33 0 0,13-33-59 0 0,-57 34 2 0 0,-20 18 10 0 0,10-23-62 0 0,-20 12 48 0 0,14-79-33 0 0,-18 43-34 0 0,-12 13-22 0 0,-13 77-46 0 0,-2 19 11 0 0,0-1-1 0 0,0 0 0 0 0,-2 0 1 0 0,0 0-1 0 0,-1 0 1 0 0,0 0-1 0 0,-1 0 0 0 0,-1 0 1 0 0,-1 0-1 0 0,0 0 0 0 0,-3-4-6 0 0,-44-108 50 0 0,2 21 0 0 0,24 41-64 0 0,-43-59-77 0 0,-2-3 136 0 0,-29-2 26 0 0,0 41-71 0 0,-6 5-76 0 0,16 33 68 0 0,-6-1 25 0 0,28 22-114 0 0,-30-14 70 0 0,-43-11-35 0 0,-27 44-1040 0 0,68-6-2301 0 0,68 5-2397 0 0,-1-3-6696 0 0,26 11 4350 0 0</inkml:trace>
  <inkml:trace contextRef="#ctx0" brushRef="#br0" timeOffset="2726.165">2550 2700 0 0 0,'0'0'552'0'0,"3"0"30"0"0,5 3 13020 0 0,-8 48-9845 0 0,0-50-3685 0 0,0-1 32 0 0,0 0 23 0 0,0 0 40 0 0,0 0 41 0 0,0 0 40 0 0,0 0 27 0 0,0 0-15 0 0,0 0 2 0 0,0 0-44 0 0,6-27 826 0 0,10 13-5273 0 0,-7 3-5634 0 0,-7 8 2477 0 0</inkml:trace>
  <inkml:trace contextRef="#ctx0" brushRef="#br0" timeOffset="7516.371">3184 2431 0 0 0,'0'0'151'0'0,"0"0"485"0"0,0 0 25 0 0,0 0-101 0 0,0 0-75 0 0,0 0 9 0 0,0 0 60 0 0,-5 5 67 0 0,-14 20 178 0 0,1 1-1 0 0,2 1 1 0 0,0 1 0 0 0,2 0-1 0 0,1 1 1 0 0,2 0-1 0 0,-4 13-798 0 0,-23 53 786 0 0,-65 156-540 0 0,89-203-117 0 0,14-48-130 0 0,0 0 21 0 0,0 0 14 0 0,0 0 22 0 0,0 0 26 0 0,0 0 32 0 0,9-15 1172 0 0,48-99 41 0 0,-9 0-1336 0 0,103-169-66 0 0,-149 280 81 0 0,2-4 14 0 0,0-1-1 0 0,1 1 1 0 0,0 0-1 0 0,1 1 1 0 0,-1-1-1 0 0,1 1 1 0 0,1 0-1 0 0,-1 0 1 0 0,1 1-1 0 0,0 0 1 0 0,0 0-1 0 0,0 1 1 0 0,4-2-20 0 0,-8 7 32 0 0,-1 1 1 0 0,0 0-1 0 0,1 0 1 0 0,-1-1-1 0 0,0 1 1 0 0,0 1-1 0 0,0-1 1 0 0,0 0-1 0 0,-1 0 1 0 0,1 1-1 0 0,-1-1 0 0 0,1 1 1 0 0,-1-1-1 0 0,0 1 1 0 0,0 0-1 0 0,0-1 1 0 0,0 1-1 0 0,0 0 1 0 0,-1 0-1 0 0,1 0 0 0 0,-1-1 1 0 0,0 1-1 0 0,0 0 1 0 0,0 0-1 0 0,0 0 1 0 0,-1 2-33 0 0,1-3 12 0 0,1 14 29 0 0,1 1 1 0 0,0 0-1 0 0,1-1 0 0 0,1 0 0 0 0,0 0 0 0 0,1 0 0 0 0,1 0 0 0 0,0-1 1 0 0,2 0-1 0 0,-1 0 0 0 0,2-1 0 0 0,0 0 0 0 0,0 0 0 0 0,2-1 1 0 0,3 4-42 0 0,-2-6 29 0 0,-3-3 3 0 0,0 0 0 0 0,-1 0-1 0 0,0 1 1 0 0,0 0 0 0 0,-1 1-1 0 0,0 0 1 0 0,0 0 0 0 0,-1 0-1 0 0,-1 1 1 0 0,0-1-1 0 0,0 2 1 0 0,0 1-32 0 0,-5-11 65 0 0,-1-1 0 0 0,1 1 0 0 0,0-1 0 0 0,0 1 1 0 0,-1-1-1 0 0,1 0 0 0 0,-1 1 0 0 0,0-1 0 0 0,1 0 0 0 0,-1 1 0 0 0,0-1 0 0 0,0 0 0 0 0,0 0 0 0 0,0 0 0 0 0,0 0 0 0 0,0 0 1 0 0,0 0-1 0 0,0 0 0 0 0,0 0 0 0 0,0 0 0 0 0,0 0 0 0 0,-1 0 0 0 0,1-1 0 0 0,0 1 0 0 0,-1-1 0 0 0,1 1 0 0 0,0-1 1 0 0,-1 1-1 0 0,1-1 0 0 0,-1 0 0 0 0,1 0 0 0 0,-1 1 0 0 0,1-1 0 0 0,-1 0 0 0 0,1 0 0 0 0,0-1 0 0 0,-1 1 0 0 0,1 0 0 0 0,-1 0 1 0 0,1-1-1 0 0,-1 1 0 0 0,1-1 0 0 0,0 1 0 0 0,-1-1 0 0 0,1 0 0 0 0,0 1 0 0 0,0-1 0 0 0,-1 0 0 0 0,1 0 0 0 0,0 0-65 0 0,-1 1-37 0 0,-46-11 63 0 0,0-2 1 0 0,0-2 0 0 0,2-2-1 0 0,0-2 1 0 0,-15-10-27 0 0,-4-9-1422 0 0,59 28-1826 0 0,5 3-5945 0 0,1 3 3816 0 0</inkml:trace>
  <inkml:trace contextRef="#ctx0" brushRef="#br1" timeOffset="17425.254">196 903 0 0 0,'-17'0'112'0'0,"14"0"511"0"0,3 0 380 0 0,0 0 134 0 0,0 0 24 0 0,0 0-48 0 0,0 0-153 0 0,5 19 2024 0 0,9 98 1589 0 0,0 46-247 0 0,-7 116-4326 0 0,-1-10 1219 0 0,42 180 389 0 0,-28-178-696 0 0,-22 68 423 0 0,-2-250-966 0 0,-1-6-178 0 0,3 1 1 0 0,4-1-1 0 0,12 73-191 0 0,8 127 451 0 0,2-81-172 0 0,-11 45 177 0 0,-9-77-64 0 0,-22-8-85 0 0,17 72 126 0 0,-26-97-210 0 0,23-67-217 0 0,4-40-4676 0 0,8-41-9164 0 0,-7 7 5782 0 0</inkml:trace>
  <inkml:trace contextRef="#ctx0" brushRef="#br1" timeOffset="24848.877">361 4809 0 0 0,'-2'0'245'0'0,"-5"-4"7242"0"0,-50-3-2730 0 0,57 8-4523 0 0,0-1-1 0 0,1 0 1 0 0,-1 0-1 0 0,0 1 1 0 0,0-1-1 0 0,0 0 1 0 0,0 1-1 0 0,0-1 1 0 0,0 0-1 0 0,0 1 1 0 0,0-1-1 0 0,0 0 1 0 0,0 1-1 0 0,0-1 1 0 0,0 0 0 0 0,0 1-1 0 0,0-1 1 0 0,0 0-1 0 0,0 1 1 0 0,-1-1-1 0 0,1 1-233 0 0,238 8 4585 0 0,1 0-3774 0 0,-7 2-264 0 0,762-7 1057 0 0,-729-15-1272 0 0,290 4 131 0 0,-227 0-50 0 0,-103-12-107 0 0,-76 12-177 0 0,15-4-70 0 0,-14-1-79 0 0,-3 5 106 0 0,-59 3-51 0 0,70-3 34 0 0,-9-1 5 0 0,-68 1 0 0 0,87-8 92 0 0,-33 12-90 0 0,-62-1-4 0 0,-5 0-60 0 0,4 1 68 0 0,-68 0 699 0 0,-3-4-3393 0 0,-3 1-3759 0 0,-5 3-4122 0 0,5 3 1832 0 0</inkml:trace>
  <inkml:trace contextRef="#ctx0" brushRef="#br1" timeOffset="27819.157">5742 4412 0 0 0,'0'0'1130'0'0,"0"0"205"0"0,0 0 73 0 0,0 0-27 0 0,0 0 1 0 0,0 0 81 0 0,7-5 72 0 0,19-15 68 0 0,-20 15-27 0 0,-6 5-118 0 0,0 0-167 0 0,0 0-188 0 0,0 0-164 0 0,0 0-134 0 0,0 0-82 0 0,0 0-92 0 0,-14 23 1707 0 0,-217 290-954 0 0,190-258-1342 0 0,2 2 0 0 0,2 1-1 0 0,-8 25-41 0 0,18-39-329 0 0,18-80-6499 0 0,21-56-5256 0 0,4 26 7715 0 0,-15 58 4369 0 0</inkml:trace>
  <inkml:trace contextRef="#ctx0" brushRef="#br1" timeOffset="28286.128">5374 4537 0 0 0,'0'0'1282'0'0,"0"0"183"0"0,0 0-23 0 0,0 0-108 0 0,0 0-92 0 0,0 0-53 0 0,0 0 27 0 0,0 0 38 0 0,0 0-20 0 0,1-23-84 0 0,1-68-111 0 0,3 74 6676 0 0,7 34-8115 0 0,-11-14 1112 0 0,83 78 782 0 0,58 114-427 0 0,-17-37-579 0 0,-77-111-191 0 0,-44-48-4998 0 0,2-8-7544 0 0,-3 6 3971 0 0</inkml:trace>
  <inkml:trace contextRef="#ctx0" brushRef="#br1" timeOffset="29627.068">41 104 248 0 0,'0'0'760'0'0,"0"0"108"0"0,0 0 247 0 0,0 0 332 0 0,0 0 364 0 0,0 0 187 0 0,0 0-55 0 0,0 0-248 0 0,0 0-341 0 0,0 0-326 0 0,0 0-308 0 0,-3-4-205 0 0,-8-14-130 0 0,-4 55 1256 0 0,10-5-1396 0 0,1 0-1 0 0,2 0 1 0 0,2 0 0 0 0,1 0 0 0 0,1 0 0 0 0,2 0 0 0 0,1 0 0 0 0,1 0-1 0 0,2-1 1 0 0,2 3-245 0 0,-10-31 42 0 0,1 0-1 0 0,0 0 0 0 0,0 0 1 0 0,0 0-1 0 0,0 0 0 0 0,0-1 0 0 0,1 1 1 0 0,-1 0-1 0 0,1-1 0 0 0,-1 1 1 0 0,1-1-1 0 0,0 1 0 0 0,0-1 1 0 0,1 0-1 0 0,-1 0 0 0 0,0 0 1 0 0,1 0-1 0 0,-1 0 0 0 0,1 0 0 0 0,-1-1 1 0 0,1 0-1 0 0,0 1 0 0 0,0-1 1 0 0,-1 0-1 0 0,1 0 0 0 0,0 0 1 0 0,0-1-1 0 0,0 1 0 0 0,0-1 1 0 0,0 1-1 0 0,0-1 0 0 0,1 0 1 0 0,-1 0-1 0 0,0-1 0 0 0,0 1 0 0 0,0-1 1 0 0,0 1-1 0 0,0-1 0 0 0,0 0 1 0 0,-1 0-1 0 0,1 0 0 0 0,2-1-41 0 0,77-98 1268 0 0,-73 84-1194 0 0,18-32 78 0 0,-3-2 0 0 0,-2-1 0 0 0,-2 0 0 0 0,-3-2 0 0 0,2-15-152 0 0,-9-18 644 0 0,-10 86-497 0 0,0 0-43 0 0,0 0-60 0 0,0 0-83 0 0,0 27-454 0 0,27 123 496 0 0,40 86 83 0 0,15 84-86 0 0,-78-299 14 0 0,-1 0 0 0 0,0 1 0 0 0,-2-1 0 0 0,0 1 0 0 0,-2 0 0 0 0,0-1 0 0 0,-1 1 0 0 0,-5 18-14 0 0,5-37 9 0 0,1 0 0 0 0,-1 0 0 0 0,1-1 0 0 0,-1 1 0 0 0,0 0 0 0 0,0-1-1 0 0,0 0 1 0 0,0 1 0 0 0,0-1 0 0 0,0 0 0 0 0,-1 0 0 0 0,1-1 0 0 0,-1 1 0 0 0,1 0 0 0 0,-1-1-1 0 0,0 1 1 0 0,0-1 0 0 0,0 0 0 0 0,0 0 0 0 0,0 0 0 0 0,0 0 0 0 0,0-1 0 0 0,0 1 0 0 0,0-1-1 0 0,0 0 1 0 0,0 0 0 0 0,0 0 0 0 0,0 0 0 0 0,0 0 0 0 0,0-1 0 0 0,0 1 0 0 0,0-1 0 0 0,0 0-1 0 0,0 0 1 0 0,0 0 0 0 0,0 0 0 0 0,0-1 0 0 0,1 1 0 0 0,-1-1 0 0 0,0 1 0 0 0,1-1 0 0 0,-1 0 0 0 0,1 0-1 0 0,0 0 1 0 0,0 0 0 0 0,0-1 0 0 0,0 1 0 0 0,0-1 0 0 0,0 1 0 0 0,1-1 0 0 0,-1 0 0 0 0,1 1-1 0 0,-1-1 1 0 0,1-2-9 0 0,-3-8-10 0 0,2 0-1 0 0,0 0 1 0 0,0-1 0 0 0,1 1-1 0 0,1-1 1 0 0,0 1-1 0 0,1 0 1 0 0,0-1-1 0 0,1 1 1 0 0,0 0 0 0 0,1 0-1 0 0,1 0 1 0 0,0 0-1 0 0,1 0 1 0 0,0 1 0 0 0,1 0-1 0 0,1 0 1 0 0,0 1-1 0 0,0-1 1 0 0,1 1-1 0 0,0 1 1 0 0,2-1 10 0 0,11-17-372 0 0,2 1-1 0 0,1 1 1 0 0,1 2-1 0 0,0 0 1 0 0,2 1-1 0 0,26-15 373 0 0,-2 8-4829 0 0,1 7-4072 0 0,-35 15 194 0 0</inkml:trace>
</inkml:ink>
</file>

<file path=ppt/ink/ink3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18.7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247 74 3665 0 0,'0'0'931'0'0,"0"0"-239"0"0,0 0 17 0 0,0 0 266 0 0,0 0 275 0 0,0 0 103 0 0,0 0-146 0 0,0 0-328 0 0,0 0-349 0 0,0 0-254 0 0,0 0-103 0 0,-7 12 10 0 0,-37 83 238 0 0,36-70-242 0 0,-39 116 995 0 0,-5-2-1 0 0,-21 26-1173 0 0,57-128 824 0 0,16-36-374 0 0,0-1 126 0 0,0 0 51 0 0,6-16 869 0 0,49-90-852 0 0,191-319-64 0 0,-176 296-414 0 0,-69 129-170 0 0,1-1 0 0 0,-1 1 0 0 0,0 0 0 0 0,0 1 0 0 0,1-1 0 0 0,-1 0 0 0 0,0 0 0 0 0,0 1 0 0 0,0-1 0 0 0,1 0 0 0 0,-1 1 0 0 0,0-1 0 0 0,0 1 0 0 0,0-1 0 0 0,0 1 0 0 0,0 0 0 0 0,0 0 0 0 0,0-1 0 0 0,0 1 0 0 0,0 0 0 0 0,0 0 0 0 0,-1 0 0 0 0,1 0 0 0 0,0 0 0 0 0,0 0 0 0 0,-1 0 1 0 0,1 0-1 0 0,-1 0 0 0 0,1 0 0 0 0,-1 0 0 0 0,1 1 0 0 0,-1-1 0 0 0,0 0 0 0 0,1 0 0 0 0,-1 1 4 0 0,8 23 210 0 0,-2 1 0 0 0,0 0 1 0 0,-2 0-1 0 0,-1 0 0 0 0,0 0 0 0 0,-2 1 1 0 0,-2 4-211 0 0,20 147 318 0 0,-19-175-311 0 0,1-1 1 0 0,-1 0 0 0 0,1 0 0 0 0,-1 0 0 0 0,1 0 0 0 0,0 0 0 0 0,0 0 0 0 0,0 0 0 0 0,0 0-1 0 0,0 0 1 0 0,0 0 0 0 0,1 0 0 0 0,-1 0 0 0 0,1-1 0 0 0,-1 1 0 0 0,1-1 0 0 0,-1 1 0 0 0,1-1-1 0 0,0 1 1 0 0,0-1 0 0 0,0 0 0 0 0,0 0 0 0 0,0 0 0 0 0,0 0 0 0 0,0 0 0 0 0,0-1 0 0 0,0 1-1 0 0,0-1 1 0 0,0 1 0 0 0,1-1 0 0 0,-1 0 0 0 0,0 0 0 0 0,0 1 0 0 0,0-2 0 0 0,1 1 0 0 0,-1 0-1 0 0,0 0 1 0 0,0-1 0 0 0,0 1 0 0 0,1-1 0 0 0,-1 0 0 0 0,0 1 0 0 0,0-1 0 0 0,0 0 0 0 0,0 0-1 0 0,0-1 1 0 0,-1 1 0 0 0,3-1-8 0 0,32-37 127 0 0,-1-1-1 0 0,-2-2 1 0 0,-2-1-1 0 0,9-19-126 0 0,3-2 17 0 0,71-109-112 0 0,-110 188-727 0 0,-4 13 863 0 0,-1 26 139 0 0,2 1 1 0 0,3-1 0 0 0,2 0 0 0 0,9 35-181 0 0,-2-37-87 0 0,-2 1 1 0 0,-3 0 0 0 0,-2 0-1 0 0,-1 37 87 0 0,-4-81 1334 0 0,-1-3-5978 0 0,1-12-10162 0 0,-1 2 9736 0 0</inkml:trace>
</inkml:ink>
</file>

<file path=ppt/ink/ink3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21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0 242 0 0 0,'0'0'435'0'0,"0"0"533"0"0,0 0 359 0 0,0 0 336 0 0,0 0 168 0 0,0 0-128 0 0,0 0-331 0 0,0 0-401 0 0,0 0-344 0 0,0 0-199 0 0,1-4-45 0 0,0 2-265 0 0,1 0 1 0 0,-1 0-1 0 0,1 0 0 0 0,0 1 1 0 0,0-1-1 0 0,0 0 0 0 0,0 1 1 0 0,0-1-1 0 0,0 1 1 0 0,0-1-1 0 0,0 1 0 0 0,1 0 1 0 0,-1 0-1 0 0,0 0 0 0 0,1 0 1 0 0,-1 1-1 0 0,1-1 0 0 0,-1 1 1 0 0,1-1-1 0 0,-1 1 1 0 0,1 0-1 0 0,-1 0 0 0 0,1 0 1 0 0,2 0-119 0 0,22-4 892 0 0,218-31 2692 0 0,-112 30-2934 0 0,-123 5-299 0 0,21 0-657 0 0,-24-1 4126 0 0,-109-42-2688 0 0,97 41-1117 0 0,-15-4 28 0 0,0-2 0 0 0,1 0 0 0 0,0-1 0 0 0,0-1 1 0 0,1-1-1 0 0,1-1 0 0 0,0 0 0 0 0,-5-5-43 0 0,22 16-73 0 0,0 0-1 0 0,-1-1 1 0 0,1 1-1 0 0,1 0 1 0 0,-1 0-1 0 0,0 0 1 0 0,0 0-1 0 0,0 0 1 0 0,0 0-1 0 0,1 0 1 0 0,-1 0 0 0 0,1 0-1 0 0,-1 0 1 0 0,0 0-1 0 0,1 0 1 0 0,0 1-1 0 0,-1-1 1 0 0,1 0-1 0 0,0 0 1 0 0,-1 0-1 0 0,1 1 1 0 0,0-1-1 0 0,0 0 1 0 0,-1 1 0 0 0,1-1-1 0 0,0 0 1 0 0,0 1-1 0 0,0-1 1 0 0,0 1-1 0 0,0-1 1 0 0,0 1-1 0 0,0 0 1 0 0,0 0-1 0 0,0-1 1 0 0,0 1-1 0 0,0 0 1 0 0,0 0 0 0 0,0 0-1 0 0,0 0 1 0 0,0 0-1 0 0,0 0 1 0 0,0 0-1 0 0,0 0 1 0 0,0 1-1 0 0,0-1 1 0 0,0 0-1 0 0,0 1 1 0 0,0-1 0 0 0,0 0-1 0 0,0 1 1 0 0,0-1-1 0 0,1 2 74 0 0,2-3-401 0 0,50-1-4369 0 0,-18 1-2432 0 0,-14 1-1637 0 0</inkml:trace>
</inkml:ink>
</file>

<file path=ppt/ink/ink3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21.6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0 766 9586 0 0,'0'0'892'0'0,"0"0"-249"0"0,0 0-60 0 0,0 0 184 0 0,0 0 228 0 0,0 0 77 0 0,0 0-128 0 0,0 0-233 0 0,0 0-234 0 0,0 0-133 0 0,0 0-44 0 0,0 0-1 0 0,0 0 43 0 0,20-2 36 0 0,134-8 710 0 0,138-33-135 0 0,-229 36-2052 0 0,-36 6-6003 0 0,-27 3 1513 0 0,0 4 269 0 0,-3-3 4056 0 0</inkml:trace>
  <inkml:trace contextRef="#ctx0" brushRef="#br0" timeOffset="245.873">24 1046 5049 0 0,'0'0'1767'0'0,"0"0"-997"0"0,0 0-146 0 0,0 0 504 0 0,0 0 478 0 0,0 0 133 0 0,0 0-196 0 0,0 0-312 0 0,0 0-263 0 0,37-3-212 0 0,117-11-184 0 0,-43-7 119 0 0,-26 2-478 0 0,40-9-315 0 0,-41 13-3087 0 0,-47 9-5480 0 0,-25 5 1972 0 0</inkml:trace>
  <inkml:trace contextRef="#ctx0" brushRef="#br0" timeOffset="669.358">851 799 6785 0 0,'0'0'1094'0'0,"0"0"-861"0"0,0 0-190 0 0,0 0 436 0 0,0 0 513 0 0,0 0 248 0 0,0 0-29 0 0,0 0-203 0 0,0 0-254 0 0,1 33-209 0 0,1 102-134 0 0,-4 57 495 0 0,1-78 2822 0 0,38-257-608 0 0,-23 99-2997 0 0,-5 7-89 0 0,3 1 1 0 0,0 0-1 0 0,2 0 1 0 0,2 2-1 0 0,1 0 1 0 0,2 1-1 0 0,1 0 1 0 0,7-4-35 0 0,-25 32-6 0 0,1 1 0 0 0,0 0 0 0 0,1 0 0 0 0,-1 0 0 0 0,1 1 0 0 0,-1-1 0 0 0,1 1 0 0 0,0 0 0 0 0,0 0 0 0 0,1 0 0 0 0,-1 0 0 0 0,1 1 0 0 0,-1 0 0 0 0,1 0 0 0 0,0 0 0 0 0,0 1 0 0 0,0-1 0 0 0,0 1 0 0 0,0 0 0 0 0,0 0 0 0 0,0 1 0 0 0,0 0 0 0 0,0 0 0 0 0,0 0 0 0 0,0 0 0 0 0,0 1 0 0 0,0 0 0 0 0,0 0 0 0 0,0 0 0 0 0,0 1 0 0 0,0-1 0 0 0,0 1 0 0 0,-1 0 0 0 0,1 1 0 0 0,-1-1 0 0 0,1 1 0 0 0,1 1 6 0 0,50 85-284 0 0,-34-69-2528 0 0,-10-19-3592 0 0,-5-15-3629 0 0,-6 7 6840 0 0</inkml:trace>
  <inkml:trace contextRef="#ctx0" brushRef="#br0" timeOffset="1061.027">731 464 8810 0 0,'0'0'1057'0'0,"0"0"-295"0"0,0 0 53 0 0,0 0 282 0 0,0 0 205 0 0,0 0 20 0 0,0 0-217 0 0,0 0-221 0 0,0 0-165 0 0,32-7-149 0 0,102-23-108 0 0,9 16 976 0 0,8 13-80 0 0,-150 1-1138 0 0,-1 0 108 0 0,0 0 89 0 0,0 0 94 0 0,-23-15 896 0 0,-129-109-1296 0 0,152 123-211 0 0,-1 1 0 0 0,1-1 0 0 0,0 1 0 0 0,-1-1 0 0 0,1 1 0 0 0,0-1 0 0 0,-1 1 0 0 0,1-1 0 0 0,0 1 1 0 0,-1-1-1 0 0,1 1 0 0 0,0-1 0 0 0,0 0 0 0 0,0 1 0 0 0,0-1 0 0 0,0 1 0 0 0,0-1 0 0 0,0 0 0 0 0,0 1 0 0 0,0-1 1 0 0,0 1-1 0 0,0-1 0 0 0,0 0 0 0 0,0 1 0 0 0,0-1 0 0 0,0 1 0 0 0,1-1 0 0 0,-1 0 0 0 0,0 1 0 0 0,0-1 0 0 0,1 1 1 0 0,-1-1-1 0 0,0 1 0 0 0,1-1 0 0 0,-1 1 0 0 0,0-1 0 0 0,1 1 0 0 0,-1 0 0 0 0,1-1 0 0 0,-1 1 0 0 0,1 0 0 0 0,-1-1 1 0 0,1 1-1 0 0,-1 0 0 0 0,1-1 0 0 0,0 1 0 0 0,-1 0 0 0 0,1 0 0 0 0,-1 0 0 0 0,1-1 0 0 0,-1 1 0 0 0,1 0 0 0 0,0 0 1 0 0,-1 0-1 0 0,1 0 0 0 0,-1 0 0 0 0,1 0 0 0 0,0 0 0 0 0,-1 1 100 0 0,26-3-9045 0 0,-17 2-710 0 0</inkml:trace>
  <inkml:trace contextRef="#ctx0" brushRef="#br0" timeOffset="1418.341">1897 759 3713 0 0,'0'0'1620'0'0,"0"0"-225"0"0,0 0 57 0 0,0 0 277 0 0,0 0 149 0 0,0 0-95 0 0,0 0-310 0 0,0 0-359 0 0,0 0-290 0 0,0 0-229 0 0,0 0-166 0 0,0 0-93 0 0,0 0-36 0 0,-2 4 23 0 0,-15 43-17 0 0,-2-2-1 0 0,-2 0 1 0 0,-2-1-1 0 0,-2-1 1 0 0,-2-1-1 0 0,-2-1 1 0 0,-1-2 0 0 0,-10 8-306 0 0,-53 34-4388 0 0,72-69-1576 0 0,5-9-2640 0 0,10-3 6151 0 0</inkml:trace>
  <inkml:trace contextRef="#ctx0" brushRef="#br0" timeOffset="1660.783">1536 759 11747 0 0,'0'0'1328'0'0,"0"0"-663"0"0,0 0-465 0 0,0 0 90 0 0,0 0 371 0 0,0 0 282 0 0,0 0 95 0 0,0 0-76 0 0,0 0-204 0 0,0 0-169 0 0,0 0-104 0 0,20 33-91 0 0,66 107-26 0 0,-17-50 375 0 0,-51-74-584 0 0,162 143 601 0 0,-102-81-2711 0 0,-62-60-2276 0 0,-1 0-3481 0 0,-12-12 2845 0 0,0-5 1522 0 0</inkml:trace>
  <inkml:trace contextRef="#ctx0" brushRef="#br0" timeOffset="1997.837">2267 615 11154 0 0,'0'0'2654'0'0,"0"0"-1313"0"0,0 0-813 0 0,0 0-238 0 0,0 0 152 0 0,0 0 251 0 0,0 0 193 0 0,0 0 45 0 0,0 0-111 0 0,0 0-184 0 0,-1 31-161 0 0,-2 101-87 0 0,-10 18 385 0 0,10-112-633 0 0,-1-1-75 0 0,2 0 0 0 0,2-1 0 0 0,1 1 0 0 0,5 28-65 0 0,28 9-889 0 0,-34-73 788 0 0,0 0 0 0 0,1-1 1 0 0,-1 1-1 0 0,0-1 0 0 0,1 0 0 0 0,-1 1 1 0 0,0-1-1 0 0,1 1 0 0 0,-1-1 0 0 0,1 1 1 0 0,-1-1-1 0 0,0 0 0 0 0,1 1 0 0 0,-1-1 0 0 0,1 0 1 0 0,-1 0-1 0 0,1 1 0 0 0,-1-1 0 0 0,1 0 1 0 0,-1 0-1 0 0,1 0 0 0 0,0 0 0 0 0,-1 1 1 0 0,1-1-1 0 0,-1 0 0 0 0,1 0 0 0 0,-1 0 0 0 0,1 0 1 0 0,0 0-1 0 0,-1 0 0 0 0,1-1 0 0 0,-1 1 1 0 0,1 0-1 0 0,-1 0 0 0 0,1 0 0 0 0,-1 0 1 0 0,1-1-1 0 0,-1 1 0 0 0,1 0 0 0 0,-1-1 1 0 0,1 1-1 0 0,-1 0 0 0 0,1-1 0 0 0,-1 1 0 0 0,0 0 1 0 0,1-1-1 0 0,-1 1 0 0 0,1-1 0 0 0,-1 1 1 0 0,0-1-1 0 0,0 1 0 0 0,1-1 0 0 0,-1 1 1 0 0,0-1-1 0 0,0 1 0 0 0,1-1 0 0 0,-1 1 0 0 0,0-1 101 0 0,14-33-6357 0 0,-13 32 6208 0 0,8-34-7640 0 0,-5 22 6407 0 0</inkml:trace>
  <inkml:trace contextRef="#ctx0" brushRef="#br0" timeOffset="2251.8">2298 486 8642 0 0,'0'0'1779'0'0,"0"0"-1030"0"0,0 0-526 0 0,0 0 117 0 0,0 0 366 0 0,0 0 227 0 0,0 0 58 0 0,0 0-89 0 0,0 0-181 0 0,0 0-154 0 0,0 0-115 0 0,35 6-88 0 0,108 19-67 0 0,25-15 438 0 0,-138-10-957 0 0,7 0-733 0 0,-24 0-3254 0 0,-1 0-3393 0 0,-12 0 2189 0 0</inkml:trace>
  <inkml:trace contextRef="#ctx0" brushRef="#br0" timeOffset="2476.785">2233 847 2873 0 0,'0'0'1436'0'0,"0"0"-149"0"0,0 0 373 0 0,0 0 395 0 0,0 0 119 0 0,0 0-207 0 0,0 0-436 0 0,0 0-463 0 0,0 0-315 0 0,32 4-236 0 0,98 12-160 0 0,-46-21 49 0 0,60-26-960 0 0,-56-8-3649 0 0,-36 13-6362 0 0,-44 19 7803 0 0</inkml:trace>
  <inkml:trace contextRef="#ctx0" brushRef="#br0" timeOffset="2809.219">2182 265 10986 0 0,'0'0'1754'0'0,"0"0"-380"0"0,0 0-209 0 0,0 0 12 0 0,0 0-36 0 0,0 0-179 0 0,0 0-280 0 0,0 0-212 0 0,0 0-115 0 0,0 0 2 0 0,0 0 16 0 0,0 0 14 0 0,0 0 33 0 0,35-4-34 0 0,114-14-50 0 0,69-4 543 0 0,-162 11-447 0 0,-60-15 1360 0 0,-56-17-1576 0 0,2 9-406 0 0,45 28-150 0 0,0-1-1 0 0,1 0 0 0 0,-1-1 1 0 0,1 0-1 0 0,1-1 0 0 0,0-1 1 0 0,0 0-1 0 0,-8-10 341 0 0,15 16-678 0 0,-2-4-1477 0 0,3 2-4986 0 0,1 2-1533 0 0</inkml:trace>
  <inkml:trace contextRef="#ctx0" brushRef="#br0" timeOffset="3482.692">2324 438 0 0 0,'0'0'196'0'0,"0"0"538"0"0,0 0 36 0 0,0 0-76 0 0,0 0-35 0 0,-6 9 9 0 0,-14 29 7 0 0,14 18 6756 0 0,23-1-3319 0 0,-17-45-4087 0 0,-1 15-716 0 0,-5-12-4457 0 0,2-9 530 0 0,4 0-889 0 0</inkml:trace>
</inkml:ink>
</file>

<file path=ppt/ink/ink3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1.8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441 424 0 0 0,'0'0'1260'0'0,"0"0"590"0"0,0 0 253 0 0,0 0-9 0 0,0 0-131 0 0,0 0-205 0 0,0 0-226 0 0,21-5-213 0 0,60-15-196 0 0,-52 8 3406 0 0,-33 3-2004 0 0,-29 0-1775 0 0,-5 9-806 0 0,-1 1 0 0 0,1 1 0 0 0,0 2 0 0 0,0 2 1 0 0,0 2-1 0 0,1 1 0 0 0,0 2 0 0 0,0 2 0 0 0,-1 2 56 0 0,13-7-4 0 0,24-8-10 0 0,0 0 0 0 0,0 0 0 0 0,1 0 0 0 0,-1 0 0 0 0,0 1 0 0 0,1-1 0 0 0,-1 0 0 0 0,0 0 0 0 0,0 1 0 0 0,1-1 0 0 0,-1 0 0 0 0,1 1 0 0 0,-1-1-1 0 0,0 0 1 0 0,1 1 0 0 0,-1-1 0 0 0,1 1 0 0 0,-1-1 0 0 0,1 1 0 0 0,-1-1 0 0 0,1 1 0 0 0,-1 0 0 0 0,1-1 0 0 0,0 1 0 0 0,-1-1 0 0 0,1 1 0 0 0,0 0 0 0 0,-1-1-1 0 0,1 1 1 0 0,0 0 0 0 0,0 0 0 0 0,0-1 0 0 0,0 1 0 0 0,0 0 0 0 0,-1-1 0 0 0,1 1 0 0 0,1 0 0 0 0,-1 0 0 0 0,0-1 0 0 0,0 1 0 0 0,0 0 0 0 0,0-1 0 0 0,0 1-1 0 0,1 0 1 0 0,-1 0 0 0 0,0-1 0 0 0,1 1 0 0 0,-1-1 0 0 0,0 1 0 0 0,1 0 0 0 0,-1-1 0 0 0,1 1 0 0 0,-1-1 0 0 0,1 1 0 0 0,-1-1 0 0 0,1 1 0 0 0,-1-1-1 0 0,1 1 1 0 0,0-1 14 0 0,38 27-228 0 0,155 37 653 0 0,-192-62-392 0 0,-1 0-1 0 0,0 1 1 0 0,1-1 0 0 0,-1 1 0 0 0,0-1-1 0 0,0 1 1 0 0,0 0 0 0 0,0-1 0 0 0,-1 1-1 0 0,1 0 1 0 0,-1 0 0 0 0,0 0 0 0 0,1-1-1 0 0,-1 1 1 0 0,-1 0 0 0 0,1 0 0 0 0,0 0-1 0 0,-1-1 1 0 0,1 1 0 0 0,-1 0 0 0 0,0 0-1 0 0,0-1 1 0 0,0 1 0 0 0,0-1 0 0 0,0 1-1 0 0,-1-1 1 0 0,1 1 0 0 0,-1-1 0 0 0,1 0-1 0 0,-1 0 1 0 0,0 1 0 0 0,0-1 0 0 0,0-1-1 0 0,0 1 1 0 0,0 0 0 0 0,-1 0 0 0 0,1-1-1 0 0,-3 2-32 0 0,5-3 0 0 0,-135 121 405 0 0,103-97-376 0 0,2 2 0 0 0,0 1 0 0 0,2 1 1 0 0,-18 25-30 0 0,42-49-1 0 0,1 1 0 0 0,0-1 0 0 0,0 1 1 0 0,0 0-1 0 0,0 0 0 0 0,1 0 0 0 0,0 0 1 0 0,0 0-1 0 0,0 0 0 0 0,1 1 0 0 0,0-1 0 0 0,0 0 1 0 0,0 1-1 0 0,1-1 0 0 0,0 1 0 0 0,0-1 1 0 0,0 1-1 0 0,0-1 0 0 0,1 1 0 0 0,0-1 0 0 0,0 1 1 0 0,1-1-1 0 0,-1 0 0 0 0,1 1 0 0 0,1-1 1 0 0,-1 0-1 0 0,0-1 0 0 0,1 1 0 0 0,0 0 1 0 0,0-1-1 0 0,1 1 0 0 0,-1-1 0 0 0,1 0 0 0 0,0 0 1 0 0,0 0-1 0 0,0-1 0 0 0,1 0 0 0 0,3 3 1 0 0,3 0-37 0 0,0 0 0 0 0,1-1-1 0 0,-1 0 1 0 0,1-1 0 0 0,0 0-1 0 0,0-1 1 0 0,0-1 0 0 0,1 0-1 0 0,-1 0 1 0 0,1-1 0 0 0,-1-1-1 0 0,1 0 1 0 0,-1 0 0 0 0,12-3 37 0 0,-21 3-226 0 0,-1-1 1 0 0,1 1 0 0 0,0-1 0 0 0,-1 0 0 0 0,1 0 0 0 0,0 0 0 0 0,-1 0 0 0 0,0 0 0 0 0,1 0 0 0 0,-1-1 0 0 0,0 1 0 0 0,1-1 0 0 0,-1 0-1 0 0,0 1 1 0 0,0-1 0 0 0,0 0 0 0 0,-1 0 0 0 0,1-1 0 0 0,0 1 0 0 0,-1 0 0 0 0,1-2 225 0 0,18-54-14608 0 0,-18 43 11063 0 0</inkml:trace>
  <inkml:trace contextRef="#ctx0" brushRef="#br0" timeOffset="296.979">307 1 9810 0 0,'0'0'900'0'0,"0"0"-341"0"0,0 0-176 0 0,0 0 214 0 0,0 0 309 0 0,0 0 233 0 0,0 0 109 0 0,-4 36-24 0 0,-12 120-120 0 0,17 153 1890 0 0,0-224-2842 0 0,-5 1 1 0 0,-3-1-1 0 0,-4-1 0 0 0,-4 6-152 0 0,-11 32-102 0 0,-9 39-1679 0 0,-11 145 1781 0 0,43-278-1028 0 0,-2 43-1713 0 0,11-27-7109 0 0,-4-36 5355 0 0,2-4 3019 0 0</inkml:trace>
</inkml:ink>
</file>

<file path=ppt/ink/ink3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5.2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1 313 1800 0 0,'0'0'2430'0'0,"0"0"-1060"0"0,0 0-351 0 0,0 0 41 0 0,0 0 160 0 0,0 0 151 0 0,0 0-45 0 0,0 0-173 0 0,0 0-215 0 0,0 0-202 0 0,0 0-118 0 0,0 0-28 0 0,0 0 18 0 0,24-6 17 0 0,81-21-24 0 0,22 20 674 0 0,105 21-563 0 0,-217-18 1033 0 0,-37-14 676 0 0,11 11-2878 0 0,-18-15 691 0 0,0 3-98 0 0,2-2 1 0 0,1-1-1 0 0,1-1 0 0 0,0-1 1 0 0,2-1-1 0 0,-3-6-136 0 0,7-25-448 0 0,60 42-1790 0 0,27 13-2293 0 0,-24 8-3945 0 0,-24-3-44 0 0</inkml:trace>
</inkml:ink>
</file>

<file path=ppt/ink/ink3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6.6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0 130 7666 0 0,'0'0'1177'0'0,"0"0"-482"0"0,0 0-196 0 0,0 0 341 0 0,0 0 442 0 0,0 0 211 0 0,0 0-79 0 0,0 0-291 0 0,0 0-268 0 0,0 0-166 0 0,36 4-129 0 0,112 13-92 0 0,-2-5 706 0 0,100-5 1481 0 0,-246-7-2455 0 0,0 0 96 0 0,0 0 98 0 0,0 0 60 0 0,-23-11 776 0 0,-167-96-1395 0 0,157 67-2118 0 0,75 32-4530 0 0,-5 5-2413 0 0,-24 3 2549 0 0</inkml:trace>
</inkml:ink>
</file>

<file path=ppt/ink/ink3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8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180 1 6393 0 0,'0'0'3867'0'0,"0"0"-1898"0"0,0 0-755 0 0,0 0-14 0 0,0 0 146 0 0,0 0 35 0 0,0 0-184 0 0,0 0-331 0 0,0 0-300 0 0,0 0-229 0 0,0 0-151 0 0,0 0-40 0 0,0 0 6 0 0,2 4 47 0 0,-1 10-58 0 0,0 0 0 0 0,-1 0 0 0 0,-1 0-1 0 0,0 0 1 0 0,-1 0 0 0 0,0-1 0 0 0,-1 1 0 0 0,-1 0-1 0 0,0-1 1 0 0,-1 0 0 0 0,0 1-141 0 0,-2 5 37 0 0,-130 386 47 0 0,124-296-93 0 0,65-97 275 0 0,-46-12-230 0 0,208-26 659 0 0,-105 19-306 0 0,-61 7-6610 0 0,-25 0-868 0 0,-17-1 1932 0 0,-2-2-442 0 0</inkml:trace>
</inkml:ink>
</file>

<file path=ppt/ink/ink3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8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8826 0 0,'0'0'1627'0'0,"0"0"-237"0"0,0 0-130 0 0,0 0 71 0 0,0 0 62 0 0,0 0-102 0 0,0 0-268 0 0,0 0-236 0 0,0 0-167 0 0,0 0-100 0 0,0 0-56 0 0,0 0-46 0 0,35 0-43 0 0,108 0-45 0 0,187 11 916 0 0,-325-11-1504 0 0,-5 1 298 0 0,0-1 0 0 0,1 1 0 0 0,-1-1 0 0 0,1 0-1 0 0,-1 1 1 0 0,1-1 0 0 0,-1 0 0 0 0,1 1 0 0 0,-1-1 0 0 0,1 0 0 0 0,0 0-1 0 0,-1 0 1 0 0,1 1 0 0 0,-1-1 0 0 0,1 0 0 0 0,0 0 0 0 0,-1 0-1 0 0,1 0 1 0 0,-1 0 0 0 0,1 0 0 0 0,0 0 0 0 0,-1 0 0 0 0,1 0 0 0 0,-1-1-1 0 0,1 1 1 0 0,0 0 0 0 0,-1 0 0 0 0,1 0 0 0 0,-1-1 0 0 0,1 1-1 0 0,-1 0 1 0 0,1-1 0 0 0,-1 1 0 0 0,1 0 0 0 0,-1-1 0 0 0,1 1 0 0 0,-1-1-1 0 0,0 1 1 0 0,1-1 0 0 0,-1 1 0 0 0,1-1 0 0 0,-1 1 0 0 0,0-1 0 0 0,0 1-1 0 0,1-1 1 0 0,-1 1 0 0 0,0-1 0 0 0,0 1 0 0 0,0-1 0 0 0,1 0-1 0 0,-1 1 1 0 0,0-1 0 0 0,0 1 0 0 0,0-1 0 0 0,0 0 0 0 0,0 1 0 0 0,0-1-1 0 0,0 1 1 0 0,-1-1 0 0 0,1 0 0 0 0,0 1 0 0 0,0-1 0 0 0,0 1-1 0 0,-1-1 1 0 0,1 0-40 0 0,-80-103 215 0 0,14 25-887 0 0,31-1-2728 0 0,31 44-8545 0 0,4 31 2514 0 0</inkml:trace>
</inkml:ink>
</file>

<file path=ppt/ink/ink3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7.3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15 0 0 0,'0'0'1566'0'0,"0"0"106"0"0,0 0-112 0 0,0 0 94 0 0,0 0 258 0 0,0 0 178 0 0,0 0-60 0 0,0 0-258 0 0,0 0-333 0 0,0 0-304 0 0,0 0-225 0 0,0 0-153 0 0,0 0-117 0 0,5 19 1524 0 0,-38 38-1368 0 0,-213 283 3 0 0,168-241-1541 0 0,77-99 811 0 0,-7 11 416 0 0,2-7-4429 0 0,2-18-12585 0 0,4 10 14294 0 0</inkml:trace>
  <inkml:trace contextRef="#ctx0" brushRef="#br0" timeOffset="339.339">13 0 9842 0 0,'0'0'1330'0'0,"0"0"-541"0"0,0 0-326 0 0,0 0 226 0 0,0 0 418 0 0,0 0 279 0 0,0 0 24 0 0,0 0-193 0 0,0 0-273 0 0,2 32-211 0 0,6 101-145 0 0,-8-121-441 0 0,1 1 0 0 0,0-1 0 0 0,1 0 0 0 0,1 0 0 0 0,0 0 0 0 0,0 0 1 0 0,1 0-1 0 0,1 0 0 0 0,2 4-147 0 0,4 7 200 0 0,0 2-114 0 0,1-1 0 0 0,2 0-1 0 0,0-1 1 0 0,1-1 0 0 0,2 0 0 0 0,0-1 0 0 0,1-1-1 0 0,1 0 1 0 0,11 8-86 0 0,-21-21-319 0 0,25 17-2359 0 0,-21-22-2174 0 0,2-5-3788 0 0,-10 2 2335 0 0</inkml:trace>
</inkml:ink>
</file>

<file path=ppt/ink/ink3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5.5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11 103 9890 0 0,'0'0'1375'0'0,"0"0"-580"0"0,0 0-342 0 0,0 0 141 0 0,0 0 263 0 0,0 0 172 0 0,0 0-45 0 0,0 0-177 0 0,0 0-166 0 0,0 0-115 0 0,0 0-82 0 0,32-1-58 0 0,99-4-51 0 0,93 3 734 0 0,-136 3-5929 0 0,-88-1 2192 0 0,0 0-1191 0 0,0 0-755 0 0,0 0 430 0 0</inkml:trace>
  <inkml:trace contextRef="#ctx0" brushRef="#br0" timeOffset="250.018">0 368 2385 0 0,'0'0'2269'0'0,"0"0"-1147"0"0,0 0-258 0 0,0 0 431 0 0,0 0 391 0 0,0 0 95 0 0,0 0-247 0 0,0 0-415 0 0,0 0-390 0 0,34 2-270 0 0,106 5-193 0 0,-28-16-114 0 0,-3-10-793 0 0,-37 5-3067 0 0,-38 7-525 0 0,-8 3-2846 0 0</inkml:trace>
  <inkml:trace contextRef="#ctx0" brushRef="#br0" timeOffset="663.319">858 22 9234 0 0,'0'0'1838'0'0,"0"0"-1198"0"0,0 0-521 0 0,0 0 101 0 0,0 0 301 0 0,0 0 275 0 0,0 0 124 0 0,0 0-54 0 0,0 0-178 0 0,-6 32-193 0 0,-20 101-164 0 0,12 11 447 0 0,-2 14 324 0 0,-4-59-477 0 0,23-111 527 0 0,11-46 1434 0 0,35-89-2356 0 0,-31 106-223 0 0,3 0 0 0 0,1 1 1 0 0,2 2-1 0 0,1 0 0 0 0,2 2 0 0 0,2 1 1 0 0,8-7-8 0 0,50-17-118 0 0,-85 60 101 0 0,1 0 1 0 0,-1 0-1 0 0,1 1 0 0 0,-1-1 0 0 0,0 1 0 0 0,0 0 0 0 0,1-1 0 0 0,-1 1 0 0 0,0 0 1 0 0,-1 1-1 0 0,1-1 0 0 0,0 0 0 0 0,-1 0 0 0 0,1 1 0 0 0,-1-1 0 0 0,1 1 1 0 0,-1-1-1 0 0,0 1 0 0 0,0-1 0 0 0,0 1 0 0 0,-1 0 0 0 0,1 0 0 0 0,-1-1 0 0 0,1 1 1 0 0,-1 0-1 0 0,0 0 0 0 0,0 0 0 0 0,0-1 0 0 0,-1 1 0 0 0,1 0 0 0 0,-1 0 1 0 0,1 0-1 0 0,-1-1 0 0 0,0 2 17 0 0,1 2-23 0 0,0 96-2409 0 0,11-94-2622 0 0,3-9-8516 0 0,-10-2 12148 0 0</inkml:trace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04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463 258 0 0 0,'0'0'225'0'0,"0"0"10"0"0,0 0 24 0 0,5 7 4921 0 0,72 5 1602 0 0,-19-2-5087 0 0,26-5 705 0 0,1-3 0 0 0,78-9-2400 0 0,271-29 2105 0 0,-252 32-1736 0 0,-175 5-79 0 0,-2 0-3007 0 0,-5 0-2416 0 0,-6 0-3402 0 0,1-1 2980 0 0</inkml:trace>
  <inkml:trace contextRef="#ctx0" brushRef="#br0" timeOffset="1419.968">2 1624 0 0 0,'-1'0'25'0'0,"1"0"167"0"0,0 0 294 0 0,0 0 103 0 0,0 0 53 0 0,0 0-5 0 0,0 0-23 0 0,0 0-12 0 0,37-7 4153 0 0,127 6 1111 0 0,337 5-1730 0 0,-182-11-3126 0 0,224 11-558 0 0,-477-1-399 0 0,-27 1-16 0 0,-39-4-54 0 0,0 0-30 0 0,0 0-65 0 0,0 0-89 0 0,0 0-181 0 0,0 0-326 0 0,0 0-599 0 0,-5-7-11002 0 0,3 7 7296 0 0</inkml:trace>
  <inkml:trace contextRef="#ctx0" brushRef="#br0" timeOffset="2301.718">833 63 0 0 0,'0'0'320'0'0,"0"0"87"0"0,0 0 176 0 0,0 0 375 0 0,0 0 436 0 0,0 0 309 0 0,0 0-33 0 0,0 0-257 0 0,0 0-318 0 0,0 0-254 0 0,0 0-157 0 0,0 0-48 0 0,0 0 19 0 0,3 15 22 0 0,31 96 1724 0 0,-21-70-1821 0 0,-2 1-1 0 0,-2 0 1 0 0,-2 0 0 0 0,-1 1 0 0 0,-3 0 0 0 0,-1 0 0 0 0,-2 0 0 0 0,-3 11-580 0 0,2 9 376 0 0,-23 432 633 0 0,28 117-872 0 0,12-501-117 0 0,-4-38 9 0 0,-31-68-1154 0 0,11-9-3204 0 0,5-4-5364 0 0,3 5 3193 0 0</inkml:trace>
  <inkml:trace contextRef="#ctx0" brushRef="#br0" timeOffset="2705.653">1160 1142 0 0 0,'0'0'568'0'0,"0"0"234"0"0,0 0 259 0 0,0 0 258 0 0,0 0 132 0 0,0 0-144 0 0,0 0-245 0 0,0 0-185 0 0,0 0-65 0 0,0 0 43 0 0,0 0 73 0 0,0 0 9 0 0,-6 21-48 0 0,-47 128 1006 0 0,26-99-1592 0 0,-3-1 0 0 0,-1-2 0 0 0,-3 0 0 0 0,-4 1-303 0 0,-215 206-93 0 0,247-247-10 0 0,1-1 0 0 0,0 1 0 0 0,1 0 0 0 0,0 0 0 0 0,0 0 0 0 0,0 0 0 0 0,1 1 0 0 0,0-1-1 0 0,1 1 1 0 0,-1 0 0 0 0,2 0 0 0 0,-2 8 103 0 0,0 8-4519 0 0,3 0-4204 0 0,0-23 7320 0 0</inkml:trace>
  <inkml:trace contextRef="#ctx0" brushRef="#br0" timeOffset="3454.317">1205 0 0 0 0,'0'0'904'0'0,"0"0"159"0"0,0 0 31 0 0,0 0-43 0 0,0 0-121 0 0,0 0-93 0 0,0 0-59 0 0,0 0-9 0 0,0 0 1 0 0,0 0 20 0 0,-27 27 33 0 0,-81 87-11 0 0,3 7 1059 0 0,-112 154 224 0 0,181-234-2168 0 0,2-2-1065 0 0,16-11-3641 0 0,18-22-1758 0 0,0-5 4477 0 0</inkml:trace>
  <inkml:trace contextRef="#ctx0" brushRef="#br0" timeOffset="6395.896">1563 652 288 0 0,'0'0'1046'0'0,"0"0"-22"0"0,0 0 121 0 0,0 0 260 0 0,0 0 256 0 0,0 0 58 0 0,0 0-153 0 0,0 0-327 0 0,0 0-347 0 0,0 0-258 0 0,0 0-177 0 0,-2-2-61 0 0,-7-1 507 0 0,14 19 730 0 0,1 7-1028 0 0,29 280 1593 0 0,-33-191-1581 0 0,-2-112-522 0 0,0 0 45 0 0,0 0 68 0 0,0 0 89 0 0,0 0 38 0 0,0 0 4 0 0,0-26 705 0 0,-2 10-984 0 0,1-1 1 0 0,0 0-1 0 0,1 1 1 0 0,1-1-1 0 0,0 0 1 0 0,2 1-1 0 0,0 0 1 0 0,0-1-1 0 0,5-10-60 0 0,1 0 26 0 0,2 0 0 0 0,0 0 0 0 0,2 1 1 0 0,0 1-1 0 0,2 0 0 0 0,1 1 0 0 0,5-5-26 0 0,-11 16 7 0 0,1 0 1 0 0,1 0-1 0 0,0 1 1 0 0,0 1-1 0 0,1 0 1 0 0,1 1-1 0 0,0 0 1 0 0,3 0-8 0 0,-17 9 5 0 0,1 1 1 0 0,0 0-1 0 0,0 0 1 0 0,0 0-1 0 0,0 0 0 0 0,-1 0 1 0 0,1 0-1 0 0,0 0 1 0 0,0 0-1 0 0,0 0 1 0 0,0 0-1 0 0,0 0 0 0 0,-1 0 1 0 0,1 0-1 0 0,0 1 1 0 0,0-1-1 0 0,0 0 1 0 0,-1 1-1 0 0,1-1 0 0 0,0 1 1 0 0,0-1-1 0 0,-1 0 1 0 0,1 1-1 0 0,0 0 1 0 0,-1-1-1 0 0,1 1 0 0 0,-1-1 1 0 0,1 1-1 0 0,-1 0 1 0 0,1-1-1 0 0,-1 1 1 0 0,1 0-1 0 0,-1 0 0 0 0,0-1 1 0 0,1 1-1 0 0,-1 0 1 0 0,0 0-1 0 0,0 0 1 0 0,1 0-1 0 0,-1-1 0 0 0,0 1 1 0 0,0 0-1 0 0,0 0 1 0 0,0 0-1 0 0,0 0 1 0 0,0-1-1 0 0,0 1 0 0 0,-1 0 1 0 0,1 0-1 0 0,0 0 1 0 0,0 0-1 0 0,-1-1 1 0 0,1 1-1 0 0,0 0 0 0 0,-1 0 1 0 0,1-1-1 0 0,-1 1 1 0 0,1 0-6 0 0,1 16 100 0 0,26 108 298 0 0,-9-95-898 0 0,-17-30 115 0 0,-1 0-257 0 0,0 0-334 0 0,0 0-504 0 0,0-7-10849 0 0,0 3 5155 0 0</inkml:trace>
</inkml:ink>
</file>

<file path=ppt/ink/ink3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4.3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155 1 7410 0 0,'0'0'874'0'0,"0"0"-141"0"0,0 0-107 0 0,0 0 128 0 0,0 0 270 0 0,0 0 215 0 0,0 0-36 0 0,0 0-271 0 0,0 0-329 0 0,0 0-298 0 0,0 5-158 0 0,-9 151 1197 0 0,0 33-1025 0 0,-9-1 0 0 0,-11 17-319 0 0,24-181-374 0 0,-16 76-600 0 0,2-36-3271 0 0,18-63 4517 0 0,-1 5-3043 0 0,5-2-6865 0 0,1-7 9532 0 0</inkml:trace>
  <inkml:trace contextRef="#ctx0" brushRef="#br0" timeOffset="324.272">608 8 1048 0 0,'0'0'2199'0'0,"0"0"-404"0"0,0 0-457 0 0,0 0-322 0 0,0 0-22 0 0,0 0 133 0 0,0 0 118 0 0,0 0 52 0 0,0 0-159 0 0,0 0-259 0 0,-3 33-257 0 0,-11 105-163 0 0,0 53 2287 0 0,10 119-2746 0 0,4-205 436 0 0,1-104-394 0 0,-1 1 0 0 0,0-1 0 0 0,0 0 1 0 0,1 1-1 0 0,-1-1 0 0 0,0 0 0 0 0,0 1 1 0 0,0-1-1 0 0,0 0 0 0 0,0 1 0 0 0,-1-1 1 0 0,1 0-1 0 0,0 0 0 0 0,-1 1 0 0 0,1-1 1 0 0,-1 0-1 0 0,1 0 0 0 0,-1 1 0 0 0,1-1 1 0 0,-1 0-1 0 0,0 0 0 0 0,0 0 1 0 0,1 0-1 0 0,-1 0 0 0 0,0 0 0 0 0,0 0 1 0 0,0 0-1 0 0,0 0 0 0 0,0 0 0 0 0,0-1 1 0 0,-1 1-1 0 0,1 0 0 0 0,0-1 0 0 0,0 1 1 0 0,0-1-1 0 0,-1 1 0 0 0,1-1 0 0 0,0 0 1 0 0,-1 0-1 0 0,1 1 0 0 0,0-1 0 0 0,-1 0 1 0 0,1 0-1 0 0,0 0 0 0 0,-1 0 0 0 0,1 0 1 0 0,0-1-1 0 0,-1 1 0 0 0,1 0 1 0 0,0-1-1 0 0,0 1 0 0 0,-1-1 0 0 0,1 1 1 0 0,0-1-1 0 0,0 1 0 0 0,0-1 0 0 0,0 0 1 0 0,-1 0-1 0 0,1 1 0 0 0,0-1 0 0 0,1 0 1 0 0,-1 0-1 0 0,0 0 0 0 0,0 0 0 0 0,0 0 1 0 0,0 0-1 0 0,0-1-42 0 0,-111-129-433 0 0,80 91 721 0 0,-1 1 1 0 0,-2 1-1 0 0,-36-29-288 0 0,-32 5-4910 0 0,-20 39-7206 0 0,116 23 7540 0 0</inkml:trace>
</inkml:ink>
</file>

<file path=ppt/ink/ink3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4.0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540 350 0 0 0,'0'0'1008'0'0,"0"0"529"0"0,0 0 307 0 0,0 0 7 0 0,0 0-141 0 0,0 0-213 0 0,0 0-243 0 0,0 0-222 0 0,15-10-174 0 0,42-30-113 0 0,-49 30 4008 0 0,-15 6-3571 0 0,-22 6-1938 0 0,27-2 1097 0 0,-199 50-654 0 0,-33 28 413 0 0,233-78-106 0 0,0 0 1 0 0,1 0 0 0 0,-1 0-1 0 0,0 0 1 0 0,0 0 0 0 0,0 0-1 0 0,0 0 1 0 0,0 0 0 0 0,0 0 0 0 0,0 0-1 0 0,0 1 1 0 0,0-1 0 0 0,0 0-1 0 0,0 1 1 0 0,0-1 0 0 0,1 0-1 0 0,-1 1 1 0 0,0-1 0 0 0,0 1-1 0 0,1 0 1 0 0,-1-1 0 0 0,0 1-1 0 0,0 0 1 0 0,1-1 0 0 0,-1 1-1 0 0,1 0 1 0 0,-1 0 0 0 0,1-1 0 0 0,-1 1-1 0 0,1 0 1 0 0,-1 0 0 0 0,1 0-1 0 0,0 0 1 0 0,-1 0 0 0 0,1 0-1 0 0,0-1 1 0 0,0 1 0 0 0,0 0-1 0 0,0 0 1 0 0,0 0 0 0 0,0 0-1 0 0,0 0 1 0 0,0 0 0 0 0,0 0 0 0 0,0 0-1 0 0,0 0 1 0 0,0 0 0 0 0,1 0-1 0 0,-1 0 1 0 0,1 0 0 0 0,-1-1-1 0 0,0 1 1 0 0,1 0 0 0 0,-1 0-1 0 0,1 0 1 0 0,0-1 0 0 0,-1 1-1 0 0,1 0 1 0 0,-1-1 0 0 0,1 1-1 0 0,0 0 1 0 0,0-1 0 0 0,-1 1 0 0 0,1-1-1 0 0,0 1 1 0 0,0-1 0 0 0,0 1 5 0 0,20 8 82 0 0,-1 0 1 0 0,1-1 0 0 0,0-1-1 0 0,0-1 1 0 0,1-1 0 0 0,0-1 0 0 0,16 0-83 0 0,-5 2 66 0 0,-32-7-53 0 0,0 1 0 0 0,1-1-1 0 0,-1 1 1 0 0,0 0 0 0 0,0 0 0 0 0,0 0-1 0 0,0-1 1 0 0,1 1 0 0 0,-1 0-1 0 0,0 1 1 0 0,0-1 0 0 0,0 0 0 0 0,0 0-1 0 0,0 0 1 0 0,1 1 0 0 0,-1-1 0 0 0,0 0-1 0 0,0 1 1 0 0,0-1 0 0 0,0 1 0 0 0,0 0-1 0 0,0-1 1 0 0,0 1 0 0 0,0 0 0 0 0,0-1-1 0 0,0 1 1 0 0,-1 0 0 0 0,1 0 0 0 0,0 0-1 0 0,0 0 1 0 0,-1 0 0 0 0,1 0 0 0 0,-1 0-1 0 0,1 0 1 0 0,-1 0 0 0 0,1 0 0 0 0,-1 0-1 0 0,1 0 1 0 0,-1 0 0 0 0,0 1 0 0 0,0-1-1 0 0,0 0 1 0 0,0 0 0 0 0,0 0 0 0 0,0 0-1 0 0,0 1 1 0 0,0-1 0 0 0,0 0 0 0 0,0 0-1 0 0,0 0 1 0 0,-1 0 0 0 0,1 0 0 0 0,-1 0-1 0 0,1 1 1 0 0,-1-1 0 0 0,1 0 0 0 0,-1 0-1 0 0,1 0 1 0 0,-1 0 0 0 0,0-1 0 0 0,0 1-1 0 0,1 0 1 0 0,-1 0 0 0 0,0 0 0 0 0,0 0-1 0 0,0-1 1 0 0,0 1 0 0 0,0 0-1 0 0,0-1 1 0 0,0 1-13 0 0,-140 89 607 0 0,119-79-605 0 0,1 0 1 0 0,0 1-1 0 0,1 1 0 0 0,0 1 0 0 0,1 1 0 0 0,1 0 0 0 0,1 2 0 0 0,0 0 0 0 0,1 1 0 0 0,-9 12-2 0 0,23-27-2 0 0,0 1 1 0 0,0-1-1 0 0,0 1 0 0 0,0 0 0 0 0,1-1 0 0 0,-1 1 0 0 0,1 0 0 0 0,0 0 0 0 0,0 0 1 0 0,0 0-1 0 0,1 0 0 0 0,0 0 0 0 0,-1 0 0 0 0,1 0 0 0 0,1 1 0 0 0,-1-1 0 0 0,1 0 1 0 0,-1 0-1 0 0,1 0 0 0 0,0 0 0 0 0,1 0 0 0 0,-1-1 0 0 0,1 1 0 0 0,-1 0 0 0 0,1-1 1 0 0,0 1-1 0 0,0-1 0 0 0,1 1 0 0 0,-1-1 0 0 0,1 0 0 0 0,0 0 0 0 0,0 0 0 0 0,0 0 1 0 0,0-1-1 0 0,0 1 0 0 0,1-1 0 0 0,0 1 2 0 0,12 5 30 0 0,0-1 0 0 0,0-1-1 0 0,0 0 1 0 0,0-1 0 0 0,1-1 0 0 0,0-1-1 0 0,0 0 1 0 0,0-1 0 0 0,0-1 0 0 0,1 0-1 0 0,-1-2 1 0 0,0 0 0 0 0,14-2-30 0 0,-18 2-36 0 0,-1 0-1 0 0,0-1 1 0 0,0 0 0 0 0,0-1 0 0 0,0 0 0 0 0,0-1-1 0 0,0-1 1 0 0,-1 0 0 0 0,0 0 0 0 0,9-6 36 0 0,-14 7-486 0 0,1-1 1 0 0,-2 1 0 0 0,1-1-1 0 0,0-1 1 0 0,-1 1-1 0 0,0-1 1 0 0,0 0 0 0 0,-1 0-1 0 0,0 0 1 0 0,0 0 0 0 0,3-8 485 0 0,27-61-12327 0 0,-27 55 9585 0 0</inkml:trace>
  <inkml:trace contextRef="#ctx0" brushRef="#br0" timeOffset="328.585">340 0 4257 0 0,'0'0'741'0'0,"0"0"-294"0"0,0 0-175 0 0,0 0 48 0 0,0 0 322 0 0,0 0 411 0 0,0 0 269 0 0,0 0 106 0 0,0 0-75 0 0,0 0-167 0 0,0 0-132 0 0,-8 36-94 0 0,-24 116-66 0 0,24-29 577 0 0,10-60-872 0 0,0 17-136 0 0,-2 1-1 0 0,-5-1 1 0 0,-8 40-463 0 0,-91 375 339 0 0,66-304-470 0 0,38-189-35 0 0,7 45-435 0 0,13-41-5450 0 0,-18-9-1886 0 0,-2-1 3097 0 0</inkml:trace>
</inkml:ink>
</file>

<file path=ppt/ink/ink3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6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1 7842 0 0,'0'0'832'0'0,"0"0"-271"0"0,0 0-111 0 0,0 0 70 0 0,0 0 220 0 0,0 0 188 0 0,0 0-17 0 0,0 0-117 0 0,0 0-185 0 0,0 0-180 0 0,0 0-115 0 0,-11 26-58 0 0,-33 85-21 0 0,9 21 379 0 0,-78 262 96 0 0,109-384-597 0 0,0 0 0 0 0,1 1 1 0 0,1 0-1 0 0,-1-1 0 0 0,2 1 0 0 0,-1 0 0 0 0,2 0 1 0 0,-1 1-1 0 0,2 4-113 0 0,43 2 957 0 0,-13-17-760 0 0,-1-3 0 0 0,1 0 0 0 0,-1-2 0 0 0,0-1 0 0 0,-1-1 0 0 0,1-2 0 0 0,-1-1 0 0 0,-1-1 0 0 0,5-4-197 0 0,63-18 284 0 0,53-15-116 0 0,-146 46-5817 0 0,-12 1-195 0 0,4 0-1337 0 0,2-4 4909 0 0</inkml:trace>
</inkml:ink>
</file>

<file path=ppt/ink/ink3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7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0 342 920 0 0,'0'0'1027'0'0,"0"0"-97"0"0,0 0 90 0 0,0 0 243 0 0,0 0 328 0 0,0 0 188 0 0,0 0-120 0 0,0 0-347 0 0,0 0-430 0 0,0 0-342 0 0,0 0-153 0 0,0 0 2 0 0,2-6 84 0 0,-2 6-469 0 0,0-2 56 0 0,0 0 0 0 0,0 0 0 0 0,1 1 0 0 0,-1-1 0 0 0,1 0 0 0 0,-1 0-1 0 0,1 1 1 0 0,0-1 0 0 0,-1 1 0 0 0,1-1 0 0 0,0 1 0 0 0,0-1 0 0 0,0 1 0 0 0,0-1 0 0 0,1 1-1 0 0,-1 0 1 0 0,0 0 0 0 0,0-1 0 0 0,1 1 0 0 0,-1 0 0 0 0,1 0 0 0 0,-1 0 0 0 0,1 1-1 0 0,-1-1 1 0 0,1 0 0 0 0,0 1 0 0 0,-1-1 0 0 0,1 0 0 0 0,0 1 0 0 0,0 0-60 0 0,43-10 748 0 0,1 3 1 0 0,-1 1-1 0 0,1 3 0 0 0,0 1 1 0 0,28 4-749 0 0,-14-2 608 0 0,-60 0-391 0 0,-5-3 2708 0 0,-20-24-2442 0 0,-107-105-26 0 0,48 45-601 0 0,85 87 98 0 0,-1 0 0 0 0,1 0 0 0 0,-1-1 0 0 0,1 1 0 0 0,-1 0 0 0 0,1 0 0 0 0,-1 0 1 0 0,1 0-1 0 0,-1 0 0 0 0,0-1 0 0 0,1 1 0 0 0,-1 0 0 0 0,1 0 0 0 0,-1-1 0 0 0,0 1 0 0 0,1 0 0 0 0,-1-1 0 0 0,0 1 0 0 0,1 0 0 0 0,-1-1 0 0 0,0 1 0 0 0,1-1 0 0 0,-1 1 0 0 0,0-1 0 0 0,0 1 0 0 0,0 0 0 0 0,1-1 0 0 0,-1 1 0 0 0,0-1 0 0 0,0 1 1 0 0,0-1-1 0 0,0 1 0 0 0,0-1 0 0 0,0 1 0 0 0,0-1 0 0 0,0 1 0 0 0,0-1 0 0 0,0 1 0 0 0,0-1 0 0 0,0 1 0 0 0,0-1 0 0 0,0 1 0 0 0,-1 0 0 0 0,1-1 0 0 0,0 1 0 0 0,0-1 0 0 0,0 1 0 0 0,-1-1 0 0 0,1 1 0 0 0,0 0 0 0 0,-1-1 0 0 0,1 1 0 0 0,0 0 0 0 0,-1-1 1 0 0,1 1-1 0 0,0 0 0 0 0,-1-1 0 0 0,1 1 0 0 0,-1 0 0 0 0,1 0 0 0 0,0-1 0 0 0,-1 1 0 0 0,1 0 0 0 0,-1 0 0 0 0,1 0 0 0 0,-1 0 0 0 0,1 0 0 0 0,-1 0 0 0 0,0 0 46 0 0,38 6-2982 0 0,12 10-2066 0 0,-17-6-1433 0 0,-14-3-98 0 0</inkml:trace>
</inkml:ink>
</file>

<file path=ppt/ink/ink3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9.0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1 339 9754 0 0,'0'0'1311'0'0,"0"0"-264"0"0,0 0 80 0 0,0 0 188 0 0,0 0 73 0 0,0 0-110 0 0,0 0-210 0 0,0 0-179 0 0,0 0-159 0 0,35-2-150 0 0,112-8-121 0 0,111 7 1404 0 0,-192 0-1163 0 0,-73-8 990 0 0,-18-7-1599 0 0,-1 2 1 0 0,0 0-1 0 0,-2 2 1 0 0,0 1 0 0 0,-7-1-92 0 0,-114-62-133 0 0,143 73 10 0 0,2-1-1 0 0,-1 0 0 0 0,0-1 1 0 0,1 1-1 0 0,0-1 1 0 0,0 0-1 0 0,0 0 0 0 0,0 0 1 0 0,1 0-1 0 0,0-1 1 0 0,0 1-1 0 0,0-1 1 0 0,-1-5 123 0 0,1-18-3923 0 0,13 1-4397 0 0,1 15-3307 0 0</inkml:trace>
</inkml:ink>
</file>

<file path=ppt/ink/ink3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7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0 166 9162 0 0,'0'0'927'0'0,"0"0"-340"0"0,0 0-69 0 0,0 0 339 0 0,0 0 367 0 0,0 0 201 0 0,0 0-102 0 0,0 0-264 0 0,0 0-224 0 0,0 0-213 0 0,34-8-158 0 0,106-27-118 0 0,-47 24 95 0 0,-68 9-480 0 0,1 2 0 0 0,-1 0 0 0 0,0 2 0 0 0,0 1 0 0 0,0 1 0 0 0,0 1 0 0 0,0 1-1 0 0,10 4 40 0 0,-26-7-771 0 0,4 2-2284 0 0,-9 2-6704 0 0,-4-7 3867 0 0</inkml:trace>
  <inkml:trace contextRef="#ctx0" brushRef="#br0" timeOffset="252.976">15 387 4393 0 0,'0'0'893'0'0,"0"0"-142"0"0,0 0 295 0 0,0 0 541 0 0,0 0 332 0 0,0 0-73 0 0,0 0-410 0 0,0 0-432 0 0,0 0-306 0 0,35-5-224 0 0,108-19-135 0 0,-18 2-377 0 0,52-5-138 0 0,-120 22-3777 0 0,6 3-3649 0 0,-48 2 2985 0 0</inkml:trace>
  <inkml:trace contextRef="#ctx0" brushRef="#br0" timeOffset="794.919">658 560 7858 0 0,'0'0'1691'0'0,"0"0"-211"0"0,0 0-18 0 0,0 0 106 0 0,0 0 27 0 0,0 0-171 0 0,0 0-319 0 0,0 0-281 0 0,0 0-216 0 0,0 0-131 0 0,0 0-55 0 0,0 0-22 0 0,9-16-15 0 0,29-51-17 0 0,-27 49-194 0 0,2 0 0 0 0,1 1-1 0 0,0 0 1 0 0,1 1-1 0 0,0 1 1 0 0,2 0 0 0 0,15-10-174 0 0,-6 3 87 0 0,-7 6-68 0 0,0 0-1 0 0,1 2 1 0 0,1 0-1 0 0,0 1 1 0 0,1 1 0 0 0,0 2-1 0 0,0 0 1 0 0,1 1-1 0 0,1 1 1 0 0,0 1-1 0 0,5 0-18 0 0,-28 7-6 0 0,0-1-1 0 0,0 1 0 0 0,1 0 0 0 0,-1 0 0 0 0,0 0 1 0 0,0-1-1 0 0,0 1 0 0 0,1 1 0 0 0,-1-1 0 0 0,0 0 1 0 0,0 0-1 0 0,0 0 0 0 0,1 1 0 0 0,-1-1 1 0 0,0 0-1 0 0,0 1 0 0 0,0-1 0 0 0,0 1 0 0 0,0-1 1 0 0,0 1-1 0 0,0 0 0 0 0,0-1 0 0 0,0 1 0 0 0,0 0 1 0 0,0 0-1 0 0,-1 0 0 0 0,1 0 0 0 0,0 0 1 0 0,0 0-1 0 0,-1 0 0 0 0,1 0 0 0 0,-1 0 0 0 0,1 0 1 0 0,-1 0-1 0 0,1 0 0 0 0,-1 0 0 0 0,1 0 0 0 0,-1 1 1 0 0,0-1-1 0 0,0 0 0 0 0,0 0 0 0 0,0 0 1 0 0,0 1-1 0 0,0-1 0 0 0,0 0 0 0 0,0 0 0 0 0,0 0 1 0 0,-1 2 6 0 0,-17 58 81 0 0,-18 31 50 0 0,81-85-6 0 0,78-46 164 0 0,-104 31-251 0 0,211-91 29 0 0,-151 91-165 0 0,-77 9 91 0 0,0 1-1 0 0,0-1 1 0 0,-1 1-1 0 0,1 0 1 0 0,0 0-1 0 0,-1 0 1 0 0,1 0-1 0 0,-1 0 1 0 0,0 0-1 0 0,0 0 1 0 0,1 0-1 0 0,-1 1 1 0 0,-1-1-1 0 0,1 0 1 0 0,0 1-1 0 0,0-1 1 0 0,-1 0-1 0 0,0 1 1 0 0,1-1-1 0 0,-1 1 1 0 0,0-1-1 0 0,0 1 1 0 0,0-1-1 0 0,-1 1 8 0 0,2 5 14 0 0,4 36-158 0 0,-5-32 147 0 0,1 0 0 0 0,1-1 0 0 0,0 1 0 0 0,0 0 0 0 0,1 0-1 0 0,1-1 1 0 0,-1 1 0 0 0,2-1 0 0 0,2 4-3 0 0,-5-11-176 0 0,1-1 0 0 0,0 0-1 0 0,-1 0 1 0 0,1 0 0 0 0,0 0 0 0 0,0 0-1 0 0,0-1 1 0 0,1 1 0 0 0,-1-1 0 0 0,1 0-1 0 0,-1 0 1 0 0,1 0 0 0 0,0 0 0 0 0,0-1 0 0 0,0 0-1 0 0,0 1 1 0 0,0-1 0 0 0,0-1 0 0 0,1 1 176 0 0,33-1-7334 0 0,-14-8-1725 0 0,-17 5 5602 0 0</inkml:trace>
  <inkml:trace contextRef="#ctx0" brushRef="#br0" timeOffset="1101.446">2031 1 12347 0 0,'0'0'1093'0'0,"0"0"-505"0"0,0 0-285 0 0,0 0 64 0 0,0 0 238 0 0,0 0 205 0 0,0 0 74 0 0,0 0-79 0 0,0 0-167 0 0,0 0-127 0 0,0 0-87 0 0,0 0-68 0 0,9 34-28 0 0,29 108-47 0 0,-6-54 154 0 0,92 137 101 0 0,-89-192 636 0 0,-25-70 321 0 0,23-50-917 0 0,-10 22-483 0 0,3 1 1 0 0,3 1 0 0 0,19-29-94 0 0,2 28 273 0 0,-23 44-2700 0 0,-6 11-3586 0 0,3 6-5239 0 0,-19 3 5838 0 0</inkml:trace>
</inkml:ink>
</file>

<file path=ppt/ink/ink3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37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678 384 3649 0 0,'0'0'1583'0'0,"0"0"-1051"0"0,0 0-285 0 0,0 0 279 0 0,0 0 404 0 0,0 0 338 0 0,0 0 205 0 0,0 0 3 0 0,0 0-124 0 0,35 2-181 0 0,112 2-209 0 0,-142-4-901 0 0,-1 1 0 0 0,0-1 0 0 0,1 0 0 0 0,-1-1 0 0 0,1 1 0 0 0,-1-1 0 0 0,0 0 0 0 0,0 0 0 0 0,0 0 0 0 0,1 0 1 0 0,-1-1-1 0 0,0 0 0 0 0,0 0 0 0 0,-1 0 0 0 0,1 0 0 0 0,0 0 0 0 0,-1-1 0 0 0,1 0-61 0 0,9-7 229 0 0,6-3-79 0 0,1-1-1 0 0,-2-1 1 0 0,0 0 0 0 0,-1-1-1 0 0,-1-1 1 0 0,0-1 0 0 0,-1-1-1 0 0,-1 0 1 0 0,-1 0 0 0 0,-1-2-1 0 0,0 1 1 0 0,-2-2 0 0 0,6-14-150 0 0,14-56 801 0 0,-27 175-402 0 0,-24 906 633 0 0,17-908-938 0 0,-4-1-1 0 0,-3 0 1 0 0,-3-1-1 0 0,-4 0 1 0 0,-3-1-1 0 0,-4-1 1 0 0,-21 44-94 0 0,46-121-12 0 0,-1 0-1 0 0,1-1 1 0 0,0 1 0 0 0,0 0-1 0 0,-1 0 1 0 0,1 0 0 0 0,0 0-1 0 0,0 0 1 0 0,-1 0-1 0 0,1 0 1 0 0,0 0 0 0 0,-1 0-1 0 0,1 0 1 0 0,0 0 0 0 0,0 0-1 0 0,-1 0 1 0 0,1 0 0 0 0,0 0-1 0 0,-1 0 1 0 0,1 0 0 0 0,0 0-1 0 0,0 0 1 0 0,-1 0 12 0 0,2-13-346 0 0,1-13-1139 0 0,1 0 0 0 0,2 0 0 0 0,1 0 1 0 0,0 0-1 0 0,2 1 0 0 0,8-16 1485 0 0,1-10-5854 0 0,-7 19-83 0 0</inkml:trace>
  <inkml:trace contextRef="#ctx0" brushRef="#br0" timeOffset="283.484">1591 461 15547 0 0,'0'0'495'0'0,"0"0"-171"0"0,-27 34-42 0 0,-87 113 106 0 0,56-77 433 0 0,-2-2 1 0 0,-3-4 0 0 0,-4-1-822 0 0,46-43 137 0 0,-126 103 1001 0 0,178-135-1438 0 0,-2-3 351 0 0,1 1 1 0 0,0 2-1 0 0,0 0 0 0 0,2 2 0 0 0,-1 1 0 0 0,1 2 0 0 0,0 1 0 0 0,1 2 0 0 0,-1 1 0 0 0,28 1-51 0 0,-52 2 52 0 0,0 0 0 0 0,1 1 0 0 0,-1 0 0 0 0,0 1 0 0 0,0 0 0 0 0,0 0 0 0 0,0 1 0 0 0,0-1 0 0 0,-1 2 0 0 0,1-1 0 0 0,-1 1 0 0 0,0 0 0 0 0,0 1 0 0 0,0 0 0 0 0,0 0 0 0 0,-1 0 0 0 0,0 1 0 0 0,0 0 0 0 0,-1 0 0 0 0,1 0 0 0 0,-1 1 0 0 0,-1 0 0 0 0,1 0 0 0 0,-1 0 0 0 0,0 0 0 0 0,-1 1 0 0 0,0 0 0 0 0,0-1 0 0 0,0 1 0 0 0,-1 0 0 0 0,1 7-52 0 0,18 177 551 0 0,-20-189-625 0 0,-1 0-1 0 0,1 1 1 0 0,0-1 0 0 0,0 0-1 0 0,1 0 1 0 0,-1 0-1 0 0,1 0 1 0 0,-1 0-1 0 0,1-1 1 0 0,0 1 0 0 0,0 0-1 0 0,0-1 1 0 0,0 1-1 0 0,1-1 1 0 0,-1 0-1 0 0,1 0 1 0 0,-1 0-1 0 0,1 0 1 0 0,0 0 0 0 0,0 0-1 0 0,0-1 1 0 0,0 1-1 0 0,0-1 1 0 0,0 0 74 0 0,24 3-4245 0 0,2-9-4503 0 0,-20 1 377 0 0</inkml:trace>
  <inkml:trace contextRef="#ctx0" brushRef="#br0" timeOffset="753.913">2059 1256 18548 0 0,'0'0'363'0'0,"0"0"-243"0"0,0 0-140 0 0,0 0 122 0 0,0 0 152 0 0,0 0 46 0 0,0 0 20 0 0,0 33-43 0 0,0 105-69 0 0,10-6-588 0 0,-4-100-1926 0 0,-6-29 1308 0 0,0-3-2622 0 0,0 1-4526 0 0,0-1 3124 0 0</inkml:trace>
  <inkml:trace contextRef="#ctx0" brushRef="#br0" timeOffset="997.101">1937 756 14083 0 0,'0'0'1392'0'0,"0"0"-407"0"0,0 0-481 0 0,0 0-176 0 0,0 0 8 0 0,0 0-96 0 0,0 0-272 0 0,0 0-136 0 0,0 0-96 0 0,0 0-48 0 0,0 0-72 0 0,0 0-441 0 0,0 0-1615 0 0,18 117-2753 0 0,-16-94-3057 0 0</inkml:trace>
  <inkml:trace contextRef="#ctx0" brushRef="#br0" timeOffset="1256.686">2202 1547 14147 0 0,'0'0'3281'0'0,"0"0"-2049"0"0,0 0-736 0 0,0 0 16 0 0,0 0 87 0 0,0 0 32 0 0,0 0-56 0 0,0 0-105 0 0,0 0-79 0 0,8-34-52 0 0,27-107-64 0 0,12 7 231 0 0,-42 122-486 0 0,-2 5-25 0 0,-1-1-1 0 0,1 1 1 0 0,0 0 0 0 0,1 0-1 0 0,-1 0 1 0 0,2 1 0 0 0,-1-1 0 0 0,1 1-1 0 0,-1 0 1 0 0,2 0 0 0 0,-1 1-1 0 0,1-1 1 0 0,-1 1 0 0 0,2 0-1 0 0,2-2 6 0 0,-7 8-36 0 0,1 0-1 0 0,-1 0 1 0 0,0 0-1 0 0,0 1 0 0 0,0-1 1 0 0,0 0-1 0 0,0 1 1 0 0,0 0-1 0 0,-1-1 0 0 0,1 1 1 0 0,0 0-1 0 0,-1 0 1 0 0,0 0-1 0 0,1 0 0 0 0,-1 0 1 0 0,0 0-1 0 0,0 0 1 0 0,0 0-1 0 0,0 0 0 0 0,0 1 1 0 0,0-1-1 0 0,-1 0 1 0 0,1 1-1 0 0,-1-1 0 0 0,0 0 1 0 0,0 1-1 0 0,0 1 37 0 0,1-2-12 0 0,9 50-147 0 0,34 97 133 0 0,-42-146 114 0 0,0-1 1 0 0,0 1-1 0 0,0-1 1 0 0,0 1-1 0 0,1-1 0 0 0,-1 0 1 0 0,1 0-1 0 0,-1 0 1 0 0,1 0-1 0 0,0-1 1 0 0,-1 1-1 0 0,1 0 1 0 0,0-1-1 0 0,0 0 1 0 0,0 0-1 0 0,0 0 0 0 0,1 0 1 0 0,-1 0-1 0 0,0-1 1 0 0,0 0-1 0 0,0 1 1 0 0,1-1-1 0 0,-1 0 1 0 0,0 0-1 0 0,0-1 1 0 0,1 1-1 0 0,-1-1 0 0 0,0 0 1 0 0,0 0-1 0 0,0 0 1 0 0,0 0-1 0 0,0 0 1 0 0,0 0-1 0 0,0-1 1 0 0,0 0-1 0 0,-1 1 0 0 0,1-1 1 0 0,-1 0-1 0 0,1 0 1 0 0,-1-1-1 0 0,1 1 1 0 0,-1 0-1 0 0,0-1 1 0 0,0 1-1 0 0,-1-1 1 0 0,2-2-89 0 0,7-7 89 0 0,0-1 1 0 0,-2 0 0 0 0,0-1 0 0 0,0 0-1 0 0,-1 0 1 0 0,-1-1 0 0 0,0 0-1 0 0,-1 0 1 0 0,-1 0 0 0 0,1-6-90 0 0,12-54-7647 0 0,-13 58 4129 0 0,-2 6-8411 0 0</inkml:trace>
  <inkml:trace contextRef="#ctx0" brushRef="#br0" timeOffset="2101.983">2804 1422 168 0 0,'0'0'1767'0'0,"0"0"-823"0"0,0 0-52 0 0,0 0 497 0 0,0 0 491 0 0,0 0 253 0 0,0 0-88 0 0,0 0-251 0 0,0 0-242 0 0,0 0-237 0 0,0 0-260 0 0,0 0-255 0 0,34-19-183 0 0,105-61-125 0 0,-135 78-453 0 0,0 0 1 0 0,0 0-1 0 0,0 0 1 0 0,0-1 0 0 0,0 1-1 0 0,-1-1 1 0 0,1 0-1 0 0,-1 0 1 0 0,0 0-1 0 0,0 0 1 0 0,0 0 0 0 0,0-1-1 0 0,-1 1 1 0 0,1-1-1 0 0,-1 0 1 0 0,0 0-1 0 0,0-1-39 0 0,3-6 161 0 0,27-92 1057 0 0,-32 101-1230 0 0,0-1 0 0 0,1 1 0 0 0,-2-1-1 0 0,1 0 1 0 0,0 1 0 0 0,-1-1 0 0 0,1 1 0 0 0,-1-1 0 0 0,1 1 0 0 0,-1-1 0 0 0,0 1 0 0 0,0-1 0 0 0,-1 1-1 0 0,1 0 1 0 0,0 0 0 0 0,-1-1 0 0 0,1 1 0 0 0,-1 0 0 0 0,0 0 0 0 0,1 1 0 0 0,-1-1 0 0 0,0 0-1 0 0,0 0 1 0 0,0 1 0 0 0,-1-1 0 0 0,1 1 0 0 0,0 0 0 0 0,0 0 0 0 0,-1 0 0 0 0,1 0 0 0 0,-1 0-1 0 0,1 0 1 0 0,-1 1 0 0 0,1-1 0 0 0,-1 1 0 0 0,0 0 0 0 0,1-1 0 0 0,-1 1 0 0 0,0 1 12 0 0,-4-1-61 0 0,0 0 1 0 0,0 1-1 0 0,0-1 1 0 0,0 2-1 0 0,1-1 1 0 0,-1 1-1 0 0,1 0 1 0 0,-1 0-1 0 0,1 1 1 0 0,0 0 0 0 0,0 0-1 0 0,0 1 1 0 0,0-1-1 0 0,0 1 1 0 0,1 1-1 0 0,0-1 1 0 0,0 1-1 0 0,0 0 1 0 0,0 0-1 0 0,1 0 1 0 0,0 0-1 0 0,0 1 1 0 0,0 0-1 0 0,1 0 1 0 0,0 0 0 0 0,0 0 60 0 0,-7 14-34 0 0,0-1 0 0 0,2 2 0 0 0,1-1 0 0 0,0 1 0 0 0,2 0 0 0 0,0 1 0 0 0,-1 14 34 0 0,4-30 10 0 0,0 0 0 0 0,1 0-1 0 0,-1 0 1 0 0,1 0 0 0 0,0-1 0 0 0,1 1 0 0 0,-1 1 0 0 0,1-1-1 0 0,1 0 1 0 0,-1 0 0 0 0,1 0 0 0 0,0 0 0 0 0,0-1 0 0 0,0 1 0 0 0,1 0-1 0 0,0 0 1 0 0,0-1 0 0 0,1 1 0 0 0,0-1 0 0 0,0 0 0 0 0,0 1-1 0 0,0-1 1 0 0,1-1 0 0 0,0 1 0 0 0,0 0 0 0 0,0-1 0 0 0,0 0-1 0 0,1 0 1 0 0,0 0 0 0 0,0-1 0 0 0,0 0 0 0 0,2 2-10 0 0,7-3 159 0 0,0-1 0 0 0,0 0 0 0 0,0-1 0 0 0,1-1 0 0 0,-1 0 0 0 0,0 0 0 0 0,0-2 0 0 0,0 0 0 0 0,0 0 0 0 0,-1-1 0 0 0,1-1 0 0 0,-1 0 0 0 0,0-1 0 0 0,-1 0 0 0 0,1-1 0 0 0,-1-1 0 0 0,0 0 0 0 0,-1 0 0 0 0,0-1 0 0 0,1-2-159 0 0,42-30 237 0 0,-1-2 0 0 0,-2-3 0 0 0,-2-2-1 0 0,-2-1 1 0 0,-3-3 0 0 0,10-18-237 0 0,-25 33 23 0 0,-2-1 1 0 0,-2-1 0 0 0,-2-2 0 0 0,-1 0-1 0 0,-2-1 1 0 0,-2-1 0 0 0,-2-1-1 0 0,-2-1 1 0 0,2-16-24 0 0,-12 37-51 0 0,0-1 0 0 0,-2 1 0 0 0,-1 0 0 0 0,-1-1 0 0 0,-1 1 0 0 0,-1-1 0 0 0,-3-5 51 0 0,4 23-15 0 0,-1 0 0 0 0,0 1 0 0 0,0 0 0 0 0,-1-1 0 0 0,0 1 0 0 0,0 0 0 0 0,0 0 1 0 0,-1 1-1 0 0,0-1 0 0 0,0 1 0 0 0,0-1 0 0 0,-1 1 0 0 0,0 1 0 0 0,-3-4 15 0 0,6 7-13 0 0,0-1 0 0 0,-1 0-1 0 0,1 1 1 0 0,0-1 0 0 0,-1 1-1 0 0,0 0 1 0 0,1 0 0 0 0,-1 0-1 0 0,0 0 1 0 0,1 1 0 0 0,-1-1-1 0 0,0 1 1 0 0,0-1 0 0 0,0 1-1 0 0,1 0 1 0 0,-1 0 0 0 0,0 0-1 0 0,0 1 1 0 0,0-1 0 0 0,0 1-1 0 0,1-1 1 0 0,-1 1 0 0 0,0 0-1 0 0,1 0 1 0 0,-1 0 0 0 0,1 1-1 0 0,-1-1 1 0 0,1 0 0 0 0,-1 1-1 0 0,1 0 1 0 0,0-1 0 0 0,0 1-1 0 0,0 0 1 0 0,-2 2 13 0 0,-10 13 32 0 0,1 1 1 0 0,1 0-1 0 0,0 1 0 0 0,1 1 0 0 0,1 0 0 0 0,1 0 1 0 0,1 0-1 0 0,1 1 0 0 0,0 1 0 0 0,2-1 1 0 0,1 1-1 0 0,0 0 0 0 0,2 0 0 0 0,0 0 0 0 0,1 0 1 0 0,2 0-1 0 0,0 0 0 0 0,1 0 0 0 0,5 16-32 0 0,4 17 98 0 0,3-1 0 0 0,2-1 0 0 0,2 0 0 0 0,3-1-1 0 0,19 34-97 0 0,-11-20 37 0 0,32 74-107 0 0,-62-140-29 0 0,1 0-1 0 0,0-1 1 0 0,-1 1-1 0 0,1 0 1 0 0,0 0-1 0 0,0-1 1 0 0,-1 1-1 0 0,1 0 1 0 0,-1 0-1 0 0,1 0 1 0 0,0 0-1 0 0,-1-1 1 0 0,1 1-1 0 0,0 0 1 0 0,-1 0-1 0 0,1 0 1 0 0,0 0-1 0 0,-1 0 0 0 0,1 0 1 0 0,-1 0-1 0 0,1 0 1 0 0,0 0-1 0 0,-1 0 1 0 0,1 0-1 0 0,-1 0 1 0 0,1 0-1 0 0,0 0 1 0 0,-1 1-1 0 0,1-1 1 0 0,0 0-1 0 0,-1 0 1 0 0,1 0-1 0 0,0 0 1 0 0,-1 1-1 0 0,1-1 1 0 0,0 0-1 0 0,-1 0 1 0 0,1 1-1 0 0,0-1 1 0 0,0 0-1 0 0,-1 1 0 0 0,1-1 1 0 0,0 0-1 0 0,0 1 1 0 0,0-1-1 0 0,-1 0 1 0 0,1 1-1 0 0,0-1 1 0 0,0 0-1 0 0,0 1 1 0 0,0-1-1 0 0,0 1 1 0 0,0-1-1 0 0,0 0 1 0 0,0 1-1 0 0,0-1 1 0 0,0 0-1 0 0,0 1 1 0 0,0-1-1 0 0,0 1 1 0 0,0-1-1 0 0,0 0 1 0 0,0 1-1 0 0,0-1 0 0 0,0 1 1 0 0,1-1 99 0 0,-31-20-11645 0 0,25 12 6068 0 0</inkml:trace>
  <inkml:trace contextRef="#ctx0" brushRef="#br0" timeOffset="2356.807">3156 899 16596 0 0,'0'0'794'0'0,"0"0"-466"0"0,0 0-200 0 0,0 0 137 0 0,0 0 287 0 0,0 0 176 0 0,0 0 73 0 0,31 8 13 0 0,103 22-75 0 0,6-19 481 0 0,-98-12-944 0 0,262 1 591 0 0,-101 0-5927 0 0,-176-1 806 0 0,-9-2-1980 0 0,-2 0-2326 0 0</inkml:trace>
  <inkml:trace contextRef="#ctx0" brushRef="#br0" timeOffset="2600.02">4177 1186 11482 0 0,'0'0'1527'0'0,"0"0"-700"0"0,0 0-380 0 0,0 0-54 0 0,0 0 5 0 0,0 0-18 0 0,-4 32-80 0 0,-12 98-128 0 0,23-84-68 0 0,-2-44-103 0 0,-4 0-127 0 0,1-1-1 0 0,0 0 0 0 0,-1 0 1 0 0,1 0-1 0 0,0 0 0 0 0,0 0 0 0 0,0 0 1 0 0,0-1-1 0 0,0 1 0 0 0,0-1 1 0 0,0 1-1 0 0,0-1 0 0 0,0 0 0 0 0,0 0 1 0 0,0 0-1 0 0,0 0 0 0 0,1 0 1 0 0,-1 0-1 0 0,0 0 0 0 0,0-1 0 0 0,0 1 1 0 0,0-1-1 0 0,0 1 0 0 0,1-2 127 0 0,23-23-9633 0 0,-22 17 6276 0 0</inkml:trace>
  <inkml:trace contextRef="#ctx0" brushRef="#br0" timeOffset="2601.02">4069 737 9450 0 0,'0'0'1952'0'0,"0"0"-911"0"0,0 0-905 0 0,0 0-776 0 0,0 0-345 0 0,0 0-263 0 0,0 0-216 0 0,0 0-465 0 0,0 0-1511 0 0,0 0 567 0 0</inkml:trace>
  <inkml:trace contextRef="#ctx0" brushRef="#br0" timeOffset="2858.385">4732 929 14507 0 0,'0'0'1256'0'0,"0"0"-217"0"0,0 0-24 0 0,0 0 8 0 0,0 0-112 0 0,0 0-200 0 0,-35 6-185 0 0,-108 21-141 0 0,61 9 32 0 0,72-27-368 0 0,1-2-57 0 0,0 1 0 0 0,1 0 0 0 0,0 0 0 0 0,1 1 0 0 0,0 0 0 0 0,0 1-1 0 0,1-1 1 0 0,0 1 0 0 0,1 0 0 0 0,0 1 0 0 0,-3 10 8 0 0,6-16-29 0 0,1 0 0 0 0,0 0 0 0 0,-1 0 0 0 0,2 0 0 0 0,-1 1 0 0 0,1-1 0 0 0,-1 0 0 0 0,2 0 0 0 0,-1 1 0 0 0,0-1 0 0 0,1 0 0 0 0,0 1 0 0 0,0-1 0 0 0,1 0 0 0 0,0 0 0 0 0,0 0 0 0 0,0 0 0 0 0,0-1 0 0 0,0 1 0 0 0,1 0 0 0 0,0-1 0 0 0,0 0 0 0 0,1 0 0 0 0,-1 0 0 0 0,1 0 0 0 0,1 1 29 0 0,11 6-53 0 0,0-1 0 0 0,1 0 0 0 0,0-2 0 0 0,0 0 0 0 0,1-1 0 0 0,0 0 0 0 0,0-2 0 0 0,1 0 0 0 0,0-1 0 0 0,-1-1 0 0 0,1-1 0 0 0,1 0 0 0 0,-1-2 0 0 0,0 0 0 0 0,0-1 0 0 0,9-2 53 0 0,77-29-2580 0 0,-43-6-6363 0 0,-48 27 1822 0 0</inkml:trace>
  <inkml:trace contextRef="#ctx0" brushRef="#br0" timeOffset="3267.977">5356 840 9754 0 0,'0'0'2822'0'0,"0"0"-564"0"0,0 0-311 0 0,0 0-128 0 0,0 0-167 0 0,0 0-235 0 0,0 0-273 0 0,0 0-241 0 0,0 0-202 0 0,0 0-169 0 0,0 0-145 0 0,0 0-123 0 0,0 0-84 0 0,-7 0-58 0 0,-1 0-101 0 0,1 0-14 0 0,1-1 0 0 0,-1 2 0 0 0,1-1 0 0 0,-1 0 0 0 0,1 1 0 0 0,-1 1 0 0 0,1-1 0 0 0,-1 1 0 0 0,1 0 0 0 0,0 0 0 0 0,0 1 0 0 0,-5 2-7 0 0,9-4-37 0 0,-1 0-1 0 0,1 1 1 0 0,-1-1-1 0 0,1 0 1 0 0,0 1 0 0 0,0 0-1 0 0,0-1 1 0 0,0 1-1 0 0,0 0 1 0 0,0 0 0 0 0,0 0-1 0 0,0 1 1 0 0,1-1 0 0 0,-1 0-1 0 0,1 0 1 0 0,0 1-1 0 0,0-1 1 0 0,0 1 0 0 0,0 0-1 0 0,0-1 1 0 0,0 1 0 0 0,0-1-1 0 0,1 1 1 0 0,0 0-1 0 0,-1 0 1 0 0,1-1 0 0 0,0 1-1 0 0,0 0 1 0 0,1 0 0 0 0,-1-1-1 0 0,1 1 1 0 0,-1 0-1 0 0,1-1 1 0 0,0 1 0 0 0,0-1-1 0 0,0 2 38 0 0,4 3-40 0 0,-1-2-1 0 0,1 1 0 0 0,-1 0 1 0 0,2-1-1 0 0,-1 0 0 0 0,0 0 1 0 0,1 0-1 0 0,0-1 0 0 0,0 0 1 0 0,1 0-1 0 0,-1 0 0 0 0,4 0 41 0 0,35 25-51 0 0,-22-11 30 0 0,-15-13 32 0 0,0-1 0 0 0,0 1-1 0 0,0 1 1 0 0,-1-1-1 0 0,1 2 1 0 0,-1-1 0 0 0,-1 0-1 0 0,0 1 1 0 0,0 1-1 0 0,0-1 1 0 0,0 1 0 0 0,-1 0-1 0 0,-1 0 1 0 0,1 0-1 0 0,-1 0 1 0 0,-1 1 0 0 0,0 0-1 0 0,0 0 1 0 0,0 0 0 0 0,-1 0-1 0 0,-1 0 1 0 0,0 1-1 0 0,0-1 1 0 0,0 0 0 0 0,-1 1-11 0 0,-2-5-39 0 0,0 0 1 0 0,0 0-1 0 0,-1 0 1 0 0,1 0 0 0 0,-1 0-1 0 0,0-1 1 0 0,0 1-1 0 0,-1-1 1 0 0,1 0-1 0 0,-1 0 1 0 0,0 0 0 0 0,0-1-1 0 0,0 1 1 0 0,-1-1-1 0 0,1 0 1 0 0,-4 2 38 0 0,-48 22-3180 0 0,25-18-944 0 0,-1 0-5891 0 0,18-5 3582 0 0</inkml:trace>
  <inkml:trace contextRef="#ctx0" brushRef="#br0" timeOffset="3639.013">0 2383 18284 0 0,'0'0'244'0'0,"41"-11"-57"0"0,288-74 613 0 0,794-127 3275 0 0,838 6-2744 0 0,-631 83-1151 0 0,-251 2-977 0 0,-813 84-1973 0 0,-147 20-4190 0 0,-52 8-4917 0 0</inkml:trace>
</inkml:ink>
</file>

<file path=ppt/ink/ink3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15979 0 0,'0'0'609'0'0,"0"0"-457"0"0,0 0-320 0 0,0 0-121 0 0,0 0 177 0 0,0 0 192 0 0,0 0 121 0 0,0 0 15 0 0,0 0-72 0 0,0 0-80 0 0,0 0-152 0 0,0 0-216 0 0,1 103-497 0 0,9-81-1127 0 0,-3-8-2393 0 0,-5-3-5113 0 0</inkml:trace>
</inkml:ink>
</file>

<file path=ppt/ink/ink3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3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18196 0 0,'0'0'-720'0'0,"0"0"-393"0"0,0 0-415 0 0,0 0-840 0 0,0 0-1441 0 0,0 0-4849 0 0</inkml:trace>
</inkml:ink>
</file>

<file path=ppt/ink/ink3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6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0,'0'0'309'0'0,"0"0"769"0"0,0 0 262 0 0,0 0 153 0 0,0 0 106 0 0,0 0-10 0 0,0 0-174 0 0,0 0-240 0 0,0 0-228 0 0,0 0-228 0 0,0 0-168 0 0,3 1-123 0 0,6 1-705 0 0,21 7 1594 0 0,-21 0-9596 0 0,-9-8 2875 0 0</inkml:trace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19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1 171 0 0 0,'0'0'1250'0'0,"0"0"322"0"0,0 0 43 0 0,0 0-145 0 0,0 0-167 0 0,0 0-114 0 0,1-8-103 0 0,0-2-664 0 0,2-6-29 0 0,-3-1 4384 0 0,24 95-2633 0 0,-3 9-1195 0 0,11 54-224 0 0,12 60-308 0 0,-26-160-301 0 0,-6-59 2147 0 0,6-60-1993 0 0,103-231-117 0 0,-107 273-158 0 0,34-123-238 0 0,-43 119-1243 0 0,-14 45-5336 0 0,2 12-1156 0 0,1-10 2398 0 0</inkml:trace>
  <inkml:trace contextRef="#ctx0" brushRef="#br0" timeOffset="1275.596">474 462 0 0 0,'0'0'211'0'0,"0"0"469"0"0,0 0 17 0 0,0 0-129 0 0,0 0-145 0 0,0 0-84 0 0,0 0-26 0 0,0 0-10 0 0,-16 12 619 0 0,-73 160 959 0 0,14-47-1447 0 0,56-88-374 0 0,19-37-15 0 0,0 0 16 0 0,0 0 11 0 0,0 0 43 0 0,0 0 69 0 0,11-8 1506 0 0,54-79-20 0 0,100-134-894 0 0,-107 159-790 0 0,-57 61-55 0 0,-1 1-42 0 0,0 0 1 0 0,2 22 268 0 0,14 60 567 0 0,-8-66-621 0 0,-2 0 0 0 0,0 1 0 0 0,0 0 0 0 0,-2 0 0 0 0,0 1 0 0 0,-1-1 0 0 0,-1 1 0 0 0,-1-1 0 0 0,0 1 0 0 0,-1 1-104 0 0,0-18 21 0 0,0-1-4 0 0,0 0-14 0 0,-31-4 2283 0 0,-56-55-2007 0 0,23 26-603 0 0,20 15-2666 0 0,29 17-1846 0 0,10 1-1164 0 0,4 0 4481 0 0</inkml:trace>
  <inkml:trace contextRef="#ctx0" brushRef="#br0" timeOffset="5279.804">1022 326 0 0 0,'0'0'1387'0'0,"0"0"337"0"0,0 0 218 0 0,0 0-82 0 0,0 0-366 0 0,0 0-382 0 0,0 0-251 0 0,0 0-100 0 0,0 0 6 0 0,7 1 45 0 0,134 1 5116 0 0,81-25-2945 0 0,-120 10-2441 0 0,-35 13-317 0 0,-62 0-3372 0 0,-11 0-3391 0 0,-10 0-1295 0 0,10 4 2953 0 0</inkml:trace>
  <inkml:trace contextRef="#ctx0" brushRef="#br0" timeOffset="5596.004">997 606 1104 0 0,'0'0'1361'0'0,"0"0"-1"0"0,0 0 180 0 0,0 0 293 0 0,0 0 98 0 0,0 0-203 0 0,0 0-321 0 0,0 0-285 0 0,0 0-158 0 0,0 0-55 0 0,0 0-47 0 0,0 0-49 0 0,0 0-14 0 0,31 0-65 0 0,99 0-60 0 0,-52-1 324 0 0,0-3 0 0 0,0-4-1 0 0,34-9-997 0 0,-66 12-120 0 0,9-3-898 0 0,-20-1-3664 0 0,-25 6-719 0 0,-4-1-5288 0 0</inkml:trace>
  <inkml:trace contextRef="#ctx0" brushRef="#br0" timeOffset="6297.471">2578 6 192 0 0,'0'0'1172'0'0,"0"0"193"0"0,0 0 270 0 0,0 0 224 0 0,0 0 37 0 0,0 0-150 0 0,0 0-283 0 0,0 0-326 0 0,0 0-250 0 0,0 0-163 0 0,-33-2-89 0 0,-102 0-40 0 0,131 1-549 0 0,0 1-1 0 0,0 0 1 0 0,0 0-1 0 0,0 0 1 0 0,0 1 0 0 0,0-1-1 0 0,0 1 1 0 0,0 0-1 0 0,1 0 1 0 0,-1 0 0 0 0,0 0-1 0 0,0 1 1 0 0,1-1-1 0 0,-1 1 1 0 0,1 0-1 0 0,0 0 1 0 0,-1 1 0 0 0,1-1-1 0 0,0 1-45 0 0,-7 5 173 0 0,-9 6-79 0 0,1 1 1 0 0,0 1-1 0 0,0 0 0 0 0,2 2 1 0 0,0-1-1 0 0,1 2 1 0 0,1 0-1 0 0,1 1 0 0 0,0 1 1 0 0,2-1-1 0 0,0 2 1 0 0,2 0-1 0 0,0 0 1 0 0,1 0-1 0 0,2 1 0 0 0,0 1 1 0 0,1-1-1 0 0,2 1 1 0 0,-1 17-95 0 0,3-33 10 0 0,1 0 0 0 0,0 0 0 0 0,0 0 0 0 0,1 0 1 0 0,0 0-1 0 0,1 0 0 0 0,-1-1 0 0 0,1 1 1 0 0,1 0-1 0 0,0-1 0 0 0,0 0 0 0 0,0 1 0 0 0,1-1 1 0 0,0 0-1 0 0,0-1 0 0 0,1 1 0 0 0,0-1 1 0 0,0 0-1 0 0,0 0 0 0 0,1 0 0 0 0,0-1 0 0 0,0 0 1 0 0,0 0-1 0 0,3 1-10 0 0,4 1 235 0 0,1 0 0 0 0,0-1-1 0 0,0-1 1 0 0,0 0 0 0 0,1 0 0 0 0,0-2 0 0 0,-1 0-1 0 0,1-1 1 0 0,1 0 0 0 0,-1-1 0 0 0,0-1 0 0 0,0 0 0 0 0,0-1-1 0 0,0-1 1 0 0,0 0 0 0 0,13-4-235 0 0,-2-1 412 0 0,0-2 0 0 0,0 0 0 0 0,0-2 0 0 0,-1 0 0 0 0,-1-2 0 0 0,0-1 0 0 0,-1 0 0 0 0,18-16-412 0 0,-27 18 94 0 0,0 1-1 0 0,-1-1 1 0 0,-1-1-1 0 0,0 0 1 0 0,-1-1-1 0 0,0-1 1 0 0,-1 1-1 0 0,-1-2 1 0 0,0 1-1 0 0,5-13-93 0 0,-11 19-93 0 0,0 1 0 0 0,0-1-1 0 0,0 1 1 0 0,-2-1 0 0 0,1 0 0 0 0,-1 0-1 0 0,0 0 1 0 0,-1 0 0 0 0,0 0 0 0 0,0 0 0 0 0,-1 0-1 0 0,0 0 1 0 0,0 0 0 0 0,-1 1 0 0 0,-1-1-1 0 0,1 0 1 0 0,-1 1 0 0 0,-1 0 0 0 0,0-1 0 0 0,0 1-1 0 0,0 1 1 0 0,-1-1 93 0 0,-3-3-405 0 0,0 0 0 0 0,-1 1 0 0 0,0 0 0 0 0,-1 1-1 0 0,0 0 1 0 0,0 1 0 0 0,-1 0 0 0 0,0 0 0 0 0,0 1-1 0 0,-1 0 1 0 0,0 1 0 0 0,0 1 0 0 0,-1 0 0 0 0,1 0 0 0 0,-1 2-1 0 0,-5-2 406 0 0,-135-12-10331 0 0,115 17 2824 0 0</inkml:trace>
  <inkml:trace contextRef="#ctx0" brushRef="#br0" timeOffset="6630.011">1803 319 0 0 0,'0'0'543'0'0,"0"0"514"0"0,0 0 314 0 0,0 0 188 0 0,0 0 47 0 0,0 0-112 0 0,0 0-127 0 0,0 0-112 0 0,0 0-55 0 0,0 0-40 0 0,0 0-52 0 0,0 0-108 0 0,2-6-139 0 0,7-16-100 0 0,17 16 1977 0 0,197 29 1735 0 0,630 6-2661 0 0,-475-48-2330 0 0,-264-4-1292 0 0,-77 10-1820 0 0,-3-2-4421 0 0,-20 8-3009 0 0</inkml:trace>
</inkml:ink>
</file>

<file path=ppt/ink/ink3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9.5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700 524 0 0 0,'0'0'1006'0'0,"0"0"795"0"0,0 0 336 0 0,0 0-51 0 0,0 0-275 0 0,0 0-343 0 0,0 0-337 0 0,0 0-226 0 0,0-8 890 0 0,-1 5 1970 0 0,-130 44-3453 0 0,-176 83 76 0 0,305-124-383 0 0,1 0-1 0 0,0 1 0 0 0,-1-1 0 0 0,1 0 0 0 0,0 0 1 0 0,0 1-1 0 0,-1-1 0 0 0,1 0 0 0 0,0 1 1 0 0,0-1-1 0 0,-1 1 0 0 0,1 0 0 0 0,0-1 0 0 0,0 1 1 0 0,0 0-1 0 0,0 0 0 0 0,0-1 0 0 0,0 1 1 0 0,0 0-1 0 0,0 0 0 0 0,0 0 0 0 0,1 0 1 0 0,-1 1-1 0 0,0-1 0 0 0,1 0 0 0 0,-1 0 0 0 0,1 0 1 0 0,-1 0-1 0 0,1 1 0 0 0,-1-1 0 0 0,1 0 1 0 0,0 1-1 0 0,0-1 0 0 0,-1 0 0 0 0,1 1 0 0 0,0-1 1 0 0,0 0-1 0 0,0 0 0 0 0,1 1 0 0 0,-1-1 1 0 0,0 0-1 0 0,0 1 0 0 0,1-1 0 0 0,-1 0 0 0 0,1 0 1 0 0,-1 1-1 0 0,1-1 0 0 0,-1 0 0 0 0,1 0 1 0 0,0 0-1 0 0,0 0 0 0 0,0 0 0 0 0,-1 0 1 0 0,1 0-1 0 0,0 0 0 0 0,0 0 0 0 0,0 0 0 0 0,0 0 1 0 0,1-1-5 0 0,18 10 90 0 0,1 0 0 0 0,0-2-1 0 0,1-1 1 0 0,-1 0 0 0 0,2-2 0 0 0,-1 0 0 0 0,0-2 0 0 0,1 0 0 0 0,15-1-90 0 0,58 9 263 0 0,-97-11-255 0 0,1 0-1 0 0,-1 1 1 0 0,1-1-1 0 0,-1 0 1 0 0,1 1 0 0 0,0-1-1 0 0,-1 0 1 0 0,1 1 0 0 0,-1-1-1 0 0,1 1 1 0 0,0-1 0 0 0,0 0-1 0 0,-1 1 1 0 0,1-1-1 0 0,0 1 1 0 0,0-1 0 0 0,-1 1-1 0 0,1-1 1 0 0,0 1 0 0 0,0-1-1 0 0,0 1 1 0 0,0-1 0 0 0,0 1-1 0 0,0 0 1 0 0,0-1-1 0 0,0 1 1 0 0,0-1 0 0 0,0 1-1 0 0,0-1 1 0 0,0 1 0 0 0,0-1-1 0 0,0 1 1 0 0,0-1-1 0 0,1 1 1 0 0,-1-1 0 0 0,0 1-1 0 0,0-1 1 0 0,0 1 0 0 0,1-1-1 0 0,-1 1 1 0 0,0-1 0 0 0,1 0-1 0 0,-1 1 1 0 0,1-1-1 0 0,-1 1 1 0 0,0-1 0 0 0,1 0-1 0 0,-1 1 1 0 0,1-1 0 0 0,-1 0-1 0 0,1 0 1 0 0,-1 1 0 0 0,1-1-1 0 0,-1 0 1 0 0,1 0-1 0 0,-1 0 1 0 0,1 0 0 0 0,-1 0-1 0 0,1 0 1 0 0,-1 0 0 0 0,1 0-1 0 0,-1 0 1 0 0,1 0-8 0 0,-11 11 2 0 0,-140 105 118 0 0,-171 108-142 0 0,314-220 15 0 0,0 0-1 0 0,1 0 0 0 0,-1 0 0 0 0,1 1 0 0 0,0 0 0 0 0,1 0 0 0 0,-1 1 0 0 0,1-1 1 0 0,0 1-1 0 0,0 1 0 0 0,1-1 0 0 0,0 0 0 0 0,0 1 0 0 0,0 0 0 0 0,1 0 0 0 0,0 0 1 0 0,0 0-1 0 0,1 1 0 0 0,0-1 0 0 0,0 1 0 0 0,1 1 8 0 0,3-6 14 0 0,1 1 1 0 0,-1-1-1 0 0,1 0 1 0 0,0 0-1 0 0,0 0 0 0 0,0 0 1 0 0,0-1-1 0 0,0 1 1 0 0,1-1-1 0 0,-1 0 0 0 0,1 0 1 0 0,0 0-1 0 0,0-1 0 0 0,-1 1 1 0 0,1-1-1 0 0,0 0 1 0 0,0 0-1 0 0,0 0 0 0 0,0 0 1 0 0,1-1-1 0 0,-1 1 1 0 0,0-1-1 0 0,3-1-14 0 0,-6 2 8 0 0,26 1 97 0 0,0-1 1 0 0,0 0-1 0 0,0-2 1 0 0,0-2-1 0 0,-1 0 1 0 0,1-1-1 0 0,-1-2 1 0 0,8-3-106 0 0,115-33-1047 0 0,-105 11-4022 0 0,-20 13-3121 0 0,-14 13 970 0 0</inkml:trace>
  <inkml:trace contextRef="#ctx0" brushRef="#br0" timeOffset="190.998">1108 605 9490 0 0,'0'0'2002'0'0,"0"0"-853"0"0,0 0-567 0 0,0 0-131 0 0,0 0 193 0 0,0 0 307 0 0,0 0 189 0 0,0 0-3 0 0,0 0-138 0 0,-12 36-200 0 0,-41 114-207 0 0,37-107-366 0 0,2 2 0 0 0,2 0-1 0 0,2 0 1 0 0,2 1-1 0 0,-1 34-224 0 0,5 151-636 0 0,18-183-3425 0 0,-13-47 2908 0 0,-1-1-2649 0 0,0 0-3778 0 0,0 0 3741 0 0</inkml:trace>
  <inkml:trace contextRef="#ctx0" brushRef="#br0" timeOffset="437.719">1016 624 6177 0 0,'0'0'1057'0'0,"0"0"-592"0"0,0 0-256 0 0,0 0 325 0 0,0 0 545 0 0,0 0 364 0 0,0 0 69 0 0,0 0-152 0 0,0 0-227 0 0,0 0-237 0 0,0 0-177 0 0,37-4-157 0 0,114-12-108 0 0,-19-8 471 0 0,16-10-1544 0 0,-140 33-1188 0 0,-11 4-6506 0 0,-3 3 5509 0 0,0 1-2178 0 0</inkml:trace>
  <inkml:trace contextRef="#ctx0" brushRef="#br0" timeOffset="623.718">891 996 3721 0 0,'0'0'840'0'0,"0"0"62"0"0,0 0 460 0 0,0 0 519 0 0,0 0 251 0 0,0 0-31 0 0,0 0-304 0 0,0 0-423 0 0,36 0-411 0 0,117-2-340 0 0,-34-18 2 0 0,107-30-1099 0 0,-178 41-3455 0 0,0 2-3636 0 0,-37 6 1212 0 0</inkml:trace>
  <inkml:trace contextRef="#ctx0" brushRef="#br0" timeOffset="905.475">1753 859 10642 0 0,'0'0'1666'0'0,"0"0"-392"0"0,0 0-117 0 0,0 0 133 0 0,0 0 74 0 0,0 0-132 0 0,0 0-235 0 0,0 0-233 0 0,0 0-195 0 0,0 0-127 0 0,34-5-130 0 0,105-18-91 0 0,30-7 267 0 0,-131 29-1125 0 0,-23 2-2772 0 0,-15 10-8771 0 0,-1-8 5988 0 0</inkml:trace>
  <inkml:trace contextRef="#ctx0" brushRef="#br0" timeOffset="1123.102">1701 1136 9306 0 0,'0'0'1131'0'0,"0"0"-480"0"0,0 0 77 0 0,0 0 561 0 0,0 0 414 0 0,0 0 90 0 0,0 0-203 0 0,0 0-404 0 0,0 0-347 0 0,0 0-236 0 0,36-3-191 0 0,115-12-137 0 0,-48-4 32 0 0,-61 10-951 0 0,80-13 1049 0 0,-81 18-4571 0 0,0 2-4675 0 0,-34 2 274 0 0</inkml:trace>
  <inkml:trace contextRef="#ctx0" brushRef="#br0" timeOffset="3475.558">1016 270 0 0 0,'0'0'505'0'0,"0"0"578"0"0,0 0 98 0 0,0 0-159 0 0,0 0-136 0 0,0 0-20 0 0,0 0 114 0 0,6 0 171 0 0,86-8 4138 0 0,121-39-1812 0 0,-165 36-2695 0 0,-48 11-486 0 0,0 0 113 0 0,0 0 140 0 0,-1-8 1391 0 0,-11-6-1616 0 0,0 0 0 0 0,-1 1 0 0 0,0 0 0 0 0,-1 1 0 0 0,-1 1 0 0 0,1 0 0 0 0,-8-3-324 0 0,-63-52 121 0 0,85 66-151 0 0,-1 0 0 0 0,0 0 1 0 0,1 0-1 0 0,-1-1 0 0 0,1 1 1 0 0,-1 0-1 0 0,1 0 0 0 0,-1-1 1 0 0,0 1-1 0 0,1 0 0 0 0,-1-1 1 0 0,1 1-1 0 0,0 0 0 0 0,-1-1 0 0 0,1 1 1 0 0,-1-1-1 0 0,1 1 0 0 0,-1-1 1 0 0,1 1-1 0 0,0-1 0 0 0,0 1 1 0 0,-1-1-1 0 0,1 1 0 0 0,0-1 1 0 0,0 1-1 0 0,-1-1 0 0 0,1 1 0 0 0,0-1 1 0 0,0 0-1 0 0,0 1 0 0 0,0-1 1 0 0,0 1-1 0 0,0-1 0 0 0,0 0 1 0 0,0 1-1 0 0,0-1 0 0 0,0 1 0 0 0,0-1 1 0 0,0 0-1 0 0,1 1 0 0 0,-1-1 1 0 0,0 1-1 0 0,0-1 0 0 0,1 1 1 0 0,-1-1-1 0 0,0 1 0 0 0,1-1 1 0 0,-1 1-1 0 0,0-1 0 0 0,1 1 0 0 0,-1-1 1 0 0,1 1-1 0 0,-1 0 0 0 0,1-1 1 0 0,-1 1-1 0 0,1-1 0 0 0,-1 1 1 0 0,1 0-1 0 0,-1 0 0 0 0,1-1 1 0 0,-1 1-1 0 0,1 0 0 0 0,-1 0 0 0 0,1 0 1 0 0,0 0-1 0 0,0 0 30 0 0,47 0-3146 0 0,-36 1 2611 0 0,62 4-8910 0 0,-50 1 1726 0 0</inkml:trace>
  <inkml:trace contextRef="#ctx0" brushRef="#br0" timeOffset="4447.442">2541 1029 0 0 0,'0'0'1639'0'0,"0"0"161"0"0,0 0-105 0 0,0 0-273 0 0,0 0-254 0 0,-6 31-142 0 0,-20 97-71 0 0,9-68 759 0 0,13-51 531 0 0,3 6 3806 0 0,13-60-3046 0 0,-6 20-3015 0 0,2 0 0 0 0,0 0 1 0 0,2 1-1 0 0,1 0 0 0 0,1 1 1 0 0,1 0-1 0 0,0 1 0 0 0,2 1 1 0 0,1 0-1 0 0,1 1 0 0 0,0 0 1 0 0,1 1-1 0 0,8-4 10 0 0,-22 19-23 0 0,3-3-26 0 0,-1 0 0 0 0,2 0 0 0 0,-1 1 0 0 0,1 0 0 0 0,0 0 0 0 0,0 0 0 0 0,0 1 0 0 0,1 1 0 0 0,0 0 0 0 0,0 0 0 0 0,0 0 0 0 0,0 1 0 0 0,1 0 0 0 0,2 1 49 0 0,-11 3-22 0 0,1 1 0 0 0,-1-1 0 0 0,0 1 0 0 0,1 0 0 0 0,-1-1-1 0 0,0 1 1 0 0,0 0 0 0 0,0 0 0 0 0,-1 0 0 0 0,1 0 0 0 0,0 0 0 0 0,-1 0 0 0 0,1 0 0 0 0,-1 0 0 0 0,0 0 0 0 0,1 0 0 0 0,-1 0 0 0 0,0 0 0 0 0,0 0 0 0 0,-1 0 0 0 0,1 0 0 0 0,0 0 0 0 0,-1 0 0 0 0,1 0 0 0 0,-1 1 22 0 0,1 6 52 0 0,-2 101 551 0 0,46-107-174 0 0,163-142-127 0 0,-206 138-314 0 0,0 1 1 0 0,1-1 0 0 0,-1 0-1 0 0,0 0 1 0 0,0 0 0 0 0,0 1-1 0 0,1-1 1 0 0,-1 0 0 0 0,0 1-1 0 0,1-1 1 0 0,-1 1 0 0 0,1 0-1 0 0,-1-1 1 0 0,1 1 0 0 0,-1 0-1 0 0,0 0 1 0 0,1 0 0 0 0,-1 0-1 0 0,1 0 1 0 0,-1 0 0 0 0,1 0-1 0 0,-1 1 1 0 0,0-1 0 0 0,1 1-1 0 0,-1-1 1 0 0,1 1 0 0 0,-1-1 0 0 0,0 1-1 0 0,0-1 1 0 0,1 1 0 0 0,-1 0-1 0 0,0 0 1 0 0,0 0 0 0 0,0 0-1 0 0,0 0 1 0 0,0 0 0 0 0,0 0-1 0 0,0 0 1 0 0,0 0 0 0 0,0 0-1 0 0,0 1 1 0 0,-1-1 0 0 0,1 0-1 0 0,-1 1 1 0 0,1-1 0 0 0,-1 0-1 0 0,1 1 1 0 0,-1-1 0 0 0,0 1 11 0 0,19 162 141 0 0,9-85-1007 0 0,22-58-7038 0 0,-39-21 2724 0 0,-5 0-2296 0 0</inkml:trace>
  <inkml:trace contextRef="#ctx0" brushRef="#br0" timeOffset="4876.61">3809 834 8562 0 0,'0'0'1415'0'0,"0"0"-244"0"0,0 0-99 0 0,0 0 67 0 0,0 0 41 0 0,0 0-124 0 0,0 0-215 0 0,0 0-200 0 0,0 0-173 0 0,0 0-117 0 0,-31 12-75 0 0,-98 40-43 0 0,-15 20 761 0 0,137-69-961 0 0,0 0 1 0 0,1 0 0 0 0,-1 1-1 0 0,1 0 1 0 0,-1 0 0 0 0,1 1-1 0 0,1 0 1 0 0,-1 0 0 0 0,1 0-1 0 0,-1 1 1 0 0,2-1 0 0 0,-1 1-1 0 0,1 1 1 0 0,-1-1 0 0 0,2 0-1 0 0,-1 1 1 0 0,1 0-1 0 0,0 0 1 0 0,0 0 0 0 0,1 0-1 0 0,0 1 1 0 0,0-1 0 0 0,1 0-1 0 0,0 1 1 0 0,0-1 0 0 0,1 3-34 0 0,2-6 22 0 0,0-1 0 0 0,0 0 0 0 0,0 0 0 0 0,1 0 0 0 0,-1-1 0 0 0,1 1 0 0 0,0-1 0 0 0,0 1 0 0 0,0-1 0 0 0,0 0 0 0 0,0 0 1 0 0,1 0-1 0 0,-1-1 0 0 0,0 1 0 0 0,1-1 0 0 0,-1 1 0 0 0,1-1 0 0 0,0-1 0 0 0,-1 1 0 0 0,1 0 0 0 0,0-1 0 0 0,0 0 0 0 0,-1 1 0 0 0,1-2 1 0 0,0 1-1 0 0,0 0 0 0 0,-1-1 0 0 0,1 0 0 0 0,2 0-22 0 0,5 1 78 0 0,13-3 43 0 0,1-1 0 0 0,-1-1 0 0 0,0-1 0 0 0,0-1 0 0 0,-1-1 0 0 0,1-1 0 0 0,-2-1 0 0 0,0-1 0 0 0,12-8-121 0 0,59-37 277 0 0,-43 39-174 0 0,-28 61-149 0 0,-19-32-14 0 0,-2-5-74 0 0,0 0 0 0 0,1 0 0 0 0,0 0 0 0 0,0 0-1 0 0,1 0 1 0 0,-1-1 0 0 0,2 1 0 0 0,-1-1 0 0 0,1 1 0 0 0,-1-1 0 0 0,2 0-1 0 0,-1-1 1 0 0,1 1 0 0 0,0-1 0 0 0,1 1 134 0 0,20-1-4243 0 0,-6-21-8874 0 0,-19 13 10134 0 0</inkml:trace>
  <inkml:trace contextRef="#ctx0" brushRef="#br0" timeOffset="5281.798">3332 602 7618 0 0,'0'0'1295'0'0,"0"0"-457"0"0,0 0-191 0 0,0 0 219 0 0,0 0 254 0 0,0 0 110 0 0,0 0-93 0 0,0 0-151 0 0,0 0-123 0 0,36-3-121 0 0,111-7-109 0 0,29-4 1380 0 0,-34 4-714 0 0,-142 10-1255 0 0,-1 0 0 0 0,1 0 0 0 0,0 0-1 0 0,-1-1 1 0 0,1 1 0 0 0,-1 0 0 0 0,1 0 0 0 0,-1 0-1 0 0,1-1 1 0 0,0 1 0 0 0,-1 0 0 0 0,1 0 0 0 0,0-1-1 0 0,-1 1 1 0 0,1 0 0 0 0,0-1 0 0 0,-1 1-1 0 0,1 0 1 0 0,0-1 0 0 0,0 1 0 0 0,-1 0 0 0 0,1-1-1 0 0,0 1 1 0 0,0-1 0 0 0,0 1 0 0 0,0 0 0 0 0,0-1-1 0 0,-1 1 1 0 0,1-1 0 0 0,0 1 0 0 0,0-1 0 0 0,0 1-1 0 0,0-1 1 0 0,0 1 0 0 0,0 0 0 0 0,0-1 0 0 0,0 1-1 0 0,1-1 1 0 0,-1 1 0 0 0,0-1 0 0 0,0 1-1 0 0,0 0 1 0 0,0-1 0 0 0,1 1 0 0 0,-1-1 0 0 0,0 1-1 0 0,0 0 1 0 0,1-1 0 0 0,-1 1 0 0 0,0 0 0 0 0,0-1-1 0 0,1 1 1 0 0,-1 0 0 0 0,1 0 0 0 0,-1-1 0 0 0,0 1-1 0 0,1 0 1 0 0,-1 0 0 0 0,0-1 0 0 0,1 1 0 0 0,-1 0-1 0 0,1 0 1 0 0,-1 0 0 0 0,1 0 0 0 0,-1 0-1 0 0,0 0 1 0 0,1 0 0 0 0,-1 0 0 0 0,1 0 0 0 0,0 0-44 0 0,-29-25 270 0 0,-169-126-445 0 0,164 98-1741 0 0,35 35-3153 0 0,12 2-5919 0 0,-3 12 4513 0 0</inkml:trace>
</inkml:ink>
</file>

<file path=ppt/ink/ink3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7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549 368 0 0 0,'0'0'273'0'0,"0"0"1044"0"0,0 0 571 0 0,0 0 143 0 0,0 0-126 0 0,0 0-350 0 0,0 0-347 0 0,0 0-291 0 0,-1-9-203 0 0,-6-28-85 0 0,6 35-548 0 0,1 1 0 0 0,-1 0-1 0 0,0 0 1 0 0,0 0 0 0 0,1 0-1 0 0,-1 0 1 0 0,0 0 0 0 0,0 0-1 0 0,0 0 1 0 0,0 0 0 0 0,0 0 0 0 0,0 0-1 0 0,-1 0 1 0 0,1 1 0 0 0,0-1-1 0 0,0 0 1 0 0,0 1 0 0 0,-1-1-1 0 0,1 1 1 0 0,0 0 0 0 0,-1-1-1 0 0,1 1 1 0 0,0 0 0 0 0,-1 0-1 0 0,1 0 1 0 0,-1 0 0 0 0,1 0-1 0 0,0 0 1 0 0,-1 0 0 0 0,1 0-1 0 0,0 1 1 0 0,-1-1 0 0 0,1 0 0 0 0,-1 1-81 0 0,-3 0 305 0 0,-25 0-109 0 0,1 2 1 0 0,0 1-1 0 0,-1 2 0 0 0,2 0 1 0 0,-26 10-197 0 0,-166 65 382 0 0,220-81-386 0 0,1 0 0 0 0,-1 0-1 0 0,1 1 1 0 0,-1-1 0 0 0,1 0 0 0 0,0 0-1 0 0,-1 1 1 0 0,1-1 0 0 0,-1 0 0 0 0,1 1-1 0 0,-1-1 1 0 0,0 1 0 0 0,1-1 0 0 0,-1 1-1 0 0,1-1 1 0 0,-1 1 0 0 0,0-1 0 0 0,1 1-1 0 0,-1-1 1 0 0,0 1 0 0 0,1-1 0 0 0,-1 1-1 0 0,0-1 1 0 0,0 1 0 0 0,0 0 0 0 0,0-1-1 0 0,1 1 1 0 0,-1-1 0 0 0,0 1 0 0 0,0 0-1 0 0,0-1 1 0 0,0 1 0 0 0,0 0 0 0 0,-1-1-1 0 0,1 1 1 0 0,0-1 0 0 0,0 1-1 0 0,0 0 1 0 0,0-1 0 0 0,-1 1 0 0 0,1-1-1 0 0,0 1 1 0 0,-1-1 0 0 0,1 1 0 0 0,0-1-1 0 0,-1 1 1 0 0,1-1 0 0 0,-1 1 0 0 0,1-1-1 0 0,0 1 1 0 0,-1-1 0 0 0,0 1 4 0 0,25 6 107 0 0,0-1 1 0 0,0-1 0 0 0,1 0-1 0 0,0-2 1 0 0,-1-1-1 0 0,22-2-107 0 0,44 6 182 0 0,-89-6-171 0 0,0 0 0 0 0,0 0 0 0 0,1 0 0 0 0,-1 0 1 0 0,0 0-1 0 0,0 0 0 0 0,0 0 0 0 0,0 0 0 0 0,0 0 0 0 0,0 1 1 0 0,0-1-1 0 0,0 0 0 0 0,0 1 0 0 0,0-1 0 0 0,0 1 0 0 0,0-1 1 0 0,0 1-1 0 0,0 0 0 0 0,0-1 0 0 0,0 1 0 0 0,0 0 0 0 0,0 0 1 0 0,-1-1-1 0 0,1 1 0 0 0,0 0 0 0 0,-1 0 0 0 0,1 0 0 0 0,0 0 0 0 0,-1 0 1 0 0,1 0-1 0 0,-1 0 0 0 0,0 0 0 0 0,1 0 0 0 0,-1 0 0 0 0,0 0 1 0 0,0 1-1 0 0,0-1 0 0 0,1 0 0 0 0,-1 0 0 0 0,0 0 0 0 0,0 0 1 0 0,-1 0-1 0 0,1 0 0 0 0,0 0 0 0 0,0 1 0 0 0,0-1 0 0 0,-1 0 1 0 0,1 0-1 0 0,-1 0 0 0 0,1 0 0 0 0,-1 0 0 0 0,1 0 0 0 0,-1 0 1 0 0,1 0-1 0 0,-1 0 0 0 0,0-1 0 0 0,0 1 0 0 0,1 0 0 0 0,-1 0 1 0 0,0-1-1 0 0,0 1 0 0 0,-1 0-11 0 0,-190 153 996 0 0,49-46-787 0 0,140-107-205 0 0,0 0-1 0 0,0 1 1 0 0,1 0-1 0 0,-1-1 1 0 0,1 1-1 0 0,-1 0 1 0 0,1 0-1 0 0,0 1 1 0 0,0-1-1 0 0,-1 0 1 0 0,2 1-1 0 0,-1-1 1 0 0,0 1-1 0 0,1 0 1 0 0,-1-1-1 0 0,1 1 1 0 0,0 0-1 0 0,-1 0 1 0 0,2 0-1 0 0,-1 0 1 0 0,0 0-1 0 0,0 0 1 0 0,1 0-1 0 0,0 0 1 0 0,0 0-1 0 0,0 1 1 0 0,0-1-1 0 0,0 0 1 0 0,0 0-1 0 0,1 0 1 0 0,0 0-1 0 0,-1 0 1 0 0,1 0-1 0 0,0 0 1 0 0,1 0-1 0 0,-1 0 1 0 0,0 0-1 0 0,1-1 1 0 0,0 1-1 0 0,-1-1 1 0 0,1 1-1 0 0,0-1 1 0 0,0 1-1 0 0,1-1 1 0 0,-1 0-1 0 0,0 0 1 0 0,1 0-1 0 0,-1 0 1 0 0,1-1-1 0 0,1 2-3 0 0,13 1-85 0 0,0 0 1 0 0,1-1-1 0 0,-1-1 0 0 0,1 0 1 0 0,0-1-1 0 0,0-1 0 0 0,-1-1 0 0 0,1 0 1 0 0,0-2-1 0 0,-1 0 0 0 0,1-1 0 0 0,-1 0 1 0 0,0-1-1 0 0,0-2 0 0 0,-1 1 1 0 0,0-2-1 0 0,6-3 85 0 0,23-24-3726 0 0,-19 7-4536 0 0,-18 17 2162 0 0</inkml:trace>
  <inkml:trace contextRef="#ctx0" brushRef="#br0" timeOffset="266.977">229 0 12291 0 0,'0'0'370'0'0,"0"0"-234"0"0,0 0-101 0 0,0 0 181 0 0,0 0 306 0 0,0 0 296 0 0,-2 34 176 0 0,-5 112 82 0 0,14 464 2116 0 0,-6-552-3331 0 0,-9 161 76 0 0,-25-78-2741 0 0,26-109-1126 0 0,6-9-6303 0 0,1-16 7752 0 0</inkml:trace>
</inkml:ink>
</file>

<file path=ppt/ink/ink3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9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747 494 0 0 0,'0'0'136'0'0,"0"0"209"0"0,0 0 181 0 0,0 0 335 0 0,0 0 394 0 0,0 0 307 0 0,0 0 49 0 0,0 0-152 0 0,0 0-297 0 0,0 0-294 0 0,-4-9-172 0 0,-14-28-89 0 0,17 36-505 0 0,0-1 1 0 0,0 1-1 0 0,-1 0 1 0 0,1 0-1 0 0,0-1 1 0 0,0 1-1 0 0,-1 0 1 0 0,1 0-1 0 0,0 0 1 0 0,-1 0-1 0 0,1 1 1 0 0,-1-1-1 0 0,0 0 1 0 0,1 1-1 0 0,-1-1 1 0 0,1 1-1 0 0,-1-1 1 0 0,0 1-1 0 0,1 0 1 0 0,-1 0-1 0 0,0 0 1 0 0,1 0-1 0 0,-1 0 1 0 0,0 0-1 0 0,0 0 1 0 0,0 0-103 0 0,-3 1 250 0 0,-128 10 283 0 0,-153 91-337 0 0,209-68 79 0 0,76-33-272 0 0,1 0 0 0 0,-1 0 0 0 0,0 0 1 0 0,0 0-1 0 0,0 0 0 0 0,0 1 0 0 0,1-1 0 0 0,-1 0 0 0 0,1 0 0 0 0,-1 1 0 0 0,1-1 0 0 0,-1 0 0 0 0,1 1 0 0 0,0-1 0 0 0,0 0 0 0 0,0 1 0 0 0,-1-1 1 0 0,1 1-1 0 0,1-1 0 0 0,-1 0 0 0 0,0 1 0 0 0,0-1 0 0 0,0 0 0 0 0,1 1 0 0 0,-1-1 0 0 0,1 0 0 0 0,-1 1 0 0 0,1-1 0 0 0,-1 0 0 0 0,1 0 1 0 0,0 1-1 0 0,0-1 0 0 0,-1 0 0 0 0,1 0 0 0 0,0 0 0 0 0,0 0 0 0 0,0 0 0 0 0,0 0 0 0 0,0 0 0 0 0,1-1 0 0 0,-1 1 0 0 0,0 0 0 0 0,0 0 1 0 0,0-1-1 0 0,1 1 0 0 0,-1-1 0 0 0,0 1 0 0 0,1-1 0 0 0,0 0-3 0 0,15 9 116 0 0,0-2 0 0 0,1 0-1 0 0,-1-1 1 0 0,2 0 0 0 0,-1-2 0 0 0,0 0 0 0 0,1-1 0 0 0,11 0-116 0 0,-6 0 104 0 0,176 27 437 0 0,-200-30-534 0 0,1 0-1 0 0,-1 0 1 0 0,1 0-1 0 0,0 0 1 0 0,-1 0-1 0 0,1 0 1 0 0,-1 0-1 0 0,1 0 1 0 0,0 0-1 0 0,-1 0 1 0 0,1 0-1 0 0,-1 0 1 0 0,1 1-1 0 0,-1-1 1 0 0,1 0-1 0 0,0 0 0 0 0,-1 1 1 0 0,1-1-1 0 0,-1 0 1 0 0,1 1-1 0 0,-1-1 1 0 0,0 0-1 0 0,1 1 1 0 0,-1-1-1 0 0,1 1 1 0 0,-1-1-1 0 0,0 1 1 0 0,1-1-1 0 0,-1 1 1 0 0,0-1-1 0 0,1 1 1 0 0,-1-1-1 0 0,0 1 1 0 0,0-1-1 0 0,0 1 1 0 0,1-1-1 0 0,-1 1 1 0 0,0 0-1 0 0,0-1 1 0 0,0 1-1 0 0,0-1 1 0 0,0 1-1 0 0,0 0 1 0 0,0-1-1 0 0,0 1 1 0 0,-1-1-1 0 0,1 1 0 0 0,0 0 1 0 0,0-1-1 0 0,0 1 1 0 0,-1-1-1 0 0,1 1 1 0 0,0-1-1 0 0,0 1 1 0 0,-1-1-1 0 0,1 1 1 0 0,0-1-1 0 0,-1 1 1 0 0,1-1-1 0 0,-1 1 1 0 0,1-1-1 0 0,-1 1-6 0 0,-37 22 644 0 0,30-19-654 0 0,-211 124 283 0 0,180-105-260 0 0,2 2 0 0 0,1 1 0 0 0,0 1 0 0 0,2 2 0 0 0,2 2 0 0 0,0 1 1 0 0,-6 10-14 0 0,-14 44 112 0 0,51-83-97 0 0,0-1 0 0 0,0 1 0 0 0,0-1 1 0 0,0 1-1 0 0,1-1 0 0 0,-1 1 0 0 0,1 0 1 0 0,-1-1-1 0 0,1 1 0 0 0,0 0 0 0 0,0 0 1 0 0,0-1-1 0 0,1 1 0 0 0,-1 0 1 0 0,0 0-1 0 0,1-1 0 0 0,0 1 0 0 0,0-1 1 0 0,0 1-1 0 0,0-1 0 0 0,0 1 0 0 0,0-1 1 0 0,1 1-1 0 0,-1-1 0 0 0,1 0 0 0 0,-1 0 1 0 0,1 0-1 0 0,0 0 0 0 0,0 0 0 0 0,0 0 1 0 0,0 0-1 0 0,0-1 0 0 0,1 1 0 0 0,0 0-15 0 0,16 5 139 0 0,1-1 0 0 0,1 0-1 0 0,-1-1 1 0 0,1-2 0 0 0,0 0 0 0 0,0-1-1 0 0,0-1 1 0 0,0-1 0 0 0,0-1-1 0 0,0-1 1 0 0,-1-1 0 0 0,1 0-1 0 0,0-2 1 0 0,15-5-139 0 0,98-20 172 0 0,-112 24-340 0 0,6-1-580 0 0,-9-3-4385 0 0,-19 10 4993 0 0,5-3-3490 0 0,-2 3-1574 0 0,0 0-648 0 0</inkml:trace>
  <inkml:trace contextRef="#ctx0" brushRef="#br0" timeOffset="1053.543">747 1389 0 0 0,'0'0'552'0'0,"0"0"571"0"0,0 0 141 0 0,0 0 103 0 0,0 0 167 0 0,0 0 69 0 0,0 0-100 0 0,0 0-152 0 0,0 0-195 0 0,0 0-194 0 0,0 0-97 0 0,0 0-69 0 0,0 0-84 0 0,10-19-86 0 0,65-121 821 0 0,147-231 437 0 0,-95 208-1717 0 0,-121 246-755 0 0,-37 200 1440 0 0,31-275-833 0 0,-1-4-9 0 0,1 0 1 0 0,-1 0 0 0 0,1-1-1 0 0,0 1 1 0 0,0 0-1 0 0,0 0 1 0 0,1 0 0 0 0,-1 0-1 0 0,1-1 1 0 0,0 1 0 0 0,0 0-1 0 0,0-1 1 0 0,1 1-1 0 0,-1-1 1 0 0,1 1 0 0 0,0-1-1 0 0,0 1 1 0 0,0-1-1 0 0,0 0 1 0 0,1 0 0 0 0,-1 0-1 0 0,1 0 1 0 0,2 1-11 0 0,-2-4 42 0 0,0 0 1 0 0,0 0-1 0 0,0-1 0 0 0,0 1 1 0 0,0-1-1 0 0,0 0 0 0 0,0 0 1 0 0,0 0-1 0 0,-1 0 0 0 0,1 0 1 0 0,0-1-1 0 0,-1 1 0 0 0,1-1 1 0 0,0 0-1 0 0,-1 0 0 0 0,0 0 1 0 0,0 0-1 0 0,1 0 1 0 0,-1 0-1 0 0,-1-1 0 0 0,1 1 1 0 0,1-2-43 0 0,4-3 61 0 0,49-53-358 0 0,-3-3 0 0 0,-2-1 0 0 0,-4-3-1 0 0,2-8 298 0 0,-4 7-494 0 0,12-24 241 0 0,-84 206 1511 0 0,19-78-1124 0 0,1 1 0 0 0,2-1 0 0 0,1 1 1 0 0,2 1-1 0 0,2-1 0 0 0,1 0 1 0 0,2 6-135 0 0,-2-33-188 0 0,1 0 0 0 0,-1-1 0 0 0,1 1 0 0 0,1 0 0 0 0,0 0 0 0 0,1-1 0 0 0,-1 0 0 0 0,2 1 0 0 0,-1-2 1 0 0,1 1-1 0 0,2 2 188 0 0,-1-3-1349 0 0,0-1-2103 0 0,1-3-3356 0 0,-3-1-210 0 0</inkml:trace>
  <inkml:trace contextRef="#ctx0" brushRef="#br0" timeOffset="1529.649">2027 1017 5409 0 0,'0'0'3404'0'0,"0"0"-1936"0"0,0 0-675 0 0,0 0 78 0 0,0 0 203 0 0,0 0 115 0 0,0 0-95 0 0,0 0-241 0 0,0 0-239 0 0,0 0-197 0 0,-23 32-118 0 0,-67 102-80 0 0,59-71 72 0 0,31-53-214 0 0,-2-1-17 0 0,1-1 0 0 0,0 1 0 0 0,0 0 1 0 0,1-1-1 0 0,0 1 0 0 0,1 0 0 0 0,0 0 0 0 0,0-1 0 0 0,0 1 0 0 0,1-1 1 0 0,1 1-1 0 0,0-1 0 0 0,0 0 0 0 0,0 0 0 0 0,1 0 0 0 0,0 0 1 0 0,0-1-1 0 0,4 4-60 0 0,-2-4 74 0 0,0-1 1 0 0,1 1 0 0 0,0-2-1 0 0,0 1 1 0 0,0-1-1 0 0,1 0 1 0 0,-1 0 0 0 0,1-1-1 0 0,0 0 1 0 0,1-1 0 0 0,-1 1-1 0 0,0-2 1 0 0,1 1-1 0 0,0-1 1 0 0,0 0 0 0 0,0-1-1 0 0,0 0 1 0 0,0-1 0 0 0,0 0-1 0 0,0 0 1 0 0,-1-1-1 0 0,6 0-74 0 0,-10 0 42 0 0,-1 0 0 0 0,1 0-1 0 0,0 0 1 0 0,-1 0-1 0 0,1-1 1 0 0,0 1-1 0 0,-1-1 1 0 0,0 0-1 0 0,1 0 1 0 0,-1 0 0 0 0,0-1-1 0 0,0 1 1 0 0,0-1-1 0 0,-1 1 1 0 0,1-1-1 0 0,-1 0 1 0 0,1 0-1 0 0,-1 0 1 0 0,0-1 0 0 0,0 1-1 0 0,0 0 1 0 0,-1-1-1 0 0,1 1 1 0 0,-1-1-1 0 0,0 0 1 0 0,0 1-1 0 0,0-1 1 0 0,0 0-1 0 0,-1 0 1 0 0,1 1 0 0 0,-1-1-1 0 0,0 0 1 0 0,0 0-1 0 0,-1 0 1 0 0,1 0-1 0 0,-1 1 1 0 0,1-1-1 0 0,-2-1-41 0 0,0-1-145 0 0,-1 1-1 0 0,0 0 1 0 0,0 0 0 0 0,0 0-1 0 0,-1 1 1 0 0,1-1-1 0 0,-1 1 1 0 0,0 0-1 0 0,-1 0 1 0 0,1 0-1 0 0,-1 0 1 0 0,1 1-1 0 0,-1-1 1 0 0,0 2-1 0 0,0-1 1 0 0,-1 0-1 0 0,1 1 1 0 0,-1 0-1 0 0,1 0 1 0 0,-1 0-1 0 0,1 1 1 0 0,-6-1 145 0 0,-44 1-1989 0 0,55 1 1939 0 0,0 0 28 0 0,21 0 185 0 0,134-7 1517 0 0,-34-3-2046 0 0,-95 9-3457 0 0,0 1-3705 0 0,-20 0 288 0 0</inkml:trace>
  <inkml:trace contextRef="#ctx0" brushRef="#br0" timeOffset="2353.806">1064 476 0 0 0,'0'0'990'0'0,"0"0"650"0"0,0 0 402 0 0,0 0 199 0 0,0 0-29 0 0,0 0-220 0 0,0 0-354 0 0,0 0-426 0 0,0 0-408 0 0,0 0-224 0 0,0 0-114 0 0,5-3-17 0 0,20-5-49 0 0,0 1 1 0 0,1 0-1 0 0,0 2 0 0 0,0 1 0 0 0,0 2 1 0 0,1 0-1 0 0,-1 2 0 0 0,12 1-400 0 0,216-1 1011 0 0,-261-18 865 0 0,-140-151-1277 0 0,139 143-1742 0 0,21 18-4076 0 0,5 8 1453 0 0,-4 0-1730 0 0,-2 0-1834 0 0</inkml:trace>
  <inkml:trace contextRef="#ctx0" brushRef="#br0" timeOffset="2990.418">2531 774 0 0 0,'0'0'524'0'0,"0"0"794"0"0,0 0 354 0 0,0 0 36 0 0,0 0-71 0 0,0 0-173 0 0,0 0-209 0 0,0 0-153 0 0,0 0-109 0 0,0 0-62 0 0,0 0-45 0 0,13-4 2421 0 0,102 1 1121 0 0,55-12-3586 0 0,-92 11-467 0 0,-45 4-7003 0 0,-15 0-2155 0 0,-16 0 1752 0 0</inkml:trace>
  <inkml:trace contextRef="#ctx0" brushRef="#br0" timeOffset="3267.647">2498 1054 10330 0 0,'0'0'1058'0'0,"0"0"-477"0"0,0 0-29 0 0,0 0 451 0 0,0 0 407 0 0,0 0 102 0 0,0 0-229 0 0,0 0-361 0 0,0 0-298 0 0,36-5-207 0 0,114-16-138 0 0,26-5 314 0 0,-131 22-560 0 0,58 1-2788 0 0,-94 6 576 0 0,-4 1-3242 0 0,-2-4-2364 0 0</inkml:trace>
  <inkml:trace contextRef="#ctx0" brushRef="#br0" timeOffset="4469.532">3601 571 4545 0 0,'0'0'4885'0'0,"0"0"-3333"0"0,0 0-1173 0 0,0 0-163 0 0,0 0 98 0 0,0 0 176 0 0,0 0 152 0 0,0 0 70 0 0,0 0-11 0 0,0 0-42 0 0,0 15-68 0 0,-7 196 1543 0 0,-4-102-1582 0 0,-10 92-103 0 0,-42 172-449 0 0,56-340-146 0 0,-1 8-448 0 0,3-27-4180 0 0,106-134-7690 0 0,-74 88 11692 0 0,-7 9 701 0 0</inkml:trace>
  <inkml:trace contextRef="#ctx0" brushRef="#br0" timeOffset="4785.735">4124 560 4625 0 0,'0'0'1532'0'0,"0"0"-482"0"0,0 0-135 0 0,0 0 250 0 0,0 0 253 0 0,-13 32 68 0 0,-41 101-183 0 0,39-94-810 0 0,2 1 0 0 0,1 1 1 0 0,2 0-1 0 0,2 1 0 0 0,2-1 1 0 0,1 16-494 0 0,3-34 67 0 0,-1 4 134 0 0,1 0 0 0 0,2 1 0 0 0,1-1 0 0 0,1 1 0 0 0,1-1-1 0 0,4 17-200 0 0,12 17 749 0 0,-19-60-513 0 0,0-1 112 0 0,0 0 136 0 0,0 0 136 0 0,-23-23 1342 0 0,-25-25-1979 0 0,-1 1 1 0 0,-3 3-1 0 0,-24-14 17 0 0,62 48-121 0 0,0 2 0 0 0,-1-1 0 0 0,0 2 0 0 0,0 0 0 0 0,0 1 0 0 0,-1 1-1 0 0,0 0 1 0 0,0 1 0 0 0,0 0 0 0 0,0 2 0 0 0,-1 0 0 0 0,-15 0 121 0 0,29 2-219 0 0,0 0 1 0 0,-1 1-1 0 0,1-1 1 0 0,-1 1-1 0 0,1-1 0 0 0,0 1 1 0 0,0 0-1 0 0,-1 1 1 0 0,1-1-1 0 0,0 0 1 0 0,0 1-1 0 0,0 0 1 0 0,1 0-1 0 0,-1 0 0 0 0,0 0 1 0 0,1 0-1 0 0,-1 0 1 0 0,1 1-1 0 0,-1-1 1 0 0,1 1-1 0 0,-1 1 219 0 0,-19 42-9505 0 0,18-34 2978 0 0</inkml:trace>
  <inkml:trace contextRef="#ctx0" brushRef="#br0" timeOffset="5395.195">4519 1010 8138 0 0,'0'0'1336'0'0,"0"0"-77"0"0,0 0 97 0 0,0 0 211 0 0,0 0 14 0 0,0 0-286 0 0,0 0-406 0 0,0 0-354 0 0,0 0-214 0 0,0 0-126 0 0,0 0-38 0 0,0 0-2 0 0,0 0-8 0 0,-17 19 19 0 0,-57 61-10 0 0,18 13 150 0 0,48-75-290 0 0,1 1 0 0 0,1 0 1 0 0,1 0-1 0 0,0 0 0 0 0,1 1 0 0 0,1 0 1 0 0,1 0-1 0 0,1 0 0 0 0,1 0 1 0 0,1 13-17 0 0,1-28 16 0 0,0 0 0 0 0,0-1 0 0 0,0 1 0 0 0,1-1 1 0 0,-1 0-1 0 0,1 0 0 0 0,0 0 0 0 0,0 0 0 0 0,0 0 1 0 0,1 0-1 0 0,-1-1 0 0 0,1 0 0 0 0,0 0 1 0 0,0 0-1 0 0,0 0 0 0 0,1 0 0 0 0,-1-1 0 0 0,0 0 1 0 0,1 0-1 0 0,0 0 0 0 0,-1 0 0 0 0,1-1 0 0 0,0 0 1 0 0,0 0-1 0 0,0 0 0 0 0,0-1 0 0 0,0 1 0 0 0,0-1 1 0 0,0 0-1 0 0,0-1 0 0 0,0 1 0 0 0,1-1-16 0 0,2 0 31 0 0,0 0-1 0 0,0-1 0 0 0,1 1 0 0 0,-1-1 0 0 0,0-1 1 0 0,-1 0-1 0 0,1 0 0 0 0,0 0 0 0 0,-1-1 0 0 0,0 0 1 0 0,0-1-1 0 0,0 0 0 0 0,0 0 0 0 0,-1 0 0 0 0,0-1 1 0 0,0 1-1 0 0,0-2 0 0 0,-1 1 0 0 0,1-1 0 0 0,-2 1 1 0 0,1-1-1 0 0,-1-1 0 0 0,0 1 0 0 0,-1 0 0 0 0,1-1 1 0 0,-1 0-1 0 0,-1 0 0 0 0,0 0 0 0 0,0 0 0 0 0,0 0 1 0 0,-1-1-1 0 0,-1 1 0 0 0,1 0 0 0 0,-1-5-30 0 0,-3 9-108 0 0,1-1 0 0 0,-1 1-1 0 0,0 0 1 0 0,0-1 0 0 0,-1 1-1 0 0,1 1 1 0 0,-1-1 0 0 0,0 0-1 0 0,0 1 1 0 0,0 0-1 0 0,0 0 1 0 0,-1 0 0 0 0,1 0-1 0 0,-1 1 1 0 0,0 0 0 0 0,0 0-1 0 0,0 0 1 0 0,0 0 0 0 0,0 1-1 0 0,0 0 1 0 0,0 0 0 0 0,0 0-1 0 0,0 1 1 0 0,-1 0 0 0 0,1 0-1 0 0,0 0 1 0 0,0 0 0 0 0,0 1-1 0 0,-1 0 1 0 0,1 0 0 0 0,0 1-1 0 0,0-1 1 0 0,0 1 0 0 0,0 0-1 0 0,1 0 1 0 0,-1 1 0 0 0,1-1-1 0 0,-3 3 109 0 0,7-5 3 0 0,1 0-1 0 0,0 0 0 0 0,-1 0 0 0 0,1 0 0 0 0,0 0 0 0 0,-1 0 1 0 0,1 0-1 0 0,0 0 0 0 0,-1 0 0 0 0,1 1 0 0 0,0-1 0 0 0,-1 0 1 0 0,1 1-1 0 0,-1-1 0 0 0,1 0 0 0 0,-1 1 0 0 0,1-1 0 0 0,-1 1 1 0 0,1-1-1 0 0,-1 0 0 0 0,1 1 0 0 0,-1-1 0 0 0,1 1 0 0 0,-1 0 1 0 0,0-1-1 0 0,1 1 0 0 0,-1-1 0 0 0,0 1 0 0 0,1 0 0 0 0,-1-1 1 0 0,0 1-1 0 0,0-1 0 0 0,0 1 0 0 0,0 0 0 0 0,0-1 0 0 0,1 1 1 0 0,-1 0-1 0 0,0-1 0 0 0,0 1 0 0 0,-1 0 0 0 0,1-1 0 0 0,0 1 1 0 0,0 0-1 0 0,0-1 0 0 0,0 1 0 0 0,-1 0 0 0 0,1-1 0 0 0,0 1 1 0 0,0-1-1 0 0,-1 1 0 0 0,1 0 0 0 0,-1-1 0 0 0,1 1 1 0 0,0-1-1 0 0,-1 1 0 0 0,1-1 0 0 0,-1 1 0 0 0,1-1 0 0 0,-1 0 1 0 0,1 1-1 0 0,-1-1 0 0 0,0 0 0 0 0,1 1 0 0 0,-1-1 0 0 0,1 0 1 0 0,-1 1-1 0 0,0-1-2 0 0,27 2 550 0 0,1-2-1 0 0,-1 0 1 0 0,0-2 0 0 0,0-1 0 0 0,0-1 0 0 0,-1-1-1 0 0,26-8-549 0 0,45-16-3023 0 0,-20 6-5673 0 0,-65 22-729 0 0</inkml:trace>
  <inkml:trace contextRef="#ctx0" brushRef="#br0" timeOffset="6225.55">3282 266 1832 0 0,'0'0'1289'0'0,"0"0"-70"0"0,0 0 96 0 0,0 0 60 0 0,0 0-99 0 0,0 0-181 0 0,0 0-159 0 0,0 0 16 0 0,0 0 112 0 0,0 0 71 0 0,0 0-48 0 0,0 0-105 0 0,0 0-94 0 0,33 8-85 0 0,106 24-75 0 0,-5-19 622 0 0,-95-15-1006 0 0,239-8 985 0 0,178-34-742 0 0,-405 43-543 0 0,-50 1-15 0 0,-1 0 41 0 0,0 0 56 0 0,0 0 34 0 0,0 0 52 0 0,0 0 40 0 0,0 0 21 0 0,-16-11 771 0 0,-252-147-4117 0 0,232 136 1032 0 0,7 5-1405 0 0,8 5-2253 0 0,6 4-3838 0 0</inkml:trace>
  <inkml:trace contextRef="#ctx0" brushRef="#br0" timeOffset="6969.471">3722 4 0 0 0,'0'0'1118'0'0,"0"0"211"0"0,0 0 23 0 0,0 0-137 0 0,0 0-185 0 0,0 0-133 0 0,0 0-74 0 0,0 0-35 0 0,0 0-13 0 0,0-3 2517 0 0,-12 84-997 0 0,12-80-2214 0 0,0 1-1 0 0,0-1 1 0 0,-1 0 0 0 0,2 1-1 0 0,-1-1 1 0 0,0 0 0 0 0,0 1 0 0 0,0-1-1 0 0,1 0 1 0 0,-1 1 0 0 0,0-1-1 0 0,1 0 1 0 0,-1 1 0 0 0,1-1 0 0 0,0 0-1 0 0,-1 0 1 0 0,1 0 0 0 0,0 1-1 0 0,0-1 1 0 0,0 0 0 0 0,0 0 0 0 0,0 0-1 0 0,0 0 1 0 0,0-1 0 0 0,0 1-1 0 0,0 0 1 0 0,0 0 0 0 0,1-1 0 0 0,-1 1-1 0 0,0 0 1 0 0,0-1 0 0 0,1 0-1 0 0,-1 1 1 0 0,0-1 0 0 0,1 0 0 0 0,-1 1-1 0 0,0-1 1 0 0,1 0 0 0 0,-1 0-1 0 0,1 0 1 0 0,-1 0 0 0 0,0 0 0 0 0,1-1-1 0 0,-1 1 1 0 0,0 0 0 0 0,1-1-1 0 0,-1 1 1 0 0,0 0 0 0 0,1-1 0 0 0,-1 0-1 0 0,0 1 1 0 0,0-1 0 0 0,0 0-1 0 0,0 0 1 0 0,1 1 0 0 0,-1-1 0 0 0,0 0-1 0 0,0 0 1 0 0,-1 0 0 0 0,1 0-1 0 0,0-1 1 0 0,0 1 0 0 0,0 0 0 0 0,-1 0-1 0 0,1-1-80 0 0,5-5 368 0 0,-4 4-297 0 0,0 1-1 0 0,1-1 1 0 0,-1 0-1 0 0,0 1 0 0 0,0-1 1 0 0,-1 0-1 0 0,1 0 1 0 0,-1-1-1 0 0,1 1 1 0 0,-1 0-1 0 0,0 0 0 0 0,0-1 1 0 0,-1 1-1 0 0,1-1 1 0 0,-1 1-1 0 0,1-1 0 0 0,-1 1 1 0 0,0 0-1 0 0,0-1 1 0 0,-1 0-71 0 0,0 3-38 0 0,-1 0-1 0 0,0-1 1 0 0,0 1 0 0 0,0 0 0 0 0,1 1 0 0 0,-1-1 0 0 0,0 0-1 0 0,0 1 1 0 0,0-1 0 0 0,0 1 0 0 0,0-1 0 0 0,0 1 0 0 0,-1 0-1 0 0,1 0 1 0 0,0 0 0 0 0,0 0 0 0 0,0 0 0 0 0,0 1 0 0 0,0-1-1 0 0,0 0 1 0 0,0 1 0 0 0,0 0 0 0 0,0-1 0 0 0,0 1 0 0 0,0 0-1 0 0,1 0 1 0 0,-1 0 0 0 0,0 0 0 0 0,0 0 0 0 0,1 1 0 0 0,-1-1-1 0 0,1 1 1 0 0,-1-1 0 0 0,0 2 38 0 0,0-2 13 0 0,0 0-1 0 0,0 0 1 0 0,0 0-1 0 0,0 0 1 0 0,0 0-1 0 0,1 0 1 0 0,-1 1-1 0 0,0-1 1 0 0,1 1-1 0 0,-1-1 1 0 0,1 1-1 0 0,-1-1 1 0 0,1 1-1 0 0,0 0 1 0 0,0 0-1 0 0,0 0 1 0 0,0 0-1 0 0,0 0 1 0 0,0 0-1 0 0,1 0 1 0 0,-1 0-1 0 0,1 0 1 0 0,-1 0-1 0 0,1 0 1 0 0,0 0-1 0 0,0 0 1 0 0,0 1-1 0 0,0-1 1 0 0,0 0-1 0 0,0 0 1 0 0,0 0-1 0 0,1 0 1 0 0,-1 0-1 0 0,1 0 1 0 0,0 1-1 0 0,-1-1 1 0 0,1-1-1 0 0,0 1 1 0 0,0 0-1 0 0,0 0 1 0 0,1 0-1 0 0,-1 0 1 0 0,0-1-1 0 0,1 1 1 0 0,-1-1-1 0 0,1 1 1 0 0,-1-1-1 0 0,1 1 1 0 0,0-1-1 0 0,0 0 1 0 0,0 0-1 0 0,-1 0 1 0 0,3 1-13 0 0,68 2 757 0 0,-70-10-3654 0 0,-2 4-5007 0 0,0 2-2114 0 0</inkml:trace>
  <inkml:trace contextRef="#ctx0" brushRef="#br0" timeOffset="9189.558">5131 1492 2937 0 0,'0'0'884'0'0,"0"0"-420"0"0,0 0-303 0 0,0 0-2 0 0,0 0 316 0 0,0 0 442 0 0,0 0 382 0 0,0 0 159 0 0,0 0-163 0 0,0 0-356 0 0,0 0-355 0 0,-25 28-243 0 0,-80 92-143 0 0,-63 32 183 0 0,80-80-1122 0 0,84-69 534 0 0,-17 17-1510 0 0,12-4-3334 0 0,7-11 275 0 0</inkml:trace>
</inkml:ink>
</file>

<file path=ppt/ink/ink3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12.9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1 766 4417 0 0,'0'0'1531'0'0,"0"0"-556"0"0,0 0-187 0 0,0 0 194 0 0,0 0 328 0 0,0 0 141 0 0,0 0-137 0 0,0 0-300 0 0,0 0-377 0 0,0 0-280 0 0,0 0-126 0 0,0 4-25 0 0,20 304 3338 0 0,-18-292-3448 0 0,-2-7-54 0 0,0 0-1 0 0,1 1 1 0 0,0-1 0 0 0,0 0-1 0 0,1 1 1 0 0,1-1 0 0 0,-1 0-1 0 0,2 0 1 0 0,-1-1 0 0 0,1 1-1 0 0,0-1 1 0 0,1 0 0 0 0,0 0-1 0 0,0 0 1 0 0,1 0 0 0 0,0-1 0 0 0,3 3-42 0 0,-5-8 50 0 0,0-1 1 0 0,0-1-1 0 0,0 1 1 0 0,0-1 0 0 0,0 1-1 0 0,0-1 1 0 0,0 0 0 0 0,0-1-1 0 0,0 1 1 0 0,0-1-1 0 0,0 0 1 0 0,0 1 0 0 0,0-2-1 0 0,0 1 1 0 0,0 0 0 0 0,-1-1-1 0 0,1 0 1 0 0,0 0-1 0 0,-1 0 1 0 0,0 0 0 0 0,1-1-1 0 0,-1 1 1 0 0,0-1 0 0 0,0 0-1 0 0,0 0 1 0 0,-1 0-1 0 0,2-1-50 0 0,147-178 598 0 0,-38 30-450 0 0,-112 151-145 0 0,0-1 0 0 0,0 1 0 0 0,0-1 0 0 0,1 1-1 0 0,-1-1 1 0 0,1 1 0 0 0,-1 0 0 0 0,1 0 0 0 0,0 0 0 0 0,-1 0 0 0 0,1 0 0 0 0,0 0 0 0 0,0 0 0 0 0,0 0-1 0 0,-1 1 1 0 0,1-1 0 0 0,0 1 0 0 0,0-1 0 0 0,0 1 0 0 0,0 0 0 0 0,0 0 0 0 0,0 0 0 0 0,0 0 0 0 0,0 0-1 0 0,0 0 1 0 0,0 0 0 0 0,0 1 0 0 0,0-1 0 0 0,0 1 0 0 0,0 0 0 0 0,-1-1 0 0 0,1 1 0 0 0,0 0 0 0 0,0 0-1 0 0,-1 0 1 0 0,1 0 0 0 0,0 0 0 0 0,-1 1 0 0 0,1-1 0 0 0,-1 0 0 0 0,1 1 0 0 0,-1-1 0 0 0,0 1-1 0 0,0-1 1 0 0,0 1 0 0 0,1 1-3 0 0,5 4 59 0 0,0 0-1 0 0,1-1 1 0 0,-1 0-1 0 0,2 0 1 0 0,-1 0-1 0 0,1-1 1 0 0,-1 0-1 0 0,1-1 0 0 0,1 0 1 0 0,-1 0-1 0 0,0-1 1 0 0,1 0-1 0 0,0-1 1 0 0,0 0-1 0 0,0-1 1 0 0,0 0-1 0 0,0 0 1 0 0,1-1-59 0 0,51-7 54 0 0,-32-38-6950 0 0,-14 1-5168 0 0,-12 33 8110 0 0</inkml:trace>
  <inkml:trace contextRef="#ctx0" brushRef="#br0" timeOffset="1128.122">1076 0 11779 0 0,'0'0'1921'0'0,"0"0"-548"0"0,0 0-569 0 0,0 0-224 0 0,0 0-3 0 0,0 0 34 0 0,0 0 7 0 0,0 0-22 0 0,0 0-16 0 0,0 0-39 0 0,-6 35-82 0 0,-18 114-86 0 0,-13 171 517 0 0,33-268-874 0 0,2-1-1 0 0,2 1 1 0 0,3 0 0 0 0,2-1-1 0 0,2 0 1 0 0,2 0 0 0 0,3 0-1 0 0,5 9-15 0 0,-17-57-21 0 0,1 0 0 0 0,0 0 0 0 0,0 0 0 0 0,1 0 0 0 0,-1 0 0 0 0,0 0 0 0 0,1 0 0 0 0,0 0 0 0 0,0 0 0 0 0,0-1 0 0 0,0 1 0 0 0,0-1 0 0 0,0 1 1 0 0,1-1-1 0 0,-1 0 0 0 0,1 0 0 0 0,0 0 0 0 0,-1 0 0 0 0,1-1 0 0 0,0 1 0 0 0,0-1 0 0 0,0 0 0 0 0,0 1 0 0 0,0-1 0 0 0,1-1 0 0 0,-1 1 0 0 0,0 0 0 0 0,0-1 0 0 0,1 0 0 0 0,-1 1 0 0 0,0-1 0 0 0,1-1 0 0 0,-1 1 0 0 0,0 0 0 0 0,0-1 0 0 0,1 1 0 0 0,-1-1 0 0 0,1-1 21 0 0,10-3 68 0 0,-1-1 0 0 0,0-1 1 0 0,0 0-1 0 0,0 0 0 0 0,-1-1 1 0 0,0-1-1 0 0,-1 0 0 0 0,0-1 1 0 0,0 0-1 0 0,-1-1 0 0 0,3-4-68 0 0,0 1 30 0 0,65-55 30 0 0,-56 110-409 0 0,-21-32 353 0 0,1 0 0 0 0,-1 0 0 0 0,2 0 0 0 0,-1 0-1 0 0,1 0 1 0 0,1 0 0 0 0,0-1 0 0 0,0 0 0 0 0,0 0 0 0 0,1 0 0 0 0,0 0 0 0 0,1-1 0 0 0,0 0 0 0 0,0 0-1 0 0,0 0 1 0 0,1-1 0 0 0,0 0 0 0 0,0 0 0 0 0,1-1 0 0 0,0 0 0 0 0,0 0 0 0 0,0 0 0 0 0,0-1 0 0 0,0-1-1 0 0,1 0 1 0 0,0 0 0 0 0,5 1-4 0 0,-2-3 27 0 0,0 0 0 0 0,0-1 0 0 0,1-1-1 0 0,-1 0 1 0 0,0-1 0 0 0,0 0 0 0 0,0 0 0 0 0,0-2-1 0 0,-1 1 1 0 0,1-1 0 0 0,-1-1 0 0 0,0 0 0 0 0,0-1-1 0 0,0 0 1 0 0,-1-1 0 0 0,0 0 0 0 0,0 0 0 0 0,-1-1-1 0 0,0 0 1 0 0,0-1 0 0 0,1-2-27 0 0,1 0 21 0 0,-1-1 1 0 0,0 0-1 0 0,0-1 0 0 0,-1 0 1 0 0,-1 0-1 0 0,0-1 0 0 0,-1 0 1 0 0,-1-1-1 0 0,0 1 0 0 0,0-1 1 0 0,-2-1-1 0 0,0 1 0 0 0,-1 0 1 0 0,0-3-22 0 0,-2 15-27 0 0,1 0-1 0 0,-1-1 1 0 0,-1 0 0 0 0,1 1 0 0 0,0-1 0 0 0,-1 1-1 0 0,0-1 1 0 0,0 0 0 0 0,0 1 0 0 0,0-1 0 0 0,-1 0-1 0 0,1 1 1 0 0,-1-1 0 0 0,0 1 0 0 0,0-1 0 0 0,0 1-1 0 0,-1-1 1 0 0,1 1 0 0 0,-1 0 0 0 0,0-1 0 0 0,0 1-1 0 0,0 0 1 0 0,0 0 0 0 0,0 0 0 0 0,-1 1 0 0 0,1-1-1 0 0,-1 1 1 0 0,0-1 0 0 0,1 1 0 0 0,-1 0 0 0 0,-1 0-1 0 0,1 0 1 0 0,0 0 0 0 0,0 1 0 0 0,-1-1 0 0 0,1 1-1 0 0,-1 0 1 0 0,0 0 27 0 0,-3 0-65 0 0,1 2-1 0 0,0-1 0 0 0,-1 1 0 0 0,1 0 1 0 0,0 0-1 0 0,0 1 0 0 0,0-1 0 0 0,0 2 1 0 0,0-1-1 0 0,0 1 0 0 0,0-1 0 0 0,1 2 1 0 0,-1-1-1 0 0,1 0 0 0 0,0 1 0 0 0,0 0 1 0 0,0 0-1 0 0,0 1 0 0 0,1 0 1 0 0,0-1-1 0 0,0 1 0 0 0,0 1 0 0 0,1-1 1 0 0,-2 3 65 0 0,-3 2 10 0 0,1 1 0 0 0,0-1 0 0 0,1 1 0 0 0,0 1 0 0 0,1-1 0 0 0,0 1 0 0 0,1 0 0 0 0,0 0 0 0 0,1 0 0 0 0,0 1 0 0 0,1-1 0 0 0,0 1 0 0 0,1-1 0 0 0,0 1 0 0 0,1 0 0 0 0,1-1 0 0 0,0 1 0 0 0,2 5-10 0 0,2-9 48 0 0,0 0 1 0 0,1 0 0 0 0,0-1 0 0 0,0 0 0 0 0,1 0-1 0 0,0 0 1 0 0,1-1 0 0 0,-1 0 0 0 0,1-1-1 0 0,1 0 1 0 0,-1 0 0 0 0,1 0 0 0 0,0-1 0 0 0,0-1-1 0 0,1 1 1 0 0,-1-2 0 0 0,1 1 0 0 0,0-1-1 0 0,0-1 1 0 0,0 0 0 0 0,0 0 0 0 0,1-1 0 0 0,-1 0-1 0 0,0-1 1 0 0,1 0 0 0 0,0-1-49 0 0,21 2 117 0 0,0-2 0 0 0,1-1 0 0 0,-1-2 1 0 0,-1-1-1 0 0,1-2 0 0 0,-1-1 0 0 0,0-1 0 0 0,-1-2 0 0 0,0-1 0 0 0,0-1 1 0 0,-1-2-1 0 0,-1 0 0 0 0,-1-2 0 0 0,0-1 0 0 0,-1-2 0 0 0,-1 0 1 0 0,-1-2-1 0 0,-1 0 0 0 0,-1-2 0 0 0,14-19-117 0 0,-26 28-60 0 0,-1-1 0 0 0,0 0 1 0 0,-1-1-1 0 0,-1 1 0 0 0,-1-2 0 0 0,0 1 1 0 0,-1-1-1 0 0,-1 0 0 0 0,-1 0 0 0 0,0 0 0 0 0,-1 0 1 0 0,-1-14 59 0 0,-1 31-25 0 0,0-1 1 0 0,0 0 0 0 0,1 0-1 0 0,-2 0 1 0 0,1 1 0 0 0,0-1-1 0 0,0 0 1 0 0,0 0 0 0 0,-1 1 0 0 0,1-1-1 0 0,-1 0 1 0 0,1 0 0 0 0,-1 1-1 0 0,0-1 1 0 0,0 1 0 0 0,0-1 0 0 0,0 0-1 0 0,0 1 1 0 0,0 0 0 0 0,0-1-1 0 0,0 1 1 0 0,-1 0 0 0 0,1-1-1 0 0,0 1 1 0 0,-1 0 0 0 0,1 0 0 0 0,-1 0-1 0 0,1 0 1 0 0,-1 1 0 0 0,0-1-1 0 0,1 0 1 0 0,-1 1 0 0 0,0-1-1 0 0,1 1 1 0 0,-1-1 0 0 0,0 1 0 0 0,0 0-1 0 0,0 0 1 0 0,1-1 0 0 0,-1 1-1 0 0,0 1 1 0 0,0-1 0 0 0,1 0-1 0 0,-1 0 1 0 0,0 1 0 0 0,0-1 0 0 0,1 1-1 0 0,-1-1 1 0 0,0 1 0 0 0,0 0 24 0 0,-9 4-71 0 0,-1 1 1 0 0,1 0 0 0 0,1 1-1 0 0,-1 0 1 0 0,1 1 0 0 0,1 0-1 0 0,-1 0 1 0 0,1 1 0 0 0,1 0-1 0 0,0 1 1 0 0,0 0-1 0 0,-1 2 71 0 0,-34 76-93 0 0,42-85 95 0 0,1-1 1 0 0,-1 1-1 0 0,1 0 1 0 0,0-1-1 0 0,0 1 0 0 0,0-1 1 0 0,0 1-1 0 0,1-1 1 0 0,-1 1-1 0 0,1 0 1 0 0,-1-1-1 0 0,1 1 1 0 0,0-1-1 0 0,0 0 1 0 0,0 1-1 0 0,0-1 0 0 0,1 0 1 0 0,-1 0-1 0 0,0 1 1 0 0,1-1-1 0 0,0 0 1 0 0,-1 0-1 0 0,1-1 1 0 0,0 1-1 0 0,0 0 1 0 0,0-1-1 0 0,0 1 0 0 0,0-1 1 0 0,1 1-1 0 0,-1-1 1 0 0,0 0-1 0 0,1 0 1 0 0,-1 0-1 0 0,1 0 1 0 0,-1-1-1 0 0,1 1-2 0 0,15 3 57 0 0,0-1-1 0 0,1-1 0 0 0,-1 0 1 0 0,0-1-1 0 0,1-2 0 0 0,-1 1 1 0 0,13-4-57 0 0,243-71 119 0 0,-268 74-124 0 0,-6 1-12 0 0,1-1 0 0 0,0 1 0 0 0,0-1 0 0 0,0 1 0 0 0,-1 0 0 0 0,1-1 0 0 0,0 1 0 0 0,0 0 0 0 0,0 0-1 0 0,0 0 1 0 0,0 0 0 0 0,-1 0 0 0 0,1 0 0 0 0,0 0 0 0 0,0 0 0 0 0,0 0 0 0 0,0 0 0 0 0,0 0 0 0 0,-1 0 0 0 0,1 1 0 0 0,0-1 0 0 0,0 0 0 0 0,0 1 0 0 0,0-1 0 0 0,-1 1 0 0 0,1-1 0 0 0,0 0 0 0 0,-1 1 0 0 0,1 0 0 0 0,0-1 0 0 0,-1 1 0 0 0,1-1 0 0 0,0 1 0 0 0,-1 0 0 0 0,1 0-1 0 0,-1-1 1 0 0,0 1 0 0 0,1 0 0 0 0,-1 0 0 0 0,1-1 0 0 0,-1 1 0 0 0,0 0 0 0 0,0 0 0 0 0,1 0 0 0 0,-1 0 0 0 0,0-1 0 0 0,0 2 17 0 0,-7 178-35 0 0,7-176 33 0 0,1 1 0 0 0,0-1 0 0 0,0 0-1 0 0,0 0 1 0 0,0 0 0 0 0,1 0 0 0 0,-1 0-1 0 0,1 0 1 0 0,0 0 0 0 0,0 0 0 0 0,1-1-1 0 0,-1 1 1 0 0,1-1 0 0 0,0 1 0 0 0,0-1-1 0 0,0 0 1 0 0,0 0 0 0 0,0 0 0 0 0,1-1-1 0 0,-1 1 1 0 0,1-1 0 0 0,0 0 0 0 0,0 0-1 0 0,0 0 1 0 0,0 0 0 0 0,0-1 0 0 0,0 0-1 0 0,0 0 1 0 0,0 0 0 0 0,1 0 2 0 0,135 10 502 0 0,-120-14-357 0 0,-1 0 0 0 0,1-1 0 0 0,-1-1 0 0 0,0 0 0 0 0,-1-2 0 0 0,1 0-1 0 0,-1-1 1 0 0,-1-1 0 0 0,0-1 0 0 0,10-7-145 0 0,95-75 834 0 0,-112 83-817 0 0,0-1 1 0 0,0 0-1 0 0,-1-1 0 0 0,0 0 0 0 0,-1 0 0 0 0,-1-1 0 0 0,1 0 1 0 0,-2 0-1 0 0,0 0 0 0 0,0-1 0 0 0,-1 0 0 0 0,-1 0 0 0 0,0-1 1 0 0,-1 1-1 0 0,2-15-17 0 0,-6 26-23 0 0,1 0 0 0 0,0 1 1 0 0,-1-1-1 0 0,1 0 0 0 0,-1 0 1 0 0,0 1-1 0 0,1-1 0 0 0,-1 0 1 0 0,0 1-1 0 0,0-1 0 0 0,0 1 1 0 0,0-1-1 0 0,0 1 0 0 0,-1 0 1 0 0,1-1-1 0 0,0 1 1 0 0,-1 0-1 0 0,1 0 0 0 0,-1 0 1 0 0,1 0-1 0 0,-1 0 0 0 0,1 0 1 0 0,-1 0-1 0 0,0 0 0 0 0,0 1 1 0 0,1-1-1 0 0,-1 1 0 0 0,0-1 1 0 0,0 1-1 0 0,1 0 0 0 0,-1 0 1 0 0,0 0-1 0 0,0 0 0 0 0,0 0 1 0 0,0 0-1 0 0,1 0 0 0 0,-1 0 1 0 0,0 1 22 0 0,-71 17-506 0 0,57-7 473 0 0,0 0 0 0 0,1 2 1 0 0,1-1-1 0 0,0 2 0 0 0,1 0 0 0 0,0 1 1 0 0,1 0-1 0 0,1 1 0 0 0,0 0 1 0 0,1 1-1 0 0,1 0 0 0 0,1 0 0 0 0,0 1 1 0 0,1 0-1 0 0,1 1 0 0 0,1-1 1 0 0,-1 9 32 0 0,5-22-7 0 0,1 1 1 0 0,-1-1-1 0 0,1 0 0 0 0,0 0 1 0 0,1 1-1 0 0,-1-1 1 0 0,1 0-1 0 0,0 0 1 0 0,0 0-1 0 0,1 0 1 0 0,0 0-1 0 0,0 0 1 0 0,0 0-1 0 0,0 0 0 0 0,1-1 1 0 0,-1 1-1 0 0,1-1 1 0 0,0 0-1 0 0,1 0 1 0 0,-1 0-1 0 0,1 0 1 0 0,0 0-1 0 0,0-1 1 0 0,0 0-1 0 0,0 0 1 0 0,0 0-1 0 0,1 0 0 0 0,0-1 1 0 0,-1 1-1 0 0,1-1 1 0 0,0 0-1 0 0,3 0 7 0 0,14 6-102 0 0,-1-2 1 0 0,1 0-1 0 0,1-2 0 0 0,-1 0 0 0 0,1-2 0 0 0,-1 0 1 0 0,1-1-1 0 0,20-3 102 0 0,-22 2-357 0 0,45-8-3082 0 0,-24-5-6230 0 0,-27 8 2545 0 0</inkml:trace>
  <inkml:trace contextRef="#ctx0" brushRef="#br0" timeOffset="2016.086">726 928 0 0 0,'-2'-15'47'0'0,"2"12"207"0"0,0 3 140 0 0,0 0 55 0 0,2-1-283 0 0,12-5 13265 0 0,-11 5-10919 0 0,27-113 1274 0 0,-11 37-3370 0 0,-17 68-594 0 0,5-33 124 0 0,-9 16-3093 0 0,0 22-1067 0 0,-1 4-5256 0 0,-1 0 5078 0 0</inkml:trace>
</inkml:ink>
</file>

<file path=ppt/ink/ink3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18.7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247 74 3665 0 0,'0'0'931'0'0,"0"0"-239"0"0,0 0 17 0 0,0 0 266 0 0,0 0 275 0 0,0 0 103 0 0,0 0-146 0 0,0 0-328 0 0,0 0-349 0 0,0 0-254 0 0,0 0-103 0 0,-7 12 10 0 0,-37 83 238 0 0,36-70-242 0 0,-39 116 995 0 0,-5-2-1 0 0,-21 26-1173 0 0,57-128 824 0 0,16-36-374 0 0,0-1 126 0 0,0 0 51 0 0,6-16 869 0 0,49-90-852 0 0,191-319-64 0 0,-176 296-414 0 0,-69 129-170 0 0,1-1 0 0 0,-1 1 0 0 0,0 0 0 0 0,0 1 0 0 0,1-1 0 0 0,-1 0 0 0 0,0 0 0 0 0,0 1 0 0 0,0-1 0 0 0,1 0 0 0 0,-1 1 0 0 0,0-1 0 0 0,0 1 0 0 0,0-1 0 0 0,0 1 0 0 0,0 0 0 0 0,0 0 0 0 0,0-1 0 0 0,0 1 0 0 0,0 0 0 0 0,0 0 0 0 0,-1 0 0 0 0,1 0 0 0 0,0 0 0 0 0,0 0 0 0 0,-1 0 1 0 0,1 0-1 0 0,-1 0 0 0 0,1 0 0 0 0,-1 0 0 0 0,1 1 0 0 0,-1-1 0 0 0,0 0 0 0 0,1 0 0 0 0,-1 1 4 0 0,8 23 210 0 0,-2 1 0 0 0,0 0 1 0 0,-2 0-1 0 0,-1 0 0 0 0,0 0 0 0 0,-2 1 1 0 0,-2 4-211 0 0,20 147 318 0 0,-19-175-311 0 0,1-1 1 0 0,-1 0 0 0 0,1 0 0 0 0,-1 0 0 0 0,1 0 0 0 0,0 0 0 0 0,0 0 0 0 0,0 0 0 0 0,0 0-1 0 0,0 0 1 0 0,0 0 0 0 0,1 0 0 0 0,-1 0 0 0 0,1-1 0 0 0,-1 1 0 0 0,1-1 0 0 0,-1 1 0 0 0,1-1-1 0 0,0 1 1 0 0,0-1 0 0 0,0 0 0 0 0,0 0 0 0 0,0 0 0 0 0,0 0 0 0 0,0 0 0 0 0,0-1 0 0 0,0 1-1 0 0,0-1 1 0 0,0 1 0 0 0,1-1 0 0 0,-1 0 0 0 0,0 0 0 0 0,0 1 0 0 0,0-2 0 0 0,1 1 0 0 0,-1 0-1 0 0,0 0 1 0 0,0-1 0 0 0,0 1 0 0 0,1-1 0 0 0,-1 0 0 0 0,0 1 0 0 0,0-1 0 0 0,0 0 0 0 0,0 0-1 0 0,0-1 1 0 0,-1 1 0 0 0,3-1-8 0 0,32-37 127 0 0,-1-1-1 0 0,-2-2 1 0 0,-2-1-1 0 0,9-19-126 0 0,3-2 17 0 0,71-109-112 0 0,-110 188-727 0 0,-4 13 863 0 0,-1 26 139 0 0,2 1 1 0 0,3-1 0 0 0,2 0 0 0 0,9 35-181 0 0,-2-37-87 0 0,-2 1 1 0 0,-3 0 0 0 0,-2 0-1 0 0,-1 37 87 0 0,-4-81 1334 0 0,-1-3-5978 0 0,1-12-10162 0 0,-1 2 9736 0 0</inkml:trace>
</inkml:ink>
</file>

<file path=ppt/ink/ink3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21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0 242 0 0 0,'0'0'435'0'0,"0"0"533"0"0,0 0 359 0 0,0 0 336 0 0,0 0 168 0 0,0 0-128 0 0,0 0-331 0 0,0 0-401 0 0,0 0-344 0 0,0 0-199 0 0,1-4-45 0 0,0 2-265 0 0,1 0 1 0 0,-1 0-1 0 0,1 0 0 0 0,0 1 1 0 0,0-1-1 0 0,0 0 0 0 0,0 1 1 0 0,0-1-1 0 0,0 1 1 0 0,0-1-1 0 0,0 1 0 0 0,1 0 1 0 0,-1 0-1 0 0,0 0 0 0 0,1 0 1 0 0,-1 1-1 0 0,1-1 0 0 0,-1 1 1 0 0,1-1-1 0 0,-1 1 1 0 0,1 0-1 0 0,-1 0 0 0 0,1 0 1 0 0,2 0-119 0 0,22-4 892 0 0,218-31 2692 0 0,-112 30-2934 0 0,-123 5-299 0 0,21 0-657 0 0,-24-1 4126 0 0,-109-42-2688 0 0,97 41-1117 0 0,-15-4 28 0 0,0-2 0 0 0,1 0 0 0 0,0-1 0 0 0,0-1 1 0 0,1-1-1 0 0,1-1 0 0 0,0 0 0 0 0,-5-5-43 0 0,22 16-73 0 0,0 0-1 0 0,-1-1 1 0 0,1 1-1 0 0,1 0 1 0 0,-1 0-1 0 0,0 0 1 0 0,0 0-1 0 0,0 0 1 0 0,0 0-1 0 0,1 0 1 0 0,-1 0 0 0 0,1 0-1 0 0,-1 0 1 0 0,0 0-1 0 0,1 0 1 0 0,0 1-1 0 0,-1-1 1 0 0,1 0-1 0 0,0 0 1 0 0,-1 0-1 0 0,1 1 1 0 0,0-1-1 0 0,0 0 1 0 0,-1 1 0 0 0,1-1-1 0 0,0 0 1 0 0,0 1-1 0 0,0-1 1 0 0,0 1-1 0 0,0-1 1 0 0,0 1-1 0 0,0 0 1 0 0,0 0-1 0 0,0-1 1 0 0,0 1-1 0 0,0 0 1 0 0,0 0 0 0 0,0 0-1 0 0,0 0 1 0 0,0 0-1 0 0,0 0 1 0 0,0 0-1 0 0,0 0 1 0 0,0 1-1 0 0,0-1 1 0 0,0 0-1 0 0,0 1 1 0 0,0-1 0 0 0,0 0-1 0 0,0 1 1 0 0,0-1-1 0 0,1 2 74 0 0,2-3-401 0 0,50-1-4369 0 0,-18 1-2432 0 0,-14 1-1637 0 0</inkml:trace>
</inkml:ink>
</file>

<file path=ppt/ink/ink3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21.6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0 766 9586 0 0,'0'0'892'0'0,"0"0"-249"0"0,0 0-60 0 0,0 0 184 0 0,0 0 228 0 0,0 0 77 0 0,0 0-128 0 0,0 0-233 0 0,0 0-234 0 0,0 0-133 0 0,0 0-44 0 0,0 0-1 0 0,0 0 43 0 0,20-2 36 0 0,134-8 710 0 0,138-33-135 0 0,-229 36-2052 0 0,-36 6-6003 0 0,-27 3 1513 0 0,0 4 269 0 0,-3-3 4056 0 0</inkml:trace>
  <inkml:trace contextRef="#ctx0" brushRef="#br0" timeOffset="245.873">24 1046 5049 0 0,'0'0'1767'0'0,"0"0"-997"0"0,0 0-146 0 0,0 0 504 0 0,0 0 478 0 0,0 0 133 0 0,0 0-196 0 0,0 0-312 0 0,0 0-263 0 0,37-3-212 0 0,117-11-184 0 0,-43-7 119 0 0,-26 2-478 0 0,40-9-315 0 0,-41 13-3087 0 0,-47 9-5480 0 0,-25 5 1972 0 0</inkml:trace>
  <inkml:trace contextRef="#ctx0" brushRef="#br0" timeOffset="669.358">851 799 6785 0 0,'0'0'1094'0'0,"0"0"-861"0"0,0 0-190 0 0,0 0 436 0 0,0 0 513 0 0,0 0 248 0 0,0 0-29 0 0,0 0-203 0 0,0 0-254 0 0,1 33-209 0 0,1 102-134 0 0,-4 57 495 0 0,1-78 2822 0 0,38-257-608 0 0,-23 99-2997 0 0,-5 7-89 0 0,3 1 1 0 0,0 0-1 0 0,2 0 1 0 0,2 2-1 0 0,1 0 1 0 0,2 1-1 0 0,1 0 1 0 0,7-4-35 0 0,-25 32-6 0 0,1 1 0 0 0,0 0 0 0 0,1 0 0 0 0,-1 0 0 0 0,1 1 0 0 0,-1-1 0 0 0,1 1 0 0 0,0 0 0 0 0,0 0 0 0 0,1 0 0 0 0,-1 0 0 0 0,1 1 0 0 0,-1 0 0 0 0,1 0 0 0 0,0 0 0 0 0,0 1 0 0 0,0-1 0 0 0,0 1 0 0 0,0 0 0 0 0,0 0 0 0 0,0 1 0 0 0,0 0 0 0 0,0 0 0 0 0,0 0 0 0 0,0 0 0 0 0,0 1 0 0 0,0 0 0 0 0,0 0 0 0 0,0 0 0 0 0,0 1 0 0 0,0-1 0 0 0,0 1 0 0 0,-1 0 0 0 0,1 1 0 0 0,-1-1 0 0 0,1 1 0 0 0,1 1 6 0 0,50 85-284 0 0,-34-69-2528 0 0,-10-19-3592 0 0,-5-15-3629 0 0,-6 7 6840 0 0</inkml:trace>
  <inkml:trace contextRef="#ctx0" brushRef="#br0" timeOffset="1061.027">731 464 8810 0 0,'0'0'1057'0'0,"0"0"-295"0"0,0 0 53 0 0,0 0 282 0 0,0 0 205 0 0,0 0 20 0 0,0 0-217 0 0,0 0-221 0 0,0 0-165 0 0,32-7-149 0 0,102-23-108 0 0,9 16 976 0 0,8 13-80 0 0,-150 1-1138 0 0,-1 0 108 0 0,0 0 89 0 0,0 0 94 0 0,-23-15 896 0 0,-129-109-1296 0 0,152 123-211 0 0,-1 1 0 0 0,1-1 0 0 0,0 1 0 0 0,-1-1 0 0 0,1 1 0 0 0,0-1 0 0 0,-1 1 0 0 0,1-1 0 0 0,0 1 1 0 0,-1-1-1 0 0,1 1 0 0 0,0-1 0 0 0,0 0 0 0 0,0 1 0 0 0,0-1 0 0 0,0 1 0 0 0,0-1 0 0 0,0 0 0 0 0,0 1 0 0 0,0-1 1 0 0,0 1-1 0 0,0-1 0 0 0,0 0 0 0 0,0 1 0 0 0,0-1 0 0 0,0 1 0 0 0,1-1 0 0 0,-1 0 0 0 0,0 1 0 0 0,0-1 0 0 0,1 1 1 0 0,-1-1-1 0 0,0 1 0 0 0,1-1 0 0 0,-1 1 0 0 0,0-1 0 0 0,1 1 0 0 0,-1 0 0 0 0,1-1 0 0 0,-1 1 0 0 0,1 0 0 0 0,-1-1 1 0 0,1 1-1 0 0,-1 0 0 0 0,1-1 0 0 0,0 1 0 0 0,-1 0 0 0 0,1 0 0 0 0,-1 0 0 0 0,1-1 0 0 0,-1 1 0 0 0,1 0 0 0 0,0 0 1 0 0,-1 0-1 0 0,1 0 0 0 0,-1 0 0 0 0,1 0 0 0 0,0 0 0 0 0,-1 1 100 0 0,26-3-9045 0 0,-17 2-710 0 0</inkml:trace>
  <inkml:trace contextRef="#ctx0" brushRef="#br0" timeOffset="1418.341">1897 759 3713 0 0,'0'0'1620'0'0,"0"0"-225"0"0,0 0 57 0 0,0 0 277 0 0,0 0 149 0 0,0 0-95 0 0,0 0-310 0 0,0 0-359 0 0,0 0-290 0 0,0 0-229 0 0,0 0-166 0 0,0 0-93 0 0,0 0-36 0 0,-2 4 23 0 0,-15 43-17 0 0,-2-2-1 0 0,-2 0 1 0 0,-2-1-1 0 0,-2-1 1 0 0,-2-1-1 0 0,-2-1 1 0 0,-1-2 0 0 0,-10 8-306 0 0,-53 34-4388 0 0,72-69-1576 0 0,5-9-2640 0 0,10-3 6151 0 0</inkml:trace>
  <inkml:trace contextRef="#ctx0" brushRef="#br0" timeOffset="1660.783">1536 759 11747 0 0,'0'0'1328'0'0,"0"0"-663"0"0,0 0-465 0 0,0 0 90 0 0,0 0 371 0 0,0 0 282 0 0,0 0 95 0 0,0 0-76 0 0,0 0-204 0 0,0 0-169 0 0,0 0-104 0 0,20 33-91 0 0,66 107-26 0 0,-17-50 375 0 0,-51-74-584 0 0,162 143 601 0 0,-102-81-2711 0 0,-62-60-2276 0 0,-1 0-3481 0 0,-12-12 2845 0 0,0-5 1522 0 0</inkml:trace>
  <inkml:trace contextRef="#ctx0" brushRef="#br0" timeOffset="1997.837">2267 615 11154 0 0,'0'0'2654'0'0,"0"0"-1313"0"0,0 0-813 0 0,0 0-238 0 0,0 0 152 0 0,0 0 251 0 0,0 0 193 0 0,0 0 45 0 0,0 0-111 0 0,0 0-184 0 0,-1 31-161 0 0,-2 101-87 0 0,-10 18 385 0 0,10-112-633 0 0,-1-1-75 0 0,2 0 0 0 0,2-1 0 0 0,1 1 0 0 0,5 28-65 0 0,28 9-889 0 0,-34-73 788 0 0,0 0 0 0 0,1-1 1 0 0,-1 1-1 0 0,0-1 0 0 0,1 0 0 0 0,-1 1 1 0 0,0-1-1 0 0,1 1 0 0 0,-1-1 0 0 0,1 1 1 0 0,-1-1-1 0 0,0 0 0 0 0,1 1 0 0 0,-1-1 0 0 0,1 0 1 0 0,-1 0-1 0 0,1 1 0 0 0,-1-1 0 0 0,1 0 1 0 0,-1 0-1 0 0,1 0 0 0 0,0 0 0 0 0,-1 1 1 0 0,1-1-1 0 0,-1 0 0 0 0,1 0 0 0 0,-1 0 0 0 0,1 0 1 0 0,0 0-1 0 0,-1 0 0 0 0,1-1 0 0 0,-1 1 1 0 0,1 0-1 0 0,-1 0 0 0 0,1 0 0 0 0,-1 0 1 0 0,1-1-1 0 0,-1 1 0 0 0,1 0 0 0 0,-1-1 1 0 0,1 1-1 0 0,-1 0 0 0 0,1-1 0 0 0,-1 1 0 0 0,0 0 1 0 0,1-1-1 0 0,-1 1 0 0 0,1-1 0 0 0,-1 1 1 0 0,0-1-1 0 0,0 1 0 0 0,1-1 0 0 0,-1 1 1 0 0,0-1-1 0 0,0 1 0 0 0,1-1 0 0 0,-1 1 0 0 0,0-1 101 0 0,14-33-6357 0 0,-13 32 6208 0 0,8-34-7640 0 0,-5 22 6407 0 0</inkml:trace>
  <inkml:trace contextRef="#ctx0" brushRef="#br0" timeOffset="2251.8">2298 486 8642 0 0,'0'0'1779'0'0,"0"0"-1030"0"0,0 0-526 0 0,0 0 117 0 0,0 0 366 0 0,0 0 227 0 0,0 0 58 0 0,0 0-89 0 0,0 0-181 0 0,0 0-154 0 0,0 0-115 0 0,35 6-88 0 0,108 19-67 0 0,25-15 438 0 0,-138-10-957 0 0,7 0-733 0 0,-24 0-3254 0 0,-1 0-3393 0 0,-12 0 2189 0 0</inkml:trace>
  <inkml:trace contextRef="#ctx0" brushRef="#br0" timeOffset="2476.785">2233 847 2873 0 0,'0'0'1436'0'0,"0"0"-149"0"0,0 0 373 0 0,0 0 395 0 0,0 0 119 0 0,0 0-207 0 0,0 0-436 0 0,0 0-463 0 0,0 0-315 0 0,32 4-236 0 0,98 12-160 0 0,-46-21 49 0 0,60-26-960 0 0,-56-8-3649 0 0,-36 13-6362 0 0,-44 19 7803 0 0</inkml:trace>
  <inkml:trace contextRef="#ctx0" brushRef="#br0" timeOffset="2809.219">2182 265 10986 0 0,'0'0'1754'0'0,"0"0"-380"0"0,0 0-209 0 0,0 0 12 0 0,0 0-36 0 0,0 0-179 0 0,0 0-280 0 0,0 0-212 0 0,0 0-115 0 0,0 0 2 0 0,0 0 16 0 0,0 0 14 0 0,0 0 33 0 0,35-4-34 0 0,114-14-50 0 0,69-4 543 0 0,-162 11-447 0 0,-60-15 1360 0 0,-56-17-1576 0 0,2 9-406 0 0,45 28-150 0 0,0-1-1 0 0,1 0 0 0 0,-1-1 1 0 0,1 0-1 0 0,1-1 0 0 0,0-1 1 0 0,0 0-1 0 0,-8-10 341 0 0,15 16-678 0 0,-2-4-1477 0 0,3 2-4986 0 0,1 2-1533 0 0</inkml:trace>
  <inkml:trace contextRef="#ctx0" brushRef="#br0" timeOffset="3482.692">2324 438 0 0 0,'0'0'196'0'0,"0"0"538"0"0,0 0 36 0 0,0 0-76 0 0,0 0-35 0 0,-6 9 9 0 0,-14 29 7 0 0,14 18 6756 0 0,23-1-3319 0 0,-17-45-4087 0 0,-1 15-716 0 0,-5-12-4457 0 0,2-9 530 0 0,4 0-889 0 0</inkml:trace>
</inkml:ink>
</file>

<file path=ppt/ink/ink3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1.8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441 424 0 0 0,'0'0'1260'0'0,"0"0"590"0"0,0 0 253 0 0,0 0-9 0 0,0 0-131 0 0,0 0-205 0 0,0 0-226 0 0,21-5-213 0 0,60-15-196 0 0,-52 8 3406 0 0,-33 3-2004 0 0,-29 0-1775 0 0,-5 9-806 0 0,-1 1 0 0 0,1 1 0 0 0,0 2 0 0 0,0 2 1 0 0,0 2-1 0 0,1 1 0 0 0,0 2 0 0 0,0 2 0 0 0,-1 2 56 0 0,13-7-4 0 0,24-8-10 0 0,0 0 0 0 0,0 0 0 0 0,1 0 0 0 0,-1 0 0 0 0,0 1 0 0 0,1-1 0 0 0,-1 0 0 0 0,0 0 0 0 0,0 1 0 0 0,1-1 0 0 0,-1 0 0 0 0,1 1 0 0 0,-1-1-1 0 0,0 0 1 0 0,1 1 0 0 0,-1-1 0 0 0,1 1 0 0 0,-1-1 0 0 0,1 1 0 0 0,-1-1 0 0 0,1 1 0 0 0,-1 0 0 0 0,1-1 0 0 0,0 1 0 0 0,-1-1 0 0 0,1 1 0 0 0,0 0 0 0 0,-1-1-1 0 0,1 1 1 0 0,0 0 0 0 0,0 0 0 0 0,0-1 0 0 0,0 1 0 0 0,0 0 0 0 0,-1-1 0 0 0,1 1 0 0 0,1 0 0 0 0,-1 0 0 0 0,0-1 0 0 0,0 1 0 0 0,0 0 0 0 0,0-1 0 0 0,0 1-1 0 0,1 0 1 0 0,-1 0 0 0 0,0-1 0 0 0,1 1 0 0 0,-1-1 0 0 0,0 1 0 0 0,1 0 0 0 0,-1-1 0 0 0,1 1 0 0 0,-1-1 0 0 0,1 1 0 0 0,-1-1 0 0 0,1 1 0 0 0,-1-1-1 0 0,1 1 1 0 0,0-1 14 0 0,38 27-228 0 0,155 37 653 0 0,-192-62-392 0 0,-1 0-1 0 0,0 1 1 0 0,1-1 0 0 0,-1 1 0 0 0,0-1-1 0 0,0 1 1 0 0,0 0 0 0 0,0-1 0 0 0,-1 1-1 0 0,1 0 1 0 0,-1 0 0 0 0,0 0 0 0 0,1-1-1 0 0,-1 1 1 0 0,-1 0 0 0 0,1 0 0 0 0,0 0-1 0 0,-1-1 1 0 0,1 1 0 0 0,-1 0 0 0 0,0 0-1 0 0,0-1 1 0 0,0 1 0 0 0,0-1 0 0 0,0 1-1 0 0,-1-1 1 0 0,1 1 0 0 0,-1-1 0 0 0,1 0-1 0 0,-1 0 1 0 0,0 1 0 0 0,0-1 0 0 0,0-1-1 0 0,0 1 1 0 0,0 0 0 0 0,-1 0 0 0 0,1-1-1 0 0,-3 2-32 0 0,5-3 0 0 0,-135 121 405 0 0,103-97-376 0 0,2 2 0 0 0,0 1 0 0 0,2 1 1 0 0,-18 25-30 0 0,42-49-1 0 0,1 1 0 0 0,0-1 0 0 0,0 1 1 0 0,0 0-1 0 0,0 0 0 0 0,1 0 0 0 0,0 0 1 0 0,0 0-1 0 0,0 0 0 0 0,1 1 0 0 0,0-1 0 0 0,0 0 1 0 0,0 1-1 0 0,1-1 0 0 0,0 1 0 0 0,0-1 1 0 0,0 1-1 0 0,0-1 0 0 0,1 1 0 0 0,0-1 0 0 0,0 1 1 0 0,1-1-1 0 0,-1 0 0 0 0,1 1 0 0 0,1-1 1 0 0,-1 0-1 0 0,0-1 0 0 0,1 1 0 0 0,0 0 1 0 0,0-1-1 0 0,1 1 0 0 0,-1-1 0 0 0,1 0 0 0 0,0 0 1 0 0,0 0-1 0 0,0-1 0 0 0,1 0 0 0 0,3 3 1 0 0,3 0-37 0 0,0 0 0 0 0,1-1-1 0 0,-1 0 1 0 0,1-1 0 0 0,0 0-1 0 0,0-1 1 0 0,0-1 0 0 0,1 0-1 0 0,-1 0 1 0 0,1-1 0 0 0,-1-1-1 0 0,1 0 1 0 0,-1 0 0 0 0,12-3 37 0 0,-21 3-226 0 0,-1-1 1 0 0,1 1 0 0 0,0-1 0 0 0,-1 0 0 0 0,1 0 0 0 0,0 0 0 0 0,-1 0 0 0 0,0 0 0 0 0,1 0 0 0 0,-1-1 0 0 0,0 1 0 0 0,1-1 0 0 0,-1 0-1 0 0,0 1 1 0 0,0-1 0 0 0,0 0 0 0 0,-1 0 0 0 0,1-1 0 0 0,0 1 0 0 0,-1 0 0 0 0,1-2 225 0 0,18-54-14608 0 0,-18 43 11063 0 0</inkml:trace>
  <inkml:trace contextRef="#ctx0" brushRef="#br0" timeOffset="296.979">307 1 9810 0 0,'0'0'900'0'0,"0"0"-341"0"0,0 0-176 0 0,0 0 214 0 0,0 0 309 0 0,0 0 233 0 0,0 0 109 0 0,-4 36-24 0 0,-12 120-120 0 0,17 153 1890 0 0,0-224-2842 0 0,-5 1 1 0 0,-3-1-1 0 0,-4-1 0 0 0,-4 6-152 0 0,-11 32-102 0 0,-9 39-1679 0 0,-11 145 1781 0 0,43-278-1028 0 0,-2 43-1713 0 0,11-27-7109 0 0,-4-36 5355 0 0,2-4 3019 0 0</inkml:trace>
</inkml:ink>
</file>

<file path=ppt/ink/ink3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5.2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1 313 1800 0 0,'0'0'2430'0'0,"0"0"-1060"0"0,0 0-351 0 0,0 0 41 0 0,0 0 160 0 0,0 0 151 0 0,0 0-45 0 0,0 0-173 0 0,0 0-215 0 0,0 0-202 0 0,0 0-118 0 0,0 0-28 0 0,0 0 18 0 0,24-6 17 0 0,81-21-24 0 0,22 20 674 0 0,105 21-563 0 0,-217-18 1033 0 0,-37-14 676 0 0,11 11-2878 0 0,-18-15 691 0 0,0 3-98 0 0,2-2 1 0 0,1-1-1 0 0,1-1 0 0 0,0-1 1 0 0,2-1-1 0 0,-3-6-136 0 0,7-25-448 0 0,60 42-1790 0 0,27 13-2293 0 0,-24 8-3945 0 0,-24-3-44 0 0</inkml:trace>
</inkml:ink>
</file>

<file path=ppt/ink/ink3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6.6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0 130 7666 0 0,'0'0'1177'0'0,"0"0"-482"0"0,0 0-196 0 0,0 0 341 0 0,0 0 442 0 0,0 0 211 0 0,0 0-79 0 0,0 0-291 0 0,0 0-268 0 0,0 0-166 0 0,36 4-129 0 0,112 13-92 0 0,-2-5 706 0 0,100-5 1481 0 0,-246-7-2455 0 0,0 0 96 0 0,0 0 98 0 0,0 0 60 0 0,-23-11 776 0 0,-167-96-1395 0 0,157 67-2118 0 0,75 32-4530 0 0,-5 5-2413 0 0,-24 3 2549 0 0</inkml:trace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02.77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46 972 0 0 0,'-15'22'0'0'0,"11"-15"0"0"0,3-6 0 0 0,1 1 0 0 0,-2-1 0 0 0,-8-2 837 0 0,1-1 8521 0 0,5 1-6698 0 0,3 1-1916 0 0,1 0-115 0 0,0 0-86 0 0,0 0-49 0 0,0 0-30 0 0,1-26 2602 0 0,55-154-708 0 0,44-23-834 0 0,-82 168-1390 0 0,1 1 0 0 0,2 2 0 0 0,2 0 1 0 0,1 1-1 0 0,1 1 0 0 0,1 1 0 0 0,2 1 0 0 0,12-8-134 0 0,-32 30 23 0 0,13-13 24 0 0,1 2 0 0 0,1 0 0 0 0,0 2 0 0 0,2 0 0 0 0,-1 2 0 0 0,2 0 0 0 0,17-5-47 0 0,121-37 74 0 0,-43 23-62 0 0,-85 28 35 0 0,-36 4-22 0 0,0 0 4 0 0,0 0 17 0 0,0 0 10 0 0,0 0 5 0 0,0 0-1 0 0,0 0 8 0 0,0 0-4 0 0,0 0-3 0 0,0 0 11 0 0,0 0-12 0 0,0 0-2 0 0,0 0 2 0 0,0 0-14 0 0,0 0-14 0 0,0 0 10 0 0,0 0-9 0 0,0 0-4 0 0,0 0 13 0 0,0 0-9 0 0,0 0-5 0 0,0 0 8 0 0,0 0-4 0 0,0 0-7 0 0,0 0 1 0 0,-28 0 204 0 0,13-2-219 0 0,1 1-1 0 0,0-2 0 0 0,0 0 1 0 0,0-1-1 0 0,0 0 0 0 0,0-1 0 0 0,1 0 1 0 0,0-2-1 0 0,0 1 0 0 0,-7-6-10 0 0,-62-17 12 0 0,80 30-23 0 0,1 0 0 0 0,-1 0 0 0 0,0 1-1 0 0,1-1 1 0 0,-1 0 0 0 0,1 0 0 0 0,0 1 0 0 0,-1-1-1 0 0,1 1 1 0 0,0 0 0 0 0,0-1 0 0 0,0 1 0 0 0,0 0-1 0 0,0-1 1 0 0,0 1 0 0 0,1 0 0 0 0,-1 0 0 0 0,0 0 0 0 0,1 0-1 0 0,0 0 1 0 0,-1 0 0 0 0,1 0 0 0 0,0 0 0 0 0,0 0-1 0 0,0-1 1 0 0,0 1 0 0 0,0 0 0 0 0,1 0 0 0 0,-1 0-1 0 0,1 0 1 0 0,-1 0 0 0 0,1 0 0 0 0,-1 0 0 0 0,1 0-1 0 0,1 1 12 0 0,-2 11-13 0 0,-7 312-497 0 0,9-214 422 0 0,-2-112 89 0 0,0 0 0 0 0,0 1 0 0 0,0-1-1 0 0,1 1 1 0 0,-1-1 0 0 0,0 1 0 0 0,0-1 0 0 0,1 1-1 0 0,-1-1 1 0 0,0 0 0 0 0,0 1 0 0 0,1-1 0 0 0,-1 0-1 0 0,0 1 1 0 0,1-1 0 0 0,-1 0 0 0 0,1 1-1 0 0,-1-1 1 0 0,0 0 0 0 0,1 0 0 0 0,-1 1 0 0 0,1-1-1 0 0,-1 0 1 0 0,1 0 0 0 0,-1 0 0 0 0,1 0 0 0 0,-1 0-1 0 0,0 0 1 0 0,1 1 0 0 0,-1-1 0 0 0,1 0-1 0 0,-1 0 1 0 0,1-1 0 0 0,-1 1 0 0 0,1 0 0 0 0,-1 0-1 0 0,1 0 1 0 0,-1 0 0 0 0,1 0 0 0 0,-1 0 0 0 0,1-1-1 0 0,-1 1 1 0 0,0 0 0 0 0,1 0 0 0 0,-1-1-1 0 0,1 1 1 0 0,-1 0 0 0 0,0 0 0 0 0,1-1 0 0 0,-1 1-1 0 0,0 0 1 0 0,1-1 0 0 0,-1 1 0 0 0,0-1 0 0 0,0 1-1 0 0,1-1 1 0 0,-1 1 0 0 0,0 0 0 0 0,0-1 0 0 0,0 1-1 0 0,1-1 1 0 0,-1 1-1 0 0,19-30 167 0 0,-19 29-164 0 0,72-123 348 0 0,80-107-351 0 0,-92 160 78 0 0,-32 42-3250 0 0,-24 36-8711 0 0,-2-3 1589 0 0</inkml:trace>
</inkml:ink>
</file>

<file path=ppt/ink/ink3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8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180 1 6393 0 0,'0'0'3867'0'0,"0"0"-1898"0"0,0 0-755 0 0,0 0-14 0 0,0 0 146 0 0,0 0 35 0 0,0 0-184 0 0,0 0-331 0 0,0 0-300 0 0,0 0-229 0 0,0 0-151 0 0,0 0-40 0 0,0 0 6 0 0,2 4 47 0 0,-1 10-58 0 0,0 0 0 0 0,-1 0 0 0 0,-1 0-1 0 0,0 0 1 0 0,-1 0 0 0 0,0-1 0 0 0,-1 1 0 0 0,-1 0-1 0 0,0-1 1 0 0,-1 0 0 0 0,0 1-141 0 0,-2 5 37 0 0,-130 386 47 0 0,124-296-93 0 0,65-97 275 0 0,-46-12-230 0 0,208-26 659 0 0,-105 19-306 0 0,-61 7-6610 0 0,-25 0-868 0 0,-17-1 1932 0 0,-2-2-442 0 0</inkml:trace>
</inkml:ink>
</file>

<file path=ppt/ink/ink3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8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8826 0 0,'0'0'1627'0'0,"0"0"-237"0"0,0 0-130 0 0,0 0 71 0 0,0 0 62 0 0,0 0-102 0 0,0 0-268 0 0,0 0-236 0 0,0 0-167 0 0,0 0-100 0 0,0 0-56 0 0,0 0-46 0 0,35 0-43 0 0,108 0-45 0 0,187 11 916 0 0,-325-11-1504 0 0,-5 1 298 0 0,0-1 0 0 0,1 1 0 0 0,-1-1 0 0 0,1 0-1 0 0,-1 1 1 0 0,1-1 0 0 0,-1 0 0 0 0,1 1 0 0 0,-1-1 0 0 0,1 0 0 0 0,0 0-1 0 0,-1 0 1 0 0,1 1 0 0 0,-1-1 0 0 0,1 0 0 0 0,0 0 0 0 0,-1 0-1 0 0,1 0 1 0 0,-1 0 0 0 0,1 0 0 0 0,0 0 0 0 0,-1 0 0 0 0,1 0 0 0 0,-1-1-1 0 0,1 1 1 0 0,0 0 0 0 0,-1 0 0 0 0,1 0 0 0 0,-1-1 0 0 0,1 1-1 0 0,-1 0 1 0 0,1-1 0 0 0,-1 1 0 0 0,1 0 0 0 0,-1-1 0 0 0,1 1 0 0 0,-1-1-1 0 0,0 1 1 0 0,1-1 0 0 0,-1 1 0 0 0,1-1 0 0 0,-1 1 0 0 0,0-1 0 0 0,0 1-1 0 0,1-1 1 0 0,-1 1 0 0 0,0-1 0 0 0,0 1 0 0 0,0-1 0 0 0,1 0-1 0 0,-1 1 1 0 0,0-1 0 0 0,0 1 0 0 0,0-1 0 0 0,0 0 0 0 0,0 1 0 0 0,0-1-1 0 0,0 1 1 0 0,-1-1 0 0 0,1 0 0 0 0,0 1 0 0 0,0-1 0 0 0,0 1-1 0 0,-1-1 1 0 0,1 0-40 0 0,-80-103 215 0 0,14 25-887 0 0,31-1-2728 0 0,31 44-8545 0 0,4 31 2514 0 0</inkml:trace>
</inkml:ink>
</file>

<file path=ppt/ink/ink3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7.3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15 0 0 0,'0'0'1566'0'0,"0"0"106"0"0,0 0-112 0 0,0 0 94 0 0,0 0 258 0 0,0 0 178 0 0,0 0-60 0 0,0 0-258 0 0,0 0-333 0 0,0 0-304 0 0,0 0-225 0 0,0 0-153 0 0,0 0-117 0 0,5 19 1524 0 0,-38 38-1368 0 0,-213 283 3 0 0,168-241-1541 0 0,77-99 811 0 0,-7 11 416 0 0,2-7-4429 0 0,2-18-12585 0 0,4 10 14294 0 0</inkml:trace>
  <inkml:trace contextRef="#ctx0" brushRef="#br0" timeOffset="339.339">13 0 9842 0 0,'0'0'1330'0'0,"0"0"-541"0"0,0 0-326 0 0,0 0 226 0 0,0 0 418 0 0,0 0 279 0 0,0 0 24 0 0,0 0-193 0 0,0 0-273 0 0,2 32-211 0 0,6 101-145 0 0,-8-121-441 0 0,1 1 0 0 0,0-1 0 0 0,1 0 0 0 0,1 0 0 0 0,0 0 0 0 0,0 0 1 0 0,1 0-1 0 0,1 0 0 0 0,2 4-147 0 0,4 7 200 0 0,0 2-114 0 0,1-1 0 0 0,2 0-1 0 0,0-1 1 0 0,1-1 0 0 0,2 0 0 0 0,0-1 0 0 0,1-1-1 0 0,1 0 1 0 0,11 8-86 0 0,-21-21-319 0 0,25 17-2359 0 0,-21-22-2174 0 0,2-5-3788 0 0,-10 2 2335 0 0</inkml:trace>
</inkml:ink>
</file>

<file path=ppt/ink/ink3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5.5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11 103 9890 0 0,'0'0'1375'0'0,"0"0"-580"0"0,0 0-342 0 0,0 0 141 0 0,0 0 263 0 0,0 0 172 0 0,0 0-45 0 0,0 0-177 0 0,0 0-166 0 0,0 0-115 0 0,0 0-82 0 0,32-1-58 0 0,99-4-51 0 0,93 3 734 0 0,-136 3-5929 0 0,-88-1 2192 0 0,0 0-1191 0 0,0 0-755 0 0,0 0 430 0 0</inkml:trace>
  <inkml:trace contextRef="#ctx0" brushRef="#br0" timeOffset="250.018">0 368 2385 0 0,'0'0'2269'0'0,"0"0"-1147"0"0,0 0-258 0 0,0 0 431 0 0,0 0 391 0 0,0 0 95 0 0,0 0-247 0 0,0 0-415 0 0,0 0-390 0 0,34 2-270 0 0,106 5-193 0 0,-28-16-114 0 0,-3-10-793 0 0,-37 5-3067 0 0,-38 7-525 0 0,-8 3-2846 0 0</inkml:trace>
  <inkml:trace contextRef="#ctx0" brushRef="#br0" timeOffset="663.319">858 22 9234 0 0,'0'0'1838'0'0,"0"0"-1198"0"0,0 0-521 0 0,0 0 101 0 0,0 0 301 0 0,0 0 275 0 0,0 0 124 0 0,0 0-54 0 0,0 0-178 0 0,-6 32-193 0 0,-20 101-164 0 0,12 11 447 0 0,-2 14 324 0 0,-4-59-477 0 0,23-111 527 0 0,11-46 1434 0 0,35-89-2356 0 0,-31 106-223 0 0,3 0 0 0 0,1 1 1 0 0,2 2-1 0 0,1 0 0 0 0,2 2 0 0 0,2 1 1 0 0,8-7-8 0 0,50-17-118 0 0,-85 60 101 0 0,1 0 1 0 0,-1 0-1 0 0,1 1 0 0 0,-1-1 0 0 0,0 1 0 0 0,0 0 0 0 0,1-1 0 0 0,-1 1 0 0 0,0 0 1 0 0,-1 1-1 0 0,1-1 0 0 0,0 0 0 0 0,-1 0 0 0 0,1 1 0 0 0,-1-1 0 0 0,1 1 1 0 0,-1-1-1 0 0,0 1 0 0 0,0-1 0 0 0,0 1 0 0 0,-1 0 0 0 0,1 0 0 0 0,-1-1 0 0 0,1 1 1 0 0,-1 0-1 0 0,0 0 0 0 0,0 0 0 0 0,0-1 0 0 0,-1 1 0 0 0,1 0 0 0 0,-1 0 1 0 0,1 0-1 0 0,-1-1 0 0 0,0 2 17 0 0,1 2-23 0 0,0 96-2409 0 0,11-94-2622 0 0,3-9-8516 0 0,-10-2 12148 0 0</inkml:trace>
</inkml:ink>
</file>

<file path=ppt/ink/ink3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4.3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155 1 7410 0 0,'0'0'874'0'0,"0"0"-141"0"0,0 0-107 0 0,0 0 128 0 0,0 0 270 0 0,0 0 215 0 0,0 0-36 0 0,0 0-271 0 0,0 0-329 0 0,0 0-298 0 0,0 5-158 0 0,-9 151 1197 0 0,0 33-1025 0 0,-9-1 0 0 0,-11 17-319 0 0,24-181-374 0 0,-16 76-600 0 0,2-36-3271 0 0,18-63 4517 0 0,-1 5-3043 0 0,5-2-6865 0 0,1-7 9532 0 0</inkml:trace>
  <inkml:trace contextRef="#ctx0" brushRef="#br0" timeOffset="324.272">608 8 1048 0 0,'0'0'2199'0'0,"0"0"-404"0"0,0 0-457 0 0,0 0-322 0 0,0 0-22 0 0,0 0 133 0 0,0 0 118 0 0,0 0 52 0 0,0 0-159 0 0,0 0-259 0 0,-3 33-257 0 0,-11 105-163 0 0,0 53 2287 0 0,10 119-2746 0 0,4-205 436 0 0,1-104-394 0 0,-1 1 0 0 0,0-1 0 0 0,0 0 1 0 0,1 1-1 0 0,-1-1 0 0 0,0 0 0 0 0,0 1 1 0 0,0-1-1 0 0,0 0 0 0 0,0 1 0 0 0,-1-1 1 0 0,1 0-1 0 0,0 0 0 0 0,-1 1 0 0 0,1-1 1 0 0,-1 0-1 0 0,1 0 0 0 0,-1 1 0 0 0,1-1 1 0 0,-1 0-1 0 0,0 0 0 0 0,0 0 1 0 0,1 0-1 0 0,-1 0 0 0 0,0 0 0 0 0,0 0 1 0 0,0 0-1 0 0,0 0 0 0 0,0 0 0 0 0,0-1 1 0 0,-1 1-1 0 0,1 0 0 0 0,0-1 0 0 0,0 1 1 0 0,0-1-1 0 0,-1 1 0 0 0,1-1 0 0 0,0 0 1 0 0,-1 0-1 0 0,1 1 0 0 0,0-1 0 0 0,-1 0 1 0 0,1 0-1 0 0,0 0 0 0 0,-1 0 0 0 0,1 0 1 0 0,0-1-1 0 0,-1 1 0 0 0,1 0 1 0 0,0-1-1 0 0,0 1 0 0 0,-1-1 0 0 0,1 1 1 0 0,0-1-1 0 0,0 1 0 0 0,0-1 0 0 0,0 0 1 0 0,-1 0-1 0 0,1 1 0 0 0,0-1 0 0 0,1 0 1 0 0,-1 0-1 0 0,0 0 0 0 0,0 0 0 0 0,0 0 1 0 0,0 0-1 0 0,0-1-42 0 0,-111-129-433 0 0,80 91 721 0 0,-1 1 1 0 0,-2 1-1 0 0,-36-29-288 0 0,-32 5-4910 0 0,-20 39-7206 0 0,116 23 7540 0 0</inkml:trace>
</inkml:ink>
</file>

<file path=ppt/ink/ink3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4.0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540 350 0 0 0,'0'0'1008'0'0,"0"0"529"0"0,0 0 307 0 0,0 0 7 0 0,0 0-141 0 0,0 0-213 0 0,0 0-243 0 0,0 0-222 0 0,15-10-174 0 0,42-30-113 0 0,-49 30 4008 0 0,-15 6-3571 0 0,-22 6-1938 0 0,27-2 1097 0 0,-199 50-654 0 0,-33 28 413 0 0,233-78-106 0 0,0 0 1 0 0,1 0 0 0 0,-1 0-1 0 0,0 0 1 0 0,0 0 0 0 0,0 0-1 0 0,0 0 1 0 0,0 0 0 0 0,0 0 0 0 0,0 0-1 0 0,0 1 1 0 0,0-1 0 0 0,0 0-1 0 0,0 1 1 0 0,0-1 0 0 0,1 0-1 0 0,-1 1 1 0 0,0-1 0 0 0,0 1-1 0 0,1 0 1 0 0,-1-1 0 0 0,0 1-1 0 0,0 0 1 0 0,1-1 0 0 0,-1 1-1 0 0,1 0 1 0 0,-1 0 0 0 0,1-1 0 0 0,-1 1-1 0 0,1 0 1 0 0,-1 0 0 0 0,1 0-1 0 0,0 0 1 0 0,-1 0 0 0 0,1 0-1 0 0,0-1 1 0 0,0 1 0 0 0,0 0-1 0 0,0 0 1 0 0,0 0 0 0 0,0 0-1 0 0,0 0 1 0 0,0 0 0 0 0,0 0 0 0 0,0 0-1 0 0,0 0 1 0 0,0 0 0 0 0,1 0-1 0 0,-1 0 1 0 0,1 0 0 0 0,-1-1-1 0 0,0 1 1 0 0,1 0 0 0 0,-1 0-1 0 0,1 0 1 0 0,0-1 0 0 0,-1 1-1 0 0,1 0 1 0 0,-1-1 0 0 0,1 1-1 0 0,0 0 1 0 0,0-1 0 0 0,-1 1 0 0 0,1-1-1 0 0,0 1 1 0 0,0-1 0 0 0,0 1 5 0 0,20 8 82 0 0,-1 0 1 0 0,1-1 0 0 0,0-1-1 0 0,0-1 1 0 0,1-1 0 0 0,0-1 0 0 0,16 0-83 0 0,-5 2 66 0 0,-32-7-53 0 0,0 1 0 0 0,1-1-1 0 0,-1 1 1 0 0,0 0 0 0 0,0 0 0 0 0,0 0-1 0 0,0-1 1 0 0,1 1 0 0 0,-1 0-1 0 0,0 1 1 0 0,0-1 0 0 0,0 0 0 0 0,0 0-1 0 0,0 0 1 0 0,1 1 0 0 0,-1-1 0 0 0,0 0-1 0 0,0 1 1 0 0,0-1 0 0 0,0 1 0 0 0,0 0-1 0 0,0-1 1 0 0,0 1 0 0 0,0 0 0 0 0,0-1-1 0 0,0 1 1 0 0,-1 0 0 0 0,1 0 0 0 0,0 0-1 0 0,0 0 1 0 0,-1 0 0 0 0,1 0 0 0 0,-1 0-1 0 0,1 0 1 0 0,-1 0 0 0 0,1 0 0 0 0,-1 0-1 0 0,1 0 1 0 0,-1 0 0 0 0,0 1 0 0 0,0-1-1 0 0,0 0 1 0 0,0 0 0 0 0,0 0 0 0 0,0 0-1 0 0,0 1 1 0 0,0-1 0 0 0,0 0 0 0 0,0 0-1 0 0,0 0 1 0 0,-1 0 0 0 0,1 0 0 0 0,-1 0-1 0 0,1 1 1 0 0,-1-1 0 0 0,1 0 0 0 0,-1 0-1 0 0,1 0 1 0 0,-1 0 0 0 0,0-1 0 0 0,0 1-1 0 0,1 0 1 0 0,-1 0 0 0 0,0 0 0 0 0,0 0-1 0 0,0-1 1 0 0,0 1 0 0 0,0 0-1 0 0,0-1 1 0 0,0 1-13 0 0,-140 89 607 0 0,119-79-605 0 0,1 0 1 0 0,0 1-1 0 0,1 1 0 0 0,0 1 0 0 0,1 1 0 0 0,1 0 0 0 0,1 2 0 0 0,0 0 0 0 0,1 1 0 0 0,-9 12-2 0 0,23-27-2 0 0,0 1 1 0 0,0-1-1 0 0,0 1 0 0 0,0 0 0 0 0,1-1 0 0 0,-1 1 0 0 0,1 0 0 0 0,0 0 0 0 0,0 0 1 0 0,0 0-1 0 0,1 0 0 0 0,0 0 0 0 0,-1 0 0 0 0,1 0 0 0 0,1 1 0 0 0,-1-1 0 0 0,1 0 1 0 0,-1 0-1 0 0,1 0 0 0 0,0 0 0 0 0,1 0 0 0 0,-1-1 0 0 0,1 1 0 0 0,-1 0 0 0 0,1-1 1 0 0,0 1-1 0 0,0-1 0 0 0,1 1 0 0 0,-1-1 0 0 0,1 0 0 0 0,0 0 0 0 0,0 0 0 0 0,0 0 1 0 0,0-1-1 0 0,0 1 0 0 0,1-1 0 0 0,0 1 2 0 0,12 5 30 0 0,0-1 0 0 0,0-1-1 0 0,0 0 1 0 0,0-1 0 0 0,1-1 0 0 0,0-1-1 0 0,0 0 1 0 0,0-1 0 0 0,0-1 0 0 0,1 0-1 0 0,-1-2 1 0 0,0 0 0 0 0,14-2-30 0 0,-18 2-36 0 0,-1 0-1 0 0,0-1 1 0 0,0 0 0 0 0,0-1 0 0 0,0 0 0 0 0,0-1-1 0 0,0-1 1 0 0,-1 0 0 0 0,0 0 0 0 0,9-6 36 0 0,-14 7-486 0 0,1-1 1 0 0,-2 1 0 0 0,1-1-1 0 0,0-1 1 0 0,-1 1-1 0 0,0-1 1 0 0,0 0 0 0 0,-1 0-1 0 0,0 0 1 0 0,0 0 0 0 0,3-8 485 0 0,27-61-12327 0 0,-27 55 9585 0 0</inkml:trace>
  <inkml:trace contextRef="#ctx0" brushRef="#br0" timeOffset="328.585">340 0 4257 0 0,'0'0'741'0'0,"0"0"-294"0"0,0 0-175 0 0,0 0 48 0 0,0 0 322 0 0,0 0 411 0 0,0 0 269 0 0,0 0 106 0 0,0 0-75 0 0,0 0-167 0 0,0 0-132 0 0,-8 36-94 0 0,-24 116-66 0 0,24-29 577 0 0,10-60-872 0 0,0 17-136 0 0,-2 1-1 0 0,-5-1 1 0 0,-8 40-463 0 0,-91 375 339 0 0,66-304-470 0 0,38-189-35 0 0,7 45-435 0 0,13-41-5450 0 0,-18-9-1886 0 0,-2-1 3097 0 0</inkml:trace>
</inkml:ink>
</file>

<file path=ppt/ink/ink3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6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1 7842 0 0,'0'0'832'0'0,"0"0"-271"0"0,0 0-111 0 0,0 0 70 0 0,0 0 220 0 0,0 0 188 0 0,0 0-17 0 0,0 0-117 0 0,0 0-185 0 0,0 0-180 0 0,0 0-115 0 0,-11 26-58 0 0,-33 85-21 0 0,9 21 379 0 0,-78 262 96 0 0,109-384-597 0 0,0 0 0 0 0,1 1 1 0 0,1 0-1 0 0,-1-1 0 0 0,2 1 0 0 0,-1 0 0 0 0,2 0 1 0 0,-1 1-1 0 0,2 4-113 0 0,43 2 957 0 0,-13-17-760 0 0,-1-3 0 0 0,1 0 0 0 0,-1-2 0 0 0,0-1 0 0 0,-1-1 0 0 0,1-2 0 0 0,-1-1 0 0 0,-1-1 0 0 0,5-4-197 0 0,63-18 284 0 0,53-15-116 0 0,-146 46-5817 0 0,-12 1-195 0 0,4 0-1337 0 0,2-4 4909 0 0</inkml:trace>
</inkml:ink>
</file>

<file path=ppt/ink/ink3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7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0 342 920 0 0,'0'0'1027'0'0,"0"0"-97"0"0,0 0 90 0 0,0 0 243 0 0,0 0 328 0 0,0 0 188 0 0,0 0-120 0 0,0 0-347 0 0,0 0-430 0 0,0 0-342 0 0,0 0-153 0 0,0 0 2 0 0,2-6 84 0 0,-2 6-469 0 0,0-2 56 0 0,0 0 0 0 0,0 0 0 0 0,1 1 0 0 0,-1-1 0 0 0,1 0 0 0 0,-1 0-1 0 0,1 1 1 0 0,0-1 0 0 0,-1 1 0 0 0,1-1 0 0 0,0 1 0 0 0,0-1 0 0 0,0 1 0 0 0,0-1 0 0 0,1 1-1 0 0,-1 0 1 0 0,0 0 0 0 0,0-1 0 0 0,1 1 0 0 0,-1 0 0 0 0,1 0 0 0 0,-1 0 0 0 0,1 1-1 0 0,-1-1 1 0 0,1 0 0 0 0,0 1 0 0 0,-1-1 0 0 0,1 0 0 0 0,0 1 0 0 0,0 0-60 0 0,43-10 748 0 0,1 3 1 0 0,-1 1-1 0 0,1 3 0 0 0,0 1 1 0 0,28 4-749 0 0,-14-2 608 0 0,-60 0-391 0 0,-5-3 2708 0 0,-20-24-2442 0 0,-107-105-26 0 0,48 45-601 0 0,85 87 98 0 0,-1 0 0 0 0,1 0 0 0 0,-1-1 0 0 0,1 1 0 0 0,-1 0 0 0 0,1 0 0 0 0,-1 0 1 0 0,1 0-1 0 0,-1 0 0 0 0,0-1 0 0 0,1 1 0 0 0,-1 0 0 0 0,1 0 0 0 0,-1-1 0 0 0,0 1 0 0 0,1 0 0 0 0,-1-1 0 0 0,0 1 0 0 0,1 0 0 0 0,-1-1 0 0 0,0 1 0 0 0,1-1 0 0 0,-1 1 0 0 0,0-1 0 0 0,0 1 0 0 0,0 0 0 0 0,1-1 0 0 0,-1 1 0 0 0,0-1 0 0 0,0 1 1 0 0,0-1-1 0 0,0 1 0 0 0,0-1 0 0 0,0 1 0 0 0,0-1 0 0 0,0 1 0 0 0,0-1 0 0 0,0 1 0 0 0,0-1 0 0 0,0 1 0 0 0,0-1 0 0 0,0 1 0 0 0,-1 0 0 0 0,1-1 0 0 0,0 1 0 0 0,0-1 0 0 0,0 1 0 0 0,-1-1 0 0 0,1 1 0 0 0,0 0 0 0 0,-1-1 0 0 0,1 1 0 0 0,0 0 0 0 0,-1-1 1 0 0,1 1-1 0 0,0 0 0 0 0,-1-1 0 0 0,1 1 0 0 0,-1 0 0 0 0,1 0 0 0 0,0-1 0 0 0,-1 1 0 0 0,1 0 0 0 0,-1 0 0 0 0,1 0 0 0 0,-1 0 0 0 0,1 0 0 0 0,-1 0 0 0 0,0 0 46 0 0,38 6-2982 0 0,12 10-2066 0 0,-17-6-1433 0 0,-14-3-98 0 0</inkml:trace>
</inkml:ink>
</file>

<file path=ppt/ink/ink3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9.0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1 339 9754 0 0,'0'0'1311'0'0,"0"0"-264"0"0,0 0 80 0 0,0 0 188 0 0,0 0 73 0 0,0 0-110 0 0,0 0-210 0 0,0 0-179 0 0,0 0-159 0 0,35-2-150 0 0,112-8-121 0 0,111 7 1404 0 0,-192 0-1163 0 0,-73-8 990 0 0,-18-7-1599 0 0,-1 2 1 0 0,0 0-1 0 0,-2 2 1 0 0,0 1 0 0 0,-7-1-92 0 0,-114-62-133 0 0,143 73 10 0 0,2-1-1 0 0,-1 0 0 0 0,0-1 1 0 0,1 1-1 0 0,0-1 1 0 0,0 0-1 0 0,0 0 0 0 0,0 0 1 0 0,1 0-1 0 0,0-1 1 0 0,0 1-1 0 0,0-1 1 0 0,-1-5 123 0 0,1-18-3923 0 0,13 1-4397 0 0,1 15-3307 0 0</inkml:trace>
</inkml:ink>
</file>

<file path=ppt/ink/ink3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7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0 166 9162 0 0,'0'0'927'0'0,"0"0"-340"0"0,0 0-69 0 0,0 0 339 0 0,0 0 367 0 0,0 0 201 0 0,0 0-102 0 0,0 0-264 0 0,0 0-224 0 0,0 0-213 0 0,34-8-158 0 0,106-27-118 0 0,-47 24 95 0 0,-68 9-480 0 0,1 2 0 0 0,-1 0 0 0 0,0 2 0 0 0,0 1 0 0 0,0 1 0 0 0,0 1 0 0 0,0 1-1 0 0,10 4 40 0 0,-26-7-771 0 0,4 2-2284 0 0,-9 2-6704 0 0,-4-7 3867 0 0</inkml:trace>
  <inkml:trace contextRef="#ctx0" brushRef="#br0" timeOffset="252.976">15 387 4393 0 0,'0'0'893'0'0,"0"0"-142"0"0,0 0 295 0 0,0 0 541 0 0,0 0 332 0 0,0 0-73 0 0,0 0-410 0 0,0 0-432 0 0,0 0-306 0 0,35-5-224 0 0,108-19-135 0 0,-18 2-377 0 0,52-5-138 0 0,-120 22-3777 0 0,6 3-3649 0 0,-48 2 2985 0 0</inkml:trace>
  <inkml:trace contextRef="#ctx0" brushRef="#br0" timeOffset="794.919">658 560 7858 0 0,'0'0'1691'0'0,"0"0"-211"0"0,0 0-18 0 0,0 0 106 0 0,0 0 27 0 0,0 0-171 0 0,0 0-319 0 0,0 0-281 0 0,0 0-216 0 0,0 0-131 0 0,0 0-55 0 0,0 0-22 0 0,9-16-15 0 0,29-51-17 0 0,-27 49-194 0 0,2 0 0 0 0,1 1-1 0 0,0 0 1 0 0,1 1-1 0 0,0 1 1 0 0,2 0 0 0 0,15-10-174 0 0,-6 3 87 0 0,-7 6-68 0 0,0 0-1 0 0,1 2 1 0 0,1 0-1 0 0,0 1 1 0 0,1 1 0 0 0,0 2-1 0 0,0 0 1 0 0,1 1-1 0 0,1 1 1 0 0,0 1-1 0 0,5 0-18 0 0,-28 7-6 0 0,0-1-1 0 0,0 1 0 0 0,1 0 0 0 0,-1 0 0 0 0,0 0 1 0 0,0-1-1 0 0,0 1 0 0 0,1 1 0 0 0,-1-1 0 0 0,0 0 1 0 0,0 0-1 0 0,0 0 0 0 0,1 1 0 0 0,-1-1 1 0 0,0 0-1 0 0,0 1 0 0 0,0-1 0 0 0,0 1 0 0 0,0-1 1 0 0,0 1-1 0 0,0 0 0 0 0,0-1 0 0 0,0 1 0 0 0,0 0 1 0 0,0 0-1 0 0,-1 0 0 0 0,1 0 0 0 0,0 0 1 0 0,0 0-1 0 0,-1 0 0 0 0,1 0 0 0 0,-1 0 0 0 0,1 0 1 0 0,-1 0-1 0 0,1 0 0 0 0,-1 0 0 0 0,1 0 0 0 0,-1 1 1 0 0,0-1-1 0 0,0 0 0 0 0,0 0 0 0 0,0 0 1 0 0,0 1-1 0 0,0-1 0 0 0,0 0 0 0 0,0 0 0 0 0,0 0 1 0 0,-1 2 6 0 0,-17 58 81 0 0,-18 31 50 0 0,81-85-6 0 0,78-46 164 0 0,-104 31-251 0 0,211-91 29 0 0,-151 91-165 0 0,-77 9 91 0 0,0 1-1 0 0,0-1 1 0 0,-1 1-1 0 0,1 0 1 0 0,0 0-1 0 0,-1 0 1 0 0,1 0-1 0 0,-1 0 1 0 0,0 0-1 0 0,0 0 1 0 0,1 0-1 0 0,-1 1 1 0 0,-1-1-1 0 0,1 0 1 0 0,0 1-1 0 0,0-1 1 0 0,-1 0-1 0 0,0 1 1 0 0,1-1-1 0 0,-1 1 1 0 0,0-1-1 0 0,0 1 1 0 0,0-1-1 0 0,-1 1 8 0 0,2 5 14 0 0,4 36-158 0 0,-5-32 147 0 0,1 0 0 0 0,1-1 0 0 0,0 1 0 0 0,0 0 0 0 0,1 0-1 0 0,1-1 1 0 0,-1 1 0 0 0,2-1 0 0 0,2 4-3 0 0,-5-11-176 0 0,1-1 0 0 0,0 0-1 0 0,-1 0 1 0 0,1 0 0 0 0,0 0 0 0 0,0 0-1 0 0,0-1 1 0 0,1 1 0 0 0,-1-1 0 0 0,1 0-1 0 0,-1 0 1 0 0,1 0 0 0 0,0 0 0 0 0,0-1 0 0 0,0 0-1 0 0,0 1 1 0 0,0-1 0 0 0,0-1 0 0 0,1 1 176 0 0,33-1-7334 0 0,-14-8-1725 0 0,-17 5 5602 0 0</inkml:trace>
  <inkml:trace contextRef="#ctx0" brushRef="#br0" timeOffset="1101.446">2031 1 12347 0 0,'0'0'1093'0'0,"0"0"-505"0"0,0 0-285 0 0,0 0 64 0 0,0 0 238 0 0,0 0 205 0 0,0 0 74 0 0,0 0-79 0 0,0 0-167 0 0,0 0-127 0 0,0 0-87 0 0,0 0-68 0 0,9 34-28 0 0,29 108-47 0 0,-6-54 154 0 0,92 137 101 0 0,-89-192 636 0 0,-25-70 321 0 0,23-50-917 0 0,-10 22-483 0 0,3 1 1 0 0,3 1 0 0 0,19-29-94 0 0,2 28 273 0 0,-23 44-2700 0 0,-6 11-3586 0 0,3 6-5239 0 0,-19 3 5838 0 0</inkml:trace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12.11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0 544 0 0 0,'0'0'168'0'0,"0"0"490"0"0,0 0 304 0 0,0 0 143 0 0,0 0-42 0 0,0 0-102 0 0,0 0-55 0 0,0 0-88 0 0,0 0-51 0 0,16-5-12 0 0,46-12 11 0 0,41-39 5394 0 0,-26-10-3705 0 0,78-122-1127 0 0,-151 183-1317 0 0,-1-1-1 0 0,1 0 1 0 0,-2 0 0 0 0,1 0-1 0 0,0 0 1 0 0,-1-1 0 0 0,-1 1-1 0 0,1-1 1 0 0,-1 1 0 0 0,0-1-1 0 0,0 0 1 0 0,-1-5-11 0 0,-1 10-57 0 0,0 0 0 0 0,0 0-1 0 0,0 1 1 0 0,-1-1 0 0 0,1 0 0 0 0,-1 1 0 0 0,1-1-1 0 0,-1 1 1 0 0,0 0 0 0 0,1 0 0 0 0,-1-1 0 0 0,0 1-1 0 0,0 0 1 0 0,0 1 0 0 0,0-1 0 0 0,0 0 0 0 0,0 0 0 0 0,0 1-1 0 0,0-1 1 0 0,0 1 0 0 0,0 0 0 0 0,0 0 0 0 0,-1 0-1 0 0,1 0 1 0 0,0 0 0 0 0,0 0 0 0 0,0 0 0 0 0,0 1-1 0 0,0-1 1 0 0,0 1 0 0 0,0-1 0 0 0,0 1 0 0 0,0 0-1 0 0,0 0 1 0 0,0 0 0 0 0,0 0 57 0 0,-3 1-42 0 0,-1 0 0 0 0,1 1-1 0 0,0-1 1 0 0,-1 1 0 0 0,2 0 0 0 0,-1 1 0 0 0,0-1-1 0 0,1 1 1 0 0,-1 0 0 0 0,1 0 0 0 0,0 0 0 0 0,0 1-1 0 0,1 0 1 0 0,-1-1 0 0 0,1 1 0 0 0,0 0 0 0 0,1 1 0 0 0,-1-1-1 0 0,1 0 1 0 0,0 1 0 0 0,0-1 0 0 0,1 1 0 0 0,-1 0-1 0 0,1 0 1 0 0,0-1 0 0 0,1 1 0 0 0,0 0 0 0 0,0 0-1 0 0,0 0 1 0 0,0 0 0 0 0,1-1 0 0 0,0 1 0 0 0,2 5 42 0 0,1 1 69 0 0,0-1 0 0 0,2 0 0 0 0,-1 0 1 0 0,1 0-1 0 0,1-1 0 0 0,-1 0 0 0 0,2 0 0 0 0,0-1 1 0 0,0 0-1 0 0,0 0 0 0 0,1-1 0 0 0,0 0 1 0 0,1 0-1 0 0,0-1 0 0 0,0-1 0 0 0,1 1 0 0 0,-1-2 1 0 0,1 1-1 0 0,1-2 0 0 0,-1 1 0 0 0,4-1-69 0 0,0-2 127 0 0,-7 0-39 0 0,0-1-1 0 0,0 0 1 0 0,-1 0-1 0 0,1-1 1 0 0,0 0-1 0 0,0 0 1 0 0,0-1-1 0 0,-1 0 1 0 0,1-1-1 0 0,0 1 1 0 0,-1-2-1 0 0,1 1 1 0 0,5-3-88 0 0,11-9 52 0 0,0-1 1 0 0,-1-2 0 0 0,-1 0 0 0 0,0-1-1 0 0,-1-1 1 0 0,-1-1 0 0 0,-2 0-1 0 0,1-2 1 0 0,-2 0 0 0 0,-1-1 0 0 0,6-13-53 0 0,-18 31-8 0 0,-1 0 1 0 0,0 0-1 0 0,0-1 1 0 0,0 1-1 0 0,-1-1 1 0 0,0 1-1 0 0,0-1 1 0 0,-1 0-1 0 0,1 0 1 0 0,-1 0-1 0 0,0 0 1 0 0,-1 0-1 0 0,1 0 1 0 0,-1 0-1 0 0,-1 0 1 0 0,1-2 7 0 0,-2 6-51 0 0,1 1 0 0 0,-1 0 1 0 0,0 0-1 0 0,1-1 0 0 0,-1 1 1 0 0,0 0-1 0 0,0 0 0 0 0,0 1 1 0 0,0-1-1 0 0,0 0 0 0 0,0 1 1 0 0,0-1-1 0 0,0 1 0 0 0,0-1 0 0 0,0 1 1 0 0,0 0-1 0 0,0 0 0 0 0,0 0 1 0 0,0 0-1 0 0,0 0 0 0 0,0 1 1 0 0,0-1-1 0 0,0 0 0 0 0,0 1 1 0 0,0 0-1 0 0,0-1 0 0 0,0 1 1 0 0,0 0-1 0 0,0 0 0 0 0,0 0 1 0 0,1 0-1 0 0,-1 1 0 0 0,0-1 1 0 0,1 0-1 0 0,-1 1 0 0 0,1-1 1 0 0,-1 2 50 0 0,-8 4-42 0 0,1 1 1 0 0,1 1 0 0 0,-1 0 0 0 0,1 0-1 0 0,1 0 1 0 0,0 1 0 0 0,0 0 0 0 0,1 1-1 0 0,-4 7 42 0 0,8-14 17 0 0,0 1 0 0 0,0 0 0 0 0,0-1 0 0 0,0 1 0 0 0,1 0 0 0 0,0 0 0 0 0,0 0 0 0 0,0 0 0 0 0,0 0-1 0 0,1 0 1 0 0,0 0 0 0 0,0 0 0 0 0,0 0 0 0 0,1 0 0 0 0,0 0 0 0 0,-1 0 0 0 0,2 0 0 0 0,-1-1 0 0 0,1 1 0 0 0,-1 0 0 0 0,1 0-1 0 0,1-1 1 0 0,-1 0 0 0 0,1 2-17 0 0,6 1 100 0 0,0 0-1 0 0,1 0 1 0 0,-1-1-1 0 0,1 0 1 0 0,1-1-1 0 0,-1 0 1 0 0,1 0-1 0 0,0-1 1 0 0,0-1-1 0 0,0 0 1 0 0,0 0 0 0 0,0-1-1 0 0,1-1 1 0 0,-1 0-1 0 0,1 0 1 0 0,-1-1-1 0 0,1-1 1 0 0,0 0-1 0 0,-1 0 1 0 0,0-1-1 0 0,1-1 1 0 0,-1 0-1 0 0,0 0 1 0 0,2-2-100 0 0,13-4 138 0 0,-1-2 1 0 0,0 0 0 0 0,0-2 0 0 0,-1-1-1 0 0,-1 0 1 0 0,-1-2 0 0 0,0-1-1 0 0,0-1 1 0 0,8-10-139 0 0,-22 21-5 0 0,0 0 1 0 0,0-1-1 0 0,-1 0 1 0 0,0 0-1 0 0,0-1 1 0 0,-1 0-1 0 0,0 0 1 0 0,-1 0-1 0 0,0-1 0 0 0,-1 1 1 0 0,1-1-1 0 0,-2 0 1 0 0,0-1-1 0 0,0 1 1 0 0,0-1-1 0 0,-2 1 0 0 0,1-1 1 0 0,-1 0-1 0 0,-1 1 5 0 0,0 8-29 0 0,0 0 0 0 0,0 1 0 0 0,-1-1 0 0 0,1 1 0 0 0,-1-1 0 0 0,1 0-1 0 0,-1 1 1 0 0,0-1 0 0 0,1 1 0 0 0,-1 0 0 0 0,0-1 0 0 0,0 1 0 0 0,0 0-1 0 0,0-1 1 0 0,0 1 0 0 0,0 0 0 0 0,-1 0 0 0 0,1 0 0 0 0,0 0 0 0 0,-1 0-1 0 0,1 0 1 0 0,0 0 0 0 0,-1 0 0 0 0,1 1 0 0 0,-1-1 0 0 0,1 1 0 0 0,-1-1-1 0 0,1 1 1 0 0,-1-1 0 0 0,0 1 0 0 0,1 0 0 0 0,-1 0 0 0 0,0 0 0 0 0,1 0-1 0 0,-1 0 1 0 0,0 0 0 0 0,1 0 0 0 0,-1 0 0 0 0,1 1 0 0 0,-1-1 0 0 0,0 1-1 0 0,1-1 1 0 0,-1 1 29 0 0,-62 40-1099 0 0,55-28 1102 0 0,0 1 0 0 0,1-1 0 0 0,1 2 0 0 0,0-1 1 0 0,1 1-1 0 0,0 0 0 0 0,2 0 0 0 0,-1 1 0 0 0,2 0 0 0 0,0-1 0 0 0,1 1 1 0 0,1 0-1 0 0,0 0 0 0 0,1 0 0 0 0,0 1 0 0 0,2-1 0 0 0,1 6-3 0 0,0-12 25 0 0,1-1 0 0 0,0 1 0 0 0,1-1 0 0 0,0 0-1 0 0,0 0 1 0 0,1-1 0 0 0,0 0 0 0 0,1 0 0 0 0,0 0-1 0 0,0-1 1 0 0,0 0 0 0 0,1 0 0 0 0,0-1 0 0 0,0 0 0 0 0,1 0-1 0 0,0-1 1 0 0,0 0 0 0 0,0-1 0 0 0,0 0 0 0 0,1 0 0 0 0,0-1-1 0 0,0 0 1 0 0,0-1 0 0 0,0 0 0 0 0,0 0 0 0 0,0-1-1 0 0,0-1 1 0 0,0 0 0 0 0,1 0 0 0 0,-1-1 0 0 0,5-1-25 0 0,8-5-1990 0 0,-9-4-4265 0 0,-5 4-2607 0 0</inkml:trace>
</inkml:ink>
</file>

<file path=ppt/ink/ink3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01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32 211 4985 0 0,'0'0'1740'0'0,"0"0"-265"0"0,0 0-297 0 0,0 0-111 0 0,0 0 28 0 0,0 0-2 0 0,0 0-88 0 0,0 0-125 0 0,0 0-123 0 0,0 0-97 0 0,0 0-70 0 0,0 0-47 0 0,0 0-47 0 0,-1 27-52 0 0,-1 88-64 0 0,-12 48 389 0 0,-1 206-102 0 0,17-368-650 0 0,-1 0 0 0 0,1 0-1 0 0,-1 0 1 0 0,1-1-1 0 0,-1 1 1 0 0,1 0 0 0 0,0-1-1 0 0,0 1 1 0 0,-1-1 0 0 0,1 1-1 0 0,0-1 1 0 0,0 0-1 0 0,-1 1 1 0 0,1-1 0 0 0,0 0-1 0 0,0-1 1 0 0,0 1 0 0 0,0 0-1 0 0,-1 0 1 0 0,1-1 0 0 0,0 1-1 0 0,0-1 1 0 0,-1 1-1 0 0,1-1 1 0 0,0 0 0 0 0,-1 0-1 0 0,1 1 1 0 0,-1-1 0 0 0,1-1-1 0 0,-1 1 1 0 0,1 0-1 0 0,-1 0 1 0 0,0 0 0 0 0,0-1-1 0 0,1 1 1 0 0,-1-1-17 0 0,92-60 516 0 0,138-77-333 0 0,-210 128-183 0 0,1 1 0 0 0,-1 2 0 0 0,2 0 0 0 0,-1 1 1 0 0,1 1-1 0 0,0 2 0 0 0,0 0 0 0 0,1 1 0 0 0,2 1 0 0 0,-22 2 0 0 0,0 1-1 0 0,0-1 1 0 0,0 1-1 0 0,0 0 1 0 0,0 0 0 0 0,-1 0-1 0 0,1 1 1 0 0,0-1-1 0 0,-1 1 1 0 0,1 0-1 0 0,-1 0 1 0 0,0 0 0 0 0,1 0-1 0 0,-1 1 1 0 0,0-1-1 0 0,0 1 1 0 0,-1 0 0 0 0,1 0-1 0 0,-1 0 1 0 0,1 0-1 0 0,-1 0 1 0 0,0 0-1 0 0,0 1 1 0 0,0-1 0 0 0,-1 1-1 0 0,1 0 1 0 0,-1-1-1 0 0,0 1 1 0 0,0 0-1 0 0,0 0 1 0 0,0 1 0 0 0,1 5 37 0 0,0 1 1 0 0,0 0-1 0 0,-2 0 1 0 0,1 0-1 0 0,-1-1 1 0 0,-1 1-1 0 0,0 0 1 0 0,0 0-1 0 0,-1 0 0 0 0,-1-1 1 0 0,0 4-38 0 0,-8 10 52 0 0,0 0 1 0 0,-2-1-1 0 0,-1-1 0 0 0,0 0 1 0 0,-1-1-1 0 0,-2-1 0 0 0,0 0 0 0 0,-1-1 1 0 0,-1-1-1 0 0,-1-1 0 0 0,0 0 1 0 0,-1-2-1 0 0,-21 12-52 0 0,27-17-18 0 0,-1-1-1 0 0,0-1 1 0 0,-1-1 0 0 0,0 0-1 0 0,0-1 1 0 0,0-1 0 0 0,-1-1-1 0 0,0 0 1 0 0,0-1-1 0 0,0-1 1 0 0,0-1 0 0 0,0 0-1 0 0,-4-2 19 0 0,19 1-78 0 0,0 0 0 0 0,0-1-1 0 0,0 0 1 0 0,-1 1-1 0 0,1-1 1 0 0,0 0 0 0 0,1-1-1 0 0,-1 1 1 0 0,0-1-1 0 0,0 1 1 0 0,0-1 0 0 0,1 0-1 0 0,-1 0 1 0 0,1 0-1 0 0,0 0 1 0 0,-1 0 0 0 0,1-1-1 0 0,0 1 1 0 0,0-1-1 0 0,0 1 1 0 0,1-1 0 0 0,-1 0-1 0 0,1 1 1 0 0,-1-1-1 0 0,1 0 1 0 0,0 0 0 0 0,0 0-1 0 0,0 0 1 0 0,1 0-1 0 0,-1-1 1 0 0,1 1 0 0 0,-1 0-1 0 0,1-2 79 0 0,15-104-9108 0 0,-2 77 4024 0 0,-1 8-100 0 0</inkml:trace>
  <inkml:trace contextRef="#ctx0" brushRef="#br0" timeOffset="252.46">998 612 10306 0 0,'0'0'1266'0'0,"0"0"-203"0"0,0 0 52 0 0,0 0 201 0 0,0 0 71 0 0,0 0-155 0 0,0 0-268 0 0,0 0-282 0 0,-25 32-209 0 0,-78 100-157 0 0,67-65-80 0 0,35-56-196 0 0,0-5-29 0 0,0 0-1 0 0,0 0 1 0 0,1 0 0 0 0,0 0-1 0 0,0 0 1 0 0,0 0-1 0 0,1 0 1 0 0,0 0-1 0 0,0 0 1 0 0,0 0 0 0 0,1 0-1 0 0,0 0 1 0 0,0-1-1 0 0,0 1 1 0 0,1-1-1 0 0,-1 0 1 0 0,2 1 0 0 0,-1-1-1 0 0,0 0 1 0 0,1-1-1 0 0,0 1 1 0 0,0-1-1 0 0,0 0 1 0 0,1 0-1 0 0,0 0 1 0 0,-1 0 0 0 0,1-1-1 0 0,1 0 1 0 0,-1 0-1 0 0,0 0 1 0 0,1 0-1 0 0,-1-1 1 0 0,1 0 0 0 0,0 0-1 0 0,0-1 1 0 0,-1 0-1 0 0,1 0 1 0 0,4 0-11 0 0,0 1 73 0 0,0-1 0 0 0,0 0 0 0 0,0-1 0 0 0,0 0 1 0 0,0 0-1 0 0,0-1 0 0 0,0-1 0 0 0,0 1 0 0 0,0-2 0 0 0,0 1 1 0 0,-1-1-1 0 0,1-1 0 0 0,-1 0 0 0 0,0 0 0 0 0,0-1 0 0 0,0 0 1 0 0,-1 0-1 0 0,0-1 0 0 0,0 0 0 0 0,0-1 0 0 0,0 0 1 0 0,-1 0-1 0 0,-1-1 0 0 0,1 1 0 0 0,-1-1 0 0 0,0-1 0 0 0,-1 1 1 0 0,0-1-1 0 0,0 0 0 0 0,-1 0 0 0 0,0-1 0 0 0,-1 1 0 0 0,0-1 1 0 0,0 1-1 0 0,-1-1 0 0 0,-1 0 0 0 0,1-2-73 0 0,-3 5-79 0 0,0 0 0 0 0,0 0 1 0 0,-1 1-1 0 0,0-1 0 0 0,0 0 0 0 0,0 1 0 0 0,-1-1 1 0 0,0 1-1 0 0,0 0 0 0 0,-1 0 0 0 0,1 0 0 0 0,-1 0 1 0 0,-1 0-1 0 0,1 1 0 0 0,-1 0 0 0 0,0 0 0 0 0,0 0 1 0 0,-1 1-1 0 0,1 0 0 0 0,-1 0 0 0 0,-4-3 79 0 0,-65-31-3204 0 0,1 18-3305 0 0,45 16 956 0 0,9 0-1031 0 0</inkml:trace>
  <inkml:trace contextRef="#ctx0" brushRef="#br0" timeOffset="781.339">1561 649 9962 0 0,'0'0'835'0'0,"0"0"-234"0"0,0 0 153 0 0,0 0 257 0 0,0 0 158 0 0,0 0-80 0 0,0 0-267 0 0,0 0-208 0 0,0 0-165 0 0,0 0-143 0 0,0 0-105 0 0,0 0-79 0 0,-33 18-45 0 0,-103 61-44 0 0,131-77-35 0 0,1 0 1 0 0,-1 1-1 0 0,1-1 0 0 0,-1 1 0 0 0,1 0 0 0 0,0 0 1 0 0,0 1-1 0 0,1-1 0 0 0,-1 1 0 0 0,1 0 0 0 0,0 0 0 0 0,0 0 1 0 0,0 0-1 0 0,0 1 0 0 0,1-1 0 0 0,-1 3 2 0 0,-3 4-20 0 0,-17 87-485 0 0,23-95 485 0 0,0 0 0 0 0,0 0 0 0 0,0 0-1 0 0,1-1 1 0 0,-1 1 0 0 0,1 0 0 0 0,0 0 0 0 0,0 0 0 0 0,0-1 0 0 0,0 1 0 0 0,1-1 0 0 0,-1 1 0 0 0,1-1-1 0 0,-1 1 1 0 0,1-1 0 0 0,0 0 0 0 0,0 1 0 0 0,0-1 0 0 0,0 0 0 0 0,0-1 0 0 0,0 1 0 0 0,1 0-1 0 0,-1 0 1 0 0,1-1 0 0 0,-1 0 0 0 0,1 1 0 0 0,0-1 0 0 0,-1 0 0 0 0,1 0 0 0 0,0-1 0 0 0,0 1 0 0 0,2 0 20 0 0,6 0 136 0 0,-1 0 0 0 0,1-1 0 0 0,-1 0 0 0 0,1-1 1 0 0,-1 0-1 0 0,1 0 0 0 0,-1-1 0 0 0,0-1 0 0 0,0 0 1 0 0,0 0-1 0 0,0-1 0 0 0,0 0 0 0 0,-1 0 0 0 0,0-1 1 0 0,0-1-1 0 0,0 0 0 0 0,0 0 0 0 0,0-2-136 0 0,11-8 462 0 0,0-2 0 0 0,-2 0 0 0 0,0-1 0 0 0,-1-1 0 0 0,-1 0 0 0 0,12-21-462 0 0,6-21 374 0 0,-2-1 0 0 0,-3-2 0 0 0,-2-1-1 0 0,0-16-373 0 0,-17 50-71 0 0,-2 0-1 0 0,-1-1 0 0 0,-1 0 1 0 0,-2 0-1 0 0,-2-1 1 0 0,-1 1-1 0 0,-2-19 72 0 0,-26-57-496 0 0,26 106 471 0 0,0 0 0 0 0,-1 1 0 0 0,1-1 0 0 0,-1 0-1 0 0,0 0 1 0 0,0 1 0 0 0,0-1 0 0 0,0 1 0 0 0,0 0 0 0 0,0-1 0 0 0,-1 1-1 0 0,1 0 1 0 0,-1 0 0 0 0,0 1 0 0 0,1-1 0 0 0,-1 1 0 0 0,0-1 0 0 0,0 1-1 0 0,0 0 1 0 0,0 0 0 0 0,0 0 0 0 0,0 0 0 0 0,0 0 0 0 0,-1 1 0 0 0,1 0-1 0 0,0 0 1 0 0,0-1 0 0 0,0 2 0 0 0,-1-1 0 0 0,1 0 0 0 0,0 1-1 0 0,0-1 1 0 0,-1 1 25 0 0,-5 4-28 0 0,0 0 0 0 0,1 0 0 0 0,-1 1 0 0 0,1 0 0 0 0,1 0 0 0 0,-1 0 0 0 0,1 1 0 0 0,0 1 0 0 0,0-1 0 0 0,1 1 0 0 0,0 0 0 0 0,-2 6 28 0 0,-6 4-16 0 0,-3 5 20 0 0,1 1-1 0 0,2 1 1 0 0,0 0-1 0 0,2 1 1 0 0,1 0-1 0 0,1 1 1 0 0,1 0-1 0 0,1 0 1 0 0,2 1-1 0 0,1 0 1 0 0,0 1-1 0 0,3-1 1 0 0,0 1-1 0 0,2-1 1 0 0,1 1-1 0 0,1 4-3 0 0,0-20 33 0 0,1 0 0 0 0,0 0-1 0 0,1 0 1 0 0,0 0 0 0 0,1-1-1 0 0,0 1 1 0 0,1-1 0 0 0,1-1 0 0 0,0 1-1 0 0,0-1 1 0 0,1 0 0 0 0,0-1-1 0 0,1 0 1 0 0,0 0 0 0 0,1-1-1 0 0,0 0 1 0 0,0-1 0 0 0,1 0 0 0 0,0 0-1 0 0,12 5-32 0 0,116 37-2883 0 0,-66-44-2131 0 0,-2-13-3437 0 0,-55 3 2702 0 0</inkml:trace>
  <inkml:trace contextRef="#ctx0" brushRef="#br0" timeOffset="1296.547">2084 642 7778 0 0,'0'0'2616'0'0,"0"0"-1377"0"0,0 0-589 0 0,0 0-53 0 0,0 0 71 0 0,0 0 80 0 0,0 0-1 0 0,0 0-43 0 0,0 0-57 0 0,0 0-91 0 0,-6 33-86 0 0,-15 102-86 0 0,20-134-367 0 0,0 1 0 0 0,0 0-1 0 0,1-1 1 0 0,-1 1 0 0 0,1 0 0 0 0,-1-1 0 0 0,1 1 0 0 0,0 0 0 0 0,-1 0-1 0 0,1 0 1 0 0,0-1 0 0 0,0 1 0 0 0,0 0 0 0 0,1 0 0 0 0,-1-1 0 0 0,0 1 0 0 0,1 0-1 0 0,-1 0 1 0 0,1-1 0 0 0,-1 1 0 0 0,1 0 0 0 0,0-1 0 0 0,0 1 0 0 0,0 0-1 0 0,0-1 1 0 0,0 0 0 0 0,0 1 0 0 0,0-1 0 0 0,0 1 0 0 0,1-1 0 0 0,-1 0-17 0 0,4 3 121 0 0,-1-2 2 0 0,0 1 1 0 0,0-1-1 0 0,0 0 1 0 0,0 0-1 0 0,0 0 1 0 0,0 0-1 0 0,1-1 1 0 0,-1 0-1 0 0,1 1 1 0 0,-1-2-1 0 0,1 1 0 0 0,-1 0 1 0 0,1-1-1 0 0,-1 0 1 0 0,1 0-1 0 0,0-1 1 0 0,-1 1-1 0 0,1-1 1 0 0,-1 0-1 0 0,1 0 1 0 0,-1 0-1 0 0,0-1 1 0 0,1 1-1 0 0,-1-1 0 0 0,0 0 1 0 0,1-1-124 0 0,94-77 1728 0 0,-13-69-1251 0 0,-20 26-212 0 0,-66 123-265 0 0,2-3-18 0 0,-1 1 0 0 0,0-1-1 0 0,1 0 1 0 0,-1 1 0 0 0,1-1 0 0 0,0 1 0 0 0,-1 0 0 0 0,1 0-1 0 0,1 0 1 0 0,-1 0 0 0 0,0 0 0 0 0,0 0 0 0 0,1 0 0 0 0,-1 1 0 0 0,1-1-1 0 0,-1 1 1 0 0,1 0 0 0 0,0 0 0 0 0,-1-1 0 0 0,1 2 0 0 0,0-1 0 0 0,0 0-1 0 0,0 1 1 0 0,0-1 0 0 0,0 1 0 0 0,0 0 0 0 0,0 0 0 0 0,0 0 18 0 0,24 60-278 0 0,27 358-299 0 0,-34-262-717 0 0,-8 1 1 0 0,-6 71 1293 0 0,-5-215 29 0 0,0-1 1 0 0,-1 1-1 0 0,-1 0 1 0 0,0 0-1 0 0,0 0 1 0 0,-2-1-1 0 0,1 1 1 0 0,-2 0-1 0 0,0-1 1 0 0,0 0-1 0 0,-1 0 1 0 0,0 0-1 0 0,-1-1 1 0 0,-1 0-1 0 0,1 0 1 0 0,-6 6-30 0 0,6-14 66 0 0,1 0 0 0 0,-1-1 0 0 0,0 1 0 0 0,0-1 0 0 0,0 0 0 0 0,0-1 0 0 0,0 0 0 0 0,0 1 1 0 0,0-2-1 0 0,0 1 0 0 0,-1-1 0 0 0,1 0 0 0 0,0 0 0 0 0,0-1 0 0 0,-1 0 0 0 0,1 0 0 0 0,0 0 0 0 0,0-1 0 0 0,0 0 1 0 0,0 0-1 0 0,0 0 0 0 0,1-1 0 0 0,-1 0 0 0 0,1 0 0 0 0,0 0 0 0 0,-1-1 0 0 0,-3-4-66 0 0,0 1 10 0 0,1-1-1 0 0,0-1 0 0 0,0 0 1 0 0,1 0-1 0 0,1 0 1 0 0,-1-1-1 0 0,1 1 0 0 0,1-2 1 0 0,0 1-1 0 0,0-1 1 0 0,1 1-1 0 0,0-1 1 0 0,1 0-1 0 0,1-1 0 0 0,-1 1 1 0 0,2 0-1 0 0,0-1 1 0 0,0 1-1 0 0,1-1 0 0 0,0 1 1 0 0,1-1-1 0 0,1-5-9 0 0,1-3-68 0 0,1 0 0 0 0,1 0-1 0 0,1 0 1 0 0,0 1 0 0 0,2 0 0 0 0,0 0-1 0 0,1 1 1 0 0,1 0 0 0 0,1 0 0 0 0,0 1-1 0 0,1 1 1 0 0,5-5 68 0 0,1 2-274 0 0,0 1-1 0 0,1 1 1 0 0,0 0-1 0 0,2 2 1 0 0,0 0-1 0 0,0 2 1 0 0,2 0 0 0 0,-1 1-1 0 0,2 2 1 0 0,13-5 274 0 0,58-11-5499 0 0,2 17-6286 0 0,-77 9 9991 0 0</inkml:trace>
</inkml:ink>
</file>

<file path=ppt/ink/ink3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59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1211 0 0 0,'0'0'1102'0'0,"0"0"635"0"0,0 0 294 0 0,0 0-45 0 0,0 0-224 0 0,0 0-259 0 0,0 0-175 0 0,0 0-146 0 0,35-25-121 0 0,108-80-105 0 0,-11-8 1136 0 0,-100 82-1660 0 0,-1 2-83 0 0,0-1 0 0 0,-2-2 0 0 0,-1-1-1 0 0,-2-1 1 0 0,-1-1 0 0 0,-2-1 0 0 0,9-20-349 0 0,-13-32 744 0 0,-19 85-733 0 0,0 1 1 0 0,0-1-1 0 0,0 1 1 0 0,0 0-1 0 0,-1-1 1 0 0,1 1-1 0 0,-1 0 1 0 0,0-1-1 0 0,1 1 1 0 0,-1 0-1 0 0,0 0 1 0 0,0 0-1 0 0,-1 0 1 0 0,1 0-1 0 0,0 0 1 0 0,-1 0-1 0 0,1 0 1 0 0,-1 0-1 0 0,1 0 1 0 0,-1 1-1 0 0,0-1 1 0 0,0 1-1 0 0,0-1 1 0 0,0 1-1 0 0,0 0 1 0 0,0 0-1 0 0,0 0 1 0 0,0 0-1 0 0,-1 0 1 0 0,1 0-1 0 0,0 1 1 0 0,-1-1-1 0 0,1 1 1 0 0,0-1-1 0 0,-2 1-11 0 0,-1-1-16 0 0,1 0-1 0 0,-1 0 0 0 0,0 0 0 0 0,1 1 0 0 0,-1-1 0 0 0,0 1 0 0 0,0 0 0 0 0,1 1 0 0 0,-1-1 0 0 0,0 1 0 0 0,1 0 0 0 0,-1 0 1 0 0,0 0-1 0 0,1 1 0 0 0,0 0 0 0 0,-1-1 0 0 0,1 2 0 0 0,0-1 0 0 0,0 0 0 0 0,0 1 0 0 0,0 0 0 0 0,0 0 0 0 0,1 0 1 0 0,-1 0-1 0 0,1 1 0 0 0,0-1 0 0 0,0 1 0 0 0,0 0 0 0 0,0 0 0 0 0,1 0 0 0 0,0 0 0 0 0,0 0 0 0 0,0 1 0 0 0,0-1 0 0 0,0 1 1 0 0,1-1-1 0 0,0 1 0 0 0,0-1 0 0 0,0 1 0 0 0,1 0 0 0 0,-1 3 17 0 0,4-4 0 0 0,-1 0 0 0 0,1 0 0 0 0,0 0 1 0 0,0 0-1 0 0,0 0 0 0 0,1 0 0 0 0,-1-1 0 0 0,1 0 0 0 0,0 1 0 0 0,0-2 1 0 0,0 1-1 0 0,0 0 0 0 0,0-1 0 0 0,1 1 0 0 0,-1-1 0 0 0,1-1 0 0 0,0 1 1 0 0,-1-1-1 0 0,1 1 0 0 0,0-1 0 0 0,0-1 0 0 0,0 1 0 0 0,0-1 0 0 0,0 1 1 0 0,4-2-1 0 0,-7 2 4 0 0,241 3 607 0 0,-240-3-584 0 0,1 0 0 0 0,-1 0 0 0 0,0 1 0 0 0,0-1 1 0 0,0 1-1 0 0,0 0 0 0 0,0 0 0 0 0,-1 0 0 0 0,1 0 1 0 0,-1 0-1 0 0,1 1 0 0 0,-1-1 0 0 0,0 1 0 0 0,1-1 0 0 0,-2 1 1 0 0,1 0-1 0 0,0 0 0 0 0,0 0 0 0 0,-1 0 0 0 0,0 0 1 0 0,1 0-1 0 0,-1 0 0 0 0,0 1 0 0 0,-1-1 0 0 0,1 0 0 0 0,-1 1 1 0 0,1-1-1 0 0,-1 1 0 0 0,0-1 0 0 0,0 0 0 0 0,0 1 1 0 0,-1-1-1 0 0,1 1 0 0 0,-1-1 0 0 0,0 0 0 0 0,0 0 0 0 0,0 1 1 0 0,0-1-1 0 0,-2 2-27 0 0,3-2 13 0 0,-43 135 588 0 0,35-121-768 0 0,1 0 0 0 0,0 0 0 0 0,2 1 0 0 0,0 0-1 0 0,1 0 1 0 0,0 0 0 0 0,2 0 0 0 0,-1 9 167 0 0,5-26-262 0 0,0 0-1 0 0,0 0 1 0 0,0 0 0 0 0,0 0-1 0 0,1-1 1 0 0,-1 1 0 0 0,0-1-1 0 0,0 1 1 0 0,0-1 0 0 0,1 0-1 0 0,-1 0 1 0 0,0 1 0 0 0,0-2-1 0 0,1 1 1 0 0,-1 0 0 0 0,0 0-1 0 0,0-1 1 0 0,0 1 0 0 0,1-1-1 0 0,-1 0 1 0 0,0 0-1 0 0,0 1 1 0 0,0-1 0 0 0,0-1-1 0 0,1 0 263 0 0,55-41-11979 0 0,-46 32 9494 0 0</inkml:trace>
  <inkml:trace contextRef="#ctx0" brushRef="#br0" timeOffset="238.598">1263 733 5969 0 0,'0'0'1145'0'0,"0"0"-529"0"0,0 0 0 0 0,0 0 216 0 0,0 0 192 0 0,0 0-64 0 0,0 0-295 0 0,0 0-329 0 0,-108 188-280 0 0,108-177-176 0 0,-2 3-104 0 0,2-3-73 0 0,0-3-207 0 0,0-1-456 0 0,0 0-1128 0 0,0-3-1745 0 0,0-4-360 0 0</inkml:trace>
  <inkml:trace contextRef="#ctx0" brushRef="#br0" timeOffset="407.606">969 435 17692 0 0,'0'0'888'0'0,"0"0"-392"0"0,0 0-208 0 0,0 0-72 0 0,0 0-88 0 0,0 0-160 0 0,0 0-320 0 0,0 0-160 0 0,0 0-168 0 0,0 0-240 0 0,0 0-521 0 0,0 0-1735 0 0,0 0-2506 0 0,90 3-1231 0 0</inkml:trace>
  <inkml:trace contextRef="#ctx0" brushRef="#br0" timeOffset="1648.03">1701 589 6913 0 0,'0'0'2633'0'0,"0"0"-1265"0"0,0 0-351 0 0,0 0 93 0 0,0 0 77 0 0,0 0-37 0 0,0 0-143 0 0,-31 7-195 0 0,-97 22-187 0 0,72-1-1 0 0,51-21-542 0 0,-2 2-72 0 0,1 0 1 0 0,0 1 0 0 0,0-1-1 0 0,1 1 1 0 0,0 1-1 0 0,1-1 1 0 0,0 1-1 0 0,0-1 1 0 0,2 1-1 0 0,-1 0 1 0 0,1 0-1 0 0,1 1 1 0 0,0-1-1 0 0,0 0 1 0 0,1 1-1 0 0,1-1 1 0 0,0 4-11 0 0,0-12 27 0 0,-1 1 1 0 0,1 0-1 0 0,0-1 1 0 0,0 1-1 0 0,0 0 1 0 0,1-1-1 0 0,-1 1 1 0 0,1-1-1 0 0,0 0 1 0 0,0 0-1 0 0,0 1 1 0 0,0-1-1 0 0,1-1 1 0 0,-1 1 0 0 0,1 0-1 0 0,0 0 1 0 0,-1-1-1 0 0,1 0 1 0 0,0 1-1 0 0,1-1 1 0 0,-1-1-1 0 0,0 1 1 0 0,1 0-1 0 0,-1-1 1 0 0,1 1-1 0 0,-1-1 1 0 0,1 0-1 0 0,-1 0 1 0 0,1-1-1 0 0,0 1 1 0 0,0-1-1 0 0,-1 1 1 0 0,1-1-1 0 0,0-1 1 0 0,0 1-1 0 0,-1 0 1 0 0,1-1 0 0 0,0 0-1 0 0,-1 0 1 0 0,1 0-1 0 0,0 0 1 0 0,-1 0-1 0 0,1-1 1 0 0,-1 0-1 0 0,0 1 1 0 0,0-1-1 0 0,1-1-27 0 0,119-81 1294 0 0,-97 63-1215 0 0,0 2 0 0 0,2 0 0 0 0,0 2-1 0 0,0 2 1 0 0,2 0 0 0 0,9-2-79 0 0,-36 16-3 0 0,-1-1 0 0 0,1 1 1 0 0,0 0-1 0 0,-1 0 0 0 0,1 0 0 0 0,0 0 0 0 0,0 0 0 0 0,0 1 0 0 0,0-1 0 0 0,0 1 0 0 0,0 0 0 0 0,0 0 0 0 0,0 0 0 0 0,0 0 1 0 0,0 1-1 0 0,-1-1 0 0 0,1 1 0 0 0,0-1 0 0 0,0 1 0 0 0,0 0 0 0 0,0 0 0 0 0,-1 1 0 0 0,1-1 0 0 0,0 0 0 0 0,-1 1 0 0 0,1 0 0 0 0,-1-1 1 0 0,0 1-1 0 0,0 0 0 0 0,1 0 0 0 0,-1 1 0 0 0,0-1 0 0 0,-1 0 0 0 0,1 1 0 0 0,0-1 0 0 0,-1 1 0 0 0,2 2 3 0 0,4 19 10 0 0,0 1-1 0 0,-2 0 1 0 0,0 0 0 0 0,-2 0-1 0 0,-1 1 1 0 0,-1-1-1 0 0,-1 1 1 0 0,-1 0 0 0 0,-2 4-10 0 0,2-1-11 0 0,-5 31-6 0 0,-3 0-1 0 0,-2-1 0 0 0,-3 0 0 0 0,-6 11 18 0 0,12-41-34 0 0,-5 14 4 0 0,-1-1-1 0 0,-2 0 1 0 0,-2-1-1 0 0,-2-1 1 0 0,-3 3 30 0 0,22-40 0 0 0,-1 0-1 0 0,1 0 1 0 0,0 0-1 0 0,-1 1 1 0 0,0-1 0 0 0,0-1-1 0 0,0 1 1 0 0,0 0 0 0 0,-1 0-1 0 0,1-1 1 0 0,0 1 0 0 0,-1-1-1 0 0,0 0 1 0 0,0 0 0 0 0,0 0-1 0 0,0 0 1 0 0,0 0-1 0 0,0-1 1 0 0,0 1 0 0 0,0-1-1 0 0,-1 0 1 0 0,1 0 0 0 0,0 0-1 0 0,-1-1 1 0 0,1 1 0 0 0,-2-1 0 0 0,0-36-30 0 0,8 6-12 0 0,2 1 0 0 0,1 1 0 0 0,1-1 1 0 0,1 1-1 0 0,2 0 0 0 0,0 1 0 0 0,2 0 0 0 0,1 1 0 0 0,17-24 42 0 0,226-395-282 0 0,-151 287 20 0 0,-81 118 454 0 0,-24 39-28 0 0,-7 13-78 0 0,-1-3-70 0 0,0 2-1 0 0,0-1 0 0 0,1 1 0 0 0,0 0 0 0 0,1 1 0 0 0,1 0 0 0 0,0 0 1 0 0,0 0-1 0 0,1 0 0 0 0,1 1 0 0 0,0-1 0 0 0,0 1 0 0 0,2 0 0 0 0,-1 0 1 0 0,2 0-1 0 0,-1 0 0 0 0,3 9-15 0 0,0-17 27 0 0,0 1 0 0 0,0 0 1 0 0,1-1-1 0 0,0 1 0 0 0,0-1 0 0 0,1 0 1 0 0,0 0-1 0 0,-1 0 0 0 0,1-1 0 0 0,1 1 0 0 0,-1-1 1 0 0,1 0-1 0 0,0 0 0 0 0,0-1 0 0 0,0 1 1 0 0,0-1-1 0 0,1 0 0 0 0,-1 0 0 0 0,1-1 1 0 0,0 0-1 0 0,-1 0 0 0 0,1 0 0 0 0,0-1 0 0 0,0 0 1 0 0,1 0-1 0 0,-1 0 0 0 0,0-1 0 0 0,0 0 1 0 0,0 0-1 0 0,0 0 0 0 0,0-1 0 0 0,0 0 1 0 0,1 0-1 0 0,-1-1 0 0 0,-1 1 0 0 0,1-1 1 0 0,0-1-1 0 0,0 1-27 0 0,172-110 842 0 0,-149 89-751 0 0,2 2 1 0 0,0 1-1 0 0,1 1 1 0 0,25-10-92 0 0,-38 21 9 0 0,0 0 1 0 0,1 2-1 0 0,0 0 1 0 0,0 1-1 0 0,1 1 1 0 0,0 0-1 0 0,-1 2 1 0 0,1 1-1 0 0,0 0 1 0 0,6 2-10 0 0,-28-1 15 0 0,0 0 1 0 0,0 1-1 0 0,0-1 1 0 0,-1 0 0 0 0,1 1-1 0 0,0-1 1 0 0,0 1-1 0 0,0-1 1 0 0,0 1 0 0 0,0-1-1 0 0,0 1 1 0 0,0 0-1 0 0,0 0 1 0 0,0-1-1 0 0,0 1 1 0 0,1 0 0 0 0,-1 0-1 0 0,0 0 1 0 0,0 0-1 0 0,1 0 1 0 0,-1 0 0 0 0,1 0-1 0 0,-1 0 1 0 0,1 0-1 0 0,-1 0 1 0 0,1 0-1 0 0,-1 1 1 0 0,1-1 0 0 0,0 0-1 0 0,0 0 1 0 0,0 0-1 0 0,0 1 1 0 0,0-1 0 0 0,0 0-1 0 0,0 0 1 0 0,0 0-1 0 0,0 0 1 0 0,0 1-1 0 0,1-1 1 0 0,-1 0 0 0 0,0 0-1 0 0,1 0 1 0 0,-1 0-1 0 0,1 0 1 0 0,-1 0 0 0 0,1 0-1 0 0,0 0 1 0 0,-1 0-1 0 0,1 0 1 0 0,0 0-1 0 0,0 0 1 0 0,0 0 0 0 0,0 0-1 0 0,0-1 1 0 0,0 1-1 0 0,0 0 1 0 0,0-1 0 0 0,0 1-1 0 0,0-1 1 0 0,0 1-1 0 0,0-1 1 0 0,0 1-1 0 0,0-1 1 0 0,0 0 0 0 0,1 0-1 0 0,-1 1 1 0 0,0-1-1 0 0,0 0 1 0 0,0 0 0 0 0,1 0-16 0 0,-17 3 154 0 0,0 0 0 0 0,0-1 0 0 0,0 0 0 0 0,0-2 0 0 0,0 1 0 0 0,0-2 0 0 0,0 0 0 0 0,-4-1-154 0 0,-39-2-21 0 0,49 7-6 0 0,0 0 0 0 0,0 1 0 0 0,0-1 0 0 0,0 2 0 0 0,1-1 0 0 0,0 1 0 0 0,0 1 0 0 0,0-1 0 0 0,0 1 0 0 0,1 1 0 0 0,0-1 0 0 0,0 1 0 0 0,1 0 1 0 0,0 1-1 0 0,0 0 0 0 0,0 0 0 0 0,1 0 0 0 0,1 0 0 0 0,-3 6 27 0 0,7-13-1 0 0,-3 1-19 0 0,0 1-1 0 0,0 1 0 0 0,1-1 1 0 0,-1 0-1 0 0,1 1 0 0 0,0-1 1 0 0,0 1-1 0 0,0-1 1 0 0,0 1-1 0 0,1 0 0 0 0,0 0 1 0 0,-1 0-1 0 0,1 0 0 0 0,1 0 1 0 0,-1 0-1 0 0,1 0 0 0 0,-1 0 1 0 0,1 0-1 0 0,0 0 0 0 0,1 1 1 0 0,-1-1-1 0 0,1 0 0 0 0,0 0 1 0 0,0 0-1 0 0,0 0 0 0 0,0 0 1 0 0,1-1-1 0 0,-1 1 0 0 0,1 0 1 0 0,0 0-1 0 0,0-1 0 0 0,0 1 1 0 0,1-1-1 0 0,0 0 0 0 0,-1 0 1 0 0,1 0-1 0 0,0 0 0 0 0,0 0 1 0 0,0-1-1 0 0,1 1 1 0 0,-1-1-1 0 0,1 0 0 0 0,0 1 21 0 0,11-2 61 0 0,0-1-1 0 0,0 0 1 0 0,0 0 0 0 0,0-2-1 0 0,-1 0 1 0 0,1 0-1 0 0,-1-1 1 0 0,1-1 0 0 0,-1-1-1 0 0,0 0 1 0 0,0-1-1 0 0,-1 0 1 0 0,0-1 0 0 0,0 0-1 0 0,0-1 1 0 0,-1-1 0 0 0,0 0-1 0 0,9-9-60 0 0,31-32 163 0 0,-3-1 0 0 0,-1-2 0 0 0,-3-3 0 0 0,-2-1 0 0 0,-3-3-1 0 0,-2 0 1 0 0,2-13-163 0 0,-27 51-88 0 0,-1 0 0 0 0,0-1-1 0 0,-2-1 1 0 0,-1 0-1 0 0,-1 0 1 0 0,0 0 0 0 0,-2-1-1 0 0,-1 0 1 0 0,-2 0 0 0 0,0-1-1 0 0,-1 1 1 0 0,-2-1 0 0 0,0 1-1 0 0,-2-1 1 0 0,-2-8 88 0 0,4 28-30 0 0,-1 1 0 0 0,1-1 1 0 0,-1 1-1 0 0,-1 0 0 0 0,1-1 1 0 0,-1 1-1 0 0,0 0 0 0 0,0 0 1 0 0,0 0-1 0 0,-1 0 1 0 0,0 0-1 0 0,0 1 0 0 0,0-1 1 0 0,0 1-1 0 0,-1 0 0 0 0,1 0 1 0 0,-1 0-1 0 0,0 0 0 0 0,-1 1 1 0 0,1-1-1 0 0,-1 1 0 0 0,1 0 1 0 0,-1 1-1 0 0,0-1 0 0 0,0 1 1 0 0,0 0-1 0 0,0 0 0 0 0,0 0 1 0 0,-1 1-1 0 0,1 0 0 0 0,-1 0 1 0 0,1 0-1 0 0,-1 1 0 0 0,1 0 1 0 0,-1 0-1 0 0,1 0 0 0 0,0 0 1 0 0,-1 1-1 0 0,1 0 0 0 0,-1 0 1 0 0,1 1-1 0 0,-5 1 30 0 0,-5 7 1 0 0,0 0 1 0 0,1 0-1 0 0,0 1 0 0 0,0 1 1 0 0,1 1-1 0 0,1 0 0 0 0,0 0 1 0 0,1 1-1 0 0,1 0 0 0 0,0 1 1 0 0,1 1-1 0 0,0-1 0 0 0,1 1 1 0 0,1 1-1 0 0,1-1 0 0 0,0 1 1 0 0,1 0-1 0 0,1 1 0 0 0,1-1 1 0 0,0 1-1 0 0,1 0 1 0 0,1 0-1 0 0,1 4-1 0 0,-1-3 33 0 0,1-1 0 0 0,0 1 0 0 0,2 0 1 0 0,0 0-1 0 0,1-1 0 0 0,1 1 0 0 0,1-1 0 0 0,1 0 1 0 0,4 9-34 0 0,4 0 71 0 0,1-1 0 0 0,1-1 1 0 0,1-1-1 0 0,2 0 0 0 0,0-1 1 0 0,1-1-1 0 0,2-1 0 0 0,0-1 1 0 0,1-1-1 0 0,0-1 0 0 0,2-1 1 0 0,0-1-1 0 0,1-1 0 0 0,1-2 1 0 0,0 0-1 0 0,1-2 0 0 0,0-1 1 0 0,15 3-72 0 0,16-1-344 0 0,-61-46-2433 0 0,-23-11-6493 0 0,19 36 5243 0 0,-3-3-5286 0 0</inkml:trace>
  <inkml:trace contextRef="#ctx0" brushRef="#br0" timeOffset="1891.168">2272 147 14419 0 0,'0'0'1692'0'0,"0"0"-194"0"0,0 0-114 0 0,0 0-13 0 0,0 0-80 0 0,0 0-146 0 0,0 0-245 0 0,0 0-224 0 0,0 0-123 0 0,0 0-142 0 0,0 0-115 0 0,0 0-104 0 0,-5-4-101 0 0,-18-12-83 0 0,22 16-27 0 0,1 0 1 0 0,-1 0-1 0 0,0 0 1 0 0,1 0-1 0 0,-1 0 0 0 0,1 0 1 0 0,-1 0-1 0 0,0 1 1 0 0,1-1-1 0 0,-1 0 0 0 0,0 0 1 0 0,1 1-1 0 0,-1-1 1 0 0,1 0-1 0 0,-1 1 1 0 0,1-1-1 0 0,-1 1 0 0 0,1-1 1 0 0,-1 1-1 0 0,1-1 1 0 0,0 1-1 0 0,-1-1 1 0 0,1 1-1 0 0,-1-1 0 0 0,1 1 1 0 0,0 0-1 0 0,0-1 1 0 0,-1 1-1 0 0,1-1 0 0 0,0 1 1 0 0,0 0-1 0 0,0-1 1 0 0,0 1-1 0 0,0 0 1 0 0,0-1-1 0 0,0 1 0 0 0,0 0 1 0 0,0-1-1 0 0,0 1 1 0 0,0 0-1 0 0,0-1 1 0 0,0 1-1 0 0,0-1 0 0 0,1 1 19 0 0,13 31-4010 0 0,7-22-4566 0 0,-15-7 5151 0 0,1 0-5673 0 0</inkml:trace>
</inkml:ink>
</file>

<file path=ppt/ink/ink3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56.1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101 461 6905 0 0,'0'0'3323'0'0,"0"0"-2466"0"0,0 0-901 0 0,0 0-171 0 0,0 0-2 0 0,0 0 130 0 0,0 0 219 0 0,0 0 218 0 0,0 0 191 0 0,0 0 130 0 0,0 0 42 0 0,23-28-16 0 0,75-88-85 0 0,-14 47 153 0 0,-58 52-511 0 0,295-195 3149 0 0,-282 194-2691 0 0,-40 40-200 0 0,-30 497 1191 0 0,31-435-1663 0 0,3 0-1 0 0,4-1 1 0 0,3 1-1 0 0,4-2 1 0 0,4 4-40 0 0,42 48 124 0 0,-44-118 638 0 0,-21-25 1635 0 0,-6-2-2374 0 0,0 2 1 0 0,0 0-1 0 0,-1 0 1 0 0,0 1-1 0 0,0 0 1 0 0,-1 1-1 0 0,0 0 1 0 0,-1 1-1 0 0,1 1 1 0 0,-1 0-1 0 0,0 1 0 0 0,0 0 1 0 0,-1 1-1 0 0,1 1 1 0 0,-1 0-1 0 0,-5 1-23 0 0,-9 0-77 0 0,-1 1-1 0 0,1 1 0 0 0,-1 1 1 0 0,1 2-1 0 0,0 1 1 0 0,1 1-1 0 0,-21 8 78 0 0,19-5-169 0 0,0 2 0 0 0,0 1 1 0 0,1 1-1 0 0,0 1 0 0 0,2 2 0 0 0,0 1 1 0 0,0 1-1 0 0,2 1 0 0 0,-13 13 169 0 0,37-32-91 0 0,1 0-1 0 0,-1 1 1 0 0,0-1-1 0 0,1 1 1 0 0,-1-1-1 0 0,1 1 1 0 0,-1-1 0 0 0,1 1-1 0 0,-1-1 1 0 0,1 1-1 0 0,-1 0 1 0 0,1-1-1 0 0,-1 1 1 0 0,1 0-1 0 0,0-1 1 0 0,-1 1 0 0 0,1 0-1 0 0,0-1 1 0 0,0 1-1 0 0,-1 0 1 0 0,1 0-1 0 0,0-1 1 0 0,0 1 0 0 0,0 0-1 0 0,0 0 1 0 0,0 0-1 0 0,0-1 1 0 0,0 1-1 0 0,0 0 1 0 0,1 0 0 0 0,-1-1-1 0 0,0 1 1 0 0,0 0-1 0 0,1-1 1 0 0,-1 1-1 0 0,0 0 1 0 0,1-1-1 0 0,-1 1 1 0 0,0 0 0 0 0,1-1-1 0 0,-1 1 1 0 0,1 0-1 0 0,-1-1 1 0 0,1 1-1 0 0,0-1 1 0 0,-1 1 0 0 0,1-1-1 0 0,-1 0 1 0 0,1 1-1 0 0,0-1 1 0 0,-1 1-1 0 0,1-1 92 0 0,40 4-10995 0 0,-31-10 3364 0 0</inkml:trace>
  <inkml:trace contextRef="#ctx0" brushRef="#br0" timeOffset="348.181">281 785 7034 0 0,'0'0'1365'0'0,"0"0"-871"0"0,0 0-393 0 0,0 0 200 0 0,0 0 246 0 0,0 0 233 0 0,37-6 198 0 0,119-21 94 0 0,65-36 1853 0 0,227-80-558 0 0,-363 103-1275 0 0,-84 39-554 0 0,-1 1 75 0 0,-57 23 1155 0 0,50-16-1730 0 0,-1 0 1 0 0,2 1-1 0 0,-1 0 0 0 0,1 0 0 0 0,0 1 0 0 0,1-1 0 0 0,-1 1 0 0 0,2 1 0 0 0,0-1 0 0 0,0 1 0 0 0,0-1 0 0 0,1 1 0 0 0,1 0 0 0 0,0 0 0 0 0,0 1 0 0 0,1-1 1 0 0,0 0-1 0 0,1 0 0 0 0,0 1 0 0 0,0-1 0 0 0,1 0 0 0 0,1 3-38 0 0,0 0-65 0 0,1 0 0 0 0,1 0 0 0 0,0 0-1 0 0,1-1 1 0 0,0 0 0 0 0,1 0 0 0 0,0 0 0 0 0,1-1 0 0 0,0 1 0 0 0,1-2 0 0 0,5 7 65 0 0,3-3-2916 0 0,-9-10-1070 0 0,-1-3-3511 0 0,-4-1-201 0 0</inkml:trace>
  <inkml:trace contextRef="#ctx0" brushRef="#br0" timeOffset="1900.936">1408 954 0 0 0,'0'0'1342'0'0,"0"0"241"0"0,0 0 44 0 0,0 0-36 0 0,0 0-124 0 0,0-10-107 0 0,-1-32-102 0 0,1 41-1167 0 0,0 1 0 0 0,-1-1 0 0 0,1 0 0 0 0,-1 1 0 0 0,1-1 0 0 0,-1 0 0 0 0,1 1 0 0 0,-1-1 0 0 0,0 1 0 0 0,1-1 0 0 0,-1 1 0 0 0,0-1 0 0 0,1 1 0 0 0,-1-1 0 0 0,0 1 0 0 0,1 0 0 0 0,-1-1 0 0 0,0 1 0 0 0,0 0 0 0 0,1 0 0 0 0,-1 0 0 0 0,0-1 0 0 0,0 1 0 0 0,0 0 0 0 0,0 0 0 0 0,1 0 0 0 0,-1 0 0 0 0,0 0 0 0 0,0 0 0 0 0,0 1 0 0 0,1-1 0 0 0,-1 0 0 0 0,0 0 0 0 0,0 1 0 0 0,1-1 0 0 0,-1 0 0 0 0,0 1 1 0 0,0-1-1 0 0,1 0 0 0 0,-1 1 0 0 0,0-1 0 0 0,1 1 0 0 0,-1 0 0 0 0,1-1 0 0 0,-1 1 0 0 0,1-1 0 0 0,-1 1-91 0 0,-8 10 118 0 0,0 0 0 0 0,1 0 1 0 0,0 1-1 0 0,1-1 0 0 0,0 2 0 0 0,1-1 0 0 0,1 1 1 0 0,0 0-1 0 0,0 0 0 0 0,1 1 0 0 0,1-1 1 0 0,0 1-1 0 0,1 0 0 0 0,1 0 0 0 0,0 0 1 0 0,1 0-1 0 0,0 0 0 0 0,2 9-118 0 0,-2-20 24 0 0,0-1-1 0 0,0 0 0 0 0,0 1 0 0 0,1-1 1 0 0,-1 0-1 0 0,1 0 0 0 0,-1 1 1 0 0,1-1-1 0 0,0 0 0 0 0,0 0 0 0 0,0 0 1 0 0,0 0-1 0 0,0 0 0 0 0,0 0 1 0 0,0 0-1 0 0,1 0 0 0 0,-1 0 0 0 0,1 0 1 0 0,0-1-1 0 0,-1 1 0 0 0,1-1 1 0 0,0 1-1 0 0,0-1 0 0 0,0 0 0 0 0,0 1 1 0 0,0-1-1 0 0,0 0 0 0 0,0 0 1 0 0,0-1-1 0 0,1 1 0 0 0,-1 0 1 0 0,0-1-1 0 0,1 1 0 0 0,-1-1 0 0 0,0 0 1 0 0,1 0-1 0 0,0 0-23 0 0,3 0 143 0 0,0-1 0 0 0,0 1 1 0 0,0-1-1 0 0,0 0 0 0 0,0-1 0 0 0,0 0 0 0 0,0 0 1 0 0,0 0-1 0 0,0-1 0 0 0,-1 1 0 0 0,1-1 0 0 0,-1-1 0 0 0,4-2-143 0 0,6-5 134 0 0,-1-1-1 0 0,0 0 1 0 0,-1-1-1 0 0,0-1 0 0 0,-1 0 1 0 0,0-1-1 0 0,-2 0 0 0 0,0-1 1 0 0,0 0-1 0 0,-1-1 0 0 0,-1 0 1 0 0,-1 0-1 0 0,-1 0 1 0 0,0-1-1 0 0,-1 0 0 0 0,-1 0 1 0 0,0-1-1 0 0,-2 1 0 0 0,0-1 1 0 0,-1-9-134 0 0,-1 25-37 0 0,-1 0 0 0 0,1 1 0 0 0,-1-1 0 0 0,0 1 1 0 0,0-1-1 0 0,0 1 0 0 0,0-1 0 0 0,0 1 0 0 0,0 0 0 0 0,-1-1 1 0 0,1 1-1 0 0,-1 0 0 0 0,1 0 0 0 0,-1 0 0 0 0,0 0 1 0 0,0 1-1 0 0,0-1 0 0 0,0 0 0 0 0,0 1 0 0 0,0-1 0 0 0,0 1 1 0 0,-1 0-1 0 0,1-1 0 0 0,-1 1 0 0 0,1 1 0 0 0,-1-1 0 0 0,1 0 1 0 0,-1 0-1 0 0,1 1 0 0 0,-1 0 0 0 0,1-1 0 0 0,-1 1 0 0 0,0 0 1 0 0,0 0 36 0 0,-3 0-177 0 0,0 0 1 0 0,-1 0-1 0 0,1 0 1 0 0,0 1-1 0 0,0-1 0 0 0,0 2 1 0 0,0-1-1 0 0,-1 1 1 0 0,2 0-1 0 0,-1 0 1 0 0,0 0-1 0 0,0 1 1 0 0,1 0-1 0 0,-3 2 177 0 0,2-2-78 0 0,0 1-1 0 0,1 0 1 0 0,-1 0-1 0 0,1 0 1 0 0,0 1 0 0 0,0-1-1 0 0,0 1 1 0 0,0 1-1 0 0,1-1 1 0 0,0 1-1 0 0,0 0 1 0 0,1 0-1 0 0,-1 0 1 0 0,1 0-1 0 0,1 0 1 0 0,-1 1 0 0 0,1-1-1 0 0,0 1 1 0 0,0 0-1 0 0,1-1 1 0 0,0 1-1 0 0,0 0 1 0 0,1 4 78 0 0,3-7 31 0 0,0 0 0 0 0,0 0-1 0 0,1 0 1 0 0,-1-1 0 0 0,1 1 0 0 0,0-1 0 0 0,0 0 0 0 0,0 0-1 0 0,0-1 1 0 0,0 1 0 0 0,1-1 0 0 0,-1 0 0 0 0,1 0 0 0 0,-1 0 0 0 0,1-1-1 0 0,0 1 1 0 0,0-1 0 0 0,0 0 0 0 0,0-1 0 0 0,0 1 0 0 0,0-1-1 0 0,0 0 1 0 0,0 0-31 0 0,32 0 372 0 0,0-1-1 0 0,0-2 1 0 0,0-2-1 0 0,-1-1 1 0 0,1-2-1 0 0,-1-1 1 0 0,-1-2-1 0 0,0-1 1 0 0,-1-2-1 0 0,0-1 1 0 0,21-14-372 0 0,-35 18 189 0 0,-1 3-42 0 0,0-1-1 0 0,-1 0 1 0 0,0-2 0 0 0,-1 0-1 0 0,0-1 1 0 0,-1-1-1 0 0,0 0 1 0 0,-1-1-1 0 0,-1-1 1 0 0,0 0-1 0 0,-1-1 1 0 0,5-8-147 0 0,-17 21 1 0 0,1 0-1 0 0,-1-1 1 0 0,0 1 0 0 0,0 0 0 0 0,-1-1-1 0 0,1 1 1 0 0,-1-1 0 0 0,0 1 0 0 0,0-1-1 0 0,0 0 1 0 0,0 1 0 0 0,0-1 0 0 0,-1 1-1 0 0,0-1 1 0 0,1 1 0 0 0,-1 0-1 0 0,-1-1 1 0 0,1 1 0 0 0,0 0 0 0 0,-1 0-1 0 0,0 0 1 0 0,1 0 0 0 0,-1 0 0 0 0,-1 0-1 0 0,1 0 1 0 0,0 0 0 0 0,-1 1 0 0 0,1-1-1 0 0,-1 1 1 0 0,0 0 0 0 0,1 0-1 0 0,-1 0 1 0 0,0 0 0 0 0,-1 0 0 0 0,1 1-1 0 0,0-1 1 0 0,0 1 0 0 0,-1 0 0 0 0,1 0-1 0 0,0 0 1 0 0,-1 0 0 0 0,1 1 0 0 0,-1 0-1 0 0,1-1 1 0 0,-1 1 0 0 0,0 0-1 0 0,1 1 1 0 0,-1-1 0 0 0,0 1-1 0 0,-3-2-25 0 0,1 0 1 0 0,-1 0-1 0 0,0 1 1 0 0,0 0-1 0 0,0 0 0 0 0,1 1 1 0 0,-1 0-1 0 0,0 0 1 0 0,0 0-1 0 0,1 1 0 0 0,-1 0 1 0 0,1 0-1 0 0,0 1 1 0 0,0 0-1 0 0,0 0 0 0 0,0 0 1 0 0,0 1-1 0 0,0 0 1 0 0,1 0-1 0 0,0 1 0 0 0,0-1 1 0 0,0 1-1 0 0,0 0 1 0 0,1 0-1 0 0,0 1 0 0 0,0-1 1 0 0,0 1-1 0 0,1 0 1 0 0,0 0-1 0 0,0 0 0 0 0,0 0 1 0 0,1 1-1 0 0,0-1 1 0 0,0 1-1 0 0,1-1 0 0 0,-1 7 25 0 0,2-9 0 0 0,1 0-1 0 0,-1-1 1 0 0,1 1-1 0 0,0-1 1 0 0,1 0-1 0 0,-1 1 1 0 0,0-1-1 0 0,1 0 1 0 0,0 0-1 0 0,0 1 1 0 0,0-1-1 0 0,0-1 1 0 0,0 1-1 0 0,1 0 1 0 0,-1-1-1 0 0,1 1 1 0 0,0-1-1 0 0,-1 1 1 0 0,1-1-1 0 0,0 0 1 0 0,0-1-1 0 0,1 1 1 0 0,-1 0-1 0 0,0-1 1 0 0,1 0-1 0 0,0 1 1 0 0,96 22 212 0 0,161-5 182 0 0,-259-19-388 0 0,0 0 0 0 0,0 1 0 0 0,0-1 1 0 0,0 0-1 0 0,0 1 0 0 0,0-1 0 0 0,0 1 1 0 0,0 0-1 0 0,0-1 0 0 0,-1 1 1 0 0,1 0-1 0 0,0 0 0 0 0,-1 0 0 0 0,1 1 1 0 0,0-1-1 0 0,-1 0 0 0 0,0 0 0 0 0,1 1 1 0 0,-1-1-1 0 0,0 1 0 0 0,1 0 1 0 0,-1-1-1 0 0,0 1 0 0 0,0 0 0 0 0,-1-1 1 0 0,1 1-1 0 0,0 0 0 0 0,0 0 1 0 0,-1 0-1 0 0,1 0 0 0 0,-1 0 0 0 0,0 0 1 0 0,1 0-1 0 0,-1 0 0 0 0,0 0 0 0 0,0 0 1 0 0,0 0-1 0 0,-1 0-6 0 0,-19 78 400 0 0,18-73-378 0 0,-17 37 60 0 0,15-36-104 0 0,-1 0 1 0 0,1 1-1 0 0,1-1 0 0 0,-1 1 1 0 0,1 0-1 0 0,1 0 1 0 0,0 0-1 0 0,0 0 1 0 0,1 0-1 0 0,0 0 1 0 0,0 1-1 0 0,1-1 0 0 0,1 0 1 0 0,-1 0-1 0 0,3 9 22 0 0,33 23-2613 0 0,-18-35-901 0 0,1-5-3479 0 0,-8-1-1273 0 0</inkml:trace>
</inkml:ink>
</file>

<file path=ppt/ink/ink3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05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7 1400 0 0,'0'0'1903'0'0,"0"0"91"0"0,0 0 187 0 0,0 0 207 0 0,0 0-11 0 0,0 0-300 0 0,0 0-419 0 0,0 0-384 0 0,0 0-293 0 0,0 0-203 0 0,0 0-118 0 0,-7-7 1687 0 0,5 23-1490 0 0,0 14-484 0 0,12-17-4269 0 0,-9-12 2696 0 0,1 1-862 0 0,0-2-3235 0 0,0 0-3728 0 0</inkml:trace>
</inkml:ink>
</file>

<file path=ppt/ink/ink3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05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16972 0 0,'0'0'1653'0'0,"0"0"-575"0"0,0 0-319 0 0,0 0 73 0 0,0 0 125 0 0,0 0-20 0 0,0 0-219 0 0,0 0-277 0 0,0 0-212 0 0,0 0-129 0 0,0 0-65 0 0,0 0-37 0 0,-5 12-10 0 0,-17 38-30 0 0,21-50-17 0 0,1 0 1 0 0,-1 1-1 0 0,1-1 1 0 0,-1 0 0 0 0,1 1-1 0 0,-1-1 1 0 0,1 1-1 0 0,-1-1 1 0 0,1 1 0 0 0,0-1-1 0 0,-1 1 1 0 0,1-1-1 0 0,0 1 1 0 0,-1-1 0 0 0,1 1-1 0 0,0-1 1 0 0,0 1-1 0 0,-1-1 1 0 0,1 1-1 0 0,0 0 1 0 0,0-1 0 0 0,0 1-1 0 0,0-1 1 0 0,0 1-1 0 0,0 0 1 0 0,0-1 0 0 0,0 1-1 0 0,0 0 1 0 0,0-1-1 0 0,0 1 1 0 0,1-1 0 0 0,-1 1-1 0 0,0-1 1 0 0,0 1-1 0 0,0 0 1 0 0,1-1 0 0 0,-1 1-1 0 0,0-1 1 0 0,1 1-1 0 0,-1-1 1 0 0,1 1 0 0 0,-1-1-1 0 0,0 0 1 0 0,1 1-1 0 0,-1-1 1 0 0,1 1 0 0 0,-1-1-1 0 0,1 0 1 0 0,-1 1-1 0 0,1-1 1 0 0,-1 0-1 0 0,1 0 1 0 0,0 1 0 0 0,-1-1-1 0 0,1 0 1 0 0,-1 0-1 0 0,1 0 1 0 0,0 0 0 0 0,-1 0-1 0 0,1 0 1 0 0,-1 0-1 0 0,1 0 1 0 0,0 0 0 0 0,-1 0 58 0 0,7 1-6454 0 0,-2 2-3344 0 0</inkml:trace>
</inkml:ink>
</file>

<file path=ppt/ink/ink3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37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678 384 3649 0 0,'0'0'1583'0'0,"0"0"-1051"0"0,0 0-285 0 0,0 0 279 0 0,0 0 404 0 0,0 0 338 0 0,0 0 205 0 0,0 0 3 0 0,0 0-124 0 0,35 2-181 0 0,112 2-209 0 0,-142-4-901 0 0,-1 1 0 0 0,0-1 0 0 0,1 0 0 0 0,-1-1 0 0 0,1 1 0 0 0,-1-1 0 0 0,0 0 0 0 0,0 0 0 0 0,0 0 0 0 0,1 0 1 0 0,-1-1-1 0 0,0 0 0 0 0,0 0 0 0 0,-1 0 0 0 0,1 0 0 0 0,0 0 0 0 0,-1-1 0 0 0,1 0-61 0 0,9-7 229 0 0,6-3-79 0 0,1-1-1 0 0,-2-1 1 0 0,0 0 0 0 0,-1-1-1 0 0,-1-1 1 0 0,0-1 0 0 0,-1-1-1 0 0,-1 0 1 0 0,-1 0 0 0 0,-1-2-1 0 0,0 1 1 0 0,-2-2 0 0 0,6-14-150 0 0,14-56 801 0 0,-27 175-402 0 0,-24 906 633 0 0,17-908-938 0 0,-4-1-1 0 0,-3 0 1 0 0,-3-1-1 0 0,-4 0 1 0 0,-3-1-1 0 0,-4-1 1 0 0,-21 44-94 0 0,46-121-12 0 0,-1 0-1 0 0,1-1 1 0 0,0 1 0 0 0,0 0-1 0 0,-1 0 1 0 0,1 0 0 0 0,0 0-1 0 0,0 0 1 0 0,-1 0-1 0 0,1 0 1 0 0,0 0 0 0 0,-1 0-1 0 0,1 0 1 0 0,0 0 0 0 0,0 0-1 0 0,-1 0 1 0 0,1 0 0 0 0,0 0-1 0 0,-1 0 1 0 0,1 0 0 0 0,0 0-1 0 0,0 0 1 0 0,-1 0 12 0 0,2-13-346 0 0,1-13-1139 0 0,1 0 0 0 0,2 0 0 0 0,1 0 1 0 0,0 0-1 0 0,2 1 0 0 0,8-16 1485 0 0,1-10-5854 0 0,-7 19-83 0 0</inkml:trace>
  <inkml:trace contextRef="#ctx0" brushRef="#br0" timeOffset="283.484">1591 461 15547 0 0,'0'0'495'0'0,"0"0"-171"0"0,-27 34-42 0 0,-87 113 106 0 0,56-77 433 0 0,-2-2 1 0 0,-3-4 0 0 0,-4-1-822 0 0,46-43 137 0 0,-126 103 1001 0 0,178-135-1438 0 0,-2-3 351 0 0,1 1 1 0 0,0 2-1 0 0,0 0 0 0 0,2 2 0 0 0,-1 1 0 0 0,1 2 0 0 0,0 1 0 0 0,1 2 0 0 0,-1 1 0 0 0,28 1-51 0 0,-52 2 52 0 0,0 0 0 0 0,1 1 0 0 0,-1 0 0 0 0,0 1 0 0 0,0 0 0 0 0,0 0 0 0 0,0 1 0 0 0,0-1 0 0 0,-1 2 0 0 0,1-1 0 0 0,-1 1 0 0 0,0 0 0 0 0,0 1 0 0 0,0 0 0 0 0,0 0 0 0 0,-1 0 0 0 0,0 1 0 0 0,0 0 0 0 0,-1 0 0 0 0,1 0 0 0 0,-1 1 0 0 0,-1 0 0 0 0,1 0 0 0 0,-1 0 0 0 0,0 0 0 0 0,-1 1 0 0 0,0 0 0 0 0,0-1 0 0 0,0 1 0 0 0,-1 0 0 0 0,1 7-52 0 0,18 177 551 0 0,-20-189-625 0 0,-1 0-1 0 0,1 1 1 0 0,0-1 0 0 0,0 0-1 0 0,1 0 1 0 0,-1 0-1 0 0,1 0 1 0 0,-1 0-1 0 0,1-1 1 0 0,0 1 0 0 0,0 0-1 0 0,0-1 1 0 0,0 1-1 0 0,1-1 1 0 0,-1 0-1 0 0,1 0 1 0 0,-1 0-1 0 0,1 0 1 0 0,0 0 0 0 0,0 0-1 0 0,0-1 1 0 0,0 1-1 0 0,0-1 1 0 0,0 0 74 0 0,24 3-4245 0 0,2-9-4503 0 0,-20 1 377 0 0</inkml:trace>
  <inkml:trace contextRef="#ctx0" brushRef="#br0" timeOffset="753.913">2059 1256 18548 0 0,'0'0'363'0'0,"0"0"-243"0"0,0 0-140 0 0,0 0 122 0 0,0 0 152 0 0,0 0 46 0 0,0 0 20 0 0,0 33-43 0 0,0 105-69 0 0,10-6-588 0 0,-4-100-1926 0 0,-6-29 1308 0 0,0-3-2622 0 0,0 1-4526 0 0,0-1 3124 0 0</inkml:trace>
  <inkml:trace contextRef="#ctx0" brushRef="#br0" timeOffset="997.101">1937 756 14083 0 0,'0'0'1392'0'0,"0"0"-407"0"0,0 0-481 0 0,0 0-176 0 0,0 0 8 0 0,0 0-96 0 0,0 0-272 0 0,0 0-136 0 0,0 0-96 0 0,0 0-48 0 0,0 0-72 0 0,0 0-441 0 0,0 0-1615 0 0,18 117-2753 0 0,-16-94-3057 0 0</inkml:trace>
  <inkml:trace contextRef="#ctx0" brushRef="#br0" timeOffset="1256.686">2202 1547 14147 0 0,'0'0'3281'0'0,"0"0"-2049"0"0,0 0-736 0 0,0 0 16 0 0,0 0 87 0 0,0 0 32 0 0,0 0-56 0 0,0 0-105 0 0,0 0-79 0 0,8-34-52 0 0,27-107-64 0 0,12 7 231 0 0,-42 122-486 0 0,-2 5-25 0 0,-1-1-1 0 0,1 1 1 0 0,0 0 0 0 0,1 0-1 0 0,-1 0 1 0 0,2 1 0 0 0,-1-1 0 0 0,1 1-1 0 0,-1 0 1 0 0,2 0 0 0 0,-1 1-1 0 0,1-1 1 0 0,-1 1 0 0 0,2 0-1 0 0,2-2 6 0 0,-7 8-36 0 0,1 0-1 0 0,-1 0 1 0 0,0 0-1 0 0,0 1 0 0 0,0-1 1 0 0,0 0-1 0 0,0 1 1 0 0,0 0-1 0 0,-1-1 0 0 0,1 1 1 0 0,0 0-1 0 0,-1 0 1 0 0,0 0-1 0 0,1 0 0 0 0,-1 0 1 0 0,0 0-1 0 0,0 0 1 0 0,0 0-1 0 0,0 0 0 0 0,0 1 1 0 0,0-1-1 0 0,-1 0 1 0 0,1 1-1 0 0,-1-1 0 0 0,0 0 1 0 0,0 1-1 0 0,0 1 37 0 0,1-2-12 0 0,9 50-147 0 0,34 97 133 0 0,-42-146 114 0 0,0-1 1 0 0,0 1-1 0 0,0-1 1 0 0,0 1-1 0 0,1-1 0 0 0,-1 0 1 0 0,1 0-1 0 0,-1 0 1 0 0,1 0-1 0 0,0-1 1 0 0,-1 1-1 0 0,1 0 1 0 0,0-1-1 0 0,0 0 1 0 0,0 0-1 0 0,0 0 0 0 0,1 0 1 0 0,-1 0-1 0 0,0-1 1 0 0,0 0-1 0 0,0 1 1 0 0,1-1-1 0 0,-1 0 1 0 0,0 0-1 0 0,0-1 1 0 0,1 1-1 0 0,-1-1 0 0 0,0 0 1 0 0,0 0-1 0 0,0 0 1 0 0,0 0-1 0 0,0 0 1 0 0,0 0-1 0 0,0-1 1 0 0,0 0-1 0 0,-1 1 0 0 0,1-1 1 0 0,-1 0-1 0 0,1 0 1 0 0,-1-1-1 0 0,1 1 1 0 0,-1 0-1 0 0,0-1 1 0 0,0 1-1 0 0,-1-1 1 0 0,2-2-89 0 0,7-7 89 0 0,0-1 1 0 0,-2 0 0 0 0,0-1 0 0 0,0 0-1 0 0,-1 0 1 0 0,-1-1 0 0 0,0 0-1 0 0,-1 0 1 0 0,-1 0 0 0 0,1-6-90 0 0,12-54-7647 0 0,-13 58 4129 0 0,-2 6-8411 0 0</inkml:trace>
  <inkml:trace contextRef="#ctx0" brushRef="#br0" timeOffset="2101.983">2804 1422 168 0 0,'0'0'1767'0'0,"0"0"-823"0"0,0 0-52 0 0,0 0 497 0 0,0 0 491 0 0,0 0 253 0 0,0 0-88 0 0,0 0-251 0 0,0 0-242 0 0,0 0-237 0 0,0 0-260 0 0,0 0-255 0 0,34-19-183 0 0,105-61-125 0 0,-135 78-453 0 0,0 0 1 0 0,0 0-1 0 0,0 0 1 0 0,0-1 0 0 0,0 1-1 0 0,-1-1 1 0 0,1 0-1 0 0,-1 0 1 0 0,0 0-1 0 0,0 0 1 0 0,0 0 0 0 0,0-1-1 0 0,-1 1 1 0 0,1-1-1 0 0,-1 0 1 0 0,0 0-1 0 0,0-1-39 0 0,3-6 161 0 0,27-92 1057 0 0,-32 101-1230 0 0,0-1 0 0 0,1 1 0 0 0,-2-1-1 0 0,1 0 1 0 0,0 1 0 0 0,-1-1 0 0 0,1 1 0 0 0,-1-1 0 0 0,1 1 0 0 0,-1-1 0 0 0,0 1 0 0 0,0-1 0 0 0,-1 1-1 0 0,1 0 1 0 0,0 0 0 0 0,-1-1 0 0 0,1 1 0 0 0,-1 0 0 0 0,0 0 0 0 0,1 1 0 0 0,-1-1 0 0 0,0 0-1 0 0,0 0 1 0 0,0 1 0 0 0,-1-1 0 0 0,1 1 0 0 0,0 0 0 0 0,0 0 0 0 0,-1 0 0 0 0,1 0 0 0 0,-1 0-1 0 0,1 0 1 0 0,-1 1 0 0 0,1-1 0 0 0,-1 1 0 0 0,0 0 0 0 0,1-1 0 0 0,-1 1 0 0 0,0 1 12 0 0,-4-1-61 0 0,0 0 1 0 0,0 1-1 0 0,0-1 1 0 0,0 2-1 0 0,1-1 1 0 0,-1 1-1 0 0,1 0 1 0 0,-1 0-1 0 0,1 1 1 0 0,0 0 0 0 0,0 0-1 0 0,0 1 1 0 0,0-1-1 0 0,0 1 1 0 0,1 1-1 0 0,0-1 1 0 0,0 1-1 0 0,0 0 1 0 0,0 0-1 0 0,1 0 1 0 0,0 0-1 0 0,0 1 1 0 0,0 0-1 0 0,1 0 1 0 0,0 0 0 0 0,0 0 60 0 0,-7 14-34 0 0,0-1 0 0 0,2 2 0 0 0,1-1 0 0 0,0 1 0 0 0,2 0 0 0 0,0 1 0 0 0,-1 14 34 0 0,4-30 10 0 0,0 0 0 0 0,1 0-1 0 0,-1 0 1 0 0,1 0 0 0 0,0-1 0 0 0,1 1 0 0 0,-1 1 0 0 0,1-1-1 0 0,1 0 1 0 0,-1 0 0 0 0,1 0 0 0 0,0 0 0 0 0,0-1 0 0 0,0 1 0 0 0,1 0-1 0 0,0 0 1 0 0,0-1 0 0 0,1 1 0 0 0,0-1 0 0 0,0 0 0 0 0,0 1-1 0 0,0-1 1 0 0,1-1 0 0 0,0 1 0 0 0,0 0 0 0 0,0-1 0 0 0,0 0-1 0 0,1 0 1 0 0,0 0 0 0 0,0-1 0 0 0,0 0 0 0 0,2 2-10 0 0,7-3 159 0 0,0-1 0 0 0,0 0 0 0 0,0-1 0 0 0,1-1 0 0 0,-1 0 0 0 0,0 0 0 0 0,0-2 0 0 0,0 0 0 0 0,0 0 0 0 0,-1-1 0 0 0,1-1 0 0 0,-1 0 0 0 0,0-1 0 0 0,-1 0 0 0 0,1-1 0 0 0,-1-1 0 0 0,0 0 0 0 0,-1 0 0 0 0,0-1 0 0 0,1-2-159 0 0,42-30 237 0 0,-1-2 0 0 0,-2-3 0 0 0,-2-2-1 0 0,-2-1 1 0 0,-3-3 0 0 0,10-18-237 0 0,-25 33 23 0 0,-2-1 1 0 0,-2-1 0 0 0,-2-2 0 0 0,-1 0-1 0 0,-2-1 1 0 0,-2-1 0 0 0,-2-1-1 0 0,-2-1 1 0 0,2-16-24 0 0,-12 37-51 0 0,0-1 0 0 0,-2 1 0 0 0,-1 0 0 0 0,-1-1 0 0 0,-1 1 0 0 0,-1-1 0 0 0,-3-5 51 0 0,4 23-15 0 0,-1 0 0 0 0,0 1 0 0 0,0 0 0 0 0,-1-1 0 0 0,0 1 0 0 0,0 0 0 0 0,0 0 1 0 0,-1 1-1 0 0,0-1 0 0 0,0 1 0 0 0,0-1 0 0 0,-1 1 0 0 0,0 1 0 0 0,-3-4 15 0 0,6 7-13 0 0,0-1 0 0 0,-1 0-1 0 0,1 1 1 0 0,0-1 0 0 0,-1 1-1 0 0,0 0 1 0 0,1 0 0 0 0,-1 0-1 0 0,0 0 1 0 0,1 1 0 0 0,-1-1-1 0 0,0 1 1 0 0,0-1 0 0 0,0 1-1 0 0,1 0 1 0 0,-1 0 0 0 0,0 0-1 0 0,0 1 1 0 0,0-1 0 0 0,0 1-1 0 0,1-1 1 0 0,-1 1 0 0 0,0 0-1 0 0,1 0 1 0 0,-1 0 0 0 0,1 1-1 0 0,-1-1 1 0 0,1 0 0 0 0,-1 1-1 0 0,1 0 1 0 0,0-1 0 0 0,0 1-1 0 0,0 0 1 0 0,-2 2 13 0 0,-10 13 32 0 0,1 1 1 0 0,1 0-1 0 0,0 1 0 0 0,1 1 0 0 0,1 0 0 0 0,1 0 1 0 0,1 0-1 0 0,1 1 0 0 0,0 1 0 0 0,2-1 1 0 0,1 1-1 0 0,0 0 0 0 0,2 0 0 0 0,0 0 0 0 0,1 0 1 0 0,2 0-1 0 0,0 0 0 0 0,1 0 0 0 0,5 16-32 0 0,4 17 98 0 0,3-1 0 0 0,2-1 0 0 0,2 0 0 0 0,3-1-1 0 0,19 34-97 0 0,-11-20 37 0 0,32 74-107 0 0,-62-140-29 0 0,1 0-1 0 0,0-1 1 0 0,-1 1-1 0 0,1 0 1 0 0,0 0-1 0 0,0-1 1 0 0,-1 1-1 0 0,1 0 1 0 0,-1 0-1 0 0,1 0 1 0 0,0 0-1 0 0,-1-1 1 0 0,1 1-1 0 0,0 0 1 0 0,-1 0-1 0 0,1 0 1 0 0,0 0-1 0 0,-1 0 0 0 0,1 0 1 0 0,-1 0-1 0 0,1 0 1 0 0,0 0-1 0 0,-1 0 1 0 0,1 0-1 0 0,-1 0 1 0 0,1 0-1 0 0,0 0 1 0 0,-1 1-1 0 0,1-1 1 0 0,0 0-1 0 0,-1 0 1 0 0,1 0-1 0 0,0 0 1 0 0,-1 1-1 0 0,1-1 1 0 0,0 0-1 0 0,-1 0 1 0 0,1 1-1 0 0,0-1 1 0 0,0 0-1 0 0,-1 1 0 0 0,1-1 1 0 0,0 0-1 0 0,0 1 1 0 0,0-1-1 0 0,-1 0 1 0 0,1 1-1 0 0,0-1 1 0 0,0 0-1 0 0,0 1 1 0 0,0-1-1 0 0,0 1 1 0 0,0-1-1 0 0,0 0 1 0 0,0 1-1 0 0,0-1 1 0 0,0 0-1 0 0,0 1 1 0 0,0-1-1 0 0,0 1 1 0 0,0-1-1 0 0,0 0 1 0 0,0 1-1 0 0,0-1 0 0 0,0 1 1 0 0,1-1 99 0 0,-31-20-11645 0 0,25 12 6068 0 0</inkml:trace>
  <inkml:trace contextRef="#ctx0" brushRef="#br0" timeOffset="2356.807">3156 899 16596 0 0,'0'0'794'0'0,"0"0"-466"0"0,0 0-200 0 0,0 0 137 0 0,0 0 287 0 0,0 0 176 0 0,0 0 73 0 0,31 8 13 0 0,103 22-75 0 0,6-19 481 0 0,-98-12-944 0 0,262 1 591 0 0,-101 0-5927 0 0,-176-1 806 0 0,-9-2-1980 0 0,-2 0-2326 0 0</inkml:trace>
  <inkml:trace contextRef="#ctx0" brushRef="#br0" timeOffset="2600.02">4177 1186 11482 0 0,'0'0'1527'0'0,"0"0"-700"0"0,0 0-380 0 0,0 0-54 0 0,0 0 5 0 0,0 0-18 0 0,-4 32-80 0 0,-12 98-128 0 0,23-84-68 0 0,-2-44-103 0 0,-4 0-127 0 0,1-1-1 0 0,0 0 0 0 0,-1 0 1 0 0,1 0-1 0 0,0 0 0 0 0,0 0 0 0 0,0 0 1 0 0,0-1-1 0 0,0 1 0 0 0,0-1 1 0 0,0 1-1 0 0,0-1 0 0 0,0 0 0 0 0,0 0 1 0 0,0 0-1 0 0,0 0 0 0 0,1 0 1 0 0,-1 0-1 0 0,0 0 0 0 0,0-1 0 0 0,0 1 1 0 0,0-1-1 0 0,0 1 0 0 0,1-2 127 0 0,23-23-9633 0 0,-22 17 6276 0 0</inkml:trace>
  <inkml:trace contextRef="#ctx0" brushRef="#br0" timeOffset="2601.02">4069 737 9450 0 0,'0'0'1952'0'0,"0"0"-911"0"0,0 0-905 0 0,0 0-776 0 0,0 0-345 0 0,0 0-263 0 0,0 0-216 0 0,0 0-465 0 0,0 0-1511 0 0,0 0 567 0 0</inkml:trace>
  <inkml:trace contextRef="#ctx0" brushRef="#br0" timeOffset="2858.385">4732 929 14507 0 0,'0'0'1256'0'0,"0"0"-217"0"0,0 0-24 0 0,0 0 8 0 0,0 0-112 0 0,0 0-200 0 0,-35 6-185 0 0,-108 21-141 0 0,61 9 32 0 0,72-27-368 0 0,1-2-57 0 0,0 1 0 0 0,1 0 0 0 0,0 0 0 0 0,1 1 0 0 0,0 0 0 0 0,0 1-1 0 0,1-1 1 0 0,0 1 0 0 0,1 0 0 0 0,0 1 0 0 0,-3 10 8 0 0,6-16-29 0 0,1 0 0 0 0,0 0 0 0 0,-1 0 0 0 0,2 0 0 0 0,-1 1 0 0 0,1-1 0 0 0,-1 0 0 0 0,2 0 0 0 0,-1 1 0 0 0,0-1 0 0 0,1 0 0 0 0,0 1 0 0 0,0-1 0 0 0,1 0 0 0 0,0 0 0 0 0,0 0 0 0 0,0 0 0 0 0,0-1 0 0 0,0 1 0 0 0,1 0 0 0 0,0-1 0 0 0,0 0 0 0 0,1 0 0 0 0,-1 0 0 0 0,1 0 0 0 0,1 1 29 0 0,11 6-53 0 0,0-1 0 0 0,1 0 0 0 0,0-2 0 0 0,0 0 0 0 0,1-1 0 0 0,0 0 0 0 0,0-2 0 0 0,1 0 0 0 0,0-1 0 0 0,-1-1 0 0 0,1-1 0 0 0,1 0 0 0 0,-1-2 0 0 0,0 0 0 0 0,0-1 0 0 0,9-2 53 0 0,77-29-2580 0 0,-43-6-6363 0 0,-48 27 1822 0 0</inkml:trace>
  <inkml:trace contextRef="#ctx0" brushRef="#br0" timeOffset="3267.977">5356 840 9754 0 0,'0'0'2822'0'0,"0"0"-564"0"0,0 0-311 0 0,0 0-128 0 0,0 0-167 0 0,0 0-235 0 0,0 0-273 0 0,0 0-241 0 0,0 0-202 0 0,0 0-169 0 0,0 0-145 0 0,0 0-123 0 0,0 0-84 0 0,-7 0-58 0 0,-1 0-101 0 0,1 0-14 0 0,1-1 0 0 0,-1 2 0 0 0,1-1 0 0 0,-1 0 0 0 0,1 1 0 0 0,-1 1 0 0 0,1-1 0 0 0,-1 1 0 0 0,1 0 0 0 0,0 0 0 0 0,0 1 0 0 0,-5 2-7 0 0,9-4-37 0 0,-1 0-1 0 0,1 1 1 0 0,-1-1-1 0 0,1 0 1 0 0,0 1 0 0 0,0 0-1 0 0,0-1 1 0 0,0 1-1 0 0,0 0 1 0 0,0 0 0 0 0,0 0-1 0 0,0 1 1 0 0,1-1 0 0 0,-1 0-1 0 0,1 0 1 0 0,0 1-1 0 0,0-1 1 0 0,0 1 0 0 0,0 0-1 0 0,0-1 1 0 0,0 1 0 0 0,0-1-1 0 0,1 1 1 0 0,0 0-1 0 0,-1 0 1 0 0,1-1 0 0 0,0 1-1 0 0,0 0 1 0 0,1 0 0 0 0,-1-1-1 0 0,1 1 1 0 0,-1 0-1 0 0,1-1 1 0 0,0 1 0 0 0,0-1-1 0 0,0 2 38 0 0,4 3-40 0 0,-1-2-1 0 0,1 1 0 0 0,-1 0 1 0 0,2-1-1 0 0,-1 0 0 0 0,0 0 1 0 0,1 0-1 0 0,0-1 0 0 0,0 0 1 0 0,1 0-1 0 0,-1 0 0 0 0,4 0 41 0 0,35 25-51 0 0,-22-11 30 0 0,-15-13 32 0 0,0-1 0 0 0,0 1-1 0 0,0 1 1 0 0,-1-1-1 0 0,1 2 1 0 0,-1-1 0 0 0,-1 0-1 0 0,0 1 1 0 0,0 1-1 0 0,0-1 1 0 0,0 1 0 0 0,-1 0-1 0 0,-1 0 1 0 0,1 0-1 0 0,-1 0 1 0 0,-1 1 0 0 0,0 0-1 0 0,0 0 1 0 0,0 0 0 0 0,-1 0-1 0 0,-1 0 1 0 0,0 1-1 0 0,0-1 1 0 0,0 0 0 0 0,-1 1-11 0 0,-2-5-39 0 0,0 0 1 0 0,0 0-1 0 0,-1 0 1 0 0,1 0 0 0 0,-1 0-1 0 0,0-1 1 0 0,0 1-1 0 0,-1-1 1 0 0,1 0-1 0 0,-1 0 1 0 0,0 0 0 0 0,0-1-1 0 0,0 1 1 0 0,-1-1-1 0 0,1 0 1 0 0,-4 2 38 0 0,-48 22-3180 0 0,25-18-944 0 0,-1 0-5891 0 0,18-5 3582 0 0</inkml:trace>
  <inkml:trace contextRef="#ctx0" brushRef="#br0" timeOffset="3639.013">0 2383 18284 0 0,'0'0'244'0'0,"41"-11"-57"0"0,288-74 613 0 0,794-127 3275 0 0,838 6-2744 0 0,-631 83-1151 0 0,-251 2-977 0 0,-813 84-1973 0 0,-147 20-4190 0 0,-52 8-4917 0 0</inkml:trace>
</inkml:ink>
</file>

<file path=ppt/ink/ink3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15979 0 0,'0'0'609'0'0,"0"0"-457"0"0,0 0-320 0 0,0 0-121 0 0,0 0 177 0 0,0 0 192 0 0,0 0 121 0 0,0 0 15 0 0,0 0-72 0 0,0 0-80 0 0,0 0-152 0 0,0 0-216 0 0,1 103-497 0 0,9-81-1127 0 0,-3-8-2393 0 0,-5-3-5113 0 0</inkml:trace>
</inkml:ink>
</file>

<file path=ppt/ink/ink3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3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18196 0 0,'0'0'-720'0'0,"0"0"-393"0"0,0 0-415 0 0,0 0-840 0 0,0 0-1441 0 0,0 0-4849 0 0</inkml:trace>
</inkml:ink>
</file>

<file path=ppt/ink/ink3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6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0,'0'0'309'0'0,"0"0"769"0"0,0 0 262 0 0,0 0 153 0 0,0 0 106 0 0,0 0-10 0 0,0 0-174 0 0,0 0-240 0 0,0 0-228 0 0,0 0-228 0 0,0 0-168 0 0,3 1-123 0 0,6 1-705 0 0,21 7 1594 0 0,-21 0-9596 0 0,-9-8 2875 0 0</inkml:trace>
</inkml:ink>
</file>

<file path=ppt/ink/ink3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9.5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700 524 0 0 0,'0'0'1006'0'0,"0"0"795"0"0,0 0 336 0 0,0 0-51 0 0,0 0-275 0 0,0 0-343 0 0,0 0-337 0 0,0 0-226 0 0,0-8 890 0 0,-1 5 1970 0 0,-130 44-3453 0 0,-176 83 76 0 0,305-124-383 0 0,1 0-1 0 0,0 1 0 0 0,-1-1 0 0 0,1 0 0 0 0,0 0 1 0 0,0 1-1 0 0,-1-1 0 0 0,1 0 0 0 0,0 1 1 0 0,0-1-1 0 0,-1 1 0 0 0,1 0 0 0 0,0-1 0 0 0,0 1 1 0 0,0 0-1 0 0,0 0 0 0 0,0-1 0 0 0,0 1 1 0 0,0 0-1 0 0,0 0 0 0 0,0 0 0 0 0,1 0 1 0 0,-1 1-1 0 0,0-1 0 0 0,1 0 0 0 0,-1 0 0 0 0,1 0 1 0 0,-1 0-1 0 0,1 1 0 0 0,-1-1 0 0 0,1 0 1 0 0,0 1-1 0 0,0-1 0 0 0,-1 0 0 0 0,1 1 0 0 0,0-1 1 0 0,0 0-1 0 0,0 0 0 0 0,1 1 0 0 0,-1-1 1 0 0,0 0-1 0 0,0 1 0 0 0,1-1 0 0 0,-1 0 0 0 0,1 0 1 0 0,-1 1-1 0 0,1-1 0 0 0,-1 0 0 0 0,1 0 1 0 0,0 0-1 0 0,0 0 0 0 0,0 0 0 0 0,-1 0 1 0 0,1 0-1 0 0,0 0 0 0 0,0 0 0 0 0,0 0 0 0 0,0 0 1 0 0,1-1-5 0 0,18 10 90 0 0,1 0 0 0 0,0-2-1 0 0,1-1 1 0 0,-1 0 0 0 0,2-2 0 0 0,-1 0 0 0 0,0-2 0 0 0,1 0 0 0 0,15-1-90 0 0,58 9 263 0 0,-97-11-255 0 0,1 0-1 0 0,-1 1 1 0 0,1-1-1 0 0,-1 0 1 0 0,1 1 0 0 0,0-1-1 0 0,-1 0 1 0 0,1 1 0 0 0,-1-1-1 0 0,1 1 1 0 0,0-1 0 0 0,0 0-1 0 0,-1 1 1 0 0,1-1-1 0 0,0 1 1 0 0,0-1 0 0 0,-1 1-1 0 0,1-1 1 0 0,0 1 0 0 0,0-1-1 0 0,0 1 1 0 0,0-1 0 0 0,0 1-1 0 0,0 0 1 0 0,0-1-1 0 0,0 1 1 0 0,0-1 0 0 0,0 1-1 0 0,0-1 1 0 0,0 1 0 0 0,0-1-1 0 0,0 1 1 0 0,0-1-1 0 0,1 1 1 0 0,-1-1 0 0 0,0 1-1 0 0,0-1 1 0 0,0 1 0 0 0,1-1-1 0 0,-1 1 1 0 0,0-1 0 0 0,1 0-1 0 0,-1 1 1 0 0,1-1-1 0 0,-1 1 1 0 0,0-1 0 0 0,1 0-1 0 0,-1 1 1 0 0,1-1 0 0 0,-1 0-1 0 0,1 0 1 0 0,-1 1 0 0 0,1-1-1 0 0,-1 0 1 0 0,1 0-1 0 0,-1 0 1 0 0,1 0 0 0 0,-1 0-1 0 0,1 0 1 0 0,-1 0 0 0 0,1 0-1 0 0,-1 0 1 0 0,1 0-8 0 0,-11 11 2 0 0,-140 105 118 0 0,-171 108-142 0 0,314-220 15 0 0,0 0-1 0 0,1 0 0 0 0,-1 0 0 0 0,1 1 0 0 0,0 0 0 0 0,1 0 0 0 0,-1 1 0 0 0,1-1 1 0 0,0 1-1 0 0,0 1 0 0 0,1-1 0 0 0,0 0 0 0 0,0 1 0 0 0,0 0 0 0 0,1 0 0 0 0,0 0 1 0 0,0 0-1 0 0,1 1 0 0 0,0-1 0 0 0,0 1 0 0 0,1 1 8 0 0,3-6 14 0 0,1 1 1 0 0,-1-1-1 0 0,1 0 1 0 0,0 0-1 0 0,0 0 0 0 0,0 0 1 0 0,0-1-1 0 0,0 1 1 0 0,1-1-1 0 0,-1 0 0 0 0,1 0 1 0 0,0 0-1 0 0,0-1 0 0 0,-1 1 1 0 0,1-1-1 0 0,0 0 1 0 0,0 0-1 0 0,0 0 0 0 0,0 0 1 0 0,1-1-1 0 0,-1 1 1 0 0,0-1-1 0 0,3-1-14 0 0,-6 2 8 0 0,26 1 97 0 0,0-1 1 0 0,0 0-1 0 0,0-2 1 0 0,0-2-1 0 0,-1 0 1 0 0,1-1-1 0 0,-1-2 1 0 0,8-3-106 0 0,115-33-1047 0 0,-105 11-4022 0 0,-20 13-3121 0 0,-14 13 970 0 0</inkml:trace>
  <inkml:trace contextRef="#ctx0" brushRef="#br0" timeOffset="190.998">1108 605 9490 0 0,'0'0'2002'0'0,"0"0"-853"0"0,0 0-567 0 0,0 0-131 0 0,0 0 193 0 0,0 0 307 0 0,0 0 189 0 0,0 0-3 0 0,0 0-138 0 0,-12 36-200 0 0,-41 114-207 0 0,37-107-366 0 0,2 2 0 0 0,2 0-1 0 0,2 0 1 0 0,2 1-1 0 0,-1 34-224 0 0,5 151-636 0 0,18-183-3425 0 0,-13-47 2908 0 0,-1-1-2649 0 0,0 0-3778 0 0,0 0 3741 0 0</inkml:trace>
  <inkml:trace contextRef="#ctx0" brushRef="#br0" timeOffset="437.719">1016 624 6177 0 0,'0'0'1057'0'0,"0"0"-592"0"0,0 0-256 0 0,0 0 325 0 0,0 0 545 0 0,0 0 364 0 0,0 0 69 0 0,0 0-152 0 0,0 0-227 0 0,0 0-237 0 0,0 0-177 0 0,37-4-157 0 0,114-12-108 0 0,-19-8 471 0 0,16-10-1544 0 0,-140 33-1188 0 0,-11 4-6506 0 0,-3 3 5509 0 0,0 1-2178 0 0</inkml:trace>
  <inkml:trace contextRef="#ctx0" brushRef="#br0" timeOffset="623.718">891 996 3721 0 0,'0'0'840'0'0,"0"0"62"0"0,0 0 460 0 0,0 0 519 0 0,0 0 251 0 0,0 0-31 0 0,0 0-304 0 0,0 0-423 0 0,36 0-411 0 0,117-2-340 0 0,-34-18 2 0 0,107-30-1099 0 0,-178 41-3455 0 0,0 2-3636 0 0,-37 6 1212 0 0</inkml:trace>
  <inkml:trace contextRef="#ctx0" brushRef="#br0" timeOffset="905.475">1753 859 10642 0 0,'0'0'1666'0'0,"0"0"-392"0"0,0 0-117 0 0,0 0 133 0 0,0 0 74 0 0,0 0-132 0 0,0 0-235 0 0,0 0-233 0 0,0 0-195 0 0,0 0-127 0 0,34-5-130 0 0,105-18-91 0 0,30-7 267 0 0,-131 29-1125 0 0,-23 2-2772 0 0,-15 10-8771 0 0,-1-8 5988 0 0</inkml:trace>
  <inkml:trace contextRef="#ctx0" brushRef="#br0" timeOffset="1123.102">1701 1136 9306 0 0,'0'0'1131'0'0,"0"0"-480"0"0,0 0 77 0 0,0 0 561 0 0,0 0 414 0 0,0 0 90 0 0,0 0-203 0 0,0 0-404 0 0,0 0-347 0 0,0 0-236 0 0,36-3-191 0 0,115-12-137 0 0,-48-4 32 0 0,-61 10-951 0 0,80-13 1049 0 0,-81 18-4571 0 0,0 2-4675 0 0,-34 2 274 0 0</inkml:trace>
  <inkml:trace contextRef="#ctx0" brushRef="#br0" timeOffset="3475.558">1016 270 0 0 0,'0'0'505'0'0,"0"0"578"0"0,0 0 98 0 0,0 0-159 0 0,0 0-136 0 0,0 0-20 0 0,0 0 114 0 0,6 0 171 0 0,86-8 4138 0 0,121-39-1812 0 0,-165 36-2695 0 0,-48 11-486 0 0,0 0 113 0 0,0 0 140 0 0,-1-8 1391 0 0,-11-6-1616 0 0,0 0 0 0 0,-1 1 0 0 0,0 0 0 0 0,-1 1 0 0 0,-1 1 0 0 0,1 0 0 0 0,-8-3-324 0 0,-63-52 121 0 0,85 66-151 0 0,-1 0 0 0 0,0 0 1 0 0,1 0-1 0 0,-1-1 0 0 0,1 1 1 0 0,-1 0-1 0 0,1 0 0 0 0,-1-1 1 0 0,0 1-1 0 0,1 0 0 0 0,-1-1 1 0 0,1 1-1 0 0,0 0 0 0 0,-1-1 0 0 0,1 1 1 0 0,-1-1-1 0 0,1 1 0 0 0,-1-1 1 0 0,1 1-1 0 0,0-1 0 0 0,0 1 1 0 0,-1-1-1 0 0,1 1 0 0 0,0-1 1 0 0,0 1-1 0 0,-1-1 0 0 0,1 1 0 0 0,0-1 1 0 0,0 0-1 0 0,0 1 0 0 0,0-1 1 0 0,0 1-1 0 0,0-1 0 0 0,0 0 1 0 0,0 1-1 0 0,0-1 0 0 0,0 1 0 0 0,0-1 1 0 0,0 0-1 0 0,1 1 0 0 0,-1-1 1 0 0,0 1-1 0 0,0-1 0 0 0,1 1 1 0 0,-1-1-1 0 0,0 1 0 0 0,1-1 1 0 0,-1 1-1 0 0,0-1 0 0 0,1 1 0 0 0,-1-1 1 0 0,1 1-1 0 0,-1 0 0 0 0,1-1 1 0 0,-1 1-1 0 0,1-1 0 0 0,-1 1 1 0 0,1 0-1 0 0,-1 0 0 0 0,1-1 1 0 0,-1 1-1 0 0,1 0 0 0 0,-1 0 0 0 0,1 0 1 0 0,0 0-1 0 0,0 0 30 0 0,47 0-3146 0 0,-36 1 2611 0 0,62 4-8910 0 0,-50 1 1726 0 0</inkml:trace>
  <inkml:trace contextRef="#ctx0" brushRef="#br0" timeOffset="4447.442">2541 1029 0 0 0,'0'0'1639'0'0,"0"0"161"0"0,0 0-105 0 0,0 0-273 0 0,0 0-254 0 0,-6 31-142 0 0,-20 97-71 0 0,9-68 759 0 0,13-51 531 0 0,3 6 3806 0 0,13-60-3046 0 0,-6 20-3015 0 0,2 0 0 0 0,0 0 1 0 0,2 1-1 0 0,1 0 0 0 0,1 1 1 0 0,1 0-1 0 0,0 1 0 0 0,2 1 1 0 0,1 0-1 0 0,1 1 0 0 0,0 0 1 0 0,1 1-1 0 0,8-4 10 0 0,-22 19-23 0 0,3-3-26 0 0,-1 0 0 0 0,2 0 0 0 0,-1 1 0 0 0,1 0 0 0 0,0 0 0 0 0,0 0 0 0 0,0 1 0 0 0,1 1 0 0 0,0 0 0 0 0,0 0 0 0 0,0 0 0 0 0,0 1 0 0 0,1 0 0 0 0,2 1 49 0 0,-11 3-22 0 0,1 1 0 0 0,-1-1 0 0 0,0 1 0 0 0,1 0 0 0 0,-1-1-1 0 0,0 1 1 0 0,0 0 0 0 0,0 0 0 0 0,-1 0 0 0 0,1 0 0 0 0,0 0 0 0 0,-1 0 0 0 0,1 0 0 0 0,-1 0 0 0 0,0 0 0 0 0,1 0 0 0 0,-1 0 0 0 0,0 0 0 0 0,0 0 0 0 0,-1 0 0 0 0,1 0 0 0 0,0 0 0 0 0,-1 0 0 0 0,1 0 0 0 0,-1 1 22 0 0,1 6 52 0 0,-2 101 551 0 0,46-107-174 0 0,163-142-127 0 0,-206 138-314 0 0,0 1 1 0 0,1-1 0 0 0,-1 0-1 0 0,0 0 1 0 0,0 0 0 0 0,0 1-1 0 0,1-1 1 0 0,-1 0 0 0 0,0 1-1 0 0,1-1 1 0 0,-1 1 0 0 0,1 0-1 0 0,-1-1 1 0 0,1 1 0 0 0,-1 0-1 0 0,0 0 1 0 0,1 0 0 0 0,-1 0-1 0 0,1 0 1 0 0,-1 0 0 0 0,1 0-1 0 0,-1 1 1 0 0,0-1 0 0 0,1 1-1 0 0,-1-1 1 0 0,1 1 0 0 0,-1-1 0 0 0,0 1-1 0 0,0-1 1 0 0,1 1 0 0 0,-1 0-1 0 0,0 0 1 0 0,0 0 0 0 0,0 0-1 0 0,0 0 1 0 0,0 0 0 0 0,0 0-1 0 0,0 0 1 0 0,0 0 0 0 0,0 0-1 0 0,0 1 1 0 0,-1-1 0 0 0,1 0-1 0 0,-1 1 1 0 0,1-1 0 0 0,-1 0-1 0 0,1 1 1 0 0,-1-1 0 0 0,0 1 11 0 0,19 162 141 0 0,9-85-1007 0 0,22-58-7038 0 0,-39-21 2724 0 0,-5 0-2296 0 0</inkml:trace>
  <inkml:trace contextRef="#ctx0" brushRef="#br0" timeOffset="4876.61">3809 834 8562 0 0,'0'0'1415'0'0,"0"0"-244"0"0,0 0-99 0 0,0 0 67 0 0,0 0 41 0 0,0 0-124 0 0,0 0-215 0 0,0 0-200 0 0,0 0-173 0 0,0 0-117 0 0,-31 12-75 0 0,-98 40-43 0 0,-15 20 761 0 0,137-69-961 0 0,0 0 1 0 0,1 0 0 0 0,-1 1-1 0 0,1 0 1 0 0,-1 0 0 0 0,1 1-1 0 0,1 0 1 0 0,-1 0 0 0 0,1 0-1 0 0,-1 1 1 0 0,2-1 0 0 0,-1 1-1 0 0,1 1 1 0 0,-1-1 0 0 0,2 0-1 0 0,-1 1 1 0 0,1 0-1 0 0,0 0 1 0 0,0 0 0 0 0,1 0-1 0 0,0 1 1 0 0,0-1 0 0 0,1 0-1 0 0,0 1 1 0 0,0-1 0 0 0,1 3-34 0 0,2-6 22 0 0,0-1 0 0 0,0 0 0 0 0,0 0 0 0 0,1 0 0 0 0,-1-1 0 0 0,1 1 0 0 0,0-1 0 0 0,0 1 0 0 0,0-1 0 0 0,0 0 0 0 0,0 0 1 0 0,1 0-1 0 0,-1-1 0 0 0,0 1 0 0 0,1-1 0 0 0,-1 1 0 0 0,1-1 0 0 0,0-1 0 0 0,-1 1 0 0 0,1 0 0 0 0,0-1 0 0 0,0 0 0 0 0,-1 1 0 0 0,1-2 1 0 0,0 1-1 0 0,0 0 0 0 0,-1-1 0 0 0,1 0 0 0 0,2 0-22 0 0,5 1 78 0 0,13-3 43 0 0,1-1 0 0 0,-1-1 0 0 0,0-1 0 0 0,0-1 0 0 0,-1-1 0 0 0,1-1 0 0 0,-2-1 0 0 0,0-1 0 0 0,12-8-121 0 0,59-37 277 0 0,-43 39-174 0 0,-28 61-149 0 0,-19-32-14 0 0,-2-5-74 0 0,0 0 0 0 0,1 0 0 0 0,0 0 0 0 0,0 0-1 0 0,1 0 1 0 0,-1-1 0 0 0,2 1 0 0 0,-1-1 0 0 0,1 1 0 0 0,-1-1 0 0 0,2 0-1 0 0,-1-1 1 0 0,1 1 0 0 0,0-1 0 0 0,1 1 134 0 0,20-1-4243 0 0,-6-21-8874 0 0,-19 13 10134 0 0</inkml:trace>
  <inkml:trace contextRef="#ctx0" brushRef="#br0" timeOffset="5281.798">3332 602 7618 0 0,'0'0'1295'0'0,"0"0"-457"0"0,0 0-191 0 0,0 0 219 0 0,0 0 254 0 0,0 0 110 0 0,0 0-93 0 0,0 0-151 0 0,0 0-123 0 0,36-3-121 0 0,111-7-109 0 0,29-4 1380 0 0,-34 4-714 0 0,-142 10-1255 0 0,-1 0 0 0 0,1 0 0 0 0,0 0-1 0 0,-1-1 1 0 0,1 1 0 0 0,-1 0 0 0 0,1 0 0 0 0,-1 0-1 0 0,1-1 1 0 0,0 1 0 0 0,-1 0 0 0 0,1 0 0 0 0,0-1-1 0 0,-1 1 1 0 0,1 0 0 0 0,0-1 0 0 0,-1 1-1 0 0,1 0 1 0 0,0-1 0 0 0,0 1 0 0 0,-1 0 0 0 0,1-1-1 0 0,0 1 1 0 0,0-1 0 0 0,0 1 0 0 0,0 0 0 0 0,0-1-1 0 0,-1 1 1 0 0,1-1 0 0 0,0 1 0 0 0,0-1 0 0 0,0 1-1 0 0,0-1 1 0 0,0 1 0 0 0,0 0 0 0 0,0-1 0 0 0,0 1-1 0 0,1-1 1 0 0,-1 1 0 0 0,0-1 0 0 0,0 1-1 0 0,0 0 1 0 0,0-1 0 0 0,1 1 0 0 0,-1-1 0 0 0,0 1-1 0 0,0 0 1 0 0,1-1 0 0 0,-1 1 0 0 0,0 0 0 0 0,0-1-1 0 0,1 1 1 0 0,-1 0 0 0 0,1 0 0 0 0,-1-1 0 0 0,0 1-1 0 0,1 0 1 0 0,-1 0 0 0 0,0-1 0 0 0,1 1 0 0 0,-1 0-1 0 0,1 0 1 0 0,-1 0 0 0 0,1 0 0 0 0,-1 0-1 0 0,0 0 1 0 0,1 0 0 0 0,-1 0 0 0 0,1 0 0 0 0,0 0-44 0 0,-29-25 270 0 0,-169-126-445 0 0,164 98-1741 0 0,35 35-3153 0 0,12 2-5919 0 0,-3 12 4513 0 0</inkml:trace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3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7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549 368 0 0 0,'0'0'273'0'0,"0"0"1044"0"0,0 0 571 0 0,0 0 143 0 0,0 0-126 0 0,0 0-350 0 0,0 0-347 0 0,0 0-291 0 0,-1-9-203 0 0,-6-28-85 0 0,6 35-548 0 0,1 1 0 0 0,-1 0-1 0 0,0 0 1 0 0,0 0 0 0 0,1 0-1 0 0,-1 0 1 0 0,0 0 0 0 0,0 0-1 0 0,0 0 1 0 0,0 0 0 0 0,0 0 0 0 0,0 0-1 0 0,-1 0 1 0 0,1 1 0 0 0,0-1-1 0 0,0 0 1 0 0,0 1 0 0 0,-1-1-1 0 0,1 1 1 0 0,0 0 0 0 0,-1-1-1 0 0,1 1 1 0 0,0 0 0 0 0,-1 0-1 0 0,1 0 1 0 0,-1 0 0 0 0,1 0-1 0 0,0 0 1 0 0,-1 0 0 0 0,1 0-1 0 0,0 1 1 0 0,-1-1 0 0 0,1 0 0 0 0,-1 1-81 0 0,-3 0 305 0 0,-25 0-109 0 0,1 2 1 0 0,0 1-1 0 0,-1 2 0 0 0,2 0 1 0 0,-26 10-197 0 0,-166 65 382 0 0,220-81-386 0 0,1 0 0 0 0,-1 0-1 0 0,1 1 1 0 0,-1-1 0 0 0,1 0 0 0 0,0 0-1 0 0,-1 1 1 0 0,1-1 0 0 0,-1 0 0 0 0,1 1-1 0 0,-1-1 1 0 0,0 1 0 0 0,1-1 0 0 0,-1 1-1 0 0,1-1 1 0 0,-1 1 0 0 0,0-1 0 0 0,1 1-1 0 0,-1-1 1 0 0,0 1 0 0 0,1-1 0 0 0,-1 1-1 0 0,0-1 1 0 0,0 1 0 0 0,0 0 0 0 0,0-1-1 0 0,1 1 1 0 0,-1-1 0 0 0,0 1 0 0 0,0 0-1 0 0,0-1 1 0 0,0 1 0 0 0,0 0 0 0 0,-1-1-1 0 0,1 1 1 0 0,0-1 0 0 0,0 1-1 0 0,0 0 1 0 0,0-1 0 0 0,-1 1 0 0 0,1-1-1 0 0,0 1 1 0 0,-1-1 0 0 0,1 1 0 0 0,0-1-1 0 0,-1 1 1 0 0,1-1 0 0 0,-1 1 0 0 0,1-1-1 0 0,0 1 1 0 0,-1-1 0 0 0,0 1 4 0 0,25 6 107 0 0,0-1 1 0 0,0-1 0 0 0,1 0-1 0 0,0-2 1 0 0,-1-1-1 0 0,22-2-107 0 0,44 6 182 0 0,-89-6-171 0 0,0 0 0 0 0,0 0 0 0 0,1 0 0 0 0,-1 0 1 0 0,0 0-1 0 0,0 0 0 0 0,0 0 0 0 0,0 0 0 0 0,0 0 0 0 0,0 1 1 0 0,0-1-1 0 0,0 0 0 0 0,0 1 0 0 0,0-1 0 0 0,0 1 0 0 0,0-1 1 0 0,0 1-1 0 0,0 0 0 0 0,0-1 0 0 0,0 1 0 0 0,0 0 0 0 0,0 0 1 0 0,-1-1-1 0 0,1 1 0 0 0,0 0 0 0 0,-1 0 0 0 0,1 0 0 0 0,0 0 0 0 0,-1 0 1 0 0,1 0-1 0 0,-1 0 0 0 0,0 0 0 0 0,1 0 0 0 0,-1 0 0 0 0,0 0 1 0 0,0 1-1 0 0,0-1 0 0 0,1 0 0 0 0,-1 0 0 0 0,0 0 0 0 0,0 0 1 0 0,-1 0-1 0 0,1 0 0 0 0,0 0 0 0 0,0 1 0 0 0,0-1 0 0 0,-1 0 1 0 0,1 0-1 0 0,-1 0 0 0 0,1 0 0 0 0,-1 0 0 0 0,1 0 0 0 0,-1 0 1 0 0,1 0-1 0 0,-1 0 0 0 0,0-1 0 0 0,0 1 0 0 0,1 0 0 0 0,-1 0 1 0 0,0-1-1 0 0,0 1 0 0 0,-1 0-11 0 0,-190 153 996 0 0,49-46-787 0 0,140-107-205 0 0,0 0-1 0 0,0 1 1 0 0,1 0-1 0 0,-1-1 1 0 0,1 1-1 0 0,-1 0 1 0 0,1 0-1 0 0,0 1 1 0 0,0-1-1 0 0,-1 0 1 0 0,2 1-1 0 0,-1-1 1 0 0,0 1-1 0 0,1 0 1 0 0,-1-1-1 0 0,1 1 1 0 0,0 0-1 0 0,-1 0 1 0 0,2 0-1 0 0,-1 0 1 0 0,0 0-1 0 0,0 0 1 0 0,1 0-1 0 0,0 0 1 0 0,0 0-1 0 0,0 1 1 0 0,0-1-1 0 0,0 0 1 0 0,0 0-1 0 0,1 0 1 0 0,0 0-1 0 0,-1 0 1 0 0,1 0-1 0 0,0 0 1 0 0,1 0-1 0 0,-1 0 1 0 0,0 0-1 0 0,1-1 1 0 0,0 1-1 0 0,-1-1 1 0 0,1 1-1 0 0,0-1 1 0 0,0 1-1 0 0,1-1 1 0 0,-1 0-1 0 0,0 0 1 0 0,1 0-1 0 0,-1 0 1 0 0,1-1-1 0 0,1 2-3 0 0,13 1-85 0 0,0 0 1 0 0,1-1-1 0 0,-1-1 0 0 0,1 0 1 0 0,0-1-1 0 0,0-1 0 0 0,-1-1 0 0 0,1 0 1 0 0,0-2-1 0 0,-1 0 0 0 0,1-1 0 0 0,-1 0 1 0 0,0-1-1 0 0,0-2 0 0 0,-1 1 1 0 0,0-2-1 0 0,6-3 85 0 0,23-24-3726 0 0,-19 7-4536 0 0,-18 17 2162 0 0</inkml:trace>
  <inkml:trace contextRef="#ctx0" brushRef="#br0" timeOffset="266.977">229 0 12291 0 0,'0'0'370'0'0,"0"0"-234"0"0,0 0-101 0 0,0 0 181 0 0,0 0 306 0 0,0 0 296 0 0,-2 34 176 0 0,-5 112 82 0 0,14 464 2116 0 0,-6-552-3331 0 0,-9 161 76 0 0,-25-78-2741 0 0,26-109-1126 0 0,6-9-6303 0 0,1-16 7752 0 0</inkml:trace>
</inkml:ink>
</file>

<file path=ppt/ink/ink3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9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747 494 0 0 0,'0'0'136'0'0,"0"0"209"0"0,0 0 181 0 0,0 0 335 0 0,0 0 394 0 0,0 0 307 0 0,0 0 49 0 0,0 0-152 0 0,0 0-297 0 0,0 0-294 0 0,-4-9-172 0 0,-14-28-89 0 0,17 36-505 0 0,0-1 1 0 0,0 1-1 0 0,-1 0 1 0 0,1 0-1 0 0,0-1 1 0 0,0 1-1 0 0,-1 0 1 0 0,1 0-1 0 0,0 0 1 0 0,-1 0-1 0 0,1 1 1 0 0,-1-1-1 0 0,0 0 1 0 0,1 1-1 0 0,-1-1 1 0 0,1 1-1 0 0,-1-1 1 0 0,0 1-1 0 0,1 0 1 0 0,-1 0-1 0 0,0 0 1 0 0,1 0-1 0 0,-1 0 1 0 0,0 0-1 0 0,0 0 1 0 0,0 0-103 0 0,-3 1 250 0 0,-128 10 283 0 0,-153 91-337 0 0,209-68 79 0 0,76-33-272 0 0,1 0 0 0 0,-1 0 0 0 0,0 0 1 0 0,0 0-1 0 0,0 0 0 0 0,0 1 0 0 0,1-1 0 0 0,-1 0 0 0 0,1 0 0 0 0,-1 1 0 0 0,1-1 0 0 0,-1 0 0 0 0,1 1 0 0 0,0-1 0 0 0,0 0 0 0 0,0 1 0 0 0,-1-1 1 0 0,1 1-1 0 0,1-1 0 0 0,-1 0 0 0 0,0 1 0 0 0,0-1 0 0 0,0 0 0 0 0,1 1 0 0 0,-1-1 0 0 0,1 0 0 0 0,-1 1 0 0 0,1-1 0 0 0,-1 0 0 0 0,1 0 1 0 0,0 1-1 0 0,0-1 0 0 0,-1 0 0 0 0,1 0 0 0 0,0 0 0 0 0,0 0 0 0 0,0 0 0 0 0,0 0 0 0 0,0 0 0 0 0,1-1 0 0 0,-1 1 0 0 0,0 0 0 0 0,0 0 1 0 0,0-1-1 0 0,1 1 0 0 0,-1-1 0 0 0,0 1 0 0 0,1-1 0 0 0,0 0-3 0 0,15 9 116 0 0,0-2 0 0 0,1 0-1 0 0,-1-1 1 0 0,2 0 0 0 0,-1-2 0 0 0,0 0 0 0 0,1-1 0 0 0,11 0-116 0 0,-6 0 104 0 0,176 27 437 0 0,-200-30-534 0 0,1 0-1 0 0,-1 0 1 0 0,1 0-1 0 0,0 0 1 0 0,-1 0-1 0 0,1 0 1 0 0,-1 0-1 0 0,1 0 1 0 0,0 0-1 0 0,-1 0 1 0 0,1 0-1 0 0,-1 0 1 0 0,1 1-1 0 0,-1-1 1 0 0,1 0-1 0 0,0 0 0 0 0,-1 1 1 0 0,1-1-1 0 0,-1 0 1 0 0,1 1-1 0 0,-1-1 1 0 0,0 0-1 0 0,1 1 1 0 0,-1-1-1 0 0,1 1 1 0 0,-1-1-1 0 0,0 1 1 0 0,1-1-1 0 0,-1 1 1 0 0,0-1-1 0 0,1 1 1 0 0,-1-1-1 0 0,0 1 1 0 0,0-1-1 0 0,0 1 1 0 0,1-1-1 0 0,-1 1 1 0 0,0 0-1 0 0,0-1 1 0 0,0 1-1 0 0,0-1 1 0 0,0 1-1 0 0,0 0 1 0 0,0-1-1 0 0,0 1 1 0 0,-1-1-1 0 0,1 1 0 0 0,0 0 1 0 0,0-1-1 0 0,0 1 1 0 0,-1-1-1 0 0,1 1 1 0 0,0-1-1 0 0,0 1 1 0 0,-1-1-1 0 0,1 1 1 0 0,0-1-1 0 0,-1 1 1 0 0,1-1-1 0 0,-1 1 1 0 0,1-1-1 0 0,-1 1-6 0 0,-37 22 644 0 0,30-19-654 0 0,-211 124 283 0 0,180-105-260 0 0,2 2 0 0 0,1 1 0 0 0,0 1 0 0 0,2 2 0 0 0,2 2 0 0 0,0 1 1 0 0,-6 10-14 0 0,-14 44 112 0 0,51-83-97 0 0,0-1 0 0 0,0 1 0 0 0,0-1 1 0 0,0 1-1 0 0,1-1 0 0 0,-1 1 0 0 0,1 0 1 0 0,-1-1-1 0 0,1 1 0 0 0,0 0 0 0 0,0 0 1 0 0,0-1-1 0 0,1 1 0 0 0,-1 0 1 0 0,0 0-1 0 0,1-1 0 0 0,0 1 0 0 0,0-1 1 0 0,0 1-1 0 0,0-1 0 0 0,0 1 0 0 0,0-1 1 0 0,1 1-1 0 0,-1-1 0 0 0,1 0 0 0 0,-1 0 1 0 0,1 0-1 0 0,0 0 0 0 0,0 0 0 0 0,0 0 1 0 0,0 0-1 0 0,0-1 0 0 0,1 1 0 0 0,0 0-15 0 0,16 5 139 0 0,1-1 0 0 0,1 0-1 0 0,-1-1 1 0 0,1-2 0 0 0,0 0 0 0 0,0-1-1 0 0,0-1 1 0 0,0-1 0 0 0,0-1-1 0 0,0-1 1 0 0,-1-1 0 0 0,1 0-1 0 0,0-2 1 0 0,15-5-139 0 0,98-20 172 0 0,-112 24-340 0 0,6-1-580 0 0,-9-3-4385 0 0,-19 10 4993 0 0,5-3-3490 0 0,-2 3-1574 0 0,0 0-648 0 0</inkml:trace>
  <inkml:trace contextRef="#ctx0" brushRef="#br0" timeOffset="1053.543">747 1389 0 0 0,'0'0'552'0'0,"0"0"571"0"0,0 0 141 0 0,0 0 103 0 0,0 0 167 0 0,0 0 69 0 0,0 0-100 0 0,0 0-152 0 0,0 0-195 0 0,0 0-194 0 0,0 0-97 0 0,0 0-69 0 0,0 0-84 0 0,10-19-86 0 0,65-121 821 0 0,147-231 437 0 0,-95 208-1717 0 0,-121 246-755 0 0,-37 200 1440 0 0,31-275-833 0 0,-1-4-9 0 0,1 0 1 0 0,-1 0 0 0 0,1-1-1 0 0,0 1 1 0 0,0 0-1 0 0,0 0 1 0 0,1 0 0 0 0,-1 0-1 0 0,1-1 1 0 0,0 1 0 0 0,0 0-1 0 0,0-1 1 0 0,1 1-1 0 0,-1-1 1 0 0,1 1 0 0 0,0-1-1 0 0,0 1 1 0 0,0-1-1 0 0,0 0 1 0 0,1 0 0 0 0,-1 0-1 0 0,1 0 1 0 0,2 1-11 0 0,-2-4 42 0 0,0 0 1 0 0,0 0-1 0 0,0-1 0 0 0,0 1 1 0 0,0-1-1 0 0,0 0 0 0 0,0 0 1 0 0,0 0-1 0 0,-1 0 0 0 0,1 0 1 0 0,0-1-1 0 0,-1 1 0 0 0,1-1 1 0 0,0 0-1 0 0,-1 0 0 0 0,0 0 1 0 0,0 0-1 0 0,1 0 1 0 0,-1 0-1 0 0,-1-1 0 0 0,1 1 1 0 0,1-2-43 0 0,4-3 61 0 0,49-53-358 0 0,-3-3 0 0 0,-2-1 0 0 0,-4-3-1 0 0,2-8 298 0 0,-4 7-494 0 0,12-24 241 0 0,-84 206 1511 0 0,19-78-1124 0 0,1 1 0 0 0,2-1 0 0 0,1 1 1 0 0,2 1-1 0 0,2-1 0 0 0,1 0 1 0 0,2 6-135 0 0,-2-33-188 0 0,1 0 0 0 0,-1-1 0 0 0,1 1 0 0 0,1 0 0 0 0,0 0 0 0 0,1-1 0 0 0,-1 0 0 0 0,2 1 0 0 0,-1-2 1 0 0,1 1-1 0 0,2 2 188 0 0,-1-3-1349 0 0,0-1-2103 0 0,1-3-3356 0 0,-3-1-210 0 0</inkml:trace>
  <inkml:trace contextRef="#ctx0" brushRef="#br0" timeOffset="1529.649">2027 1017 5409 0 0,'0'0'3404'0'0,"0"0"-1936"0"0,0 0-675 0 0,0 0 78 0 0,0 0 203 0 0,0 0 115 0 0,0 0-95 0 0,0 0-241 0 0,0 0-239 0 0,0 0-197 0 0,-23 32-118 0 0,-67 102-80 0 0,59-71 72 0 0,31-53-214 0 0,-2-1-17 0 0,1-1 0 0 0,0 1 0 0 0,0 0 1 0 0,1-1-1 0 0,0 1 0 0 0,1 0 0 0 0,0 0 0 0 0,0-1 0 0 0,0 1 0 0 0,1-1 1 0 0,1 1-1 0 0,0-1 0 0 0,0 0 0 0 0,0 0 0 0 0,1 0 0 0 0,0 0 1 0 0,0-1-1 0 0,4 4-60 0 0,-2-4 74 0 0,0-1 1 0 0,1 1 0 0 0,0-2-1 0 0,0 1 1 0 0,0-1-1 0 0,1 0 1 0 0,-1 0 0 0 0,1-1-1 0 0,0 0 1 0 0,1-1 0 0 0,-1 1-1 0 0,0-2 1 0 0,1 1-1 0 0,0-1 1 0 0,0 0 0 0 0,0-1-1 0 0,0 0 1 0 0,0-1 0 0 0,0 0-1 0 0,0 0 1 0 0,-1-1-1 0 0,6 0-74 0 0,-10 0 42 0 0,-1 0 0 0 0,1 0-1 0 0,0 0 1 0 0,-1 0-1 0 0,1-1 1 0 0,0 1-1 0 0,-1-1 1 0 0,0 0-1 0 0,1 0 1 0 0,-1 0 0 0 0,0-1-1 0 0,0 1 1 0 0,0-1-1 0 0,-1 1 1 0 0,1-1-1 0 0,-1 0 1 0 0,1 0-1 0 0,-1 0 1 0 0,0-1 0 0 0,0 1-1 0 0,0 0 1 0 0,-1-1-1 0 0,1 1 1 0 0,-1-1-1 0 0,0 0 1 0 0,0 1-1 0 0,0-1 1 0 0,0 0-1 0 0,-1 0 1 0 0,1 1 0 0 0,-1-1-1 0 0,0 0 1 0 0,0 0-1 0 0,-1 0 1 0 0,1 0-1 0 0,-1 1 1 0 0,1-1-1 0 0,-2-1-41 0 0,0-1-145 0 0,-1 1-1 0 0,0 0 1 0 0,0 0 0 0 0,0 0-1 0 0,-1 1 1 0 0,1-1-1 0 0,-1 1 1 0 0,0 0-1 0 0,-1 0 1 0 0,1 0-1 0 0,-1 0 1 0 0,1 1-1 0 0,-1-1 1 0 0,0 2-1 0 0,0-1 1 0 0,-1 0-1 0 0,1 1 1 0 0,-1 0-1 0 0,1 0 1 0 0,-1 0-1 0 0,1 1 1 0 0,-6-1 145 0 0,-44 1-1989 0 0,55 1 1939 0 0,0 0 28 0 0,21 0 185 0 0,134-7 1517 0 0,-34-3-2046 0 0,-95 9-3457 0 0,0 1-3705 0 0,-20 0 288 0 0</inkml:trace>
  <inkml:trace contextRef="#ctx0" brushRef="#br0" timeOffset="2353.806">1064 476 0 0 0,'0'0'990'0'0,"0"0"650"0"0,0 0 402 0 0,0 0 199 0 0,0 0-29 0 0,0 0-220 0 0,0 0-354 0 0,0 0-426 0 0,0 0-408 0 0,0 0-224 0 0,0 0-114 0 0,5-3-17 0 0,20-5-49 0 0,0 1 1 0 0,1 0-1 0 0,0 2 0 0 0,0 1 0 0 0,0 2 1 0 0,1 0-1 0 0,-1 2 0 0 0,12 1-400 0 0,216-1 1011 0 0,-261-18 865 0 0,-140-151-1277 0 0,139 143-1742 0 0,21 18-4076 0 0,5 8 1453 0 0,-4 0-1730 0 0,-2 0-1834 0 0</inkml:trace>
  <inkml:trace contextRef="#ctx0" brushRef="#br0" timeOffset="2990.418">2531 774 0 0 0,'0'0'524'0'0,"0"0"794"0"0,0 0 354 0 0,0 0 36 0 0,0 0-71 0 0,0 0-173 0 0,0 0-209 0 0,0 0-153 0 0,0 0-109 0 0,0 0-62 0 0,0 0-45 0 0,13-4 2421 0 0,102 1 1121 0 0,55-12-3586 0 0,-92 11-467 0 0,-45 4-7003 0 0,-15 0-2155 0 0,-16 0 1752 0 0</inkml:trace>
  <inkml:trace contextRef="#ctx0" brushRef="#br0" timeOffset="3267.647">2498 1054 10330 0 0,'0'0'1058'0'0,"0"0"-477"0"0,0 0-29 0 0,0 0 451 0 0,0 0 407 0 0,0 0 102 0 0,0 0-229 0 0,0 0-361 0 0,0 0-298 0 0,36-5-207 0 0,114-16-138 0 0,26-5 314 0 0,-131 22-560 0 0,58 1-2788 0 0,-94 6 576 0 0,-4 1-3242 0 0,-2-4-2364 0 0</inkml:trace>
  <inkml:trace contextRef="#ctx0" brushRef="#br0" timeOffset="4469.532">3601 571 4545 0 0,'0'0'4885'0'0,"0"0"-3333"0"0,0 0-1173 0 0,0 0-163 0 0,0 0 98 0 0,0 0 176 0 0,0 0 152 0 0,0 0 70 0 0,0 0-11 0 0,0 0-42 0 0,0 15-68 0 0,-7 196 1543 0 0,-4-102-1582 0 0,-10 92-103 0 0,-42 172-449 0 0,56-340-146 0 0,-1 8-448 0 0,3-27-4180 0 0,106-134-7690 0 0,-74 88 11692 0 0,-7 9 701 0 0</inkml:trace>
  <inkml:trace contextRef="#ctx0" brushRef="#br0" timeOffset="4785.735">4124 560 4625 0 0,'0'0'1532'0'0,"0"0"-482"0"0,0 0-135 0 0,0 0 250 0 0,0 0 253 0 0,-13 32 68 0 0,-41 101-183 0 0,39-94-810 0 0,2 1 0 0 0,1 1 1 0 0,2 0-1 0 0,2 1 0 0 0,2-1 1 0 0,1 16-494 0 0,3-34 67 0 0,-1 4 134 0 0,1 0 0 0 0,2 1 0 0 0,1-1 0 0 0,1 1 0 0 0,1-1-1 0 0,4 17-200 0 0,12 17 749 0 0,-19-60-513 0 0,0-1 112 0 0,0 0 136 0 0,0 0 136 0 0,-23-23 1342 0 0,-25-25-1979 0 0,-1 1 1 0 0,-3 3-1 0 0,-24-14 17 0 0,62 48-121 0 0,0 2 0 0 0,-1-1 0 0 0,0 2 0 0 0,0 0 0 0 0,0 1 0 0 0,-1 1-1 0 0,0 0 1 0 0,0 1 0 0 0,0 0 0 0 0,0 2 0 0 0,-1 0 0 0 0,-15 0 121 0 0,29 2-219 0 0,0 0 1 0 0,-1 1-1 0 0,1-1 1 0 0,-1 1-1 0 0,1-1 0 0 0,0 1 1 0 0,0 0-1 0 0,-1 1 1 0 0,1-1-1 0 0,0 0 1 0 0,0 1-1 0 0,0 0 1 0 0,1 0-1 0 0,-1 0 0 0 0,0 0 1 0 0,1 0-1 0 0,-1 0 1 0 0,1 1-1 0 0,-1-1 1 0 0,1 1-1 0 0,-1 1 219 0 0,-19 42-9505 0 0,18-34 2978 0 0</inkml:trace>
  <inkml:trace contextRef="#ctx0" brushRef="#br0" timeOffset="5395.195">4519 1010 8138 0 0,'0'0'1336'0'0,"0"0"-77"0"0,0 0 97 0 0,0 0 211 0 0,0 0 14 0 0,0 0-286 0 0,0 0-406 0 0,0 0-354 0 0,0 0-214 0 0,0 0-126 0 0,0 0-38 0 0,0 0-2 0 0,0 0-8 0 0,-17 19 19 0 0,-57 61-10 0 0,18 13 150 0 0,48-75-290 0 0,1 1 0 0 0,1 0 1 0 0,1 0-1 0 0,0 0 0 0 0,1 1 0 0 0,1 0 1 0 0,1 0-1 0 0,1 0 0 0 0,1 0 1 0 0,1 13-17 0 0,1-28 16 0 0,0 0 0 0 0,0-1 0 0 0,0 1 0 0 0,1-1 1 0 0,-1 0-1 0 0,1 0 0 0 0,0 0 0 0 0,0 0 0 0 0,0 0 1 0 0,1 0-1 0 0,-1-1 0 0 0,1 0 0 0 0,0 0 1 0 0,0 0-1 0 0,0 0 0 0 0,1 0 0 0 0,-1-1 0 0 0,0 0 1 0 0,1 0-1 0 0,0 0 0 0 0,-1 0 0 0 0,1-1 0 0 0,0 0 1 0 0,0 0-1 0 0,0 0 0 0 0,0-1 0 0 0,0 1 0 0 0,0-1 1 0 0,0 0-1 0 0,0-1 0 0 0,0 1 0 0 0,1-1-16 0 0,2 0 31 0 0,0 0-1 0 0,0-1 0 0 0,1 1 0 0 0,-1-1 0 0 0,0-1 1 0 0,-1 0-1 0 0,1 0 0 0 0,0 0 0 0 0,-1-1 0 0 0,0 0 1 0 0,0-1-1 0 0,0 0 0 0 0,0 0 0 0 0,-1 0 0 0 0,0-1 1 0 0,0 1-1 0 0,0-2 0 0 0,-1 1 0 0 0,1-1 0 0 0,-2 1 1 0 0,1-1-1 0 0,-1-1 0 0 0,0 1 0 0 0,-1 0 0 0 0,1-1 1 0 0,-1 0-1 0 0,-1 0 0 0 0,0 0 0 0 0,0 0 0 0 0,0 0 1 0 0,-1-1-1 0 0,-1 1 0 0 0,1 0 0 0 0,-1-5-30 0 0,-3 9-108 0 0,1-1 0 0 0,-1 1-1 0 0,0 0 1 0 0,0-1 0 0 0,-1 1-1 0 0,1 1 1 0 0,-1-1 0 0 0,0 0-1 0 0,0 1 1 0 0,0 0-1 0 0,0 0 1 0 0,-1 0 0 0 0,1 0-1 0 0,-1 1 1 0 0,0 0 0 0 0,0 0-1 0 0,0 0 1 0 0,0 0 0 0 0,0 1-1 0 0,0 0 1 0 0,0 0 0 0 0,0 0-1 0 0,0 1 1 0 0,-1 0 0 0 0,1 0-1 0 0,0 0 1 0 0,0 0 0 0 0,0 1-1 0 0,-1 0 1 0 0,1 0 0 0 0,0 1-1 0 0,0-1 1 0 0,0 1 0 0 0,0 0-1 0 0,1 0 1 0 0,-1 1 0 0 0,1-1-1 0 0,-3 3 109 0 0,7-5 3 0 0,1 0-1 0 0,0 0 0 0 0,-1 0 0 0 0,1 0 0 0 0,0 0 0 0 0,-1 0 1 0 0,1 0-1 0 0,0 0 0 0 0,-1 0 0 0 0,1 1 0 0 0,0-1 0 0 0,-1 0 1 0 0,1 1-1 0 0,-1-1 0 0 0,1 0 0 0 0,-1 1 0 0 0,1-1 0 0 0,-1 1 1 0 0,1-1-1 0 0,-1 0 0 0 0,1 1 0 0 0,-1-1 0 0 0,1 1 0 0 0,-1 0 1 0 0,0-1-1 0 0,1 1 0 0 0,-1-1 0 0 0,0 1 0 0 0,1 0 0 0 0,-1-1 1 0 0,0 1-1 0 0,0-1 0 0 0,0 1 0 0 0,0 0 0 0 0,0-1 0 0 0,1 1 1 0 0,-1 0-1 0 0,0-1 0 0 0,0 1 0 0 0,-1 0 0 0 0,1-1 0 0 0,0 1 1 0 0,0 0-1 0 0,0-1 0 0 0,0 1 0 0 0,-1 0 0 0 0,1-1 0 0 0,0 1 1 0 0,0-1-1 0 0,-1 1 0 0 0,1 0 0 0 0,-1-1 0 0 0,1 1 1 0 0,0-1-1 0 0,-1 1 0 0 0,1-1 0 0 0,-1 1 0 0 0,1-1 0 0 0,-1 0 1 0 0,1 1-1 0 0,-1-1 0 0 0,0 0 0 0 0,1 1 0 0 0,-1-1 0 0 0,1 0 1 0 0,-1 1-1 0 0,0-1-2 0 0,27 2 550 0 0,1-2-1 0 0,-1 0 1 0 0,0-2 0 0 0,0-1 0 0 0,0-1 0 0 0,-1-1-1 0 0,26-8-549 0 0,45-16-3023 0 0,-20 6-5673 0 0,-65 22-729 0 0</inkml:trace>
  <inkml:trace contextRef="#ctx0" brushRef="#br0" timeOffset="6225.55">3282 266 1832 0 0,'0'0'1289'0'0,"0"0"-70"0"0,0 0 96 0 0,0 0 60 0 0,0 0-99 0 0,0 0-181 0 0,0 0-159 0 0,0 0 16 0 0,0 0 112 0 0,0 0 71 0 0,0 0-48 0 0,0 0-105 0 0,0 0-94 0 0,33 8-85 0 0,106 24-75 0 0,-5-19 622 0 0,-95-15-1006 0 0,239-8 985 0 0,178-34-742 0 0,-405 43-543 0 0,-50 1-15 0 0,-1 0 41 0 0,0 0 56 0 0,0 0 34 0 0,0 0 52 0 0,0 0 40 0 0,0 0 21 0 0,-16-11 771 0 0,-252-147-4117 0 0,232 136 1032 0 0,7 5-1405 0 0,8 5-2253 0 0,6 4-3838 0 0</inkml:trace>
  <inkml:trace contextRef="#ctx0" brushRef="#br0" timeOffset="6969.471">3722 4 0 0 0,'0'0'1118'0'0,"0"0"211"0"0,0 0 23 0 0,0 0-137 0 0,0 0-185 0 0,0 0-133 0 0,0 0-74 0 0,0 0-35 0 0,0 0-13 0 0,0-3 2517 0 0,-12 84-997 0 0,12-80-2214 0 0,0 1-1 0 0,0-1 1 0 0,-1 0 0 0 0,2 1-1 0 0,-1-1 1 0 0,0 0 0 0 0,0 1 0 0 0,0-1-1 0 0,1 0 1 0 0,-1 1 0 0 0,0-1-1 0 0,1 0 1 0 0,-1 1 0 0 0,1-1 0 0 0,0 0-1 0 0,-1 0 1 0 0,1 0 0 0 0,0 1-1 0 0,0-1 1 0 0,0 0 0 0 0,0 0 0 0 0,0 0-1 0 0,0 0 1 0 0,0-1 0 0 0,0 1-1 0 0,0 0 1 0 0,0 0 0 0 0,1-1 0 0 0,-1 1-1 0 0,0 0 1 0 0,0-1 0 0 0,1 0-1 0 0,-1 1 1 0 0,0-1 0 0 0,1 0 0 0 0,-1 1-1 0 0,0-1 1 0 0,1 0 0 0 0,-1 0-1 0 0,1 0 1 0 0,-1 0 0 0 0,0 0 0 0 0,1-1-1 0 0,-1 1 1 0 0,0 0 0 0 0,1-1-1 0 0,-1 1 1 0 0,0 0 0 0 0,1-1 0 0 0,-1 0-1 0 0,0 1 1 0 0,0-1 0 0 0,0 0-1 0 0,0 0 1 0 0,1 1 0 0 0,-1-1 0 0 0,0 0-1 0 0,0 0 1 0 0,-1 0 0 0 0,1 0-1 0 0,0-1 1 0 0,0 1 0 0 0,0 0 0 0 0,-1 0-1 0 0,1-1-80 0 0,5-5 368 0 0,-4 4-297 0 0,0 1-1 0 0,1-1 1 0 0,-1 0-1 0 0,0 1 0 0 0,0-1 1 0 0,-1 0-1 0 0,1 0 1 0 0,-1-1-1 0 0,1 1 1 0 0,-1 0-1 0 0,0 0 0 0 0,0-1 1 0 0,-1 1-1 0 0,1-1 1 0 0,-1 1-1 0 0,1-1 0 0 0,-1 1 1 0 0,0 0-1 0 0,0-1 1 0 0,-1 0-71 0 0,0 3-38 0 0,-1 0-1 0 0,0-1 1 0 0,0 1 0 0 0,0 0 0 0 0,1 1 0 0 0,-1-1 0 0 0,0 0-1 0 0,0 1 1 0 0,0-1 0 0 0,0 1 0 0 0,0-1 0 0 0,0 1 0 0 0,-1 0-1 0 0,1 0 1 0 0,0 0 0 0 0,0 0 0 0 0,0 0 0 0 0,0 1 0 0 0,0-1-1 0 0,0 0 1 0 0,0 1 0 0 0,0 0 0 0 0,0-1 0 0 0,0 1 0 0 0,0 0-1 0 0,1 0 1 0 0,-1 0 0 0 0,0 0 0 0 0,0 0 0 0 0,1 1 0 0 0,-1-1-1 0 0,1 1 1 0 0,-1-1 0 0 0,0 2 38 0 0,0-2 13 0 0,0 0-1 0 0,0 0 1 0 0,0 0-1 0 0,0 0 1 0 0,0 0-1 0 0,1 0 1 0 0,-1 1-1 0 0,0-1 1 0 0,1 1-1 0 0,-1-1 1 0 0,1 1-1 0 0,-1-1 1 0 0,1 1-1 0 0,0 0 1 0 0,0 0-1 0 0,0 0 1 0 0,0 0-1 0 0,0 0 1 0 0,0 0-1 0 0,1 0 1 0 0,-1 0-1 0 0,1 0 1 0 0,-1 0-1 0 0,1 0 1 0 0,0 0-1 0 0,0 0 1 0 0,0 1-1 0 0,0-1 1 0 0,0 0-1 0 0,0 0 1 0 0,0 0-1 0 0,1 0 1 0 0,-1 0-1 0 0,1 0 1 0 0,0 1-1 0 0,-1-1 1 0 0,1-1-1 0 0,0 1 1 0 0,0 0-1 0 0,0 0 1 0 0,1 0-1 0 0,-1 0 1 0 0,0-1-1 0 0,1 1 1 0 0,-1-1-1 0 0,1 1 1 0 0,-1-1-1 0 0,1 1 1 0 0,0-1-1 0 0,0 0 1 0 0,0 0-1 0 0,-1 0 1 0 0,3 1-13 0 0,68 2 757 0 0,-70-10-3654 0 0,-2 4-5007 0 0,0 2-2114 0 0</inkml:trace>
  <inkml:trace contextRef="#ctx0" brushRef="#br0" timeOffset="9189.558">5131 1492 2937 0 0,'0'0'884'0'0,"0"0"-420"0"0,0 0-303 0 0,0 0-2 0 0,0 0 316 0 0,0 0 442 0 0,0 0 382 0 0,0 0 159 0 0,0 0-163 0 0,0 0-356 0 0,0 0-355 0 0,-25 28-243 0 0,-80 92-143 0 0,-63 32 183 0 0,80-80-1122 0 0,84-69 534 0 0,-17 17-1510 0 0,12-4-3334 0 0,7-11 275 0 0</inkml:trace>
</inkml:ink>
</file>

<file path=ppt/ink/ink3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12.9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1 766 4417 0 0,'0'0'1531'0'0,"0"0"-556"0"0,0 0-187 0 0,0 0 194 0 0,0 0 328 0 0,0 0 141 0 0,0 0-137 0 0,0 0-300 0 0,0 0-377 0 0,0 0-280 0 0,0 0-126 0 0,0 4-25 0 0,20 304 3338 0 0,-18-292-3448 0 0,-2-7-54 0 0,0 0-1 0 0,1 1 1 0 0,0-1 0 0 0,0 0-1 0 0,1 1 1 0 0,1-1 0 0 0,-1 0-1 0 0,2 0 1 0 0,-1-1 0 0 0,1 1-1 0 0,0-1 1 0 0,1 0 0 0 0,0 0-1 0 0,0 0 1 0 0,1 0 0 0 0,0-1 0 0 0,3 3-42 0 0,-5-8 50 0 0,0-1 1 0 0,0-1-1 0 0,0 1 1 0 0,0-1 0 0 0,0 1-1 0 0,0-1 1 0 0,0 0 0 0 0,0-1-1 0 0,0 1 1 0 0,0-1-1 0 0,0 0 1 0 0,0 1 0 0 0,0-2-1 0 0,0 1 1 0 0,0 0 0 0 0,-1-1-1 0 0,1 0 1 0 0,0 0-1 0 0,-1 0 1 0 0,0 0 0 0 0,1-1-1 0 0,-1 1 1 0 0,0-1 0 0 0,0 0-1 0 0,0 0 1 0 0,-1 0-1 0 0,2-1-50 0 0,147-178 598 0 0,-38 30-450 0 0,-112 151-145 0 0,0-1 0 0 0,0 1 0 0 0,0-1 0 0 0,1 1-1 0 0,-1-1 1 0 0,1 1 0 0 0,-1 0 0 0 0,1 0 0 0 0,0 0 0 0 0,-1 0 0 0 0,1 0 0 0 0,0 0 0 0 0,0 0 0 0 0,0 0-1 0 0,-1 1 1 0 0,1-1 0 0 0,0 1 0 0 0,0-1 0 0 0,0 1 0 0 0,0 0 0 0 0,0 0 0 0 0,0 0 0 0 0,0 0 0 0 0,0 0-1 0 0,0 0 1 0 0,0 0 0 0 0,0 1 0 0 0,0-1 0 0 0,0 1 0 0 0,0 0 0 0 0,-1-1 0 0 0,1 1 0 0 0,0 0 0 0 0,0 0-1 0 0,-1 0 1 0 0,1 0 0 0 0,0 0 0 0 0,-1 1 0 0 0,1-1 0 0 0,-1 0 0 0 0,1 1 0 0 0,-1-1 0 0 0,0 1-1 0 0,0-1 1 0 0,0 1 0 0 0,1 1-3 0 0,5 4 59 0 0,0 0-1 0 0,1-1 1 0 0,-1 0-1 0 0,2 0 1 0 0,-1 0-1 0 0,1-1 1 0 0,-1 0-1 0 0,1-1 0 0 0,1 0 1 0 0,-1 0-1 0 0,0-1 1 0 0,1 0-1 0 0,0-1 1 0 0,0 0-1 0 0,0-1 1 0 0,0 0-1 0 0,0 0 1 0 0,1-1-59 0 0,51-7 54 0 0,-32-38-6950 0 0,-14 1-5168 0 0,-12 33 8110 0 0</inkml:trace>
  <inkml:trace contextRef="#ctx0" brushRef="#br0" timeOffset="1128.122">1076 0 11779 0 0,'0'0'1921'0'0,"0"0"-548"0"0,0 0-569 0 0,0 0-224 0 0,0 0-3 0 0,0 0 34 0 0,0 0 7 0 0,0 0-22 0 0,0 0-16 0 0,0 0-39 0 0,-6 35-82 0 0,-18 114-86 0 0,-13 171 517 0 0,33-268-874 0 0,2-1-1 0 0,2 1 1 0 0,3 0 0 0 0,2-1-1 0 0,2 0 1 0 0,2 0 0 0 0,3 0-1 0 0,5 9-15 0 0,-17-57-21 0 0,1 0 0 0 0,0 0 0 0 0,0 0 0 0 0,1 0 0 0 0,-1 0 0 0 0,0 0 0 0 0,1 0 0 0 0,0 0 0 0 0,0 0 0 0 0,0-1 0 0 0,0 1 0 0 0,0-1 0 0 0,0 1 1 0 0,1-1-1 0 0,-1 0 0 0 0,1 0 0 0 0,0 0 0 0 0,-1 0 0 0 0,1-1 0 0 0,0 1 0 0 0,0-1 0 0 0,0 0 0 0 0,0 1 0 0 0,0-1 0 0 0,1-1 0 0 0,-1 1 0 0 0,0 0 0 0 0,0-1 0 0 0,1 0 0 0 0,-1 1 0 0 0,0-1 0 0 0,1-1 0 0 0,-1 1 0 0 0,0 0 0 0 0,0-1 0 0 0,1 1 0 0 0,-1-1 0 0 0,1-1 21 0 0,10-3 68 0 0,-1-1 0 0 0,0-1 1 0 0,0 0-1 0 0,0 0 0 0 0,-1-1 1 0 0,0-1-1 0 0,-1 0 0 0 0,0-1 1 0 0,0 0-1 0 0,-1-1 0 0 0,3-4-68 0 0,0 1 30 0 0,65-55 30 0 0,-56 110-409 0 0,-21-32 353 0 0,1 0 0 0 0,-1 0 0 0 0,2 0 0 0 0,-1 0-1 0 0,1 0 1 0 0,1 0 0 0 0,0-1 0 0 0,0 0 0 0 0,0 0 0 0 0,1 0 0 0 0,0 0 0 0 0,1-1 0 0 0,0 0 0 0 0,0 0-1 0 0,0 0 1 0 0,1-1 0 0 0,0 0 0 0 0,0 0 0 0 0,1-1 0 0 0,0 0 0 0 0,0 0 0 0 0,0 0 0 0 0,0-1 0 0 0,0-1-1 0 0,1 0 1 0 0,0 0 0 0 0,5 1-4 0 0,-2-3 27 0 0,0 0 0 0 0,0-1 0 0 0,1-1-1 0 0,-1 0 1 0 0,0-1 0 0 0,0 0 0 0 0,0 0 0 0 0,0-2-1 0 0,-1 1 1 0 0,1-1 0 0 0,-1-1 0 0 0,0 0 0 0 0,0-1-1 0 0,0 0 1 0 0,-1-1 0 0 0,0 0 0 0 0,0 0 0 0 0,-1-1-1 0 0,0 0 1 0 0,0-1 0 0 0,1-2-27 0 0,1 0 21 0 0,-1-1 1 0 0,0 0-1 0 0,0-1 0 0 0,-1 0 1 0 0,-1 0-1 0 0,0-1 0 0 0,-1 0 1 0 0,-1-1-1 0 0,0 1 0 0 0,0-1 1 0 0,-2-1-1 0 0,0 1 0 0 0,-1 0 1 0 0,0-3-22 0 0,-2 15-27 0 0,1 0-1 0 0,-1-1 1 0 0,-1 0 0 0 0,1 1 0 0 0,0-1 0 0 0,-1 1-1 0 0,0-1 1 0 0,0 0 0 0 0,0 1 0 0 0,0-1 0 0 0,-1 0-1 0 0,1 1 1 0 0,-1-1 0 0 0,0 1 0 0 0,0-1 0 0 0,0 1-1 0 0,-1-1 1 0 0,1 1 0 0 0,-1 0 0 0 0,0-1 0 0 0,0 1-1 0 0,0 0 1 0 0,0 0 0 0 0,0 0 0 0 0,-1 1 0 0 0,1-1-1 0 0,-1 1 1 0 0,0-1 0 0 0,1 1 0 0 0,-1 0 0 0 0,-1 0-1 0 0,1 0 1 0 0,0 0 0 0 0,0 1 0 0 0,-1-1 0 0 0,1 1-1 0 0,-1 0 1 0 0,0 0 27 0 0,-3 0-65 0 0,1 2-1 0 0,0-1 0 0 0,-1 1 0 0 0,1 0 1 0 0,0 0-1 0 0,0 1 0 0 0,0-1 0 0 0,0 2 1 0 0,0-1-1 0 0,0 1 0 0 0,0-1 0 0 0,1 2 1 0 0,-1-1-1 0 0,1 0 0 0 0,0 1 0 0 0,0 0 1 0 0,0 0-1 0 0,0 1 0 0 0,1 0 1 0 0,0-1-1 0 0,0 1 0 0 0,0 1 0 0 0,1-1 1 0 0,-2 3 65 0 0,-3 2 10 0 0,1 1 0 0 0,0-1 0 0 0,1 1 0 0 0,0 1 0 0 0,1-1 0 0 0,0 1 0 0 0,1 0 0 0 0,0 0 0 0 0,1 0 0 0 0,0 1 0 0 0,1-1 0 0 0,0 1 0 0 0,1-1 0 0 0,0 1 0 0 0,1 0 0 0 0,1-1 0 0 0,0 1 0 0 0,2 5-10 0 0,2-9 48 0 0,0 0 1 0 0,1 0 0 0 0,0-1 0 0 0,0 0 0 0 0,1 0-1 0 0,0 0 1 0 0,1-1 0 0 0,-1 0 0 0 0,1-1-1 0 0,1 0 1 0 0,-1 0 0 0 0,1 0 0 0 0,0-1 0 0 0,0-1-1 0 0,1 1 1 0 0,-1-2 0 0 0,1 1 0 0 0,0-1-1 0 0,0-1 1 0 0,0 0 0 0 0,0 0 0 0 0,1-1 0 0 0,-1 0-1 0 0,0-1 1 0 0,1 0 0 0 0,0-1-49 0 0,21 2 117 0 0,0-2 0 0 0,1-1 0 0 0,-1-2 1 0 0,-1-1-1 0 0,1-2 0 0 0,-1-1 0 0 0,0-1 0 0 0,-1-2 0 0 0,0-1 0 0 0,0-1 1 0 0,-1-2-1 0 0,-1 0 0 0 0,-1-2 0 0 0,0-1 0 0 0,-1-2 0 0 0,-1 0 1 0 0,-1-2-1 0 0,-1 0 0 0 0,-1-2 0 0 0,14-19-117 0 0,-26 28-60 0 0,-1-1 0 0 0,0 0 1 0 0,-1-1-1 0 0,-1 1 0 0 0,-1-2 0 0 0,0 1 1 0 0,-1-1-1 0 0,-1 0 0 0 0,-1 0 0 0 0,0 0 0 0 0,-1 0 1 0 0,-1-14 59 0 0,-1 31-25 0 0,0-1 1 0 0,0 0 0 0 0,1 0-1 0 0,-2 0 1 0 0,1 1 0 0 0,0-1-1 0 0,0 0 1 0 0,0 0 0 0 0,-1 1 0 0 0,1-1-1 0 0,-1 0 1 0 0,1 0 0 0 0,-1 1-1 0 0,0-1 1 0 0,0 1 0 0 0,0-1 0 0 0,0 0-1 0 0,0 1 1 0 0,0 0 0 0 0,0-1-1 0 0,0 1 1 0 0,-1 0 0 0 0,1-1-1 0 0,0 1 1 0 0,-1 0 0 0 0,1 0 0 0 0,-1 0-1 0 0,1 0 1 0 0,-1 1 0 0 0,0-1-1 0 0,1 0 1 0 0,-1 1 0 0 0,0-1-1 0 0,1 1 1 0 0,-1-1 0 0 0,0 1 0 0 0,0 0-1 0 0,0 0 1 0 0,1-1 0 0 0,-1 1-1 0 0,0 1 1 0 0,0-1 0 0 0,1 0-1 0 0,-1 0 1 0 0,0 1 0 0 0,0-1 0 0 0,1 1-1 0 0,-1-1 1 0 0,0 1 0 0 0,0 0 24 0 0,-9 4-71 0 0,-1 1 1 0 0,1 0 0 0 0,1 1-1 0 0,-1 0 1 0 0,1 1 0 0 0,1 0-1 0 0,-1 0 1 0 0,1 1 0 0 0,1 0-1 0 0,0 1 1 0 0,0 0-1 0 0,-1 2 71 0 0,-34 76-93 0 0,42-85 95 0 0,1-1 1 0 0,-1 1-1 0 0,1 0 1 0 0,0-1-1 0 0,0 1 0 0 0,0-1 1 0 0,0 1-1 0 0,1-1 1 0 0,-1 1-1 0 0,1 0 1 0 0,-1-1-1 0 0,1 1 1 0 0,0-1-1 0 0,0 0 1 0 0,0 1-1 0 0,0-1 0 0 0,1 0 1 0 0,-1 0-1 0 0,0 1 1 0 0,1-1-1 0 0,0 0 1 0 0,-1 0-1 0 0,1-1 1 0 0,0 1-1 0 0,0 0 1 0 0,0-1-1 0 0,0 1 0 0 0,0-1 1 0 0,1 1-1 0 0,-1-1 1 0 0,0 0-1 0 0,1 0 1 0 0,-1 0-1 0 0,1 0 1 0 0,-1-1-1 0 0,1 1-2 0 0,15 3 57 0 0,0-1-1 0 0,1-1 0 0 0,-1 0 1 0 0,0-1-1 0 0,1-2 0 0 0,-1 1 1 0 0,13-4-57 0 0,243-71 119 0 0,-268 74-124 0 0,-6 1-12 0 0,1-1 0 0 0,0 1 0 0 0,0-1 0 0 0,0 1 0 0 0,-1 0 0 0 0,1-1 0 0 0,0 1 0 0 0,0 0 0 0 0,0 0-1 0 0,0 0 1 0 0,0 0 0 0 0,-1 0 0 0 0,1 0 0 0 0,0 0 0 0 0,0 0 0 0 0,0 0 0 0 0,0 0 0 0 0,0 0 0 0 0,-1 0 0 0 0,1 1 0 0 0,0-1 0 0 0,0 0 0 0 0,0 1 0 0 0,0-1 0 0 0,-1 1 0 0 0,1-1 0 0 0,0 0 0 0 0,-1 1 0 0 0,1 0 0 0 0,0-1 0 0 0,-1 1 0 0 0,1-1 0 0 0,0 1 0 0 0,-1 0 0 0 0,1 0-1 0 0,-1-1 1 0 0,0 1 0 0 0,1 0 0 0 0,-1 0 0 0 0,1-1 0 0 0,-1 1 0 0 0,0 0 0 0 0,0 0 0 0 0,1 0 0 0 0,-1 0 0 0 0,0-1 0 0 0,0 2 17 0 0,-7 178-35 0 0,7-176 33 0 0,1 1 0 0 0,0-1 0 0 0,0 0-1 0 0,0 0 1 0 0,0 0 0 0 0,1 0 0 0 0,-1 0-1 0 0,1 0 1 0 0,0 0 0 0 0,0 0 0 0 0,1-1-1 0 0,-1 1 1 0 0,1-1 0 0 0,0 1 0 0 0,0-1-1 0 0,0 0 1 0 0,0 0 0 0 0,0 0 0 0 0,1-1-1 0 0,-1 1 1 0 0,1-1 0 0 0,0 0 0 0 0,0 0-1 0 0,0 0 1 0 0,0 0 0 0 0,0-1 0 0 0,0 0-1 0 0,0 0 1 0 0,0 0 0 0 0,1 0 2 0 0,135 10 502 0 0,-120-14-357 0 0,-1 0 0 0 0,1-1 0 0 0,-1-1 0 0 0,0 0 0 0 0,-1-2 0 0 0,1 0-1 0 0,-1-1 1 0 0,-1-1 0 0 0,0-1 0 0 0,10-7-145 0 0,95-75 834 0 0,-112 83-817 0 0,0-1 1 0 0,0 0-1 0 0,-1-1 0 0 0,0 0 0 0 0,-1 0 0 0 0,-1-1 0 0 0,1 0 1 0 0,-2 0-1 0 0,0 0 0 0 0,0-1 0 0 0,-1 0 0 0 0,-1 0 0 0 0,0-1 1 0 0,-1 1-1 0 0,2-15-17 0 0,-6 26-23 0 0,1 0 0 0 0,0 1 1 0 0,-1-1-1 0 0,1 0 0 0 0,-1 0 1 0 0,0 1-1 0 0,1-1 0 0 0,-1 0 1 0 0,0 1-1 0 0,0-1 0 0 0,0 1 1 0 0,0-1-1 0 0,0 1 0 0 0,-1 0 1 0 0,1-1-1 0 0,0 1 1 0 0,-1 0-1 0 0,1 0 0 0 0,-1 0 1 0 0,1 0-1 0 0,-1 0 0 0 0,1 0 1 0 0,-1 0-1 0 0,0 0 0 0 0,0 1 1 0 0,1-1-1 0 0,-1 1 0 0 0,0-1 1 0 0,0 1-1 0 0,1 0 0 0 0,-1 0 1 0 0,0 0-1 0 0,0 0 0 0 0,0 0 1 0 0,0 0-1 0 0,1 0 0 0 0,-1 0 1 0 0,0 1 22 0 0,-71 17-506 0 0,57-7 473 0 0,0 0 0 0 0,1 2 1 0 0,1-1-1 0 0,0 2 0 0 0,1 0 0 0 0,0 1 1 0 0,1 0-1 0 0,1 1 0 0 0,0 0 1 0 0,1 1-1 0 0,1 0 0 0 0,1 0 0 0 0,0 1 1 0 0,1 0-1 0 0,1 1 0 0 0,1-1 1 0 0,-1 9 32 0 0,5-22-7 0 0,1 1 1 0 0,-1-1-1 0 0,1 0 0 0 0,0 0 1 0 0,1 1-1 0 0,-1-1 1 0 0,1 0-1 0 0,0 0 1 0 0,0 0-1 0 0,1 0 1 0 0,0 0-1 0 0,0 0 1 0 0,0 0-1 0 0,0 0 0 0 0,1-1 1 0 0,-1 1-1 0 0,1-1 1 0 0,0 0-1 0 0,1 0 1 0 0,-1 0-1 0 0,1 0 1 0 0,0 0-1 0 0,0-1 1 0 0,0 0-1 0 0,0 0 1 0 0,0 0-1 0 0,1 0 0 0 0,0-1 1 0 0,-1 1-1 0 0,1-1 1 0 0,0 0-1 0 0,3 0 7 0 0,14 6-102 0 0,-1-2 1 0 0,1 0-1 0 0,1-2 0 0 0,-1 0 0 0 0,1-2 0 0 0,-1 0 1 0 0,1-1-1 0 0,20-3 102 0 0,-22 2-357 0 0,45-8-3082 0 0,-24-5-6230 0 0,-27 8 2545 0 0</inkml:trace>
  <inkml:trace contextRef="#ctx0" brushRef="#br0" timeOffset="2016.086">726 928 0 0 0,'-2'-15'47'0'0,"2"12"207"0"0,0 3 140 0 0,0 0 55 0 0,2-1-283 0 0,12-5 13265 0 0,-11 5-10919 0 0,27-113 1274 0 0,-11 37-3370 0 0,-17 68-594 0 0,5-33 124 0 0,-9 16-3093 0 0,0 22-1067 0 0,-1 4-5256 0 0,-1 0 5078 0 0</inkml:trace>
</inkml:ink>
</file>

<file path=ppt/ink/ink3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18.7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247 74 3665 0 0,'0'0'931'0'0,"0"0"-239"0"0,0 0 17 0 0,0 0 266 0 0,0 0 275 0 0,0 0 103 0 0,0 0-146 0 0,0 0-328 0 0,0 0-349 0 0,0 0-254 0 0,0 0-103 0 0,-7 12 10 0 0,-37 83 238 0 0,36-70-242 0 0,-39 116 995 0 0,-5-2-1 0 0,-21 26-1173 0 0,57-128 824 0 0,16-36-374 0 0,0-1 126 0 0,0 0 51 0 0,6-16 869 0 0,49-90-852 0 0,191-319-64 0 0,-176 296-414 0 0,-69 129-170 0 0,1-1 0 0 0,-1 1 0 0 0,0 0 0 0 0,0 1 0 0 0,1-1 0 0 0,-1 0 0 0 0,0 0 0 0 0,0 1 0 0 0,0-1 0 0 0,1 0 0 0 0,-1 1 0 0 0,0-1 0 0 0,0 1 0 0 0,0-1 0 0 0,0 1 0 0 0,0 0 0 0 0,0 0 0 0 0,0-1 0 0 0,0 1 0 0 0,0 0 0 0 0,0 0 0 0 0,-1 0 0 0 0,1 0 0 0 0,0 0 0 0 0,0 0 0 0 0,-1 0 1 0 0,1 0-1 0 0,-1 0 0 0 0,1 0 0 0 0,-1 0 0 0 0,1 1 0 0 0,-1-1 0 0 0,0 0 0 0 0,1 0 0 0 0,-1 1 4 0 0,8 23 210 0 0,-2 1 0 0 0,0 0 1 0 0,-2 0-1 0 0,-1 0 0 0 0,0 0 0 0 0,-2 1 1 0 0,-2 4-211 0 0,20 147 318 0 0,-19-175-311 0 0,1-1 1 0 0,-1 0 0 0 0,1 0 0 0 0,-1 0 0 0 0,1 0 0 0 0,0 0 0 0 0,0 0 0 0 0,0 0 0 0 0,0 0-1 0 0,0 0 1 0 0,0 0 0 0 0,1 0 0 0 0,-1 0 0 0 0,1-1 0 0 0,-1 1 0 0 0,1-1 0 0 0,-1 1 0 0 0,1-1-1 0 0,0 1 1 0 0,0-1 0 0 0,0 0 0 0 0,0 0 0 0 0,0 0 0 0 0,0 0 0 0 0,0 0 0 0 0,0-1 0 0 0,0 1-1 0 0,0-1 1 0 0,0 1 0 0 0,1-1 0 0 0,-1 0 0 0 0,0 0 0 0 0,0 1 0 0 0,0-2 0 0 0,1 1 0 0 0,-1 0-1 0 0,0 0 1 0 0,0-1 0 0 0,0 1 0 0 0,1-1 0 0 0,-1 0 0 0 0,0 1 0 0 0,0-1 0 0 0,0 0 0 0 0,0 0-1 0 0,0-1 1 0 0,-1 1 0 0 0,3-1-8 0 0,32-37 127 0 0,-1-1-1 0 0,-2-2 1 0 0,-2-1-1 0 0,9-19-126 0 0,3-2 17 0 0,71-109-112 0 0,-110 188-727 0 0,-4 13 863 0 0,-1 26 139 0 0,2 1 1 0 0,3-1 0 0 0,2 0 0 0 0,9 35-181 0 0,-2-37-87 0 0,-2 1 1 0 0,-3 0 0 0 0,-2 0-1 0 0,-1 37 87 0 0,-4-81 1334 0 0,-1-3-5978 0 0,1-12-10162 0 0,-1 2 9736 0 0</inkml:trace>
</inkml:ink>
</file>

<file path=ppt/ink/ink3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21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0 242 0 0 0,'0'0'435'0'0,"0"0"533"0"0,0 0 359 0 0,0 0 336 0 0,0 0 168 0 0,0 0-128 0 0,0 0-331 0 0,0 0-401 0 0,0 0-344 0 0,0 0-199 0 0,1-4-45 0 0,0 2-265 0 0,1 0 1 0 0,-1 0-1 0 0,1 0 0 0 0,0 1 1 0 0,0-1-1 0 0,0 0 0 0 0,0 1 1 0 0,0-1-1 0 0,0 1 1 0 0,0-1-1 0 0,0 1 0 0 0,1 0 1 0 0,-1 0-1 0 0,0 0 0 0 0,1 0 1 0 0,-1 1-1 0 0,1-1 0 0 0,-1 1 1 0 0,1-1-1 0 0,-1 1 1 0 0,1 0-1 0 0,-1 0 0 0 0,1 0 1 0 0,2 0-119 0 0,22-4 892 0 0,218-31 2692 0 0,-112 30-2934 0 0,-123 5-299 0 0,21 0-657 0 0,-24-1 4126 0 0,-109-42-2688 0 0,97 41-1117 0 0,-15-4 28 0 0,0-2 0 0 0,1 0 0 0 0,0-1 0 0 0,0-1 1 0 0,1-1-1 0 0,1-1 0 0 0,0 0 0 0 0,-5-5-43 0 0,22 16-73 0 0,0 0-1 0 0,-1-1 1 0 0,1 1-1 0 0,1 0 1 0 0,-1 0-1 0 0,0 0 1 0 0,0 0-1 0 0,0 0 1 0 0,0 0-1 0 0,1 0 1 0 0,-1 0 0 0 0,1 0-1 0 0,-1 0 1 0 0,0 0-1 0 0,1 0 1 0 0,0 1-1 0 0,-1-1 1 0 0,1 0-1 0 0,0 0 1 0 0,-1 0-1 0 0,1 1 1 0 0,0-1-1 0 0,0 0 1 0 0,-1 1 0 0 0,1-1-1 0 0,0 0 1 0 0,0 1-1 0 0,0-1 1 0 0,0 1-1 0 0,0-1 1 0 0,0 1-1 0 0,0 0 1 0 0,0 0-1 0 0,0-1 1 0 0,0 1-1 0 0,0 0 1 0 0,0 0 0 0 0,0 0-1 0 0,0 0 1 0 0,0 0-1 0 0,0 0 1 0 0,0 0-1 0 0,0 0 1 0 0,0 1-1 0 0,0-1 1 0 0,0 0-1 0 0,0 1 1 0 0,0-1 0 0 0,0 0-1 0 0,0 1 1 0 0,0-1-1 0 0,1 2 74 0 0,2-3-401 0 0,50-1-4369 0 0,-18 1-2432 0 0,-14 1-1637 0 0</inkml:trace>
</inkml:ink>
</file>

<file path=ppt/ink/ink3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21.6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0 766 9586 0 0,'0'0'892'0'0,"0"0"-249"0"0,0 0-60 0 0,0 0 184 0 0,0 0 228 0 0,0 0 77 0 0,0 0-128 0 0,0 0-233 0 0,0 0-234 0 0,0 0-133 0 0,0 0-44 0 0,0 0-1 0 0,0 0 43 0 0,20-2 36 0 0,134-8 710 0 0,138-33-135 0 0,-229 36-2052 0 0,-36 6-6003 0 0,-27 3 1513 0 0,0 4 269 0 0,-3-3 4056 0 0</inkml:trace>
  <inkml:trace contextRef="#ctx0" brushRef="#br0" timeOffset="245.873">24 1046 5049 0 0,'0'0'1767'0'0,"0"0"-997"0"0,0 0-146 0 0,0 0 504 0 0,0 0 478 0 0,0 0 133 0 0,0 0-196 0 0,0 0-312 0 0,0 0-263 0 0,37-3-212 0 0,117-11-184 0 0,-43-7 119 0 0,-26 2-478 0 0,40-9-315 0 0,-41 13-3087 0 0,-47 9-5480 0 0,-25 5 1972 0 0</inkml:trace>
  <inkml:trace contextRef="#ctx0" brushRef="#br0" timeOffset="669.358">851 799 6785 0 0,'0'0'1094'0'0,"0"0"-861"0"0,0 0-190 0 0,0 0 436 0 0,0 0 513 0 0,0 0 248 0 0,0 0-29 0 0,0 0-203 0 0,0 0-254 0 0,1 33-209 0 0,1 102-134 0 0,-4 57 495 0 0,1-78 2822 0 0,38-257-608 0 0,-23 99-2997 0 0,-5 7-89 0 0,3 1 1 0 0,0 0-1 0 0,2 0 1 0 0,2 2-1 0 0,1 0 1 0 0,2 1-1 0 0,1 0 1 0 0,7-4-35 0 0,-25 32-6 0 0,1 1 0 0 0,0 0 0 0 0,1 0 0 0 0,-1 0 0 0 0,1 1 0 0 0,-1-1 0 0 0,1 1 0 0 0,0 0 0 0 0,0 0 0 0 0,1 0 0 0 0,-1 0 0 0 0,1 1 0 0 0,-1 0 0 0 0,1 0 0 0 0,0 0 0 0 0,0 1 0 0 0,0-1 0 0 0,0 1 0 0 0,0 0 0 0 0,0 0 0 0 0,0 1 0 0 0,0 0 0 0 0,0 0 0 0 0,0 0 0 0 0,0 0 0 0 0,0 1 0 0 0,0 0 0 0 0,0 0 0 0 0,0 0 0 0 0,0 1 0 0 0,0-1 0 0 0,0 1 0 0 0,-1 0 0 0 0,1 1 0 0 0,-1-1 0 0 0,1 1 0 0 0,1 1 6 0 0,50 85-284 0 0,-34-69-2528 0 0,-10-19-3592 0 0,-5-15-3629 0 0,-6 7 6840 0 0</inkml:trace>
  <inkml:trace contextRef="#ctx0" brushRef="#br0" timeOffset="1061.027">731 464 8810 0 0,'0'0'1057'0'0,"0"0"-295"0"0,0 0 53 0 0,0 0 282 0 0,0 0 205 0 0,0 0 20 0 0,0 0-217 0 0,0 0-221 0 0,0 0-165 0 0,32-7-149 0 0,102-23-108 0 0,9 16 976 0 0,8 13-80 0 0,-150 1-1138 0 0,-1 0 108 0 0,0 0 89 0 0,0 0 94 0 0,-23-15 896 0 0,-129-109-1296 0 0,152 123-211 0 0,-1 1 0 0 0,1-1 0 0 0,0 1 0 0 0,-1-1 0 0 0,1 1 0 0 0,0-1 0 0 0,-1 1 0 0 0,1-1 0 0 0,0 1 1 0 0,-1-1-1 0 0,1 1 0 0 0,0-1 0 0 0,0 0 0 0 0,0 1 0 0 0,0-1 0 0 0,0 1 0 0 0,0-1 0 0 0,0 0 0 0 0,0 1 0 0 0,0-1 1 0 0,0 1-1 0 0,0-1 0 0 0,0 0 0 0 0,0 1 0 0 0,0-1 0 0 0,0 1 0 0 0,1-1 0 0 0,-1 0 0 0 0,0 1 0 0 0,0-1 0 0 0,1 1 1 0 0,-1-1-1 0 0,0 1 0 0 0,1-1 0 0 0,-1 1 0 0 0,0-1 0 0 0,1 1 0 0 0,-1 0 0 0 0,1-1 0 0 0,-1 1 0 0 0,1 0 0 0 0,-1-1 1 0 0,1 1-1 0 0,-1 0 0 0 0,1-1 0 0 0,0 1 0 0 0,-1 0 0 0 0,1 0 0 0 0,-1 0 0 0 0,1-1 0 0 0,-1 1 0 0 0,1 0 0 0 0,0 0 1 0 0,-1 0-1 0 0,1 0 0 0 0,-1 0 0 0 0,1 0 0 0 0,0 0 0 0 0,-1 1 100 0 0,26-3-9045 0 0,-17 2-710 0 0</inkml:trace>
  <inkml:trace contextRef="#ctx0" brushRef="#br0" timeOffset="1418.341">1897 759 3713 0 0,'0'0'1620'0'0,"0"0"-225"0"0,0 0 57 0 0,0 0 277 0 0,0 0 149 0 0,0 0-95 0 0,0 0-310 0 0,0 0-359 0 0,0 0-290 0 0,0 0-229 0 0,0 0-166 0 0,0 0-93 0 0,0 0-36 0 0,-2 4 23 0 0,-15 43-17 0 0,-2-2-1 0 0,-2 0 1 0 0,-2-1-1 0 0,-2-1 1 0 0,-2-1-1 0 0,-2-1 1 0 0,-1-2 0 0 0,-10 8-306 0 0,-53 34-4388 0 0,72-69-1576 0 0,5-9-2640 0 0,10-3 6151 0 0</inkml:trace>
  <inkml:trace contextRef="#ctx0" brushRef="#br0" timeOffset="1660.783">1536 759 11747 0 0,'0'0'1328'0'0,"0"0"-663"0"0,0 0-465 0 0,0 0 90 0 0,0 0 371 0 0,0 0 282 0 0,0 0 95 0 0,0 0-76 0 0,0 0-204 0 0,0 0-169 0 0,0 0-104 0 0,20 33-91 0 0,66 107-26 0 0,-17-50 375 0 0,-51-74-584 0 0,162 143 601 0 0,-102-81-2711 0 0,-62-60-2276 0 0,-1 0-3481 0 0,-12-12 2845 0 0,0-5 1522 0 0</inkml:trace>
  <inkml:trace contextRef="#ctx0" brushRef="#br0" timeOffset="1997.837">2267 615 11154 0 0,'0'0'2654'0'0,"0"0"-1313"0"0,0 0-813 0 0,0 0-238 0 0,0 0 152 0 0,0 0 251 0 0,0 0 193 0 0,0 0 45 0 0,0 0-111 0 0,0 0-184 0 0,-1 31-161 0 0,-2 101-87 0 0,-10 18 385 0 0,10-112-633 0 0,-1-1-75 0 0,2 0 0 0 0,2-1 0 0 0,1 1 0 0 0,5 28-65 0 0,28 9-889 0 0,-34-73 788 0 0,0 0 0 0 0,1-1 1 0 0,-1 1-1 0 0,0-1 0 0 0,1 0 0 0 0,-1 1 1 0 0,0-1-1 0 0,1 1 0 0 0,-1-1 0 0 0,1 1 1 0 0,-1-1-1 0 0,0 0 0 0 0,1 1 0 0 0,-1-1 0 0 0,1 0 1 0 0,-1 0-1 0 0,1 1 0 0 0,-1-1 0 0 0,1 0 1 0 0,-1 0-1 0 0,1 0 0 0 0,0 0 0 0 0,-1 1 1 0 0,1-1-1 0 0,-1 0 0 0 0,1 0 0 0 0,-1 0 0 0 0,1 0 1 0 0,0 0-1 0 0,-1 0 0 0 0,1-1 0 0 0,-1 1 1 0 0,1 0-1 0 0,-1 0 0 0 0,1 0 0 0 0,-1 0 1 0 0,1-1-1 0 0,-1 1 0 0 0,1 0 0 0 0,-1-1 1 0 0,1 1-1 0 0,-1 0 0 0 0,1-1 0 0 0,-1 1 0 0 0,0 0 1 0 0,1-1-1 0 0,-1 1 0 0 0,1-1 0 0 0,-1 1 1 0 0,0-1-1 0 0,0 1 0 0 0,1-1 0 0 0,-1 1 1 0 0,0-1-1 0 0,0 1 0 0 0,1-1 0 0 0,-1 1 0 0 0,0-1 101 0 0,14-33-6357 0 0,-13 32 6208 0 0,8-34-7640 0 0,-5 22 6407 0 0</inkml:trace>
  <inkml:trace contextRef="#ctx0" brushRef="#br0" timeOffset="2251.8">2298 486 8642 0 0,'0'0'1779'0'0,"0"0"-1030"0"0,0 0-526 0 0,0 0 117 0 0,0 0 366 0 0,0 0 227 0 0,0 0 58 0 0,0 0-89 0 0,0 0-181 0 0,0 0-154 0 0,0 0-115 0 0,35 6-88 0 0,108 19-67 0 0,25-15 438 0 0,-138-10-957 0 0,7 0-733 0 0,-24 0-3254 0 0,-1 0-3393 0 0,-12 0 2189 0 0</inkml:trace>
  <inkml:trace contextRef="#ctx0" brushRef="#br0" timeOffset="2476.785">2233 847 2873 0 0,'0'0'1436'0'0,"0"0"-149"0"0,0 0 373 0 0,0 0 395 0 0,0 0 119 0 0,0 0-207 0 0,0 0-436 0 0,0 0-463 0 0,0 0-315 0 0,32 4-236 0 0,98 12-160 0 0,-46-21 49 0 0,60-26-960 0 0,-56-8-3649 0 0,-36 13-6362 0 0,-44 19 7803 0 0</inkml:trace>
  <inkml:trace contextRef="#ctx0" brushRef="#br0" timeOffset="2809.219">2182 265 10986 0 0,'0'0'1754'0'0,"0"0"-380"0"0,0 0-209 0 0,0 0 12 0 0,0 0-36 0 0,0 0-179 0 0,0 0-280 0 0,0 0-212 0 0,0 0-115 0 0,0 0 2 0 0,0 0 16 0 0,0 0 14 0 0,0 0 33 0 0,35-4-34 0 0,114-14-50 0 0,69-4 543 0 0,-162 11-447 0 0,-60-15 1360 0 0,-56-17-1576 0 0,2 9-406 0 0,45 28-150 0 0,0-1-1 0 0,1 0 0 0 0,-1-1 1 0 0,1 0-1 0 0,1-1 0 0 0,0-1 1 0 0,0 0-1 0 0,-8-10 341 0 0,15 16-678 0 0,-2-4-1477 0 0,3 2-4986 0 0,1 2-1533 0 0</inkml:trace>
  <inkml:trace contextRef="#ctx0" brushRef="#br0" timeOffset="3482.692">2324 438 0 0 0,'0'0'196'0'0,"0"0"538"0"0,0 0 36 0 0,0 0-76 0 0,0 0-35 0 0,-6 9 9 0 0,-14 29 7 0 0,14 18 6756 0 0,23-1-3319 0 0,-17-45-4087 0 0,-1 15-716 0 0,-5-12-4457 0 0,2-9 530 0 0,4 0-889 0 0</inkml:trace>
</inkml:ink>
</file>

<file path=ppt/ink/ink3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1.8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441 424 0 0 0,'0'0'1260'0'0,"0"0"590"0"0,0 0 253 0 0,0 0-9 0 0,0 0-131 0 0,0 0-205 0 0,0 0-226 0 0,21-5-213 0 0,60-15-196 0 0,-52 8 3406 0 0,-33 3-2004 0 0,-29 0-1775 0 0,-5 9-806 0 0,-1 1 0 0 0,1 1 0 0 0,0 2 0 0 0,0 2 1 0 0,0 2-1 0 0,1 1 0 0 0,0 2 0 0 0,0 2 0 0 0,-1 2 56 0 0,13-7-4 0 0,24-8-10 0 0,0 0 0 0 0,0 0 0 0 0,1 0 0 0 0,-1 0 0 0 0,0 1 0 0 0,1-1 0 0 0,-1 0 0 0 0,0 0 0 0 0,0 1 0 0 0,1-1 0 0 0,-1 0 0 0 0,1 1 0 0 0,-1-1-1 0 0,0 0 1 0 0,1 1 0 0 0,-1-1 0 0 0,1 1 0 0 0,-1-1 0 0 0,1 1 0 0 0,-1-1 0 0 0,1 1 0 0 0,-1 0 0 0 0,1-1 0 0 0,0 1 0 0 0,-1-1 0 0 0,1 1 0 0 0,0 0 0 0 0,-1-1-1 0 0,1 1 1 0 0,0 0 0 0 0,0 0 0 0 0,0-1 0 0 0,0 1 0 0 0,0 0 0 0 0,-1-1 0 0 0,1 1 0 0 0,1 0 0 0 0,-1 0 0 0 0,0-1 0 0 0,0 1 0 0 0,0 0 0 0 0,0-1 0 0 0,0 1-1 0 0,1 0 1 0 0,-1 0 0 0 0,0-1 0 0 0,1 1 0 0 0,-1-1 0 0 0,0 1 0 0 0,1 0 0 0 0,-1-1 0 0 0,1 1 0 0 0,-1-1 0 0 0,1 1 0 0 0,-1-1 0 0 0,1 1 0 0 0,-1-1-1 0 0,1 1 1 0 0,0-1 14 0 0,38 27-228 0 0,155 37 653 0 0,-192-62-392 0 0,-1 0-1 0 0,0 1 1 0 0,1-1 0 0 0,-1 1 0 0 0,0-1-1 0 0,0 1 1 0 0,0 0 0 0 0,0-1 0 0 0,-1 1-1 0 0,1 0 1 0 0,-1 0 0 0 0,0 0 0 0 0,1-1-1 0 0,-1 1 1 0 0,-1 0 0 0 0,1 0 0 0 0,0 0-1 0 0,-1-1 1 0 0,1 1 0 0 0,-1 0 0 0 0,0 0-1 0 0,0-1 1 0 0,0 1 0 0 0,0-1 0 0 0,0 1-1 0 0,-1-1 1 0 0,1 1 0 0 0,-1-1 0 0 0,1 0-1 0 0,-1 0 1 0 0,0 1 0 0 0,0-1 0 0 0,0-1-1 0 0,0 1 1 0 0,0 0 0 0 0,-1 0 0 0 0,1-1-1 0 0,-3 2-32 0 0,5-3 0 0 0,-135 121 405 0 0,103-97-376 0 0,2 2 0 0 0,0 1 0 0 0,2 1 1 0 0,-18 25-30 0 0,42-49-1 0 0,1 1 0 0 0,0-1 0 0 0,0 1 1 0 0,0 0-1 0 0,0 0 0 0 0,1 0 0 0 0,0 0 1 0 0,0 0-1 0 0,0 0 0 0 0,1 1 0 0 0,0-1 0 0 0,0 0 1 0 0,0 1-1 0 0,1-1 0 0 0,0 1 0 0 0,0-1 1 0 0,0 1-1 0 0,0-1 0 0 0,1 1 0 0 0,0-1 0 0 0,0 1 1 0 0,1-1-1 0 0,-1 0 0 0 0,1 1 0 0 0,1-1 1 0 0,-1 0-1 0 0,0-1 0 0 0,1 1 0 0 0,0 0 1 0 0,0-1-1 0 0,1 1 0 0 0,-1-1 0 0 0,1 0 0 0 0,0 0 1 0 0,0 0-1 0 0,0-1 0 0 0,1 0 0 0 0,3 3 1 0 0,3 0-37 0 0,0 0 0 0 0,1-1-1 0 0,-1 0 1 0 0,1-1 0 0 0,0 0-1 0 0,0-1 1 0 0,0-1 0 0 0,1 0-1 0 0,-1 0 1 0 0,1-1 0 0 0,-1-1-1 0 0,1 0 1 0 0,-1 0 0 0 0,12-3 37 0 0,-21 3-226 0 0,-1-1 1 0 0,1 1 0 0 0,0-1 0 0 0,-1 0 0 0 0,1 0 0 0 0,0 0 0 0 0,-1 0 0 0 0,0 0 0 0 0,1 0 0 0 0,-1-1 0 0 0,0 1 0 0 0,1-1 0 0 0,-1 0-1 0 0,0 1 1 0 0,0-1 0 0 0,0 0 0 0 0,-1 0 0 0 0,1-1 0 0 0,0 1 0 0 0,-1 0 0 0 0,1-2 225 0 0,18-54-14608 0 0,-18 43 11063 0 0</inkml:trace>
  <inkml:trace contextRef="#ctx0" brushRef="#br0" timeOffset="296.979">307 1 9810 0 0,'0'0'900'0'0,"0"0"-341"0"0,0 0-176 0 0,0 0 214 0 0,0 0 309 0 0,0 0 233 0 0,0 0 109 0 0,-4 36-24 0 0,-12 120-120 0 0,17 153 1890 0 0,0-224-2842 0 0,-5 1 1 0 0,-3-1-1 0 0,-4-1 0 0 0,-4 6-152 0 0,-11 32-102 0 0,-9 39-1679 0 0,-11 145 1781 0 0,43-278-1028 0 0,-2 43-1713 0 0,11-27-7109 0 0,-4-36 5355 0 0,2-4 3019 0 0</inkml:trace>
</inkml:ink>
</file>

<file path=ppt/ink/ink3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5.2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1 313 1800 0 0,'0'0'2430'0'0,"0"0"-1060"0"0,0 0-351 0 0,0 0 41 0 0,0 0 160 0 0,0 0 151 0 0,0 0-45 0 0,0 0-173 0 0,0 0-215 0 0,0 0-202 0 0,0 0-118 0 0,0 0-28 0 0,0 0 18 0 0,24-6 17 0 0,81-21-24 0 0,22 20 674 0 0,105 21-563 0 0,-217-18 1033 0 0,-37-14 676 0 0,11 11-2878 0 0,-18-15 691 0 0,0 3-98 0 0,2-2 1 0 0,1-1-1 0 0,1-1 0 0 0,0-1 1 0 0,2-1-1 0 0,-3-6-136 0 0,7-25-448 0 0,60 42-1790 0 0,27 13-2293 0 0,-24 8-3945 0 0,-24-3-44 0 0</inkml:trace>
</inkml:ink>
</file>

<file path=ppt/ink/ink3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6.6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0 130 7666 0 0,'0'0'1177'0'0,"0"0"-482"0"0,0 0-196 0 0,0 0 341 0 0,0 0 442 0 0,0 0 211 0 0,0 0-79 0 0,0 0-291 0 0,0 0-268 0 0,0 0-166 0 0,36 4-129 0 0,112 13-92 0 0,-2-5 706 0 0,100-5 1481 0 0,-246-7-2455 0 0,0 0 96 0 0,0 0 98 0 0,0 0 60 0 0,-23-11 776 0 0,-167-96-1395 0 0,157 67-2118 0 0,75 32-4530 0 0,-5 5-2413 0 0,-24 3 2549 0 0</inkml:trace>
</inkml:ink>
</file>

<file path=ppt/ink/ink3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8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180 1 6393 0 0,'0'0'3867'0'0,"0"0"-1898"0"0,0 0-755 0 0,0 0-14 0 0,0 0 146 0 0,0 0 35 0 0,0 0-184 0 0,0 0-331 0 0,0 0-300 0 0,0 0-229 0 0,0 0-151 0 0,0 0-40 0 0,0 0 6 0 0,2 4 47 0 0,-1 10-58 0 0,0 0 0 0 0,-1 0 0 0 0,-1 0-1 0 0,0 0 1 0 0,-1 0 0 0 0,0-1 0 0 0,-1 1 0 0 0,-1 0-1 0 0,0-1 1 0 0,-1 0 0 0 0,0 1-141 0 0,-2 5 37 0 0,-130 386 47 0 0,124-296-93 0 0,65-97 275 0 0,-46-12-230 0 0,208-26 659 0 0,-105 19-306 0 0,-61 7-6610 0 0,-25 0-868 0 0,-17-1 1932 0 0,-2-2-442 0 0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1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5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9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7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9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4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8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3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8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8826 0 0,'0'0'1627'0'0,"0"0"-237"0"0,0 0-130 0 0,0 0 71 0 0,0 0 62 0 0,0 0-102 0 0,0 0-268 0 0,0 0-236 0 0,0 0-167 0 0,0 0-100 0 0,0 0-56 0 0,0 0-46 0 0,35 0-43 0 0,108 0-45 0 0,187 11 916 0 0,-325-11-1504 0 0,-5 1 298 0 0,0-1 0 0 0,1 1 0 0 0,-1-1 0 0 0,1 0-1 0 0,-1 1 1 0 0,1-1 0 0 0,-1 0 0 0 0,1 1 0 0 0,-1-1 0 0 0,1 0 0 0 0,0 0-1 0 0,-1 0 1 0 0,1 1 0 0 0,-1-1 0 0 0,1 0 0 0 0,0 0 0 0 0,-1 0-1 0 0,1 0 1 0 0,-1 0 0 0 0,1 0 0 0 0,0 0 0 0 0,-1 0 0 0 0,1 0 0 0 0,-1-1-1 0 0,1 1 1 0 0,0 0 0 0 0,-1 0 0 0 0,1 0 0 0 0,-1-1 0 0 0,1 1-1 0 0,-1 0 1 0 0,1-1 0 0 0,-1 1 0 0 0,1 0 0 0 0,-1-1 0 0 0,1 1 0 0 0,-1-1-1 0 0,0 1 1 0 0,1-1 0 0 0,-1 1 0 0 0,1-1 0 0 0,-1 1 0 0 0,0-1 0 0 0,0 1-1 0 0,1-1 1 0 0,-1 1 0 0 0,0-1 0 0 0,0 1 0 0 0,0-1 0 0 0,1 0-1 0 0,-1 1 1 0 0,0-1 0 0 0,0 1 0 0 0,0-1 0 0 0,0 0 0 0 0,0 1 0 0 0,0-1-1 0 0,0 1 1 0 0,-1-1 0 0 0,1 0 0 0 0,0 1 0 0 0,0-1 0 0 0,0 1-1 0 0,-1-1 1 0 0,1 0-40 0 0,-80-103 215 0 0,14 25-887 0 0,31-1-2728 0 0,31 44-8545 0 0,4 31 2514 0 0</inkml:trace>
</inkml:ink>
</file>

<file path=ppt/ink/ink3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7.3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15 0 0 0,'0'0'1566'0'0,"0"0"106"0"0,0 0-112 0 0,0 0 94 0 0,0 0 258 0 0,0 0 178 0 0,0 0-60 0 0,0 0-258 0 0,0 0-333 0 0,0 0-304 0 0,0 0-225 0 0,0 0-153 0 0,0 0-117 0 0,5 19 1524 0 0,-38 38-1368 0 0,-213 283 3 0 0,168-241-1541 0 0,77-99 811 0 0,-7 11 416 0 0,2-7-4429 0 0,2-18-12585 0 0,4 10 14294 0 0</inkml:trace>
  <inkml:trace contextRef="#ctx0" brushRef="#br0" timeOffset="339.339">13 0 9842 0 0,'0'0'1330'0'0,"0"0"-541"0"0,0 0-326 0 0,0 0 226 0 0,0 0 418 0 0,0 0 279 0 0,0 0 24 0 0,0 0-193 0 0,0 0-273 0 0,2 32-211 0 0,6 101-145 0 0,-8-121-441 0 0,1 1 0 0 0,0-1 0 0 0,1 0 0 0 0,1 0 0 0 0,0 0 0 0 0,0 0 1 0 0,1 0-1 0 0,1 0 0 0 0,2 4-147 0 0,4 7 200 0 0,0 2-114 0 0,1-1 0 0 0,2 0-1 0 0,0-1 1 0 0,1-1 0 0 0,2 0 0 0 0,0-1 0 0 0,1-1-1 0 0,1 0 1 0 0,11 8-86 0 0,-21-21-319 0 0,25 17-2359 0 0,-21-22-2174 0 0,2-5-3788 0 0,-10 2 2335 0 0</inkml:trace>
</inkml:ink>
</file>

<file path=ppt/ink/ink3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5.5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11 103 9890 0 0,'0'0'1375'0'0,"0"0"-580"0"0,0 0-342 0 0,0 0 141 0 0,0 0 263 0 0,0 0 172 0 0,0 0-45 0 0,0 0-177 0 0,0 0-166 0 0,0 0-115 0 0,0 0-82 0 0,32-1-58 0 0,99-4-51 0 0,93 3 734 0 0,-136 3-5929 0 0,-88-1 2192 0 0,0 0-1191 0 0,0 0-755 0 0,0 0 430 0 0</inkml:trace>
  <inkml:trace contextRef="#ctx0" brushRef="#br0" timeOffset="250.018">0 368 2385 0 0,'0'0'2269'0'0,"0"0"-1147"0"0,0 0-258 0 0,0 0 431 0 0,0 0 391 0 0,0 0 95 0 0,0 0-247 0 0,0 0-415 0 0,0 0-390 0 0,34 2-270 0 0,106 5-193 0 0,-28-16-114 0 0,-3-10-793 0 0,-37 5-3067 0 0,-38 7-525 0 0,-8 3-2846 0 0</inkml:trace>
  <inkml:trace contextRef="#ctx0" brushRef="#br0" timeOffset="663.319">858 22 9234 0 0,'0'0'1838'0'0,"0"0"-1198"0"0,0 0-521 0 0,0 0 101 0 0,0 0 301 0 0,0 0 275 0 0,0 0 124 0 0,0 0-54 0 0,0 0-178 0 0,-6 32-193 0 0,-20 101-164 0 0,12 11 447 0 0,-2 14 324 0 0,-4-59-477 0 0,23-111 527 0 0,11-46 1434 0 0,35-89-2356 0 0,-31 106-223 0 0,3 0 0 0 0,1 1 1 0 0,2 2-1 0 0,1 0 0 0 0,2 2 0 0 0,2 1 1 0 0,8-7-8 0 0,50-17-118 0 0,-85 60 101 0 0,1 0 1 0 0,-1 0-1 0 0,1 1 0 0 0,-1-1 0 0 0,0 1 0 0 0,0 0 0 0 0,1-1 0 0 0,-1 1 0 0 0,0 0 1 0 0,-1 1-1 0 0,1-1 0 0 0,0 0 0 0 0,-1 0 0 0 0,1 1 0 0 0,-1-1 0 0 0,1 1 1 0 0,-1-1-1 0 0,0 1 0 0 0,0-1 0 0 0,0 1 0 0 0,-1 0 0 0 0,1 0 0 0 0,-1-1 0 0 0,1 1 1 0 0,-1 0-1 0 0,0 0 0 0 0,0 0 0 0 0,0-1 0 0 0,-1 1 0 0 0,1 0 0 0 0,-1 0 1 0 0,1 0-1 0 0,-1-1 0 0 0,0 2 17 0 0,1 2-23 0 0,0 96-2409 0 0,11-94-2622 0 0,3-9-8516 0 0,-10-2 12148 0 0</inkml:trace>
</inkml:ink>
</file>

<file path=ppt/ink/ink3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4.3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155 1 7410 0 0,'0'0'874'0'0,"0"0"-141"0"0,0 0-107 0 0,0 0 128 0 0,0 0 270 0 0,0 0 215 0 0,0 0-36 0 0,0 0-271 0 0,0 0-329 0 0,0 0-298 0 0,0 5-158 0 0,-9 151 1197 0 0,0 33-1025 0 0,-9-1 0 0 0,-11 17-319 0 0,24-181-374 0 0,-16 76-600 0 0,2-36-3271 0 0,18-63 4517 0 0,-1 5-3043 0 0,5-2-6865 0 0,1-7 9532 0 0</inkml:trace>
  <inkml:trace contextRef="#ctx0" brushRef="#br0" timeOffset="324.272">608 8 1048 0 0,'0'0'2199'0'0,"0"0"-404"0"0,0 0-457 0 0,0 0-322 0 0,0 0-22 0 0,0 0 133 0 0,0 0 118 0 0,0 0 52 0 0,0 0-159 0 0,0 0-259 0 0,-3 33-257 0 0,-11 105-163 0 0,0 53 2287 0 0,10 119-2746 0 0,4-205 436 0 0,1-104-394 0 0,-1 1 0 0 0,0-1 0 0 0,0 0 1 0 0,1 1-1 0 0,-1-1 0 0 0,0 0 0 0 0,0 1 1 0 0,0-1-1 0 0,0 0 0 0 0,0 1 0 0 0,-1-1 1 0 0,1 0-1 0 0,0 0 0 0 0,-1 1 0 0 0,1-1 1 0 0,-1 0-1 0 0,1 0 0 0 0,-1 1 0 0 0,1-1 1 0 0,-1 0-1 0 0,0 0 0 0 0,0 0 1 0 0,1 0-1 0 0,-1 0 0 0 0,0 0 0 0 0,0 0 1 0 0,0 0-1 0 0,0 0 0 0 0,0 0 0 0 0,0-1 1 0 0,-1 1-1 0 0,1 0 0 0 0,0-1 0 0 0,0 1 1 0 0,0-1-1 0 0,-1 1 0 0 0,1-1 0 0 0,0 0 1 0 0,-1 0-1 0 0,1 1 0 0 0,0-1 0 0 0,-1 0 1 0 0,1 0-1 0 0,0 0 0 0 0,-1 0 0 0 0,1 0 1 0 0,0-1-1 0 0,-1 1 0 0 0,1 0 1 0 0,0-1-1 0 0,0 1 0 0 0,-1-1 0 0 0,1 1 1 0 0,0-1-1 0 0,0 1 0 0 0,0-1 0 0 0,0 0 1 0 0,-1 0-1 0 0,1 1 0 0 0,0-1 0 0 0,1 0 1 0 0,-1 0-1 0 0,0 0 0 0 0,0 0 0 0 0,0 0 1 0 0,0 0-1 0 0,0-1-42 0 0,-111-129-433 0 0,80 91 721 0 0,-1 1 1 0 0,-2 1-1 0 0,-36-29-288 0 0,-32 5-4910 0 0,-20 39-7206 0 0,116 23 7540 0 0</inkml:trace>
</inkml:ink>
</file>

<file path=ppt/ink/ink3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4.0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540 350 0 0 0,'0'0'1008'0'0,"0"0"529"0"0,0 0 307 0 0,0 0 7 0 0,0 0-141 0 0,0 0-213 0 0,0 0-243 0 0,0 0-222 0 0,15-10-174 0 0,42-30-113 0 0,-49 30 4008 0 0,-15 6-3571 0 0,-22 6-1938 0 0,27-2 1097 0 0,-199 50-654 0 0,-33 28 413 0 0,233-78-106 0 0,0 0 1 0 0,1 0 0 0 0,-1 0-1 0 0,0 0 1 0 0,0 0 0 0 0,0 0-1 0 0,0 0 1 0 0,0 0 0 0 0,0 0 0 0 0,0 0-1 0 0,0 1 1 0 0,0-1 0 0 0,0 0-1 0 0,0 1 1 0 0,0-1 0 0 0,1 0-1 0 0,-1 1 1 0 0,0-1 0 0 0,0 1-1 0 0,1 0 1 0 0,-1-1 0 0 0,0 1-1 0 0,0 0 1 0 0,1-1 0 0 0,-1 1-1 0 0,1 0 1 0 0,-1 0 0 0 0,1-1 0 0 0,-1 1-1 0 0,1 0 1 0 0,-1 0 0 0 0,1 0-1 0 0,0 0 1 0 0,-1 0 0 0 0,1 0-1 0 0,0-1 1 0 0,0 1 0 0 0,0 0-1 0 0,0 0 1 0 0,0 0 0 0 0,0 0-1 0 0,0 0 1 0 0,0 0 0 0 0,0 0 0 0 0,0 0-1 0 0,0 0 1 0 0,0 0 0 0 0,1 0-1 0 0,-1 0 1 0 0,1 0 0 0 0,-1-1-1 0 0,0 1 1 0 0,1 0 0 0 0,-1 0-1 0 0,1 0 1 0 0,0-1 0 0 0,-1 1-1 0 0,1 0 1 0 0,-1-1 0 0 0,1 1-1 0 0,0 0 1 0 0,0-1 0 0 0,-1 1 0 0 0,1-1-1 0 0,0 1 1 0 0,0-1 0 0 0,0 1 5 0 0,20 8 82 0 0,-1 0 1 0 0,1-1 0 0 0,0-1-1 0 0,0-1 1 0 0,1-1 0 0 0,0-1 0 0 0,16 0-83 0 0,-5 2 66 0 0,-32-7-53 0 0,0 1 0 0 0,1-1-1 0 0,-1 1 1 0 0,0 0 0 0 0,0 0 0 0 0,0 0-1 0 0,0-1 1 0 0,1 1 0 0 0,-1 0-1 0 0,0 1 1 0 0,0-1 0 0 0,0 0 0 0 0,0 0-1 0 0,0 0 1 0 0,1 1 0 0 0,-1-1 0 0 0,0 0-1 0 0,0 1 1 0 0,0-1 0 0 0,0 1 0 0 0,0 0-1 0 0,0-1 1 0 0,0 1 0 0 0,0 0 0 0 0,0-1-1 0 0,0 1 1 0 0,-1 0 0 0 0,1 0 0 0 0,0 0-1 0 0,0 0 1 0 0,-1 0 0 0 0,1 0 0 0 0,-1 0-1 0 0,1 0 1 0 0,-1 0 0 0 0,1 0 0 0 0,-1 0-1 0 0,1 0 1 0 0,-1 0 0 0 0,0 1 0 0 0,0-1-1 0 0,0 0 1 0 0,0 0 0 0 0,0 0 0 0 0,0 0-1 0 0,0 1 1 0 0,0-1 0 0 0,0 0 0 0 0,0 0-1 0 0,0 0 1 0 0,-1 0 0 0 0,1 0 0 0 0,-1 0-1 0 0,1 1 1 0 0,-1-1 0 0 0,1 0 0 0 0,-1 0-1 0 0,1 0 1 0 0,-1 0 0 0 0,0-1 0 0 0,0 1-1 0 0,1 0 1 0 0,-1 0 0 0 0,0 0 0 0 0,0 0-1 0 0,0-1 1 0 0,0 1 0 0 0,0 0-1 0 0,0-1 1 0 0,0 1-13 0 0,-140 89 607 0 0,119-79-605 0 0,1 0 1 0 0,0 1-1 0 0,1 1 0 0 0,0 1 0 0 0,1 1 0 0 0,1 0 0 0 0,1 2 0 0 0,0 0 0 0 0,1 1 0 0 0,-9 12-2 0 0,23-27-2 0 0,0 1 1 0 0,0-1-1 0 0,0 1 0 0 0,0 0 0 0 0,1-1 0 0 0,-1 1 0 0 0,1 0 0 0 0,0 0 0 0 0,0 0 1 0 0,0 0-1 0 0,1 0 0 0 0,0 0 0 0 0,-1 0 0 0 0,1 0 0 0 0,1 1 0 0 0,-1-1 0 0 0,1 0 1 0 0,-1 0-1 0 0,1 0 0 0 0,0 0 0 0 0,1 0 0 0 0,-1-1 0 0 0,1 1 0 0 0,-1 0 0 0 0,1-1 1 0 0,0 1-1 0 0,0-1 0 0 0,1 1 0 0 0,-1-1 0 0 0,1 0 0 0 0,0 0 0 0 0,0 0 0 0 0,0 0 1 0 0,0-1-1 0 0,0 1 0 0 0,1-1 0 0 0,0 1 2 0 0,12 5 30 0 0,0-1 0 0 0,0-1-1 0 0,0 0 1 0 0,0-1 0 0 0,1-1 0 0 0,0-1-1 0 0,0 0 1 0 0,0-1 0 0 0,0-1 0 0 0,1 0-1 0 0,-1-2 1 0 0,0 0 0 0 0,14-2-30 0 0,-18 2-36 0 0,-1 0-1 0 0,0-1 1 0 0,0 0 0 0 0,0-1 0 0 0,0 0 0 0 0,0-1-1 0 0,0-1 1 0 0,-1 0 0 0 0,0 0 0 0 0,9-6 36 0 0,-14 7-486 0 0,1-1 1 0 0,-2 1 0 0 0,1-1-1 0 0,0-1 1 0 0,-1 1-1 0 0,0-1 1 0 0,0 0 0 0 0,-1 0-1 0 0,0 0 1 0 0,0 0 0 0 0,3-8 485 0 0,27-61-12327 0 0,-27 55 9585 0 0</inkml:trace>
  <inkml:trace contextRef="#ctx0" brushRef="#br0" timeOffset="328.585">340 0 4257 0 0,'0'0'741'0'0,"0"0"-294"0"0,0 0-175 0 0,0 0 48 0 0,0 0 322 0 0,0 0 411 0 0,0 0 269 0 0,0 0 106 0 0,0 0-75 0 0,0 0-167 0 0,0 0-132 0 0,-8 36-94 0 0,-24 116-66 0 0,24-29 577 0 0,10-60-872 0 0,0 17-136 0 0,-2 1-1 0 0,-5-1 1 0 0,-8 40-463 0 0,-91 375 339 0 0,66-304-470 0 0,38-189-35 0 0,7 45-435 0 0,13-41-5450 0 0,-18-9-1886 0 0,-2-1 3097 0 0</inkml:trace>
</inkml:ink>
</file>

<file path=ppt/ink/ink3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6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1 7842 0 0,'0'0'832'0'0,"0"0"-271"0"0,0 0-111 0 0,0 0 70 0 0,0 0 220 0 0,0 0 188 0 0,0 0-17 0 0,0 0-117 0 0,0 0-185 0 0,0 0-180 0 0,0 0-115 0 0,-11 26-58 0 0,-33 85-21 0 0,9 21 379 0 0,-78 262 96 0 0,109-384-597 0 0,0 0 0 0 0,1 1 1 0 0,1 0-1 0 0,-1-1 0 0 0,2 1 0 0 0,-1 0 0 0 0,2 0 1 0 0,-1 1-1 0 0,2 4-113 0 0,43 2 957 0 0,-13-17-760 0 0,-1-3 0 0 0,1 0 0 0 0,-1-2 0 0 0,0-1 0 0 0,-1-1 0 0 0,1-2 0 0 0,-1-1 0 0 0,-1-1 0 0 0,5-4-197 0 0,63-18 284 0 0,53-15-116 0 0,-146 46-5817 0 0,-12 1-195 0 0,4 0-1337 0 0,2-4 4909 0 0</inkml:trace>
</inkml:ink>
</file>

<file path=ppt/ink/ink3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7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0 342 920 0 0,'0'0'1027'0'0,"0"0"-97"0"0,0 0 90 0 0,0 0 243 0 0,0 0 328 0 0,0 0 188 0 0,0 0-120 0 0,0 0-347 0 0,0 0-430 0 0,0 0-342 0 0,0 0-153 0 0,0 0 2 0 0,2-6 84 0 0,-2 6-469 0 0,0-2 56 0 0,0 0 0 0 0,0 0 0 0 0,1 1 0 0 0,-1-1 0 0 0,1 0 0 0 0,-1 0-1 0 0,1 1 1 0 0,0-1 0 0 0,-1 1 0 0 0,1-1 0 0 0,0 1 0 0 0,0-1 0 0 0,0 1 0 0 0,0-1 0 0 0,1 1-1 0 0,-1 0 1 0 0,0 0 0 0 0,0-1 0 0 0,1 1 0 0 0,-1 0 0 0 0,1 0 0 0 0,-1 0 0 0 0,1 1-1 0 0,-1-1 1 0 0,1 0 0 0 0,0 1 0 0 0,-1-1 0 0 0,1 0 0 0 0,0 1 0 0 0,0 0-60 0 0,43-10 748 0 0,1 3 1 0 0,-1 1-1 0 0,1 3 0 0 0,0 1 1 0 0,28 4-749 0 0,-14-2 608 0 0,-60 0-391 0 0,-5-3 2708 0 0,-20-24-2442 0 0,-107-105-26 0 0,48 45-601 0 0,85 87 98 0 0,-1 0 0 0 0,1 0 0 0 0,-1-1 0 0 0,1 1 0 0 0,-1 0 0 0 0,1 0 0 0 0,-1 0 1 0 0,1 0-1 0 0,-1 0 0 0 0,0-1 0 0 0,1 1 0 0 0,-1 0 0 0 0,1 0 0 0 0,-1-1 0 0 0,0 1 0 0 0,1 0 0 0 0,-1-1 0 0 0,0 1 0 0 0,1 0 0 0 0,-1-1 0 0 0,0 1 0 0 0,1-1 0 0 0,-1 1 0 0 0,0-1 0 0 0,0 1 0 0 0,0 0 0 0 0,1-1 0 0 0,-1 1 0 0 0,0-1 0 0 0,0 1 1 0 0,0-1-1 0 0,0 1 0 0 0,0-1 0 0 0,0 1 0 0 0,0-1 0 0 0,0 1 0 0 0,0-1 0 0 0,0 1 0 0 0,0-1 0 0 0,0 1 0 0 0,0-1 0 0 0,0 1 0 0 0,-1 0 0 0 0,1-1 0 0 0,0 1 0 0 0,0-1 0 0 0,0 1 0 0 0,-1-1 0 0 0,1 1 0 0 0,0 0 0 0 0,-1-1 0 0 0,1 1 0 0 0,0 0 0 0 0,-1-1 1 0 0,1 1-1 0 0,0 0 0 0 0,-1-1 0 0 0,1 1 0 0 0,-1 0 0 0 0,1 0 0 0 0,0-1 0 0 0,-1 1 0 0 0,1 0 0 0 0,-1 0 0 0 0,1 0 0 0 0,-1 0 0 0 0,1 0 0 0 0,-1 0 0 0 0,0 0 46 0 0,38 6-2982 0 0,12 10-2066 0 0,-17-6-1433 0 0,-14-3-98 0 0</inkml:trace>
</inkml:ink>
</file>

<file path=ppt/ink/ink3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9.0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1 339 9754 0 0,'0'0'1311'0'0,"0"0"-264"0"0,0 0 80 0 0,0 0 188 0 0,0 0 73 0 0,0 0-110 0 0,0 0-210 0 0,0 0-179 0 0,0 0-159 0 0,35-2-150 0 0,112-8-121 0 0,111 7 1404 0 0,-192 0-1163 0 0,-73-8 990 0 0,-18-7-1599 0 0,-1 2 1 0 0,0 0-1 0 0,-2 2 1 0 0,0 1 0 0 0,-7-1-92 0 0,-114-62-133 0 0,143 73 10 0 0,2-1-1 0 0,-1 0 0 0 0,0-1 1 0 0,1 1-1 0 0,0-1 1 0 0,0 0-1 0 0,0 0 0 0 0,0 0 1 0 0,1 0-1 0 0,0-1 1 0 0,0 1-1 0 0,0-1 1 0 0,-1-5 123 0 0,1-18-3923 0 0,13 1-4397 0 0,1 15-3307 0 0</inkml:trace>
</inkml:ink>
</file>

<file path=ppt/ink/ink3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7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0 166 9162 0 0,'0'0'927'0'0,"0"0"-340"0"0,0 0-69 0 0,0 0 339 0 0,0 0 367 0 0,0 0 201 0 0,0 0-102 0 0,0 0-264 0 0,0 0-224 0 0,0 0-213 0 0,34-8-158 0 0,106-27-118 0 0,-47 24 95 0 0,-68 9-480 0 0,1 2 0 0 0,-1 0 0 0 0,0 2 0 0 0,0 1 0 0 0,0 1 0 0 0,0 1 0 0 0,0 1-1 0 0,10 4 40 0 0,-26-7-771 0 0,4 2-2284 0 0,-9 2-6704 0 0,-4-7 3867 0 0</inkml:trace>
  <inkml:trace contextRef="#ctx0" brushRef="#br0" timeOffset="252.976">15 387 4393 0 0,'0'0'893'0'0,"0"0"-142"0"0,0 0 295 0 0,0 0 541 0 0,0 0 332 0 0,0 0-73 0 0,0 0-410 0 0,0 0-432 0 0,0 0-306 0 0,35-5-224 0 0,108-19-135 0 0,-18 2-377 0 0,52-5-138 0 0,-120 22-3777 0 0,6 3-3649 0 0,-48 2 2985 0 0</inkml:trace>
  <inkml:trace contextRef="#ctx0" brushRef="#br0" timeOffset="794.919">658 560 7858 0 0,'0'0'1691'0'0,"0"0"-211"0"0,0 0-18 0 0,0 0 106 0 0,0 0 27 0 0,0 0-171 0 0,0 0-319 0 0,0 0-281 0 0,0 0-216 0 0,0 0-131 0 0,0 0-55 0 0,0 0-22 0 0,9-16-15 0 0,29-51-17 0 0,-27 49-194 0 0,2 0 0 0 0,1 1-1 0 0,0 0 1 0 0,1 1-1 0 0,0 1 1 0 0,2 0 0 0 0,15-10-174 0 0,-6 3 87 0 0,-7 6-68 0 0,0 0-1 0 0,1 2 1 0 0,1 0-1 0 0,0 1 1 0 0,1 1 0 0 0,0 2-1 0 0,0 0 1 0 0,1 1-1 0 0,1 1 1 0 0,0 1-1 0 0,5 0-18 0 0,-28 7-6 0 0,0-1-1 0 0,0 1 0 0 0,1 0 0 0 0,-1 0 0 0 0,0 0 1 0 0,0-1-1 0 0,0 1 0 0 0,1 1 0 0 0,-1-1 0 0 0,0 0 1 0 0,0 0-1 0 0,0 0 0 0 0,1 1 0 0 0,-1-1 1 0 0,0 0-1 0 0,0 1 0 0 0,0-1 0 0 0,0 1 0 0 0,0-1 1 0 0,0 1-1 0 0,0 0 0 0 0,0-1 0 0 0,0 1 0 0 0,0 0 1 0 0,0 0-1 0 0,-1 0 0 0 0,1 0 0 0 0,0 0 1 0 0,0 0-1 0 0,-1 0 0 0 0,1 0 0 0 0,-1 0 0 0 0,1 0 1 0 0,-1 0-1 0 0,1 0 0 0 0,-1 0 0 0 0,1 0 0 0 0,-1 1 1 0 0,0-1-1 0 0,0 0 0 0 0,0 0 0 0 0,0 0 1 0 0,0 1-1 0 0,0-1 0 0 0,0 0 0 0 0,0 0 0 0 0,0 0 1 0 0,-1 2 6 0 0,-17 58 81 0 0,-18 31 50 0 0,81-85-6 0 0,78-46 164 0 0,-104 31-251 0 0,211-91 29 0 0,-151 91-165 0 0,-77 9 91 0 0,0 1-1 0 0,0-1 1 0 0,-1 1-1 0 0,1 0 1 0 0,0 0-1 0 0,-1 0 1 0 0,1 0-1 0 0,-1 0 1 0 0,0 0-1 0 0,0 0 1 0 0,1 0-1 0 0,-1 1 1 0 0,-1-1-1 0 0,1 0 1 0 0,0 1-1 0 0,0-1 1 0 0,-1 0-1 0 0,0 1 1 0 0,1-1-1 0 0,-1 1 1 0 0,0-1-1 0 0,0 1 1 0 0,0-1-1 0 0,-1 1 8 0 0,2 5 14 0 0,4 36-158 0 0,-5-32 147 0 0,1 0 0 0 0,1-1 0 0 0,0 1 0 0 0,0 0 0 0 0,1 0-1 0 0,1-1 1 0 0,-1 1 0 0 0,2-1 0 0 0,2 4-3 0 0,-5-11-176 0 0,1-1 0 0 0,0 0-1 0 0,-1 0 1 0 0,1 0 0 0 0,0 0 0 0 0,0 0-1 0 0,0-1 1 0 0,1 1 0 0 0,-1-1 0 0 0,1 0-1 0 0,-1 0 1 0 0,1 0 0 0 0,0 0 0 0 0,0-1 0 0 0,0 0-1 0 0,0 1 1 0 0,0-1 0 0 0,0-1 0 0 0,1 1 176 0 0,33-1-7334 0 0,-14-8-1725 0 0,-17 5 5602 0 0</inkml:trace>
  <inkml:trace contextRef="#ctx0" brushRef="#br0" timeOffset="1101.446">2031 1 12347 0 0,'0'0'1093'0'0,"0"0"-505"0"0,0 0-285 0 0,0 0 64 0 0,0 0 238 0 0,0 0 205 0 0,0 0 74 0 0,0 0-79 0 0,0 0-167 0 0,0 0-127 0 0,0 0-87 0 0,0 0-68 0 0,9 34-28 0 0,29 108-47 0 0,-6-54 154 0 0,92 137 101 0 0,-89-192 636 0 0,-25-70 321 0 0,23-50-917 0 0,-10 22-483 0 0,3 1 1 0 0,3 1 0 0 0,19-29-94 0 0,2 28 273 0 0,-23 44-2700 0 0,-6 11-3586 0 0,3 6-5239 0 0,-19 3 5838 0 0</inkml:trace>
</inkml:ink>
</file>

<file path=ppt/ink/ink3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01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32 211 4985 0 0,'0'0'1740'0'0,"0"0"-265"0"0,0 0-297 0 0,0 0-111 0 0,0 0 28 0 0,0 0-2 0 0,0 0-88 0 0,0 0-125 0 0,0 0-123 0 0,0 0-97 0 0,0 0-70 0 0,0 0-47 0 0,0 0-47 0 0,-1 27-52 0 0,-1 88-64 0 0,-12 48 389 0 0,-1 206-102 0 0,17-368-650 0 0,-1 0 0 0 0,1 0-1 0 0,-1 0 1 0 0,1-1-1 0 0,-1 1 1 0 0,1 0 0 0 0,0-1-1 0 0,0 1 1 0 0,-1-1 0 0 0,1 1-1 0 0,0-1 1 0 0,0 0-1 0 0,-1 1 1 0 0,1-1 0 0 0,0 0-1 0 0,0-1 1 0 0,0 1 0 0 0,0 0-1 0 0,-1 0 1 0 0,1-1 0 0 0,0 1-1 0 0,0-1 1 0 0,-1 1-1 0 0,1-1 1 0 0,0 0 0 0 0,-1 0-1 0 0,1 1 1 0 0,-1-1 0 0 0,1-1-1 0 0,-1 1 1 0 0,1 0-1 0 0,-1 0 1 0 0,0 0 0 0 0,0-1-1 0 0,1 1 1 0 0,-1-1-17 0 0,92-60 516 0 0,138-77-333 0 0,-210 128-183 0 0,1 1 0 0 0,-1 2 0 0 0,2 0 0 0 0,-1 1 1 0 0,1 1-1 0 0,0 2 0 0 0,0 0 0 0 0,1 1 0 0 0,2 1 0 0 0,-22 2 0 0 0,0 1-1 0 0,0-1 1 0 0,0 1-1 0 0,0 0 1 0 0,0 0 0 0 0,-1 0-1 0 0,1 1 1 0 0,0-1-1 0 0,-1 1 1 0 0,1 0-1 0 0,-1 0 1 0 0,0 0 0 0 0,1 0-1 0 0,-1 1 1 0 0,0-1-1 0 0,0 1 1 0 0,-1 0 0 0 0,1 0-1 0 0,-1 0 1 0 0,1 0-1 0 0,-1 0 1 0 0,0 0-1 0 0,0 1 1 0 0,0-1 0 0 0,-1 1-1 0 0,1 0 1 0 0,-1-1-1 0 0,0 1 1 0 0,0 0-1 0 0,0 0 1 0 0,0 1 0 0 0,1 5 37 0 0,0 1 1 0 0,0 0-1 0 0,-2 0 1 0 0,1 0-1 0 0,-1-1 1 0 0,-1 1-1 0 0,0 0 1 0 0,0 0-1 0 0,-1 0 0 0 0,-1-1 1 0 0,0 4-38 0 0,-8 10 52 0 0,0 0 1 0 0,-2-1-1 0 0,-1-1 0 0 0,0 0 1 0 0,-1-1-1 0 0,-2-1 0 0 0,0 0 0 0 0,-1-1 1 0 0,-1-1-1 0 0,-1-1 0 0 0,0 0 1 0 0,-1-2-1 0 0,-21 12-52 0 0,27-17-18 0 0,-1-1-1 0 0,0-1 1 0 0,-1-1 0 0 0,0 0-1 0 0,0-1 1 0 0,0-1 0 0 0,-1-1-1 0 0,0 0 1 0 0,0-1-1 0 0,0-1 1 0 0,0-1 0 0 0,0 0-1 0 0,-4-2 19 0 0,19 1-78 0 0,0 0 0 0 0,0-1-1 0 0,0 0 1 0 0,-1 1-1 0 0,1-1 1 0 0,0 0 0 0 0,1-1-1 0 0,-1 1 1 0 0,0-1-1 0 0,0 1 1 0 0,0-1 0 0 0,1 0-1 0 0,-1 0 1 0 0,1 0-1 0 0,0 0 1 0 0,-1 0 0 0 0,1-1-1 0 0,0 1 1 0 0,0-1-1 0 0,0 1 1 0 0,1-1 0 0 0,-1 0-1 0 0,1 1 1 0 0,-1-1-1 0 0,1 0 1 0 0,0 0 0 0 0,0 0-1 0 0,0 0 1 0 0,1 0-1 0 0,-1-1 1 0 0,1 1 0 0 0,-1 0-1 0 0,1-2 79 0 0,15-104-9108 0 0,-2 77 4024 0 0,-1 8-100 0 0</inkml:trace>
  <inkml:trace contextRef="#ctx0" brushRef="#br0" timeOffset="252.46">998 612 10306 0 0,'0'0'1266'0'0,"0"0"-203"0"0,0 0 52 0 0,0 0 201 0 0,0 0 71 0 0,0 0-155 0 0,0 0-268 0 0,0 0-282 0 0,-25 32-209 0 0,-78 100-157 0 0,67-65-80 0 0,35-56-196 0 0,0-5-29 0 0,0 0-1 0 0,0 0 1 0 0,1 0 0 0 0,0 0-1 0 0,0 0 1 0 0,0 0-1 0 0,1 0 1 0 0,0 0-1 0 0,0 0 1 0 0,0 0 0 0 0,1 0-1 0 0,0 0 1 0 0,0-1-1 0 0,0 1 1 0 0,1-1-1 0 0,-1 0 1 0 0,2 1 0 0 0,-1-1-1 0 0,0 0 1 0 0,1-1-1 0 0,0 1 1 0 0,0-1-1 0 0,0 0 1 0 0,1 0-1 0 0,0 0 1 0 0,-1 0 0 0 0,1-1-1 0 0,1 0 1 0 0,-1 0-1 0 0,0 0 1 0 0,1 0-1 0 0,-1-1 1 0 0,1 0 0 0 0,0 0-1 0 0,0-1 1 0 0,-1 0-1 0 0,1 0 1 0 0,4 0-11 0 0,0 1 73 0 0,0-1 0 0 0,0 0 0 0 0,0-1 0 0 0,0 0 1 0 0,0 0-1 0 0,0-1 0 0 0,0-1 0 0 0,0 1 0 0 0,0-2 0 0 0,0 1 1 0 0,-1-1-1 0 0,1-1 0 0 0,-1 0 0 0 0,0 0 0 0 0,0-1 0 0 0,0 0 1 0 0,-1 0-1 0 0,0-1 0 0 0,0 0 0 0 0,0-1 0 0 0,0 0 1 0 0,-1 0-1 0 0,-1-1 0 0 0,1 1 0 0 0,-1-1 0 0 0,0-1 0 0 0,-1 1 1 0 0,0-1-1 0 0,0 0 0 0 0,-1 0 0 0 0,0-1 0 0 0,-1 1 0 0 0,0-1 1 0 0,0 1-1 0 0,-1-1 0 0 0,-1 0 0 0 0,1-2-73 0 0,-3 5-79 0 0,0 0 0 0 0,0 0 1 0 0,-1 1-1 0 0,0-1 0 0 0,0 0 0 0 0,0 1 0 0 0,-1-1 1 0 0,0 1-1 0 0,0 0 0 0 0,-1 0 0 0 0,1 0 0 0 0,-1 0 1 0 0,-1 0-1 0 0,1 1 0 0 0,-1 0 0 0 0,0 0 0 0 0,0 0 1 0 0,-1 1-1 0 0,1 0 0 0 0,-1 0 0 0 0,-4-3 79 0 0,-65-31-3204 0 0,1 18-3305 0 0,45 16 956 0 0,9 0-1031 0 0</inkml:trace>
  <inkml:trace contextRef="#ctx0" brushRef="#br0" timeOffset="781.339">1561 649 9962 0 0,'0'0'835'0'0,"0"0"-234"0"0,0 0 153 0 0,0 0 257 0 0,0 0 158 0 0,0 0-80 0 0,0 0-267 0 0,0 0-208 0 0,0 0-165 0 0,0 0-143 0 0,0 0-105 0 0,0 0-79 0 0,-33 18-45 0 0,-103 61-44 0 0,131-77-35 0 0,1 0 1 0 0,-1 1-1 0 0,1-1 0 0 0,-1 1 0 0 0,1 0 0 0 0,0 0 1 0 0,0 1-1 0 0,1-1 0 0 0,-1 1 0 0 0,1 0 0 0 0,0 0 0 0 0,0 0 1 0 0,0 0-1 0 0,0 1 0 0 0,1-1 0 0 0,-1 3 2 0 0,-3 4-20 0 0,-17 87-485 0 0,23-95 485 0 0,0 0 0 0 0,0 0 0 0 0,0 0-1 0 0,1-1 1 0 0,-1 1 0 0 0,1 0 0 0 0,0 0 0 0 0,0 0 0 0 0,0-1 0 0 0,0 1 0 0 0,1-1 0 0 0,-1 1 0 0 0,1-1-1 0 0,-1 1 1 0 0,1-1 0 0 0,0 0 0 0 0,0 1 0 0 0,0-1 0 0 0,0 0 0 0 0,0-1 0 0 0,0 1 0 0 0,1 0-1 0 0,-1 0 1 0 0,1-1 0 0 0,-1 0 0 0 0,1 1 0 0 0,0-1 0 0 0,-1 0 0 0 0,1 0 0 0 0,0-1 0 0 0,0 1 0 0 0,2 0 20 0 0,6 0 136 0 0,-1 0 0 0 0,1-1 0 0 0,-1 0 0 0 0,1-1 1 0 0,-1 0-1 0 0,1 0 0 0 0,-1-1 0 0 0,0-1 0 0 0,0 0 1 0 0,0 0-1 0 0,0-1 0 0 0,0 0 0 0 0,-1 0 0 0 0,0-1 1 0 0,0-1-1 0 0,0 0 0 0 0,0 0 0 0 0,0-2-136 0 0,11-8 462 0 0,0-2 0 0 0,-2 0 0 0 0,0-1 0 0 0,-1-1 0 0 0,-1 0 0 0 0,12-21-462 0 0,6-21 374 0 0,-2-1 0 0 0,-3-2 0 0 0,-2-1-1 0 0,0-16-373 0 0,-17 50-71 0 0,-2 0-1 0 0,-1-1 0 0 0,-1 0 1 0 0,-2 0-1 0 0,-2-1 1 0 0,-1 1-1 0 0,-2-19 72 0 0,-26-57-496 0 0,26 106 471 0 0,0 0 0 0 0,-1 1 0 0 0,1-1 0 0 0,-1 0-1 0 0,0 0 1 0 0,0 1 0 0 0,0-1 0 0 0,0 1 0 0 0,0 0 0 0 0,0-1 0 0 0,-1 1-1 0 0,1 0 1 0 0,-1 0 0 0 0,0 1 0 0 0,1-1 0 0 0,-1 1 0 0 0,0-1 0 0 0,0 1-1 0 0,0 0 1 0 0,0 0 0 0 0,0 0 0 0 0,0 0 0 0 0,0 0 0 0 0,-1 1 0 0 0,1 0-1 0 0,0 0 1 0 0,0-1 0 0 0,0 2 0 0 0,-1-1 0 0 0,1 0 0 0 0,0 1-1 0 0,0-1 1 0 0,-1 1 25 0 0,-5 4-28 0 0,0 0 0 0 0,1 0 0 0 0,-1 1 0 0 0,1 0 0 0 0,1 0 0 0 0,-1 0 0 0 0,1 1 0 0 0,0 1 0 0 0,0-1 0 0 0,1 1 0 0 0,0 0 0 0 0,-2 6 28 0 0,-6 4-16 0 0,-3 5 20 0 0,1 1-1 0 0,2 1 1 0 0,0 0-1 0 0,2 1 1 0 0,1 0-1 0 0,1 1 1 0 0,1 0-1 0 0,1 0 1 0 0,2 1-1 0 0,1 0 1 0 0,0 1-1 0 0,3-1 1 0 0,0 1-1 0 0,2-1 1 0 0,1 1-1 0 0,1 4-3 0 0,0-20 33 0 0,1 0 0 0 0,0 0-1 0 0,1 0 1 0 0,0 0 0 0 0,1-1-1 0 0,0 1 1 0 0,1-1 0 0 0,1-1 0 0 0,0 1-1 0 0,0-1 1 0 0,1 0 0 0 0,0-1-1 0 0,1 0 1 0 0,0 0 0 0 0,1-1-1 0 0,0 0 1 0 0,0-1 0 0 0,1 0 0 0 0,0 0-1 0 0,12 5-32 0 0,116 37-2883 0 0,-66-44-2131 0 0,-2-13-3437 0 0,-55 3 2702 0 0</inkml:trace>
  <inkml:trace contextRef="#ctx0" brushRef="#br0" timeOffset="1296.547">2084 642 7778 0 0,'0'0'2616'0'0,"0"0"-1377"0"0,0 0-589 0 0,0 0-53 0 0,0 0 71 0 0,0 0 80 0 0,0 0-1 0 0,0 0-43 0 0,0 0-57 0 0,0 0-91 0 0,-6 33-86 0 0,-15 102-86 0 0,20-134-367 0 0,0 1 0 0 0,0 0-1 0 0,1-1 1 0 0,-1 1 0 0 0,1 0 0 0 0,-1-1 0 0 0,1 1 0 0 0,0 0 0 0 0,-1 0-1 0 0,1 0 1 0 0,0-1 0 0 0,0 1 0 0 0,0 0 0 0 0,1 0 0 0 0,-1-1 0 0 0,0 1 0 0 0,1 0-1 0 0,-1 0 1 0 0,1-1 0 0 0,-1 1 0 0 0,1 0 0 0 0,0-1 0 0 0,0 1 0 0 0,0 0-1 0 0,0-1 1 0 0,0 0 0 0 0,0 1 0 0 0,0-1 0 0 0,0 1 0 0 0,1-1 0 0 0,-1 0-17 0 0,4 3 121 0 0,-1-2 2 0 0,0 1 1 0 0,0-1-1 0 0,0 0 1 0 0,0 0-1 0 0,0 0 1 0 0,0 0-1 0 0,1-1 1 0 0,-1 0-1 0 0,1 1 1 0 0,-1-2-1 0 0,1 1 0 0 0,-1 0 1 0 0,1-1-1 0 0,-1 0 1 0 0,1 0-1 0 0,0-1 1 0 0,-1 1-1 0 0,1-1 1 0 0,-1 0-1 0 0,1 0 1 0 0,-1 0-1 0 0,0-1 1 0 0,1 1-1 0 0,-1-1 0 0 0,0 0 1 0 0,1-1-124 0 0,94-77 1728 0 0,-13-69-1251 0 0,-20 26-212 0 0,-66 123-265 0 0,2-3-18 0 0,-1 1 0 0 0,0-1-1 0 0,1 0 1 0 0,-1 1 0 0 0,1-1 0 0 0,0 1 0 0 0,-1 0 0 0 0,1 0-1 0 0,1 0 1 0 0,-1 0 0 0 0,0 0 0 0 0,0 0 0 0 0,1 0 0 0 0,-1 1 0 0 0,1-1-1 0 0,-1 1 1 0 0,1 0 0 0 0,0 0 0 0 0,-1-1 0 0 0,1 2 0 0 0,0-1 0 0 0,0 0-1 0 0,0 1 1 0 0,0-1 0 0 0,0 1 0 0 0,0 0 0 0 0,0 0 0 0 0,0 0 18 0 0,24 60-278 0 0,27 358-299 0 0,-34-262-717 0 0,-8 1 1 0 0,-6 71 1293 0 0,-5-215 29 0 0,0-1 1 0 0,-1 1-1 0 0,-1 0 1 0 0,0 0-1 0 0,0 0 1 0 0,-2-1-1 0 0,1 1 1 0 0,-2 0-1 0 0,0-1 1 0 0,0 0-1 0 0,-1 0 1 0 0,0 0-1 0 0,-1-1 1 0 0,-1 0-1 0 0,1 0 1 0 0,-6 6-30 0 0,6-14 66 0 0,1 0 0 0 0,-1-1 0 0 0,0 1 0 0 0,0-1 0 0 0,0 0 0 0 0,0-1 0 0 0,0 0 0 0 0,0 1 1 0 0,0-2-1 0 0,0 1 0 0 0,-1-1 0 0 0,1 0 0 0 0,0 0 0 0 0,0-1 0 0 0,-1 0 0 0 0,1 0 0 0 0,0 0 0 0 0,0-1 0 0 0,0 0 1 0 0,0 0-1 0 0,0 0 0 0 0,1-1 0 0 0,-1 0 0 0 0,1 0 0 0 0,0 0 0 0 0,-1-1 0 0 0,-3-4-66 0 0,0 1 10 0 0,1-1-1 0 0,0-1 0 0 0,0 0 1 0 0,1 0-1 0 0,1 0 1 0 0,-1-1-1 0 0,1 1 0 0 0,1-2 1 0 0,0 1-1 0 0,0-1 1 0 0,1 1-1 0 0,0-1 1 0 0,1 0-1 0 0,1-1 0 0 0,-1 1 1 0 0,2 0-1 0 0,0-1 1 0 0,0 1-1 0 0,1-1 0 0 0,0 1 1 0 0,1-1-1 0 0,1-5-9 0 0,1-3-68 0 0,1 0 0 0 0,1 0-1 0 0,1 0 1 0 0,0 1 0 0 0,2 0 0 0 0,0 0-1 0 0,1 1 1 0 0,1 0 0 0 0,1 0 0 0 0,0 1-1 0 0,1 1 1 0 0,5-5 68 0 0,1 2-274 0 0,0 1-1 0 0,1 1 1 0 0,0 0-1 0 0,2 2 1 0 0,0 0-1 0 0,0 2 1 0 0,2 0 0 0 0,-1 1-1 0 0,2 2 1 0 0,13-5 274 0 0,58-11-5499 0 0,2 17-6286 0 0,-77 9 9991 0 0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04.4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491 773 656 0 0,'0'0'1223'0'0,"0"0"-171"0"0,0 0-35 0 0,0 0 128 0 0,0 0 153 0 0,0 0 67 0 0,0 0-70 0 0,0 0-165 0 0,0 0-181 0 0,0 0-179 0 0,0 0-141 0 0,-11-4-101 0 0,-35-10-54 0 0,37 12-327 0 0,1 1-1 0 0,-1 1 1 0 0,0-1 0 0 0,0 2 0 0 0,1-1-1 0 0,-1 1 1 0 0,0 0 0 0 0,1 1 0 0 0,-1 0-1 0 0,1 0 1 0 0,-1 1 0 0 0,1 0 0 0 0,0 1-1 0 0,0 0 1 0 0,0 0 0 0 0,1 0 0 0 0,0 1-1 0 0,0 0 1 0 0,-6 6-147 0 0,11-10 38 0 0,-24 18 52 0 0,1 1-1 0 0,1 2 1 0 0,1 0 0 0 0,1 1 0 0 0,1 1-1 0 0,1 1 1 0 0,1 1 0 0 0,2 1 0 0 0,0 0-1 0 0,-1 8-89 0 0,13-25-15 0 0,0 0 0 0 0,1 0 0 0 0,1 0 1 0 0,0 0-1 0 0,0 0 0 0 0,1 1 0 0 0,0 0 0 0 0,1-1 0 0 0,0 1 0 0 0,1 0 0 0 0,0-1 0 0 0,0 1 0 0 0,1 0 0 0 0,3 9 15 0 0,-3-17 14 0 0,0 0 1 0 0,0-1-1 0 0,1 1 1 0 0,-1 0-1 0 0,1-1 1 0 0,-1 1-1 0 0,1-1 1 0 0,0 1-1 0 0,0-1 1 0 0,0 0-1 0 0,0 0 1 0 0,1 0-1 0 0,-1 0 1 0 0,1 0-1 0 0,-1-1 1 0 0,1 1-1 0 0,-1-1 1 0 0,1 1-1 0 0,0-1 1 0 0,0 0-1 0 0,0 0 0 0 0,-1 0 1 0 0,1 0-1 0 0,0-1 1 0 0,0 1-1 0 0,0-1 1 0 0,0 0-1 0 0,0 0 1 0 0,2 0-15 0 0,88-19 1698 0 0,-66 4-1465 0 0,-1-2 0 0 0,0 0 0 0 0,-2-2 1 0 0,0-1-1 0 0,-1-1 0 0 0,-1-1 0 0 0,9-11-233 0 0,28-27 173 0 0,181-197-259 0 0,-225 238-123 0 0,-22 27-1256 0 0,-3 11 1359 0 0,0 0 0 0 0,1 1 0 0 0,1 0 0 0 0,1 1 0 0 0,1-1 0 0 0,-2 15 106 0 0,5-25-41 0 0,0 1 1 0 0,0-1-1 0 0,1 1 0 0 0,1-1 1 0 0,0 1-1 0 0,0 0 0 0 0,1-1 1 0 0,1 1-1 0 0,-1 0 0 0 0,2 0 1 0 0,-1-1-1 0 0,2 1 0 0 0,-1-1 1 0 0,1 0-1 0 0,1 0 0 0 0,0 0 1 0 0,0 0-1 0 0,2 2 41 0 0,63 61-1991 0 0,-3-55-7167 0 0,-36-18 3471 0 0,-18 0 4683 0 0</inkml:trace>
  <inkml:trace contextRef="#ctx0" brushRef="#br0" timeOffset="238.577">1264 769 1800 0 0,'0'0'3134'0'0,"0"0"-564"0"0,0 0-481 0 0,0 0-382 0 0,0 0-307 0 0,0 0-290 0 0,0 0-166 0 0,0 0-79 0 0,-31 13-90 0 0,-99 40-103 0 0,55-3 217 0 0,65-40-728 0 0,0-2-104 0 0,1 1 1 0 0,-1 0 0 0 0,1 1-1 0 0,1-1 1 0 0,0 2-1 0 0,0-1 1 0 0,1 1-1 0 0,1 0 1 0 0,0 1-1 0 0,0 0 1 0 0,1-1-1 0 0,0 2 1 0 0,1-1 0 0 0,1 1-1 0 0,0-1 1 0 0,1 1-1 0 0,0 0 1 0 0,1 0-1 0 0,0 0 1 0 0,1 3-58 0 0,4-8-51 0 0,0-1 0 0 0,0 1 0 0 0,1-1 0 0 0,0-1 0 0 0,0 1 0 0 0,1-1 0 0 0,0 1-1 0 0,0-2 1 0 0,0 1 0 0 0,1-1 0 0 0,0 0 0 0 0,0 0 0 0 0,0-1 0 0 0,1 0 0 0 0,-1 0 0 0 0,1-1 0 0 0,0 1 0 0 0,0-2 0 0 0,0 1 0 0 0,1-1 0 0 0,-1-1 0 0 0,0 0 0 0 0,1 0 0 0 0,-1 0 0 0 0,1-1 0 0 0,6-1 51 0 0,179-10-4713 0 0,-72-32-5405 0 0,-100 32 7009 0 0</inkml:trace>
  <inkml:trace contextRef="#ctx0" brushRef="#br0" timeOffset="516.616">1754 696 4241 0 0,'0'0'2552'0'0,"0"0"-616"0"0,0 0-185 0 0,0 0 8 0 0,0 0-44 0 0,0 0-199 0 0,0 0-325 0 0,0 0-282 0 0,0 0-199 0 0,0 0-121 0 0,0 0-58 0 0,0 0-56 0 0,-23 12-24 0 0,-72 39-43 0 0,88-47-352 0 0,0-1 0 0 0,1 1 1 0 0,0 0-1 0 0,0 0 0 0 0,0 1 1 0 0,1 0-1 0 0,-1 0 0 0 0,1 0 1 0 0,0 1-1 0 0,1-1 0 0 0,-1 1 1 0 0,1 0-1 0 0,-3 6-56 0 0,-6 9 52 0 0,7-15-82 0 0,0 1 0 0 0,1 0 0 0 0,0 0 1 0 0,0 1-1 0 0,0-1 0 0 0,1 1 0 0 0,0 0 0 0 0,1 0 0 0 0,0 1 1 0 0,0-1-1 0 0,0 0 0 0 0,1 1 0 0 0,1 0 0 0 0,-1 0 0 0 0,2-1 1 0 0,-1 1-1 0 0,1 0 0 0 0,0 0 0 0 0,1 0 0 0 0,0 0 1 0 0,0-1-1 0 0,1 1 0 0 0,0 0 0 0 0,1-1 0 0 0,0 0 0 0 0,0 1 1 0 0,1-1-1 0 0,0 0 0 0 0,0-1 0 0 0,1 2 30 0 0,7 3-22 0 0,1-1 1 0 0,0-1-1 0 0,1 0 1 0 0,-1-1-1 0 0,2 0 0 0 0,-1-1 1 0 0,1-1-1 0 0,1 0 0 0 0,-1-1 1 0 0,1-1-1 0 0,0 0 0 0 0,0-1 1 0 0,1-1-1 0 0,-1-1 1 0 0,1 0-1 0 0,0-1 0 0 0,-1-1 1 0 0,10-1 21 0 0,52-8-918 0 0,-37-21-4699 0 0,-33 19 258 0 0,-2 6-2981 0 0</inkml:trace>
  <inkml:trace contextRef="#ctx0" brushRef="#br0" timeOffset="1409.543">2092 1056 0 0 0,'0'0'471'0'0,"0"0"408"0"0,0 0 388 0 0,0 0 305 0 0,0 0 115 0 0,0 0-103 0 0,0 0-206 0 0,0 0-210 0 0,0 0-162 0 0,0 0-90 0 0,0 0-28 0 0,0 0-8 0 0,10 18 24 0 0,31 53 25 0 0,-40-69-879 0 0,0-1 0 0 0,0 1 0 0 0,0-1-1 0 0,0 0 1 0 0,0 1 0 0 0,0-1 0 0 0,1 0 0 0 0,-1 0 0 0 0,0 0 0 0 0,1 0 0 0 0,-1 0 0 0 0,0 0 0 0 0,1 0 0 0 0,-1-1 0 0 0,1 1 0 0 0,0 0 0 0 0,-1-1 0 0 0,1 1 0 0 0,-1-1 0 0 0,1 0 0 0 0,0 0 0 0 0,-1 1 0 0 0,1-1 0 0 0,0 0 0 0 0,-1 0-1 0 0,1 0 1 0 0,0-1 0 0 0,-1 1 0 0 0,1 0 0 0 0,0-1 0 0 0,-1 1 0 0 0,2-1-50 0 0,3-1 206 0 0,113-53 2150 0 0,-91 38-2059 0 0,220-149 838 0 0,-223 148-1070 0 0,-1-2 0 0 0,0-1 1 0 0,-2 0-1 0 0,0-2 0 0 0,-1 0 1 0 0,-2-2-1 0 0,14-22-65 0 0,-30 44-46 0 0,-1 0 0 0 0,0 0 0 0 0,0 0 0 0 0,0 0 0 0 0,0-1 0 0 0,0 1 0 0 0,-1-1 0 0 0,1 1 0 0 0,-1-1 0 0 0,0 1 0 0 0,0-1 0 0 0,-1 0 0 0 0,1 0 0 0 0,-1 1-1 0 0,1-1 1 0 0,-1 0 0 0 0,-1 0 0 0 0,1 0 0 0 0,0 1 0 0 0,-1-1 0 0 0,0 0 0 0 0,0 0 0 0 0,0 1 0 0 0,0-1 0 0 0,0 1 0 0 0,-1-1 0 0 0,0 1 0 0 0,0 0 0 0 0,0-1 0 0 0,0 1 0 0 0,0 0 0 0 0,-1 0 0 0 0,-2-2 46 0 0,-3 3-259 0 0,0 0 0 0 0,-1 0 0 0 0,0 1 0 0 0,1 1 0 0 0,-1-1 0 0 0,0 1-1 0 0,1 1 1 0 0,-1 0 0 0 0,1 0 0 0 0,-1 0 0 0 0,1 1 0 0 0,-1 1 0 0 0,1-1 0 0 0,0 1 0 0 0,0 1 0 0 0,0-1 0 0 0,0 1 0 0 0,-4 4 259 0 0,-121 102-2205 0 0,120-97 2147 0 0,1 0-1 0 0,0 1 1 0 0,1 0 0 0 0,1 1 0 0 0,0 0 0 0 0,1 0-1 0 0,1 1 1 0 0,0 0 0 0 0,1 1 0 0 0,1 0 0 0 0,1 0-1 0 0,0 0 1 0 0,1 1 0 0 0,1-1 0 0 0,0 1-1 0 0,2 0 1 0 0,0 9 58 0 0,2-20 78 0 0,0 0 0 0 0,0-1 1 0 0,1 1-1 0 0,0 0 0 0 0,0-1 0 0 0,0 0 0 0 0,1 0 0 0 0,0 0 0 0 0,1 0 0 0 0,-1 0 0 0 0,1 0 0 0 0,0-1 1 0 0,0 0-1 0 0,1 0 0 0 0,0 0 0 0 0,0 0 0 0 0,0-1 0 0 0,0 0 0 0 0,1 0 0 0 0,-1 0 0 0 0,1 0 0 0 0,0-1 1 0 0,0 0-1 0 0,0-1 0 0 0,5 2-78 0 0,5 2 304 0 0,0-2 1 0 0,0 0 0 0 0,0 0 0 0 0,0-2-1 0 0,0 0 1 0 0,1 0 0 0 0,-1-2 0 0 0,1 0-1 0 0,-1-1 1 0 0,3-1-305 0 0,4-4 352 0 0,-1-1 0 0 0,0 0 0 0 0,-1-2 0 0 0,1-1 0 0 0,-2 0 0 0 0,0-2 0 0 0,0 0 0 0 0,-1-1 0 0 0,0-1 0 0 0,2-4-352 0 0,-7 8 181 0 0,42-32 86 0 0,-3-3 0 0 0,-1-1 0 0 0,-2-3 0 0 0,-3-2 1 0 0,-2-2-1 0 0,-2-2 0 0 0,-3-2 0 0 0,-2-1 0 0 0,20-45-267 0 0,-45 76-234 0 0,0 0-1 0 0,-2-1 1 0 0,0-1-1 0 0,-3 0 1 0 0,0 0-1 0 0,-2-1 1 0 0,-1 0-1 0 0,-1 0 1 0 0,-1 0-1 0 0,-2 0 1 0 0,-1-1-1 0 0,-2 0 235 0 0,2 25-46 0 0,-1 1 0 0 0,0-1 1 0 0,0 1-1 0 0,0-1 0 0 0,0 1 0 0 0,-1 0 0 0 0,0 0 0 0 0,0 0 0 0 0,-1 0 0 0 0,1 0 0 0 0,-1 0 0 0 0,0 0 0 0 0,0 1 0 0 0,-1 0 0 0 0,1 0 0 0 0,-1-1 0 0 0,0 2 0 0 0,0-1 0 0 0,0 0 0 0 0,-1 1 0 0 0,1 0 0 0 0,-1 0 0 0 0,0 0 0 0 0,1 1 0 0 0,-1 0 0 0 0,-1 0 1 0 0,1 0-1 0 0,0 0 0 0 0,0 1 0 0 0,-1 0 0 0 0,1 0 0 0 0,-1 0 0 0 0,1 1 0 0 0,-1 0 0 0 0,1 0 0 0 0,-1 0 0 0 0,1 0 0 0 0,0 1 0 0 0,-2 0 46 0 0,-10 6-66 0 0,1 1 0 0 0,0 0 0 0 0,1 1 0 0 0,0 1-1 0 0,0 0 1 0 0,1 1 0 0 0,-12 12 66 0 0,1-1 108 0 0,1 1 0 0 0,2 0-1 0 0,0 2 1 0 0,1 1-1 0 0,2 0 1 0 0,1 2 0 0 0,1 0-1 0 0,1 0 1 0 0,1 2 0 0 0,2 0-1 0 0,1 1 1 0 0,1 0 0 0 0,2 0-1 0 0,1 1 1 0 0,2 0-1 0 0,1 1 1 0 0,1 0 0 0 0,2-1-1 0 0,1 1 1 0 0,2 0 0 0 0,1 4-108 0 0,3-15 97 0 0,1 0 0 0 0,1 0 0 0 0,1-1 0 0 0,1 1 0 0 0,1-2 0 0 0,1 1 0 0 0,0-2 0 0 0,2 1 0 0 0,0-2 0 0 0,1 1 0 0 0,1-2 0 0 0,0 0 0 0 0,2-1 0 0 0,0-1 0 0 0,0 0 0 0 0,1-1 0 0 0,15 8-97 0 0,-29-18-12 0 0,1-1 0 0 0,-1 1-1 0 0,1-1 1 0 0,0 0 0 0 0,0 0-1 0 0,0 0 1 0 0,0-1 0 0 0,0 0-1 0 0,0 0 1 0 0,1 0 0 0 0,-1-1-1 0 0,1 1 1 0 0,0-1 0 0 0,-1-1-1 0 0,1 1 1 0 0,0-1-1 0 0,-1 0 1 0 0,1 0 0 0 0,0-1-1 0 0,-1 0 1 0 0,1 0 0 0 0,0 0-1 0 0,-1 0 1 0 0,0-1 0 0 0,1 0-1 0 0,-1 0 1 0 0,0-1 0 0 0,0 1-1 0 0,0-1 1 0 0,0 0 0 0 0,4-4 12 0 0,20-41-4069 0 0,-16 25-3522 0 0,-8 14-2514 0 0</inkml:trace>
  <inkml:trace contextRef="#ctx0" brushRef="#br0" timeOffset="2074.979">3462 1005 1024 0 0,'0'0'1906'0'0,"0"0"180"0"0,0 0 98 0 0,0 0-23 0 0,0 0-182 0 0,0 0-260 0 0,0 0-235 0 0,0 0-188 0 0,0 0-198 0 0,0 0-163 0 0,35 0-134 0 0,107-3-135 0 0,-69-16 218 0 0,-62 11-689 0 0,3 1-135 0 0,-1 0 0 0 0,0-1 1 0 0,-1 0-1 0 0,0-1 1 0 0,0-1-1 0 0,-1 1 0 0 0,0-2 1 0 0,0 0-1 0 0,-2 0 1 0 0,1-1-1 0 0,-1 0 0 0 0,-1 0 1 0 0,0-1-1 0 0,-1 0 1 0 0,0-1-1 0 0,-1 0 0 0 0,-1 0 1 0 0,0 0-1 0 0,-1 0 1 0 0,0-1-1 0 0,1-12-60 0 0,-5 24-80 0 0,-1 0 0 0 0,1 0 0 0 0,0 0 0 0 0,-1 0 0 0 0,0 0 0 0 0,0 0-1 0 0,0 1 1 0 0,0-1 0 0 0,0 0 0 0 0,0 0 0 0 0,-1 1 0 0 0,1-1 0 0 0,-1 1 0 0 0,0-1 0 0 0,0 1 0 0 0,0-1 0 0 0,0 1 0 0 0,0 0 0 0 0,0 0-1 0 0,-1 0 1 0 0,1 0 0 0 0,-1 1 0 0 0,1-1 0 0 0,-1 1 0 0 0,0-1 0 0 0,1 1 0 0 0,-1 0 0 0 0,0 0 0 0 0,0 0 0 0 0,0 1 0 0 0,0-1 0 0 0,0 1 0 0 0,0-1-1 0 0,0 1 1 0 0,0 0 0 0 0,0 0 0 0 0,0 0 80 0 0,-6 0-268 0 0,-1 0 0 0 0,1 0 0 0 0,0 1 0 0 0,-1 1 0 0 0,1-1 0 0 0,0 1-1 0 0,0 1 1 0 0,0 0 0 0 0,0 0 0 0 0,1 1 0 0 0,-8 3 268 0 0,-1 3-185 0 0,0 0 1 0 0,0 2-1 0 0,1-1 1 0 0,1 2-1 0 0,0 0 1 0 0,1 1-1 0 0,0 0 1 0 0,1 1-1 0 0,1 1 1 0 0,1 0-1 0 0,0 0 0 0 0,0 1 1 0 0,2 1-1 0 0,0 0 1 0 0,2 0-1 0 0,-1 0 1 0 0,2 1-1 0 0,1 0 1 0 0,0 1-1 0 0,2-1 1 0 0,-1 8 184 0 0,5-19 104 0 0,1 0 1 0 0,0-1-1 0 0,0 1 1 0 0,1 0 0 0 0,0-1-1 0 0,1 1 1 0 0,-1-1 0 0 0,1 0-1 0 0,1 0 1 0 0,-1-1 0 0 0,1 1-1 0 0,0-1 1 0 0,1 0 0 0 0,0 0-1 0 0,-1-1 1 0 0,2 1 0 0 0,-1-1-1 0 0,1-1 1 0 0,-1 1-1 0 0,1-1 1 0 0,1 0 0 0 0,-1-1-1 0 0,0 0 1 0 0,1 0 0 0 0,0-1-1 0 0,0 1 1 0 0,0-2 0 0 0,0 1-1 0 0,0-1 1 0 0,0 0 0 0 0,0-1-1 0 0,5 0-104 0 0,22-5 429 0 0,0-2 0 0 0,-1-1-1 0 0,0-1 1 0 0,0-2 0 0 0,-1-2-1 0 0,0-1 1 0 0,-1-1 0 0 0,-1-2-1 0 0,0-1 1 0 0,-1-1 0 0 0,-1-2-1 0 0,-1-1 1 0 0,-1-1 0 0 0,2-4-429 0 0,-4 7 15 0 0,0-2 1 0 0,-1 0 0 0 0,-2-2 0 0 0,0-1 0 0 0,-1 0 0 0 0,-2-1 0 0 0,-1-2 0 0 0,-1 0-1 0 0,-1 0 1 0 0,0-4-16 0 0,-14 30-20 0 0,-1-1-1 0 0,1 0 1 0 0,-1 0 0 0 0,1 0-1 0 0,-1 0 1 0 0,0 0-1 0 0,0 0 1 0 0,0 0 0 0 0,0-1-1 0 0,-1 1 1 0 0,1 0-1 0 0,-1 0 1 0 0,0-1 0 0 0,0 1-1 0 0,0 0 1 0 0,-1 0-1 0 0,1-1 1 0 0,-1 1-1 0 0,1 0 1 0 0,-1 0 0 0 0,0 0-1 0 0,0 0 1 0 0,-1 0-1 0 0,1 0 1 0 0,0 0 0 0 0,-1 0-1 0 0,0 0 1 0 0,0 1-1 0 0,0-1 1 0 0,0 0 0 0 0,0 1-1 0 0,0 0 1 0 0,-1 0-1 0 0,1 0 1 0 0,-1 0 0 0 0,0 0-1 0 0,0 0 1 0 0,1 0-1 0 0,-1 1 1 0 0,0-1 0 0 0,0 1-1 0 0,0 0 1 0 0,-2 0 20 0 0,-7 2-105 0 0,0 0 0 0 0,0 1 0 0 0,1 0 1 0 0,-1 1-1 0 0,1 1 0 0 0,0 0 0 0 0,0 0 0 0 0,0 1 1 0 0,0 0-1 0 0,1 1 0 0 0,0 0 0 0 0,0 1 0 0 0,1 0 1 0 0,-1 1-1 0 0,2 0 0 0 0,-1 0 0 0 0,1 1 0 0 0,0 0 1 0 0,0 1 104 0 0,5-8-15 0 0,1 0 0 0 0,-1 1 0 0 0,0-1 1 0 0,1 0-1 0 0,0 1 0 0 0,-1 0 0 0 0,1 0 0 0 0,0 0 1 0 0,0 0-1 0 0,1 0 0 0 0,-1 0 0 0 0,1 0 1 0 0,-1 1-1 0 0,1-1 0 0 0,0 0 0 0 0,0 1 1 0 0,0-1-1 0 0,1 1 0 0 0,-1-1 0 0 0,1 1 0 0 0,0-1 1 0 0,0 1-1 0 0,0-1 0 0 0,1 1 0 0 0,-1-1 1 0 0,1 1-1 0 0,0-1 0 0 0,0 1 0 0 0,0-1 1 0 0,0 1-1 0 0,0-1 0 0 0,1 0 0 0 0,0 0 0 0 0,0 0 1 0 0,-1 0-1 0 0,2 0 0 0 0,-1 0 0 0 0,0-1 1 0 0,1 1-1 0 0,2 2 15 0 0,160 47 27 0 0,-141-48-4 0 0,1 2 1 0 0,-1 0 0 0 0,-1 2-1 0 0,1 1 1 0 0,-2 0-1 0 0,1 2 1 0 0,2 2-24 0 0,-18-9 47 0 0,-1 0 0 0 0,0 0 0 0 0,1 0 0 0 0,-1 1 0 0 0,-1 0 1 0 0,1 0-1 0 0,-1 0 0 0 0,0 1 0 0 0,0 0 0 0 0,0 0 0 0 0,-1 0 0 0 0,0 0 0 0 0,0 1 1 0 0,-1 0-1 0 0,0-1 0 0 0,0 2 0 0 0,0-1 0 0 0,-1 0 0 0 0,0 0 0 0 0,-1 1 0 0 0,1-1 1 0 0,-1 1-1 0 0,-1-1 0 0 0,0 1 0 0 0,0-1 0 0 0,0 1 0 0 0,-1 1-47 0 0,-38 95 516 0 0,11-68-3232 0 0,25-31-950 0 0,2 0-3576 0 0,1-4 938 0 0</inkml:trace>
  <inkml:trace contextRef="#ctx0" brushRef="#br0" timeOffset="3024.122">5161 850 1720 0 0,'0'0'1426'0'0,"0"0"22"0"0,0 0 98 0 0,0 0 130 0 0,0 0 50 0 0,0 0-52 0 0,0 0-223 0 0,0 0-290 0 0,-36 9-319 0 0,-113 29-297 0 0,66 2 7 0 0,68-27-417 0 0,3-7-67 0 0,1 1 0 0 0,0 0-1 0 0,0 1 1 0 0,1 1 0 0 0,0-1 0 0 0,0 2 0 0 0,1-1-1 0 0,1 1 1 0 0,-1 0 0 0 0,2 1 0 0 0,-1 0 0 0 0,1 1 0 0 0,1-1-1 0 0,0 1 1 0 0,1 0 0 0 0,0 1 0 0 0,1-1 0 0 0,0 1-1 0 0,0 4-67 0 0,4-14 4 0 0,1-1 0 0 0,-1 1 0 0 0,1-1 0 0 0,-1 0 0 0 0,1 1 0 0 0,0-1 0 0 0,0 0-1 0 0,0 1 1 0 0,0-1 0 0 0,0 0 0 0 0,0 0 0 0 0,1 0 0 0 0,-1 0 0 0 0,1 0 0 0 0,-1 0 0 0 0,1 0 0 0 0,0-1-1 0 0,0 1 1 0 0,0-1 0 0 0,0 1 0 0 0,0-1 0 0 0,0 0 0 0 0,0 1 0 0 0,0-1 0 0 0,1 0 0 0 0,-1 0-1 0 0,0-1 1 0 0,1 1 0 0 0,-1 0 0 0 0,0-1 0 0 0,1 0 0 0 0,-1 1 0 0 0,1-1 0 0 0,-1 0 0 0 0,2 0-4 0 0,88-10 705 0 0,-48-9-508 0 0,-1-1 0 0 0,-1-2 0 0 0,-1-2 0 0 0,-1-2 0 0 0,-1-1-1 0 0,7-10-196 0 0,66-57 18 0 0,-107 123-1217 0 0,-19 113 931 0 0,14-136 267 0 0,-1-1-7 0 0,0 0-1 0 0,0 0 1 0 0,1 0 0 0 0,-1 0 0 0 0,1 0-1 0 0,0 0 1 0 0,1 0 0 0 0,0 0 0 0 0,-1 0-1 0 0,1 0 1 0 0,1 0 0 0 0,-1 0 0 0 0,1 0-1 0 0,0-1 1 0 0,0 1 0 0 0,0-1 0 0 0,1 1-1 0 0,0-1 1 0 0,-1 0 0 0 0,2 0 0 0 0,-1 0-1 0 0,0 0 1 0 0,1-1 0 0 0,0 1 0 0 0,-1-1-1 0 0,1 0 1 0 0,1 0 0 0 0,-1 0 0 0 0,1 0 8 0 0,2 0 68 0 0,-1-1 0 0 0,1 0 0 0 0,0 0 0 0 0,0-1 0 0 0,0 0 0 0 0,0 0 0 0 0,0-1 0 0 0,0 0 0 0 0,0 0 0 0 0,0 0 0 0 0,0-1 0 0 0,0 0 0 0 0,0 0 0 0 0,0-1 0 0 0,0 0 0 0 0,0 0 0 0 0,-1-1 0 0 0,1 0 0 0 0,-1 0 0 0 0,0 0 0 0 0,0-1 0 0 0,4-3-68 0 0,112-114 1937 0 0,-101 96-1748 0 0,15-22-109 0 0,-2-2 0 0 0,-1-1 0 0 0,-3-2 0 0 0,-3-1 1 0 0,-1 0-1 0 0,-3-2 0 0 0,-3-1 0 0 0,-1-1 0 0 0,-4-1 0 0 0,-1-5-80 0 0,-2 16-247 0 0,0 3 79 0 0,-2 0 0 0 0,-2-1-1 0 0,-1 0 1 0 0,-3-1 0 0 0,-2 1 0 0 0,-2-26 168 0 0,0 70-3 0 0,1-1 0 0 0,-1 0 0 0 0,0 1-1 0 0,0-1 1 0 0,0 0 0 0 0,0 1 0 0 0,0-1 0 0 0,-1 0 0 0 0,1 1 0 0 0,0-1-1 0 0,-1 0 1 0 0,1 1 0 0 0,-1-1 0 0 0,0 1 0 0 0,1-1 0 0 0,-1 1 0 0 0,0-1-1 0 0,0 1 1 0 0,0 0 0 0 0,0-1 0 0 0,0 1 0 0 0,0 0 0 0 0,0 0-1 0 0,-1-1 1 0 0,1 1 0 0 0,0 0 0 0 0,-1 1 0 0 0,1-1 0 0 0,-1 0 0 0 0,1 0-1 0 0,-1 0 1 0 0,1 1 0 0 0,-1-1 0 0 0,1 1 0 0 0,-1-1 0 0 0,0 1-1 0 0,1 0 1 0 0,-1 0 0 0 0,0-1 0 0 0,1 1 0 0 0,-1 0 0 0 0,0 1 0 0 0,1-1-1 0 0,-1 0 1 0 0,0 0 0 0 0,1 1 0 0 0,-1-1 0 0 0,0 1 0 0 0,1-1-1 0 0,-1 1 1 0 0,1 0 0 0 0,-1-1 0 0 0,1 1 0 0 0,0 0 0 0 0,-2 1 3 0 0,-15 32 43 0 0,2 0 0 0 0,2 1 0 0 0,1 0 0 0 0,2 1 0 0 0,1 1 0 0 0,2 0 1 0 0,1 0-1 0 0,2 0 0 0 0,0 38-43 0 0,-5 77 602 0 0,6-1 0 0 0,8 24-602 0 0,25 137 179 0 0,-29-313-260 0 0,0 1 0 0 0,-1-1 0 0 0,1 0 0 0 0,0 0 0 0 0,-1 1 0 0 0,1-1 0 0 0,-1 0 0 0 0,1 1 0 0 0,-1-1 0 0 0,0 1 0 0 0,1-1 0 0 0,-1 1 0 0 0,0-1 0 0 0,1 1 0 0 0,-1-1 0 0 0,0 1 0 0 0,1-1 0 0 0,-1 1 0 0 0,0 0 0 0 0,0 0 0 0 0,1-1 1 0 0,-1 1-1 0 0,0 0 0 0 0,0 0 0 0 0,0 0 0 0 0,0 0 0 0 0,1 0 0 0 0,-1 0 0 0 0,0 0 0 0 0,0 0 0 0 0,0 0 0 0 0,1 0 0 0 0,-1 0 0 0 0,0 1 0 0 0,0-1 0 0 0,0 0 0 0 0,1 1 0 0 0,-1-1 0 0 0,0 0 0 0 0,1 1 0 0 0,-1-1 0 0 0,0 1 0 0 0,1-1 0 0 0,-1 1 0 0 0,0-1 0 0 0,1 1 0 0 0,-1 0 0 0 0,1-1 0 0 0,-1 1 0 0 0,1 0 0 0 0,-1-1 1 0 0,1 1-1 0 0,0 0 0 0 0,-1 0 0 0 0,1-1 0 0 0,0 1 0 0 0,0 0 0 0 0,-1 0 0 0 0,1 0 0 0 0,0-1 0 0 0,0 1 0 0 0,0 0 0 0 0,0 0 0 0 0,0 0 0 0 0,0-1 0 0 0,0 1 0 0 0,0 0 0 0 0,0 0 0 0 0,1 0 0 0 0,-1 0 81 0 0,-2-2-173 0 0,-47-32-11857 0 0,41 26 7612 0 0</inkml:trace>
  <inkml:trace contextRef="#ctx0" brushRef="#br0" timeOffset="3268.729">5452 802 7362 0 0,'0'0'2649'0'0,"0"0"-665"0"0,0 0-289 0 0,0 0-52 0 0,0 0-98 0 0,0 0-196 0 0,33-5-200 0 0,104-18-159 0 0,51 4 1824 0 0,-151 17-2654 0 0,0 1 1 0 0,0 2 0 0 0,1 2 0 0 0,-2 1 0 0 0,1 2-1 0 0,0 2 1 0 0,16 6-161 0 0,-48-13-150 0 0,55 26-704 0 0,-33 7-6404 0 0,-27-29 2329 0 0,0 1-2792 0 0</inkml:trace>
  <inkml:trace contextRef="#ctx0" brushRef="#br0" timeOffset="3512.969">6345 1031 3009 0 0,'0'0'2656'0'0,"0"0"-1424"0"0,0 0-287 0 0,0 0-65 0 0,0 0-56 0 0,0 0-152 0 0,-41 191-216 0 0,41-176-264 0 0,0 0-192 0 0,0-4-160 0 0,4-4-216 0 0,0-3-384 0 0,-1-1-808 0 0,7-3-809 0 0,-7 0-743 0 0,-1 0 615 0 0</inkml:trace>
  <inkml:trace contextRef="#ctx0" brushRef="#br0" timeOffset="3673.578">6468 512 5913 0 0,'0'0'3897'0'0,"0"0"-2033"0"0,0 0-519 0 0,0 0-537 0 0,0 0-312 0 0,0 0-424 0 0,0 0-1304 0 0,0 0-1593 0 0,0 0-1416 0 0,0 0-1856 0 0</inkml:trace>
  <inkml:trace contextRef="#ctx0" brushRef="#br0" timeOffset="3888.944">6722 788 11634 0 0,'0'0'1729'0'0,"0"0"-474"0"0,0 0-378 0 0,0 0-262 0 0,0 0-188 0 0,0 0-158 0 0,0 0-121 0 0,0 0-65 0 0,0 0-42 0 0,-23 33-38 0 0,-70 104-50 0 0,90-134 41 0 0,1 0 1 0 0,-1 0-1 0 0,1 0 0 0 0,0 0 0 0 0,0 1 0 0 0,0-1 0 0 0,0 0 0 0 0,1 1 0 0 0,0-1 1 0 0,-1 1-1 0 0,1 0 0 0 0,0 0 0 0 0,1-1 0 0 0,-1 1 0 0 0,1 0 0 0 0,0 0 0 0 0,0-1 0 0 0,0 1 1 0 0,0 2 5 0 0,2 6-46 0 0,-1-5 47 0 0,0-1 0 0 0,1 1 0 0 0,0-1-1 0 0,1 1 1 0 0,0-1 0 0 0,-1 0 0 0 0,2 0 0 0 0,-1 0 0 0 0,1 0 0 0 0,0 0-1 0 0,0-1 1 0 0,1 0 0 0 0,-1 1 0 0 0,1-2 0 0 0,0 1 0 0 0,1-1 0 0 0,-1 0-1 0 0,1 0 1 0 0,0 0 0 0 0,0-1 0 0 0,0 1 0 0 0,0-2 0 0 0,0 1 0 0 0,1-1-1 0 0,-1 0 1 0 0,1 0 0 0 0,0 0 0 0 0,0-1 0 0 0,-1-1 0 0 0,1 1 0 0 0,3-1-1 0 0,-1 0 238 0 0,0-1 0 0 0,0-1 0 0 0,-1 0 1 0 0,1 0-1 0 0,-1-1 0 0 0,0 1 1 0 0,0-2-1 0 0,0 1 0 0 0,0-1 0 0 0,0-1 1 0 0,-1 1-1 0 0,0-1 0 0 0,0-1 0 0 0,0 1 1 0 0,0-1-1 0 0,-1 0 0 0 0,0-1 0 0 0,0 1 1 0 0,3-6-239 0 0,3-5 308 0 0,0-1 1 0 0,-1 1-1 0 0,-1-2 1 0 0,-1 1-1 0 0,0-2 1 0 0,-2 1-1 0 0,5-18-308 0 0,-9 29 13 0 0,-1-1 1 0 0,-1 1-1 0 0,1-1 0 0 0,-2 0 0 0 0,1 1 0 0 0,-1-1 0 0 0,0 0 0 0 0,-1 0 0 0 0,0 1 0 0 0,0-1 0 0 0,-1 1 0 0 0,-3-8-13 0 0,-28-27-1656 0 0,-28 29-3847 0 0,15 24-4784 0 0,30-2 3986 0 0</inkml:trace>
  <inkml:trace contextRef="#ctx0" brushRef="#br0" timeOffset="4251.918">7043 1185 12011 0 0,'0'0'1796'0'0,"0"0"-133"0"0,0 0-31 0 0,0 0-186 0 0,0 0-266 0 0,0 0-238 0 0,0 0-249 0 0,0 0-171 0 0,0 0-148 0 0,32-33-136 0 0,105-102-83 0 0,-55 65 25 0 0,-63 56-164 0 0,-14 9-41 0 0,0 0 1 0 0,1 1-1 0 0,-1-1 1 0 0,1 1-1 0 0,0 1 1 0 0,0-1-1 0 0,1 1 1 0 0,-1 0 0 0 0,1 0-1 0 0,-1 1 1 0 0,1 0-1 0 0,5-1 25 0 0,-9 30-1464 0 0,-6 28 768 0 0,0-49 679 0 0,2 1 0 0 0,-1 0-1 0 0,1 0 1 0 0,0 0 0 0 0,0-1-1 0 0,1 1 1 0 0,0 0 0 0 0,0 0 0 0 0,1 0-1 0 0,0 0 1 0 0,0 0 0 0 0,0 0-1 0 0,1-1 1 0 0,0 1 0 0 0,0-1-1 0 0,1 1 1 0 0,0-1 0 0 0,0 0-1 0 0,0 0 1 0 0,1 0 0 0 0,0 0-1 0 0,0-1 1 0 0,1 1 0 0 0,-1-1 0 0 0,1 0-1 0 0,0 0 1 0 0,1-1 0 0 0,-1 0-1 0 0,5 3 18 0 0,-4-4 132 0 0,-1 0-1 0 0,1-1 1 0 0,0 1-1 0 0,-1-2 0 0 0,1 1 1 0 0,0 0-1 0 0,0-1 1 0 0,0 0-1 0 0,0-1 1 0 0,1 1-1 0 0,-1-1 0 0 0,0 0 1 0 0,0-1-1 0 0,0 0 1 0 0,0 1-1 0 0,0-2 1 0 0,0 1-1 0 0,0-1 0 0 0,0 0 1 0 0,-1 0-1 0 0,1-1 1 0 0,0 1-1 0 0,-1-1 1 0 0,0-1-1 0 0,0 1 0 0 0,0-1 1 0 0,0 0-1 0 0,-1 0 1 0 0,3-3-132 0 0,147-163 967 0 0,-112 105-3980 0 0,-7-3-4782 0 0,-27 48-3635 0 0</inkml:trace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3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59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1211 0 0 0,'0'0'1102'0'0,"0"0"635"0"0,0 0 294 0 0,0 0-45 0 0,0 0-224 0 0,0 0-259 0 0,0 0-175 0 0,0 0-146 0 0,35-25-121 0 0,108-80-105 0 0,-11-8 1136 0 0,-100 82-1660 0 0,-1 2-83 0 0,0-1 0 0 0,-2-2 0 0 0,-1-1-1 0 0,-2-1 1 0 0,-1-1 0 0 0,-2-1 0 0 0,9-20-349 0 0,-13-32 744 0 0,-19 85-733 0 0,0 1 1 0 0,0-1-1 0 0,0 1 1 0 0,0 0-1 0 0,-1-1 1 0 0,1 1-1 0 0,-1 0 1 0 0,0-1-1 0 0,1 1 1 0 0,-1 0-1 0 0,0 0 1 0 0,0 0-1 0 0,-1 0 1 0 0,1 0-1 0 0,0 0 1 0 0,-1 0-1 0 0,1 0 1 0 0,-1 0-1 0 0,1 0 1 0 0,-1 1-1 0 0,0-1 1 0 0,0 1-1 0 0,0-1 1 0 0,0 1-1 0 0,0 0 1 0 0,0 0-1 0 0,0 0 1 0 0,0 0-1 0 0,-1 0 1 0 0,1 0-1 0 0,0 1 1 0 0,-1-1-1 0 0,1 1 1 0 0,0-1-1 0 0,-2 1-11 0 0,-1-1-16 0 0,1 0-1 0 0,-1 0 0 0 0,0 0 0 0 0,1 1 0 0 0,-1-1 0 0 0,0 1 0 0 0,0 0 0 0 0,1 1 0 0 0,-1-1 0 0 0,0 1 0 0 0,1 0 0 0 0,-1 0 1 0 0,0 0-1 0 0,1 1 0 0 0,0 0 0 0 0,-1-1 0 0 0,1 2 0 0 0,0-1 0 0 0,0 0 0 0 0,0 1 0 0 0,0 0 0 0 0,0 0 0 0 0,1 0 1 0 0,-1 0-1 0 0,1 1 0 0 0,0-1 0 0 0,0 1 0 0 0,0 0 0 0 0,0 0 0 0 0,1 0 0 0 0,0 0 0 0 0,0 0 0 0 0,0 1 0 0 0,0-1 0 0 0,0 1 1 0 0,1-1-1 0 0,0 1 0 0 0,0-1 0 0 0,0 1 0 0 0,1 0 0 0 0,-1 3 17 0 0,4-4 0 0 0,-1 0 0 0 0,1 0 0 0 0,0 0 1 0 0,0 0-1 0 0,0 0 0 0 0,1 0 0 0 0,-1-1 0 0 0,1 0 0 0 0,0 1 0 0 0,0-2 1 0 0,0 1-1 0 0,0 0 0 0 0,0-1 0 0 0,1 1 0 0 0,-1-1 0 0 0,1-1 0 0 0,0 1 1 0 0,-1-1-1 0 0,1 1 0 0 0,0-1 0 0 0,0-1 0 0 0,0 1 0 0 0,0-1 0 0 0,0 1 1 0 0,4-2-1 0 0,-7 2 4 0 0,241 3 607 0 0,-240-3-584 0 0,1 0 0 0 0,-1 0 0 0 0,0 1 0 0 0,0-1 1 0 0,0 1-1 0 0,0 0 0 0 0,0 0 0 0 0,-1 0 0 0 0,1 0 1 0 0,-1 0-1 0 0,1 1 0 0 0,-1-1 0 0 0,0 1 0 0 0,1-1 0 0 0,-2 1 1 0 0,1 0-1 0 0,0 0 0 0 0,0 0 0 0 0,-1 0 0 0 0,0 0 1 0 0,1 0-1 0 0,-1 0 0 0 0,0 1 0 0 0,-1-1 0 0 0,1 0 0 0 0,-1 1 1 0 0,1-1-1 0 0,-1 1 0 0 0,0-1 0 0 0,0 0 0 0 0,0 1 1 0 0,-1-1-1 0 0,1 1 0 0 0,-1-1 0 0 0,0 0 0 0 0,0 0 0 0 0,0 1 1 0 0,0-1-1 0 0,-2 2-27 0 0,3-2 13 0 0,-43 135 588 0 0,35-121-768 0 0,1 0 0 0 0,0 0 0 0 0,2 1 0 0 0,0 0-1 0 0,1 0 1 0 0,0 0 0 0 0,2 0 0 0 0,-1 9 167 0 0,5-26-262 0 0,0 0-1 0 0,0 0 1 0 0,0 0 0 0 0,0 0-1 0 0,1-1 1 0 0,-1 1 0 0 0,0-1-1 0 0,0 1 1 0 0,0-1 0 0 0,1 0-1 0 0,-1 0 1 0 0,0 1 0 0 0,0-2-1 0 0,1 1 1 0 0,-1 0 0 0 0,0 0-1 0 0,0-1 1 0 0,0 1 0 0 0,1-1-1 0 0,-1 0 1 0 0,0 0-1 0 0,0 1 1 0 0,0-1 0 0 0,0-1-1 0 0,1 0 263 0 0,55-41-11979 0 0,-46 32 9494 0 0</inkml:trace>
  <inkml:trace contextRef="#ctx0" brushRef="#br0" timeOffset="238.598">1263 733 5969 0 0,'0'0'1145'0'0,"0"0"-529"0"0,0 0 0 0 0,0 0 216 0 0,0 0 192 0 0,0 0-64 0 0,0 0-295 0 0,0 0-329 0 0,-108 188-280 0 0,108-177-176 0 0,-2 3-104 0 0,2-3-73 0 0,0-3-207 0 0,0-1-456 0 0,0 0-1128 0 0,0-3-1745 0 0,0-4-360 0 0</inkml:trace>
  <inkml:trace contextRef="#ctx0" brushRef="#br0" timeOffset="407.606">969 435 17692 0 0,'0'0'888'0'0,"0"0"-392"0"0,0 0-208 0 0,0 0-72 0 0,0 0-88 0 0,0 0-160 0 0,0 0-320 0 0,0 0-160 0 0,0 0-168 0 0,0 0-240 0 0,0 0-521 0 0,0 0-1735 0 0,0 0-2506 0 0,90 3-1231 0 0</inkml:trace>
  <inkml:trace contextRef="#ctx0" brushRef="#br0" timeOffset="1648.03">1701 589 6913 0 0,'0'0'2633'0'0,"0"0"-1265"0"0,0 0-351 0 0,0 0 93 0 0,0 0 77 0 0,0 0-37 0 0,0 0-143 0 0,-31 7-195 0 0,-97 22-187 0 0,72-1-1 0 0,51-21-542 0 0,-2 2-72 0 0,1 0 1 0 0,0 1 0 0 0,0-1-1 0 0,1 1 1 0 0,0 1-1 0 0,1-1 1 0 0,0 1-1 0 0,0-1 1 0 0,2 1-1 0 0,-1 0 1 0 0,1 0-1 0 0,1 1 1 0 0,0-1-1 0 0,0 0 1 0 0,1 1-1 0 0,1-1 1 0 0,0 4-11 0 0,0-12 27 0 0,-1 1 1 0 0,1 0-1 0 0,0-1 1 0 0,0 1-1 0 0,0 0 1 0 0,1-1-1 0 0,-1 1 1 0 0,1-1-1 0 0,0 0 1 0 0,0 0-1 0 0,0 1 1 0 0,0-1-1 0 0,1-1 1 0 0,-1 1 0 0 0,1 0-1 0 0,0 0 1 0 0,-1-1-1 0 0,1 0 1 0 0,0 1-1 0 0,1-1 1 0 0,-1-1-1 0 0,0 1 1 0 0,1 0-1 0 0,-1-1 1 0 0,1 1-1 0 0,-1-1 1 0 0,1 0-1 0 0,-1 0 1 0 0,1-1-1 0 0,0 1 1 0 0,0-1-1 0 0,-1 1 1 0 0,1-1-1 0 0,0-1 1 0 0,0 1-1 0 0,-1 0 1 0 0,1-1 0 0 0,0 0-1 0 0,-1 0 1 0 0,1 0-1 0 0,0 0 1 0 0,-1 0-1 0 0,1-1 1 0 0,-1 0-1 0 0,0 1 1 0 0,0-1-1 0 0,1-1-27 0 0,119-81 1294 0 0,-97 63-1215 0 0,0 2 0 0 0,2 0 0 0 0,0 2-1 0 0,0 2 1 0 0,2 0 0 0 0,9-2-79 0 0,-36 16-3 0 0,-1-1 0 0 0,1 1 1 0 0,0 0-1 0 0,-1 0 0 0 0,1 0 0 0 0,0 0 0 0 0,0 0 0 0 0,0 1 0 0 0,0-1 0 0 0,0 1 0 0 0,0 0 0 0 0,0 0 0 0 0,0 0 0 0 0,0 0 1 0 0,0 1-1 0 0,-1-1 0 0 0,1 1 0 0 0,0-1 0 0 0,0 1 0 0 0,0 0 0 0 0,0 0 0 0 0,-1 1 0 0 0,1-1 0 0 0,0 0 0 0 0,-1 1 0 0 0,1 0 0 0 0,-1-1 1 0 0,0 1-1 0 0,0 0 0 0 0,1 0 0 0 0,-1 1 0 0 0,0-1 0 0 0,-1 0 0 0 0,1 1 0 0 0,0-1 0 0 0,-1 1 0 0 0,2 2 3 0 0,4 19 10 0 0,0 1-1 0 0,-2 0 1 0 0,0 0 0 0 0,-2 0-1 0 0,-1 1 1 0 0,-1-1-1 0 0,-1 1 1 0 0,-1 0 0 0 0,-2 4-10 0 0,2-1-11 0 0,-5 31-6 0 0,-3 0-1 0 0,-2-1 0 0 0,-3 0 0 0 0,-6 11 18 0 0,12-41-34 0 0,-5 14 4 0 0,-1-1-1 0 0,-2 0 1 0 0,-2-1-1 0 0,-2-1 1 0 0,-3 3 30 0 0,22-40 0 0 0,-1 0-1 0 0,1 0 1 0 0,0 0-1 0 0,-1 1 1 0 0,0-1 0 0 0,0-1-1 0 0,0 1 1 0 0,0 0 0 0 0,-1 0-1 0 0,1-1 1 0 0,0 1 0 0 0,-1-1-1 0 0,0 0 1 0 0,0 0 0 0 0,0 0-1 0 0,0 0 1 0 0,0 0-1 0 0,0-1 1 0 0,0 1 0 0 0,0-1-1 0 0,-1 0 1 0 0,1 0 0 0 0,0 0-1 0 0,-1-1 1 0 0,1 1 0 0 0,-2-1 0 0 0,0-36-30 0 0,8 6-12 0 0,2 1 0 0 0,1 1 0 0 0,1-1 1 0 0,1 1-1 0 0,2 0 0 0 0,0 1 0 0 0,2 0 0 0 0,1 1 0 0 0,17-24 42 0 0,226-395-282 0 0,-151 287 20 0 0,-81 118 454 0 0,-24 39-28 0 0,-7 13-78 0 0,-1-3-70 0 0,0 2-1 0 0,0-1 0 0 0,1 1 0 0 0,0 0 0 0 0,1 1 0 0 0,1 0 0 0 0,0 0 1 0 0,0 0-1 0 0,1 0 0 0 0,1 1 0 0 0,0-1 0 0 0,0 1 0 0 0,2 0 0 0 0,-1 0 1 0 0,2 0-1 0 0,-1 0 0 0 0,3 9-15 0 0,0-17 27 0 0,0 1 0 0 0,0 0 1 0 0,1-1-1 0 0,0 1 0 0 0,0-1 0 0 0,1 0 1 0 0,0 0-1 0 0,-1 0 0 0 0,1-1 0 0 0,1 1 0 0 0,-1-1 1 0 0,1 0-1 0 0,0 0 0 0 0,0-1 0 0 0,0 1 1 0 0,0-1-1 0 0,1 0 0 0 0,-1 0 0 0 0,1-1 1 0 0,0 0-1 0 0,-1 0 0 0 0,1 0 0 0 0,0-1 0 0 0,0 0 1 0 0,1 0-1 0 0,-1 0 0 0 0,0-1 0 0 0,0 0 1 0 0,0 0-1 0 0,0 0 0 0 0,0-1 0 0 0,0 0 1 0 0,1 0-1 0 0,-1-1 0 0 0,-1 1 0 0 0,1-1 1 0 0,0-1-1 0 0,0 1-27 0 0,172-110 842 0 0,-149 89-751 0 0,2 2 1 0 0,0 1-1 0 0,1 1 1 0 0,25-10-92 0 0,-38 21 9 0 0,0 0 1 0 0,1 2-1 0 0,0 0 1 0 0,0 1-1 0 0,1 1 1 0 0,0 0-1 0 0,-1 2 1 0 0,1 1-1 0 0,0 0 1 0 0,6 2-10 0 0,-28-1 15 0 0,0 0 1 0 0,0 1-1 0 0,0-1 1 0 0,-1 0 0 0 0,1 1-1 0 0,0-1 1 0 0,0 1-1 0 0,0-1 1 0 0,0 1 0 0 0,0-1-1 0 0,0 1 1 0 0,0 0-1 0 0,0 0 1 0 0,0-1-1 0 0,0 1 1 0 0,1 0 0 0 0,-1 0-1 0 0,0 0 1 0 0,0 0-1 0 0,1 0 1 0 0,-1 0 0 0 0,1 0-1 0 0,-1 0 1 0 0,1 0-1 0 0,-1 0 1 0 0,1 0-1 0 0,-1 1 1 0 0,1-1 0 0 0,0 0-1 0 0,0 0 1 0 0,0 0-1 0 0,0 1 1 0 0,0-1 0 0 0,0 0-1 0 0,0 0 1 0 0,0 0-1 0 0,0 0 1 0 0,0 1-1 0 0,1-1 1 0 0,-1 0 0 0 0,0 0-1 0 0,1 0 1 0 0,-1 0-1 0 0,1 0 1 0 0,-1 0 0 0 0,1 0-1 0 0,0 0 1 0 0,-1 0-1 0 0,1 0 1 0 0,0 0-1 0 0,0 0 1 0 0,0 0 0 0 0,0 0-1 0 0,0-1 1 0 0,0 1-1 0 0,0 0 1 0 0,0-1 0 0 0,0 1-1 0 0,0-1 1 0 0,0 1-1 0 0,0-1 1 0 0,0 1-1 0 0,0-1 1 0 0,0 0 0 0 0,1 0-1 0 0,-1 1 1 0 0,0-1-1 0 0,0 0 1 0 0,0 0 0 0 0,1 0-16 0 0,-17 3 154 0 0,0 0 0 0 0,0-1 0 0 0,0 0 0 0 0,0-2 0 0 0,0 1 0 0 0,0-2 0 0 0,0 0 0 0 0,-4-1-154 0 0,-39-2-21 0 0,49 7-6 0 0,0 0 0 0 0,0 1 0 0 0,0-1 0 0 0,0 2 0 0 0,1-1 0 0 0,0 1 0 0 0,0 1 0 0 0,0-1 0 0 0,0 1 0 0 0,1 1 0 0 0,0-1 0 0 0,0 1 0 0 0,1 0 1 0 0,0 1-1 0 0,0 0 0 0 0,0 0 0 0 0,1 0 0 0 0,1 0 0 0 0,-3 6 27 0 0,7-13-1 0 0,-3 1-19 0 0,0 1-1 0 0,0 1 0 0 0,1-1 1 0 0,-1 0-1 0 0,1 1 0 0 0,0-1 1 0 0,0 1-1 0 0,0-1 1 0 0,0 1-1 0 0,1 0 0 0 0,0 0 1 0 0,-1 0-1 0 0,1 0 0 0 0,1 0 1 0 0,-1 0-1 0 0,1 0 0 0 0,-1 0 1 0 0,1 0-1 0 0,0 0 0 0 0,1 1 1 0 0,-1-1-1 0 0,1 0 0 0 0,0 0 1 0 0,0 0-1 0 0,0 0 0 0 0,0 0 1 0 0,1-1-1 0 0,-1 1 0 0 0,1 0 1 0 0,0 0-1 0 0,0-1 0 0 0,0 1 1 0 0,1-1-1 0 0,0 0 0 0 0,-1 0 1 0 0,1 0-1 0 0,0 0 0 0 0,0 0 1 0 0,0-1-1 0 0,1 1 1 0 0,-1-1-1 0 0,1 0 0 0 0,0 1 21 0 0,11-2 61 0 0,0-1-1 0 0,0 0 1 0 0,0 0 0 0 0,0-2-1 0 0,-1 0 1 0 0,1 0-1 0 0,-1-1 1 0 0,1-1 0 0 0,-1-1-1 0 0,0 0 1 0 0,0-1-1 0 0,-1 0 1 0 0,0-1 0 0 0,0 0-1 0 0,0-1 1 0 0,-1-1 0 0 0,0 0-1 0 0,9-9-60 0 0,31-32 163 0 0,-3-1 0 0 0,-1-2 0 0 0,-3-3 0 0 0,-2-1 0 0 0,-3-3-1 0 0,-2 0 1 0 0,2-13-163 0 0,-27 51-88 0 0,-1 0 0 0 0,0-1-1 0 0,-2-1 1 0 0,-1 0-1 0 0,-1 0 1 0 0,0 0 0 0 0,-2-1-1 0 0,-1 0 1 0 0,-2 0 0 0 0,0-1-1 0 0,-1 1 1 0 0,-2-1 0 0 0,0 1-1 0 0,-2-1 1 0 0,-2-8 88 0 0,4 28-30 0 0,-1 1 0 0 0,1-1 1 0 0,-1 1-1 0 0,-1 0 0 0 0,1-1 1 0 0,-1 1-1 0 0,0 0 0 0 0,0 0 1 0 0,0 0-1 0 0,-1 0 1 0 0,0 0-1 0 0,0 1 0 0 0,0-1 1 0 0,0 1-1 0 0,-1 0 0 0 0,1 0 1 0 0,-1 0-1 0 0,0 0 0 0 0,-1 1 1 0 0,1-1-1 0 0,-1 1 0 0 0,1 0 1 0 0,-1 1-1 0 0,0-1 0 0 0,0 1 1 0 0,0 0-1 0 0,0 0 0 0 0,0 0 1 0 0,-1 1-1 0 0,1 0 0 0 0,-1 0 1 0 0,1 0-1 0 0,-1 1 0 0 0,1 0 1 0 0,-1 0-1 0 0,1 0 0 0 0,0 0 1 0 0,-1 1-1 0 0,1 0 0 0 0,-1 0 1 0 0,1 1-1 0 0,-5 1 30 0 0,-5 7 1 0 0,0 0 1 0 0,1 0-1 0 0,0 1 0 0 0,0 1 1 0 0,1 1-1 0 0,1 0 0 0 0,0 0 1 0 0,1 1-1 0 0,1 0 0 0 0,0 1 1 0 0,1 1-1 0 0,0-1 0 0 0,1 1 1 0 0,1 1-1 0 0,1-1 0 0 0,0 1 1 0 0,1 0-1 0 0,1 1 0 0 0,1-1 1 0 0,0 1-1 0 0,1 0 1 0 0,1 0-1 0 0,1 4-1 0 0,-1-3 33 0 0,1-1 0 0 0,0 1 0 0 0,2 0 1 0 0,0 0-1 0 0,1-1 0 0 0,1 1 0 0 0,1-1 0 0 0,1 0 1 0 0,4 9-34 0 0,4 0 71 0 0,1-1 0 0 0,1-1 1 0 0,1-1-1 0 0,2 0 0 0 0,0-1 1 0 0,1-1-1 0 0,2-1 0 0 0,0-1 1 0 0,1-1-1 0 0,0-1 0 0 0,2-1 1 0 0,0-1-1 0 0,1-1 0 0 0,1-2 1 0 0,0 0-1 0 0,1-2 0 0 0,0-1 1 0 0,15 3-72 0 0,16-1-344 0 0,-61-46-2433 0 0,-23-11-6493 0 0,19 36 5243 0 0,-3-3-5286 0 0</inkml:trace>
  <inkml:trace contextRef="#ctx0" brushRef="#br0" timeOffset="1891.168">2272 147 14419 0 0,'0'0'1692'0'0,"0"0"-194"0"0,0 0-114 0 0,0 0-13 0 0,0 0-80 0 0,0 0-146 0 0,0 0-245 0 0,0 0-224 0 0,0 0-123 0 0,0 0-142 0 0,0 0-115 0 0,0 0-104 0 0,-5-4-101 0 0,-18-12-83 0 0,22 16-27 0 0,1 0 1 0 0,-1 0-1 0 0,0 0 1 0 0,1 0-1 0 0,-1 0 0 0 0,1 0 1 0 0,-1 0-1 0 0,0 1 1 0 0,1-1-1 0 0,-1 0 0 0 0,0 0 1 0 0,1 1-1 0 0,-1-1 1 0 0,1 0-1 0 0,-1 1 1 0 0,1-1-1 0 0,-1 1 0 0 0,1-1 1 0 0,-1 1-1 0 0,1-1 1 0 0,0 1-1 0 0,-1-1 1 0 0,1 1-1 0 0,-1-1 0 0 0,1 1 1 0 0,0 0-1 0 0,0-1 1 0 0,-1 1-1 0 0,1-1 0 0 0,0 1 1 0 0,0 0-1 0 0,0-1 1 0 0,0 1-1 0 0,0 0 1 0 0,0-1-1 0 0,0 1 0 0 0,0 0 1 0 0,0-1-1 0 0,0 1 1 0 0,0 0-1 0 0,0-1 1 0 0,0 1-1 0 0,0-1 0 0 0,1 1 19 0 0,13 31-4010 0 0,7-22-4566 0 0,-15-7 5151 0 0,1 0-5673 0 0</inkml:trace>
</inkml:ink>
</file>

<file path=ppt/ink/ink3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56.1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101 461 6905 0 0,'0'0'3323'0'0,"0"0"-2466"0"0,0 0-901 0 0,0 0-171 0 0,0 0-2 0 0,0 0 130 0 0,0 0 219 0 0,0 0 218 0 0,0 0 191 0 0,0 0 130 0 0,0 0 42 0 0,23-28-16 0 0,75-88-85 0 0,-14 47 153 0 0,-58 52-511 0 0,295-195 3149 0 0,-282 194-2691 0 0,-40 40-200 0 0,-30 497 1191 0 0,31-435-1663 0 0,3 0-1 0 0,4-1 1 0 0,3 1-1 0 0,4-2 1 0 0,4 4-40 0 0,42 48 124 0 0,-44-118 638 0 0,-21-25 1635 0 0,-6-2-2374 0 0,0 2 1 0 0,0 0-1 0 0,-1 0 1 0 0,0 1-1 0 0,0 0 1 0 0,-1 1-1 0 0,0 0 1 0 0,-1 1-1 0 0,1 1 1 0 0,-1 0-1 0 0,0 1 0 0 0,0 0 1 0 0,-1 1-1 0 0,1 1 1 0 0,-1 0-1 0 0,-5 1-23 0 0,-9 0-77 0 0,-1 1-1 0 0,1 1 0 0 0,-1 1 1 0 0,1 2-1 0 0,0 1 1 0 0,1 1-1 0 0,-21 8 78 0 0,19-5-169 0 0,0 2 0 0 0,0 1 1 0 0,1 1-1 0 0,0 1 0 0 0,2 2 0 0 0,0 1 1 0 0,0 1-1 0 0,2 1 0 0 0,-13 13 169 0 0,37-32-91 0 0,1 0-1 0 0,-1 1 1 0 0,0-1-1 0 0,1 1 1 0 0,-1-1-1 0 0,1 1 1 0 0,-1-1 0 0 0,1 1-1 0 0,-1-1 1 0 0,1 1-1 0 0,-1 0 1 0 0,1-1-1 0 0,-1 1 1 0 0,1 0-1 0 0,0-1 1 0 0,-1 1 0 0 0,1 0-1 0 0,0-1 1 0 0,0 1-1 0 0,-1 0 1 0 0,1 0-1 0 0,0-1 1 0 0,0 1 0 0 0,0 0-1 0 0,0 0 1 0 0,0 0-1 0 0,0-1 1 0 0,0 1-1 0 0,0 0 1 0 0,1 0 0 0 0,-1-1-1 0 0,0 1 1 0 0,0 0-1 0 0,1-1 1 0 0,-1 1-1 0 0,0 0 1 0 0,1-1-1 0 0,-1 1 1 0 0,0 0 0 0 0,1-1-1 0 0,-1 1 1 0 0,1 0-1 0 0,-1-1 1 0 0,1 1-1 0 0,0-1 1 0 0,-1 1 0 0 0,1-1-1 0 0,-1 0 1 0 0,1 1-1 0 0,0-1 1 0 0,-1 1-1 0 0,1-1 92 0 0,40 4-10995 0 0,-31-10 3364 0 0</inkml:trace>
  <inkml:trace contextRef="#ctx0" brushRef="#br0" timeOffset="348.181">281 785 7034 0 0,'0'0'1365'0'0,"0"0"-871"0"0,0 0-393 0 0,0 0 200 0 0,0 0 246 0 0,0 0 233 0 0,37-6 198 0 0,119-21 94 0 0,65-36 1853 0 0,227-80-558 0 0,-363 103-1275 0 0,-84 39-554 0 0,-1 1 75 0 0,-57 23 1155 0 0,50-16-1730 0 0,-1 0 1 0 0,2 1-1 0 0,-1 0 0 0 0,1 0 0 0 0,0 1 0 0 0,1-1 0 0 0,-1 1 0 0 0,2 1 0 0 0,0-1 0 0 0,0 1 0 0 0,0-1 0 0 0,1 1 0 0 0,1 0 0 0 0,0 0 0 0 0,0 1 0 0 0,1-1 1 0 0,0 0-1 0 0,1 0 0 0 0,0 1 0 0 0,0-1 0 0 0,1 0 0 0 0,1 3-38 0 0,0 0-65 0 0,1 0 0 0 0,1 0 0 0 0,0 0-1 0 0,1-1 1 0 0,0 0 0 0 0,1 0 0 0 0,0 0 0 0 0,1-1 0 0 0,0 1 0 0 0,1-2 0 0 0,5 7 65 0 0,3-3-2916 0 0,-9-10-1070 0 0,-1-3-3511 0 0,-4-1-201 0 0</inkml:trace>
  <inkml:trace contextRef="#ctx0" brushRef="#br0" timeOffset="1900.936">1408 954 0 0 0,'0'0'1342'0'0,"0"0"241"0"0,0 0 44 0 0,0 0-36 0 0,0 0-124 0 0,0-10-107 0 0,-1-32-102 0 0,1 41-1167 0 0,0 1 0 0 0,-1-1 0 0 0,1 0 0 0 0,-1 1 0 0 0,1-1 0 0 0,-1 0 0 0 0,1 1 0 0 0,-1-1 0 0 0,0 1 0 0 0,1-1 0 0 0,-1 1 0 0 0,0-1 0 0 0,1 1 0 0 0,-1-1 0 0 0,0 1 0 0 0,1 0 0 0 0,-1-1 0 0 0,0 1 0 0 0,0 0 0 0 0,1 0 0 0 0,-1 0 0 0 0,0-1 0 0 0,0 1 0 0 0,0 0 0 0 0,0 0 0 0 0,1 0 0 0 0,-1 0 0 0 0,0 0 0 0 0,0 0 0 0 0,0 1 0 0 0,1-1 0 0 0,-1 0 0 0 0,0 0 0 0 0,0 1 0 0 0,1-1 0 0 0,-1 0 0 0 0,0 1 1 0 0,0-1-1 0 0,1 0 0 0 0,-1 1 0 0 0,0-1 0 0 0,1 1 0 0 0,-1 0 0 0 0,1-1 0 0 0,-1 1 0 0 0,1-1 0 0 0,-1 1-91 0 0,-8 10 118 0 0,0 0 0 0 0,1 0 1 0 0,0 1-1 0 0,1-1 0 0 0,0 2 0 0 0,1-1 0 0 0,1 1 1 0 0,0 0-1 0 0,0 0 0 0 0,1 1 0 0 0,1-1 1 0 0,0 1-1 0 0,1 0 0 0 0,1 0 0 0 0,0 0 1 0 0,1 0-1 0 0,0 0 0 0 0,2 9-118 0 0,-2-20 24 0 0,0-1-1 0 0,0 0 0 0 0,0 1 0 0 0,1-1 1 0 0,-1 0-1 0 0,1 0 0 0 0,-1 1 1 0 0,1-1-1 0 0,0 0 0 0 0,0 0 0 0 0,0 0 1 0 0,0 0-1 0 0,0 0 0 0 0,0 0 1 0 0,0 0-1 0 0,1 0 0 0 0,-1 0 0 0 0,1 0 1 0 0,0-1-1 0 0,-1 1 0 0 0,1-1 1 0 0,0 1-1 0 0,0-1 0 0 0,0 0 0 0 0,0 1 1 0 0,0-1-1 0 0,0 0 0 0 0,0 0 1 0 0,0-1-1 0 0,1 1 0 0 0,-1 0 1 0 0,0-1-1 0 0,1 1 0 0 0,-1-1 0 0 0,0 0 1 0 0,1 0-1 0 0,0 0-23 0 0,3 0 143 0 0,0-1 0 0 0,0 1 1 0 0,0-1-1 0 0,0 0 0 0 0,0-1 0 0 0,0 0 0 0 0,0 0 1 0 0,0 0-1 0 0,0-1 0 0 0,-1 1 0 0 0,1-1 0 0 0,-1-1 0 0 0,4-2-143 0 0,6-5 134 0 0,-1-1-1 0 0,0 0 1 0 0,-1-1-1 0 0,0-1 0 0 0,-1 0 1 0 0,0-1-1 0 0,-2 0 0 0 0,0-1 1 0 0,0 0-1 0 0,-1-1 0 0 0,-1 0 1 0 0,-1 0-1 0 0,-1 0 1 0 0,0-1-1 0 0,-1 0 0 0 0,-1 0 1 0 0,0-1-1 0 0,-2 1 0 0 0,0-1 1 0 0,-1-9-134 0 0,-1 25-37 0 0,-1 0 0 0 0,1 1 0 0 0,-1-1 0 0 0,0 1 1 0 0,0-1-1 0 0,0 1 0 0 0,0-1 0 0 0,0 1 0 0 0,0 0 0 0 0,-1-1 1 0 0,1 1-1 0 0,-1 0 0 0 0,1 0 0 0 0,-1 0 0 0 0,0 0 1 0 0,0 1-1 0 0,0-1 0 0 0,0 0 0 0 0,0 1 0 0 0,0-1 0 0 0,0 1 1 0 0,-1 0-1 0 0,1-1 0 0 0,-1 1 0 0 0,1 1 0 0 0,-1-1 0 0 0,1 0 1 0 0,-1 0-1 0 0,1 1 0 0 0,-1 0 0 0 0,1-1 0 0 0,-1 1 0 0 0,0 0 1 0 0,0 0 36 0 0,-3 0-177 0 0,0 0 1 0 0,-1 0-1 0 0,1 0 1 0 0,0 1-1 0 0,0-1 0 0 0,0 2 1 0 0,0-1-1 0 0,-1 1 1 0 0,2 0-1 0 0,-1 0 1 0 0,0 0-1 0 0,0 1 1 0 0,1 0-1 0 0,-3 2 177 0 0,2-2-78 0 0,0 1-1 0 0,1 0 1 0 0,-1 0-1 0 0,1 0 1 0 0,0 1 0 0 0,0-1-1 0 0,0 1 1 0 0,0 1-1 0 0,1-1 1 0 0,0 1-1 0 0,0 0 1 0 0,1 0-1 0 0,-1 0 1 0 0,1 0-1 0 0,1 0 1 0 0,-1 1 0 0 0,1-1-1 0 0,0 1 1 0 0,0 0-1 0 0,1-1 1 0 0,0 1-1 0 0,0 0 1 0 0,1 4 78 0 0,3-7 31 0 0,0 0 0 0 0,0 0-1 0 0,1 0 1 0 0,-1-1 0 0 0,1 1 0 0 0,0-1 0 0 0,0 0 0 0 0,0 0-1 0 0,0-1 1 0 0,0 1 0 0 0,1-1 0 0 0,-1 0 0 0 0,1 0 0 0 0,-1 0 0 0 0,1-1-1 0 0,0 1 1 0 0,0-1 0 0 0,0 0 0 0 0,0-1 0 0 0,0 1 0 0 0,0-1-1 0 0,0 0 1 0 0,0 0-31 0 0,32 0 372 0 0,0-1-1 0 0,0-2 1 0 0,0-2-1 0 0,-1-1 1 0 0,1-2-1 0 0,-1-1 1 0 0,-1-2-1 0 0,0-1 1 0 0,-1-2-1 0 0,0-1 1 0 0,21-14-372 0 0,-35 18 189 0 0,-1 3-42 0 0,0-1-1 0 0,-1 0 1 0 0,0-2 0 0 0,-1 0-1 0 0,0-1 1 0 0,-1-1-1 0 0,0 0 1 0 0,-1-1-1 0 0,-1-1 1 0 0,0 0-1 0 0,-1-1 1 0 0,5-8-147 0 0,-17 21 1 0 0,1 0-1 0 0,-1-1 1 0 0,0 1 0 0 0,0 0 0 0 0,-1-1-1 0 0,1 1 1 0 0,-1-1 0 0 0,0 1 0 0 0,0-1-1 0 0,0 0 1 0 0,0 1 0 0 0,0-1 0 0 0,-1 1-1 0 0,0-1 1 0 0,1 1 0 0 0,-1 0-1 0 0,-1-1 1 0 0,1 1 0 0 0,0 0 0 0 0,-1 0-1 0 0,0 0 1 0 0,1 0 0 0 0,-1 0 0 0 0,-1 0-1 0 0,1 0 1 0 0,0 0 0 0 0,-1 1 0 0 0,1-1-1 0 0,-1 1 1 0 0,0 0 0 0 0,1 0-1 0 0,-1 0 1 0 0,0 0 0 0 0,-1 0 0 0 0,1 1-1 0 0,0-1 1 0 0,0 1 0 0 0,-1 0 0 0 0,1 0-1 0 0,0 0 1 0 0,-1 0 0 0 0,1 1 0 0 0,-1 0-1 0 0,1-1 1 0 0,-1 1 0 0 0,0 0-1 0 0,1 1 1 0 0,-1-1 0 0 0,0 1-1 0 0,-3-2-25 0 0,1 0 1 0 0,-1 0-1 0 0,0 1 1 0 0,0 0-1 0 0,0 0 0 0 0,1 1 1 0 0,-1 0-1 0 0,0 0 1 0 0,0 0-1 0 0,1 1 0 0 0,-1 0 1 0 0,1 0-1 0 0,0 1 1 0 0,0 0-1 0 0,0 0 0 0 0,0 0 1 0 0,0 1-1 0 0,0 0 1 0 0,1 0-1 0 0,0 1 0 0 0,0-1 1 0 0,0 1-1 0 0,0 0 1 0 0,1 0-1 0 0,0 1 0 0 0,0-1 1 0 0,0 1-1 0 0,1 0 1 0 0,0 0-1 0 0,0 0 0 0 0,0 0 1 0 0,1 1-1 0 0,0-1 1 0 0,0 1-1 0 0,1-1 0 0 0,-1 7 25 0 0,2-9 0 0 0,1 0-1 0 0,-1-1 1 0 0,1 1-1 0 0,0-1 1 0 0,1 0-1 0 0,-1 1 1 0 0,0-1-1 0 0,1 0 1 0 0,0 0-1 0 0,0 1 1 0 0,0-1-1 0 0,0-1 1 0 0,0 1-1 0 0,1 0 1 0 0,-1-1-1 0 0,1 1 1 0 0,0-1-1 0 0,-1 1 1 0 0,1-1-1 0 0,0 0 1 0 0,0-1-1 0 0,1 1 1 0 0,-1 0-1 0 0,0-1 1 0 0,1 0-1 0 0,0 1 1 0 0,96 22 212 0 0,161-5 182 0 0,-259-19-388 0 0,0 0 0 0 0,0 1 0 0 0,0-1 1 0 0,0 0-1 0 0,0 1 0 0 0,0-1 0 0 0,0 1 1 0 0,0 0-1 0 0,0-1 0 0 0,-1 1 1 0 0,1 0-1 0 0,0 0 0 0 0,-1 0 0 0 0,1 1 1 0 0,0-1-1 0 0,-1 0 0 0 0,0 0 0 0 0,1 1 1 0 0,-1-1-1 0 0,0 1 0 0 0,1 0 1 0 0,-1-1-1 0 0,0 1 0 0 0,0 0 0 0 0,-1-1 1 0 0,1 1-1 0 0,0 0 0 0 0,0 0 1 0 0,-1 0-1 0 0,1 0 0 0 0,-1 0 0 0 0,0 0 1 0 0,1 0-1 0 0,-1 0 0 0 0,0 0 0 0 0,0 0 1 0 0,0 0-1 0 0,-1 0-6 0 0,-19 78 400 0 0,18-73-378 0 0,-17 37 60 0 0,15-36-104 0 0,-1 0 1 0 0,1 1-1 0 0,1-1 0 0 0,-1 1 1 0 0,1 0-1 0 0,1 0 1 0 0,0 0-1 0 0,0 0 1 0 0,1 0-1 0 0,0 0 1 0 0,0 1-1 0 0,1-1 0 0 0,1 0 1 0 0,-1 0-1 0 0,3 9 22 0 0,33 23-2613 0 0,-18-35-901 0 0,1-5-3479 0 0,-8-1-1273 0 0</inkml:trace>
</inkml:ink>
</file>

<file path=ppt/ink/ink3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05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7 1400 0 0,'0'0'1903'0'0,"0"0"91"0"0,0 0 187 0 0,0 0 207 0 0,0 0-11 0 0,0 0-300 0 0,0 0-419 0 0,0 0-384 0 0,0 0-293 0 0,0 0-203 0 0,0 0-118 0 0,-7-7 1687 0 0,5 23-1490 0 0,0 14-484 0 0,12-17-4269 0 0,-9-12 2696 0 0,1 1-862 0 0,0-2-3235 0 0,0 0-3728 0 0</inkml:trace>
</inkml:ink>
</file>

<file path=ppt/ink/ink3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05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16972 0 0,'0'0'1653'0'0,"0"0"-575"0"0,0 0-319 0 0,0 0 73 0 0,0 0 125 0 0,0 0-20 0 0,0 0-219 0 0,0 0-277 0 0,0 0-212 0 0,0 0-129 0 0,0 0-65 0 0,0 0-37 0 0,-5 12-10 0 0,-17 38-30 0 0,21-50-17 0 0,1 0 1 0 0,-1 1-1 0 0,1-1 1 0 0,-1 0 0 0 0,1 1-1 0 0,-1-1 1 0 0,1 1-1 0 0,-1-1 1 0 0,1 1 0 0 0,0-1-1 0 0,-1 1 1 0 0,1-1-1 0 0,0 1 1 0 0,-1-1 0 0 0,1 1-1 0 0,0-1 1 0 0,0 1-1 0 0,-1-1 1 0 0,1 1-1 0 0,0 0 1 0 0,0-1 0 0 0,0 1-1 0 0,0-1 1 0 0,0 1-1 0 0,0 0 1 0 0,0-1 0 0 0,0 1-1 0 0,0 0 1 0 0,0-1-1 0 0,0 1 1 0 0,1-1 0 0 0,-1 1-1 0 0,0-1 1 0 0,0 1-1 0 0,0 0 1 0 0,1-1 0 0 0,-1 1-1 0 0,0-1 1 0 0,1 1-1 0 0,-1-1 1 0 0,1 1 0 0 0,-1-1-1 0 0,0 0 1 0 0,1 1-1 0 0,-1-1 1 0 0,1 1 0 0 0,-1-1-1 0 0,1 0 1 0 0,-1 1-1 0 0,1-1 1 0 0,-1 0-1 0 0,1 0 1 0 0,0 1 0 0 0,-1-1-1 0 0,1 0 1 0 0,-1 0-1 0 0,1 0 1 0 0,0 0 0 0 0,-1 0-1 0 0,1 0 1 0 0,-1 0-1 0 0,1 0 1 0 0,0 0 0 0 0,-1 0 58 0 0,7 1-6454 0 0,-2 2-3344 0 0</inkml:trace>
</inkml:ink>
</file>

<file path=ppt/ink/ink3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16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0 302 0 0 0,'0'0'1376'0'0,"0"0"-263"0"0,0 0-209 0 0,0 0 59 0 0,0 0 337 0 0,0 0 328 0 0,0 0 77 0 0,0 0-148 0 0,0 0-235 0 0,0 0-261 0 0,0 0-198 0 0,0 0-128 0 0,27-7-109 0 0,88-24-68 0 0,50 4 1433 0 0,159 15-372 0 0,-321 19 1258 0 0,-106-58-1926 0 0,89 44-957 0 0,1-1 0 0 0,0 0 0 0 0,1-1 0 0 0,-1 0 1 0 0,2-1-1 0 0,-1 0 0 0 0,2-1 0 0 0,-1 0 0 0 0,1 0 0 0 0,-2-5 6 0 0,1-26-1801 0 0,13 28-1700 0 0,5 4-3889 0 0,0 5-3008 0 0</inkml:trace>
</inkml:ink>
</file>

<file path=ppt/ink/ink3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14.3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244 1 80 0 0,'0'0'2020'0'0,"0"0"-895"0"0,0 0-393 0 0,0 0 56 0 0,0 0 302 0 0,0 0 354 0 0,0 0 212 0 0,0 0-15 0 0,0 0-233 0 0,0 0-329 0 0,0 0-315 0 0,-3 0-268 0 0,2 0-468 0 0,0 0-1 0 0,0 0 0 0 0,0 0 1 0 0,0 0-1 0 0,0 1 1 0 0,0-1-1 0 0,0 0 1 0 0,1 1-1 0 0,-1-1 0 0 0,0 1 1 0 0,0-1-1 0 0,0 1 1 0 0,0-1-1 0 0,1 1 1 0 0,-1 0-1 0 0,0-1 1 0 0,1 1-1 0 0,-1 0 0 0 0,0 0 1 0 0,1-1-1 0 0,-1 1 1 0 0,1 0-1 0 0,-1 0 1 0 0,1 0-1 0 0,0 0 0 0 0,-1-1 1 0 0,1 1-1 0 0,0 0 1 0 0,-1 0-1 0 0,1 0 1 0 0,0 0-1 0 0,0 0 1 0 0,0 0-1 0 0,0 0 0 0 0,0 0 1 0 0,0 0-1 0 0,0 0 1 0 0,0 0-1 0 0,1 0-27 0 0,-2 5 90 0 0,-3 222 2253 0 0,12 386-2097 0 0,-22-499-2665 0 0,6-78-1528 0 0,-3-1-3934 0 0,9-28 4056 0 0</inkml:trace>
  <inkml:trace contextRef="#ctx0" brushRef="#br0" timeOffset="467.041">699 133 9658 0 0,'0'0'616'0'0,"0"0"-320"0"0,0 0-180 0 0,0 0 92 0 0,0 0 236 0 0,-7 32 234 0 0,-17 98 158 0 0,16 0 1259 0 0,28 57-863 0 0,-1 40-182 0 0,-10-207 1132 0 0,-16-36-1038 0 0,-11-9-1139 0 0,-1 1 0 0 0,-1 1 0 0 0,-1 1 0 0 0,0 1 0 0 0,-2 1 0 0 0,0 1 0 0 0,-2 1 0 0 0,0 1 0 0 0,-1 1 0 0 0,0 1 0 0 0,-1 1 0 0 0,-15-4-5 0 0,21 8-246 0 0,0 2 0 0 0,-1 0 0 0 0,0 1 0 0 0,0 1 0 0 0,-1 1-1 0 0,1 1 1 0 0,-1 2 0 0 0,0 0 0 0 0,0 1 0 0 0,0 1 0 0 0,-14 2 246 0 0,32-1-297 0 0,0 0 0 0 0,0 1-1 0 0,-1-1 1 0 0,1 1 0 0 0,1 0 0 0 0,-1 1 0 0 0,0-1 0 0 0,0 1-1 0 0,1 0 1 0 0,0 0 0 0 0,-1 0 0 0 0,1 1 0 0 0,1 0 0 0 0,-1-1-1 0 0,0 1 1 0 0,1 0 0 0 0,0 1 0 0 0,-2 2 297 0 0,-13 59-11397 0 0,18-51 10235 0 0</inkml:trace>
  <inkml:trace contextRef="#ctx0" brushRef="#br0" timeOffset="991.64">1220 549 7170 0 0,'0'0'3147'0'0,"0"0"-1608"0"0,0 0-582 0 0,0 0 41 0 0,0 0 228 0 0,0 0 131 0 0,0 0-89 0 0,0 0-243 0 0,0 0-256 0 0,0 0-190 0 0,0 0-179 0 0,0 0-115 0 0,0 0-78 0 0,-14-7-68 0 0,-42-20-31 0 0,54 27-104 0 0,1-1 0 0 0,0 1-1 0 0,-1 0 1 0 0,1 0 0 0 0,0 0 0 0 0,-1 0 0 0 0,1 0 0 0 0,-1 0 0 0 0,1 0 0 0 0,0 0 0 0 0,-1 0-1 0 0,1 1 1 0 0,0-1 0 0 0,-1 1 0 0 0,1-1 0 0 0,0 1 0 0 0,0-1 0 0 0,0 1 0 0 0,-1 0-1 0 0,1-1 1 0 0,0 1 0 0 0,0 0 0 0 0,0 0 0 0 0,0 0 0 0 0,0 0 0 0 0,0 0 0 0 0,0 0-1 0 0,1 0 1 0 0,-1 0 0 0 0,0 0 0 0 0,0 1 0 0 0,1-1 0 0 0,-1 0-4 0 0,-3 5 21 0 0,-12 15-21 0 0,1 0-1 0 0,1 1 1 0 0,2 1-1 0 0,0 0 1 0 0,1 0-1 0 0,1 1 1 0 0,1 0-1 0 0,1 1 1 0 0,1 0-1 0 0,2 0 1 0 0,0 1-1 0 0,2 0 1 0 0,1-1 0 0 0,1 6 0 0 0,1-24-10 0 0,2 1 0 0 0,-1-1 1 0 0,1 0-1 0 0,0 0 1 0 0,1 1-1 0 0,0-1 0 0 0,0-1 1 0 0,0 1-1 0 0,1 0 0 0 0,0-1 1 0 0,0 0-1 0 0,0 0 1 0 0,1 0-1 0 0,0 0 0 0 0,0-1 1 0 0,1 0-1 0 0,0 0 1 0 0,0 0-1 0 0,0-1 0 0 0,0 0 1 0 0,0 0-1 0 0,1 0 1 0 0,0-1-1 0 0,0 0 0 0 0,0-1 1 0 0,0 1-1 0 0,0-1 1 0 0,0-1-1 0 0,1 1 0 0 0,-1-1 1 0 0,1 0-1 0 0,-1-1 0 0 0,1 0 1 0 0,6-1 9 0 0,-6 2 47 0 0,0-1 1 0 0,0 0 0 0 0,-1 0-1 0 0,1-1 1 0 0,0 0 0 0 0,0-1-1 0 0,0 1 1 0 0,-1-1 0 0 0,1-1-1 0 0,-1 0 1 0 0,0 0 0 0 0,0 0-1 0 0,0-1 1 0 0,0 0 0 0 0,0 0-1 0 0,-1-1 1 0 0,0 1-1 0 0,0-2 1 0 0,0 1 0 0 0,0-1-1 0 0,-1 1 1 0 0,1-4-48 0 0,-1 0 68 0 0,0 0 0 0 0,-1 0 0 0 0,0-1-1 0 0,-1 0 1 0 0,0 0 0 0 0,0 0 0 0 0,-1 0 0 0 0,-1 0 0 0 0,1-1 0 0 0,-2 1-1 0 0,0 0 1 0 0,0-8-68 0 0,0 15-28 0 0,0-1 0 0 0,0 1 1 0 0,0-1-1 0 0,-1 0 0 0 0,0 1 0 0 0,1-1 0 0 0,-1 1 0 0 0,0-1 0 0 0,-1 1 0 0 0,1-1 1 0 0,-1 1-1 0 0,1 0 0 0 0,-1 0 0 0 0,0 0 0 0 0,0 0 0 0 0,0 0 0 0 0,-1 0 0 0 0,1 0 1 0 0,-1 1-1 0 0,1-1 0 0 0,-1 1 0 0 0,0 0 0 0 0,0 0 0 0 0,0 0 0 0 0,0 0 0 0 0,0 0 1 0 0,-1 1-1 0 0,1-1 0 0 0,0 1 0 0 0,-1 0 0 0 0,1 0 0 0 0,-1 0 0 0 0,1 1 0 0 0,-1-1 1 0 0,0 1-1 0 0,-2 0 28 0 0,3 0-36 0 0,0 1 0 0 0,-1-1 0 0 0,1 1 0 0 0,0 0 0 0 0,0 0 1 0 0,0 1-1 0 0,0-1 0 0 0,0 0 0 0 0,1 1 0 0 0,-1 0 0 0 0,0 0 1 0 0,1-1-1 0 0,-1 2 0 0 0,1-1 0 0 0,-1 0 0 0 0,1 0 0 0 0,0 1 1 0 0,0-1-1 0 0,0 1 0 0 0,1 0 0 0 0,-1-1 0 0 0,0 1 0 0 0,1 0 0 0 0,0 0 1 0 0,0 0-1 0 0,0 0 0 0 0,0 0 0 0 0,0 1 0 0 0,1-1 0 0 0,-1 0 1 0 0,1 0-1 0 0,0 2 36 0 0,1-2 4 0 0,1-1 0 0 0,0 0 0 0 0,0 1 0 0 0,0-1 0 0 0,1 0 0 0 0,-1-1 0 0 0,0 1 0 0 0,1 0 0 0 0,-1-1 0 0 0,1 1 0 0 0,-1-1 0 0 0,1 0 0 0 0,0 0 0 0 0,0 0 0 0 0,-1 0 0 0 0,1 0 0 0 0,0 0 0 0 0,0-1 0 0 0,0 0 0 0 0,0 1 0 0 0,0-1 0 0 0,0 0 0 0 0,1-1-4 0 0,21 2 0 0 0,-1-1 0 0 0,0-1 0 0 0,0-1 0 0 0,0-2 0 0 0,0 0 0 0 0,0-1 0 0 0,-1-2 0 0 0,15-5 0 0 0,54-22-4314 0 0,-72 26-609 0 0,-5 4-2953 0 0</inkml:trace>
</inkml:ink>
</file>

<file path=ppt/ink/ink3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20.2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10210 0 0,'0'0'979'0'0,"0"0"-248"0"0,0 0-14 0 0,0 0 273 0 0,0 0 233 0 0,0 0 50 0 0,38 0-215 0 0,121 0-234 0 0,32 0 607 0 0,67 0-1724 0 0,-149 0-9683 0 0,-90 0 809 0 0</inkml:trace>
</inkml:ink>
</file>

<file path=ppt/ink/ink3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18.8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1 338 0 0 0,'0'0'1394'0'0,"0"0"254"0"0,0 0 4 0 0,0 0-189 0 0,0 0-228 0 0,0 0-119 0 0,8-2-34 0 0,59-10 2021 0 0,216 11 1818 0 0,-131-28-5625 0 0,-146 26 960 0 0,-1 0-3492 0 0,-2 2-9767 0 0,-4 1 12076 0 0</inkml:trace>
  <inkml:trace contextRef="#ctx0" brushRef="#br0" timeOffset="248.288">102 567 2280 0 0,'0'0'915'0'0,"0"0"-77"0"0,0 0 341 0 0,0 0 472 0 0,0 0 228 0 0,0 0-69 0 0,0 0-313 0 0,0 0-369 0 0,0 0-303 0 0,37-1-248 0 0,116-3-183 0 0,-38-10 62 0 0,-17-1-265 0 0,99-17-2943 0 0,-149 27-1837 0 0,-16 3-1654 0 0,-18 1 4207 0 0</inkml:trace>
  <inkml:trace contextRef="#ctx0" brushRef="#br0" timeOffset="536.005">1361 84 12203 0 0,'0'0'706'0'0,"0"0"-403"0"0,0 0-173 0 0,0 0 208 0 0,0 0 360 0 0,0 0 237 0 0,0 0 62 0 0,0 0-142 0 0,0 0-215 0 0,0 0-184 0 0,0 0-133 0 0,2 34-79 0 0,7 105-47 0 0,10-31 223 0 0,14 130-291 0 0,-31-227-258 0 0,0-2-812 0 0,-2-3-2649 0 0,-17-20-9600 0 0,12 6 11686 0 0,3 1 1284 0 0</inkml:trace>
  <inkml:trace contextRef="#ctx0" brushRef="#br0" timeOffset="838.016">1056 84 3041 0 0,'0'0'1579'0'0,"0"0"-419"0"0,0 0-220 0 0,0 0 234 0 0,0 0 325 0 0,0 0 156 0 0,0 0-136 0 0,0 0-315 0 0,0 0-283 0 0,0 0-190 0 0,36-9-124 0 0,117-31-76 0 0,4 19 860 0 0,168 7 253 0 0,-319 15-1779 0 0,0-1 0 0 0,0 1 0 0 0,0 0 0 0 0,0 0-1 0 0,-1 0 1 0 0,1 1 0 0 0,-1 0 0 0 0,1 0 0 0 0,-1 1 0 0 0,0-1 0 0 0,0 1-1 0 0,0 0 1 0 0,4 4 135 0 0,2 15-3817 0 0,-17 8-3478 0 0,1-20 3475 0 0,0-2 913 0 0</inkml:trace>
  <inkml:trace contextRef="#ctx0" brushRef="#br0" timeOffset="1078.555">1043 740 4537 0 0,'0'0'1298'0'0,"0"0"-95"0"0,0 0 279 0 0,0 0 407 0 0,0 0 167 0 0,0 0-167 0 0,0 0-356 0 0,0 0-351 0 0,34-3-279 0 0,111-11-204 0 0,20-28 600 0 0,-143 36-1283 0 0,169-48 741 0 0,-68 11-3192 0 0,-99 31-1073 0 0,-11 2-3186 0 0,-10 6-1412 0 0</inkml:trace>
  <inkml:trace contextRef="#ctx0" brushRef="#br0" timeOffset="2530.479">2008 703 0 0 0,'0'0'752'0'0,"0"0"-225"0"0,0 0-138 0 0,0 0 231 0 0,0 0 473 0 0,0 0 423 0 0,0 0 195 0 0,0 0-33 0 0,0 0-149 0 0,0 0-163 0 0,0 0-167 0 0,23 1-129 0 0,76 3-72 0 0,-91-4-758 0 0,1 0 0 0 0,-1 0 0 0 0,0-1-1 0 0,0 0 1 0 0,0-1 0 0 0,0 0 0 0 0,0 0-1 0 0,0 0 1 0 0,0-1 0 0 0,0-1-1 0 0,-1 1 1 0 0,0-1 0 0 0,4-3-240 0 0,3 0 352 0 0,9-5-167 0 0,-1 0-1 0 0,0-1 1 0 0,0-2 0 0 0,-1 0-1 0 0,-1-1 1 0 0,-1-1 0 0 0,0-1-1 0 0,-2 0 1 0 0,0-2 0 0 0,0 0-1 0 0,-2-1 1 0 0,-1 0 0 0 0,-1-1-1 0 0,0-1 1 0 0,5-15-185 0 0,-7-55-287 0 0,-12 91 206 0 0,-1 0-1 0 0,1 1 0 0 0,-1-1 0 0 0,0 1 0 0 0,1 0 0 0 0,-1-1 1 0 0,0 1-1 0 0,0 0 0 0 0,0 0 0 0 0,0 0 0 0 0,0 0 0 0 0,0 0 1 0 0,0 1-1 0 0,0-1 0 0 0,0 0 0 0 0,0 1 0 0 0,0 0 0 0 0,0-1 1 0 0,-1 1-1 0 0,1 0 0 0 0,0 0 0 0 0,0 0 0 0 0,0 1 0 0 0,0-1 1 0 0,-1 0-1 0 0,1 1 0 0 0,0 0 0 0 0,0-1 0 0 0,0 1 0 0 0,0 0 1 0 0,0 0-1 0 0,0 0 0 0 0,0 0 0 0 0,0 0 0 0 0,1 1 0 0 0,-2 0 82 0 0,-6 4-57 0 0,1 1-1 0 0,0 0 1 0 0,0 1-1 0 0,1-1 0 0 0,0 1 1 0 0,0 1-1 0 0,1-1 1 0 0,0 1-1 0 0,0 1 1 0 0,1-1-1 0 0,0 1 0 0 0,1-1 1 0 0,0 1-1 0 0,1 1 1 0 0,0-1-1 0 0,0 0 0 0 0,1 1 1 0 0,1-1-1 0 0,0 1 1 0 0,0 0-1 0 0,1-1 0 0 0,0 8 58 0 0,1-13 42 0 0,1-1 0 0 0,-1 0 0 0 0,1 1-1 0 0,0-1 1 0 0,0 0 0 0 0,0 0-1 0 0,0 0 1 0 0,1 0 0 0 0,0 0 0 0 0,0-1-1 0 0,0 1 1 0 0,0-1 0 0 0,0 0-1 0 0,1 0 1 0 0,-1 0 0 0 0,1 0 0 0 0,0-1-1 0 0,0 1 1 0 0,0-1 0 0 0,0 0-1 0 0,0 0 1 0 0,1-1 0 0 0,-1 1-1 0 0,0-1 1 0 0,1 0 0 0 0,3 1-42 0 0,119 9 1692 0 0,-96-12-1430 0 0,-1-2 1 0 0,1-1-1 0 0,-1-1 1 0 0,-1-2-1 0 0,1-1 1 0 0,-1-1-1 0 0,0-1 0 0 0,-1-2 1 0 0,3-3-263 0 0,-14 7 70 0 0,-1-2 1 0 0,0 0 0 0 0,-1-1-1 0 0,0 0 1 0 0,0-1-1 0 0,-1-1 1 0 0,-1 0 0 0 0,0-1-1 0 0,-1 0 1 0 0,-1-1-1 0 0,0 0 1 0 0,-1-1 0 0 0,0 0-1 0 0,6-18-70 0 0,-10-10-239 0 0,-6 44 215 0 0,0-1 1 0 0,0 0 0 0 0,0 1 0 0 0,0-1-1 0 0,0 0 1 0 0,0 1 0 0 0,-1-1 0 0 0,1 1-1 0 0,0-1 1 0 0,0 0 0 0 0,-1 1 0 0 0,1-1-1 0 0,0 1 1 0 0,-1-1 0 0 0,1 1 0 0 0,-1-1-1 0 0,1 1 1 0 0,0-1 0 0 0,-1 1-1 0 0,1-1 1 0 0,-1 1 0 0 0,0-1 0 0 0,1 1-1 0 0,-1 0 1 0 0,1-1 0 0 0,-1 1 0 0 0,0 0-1 0 0,1 0 1 0 0,-1-1 0 0 0,1 1 0 0 0,-1 0-1 0 0,0 0 1 0 0,1 0 0 0 0,-1 0 0 0 0,0 0-1 0 0,1 0 1 0 0,-1 0 0 0 0,0 0 0 0 0,1 0-1 0 0,-1 0 1 0 0,0 0 0 0 0,1 0 0 0 0,-1 1-1 0 0,0-1 1 0 0,1 0 0 0 0,-1 0-1 0 0,0 1 1 0 0,1-1 0 0 0,-1 0 0 0 0,1 1-1 0 0,-1-1 1 0 0,1 1 0 0 0,-1-1 0 0 0,1 0-1 0 0,-1 1 1 0 0,1 0 0 0 0,-1-1 0 0 0,1 1-1 0 0,0-1 1 0 0,-1 1 23 0 0,-4 4-48 0 0,1 1 1 0 0,0 0-1 0 0,0 0 0 0 0,0 0 1 0 0,0 1-1 0 0,1-1 0 0 0,0 1 1 0 0,0 0-1 0 0,1 0 0 0 0,0 0 1 0 0,0 0-1 0 0,0 7 48 0 0,1-9 16 0 0,-1 0 0 0 0,1 0 1 0 0,1 1-1 0 0,-1-1 0 0 0,1 0 0 0 0,0 1 1 0 0,0-1-1 0 0,0 0 0 0 0,1 1 0 0 0,0-1 1 0 0,0 0-1 0 0,1 0 0 0 0,-1 0 0 0 0,1 0 1 0 0,0 0-1 0 0,0 0 0 0 0,1 0 0 0 0,-1 0 1 0 0,1-1-1 0 0,0 1 0 0 0,0-1 0 0 0,1 0 1 0 0,-1 0-1 0 0,1 0 0 0 0,0-1 0 0 0,0 1 1 0 0,0-1-1 0 0,1 0 0 0 0,-1 0 0 0 0,1 0 1 0 0,0-1-1 0 0,-1 1 0 0 0,1-1 0 0 0,0 0 0 0 0,0-1 1 0 0,1 1-1 0 0,-1-1 0 0 0,0 0 0 0 0,4 0-16 0 0,4 1 92 0 0,1-1-1 0 0,-1 0 1 0 0,0-1-1 0 0,0-1 1 0 0,1 0-1 0 0,-1-1 1 0 0,0 0-1 0 0,0-1 1 0 0,0 0-1 0 0,0-1 1 0 0,-1-1-1 0 0,1 0 1 0 0,-1 0-1 0 0,0-1 1 0 0,-1-1-1 0 0,1 0 1 0 0,-1-1-1 0 0,-1 0 1 0 0,0 0-1 0 0,0-1 1 0 0,0-1-1 0 0,-1 1 1 0 0,-1-2-1 0 0,1 1 1 0 0,-2-1-1 0 0,1 0 1 0 0,-2-1-1 0 0,4-7-91 0 0,-3 5-7 0 0,0 0 0 0 0,-1-1 1 0 0,-1 0-1 0 0,0 0 0 0 0,-1 0 0 0 0,-1-1 0 0 0,0 1 0 0 0,-1-1 0 0 0,-1 0 0 0 0,0-4 7 0 0,-1 18-21 0 0,0 1 0 0 0,-1-1 0 0 0,1 1 0 0 0,0 0 0 0 0,-1-1 0 0 0,1 1 0 0 0,-1 0 0 0 0,1-1 0 0 0,-1 1 0 0 0,0 0 0 0 0,0 0 1 0 0,0 0-1 0 0,1-1 0 0 0,-1 1 0 0 0,0 0 0 0 0,0 0 0 0 0,0 0 0 0 0,-1 1 0 0 0,1-1 0 0 0,0 0 0 0 0,0 0 0 0 0,0 0 0 0 0,-1 1 0 0 0,1-1 0 0 0,0 1 0 0 0,-1-1 0 0 0,1 1 0 0 0,0 0 0 0 0,-1-1 0 0 0,1 1 0 0 0,-1 0 0 0 0,1 0 0 0 0,0 0 1 0 0,-1 0-1 0 0,1 0 0 0 0,-1 0 0 0 0,1 0 0 0 0,0 1 0 0 0,-1-1 0 0 0,1 0 0 0 0,-1 1 0 0 0,1-1 0 0 0,0 1 0 0 0,0-1 0 0 0,-1 1 0 0 0,1 0 0 0 0,0 0 0 0 0,0 0 0 0 0,0-1 0 0 0,0 1 0 0 0,0 0 0 0 0,0 0 0 0 0,0 0 0 0 0,0 1 0 0 0,0-1 1 0 0,0 0-1 0 0,0 0 0 0 0,1 0 0 0 0,-1 2 21 0 0,-7 6-15 0 0,1 0 0 0 0,0 1 1 0 0,1 0-1 0 0,0 0 1 0 0,0 0-1 0 0,1 1 0 0 0,1 0 1 0 0,-1 0-1 0 0,2 0 1 0 0,0 1-1 0 0,0-1 0 0 0,1 1 1 0 0,1 0-1 0 0,-1-1 0 0 0,2 1 1 0 0,0 0-1 0 0,0 0 1 0 0,1-1-1 0 0,1 1 0 0 0,0 0 1 0 0,0-1-1 0 0,1 1 1 0 0,1-1-1 0 0,0 0 0 0 0,3 5 15 0 0,-1-9-40 0 0,0 1 0 0 0,1-2-1 0 0,0 1 1 0 0,1-1 0 0 0,-1 0 0 0 0,1 0-1 0 0,0-1 1 0 0,1 0 0 0 0,-1 0-1 0 0,1-1 1 0 0,0 0 0 0 0,0-1 0 0 0,0 0-1 0 0,1 0 1 0 0,-1-1 0 0 0,1-1-1 0 0,9 2 41 0 0,20 1-5031 0 0,-1-3-4920 0 0,-31-1 3987 0 0</inkml:trace>
</inkml:ink>
</file>

<file path=ppt/ink/ink3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23.8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0 0 0,'0'0'898'0'0,"0"0"431"0"0,0 0 273 0 0,0 0 19 0 0,0 0-208 0 0,0 0-313 0 0,0 0-230 0 0,0 0-102 0 0,0 0 11 0 0,9-3 5 0 0,79-12 1240 0 0,282 18 2102 0 0,-364-2-4030 0 0,-1-1-1 0 0,0 0 1 0 0,0 0-1 0 0,0-1 1 0 0,1 0-1 0 0,-1 0 1 0 0,0 0-1 0 0,0 0 1 0 0,0-1-1 0 0,0 0 1 0 0,0 0-1 0 0,-1 0 1 0 0,1-1-1 0 0,-1 0 1 0 0,1 0-1 0 0,-1 0 1 0 0,0 0-1 0 0,0 0 1 0 0,0-1-1 0 0,2-2-95 0 0,-6 1 98 0 0,0-1-1 0 0,-1 1 1 0 0,1 0-1 0 0,-1-1 1 0 0,0 1-1 0 0,0 0 1 0 0,-1 0-1 0 0,1 0 1 0 0,-1 0-1 0 0,0 0 1 0 0,-1 0-1 0 0,1 0 1 0 0,-1 1-1 0 0,0-1 1 0 0,0 1-1 0 0,0 0 1 0 0,-1 0-1 0 0,0 0 1 0 0,1 0-1 0 0,-1 1 1 0 0,0-1-1 0 0,-1 1 1 0 0,1 0-1 0 0,-1 0 1 0 0,1 1-1 0 0,-1-1 1 0 0,0 1-1 0 0,-1-1-97 0 0,-188-100-1595 0 0,180 90-1294 0 0,12 7-925 0 0,2 0-3730 0 0,0 6 1432 0 0</inkml:trace>
</inkml:ink>
</file>

<file path=ppt/ink/ink3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37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678 384 3649 0 0,'0'0'1583'0'0,"0"0"-1051"0"0,0 0-285 0 0,0 0 279 0 0,0 0 404 0 0,0 0 338 0 0,0 0 205 0 0,0 0 3 0 0,0 0-124 0 0,35 2-181 0 0,112 2-209 0 0,-142-4-901 0 0,-1 1 0 0 0,0-1 0 0 0,1 0 0 0 0,-1-1 0 0 0,1 1 0 0 0,-1-1 0 0 0,0 0 0 0 0,0 0 0 0 0,0 0 0 0 0,1 0 1 0 0,-1-1-1 0 0,0 0 0 0 0,0 0 0 0 0,-1 0 0 0 0,1 0 0 0 0,0 0 0 0 0,-1-1 0 0 0,1 0-61 0 0,9-7 229 0 0,6-3-79 0 0,1-1-1 0 0,-2-1 1 0 0,0 0 0 0 0,-1-1-1 0 0,-1-1 1 0 0,0-1 0 0 0,-1-1-1 0 0,-1 0 1 0 0,-1 0 0 0 0,-1-2-1 0 0,0 1 1 0 0,-2-2 0 0 0,6-14-150 0 0,14-56 801 0 0,-27 175-402 0 0,-24 906 633 0 0,17-908-938 0 0,-4-1-1 0 0,-3 0 1 0 0,-3-1-1 0 0,-4 0 1 0 0,-3-1-1 0 0,-4-1 1 0 0,-21 44-94 0 0,46-121-12 0 0,-1 0-1 0 0,1-1 1 0 0,0 1 0 0 0,0 0-1 0 0,-1 0 1 0 0,1 0 0 0 0,0 0-1 0 0,0 0 1 0 0,-1 0-1 0 0,1 0 1 0 0,0 0 0 0 0,-1 0-1 0 0,1 0 1 0 0,0 0 0 0 0,0 0-1 0 0,-1 0 1 0 0,1 0 0 0 0,0 0-1 0 0,-1 0 1 0 0,1 0 0 0 0,0 0-1 0 0,0 0 1 0 0,-1 0 12 0 0,2-13-346 0 0,1-13-1139 0 0,1 0 0 0 0,2 0 0 0 0,1 0 1 0 0,0 0-1 0 0,2 1 0 0 0,8-16 1485 0 0,1-10-5854 0 0,-7 19-83 0 0</inkml:trace>
  <inkml:trace contextRef="#ctx0" brushRef="#br0" timeOffset="283.484">1591 461 15547 0 0,'0'0'495'0'0,"0"0"-171"0"0,-27 34-42 0 0,-87 113 106 0 0,56-77 433 0 0,-2-2 1 0 0,-3-4 0 0 0,-4-1-822 0 0,46-43 137 0 0,-126 103 1001 0 0,178-135-1438 0 0,-2-3 351 0 0,1 1 1 0 0,0 2-1 0 0,0 0 0 0 0,2 2 0 0 0,-1 1 0 0 0,1 2 0 0 0,0 1 0 0 0,1 2 0 0 0,-1 1 0 0 0,28 1-51 0 0,-52 2 52 0 0,0 0 0 0 0,1 1 0 0 0,-1 0 0 0 0,0 1 0 0 0,0 0 0 0 0,0 0 0 0 0,0 1 0 0 0,0-1 0 0 0,-1 2 0 0 0,1-1 0 0 0,-1 1 0 0 0,0 0 0 0 0,0 1 0 0 0,0 0 0 0 0,0 0 0 0 0,-1 0 0 0 0,0 1 0 0 0,0 0 0 0 0,-1 0 0 0 0,1 0 0 0 0,-1 1 0 0 0,-1 0 0 0 0,1 0 0 0 0,-1 0 0 0 0,0 0 0 0 0,-1 1 0 0 0,0 0 0 0 0,0-1 0 0 0,0 1 0 0 0,-1 0 0 0 0,1 7-52 0 0,18 177 551 0 0,-20-189-625 0 0,-1 0-1 0 0,1 1 1 0 0,0-1 0 0 0,0 0-1 0 0,1 0 1 0 0,-1 0-1 0 0,1 0 1 0 0,-1 0-1 0 0,1-1 1 0 0,0 1 0 0 0,0 0-1 0 0,0-1 1 0 0,0 1-1 0 0,1-1 1 0 0,-1 0-1 0 0,1 0 1 0 0,-1 0-1 0 0,1 0 1 0 0,0 0 0 0 0,0 0-1 0 0,0-1 1 0 0,0 1-1 0 0,0-1 1 0 0,0 0 74 0 0,24 3-4245 0 0,2-9-4503 0 0,-20 1 377 0 0</inkml:trace>
  <inkml:trace contextRef="#ctx0" brushRef="#br0" timeOffset="753.913">2059 1256 18548 0 0,'0'0'363'0'0,"0"0"-243"0"0,0 0-140 0 0,0 0 122 0 0,0 0 152 0 0,0 0 46 0 0,0 0 20 0 0,0 33-43 0 0,0 105-69 0 0,10-6-588 0 0,-4-100-1926 0 0,-6-29 1308 0 0,0-3-2622 0 0,0 1-4526 0 0,0-1 3124 0 0</inkml:trace>
  <inkml:trace contextRef="#ctx0" brushRef="#br0" timeOffset="997.101">1937 756 14083 0 0,'0'0'1392'0'0,"0"0"-407"0"0,0 0-481 0 0,0 0-176 0 0,0 0 8 0 0,0 0-96 0 0,0 0-272 0 0,0 0-136 0 0,0 0-96 0 0,0 0-48 0 0,0 0-72 0 0,0 0-441 0 0,0 0-1615 0 0,18 117-2753 0 0,-16-94-3057 0 0</inkml:trace>
  <inkml:trace contextRef="#ctx0" brushRef="#br0" timeOffset="1256.686">2202 1547 14147 0 0,'0'0'3281'0'0,"0"0"-2049"0"0,0 0-736 0 0,0 0 16 0 0,0 0 87 0 0,0 0 32 0 0,0 0-56 0 0,0 0-105 0 0,0 0-79 0 0,8-34-52 0 0,27-107-64 0 0,12 7 231 0 0,-42 122-486 0 0,-2 5-25 0 0,-1-1-1 0 0,1 1 1 0 0,0 0 0 0 0,1 0-1 0 0,-1 0 1 0 0,2 1 0 0 0,-1-1 0 0 0,1 1-1 0 0,-1 0 1 0 0,2 0 0 0 0,-1 1-1 0 0,1-1 1 0 0,-1 1 0 0 0,2 0-1 0 0,2-2 6 0 0,-7 8-36 0 0,1 0-1 0 0,-1 0 1 0 0,0 0-1 0 0,0 1 0 0 0,0-1 1 0 0,0 0-1 0 0,0 1 1 0 0,0 0-1 0 0,-1-1 0 0 0,1 1 1 0 0,0 0-1 0 0,-1 0 1 0 0,0 0-1 0 0,1 0 0 0 0,-1 0 1 0 0,0 0-1 0 0,0 0 1 0 0,0 0-1 0 0,0 0 0 0 0,0 1 1 0 0,0-1-1 0 0,-1 0 1 0 0,1 1-1 0 0,-1-1 0 0 0,0 0 1 0 0,0 1-1 0 0,0 1 37 0 0,1-2-12 0 0,9 50-147 0 0,34 97 133 0 0,-42-146 114 0 0,0-1 1 0 0,0 1-1 0 0,0-1 1 0 0,0 1-1 0 0,1-1 0 0 0,-1 0 1 0 0,1 0-1 0 0,-1 0 1 0 0,1 0-1 0 0,0-1 1 0 0,-1 1-1 0 0,1 0 1 0 0,0-1-1 0 0,0 0 1 0 0,0 0-1 0 0,0 0 0 0 0,1 0 1 0 0,-1 0-1 0 0,0-1 1 0 0,0 0-1 0 0,0 1 1 0 0,1-1-1 0 0,-1 0 1 0 0,0 0-1 0 0,0-1 1 0 0,1 1-1 0 0,-1-1 0 0 0,0 0 1 0 0,0 0-1 0 0,0 0 1 0 0,0 0-1 0 0,0 0 1 0 0,0 0-1 0 0,0-1 1 0 0,0 0-1 0 0,-1 1 0 0 0,1-1 1 0 0,-1 0-1 0 0,1 0 1 0 0,-1-1-1 0 0,1 1 1 0 0,-1 0-1 0 0,0-1 1 0 0,0 1-1 0 0,-1-1 1 0 0,2-2-89 0 0,7-7 89 0 0,0-1 1 0 0,-2 0 0 0 0,0-1 0 0 0,0 0-1 0 0,-1 0 1 0 0,-1-1 0 0 0,0 0-1 0 0,-1 0 1 0 0,-1 0 0 0 0,1-6-90 0 0,12-54-7647 0 0,-13 58 4129 0 0,-2 6-8411 0 0</inkml:trace>
  <inkml:trace contextRef="#ctx0" brushRef="#br0" timeOffset="2101.983">2804 1422 168 0 0,'0'0'1767'0'0,"0"0"-823"0"0,0 0-52 0 0,0 0 497 0 0,0 0 491 0 0,0 0 253 0 0,0 0-88 0 0,0 0-251 0 0,0 0-242 0 0,0 0-237 0 0,0 0-260 0 0,0 0-255 0 0,34-19-183 0 0,105-61-125 0 0,-135 78-453 0 0,0 0 1 0 0,0 0-1 0 0,0 0 1 0 0,0-1 0 0 0,0 1-1 0 0,-1-1 1 0 0,1 0-1 0 0,-1 0 1 0 0,0 0-1 0 0,0 0 1 0 0,0 0 0 0 0,0-1-1 0 0,-1 1 1 0 0,1-1-1 0 0,-1 0 1 0 0,0 0-1 0 0,0-1-39 0 0,3-6 161 0 0,27-92 1057 0 0,-32 101-1230 0 0,0-1 0 0 0,1 1 0 0 0,-2-1-1 0 0,1 0 1 0 0,0 1 0 0 0,-1-1 0 0 0,1 1 0 0 0,-1-1 0 0 0,1 1 0 0 0,-1-1 0 0 0,0 1 0 0 0,0-1 0 0 0,-1 1-1 0 0,1 0 1 0 0,0 0 0 0 0,-1-1 0 0 0,1 1 0 0 0,-1 0 0 0 0,0 0 0 0 0,1 1 0 0 0,-1-1 0 0 0,0 0-1 0 0,0 0 1 0 0,0 1 0 0 0,-1-1 0 0 0,1 1 0 0 0,0 0 0 0 0,0 0 0 0 0,-1 0 0 0 0,1 0 0 0 0,-1 0-1 0 0,1 0 1 0 0,-1 1 0 0 0,1-1 0 0 0,-1 1 0 0 0,0 0 0 0 0,1-1 0 0 0,-1 1 0 0 0,0 1 12 0 0,-4-1-61 0 0,0 0 1 0 0,0 1-1 0 0,0-1 1 0 0,0 2-1 0 0,1-1 1 0 0,-1 1-1 0 0,1 0 1 0 0,-1 0-1 0 0,1 1 1 0 0,0 0 0 0 0,0 0-1 0 0,0 1 1 0 0,0-1-1 0 0,0 1 1 0 0,1 1-1 0 0,0-1 1 0 0,0 1-1 0 0,0 0 1 0 0,0 0-1 0 0,1 0 1 0 0,0 0-1 0 0,0 1 1 0 0,0 0-1 0 0,1 0 1 0 0,0 0 0 0 0,0 0 60 0 0,-7 14-34 0 0,0-1 0 0 0,2 2 0 0 0,1-1 0 0 0,0 1 0 0 0,2 0 0 0 0,0 1 0 0 0,-1 14 34 0 0,4-30 10 0 0,0 0 0 0 0,1 0-1 0 0,-1 0 1 0 0,1 0 0 0 0,0-1 0 0 0,1 1 0 0 0,-1 1 0 0 0,1-1-1 0 0,1 0 1 0 0,-1 0 0 0 0,1 0 0 0 0,0 0 0 0 0,0-1 0 0 0,0 1 0 0 0,1 0-1 0 0,0 0 1 0 0,0-1 0 0 0,1 1 0 0 0,0-1 0 0 0,0 0 0 0 0,0 1-1 0 0,0-1 1 0 0,1-1 0 0 0,0 1 0 0 0,0 0 0 0 0,0-1 0 0 0,0 0-1 0 0,1 0 1 0 0,0 0 0 0 0,0-1 0 0 0,0 0 0 0 0,2 2-10 0 0,7-3 159 0 0,0-1 0 0 0,0 0 0 0 0,0-1 0 0 0,1-1 0 0 0,-1 0 0 0 0,0 0 0 0 0,0-2 0 0 0,0 0 0 0 0,0 0 0 0 0,-1-1 0 0 0,1-1 0 0 0,-1 0 0 0 0,0-1 0 0 0,-1 0 0 0 0,1-1 0 0 0,-1-1 0 0 0,0 0 0 0 0,-1 0 0 0 0,0-1 0 0 0,1-2-159 0 0,42-30 237 0 0,-1-2 0 0 0,-2-3 0 0 0,-2-2-1 0 0,-2-1 1 0 0,-3-3 0 0 0,10-18-237 0 0,-25 33 23 0 0,-2-1 1 0 0,-2-1 0 0 0,-2-2 0 0 0,-1 0-1 0 0,-2-1 1 0 0,-2-1 0 0 0,-2-1-1 0 0,-2-1 1 0 0,2-16-24 0 0,-12 37-51 0 0,0-1 0 0 0,-2 1 0 0 0,-1 0 0 0 0,-1-1 0 0 0,-1 1 0 0 0,-1-1 0 0 0,-3-5 51 0 0,4 23-15 0 0,-1 0 0 0 0,0 1 0 0 0,0 0 0 0 0,-1-1 0 0 0,0 1 0 0 0,0 0 0 0 0,0 0 1 0 0,-1 1-1 0 0,0-1 0 0 0,0 1 0 0 0,0-1 0 0 0,-1 1 0 0 0,0 1 0 0 0,-3-4 15 0 0,6 7-13 0 0,0-1 0 0 0,-1 0-1 0 0,1 1 1 0 0,0-1 0 0 0,-1 1-1 0 0,0 0 1 0 0,1 0 0 0 0,-1 0-1 0 0,0 0 1 0 0,1 1 0 0 0,-1-1-1 0 0,0 1 1 0 0,0-1 0 0 0,0 1-1 0 0,1 0 1 0 0,-1 0 0 0 0,0 0-1 0 0,0 1 1 0 0,0-1 0 0 0,0 1-1 0 0,1-1 1 0 0,-1 1 0 0 0,0 0-1 0 0,1 0 1 0 0,-1 0 0 0 0,1 1-1 0 0,-1-1 1 0 0,1 0 0 0 0,-1 1-1 0 0,1 0 1 0 0,0-1 0 0 0,0 1-1 0 0,0 0 1 0 0,-2 2 13 0 0,-10 13 32 0 0,1 1 1 0 0,1 0-1 0 0,0 1 0 0 0,1 1 0 0 0,1 0 0 0 0,1 0 1 0 0,1 0-1 0 0,1 1 0 0 0,0 1 0 0 0,2-1 1 0 0,1 1-1 0 0,0 0 0 0 0,2 0 0 0 0,0 0 0 0 0,1 0 1 0 0,2 0-1 0 0,0 0 0 0 0,1 0 0 0 0,5 16-32 0 0,4 17 98 0 0,3-1 0 0 0,2-1 0 0 0,2 0 0 0 0,3-1-1 0 0,19 34-97 0 0,-11-20 37 0 0,32 74-107 0 0,-62-140-29 0 0,1 0-1 0 0,0-1 1 0 0,-1 1-1 0 0,1 0 1 0 0,0 0-1 0 0,0-1 1 0 0,-1 1-1 0 0,1 0 1 0 0,-1 0-1 0 0,1 0 1 0 0,0 0-1 0 0,-1-1 1 0 0,1 1-1 0 0,0 0 1 0 0,-1 0-1 0 0,1 0 1 0 0,0 0-1 0 0,-1 0 0 0 0,1 0 1 0 0,-1 0-1 0 0,1 0 1 0 0,0 0-1 0 0,-1 0 1 0 0,1 0-1 0 0,-1 0 1 0 0,1 0-1 0 0,0 0 1 0 0,-1 1-1 0 0,1-1 1 0 0,0 0-1 0 0,-1 0 1 0 0,1 0-1 0 0,0 0 1 0 0,-1 1-1 0 0,1-1 1 0 0,0 0-1 0 0,-1 0 1 0 0,1 1-1 0 0,0-1 1 0 0,0 0-1 0 0,-1 1 0 0 0,1-1 1 0 0,0 0-1 0 0,0 1 1 0 0,0-1-1 0 0,-1 0 1 0 0,1 1-1 0 0,0-1 1 0 0,0 0-1 0 0,0 1 1 0 0,0-1-1 0 0,0 1 1 0 0,0-1-1 0 0,0 0 1 0 0,0 1-1 0 0,0-1 1 0 0,0 0-1 0 0,0 1 1 0 0,0-1-1 0 0,0 1 1 0 0,0-1-1 0 0,0 0 1 0 0,0 1-1 0 0,0-1 0 0 0,0 1 1 0 0,1-1 99 0 0,-31-20-11645 0 0,25 12 6068 0 0</inkml:trace>
  <inkml:trace contextRef="#ctx0" brushRef="#br0" timeOffset="2356.807">3156 899 16596 0 0,'0'0'794'0'0,"0"0"-466"0"0,0 0-200 0 0,0 0 137 0 0,0 0 287 0 0,0 0 176 0 0,0 0 73 0 0,31 8 13 0 0,103 22-75 0 0,6-19 481 0 0,-98-12-944 0 0,262 1 591 0 0,-101 0-5927 0 0,-176-1 806 0 0,-9-2-1980 0 0,-2 0-2326 0 0</inkml:trace>
  <inkml:trace contextRef="#ctx0" brushRef="#br0" timeOffset="2600.02">4177 1186 11482 0 0,'0'0'1527'0'0,"0"0"-700"0"0,0 0-380 0 0,0 0-54 0 0,0 0 5 0 0,0 0-18 0 0,-4 32-80 0 0,-12 98-128 0 0,23-84-68 0 0,-2-44-103 0 0,-4 0-127 0 0,1-1-1 0 0,0 0 0 0 0,-1 0 1 0 0,1 0-1 0 0,0 0 0 0 0,0 0 0 0 0,0 0 1 0 0,0-1-1 0 0,0 1 0 0 0,0-1 1 0 0,0 1-1 0 0,0-1 0 0 0,0 0 0 0 0,0 0 1 0 0,0 0-1 0 0,0 0 0 0 0,1 0 1 0 0,-1 0-1 0 0,0 0 0 0 0,0-1 0 0 0,0 1 1 0 0,0-1-1 0 0,0 1 0 0 0,1-2 127 0 0,23-23-9633 0 0,-22 17 6276 0 0</inkml:trace>
  <inkml:trace contextRef="#ctx0" brushRef="#br0" timeOffset="2601.02">4069 737 9450 0 0,'0'0'1952'0'0,"0"0"-911"0"0,0 0-905 0 0,0 0-776 0 0,0 0-345 0 0,0 0-263 0 0,0 0-216 0 0,0 0-465 0 0,0 0-1511 0 0,0 0 567 0 0</inkml:trace>
  <inkml:trace contextRef="#ctx0" brushRef="#br0" timeOffset="2858.385">4732 929 14507 0 0,'0'0'1256'0'0,"0"0"-217"0"0,0 0-24 0 0,0 0 8 0 0,0 0-112 0 0,0 0-200 0 0,-35 6-185 0 0,-108 21-141 0 0,61 9 32 0 0,72-27-368 0 0,1-2-57 0 0,0 1 0 0 0,1 0 0 0 0,0 0 0 0 0,1 1 0 0 0,0 0 0 0 0,0 1-1 0 0,1-1 1 0 0,0 1 0 0 0,1 0 0 0 0,0 1 0 0 0,-3 10 8 0 0,6-16-29 0 0,1 0 0 0 0,0 0 0 0 0,-1 0 0 0 0,2 0 0 0 0,-1 1 0 0 0,1-1 0 0 0,-1 0 0 0 0,2 0 0 0 0,-1 1 0 0 0,0-1 0 0 0,1 0 0 0 0,0 1 0 0 0,0-1 0 0 0,1 0 0 0 0,0 0 0 0 0,0 0 0 0 0,0 0 0 0 0,0-1 0 0 0,0 1 0 0 0,1 0 0 0 0,0-1 0 0 0,0 0 0 0 0,1 0 0 0 0,-1 0 0 0 0,1 0 0 0 0,1 1 29 0 0,11 6-53 0 0,0-1 0 0 0,1 0 0 0 0,0-2 0 0 0,0 0 0 0 0,1-1 0 0 0,0 0 0 0 0,0-2 0 0 0,1 0 0 0 0,0-1 0 0 0,-1-1 0 0 0,1-1 0 0 0,1 0 0 0 0,-1-2 0 0 0,0 0 0 0 0,0-1 0 0 0,9-2 53 0 0,77-29-2580 0 0,-43-6-6363 0 0,-48 27 1822 0 0</inkml:trace>
  <inkml:trace contextRef="#ctx0" brushRef="#br0" timeOffset="3267.977">5356 840 9754 0 0,'0'0'2822'0'0,"0"0"-564"0"0,0 0-311 0 0,0 0-128 0 0,0 0-167 0 0,0 0-235 0 0,0 0-273 0 0,0 0-241 0 0,0 0-202 0 0,0 0-169 0 0,0 0-145 0 0,0 0-123 0 0,0 0-84 0 0,-7 0-58 0 0,-1 0-101 0 0,1 0-14 0 0,1-1 0 0 0,-1 2 0 0 0,1-1 0 0 0,-1 0 0 0 0,1 1 0 0 0,-1 1 0 0 0,1-1 0 0 0,-1 1 0 0 0,1 0 0 0 0,0 0 0 0 0,0 1 0 0 0,-5 2-7 0 0,9-4-37 0 0,-1 0-1 0 0,1 1 1 0 0,-1-1-1 0 0,1 0 1 0 0,0 1 0 0 0,0 0-1 0 0,0-1 1 0 0,0 1-1 0 0,0 0 1 0 0,0 0 0 0 0,0 0-1 0 0,0 1 1 0 0,1-1 0 0 0,-1 0-1 0 0,1 0 1 0 0,0 1-1 0 0,0-1 1 0 0,0 1 0 0 0,0 0-1 0 0,0-1 1 0 0,0 1 0 0 0,0-1-1 0 0,1 1 1 0 0,0 0-1 0 0,-1 0 1 0 0,1-1 0 0 0,0 1-1 0 0,0 0 1 0 0,1 0 0 0 0,-1-1-1 0 0,1 1 1 0 0,-1 0-1 0 0,1-1 1 0 0,0 1 0 0 0,0-1-1 0 0,0 2 38 0 0,4 3-40 0 0,-1-2-1 0 0,1 1 0 0 0,-1 0 1 0 0,2-1-1 0 0,-1 0 0 0 0,0 0 1 0 0,1 0-1 0 0,0-1 0 0 0,0 0 1 0 0,1 0-1 0 0,-1 0 0 0 0,4 0 41 0 0,35 25-51 0 0,-22-11 30 0 0,-15-13 32 0 0,0-1 0 0 0,0 1-1 0 0,0 1 1 0 0,-1-1-1 0 0,1 2 1 0 0,-1-1 0 0 0,-1 0-1 0 0,0 1 1 0 0,0 1-1 0 0,0-1 1 0 0,0 1 0 0 0,-1 0-1 0 0,-1 0 1 0 0,1 0-1 0 0,-1 0 1 0 0,-1 1 0 0 0,0 0-1 0 0,0 0 1 0 0,0 0 0 0 0,-1 0-1 0 0,-1 0 1 0 0,0 1-1 0 0,0-1 1 0 0,0 0 0 0 0,-1 1-11 0 0,-2-5-39 0 0,0 0 1 0 0,0 0-1 0 0,-1 0 1 0 0,1 0 0 0 0,-1 0-1 0 0,0-1 1 0 0,0 1-1 0 0,-1-1 1 0 0,1 0-1 0 0,-1 0 1 0 0,0 0 0 0 0,0-1-1 0 0,0 1 1 0 0,-1-1-1 0 0,1 0 1 0 0,-4 2 38 0 0,-48 22-3180 0 0,25-18-944 0 0,-1 0-5891 0 0,18-5 3582 0 0</inkml:trace>
  <inkml:trace contextRef="#ctx0" brushRef="#br0" timeOffset="3639.013">0 2383 18284 0 0,'0'0'244'0'0,"41"-11"-57"0"0,288-74 613 0 0,794-127 3275 0 0,838 6-2744 0 0,-631 83-1151 0 0,-251 2-977 0 0,-813 84-1973 0 0,-147 20-4190 0 0,-52 8-4917 0 0</inkml:trace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3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15979 0 0,'0'0'609'0'0,"0"0"-457"0"0,0 0-320 0 0,0 0-121 0 0,0 0 177 0 0,0 0 192 0 0,0 0 121 0 0,0 0 15 0 0,0 0-72 0 0,0 0-80 0 0,0 0-152 0 0,0 0-216 0 0,1 103-497 0 0,9-81-1127 0 0,-3-8-2393 0 0,-5-3-5113 0 0</inkml:trace>
</inkml:ink>
</file>

<file path=ppt/ink/ink3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3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18196 0 0,'0'0'-720'0'0,"0"0"-393"0"0,0 0-415 0 0,0 0-840 0 0,0 0-1441 0 0,0 0-4849 0 0</inkml:trace>
</inkml:ink>
</file>

<file path=ppt/ink/ink3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6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0,'0'0'309'0'0,"0"0"769"0"0,0 0 262 0 0,0 0 153 0 0,0 0 106 0 0,0 0-10 0 0,0 0-174 0 0,0 0-240 0 0,0 0-228 0 0,0 0-228 0 0,0 0-168 0 0,3 1-123 0 0,6 1-705 0 0,21 7 1594 0 0,-21 0-9596 0 0,-9-8 2875 0 0</inkml:trace>
</inkml:ink>
</file>

<file path=ppt/ink/ink3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9.5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700 524 0 0 0,'0'0'1006'0'0,"0"0"795"0"0,0 0 336 0 0,0 0-51 0 0,0 0-275 0 0,0 0-343 0 0,0 0-337 0 0,0 0-226 0 0,0-8 890 0 0,-1 5 1970 0 0,-130 44-3453 0 0,-176 83 76 0 0,305-124-383 0 0,1 0-1 0 0,0 1 0 0 0,-1-1 0 0 0,1 0 0 0 0,0 0 1 0 0,0 1-1 0 0,-1-1 0 0 0,1 0 0 0 0,0 1 1 0 0,0-1-1 0 0,-1 1 0 0 0,1 0 0 0 0,0-1 0 0 0,0 1 1 0 0,0 0-1 0 0,0 0 0 0 0,0-1 0 0 0,0 1 1 0 0,0 0-1 0 0,0 0 0 0 0,0 0 0 0 0,1 0 1 0 0,-1 1-1 0 0,0-1 0 0 0,1 0 0 0 0,-1 0 0 0 0,1 0 1 0 0,-1 0-1 0 0,1 1 0 0 0,-1-1 0 0 0,1 0 1 0 0,0 1-1 0 0,0-1 0 0 0,-1 0 0 0 0,1 1 0 0 0,0-1 1 0 0,0 0-1 0 0,0 0 0 0 0,1 1 0 0 0,-1-1 1 0 0,0 0-1 0 0,0 1 0 0 0,1-1 0 0 0,-1 0 0 0 0,1 0 1 0 0,-1 1-1 0 0,1-1 0 0 0,-1 0 0 0 0,1 0 1 0 0,0 0-1 0 0,0 0 0 0 0,0 0 0 0 0,-1 0 1 0 0,1 0-1 0 0,0 0 0 0 0,0 0 0 0 0,0 0 0 0 0,0 0 1 0 0,1-1-5 0 0,18 10 90 0 0,1 0 0 0 0,0-2-1 0 0,1-1 1 0 0,-1 0 0 0 0,2-2 0 0 0,-1 0 0 0 0,0-2 0 0 0,1 0 0 0 0,15-1-90 0 0,58 9 263 0 0,-97-11-255 0 0,1 0-1 0 0,-1 1 1 0 0,1-1-1 0 0,-1 0 1 0 0,1 1 0 0 0,0-1-1 0 0,-1 0 1 0 0,1 1 0 0 0,-1-1-1 0 0,1 1 1 0 0,0-1 0 0 0,0 0-1 0 0,-1 1 1 0 0,1-1-1 0 0,0 1 1 0 0,0-1 0 0 0,-1 1-1 0 0,1-1 1 0 0,0 1 0 0 0,0-1-1 0 0,0 1 1 0 0,0-1 0 0 0,0 1-1 0 0,0 0 1 0 0,0-1-1 0 0,0 1 1 0 0,0-1 0 0 0,0 1-1 0 0,0-1 1 0 0,0 1 0 0 0,0-1-1 0 0,0 1 1 0 0,0-1-1 0 0,1 1 1 0 0,-1-1 0 0 0,0 1-1 0 0,0-1 1 0 0,0 1 0 0 0,1-1-1 0 0,-1 1 1 0 0,0-1 0 0 0,1 0-1 0 0,-1 1 1 0 0,1-1-1 0 0,-1 1 1 0 0,0-1 0 0 0,1 0-1 0 0,-1 1 1 0 0,1-1 0 0 0,-1 0-1 0 0,1 0 1 0 0,-1 1 0 0 0,1-1-1 0 0,-1 0 1 0 0,1 0-1 0 0,-1 0 1 0 0,1 0 0 0 0,-1 0-1 0 0,1 0 1 0 0,-1 0 0 0 0,1 0-1 0 0,-1 0 1 0 0,1 0-8 0 0,-11 11 2 0 0,-140 105 118 0 0,-171 108-142 0 0,314-220 15 0 0,0 0-1 0 0,1 0 0 0 0,-1 0 0 0 0,1 1 0 0 0,0 0 0 0 0,1 0 0 0 0,-1 1 0 0 0,1-1 1 0 0,0 1-1 0 0,0 1 0 0 0,1-1 0 0 0,0 0 0 0 0,0 1 0 0 0,0 0 0 0 0,1 0 0 0 0,0 0 1 0 0,0 0-1 0 0,1 1 0 0 0,0-1 0 0 0,0 1 0 0 0,1 1 8 0 0,3-6 14 0 0,1 1 1 0 0,-1-1-1 0 0,1 0 1 0 0,0 0-1 0 0,0 0 0 0 0,0 0 1 0 0,0-1-1 0 0,0 1 1 0 0,1-1-1 0 0,-1 0 0 0 0,1 0 1 0 0,0 0-1 0 0,0-1 0 0 0,-1 1 1 0 0,1-1-1 0 0,0 0 1 0 0,0 0-1 0 0,0 0 0 0 0,0 0 1 0 0,1-1-1 0 0,-1 1 1 0 0,0-1-1 0 0,3-1-14 0 0,-6 2 8 0 0,26 1 97 0 0,0-1 1 0 0,0 0-1 0 0,0-2 1 0 0,0-2-1 0 0,-1 0 1 0 0,1-1-1 0 0,-1-2 1 0 0,8-3-106 0 0,115-33-1047 0 0,-105 11-4022 0 0,-20 13-3121 0 0,-14 13 970 0 0</inkml:trace>
  <inkml:trace contextRef="#ctx0" brushRef="#br0" timeOffset="190.998">1108 605 9490 0 0,'0'0'2002'0'0,"0"0"-853"0"0,0 0-567 0 0,0 0-131 0 0,0 0 193 0 0,0 0 307 0 0,0 0 189 0 0,0 0-3 0 0,0 0-138 0 0,-12 36-200 0 0,-41 114-207 0 0,37-107-366 0 0,2 2 0 0 0,2 0-1 0 0,2 0 1 0 0,2 1-1 0 0,-1 34-224 0 0,5 151-636 0 0,18-183-3425 0 0,-13-47 2908 0 0,-1-1-2649 0 0,0 0-3778 0 0,0 0 3741 0 0</inkml:trace>
  <inkml:trace contextRef="#ctx0" brushRef="#br0" timeOffset="437.719">1016 624 6177 0 0,'0'0'1057'0'0,"0"0"-592"0"0,0 0-256 0 0,0 0 325 0 0,0 0 545 0 0,0 0 364 0 0,0 0 69 0 0,0 0-152 0 0,0 0-227 0 0,0 0-237 0 0,0 0-177 0 0,37-4-157 0 0,114-12-108 0 0,-19-8 471 0 0,16-10-1544 0 0,-140 33-1188 0 0,-11 4-6506 0 0,-3 3 5509 0 0,0 1-2178 0 0</inkml:trace>
  <inkml:trace contextRef="#ctx0" brushRef="#br0" timeOffset="623.718">891 996 3721 0 0,'0'0'840'0'0,"0"0"62"0"0,0 0 460 0 0,0 0 519 0 0,0 0 251 0 0,0 0-31 0 0,0 0-304 0 0,0 0-423 0 0,36 0-411 0 0,117-2-340 0 0,-34-18 2 0 0,107-30-1099 0 0,-178 41-3455 0 0,0 2-3636 0 0,-37 6 1212 0 0</inkml:trace>
  <inkml:trace contextRef="#ctx0" brushRef="#br0" timeOffset="905.475">1753 859 10642 0 0,'0'0'1666'0'0,"0"0"-392"0"0,0 0-117 0 0,0 0 133 0 0,0 0 74 0 0,0 0-132 0 0,0 0-235 0 0,0 0-233 0 0,0 0-195 0 0,0 0-127 0 0,34-5-130 0 0,105-18-91 0 0,30-7 267 0 0,-131 29-1125 0 0,-23 2-2772 0 0,-15 10-8771 0 0,-1-8 5988 0 0</inkml:trace>
  <inkml:trace contextRef="#ctx0" brushRef="#br0" timeOffset="1123.102">1701 1136 9306 0 0,'0'0'1131'0'0,"0"0"-480"0"0,0 0 77 0 0,0 0 561 0 0,0 0 414 0 0,0 0 90 0 0,0 0-203 0 0,0 0-404 0 0,0 0-347 0 0,0 0-236 0 0,36-3-191 0 0,115-12-137 0 0,-48-4 32 0 0,-61 10-951 0 0,80-13 1049 0 0,-81 18-4571 0 0,0 2-4675 0 0,-34 2 274 0 0</inkml:trace>
  <inkml:trace contextRef="#ctx0" brushRef="#br0" timeOffset="3475.558">1016 270 0 0 0,'0'0'505'0'0,"0"0"578"0"0,0 0 98 0 0,0 0-159 0 0,0 0-136 0 0,0 0-20 0 0,0 0 114 0 0,6 0 171 0 0,86-8 4138 0 0,121-39-1812 0 0,-165 36-2695 0 0,-48 11-486 0 0,0 0 113 0 0,0 0 140 0 0,-1-8 1391 0 0,-11-6-1616 0 0,0 0 0 0 0,-1 1 0 0 0,0 0 0 0 0,-1 1 0 0 0,-1 1 0 0 0,1 0 0 0 0,-8-3-324 0 0,-63-52 121 0 0,85 66-151 0 0,-1 0 0 0 0,0 0 1 0 0,1 0-1 0 0,-1-1 0 0 0,1 1 1 0 0,-1 0-1 0 0,1 0 0 0 0,-1-1 1 0 0,0 1-1 0 0,1 0 0 0 0,-1-1 1 0 0,1 1-1 0 0,0 0 0 0 0,-1-1 0 0 0,1 1 1 0 0,-1-1-1 0 0,1 1 0 0 0,-1-1 1 0 0,1 1-1 0 0,0-1 0 0 0,0 1 1 0 0,-1-1-1 0 0,1 1 0 0 0,0-1 1 0 0,0 1-1 0 0,-1-1 0 0 0,1 1 0 0 0,0-1 1 0 0,0 0-1 0 0,0 1 0 0 0,0-1 1 0 0,0 1-1 0 0,0-1 0 0 0,0 0 1 0 0,0 1-1 0 0,0-1 0 0 0,0 1 0 0 0,0-1 1 0 0,0 0-1 0 0,1 1 0 0 0,-1-1 1 0 0,0 1-1 0 0,0-1 0 0 0,1 1 1 0 0,-1-1-1 0 0,0 1 0 0 0,1-1 1 0 0,-1 1-1 0 0,0-1 0 0 0,1 1 0 0 0,-1-1 1 0 0,1 1-1 0 0,-1 0 0 0 0,1-1 1 0 0,-1 1-1 0 0,1-1 0 0 0,-1 1 1 0 0,1 0-1 0 0,-1 0 0 0 0,1-1 1 0 0,-1 1-1 0 0,1 0 0 0 0,-1 0 0 0 0,1 0 1 0 0,0 0-1 0 0,0 0 30 0 0,47 0-3146 0 0,-36 1 2611 0 0,62 4-8910 0 0,-50 1 1726 0 0</inkml:trace>
  <inkml:trace contextRef="#ctx0" brushRef="#br0" timeOffset="4447.442">2541 1029 0 0 0,'0'0'1639'0'0,"0"0"161"0"0,0 0-105 0 0,0 0-273 0 0,0 0-254 0 0,-6 31-142 0 0,-20 97-71 0 0,9-68 759 0 0,13-51 531 0 0,3 6 3806 0 0,13-60-3046 0 0,-6 20-3015 0 0,2 0 0 0 0,0 0 1 0 0,2 1-1 0 0,1 0 0 0 0,1 1 1 0 0,1 0-1 0 0,0 1 0 0 0,2 1 1 0 0,1 0-1 0 0,1 1 0 0 0,0 0 1 0 0,1 1-1 0 0,8-4 10 0 0,-22 19-23 0 0,3-3-26 0 0,-1 0 0 0 0,2 0 0 0 0,-1 1 0 0 0,1 0 0 0 0,0 0 0 0 0,0 0 0 0 0,0 1 0 0 0,1 1 0 0 0,0 0 0 0 0,0 0 0 0 0,0 0 0 0 0,0 1 0 0 0,1 0 0 0 0,2 1 49 0 0,-11 3-22 0 0,1 1 0 0 0,-1-1 0 0 0,0 1 0 0 0,1 0 0 0 0,-1-1-1 0 0,0 1 1 0 0,0 0 0 0 0,0 0 0 0 0,-1 0 0 0 0,1 0 0 0 0,0 0 0 0 0,-1 0 0 0 0,1 0 0 0 0,-1 0 0 0 0,0 0 0 0 0,1 0 0 0 0,-1 0 0 0 0,0 0 0 0 0,0 0 0 0 0,-1 0 0 0 0,1 0 0 0 0,0 0 0 0 0,-1 0 0 0 0,1 0 0 0 0,-1 1 22 0 0,1 6 52 0 0,-2 101 551 0 0,46-107-174 0 0,163-142-127 0 0,-206 138-314 0 0,0 1 1 0 0,1-1 0 0 0,-1 0-1 0 0,0 0 1 0 0,0 0 0 0 0,0 1-1 0 0,1-1 1 0 0,-1 0 0 0 0,0 1-1 0 0,1-1 1 0 0,-1 1 0 0 0,1 0-1 0 0,-1-1 1 0 0,1 1 0 0 0,-1 0-1 0 0,0 0 1 0 0,1 0 0 0 0,-1 0-1 0 0,1 0 1 0 0,-1 0 0 0 0,1 0-1 0 0,-1 1 1 0 0,0-1 0 0 0,1 1-1 0 0,-1-1 1 0 0,1 1 0 0 0,-1-1 0 0 0,0 1-1 0 0,0-1 1 0 0,1 1 0 0 0,-1 0-1 0 0,0 0 1 0 0,0 0 0 0 0,0 0-1 0 0,0 0 1 0 0,0 0 0 0 0,0 0-1 0 0,0 0 1 0 0,0 0 0 0 0,0 0-1 0 0,0 1 1 0 0,-1-1 0 0 0,1 0-1 0 0,-1 1 1 0 0,1-1 0 0 0,-1 0-1 0 0,1 1 1 0 0,-1-1 0 0 0,0 1 11 0 0,19 162 141 0 0,9-85-1007 0 0,22-58-7038 0 0,-39-21 2724 0 0,-5 0-2296 0 0</inkml:trace>
  <inkml:trace contextRef="#ctx0" brushRef="#br0" timeOffset="4876.61">3809 834 8562 0 0,'0'0'1415'0'0,"0"0"-244"0"0,0 0-99 0 0,0 0 67 0 0,0 0 41 0 0,0 0-124 0 0,0 0-215 0 0,0 0-200 0 0,0 0-173 0 0,0 0-117 0 0,-31 12-75 0 0,-98 40-43 0 0,-15 20 761 0 0,137-69-961 0 0,0 0 1 0 0,1 0 0 0 0,-1 1-1 0 0,1 0 1 0 0,-1 0 0 0 0,1 1-1 0 0,1 0 1 0 0,-1 0 0 0 0,1 0-1 0 0,-1 1 1 0 0,2-1 0 0 0,-1 1-1 0 0,1 1 1 0 0,-1-1 0 0 0,2 0-1 0 0,-1 1 1 0 0,1 0-1 0 0,0 0 1 0 0,0 0 0 0 0,1 0-1 0 0,0 1 1 0 0,0-1 0 0 0,1 0-1 0 0,0 1 1 0 0,0-1 0 0 0,1 3-34 0 0,2-6 22 0 0,0-1 0 0 0,0 0 0 0 0,0 0 0 0 0,1 0 0 0 0,-1-1 0 0 0,1 1 0 0 0,0-1 0 0 0,0 1 0 0 0,0-1 0 0 0,0 0 0 0 0,0 0 1 0 0,1 0-1 0 0,-1-1 0 0 0,0 1 0 0 0,1-1 0 0 0,-1 1 0 0 0,1-1 0 0 0,0-1 0 0 0,-1 1 0 0 0,1 0 0 0 0,0-1 0 0 0,0 0 0 0 0,-1 1 0 0 0,1-2 1 0 0,0 1-1 0 0,0 0 0 0 0,-1-1 0 0 0,1 0 0 0 0,2 0-22 0 0,5 1 78 0 0,13-3 43 0 0,1-1 0 0 0,-1-1 0 0 0,0-1 0 0 0,0-1 0 0 0,-1-1 0 0 0,1-1 0 0 0,-2-1 0 0 0,0-1 0 0 0,12-8-121 0 0,59-37 277 0 0,-43 39-174 0 0,-28 61-149 0 0,-19-32-14 0 0,-2-5-74 0 0,0 0 0 0 0,1 0 0 0 0,0 0 0 0 0,0 0-1 0 0,1 0 1 0 0,-1-1 0 0 0,2 1 0 0 0,-1-1 0 0 0,1 1 0 0 0,-1-1 0 0 0,2 0-1 0 0,-1-1 1 0 0,1 1 0 0 0,0-1 0 0 0,1 1 134 0 0,20-1-4243 0 0,-6-21-8874 0 0,-19 13 10134 0 0</inkml:trace>
  <inkml:trace contextRef="#ctx0" brushRef="#br0" timeOffset="5281.798">3332 602 7618 0 0,'0'0'1295'0'0,"0"0"-457"0"0,0 0-191 0 0,0 0 219 0 0,0 0 254 0 0,0 0 110 0 0,0 0-93 0 0,0 0-151 0 0,0 0-123 0 0,36-3-121 0 0,111-7-109 0 0,29-4 1380 0 0,-34 4-714 0 0,-142 10-1255 0 0,-1 0 0 0 0,1 0 0 0 0,0 0-1 0 0,-1-1 1 0 0,1 1 0 0 0,-1 0 0 0 0,1 0 0 0 0,-1 0-1 0 0,1-1 1 0 0,0 1 0 0 0,-1 0 0 0 0,1 0 0 0 0,0-1-1 0 0,-1 1 1 0 0,1 0 0 0 0,0-1 0 0 0,-1 1-1 0 0,1 0 1 0 0,0-1 0 0 0,0 1 0 0 0,-1 0 0 0 0,1-1-1 0 0,0 1 1 0 0,0-1 0 0 0,0 1 0 0 0,0 0 0 0 0,0-1-1 0 0,-1 1 1 0 0,1-1 0 0 0,0 1 0 0 0,0-1 0 0 0,0 1-1 0 0,0-1 1 0 0,0 1 0 0 0,0 0 0 0 0,0-1 0 0 0,0 1-1 0 0,1-1 1 0 0,-1 1 0 0 0,0-1 0 0 0,0 1-1 0 0,0 0 1 0 0,0-1 0 0 0,1 1 0 0 0,-1-1 0 0 0,0 1-1 0 0,0 0 1 0 0,1-1 0 0 0,-1 1 0 0 0,0 0 0 0 0,0-1-1 0 0,1 1 1 0 0,-1 0 0 0 0,1 0 0 0 0,-1-1 0 0 0,0 1-1 0 0,1 0 1 0 0,-1 0 0 0 0,0-1 0 0 0,1 1 0 0 0,-1 0-1 0 0,1 0 1 0 0,-1 0 0 0 0,1 0 0 0 0,-1 0-1 0 0,0 0 1 0 0,1 0 0 0 0,-1 0 0 0 0,1 0 0 0 0,0 0-44 0 0,-29-25 270 0 0,-169-126-445 0 0,164 98-1741 0 0,35 35-3153 0 0,12 2-5919 0 0,-3 12 4513 0 0</inkml:trace>
</inkml:ink>
</file>

<file path=ppt/ink/ink3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7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549 368 0 0 0,'0'0'273'0'0,"0"0"1044"0"0,0 0 571 0 0,0 0 143 0 0,0 0-126 0 0,0 0-350 0 0,0 0-347 0 0,0 0-291 0 0,-1-9-203 0 0,-6-28-85 0 0,6 35-548 0 0,1 1 0 0 0,-1 0-1 0 0,0 0 1 0 0,0 0 0 0 0,1 0-1 0 0,-1 0 1 0 0,0 0 0 0 0,0 0-1 0 0,0 0 1 0 0,0 0 0 0 0,0 0 0 0 0,0 0-1 0 0,-1 0 1 0 0,1 1 0 0 0,0-1-1 0 0,0 0 1 0 0,0 1 0 0 0,-1-1-1 0 0,1 1 1 0 0,0 0 0 0 0,-1-1-1 0 0,1 1 1 0 0,0 0 0 0 0,-1 0-1 0 0,1 0 1 0 0,-1 0 0 0 0,1 0-1 0 0,0 0 1 0 0,-1 0 0 0 0,1 0-1 0 0,0 1 1 0 0,-1-1 0 0 0,1 0 0 0 0,-1 1-81 0 0,-3 0 305 0 0,-25 0-109 0 0,1 2 1 0 0,0 1-1 0 0,-1 2 0 0 0,2 0 1 0 0,-26 10-197 0 0,-166 65 382 0 0,220-81-386 0 0,1 0 0 0 0,-1 0-1 0 0,1 1 1 0 0,-1-1 0 0 0,1 0 0 0 0,0 0-1 0 0,-1 1 1 0 0,1-1 0 0 0,-1 0 0 0 0,1 1-1 0 0,-1-1 1 0 0,0 1 0 0 0,1-1 0 0 0,-1 1-1 0 0,1-1 1 0 0,-1 1 0 0 0,0-1 0 0 0,1 1-1 0 0,-1-1 1 0 0,0 1 0 0 0,1-1 0 0 0,-1 1-1 0 0,0-1 1 0 0,0 1 0 0 0,0 0 0 0 0,0-1-1 0 0,1 1 1 0 0,-1-1 0 0 0,0 1 0 0 0,0 0-1 0 0,0-1 1 0 0,0 1 0 0 0,0 0 0 0 0,-1-1-1 0 0,1 1 1 0 0,0-1 0 0 0,0 1-1 0 0,0 0 1 0 0,0-1 0 0 0,-1 1 0 0 0,1-1-1 0 0,0 1 1 0 0,-1-1 0 0 0,1 1 0 0 0,0-1-1 0 0,-1 1 1 0 0,1-1 0 0 0,-1 1 0 0 0,1-1-1 0 0,0 1 1 0 0,-1-1 0 0 0,0 1 4 0 0,25 6 107 0 0,0-1 1 0 0,0-1 0 0 0,1 0-1 0 0,0-2 1 0 0,-1-1-1 0 0,22-2-107 0 0,44 6 182 0 0,-89-6-171 0 0,0 0 0 0 0,0 0 0 0 0,1 0 0 0 0,-1 0 1 0 0,0 0-1 0 0,0 0 0 0 0,0 0 0 0 0,0 0 0 0 0,0 0 0 0 0,0 1 1 0 0,0-1-1 0 0,0 0 0 0 0,0 1 0 0 0,0-1 0 0 0,0 1 0 0 0,0-1 1 0 0,0 1-1 0 0,0 0 0 0 0,0-1 0 0 0,0 1 0 0 0,0 0 0 0 0,0 0 1 0 0,-1-1-1 0 0,1 1 0 0 0,0 0 0 0 0,-1 0 0 0 0,1 0 0 0 0,0 0 0 0 0,-1 0 1 0 0,1 0-1 0 0,-1 0 0 0 0,0 0 0 0 0,1 0 0 0 0,-1 0 0 0 0,0 0 1 0 0,0 1-1 0 0,0-1 0 0 0,1 0 0 0 0,-1 0 0 0 0,0 0 0 0 0,0 0 1 0 0,-1 0-1 0 0,1 0 0 0 0,0 0 0 0 0,0 1 0 0 0,0-1 0 0 0,-1 0 1 0 0,1 0-1 0 0,-1 0 0 0 0,1 0 0 0 0,-1 0 0 0 0,1 0 0 0 0,-1 0 1 0 0,1 0-1 0 0,-1 0 0 0 0,0-1 0 0 0,0 1 0 0 0,1 0 0 0 0,-1 0 1 0 0,0-1-1 0 0,0 1 0 0 0,-1 0-11 0 0,-190 153 996 0 0,49-46-787 0 0,140-107-205 0 0,0 0-1 0 0,0 1 1 0 0,1 0-1 0 0,-1-1 1 0 0,1 1-1 0 0,-1 0 1 0 0,1 0-1 0 0,0 1 1 0 0,0-1-1 0 0,-1 0 1 0 0,2 1-1 0 0,-1-1 1 0 0,0 1-1 0 0,1 0 1 0 0,-1-1-1 0 0,1 1 1 0 0,0 0-1 0 0,-1 0 1 0 0,2 0-1 0 0,-1 0 1 0 0,0 0-1 0 0,0 0 1 0 0,1 0-1 0 0,0 0 1 0 0,0 0-1 0 0,0 1 1 0 0,0-1-1 0 0,0 0 1 0 0,0 0-1 0 0,1 0 1 0 0,0 0-1 0 0,-1 0 1 0 0,1 0-1 0 0,0 0 1 0 0,1 0-1 0 0,-1 0 1 0 0,0 0-1 0 0,1-1 1 0 0,0 1-1 0 0,-1-1 1 0 0,1 1-1 0 0,0-1 1 0 0,0 1-1 0 0,1-1 1 0 0,-1 0-1 0 0,0 0 1 0 0,1 0-1 0 0,-1 0 1 0 0,1-1-1 0 0,1 2-3 0 0,13 1-85 0 0,0 0 1 0 0,1-1-1 0 0,-1-1 0 0 0,1 0 1 0 0,0-1-1 0 0,0-1 0 0 0,-1-1 0 0 0,1 0 1 0 0,0-2-1 0 0,-1 0 0 0 0,1-1 0 0 0,-1 0 1 0 0,0-1-1 0 0,0-2 0 0 0,-1 1 1 0 0,0-2-1 0 0,6-3 85 0 0,23-24-3726 0 0,-19 7-4536 0 0,-18 17 2162 0 0</inkml:trace>
  <inkml:trace contextRef="#ctx0" brushRef="#br0" timeOffset="266.977">229 0 12291 0 0,'0'0'370'0'0,"0"0"-234"0"0,0 0-101 0 0,0 0 181 0 0,0 0 306 0 0,0 0 296 0 0,-2 34 176 0 0,-5 112 82 0 0,14 464 2116 0 0,-6-552-3331 0 0,-9 161 76 0 0,-25-78-2741 0 0,26-109-1126 0 0,6-9-6303 0 0,1-16 7752 0 0</inkml:trace>
</inkml:ink>
</file>

<file path=ppt/ink/ink3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9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747 494 0 0 0,'0'0'136'0'0,"0"0"209"0"0,0 0 181 0 0,0 0 335 0 0,0 0 394 0 0,0 0 307 0 0,0 0 49 0 0,0 0-152 0 0,0 0-297 0 0,0 0-294 0 0,-4-9-172 0 0,-14-28-89 0 0,17 36-505 0 0,0-1 1 0 0,0 1-1 0 0,-1 0 1 0 0,1 0-1 0 0,0-1 1 0 0,0 1-1 0 0,-1 0 1 0 0,1 0-1 0 0,0 0 1 0 0,-1 0-1 0 0,1 1 1 0 0,-1-1-1 0 0,0 0 1 0 0,1 1-1 0 0,-1-1 1 0 0,1 1-1 0 0,-1-1 1 0 0,0 1-1 0 0,1 0 1 0 0,-1 0-1 0 0,0 0 1 0 0,1 0-1 0 0,-1 0 1 0 0,0 0-1 0 0,0 0 1 0 0,0 0-103 0 0,-3 1 250 0 0,-128 10 283 0 0,-153 91-337 0 0,209-68 79 0 0,76-33-272 0 0,1 0 0 0 0,-1 0 0 0 0,0 0 1 0 0,0 0-1 0 0,0 0 0 0 0,0 1 0 0 0,1-1 0 0 0,-1 0 0 0 0,1 0 0 0 0,-1 1 0 0 0,1-1 0 0 0,-1 0 0 0 0,1 1 0 0 0,0-1 0 0 0,0 0 0 0 0,0 1 0 0 0,-1-1 1 0 0,1 1-1 0 0,1-1 0 0 0,-1 0 0 0 0,0 1 0 0 0,0-1 0 0 0,0 0 0 0 0,1 1 0 0 0,-1-1 0 0 0,1 0 0 0 0,-1 1 0 0 0,1-1 0 0 0,-1 0 0 0 0,1 0 1 0 0,0 1-1 0 0,0-1 0 0 0,-1 0 0 0 0,1 0 0 0 0,0 0 0 0 0,0 0 0 0 0,0 0 0 0 0,0 0 0 0 0,0 0 0 0 0,1-1 0 0 0,-1 1 0 0 0,0 0 0 0 0,0 0 1 0 0,0-1-1 0 0,1 1 0 0 0,-1-1 0 0 0,0 1 0 0 0,1-1 0 0 0,0 0-3 0 0,15 9 116 0 0,0-2 0 0 0,1 0-1 0 0,-1-1 1 0 0,2 0 0 0 0,-1-2 0 0 0,0 0 0 0 0,1-1 0 0 0,11 0-116 0 0,-6 0 104 0 0,176 27 437 0 0,-200-30-534 0 0,1 0-1 0 0,-1 0 1 0 0,1 0-1 0 0,0 0 1 0 0,-1 0-1 0 0,1 0 1 0 0,-1 0-1 0 0,1 0 1 0 0,0 0-1 0 0,-1 0 1 0 0,1 0-1 0 0,-1 0 1 0 0,1 1-1 0 0,-1-1 1 0 0,1 0-1 0 0,0 0 0 0 0,-1 1 1 0 0,1-1-1 0 0,-1 0 1 0 0,1 1-1 0 0,-1-1 1 0 0,0 0-1 0 0,1 1 1 0 0,-1-1-1 0 0,1 1 1 0 0,-1-1-1 0 0,0 1 1 0 0,1-1-1 0 0,-1 1 1 0 0,0-1-1 0 0,1 1 1 0 0,-1-1-1 0 0,0 1 1 0 0,0-1-1 0 0,0 1 1 0 0,1-1-1 0 0,-1 1 1 0 0,0 0-1 0 0,0-1 1 0 0,0 1-1 0 0,0-1 1 0 0,0 1-1 0 0,0 0 1 0 0,0-1-1 0 0,0 1 1 0 0,-1-1-1 0 0,1 1 0 0 0,0 0 1 0 0,0-1-1 0 0,0 1 1 0 0,-1-1-1 0 0,1 1 1 0 0,0-1-1 0 0,0 1 1 0 0,-1-1-1 0 0,1 1 1 0 0,0-1-1 0 0,-1 1 1 0 0,1-1-1 0 0,-1 1 1 0 0,1-1-1 0 0,-1 1-6 0 0,-37 22 644 0 0,30-19-654 0 0,-211 124 283 0 0,180-105-260 0 0,2 2 0 0 0,1 1 0 0 0,0 1 0 0 0,2 2 0 0 0,2 2 0 0 0,0 1 1 0 0,-6 10-14 0 0,-14 44 112 0 0,51-83-97 0 0,0-1 0 0 0,0 1 0 0 0,0-1 1 0 0,0 1-1 0 0,1-1 0 0 0,-1 1 0 0 0,1 0 1 0 0,-1-1-1 0 0,1 1 0 0 0,0 0 0 0 0,0 0 1 0 0,0-1-1 0 0,1 1 0 0 0,-1 0 1 0 0,0 0-1 0 0,1-1 0 0 0,0 1 0 0 0,0-1 1 0 0,0 1-1 0 0,0-1 0 0 0,0 1 0 0 0,0-1 1 0 0,1 1-1 0 0,-1-1 0 0 0,1 0 0 0 0,-1 0 1 0 0,1 0-1 0 0,0 0 0 0 0,0 0 0 0 0,0 0 1 0 0,0 0-1 0 0,0-1 0 0 0,1 1 0 0 0,0 0-15 0 0,16 5 139 0 0,1-1 0 0 0,1 0-1 0 0,-1-1 1 0 0,1-2 0 0 0,0 0 0 0 0,0-1-1 0 0,0-1 1 0 0,0-1 0 0 0,0-1-1 0 0,0-1 1 0 0,-1-1 0 0 0,1 0-1 0 0,0-2 1 0 0,15-5-139 0 0,98-20 172 0 0,-112 24-340 0 0,6-1-580 0 0,-9-3-4385 0 0,-19 10 4993 0 0,5-3-3490 0 0,-2 3-1574 0 0,0 0-648 0 0</inkml:trace>
  <inkml:trace contextRef="#ctx0" brushRef="#br0" timeOffset="1053.543">747 1389 0 0 0,'0'0'552'0'0,"0"0"571"0"0,0 0 141 0 0,0 0 103 0 0,0 0 167 0 0,0 0 69 0 0,0 0-100 0 0,0 0-152 0 0,0 0-195 0 0,0 0-194 0 0,0 0-97 0 0,0 0-69 0 0,0 0-84 0 0,10-19-86 0 0,65-121 821 0 0,147-231 437 0 0,-95 208-1717 0 0,-121 246-755 0 0,-37 200 1440 0 0,31-275-833 0 0,-1-4-9 0 0,1 0 1 0 0,-1 0 0 0 0,1-1-1 0 0,0 1 1 0 0,0 0-1 0 0,0 0 1 0 0,1 0 0 0 0,-1 0-1 0 0,1-1 1 0 0,0 1 0 0 0,0 0-1 0 0,0-1 1 0 0,1 1-1 0 0,-1-1 1 0 0,1 1 0 0 0,0-1-1 0 0,0 1 1 0 0,0-1-1 0 0,0 0 1 0 0,1 0 0 0 0,-1 0-1 0 0,1 0 1 0 0,2 1-11 0 0,-2-4 42 0 0,0 0 1 0 0,0 0-1 0 0,0-1 0 0 0,0 1 1 0 0,0-1-1 0 0,0 0 0 0 0,0 0 1 0 0,0 0-1 0 0,-1 0 0 0 0,1 0 1 0 0,0-1-1 0 0,-1 1 0 0 0,1-1 1 0 0,0 0-1 0 0,-1 0 0 0 0,0 0 1 0 0,0 0-1 0 0,1 0 1 0 0,-1 0-1 0 0,-1-1 0 0 0,1 1 1 0 0,1-2-43 0 0,4-3 61 0 0,49-53-358 0 0,-3-3 0 0 0,-2-1 0 0 0,-4-3-1 0 0,2-8 298 0 0,-4 7-494 0 0,12-24 241 0 0,-84 206 1511 0 0,19-78-1124 0 0,1 1 0 0 0,2-1 0 0 0,1 1 1 0 0,2 1-1 0 0,2-1 0 0 0,1 0 1 0 0,2 6-135 0 0,-2-33-188 0 0,1 0 0 0 0,-1-1 0 0 0,1 1 0 0 0,1 0 0 0 0,0 0 0 0 0,1-1 0 0 0,-1 0 0 0 0,2 1 0 0 0,-1-2 1 0 0,1 1-1 0 0,2 2 188 0 0,-1-3-1349 0 0,0-1-2103 0 0,1-3-3356 0 0,-3-1-210 0 0</inkml:trace>
  <inkml:trace contextRef="#ctx0" brushRef="#br0" timeOffset="1529.649">2027 1017 5409 0 0,'0'0'3404'0'0,"0"0"-1936"0"0,0 0-675 0 0,0 0 78 0 0,0 0 203 0 0,0 0 115 0 0,0 0-95 0 0,0 0-241 0 0,0 0-239 0 0,0 0-197 0 0,-23 32-118 0 0,-67 102-80 0 0,59-71 72 0 0,31-53-214 0 0,-2-1-17 0 0,1-1 0 0 0,0 1 0 0 0,0 0 1 0 0,1-1-1 0 0,0 1 0 0 0,1 0 0 0 0,0 0 0 0 0,0-1 0 0 0,0 1 0 0 0,1-1 1 0 0,1 1-1 0 0,0-1 0 0 0,0 0 0 0 0,0 0 0 0 0,1 0 0 0 0,0 0 1 0 0,0-1-1 0 0,4 4-60 0 0,-2-4 74 0 0,0-1 1 0 0,1 1 0 0 0,0-2-1 0 0,0 1 1 0 0,0-1-1 0 0,1 0 1 0 0,-1 0 0 0 0,1-1-1 0 0,0 0 1 0 0,1-1 0 0 0,-1 1-1 0 0,0-2 1 0 0,1 1-1 0 0,0-1 1 0 0,0 0 0 0 0,0-1-1 0 0,0 0 1 0 0,0-1 0 0 0,0 0-1 0 0,0 0 1 0 0,-1-1-1 0 0,6 0-74 0 0,-10 0 42 0 0,-1 0 0 0 0,1 0-1 0 0,0 0 1 0 0,-1 0-1 0 0,1-1 1 0 0,0 1-1 0 0,-1-1 1 0 0,0 0-1 0 0,1 0 1 0 0,-1 0 0 0 0,0-1-1 0 0,0 1 1 0 0,0-1-1 0 0,-1 1 1 0 0,1-1-1 0 0,-1 0 1 0 0,1 0-1 0 0,-1 0 1 0 0,0-1 0 0 0,0 1-1 0 0,0 0 1 0 0,-1-1-1 0 0,1 1 1 0 0,-1-1-1 0 0,0 0 1 0 0,0 1-1 0 0,0-1 1 0 0,0 0-1 0 0,-1 0 1 0 0,1 1 0 0 0,-1-1-1 0 0,0 0 1 0 0,0 0-1 0 0,-1 0 1 0 0,1 0-1 0 0,-1 1 1 0 0,1-1-1 0 0,-2-1-41 0 0,0-1-145 0 0,-1 1-1 0 0,0 0 1 0 0,0 0 0 0 0,0 0-1 0 0,-1 1 1 0 0,1-1-1 0 0,-1 1 1 0 0,0 0-1 0 0,-1 0 1 0 0,1 0-1 0 0,-1 0 1 0 0,1 1-1 0 0,-1-1 1 0 0,0 2-1 0 0,0-1 1 0 0,-1 0-1 0 0,1 1 1 0 0,-1 0-1 0 0,1 0 1 0 0,-1 0-1 0 0,1 1 1 0 0,-6-1 145 0 0,-44 1-1989 0 0,55 1 1939 0 0,0 0 28 0 0,21 0 185 0 0,134-7 1517 0 0,-34-3-2046 0 0,-95 9-3457 0 0,0 1-3705 0 0,-20 0 288 0 0</inkml:trace>
  <inkml:trace contextRef="#ctx0" brushRef="#br0" timeOffset="2353.806">1064 476 0 0 0,'0'0'990'0'0,"0"0"650"0"0,0 0 402 0 0,0 0 199 0 0,0 0-29 0 0,0 0-220 0 0,0 0-354 0 0,0 0-426 0 0,0 0-408 0 0,0 0-224 0 0,0 0-114 0 0,5-3-17 0 0,20-5-49 0 0,0 1 1 0 0,1 0-1 0 0,0 2 0 0 0,0 1 0 0 0,0 2 1 0 0,1 0-1 0 0,-1 2 0 0 0,12 1-400 0 0,216-1 1011 0 0,-261-18 865 0 0,-140-151-1277 0 0,139 143-1742 0 0,21 18-4076 0 0,5 8 1453 0 0,-4 0-1730 0 0,-2 0-1834 0 0</inkml:trace>
  <inkml:trace contextRef="#ctx0" brushRef="#br0" timeOffset="2990.418">2531 774 0 0 0,'0'0'524'0'0,"0"0"794"0"0,0 0 354 0 0,0 0 36 0 0,0 0-71 0 0,0 0-173 0 0,0 0-209 0 0,0 0-153 0 0,0 0-109 0 0,0 0-62 0 0,0 0-45 0 0,13-4 2421 0 0,102 1 1121 0 0,55-12-3586 0 0,-92 11-467 0 0,-45 4-7003 0 0,-15 0-2155 0 0,-16 0 1752 0 0</inkml:trace>
  <inkml:trace contextRef="#ctx0" brushRef="#br0" timeOffset="3267.647">2498 1054 10330 0 0,'0'0'1058'0'0,"0"0"-477"0"0,0 0-29 0 0,0 0 451 0 0,0 0 407 0 0,0 0 102 0 0,0 0-229 0 0,0 0-361 0 0,0 0-298 0 0,36-5-207 0 0,114-16-138 0 0,26-5 314 0 0,-131 22-560 0 0,58 1-2788 0 0,-94 6 576 0 0,-4 1-3242 0 0,-2-4-2364 0 0</inkml:trace>
  <inkml:trace contextRef="#ctx0" brushRef="#br0" timeOffset="4469.532">3601 571 4545 0 0,'0'0'4885'0'0,"0"0"-3333"0"0,0 0-1173 0 0,0 0-163 0 0,0 0 98 0 0,0 0 176 0 0,0 0 152 0 0,0 0 70 0 0,0 0-11 0 0,0 0-42 0 0,0 15-68 0 0,-7 196 1543 0 0,-4-102-1582 0 0,-10 92-103 0 0,-42 172-449 0 0,56-340-146 0 0,-1 8-448 0 0,3-27-4180 0 0,106-134-7690 0 0,-74 88 11692 0 0,-7 9 701 0 0</inkml:trace>
  <inkml:trace contextRef="#ctx0" brushRef="#br0" timeOffset="4785.735">4124 560 4625 0 0,'0'0'1532'0'0,"0"0"-482"0"0,0 0-135 0 0,0 0 250 0 0,0 0 253 0 0,-13 32 68 0 0,-41 101-183 0 0,39-94-810 0 0,2 1 0 0 0,1 1 1 0 0,2 0-1 0 0,2 1 0 0 0,2-1 1 0 0,1 16-494 0 0,3-34 67 0 0,-1 4 134 0 0,1 0 0 0 0,2 1 0 0 0,1-1 0 0 0,1 1 0 0 0,1-1-1 0 0,4 17-200 0 0,12 17 749 0 0,-19-60-513 0 0,0-1 112 0 0,0 0 136 0 0,0 0 136 0 0,-23-23 1342 0 0,-25-25-1979 0 0,-1 1 1 0 0,-3 3-1 0 0,-24-14 17 0 0,62 48-121 0 0,0 2 0 0 0,-1-1 0 0 0,0 2 0 0 0,0 0 0 0 0,0 1 0 0 0,-1 1-1 0 0,0 0 1 0 0,0 1 0 0 0,0 0 0 0 0,0 2 0 0 0,-1 0 0 0 0,-15 0 121 0 0,29 2-219 0 0,0 0 1 0 0,-1 1-1 0 0,1-1 1 0 0,-1 1-1 0 0,1-1 0 0 0,0 1 1 0 0,0 0-1 0 0,-1 1 1 0 0,1-1-1 0 0,0 0 1 0 0,0 1-1 0 0,0 0 1 0 0,1 0-1 0 0,-1 0 0 0 0,0 0 1 0 0,1 0-1 0 0,-1 0 1 0 0,1 1-1 0 0,-1-1 1 0 0,1 1-1 0 0,-1 1 219 0 0,-19 42-9505 0 0,18-34 2978 0 0</inkml:trace>
  <inkml:trace contextRef="#ctx0" brushRef="#br0" timeOffset="5395.195">4519 1010 8138 0 0,'0'0'1336'0'0,"0"0"-77"0"0,0 0 97 0 0,0 0 211 0 0,0 0 14 0 0,0 0-286 0 0,0 0-406 0 0,0 0-354 0 0,0 0-214 0 0,0 0-126 0 0,0 0-38 0 0,0 0-2 0 0,0 0-8 0 0,-17 19 19 0 0,-57 61-10 0 0,18 13 150 0 0,48-75-290 0 0,1 1 0 0 0,1 0 1 0 0,1 0-1 0 0,0 0 0 0 0,1 1 0 0 0,1 0 1 0 0,1 0-1 0 0,1 0 0 0 0,1 0 1 0 0,1 13-17 0 0,1-28 16 0 0,0 0 0 0 0,0-1 0 0 0,0 1 0 0 0,1-1 1 0 0,-1 0-1 0 0,1 0 0 0 0,0 0 0 0 0,0 0 0 0 0,0 0 1 0 0,1 0-1 0 0,-1-1 0 0 0,1 0 0 0 0,0 0 1 0 0,0 0-1 0 0,0 0 0 0 0,1 0 0 0 0,-1-1 0 0 0,0 0 1 0 0,1 0-1 0 0,0 0 0 0 0,-1 0 0 0 0,1-1 0 0 0,0 0 1 0 0,0 0-1 0 0,0 0 0 0 0,0-1 0 0 0,0 1 0 0 0,0-1 1 0 0,0 0-1 0 0,0-1 0 0 0,0 1 0 0 0,1-1-16 0 0,2 0 31 0 0,0 0-1 0 0,0-1 0 0 0,1 1 0 0 0,-1-1 0 0 0,0-1 1 0 0,-1 0-1 0 0,1 0 0 0 0,0 0 0 0 0,-1-1 0 0 0,0 0 1 0 0,0-1-1 0 0,0 0 0 0 0,0 0 0 0 0,-1 0 0 0 0,0-1 1 0 0,0 1-1 0 0,0-2 0 0 0,-1 1 0 0 0,1-1 0 0 0,-2 1 1 0 0,1-1-1 0 0,-1-1 0 0 0,0 1 0 0 0,-1 0 0 0 0,1-1 1 0 0,-1 0-1 0 0,-1 0 0 0 0,0 0 0 0 0,0 0 0 0 0,0 0 1 0 0,-1-1-1 0 0,-1 1 0 0 0,1 0 0 0 0,-1-5-30 0 0,-3 9-108 0 0,1-1 0 0 0,-1 1-1 0 0,0 0 1 0 0,0-1 0 0 0,-1 1-1 0 0,1 1 1 0 0,-1-1 0 0 0,0 0-1 0 0,0 1 1 0 0,0 0-1 0 0,0 0 1 0 0,-1 0 0 0 0,1 0-1 0 0,-1 1 1 0 0,0 0 0 0 0,0 0-1 0 0,0 0 1 0 0,0 0 0 0 0,0 1-1 0 0,0 0 1 0 0,0 0 0 0 0,0 0-1 0 0,0 1 1 0 0,-1 0 0 0 0,1 0-1 0 0,0 0 1 0 0,0 0 0 0 0,0 1-1 0 0,-1 0 1 0 0,1 0 0 0 0,0 1-1 0 0,0-1 1 0 0,0 1 0 0 0,0 0-1 0 0,1 0 1 0 0,-1 1 0 0 0,1-1-1 0 0,-3 3 109 0 0,7-5 3 0 0,1 0-1 0 0,0 0 0 0 0,-1 0 0 0 0,1 0 0 0 0,0 0 0 0 0,-1 0 1 0 0,1 0-1 0 0,0 0 0 0 0,-1 0 0 0 0,1 1 0 0 0,0-1 0 0 0,-1 0 1 0 0,1 1-1 0 0,-1-1 0 0 0,1 0 0 0 0,-1 1 0 0 0,1-1 0 0 0,-1 1 1 0 0,1-1-1 0 0,-1 0 0 0 0,1 1 0 0 0,-1-1 0 0 0,1 1 0 0 0,-1 0 1 0 0,0-1-1 0 0,1 1 0 0 0,-1-1 0 0 0,0 1 0 0 0,1 0 0 0 0,-1-1 1 0 0,0 1-1 0 0,0-1 0 0 0,0 1 0 0 0,0 0 0 0 0,0-1 0 0 0,1 1 1 0 0,-1 0-1 0 0,0-1 0 0 0,0 1 0 0 0,-1 0 0 0 0,1-1 0 0 0,0 1 1 0 0,0 0-1 0 0,0-1 0 0 0,0 1 0 0 0,-1 0 0 0 0,1-1 0 0 0,0 1 1 0 0,0-1-1 0 0,-1 1 0 0 0,1 0 0 0 0,-1-1 0 0 0,1 1 1 0 0,0-1-1 0 0,-1 1 0 0 0,1-1 0 0 0,-1 1 0 0 0,1-1 0 0 0,-1 0 1 0 0,1 1-1 0 0,-1-1 0 0 0,0 0 0 0 0,1 1 0 0 0,-1-1 0 0 0,1 0 1 0 0,-1 1-1 0 0,0-1-2 0 0,27 2 550 0 0,1-2-1 0 0,-1 0 1 0 0,0-2 0 0 0,0-1 0 0 0,0-1 0 0 0,-1-1-1 0 0,26-8-549 0 0,45-16-3023 0 0,-20 6-5673 0 0,-65 22-729 0 0</inkml:trace>
  <inkml:trace contextRef="#ctx0" brushRef="#br0" timeOffset="6225.55">3282 266 1832 0 0,'0'0'1289'0'0,"0"0"-70"0"0,0 0 96 0 0,0 0 60 0 0,0 0-99 0 0,0 0-181 0 0,0 0-159 0 0,0 0 16 0 0,0 0 112 0 0,0 0 71 0 0,0 0-48 0 0,0 0-105 0 0,0 0-94 0 0,33 8-85 0 0,106 24-75 0 0,-5-19 622 0 0,-95-15-1006 0 0,239-8 985 0 0,178-34-742 0 0,-405 43-543 0 0,-50 1-15 0 0,-1 0 41 0 0,0 0 56 0 0,0 0 34 0 0,0 0 52 0 0,0 0 40 0 0,0 0 21 0 0,-16-11 771 0 0,-252-147-4117 0 0,232 136 1032 0 0,7 5-1405 0 0,8 5-2253 0 0,6 4-3838 0 0</inkml:trace>
  <inkml:trace contextRef="#ctx0" brushRef="#br0" timeOffset="6969.471">3722 4 0 0 0,'0'0'1118'0'0,"0"0"211"0"0,0 0 23 0 0,0 0-137 0 0,0 0-185 0 0,0 0-133 0 0,0 0-74 0 0,0 0-35 0 0,0 0-13 0 0,0-3 2517 0 0,-12 84-997 0 0,12-80-2214 0 0,0 1-1 0 0,0-1 1 0 0,-1 0 0 0 0,2 1-1 0 0,-1-1 1 0 0,0 0 0 0 0,0 1 0 0 0,0-1-1 0 0,1 0 1 0 0,-1 1 0 0 0,0-1-1 0 0,1 0 1 0 0,-1 1 0 0 0,1-1 0 0 0,0 0-1 0 0,-1 0 1 0 0,1 0 0 0 0,0 1-1 0 0,0-1 1 0 0,0 0 0 0 0,0 0 0 0 0,0 0-1 0 0,0 0 1 0 0,0-1 0 0 0,0 1-1 0 0,0 0 1 0 0,0 0 0 0 0,1-1 0 0 0,-1 1-1 0 0,0 0 1 0 0,0-1 0 0 0,1 0-1 0 0,-1 1 1 0 0,0-1 0 0 0,1 0 0 0 0,-1 1-1 0 0,0-1 1 0 0,1 0 0 0 0,-1 0-1 0 0,1 0 1 0 0,-1 0 0 0 0,0 0 0 0 0,1-1-1 0 0,-1 1 1 0 0,0 0 0 0 0,1-1-1 0 0,-1 1 1 0 0,0 0 0 0 0,1-1 0 0 0,-1 0-1 0 0,0 1 1 0 0,0-1 0 0 0,0 0-1 0 0,0 0 1 0 0,1 1 0 0 0,-1-1 0 0 0,0 0-1 0 0,0 0 1 0 0,-1 0 0 0 0,1 0-1 0 0,0-1 1 0 0,0 1 0 0 0,0 0 0 0 0,-1 0-1 0 0,1-1-80 0 0,5-5 368 0 0,-4 4-297 0 0,0 1-1 0 0,1-1 1 0 0,-1 0-1 0 0,0 1 0 0 0,0-1 1 0 0,-1 0-1 0 0,1 0 1 0 0,-1-1-1 0 0,1 1 1 0 0,-1 0-1 0 0,0 0 0 0 0,0-1 1 0 0,-1 1-1 0 0,1-1 1 0 0,-1 1-1 0 0,1-1 0 0 0,-1 1 1 0 0,0 0-1 0 0,0-1 1 0 0,-1 0-71 0 0,0 3-38 0 0,-1 0-1 0 0,0-1 1 0 0,0 1 0 0 0,0 0 0 0 0,1 1 0 0 0,-1-1 0 0 0,0 0-1 0 0,0 1 1 0 0,0-1 0 0 0,0 1 0 0 0,0-1 0 0 0,0 1 0 0 0,-1 0-1 0 0,1 0 1 0 0,0 0 0 0 0,0 0 0 0 0,0 0 0 0 0,0 1 0 0 0,0-1-1 0 0,0 0 1 0 0,0 1 0 0 0,0 0 0 0 0,0-1 0 0 0,0 1 0 0 0,0 0-1 0 0,1 0 1 0 0,-1 0 0 0 0,0 0 0 0 0,0 0 0 0 0,1 1 0 0 0,-1-1-1 0 0,1 1 1 0 0,-1-1 0 0 0,0 2 38 0 0,0-2 13 0 0,0 0-1 0 0,0 0 1 0 0,0 0-1 0 0,0 0 1 0 0,0 0-1 0 0,1 0 1 0 0,-1 1-1 0 0,0-1 1 0 0,1 1-1 0 0,-1-1 1 0 0,1 1-1 0 0,-1-1 1 0 0,1 1-1 0 0,0 0 1 0 0,0 0-1 0 0,0 0 1 0 0,0 0-1 0 0,0 0 1 0 0,0 0-1 0 0,1 0 1 0 0,-1 0-1 0 0,1 0 1 0 0,-1 0-1 0 0,1 0 1 0 0,0 0-1 0 0,0 0 1 0 0,0 1-1 0 0,0-1 1 0 0,0 0-1 0 0,0 0 1 0 0,0 0-1 0 0,1 0 1 0 0,-1 0-1 0 0,1 0 1 0 0,0 1-1 0 0,-1-1 1 0 0,1-1-1 0 0,0 1 1 0 0,0 0-1 0 0,0 0 1 0 0,1 0-1 0 0,-1 0 1 0 0,0-1-1 0 0,1 1 1 0 0,-1-1-1 0 0,1 1 1 0 0,-1-1-1 0 0,1 1 1 0 0,0-1-1 0 0,0 0 1 0 0,0 0-1 0 0,-1 0 1 0 0,3 1-13 0 0,68 2 757 0 0,-70-10-3654 0 0,-2 4-5007 0 0,0 2-2114 0 0</inkml:trace>
  <inkml:trace contextRef="#ctx0" brushRef="#br0" timeOffset="9189.558">5131 1492 2937 0 0,'0'0'884'0'0,"0"0"-420"0"0,0 0-303 0 0,0 0-2 0 0,0 0 316 0 0,0 0 442 0 0,0 0 382 0 0,0 0 159 0 0,0 0-163 0 0,0 0-356 0 0,0 0-355 0 0,-25 28-243 0 0,-80 92-143 0 0,-63 32 183 0 0,80-80-1122 0 0,84-69 534 0 0,-17 17-1510 0 0,12-4-3334 0 0,7-11 275 0 0</inkml:trace>
</inkml:ink>
</file>

<file path=ppt/ink/ink3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12.9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1 766 4417 0 0,'0'0'1531'0'0,"0"0"-556"0"0,0 0-187 0 0,0 0 194 0 0,0 0 328 0 0,0 0 141 0 0,0 0-137 0 0,0 0-300 0 0,0 0-377 0 0,0 0-280 0 0,0 0-126 0 0,0 4-25 0 0,20 304 3338 0 0,-18-292-3448 0 0,-2-7-54 0 0,0 0-1 0 0,1 1 1 0 0,0-1 0 0 0,0 0-1 0 0,1 1 1 0 0,1-1 0 0 0,-1 0-1 0 0,2 0 1 0 0,-1-1 0 0 0,1 1-1 0 0,0-1 1 0 0,1 0 0 0 0,0 0-1 0 0,0 0 1 0 0,1 0 0 0 0,0-1 0 0 0,3 3-42 0 0,-5-8 50 0 0,0-1 1 0 0,0-1-1 0 0,0 1 1 0 0,0-1 0 0 0,0 1-1 0 0,0-1 1 0 0,0 0 0 0 0,0-1-1 0 0,0 1 1 0 0,0-1-1 0 0,0 0 1 0 0,0 1 0 0 0,0-2-1 0 0,0 1 1 0 0,0 0 0 0 0,-1-1-1 0 0,1 0 1 0 0,0 0-1 0 0,-1 0 1 0 0,0 0 0 0 0,1-1-1 0 0,-1 1 1 0 0,0-1 0 0 0,0 0-1 0 0,0 0 1 0 0,-1 0-1 0 0,2-1-50 0 0,147-178 598 0 0,-38 30-450 0 0,-112 151-145 0 0,0-1 0 0 0,0 1 0 0 0,0-1 0 0 0,1 1-1 0 0,-1-1 1 0 0,1 1 0 0 0,-1 0 0 0 0,1 0 0 0 0,0 0 0 0 0,-1 0 0 0 0,1 0 0 0 0,0 0 0 0 0,0 0 0 0 0,0 0-1 0 0,-1 1 1 0 0,1-1 0 0 0,0 1 0 0 0,0-1 0 0 0,0 1 0 0 0,0 0 0 0 0,0 0 0 0 0,0 0 0 0 0,0 0 0 0 0,0 0-1 0 0,0 0 1 0 0,0 0 0 0 0,0 1 0 0 0,0-1 0 0 0,0 1 0 0 0,0 0 0 0 0,-1-1 0 0 0,1 1 0 0 0,0 0 0 0 0,0 0-1 0 0,-1 0 1 0 0,1 0 0 0 0,0 0 0 0 0,-1 1 0 0 0,1-1 0 0 0,-1 0 0 0 0,1 1 0 0 0,-1-1 0 0 0,0 1-1 0 0,0-1 1 0 0,0 1 0 0 0,1 1-3 0 0,5 4 59 0 0,0 0-1 0 0,1-1 1 0 0,-1 0-1 0 0,2 0 1 0 0,-1 0-1 0 0,1-1 1 0 0,-1 0-1 0 0,1-1 0 0 0,1 0 1 0 0,-1 0-1 0 0,0-1 1 0 0,1 0-1 0 0,0-1 1 0 0,0 0-1 0 0,0-1 1 0 0,0 0-1 0 0,0 0 1 0 0,1-1-59 0 0,51-7 54 0 0,-32-38-6950 0 0,-14 1-5168 0 0,-12 33 8110 0 0</inkml:trace>
  <inkml:trace contextRef="#ctx0" brushRef="#br0" timeOffset="1128.122">1076 0 11779 0 0,'0'0'1921'0'0,"0"0"-548"0"0,0 0-569 0 0,0 0-224 0 0,0 0-3 0 0,0 0 34 0 0,0 0 7 0 0,0 0-22 0 0,0 0-16 0 0,0 0-39 0 0,-6 35-82 0 0,-18 114-86 0 0,-13 171 517 0 0,33-268-874 0 0,2-1-1 0 0,2 1 1 0 0,3 0 0 0 0,2-1-1 0 0,2 0 1 0 0,2 0 0 0 0,3 0-1 0 0,5 9-15 0 0,-17-57-21 0 0,1 0 0 0 0,0 0 0 0 0,0 0 0 0 0,1 0 0 0 0,-1 0 0 0 0,0 0 0 0 0,1 0 0 0 0,0 0 0 0 0,0 0 0 0 0,0-1 0 0 0,0 1 0 0 0,0-1 0 0 0,0 1 1 0 0,1-1-1 0 0,-1 0 0 0 0,1 0 0 0 0,0 0 0 0 0,-1 0 0 0 0,1-1 0 0 0,0 1 0 0 0,0-1 0 0 0,0 0 0 0 0,0 1 0 0 0,0-1 0 0 0,1-1 0 0 0,-1 1 0 0 0,0 0 0 0 0,0-1 0 0 0,1 0 0 0 0,-1 1 0 0 0,0-1 0 0 0,1-1 0 0 0,-1 1 0 0 0,0 0 0 0 0,0-1 0 0 0,1 1 0 0 0,-1-1 0 0 0,1-1 21 0 0,10-3 68 0 0,-1-1 0 0 0,0-1 1 0 0,0 0-1 0 0,0 0 0 0 0,-1-1 1 0 0,0-1-1 0 0,-1 0 0 0 0,0-1 1 0 0,0 0-1 0 0,-1-1 0 0 0,3-4-68 0 0,0 1 30 0 0,65-55 30 0 0,-56 110-409 0 0,-21-32 353 0 0,1 0 0 0 0,-1 0 0 0 0,2 0 0 0 0,-1 0-1 0 0,1 0 1 0 0,1 0 0 0 0,0-1 0 0 0,0 0 0 0 0,0 0 0 0 0,1 0 0 0 0,0 0 0 0 0,1-1 0 0 0,0 0 0 0 0,0 0-1 0 0,0 0 1 0 0,1-1 0 0 0,0 0 0 0 0,0 0 0 0 0,1-1 0 0 0,0 0 0 0 0,0 0 0 0 0,0 0 0 0 0,0-1 0 0 0,0-1-1 0 0,1 0 1 0 0,0 0 0 0 0,5 1-4 0 0,-2-3 27 0 0,0 0 0 0 0,0-1 0 0 0,1-1-1 0 0,-1 0 1 0 0,0-1 0 0 0,0 0 0 0 0,0 0 0 0 0,0-2-1 0 0,-1 1 1 0 0,1-1 0 0 0,-1-1 0 0 0,0 0 0 0 0,0-1-1 0 0,0 0 1 0 0,-1-1 0 0 0,0 0 0 0 0,0 0 0 0 0,-1-1-1 0 0,0 0 1 0 0,0-1 0 0 0,1-2-27 0 0,1 0 21 0 0,-1-1 1 0 0,0 0-1 0 0,0-1 0 0 0,-1 0 1 0 0,-1 0-1 0 0,0-1 0 0 0,-1 0 1 0 0,-1-1-1 0 0,0 1 0 0 0,0-1 1 0 0,-2-1-1 0 0,0 1 0 0 0,-1 0 1 0 0,0-3-22 0 0,-2 15-27 0 0,1 0-1 0 0,-1-1 1 0 0,-1 0 0 0 0,1 1 0 0 0,0-1 0 0 0,-1 1-1 0 0,0-1 1 0 0,0 0 0 0 0,0 1 0 0 0,0-1 0 0 0,-1 0-1 0 0,1 1 1 0 0,-1-1 0 0 0,0 1 0 0 0,0-1 0 0 0,0 1-1 0 0,-1-1 1 0 0,1 1 0 0 0,-1 0 0 0 0,0-1 0 0 0,0 1-1 0 0,0 0 1 0 0,0 0 0 0 0,0 0 0 0 0,-1 1 0 0 0,1-1-1 0 0,-1 1 1 0 0,0-1 0 0 0,1 1 0 0 0,-1 0 0 0 0,-1 0-1 0 0,1 0 1 0 0,0 0 0 0 0,0 1 0 0 0,-1-1 0 0 0,1 1-1 0 0,-1 0 1 0 0,0 0 27 0 0,-3 0-65 0 0,1 2-1 0 0,0-1 0 0 0,-1 1 0 0 0,1 0 1 0 0,0 0-1 0 0,0 1 0 0 0,0-1 0 0 0,0 2 1 0 0,0-1-1 0 0,0 1 0 0 0,0-1 0 0 0,1 2 1 0 0,-1-1-1 0 0,1 0 0 0 0,0 1 0 0 0,0 0 1 0 0,0 0-1 0 0,0 1 0 0 0,1 0 1 0 0,0-1-1 0 0,0 1 0 0 0,0 1 0 0 0,1-1 1 0 0,-2 3 65 0 0,-3 2 10 0 0,1 1 0 0 0,0-1 0 0 0,1 1 0 0 0,0 1 0 0 0,1-1 0 0 0,0 1 0 0 0,1 0 0 0 0,0 0 0 0 0,1 0 0 0 0,0 1 0 0 0,1-1 0 0 0,0 1 0 0 0,1-1 0 0 0,0 1 0 0 0,1 0 0 0 0,1-1 0 0 0,0 1 0 0 0,2 5-10 0 0,2-9 48 0 0,0 0 1 0 0,1 0 0 0 0,0-1 0 0 0,0 0 0 0 0,1 0-1 0 0,0 0 1 0 0,1-1 0 0 0,-1 0 0 0 0,1-1-1 0 0,1 0 1 0 0,-1 0 0 0 0,1 0 0 0 0,0-1 0 0 0,0-1-1 0 0,1 1 1 0 0,-1-2 0 0 0,1 1 0 0 0,0-1-1 0 0,0-1 1 0 0,0 0 0 0 0,0 0 0 0 0,1-1 0 0 0,-1 0-1 0 0,0-1 1 0 0,1 0 0 0 0,0-1-49 0 0,21 2 117 0 0,0-2 0 0 0,1-1 0 0 0,-1-2 1 0 0,-1-1-1 0 0,1-2 0 0 0,-1-1 0 0 0,0-1 0 0 0,-1-2 0 0 0,0-1 0 0 0,0-1 1 0 0,-1-2-1 0 0,-1 0 0 0 0,-1-2 0 0 0,0-1 0 0 0,-1-2 0 0 0,-1 0 1 0 0,-1-2-1 0 0,-1 0 0 0 0,-1-2 0 0 0,14-19-117 0 0,-26 28-60 0 0,-1-1 0 0 0,0 0 1 0 0,-1-1-1 0 0,-1 1 0 0 0,-1-2 0 0 0,0 1 1 0 0,-1-1-1 0 0,-1 0 0 0 0,-1 0 0 0 0,0 0 0 0 0,-1 0 1 0 0,-1-14 59 0 0,-1 31-25 0 0,0-1 1 0 0,0 0 0 0 0,1 0-1 0 0,-2 0 1 0 0,1 1 0 0 0,0-1-1 0 0,0 0 1 0 0,0 0 0 0 0,-1 1 0 0 0,1-1-1 0 0,-1 0 1 0 0,1 0 0 0 0,-1 1-1 0 0,0-1 1 0 0,0 1 0 0 0,0-1 0 0 0,0 0-1 0 0,0 1 1 0 0,0 0 0 0 0,0-1-1 0 0,0 1 1 0 0,-1 0 0 0 0,1-1-1 0 0,0 1 1 0 0,-1 0 0 0 0,1 0 0 0 0,-1 0-1 0 0,1 0 1 0 0,-1 1 0 0 0,0-1-1 0 0,1 0 1 0 0,-1 1 0 0 0,0-1-1 0 0,1 1 1 0 0,-1-1 0 0 0,0 1 0 0 0,0 0-1 0 0,0 0 1 0 0,1-1 0 0 0,-1 1-1 0 0,0 1 1 0 0,0-1 0 0 0,1 0-1 0 0,-1 0 1 0 0,0 1 0 0 0,0-1 0 0 0,1 1-1 0 0,-1-1 1 0 0,0 1 0 0 0,0 0 24 0 0,-9 4-71 0 0,-1 1 1 0 0,1 0 0 0 0,1 1-1 0 0,-1 0 1 0 0,1 1 0 0 0,1 0-1 0 0,-1 0 1 0 0,1 1 0 0 0,1 0-1 0 0,0 1 1 0 0,0 0-1 0 0,-1 2 71 0 0,-34 76-93 0 0,42-85 95 0 0,1-1 1 0 0,-1 1-1 0 0,1 0 1 0 0,0-1-1 0 0,0 1 0 0 0,0-1 1 0 0,0 1-1 0 0,1-1 1 0 0,-1 1-1 0 0,1 0 1 0 0,-1-1-1 0 0,1 1 1 0 0,0-1-1 0 0,0 0 1 0 0,0 1-1 0 0,0-1 0 0 0,1 0 1 0 0,-1 0-1 0 0,0 1 1 0 0,1-1-1 0 0,0 0 1 0 0,-1 0-1 0 0,1-1 1 0 0,0 1-1 0 0,0 0 1 0 0,0-1-1 0 0,0 1 0 0 0,0-1 1 0 0,1 1-1 0 0,-1-1 1 0 0,0 0-1 0 0,1 0 1 0 0,-1 0-1 0 0,1 0 1 0 0,-1-1-1 0 0,1 1-2 0 0,15 3 57 0 0,0-1-1 0 0,1-1 0 0 0,-1 0 1 0 0,0-1-1 0 0,1-2 0 0 0,-1 1 1 0 0,13-4-57 0 0,243-71 119 0 0,-268 74-124 0 0,-6 1-12 0 0,1-1 0 0 0,0 1 0 0 0,0-1 0 0 0,0 1 0 0 0,-1 0 0 0 0,1-1 0 0 0,0 1 0 0 0,0 0 0 0 0,0 0-1 0 0,0 0 1 0 0,0 0 0 0 0,-1 0 0 0 0,1 0 0 0 0,0 0 0 0 0,0 0 0 0 0,0 0 0 0 0,0 0 0 0 0,0 0 0 0 0,-1 0 0 0 0,1 1 0 0 0,0-1 0 0 0,0 0 0 0 0,0 1 0 0 0,0-1 0 0 0,-1 1 0 0 0,1-1 0 0 0,0 0 0 0 0,-1 1 0 0 0,1 0 0 0 0,0-1 0 0 0,-1 1 0 0 0,1-1 0 0 0,0 1 0 0 0,-1 0 0 0 0,1 0-1 0 0,-1-1 1 0 0,0 1 0 0 0,1 0 0 0 0,-1 0 0 0 0,1-1 0 0 0,-1 1 0 0 0,0 0 0 0 0,0 0 0 0 0,1 0 0 0 0,-1 0 0 0 0,0-1 0 0 0,0 2 17 0 0,-7 178-35 0 0,7-176 33 0 0,1 1 0 0 0,0-1 0 0 0,0 0-1 0 0,0 0 1 0 0,0 0 0 0 0,1 0 0 0 0,-1 0-1 0 0,1 0 1 0 0,0 0 0 0 0,0 0 0 0 0,1-1-1 0 0,-1 1 1 0 0,1-1 0 0 0,0 1 0 0 0,0-1-1 0 0,0 0 1 0 0,0 0 0 0 0,0 0 0 0 0,1-1-1 0 0,-1 1 1 0 0,1-1 0 0 0,0 0 0 0 0,0 0-1 0 0,0 0 1 0 0,0 0 0 0 0,0-1 0 0 0,0 0-1 0 0,0 0 1 0 0,0 0 0 0 0,1 0 2 0 0,135 10 502 0 0,-120-14-357 0 0,-1 0 0 0 0,1-1 0 0 0,-1-1 0 0 0,0 0 0 0 0,-1-2 0 0 0,1 0-1 0 0,-1-1 1 0 0,-1-1 0 0 0,0-1 0 0 0,10-7-145 0 0,95-75 834 0 0,-112 83-817 0 0,0-1 1 0 0,0 0-1 0 0,-1-1 0 0 0,0 0 0 0 0,-1 0 0 0 0,-1-1 0 0 0,1 0 1 0 0,-2 0-1 0 0,0 0 0 0 0,0-1 0 0 0,-1 0 0 0 0,-1 0 0 0 0,0-1 1 0 0,-1 1-1 0 0,2-15-17 0 0,-6 26-23 0 0,1 0 0 0 0,0 1 1 0 0,-1-1-1 0 0,1 0 0 0 0,-1 0 1 0 0,0 1-1 0 0,1-1 0 0 0,-1 0 1 0 0,0 1-1 0 0,0-1 0 0 0,0 1 1 0 0,0-1-1 0 0,0 1 0 0 0,-1 0 1 0 0,1-1-1 0 0,0 1 1 0 0,-1 0-1 0 0,1 0 0 0 0,-1 0 1 0 0,1 0-1 0 0,-1 0 0 0 0,1 0 1 0 0,-1 0-1 0 0,0 0 0 0 0,0 1 1 0 0,1-1-1 0 0,-1 1 0 0 0,0-1 1 0 0,0 1-1 0 0,1 0 0 0 0,-1 0 1 0 0,0 0-1 0 0,0 0 0 0 0,0 0 1 0 0,0 0-1 0 0,1 0 0 0 0,-1 0 1 0 0,0 1 22 0 0,-71 17-506 0 0,57-7 473 0 0,0 0 0 0 0,1 2 1 0 0,1-1-1 0 0,0 2 0 0 0,1 0 0 0 0,0 1 1 0 0,1 0-1 0 0,1 1 0 0 0,0 0 1 0 0,1 1-1 0 0,1 0 0 0 0,1 0 0 0 0,0 1 1 0 0,1 0-1 0 0,1 1 0 0 0,1-1 1 0 0,-1 9 32 0 0,5-22-7 0 0,1 1 1 0 0,-1-1-1 0 0,1 0 0 0 0,0 0 1 0 0,1 1-1 0 0,-1-1 1 0 0,1 0-1 0 0,0 0 1 0 0,0 0-1 0 0,1 0 1 0 0,0 0-1 0 0,0 0 1 0 0,0 0-1 0 0,0 0 0 0 0,1-1 1 0 0,-1 1-1 0 0,1-1 1 0 0,0 0-1 0 0,1 0 1 0 0,-1 0-1 0 0,1 0 1 0 0,0 0-1 0 0,0-1 1 0 0,0 0-1 0 0,0 0 1 0 0,0 0-1 0 0,1 0 0 0 0,0-1 1 0 0,-1 1-1 0 0,1-1 1 0 0,0 0-1 0 0,3 0 7 0 0,14 6-102 0 0,-1-2 1 0 0,1 0-1 0 0,1-2 0 0 0,-1 0 0 0 0,1-2 0 0 0,-1 0 1 0 0,1-1-1 0 0,20-3 102 0 0,-22 2-357 0 0,45-8-3082 0 0,-24-5-6230 0 0,-27 8 2545 0 0</inkml:trace>
  <inkml:trace contextRef="#ctx0" brushRef="#br0" timeOffset="2016.086">726 928 0 0 0,'-2'-15'47'0'0,"2"12"207"0"0,0 3 140 0 0,0 0 55 0 0,2-1-283 0 0,12-5 13265 0 0,-11 5-10919 0 0,27-113 1274 0 0,-11 37-3370 0 0,-17 68-594 0 0,5-33 124 0 0,-9 16-3093 0 0,0 22-1067 0 0,-1 4-5256 0 0,-1 0 5078 0 0</inkml:trace>
</inkml:ink>
</file>

<file path=ppt/ink/ink3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18.7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247 74 3665 0 0,'0'0'931'0'0,"0"0"-239"0"0,0 0 17 0 0,0 0 266 0 0,0 0 275 0 0,0 0 103 0 0,0 0-146 0 0,0 0-328 0 0,0 0-349 0 0,0 0-254 0 0,0 0-103 0 0,-7 12 10 0 0,-37 83 238 0 0,36-70-242 0 0,-39 116 995 0 0,-5-2-1 0 0,-21 26-1173 0 0,57-128 824 0 0,16-36-374 0 0,0-1 126 0 0,0 0 51 0 0,6-16 869 0 0,49-90-852 0 0,191-319-64 0 0,-176 296-414 0 0,-69 129-170 0 0,1-1 0 0 0,-1 1 0 0 0,0 0 0 0 0,0 1 0 0 0,1-1 0 0 0,-1 0 0 0 0,0 0 0 0 0,0 1 0 0 0,0-1 0 0 0,1 0 0 0 0,-1 1 0 0 0,0-1 0 0 0,0 1 0 0 0,0-1 0 0 0,0 1 0 0 0,0 0 0 0 0,0 0 0 0 0,0-1 0 0 0,0 1 0 0 0,0 0 0 0 0,0 0 0 0 0,-1 0 0 0 0,1 0 0 0 0,0 0 0 0 0,0 0 0 0 0,-1 0 1 0 0,1 0-1 0 0,-1 0 0 0 0,1 0 0 0 0,-1 0 0 0 0,1 1 0 0 0,-1-1 0 0 0,0 0 0 0 0,1 0 0 0 0,-1 1 4 0 0,8 23 210 0 0,-2 1 0 0 0,0 0 1 0 0,-2 0-1 0 0,-1 0 0 0 0,0 0 0 0 0,-2 1 1 0 0,-2 4-211 0 0,20 147 318 0 0,-19-175-311 0 0,1-1 1 0 0,-1 0 0 0 0,1 0 0 0 0,-1 0 0 0 0,1 0 0 0 0,0 0 0 0 0,0 0 0 0 0,0 0 0 0 0,0 0-1 0 0,0 0 1 0 0,0 0 0 0 0,1 0 0 0 0,-1 0 0 0 0,1-1 0 0 0,-1 1 0 0 0,1-1 0 0 0,-1 1 0 0 0,1-1-1 0 0,0 1 1 0 0,0-1 0 0 0,0 0 0 0 0,0 0 0 0 0,0 0 0 0 0,0 0 0 0 0,0 0 0 0 0,0-1 0 0 0,0 1-1 0 0,0-1 1 0 0,0 1 0 0 0,1-1 0 0 0,-1 0 0 0 0,0 0 0 0 0,0 1 0 0 0,0-2 0 0 0,1 1 0 0 0,-1 0-1 0 0,0 0 1 0 0,0-1 0 0 0,0 1 0 0 0,1-1 0 0 0,-1 0 0 0 0,0 1 0 0 0,0-1 0 0 0,0 0 0 0 0,0 0-1 0 0,0-1 1 0 0,-1 1 0 0 0,3-1-8 0 0,32-37 127 0 0,-1-1-1 0 0,-2-2 1 0 0,-2-1-1 0 0,9-19-126 0 0,3-2 17 0 0,71-109-112 0 0,-110 188-727 0 0,-4 13 863 0 0,-1 26 139 0 0,2 1 1 0 0,3-1 0 0 0,2 0 0 0 0,9 35-181 0 0,-2-37-87 0 0,-2 1 1 0 0,-3 0 0 0 0,-2 0-1 0 0,-1 37 87 0 0,-4-81 1334 0 0,-1-3-5978 0 0,1-12-10162 0 0,-1 2 9736 0 0</inkml:trace>
</inkml:ink>
</file>

<file path=ppt/ink/ink3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21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0 242 0 0 0,'0'0'435'0'0,"0"0"533"0"0,0 0 359 0 0,0 0 336 0 0,0 0 168 0 0,0 0-128 0 0,0 0-331 0 0,0 0-401 0 0,0 0-344 0 0,0 0-199 0 0,1-4-45 0 0,0 2-265 0 0,1 0 1 0 0,-1 0-1 0 0,1 0 0 0 0,0 1 1 0 0,0-1-1 0 0,0 0 0 0 0,0 1 1 0 0,0-1-1 0 0,0 1 1 0 0,0-1-1 0 0,0 1 0 0 0,1 0 1 0 0,-1 0-1 0 0,0 0 0 0 0,1 0 1 0 0,-1 1-1 0 0,1-1 0 0 0,-1 1 1 0 0,1-1-1 0 0,-1 1 1 0 0,1 0-1 0 0,-1 0 0 0 0,1 0 1 0 0,2 0-119 0 0,22-4 892 0 0,218-31 2692 0 0,-112 30-2934 0 0,-123 5-299 0 0,21 0-657 0 0,-24-1 4126 0 0,-109-42-2688 0 0,97 41-1117 0 0,-15-4 28 0 0,0-2 0 0 0,1 0 0 0 0,0-1 0 0 0,0-1 1 0 0,1-1-1 0 0,1-1 0 0 0,0 0 0 0 0,-5-5-43 0 0,22 16-73 0 0,0 0-1 0 0,-1-1 1 0 0,1 1-1 0 0,1 0 1 0 0,-1 0-1 0 0,0 0 1 0 0,0 0-1 0 0,0 0 1 0 0,0 0-1 0 0,1 0 1 0 0,-1 0 0 0 0,1 0-1 0 0,-1 0 1 0 0,0 0-1 0 0,1 0 1 0 0,0 1-1 0 0,-1-1 1 0 0,1 0-1 0 0,0 0 1 0 0,-1 0-1 0 0,1 1 1 0 0,0-1-1 0 0,0 0 1 0 0,-1 1 0 0 0,1-1-1 0 0,0 0 1 0 0,0 1-1 0 0,0-1 1 0 0,0 1-1 0 0,0-1 1 0 0,0 1-1 0 0,0 0 1 0 0,0 0-1 0 0,0-1 1 0 0,0 1-1 0 0,0 0 1 0 0,0 0 0 0 0,0 0-1 0 0,0 0 1 0 0,0 0-1 0 0,0 0 1 0 0,0 0-1 0 0,0 0 1 0 0,0 1-1 0 0,0-1 1 0 0,0 0-1 0 0,0 1 1 0 0,0-1 0 0 0,0 0-1 0 0,0 1 1 0 0,0-1-1 0 0,1 2 74 0 0,2-3-401 0 0,50-1-4369 0 0,-18 1-2432 0 0,-14 1-1637 0 0</inkml:trace>
</inkml:ink>
</file>

<file path=ppt/ink/ink3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21.6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0 766 9586 0 0,'0'0'892'0'0,"0"0"-249"0"0,0 0-60 0 0,0 0 184 0 0,0 0 228 0 0,0 0 77 0 0,0 0-128 0 0,0 0-233 0 0,0 0-234 0 0,0 0-133 0 0,0 0-44 0 0,0 0-1 0 0,0 0 43 0 0,20-2 36 0 0,134-8 710 0 0,138-33-135 0 0,-229 36-2052 0 0,-36 6-6003 0 0,-27 3 1513 0 0,0 4 269 0 0,-3-3 4056 0 0</inkml:trace>
  <inkml:trace contextRef="#ctx0" brushRef="#br0" timeOffset="245.873">24 1046 5049 0 0,'0'0'1767'0'0,"0"0"-997"0"0,0 0-146 0 0,0 0 504 0 0,0 0 478 0 0,0 0 133 0 0,0 0-196 0 0,0 0-312 0 0,0 0-263 0 0,37-3-212 0 0,117-11-184 0 0,-43-7 119 0 0,-26 2-478 0 0,40-9-315 0 0,-41 13-3087 0 0,-47 9-5480 0 0,-25 5 1972 0 0</inkml:trace>
  <inkml:trace contextRef="#ctx0" brushRef="#br0" timeOffset="669.358">851 799 6785 0 0,'0'0'1094'0'0,"0"0"-861"0"0,0 0-190 0 0,0 0 436 0 0,0 0 513 0 0,0 0 248 0 0,0 0-29 0 0,0 0-203 0 0,0 0-254 0 0,1 33-209 0 0,1 102-134 0 0,-4 57 495 0 0,1-78 2822 0 0,38-257-608 0 0,-23 99-2997 0 0,-5 7-89 0 0,3 1 1 0 0,0 0-1 0 0,2 0 1 0 0,2 2-1 0 0,1 0 1 0 0,2 1-1 0 0,1 0 1 0 0,7-4-35 0 0,-25 32-6 0 0,1 1 0 0 0,0 0 0 0 0,1 0 0 0 0,-1 0 0 0 0,1 1 0 0 0,-1-1 0 0 0,1 1 0 0 0,0 0 0 0 0,0 0 0 0 0,1 0 0 0 0,-1 0 0 0 0,1 1 0 0 0,-1 0 0 0 0,1 0 0 0 0,0 0 0 0 0,0 1 0 0 0,0-1 0 0 0,0 1 0 0 0,0 0 0 0 0,0 0 0 0 0,0 1 0 0 0,0 0 0 0 0,0 0 0 0 0,0 0 0 0 0,0 0 0 0 0,0 1 0 0 0,0 0 0 0 0,0 0 0 0 0,0 0 0 0 0,0 1 0 0 0,0-1 0 0 0,0 1 0 0 0,-1 0 0 0 0,1 1 0 0 0,-1-1 0 0 0,1 1 0 0 0,1 1 6 0 0,50 85-284 0 0,-34-69-2528 0 0,-10-19-3592 0 0,-5-15-3629 0 0,-6 7 6840 0 0</inkml:trace>
  <inkml:trace contextRef="#ctx0" brushRef="#br0" timeOffset="1061.027">731 464 8810 0 0,'0'0'1057'0'0,"0"0"-295"0"0,0 0 53 0 0,0 0 282 0 0,0 0 205 0 0,0 0 20 0 0,0 0-217 0 0,0 0-221 0 0,0 0-165 0 0,32-7-149 0 0,102-23-108 0 0,9 16 976 0 0,8 13-80 0 0,-150 1-1138 0 0,-1 0 108 0 0,0 0 89 0 0,0 0 94 0 0,-23-15 896 0 0,-129-109-1296 0 0,152 123-211 0 0,-1 1 0 0 0,1-1 0 0 0,0 1 0 0 0,-1-1 0 0 0,1 1 0 0 0,0-1 0 0 0,-1 1 0 0 0,1-1 0 0 0,0 1 1 0 0,-1-1-1 0 0,1 1 0 0 0,0-1 0 0 0,0 0 0 0 0,0 1 0 0 0,0-1 0 0 0,0 1 0 0 0,0-1 0 0 0,0 0 0 0 0,0 1 0 0 0,0-1 1 0 0,0 1-1 0 0,0-1 0 0 0,0 0 0 0 0,0 1 0 0 0,0-1 0 0 0,0 1 0 0 0,1-1 0 0 0,-1 0 0 0 0,0 1 0 0 0,0-1 0 0 0,1 1 1 0 0,-1-1-1 0 0,0 1 0 0 0,1-1 0 0 0,-1 1 0 0 0,0-1 0 0 0,1 1 0 0 0,-1 0 0 0 0,1-1 0 0 0,-1 1 0 0 0,1 0 0 0 0,-1-1 1 0 0,1 1-1 0 0,-1 0 0 0 0,1-1 0 0 0,0 1 0 0 0,-1 0 0 0 0,1 0 0 0 0,-1 0 0 0 0,1-1 0 0 0,-1 1 0 0 0,1 0 0 0 0,0 0 1 0 0,-1 0-1 0 0,1 0 0 0 0,-1 0 0 0 0,1 0 0 0 0,0 0 0 0 0,-1 1 100 0 0,26-3-9045 0 0,-17 2-710 0 0</inkml:trace>
  <inkml:trace contextRef="#ctx0" brushRef="#br0" timeOffset="1418.341">1897 759 3713 0 0,'0'0'1620'0'0,"0"0"-225"0"0,0 0 57 0 0,0 0 277 0 0,0 0 149 0 0,0 0-95 0 0,0 0-310 0 0,0 0-359 0 0,0 0-290 0 0,0 0-229 0 0,0 0-166 0 0,0 0-93 0 0,0 0-36 0 0,-2 4 23 0 0,-15 43-17 0 0,-2-2-1 0 0,-2 0 1 0 0,-2-1-1 0 0,-2-1 1 0 0,-2-1-1 0 0,-2-1 1 0 0,-1-2 0 0 0,-10 8-306 0 0,-53 34-4388 0 0,72-69-1576 0 0,5-9-2640 0 0,10-3 6151 0 0</inkml:trace>
  <inkml:trace contextRef="#ctx0" brushRef="#br0" timeOffset="1660.783">1536 759 11747 0 0,'0'0'1328'0'0,"0"0"-663"0"0,0 0-465 0 0,0 0 90 0 0,0 0 371 0 0,0 0 282 0 0,0 0 95 0 0,0 0-76 0 0,0 0-204 0 0,0 0-169 0 0,0 0-104 0 0,20 33-91 0 0,66 107-26 0 0,-17-50 375 0 0,-51-74-584 0 0,162 143 601 0 0,-102-81-2711 0 0,-62-60-2276 0 0,-1 0-3481 0 0,-12-12 2845 0 0,0-5 1522 0 0</inkml:trace>
  <inkml:trace contextRef="#ctx0" brushRef="#br0" timeOffset="1997.837">2267 615 11154 0 0,'0'0'2654'0'0,"0"0"-1313"0"0,0 0-813 0 0,0 0-238 0 0,0 0 152 0 0,0 0 251 0 0,0 0 193 0 0,0 0 45 0 0,0 0-111 0 0,0 0-184 0 0,-1 31-161 0 0,-2 101-87 0 0,-10 18 385 0 0,10-112-633 0 0,-1-1-75 0 0,2 0 0 0 0,2-1 0 0 0,1 1 0 0 0,5 28-65 0 0,28 9-889 0 0,-34-73 788 0 0,0 0 0 0 0,1-1 1 0 0,-1 1-1 0 0,0-1 0 0 0,1 0 0 0 0,-1 1 1 0 0,0-1-1 0 0,1 1 0 0 0,-1-1 0 0 0,1 1 1 0 0,-1-1-1 0 0,0 0 0 0 0,1 1 0 0 0,-1-1 0 0 0,1 0 1 0 0,-1 0-1 0 0,1 1 0 0 0,-1-1 0 0 0,1 0 1 0 0,-1 0-1 0 0,1 0 0 0 0,0 0 0 0 0,-1 1 1 0 0,1-1-1 0 0,-1 0 0 0 0,1 0 0 0 0,-1 0 0 0 0,1 0 1 0 0,0 0-1 0 0,-1 0 0 0 0,1-1 0 0 0,-1 1 1 0 0,1 0-1 0 0,-1 0 0 0 0,1 0 0 0 0,-1 0 1 0 0,1-1-1 0 0,-1 1 0 0 0,1 0 0 0 0,-1-1 1 0 0,1 1-1 0 0,-1 0 0 0 0,1-1 0 0 0,-1 1 0 0 0,0 0 1 0 0,1-1-1 0 0,-1 1 0 0 0,1-1 0 0 0,-1 1 1 0 0,0-1-1 0 0,0 1 0 0 0,1-1 0 0 0,-1 1 1 0 0,0-1-1 0 0,0 1 0 0 0,1-1 0 0 0,-1 1 0 0 0,0-1 101 0 0,14-33-6357 0 0,-13 32 6208 0 0,8-34-7640 0 0,-5 22 6407 0 0</inkml:trace>
  <inkml:trace contextRef="#ctx0" brushRef="#br0" timeOffset="2251.8">2298 486 8642 0 0,'0'0'1779'0'0,"0"0"-1030"0"0,0 0-526 0 0,0 0 117 0 0,0 0 366 0 0,0 0 227 0 0,0 0 58 0 0,0 0-89 0 0,0 0-181 0 0,0 0-154 0 0,0 0-115 0 0,35 6-88 0 0,108 19-67 0 0,25-15 438 0 0,-138-10-957 0 0,7 0-733 0 0,-24 0-3254 0 0,-1 0-3393 0 0,-12 0 2189 0 0</inkml:trace>
  <inkml:trace contextRef="#ctx0" brushRef="#br0" timeOffset="2476.785">2233 847 2873 0 0,'0'0'1436'0'0,"0"0"-149"0"0,0 0 373 0 0,0 0 395 0 0,0 0 119 0 0,0 0-207 0 0,0 0-436 0 0,0 0-463 0 0,0 0-315 0 0,32 4-236 0 0,98 12-160 0 0,-46-21 49 0 0,60-26-960 0 0,-56-8-3649 0 0,-36 13-6362 0 0,-44 19 7803 0 0</inkml:trace>
  <inkml:trace contextRef="#ctx0" brushRef="#br0" timeOffset="2809.219">2182 265 10986 0 0,'0'0'1754'0'0,"0"0"-380"0"0,0 0-209 0 0,0 0 12 0 0,0 0-36 0 0,0 0-179 0 0,0 0-280 0 0,0 0-212 0 0,0 0-115 0 0,0 0 2 0 0,0 0 16 0 0,0 0 14 0 0,0 0 33 0 0,35-4-34 0 0,114-14-50 0 0,69-4 543 0 0,-162 11-447 0 0,-60-15 1360 0 0,-56-17-1576 0 0,2 9-406 0 0,45 28-150 0 0,0-1-1 0 0,1 0 0 0 0,-1-1 1 0 0,1 0-1 0 0,1-1 0 0 0,0-1 1 0 0,0 0-1 0 0,-8-10 341 0 0,15 16-678 0 0,-2-4-1477 0 0,3 2-4986 0 0,1 2-1533 0 0</inkml:trace>
  <inkml:trace contextRef="#ctx0" brushRef="#br0" timeOffset="3482.692">2324 438 0 0 0,'0'0'196'0'0,"0"0"538"0"0,0 0 36 0 0,0 0-76 0 0,0 0-35 0 0,-6 9 9 0 0,-14 29 7 0 0,14 18 6756 0 0,23-1-3319 0 0,-17-45-4087 0 0,-1 15-716 0 0,-5-12-4457 0 0,2-9 530 0 0,4 0-889 0 0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3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1.8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441 424 0 0 0,'0'0'1260'0'0,"0"0"590"0"0,0 0 253 0 0,0 0-9 0 0,0 0-131 0 0,0 0-205 0 0,0 0-226 0 0,21-5-213 0 0,60-15-196 0 0,-52 8 3406 0 0,-33 3-2004 0 0,-29 0-1775 0 0,-5 9-806 0 0,-1 1 0 0 0,1 1 0 0 0,0 2 0 0 0,0 2 1 0 0,0 2-1 0 0,1 1 0 0 0,0 2 0 0 0,0 2 0 0 0,-1 2 56 0 0,13-7-4 0 0,24-8-10 0 0,0 0 0 0 0,0 0 0 0 0,1 0 0 0 0,-1 0 0 0 0,0 1 0 0 0,1-1 0 0 0,-1 0 0 0 0,0 0 0 0 0,0 1 0 0 0,1-1 0 0 0,-1 0 0 0 0,1 1 0 0 0,-1-1-1 0 0,0 0 1 0 0,1 1 0 0 0,-1-1 0 0 0,1 1 0 0 0,-1-1 0 0 0,1 1 0 0 0,-1-1 0 0 0,1 1 0 0 0,-1 0 0 0 0,1-1 0 0 0,0 1 0 0 0,-1-1 0 0 0,1 1 0 0 0,0 0 0 0 0,-1-1-1 0 0,1 1 1 0 0,0 0 0 0 0,0 0 0 0 0,0-1 0 0 0,0 1 0 0 0,0 0 0 0 0,-1-1 0 0 0,1 1 0 0 0,1 0 0 0 0,-1 0 0 0 0,0-1 0 0 0,0 1 0 0 0,0 0 0 0 0,0-1 0 0 0,0 1-1 0 0,1 0 1 0 0,-1 0 0 0 0,0-1 0 0 0,1 1 0 0 0,-1-1 0 0 0,0 1 0 0 0,1 0 0 0 0,-1-1 0 0 0,1 1 0 0 0,-1-1 0 0 0,1 1 0 0 0,-1-1 0 0 0,1 1 0 0 0,-1-1-1 0 0,1 1 1 0 0,0-1 14 0 0,38 27-228 0 0,155 37 653 0 0,-192-62-392 0 0,-1 0-1 0 0,0 1 1 0 0,1-1 0 0 0,-1 1 0 0 0,0-1-1 0 0,0 1 1 0 0,0 0 0 0 0,0-1 0 0 0,-1 1-1 0 0,1 0 1 0 0,-1 0 0 0 0,0 0 0 0 0,1-1-1 0 0,-1 1 1 0 0,-1 0 0 0 0,1 0 0 0 0,0 0-1 0 0,-1-1 1 0 0,1 1 0 0 0,-1 0 0 0 0,0 0-1 0 0,0-1 1 0 0,0 1 0 0 0,0-1 0 0 0,0 1-1 0 0,-1-1 1 0 0,1 1 0 0 0,-1-1 0 0 0,1 0-1 0 0,-1 0 1 0 0,0 1 0 0 0,0-1 0 0 0,0-1-1 0 0,0 1 1 0 0,0 0 0 0 0,-1 0 0 0 0,1-1-1 0 0,-3 2-32 0 0,5-3 0 0 0,-135 121 405 0 0,103-97-376 0 0,2 2 0 0 0,0 1 0 0 0,2 1 1 0 0,-18 25-30 0 0,42-49-1 0 0,1 1 0 0 0,0-1 0 0 0,0 1 1 0 0,0 0-1 0 0,0 0 0 0 0,1 0 0 0 0,0 0 1 0 0,0 0-1 0 0,0 0 0 0 0,1 1 0 0 0,0-1 0 0 0,0 0 1 0 0,0 1-1 0 0,1-1 0 0 0,0 1 0 0 0,0-1 1 0 0,0 1-1 0 0,0-1 0 0 0,1 1 0 0 0,0-1 0 0 0,0 1 1 0 0,1-1-1 0 0,-1 0 0 0 0,1 1 0 0 0,1-1 1 0 0,-1 0-1 0 0,0-1 0 0 0,1 1 0 0 0,0 0 1 0 0,0-1-1 0 0,1 1 0 0 0,-1-1 0 0 0,1 0 0 0 0,0 0 1 0 0,0 0-1 0 0,0-1 0 0 0,1 0 0 0 0,3 3 1 0 0,3 0-37 0 0,0 0 0 0 0,1-1-1 0 0,-1 0 1 0 0,1-1 0 0 0,0 0-1 0 0,0-1 1 0 0,0-1 0 0 0,1 0-1 0 0,-1 0 1 0 0,1-1 0 0 0,-1-1-1 0 0,1 0 1 0 0,-1 0 0 0 0,12-3 37 0 0,-21 3-226 0 0,-1-1 1 0 0,1 1 0 0 0,0-1 0 0 0,-1 0 0 0 0,1 0 0 0 0,0 0 0 0 0,-1 0 0 0 0,0 0 0 0 0,1 0 0 0 0,-1-1 0 0 0,0 1 0 0 0,1-1 0 0 0,-1 0-1 0 0,0 1 1 0 0,0-1 0 0 0,0 0 0 0 0,-1 0 0 0 0,1-1 0 0 0,0 1 0 0 0,-1 0 0 0 0,1-2 225 0 0,18-54-14608 0 0,-18 43 11063 0 0</inkml:trace>
  <inkml:trace contextRef="#ctx0" brushRef="#br0" timeOffset="296.979">307 1 9810 0 0,'0'0'900'0'0,"0"0"-341"0"0,0 0-176 0 0,0 0 214 0 0,0 0 309 0 0,0 0 233 0 0,0 0 109 0 0,-4 36-24 0 0,-12 120-120 0 0,17 153 1890 0 0,0-224-2842 0 0,-5 1 1 0 0,-3-1-1 0 0,-4-1 0 0 0,-4 6-152 0 0,-11 32-102 0 0,-9 39-1679 0 0,-11 145 1781 0 0,43-278-1028 0 0,-2 43-1713 0 0,11-27-7109 0 0,-4-36 5355 0 0,2-4 3019 0 0</inkml:trace>
</inkml:ink>
</file>

<file path=ppt/ink/ink3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5.2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1 313 1800 0 0,'0'0'2430'0'0,"0"0"-1060"0"0,0 0-351 0 0,0 0 41 0 0,0 0 160 0 0,0 0 151 0 0,0 0-45 0 0,0 0-173 0 0,0 0-215 0 0,0 0-202 0 0,0 0-118 0 0,0 0-28 0 0,0 0 18 0 0,24-6 17 0 0,81-21-24 0 0,22 20 674 0 0,105 21-563 0 0,-217-18 1033 0 0,-37-14 676 0 0,11 11-2878 0 0,-18-15 691 0 0,0 3-98 0 0,2-2 1 0 0,1-1-1 0 0,1-1 0 0 0,0-1 1 0 0,2-1-1 0 0,-3-6-136 0 0,7-25-448 0 0,60 42-1790 0 0,27 13-2293 0 0,-24 8-3945 0 0,-24-3-44 0 0</inkml:trace>
</inkml:ink>
</file>

<file path=ppt/ink/ink3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6.6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0 130 7666 0 0,'0'0'1177'0'0,"0"0"-482"0"0,0 0-196 0 0,0 0 341 0 0,0 0 442 0 0,0 0 211 0 0,0 0-79 0 0,0 0-291 0 0,0 0-268 0 0,0 0-166 0 0,36 4-129 0 0,112 13-92 0 0,-2-5 706 0 0,100-5 1481 0 0,-246-7-2455 0 0,0 0 96 0 0,0 0 98 0 0,0 0 60 0 0,-23-11 776 0 0,-167-96-1395 0 0,157 67-2118 0 0,75 32-4530 0 0,-5 5-2413 0 0,-24 3 2549 0 0</inkml:trace>
</inkml:ink>
</file>

<file path=ppt/ink/ink3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8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180 1 6393 0 0,'0'0'3867'0'0,"0"0"-1898"0"0,0 0-755 0 0,0 0-14 0 0,0 0 146 0 0,0 0 35 0 0,0 0-184 0 0,0 0-331 0 0,0 0-300 0 0,0 0-229 0 0,0 0-151 0 0,0 0-40 0 0,0 0 6 0 0,2 4 47 0 0,-1 10-58 0 0,0 0 0 0 0,-1 0 0 0 0,-1 0-1 0 0,0 0 1 0 0,-1 0 0 0 0,0-1 0 0 0,-1 1 0 0 0,-1 0-1 0 0,0-1 1 0 0,-1 0 0 0 0,0 1-141 0 0,-2 5 37 0 0,-130 386 47 0 0,124-296-93 0 0,65-97 275 0 0,-46-12-230 0 0,208-26 659 0 0,-105 19-306 0 0,-61 7-6610 0 0,-25 0-868 0 0,-17-1 1932 0 0,-2-2-442 0 0</inkml:trace>
</inkml:ink>
</file>

<file path=ppt/ink/ink3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8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8826 0 0,'0'0'1627'0'0,"0"0"-237"0"0,0 0-130 0 0,0 0 71 0 0,0 0 62 0 0,0 0-102 0 0,0 0-268 0 0,0 0-236 0 0,0 0-167 0 0,0 0-100 0 0,0 0-56 0 0,0 0-46 0 0,35 0-43 0 0,108 0-45 0 0,187 11 916 0 0,-325-11-1504 0 0,-5 1 298 0 0,0-1 0 0 0,1 1 0 0 0,-1-1 0 0 0,1 0-1 0 0,-1 1 1 0 0,1-1 0 0 0,-1 0 0 0 0,1 1 0 0 0,-1-1 0 0 0,1 0 0 0 0,0 0-1 0 0,-1 0 1 0 0,1 1 0 0 0,-1-1 0 0 0,1 0 0 0 0,0 0 0 0 0,-1 0-1 0 0,1 0 1 0 0,-1 0 0 0 0,1 0 0 0 0,0 0 0 0 0,-1 0 0 0 0,1 0 0 0 0,-1-1-1 0 0,1 1 1 0 0,0 0 0 0 0,-1 0 0 0 0,1 0 0 0 0,-1-1 0 0 0,1 1-1 0 0,-1 0 1 0 0,1-1 0 0 0,-1 1 0 0 0,1 0 0 0 0,-1-1 0 0 0,1 1 0 0 0,-1-1-1 0 0,0 1 1 0 0,1-1 0 0 0,-1 1 0 0 0,1-1 0 0 0,-1 1 0 0 0,0-1 0 0 0,0 1-1 0 0,1-1 1 0 0,-1 1 0 0 0,0-1 0 0 0,0 1 0 0 0,0-1 0 0 0,1 0-1 0 0,-1 1 1 0 0,0-1 0 0 0,0 1 0 0 0,0-1 0 0 0,0 0 0 0 0,0 1 0 0 0,0-1-1 0 0,0 1 1 0 0,-1-1 0 0 0,1 0 0 0 0,0 1 0 0 0,0-1 0 0 0,0 1-1 0 0,-1-1 1 0 0,1 0-40 0 0,-80-103 215 0 0,14 25-887 0 0,31-1-2728 0 0,31 44-8545 0 0,4 31 2514 0 0</inkml:trace>
</inkml:ink>
</file>

<file path=ppt/ink/ink3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7.3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15 0 0 0,'0'0'1566'0'0,"0"0"106"0"0,0 0-112 0 0,0 0 94 0 0,0 0 258 0 0,0 0 178 0 0,0 0-60 0 0,0 0-258 0 0,0 0-333 0 0,0 0-304 0 0,0 0-225 0 0,0 0-153 0 0,0 0-117 0 0,5 19 1524 0 0,-38 38-1368 0 0,-213 283 3 0 0,168-241-1541 0 0,77-99 811 0 0,-7 11 416 0 0,2-7-4429 0 0,2-18-12585 0 0,4 10 14294 0 0</inkml:trace>
  <inkml:trace contextRef="#ctx0" brushRef="#br0" timeOffset="339.339">13 0 9842 0 0,'0'0'1330'0'0,"0"0"-541"0"0,0 0-326 0 0,0 0 226 0 0,0 0 418 0 0,0 0 279 0 0,0 0 24 0 0,0 0-193 0 0,0 0-273 0 0,2 32-211 0 0,6 101-145 0 0,-8-121-441 0 0,1 1 0 0 0,0-1 0 0 0,1 0 0 0 0,1 0 0 0 0,0 0 0 0 0,0 0 1 0 0,1 0-1 0 0,1 0 0 0 0,2 4-147 0 0,4 7 200 0 0,0 2-114 0 0,1-1 0 0 0,2 0-1 0 0,0-1 1 0 0,1-1 0 0 0,2 0 0 0 0,0-1 0 0 0,1-1-1 0 0,1 0 1 0 0,11 8-86 0 0,-21-21-319 0 0,25 17-2359 0 0,-21-22-2174 0 0,2-5-3788 0 0,-10 2 2335 0 0</inkml:trace>
</inkml:ink>
</file>

<file path=ppt/ink/ink3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5.5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11 103 9890 0 0,'0'0'1375'0'0,"0"0"-580"0"0,0 0-342 0 0,0 0 141 0 0,0 0 263 0 0,0 0 172 0 0,0 0-45 0 0,0 0-177 0 0,0 0-166 0 0,0 0-115 0 0,0 0-82 0 0,32-1-58 0 0,99-4-51 0 0,93 3 734 0 0,-136 3-5929 0 0,-88-1 2192 0 0,0 0-1191 0 0,0 0-755 0 0,0 0 430 0 0</inkml:trace>
  <inkml:trace contextRef="#ctx0" brushRef="#br0" timeOffset="250.018">0 368 2385 0 0,'0'0'2269'0'0,"0"0"-1147"0"0,0 0-258 0 0,0 0 431 0 0,0 0 391 0 0,0 0 95 0 0,0 0-247 0 0,0 0-415 0 0,0 0-390 0 0,34 2-270 0 0,106 5-193 0 0,-28-16-114 0 0,-3-10-793 0 0,-37 5-3067 0 0,-38 7-525 0 0,-8 3-2846 0 0</inkml:trace>
  <inkml:trace contextRef="#ctx0" brushRef="#br0" timeOffset="663.319">858 22 9234 0 0,'0'0'1838'0'0,"0"0"-1198"0"0,0 0-521 0 0,0 0 101 0 0,0 0 301 0 0,0 0 275 0 0,0 0 124 0 0,0 0-54 0 0,0 0-178 0 0,-6 32-193 0 0,-20 101-164 0 0,12 11 447 0 0,-2 14 324 0 0,-4-59-477 0 0,23-111 527 0 0,11-46 1434 0 0,35-89-2356 0 0,-31 106-223 0 0,3 0 0 0 0,1 1 1 0 0,2 2-1 0 0,1 0 0 0 0,2 2 0 0 0,2 1 1 0 0,8-7-8 0 0,50-17-118 0 0,-85 60 101 0 0,1 0 1 0 0,-1 0-1 0 0,1 1 0 0 0,-1-1 0 0 0,0 1 0 0 0,0 0 0 0 0,1-1 0 0 0,-1 1 0 0 0,0 0 1 0 0,-1 1-1 0 0,1-1 0 0 0,0 0 0 0 0,-1 0 0 0 0,1 1 0 0 0,-1-1 0 0 0,1 1 1 0 0,-1-1-1 0 0,0 1 0 0 0,0-1 0 0 0,0 1 0 0 0,-1 0 0 0 0,1 0 0 0 0,-1-1 0 0 0,1 1 1 0 0,-1 0-1 0 0,0 0 0 0 0,0 0 0 0 0,0-1 0 0 0,-1 1 0 0 0,1 0 0 0 0,-1 0 1 0 0,1 0-1 0 0,-1-1 0 0 0,0 2 17 0 0,1 2-23 0 0,0 96-2409 0 0,11-94-2622 0 0,3-9-8516 0 0,-10-2 12148 0 0</inkml:trace>
</inkml:ink>
</file>

<file path=ppt/ink/ink3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4.3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155 1 7410 0 0,'0'0'874'0'0,"0"0"-141"0"0,0 0-107 0 0,0 0 128 0 0,0 0 270 0 0,0 0 215 0 0,0 0-36 0 0,0 0-271 0 0,0 0-329 0 0,0 0-298 0 0,0 5-158 0 0,-9 151 1197 0 0,0 33-1025 0 0,-9-1 0 0 0,-11 17-319 0 0,24-181-374 0 0,-16 76-600 0 0,2-36-3271 0 0,18-63 4517 0 0,-1 5-3043 0 0,5-2-6865 0 0,1-7 9532 0 0</inkml:trace>
  <inkml:trace contextRef="#ctx0" brushRef="#br0" timeOffset="324.272">608 8 1048 0 0,'0'0'2199'0'0,"0"0"-404"0"0,0 0-457 0 0,0 0-322 0 0,0 0-22 0 0,0 0 133 0 0,0 0 118 0 0,0 0 52 0 0,0 0-159 0 0,0 0-259 0 0,-3 33-257 0 0,-11 105-163 0 0,0 53 2287 0 0,10 119-2746 0 0,4-205 436 0 0,1-104-394 0 0,-1 1 0 0 0,0-1 0 0 0,0 0 1 0 0,1 1-1 0 0,-1-1 0 0 0,0 0 0 0 0,0 1 1 0 0,0-1-1 0 0,0 0 0 0 0,0 1 0 0 0,-1-1 1 0 0,1 0-1 0 0,0 0 0 0 0,-1 1 0 0 0,1-1 1 0 0,-1 0-1 0 0,1 0 0 0 0,-1 1 0 0 0,1-1 1 0 0,-1 0-1 0 0,0 0 0 0 0,0 0 1 0 0,1 0-1 0 0,-1 0 0 0 0,0 0 0 0 0,0 0 1 0 0,0 0-1 0 0,0 0 0 0 0,0 0 0 0 0,0-1 1 0 0,-1 1-1 0 0,1 0 0 0 0,0-1 0 0 0,0 1 1 0 0,0-1-1 0 0,-1 1 0 0 0,1-1 0 0 0,0 0 1 0 0,-1 0-1 0 0,1 1 0 0 0,0-1 0 0 0,-1 0 1 0 0,1 0-1 0 0,0 0 0 0 0,-1 0 0 0 0,1 0 1 0 0,0-1-1 0 0,-1 1 0 0 0,1 0 1 0 0,0-1-1 0 0,0 1 0 0 0,-1-1 0 0 0,1 1 1 0 0,0-1-1 0 0,0 1 0 0 0,0-1 0 0 0,0 0 1 0 0,-1 0-1 0 0,1 1 0 0 0,0-1 0 0 0,1 0 1 0 0,-1 0-1 0 0,0 0 0 0 0,0 0 0 0 0,0 0 1 0 0,0 0-1 0 0,0-1-42 0 0,-111-129-433 0 0,80 91 721 0 0,-1 1 1 0 0,-2 1-1 0 0,-36-29-288 0 0,-32 5-4910 0 0,-20 39-7206 0 0,116 23 7540 0 0</inkml:trace>
</inkml:ink>
</file>

<file path=ppt/ink/ink3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4.0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540 350 0 0 0,'0'0'1008'0'0,"0"0"529"0"0,0 0 307 0 0,0 0 7 0 0,0 0-141 0 0,0 0-213 0 0,0 0-243 0 0,0 0-222 0 0,15-10-174 0 0,42-30-113 0 0,-49 30 4008 0 0,-15 6-3571 0 0,-22 6-1938 0 0,27-2 1097 0 0,-199 50-654 0 0,-33 28 413 0 0,233-78-106 0 0,0 0 1 0 0,1 0 0 0 0,-1 0-1 0 0,0 0 1 0 0,0 0 0 0 0,0 0-1 0 0,0 0 1 0 0,0 0 0 0 0,0 0 0 0 0,0 0-1 0 0,0 1 1 0 0,0-1 0 0 0,0 0-1 0 0,0 1 1 0 0,0-1 0 0 0,1 0-1 0 0,-1 1 1 0 0,0-1 0 0 0,0 1-1 0 0,1 0 1 0 0,-1-1 0 0 0,0 1-1 0 0,0 0 1 0 0,1-1 0 0 0,-1 1-1 0 0,1 0 1 0 0,-1 0 0 0 0,1-1 0 0 0,-1 1-1 0 0,1 0 1 0 0,-1 0 0 0 0,1 0-1 0 0,0 0 1 0 0,-1 0 0 0 0,1 0-1 0 0,0-1 1 0 0,0 1 0 0 0,0 0-1 0 0,0 0 1 0 0,0 0 0 0 0,0 0-1 0 0,0 0 1 0 0,0 0 0 0 0,0 0 0 0 0,0 0-1 0 0,0 0 1 0 0,0 0 0 0 0,1 0-1 0 0,-1 0 1 0 0,1 0 0 0 0,-1-1-1 0 0,0 1 1 0 0,1 0 0 0 0,-1 0-1 0 0,1 0 1 0 0,0-1 0 0 0,-1 1-1 0 0,1 0 1 0 0,-1-1 0 0 0,1 1-1 0 0,0 0 1 0 0,0-1 0 0 0,-1 1 0 0 0,1-1-1 0 0,0 1 1 0 0,0-1 0 0 0,0 1 5 0 0,20 8 82 0 0,-1 0 1 0 0,1-1 0 0 0,0-1-1 0 0,0-1 1 0 0,1-1 0 0 0,0-1 0 0 0,16 0-83 0 0,-5 2 66 0 0,-32-7-53 0 0,0 1 0 0 0,1-1-1 0 0,-1 1 1 0 0,0 0 0 0 0,0 0 0 0 0,0 0-1 0 0,0-1 1 0 0,1 1 0 0 0,-1 0-1 0 0,0 1 1 0 0,0-1 0 0 0,0 0 0 0 0,0 0-1 0 0,0 0 1 0 0,1 1 0 0 0,-1-1 0 0 0,0 0-1 0 0,0 1 1 0 0,0-1 0 0 0,0 1 0 0 0,0 0-1 0 0,0-1 1 0 0,0 1 0 0 0,0 0 0 0 0,0-1-1 0 0,0 1 1 0 0,-1 0 0 0 0,1 0 0 0 0,0 0-1 0 0,0 0 1 0 0,-1 0 0 0 0,1 0 0 0 0,-1 0-1 0 0,1 0 1 0 0,-1 0 0 0 0,1 0 0 0 0,-1 0-1 0 0,1 0 1 0 0,-1 0 0 0 0,0 1 0 0 0,0-1-1 0 0,0 0 1 0 0,0 0 0 0 0,0 0 0 0 0,0 0-1 0 0,0 1 1 0 0,0-1 0 0 0,0 0 0 0 0,0 0-1 0 0,0 0 1 0 0,-1 0 0 0 0,1 0 0 0 0,-1 0-1 0 0,1 1 1 0 0,-1-1 0 0 0,1 0 0 0 0,-1 0-1 0 0,1 0 1 0 0,-1 0 0 0 0,0-1 0 0 0,0 1-1 0 0,1 0 1 0 0,-1 0 0 0 0,0 0 0 0 0,0 0-1 0 0,0-1 1 0 0,0 1 0 0 0,0 0-1 0 0,0-1 1 0 0,0 1-13 0 0,-140 89 607 0 0,119-79-605 0 0,1 0 1 0 0,0 1-1 0 0,1 1 0 0 0,0 1 0 0 0,1 1 0 0 0,1 0 0 0 0,1 2 0 0 0,0 0 0 0 0,1 1 0 0 0,-9 12-2 0 0,23-27-2 0 0,0 1 1 0 0,0-1-1 0 0,0 1 0 0 0,0 0 0 0 0,1-1 0 0 0,-1 1 0 0 0,1 0 0 0 0,0 0 0 0 0,0 0 1 0 0,0 0-1 0 0,1 0 0 0 0,0 0 0 0 0,-1 0 0 0 0,1 0 0 0 0,1 1 0 0 0,-1-1 0 0 0,1 0 1 0 0,-1 0-1 0 0,1 0 0 0 0,0 0 0 0 0,1 0 0 0 0,-1-1 0 0 0,1 1 0 0 0,-1 0 0 0 0,1-1 1 0 0,0 1-1 0 0,0-1 0 0 0,1 1 0 0 0,-1-1 0 0 0,1 0 0 0 0,0 0 0 0 0,0 0 0 0 0,0 0 1 0 0,0-1-1 0 0,0 1 0 0 0,1-1 0 0 0,0 1 2 0 0,12 5 30 0 0,0-1 0 0 0,0-1-1 0 0,0 0 1 0 0,0-1 0 0 0,1-1 0 0 0,0-1-1 0 0,0 0 1 0 0,0-1 0 0 0,0-1 0 0 0,1 0-1 0 0,-1-2 1 0 0,0 0 0 0 0,14-2-30 0 0,-18 2-36 0 0,-1 0-1 0 0,0-1 1 0 0,0 0 0 0 0,0-1 0 0 0,0 0 0 0 0,0-1-1 0 0,0-1 1 0 0,-1 0 0 0 0,0 0 0 0 0,9-6 36 0 0,-14 7-486 0 0,1-1 1 0 0,-2 1 0 0 0,1-1-1 0 0,0-1 1 0 0,-1 1-1 0 0,0-1 1 0 0,0 0 0 0 0,-1 0-1 0 0,0 0 1 0 0,0 0 0 0 0,3-8 485 0 0,27-61-12327 0 0,-27 55 9585 0 0</inkml:trace>
  <inkml:trace contextRef="#ctx0" brushRef="#br0" timeOffset="328.585">340 0 4257 0 0,'0'0'741'0'0,"0"0"-294"0"0,0 0-175 0 0,0 0 48 0 0,0 0 322 0 0,0 0 411 0 0,0 0 269 0 0,0 0 106 0 0,0 0-75 0 0,0 0-167 0 0,0 0-132 0 0,-8 36-94 0 0,-24 116-66 0 0,24-29 577 0 0,10-60-872 0 0,0 17-136 0 0,-2 1-1 0 0,-5-1 1 0 0,-8 40-463 0 0,-91 375 339 0 0,66-304-470 0 0,38-189-35 0 0,7 45-435 0 0,13-41-5450 0 0,-18-9-1886 0 0,-2-1 3097 0 0</inkml:trace>
</inkml:ink>
</file>

<file path=ppt/ink/ink3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6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1 7842 0 0,'0'0'832'0'0,"0"0"-271"0"0,0 0-111 0 0,0 0 70 0 0,0 0 220 0 0,0 0 188 0 0,0 0-17 0 0,0 0-117 0 0,0 0-185 0 0,0 0-180 0 0,0 0-115 0 0,-11 26-58 0 0,-33 85-21 0 0,9 21 379 0 0,-78 262 96 0 0,109-384-597 0 0,0 0 0 0 0,1 1 1 0 0,1 0-1 0 0,-1-1 0 0 0,2 1 0 0 0,-1 0 0 0 0,2 0 1 0 0,-1 1-1 0 0,2 4-113 0 0,43 2 957 0 0,-13-17-760 0 0,-1-3 0 0 0,1 0 0 0 0,-1-2 0 0 0,0-1 0 0 0,-1-1 0 0 0,1-2 0 0 0,-1-1 0 0 0,-1-1 0 0 0,5-4-197 0 0,63-18 284 0 0,53-15-116 0 0,-146 46-5817 0 0,-12 1-195 0 0,4 0-1337 0 0,2-4 4909 0 0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3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7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0 342 920 0 0,'0'0'1027'0'0,"0"0"-97"0"0,0 0 90 0 0,0 0 243 0 0,0 0 328 0 0,0 0 188 0 0,0 0-120 0 0,0 0-347 0 0,0 0-430 0 0,0 0-342 0 0,0 0-153 0 0,0 0 2 0 0,2-6 84 0 0,-2 6-469 0 0,0-2 56 0 0,0 0 0 0 0,0 0 0 0 0,1 1 0 0 0,-1-1 0 0 0,1 0 0 0 0,-1 0-1 0 0,1 1 1 0 0,0-1 0 0 0,-1 1 0 0 0,1-1 0 0 0,0 1 0 0 0,0-1 0 0 0,0 1 0 0 0,0-1 0 0 0,1 1-1 0 0,-1 0 1 0 0,0 0 0 0 0,0-1 0 0 0,1 1 0 0 0,-1 0 0 0 0,1 0 0 0 0,-1 0 0 0 0,1 1-1 0 0,-1-1 1 0 0,1 0 0 0 0,0 1 0 0 0,-1-1 0 0 0,1 0 0 0 0,0 1 0 0 0,0 0-60 0 0,43-10 748 0 0,1 3 1 0 0,-1 1-1 0 0,1 3 0 0 0,0 1 1 0 0,28 4-749 0 0,-14-2 608 0 0,-60 0-391 0 0,-5-3 2708 0 0,-20-24-2442 0 0,-107-105-26 0 0,48 45-601 0 0,85 87 98 0 0,-1 0 0 0 0,1 0 0 0 0,-1-1 0 0 0,1 1 0 0 0,-1 0 0 0 0,1 0 0 0 0,-1 0 1 0 0,1 0-1 0 0,-1 0 0 0 0,0-1 0 0 0,1 1 0 0 0,-1 0 0 0 0,1 0 0 0 0,-1-1 0 0 0,0 1 0 0 0,1 0 0 0 0,-1-1 0 0 0,0 1 0 0 0,1 0 0 0 0,-1-1 0 0 0,0 1 0 0 0,1-1 0 0 0,-1 1 0 0 0,0-1 0 0 0,0 1 0 0 0,0 0 0 0 0,1-1 0 0 0,-1 1 0 0 0,0-1 0 0 0,0 1 1 0 0,0-1-1 0 0,0 1 0 0 0,0-1 0 0 0,0 1 0 0 0,0-1 0 0 0,0 1 0 0 0,0-1 0 0 0,0 1 0 0 0,0-1 0 0 0,0 1 0 0 0,0-1 0 0 0,0 1 0 0 0,-1 0 0 0 0,1-1 0 0 0,0 1 0 0 0,0-1 0 0 0,0 1 0 0 0,-1-1 0 0 0,1 1 0 0 0,0 0 0 0 0,-1-1 0 0 0,1 1 0 0 0,0 0 0 0 0,-1-1 1 0 0,1 1-1 0 0,0 0 0 0 0,-1-1 0 0 0,1 1 0 0 0,-1 0 0 0 0,1 0 0 0 0,0-1 0 0 0,-1 1 0 0 0,1 0 0 0 0,-1 0 0 0 0,1 0 0 0 0,-1 0 0 0 0,1 0 0 0 0,-1 0 0 0 0,0 0 46 0 0,38 6-2982 0 0,12 10-2066 0 0,-17-6-1433 0 0,-14-3-98 0 0</inkml:trace>
</inkml:ink>
</file>

<file path=ppt/ink/ink3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9.0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1 339 9754 0 0,'0'0'1311'0'0,"0"0"-264"0"0,0 0 80 0 0,0 0 188 0 0,0 0 73 0 0,0 0-110 0 0,0 0-210 0 0,0 0-179 0 0,0 0-159 0 0,35-2-150 0 0,112-8-121 0 0,111 7 1404 0 0,-192 0-1163 0 0,-73-8 990 0 0,-18-7-1599 0 0,-1 2 1 0 0,0 0-1 0 0,-2 2 1 0 0,0 1 0 0 0,-7-1-92 0 0,-114-62-133 0 0,143 73 10 0 0,2-1-1 0 0,-1 0 0 0 0,0-1 1 0 0,1 1-1 0 0,0-1 1 0 0,0 0-1 0 0,0 0 0 0 0,0 0 1 0 0,1 0-1 0 0,0-1 1 0 0,0 1-1 0 0,0-1 1 0 0,-1-5 123 0 0,1-18-3923 0 0,13 1-4397 0 0,1 15-3307 0 0</inkml:trace>
</inkml:ink>
</file>

<file path=ppt/ink/ink3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7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0 166 9162 0 0,'0'0'927'0'0,"0"0"-340"0"0,0 0-69 0 0,0 0 339 0 0,0 0 367 0 0,0 0 201 0 0,0 0-102 0 0,0 0-264 0 0,0 0-224 0 0,0 0-213 0 0,34-8-158 0 0,106-27-118 0 0,-47 24 95 0 0,-68 9-480 0 0,1 2 0 0 0,-1 0 0 0 0,0 2 0 0 0,0 1 0 0 0,0 1 0 0 0,0 1 0 0 0,0 1-1 0 0,10 4 40 0 0,-26-7-771 0 0,4 2-2284 0 0,-9 2-6704 0 0,-4-7 3867 0 0</inkml:trace>
  <inkml:trace contextRef="#ctx0" brushRef="#br0" timeOffset="252.976">15 387 4393 0 0,'0'0'893'0'0,"0"0"-142"0"0,0 0 295 0 0,0 0 541 0 0,0 0 332 0 0,0 0-73 0 0,0 0-410 0 0,0 0-432 0 0,0 0-306 0 0,35-5-224 0 0,108-19-135 0 0,-18 2-377 0 0,52-5-138 0 0,-120 22-3777 0 0,6 3-3649 0 0,-48 2 2985 0 0</inkml:trace>
  <inkml:trace contextRef="#ctx0" brushRef="#br0" timeOffset="794.919">658 560 7858 0 0,'0'0'1691'0'0,"0"0"-211"0"0,0 0-18 0 0,0 0 106 0 0,0 0 27 0 0,0 0-171 0 0,0 0-319 0 0,0 0-281 0 0,0 0-216 0 0,0 0-131 0 0,0 0-55 0 0,0 0-22 0 0,9-16-15 0 0,29-51-17 0 0,-27 49-194 0 0,2 0 0 0 0,1 1-1 0 0,0 0 1 0 0,1 1-1 0 0,0 1 1 0 0,2 0 0 0 0,15-10-174 0 0,-6 3 87 0 0,-7 6-68 0 0,0 0-1 0 0,1 2 1 0 0,1 0-1 0 0,0 1 1 0 0,1 1 0 0 0,0 2-1 0 0,0 0 1 0 0,1 1-1 0 0,1 1 1 0 0,0 1-1 0 0,5 0-18 0 0,-28 7-6 0 0,0-1-1 0 0,0 1 0 0 0,1 0 0 0 0,-1 0 0 0 0,0 0 1 0 0,0-1-1 0 0,0 1 0 0 0,1 1 0 0 0,-1-1 0 0 0,0 0 1 0 0,0 0-1 0 0,0 0 0 0 0,1 1 0 0 0,-1-1 1 0 0,0 0-1 0 0,0 1 0 0 0,0-1 0 0 0,0 1 0 0 0,0-1 1 0 0,0 1-1 0 0,0 0 0 0 0,0-1 0 0 0,0 1 0 0 0,0 0 1 0 0,0 0-1 0 0,-1 0 0 0 0,1 0 0 0 0,0 0 1 0 0,0 0-1 0 0,-1 0 0 0 0,1 0 0 0 0,-1 0 0 0 0,1 0 1 0 0,-1 0-1 0 0,1 0 0 0 0,-1 0 0 0 0,1 0 0 0 0,-1 1 1 0 0,0-1-1 0 0,0 0 0 0 0,0 0 0 0 0,0 0 1 0 0,0 1-1 0 0,0-1 0 0 0,0 0 0 0 0,0 0 0 0 0,0 0 1 0 0,-1 2 6 0 0,-17 58 81 0 0,-18 31 50 0 0,81-85-6 0 0,78-46 164 0 0,-104 31-251 0 0,211-91 29 0 0,-151 91-165 0 0,-77 9 91 0 0,0 1-1 0 0,0-1 1 0 0,-1 1-1 0 0,1 0 1 0 0,0 0-1 0 0,-1 0 1 0 0,1 0-1 0 0,-1 0 1 0 0,0 0-1 0 0,0 0 1 0 0,1 0-1 0 0,-1 1 1 0 0,-1-1-1 0 0,1 0 1 0 0,0 1-1 0 0,0-1 1 0 0,-1 0-1 0 0,0 1 1 0 0,1-1-1 0 0,-1 1 1 0 0,0-1-1 0 0,0 1 1 0 0,0-1-1 0 0,-1 1 8 0 0,2 5 14 0 0,4 36-158 0 0,-5-32 147 0 0,1 0 0 0 0,1-1 0 0 0,0 1 0 0 0,0 0 0 0 0,1 0-1 0 0,1-1 1 0 0,-1 1 0 0 0,2-1 0 0 0,2 4-3 0 0,-5-11-176 0 0,1-1 0 0 0,0 0-1 0 0,-1 0 1 0 0,1 0 0 0 0,0 0 0 0 0,0 0-1 0 0,0-1 1 0 0,1 1 0 0 0,-1-1 0 0 0,1 0-1 0 0,-1 0 1 0 0,1 0 0 0 0,0 0 0 0 0,0-1 0 0 0,0 0-1 0 0,0 1 1 0 0,0-1 0 0 0,0-1 0 0 0,1 1 176 0 0,33-1-7334 0 0,-14-8-1725 0 0,-17 5 5602 0 0</inkml:trace>
  <inkml:trace contextRef="#ctx0" brushRef="#br0" timeOffset="1101.446">2031 1 12347 0 0,'0'0'1093'0'0,"0"0"-505"0"0,0 0-285 0 0,0 0 64 0 0,0 0 238 0 0,0 0 205 0 0,0 0 74 0 0,0 0-79 0 0,0 0-167 0 0,0 0-127 0 0,0 0-87 0 0,0 0-68 0 0,9 34-28 0 0,29 108-47 0 0,-6-54 154 0 0,92 137 101 0 0,-89-192 636 0 0,-25-70 321 0 0,23-50-917 0 0,-10 22-483 0 0,3 1 1 0 0,3 1 0 0 0,19-29-94 0 0,2 28 273 0 0,-23 44-2700 0 0,-6 11-3586 0 0,3 6-5239 0 0,-19 3 5838 0 0</inkml:trace>
</inkml:ink>
</file>

<file path=ppt/ink/ink3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01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32 211 4985 0 0,'0'0'1740'0'0,"0"0"-265"0"0,0 0-297 0 0,0 0-111 0 0,0 0 28 0 0,0 0-2 0 0,0 0-88 0 0,0 0-125 0 0,0 0-123 0 0,0 0-97 0 0,0 0-70 0 0,0 0-47 0 0,0 0-47 0 0,-1 27-52 0 0,-1 88-64 0 0,-12 48 389 0 0,-1 206-102 0 0,17-368-650 0 0,-1 0 0 0 0,1 0-1 0 0,-1 0 1 0 0,1-1-1 0 0,-1 1 1 0 0,1 0 0 0 0,0-1-1 0 0,0 1 1 0 0,-1-1 0 0 0,1 1-1 0 0,0-1 1 0 0,0 0-1 0 0,-1 1 1 0 0,1-1 0 0 0,0 0-1 0 0,0-1 1 0 0,0 1 0 0 0,0 0-1 0 0,-1 0 1 0 0,1-1 0 0 0,0 1-1 0 0,0-1 1 0 0,-1 1-1 0 0,1-1 1 0 0,0 0 0 0 0,-1 0-1 0 0,1 1 1 0 0,-1-1 0 0 0,1-1-1 0 0,-1 1 1 0 0,1 0-1 0 0,-1 0 1 0 0,0 0 0 0 0,0-1-1 0 0,1 1 1 0 0,-1-1-17 0 0,92-60 516 0 0,138-77-333 0 0,-210 128-183 0 0,1 1 0 0 0,-1 2 0 0 0,2 0 0 0 0,-1 1 1 0 0,1 1-1 0 0,0 2 0 0 0,0 0 0 0 0,1 1 0 0 0,2 1 0 0 0,-22 2 0 0 0,0 1-1 0 0,0-1 1 0 0,0 1-1 0 0,0 0 1 0 0,0 0 0 0 0,-1 0-1 0 0,1 1 1 0 0,0-1-1 0 0,-1 1 1 0 0,1 0-1 0 0,-1 0 1 0 0,0 0 0 0 0,1 0-1 0 0,-1 1 1 0 0,0-1-1 0 0,0 1 1 0 0,-1 0 0 0 0,1 0-1 0 0,-1 0 1 0 0,1 0-1 0 0,-1 0 1 0 0,0 0-1 0 0,0 1 1 0 0,0-1 0 0 0,-1 1-1 0 0,1 0 1 0 0,-1-1-1 0 0,0 1 1 0 0,0 0-1 0 0,0 0 1 0 0,0 1 0 0 0,1 5 37 0 0,0 1 1 0 0,0 0-1 0 0,-2 0 1 0 0,1 0-1 0 0,-1-1 1 0 0,-1 1-1 0 0,0 0 1 0 0,0 0-1 0 0,-1 0 0 0 0,-1-1 1 0 0,0 4-38 0 0,-8 10 52 0 0,0 0 1 0 0,-2-1-1 0 0,-1-1 0 0 0,0 0 1 0 0,-1-1-1 0 0,-2-1 0 0 0,0 0 0 0 0,-1-1 1 0 0,-1-1-1 0 0,-1-1 0 0 0,0 0 1 0 0,-1-2-1 0 0,-21 12-52 0 0,27-17-18 0 0,-1-1-1 0 0,0-1 1 0 0,-1-1 0 0 0,0 0-1 0 0,0-1 1 0 0,0-1 0 0 0,-1-1-1 0 0,0 0 1 0 0,0-1-1 0 0,0-1 1 0 0,0-1 0 0 0,0 0-1 0 0,-4-2 19 0 0,19 1-78 0 0,0 0 0 0 0,0-1-1 0 0,0 0 1 0 0,-1 1-1 0 0,1-1 1 0 0,0 0 0 0 0,1-1-1 0 0,-1 1 1 0 0,0-1-1 0 0,0 1 1 0 0,0-1 0 0 0,1 0-1 0 0,-1 0 1 0 0,1 0-1 0 0,0 0 1 0 0,-1 0 0 0 0,1-1-1 0 0,0 1 1 0 0,0-1-1 0 0,0 1 1 0 0,1-1 0 0 0,-1 0-1 0 0,1 1 1 0 0,-1-1-1 0 0,1 0 1 0 0,0 0 0 0 0,0 0-1 0 0,0 0 1 0 0,1 0-1 0 0,-1-1 1 0 0,1 1 0 0 0,-1 0-1 0 0,1-2 79 0 0,15-104-9108 0 0,-2 77 4024 0 0,-1 8-100 0 0</inkml:trace>
  <inkml:trace contextRef="#ctx0" brushRef="#br0" timeOffset="252.46">998 612 10306 0 0,'0'0'1266'0'0,"0"0"-203"0"0,0 0 52 0 0,0 0 201 0 0,0 0 71 0 0,0 0-155 0 0,0 0-268 0 0,0 0-282 0 0,-25 32-209 0 0,-78 100-157 0 0,67-65-80 0 0,35-56-196 0 0,0-5-29 0 0,0 0-1 0 0,0 0 1 0 0,1 0 0 0 0,0 0-1 0 0,0 0 1 0 0,0 0-1 0 0,1 0 1 0 0,0 0-1 0 0,0 0 1 0 0,0 0 0 0 0,1 0-1 0 0,0 0 1 0 0,0-1-1 0 0,0 1 1 0 0,1-1-1 0 0,-1 0 1 0 0,2 1 0 0 0,-1-1-1 0 0,0 0 1 0 0,1-1-1 0 0,0 1 1 0 0,0-1-1 0 0,0 0 1 0 0,1 0-1 0 0,0 0 1 0 0,-1 0 0 0 0,1-1-1 0 0,1 0 1 0 0,-1 0-1 0 0,0 0 1 0 0,1 0-1 0 0,-1-1 1 0 0,1 0 0 0 0,0 0-1 0 0,0-1 1 0 0,-1 0-1 0 0,1 0 1 0 0,4 0-11 0 0,0 1 73 0 0,0-1 0 0 0,0 0 0 0 0,0-1 0 0 0,0 0 1 0 0,0 0-1 0 0,0-1 0 0 0,0-1 0 0 0,0 1 0 0 0,0-2 0 0 0,0 1 1 0 0,-1-1-1 0 0,1-1 0 0 0,-1 0 0 0 0,0 0 0 0 0,0-1 0 0 0,0 0 1 0 0,-1 0-1 0 0,0-1 0 0 0,0 0 0 0 0,0-1 0 0 0,0 0 1 0 0,-1 0-1 0 0,-1-1 0 0 0,1 1 0 0 0,-1-1 0 0 0,0-1 0 0 0,-1 1 1 0 0,0-1-1 0 0,0 0 0 0 0,-1 0 0 0 0,0-1 0 0 0,-1 1 0 0 0,0-1 1 0 0,0 1-1 0 0,-1-1 0 0 0,-1 0 0 0 0,1-2-73 0 0,-3 5-79 0 0,0 0 0 0 0,0 0 1 0 0,-1 1-1 0 0,0-1 0 0 0,0 0 0 0 0,0 1 0 0 0,-1-1 1 0 0,0 1-1 0 0,0 0 0 0 0,-1 0 0 0 0,1 0 0 0 0,-1 0 1 0 0,-1 0-1 0 0,1 1 0 0 0,-1 0 0 0 0,0 0 0 0 0,0 0 1 0 0,-1 1-1 0 0,1 0 0 0 0,-1 0 0 0 0,-4-3 79 0 0,-65-31-3204 0 0,1 18-3305 0 0,45 16 956 0 0,9 0-1031 0 0</inkml:trace>
  <inkml:trace contextRef="#ctx0" brushRef="#br0" timeOffset="781.339">1561 649 9962 0 0,'0'0'835'0'0,"0"0"-234"0"0,0 0 153 0 0,0 0 257 0 0,0 0 158 0 0,0 0-80 0 0,0 0-267 0 0,0 0-208 0 0,0 0-165 0 0,0 0-143 0 0,0 0-105 0 0,0 0-79 0 0,-33 18-45 0 0,-103 61-44 0 0,131-77-35 0 0,1 0 1 0 0,-1 1-1 0 0,1-1 0 0 0,-1 1 0 0 0,1 0 0 0 0,0 0 1 0 0,0 1-1 0 0,1-1 0 0 0,-1 1 0 0 0,1 0 0 0 0,0 0 0 0 0,0 0 1 0 0,0 0-1 0 0,0 1 0 0 0,1-1 0 0 0,-1 3 2 0 0,-3 4-20 0 0,-17 87-485 0 0,23-95 485 0 0,0 0 0 0 0,0 0 0 0 0,0 0-1 0 0,1-1 1 0 0,-1 1 0 0 0,1 0 0 0 0,0 0 0 0 0,0 0 0 0 0,0-1 0 0 0,0 1 0 0 0,1-1 0 0 0,-1 1 0 0 0,1-1-1 0 0,-1 1 1 0 0,1-1 0 0 0,0 0 0 0 0,0 1 0 0 0,0-1 0 0 0,0 0 0 0 0,0-1 0 0 0,0 1 0 0 0,1 0-1 0 0,-1 0 1 0 0,1-1 0 0 0,-1 0 0 0 0,1 1 0 0 0,0-1 0 0 0,-1 0 0 0 0,1 0 0 0 0,0-1 0 0 0,0 1 0 0 0,2 0 20 0 0,6 0 136 0 0,-1 0 0 0 0,1-1 0 0 0,-1 0 0 0 0,1-1 1 0 0,-1 0-1 0 0,1 0 0 0 0,-1-1 0 0 0,0-1 0 0 0,0 0 1 0 0,0 0-1 0 0,0-1 0 0 0,0 0 0 0 0,-1 0 0 0 0,0-1 1 0 0,0-1-1 0 0,0 0 0 0 0,0 0 0 0 0,0-2-136 0 0,11-8 462 0 0,0-2 0 0 0,-2 0 0 0 0,0-1 0 0 0,-1-1 0 0 0,-1 0 0 0 0,12-21-462 0 0,6-21 374 0 0,-2-1 0 0 0,-3-2 0 0 0,-2-1-1 0 0,0-16-373 0 0,-17 50-71 0 0,-2 0-1 0 0,-1-1 0 0 0,-1 0 1 0 0,-2 0-1 0 0,-2-1 1 0 0,-1 1-1 0 0,-2-19 72 0 0,-26-57-496 0 0,26 106 471 0 0,0 0 0 0 0,-1 1 0 0 0,1-1 0 0 0,-1 0-1 0 0,0 0 1 0 0,0 1 0 0 0,0-1 0 0 0,0 1 0 0 0,0 0 0 0 0,0-1 0 0 0,-1 1-1 0 0,1 0 1 0 0,-1 0 0 0 0,0 1 0 0 0,1-1 0 0 0,-1 1 0 0 0,0-1 0 0 0,0 1-1 0 0,0 0 1 0 0,0 0 0 0 0,0 0 0 0 0,0 0 0 0 0,0 0 0 0 0,-1 1 0 0 0,1 0-1 0 0,0 0 1 0 0,0-1 0 0 0,0 2 0 0 0,-1-1 0 0 0,1 0 0 0 0,0 1-1 0 0,0-1 1 0 0,-1 1 25 0 0,-5 4-28 0 0,0 0 0 0 0,1 0 0 0 0,-1 1 0 0 0,1 0 0 0 0,1 0 0 0 0,-1 0 0 0 0,1 1 0 0 0,0 1 0 0 0,0-1 0 0 0,1 1 0 0 0,0 0 0 0 0,-2 6 28 0 0,-6 4-16 0 0,-3 5 20 0 0,1 1-1 0 0,2 1 1 0 0,0 0-1 0 0,2 1 1 0 0,1 0-1 0 0,1 1 1 0 0,1 0-1 0 0,1 0 1 0 0,2 1-1 0 0,1 0 1 0 0,0 1-1 0 0,3-1 1 0 0,0 1-1 0 0,2-1 1 0 0,1 1-1 0 0,1 4-3 0 0,0-20 33 0 0,1 0 0 0 0,0 0-1 0 0,1 0 1 0 0,0 0 0 0 0,1-1-1 0 0,0 1 1 0 0,1-1 0 0 0,1-1 0 0 0,0 1-1 0 0,0-1 1 0 0,1 0 0 0 0,0-1-1 0 0,1 0 1 0 0,0 0 0 0 0,1-1-1 0 0,0 0 1 0 0,0-1 0 0 0,1 0 0 0 0,0 0-1 0 0,12 5-32 0 0,116 37-2883 0 0,-66-44-2131 0 0,-2-13-3437 0 0,-55 3 2702 0 0</inkml:trace>
  <inkml:trace contextRef="#ctx0" brushRef="#br0" timeOffset="1296.547">2084 642 7778 0 0,'0'0'2616'0'0,"0"0"-1377"0"0,0 0-589 0 0,0 0-53 0 0,0 0 71 0 0,0 0 80 0 0,0 0-1 0 0,0 0-43 0 0,0 0-57 0 0,0 0-91 0 0,-6 33-86 0 0,-15 102-86 0 0,20-134-367 0 0,0 1 0 0 0,0 0-1 0 0,1-1 1 0 0,-1 1 0 0 0,1 0 0 0 0,-1-1 0 0 0,1 1 0 0 0,0 0 0 0 0,-1 0-1 0 0,1 0 1 0 0,0-1 0 0 0,0 1 0 0 0,0 0 0 0 0,1 0 0 0 0,-1-1 0 0 0,0 1 0 0 0,1 0-1 0 0,-1 0 1 0 0,1-1 0 0 0,-1 1 0 0 0,1 0 0 0 0,0-1 0 0 0,0 1 0 0 0,0 0-1 0 0,0-1 1 0 0,0 0 0 0 0,0 1 0 0 0,0-1 0 0 0,0 1 0 0 0,1-1 0 0 0,-1 0-17 0 0,4 3 121 0 0,-1-2 2 0 0,0 1 1 0 0,0-1-1 0 0,0 0 1 0 0,0 0-1 0 0,0 0 1 0 0,0 0-1 0 0,1-1 1 0 0,-1 0-1 0 0,1 1 1 0 0,-1-2-1 0 0,1 1 0 0 0,-1 0 1 0 0,1-1-1 0 0,-1 0 1 0 0,1 0-1 0 0,0-1 1 0 0,-1 1-1 0 0,1-1 1 0 0,-1 0-1 0 0,1 0 1 0 0,-1 0-1 0 0,0-1 1 0 0,1 1-1 0 0,-1-1 0 0 0,0 0 1 0 0,1-1-124 0 0,94-77 1728 0 0,-13-69-1251 0 0,-20 26-212 0 0,-66 123-265 0 0,2-3-18 0 0,-1 1 0 0 0,0-1-1 0 0,1 0 1 0 0,-1 1 0 0 0,1-1 0 0 0,0 1 0 0 0,-1 0 0 0 0,1 0-1 0 0,1 0 1 0 0,-1 0 0 0 0,0 0 0 0 0,0 0 0 0 0,1 0 0 0 0,-1 1 0 0 0,1-1-1 0 0,-1 1 1 0 0,1 0 0 0 0,0 0 0 0 0,-1-1 0 0 0,1 2 0 0 0,0-1 0 0 0,0 0-1 0 0,0 1 1 0 0,0-1 0 0 0,0 1 0 0 0,0 0 0 0 0,0 0 0 0 0,0 0 18 0 0,24 60-278 0 0,27 358-299 0 0,-34-262-717 0 0,-8 1 1 0 0,-6 71 1293 0 0,-5-215 29 0 0,0-1 1 0 0,-1 1-1 0 0,-1 0 1 0 0,0 0-1 0 0,0 0 1 0 0,-2-1-1 0 0,1 1 1 0 0,-2 0-1 0 0,0-1 1 0 0,0 0-1 0 0,-1 0 1 0 0,0 0-1 0 0,-1-1 1 0 0,-1 0-1 0 0,1 0 1 0 0,-6 6-30 0 0,6-14 66 0 0,1 0 0 0 0,-1-1 0 0 0,0 1 0 0 0,0-1 0 0 0,0 0 0 0 0,0-1 0 0 0,0 0 0 0 0,0 1 1 0 0,0-2-1 0 0,0 1 0 0 0,-1-1 0 0 0,1 0 0 0 0,0 0 0 0 0,0-1 0 0 0,-1 0 0 0 0,1 0 0 0 0,0 0 0 0 0,0-1 0 0 0,0 0 1 0 0,0 0-1 0 0,0 0 0 0 0,1-1 0 0 0,-1 0 0 0 0,1 0 0 0 0,0 0 0 0 0,-1-1 0 0 0,-3-4-66 0 0,0 1 10 0 0,1-1-1 0 0,0-1 0 0 0,0 0 1 0 0,1 0-1 0 0,1 0 1 0 0,-1-1-1 0 0,1 1 0 0 0,1-2 1 0 0,0 1-1 0 0,0-1 1 0 0,1 1-1 0 0,0-1 1 0 0,1 0-1 0 0,1-1 0 0 0,-1 1 1 0 0,2 0-1 0 0,0-1 1 0 0,0 1-1 0 0,1-1 0 0 0,0 1 1 0 0,1-1-1 0 0,1-5-9 0 0,1-3-68 0 0,1 0 0 0 0,1 0-1 0 0,1 0 1 0 0,0 1 0 0 0,2 0 0 0 0,0 0-1 0 0,1 1 1 0 0,1 0 0 0 0,1 0 0 0 0,0 1-1 0 0,1 1 1 0 0,5-5 68 0 0,1 2-274 0 0,0 1-1 0 0,1 1 1 0 0,0 0-1 0 0,2 2 1 0 0,0 0-1 0 0,0 2 1 0 0,2 0 0 0 0,-1 1-1 0 0,2 2 1 0 0,13-5 274 0 0,58-11-5499 0 0,2 17-6286 0 0,-77 9 9991 0 0</inkml:trace>
</inkml:ink>
</file>

<file path=ppt/ink/ink3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59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1211 0 0 0,'0'0'1102'0'0,"0"0"635"0"0,0 0 294 0 0,0 0-45 0 0,0 0-224 0 0,0 0-259 0 0,0 0-175 0 0,0 0-146 0 0,35-25-121 0 0,108-80-105 0 0,-11-8 1136 0 0,-100 82-1660 0 0,-1 2-83 0 0,0-1 0 0 0,-2-2 0 0 0,-1-1-1 0 0,-2-1 1 0 0,-1-1 0 0 0,-2-1 0 0 0,9-20-349 0 0,-13-32 744 0 0,-19 85-733 0 0,0 1 1 0 0,0-1-1 0 0,0 1 1 0 0,0 0-1 0 0,-1-1 1 0 0,1 1-1 0 0,-1 0 1 0 0,0-1-1 0 0,1 1 1 0 0,-1 0-1 0 0,0 0 1 0 0,0 0-1 0 0,-1 0 1 0 0,1 0-1 0 0,0 0 1 0 0,-1 0-1 0 0,1 0 1 0 0,-1 0-1 0 0,1 0 1 0 0,-1 1-1 0 0,0-1 1 0 0,0 1-1 0 0,0-1 1 0 0,0 1-1 0 0,0 0 1 0 0,0 0-1 0 0,0 0 1 0 0,0 0-1 0 0,-1 0 1 0 0,1 0-1 0 0,0 1 1 0 0,-1-1-1 0 0,1 1 1 0 0,0-1-1 0 0,-2 1-11 0 0,-1-1-16 0 0,1 0-1 0 0,-1 0 0 0 0,0 0 0 0 0,1 1 0 0 0,-1-1 0 0 0,0 1 0 0 0,0 0 0 0 0,1 1 0 0 0,-1-1 0 0 0,0 1 0 0 0,1 0 0 0 0,-1 0 1 0 0,0 0-1 0 0,1 1 0 0 0,0 0 0 0 0,-1-1 0 0 0,1 2 0 0 0,0-1 0 0 0,0 0 0 0 0,0 1 0 0 0,0 0 0 0 0,0 0 0 0 0,1 0 1 0 0,-1 0-1 0 0,1 1 0 0 0,0-1 0 0 0,0 1 0 0 0,0 0 0 0 0,0 0 0 0 0,1 0 0 0 0,0 0 0 0 0,0 0 0 0 0,0 1 0 0 0,0-1 0 0 0,0 1 1 0 0,1-1-1 0 0,0 1 0 0 0,0-1 0 0 0,0 1 0 0 0,1 0 0 0 0,-1 3 17 0 0,4-4 0 0 0,-1 0 0 0 0,1 0 0 0 0,0 0 1 0 0,0 0-1 0 0,0 0 0 0 0,1 0 0 0 0,-1-1 0 0 0,1 0 0 0 0,0 1 0 0 0,0-2 1 0 0,0 1-1 0 0,0 0 0 0 0,0-1 0 0 0,1 1 0 0 0,-1-1 0 0 0,1-1 0 0 0,0 1 1 0 0,-1-1-1 0 0,1 1 0 0 0,0-1 0 0 0,0-1 0 0 0,0 1 0 0 0,0-1 0 0 0,0 1 1 0 0,4-2-1 0 0,-7 2 4 0 0,241 3 607 0 0,-240-3-584 0 0,1 0 0 0 0,-1 0 0 0 0,0 1 0 0 0,0-1 1 0 0,0 1-1 0 0,0 0 0 0 0,0 0 0 0 0,-1 0 0 0 0,1 0 1 0 0,-1 0-1 0 0,1 1 0 0 0,-1-1 0 0 0,0 1 0 0 0,1-1 0 0 0,-2 1 1 0 0,1 0-1 0 0,0 0 0 0 0,0 0 0 0 0,-1 0 0 0 0,0 0 1 0 0,1 0-1 0 0,-1 0 0 0 0,0 1 0 0 0,-1-1 0 0 0,1 0 0 0 0,-1 1 1 0 0,1-1-1 0 0,-1 1 0 0 0,0-1 0 0 0,0 0 0 0 0,0 1 1 0 0,-1-1-1 0 0,1 1 0 0 0,-1-1 0 0 0,0 0 0 0 0,0 0 0 0 0,0 1 1 0 0,0-1-1 0 0,-2 2-27 0 0,3-2 13 0 0,-43 135 588 0 0,35-121-768 0 0,1 0 0 0 0,0 0 0 0 0,2 1 0 0 0,0 0-1 0 0,1 0 1 0 0,0 0 0 0 0,2 0 0 0 0,-1 9 167 0 0,5-26-262 0 0,0 0-1 0 0,0 0 1 0 0,0 0 0 0 0,0 0-1 0 0,1-1 1 0 0,-1 1 0 0 0,0-1-1 0 0,0 1 1 0 0,0-1 0 0 0,1 0-1 0 0,-1 0 1 0 0,0 1 0 0 0,0-2-1 0 0,1 1 1 0 0,-1 0 0 0 0,0 0-1 0 0,0-1 1 0 0,0 1 0 0 0,1-1-1 0 0,-1 0 1 0 0,0 0-1 0 0,0 1 1 0 0,0-1 0 0 0,0-1-1 0 0,1 0 263 0 0,55-41-11979 0 0,-46 32 9494 0 0</inkml:trace>
  <inkml:trace contextRef="#ctx0" brushRef="#br0" timeOffset="238.598">1263 733 5969 0 0,'0'0'1145'0'0,"0"0"-529"0"0,0 0 0 0 0,0 0 216 0 0,0 0 192 0 0,0 0-64 0 0,0 0-295 0 0,0 0-329 0 0,-108 188-280 0 0,108-177-176 0 0,-2 3-104 0 0,2-3-73 0 0,0-3-207 0 0,0-1-456 0 0,0 0-1128 0 0,0-3-1745 0 0,0-4-360 0 0</inkml:trace>
  <inkml:trace contextRef="#ctx0" brushRef="#br0" timeOffset="407.606">969 435 17692 0 0,'0'0'888'0'0,"0"0"-392"0"0,0 0-208 0 0,0 0-72 0 0,0 0-88 0 0,0 0-160 0 0,0 0-320 0 0,0 0-160 0 0,0 0-168 0 0,0 0-240 0 0,0 0-521 0 0,0 0-1735 0 0,0 0-2506 0 0,90 3-1231 0 0</inkml:trace>
  <inkml:trace contextRef="#ctx0" brushRef="#br0" timeOffset="1648.03">1701 589 6913 0 0,'0'0'2633'0'0,"0"0"-1265"0"0,0 0-351 0 0,0 0 93 0 0,0 0 77 0 0,0 0-37 0 0,0 0-143 0 0,-31 7-195 0 0,-97 22-187 0 0,72-1-1 0 0,51-21-542 0 0,-2 2-72 0 0,1 0 1 0 0,0 1 0 0 0,0-1-1 0 0,1 1 1 0 0,0 1-1 0 0,1-1 1 0 0,0 1-1 0 0,0-1 1 0 0,2 1-1 0 0,-1 0 1 0 0,1 0-1 0 0,1 1 1 0 0,0-1-1 0 0,0 0 1 0 0,1 1-1 0 0,1-1 1 0 0,0 4-11 0 0,0-12 27 0 0,-1 1 1 0 0,1 0-1 0 0,0-1 1 0 0,0 1-1 0 0,0 0 1 0 0,1-1-1 0 0,-1 1 1 0 0,1-1-1 0 0,0 0 1 0 0,0 0-1 0 0,0 1 1 0 0,0-1-1 0 0,1-1 1 0 0,-1 1 0 0 0,1 0-1 0 0,0 0 1 0 0,-1-1-1 0 0,1 0 1 0 0,0 1-1 0 0,1-1 1 0 0,-1-1-1 0 0,0 1 1 0 0,1 0-1 0 0,-1-1 1 0 0,1 1-1 0 0,-1-1 1 0 0,1 0-1 0 0,-1 0 1 0 0,1-1-1 0 0,0 1 1 0 0,0-1-1 0 0,-1 1 1 0 0,1-1-1 0 0,0-1 1 0 0,0 1-1 0 0,-1 0 1 0 0,1-1 0 0 0,0 0-1 0 0,-1 0 1 0 0,1 0-1 0 0,0 0 1 0 0,-1 0-1 0 0,1-1 1 0 0,-1 0-1 0 0,0 1 1 0 0,0-1-1 0 0,1-1-27 0 0,119-81 1294 0 0,-97 63-1215 0 0,0 2 0 0 0,2 0 0 0 0,0 2-1 0 0,0 2 1 0 0,2 0 0 0 0,9-2-79 0 0,-36 16-3 0 0,-1-1 0 0 0,1 1 1 0 0,0 0-1 0 0,-1 0 0 0 0,1 0 0 0 0,0 0 0 0 0,0 0 0 0 0,0 1 0 0 0,0-1 0 0 0,0 1 0 0 0,0 0 0 0 0,0 0 0 0 0,0 0 0 0 0,0 0 1 0 0,0 1-1 0 0,-1-1 0 0 0,1 1 0 0 0,0-1 0 0 0,0 1 0 0 0,0 0 0 0 0,0 0 0 0 0,-1 1 0 0 0,1-1 0 0 0,0 0 0 0 0,-1 1 0 0 0,1 0 0 0 0,-1-1 1 0 0,0 1-1 0 0,0 0 0 0 0,1 0 0 0 0,-1 1 0 0 0,0-1 0 0 0,-1 0 0 0 0,1 1 0 0 0,0-1 0 0 0,-1 1 0 0 0,2 2 3 0 0,4 19 10 0 0,0 1-1 0 0,-2 0 1 0 0,0 0 0 0 0,-2 0-1 0 0,-1 1 1 0 0,-1-1-1 0 0,-1 1 1 0 0,-1 0 0 0 0,-2 4-10 0 0,2-1-11 0 0,-5 31-6 0 0,-3 0-1 0 0,-2-1 0 0 0,-3 0 0 0 0,-6 11 18 0 0,12-41-34 0 0,-5 14 4 0 0,-1-1-1 0 0,-2 0 1 0 0,-2-1-1 0 0,-2-1 1 0 0,-3 3 30 0 0,22-40 0 0 0,-1 0-1 0 0,1 0 1 0 0,0 0-1 0 0,-1 1 1 0 0,0-1 0 0 0,0-1-1 0 0,0 1 1 0 0,0 0 0 0 0,-1 0-1 0 0,1-1 1 0 0,0 1 0 0 0,-1-1-1 0 0,0 0 1 0 0,0 0 0 0 0,0 0-1 0 0,0 0 1 0 0,0 0-1 0 0,0-1 1 0 0,0 1 0 0 0,0-1-1 0 0,-1 0 1 0 0,1 0 0 0 0,0 0-1 0 0,-1-1 1 0 0,1 1 0 0 0,-2-1 0 0 0,0-36-30 0 0,8 6-12 0 0,2 1 0 0 0,1 1 0 0 0,1-1 1 0 0,1 1-1 0 0,2 0 0 0 0,0 1 0 0 0,2 0 0 0 0,1 1 0 0 0,17-24 42 0 0,226-395-282 0 0,-151 287 20 0 0,-81 118 454 0 0,-24 39-28 0 0,-7 13-78 0 0,-1-3-70 0 0,0 2-1 0 0,0-1 0 0 0,1 1 0 0 0,0 0 0 0 0,1 1 0 0 0,1 0 0 0 0,0 0 1 0 0,0 0-1 0 0,1 0 0 0 0,1 1 0 0 0,0-1 0 0 0,0 1 0 0 0,2 0 0 0 0,-1 0 1 0 0,2 0-1 0 0,-1 0 0 0 0,3 9-15 0 0,0-17 27 0 0,0 1 0 0 0,0 0 1 0 0,1-1-1 0 0,0 1 0 0 0,0-1 0 0 0,1 0 1 0 0,0 0-1 0 0,-1 0 0 0 0,1-1 0 0 0,1 1 0 0 0,-1-1 1 0 0,1 0-1 0 0,0 0 0 0 0,0-1 0 0 0,0 1 1 0 0,0-1-1 0 0,1 0 0 0 0,-1 0 0 0 0,1-1 1 0 0,0 0-1 0 0,-1 0 0 0 0,1 0 0 0 0,0-1 0 0 0,0 0 1 0 0,1 0-1 0 0,-1 0 0 0 0,0-1 0 0 0,0 0 1 0 0,0 0-1 0 0,0 0 0 0 0,0-1 0 0 0,0 0 1 0 0,1 0-1 0 0,-1-1 0 0 0,-1 1 0 0 0,1-1 1 0 0,0-1-1 0 0,0 1-27 0 0,172-110 842 0 0,-149 89-751 0 0,2 2 1 0 0,0 1-1 0 0,1 1 1 0 0,25-10-92 0 0,-38 21 9 0 0,0 0 1 0 0,1 2-1 0 0,0 0 1 0 0,0 1-1 0 0,1 1 1 0 0,0 0-1 0 0,-1 2 1 0 0,1 1-1 0 0,0 0 1 0 0,6 2-10 0 0,-28-1 15 0 0,0 0 1 0 0,0 1-1 0 0,0-1 1 0 0,-1 0 0 0 0,1 1-1 0 0,0-1 1 0 0,0 1-1 0 0,0-1 1 0 0,0 1 0 0 0,0-1-1 0 0,0 1 1 0 0,0 0-1 0 0,0 0 1 0 0,0-1-1 0 0,0 1 1 0 0,1 0 0 0 0,-1 0-1 0 0,0 0 1 0 0,0 0-1 0 0,1 0 1 0 0,-1 0 0 0 0,1 0-1 0 0,-1 0 1 0 0,1 0-1 0 0,-1 0 1 0 0,1 0-1 0 0,-1 1 1 0 0,1-1 0 0 0,0 0-1 0 0,0 0 1 0 0,0 0-1 0 0,0 1 1 0 0,0-1 0 0 0,0 0-1 0 0,0 0 1 0 0,0 0-1 0 0,0 0 1 0 0,0 1-1 0 0,1-1 1 0 0,-1 0 0 0 0,0 0-1 0 0,1 0 1 0 0,-1 0-1 0 0,1 0 1 0 0,-1 0 0 0 0,1 0-1 0 0,0 0 1 0 0,-1 0-1 0 0,1 0 1 0 0,0 0-1 0 0,0 0 1 0 0,0 0 0 0 0,0 0-1 0 0,0-1 1 0 0,0 1-1 0 0,0 0 1 0 0,0-1 0 0 0,0 1-1 0 0,0-1 1 0 0,0 1-1 0 0,0-1 1 0 0,0 1-1 0 0,0-1 1 0 0,0 0 0 0 0,1 0-1 0 0,-1 1 1 0 0,0-1-1 0 0,0 0 1 0 0,0 0 0 0 0,1 0-16 0 0,-17 3 154 0 0,0 0 0 0 0,0-1 0 0 0,0 0 0 0 0,0-2 0 0 0,0 1 0 0 0,0-2 0 0 0,0 0 0 0 0,-4-1-154 0 0,-39-2-21 0 0,49 7-6 0 0,0 0 0 0 0,0 1 0 0 0,0-1 0 0 0,0 2 0 0 0,1-1 0 0 0,0 1 0 0 0,0 1 0 0 0,0-1 0 0 0,0 1 0 0 0,1 1 0 0 0,0-1 0 0 0,0 1 0 0 0,1 0 1 0 0,0 1-1 0 0,0 0 0 0 0,0 0 0 0 0,1 0 0 0 0,1 0 0 0 0,-3 6 27 0 0,7-13-1 0 0,-3 1-19 0 0,0 1-1 0 0,0 1 0 0 0,1-1 1 0 0,-1 0-1 0 0,1 1 0 0 0,0-1 1 0 0,0 1-1 0 0,0-1 1 0 0,0 1-1 0 0,1 0 0 0 0,0 0 1 0 0,-1 0-1 0 0,1 0 0 0 0,1 0 1 0 0,-1 0-1 0 0,1 0 0 0 0,-1 0 1 0 0,1 0-1 0 0,0 0 0 0 0,1 1 1 0 0,-1-1-1 0 0,1 0 0 0 0,0 0 1 0 0,0 0-1 0 0,0 0 0 0 0,0 0 1 0 0,1-1-1 0 0,-1 1 0 0 0,1 0 1 0 0,0 0-1 0 0,0-1 0 0 0,0 1 1 0 0,1-1-1 0 0,0 0 0 0 0,-1 0 1 0 0,1 0-1 0 0,0 0 0 0 0,0 0 1 0 0,0-1-1 0 0,1 1 1 0 0,-1-1-1 0 0,1 0 0 0 0,0 1 21 0 0,11-2 61 0 0,0-1-1 0 0,0 0 1 0 0,0 0 0 0 0,0-2-1 0 0,-1 0 1 0 0,1 0-1 0 0,-1-1 1 0 0,1-1 0 0 0,-1-1-1 0 0,0 0 1 0 0,0-1-1 0 0,-1 0 1 0 0,0-1 0 0 0,0 0-1 0 0,0-1 1 0 0,-1-1 0 0 0,0 0-1 0 0,9-9-60 0 0,31-32 163 0 0,-3-1 0 0 0,-1-2 0 0 0,-3-3 0 0 0,-2-1 0 0 0,-3-3-1 0 0,-2 0 1 0 0,2-13-163 0 0,-27 51-88 0 0,-1 0 0 0 0,0-1-1 0 0,-2-1 1 0 0,-1 0-1 0 0,-1 0 1 0 0,0 0 0 0 0,-2-1-1 0 0,-1 0 1 0 0,-2 0 0 0 0,0-1-1 0 0,-1 1 1 0 0,-2-1 0 0 0,0 1-1 0 0,-2-1 1 0 0,-2-8 88 0 0,4 28-30 0 0,-1 1 0 0 0,1-1 1 0 0,-1 1-1 0 0,-1 0 0 0 0,1-1 1 0 0,-1 1-1 0 0,0 0 0 0 0,0 0 1 0 0,0 0-1 0 0,-1 0 1 0 0,0 0-1 0 0,0 1 0 0 0,0-1 1 0 0,0 1-1 0 0,-1 0 0 0 0,1 0 1 0 0,-1 0-1 0 0,0 0 0 0 0,-1 1 1 0 0,1-1-1 0 0,-1 1 0 0 0,1 0 1 0 0,-1 1-1 0 0,0-1 0 0 0,0 1 1 0 0,0 0-1 0 0,0 0 0 0 0,0 0 1 0 0,-1 1-1 0 0,1 0 0 0 0,-1 0 1 0 0,1 0-1 0 0,-1 1 0 0 0,1 0 1 0 0,-1 0-1 0 0,1 0 0 0 0,0 0 1 0 0,-1 1-1 0 0,1 0 0 0 0,-1 0 1 0 0,1 1-1 0 0,-5 1 30 0 0,-5 7 1 0 0,0 0 1 0 0,1 0-1 0 0,0 1 0 0 0,0 1 1 0 0,1 1-1 0 0,1 0 0 0 0,0 0 1 0 0,1 1-1 0 0,1 0 0 0 0,0 1 1 0 0,1 1-1 0 0,0-1 0 0 0,1 1 1 0 0,1 1-1 0 0,1-1 0 0 0,0 1 1 0 0,1 0-1 0 0,1 1 0 0 0,1-1 1 0 0,0 1-1 0 0,1 0 1 0 0,1 0-1 0 0,1 4-1 0 0,-1-3 33 0 0,1-1 0 0 0,0 1 0 0 0,2 0 1 0 0,0 0-1 0 0,1-1 0 0 0,1 1 0 0 0,1-1 0 0 0,1 0 1 0 0,4 9-34 0 0,4 0 71 0 0,1-1 0 0 0,1-1 1 0 0,1-1-1 0 0,2 0 0 0 0,0-1 1 0 0,1-1-1 0 0,2-1 0 0 0,0-1 1 0 0,1-1-1 0 0,0-1 0 0 0,2-1 1 0 0,0-1-1 0 0,1-1 0 0 0,1-2 1 0 0,0 0-1 0 0,1-2 0 0 0,0-1 1 0 0,15 3-72 0 0,16-1-344 0 0,-61-46-2433 0 0,-23-11-6493 0 0,19 36 5243 0 0,-3-3-5286 0 0</inkml:trace>
  <inkml:trace contextRef="#ctx0" brushRef="#br0" timeOffset="1891.168">2272 147 14419 0 0,'0'0'1692'0'0,"0"0"-194"0"0,0 0-114 0 0,0 0-13 0 0,0 0-80 0 0,0 0-146 0 0,0 0-245 0 0,0 0-224 0 0,0 0-123 0 0,0 0-142 0 0,0 0-115 0 0,0 0-104 0 0,-5-4-101 0 0,-18-12-83 0 0,22 16-27 0 0,1 0 1 0 0,-1 0-1 0 0,0 0 1 0 0,1 0-1 0 0,-1 0 0 0 0,1 0 1 0 0,-1 0-1 0 0,0 1 1 0 0,1-1-1 0 0,-1 0 0 0 0,0 0 1 0 0,1 1-1 0 0,-1-1 1 0 0,1 0-1 0 0,-1 1 1 0 0,1-1-1 0 0,-1 1 0 0 0,1-1 1 0 0,-1 1-1 0 0,1-1 1 0 0,0 1-1 0 0,-1-1 1 0 0,1 1-1 0 0,-1-1 0 0 0,1 1 1 0 0,0 0-1 0 0,0-1 1 0 0,-1 1-1 0 0,1-1 0 0 0,0 1 1 0 0,0 0-1 0 0,0-1 1 0 0,0 1-1 0 0,0 0 1 0 0,0-1-1 0 0,0 1 0 0 0,0 0 1 0 0,0-1-1 0 0,0 1 1 0 0,0 0-1 0 0,0-1 1 0 0,0 1-1 0 0,0-1 0 0 0,1 1 19 0 0,13 31-4010 0 0,7-22-4566 0 0,-15-7 5151 0 0,1 0-5673 0 0</inkml:trace>
</inkml:ink>
</file>

<file path=ppt/ink/ink3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56.1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101 461 6905 0 0,'0'0'3323'0'0,"0"0"-2466"0"0,0 0-901 0 0,0 0-171 0 0,0 0-2 0 0,0 0 130 0 0,0 0 219 0 0,0 0 218 0 0,0 0 191 0 0,0 0 130 0 0,0 0 42 0 0,23-28-16 0 0,75-88-85 0 0,-14 47 153 0 0,-58 52-511 0 0,295-195 3149 0 0,-282 194-2691 0 0,-40 40-200 0 0,-30 497 1191 0 0,31-435-1663 0 0,3 0-1 0 0,4-1 1 0 0,3 1-1 0 0,4-2 1 0 0,4 4-40 0 0,42 48 124 0 0,-44-118 638 0 0,-21-25 1635 0 0,-6-2-2374 0 0,0 2 1 0 0,0 0-1 0 0,-1 0 1 0 0,0 1-1 0 0,0 0 1 0 0,-1 1-1 0 0,0 0 1 0 0,-1 1-1 0 0,1 1 1 0 0,-1 0-1 0 0,0 1 0 0 0,0 0 1 0 0,-1 1-1 0 0,1 1 1 0 0,-1 0-1 0 0,-5 1-23 0 0,-9 0-77 0 0,-1 1-1 0 0,1 1 0 0 0,-1 1 1 0 0,1 2-1 0 0,0 1 1 0 0,1 1-1 0 0,-21 8 78 0 0,19-5-169 0 0,0 2 0 0 0,0 1 1 0 0,1 1-1 0 0,0 1 0 0 0,2 2 0 0 0,0 1 1 0 0,0 1-1 0 0,2 1 0 0 0,-13 13 169 0 0,37-32-91 0 0,1 0-1 0 0,-1 1 1 0 0,0-1-1 0 0,1 1 1 0 0,-1-1-1 0 0,1 1 1 0 0,-1-1 0 0 0,1 1-1 0 0,-1-1 1 0 0,1 1-1 0 0,-1 0 1 0 0,1-1-1 0 0,-1 1 1 0 0,1 0-1 0 0,0-1 1 0 0,-1 1 0 0 0,1 0-1 0 0,0-1 1 0 0,0 1-1 0 0,-1 0 1 0 0,1 0-1 0 0,0-1 1 0 0,0 1 0 0 0,0 0-1 0 0,0 0 1 0 0,0 0-1 0 0,0-1 1 0 0,0 1-1 0 0,0 0 1 0 0,1 0 0 0 0,-1-1-1 0 0,0 1 1 0 0,0 0-1 0 0,1-1 1 0 0,-1 1-1 0 0,0 0 1 0 0,1-1-1 0 0,-1 1 1 0 0,0 0 0 0 0,1-1-1 0 0,-1 1 1 0 0,1 0-1 0 0,-1-1 1 0 0,1 1-1 0 0,0-1 1 0 0,-1 1 0 0 0,1-1-1 0 0,-1 0 1 0 0,1 1-1 0 0,0-1 1 0 0,-1 1-1 0 0,1-1 92 0 0,40 4-10995 0 0,-31-10 3364 0 0</inkml:trace>
  <inkml:trace contextRef="#ctx0" brushRef="#br0" timeOffset="348.181">281 785 7034 0 0,'0'0'1365'0'0,"0"0"-871"0"0,0 0-393 0 0,0 0 200 0 0,0 0 246 0 0,0 0 233 0 0,37-6 198 0 0,119-21 94 0 0,65-36 1853 0 0,227-80-558 0 0,-363 103-1275 0 0,-84 39-554 0 0,-1 1 75 0 0,-57 23 1155 0 0,50-16-1730 0 0,-1 0 1 0 0,2 1-1 0 0,-1 0 0 0 0,1 0 0 0 0,0 1 0 0 0,1-1 0 0 0,-1 1 0 0 0,2 1 0 0 0,0-1 0 0 0,0 1 0 0 0,0-1 0 0 0,1 1 0 0 0,1 0 0 0 0,0 0 0 0 0,0 1 0 0 0,1-1 1 0 0,0 0-1 0 0,1 0 0 0 0,0 1 0 0 0,0-1 0 0 0,1 0 0 0 0,1 3-38 0 0,0 0-65 0 0,1 0 0 0 0,1 0 0 0 0,0 0-1 0 0,1-1 1 0 0,0 0 0 0 0,1 0 0 0 0,0 0 0 0 0,1-1 0 0 0,0 1 0 0 0,1-2 0 0 0,5 7 65 0 0,3-3-2916 0 0,-9-10-1070 0 0,-1-3-3511 0 0,-4-1-201 0 0</inkml:trace>
  <inkml:trace contextRef="#ctx0" brushRef="#br0" timeOffset="1900.936">1408 954 0 0 0,'0'0'1342'0'0,"0"0"241"0"0,0 0 44 0 0,0 0-36 0 0,0 0-124 0 0,0-10-107 0 0,-1-32-102 0 0,1 41-1167 0 0,0 1 0 0 0,-1-1 0 0 0,1 0 0 0 0,-1 1 0 0 0,1-1 0 0 0,-1 0 0 0 0,1 1 0 0 0,-1-1 0 0 0,0 1 0 0 0,1-1 0 0 0,-1 1 0 0 0,0-1 0 0 0,1 1 0 0 0,-1-1 0 0 0,0 1 0 0 0,1 0 0 0 0,-1-1 0 0 0,0 1 0 0 0,0 0 0 0 0,1 0 0 0 0,-1 0 0 0 0,0-1 0 0 0,0 1 0 0 0,0 0 0 0 0,0 0 0 0 0,1 0 0 0 0,-1 0 0 0 0,0 0 0 0 0,0 0 0 0 0,0 1 0 0 0,1-1 0 0 0,-1 0 0 0 0,0 0 0 0 0,0 1 0 0 0,1-1 0 0 0,-1 0 0 0 0,0 1 1 0 0,0-1-1 0 0,1 0 0 0 0,-1 1 0 0 0,0-1 0 0 0,1 1 0 0 0,-1 0 0 0 0,1-1 0 0 0,-1 1 0 0 0,1-1 0 0 0,-1 1-91 0 0,-8 10 118 0 0,0 0 0 0 0,1 0 1 0 0,0 1-1 0 0,1-1 0 0 0,0 2 0 0 0,1-1 0 0 0,1 1 1 0 0,0 0-1 0 0,0 0 0 0 0,1 1 0 0 0,1-1 1 0 0,0 1-1 0 0,1 0 0 0 0,1 0 0 0 0,0 0 1 0 0,1 0-1 0 0,0 0 0 0 0,2 9-118 0 0,-2-20 24 0 0,0-1-1 0 0,0 0 0 0 0,0 1 0 0 0,1-1 1 0 0,-1 0-1 0 0,1 0 0 0 0,-1 1 1 0 0,1-1-1 0 0,0 0 0 0 0,0 0 0 0 0,0 0 1 0 0,0 0-1 0 0,0 0 0 0 0,0 0 1 0 0,0 0-1 0 0,1 0 0 0 0,-1 0 0 0 0,1 0 1 0 0,0-1-1 0 0,-1 1 0 0 0,1-1 1 0 0,0 1-1 0 0,0-1 0 0 0,0 0 0 0 0,0 1 1 0 0,0-1-1 0 0,0 0 0 0 0,0 0 1 0 0,0-1-1 0 0,1 1 0 0 0,-1 0 1 0 0,0-1-1 0 0,1 1 0 0 0,-1-1 0 0 0,0 0 1 0 0,1 0-1 0 0,0 0-23 0 0,3 0 143 0 0,0-1 0 0 0,0 1 1 0 0,0-1-1 0 0,0 0 0 0 0,0-1 0 0 0,0 0 0 0 0,0 0 1 0 0,0 0-1 0 0,0-1 0 0 0,-1 1 0 0 0,1-1 0 0 0,-1-1 0 0 0,4-2-143 0 0,6-5 134 0 0,-1-1-1 0 0,0 0 1 0 0,-1-1-1 0 0,0-1 0 0 0,-1 0 1 0 0,0-1-1 0 0,-2 0 0 0 0,0-1 1 0 0,0 0-1 0 0,-1-1 0 0 0,-1 0 1 0 0,-1 0-1 0 0,-1 0 1 0 0,0-1-1 0 0,-1 0 0 0 0,-1 0 1 0 0,0-1-1 0 0,-2 1 0 0 0,0-1 1 0 0,-1-9-134 0 0,-1 25-37 0 0,-1 0 0 0 0,1 1 0 0 0,-1-1 0 0 0,0 1 1 0 0,0-1-1 0 0,0 1 0 0 0,0-1 0 0 0,0 1 0 0 0,0 0 0 0 0,-1-1 1 0 0,1 1-1 0 0,-1 0 0 0 0,1 0 0 0 0,-1 0 0 0 0,0 0 1 0 0,0 1-1 0 0,0-1 0 0 0,0 0 0 0 0,0 1 0 0 0,0-1 0 0 0,0 1 1 0 0,-1 0-1 0 0,1-1 0 0 0,-1 1 0 0 0,1 1 0 0 0,-1-1 0 0 0,1 0 1 0 0,-1 0-1 0 0,1 1 0 0 0,-1 0 0 0 0,1-1 0 0 0,-1 1 0 0 0,0 0 1 0 0,0 0 36 0 0,-3 0-177 0 0,0 0 1 0 0,-1 0-1 0 0,1 0 1 0 0,0 1-1 0 0,0-1 0 0 0,0 2 1 0 0,0-1-1 0 0,-1 1 1 0 0,2 0-1 0 0,-1 0 1 0 0,0 0-1 0 0,0 1 1 0 0,1 0-1 0 0,-3 2 177 0 0,2-2-78 0 0,0 1-1 0 0,1 0 1 0 0,-1 0-1 0 0,1 0 1 0 0,0 1 0 0 0,0-1-1 0 0,0 1 1 0 0,0 1-1 0 0,1-1 1 0 0,0 1-1 0 0,0 0 1 0 0,1 0-1 0 0,-1 0 1 0 0,1 0-1 0 0,1 0 1 0 0,-1 1 0 0 0,1-1-1 0 0,0 1 1 0 0,0 0-1 0 0,1-1 1 0 0,0 1-1 0 0,0 0 1 0 0,1 4 78 0 0,3-7 31 0 0,0 0 0 0 0,0 0-1 0 0,1 0 1 0 0,-1-1 0 0 0,1 1 0 0 0,0-1 0 0 0,0 0 0 0 0,0 0-1 0 0,0-1 1 0 0,0 1 0 0 0,1-1 0 0 0,-1 0 0 0 0,1 0 0 0 0,-1 0 0 0 0,1-1-1 0 0,0 1 1 0 0,0-1 0 0 0,0 0 0 0 0,0-1 0 0 0,0 1 0 0 0,0-1-1 0 0,0 0 1 0 0,0 0-31 0 0,32 0 372 0 0,0-1-1 0 0,0-2 1 0 0,0-2-1 0 0,-1-1 1 0 0,1-2-1 0 0,-1-1 1 0 0,-1-2-1 0 0,0-1 1 0 0,-1-2-1 0 0,0-1 1 0 0,21-14-372 0 0,-35 18 189 0 0,-1 3-42 0 0,0-1-1 0 0,-1 0 1 0 0,0-2 0 0 0,-1 0-1 0 0,0-1 1 0 0,-1-1-1 0 0,0 0 1 0 0,-1-1-1 0 0,-1-1 1 0 0,0 0-1 0 0,-1-1 1 0 0,5-8-147 0 0,-17 21 1 0 0,1 0-1 0 0,-1-1 1 0 0,0 1 0 0 0,0 0 0 0 0,-1-1-1 0 0,1 1 1 0 0,-1-1 0 0 0,0 1 0 0 0,0-1-1 0 0,0 0 1 0 0,0 1 0 0 0,0-1 0 0 0,-1 1-1 0 0,0-1 1 0 0,1 1 0 0 0,-1 0-1 0 0,-1-1 1 0 0,1 1 0 0 0,0 0 0 0 0,-1 0-1 0 0,0 0 1 0 0,1 0 0 0 0,-1 0 0 0 0,-1 0-1 0 0,1 0 1 0 0,0 0 0 0 0,-1 1 0 0 0,1-1-1 0 0,-1 1 1 0 0,0 0 0 0 0,1 0-1 0 0,-1 0 1 0 0,0 0 0 0 0,-1 0 0 0 0,1 1-1 0 0,0-1 1 0 0,0 1 0 0 0,-1 0 0 0 0,1 0-1 0 0,0 0 1 0 0,-1 0 0 0 0,1 1 0 0 0,-1 0-1 0 0,1-1 1 0 0,-1 1 0 0 0,0 0-1 0 0,1 1 1 0 0,-1-1 0 0 0,0 1-1 0 0,-3-2-25 0 0,1 0 1 0 0,-1 0-1 0 0,0 1 1 0 0,0 0-1 0 0,0 0 0 0 0,1 1 1 0 0,-1 0-1 0 0,0 0 1 0 0,0 0-1 0 0,1 1 0 0 0,-1 0 1 0 0,1 0-1 0 0,0 1 1 0 0,0 0-1 0 0,0 0 0 0 0,0 0 1 0 0,0 1-1 0 0,0 0 1 0 0,1 0-1 0 0,0 1 0 0 0,0-1 1 0 0,0 1-1 0 0,0 0 1 0 0,1 0-1 0 0,0 1 0 0 0,0-1 1 0 0,0 1-1 0 0,1 0 1 0 0,0 0-1 0 0,0 0 0 0 0,0 0 1 0 0,1 1-1 0 0,0-1 1 0 0,0 1-1 0 0,1-1 0 0 0,-1 7 25 0 0,2-9 0 0 0,1 0-1 0 0,-1-1 1 0 0,1 1-1 0 0,0-1 1 0 0,1 0-1 0 0,-1 1 1 0 0,0-1-1 0 0,1 0 1 0 0,0 0-1 0 0,0 1 1 0 0,0-1-1 0 0,0-1 1 0 0,0 1-1 0 0,1 0 1 0 0,-1-1-1 0 0,1 1 1 0 0,0-1-1 0 0,-1 1 1 0 0,1-1-1 0 0,0 0 1 0 0,0-1-1 0 0,1 1 1 0 0,-1 0-1 0 0,0-1 1 0 0,1 0-1 0 0,0 1 1 0 0,96 22 212 0 0,161-5 182 0 0,-259-19-388 0 0,0 0 0 0 0,0 1 0 0 0,0-1 1 0 0,0 0-1 0 0,0 1 0 0 0,0-1 0 0 0,0 1 1 0 0,0 0-1 0 0,0-1 0 0 0,-1 1 1 0 0,1 0-1 0 0,0 0 0 0 0,-1 0 0 0 0,1 1 1 0 0,0-1-1 0 0,-1 0 0 0 0,0 0 0 0 0,1 1 1 0 0,-1-1-1 0 0,0 1 0 0 0,1 0 1 0 0,-1-1-1 0 0,0 1 0 0 0,0 0 0 0 0,-1-1 1 0 0,1 1-1 0 0,0 0 0 0 0,0 0 1 0 0,-1 0-1 0 0,1 0 0 0 0,-1 0 0 0 0,0 0 1 0 0,1 0-1 0 0,-1 0 0 0 0,0 0 0 0 0,0 0 1 0 0,0 0-1 0 0,-1 0-6 0 0,-19 78 400 0 0,18-73-378 0 0,-17 37 60 0 0,15-36-104 0 0,-1 0 1 0 0,1 1-1 0 0,1-1 0 0 0,-1 1 1 0 0,1 0-1 0 0,1 0 1 0 0,0 0-1 0 0,0 0 1 0 0,1 0-1 0 0,0 0 1 0 0,0 1-1 0 0,1-1 0 0 0,1 0 1 0 0,-1 0-1 0 0,3 9 22 0 0,33 23-2613 0 0,-18-35-901 0 0,1-5-3479 0 0,-8-1-1273 0 0</inkml:trace>
</inkml:ink>
</file>

<file path=ppt/ink/ink3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05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7 1400 0 0,'0'0'1903'0'0,"0"0"91"0"0,0 0 187 0 0,0 0 207 0 0,0 0-11 0 0,0 0-300 0 0,0 0-419 0 0,0 0-384 0 0,0 0-293 0 0,0 0-203 0 0,0 0-118 0 0,-7-7 1687 0 0,5 23-1490 0 0,0 14-484 0 0,12-17-4269 0 0,-9-12 2696 0 0,1 1-862 0 0,0-2-3235 0 0,0 0-3728 0 0</inkml:trace>
</inkml:ink>
</file>

<file path=ppt/ink/ink3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05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16972 0 0,'0'0'1653'0'0,"0"0"-575"0"0,0 0-319 0 0,0 0 73 0 0,0 0 125 0 0,0 0-20 0 0,0 0-219 0 0,0 0-277 0 0,0 0-212 0 0,0 0-129 0 0,0 0-65 0 0,0 0-37 0 0,-5 12-10 0 0,-17 38-30 0 0,21-50-17 0 0,1 0 1 0 0,-1 1-1 0 0,1-1 1 0 0,-1 0 0 0 0,1 1-1 0 0,-1-1 1 0 0,1 1-1 0 0,-1-1 1 0 0,1 1 0 0 0,0-1-1 0 0,-1 1 1 0 0,1-1-1 0 0,0 1 1 0 0,-1-1 0 0 0,1 1-1 0 0,0-1 1 0 0,0 1-1 0 0,-1-1 1 0 0,1 1-1 0 0,0 0 1 0 0,0-1 0 0 0,0 1-1 0 0,0-1 1 0 0,0 1-1 0 0,0 0 1 0 0,0-1 0 0 0,0 1-1 0 0,0 0 1 0 0,0-1-1 0 0,0 1 1 0 0,1-1 0 0 0,-1 1-1 0 0,0-1 1 0 0,0 1-1 0 0,0 0 1 0 0,1-1 0 0 0,-1 1-1 0 0,0-1 1 0 0,1 1-1 0 0,-1-1 1 0 0,1 1 0 0 0,-1-1-1 0 0,0 0 1 0 0,1 1-1 0 0,-1-1 1 0 0,1 1 0 0 0,-1-1-1 0 0,1 0 1 0 0,-1 1-1 0 0,1-1 1 0 0,-1 0-1 0 0,1 0 1 0 0,0 1 0 0 0,-1-1-1 0 0,1 0 1 0 0,-1 0-1 0 0,1 0 1 0 0,0 0 0 0 0,-1 0-1 0 0,1 0 1 0 0,-1 0-1 0 0,1 0 1 0 0,0 0 0 0 0,-1 0 58 0 0,7 1-6454 0 0,-2 2-3344 0 0</inkml:trace>
</inkml:ink>
</file>

<file path=ppt/ink/ink3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16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0 302 0 0 0,'0'0'1376'0'0,"0"0"-263"0"0,0 0-209 0 0,0 0 59 0 0,0 0 337 0 0,0 0 328 0 0,0 0 77 0 0,0 0-148 0 0,0 0-235 0 0,0 0-261 0 0,0 0-198 0 0,0 0-128 0 0,27-7-109 0 0,88-24-68 0 0,50 4 1433 0 0,159 15-372 0 0,-321 19 1258 0 0,-106-58-1926 0 0,89 44-957 0 0,1-1 0 0 0,0 0 0 0 0,1-1 0 0 0,-1 0 1 0 0,2-1-1 0 0,-1 0 0 0 0,2-1 0 0 0,-1 0 0 0 0,1 0 0 0 0,-2-5 6 0 0,1-26-1801 0 0,13 28-1700 0 0,5 4-3889 0 0,0 5-3008 0 0</inkml:trace>
</inkml:ink>
</file>

<file path=ppt/ink/ink3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14.3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244 1 80 0 0,'0'0'2020'0'0,"0"0"-895"0"0,0 0-393 0 0,0 0 56 0 0,0 0 302 0 0,0 0 354 0 0,0 0 212 0 0,0 0-15 0 0,0 0-233 0 0,0 0-329 0 0,0 0-315 0 0,-3 0-268 0 0,2 0-468 0 0,0 0-1 0 0,0 0 0 0 0,0 0 1 0 0,0 0-1 0 0,0 1 1 0 0,0-1-1 0 0,0 0 1 0 0,1 1-1 0 0,-1-1 0 0 0,0 1 1 0 0,0-1-1 0 0,0 1 1 0 0,0-1-1 0 0,1 1 1 0 0,-1 0-1 0 0,0-1 1 0 0,1 1-1 0 0,-1 0 0 0 0,0 0 1 0 0,1-1-1 0 0,-1 1 1 0 0,1 0-1 0 0,-1 0 1 0 0,1 0-1 0 0,0 0 0 0 0,-1-1 1 0 0,1 1-1 0 0,0 0 1 0 0,-1 0-1 0 0,1 0 1 0 0,0 0-1 0 0,0 0 1 0 0,0 0-1 0 0,0 0 0 0 0,0 0 1 0 0,0 0-1 0 0,0 0 1 0 0,0 0-1 0 0,1 0-27 0 0,-2 5 90 0 0,-3 222 2253 0 0,12 386-2097 0 0,-22-499-2665 0 0,6-78-1528 0 0,-3-1-3934 0 0,9-28 4056 0 0</inkml:trace>
  <inkml:trace contextRef="#ctx0" brushRef="#br0" timeOffset="467.041">699 133 9658 0 0,'0'0'616'0'0,"0"0"-320"0"0,0 0-180 0 0,0 0 92 0 0,0 0 236 0 0,-7 32 234 0 0,-17 98 158 0 0,16 0 1259 0 0,28 57-863 0 0,-1 40-182 0 0,-10-207 1132 0 0,-16-36-1038 0 0,-11-9-1139 0 0,-1 1 0 0 0,-1 1 0 0 0,-1 1 0 0 0,0 1 0 0 0,-2 1 0 0 0,0 1 0 0 0,-2 1 0 0 0,0 1 0 0 0,-1 1 0 0 0,0 1 0 0 0,-1 1 0 0 0,-15-4-5 0 0,21 8-246 0 0,0 2 0 0 0,-1 0 0 0 0,0 1 0 0 0,0 1 0 0 0,-1 1-1 0 0,1 1 1 0 0,-1 2 0 0 0,0 0 0 0 0,0 1 0 0 0,0 1 0 0 0,-14 2 246 0 0,32-1-297 0 0,0 0 0 0 0,0 1-1 0 0,-1-1 1 0 0,1 1 0 0 0,1 0 0 0 0,-1 1 0 0 0,0-1 0 0 0,0 1-1 0 0,1 0 1 0 0,0 0 0 0 0,-1 0 0 0 0,1 1 0 0 0,1 0 0 0 0,-1-1-1 0 0,0 1 1 0 0,1 0 0 0 0,0 1 0 0 0,-2 2 297 0 0,-13 59-11397 0 0,18-51 10235 0 0</inkml:trace>
  <inkml:trace contextRef="#ctx0" brushRef="#br0" timeOffset="991.64">1220 549 7170 0 0,'0'0'3147'0'0,"0"0"-1608"0"0,0 0-582 0 0,0 0 41 0 0,0 0 228 0 0,0 0 131 0 0,0 0-89 0 0,0 0-243 0 0,0 0-256 0 0,0 0-190 0 0,0 0-179 0 0,0 0-115 0 0,0 0-78 0 0,-14-7-68 0 0,-42-20-31 0 0,54 27-104 0 0,1-1 0 0 0,0 1-1 0 0,-1 0 1 0 0,1 0 0 0 0,0 0 0 0 0,-1 0 0 0 0,1 0 0 0 0,-1 0 0 0 0,1 0 0 0 0,0 0 0 0 0,-1 0-1 0 0,1 1 1 0 0,0-1 0 0 0,-1 1 0 0 0,1-1 0 0 0,0 1 0 0 0,0-1 0 0 0,0 1 0 0 0,-1 0-1 0 0,1-1 1 0 0,0 1 0 0 0,0 0 0 0 0,0 0 0 0 0,0 0 0 0 0,0 0 0 0 0,0 0 0 0 0,0 0-1 0 0,1 0 1 0 0,-1 0 0 0 0,0 0 0 0 0,0 1 0 0 0,1-1 0 0 0,-1 0-4 0 0,-3 5 21 0 0,-12 15-21 0 0,1 0-1 0 0,1 1 1 0 0,2 1-1 0 0,0 0 1 0 0,1 0-1 0 0,1 1 1 0 0,1 0-1 0 0,1 1 1 0 0,1 0-1 0 0,2 0 1 0 0,0 1-1 0 0,2 0 1 0 0,1-1 0 0 0,1 6 0 0 0,1-24-10 0 0,2 1 0 0 0,-1-1 1 0 0,1 0-1 0 0,0 0 1 0 0,1 1-1 0 0,0-1 0 0 0,0-1 1 0 0,0 1-1 0 0,1 0 0 0 0,0-1 1 0 0,0 0-1 0 0,0 0 1 0 0,1 0-1 0 0,0 0 0 0 0,0-1 1 0 0,1 0-1 0 0,0 0 1 0 0,0 0-1 0 0,0-1 0 0 0,0 0 1 0 0,0 0-1 0 0,1 0 1 0 0,0-1-1 0 0,0 0 0 0 0,0-1 1 0 0,0 1-1 0 0,0-1 1 0 0,0-1-1 0 0,1 1 0 0 0,-1-1 1 0 0,1 0-1 0 0,-1-1 0 0 0,1 0 1 0 0,6-1 9 0 0,-6 2 47 0 0,0-1 1 0 0,0 0 0 0 0,-1 0-1 0 0,1-1 1 0 0,0 0 0 0 0,0-1-1 0 0,0 1 1 0 0,-1-1 0 0 0,1-1-1 0 0,-1 0 1 0 0,0 0 0 0 0,0 0-1 0 0,0-1 1 0 0,0 0 0 0 0,0 0-1 0 0,-1-1 1 0 0,0 1-1 0 0,0-2 1 0 0,0 1 0 0 0,0-1-1 0 0,-1 1 1 0 0,1-4-48 0 0,-1 0 68 0 0,0 0 0 0 0,-1 0 0 0 0,0-1-1 0 0,-1 0 1 0 0,0 0 0 0 0,0 0 0 0 0,-1 0 0 0 0,-1 0 0 0 0,1-1 0 0 0,-2 1-1 0 0,0 0 1 0 0,0-8-68 0 0,0 15-28 0 0,0-1 0 0 0,0 1 1 0 0,0-1-1 0 0,-1 0 0 0 0,0 1 0 0 0,1-1 0 0 0,-1 1 0 0 0,0-1 0 0 0,-1 1 0 0 0,1-1 1 0 0,-1 1-1 0 0,1 0 0 0 0,-1 0 0 0 0,0 0 0 0 0,0 0 0 0 0,0 0 0 0 0,-1 0 0 0 0,1 0 1 0 0,-1 1-1 0 0,1-1 0 0 0,-1 1 0 0 0,0 0 0 0 0,0 0 0 0 0,0 0 0 0 0,0 0 0 0 0,0 0 1 0 0,-1 1-1 0 0,1-1 0 0 0,0 1 0 0 0,-1 0 0 0 0,1 0 0 0 0,-1 0 0 0 0,1 1 0 0 0,-1-1 1 0 0,0 1-1 0 0,-2 0 28 0 0,3 0-36 0 0,0 1 0 0 0,-1-1 0 0 0,1 1 0 0 0,0 0 0 0 0,0 0 1 0 0,0 1-1 0 0,0-1 0 0 0,0 0 0 0 0,1 1 0 0 0,-1 0 0 0 0,0 0 1 0 0,1-1-1 0 0,-1 2 0 0 0,1-1 0 0 0,-1 0 0 0 0,1 0 0 0 0,0 1 1 0 0,0-1-1 0 0,0 1 0 0 0,1 0 0 0 0,-1-1 0 0 0,0 1 0 0 0,1 0 0 0 0,0 0 1 0 0,0 0-1 0 0,0 0 0 0 0,0 0 0 0 0,0 1 0 0 0,1-1 0 0 0,-1 0 1 0 0,1 0-1 0 0,0 2 36 0 0,1-2 4 0 0,1-1 0 0 0,0 0 0 0 0,0 1 0 0 0,0-1 0 0 0,1 0 0 0 0,-1-1 0 0 0,0 1 0 0 0,1 0 0 0 0,-1-1 0 0 0,1 1 0 0 0,-1-1 0 0 0,1 0 0 0 0,0 0 0 0 0,0 0 0 0 0,-1 0 0 0 0,1 0 0 0 0,0 0 0 0 0,0-1 0 0 0,0 0 0 0 0,0 1 0 0 0,0-1 0 0 0,0 0 0 0 0,1-1-4 0 0,21 2 0 0 0,-1-1 0 0 0,0-1 0 0 0,0-1 0 0 0,0-2 0 0 0,0 0 0 0 0,0-1 0 0 0,-1-2 0 0 0,15-5 0 0 0,54-22-4314 0 0,-72 26-609 0 0,-5 4-2953 0 0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3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20.2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10210 0 0,'0'0'979'0'0,"0"0"-248"0"0,0 0-14 0 0,0 0 273 0 0,0 0 233 0 0,0 0 50 0 0,38 0-215 0 0,121 0-234 0 0,32 0 607 0 0,67 0-1724 0 0,-149 0-9683 0 0,-90 0 809 0 0</inkml:trace>
</inkml:ink>
</file>

<file path=ppt/ink/ink3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18.8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1 338 0 0 0,'0'0'1394'0'0,"0"0"254"0"0,0 0 4 0 0,0 0-189 0 0,0 0-228 0 0,0 0-119 0 0,8-2-34 0 0,59-10 2021 0 0,216 11 1818 0 0,-131-28-5625 0 0,-146 26 960 0 0,-1 0-3492 0 0,-2 2-9767 0 0,-4 1 12076 0 0</inkml:trace>
  <inkml:trace contextRef="#ctx0" brushRef="#br0" timeOffset="248.288">102 567 2280 0 0,'0'0'915'0'0,"0"0"-77"0"0,0 0 341 0 0,0 0 472 0 0,0 0 228 0 0,0 0-69 0 0,0 0-313 0 0,0 0-369 0 0,0 0-303 0 0,37-1-248 0 0,116-3-183 0 0,-38-10 62 0 0,-17-1-265 0 0,99-17-2943 0 0,-149 27-1837 0 0,-16 3-1654 0 0,-18 1 4207 0 0</inkml:trace>
  <inkml:trace contextRef="#ctx0" brushRef="#br0" timeOffset="536.005">1361 84 12203 0 0,'0'0'706'0'0,"0"0"-403"0"0,0 0-173 0 0,0 0 208 0 0,0 0 360 0 0,0 0 237 0 0,0 0 62 0 0,0 0-142 0 0,0 0-215 0 0,0 0-184 0 0,0 0-133 0 0,2 34-79 0 0,7 105-47 0 0,10-31 223 0 0,14 130-291 0 0,-31-227-258 0 0,0-2-812 0 0,-2-3-2649 0 0,-17-20-9600 0 0,12 6 11686 0 0,3 1 1284 0 0</inkml:trace>
  <inkml:trace contextRef="#ctx0" brushRef="#br0" timeOffset="838.016">1056 84 3041 0 0,'0'0'1579'0'0,"0"0"-419"0"0,0 0-220 0 0,0 0 234 0 0,0 0 325 0 0,0 0 156 0 0,0 0-136 0 0,0 0-315 0 0,0 0-283 0 0,0 0-190 0 0,36-9-124 0 0,117-31-76 0 0,4 19 860 0 0,168 7 253 0 0,-319 15-1779 0 0,0-1 0 0 0,0 1 0 0 0,0 0 0 0 0,0 0-1 0 0,-1 0 1 0 0,1 1 0 0 0,-1 0 0 0 0,1 0 0 0 0,-1 1 0 0 0,0-1 0 0 0,0 1-1 0 0,0 0 1 0 0,4 4 135 0 0,2 15-3817 0 0,-17 8-3478 0 0,1-20 3475 0 0,0-2 913 0 0</inkml:trace>
  <inkml:trace contextRef="#ctx0" brushRef="#br0" timeOffset="1078.555">1043 740 4537 0 0,'0'0'1298'0'0,"0"0"-95"0"0,0 0 279 0 0,0 0 407 0 0,0 0 167 0 0,0 0-167 0 0,0 0-356 0 0,0 0-351 0 0,34-3-279 0 0,111-11-204 0 0,20-28 600 0 0,-143 36-1283 0 0,169-48 741 0 0,-68 11-3192 0 0,-99 31-1073 0 0,-11 2-3186 0 0,-10 6-1412 0 0</inkml:trace>
  <inkml:trace contextRef="#ctx0" brushRef="#br0" timeOffset="2530.479">2008 703 0 0 0,'0'0'752'0'0,"0"0"-225"0"0,0 0-138 0 0,0 0 231 0 0,0 0 473 0 0,0 0 423 0 0,0 0 195 0 0,0 0-33 0 0,0 0-149 0 0,0 0-163 0 0,0 0-167 0 0,23 1-129 0 0,76 3-72 0 0,-91-4-758 0 0,1 0 0 0 0,-1 0 0 0 0,0-1-1 0 0,0 0 1 0 0,0-1 0 0 0,0 0 0 0 0,0 0-1 0 0,0 0 1 0 0,0-1 0 0 0,0-1-1 0 0,-1 1 1 0 0,0-1 0 0 0,4-3-240 0 0,3 0 352 0 0,9-5-167 0 0,-1 0-1 0 0,0-1 1 0 0,0-2 0 0 0,-1 0-1 0 0,-1-1 1 0 0,-1-1 0 0 0,0-1-1 0 0,-2 0 1 0 0,0-2 0 0 0,0 0-1 0 0,-2-1 1 0 0,-1 0 0 0 0,-1-1-1 0 0,0-1 1 0 0,5-15-185 0 0,-7-55-287 0 0,-12 91 206 0 0,-1 0-1 0 0,1 1 0 0 0,-1-1 0 0 0,0 1 0 0 0,1 0 0 0 0,-1-1 1 0 0,0 1-1 0 0,0 0 0 0 0,0 0 0 0 0,0 0 0 0 0,0 0 0 0 0,0 0 1 0 0,0 1-1 0 0,0-1 0 0 0,0 0 0 0 0,0 1 0 0 0,0 0 0 0 0,0-1 1 0 0,-1 1-1 0 0,1 0 0 0 0,0 0 0 0 0,0 0 0 0 0,0 1 0 0 0,0-1 1 0 0,-1 0-1 0 0,1 1 0 0 0,0 0 0 0 0,0-1 0 0 0,0 1 0 0 0,0 0 1 0 0,0 0-1 0 0,0 0 0 0 0,0 0 0 0 0,0 0 0 0 0,1 1 0 0 0,-2 0 82 0 0,-6 4-57 0 0,1 1-1 0 0,0 0 1 0 0,0 1-1 0 0,1-1 0 0 0,0 1 1 0 0,0 1-1 0 0,1-1 1 0 0,0 1-1 0 0,0 1 1 0 0,1-1-1 0 0,0 1 0 0 0,1-1 1 0 0,0 1-1 0 0,1 1 1 0 0,0-1-1 0 0,0 0 0 0 0,1 1 1 0 0,1-1-1 0 0,0 1 1 0 0,0 0-1 0 0,1-1 0 0 0,0 8 58 0 0,1-13 42 0 0,1-1 0 0 0,-1 0 0 0 0,1 1-1 0 0,0-1 1 0 0,0 0 0 0 0,0 0-1 0 0,0 0 1 0 0,1 0 0 0 0,0 0 0 0 0,0-1-1 0 0,0 1 1 0 0,0-1 0 0 0,0 0-1 0 0,1 0 1 0 0,-1 0 0 0 0,1 0 0 0 0,0-1-1 0 0,0 1 1 0 0,0-1 0 0 0,0 0-1 0 0,0 0 1 0 0,1-1 0 0 0,-1 1-1 0 0,0-1 1 0 0,1 0 0 0 0,3 1-42 0 0,119 9 1692 0 0,-96-12-1430 0 0,-1-2 1 0 0,1-1-1 0 0,-1-1 1 0 0,-1-2-1 0 0,1-1 1 0 0,-1-1-1 0 0,0-1 0 0 0,-1-2 1 0 0,3-3-263 0 0,-14 7 70 0 0,-1-2 1 0 0,0 0 0 0 0,-1-1-1 0 0,0 0 1 0 0,0-1-1 0 0,-1-1 1 0 0,-1 0 0 0 0,0-1-1 0 0,-1 0 1 0 0,-1-1-1 0 0,0 0 1 0 0,-1-1 0 0 0,0 0-1 0 0,6-18-70 0 0,-10-10-239 0 0,-6 44 215 0 0,0-1 1 0 0,0 0 0 0 0,0 1 0 0 0,0-1-1 0 0,0 0 1 0 0,0 1 0 0 0,-1-1 0 0 0,1 1-1 0 0,0-1 1 0 0,0 0 0 0 0,-1 1 0 0 0,1-1-1 0 0,0 1 1 0 0,-1-1 0 0 0,1 1 0 0 0,-1-1-1 0 0,1 1 1 0 0,0-1 0 0 0,-1 1-1 0 0,1-1 1 0 0,-1 1 0 0 0,0-1 0 0 0,1 1-1 0 0,-1 0 1 0 0,1-1 0 0 0,-1 1 0 0 0,0 0-1 0 0,1 0 1 0 0,-1-1 0 0 0,1 1 0 0 0,-1 0-1 0 0,0 0 1 0 0,1 0 0 0 0,-1 0 0 0 0,0 0-1 0 0,1 0 1 0 0,-1 0 0 0 0,0 0 0 0 0,1 0-1 0 0,-1 0 1 0 0,0 0 0 0 0,1 0 0 0 0,-1 1-1 0 0,0-1 1 0 0,1 0 0 0 0,-1 0-1 0 0,0 1 1 0 0,1-1 0 0 0,-1 0 0 0 0,1 1-1 0 0,-1-1 1 0 0,1 1 0 0 0,-1-1 0 0 0,1 0-1 0 0,-1 1 1 0 0,1 0 0 0 0,-1-1 0 0 0,1 1-1 0 0,0-1 1 0 0,-1 1 23 0 0,-4 4-48 0 0,1 1 1 0 0,0 0-1 0 0,0 0 0 0 0,0 0 1 0 0,0 1-1 0 0,1-1 0 0 0,0 1 1 0 0,0 0-1 0 0,1 0 0 0 0,0 0 1 0 0,0 0-1 0 0,0 7 48 0 0,1-9 16 0 0,-1 0 0 0 0,1 0 1 0 0,1 1-1 0 0,-1-1 0 0 0,1 0 0 0 0,0 1 1 0 0,0-1-1 0 0,0 0 0 0 0,1 1 0 0 0,0-1 1 0 0,0 0-1 0 0,1 0 0 0 0,-1 0 0 0 0,1 0 1 0 0,0 0-1 0 0,0 0 0 0 0,1 0 0 0 0,-1 0 1 0 0,1-1-1 0 0,0 1 0 0 0,0-1 0 0 0,1 0 1 0 0,-1 0-1 0 0,1 0 0 0 0,0-1 0 0 0,0 1 1 0 0,0-1-1 0 0,1 0 0 0 0,-1 0 0 0 0,1 0 1 0 0,0-1-1 0 0,-1 1 0 0 0,1-1 0 0 0,0 0 0 0 0,0-1 1 0 0,1 1-1 0 0,-1-1 0 0 0,0 0 0 0 0,4 0-16 0 0,4 1 92 0 0,1-1-1 0 0,-1 0 1 0 0,0-1-1 0 0,0-1 1 0 0,1 0-1 0 0,-1-1 1 0 0,0 0-1 0 0,0-1 1 0 0,0 0-1 0 0,0-1 1 0 0,-1-1-1 0 0,1 0 1 0 0,-1 0-1 0 0,0-1 1 0 0,-1-1-1 0 0,1 0 1 0 0,-1-1-1 0 0,-1 0 1 0 0,0 0-1 0 0,0-1 1 0 0,0-1-1 0 0,-1 1 1 0 0,-1-2-1 0 0,1 1 1 0 0,-2-1-1 0 0,1 0 1 0 0,-2-1-1 0 0,4-7-91 0 0,-3 5-7 0 0,0 0 0 0 0,-1-1 1 0 0,-1 0-1 0 0,0 0 0 0 0,-1 0 0 0 0,-1-1 0 0 0,0 1 0 0 0,-1-1 0 0 0,-1 0 0 0 0,0-4 7 0 0,-1 18-21 0 0,0 1 0 0 0,-1-1 0 0 0,1 1 0 0 0,0 0 0 0 0,-1-1 0 0 0,1 1 0 0 0,-1 0 0 0 0,1-1 0 0 0,-1 1 0 0 0,0 0 0 0 0,0 0 1 0 0,0 0-1 0 0,1-1 0 0 0,-1 1 0 0 0,0 0 0 0 0,0 0 0 0 0,0 0 0 0 0,-1 1 0 0 0,1-1 0 0 0,0 0 0 0 0,0 0 0 0 0,0 0 0 0 0,-1 1 0 0 0,1-1 0 0 0,0 1 0 0 0,-1-1 0 0 0,1 1 0 0 0,0 0 0 0 0,-1-1 0 0 0,1 1 0 0 0,-1 0 0 0 0,1 0 0 0 0,0 0 1 0 0,-1 0-1 0 0,1 0 0 0 0,-1 0 0 0 0,1 0 0 0 0,0 1 0 0 0,-1-1 0 0 0,1 0 0 0 0,-1 1 0 0 0,1-1 0 0 0,0 1 0 0 0,0-1 0 0 0,-1 1 0 0 0,1 0 0 0 0,0 0 0 0 0,0 0 0 0 0,0-1 0 0 0,0 1 0 0 0,0 0 0 0 0,0 0 0 0 0,0 0 0 0 0,0 1 0 0 0,0-1 1 0 0,0 0-1 0 0,0 0 0 0 0,1 0 0 0 0,-1 2 21 0 0,-7 6-15 0 0,1 0 0 0 0,0 1 1 0 0,1 0-1 0 0,0 0 1 0 0,0 0-1 0 0,1 1 0 0 0,1 0 1 0 0,-1 0-1 0 0,2 0 1 0 0,0 1-1 0 0,0-1 0 0 0,1 1 1 0 0,1 0-1 0 0,-1-1 0 0 0,2 1 1 0 0,0 0-1 0 0,0 0 1 0 0,1-1-1 0 0,1 1 0 0 0,0 0 1 0 0,0-1-1 0 0,1 1 1 0 0,1-1-1 0 0,0 0 0 0 0,3 5 15 0 0,-1-9-40 0 0,0 1 0 0 0,1-2-1 0 0,0 1 1 0 0,1-1 0 0 0,-1 0 0 0 0,1 0-1 0 0,0-1 1 0 0,1 0 0 0 0,-1 0-1 0 0,1-1 1 0 0,0 0 0 0 0,0-1 0 0 0,0 0-1 0 0,1 0 1 0 0,-1-1 0 0 0,1-1-1 0 0,9 2 41 0 0,20 1-5031 0 0,-1-3-4920 0 0,-31-1 3987 0 0</inkml:trace>
</inkml:ink>
</file>

<file path=ppt/ink/ink3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23.8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0 0 0,'0'0'898'0'0,"0"0"431"0"0,0 0 273 0 0,0 0 19 0 0,0 0-208 0 0,0 0-313 0 0,0 0-230 0 0,0 0-102 0 0,0 0 11 0 0,9-3 5 0 0,79-12 1240 0 0,282 18 2102 0 0,-364-2-4030 0 0,-1-1-1 0 0,0 0 1 0 0,0 0-1 0 0,0-1 1 0 0,1 0-1 0 0,-1 0 1 0 0,0 0-1 0 0,0 0 1 0 0,0-1-1 0 0,0 0 1 0 0,0 0-1 0 0,-1 0 1 0 0,1-1-1 0 0,-1 0 1 0 0,1 0-1 0 0,-1 0 1 0 0,0 0-1 0 0,0 0 1 0 0,0-1-1 0 0,2-2-95 0 0,-6 1 98 0 0,0-1-1 0 0,-1 1 1 0 0,1 0-1 0 0,-1-1 1 0 0,0 1-1 0 0,0 0 1 0 0,-1 0-1 0 0,1 0 1 0 0,-1 0-1 0 0,0 0 1 0 0,-1 0-1 0 0,1 0 1 0 0,-1 1-1 0 0,0-1 1 0 0,0 1-1 0 0,0 0 1 0 0,-1 0-1 0 0,0 0 1 0 0,1 0-1 0 0,-1 1 1 0 0,0-1-1 0 0,-1 1 1 0 0,1 0-1 0 0,-1 0 1 0 0,1 1-1 0 0,-1-1 1 0 0,0 1-1 0 0,-1-1-97 0 0,-188-100-1595 0 0,180 90-1294 0 0,12 7-925 0 0,2 0-3730 0 0,0 6 1432 0 0</inkml:trace>
</inkml:ink>
</file>

<file path=ppt/ink/ink3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27.4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0 221 576 0 0,'0'0'1447'0'0,"0"0"-347"0"0,0 0-129 0 0,0 0 188 0 0,0 0 305 0 0,0 0 169 0 0,0 0-22 0 0,0 0-170 0 0,0 0-180 0 0,0 0-130 0 0,0 0-92 0 0,17 2-35 0 0,113 7 1746 0 0,119-39 500 0 0,-172 16-3029 0 0,-7 8-162 0 0,-40 5-3000 0 0,-41 8-7656 0 0,3-3 2018 0 0</inkml:trace>
  <inkml:trace contextRef="#ctx0" brushRef="#br0" timeOffset="249.784">57 431 8978 0 0,'0'0'1556'0'0,"0"0"-142"0"0,0 0 116 0 0,0 0 142 0 0,0 0-29 0 0,0 0-328 0 0,31-1-359 0 0,100-4-237 0 0,146-15 779 0 0,-143 10-2251 0 0,-90 4-3235 0 0,0 0-5340 0 0,-33 3 2116 0 0</inkml:trace>
  <inkml:trace contextRef="#ctx0" brushRef="#br0" timeOffset="619.538">405 1 2729 0 0,'0'0'2715'0'0,"0"0"-1048"0"0,0 0-503 0 0,0 0-1 0 0,0 0 145 0 0,0 0 111 0 0,0 0-57 0 0,0 0-139 0 0,0 0-111 0 0,0 0-153 0 0,0 0-132 0 0,0 0-86 0 0,0 0-79 0 0,24 15-58 0 0,77 47-51 0 0,39-3 694 0 0,-118-48-1160 0 0,-10-7-71 0 0,-1 0 0 0 0,0 2 0 0 0,0-1 0 0 0,0 2 0 0 0,-1-1 0 0 0,0 1 0 0 0,0 1 0 0 0,0 0 0 0 0,-1 0 0 0 0,-1 1 0 0 0,1 0 0 0 0,-1 0 0 0 0,-1 1 0 0 0,5 8-16 0 0,-11-11 8 0 0,-1 1 1 0 0,0 0-1 0 0,-1 0 0 0 0,1 0 1 0 0,-1-1-1 0 0,-1 1 0 0 0,0-1 1 0 0,0 1-1 0 0,0-1 0 0 0,-1 1 1 0 0,0-1-1 0 0,0 0 0 0 0,-1 0 1 0 0,0 0-1 0 0,0-1 0 0 0,0 0 1 0 0,-1 1-1 0 0,0-2 0 0 0,-1 1 1 0 0,1 0-1 0 0,-1-1 0 0 0,0 0 1 0 0,0 0-1 0 0,-1-1 0 0 0,1 0 1 0 0,-2 0-9 0 0,-4 7 7 0 0,-187 152-144 0 0,164-113-1909 0 0,29-27-8640 0 0,6-18 1565 0 0</inkml:trace>
</inkml:ink>
</file>

<file path=ppt/ink/ink3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5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1 6369 0 0,'0'0'1103'0'0,"0"0"-304"0"0,0 0 51 0 0,0 0 242 0 0,0 0 183 0 0,0 0-19 0 0,0 0-201 0 0,0 0-174 0 0,0 0-100 0 0,0 0-24 0 0,0 0-50 0 0,0 0-79 0 0,0 0-68 0 0,1 28-62 0 0,3 94-66 0 0,0 304 796 0 0,-19-333-2950 0 0,4-80-1927 0 0,0-11-7091 0 0,8-2 6580 0 0</inkml:trace>
  <inkml:trace contextRef="#ctx0" brushRef="#br0" timeOffset="284.179">0 63 6857 0 0,'0'0'1109'0'0,"0"0"-176"0"0,0 0 259 0 0,0 0 331 0 0,0 0 181 0 0,0 0-97 0 0,0 0-243 0 0,0 0-217 0 0,35 0-191 0 0,114 0-175 0 0,201-22 1409 0 0,-321 21-2260 0 0,-21 0-173 0 0,-1 0 0 0 0,1 1 0 0 0,0-1 0 0 0,-1 2 0 0 0,1-1-1 0 0,0 1 1 0 0,-1 0 0 0 0,1 1 0 0 0,-1 0 0 0 0,1 0 0 0 0,-1 1 0 0 0,3 1 243 0 0,2 16-4539 0 0,-13-4-3474 0 0,-2-9 2189 0 0</inkml:trace>
  <inkml:trace contextRef="#ctx0" brushRef="#br0" timeOffset="504.841">2 693 3241 0 0,'0'0'3375'0'0,"0"0"-1257"0"0,0 0-172 0 0,0 0 151 0 0,0 0-106 0 0,0 0-270 0 0,0 0-401 0 0,35-1-342 0 0,110-2-231 0 0,10-19 427 0 0,69-2-1420 0 0,-175 23-4283 0 0,-1 0-4385 0 0,-39 1 1895 0 0</inkml:trace>
</inkml:ink>
</file>

<file path=ppt/ink/ink3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1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190 538 4625 0 0,'0'0'1024'0'0,"0"0"-196"0"0,0 0 115 0 0,0 0 322 0 0,0 0 328 0 0,0 0 170 0 0,0 0-170 0 0,0 0-405 0 0,0 0-447 0 0,0 0-374 0 0,0 0-239 0 0,0 2-69 0 0,-7 17 163 0 0,1 1 1 0 0,1-1 0 0 0,0 1-1 0 0,2 0 1 0 0,1 0 0 0 0,-1 15-223 0 0,1-13 99 0 0,-25 600 804 0 0,25-483-4405 0 0,15-134-10408 0 0,-10-9 12867 0 0</inkml:trace>
  <inkml:trace contextRef="#ctx0" brushRef="#br0" timeOffset="404.825">553 660 4633 0 0,'0'0'891'0'0,"0"0"-484"0"0,0 0-118 0 0,0 0 299 0 0,0 0 422 0 0,0 0 266 0 0,0 0-13 0 0,0 0-236 0 0,0 0-284 0 0,-1 36-211 0 0,-6 113-110 0 0,-5 74 1259 0 0,12-191-1337 0 0,15 179 1216 0 0,-3-130-890 0 0,-12-80-600 0 0,-1-12 3346 0 0,-16-37-3101 0 0,3 24-349 0 0,0 0 1 0 0,-1 2 0 0 0,-2-1 0 0 0,0 2-1 0 0,-1 1 1 0 0,-12-10 33 0 0,11 9-121 0 0,8 9-191 0 0,0 1-1 0 0,0 0 1 0 0,-1 0-1 0 0,-1 1 1 0 0,0 1 0 0 0,0 0-1 0 0,-1 1 1 0 0,0 0-1 0 0,0 1 1 0 0,-1 1-1 0 0,1 0 1 0 0,-1 1-1 0 0,-1 1 1 0 0,1 0-1 0 0,-1 1 1 0 0,0 1-1 0 0,1 0 1 0 0,-1 1-1 0 0,0 1 1 0 0,0 0-1 0 0,0 2 1 0 0,-7 0 312 0 0,-19 23-3463 0 0,24 2-4844 0 0,16-20 6135 0 0</inkml:trace>
  <inkml:trace contextRef="#ctx0" brushRef="#br0" timeOffset="982.948">929 1058 9506 0 0,'0'0'1408'0'0,"0"0"-298"0"0,0 0 39 0 0,0 0 174 0 0,0 0 60 0 0,0 0-169 0 0,0 0-364 0 0,0 0-324 0 0,0 0-222 0 0,0 0-114 0 0,0 0-85 0 0,0 0-16 0 0,0 0-3 0 0,-10 5-22 0 0,6-3-53 0 0,-1 0 9 0 0,0 1 0 0 0,1-1 0 0 0,-1 1 0 0 0,0 1 1 0 0,1-1-1 0 0,0 0 0 0 0,0 1 0 0 0,0 0 0 0 0,0 0 0 0 0,1 0 1 0 0,-1 1-1 0 0,1-1 0 0 0,0 1 0 0 0,-1 1-20 0 0,-86 177 318 0 0,88-175-318 0 0,-1-1 1 0 0,2 1-1 0 0,-1-1 1 0 0,1 1-1 0 0,0 0 1 0 0,0-1 0 0 0,1 1-1 0 0,0 0 1 0 0,1 0-1 0 0,0-1 1 0 0,0 1-1 0 0,0 0 1 0 0,1-1-1 0 0,0 1 1 0 0,1-1 0 0 0,-1 0-1 0 0,1 0 1 0 0,1 0-1 0 0,0 0 1 0 0,0 0-1 0 0,0-1 1 0 0,0 1 0 0 0,1-1-1 0 0,0 0 1 0 0,1-1-1 0 0,2 3 0 0 0,1-3 97 0 0,0 1 1 0 0,0-2-1 0 0,1 1 0 0 0,-1-1 0 0 0,1-1 0 0 0,0 0 1 0 0,0 0-1 0 0,1-1 0 0 0,-1 0 0 0 0,1-1 0 0 0,-1 0 1 0 0,0 0-1 0 0,1-1 0 0 0,-1-1 0 0 0,1 0 0 0 0,0 0-97 0 0,-4 0 58 0 0,0 0 0 0 0,0 0 0 0 0,-1-1 0 0 0,1 0 0 0 0,0 0 0 0 0,-1 0-1 0 0,1-1 1 0 0,-1 0 0 0 0,0 0 0 0 0,0-1 0 0 0,0 0 0 0 0,0 0 0 0 0,-1 0 0 0 0,1-1-1 0 0,-1 0 1 0 0,0 0 0 0 0,-1 0 0 0 0,1 0 0 0 0,-1-1 0 0 0,0 1 0 0 0,0-1 0 0 0,-1-1-1 0 0,0 1 1 0 0,0 0 0 0 0,0-1 0 0 0,-1 1 0 0 0,0-1 0 0 0,0 0 0 0 0,-1 0 0 0 0,1-6-58 0 0,-4 9-70 0 0,0 0 1 0 0,0 1 0 0 0,0-1 0 0 0,0 1 0 0 0,-1-1 0 0 0,0 1-1 0 0,0 0 1 0 0,0 0 0 0 0,0 0 0 0 0,0 1 0 0 0,0-1-1 0 0,-1 1 1 0 0,1-1 0 0 0,-1 1 0 0 0,0 0 0 0 0,0 0-1 0 0,0 1 1 0 0,0-1 0 0 0,0 1 0 0 0,0 0 0 0 0,0 0 0 0 0,0 0-1 0 0,0 1 1 0 0,0 0 0 0 0,-3-1 69 0 0,-89 1-906 0 0,95 0 864 0 0,1 0-64 0 0,18 0-126 0 0,194-35 2001 0 0,-190 29-1719 0 0,26-6-202 0 0,30-7-250 0 0,-26 9-6989 0 0,-44 8 1188 0 0,-2 1-1676 0 0</inkml:trace>
  <inkml:trace contextRef="#ctx0" brushRef="#br0" timeOffset="1943.969">14 457 1152 0 0,'0'0'1578'0'0,"0"0"-319"0"0,0 0 76 0 0,0 0 294 0 0,0 0 336 0 0,0 0 143 0 0,0 0-165 0 0,0 0-372 0 0,0 0-444 0 0,0 0-377 0 0,0 0-246 0 0,0 0-83 0 0,0 0 9 0 0,-1-3 42 0 0,1 2-442 0 0,0 0 1 0 0,0 0-1 0 0,0 0 1 0 0,0 0-1 0 0,1 0 0 0 0,-1 0 1 0 0,0 0-1 0 0,0 0 1 0 0,1 0-1 0 0,-1 0 1 0 0,0 0-1 0 0,1 0 0 0 0,-1 0 1 0 0,1 1-1 0 0,0-1 1 0 0,-1 0-1 0 0,1 0 1 0 0,-1 1-1 0 0,1-1 0 0 0,0 0 1 0 0,0 1-1 0 0,-1-1 1 0 0,1 0-1 0 0,0 1 1 0 0,0-1-1 0 0,0 1 0 0 0,0-1 1 0 0,0 1-1 0 0,0 0 1 0 0,0-1-1 0 0,0 1 1 0 0,0 0-1 0 0,0 0 0 0 0,0 0 1 0 0,0 0-1 0 0,0 0 1 0 0,0 0-1 0 0,0 0 1 0 0,0 0-1 0 0,-1 0 0 0 0,1 0 1 0 0,0 0-1 0 0,0 1 1 0 0,0-1-1 0 0,0 0 1 0 0,0 1-1 0 0,1-1-30 0 0,-1 0 14 0 0,423-8 2739 0 0,-221 16-2560 0 0,-128-5 94 0 0,-75-3-103 0 0,0 0 64 0 0,-2-9-228 0 0,-1 0-1 0 0,0 0 1 0 0,0 0 0 0 0,-1 0 0 0 0,-1 1-1 0 0,1-1 1 0 0,-1 1 0 0 0,0 0 0 0 0,-1 1-1 0 0,0-1 1 0 0,0 1 0 0 0,-1 0 0 0 0,-5-4-20 0 0,5 4-78 0 0,-7-9-583 0 0,-68-70-2189 0 0,53 59-1144 0 0,-3 2-3374 0 0,17 14-1291 0 0</inkml:trace>
  <inkml:trace contextRef="#ctx0" brushRef="#br0" timeOffset="2755.796">242 23 0 0 0,'0'0'872'0'0,"0"0"120"0"0,0 0-10 0 0,0 0-59 0 0,0 0-39 0 0,0 0 24 0 0,0 0 75 0 0,0 0 39 0 0,-3-4-28 0 0,-11-13-96 0 0,13 16-816 0 0,0 1 1 0 0,0 0-1 0 0,0 0 1 0 0,0-1-1 0 0,0 1 1 0 0,0 0-1 0 0,0 0 0 0 0,0 0 1 0 0,0 0-1 0 0,0 1 1 0 0,0-1-1 0 0,0 0 1 0 0,0 0-1 0 0,0 1 0 0 0,0-1 1 0 0,0 0-1 0 0,0 1 1 0 0,0-1-1 0 0,0 1 1 0 0,0-1-1 0 0,0 1 0 0 0,0 0 1 0 0,1-1-1 0 0,-1 1 1 0 0,0 0-1 0 0,1-1 1 0 0,-1 1-1 0 0,0 0 0 0 0,1 0 1 0 0,-1 0-1 0 0,1 0 1 0 0,-1-1-1 0 0,1 1 1 0 0,-1 0-1 0 0,1 0 0 0 0,0 0 1 0 0,-1 0-1 0 0,1 0 1 0 0,0 1-83 0 0,-1 0 199 0 0,-1 1-126 0 0,0-1 1 0 0,0 1-1 0 0,0 0 0 0 0,1 0 1 0 0,-1 0-1 0 0,1 0 0 0 0,0 0 0 0 0,0 0 1 0 0,0 1-1 0 0,0-1 0 0 0,1 0 1 0 0,-1 1-1 0 0,1-1 0 0 0,0 0 0 0 0,0 0 1 0 0,0 1-1 0 0,0-1 0 0 0,1 0 1 0 0,-1 1-1 0 0,1-1 0 0 0,0 0 0 0 0,0 0-73 0 0,45-5 4636 0 0,-43 1-4543 0 0,-1-1 1 0 0,1 1-1 0 0,-1-1 0 0 0,0 0 0 0 0,1 1 0 0 0,-1-1 1 0 0,0 0-1 0 0,0-1 0 0 0,-1 1 0 0 0,1 0 0 0 0,0 0 1 0 0,-1-1-1 0 0,1 1 0 0 0,-1-1 0 0 0,0 1 0 0 0,0-1 1 0 0,0 0-1 0 0,0 1 0 0 0,0-1 0 0 0,-1 0 0 0 0,1 0 1 0 0,-1 1-1 0 0,1-1 0 0 0,-1 0 0 0 0,0 0 1 0 0,0 0-1 0 0,-1 0 0 0 0,1-1-93 0 0,-51 8-815 0 0,49-3 800 0 0,-1 1-1 0 0,1-1 1 0 0,0 1 0 0 0,0 0-1 0 0,-1 0 1 0 0,1 0 0 0 0,0 0-1 0 0,1 1 1 0 0,-1-1 0 0 0,0 0-1 0 0,1 1 1 0 0,-1-1 0 0 0,1 1-1 0 0,0 0 1 0 0,0-1 0 0 0,0 1-1 0 0,0 0 1 0 0,0 0 0 0 0,1 0-1 0 0,-1 0 1 0 0,1-1 0 0 0,0 1 15 0 0,31-3 1393 0 0,-12-32 454 0 0,-28 66-6726 0 0,8-7-6136 0 0,1-22 3091 0 0</inkml:trace>
  <inkml:trace contextRef="#ctx0" brushRef="#br0" timeOffset="3340.828">1461 745 0 0 0,'0'0'663'0'0,"0"0"585"0"0,0 0 374 0 0,0 0 263 0 0,0 0 61 0 0,0 0-169 0 0,0 0-321 0 0,0 0-269 0 0,0 0-172 0 0,0 0-108 0 0,0 0-47 0 0,0 0-100 0 0,0 0-89 0 0,2-2-91 0 0,97-3 3240 0 0,-55 8-2742 0 0,144-21 44 0 0,-188 18-1220 0 0,15-4-532 0 0,-12 4-4896 0 0,1 0-5508 0 0,-6 0 5725 0 0</inkml:trace>
  <inkml:trace contextRef="#ctx0" brushRef="#br0" timeOffset="3590.381">1468 969 6793 0 0,'0'0'3756'0'0,"0"0"-1934"0"0,0 0-639 0 0,0 0 193 0 0,0 0 152 0 0,0 0-128 0 0,0 0-303 0 0,0 0-290 0 0,0 0-207 0 0,33-4-128 0 0,106-14-120 0 0,18 4 287 0 0,-132 13-3684 0 0,2 1-3412 0 0,-12 0 1773 0 0,-10 0-2955 0 0</inkml:trace>
</inkml:ink>
</file>

<file path=ppt/ink/ink3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7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5801 0 0,'0'0'2974'0'0,"0"0"-1683"0"0,0 0-489 0 0,0 0 333 0 0,0 0 304 0 0,0 0 128 0 0,0 0-205 0 0,33-1-332 0 0,106-5-242 0 0,203-5 859 0 0,-217 15-4018 0 0,-84 0-1556 0 0,0 2-3610 0 0,-24-2 1536 0 0</inkml:trace>
</inkml:ink>
</file>

<file path=ppt/ink/ink3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7.9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653 5 3473 0 0,'0'0'2344'0'0,"0"0"-993"0"0,0 0-300 0 0,0 0 316 0 0,0 0 317 0 0,0 0 93 0 0,0 0-238 0 0,0 0-436 0 0,0 0-395 0 0,0 0-276 0 0,0 0-145 0 0,0 0-54 0 0,0-4 475 0 0,-41 81 1453 0 0,17-44-1820 0 0,-1 0 0 0 0,-2-2 0 0 0,0-1 0 0 0,-3-2 0 0 0,-19 15-341 0 0,36-31 56 0 0,-157 101 344 0 0,157-107-413 0 0,0 0-1 0 0,0 0 0 0 0,-1-2 0 0 0,1 1 1 0 0,-1-2-1 0 0,0 0 0 0 0,-1-1 0 0 0,1 0 0 0 0,0-1 1 0 0,-1 0-1 0 0,1-2 0 0 0,-3 0 14 0 0,14 1-26 0 0,0-1 0 0 0,-1 0 1 0 0,1 0-1 0 0,0-1 0 0 0,0 1 0 0 0,0-1 0 0 0,0 1 0 0 0,0-1 1 0 0,0 0-1 0 0,0 0 0 0 0,1-1 0 0 0,-1 1 0 0 0,1 0 0 0 0,-1-1 1 0 0,1 0-1 0 0,0 1 0 0 0,0-1 0 0 0,0 0 0 0 0,0 0 0 0 0,1 0 1 0 0,-1 0-1 0 0,1 0 0 0 0,0-1 0 0 0,0 1 0 0 0,0 0 0 0 0,0-1 1 0 0,1 1-1 0 0,-1-3 26 0 0,2-98-683 0 0,1 97 694 0 0,0 0-1 0 0,0 0 0 0 0,1 1 0 0 0,0-1 1 0 0,1 1-1 0 0,-1-1 0 0 0,1 1 0 0 0,0 0 0 0 0,1 0 1 0 0,0 1-1 0 0,0 0 0 0 0,0 0 0 0 0,0 0 1 0 0,1 0-1 0 0,-1 1 0 0 0,1-1 0 0 0,1 2 0 0 0,-1-1 1 0 0,0 1-1 0 0,1 0 0 0 0,0 0 0 0 0,0 0 1 0 0,0 1-1 0 0,5-1-10 0 0,0 2 135 0 0,-1 0 1 0 0,1 0 0 0 0,0 1-1 0 0,-1 1 1 0 0,1 0 0 0 0,-1 1-1 0 0,1 0 1 0 0,-1 0-1 0 0,0 1 1 0 0,11 5-136 0 0,128 62 1332 0 0,22 17-755 0 0,-146-86-3234 0 0,-21-3-2305 0 0,-1 0-4035 0 0,-1-1 1294 0 0</inkml:trace>
</inkml:ink>
</file>

<file path=ppt/ink/ink3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8.4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10274 0 0,'0'0'1252'0'0,"0"0"-335"0"0,0 0-40 0 0,0 0 213 0 0,0 0 165 0 0,0 0-32 0 0,0 0-250 0 0,0 0-221 0 0,0 0-108 0 0,0 0-65 0 0,36-4-55 0 0,114-13-68 0 0,12 12 691 0 0,0 20-667 0 0,-146-11 1093 0 0,-67-34-873 0 0,43 26-703 0 0,0-1 0 0 0,0 0 0 0 0,1 0-1 0 0,0 0 1 0 0,0-1 0 0 0,1 0 0 0 0,-1 0 0 0 0,1-1 0 0 0,0 0 0 0 0,1 0 0 0 0,0 0-1 0 0,0-1 1 0 0,1 0 0 0 0,0 0 0 0 0,0 0 0 0 0,0 0 0 0 0,1-1 0 0 0,1 1-1 0 0,-1-1 1 0 0,1 0 0 0 0,1 1 0 0 0,0-1 0 0 0,0-5 3 0 0,0-3-1013 0 0,2-25-2514 0 0,6 17-6632 0 0,-1 17 214 0 0</inkml:trace>
</inkml:ink>
</file>

<file path=ppt/ink/ink3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37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678 384 3649 0 0,'0'0'1583'0'0,"0"0"-1051"0"0,0 0-285 0 0,0 0 279 0 0,0 0 404 0 0,0 0 338 0 0,0 0 205 0 0,0 0 3 0 0,0 0-124 0 0,35 2-181 0 0,112 2-209 0 0,-142-4-901 0 0,-1 1 0 0 0,0-1 0 0 0,1 0 0 0 0,-1-1 0 0 0,1 1 0 0 0,-1-1 0 0 0,0 0 0 0 0,0 0 0 0 0,0 0 0 0 0,1 0 1 0 0,-1-1-1 0 0,0 0 0 0 0,0 0 0 0 0,-1 0 0 0 0,1 0 0 0 0,0 0 0 0 0,-1-1 0 0 0,1 0-61 0 0,9-7 229 0 0,6-3-79 0 0,1-1-1 0 0,-2-1 1 0 0,0 0 0 0 0,-1-1-1 0 0,-1-1 1 0 0,0-1 0 0 0,-1-1-1 0 0,-1 0 1 0 0,-1 0 0 0 0,-1-2-1 0 0,0 1 1 0 0,-2-2 0 0 0,6-14-150 0 0,14-56 801 0 0,-27 175-402 0 0,-24 906 633 0 0,17-908-938 0 0,-4-1-1 0 0,-3 0 1 0 0,-3-1-1 0 0,-4 0 1 0 0,-3-1-1 0 0,-4-1 1 0 0,-21 44-94 0 0,46-121-12 0 0,-1 0-1 0 0,1-1 1 0 0,0 1 0 0 0,0 0-1 0 0,-1 0 1 0 0,1 0 0 0 0,0 0-1 0 0,0 0 1 0 0,-1 0-1 0 0,1 0 1 0 0,0 0 0 0 0,-1 0-1 0 0,1 0 1 0 0,0 0 0 0 0,0 0-1 0 0,-1 0 1 0 0,1 0 0 0 0,0 0-1 0 0,-1 0 1 0 0,1 0 0 0 0,0 0-1 0 0,0 0 1 0 0,-1 0 12 0 0,2-13-346 0 0,1-13-1139 0 0,1 0 0 0 0,2 0 0 0 0,1 0 1 0 0,0 0-1 0 0,2 1 0 0 0,8-16 1485 0 0,1-10-5854 0 0,-7 19-83 0 0</inkml:trace>
  <inkml:trace contextRef="#ctx0" brushRef="#br0" timeOffset="283.484">1591 461 15547 0 0,'0'0'495'0'0,"0"0"-171"0"0,-27 34-42 0 0,-87 113 106 0 0,56-77 433 0 0,-2-2 1 0 0,-3-4 0 0 0,-4-1-822 0 0,46-43 137 0 0,-126 103 1001 0 0,178-135-1438 0 0,-2-3 351 0 0,1 1 1 0 0,0 2-1 0 0,0 0 0 0 0,2 2 0 0 0,-1 1 0 0 0,1 2 0 0 0,0 1 0 0 0,1 2 0 0 0,-1 1 0 0 0,28 1-51 0 0,-52 2 52 0 0,0 0 0 0 0,1 1 0 0 0,-1 0 0 0 0,0 1 0 0 0,0 0 0 0 0,0 0 0 0 0,0 1 0 0 0,0-1 0 0 0,-1 2 0 0 0,1-1 0 0 0,-1 1 0 0 0,0 0 0 0 0,0 1 0 0 0,0 0 0 0 0,0 0 0 0 0,-1 0 0 0 0,0 1 0 0 0,0 0 0 0 0,-1 0 0 0 0,1 0 0 0 0,-1 1 0 0 0,-1 0 0 0 0,1 0 0 0 0,-1 0 0 0 0,0 0 0 0 0,-1 1 0 0 0,0 0 0 0 0,0-1 0 0 0,0 1 0 0 0,-1 0 0 0 0,1 7-52 0 0,18 177 551 0 0,-20-189-625 0 0,-1 0-1 0 0,1 1 1 0 0,0-1 0 0 0,0 0-1 0 0,1 0 1 0 0,-1 0-1 0 0,1 0 1 0 0,-1 0-1 0 0,1-1 1 0 0,0 1 0 0 0,0 0-1 0 0,0-1 1 0 0,0 1-1 0 0,1-1 1 0 0,-1 0-1 0 0,1 0 1 0 0,-1 0-1 0 0,1 0 1 0 0,0 0 0 0 0,0 0-1 0 0,0-1 1 0 0,0 1-1 0 0,0-1 1 0 0,0 0 74 0 0,24 3-4245 0 0,2-9-4503 0 0,-20 1 377 0 0</inkml:trace>
  <inkml:trace contextRef="#ctx0" brushRef="#br0" timeOffset="753.913">2059 1256 18548 0 0,'0'0'363'0'0,"0"0"-243"0"0,0 0-140 0 0,0 0 122 0 0,0 0 152 0 0,0 0 46 0 0,0 0 20 0 0,0 33-43 0 0,0 105-69 0 0,10-6-588 0 0,-4-100-1926 0 0,-6-29 1308 0 0,0-3-2622 0 0,0 1-4526 0 0,0-1 3124 0 0</inkml:trace>
  <inkml:trace contextRef="#ctx0" brushRef="#br0" timeOffset="997.101">1937 756 14083 0 0,'0'0'1392'0'0,"0"0"-407"0"0,0 0-481 0 0,0 0-176 0 0,0 0 8 0 0,0 0-96 0 0,0 0-272 0 0,0 0-136 0 0,0 0-96 0 0,0 0-48 0 0,0 0-72 0 0,0 0-441 0 0,0 0-1615 0 0,18 117-2753 0 0,-16-94-3057 0 0</inkml:trace>
  <inkml:trace contextRef="#ctx0" brushRef="#br0" timeOffset="1256.686">2202 1547 14147 0 0,'0'0'3281'0'0,"0"0"-2049"0"0,0 0-736 0 0,0 0 16 0 0,0 0 87 0 0,0 0 32 0 0,0 0-56 0 0,0 0-105 0 0,0 0-79 0 0,8-34-52 0 0,27-107-64 0 0,12 7 231 0 0,-42 122-486 0 0,-2 5-25 0 0,-1-1-1 0 0,1 1 1 0 0,0 0 0 0 0,1 0-1 0 0,-1 0 1 0 0,2 1 0 0 0,-1-1 0 0 0,1 1-1 0 0,-1 0 1 0 0,2 0 0 0 0,-1 1-1 0 0,1-1 1 0 0,-1 1 0 0 0,2 0-1 0 0,2-2 6 0 0,-7 8-36 0 0,1 0-1 0 0,-1 0 1 0 0,0 0-1 0 0,0 1 0 0 0,0-1 1 0 0,0 0-1 0 0,0 1 1 0 0,0 0-1 0 0,-1-1 0 0 0,1 1 1 0 0,0 0-1 0 0,-1 0 1 0 0,0 0-1 0 0,1 0 0 0 0,-1 0 1 0 0,0 0-1 0 0,0 0 1 0 0,0 0-1 0 0,0 0 0 0 0,0 1 1 0 0,0-1-1 0 0,-1 0 1 0 0,1 1-1 0 0,-1-1 0 0 0,0 0 1 0 0,0 1-1 0 0,0 1 37 0 0,1-2-12 0 0,9 50-147 0 0,34 97 133 0 0,-42-146 114 0 0,0-1 1 0 0,0 1-1 0 0,0-1 1 0 0,0 1-1 0 0,1-1 0 0 0,-1 0 1 0 0,1 0-1 0 0,-1 0 1 0 0,1 0-1 0 0,0-1 1 0 0,-1 1-1 0 0,1 0 1 0 0,0-1-1 0 0,0 0 1 0 0,0 0-1 0 0,0 0 0 0 0,1 0 1 0 0,-1 0-1 0 0,0-1 1 0 0,0 0-1 0 0,0 1 1 0 0,1-1-1 0 0,-1 0 1 0 0,0 0-1 0 0,0-1 1 0 0,1 1-1 0 0,-1-1 0 0 0,0 0 1 0 0,0 0-1 0 0,0 0 1 0 0,0 0-1 0 0,0 0 1 0 0,0 0-1 0 0,0-1 1 0 0,0 0-1 0 0,-1 1 0 0 0,1-1 1 0 0,-1 0-1 0 0,1 0 1 0 0,-1-1-1 0 0,1 1 1 0 0,-1 0-1 0 0,0-1 1 0 0,0 1-1 0 0,-1-1 1 0 0,2-2-89 0 0,7-7 89 0 0,0-1 1 0 0,-2 0 0 0 0,0-1 0 0 0,0 0-1 0 0,-1 0 1 0 0,-1-1 0 0 0,0 0-1 0 0,-1 0 1 0 0,-1 0 0 0 0,1-6-90 0 0,12-54-7647 0 0,-13 58 4129 0 0,-2 6-8411 0 0</inkml:trace>
  <inkml:trace contextRef="#ctx0" brushRef="#br0" timeOffset="2101.983">2804 1422 168 0 0,'0'0'1767'0'0,"0"0"-823"0"0,0 0-52 0 0,0 0 497 0 0,0 0 491 0 0,0 0 253 0 0,0 0-88 0 0,0 0-251 0 0,0 0-242 0 0,0 0-237 0 0,0 0-260 0 0,0 0-255 0 0,34-19-183 0 0,105-61-125 0 0,-135 78-453 0 0,0 0 1 0 0,0 0-1 0 0,0 0 1 0 0,0-1 0 0 0,0 1-1 0 0,-1-1 1 0 0,1 0-1 0 0,-1 0 1 0 0,0 0-1 0 0,0 0 1 0 0,0 0 0 0 0,0-1-1 0 0,-1 1 1 0 0,1-1-1 0 0,-1 0 1 0 0,0 0-1 0 0,0-1-39 0 0,3-6 161 0 0,27-92 1057 0 0,-32 101-1230 0 0,0-1 0 0 0,1 1 0 0 0,-2-1-1 0 0,1 0 1 0 0,0 1 0 0 0,-1-1 0 0 0,1 1 0 0 0,-1-1 0 0 0,1 1 0 0 0,-1-1 0 0 0,0 1 0 0 0,0-1 0 0 0,-1 1-1 0 0,1 0 1 0 0,0 0 0 0 0,-1-1 0 0 0,1 1 0 0 0,-1 0 0 0 0,0 0 0 0 0,1 1 0 0 0,-1-1 0 0 0,0 0-1 0 0,0 0 1 0 0,0 1 0 0 0,-1-1 0 0 0,1 1 0 0 0,0 0 0 0 0,0 0 0 0 0,-1 0 0 0 0,1 0 0 0 0,-1 0-1 0 0,1 0 1 0 0,-1 1 0 0 0,1-1 0 0 0,-1 1 0 0 0,0 0 0 0 0,1-1 0 0 0,-1 1 0 0 0,0 1 12 0 0,-4-1-61 0 0,0 0 1 0 0,0 1-1 0 0,0-1 1 0 0,0 2-1 0 0,1-1 1 0 0,-1 1-1 0 0,1 0 1 0 0,-1 0-1 0 0,1 1 1 0 0,0 0 0 0 0,0 0-1 0 0,0 1 1 0 0,0-1-1 0 0,0 1 1 0 0,1 1-1 0 0,0-1 1 0 0,0 1-1 0 0,0 0 1 0 0,0 0-1 0 0,1 0 1 0 0,0 0-1 0 0,0 1 1 0 0,0 0-1 0 0,1 0 1 0 0,0 0 0 0 0,0 0 60 0 0,-7 14-34 0 0,0-1 0 0 0,2 2 0 0 0,1-1 0 0 0,0 1 0 0 0,2 0 0 0 0,0 1 0 0 0,-1 14 34 0 0,4-30 10 0 0,0 0 0 0 0,1 0-1 0 0,-1 0 1 0 0,1 0 0 0 0,0-1 0 0 0,1 1 0 0 0,-1 1 0 0 0,1-1-1 0 0,1 0 1 0 0,-1 0 0 0 0,1 0 0 0 0,0 0 0 0 0,0-1 0 0 0,0 1 0 0 0,1 0-1 0 0,0 0 1 0 0,0-1 0 0 0,1 1 0 0 0,0-1 0 0 0,0 0 0 0 0,0 1-1 0 0,0-1 1 0 0,1-1 0 0 0,0 1 0 0 0,0 0 0 0 0,0-1 0 0 0,0 0-1 0 0,1 0 1 0 0,0 0 0 0 0,0-1 0 0 0,0 0 0 0 0,2 2-10 0 0,7-3 159 0 0,0-1 0 0 0,0 0 0 0 0,0-1 0 0 0,1-1 0 0 0,-1 0 0 0 0,0 0 0 0 0,0-2 0 0 0,0 0 0 0 0,0 0 0 0 0,-1-1 0 0 0,1-1 0 0 0,-1 0 0 0 0,0-1 0 0 0,-1 0 0 0 0,1-1 0 0 0,-1-1 0 0 0,0 0 0 0 0,-1 0 0 0 0,0-1 0 0 0,1-2-159 0 0,42-30 237 0 0,-1-2 0 0 0,-2-3 0 0 0,-2-2-1 0 0,-2-1 1 0 0,-3-3 0 0 0,10-18-237 0 0,-25 33 23 0 0,-2-1 1 0 0,-2-1 0 0 0,-2-2 0 0 0,-1 0-1 0 0,-2-1 1 0 0,-2-1 0 0 0,-2-1-1 0 0,-2-1 1 0 0,2-16-24 0 0,-12 37-51 0 0,0-1 0 0 0,-2 1 0 0 0,-1 0 0 0 0,-1-1 0 0 0,-1 1 0 0 0,-1-1 0 0 0,-3-5 51 0 0,4 23-15 0 0,-1 0 0 0 0,0 1 0 0 0,0 0 0 0 0,-1-1 0 0 0,0 1 0 0 0,0 0 0 0 0,0 0 1 0 0,-1 1-1 0 0,0-1 0 0 0,0 1 0 0 0,0-1 0 0 0,-1 1 0 0 0,0 1 0 0 0,-3-4 15 0 0,6 7-13 0 0,0-1 0 0 0,-1 0-1 0 0,1 1 1 0 0,0-1 0 0 0,-1 1-1 0 0,0 0 1 0 0,1 0 0 0 0,-1 0-1 0 0,0 0 1 0 0,1 1 0 0 0,-1-1-1 0 0,0 1 1 0 0,0-1 0 0 0,0 1-1 0 0,1 0 1 0 0,-1 0 0 0 0,0 0-1 0 0,0 1 1 0 0,0-1 0 0 0,0 1-1 0 0,1-1 1 0 0,-1 1 0 0 0,0 0-1 0 0,1 0 1 0 0,-1 0 0 0 0,1 1-1 0 0,-1-1 1 0 0,1 0 0 0 0,-1 1-1 0 0,1 0 1 0 0,0-1 0 0 0,0 1-1 0 0,0 0 1 0 0,-2 2 13 0 0,-10 13 32 0 0,1 1 1 0 0,1 0-1 0 0,0 1 0 0 0,1 1 0 0 0,1 0 0 0 0,1 0 1 0 0,1 0-1 0 0,1 1 0 0 0,0 1 0 0 0,2-1 1 0 0,1 1-1 0 0,0 0 0 0 0,2 0 0 0 0,0 0 0 0 0,1 0 1 0 0,2 0-1 0 0,0 0 0 0 0,1 0 0 0 0,5 16-32 0 0,4 17 98 0 0,3-1 0 0 0,2-1 0 0 0,2 0 0 0 0,3-1-1 0 0,19 34-97 0 0,-11-20 37 0 0,32 74-107 0 0,-62-140-29 0 0,1 0-1 0 0,0-1 1 0 0,-1 1-1 0 0,1 0 1 0 0,0 0-1 0 0,0-1 1 0 0,-1 1-1 0 0,1 0 1 0 0,-1 0-1 0 0,1 0 1 0 0,0 0-1 0 0,-1-1 1 0 0,1 1-1 0 0,0 0 1 0 0,-1 0-1 0 0,1 0 1 0 0,0 0-1 0 0,-1 0 0 0 0,1 0 1 0 0,-1 0-1 0 0,1 0 1 0 0,0 0-1 0 0,-1 0 1 0 0,1 0-1 0 0,-1 0 1 0 0,1 0-1 0 0,0 0 1 0 0,-1 1-1 0 0,1-1 1 0 0,0 0-1 0 0,-1 0 1 0 0,1 0-1 0 0,0 0 1 0 0,-1 1-1 0 0,1-1 1 0 0,0 0-1 0 0,-1 0 1 0 0,1 1-1 0 0,0-1 1 0 0,0 0-1 0 0,-1 1 0 0 0,1-1 1 0 0,0 0-1 0 0,0 1 1 0 0,0-1-1 0 0,-1 0 1 0 0,1 1-1 0 0,0-1 1 0 0,0 0-1 0 0,0 1 1 0 0,0-1-1 0 0,0 1 1 0 0,0-1-1 0 0,0 0 1 0 0,0 1-1 0 0,0-1 1 0 0,0 0-1 0 0,0 1 1 0 0,0-1-1 0 0,0 1 1 0 0,0-1-1 0 0,0 0 1 0 0,0 1-1 0 0,0-1 0 0 0,0 1 1 0 0,1-1 99 0 0,-31-20-11645 0 0,25 12 6068 0 0</inkml:trace>
  <inkml:trace contextRef="#ctx0" brushRef="#br0" timeOffset="2356.807">3156 899 16596 0 0,'0'0'794'0'0,"0"0"-466"0"0,0 0-200 0 0,0 0 137 0 0,0 0 287 0 0,0 0 176 0 0,0 0 73 0 0,31 8 13 0 0,103 22-75 0 0,6-19 481 0 0,-98-12-944 0 0,262 1 591 0 0,-101 0-5927 0 0,-176-1 806 0 0,-9-2-1980 0 0,-2 0-2326 0 0</inkml:trace>
  <inkml:trace contextRef="#ctx0" brushRef="#br0" timeOffset="2600.02">4177 1186 11482 0 0,'0'0'1527'0'0,"0"0"-700"0"0,0 0-380 0 0,0 0-54 0 0,0 0 5 0 0,0 0-18 0 0,-4 32-80 0 0,-12 98-128 0 0,23-84-68 0 0,-2-44-103 0 0,-4 0-127 0 0,1-1-1 0 0,0 0 0 0 0,-1 0 1 0 0,1 0-1 0 0,0 0 0 0 0,0 0 0 0 0,0 0 1 0 0,0-1-1 0 0,0 1 0 0 0,0-1 1 0 0,0 1-1 0 0,0-1 0 0 0,0 0 0 0 0,0 0 1 0 0,0 0-1 0 0,0 0 0 0 0,1 0 1 0 0,-1 0-1 0 0,0 0 0 0 0,0-1 0 0 0,0 1 1 0 0,0-1-1 0 0,0 1 0 0 0,1-2 127 0 0,23-23-9633 0 0,-22 17 6276 0 0</inkml:trace>
  <inkml:trace contextRef="#ctx0" brushRef="#br0" timeOffset="2601.02">4069 737 9450 0 0,'0'0'1952'0'0,"0"0"-911"0"0,0 0-905 0 0,0 0-776 0 0,0 0-345 0 0,0 0-263 0 0,0 0-216 0 0,0 0-465 0 0,0 0-1511 0 0,0 0 567 0 0</inkml:trace>
  <inkml:trace contextRef="#ctx0" brushRef="#br0" timeOffset="2858.385">4732 929 14507 0 0,'0'0'1256'0'0,"0"0"-217"0"0,0 0-24 0 0,0 0 8 0 0,0 0-112 0 0,0 0-200 0 0,-35 6-185 0 0,-108 21-141 0 0,61 9 32 0 0,72-27-368 0 0,1-2-57 0 0,0 1 0 0 0,1 0 0 0 0,0 0 0 0 0,1 1 0 0 0,0 0 0 0 0,0 1-1 0 0,1-1 1 0 0,0 1 0 0 0,1 0 0 0 0,0 1 0 0 0,-3 10 8 0 0,6-16-29 0 0,1 0 0 0 0,0 0 0 0 0,-1 0 0 0 0,2 0 0 0 0,-1 1 0 0 0,1-1 0 0 0,-1 0 0 0 0,2 0 0 0 0,-1 1 0 0 0,0-1 0 0 0,1 0 0 0 0,0 1 0 0 0,0-1 0 0 0,1 0 0 0 0,0 0 0 0 0,0 0 0 0 0,0 0 0 0 0,0-1 0 0 0,0 1 0 0 0,1 0 0 0 0,0-1 0 0 0,0 0 0 0 0,1 0 0 0 0,-1 0 0 0 0,1 0 0 0 0,1 1 29 0 0,11 6-53 0 0,0-1 0 0 0,1 0 0 0 0,0-2 0 0 0,0 0 0 0 0,1-1 0 0 0,0 0 0 0 0,0-2 0 0 0,1 0 0 0 0,0-1 0 0 0,-1-1 0 0 0,1-1 0 0 0,1 0 0 0 0,-1-2 0 0 0,0 0 0 0 0,0-1 0 0 0,9-2 53 0 0,77-29-2580 0 0,-43-6-6363 0 0,-48 27 1822 0 0</inkml:trace>
  <inkml:trace contextRef="#ctx0" brushRef="#br0" timeOffset="3267.977">5356 840 9754 0 0,'0'0'2822'0'0,"0"0"-564"0"0,0 0-311 0 0,0 0-128 0 0,0 0-167 0 0,0 0-235 0 0,0 0-273 0 0,0 0-241 0 0,0 0-202 0 0,0 0-169 0 0,0 0-145 0 0,0 0-123 0 0,0 0-84 0 0,-7 0-58 0 0,-1 0-101 0 0,1 0-14 0 0,1-1 0 0 0,-1 2 0 0 0,1-1 0 0 0,-1 0 0 0 0,1 1 0 0 0,-1 1 0 0 0,1-1 0 0 0,-1 1 0 0 0,1 0 0 0 0,0 0 0 0 0,0 1 0 0 0,-5 2-7 0 0,9-4-37 0 0,-1 0-1 0 0,1 1 1 0 0,-1-1-1 0 0,1 0 1 0 0,0 1 0 0 0,0 0-1 0 0,0-1 1 0 0,0 1-1 0 0,0 0 1 0 0,0 0 0 0 0,0 0-1 0 0,0 1 1 0 0,1-1 0 0 0,-1 0-1 0 0,1 0 1 0 0,0 1-1 0 0,0-1 1 0 0,0 1 0 0 0,0 0-1 0 0,0-1 1 0 0,0 1 0 0 0,0-1-1 0 0,1 1 1 0 0,0 0-1 0 0,-1 0 1 0 0,1-1 0 0 0,0 1-1 0 0,0 0 1 0 0,1 0 0 0 0,-1-1-1 0 0,1 1 1 0 0,-1 0-1 0 0,1-1 1 0 0,0 1 0 0 0,0-1-1 0 0,0 2 38 0 0,4 3-40 0 0,-1-2-1 0 0,1 1 0 0 0,-1 0 1 0 0,2-1-1 0 0,-1 0 0 0 0,0 0 1 0 0,1 0-1 0 0,0-1 0 0 0,0 0 1 0 0,1 0-1 0 0,-1 0 0 0 0,4 0 41 0 0,35 25-51 0 0,-22-11 30 0 0,-15-13 32 0 0,0-1 0 0 0,0 1-1 0 0,0 1 1 0 0,-1-1-1 0 0,1 2 1 0 0,-1-1 0 0 0,-1 0-1 0 0,0 1 1 0 0,0 1-1 0 0,0-1 1 0 0,0 1 0 0 0,-1 0-1 0 0,-1 0 1 0 0,1 0-1 0 0,-1 0 1 0 0,-1 1 0 0 0,0 0-1 0 0,0 0 1 0 0,0 0 0 0 0,-1 0-1 0 0,-1 0 1 0 0,0 1-1 0 0,0-1 1 0 0,0 0 0 0 0,-1 1-11 0 0,-2-5-39 0 0,0 0 1 0 0,0 0-1 0 0,-1 0 1 0 0,1 0 0 0 0,-1 0-1 0 0,0-1 1 0 0,0 1-1 0 0,-1-1 1 0 0,1 0-1 0 0,-1 0 1 0 0,0 0 0 0 0,0-1-1 0 0,0 1 1 0 0,-1-1-1 0 0,1 0 1 0 0,-4 2 38 0 0,-48 22-3180 0 0,25-18-944 0 0,-1 0-5891 0 0,18-5 3582 0 0</inkml:trace>
  <inkml:trace contextRef="#ctx0" brushRef="#br0" timeOffset="3639.013">0 2383 18284 0 0,'0'0'244'0'0,"41"-11"-57"0"0,288-74 613 0 0,794-127 3275 0 0,838 6-2744 0 0,-631 83-1151 0 0,-251 2-977 0 0,-813 84-1973 0 0,-147 20-4190 0 0,-52 8-4917 0 0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3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3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15979 0 0,'0'0'609'0'0,"0"0"-457"0"0,0 0-320 0 0,0 0-121 0 0,0 0 177 0 0,0 0 192 0 0,0 0 121 0 0,0 0 15 0 0,0 0-72 0 0,0 0-80 0 0,0 0-152 0 0,0 0-216 0 0,1 103-497 0 0,9-81-1127 0 0,-3-8-2393 0 0,-5-3-5113 0 0</inkml:trace>
</inkml:ink>
</file>

<file path=ppt/ink/ink3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3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18196 0 0,'0'0'-720'0'0,"0"0"-393"0"0,0 0-415 0 0,0 0-840 0 0,0 0-1441 0 0,0 0-4849 0 0</inkml:trace>
</inkml:ink>
</file>

<file path=ppt/ink/ink3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6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0,'0'0'309'0'0,"0"0"769"0"0,0 0 262 0 0,0 0 153 0 0,0 0 106 0 0,0 0-10 0 0,0 0-174 0 0,0 0-240 0 0,0 0-228 0 0,0 0-228 0 0,0 0-168 0 0,3 1-123 0 0,6 1-705 0 0,21 7 1594 0 0,-21 0-9596 0 0,-9-8 2875 0 0</inkml:trace>
</inkml:ink>
</file>

<file path=ppt/ink/ink3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9.5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700 524 0 0 0,'0'0'1006'0'0,"0"0"795"0"0,0 0 336 0 0,0 0-51 0 0,0 0-275 0 0,0 0-343 0 0,0 0-337 0 0,0 0-226 0 0,0-8 890 0 0,-1 5 1970 0 0,-130 44-3453 0 0,-176 83 76 0 0,305-124-383 0 0,1 0-1 0 0,0 1 0 0 0,-1-1 0 0 0,1 0 0 0 0,0 0 1 0 0,0 1-1 0 0,-1-1 0 0 0,1 0 0 0 0,0 1 1 0 0,0-1-1 0 0,-1 1 0 0 0,1 0 0 0 0,0-1 0 0 0,0 1 1 0 0,0 0-1 0 0,0 0 0 0 0,0-1 0 0 0,0 1 1 0 0,0 0-1 0 0,0 0 0 0 0,0 0 0 0 0,1 0 1 0 0,-1 1-1 0 0,0-1 0 0 0,1 0 0 0 0,-1 0 0 0 0,1 0 1 0 0,-1 0-1 0 0,1 1 0 0 0,-1-1 0 0 0,1 0 1 0 0,0 1-1 0 0,0-1 0 0 0,-1 0 0 0 0,1 1 0 0 0,0-1 1 0 0,0 0-1 0 0,0 0 0 0 0,1 1 0 0 0,-1-1 1 0 0,0 0-1 0 0,0 1 0 0 0,1-1 0 0 0,-1 0 0 0 0,1 0 1 0 0,-1 1-1 0 0,1-1 0 0 0,-1 0 0 0 0,1 0 1 0 0,0 0-1 0 0,0 0 0 0 0,0 0 0 0 0,-1 0 1 0 0,1 0-1 0 0,0 0 0 0 0,0 0 0 0 0,0 0 0 0 0,0 0 1 0 0,1-1-5 0 0,18 10 90 0 0,1 0 0 0 0,0-2-1 0 0,1-1 1 0 0,-1 0 0 0 0,2-2 0 0 0,-1 0 0 0 0,0-2 0 0 0,1 0 0 0 0,15-1-90 0 0,58 9 263 0 0,-97-11-255 0 0,1 0-1 0 0,-1 1 1 0 0,1-1-1 0 0,-1 0 1 0 0,1 1 0 0 0,0-1-1 0 0,-1 0 1 0 0,1 1 0 0 0,-1-1-1 0 0,1 1 1 0 0,0-1 0 0 0,0 0-1 0 0,-1 1 1 0 0,1-1-1 0 0,0 1 1 0 0,0-1 0 0 0,-1 1-1 0 0,1-1 1 0 0,0 1 0 0 0,0-1-1 0 0,0 1 1 0 0,0-1 0 0 0,0 1-1 0 0,0 0 1 0 0,0-1-1 0 0,0 1 1 0 0,0-1 0 0 0,0 1-1 0 0,0-1 1 0 0,0 1 0 0 0,0-1-1 0 0,0 1 1 0 0,0-1-1 0 0,1 1 1 0 0,-1-1 0 0 0,0 1-1 0 0,0-1 1 0 0,0 1 0 0 0,1-1-1 0 0,-1 1 1 0 0,0-1 0 0 0,1 0-1 0 0,-1 1 1 0 0,1-1-1 0 0,-1 1 1 0 0,0-1 0 0 0,1 0-1 0 0,-1 1 1 0 0,1-1 0 0 0,-1 0-1 0 0,1 0 1 0 0,-1 1 0 0 0,1-1-1 0 0,-1 0 1 0 0,1 0-1 0 0,-1 0 1 0 0,1 0 0 0 0,-1 0-1 0 0,1 0 1 0 0,-1 0 0 0 0,1 0-1 0 0,-1 0 1 0 0,1 0-8 0 0,-11 11 2 0 0,-140 105 118 0 0,-171 108-142 0 0,314-220 15 0 0,0 0-1 0 0,1 0 0 0 0,-1 0 0 0 0,1 1 0 0 0,0 0 0 0 0,1 0 0 0 0,-1 1 0 0 0,1-1 1 0 0,0 1-1 0 0,0 1 0 0 0,1-1 0 0 0,0 0 0 0 0,0 1 0 0 0,0 0 0 0 0,1 0 0 0 0,0 0 1 0 0,0 0-1 0 0,1 1 0 0 0,0-1 0 0 0,0 1 0 0 0,1 1 8 0 0,3-6 14 0 0,1 1 1 0 0,-1-1-1 0 0,1 0 1 0 0,0 0-1 0 0,0 0 0 0 0,0 0 1 0 0,0-1-1 0 0,0 1 1 0 0,1-1-1 0 0,-1 0 0 0 0,1 0 1 0 0,0 0-1 0 0,0-1 0 0 0,-1 1 1 0 0,1-1-1 0 0,0 0 1 0 0,0 0-1 0 0,0 0 0 0 0,0 0 1 0 0,1-1-1 0 0,-1 1 1 0 0,0-1-1 0 0,3-1-14 0 0,-6 2 8 0 0,26 1 97 0 0,0-1 1 0 0,0 0-1 0 0,0-2 1 0 0,0-2-1 0 0,-1 0 1 0 0,1-1-1 0 0,-1-2 1 0 0,8-3-106 0 0,115-33-1047 0 0,-105 11-4022 0 0,-20 13-3121 0 0,-14 13 970 0 0</inkml:trace>
  <inkml:trace contextRef="#ctx0" brushRef="#br0" timeOffset="190.998">1108 605 9490 0 0,'0'0'2002'0'0,"0"0"-853"0"0,0 0-567 0 0,0 0-131 0 0,0 0 193 0 0,0 0 307 0 0,0 0 189 0 0,0 0-3 0 0,0 0-138 0 0,-12 36-200 0 0,-41 114-207 0 0,37-107-366 0 0,2 2 0 0 0,2 0-1 0 0,2 0 1 0 0,2 1-1 0 0,-1 34-224 0 0,5 151-636 0 0,18-183-3425 0 0,-13-47 2908 0 0,-1-1-2649 0 0,0 0-3778 0 0,0 0 3741 0 0</inkml:trace>
  <inkml:trace contextRef="#ctx0" brushRef="#br0" timeOffset="437.719">1016 624 6177 0 0,'0'0'1057'0'0,"0"0"-592"0"0,0 0-256 0 0,0 0 325 0 0,0 0 545 0 0,0 0 364 0 0,0 0 69 0 0,0 0-152 0 0,0 0-227 0 0,0 0-237 0 0,0 0-177 0 0,37-4-157 0 0,114-12-108 0 0,-19-8 471 0 0,16-10-1544 0 0,-140 33-1188 0 0,-11 4-6506 0 0,-3 3 5509 0 0,0 1-2178 0 0</inkml:trace>
  <inkml:trace contextRef="#ctx0" brushRef="#br0" timeOffset="623.718">891 996 3721 0 0,'0'0'840'0'0,"0"0"62"0"0,0 0 460 0 0,0 0 519 0 0,0 0 251 0 0,0 0-31 0 0,0 0-304 0 0,0 0-423 0 0,36 0-411 0 0,117-2-340 0 0,-34-18 2 0 0,107-30-1099 0 0,-178 41-3455 0 0,0 2-3636 0 0,-37 6 1212 0 0</inkml:trace>
  <inkml:trace contextRef="#ctx0" brushRef="#br0" timeOffset="905.475">1753 859 10642 0 0,'0'0'1666'0'0,"0"0"-392"0"0,0 0-117 0 0,0 0 133 0 0,0 0 74 0 0,0 0-132 0 0,0 0-235 0 0,0 0-233 0 0,0 0-195 0 0,0 0-127 0 0,34-5-130 0 0,105-18-91 0 0,30-7 267 0 0,-131 29-1125 0 0,-23 2-2772 0 0,-15 10-8771 0 0,-1-8 5988 0 0</inkml:trace>
  <inkml:trace contextRef="#ctx0" brushRef="#br0" timeOffset="1123.102">1701 1136 9306 0 0,'0'0'1131'0'0,"0"0"-480"0"0,0 0 77 0 0,0 0 561 0 0,0 0 414 0 0,0 0 90 0 0,0 0-203 0 0,0 0-404 0 0,0 0-347 0 0,0 0-236 0 0,36-3-191 0 0,115-12-137 0 0,-48-4 32 0 0,-61 10-951 0 0,80-13 1049 0 0,-81 18-4571 0 0,0 2-4675 0 0,-34 2 274 0 0</inkml:trace>
  <inkml:trace contextRef="#ctx0" brushRef="#br0" timeOffset="3475.558">1016 270 0 0 0,'0'0'505'0'0,"0"0"578"0"0,0 0 98 0 0,0 0-159 0 0,0 0-136 0 0,0 0-20 0 0,0 0 114 0 0,6 0 171 0 0,86-8 4138 0 0,121-39-1812 0 0,-165 36-2695 0 0,-48 11-486 0 0,0 0 113 0 0,0 0 140 0 0,-1-8 1391 0 0,-11-6-1616 0 0,0 0 0 0 0,-1 1 0 0 0,0 0 0 0 0,-1 1 0 0 0,-1 1 0 0 0,1 0 0 0 0,-8-3-324 0 0,-63-52 121 0 0,85 66-151 0 0,-1 0 0 0 0,0 0 1 0 0,1 0-1 0 0,-1-1 0 0 0,1 1 1 0 0,-1 0-1 0 0,1 0 0 0 0,-1-1 1 0 0,0 1-1 0 0,1 0 0 0 0,-1-1 1 0 0,1 1-1 0 0,0 0 0 0 0,-1-1 0 0 0,1 1 1 0 0,-1-1-1 0 0,1 1 0 0 0,-1-1 1 0 0,1 1-1 0 0,0-1 0 0 0,0 1 1 0 0,-1-1-1 0 0,1 1 0 0 0,0-1 1 0 0,0 1-1 0 0,-1-1 0 0 0,1 1 0 0 0,0-1 1 0 0,0 0-1 0 0,0 1 0 0 0,0-1 1 0 0,0 1-1 0 0,0-1 0 0 0,0 0 1 0 0,0 1-1 0 0,0-1 0 0 0,0 1 0 0 0,0-1 1 0 0,0 0-1 0 0,1 1 0 0 0,-1-1 1 0 0,0 1-1 0 0,0-1 0 0 0,1 1 1 0 0,-1-1-1 0 0,0 1 0 0 0,1-1 1 0 0,-1 1-1 0 0,0-1 0 0 0,1 1 0 0 0,-1-1 1 0 0,1 1-1 0 0,-1 0 0 0 0,1-1 1 0 0,-1 1-1 0 0,1-1 0 0 0,-1 1 1 0 0,1 0-1 0 0,-1 0 0 0 0,1-1 1 0 0,-1 1-1 0 0,1 0 0 0 0,-1 0 0 0 0,1 0 1 0 0,0 0-1 0 0,0 0 30 0 0,47 0-3146 0 0,-36 1 2611 0 0,62 4-8910 0 0,-50 1 1726 0 0</inkml:trace>
  <inkml:trace contextRef="#ctx0" brushRef="#br0" timeOffset="4447.442">2541 1029 0 0 0,'0'0'1639'0'0,"0"0"161"0"0,0 0-105 0 0,0 0-273 0 0,0 0-254 0 0,-6 31-142 0 0,-20 97-71 0 0,9-68 759 0 0,13-51 531 0 0,3 6 3806 0 0,13-60-3046 0 0,-6 20-3015 0 0,2 0 0 0 0,0 0 1 0 0,2 1-1 0 0,1 0 0 0 0,1 1 1 0 0,1 0-1 0 0,0 1 0 0 0,2 1 1 0 0,1 0-1 0 0,1 1 0 0 0,0 0 1 0 0,1 1-1 0 0,8-4 10 0 0,-22 19-23 0 0,3-3-26 0 0,-1 0 0 0 0,2 0 0 0 0,-1 1 0 0 0,1 0 0 0 0,0 0 0 0 0,0 0 0 0 0,0 1 0 0 0,1 1 0 0 0,0 0 0 0 0,0 0 0 0 0,0 0 0 0 0,0 1 0 0 0,1 0 0 0 0,2 1 49 0 0,-11 3-22 0 0,1 1 0 0 0,-1-1 0 0 0,0 1 0 0 0,1 0 0 0 0,-1-1-1 0 0,0 1 1 0 0,0 0 0 0 0,0 0 0 0 0,-1 0 0 0 0,1 0 0 0 0,0 0 0 0 0,-1 0 0 0 0,1 0 0 0 0,-1 0 0 0 0,0 0 0 0 0,1 0 0 0 0,-1 0 0 0 0,0 0 0 0 0,0 0 0 0 0,-1 0 0 0 0,1 0 0 0 0,0 0 0 0 0,-1 0 0 0 0,1 0 0 0 0,-1 1 22 0 0,1 6 52 0 0,-2 101 551 0 0,46-107-174 0 0,163-142-127 0 0,-206 138-314 0 0,0 1 1 0 0,1-1 0 0 0,-1 0-1 0 0,0 0 1 0 0,0 0 0 0 0,0 1-1 0 0,1-1 1 0 0,-1 0 0 0 0,0 1-1 0 0,1-1 1 0 0,-1 1 0 0 0,1 0-1 0 0,-1-1 1 0 0,1 1 0 0 0,-1 0-1 0 0,0 0 1 0 0,1 0 0 0 0,-1 0-1 0 0,1 0 1 0 0,-1 0 0 0 0,1 0-1 0 0,-1 1 1 0 0,0-1 0 0 0,1 1-1 0 0,-1-1 1 0 0,1 1 0 0 0,-1-1 0 0 0,0 1-1 0 0,0-1 1 0 0,1 1 0 0 0,-1 0-1 0 0,0 0 1 0 0,0 0 0 0 0,0 0-1 0 0,0 0 1 0 0,0 0 0 0 0,0 0-1 0 0,0 0 1 0 0,0 0 0 0 0,0 0-1 0 0,0 1 1 0 0,-1-1 0 0 0,1 0-1 0 0,-1 1 1 0 0,1-1 0 0 0,-1 0-1 0 0,1 1 1 0 0,-1-1 0 0 0,0 1 11 0 0,19 162 141 0 0,9-85-1007 0 0,22-58-7038 0 0,-39-21 2724 0 0,-5 0-2296 0 0</inkml:trace>
  <inkml:trace contextRef="#ctx0" brushRef="#br0" timeOffset="4876.61">3809 834 8562 0 0,'0'0'1415'0'0,"0"0"-244"0"0,0 0-99 0 0,0 0 67 0 0,0 0 41 0 0,0 0-124 0 0,0 0-215 0 0,0 0-200 0 0,0 0-173 0 0,0 0-117 0 0,-31 12-75 0 0,-98 40-43 0 0,-15 20 761 0 0,137-69-961 0 0,0 0 1 0 0,1 0 0 0 0,-1 1-1 0 0,1 0 1 0 0,-1 0 0 0 0,1 1-1 0 0,1 0 1 0 0,-1 0 0 0 0,1 0-1 0 0,-1 1 1 0 0,2-1 0 0 0,-1 1-1 0 0,1 1 1 0 0,-1-1 0 0 0,2 0-1 0 0,-1 1 1 0 0,1 0-1 0 0,0 0 1 0 0,0 0 0 0 0,1 0-1 0 0,0 1 1 0 0,0-1 0 0 0,1 0-1 0 0,0 1 1 0 0,0-1 0 0 0,1 3-34 0 0,2-6 22 0 0,0-1 0 0 0,0 0 0 0 0,0 0 0 0 0,1 0 0 0 0,-1-1 0 0 0,1 1 0 0 0,0-1 0 0 0,0 1 0 0 0,0-1 0 0 0,0 0 0 0 0,0 0 1 0 0,1 0-1 0 0,-1-1 0 0 0,0 1 0 0 0,1-1 0 0 0,-1 1 0 0 0,1-1 0 0 0,0-1 0 0 0,-1 1 0 0 0,1 0 0 0 0,0-1 0 0 0,0 0 0 0 0,-1 1 0 0 0,1-2 1 0 0,0 1-1 0 0,0 0 0 0 0,-1-1 0 0 0,1 0 0 0 0,2 0-22 0 0,5 1 78 0 0,13-3 43 0 0,1-1 0 0 0,-1-1 0 0 0,0-1 0 0 0,0-1 0 0 0,-1-1 0 0 0,1-1 0 0 0,-2-1 0 0 0,0-1 0 0 0,12-8-121 0 0,59-37 277 0 0,-43 39-174 0 0,-28 61-149 0 0,-19-32-14 0 0,-2-5-74 0 0,0 0 0 0 0,1 0 0 0 0,0 0 0 0 0,0 0-1 0 0,1 0 1 0 0,-1-1 0 0 0,2 1 0 0 0,-1-1 0 0 0,1 1 0 0 0,-1-1 0 0 0,2 0-1 0 0,-1-1 1 0 0,1 1 0 0 0,0-1 0 0 0,1 1 134 0 0,20-1-4243 0 0,-6-21-8874 0 0,-19 13 10134 0 0</inkml:trace>
  <inkml:trace contextRef="#ctx0" brushRef="#br0" timeOffset="5281.798">3332 602 7618 0 0,'0'0'1295'0'0,"0"0"-457"0"0,0 0-191 0 0,0 0 219 0 0,0 0 254 0 0,0 0 110 0 0,0 0-93 0 0,0 0-151 0 0,0 0-123 0 0,36-3-121 0 0,111-7-109 0 0,29-4 1380 0 0,-34 4-714 0 0,-142 10-1255 0 0,-1 0 0 0 0,1 0 0 0 0,0 0-1 0 0,-1-1 1 0 0,1 1 0 0 0,-1 0 0 0 0,1 0 0 0 0,-1 0-1 0 0,1-1 1 0 0,0 1 0 0 0,-1 0 0 0 0,1 0 0 0 0,0-1-1 0 0,-1 1 1 0 0,1 0 0 0 0,0-1 0 0 0,-1 1-1 0 0,1 0 1 0 0,0-1 0 0 0,0 1 0 0 0,-1 0 0 0 0,1-1-1 0 0,0 1 1 0 0,0-1 0 0 0,0 1 0 0 0,0 0 0 0 0,0-1-1 0 0,-1 1 1 0 0,1-1 0 0 0,0 1 0 0 0,0-1 0 0 0,0 1-1 0 0,0-1 1 0 0,0 1 0 0 0,0 0 0 0 0,0-1 0 0 0,0 1-1 0 0,1-1 1 0 0,-1 1 0 0 0,0-1 0 0 0,0 1-1 0 0,0 0 1 0 0,0-1 0 0 0,1 1 0 0 0,-1-1 0 0 0,0 1-1 0 0,0 0 1 0 0,1-1 0 0 0,-1 1 0 0 0,0 0 0 0 0,0-1-1 0 0,1 1 1 0 0,-1 0 0 0 0,1 0 0 0 0,-1-1 0 0 0,0 1-1 0 0,1 0 1 0 0,-1 0 0 0 0,0-1 0 0 0,1 1 0 0 0,-1 0-1 0 0,1 0 1 0 0,-1 0 0 0 0,1 0 0 0 0,-1 0-1 0 0,0 0 1 0 0,1 0 0 0 0,-1 0 0 0 0,1 0 0 0 0,0 0-44 0 0,-29-25 270 0 0,-169-126-445 0 0,164 98-1741 0 0,35 35-3153 0 0,12 2-5919 0 0,-3 12 4513 0 0</inkml:trace>
</inkml:ink>
</file>

<file path=ppt/ink/ink3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7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549 368 0 0 0,'0'0'273'0'0,"0"0"1044"0"0,0 0 571 0 0,0 0 143 0 0,0 0-126 0 0,0 0-350 0 0,0 0-347 0 0,0 0-291 0 0,-1-9-203 0 0,-6-28-85 0 0,6 35-548 0 0,1 1 0 0 0,-1 0-1 0 0,0 0 1 0 0,0 0 0 0 0,1 0-1 0 0,-1 0 1 0 0,0 0 0 0 0,0 0-1 0 0,0 0 1 0 0,0 0 0 0 0,0 0 0 0 0,0 0-1 0 0,-1 0 1 0 0,1 1 0 0 0,0-1-1 0 0,0 0 1 0 0,0 1 0 0 0,-1-1-1 0 0,1 1 1 0 0,0 0 0 0 0,-1-1-1 0 0,1 1 1 0 0,0 0 0 0 0,-1 0-1 0 0,1 0 1 0 0,-1 0 0 0 0,1 0-1 0 0,0 0 1 0 0,-1 0 0 0 0,1 0-1 0 0,0 1 1 0 0,-1-1 0 0 0,1 0 0 0 0,-1 1-81 0 0,-3 0 305 0 0,-25 0-109 0 0,1 2 1 0 0,0 1-1 0 0,-1 2 0 0 0,2 0 1 0 0,-26 10-197 0 0,-166 65 382 0 0,220-81-386 0 0,1 0 0 0 0,-1 0-1 0 0,1 1 1 0 0,-1-1 0 0 0,1 0 0 0 0,0 0-1 0 0,-1 1 1 0 0,1-1 0 0 0,-1 0 0 0 0,1 1-1 0 0,-1-1 1 0 0,0 1 0 0 0,1-1 0 0 0,-1 1-1 0 0,1-1 1 0 0,-1 1 0 0 0,0-1 0 0 0,1 1-1 0 0,-1-1 1 0 0,0 1 0 0 0,1-1 0 0 0,-1 1-1 0 0,0-1 1 0 0,0 1 0 0 0,0 0 0 0 0,0-1-1 0 0,1 1 1 0 0,-1-1 0 0 0,0 1 0 0 0,0 0-1 0 0,0-1 1 0 0,0 1 0 0 0,0 0 0 0 0,-1-1-1 0 0,1 1 1 0 0,0-1 0 0 0,0 1-1 0 0,0 0 1 0 0,0-1 0 0 0,-1 1 0 0 0,1-1-1 0 0,0 1 1 0 0,-1-1 0 0 0,1 1 0 0 0,0-1-1 0 0,-1 1 1 0 0,1-1 0 0 0,-1 1 0 0 0,1-1-1 0 0,0 1 1 0 0,-1-1 0 0 0,0 1 4 0 0,25 6 107 0 0,0-1 1 0 0,0-1 0 0 0,1 0-1 0 0,0-2 1 0 0,-1-1-1 0 0,22-2-107 0 0,44 6 182 0 0,-89-6-171 0 0,0 0 0 0 0,0 0 0 0 0,1 0 0 0 0,-1 0 1 0 0,0 0-1 0 0,0 0 0 0 0,0 0 0 0 0,0 0 0 0 0,0 0 0 0 0,0 1 1 0 0,0-1-1 0 0,0 0 0 0 0,0 1 0 0 0,0-1 0 0 0,0 1 0 0 0,0-1 1 0 0,0 1-1 0 0,0 0 0 0 0,0-1 0 0 0,0 1 0 0 0,0 0 0 0 0,0 0 1 0 0,-1-1-1 0 0,1 1 0 0 0,0 0 0 0 0,-1 0 0 0 0,1 0 0 0 0,0 0 0 0 0,-1 0 1 0 0,1 0-1 0 0,-1 0 0 0 0,0 0 0 0 0,1 0 0 0 0,-1 0 0 0 0,0 0 1 0 0,0 1-1 0 0,0-1 0 0 0,1 0 0 0 0,-1 0 0 0 0,0 0 0 0 0,0 0 1 0 0,-1 0-1 0 0,1 0 0 0 0,0 0 0 0 0,0 1 0 0 0,0-1 0 0 0,-1 0 1 0 0,1 0-1 0 0,-1 0 0 0 0,1 0 0 0 0,-1 0 0 0 0,1 0 0 0 0,-1 0 1 0 0,1 0-1 0 0,-1 0 0 0 0,0-1 0 0 0,0 1 0 0 0,1 0 0 0 0,-1 0 1 0 0,0-1-1 0 0,0 1 0 0 0,-1 0-11 0 0,-190 153 996 0 0,49-46-787 0 0,140-107-205 0 0,0 0-1 0 0,0 1 1 0 0,1 0-1 0 0,-1-1 1 0 0,1 1-1 0 0,-1 0 1 0 0,1 0-1 0 0,0 1 1 0 0,0-1-1 0 0,-1 0 1 0 0,2 1-1 0 0,-1-1 1 0 0,0 1-1 0 0,1 0 1 0 0,-1-1-1 0 0,1 1 1 0 0,0 0-1 0 0,-1 0 1 0 0,2 0-1 0 0,-1 0 1 0 0,0 0-1 0 0,0 0 1 0 0,1 0-1 0 0,0 0 1 0 0,0 0-1 0 0,0 1 1 0 0,0-1-1 0 0,0 0 1 0 0,0 0-1 0 0,1 0 1 0 0,0 0-1 0 0,-1 0 1 0 0,1 0-1 0 0,0 0 1 0 0,1 0-1 0 0,-1 0 1 0 0,0 0-1 0 0,1-1 1 0 0,0 1-1 0 0,-1-1 1 0 0,1 1-1 0 0,0-1 1 0 0,0 1-1 0 0,1-1 1 0 0,-1 0-1 0 0,0 0 1 0 0,1 0-1 0 0,-1 0 1 0 0,1-1-1 0 0,1 2-3 0 0,13 1-85 0 0,0 0 1 0 0,1-1-1 0 0,-1-1 0 0 0,1 0 1 0 0,0-1-1 0 0,0-1 0 0 0,-1-1 0 0 0,1 0 1 0 0,0-2-1 0 0,-1 0 0 0 0,1-1 0 0 0,-1 0 1 0 0,0-1-1 0 0,0-2 0 0 0,-1 1 1 0 0,0-2-1 0 0,6-3 85 0 0,23-24-3726 0 0,-19 7-4536 0 0,-18 17 2162 0 0</inkml:trace>
  <inkml:trace contextRef="#ctx0" brushRef="#br0" timeOffset="266.977">229 0 12291 0 0,'0'0'370'0'0,"0"0"-234"0"0,0 0-101 0 0,0 0 181 0 0,0 0 306 0 0,0 0 296 0 0,-2 34 176 0 0,-5 112 82 0 0,14 464 2116 0 0,-6-552-3331 0 0,-9 161 76 0 0,-25-78-2741 0 0,26-109-1126 0 0,6-9-6303 0 0,1-16 7752 0 0</inkml:trace>
</inkml:ink>
</file>

<file path=ppt/ink/ink3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9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747 494 0 0 0,'0'0'136'0'0,"0"0"209"0"0,0 0 181 0 0,0 0 335 0 0,0 0 394 0 0,0 0 307 0 0,0 0 49 0 0,0 0-152 0 0,0 0-297 0 0,0 0-294 0 0,-4-9-172 0 0,-14-28-89 0 0,17 36-505 0 0,0-1 1 0 0,0 1-1 0 0,-1 0 1 0 0,1 0-1 0 0,0-1 1 0 0,0 1-1 0 0,-1 0 1 0 0,1 0-1 0 0,0 0 1 0 0,-1 0-1 0 0,1 1 1 0 0,-1-1-1 0 0,0 0 1 0 0,1 1-1 0 0,-1-1 1 0 0,1 1-1 0 0,-1-1 1 0 0,0 1-1 0 0,1 0 1 0 0,-1 0-1 0 0,0 0 1 0 0,1 0-1 0 0,-1 0 1 0 0,0 0-1 0 0,0 0 1 0 0,0 0-103 0 0,-3 1 250 0 0,-128 10 283 0 0,-153 91-337 0 0,209-68 79 0 0,76-33-272 0 0,1 0 0 0 0,-1 0 0 0 0,0 0 1 0 0,0 0-1 0 0,0 0 0 0 0,0 1 0 0 0,1-1 0 0 0,-1 0 0 0 0,1 0 0 0 0,-1 1 0 0 0,1-1 0 0 0,-1 0 0 0 0,1 1 0 0 0,0-1 0 0 0,0 0 0 0 0,0 1 0 0 0,-1-1 1 0 0,1 1-1 0 0,1-1 0 0 0,-1 0 0 0 0,0 1 0 0 0,0-1 0 0 0,0 0 0 0 0,1 1 0 0 0,-1-1 0 0 0,1 0 0 0 0,-1 1 0 0 0,1-1 0 0 0,-1 0 0 0 0,1 0 1 0 0,0 1-1 0 0,0-1 0 0 0,-1 0 0 0 0,1 0 0 0 0,0 0 0 0 0,0 0 0 0 0,0 0 0 0 0,0 0 0 0 0,0 0 0 0 0,1-1 0 0 0,-1 1 0 0 0,0 0 0 0 0,0 0 1 0 0,0-1-1 0 0,1 1 0 0 0,-1-1 0 0 0,0 1 0 0 0,1-1 0 0 0,0 0-3 0 0,15 9 116 0 0,0-2 0 0 0,1 0-1 0 0,-1-1 1 0 0,2 0 0 0 0,-1-2 0 0 0,0 0 0 0 0,1-1 0 0 0,11 0-116 0 0,-6 0 104 0 0,176 27 437 0 0,-200-30-534 0 0,1 0-1 0 0,-1 0 1 0 0,1 0-1 0 0,0 0 1 0 0,-1 0-1 0 0,1 0 1 0 0,-1 0-1 0 0,1 0 1 0 0,0 0-1 0 0,-1 0 1 0 0,1 0-1 0 0,-1 0 1 0 0,1 1-1 0 0,-1-1 1 0 0,1 0-1 0 0,0 0 0 0 0,-1 1 1 0 0,1-1-1 0 0,-1 0 1 0 0,1 1-1 0 0,-1-1 1 0 0,0 0-1 0 0,1 1 1 0 0,-1-1-1 0 0,1 1 1 0 0,-1-1-1 0 0,0 1 1 0 0,1-1-1 0 0,-1 1 1 0 0,0-1-1 0 0,1 1 1 0 0,-1-1-1 0 0,0 1 1 0 0,0-1-1 0 0,0 1 1 0 0,1-1-1 0 0,-1 1 1 0 0,0 0-1 0 0,0-1 1 0 0,0 1-1 0 0,0-1 1 0 0,0 1-1 0 0,0 0 1 0 0,0-1-1 0 0,0 1 1 0 0,-1-1-1 0 0,1 1 0 0 0,0 0 1 0 0,0-1-1 0 0,0 1 1 0 0,-1-1-1 0 0,1 1 1 0 0,0-1-1 0 0,0 1 1 0 0,-1-1-1 0 0,1 1 1 0 0,0-1-1 0 0,-1 1 1 0 0,1-1-1 0 0,-1 1 1 0 0,1-1-1 0 0,-1 1-6 0 0,-37 22 644 0 0,30-19-654 0 0,-211 124 283 0 0,180-105-260 0 0,2 2 0 0 0,1 1 0 0 0,0 1 0 0 0,2 2 0 0 0,2 2 0 0 0,0 1 1 0 0,-6 10-14 0 0,-14 44 112 0 0,51-83-97 0 0,0-1 0 0 0,0 1 0 0 0,0-1 1 0 0,0 1-1 0 0,1-1 0 0 0,-1 1 0 0 0,1 0 1 0 0,-1-1-1 0 0,1 1 0 0 0,0 0 0 0 0,0 0 1 0 0,0-1-1 0 0,1 1 0 0 0,-1 0 1 0 0,0 0-1 0 0,1-1 0 0 0,0 1 0 0 0,0-1 1 0 0,0 1-1 0 0,0-1 0 0 0,0 1 0 0 0,0-1 1 0 0,1 1-1 0 0,-1-1 0 0 0,1 0 0 0 0,-1 0 1 0 0,1 0-1 0 0,0 0 0 0 0,0 0 0 0 0,0 0 1 0 0,0 0-1 0 0,0-1 0 0 0,1 1 0 0 0,0 0-15 0 0,16 5 139 0 0,1-1 0 0 0,1 0-1 0 0,-1-1 1 0 0,1-2 0 0 0,0 0 0 0 0,0-1-1 0 0,0-1 1 0 0,0-1 0 0 0,0-1-1 0 0,0-1 1 0 0,-1-1 0 0 0,1 0-1 0 0,0-2 1 0 0,15-5-139 0 0,98-20 172 0 0,-112 24-340 0 0,6-1-580 0 0,-9-3-4385 0 0,-19 10 4993 0 0,5-3-3490 0 0,-2 3-1574 0 0,0 0-648 0 0</inkml:trace>
  <inkml:trace contextRef="#ctx0" brushRef="#br0" timeOffset="1053.543">747 1389 0 0 0,'0'0'552'0'0,"0"0"571"0"0,0 0 141 0 0,0 0 103 0 0,0 0 167 0 0,0 0 69 0 0,0 0-100 0 0,0 0-152 0 0,0 0-195 0 0,0 0-194 0 0,0 0-97 0 0,0 0-69 0 0,0 0-84 0 0,10-19-86 0 0,65-121 821 0 0,147-231 437 0 0,-95 208-1717 0 0,-121 246-755 0 0,-37 200 1440 0 0,31-275-833 0 0,-1-4-9 0 0,1 0 1 0 0,-1 0 0 0 0,1-1-1 0 0,0 1 1 0 0,0 0-1 0 0,0 0 1 0 0,1 0 0 0 0,-1 0-1 0 0,1-1 1 0 0,0 1 0 0 0,0 0-1 0 0,0-1 1 0 0,1 1-1 0 0,-1-1 1 0 0,1 1 0 0 0,0-1-1 0 0,0 1 1 0 0,0-1-1 0 0,0 0 1 0 0,1 0 0 0 0,-1 0-1 0 0,1 0 1 0 0,2 1-11 0 0,-2-4 42 0 0,0 0 1 0 0,0 0-1 0 0,0-1 0 0 0,0 1 1 0 0,0-1-1 0 0,0 0 0 0 0,0 0 1 0 0,0 0-1 0 0,-1 0 0 0 0,1 0 1 0 0,0-1-1 0 0,-1 1 0 0 0,1-1 1 0 0,0 0-1 0 0,-1 0 0 0 0,0 0 1 0 0,0 0-1 0 0,1 0 1 0 0,-1 0-1 0 0,-1-1 0 0 0,1 1 1 0 0,1-2-43 0 0,4-3 61 0 0,49-53-358 0 0,-3-3 0 0 0,-2-1 0 0 0,-4-3-1 0 0,2-8 298 0 0,-4 7-494 0 0,12-24 241 0 0,-84 206 1511 0 0,19-78-1124 0 0,1 1 0 0 0,2-1 0 0 0,1 1 1 0 0,2 1-1 0 0,2-1 0 0 0,1 0 1 0 0,2 6-135 0 0,-2-33-188 0 0,1 0 0 0 0,-1-1 0 0 0,1 1 0 0 0,1 0 0 0 0,0 0 0 0 0,1-1 0 0 0,-1 0 0 0 0,2 1 0 0 0,-1-2 1 0 0,1 1-1 0 0,2 2 188 0 0,-1-3-1349 0 0,0-1-2103 0 0,1-3-3356 0 0,-3-1-210 0 0</inkml:trace>
  <inkml:trace contextRef="#ctx0" brushRef="#br0" timeOffset="1529.649">2027 1017 5409 0 0,'0'0'3404'0'0,"0"0"-1936"0"0,0 0-675 0 0,0 0 78 0 0,0 0 203 0 0,0 0 115 0 0,0 0-95 0 0,0 0-241 0 0,0 0-239 0 0,0 0-197 0 0,-23 32-118 0 0,-67 102-80 0 0,59-71 72 0 0,31-53-214 0 0,-2-1-17 0 0,1-1 0 0 0,0 1 0 0 0,0 0 1 0 0,1-1-1 0 0,0 1 0 0 0,1 0 0 0 0,0 0 0 0 0,0-1 0 0 0,0 1 0 0 0,1-1 1 0 0,1 1-1 0 0,0-1 0 0 0,0 0 0 0 0,0 0 0 0 0,1 0 0 0 0,0 0 1 0 0,0-1-1 0 0,4 4-60 0 0,-2-4 74 0 0,0-1 1 0 0,1 1 0 0 0,0-2-1 0 0,0 1 1 0 0,0-1-1 0 0,1 0 1 0 0,-1 0 0 0 0,1-1-1 0 0,0 0 1 0 0,1-1 0 0 0,-1 1-1 0 0,0-2 1 0 0,1 1-1 0 0,0-1 1 0 0,0 0 0 0 0,0-1-1 0 0,0 0 1 0 0,0-1 0 0 0,0 0-1 0 0,0 0 1 0 0,-1-1-1 0 0,6 0-74 0 0,-10 0 42 0 0,-1 0 0 0 0,1 0-1 0 0,0 0 1 0 0,-1 0-1 0 0,1-1 1 0 0,0 1-1 0 0,-1-1 1 0 0,0 0-1 0 0,1 0 1 0 0,-1 0 0 0 0,0-1-1 0 0,0 1 1 0 0,0-1-1 0 0,-1 1 1 0 0,1-1-1 0 0,-1 0 1 0 0,1 0-1 0 0,-1 0 1 0 0,0-1 0 0 0,0 1-1 0 0,0 0 1 0 0,-1-1-1 0 0,1 1 1 0 0,-1-1-1 0 0,0 0 1 0 0,0 1-1 0 0,0-1 1 0 0,0 0-1 0 0,-1 0 1 0 0,1 1 0 0 0,-1-1-1 0 0,0 0 1 0 0,0 0-1 0 0,-1 0 1 0 0,1 0-1 0 0,-1 1 1 0 0,1-1-1 0 0,-2-1-41 0 0,0-1-145 0 0,-1 1-1 0 0,0 0 1 0 0,0 0 0 0 0,0 0-1 0 0,-1 1 1 0 0,1-1-1 0 0,-1 1 1 0 0,0 0-1 0 0,-1 0 1 0 0,1 0-1 0 0,-1 0 1 0 0,1 1-1 0 0,-1-1 1 0 0,0 2-1 0 0,0-1 1 0 0,-1 0-1 0 0,1 1 1 0 0,-1 0-1 0 0,1 0 1 0 0,-1 0-1 0 0,1 1 1 0 0,-6-1 145 0 0,-44 1-1989 0 0,55 1 1939 0 0,0 0 28 0 0,21 0 185 0 0,134-7 1517 0 0,-34-3-2046 0 0,-95 9-3457 0 0,0 1-3705 0 0,-20 0 288 0 0</inkml:trace>
  <inkml:trace contextRef="#ctx0" brushRef="#br0" timeOffset="2353.806">1064 476 0 0 0,'0'0'990'0'0,"0"0"650"0"0,0 0 402 0 0,0 0 199 0 0,0 0-29 0 0,0 0-220 0 0,0 0-354 0 0,0 0-426 0 0,0 0-408 0 0,0 0-224 0 0,0 0-114 0 0,5-3-17 0 0,20-5-49 0 0,0 1 1 0 0,1 0-1 0 0,0 2 0 0 0,0 1 0 0 0,0 2 1 0 0,1 0-1 0 0,-1 2 0 0 0,12 1-400 0 0,216-1 1011 0 0,-261-18 865 0 0,-140-151-1277 0 0,139 143-1742 0 0,21 18-4076 0 0,5 8 1453 0 0,-4 0-1730 0 0,-2 0-1834 0 0</inkml:trace>
  <inkml:trace contextRef="#ctx0" brushRef="#br0" timeOffset="2990.418">2531 774 0 0 0,'0'0'524'0'0,"0"0"794"0"0,0 0 354 0 0,0 0 36 0 0,0 0-71 0 0,0 0-173 0 0,0 0-209 0 0,0 0-153 0 0,0 0-109 0 0,0 0-62 0 0,0 0-45 0 0,13-4 2421 0 0,102 1 1121 0 0,55-12-3586 0 0,-92 11-467 0 0,-45 4-7003 0 0,-15 0-2155 0 0,-16 0 1752 0 0</inkml:trace>
  <inkml:trace contextRef="#ctx0" brushRef="#br0" timeOffset="3267.647">2498 1054 10330 0 0,'0'0'1058'0'0,"0"0"-477"0"0,0 0-29 0 0,0 0 451 0 0,0 0 407 0 0,0 0 102 0 0,0 0-229 0 0,0 0-361 0 0,0 0-298 0 0,36-5-207 0 0,114-16-138 0 0,26-5 314 0 0,-131 22-560 0 0,58 1-2788 0 0,-94 6 576 0 0,-4 1-3242 0 0,-2-4-2364 0 0</inkml:trace>
  <inkml:trace contextRef="#ctx0" brushRef="#br0" timeOffset="4469.532">3601 571 4545 0 0,'0'0'4885'0'0,"0"0"-3333"0"0,0 0-1173 0 0,0 0-163 0 0,0 0 98 0 0,0 0 176 0 0,0 0 152 0 0,0 0 70 0 0,0 0-11 0 0,0 0-42 0 0,0 15-68 0 0,-7 196 1543 0 0,-4-102-1582 0 0,-10 92-103 0 0,-42 172-449 0 0,56-340-146 0 0,-1 8-448 0 0,3-27-4180 0 0,106-134-7690 0 0,-74 88 11692 0 0,-7 9 701 0 0</inkml:trace>
  <inkml:trace contextRef="#ctx0" brushRef="#br0" timeOffset="4785.735">4124 560 4625 0 0,'0'0'1532'0'0,"0"0"-482"0"0,0 0-135 0 0,0 0 250 0 0,0 0 253 0 0,-13 32 68 0 0,-41 101-183 0 0,39-94-810 0 0,2 1 0 0 0,1 1 1 0 0,2 0-1 0 0,2 1 0 0 0,2-1 1 0 0,1 16-494 0 0,3-34 67 0 0,-1 4 134 0 0,1 0 0 0 0,2 1 0 0 0,1-1 0 0 0,1 1 0 0 0,1-1-1 0 0,4 17-200 0 0,12 17 749 0 0,-19-60-513 0 0,0-1 112 0 0,0 0 136 0 0,0 0 136 0 0,-23-23 1342 0 0,-25-25-1979 0 0,-1 1 1 0 0,-3 3-1 0 0,-24-14 17 0 0,62 48-121 0 0,0 2 0 0 0,-1-1 0 0 0,0 2 0 0 0,0 0 0 0 0,0 1 0 0 0,-1 1-1 0 0,0 0 1 0 0,0 1 0 0 0,0 0 0 0 0,0 2 0 0 0,-1 0 0 0 0,-15 0 121 0 0,29 2-219 0 0,0 0 1 0 0,-1 1-1 0 0,1-1 1 0 0,-1 1-1 0 0,1-1 0 0 0,0 1 1 0 0,0 0-1 0 0,-1 1 1 0 0,1-1-1 0 0,0 0 1 0 0,0 1-1 0 0,0 0 1 0 0,1 0-1 0 0,-1 0 0 0 0,0 0 1 0 0,1 0-1 0 0,-1 0 1 0 0,1 1-1 0 0,-1-1 1 0 0,1 1-1 0 0,-1 1 219 0 0,-19 42-9505 0 0,18-34 2978 0 0</inkml:trace>
  <inkml:trace contextRef="#ctx0" brushRef="#br0" timeOffset="5395.195">4519 1010 8138 0 0,'0'0'1336'0'0,"0"0"-77"0"0,0 0 97 0 0,0 0 211 0 0,0 0 14 0 0,0 0-286 0 0,0 0-406 0 0,0 0-354 0 0,0 0-214 0 0,0 0-126 0 0,0 0-38 0 0,0 0-2 0 0,0 0-8 0 0,-17 19 19 0 0,-57 61-10 0 0,18 13 150 0 0,48-75-290 0 0,1 1 0 0 0,1 0 1 0 0,1 0-1 0 0,0 0 0 0 0,1 1 0 0 0,1 0 1 0 0,1 0-1 0 0,1 0 0 0 0,1 0 1 0 0,1 13-17 0 0,1-28 16 0 0,0 0 0 0 0,0-1 0 0 0,0 1 0 0 0,1-1 1 0 0,-1 0-1 0 0,1 0 0 0 0,0 0 0 0 0,0 0 0 0 0,0 0 1 0 0,1 0-1 0 0,-1-1 0 0 0,1 0 0 0 0,0 0 1 0 0,0 0-1 0 0,0 0 0 0 0,1 0 0 0 0,-1-1 0 0 0,0 0 1 0 0,1 0-1 0 0,0 0 0 0 0,-1 0 0 0 0,1-1 0 0 0,0 0 1 0 0,0 0-1 0 0,0 0 0 0 0,0-1 0 0 0,0 1 0 0 0,0-1 1 0 0,0 0-1 0 0,0-1 0 0 0,0 1 0 0 0,1-1-16 0 0,2 0 31 0 0,0 0-1 0 0,0-1 0 0 0,1 1 0 0 0,-1-1 0 0 0,0-1 1 0 0,-1 0-1 0 0,1 0 0 0 0,0 0 0 0 0,-1-1 0 0 0,0 0 1 0 0,0-1-1 0 0,0 0 0 0 0,0 0 0 0 0,-1 0 0 0 0,0-1 1 0 0,0 1-1 0 0,0-2 0 0 0,-1 1 0 0 0,1-1 0 0 0,-2 1 1 0 0,1-1-1 0 0,-1-1 0 0 0,0 1 0 0 0,-1 0 0 0 0,1-1 1 0 0,-1 0-1 0 0,-1 0 0 0 0,0 0 0 0 0,0 0 0 0 0,0 0 1 0 0,-1-1-1 0 0,-1 1 0 0 0,1 0 0 0 0,-1-5-30 0 0,-3 9-108 0 0,1-1 0 0 0,-1 1-1 0 0,0 0 1 0 0,0-1 0 0 0,-1 1-1 0 0,1 1 1 0 0,-1-1 0 0 0,0 0-1 0 0,0 1 1 0 0,0 0-1 0 0,0 0 1 0 0,-1 0 0 0 0,1 0-1 0 0,-1 1 1 0 0,0 0 0 0 0,0 0-1 0 0,0 0 1 0 0,0 0 0 0 0,0 1-1 0 0,0 0 1 0 0,0 0 0 0 0,0 0-1 0 0,0 1 1 0 0,-1 0 0 0 0,1 0-1 0 0,0 0 1 0 0,0 0 0 0 0,0 1-1 0 0,-1 0 1 0 0,1 0 0 0 0,0 1-1 0 0,0-1 1 0 0,0 1 0 0 0,0 0-1 0 0,1 0 1 0 0,-1 1 0 0 0,1-1-1 0 0,-3 3 109 0 0,7-5 3 0 0,1 0-1 0 0,0 0 0 0 0,-1 0 0 0 0,1 0 0 0 0,0 0 0 0 0,-1 0 1 0 0,1 0-1 0 0,0 0 0 0 0,-1 0 0 0 0,1 1 0 0 0,0-1 0 0 0,-1 0 1 0 0,1 1-1 0 0,-1-1 0 0 0,1 0 0 0 0,-1 1 0 0 0,1-1 0 0 0,-1 1 1 0 0,1-1-1 0 0,-1 0 0 0 0,1 1 0 0 0,-1-1 0 0 0,1 1 0 0 0,-1 0 1 0 0,0-1-1 0 0,1 1 0 0 0,-1-1 0 0 0,0 1 0 0 0,1 0 0 0 0,-1-1 1 0 0,0 1-1 0 0,0-1 0 0 0,0 1 0 0 0,0 0 0 0 0,0-1 0 0 0,1 1 1 0 0,-1 0-1 0 0,0-1 0 0 0,0 1 0 0 0,-1 0 0 0 0,1-1 0 0 0,0 1 1 0 0,0 0-1 0 0,0-1 0 0 0,0 1 0 0 0,-1 0 0 0 0,1-1 0 0 0,0 1 1 0 0,0-1-1 0 0,-1 1 0 0 0,1 0 0 0 0,-1-1 0 0 0,1 1 1 0 0,0-1-1 0 0,-1 1 0 0 0,1-1 0 0 0,-1 1 0 0 0,1-1 0 0 0,-1 0 1 0 0,1 1-1 0 0,-1-1 0 0 0,0 0 0 0 0,1 1 0 0 0,-1-1 0 0 0,1 0 1 0 0,-1 1-1 0 0,0-1-2 0 0,27 2 550 0 0,1-2-1 0 0,-1 0 1 0 0,0-2 0 0 0,0-1 0 0 0,0-1 0 0 0,-1-1-1 0 0,26-8-549 0 0,45-16-3023 0 0,-20 6-5673 0 0,-65 22-729 0 0</inkml:trace>
  <inkml:trace contextRef="#ctx0" brushRef="#br0" timeOffset="6225.55">3282 266 1832 0 0,'0'0'1289'0'0,"0"0"-70"0"0,0 0 96 0 0,0 0 60 0 0,0 0-99 0 0,0 0-181 0 0,0 0-159 0 0,0 0 16 0 0,0 0 112 0 0,0 0 71 0 0,0 0-48 0 0,0 0-105 0 0,0 0-94 0 0,33 8-85 0 0,106 24-75 0 0,-5-19 622 0 0,-95-15-1006 0 0,239-8 985 0 0,178-34-742 0 0,-405 43-543 0 0,-50 1-15 0 0,-1 0 41 0 0,0 0 56 0 0,0 0 34 0 0,0 0 52 0 0,0 0 40 0 0,0 0 21 0 0,-16-11 771 0 0,-252-147-4117 0 0,232 136 1032 0 0,7 5-1405 0 0,8 5-2253 0 0,6 4-3838 0 0</inkml:trace>
  <inkml:trace contextRef="#ctx0" brushRef="#br0" timeOffset="6969.471">3722 4 0 0 0,'0'0'1118'0'0,"0"0"211"0"0,0 0 23 0 0,0 0-137 0 0,0 0-185 0 0,0 0-133 0 0,0 0-74 0 0,0 0-35 0 0,0 0-13 0 0,0-3 2517 0 0,-12 84-997 0 0,12-80-2214 0 0,0 1-1 0 0,0-1 1 0 0,-1 0 0 0 0,2 1-1 0 0,-1-1 1 0 0,0 0 0 0 0,0 1 0 0 0,0-1-1 0 0,1 0 1 0 0,-1 1 0 0 0,0-1-1 0 0,1 0 1 0 0,-1 1 0 0 0,1-1 0 0 0,0 0-1 0 0,-1 0 1 0 0,1 0 0 0 0,0 1-1 0 0,0-1 1 0 0,0 0 0 0 0,0 0 0 0 0,0 0-1 0 0,0 0 1 0 0,0-1 0 0 0,0 1-1 0 0,0 0 1 0 0,0 0 0 0 0,1-1 0 0 0,-1 1-1 0 0,0 0 1 0 0,0-1 0 0 0,1 0-1 0 0,-1 1 1 0 0,0-1 0 0 0,1 0 0 0 0,-1 1-1 0 0,0-1 1 0 0,1 0 0 0 0,-1 0-1 0 0,1 0 1 0 0,-1 0 0 0 0,0 0 0 0 0,1-1-1 0 0,-1 1 1 0 0,0 0 0 0 0,1-1-1 0 0,-1 1 1 0 0,0 0 0 0 0,1-1 0 0 0,-1 0-1 0 0,0 1 1 0 0,0-1 0 0 0,0 0-1 0 0,0 0 1 0 0,1 1 0 0 0,-1-1 0 0 0,0 0-1 0 0,0 0 1 0 0,-1 0 0 0 0,1 0-1 0 0,0-1 1 0 0,0 1 0 0 0,0 0 0 0 0,-1 0-1 0 0,1-1-80 0 0,5-5 368 0 0,-4 4-297 0 0,0 1-1 0 0,1-1 1 0 0,-1 0-1 0 0,0 1 0 0 0,0-1 1 0 0,-1 0-1 0 0,1 0 1 0 0,-1-1-1 0 0,1 1 1 0 0,-1 0-1 0 0,0 0 0 0 0,0-1 1 0 0,-1 1-1 0 0,1-1 1 0 0,-1 1-1 0 0,1-1 0 0 0,-1 1 1 0 0,0 0-1 0 0,0-1 1 0 0,-1 0-71 0 0,0 3-38 0 0,-1 0-1 0 0,0-1 1 0 0,0 1 0 0 0,0 0 0 0 0,1 1 0 0 0,-1-1 0 0 0,0 0-1 0 0,0 1 1 0 0,0-1 0 0 0,0 1 0 0 0,0-1 0 0 0,0 1 0 0 0,-1 0-1 0 0,1 0 1 0 0,0 0 0 0 0,0 0 0 0 0,0 0 0 0 0,0 1 0 0 0,0-1-1 0 0,0 0 1 0 0,0 1 0 0 0,0 0 0 0 0,0-1 0 0 0,0 1 0 0 0,0 0-1 0 0,1 0 1 0 0,-1 0 0 0 0,0 0 0 0 0,0 0 0 0 0,1 1 0 0 0,-1-1-1 0 0,1 1 1 0 0,-1-1 0 0 0,0 2 38 0 0,0-2 13 0 0,0 0-1 0 0,0 0 1 0 0,0 0-1 0 0,0 0 1 0 0,0 0-1 0 0,1 0 1 0 0,-1 1-1 0 0,0-1 1 0 0,1 1-1 0 0,-1-1 1 0 0,1 1-1 0 0,-1-1 1 0 0,1 1-1 0 0,0 0 1 0 0,0 0-1 0 0,0 0 1 0 0,0 0-1 0 0,0 0 1 0 0,0 0-1 0 0,1 0 1 0 0,-1 0-1 0 0,1 0 1 0 0,-1 0-1 0 0,1 0 1 0 0,0 0-1 0 0,0 0 1 0 0,0 1-1 0 0,0-1 1 0 0,0 0-1 0 0,0 0 1 0 0,0 0-1 0 0,1 0 1 0 0,-1 0-1 0 0,1 0 1 0 0,0 1-1 0 0,-1-1 1 0 0,1-1-1 0 0,0 1 1 0 0,0 0-1 0 0,0 0 1 0 0,1 0-1 0 0,-1 0 1 0 0,0-1-1 0 0,1 1 1 0 0,-1-1-1 0 0,1 1 1 0 0,-1-1-1 0 0,1 1 1 0 0,0-1-1 0 0,0 0 1 0 0,0 0-1 0 0,-1 0 1 0 0,3 1-13 0 0,68 2 757 0 0,-70-10-3654 0 0,-2 4-5007 0 0,0 2-2114 0 0</inkml:trace>
  <inkml:trace contextRef="#ctx0" brushRef="#br0" timeOffset="9189.558">5131 1492 2937 0 0,'0'0'884'0'0,"0"0"-420"0"0,0 0-303 0 0,0 0-2 0 0,0 0 316 0 0,0 0 442 0 0,0 0 382 0 0,0 0 159 0 0,0 0-163 0 0,0 0-356 0 0,0 0-355 0 0,-25 28-243 0 0,-80 92-143 0 0,-63 32 183 0 0,80-80-1122 0 0,84-69 534 0 0,-17 17-1510 0 0,12-4-3334 0 0,7-11 275 0 0</inkml:trace>
</inkml:ink>
</file>

<file path=ppt/ink/ink3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12.9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1 766 4417 0 0,'0'0'1531'0'0,"0"0"-556"0"0,0 0-187 0 0,0 0 194 0 0,0 0 328 0 0,0 0 141 0 0,0 0-137 0 0,0 0-300 0 0,0 0-377 0 0,0 0-280 0 0,0 0-126 0 0,0 4-25 0 0,20 304 3338 0 0,-18-292-3448 0 0,-2-7-54 0 0,0 0-1 0 0,1 1 1 0 0,0-1 0 0 0,0 0-1 0 0,1 1 1 0 0,1-1 0 0 0,-1 0-1 0 0,2 0 1 0 0,-1-1 0 0 0,1 1-1 0 0,0-1 1 0 0,1 0 0 0 0,0 0-1 0 0,0 0 1 0 0,1 0 0 0 0,0-1 0 0 0,3 3-42 0 0,-5-8 50 0 0,0-1 1 0 0,0-1-1 0 0,0 1 1 0 0,0-1 0 0 0,0 1-1 0 0,0-1 1 0 0,0 0 0 0 0,0-1-1 0 0,0 1 1 0 0,0-1-1 0 0,0 0 1 0 0,0 1 0 0 0,0-2-1 0 0,0 1 1 0 0,0 0 0 0 0,-1-1-1 0 0,1 0 1 0 0,0 0-1 0 0,-1 0 1 0 0,0 0 0 0 0,1-1-1 0 0,-1 1 1 0 0,0-1 0 0 0,0 0-1 0 0,0 0 1 0 0,-1 0-1 0 0,2-1-50 0 0,147-178 598 0 0,-38 30-450 0 0,-112 151-145 0 0,0-1 0 0 0,0 1 0 0 0,0-1 0 0 0,1 1-1 0 0,-1-1 1 0 0,1 1 0 0 0,-1 0 0 0 0,1 0 0 0 0,0 0 0 0 0,-1 0 0 0 0,1 0 0 0 0,0 0 0 0 0,0 0 0 0 0,0 0-1 0 0,-1 1 1 0 0,1-1 0 0 0,0 1 0 0 0,0-1 0 0 0,0 1 0 0 0,0 0 0 0 0,0 0 0 0 0,0 0 0 0 0,0 0 0 0 0,0 0-1 0 0,0 0 1 0 0,0 0 0 0 0,0 1 0 0 0,0-1 0 0 0,0 1 0 0 0,0 0 0 0 0,-1-1 0 0 0,1 1 0 0 0,0 0 0 0 0,0 0-1 0 0,-1 0 1 0 0,1 0 0 0 0,0 0 0 0 0,-1 1 0 0 0,1-1 0 0 0,-1 0 0 0 0,1 1 0 0 0,-1-1 0 0 0,0 1-1 0 0,0-1 1 0 0,0 1 0 0 0,1 1-3 0 0,5 4 59 0 0,0 0-1 0 0,1-1 1 0 0,-1 0-1 0 0,2 0 1 0 0,-1 0-1 0 0,1-1 1 0 0,-1 0-1 0 0,1-1 0 0 0,1 0 1 0 0,-1 0-1 0 0,0-1 1 0 0,1 0-1 0 0,0-1 1 0 0,0 0-1 0 0,0-1 1 0 0,0 0-1 0 0,0 0 1 0 0,1-1-59 0 0,51-7 54 0 0,-32-38-6950 0 0,-14 1-5168 0 0,-12 33 8110 0 0</inkml:trace>
  <inkml:trace contextRef="#ctx0" brushRef="#br0" timeOffset="1128.122">1076 0 11779 0 0,'0'0'1921'0'0,"0"0"-548"0"0,0 0-569 0 0,0 0-224 0 0,0 0-3 0 0,0 0 34 0 0,0 0 7 0 0,0 0-22 0 0,0 0-16 0 0,0 0-39 0 0,-6 35-82 0 0,-18 114-86 0 0,-13 171 517 0 0,33-268-874 0 0,2-1-1 0 0,2 1 1 0 0,3 0 0 0 0,2-1-1 0 0,2 0 1 0 0,2 0 0 0 0,3 0-1 0 0,5 9-15 0 0,-17-57-21 0 0,1 0 0 0 0,0 0 0 0 0,0 0 0 0 0,1 0 0 0 0,-1 0 0 0 0,0 0 0 0 0,1 0 0 0 0,0 0 0 0 0,0 0 0 0 0,0-1 0 0 0,0 1 0 0 0,0-1 0 0 0,0 1 1 0 0,1-1-1 0 0,-1 0 0 0 0,1 0 0 0 0,0 0 0 0 0,-1 0 0 0 0,1-1 0 0 0,0 1 0 0 0,0-1 0 0 0,0 0 0 0 0,0 1 0 0 0,0-1 0 0 0,1-1 0 0 0,-1 1 0 0 0,0 0 0 0 0,0-1 0 0 0,1 0 0 0 0,-1 1 0 0 0,0-1 0 0 0,1-1 0 0 0,-1 1 0 0 0,0 0 0 0 0,0-1 0 0 0,1 1 0 0 0,-1-1 0 0 0,1-1 21 0 0,10-3 68 0 0,-1-1 0 0 0,0-1 1 0 0,0 0-1 0 0,0 0 0 0 0,-1-1 1 0 0,0-1-1 0 0,-1 0 0 0 0,0-1 1 0 0,0 0-1 0 0,-1-1 0 0 0,3-4-68 0 0,0 1 30 0 0,65-55 30 0 0,-56 110-409 0 0,-21-32 353 0 0,1 0 0 0 0,-1 0 0 0 0,2 0 0 0 0,-1 0-1 0 0,1 0 1 0 0,1 0 0 0 0,0-1 0 0 0,0 0 0 0 0,0 0 0 0 0,1 0 0 0 0,0 0 0 0 0,1-1 0 0 0,0 0 0 0 0,0 0-1 0 0,0 0 1 0 0,1-1 0 0 0,0 0 0 0 0,0 0 0 0 0,1-1 0 0 0,0 0 0 0 0,0 0 0 0 0,0 0 0 0 0,0-1 0 0 0,0-1-1 0 0,1 0 1 0 0,0 0 0 0 0,5 1-4 0 0,-2-3 27 0 0,0 0 0 0 0,0-1 0 0 0,1-1-1 0 0,-1 0 1 0 0,0-1 0 0 0,0 0 0 0 0,0 0 0 0 0,0-2-1 0 0,-1 1 1 0 0,1-1 0 0 0,-1-1 0 0 0,0 0 0 0 0,0-1-1 0 0,0 0 1 0 0,-1-1 0 0 0,0 0 0 0 0,0 0 0 0 0,-1-1-1 0 0,0 0 1 0 0,0-1 0 0 0,1-2-27 0 0,1 0 21 0 0,-1-1 1 0 0,0 0-1 0 0,0-1 0 0 0,-1 0 1 0 0,-1 0-1 0 0,0-1 0 0 0,-1 0 1 0 0,-1-1-1 0 0,0 1 0 0 0,0-1 1 0 0,-2-1-1 0 0,0 1 0 0 0,-1 0 1 0 0,0-3-22 0 0,-2 15-27 0 0,1 0-1 0 0,-1-1 1 0 0,-1 0 0 0 0,1 1 0 0 0,0-1 0 0 0,-1 1-1 0 0,0-1 1 0 0,0 0 0 0 0,0 1 0 0 0,0-1 0 0 0,-1 0-1 0 0,1 1 1 0 0,-1-1 0 0 0,0 1 0 0 0,0-1 0 0 0,0 1-1 0 0,-1-1 1 0 0,1 1 0 0 0,-1 0 0 0 0,0-1 0 0 0,0 1-1 0 0,0 0 1 0 0,0 0 0 0 0,0 0 0 0 0,-1 1 0 0 0,1-1-1 0 0,-1 1 1 0 0,0-1 0 0 0,1 1 0 0 0,-1 0 0 0 0,-1 0-1 0 0,1 0 1 0 0,0 0 0 0 0,0 1 0 0 0,-1-1 0 0 0,1 1-1 0 0,-1 0 1 0 0,0 0 27 0 0,-3 0-65 0 0,1 2-1 0 0,0-1 0 0 0,-1 1 0 0 0,1 0 1 0 0,0 0-1 0 0,0 1 0 0 0,0-1 0 0 0,0 2 1 0 0,0-1-1 0 0,0 1 0 0 0,0-1 0 0 0,1 2 1 0 0,-1-1-1 0 0,1 0 0 0 0,0 1 0 0 0,0 0 1 0 0,0 0-1 0 0,0 1 0 0 0,1 0 1 0 0,0-1-1 0 0,0 1 0 0 0,0 1 0 0 0,1-1 1 0 0,-2 3 65 0 0,-3 2 10 0 0,1 1 0 0 0,0-1 0 0 0,1 1 0 0 0,0 1 0 0 0,1-1 0 0 0,0 1 0 0 0,1 0 0 0 0,0 0 0 0 0,1 0 0 0 0,0 1 0 0 0,1-1 0 0 0,0 1 0 0 0,1-1 0 0 0,0 1 0 0 0,1 0 0 0 0,1-1 0 0 0,0 1 0 0 0,2 5-10 0 0,2-9 48 0 0,0 0 1 0 0,1 0 0 0 0,0-1 0 0 0,0 0 0 0 0,1 0-1 0 0,0 0 1 0 0,1-1 0 0 0,-1 0 0 0 0,1-1-1 0 0,1 0 1 0 0,-1 0 0 0 0,1 0 0 0 0,0-1 0 0 0,0-1-1 0 0,1 1 1 0 0,-1-2 0 0 0,1 1 0 0 0,0-1-1 0 0,0-1 1 0 0,0 0 0 0 0,0 0 0 0 0,1-1 0 0 0,-1 0-1 0 0,0-1 1 0 0,1 0 0 0 0,0-1-49 0 0,21 2 117 0 0,0-2 0 0 0,1-1 0 0 0,-1-2 1 0 0,-1-1-1 0 0,1-2 0 0 0,-1-1 0 0 0,0-1 0 0 0,-1-2 0 0 0,0-1 0 0 0,0-1 1 0 0,-1-2-1 0 0,-1 0 0 0 0,-1-2 0 0 0,0-1 0 0 0,-1-2 0 0 0,-1 0 1 0 0,-1-2-1 0 0,-1 0 0 0 0,-1-2 0 0 0,14-19-117 0 0,-26 28-60 0 0,-1-1 0 0 0,0 0 1 0 0,-1-1-1 0 0,-1 1 0 0 0,-1-2 0 0 0,0 1 1 0 0,-1-1-1 0 0,-1 0 0 0 0,-1 0 0 0 0,0 0 0 0 0,-1 0 1 0 0,-1-14 59 0 0,-1 31-25 0 0,0-1 1 0 0,0 0 0 0 0,1 0-1 0 0,-2 0 1 0 0,1 1 0 0 0,0-1-1 0 0,0 0 1 0 0,0 0 0 0 0,-1 1 0 0 0,1-1-1 0 0,-1 0 1 0 0,1 0 0 0 0,-1 1-1 0 0,0-1 1 0 0,0 1 0 0 0,0-1 0 0 0,0 0-1 0 0,0 1 1 0 0,0 0 0 0 0,0-1-1 0 0,0 1 1 0 0,-1 0 0 0 0,1-1-1 0 0,0 1 1 0 0,-1 0 0 0 0,1 0 0 0 0,-1 0-1 0 0,1 0 1 0 0,-1 1 0 0 0,0-1-1 0 0,1 0 1 0 0,-1 1 0 0 0,0-1-1 0 0,1 1 1 0 0,-1-1 0 0 0,0 1 0 0 0,0 0-1 0 0,0 0 1 0 0,1-1 0 0 0,-1 1-1 0 0,0 1 1 0 0,0-1 0 0 0,1 0-1 0 0,-1 0 1 0 0,0 1 0 0 0,0-1 0 0 0,1 1-1 0 0,-1-1 1 0 0,0 1 0 0 0,0 0 24 0 0,-9 4-71 0 0,-1 1 1 0 0,1 0 0 0 0,1 1-1 0 0,-1 0 1 0 0,1 1 0 0 0,1 0-1 0 0,-1 0 1 0 0,1 1 0 0 0,1 0-1 0 0,0 1 1 0 0,0 0-1 0 0,-1 2 71 0 0,-34 76-93 0 0,42-85 95 0 0,1-1 1 0 0,-1 1-1 0 0,1 0 1 0 0,0-1-1 0 0,0 1 0 0 0,0-1 1 0 0,0 1-1 0 0,1-1 1 0 0,-1 1-1 0 0,1 0 1 0 0,-1-1-1 0 0,1 1 1 0 0,0-1-1 0 0,0 0 1 0 0,0 1-1 0 0,0-1 0 0 0,1 0 1 0 0,-1 0-1 0 0,0 1 1 0 0,1-1-1 0 0,0 0 1 0 0,-1 0-1 0 0,1-1 1 0 0,0 1-1 0 0,0 0 1 0 0,0-1-1 0 0,0 1 0 0 0,0-1 1 0 0,1 1-1 0 0,-1-1 1 0 0,0 0-1 0 0,1 0 1 0 0,-1 0-1 0 0,1 0 1 0 0,-1-1-1 0 0,1 1-2 0 0,15 3 57 0 0,0-1-1 0 0,1-1 0 0 0,-1 0 1 0 0,0-1-1 0 0,1-2 0 0 0,-1 1 1 0 0,13-4-57 0 0,243-71 119 0 0,-268 74-124 0 0,-6 1-12 0 0,1-1 0 0 0,0 1 0 0 0,0-1 0 0 0,0 1 0 0 0,-1 0 0 0 0,1-1 0 0 0,0 1 0 0 0,0 0 0 0 0,0 0-1 0 0,0 0 1 0 0,0 0 0 0 0,-1 0 0 0 0,1 0 0 0 0,0 0 0 0 0,0 0 0 0 0,0 0 0 0 0,0 0 0 0 0,0 0 0 0 0,-1 0 0 0 0,1 1 0 0 0,0-1 0 0 0,0 0 0 0 0,0 1 0 0 0,0-1 0 0 0,-1 1 0 0 0,1-1 0 0 0,0 0 0 0 0,-1 1 0 0 0,1 0 0 0 0,0-1 0 0 0,-1 1 0 0 0,1-1 0 0 0,0 1 0 0 0,-1 0 0 0 0,1 0-1 0 0,-1-1 1 0 0,0 1 0 0 0,1 0 0 0 0,-1 0 0 0 0,1-1 0 0 0,-1 1 0 0 0,0 0 0 0 0,0 0 0 0 0,1 0 0 0 0,-1 0 0 0 0,0-1 0 0 0,0 2 17 0 0,-7 178-35 0 0,7-176 33 0 0,1 1 0 0 0,0-1 0 0 0,0 0-1 0 0,0 0 1 0 0,0 0 0 0 0,1 0 0 0 0,-1 0-1 0 0,1 0 1 0 0,0 0 0 0 0,0 0 0 0 0,1-1-1 0 0,-1 1 1 0 0,1-1 0 0 0,0 1 0 0 0,0-1-1 0 0,0 0 1 0 0,0 0 0 0 0,0 0 0 0 0,1-1-1 0 0,-1 1 1 0 0,1-1 0 0 0,0 0 0 0 0,0 0-1 0 0,0 0 1 0 0,0 0 0 0 0,0-1 0 0 0,0 0-1 0 0,0 0 1 0 0,0 0 0 0 0,1 0 2 0 0,135 10 502 0 0,-120-14-357 0 0,-1 0 0 0 0,1-1 0 0 0,-1-1 0 0 0,0 0 0 0 0,-1-2 0 0 0,1 0-1 0 0,-1-1 1 0 0,-1-1 0 0 0,0-1 0 0 0,10-7-145 0 0,95-75 834 0 0,-112 83-817 0 0,0-1 1 0 0,0 0-1 0 0,-1-1 0 0 0,0 0 0 0 0,-1 0 0 0 0,-1-1 0 0 0,1 0 1 0 0,-2 0-1 0 0,0 0 0 0 0,0-1 0 0 0,-1 0 0 0 0,-1 0 0 0 0,0-1 1 0 0,-1 1-1 0 0,2-15-17 0 0,-6 26-23 0 0,1 0 0 0 0,0 1 1 0 0,-1-1-1 0 0,1 0 0 0 0,-1 0 1 0 0,0 1-1 0 0,1-1 0 0 0,-1 0 1 0 0,0 1-1 0 0,0-1 0 0 0,0 1 1 0 0,0-1-1 0 0,0 1 0 0 0,-1 0 1 0 0,1-1-1 0 0,0 1 1 0 0,-1 0-1 0 0,1 0 0 0 0,-1 0 1 0 0,1 0-1 0 0,-1 0 0 0 0,1 0 1 0 0,-1 0-1 0 0,0 0 0 0 0,0 1 1 0 0,1-1-1 0 0,-1 1 0 0 0,0-1 1 0 0,0 1-1 0 0,1 0 0 0 0,-1 0 1 0 0,0 0-1 0 0,0 0 0 0 0,0 0 1 0 0,0 0-1 0 0,1 0 0 0 0,-1 0 1 0 0,0 1 22 0 0,-71 17-506 0 0,57-7 473 0 0,0 0 0 0 0,1 2 1 0 0,1-1-1 0 0,0 2 0 0 0,1 0 0 0 0,0 1 1 0 0,1 0-1 0 0,1 1 0 0 0,0 0 1 0 0,1 1-1 0 0,1 0 0 0 0,1 0 0 0 0,0 1 1 0 0,1 0-1 0 0,1 1 0 0 0,1-1 1 0 0,-1 9 32 0 0,5-22-7 0 0,1 1 1 0 0,-1-1-1 0 0,1 0 0 0 0,0 0 1 0 0,1 1-1 0 0,-1-1 1 0 0,1 0-1 0 0,0 0 1 0 0,0 0-1 0 0,1 0 1 0 0,0 0-1 0 0,0 0 1 0 0,0 0-1 0 0,0 0 0 0 0,1-1 1 0 0,-1 1-1 0 0,1-1 1 0 0,0 0-1 0 0,1 0 1 0 0,-1 0-1 0 0,1 0 1 0 0,0 0-1 0 0,0-1 1 0 0,0 0-1 0 0,0 0 1 0 0,0 0-1 0 0,1 0 0 0 0,0-1 1 0 0,-1 1-1 0 0,1-1 1 0 0,0 0-1 0 0,3 0 7 0 0,14 6-102 0 0,-1-2 1 0 0,1 0-1 0 0,1-2 0 0 0,-1 0 0 0 0,1-2 0 0 0,-1 0 1 0 0,1-1-1 0 0,20-3 102 0 0,-22 2-357 0 0,45-8-3082 0 0,-24-5-6230 0 0,-27 8 2545 0 0</inkml:trace>
  <inkml:trace contextRef="#ctx0" brushRef="#br0" timeOffset="2016.086">726 928 0 0 0,'-2'-15'47'0'0,"2"12"207"0"0,0 3 140 0 0,0 0 55 0 0,2-1-283 0 0,12-5 13265 0 0,-11 5-10919 0 0,27-113 1274 0 0,-11 37-3370 0 0,-17 68-594 0 0,5-33 124 0 0,-9 16-3093 0 0,0 22-1067 0 0,-1 4-5256 0 0,-1 0 5078 0 0</inkml:trace>
</inkml:ink>
</file>

<file path=ppt/ink/ink3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18.7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247 74 3665 0 0,'0'0'931'0'0,"0"0"-239"0"0,0 0 17 0 0,0 0 266 0 0,0 0 275 0 0,0 0 103 0 0,0 0-146 0 0,0 0-328 0 0,0 0-349 0 0,0 0-254 0 0,0 0-103 0 0,-7 12 10 0 0,-37 83 238 0 0,36-70-242 0 0,-39 116 995 0 0,-5-2-1 0 0,-21 26-1173 0 0,57-128 824 0 0,16-36-374 0 0,0-1 126 0 0,0 0 51 0 0,6-16 869 0 0,49-90-852 0 0,191-319-64 0 0,-176 296-414 0 0,-69 129-170 0 0,1-1 0 0 0,-1 1 0 0 0,0 0 0 0 0,0 1 0 0 0,1-1 0 0 0,-1 0 0 0 0,0 0 0 0 0,0 1 0 0 0,0-1 0 0 0,1 0 0 0 0,-1 1 0 0 0,0-1 0 0 0,0 1 0 0 0,0-1 0 0 0,0 1 0 0 0,0 0 0 0 0,0 0 0 0 0,0-1 0 0 0,0 1 0 0 0,0 0 0 0 0,0 0 0 0 0,-1 0 0 0 0,1 0 0 0 0,0 0 0 0 0,0 0 0 0 0,-1 0 1 0 0,1 0-1 0 0,-1 0 0 0 0,1 0 0 0 0,-1 0 0 0 0,1 1 0 0 0,-1-1 0 0 0,0 0 0 0 0,1 0 0 0 0,-1 1 4 0 0,8 23 210 0 0,-2 1 0 0 0,0 0 1 0 0,-2 0-1 0 0,-1 0 0 0 0,0 0 0 0 0,-2 1 1 0 0,-2 4-211 0 0,20 147 318 0 0,-19-175-311 0 0,1-1 1 0 0,-1 0 0 0 0,1 0 0 0 0,-1 0 0 0 0,1 0 0 0 0,0 0 0 0 0,0 0 0 0 0,0 0 0 0 0,0 0-1 0 0,0 0 1 0 0,0 0 0 0 0,1 0 0 0 0,-1 0 0 0 0,1-1 0 0 0,-1 1 0 0 0,1-1 0 0 0,-1 1 0 0 0,1-1-1 0 0,0 1 1 0 0,0-1 0 0 0,0 0 0 0 0,0 0 0 0 0,0 0 0 0 0,0 0 0 0 0,0 0 0 0 0,0-1 0 0 0,0 1-1 0 0,0-1 1 0 0,0 1 0 0 0,1-1 0 0 0,-1 0 0 0 0,0 0 0 0 0,0 1 0 0 0,0-2 0 0 0,1 1 0 0 0,-1 0-1 0 0,0 0 1 0 0,0-1 0 0 0,0 1 0 0 0,1-1 0 0 0,-1 0 0 0 0,0 1 0 0 0,0-1 0 0 0,0 0 0 0 0,0 0-1 0 0,0-1 1 0 0,-1 1 0 0 0,3-1-8 0 0,32-37 127 0 0,-1-1-1 0 0,-2-2 1 0 0,-2-1-1 0 0,9-19-126 0 0,3-2 17 0 0,71-109-112 0 0,-110 188-727 0 0,-4 13 863 0 0,-1 26 139 0 0,2 1 1 0 0,3-1 0 0 0,2 0 0 0 0,9 35-181 0 0,-2-37-87 0 0,-2 1 1 0 0,-3 0 0 0 0,-2 0-1 0 0,-1 37 87 0 0,-4-81 1334 0 0,-1-3-5978 0 0,1-12-10162 0 0,-1 2 9736 0 0</inkml:trace>
</inkml:ink>
</file>

<file path=ppt/ink/ink3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21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0 242 0 0 0,'0'0'435'0'0,"0"0"533"0"0,0 0 359 0 0,0 0 336 0 0,0 0 168 0 0,0 0-128 0 0,0 0-331 0 0,0 0-401 0 0,0 0-344 0 0,0 0-199 0 0,1-4-45 0 0,0 2-265 0 0,1 0 1 0 0,-1 0-1 0 0,1 0 0 0 0,0 1 1 0 0,0-1-1 0 0,0 0 0 0 0,0 1 1 0 0,0-1-1 0 0,0 1 1 0 0,0-1-1 0 0,0 1 0 0 0,1 0 1 0 0,-1 0-1 0 0,0 0 0 0 0,1 0 1 0 0,-1 1-1 0 0,1-1 0 0 0,-1 1 1 0 0,1-1-1 0 0,-1 1 1 0 0,1 0-1 0 0,-1 0 0 0 0,1 0 1 0 0,2 0-119 0 0,22-4 892 0 0,218-31 2692 0 0,-112 30-2934 0 0,-123 5-299 0 0,21 0-657 0 0,-24-1 4126 0 0,-109-42-2688 0 0,97 41-1117 0 0,-15-4 28 0 0,0-2 0 0 0,1 0 0 0 0,0-1 0 0 0,0-1 1 0 0,1-1-1 0 0,1-1 0 0 0,0 0 0 0 0,-5-5-43 0 0,22 16-73 0 0,0 0-1 0 0,-1-1 1 0 0,1 1-1 0 0,1 0 1 0 0,-1 0-1 0 0,0 0 1 0 0,0 0-1 0 0,0 0 1 0 0,0 0-1 0 0,1 0 1 0 0,-1 0 0 0 0,1 0-1 0 0,-1 0 1 0 0,0 0-1 0 0,1 0 1 0 0,0 1-1 0 0,-1-1 1 0 0,1 0-1 0 0,0 0 1 0 0,-1 0-1 0 0,1 1 1 0 0,0-1-1 0 0,0 0 1 0 0,-1 1 0 0 0,1-1-1 0 0,0 0 1 0 0,0 1-1 0 0,0-1 1 0 0,0 1-1 0 0,0-1 1 0 0,0 1-1 0 0,0 0 1 0 0,0 0-1 0 0,0-1 1 0 0,0 1-1 0 0,0 0 1 0 0,0 0 0 0 0,0 0-1 0 0,0 0 1 0 0,0 0-1 0 0,0 0 1 0 0,0 0-1 0 0,0 0 1 0 0,0 1-1 0 0,0-1 1 0 0,0 0-1 0 0,0 1 1 0 0,0-1 0 0 0,0 0-1 0 0,0 1 1 0 0,0-1-1 0 0,1 2 74 0 0,2-3-401 0 0,50-1-4369 0 0,-18 1-2432 0 0,-14 1-1637 0 0</inkml:trace>
</inkml:ink>
</file>

<file path=ppt/ink/ink3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21.6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0 766 9586 0 0,'0'0'892'0'0,"0"0"-249"0"0,0 0-60 0 0,0 0 184 0 0,0 0 228 0 0,0 0 77 0 0,0 0-128 0 0,0 0-233 0 0,0 0-234 0 0,0 0-133 0 0,0 0-44 0 0,0 0-1 0 0,0 0 43 0 0,20-2 36 0 0,134-8 710 0 0,138-33-135 0 0,-229 36-2052 0 0,-36 6-6003 0 0,-27 3 1513 0 0,0 4 269 0 0,-3-3 4056 0 0</inkml:trace>
  <inkml:trace contextRef="#ctx0" brushRef="#br0" timeOffset="245.873">24 1046 5049 0 0,'0'0'1767'0'0,"0"0"-997"0"0,0 0-146 0 0,0 0 504 0 0,0 0 478 0 0,0 0 133 0 0,0 0-196 0 0,0 0-312 0 0,0 0-263 0 0,37-3-212 0 0,117-11-184 0 0,-43-7 119 0 0,-26 2-478 0 0,40-9-315 0 0,-41 13-3087 0 0,-47 9-5480 0 0,-25 5 1972 0 0</inkml:trace>
  <inkml:trace contextRef="#ctx0" brushRef="#br0" timeOffset="669.358">851 799 6785 0 0,'0'0'1094'0'0,"0"0"-861"0"0,0 0-190 0 0,0 0 436 0 0,0 0 513 0 0,0 0 248 0 0,0 0-29 0 0,0 0-203 0 0,0 0-254 0 0,1 33-209 0 0,1 102-134 0 0,-4 57 495 0 0,1-78 2822 0 0,38-257-608 0 0,-23 99-2997 0 0,-5 7-89 0 0,3 1 1 0 0,0 0-1 0 0,2 0 1 0 0,2 2-1 0 0,1 0 1 0 0,2 1-1 0 0,1 0 1 0 0,7-4-35 0 0,-25 32-6 0 0,1 1 0 0 0,0 0 0 0 0,1 0 0 0 0,-1 0 0 0 0,1 1 0 0 0,-1-1 0 0 0,1 1 0 0 0,0 0 0 0 0,0 0 0 0 0,1 0 0 0 0,-1 0 0 0 0,1 1 0 0 0,-1 0 0 0 0,1 0 0 0 0,0 0 0 0 0,0 1 0 0 0,0-1 0 0 0,0 1 0 0 0,0 0 0 0 0,0 0 0 0 0,0 1 0 0 0,0 0 0 0 0,0 0 0 0 0,0 0 0 0 0,0 0 0 0 0,0 1 0 0 0,0 0 0 0 0,0 0 0 0 0,0 0 0 0 0,0 1 0 0 0,0-1 0 0 0,0 1 0 0 0,-1 0 0 0 0,1 1 0 0 0,-1-1 0 0 0,1 1 0 0 0,1 1 6 0 0,50 85-284 0 0,-34-69-2528 0 0,-10-19-3592 0 0,-5-15-3629 0 0,-6 7 6840 0 0</inkml:trace>
  <inkml:trace contextRef="#ctx0" brushRef="#br0" timeOffset="1061.027">731 464 8810 0 0,'0'0'1057'0'0,"0"0"-295"0"0,0 0 53 0 0,0 0 282 0 0,0 0 205 0 0,0 0 20 0 0,0 0-217 0 0,0 0-221 0 0,0 0-165 0 0,32-7-149 0 0,102-23-108 0 0,9 16 976 0 0,8 13-80 0 0,-150 1-1138 0 0,-1 0 108 0 0,0 0 89 0 0,0 0 94 0 0,-23-15 896 0 0,-129-109-1296 0 0,152 123-211 0 0,-1 1 0 0 0,1-1 0 0 0,0 1 0 0 0,-1-1 0 0 0,1 1 0 0 0,0-1 0 0 0,-1 1 0 0 0,1-1 0 0 0,0 1 1 0 0,-1-1-1 0 0,1 1 0 0 0,0-1 0 0 0,0 0 0 0 0,0 1 0 0 0,0-1 0 0 0,0 1 0 0 0,0-1 0 0 0,0 0 0 0 0,0 1 0 0 0,0-1 1 0 0,0 1-1 0 0,0-1 0 0 0,0 0 0 0 0,0 1 0 0 0,0-1 0 0 0,0 1 0 0 0,1-1 0 0 0,-1 0 0 0 0,0 1 0 0 0,0-1 0 0 0,1 1 1 0 0,-1-1-1 0 0,0 1 0 0 0,1-1 0 0 0,-1 1 0 0 0,0-1 0 0 0,1 1 0 0 0,-1 0 0 0 0,1-1 0 0 0,-1 1 0 0 0,1 0 0 0 0,-1-1 1 0 0,1 1-1 0 0,-1 0 0 0 0,1-1 0 0 0,0 1 0 0 0,-1 0 0 0 0,1 0 0 0 0,-1 0 0 0 0,1-1 0 0 0,-1 1 0 0 0,1 0 0 0 0,0 0 1 0 0,-1 0-1 0 0,1 0 0 0 0,-1 0 0 0 0,1 0 0 0 0,0 0 0 0 0,-1 1 100 0 0,26-3-9045 0 0,-17 2-710 0 0</inkml:trace>
  <inkml:trace contextRef="#ctx0" brushRef="#br0" timeOffset="1418.341">1897 759 3713 0 0,'0'0'1620'0'0,"0"0"-225"0"0,0 0 57 0 0,0 0 277 0 0,0 0 149 0 0,0 0-95 0 0,0 0-310 0 0,0 0-359 0 0,0 0-290 0 0,0 0-229 0 0,0 0-166 0 0,0 0-93 0 0,0 0-36 0 0,-2 4 23 0 0,-15 43-17 0 0,-2-2-1 0 0,-2 0 1 0 0,-2-1-1 0 0,-2-1 1 0 0,-2-1-1 0 0,-2-1 1 0 0,-1-2 0 0 0,-10 8-306 0 0,-53 34-4388 0 0,72-69-1576 0 0,5-9-2640 0 0,10-3 6151 0 0</inkml:trace>
  <inkml:trace contextRef="#ctx0" brushRef="#br0" timeOffset="1660.783">1536 759 11747 0 0,'0'0'1328'0'0,"0"0"-663"0"0,0 0-465 0 0,0 0 90 0 0,0 0 371 0 0,0 0 282 0 0,0 0 95 0 0,0 0-76 0 0,0 0-204 0 0,0 0-169 0 0,0 0-104 0 0,20 33-91 0 0,66 107-26 0 0,-17-50 375 0 0,-51-74-584 0 0,162 143 601 0 0,-102-81-2711 0 0,-62-60-2276 0 0,-1 0-3481 0 0,-12-12 2845 0 0,0-5 1522 0 0</inkml:trace>
  <inkml:trace contextRef="#ctx0" brushRef="#br0" timeOffset="1997.837">2267 615 11154 0 0,'0'0'2654'0'0,"0"0"-1313"0"0,0 0-813 0 0,0 0-238 0 0,0 0 152 0 0,0 0 251 0 0,0 0 193 0 0,0 0 45 0 0,0 0-111 0 0,0 0-184 0 0,-1 31-161 0 0,-2 101-87 0 0,-10 18 385 0 0,10-112-633 0 0,-1-1-75 0 0,2 0 0 0 0,2-1 0 0 0,1 1 0 0 0,5 28-65 0 0,28 9-889 0 0,-34-73 788 0 0,0 0 0 0 0,1-1 1 0 0,-1 1-1 0 0,0-1 0 0 0,1 0 0 0 0,-1 1 1 0 0,0-1-1 0 0,1 1 0 0 0,-1-1 0 0 0,1 1 1 0 0,-1-1-1 0 0,0 0 0 0 0,1 1 0 0 0,-1-1 0 0 0,1 0 1 0 0,-1 0-1 0 0,1 1 0 0 0,-1-1 0 0 0,1 0 1 0 0,-1 0-1 0 0,1 0 0 0 0,0 0 0 0 0,-1 1 1 0 0,1-1-1 0 0,-1 0 0 0 0,1 0 0 0 0,-1 0 0 0 0,1 0 1 0 0,0 0-1 0 0,-1 0 0 0 0,1-1 0 0 0,-1 1 1 0 0,1 0-1 0 0,-1 0 0 0 0,1 0 0 0 0,-1 0 1 0 0,1-1-1 0 0,-1 1 0 0 0,1 0 0 0 0,-1-1 1 0 0,1 1-1 0 0,-1 0 0 0 0,1-1 0 0 0,-1 1 0 0 0,0 0 1 0 0,1-1-1 0 0,-1 1 0 0 0,1-1 0 0 0,-1 1 1 0 0,0-1-1 0 0,0 1 0 0 0,1-1 0 0 0,-1 1 1 0 0,0-1-1 0 0,0 1 0 0 0,1-1 0 0 0,-1 1 0 0 0,0-1 101 0 0,14-33-6357 0 0,-13 32 6208 0 0,8-34-7640 0 0,-5 22 6407 0 0</inkml:trace>
  <inkml:trace contextRef="#ctx0" brushRef="#br0" timeOffset="2251.8">2298 486 8642 0 0,'0'0'1779'0'0,"0"0"-1030"0"0,0 0-526 0 0,0 0 117 0 0,0 0 366 0 0,0 0 227 0 0,0 0 58 0 0,0 0-89 0 0,0 0-181 0 0,0 0-154 0 0,0 0-115 0 0,35 6-88 0 0,108 19-67 0 0,25-15 438 0 0,-138-10-957 0 0,7 0-733 0 0,-24 0-3254 0 0,-1 0-3393 0 0,-12 0 2189 0 0</inkml:trace>
  <inkml:trace contextRef="#ctx0" brushRef="#br0" timeOffset="2476.785">2233 847 2873 0 0,'0'0'1436'0'0,"0"0"-149"0"0,0 0 373 0 0,0 0 395 0 0,0 0 119 0 0,0 0-207 0 0,0 0-436 0 0,0 0-463 0 0,0 0-315 0 0,32 4-236 0 0,98 12-160 0 0,-46-21 49 0 0,60-26-960 0 0,-56-8-3649 0 0,-36 13-6362 0 0,-44 19 7803 0 0</inkml:trace>
  <inkml:trace contextRef="#ctx0" brushRef="#br0" timeOffset="2809.219">2182 265 10986 0 0,'0'0'1754'0'0,"0"0"-380"0"0,0 0-209 0 0,0 0 12 0 0,0 0-36 0 0,0 0-179 0 0,0 0-280 0 0,0 0-212 0 0,0 0-115 0 0,0 0 2 0 0,0 0 16 0 0,0 0 14 0 0,0 0 33 0 0,35-4-34 0 0,114-14-50 0 0,69-4 543 0 0,-162 11-447 0 0,-60-15 1360 0 0,-56-17-1576 0 0,2 9-406 0 0,45 28-150 0 0,0-1-1 0 0,1 0 0 0 0,-1-1 1 0 0,1 0-1 0 0,1-1 0 0 0,0-1 1 0 0,0 0-1 0 0,-8-10 341 0 0,15 16-678 0 0,-2-4-1477 0 0,3 2-4986 0 0,1 2-1533 0 0</inkml:trace>
  <inkml:trace contextRef="#ctx0" brushRef="#br0" timeOffset="3482.692">2324 438 0 0 0,'0'0'196'0'0,"0"0"538"0"0,0 0 36 0 0,0 0-76 0 0,0 0-35 0 0,-6 9 9 0 0,-14 29 7 0 0,14 18 6756 0 0,23-1-3319 0 0,-17-45-4087 0 0,-1 15-716 0 0,-5-12-4457 0 0,2-9 530 0 0,4 0-889 0 0</inkml:trace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3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1.8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441 424 0 0 0,'0'0'1260'0'0,"0"0"590"0"0,0 0 253 0 0,0 0-9 0 0,0 0-131 0 0,0 0-205 0 0,0 0-226 0 0,21-5-213 0 0,60-15-196 0 0,-52 8 3406 0 0,-33 3-2004 0 0,-29 0-1775 0 0,-5 9-806 0 0,-1 1 0 0 0,1 1 0 0 0,0 2 0 0 0,0 2 1 0 0,0 2-1 0 0,1 1 0 0 0,0 2 0 0 0,0 2 0 0 0,-1 2 56 0 0,13-7-4 0 0,24-8-10 0 0,0 0 0 0 0,0 0 0 0 0,1 0 0 0 0,-1 0 0 0 0,0 1 0 0 0,1-1 0 0 0,-1 0 0 0 0,0 0 0 0 0,0 1 0 0 0,1-1 0 0 0,-1 0 0 0 0,1 1 0 0 0,-1-1-1 0 0,0 0 1 0 0,1 1 0 0 0,-1-1 0 0 0,1 1 0 0 0,-1-1 0 0 0,1 1 0 0 0,-1-1 0 0 0,1 1 0 0 0,-1 0 0 0 0,1-1 0 0 0,0 1 0 0 0,-1-1 0 0 0,1 1 0 0 0,0 0 0 0 0,-1-1-1 0 0,1 1 1 0 0,0 0 0 0 0,0 0 0 0 0,0-1 0 0 0,0 1 0 0 0,0 0 0 0 0,-1-1 0 0 0,1 1 0 0 0,1 0 0 0 0,-1 0 0 0 0,0-1 0 0 0,0 1 0 0 0,0 0 0 0 0,0-1 0 0 0,0 1-1 0 0,1 0 1 0 0,-1 0 0 0 0,0-1 0 0 0,1 1 0 0 0,-1-1 0 0 0,0 1 0 0 0,1 0 0 0 0,-1-1 0 0 0,1 1 0 0 0,-1-1 0 0 0,1 1 0 0 0,-1-1 0 0 0,1 1 0 0 0,-1-1-1 0 0,1 1 1 0 0,0-1 14 0 0,38 27-228 0 0,155 37 653 0 0,-192-62-392 0 0,-1 0-1 0 0,0 1 1 0 0,1-1 0 0 0,-1 1 0 0 0,0-1-1 0 0,0 1 1 0 0,0 0 0 0 0,0-1 0 0 0,-1 1-1 0 0,1 0 1 0 0,-1 0 0 0 0,0 0 0 0 0,1-1-1 0 0,-1 1 1 0 0,-1 0 0 0 0,1 0 0 0 0,0 0-1 0 0,-1-1 1 0 0,1 1 0 0 0,-1 0 0 0 0,0 0-1 0 0,0-1 1 0 0,0 1 0 0 0,0-1 0 0 0,0 1-1 0 0,-1-1 1 0 0,1 1 0 0 0,-1-1 0 0 0,1 0-1 0 0,-1 0 1 0 0,0 1 0 0 0,0-1 0 0 0,0-1-1 0 0,0 1 1 0 0,0 0 0 0 0,-1 0 0 0 0,1-1-1 0 0,-3 2-32 0 0,5-3 0 0 0,-135 121 405 0 0,103-97-376 0 0,2 2 0 0 0,0 1 0 0 0,2 1 1 0 0,-18 25-30 0 0,42-49-1 0 0,1 1 0 0 0,0-1 0 0 0,0 1 1 0 0,0 0-1 0 0,0 0 0 0 0,1 0 0 0 0,0 0 1 0 0,0 0-1 0 0,0 0 0 0 0,1 1 0 0 0,0-1 0 0 0,0 0 1 0 0,0 1-1 0 0,1-1 0 0 0,0 1 0 0 0,0-1 1 0 0,0 1-1 0 0,0-1 0 0 0,1 1 0 0 0,0-1 0 0 0,0 1 1 0 0,1-1-1 0 0,-1 0 0 0 0,1 1 0 0 0,1-1 1 0 0,-1 0-1 0 0,0-1 0 0 0,1 1 0 0 0,0 0 1 0 0,0-1-1 0 0,1 1 0 0 0,-1-1 0 0 0,1 0 0 0 0,0 0 1 0 0,0 0-1 0 0,0-1 0 0 0,1 0 0 0 0,3 3 1 0 0,3 0-37 0 0,0 0 0 0 0,1-1-1 0 0,-1 0 1 0 0,1-1 0 0 0,0 0-1 0 0,0-1 1 0 0,0-1 0 0 0,1 0-1 0 0,-1 0 1 0 0,1-1 0 0 0,-1-1-1 0 0,1 0 1 0 0,-1 0 0 0 0,12-3 37 0 0,-21 3-226 0 0,-1-1 1 0 0,1 1 0 0 0,0-1 0 0 0,-1 0 0 0 0,1 0 0 0 0,0 0 0 0 0,-1 0 0 0 0,0 0 0 0 0,1 0 0 0 0,-1-1 0 0 0,0 1 0 0 0,1-1 0 0 0,-1 0-1 0 0,0 1 1 0 0,0-1 0 0 0,0 0 0 0 0,-1 0 0 0 0,1-1 0 0 0,0 1 0 0 0,-1 0 0 0 0,1-2 225 0 0,18-54-14608 0 0,-18 43 11063 0 0</inkml:trace>
  <inkml:trace contextRef="#ctx0" brushRef="#br0" timeOffset="296.979">307 1 9810 0 0,'0'0'900'0'0,"0"0"-341"0"0,0 0-176 0 0,0 0 214 0 0,0 0 309 0 0,0 0 233 0 0,0 0 109 0 0,-4 36-24 0 0,-12 120-120 0 0,17 153 1890 0 0,0-224-2842 0 0,-5 1 1 0 0,-3-1-1 0 0,-4-1 0 0 0,-4 6-152 0 0,-11 32-102 0 0,-9 39-1679 0 0,-11 145 1781 0 0,43-278-1028 0 0,-2 43-1713 0 0,11-27-7109 0 0,-4-36 5355 0 0,2-4 3019 0 0</inkml:trace>
</inkml:ink>
</file>

<file path=ppt/ink/ink3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5.2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1 313 1800 0 0,'0'0'2430'0'0,"0"0"-1060"0"0,0 0-351 0 0,0 0 41 0 0,0 0 160 0 0,0 0 151 0 0,0 0-45 0 0,0 0-173 0 0,0 0-215 0 0,0 0-202 0 0,0 0-118 0 0,0 0-28 0 0,0 0 18 0 0,24-6 17 0 0,81-21-24 0 0,22 20 674 0 0,105 21-563 0 0,-217-18 1033 0 0,-37-14 676 0 0,11 11-2878 0 0,-18-15 691 0 0,0 3-98 0 0,2-2 1 0 0,1-1-1 0 0,1-1 0 0 0,0-1 1 0 0,2-1-1 0 0,-3-6-136 0 0,7-25-448 0 0,60 42-1790 0 0,27 13-2293 0 0,-24 8-3945 0 0,-24-3-44 0 0</inkml:trace>
</inkml:ink>
</file>

<file path=ppt/ink/ink3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6.6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0 130 7666 0 0,'0'0'1177'0'0,"0"0"-482"0"0,0 0-196 0 0,0 0 341 0 0,0 0 442 0 0,0 0 211 0 0,0 0-79 0 0,0 0-291 0 0,0 0-268 0 0,0 0-166 0 0,36 4-129 0 0,112 13-92 0 0,-2-5 706 0 0,100-5 1481 0 0,-246-7-2455 0 0,0 0 96 0 0,0 0 98 0 0,0 0 60 0 0,-23-11 776 0 0,-167-96-1395 0 0,157 67-2118 0 0,75 32-4530 0 0,-5 5-2413 0 0,-24 3 2549 0 0</inkml:trace>
</inkml:ink>
</file>

<file path=ppt/ink/ink3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8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180 1 6393 0 0,'0'0'3867'0'0,"0"0"-1898"0"0,0 0-755 0 0,0 0-14 0 0,0 0 146 0 0,0 0 35 0 0,0 0-184 0 0,0 0-331 0 0,0 0-300 0 0,0 0-229 0 0,0 0-151 0 0,0 0-40 0 0,0 0 6 0 0,2 4 47 0 0,-1 10-58 0 0,0 0 0 0 0,-1 0 0 0 0,-1 0-1 0 0,0 0 1 0 0,-1 0 0 0 0,0-1 0 0 0,-1 1 0 0 0,-1 0-1 0 0,0-1 1 0 0,-1 0 0 0 0,0 1-141 0 0,-2 5 37 0 0,-130 386 47 0 0,124-296-93 0 0,65-97 275 0 0,-46-12-230 0 0,208-26 659 0 0,-105 19-306 0 0,-61 7-6610 0 0,-25 0-868 0 0,-17-1 1932 0 0,-2-2-442 0 0</inkml:trace>
</inkml:ink>
</file>

<file path=ppt/ink/ink3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8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8826 0 0,'0'0'1627'0'0,"0"0"-237"0"0,0 0-130 0 0,0 0 71 0 0,0 0 62 0 0,0 0-102 0 0,0 0-268 0 0,0 0-236 0 0,0 0-167 0 0,0 0-100 0 0,0 0-56 0 0,0 0-46 0 0,35 0-43 0 0,108 0-45 0 0,187 11 916 0 0,-325-11-1504 0 0,-5 1 298 0 0,0-1 0 0 0,1 1 0 0 0,-1-1 0 0 0,1 0-1 0 0,-1 1 1 0 0,1-1 0 0 0,-1 0 0 0 0,1 1 0 0 0,-1-1 0 0 0,1 0 0 0 0,0 0-1 0 0,-1 0 1 0 0,1 1 0 0 0,-1-1 0 0 0,1 0 0 0 0,0 0 0 0 0,-1 0-1 0 0,1 0 1 0 0,-1 0 0 0 0,1 0 0 0 0,0 0 0 0 0,-1 0 0 0 0,1 0 0 0 0,-1-1-1 0 0,1 1 1 0 0,0 0 0 0 0,-1 0 0 0 0,1 0 0 0 0,-1-1 0 0 0,1 1-1 0 0,-1 0 1 0 0,1-1 0 0 0,-1 1 0 0 0,1 0 0 0 0,-1-1 0 0 0,1 1 0 0 0,-1-1-1 0 0,0 1 1 0 0,1-1 0 0 0,-1 1 0 0 0,1-1 0 0 0,-1 1 0 0 0,0-1 0 0 0,0 1-1 0 0,1-1 1 0 0,-1 1 0 0 0,0-1 0 0 0,0 1 0 0 0,0-1 0 0 0,1 0-1 0 0,-1 1 1 0 0,0-1 0 0 0,0 1 0 0 0,0-1 0 0 0,0 0 0 0 0,0 1 0 0 0,0-1-1 0 0,0 1 1 0 0,-1-1 0 0 0,1 0 0 0 0,0 1 0 0 0,0-1 0 0 0,0 1-1 0 0,-1-1 1 0 0,1 0-40 0 0,-80-103 215 0 0,14 25-887 0 0,31-1-2728 0 0,31 44-8545 0 0,4 31 2514 0 0</inkml:trace>
</inkml:ink>
</file>

<file path=ppt/ink/ink3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7.3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15 0 0 0,'0'0'1566'0'0,"0"0"106"0"0,0 0-112 0 0,0 0 94 0 0,0 0 258 0 0,0 0 178 0 0,0 0-60 0 0,0 0-258 0 0,0 0-333 0 0,0 0-304 0 0,0 0-225 0 0,0 0-153 0 0,0 0-117 0 0,5 19 1524 0 0,-38 38-1368 0 0,-213 283 3 0 0,168-241-1541 0 0,77-99 811 0 0,-7 11 416 0 0,2-7-4429 0 0,2-18-12585 0 0,4 10 14294 0 0</inkml:trace>
  <inkml:trace contextRef="#ctx0" brushRef="#br0" timeOffset="339.339">13 0 9842 0 0,'0'0'1330'0'0,"0"0"-541"0"0,0 0-326 0 0,0 0 226 0 0,0 0 418 0 0,0 0 279 0 0,0 0 24 0 0,0 0-193 0 0,0 0-273 0 0,2 32-211 0 0,6 101-145 0 0,-8-121-441 0 0,1 1 0 0 0,0-1 0 0 0,1 0 0 0 0,1 0 0 0 0,0 0 0 0 0,0 0 1 0 0,1 0-1 0 0,1 0 0 0 0,2 4-147 0 0,4 7 200 0 0,0 2-114 0 0,1-1 0 0 0,2 0-1 0 0,0-1 1 0 0,1-1 0 0 0,2 0 0 0 0,0-1 0 0 0,1-1-1 0 0,1 0 1 0 0,11 8-86 0 0,-21-21-319 0 0,25 17-2359 0 0,-21-22-2174 0 0,2-5-3788 0 0,-10 2 2335 0 0</inkml:trace>
</inkml:ink>
</file>

<file path=ppt/ink/ink3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5.5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11 103 9890 0 0,'0'0'1375'0'0,"0"0"-580"0"0,0 0-342 0 0,0 0 141 0 0,0 0 263 0 0,0 0 172 0 0,0 0-45 0 0,0 0-177 0 0,0 0-166 0 0,0 0-115 0 0,0 0-82 0 0,32-1-58 0 0,99-4-51 0 0,93 3 734 0 0,-136 3-5929 0 0,-88-1 2192 0 0,0 0-1191 0 0,0 0-755 0 0,0 0 430 0 0</inkml:trace>
  <inkml:trace contextRef="#ctx0" brushRef="#br0" timeOffset="250.018">0 368 2385 0 0,'0'0'2269'0'0,"0"0"-1147"0"0,0 0-258 0 0,0 0 431 0 0,0 0 391 0 0,0 0 95 0 0,0 0-247 0 0,0 0-415 0 0,0 0-390 0 0,34 2-270 0 0,106 5-193 0 0,-28-16-114 0 0,-3-10-793 0 0,-37 5-3067 0 0,-38 7-525 0 0,-8 3-2846 0 0</inkml:trace>
  <inkml:trace contextRef="#ctx0" brushRef="#br0" timeOffset="663.319">858 22 9234 0 0,'0'0'1838'0'0,"0"0"-1198"0"0,0 0-521 0 0,0 0 101 0 0,0 0 301 0 0,0 0 275 0 0,0 0 124 0 0,0 0-54 0 0,0 0-178 0 0,-6 32-193 0 0,-20 101-164 0 0,12 11 447 0 0,-2 14 324 0 0,-4-59-477 0 0,23-111 527 0 0,11-46 1434 0 0,35-89-2356 0 0,-31 106-223 0 0,3 0 0 0 0,1 1 1 0 0,2 2-1 0 0,1 0 0 0 0,2 2 0 0 0,2 1 1 0 0,8-7-8 0 0,50-17-118 0 0,-85 60 101 0 0,1 0 1 0 0,-1 0-1 0 0,1 1 0 0 0,-1-1 0 0 0,0 1 0 0 0,0 0 0 0 0,1-1 0 0 0,-1 1 0 0 0,0 0 1 0 0,-1 1-1 0 0,1-1 0 0 0,0 0 0 0 0,-1 0 0 0 0,1 1 0 0 0,-1-1 0 0 0,1 1 1 0 0,-1-1-1 0 0,0 1 0 0 0,0-1 0 0 0,0 1 0 0 0,-1 0 0 0 0,1 0 0 0 0,-1-1 0 0 0,1 1 1 0 0,-1 0-1 0 0,0 0 0 0 0,0 0 0 0 0,0-1 0 0 0,-1 1 0 0 0,1 0 0 0 0,-1 0 1 0 0,1 0-1 0 0,-1-1 0 0 0,0 2 17 0 0,1 2-23 0 0,0 96-2409 0 0,11-94-2622 0 0,3-9-8516 0 0,-10-2 12148 0 0</inkml:trace>
</inkml:ink>
</file>

<file path=ppt/ink/ink3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4.3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155 1 7410 0 0,'0'0'874'0'0,"0"0"-141"0"0,0 0-107 0 0,0 0 128 0 0,0 0 270 0 0,0 0 215 0 0,0 0-36 0 0,0 0-271 0 0,0 0-329 0 0,0 0-298 0 0,0 5-158 0 0,-9 151 1197 0 0,0 33-1025 0 0,-9-1 0 0 0,-11 17-319 0 0,24-181-374 0 0,-16 76-600 0 0,2-36-3271 0 0,18-63 4517 0 0,-1 5-3043 0 0,5-2-6865 0 0,1-7 9532 0 0</inkml:trace>
  <inkml:trace contextRef="#ctx0" brushRef="#br0" timeOffset="324.272">608 8 1048 0 0,'0'0'2199'0'0,"0"0"-404"0"0,0 0-457 0 0,0 0-322 0 0,0 0-22 0 0,0 0 133 0 0,0 0 118 0 0,0 0 52 0 0,0 0-159 0 0,0 0-259 0 0,-3 33-257 0 0,-11 105-163 0 0,0 53 2287 0 0,10 119-2746 0 0,4-205 436 0 0,1-104-394 0 0,-1 1 0 0 0,0-1 0 0 0,0 0 1 0 0,1 1-1 0 0,-1-1 0 0 0,0 0 0 0 0,0 1 1 0 0,0-1-1 0 0,0 0 0 0 0,0 1 0 0 0,-1-1 1 0 0,1 0-1 0 0,0 0 0 0 0,-1 1 0 0 0,1-1 1 0 0,-1 0-1 0 0,1 0 0 0 0,-1 1 0 0 0,1-1 1 0 0,-1 0-1 0 0,0 0 0 0 0,0 0 1 0 0,1 0-1 0 0,-1 0 0 0 0,0 0 0 0 0,0 0 1 0 0,0 0-1 0 0,0 0 0 0 0,0 0 0 0 0,0-1 1 0 0,-1 1-1 0 0,1 0 0 0 0,0-1 0 0 0,0 1 1 0 0,0-1-1 0 0,-1 1 0 0 0,1-1 0 0 0,0 0 1 0 0,-1 0-1 0 0,1 1 0 0 0,0-1 0 0 0,-1 0 1 0 0,1 0-1 0 0,0 0 0 0 0,-1 0 0 0 0,1 0 1 0 0,0-1-1 0 0,-1 1 0 0 0,1 0 1 0 0,0-1-1 0 0,0 1 0 0 0,-1-1 0 0 0,1 1 1 0 0,0-1-1 0 0,0 1 0 0 0,0-1 0 0 0,0 0 1 0 0,-1 0-1 0 0,1 1 0 0 0,0-1 0 0 0,1 0 1 0 0,-1 0-1 0 0,0 0 0 0 0,0 0 0 0 0,0 0 1 0 0,0 0-1 0 0,0-1-42 0 0,-111-129-433 0 0,80 91 721 0 0,-1 1 1 0 0,-2 1-1 0 0,-36-29-288 0 0,-32 5-4910 0 0,-20 39-7206 0 0,116 23 7540 0 0</inkml:trace>
</inkml:ink>
</file>

<file path=ppt/ink/ink3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4.0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540 350 0 0 0,'0'0'1008'0'0,"0"0"529"0"0,0 0 307 0 0,0 0 7 0 0,0 0-141 0 0,0 0-213 0 0,0 0-243 0 0,0 0-222 0 0,15-10-174 0 0,42-30-113 0 0,-49 30 4008 0 0,-15 6-3571 0 0,-22 6-1938 0 0,27-2 1097 0 0,-199 50-654 0 0,-33 28 413 0 0,233-78-106 0 0,0 0 1 0 0,1 0 0 0 0,-1 0-1 0 0,0 0 1 0 0,0 0 0 0 0,0 0-1 0 0,0 0 1 0 0,0 0 0 0 0,0 0 0 0 0,0 0-1 0 0,0 1 1 0 0,0-1 0 0 0,0 0-1 0 0,0 1 1 0 0,0-1 0 0 0,1 0-1 0 0,-1 1 1 0 0,0-1 0 0 0,0 1-1 0 0,1 0 1 0 0,-1-1 0 0 0,0 1-1 0 0,0 0 1 0 0,1-1 0 0 0,-1 1-1 0 0,1 0 1 0 0,-1 0 0 0 0,1-1 0 0 0,-1 1-1 0 0,1 0 1 0 0,-1 0 0 0 0,1 0-1 0 0,0 0 1 0 0,-1 0 0 0 0,1 0-1 0 0,0-1 1 0 0,0 1 0 0 0,0 0-1 0 0,0 0 1 0 0,0 0 0 0 0,0 0-1 0 0,0 0 1 0 0,0 0 0 0 0,0 0 0 0 0,0 0-1 0 0,0 0 1 0 0,0 0 0 0 0,1 0-1 0 0,-1 0 1 0 0,1 0 0 0 0,-1-1-1 0 0,0 1 1 0 0,1 0 0 0 0,-1 0-1 0 0,1 0 1 0 0,0-1 0 0 0,-1 1-1 0 0,1 0 1 0 0,-1-1 0 0 0,1 1-1 0 0,0 0 1 0 0,0-1 0 0 0,-1 1 0 0 0,1-1-1 0 0,0 1 1 0 0,0-1 0 0 0,0 1 5 0 0,20 8 82 0 0,-1 0 1 0 0,1-1 0 0 0,0-1-1 0 0,0-1 1 0 0,1-1 0 0 0,0-1 0 0 0,16 0-83 0 0,-5 2 66 0 0,-32-7-53 0 0,0 1 0 0 0,1-1-1 0 0,-1 1 1 0 0,0 0 0 0 0,0 0 0 0 0,0 0-1 0 0,0-1 1 0 0,1 1 0 0 0,-1 0-1 0 0,0 1 1 0 0,0-1 0 0 0,0 0 0 0 0,0 0-1 0 0,0 0 1 0 0,1 1 0 0 0,-1-1 0 0 0,0 0-1 0 0,0 1 1 0 0,0-1 0 0 0,0 1 0 0 0,0 0-1 0 0,0-1 1 0 0,0 1 0 0 0,0 0 0 0 0,0-1-1 0 0,0 1 1 0 0,-1 0 0 0 0,1 0 0 0 0,0 0-1 0 0,0 0 1 0 0,-1 0 0 0 0,1 0 0 0 0,-1 0-1 0 0,1 0 1 0 0,-1 0 0 0 0,1 0 0 0 0,-1 0-1 0 0,1 0 1 0 0,-1 0 0 0 0,0 1 0 0 0,0-1-1 0 0,0 0 1 0 0,0 0 0 0 0,0 0 0 0 0,0 0-1 0 0,0 1 1 0 0,0-1 0 0 0,0 0 0 0 0,0 0-1 0 0,0 0 1 0 0,-1 0 0 0 0,1 0 0 0 0,-1 0-1 0 0,1 1 1 0 0,-1-1 0 0 0,1 0 0 0 0,-1 0-1 0 0,1 0 1 0 0,-1 0 0 0 0,0-1 0 0 0,0 1-1 0 0,1 0 1 0 0,-1 0 0 0 0,0 0 0 0 0,0 0-1 0 0,0-1 1 0 0,0 1 0 0 0,0 0-1 0 0,0-1 1 0 0,0 1-13 0 0,-140 89 607 0 0,119-79-605 0 0,1 0 1 0 0,0 1-1 0 0,1 1 0 0 0,0 1 0 0 0,1 1 0 0 0,1 0 0 0 0,1 2 0 0 0,0 0 0 0 0,1 1 0 0 0,-9 12-2 0 0,23-27-2 0 0,0 1 1 0 0,0-1-1 0 0,0 1 0 0 0,0 0 0 0 0,1-1 0 0 0,-1 1 0 0 0,1 0 0 0 0,0 0 0 0 0,0 0 1 0 0,0 0-1 0 0,1 0 0 0 0,0 0 0 0 0,-1 0 0 0 0,1 0 0 0 0,1 1 0 0 0,-1-1 0 0 0,1 0 1 0 0,-1 0-1 0 0,1 0 0 0 0,0 0 0 0 0,1 0 0 0 0,-1-1 0 0 0,1 1 0 0 0,-1 0 0 0 0,1-1 1 0 0,0 1-1 0 0,0-1 0 0 0,1 1 0 0 0,-1-1 0 0 0,1 0 0 0 0,0 0 0 0 0,0 0 0 0 0,0 0 1 0 0,0-1-1 0 0,0 1 0 0 0,1-1 0 0 0,0 1 2 0 0,12 5 30 0 0,0-1 0 0 0,0-1-1 0 0,0 0 1 0 0,0-1 0 0 0,1-1 0 0 0,0-1-1 0 0,0 0 1 0 0,0-1 0 0 0,0-1 0 0 0,1 0-1 0 0,-1-2 1 0 0,0 0 0 0 0,14-2-30 0 0,-18 2-36 0 0,-1 0-1 0 0,0-1 1 0 0,0 0 0 0 0,0-1 0 0 0,0 0 0 0 0,0-1-1 0 0,0-1 1 0 0,-1 0 0 0 0,0 0 0 0 0,9-6 36 0 0,-14 7-486 0 0,1-1 1 0 0,-2 1 0 0 0,1-1-1 0 0,0-1 1 0 0,-1 1-1 0 0,0-1 1 0 0,0 0 0 0 0,-1 0-1 0 0,0 0 1 0 0,0 0 0 0 0,3-8 485 0 0,27-61-12327 0 0,-27 55 9585 0 0</inkml:trace>
  <inkml:trace contextRef="#ctx0" brushRef="#br0" timeOffset="328.585">340 0 4257 0 0,'0'0'741'0'0,"0"0"-294"0"0,0 0-175 0 0,0 0 48 0 0,0 0 322 0 0,0 0 411 0 0,0 0 269 0 0,0 0 106 0 0,0 0-75 0 0,0 0-167 0 0,0 0-132 0 0,-8 36-94 0 0,-24 116-66 0 0,24-29 577 0 0,10-60-872 0 0,0 17-136 0 0,-2 1-1 0 0,-5-1 1 0 0,-8 40-463 0 0,-91 375 339 0 0,66-304-470 0 0,38-189-35 0 0,7 45-435 0 0,13-41-5450 0 0,-18-9-1886 0 0,-2-1 3097 0 0</inkml:trace>
</inkml:ink>
</file>

<file path=ppt/ink/ink3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6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1 7842 0 0,'0'0'832'0'0,"0"0"-271"0"0,0 0-111 0 0,0 0 70 0 0,0 0 220 0 0,0 0 188 0 0,0 0-17 0 0,0 0-117 0 0,0 0-185 0 0,0 0-180 0 0,0 0-115 0 0,-11 26-58 0 0,-33 85-21 0 0,9 21 379 0 0,-78 262 96 0 0,109-384-597 0 0,0 0 0 0 0,1 1 1 0 0,1 0-1 0 0,-1-1 0 0 0,2 1 0 0 0,-1 0 0 0 0,2 0 1 0 0,-1 1-1 0 0,2 4-113 0 0,43 2 957 0 0,-13-17-760 0 0,-1-3 0 0 0,1 0 0 0 0,-1-2 0 0 0,0-1 0 0 0,-1-1 0 0 0,1-2 0 0 0,-1-1 0 0 0,-1-1 0 0 0,5-4-197 0 0,63-18 284 0 0,53-15-116 0 0,-146 46-5817 0 0,-12 1-195 0 0,4 0-1337 0 0,2-4 4909 0 0</inkml:trace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4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3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7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0 342 920 0 0,'0'0'1027'0'0,"0"0"-97"0"0,0 0 90 0 0,0 0 243 0 0,0 0 328 0 0,0 0 188 0 0,0 0-120 0 0,0 0-347 0 0,0 0-430 0 0,0 0-342 0 0,0 0-153 0 0,0 0 2 0 0,2-6 84 0 0,-2 6-469 0 0,0-2 56 0 0,0 0 0 0 0,0 0 0 0 0,1 1 0 0 0,-1-1 0 0 0,1 0 0 0 0,-1 0-1 0 0,1 1 1 0 0,0-1 0 0 0,-1 1 0 0 0,1-1 0 0 0,0 1 0 0 0,0-1 0 0 0,0 1 0 0 0,0-1 0 0 0,1 1-1 0 0,-1 0 1 0 0,0 0 0 0 0,0-1 0 0 0,1 1 0 0 0,-1 0 0 0 0,1 0 0 0 0,-1 0 0 0 0,1 1-1 0 0,-1-1 1 0 0,1 0 0 0 0,0 1 0 0 0,-1-1 0 0 0,1 0 0 0 0,0 1 0 0 0,0 0-60 0 0,43-10 748 0 0,1 3 1 0 0,-1 1-1 0 0,1 3 0 0 0,0 1 1 0 0,28 4-749 0 0,-14-2 608 0 0,-60 0-391 0 0,-5-3 2708 0 0,-20-24-2442 0 0,-107-105-26 0 0,48 45-601 0 0,85 87 98 0 0,-1 0 0 0 0,1 0 0 0 0,-1-1 0 0 0,1 1 0 0 0,-1 0 0 0 0,1 0 0 0 0,-1 0 1 0 0,1 0-1 0 0,-1 0 0 0 0,0-1 0 0 0,1 1 0 0 0,-1 0 0 0 0,1 0 0 0 0,-1-1 0 0 0,0 1 0 0 0,1 0 0 0 0,-1-1 0 0 0,0 1 0 0 0,1 0 0 0 0,-1-1 0 0 0,0 1 0 0 0,1-1 0 0 0,-1 1 0 0 0,0-1 0 0 0,0 1 0 0 0,0 0 0 0 0,1-1 0 0 0,-1 1 0 0 0,0-1 0 0 0,0 1 1 0 0,0-1-1 0 0,0 1 0 0 0,0-1 0 0 0,0 1 0 0 0,0-1 0 0 0,0 1 0 0 0,0-1 0 0 0,0 1 0 0 0,0-1 0 0 0,0 1 0 0 0,0-1 0 0 0,0 1 0 0 0,-1 0 0 0 0,1-1 0 0 0,0 1 0 0 0,0-1 0 0 0,0 1 0 0 0,-1-1 0 0 0,1 1 0 0 0,0 0 0 0 0,-1-1 0 0 0,1 1 0 0 0,0 0 0 0 0,-1-1 1 0 0,1 1-1 0 0,0 0 0 0 0,-1-1 0 0 0,1 1 0 0 0,-1 0 0 0 0,1 0 0 0 0,0-1 0 0 0,-1 1 0 0 0,1 0 0 0 0,-1 0 0 0 0,1 0 0 0 0,-1 0 0 0 0,1 0 0 0 0,-1 0 0 0 0,0 0 46 0 0,38 6-2982 0 0,12 10-2066 0 0,-17-6-1433 0 0,-14-3-98 0 0</inkml:trace>
</inkml:ink>
</file>

<file path=ppt/ink/ink3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9.0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1 339 9754 0 0,'0'0'1311'0'0,"0"0"-264"0"0,0 0 80 0 0,0 0 188 0 0,0 0 73 0 0,0 0-110 0 0,0 0-210 0 0,0 0-179 0 0,0 0-159 0 0,35-2-150 0 0,112-8-121 0 0,111 7 1404 0 0,-192 0-1163 0 0,-73-8 990 0 0,-18-7-1599 0 0,-1 2 1 0 0,0 0-1 0 0,-2 2 1 0 0,0 1 0 0 0,-7-1-92 0 0,-114-62-133 0 0,143 73 10 0 0,2-1-1 0 0,-1 0 0 0 0,0-1 1 0 0,1 1-1 0 0,0-1 1 0 0,0 0-1 0 0,0 0 0 0 0,0 0 1 0 0,1 0-1 0 0,0-1 1 0 0,0 1-1 0 0,0-1 1 0 0,-1-5 123 0 0,1-18-3923 0 0,13 1-4397 0 0,1 15-3307 0 0</inkml:trace>
</inkml:ink>
</file>

<file path=ppt/ink/ink3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7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0 166 9162 0 0,'0'0'927'0'0,"0"0"-340"0"0,0 0-69 0 0,0 0 339 0 0,0 0 367 0 0,0 0 201 0 0,0 0-102 0 0,0 0-264 0 0,0 0-224 0 0,0 0-213 0 0,34-8-158 0 0,106-27-118 0 0,-47 24 95 0 0,-68 9-480 0 0,1 2 0 0 0,-1 0 0 0 0,0 2 0 0 0,0 1 0 0 0,0 1 0 0 0,0 1 0 0 0,0 1-1 0 0,10 4 40 0 0,-26-7-771 0 0,4 2-2284 0 0,-9 2-6704 0 0,-4-7 3867 0 0</inkml:trace>
  <inkml:trace contextRef="#ctx0" brushRef="#br0" timeOffset="252.976">15 387 4393 0 0,'0'0'893'0'0,"0"0"-142"0"0,0 0 295 0 0,0 0 541 0 0,0 0 332 0 0,0 0-73 0 0,0 0-410 0 0,0 0-432 0 0,0 0-306 0 0,35-5-224 0 0,108-19-135 0 0,-18 2-377 0 0,52-5-138 0 0,-120 22-3777 0 0,6 3-3649 0 0,-48 2 2985 0 0</inkml:trace>
  <inkml:trace contextRef="#ctx0" brushRef="#br0" timeOffset="794.919">658 560 7858 0 0,'0'0'1691'0'0,"0"0"-211"0"0,0 0-18 0 0,0 0 106 0 0,0 0 27 0 0,0 0-171 0 0,0 0-319 0 0,0 0-281 0 0,0 0-216 0 0,0 0-131 0 0,0 0-55 0 0,0 0-22 0 0,9-16-15 0 0,29-51-17 0 0,-27 49-194 0 0,2 0 0 0 0,1 1-1 0 0,0 0 1 0 0,1 1-1 0 0,0 1 1 0 0,2 0 0 0 0,15-10-174 0 0,-6 3 87 0 0,-7 6-68 0 0,0 0-1 0 0,1 2 1 0 0,1 0-1 0 0,0 1 1 0 0,1 1 0 0 0,0 2-1 0 0,0 0 1 0 0,1 1-1 0 0,1 1 1 0 0,0 1-1 0 0,5 0-18 0 0,-28 7-6 0 0,0-1-1 0 0,0 1 0 0 0,1 0 0 0 0,-1 0 0 0 0,0 0 1 0 0,0-1-1 0 0,0 1 0 0 0,1 1 0 0 0,-1-1 0 0 0,0 0 1 0 0,0 0-1 0 0,0 0 0 0 0,1 1 0 0 0,-1-1 1 0 0,0 0-1 0 0,0 1 0 0 0,0-1 0 0 0,0 1 0 0 0,0-1 1 0 0,0 1-1 0 0,0 0 0 0 0,0-1 0 0 0,0 1 0 0 0,0 0 1 0 0,0 0-1 0 0,-1 0 0 0 0,1 0 0 0 0,0 0 1 0 0,0 0-1 0 0,-1 0 0 0 0,1 0 0 0 0,-1 0 0 0 0,1 0 1 0 0,-1 0-1 0 0,1 0 0 0 0,-1 0 0 0 0,1 0 0 0 0,-1 1 1 0 0,0-1-1 0 0,0 0 0 0 0,0 0 0 0 0,0 0 1 0 0,0 1-1 0 0,0-1 0 0 0,0 0 0 0 0,0 0 0 0 0,0 0 1 0 0,-1 2 6 0 0,-17 58 81 0 0,-18 31 50 0 0,81-85-6 0 0,78-46 164 0 0,-104 31-251 0 0,211-91 29 0 0,-151 91-165 0 0,-77 9 91 0 0,0 1-1 0 0,0-1 1 0 0,-1 1-1 0 0,1 0 1 0 0,0 0-1 0 0,-1 0 1 0 0,1 0-1 0 0,-1 0 1 0 0,0 0-1 0 0,0 0 1 0 0,1 0-1 0 0,-1 1 1 0 0,-1-1-1 0 0,1 0 1 0 0,0 1-1 0 0,0-1 1 0 0,-1 0-1 0 0,0 1 1 0 0,1-1-1 0 0,-1 1 1 0 0,0-1-1 0 0,0 1 1 0 0,0-1-1 0 0,-1 1 8 0 0,2 5 14 0 0,4 36-158 0 0,-5-32 147 0 0,1 0 0 0 0,1-1 0 0 0,0 1 0 0 0,0 0 0 0 0,1 0-1 0 0,1-1 1 0 0,-1 1 0 0 0,2-1 0 0 0,2 4-3 0 0,-5-11-176 0 0,1-1 0 0 0,0 0-1 0 0,-1 0 1 0 0,1 0 0 0 0,0 0 0 0 0,0 0-1 0 0,0-1 1 0 0,1 1 0 0 0,-1-1 0 0 0,1 0-1 0 0,-1 0 1 0 0,1 0 0 0 0,0 0 0 0 0,0-1 0 0 0,0 0-1 0 0,0 1 1 0 0,0-1 0 0 0,0-1 0 0 0,1 1 176 0 0,33-1-7334 0 0,-14-8-1725 0 0,-17 5 5602 0 0</inkml:trace>
  <inkml:trace contextRef="#ctx0" brushRef="#br0" timeOffset="1101.446">2031 1 12347 0 0,'0'0'1093'0'0,"0"0"-505"0"0,0 0-285 0 0,0 0 64 0 0,0 0 238 0 0,0 0 205 0 0,0 0 74 0 0,0 0-79 0 0,0 0-167 0 0,0 0-127 0 0,0 0-87 0 0,0 0-68 0 0,9 34-28 0 0,29 108-47 0 0,-6-54 154 0 0,92 137 101 0 0,-89-192 636 0 0,-25-70 321 0 0,23-50-917 0 0,-10 22-483 0 0,3 1 1 0 0,3 1 0 0 0,19-29-94 0 0,2 28 273 0 0,-23 44-2700 0 0,-6 11-3586 0 0,3 6-5239 0 0,-19 3 5838 0 0</inkml:trace>
</inkml:ink>
</file>

<file path=ppt/ink/ink3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01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32 211 4985 0 0,'0'0'1740'0'0,"0"0"-265"0"0,0 0-297 0 0,0 0-111 0 0,0 0 28 0 0,0 0-2 0 0,0 0-88 0 0,0 0-125 0 0,0 0-123 0 0,0 0-97 0 0,0 0-70 0 0,0 0-47 0 0,0 0-47 0 0,-1 27-52 0 0,-1 88-64 0 0,-12 48 389 0 0,-1 206-102 0 0,17-368-650 0 0,-1 0 0 0 0,1 0-1 0 0,-1 0 1 0 0,1-1-1 0 0,-1 1 1 0 0,1 0 0 0 0,0-1-1 0 0,0 1 1 0 0,-1-1 0 0 0,1 1-1 0 0,0-1 1 0 0,0 0-1 0 0,-1 1 1 0 0,1-1 0 0 0,0 0-1 0 0,0-1 1 0 0,0 1 0 0 0,0 0-1 0 0,-1 0 1 0 0,1-1 0 0 0,0 1-1 0 0,0-1 1 0 0,-1 1-1 0 0,1-1 1 0 0,0 0 0 0 0,-1 0-1 0 0,1 1 1 0 0,-1-1 0 0 0,1-1-1 0 0,-1 1 1 0 0,1 0-1 0 0,-1 0 1 0 0,0 0 0 0 0,0-1-1 0 0,1 1 1 0 0,-1-1-17 0 0,92-60 516 0 0,138-77-333 0 0,-210 128-183 0 0,1 1 0 0 0,-1 2 0 0 0,2 0 0 0 0,-1 1 1 0 0,1 1-1 0 0,0 2 0 0 0,0 0 0 0 0,1 1 0 0 0,2 1 0 0 0,-22 2 0 0 0,0 1-1 0 0,0-1 1 0 0,0 1-1 0 0,0 0 1 0 0,0 0 0 0 0,-1 0-1 0 0,1 1 1 0 0,0-1-1 0 0,-1 1 1 0 0,1 0-1 0 0,-1 0 1 0 0,0 0 0 0 0,1 0-1 0 0,-1 1 1 0 0,0-1-1 0 0,0 1 1 0 0,-1 0 0 0 0,1 0-1 0 0,-1 0 1 0 0,1 0-1 0 0,-1 0 1 0 0,0 0-1 0 0,0 1 1 0 0,0-1 0 0 0,-1 1-1 0 0,1 0 1 0 0,-1-1-1 0 0,0 1 1 0 0,0 0-1 0 0,0 0 1 0 0,0 1 0 0 0,1 5 37 0 0,0 1 1 0 0,0 0-1 0 0,-2 0 1 0 0,1 0-1 0 0,-1-1 1 0 0,-1 1-1 0 0,0 0 1 0 0,0 0-1 0 0,-1 0 0 0 0,-1-1 1 0 0,0 4-38 0 0,-8 10 52 0 0,0 0 1 0 0,-2-1-1 0 0,-1-1 0 0 0,0 0 1 0 0,-1-1-1 0 0,-2-1 0 0 0,0 0 0 0 0,-1-1 1 0 0,-1-1-1 0 0,-1-1 0 0 0,0 0 1 0 0,-1-2-1 0 0,-21 12-52 0 0,27-17-18 0 0,-1-1-1 0 0,0-1 1 0 0,-1-1 0 0 0,0 0-1 0 0,0-1 1 0 0,0-1 0 0 0,-1-1-1 0 0,0 0 1 0 0,0-1-1 0 0,0-1 1 0 0,0-1 0 0 0,0 0-1 0 0,-4-2 19 0 0,19 1-78 0 0,0 0 0 0 0,0-1-1 0 0,0 0 1 0 0,-1 1-1 0 0,1-1 1 0 0,0 0 0 0 0,1-1-1 0 0,-1 1 1 0 0,0-1-1 0 0,0 1 1 0 0,0-1 0 0 0,1 0-1 0 0,-1 0 1 0 0,1 0-1 0 0,0 0 1 0 0,-1 0 0 0 0,1-1-1 0 0,0 1 1 0 0,0-1-1 0 0,0 1 1 0 0,1-1 0 0 0,-1 0-1 0 0,1 1 1 0 0,-1-1-1 0 0,1 0 1 0 0,0 0 0 0 0,0 0-1 0 0,0 0 1 0 0,1 0-1 0 0,-1-1 1 0 0,1 1 0 0 0,-1 0-1 0 0,1-2 79 0 0,15-104-9108 0 0,-2 77 4024 0 0,-1 8-100 0 0</inkml:trace>
  <inkml:trace contextRef="#ctx0" brushRef="#br0" timeOffset="252.46">998 612 10306 0 0,'0'0'1266'0'0,"0"0"-203"0"0,0 0 52 0 0,0 0 201 0 0,0 0 71 0 0,0 0-155 0 0,0 0-268 0 0,0 0-282 0 0,-25 32-209 0 0,-78 100-157 0 0,67-65-80 0 0,35-56-196 0 0,0-5-29 0 0,0 0-1 0 0,0 0 1 0 0,1 0 0 0 0,0 0-1 0 0,0 0 1 0 0,0 0-1 0 0,1 0 1 0 0,0 0-1 0 0,0 0 1 0 0,0 0 0 0 0,1 0-1 0 0,0 0 1 0 0,0-1-1 0 0,0 1 1 0 0,1-1-1 0 0,-1 0 1 0 0,2 1 0 0 0,-1-1-1 0 0,0 0 1 0 0,1-1-1 0 0,0 1 1 0 0,0-1-1 0 0,0 0 1 0 0,1 0-1 0 0,0 0 1 0 0,-1 0 0 0 0,1-1-1 0 0,1 0 1 0 0,-1 0-1 0 0,0 0 1 0 0,1 0-1 0 0,-1-1 1 0 0,1 0 0 0 0,0 0-1 0 0,0-1 1 0 0,-1 0-1 0 0,1 0 1 0 0,4 0-11 0 0,0 1 73 0 0,0-1 0 0 0,0 0 0 0 0,0-1 0 0 0,0 0 1 0 0,0 0-1 0 0,0-1 0 0 0,0-1 0 0 0,0 1 0 0 0,0-2 0 0 0,0 1 1 0 0,-1-1-1 0 0,1-1 0 0 0,-1 0 0 0 0,0 0 0 0 0,0-1 0 0 0,0 0 1 0 0,-1 0-1 0 0,0-1 0 0 0,0 0 0 0 0,0-1 0 0 0,0 0 1 0 0,-1 0-1 0 0,-1-1 0 0 0,1 1 0 0 0,-1-1 0 0 0,0-1 0 0 0,-1 1 1 0 0,0-1-1 0 0,0 0 0 0 0,-1 0 0 0 0,0-1 0 0 0,-1 1 0 0 0,0-1 1 0 0,0 1-1 0 0,-1-1 0 0 0,-1 0 0 0 0,1-2-73 0 0,-3 5-79 0 0,0 0 0 0 0,0 0 1 0 0,-1 1-1 0 0,0-1 0 0 0,0 0 0 0 0,0 1 0 0 0,-1-1 1 0 0,0 1-1 0 0,0 0 0 0 0,-1 0 0 0 0,1 0 0 0 0,-1 0 1 0 0,-1 0-1 0 0,1 1 0 0 0,-1 0 0 0 0,0 0 0 0 0,0 0 1 0 0,-1 1-1 0 0,1 0 0 0 0,-1 0 0 0 0,-4-3 79 0 0,-65-31-3204 0 0,1 18-3305 0 0,45 16 956 0 0,9 0-1031 0 0</inkml:trace>
  <inkml:trace contextRef="#ctx0" brushRef="#br0" timeOffset="781.339">1561 649 9962 0 0,'0'0'835'0'0,"0"0"-234"0"0,0 0 153 0 0,0 0 257 0 0,0 0 158 0 0,0 0-80 0 0,0 0-267 0 0,0 0-208 0 0,0 0-165 0 0,0 0-143 0 0,0 0-105 0 0,0 0-79 0 0,-33 18-45 0 0,-103 61-44 0 0,131-77-35 0 0,1 0 1 0 0,-1 1-1 0 0,1-1 0 0 0,-1 1 0 0 0,1 0 0 0 0,0 0 1 0 0,0 1-1 0 0,1-1 0 0 0,-1 1 0 0 0,1 0 0 0 0,0 0 0 0 0,0 0 1 0 0,0 0-1 0 0,0 1 0 0 0,1-1 0 0 0,-1 3 2 0 0,-3 4-20 0 0,-17 87-485 0 0,23-95 485 0 0,0 0 0 0 0,0 0 0 0 0,0 0-1 0 0,1-1 1 0 0,-1 1 0 0 0,1 0 0 0 0,0 0 0 0 0,0 0 0 0 0,0-1 0 0 0,0 1 0 0 0,1-1 0 0 0,-1 1 0 0 0,1-1-1 0 0,-1 1 1 0 0,1-1 0 0 0,0 0 0 0 0,0 1 0 0 0,0-1 0 0 0,0 0 0 0 0,0-1 0 0 0,0 1 0 0 0,1 0-1 0 0,-1 0 1 0 0,1-1 0 0 0,-1 0 0 0 0,1 1 0 0 0,0-1 0 0 0,-1 0 0 0 0,1 0 0 0 0,0-1 0 0 0,0 1 0 0 0,2 0 20 0 0,6 0 136 0 0,-1 0 0 0 0,1-1 0 0 0,-1 0 0 0 0,1-1 1 0 0,-1 0-1 0 0,1 0 0 0 0,-1-1 0 0 0,0-1 0 0 0,0 0 1 0 0,0 0-1 0 0,0-1 0 0 0,0 0 0 0 0,-1 0 0 0 0,0-1 1 0 0,0-1-1 0 0,0 0 0 0 0,0 0 0 0 0,0-2-136 0 0,11-8 462 0 0,0-2 0 0 0,-2 0 0 0 0,0-1 0 0 0,-1-1 0 0 0,-1 0 0 0 0,12-21-462 0 0,6-21 374 0 0,-2-1 0 0 0,-3-2 0 0 0,-2-1-1 0 0,0-16-373 0 0,-17 50-71 0 0,-2 0-1 0 0,-1-1 0 0 0,-1 0 1 0 0,-2 0-1 0 0,-2-1 1 0 0,-1 1-1 0 0,-2-19 72 0 0,-26-57-496 0 0,26 106 471 0 0,0 0 0 0 0,-1 1 0 0 0,1-1 0 0 0,-1 0-1 0 0,0 0 1 0 0,0 1 0 0 0,0-1 0 0 0,0 1 0 0 0,0 0 0 0 0,0-1 0 0 0,-1 1-1 0 0,1 0 1 0 0,-1 0 0 0 0,0 1 0 0 0,1-1 0 0 0,-1 1 0 0 0,0-1 0 0 0,0 1-1 0 0,0 0 1 0 0,0 0 0 0 0,0 0 0 0 0,0 0 0 0 0,0 0 0 0 0,-1 1 0 0 0,1 0-1 0 0,0 0 1 0 0,0-1 0 0 0,0 2 0 0 0,-1-1 0 0 0,1 0 0 0 0,0 1-1 0 0,0-1 1 0 0,-1 1 25 0 0,-5 4-28 0 0,0 0 0 0 0,1 0 0 0 0,-1 1 0 0 0,1 0 0 0 0,1 0 0 0 0,-1 0 0 0 0,1 1 0 0 0,0 1 0 0 0,0-1 0 0 0,1 1 0 0 0,0 0 0 0 0,-2 6 28 0 0,-6 4-16 0 0,-3 5 20 0 0,1 1-1 0 0,2 1 1 0 0,0 0-1 0 0,2 1 1 0 0,1 0-1 0 0,1 1 1 0 0,1 0-1 0 0,1 0 1 0 0,2 1-1 0 0,1 0 1 0 0,0 1-1 0 0,3-1 1 0 0,0 1-1 0 0,2-1 1 0 0,1 1-1 0 0,1 4-3 0 0,0-20 33 0 0,1 0 0 0 0,0 0-1 0 0,1 0 1 0 0,0 0 0 0 0,1-1-1 0 0,0 1 1 0 0,1-1 0 0 0,1-1 0 0 0,0 1-1 0 0,0-1 1 0 0,1 0 0 0 0,0-1-1 0 0,1 0 1 0 0,0 0 0 0 0,1-1-1 0 0,0 0 1 0 0,0-1 0 0 0,1 0 0 0 0,0 0-1 0 0,12 5-32 0 0,116 37-2883 0 0,-66-44-2131 0 0,-2-13-3437 0 0,-55 3 2702 0 0</inkml:trace>
  <inkml:trace contextRef="#ctx0" brushRef="#br0" timeOffset="1296.547">2084 642 7778 0 0,'0'0'2616'0'0,"0"0"-1377"0"0,0 0-589 0 0,0 0-53 0 0,0 0 71 0 0,0 0 80 0 0,0 0-1 0 0,0 0-43 0 0,0 0-57 0 0,0 0-91 0 0,-6 33-86 0 0,-15 102-86 0 0,20-134-367 0 0,0 1 0 0 0,0 0-1 0 0,1-1 1 0 0,-1 1 0 0 0,1 0 0 0 0,-1-1 0 0 0,1 1 0 0 0,0 0 0 0 0,-1 0-1 0 0,1 0 1 0 0,0-1 0 0 0,0 1 0 0 0,0 0 0 0 0,1 0 0 0 0,-1-1 0 0 0,0 1 0 0 0,1 0-1 0 0,-1 0 1 0 0,1-1 0 0 0,-1 1 0 0 0,1 0 0 0 0,0-1 0 0 0,0 1 0 0 0,0 0-1 0 0,0-1 1 0 0,0 0 0 0 0,0 1 0 0 0,0-1 0 0 0,0 1 0 0 0,1-1 0 0 0,-1 0-17 0 0,4 3 121 0 0,-1-2 2 0 0,0 1 1 0 0,0-1-1 0 0,0 0 1 0 0,0 0-1 0 0,0 0 1 0 0,0 0-1 0 0,1-1 1 0 0,-1 0-1 0 0,1 1 1 0 0,-1-2-1 0 0,1 1 0 0 0,-1 0 1 0 0,1-1-1 0 0,-1 0 1 0 0,1 0-1 0 0,0-1 1 0 0,-1 1-1 0 0,1-1 1 0 0,-1 0-1 0 0,1 0 1 0 0,-1 0-1 0 0,0-1 1 0 0,1 1-1 0 0,-1-1 0 0 0,0 0 1 0 0,1-1-124 0 0,94-77 1728 0 0,-13-69-1251 0 0,-20 26-212 0 0,-66 123-265 0 0,2-3-18 0 0,-1 1 0 0 0,0-1-1 0 0,1 0 1 0 0,-1 1 0 0 0,1-1 0 0 0,0 1 0 0 0,-1 0 0 0 0,1 0-1 0 0,1 0 1 0 0,-1 0 0 0 0,0 0 0 0 0,0 0 0 0 0,1 0 0 0 0,-1 1 0 0 0,1-1-1 0 0,-1 1 1 0 0,1 0 0 0 0,0 0 0 0 0,-1-1 0 0 0,1 2 0 0 0,0-1 0 0 0,0 0-1 0 0,0 1 1 0 0,0-1 0 0 0,0 1 0 0 0,0 0 0 0 0,0 0 0 0 0,0 0 18 0 0,24 60-278 0 0,27 358-299 0 0,-34-262-717 0 0,-8 1 1 0 0,-6 71 1293 0 0,-5-215 29 0 0,0-1 1 0 0,-1 1-1 0 0,-1 0 1 0 0,0 0-1 0 0,0 0 1 0 0,-2-1-1 0 0,1 1 1 0 0,-2 0-1 0 0,0-1 1 0 0,0 0-1 0 0,-1 0 1 0 0,0 0-1 0 0,-1-1 1 0 0,-1 0-1 0 0,1 0 1 0 0,-6 6-30 0 0,6-14 66 0 0,1 0 0 0 0,-1-1 0 0 0,0 1 0 0 0,0-1 0 0 0,0 0 0 0 0,0-1 0 0 0,0 0 0 0 0,0 1 1 0 0,0-2-1 0 0,0 1 0 0 0,-1-1 0 0 0,1 0 0 0 0,0 0 0 0 0,0-1 0 0 0,-1 0 0 0 0,1 0 0 0 0,0 0 0 0 0,0-1 0 0 0,0 0 1 0 0,0 0-1 0 0,0 0 0 0 0,1-1 0 0 0,-1 0 0 0 0,1 0 0 0 0,0 0 0 0 0,-1-1 0 0 0,-3-4-66 0 0,0 1 10 0 0,1-1-1 0 0,0-1 0 0 0,0 0 1 0 0,1 0-1 0 0,1 0 1 0 0,-1-1-1 0 0,1 1 0 0 0,1-2 1 0 0,0 1-1 0 0,0-1 1 0 0,1 1-1 0 0,0-1 1 0 0,1 0-1 0 0,1-1 0 0 0,-1 1 1 0 0,2 0-1 0 0,0-1 1 0 0,0 1-1 0 0,1-1 0 0 0,0 1 1 0 0,1-1-1 0 0,1-5-9 0 0,1-3-68 0 0,1 0 0 0 0,1 0-1 0 0,1 0 1 0 0,0 1 0 0 0,2 0 0 0 0,0 0-1 0 0,1 1 1 0 0,1 0 0 0 0,1 0 0 0 0,0 1-1 0 0,1 1 1 0 0,5-5 68 0 0,1 2-274 0 0,0 1-1 0 0,1 1 1 0 0,0 0-1 0 0,2 2 1 0 0,0 0-1 0 0,0 2 1 0 0,2 0 0 0 0,-1 1-1 0 0,2 2 1 0 0,13-5 274 0 0,58-11-5499 0 0,2 17-6286 0 0,-77 9 9991 0 0</inkml:trace>
</inkml:ink>
</file>

<file path=ppt/ink/ink3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59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1211 0 0 0,'0'0'1102'0'0,"0"0"635"0"0,0 0 294 0 0,0 0-45 0 0,0 0-224 0 0,0 0-259 0 0,0 0-175 0 0,0 0-146 0 0,35-25-121 0 0,108-80-105 0 0,-11-8 1136 0 0,-100 82-1660 0 0,-1 2-83 0 0,0-1 0 0 0,-2-2 0 0 0,-1-1-1 0 0,-2-1 1 0 0,-1-1 0 0 0,-2-1 0 0 0,9-20-349 0 0,-13-32 744 0 0,-19 85-733 0 0,0 1 1 0 0,0-1-1 0 0,0 1 1 0 0,0 0-1 0 0,-1-1 1 0 0,1 1-1 0 0,-1 0 1 0 0,0-1-1 0 0,1 1 1 0 0,-1 0-1 0 0,0 0 1 0 0,0 0-1 0 0,-1 0 1 0 0,1 0-1 0 0,0 0 1 0 0,-1 0-1 0 0,1 0 1 0 0,-1 0-1 0 0,1 0 1 0 0,-1 1-1 0 0,0-1 1 0 0,0 1-1 0 0,0-1 1 0 0,0 1-1 0 0,0 0 1 0 0,0 0-1 0 0,0 0 1 0 0,0 0-1 0 0,-1 0 1 0 0,1 0-1 0 0,0 1 1 0 0,-1-1-1 0 0,1 1 1 0 0,0-1-1 0 0,-2 1-11 0 0,-1-1-16 0 0,1 0-1 0 0,-1 0 0 0 0,0 0 0 0 0,1 1 0 0 0,-1-1 0 0 0,0 1 0 0 0,0 0 0 0 0,1 1 0 0 0,-1-1 0 0 0,0 1 0 0 0,1 0 0 0 0,-1 0 1 0 0,0 0-1 0 0,1 1 0 0 0,0 0 0 0 0,-1-1 0 0 0,1 2 0 0 0,0-1 0 0 0,0 0 0 0 0,0 1 0 0 0,0 0 0 0 0,0 0 0 0 0,1 0 1 0 0,-1 0-1 0 0,1 1 0 0 0,0-1 0 0 0,0 1 0 0 0,0 0 0 0 0,0 0 0 0 0,1 0 0 0 0,0 0 0 0 0,0 0 0 0 0,0 1 0 0 0,0-1 0 0 0,0 1 1 0 0,1-1-1 0 0,0 1 0 0 0,0-1 0 0 0,0 1 0 0 0,1 0 0 0 0,-1 3 17 0 0,4-4 0 0 0,-1 0 0 0 0,1 0 0 0 0,0 0 1 0 0,0 0-1 0 0,0 0 0 0 0,1 0 0 0 0,-1-1 0 0 0,1 0 0 0 0,0 1 0 0 0,0-2 1 0 0,0 1-1 0 0,0 0 0 0 0,0-1 0 0 0,1 1 0 0 0,-1-1 0 0 0,1-1 0 0 0,0 1 1 0 0,-1-1-1 0 0,1 1 0 0 0,0-1 0 0 0,0-1 0 0 0,0 1 0 0 0,0-1 0 0 0,0 1 1 0 0,4-2-1 0 0,-7 2 4 0 0,241 3 607 0 0,-240-3-584 0 0,1 0 0 0 0,-1 0 0 0 0,0 1 0 0 0,0-1 1 0 0,0 1-1 0 0,0 0 0 0 0,0 0 0 0 0,-1 0 0 0 0,1 0 1 0 0,-1 0-1 0 0,1 1 0 0 0,-1-1 0 0 0,0 1 0 0 0,1-1 0 0 0,-2 1 1 0 0,1 0-1 0 0,0 0 0 0 0,0 0 0 0 0,-1 0 0 0 0,0 0 1 0 0,1 0-1 0 0,-1 0 0 0 0,0 1 0 0 0,-1-1 0 0 0,1 0 0 0 0,-1 1 1 0 0,1-1-1 0 0,-1 1 0 0 0,0-1 0 0 0,0 0 0 0 0,0 1 1 0 0,-1-1-1 0 0,1 1 0 0 0,-1-1 0 0 0,0 0 0 0 0,0 0 0 0 0,0 1 1 0 0,0-1-1 0 0,-2 2-27 0 0,3-2 13 0 0,-43 135 588 0 0,35-121-768 0 0,1 0 0 0 0,0 0 0 0 0,2 1 0 0 0,0 0-1 0 0,1 0 1 0 0,0 0 0 0 0,2 0 0 0 0,-1 9 167 0 0,5-26-262 0 0,0 0-1 0 0,0 0 1 0 0,0 0 0 0 0,0 0-1 0 0,1-1 1 0 0,-1 1 0 0 0,0-1-1 0 0,0 1 1 0 0,0-1 0 0 0,1 0-1 0 0,-1 0 1 0 0,0 1 0 0 0,0-2-1 0 0,1 1 1 0 0,-1 0 0 0 0,0 0-1 0 0,0-1 1 0 0,0 1 0 0 0,1-1-1 0 0,-1 0 1 0 0,0 0-1 0 0,0 1 1 0 0,0-1 0 0 0,0-1-1 0 0,1 0 263 0 0,55-41-11979 0 0,-46 32 9494 0 0</inkml:trace>
  <inkml:trace contextRef="#ctx0" brushRef="#br0" timeOffset="238.598">1263 733 5969 0 0,'0'0'1145'0'0,"0"0"-529"0"0,0 0 0 0 0,0 0 216 0 0,0 0 192 0 0,0 0-64 0 0,0 0-295 0 0,0 0-329 0 0,-108 188-280 0 0,108-177-176 0 0,-2 3-104 0 0,2-3-73 0 0,0-3-207 0 0,0-1-456 0 0,0 0-1128 0 0,0-3-1745 0 0,0-4-360 0 0</inkml:trace>
  <inkml:trace contextRef="#ctx0" brushRef="#br0" timeOffset="407.606">969 435 17692 0 0,'0'0'888'0'0,"0"0"-392"0"0,0 0-208 0 0,0 0-72 0 0,0 0-88 0 0,0 0-160 0 0,0 0-320 0 0,0 0-160 0 0,0 0-168 0 0,0 0-240 0 0,0 0-521 0 0,0 0-1735 0 0,0 0-2506 0 0,90 3-1231 0 0</inkml:trace>
  <inkml:trace contextRef="#ctx0" brushRef="#br0" timeOffset="1648.03">1701 589 6913 0 0,'0'0'2633'0'0,"0"0"-1265"0"0,0 0-351 0 0,0 0 93 0 0,0 0 77 0 0,0 0-37 0 0,0 0-143 0 0,-31 7-195 0 0,-97 22-187 0 0,72-1-1 0 0,51-21-542 0 0,-2 2-72 0 0,1 0 1 0 0,0 1 0 0 0,0-1-1 0 0,1 1 1 0 0,0 1-1 0 0,1-1 1 0 0,0 1-1 0 0,0-1 1 0 0,2 1-1 0 0,-1 0 1 0 0,1 0-1 0 0,1 1 1 0 0,0-1-1 0 0,0 0 1 0 0,1 1-1 0 0,1-1 1 0 0,0 4-11 0 0,0-12 27 0 0,-1 1 1 0 0,1 0-1 0 0,0-1 1 0 0,0 1-1 0 0,0 0 1 0 0,1-1-1 0 0,-1 1 1 0 0,1-1-1 0 0,0 0 1 0 0,0 0-1 0 0,0 1 1 0 0,0-1-1 0 0,1-1 1 0 0,-1 1 0 0 0,1 0-1 0 0,0 0 1 0 0,-1-1-1 0 0,1 0 1 0 0,0 1-1 0 0,1-1 1 0 0,-1-1-1 0 0,0 1 1 0 0,1 0-1 0 0,-1-1 1 0 0,1 1-1 0 0,-1-1 1 0 0,1 0-1 0 0,-1 0 1 0 0,1-1-1 0 0,0 1 1 0 0,0-1-1 0 0,-1 1 1 0 0,1-1-1 0 0,0-1 1 0 0,0 1-1 0 0,-1 0 1 0 0,1-1 0 0 0,0 0-1 0 0,-1 0 1 0 0,1 0-1 0 0,0 0 1 0 0,-1 0-1 0 0,1-1 1 0 0,-1 0-1 0 0,0 1 1 0 0,0-1-1 0 0,1-1-27 0 0,119-81 1294 0 0,-97 63-1215 0 0,0 2 0 0 0,2 0 0 0 0,0 2-1 0 0,0 2 1 0 0,2 0 0 0 0,9-2-79 0 0,-36 16-3 0 0,-1-1 0 0 0,1 1 1 0 0,0 0-1 0 0,-1 0 0 0 0,1 0 0 0 0,0 0 0 0 0,0 0 0 0 0,0 1 0 0 0,0-1 0 0 0,0 1 0 0 0,0 0 0 0 0,0 0 0 0 0,0 0 0 0 0,0 0 1 0 0,0 1-1 0 0,-1-1 0 0 0,1 1 0 0 0,0-1 0 0 0,0 1 0 0 0,0 0 0 0 0,0 0 0 0 0,-1 1 0 0 0,1-1 0 0 0,0 0 0 0 0,-1 1 0 0 0,1 0 0 0 0,-1-1 1 0 0,0 1-1 0 0,0 0 0 0 0,1 0 0 0 0,-1 1 0 0 0,0-1 0 0 0,-1 0 0 0 0,1 1 0 0 0,0-1 0 0 0,-1 1 0 0 0,2 2 3 0 0,4 19 10 0 0,0 1-1 0 0,-2 0 1 0 0,0 0 0 0 0,-2 0-1 0 0,-1 1 1 0 0,-1-1-1 0 0,-1 1 1 0 0,-1 0 0 0 0,-2 4-10 0 0,2-1-11 0 0,-5 31-6 0 0,-3 0-1 0 0,-2-1 0 0 0,-3 0 0 0 0,-6 11 18 0 0,12-41-34 0 0,-5 14 4 0 0,-1-1-1 0 0,-2 0 1 0 0,-2-1-1 0 0,-2-1 1 0 0,-3 3 30 0 0,22-40 0 0 0,-1 0-1 0 0,1 0 1 0 0,0 0-1 0 0,-1 1 1 0 0,0-1 0 0 0,0-1-1 0 0,0 1 1 0 0,0 0 0 0 0,-1 0-1 0 0,1-1 1 0 0,0 1 0 0 0,-1-1-1 0 0,0 0 1 0 0,0 0 0 0 0,0 0-1 0 0,0 0 1 0 0,0 0-1 0 0,0-1 1 0 0,0 1 0 0 0,0-1-1 0 0,-1 0 1 0 0,1 0 0 0 0,0 0-1 0 0,-1-1 1 0 0,1 1 0 0 0,-2-1 0 0 0,0-36-30 0 0,8 6-12 0 0,2 1 0 0 0,1 1 0 0 0,1-1 1 0 0,1 1-1 0 0,2 0 0 0 0,0 1 0 0 0,2 0 0 0 0,1 1 0 0 0,17-24 42 0 0,226-395-282 0 0,-151 287 20 0 0,-81 118 454 0 0,-24 39-28 0 0,-7 13-78 0 0,-1-3-70 0 0,0 2-1 0 0,0-1 0 0 0,1 1 0 0 0,0 0 0 0 0,1 1 0 0 0,1 0 0 0 0,0 0 1 0 0,0 0-1 0 0,1 0 0 0 0,1 1 0 0 0,0-1 0 0 0,0 1 0 0 0,2 0 0 0 0,-1 0 1 0 0,2 0-1 0 0,-1 0 0 0 0,3 9-15 0 0,0-17 27 0 0,0 1 0 0 0,0 0 1 0 0,1-1-1 0 0,0 1 0 0 0,0-1 0 0 0,1 0 1 0 0,0 0-1 0 0,-1 0 0 0 0,1-1 0 0 0,1 1 0 0 0,-1-1 1 0 0,1 0-1 0 0,0 0 0 0 0,0-1 0 0 0,0 1 1 0 0,0-1-1 0 0,1 0 0 0 0,-1 0 0 0 0,1-1 1 0 0,0 0-1 0 0,-1 0 0 0 0,1 0 0 0 0,0-1 0 0 0,0 0 1 0 0,1 0-1 0 0,-1 0 0 0 0,0-1 0 0 0,0 0 1 0 0,0 0-1 0 0,0 0 0 0 0,0-1 0 0 0,0 0 1 0 0,1 0-1 0 0,-1-1 0 0 0,-1 1 0 0 0,1-1 1 0 0,0-1-1 0 0,0 1-27 0 0,172-110 842 0 0,-149 89-751 0 0,2 2 1 0 0,0 1-1 0 0,1 1 1 0 0,25-10-92 0 0,-38 21 9 0 0,0 0 1 0 0,1 2-1 0 0,0 0 1 0 0,0 1-1 0 0,1 1 1 0 0,0 0-1 0 0,-1 2 1 0 0,1 1-1 0 0,0 0 1 0 0,6 2-10 0 0,-28-1 15 0 0,0 0 1 0 0,0 1-1 0 0,0-1 1 0 0,-1 0 0 0 0,1 1-1 0 0,0-1 1 0 0,0 1-1 0 0,0-1 1 0 0,0 1 0 0 0,0-1-1 0 0,0 1 1 0 0,0 0-1 0 0,0 0 1 0 0,0-1-1 0 0,0 1 1 0 0,1 0 0 0 0,-1 0-1 0 0,0 0 1 0 0,0 0-1 0 0,1 0 1 0 0,-1 0 0 0 0,1 0-1 0 0,-1 0 1 0 0,1 0-1 0 0,-1 0 1 0 0,1 0-1 0 0,-1 1 1 0 0,1-1 0 0 0,0 0-1 0 0,0 0 1 0 0,0 0-1 0 0,0 1 1 0 0,0-1 0 0 0,0 0-1 0 0,0 0 1 0 0,0 0-1 0 0,0 0 1 0 0,0 1-1 0 0,1-1 1 0 0,-1 0 0 0 0,0 0-1 0 0,1 0 1 0 0,-1 0-1 0 0,1 0 1 0 0,-1 0 0 0 0,1 0-1 0 0,0 0 1 0 0,-1 0-1 0 0,1 0 1 0 0,0 0-1 0 0,0 0 1 0 0,0 0 0 0 0,0 0-1 0 0,0-1 1 0 0,0 1-1 0 0,0 0 1 0 0,0-1 0 0 0,0 1-1 0 0,0-1 1 0 0,0 1-1 0 0,0-1 1 0 0,0 1-1 0 0,0-1 1 0 0,0 0 0 0 0,1 0-1 0 0,-1 1 1 0 0,0-1-1 0 0,0 0 1 0 0,0 0 0 0 0,1 0-16 0 0,-17 3 154 0 0,0 0 0 0 0,0-1 0 0 0,0 0 0 0 0,0-2 0 0 0,0 1 0 0 0,0-2 0 0 0,0 0 0 0 0,-4-1-154 0 0,-39-2-21 0 0,49 7-6 0 0,0 0 0 0 0,0 1 0 0 0,0-1 0 0 0,0 2 0 0 0,1-1 0 0 0,0 1 0 0 0,0 1 0 0 0,0-1 0 0 0,0 1 0 0 0,1 1 0 0 0,0-1 0 0 0,0 1 0 0 0,1 0 1 0 0,0 1-1 0 0,0 0 0 0 0,0 0 0 0 0,1 0 0 0 0,1 0 0 0 0,-3 6 27 0 0,7-13-1 0 0,-3 1-19 0 0,0 1-1 0 0,0 1 0 0 0,1-1 1 0 0,-1 0-1 0 0,1 1 0 0 0,0-1 1 0 0,0 1-1 0 0,0-1 1 0 0,0 1-1 0 0,1 0 0 0 0,0 0 1 0 0,-1 0-1 0 0,1 0 0 0 0,1 0 1 0 0,-1 0-1 0 0,1 0 0 0 0,-1 0 1 0 0,1 0-1 0 0,0 0 0 0 0,1 1 1 0 0,-1-1-1 0 0,1 0 0 0 0,0 0 1 0 0,0 0-1 0 0,0 0 0 0 0,0 0 1 0 0,1-1-1 0 0,-1 1 0 0 0,1 0 1 0 0,0 0-1 0 0,0-1 0 0 0,0 1 1 0 0,1-1-1 0 0,0 0 0 0 0,-1 0 1 0 0,1 0-1 0 0,0 0 0 0 0,0 0 1 0 0,0-1-1 0 0,1 1 1 0 0,-1-1-1 0 0,1 0 0 0 0,0 1 21 0 0,11-2 61 0 0,0-1-1 0 0,0 0 1 0 0,0 0 0 0 0,0-2-1 0 0,-1 0 1 0 0,1 0-1 0 0,-1-1 1 0 0,1-1 0 0 0,-1-1-1 0 0,0 0 1 0 0,0-1-1 0 0,-1 0 1 0 0,0-1 0 0 0,0 0-1 0 0,0-1 1 0 0,-1-1 0 0 0,0 0-1 0 0,9-9-60 0 0,31-32 163 0 0,-3-1 0 0 0,-1-2 0 0 0,-3-3 0 0 0,-2-1 0 0 0,-3-3-1 0 0,-2 0 1 0 0,2-13-163 0 0,-27 51-88 0 0,-1 0 0 0 0,0-1-1 0 0,-2-1 1 0 0,-1 0-1 0 0,-1 0 1 0 0,0 0 0 0 0,-2-1-1 0 0,-1 0 1 0 0,-2 0 0 0 0,0-1-1 0 0,-1 1 1 0 0,-2-1 0 0 0,0 1-1 0 0,-2-1 1 0 0,-2-8 88 0 0,4 28-30 0 0,-1 1 0 0 0,1-1 1 0 0,-1 1-1 0 0,-1 0 0 0 0,1-1 1 0 0,-1 1-1 0 0,0 0 0 0 0,0 0 1 0 0,0 0-1 0 0,-1 0 1 0 0,0 0-1 0 0,0 1 0 0 0,0-1 1 0 0,0 1-1 0 0,-1 0 0 0 0,1 0 1 0 0,-1 0-1 0 0,0 0 0 0 0,-1 1 1 0 0,1-1-1 0 0,-1 1 0 0 0,1 0 1 0 0,-1 1-1 0 0,0-1 0 0 0,0 1 1 0 0,0 0-1 0 0,0 0 0 0 0,0 0 1 0 0,-1 1-1 0 0,1 0 0 0 0,-1 0 1 0 0,1 0-1 0 0,-1 1 0 0 0,1 0 1 0 0,-1 0-1 0 0,1 0 0 0 0,0 0 1 0 0,-1 1-1 0 0,1 0 0 0 0,-1 0 1 0 0,1 1-1 0 0,-5 1 30 0 0,-5 7 1 0 0,0 0 1 0 0,1 0-1 0 0,0 1 0 0 0,0 1 1 0 0,1 1-1 0 0,1 0 0 0 0,0 0 1 0 0,1 1-1 0 0,1 0 0 0 0,0 1 1 0 0,1 1-1 0 0,0-1 0 0 0,1 1 1 0 0,1 1-1 0 0,1-1 0 0 0,0 1 1 0 0,1 0-1 0 0,1 1 0 0 0,1-1 1 0 0,0 1-1 0 0,1 0 1 0 0,1 0-1 0 0,1 4-1 0 0,-1-3 33 0 0,1-1 0 0 0,0 1 0 0 0,2 0 1 0 0,0 0-1 0 0,1-1 0 0 0,1 1 0 0 0,1-1 0 0 0,1 0 1 0 0,4 9-34 0 0,4 0 71 0 0,1-1 0 0 0,1-1 1 0 0,1-1-1 0 0,2 0 0 0 0,0-1 1 0 0,1-1-1 0 0,2-1 0 0 0,0-1 1 0 0,1-1-1 0 0,0-1 0 0 0,2-1 1 0 0,0-1-1 0 0,1-1 0 0 0,1-2 1 0 0,0 0-1 0 0,1-2 0 0 0,0-1 1 0 0,15 3-72 0 0,16-1-344 0 0,-61-46-2433 0 0,-23-11-6493 0 0,19 36 5243 0 0,-3-3-5286 0 0</inkml:trace>
  <inkml:trace contextRef="#ctx0" brushRef="#br0" timeOffset="1891.168">2272 147 14419 0 0,'0'0'1692'0'0,"0"0"-194"0"0,0 0-114 0 0,0 0-13 0 0,0 0-80 0 0,0 0-146 0 0,0 0-245 0 0,0 0-224 0 0,0 0-123 0 0,0 0-142 0 0,0 0-115 0 0,0 0-104 0 0,-5-4-101 0 0,-18-12-83 0 0,22 16-27 0 0,1 0 1 0 0,-1 0-1 0 0,0 0 1 0 0,1 0-1 0 0,-1 0 0 0 0,1 0 1 0 0,-1 0-1 0 0,0 1 1 0 0,1-1-1 0 0,-1 0 0 0 0,0 0 1 0 0,1 1-1 0 0,-1-1 1 0 0,1 0-1 0 0,-1 1 1 0 0,1-1-1 0 0,-1 1 0 0 0,1-1 1 0 0,-1 1-1 0 0,1-1 1 0 0,0 1-1 0 0,-1-1 1 0 0,1 1-1 0 0,-1-1 0 0 0,1 1 1 0 0,0 0-1 0 0,0-1 1 0 0,-1 1-1 0 0,1-1 0 0 0,0 1 1 0 0,0 0-1 0 0,0-1 1 0 0,0 1-1 0 0,0 0 1 0 0,0-1-1 0 0,0 1 0 0 0,0 0 1 0 0,0-1-1 0 0,0 1 1 0 0,0 0-1 0 0,0-1 1 0 0,0 1-1 0 0,0-1 0 0 0,1 1 19 0 0,13 31-4010 0 0,7-22-4566 0 0,-15-7 5151 0 0,1 0-5673 0 0</inkml:trace>
</inkml:ink>
</file>

<file path=ppt/ink/ink3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56.1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101 461 6905 0 0,'0'0'3323'0'0,"0"0"-2466"0"0,0 0-901 0 0,0 0-171 0 0,0 0-2 0 0,0 0 130 0 0,0 0 219 0 0,0 0 218 0 0,0 0 191 0 0,0 0 130 0 0,0 0 42 0 0,23-28-16 0 0,75-88-85 0 0,-14 47 153 0 0,-58 52-511 0 0,295-195 3149 0 0,-282 194-2691 0 0,-40 40-200 0 0,-30 497 1191 0 0,31-435-1663 0 0,3 0-1 0 0,4-1 1 0 0,3 1-1 0 0,4-2 1 0 0,4 4-40 0 0,42 48 124 0 0,-44-118 638 0 0,-21-25 1635 0 0,-6-2-2374 0 0,0 2 1 0 0,0 0-1 0 0,-1 0 1 0 0,0 1-1 0 0,0 0 1 0 0,-1 1-1 0 0,0 0 1 0 0,-1 1-1 0 0,1 1 1 0 0,-1 0-1 0 0,0 1 0 0 0,0 0 1 0 0,-1 1-1 0 0,1 1 1 0 0,-1 0-1 0 0,-5 1-23 0 0,-9 0-77 0 0,-1 1-1 0 0,1 1 0 0 0,-1 1 1 0 0,1 2-1 0 0,0 1 1 0 0,1 1-1 0 0,-21 8 78 0 0,19-5-169 0 0,0 2 0 0 0,0 1 1 0 0,1 1-1 0 0,0 1 0 0 0,2 2 0 0 0,0 1 1 0 0,0 1-1 0 0,2 1 0 0 0,-13 13 169 0 0,37-32-91 0 0,1 0-1 0 0,-1 1 1 0 0,0-1-1 0 0,1 1 1 0 0,-1-1-1 0 0,1 1 1 0 0,-1-1 0 0 0,1 1-1 0 0,-1-1 1 0 0,1 1-1 0 0,-1 0 1 0 0,1-1-1 0 0,-1 1 1 0 0,1 0-1 0 0,0-1 1 0 0,-1 1 0 0 0,1 0-1 0 0,0-1 1 0 0,0 1-1 0 0,-1 0 1 0 0,1 0-1 0 0,0-1 1 0 0,0 1 0 0 0,0 0-1 0 0,0 0 1 0 0,0 0-1 0 0,0-1 1 0 0,0 1-1 0 0,0 0 1 0 0,1 0 0 0 0,-1-1-1 0 0,0 1 1 0 0,0 0-1 0 0,1-1 1 0 0,-1 1-1 0 0,0 0 1 0 0,1-1-1 0 0,-1 1 1 0 0,0 0 0 0 0,1-1-1 0 0,-1 1 1 0 0,1 0-1 0 0,-1-1 1 0 0,1 1-1 0 0,0-1 1 0 0,-1 1 0 0 0,1-1-1 0 0,-1 0 1 0 0,1 1-1 0 0,0-1 1 0 0,-1 1-1 0 0,1-1 92 0 0,40 4-10995 0 0,-31-10 3364 0 0</inkml:trace>
  <inkml:trace contextRef="#ctx0" brushRef="#br0" timeOffset="348.181">281 785 7034 0 0,'0'0'1365'0'0,"0"0"-871"0"0,0 0-393 0 0,0 0 200 0 0,0 0 246 0 0,0 0 233 0 0,37-6 198 0 0,119-21 94 0 0,65-36 1853 0 0,227-80-558 0 0,-363 103-1275 0 0,-84 39-554 0 0,-1 1 75 0 0,-57 23 1155 0 0,50-16-1730 0 0,-1 0 1 0 0,2 1-1 0 0,-1 0 0 0 0,1 0 0 0 0,0 1 0 0 0,1-1 0 0 0,-1 1 0 0 0,2 1 0 0 0,0-1 0 0 0,0 1 0 0 0,0-1 0 0 0,1 1 0 0 0,1 0 0 0 0,0 0 0 0 0,0 1 0 0 0,1-1 1 0 0,0 0-1 0 0,1 0 0 0 0,0 1 0 0 0,0-1 0 0 0,1 0 0 0 0,1 3-38 0 0,0 0-65 0 0,1 0 0 0 0,1 0 0 0 0,0 0-1 0 0,1-1 1 0 0,0 0 0 0 0,1 0 0 0 0,0 0 0 0 0,1-1 0 0 0,0 1 0 0 0,1-2 0 0 0,5 7 65 0 0,3-3-2916 0 0,-9-10-1070 0 0,-1-3-3511 0 0,-4-1-201 0 0</inkml:trace>
  <inkml:trace contextRef="#ctx0" brushRef="#br0" timeOffset="1900.936">1408 954 0 0 0,'0'0'1342'0'0,"0"0"241"0"0,0 0 44 0 0,0 0-36 0 0,0 0-124 0 0,0-10-107 0 0,-1-32-102 0 0,1 41-1167 0 0,0 1 0 0 0,-1-1 0 0 0,1 0 0 0 0,-1 1 0 0 0,1-1 0 0 0,-1 0 0 0 0,1 1 0 0 0,-1-1 0 0 0,0 1 0 0 0,1-1 0 0 0,-1 1 0 0 0,0-1 0 0 0,1 1 0 0 0,-1-1 0 0 0,0 1 0 0 0,1 0 0 0 0,-1-1 0 0 0,0 1 0 0 0,0 0 0 0 0,1 0 0 0 0,-1 0 0 0 0,0-1 0 0 0,0 1 0 0 0,0 0 0 0 0,0 0 0 0 0,1 0 0 0 0,-1 0 0 0 0,0 0 0 0 0,0 0 0 0 0,0 1 0 0 0,1-1 0 0 0,-1 0 0 0 0,0 0 0 0 0,0 1 0 0 0,1-1 0 0 0,-1 0 0 0 0,0 1 1 0 0,0-1-1 0 0,1 0 0 0 0,-1 1 0 0 0,0-1 0 0 0,1 1 0 0 0,-1 0 0 0 0,1-1 0 0 0,-1 1 0 0 0,1-1 0 0 0,-1 1-91 0 0,-8 10 118 0 0,0 0 0 0 0,1 0 1 0 0,0 1-1 0 0,1-1 0 0 0,0 2 0 0 0,1-1 0 0 0,1 1 1 0 0,0 0-1 0 0,0 0 0 0 0,1 1 0 0 0,1-1 1 0 0,0 1-1 0 0,1 0 0 0 0,1 0 0 0 0,0 0 1 0 0,1 0-1 0 0,0 0 0 0 0,2 9-118 0 0,-2-20 24 0 0,0-1-1 0 0,0 0 0 0 0,0 1 0 0 0,1-1 1 0 0,-1 0-1 0 0,1 0 0 0 0,-1 1 1 0 0,1-1-1 0 0,0 0 0 0 0,0 0 0 0 0,0 0 1 0 0,0 0-1 0 0,0 0 0 0 0,0 0 1 0 0,0 0-1 0 0,1 0 0 0 0,-1 0 0 0 0,1 0 1 0 0,0-1-1 0 0,-1 1 0 0 0,1-1 1 0 0,0 1-1 0 0,0-1 0 0 0,0 0 0 0 0,0 1 1 0 0,0-1-1 0 0,0 0 0 0 0,0 0 1 0 0,0-1-1 0 0,1 1 0 0 0,-1 0 1 0 0,0-1-1 0 0,1 1 0 0 0,-1-1 0 0 0,0 0 1 0 0,1 0-1 0 0,0 0-23 0 0,3 0 143 0 0,0-1 0 0 0,0 1 1 0 0,0-1-1 0 0,0 0 0 0 0,0-1 0 0 0,0 0 0 0 0,0 0 1 0 0,0 0-1 0 0,0-1 0 0 0,-1 1 0 0 0,1-1 0 0 0,-1-1 0 0 0,4-2-143 0 0,6-5 134 0 0,-1-1-1 0 0,0 0 1 0 0,-1-1-1 0 0,0-1 0 0 0,-1 0 1 0 0,0-1-1 0 0,-2 0 0 0 0,0-1 1 0 0,0 0-1 0 0,-1-1 0 0 0,-1 0 1 0 0,-1 0-1 0 0,-1 0 1 0 0,0-1-1 0 0,-1 0 0 0 0,-1 0 1 0 0,0-1-1 0 0,-2 1 0 0 0,0-1 1 0 0,-1-9-134 0 0,-1 25-37 0 0,-1 0 0 0 0,1 1 0 0 0,-1-1 0 0 0,0 1 1 0 0,0-1-1 0 0,0 1 0 0 0,0-1 0 0 0,0 1 0 0 0,0 0 0 0 0,-1-1 1 0 0,1 1-1 0 0,-1 0 0 0 0,1 0 0 0 0,-1 0 0 0 0,0 0 1 0 0,0 1-1 0 0,0-1 0 0 0,0 0 0 0 0,0 1 0 0 0,0-1 0 0 0,0 1 1 0 0,-1 0-1 0 0,1-1 0 0 0,-1 1 0 0 0,1 1 0 0 0,-1-1 0 0 0,1 0 1 0 0,-1 0-1 0 0,1 1 0 0 0,-1 0 0 0 0,1-1 0 0 0,-1 1 0 0 0,0 0 1 0 0,0 0 36 0 0,-3 0-177 0 0,0 0 1 0 0,-1 0-1 0 0,1 0 1 0 0,0 1-1 0 0,0-1 0 0 0,0 2 1 0 0,0-1-1 0 0,-1 1 1 0 0,2 0-1 0 0,-1 0 1 0 0,0 0-1 0 0,0 1 1 0 0,1 0-1 0 0,-3 2 177 0 0,2-2-78 0 0,0 1-1 0 0,1 0 1 0 0,-1 0-1 0 0,1 0 1 0 0,0 1 0 0 0,0-1-1 0 0,0 1 1 0 0,0 1-1 0 0,1-1 1 0 0,0 1-1 0 0,0 0 1 0 0,1 0-1 0 0,-1 0 1 0 0,1 0-1 0 0,1 0 1 0 0,-1 1 0 0 0,1-1-1 0 0,0 1 1 0 0,0 0-1 0 0,1-1 1 0 0,0 1-1 0 0,0 0 1 0 0,1 4 78 0 0,3-7 31 0 0,0 0 0 0 0,0 0-1 0 0,1 0 1 0 0,-1-1 0 0 0,1 1 0 0 0,0-1 0 0 0,0 0 0 0 0,0 0-1 0 0,0-1 1 0 0,0 1 0 0 0,1-1 0 0 0,-1 0 0 0 0,1 0 0 0 0,-1 0 0 0 0,1-1-1 0 0,0 1 1 0 0,0-1 0 0 0,0 0 0 0 0,0-1 0 0 0,0 1 0 0 0,0-1-1 0 0,0 0 1 0 0,0 0-31 0 0,32 0 372 0 0,0-1-1 0 0,0-2 1 0 0,0-2-1 0 0,-1-1 1 0 0,1-2-1 0 0,-1-1 1 0 0,-1-2-1 0 0,0-1 1 0 0,-1-2-1 0 0,0-1 1 0 0,21-14-372 0 0,-35 18 189 0 0,-1 3-42 0 0,0-1-1 0 0,-1 0 1 0 0,0-2 0 0 0,-1 0-1 0 0,0-1 1 0 0,-1-1-1 0 0,0 0 1 0 0,-1-1-1 0 0,-1-1 1 0 0,0 0-1 0 0,-1-1 1 0 0,5-8-147 0 0,-17 21 1 0 0,1 0-1 0 0,-1-1 1 0 0,0 1 0 0 0,0 0 0 0 0,-1-1-1 0 0,1 1 1 0 0,-1-1 0 0 0,0 1 0 0 0,0-1-1 0 0,0 0 1 0 0,0 1 0 0 0,0-1 0 0 0,-1 1-1 0 0,0-1 1 0 0,1 1 0 0 0,-1 0-1 0 0,-1-1 1 0 0,1 1 0 0 0,0 0 0 0 0,-1 0-1 0 0,0 0 1 0 0,1 0 0 0 0,-1 0 0 0 0,-1 0-1 0 0,1 0 1 0 0,0 0 0 0 0,-1 1 0 0 0,1-1-1 0 0,-1 1 1 0 0,0 0 0 0 0,1 0-1 0 0,-1 0 1 0 0,0 0 0 0 0,-1 0 0 0 0,1 1-1 0 0,0-1 1 0 0,0 1 0 0 0,-1 0 0 0 0,1 0-1 0 0,0 0 1 0 0,-1 0 0 0 0,1 1 0 0 0,-1 0-1 0 0,1-1 1 0 0,-1 1 0 0 0,0 0-1 0 0,1 1 1 0 0,-1-1 0 0 0,0 1-1 0 0,-3-2-25 0 0,1 0 1 0 0,-1 0-1 0 0,0 1 1 0 0,0 0-1 0 0,0 0 0 0 0,1 1 1 0 0,-1 0-1 0 0,0 0 1 0 0,0 0-1 0 0,1 1 0 0 0,-1 0 1 0 0,1 0-1 0 0,0 1 1 0 0,0 0-1 0 0,0 0 0 0 0,0 0 1 0 0,0 1-1 0 0,0 0 1 0 0,1 0-1 0 0,0 1 0 0 0,0-1 1 0 0,0 1-1 0 0,0 0 1 0 0,1 0-1 0 0,0 1 0 0 0,0-1 1 0 0,0 1-1 0 0,1 0 1 0 0,0 0-1 0 0,0 0 0 0 0,0 0 1 0 0,1 1-1 0 0,0-1 1 0 0,0 1-1 0 0,1-1 0 0 0,-1 7 25 0 0,2-9 0 0 0,1 0-1 0 0,-1-1 1 0 0,1 1-1 0 0,0-1 1 0 0,1 0-1 0 0,-1 1 1 0 0,0-1-1 0 0,1 0 1 0 0,0 0-1 0 0,0 1 1 0 0,0-1-1 0 0,0-1 1 0 0,0 1-1 0 0,1 0 1 0 0,-1-1-1 0 0,1 1 1 0 0,0-1-1 0 0,-1 1 1 0 0,1-1-1 0 0,0 0 1 0 0,0-1-1 0 0,1 1 1 0 0,-1 0-1 0 0,0-1 1 0 0,1 0-1 0 0,0 1 1 0 0,96 22 212 0 0,161-5 182 0 0,-259-19-388 0 0,0 0 0 0 0,0 1 0 0 0,0-1 1 0 0,0 0-1 0 0,0 1 0 0 0,0-1 0 0 0,0 1 1 0 0,0 0-1 0 0,0-1 0 0 0,-1 1 1 0 0,1 0-1 0 0,0 0 0 0 0,-1 0 0 0 0,1 1 1 0 0,0-1-1 0 0,-1 0 0 0 0,0 0 0 0 0,1 1 1 0 0,-1-1-1 0 0,0 1 0 0 0,1 0 1 0 0,-1-1-1 0 0,0 1 0 0 0,0 0 0 0 0,-1-1 1 0 0,1 1-1 0 0,0 0 0 0 0,0 0 1 0 0,-1 0-1 0 0,1 0 0 0 0,-1 0 0 0 0,0 0 1 0 0,1 0-1 0 0,-1 0 0 0 0,0 0 0 0 0,0 0 1 0 0,0 0-1 0 0,-1 0-6 0 0,-19 78 400 0 0,18-73-378 0 0,-17 37 60 0 0,15-36-104 0 0,-1 0 1 0 0,1 1-1 0 0,1-1 0 0 0,-1 1 1 0 0,1 0-1 0 0,1 0 1 0 0,0 0-1 0 0,0 0 1 0 0,1 0-1 0 0,0 0 1 0 0,0 1-1 0 0,1-1 0 0 0,1 0 1 0 0,-1 0-1 0 0,3 9 22 0 0,33 23-2613 0 0,-18-35-901 0 0,1-5-3479 0 0,-8-1-1273 0 0</inkml:trace>
</inkml:ink>
</file>

<file path=ppt/ink/ink3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05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7 1400 0 0,'0'0'1903'0'0,"0"0"91"0"0,0 0 187 0 0,0 0 207 0 0,0 0-11 0 0,0 0-300 0 0,0 0-419 0 0,0 0-384 0 0,0 0-293 0 0,0 0-203 0 0,0 0-118 0 0,-7-7 1687 0 0,5 23-1490 0 0,0 14-484 0 0,12-17-4269 0 0,-9-12 2696 0 0,1 1-862 0 0,0-2-3235 0 0,0 0-3728 0 0</inkml:trace>
</inkml:ink>
</file>

<file path=ppt/ink/ink3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05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16972 0 0,'0'0'1653'0'0,"0"0"-575"0"0,0 0-319 0 0,0 0 73 0 0,0 0 125 0 0,0 0-20 0 0,0 0-219 0 0,0 0-277 0 0,0 0-212 0 0,0 0-129 0 0,0 0-65 0 0,0 0-37 0 0,-5 12-10 0 0,-17 38-30 0 0,21-50-17 0 0,1 0 1 0 0,-1 1-1 0 0,1-1 1 0 0,-1 0 0 0 0,1 1-1 0 0,-1-1 1 0 0,1 1-1 0 0,-1-1 1 0 0,1 1 0 0 0,0-1-1 0 0,-1 1 1 0 0,1-1-1 0 0,0 1 1 0 0,-1-1 0 0 0,1 1-1 0 0,0-1 1 0 0,0 1-1 0 0,-1-1 1 0 0,1 1-1 0 0,0 0 1 0 0,0-1 0 0 0,0 1-1 0 0,0-1 1 0 0,0 1-1 0 0,0 0 1 0 0,0-1 0 0 0,0 1-1 0 0,0 0 1 0 0,0-1-1 0 0,0 1 1 0 0,1-1 0 0 0,-1 1-1 0 0,0-1 1 0 0,0 1-1 0 0,0 0 1 0 0,1-1 0 0 0,-1 1-1 0 0,0-1 1 0 0,1 1-1 0 0,-1-1 1 0 0,1 1 0 0 0,-1-1-1 0 0,0 0 1 0 0,1 1-1 0 0,-1-1 1 0 0,1 1 0 0 0,-1-1-1 0 0,1 0 1 0 0,-1 1-1 0 0,1-1 1 0 0,-1 0-1 0 0,1 0 1 0 0,0 1 0 0 0,-1-1-1 0 0,1 0 1 0 0,-1 0-1 0 0,1 0 1 0 0,0 0 0 0 0,-1 0-1 0 0,1 0 1 0 0,-1 0-1 0 0,1 0 1 0 0,0 0 0 0 0,-1 0 58 0 0,7 1-6454 0 0,-2 2-3344 0 0</inkml:trace>
</inkml:ink>
</file>

<file path=ppt/ink/ink3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16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0 302 0 0 0,'0'0'1376'0'0,"0"0"-263"0"0,0 0-209 0 0,0 0 59 0 0,0 0 337 0 0,0 0 328 0 0,0 0 77 0 0,0 0-148 0 0,0 0-235 0 0,0 0-261 0 0,0 0-198 0 0,0 0-128 0 0,27-7-109 0 0,88-24-68 0 0,50 4 1433 0 0,159 15-372 0 0,-321 19 1258 0 0,-106-58-1926 0 0,89 44-957 0 0,1-1 0 0 0,0 0 0 0 0,1-1 0 0 0,-1 0 1 0 0,2-1-1 0 0,-1 0 0 0 0,2-1 0 0 0,-1 0 0 0 0,1 0 0 0 0,-2-5 6 0 0,1-26-1801 0 0,13 28-1700 0 0,5 4-3889 0 0,0 5-3008 0 0</inkml:trace>
</inkml:ink>
</file>

<file path=ppt/ink/ink3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14.3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244 1 80 0 0,'0'0'2020'0'0,"0"0"-895"0"0,0 0-393 0 0,0 0 56 0 0,0 0 302 0 0,0 0 354 0 0,0 0 212 0 0,0 0-15 0 0,0 0-233 0 0,0 0-329 0 0,0 0-315 0 0,-3 0-268 0 0,2 0-468 0 0,0 0-1 0 0,0 0 0 0 0,0 0 1 0 0,0 0-1 0 0,0 1 1 0 0,0-1-1 0 0,0 0 1 0 0,1 1-1 0 0,-1-1 0 0 0,0 1 1 0 0,0-1-1 0 0,0 1 1 0 0,0-1-1 0 0,1 1 1 0 0,-1 0-1 0 0,0-1 1 0 0,1 1-1 0 0,-1 0 0 0 0,0 0 1 0 0,1-1-1 0 0,-1 1 1 0 0,1 0-1 0 0,-1 0 1 0 0,1 0-1 0 0,0 0 0 0 0,-1-1 1 0 0,1 1-1 0 0,0 0 1 0 0,-1 0-1 0 0,1 0 1 0 0,0 0-1 0 0,0 0 1 0 0,0 0-1 0 0,0 0 0 0 0,0 0 1 0 0,0 0-1 0 0,0 0 1 0 0,0 0-1 0 0,1 0-27 0 0,-2 5 90 0 0,-3 222 2253 0 0,12 386-2097 0 0,-22-499-2665 0 0,6-78-1528 0 0,-3-1-3934 0 0,9-28 4056 0 0</inkml:trace>
  <inkml:trace contextRef="#ctx0" brushRef="#br0" timeOffset="467.041">699 133 9658 0 0,'0'0'616'0'0,"0"0"-320"0"0,0 0-180 0 0,0 0 92 0 0,0 0 236 0 0,-7 32 234 0 0,-17 98 158 0 0,16 0 1259 0 0,28 57-863 0 0,-1 40-182 0 0,-10-207 1132 0 0,-16-36-1038 0 0,-11-9-1139 0 0,-1 1 0 0 0,-1 1 0 0 0,-1 1 0 0 0,0 1 0 0 0,-2 1 0 0 0,0 1 0 0 0,-2 1 0 0 0,0 1 0 0 0,-1 1 0 0 0,0 1 0 0 0,-1 1 0 0 0,-15-4-5 0 0,21 8-246 0 0,0 2 0 0 0,-1 0 0 0 0,0 1 0 0 0,0 1 0 0 0,-1 1-1 0 0,1 1 1 0 0,-1 2 0 0 0,0 0 0 0 0,0 1 0 0 0,0 1 0 0 0,-14 2 246 0 0,32-1-297 0 0,0 0 0 0 0,0 1-1 0 0,-1-1 1 0 0,1 1 0 0 0,1 0 0 0 0,-1 1 0 0 0,0-1 0 0 0,0 1-1 0 0,1 0 1 0 0,0 0 0 0 0,-1 0 0 0 0,1 1 0 0 0,1 0 0 0 0,-1-1-1 0 0,0 1 1 0 0,1 0 0 0 0,0 1 0 0 0,-2 2 297 0 0,-13 59-11397 0 0,18-51 10235 0 0</inkml:trace>
  <inkml:trace contextRef="#ctx0" brushRef="#br0" timeOffset="991.64">1220 549 7170 0 0,'0'0'3147'0'0,"0"0"-1608"0"0,0 0-582 0 0,0 0 41 0 0,0 0 228 0 0,0 0 131 0 0,0 0-89 0 0,0 0-243 0 0,0 0-256 0 0,0 0-190 0 0,0 0-179 0 0,0 0-115 0 0,0 0-78 0 0,-14-7-68 0 0,-42-20-31 0 0,54 27-104 0 0,1-1 0 0 0,0 1-1 0 0,-1 0 1 0 0,1 0 0 0 0,0 0 0 0 0,-1 0 0 0 0,1 0 0 0 0,-1 0 0 0 0,1 0 0 0 0,0 0 0 0 0,-1 0-1 0 0,1 1 1 0 0,0-1 0 0 0,-1 1 0 0 0,1-1 0 0 0,0 1 0 0 0,0-1 0 0 0,0 1 0 0 0,-1 0-1 0 0,1-1 1 0 0,0 1 0 0 0,0 0 0 0 0,0 0 0 0 0,0 0 0 0 0,0 0 0 0 0,0 0 0 0 0,0 0-1 0 0,1 0 1 0 0,-1 0 0 0 0,0 0 0 0 0,0 1 0 0 0,1-1 0 0 0,-1 0-4 0 0,-3 5 21 0 0,-12 15-21 0 0,1 0-1 0 0,1 1 1 0 0,2 1-1 0 0,0 0 1 0 0,1 0-1 0 0,1 1 1 0 0,1 0-1 0 0,1 1 1 0 0,1 0-1 0 0,2 0 1 0 0,0 1-1 0 0,2 0 1 0 0,1-1 0 0 0,1 6 0 0 0,1-24-10 0 0,2 1 0 0 0,-1-1 1 0 0,1 0-1 0 0,0 0 1 0 0,1 1-1 0 0,0-1 0 0 0,0-1 1 0 0,0 1-1 0 0,1 0 0 0 0,0-1 1 0 0,0 0-1 0 0,0 0 1 0 0,1 0-1 0 0,0 0 0 0 0,0-1 1 0 0,1 0-1 0 0,0 0 1 0 0,0 0-1 0 0,0-1 0 0 0,0 0 1 0 0,0 0-1 0 0,1 0 1 0 0,0-1-1 0 0,0 0 0 0 0,0-1 1 0 0,0 1-1 0 0,0-1 1 0 0,0-1-1 0 0,1 1 0 0 0,-1-1 1 0 0,1 0-1 0 0,-1-1 0 0 0,1 0 1 0 0,6-1 9 0 0,-6 2 47 0 0,0-1 1 0 0,0 0 0 0 0,-1 0-1 0 0,1-1 1 0 0,0 0 0 0 0,0-1-1 0 0,0 1 1 0 0,-1-1 0 0 0,1-1-1 0 0,-1 0 1 0 0,0 0 0 0 0,0 0-1 0 0,0-1 1 0 0,0 0 0 0 0,0 0-1 0 0,-1-1 1 0 0,0 1-1 0 0,0-2 1 0 0,0 1 0 0 0,0-1-1 0 0,-1 1 1 0 0,1-4-48 0 0,-1 0 68 0 0,0 0 0 0 0,-1 0 0 0 0,0-1-1 0 0,-1 0 1 0 0,0 0 0 0 0,0 0 0 0 0,-1 0 0 0 0,-1 0 0 0 0,1-1 0 0 0,-2 1-1 0 0,0 0 1 0 0,0-8-68 0 0,0 15-28 0 0,0-1 0 0 0,0 1 1 0 0,0-1-1 0 0,-1 0 0 0 0,0 1 0 0 0,1-1 0 0 0,-1 1 0 0 0,0-1 0 0 0,-1 1 0 0 0,1-1 1 0 0,-1 1-1 0 0,1 0 0 0 0,-1 0 0 0 0,0 0 0 0 0,0 0 0 0 0,0 0 0 0 0,-1 0 0 0 0,1 0 1 0 0,-1 1-1 0 0,1-1 0 0 0,-1 1 0 0 0,0 0 0 0 0,0 0 0 0 0,0 0 0 0 0,0 0 0 0 0,0 0 1 0 0,-1 1-1 0 0,1-1 0 0 0,0 1 0 0 0,-1 0 0 0 0,1 0 0 0 0,-1 0 0 0 0,1 1 0 0 0,-1-1 1 0 0,0 1-1 0 0,-2 0 28 0 0,3 0-36 0 0,0 1 0 0 0,-1-1 0 0 0,1 1 0 0 0,0 0 0 0 0,0 0 1 0 0,0 1-1 0 0,0-1 0 0 0,0 0 0 0 0,1 1 0 0 0,-1 0 0 0 0,0 0 1 0 0,1-1-1 0 0,-1 2 0 0 0,1-1 0 0 0,-1 0 0 0 0,1 0 0 0 0,0 1 1 0 0,0-1-1 0 0,0 1 0 0 0,1 0 0 0 0,-1-1 0 0 0,0 1 0 0 0,1 0 0 0 0,0 0 1 0 0,0 0-1 0 0,0 0 0 0 0,0 0 0 0 0,0 1 0 0 0,1-1 0 0 0,-1 0 1 0 0,1 0-1 0 0,0 2 36 0 0,1-2 4 0 0,1-1 0 0 0,0 0 0 0 0,0 1 0 0 0,0-1 0 0 0,1 0 0 0 0,-1-1 0 0 0,0 1 0 0 0,1 0 0 0 0,-1-1 0 0 0,1 1 0 0 0,-1-1 0 0 0,1 0 0 0 0,0 0 0 0 0,0 0 0 0 0,-1 0 0 0 0,1 0 0 0 0,0 0 0 0 0,0-1 0 0 0,0 0 0 0 0,0 1 0 0 0,0-1 0 0 0,0 0 0 0 0,1-1-4 0 0,21 2 0 0 0,-1-1 0 0 0,0-1 0 0 0,0-1 0 0 0,0-2 0 0 0,0 0 0 0 0,0-1 0 0 0,-1-2 0 0 0,15-5 0 0 0,54-22-4314 0 0,-72 26-609 0 0,-5 4-2953 0 0</inkml:trace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3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20.2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10210 0 0,'0'0'979'0'0,"0"0"-248"0"0,0 0-14 0 0,0 0 273 0 0,0 0 233 0 0,0 0 50 0 0,38 0-215 0 0,121 0-234 0 0,32 0 607 0 0,67 0-1724 0 0,-149 0-9683 0 0,-90 0 809 0 0</inkml:trace>
</inkml:ink>
</file>

<file path=ppt/ink/ink3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18.8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1 338 0 0 0,'0'0'1394'0'0,"0"0"254"0"0,0 0 4 0 0,0 0-189 0 0,0 0-228 0 0,0 0-119 0 0,8-2-34 0 0,59-10 2021 0 0,216 11 1818 0 0,-131-28-5625 0 0,-146 26 960 0 0,-1 0-3492 0 0,-2 2-9767 0 0,-4 1 12076 0 0</inkml:trace>
  <inkml:trace contextRef="#ctx0" brushRef="#br0" timeOffset="248.288">102 567 2280 0 0,'0'0'915'0'0,"0"0"-77"0"0,0 0 341 0 0,0 0 472 0 0,0 0 228 0 0,0 0-69 0 0,0 0-313 0 0,0 0-369 0 0,0 0-303 0 0,37-1-248 0 0,116-3-183 0 0,-38-10 62 0 0,-17-1-265 0 0,99-17-2943 0 0,-149 27-1837 0 0,-16 3-1654 0 0,-18 1 4207 0 0</inkml:trace>
  <inkml:trace contextRef="#ctx0" brushRef="#br0" timeOffset="536.005">1361 84 12203 0 0,'0'0'706'0'0,"0"0"-403"0"0,0 0-173 0 0,0 0 208 0 0,0 0 360 0 0,0 0 237 0 0,0 0 62 0 0,0 0-142 0 0,0 0-215 0 0,0 0-184 0 0,0 0-133 0 0,2 34-79 0 0,7 105-47 0 0,10-31 223 0 0,14 130-291 0 0,-31-227-258 0 0,0-2-812 0 0,-2-3-2649 0 0,-17-20-9600 0 0,12 6 11686 0 0,3 1 1284 0 0</inkml:trace>
  <inkml:trace contextRef="#ctx0" brushRef="#br0" timeOffset="838.016">1056 84 3041 0 0,'0'0'1579'0'0,"0"0"-419"0"0,0 0-220 0 0,0 0 234 0 0,0 0 325 0 0,0 0 156 0 0,0 0-136 0 0,0 0-315 0 0,0 0-283 0 0,0 0-190 0 0,36-9-124 0 0,117-31-76 0 0,4 19 860 0 0,168 7 253 0 0,-319 15-1779 0 0,0-1 0 0 0,0 1 0 0 0,0 0 0 0 0,0 0-1 0 0,-1 0 1 0 0,1 1 0 0 0,-1 0 0 0 0,1 0 0 0 0,-1 1 0 0 0,0-1 0 0 0,0 1-1 0 0,0 0 1 0 0,4 4 135 0 0,2 15-3817 0 0,-17 8-3478 0 0,1-20 3475 0 0,0-2 913 0 0</inkml:trace>
  <inkml:trace contextRef="#ctx0" brushRef="#br0" timeOffset="1078.555">1043 740 4537 0 0,'0'0'1298'0'0,"0"0"-95"0"0,0 0 279 0 0,0 0 407 0 0,0 0 167 0 0,0 0-167 0 0,0 0-356 0 0,0 0-351 0 0,34-3-279 0 0,111-11-204 0 0,20-28 600 0 0,-143 36-1283 0 0,169-48 741 0 0,-68 11-3192 0 0,-99 31-1073 0 0,-11 2-3186 0 0,-10 6-1412 0 0</inkml:trace>
  <inkml:trace contextRef="#ctx0" brushRef="#br0" timeOffset="2530.479">2008 703 0 0 0,'0'0'752'0'0,"0"0"-225"0"0,0 0-138 0 0,0 0 231 0 0,0 0 473 0 0,0 0 423 0 0,0 0 195 0 0,0 0-33 0 0,0 0-149 0 0,0 0-163 0 0,0 0-167 0 0,23 1-129 0 0,76 3-72 0 0,-91-4-758 0 0,1 0 0 0 0,-1 0 0 0 0,0-1-1 0 0,0 0 1 0 0,0-1 0 0 0,0 0 0 0 0,0 0-1 0 0,0 0 1 0 0,0-1 0 0 0,0-1-1 0 0,-1 1 1 0 0,0-1 0 0 0,4-3-240 0 0,3 0 352 0 0,9-5-167 0 0,-1 0-1 0 0,0-1 1 0 0,0-2 0 0 0,-1 0-1 0 0,-1-1 1 0 0,-1-1 0 0 0,0-1-1 0 0,-2 0 1 0 0,0-2 0 0 0,0 0-1 0 0,-2-1 1 0 0,-1 0 0 0 0,-1-1-1 0 0,0-1 1 0 0,5-15-185 0 0,-7-55-287 0 0,-12 91 206 0 0,-1 0-1 0 0,1 1 0 0 0,-1-1 0 0 0,0 1 0 0 0,1 0 0 0 0,-1-1 1 0 0,0 1-1 0 0,0 0 0 0 0,0 0 0 0 0,0 0 0 0 0,0 0 0 0 0,0 0 1 0 0,0 1-1 0 0,0-1 0 0 0,0 0 0 0 0,0 1 0 0 0,0 0 0 0 0,0-1 1 0 0,-1 1-1 0 0,1 0 0 0 0,0 0 0 0 0,0 0 0 0 0,0 1 0 0 0,0-1 1 0 0,-1 0-1 0 0,1 1 0 0 0,0 0 0 0 0,0-1 0 0 0,0 1 0 0 0,0 0 1 0 0,0 0-1 0 0,0 0 0 0 0,0 0 0 0 0,0 0 0 0 0,1 1 0 0 0,-2 0 82 0 0,-6 4-57 0 0,1 1-1 0 0,0 0 1 0 0,0 1-1 0 0,1-1 0 0 0,0 1 1 0 0,0 1-1 0 0,1-1 1 0 0,0 1-1 0 0,0 1 1 0 0,1-1-1 0 0,0 1 0 0 0,1-1 1 0 0,0 1-1 0 0,1 1 1 0 0,0-1-1 0 0,0 0 0 0 0,1 1 1 0 0,1-1-1 0 0,0 1 1 0 0,0 0-1 0 0,1-1 0 0 0,0 8 58 0 0,1-13 42 0 0,1-1 0 0 0,-1 0 0 0 0,1 1-1 0 0,0-1 1 0 0,0 0 0 0 0,0 0-1 0 0,0 0 1 0 0,1 0 0 0 0,0 0 0 0 0,0-1-1 0 0,0 1 1 0 0,0-1 0 0 0,0 0-1 0 0,1 0 1 0 0,-1 0 0 0 0,1 0 0 0 0,0-1-1 0 0,0 1 1 0 0,0-1 0 0 0,0 0-1 0 0,0 0 1 0 0,1-1 0 0 0,-1 1-1 0 0,0-1 1 0 0,1 0 0 0 0,3 1-42 0 0,119 9 1692 0 0,-96-12-1430 0 0,-1-2 1 0 0,1-1-1 0 0,-1-1 1 0 0,-1-2-1 0 0,1-1 1 0 0,-1-1-1 0 0,0-1 0 0 0,-1-2 1 0 0,3-3-263 0 0,-14 7 70 0 0,-1-2 1 0 0,0 0 0 0 0,-1-1-1 0 0,0 0 1 0 0,0-1-1 0 0,-1-1 1 0 0,-1 0 0 0 0,0-1-1 0 0,-1 0 1 0 0,-1-1-1 0 0,0 0 1 0 0,-1-1 0 0 0,0 0-1 0 0,6-18-70 0 0,-10-10-239 0 0,-6 44 215 0 0,0-1 1 0 0,0 0 0 0 0,0 1 0 0 0,0-1-1 0 0,0 0 1 0 0,0 1 0 0 0,-1-1 0 0 0,1 1-1 0 0,0-1 1 0 0,0 0 0 0 0,-1 1 0 0 0,1-1-1 0 0,0 1 1 0 0,-1-1 0 0 0,1 1 0 0 0,-1-1-1 0 0,1 1 1 0 0,0-1 0 0 0,-1 1-1 0 0,1-1 1 0 0,-1 1 0 0 0,0-1 0 0 0,1 1-1 0 0,-1 0 1 0 0,1-1 0 0 0,-1 1 0 0 0,0 0-1 0 0,1 0 1 0 0,-1-1 0 0 0,1 1 0 0 0,-1 0-1 0 0,0 0 1 0 0,1 0 0 0 0,-1 0 0 0 0,0 0-1 0 0,1 0 1 0 0,-1 0 0 0 0,0 0 0 0 0,1 0-1 0 0,-1 0 1 0 0,0 0 0 0 0,1 0 0 0 0,-1 1-1 0 0,0-1 1 0 0,1 0 0 0 0,-1 0-1 0 0,0 1 1 0 0,1-1 0 0 0,-1 0 0 0 0,1 1-1 0 0,-1-1 1 0 0,1 1 0 0 0,-1-1 0 0 0,1 0-1 0 0,-1 1 1 0 0,1 0 0 0 0,-1-1 0 0 0,1 1-1 0 0,0-1 1 0 0,-1 1 23 0 0,-4 4-48 0 0,1 1 1 0 0,0 0-1 0 0,0 0 0 0 0,0 0 1 0 0,0 1-1 0 0,1-1 0 0 0,0 1 1 0 0,0 0-1 0 0,1 0 0 0 0,0 0 1 0 0,0 0-1 0 0,0 7 48 0 0,1-9 16 0 0,-1 0 0 0 0,1 0 1 0 0,1 1-1 0 0,-1-1 0 0 0,1 0 0 0 0,0 1 1 0 0,0-1-1 0 0,0 0 0 0 0,1 1 0 0 0,0-1 1 0 0,0 0-1 0 0,1 0 0 0 0,-1 0 0 0 0,1 0 1 0 0,0 0-1 0 0,0 0 0 0 0,1 0 0 0 0,-1 0 1 0 0,1-1-1 0 0,0 1 0 0 0,0-1 0 0 0,1 0 1 0 0,-1 0-1 0 0,1 0 0 0 0,0-1 0 0 0,0 1 1 0 0,0-1-1 0 0,1 0 0 0 0,-1 0 0 0 0,1 0 1 0 0,0-1-1 0 0,-1 1 0 0 0,1-1 0 0 0,0 0 0 0 0,0-1 1 0 0,1 1-1 0 0,-1-1 0 0 0,0 0 0 0 0,4 0-16 0 0,4 1 92 0 0,1-1-1 0 0,-1 0 1 0 0,0-1-1 0 0,0-1 1 0 0,1 0-1 0 0,-1-1 1 0 0,0 0-1 0 0,0-1 1 0 0,0 0-1 0 0,0-1 1 0 0,-1-1-1 0 0,1 0 1 0 0,-1 0-1 0 0,0-1 1 0 0,-1-1-1 0 0,1 0 1 0 0,-1-1-1 0 0,-1 0 1 0 0,0 0-1 0 0,0-1 1 0 0,0-1-1 0 0,-1 1 1 0 0,-1-2-1 0 0,1 1 1 0 0,-2-1-1 0 0,1 0 1 0 0,-2-1-1 0 0,4-7-91 0 0,-3 5-7 0 0,0 0 0 0 0,-1-1 1 0 0,-1 0-1 0 0,0 0 0 0 0,-1 0 0 0 0,-1-1 0 0 0,0 1 0 0 0,-1-1 0 0 0,-1 0 0 0 0,0-4 7 0 0,-1 18-21 0 0,0 1 0 0 0,-1-1 0 0 0,1 1 0 0 0,0 0 0 0 0,-1-1 0 0 0,1 1 0 0 0,-1 0 0 0 0,1-1 0 0 0,-1 1 0 0 0,0 0 0 0 0,0 0 1 0 0,0 0-1 0 0,1-1 0 0 0,-1 1 0 0 0,0 0 0 0 0,0 0 0 0 0,0 0 0 0 0,-1 1 0 0 0,1-1 0 0 0,0 0 0 0 0,0 0 0 0 0,0 0 0 0 0,-1 1 0 0 0,1-1 0 0 0,0 1 0 0 0,-1-1 0 0 0,1 1 0 0 0,0 0 0 0 0,-1-1 0 0 0,1 1 0 0 0,-1 0 0 0 0,1 0 0 0 0,0 0 1 0 0,-1 0-1 0 0,1 0 0 0 0,-1 0 0 0 0,1 0 0 0 0,0 1 0 0 0,-1-1 0 0 0,1 0 0 0 0,-1 1 0 0 0,1-1 0 0 0,0 1 0 0 0,0-1 0 0 0,-1 1 0 0 0,1 0 0 0 0,0 0 0 0 0,0 0 0 0 0,0-1 0 0 0,0 1 0 0 0,0 0 0 0 0,0 0 0 0 0,0 0 0 0 0,0 1 0 0 0,0-1 1 0 0,0 0-1 0 0,0 0 0 0 0,1 0 0 0 0,-1 2 21 0 0,-7 6-15 0 0,1 0 0 0 0,0 1 1 0 0,1 0-1 0 0,0 0 1 0 0,0 0-1 0 0,1 1 0 0 0,1 0 1 0 0,-1 0-1 0 0,2 0 1 0 0,0 1-1 0 0,0-1 0 0 0,1 1 1 0 0,1 0-1 0 0,-1-1 0 0 0,2 1 1 0 0,0 0-1 0 0,0 0 1 0 0,1-1-1 0 0,1 1 0 0 0,0 0 1 0 0,0-1-1 0 0,1 1 1 0 0,1-1-1 0 0,0 0 0 0 0,3 5 15 0 0,-1-9-40 0 0,0 1 0 0 0,1-2-1 0 0,0 1 1 0 0,1-1 0 0 0,-1 0 0 0 0,1 0-1 0 0,0-1 1 0 0,1 0 0 0 0,-1 0-1 0 0,1-1 1 0 0,0 0 0 0 0,0-1 0 0 0,0 0-1 0 0,1 0 1 0 0,-1-1 0 0 0,1-1-1 0 0,9 2 41 0 0,20 1-5031 0 0,-1-3-4920 0 0,-31-1 3987 0 0</inkml:trace>
</inkml:ink>
</file>

<file path=ppt/ink/ink3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23.8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0 0 0,'0'0'898'0'0,"0"0"431"0"0,0 0 273 0 0,0 0 19 0 0,0 0-208 0 0,0 0-313 0 0,0 0-230 0 0,0 0-102 0 0,0 0 11 0 0,9-3 5 0 0,79-12 1240 0 0,282 18 2102 0 0,-364-2-4030 0 0,-1-1-1 0 0,0 0 1 0 0,0 0-1 0 0,0-1 1 0 0,1 0-1 0 0,-1 0 1 0 0,0 0-1 0 0,0 0 1 0 0,0-1-1 0 0,0 0 1 0 0,0 0-1 0 0,-1 0 1 0 0,1-1-1 0 0,-1 0 1 0 0,1 0-1 0 0,-1 0 1 0 0,0 0-1 0 0,0 0 1 0 0,0-1-1 0 0,2-2-95 0 0,-6 1 98 0 0,0-1-1 0 0,-1 1 1 0 0,1 0-1 0 0,-1-1 1 0 0,0 1-1 0 0,0 0 1 0 0,-1 0-1 0 0,1 0 1 0 0,-1 0-1 0 0,0 0 1 0 0,-1 0-1 0 0,1 0 1 0 0,-1 1-1 0 0,0-1 1 0 0,0 1-1 0 0,0 0 1 0 0,-1 0-1 0 0,0 0 1 0 0,1 0-1 0 0,-1 1 1 0 0,0-1-1 0 0,-1 1 1 0 0,1 0-1 0 0,-1 0 1 0 0,1 1-1 0 0,-1-1 1 0 0,0 1-1 0 0,-1-1-97 0 0,-188-100-1595 0 0,180 90-1294 0 0,12 7-925 0 0,2 0-3730 0 0,0 6 1432 0 0</inkml:trace>
</inkml:ink>
</file>

<file path=ppt/ink/ink3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27.4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0 221 576 0 0,'0'0'1447'0'0,"0"0"-347"0"0,0 0-129 0 0,0 0 188 0 0,0 0 305 0 0,0 0 169 0 0,0 0-22 0 0,0 0-170 0 0,0 0-180 0 0,0 0-130 0 0,0 0-92 0 0,17 2-35 0 0,113 7 1746 0 0,119-39 500 0 0,-172 16-3029 0 0,-7 8-162 0 0,-40 5-3000 0 0,-41 8-7656 0 0,3-3 2018 0 0</inkml:trace>
  <inkml:trace contextRef="#ctx0" brushRef="#br0" timeOffset="249.784">57 431 8978 0 0,'0'0'1556'0'0,"0"0"-142"0"0,0 0 116 0 0,0 0 142 0 0,0 0-29 0 0,0 0-328 0 0,31-1-359 0 0,100-4-237 0 0,146-15 779 0 0,-143 10-2251 0 0,-90 4-3235 0 0,0 0-5340 0 0,-33 3 2116 0 0</inkml:trace>
  <inkml:trace contextRef="#ctx0" brushRef="#br0" timeOffset="619.538">405 1 2729 0 0,'0'0'2715'0'0,"0"0"-1048"0"0,0 0-503 0 0,0 0-1 0 0,0 0 145 0 0,0 0 111 0 0,0 0-57 0 0,0 0-139 0 0,0 0-111 0 0,0 0-153 0 0,0 0-132 0 0,0 0-86 0 0,0 0-79 0 0,24 15-58 0 0,77 47-51 0 0,39-3 694 0 0,-118-48-1160 0 0,-10-7-71 0 0,-1 0 0 0 0,0 2 0 0 0,0-1 0 0 0,0 2 0 0 0,-1-1 0 0 0,0 1 0 0 0,0 1 0 0 0,0 0 0 0 0,-1 0 0 0 0,-1 1 0 0 0,1 0 0 0 0,-1 0 0 0 0,-1 1 0 0 0,5 8-16 0 0,-11-11 8 0 0,-1 1 1 0 0,0 0-1 0 0,-1 0 0 0 0,1 0 1 0 0,-1-1-1 0 0,-1 1 0 0 0,0-1 1 0 0,0 1-1 0 0,0-1 0 0 0,-1 1 1 0 0,0-1-1 0 0,0 0 0 0 0,-1 0 1 0 0,0 0-1 0 0,0-1 0 0 0,0 0 1 0 0,-1 1-1 0 0,0-2 0 0 0,-1 1 1 0 0,1 0-1 0 0,-1-1 0 0 0,0 0 1 0 0,0 0-1 0 0,-1-1 0 0 0,1 0 1 0 0,-2 0-9 0 0,-4 7 7 0 0,-187 152-144 0 0,164-113-1909 0 0,29-27-8640 0 0,6-18 1565 0 0</inkml:trace>
</inkml:ink>
</file>

<file path=ppt/ink/ink3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5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1 6369 0 0,'0'0'1103'0'0,"0"0"-304"0"0,0 0 51 0 0,0 0 242 0 0,0 0 183 0 0,0 0-19 0 0,0 0-201 0 0,0 0-174 0 0,0 0-100 0 0,0 0-24 0 0,0 0-50 0 0,0 0-79 0 0,0 0-68 0 0,1 28-62 0 0,3 94-66 0 0,0 304 796 0 0,-19-333-2950 0 0,4-80-1927 0 0,0-11-7091 0 0,8-2 6580 0 0</inkml:trace>
  <inkml:trace contextRef="#ctx0" brushRef="#br0" timeOffset="284.179">0 63 6857 0 0,'0'0'1109'0'0,"0"0"-176"0"0,0 0 259 0 0,0 0 331 0 0,0 0 181 0 0,0 0-97 0 0,0 0-243 0 0,0 0-217 0 0,35 0-191 0 0,114 0-175 0 0,201-22 1409 0 0,-321 21-2260 0 0,-21 0-173 0 0,-1 0 0 0 0,1 1 0 0 0,0-1 0 0 0,-1 2 0 0 0,1-1-1 0 0,0 1 1 0 0,-1 0 0 0 0,1 1 0 0 0,-1 0 0 0 0,1 0 0 0 0,-1 1 0 0 0,3 1 243 0 0,2 16-4539 0 0,-13-4-3474 0 0,-2-9 2189 0 0</inkml:trace>
  <inkml:trace contextRef="#ctx0" brushRef="#br0" timeOffset="504.841">2 693 3241 0 0,'0'0'3375'0'0,"0"0"-1257"0"0,0 0-172 0 0,0 0 151 0 0,0 0-106 0 0,0 0-270 0 0,0 0-401 0 0,35-1-342 0 0,110-2-231 0 0,10-19 427 0 0,69-2-1420 0 0,-175 23-4283 0 0,-1 0-4385 0 0,-39 1 1895 0 0</inkml:trace>
</inkml:ink>
</file>

<file path=ppt/ink/ink3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1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190 538 4625 0 0,'0'0'1024'0'0,"0"0"-196"0"0,0 0 115 0 0,0 0 322 0 0,0 0 328 0 0,0 0 170 0 0,0 0-170 0 0,0 0-405 0 0,0 0-447 0 0,0 0-374 0 0,0 0-239 0 0,0 2-69 0 0,-7 17 163 0 0,1 1 1 0 0,1-1 0 0 0,0 1-1 0 0,2 0 1 0 0,1 0 0 0 0,-1 15-223 0 0,1-13 99 0 0,-25 600 804 0 0,25-483-4405 0 0,15-134-10408 0 0,-10-9 12867 0 0</inkml:trace>
  <inkml:trace contextRef="#ctx0" brushRef="#br0" timeOffset="404.825">553 660 4633 0 0,'0'0'891'0'0,"0"0"-484"0"0,0 0-118 0 0,0 0 299 0 0,0 0 422 0 0,0 0 266 0 0,0 0-13 0 0,0 0-236 0 0,0 0-284 0 0,-1 36-211 0 0,-6 113-110 0 0,-5 74 1259 0 0,12-191-1337 0 0,15 179 1216 0 0,-3-130-890 0 0,-12-80-600 0 0,-1-12 3346 0 0,-16-37-3101 0 0,3 24-349 0 0,0 0 1 0 0,-1 2 0 0 0,-2-1 0 0 0,0 2-1 0 0,-1 1 1 0 0,-12-10 33 0 0,11 9-121 0 0,8 9-191 0 0,0 1-1 0 0,0 0 1 0 0,-1 0-1 0 0,-1 1 1 0 0,0 1 0 0 0,0 0-1 0 0,-1 1 1 0 0,0 0-1 0 0,0 1 1 0 0,-1 1-1 0 0,1 0 1 0 0,-1 1-1 0 0,-1 1 1 0 0,1 0-1 0 0,-1 1 1 0 0,0 1-1 0 0,1 0 1 0 0,-1 1-1 0 0,0 1 1 0 0,0 0-1 0 0,0 2 1 0 0,-7 0 312 0 0,-19 23-3463 0 0,24 2-4844 0 0,16-20 6135 0 0</inkml:trace>
  <inkml:trace contextRef="#ctx0" brushRef="#br0" timeOffset="982.948">929 1058 9506 0 0,'0'0'1408'0'0,"0"0"-298"0"0,0 0 39 0 0,0 0 174 0 0,0 0 60 0 0,0 0-169 0 0,0 0-364 0 0,0 0-324 0 0,0 0-222 0 0,0 0-114 0 0,0 0-85 0 0,0 0-16 0 0,0 0-3 0 0,-10 5-22 0 0,6-3-53 0 0,-1 0 9 0 0,0 1 0 0 0,1-1 0 0 0,-1 1 0 0 0,0 1 1 0 0,1-1-1 0 0,0 0 0 0 0,0 1 0 0 0,0 0 0 0 0,0 0 0 0 0,1 0 1 0 0,-1 1-1 0 0,1-1 0 0 0,0 1 0 0 0,-1 1-20 0 0,-86 177 318 0 0,88-175-318 0 0,-1-1 1 0 0,2 1-1 0 0,-1-1 1 0 0,1 1-1 0 0,0 0 1 0 0,0-1 0 0 0,1 1-1 0 0,0 0 1 0 0,1 0-1 0 0,0-1 1 0 0,0 1-1 0 0,0 0 1 0 0,1-1-1 0 0,0 1 1 0 0,1-1 0 0 0,-1 0-1 0 0,1 0 1 0 0,1 0-1 0 0,0 0 1 0 0,0 0-1 0 0,0-1 1 0 0,0 1 0 0 0,1-1-1 0 0,0 0 1 0 0,1-1-1 0 0,2 3 0 0 0,1-3 97 0 0,0 1 1 0 0,0-2-1 0 0,1 1 0 0 0,-1-1 0 0 0,1-1 0 0 0,0 0 1 0 0,0 0-1 0 0,1-1 0 0 0,-1 0 0 0 0,1-1 0 0 0,-1 0 1 0 0,0 0-1 0 0,1-1 0 0 0,-1-1 0 0 0,1 0 0 0 0,0 0-97 0 0,-4 0 58 0 0,0 0 0 0 0,0 0 0 0 0,-1-1 0 0 0,1 0 0 0 0,0 0 0 0 0,-1 0-1 0 0,1-1 1 0 0,-1 0 0 0 0,0 0 0 0 0,0-1 0 0 0,0 0 0 0 0,0 0 0 0 0,-1 0 0 0 0,1-1-1 0 0,-1 0 1 0 0,0 0 0 0 0,-1 0 0 0 0,1 0 0 0 0,-1-1 0 0 0,0 1 0 0 0,0-1 0 0 0,-1-1-1 0 0,0 1 1 0 0,0 0 0 0 0,0-1 0 0 0,-1 1 0 0 0,0-1 0 0 0,0 0 0 0 0,-1 0 0 0 0,1-6-58 0 0,-4 9-70 0 0,0 0 1 0 0,0 1 0 0 0,0-1 0 0 0,0 1 0 0 0,-1-1 0 0 0,0 1-1 0 0,0 0 1 0 0,0 0 0 0 0,0 0 0 0 0,0 1 0 0 0,0-1-1 0 0,-1 1 1 0 0,1-1 0 0 0,-1 1 0 0 0,0 0 0 0 0,0 0-1 0 0,0 1 1 0 0,0-1 0 0 0,0 1 0 0 0,0 0 0 0 0,0 0 0 0 0,0 0-1 0 0,0 1 1 0 0,0 0 0 0 0,-3-1 69 0 0,-89 1-906 0 0,95 0 864 0 0,1 0-64 0 0,18 0-126 0 0,194-35 2001 0 0,-190 29-1719 0 0,26-6-202 0 0,30-7-250 0 0,-26 9-6989 0 0,-44 8 1188 0 0,-2 1-1676 0 0</inkml:trace>
  <inkml:trace contextRef="#ctx0" brushRef="#br0" timeOffset="1943.969">14 457 1152 0 0,'0'0'1578'0'0,"0"0"-319"0"0,0 0 76 0 0,0 0 294 0 0,0 0 336 0 0,0 0 143 0 0,0 0-165 0 0,0 0-372 0 0,0 0-444 0 0,0 0-377 0 0,0 0-246 0 0,0 0-83 0 0,0 0 9 0 0,-1-3 42 0 0,1 2-442 0 0,0 0 1 0 0,0 0-1 0 0,0 0 1 0 0,0 0-1 0 0,1 0 0 0 0,-1 0 1 0 0,0 0-1 0 0,0 0 1 0 0,1 0-1 0 0,-1 0 1 0 0,0 0-1 0 0,1 0 0 0 0,-1 0 1 0 0,1 1-1 0 0,0-1 1 0 0,-1 0-1 0 0,1 0 1 0 0,-1 1-1 0 0,1-1 0 0 0,0 0 1 0 0,0 1-1 0 0,-1-1 1 0 0,1 0-1 0 0,0 1 1 0 0,0-1-1 0 0,0 1 0 0 0,0-1 1 0 0,0 1-1 0 0,0 0 1 0 0,0-1-1 0 0,0 1 1 0 0,0 0-1 0 0,0 0 0 0 0,0 0 1 0 0,0 0-1 0 0,0 0 1 0 0,0 0-1 0 0,0 0 1 0 0,0 0-1 0 0,-1 0 0 0 0,1 0 1 0 0,0 0-1 0 0,0 1 1 0 0,0-1-1 0 0,0 0 1 0 0,0 1-1 0 0,1-1-30 0 0,-1 0 14 0 0,423-8 2739 0 0,-221 16-2560 0 0,-128-5 94 0 0,-75-3-103 0 0,0 0 64 0 0,-2-9-228 0 0,-1 0-1 0 0,0 0 1 0 0,0 0 0 0 0,-1 0 0 0 0,-1 1-1 0 0,1-1 1 0 0,-1 1 0 0 0,0 0 0 0 0,-1 1-1 0 0,0-1 1 0 0,0 1 0 0 0,-1 0 0 0 0,-5-4-20 0 0,5 4-78 0 0,-7-9-583 0 0,-68-70-2189 0 0,53 59-1144 0 0,-3 2-3374 0 0,17 14-1291 0 0</inkml:trace>
  <inkml:trace contextRef="#ctx0" brushRef="#br0" timeOffset="2755.796">242 23 0 0 0,'0'0'872'0'0,"0"0"120"0"0,0 0-10 0 0,0 0-59 0 0,0 0-39 0 0,0 0 24 0 0,0 0 75 0 0,0 0 39 0 0,-3-4-28 0 0,-11-13-96 0 0,13 16-816 0 0,0 1 1 0 0,0 0-1 0 0,0 0 1 0 0,0-1-1 0 0,0 1 1 0 0,0 0-1 0 0,0 0 0 0 0,0 0 1 0 0,0 0-1 0 0,0 1 1 0 0,0-1-1 0 0,0 0 1 0 0,0 0-1 0 0,0 1 0 0 0,0-1 1 0 0,0 0-1 0 0,0 1 1 0 0,0-1-1 0 0,0 1 1 0 0,0-1-1 0 0,0 1 0 0 0,0 0 1 0 0,1-1-1 0 0,-1 1 1 0 0,0 0-1 0 0,1-1 1 0 0,-1 1-1 0 0,0 0 0 0 0,1 0 1 0 0,-1 0-1 0 0,1 0 1 0 0,-1-1-1 0 0,1 1 1 0 0,-1 0-1 0 0,1 0 0 0 0,0 0 1 0 0,-1 0-1 0 0,1 0 1 0 0,0 1-83 0 0,-1 0 199 0 0,-1 1-126 0 0,0-1 1 0 0,0 1-1 0 0,0 0 0 0 0,1 0 1 0 0,-1 0-1 0 0,1 0 0 0 0,0 0 0 0 0,0 0 1 0 0,0 1-1 0 0,0-1 0 0 0,1 0 1 0 0,-1 1-1 0 0,1-1 0 0 0,0 0 0 0 0,0 0 1 0 0,0 1-1 0 0,0-1 0 0 0,1 0 1 0 0,-1 1-1 0 0,1-1 0 0 0,0 0 0 0 0,0 0-73 0 0,45-5 4636 0 0,-43 1-4543 0 0,-1-1 1 0 0,1 1-1 0 0,-1-1 0 0 0,0 0 0 0 0,1 1 0 0 0,-1-1 1 0 0,0 0-1 0 0,0-1 0 0 0,-1 1 0 0 0,1 0 0 0 0,0 0 1 0 0,-1-1-1 0 0,1 1 0 0 0,-1-1 0 0 0,0 1 0 0 0,0-1 1 0 0,0 0-1 0 0,0 1 0 0 0,0-1 0 0 0,-1 0 0 0 0,1 0 1 0 0,-1 1-1 0 0,1-1 0 0 0,-1 0 0 0 0,0 0 1 0 0,0 0-1 0 0,-1 0 0 0 0,1-1-93 0 0,-51 8-815 0 0,49-3 800 0 0,-1 1-1 0 0,1-1 1 0 0,0 1 0 0 0,0 0-1 0 0,-1 0 1 0 0,1 0 0 0 0,0 0-1 0 0,1 1 1 0 0,-1-1 0 0 0,0 0-1 0 0,1 1 1 0 0,-1-1 0 0 0,1 1-1 0 0,0 0 1 0 0,0-1 0 0 0,0 1-1 0 0,0 0 1 0 0,0 0 0 0 0,1 0-1 0 0,-1 0 1 0 0,1-1 0 0 0,0 1 15 0 0,31-3 1393 0 0,-12-32 454 0 0,-28 66-6726 0 0,8-7-6136 0 0,1-22 3091 0 0</inkml:trace>
  <inkml:trace contextRef="#ctx0" brushRef="#br0" timeOffset="3340.828">1461 745 0 0 0,'0'0'663'0'0,"0"0"585"0"0,0 0 374 0 0,0 0 263 0 0,0 0 61 0 0,0 0-169 0 0,0 0-321 0 0,0 0-269 0 0,0 0-172 0 0,0 0-108 0 0,0 0-47 0 0,0 0-100 0 0,0 0-89 0 0,2-2-91 0 0,97-3 3240 0 0,-55 8-2742 0 0,144-21 44 0 0,-188 18-1220 0 0,15-4-532 0 0,-12 4-4896 0 0,1 0-5508 0 0,-6 0 5725 0 0</inkml:trace>
  <inkml:trace contextRef="#ctx0" brushRef="#br0" timeOffset="3590.381">1468 969 6793 0 0,'0'0'3756'0'0,"0"0"-1934"0"0,0 0-639 0 0,0 0 193 0 0,0 0 152 0 0,0 0-128 0 0,0 0-303 0 0,0 0-290 0 0,0 0-207 0 0,33-4-128 0 0,106-14-120 0 0,18 4 287 0 0,-132 13-3684 0 0,2 1-3412 0 0,-12 0 1773 0 0,-10 0-2955 0 0</inkml:trace>
</inkml:ink>
</file>

<file path=ppt/ink/ink3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7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5801 0 0,'0'0'2974'0'0,"0"0"-1683"0"0,0 0-489 0 0,0 0 333 0 0,0 0 304 0 0,0 0 128 0 0,0 0-205 0 0,33-1-332 0 0,106-5-242 0 0,203-5 859 0 0,-217 15-4018 0 0,-84 0-1556 0 0,0 2-3610 0 0,-24-2 1536 0 0</inkml:trace>
</inkml:ink>
</file>

<file path=ppt/ink/ink3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7.9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653 5 3473 0 0,'0'0'2344'0'0,"0"0"-993"0"0,0 0-300 0 0,0 0 316 0 0,0 0 317 0 0,0 0 93 0 0,0 0-238 0 0,0 0-436 0 0,0 0-395 0 0,0 0-276 0 0,0 0-145 0 0,0 0-54 0 0,0-4 475 0 0,-41 81 1453 0 0,17-44-1820 0 0,-1 0 0 0 0,-2-2 0 0 0,0-1 0 0 0,-3-2 0 0 0,-19 15-341 0 0,36-31 56 0 0,-157 101 344 0 0,157-107-413 0 0,0 0-1 0 0,0 0 0 0 0,-1-2 0 0 0,1 1 1 0 0,-1-2-1 0 0,0 0 0 0 0,-1-1 0 0 0,1 0 0 0 0,0-1 1 0 0,-1 0-1 0 0,1-2 0 0 0,-3 0 14 0 0,14 1-26 0 0,0-1 0 0 0,-1 0 1 0 0,1 0-1 0 0,0-1 0 0 0,0 1 0 0 0,0-1 0 0 0,0 1 0 0 0,0-1 1 0 0,0 0-1 0 0,0 0 0 0 0,1-1 0 0 0,-1 1 0 0 0,1 0 0 0 0,-1-1 1 0 0,1 0-1 0 0,0 1 0 0 0,0-1 0 0 0,0 0 0 0 0,0 0 0 0 0,1 0 1 0 0,-1 0-1 0 0,1 0 0 0 0,0-1 0 0 0,0 1 0 0 0,0 0 0 0 0,0-1 1 0 0,1 1-1 0 0,-1-3 26 0 0,2-98-683 0 0,1 97 694 0 0,0 0-1 0 0,0 0 0 0 0,1 1 0 0 0,0-1 1 0 0,1 1-1 0 0,-1-1 0 0 0,1 1 0 0 0,0 0 0 0 0,1 0 1 0 0,0 1-1 0 0,0 0 0 0 0,0 0 0 0 0,0 0 1 0 0,1 0-1 0 0,-1 1 0 0 0,1-1 0 0 0,1 2 0 0 0,-1-1 1 0 0,0 1-1 0 0,1 0 0 0 0,0 0 0 0 0,0 0 1 0 0,0 1-1 0 0,5-1-10 0 0,0 2 135 0 0,-1 0 1 0 0,1 0 0 0 0,0 1-1 0 0,-1 1 1 0 0,1 0 0 0 0,-1 1-1 0 0,1 0 1 0 0,-1 0-1 0 0,0 1 1 0 0,11 5-136 0 0,128 62 1332 0 0,22 17-755 0 0,-146-86-3234 0 0,-21-3-2305 0 0,-1 0-4035 0 0,-1-1 1294 0 0</inkml:trace>
</inkml:ink>
</file>

<file path=ppt/ink/ink3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8.4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10274 0 0,'0'0'1252'0'0,"0"0"-335"0"0,0 0-40 0 0,0 0 213 0 0,0 0 165 0 0,0 0-32 0 0,0 0-250 0 0,0 0-221 0 0,0 0-108 0 0,0 0-65 0 0,36-4-55 0 0,114-13-68 0 0,12 12 691 0 0,0 20-667 0 0,-146-11 1093 0 0,-67-34-873 0 0,43 26-703 0 0,0-1 0 0 0,0 0 0 0 0,1 0-1 0 0,0 0 1 0 0,0-1 0 0 0,1 0 0 0 0,-1 0 0 0 0,1-1 0 0 0,0 0 0 0 0,1 0 0 0 0,0 0-1 0 0,0-1 1 0 0,1 0 0 0 0,0 0 0 0 0,0 0 0 0 0,0 0 0 0 0,1-1 0 0 0,1 1-1 0 0,-1-1 1 0 0,1 0 0 0 0,1 1 0 0 0,0-1 0 0 0,0-5 3 0 0,0-3-1013 0 0,2-25-2514 0 0,6 17-6632 0 0,-1 17 214 0 0</inkml:trace>
</inkml:ink>
</file>

<file path=ppt/ink/ink3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43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75 284 0 0 0,'0'0'327'0'0,"0"0"853"0"0,0 0 454 0 0,0 0 111 0 0,0 0-130 0 0,0 0-237 0 0,0 0-196 0 0,8-3-90 0 0,166-35 4700 0 0,15 27-4085 0 0,-75 10-330 0 0,-57-1-3787 0 0,-28 2-2732 0 0,0 0-3830 0 0,-29 0 6467 0 0</inkml:trace>
  <inkml:trace contextRef="#ctx0" brushRef="#br0" timeOffset="270.414">1 520 2993 0 0,'0'0'1160'0'0,"0"0"-475"0"0,0 0-285 0 0,0 0 243 0 0,0 0 457 0 0,0 0 314 0 0,0 0 106 0 0,0 0-91 0 0,0 0-254 0 0,0 0-227 0 0,34-8-201 0 0,110-23-206 0 0,135-21 521 0 0,-110 43-4527 0 0,-138 8-482 0 0,-1-2-3287 0 0,-25 0 6063 0 0</inkml:trace>
  <inkml:trace contextRef="#ctx0" brushRef="#br0" timeOffset="772.44">310 0 0 0 0,'0'0'715'0'0,"0"0"281"0"0,0 0 92 0 0,0 0-158 0 0,0 0-226 0 0,0 0-184 0 0,0 0-84 0 0,0 0 55 0 0,0 0 106 0 0,0 0 45 0 0,2 8 35 0 0,-1-4-490 0 0,1 0 0 0 0,-1 1-1 0 0,1-1 1 0 0,0 0-1 0 0,0 0 1 0 0,0 0 0 0 0,1 0-1 0 0,-1-1 1 0 0,1 1 0 0 0,0-1-1 0 0,0 1 1 0 0,0-1-1 0 0,0 0 1 0 0,1 0 0 0 0,0-1-1 0 0,3 3-186 0 0,137 54 3895 0 0,-61-31-3194 0 0,-10-5-406 0 0,50 28-169 0 0,-122-50-103 0 0,0 0-1 0 0,0 0 1 0 0,0 1-1 0 0,0-1 1 0 0,0 0-1 0 0,0 1 1 0 0,-1-1-1 0 0,1 1 1 0 0,-1-1-1 0 0,1 1 1 0 0,-1-1-1 0 0,1 1 0 0 0,-1-1 1 0 0,0 1-1 0 0,0 0 1 0 0,0-1-1 0 0,0 1 1 0 0,0-1-1 0 0,0 1 1 0 0,0-1-1 0 0,0 1 1 0 0,-1 0-1 0 0,1-1 1 0 0,-1 1-1 0 0,1-1 0 0 0,-1 1 1 0 0,1-1-1 0 0,-1 0 1 0 0,0 1-1 0 0,0-1 1 0 0,0 0-1 0 0,0 1 1 0 0,0-1-1 0 0,0 0 1 0 0,0 0-1 0 0,0 0 1 0 0,0 0-1 0 0,0 0 1 0 0,-1 0-1 0 0,1 0 0 0 0,0 0 1 0 0,-1-1-1 0 0,1 1 1 0 0,-1 0-1 0 0,1-1 1 0 0,-1 1-23 0 0,-3 3 48 0 0,-106 88 705 0 0,58-50-506 0 0,3 2 1 0 0,1 2 0 0 0,-17 23-248 0 0,10 34-343 0 0,51-79-2979 0 0,3 1-3278 0 0,2-18-1512 0 0</inkml:trace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3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48.6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605 288 1488 0 0,'0'0'1107'0'0,"0"0"-267"0"0,0 0-126 0 0,0 0 115 0 0,0 0 289 0 0,0 0 221 0 0,0 0 60 0 0,0 0-87 0 0,0 0-182 0 0,0 0-217 0 0,0 0-185 0 0,11-2-162 0 0,135-14 1814 0 0,-81 15-1305 0 0,-74 13-363 0 0,-97 35 3 0 0,-1-5 0 0 0,-65 16-715 0 0,-26 12 219 0 0,197-70-221 0 0,0 0 0 0 0,-1 0 0 0 0,1 0-1 0 0,0 0 1 0 0,0 1 0 0 0,-1-1 0 0 0,1 1 0 0 0,0-1 0 0 0,0 1 0 0 0,0-1 0 0 0,0 1 0 0 0,0 0 0 0 0,-1-1 0 0 0,1 1 0 0 0,0 0 0 0 0,1 0-1 0 0,-1 0 1 0 0,0 0 0 0 0,0 0 0 0 0,0 0 0 0 0,0 0 0 0 0,1 0 0 0 0,-1 0 0 0 0,1 0 0 0 0,-1 0 0 0 0,1 1 0 0 0,-1-1 0 0 0,1 0 0 0 0,-1 0-1 0 0,1 1 1 0 0,0-1 0 0 0,0 0 0 0 0,0 0 0 0 0,0 1 0 0 0,0-1 0 0 0,0 0 0 0 0,0 1 0 0 0,0-1 0 0 0,0 0 0 0 0,0 0 0 0 0,1 1 0 0 0,-1-1-1 0 0,1 1 3 0 0,8 7 26 0 0,0-1 0 0 0,0 0 0 0 0,1 0 0 0 0,0-1 0 0 0,0 0-1 0 0,1-1 1 0 0,0 0 0 0 0,0-1 0 0 0,0 0 0 0 0,1-1-1 0 0,10 3-25 0 0,-2-1 39 0 0,13 4 97 0 0,0-2 0 0 0,0-1 1 0 0,1-1-1 0 0,0-2 1 0 0,12-1-137 0 0,-2 5 202 0 0,-50 0 320 0 0,-111 54-321 0 0,46-23-192 0 0,14-9-30 0 0,1 3 0 0 0,1 2 0 0 0,2 2 1 0 0,-11 13 20 0 0,21-15-8 0 0,-49 55 5 0 0,92-89 6 0 0,-1 0 0 0 0,0 0 0 0 0,1 0 0 0 0,-1 0 1 0 0,0 0-1 0 0,1 0 0 0 0,-1 0 0 0 0,1 1 0 0 0,0-1 0 0 0,-1 0 0 0 0,1 0 0 0 0,0 0 1 0 0,0 0-1 0 0,0 0 0 0 0,0 1 0 0 0,0-1 0 0 0,0 0 0 0 0,0 0 0 0 0,0 0 1 0 0,0 1-1 0 0,0-1 0 0 0,1 0 0 0 0,-1 0 0 0 0,0 0 0 0 0,1 0 0 0 0,-1 0 1 0 0,1 0-1 0 0,-1 0 0 0 0,1 0 0 0 0,0 0 0 0 0,-1 0 0 0 0,1 0 0 0 0,0 0 0 0 0,0 0 1 0 0,0 0-1 0 0,0-1 0 0 0,0 1 0 0 0,0 0 0 0 0,0 0 0 0 0,0-1 0 0 0,0 1 1 0 0,0-1-1 0 0,0 1 0 0 0,0-1 0 0 0,0 0 0 0 0,0 1 0 0 0,0-1 0 0 0,1 0 1 0 0,-1 0-1 0 0,0 0 0 0 0,1 1-3 0 0,63 5 447 0 0,-63-6-435 0 0,38-3 163 0 0,0-2 1 0 0,0-1 0 0 0,0-2 0 0 0,-1-2-1 0 0,16-7-175 0 0,61-14 98 0 0,77 0-2284 0 0,-169 30-356 0 0,-1-1-5464 0 0,-13 2-1845 0 0</inkml:trace>
  <inkml:trace contextRef="#ctx0" brushRef="#br0" timeOffset="651.033">896 1101 5681 0 0,'0'0'747'0'0,"0"0"-232"0"0,0 0-48 0 0,0 0 409 0 0,0 0 572 0 0,0 0 352 0 0,0 0 24 0 0,0 0-281 0 0,0 0-395 0 0,0 0-343 0 0,0 0-221 0 0,0 0-97 0 0,20-24-49 0 0,67-78-53 0 0,65-70 1014 0 0,105-85-1139 0 0,-234 245-489 0 0,-23 12 113 0 0,0 22-187 0 0,-33 199 420 0 0,49-137-56 0 0,-15-81-43 0 0,0-1 0 0 0,0 0 0 0 0,0 0-1 0 0,1 0 1 0 0,-1 0 0 0 0,1 0 0 0 0,-1 0 0 0 0,1 0-1 0 0,0 0 1 0 0,0-1 0 0 0,-1 1 0 0 0,1-1-1 0 0,0 1 1 0 0,0-1 0 0 0,1 0 0 0 0,-1 0 0 0 0,0 1-1 0 0,0-2 1 0 0,1 1 0 0 0,-1 0 0 0 0,0 0-1 0 0,1-1 1 0 0,-1 1 0 0 0,1-1 0 0 0,-1 0 0 0 0,1 0-1 0 0,-1 0 1 0 0,0 0 0 0 0,1 0 0 0 0,-1-1-1 0 0,1 1 1 0 0,-1 0 0 0 0,1-1 0 0 0,-1 0-18 0 0,11-5 51 0 0,0 0-1 0 0,-1-1 1 0 0,0 0 0 0 0,0-1 0 0 0,-1-1 0 0 0,0 0 0 0 0,-1 0-1 0 0,0-1 1 0 0,8-10-51 0 0,216-285-413 0 0,-222 294 430 0 0,-11 11-62 0 0,-1 0-79 0 0,-8 26-331 0 0,-4 12 568 0 0,0 1 0 0 0,3 0 0 0 0,1 1 0 0 0,2 0 0 0 0,2 0 0 0 0,2 0 0 0 0,1 18-113 0 0,2-47-147 0 0,1 0 1 0 0,-1-1 0 0 0,2 1-1 0 0,0 0 1 0 0,0-1 0 0 0,1 0-1 0 0,0 1 1 0 0,1-2 0 0 0,0 1-1 0 0,0 0 1 0 0,6 5 146 0 0,11 1-3032 0 0,-5-11-2838 0 0,-8-3 717 0 0,-1 1 48 0 0</inkml:trace>
  <inkml:trace contextRef="#ctx0" brushRef="#br0" timeOffset="1106.021">2309 774 5089 0 0,'0'0'3282'0'0,"0"0"-1754"0"0,0 0-669 0 0,0 0 0 0 0,0 0 228 0 0,0 0 188 0 0,0 0-35 0 0,0 0-212 0 0,0 0-263 0 0,0 0-268 0 0,0 0-192 0 0,0 0-126 0 0,-25 30-72 0 0,-75 94-40 0 0,97-123-63 0 0,1 1 1 0 0,0 0 0 0 0,0 0 0 0 0,0 0 0 0 0,0 1 0 0 0,0-1 0 0 0,1 0 0 0 0,-1 1 0 0 0,1-1 0 0 0,-1 1-1 0 0,1-1 1 0 0,0 1 0 0 0,0 0 0 0 0,0-1 0 0 0,0 1 0 0 0,1 0 0 0 0,-1 0 0 0 0,1 0 0 0 0,0-1 0 0 0,-1 1-1 0 0,1 0 1 0 0,1 0 0 0 0,-1 0-5 0 0,1 7 33 0 0,-1-4-30 0 0,0 1-1 0 0,0 0 1 0 0,0-1 0 0 0,0 1 0 0 0,1-1-1 0 0,0 1 1 0 0,1 0 0 0 0,0-1-1 0 0,0 0 1 0 0,0 1 0 0 0,0-1 0 0 0,1 0-1 0 0,0 0 1 0 0,1-1 0 0 0,-1 1 0 0 0,1-1-1 0 0,0 1 1 0 0,0-1 0 0 0,1 0-1 0 0,-1-1 1 0 0,1 1 0 0 0,0-1 0 0 0,2 1-3 0 0,-1 0 49 0 0,1-1 1 0 0,0 1-1 0 0,0-2 1 0 0,0 1-1 0 0,1-1 1 0 0,-1 0-1 0 0,1 0 1 0 0,-1-1-1 0 0,1 0 1 0 0,0-1-1 0 0,0 0 1 0 0,0 0-1 0 0,0 0 1 0 0,0-1-1 0 0,0 0 1 0 0,0-1-1 0 0,0 0 1 0 0,0 0-1 0 0,-1-1 1 0 0,1 1-1 0 0,0-2 1 0 0,-1 1-1 0 0,1-1 1 0 0,-1 0-1 0 0,0-1 1 0 0,3-2-50 0 0,-5 3 40 0 0,0 0 0 0 0,-1-1 1 0 0,0 1-1 0 0,0-1 1 0 0,0 0-1 0 0,-1 0 0 0 0,1-1 1 0 0,-1 1-1 0 0,0-1 1 0 0,0 0-1 0 0,0 0 1 0 0,-1 0-1 0 0,0 0 0 0 0,0 0 1 0 0,0 0-1 0 0,0-1 1 0 0,-1 1-1 0 0,0 0 0 0 0,0-1 1 0 0,-1 0-1 0 0,1 1 1 0 0,-1-1-1 0 0,0 1 1 0 0,-1-1-1 0 0,1 1 0 0 0,-2-6-40 0 0,-1 7-50 0 0,0-1 0 0 0,0 1 0 0 0,0 0 0 0 0,-1 0-1 0 0,1 0 1 0 0,-1 0 0 0 0,0 1 0 0 0,0 0 0 0 0,-1 0-1 0 0,1 0 1 0 0,-1 0 0 0 0,1 0 0 0 0,-1 1 0 0 0,0 0-1 0 0,0 0 1 0 0,0 0 0 0 0,0 1 0 0 0,0-1 0 0 0,0 1-1 0 0,0 1 1 0 0,0-1 0 0 0,-1 1 0 0 0,1-1 0 0 0,0 2-1 0 0,-3-1 51 0 0,24 11-473 0 0,130-15 528 0 0,-51-13-1225 0 0,-38 7-1873 0 0,-2 1-4960 0 0,-36 5 1180 0 0</inkml:trace>
  <inkml:trace contextRef="#ctx0" brushRef="#br0" timeOffset="2090.85">1186 310 1504 0 0,'0'0'1227'0'0,"0"0"-168"0"0,0 0-64 0 0,0 0 243 0 0,0 0 358 0 0,0 0 184 0 0,0 0-109 0 0,0 0-362 0 0,0 0-396 0 0,0 0-246 0 0,0 0-116 0 0,0 0-7 0 0,0 0 7 0 0,23-6-29 0 0,71-16-33 0 0,39 11 686 0 0,-90 13-1041 0 0,4-2-35 0 0,148-12 270 0 0,-194 12-334 0 0,-1 0 0 0 0,1 0 0 0 0,0 0 0 0 0,-1-1 0 0 0,1 1 0 0 0,-1 0 0 0 0,1-1 0 0 0,0 1 0 0 0,-1 0 0 0 0,1-1 0 0 0,-1 1 0 0 0,0-1 0 0 0,1 1 0 0 0,-1-1 0 0 0,1 1 1 0 0,-1-1-1 0 0,1 1 0 0 0,-1-1 0 0 0,0 1 0 0 0,0-1 0 0 0,1 1 0 0 0,-1-1 0 0 0,0 0 0 0 0,0 1 0 0 0,0-1 0 0 0,1 0 0 0 0,-1 1 0 0 0,0-1 0 0 0,0 1 0 0 0,0-1 0 0 0,0 0 0 0 0,0 1 0 0 0,0-1 0 0 0,0 0 0 0 0,0 1 0 0 0,-1-1 0 0 0,1 0 0 0 0,0 1 0 0 0,0-1 0 0 0,-1 1 0 0 0,1-1 0 0 0,0 0 0 0 0,0 1 0 0 0,-1-1 0 0 0,1 1 0 0 0,-1-1 0 0 0,1 1 0 0 0,0-1 0 0 0,-1 1 0 0 0,1-1 0 0 0,-1 1 0 0 0,1 0 0 0 0,-1-1 0 0 0,0 1 0 0 0,1 0-35 0 0,-30-32 352 0 0,29 32-341 0 0,-80-59 276 0 0,65 50-249 0 0,0-2-1 0 0,1 1 1 0 0,1-2 0 0 0,0 0 0 0 0,0-1 0 0 0,1 0 0 0 0,-9-12-38 0 0,22 24-56 0 0,-1 1-1 0 0,0-1 1 0 0,1 1 0 0 0,-1-1 0 0 0,1 1-1 0 0,-1-1 1 0 0,1 0 0 0 0,-1 1 0 0 0,1-1-1 0 0,0 0 1 0 0,-1 1 0 0 0,1-1-1 0 0,0 0 1 0 0,-1 0 0 0 0,1 1 0 0 0,0-1-1 0 0,0 0 1 0 0,0 0 0 0 0,0 0 0 0 0,0 1-1 0 0,0-1 1 0 0,0 0 0 0 0,0 0 0 0 0,0 0-1 0 0,0 1 1 0 0,0-1 0 0 0,0 0 0 0 0,0 0-1 0 0,1 0 1 0 0,-1 1 0 0 0,0-1 0 0 0,1 0-1 0 0,-1 1 1 0 0,0-1 0 0 0,1 0 0 0 0,-1 1-1 0 0,1-1 1 0 0,-1 0 0 0 0,1 1-1 0 0,0-1 1 0 0,-1 1 0 0 0,1-1 0 0 0,0 1-1 0 0,-1-1 1 0 0,1 1 0 0 0,0 0 0 0 0,-1-1-1 0 0,1 1 1 0 0,0 0 0 0 0,0-1 0 0 0,-1 1-1 0 0,1 0 1 0 0,0 0 56 0 0,46-5-9922 0 0,-43 6 7769 0 0,12-1-4024 0 0</inkml:trace>
  <inkml:trace contextRef="#ctx0" brushRef="#br0" timeOffset="2478.011">3014 501 4569 0 0,'0'0'1836'0'0,"0"0"-298"0"0,0 0-142 0 0,0 0 141 0 0,0 0 155 0 0,0 0-74 0 0,0 0-339 0 0,0 0-387 0 0,0 0-316 0 0,0 0-179 0 0,0 0-41 0 0,0 0-19 0 0,11-2 4 0 0,191-7 1454 0 0,-12-1-4013 0 0,-169 9-2803 0 0,-14 1-2701 0 0,-5 0 2524 0 0</inkml:trace>
  <inkml:trace contextRef="#ctx0" brushRef="#br0" timeOffset="2720.967">2959 814 5953 0 0,'0'0'1237'0'0,"0"0"-381"0"0,0 0 171 0 0,0 0 364 0 0,0 0 174 0 0,0 0-72 0 0,37-5-263 0 0,118-16-287 0 0,40-15 913 0 0,10 3-5031 0 0,-188 32-1407 0 0,-5 1-4308 0 0</inkml:trace>
  <inkml:trace contextRef="#ctx0" brushRef="#br0" timeOffset="3602.917">4261 258 2937 0 0,'0'0'1816'0'0,"0"0"-661"0"0,0 0-352 0 0,0 0 52 0 0,0 0 269 0 0,0 0 244 0 0,0 0 0 0 0,0 0-243 0 0,0 0-296 0 0,0 0-223 0 0,0 0-116 0 0,0 17-43 0 0,6 125 817 0 0,2 244 649 0 0,-7-381-2060 0 0,-1 1 0 0 0,0 0 0 0 0,-1 0 0 0 0,0 0 0 0 0,0-1 0 0 0,0 1 0 0 0,0 0 0 0 0,-1-1 0 0 0,0 1 0 0 0,0-1 0 0 0,-1 0 0 0 0,1 1 1 0 0,-1-1-1 0 0,0 0 0 0 0,-1-1 0 0 0,-2 5 147 0 0,-6-6-2306 0 0,0-2-3733 0 0,7-1 2382 0 0,3 0-90 0 0</inkml:trace>
  <inkml:trace contextRef="#ctx0" brushRef="#br0" timeOffset="3873.163">3885 302 544 0 0,'0'0'804'0'0,"0"0"155"0"0,0 0 391 0 0,0 0 422 0 0,0 0 311 0 0,0 0 19 0 0,31 1-199 0 0,101 2-303 0 0,169-13 2779 0 0,-9-27-4331 0 0,-289 37 37 0 0,18 0-3959 0 0,-17 10-7360 0 0,-5-6 8713 0 0</inkml:trace>
  <inkml:trace contextRef="#ctx0" brushRef="#br0" timeOffset="4118.982">3894 984 5921 0 0,'0'0'1038'0'0,"0"0"-19"0"0,0 0 290 0 0,0 0 422 0 0,0 0 154 0 0,0 0-137 0 0,0 0-262 0 0,0 0-254 0 0,0 0-220 0 0,0 0-216 0 0,35-1-170 0 0,110-3-142 0 0,4-24 513 0 0,-94 13-766 0 0,96-16 110 0 0,22-5-4021 0 0,-151 30 883 0 0,5-2-6023 0 0,-20 8 2261 0 0</inkml:trace>
  <inkml:trace contextRef="#ctx0" brushRef="#br0" timeOffset="4434.981">3891 30 5753 0 0,'0'0'1709'0'0,"0"0"-588"0"0,0 0-329 0 0,0 0 143 0 0,0 0 273 0 0,0 0 142 0 0,0 0-106 0 0,0 0-225 0 0,32 3-205 0 0,104 10-199 0 0,171 8 757 0 0,-216-18-4041 0 0,3-3-4480 0 0,-71 0-965 0 0</inkml:trace>
</inkml:ink>
</file>

<file path=ppt/ink/ink3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57.3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604 0 0 0 0,'0'0'1198'0'0,"0"0"-58"0"0,0 0-32 0 0,0 0 182 0 0,0 0 247 0 0,0 0 106 0 0,0 0-192 0 0,0 0-380 0 0,0 0-408 0 0,0 0-234 0 0,0 0-62 0 0,-2 5 43 0 0,-18 32 223 0 0,-1-1 0 0 0,-2-1 0 0 0,-2-1 1 0 0,0-1-1 0 0,-6 3-633 0 0,7-9-108 0 0,-2-2 0 0 0,-1 0 1 0 0,-1-2-1 0 0,0-1 0 0 0,-2-1 0 0 0,-1-1 1 0 0,0-2-1 0 0,-1-1 0 0 0,-29 10 108 0 0,-18-7-428 0 0,77-19 421 0 0,0-1 0 0 0,0 1 1 0 0,0-1-1 0 0,0 0 0 0 0,0 0 1 0 0,0 1-1 0 0,0-2 0 0 0,0 1 1 0 0,0 0-1 0 0,0 0 0 0 0,0-1 1 0 0,0 1-1 0 0,0-1 0 0 0,0 1 1 0 0,0-1-1 0 0,0 0 0 0 0,0 0 1 0 0,1 0-1 0 0,-1 0 0 0 0,0 0 1 0 0,1 0-1 0 0,-1-1 0 0 0,0 1 1 0 0,1 0-1 0 0,0-1 1 0 0,-1 1-1 0 0,1-1 0 0 0,0 0 1 0 0,0 1-1 0 0,0-1 0 0 0,0 0 1 0 0,0 0-1 0 0,0 0 0 0 0,0 1 1 0 0,1-1-1 0 0,-1 0 0 0 0,1-1 7 0 0,-1-11 11 0 0,2 0 0 0 0,0 0 0 0 0,1 0 0 0 0,0 0 0 0 0,1 1 0 0 0,1-1 0 0 0,0 1 0 0 0,0 0 0 0 0,2 0 0 0 0,0 0 0 0 0,0 0 0 0 0,1 1 0 0 0,0 0 0 0 0,1 1 0 0 0,1 0 0 0 0,0 0 0 0 0,0 0 0 0 0,1 1 0 0 0,0 1 0 0 0,2-1-11 0 0,-10 7 85 0 0,1 0 1 0 0,-1 1-1 0 0,1-1 0 0 0,-1 1 0 0 0,1 0 0 0 0,0 0 0 0 0,0 0 1 0 0,0 0-1 0 0,0 0 0 0 0,0 1 0 0 0,0-1 0 0 0,0 1 0 0 0,1 0 1 0 0,-1 0-1 0 0,0 0 0 0 0,1 0 0 0 0,-1 1 0 0 0,1-1 0 0 0,-1 1 1 0 0,1 0-1 0 0,-1 0 0 0 0,1 0 0 0 0,-1 0 0 0 0,1 1 0 0 0,-1 0 1 0 0,1-1-1 0 0,-1 1 0 0 0,0 0 0 0 0,1 1 0 0 0,-1-1 0 0 0,0 1 1 0 0,0-1-1 0 0,0 1 0 0 0,0 0 0 0 0,0 0 0 0 0,0 0 0 0 0,-1 1 0 0 0,1-1 1 0 0,-1 0-1 0 0,1 1 0 0 0,-1 0 0 0 0,2 2-85 0 0,1 2 122 0 0,10 16 161 0 0,0 0 1 0 0,2-1 0 0 0,1-1-1 0 0,1-1 1 0 0,0 0 0 0 0,1-2 0 0 0,2 0-1 0 0,-1-1 1 0 0,2-1 0 0 0,0-2-1 0 0,1 0 1 0 0,8 3-284 0 0,-20-12 35 0 0,0-1 0 0 0,1 0 0 0 0,-1 0-1 0 0,1-2 1 0 0,-1 1 0 0 0,1-2 0 0 0,0 1 0 0 0,0-2-1 0 0,0 0 1 0 0,8-1-35 0 0,-20 1-89 0 0,1-1 0 0 0,0 1 0 0 0,-1-1 0 0 0,1 0 0 0 0,-1 1 0 0 0,1-1 0 0 0,-1 0 0 0 0,0 0 0 0 0,1 0 0 0 0,-1 0 0 0 0,0 0 0 0 0,0-1 0 0 0,1 1 0 0 0,-1 0 0 0 0,0 0 0 0 0,0-1 0 0 0,0 1 0 0 0,-1-1 0 0 0,1 1 0 0 0,0-1 0 0 0,-1 1 0 0 0,1-1 0 0 0,0 1 0 0 0,-1-1 0 0 0,0 0 0 0 0,1 1 0 0 0,-1-1 0 0 0,0 0 0 0 0,0 0 89 0 0,-1-30-10020 0 0,-1 25 3018 0 0</inkml:trace>
</inkml:ink>
</file>

<file path=ppt/ink/ink3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03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28 217 0 0 0,'0'0'508'0'0,"0"0"770"0"0,0 0 242 0 0,0 0-56 0 0,0 0-94 0 0,0 0-108 0 0,0 0-46 0 0,-5-3 27 0 0,-13-12 26 0 0,13 11 29 0 0,5 4-34 0 0,0 0-93 0 0,0 0-152 0 0,0 0-163 0 0,0 0-182 0 0,0 0-147 0 0,22 11 2008 0 0,11 0-2028 0 0,1-2 1 0 0,1-1 0 0 0,0-2 0 0 0,0-1 0 0 0,0-2-1 0 0,0-1 1 0 0,1-2 0 0 0,16-3-508 0 0,3 3 207 0 0,147-18 373 0 0,-290-27 1056 0 0,82 42-1621 0 0,1 1 1 0 0,-1-1-1 0 0,0 0 1 0 0,1-1-1 0 0,0 1 0 0 0,-1-1 1 0 0,1 0-1 0 0,1 0 0 0 0,-1-1 1 0 0,1 1-1 0 0,-1-1 0 0 0,1 0 1 0 0,1 0-1 0 0,-1 0 1 0 0,1-1-1 0 0,0 1 0 0 0,0-1 1 0 0,0 0-1 0 0,1 0 0 0 0,0 0 1 0 0,0 0-1 0 0,1 0 0 0 0,0-1 1 0 0,0 1-1 0 0,0-4-15 0 0,1-4-636 0 0,1-12-381 0 0,-2 18-3665 0 0,-1 2-4031 0 0,2 5-2902 0 0</inkml:trace>
</inkml:ink>
</file>

<file path=ppt/ink/ink3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37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678 384 3649 0 0,'0'0'1583'0'0,"0"0"-1051"0"0,0 0-285 0 0,0 0 279 0 0,0 0 404 0 0,0 0 338 0 0,0 0 205 0 0,0 0 3 0 0,0 0-124 0 0,35 2-181 0 0,112 2-209 0 0,-142-4-901 0 0,-1 1 0 0 0,0-1 0 0 0,1 0 0 0 0,-1-1 0 0 0,1 1 0 0 0,-1-1 0 0 0,0 0 0 0 0,0 0 0 0 0,0 0 0 0 0,1 0 1 0 0,-1-1-1 0 0,0 0 0 0 0,0 0 0 0 0,-1 0 0 0 0,1 0 0 0 0,0 0 0 0 0,-1-1 0 0 0,1 0-61 0 0,9-7 229 0 0,6-3-79 0 0,1-1-1 0 0,-2-1 1 0 0,0 0 0 0 0,-1-1-1 0 0,-1-1 1 0 0,0-1 0 0 0,-1-1-1 0 0,-1 0 1 0 0,-1 0 0 0 0,-1-2-1 0 0,0 1 1 0 0,-2-2 0 0 0,6-14-150 0 0,14-56 801 0 0,-27 175-402 0 0,-24 906 633 0 0,17-908-938 0 0,-4-1-1 0 0,-3 0 1 0 0,-3-1-1 0 0,-4 0 1 0 0,-3-1-1 0 0,-4-1 1 0 0,-21 44-94 0 0,46-121-12 0 0,-1 0-1 0 0,1-1 1 0 0,0 1 0 0 0,0 0-1 0 0,-1 0 1 0 0,1 0 0 0 0,0 0-1 0 0,0 0 1 0 0,-1 0-1 0 0,1 0 1 0 0,0 0 0 0 0,-1 0-1 0 0,1 0 1 0 0,0 0 0 0 0,0 0-1 0 0,-1 0 1 0 0,1 0 0 0 0,0 0-1 0 0,-1 0 1 0 0,1 0 0 0 0,0 0-1 0 0,0 0 1 0 0,-1 0 12 0 0,2-13-346 0 0,1-13-1139 0 0,1 0 0 0 0,2 0 0 0 0,1 0 1 0 0,0 0-1 0 0,2 1 0 0 0,8-16 1485 0 0,1-10-5854 0 0,-7 19-83 0 0</inkml:trace>
  <inkml:trace contextRef="#ctx0" brushRef="#br0" timeOffset="283.484">1591 461 15547 0 0,'0'0'495'0'0,"0"0"-171"0"0,-27 34-42 0 0,-87 113 106 0 0,56-77 433 0 0,-2-2 1 0 0,-3-4 0 0 0,-4-1-822 0 0,46-43 137 0 0,-126 103 1001 0 0,178-135-1438 0 0,-2-3 351 0 0,1 1 1 0 0,0 2-1 0 0,0 0 0 0 0,2 2 0 0 0,-1 1 0 0 0,1 2 0 0 0,0 1 0 0 0,1 2 0 0 0,-1 1 0 0 0,28 1-51 0 0,-52 2 52 0 0,0 0 0 0 0,1 1 0 0 0,-1 0 0 0 0,0 1 0 0 0,0 0 0 0 0,0 0 0 0 0,0 1 0 0 0,0-1 0 0 0,-1 2 0 0 0,1-1 0 0 0,-1 1 0 0 0,0 0 0 0 0,0 1 0 0 0,0 0 0 0 0,0 0 0 0 0,-1 0 0 0 0,0 1 0 0 0,0 0 0 0 0,-1 0 0 0 0,1 0 0 0 0,-1 1 0 0 0,-1 0 0 0 0,1 0 0 0 0,-1 0 0 0 0,0 0 0 0 0,-1 1 0 0 0,0 0 0 0 0,0-1 0 0 0,0 1 0 0 0,-1 0 0 0 0,1 7-52 0 0,18 177 551 0 0,-20-189-625 0 0,-1 0-1 0 0,1 1 1 0 0,0-1 0 0 0,0 0-1 0 0,1 0 1 0 0,-1 0-1 0 0,1 0 1 0 0,-1 0-1 0 0,1-1 1 0 0,0 1 0 0 0,0 0-1 0 0,0-1 1 0 0,0 1-1 0 0,1-1 1 0 0,-1 0-1 0 0,1 0 1 0 0,-1 0-1 0 0,1 0 1 0 0,0 0 0 0 0,0 0-1 0 0,0-1 1 0 0,0 1-1 0 0,0-1 1 0 0,0 0 74 0 0,24 3-4245 0 0,2-9-4503 0 0,-20 1 377 0 0</inkml:trace>
  <inkml:trace contextRef="#ctx0" brushRef="#br0" timeOffset="753.913">2059 1256 18548 0 0,'0'0'363'0'0,"0"0"-243"0"0,0 0-140 0 0,0 0 122 0 0,0 0 152 0 0,0 0 46 0 0,0 0 20 0 0,0 33-43 0 0,0 105-69 0 0,10-6-588 0 0,-4-100-1926 0 0,-6-29 1308 0 0,0-3-2622 0 0,0 1-4526 0 0,0-1 3124 0 0</inkml:trace>
  <inkml:trace contextRef="#ctx0" brushRef="#br0" timeOffset="997.101">1937 756 14083 0 0,'0'0'1392'0'0,"0"0"-407"0"0,0 0-481 0 0,0 0-176 0 0,0 0 8 0 0,0 0-96 0 0,0 0-272 0 0,0 0-136 0 0,0 0-96 0 0,0 0-48 0 0,0 0-72 0 0,0 0-441 0 0,0 0-1615 0 0,18 117-2753 0 0,-16-94-3057 0 0</inkml:trace>
  <inkml:trace contextRef="#ctx0" brushRef="#br0" timeOffset="1256.686">2202 1547 14147 0 0,'0'0'3281'0'0,"0"0"-2049"0"0,0 0-736 0 0,0 0 16 0 0,0 0 87 0 0,0 0 32 0 0,0 0-56 0 0,0 0-105 0 0,0 0-79 0 0,8-34-52 0 0,27-107-64 0 0,12 7 231 0 0,-42 122-486 0 0,-2 5-25 0 0,-1-1-1 0 0,1 1 1 0 0,0 0 0 0 0,1 0-1 0 0,-1 0 1 0 0,2 1 0 0 0,-1-1 0 0 0,1 1-1 0 0,-1 0 1 0 0,2 0 0 0 0,-1 1-1 0 0,1-1 1 0 0,-1 1 0 0 0,2 0-1 0 0,2-2 6 0 0,-7 8-36 0 0,1 0-1 0 0,-1 0 1 0 0,0 0-1 0 0,0 1 0 0 0,0-1 1 0 0,0 0-1 0 0,0 1 1 0 0,0 0-1 0 0,-1-1 0 0 0,1 1 1 0 0,0 0-1 0 0,-1 0 1 0 0,0 0-1 0 0,1 0 0 0 0,-1 0 1 0 0,0 0-1 0 0,0 0 1 0 0,0 0-1 0 0,0 0 0 0 0,0 1 1 0 0,0-1-1 0 0,-1 0 1 0 0,1 1-1 0 0,-1-1 0 0 0,0 0 1 0 0,0 1-1 0 0,0 1 37 0 0,1-2-12 0 0,9 50-147 0 0,34 97 133 0 0,-42-146 114 0 0,0-1 1 0 0,0 1-1 0 0,0-1 1 0 0,0 1-1 0 0,1-1 0 0 0,-1 0 1 0 0,1 0-1 0 0,-1 0 1 0 0,1 0-1 0 0,0-1 1 0 0,-1 1-1 0 0,1 0 1 0 0,0-1-1 0 0,0 0 1 0 0,0 0-1 0 0,0 0 0 0 0,1 0 1 0 0,-1 0-1 0 0,0-1 1 0 0,0 0-1 0 0,0 1 1 0 0,1-1-1 0 0,-1 0 1 0 0,0 0-1 0 0,0-1 1 0 0,1 1-1 0 0,-1-1 0 0 0,0 0 1 0 0,0 0-1 0 0,0 0 1 0 0,0 0-1 0 0,0 0 1 0 0,0 0-1 0 0,0-1 1 0 0,0 0-1 0 0,-1 1 0 0 0,1-1 1 0 0,-1 0-1 0 0,1 0 1 0 0,-1-1-1 0 0,1 1 1 0 0,-1 0-1 0 0,0-1 1 0 0,0 1-1 0 0,-1-1 1 0 0,2-2-89 0 0,7-7 89 0 0,0-1 1 0 0,-2 0 0 0 0,0-1 0 0 0,0 0-1 0 0,-1 0 1 0 0,-1-1 0 0 0,0 0-1 0 0,-1 0 1 0 0,-1 0 0 0 0,1-6-90 0 0,12-54-7647 0 0,-13 58 4129 0 0,-2 6-8411 0 0</inkml:trace>
  <inkml:trace contextRef="#ctx0" brushRef="#br0" timeOffset="2101.983">2804 1422 168 0 0,'0'0'1767'0'0,"0"0"-823"0"0,0 0-52 0 0,0 0 497 0 0,0 0 491 0 0,0 0 253 0 0,0 0-88 0 0,0 0-251 0 0,0 0-242 0 0,0 0-237 0 0,0 0-260 0 0,0 0-255 0 0,34-19-183 0 0,105-61-125 0 0,-135 78-453 0 0,0 0 1 0 0,0 0-1 0 0,0 0 1 0 0,0-1 0 0 0,0 1-1 0 0,-1-1 1 0 0,1 0-1 0 0,-1 0 1 0 0,0 0-1 0 0,0 0 1 0 0,0 0 0 0 0,0-1-1 0 0,-1 1 1 0 0,1-1-1 0 0,-1 0 1 0 0,0 0-1 0 0,0-1-39 0 0,3-6 161 0 0,27-92 1057 0 0,-32 101-1230 0 0,0-1 0 0 0,1 1 0 0 0,-2-1-1 0 0,1 0 1 0 0,0 1 0 0 0,-1-1 0 0 0,1 1 0 0 0,-1-1 0 0 0,1 1 0 0 0,-1-1 0 0 0,0 1 0 0 0,0-1 0 0 0,-1 1-1 0 0,1 0 1 0 0,0 0 0 0 0,-1-1 0 0 0,1 1 0 0 0,-1 0 0 0 0,0 0 0 0 0,1 1 0 0 0,-1-1 0 0 0,0 0-1 0 0,0 0 1 0 0,0 1 0 0 0,-1-1 0 0 0,1 1 0 0 0,0 0 0 0 0,0 0 0 0 0,-1 0 0 0 0,1 0 0 0 0,-1 0-1 0 0,1 0 1 0 0,-1 1 0 0 0,1-1 0 0 0,-1 1 0 0 0,0 0 0 0 0,1-1 0 0 0,-1 1 0 0 0,0 1 12 0 0,-4-1-61 0 0,0 0 1 0 0,0 1-1 0 0,0-1 1 0 0,0 2-1 0 0,1-1 1 0 0,-1 1-1 0 0,1 0 1 0 0,-1 0-1 0 0,1 1 1 0 0,0 0 0 0 0,0 0-1 0 0,0 1 1 0 0,0-1-1 0 0,0 1 1 0 0,1 1-1 0 0,0-1 1 0 0,0 1-1 0 0,0 0 1 0 0,0 0-1 0 0,1 0 1 0 0,0 0-1 0 0,0 1 1 0 0,0 0-1 0 0,1 0 1 0 0,0 0 0 0 0,0 0 60 0 0,-7 14-34 0 0,0-1 0 0 0,2 2 0 0 0,1-1 0 0 0,0 1 0 0 0,2 0 0 0 0,0 1 0 0 0,-1 14 34 0 0,4-30 10 0 0,0 0 0 0 0,1 0-1 0 0,-1 0 1 0 0,1 0 0 0 0,0-1 0 0 0,1 1 0 0 0,-1 1 0 0 0,1-1-1 0 0,1 0 1 0 0,-1 0 0 0 0,1 0 0 0 0,0 0 0 0 0,0-1 0 0 0,0 1 0 0 0,1 0-1 0 0,0 0 1 0 0,0-1 0 0 0,1 1 0 0 0,0-1 0 0 0,0 0 0 0 0,0 1-1 0 0,0-1 1 0 0,1-1 0 0 0,0 1 0 0 0,0 0 0 0 0,0-1 0 0 0,0 0-1 0 0,1 0 1 0 0,0 0 0 0 0,0-1 0 0 0,0 0 0 0 0,2 2-10 0 0,7-3 159 0 0,0-1 0 0 0,0 0 0 0 0,0-1 0 0 0,1-1 0 0 0,-1 0 0 0 0,0 0 0 0 0,0-2 0 0 0,0 0 0 0 0,0 0 0 0 0,-1-1 0 0 0,1-1 0 0 0,-1 0 0 0 0,0-1 0 0 0,-1 0 0 0 0,1-1 0 0 0,-1-1 0 0 0,0 0 0 0 0,-1 0 0 0 0,0-1 0 0 0,1-2-159 0 0,42-30 237 0 0,-1-2 0 0 0,-2-3 0 0 0,-2-2-1 0 0,-2-1 1 0 0,-3-3 0 0 0,10-18-237 0 0,-25 33 23 0 0,-2-1 1 0 0,-2-1 0 0 0,-2-2 0 0 0,-1 0-1 0 0,-2-1 1 0 0,-2-1 0 0 0,-2-1-1 0 0,-2-1 1 0 0,2-16-24 0 0,-12 37-51 0 0,0-1 0 0 0,-2 1 0 0 0,-1 0 0 0 0,-1-1 0 0 0,-1 1 0 0 0,-1-1 0 0 0,-3-5 51 0 0,4 23-15 0 0,-1 0 0 0 0,0 1 0 0 0,0 0 0 0 0,-1-1 0 0 0,0 1 0 0 0,0 0 0 0 0,0 0 1 0 0,-1 1-1 0 0,0-1 0 0 0,0 1 0 0 0,0-1 0 0 0,-1 1 0 0 0,0 1 0 0 0,-3-4 15 0 0,6 7-13 0 0,0-1 0 0 0,-1 0-1 0 0,1 1 1 0 0,0-1 0 0 0,-1 1-1 0 0,0 0 1 0 0,1 0 0 0 0,-1 0-1 0 0,0 0 1 0 0,1 1 0 0 0,-1-1-1 0 0,0 1 1 0 0,0-1 0 0 0,0 1-1 0 0,1 0 1 0 0,-1 0 0 0 0,0 0-1 0 0,0 1 1 0 0,0-1 0 0 0,0 1-1 0 0,1-1 1 0 0,-1 1 0 0 0,0 0-1 0 0,1 0 1 0 0,-1 0 0 0 0,1 1-1 0 0,-1-1 1 0 0,1 0 0 0 0,-1 1-1 0 0,1 0 1 0 0,0-1 0 0 0,0 1-1 0 0,0 0 1 0 0,-2 2 13 0 0,-10 13 32 0 0,1 1 1 0 0,1 0-1 0 0,0 1 0 0 0,1 1 0 0 0,1 0 0 0 0,1 0 1 0 0,1 0-1 0 0,1 1 0 0 0,0 1 0 0 0,2-1 1 0 0,1 1-1 0 0,0 0 0 0 0,2 0 0 0 0,0 0 0 0 0,1 0 1 0 0,2 0-1 0 0,0 0 0 0 0,1 0 0 0 0,5 16-32 0 0,4 17 98 0 0,3-1 0 0 0,2-1 0 0 0,2 0 0 0 0,3-1-1 0 0,19 34-97 0 0,-11-20 37 0 0,32 74-107 0 0,-62-140-29 0 0,1 0-1 0 0,0-1 1 0 0,-1 1-1 0 0,1 0 1 0 0,0 0-1 0 0,0-1 1 0 0,-1 1-1 0 0,1 0 1 0 0,-1 0-1 0 0,1 0 1 0 0,0 0-1 0 0,-1-1 1 0 0,1 1-1 0 0,0 0 1 0 0,-1 0-1 0 0,1 0 1 0 0,0 0-1 0 0,-1 0 0 0 0,1 0 1 0 0,-1 0-1 0 0,1 0 1 0 0,0 0-1 0 0,-1 0 1 0 0,1 0-1 0 0,-1 0 1 0 0,1 0-1 0 0,0 0 1 0 0,-1 1-1 0 0,1-1 1 0 0,0 0-1 0 0,-1 0 1 0 0,1 0-1 0 0,0 0 1 0 0,-1 1-1 0 0,1-1 1 0 0,0 0-1 0 0,-1 0 1 0 0,1 1-1 0 0,0-1 1 0 0,0 0-1 0 0,-1 1 0 0 0,1-1 1 0 0,0 0-1 0 0,0 1 1 0 0,0-1-1 0 0,-1 0 1 0 0,1 1-1 0 0,0-1 1 0 0,0 0-1 0 0,0 1 1 0 0,0-1-1 0 0,0 1 1 0 0,0-1-1 0 0,0 0 1 0 0,0 1-1 0 0,0-1 1 0 0,0 0-1 0 0,0 1 1 0 0,0-1-1 0 0,0 1 1 0 0,0-1-1 0 0,0 0 1 0 0,0 1-1 0 0,0-1 0 0 0,0 1 1 0 0,1-1 99 0 0,-31-20-11645 0 0,25 12 6068 0 0</inkml:trace>
  <inkml:trace contextRef="#ctx0" brushRef="#br0" timeOffset="2356.807">3156 899 16596 0 0,'0'0'794'0'0,"0"0"-466"0"0,0 0-200 0 0,0 0 137 0 0,0 0 287 0 0,0 0 176 0 0,0 0 73 0 0,31 8 13 0 0,103 22-75 0 0,6-19 481 0 0,-98-12-944 0 0,262 1 591 0 0,-101 0-5927 0 0,-176-1 806 0 0,-9-2-1980 0 0,-2 0-2326 0 0</inkml:trace>
  <inkml:trace contextRef="#ctx0" brushRef="#br0" timeOffset="2600.02">4177 1186 11482 0 0,'0'0'1527'0'0,"0"0"-700"0"0,0 0-380 0 0,0 0-54 0 0,0 0 5 0 0,0 0-18 0 0,-4 32-80 0 0,-12 98-128 0 0,23-84-68 0 0,-2-44-103 0 0,-4 0-127 0 0,1-1-1 0 0,0 0 0 0 0,-1 0 1 0 0,1 0-1 0 0,0 0 0 0 0,0 0 0 0 0,0 0 1 0 0,0-1-1 0 0,0 1 0 0 0,0-1 1 0 0,0 1-1 0 0,0-1 0 0 0,0 0 0 0 0,0 0 1 0 0,0 0-1 0 0,0 0 0 0 0,1 0 1 0 0,-1 0-1 0 0,0 0 0 0 0,0-1 0 0 0,0 1 1 0 0,0-1-1 0 0,0 1 0 0 0,1-2 127 0 0,23-23-9633 0 0,-22 17 6276 0 0</inkml:trace>
  <inkml:trace contextRef="#ctx0" brushRef="#br0" timeOffset="2601.02">4069 737 9450 0 0,'0'0'1952'0'0,"0"0"-911"0"0,0 0-905 0 0,0 0-776 0 0,0 0-345 0 0,0 0-263 0 0,0 0-216 0 0,0 0-465 0 0,0 0-1511 0 0,0 0 567 0 0</inkml:trace>
  <inkml:trace contextRef="#ctx0" brushRef="#br0" timeOffset="2858.385">4732 929 14507 0 0,'0'0'1256'0'0,"0"0"-217"0"0,0 0-24 0 0,0 0 8 0 0,0 0-112 0 0,0 0-200 0 0,-35 6-185 0 0,-108 21-141 0 0,61 9 32 0 0,72-27-368 0 0,1-2-57 0 0,0 1 0 0 0,1 0 0 0 0,0 0 0 0 0,1 1 0 0 0,0 0 0 0 0,0 1-1 0 0,1-1 1 0 0,0 1 0 0 0,1 0 0 0 0,0 1 0 0 0,-3 10 8 0 0,6-16-29 0 0,1 0 0 0 0,0 0 0 0 0,-1 0 0 0 0,2 0 0 0 0,-1 1 0 0 0,1-1 0 0 0,-1 0 0 0 0,2 0 0 0 0,-1 1 0 0 0,0-1 0 0 0,1 0 0 0 0,0 1 0 0 0,0-1 0 0 0,1 0 0 0 0,0 0 0 0 0,0 0 0 0 0,0 0 0 0 0,0-1 0 0 0,0 1 0 0 0,1 0 0 0 0,0-1 0 0 0,0 0 0 0 0,1 0 0 0 0,-1 0 0 0 0,1 0 0 0 0,1 1 29 0 0,11 6-53 0 0,0-1 0 0 0,1 0 0 0 0,0-2 0 0 0,0 0 0 0 0,1-1 0 0 0,0 0 0 0 0,0-2 0 0 0,1 0 0 0 0,0-1 0 0 0,-1-1 0 0 0,1-1 0 0 0,1 0 0 0 0,-1-2 0 0 0,0 0 0 0 0,0-1 0 0 0,9-2 53 0 0,77-29-2580 0 0,-43-6-6363 0 0,-48 27 1822 0 0</inkml:trace>
  <inkml:trace contextRef="#ctx0" brushRef="#br0" timeOffset="3267.977">5356 840 9754 0 0,'0'0'2822'0'0,"0"0"-564"0"0,0 0-311 0 0,0 0-128 0 0,0 0-167 0 0,0 0-235 0 0,0 0-273 0 0,0 0-241 0 0,0 0-202 0 0,0 0-169 0 0,0 0-145 0 0,0 0-123 0 0,0 0-84 0 0,-7 0-58 0 0,-1 0-101 0 0,1 0-14 0 0,1-1 0 0 0,-1 2 0 0 0,1-1 0 0 0,-1 0 0 0 0,1 1 0 0 0,-1 1 0 0 0,1-1 0 0 0,-1 1 0 0 0,1 0 0 0 0,0 0 0 0 0,0 1 0 0 0,-5 2-7 0 0,9-4-37 0 0,-1 0-1 0 0,1 1 1 0 0,-1-1-1 0 0,1 0 1 0 0,0 1 0 0 0,0 0-1 0 0,0-1 1 0 0,0 1-1 0 0,0 0 1 0 0,0 0 0 0 0,0 0-1 0 0,0 1 1 0 0,1-1 0 0 0,-1 0-1 0 0,1 0 1 0 0,0 1-1 0 0,0-1 1 0 0,0 1 0 0 0,0 0-1 0 0,0-1 1 0 0,0 1 0 0 0,0-1-1 0 0,1 1 1 0 0,0 0-1 0 0,-1 0 1 0 0,1-1 0 0 0,0 1-1 0 0,0 0 1 0 0,1 0 0 0 0,-1-1-1 0 0,1 1 1 0 0,-1 0-1 0 0,1-1 1 0 0,0 1 0 0 0,0-1-1 0 0,0 2 38 0 0,4 3-40 0 0,-1-2-1 0 0,1 1 0 0 0,-1 0 1 0 0,2-1-1 0 0,-1 0 0 0 0,0 0 1 0 0,1 0-1 0 0,0-1 0 0 0,0 0 1 0 0,1 0-1 0 0,-1 0 0 0 0,4 0 41 0 0,35 25-51 0 0,-22-11 30 0 0,-15-13 32 0 0,0-1 0 0 0,0 1-1 0 0,0 1 1 0 0,-1-1-1 0 0,1 2 1 0 0,-1-1 0 0 0,-1 0-1 0 0,0 1 1 0 0,0 1-1 0 0,0-1 1 0 0,0 1 0 0 0,-1 0-1 0 0,-1 0 1 0 0,1 0-1 0 0,-1 0 1 0 0,-1 1 0 0 0,0 0-1 0 0,0 0 1 0 0,0 0 0 0 0,-1 0-1 0 0,-1 0 1 0 0,0 1-1 0 0,0-1 1 0 0,0 0 0 0 0,-1 1-11 0 0,-2-5-39 0 0,0 0 1 0 0,0 0-1 0 0,-1 0 1 0 0,1 0 0 0 0,-1 0-1 0 0,0-1 1 0 0,0 1-1 0 0,-1-1 1 0 0,1 0-1 0 0,-1 0 1 0 0,0 0 0 0 0,0-1-1 0 0,0 1 1 0 0,-1-1-1 0 0,1 0 1 0 0,-4 2 38 0 0,-48 22-3180 0 0,25-18-944 0 0,-1 0-5891 0 0,18-5 3582 0 0</inkml:trace>
  <inkml:trace contextRef="#ctx0" brushRef="#br0" timeOffset="3639.013">0 2383 18284 0 0,'0'0'244'0'0,"41"-11"-57"0"0,288-74 613 0 0,794-127 3275 0 0,838 6-2744 0 0,-631 83-1151 0 0,-251 2-977 0 0,-813 84-1973 0 0,-147 20-4190 0 0,-52 8-4917 0 0</inkml:trace>
</inkml:ink>
</file>

<file path=ppt/ink/ink3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15979 0 0,'0'0'609'0'0,"0"0"-457"0"0,0 0-320 0 0,0 0-121 0 0,0 0 177 0 0,0 0 192 0 0,0 0 121 0 0,0 0 15 0 0,0 0-72 0 0,0 0-80 0 0,0 0-152 0 0,0 0-216 0 0,1 103-497 0 0,9-81-1127 0 0,-3-8-2393 0 0,-5-3-5113 0 0</inkml:trace>
</inkml:ink>
</file>

<file path=ppt/ink/ink3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3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18196 0 0,'0'0'-720'0'0,"0"0"-393"0"0,0 0-415 0 0,0 0-840 0 0,0 0-1441 0 0,0 0-4849 0 0</inkml:trace>
</inkml:ink>
</file>

<file path=ppt/ink/ink3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6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0,'0'0'309'0'0,"0"0"769"0"0,0 0 262 0 0,0 0 153 0 0,0 0 106 0 0,0 0-10 0 0,0 0-174 0 0,0 0-240 0 0,0 0-228 0 0,0 0-228 0 0,0 0-168 0 0,3 1-123 0 0,6 1-705 0 0,21 7 1594 0 0,-21 0-9596 0 0,-9-8 2875 0 0</inkml:trace>
</inkml:ink>
</file>

<file path=ppt/ink/ink3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9.5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700 524 0 0 0,'0'0'1006'0'0,"0"0"795"0"0,0 0 336 0 0,0 0-51 0 0,0 0-275 0 0,0 0-343 0 0,0 0-337 0 0,0 0-226 0 0,0-8 890 0 0,-1 5 1970 0 0,-130 44-3453 0 0,-176 83 76 0 0,305-124-383 0 0,1 0-1 0 0,0 1 0 0 0,-1-1 0 0 0,1 0 0 0 0,0 0 1 0 0,0 1-1 0 0,-1-1 0 0 0,1 0 0 0 0,0 1 1 0 0,0-1-1 0 0,-1 1 0 0 0,1 0 0 0 0,0-1 0 0 0,0 1 1 0 0,0 0-1 0 0,0 0 0 0 0,0-1 0 0 0,0 1 1 0 0,0 0-1 0 0,0 0 0 0 0,0 0 0 0 0,1 0 1 0 0,-1 1-1 0 0,0-1 0 0 0,1 0 0 0 0,-1 0 0 0 0,1 0 1 0 0,-1 0-1 0 0,1 1 0 0 0,-1-1 0 0 0,1 0 1 0 0,0 1-1 0 0,0-1 0 0 0,-1 0 0 0 0,1 1 0 0 0,0-1 1 0 0,0 0-1 0 0,0 0 0 0 0,1 1 0 0 0,-1-1 1 0 0,0 0-1 0 0,0 1 0 0 0,1-1 0 0 0,-1 0 0 0 0,1 0 1 0 0,-1 1-1 0 0,1-1 0 0 0,-1 0 0 0 0,1 0 1 0 0,0 0-1 0 0,0 0 0 0 0,0 0 0 0 0,-1 0 1 0 0,1 0-1 0 0,0 0 0 0 0,0 0 0 0 0,0 0 0 0 0,0 0 1 0 0,1-1-5 0 0,18 10 90 0 0,1 0 0 0 0,0-2-1 0 0,1-1 1 0 0,-1 0 0 0 0,2-2 0 0 0,-1 0 0 0 0,0-2 0 0 0,1 0 0 0 0,15-1-90 0 0,58 9 263 0 0,-97-11-255 0 0,1 0-1 0 0,-1 1 1 0 0,1-1-1 0 0,-1 0 1 0 0,1 1 0 0 0,0-1-1 0 0,-1 0 1 0 0,1 1 0 0 0,-1-1-1 0 0,1 1 1 0 0,0-1 0 0 0,0 0-1 0 0,-1 1 1 0 0,1-1-1 0 0,0 1 1 0 0,0-1 0 0 0,-1 1-1 0 0,1-1 1 0 0,0 1 0 0 0,0-1-1 0 0,0 1 1 0 0,0-1 0 0 0,0 1-1 0 0,0 0 1 0 0,0-1-1 0 0,0 1 1 0 0,0-1 0 0 0,0 1-1 0 0,0-1 1 0 0,0 1 0 0 0,0-1-1 0 0,0 1 1 0 0,0-1-1 0 0,1 1 1 0 0,-1-1 0 0 0,0 1-1 0 0,0-1 1 0 0,0 1 0 0 0,1-1-1 0 0,-1 1 1 0 0,0-1 0 0 0,1 0-1 0 0,-1 1 1 0 0,1-1-1 0 0,-1 1 1 0 0,0-1 0 0 0,1 0-1 0 0,-1 1 1 0 0,1-1 0 0 0,-1 0-1 0 0,1 0 1 0 0,-1 1 0 0 0,1-1-1 0 0,-1 0 1 0 0,1 0-1 0 0,-1 0 1 0 0,1 0 0 0 0,-1 0-1 0 0,1 0 1 0 0,-1 0 0 0 0,1 0-1 0 0,-1 0 1 0 0,1 0-8 0 0,-11 11 2 0 0,-140 105 118 0 0,-171 108-142 0 0,314-220 15 0 0,0 0-1 0 0,1 0 0 0 0,-1 0 0 0 0,1 1 0 0 0,0 0 0 0 0,1 0 0 0 0,-1 1 0 0 0,1-1 1 0 0,0 1-1 0 0,0 1 0 0 0,1-1 0 0 0,0 0 0 0 0,0 1 0 0 0,0 0 0 0 0,1 0 0 0 0,0 0 1 0 0,0 0-1 0 0,1 1 0 0 0,0-1 0 0 0,0 1 0 0 0,1 1 8 0 0,3-6 14 0 0,1 1 1 0 0,-1-1-1 0 0,1 0 1 0 0,0 0-1 0 0,0 0 0 0 0,0 0 1 0 0,0-1-1 0 0,0 1 1 0 0,1-1-1 0 0,-1 0 0 0 0,1 0 1 0 0,0 0-1 0 0,0-1 0 0 0,-1 1 1 0 0,1-1-1 0 0,0 0 1 0 0,0 0-1 0 0,0 0 0 0 0,0 0 1 0 0,1-1-1 0 0,-1 1 1 0 0,0-1-1 0 0,3-1-14 0 0,-6 2 8 0 0,26 1 97 0 0,0-1 1 0 0,0 0-1 0 0,0-2 1 0 0,0-2-1 0 0,-1 0 1 0 0,1-1-1 0 0,-1-2 1 0 0,8-3-106 0 0,115-33-1047 0 0,-105 11-4022 0 0,-20 13-3121 0 0,-14 13 970 0 0</inkml:trace>
  <inkml:trace contextRef="#ctx0" brushRef="#br0" timeOffset="190.998">1108 605 9490 0 0,'0'0'2002'0'0,"0"0"-853"0"0,0 0-567 0 0,0 0-131 0 0,0 0 193 0 0,0 0 307 0 0,0 0 189 0 0,0 0-3 0 0,0 0-138 0 0,-12 36-200 0 0,-41 114-207 0 0,37-107-366 0 0,2 2 0 0 0,2 0-1 0 0,2 0 1 0 0,2 1-1 0 0,-1 34-224 0 0,5 151-636 0 0,18-183-3425 0 0,-13-47 2908 0 0,-1-1-2649 0 0,0 0-3778 0 0,0 0 3741 0 0</inkml:trace>
  <inkml:trace contextRef="#ctx0" brushRef="#br0" timeOffset="437.719">1016 624 6177 0 0,'0'0'1057'0'0,"0"0"-592"0"0,0 0-256 0 0,0 0 325 0 0,0 0 545 0 0,0 0 364 0 0,0 0 69 0 0,0 0-152 0 0,0 0-227 0 0,0 0-237 0 0,0 0-177 0 0,37-4-157 0 0,114-12-108 0 0,-19-8 471 0 0,16-10-1544 0 0,-140 33-1188 0 0,-11 4-6506 0 0,-3 3 5509 0 0,0 1-2178 0 0</inkml:trace>
  <inkml:trace contextRef="#ctx0" brushRef="#br0" timeOffset="623.718">891 996 3721 0 0,'0'0'840'0'0,"0"0"62"0"0,0 0 460 0 0,0 0 519 0 0,0 0 251 0 0,0 0-31 0 0,0 0-304 0 0,0 0-423 0 0,36 0-411 0 0,117-2-340 0 0,-34-18 2 0 0,107-30-1099 0 0,-178 41-3455 0 0,0 2-3636 0 0,-37 6 1212 0 0</inkml:trace>
  <inkml:trace contextRef="#ctx0" brushRef="#br0" timeOffset="905.475">1753 859 10642 0 0,'0'0'1666'0'0,"0"0"-392"0"0,0 0-117 0 0,0 0 133 0 0,0 0 74 0 0,0 0-132 0 0,0 0-235 0 0,0 0-233 0 0,0 0-195 0 0,0 0-127 0 0,34-5-130 0 0,105-18-91 0 0,30-7 267 0 0,-131 29-1125 0 0,-23 2-2772 0 0,-15 10-8771 0 0,-1-8 5988 0 0</inkml:trace>
  <inkml:trace contextRef="#ctx0" brushRef="#br0" timeOffset="1123.102">1701 1136 9306 0 0,'0'0'1131'0'0,"0"0"-480"0"0,0 0 77 0 0,0 0 561 0 0,0 0 414 0 0,0 0 90 0 0,0 0-203 0 0,0 0-404 0 0,0 0-347 0 0,0 0-236 0 0,36-3-191 0 0,115-12-137 0 0,-48-4 32 0 0,-61 10-951 0 0,80-13 1049 0 0,-81 18-4571 0 0,0 2-4675 0 0,-34 2 274 0 0</inkml:trace>
  <inkml:trace contextRef="#ctx0" brushRef="#br0" timeOffset="3475.558">1016 270 0 0 0,'0'0'505'0'0,"0"0"578"0"0,0 0 98 0 0,0 0-159 0 0,0 0-136 0 0,0 0-20 0 0,0 0 114 0 0,6 0 171 0 0,86-8 4138 0 0,121-39-1812 0 0,-165 36-2695 0 0,-48 11-486 0 0,0 0 113 0 0,0 0 140 0 0,-1-8 1391 0 0,-11-6-1616 0 0,0 0 0 0 0,-1 1 0 0 0,0 0 0 0 0,-1 1 0 0 0,-1 1 0 0 0,1 0 0 0 0,-8-3-324 0 0,-63-52 121 0 0,85 66-151 0 0,-1 0 0 0 0,0 0 1 0 0,1 0-1 0 0,-1-1 0 0 0,1 1 1 0 0,-1 0-1 0 0,1 0 0 0 0,-1-1 1 0 0,0 1-1 0 0,1 0 0 0 0,-1-1 1 0 0,1 1-1 0 0,0 0 0 0 0,-1-1 0 0 0,1 1 1 0 0,-1-1-1 0 0,1 1 0 0 0,-1-1 1 0 0,1 1-1 0 0,0-1 0 0 0,0 1 1 0 0,-1-1-1 0 0,1 1 0 0 0,0-1 1 0 0,0 1-1 0 0,-1-1 0 0 0,1 1 0 0 0,0-1 1 0 0,0 0-1 0 0,0 1 0 0 0,0-1 1 0 0,0 1-1 0 0,0-1 0 0 0,0 0 1 0 0,0 1-1 0 0,0-1 0 0 0,0 1 0 0 0,0-1 1 0 0,0 0-1 0 0,1 1 0 0 0,-1-1 1 0 0,0 1-1 0 0,0-1 0 0 0,1 1 1 0 0,-1-1-1 0 0,0 1 0 0 0,1-1 1 0 0,-1 1-1 0 0,0-1 0 0 0,1 1 0 0 0,-1-1 1 0 0,1 1-1 0 0,-1 0 0 0 0,1-1 1 0 0,-1 1-1 0 0,1-1 0 0 0,-1 1 1 0 0,1 0-1 0 0,-1 0 0 0 0,1-1 1 0 0,-1 1-1 0 0,1 0 0 0 0,-1 0 0 0 0,1 0 1 0 0,0 0-1 0 0,0 0 30 0 0,47 0-3146 0 0,-36 1 2611 0 0,62 4-8910 0 0,-50 1 1726 0 0</inkml:trace>
  <inkml:trace contextRef="#ctx0" brushRef="#br0" timeOffset="4447.442">2541 1029 0 0 0,'0'0'1639'0'0,"0"0"161"0"0,0 0-105 0 0,0 0-273 0 0,0 0-254 0 0,-6 31-142 0 0,-20 97-71 0 0,9-68 759 0 0,13-51 531 0 0,3 6 3806 0 0,13-60-3046 0 0,-6 20-3015 0 0,2 0 0 0 0,0 0 1 0 0,2 1-1 0 0,1 0 0 0 0,1 1 1 0 0,1 0-1 0 0,0 1 0 0 0,2 1 1 0 0,1 0-1 0 0,1 1 0 0 0,0 0 1 0 0,1 1-1 0 0,8-4 10 0 0,-22 19-23 0 0,3-3-26 0 0,-1 0 0 0 0,2 0 0 0 0,-1 1 0 0 0,1 0 0 0 0,0 0 0 0 0,0 0 0 0 0,0 1 0 0 0,1 1 0 0 0,0 0 0 0 0,0 0 0 0 0,0 0 0 0 0,0 1 0 0 0,1 0 0 0 0,2 1 49 0 0,-11 3-22 0 0,1 1 0 0 0,-1-1 0 0 0,0 1 0 0 0,1 0 0 0 0,-1-1-1 0 0,0 1 1 0 0,0 0 0 0 0,0 0 0 0 0,-1 0 0 0 0,1 0 0 0 0,0 0 0 0 0,-1 0 0 0 0,1 0 0 0 0,-1 0 0 0 0,0 0 0 0 0,1 0 0 0 0,-1 0 0 0 0,0 0 0 0 0,0 0 0 0 0,-1 0 0 0 0,1 0 0 0 0,0 0 0 0 0,-1 0 0 0 0,1 0 0 0 0,-1 1 22 0 0,1 6 52 0 0,-2 101 551 0 0,46-107-174 0 0,163-142-127 0 0,-206 138-314 0 0,0 1 1 0 0,1-1 0 0 0,-1 0-1 0 0,0 0 1 0 0,0 0 0 0 0,0 1-1 0 0,1-1 1 0 0,-1 0 0 0 0,0 1-1 0 0,1-1 1 0 0,-1 1 0 0 0,1 0-1 0 0,-1-1 1 0 0,1 1 0 0 0,-1 0-1 0 0,0 0 1 0 0,1 0 0 0 0,-1 0-1 0 0,1 0 1 0 0,-1 0 0 0 0,1 0-1 0 0,-1 1 1 0 0,0-1 0 0 0,1 1-1 0 0,-1-1 1 0 0,1 1 0 0 0,-1-1 0 0 0,0 1-1 0 0,0-1 1 0 0,1 1 0 0 0,-1 0-1 0 0,0 0 1 0 0,0 0 0 0 0,0 0-1 0 0,0 0 1 0 0,0 0 0 0 0,0 0-1 0 0,0 0 1 0 0,0 0 0 0 0,0 0-1 0 0,0 1 1 0 0,-1-1 0 0 0,1 0-1 0 0,-1 1 1 0 0,1-1 0 0 0,-1 0-1 0 0,1 1 1 0 0,-1-1 0 0 0,0 1 11 0 0,19 162 141 0 0,9-85-1007 0 0,22-58-7038 0 0,-39-21 2724 0 0,-5 0-2296 0 0</inkml:trace>
  <inkml:trace contextRef="#ctx0" brushRef="#br0" timeOffset="4876.61">3809 834 8562 0 0,'0'0'1415'0'0,"0"0"-244"0"0,0 0-99 0 0,0 0 67 0 0,0 0 41 0 0,0 0-124 0 0,0 0-215 0 0,0 0-200 0 0,0 0-173 0 0,0 0-117 0 0,-31 12-75 0 0,-98 40-43 0 0,-15 20 761 0 0,137-69-961 0 0,0 0 1 0 0,1 0 0 0 0,-1 1-1 0 0,1 0 1 0 0,-1 0 0 0 0,1 1-1 0 0,1 0 1 0 0,-1 0 0 0 0,1 0-1 0 0,-1 1 1 0 0,2-1 0 0 0,-1 1-1 0 0,1 1 1 0 0,-1-1 0 0 0,2 0-1 0 0,-1 1 1 0 0,1 0-1 0 0,0 0 1 0 0,0 0 0 0 0,1 0-1 0 0,0 1 1 0 0,0-1 0 0 0,1 0-1 0 0,0 1 1 0 0,0-1 0 0 0,1 3-34 0 0,2-6 22 0 0,0-1 0 0 0,0 0 0 0 0,0 0 0 0 0,1 0 0 0 0,-1-1 0 0 0,1 1 0 0 0,0-1 0 0 0,0 1 0 0 0,0-1 0 0 0,0 0 0 0 0,0 0 1 0 0,1 0-1 0 0,-1-1 0 0 0,0 1 0 0 0,1-1 0 0 0,-1 1 0 0 0,1-1 0 0 0,0-1 0 0 0,-1 1 0 0 0,1 0 0 0 0,0-1 0 0 0,0 0 0 0 0,-1 1 0 0 0,1-2 1 0 0,0 1-1 0 0,0 0 0 0 0,-1-1 0 0 0,1 0 0 0 0,2 0-22 0 0,5 1 78 0 0,13-3 43 0 0,1-1 0 0 0,-1-1 0 0 0,0-1 0 0 0,0-1 0 0 0,-1-1 0 0 0,1-1 0 0 0,-2-1 0 0 0,0-1 0 0 0,12-8-121 0 0,59-37 277 0 0,-43 39-174 0 0,-28 61-149 0 0,-19-32-14 0 0,-2-5-74 0 0,0 0 0 0 0,1 0 0 0 0,0 0 0 0 0,0 0-1 0 0,1 0 1 0 0,-1-1 0 0 0,2 1 0 0 0,-1-1 0 0 0,1 1 0 0 0,-1-1 0 0 0,2 0-1 0 0,-1-1 1 0 0,1 1 0 0 0,0-1 0 0 0,1 1 134 0 0,20-1-4243 0 0,-6-21-8874 0 0,-19 13 10134 0 0</inkml:trace>
  <inkml:trace contextRef="#ctx0" brushRef="#br0" timeOffset="5281.798">3332 602 7618 0 0,'0'0'1295'0'0,"0"0"-457"0"0,0 0-191 0 0,0 0 219 0 0,0 0 254 0 0,0 0 110 0 0,0 0-93 0 0,0 0-151 0 0,0 0-123 0 0,36-3-121 0 0,111-7-109 0 0,29-4 1380 0 0,-34 4-714 0 0,-142 10-1255 0 0,-1 0 0 0 0,1 0 0 0 0,0 0-1 0 0,-1-1 1 0 0,1 1 0 0 0,-1 0 0 0 0,1 0 0 0 0,-1 0-1 0 0,1-1 1 0 0,0 1 0 0 0,-1 0 0 0 0,1 0 0 0 0,0-1-1 0 0,-1 1 1 0 0,1 0 0 0 0,0-1 0 0 0,-1 1-1 0 0,1 0 1 0 0,0-1 0 0 0,0 1 0 0 0,-1 0 0 0 0,1-1-1 0 0,0 1 1 0 0,0-1 0 0 0,0 1 0 0 0,0 0 0 0 0,0-1-1 0 0,-1 1 1 0 0,1-1 0 0 0,0 1 0 0 0,0-1 0 0 0,0 1-1 0 0,0-1 1 0 0,0 1 0 0 0,0 0 0 0 0,0-1 0 0 0,0 1-1 0 0,1-1 1 0 0,-1 1 0 0 0,0-1 0 0 0,0 1-1 0 0,0 0 1 0 0,0-1 0 0 0,1 1 0 0 0,-1-1 0 0 0,0 1-1 0 0,0 0 1 0 0,1-1 0 0 0,-1 1 0 0 0,0 0 0 0 0,0-1-1 0 0,1 1 1 0 0,-1 0 0 0 0,1 0 0 0 0,-1-1 0 0 0,0 1-1 0 0,1 0 1 0 0,-1 0 0 0 0,0-1 0 0 0,1 1 0 0 0,-1 0-1 0 0,1 0 1 0 0,-1 0 0 0 0,1 0 0 0 0,-1 0-1 0 0,0 0 1 0 0,1 0 0 0 0,-1 0 0 0 0,1 0 0 0 0,0 0-44 0 0,-29-25 270 0 0,-169-126-445 0 0,164 98-1741 0 0,35 35-3153 0 0,12 2-5919 0 0,-3 12 4513 0 0</inkml:trace>
</inkml:ink>
</file>

<file path=ppt/ink/ink3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7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549 368 0 0 0,'0'0'273'0'0,"0"0"1044"0"0,0 0 571 0 0,0 0 143 0 0,0 0-126 0 0,0 0-350 0 0,0 0-347 0 0,0 0-291 0 0,-1-9-203 0 0,-6-28-85 0 0,6 35-548 0 0,1 1 0 0 0,-1 0-1 0 0,0 0 1 0 0,0 0 0 0 0,1 0-1 0 0,-1 0 1 0 0,0 0 0 0 0,0 0-1 0 0,0 0 1 0 0,0 0 0 0 0,0 0 0 0 0,0 0-1 0 0,-1 0 1 0 0,1 1 0 0 0,0-1-1 0 0,0 0 1 0 0,0 1 0 0 0,-1-1-1 0 0,1 1 1 0 0,0 0 0 0 0,-1-1-1 0 0,1 1 1 0 0,0 0 0 0 0,-1 0-1 0 0,1 0 1 0 0,-1 0 0 0 0,1 0-1 0 0,0 0 1 0 0,-1 0 0 0 0,1 0-1 0 0,0 1 1 0 0,-1-1 0 0 0,1 0 0 0 0,-1 1-81 0 0,-3 0 305 0 0,-25 0-109 0 0,1 2 1 0 0,0 1-1 0 0,-1 2 0 0 0,2 0 1 0 0,-26 10-197 0 0,-166 65 382 0 0,220-81-386 0 0,1 0 0 0 0,-1 0-1 0 0,1 1 1 0 0,-1-1 0 0 0,1 0 0 0 0,0 0-1 0 0,-1 1 1 0 0,1-1 0 0 0,-1 0 0 0 0,1 1-1 0 0,-1-1 1 0 0,0 1 0 0 0,1-1 0 0 0,-1 1-1 0 0,1-1 1 0 0,-1 1 0 0 0,0-1 0 0 0,1 1-1 0 0,-1-1 1 0 0,0 1 0 0 0,1-1 0 0 0,-1 1-1 0 0,0-1 1 0 0,0 1 0 0 0,0 0 0 0 0,0-1-1 0 0,1 1 1 0 0,-1-1 0 0 0,0 1 0 0 0,0 0-1 0 0,0-1 1 0 0,0 1 0 0 0,0 0 0 0 0,-1-1-1 0 0,1 1 1 0 0,0-1 0 0 0,0 1-1 0 0,0 0 1 0 0,0-1 0 0 0,-1 1 0 0 0,1-1-1 0 0,0 1 1 0 0,-1-1 0 0 0,1 1 0 0 0,0-1-1 0 0,-1 1 1 0 0,1-1 0 0 0,-1 1 0 0 0,1-1-1 0 0,0 1 1 0 0,-1-1 0 0 0,0 1 4 0 0,25 6 107 0 0,0-1 1 0 0,0-1 0 0 0,1 0-1 0 0,0-2 1 0 0,-1-1-1 0 0,22-2-107 0 0,44 6 182 0 0,-89-6-171 0 0,0 0 0 0 0,0 0 0 0 0,1 0 0 0 0,-1 0 1 0 0,0 0-1 0 0,0 0 0 0 0,0 0 0 0 0,0 0 0 0 0,0 0 0 0 0,0 1 1 0 0,0-1-1 0 0,0 0 0 0 0,0 1 0 0 0,0-1 0 0 0,0 1 0 0 0,0-1 1 0 0,0 1-1 0 0,0 0 0 0 0,0-1 0 0 0,0 1 0 0 0,0 0 0 0 0,0 0 1 0 0,-1-1-1 0 0,1 1 0 0 0,0 0 0 0 0,-1 0 0 0 0,1 0 0 0 0,0 0 0 0 0,-1 0 1 0 0,1 0-1 0 0,-1 0 0 0 0,0 0 0 0 0,1 0 0 0 0,-1 0 0 0 0,0 0 1 0 0,0 1-1 0 0,0-1 0 0 0,1 0 0 0 0,-1 0 0 0 0,0 0 0 0 0,0 0 1 0 0,-1 0-1 0 0,1 0 0 0 0,0 0 0 0 0,0 1 0 0 0,0-1 0 0 0,-1 0 1 0 0,1 0-1 0 0,-1 0 0 0 0,1 0 0 0 0,-1 0 0 0 0,1 0 0 0 0,-1 0 1 0 0,1 0-1 0 0,-1 0 0 0 0,0-1 0 0 0,0 1 0 0 0,1 0 0 0 0,-1 0 1 0 0,0-1-1 0 0,0 1 0 0 0,-1 0-11 0 0,-190 153 996 0 0,49-46-787 0 0,140-107-205 0 0,0 0-1 0 0,0 1 1 0 0,1 0-1 0 0,-1-1 1 0 0,1 1-1 0 0,-1 0 1 0 0,1 0-1 0 0,0 1 1 0 0,0-1-1 0 0,-1 0 1 0 0,2 1-1 0 0,-1-1 1 0 0,0 1-1 0 0,1 0 1 0 0,-1-1-1 0 0,1 1 1 0 0,0 0-1 0 0,-1 0 1 0 0,2 0-1 0 0,-1 0 1 0 0,0 0-1 0 0,0 0 1 0 0,1 0-1 0 0,0 0 1 0 0,0 0-1 0 0,0 1 1 0 0,0-1-1 0 0,0 0 1 0 0,0 0-1 0 0,1 0 1 0 0,0 0-1 0 0,-1 0 1 0 0,1 0-1 0 0,0 0 1 0 0,1 0-1 0 0,-1 0 1 0 0,0 0-1 0 0,1-1 1 0 0,0 1-1 0 0,-1-1 1 0 0,1 1-1 0 0,0-1 1 0 0,0 1-1 0 0,1-1 1 0 0,-1 0-1 0 0,0 0 1 0 0,1 0-1 0 0,-1 0 1 0 0,1-1-1 0 0,1 2-3 0 0,13 1-85 0 0,0 0 1 0 0,1-1-1 0 0,-1-1 0 0 0,1 0 1 0 0,0-1-1 0 0,0-1 0 0 0,-1-1 0 0 0,1 0 1 0 0,0-2-1 0 0,-1 0 0 0 0,1-1 0 0 0,-1 0 1 0 0,0-1-1 0 0,0-2 0 0 0,-1 1 1 0 0,0-2-1 0 0,6-3 85 0 0,23-24-3726 0 0,-19 7-4536 0 0,-18 17 2162 0 0</inkml:trace>
  <inkml:trace contextRef="#ctx0" brushRef="#br0" timeOffset="266.977">229 0 12291 0 0,'0'0'370'0'0,"0"0"-234"0"0,0 0-101 0 0,0 0 181 0 0,0 0 306 0 0,0 0 296 0 0,-2 34 176 0 0,-5 112 82 0 0,14 464 2116 0 0,-6-552-3331 0 0,-9 161 76 0 0,-25-78-2741 0 0,26-109-1126 0 0,6-9-6303 0 0,1-16 7752 0 0</inkml:trace>
</inkml:ink>
</file>

<file path=ppt/ink/ink3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9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747 494 0 0 0,'0'0'136'0'0,"0"0"209"0"0,0 0 181 0 0,0 0 335 0 0,0 0 394 0 0,0 0 307 0 0,0 0 49 0 0,0 0-152 0 0,0 0-297 0 0,0 0-294 0 0,-4-9-172 0 0,-14-28-89 0 0,17 36-505 0 0,0-1 1 0 0,0 1-1 0 0,-1 0 1 0 0,1 0-1 0 0,0-1 1 0 0,0 1-1 0 0,-1 0 1 0 0,1 0-1 0 0,0 0 1 0 0,-1 0-1 0 0,1 1 1 0 0,-1-1-1 0 0,0 0 1 0 0,1 1-1 0 0,-1-1 1 0 0,1 1-1 0 0,-1-1 1 0 0,0 1-1 0 0,1 0 1 0 0,-1 0-1 0 0,0 0 1 0 0,1 0-1 0 0,-1 0 1 0 0,0 0-1 0 0,0 0 1 0 0,0 0-103 0 0,-3 1 250 0 0,-128 10 283 0 0,-153 91-337 0 0,209-68 79 0 0,76-33-272 0 0,1 0 0 0 0,-1 0 0 0 0,0 0 1 0 0,0 0-1 0 0,0 0 0 0 0,0 1 0 0 0,1-1 0 0 0,-1 0 0 0 0,1 0 0 0 0,-1 1 0 0 0,1-1 0 0 0,-1 0 0 0 0,1 1 0 0 0,0-1 0 0 0,0 0 0 0 0,0 1 0 0 0,-1-1 1 0 0,1 1-1 0 0,1-1 0 0 0,-1 0 0 0 0,0 1 0 0 0,0-1 0 0 0,0 0 0 0 0,1 1 0 0 0,-1-1 0 0 0,1 0 0 0 0,-1 1 0 0 0,1-1 0 0 0,-1 0 0 0 0,1 0 1 0 0,0 1-1 0 0,0-1 0 0 0,-1 0 0 0 0,1 0 0 0 0,0 0 0 0 0,0 0 0 0 0,0 0 0 0 0,0 0 0 0 0,0 0 0 0 0,1-1 0 0 0,-1 1 0 0 0,0 0 0 0 0,0 0 1 0 0,0-1-1 0 0,1 1 0 0 0,-1-1 0 0 0,0 1 0 0 0,1-1 0 0 0,0 0-3 0 0,15 9 116 0 0,0-2 0 0 0,1 0-1 0 0,-1-1 1 0 0,2 0 0 0 0,-1-2 0 0 0,0 0 0 0 0,1-1 0 0 0,11 0-116 0 0,-6 0 104 0 0,176 27 437 0 0,-200-30-534 0 0,1 0-1 0 0,-1 0 1 0 0,1 0-1 0 0,0 0 1 0 0,-1 0-1 0 0,1 0 1 0 0,-1 0-1 0 0,1 0 1 0 0,0 0-1 0 0,-1 0 1 0 0,1 0-1 0 0,-1 0 1 0 0,1 1-1 0 0,-1-1 1 0 0,1 0-1 0 0,0 0 0 0 0,-1 1 1 0 0,1-1-1 0 0,-1 0 1 0 0,1 1-1 0 0,-1-1 1 0 0,0 0-1 0 0,1 1 1 0 0,-1-1-1 0 0,1 1 1 0 0,-1-1-1 0 0,0 1 1 0 0,1-1-1 0 0,-1 1 1 0 0,0-1-1 0 0,1 1 1 0 0,-1-1-1 0 0,0 1 1 0 0,0-1-1 0 0,0 1 1 0 0,1-1-1 0 0,-1 1 1 0 0,0 0-1 0 0,0-1 1 0 0,0 1-1 0 0,0-1 1 0 0,0 1-1 0 0,0 0 1 0 0,0-1-1 0 0,0 1 1 0 0,-1-1-1 0 0,1 1 0 0 0,0 0 1 0 0,0-1-1 0 0,0 1 1 0 0,-1-1-1 0 0,1 1 1 0 0,0-1-1 0 0,0 1 1 0 0,-1-1-1 0 0,1 1 1 0 0,0-1-1 0 0,-1 1 1 0 0,1-1-1 0 0,-1 1 1 0 0,1-1-1 0 0,-1 1-6 0 0,-37 22 644 0 0,30-19-654 0 0,-211 124 283 0 0,180-105-260 0 0,2 2 0 0 0,1 1 0 0 0,0 1 0 0 0,2 2 0 0 0,2 2 0 0 0,0 1 1 0 0,-6 10-14 0 0,-14 44 112 0 0,51-83-97 0 0,0-1 0 0 0,0 1 0 0 0,0-1 1 0 0,0 1-1 0 0,1-1 0 0 0,-1 1 0 0 0,1 0 1 0 0,-1-1-1 0 0,1 1 0 0 0,0 0 0 0 0,0 0 1 0 0,0-1-1 0 0,1 1 0 0 0,-1 0 1 0 0,0 0-1 0 0,1-1 0 0 0,0 1 0 0 0,0-1 1 0 0,0 1-1 0 0,0-1 0 0 0,0 1 0 0 0,0-1 1 0 0,1 1-1 0 0,-1-1 0 0 0,1 0 0 0 0,-1 0 1 0 0,1 0-1 0 0,0 0 0 0 0,0 0 0 0 0,0 0 1 0 0,0 0-1 0 0,0-1 0 0 0,1 1 0 0 0,0 0-15 0 0,16 5 139 0 0,1-1 0 0 0,1 0-1 0 0,-1-1 1 0 0,1-2 0 0 0,0 0 0 0 0,0-1-1 0 0,0-1 1 0 0,0-1 0 0 0,0-1-1 0 0,0-1 1 0 0,-1-1 0 0 0,1 0-1 0 0,0-2 1 0 0,15-5-139 0 0,98-20 172 0 0,-112 24-340 0 0,6-1-580 0 0,-9-3-4385 0 0,-19 10 4993 0 0,5-3-3490 0 0,-2 3-1574 0 0,0 0-648 0 0</inkml:trace>
  <inkml:trace contextRef="#ctx0" brushRef="#br0" timeOffset="1053.543">747 1389 0 0 0,'0'0'552'0'0,"0"0"571"0"0,0 0 141 0 0,0 0 103 0 0,0 0 167 0 0,0 0 69 0 0,0 0-100 0 0,0 0-152 0 0,0 0-195 0 0,0 0-194 0 0,0 0-97 0 0,0 0-69 0 0,0 0-84 0 0,10-19-86 0 0,65-121 821 0 0,147-231 437 0 0,-95 208-1717 0 0,-121 246-755 0 0,-37 200 1440 0 0,31-275-833 0 0,-1-4-9 0 0,1 0 1 0 0,-1 0 0 0 0,1-1-1 0 0,0 1 1 0 0,0 0-1 0 0,0 0 1 0 0,1 0 0 0 0,-1 0-1 0 0,1-1 1 0 0,0 1 0 0 0,0 0-1 0 0,0-1 1 0 0,1 1-1 0 0,-1-1 1 0 0,1 1 0 0 0,0-1-1 0 0,0 1 1 0 0,0-1-1 0 0,0 0 1 0 0,1 0 0 0 0,-1 0-1 0 0,1 0 1 0 0,2 1-11 0 0,-2-4 42 0 0,0 0 1 0 0,0 0-1 0 0,0-1 0 0 0,0 1 1 0 0,0-1-1 0 0,0 0 0 0 0,0 0 1 0 0,0 0-1 0 0,-1 0 0 0 0,1 0 1 0 0,0-1-1 0 0,-1 1 0 0 0,1-1 1 0 0,0 0-1 0 0,-1 0 0 0 0,0 0 1 0 0,0 0-1 0 0,1 0 1 0 0,-1 0-1 0 0,-1-1 0 0 0,1 1 1 0 0,1-2-43 0 0,4-3 61 0 0,49-53-358 0 0,-3-3 0 0 0,-2-1 0 0 0,-4-3-1 0 0,2-8 298 0 0,-4 7-494 0 0,12-24 241 0 0,-84 206 1511 0 0,19-78-1124 0 0,1 1 0 0 0,2-1 0 0 0,1 1 1 0 0,2 1-1 0 0,2-1 0 0 0,1 0 1 0 0,2 6-135 0 0,-2-33-188 0 0,1 0 0 0 0,-1-1 0 0 0,1 1 0 0 0,1 0 0 0 0,0 0 0 0 0,1-1 0 0 0,-1 0 0 0 0,2 1 0 0 0,-1-2 1 0 0,1 1-1 0 0,2 2 188 0 0,-1-3-1349 0 0,0-1-2103 0 0,1-3-3356 0 0,-3-1-210 0 0</inkml:trace>
  <inkml:trace contextRef="#ctx0" brushRef="#br0" timeOffset="1529.649">2027 1017 5409 0 0,'0'0'3404'0'0,"0"0"-1936"0"0,0 0-675 0 0,0 0 78 0 0,0 0 203 0 0,0 0 115 0 0,0 0-95 0 0,0 0-241 0 0,0 0-239 0 0,0 0-197 0 0,-23 32-118 0 0,-67 102-80 0 0,59-71 72 0 0,31-53-214 0 0,-2-1-17 0 0,1-1 0 0 0,0 1 0 0 0,0 0 1 0 0,1-1-1 0 0,0 1 0 0 0,1 0 0 0 0,0 0 0 0 0,0-1 0 0 0,0 1 0 0 0,1-1 1 0 0,1 1-1 0 0,0-1 0 0 0,0 0 0 0 0,0 0 0 0 0,1 0 0 0 0,0 0 1 0 0,0-1-1 0 0,4 4-60 0 0,-2-4 74 0 0,0-1 1 0 0,1 1 0 0 0,0-2-1 0 0,0 1 1 0 0,0-1-1 0 0,1 0 1 0 0,-1 0 0 0 0,1-1-1 0 0,0 0 1 0 0,1-1 0 0 0,-1 1-1 0 0,0-2 1 0 0,1 1-1 0 0,0-1 1 0 0,0 0 0 0 0,0-1-1 0 0,0 0 1 0 0,0-1 0 0 0,0 0-1 0 0,0 0 1 0 0,-1-1-1 0 0,6 0-74 0 0,-10 0 42 0 0,-1 0 0 0 0,1 0-1 0 0,0 0 1 0 0,-1 0-1 0 0,1-1 1 0 0,0 1-1 0 0,-1-1 1 0 0,0 0-1 0 0,1 0 1 0 0,-1 0 0 0 0,0-1-1 0 0,0 1 1 0 0,0-1-1 0 0,-1 1 1 0 0,1-1-1 0 0,-1 0 1 0 0,1 0-1 0 0,-1 0 1 0 0,0-1 0 0 0,0 1-1 0 0,0 0 1 0 0,-1-1-1 0 0,1 1 1 0 0,-1-1-1 0 0,0 0 1 0 0,0 1-1 0 0,0-1 1 0 0,0 0-1 0 0,-1 0 1 0 0,1 1 0 0 0,-1-1-1 0 0,0 0 1 0 0,0 0-1 0 0,-1 0 1 0 0,1 0-1 0 0,-1 1 1 0 0,1-1-1 0 0,-2-1-41 0 0,0-1-145 0 0,-1 1-1 0 0,0 0 1 0 0,0 0 0 0 0,0 0-1 0 0,-1 1 1 0 0,1-1-1 0 0,-1 1 1 0 0,0 0-1 0 0,-1 0 1 0 0,1 0-1 0 0,-1 0 1 0 0,1 1-1 0 0,-1-1 1 0 0,0 2-1 0 0,0-1 1 0 0,-1 0-1 0 0,1 1 1 0 0,-1 0-1 0 0,1 0 1 0 0,-1 0-1 0 0,1 1 1 0 0,-6-1 145 0 0,-44 1-1989 0 0,55 1 1939 0 0,0 0 28 0 0,21 0 185 0 0,134-7 1517 0 0,-34-3-2046 0 0,-95 9-3457 0 0,0 1-3705 0 0,-20 0 288 0 0</inkml:trace>
  <inkml:trace contextRef="#ctx0" brushRef="#br0" timeOffset="2353.806">1064 476 0 0 0,'0'0'990'0'0,"0"0"650"0"0,0 0 402 0 0,0 0 199 0 0,0 0-29 0 0,0 0-220 0 0,0 0-354 0 0,0 0-426 0 0,0 0-408 0 0,0 0-224 0 0,0 0-114 0 0,5-3-17 0 0,20-5-49 0 0,0 1 1 0 0,1 0-1 0 0,0 2 0 0 0,0 1 0 0 0,0 2 1 0 0,1 0-1 0 0,-1 2 0 0 0,12 1-400 0 0,216-1 1011 0 0,-261-18 865 0 0,-140-151-1277 0 0,139 143-1742 0 0,21 18-4076 0 0,5 8 1453 0 0,-4 0-1730 0 0,-2 0-1834 0 0</inkml:trace>
  <inkml:trace contextRef="#ctx0" brushRef="#br0" timeOffset="2990.418">2531 774 0 0 0,'0'0'524'0'0,"0"0"794"0"0,0 0 354 0 0,0 0 36 0 0,0 0-71 0 0,0 0-173 0 0,0 0-209 0 0,0 0-153 0 0,0 0-109 0 0,0 0-62 0 0,0 0-45 0 0,13-4 2421 0 0,102 1 1121 0 0,55-12-3586 0 0,-92 11-467 0 0,-45 4-7003 0 0,-15 0-2155 0 0,-16 0 1752 0 0</inkml:trace>
  <inkml:trace contextRef="#ctx0" brushRef="#br0" timeOffset="3267.647">2498 1054 10330 0 0,'0'0'1058'0'0,"0"0"-477"0"0,0 0-29 0 0,0 0 451 0 0,0 0 407 0 0,0 0 102 0 0,0 0-229 0 0,0 0-361 0 0,0 0-298 0 0,36-5-207 0 0,114-16-138 0 0,26-5 314 0 0,-131 22-560 0 0,58 1-2788 0 0,-94 6 576 0 0,-4 1-3242 0 0,-2-4-2364 0 0</inkml:trace>
  <inkml:trace contextRef="#ctx0" brushRef="#br0" timeOffset="4469.532">3601 571 4545 0 0,'0'0'4885'0'0,"0"0"-3333"0"0,0 0-1173 0 0,0 0-163 0 0,0 0 98 0 0,0 0 176 0 0,0 0 152 0 0,0 0 70 0 0,0 0-11 0 0,0 0-42 0 0,0 15-68 0 0,-7 196 1543 0 0,-4-102-1582 0 0,-10 92-103 0 0,-42 172-449 0 0,56-340-146 0 0,-1 8-448 0 0,3-27-4180 0 0,106-134-7690 0 0,-74 88 11692 0 0,-7 9 701 0 0</inkml:trace>
  <inkml:trace contextRef="#ctx0" brushRef="#br0" timeOffset="4785.735">4124 560 4625 0 0,'0'0'1532'0'0,"0"0"-482"0"0,0 0-135 0 0,0 0 250 0 0,0 0 253 0 0,-13 32 68 0 0,-41 101-183 0 0,39-94-810 0 0,2 1 0 0 0,1 1 1 0 0,2 0-1 0 0,2 1 0 0 0,2-1 1 0 0,1 16-494 0 0,3-34 67 0 0,-1 4 134 0 0,1 0 0 0 0,2 1 0 0 0,1-1 0 0 0,1 1 0 0 0,1-1-1 0 0,4 17-200 0 0,12 17 749 0 0,-19-60-513 0 0,0-1 112 0 0,0 0 136 0 0,0 0 136 0 0,-23-23 1342 0 0,-25-25-1979 0 0,-1 1 1 0 0,-3 3-1 0 0,-24-14 17 0 0,62 48-121 0 0,0 2 0 0 0,-1-1 0 0 0,0 2 0 0 0,0 0 0 0 0,0 1 0 0 0,-1 1-1 0 0,0 0 1 0 0,0 1 0 0 0,0 0 0 0 0,0 2 0 0 0,-1 0 0 0 0,-15 0 121 0 0,29 2-219 0 0,0 0 1 0 0,-1 1-1 0 0,1-1 1 0 0,-1 1-1 0 0,1-1 0 0 0,0 1 1 0 0,0 0-1 0 0,-1 1 1 0 0,1-1-1 0 0,0 0 1 0 0,0 1-1 0 0,0 0 1 0 0,1 0-1 0 0,-1 0 0 0 0,0 0 1 0 0,1 0-1 0 0,-1 0 1 0 0,1 1-1 0 0,-1-1 1 0 0,1 1-1 0 0,-1 1 219 0 0,-19 42-9505 0 0,18-34 2978 0 0</inkml:trace>
  <inkml:trace contextRef="#ctx0" brushRef="#br0" timeOffset="5395.195">4519 1010 8138 0 0,'0'0'1336'0'0,"0"0"-77"0"0,0 0 97 0 0,0 0 211 0 0,0 0 14 0 0,0 0-286 0 0,0 0-406 0 0,0 0-354 0 0,0 0-214 0 0,0 0-126 0 0,0 0-38 0 0,0 0-2 0 0,0 0-8 0 0,-17 19 19 0 0,-57 61-10 0 0,18 13 150 0 0,48-75-290 0 0,1 1 0 0 0,1 0 1 0 0,1 0-1 0 0,0 0 0 0 0,1 1 0 0 0,1 0 1 0 0,1 0-1 0 0,1 0 0 0 0,1 0 1 0 0,1 13-17 0 0,1-28 16 0 0,0 0 0 0 0,0-1 0 0 0,0 1 0 0 0,1-1 1 0 0,-1 0-1 0 0,1 0 0 0 0,0 0 0 0 0,0 0 0 0 0,0 0 1 0 0,1 0-1 0 0,-1-1 0 0 0,1 0 0 0 0,0 0 1 0 0,0 0-1 0 0,0 0 0 0 0,1 0 0 0 0,-1-1 0 0 0,0 0 1 0 0,1 0-1 0 0,0 0 0 0 0,-1 0 0 0 0,1-1 0 0 0,0 0 1 0 0,0 0-1 0 0,0 0 0 0 0,0-1 0 0 0,0 1 0 0 0,0-1 1 0 0,0 0-1 0 0,0-1 0 0 0,0 1 0 0 0,1-1-16 0 0,2 0 31 0 0,0 0-1 0 0,0-1 0 0 0,1 1 0 0 0,-1-1 0 0 0,0-1 1 0 0,-1 0-1 0 0,1 0 0 0 0,0 0 0 0 0,-1-1 0 0 0,0 0 1 0 0,0-1-1 0 0,0 0 0 0 0,0 0 0 0 0,-1 0 0 0 0,0-1 1 0 0,0 1-1 0 0,0-2 0 0 0,-1 1 0 0 0,1-1 0 0 0,-2 1 1 0 0,1-1-1 0 0,-1-1 0 0 0,0 1 0 0 0,-1 0 0 0 0,1-1 1 0 0,-1 0-1 0 0,-1 0 0 0 0,0 0 0 0 0,0 0 0 0 0,0 0 1 0 0,-1-1-1 0 0,-1 1 0 0 0,1 0 0 0 0,-1-5-30 0 0,-3 9-108 0 0,1-1 0 0 0,-1 1-1 0 0,0 0 1 0 0,0-1 0 0 0,-1 1-1 0 0,1 1 1 0 0,-1-1 0 0 0,0 0-1 0 0,0 1 1 0 0,0 0-1 0 0,0 0 1 0 0,-1 0 0 0 0,1 0-1 0 0,-1 1 1 0 0,0 0 0 0 0,0 0-1 0 0,0 0 1 0 0,0 0 0 0 0,0 1-1 0 0,0 0 1 0 0,0 0 0 0 0,0 0-1 0 0,0 1 1 0 0,-1 0 0 0 0,1 0-1 0 0,0 0 1 0 0,0 0 0 0 0,0 1-1 0 0,-1 0 1 0 0,1 0 0 0 0,0 1-1 0 0,0-1 1 0 0,0 1 0 0 0,0 0-1 0 0,1 0 1 0 0,-1 1 0 0 0,1-1-1 0 0,-3 3 109 0 0,7-5 3 0 0,1 0-1 0 0,0 0 0 0 0,-1 0 0 0 0,1 0 0 0 0,0 0 0 0 0,-1 0 1 0 0,1 0-1 0 0,0 0 0 0 0,-1 0 0 0 0,1 1 0 0 0,0-1 0 0 0,-1 0 1 0 0,1 1-1 0 0,-1-1 0 0 0,1 0 0 0 0,-1 1 0 0 0,1-1 0 0 0,-1 1 1 0 0,1-1-1 0 0,-1 0 0 0 0,1 1 0 0 0,-1-1 0 0 0,1 1 0 0 0,-1 0 1 0 0,0-1-1 0 0,1 1 0 0 0,-1-1 0 0 0,0 1 0 0 0,1 0 0 0 0,-1-1 1 0 0,0 1-1 0 0,0-1 0 0 0,0 1 0 0 0,0 0 0 0 0,0-1 0 0 0,1 1 1 0 0,-1 0-1 0 0,0-1 0 0 0,0 1 0 0 0,-1 0 0 0 0,1-1 0 0 0,0 1 1 0 0,0 0-1 0 0,0-1 0 0 0,0 1 0 0 0,-1 0 0 0 0,1-1 0 0 0,0 1 1 0 0,0-1-1 0 0,-1 1 0 0 0,1 0 0 0 0,-1-1 0 0 0,1 1 1 0 0,0-1-1 0 0,-1 1 0 0 0,1-1 0 0 0,-1 1 0 0 0,1-1 0 0 0,-1 0 1 0 0,1 1-1 0 0,-1-1 0 0 0,0 0 0 0 0,1 1 0 0 0,-1-1 0 0 0,1 0 1 0 0,-1 1-1 0 0,0-1-2 0 0,27 2 550 0 0,1-2-1 0 0,-1 0 1 0 0,0-2 0 0 0,0-1 0 0 0,0-1 0 0 0,-1-1-1 0 0,26-8-549 0 0,45-16-3023 0 0,-20 6-5673 0 0,-65 22-729 0 0</inkml:trace>
  <inkml:trace contextRef="#ctx0" brushRef="#br0" timeOffset="6225.55">3282 266 1832 0 0,'0'0'1289'0'0,"0"0"-70"0"0,0 0 96 0 0,0 0 60 0 0,0 0-99 0 0,0 0-181 0 0,0 0-159 0 0,0 0 16 0 0,0 0 112 0 0,0 0 71 0 0,0 0-48 0 0,0 0-105 0 0,0 0-94 0 0,33 8-85 0 0,106 24-75 0 0,-5-19 622 0 0,-95-15-1006 0 0,239-8 985 0 0,178-34-742 0 0,-405 43-543 0 0,-50 1-15 0 0,-1 0 41 0 0,0 0 56 0 0,0 0 34 0 0,0 0 52 0 0,0 0 40 0 0,0 0 21 0 0,-16-11 771 0 0,-252-147-4117 0 0,232 136 1032 0 0,7 5-1405 0 0,8 5-2253 0 0,6 4-3838 0 0</inkml:trace>
  <inkml:trace contextRef="#ctx0" brushRef="#br0" timeOffset="6969.471">3722 4 0 0 0,'0'0'1118'0'0,"0"0"211"0"0,0 0 23 0 0,0 0-137 0 0,0 0-185 0 0,0 0-133 0 0,0 0-74 0 0,0 0-35 0 0,0 0-13 0 0,0-3 2517 0 0,-12 84-997 0 0,12-80-2214 0 0,0 1-1 0 0,0-1 1 0 0,-1 0 0 0 0,2 1-1 0 0,-1-1 1 0 0,0 0 0 0 0,0 1 0 0 0,0-1-1 0 0,1 0 1 0 0,-1 1 0 0 0,0-1-1 0 0,1 0 1 0 0,-1 1 0 0 0,1-1 0 0 0,0 0-1 0 0,-1 0 1 0 0,1 0 0 0 0,0 1-1 0 0,0-1 1 0 0,0 0 0 0 0,0 0 0 0 0,0 0-1 0 0,0 0 1 0 0,0-1 0 0 0,0 1-1 0 0,0 0 1 0 0,0 0 0 0 0,1-1 0 0 0,-1 1-1 0 0,0 0 1 0 0,0-1 0 0 0,1 0-1 0 0,-1 1 1 0 0,0-1 0 0 0,1 0 0 0 0,-1 1-1 0 0,0-1 1 0 0,1 0 0 0 0,-1 0-1 0 0,1 0 1 0 0,-1 0 0 0 0,0 0 0 0 0,1-1-1 0 0,-1 1 1 0 0,0 0 0 0 0,1-1-1 0 0,-1 1 1 0 0,0 0 0 0 0,1-1 0 0 0,-1 0-1 0 0,0 1 1 0 0,0-1 0 0 0,0 0-1 0 0,0 0 1 0 0,1 1 0 0 0,-1-1 0 0 0,0 0-1 0 0,0 0 1 0 0,-1 0 0 0 0,1 0-1 0 0,0-1 1 0 0,0 1 0 0 0,0 0 0 0 0,-1 0-1 0 0,1-1-80 0 0,5-5 368 0 0,-4 4-297 0 0,0 1-1 0 0,1-1 1 0 0,-1 0-1 0 0,0 1 0 0 0,0-1 1 0 0,-1 0-1 0 0,1 0 1 0 0,-1-1-1 0 0,1 1 1 0 0,-1 0-1 0 0,0 0 0 0 0,0-1 1 0 0,-1 1-1 0 0,1-1 1 0 0,-1 1-1 0 0,1-1 0 0 0,-1 1 1 0 0,0 0-1 0 0,0-1 1 0 0,-1 0-71 0 0,0 3-38 0 0,-1 0-1 0 0,0-1 1 0 0,0 1 0 0 0,0 0 0 0 0,1 1 0 0 0,-1-1 0 0 0,0 0-1 0 0,0 1 1 0 0,0-1 0 0 0,0 1 0 0 0,0-1 0 0 0,0 1 0 0 0,-1 0-1 0 0,1 0 1 0 0,0 0 0 0 0,0 0 0 0 0,0 0 0 0 0,0 1 0 0 0,0-1-1 0 0,0 0 1 0 0,0 1 0 0 0,0 0 0 0 0,0-1 0 0 0,0 1 0 0 0,0 0-1 0 0,1 0 1 0 0,-1 0 0 0 0,0 0 0 0 0,0 0 0 0 0,1 1 0 0 0,-1-1-1 0 0,1 1 1 0 0,-1-1 0 0 0,0 2 38 0 0,0-2 13 0 0,0 0-1 0 0,0 0 1 0 0,0 0-1 0 0,0 0 1 0 0,0 0-1 0 0,1 0 1 0 0,-1 1-1 0 0,0-1 1 0 0,1 1-1 0 0,-1-1 1 0 0,1 1-1 0 0,-1-1 1 0 0,1 1-1 0 0,0 0 1 0 0,0 0-1 0 0,0 0 1 0 0,0 0-1 0 0,0 0 1 0 0,0 0-1 0 0,1 0 1 0 0,-1 0-1 0 0,1 0 1 0 0,-1 0-1 0 0,1 0 1 0 0,0 0-1 0 0,0 0 1 0 0,0 1-1 0 0,0-1 1 0 0,0 0-1 0 0,0 0 1 0 0,0 0-1 0 0,1 0 1 0 0,-1 0-1 0 0,1 0 1 0 0,0 1-1 0 0,-1-1 1 0 0,1-1-1 0 0,0 1 1 0 0,0 0-1 0 0,0 0 1 0 0,1 0-1 0 0,-1 0 1 0 0,0-1-1 0 0,1 1 1 0 0,-1-1-1 0 0,1 1 1 0 0,-1-1-1 0 0,1 1 1 0 0,0-1-1 0 0,0 0 1 0 0,0 0-1 0 0,-1 0 1 0 0,3 1-13 0 0,68 2 757 0 0,-70-10-3654 0 0,-2 4-5007 0 0,0 2-2114 0 0</inkml:trace>
  <inkml:trace contextRef="#ctx0" brushRef="#br0" timeOffset="9189.558">5131 1492 2937 0 0,'0'0'884'0'0,"0"0"-420"0"0,0 0-303 0 0,0 0-2 0 0,0 0 316 0 0,0 0 442 0 0,0 0 382 0 0,0 0 159 0 0,0 0-163 0 0,0 0-356 0 0,0 0-355 0 0,-25 28-243 0 0,-80 92-143 0 0,-63 32 183 0 0,80-80-1122 0 0,84-69 534 0 0,-17 17-1510 0 0,12-4-3334 0 0,7-11 275 0 0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10.0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60 3849 0 0,'0'0'1907'0'0,"0"0"-191"0"0,0 0-81 0 0,0 0-28 0 0,0 0-162 0 0,0 0-355 0 0,0 0-328 0 0,0 0-191 0 0,0 0-47 0 0,0 0 33 0 0,0 0 58 0 0,0 0 17 0 0,0 0-22 0 0,26 0-29 0 0,158-1 893 0 0,174-28-1109 0 0,-312 15-3611 0 0,-20-1-6205 0 0,-24 15 5986 0 0,0 0-313 0 0</inkml:trace>
  <inkml:trace contextRef="#ctx0" brushRef="#br0" timeOffset="270.167">84 262 4841 0 0,'0'0'2533'0'0,"0"0"-541"0"0,0 0-294 0 0,0 0-41 0 0,0 0-116 0 0,0 0-312 0 0,0 0-421 0 0,0 0-285 0 0,0 0-92 0 0,0 0 34 0 0,0 0 57 0 0,0 0 27 0 0,0 0-3 0 0,27 4-62 0 0,85 10-60 0 0,-4-21 285 0 0,-77 0-543 0 0,217-27-248 0 0,-213 27-185 0 0,-9 2-4302 0 0,-9 3-8198 0 0,-17 2 9334 0 0</inkml:trace>
  <inkml:trace contextRef="#ctx0" brushRef="#br0" timeOffset="538.065">1 516 7930 0 0,'0'0'1528'0'0,"0"0"-600"0"0,0 0-162 0 0,0 0 339 0 0,0 0 309 0 0,0 0 66 0 0,0 0-179 0 0,0 0-260 0 0,0 0-199 0 0,31 0-173 0 0,100 0-142 0 0,20-15 440 0 0,94-22-2673 0 0,-204 31-1317 0 0,-15 2-2417 0 0,-5 0-4889 0 0</inkml:trace>
  <inkml:trace contextRef="#ctx0" brushRef="#br0" timeOffset="4574.294">1923 78 1112 0 0,'0'0'1064'0'0,"0"0"-318"0"0,0 0-37 0 0,0 0 208 0 0,0 0 272 0 0,0 0 160 0 0,0 0-81 0 0,0 0-187 0 0,0 0-219 0 0,0 0-190 0 0,0 0-113 0 0,0-3 1499 0 0,-38 44 626 0 0,-1-2-2464 0 0,-2-2 0 0 0,-1-2 0 0 0,-41 26-220 0 0,-81 56 158 0 0,110-90 79 0 0,-2-3 1 0 0,0-2 0 0 0,-1-3 0 0 0,-37 7-238 0 0,-12-19 1464 0 0,102-10-1433 0 0,0 0-1 0 0,1 0 1 0 0,-1 0 0 0 0,1-1-1 0 0,0 0 1 0 0,0 0 0 0 0,0 0 0 0 0,1 0-1 0 0,-1 0 1 0 0,1 0 0 0 0,0-1-1 0 0,0 1 1 0 0,0-1 0 0 0,1 1 0 0 0,0-1-1 0 0,-1 0 1 0 0,2 1 0 0 0,-1-1-1 0 0,1 0 1 0 0,-1 0 0 0 0,1 0 0 0 0,1 0-1 0 0,-1 0 1 0 0,1 1 0 0 0,-1-1-1 0 0,1 0 1 0 0,1 0 0 0 0,-1 1 0 0 0,1-1-1 0 0,0 1 1 0 0,0-2-31 0 0,2-10-16 0 0,1-1-1 0 0,0 1 1 0 0,1 0 0 0 0,1 0-1 0 0,0 0 1 0 0,1 1 0 0 0,1 1-1 0 0,7-10 17 0 0,82-80-142 0 0,-95 103 142 0 0,0-1 0 0 0,1 0 0 0 0,-1 1 0 0 0,1-1 1 0 0,0 1-1 0 0,0 0 0 0 0,-1 1 0 0 0,1-1 0 0 0,0 0 1 0 0,0 1-1 0 0,0 0 0 0 0,-1 0 0 0 0,1 0 0 0 0,0 1 1 0 0,0-1-1 0 0,0 1 0 0 0,-1 0 0 0 0,1 0 0 0 0,0 0 1 0 0,-1 0-1 0 0,1 1 0 0 0,-1-1 0 0 0,1 1 0 0 0,-1 0 1 0 0,1 1-1 0 0,80 65 252 0 0,-70-51-112 0 0,0 0 1 0 0,-2 2-1 0 0,1-1 1 0 0,-2 2-1 0 0,-1-1 0 0 0,0 2 1 0 0,2 9-141 0 0,-9-23 40 0 0,61 111 629 0 0,-53-100-533 0 0,0 0-1 0 0,2-1 0 0 0,0 0 1 0 0,0-2-1 0 0,2 1 0 0 0,0-1 1 0 0,0-1-1 0 0,2-1 0 0 0,0 0 1 0 0,0-2-1 0 0,1 0 0 0 0,0 0 1 0 0,1-2-1 0 0,0 0 0 0 0,1-1 1 0 0,-1-1-1 0 0,15 3-135 0 0,-4-8-507 0 0,-24-3-4281 0 0,-2 0-4688 0 0,0-3-185 0 0</inkml:trace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3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12.9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1 766 4417 0 0,'0'0'1531'0'0,"0"0"-556"0"0,0 0-187 0 0,0 0 194 0 0,0 0 328 0 0,0 0 141 0 0,0 0-137 0 0,0 0-300 0 0,0 0-377 0 0,0 0-280 0 0,0 0-126 0 0,0 4-25 0 0,20 304 3338 0 0,-18-292-3448 0 0,-2-7-54 0 0,0 0-1 0 0,1 1 1 0 0,0-1 0 0 0,0 0-1 0 0,1 1 1 0 0,1-1 0 0 0,-1 0-1 0 0,2 0 1 0 0,-1-1 0 0 0,1 1-1 0 0,0-1 1 0 0,1 0 0 0 0,0 0-1 0 0,0 0 1 0 0,1 0 0 0 0,0-1 0 0 0,3 3-42 0 0,-5-8 50 0 0,0-1 1 0 0,0-1-1 0 0,0 1 1 0 0,0-1 0 0 0,0 1-1 0 0,0-1 1 0 0,0 0 0 0 0,0-1-1 0 0,0 1 1 0 0,0-1-1 0 0,0 0 1 0 0,0 1 0 0 0,0-2-1 0 0,0 1 1 0 0,0 0 0 0 0,-1-1-1 0 0,1 0 1 0 0,0 0-1 0 0,-1 0 1 0 0,0 0 0 0 0,1-1-1 0 0,-1 1 1 0 0,0-1 0 0 0,0 0-1 0 0,0 0 1 0 0,-1 0-1 0 0,2-1-50 0 0,147-178 598 0 0,-38 30-450 0 0,-112 151-145 0 0,0-1 0 0 0,0 1 0 0 0,0-1 0 0 0,1 1-1 0 0,-1-1 1 0 0,1 1 0 0 0,-1 0 0 0 0,1 0 0 0 0,0 0 0 0 0,-1 0 0 0 0,1 0 0 0 0,0 0 0 0 0,0 0 0 0 0,0 0-1 0 0,-1 1 1 0 0,1-1 0 0 0,0 1 0 0 0,0-1 0 0 0,0 1 0 0 0,0 0 0 0 0,0 0 0 0 0,0 0 0 0 0,0 0 0 0 0,0 0-1 0 0,0 0 1 0 0,0 0 0 0 0,0 1 0 0 0,0-1 0 0 0,0 1 0 0 0,0 0 0 0 0,-1-1 0 0 0,1 1 0 0 0,0 0 0 0 0,0 0-1 0 0,-1 0 1 0 0,1 0 0 0 0,0 0 0 0 0,-1 1 0 0 0,1-1 0 0 0,-1 0 0 0 0,1 1 0 0 0,-1-1 0 0 0,0 1-1 0 0,0-1 1 0 0,0 1 0 0 0,1 1-3 0 0,5 4 59 0 0,0 0-1 0 0,1-1 1 0 0,-1 0-1 0 0,2 0 1 0 0,-1 0-1 0 0,1-1 1 0 0,-1 0-1 0 0,1-1 0 0 0,1 0 1 0 0,-1 0-1 0 0,0-1 1 0 0,1 0-1 0 0,0-1 1 0 0,0 0-1 0 0,0-1 1 0 0,0 0-1 0 0,0 0 1 0 0,1-1-59 0 0,51-7 54 0 0,-32-38-6950 0 0,-14 1-5168 0 0,-12 33 8110 0 0</inkml:trace>
  <inkml:trace contextRef="#ctx0" brushRef="#br0" timeOffset="1128.122">1076 0 11779 0 0,'0'0'1921'0'0,"0"0"-548"0"0,0 0-569 0 0,0 0-224 0 0,0 0-3 0 0,0 0 34 0 0,0 0 7 0 0,0 0-22 0 0,0 0-16 0 0,0 0-39 0 0,-6 35-82 0 0,-18 114-86 0 0,-13 171 517 0 0,33-268-874 0 0,2-1-1 0 0,2 1 1 0 0,3 0 0 0 0,2-1-1 0 0,2 0 1 0 0,2 0 0 0 0,3 0-1 0 0,5 9-15 0 0,-17-57-21 0 0,1 0 0 0 0,0 0 0 0 0,0 0 0 0 0,1 0 0 0 0,-1 0 0 0 0,0 0 0 0 0,1 0 0 0 0,0 0 0 0 0,0 0 0 0 0,0-1 0 0 0,0 1 0 0 0,0-1 0 0 0,0 1 1 0 0,1-1-1 0 0,-1 0 0 0 0,1 0 0 0 0,0 0 0 0 0,-1 0 0 0 0,1-1 0 0 0,0 1 0 0 0,0-1 0 0 0,0 0 0 0 0,0 1 0 0 0,0-1 0 0 0,1-1 0 0 0,-1 1 0 0 0,0 0 0 0 0,0-1 0 0 0,1 0 0 0 0,-1 1 0 0 0,0-1 0 0 0,1-1 0 0 0,-1 1 0 0 0,0 0 0 0 0,0-1 0 0 0,1 1 0 0 0,-1-1 0 0 0,1-1 21 0 0,10-3 68 0 0,-1-1 0 0 0,0-1 1 0 0,0 0-1 0 0,0 0 0 0 0,-1-1 1 0 0,0-1-1 0 0,-1 0 0 0 0,0-1 1 0 0,0 0-1 0 0,-1-1 0 0 0,3-4-68 0 0,0 1 30 0 0,65-55 30 0 0,-56 110-409 0 0,-21-32 353 0 0,1 0 0 0 0,-1 0 0 0 0,2 0 0 0 0,-1 0-1 0 0,1 0 1 0 0,1 0 0 0 0,0-1 0 0 0,0 0 0 0 0,0 0 0 0 0,1 0 0 0 0,0 0 0 0 0,1-1 0 0 0,0 0 0 0 0,0 0-1 0 0,0 0 1 0 0,1-1 0 0 0,0 0 0 0 0,0 0 0 0 0,1-1 0 0 0,0 0 0 0 0,0 0 0 0 0,0 0 0 0 0,0-1 0 0 0,0-1-1 0 0,1 0 1 0 0,0 0 0 0 0,5 1-4 0 0,-2-3 27 0 0,0 0 0 0 0,0-1 0 0 0,1-1-1 0 0,-1 0 1 0 0,0-1 0 0 0,0 0 0 0 0,0 0 0 0 0,0-2-1 0 0,-1 1 1 0 0,1-1 0 0 0,-1-1 0 0 0,0 0 0 0 0,0-1-1 0 0,0 0 1 0 0,-1-1 0 0 0,0 0 0 0 0,0 0 0 0 0,-1-1-1 0 0,0 0 1 0 0,0-1 0 0 0,1-2-27 0 0,1 0 21 0 0,-1-1 1 0 0,0 0-1 0 0,0-1 0 0 0,-1 0 1 0 0,-1 0-1 0 0,0-1 0 0 0,-1 0 1 0 0,-1-1-1 0 0,0 1 0 0 0,0-1 1 0 0,-2-1-1 0 0,0 1 0 0 0,-1 0 1 0 0,0-3-22 0 0,-2 15-27 0 0,1 0-1 0 0,-1-1 1 0 0,-1 0 0 0 0,1 1 0 0 0,0-1 0 0 0,-1 1-1 0 0,0-1 1 0 0,0 0 0 0 0,0 1 0 0 0,0-1 0 0 0,-1 0-1 0 0,1 1 1 0 0,-1-1 0 0 0,0 1 0 0 0,0-1 0 0 0,0 1-1 0 0,-1-1 1 0 0,1 1 0 0 0,-1 0 0 0 0,0-1 0 0 0,0 1-1 0 0,0 0 1 0 0,0 0 0 0 0,0 0 0 0 0,-1 1 0 0 0,1-1-1 0 0,-1 1 1 0 0,0-1 0 0 0,1 1 0 0 0,-1 0 0 0 0,-1 0-1 0 0,1 0 1 0 0,0 0 0 0 0,0 1 0 0 0,-1-1 0 0 0,1 1-1 0 0,-1 0 1 0 0,0 0 27 0 0,-3 0-65 0 0,1 2-1 0 0,0-1 0 0 0,-1 1 0 0 0,1 0 1 0 0,0 0-1 0 0,0 1 0 0 0,0-1 0 0 0,0 2 1 0 0,0-1-1 0 0,0 1 0 0 0,0-1 0 0 0,1 2 1 0 0,-1-1-1 0 0,1 0 0 0 0,0 1 0 0 0,0 0 1 0 0,0 0-1 0 0,0 1 0 0 0,1 0 1 0 0,0-1-1 0 0,0 1 0 0 0,0 1 0 0 0,1-1 1 0 0,-2 3 65 0 0,-3 2 10 0 0,1 1 0 0 0,0-1 0 0 0,1 1 0 0 0,0 1 0 0 0,1-1 0 0 0,0 1 0 0 0,1 0 0 0 0,0 0 0 0 0,1 0 0 0 0,0 1 0 0 0,1-1 0 0 0,0 1 0 0 0,1-1 0 0 0,0 1 0 0 0,1 0 0 0 0,1-1 0 0 0,0 1 0 0 0,2 5-10 0 0,2-9 48 0 0,0 0 1 0 0,1 0 0 0 0,0-1 0 0 0,0 0 0 0 0,1 0-1 0 0,0 0 1 0 0,1-1 0 0 0,-1 0 0 0 0,1-1-1 0 0,1 0 1 0 0,-1 0 0 0 0,1 0 0 0 0,0-1 0 0 0,0-1-1 0 0,1 1 1 0 0,-1-2 0 0 0,1 1 0 0 0,0-1-1 0 0,0-1 1 0 0,0 0 0 0 0,0 0 0 0 0,1-1 0 0 0,-1 0-1 0 0,0-1 1 0 0,1 0 0 0 0,0-1-49 0 0,21 2 117 0 0,0-2 0 0 0,1-1 0 0 0,-1-2 1 0 0,-1-1-1 0 0,1-2 0 0 0,-1-1 0 0 0,0-1 0 0 0,-1-2 0 0 0,0-1 0 0 0,0-1 1 0 0,-1-2-1 0 0,-1 0 0 0 0,-1-2 0 0 0,0-1 0 0 0,-1-2 0 0 0,-1 0 1 0 0,-1-2-1 0 0,-1 0 0 0 0,-1-2 0 0 0,14-19-117 0 0,-26 28-60 0 0,-1-1 0 0 0,0 0 1 0 0,-1-1-1 0 0,-1 1 0 0 0,-1-2 0 0 0,0 1 1 0 0,-1-1-1 0 0,-1 0 0 0 0,-1 0 0 0 0,0 0 0 0 0,-1 0 1 0 0,-1-14 59 0 0,-1 31-25 0 0,0-1 1 0 0,0 0 0 0 0,1 0-1 0 0,-2 0 1 0 0,1 1 0 0 0,0-1-1 0 0,0 0 1 0 0,0 0 0 0 0,-1 1 0 0 0,1-1-1 0 0,-1 0 1 0 0,1 0 0 0 0,-1 1-1 0 0,0-1 1 0 0,0 1 0 0 0,0-1 0 0 0,0 0-1 0 0,0 1 1 0 0,0 0 0 0 0,0-1-1 0 0,0 1 1 0 0,-1 0 0 0 0,1-1-1 0 0,0 1 1 0 0,-1 0 0 0 0,1 0 0 0 0,-1 0-1 0 0,1 0 1 0 0,-1 1 0 0 0,0-1-1 0 0,1 0 1 0 0,-1 1 0 0 0,0-1-1 0 0,1 1 1 0 0,-1-1 0 0 0,0 1 0 0 0,0 0-1 0 0,0 0 1 0 0,1-1 0 0 0,-1 1-1 0 0,0 1 1 0 0,0-1 0 0 0,1 0-1 0 0,-1 0 1 0 0,0 1 0 0 0,0-1 0 0 0,1 1-1 0 0,-1-1 1 0 0,0 1 0 0 0,0 0 24 0 0,-9 4-71 0 0,-1 1 1 0 0,1 0 0 0 0,1 1-1 0 0,-1 0 1 0 0,1 1 0 0 0,1 0-1 0 0,-1 0 1 0 0,1 1 0 0 0,1 0-1 0 0,0 1 1 0 0,0 0-1 0 0,-1 2 71 0 0,-34 76-93 0 0,42-85 95 0 0,1-1 1 0 0,-1 1-1 0 0,1 0 1 0 0,0-1-1 0 0,0 1 0 0 0,0-1 1 0 0,0 1-1 0 0,1-1 1 0 0,-1 1-1 0 0,1 0 1 0 0,-1-1-1 0 0,1 1 1 0 0,0-1-1 0 0,0 0 1 0 0,0 1-1 0 0,0-1 0 0 0,1 0 1 0 0,-1 0-1 0 0,0 1 1 0 0,1-1-1 0 0,0 0 1 0 0,-1 0-1 0 0,1-1 1 0 0,0 1-1 0 0,0 0 1 0 0,0-1-1 0 0,0 1 0 0 0,0-1 1 0 0,1 1-1 0 0,-1-1 1 0 0,0 0-1 0 0,1 0 1 0 0,-1 0-1 0 0,1 0 1 0 0,-1-1-1 0 0,1 1-2 0 0,15 3 57 0 0,0-1-1 0 0,1-1 0 0 0,-1 0 1 0 0,0-1-1 0 0,1-2 0 0 0,-1 1 1 0 0,13-4-57 0 0,243-71 119 0 0,-268 74-124 0 0,-6 1-12 0 0,1-1 0 0 0,0 1 0 0 0,0-1 0 0 0,0 1 0 0 0,-1 0 0 0 0,1-1 0 0 0,0 1 0 0 0,0 0 0 0 0,0 0-1 0 0,0 0 1 0 0,0 0 0 0 0,-1 0 0 0 0,1 0 0 0 0,0 0 0 0 0,0 0 0 0 0,0 0 0 0 0,0 0 0 0 0,0 0 0 0 0,-1 0 0 0 0,1 1 0 0 0,0-1 0 0 0,0 0 0 0 0,0 1 0 0 0,0-1 0 0 0,-1 1 0 0 0,1-1 0 0 0,0 0 0 0 0,-1 1 0 0 0,1 0 0 0 0,0-1 0 0 0,-1 1 0 0 0,1-1 0 0 0,0 1 0 0 0,-1 0 0 0 0,1 0-1 0 0,-1-1 1 0 0,0 1 0 0 0,1 0 0 0 0,-1 0 0 0 0,1-1 0 0 0,-1 1 0 0 0,0 0 0 0 0,0 0 0 0 0,1 0 0 0 0,-1 0 0 0 0,0-1 0 0 0,0 2 17 0 0,-7 178-35 0 0,7-176 33 0 0,1 1 0 0 0,0-1 0 0 0,0 0-1 0 0,0 0 1 0 0,0 0 0 0 0,1 0 0 0 0,-1 0-1 0 0,1 0 1 0 0,0 0 0 0 0,0 0 0 0 0,1-1-1 0 0,-1 1 1 0 0,1-1 0 0 0,0 1 0 0 0,0-1-1 0 0,0 0 1 0 0,0 0 0 0 0,0 0 0 0 0,1-1-1 0 0,-1 1 1 0 0,1-1 0 0 0,0 0 0 0 0,0 0-1 0 0,0 0 1 0 0,0 0 0 0 0,0-1 0 0 0,0 0-1 0 0,0 0 1 0 0,0 0 0 0 0,1 0 2 0 0,135 10 502 0 0,-120-14-357 0 0,-1 0 0 0 0,1-1 0 0 0,-1-1 0 0 0,0 0 0 0 0,-1-2 0 0 0,1 0-1 0 0,-1-1 1 0 0,-1-1 0 0 0,0-1 0 0 0,10-7-145 0 0,95-75 834 0 0,-112 83-817 0 0,0-1 1 0 0,0 0-1 0 0,-1-1 0 0 0,0 0 0 0 0,-1 0 0 0 0,-1-1 0 0 0,1 0 1 0 0,-2 0-1 0 0,0 0 0 0 0,0-1 0 0 0,-1 0 0 0 0,-1 0 0 0 0,0-1 1 0 0,-1 1-1 0 0,2-15-17 0 0,-6 26-23 0 0,1 0 0 0 0,0 1 1 0 0,-1-1-1 0 0,1 0 0 0 0,-1 0 1 0 0,0 1-1 0 0,1-1 0 0 0,-1 0 1 0 0,0 1-1 0 0,0-1 0 0 0,0 1 1 0 0,0-1-1 0 0,0 1 0 0 0,-1 0 1 0 0,1-1-1 0 0,0 1 1 0 0,-1 0-1 0 0,1 0 0 0 0,-1 0 1 0 0,1 0-1 0 0,-1 0 0 0 0,1 0 1 0 0,-1 0-1 0 0,0 0 0 0 0,0 1 1 0 0,1-1-1 0 0,-1 1 0 0 0,0-1 1 0 0,0 1-1 0 0,1 0 0 0 0,-1 0 1 0 0,0 0-1 0 0,0 0 0 0 0,0 0 1 0 0,0 0-1 0 0,1 0 0 0 0,-1 0 1 0 0,0 1 22 0 0,-71 17-506 0 0,57-7 473 0 0,0 0 0 0 0,1 2 1 0 0,1-1-1 0 0,0 2 0 0 0,1 0 0 0 0,0 1 1 0 0,1 0-1 0 0,1 1 0 0 0,0 0 1 0 0,1 1-1 0 0,1 0 0 0 0,1 0 0 0 0,0 1 1 0 0,1 0-1 0 0,1 1 0 0 0,1-1 1 0 0,-1 9 32 0 0,5-22-7 0 0,1 1 1 0 0,-1-1-1 0 0,1 0 0 0 0,0 0 1 0 0,1 1-1 0 0,-1-1 1 0 0,1 0-1 0 0,0 0 1 0 0,0 0-1 0 0,1 0 1 0 0,0 0-1 0 0,0 0 1 0 0,0 0-1 0 0,0 0 0 0 0,1-1 1 0 0,-1 1-1 0 0,1-1 1 0 0,0 0-1 0 0,1 0 1 0 0,-1 0-1 0 0,1 0 1 0 0,0 0-1 0 0,0-1 1 0 0,0 0-1 0 0,0 0 1 0 0,0 0-1 0 0,1 0 0 0 0,0-1 1 0 0,-1 1-1 0 0,1-1 1 0 0,0 0-1 0 0,3 0 7 0 0,14 6-102 0 0,-1-2 1 0 0,1 0-1 0 0,1-2 0 0 0,-1 0 0 0 0,1-2 0 0 0,-1 0 1 0 0,1-1-1 0 0,20-3 102 0 0,-22 2-357 0 0,45-8-3082 0 0,-24-5-6230 0 0,-27 8 2545 0 0</inkml:trace>
  <inkml:trace contextRef="#ctx0" brushRef="#br0" timeOffset="2016.086">726 928 0 0 0,'-2'-15'47'0'0,"2"12"207"0"0,0 3 140 0 0,0 0 55 0 0,2-1-283 0 0,12-5 13265 0 0,-11 5-10919 0 0,27-113 1274 0 0,-11 37-3370 0 0,-17 68-594 0 0,5-33 124 0 0,-9 16-3093 0 0,0 22-1067 0 0,-1 4-5256 0 0,-1 0 5078 0 0</inkml:trace>
</inkml:ink>
</file>

<file path=ppt/ink/ink3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18.7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247 74 3665 0 0,'0'0'931'0'0,"0"0"-239"0"0,0 0 17 0 0,0 0 266 0 0,0 0 275 0 0,0 0 103 0 0,0 0-146 0 0,0 0-328 0 0,0 0-349 0 0,0 0-254 0 0,0 0-103 0 0,-7 12 10 0 0,-37 83 238 0 0,36-70-242 0 0,-39 116 995 0 0,-5-2-1 0 0,-21 26-1173 0 0,57-128 824 0 0,16-36-374 0 0,0-1 126 0 0,0 0 51 0 0,6-16 869 0 0,49-90-852 0 0,191-319-64 0 0,-176 296-414 0 0,-69 129-170 0 0,1-1 0 0 0,-1 1 0 0 0,0 0 0 0 0,0 1 0 0 0,1-1 0 0 0,-1 0 0 0 0,0 0 0 0 0,0 1 0 0 0,0-1 0 0 0,1 0 0 0 0,-1 1 0 0 0,0-1 0 0 0,0 1 0 0 0,0-1 0 0 0,0 1 0 0 0,0 0 0 0 0,0 0 0 0 0,0-1 0 0 0,0 1 0 0 0,0 0 0 0 0,0 0 0 0 0,-1 0 0 0 0,1 0 0 0 0,0 0 0 0 0,0 0 0 0 0,-1 0 1 0 0,1 0-1 0 0,-1 0 0 0 0,1 0 0 0 0,-1 0 0 0 0,1 1 0 0 0,-1-1 0 0 0,0 0 0 0 0,1 0 0 0 0,-1 1 4 0 0,8 23 210 0 0,-2 1 0 0 0,0 0 1 0 0,-2 0-1 0 0,-1 0 0 0 0,0 0 0 0 0,-2 1 1 0 0,-2 4-211 0 0,20 147 318 0 0,-19-175-311 0 0,1-1 1 0 0,-1 0 0 0 0,1 0 0 0 0,-1 0 0 0 0,1 0 0 0 0,0 0 0 0 0,0 0 0 0 0,0 0 0 0 0,0 0-1 0 0,0 0 1 0 0,0 0 0 0 0,1 0 0 0 0,-1 0 0 0 0,1-1 0 0 0,-1 1 0 0 0,1-1 0 0 0,-1 1 0 0 0,1-1-1 0 0,0 1 1 0 0,0-1 0 0 0,0 0 0 0 0,0 0 0 0 0,0 0 0 0 0,0 0 0 0 0,0 0 0 0 0,0-1 0 0 0,0 1-1 0 0,0-1 1 0 0,0 1 0 0 0,1-1 0 0 0,-1 0 0 0 0,0 0 0 0 0,0 1 0 0 0,0-2 0 0 0,1 1 0 0 0,-1 0-1 0 0,0 0 1 0 0,0-1 0 0 0,0 1 0 0 0,1-1 0 0 0,-1 0 0 0 0,0 1 0 0 0,0-1 0 0 0,0 0 0 0 0,0 0-1 0 0,0-1 1 0 0,-1 1 0 0 0,3-1-8 0 0,32-37 127 0 0,-1-1-1 0 0,-2-2 1 0 0,-2-1-1 0 0,9-19-126 0 0,3-2 17 0 0,71-109-112 0 0,-110 188-727 0 0,-4 13 863 0 0,-1 26 139 0 0,2 1 1 0 0,3-1 0 0 0,2 0 0 0 0,9 35-181 0 0,-2-37-87 0 0,-2 1 1 0 0,-3 0 0 0 0,-2 0-1 0 0,-1 37 87 0 0,-4-81 1334 0 0,-1-3-5978 0 0,1-12-10162 0 0,-1 2 9736 0 0</inkml:trace>
</inkml:ink>
</file>

<file path=ppt/ink/ink3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21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0 242 0 0 0,'0'0'435'0'0,"0"0"533"0"0,0 0 359 0 0,0 0 336 0 0,0 0 168 0 0,0 0-128 0 0,0 0-331 0 0,0 0-401 0 0,0 0-344 0 0,0 0-199 0 0,1-4-45 0 0,0 2-265 0 0,1 0 1 0 0,-1 0-1 0 0,1 0 0 0 0,0 1 1 0 0,0-1-1 0 0,0 0 0 0 0,0 1 1 0 0,0-1-1 0 0,0 1 1 0 0,0-1-1 0 0,0 1 0 0 0,1 0 1 0 0,-1 0-1 0 0,0 0 0 0 0,1 0 1 0 0,-1 1-1 0 0,1-1 0 0 0,-1 1 1 0 0,1-1-1 0 0,-1 1 1 0 0,1 0-1 0 0,-1 0 0 0 0,1 0 1 0 0,2 0-119 0 0,22-4 892 0 0,218-31 2692 0 0,-112 30-2934 0 0,-123 5-299 0 0,21 0-657 0 0,-24-1 4126 0 0,-109-42-2688 0 0,97 41-1117 0 0,-15-4 28 0 0,0-2 0 0 0,1 0 0 0 0,0-1 0 0 0,0-1 1 0 0,1-1-1 0 0,1-1 0 0 0,0 0 0 0 0,-5-5-43 0 0,22 16-73 0 0,0 0-1 0 0,-1-1 1 0 0,1 1-1 0 0,1 0 1 0 0,-1 0-1 0 0,0 0 1 0 0,0 0-1 0 0,0 0 1 0 0,0 0-1 0 0,1 0 1 0 0,-1 0 0 0 0,1 0-1 0 0,-1 0 1 0 0,0 0-1 0 0,1 0 1 0 0,0 1-1 0 0,-1-1 1 0 0,1 0-1 0 0,0 0 1 0 0,-1 0-1 0 0,1 1 1 0 0,0-1-1 0 0,0 0 1 0 0,-1 1 0 0 0,1-1-1 0 0,0 0 1 0 0,0 1-1 0 0,0-1 1 0 0,0 1-1 0 0,0-1 1 0 0,0 1-1 0 0,0 0 1 0 0,0 0-1 0 0,0-1 1 0 0,0 1-1 0 0,0 0 1 0 0,0 0 0 0 0,0 0-1 0 0,0 0 1 0 0,0 0-1 0 0,0 0 1 0 0,0 0-1 0 0,0 0 1 0 0,0 1-1 0 0,0-1 1 0 0,0 0-1 0 0,0 1 1 0 0,0-1 0 0 0,0 0-1 0 0,0 1 1 0 0,0-1-1 0 0,1 2 74 0 0,2-3-401 0 0,50-1-4369 0 0,-18 1-2432 0 0,-14 1-1637 0 0</inkml:trace>
</inkml:ink>
</file>

<file path=ppt/ink/ink3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21.6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0 766 9586 0 0,'0'0'892'0'0,"0"0"-249"0"0,0 0-60 0 0,0 0 184 0 0,0 0 228 0 0,0 0 77 0 0,0 0-128 0 0,0 0-233 0 0,0 0-234 0 0,0 0-133 0 0,0 0-44 0 0,0 0-1 0 0,0 0 43 0 0,20-2 36 0 0,134-8 710 0 0,138-33-135 0 0,-229 36-2052 0 0,-36 6-6003 0 0,-27 3 1513 0 0,0 4 269 0 0,-3-3 4056 0 0</inkml:trace>
  <inkml:trace contextRef="#ctx0" brushRef="#br0" timeOffset="245.873">24 1046 5049 0 0,'0'0'1767'0'0,"0"0"-997"0"0,0 0-146 0 0,0 0 504 0 0,0 0 478 0 0,0 0 133 0 0,0 0-196 0 0,0 0-312 0 0,0 0-263 0 0,37-3-212 0 0,117-11-184 0 0,-43-7 119 0 0,-26 2-478 0 0,40-9-315 0 0,-41 13-3087 0 0,-47 9-5480 0 0,-25 5 1972 0 0</inkml:trace>
  <inkml:trace contextRef="#ctx0" brushRef="#br0" timeOffset="669.358">851 799 6785 0 0,'0'0'1094'0'0,"0"0"-861"0"0,0 0-190 0 0,0 0 436 0 0,0 0 513 0 0,0 0 248 0 0,0 0-29 0 0,0 0-203 0 0,0 0-254 0 0,1 33-209 0 0,1 102-134 0 0,-4 57 495 0 0,1-78 2822 0 0,38-257-608 0 0,-23 99-2997 0 0,-5 7-89 0 0,3 1 1 0 0,0 0-1 0 0,2 0 1 0 0,2 2-1 0 0,1 0 1 0 0,2 1-1 0 0,1 0 1 0 0,7-4-35 0 0,-25 32-6 0 0,1 1 0 0 0,0 0 0 0 0,1 0 0 0 0,-1 0 0 0 0,1 1 0 0 0,-1-1 0 0 0,1 1 0 0 0,0 0 0 0 0,0 0 0 0 0,1 0 0 0 0,-1 0 0 0 0,1 1 0 0 0,-1 0 0 0 0,1 0 0 0 0,0 0 0 0 0,0 1 0 0 0,0-1 0 0 0,0 1 0 0 0,0 0 0 0 0,0 0 0 0 0,0 1 0 0 0,0 0 0 0 0,0 0 0 0 0,0 0 0 0 0,0 0 0 0 0,0 1 0 0 0,0 0 0 0 0,0 0 0 0 0,0 0 0 0 0,0 1 0 0 0,0-1 0 0 0,0 1 0 0 0,-1 0 0 0 0,1 1 0 0 0,-1-1 0 0 0,1 1 0 0 0,1 1 6 0 0,50 85-284 0 0,-34-69-2528 0 0,-10-19-3592 0 0,-5-15-3629 0 0,-6 7 6840 0 0</inkml:trace>
  <inkml:trace contextRef="#ctx0" brushRef="#br0" timeOffset="1061.027">731 464 8810 0 0,'0'0'1057'0'0,"0"0"-295"0"0,0 0 53 0 0,0 0 282 0 0,0 0 205 0 0,0 0 20 0 0,0 0-217 0 0,0 0-221 0 0,0 0-165 0 0,32-7-149 0 0,102-23-108 0 0,9 16 976 0 0,8 13-80 0 0,-150 1-1138 0 0,-1 0 108 0 0,0 0 89 0 0,0 0 94 0 0,-23-15 896 0 0,-129-109-1296 0 0,152 123-211 0 0,-1 1 0 0 0,1-1 0 0 0,0 1 0 0 0,-1-1 0 0 0,1 1 0 0 0,0-1 0 0 0,-1 1 0 0 0,1-1 0 0 0,0 1 1 0 0,-1-1-1 0 0,1 1 0 0 0,0-1 0 0 0,0 0 0 0 0,0 1 0 0 0,0-1 0 0 0,0 1 0 0 0,0-1 0 0 0,0 0 0 0 0,0 1 0 0 0,0-1 1 0 0,0 1-1 0 0,0-1 0 0 0,0 0 0 0 0,0 1 0 0 0,0-1 0 0 0,0 1 0 0 0,1-1 0 0 0,-1 0 0 0 0,0 1 0 0 0,0-1 0 0 0,1 1 1 0 0,-1-1-1 0 0,0 1 0 0 0,1-1 0 0 0,-1 1 0 0 0,0-1 0 0 0,1 1 0 0 0,-1 0 0 0 0,1-1 0 0 0,-1 1 0 0 0,1 0 0 0 0,-1-1 1 0 0,1 1-1 0 0,-1 0 0 0 0,1-1 0 0 0,0 1 0 0 0,-1 0 0 0 0,1 0 0 0 0,-1 0 0 0 0,1-1 0 0 0,-1 1 0 0 0,1 0 0 0 0,0 0 1 0 0,-1 0-1 0 0,1 0 0 0 0,-1 0 0 0 0,1 0 0 0 0,0 0 0 0 0,-1 1 100 0 0,26-3-9045 0 0,-17 2-710 0 0</inkml:trace>
  <inkml:trace contextRef="#ctx0" brushRef="#br0" timeOffset="1418.341">1897 759 3713 0 0,'0'0'1620'0'0,"0"0"-225"0"0,0 0 57 0 0,0 0 277 0 0,0 0 149 0 0,0 0-95 0 0,0 0-310 0 0,0 0-359 0 0,0 0-290 0 0,0 0-229 0 0,0 0-166 0 0,0 0-93 0 0,0 0-36 0 0,-2 4 23 0 0,-15 43-17 0 0,-2-2-1 0 0,-2 0 1 0 0,-2-1-1 0 0,-2-1 1 0 0,-2-1-1 0 0,-2-1 1 0 0,-1-2 0 0 0,-10 8-306 0 0,-53 34-4388 0 0,72-69-1576 0 0,5-9-2640 0 0,10-3 6151 0 0</inkml:trace>
  <inkml:trace contextRef="#ctx0" brushRef="#br0" timeOffset="1660.783">1536 759 11747 0 0,'0'0'1328'0'0,"0"0"-663"0"0,0 0-465 0 0,0 0 90 0 0,0 0 371 0 0,0 0 282 0 0,0 0 95 0 0,0 0-76 0 0,0 0-204 0 0,0 0-169 0 0,0 0-104 0 0,20 33-91 0 0,66 107-26 0 0,-17-50 375 0 0,-51-74-584 0 0,162 143 601 0 0,-102-81-2711 0 0,-62-60-2276 0 0,-1 0-3481 0 0,-12-12 2845 0 0,0-5 1522 0 0</inkml:trace>
  <inkml:trace contextRef="#ctx0" brushRef="#br0" timeOffset="1997.837">2267 615 11154 0 0,'0'0'2654'0'0,"0"0"-1313"0"0,0 0-813 0 0,0 0-238 0 0,0 0 152 0 0,0 0 251 0 0,0 0 193 0 0,0 0 45 0 0,0 0-111 0 0,0 0-184 0 0,-1 31-161 0 0,-2 101-87 0 0,-10 18 385 0 0,10-112-633 0 0,-1-1-75 0 0,2 0 0 0 0,2-1 0 0 0,1 1 0 0 0,5 28-65 0 0,28 9-889 0 0,-34-73 788 0 0,0 0 0 0 0,1-1 1 0 0,-1 1-1 0 0,0-1 0 0 0,1 0 0 0 0,-1 1 1 0 0,0-1-1 0 0,1 1 0 0 0,-1-1 0 0 0,1 1 1 0 0,-1-1-1 0 0,0 0 0 0 0,1 1 0 0 0,-1-1 0 0 0,1 0 1 0 0,-1 0-1 0 0,1 1 0 0 0,-1-1 0 0 0,1 0 1 0 0,-1 0-1 0 0,1 0 0 0 0,0 0 0 0 0,-1 1 1 0 0,1-1-1 0 0,-1 0 0 0 0,1 0 0 0 0,-1 0 0 0 0,1 0 1 0 0,0 0-1 0 0,-1 0 0 0 0,1-1 0 0 0,-1 1 1 0 0,1 0-1 0 0,-1 0 0 0 0,1 0 0 0 0,-1 0 1 0 0,1-1-1 0 0,-1 1 0 0 0,1 0 0 0 0,-1-1 1 0 0,1 1-1 0 0,-1 0 0 0 0,1-1 0 0 0,-1 1 0 0 0,0 0 1 0 0,1-1-1 0 0,-1 1 0 0 0,1-1 0 0 0,-1 1 1 0 0,0-1-1 0 0,0 1 0 0 0,1-1 0 0 0,-1 1 1 0 0,0-1-1 0 0,0 1 0 0 0,1-1 0 0 0,-1 1 0 0 0,0-1 101 0 0,14-33-6357 0 0,-13 32 6208 0 0,8-34-7640 0 0,-5 22 6407 0 0</inkml:trace>
  <inkml:trace contextRef="#ctx0" brushRef="#br0" timeOffset="2251.8">2298 486 8642 0 0,'0'0'1779'0'0,"0"0"-1030"0"0,0 0-526 0 0,0 0 117 0 0,0 0 366 0 0,0 0 227 0 0,0 0 58 0 0,0 0-89 0 0,0 0-181 0 0,0 0-154 0 0,0 0-115 0 0,35 6-88 0 0,108 19-67 0 0,25-15 438 0 0,-138-10-957 0 0,7 0-733 0 0,-24 0-3254 0 0,-1 0-3393 0 0,-12 0 2189 0 0</inkml:trace>
  <inkml:trace contextRef="#ctx0" brushRef="#br0" timeOffset="2476.785">2233 847 2873 0 0,'0'0'1436'0'0,"0"0"-149"0"0,0 0 373 0 0,0 0 395 0 0,0 0 119 0 0,0 0-207 0 0,0 0-436 0 0,0 0-463 0 0,0 0-315 0 0,32 4-236 0 0,98 12-160 0 0,-46-21 49 0 0,60-26-960 0 0,-56-8-3649 0 0,-36 13-6362 0 0,-44 19 7803 0 0</inkml:trace>
  <inkml:trace contextRef="#ctx0" brushRef="#br0" timeOffset="2809.219">2182 265 10986 0 0,'0'0'1754'0'0,"0"0"-380"0"0,0 0-209 0 0,0 0 12 0 0,0 0-36 0 0,0 0-179 0 0,0 0-280 0 0,0 0-212 0 0,0 0-115 0 0,0 0 2 0 0,0 0 16 0 0,0 0 14 0 0,0 0 33 0 0,35-4-34 0 0,114-14-50 0 0,69-4 543 0 0,-162 11-447 0 0,-60-15 1360 0 0,-56-17-1576 0 0,2 9-406 0 0,45 28-150 0 0,0-1-1 0 0,1 0 0 0 0,-1-1 1 0 0,1 0-1 0 0,1-1 0 0 0,0-1 1 0 0,0 0-1 0 0,-8-10 341 0 0,15 16-678 0 0,-2-4-1477 0 0,3 2-4986 0 0,1 2-1533 0 0</inkml:trace>
  <inkml:trace contextRef="#ctx0" brushRef="#br0" timeOffset="3482.692">2324 438 0 0 0,'0'0'196'0'0,"0"0"538"0"0,0 0 36 0 0,0 0-76 0 0,0 0-35 0 0,-6 9 9 0 0,-14 29 7 0 0,14 18 6756 0 0,23-1-3319 0 0,-17-45-4087 0 0,-1 15-716 0 0,-5-12-4457 0 0,2-9 530 0 0,4 0-889 0 0</inkml:trace>
</inkml:ink>
</file>

<file path=ppt/ink/ink3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1.8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441 424 0 0 0,'0'0'1260'0'0,"0"0"590"0"0,0 0 253 0 0,0 0-9 0 0,0 0-131 0 0,0 0-205 0 0,0 0-226 0 0,21-5-213 0 0,60-15-196 0 0,-52 8 3406 0 0,-33 3-2004 0 0,-29 0-1775 0 0,-5 9-806 0 0,-1 1 0 0 0,1 1 0 0 0,0 2 0 0 0,0 2 1 0 0,0 2-1 0 0,1 1 0 0 0,0 2 0 0 0,0 2 0 0 0,-1 2 56 0 0,13-7-4 0 0,24-8-10 0 0,0 0 0 0 0,0 0 0 0 0,1 0 0 0 0,-1 0 0 0 0,0 1 0 0 0,1-1 0 0 0,-1 0 0 0 0,0 0 0 0 0,0 1 0 0 0,1-1 0 0 0,-1 0 0 0 0,1 1 0 0 0,-1-1-1 0 0,0 0 1 0 0,1 1 0 0 0,-1-1 0 0 0,1 1 0 0 0,-1-1 0 0 0,1 1 0 0 0,-1-1 0 0 0,1 1 0 0 0,-1 0 0 0 0,1-1 0 0 0,0 1 0 0 0,-1-1 0 0 0,1 1 0 0 0,0 0 0 0 0,-1-1-1 0 0,1 1 1 0 0,0 0 0 0 0,0 0 0 0 0,0-1 0 0 0,0 1 0 0 0,0 0 0 0 0,-1-1 0 0 0,1 1 0 0 0,1 0 0 0 0,-1 0 0 0 0,0-1 0 0 0,0 1 0 0 0,0 0 0 0 0,0-1 0 0 0,0 1-1 0 0,1 0 1 0 0,-1 0 0 0 0,0-1 0 0 0,1 1 0 0 0,-1-1 0 0 0,0 1 0 0 0,1 0 0 0 0,-1-1 0 0 0,1 1 0 0 0,-1-1 0 0 0,1 1 0 0 0,-1-1 0 0 0,1 1 0 0 0,-1-1-1 0 0,1 1 1 0 0,0-1 14 0 0,38 27-228 0 0,155 37 653 0 0,-192-62-392 0 0,-1 0-1 0 0,0 1 1 0 0,1-1 0 0 0,-1 1 0 0 0,0-1-1 0 0,0 1 1 0 0,0 0 0 0 0,0-1 0 0 0,-1 1-1 0 0,1 0 1 0 0,-1 0 0 0 0,0 0 0 0 0,1-1-1 0 0,-1 1 1 0 0,-1 0 0 0 0,1 0 0 0 0,0 0-1 0 0,-1-1 1 0 0,1 1 0 0 0,-1 0 0 0 0,0 0-1 0 0,0-1 1 0 0,0 1 0 0 0,0-1 0 0 0,0 1-1 0 0,-1-1 1 0 0,1 1 0 0 0,-1-1 0 0 0,1 0-1 0 0,-1 0 1 0 0,0 1 0 0 0,0-1 0 0 0,0-1-1 0 0,0 1 1 0 0,0 0 0 0 0,-1 0 0 0 0,1-1-1 0 0,-3 2-32 0 0,5-3 0 0 0,-135 121 405 0 0,103-97-376 0 0,2 2 0 0 0,0 1 0 0 0,2 1 1 0 0,-18 25-30 0 0,42-49-1 0 0,1 1 0 0 0,0-1 0 0 0,0 1 1 0 0,0 0-1 0 0,0 0 0 0 0,1 0 0 0 0,0 0 1 0 0,0 0-1 0 0,0 0 0 0 0,1 1 0 0 0,0-1 0 0 0,0 0 1 0 0,0 1-1 0 0,1-1 0 0 0,0 1 0 0 0,0-1 1 0 0,0 1-1 0 0,0-1 0 0 0,1 1 0 0 0,0-1 0 0 0,0 1 1 0 0,1-1-1 0 0,-1 0 0 0 0,1 1 0 0 0,1-1 1 0 0,-1 0-1 0 0,0-1 0 0 0,1 1 0 0 0,0 0 1 0 0,0-1-1 0 0,1 1 0 0 0,-1-1 0 0 0,1 0 0 0 0,0 0 1 0 0,0 0-1 0 0,0-1 0 0 0,1 0 0 0 0,3 3 1 0 0,3 0-37 0 0,0 0 0 0 0,1-1-1 0 0,-1 0 1 0 0,1-1 0 0 0,0 0-1 0 0,0-1 1 0 0,0-1 0 0 0,1 0-1 0 0,-1 0 1 0 0,1-1 0 0 0,-1-1-1 0 0,1 0 1 0 0,-1 0 0 0 0,12-3 37 0 0,-21 3-226 0 0,-1-1 1 0 0,1 1 0 0 0,0-1 0 0 0,-1 0 0 0 0,1 0 0 0 0,0 0 0 0 0,-1 0 0 0 0,0 0 0 0 0,1 0 0 0 0,-1-1 0 0 0,0 1 0 0 0,1-1 0 0 0,-1 0-1 0 0,0 1 1 0 0,0-1 0 0 0,0 0 0 0 0,-1 0 0 0 0,1-1 0 0 0,0 1 0 0 0,-1 0 0 0 0,1-2 225 0 0,18-54-14608 0 0,-18 43 11063 0 0</inkml:trace>
  <inkml:trace contextRef="#ctx0" brushRef="#br0" timeOffset="296.979">307 1 9810 0 0,'0'0'900'0'0,"0"0"-341"0"0,0 0-176 0 0,0 0 214 0 0,0 0 309 0 0,0 0 233 0 0,0 0 109 0 0,-4 36-24 0 0,-12 120-120 0 0,17 153 1890 0 0,0-224-2842 0 0,-5 1 1 0 0,-3-1-1 0 0,-4-1 0 0 0,-4 6-152 0 0,-11 32-102 0 0,-9 39-1679 0 0,-11 145 1781 0 0,43-278-1028 0 0,-2 43-1713 0 0,11-27-7109 0 0,-4-36 5355 0 0,2-4 3019 0 0</inkml:trace>
</inkml:ink>
</file>

<file path=ppt/ink/ink3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5.2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1 313 1800 0 0,'0'0'2430'0'0,"0"0"-1060"0"0,0 0-351 0 0,0 0 41 0 0,0 0 160 0 0,0 0 151 0 0,0 0-45 0 0,0 0-173 0 0,0 0-215 0 0,0 0-202 0 0,0 0-118 0 0,0 0-28 0 0,0 0 18 0 0,24-6 17 0 0,81-21-24 0 0,22 20 674 0 0,105 21-563 0 0,-217-18 1033 0 0,-37-14 676 0 0,11 11-2878 0 0,-18-15 691 0 0,0 3-98 0 0,2-2 1 0 0,1-1-1 0 0,1-1 0 0 0,0-1 1 0 0,2-1-1 0 0,-3-6-136 0 0,7-25-448 0 0,60 42-1790 0 0,27 13-2293 0 0,-24 8-3945 0 0,-24-3-44 0 0</inkml:trace>
</inkml:ink>
</file>

<file path=ppt/ink/ink3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6.6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0 130 7666 0 0,'0'0'1177'0'0,"0"0"-482"0"0,0 0-196 0 0,0 0 341 0 0,0 0 442 0 0,0 0 211 0 0,0 0-79 0 0,0 0-291 0 0,0 0-268 0 0,0 0-166 0 0,36 4-129 0 0,112 13-92 0 0,-2-5 706 0 0,100-5 1481 0 0,-246-7-2455 0 0,0 0 96 0 0,0 0 98 0 0,0 0 60 0 0,-23-11 776 0 0,-167-96-1395 0 0,157 67-2118 0 0,75 32-4530 0 0,-5 5-2413 0 0,-24 3 2549 0 0</inkml:trace>
</inkml:ink>
</file>

<file path=ppt/ink/ink3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8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180 1 6393 0 0,'0'0'3867'0'0,"0"0"-1898"0"0,0 0-755 0 0,0 0-14 0 0,0 0 146 0 0,0 0 35 0 0,0 0-184 0 0,0 0-331 0 0,0 0-300 0 0,0 0-229 0 0,0 0-151 0 0,0 0-40 0 0,0 0 6 0 0,2 4 47 0 0,-1 10-58 0 0,0 0 0 0 0,-1 0 0 0 0,-1 0-1 0 0,0 0 1 0 0,-1 0 0 0 0,0-1 0 0 0,-1 1 0 0 0,-1 0-1 0 0,0-1 1 0 0,-1 0 0 0 0,0 1-141 0 0,-2 5 37 0 0,-130 386 47 0 0,124-296-93 0 0,65-97 275 0 0,-46-12-230 0 0,208-26 659 0 0,-105 19-306 0 0,-61 7-6610 0 0,-25 0-868 0 0,-17-1 1932 0 0,-2-2-442 0 0</inkml:trace>
</inkml:ink>
</file>

<file path=ppt/ink/ink3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8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8826 0 0,'0'0'1627'0'0,"0"0"-237"0"0,0 0-130 0 0,0 0 71 0 0,0 0 62 0 0,0 0-102 0 0,0 0-268 0 0,0 0-236 0 0,0 0-167 0 0,0 0-100 0 0,0 0-56 0 0,0 0-46 0 0,35 0-43 0 0,108 0-45 0 0,187 11 916 0 0,-325-11-1504 0 0,-5 1 298 0 0,0-1 0 0 0,1 1 0 0 0,-1-1 0 0 0,1 0-1 0 0,-1 1 1 0 0,1-1 0 0 0,-1 0 0 0 0,1 1 0 0 0,-1-1 0 0 0,1 0 0 0 0,0 0-1 0 0,-1 0 1 0 0,1 1 0 0 0,-1-1 0 0 0,1 0 0 0 0,0 0 0 0 0,-1 0-1 0 0,1 0 1 0 0,-1 0 0 0 0,1 0 0 0 0,0 0 0 0 0,-1 0 0 0 0,1 0 0 0 0,-1-1-1 0 0,1 1 1 0 0,0 0 0 0 0,-1 0 0 0 0,1 0 0 0 0,-1-1 0 0 0,1 1-1 0 0,-1 0 1 0 0,1-1 0 0 0,-1 1 0 0 0,1 0 0 0 0,-1-1 0 0 0,1 1 0 0 0,-1-1-1 0 0,0 1 1 0 0,1-1 0 0 0,-1 1 0 0 0,1-1 0 0 0,-1 1 0 0 0,0-1 0 0 0,0 1-1 0 0,1-1 1 0 0,-1 1 0 0 0,0-1 0 0 0,0 1 0 0 0,0-1 0 0 0,1 0-1 0 0,-1 1 1 0 0,0-1 0 0 0,0 1 0 0 0,0-1 0 0 0,0 0 0 0 0,0 1 0 0 0,0-1-1 0 0,0 1 1 0 0,-1-1 0 0 0,1 0 0 0 0,0 1 0 0 0,0-1 0 0 0,0 1-1 0 0,-1-1 1 0 0,1 0-40 0 0,-80-103 215 0 0,14 25-887 0 0,31-1-2728 0 0,31 44-8545 0 0,4 31 2514 0 0</inkml:trace>
</inkml:ink>
</file>

<file path=ppt/ink/ink3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7.3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15 0 0 0,'0'0'1566'0'0,"0"0"106"0"0,0 0-112 0 0,0 0 94 0 0,0 0 258 0 0,0 0 178 0 0,0 0-60 0 0,0 0-258 0 0,0 0-333 0 0,0 0-304 0 0,0 0-225 0 0,0 0-153 0 0,0 0-117 0 0,5 19 1524 0 0,-38 38-1368 0 0,-213 283 3 0 0,168-241-1541 0 0,77-99 811 0 0,-7 11 416 0 0,2-7-4429 0 0,2-18-12585 0 0,4 10 14294 0 0</inkml:trace>
  <inkml:trace contextRef="#ctx0" brushRef="#br0" timeOffset="339.339">13 0 9842 0 0,'0'0'1330'0'0,"0"0"-541"0"0,0 0-326 0 0,0 0 226 0 0,0 0 418 0 0,0 0 279 0 0,0 0 24 0 0,0 0-193 0 0,0 0-273 0 0,2 32-211 0 0,6 101-145 0 0,-8-121-441 0 0,1 1 0 0 0,0-1 0 0 0,1 0 0 0 0,1 0 0 0 0,0 0 0 0 0,0 0 1 0 0,1 0-1 0 0,1 0 0 0 0,2 4-147 0 0,4 7 200 0 0,0 2-114 0 0,1-1 0 0 0,2 0-1 0 0,0-1 1 0 0,1-1 0 0 0,2 0 0 0 0,0-1 0 0 0,1-1-1 0 0,1 0 1 0 0,11 8-86 0 0,-21-21-319 0 0,25 17-2359 0 0,-21-22-2174 0 0,2-5-3788 0 0,-10 2 2335 0 0</inkml:trace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3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5.5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11 103 9890 0 0,'0'0'1375'0'0,"0"0"-580"0"0,0 0-342 0 0,0 0 141 0 0,0 0 263 0 0,0 0 172 0 0,0 0-45 0 0,0 0-177 0 0,0 0-166 0 0,0 0-115 0 0,0 0-82 0 0,32-1-58 0 0,99-4-51 0 0,93 3 734 0 0,-136 3-5929 0 0,-88-1 2192 0 0,0 0-1191 0 0,0 0-755 0 0,0 0 430 0 0</inkml:trace>
  <inkml:trace contextRef="#ctx0" brushRef="#br0" timeOffset="250.018">0 368 2385 0 0,'0'0'2269'0'0,"0"0"-1147"0"0,0 0-258 0 0,0 0 431 0 0,0 0 391 0 0,0 0 95 0 0,0 0-247 0 0,0 0-415 0 0,0 0-390 0 0,34 2-270 0 0,106 5-193 0 0,-28-16-114 0 0,-3-10-793 0 0,-37 5-3067 0 0,-38 7-525 0 0,-8 3-2846 0 0</inkml:trace>
  <inkml:trace contextRef="#ctx0" brushRef="#br0" timeOffset="663.319">858 22 9234 0 0,'0'0'1838'0'0,"0"0"-1198"0"0,0 0-521 0 0,0 0 101 0 0,0 0 301 0 0,0 0 275 0 0,0 0 124 0 0,0 0-54 0 0,0 0-178 0 0,-6 32-193 0 0,-20 101-164 0 0,12 11 447 0 0,-2 14 324 0 0,-4-59-477 0 0,23-111 527 0 0,11-46 1434 0 0,35-89-2356 0 0,-31 106-223 0 0,3 0 0 0 0,1 1 1 0 0,2 2-1 0 0,1 0 0 0 0,2 2 0 0 0,2 1 1 0 0,8-7-8 0 0,50-17-118 0 0,-85 60 101 0 0,1 0 1 0 0,-1 0-1 0 0,1 1 0 0 0,-1-1 0 0 0,0 1 0 0 0,0 0 0 0 0,1-1 0 0 0,-1 1 0 0 0,0 0 1 0 0,-1 1-1 0 0,1-1 0 0 0,0 0 0 0 0,-1 0 0 0 0,1 1 0 0 0,-1-1 0 0 0,1 1 1 0 0,-1-1-1 0 0,0 1 0 0 0,0-1 0 0 0,0 1 0 0 0,-1 0 0 0 0,1 0 0 0 0,-1-1 0 0 0,1 1 1 0 0,-1 0-1 0 0,0 0 0 0 0,0 0 0 0 0,0-1 0 0 0,-1 1 0 0 0,1 0 0 0 0,-1 0 1 0 0,1 0-1 0 0,-1-1 0 0 0,0 2 17 0 0,1 2-23 0 0,0 96-2409 0 0,11-94-2622 0 0,3-9-8516 0 0,-10-2 12148 0 0</inkml:trace>
</inkml:ink>
</file>

<file path=ppt/ink/ink3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4.3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155 1 7410 0 0,'0'0'874'0'0,"0"0"-141"0"0,0 0-107 0 0,0 0 128 0 0,0 0 270 0 0,0 0 215 0 0,0 0-36 0 0,0 0-271 0 0,0 0-329 0 0,0 0-298 0 0,0 5-158 0 0,-9 151 1197 0 0,0 33-1025 0 0,-9-1 0 0 0,-11 17-319 0 0,24-181-374 0 0,-16 76-600 0 0,2-36-3271 0 0,18-63 4517 0 0,-1 5-3043 0 0,5-2-6865 0 0,1-7 9532 0 0</inkml:trace>
  <inkml:trace contextRef="#ctx0" brushRef="#br0" timeOffset="324.272">608 8 1048 0 0,'0'0'2199'0'0,"0"0"-404"0"0,0 0-457 0 0,0 0-322 0 0,0 0-22 0 0,0 0 133 0 0,0 0 118 0 0,0 0 52 0 0,0 0-159 0 0,0 0-259 0 0,-3 33-257 0 0,-11 105-163 0 0,0 53 2287 0 0,10 119-2746 0 0,4-205 436 0 0,1-104-394 0 0,-1 1 0 0 0,0-1 0 0 0,0 0 1 0 0,1 1-1 0 0,-1-1 0 0 0,0 0 0 0 0,0 1 1 0 0,0-1-1 0 0,0 0 0 0 0,0 1 0 0 0,-1-1 1 0 0,1 0-1 0 0,0 0 0 0 0,-1 1 0 0 0,1-1 1 0 0,-1 0-1 0 0,1 0 0 0 0,-1 1 0 0 0,1-1 1 0 0,-1 0-1 0 0,0 0 0 0 0,0 0 1 0 0,1 0-1 0 0,-1 0 0 0 0,0 0 0 0 0,0 0 1 0 0,0 0-1 0 0,0 0 0 0 0,0 0 0 0 0,0-1 1 0 0,-1 1-1 0 0,1 0 0 0 0,0-1 0 0 0,0 1 1 0 0,0-1-1 0 0,-1 1 0 0 0,1-1 0 0 0,0 0 1 0 0,-1 0-1 0 0,1 1 0 0 0,0-1 0 0 0,-1 0 1 0 0,1 0-1 0 0,0 0 0 0 0,-1 0 0 0 0,1 0 1 0 0,0-1-1 0 0,-1 1 0 0 0,1 0 1 0 0,0-1-1 0 0,0 1 0 0 0,-1-1 0 0 0,1 1 1 0 0,0-1-1 0 0,0 1 0 0 0,0-1 0 0 0,0 0 1 0 0,-1 0-1 0 0,1 1 0 0 0,0-1 0 0 0,1 0 1 0 0,-1 0-1 0 0,0 0 0 0 0,0 0 0 0 0,0 0 1 0 0,0 0-1 0 0,0-1-42 0 0,-111-129-433 0 0,80 91 721 0 0,-1 1 1 0 0,-2 1-1 0 0,-36-29-288 0 0,-32 5-4910 0 0,-20 39-7206 0 0,116 23 7540 0 0</inkml:trace>
</inkml:ink>
</file>

<file path=ppt/ink/ink3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4.0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540 350 0 0 0,'0'0'1008'0'0,"0"0"529"0"0,0 0 307 0 0,0 0 7 0 0,0 0-141 0 0,0 0-213 0 0,0 0-243 0 0,0 0-222 0 0,15-10-174 0 0,42-30-113 0 0,-49 30 4008 0 0,-15 6-3571 0 0,-22 6-1938 0 0,27-2 1097 0 0,-199 50-654 0 0,-33 28 413 0 0,233-78-106 0 0,0 0 1 0 0,1 0 0 0 0,-1 0-1 0 0,0 0 1 0 0,0 0 0 0 0,0 0-1 0 0,0 0 1 0 0,0 0 0 0 0,0 0 0 0 0,0 0-1 0 0,0 1 1 0 0,0-1 0 0 0,0 0-1 0 0,0 1 1 0 0,0-1 0 0 0,1 0-1 0 0,-1 1 1 0 0,0-1 0 0 0,0 1-1 0 0,1 0 1 0 0,-1-1 0 0 0,0 1-1 0 0,0 0 1 0 0,1-1 0 0 0,-1 1-1 0 0,1 0 1 0 0,-1 0 0 0 0,1-1 0 0 0,-1 1-1 0 0,1 0 1 0 0,-1 0 0 0 0,1 0-1 0 0,0 0 1 0 0,-1 0 0 0 0,1 0-1 0 0,0-1 1 0 0,0 1 0 0 0,0 0-1 0 0,0 0 1 0 0,0 0 0 0 0,0 0-1 0 0,0 0 1 0 0,0 0 0 0 0,0 0 0 0 0,0 0-1 0 0,0 0 1 0 0,0 0 0 0 0,1 0-1 0 0,-1 0 1 0 0,1 0 0 0 0,-1-1-1 0 0,0 1 1 0 0,1 0 0 0 0,-1 0-1 0 0,1 0 1 0 0,0-1 0 0 0,-1 1-1 0 0,1 0 1 0 0,-1-1 0 0 0,1 1-1 0 0,0 0 1 0 0,0-1 0 0 0,-1 1 0 0 0,1-1-1 0 0,0 1 1 0 0,0-1 0 0 0,0 1 5 0 0,20 8 82 0 0,-1 0 1 0 0,1-1 0 0 0,0-1-1 0 0,0-1 1 0 0,1-1 0 0 0,0-1 0 0 0,16 0-83 0 0,-5 2 66 0 0,-32-7-53 0 0,0 1 0 0 0,1-1-1 0 0,-1 1 1 0 0,0 0 0 0 0,0 0 0 0 0,0 0-1 0 0,0-1 1 0 0,1 1 0 0 0,-1 0-1 0 0,0 1 1 0 0,0-1 0 0 0,0 0 0 0 0,0 0-1 0 0,0 0 1 0 0,1 1 0 0 0,-1-1 0 0 0,0 0-1 0 0,0 1 1 0 0,0-1 0 0 0,0 1 0 0 0,0 0-1 0 0,0-1 1 0 0,0 1 0 0 0,0 0 0 0 0,0-1-1 0 0,0 1 1 0 0,-1 0 0 0 0,1 0 0 0 0,0 0-1 0 0,0 0 1 0 0,-1 0 0 0 0,1 0 0 0 0,-1 0-1 0 0,1 0 1 0 0,-1 0 0 0 0,1 0 0 0 0,-1 0-1 0 0,1 0 1 0 0,-1 0 0 0 0,0 1 0 0 0,0-1-1 0 0,0 0 1 0 0,0 0 0 0 0,0 0 0 0 0,0 0-1 0 0,0 1 1 0 0,0-1 0 0 0,0 0 0 0 0,0 0-1 0 0,0 0 1 0 0,-1 0 0 0 0,1 0 0 0 0,-1 0-1 0 0,1 1 1 0 0,-1-1 0 0 0,1 0 0 0 0,-1 0-1 0 0,1 0 1 0 0,-1 0 0 0 0,0-1 0 0 0,0 1-1 0 0,1 0 1 0 0,-1 0 0 0 0,0 0 0 0 0,0 0-1 0 0,0-1 1 0 0,0 1 0 0 0,0 0-1 0 0,0-1 1 0 0,0 1-13 0 0,-140 89 607 0 0,119-79-605 0 0,1 0 1 0 0,0 1-1 0 0,1 1 0 0 0,0 1 0 0 0,1 1 0 0 0,1 0 0 0 0,1 2 0 0 0,0 0 0 0 0,1 1 0 0 0,-9 12-2 0 0,23-27-2 0 0,0 1 1 0 0,0-1-1 0 0,0 1 0 0 0,0 0 0 0 0,1-1 0 0 0,-1 1 0 0 0,1 0 0 0 0,0 0 0 0 0,0 0 1 0 0,0 0-1 0 0,1 0 0 0 0,0 0 0 0 0,-1 0 0 0 0,1 0 0 0 0,1 1 0 0 0,-1-1 0 0 0,1 0 1 0 0,-1 0-1 0 0,1 0 0 0 0,0 0 0 0 0,1 0 0 0 0,-1-1 0 0 0,1 1 0 0 0,-1 0 0 0 0,1-1 1 0 0,0 1-1 0 0,0-1 0 0 0,1 1 0 0 0,-1-1 0 0 0,1 0 0 0 0,0 0 0 0 0,0 0 0 0 0,0 0 1 0 0,0-1-1 0 0,0 1 0 0 0,1-1 0 0 0,0 1 2 0 0,12 5 30 0 0,0-1 0 0 0,0-1-1 0 0,0 0 1 0 0,0-1 0 0 0,1-1 0 0 0,0-1-1 0 0,0 0 1 0 0,0-1 0 0 0,0-1 0 0 0,1 0-1 0 0,-1-2 1 0 0,0 0 0 0 0,14-2-30 0 0,-18 2-36 0 0,-1 0-1 0 0,0-1 1 0 0,0 0 0 0 0,0-1 0 0 0,0 0 0 0 0,0-1-1 0 0,0-1 1 0 0,-1 0 0 0 0,0 0 0 0 0,9-6 36 0 0,-14 7-486 0 0,1-1 1 0 0,-2 1 0 0 0,1-1-1 0 0,0-1 1 0 0,-1 1-1 0 0,0-1 1 0 0,0 0 0 0 0,-1 0-1 0 0,0 0 1 0 0,0 0 0 0 0,3-8 485 0 0,27-61-12327 0 0,-27 55 9585 0 0</inkml:trace>
  <inkml:trace contextRef="#ctx0" brushRef="#br0" timeOffset="328.585">340 0 4257 0 0,'0'0'741'0'0,"0"0"-294"0"0,0 0-175 0 0,0 0 48 0 0,0 0 322 0 0,0 0 411 0 0,0 0 269 0 0,0 0 106 0 0,0 0-75 0 0,0 0-167 0 0,0 0-132 0 0,-8 36-94 0 0,-24 116-66 0 0,24-29 577 0 0,10-60-872 0 0,0 17-136 0 0,-2 1-1 0 0,-5-1 1 0 0,-8 40-463 0 0,-91 375 339 0 0,66-304-470 0 0,38-189-35 0 0,7 45-435 0 0,13-41-5450 0 0,-18-9-1886 0 0,-2-1 3097 0 0</inkml:trace>
</inkml:ink>
</file>

<file path=ppt/ink/ink3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6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1 7842 0 0,'0'0'832'0'0,"0"0"-271"0"0,0 0-111 0 0,0 0 70 0 0,0 0 220 0 0,0 0 188 0 0,0 0-17 0 0,0 0-117 0 0,0 0-185 0 0,0 0-180 0 0,0 0-115 0 0,-11 26-58 0 0,-33 85-21 0 0,9 21 379 0 0,-78 262 96 0 0,109-384-597 0 0,0 0 0 0 0,1 1 1 0 0,1 0-1 0 0,-1-1 0 0 0,2 1 0 0 0,-1 0 0 0 0,2 0 1 0 0,-1 1-1 0 0,2 4-113 0 0,43 2 957 0 0,-13-17-760 0 0,-1-3 0 0 0,1 0 0 0 0,-1-2 0 0 0,0-1 0 0 0,-1-1 0 0 0,1-2 0 0 0,-1-1 0 0 0,-1-1 0 0 0,5-4-197 0 0,63-18 284 0 0,53-15-116 0 0,-146 46-5817 0 0,-12 1-195 0 0,4 0-1337 0 0,2-4 4909 0 0</inkml:trace>
</inkml:ink>
</file>

<file path=ppt/ink/ink3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7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0 342 920 0 0,'0'0'1027'0'0,"0"0"-97"0"0,0 0 90 0 0,0 0 243 0 0,0 0 328 0 0,0 0 188 0 0,0 0-120 0 0,0 0-347 0 0,0 0-430 0 0,0 0-342 0 0,0 0-153 0 0,0 0 2 0 0,2-6 84 0 0,-2 6-469 0 0,0-2 56 0 0,0 0 0 0 0,0 0 0 0 0,1 1 0 0 0,-1-1 0 0 0,1 0 0 0 0,-1 0-1 0 0,1 1 1 0 0,0-1 0 0 0,-1 1 0 0 0,1-1 0 0 0,0 1 0 0 0,0-1 0 0 0,0 1 0 0 0,0-1 0 0 0,1 1-1 0 0,-1 0 1 0 0,0 0 0 0 0,0-1 0 0 0,1 1 0 0 0,-1 0 0 0 0,1 0 0 0 0,-1 0 0 0 0,1 1-1 0 0,-1-1 1 0 0,1 0 0 0 0,0 1 0 0 0,-1-1 0 0 0,1 0 0 0 0,0 1 0 0 0,0 0-60 0 0,43-10 748 0 0,1 3 1 0 0,-1 1-1 0 0,1 3 0 0 0,0 1 1 0 0,28 4-749 0 0,-14-2 608 0 0,-60 0-391 0 0,-5-3 2708 0 0,-20-24-2442 0 0,-107-105-26 0 0,48 45-601 0 0,85 87 98 0 0,-1 0 0 0 0,1 0 0 0 0,-1-1 0 0 0,1 1 0 0 0,-1 0 0 0 0,1 0 0 0 0,-1 0 1 0 0,1 0-1 0 0,-1 0 0 0 0,0-1 0 0 0,1 1 0 0 0,-1 0 0 0 0,1 0 0 0 0,-1-1 0 0 0,0 1 0 0 0,1 0 0 0 0,-1-1 0 0 0,0 1 0 0 0,1 0 0 0 0,-1-1 0 0 0,0 1 0 0 0,1-1 0 0 0,-1 1 0 0 0,0-1 0 0 0,0 1 0 0 0,0 0 0 0 0,1-1 0 0 0,-1 1 0 0 0,0-1 0 0 0,0 1 1 0 0,0-1-1 0 0,0 1 0 0 0,0-1 0 0 0,0 1 0 0 0,0-1 0 0 0,0 1 0 0 0,0-1 0 0 0,0 1 0 0 0,0-1 0 0 0,0 1 0 0 0,0-1 0 0 0,0 1 0 0 0,-1 0 0 0 0,1-1 0 0 0,0 1 0 0 0,0-1 0 0 0,0 1 0 0 0,-1-1 0 0 0,1 1 0 0 0,0 0 0 0 0,-1-1 0 0 0,1 1 0 0 0,0 0 0 0 0,-1-1 1 0 0,1 1-1 0 0,0 0 0 0 0,-1-1 0 0 0,1 1 0 0 0,-1 0 0 0 0,1 0 0 0 0,0-1 0 0 0,-1 1 0 0 0,1 0 0 0 0,-1 0 0 0 0,1 0 0 0 0,-1 0 0 0 0,1 0 0 0 0,-1 0 0 0 0,0 0 46 0 0,38 6-2982 0 0,12 10-2066 0 0,-17-6-1433 0 0,-14-3-98 0 0</inkml:trace>
</inkml:ink>
</file>

<file path=ppt/ink/ink3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9.0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1 339 9754 0 0,'0'0'1311'0'0,"0"0"-264"0"0,0 0 80 0 0,0 0 188 0 0,0 0 73 0 0,0 0-110 0 0,0 0-210 0 0,0 0-179 0 0,0 0-159 0 0,35-2-150 0 0,112-8-121 0 0,111 7 1404 0 0,-192 0-1163 0 0,-73-8 990 0 0,-18-7-1599 0 0,-1 2 1 0 0,0 0-1 0 0,-2 2 1 0 0,0 1 0 0 0,-7-1-92 0 0,-114-62-133 0 0,143 73 10 0 0,2-1-1 0 0,-1 0 0 0 0,0-1 1 0 0,1 1-1 0 0,0-1 1 0 0,0 0-1 0 0,0 0 0 0 0,0 0 1 0 0,1 0-1 0 0,0-1 1 0 0,0 1-1 0 0,0-1 1 0 0,-1-5 123 0 0,1-18-3923 0 0,13 1-4397 0 0,1 15-3307 0 0</inkml:trace>
</inkml:ink>
</file>

<file path=ppt/ink/ink3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7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0 166 9162 0 0,'0'0'927'0'0,"0"0"-340"0"0,0 0-69 0 0,0 0 339 0 0,0 0 367 0 0,0 0 201 0 0,0 0-102 0 0,0 0-264 0 0,0 0-224 0 0,0 0-213 0 0,34-8-158 0 0,106-27-118 0 0,-47 24 95 0 0,-68 9-480 0 0,1 2 0 0 0,-1 0 0 0 0,0 2 0 0 0,0 1 0 0 0,0 1 0 0 0,0 1 0 0 0,0 1-1 0 0,10 4 40 0 0,-26-7-771 0 0,4 2-2284 0 0,-9 2-6704 0 0,-4-7 3867 0 0</inkml:trace>
  <inkml:trace contextRef="#ctx0" brushRef="#br0" timeOffset="252.976">15 387 4393 0 0,'0'0'893'0'0,"0"0"-142"0"0,0 0 295 0 0,0 0 541 0 0,0 0 332 0 0,0 0-73 0 0,0 0-410 0 0,0 0-432 0 0,0 0-306 0 0,35-5-224 0 0,108-19-135 0 0,-18 2-377 0 0,52-5-138 0 0,-120 22-3777 0 0,6 3-3649 0 0,-48 2 2985 0 0</inkml:trace>
  <inkml:trace contextRef="#ctx0" brushRef="#br0" timeOffset="794.919">658 560 7858 0 0,'0'0'1691'0'0,"0"0"-211"0"0,0 0-18 0 0,0 0 106 0 0,0 0 27 0 0,0 0-171 0 0,0 0-319 0 0,0 0-281 0 0,0 0-216 0 0,0 0-131 0 0,0 0-55 0 0,0 0-22 0 0,9-16-15 0 0,29-51-17 0 0,-27 49-194 0 0,2 0 0 0 0,1 1-1 0 0,0 0 1 0 0,1 1-1 0 0,0 1 1 0 0,2 0 0 0 0,15-10-174 0 0,-6 3 87 0 0,-7 6-68 0 0,0 0-1 0 0,1 2 1 0 0,1 0-1 0 0,0 1 1 0 0,1 1 0 0 0,0 2-1 0 0,0 0 1 0 0,1 1-1 0 0,1 1 1 0 0,0 1-1 0 0,5 0-18 0 0,-28 7-6 0 0,0-1-1 0 0,0 1 0 0 0,1 0 0 0 0,-1 0 0 0 0,0 0 1 0 0,0-1-1 0 0,0 1 0 0 0,1 1 0 0 0,-1-1 0 0 0,0 0 1 0 0,0 0-1 0 0,0 0 0 0 0,1 1 0 0 0,-1-1 1 0 0,0 0-1 0 0,0 1 0 0 0,0-1 0 0 0,0 1 0 0 0,0-1 1 0 0,0 1-1 0 0,0 0 0 0 0,0-1 0 0 0,0 1 0 0 0,0 0 1 0 0,0 0-1 0 0,-1 0 0 0 0,1 0 0 0 0,0 0 1 0 0,0 0-1 0 0,-1 0 0 0 0,1 0 0 0 0,-1 0 0 0 0,1 0 1 0 0,-1 0-1 0 0,1 0 0 0 0,-1 0 0 0 0,1 0 0 0 0,-1 1 1 0 0,0-1-1 0 0,0 0 0 0 0,0 0 0 0 0,0 0 1 0 0,0 1-1 0 0,0-1 0 0 0,0 0 0 0 0,0 0 0 0 0,0 0 1 0 0,-1 2 6 0 0,-17 58 81 0 0,-18 31 50 0 0,81-85-6 0 0,78-46 164 0 0,-104 31-251 0 0,211-91 29 0 0,-151 91-165 0 0,-77 9 91 0 0,0 1-1 0 0,0-1 1 0 0,-1 1-1 0 0,1 0 1 0 0,0 0-1 0 0,-1 0 1 0 0,1 0-1 0 0,-1 0 1 0 0,0 0-1 0 0,0 0 1 0 0,1 0-1 0 0,-1 1 1 0 0,-1-1-1 0 0,1 0 1 0 0,0 1-1 0 0,0-1 1 0 0,-1 0-1 0 0,0 1 1 0 0,1-1-1 0 0,-1 1 1 0 0,0-1-1 0 0,0 1 1 0 0,0-1-1 0 0,-1 1 8 0 0,2 5 14 0 0,4 36-158 0 0,-5-32 147 0 0,1 0 0 0 0,1-1 0 0 0,0 1 0 0 0,0 0 0 0 0,1 0-1 0 0,1-1 1 0 0,-1 1 0 0 0,2-1 0 0 0,2 4-3 0 0,-5-11-176 0 0,1-1 0 0 0,0 0-1 0 0,-1 0 1 0 0,1 0 0 0 0,0 0 0 0 0,0 0-1 0 0,0-1 1 0 0,1 1 0 0 0,-1-1 0 0 0,1 0-1 0 0,-1 0 1 0 0,1 0 0 0 0,0 0 0 0 0,0-1 0 0 0,0 0-1 0 0,0 1 1 0 0,0-1 0 0 0,0-1 0 0 0,1 1 176 0 0,33-1-7334 0 0,-14-8-1725 0 0,-17 5 5602 0 0</inkml:trace>
  <inkml:trace contextRef="#ctx0" brushRef="#br0" timeOffset="1101.446">2031 1 12347 0 0,'0'0'1093'0'0,"0"0"-505"0"0,0 0-285 0 0,0 0 64 0 0,0 0 238 0 0,0 0 205 0 0,0 0 74 0 0,0 0-79 0 0,0 0-167 0 0,0 0-127 0 0,0 0-87 0 0,0 0-68 0 0,9 34-28 0 0,29 108-47 0 0,-6-54 154 0 0,92 137 101 0 0,-89-192 636 0 0,-25-70 321 0 0,23-50-917 0 0,-10 22-483 0 0,3 1 1 0 0,3 1 0 0 0,19-29-94 0 0,2 28 273 0 0,-23 44-2700 0 0,-6 11-3586 0 0,3 6-5239 0 0,-19 3 5838 0 0</inkml:trace>
</inkml:ink>
</file>

<file path=ppt/ink/ink3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01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32 211 4985 0 0,'0'0'1740'0'0,"0"0"-265"0"0,0 0-297 0 0,0 0-111 0 0,0 0 28 0 0,0 0-2 0 0,0 0-88 0 0,0 0-125 0 0,0 0-123 0 0,0 0-97 0 0,0 0-70 0 0,0 0-47 0 0,0 0-47 0 0,-1 27-52 0 0,-1 88-64 0 0,-12 48 389 0 0,-1 206-102 0 0,17-368-650 0 0,-1 0 0 0 0,1 0-1 0 0,-1 0 1 0 0,1-1-1 0 0,-1 1 1 0 0,1 0 0 0 0,0-1-1 0 0,0 1 1 0 0,-1-1 0 0 0,1 1-1 0 0,0-1 1 0 0,0 0-1 0 0,-1 1 1 0 0,1-1 0 0 0,0 0-1 0 0,0-1 1 0 0,0 1 0 0 0,0 0-1 0 0,-1 0 1 0 0,1-1 0 0 0,0 1-1 0 0,0-1 1 0 0,-1 1-1 0 0,1-1 1 0 0,0 0 0 0 0,-1 0-1 0 0,1 1 1 0 0,-1-1 0 0 0,1-1-1 0 0,-1 1 1 0 0,1 0-1 0 0,-1 0 1 0 0,0 0 0 0 0,0-1-1 0 0,1 1 1 0 0,-1-1-17 0 0,92-60 516 0 0,138-77-333 0 0,-210 128-183 0 0,1 1 0 0 0,-1 2 0 0 0,2 0 0 0 0,-1 1 1 0 0,1 1-1 0 0,0 2 0 0 0,0 0 0 0 0,1 1 0 0 0,2 1 0 0 0,-22 2 0 0 0,0 1-1 0 0,0-1 1 0 0,0 1-1 0 0,0 0 1 0 0,0 0 0 0 0,-1 0-1 0 0,1 1 1 0 0,0-1-1 0 0,-1 1 1 0 0,1 0-1 0 0,-1 0 1 0 0,0 0 0 0 0,1 0-1 0 0,-1 1 1 0 0,0-1-1 0 0,0 1 1 0 0,-1 0 0 0 0,1 0-1 0 0,-1 0 1 0 0,1 0-1 0 0,-1 0 1 0 0,0 0-1 0 0,0 1 1 0 0,0-1 0 0 0,-1 1-1 0 0,1 0 1 0 0,-1-1-1 0 0,0 1 1 0 0,0 0-1 0 0,0 0 1 0 0,0 1 0 0 0,1 5 37 0 0,0 1 1 0 0,0 0-1 0 0,-2 0 1 0 0,1 0-1 0 0,-1-1 1 0 0,-1 1-1 0 0,0 0 1 0 0,0 0-1 0 0,-1 0 0 0 0,-1-1 1 0 0,0 4-38 0 0,-8 10 52 0 0,0 0 1 0 0,-2-1-1 0 0,-1-1 0 0 0,0 0 1 0 0,-1-1-1 0 0,-2-1 0 0 0,0 0 0 0 0,-1-1 1 0 0,-1-1-1 0 0,-1-1 0 0 0,0 0 1 0 0,-1-2-1 0 0,-21 12-52 0 0,27-17-18 0 0,-1-1-1 0 0,0-1 1 0 0,-1-1 0 0 0,0 0-1 0 0,0-1 1 0 0,0-1 0 0 0,-1-1-1 0 0,0 0 1 0 0,0-1-1 0 0,0-1 1 0 0,0-1 0 0 0,0 0-1 0 0,-4-2 19 0 0,19 1-78 0 0,0 0 0 0 0,0-1-1 0 0,0 0 1 0 0,-1 1-1 0 0,1-1 1 0 0,0 0 0 0 0,1-1-1 0 0,-1 1 1 0 0,0-1-1 0 0,0 1 1 0 0,0-1 0 0 0,1 0-1 0 0,-1 0 1 0 0,1 0-1 0 0,0 0 1 0 0,-1 0 0 0 0,1-1-1 0 0,0 1 1 0 0,0-1-1 0 0,0 1 1 0 0,1-1 0 0 0,-1 0-1 0 0,1 1 1 0 0,-1-1-1 0 0,1 0 1 0 0,0 0 0 0 0,0 0-1 0 0,0 0 1 0 0,1 0-1 0 0,-1-1 1 0 0,1 1 0 0 0,-1 0-1 0 0,1-2 79 0 0,15-104-9108 0 0,-2 77 4024 0 0,-1 8-100 0 0</inkml:trace>
  <inkml:trace contextRef="#ctx0" brushRef="#br0" timeOffset="252.46">998 612 10306 0 0,'0'0'1266'0'0,"0"0"-203"0"0,0 0 52 0 0,0 0 201 0 0,0 0 71 0 0,0 0-155 0 0,0 0-268 0 0,0 0-282 0 0,-25 32-209 0 0,-78 100-157 0 0,67-65-80 0 0,35-56-196 0 0,0-5-29 0 0,0 0-1 0 0,0 0 1 0 0,1 0 0 0 0,0 0-1 0 0,0 0 1 0 0,0 0-1 0 0,1 0 1 0 0,0 0-1 0 0,0 0 1 0 0,0 0 0 0 0,1 0-1 0 0,0 0 1 0 0,0-1-1 0 0,0 1 1 0 0,1-1-1 0 0,-1 0 1 0 0,2 1 0 0 0,-1-1-1 0 0,0 0 1 0 0,1-1-1 0 0,0 1 1 0 0,0-1-1 0 0,0 0 1 0 0,1 0-1 0 0,0 0 1 0 0,-1 0 0 0 0,1-1-1 0 0,1 0 1 0 0,-1 0-1 0 0,0 0 1 0 0,1 0-1 0 0,-1-1 1 0 0,1 0 0 0 0,0 0-1 0 0,0-1 1 0 0,-1 0-1 0 0,1 0 1 0 0,4 0-11 0 0,0 1 73 0 0,0-1 0 0 0,0 0 0 0 0,0-1 0 0 0,0 0 1 0 0,0 0-1 0 0,0-1 0 0 0,0-1 0 0 0,0 1 0 0 0,0-2 0 0 0,0 1 1 0 0,-1-1-1 0 0,1-1 0 0 0,-1 0 0 0 0,0 0 0 0 0,0-1 0 0 0,0 0 1 0 0,-1 0-1 0 0,0-1 0 0 0,0 0 0 0 0,0-1 0 0 0,0 0 1 0 0,-1 0-1 0 0,-1-1 0 0 0,1 1 0 0 0,-1-1 0 0 0,0-1 0 0 0,-1 1 1 0 0,0-1-1 0 0,0 0 0 0 0,-1 0 0 0 0,0-1 0 0 0,-1 1 0 0 0,0-1 1 0 0,0 1-1 0 0,-1-1 0 0 0,-1 0 0 0 0,1-2-73 0 0,-3 5-79 0 0,0 0 0 0 0,0 0 1 0 0,-1 1-1 0 0,0-1 0 0 0,0 0 0 0 0,0 1 0 0 0,-1-1 1 0 0,0 1-1 0 0,0 0 0 0 0,-1 0 0 0 0,1 0 0 0 0,-1 0 1 0 0,-1 0-1 0 0,1 1 0 0 0,-1 0 0 0 0,0 0 0 0 0,0 0 1 0 0,-1 1-1 0 0,1 0 0 0 0,-1 0 0 0 0,-4-3 79 0 0,-65-31-3204 0 0,1 18-3305 0 0,45 16 956 0 0,9 0-1031 0 0</inkml:trace>
  <inkml:trace contextRef="#ctx0" brushRef="#br0" timeOffset="781.339">1561 649 9962 0 0,'0'0'835'0'0,"0"0"-234"0"0,0 0 153 0 0,0 0 257 0 0,0 0 158 0 0,0 0-80 0 0,0 0-267 0 0,0 0-208 0 0,0 0-165 0 0,0 0-143 0 0,0 0-105 0 0,0 0-79 0 0,-33 18-45 0 0,-103 61-44 0 0,131-77-35 0 0,1 0 1 0 0,-1 1-1 0 0,1-1 0 0 0,-1 1 0 0 0,1 0 0 0 0,0 0 1 0 0,0 1-1 0 0,1-1 0 0 0,-1 1 0 0 0,1 0 0 0 0,0 0 0 0 0,0 0 1 0 0,0 0-1 0 0,0 1 0 0 0,1-1 0 0 0,-1 3 2 0 0,-3 4-20 0 0,-17 87-485 0 0,23-95 485 0 0,0 0 0 0 0,0 0 0 0 0,0 0-1 0 0,1-1 1 0 0,-1 1 0 0 0,1 0 0 0 0,0 0 0 0 0,0 0 0 0 0,0-1 0 0 0,0 1 0 0 0,1-1 0 0 0,-1 1 0 0 0,1-1-1 0 0,-1 1 1 0 0,1-1 0 0 0,0 0 0 0 0,0 1 0 0 0,0-1 0 0 0,0 0 0 0 0,0-1 0 0 0,0 1 0 0 0,1 0-1 0 0,-1 0 1 0 0,1-1 0 0 0,-1 0 0 0 0,1 1 0 0 0,0-1 0 0 0,-1 0 0 0 0,1 0 0 0 0,0-1 0 0 0,0 1 0 0 0,2 0 20 0 0,6 0 136 0 0,-1 0 0 0 0,1-1 0 0 0,-1 0 0 0 0,1-1 1 0 0,-1 0-1 0 0,1 0 0 0 0,-1-1 0 0 0,0-1 0 0 0,0 0 1 0 0,0 0-1 0 0,0-1 0 0 0,0 0 0 0 0,-1 0 0 0 0,0-1 1 0 0,0-1-1 0 0,0 0 0 0 0,0 0 0 0 0,0-2-136 0 0,11-8 462 0 0,0-2 0 0 0,-2 0 0 0 0,0-1 0 0 0,-1-1 0 0 0,-1 0 0 0 0,12-21-462 0 0,6-21 374 0 0,-2-1 0 0 0,-3-2 0 0 0,-2-1-1 0 0,0-16-373 0 0,-17 50-71 0 0,-2 0-1 0 0,-1-1 0 0 0,-1 0 1 0 0,-2 0-1 0 0,-2-1 1 0 0,-1 1-1 0 0,-2-19 72 0 0,-26-57-496 0 0,26 106 471 0 0,0 0 0 0 0,-1 1 0 0 0,1-1 0 0 0,-1 0-1 0 0,0 0 1 0 0,0 1 0 0 0,0-1 0 0 0,0 1 0 0 0,0 0 0 0 0,0-1 0 0 0,-1 1-1 0 0,1 0 1 0 0,-1 0 0 0 0,0 1 0 0 0,1-1 0 0 0,-1 1 0 0 0,0-1 0 0 0,0 1-1 0 0,0 0 1 0 0,0 0 0 0 0,0 0 0 0 0,0 0 0 0 0,0 0 0 0 0,-1 1 0 0 0,1 0-1 0 0,0 0 1 0 0,0-1 0 0 0,0 2 0 0 0,-1-1 0 0 0,1 0 0 0 0,0 1-1 0 0,0-1 1 0 0,-1 1 25 0 0,-5 4-28 0 0,0 0 0 0 0,1 0 0 0 0,-1 1 0 0 0,1 0 0 0 0,1 0 0 0 0,-1 0 0 0 0,1 1 0 0 0,0 1 0 0 0,0-1 0 0 0,1 1 0 0 0,0 0 0 0 0,-2 6 28 0 0,-6 4-16 0 0,-3 5 20 0 0,1 1-1 0 0,2 1 1 0 0,0 0-1 0 0,2 1 1 0 0,1 0-1 0 0,1 1 1 0 0,1 0-1 0 0,1 0 1 0 0,2 1-1 0 0,1 0 1 0 0,0 1-1 0 0,3-1 1 0 0,0 1-1 0 0,2-1 1 0 0,1 1-1 0 0,1 4-3 0 0,0-20 33 0 0,1 0 0 0 0,0 0-1 0 0,1 0 1 0 0,0 0 0 0 0,1-1-1 0 0,0 1 1 0 0,1-1 0 0 0,1-1 0 0 0,0 1-1 0 0,0-1 1 0 0,1 0 0 0 0,0-1-1 0 0,1 0 1 0 0,0 0 0 0 0,1-1-1 0 0,0 0 1 0 0,0-1 0 0 0,1 0 0 0 0,0 0-1 0 0,12 5-32 0 0,116 37-2883 0 0,-66-44-2131 0 0,-2-13-3437 0 0,-55 3 2702 0 0</inkml:trace>
  <inkml:trace contextRef="#ctx0" brushRef="#br0" timeOffset="1296.547">2084 642 7778 0 0,'0'0'2616'0'0,"0"0"-1377"0"0,0 0-589 0 0,0 0-53 0 0,0 0 71 0 0,0 0 80 0 0,0 0-1 0 0,0 0-43 0 0,0 0-57 0 0,0 0-91 0 0,-6 33-86 0 0,-15 102-86 0 0,20-134-367 0 0,0 1 0 0 0,0 0-1 0 0,1-1 1 0 0,-1 1 0 0 0,1 0 0 0 0,-1-1 0 0 0,1 1 0 0 0,0 0 0 0 0,-1 0-1 0 0,1 0 1 0 0,0-1 0 0 0,0 1 0 0 0,0 0 0 0 0,1 0 0 0 0,-1-1 0 0 0,0 1 0 0 0,1 0-1 0 0,-1 0 1 0 0,1-1 0 0 0,-1 1 0 0 0,1 0 0 0 0,0-1 0 0 0,0 1 0 0 0,0 0-1 0 0,0-1 1 0 0,0 0 0 0 0,0 1 0 0 0,0-1 0 0 0,0 1 0 0 0,1-1 0 0 0,-1 0-17 0 0,4 3 121 0 0,-1-2 2 0 0,0 1 1 0 0,0-1-1 0 0,0 0 1 0 0,0 0-1 0 0,0 0 1 0 0,0 0-1 0 0,1-1 1 0 0,-1 0-1 0 0,1 1 1 0 0,-1-2-1 0 0,1 1 0 0 0,-1 0 1 0 0,1-1-1 0 0,-1 0 1 0 0,1 0-1 0 0,0-1 1 0 0,-1 1-1 0 0,1-1 1 0 0,-1 0-1 0 0,1 0 1 0 0,-1 0-1 0 0,0-1 1 0 0,1 1-1 0 0,-1-1 0 0 0,0 0 1 0 0,1-1-124 0 0,94-77 1728 0 0,-13-69-1251 0 0,-20 26-212 0 0,-66 123-265 0 0,2-3-18 0 0,-1 1 0 0 0,0-1-1 0 0,1 0 1 0 0,-1 1 0 0 0,1-1 0 0 0,0 1 0 0 0,-1 0 0 0 0,1 0-1 0 0,1 0 1 0 0,-1 0 0 0 0,0 0 0 0 0,0 0 0 0 0,1 0 0 0 0,-1 1 0 0 0,1-1-1 0 0,-1 1 1 0 0,1 0 0 0 0,0 0 0 0 0,-1-1 0 0 0,1 2 0 0 0,0-1 0 0 0,0 0-1 0 0,0 1 1 0 0,0-1 0 0 0,0 1 0 0 0,0 0 0 0 0,0 0 0 0 0,0 0 18 0 0,24 60-278 0 0,27 358-299 0 0,-34-262-717 0 0,-8 1 1 0 0,-6 71 1293 0 0,-5-215 29 0 0,0-1 1 0 0,-1 1-1 0 0,-1 0 1 0 0,0 0-1 0 0,0 0 1 0 0,-2-1-1 0 0,1 1 1 0 0,-2 0-1 0 0,0-1 1 0 0,0 0-1 0 0,-1 0 1 0 0,0 0-1 0 0,-1-1 1 0 0,-1 0-1 0 0,1 0 1 0 0,-6 6-30 0 0,6-14 66 0 0,1 0 0 0 0,-1-1 0 0 0,0 1 0 0 0,0-1 0 0 0,0 0 0 0 0,0-1 0 0 0,0 0 0 0 0,0 1 1 0 0,0-2-1 0 0,0 1 0 0 0,-1-1 0 0 0,1 0 0 0 0,0 0 0 0 0,0-1 0 0 0,-1 0 0 0 0,1 0 0 0 0,0 0 0 0 0,0-1 0 0 0,0 0 1 0 0,0 0-1 0 0,0 0 0 0 0,1-1 0 0 0,-1 0 0 0 0,1 0 0 0 0,0 0 0 0 0,-1-1 0 0 0,-3-4-66 0 0,0 1 10 0 0,1-1-1 0 0,0-1 0 0 0,0 0 1 0 0,1 0-1 0 0,1 0 1 0 0,-1-1-1 0 0,1 1 0 0 0,1-2 1 0 0,0 1-1 0 0,0-1 1 0 0,1 1-1 0 0,0-1 1 0 0,1 0-1 0 0,1-1 0 0 0,-1 1 1 0 0,2 0-1 0 0,0-1 1 0 0,0 1-1 0 0,1-1 0 0 0,0 1 1 0 0,1-1-1 0 0,1-5-9 0 0,1-3-68 0 0,1 0 0 0 0,1 0-1 0 0,1 0 1 0 0,0 1 0 0 0,2 0 0 0 0,0 0-1 0 0,1 1 1 0 0,1 0 0 0 0,1 0 0 0 0,0 1-1 0 0,1 1 1 0 0,5-5 68 0 0,1 2-274 0 0,0 1-1 0 0,1 1 1 0 0,0 0-1 0 0,2 2 1 0 0,0 0-1 0 0,0 2 1 0 0,2 0 0 0 0,-1 1-1 0 0,2 2 1 0 0,13-5 274 0 0,58-11-5499 0 0,2 17-6286 0 0,-77 9 9991 0 0</inkml:trace>
</inkml:ink>
</file>

<file path=ppt/ink/ink3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59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1211 0 0 0,'0'0'1102'0'0,"0"0"635"0"0,0 0 294 0 0,0 0-45 0 0,0 0-224 0 0,0 0-259 0 0,0 0-175 0 0,0 0-146 0 0,35-25-121 0 0,108-80-105 0 0,-11-8 1136 0 0,-100 82-1660 0 0,-1 2-83 0 0,0-1 0 0 0,-2-2 0 0 0,-1-1-1 0 0,-2-1 1 0 0,-1-1 0 0 0,-2-1 0 0 0,9-20-349 0 0,-13-32 744 0 0,-19 85-733 0 0,0 1 1 0 0,0-1-1 0 0,0 1 1 0 0,0 0-1 0 0,-1-1 1 0 0,1 1-1 0 0,-1 0 1 0 0,0-1-1 0 0,1 1 1 0 0,-1 0-1 0 0,0 0 1 0 0,0 0-1 0 0,-1 0 1 0 0,1 0-1 0 0,0 0 1 0 0,-1 0-1 0 0,1 0 1 0 0,-1 0-1 0 0,1 0 1 0 0,-1 1-1 0 0,0-1 1 0 0,0 1-1 0 0,0-1 1 0 0,0 1-1 0 0,0 0 1 0 0,0 0-1 0 0,0 0 1 0 0,0 0-1 0 0,-1 0 1 0 0,1 0-1 0 0,0 1 1 0 0,-1-1-1 0 0,1 1 1 0 0,0-1-1 0 0,-2 1-11 0 0,-1-1-16 0 0,1 0-1 0 0,-1 0 0 0 0,0 0 0 0 0,1 1 0 0 0,-1-1 0 0 0,0 1 0 0 0,0 0 0 0 0,1 1 0 0 0,-1-1 0 0 0,0 1 0 0 0,1 0 0 0 0,-1 0 1 0 0,0 0-1 0 0,1 1 0 0 0,0 0 0 0 0,-1-1 0 0 0,1 2 0 0 0,0-1 0 0 0,0 0 0 0 0,0 1 0 0 0,0 0 0 0 0,0 0 0 0 0,1 0 1 0 0,-1 0-1 0 0,1 1 0 0 0,0-1 0 0 0,0 1 0 0 0,0 0 0 0 0,0 0 0 0 0,1 0 0 0 0,0 0 0 0 0,0 0 0 0 0,0 1 0 0 0,0-1 0 0 0,0 1 1 0 0,1-1-1 0 0,0 1 0 0 0,0-1 0 0 0,0 1 0 0 0,1 0 0 0 0,-1 3 17 0 0,4-4 0 0 0,-1 0 0 0 0,1 0 0 0 0,0 0 1 0 0,0 0-1 0 0,0 0 0 0 0,1 0 0 0 0,-1-1 0 0 0,1 0 0 0 0,0 1 0 0 0,0-2 1 0 0,0 1-1 0 0,0 0 0 0 0,0-1 0 0 0,1 1 0 0 0,-1-1 0 0 0,1-1 0 0 0,0 1 1 0 0,-1-1-1 0 0,1 1 0 0 0,0-1 0 0 0,0-1 0 0 0,0 1 0 0 0,0-1 0 0 0,0 1 1 0 0,4-2-1 0 0,-7 2 4 0 0,241 3 607 0 0,-240-3-584 0 0,1 0 0 0 0,-1 0 0 0 0,0 1 0 0 0,0-1 1 0 0,0 1-1 0 0,0 0 0 0 0,0 0 0 0 0,-1 0 0 0 0,1 0 1 0 0,-1 0-1 0 0,1 1 0 0 0,-1-1 0 0 0,0 1 0 0 0,1-1 0 0 0,-2 1 1 0 0,1 0-1 0 0,0 0 0 0 0,0 0 0 0 0,-1 0 0 0 0,0 0 1 0 0,1 0-1 0 0,-1 0 0 0 0,0 1 0 0 0,-1-1 0 0 0,1 0 0 0 0,-1 1 1 0 0,1-1-1 0 0,-1 1 0 0 0,0-1 0 0 0,0 0 0 0 0,0 1 1 0 0,-1-1-1 0 0,1 1 0 0 0,-1-1 0 0 0,0 0 0 0 0,0 0 0 0 0,0 1 1 0 0,0-1-1 0 0,-2 2-27 0 0,3-2 13 0 0,-43 135 588 0 0,35-121-768 0 0,1 0 0 0 0,0 0 0 0 0,2 1 0 0 0,0 0-1 0 0,1 0 1 0 0,0 0 0 0 0,2 0 0 0 0,-1 9 167 0 0,5-26-262 0 0,0 0-1 0 0,0 0 1 0 0,0 0 0 0 0,0 0-1 0 0,1-1 1 0 0,-1 1 0 0 0,0-1-1 0 0,0 1 1 0 0,0-1 0 0 0,1 0-1 0 0,-1 0 1 0 0,0 1 0 0 0,0-2-1 0 0,1 1 1 0 0,-1 0 0 0 0,0 0-1 0 0,0-1 1 0 0,0 1 0 0 0,1-1-1 0 0,-1 0 1 0 0,0 0-1 0 0,0 1 1 0 0,0-1 0 0 0,0-1-1 0 0,1 0 263 0 0,55-41-11979 0 0,-46 32 9494 0 0</inkml:trace>
  <inkml:trace contextRef="#ctx0" brushRef="#br0" timeOffset="238.598">1263 733 5969 0 0,'0'0'1145'0'0,"0"0"-529"0"0,0 0 0 0 0,0 0 216 0 0,0 0 192 0 0,0 0-64 0 0,0 0-295 0 0,0 0-329 0 0,-108 188-280 0 0,108-177-176 0 0,-2 3-104 0 0,2-3-73 0 0,0-3-207 0 0,0-1-456 0 0,0 0-1128 0 0,0-3-1745 0 0,0-4-360 0 0</inkml:trace>
  <inkml:trace contextRef="#ctx0" brushRef="#br0" timeOffset="407.606">969 435 17692 0 0,'0'0'888'0'0,"0"0"-392"0"0,0 0-208 0 0,0 0-72 0 0,0 0-88 0 0,0 0-160 0 0,0 0-320 0 0,0 0-160 0 0,0 0-168 0 0,0 0-240 0 0,0 0-521 0 0,0 0-1735 0 0,0 0-2506 0 0,90 3-1231 0 0</inkml:trace>
  <inkml:trace contextRef="#ctx0" brushRef="#br0" timeOffset="1648.03">1701 589 6913 0 0,'0'0'2633'0'0,"0"0"-1265"0"0,0 0-351 0 0,0 0 93 0 0,0 0 77 0 0,0 0-37 0 0,0 0-143 0 0,-31 7-195 0 0,-97 22-187 0 0,72-1-1 0 0,51-21-542 0 0,-2 2-72 0 0,1 0 1 0 0,0 1 0 0 0,0-1-1 0 0,1 1 1 0 0,0 1-1 0 0,1-1 1 0 0,0 1-1 0 0,0-1 1 0 0,2 1-1 0 0,-1 0 1 0 0,1 0-1 0 0,1 1 1 0 0,0-1-1 0 0,0 0 1 0 0,1 1-1 0 0,1-1 1 0 0,0 4-11 0 0,0-12 27 0 0,-1 1 1 0 0,1 0-1 0 0,0-1 1 0 0,0 1-1 0 0,0 0 1 0 0,1-1-1 0 0,-1 1 1 0 0,1-1-1 0 0,0 0 1 0 0,0 0-1 0 0,0 1 1 0 0,0-1-1 0 0,1-1 1 0 0,-1 1 0 0 0,1 0-1 0 0,0 0 1 0 0,-1-1-1 0 0,1 0 1 0 0,0 1-1 0 0,1-1 1 0 0,-1-1-1 0 0,0 1 1 0 0,1 0-1 0 0,-1-1 1 0 0,1 1-1 0 0,-1-1 1 0 0,1 0-1 0 0,-1 0 1 0 0,1-1-1 0 0,0 1 1 0 0,0-1-1 0 0,-1 1 1 0 0,1-1-1 0 0,0-1 1 0 0,0 1-1 0 0,-1 0 1 0 0,1-1 0 0 0,0 0-1 0 0,-1 0 1 0 0,1 0-1 0 0,0 0 1 0 0,-1 0-1 0 0,1-1 1 0 0,-1 0-1 0 0,0 1 1 0 0,0-1-1 0 0,1-1-27 0 0,119-81 1294 0 0,-97 63-1215 0 0,0 2 0 0 0,2 0 0 0 0,0 2-1 0 0,0 2 1 0 0,2 0 0 0 0,9-2-79 0 0,-36 16-3 0 0,-1-1 0 0 0,1 1 1 0 0,0 0-1 0 0,-1 0 0 0 0,1 0 0 0 0,0 0 0 0 0,0 0 0 0 0,0 1 0 0 0,0-1 0 0 0,0 1 0 0 0,0 0 0 0 0,0 0 0 0 0,0 0 0 0 0,0 0 1 0 0,0 1-1 0 0,-1-1 0 0 0,1 1 0 0 0,0-1 0 0 0,0 1 0 0 0,0 0 0 0 0,0 0 0 0 0,-1 1 0 0 0,1-1 0 0 0,0 0 0 0 0,-1 1 0 0 0,1 0 0 0 0,-1-1 1 0 0,0 1-1 0 0,0 0 0 0 0,1 0 0 0 0,-1 1 0 0 0,0-1 0 0 0,-1 0 0 0 0,1 1 0 0 0,0-1 0 0 0,-1 1 0 0 0,2 2 3 0 0,4 19 10 0 0,0 1-1 0 0,-2 0 1 0 0,0 0 0 0 0,-2 0-1 0 0,-1 1 1 0 0,-1-1-1 0 0,-1 1 1 0 0,-1 0 0 0 0,-2 4-10 0 0,2-1-11 0 0,-5 31-6 0 0,-3 0-1 0 0,-2-1 0 0 0,-3 0 0 0 0,-6 11 18 0 0,12-41-34 0 0,-5 14 4 0 0,-1-1-1 0 0,-2 0 1 0 0,-2-1-1 0 0,-2-1 1 0 0,-3 3 30 0 0,22-40 0 0 0,-1 0-1 0 0,1 0 1 0 0,0 0-1 0 0,-1 1 1 0 0,0-1 0 0 0,0-1-1 0 0,0 1 1 0 0,0 0 0 0 0,-1 0-1 0 0,1-1 1 0 0,0 1 0 0 0,-1-1-1 0 0,0 0 1 0 0,0 0 0 0 0,0 0-1 0 0,0 0 1 0 0,0 0-1 0 0,0-1 1 0 0,0 1 0 0 0,0-1-1 0 0,-1 0 1 0 0,1 0 0 0 0,0 0-1 0 0,-1-1 1 0 0,1 1 0 0 0,-2-1 0 0 0,0-36-30 0 0,8 6-12 0 0,2 1 0 0 0,1 1 0 0 0,1-1 1 0 0,1 1-1 0 0,2 0 0 0 0,0 1 0 0 0,2 0 0 0 0,1 1 0 0 0,17-24 42 0 0,226-395-282 0 0,-151 287 20 0 0,-81 118 454 0 0,-24 39-28 0 0,-7 13-78 0 0,-1-3-70 0 0,0 2-1 0 0,0-1 0 0 0,1 1 0 0 0,0 0 0 0 0,1 1 0 0 0,1 0 0 0 0,0 0 1 0 0,0 0-1 0 0,1 0 0 0 0,1 1 0 0 0,0-1 0 0 0,0 1 0 0 0,2 0 0 0 0,-1 0 1 0 0,2 0-1 0 0,-1 0 0 0 0,3 9-15 0 0,0-17 27 0 0,0 1 0 0 0,0 0 1 0 0,1-1-1 0 0,0 1 0 0 0,0-1 0 0 0,1 0 1 0 0,0 0-1 0 0,-1 0 0 0 0,1-1 0 0 0,1 1 0 0 0,-1-1 1 0 0,1 0-1 0 0,0 0 0 0 0,0-1 0 0 0,0 1 1 0 0,0-1-1 0 0,1 0 0 0 0,-1 0 0 0 0,1-1 1 0 0,0 0-1 0 0,-1 0 0 0 0,1 0 0 0 0,0-1 0 0 0,0 0 1 0 0,1 0-1 0 0,-1 0 0 0 0,0-1 0 0 0,0 0 1 0 0,0 0-1 0 0,0 0 0 0 0,0-1 0 0 0,0 0 1 0 0,1 0-1 0 0,-1-1 0 0 0,-1 1 0 0 0,1-1 1 0 0,0-1-1 0 0,0 1-27 0 0,172-110 842 0 0,-149 89-751 0 0,2 2 1 0 0,0 1-1 0 0,1 1 1 0 0,25-10-92 0 0,-38 21 9 0 0,0 0 1 0 0,1 2-1 0 0,0 0 1 0 0,0 1-1 0 0,1 1 1 0 0,0 0-1 0 0,-1 2 1 0 0,1 1-1 0 0,0 0 1 0 0,6 2-10 0 0,-28-1 15 0 0,0 0 1 0 0,0 1-1 0 0,0-1 1 0 0,-1 0 0 0 0,1 1-1 0 0,0-1 1 0 0,0 1-1 0 0,0-1 1 0 0,0 1 0 0 0,0-1-1 0 0,0 1 1 0 0,0 0-1 0 0,0 0 1 0 0,0-1-1 0 0,0 1 1 0 0,1 0 0 0 0,-1 0-1 0 0,0 0 1 0 0,0 0-1 0 0,1 0 1 0 0,-1 0 0 0 0,1 0-1 0 0,-1 0 1 0 0,1 0-1 0 0,-1 0 1 0 0,1 0-1 0 0,-1 1 1 0 0,1-1 0 0 0,0 0-1 0 0,0 0 1 0 0,0 0-1 0 0,0 1 1 0 0,0-1 0 0 0,0 0-1 0 0,0 0 1 0 0,0 0-1 0 0,0 0 1 0 0,0 1-1 0 0,1-1 1 0 0,-1 0 0 0 0,0 0-1 0 0,1 0 1 0 0,-1 0-1 0 0,1 0 1 0 0,-1 0 0 0 0,1 0-1 0 0,0 0 1 0 0,-1 0-1 0 0,1 0 1 0 0,0 0-1 0 0,0 0 1 0 0,0 0 0 0 0,0 0-1 0 0,0-1 1 0 0,0 1-1 0 0,0 0 1 0 0,0-1 0 0 0,0 1-1 0 0,0-1 1 0 0,0 1-1 0 0,0-1 1 0 0,0 1-1 0 0,0-1 1 0 0,0 0 0 0 0,1 0-1 0 0,-1 1 1 0 0,0-1-1 0 0,0 0 1 0 0,0 0 0 0 0,1 0-16 0 0,-17 3 154 0 0,0 0 0 0 0,0-1 0 0 0,0 0 0 0 0,0-2 0 0 0,0 1 0 0 0,0-2 0 0 0,0 0 0 0 0,-4-1-154 0 0,-39-2-21 0 0,49 7-6 0 0,0 0 0 0 0,0 1 0 0 0,0-1 0 0 0,0 2 0 0 0,1-1 0 0 0,0 1 0 0 0,0 1 0 0 0,0-1 0 0 0,0 1 0 0 0,1 1 0 0 0,0-1 0 0 0,0 1 0 0 0,1 0 1 0 0,0 1-1 0 0,0 0 0 0 0,0 0 0 0 0,1 0 0 0 0,1 0 0 0 0,-3 6 27 0 0,7-13-1 0 0,-3 1-19 0 0,0 1-1 0 0,0 1 0 0 0,1-1 1 0 0,-1 0-1 0 0,1 1 0 0 0,0-1 1 0 0,0 1-1 0 0,0-1 1 0 0,0 1-1 0 0,1 0 0 0 0,0 0 1 0 0,-1 0-1 0 0,1 0 0 0 0,1 0 1 0 0,-1 0-1 0 0,1 0 0 0 0,-1 0 1 0 0,1 0-1 0 0,0 0 0 0 0,1 1 1 0 0,-1-1-1 0 0,1 0 0 0 0,0 0 1 0 0,0 0-1 0 0,0 0 0 0 0,0 0 1 0 0,1-1-1 0 0,-1 1 0 0 0,1 0 1 0 0,0 0-1 0 0,0-1 0 0 0,0 1 1 0 0,1-1-1 0 0,0 0 0 0 0,-1 0 1 0 0,1 0-1 0 0,0 0 0 0 0,0 0 1 0 0,0-1-1 0 0,1 1 1 0 0,-1-1-1 0 0,1 0 0 0 0,0 1 21 0 0,11-2 61 0 0,0-1-1 0 0,0 0 1 0 0,0 0 0 0 0,0-2-1 0 0,-1 0 1 0 0,1 0-1 0 0,-1-1 1 0 0,1-1 0 0 0,-1-1-1 0 0,0 0 1 0 0,0-1-1 0 0,-1 0 1 0 0,0-1 0 0 0,0 0-1 0 0,0-1 1 0 0,-1-1 0 0 0,0 0-1 0 0,9-9-60 0 0,31-32 163 0 0,-3-1 0 0 0,-1-2 0 0 0,-3-3 0 0 0,-2-1 0 0 0,-3-3-1 0 0,-2 0 1 0 0,2-13-163 0 0,-27 51-88 0 0,-1 0 0 0 0,0-1-1 0 0,-2-1 1 0 0,-1 0-1 0 0,-1 0 1 0 0,0 0 0 0 0,-2-1-1 0 0,-1 0 1 0 0,-2 0 0 0 0,0-1-1 0 0,-1 1 1 0 0,-2-1 0 0 0,0 1-1 0 0,-2-1 1 0 0,-2-8 88 0 0,4 28-30 0 0,-1 1 0 0 0,1-1 1 0 0,-1 1-1 0 0,-1 0 0 0 0,1-1 1 0 0,-1 1-1 0 0,0 0 0 0 0,0 0 1 0 0,0 0-1 0 0,-1 0 1 0 0,0 0-1 0 0,0 1 0 0 0,0-1 1 0 0,0 1-1 0 0,-1 0 0 0 0,1 0 1 0 0,-1 0-1 0 0,0 0 0 0 0,-1 1 1 0 0,1-1-1 0 0,-1 1 0 0 0,1 0 1 0 0,-1 1-1 0 0,0-1 0 0 0,0 1 1 0 0,0 0-1 0 0,0 0 0 0 0,0 0 1 0 0,-1 1-1 0 0,1 0 0 0 0,-1 0 1 0 0,1 0-1 0 0,-1 1 0 0 0,1 0 1 0 0,-1 0-1 0 0,1 0 0 0 0,0 0 1 0 0,-1 1-1 0 0,1 0 0 0 0,-1 0 1 0 0,1 1-1 0 0,-5 1 30 0 0,-5 7 1 0 0,0 0 1 0 0,1 0-1 0 0,0 1 0 0 0,0 1 1 0 0,1 1-1 0 0,1 0 0 0 0,0 0 1 0 0,1 1-1 0 0,1 0 0 0 0,0 1 1 0 0,1 1-1 0 0,0-1 0 0 0,1 1 1 0 0,1 1-1 0 0,1-1 0 0 0,0 1 1 0 0,1 0-1 0 0,1 1 0 0 0,1-1 1 0 0,0 1-1 0 0,1 0 1 0 0,1 0-1 0 0,1 4-1 0 0,-1-3 33 0 0,1-1 0 0 0,0 1 0 0 0,2 0 1 0 0,0 0-1 0 0,1-1 0 0 0,1 1 0 0 0,1-1 0 0 0,1 0 1 0 0,4 9-34 0 0,4 0 71 0 0,1-1 0 0 0,1-1 1 0 0,1-1-1 0 0,2 0 0 0 0,0-1 1 0 0,1-1-1 0 0,2-1 0 0 0,0-1 1 0 0,1-1-1 0 0,0-1 0 0 0,2-1 1 0 0,0-1-1 0 0,1-1 0 0 0,1-2 1 0 0,0 0-1 0 0,1-2 0 0 0,0-1 1 0 0,15 3-72 0 0,16-1-344 0 0,-61-46-2433 0 0,-23-11-6493 0 0,19 36 5243 0 0,-3-3-5286 0 0</inkml:trace>
  <inkml:trace contextRef="#ctx0" brushRef="#br0" timeOffset="1891.168">2272 147 14419 0 0,'0'0'1692'0'0,"0"0"-194"0"0,0 0-114 0 0,0 0-13 0 0,0 0-80 0 0,0 0-146 0 0,0 0-245 0 0,0 0-224 0 0,0 0-123 0 0,0 0-142 0 0,0 0-115 0 0,0 0-104 0 0,-5-4-101 0 0,-18-12-83 0 0,22 16-27 0 0,1 0 1 0 0,-1 0-1 0 0,0 0 1 0 0,1 0-1 0 0,-1 0 0 0 0,1 0 1 0 0,-1 0-1 0 0,0 1 1 0 0,1-1-1 0 0,-1 0 0 0 0,0 0 1 0 0,1 1-1 0 0,-1-1 1 0 0,1 0-1 0 0,-1 1 1 0 0,1-1-1 0 0,-1 1 0 0 0,1-1 1 0 0,-1 1-1 0 0,1-1 1 0 0,0 1-1 0 0,-1-1 1 0 0,1 1-1 0 0,-1-1 0 0 0,1 1 1 0 0,0 0-1 0 0,0-1 1 0 0,-1 1-1 0 0,1-1 0 0 0,0 1 1 0 0,0 0-1 0 0,0-1 1 0 0,0 1-1 0 0,0 0 1 0 0,0-1-1 0 0,0 1 0 0 0,0 0 1 0 0,0-1-1 0 0,0 1 1 0 0,0 0-1 0 0,0-1 1 0 0,0 1-1 0 0,0-1 0 0 0,1 1 19 0 0,13 31-4010 0 0,7-22-4566 0 0,-15-7 5151 0 0,1 0-5673 0 0</inkml:trace>
</inkml:ink>
</file>

<file path=ppt/ink/ink3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56.1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101 461 6905 0 0,'0'0'3323'0'0,"0"0"-2466"0"0,0 0-901 0 0,0 0-171 0 0,0 0-2 0 0,0 0 130 0 0,0 0 219 0 0,0 0 218 0 0,0 0 191 0 0,0 0 130 0 0,0 0 42 0 0,23-28-16 0 0,75-88-85 0 0,-14 47 153 0 0,-58 52-511 0 0,295-195 3149 0 0,-282 194-2691 0 0,-40 40-200 0 0,-30 497 1191 0 0,31-435-1663 0 0,3 0-1 0 0,4-1 1 0 0,3 1-1 0 0,4-2 1 0 0,4 4-40 0 0,42 48 124 0 0,-44-118 638 0 0,-21-25 1635 0 0,-6-2-2374 0 0,0 2 1 0 0,0 0-1 0 0,-1 0 1 0 0,0 1-1 0 0,0 0 1 0 0,-1 1-1 0 0,0 0 1 0 0,-1 1-1 0 0,1 1 1 0 0,-1 0-1 0 0,0 1 0 0 0,0 0 1 0 0,-1 1-1 0 0,1 1 1 0 0,-1 0-1 0 0,-5 1-23 0 0,-9 0-77 0 0,-1 1-1 0 0,1 1 0 0 0,-1 1 1 0 0,1 2-1 0 0,0 1 1 0 0,1 1-1 0 0,-21 8 78 0 0,19-5-169 0 0,0 2 0 0 0,0 1 1 0 0,1 1-1 0 0,0 1 0 0 0,2 2 0 0 0,0 1 1 0 0,0 1-1 0 0,2 1 0 0 0,-13 13 169 0 0,37-32-91 0 0,1 0-1 0 0,-1 1 1 0 0,0-1-1 0 0,1 1 1 0 0,-1-1-1 0 0,1 1 1 0 0,-1-1 0 0 0,1 1-1 0 0,-1-1 1 0 0,1 1-1 0 0,-1 0 1 0 0,1-1-1 0 0,-1 1 1 0 0,1 0-1 0 0,0-1 1 0 0,-1 1 0 0 0,1 0-1 0 0,0-1 1 0 0,0 1-1 0 0,-1 0 1 0 0,1 0-1 0 0,0-1 1 0 0,0 1 0 0 0,0 0-1 0 0,0 0 1 0 0,0 0-1 0 0,0-1 1 0 0,0 1-1 0 0,0 0 1 0 0,1 0 0 0 0,-1-1-1 0 0,0 1 1 0 0,0 0-1 0 0,1-1 1 0 0,-1 1-1 0 0,0 0 1 0 0,1-1-1 0 0,-1 1 1 0 0,0 0 0 0 0,1-1-1 0 0,-1 1 1 0 0,1 0-1 0 0,-1-1 1 0 0,1 1-1 0 0,0-1 1 0 0,-1 1 0 0 0,1-1-1 0 0,-1 0 1 0 0,1 1-1 0 0,0-1 1 0 0,-1 1-1 0 0,1-1 92 0 0,40 4-10995 0 0,-31-10 3364 0 0</inkml:trace>
  <inkml:trace contextRef="#ctx0" brushRef="#br0" timeOffset="348.181">281 785 7034 0 0,'0'0'1365'0'0,"0"0"-871"0"0,0 0-393 0 0,0 0 200 0 0,0 0 246 0 0,0 0 233 0 0,37-6 198 0 0,119-21 94 0 0,65-36 1853 0 0,227-80-558 0 0,-363 103-1275 0 0,-84 39-554 0 0,-1 1 75 0 0,-57 23 1155 0 0,50-16-1730 0 0,-1 0 1 0 0,2 1-1 0 0,-1 0 0 0 0,1 0 0 0 0,0 1 0 0 0,1-1 0 0 0,-1 1 0 0 0,2 1 0 0 0,0-1 0 0 0,0 1 0 0 0,0-1 0 0 0,1 1 0 0 0,1 0 0 0 0,0 0 0 0 0,0 1 0 0 0,1-1 1 0 0,0 0-1 0 0,1 0 0 0 0,0 1 0 0 0,0-1 0 0 0,1 0 0 0 0,1 3-38 0 0,0 0-65 0 0,1 0 0 0 0,1 0 0 0 0,0 0-1 0 0,1-1 1 0 0,0 0 0 0 0,1 0 0 0 0,0 0 0 0 0,1-1 0 0 0,0 1 0 0 0,1-2 0 0 0,5 7 65 0 0,3-3-2916 0 0,-9-10-1070 0 0,-1-3-3511 0 0,-4-1-201 0 0</inkml:trace>
  <inkml:trace contextRef="#ctx0" brushRef="#br0" timeOffset="1900.936">1408 954 0 0 0,'0'0'1342'0'0,"0"0"241"0"0,0 0 44 0 0,0 0-36 0 0,0 0-124 0 0,0-10-107 0 0,-1-32-102 0 0,1 41-1167 0 0,0 1 0 0 0,-1-1 0 0 0,1 0 0 0 0,-1 1 0 0 0,1-1 0 0 0,-1 0 0 0 0,1 1 0 0 0,-1-1 0 0 0,0 1 0 0 0,1-1 0 0 0,-1 1 0 0 0,0-1 0 0 0,1 1 0 0 0,-1-1 0 0 0,0 1 0 0 0,1 0 0 0 0,-1-1 0 0 0,0 1 0 0 0,0 0 0 0 0,1 0 0 0 0,-1 0 0 0 0,0-1 0 0 0,0 1 0 0 0,0 0 0 0 0,0 0 0 0 0,1 0 0 0 0,-1 0 0 0 0,0 0 0 0 0,0 0 0 0 0,0 1 0 0 0,1-1 0 0 0,-1 0 0 0 0,0 0 0 0 0,0 1 0 0 0,1-1 0 0 0,-1 0 0 0 0,0 1 1 0 0,0-1-1 0 0,1 0 0 0 0,-1 1 0 0 0,0-1 0 0 0,1 1 0 0 0,-1 0 0 0 0,1-1 0 0 0,-1 1 0 0 0,1-1 0 0 0,-1 1-91 0 0,-8 10 118 0 0,0 0 0 0 0,1 0 1 0 0,0 1-1 0 0,1-1 0 0 0,0 2 0 0 0,1-1 0 0 0,1 1 1 0 0,0 0-1 0 0,0 0 0 0 0,1 1 0 0 0,1-1 1 0 0,0 1-1 0 0,1 0 0 0 0,1 0 0 0 0,0 0 1 0 0,1 0-1 0 0,0 0 0 0 0,2 9-118 0 0,-2-20 24 0 0,0-1-1 0 0,0 0 0 0 0,0 1 0 0 0,1-1 1 0 0,-1 0-1 0 0,1 0 0 0 0,-1 1 1 0 0,1-1-1 0 0,0 0 0 0 0,0 0 0 0 0,0 0 1 0 0,0 0-1 0 0,0 0 0 0 0,0 0 1 0 0,0 0-1 0 0,1 0 0 0 0,-1 0 0 0 0,1 0 1 0 0,0-1-1 0 0,-1 1 0 0 0,1-1 1 0 0,0 1-1 0 0,0-1 0 0 0,0 0 0 0 0,0 1 1 0 0,0-1-1 0 0,0 0 0 0 0,0 0 1 0 0,0-1-1 0 0,1 1 0 0 0,-1 0 1 0 0,0-1-1 0 0,1 1 0 0 0,-1-1 0 0 0,0 0 1 0 0,1 0-1 0 0,0 0-23 0 0,3 0 143 0 0,0-1 0 0 0,0 1 1 0 0,0-1-1 0 0,0 0 0 0 0,0-1 0 0 0,0 0 0 0 0,0 0 1 0 0,0 0-1 0 0,0-1 0 0 0,-1 1 0 0 0,1-1 0 0 0,-1-1 0 0 0,4-2-143 0 0,6-5 134 0 0,-1-1-1 0 0,0 0 1 0 0,-1-1-1 0 0,0-1 0 0 0,-1 0 1 0 0,0-1-1 0 0,-2 0 0 0 0,0-1 1 0 0,0 0-1 0 0,-1-1 0 0 0,-1 0 1 0 0,-1 0-1 0 0,-1 0 1 0 0,0-1-1 0 0,-1 0 0 0 0,-1 0 1 0 0,0-1-1 0 0,-2 1 0 0 0,0-1 1 0 0,-1-9-134 0 0,-1 25-37 0 0,-1 0 0 0 0,1 1 0 0 0,-1-1 0 0 0,0 1 1 0 0,0-1-1 0 0,0 1 0 0 0,0-1 0 0 0,0 1 0 0 0,0 0 0 0 0,-1-1 1 0 0,1 1-1 0 0,-1 0 0 0 0,1 0 0 0 0,-1 0 0 0 0,0 0 1 0 0,0 1-1 0 0,0-1 0 0 0,0 0 0 0 0,0 1 0 0 0,0-1 0 0 0,0 1 1 0 0,-1 0-1 0 0,1-1 0 0 0,-1 1 0 0 0,1 1 0 0 0,-1-1 0 0 0,1 0 1 0 0,-1 0-1 0 0,1 1 0 0 0,-1 0 0 0 0,1-1 0 0 0,-1 1 0 0 0,0 0 1 0 0,0 0 36 0 0,-3 0-177 0 0,0 0 1 0 0,-1 0-1 0 0,1 0 1 0 0,0 1-1 0 0,0-1 0 0 0,0 2 1 0 0,0-1-1 0 0,-1 1 1 0 0,2 0-1 0 0,-1 0 1 0 0,0 0-1 0 0,0 1 1 0 0,1 0-1 0 0,-3 2 177 0 0,2-2-78 0 0,0 1-1 0 0,1 0 1 0 0,-1 0-1 0 0,1 0 1 0 0,0 1 0 0 0,0-1-1 0 0,0 1 1 0 0,0 1-1 0 0,1-1 1 0 0,0 1-1 0 0,0 0 1 0 0,1 0-1 0 0,-1 0 1 0 0,1 0-1 0 0,1 0 1 0 0,-1 1 0 0 0,1-1-1 0 0,0 1 1 0 0,0 0-1 0 0,1-1 1 0 0,0 1-1 0 0,0 0 1 0 0,1 4 78 0 0,3-7 31 0 0,0 0 0 0 0,0 0-1 0 0,1 0 1 0 0,-1-1 0 0 0,1 1 0 0 0,0-1 0 0 0,0 0 0 0 0,0 0-1 0 0,0-1 1 0 0,0 1 0 0 0,1-1 0 0 0,-1 0 0 0 0,1 0 0 0 0,-1 0 0 0 0,1-1-1 0 0,0 1 1 0 0,0-1 0 0 0,0 0 0 0 0,0-1 0 0 0,0 1 0 0 0,0-1-1 0 0,0 0 1 0 0,0 0-31 0 0,32 0 372 0 0,0-1-1 0 0,0-2 1 0 0,0-2-1 0 0,-1-1 1 0 0,1-2-1 0 0,-1-1 1 0 0,-1-2-1 0 0,0-1 1 0 0,-1-2-1 0 0,0-1 1 0 0,21-14-372 0 0,-35 18 189 0 0,-1 3-42 0 0,0-1-1 0 0,-1 0 1 0 0,0-2 0 0 0,-1 0-1 0 0,0-1 1 0 0,-1-1-1 0 0,0 0 1 0 0,-1-1-1 0 0,-1-1 1 0 0,0 0-1 0 0,-1-1 1 0 0,5-8-147 0 0,-17 21 1 0 0,1 0-1 0 0,-1-1 1 0 0,0 1 0 0 0,0 0 0 0 0,-1-1-1 0 0,1 1 1 0 0,-1-1 0 0 0,0 1 0 0 0,0-1-1 0 0,0 0 1 0 0,0 1 0 0 0,0-1 0 0 0,-1 1-1 0 0,0-1 1 0 0,1 1 0 0 0,-1 0-1 0 0,-1-1 1 0 0,1 1 0 0 0,0 0 0 0 0,-1 0-1 0 0,0 0 1 0 0,1 0 0 0 0,-1 0 0 0 0,-1 0-1 0 0,1 0 1 0 0,0 0 0 0 0,-1 1 0 0 0,1-1-1 0 0,-1 1 1 0 0,0 0 0 0 0,1 0-1 0 0,-1 0 1 0 0,0 0 0 0 0,-1 0 0 0 0,1 1-1 0 0,0-1 1 0 0,0 1 0 0 0,-1 0 0 0 0,1 0-1 0 0,0 0 1 0 0,-1 0 0 0 0,1 1 0 0 0,-1 0-1 0 0,1-1 1 0 0,-1 1 0 0 0,0 0-1 0 0,1 1 1 0 0,-1-1 0 0 0,0 1-1 0 0,-3-2-25 0 0,1 0 1 0 0,-1 0-1 0 0,0 1 1 0 0,0 0-1 0 0,0 0 0 0 0,1 1 1 0 0,-1 0-1 0 0,0 0 1 0 0,0 0-1 0 0,1 1 0 0 0,-1 0 1 0 0,1 0-1 0 0,0 1 1 0 0,0 0-1 0 0,0 0 0 0 0,0 0 1 0 0,0 1-1 0 0,0 0 1 0 0,1 0-1 0 0,0 1 0 0 0,0-1 1 0 0,0 1-1 0 0,0 0 1 0 0,1 0-1 0 0,0 1 0 0 0,0-1 1 0 0,0 1-1 0 0,1 0 1 0 0,0 0-1 0 0,0 0 0 0 0,0 0 1 0 0,1 1-1 0 0,0-1 1 0 0,0 1-1 0 0,1-1 0 0 0,-1 7 25 0 0,2-9 0 0 0,1 0-1 0 0,-1-1 1 0 0,1 1-1 0 0,0-1 1 0 0,1 0-1 0 0,-1 1 1 0 0,0-1-1 0 0,1 0 1 0 0,0 0-1 0 0,0 1 1 0 0,0-1-1 0 0,0-1 1 0 0,0 1-1 0 0,1 0 1 0 0,-1-1-1 0 0,1 1 1 0 0,0-1-1 0 0,-1 1 1 0 0,1-1-1 0 0,0 0 1 0 0,0-1-1 0 0,1 1 1 0 0,-1 0-1 0 0,0-1 1 0 0,1 0-1 0 0,0 1 1 0 0,96 22 212 0 0,161-5 182 0 0,-259-19-388 0 0,0 0 0 0 0,0 1 0 0 0,0-1 1 0 0,0 0-1 0 0,0 1 0 0 0,0-1 0 0 0,0 1 1 0 0,0 0-1 0 0,0-1 0 0 0,-1 1 1 0 0,1 0-1 0 0,0 0 0 0 0,-1 0 0 0 0,1 1 1 0 0,0-1-1 0 0,-1 0 0 0 0,0 0 0 0 0,1 1 1 0 0,-1-1-1 0 0,0 1 0 0 0,1 0 1 0 0,-1-1-1 0 0,0 1 0 0 0,0 0 0 0 0,-1-1 1 0 0,1 1-1 0 0,0 0 0 0 0,0 0 1 0 0,-1 0-1 0 0,1 0 0 0 0,-1 0 0 0 0,0 0 1 0 0,1 0-1 0 0,-1 0 0 0 0,0 0 0 0 0,0 0 1 0 0,0 0-1 0 0,-1 0-6 0 0,-19 78 400 0 0,18-73-378 0 0,-17 37 60 0 0,15-36-104 0 0,-1 0 1 0 0,1 1-1 0 0,1-1 0 0 0,-1 1 1 0 0,1 0-1 0 0,1 0 1 0 0,0 0-1 0 0,0 0 1 0 0,1 0-1 0 0,0 0 1 0 0,0 1-1 0 0,1-1 0 0 0,1 0 1 0 0,-1 0-1 0 0,3 9 22 0 0,33 23-2613 0 0,-18-35-901 0 0,1-5-3479 0 0,-8-1-1273 0 0</inkml:trace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3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05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7 1400 0 0,'0'0'1903'0'0,"0"0"91"0"0,0 0 187 0 0,0 0 207 0 0,0 0-11 0 0,0 0-300 0 0,0 0-419 0 0,0 0-384 0 0,0 0-293 0 0,0 0-203 0 0,0 0-118 0 0,-7-7 1687 0 0,5 23-1490 0 0,0 14-484 0 0,12-17-4269 0 0,-9-12 2696 0 0,1 1-862 0 0,0-2-3235 0 0,0 0-3728 0 0</inkml:trace>
</inkml:ink>
</file>

<file path=ppt/ink/ink3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05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16972 0 0,'0'0'1653'0'0,"0"0"-575"0"0,0 0-319 0 0,0 0 73 0 0,0 0 125 0 0,0 0-20 0 0,0 0-219 0 0,0 0-277 0 0,0 0-212 0 0,0 0-129 0 0,0 0-65 0 0,0 0-37 0 0,-5 12-10 0 0,-17 38-30 0 0,21-50-17 0 0,1 0 1 0 0,-1 1-1 0 0,1-1 1 0 0,-1 0 0 0 0,1 1-1 0 0,-1-1 1 0 0,1 1-1 0 0,-1-1 1 0 0,1 1 0 0 0,0-1-1 0 0,-1 1 1 0 0,1-1-1 0 0,0 1 1 0 0,-1-1 0 0 0,1 1-1 0 0,0-1 1 0 0,0 1-1 0 0,-1-1 1 0 0,1 1-1 0 0,0 0 1 0 0,0-1 0 0 0,0 1-1 0 0,0-1 1 0 0,0 1-1 0 0,0 0 1 0 0,0-1 0 0 0,0 1-1 0 0,0 0 1 0 0,0-1-1 0 0,0 1 1 0 0,1-1 0 0 0,-1 1-1 0 0,0-1 1 0 0,0 1-1 0 0,0 0 1 0 0,1-1 0 0 0,-1 1-1 0 0,0-1 1 0 0,1 1-1 0 0,-1-1 1 0 0,1 1 0 0 0,-1-1-1 0 0,0 0 1 0 0,1 1-1 0 0,-1-1 1 0 0,1 1 0 0 0,-1-1-1 0 0,1 0 1 0 0,-1 1-1 0 0,1-1 1 0 0,-1 0-1 0 0,1 0 1 0 0,0 1 0 0 0,-1-1-1 0 0,1 0 1 0 0,-1 0-1 0 0,1 0 1 0 0,0 0 0 0 0,-1 0-1 0 0,1 0 1 0 0,-1 0-1 0 0,1 0 1 0 0,0 0 0 0 0,-1 0 58 0 0,7 1-6454 0 0,-2 2-3344 0 0</inkml:trace>
</inkml:ink>
</file>

<file path=ppt/ink/ink3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16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0 302 0 0 0,'0'0'1376'0'0,"0"0"-263"0"0,0 0-209 0 0,0 0 59 0 0,0 0 337 0 0,0 0 328 0 0,0 0 77 0 0,0 0-148 0 0,0 0-235 0 0,0 0-261 0 0,0 0-198 0 0,0 0-128 0 0,27-7-109 0 0,88-24-68 0 0,50 4 1433 0 0,159 15-372 0 0,-321 19 1258 0 0,-106-58-1926 0 0,89 44-957 0 0,1-1 0 0 0,0 0 0 0 0,1-1 0 0 0,-1 0 1 0 0,2-1-1 0 0,-1 0 0 0 0,2-1 0 0 0,-1 0 0 0 0,1 0 0 0 0,-2-5 6 0 0,1-26-1801 0 0,13 28-1700 0 0,5 4-3889 0 0,0 5-3008 0 0</inkml:trace>
</inkml:ink>
</file>

<file path=ppt/ink/ink3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14.3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244 1 80 0 0,'0'0'2020'0'0,"0"0"-895"0"0,0 0-393 0 0,0 0 56 0 0,0 0 302 0 0,0 0 354 0 0,0 0 212 0 0,0 0-15 0 0,0 0-233 0 0,0 0-329 0 0,0 0-315 0 0,-3 0-268 0 0,2 0-468 0 0,0 0-1 0 0,0 0 0 0 0,0 0 1 0 0,0 0-1 0 0,0 1 1 0 0,0-1-1 0 0,0 0 1 0 0,1 1-1 0 0,-1-1 0 0 0,0 1 1 0 0,0-1-1 0 0,0 1 1 0 0,0-1-1 0 0,1 1 1 0 0,-1 0-1 0 0,0-1 1 0 0,1 1-1 0 0,-1 0 0 0 0,0 0 1 0 0,1-1-1 0 0,-1 1 1 0 0,1 0-1 0 0,-1 0 1 0 0,1 0-1 0 0,0 0 0 0 0,-1-1 1 0 0,1 1-1 0 0,0 0 1 0 0,-1 0-1 0 0,1 0 1 0 0,0 0-1 0 0,0 0 1 0 0,0 0-1 0 0,0 0 0 0 0,0 0 1 0 0,0 0-1 0 0,0 0 1 0 0,0 0-1 0 0,1 0-27 0 0,-2 5 90 0 0,-3 222 2253 0 0,12 386-2097 0 0,-22-499-2665 0 0,6-78-1528 0 0,-3-1-3934 0 0,9-28 4056 0 0</inkml:trace>
  <inkml:trace contextRef="#ctx0" brushRef="#br0" timeOffset="467.041">699 133 9658 0 0,'0'0'616'0'0,"0"0"-320"0"0,0 0-180 0 0,0 0 92 0 0,0 0 236 0 0,-7 32 234 0 0,-17 98 158 0 0,16 0 1259 0 0,28 57-863 0 0,-1 40-182 0 0,-10-207 1132 0 0,-16-36-1038 0 0,-11-9-1139 0 0,-1 1 0 0 0,-1 1 0 0 0,-1 1 0 0 0,0 1 0 0 0,-2 1 0 0 0,0 1 0 0 0,-2 1 0 0 0,0 1 0 0 0,-1 1 0 0 0,0 1 0 0 0,-1 1 0 0 0,-15-4-5 0 0,21 8-246 0 0,0 2 0 0 0,-1 0 0 0 0,0 1 0 0 0,0 1 0 0 0,-1 1-1 0 0,1 1 1 0 0,-1 2 0 0 0,0 0 0 0 0,0 1 0 0 0,0 1 0 0 0,-14 2 246 0 0,32-1-297 0 0,0 0 0 0 0,0 1-1 0 0,-1-1 1 0 0,1 1 0 0 0,1 0 0 0 0,-1 1 0 0 0,0-1 0 0 0,0 1-1 0 0,1 0 1 0 0,0 0 0 0 0,-1 0 0 0 0,1 1 0 0 0,1 0 0 0 0,-1-1-1 0 0,0 1 1 0 0,1 0 0 0 0,0 1 0 0 0,-2 2 297 0 0,-13 59-11397 0 0,18-51 10235 0 0</inkml:trace>
  <inkml:trace contextRef="#ctx0" brushRef="#br0" timeOffset="991.64">1220 549 7170 0 0,'0'0'3147'0'0,"0"0"-1608"0"0,0 0-582 0 0,0 0 41 0 0,0 0 228 0 0,0 0 131 0 0,0 0-89 0 0,0 0-243 0 0,0 0-256 0 0,0 0-190 0 0,0 0-179 0 0,0 0-115 0 0,0 0-78 0 0,-14-7-68 0 0,-42-20-31 0 0,54 27-104 0 0,1-1 0 0 0,0 1-1 0 0,-1 0 1 0 0,1 0 0 0 0,0 0 0 0 0,-1 0 0 0 0,1 0 0 0 0,-1 0 0 0 0,1 0 0 0 0,0 0 0 0 0,-1 0-1 0 0,1 1 1 0 0,0-1 0 0 0,-1 1 0 0 0,1-1 0 0 0,0 1 0 0 0,0-1 0 0 0,0 1 0 0 0,-1 0-1 0 0,1-1 1 0 0,0 1 0 0 0,0 0 0 0 0,0 0 0 0 0,0 0 0 0 0,0 0 0 0 0,0 0 0 0 0,0 0-1 0 0,1 0 1 0 0,-1 0 0 0 0,0 0 0 0 0,0 1 0 0 0,1-1 0 0 0,-1 0-4 0 0,-3 5 21 0 0,-12 15-21 0 0,1 0-1 0 0,1 1 1 0 0,2 1-1 0 0,0 0 1 0 0,1 0-1 0 0,1 1 1 0 0,1 0-1 0 0,1 1 1 0 0,1 0-1 0 0,2 0 1 0 0,0 1-1 0 0,2 0 1 0 0,1-1 0 0 0,1 6 0 0 0,1-24-10 0 0,2 1 0 0 0,-1-1 1 0 0,1 0-1 0 0,0 0 1 0 0,1 1-1 0 0,0-1 0 0 0,0-1 1 0 0,0 1-1 0 0,1 0 0 0 0,0-1 1 0 0,0 0-1 0 0,0 0 1 0 0,1 0-1 0 0,0 0 0 0 0,0-1 1 0 0,1 0-1 0 0,0 0 1 0 0,0 0-1 0 0,0-1 0 0 0,0 0 1 0 0,0 0-1 0 0,1 0 1 0 0,0-1-1 0 0,0 0 0 0 0,0-1 1 0 0,0 1-1 0 0,0-1 1 0 0,0-1-1 0 0,1 1 0 0 0,-1-1 1 0 0,1 0-1 0 0,-1-1 0 0 0,1 0 1 0 0,6-1 9 0 0,-6 2 47 0 0,0-1 1 0 0,0 0 0 0 0,-1 0-1 0 0,1-1 1 0 0,0 0 0 0 0,0-1-1 0 0,0 1 1 0 0,-1-1 0 0 0,1-1-1 0 0,-1 0 1 0 0,0 0 0 0 0,0 0-1 0 0,0-1 1 0 0,0 0 0 0 0,0 0-1 0 0,-1-1 1 0 0,0 1-1 0 0,0-2 1 0 0,0 1 0 0 0,0-1-1 0 0,-1 1 1 0 0,1-4-48 0 0,-1 0 68 0 0,0 0 0 0 0,-1 0 0 0 0,0-1-1 0 0,-1 0 1 0 0,0 0 0 0 0,0 0 0 0 0,-1 0 0 0 0,-1 0 0 0 0,1-1 0 0 0,-2 1-1 0 0,0 0 1 0 0,0-8-68 0 0,0 15-28 0 0,0-1 0 0 0,0 1 1 0 0,0-1-1 0 0,-1 0 0 0 0,0 1 0 0 0,1-1 0 0 0,-1 1 0 0 0,0-1 0 0 0,-1 1 0 0 0,1-1 1 0 0,-1 1-1 0 0,1 0 0 0 0,-1 0 0 0 0,0 0 0 0 0,0 0 0 0 0,0 0 0 0 0,-1 0 0 0 0,1 0 1 0 0,-1 1-1 0 0,1-1 0 0 0,-1 1 0 0 0,0 0 0 0 0,0 0 0 0 0,0 0 0 0 0,0 0 0 0 0,0 0 1 0 0,-1 1-1 0 0,1-1 0 0 0,0 1 0 0 0,-1 0 0 0 0,1 0 0 0 0,-1 0 0 0 0,1 1 0 0 0,-1-1 1 0 0,0 1-1 0 0,-2 0 28 0 0,3 0-36 0 0,0 1 0 0 0,-1-1 0 0 0,1 1 0 0 0,0 0 0 0 0,0 0 1 0 0,0 1-1 0 0,0-1 0 0 0,0 0 0 0 0,1 1 0 0 0,-1 0 0 0 0,0 0 1 0 0,1-1-1 0 0,-1 2 0 0 0,1-1 0 0 0,-1 0 0 0 0,1 0 0 0 0,0 1 1 0 0,0-1-1 0 0,0 1 0 0 0,1 0 0 0 0,-1-1 0 0 0,0 1 0 0 0,1 0 0 0 0,0 0 1 0 0,0 0-1 0 0,0 0 0 0 0,0 0 0 0 0,0 1 0 0 0,1-1 0 0 0,-1 0 1 0 0,1 0-1 0 0,0 2 36 0 0,1-2 4 0 0,1-1 0 0 0,0 0 0 0 0,0 1 0 0 0,0-1 0 0 0,1 0 0 0 0,-1-1 0 0 0,0 1 0 0 0,1 0 0 0 0,-1-1 0 0 0,1 1 0 0 0,-1-1 0 0 0,1 0 0 0 0,0 0 0 0 0,0 0 0 0 0,-1 0 0 0 0,1 0 0 0 0,0 0 0 0 0,0-1 0 0 0,0 0 0 0 0,0 1 0 0 0,0-1 0 0 0,0 0 0 0 0,1-1-4 0 0,21 2 0 0 0,-1-1 0 0 0,0-1 0 0 0,0-1 0 0 0,0-2 0 0 0,0 0 0 0 0,0-1 0 0 0,-1-2 0 0 0,15-5 0 0 0,54-22-4314 0 0,-72 26-609 0 0,-5 4-2953 0 0</inkml:trace>
</inkml:ink>
</file>

<file path=ppt/ink/ink3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20.2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10210 0 0,'0'0'979'0'0,"0"0"-248"0"0,0 0-14 0 0,0 0 273 0 0,0 0 233 0 0,0 0 50 0 0,38 0-215 0 0,121 0-234 0 0,32 0 607 0 0,67 0-1724 0 0,-149 0-9683 0 0,-90 0 809 0 0</inkml:trace>
</inkml:ink>
</file>

<file path=ppt/ink/ink3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18.8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1 338 0 0 0,'0'0'1394'0'0,"0"0"254"0"0,0 0 4 0 0,0 0-189 0 0,0 0-228 0 0,0 0-119 0 0,8-2-34 0 0,59-10 2021 0 0,216 11 1818 0 0,-131-28-5625 0 0,-146 26 960 0 0,-1 0-3492 0 0,-2 2-9767 0 0,-4 1 12076 0 0</inkml:trace>
  <inkml:trace contextRef="#ctx0" brushRef="#br0" timeOffset="248.288">102 567 2280 0 0,'0'0'915'0'0,"0"0"-77"0"0,0 0 341 0 0,0 0 472 0 0,0 0 228 0 0,0 0-69 0 0,0 0-313 0 0,0 0-369 0 0,0 0-303 0 0,37-1-248 0 0,116-3-183 0 0,-38-10 62 0 0,-17-1-265 0 0,99-17-2943 0 0,-149 27-1837 0 0,-16 3-1654 0 0,-18 1 4207 0 0</inkml:trace>
  <inkml:trace contextRef="#ctx0" brushRef="#br0" timeOffset="536.005">1361 84 12203 0 0,'0'0'706'0'0,"0"0"-403"0"0,0 0-173 0 0,0 0 208 0 0,0 0 360 0 0,0 0 237 0 0,0 0 62 0 0,0 0-142 0 0,0 0-215 0 0,0 0-184 0 0,0 0-133 0 0,2 34-79 0 0,7 105-47 0 0,10-31 223 0 0,14 130-291 0 0,-31-227-258 0 0,0-2-812 0 0,-2-3-2649 0 0,-17-20-9600 0 0,12 6 11686 0 0,3 1 1284 0 0</inkml:trace>
  <inkml:trace contextRef="#ctx0" brushRef="#br0" timeOffset="838.016">1056 84 3041 0 0,'0'0'1579'0'0,"0"0"-419"0"0,0 0-220 0 0,0 0 234 0 0,0 0 325 0 0,0 0 156 0 0,0 0-136 0 0,0 0-315 0 0,0 0-283 0 0,0 0-190 0 0,36-9-124 0 0,117-31-76 0 0,4 19 860 0 0,168 7 253 0 0,-319 15-1779 0 0,0-1 0 0 0,0 1 0 0 0,0 0 0 0 0,0 0-1 0 0,-1 0 1 0 0,1 1 0 0 0,-1 0 0 0 0,1 0 0 0 0,-1 1 0 0 0,0-1 0 0 0,0 1-1 0 0,0 0 1 0 0,4 4 135 0 0,2 15-3817 0 0,-17 8-3478 0 0,1-20 3475 0 0,0-2 913 0 0</inkml:trace>
  <inkml:trace contextRef="#ctx0" brushRef="#br0" timeOffset="1078.555">1043 740 4537 0 0,'0'0'1298'0'0,"0"0"-95"0"0,0 0 279 0 0,0 0 407 0 0,0 0 167 0 0,0 0-167 0 0,0 0-356 0 0,0 0-351 0 0,34-3-279 0 0,111-11-204 0 0,20-28 600 0 0,-143 36-1283 0 0,169-48 741 0 0,-68 11-3192 0 0,-99 31-1073 0 0,-11 2-3186 0 0,-10 6-1412 0 0</inkml:trace>
  <inkml:trace contextRef="#ctx0" brushRef="#br0" timeOffset="2530.479">2008 703 0 0 0,'0'0'752'0'0,"0"0"-225"0"0,0 0-138 0 0,0 0 231 0 0,0 0 473 0 0,0 0 423 0 0,0 0 195 0 0,0 0-33 0 0,0 0-149 0 0,0 0-163 0 0,0 0-167 0 0,23 1-129 0 0,76 3-72 0 0,-91-4-758 0 0,1 0 0 0 0,-1 0 0 0 0,0-1-1 0 0,0 0 1 0 0,0-1 0 0 0,0 0 0 0 0,0 0-1 0 0,0 0 1 0 0,0-1 0 0 0,0-1-1 0 0,-1 1 1 0 0,0-1 0 0 0,4-3-240 0 0,3 0 352 0 0,9-5-167 0 0,-1 0-1 0 0,0-1 1 0 0,0-2 0 0 0,-1 0-1 0 0,-1-1 1 0 0,-1-1 0 0 0,0-1-1 0 0,-2 0 1 0 0,0-2 0 0 0,0 0-1 0 0,-2-1 1 0 0,-1 0 0 0 0,-1-1-1 0 0,0-1 1 0 0,5-15-185 0 0,-7-55-287 0 0,-12 91 206 0 0,-1 0-1 0 0,1 1 0 0 0,-1-1 0 0 0,0 1 0 0 0,1 0 0 0 0,-1-1 1 0 0,0 1-1 0 0,0 0 0 0 0,0 0 0 0 0,0 0 0 0 0,0 0 0 0 0,0 0 1 0 0,0 1-1 0 0,0-1 0 0 0,0 0 0 0 0,0 1 0 0 0,0 0 0 0 0,0-1 1 0 0,-1 1-1 0 0,1 0 0 0 0,0 0 0 0 0,0 0 0 0 0,0 1 0 0 0,0-1 1 0 0,-1 0-1 0 0,1 1 0 0 0,0 0 0 0 0,0-1 0 0 0,0 1 0 0 0,0 0 1 0 0,0 0-1 0 0,0 0 0 0 0,0 0 0 0 0,0 0 0 0 0,1 1 0 0 0,-2 0 82 0 0,-6 4-57 0 0,1 1-1 0 0,0 0 1 0 0,0 1-1 0 0,1-1 0 0 0,0 1 1 0 0,0 1-1 0 0,1-1 1 0 0,0 1-1 0 0,0 1 1 0 0,1-1-1 0 0,0 1 0 0 0,1-1 1 0 0,0 1-1 0 0,1 1 1 0 0,0-1-1 0 0,0 0 0 0 0,1 1 1 0 0,1-1-1 0 0,0 1 1 0 0,0 0-1 0 0,1-1 0 0 0,0 8 58 0 0,1-13 42 0 0,1-1 0 0 0,-1 0 0 0 0,1 1-1 0 0,0-1 1 0 0,0 0 0 0 0,0 0-1 0 0,0 0 1 0 0,1 0 0 0 0,0 0 0 0 0,0-1-1 0 0,0 1 1 0 0,0-1 0 0 0,0 0-1 0 0,1 0 1 0 0,-1 0 0 0 0,1 0 0 0 0,0-1-1 0 0,0 1 1 0 0,0-1 0 0 0,0 0-1 0 0,0 0 1 0 0,1-1 0 0 0,-1 1-1 0 0,0-1 1 0 0,1 0 0 0 0,3 1-42 0 0,119 9 1692 0 0,-96-12-1430 0 0,-1-2 1 0 0,1-1-1 0 0,-1-1 1 0 0,-1-2-1 0 0,1-1 1 0 0,-1-1-1 0 0,0-1 0 0 0,-1-2 1 0 0,3-3-263 0 0,-14 7 70 0 0,-1-2 1 0 0,0 0 0 0 0,-1-1-1 0 0,0 0 1 0 0,0-1-1 0 0,-1-1 1 0 0,-1 0 0 0 0,0-1-1 0 0,-1 0 1 0 0,-1-1-1 0 0,0 0 1 0 0,-1-1 0 0 0,0 0-1 0 0,6-18-70 0 0,-10-10-239 0 0,-6 44 215 0 0,0-1 1 0 0,0 0 0 0 0,0 1 0 0 0,0-1-1 0 0,0 0 1 0 0,0 1 0 0 0,-1-1 0 0 0,1 1-1 0 0,0-1 1 0 0,0 0 0 0 0,-1 1 0 0 0,1-1-1 0 0,0 1 1 0 0,-1-1 0 0 0,1 1 0 0 0,-1-1-1 0 0,1 1 1 0 0,0-1 0 0 0,-1 1-1 0 0,1-1 1 0 0,-1 1 0 0 0,0-1 0 0 0,1 1-1 0 0,-1 0 1 0 0,1-1 0 0 0,-1 1 0 0 0,0 0-1 0 0,1 0 1 0 0,-1-1 0 0 0,1 1 0 0 0,-1 0-1 0 0,0 0 1 0 0,1 0 0 0 0,-1 0 0 0 0,0 0-1 0 0,1 0 1 0 0,-1 0 0 0 0,0 0 0 0 0,1 0-1 0 0,-1 0 1 0 0,0 0 0 0 0,1 0 0 0 0,-1 1-1 0 0,0-1 1 0 0,1 0 0 0 0,-1 0-1 0 0,0 1 1 0 0,1-1 0 0 0,-1 0 0 0 0,1 1-1 0 0,-1-1 1 0 0,1 1 0 0 0,-1-1 0 0 0,1 0-1 0 0,-1 1 1 0 0,1 0 0 0 0,-1-1 0 0 0,1 1-1 0 0,0-1 1 0 0,-1 1 23 0 0,-4 4-48 0 0,1 1 1 0 0,0 0-1 0 0,0 0 0 0 0,0 0 1 0 0,0 1-1 0 0,1-1 0 0 0,0 1 1 0 0,0 0-1 0 0,1 0 0 0 0,0 0 1 0 0,0 0-1 0 0,0 7 48 0 0,1-9 16 0 0,-1 0 0 0 0,1 0 1 0 0,1 1-1 0 0,-1-1 0 0 0,1 0 0 0 0,0 1 1 0 0,0-1-1 0 0,0 0 0 0 0,1 1 0 0 0,0-1 1 0 0,0 0-1 0 0,1 0 0 0 0,-1 0 0 0 0,1 0 1 0 0,0 0-1 0 0,0 0 0 0 0,1 0 0 0 0,-1 0 1 0 0,1-1-1 0 0,0 1 0 0 0,0-1 0 0 0,1 0 1 0 0,-1 0-1 0 0,1 0 0 0 0,0-1 0 0 0,0 1 1 0 0,0-1-1 0 0,1 0 0 0 0,-1 0 0 0 0,1 0 1 0 0,0-1-1 0 0,-1 1 0 0 0,1-1 0 0 0,0 0 0 0 0,0-1 1 0 0,1 1-1 0 0,-1-1 0 0 0,0 0 0 0 0,4 0-16 0 0,4 1 92 0 0,1-1-1 0 0,-1 0 1 0 0,0-1-1 0 0,0-1 1 0 0,1 0-1 0 0,-1-1 1 0 0,0 0-1 0 0,0-1 1 0 0,0 0-1 0 0,0-1 1 0 0,-1-1-1 0 0,1 0 1 0 0,-1 0-1 0 0,0-1 1 0 0,-1-1-1 0 0,1 0 1 0 0,-1-1-1 0 0,-1 0 1 0 0,0 0-1 0 0,0-1 1 0 0,0-1-1 0 0,-1 1 1 0 0,-1-2-1 0 0,1 1 1 0 0,-2-1-1 0 0,1 0 1 0 0,-2-1-1 0 0,4-7-91 0 0,-3 5-7 0 0,0 0 0 0 0,-1-1 1 0 0,-1 0-1 0 0,0 0 0 0 0,-1 0 0 0 0,-1-1 0 0 0,0 1 0 0 0,-1-1 0 0 0,-1 0 0 0 0,0-4 7 0 0,-1 18-21 0 0,0 1 0 0 0,-1-1 0 0 0,1 1 0 0 0,0 0 0 0 0,-1-1 0 0 0,1 1 0 0 0,-1 0 0 0 0,1-1 0 0 0,-1 1 0 0 0,0 0 0 0 0,0 0 1 0 0,0 0-1 0 0,1-1 0 0 0,-1 1 0 0 0,0 0 0 0 0,0 0 0 0 0,0 0 0 0 0,-1 1 0 0 0,1-1 0 0 0,0 0 0 0 0,0 0 0 0 0,0 0 0 0 0,-1 1 0 0 0,1-1 0 0 0,0 1 0 0 0,-1-1 0 0 0,1 1 0 0 0,0 0 0 0 0,-1-1 0 0 0,1 1 0 0 0,-1 0 0 0 0,1 0 0 0 0,0 0 1 0 0,-1 0-1 0 0,1 0 0 0 0,-1 0 0 0 0,1 0 0 0 0,0 1 0 0 0,-1-1 0 0 0,1 0 0 0 0,-1 1 0 0 0,1-1 0 0 0,0 1 0 0 0,0-1 0 0 0,-1 1 0 0 0,1 0 0 0 0,0 0 0 0 0,0 0 0 0 0,0-1 0 0 0,0 1 0 0 0,0 0 0 0 0,0 0 0 0 0,0 0 0 0 0,0 1 0 0 0,0-1 1 0 0,0 0-1 0 0,0 0 0 0 0,1 0 0 0 0,-1 2 21 0 0,-7 6-15 0 0,1 0 0 0 0,0 1 1 0 0,1 0-1 0 0,0 0 1 0 0,0 0-1 0 0,1 1 0 0 0,1 0 1 0 0,-1 0-1 0 0,2 0 1 0 0,0 1-1 0 0,0-1 0 0 0,1 1 1 0 0,1 0-1 0 0,-1-1 0 0 0,2 1 1 0 0,0 0-1 0 0,0 0 1 0 0,1-1-1 0 0,1 1 0 0 0,0 0 1 0 0,0-1-1 0 0,1 1 1 0 0,1-1-1 0 0,0 0 0 0 0,3 5 15 0 0,-1-9-40 0 0,0 1 0 0 0,1-2-1 0 0,0 1 1 0 0,1-1 0 0 0,-1 0 0 0 0,1 0-1 0 0,0-1 1 0 0,1 0 0 0 0,-1 0-1 0 0,1-1 1 0 0,0 0 0 0 0,0-1 0 0 0,0 0-1 0 0,1 0 1 0 0,-1-1 0 0 0,1-1-1 0 0,9 2 41 0 0,20 1-5031 0 0,-1-3-4920 0 0,-31-1 3987 0 0</inkml:trace>
</inkml:ink>
</file>

<file path=ppt/ink/ink3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23.8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0 0 0,'0'0'898'0'0,"0"0"431"0"0,0 0 273 0 0,0 0 19 0 0,0 0-208 0 0,0 0-313 0 0,0 0-230 0 0,0 0-102 0 0,0 0 11 0 0,9-3 5 0 0,79-12 1240 0 0,282 18 2102 0 0,-364-2-4030 0 0,-1-1-1 0 0,0 0 1 0 0,0 0-1 0 0,0-1 1 0 0,1 0-1 0 0,-1 0 1 0 0,0 0-1 0 0,0 0 1 0 0,0-1-1 0 0,0 0 1 0 0,0 0-1 0 0,-1 0 1 0 0,1-1-1 0 0,-1 0 1 0 0,1 0-1 0 0,-1 0 1 0 0,0 0-1 0 0,0 0 1 0 0,0-1-1 0 0,2-2-95 0 0,-6 1 98 0 0,0-1-1 0 0,-1 1 1 0 0,1 0-1 0 0,-1-1 1 0 0,0 1-1 0 0,0 0 1 0 0,-1 0-1 0 0,1 0 1 0 0,-1 0-1 0 0,0 0 1 0 0,-1 0-1 0 0,1 0 1 0 0,-1 1-1 0 0,0-1 1 0 0,0 1-1 0 0,0 0 1 0 0,-1 0-1 0 0,0 0 1 0 0,1 0-1 0 0,-1 1 1 0 0,0-1-1 0 0,-1 1 1 0 0,1 0-1 0 0,-1 0 1 0 0,1 1-1 0 0,-1-1 1 0 0,0 1-1 0 0,-1-1-97 0 0,-188-100-1595 0 0,180 90-1294 0 0,12 7-925 0 0,2 0-3730 0 0,0 6 1432 0 0</inkml:trace>
</inkml:ink>
</file>

<file path=ppt/ink/ink3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27.4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0 221 576 0 0,'0'0'1447'0'0,"0"0"-347"0"0,0 0-129 0 0,0 0 188 0 0,0 0 305 0 0,0 0 169 0 0,0 0-22 0 0,0 0-170 0 0,0 0-180 0 0,0 0-130 0 0,0 0-92 0 0,17 2-35 0 0,113 7 1746 0 0,119-39 500 0 0,-172 16-3029 0 0,-7 8-162 0 0,-40 5-3000 0 0,-41 8-7656 0 0,3-3 2018 0 0</inkml:trace>
  <inkml:trace contextRef="#ctx0" brushRef="#br0" timeOffset="249.784">57 431 8978 0 0,'0'0'1556'0'0,"0"0"-142"0"0,0 0 116 0 0,0 0 142 0 0,0 0-29 0 0,0 0-328 0 0,31-1-359 0 0,100-4-237 0 0,146-15 779 0 0,-143 10-2251 0 0,-90 4-3235 0 0,0 0-5340 0 0,-33 3 2116 0 0</inkml:trace>
  <inkml:trace contextRef="#ctx0" brushRef="#br0" timeOffset="619.538">405 1 2729 0 0,'0'0'2715'0'0,"0"0"-1048"0"0,0 0-503 0 0,0 0-1 0 0,0 0 145 0 0,0 0 111 0 0,0 0-57 0 0,0 0-139 0 0,0 0-111 0 0,0 0-153 0 0,0 0-132 0 0,0 0-86 0 0,0 0-79 0 0,24 15-58 0 0,77 47-51 0 0,39-3 694 0 0,-118-48-1160 0 0,-10-7-71 0 0,-1 0 0 0 0,0 2 0 0 0,0-1 0 0 0,0 2 0 0 0,-1-1 0 0 0,0 1 0 0 0,0 1 0 0 0,0 0 0 0 0,-1 0 0 0 0,-1 1 0 0 0,1 0 0 0 0,-1 0 0 0 0,-1 1 0 0 0,5 8-16 0 0,-11-11 8 0 0,-1 1 1 0 0,0 0-1 0 0,-1 0 0 0 0,1 0 1 0 0,-1-1-1 0 0,-1 1 0 0 0,0-1 1 0 0,0 1-1 0 0,0-1 0 0 0,-1 1 1 0 0,0-1-1 0 0,0 0 0 0 0,-1 0 1 0 0,0 0-1 0 0,0-1 0 0 0,0 0 1 0 0,-1 1-1 0 0,0-2 0 0 0,-1 1 1 0 0,1 0-1 0 0,-1-1 0 0 0,0 0 1 0 0,0 0-1 0 0,-1-1 0 0 0,1 0 1 0 0,-2 0-9 0 0,-4 7 7 0 0,-187 152-144 0 0,164-113-1909 0 0,29-27-8640 0 0,6-18 1565 0 0</inkml:trace>
</inkml:ink>
</file>

<file path=ppt/ink/ink3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5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1 6369 0 0,'0'0'1103'0'0,"0"0"-304"0"0,0 0 51 0 0,0 0 242 0 0,0 0 183 0 0,0 0-19 0 0,0 0-201 0 0,0 0-174 0 0,0 0-100 0 0,0 0-24 0 0,0 0-50 0 0,0 0-79 0 0,0 0-68 0 0,1 28-62 0 0,3 94-66 0 0,0 304 796 0 0,-19-333-2950 0 0,4-80-1927 0 0,0-11-7091 0 0,8-2 6580 0 0</inkml:trace>
  <inkml:trace contextRef="#ctx0" brushRef="#br0" timeOffset="284.179">0 63 6857 0 0,'0'0'1109'0'0,"0"0"-176"0"0,0 0 259 0 0,0 0 331 0 0,0 0 181 0 0,0 0-97 0 0,0 0-243 0 0,0 0-217 0 0,35 0-191 0 0,114 0-175 0 0,201-22 1409 0 0,-321 21-2260 0 0,-21 0-173 0 0,-1 0 0 0 0,1 1 0 0 0,0-1 0 0 0,-1 2 0 0 0,1-1-1 0 0,0 1 1 0 0,-1 0 0 0 0,1 1 0 0 0,-1 0 0 0 0,1 0 0 0 0,-1 1 0 0 0,3 1 243 0 0,2 16-4539 0 0,-13-4-3474 0 0,-2-9 2189 0 0</inkml:trace>
  <inkml:trace contextRef="#ctx0" brushRef="#br0" timeOffset="504.841">2 693 3241 0 0,'0'0'3375'0'0,"0"0"-1257"0"0,0 0-172 0 0,0 0 151 0 0,0 0-106 0 0,0 0-270 0 0,0 0-401 0 0,35-1-342 0 0,110-2-231 0 0,10-19 427 0 0,69-2-1420 0 0,-175 23-4283 0 0,-1 0-4385 0 0,-39 1 1895 0 0</inkml:trace>
</inkml:ink>
</file>

<file path=ppt/ink/ink3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1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190 538 4625 0 0,'0'0'1024'0'0,"0"0"-196"0"0,0 0 115 0 0,0 0 322 0 0,0 0 328 0 0,0 0 170 0 0,0 0-170 0 0,0 0-405 0 0,0 0-447 0 0,0 0-374 0 0,0 0-239 0 0,0 2-69 0 0,-7 17 163 0 0,1 1 1 0 0,1-1 0 0 0,0 1-1 0 0,2 0 1 0 0,1 0 0 0 0,-1 15-223 0 0,1-13 99 0 0,-25 600 804 0 0,25-483-4405 0 0,15-134-10408 0 0,-10-9 12867 0 0</inkml:trace>
  <inkml:trace contextRef="#ctx0" brushRef="#br0" timeOffset="404.825">553 660 4633 0 0,'0'0'891'0'0,"0"0"-484"0"0,0 0-118 0 0,0 0 299 0 0,0 0 422 0 0,0 0 266 0 0,0 0-13 0 0,0 0-236 0 0,0 0-284 0 0,-1 36-211 0 0,-6 113-110 0 0,-5 74 1259 0 0,12-191-1337 0 0,15 179 1216 0 0,-3-130-890 0 0,-12-80-600 0 0,-1-12 3346 0 0,-16-37-3101 0 0,3 24-349 0 0,0 0 1 0 0,-1 2 0 0 0,-2-1 0 0 0,0 2-1 0 0,-1 1 1 0 0,-12-10 33 0 0,11 9-121 0 0,8 9-191 0 0,0 1-1 0 0,0 0 1 0 0,-1 0-1 0 0,-1 1 1 0 0,0 1 0 0 0,0 0-1 0 0,-1 1 1 0 0,0 0-1 0 0,0 1 1 0 0,-1 1-1 0 0,1 0 1 0 0,-1 1-1 0 0,-1 1 1 0 0,1 0-1 0 0,-1 1 1 0 0,0 1-1 0 0,1 0 1 0 0,-1 1-1 0 0,0 1 1 0 0,0 0-1 0 0,0 2 1 0 0,-7 0 312 0 0,-19 23-3463 0 0,24 2-4844 0 0,16-20 6135 0 0</inkml:trace>
  <inkml:trace contextRef="#ctx0" brushRef="#br0" timeOffset="982.948">929 1058 9506 0 0,'0'0'1408'0'0,"0"0"-298"0"0,0 0 39 0 0,0 0 174 0 0,0 0 60 0 0,0 0-169 0 0,0 0-364 0 0,0 0-324 0 0,0 0-222 0 0,0 0-114 0 0,0 0-85 0 0,0 0-16 0 0,0 0-3 0 0,-10 5-22 0 0,6-3-53 0 0,-1 0 9 0 0,0 1 0 0 0,1-1 0 0 0,-1 1 0 0 0,0 1 1 0 0,1-1-1 0 0,0 0 0 0 0,0 1 0 0 0,0 0 0 0 0,0 0 0 0 0,1 0 1 0 0,-1 1-1 0 0,1-1 0 0 0,0 1 0 0 0,-1 1-20 0 0,-86 177 318 0 0,88-175-318 0 0,-1-1 1 0 0,2 1-1 0 0,-1-1 1 0 0,1 1-1 0 0,0 0 1 0 0,0-1 0 0 0,1 1-1 0 0,0 0 1 0 0,1 0-1 0 0,0-1 1 0 0,0 1-1 0 0,0 0 1 0 0,1-1-1 0 0,0 1 1 0 0,1-1 0 0 0,-1 0-1 0 0,1 0 1 0 0,1 0-1 0 0,0 0 1 0 0,0 0-1 0 0,0-1 1 0 0,0 1 0 0 0,1-1-1 0 0,0 0 1 0 0,1-1-1 0 0,2 3 0 0 0,1-3 97 0 0,0 1 1 0 0,0-2-1 0 0,1 1 0 0 0,-1-1 0 0 0,1-1 0 0 0,0 0 1 0 0,0 0-1 0 0,1-1 0 0 0,-1 0 0 0 0,1-1 0 0 0,-1 0 1 0 0,0 0-1 0 0,1-1 0 0 0,-1-1 0 0 0,1 0 0 0 0,0 0-97 0 0,-4 0 58 0 0,0 0 0 0 0,0 0 0 0 0,-1-1 0 0 0,1 0 0 0 0,0 0 0 0 0,-1 0-1 0 0,1-1 1 0 0,-1 0 0 0 0,0 0 0 0 0,0-1 0 0 0,0 0 0 0 0,0 0 0 0 0,-1 0 0 0 0,1-1-1 0 0,-1 0 1 0 0,0 0 0 0 0,-1 0 0 0 0,1 0 0 0 0,-1-1 0 0 0,0 1 0 0 0,0-1 0 0 0,-1-1-1 0 0,0 1 1 0 0,0 0 0 0 0,0-1 0 0 0,-1 1 0 0 0,0-1 0 0 0,0 0 0 0 0,-1 0 0 0 0,1-6-58 0 0,-4 9-70 0 0,0 0 1 0 0,0 1 0 0 0,0-1 0 0 0,0 1 0 0 0,-1-1 0 0 0,0 1-1 0 0,0 0 1 0 0,0 0 0 0 0,0 0 0 0 0,0 1 0 0 0,0-1-1 0 0,-1 1 1 0 0,1-1 0 0 0,-1 1 0 0 0,0 0 0 0 0,0 0-1 0 0,0 1 1 0 0,0-1 0 0 0,0 1 0 0 0,0 0 0 0 0,0 0 0 0 0,0 0-1 0 0,0 1 1 0 0,0 0 0 0 0,-3-1 69 0 0,-89 1-906 0 0,95 0 864 0 0,1 0-64 0 0,18 0-126 0 0,194-35 2001 0 0,-190 29-1719 0 0,26-6-202 0 0,30-7-250 0 0,-26 9-6989 0 0,-44 8 1188 0 0,-2 1-1676 0 0</inkml:trace>
  <inkml:trace contextRef="#ctx0" brushRef="#br0" timeOffset="1943.969">14 457 1152 0 0,'0'0'1578'0'0,"0"0"-319"0"0,0 0 76 0 0,0 0 294 0 0,0 0 336 0 0,0 0 143 0 0,0 0-165 0 0,0 0-372 0 0,0 0-444 0 0,0 0-377 0 0,0 0-246 0 0,0 0-83 0 0,0 0 9 0 0,-1-3 42 0 0,1 2-442 0 0,0 0 1 0 0,0 0-1 0 0,0 0 1 0 0,0 0-1 0 0,1 0 0 0 0,-1 0 1 0 0,0 0-1 0 0,0 0 1 0 0,1 0-1 0 0,-1 0 1 0 0,0 0-1 0 0,1 0 0 0 0,-1 0 1 0 0,1 1-1 0 0,0-1 1 0 0,-1 0-1 0 0,1 0 1 0 0,-1 1-1 0 0,1-1 0 0 0,0 0 1 0 0,0 1-1 0 0,-1-1 1 0 0,1 0-1 0 0,0 1 1 0 0,0-1-1 0 0,0 1 0 0 0,0-1 1 0 0,0 1-1 0 0,0 0 1 0 0,0-1-1 0 0,0 1 1 0 0,0 0-1 0 0,0 0 0 0 0,0 0 1 0 0,0 0-1 0 0,0 0 1 0 0,0 0-1 0 0,0 0 1 0 0,0 0-1 0 0,-1 0 0 0 0,1 0 1 0 0,0 0-1 0 0,0 1 1 0 0,0-1-1 0 0,0 0 1 0 0,0 1-1 0 0,1-1-30 0 0,-1 0 14 0 0,423-8 2739 0 0,-221 16-2560 0 0,-128-5 94 0 0,-75-3-103 0 0,0 0 64 0 0,-2-9-228 0 0,-1 0-1 0 0,0 0 1 0 0,0 0 0 0 0,-1 0 0 0 0,-1 1-1 0 0,1-1 1 0 0,-1 1 0 0 0,0 0 0 0 0,-1 1-1 0 0,0-1 1 0 0,0 1 0 0 0,-1 0 0 0 0,-5-4-20 0 0,5 4-78 0 0,-7-9-583 0 0,-68-70-2189 0 0,53 59-1144 0 0,-3 2-3374 0 0,17 14-1291 0 0</inkml:trace>
  <inkml:trace contextRef="#ctx0" brushRef="#br0" timeOffset="2755.796">242 23 0 0 0,'0'0'872'0'0,"0"0"120"0"0,0 0-10 0 0,0 0-59 0 0,0 0-39 0 0,0 0 24 0 0,0 0 75 0 0,0 0 39 0 0,-3-4-28 0 0,-11-13-96 0 0,13 16-816 0 0,0 1 1 0 0,0 0-1 0 0,0 0 1 0 0,0-1-1 0 0,0 1 1 0 0,0 0-1 0 0,0 0 0 0 0,0 0 1 0 0,0 0-1 0 0,0 1 1 0 0,0-1-1 0 0,0 0 1 0 0,0 0-1 0 0,0 1 0 0 0,0-1 1 0 0,0 0-1 0 0,0 1 1 0 0,0-1-1 0 0,0 1 1 0 0,0-1-1 0 0,0 1 0 0 0,0 0 1 0 0,1-1-1 0 0,-1 1 1 0 0,0 0-1 0 0,1-1 1 0 0,-1 1-1 0 0,0 0 0 0 0,1 0 1 0 0,-1 0-1 0 0,1 0 1 0 0,-1-1-1 0 0,1 1 1 0 0,-1 0-1 0 0,1 0 0 0 0,0 0 1 0 0,-1 0-1 0 0,1 0 1 0 0,0 1-83 0 0,-1 0 199 0 0,-1 1-126 0 0,0-1 1 0 0,0 1-1 0 0,0 0 0 0 0,1 0 1 0 0,-1 0-1 0 0,1 0 0 0 0,0 0 0 0 0,0 0 1 0 0,0 1-1 0 0,0-1 0 0 0,1 0 1 0 0,-1 1-1 0 0,1-1 0 0 0,0 0 0 0 0,0 0 1 0 0,0 1-1 0 0,0-1 0 0 0,1 0 1 0 0,-1 1-1 0 0,1-1 0 0 0,0 0 0 0 0,0 0-73 0 0,45-5 4636 0 0,-43 1-4543 0 0,-1-1 1 0 0,1 1-1 0 0,-1-1 0 0 0,0 0 0 0 0,1 1 0 0 0,-1-1 1 0 0,0 0-1 0 0,0-1 0 0 0,-1 1 0 0 0,1 0 0 0 0,0 0 1 0 0,-1-1-1 0 0,1 1 0 0 0,-1-1 0 0 0,0 1 0 0 0,0-1 1 0 0,0 0-1 0 0,0 1 0 0 0,0-1 0 0 0,-1 0 0 0 0,1 0 1 0 0,-1 1-1 0 0,1-1 0 0 0,-1 0 0 0 0,0 0 1 0 0,0 0-1 0 0,-1 0 0 0 0,1-1-93 0 0,-51 8-815 0 0,49-3 800 0 0,-1 1-1 0 0,1-1 1 0 0,0 1 0 0 0,0 0-1 0 0,-1 0 1 0 0,1 0 0 0 0,0 0-1 0 0,1 1 1 0 0,-1-1 0 0 0,0 0-1 0 0,1 1 1 0 0,-1-1 0 0 0,1 1-1 0 0,0 0 1 0 0,0-1 0 0 0,0 1-1 0 0,0 0 1 0 0,0 0 0 0 0,1 0-1 0 0,-1 0 1 0 0,1-1 0 0 0,0 1 15 0 0,31-3 1393 0 0,-12-32 454 0 0,-28 66-6726 0 0,8-7-6136 0 0,1-22 3091 0 0</inkml:trace>
  <inkml:trace contextRef="#ctx0" brushRef="#br0" timeOffset="3340.828">1461 745 0 0 0,'0'0'663'0'0,"0"0"585"0"0,0 0 374 0 0,0 0 263 0 0,0 0 61 0 0,0 0-169 0 0,0 0-321 0 0,0 0-269 0 0,0 0-172 0 0,0 0-108 0 0,0 0-47 0 0,0 0-100 0 0,0 0-89 0 0,2-2-91 0 0,97-3 3240 0 0,-55 8-2742 0 0,144-21 44 0 0,-188 18-1220 0 0,15-4-532 0 0,-12 4-4896 0 0,1 0-5508 0 0,-6 0 5725 0 0</inkml:trace>
  <inkml:trace contextRef="#ctx0" brushRef="#br0" timeOffset="3590.381">1468 969 6793 0 0,'0'0'3756'0'0,"0"0"-1934"0"0,0 0-639 0 0,0 0 193 0 0,0 0 152 0 0,0 0-128 0 0,0 0-303 0 0,0 0-290 0 0,0 0-207 0 0,33-4-128 0 0,106-14-120 0 0,18 4 287 0 0,-132 13-3684 0 0,2 1-3412 0 0,-12 0 1773 0 0,-10 0-2955 0 0</inkml:trace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3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7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5801 0 0,'0'0'2974'0'0,"0"0"-1683"0"0,0 0-489 0 0,0 0 333 0 0,0 0 304 0 0,0 0 128 0 0,0 0-205 0 0,33-1-332 0 0,106-5-242 0 0,203-5 859 0 0,-217 15-4018 0 0,-84 0-1556 0 0,0 2-3610 0 0,-24-2 1536 0 0</inkml:trace>
</inkml:ink>
</file>

<file path=ppt/ink/ink3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7.9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653 5 3473 0 0,'0'0'2344'0'0,"0"0"-993"0"0,0 0-300 0 0,0 0 316 0 0,0 0 317 0 0,0 0 93 0 0,0 0-238 0 0,0 0-436 0 0,0 0-395 0 0,0 0-276 0 0,0 0-145 0 0,0 0-54 0 0,0-4 475 0 0,-41 81 1453 0 0,17-44-1820 0 0,-1 0 0 0 0,-2-2 0 0 0,0-1 0 0 0,-3-2 0 0 0,-19 15-341 0 0,36-31 56 0 0,-157 101 344 0 0,157-107-413 0 0,0 0-1 0 0,0 0 0 0 0,-1-2 0 0 0,1 1 1 0 0,-1-2-1 0 0,0 0 0 0 0,-1-1 0 0 0,1 0 0 0 0,0-1 1 0 0,-1 0-1 0 0,1-2 0 0 0,-3 0 14 0 0,14 1-26 0 0,0-1 0 0 0,-1 0 1 0 0,1 0-1 0 0,0-1 0 0 0,0 1 0 0 0,0-1 0 0 0,0 1 0 0 0,0-1 1 0 0,0 0-1 0 0,0 0 0 0 0,1-1 0 0 0,-1 1 0 0 0,1 0 0 0 0,-1-1 1 0 0,1 0-1 0 0,0 1 0 0 0,0-1 0 0 0,0 0 0 0 0,0 0 0 0 0,1 0 1 0 0,-1 0-1 0 0,1 0 0 0 0,0-1 0 0 0,0 1 0 0 0,0 0 0 0 0,0-1 1 0 0,1 1-1 0 0,-1-3 26 0 0,2-98-683 0 0,1 97 694 0 0,0 0-1 0 0,0 0 0 0 0,1 1 0 0 0,0-1 1 0 0,1 1-1 0 0,-1-1 0 0 0,1 1 0 0 0,0 0 0 0 0,1 0 1 0 0,0 1-1 0 0,0 0 0 0 0,0 0 0 0 0,0 0 1 0 0,1 0-1 0 0,-1 1 0 0 0,1-1 0 0 0,1 2 0 0 0,-1-1 1 0 0,0 1-1 0 0,1 0 0 0 0,0 0 0 0 0,0 0 1 0 0,0 1-1 0 0,5-1-10 0 0,0 2 135 0 0,-1 0 1 0 0,1 0 0 0 0,0 1-1 0 0,-1 1 1 0 0,1 0 0 0 0,-1 1-1 0 0,1 0 1 0 0,-1 0-1 0 0,0 1 1 0 0,11 5-136 0 0,128 62 1332 0 0,22 17-755 0 0,-146-86-3234 0 0,-21-3-2305 0 0,-1 0-4035 0 0,-1-1 1294 0 0</inkml:trace>
</inkml:ink>
</file>

<file path=ppt/ink/ink3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8.4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10274 0 0,'0'0'1252'0'0,"0"0"-335"0"0,0 0-40 0 0,0 0 213 0 0,0 0 165 0 0,0 0-32 0 0,0 0-250 0 0,0 0-221 0 0,0 0-108 0 0,0 0-65 0 0,36-4-55 0 0,114-13-68 0 0,12 12 691 0 0,0 20-667 0 0,-146-11 1093 0 0,-67-34-873 0 0,43 26-703 0 0,0-1 0 0 0,0 0 0 0 0,1 0-1 0 0,0 0 1 0 0,0-1 0 0 0,1 0 0 0 0,-1 0 0 0 0,1-1 0 0 0,0 0 0 0 0,1 0 0 0 0,0 0-1 0 0,0-1 1 0 0,1 0 0 0 0,0 0 0 0 0,0 0 0 0 0,0 0 0 0 0,1-1 0 0 0,1 1-1 0 0,-1-1 1 0 0,1 0 0 0 0,1 1 0 0 0,0-1 0 0 0,0-5 3 0 0,0-3-1013 0 0,2-25-2514 0 0,6 17-6632 0 0,-1 17 214 0 0</inkml:trace>
</inkml:ink>
</file>

<file path=ppt/ink/ink3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43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75 284 0 0 0,'0'0'327'0'0,"0"0"853"0"0,0 0 454 0 0,0 0 111 0 0,0 0-130 0 0,0 0-237 0 0,0 0-196 0 0,8-3-90 0 0,166-35 4700 0 0,15 27-4085 0 0,-75 10-330 0 0,-57-1-3787 0 0,-28 2-2732 0 0,0 0-3830 0 0,-29 0 6467 0 0</inkml:trace>
  <inkml:trace contextRef="#ctx0" brushRef="#br0" timeOffset="270.414">1 520 2993 0 0,'0'0'1160'0'0,"0"0"-475"0"0,0 0-285 0 0,0 0 243 0 0,0 0 457 0 0,0 0 314 0 0,0 0 106 0 0,0 0-91 0 0,0 0-254 0 0,0 0-227 0 0,34-8-201 0 0,110-23-206 0 0,135-21 521 0 0,-110 43-4527 0 0,-138 8-482 0 0,-1-2-3287 0 0,-25 0 6063 0 0</inkml:trace>
  <inkml:trace contextRef="#ctx0" brushRef="#br0" timeOffset="772.44">310 0 0 0 0,'0'0'715'0'0,"0"0"281"0"0,0 0 92 0 0,0 0-158 0 0,0 0-226 0 0,0 0-184 0 0,0 0-84 0 0,0 0 55 0 0,0 0 106 0 0,0 0 45 0 0,2 8 35 0 0,-1-4-490 0 0,1 0 0 0 0,-1 1-1 0 0,1-1 1 0 0,0 0-1 0 0,0 0 1 0 0,0 0 0 0 0,1 0-1 0 0,-1-1 1 0 0,1 1 0 0 0,0-1-1 0 0,0 1 1 0 0,0-1-1 0 0,0 0 1 0 0,1 0 0 0 0,0-1-1 0 0,3 3-186 0 0,137 54 3895 0 0,-61-31-3194 0 0,-10-5-406 0 0,50 28-169 0 0,-122-50-103 0 0,0 0-1 0 0,0 0 1 0 0,0 1-1 0 0,0-1 1 0 0,0 0-1 0 0,0 1 1 0 0,-1-1-1 0 0,1 1 1 0 0,-1-1-1 0 0,1 1 1 0 0,-1-1-1 0 0,1 1 0 0 0,-1-1 1 0 0,0 1-1 0 0,0 0 1 0 0,0-1-1 0 0,0 1 1 0 0,0-1-1 0 0,0 1 1 0 0,0-1-1 0 0,0 1 1 0 0,-1 0-1 0 0,1-1 1 0 0,-1 1-1 0 0,1-1 0 0 0,-1 1 1 0 0,1-1-1 0 0,-1 0 1 0 0,0 1-1 0 0,0-1 1 0 0,0 0-1 0 0,0 1 1 0 0,0-1-1 0 0,0 0 1 0 0,0 0-1 0 0,0 0 1 0 0,0 0-1 0 0,0 0 1 0 0,-1 0-1 0 0,1 0 0 0 0,0 0 1 0 0,-1-1-1 0 0,1 1 1 0 0,-1 0-1 0 0,1-1 1 0 0,-1 1-23 0 0,-3 3 48 0 0,-106 88 705 0 0,58-50-506 0 0,3 2 1 0 0,1 2 0 0 0,-17 23-248 0 0,10 34-343 0 0,51-79-2979 0 0,3 1-3278 0 0,2-18-1512 0 0</inkml:trace>
</inkml:ink>
</file>

<file path=ppt/ink/ink3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48.6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605 288 1488 0 0,'0'0'1107'0'0,"0"0"-267"0"0,0 0-126 0 0,0 0 115 0 0,0 0 289 0 0,0 0 221 0 0,0 0 60 0 0,0 0-87 0 0,0 0-182 0 0,0 0-217 0 0,0 0-185 0 0,11-2-162 0 0,135-14 1814 0 0,-81 15-1305 0 0,-74 13-363 0 0,-97 35 3 0 0,-1-5 0 0 0,-65 16-715 0 0,-26 12 219 0 0,197-70-221 0 0,0 0 0 0 0,-1 0 0 0 0,1 0-1 0 0,0 0 1 0 0,0 1 0 0 0,-1-1 0 0 0,1 1 0 0 0,0-1 0 0 0,0 1 0 0 0,0-1 0 0 0,0 1 0 0 0,0 0 0 0 0,-1-1 0 0 0,1 1 0 0 0,0 0 0 0 0,1 0-1 0 0,-1 0 1 0 0,0 0 0 0 0,0 0 0 0 0,0 0 0 0 0,0 0 0 0 0,1 0 0 0 0,-1 0 0 0 0,1 0 0 0 0,-1 0 0 0 0,1 1 0 0 0,-1-1 0 0 0,1 0 0 0 0,-1 0-1 0 0,1 1 1 0 0,0-1 0 0 0,0 0 0 0 0,0 0 0 0 0,0 1 0 0 0,0-1 0 0 0,0 0 0 0 0,0 1 0 0 0,0-1 0 0 0,0 0 0 0 0,0 0 0 0 0,1 1 0 0 0,-1-1-1 0 0,1 1 3 0 0,8 7 26 0 0,0-1 0 0 0,0 0 0 0 0,1 0 0 0 0,0-1 0 0 0,0 0-1 0 0,1-1 1 0 0,0 0 0 0 0,0-1 0 0 0,0 0 0 0 0,1-1-1 0 0,10 3-25 0 0,-2-1 39 0 0,13 4 97 0 0,0-2 0 0 0,0-1 1 0 0,1-1-1 0 0,0-2 1 0 0,12-1-137 0 0,-2 5 202 0 0,-50 0 320 0 0,-111 54-321 0 0,46-23-192 0 0,14-9-30 0 0,1 3 0 0 0,1 2 0 0 0,2 2 1 0 0,-11 13 20 0 0,21-15-8 0 0,-49 55 5 0 0,92-89 6 0 0,-1 0 0 0 0,0 0 0 0 0,1 0 0 0 0,-1 0 1 0 0,0 0-1 0 0,1 0 0 0 0,-1 0 0 0 0,1 1 0 0 0,0-1 0 0 0,-1 0 0 0 0,1 0 0 0 0,0 0 1 0 0,0 0-1 0 0,0 0 0 0 0,0 1 0 0 0,0-1 0 0 0,0 0 0 0 0,0 0 0 0 0,0 0 1 0 0,0 1-1 0 0,0-1 0 0 0,1 0 0 0 0,-1 0 0 0 0,0 0 0 0 0,1 0 0 0 0,-1 0 1 0 0,1 0-1 0 0,-1 0 0 0 0,1 0 0 0 0,0 0 0 0 0,-1 0 0 0 0,1 0 0 0 0,0 0 0 0 0,0 0 1 0 0,0 0-1 0 0,0-1 0 0 0,0 1 0 0 0,0 0 0 0 0,0 0 0 0 0,0-1 0 0 0,0 1 1 0 0,0-1-1 0 0,0 1 0 0 0,0-1 0 0 0,0 0 0 0 0,0 1 0 0 0,0-1 0 0 0,1 0 1 0 0,-1 0-1 0 0,0 0 0 0 0,1 1-3 0 0,63 5 447 0 0,-63-6-435 0 0,38-3 163 0 0,0-2 1 0 0,0-1 0 0 0,0-2 0 0 0,-1-2-1 0 0,16-7-175 0 0,61-14 98 0 0,77 0-2284 0 0,-169 30-356 0 0,-1-1-5464 0 0,-13 2-1845 0 0</inkml:trace>
  <inkml:trace contextRef="#ctx0" brushRef="#br0" timeOffset="651.033">896 1101 5681 0 0,'0'0'747'0'0,"0"0"-232"0"0,0 0-48 0 0,0 0 409 0 0,0 0 572 0 0,0 0 352 0 0,0 0 24 0 0,0 0-281 0 0,0 0-395 0 0,0 0-343 0 0,0 0-221 0 0,0 0-97 0 0,20-24-49 0 0,67-78-53 0 0,65-70 1014 0 0,105-85-1139 0 0,-234 245-489 0 0,-23 12 113 0 0,0 22-187 0 0,-33 199 420 0 0,49-137-56 0 0,-15-81-43 0 0,0-1 0 0 0,0 0 0 0 0,0 0-1 0 0,1 0 1 0 0,-1 0 0 0 0,1 0 0 0 0,-1 0 0 0 0,1 0-1 0 0,0 0 1 0 0,0-1 0 0 0,-1 1 0 0 0,1-1-1 0 0,0 1 1 0 0,0-1 0 0 0,1 0 0 0 0,-1 0 0 0 0,0 1-1 0 0,0-2 1 0 0,1 1 0 0 0,-1 0 0 0 0,0 0-1 0 0,1-1 1 0 0,-1 1 0 0 0,1-1 0 0 0,-1 0 0 0 0,1 0-1 0 0,-1 0 1 0 0,0 0 0 0 0,1 0 0 0 0,-1-1-1 0 0,1 1 1 0 0,-1 0 0 0 0,1-1 0 0 0,-1 0-18 0 0,11-5 51 0 0,0 0-1 0 0,-1-1 1 0 0,0 0 0 0 0,0-1 0 0 0,-1-1 0 0 0,0 0 0 0 0,-1 0-1 0 0,0-1 1 0 0,8-10-51 0 0,216-285-413 0 0,-222 294 430 0 0,-11 11-62 0 0,-1 0-79 0 0,-8 26-331 0 0,-4 12 568 0 0,0 1 0 0 0,3 0 0 0 0,1 1 0 0 0,2 0 0 0 0,2 0 0 0 0,2 0 0 0 0,1 18-113 0 0,2-47-147 0 0,1 0 1 0 0,-1-1 0 0 0,2 1-1 0 0,0 0 1 0 0,0-1 0 0 0,1 0-1 0 0,0 1 1 0 0,1-2 0 0 0,0 1-1 0 0,0 0 1 0 0,6 5 146 0 0,11 1-3032 0 0,-5-11-2838 0 0,-8-3 717 0 0,-1 1 48 0 0</inkml:trace>
  <inkml:trace contextRef="#ctx0" brushRef="#br0" timeOffset="1106.021">2309 774 5089 0 0,'0'0'3282'0'0,"0"0"-1754"0"0,0 0-669 0 0,0 0 0 0 0,0 0 228 0 0,0 0 188 0 0,0 0-35 0 0,0 0-212 0 0,0 0-263 0 0,0 0-268 0 0,0 0-192 0 0,0 0-126 0 0,-25 30-72 0 0,-75 94-40 0 0,97-123-63 0 0,1 1 1 0 0,0 0 0 0 0,0 0 0 0 0,0 0 0 0 0,0 1 0 0 0,0-1 0 0 0,1 0 0 0 0,-1 1 0 0 0,1-1 0 0 0,-1 1-1 0 0,1-1 1 0 0,0 1 0 0 0,0 0 0 0 0,0-1 0 0 0,0 1 0 0 0,1 0 0 0 0,-1 0 0 0 0,1 0 0 0 0,0-1 0 0 0,-1 1-1 0 0,1 0 1 0 0,1 0 0 0 0,-1 0-5 0 0,1 7 33 0 0,-1-4-30 0 0,0 1-1 0 0,0 0 1 0 0,0-1 0 0 0,0 1 0 0 0,1-1-1 0 0,0 1 1 0 0,1 0 0 0 0,0-1-1 0 0,0 0 1 0 0,0 1 0 0 0,0-1 0 0 0,1 0-1 0 0,0 0 1 0 0,1-1 0 0 0,-1 1 0 0 0,1-1-1 0 0,0 1 1 0 0,0-1 0 0 0,1 0-1 0 0,-1-1 1 0 0,1 1 0 0 0,0-1 0 0 0,2 1-3 0 0,-1 0 49 0 0,1-1 1 0 0,0 1-1 0 0,0-2 1 0 0,0 1-1 0 0,1-1 1 0 0,-1 0-1 0 0,1 0 1 0 0,-1-1-1 0 0,1 0 1 0 0,0-1-1 0 0,0 0 1 0 0,0 0-1 0 0,0 0 1 0 0,0-1-1 0 0,0 0 1 0 0,0-1-1 0 0,0 0 1 0 0,0 0-1 0 0,-1-1 1 0 0,1 1-1 0 0,0-2 1 0 0,-1 1-1 0 0,1-1 1 0 0,-1 0-1 0 0,0-1 1 0 0,3-2-50 0 0,-5 3 40 0 0,0 0 0 0 0,-1-1 1 0 0,0 1-1 0 0,0-1 1 0 0,0 0-1 0 0,-1 0 0 0 0,1-1 1 0 0,-1 1-1 0 0,0-1 1 0 0,0 0-1 0 0,0 0 1 0 0,-1 0-1 0 0,0 0 0 0 0,0 0 1 0 0,0 0-1 0 0,0-1 1 0 0,-1 1-1 0 0,0 0 0 0 0,0-1 1 0 0,-1 0-1 0 0,1 1 1 0 0,-1-1-1 0 0,0 1 1 0 0,-1-1-1 0 0,1 1 0 0 0,-2-6-40 0 0,-1 7-50 0 0,0-1 0 0 0,0 1 0 0 0,0 0 0 0 0,-1 0-1 0 0,1 0 1 0 0,-1 0 0 0 0,0 1 0 0 0,0 0 0 0 0,-1 0-1 0 0,1 0 1 0 0,-1 0 0 0 0,1 0 0 0 0,-1 1 0 0 0,0 0-1 0 0,0 0 1 0 0,0 0 0 0 0,0 1 0 0 0,0-1 0 0 0,0 1-1 0 0,0 1 1 0 0,0-1 0 0 0,-1 1 0 0 0,1-1 0 0 0,0 2-1 0 0,-3-1 51 0 0,24 11-473 0 0,130-15 528 0 0,-51-13-1225 0 0,-38 7-1873 0 0,-2 1-4960 0 0,-36 5 1180 0 0</inkml:trace>
  <inkml:trace contextRef="#ctx0" brushRef="#br0" timeOffset="2090.85">1186 310 1504 0 0,'0'0'1227'0'0,"0"0"-168"0"0,0 0-64 0 0,0 0 243 0 0,0 0 358 0 0,0 0 184 0 0,0 0-109 0 0,0 0-362 0 0,0 0-396 0 0,0 0-246 0 0,0 0-116 0 0,0 0-7 0 0,0 0 7 0 0,23-6-29 0 0,71-16-33 0 0,39 11 686 0 0,-90 13-1041 0 0,4-2-35 0 0,148-12 270 0 0,-194 12-334 0 0,-1 0 0 0 0,1 0 0 0 0,0 0 0 0 0,-1-1 0 0 0,1 1 0 0 0,-1 0 0 0 0,1-1 0 0 0,0 1 0 0 0,-1 0 0 0 0,1-1 0 0 0,-1 1 0 0 0,0-1 0 0 0,1 1 0 0 0,-1-1 0 0 0,1 1 1 0 0,-1-1-1 0 0,1 1 0 0 0,-1-1 0 0 0,0 1 0 0 0,0-1 0 0 0,1 1 0 0 0,-1-1 0 0 0,0 0 0 0 0,0 1 0 0 0,0-1 0 0 0,1 0 0 0 0,-1 1 0 0 0,0-1 0 0 0,0 1 0 0 0,0-1 0 0 0,0 0 0 0 0,0 1 0 0 0,0-1 0 0 0,0 0 0 0 0,0 1 0 0 0,-1-1 0 0 0,1 0 0 0 0,0 1 0 0 0,0-1 0 0 0,-1 1 0 0 0,1-1 0 0 0,0 0 0 0 0,0 1 0 0 0,-1-1 0 0 0,1 1 0 0 0,-1-1 0 0 0,1 1 0 0 0,0-1 0 0 0,-1 1 0 0 0,1-1 0 0 0,-1 1 0 0 0,1 0 0 0 0,-1-1 0 0 0,0 1 0 0 0,1 0-35 0 0,-30-32 352 0 0,29 32-341 0 0,-80-59 276 0 0,65 50-249 0 0,0-2-1 0 0,1 1 1 0 0,1-2 0 0 0,0 0 0 0 0,0-1 0 0 0,1 0 0 0 0,-9-12-38 0 0,22 24-56 0 0,-1 1-1 0 0,0-1 1 0 0,1 1 0 0 0,-1-1 0 0 0,1 1-1 0 0,-1-1 1 0 0,1 0 0 0 0,-1 1 0 0 0,1-1-1 0 0,0 0 1 0 0,-1 1 0 0 0,1-1-1 0 0,0 0 1 0 0,-1 0 0 0 0,1 1 0 0 0,0-1-1 0 0,0 0 1 0 0,0 0 0 0 0,0 0 0 0 0,0 1-1 0 0,0-1 1 0 0,0 0 0 0 0,0 0 0 0 0,0 0-1 0 0,0 1 1 0 0,0-1 0 0 0,0 0 0 0 0,0 0-1 0 0,1 0 1 0 0,-1 1 0 0 0,0-1 0 0 0,1 0-1 0 0,-1 1 1 0 0,0-1 0 0 0,1 0 0 0 0,-1 1-1 0 0,1-1 1 0 0,-1 0 0 0 0,1 1-1 0 0,0-1 1 0 0,-1 1 0 0 0,1-1 0 0 0,0 1-1 0 0,-1-1 1 0 0,1 1 0 0 0,0 0 0 0 0,-1-1-1 0 0,1 1 1 0 0,0 0 0 0 0,0-1 0 0 0,-1 1-1 0 0,1 0 1 0 0,0 0 56 0 0,46-5-9922 0 0,-43 6 7769 0 0,12-1-4024 0 0</inkml:trace>
  <inkml:trace contextRef="#ctx0" brushRef="#br0" timeOffset="2478.011">3014 501 4569 0 0,'0'0'1836'0'0,"0"0"-298"0"0,0 0-142 0 0,0 0 141 0 0,0 0 155 0 0,0 0-74 0 0,0 0-339 0 0,0 0-387 0 0,0 0-316 0 0,0 0-179 0 0,0 0-41 0 0,0 0-19 0 0,11-2 4 0 0,191-7 1454 0 0,-12-1-4013 0 0,-169 9-2803 0 0,-14 1-2701 0 0,-5 0 2524 0 0</inkml:trace>
  <inkml:trace contextRef="#ctx0" brushRef="#br0" timeOffset="2720.967">2959 814 5953 0 0,'0'0'1237'0'0,"0"0"-381"0"0,0 0 171 0 0,0 0 364 0 0,0 0 174 0 0,0 0-72 0 0,37-5-263 0 0,118-16-287 0 0,40-15 913 0 0,10 3-5031 0 0,-188 32-1407 0 0,-5 1-4308 0 0</inkml:trace>
  <inkml:trace contextRef="#ctx0" brushRef="#br0" timeOffset="3602.917">4261 258 2937 0 0,'0'0'1816'0'0,"0"0"-661"0"0,0 0-352 0 0,0 0 52 0 0,0 0 269 0 0,0 0 244 0 0,0 0 0 0 0,0 0-243 0 0,0 0-296 0 0,0 0-223 0 0,0 0-116 0 0,0 17-43 0 0,6 125 817 0 0,2 244 649 0 0,-7-381-2060 0 0,-1 1 0 0 0,0 0 0 0 0,-1 0 0 0 0,0 0 0 0 0,0-1 0 0 0,0 1 0 0 0,0 0 0 0 0,-1-1 0 0 0,0 1 0 0 0,0-1 0 0 0,-1 0 0 0 0,1 1 1 0 0,-1-1-1 0 0,0 0 0 0 0,-1-1 0 0 0,-2 5 147 0 0,-6-6-2306 0 0,0-2-3733 0 0,7-1 2382 0 0,3 0-90 0 0</inkml:trace>
  <inkml:trace contextRef="#ctx0" brushRef="#br0" timeOffset="3873.163">3885 302 544 0 0,'0'0'804'0'0,"0"0"155"0"0,0 0 391 0 0,0 0 422 0 0,0 0 311 0 0,0 0 19 0 0,31 1-199 0 0,101 2-303 0 0,169-13 2779 0 0,-9-27-4331 0 0,-289 37 37 0 0,18 0-3959 0 0,-17 10-7360 0 0,-5-6 8713 0 0</inkml:trace>
  <inkml:trace contextRef="#ctx0" brushRef="#br0" timeOffset="4118.982">3894 984 5921 0 0,'0'0'1038'0'0,"0"0"-19"0"0,0 0 290 0 0,0 0 422 0 0,0 0 154 0 0,0 0-137 0 0,0 0-262 0 0,0 0-254 0 0,0 0-220 0 0,0 0-216 0 0,35-1-170 0 0,110-3-142 0 0,4-24 513 0 0,-94 13-766 0 0,96-16 110 0 0,22-5-4021 0 0,-151 30 883 0 0,5-2-6023 0 0,-20 8 2261 0 0</inkml:trace>
  <inkml:trace contextRef="#ctx0" brushRef="#br0" timeOffset="4434.981">3891 30 5753 0 0,'0'0'1709'0'0,"0"0"-588"0"0,0 0-329 0 0,0 0 143 0 0,0 0 273 0 0,0 0 142 0 0,0 0-106 0 0,0 0-225 0 0,32 3-205 0 0,104 10-199 0 0,171 8 757 0 0,-216-18-4041 0 0,3-3-4480 0 0,-71 0-965 0 0</inkml:trace>
</inkml:ink>
</file>

<file path=ppt/ink/ink3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57.3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604 0 0 0 0,'0'0'1198'0'0,"0"0"-58"0"0,0 0-32 0 0,0 0 182 0 0,0 0 247 0 0,0 0 106 0 0,0 0-192 0 0,0 0-380 0 0,0 0-408 0 0,0 0-234 0 0,0 0-62 0 0,-2 5 43 0 0,-18 32 223 0 0,-1-1 0 0 0,-2-1 0 0 0,-2-1 1 0 0,0-1-1 0 0,-6 3-633 0 0,7-9-108 0 0,-2-2 0 0 0,-1 0 1 0 0,-1-2-1 0 0,0-1 0 0 0,-2-1 0 0 0,-1-1 1 0 0,0-2-1 0 0,-1-1 0 0 0,-29 10 108 0 0,-18-7-428 0 0,77-19 421 0 0,0-1 0 0 0,0 1 1 0 0,0-1-1 0 0,0 0 0 0 0,0 0 1 0 0,0 1-1 0 0,0-2 0 0 0,0 1 1 0 0,0 0-1 0 0,0 0 0 0 0,0-1 1 0 0,0 1-1 0 0,0-1 0 0 0,0 1 1 0 0,0-1-1 0 0,0 0 0 0 0,0 0 1 0 0,1 0-1 0 0,-1 0 0 0 0,0 0 1 0 0,1 0-1 0 0,-1-1 0 0 0,0 1 1 0 0,1 0-1 0 0,0-1 1 0 0,-1 1-1 0 0,1-1 0 0 0,0 0 1 0 0,0 1-1 0 0,0-1 0 0 0,0 0 1 0 0,0 0-1 0 0,0 0 0 0 0,0 1 1 0 0,1-1-1 0 0,-1 0 0 0 0,1-1 7 0 0,-1-11 11 0 0,2 0 0 0 0,0 0 0 0 0,1 0 0 0 0,0 0 0 0 0,1 1 0 0 0,1-1 0 0 0,0 1 0 0 0,0 0 0 0 0,2 0 0 0 0,0 0 0 0 0,0 0 0 0 0,1 1 0 0 0,0 0 0 0 0,1 1 0 0 0,1 0 0 0 0,0 0 0 0 0,0 0 0 0 0,1 1 0 0 0,0 1 0 0 0,2-1-11 0 0,-10 7 85 0 0,1 0 1 0 0,-1 1-1 0 0,1-1 0 0 0,-1 1 0 0 0,1 0 0 0 0,0 0 0 0 0,0 0 1 0 0,0 0-1 0 0,0 0 0 0 0,0 1 0 0 0,0-1 0 0 0,0 1 0 0 0,1 0 1 0 0,-1 0-1 0 0,0 0 0 0 0,1 0 0 0 0,-1 1 0 0 0,1-1 0 0 0,-1 1 1 0 0,1 0-1 0 0,-1 0 0 0 0,1 0 0 0 0,-1 0 0 0 0,1 1 0 0 0,-1 0 1 0 0,1-1-1 0 0,-1 1 0 0 0,0 0 0 0 0,1 1 0 0 0,-1-1 0 0 0,0 1 1 0 0,0-1-1 0 0,0 1 0 0 0,0 0 0 0 0,0 0 0 0 0,0 0 0 0 0,-1 1 0 0 0,1-1 1 0 0,-1 0-1 0 0,1 1 0 0 0,-1 0 0 0 0,2 2-85 0 0,1 2 122 0 0,10 16 161 0 0,0 0 1 0 0,2-1 0 0 0,1-1-1 0 0,1-1 1 0 0,0 0 0 0 0,1-2 0 0 0,2 0-1 0 0,-1-1 1 0 0,2-1 0 0 0,0-2-1 0 0,1 0 1 0 0,8 3-284 0 0,-20-12 35 0 0,0-1 0 0 0,1 0 0 0 0,-1 0-1 0 0,1-2 1 0 0,-1 1 0 0 0,1-2 0 0 0,0 1 0 0 0,0-2-1 0 0,0 0 1 0 0,8-1-35 0 0,-20 1-89 0 0,1-1 0 0 0,0 1 0 0 0,-1-1 0 0 0,1 0 0 0 0,-1 1 0 0 0,1-1 0 0 0,-1 0 0 0 0,0 0 0 0 0,1 0 0 0 0,-1 0 0 0 0,0 0 0 0 0,0-1 0 0 0,1 1 0 0 0,-1 0 0 0 0,0 0 0 0 0,0-1 0 0 0,0 1 0 0 0,-1-1 0 0 0,1 1 0 0 0,0-1 0 0 0,-1 1 0 0 0,1-1 0 0 0,0 1 0 0 0,-1-1 0 0 0,0 0 0 0 0,1 1 0 0 0,-1-1 0 0 0,0 0 0 0 0,0 0 89 0 0,-1-30-10020 0 0,-1 25 3018 0 0</inkml:trace>
</inkml:ink>
</file>

<file path=ppt/ink/ink3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03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28 217 0 0 0,'0'0'508'0'0,"0"0"770"0"0,0 0 242 0 0,0 0-56 0 0,0 0-94 0 0,0 0-108 0 0,0 0-46 0 0,-5-3 27 0 0,-13-12 26 0 0,13 11 29 0 0,5 4-34 0 0,0 0-93 0 0,0 0-152 0 0,0 0-163 0 0,0 0-182 0 0,0 0-147 0 0,22 11 2008 0 0,11 0-2028 0 0,1-2 1 0 0,1-1 0 0 0,0-2 0 0 0,0-1 0 0 0,0-2-1 0 0,0-1 1 0 0,1-2 0 0 0,16-3-508 0 0,3 3 207 0 0,147-18 373 0 0,-290-27 1056 0 0,82 42-1621 0 0,1 1 1 0 0,-1-1-1 0 0,0 0 1 0 0,1-1-1 0 0,0 1 0 0 0,-1-1 1 0 0,1 0-1 0 0,1 0 0 0 0,-1-1 1 0 0,1 1-1 0 0,-1-1 0 0 0,1 0 1 0 0,1 0-1 0 0,-1 0 1 0 0,1-1-1 0 0,0 1 0 0 0,0-1 1 0 0,0 0-1 0 0,1 0 0 0 0,0 0 1 0 0,0 0-1 0 0,1 0 0 0 0,0-1 1 0 0,0 1-1 0 0,0-4-15 0 0,1-4-636 0 0,1-12-381 0 0,-2 18-3665 0 0,-1 2-4031 0 0,2 5-2902 0 0</inkml:trace>
</inkml:ink>
</file>

<file path=ppt/ink/ink3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10.2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123 351 360 0 0,'0'0'255'0'0,"0"0"-123"0"0,0 0 96 0 0,0 0 468 0 0,0 0 608 0 0,0 0 466 0 0,0 0 233 0 0,0 0-22 0 0,0 0-217 0 0,0 0-274 0 0,0 0-288 0 0,34-9-205 0 0,105-30-141 0 0,-5-21 1233 0 0,-106 42-1740 0 0,7-2-85 0 0,-1-1-1 0 0,-2-2 1 0 0,0-1 0 0 0,-1-2 0 0 0,-2-1 0 0 0,-1-1 0 0 0,8-12-264 0 0,-31 25 436 0 0,-7 17-265 0 0,-41 148-241 0 0,8 2 1 0 0,-4 66 69 0 0,-23 103 15 0 0,33-201-339 0 0,-6-2 1 0 0,-15 27 323 0 0,41-121-168 0 0,-1 0-1 0 0,-2 0 1 0 0,0-1 0 0 0,-2-1 0 0 0,0 0-1 0 0,-16 18 169 0 0,23-32-51 0 0,0-1 0 0 0,0 0 0 0 0,-1 0 0 0 0,0 0 0 0 0,0-1 0 0 0,0 0 0 0 0,-1-1 0 0 0,0 0 0 0 0,0 0 0 0 0,0-1 0 0 0,-1 0 0 0 0,1 0 0 0 0,-1-1 0 0 0,0-1 0 0 0,0 0 0 0 0,0 0 0 0 0,0 0 0 0 0,0-2 0 0 0,-1 1 51 0 0,5 0-42 0 0,1-1 0 0 0,-1 1 0 0 0,1-1 0 0 0,-1 0 1 0 0,1 0-1 0 0,-1-1 0 0 0,1 0 0 0 0,-1 0 0 0 0,1 0 1 0 0,0 0-1 0 0,-1-1 0 0 0,1 0 0 0 0,0 0 0 0 0,0 0 0 0 0,0-1 1 0 0,0 0-1 0 0,1 0 0 0 0,-1 0 0 0 0,1 0 0 0 0,0-1 1 0 0,0 0-1 0 0,0 0 0 0 0,0 0 0 0 0,1 0 0 0 0,-1-1 0 0 0,1 1 1 0 0,0-1-1 0 0,0 0 0 0 0,1 0 0 0 0,0 0 0 0 0,-2-5 42 0 0,4-3 45 0 0,1 0-1 0 0,0 0 0 0 0,1 0 0 0 0,0 0 0 0 0,1 0 0 0 0,1 1 0 0 0,0-1 0 0 0,1 1 0 0 0,0 0 0 0 0,1 0 1 0 0,0 1-1 0 0,0 0 0 0 0,2 0 0 0 0,-1 0 0 0 0,1 1 0 0 0,1 0 0 0 0,0 0 0 0 0,0 1 0 0 0,1 0 1 0 0,0 1-1 0 0,1 0 0 0 0,0 1-44 0 0,0-4 72 0 0,36-26 222 0 0,0 1 0 0 0,2 3-1 0 0,2 2 1 0 0,1 2-1 0 0,1 3 1 0 0,37-13-294 0 0,-90 38-13 0 0,81-32-339 0 0,-27 19-5063 0 0,-44 13 675 0 0,-5 1-2428 0 0</inkml:trace>
  <inkml:trace contextRef="#ctx0" brushRef="#br0" timeOffset="298.392">1090 701 5825 0 0,'0'0'2257'0'0,"0"0"-752"0"0,0 0-348 0 0,0 0 40 0 0,0 0 156 0 0,0 0 16 0 0,0 0-162 0 0,0 0-285 0 0,0 0-269 0 0,0 0-224 0 0,0 0-147 0 0,0 0-66 0 0,-29 33-35 0 0,-87 102 10 0 0,114-133-179 0 0,-1 0 0 0 0,1 0-1 0 0,-1 1 1 0 0,1-1 0 0 0,0 1 0 0 0,0 0 0 0 0,0-1-1 0 0,0 1 1 0 0,1 0 0 0 0,-1 0 0 0 0,1 0-1 0 0,-1 1 1 0 0,1-1 0 0 0,0 0 0 0 0,0 0 0 0 0,1 1-1 0 0,-1-1 1 0 0,1 0 0 0 0,0 1 0 0 0,0-1 0 0 0,0 0-1 0 0,0 3-11 0 0,2 6 69 0 0,-1-6-7 0 0,0 0 1 0 0,1 0-1 0 0,-1 0 1 0 0,2 0-1 0 0,-1 0 0 0 0,1 0 1 0 0,-1-1-1 0 0,2 1 0 0 0,-1-1 1 0 0,1 0-1 0 0,-1 0 0 0 0,1 0 1 0 0,1-1-1 0 0,-1 1 1 0 0,1-1-1 0 0,-1 0 0 0 0,1 0 1 0 0,0 0-1 0 0,1-1 0 0 0,-1 0 1 0 0,1 0-1 0 0,-1 0 1 0 0,1-1-1 0 0,0 0 0 0 0,0 0 1 0 0,0 0-1 0 0,0-1 0 0 0,0 0 1 0 0,1 0-1 0 0,-1 0 0 0 0,0-1 1 0 0,0 0-1 0 0,1 0 1 0 0,-1-1-1 0 0,0 0 0 0 0,0 0 1 0 0,0 0-1 0 0,0-1 0 0 0,0 0 1 0 0,0 0-1 0 0,0 0 0 0 0,0-1 1 0 0,-1 0-1 0 0,1 0 1 0 0,-1 0-1 0 0,0-1 0 0 0,3-2-62 0 0,-1-1 72 0 0,-1 0 1 0 0,0 0-1 0 0,-1-1 0 0 0,0 0 0 0 0,0 0 0 0 0,0 0 0 0 0,-1 0 0 0 0,-1-1 0 0 0,1 0 0 0 0,-1 1 0 0 0,-1-1 0 0 0,1 0 0 0 0,-2-1 1 0 0,1 1-1 0 0,-1 0 0 0 0,-1 0 0 0 0,0-1 0 0 0,0 1 0 0 0,0 0 0 0 0,-3-8-72 0 0,3 11-76 0 0,-1-1 1 0 0,0 1-1 0 0,-1 0 1 0 0,0 0-1 0 0,0-1 1 0 0,0 1-1 0 0,-1 0 0 0 0,0 1 1 0 0,0-1-1 0 0,0 0 1 0 0,-1 1-1 0 0,0 0 1 0 0,0 0-1 0 0,-4-4 76 0 0,-52-18-5214 0 0,34 29-4083 0 0,19 4 1421 0 0</inkml:trace>
  <inkml:trace contextRef="#ctx0" brushRef="#br0" timeOffset="547.979">1428 1077 0 0 0,'0'0'520'0'0,"0"0"1052"0"0,0 0 673 0 0,0 0 371 0 0,0 0 132 0 0,0 0-190 0 0,0 0-487 0 0,0 0-436 0 0,0 0-284 0 0,0 0-180 0 0,0 0-201 0 0,0 0-159 0 0,0 0-108 0 0,-3-9-95 0 0,-10-79 913 0 0,21 61-1380 0 0,1-1 1 0 0,1 2-1 0 0,1-1 1 0 0,2 1-1 0 0,0 1 1 0 0,2 0-1 0 0,1 1 0 0 0,0 1 1 0 0,2 0-1 0 0,1 1 1 0 0,15-13-142 0 0,23-5-1199 0 0,-35 33-3027 0 0,2 5-5579 0 0,-15 2 379 0 0</inkml:trace>
</inkml:ink>
</file>

<file path=ppt/ink/ink3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13.0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1218 0 0 0,'0'0'1498'0'0,"0"0"409"0"0,0 0 305 0 0,0 0 50 0 0,0 0-180 0 0,0 0-290 0 0,0 0-324 0 0,30-8-265 0 0,95-27-176 0 0,-35-14 598 0 0,-48 19-1230 0 0,-2-3 0 0 0,-2-1 0 0 0,0-2 0 0 0,-3-1 0 0 0,-1-2 0 0 0,-2-1 1 0 0,21-35-396 0 0,-43 60 35 0 0,0 1 0 0 0,-1-1 0 0 0,-1-1-1 0 0,0 0 1 0 0,-1 0 0 0 0,-1 0 0 0 0,0-1 0 0 0,-1 0 0 0 0,-1 0 0 0 0,-1 0 0 0 0,0-1 0 0 0,-1 1 0 0 0,-1-10-35 0 0,-2 24-39 0 0,-1 0 0 0 0,1-1-1 0 0,-1 1 1 0 0,0 0 0 0 0,0 0-1 0 0,0 1 1 0 0,0-1 0 0 0,0 0-1 0 0,-1 1 1 0 0,1-1 0 0 0,-1 1-1 0 0,0 0 1 0 0,0 0 0 0 0,1 0-1 0 0,-1 0 1 0 0,-1 0 0 0 0,1 0-1 0 0,0 1 1 0 0,0 0 0 0 0,-1 0 0 0 0,1 0-1 0 0,0 0 1 0 0,-1 0 0 0 0,1 1-1 0 0,-1-1 1 0 0,1 1 0 0 0,-1 0-1 0 0,1 0 1 0 0,-1 0 0 0 0,1 0-1 0 0,-1 1 1 0 0,1 0 0 0 0,-1 0-1 0 0,1-1 1 0 0,0 2 0 0 0,-1-1-1 0 0,1 0 1 0 0,0 1 0 0 0,0 0-1 0 0,0-1 1 0 0,-1 2 39 0 0,-3 2-15 0 0,0 0-1 0 0,0 0 1 0 0,1 1 0 0 0,0-1 0 0 0,0 2-1 0 0,1-1 1 0 0,0 0 0 0 0,0 1-1 0 0,0 0 1 0 0,1 0 0 0 0,-1 3 15 0 0,4-8 12 0 0,0 0-1 0 0,0 0 1 0 0,0 1 0 0 0,0-1 0 0 0,0 0 0 0 0,1 1 0 0 0,-1-1 0 0 0,1 1-1 0 0,0-1 1 0 0,-1 0 0 0 0,1 1 0 0 0,0-1 0 0 0,1 1 0 0 0,-1-1-1 0 0,0 1 1 0 0,1-1 0 0 0,-1 0 0 0 0,1 1 0 0 0,0-1 0 0 0,0 0-1 0 0,0 1 1 0 0,0-1 0 0 0,0 0 0 0 0,0 0 0 0 0,0 0 0 0 0,1 0-1 0 0,-1 0 1 0 0,1 0 0 0 0,0 0 0 0 0,0-1 0 0 0,-1 1 0 0 0,1 0-1 0 0,0-1 1 0 0,0 0 0 0 0,0 1 0 0 0,1-1 0 0 0,-1 0 0 0 0,0 0 0 0 0,0 0-1 0 0,1 0-11 0 0,19 6 127 0 0,0-2-1 0 0,0 0 1 0 0,0-1 0 0 0,1-1-1 0 0,-1-1 1 0 0,1-1-1 0 0,0-1 1 0 0,-1-1-1 0 0,2-1-126 0 0,35 1 206 0 0,-5 1-68 0 0,-52 3-114 0 0,-1-1 0 0 0,0 1 0 0 0,0-1 0 0 0,1 1 0 0 0,-2 0 0 0 0,1-1 0 0 0,0 1 0 0 0,0 0 0 0 0,-1 0 0 0 0,0 0 0 0 0,1 0 0 0 0,-1-1 0 0 0,0 1 0 0 0,-1 0 0 0 0,1 0 0 0 0,0 0 0 0 0,-1 0 0 0 0,0-1 0 0 0,1 1 0 0 0,-1 0 0 0 0,0 0 0 0 0,-1-1-24 0 0,-71 135 326 0 0,21-51-569 0 0,29-24-861 0 0,23-60 953 0 0,-1-1 1 0 0,1 0-1 0 0,-1 0 0 0 0,1 1 1 0 0,0-1-1 0 0,0 0 0 0 0,0 1 1 0 0,0-1-1 0 0,0 0 0 0 0,0 0 1 0 0,0 1-1 0 0,0-1 0 0 0,0 0 1 0 0,1 1-1 0 0,-1-1 0 0 0,0 0 1 0 0,1 0-1 0 0,-1 0 0 0 0,1 1 1 0 0,0-1-1 0 0,-1 0 0 0 0,1 0 1 0 0,0 0-1 0 0,0 0 0 0 0,-1 0 1 0 0,1 0-1 0 0,0 0 0 0 0,0 0 1 0 0,0 0-1 0 0,0-1 0 0 0,0 1 1 0 0,0 0-1 0 0,1-1 0 0 0,-1 1 1 0 0,0 0-1 0 0,0-1 0 0 0,0 0 1 0 0,1 1-1 0 0,-1-1 0 0 0,0 0 0 0 0,0 1 1 0 0,1-1-1 0 0,-1 0 0 0 0,0 0 1 0 0,1 0-1 0 0,-1 0 151 0 0,56-4-11156 0 0,-46 0 9264 0 0</inkml:trace>
  <inkml:trace contextRef="#ctx0" brushRef="#br0" timeOffset="6057.172">1190 806 680 0 0,'0'0'354'0'0,"0"0"-246"0"0,0 0-151 0 0,0 0 40 0 0,0 0 122 0 0,-20 32 93 0 0,-59 104 59 0 0,48-54 205 0 0,31-71-388 0 0,-1-2 73 0 0,0 0 1 0 0,1 0-1 0 0,0 0 0 0 0,1-1 1 0 0,0 1-1 0 0,0 0 1 0 0,1-1-1 0 0,0 1 1 0 0,1-1-1 0 0,0 1 0 0 0,3 5-161 0 0,-4-11 211 0 0,-1-1-1 0 0,1 1 0 0 0,0-1 0 0 0,0 0 1 0 0,0 1-1 0 0,0-1 0 0 0,1 0 0 0 0,-1-1 1 0 0,1 1-1 0 0,-1 0 0 0 0,1-1 0 0 0,0 1 1 0 0,-1-1-1 0 0,1 0 0 0 0,0 0 0 0 0,0 0 1 0 0,0 0-1 0 0,0 0 0 0 0,0-1 0 0 0,0 1 1 0 0,0-1-1 0 0,0 0 0 0 0,0 0 0 0 0,0 0-210 0 0,74-26 5739 0 0,19-59-2392 0 0,-85 72-3268 0 0,-1-1-1 0 0,0 0 0 0 0,-1-1 1 0 0,0 0-1 0 0,-1 0 1 0 0,-1 0-1 0 0,-1-1 1 0 0,0 0-1 0 0,-1-1 0 0 0,0 1 1 0 0,-2-1-1 0 0,0 0 1 0 0,-1 0-1 0 0,0 0 0 0 0,-1-5-78 0 0,-2 18-178 0 0,0 0-1 0 0,0 0 1 0 0,0 1-1 0 0,0-1 1 0 0,0 0-1 0 0,-1 0 1 0 0,0 1-1 0 0,0-1 1 0 0,0 1-1 0 0,0 0 1 0 0,0 0-1 0 0,-1-1 1 0 0,1 1-1 0 0,-1 1 1 0 0,0-1-1 0 0,0 0 1 0 0,0 1-1 0 0,0-1 1 0 0,-1 1-1 0 0,1 0 1 0 0,0 0-1 0 0,-1 0 1 0 0,0 1-1 0 0,1-1 1 0 0,-1 1-1 0 0,0 0 1 0 0,0 0-1 0 0,0 0 1 0 0,0 1-1 0 0,1-1 1 0 0,-1 1-1 0 0,0 0 1 0 0,0 0-1 0 0,0 0 1 0 0,0 1-1 0 0,0-1 1 0 0,0 1-1 0 0,0 0 1 0 0,0 0-1 0 0,1 0 1 0 0,-1 1-1 0 0,0-1 1 0 0,1 1-1 0 0,-1 0 1 0 0,1 0-1 0 0,-1 0 179 0 0,-5 3-256 0 0,0 0-1 0 0,1 0 1 0 0,-1 1 0 0 0,1-1-1 0 0,0 2 1 0 0,1-1-1 0 0,0 1 1 0 0,0 1-1 0 0,0-1 1 0 0,1 1-1 0 0,0 0 1 0 0,0 1-1 0 0,-3 7 257 0 0,8-15 27 0 0,1-1-1 0 0,0 1 0 0 0,-1 0 1 0 0,1 0-1 0 0,0 0 0 0 0,0 0 1 0 0,0 0-1 0 0,0 0 0 0 0,0 0 1 0 0,0 0-1 0 0,0 0 0 0 0,0 0 1 0 0,0-1-1 0 0,0 1 0 0 0,0 0 1 0 0,1 0-1 0 0,-1 0 0 0 0,0 0 1 0 0,1 0-1 0 0,-1 0 0 0 0,0 0 1 0 0,1-1-1 0 0,-1 1 0 0 0,1 0 1 0 0,-1 0-1 0 0,1-1 0 0 0,0 1 1 0 0,-1 0-1 0 0,1-1 0 0 0,0 1 1 0 0,0-1-1 0 0,-1 1 0 0 0,1 0 1 0 0,0-1-1 0 0,0 0 1 0 0,0 1-1 0 0,0-1 0 0 0,-1 0 1 0 0,1 1-1 0 0,0-1 0 0 0,0 0 1 0 0,0 0-1 0 0,0 0 0 0 0,0 1 1 0 0,0-1-1 0 0,0 0 0 0 0,0-1-26 0 0,53 0 2554 0 0,-48 0-2259 0 0,28-6 509 0 0,-1-1 0 0 0,0-2 0 0 0,0-2 0 0 0,-1-1 0 0 0,-1-1 0 0 0,0-2 1 0 0,9-6-805 0 0,-35 19 72 0 0,49-27 449 0 0,-1-3 0 0 0,-2-2 0 0 0,-2-2 1 0 0,-1-2-1 0 0,-2-2 0 0 0,39-46-521 0 0,-71 71-29 0 0,0-2 0 0 0,-1 1 0 0 0,-1-1 0 0 0,0-1 0 0 0,-1 0 0 0 0,-2-1 0 0 0,0 0 0 0 0,-1-1-1 0 0,0 1 1 0 0,-2-1 0 0 0,-1-1 0 0 0,0 1 0 0 0,-2-1 0 0 0,0 0 0 0 0,-2-5 29 0 0,0 16-55 0 0,-8-90-182 0 0,7 97 226 0 0,-1 1 0 0 0,0-1 1 0 0,0 1-1 0 0,0 0 0 0 0,0-1 1 0 0,-1 1-1 0 0,1 0 0 0 0,-1 0 1 0 0,0 0-1 0 0,0 0 0 0 0,0 0 1 0 0,0 0-1 0 0,-1 0 0 0 0,1 1 1 0 0,-1-1-1 0 0,1 1 1 0 0,-1 0-1 0 0,0 0 0 0 0,0 0 1 0 0,0 0-1 0 0,0 0 0 0 0,0 1 1 0 0,-1-1-1 0 0,1 1 0 0 0,-3-1 11 0 0,1 3-11 0 0,1 0-1 0 0,-1 0 1 0 0,1 0-1 0 0,0 1 1 0 0,-1 0-1 0 0,1 0 1 0 0,0 0-1 0 0,0 0 1 0 0,1 1-1 0 0,-1-1 1 0 0,0 1-1 0 0,1 0 1 0 0,-1 0-1 0 0,1 1 1 0 0,0-1-1 0 0,0 1 1 0 0,0-1 0 0 0,1 1-1 0 0,-1 0 1 0 0,1 0-1 0 0,0 0 1 0 0,0 0-1 0 0,0 0 1 0 0,0 4 11 0 0,-1-2 0 0 0,-12 24 25 0 0,1 1-1 0 0,2 1 1 0 0,1 0-1 0 0,1 1 1 0 0,2 0-1 0 0,1 0 1 0 0,2 1-1 0 0,1 1-24 0 0,1 168 41 0 0,30-41 24 0 0,-19-128-46 0 0,-1 0-1 0 0,-2 0 0 0 0,-1 1 1 0 0,-2 0-1 0 0,-1 0 1 0 0,-2 4-19 0 0,0-30-50 0 0,0 0 1 0 0,0 0 0 0 0,-1 0 0 0 0,0-1 0 0 0,-1 1 0 0 0,0 0 0 0 0,0-1 0 0 0,-1 0 0 0 0,0 0 0 0 0,0 0 0 0 0,-1 0-1 0 0,0-1 1 0 0,-1 0 0 0 0,1 0 0 0 0,-1 0 0 0 0,-6 4 49 0 0,-5-10-3804 0 0,3-15-3585 0 0,11 9 4448 0 0,0 1-1997 0 0</inkml:trace>
  <inkml:trace contextRef="#ctx0" brushRef="#br0" timeOffset="6307.028">1462 541 10554 0 0,'0'0'1155'0'0,"0"0"-412"0"0,0 0-67 0 0,0 0 258 0 0,0 0 123 0 0,0 0-74 0 0,0 0-236 0 0,35 2-234 0 0,114 8-126 0 0,-81-7-159 0 0,0-4 1 0 0,0-2-1 0 0,23-7-228 0 0,2 1-295 0 0,10-1-1961 0 0,-30 2-5095 0 0,-40 4-1181 0 0</inkml:trace>
  <inkml:trace contextRef="#ctx0" brushRef="#br0" timeOffset="6990.045">2489 725 7970 0 0,'0'0'1693'0'0,"0"0"-134"0"0,0 0 11 0 0,0 0 124 0 0,0 0-7 0 0,0 0-252 0 0,0 0-374 0 0,0 0-323 0 0,0 0-231 0 0,0 0-161 0 0,0 0-94 0 0,0 0-38 0 0,-26 8-28 0 0,-85 28 12 0 0,107-35-181 0 0,-1 1 1 0 0,1 0 0 0 0,0 0-1 0 0,0 0 1 0 0,0 0 0 0 0,0 0-1 0 0,0 1 1 0 0,0 0-1 0 0,1 0 1 0 0,-1 0 0 0 0,1 0-1 0 0,0 0 1 0 0,0 1 0 0 0,0-1-1 0 0,0 1 1 0 0,-2 4-18 0 0,-3 5 45 0 0,-3-1-28 0 0,0 1 0 0 0,1 1 0 0 0,1 0 1 0 0,0 0-1 0 0,1 1 0 0 0,1 0 0 0 0,0 0 1 0 0,1 1-1 0 0,1 0 0 0 0,0 0 0 0 0,1 0 0 0 0,1 0 1 0 0,0 1-1 0 0,1 1-17 0 0,2-15 8 0 0,1-1 1 0 0,-1 1-1 0 0,1-1 0 0 0,-1 0 1 0 0,1 1-1 0 0,0-1 0 0 0,0 0 1 0 0,0 1-1 0 0,0-1 1 0 0,0 0-1 0 0,0 0 0 0 0,1 0 1 0 0,-1 0-1 0 0,1 0 0 0 0,-1 0 1 0 0,1-1-1 0 0,0 1 0 0 0,0 0 1 0 0,0-1-1 0 0,0 1 1 0 0,0-1-1 0 0,0 0 0 0 0,0 0 1 0 0,0 0-1 0 0,0 0 0 0 0,1 0 1 0 0,-1 0-1 0 0,0 0 0 0 0,1-1 1 0 0,-1 1-1 0 0,0-1 1 0 0,1 0-1 0 0,-1 0 0 0 0,1 0 1 0 0,-1 0-1 0 0,1 0-8 0 0,92-12 870 0 0,-53-6-629 0 0,-2-2 1 0 0,0-1 0 0 0,-1-3-1 0 0,-1 0 1 0 0,-1-3-1 0 0,-1-1 1 0 0,15-18-242 0 0,19-11 124 0 0,-43 43-399 0 0,-24 40-652 0 0,-4 7 739 0 0,10 69-104 0 0,-5-97 297 0 0,1 0 0 0 0,0-1 0 0 0,0 1-1 0 0,1-1 1 0 0,-1 0 0 0 0,1 0 0 0 0,0-1-1 0 0,0 0 1 0 0,0 0 0 0 0,0 0 0 0 0,1-1 0 0 0,-1 0-1 0 0,1 0 1 0 0,-1-1 0 0 0,1 0 0 0 0,0 0-1 0 0,0 0 1 0 0,-1-1 0 0 0,1 0 0 0 0,0 0 0 0 0,0-1-1 0 0,-1 0 1 0 0,1 0 0 0 0,6-2-5 0 0,5-2 100 0 0,1-1 1 0 0,-1-1 0 0 0,0 0-1 0 0,0-2 1 0 0,-1 0-1 0 0,0-1 1 0 0,-1 0-1 0 0,0-1 1 0 0,-1-1-1 0 0,12-12-100 0 0,8-7 89 0 0,-2-2-1 0 0,-1-1 0 0 0,-1-1 0 0 0,-2-1 0 0 0,-2-2 0 0 0,-1-1 0 0 0,-2-1 0 0 0,-2-1 0 0 0,3-11-88 0 0,-8 11-105 0 0,-2-2 1 0 0,-1 0-1 0 0,-2-1 1 0 0,-2 0-1 0 0,-3 0 1 0 0,-1-1-1 0 0,-2 0 1 0 0,-2 0-1 0 0,-2-1 105 0 0,1 44-3 0 0,-1 0-1 0 0,1-1 1 0 0,-1 1-1 0 0,1 0 1 0 0,-1-1-1 0 0,0 1 1 0 0,0 0-1 0 0,0-1 1 0 0,-1 1-1 0 0,1 0 1 0 0,0-1-1 0 0,-1 1 1 0 0,1 0-1 0 0,-1-1 1 0 0,0 1-1 0 0,0 0 1 0 0,0 0-1 0 0,0 0 1 0 0,0 0-1 0 0,-1 0 1 0 0,1 0-1 0 0,0 0 1 0 0,-1 0-1 0 0,0 0 0 0 0,1 1 1 0 0,-1-1-1 0 0,0 1 1 0 0,0-1-1 0 0,0 1 1 0 0,0 0-1 0 0,0 0 1 0 0,0-1-1 0 0,0 1 1 0 0,0 1-1 0 0,-1-1 1 0 0,1 0-1 0 0,0 1 1 0 0,0-1-1 0 0,-1 1 1 0 0,1-1-1 0 0,0 1 1 0 0,-1 0-1 0 0,1 0 1 0 0,-1 0-1 0 0,1 1 1 0 0,0-1-1 0 0,-1 0 4 0 0,-4 4-14 0 0,1 0 0 0 0,-1 0 0 0 0,1 0 0 0 0,0 1 0 0 0,0 0-1 0 0,0 0 1 0 0,1 1 0 0 0,0-1 0 0 0,0 1 0 0 0,0 0 0 0 0,1 1 0 0 0,0-1 0 0 0,0 1 0 0 0,-1 2 14 0 0,4-8-2 0 0,-14 31 15 0 0,0 0-1 0 0,2 1 0 0 0,2 1 1 0 0,1 0-1 0 0,1 0 0 0 0,2 1 1 0 0,1-1-1 0 0,2 2 0 0 0,2-1 1 0 0,1 0-1 0 0,2 1 0 0 0,1-1-12 0 0,0-10-17 0 0,1-1 0 0 0,1 0 0 0 0,1 0 0 0 0,1 0 0 0 0,2-1 0 0 0,0 0 0 0 0,1 0 0 0 0,1-1 0 0 0,2 0 0 0 0,0-1 0 0 0,1 0 0 0 0,1 0 17 0 0,32 34-1179 0 0,-38-46-239 0 0,-5-8-5095 0 0,-14-17-6029 0 0,4 9 10660 0 0</inkml:trace>
  <inkml:trace contextRef="#ctx0" brushRef="#br0" timeOffset="7237.828">2916 522 12059 0 0,'0'0'3428'0'0,"0"0"-1890"0"0,0 0-630 0 0,0 0 110 0 0,0 0 129 0 0,0 0-64 0 0,0 0-237 0 0,0 0-203 0 0,36 5-143 0 0,115 16-105 0 0,85-2 652 0 0,-118-11-1413 0 0,102 6-64 0 0,-147-12-4614 0 0,0-1-4667 0 0,-57-1 650 0 0</inkml:trace>
  <inkml:trace contextRef="#ctx0" brushRef="#br0" timeOffset="7675.48">4117 721 6153 0 0,'0'0'4148'0'0,"0"0"-1813"0"0,0 0-968 0 0,0 0-289 0 0,0 0-58 0 0,0 0-39 0 0,0 0-62 0 0,0 0-99 0 0,0 0-87 0 0,0 0-91 0 0,0 0-159 0 0,0 0-138 0 0,0 0-118 0 0,-2 23-95 0 0,-9 117 18 0 0,11-123-282 0 0,0 10-1152 0 0,-1-19-3135 0 0,0-2-3443 0 0,-1-6 26 0 0</inkml:trace>
  <inkml:trace contextRef="#ctx0" brushRef="#br0" timeOffset="7916.394">4135 390 9882 0 0,'0'0'5129'0'0,"0"0"-3857"0"0,0 0-655 0 0,0 0-305 0 0,0 0-80 0 0,0 0-128 0 0,0 0-136 0 0,0 0-88 0 0,0 0-208 0 0,0 0-192 0 0,0 0-329 0 0,0 0-575 0 0,0 0-1281 0 0,0 0-1864 0 0,-61 114-2432 0 0</inkml:trace>
  <inkml:trace contextRef="#ctx0" brushRef="#br0" timeOffset="8121.063">4514 651 3321 0 0,'0'0'3132'0'0,"0"0"-1263"0"0,0 0-526 0 0,0 0 84 0 0,0 0 117 0 0,0 0-93 0 0,0 0-317 0 0,0 0-356 0 0,0 0-264 0 0,0 0-166 0 0,0 0-95 0 0,0 0-61 0 0,-14 32-50 0 0,-45 96-26 0 0,57-127-107 0 0,1 1 1 0 0,-1-1 0 0 0,1 1-1 0 0,-1 0 1 0 0,1-1 0 0 0,0 1-1 0 0,0 0 1 0 0,0 0 0 0 0,0 0-1 0 0,0 0 1 0 0,0 0 0 0 0,1 0 0 0 0,-1 0-1 0 0,1 0 1 0 0,-1 0 0 0 0,1 0-1 0 0,0 0 1 0 0,0 1 0 0 0,-1-1-1 0 0,2 0 1 0 0,-1 0 0 0 0,0 0-1 0 0,0 0 1 0 0,1 0 0 0 0,-1 0-1 0 0,1 1 1 0 0,0-1 0 0 0,-1 0-1 0 0,1-1 1 0 0,0 1 0 0 0,0 0-1 0 0,0 0 1 0 0,1 0 0 0 0,-1 0-1 0 0,0-1 1 0 0,1 1 0 0 0,0 0-10 0 0,9 9 206 0 0,-6-7-48 0 0,-1 0 1 0 0,1-1-1 0 0,1 1 0 0 0,-1-1 1 0 0,0 0-1 0 0,1-1 1 0 0,-1 1-1 0 0,1-1 0 0 0,0 0 1 0 0,0 0-1 0 0,0-1 1 0 0,0 0-1 0 0,0 0 0 0 0,0 0 1 0 0,0-1-1 0 0,0 0 0 0 0,1 0 1 0 0,-1-1-1 0 0,0 1 1 0 0,0-1-1 0 0,0-1 0 0 0,0 1 1 0 0,0-1-1 0 0,0 0 1 0 0,-1 0-1 0 0,1-1 0 0 0,-1 0 1 0 0,1 0-1 0 0,-1 0 0 0 0,0 0 1 0 0,0-1-1 0 0,0 0 1 0 0,-1 0-1 0 0,2-2-158 0 0,2-1 83 0 0,0-1-1 0 0,0 1 1 0 0,-1-2-1 0 0,0 1 1 0 0,-1-1-1 0 0,0 0 1 0 0,0 0 0 0 0,-1 0-1 0 0,0-1 1 0 0,-1 0-1 0 0,0 0 1 0 0,-1 0-1 0 0,0 0 1 0 0,0-1-1 0 0,-1 1 1 0 0,0-1 0 0 0,-1 0-1 0 0,0 0 1 0 0,-1 1-1 0 0,0-1 1 0 0,-1 0-1 0 0,-1-3-82 0 0,2 9-86 0 0,-1 0-1 0 0,-1 0 0 0 0,1 0 0 0 0,-1 0 0 0 0,0 1 0 0 0,0-1 0 0 0,-1 0 0 0 0,1 1 1 0 0,-1-1-1 0 0,0 1 0 0 0,0 0 0 0 0,0 0 0 0 0,-1 0 0 0 0,1 1 0 0 0,-1-1 0 0 0,-2 0 87 0 0,-19-11-3391 0 0,-4 10-4129 0 0,18 5-555 0 0</inkml:trace>
  <inkml:trace contextRef="#ctx0" brushRef="#br0" timeOffset="8590.027">4888 843 2449 0 0,'0'0'2495'0'0,"0"0"-538"0"0,0 0-180 0 0,0 0 79 0 0,0 0-61 0 0,0 0-221 0 0,0 0-258 0 0,0 0-226 0 0,0 0-147 0 0,0 0-111 0 0,0 0-124 0 0,0 0-77 0 0,25-20-47 0 0,77-61-68 0 0,32-50 1661 0 0,-134 131-2188 0 0,0 1 0 0 0,0-1 0 0 0,0 0 0 0 0,1 1 1 0 0,-1-1-1 0 0,0 0 0 0 0,0 1 0 0 0,0-1 1 0 0,0 1-1 0 0,1-1 0 0 0,-1 0 0 0 0,0 1 1 0 0,0-1-1 0 0,1 0 0 0 0,-1 0 0 0 0,0 1 1 0 0,0-1-1 0 0,1 0 0 0 0,-1 0 0 0 0,0 1 0 0 0,1-1 1 0 0,-1 0-1 0 0,1 0 0 0 0,-1 0 0 0 0,0 0 1 0 0,1 1-1 0 0,-1-1 0 0 0,0 0 0 0 0,1 0 1 0 0,-1 0-1 0 0,1 0 0 0 0,-1 0 0 0 0,0 0 0 0 0,1 0 1 0 0,-1 0-1 0 0,1 0 0 0 0,-1 0 0 0 0,0 0 1 0 0,1 0-1 0 0,-1-1 0 0 0,0 1 0 0 0,1 0 1 0 0,-1 0-1 0 0,1 0 0 0 0,-1 0 0 0 0,0-1 1 0 0,1 1-1 0 0,-1 0 0 0 0,0 0 0 0 0,0-1 0 0 0,1 1 11 0 0,-2 17-7 0 0,1-11 2 0 0,1-1-1 0 0,-1 1 0 0 0,1 0 0 0 0,0 0 0 0 0,0-1 0 0 0,1 1 1 0 0,-1-1-1 0 0,1 1 0 0 0,0-1 0 0 0,1 0 0 0 0,-1 1 0 0 0,1-1 1 0 0,0-1-1 0 0,1 1 0 0 0,-1 0 0 0 0,3 2 6 0 0,-2-3 49 0 0,0 0-1 0 0,0-1 1 0 0,0 1-1 0 0,1-1 1 0 0,-1 0-1 0 0,1-1 1 0 0,0 1-1 0 0,0-1 1 0 0,0 1-1 0 0,0-2 1 0 0,0 1-1 0 0,0 0 1 0 0,0-1-1 0 0,0 0 1 0 0,1 0 0 0 0,-1-1-1 0 0,1 0 1 0 0,3 0-49 0 0,1 0 126 0 0,0-1 1 0 0,0-1 0 0 0,0 0 0 0 0,0 0 0 0 0,0-1-1 0 0,0 0 1 0 0,-1-1 0 0 0,1 0 0 0 0,-1-1 0 0 0,0 0-1 0 0,0 0 1 0 0,-1 0 0 0 0,0-1 0 0 0,0-1 0 0 0,0 0-1 0 0,-1 0 1 0 0,0 0 0 0 0,0-1 0 0 0,0 0 0 0 0,-1 0-1 0 0,-1 0 1 0 0,1-1 0 0 0,-1 0 0 0 0,2-6-127 0 0,4-5-766 0 0,21-40-942 0 0,-22 40-3207 0 0,-2 0-4386 0 0,-5 12 24 0 0</inkml:trace>
</inkml:ink>
</file>

<file path=ppt/ink/ink3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26.6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1 424 5649 0 0,'0'0'156'0'0,"0"0"-57"0"0,0 0 246 0 0,0 0 334 0 0,35 9 327 0 0,116 30 281 0 0,-91-25 179 0 0,1-2 1 0 0,1-3 0 0 0,0-3-1 0 0,0-3 1 0 0,39-3-1467 0 0,-62-1 396 0 0,0-1-1 0 0,0-2 1 0 0,0-1-1 0 0,-1-3 1 0 0,0-1-1 0 0,-1-1 0 0 0,20-10-395 0 0,-40 13 81 0 0,0 0 0 0 0,0-1-1 0 0,0 0 1 0 0,-1-2-1 0 0,-1 0 1 0 0,0-1-1 0 0,0 0 1 0 0,-1-1-1 0 0,0-1 1 0 0,-1 0-1 0 0,-1-1 1 0 0,0 0-1 0 0,-1-1 1 0 0,-1 0 0 0 0,0-1-1 0 0,6-13-80 0 0,-12 21 34 0 0,0-1 1 0 0,-1 1-1 0 0,0 0 1 0 0,-1-1-1 0 0,0 0 0 0 0,0 1 1 0 0,-1-1-1 0 0,0 0 0 0 0,0 0 1 0 0,-1 0-1 0 0,0 0 1 0 0,-1 1-1 0 0,0-1 0 0 0,0 0 1 0 0,-1 0-1 0 0,0 1 0 0 0,-1-1 1 0 0,0 1-1 0 0,0-1 1 0 0,-1 1-1 0 0,0 0 0 0 0,0 0 1 0 0,0 1-1 0 0,-1-1 1 0 0,-1 1-1 0 0,1 0 0 0 0,-1 1-34 0 0,5 5-5 0 0,0 0-1 0 0,1 0 1 0 0,-1 0-1 0 0,0 1 1 0 0,0-1-1 0 0,1 0 1 0 0,-1 0-1 0 0,0 1 1 0 0,0-1-1 0 0,0 1 1 0 0,0-1-1 0 0,0 1 1 0 0,0-1-1 0 0,0 1 1 0 0,0 0-1 0 0,0-1 1 0 0,0 1-1 0 0,0 0 1 0 0,0 0 0 0 0,0 0-1 0 0,0 0 1 0 0,0 0-1 0 0,0 0 1 0 0,0 0-1 0 0,0 0 1 0 0,-1 0-1 0 0,1 0 1 0 0,0 1-1 0 0,0-1 1 0 0,0 0-1 0 0,0 1 1 0 0,0-1-1 0 0,0 1 1 0 0,0-1-1 0 0,1 1 1 0 0,-1-1-1 0 0,0 1 1 0 0,0 0-1 0 0,0-1 1 0 0,0 1-1 0 0,1 0 1 0 0,-1 0-1 0 0,0 0 1 0 0,1 0-1 0 0,-1-1 1 0 0,1 1-1 0 0,-1 0 1 0 0,1 0-1 0 0,-1 0 1 0 0,1 0-1 0 0,0 0 1 0 0,-1 1 5 0 0,-22 226 69 0 0,21-201-55 0 0,-4 132 7 0 0,-6-1 0 0 0,-8-1 0 0 0,-7 0 0 0 0,-6-2 0 0 0,-14 24-21 0 0,34-140-101 0 0,0-2 0 0 0,-3 0 0 0 0,-1 0 1 0 0,-2-1-1 0 0,-1-2 0 0 0,-2 0 0 0 0,-1-1 0 0 0,-1-1 1 0 0,-2-1-1 0 0,-2-1 0 0 0,0-2 0 0 0,-2-1 0 0 0,-1-1 0 0 0,-1-2 1 0 0,-1 0 100 0 0,30-21-25 0 0,-1 0 1 0 0,1 0-1 0 0,0-1 1 0 0,-1 1 0 0 0,0-1-1 0 0,1 0 1 0 0,-1 0-1 0 0,0 0 1 0 0,0 0 0 0 0,0-1-1 0 0,0 0 1 0 0,-1 1-1 0 0,1-2 1 0 0,0 1 0 0 0,0 0-1 0 0,-1-1 1 0 0,1 0-1 0 0,-1 0 1 0 0,1 0-1 0 0,0 0 1 0 0,0-1 0 0 0,-1 0-1 0 0,1 0 1 0 0,0 0-1 0 0,0 0 1 0 0,0-1 0 0 0,0 1-1 0 0,0-1 1 0 0,0 0-1 0 0,0 0 1 0 0,0-1 0 0 0,1 1-1 0 0,-1-1 1 0 0,1 0-1 0 0,0 1 1 0 0,0-2 0 0 0,0 1-1 0 0,0 0 1 0 0,1-1-1 0 0,-2-1 25 0 0,0-12 69 0 0,1 0-1 0 0,0 0 1 0 0,1 0-1 0 0,1-1 1 0 0,1 1-1 0 0,0-1 1 0 0,1 1 0 0 0,1-2-69 0 0,2-6 216 0 0,1 1 0 0 0,1-1 1 0 0,1 1-1 0 0,1 0 0 0 0,1 0 1 0 0,1 1-1 0 0,2 0 1 0 0,4-6-217 0 0,-6 11 158 0 0,0 0 0 0 0,2 0 1 0 0,0 1-1 0 0,1 1 1 0 0,0 0-1 0 0,2 0 1 0 0,-1 1-1 0 0,2 1 0 0 0,0 1 1 0 0,4-2-159 0 0,2 2 65 0 0,1 1 0 0 0,0 1 0 0 0,0 2 0 0 0,1 0 0 0 0,1 1 0 0 0,0 1 0 0 0,0 1 0 0 0,0 2 0 0 0,0 0 0 0 0,1 2 0 0 0,0 1 0 0 0,-1 0 1 0 0,1 2-1 0 0,0 1 0 0 0,-1 2 0 0 0,0 0 0 0 0,0 1 0 0 0,3 3-65 0 0,69 10-1371 0 0,-29-14-2725 0 0,-57-4 2870 0 0,17 0-3448 0 0,-9-3-1828 0 0,-7-1 383 0 0</inkml:trace>
  <inkml:trace contextRef="#ctx0" brushRef="#br0" timeOffset="247.868">1619 936 5137 0 0,'0'0'3199'0'0,"0"0"-1283"0"0,0 0-516 0 0,0 0 124 0 0,0 0 111 0 0,0 0-91 0 0,0 0-273 0 0,-6 34-373 0 0,-17 106-365 0 0,4 57-779 0 0,25-164-1828 0 0,6-14-5850 0 0,-8-15-889 0 0</inkml:trace>
  <inkml:trace contextRef="#ctx0" brushRef="#br0" timeOffset="407.837">1588 634 16083 0 0,'0'0'1049'0'0,"0"0"-513"0"0,0 0-320 0 0,0 0-96 0 0,0 0-152 0 0,0 0-328 0 0,0 0-184 0 0,0 0-185 0 0,0 0-279 0 0,0 0-440 0 0,0 0-1841 0 0,0 0-2560 0 0,0 0 1104 0 0</inkml:trace>
  <inkml:trace contextRef="#ctx0" brushRef="#br0" timeOffset="567.779">2502 862 15427 0 0,'0'0'1258'0'0,"0"0"-402"0"0,0 0-172 0 0,0 0 47 0 0,0 0 64 0 0,0 0-59 0 0,0 0-113 0 0,0 0-108 0 0,0 0-150 0 0,0 0-130 0 0,-33 32-90 0 0,-104 101-85 0 0,50-40 3 0 0,-55 112-1287 0 0,96-159-2533 0 0,29-33-466 0 0,0-2-3330 0 0,10-6 1817 0 0</inkml:trace>
  <inkml:trace contextRef="#ctx0" brushRef="#br0" timeOffset="732.876">1950 932 10810 0 0,'0'0'1335'0'0,"0"0"-617"0"0,0 0-377 0 0,0 0 89 0 0,0 0 156 0 0,0 0 167 0 0,0 0 60 0 0,0 0-33 0 0,0 0-56 0 0,34 10-125 0 0,106 32-119 0 0,63 32 597 0 0,-3-5-4442 0 0,-174-62 1141 0 0,30 4-7279 0 0,-43-10 5149 0 0</inkml:trace>
  <inkml:trace contextRef="#ctx0" brushRef="#br0" timeOffset="1118.25">2814 1072 0 0 0,'0'0'657'0'0,"0"0"421"0"0,0 0 412 0 0,0 0 387 0 0,0 0 227 0 0,0 0 37 0 0,0 0-94 0 0,0 0-218 0 0,0 0-260 0 0,0 0-251 0 0,34-1-231 0 0,109-7-216 0 0,-77-13 209 0 0,-58 14-851 0 0,-1 2-125 0 0,-1 0-1 0 0,0 0 0 0 0,0-1 0 0 0,0 1 0 0 0,-1-1 0 0 0,0-1 0 0 0,0 1 0 0 0,0-1 0 0 0,-1 1 1 0 0,0-1-1 0 0,0 0 0 0 0,-1-1 0 0 0,0 1 0 0 0,0-1 0 0 0,-1 1 0 0 0,0-1 0 0 0,0 0 0 0 0,-1 0 1 0 0,0 0-1 0 0,0 0 0 0 0,-1 0 0 0 0,0-7-103 0 0,-2 12-33 0 0,-1-1 0 0 0,1 1 0 0 0,-1 0 1 0 0,0 0-1 0 0,0 0 0 0 0,0 0 0 0 0,0 1 0 0 0,0-1 0 0 0,-1 1 1 0 0,1 0-1 0 0,-1 0 0 0 0,0 0 0 0 0,1 0 0 0 0,-1 1 0 0 0,0 0 0 0 0,0-1 1 0 0,0 1-1 0 0,0 1 0 0 0,0-1 0 0 0,0 0 0 0 0,0 1 0 0 0,0 0 1 0 0,0 0-1 0 0,-1 0 0 0 0,1 1 0 0 0,0-1 0 0 0,0 1 0 0 0,0 0 0 0 0,0 0 1 0 0,0 1-1 0 0,1-1 0 0 0,-1 1 0 0 0,0-1 0 0 0,0 1 0 0 0,1 1 33 0 0,-11 3-184 0 0,1 1 0 0 0,0 1 0 0 0,0 0-1 0 0,1 1 1 0 0,0 0 0 0 0,1 1-1 0 0,0 1 1 0 0,0-1 0 0 0,1 2 0 0 0,0-1-1 0 0,1 1 1 0 0,1 1 0 0 0,0 0 0 0 0,0 0-1 0 0,2 0 1 0 0,-1 1 0 0 0,2 0-1 0 0,0 1 1 0 0,0-1 0 0 0,2 1 0 0 0,-1-1-1 0 0,2 1 1 0 0,0 8 184 0 0,2-17-80 0 0,1 0 0 0 0,0 0 0 0 0,0 0 0 0 0,1 0 0 0 0,-1-1-1 0 0,1 1 1 0 0,1 0 0 0 0,-1-1 0 0 0,1 0 0 0 0,0 0 0 0 0,0 0 0 0 0,0 0 0 0 0,1 0 0 0 0,0 0-1 0 0,0-1 1 0 0,0 0 0 0 0,0 0 0 0 0,1 0 0 0 0,0 0 0 0 0,0-1 0 0 0,0 1 0 0 0,0-1 0 0 0,0-1-1 0 0,1 1 1 0 0,-1-1 80 0 0,10 5-12 0 0,-1-1-1 0 0,1-1 0 0 0,0 0 0 0 0,0-1 0 0 0,0-1 1 0 0,1 0-1 0 0,-1-1 0 0 0,1-1 0 0 0,1 0 13 0 0,1-1-442 0 0,0-1-1 0 0,0 0 0 0 0,0-1 0 0 0,0-1 1 0 0,-1-1-1 0 0,1 0 0 0 0,-1-1 0 0 0,0-1 1 0 0,13-7 442 0 0,85-41-8701 0 0,-91 40 7246 0 0</inkml:trace>
  <inkml:trace contextRef="#ctx0" brushRef="#br0" timeOffset="1522.851">3662 869 2737 0 0,'0'0'2357'0'0,"0"0"-774"0"0,0 0-305 0 0,0 0-55 0 0,0 0-24 0 0,-32 25-116 0 0,-102 78-262 0 0,63-29-11 0 0,66-67-783 0 0,0 0 0 0 0,1 0 0 0 0,0 0 0 0 0,0 0 0 0 0,0 1 0 0 0,1-1 0 0 0,0 1 0 0 0,1 0 0 0 0,-1 0 0 0 0,2 0 0 0 0,-1 0 0 0 0,1 0 0 0 0,0 1 0 0 0,1-1 0 0 0,0 0 0 0 0,0 2-27 0 0,2-6 83 0 0,0 0-1 0 0,1 1 1 0 0,-1-1-1 0 0,1-1 1 0 0,0 1 0 0 0,0 0-1 0 0,0-1 1 0 0,1 1 0 0 0,-1-1-1 0 0,1 0 1 0 0,0 0 0 0 0,0-1-1 0 0,0 1 1 0 0,0-1-1 0 0,0 1 1 0 0,0-1 0 0 0,1-1-1 0 0,-1 1 1 0 0,1-1 0 0 0,-1 0-1 0 0,1 0 1 0 0,0 0 0 0 0,0 0-1 0 0,-1-1 1 0 0,1 0-1 0 0,0 0 1 0 0,0 0 0 0 0,4-1-83 0 0,4 1 384 0 0,0-1 1 0 0,1 0-1 0 0,-1-1 1 0 0,0-1 0 0 0,0 0-1 0 0,0 0 1 0 0,0-2-1 0 0,8-3-384 0 0,-21 8 18 0 0,34-12 630 0 0,-2-2 1 0 0,0-1 0 0 0,-1-2 0 0 0,0-1 0 0 0,-2-1 0 0 0,13-11-649 0 0,-9 2 177 0 0,-1-2 0 0 0,-2 0 0 0 0,-1-2 0 0 0,-1-1 0 0 0,-2-2 0 0 0,-2 0 0 0 0,-1-1 0 0 0,-1-2 0 0 0,-2 0 0 0 0,-2-1 0 0 0,6-22-177 0 0,-19 47-123 0 0,-1-1 1 0 0,-1 0 0 0 0,0 0-1 0 0,0 0 1 0 0,-2-1-1 0 0,0 1 1 0 0,0 0 0 0 0,-2-1-1 0 0,0 1 1 0 0,0 0 0 0 0,-2 0-1 0 0,0 0 1 0 0,-1 0-1 0 0,0 0 1 0 0,-1 1 0 0 0,0-1-1 0 0,-2 1 1 0 0,0 0-1 0 0,0 1 1 0 0,-1 0 0 0 0,-8-10 122 0 0,12 18-54 0 0,-1 1 0 0 0,0 0 0 0 0,1 0 1 0 0,-1 0-1 0 0,0 0 0 0 0,-1 1 0 0 0,1 0 1 0 0,0 0-1 0 0,-1 1 0 0 0,0 0 0 0 0,0 0 1 0 0,0 0-1 0 0,0 0 0 0 0,0 1 0 0 0,0 0 0 0 0,0 0 1 0 0,0 1-1 0 0,0 0 0 0 0,0 0 0 0 0,-1 0 1 0 0,1 1-1 0 0,0-1 0 0 0,0 2 0 0 0,0-1 1 0 0,0 1-1 0 0,0 0 0 0 0,0 0 0 0 0,0 1 54 0 0,-8 3-60 0 0,1 0 0 0 0,-1 2-1 0 0,2-1 1 0 0,-1 1 0 0 0,1 1 0 0 0,1 1-1 0 0,0-1 1 0 0,0 2 0 0 0,0-1 0 0 0,2 2-1 0 0,-3 2 61 0 0,4-3-1 0 0,0 0 0 0 0,0 0-1 0 0,1 1 1 0 0,1 0-1 0 0,0 0 1 0 0,0 1 0 0 0,2 0-1 0 0,-1 0 1 0 0,2 0-1 0 0,0 0 1 0 0,0 0 0 0 0,1 1-1 0 0,1 0 1 0 0,0-1-1 0 0,1 1 1 0 0,0-1 0 0 0,1 1-1 0 0,1 0 1 0 0,0-1 0 0 0,1 0-1 0 0,0 1 1 0 0,1-1-1 0 0,1-1 1 0 0,0 1 0 0 0,4 6 1 0 0,7 3 43 0 0,1-1 1 0 0,2 0 0 0 0,0-1 0 0 0,1-2-1 0 0,1 0 1 0 0,1-1 0 0 0,0-1 0 0 0,1-1 0 0 0,0 0-1 0 0,2-2 1 0 0,0-2 0 0 0,0 0 0 0 0,1-1-1 0 0,0-1 1 0 0,0-2 0 0 0,1-1 0 0 0,26 3-44 0 0,108 16-489 0 0,-108-22-2763 0 0,1-1-4479 0 0,-27-2-1539 0 0</inkml:trace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3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24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542 718 0 0 0,'0'0'251'0'0,"0"0"230"0"0,0 0 215 0 0,0 0 305 0 0,0 0 351 0 0,0 0 173 0 0,0 0-20 0 0,0 0-142 0 0,0 0-231 0 0,-31 0-188 0 0,-99 3-104 0 0,50 22 401 0 0,64-16-868 0 0,-9 6-49 0 0,1 0-1 0 0,0 2 1 0 0,1 1 0 0 0,1 0-1 0 0,0 2 1 0 0,2 1-1 0 0,0 0 1 0 0,1 1 0 0 0,2 1-1 0 0,0 1 1 0 0,1 1 0 0 0,0 4-324 0 0,14-27 10 0 0,0 0 0 0 0,0 0-1 0 0,0 0 1 0 0,1 1 0 0 0,-1-1 0 0 0,1 1 0 0 0,0-1 0 0 0,0 1 0 0 0,0-1 0 0 0,0 1 0 0 0,0 0 0 0 0,0-1 0 0 0,1 1 0 0 0,-1 0 0 0 0,1 0 0 0 0,0 0 0 0 0,0-1 0 0 0,0 1 0 0 0,0 0 0 0 0,0 0 0 0 0,1-1 0 0 0,-1 1 0 0 0,1 0 0 0 0,0 0 0 0 0,0-1 0 0 0,0 1 0 0 0,0 0 0 0 0,0-1 0 0 0,0 0 0 0 0,1 1 0 0 0,-1-1 0 0 0,1 0 0 0 0,0 1 0 0 0,-1-1 0 0 0,1 0 0 0 0,0 0 0 0 0,1 0 0 0 0,-1-1 0 0 0,1 2-10 0 0,12-3 230 0 0,0 0 0 0 0,-1-2 0 0 0,1 1 0 0 0,0-2 0 0 0,0 0 1 0 0,-1 0-1 0 0,0-2 0 0 0,0 1 0 0 0,0-2 0 0 0,0 0 0 0 0,-1-1 0 0 0,0 0 0 0 0,0-1 0 0 0,-1 0 0 0 0,0-1 1 0 0,4-4-231 0 0,27-15 249 0 0,0 1-94 0 0,-1-2-1 0 0,-2-1 1 0 0,-1-3 0 0 0,-1-1-1 0 0,-2-1 1 0 0,-1-2-1 0 0,10-17-154 0 0,-41 49 210 0 0,-15 21-512 0 0,3-3 279 0 0,2 0 0 0 0,0 1 1 0 0,0 0-1 0 0,1-1 0 0 0,1 2 0 0 0,0-1 0 0 0,1 0 1 0 0,1 1-1 0 0,0 0 0 0 0,1-1 0 0 0,0 15 23 0 0,4-22 14 0 0,-1 0-1 0 0,1-1 1 0 0,0 0-1 0 0,1 1 1 0 0,-1-1-1 0 0,1 0 1 0 0,1-1-1 0 0,-1 1 1 0 0,1-1 0 0 0,0 1-1 0 0,0-1 1 0 0,0-1-1 0 0,1 1 1 0 0,-1-1-1 0 0,1 0 1 0 0,0 0-1 0 0,1-1 1 0 0,-1 0-1 0 0,0 0 1 0 0,1 0-1 0 0,0-1 1 0 0,0 0-1 0 0,0 0 1 0 0,0-1-1 0 0,0 0 1 0 0,0 0-1 0 0,0 0 1 0 0,0-1-1 0 0,6-1-13 0 0,-4 1 49 0 0,0 0-1 0 0,-1-1 0 0 0,1 0 1 0 0,0-1-1 0 0,-1 0 0 0 0,1 0 1 0 0,-1 0-1 0 0,1-1 0 0 0,-1-1 0 0 0,0 0 1 0 0,0 0-1 0 0,-1 0 0 0 0,1-1 1 0 0,-1 0-1 0 0,0 0 0 0 0,0-1 1 0 0,-1 0-1 0 0,5-5-48 0 0,33-37 89 0 0,-3-2-1 0 0,-2-2 1 0 0,-2-1 0 0 0,5-13-89 0 0,-16 23-161 0 0,-1-1 0 0 0,-2-2 0 0 0,-2 0 0 0 0,-2-1 0 0 0,-3-1 0 0 0,-1 0 0 0 0,-2-1 0 0 0,-3-1 0 0 0,-2 0 0 0 0,-2 0 0 0 0,-1-41 161 0 0,-4 88-6 0 0,0 0-1 0 0,-1-1 1 0 0,1 1 0 0 0,-1 0 0 0 0,0 0 0 0 0,0 0 0 0 0,0 0 0 0 0,-1 0 0 0 0,1 0 0 0 0,-1 0 0 0 0,0 0 0 0 0,1 0 0 0 0,-1 0 0 0 0,0 0-1 0 0,-1 0 1 0 0,1 0 0 0 0,-1 1 0 0 0,1-1 0 0 0,-1 0 0 0 0,0 1 0 0 0,0 0 0 0 0,0-1 0 0 0,0 1 0 0 0,0 0 0 0 0,0 0 0 0 0,-1 0 0 0 0,1 0-1 0 0,-1 0 1 0 0,0 1 0 0 0,1-1 0 0 0,-1 1 0 0 0,0 0 0 0 0,0-1 0 0 0,0 1 0 0 0,0 1 0 0 0,0-1 0 0 0,0 0 0 0 0,0 1 0 0 0,0-1 0 0 0,0 1-1 0 0,0 0 1 0 0,0 0 0 0 0,0 0 0 0 0,0 1 0 0 0,-1-1 6 0 0,-2 3-8 0 0,0 1-1 0 0,0-1 1 0 0,0 1-1 0 0,1 0 1 0 0,-1 0-1 0 0,1 1 1 0 0,0 0-1 0 0,0 0 1 0 0,0 0-1 0 0,1 0 1 0 0,0 1 0 0 0,0 0-1 0 0,0-1 1 0 0,-2 6 8 0 0,3-5 0 0 0,-27 44 20 0 0,3 1 0 0 0,2 2 1 0 0,2 1-1 0 0,3 0 1 0 0,2 2-1 0 0,2 0 1 0 0,3 0-1 0 0,2 2 1 0 0,3 1-21 0 0,4-39 9 0 0,1-1 1 0 0,1 1-1 0 0,1 0 0 0 0,1 0 1 0 0,0 0-1 0 0,2 0 1 0 0,0 0-1 0 0,1 0 1 0 0,1-1-1 0 0,1 1 1 0 0,1-1-1 0 0,0 0 1 0 0,1-1-1 0 0,2 1 1 0 0,-1-2-1 0 0,2 1 1 0 0,1-1-1 0 0,7 9-9 0 0,-11-20 81 0 0,0 0-1 0 0,0 0 0 0 0,1-1 1 0 0,0 0-1 0 0,0-1 0 0 0,0 0 1 0 0,1 0-1 0 0,0 0 1 0 0,-1-1-1 0 0,1-1 0 0 0,0 1 1 0 0,0-2-1 0 0,0 1 0 0 0,1-1 1 0 0,-1 0-1 0 0,0-1 1 0 0,0 0-1 0 0,1-1 0 0 0,-1 0 1 0 0,0 0-1 0 0,0-1 0 0 0,0 0 1 0 0,0 0-1 0 0,0-1 1 0 0,0-1-1 0 0,-1 1 0 0 0,0-1 1 0 0,1-1-1 0 0,-2 0 0 0 0,6-3-80 0 0,11-8 94 0 0,-1-2-1 0 0,0 0 0 0 0,-1-1 0 0 0,-1-2 0 0 0,-1 0 0 0 0,-1-1 0 0 0,-1-1 1 0 0,-1 0-1 0 0,-1-2 0 0 0,0 0 0 0 0,-3 0 0 0 0,0-2 0 0 0,6-17-93 0 0,-15 29-3 0 0,0 0 0 0 0,0 0 0 0 0,-2 0 0 0 0,0-1 0 0 0,0 1-1 0 0,-2-1 1 0 0,0 1 0 0 0,-1-10 3 0 0,0 22-40 0 0,1-1-1 0 0,0 1 1 0 0,-1-1 0 0 0,0 0 0 0 0,0 1-1 0 0,0-1 1 0 0,0 1 0 0 0,0 0-1 0 0,-1-1 1 0 0,0 1 0 0 0,1 0-1 0 0,-1 0 1 0 0,0 0 0 0 0,-1 0 0 0 0,1 0-1 0 0,0 1 1 0 0,-1-1 0 0 0,0 1-1 0 0,1-1 1 0 0,-1 1 0 0 0,0 0 0 0 0,0 0-1 0 0,-1 0 1 0 0,1 0 0 0 0,0 1-1 0 0,0 0 1 0 0,-1-1 0 0 0,1 1 0 0 0,-1 0-1 0 0,1 0 1 0 0,-1 1 0 0 0,1-1-1 0 0,-1 1 1 0 0,0 0 0 0 0,1 0-1 0 0,-1 0 1 0 0,0 0 40 0 0,-12 1-528 0 0,0 0 1 0 0,0 1-1 0 0,1 1 0 0 0,-1 0 0 0 0,1 1 1 0 0,0 0-1 0 0,-14 7 528 0 0,-51 25-5623 0 0,30-8-2949 0 0,27-15 2900 0 0</inkml:trace>
  <inkml:trace contextRef="#ctx0" brushRef="#br0" timeOffset="452.207">1961 545 4217 0 0,'0'0'3398'0'0,"0"0"-1152"0"0,0 0-633 0 0,0 0-192 0 0,0 0-88 0 0,0 0-112 0 0,0 0-226 0 0,0 0-237 0 0,0 0-202 0 0,0 0-175 0 0,0 0-140 0 0,0 0-65 0 0,-34 18-52 0 0,-104 61-56 0 0,134-77-64 0 0,0 0 1 0 0,0 1-1 0 0,0-1 0 0 0,0 1 1 0 0,1 0-1 0 0,-1-1 0 0 0,1 2 1 0 0,0-1-1 0 0,-1 0 0 0 0,1 1 1 0 0,1-1-1 0 0,-1 1 0 0 0,0 0 0 0 0,1 0 1 0 0,0 0-1 0 0,0 0 0 0 0,0 0 1 0 0,0 2-5 0 0,-3 9 17 0 0,0-5 1 0 0,1 1-1 0 0,0-1 1 0 0,1 1 0 0 0,1 0 0 0 0,-1-1 0 0 0,2 1 0 0 0,-1 0-1 0 0,2 1 1 0 0,-1-1 0 0 0,2 0 0 0 0,-1 0 0 0 0,1 0 0 0 0,3 9-18 0 0,-3-15 67 0 0,0 0 1 0 0,1 0 0 0 0,-1 0-1 0 0,1-1 1 0 0,0 1 0 0 0,1 0-1 0 0,-1-1 1 0 0,1 1 0 0 0,0-1-1 0 0,0 0 1 0 0,0 0 0 0 0,0 0-1 0 0,1 0 1 0 0,0-1 0 0 0,0 1-1 0 0,0-1 1 0 0,0 0 0 0 0,0 0-1 0 0,1-1 1 0 0,-1 1 0 0 0,1-1-1 0 0,0 0 1 0 0,-1 0 0 0 0,1 0-1 0 0,0-1 1 0 0,0 0 0 0 0,0 0-1 0 0,1 0 1 0 0,-1-1 0 0 0,0 1-68 0 0,7 0 151 0 0,-1-1 0 0 0,1 1 0 0 0,0-2 0 0 0,-1 0 0 0 0,1 0 0 0 0,0-1 0 0 0,-1-1 0 0 0,0 0 1 0 0,1 0-1 0 0,-1-1 0 0 0,-1 0 0 0 0,1-1 0 0 0,-1-1 0 0 0,1 1 0 0 0,-2-2 0 0 0,1 1 1 0 0,-1-1-1 0 0,0-1 0 0 0,0 0 0 0 0,-1 0 0 0 0,0 0 0 0 0,1-3-151 0 0,-2 3-9 0 0,-1 0 1 0 0,0 0-1 0 0,0-1 0 0 0,-1 1 0 0 0,-1-1 1 0 0,1 0-1 0 0,-1-1 0 0 0,-1 1 0 0 0,0-1 1 0 0,0 0-1 0 0,-1 1 0 0 0,0-1 0 0 0,0 0 1 0 0,-1 0-1 0 0,-1-1 0 0 0,0 1 0 0 0,0 0 1 0 0,-1 0-1 0 0,0 0 0 0 0,-3-8 9 0 0,-26-45-3927 0 0,-25 13-5406 0 0,41 45 411 0 0</inkml:trace>
  <inkml:trace contextRef="#ctx0" brushRef="#br0" timeOffset="1083.351">2250 626 10882 0 0,'0'0'1581'0'0,"0"0"-626"0"0,0 0-279 0 0,0 0-16 0 0,0 0 40 0 0,0 0 56 0 0,0 0 31 0 0,0 0-36 0 0,0 0-104 0 0,0 0-175 0 0,0 0-152 0 0,0 0-106 0 0,0 28-68 0 0,-3 132 5 0 0,2-156-101 0 0,1 0 1 0 0,-1 0 0 0 0,1 0 0 0 0,0 0-1 0 0,1 0 1 0 0,-1 1 0 0 0,1-1 0 0 0,-1 0-1 0 0,1 0 1 0 0,1 0 0 0 0,-1 0 0 0 0,0-1-1 0 0,1 1 1 0 0,0 0 0 0 0,0 0 0 0 0,0-1-1 0 0,0 1 1 0 0,1-1 0 0 0,-1 0 0 0 0,1 0-1 0 0,0 0 1 0 0,0 0 0 0 0,0 0 0 0 0,0 0-1 0 0,0-1 1 0 0,1 0 0 0 0,-1 1 0 0 0,1-1-1 0 0,0-1 1 0 0,-1 1 0 0 0,1 0 0 0 0,0-1-1 0 0,0 0 1 0 0,0 0 0 0 0,1 0-51 0 0,5 0 193 0 0,0 0 1 0 0,-1-1-1 0 0,1 0 1 0 0,0 0-1 0 0,0-1 1 0 0,-1-1-1 0 0,1 0 1 0 0,-1 0-1 0 0,1 0 1 0 0,-1-1-1 0 0,0-1 0 0 0,0 0 1 0 0,0 0-1 0 0,-1-1 1 0 0,1 0-1 0 0,-1 0 1 0 0,6-5-194 0 0,119-119 628 0 0,-102 99-782 0 0,-30 30 24 0 0,-1 0-61 0 0,0 0-52 0 0,0 0-21 0 0,0 18-281 0 0,0-8 513 0 0,-1-6 27 0 0,0 1 0 0 0,0 0 1 0 0,1 0-1 0 0,0 0 0 0 0,0-1 1 0 0,0 1-1 0 0,1 0 0 0 0,0 0 1 0 0,0 0-1 0 0,0-1 1 0 0,0 1-1 0 0,1 0 0 0 0,-1-1 1 0 0,1 1-1 0 0,0-1 0 0 0,1 0 1 0 0,-1 0-1 0 0,1 0 0 0 0,0 0 1 0 0,0 0-1 0 0,0 0 1 0 0,0-1-1 0 0,1 1 0 0 0,-1-1 1 0 0,1 0-1 0 0,0 0 0 0 0,4 2 5 0 0,7 0 48 0 0,1-1 0 0 0,-1 0-1 0 0,1-1 1 0 0,0-1 0 0 0,0 0 0 0 0,0-2-1 0 0,0 1 1 0 0,0-2 0 0 0,0 0-1 0 0,0-1 1 0 0,0-1 0 0 0,0 0-1 0 0,-1-1 1 0 0,1-1 0 0 0,-1 0-1 0 0,0-1 1 0 0,-1-1 0 0 0,1 0 0 0 0,-1-1-1 0 0,-1 0 1 0 0,1-2-48 0 0,19-11 83 0 0,-1-3 0 0 0,-1 0 0 0 0,-1-2 0 0 0,-1-1 0 0 0,-1-2 0 0 0,-2 0 0 0 0,-1-2 0 0 0,-1-1 0 0 0,6-13-83 0 0,-14 14-91 0 0,-1 0-1 0 0,-1 0 1 0 0,-2-2 0 0 0,-2 0 0 0 0,0 0-1 0 0,-2-1 1 0 0,-2 0 0 0 0,-1 0 0 0 0,-2 0-1 0 0,-1-1 1 0 0,-2 1 0 0 0,-1-9 91 0 0,0 43-11 0 0,1 1 0 0 0,-1-1 0 0 0,1 0-1 0 0,0 1 1 0 0,-1-1 0 0 0,1 0 0 0 0,-1 0 0 0 0,1 1 0 0 0,-1-1 0 0 0,1 0 0 0 0,-1 0 0 0 0,1 0-1 0 0,-1 0 1 0 0,1 0 0 0 0,-1 0 0 0 0,0 0 0 0 0,1 0 0 0 0,-1 0 0 0 0,1 0 0 0 0,-1 0 0 0 0,1 0-1 0 0,-1 0 1 0 0,1 0 0 0 0,-1 0 0 0 0,1 0 0 0 0,-1-1 0 0 0,1 1 0 0 0,-1 0 0 0 0,1 0 0 0 0,-1-1-1 0 0,1 1 1 0 0,0 0 0 0 0,-1-1 0 0 0,1 1 0 0 0,-1 0 0 0 0,1-1 0 0 0,0 1 0 0 0,-1-1 0 0 0,1 1 0 0 0,0 0-1 0 0,0-1 1 0 0,-1 1 0 0 0,1-1 0 0 0,0 1 0 0 0,0-1 0 0 0,0 1 0 0 0,-1-1 0 0 0,1 1 0 0 0,0-1-1 0 0,0 1 1 0 0,0-1 0 0 0,0 1 0 0 0,0-1 0 0 0,0 0 0 0 0,0 1 0 0 0,0-1 0 0 0,0 1 0 0 0,0-1-1 0 0,1 1 1 0 0,-1-1 0 0 0,0 1 0 0 0,0-1 0 0 0,0 1 0 0 0,1-1 0 0 0,-1 1 11 0 0,-26 33-468 0 0,12-5 454 0 0,1 0-1 0 0,1 1 1 0 0,1 1 0 0 0,1 0-1 0 0,2 0 1 0 0,1 0-1 0 0,2 1 1 0 0,1 0-1 0 0,1 1 1 0 0,2-1 0 0 0,1 14 14 0 0,1-29-29 0 0,0-1 1 0 0,1 1 0 0 0,1 0 0 0 0,0-1-1 0 0,1 0 1 0 0,1 1 0 0 0,0-2 0 0 0,1 1-1 0 0,1-1 1 0 0,0 1 0 0 0,1-2 0 0 0,1 1-1 0 0,0-1 1 0 0,0-1 0 0 0,1 0-1 0 0,4 3 29 0 0,4-4-1532 0 0,-24-11-11156 0 0,0-3 4349 0 0</inkml:trace>
  <inkml:trace contextRef="#ctx0" brushRef="#br0" timeOffset="1240.053">2867 372 13651 0 0,'0'0'1344'0'0,"0"0"-288"0"0,0 0 33 0 0,0 0-1 0 0,206-66-160 0 0,-151 58-232 0 0,10 1-240 0 0,5-4-176 0 0,2 3-80 0 0,7 1-88 0 0,2 0-40 0 0,3-4-24 0 0,-1 3-7 0 0,6-3-194 0 0,-1 0-671 0 0,-5 4-2240 0 0,-19-1-4146 0 0,-21 5-2600 0 0</inkml:trace>
</inkml:ink>
</file>

<file path=ppt/ink/ink3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33.2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492 63 0 0 0,'0'0'2287'0'0,"0"0"-672"0"0,0 0-115 0 0,0 0 201 0 0,0 0 301 0 0,0 0 135 0 0,0 0-84 0 0,0 0-254 0 0,0 0-337 0 0,0 0-290 0 0,0 0-225 0 0,0 0-189 0 0,-10-10-121 0 0,-34-32-87 0 0,42 41-513 0 0,1 0 0 0 0,0 0-1 0 0,-1 0 1 0 0,1 0-1 0 0,-1 0 1 0 0,1 1 0 0 0,-1-1-1 0 0,1 0 1 0 0,-1 1 0 0 0,1-1-1 0 0,-1 1 1 0 0,0-1-1 0 0,1 1 1 0 0,-1 0 0 0 0,1 0-1 0 0,-1 0 1 0 0,0 0 0 0 0,1 0-1 0 0,-1 0 1 0 0,0 0-1 0 0,1 0 1 0 0,-1 1 0 0 0,0-1-1 0 0,1 1 1 0 0,-1-1-1 0 0,1 1 1 0 0,-1 0 0 0 0,1-1-1 0 0,-1 1 1 0 0,1 0 0 0 0,-1 0-1 0 0,1 0 1 0 0,0 0-37 0 0,-8 4 201 0 0,-20 11-37 0 0,0 1-1 0 0,2 0 1 0 0,0 2 0 0 0,1 2-1 0 0,1 0 1 0 0,0 1-1 0 0,2 2 1 0 0,1 0 0 0 0,1 2-1 0 0,1 0 1 0 0,1 1 0 0 0,2 1-1 0 0,-11 23-163 0 0,21-37 10 0 0,1 1-1 0 0,0-1 0 0 0,2 1 1 0 0,-1 0-1 0 0,2 1 0 0 0,0-1 1 0 0,1 1-1 0 0,0-1 0 0 0,1 1 1 0 0,1 0-1 0 0,2 15-9 0 0,-1-26 3 0 0,0-1 0 0 0,0 1 0 0 0,1 0 0 0 0,0 0 0 0 0,-1-1 0 0 0,2 1 0 0 0,-1-1 0 0 0,1 0 0 0 0,-1 1 0 0 0,1-1 0 0 0,0-1 1 0 0,0 1-1 0 0,1 0 0 0 0,-1-1 0 0 0,1 1 0 0 0,0-1 0 0 0,0 0 0 0 0,0 0 0 0 0,0-1 0 0 0,1 1 0 0 0,-1-1 0 0 0,1 0 0 0 0,-1 0 0 0 0,1-1 0 0 0,0 1 0 0 0,3 0-3 0 0,131 12 229 0 0,-89-18-457 0 0,-1-3 0 0 0,0-2 0 0 0,-1-2 0 0 0,0-2-1 0 0,19-10 229 0 0,61-22-8853 0 0,-104 36 5592 0 0,2-2-8052 0 0</inkml:trace>
</inkml:ink>
</file>

<file path=ppt/ink/ink3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31.1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1 991 0 0 0,'0'0'187'0'0,"0"0"221"0"0,0 0 335 0 0,0 0 488 0 0,0 0 442 0 0,0 0 182 0 0,0 0-161 0 0,0 0-364 0 0,0 0-368 0 0,27-31-243 0 0,83-99-144 0 0,-51 51 443 0 0,36-75 2636 0 0,-94 153-3631 0 0,0 0 0 0 0,-1 1-1 0 0,1-1 1 0 0,0 0 0 0 0,0 0 0 0 0,0 1 0 0 0,0-1 0 0 0,0 1 0 0 0,0-1 0 0 0,0 1-1 0 0,0-1 1 0 0,0 1 0 0 0,0 0 0 0 0,0-1 0 0 0,0 1 0 0 0,0 0 0 0 0,0 0 0 0 0,0 0-1 0 0,0 0 1 0 0,0 0 0 0 0,0 0 0 0 0,1 0 0 0 0,-1 0 0 0 0,0 0 0 0 0,0 1 0 0 0,0-1-1 0 0,0 0 1 0 0,0 1 0 0 0,0-1 0 0 0,0 0 0 0 0,0 1 0 0 0,0 0 0 0 0,0-1 0 0 0,0 1-1 0 0,-1-1 1 0 0,1 1 0 0 0,0 0 0 0 0,0 0 0 0 0,0 0 0 0 0,-1-1 0 0 0,1 1-1 0 0,0 0 1 0 0,-1 0 0 0 0,1 0 0 0 0,-1 0 0 0 0,1 0 0 0 0,-1 0 0 0 0,0 0 0 0 0,1 0-1 0 0,-1 1-21 0 0,23 60 785 0 0,-22-57-672 0 0,23 97 297 0 0,-5 1 0 0 0,-4 1-1 0 0,-5 0 1 0 0,-4 1 0 0 0,-7 72-411 0 0,2-156 36 0 0,-1-1 1 0 0,-1 1-1 0 0,-1-1 1 0 0,-1 1-1 0 0,-1-1 1 0 0,0 0-1 0 0,-1 0 1 0 0,-2 0-1 0 0,0-1 1 0 0,-1 0-1 0 0,-6 9-36 0 0,13-26 32 0 0,0 0 0 0 0,0 0-1 0 0,0 0 1 0 0,-1 0-1 0 0,1 0 1 0 0,-1-1-1 0 0,0 1 1 0 0,1 0 0 0 0,-1-1-1 0 0,0 1 1 0 0,0-1-1 0 0,0 0 1 0 0,0 0 0 0 0,0 0-1 0 0,0 0 1 0 0,0 0-1 0 0,0 0 1 0 0,-1 0-1 0 0,1-1 1 0 0,0 1 0 0 0,0-1-1 0 0,-1 0 1 0 0,1 0-1 0 0,0 1 1 0 0,-1-1-1 0 0,1-1 1 0 0,0 1 0 0 0,-1 0-1 0 0,1-1 1 0 0,0 1-1 0 0,0-1 1 0 0,-1 1 0 0 0,1-1-1 0 0,0 0 1 0 0,0 0-1 0 0,0 0 1 0 0,0 0-1 0 0,0-1 1 0 0,0 1 0 0 0,0 0-1 0 0,0-1 1 0 0,1 0-1 0 0,-1 1 1 0 0,1-1-1 0 0,-1 0 1 0 0,1 0 0 0 0,-1 1-1 0 0,1-1 1 0 0,0 0-1 0 0,0-1 1 0 0,0 1 0 0 0,0 0-1 0 0,0 0 1 0 0,1 0-1 0 0,-1 0 1 0 0,0-1-32 0 0,-2-17 8 0 0,0 0 0 0 0,2 0 0 0 0,0 0 0 0 0,1-1 0 0 0,1 1 0 0 0,1 0 1 0 0,0 0-1 0 0,2 1 0 0 0,0-1 0 0 0,2 0 0 0 0,0 1 0 0 0,5-11-8 0 0,15-45-66 0 0,3 2 0 0 0,4 1 0 0 0,2 2 0 0 0,4 1-1 0 0,2 2 1 0 0,3 2 0 0 0,3 2 0 0 0,3 2 0 0 0,2 2 0 0 0,18-12 66 0 0,-55 57 6 0 0,1 0 1 0 0,0 0 0 0 0,1 1 0 0 0,0 2 0 0 0,1-1-1 0 0,0 2 1 0 0,1 0 0 0 0,0 2 0 0 0,1 0-1 0 0,0 1 1 0 0,0 1 0 0 0,20-4-7 0 0,-38 10 0 0 0,-1 0 1 0 0,1 0-1 0 0,-1 0 0 0 0,0 0 1 0 0,1 0-1 0 0,-1 1 1 0 0,0-1-1 0 0,1 0 0 0 0,-1 1 1 0 0,0-1-1 0 0,1 1 0 0 0,-1-1 1 0 0,0 1-1 0 0,0 0 0 0 0,0 0 1 0 0,0-1-1 0 0,0 1 0 0 0,1 0 1 0 0,-1 0-1 0 0,-1 0 1 0 0,1 0-1 0 0,0 0 0 0 0,0 0 1 0 0,0 0-1 0 0,0 1 0 0 0,-1-1 1 0 0,1 0-1 0 0,-1 0 0 0 0,1 1 1 0 0,-1-1-1 0 0,1 0 0 0 0,-1 1 1 0 0,0-1-1 0 0,1 0 1 0 0,-1 1-1 0 0,0-1 0 0 0,0 0 1 0 0,0 1-1 0 0,0-1 0 0 0,0 1 0 0 0,-7 60 193 0 0,-9-25-197 0 0,-1 1 1 0 0,-1-2-1 0 0,-3 0 1 0 0,0-1-1 0 0,-3-2 1 0 0,0 0 0 0 0,-2-1-1 0 0,-2-2 1 0 0,-1-1-1 0 0,-1-1 1 0 0,-1-1-1 0 0,-28 17 4 0 0,47-34-230 0 0,-46 35-756 0 0,16-23-2612 0 0,37-21 1386 0 0,1-4-7711 0 0,4-1 4873 0 0</inkml:trace>
  <inkml:trace contextRef="#ctx0" brushRef="#br0" timeOffset="288.034">1335 593 11074 0 0,'0'0'1749'0'0,"0"0"-713"0"0,0 0-237 0 0,0 0 152 0 0,0 0 260 0 0,0 0 84 0 0,0 0-177 0 0,-30 31-316 0 0,-96 96-289 0 0,64-45 9 0 0,56-72-471 0 0,1 1 0 0 0,1 0 0 0 0,0 0 0 0 0,0 0 0 0 0,1 1 1 0 0,0-1-1 0 0,1 1 0 0 0,1 0 0 0 0,0 0 0 0 0,0 0 0 0 0,1-1 0 0 0,1 7-51 0 0,0-14 13 0 0,0 0 1 0 0,0-1-1 0 0,0 1 0 0 0,0-1 0 0 0,1 1 0 0 0,0-1 1 0 0,-1 0-1 0 0,1 0 0 0 0,1 0 0 0 0,-1 0 0 0 0,0 0 0 0 0,1 0 1 0 0,-1 0-1 0 0,1-1 0 0 0,0 1 0 0 0,0-1 0 0 0,0 0 1 0 0,0 0-1 0 0,0 0 0 0 0,1 0 0 0 0,-1 0 0 0 0,0-1 0 0 0,1 0 1 0 0,0 1-1 0 0,-1-1 0 0 0,1-1 0 0 0,-1 1 0 0 0,4 0-13 0 0,106-5 736 0 0,-99 0-680 0 0,-1-1 0 0 0,0-1 0 0 0,-1 0 0 0 0,0-1 0 0 0,0 0 0 0 0,0 0 0 0 0,0-2 0 0 0,-2 1 0 0 0,1-1 0 0 0,-1-1 0 0 0,0 0 0 0 0,-1 0 0 0 0,0-1 0 0 0,-1 0 0 0 0,0-1 0 0 0,0 0 1 0 0,-1 0-1 0 0,-1 0 0 0 0,0-1 0 0 0,-1 0 0 0 0,-1 0 0 0 0,0 0 0 0 0,0-1 0 0 0,-1 0 0 0 0,-1 1 0 0 0,0-1 0 0 0,-1 0 0 0 0,-1 0 0 0 0,0 0 0 0 0,-2-11-56 0 0,0 17-127 0 0,0 0 0 0 0,-1 0 1 0 0,0 1-1 0 0,0-1 0 0 0,-1 1 0 0 0,0-1 0 0 0,0 1 0 0 0,0 0 0 0 0,-1 1 0 0 0,0-1 0 0 0,-1 1 0 0 0,1 0 1 0 0,-1 0-1 0 0,-1 1 0 0 0,1 0 0 0 0,-1 0 0 0 0,0 0 0 0 0,-3-1 127 0 0,3 2-585 0 0,-1 0-1 0 0,0 0 1 0 0,0 0 0 0 0,0 1-1 0 0,0 1 1 0 0,-1-1 0 0 0,1 2-1 0 0,-1-1 1 0 0,1 1-1 0 0,-1 0 1 0 0,-1 0 585 0 0,-35 3-10126 0 0,31 4 4506 0 0</inkml:trace>
  <inkml:trace contextRef="#ctx0" brushRef="#br0" timeOffset="537.752">1746 741 12619 0 0,'0'0'764'0'0,"0"0"-352"0"0,0 0 15 0 0,0 0 214 0 0,0 0 158 0 0,0 0 8 0 0,0 0-163 0 0,0 0-232 0 0,0 0-185 0 0,0 0-125 0 0,-8 33-75 0 0,-23 102-31 0 0,15-60-835 0 0,15-71 402 0 0,1 2-337 0 0,1-2-9632 0 0,-1-4 4985 0 0</inkml:trace>
  <inkml:trace contextRef="#ctx0" brushRef="#br0" timeOffset="685.116">1676 144 5049 0 0,'0'0'3961'0'0,"0"0"-4209"0"0,0 0-448 0 0,0 0-457 0 0,0 0-271 0 0,0 0 72 0 0,0 0-713 0 0,0 0-7 0 0,0 0 2072 0 0</inkml:trace>
  <inkml:trace contextRef="#ctx0" brushRef="#br0" timeOffset="1032.972">1957 939 6713 0 0,'0'0'2037'0'0,"0"0"-363"0"0,0 0-59 0 0,0 0 41 0 0,0 0-90 0 0,0 0-291 0 0,0 0-334 0 0,0 0-239 0 0,0 0-156 0 0,0 0-98 0 0,0 0-86 0 0,21-36-81 0 0,64-114-69 0 0,26-60 282 0 0,-111 209-505 0 0,0 1 1 0 0,0-1-1 0 0,0 0 0 0 0,0 1 1 0 0,0-1-1 0 0,0 1 1 0 0,0-1-1 0 0,0 0 1 0 0,0 1-1 0 0,0-1 0 0 0,1 1 1 0 0,-1-1-1 0 0,0 0 1 0 0,0 1-1 0 0,1-1 0 0 0,-1 1 1 0 0,0-1-1 0 0,0 1 1 0 0,1-1-1 0 0,-1 1 1 0 0,1-1-1 0 0,-1 1 0 0 0,1-1 1 0 0,-1 1-1 0 0,0-1 1 0 0,1 1-1 0 0,-1 0 1 0 0,1-1-1 0 0,0 1 0 0 0,-1 0 1 0 0,1-1-1 0 0,-1 1 1 0 0,1 0-1 0 0,-1 0 0 0 0,1 0 1 0 0,0 0-1 0 0,-1-1 1 0 0,1 1-1 0 0,0 0 1 0 0,-1 0-1 0 0,1 0 0 0 0,-1 0 1 0 0,1 0-1 0 0,0 0 1 0 0,-1 1-1 0 0,1-1 1 0 0,0 0-1 0 0,-1 0 0 0 0,1 0 1 0 0,-1 1-1 0 0,1-1 1 0 0,-1 0-1 0 0,1 0 1 0 0,-1 1-1 0 0,1-1 0 0 0,-1 1 1 0 0,1-1-1 0 0,-1 0 1 0 0,1 1-1 0 0,-1-1 0 0 0,1 1 1 0 0,-1-1-1 0 0,0 1 1 0 0,1-1-1 0 0,-1 1 1 0 0,0-1-1 0 0,1 1 0 0 0,-1 0 1 0 0,0-1 10 0 0,8 44-416 0 0,7 62 285 0 0,-15-98 162 0 0,1-1-1 0 0,0 0 0 0 0,1 0 0 0 0,-1 0 0 0 0,1 0 0 0 0,1 0 0 0 0,-1 0 1 0 0,1 0-1 0 0,0-1 0 0 0,1 1 0 0 0,-1-1 0 0 0,1 0 0 0 0,1 0 0 0 0,-1 0 1 0 0,1-1-1 0 0,0 0 0 0 0,0 0 0 0 0,1 0 0 0 0,-1 0 0 0 0,1-1 0 0 0,0 0 1 0 0,0 0-1 0 0,1 0 0 0 0,-1-1 0 0 0,1 0 0 0 0,0 0 0 0 0,0-1 0 0 0,0 0 0 0 0,0 0 1 0 0,2 0-31 0 0,1-4 51 0 0,0-1 0 0 0,-1 0 0 0 0,1 0 0 0 0,-1-1 1 0 0,0 0-1 0 0,0 0 0 0 0,0-1 0 0 0,0-1 0 0 0,-1 1 1 0 0,0-1-1 0 0,0-1 0 0 0,-1 1 0 0 0,1-1 0 0 0,-1-1 0 0 0,-1 1 1 0 0,0-1-1 0 0,0 0 0 0 0,0-1 0 0 0,-1 1 0 0 0,0-1 1 0 0,0-3-52 0 0,13-13-979 0 0,9-16-2640 0 0,-10 13-4003 0 0,-10 13-1383 0 0</inkml:trace>
  <inkml:trace contextRef="#ctx0" brushRef="#br0" timeOffset="1290.012">3097 0 13251 0 0,'0'0'3642'0'0,"0"0"-2490"0"0,0 0-580 0 0,0 0 180 0 0,0 0 163 0 0,-6 32 51 0 0,-17 100-63 0 0,-28 209 1643 0 0,39-273-2773 0 0,3 1 0 0 0,3 0 0 0 0,3 51 227 0 0,13-62-1196 0 0,3-23-2391 0 0,-13-34 2033 0 0,0-1-518 0 0,-9 0-9512 0 0,2 0 7559 0 0</inkml:trace>
  <inkml:trace contextRef="#ctx0" brushRef="#br0" timeOffset="1538.958">2742 468 10858 0 0,'0'0'1593'0'0,"0"0"-282"0"0,0 0-160 0 0,0 0-19 0 0,0 0-95 0 0,0 0-222 0 0,0 0-245 0 0,32-12-197 0 0,103-38-128 0 0,-38 31 3 0 0,90 11-53 0 0,-107 8-3958 0 0,-20 1-4039 0 0,-36-1-161 0 0</inkml:trace>
</inkml:ink>
</file>

<file path=ppt/ink/ink3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36.1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38 0 0 0,'0'0'1243'0'0,"0"0"475"0"0,0 0 357 0 0,0 0 315 0 0,0 0 158 0 0,0 0-145 0 0,0 0-360 0 0,0 0-412 0 0,0 0-366 0 0,0 0-253 0 0,0 0-171 0 0,1-8-112 0 0,-1-21-81 0 0,-2 39 1900 0 0,-13 13-7790 0 0,-2-12-5250 0 0,10-7 3132 0 0</inkml:trace>
</inkml:ink>
</file>

<file path=ppt/ink/ink3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36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0 9418 0 0,'0'0'3261'0'0,"0"0"-1980"0"0,0 0-874 0 0,0 0 49 0 0,0 0 372 0 0,0 0 278 0 0,0 0 54 0 0,0 0-164 0 0,0 0-262 0 0,0 0-181 0 0,0 0-78 0 0,0 0-16 0 0,0 10 2 0 0,-1 50 1224 0 0,1-60-1555 0 0,0 2-35 0 0,0 2-60 0 0,0 7-1262 0 0,0-10-3164 0 0,0 0-3918 0 0,0-1-1304 0 0</inkml:trace>
</inkml:ink>
</file>

<file path=ppt/ink/ink3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37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678 384 3649 0 0,'0'0'1583'0'0,"0"0"-1051"0"0,0 0-285 0 0,0 0 279 0 0,0 0 404 0 0,0 0 338 0 0,0 0 205 0 0,0 0 3 0 0,0 0-124 0 0,35 2-181 0 0,112 2-209 0 0,-142-4-901 0 0,-1 1 0 0 0,0-1 0 0 0,1 0 0 0 0,-1-1 0 0 0,1 1 0 0 0,-1-1 0 0 0,0 0 0 0 0,0 0 0 0 0,0 0 0 0 0,1 0 1 0 0,-1-1-1 0 0,0 0 0 0 0,0 0 0 0 0,-1 0 0 0 0,1 0 0 0 0,0 0 0 0 0,-1-1 0 0 0,1 0-61 0 0,9-7 229 0 0,6-3-79 0 0,1-1-1 0 0,-2-1 1 0 0,0 0 0 0 0,-1-1-1 0 0,-1-1 1 0 0,0-1 0 0 0,-1-1-1 0 0,-1 0 1 0 0,-1 0 0 0 0,-1-2-1 0 0,0 1 1 0 0,-2-2 0 0 0,6-14-150 0 0,14-56 801 0 0,-27 175-402 0 0,-24 906 633 0 0,17-908-938 0 0,-4-1-1 0 0,-3 0 1 0 0,-3-1-1 0 0,-4 0 1 0 0,-3-1-1 0 0,-4-1 1 0 0,-21 44-94 0 0,46-121-12 0 0,-1 0-1 0 0,1-1 1 0 0,0 1 0 0 0,0 0-1 0 0,-1 0 1 0 0,1 0 0 0 0,0 0-1 0 0,0 0 1 0 0,-1 0-1 0 0,1 0 1 0 0,0 0 0 0 0,-1 0-1 0 0,1 0 1 0 0,0 0 0 0 0,0 0-1 0 0,-1 0 1 0 0,1 0 0 0 0,0 0-1 0 0,-1 0 1 0 0,1 0 0 0 0,0 0-1 0 0,0 0 1 0 0,-1 0 12 0 0,2-13-346 0 0,1-13-1139 0 0,1 0 0 0 0,2 0 0 0 0,1 0 1 0 0,0 0-1 0 0,2 1 0 0 0,8-16 1485 0 0,1-10-5854 0 0,-7 19-83 0 0</inkml:trace>
  <inkml:trace contextRef="#ctx0" brushRef="#br0" timeOffset="283.484">1591 461 15547 0 0,'0'0'495'0'0,"0"0"-171"0"0,-27 34-42 0 0,-87 113 106 0 0,56-77 433 0 0,-2-2 1 0 0,-3-4 0 0 0,-4-1-822 0 0,46-43 137 0 0,-126 103 1001 0 0,178-135-1438 0 0,-2-3 351 0 0,1 1 1 0 0,0 2-1 0 0,0 0 0 0 0,2 2 0 0 0,-1 1 0 0 0,1 2 0 0 0,0 1 0 0 0,1 2 0 0 0,-1 1 0 0 0,28 1-51 0 0,-52 2 52 0 0,0 0 0 0 0,1 1 0 0 0,-1 0 0 0 0,0 1 0 0 0,0 0 0 0 0,0 0 0 0 0,0 1 0 0 0,0-1 0 0 0,-1 2 0 0 0,1-1 0 0 0,-1 1 0 0 0,0 0 0 0 0,0 1 0 0 0,0 0 0 0 0,0 0 0 0 0,-1 0 0 0 0,0 1 0 0 0,0 0 0 0 0,-1 0 0 0 0,1 0 0 0 0,-1 1 0 0 0,-1 0 0 0 0,1 0 0 0 0,-1 0 0 0 0,0 0 0 0 0,-1 1 0 0 0,0 0 0 0 0,0-1 0 0 0,0 1 0 0 0,-1 0 0 0 0,1 7-52 0 0,18 177 551 0 0,-20-189-625 0 0,-1 0-1 0 0,1 1 1 0 0,0-1 0 0 0,0 0-1 0 0,1 0 1 0 0,-1 0-1 0 0,1 0 1 0 0,-1 0-1 0 0,1-1 1 0 0,0 1 0 0 0,0 0-1 0 0,0-1 1 0 0,0 1-1 0 0,1-1 1 0 0,-1 0-1 0 0,1 0 1 0 0,-1 0-1 0 0,1 0 1 0 0,0 0 0 0 0,0 0-1 0 0,0-1 1 0 0,0 1-1 0 0,0-1 1 0 0,0 0 74 0 0,24 3-4245 0 0,2-9-4503 0 0,-20 1 377 0 0</inkml:trace>
  <inkml:trace contextRef="#ctx0" brushRef="#br0" timeOffset="753.913">2059 1256 18548 0 0,'0'0'363'0'0,"0"0"-243"0"0,0 0-140 0 0,0 0 122 0 0,0 0 152 0 0,0 0 46 0 0,0 0 20 0 0,0 33-43 0 0,0 105-69 0 0,10-6-588 0 0,-4-100-1926 0 0,-6-29 1308 0 0,0-3-2622 0 0,0 1-4526 0 0,0-1 3124 0 0</inkml:trace>
  <inkml:trace contextRef="#ctx0" brushRef="#br0" timeOffset="997.101">1937 756 14083 0 0,'0'0'1392'0'0,"0"0"-407"0"0,0 0-481 0 0,0 0-176 0 0,0 0 8 0 0,0 0-96 0 0,0 0-272 0 0,0 0-136 0 0,0 0-96 0 0,0 0-48 0 0,0 0-72 0 0,0 0-441 0 0,0 0-1615 0 0,18 117-2753 0 0,-16-94-3057 0 0</inkml:trace>
  <inkml:trace contextRef="#ctx0" brushRef="#br0" timeOffset="1256.686">2202 1547 14147 0 0,'0'0'3281'0'0,"0"0"-2049"0"0,0 0-736 0 0,0 0 16 0 0,0 0 87 0 0,0 0 32 0 0,0 0-56 0 0,0 0-105 0 0,0 0-79 0 0,8-34-52 0 0,27-107-64 0 0,12 7 231 0 0,-42 122-486 0 0,-2 5-25 0 0,-1-1-1 0 0,1 1 1 0 0,0 0 0 0 0,1 0-1 0 0,-1 0 1 0 0,2 1 0 0 0,-1-1 0 0 0,1 1-1 0 0,-1 0 1 0 0,2 0 0 0 0,-1 1-1 0 0,1-1 1 0 0,-1 1 0 0 0,2 0-1 0 0,2-2 6 0 0,-7 8-36 0 0,1 0-1 0 0,-1 0 1 0 0,0 0-1 0 0,0 1 0 0 0,0-1 1 0 0,0 0-1 0 0,0 1 1 0 0,0 0-1 0 0,-1-1 0 0 0,1 1 1 0 0,0 0-1 0 0,-1 0 1 0 0,0 0-1 0 0,1 0 0 0 0,-1 0 1 0 0,0 0-1 0 0,0 0 1 0 0,0 0-1 0 0,0 0 0 0 0,0 1 1 0 0,0-1-1 0 0,-1 0 1 0 0,1 1-1 0 0,-1-1 0 0 0,0 0 1 0 0,0 1-1 0 0,0 1 37 0 0,1-2-12 0 0,9 50-147 0 0,34 97 133 0 0,-42-146 114 0 0,0-1 1 0 0,0 1-1 0 0,0-1 1 0 0,0 1-1 0 0,1-1 0 0 0,-1 0 1 0 0,1 0-1 0 0,-1 0 1 0 0,1 0-1 0 0,0-1 1 0 0,-1 1-1 0 0,1 0 1 0 0,0-1-1 0 0,0 0 1 0 0,0 0-1 0 0,0 0 0 0 0,1 0 1 0 0,-1 0-1 0 0,0-1 1 0 0,0 0-1 0 0,0 1 1 0 0,1-1-1 0 0,-1 0 1 0 0,0 0-1 0 0,0-1 1 0 0,1 1-1 0 0,-1-1 0 0 0,0 0 1 0 0,0 0-1 0 0,0 0 1 0 0,0 0-1 0 0,0 0 1 0 0,0 0-1 0 0,0-1 1 0 0,0 0-1 0 0,-1 1 0 0 0,1-1 1 0 0,-1 0-1 0 0,1 0 1 0 0,-1-1-1 0 0,1 1 1 0 0,-1 0-1 0 0,0-1 1 0 0,0 1-1 0 0,-1-1 1 0 0,2-2-89 0 0,7-7 89 0 0,0-1 1 0 0,-2 0 0 0 0,0-1 0 0 0,0 0-1 0 0,-1 0 1 0 0,-1-1 0 0 0,0 0-1 0 0,-1 0 1 0 0,-1 0 0 0 0,1-6-90 0 0,12-54-7647 0 0,-13 58 4129 0 0,-2 6-8411 0 0</inkml:trace>
  <inkml:trace contextRef="#ctx0" brushRef="#br0" timeOffset="2101.983">2804 1422 168 0 0,'0'0'1767'0'0,"0"0"-823"0"0,0 0-52 0 0,0 0 497 0 0,0 0 491 0 0,0 0 253 0 0,0 0-88 0 0,0 0-251 0 0,0 0-242 0 0,0 0-237 0 0,0 0-260 0 0,0 0-255 0 0,34-19-183 0 0,105-61-125 0 0,-135 78-453 0 0,0 0 1 0 0,0 0-1 0 0,0 0 1 0 0,0-1 0 0 0,0 1-1 0 0,-1-1 1 0 0,1 0-1 0 0,-1 0 1 0 0,0 0-1 0 0,0 0 1 0 0,0 0 0 0 0,0-1-1 0 0,-1 1 1 0 0,1-1-1 0 0,-1 0 1 0 0,0 0-1 0 0,0-1-39 0 0,3-6 161 0 0,27-92 1057 0 0,-32 101-1230 0 0,0-1 0 0 0,1 1 0 0 0,-2-1-1 0 0,1 0 1 0 0,0 1 0 0 0,-1-1 0 0 0,1 1 0 0 0,-1-1 0 0 0,1 1 0 0 0,-1-1 0 0 0,0 1 0 0 0,0-1 0 0 0,-1 1-1 0 0,1 0 1 0 0,0 0 0 0 0,-1-1 0 0 0,1 1 0 0 0,-1 0 0 0 0,0 0 0 0 0,1 1 0 0 0,-1-1 0 0 0,0 0-1 0 0,0 0 1 0 0,0 1 0 0 0,-1-1 0 0 0,1 1 0 0 0,0 0 0 0 0,0 0 0 0 0,-1 0 0 0 0,1 0 0 0 0,-1 0-1 0 0,1 0 1 0 0,-1 1 0 0 0,1-1 0 0 0,-1 1 0 0 0,0 0 0 0 0,1-1 0 0 0,-1 1 0 0 0,0 1 12 0 0,-4-1-61 0 0,0 0 1 0 0,0 1-1 0 0,0-1 1 0 0,0 2-1 0 0,1-1 1 0 0,-1 1-1 0 0,1 0 1 0 0,-1 0-1 0 0,1 1 1 0 0,0 0 0 0 0,0 0-1 0 0,0 1 1 0 0,0-1-1 0 0,0 1 1 0 0,1 1-1 0 0,0-1 1 0 0,0 1-1 0 0,0 0 1 0 0,0 0-1 0 0,1 0 1 0 0,0 0-1 0 0,0 1 1 0 0,0 0-1 0 0,1 0 1 0 0,0 0 0 0 0,0 0 60 0 0,-7 14-34 0 0,0-1 0 0 0,2 2 0 0 0,1-1 0 0 0,0 1 0 0 0,2 0 0 0 0,0 1 0 0 0,-1 14 34 0 0,4-30 10 0 0,0 0 0 0 0,1 0-1 0 0,-1 0 1 0 0,1 0 0 0 0,0-1 0 0 0,1 1 0 0 0,-1 1 0 0 0,1-1-1 0 0,1 0 1 0 0,-1 0 0 0 0,1 0 0 0 0,0 0 0 0 0,0-1 0 0 0,0 1 0 0 0,1 0-1 0 0,0 0 1 0 0,0-1 0 0 0,1 1 0 0 0,0-1 0 0 0,0 0 0 0 0,0 1-1 0 0,0-1 1 0 0,1-1 0 0 0,0 1 0 0 0,0 0 0 0 0,0-1 0 0 0,0 0-1 0 0,1 0 1 0 0,0 0 0 0 0,0-1 0 0 0,0 0 0 0 0,2 2-10 0 0,7-3 159 0 0,0-1 0 0 0,0 0 0 0 0,0-1 0 0 0,1-1 0 0 0,-1 0 0 0 0,0 0 0 0 0,0-2 0 0 0,0 0 0 0 0,0 0 0 0 0,-1-1 0 0 0,1-1 0 0 0,-1 0 0 0 0,0-1 0 0 0,-1 0 0 0 0,1-1 0 0 0,-1-1 0 0 0,0 0 0 0 0,-1 0 0 0 0,0-1 0 0 0,1-2-159 0 0,42-30 237 0 0,-1-2 0 0 0,-2-3 0 0 0,-2-2-1 0 0,-2-1 1 0 0,-3-3 0 0 0,10-18-237 0 0,-25 33 23 0 0,-2-1 1 0 0,-2-1 0 0 0,-2-2 0 0 0,-1 0-1 0 0,-2-1 1 0 0,-2-1 0 0 0,-2-1-1 0 0,-2-1 1 0 0,2-16-24 0 0,-12 37-51 0 0,0-1 0 0 0,-2 1 0 0 0,-1 0 0 0 0,-1-1 0 0 0,-1 1 0 0 0,-1-1 0 0 0,-3-5 51 0 0,4 23-15 0 0,-1 0 0 0 0,0 1 0 0 0,0 0 0 0 0,-1-1 0 0 0,0 1 0 0 0,0 0 0 0 0,0 0 1 0 0,-1 1-1 0 0,0-1 0 0 0,0 1 0 0 0,0-1 0 0 0,-1 1 0 0 0,0 1 0 0 0,-3-4 15 0 0,6 7-13 0 0,0-1 0 0 0,-1 0-1 0 0,1 1 1 0 0,0-1 0 0 0,-1 1-1 0 0,0 0 1 0 0,1 0 0 0 0,-1 0-1 0 0,0 0 1 0 0,1 1 0 0 0,-1-1-1 0 0,0 1 1 0 0,0-1 0 0 0,0 1-1 0 0,1 0 1 0 0,-1 0 0 0 0,0 0-1 0 0,0 1 1 0 0,0-1 0 0 0,0 1-1 0 0,1-1 1 0 0,-1 1 0 0 0,0 0-1 0 0,1 0 1 0 0,-1 0 0 0 0,1 1-1 0 0,-1-1 1 0 0,1 0 0 0 0,-1 1-1 0 0,1 0 1 0 0,0-1 0 0 0,0 1-1 0 0,0 0 1 0 0,-2 2 13 0 0,-10 13 32 0 0,1 1 1 0 0,1 0-1 0 0,0 1 0 0 0,1 1 0 0 0,1 0 0 0 0,1 0 1 0 0,1 0-1 0 0,1 1 0 0 0,0 1 0 0 0,2-1 1 0 0,1 1-1 0 0,0 0 0 0 0,2 0 0 0 0,0 0 0 0 0,1 0 1 0 0,2 0-1 0 0,0 0 0 0 0,1 0 0 0 0,5 16-32 0 0,4 17 98 0 0,3-1 0 0 0,2-1 0 0 0,2 0 0 0 0,3-1-1 0 0,19 34-97 0 0,-11-20 37 0 0,32 74-107 0 0,-62-140-29 0 0,1 0-1 0 0,0-1 1 0 0,-1 1-1 0 0,1 0 1 0 0,0 0-1 0 0,0-1 1 0 0,-1 1-1 0 0,1 0 1 0 0,-1 0-1 0 0,1 0 1 0 0,0 0-1 0 0,-1-1 1 0 0,1 1-1 0 0,0 0 1 0 0,-1 0-1 0 0,1 0 1 0 0,0 0-1 0 0,-1 0 0 0 0,1 0 1 0 0,-1 0-1 0 0,1 0 1 0 0,0 0-1 0 0,-1 0 1 0 0,1 0-1 0 0,-1 0 1 0 0,1 0-1 0 0,0 0 1 0 0,-1 1-1 0 0,1-1 1 0 0,0 0-1 0 0,-1 0 1 0 0,1 0-1 0 0,0 0 1 0 0,-1 1-1 0 0,1-1 1 0 0,0 0-1 0 0,-1 0 1 0 0,1 1-1 0 0,0-1 1 0 0,0 0-1 0 0,-1 1 0 0 0,1-1 1 0 0,0 0-1 0 0,0 1 1 0 0,0-1-1 0 0,-1 0 1 0 0,1 1-1 0 0,0-1 1 0 0,0 0-1 0 0,0 1 1 0 0,0-1-1 0 0,0 1 1 0 0,0-1-1 0 0,0 0 1 0 0,0 1-1 0 0,0-1 1 0 0,0 0-1 0 0,0 1 1 0 0,0-1-1 0 0,0 1 1 0 0,0-1-1 0 0,0 0 1 0 0,0 1-1 0 0,0-1 0 0 0,0 1 1 0 0,1-1 99 0 0,-31-20-11645 0 0,25 12 6068 0 0</inkml:trace>
  <inkml:trace contextRef="#ctx0" brushRef="#br0" timeOffset="2356.807">3156 899 16596 0 0,'0'0'794'0'0,"0"0"-466"0"0,0 0-200 0 0,0 0 137 0 0,0 0 287 0 0,0 0 176 0 0,0 0 73 0 0,31 8 13 0 0,103 22-75 0 0,6-19 481 0 0,-98-12-944 0 0,262 1 591 0 0,-101 0-5927 0 0,-176-1 806 0 0,-9-2-1980 0 0,-2 0-2326 0 0</inkml:trace>
  <inkml:trace contextRef="#ctx0" brushRef="#br0" timeOffset="2600.02">4177 1186 11482 0 0,'0'0'1527'0'0,"0"0"-700"0"0,0 0-380 0 0,0 0-54 0 0,0 0 5 0 0,0 0-18 0 0,-4 32-80 0 0,-12 98-128 0 0,23-84-68 0 0,-2-44-103 0 0,-4 0-127 0 0,1-1-1 0 0,0 0 0 0 0,-1 0 1 0 0,1 0-1 0 0,0 0 0 0 0,0 0 0 0 0,0 0 1 0 0,0-1-1 0 0,0 1 0 0 0,0-1 1 0 0,0 1-1 0 0,0-1 0 0 0,0 0 0 0 0,0 0 1 0 0,0 0-1 0 0,0 0 0 0 0,1 0 1 0 0,-1 0-1 0 0,0 0 0 0 0,0-1 0 0 0,0 1 1 0 0,0-1-1 0 0,0 1 0 0 0,1-2 127 0 0,23-23-9633 0 0,-22 17 6276 0 0</inkml:trace>
  <inkml:trace contextRef="#ctx0" brushRef="#br0" timeOffset="2601.02">4069 737 9450 0 0,'0'0'1952'0'0,"0"0"-911"0"0,0 0-905 0 0,0 0-776 0 0,0 0-345 0 0,0 0-263 0 0,0 0-216 0 0,0 0-465 0 0,0 0-1511 0 0,0 0 567 0 0</inkml:trace>
  <inkml:trace contextRef="#ctx0" brushRef="#br0" timeOffset="2858.385">4732 929 14507 0 0,'0'0'1256'0'0,"0"0"-217"0"0,0 0-24 0 0,0 0 8 0 0,0 0-112 0 0,0 0-200 0 0,-35 6-185 0 0,-108 21-141 0 0,61 9 32 0 0,72-27-368 0 0,1-2-57 0 0,0 1 0 0 0,1 0 0 0 0,0 0 0 0 0,1 1 0 0 0,0 0 0 0 0,0 1-1 0 0,1-1 1 0 0,0 1 0 0 0,1 0 0 0 0,0 1 0 0 0,-3 10 8 0 0,6-16-29 0 0,1 0 0 0 0,0 0 0 0 0,-1 0 0 0 0,2 0 0 0 0,-1 1 0 0 0,1-1 0 0 0,-1 0 0 0 0,2 0 0 0 0,-1 1 0 0 0,0-1 0 0 0,1 0 0 0 0,0 1 0 0 0,0-1 0 0 0,1 0 0 0 0,0 0 0 0 0,0 0 0 0 0,0 0 0 0 0,0-1 0 0 0,0 1 0 0 0,1 0 0 0 0,0-1 0 0 0,0 0 0 0 0,1 0 0 0 0,-1 0 0 0 0,1 0 0 0 0,1 1 29 0 0,11 6-53 0 0,0-1 0 0 0,1 0 0 0 0,0-2 0 0 0,0 0 0 0 0,1-1 0 0 0,0 0 0 0 0,0-2 0 0 0,1 0 0 0 0,0-1 0 0 0,-1-1 0 0 0,1-1 0 0 0,1 0 0 0 0,-1-2 0 0 0,0 0 0 0 0,0-1 0 0 0,9-2 53 0 0,77-29-2580 0 0,-43-6-6363 0 0,-48 27 1822 0 0</inkml:trace>
  <inkml:trace contextRef="#ctx0" brushRef="#br0" timeOffset="3267.977">5356 840 9754 0 0,'0'0'2822'0'0,"0"0"-564"0"0,0 0-311 0 0,0 0-128 0 0,0 0-167 0 0,0 0-235 0 0,0 0-273 0 0,0 0-241 0 0,0 0-202 0 0,0 0-169 0 0,0 0-145 0 0,0 0-123 0 0,0 0-84 0 0,-7 0-58 0 0,-1 0-101 0 0,1 0-14 0 0,1-1 0 0 0,-1 2 0 0 0,1-1 0 0 0,-1 0 0 0 0,1 1 0 0 0,-1 1 0 0 0,1-1 0 0 0,-1 1 0 0 0,1 0 0 0 0,0 0 0 0 0,0 1 0 0 0,-5 2-7 0 0,9-4-37 0 0,-1 0-1 0 0,1 1 1 0 0,-1-1-1 0 0,1 0 1 0 0,0 1 0 0 0,0 0-1 0 0,0-1 1 0 0,0 1-1 0 0,0 0 1 0 0,0 0 0 0 0,0 0-1 0 0,0 1 1 0 0,1-1 0 0 0,-1 0-1 0 0,1 0 1 0 0,0 1-1 0 0,0-1 1 0 0,0 1 0 0 0,0 0-1 0 0,0-1 1 0 0,0 1 0 0 0,0-1-1 0 0,1 1 1 0 0,0 0-1 0 0,-1 0 1 0 0,1-1 0 0 0,0 1-1 0 0,0 0 1 0 0,1 0 0 0 0,-1-1-1 0 0,1 1 1 0 0,-1 0-1 0 0,1-1 1 0 0,0 1 0 0 0,0-1-1 0 0,0 2 38 0 0,4 3-40 0 0,-1-2-1 0 0,1 1 0 0 0,-1 0 1 0 0,2-1-1 0 0,-1 0 0 0 0,0 0 1 0 0,1 0-1 0 0,0-1 0 0 0,0 0 1 0 0,1 0-1 0 0,-1 0 0 0 0,4 0 41 0 0,35 25-51 0 0,-22-11 30 0 0,-15-13 32 0 0,0-1 0 0 0,0 1-1 0 0,0 1 1 0 0,-1-1-1 0 0,1 2 1 0 0,-1-1 0 0 0,-1 0-1 0 0,0 1 1 0 0,0 1-1 0 0,0-1 1 0 0,0 1 0 0 0,-1 0-1 0 0,-1 0 1 0 0,1 0-1 0 0,-1 0 1 0 0,-1 1 0 0 0,0 0-1 0 0,0 0 1 0 0,0 0 0 0 0,-1 0-1 0 0,-1 0 1 0 0,0 1-1 0 0,0-1 1 0 0,0 0 0 0 0,-1 1-11 0 0,-2-5-39 0 0,0 0 1 0 0,0 0-1 0 0,-1 0 1 0 0,1 0 0 0 0,-1 0-1 0 0,0-1 1 0 0,0 1-1 0 0,-1-1 1 0 0,1 0-1 0 0,-1 0 1 0 0,0 0 0 0 0,0-1-1 0 0,0 1 1 0 0,-1-1-1 0 0,1 0 1 0 0,-4 2 38 0 0,-48 22-3180 0 0,25-18-944 0 0,-1 0-5891 0 0,18-5 3582 0 0</inkml:trace>
  <inkml:trace contextRef="#ctx0" brushRef="#br0" timeOffset="3639.013">0 2383 18284 0 0,'0'0'244'0'0,"41"-11"-57"0"0,288-74 613 0 0,794-127 3275 0 0,838 6-2744 0 0,-631 83-1151 0 0,-251 2-977 0 0,-813 84-1973 0 0,-147 20-4190 0 0,-52 8-4917 0 0</inkml:trace>
</inkml:ink>
</file>

<file path=ppt/ink/ink3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15979 0 0,'0'0'609'0'0,"0"0"-457"0"0,0 0-320 0 0,0 0-121 0 0,0 0 177 0 0,0 0 192 0 0,0 0 121 0 0,0 0 15 0 0,0 0-72 0 0,0 0-80 0 0,0 0-152 0 0,0 0-216 0 0,1 103-497 0 0,9-81-1127 0 0,-3-8-2393 0 0,-5-3-5113 0 0</inkml:trace>
</inkml:ink>
</file>

<file path=ppt/ink/ink3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3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18196 0 0,'0'0'-720'0'0,"0"0"-393"0"0,0 0-415 0 0,0 0-840 0 0,0 0-1441 0 0,0 0-4849 0 0</inkml:trace>
</inkml:ink>
</file>

<file path=ppt/ink/ink3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6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0,'0'0'309'0'0,"0"0"769"0"0,0 0 262 0 0,0 0 153 0 0,0 0 106 0 0,0 0-10 0 0,0 0-174 0 0,0 0-240 0 0,0 0-228 0 0,0 0-228 0 0,0 0-168 0 0,3 1-123 0 0,6 1-705 0 0,21 7 1594 0 0,-21 0-9596 0 0,-9-8 2875 0 0</inkml:trace>
</inkml:ink>
</file>

<file path=ppt/ink/ink3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9.5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700 524 0 0 0,'0'0'1006'0'0,"0"0"795"0"0,0 0 336 0 0,0 0-51 0 0,0 0-275 0 0,0 0-343 0 0,0 0-337 0 0,0 0-226 0 0,0-8 890 0 0,-1 5 1970 0 0,-130 44-3453 0 0,-176 83 76 0 0,305-124-383 0 0,1 0-1 0 0,0 1 0 0 0,-1-1 0 0 0,1 0 0 0 0,0 0 1 0 0,0 1-1 0 0,-1-1 0 0 0,1 0 0 0 0,0 1 1 0 0,0-1-1 0 0,-1 1 0 0 0,1 0 0 0 0,0-1 0 0 0,0 1 1 0 0,0 0-1 0 0,0 0 0 0 0,0-1 0 0 0,0 1 1 0 0,0 0-1 0 0,0 0 0 0 0,0 0 0 0 0,1 0 1 0 0,-1 1-1 0 0,0-1 0 0 0,1 0 0 0 0,-1 0 0 0 0,1 0 1 0 0,-1 0-1 0 0,1 1 0 0 0,-1-1 0 0 0,1 0 1 0 0,0 1-1 0 0,0-1 0 0 0,-1 0 0 0 0,1 1 0 0 0,0-1 1 0 0,0 0-1 0 0,0 0 0 0 0,1 1 0 0 0,-1-1 1 0 0,0 0-1 0 0,0 1 0 0 0,1-1 0 0 0,-1 0 0 0 0,1 0 1 0 0,-1 1-1 0 0,1-1 0 0 0,-1 0 0 0 0,1 0 1 0 0,0 0-1 0 0,0 0 0 0 0,0 0 0 0 0,-1 0 1 0 0,1 0-1 0 0,0 0 0 0 0,0 0 0 0 0,0 0 0 0 0,0 0 1 0 0,1-1-5 0 0,18 10 90 0 0,1 0 0 0 0,0-2-1 0 0,1-1 1 0 0,-1 0 0 0 0,2-2 0 0 0,-1 0 0 0 0,0-2 0 0 0,1 0 0 0 0,15-1-90 0 0,58 9 263 0 0,-97-11-255 0 0,1 0-1 0 0,-1 1 1 0 0,1-1-1 0 0,-1 0 1 0 0,1 1 0 0 0,0-1-1 0 0,-1 0 1 0 0,1 1 0 0 0,-1-1-1 0 0,1 1 1 0 0,0-1 0 0 0,0 0-1 0 0,-1 1 1 0 0,1-1-1 0 0,0 1 1 0 0,0-1 0 0 0,-1 1-1 0 0,1-1 1 0 0,0 1 0 0 0,0-1-1 0 0,0 1 1 0 0,0-1 0 0 0,0 1-1 0 0,0 0 1 0 0,0-1-1 0 0,0 1 1 0 0,0-1 0 0 0,0 1-1 0 0,0-1 1 0 0,0 1 0 0 0,0-1-1 0 0,0 1 1 0 0,0-1-1 0 0,1 1 1 0 0,-1-1 0 0 0,0 1-1 0 0,0-1 1 0 0,0 1 0 0 0,1-1-1 0 0,-1 1 1 0 0,0-1 0 0 0,1 0-1 0 0,-1 1 1 0 0,1-1-1 0 0,-1 1 1 0 0,0-1 0 0 0,1 0-1 0 0,-1 1 1 0 0,1-1 0 0 0,-1 0-1 0 0,1 0 1 0 0,-1 1 0 0 0,1-1-1 0 0,-1 0 1 0 0,1 0-1 0 0,-1 0 1 0 0,1 0 0 0 0,-1 0-1 0 0,1 0 1 0 0,-1 0 0 0 0,1 0-1 0 0,-1 0 1 0 0,1 0-8 0 0,-11 11 2 0 0,-140 105 118 0 0,-171 108-142 0 0,314-220 15 0 0,0 0-1 0 0,1 0 0 0 0,-1 0 0 0 0,1 1 0 0 0,0 0 0 0 0,1 0 0 0 0,-1 1 0 0 0,1-1 1 0 0,0 1-1 0 0,0 1 0 0 0,1-1 0 0 0,0 0 0 0 0,0 1 0 0 0,0 0 0 0 0,1 0 0 0 0,0 0 1 0 0,0 0-1 0 0,1 1 0 0 0,0-1 0 0 0,0 1 0 0 0,1 1 8 0 0,3-6 14 0 0,1 1 1 0 0,-1-1-1 0 0,1 0 1 0 0,0 0-1 0 0,0 0 0 0 0,0 0 1 0 0,0-1-1 0 0,0 1 1 0 0,1-1-1 0 0,-1 0 0 0 0,1 0 1 0 0,0 0-1 0 0,0-1 0 0 0,-1 1 1 0 0,1-1-1 0 0,0 0 1 0 0,0 0-1 0 0,0 0 0 0 0,0 0 1 0 0,1-1-1 0 0,-1 1 1 0 0,0-1-1 0 0,3-1-14 0 0,-6 2 8 0 0,26 1 97 0 0,0-1 1 0 0,0 0-1 0 0,0-2 1 0 0,0-2-1 0 0,-1 0 1 0 0,1-1-1 0 0,-1-2 1 0 0,8-3-106 0 0,115-33-1047 0 0,-105 11-4022 0 0,-20 13-3121 0 0,-14 13 970 0 0</inkml:trace>
  <inkml:trace contextRef="#ctx0" brushRef="#br0" timeOffset="190.998">1108 605 9490 0 0,'0'0'2002'0'0,"0"0"-853"0"0,0 0-567 0 0,0 0-131 0 0,0 0 193 0 0,0 0 307 0 0,0 0 189 0 0,0 0-3 0 0,0 0-138 0 0,-12 36-200 0 0,-41 114-207 0 0,37-107-366 0 0,2 2 0 0 0,2 0-1 0 0,2 0 1 0 0,2 1-1 0 0,-1 34-224 0 0,5 151-636 0 0,18-183-3425 0 0,-13-47 2908 0 0,-1-1-2649 0 0,0 0-3778 0 0,0 0 3741 0 0</inkml:trace>
  <inkml:trace contextRef="#ctx0" brushRef="#br0" timeOffset="437.719">1016 624 6177 0 0,'0'0'1057'0'0,"0"0"-592"0"0,0 0-256 0 0,0 0 325 0 0,0 0 545 0 0,0 0 364 0 0,0 0 69 0 0,0 0-152 0 0,0 0-227 0 0,0 0-237 0 0,0 0-177 0 0,37-4-157 0 0,114-12-108 0 0,-19-8 471 0 0,16-10-1544 0 0,-140 33-1188 0 0,-11 4-6506 0 0,-3 3 5509 0 0,0 1-2178 0 0</inkml:trace>
  <inkml:trace contextRef="#ctx0" brushRef="#br0" timeOffset="623.718">891 996 3721 0 0,'0'0'840'0'0,"0"0"62"0"0,0 0 460 0 0,0 0 519 0 0,0 0 251 0 0,0 0-31 0 0,0 0-304 0 0,0 0-423 0 0,36 0-411 0 0,117-2-340 0 0,-34-18 2 0 0,107-30-1099 0 0,-178 41-3455 0 0,0 2-3636 0 0,-37 6 1212 0 0</inkml:trace>
  <inkml:trace contextRef="#ctx0" brushRef="#br0" timeOffset="905.475">1753 859 10642 0 0,'0'0'1666'0'0,"0"0"-392"0"0,0 0-117 0 0,0 0 133 0 0,0 0 74 0 0,0 0-132 0 0,0 0-235 0 0,0 0-233 0 0,0 0-195 0 0,0 0-127 0 0,34-5-130 0 0,105-18-91 0 0,30-7 267 0 0,-131 29-1125 0 0,-23 2-2772 0 0,-15 10-8771 0 0,-1-8 5988 0 0</inkml:trace>
  <inkml:trace contextRef="#ctx0" brushRef="#br0" timeOffset="1123.102">1701 1136 9306 0 0,'0'0'1131'0'0,"0"0"-480"0"0,0 0 77 0 0,0 0 561 0 0,0 0 414 0 0,0 0 90 0 0,0 0-203 0 0,0 0-404 0 0,0 0-347 0 0,0 0-236 0 0,36-3-191 0 0,115-12-137 0 0,-48-4 32 0 0,-61 10-951 0 0,80-13 1049 0 0,-81 18-4571 0 0,0 2-4675 0 0,-34 2 274 0 0</inkml:trace>
  <inkml:trace contextRef="#ctx0" brushRef="#br0" timeOffset="3475.558">1016 270 0 0 0,'0'0'505'0'0,"0"0"578"0"0,0 0 98 0 0,0 0-159 0 0,0 0-136 0 0,0 0-20 0 0,0 0 114 0 0,6 0 171 0 0,86-8 4138 0 0,121-39-1812 0 0,-165 36-2695 0 0,-48 11-486 0 0,0 0 113 0 0,0 0 140 0 0,-1-8 1391 0 0,-11-6-1616 0 0,0 0 0 0 0,-1 1 0 0 0,0 0 0 0 0,-1 1 0 0 0,-1 1 0 0 0,1 0 0 0 0,-8-3-324 0 0,-63-52 121 0 0,85 66-151 0 0,-1 0 0 0 0,0 0 1 0 0,1 0-1 0 0,-1-1 0 0 0,1 1 1 0 0,-1 0-1 0 0,1 0 0 0 0,-1-1 1 0 0,0 1-1 0 0,1 0 0 0 0,-1-1 1 0 0,1 1-1 0 0,0 0 0 0 0,-1-1 0 0 0,1 1 1 0 0,-1-1-1 0 0,1 1 0 0 0,-1-1 1 0 0,1 1-1 0 0,0-1 0 0 0,0 1 1 0 0,-1-1-1 0 0,1 1 0 0 0,0-1 1 0 0,0 1-1 0 0,-1-1 0 0 0,1 1 0 0 0,0-1 1 0 0,0 0-1 0 0,0 1 0 0 0,0-1 1 0 0,0 1-1 0 0,0-1 0 0 0,0 0 1 0 0,0 1-1 0 0,0-1 0 0 0,0 1 0 0 0,0-1 1 0 0,0 0-1 0 0,1 1 0 0 0,-1-1 1 0 0,0 1-1 0 0,0-1 0 0 0,1 1 1 0 0,-1-1-1 0 0,0 1 0 0 0,1-1 1 0 0,-1 1-1 0 0,0-1 0 0 0,1 1 0 0 0,-1-1 1 0 0,1 1-1 0 0,-1 0 0 0 0,1-1 1 0 0,-1 1-1 0 0,1-1 0 0 0,-1 1 1 0 0,1 0-1 0 0,-1 0 0 0 0,1-1 1 0 0,-1 1-1 0 0,1 0 0 0 0,-1 0 0 0 0,1 0 1 0 0,0 0-1 0 0,0 0 30 0 0,47 0-3146 0 0,-36 1 2611 0 0,62 4-8910 0 0,-50 1 1726 0 0</inkml:trace>
  <inkml:trace contextRef="#ctx0" brushRef="#br0" timeOffset="4447.442">2541 1029 0 0 0,'0'0'1639'0'0,"0"0"161"0"0,0 0-105 0 0,0 0-273 0 0,0 0-254 0 0,-6 31-142 0 0,-20 97-71 0 0,9-68 759 0 0,13-51 531 0 0,3 6 3806 0 0,13-60-3046 0 0,-6 20-3015 0 0,2 0 0 0 0,0 0 1 0 0,2 1-1 0 0,1 0 0 0 0,1 1 1 0 0,1 0-1 0 0,0 1 0 0 0,2 1 1 0 0,1 0-1 0 0,1 1 0 0 0,0 0 1 0 0,1 1-1 0 0,8-4 10 0 0,-22 19-23 0 0,3-3-26 0 0,-1 0 0 0 0,2 0 0 0 0,-1 1 0 0 0,1 0 0 0 0,0 0 0 0 0,0 0 0 0 0,0 1 0 0 0,1 1 0 0 0,0 0 0 0 0,0 0 0 0 0,0 0 0 0 0,0 1 0 0 0,1 0 0 0 0,2 1 49 0 0,-11 3-22 0 0,1 1 0 0 0,-1-1 0 0 0,0 1 0 0 0,1 0 0 0 0,-1-1-1 0 0,0 1 1 0 0,0 0 0 0 0,0 0 0 0 0,-1 0 0 0 0,1 0 0 0 0,0 0 0 0 0,-1 0 0 0 0,1 0 0 0 0,-1 0 0 0 0,0 0 0 0 0,1 0 0 0 0,-1 0 0 0 0,0 0 0 0 0,0 0 0 0 0,-1 0 0 0 0,1 0 0 0 0,0 0 0 0 0,-1 0 0 0 0,1 0 0 0 0,-1 1 22 0 0,1 6 52 0 0,-2 101 551 0 0,46-107-174 0 0,163-142-127 0 0,-206 138-314 0 0,0 1 1 0 0,1-1 0 0 0,-1 0-1 0 0,0 0 1 0 0,0 0 0 0 0,0 1-1 0 0,1-1 1 0 0,-1 0 0 0 0,0 1-1 0 0,1-1 1 0 0,-1 1 0 0 0,1 0-1 0 0,-1-1 1 0 0,1 1 0 0 0,-1 0-1 0 0,0 0 1 0 0,1 0 0 0 0,-1 0-1 0 0,1 0 1 0 0,-1 0 0 0 0,1 0-1 0 0,-1 1 1 0 0,0-1 0 0 0,1 1-1 0 0,-1-1 1 0 0,1 1 0 0 0,-1-1 0 0 0,0 1-1 0 0,0-1 1 0 0,1 1 0 0 0,-1 0-1 0 0,0 0 1 0 0,0 0 0 0 0,0 0-1 0 0,0 0 1 0 0,0 0 0 0 0,0 0-1 0 0,0 0 1 0 0,0 0 0 0 0,0 0-1 0 0,0 1 1 0 0,-1-1 0 0 0,1 0-1 0 0,-1 1 1 0 0,1-1 0 0 0,-1 0-1 0 0,1 1 1 0 0,-1-1 0 0 0,0 1 11 0 0,19 162 141 0 0,9-85-1007 0 0,22-58-7038 0 0,-39-21 2724 0 0,-5 0-2296 0 0</inkml:trace>
  <inkml:trace contextRef="#ctx0" brushRef="#br0" timeOffset="4876.61">3809 834 8562 0 0,'0'0'1415'0'0,"0"0"-244"0"0,0 0-99 0 0,0 0 67 0 0,0 0 41 0 0,0 0-124 0 0,0 0-215 0 0,0 0-200 0 0,0 0-173 0 0,0 0-117 0 0,-31 12-75 0 0,-98 40-43 0 0,-15 20 761 0 0,137-69-961 0 0,0 0 1 0 0,1 0 0 0 0,-1 1-1 0 0,1 0 1 0 0,-1 0 0 0 0,1 1-1 0 0,1 0 1 0 0,-1 0 0 0 0,1 0-1 0 0,-1 1 1 0 0,2-1 0 0 0,-1 1-1 0 0,1 1 1 0 0,-1-1 0 0 0,2 0-1 0 0,-1 1 1 0 0,1 0-1 0 0,0 0 1 0 0,0 0 0 0 0,1 0-1 0 0,0 1 1 0 0,0-1 0 0 0,1 0-1 0 0,0 1 1 0 0,0-1 0 0 0,1 3-34 0 0,2-6 22 0 0,0-1 0 0 0,0 0 0 0 0,0 0 0 0 0,1 0 0 0 0,-1-1 0 0 0,1 1 0 0 0,0-1 0 0 0,0 1 0 0 0,0-1 0 0 0,0 0 0 0 0,0 0 1 0 0,1 0-1 0 0,-1-1 0 0 0,0 1 0 0 0,1-1 0 0 0,-1 1 0 0 0,1-1 0 0 0,0-1 0 0 0,-1 1 0 0 0,1 0 0 0 0,0-1 0 0 0,0 0 0 0 0,-1 1 0 0 0,1-2 1 0 0,0 1-1 0 0,0 0 0 0 0,-1-1 0 0 0,1 0 0 0 0,2 0-22 0 0,5 1 78 0 0,13-3 43 0 0,1-1 0 0 0,-1-1 0 0 0,0-1 0 0 0,0-1 0 0 0,-1-1 0 0 0,1-1 0 0 0,-2-1 0 0 0,0-1 0 0 0,12-8-121 0 0,59-37 277 0 0,-43 39-174 0 0,-28 61-149 0 0,-19-32-14 0 0,-2-5-74 0 0,0 0 0 0 0,1 0 0 0 0,0 0 0 0 0,0 0-1 0 0,1 0 1 0 0,-1-1 0 0 0,2 1 0 0 0,-1-1 0 0 0,1 1 0 0 0,-1-1 0 0 0,2 0-1 0 0,-1-1 1 0 0,1 1 0 0 0,0-1 0 0 0,1 1 134 0 0,20-1-4243 0 0,-6-21-8874 0 0,-19 13 10134 0 0</inkml:trace>
  <inkml:trace contextRef="#ctx0" brushRef="#br0" timeOffset="5281.798">3332 602 7618 0 0,'0'0'1295'0'0,"0"0"-457"0"0,0 0-191 0 0,0 0 219 0 0,0 0 254 0 0,0 0 110 0 0,0 0-93 0 0,0 0-151 0 0,0 0-123 0 0,36-3-121 0 0,111-7-109 0 0,29-4 1380 0 0,-34 4-714 0 0,-142 10-1255 0 0,-1 0 0 0 0,1 0 0 0 0,0 0-1 0 0,-1-1 1 0 0,1 1 0 0 0,-1 0 0 0 0,1 0 0 0 0,-1 0-1 0 0,1-1 1 0 0,0 1 0 0 0,-1 0 0 0 0,1 0 0 0 0,0-1-1 0 0,-1 1 1 0 0,1 0 0 0 0,0-1 0 0 0,-1 1-1 0 0,1 0 1 0 0,0-1 0 0 0,0 1 0 0 0,-1 0 0 0 0,1-1-1 0 0,0 1 1 0 0,0-1 0 0 0,0 1 0 0 0,0 0 0 0 0,0-1-1 0 0,-1 1 1 0 0,1-1 0 0 0,0 1 0 0 0,0-1 0 0 0,0 1-1 0 0,0-1 1 0 0,0 1 0 0 0,0 0 0 0 0,0-1 0 0 0,0 1-1 0 0,1-1 1 0 0,-1 1 0 0 0,0-1 0 0 0,0 1-1 0 0,0 0 1 0 0,0-1 0 0 0,1 1 0 0 0,-1-1 0 0 0,0 1-1 0 0,0 0 1 0 0,1-1 0 0 0,-1 1 0 0 0,0 0 0 0 0,0-1-1 0 0,1 1 1 0 0,-1 0 0 0 0,1 0 0 0 0,-1-1 0 0 0,0 1-1 0 0,1 0 1 0 0,-1 0 0 0 0,0-1 0 0 0,1 1 0 0 0,-1 0-1 0 0,1 0 1 0 0,-1 0 0 0 0,1 0 0 0 0,-1 0-1 0 0,0 0 1 0 0,1 0 0 0 0,-1 0 0 0 0,1 0 0 0 0,0 0-44 0 0,-29-25 270 0 0,-169-126-445 0 0,164 98-1741 0 0,35 35-3153 0 0,12 2-5919 0 0,-3 12 4513 0 0</inkml:trace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3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7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549 368 0 0 0,'0'0'273'0'0,"0"0"1044"0"0,0 0 571 0 0,0 0 143 0 0,0 0-126 0 0,0 0-350 0 0,0 0-347 0 0,0 0-291 0 0,-1-9-203 0 0,-6-28-85 0 0,6 35-548 0 0,1 1 0 0 0,-1 0-1 0 0,0 0 1 0 0,0 0 0 0 0,1 0-1 0 0,-1 0 1 0 0,0 0 0 0 0,0 0-1 0 0,0 0 1 0 0,0 0 0 0 0,0 0 0 0 0,0 0-1 0 0,-1 0 1 0 0,1 1 0 0 0,0-1-1 0 0,0 0 1 0 0,0 1 0 0 0,-1-1-1 0 0,1 1 1 0 0,0 0 0 0 0,-1-1-1 0 0,1 1 1 0 0,0 0 0 0 0,-1 0-1 0 0,1 0 1 0 0,-1 0 0 0 0,1 0-1 0 0,0 0 1 0 0,-1 0 0 0 0,1 0-1 0 0,0 1 1 0 0,-1-1 0 0 0,1 0 0 0 0,-1 1-81 0 0,-3 0 305 0 0,-25 0-109 0 0,1 2 1 0 0,0 1-1 0 0,-1 2 0 0 0,2 0 1 0 0,-26 10-197 0 0,-166 65 382 0 0,220-81-386 0 0,1 0 0 0 0,-1 0-1 0 0,1 1 1 0 0,-1-1 0 0 0,1 0 0 0 0,0 0-1 0 0,-1 1 1 0 0,1-1 0 0 0,-1 0 0 0 0,1 1-1 0 0,-1-1 1 0 0,0 1 0 0 0,1-1 0 0 0,-1 1-1 0 0,1-1 1 0 0,-1 1 0 0 0,0-1 0 0 0,1 1-1 0 0,-1-1 1 0 0,0 1 0 0 0,1-1 0 0 0,-1 1-1 0 0,0-1 1 0 0,0 1 0 0 0,0 0 0 0 0,0-1-1 0 0,1 1 1 0 0,-1-1 0 0 0,0 1 0 0 0,0 0-1 0 0,0-1 1 0 0,0 1 0 0 0,0 0 0 0 0,-1-1-1 0 0,1 1 1 0 0,0-1 0 0 0,0 1-1 0 0,0 0 1 0 0,0-1 0 0 0,-1 1 0 0 0,1-1-1 0 0,0 1 1 0 0,-1-1 0 0 0,1 1 0 0 0,0-1-1 0 0,-1 1 1 0 0,1-1 0 0 0,-1 1 0 0 0,1-1-1 0 0,0 1 1 0 0,-1-1 0 0 0,0 1 4 0 0,25 6 107 0 0,0-1 1 0 0,0-1 0 0 0,1 0-1 0 0,0-2 1 0 0,-1-1-1 0 0,22-2-107 0 0,44 6 182 0 0,-89-6-171 0 0,0 0 0 0 0,0 0 0 0 0,1 0 0 0 0,-1 0 1 0 0,0 0-1 0 0,0 0 0 0 0,0 0 0 0 0,0 0 0 0 0,0 0 0 0 0,0 1 1 0 0,0-1-1 0 0,0 0 0 0 0,0 1 0 0 0,0-1 0 0 0,0 1 0 0 0,0-1 1 0 0,0 1-1 0 0,0 0 0 0 0,0-1 0 0 0,0 1 0 0 0,0 0 0 0 0,0 0 1 0 0,-1-1-1 0 0,1 1 0 0 0,0 0 0 0 0,-1 0 0 0 0,1 0 0 0 0,0 0 0 0 0,-1 0 1 0 0,1 0-1 0 0,-1 0 0 0 0,0 0 0 0 0,1 0 0 0 0,-1 0 0 0 0,0 0 1 0 0,0 1-1 0 0,0-1 0 0 0,1 0 0 0 0,-1 0 0 0 0,0 0 0 0 0,0 0 1 0 0,-1 0-1 0 0,1 0 0 0 0,0 0 0 0 0,0 1 0 0 0,0-1 0 0 0,-1 0 1 0 0,1 0-1 0 0,-1 0 0 0 0,1 0 0 0 0,-1 0 0 0 0,1 0 0 0 0,-1 0 1 0 0,1 0-1 0 0,-1 0 0 0 0,0-1 0 0 0,0 1 0 0 0,1 0 0 0 0,-1 0 1 0 0,0-1-1 0 0,0 1 0 0 0,-1 0-11 0 0,-190 153 996 0 0,49-46-787 0 0,140-107-205 0 0,0 0-1 0 0,0 1 1 0 0,1 0-1 0 0,-1-1 1 0 0,1 1-1 0 0,-1 0 1 0 0,1 0-1 0 0,0 1 1 0 0,0-1-1 0 0,-1 0 1 0 0,2 1-1 0 0,-1-1 1 0 0,0 1-1 0 0,1 0 1 0 0,-1-1-1 0 0,1 1 1 0 0,0 0-1 0 0,-1 0 1 0 0,2 0-1 0 0,-1 0 1 0 0,0 0-1 0 0,0 0 1 0 0,1 0-1 0 0,0 0 1 0 0,0 0-1 0 0,0 1 1 0 0,0-1-1 0 0,0 0 1 0 0,0 0-1 0 0,1 0 1 0 0,0 0-1 0 0,-1 0 1 0 0,1 0-1 0 0,0 0 1 0 0,1 0-1 0 0,-1 0 1 0 0,0 0-1 0 0,1-1 1 0 0,0 1-1 0 0,-1-1 1 0 0,1 1-1 0 0,0-1 1 0 0,0 1-1 0 0,1-1 1 0 0,-1 0-1 0 0,0 0 1 0 0,1 0-1 0 0,-1 0 1 0 0,1-1-1 0 0,1 2-3 0 0,13 1-85 0 0,0 0 1 0 0,1-1-1 0 0,-1-1 0 0 0,1 0 1 0 0,0-1-1 0 0,0-1 0 0 0,-1-1 0 0 0,1 0 1 0 0,0-2-1 0 0,-1 0 0 0 0,1-1 0 0 0,-1 0 1 0 0,0-1-1 0 0,0-2 0 0 0,-1 1 1 0 0,0-2-1 0 0,6-3 85 0 0,23-24-3726 0 0,-19 7-4536 0 0,-18 17 2162 0 0</inkml:trace>
  <inkml:trace contextRef="#ctx0" brushRef="#br0" timeOffset="266.977">229 0 12291 0 0,'0'0'370'0'0,"0"0"-234"0"0,0 0-101 0 0,0 0 181 0 0,0 0 306 0 0,0 0 296 0 0,-2 34 176 0 0,-5 112 82 0 0,14 464 2116 0 0,-6-552-3331 0 0,-9 161 76 0 0,-25-78-2741 0 0,26-109-1126 0 0,6-9-6303 0 0,1-16 7752 0 0</inkml:trace>
</inkml:ink>
</file>

<file path=ppt/ink/ink3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9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747 494 0 0 0,'0'0'136'0'0,"0"0"209"0"0,0 0 181 0 0,0 0 335 0 0,0 0 394 0 0,0 0 307 0 0,0 0 49 0 0,0 0-152 0 0,0 0-297 0 0,0 0-294 0 0,-4-9-172 0 0,-14-28-89 0 0,17 36-505 0 0,0-1 1 0 0,0 1-1 0 0,-1 0 1 0 0,1 0-1 0 0,0-1 1 0 0,0 1-1 0 0,-1 0 1 0 0,1 0-1 0 0,0 0 1 0 0,-1 0-1 0 0,1 1 1 0 0,-1-1-1 0 0,0 0 1 0 0,1 1-1 0 0,-1-1 1 0 0,1 1-1 0 0,-1-1 1 0 0,0 1-1 0 0,1 0 1 0 0,-1 0-1 0 0,0 0 1 0 0,1 0-1 0 0,-1 0 1 0 0,0 0-1 0 0,0 0 1 0 0,0 0-103 0 0,-3 1 250 0 0,-128 10 283 0 0,-153 91-337 0 0,209-68 79 0 0,76-33-272 0 0,1 0 0 0 0,-1 0 0 0 0,0 0 1 0 0,0 0-1 0 0,0 0 0 0 0,0 1 0 0 0,1-1 0 0 0,-1 0 0 0 0,1 0 0 0 0,-1 1 0 0 0,1-1 0 0 0,-1 0 0 0 0,1 1 0 0 0,0-1 0 0 0,0 0 0 0 0,0 1 0 0 0,-1-1 1 0 0,1 1-1 0 0,1-1 0 0 0,-1 0 0 0 0,0 1 0 0 0,0-1 0 0 0,0 0 0 0 0,1 1 0 0 0,-1-1 0 0 0,1 0 0 0 0,-1 1 0 0 0,1-1 0 0 0,-1 0 0 0 0,1 0 1 0 0,0 1-1 0 0,0-1 0 0 0,-1 0 0 0 0,1 0 0 0 0,0 0 0 0 0,0 0 0 0 0,0 0 0 0 0,0 0 0 0 0,0 0 0 0 0,1-1 0 0 0,-1 1 0 0 0,0 0 0 0 0,0 0 1 0 0,0-1-1 0 0,1 1 0 0 0,-1-1 0 0 0,0 1 0 0 0,1-1 0 0 0,0 0-3 0 0,15 9 116 0 0,0-2 0 0 0,1 0-1 0 0,-1-1 1 0 0,2 0 0 0 0,-1-2 0 0 0,0 0 0 0 0,1-1 0 0 0,11 0-116 0 0,-6 0 104 0 0,176 27 437 0 0,-200-30-534 0 0,1 0-1 0 0,-1 0 1 0 0,1 0-1 0 0,0 0 1 0 0,-1 0-1 0 0,1 0 1 0 0,-1 0-1 0 0,1 0 1 0 0,0 0-1 0 0,-1 0 1 0 0,1 0-1 0 0,-1 0 1 0 0,1 1-1 0 0,-1-1 1 0 0,1 0-1 0 0,0 0 0 0 0,-1 1 1 0 0,1-1-1 0 0,-1 0 1 0 0,1 1-1 0 0,-1-1 1 0 0,0 0-1 0 0,1 1 1 0 0,-1-1-1 0 0,1 1 1 0 0,-1-1-1 0 0,0 1 1 0 0,1-1-1 0 0,-1 1 1 0 0,0-1-1 0 0,1 1 1 0 0,-1-1-1 0 0,0 1 1 0 0,0-1-1 0 0,0 1 1 0 0,1-1-1 0 0,-1 1 1 0 0,0 0-1 0 0,0-1 1 0 0,0 1-1 0 0,0-1 1 0 0,0 1-1 0 0,0 0 1 0 0,0-1-1 0 0,0 1 1 0 0,-1-1-1 0 0,1 1 0 0 0,0 0 1 0 0,0-1-1 0 0,0 1 1 0 0,-1-1-1 0 0,1 1 1 0 0,0-1-1 0 0,0 1 1 0 0,-1-1-1 0 0,1 1 1 0 0,0-1-1 0 0,-1 1 1 0 0,1-1-1 0 0,-1 1 1 0 0,1-1-1 0 0,-1 1-6 0 0,-37 22 644 0 0,30-19-654 0 0,-211 124 283 0 0,180-105-260 0 0,2 2 0 0 0,1 1 0 0 0,0 1 0 0 0,2 2 0 0 0,2 2 0 0 0,0 1 1 0 0,-6 10-14 0 0,-14 44 112 0 0,51-83-97 0 0,0-1 0 0 0,0 1 0 0 0,0-1 1 0 0,0 1-1 0 0,1-1 0 0 0,-1 1 0 0 0,1 0 1 0 0,-1-1-1 0 0,1 1 0 0 0,0 0 0 0 0,0 0 1 0 0,0-1-1 0 0,1 1 0 0 0,-1 0 1 0 0,0 0-1 0 0,1-1 0 0 0,0 1 0 0 0,0-1 1 0 0,0 1-1 0 0,0-1 0 0 0,0 1 0 0 0,0-1 1 0 0,1 1-1 0 0,-1-1 0 0 0,1 0 0 0 0,-1 0 1 0 0,1 0-1 0 0,0 0 0 0 0,0 0 0 0 0,0 0 1 0 0,0 0-1 0 0,0-1 0 0 0,1 1 0 0 0,0 0-15 0 0,16 5 139 0 0,1-1 0 0 0,1 0-1 0 0,-1-1 1 0 0,1-2 0 0 0,0 0 0 0 0,0-1-1 0 0,0-1 1 0 0,0-1 0 0 0,0-1-1 0 0,0-1 1 0 0,-1-1 0 0 0,1 0-1 0 0,0-2 1 0 0,15-5-139 0 0,98-20 172 0 0,-112 24-340 0 0,6-1-580 0 0,-9-3-4385 0 0,-19 10 4993 0 0,5-3-3490 0 0,-2 3-1574 0 0,0 0-648 0 0</inkml:trace>
  <inkml:trace contextRef="#ctx0" brushRef="#br0" timeOffset="1053.543">747 1389 0 0 0,'0'0'552'0'0,"0"0"571"0"0,0 0 141 0 0,0 0 103 0 0,0 0 167 0 0,0 0 69 0 0,0 0-100 0 0,0 0-152 0 0,0 0-195 0 0,0 0-194 0 0,0 0-97 0 0,0 0-69 0 0,0 0-84 0 0,10-19-86 0 0,65-121 821 0 0,147-231 437 0 0,-95 208-1717 0 0,-121 246-755 0 0,-37 200 1440 0 0,31-275-833 0 0,-1-4-9 0 0,1 0 1 0 0,-1 0 0 0 0,1-1-1 0 0,0 1 1 0 0,0 0-1 0 0,0 0 1 0 0,1 0 0 0 0,-1 0-1 0 0,1-1 1 0 0,0 1 0 0 0,0 0-1 0 0,0-1 1 0 0,1 1-1 0 0,-1-1 1 0 0,1 1 0 0 0,0-1-1 0 0,0 1 1 0 0,0-1-1 0 0,0 0 1 0 0,1 0 0 0 0,-1 0-1 0 0,1 0 1 0 0,2 1-11 0 0,-2-4 42 0 0,0 0 1 0 0,0 0-1 0 0,0-1 0 0 0,0 1 1 0 0,0-1-1 0 0,0 0 0 0 0,0 0 1 0 0,0 0-1 0 0,-1 0 0 0 0,1 0 1 0 0,0-1-1 0 0,-1 1 0 0 0,1-1 1 0 0,0 0-1 0 0,-1 0 0 0 0,0 0 1 0 0,0 0-1 0 0,1 0 1 0 0,-1 0-1 0 0,-1-1 0 0 0,1 1 1 0 0,1-2-43 0 0,4-3 61 0 0,49-53-358 0 0,-3-3 0 0 0,-2-1 0 0 0,-4-3-1 0 0,2-8 298 0 0,-4 7-494 0 0,12-24 241 0 0,-84 206 1511 0 0,19-78-1124 0 0,1 1 0 0 0,2-1 0 0 0,1 1 1 0 0,2 1-1 0 0,2-1 0 0 0,1 0 1 0 0,2 6-135 0 0,-2-33-188 0 0,1 0 0 0 0,-1-1 0 0 0,1 1 0 0 0,1 0 0 0 0,0 0 0 0 0,1-1 0 0 0,-1 0 0 0 0,2 1 0 0 0,-1-2 1 0 0,1 1-1 0 0,2 2 188 0 0,-1-3-1349 0 0,0-1-2103 0 0,1-3-3356 0 0,-3-1-210 0 0</inkml:trace>
  <inkml:trace contextRef="#ctx0" brushRef="#br0" timeOffset="1529.649">2027 1017 5409 0 0,'0'0'3404'0'0,"0"0"-1936"0"0,0 0-675 0 0,0 0 78 0 0,0 0 203 0 0,0 0 115 0 0,0 0-95 0 0,0 0-241 0 0,0 0-239 0 0,0 0-197 0 0,-23 32-118 0 0,-67 102-80 0 0,59-71 72 0 0,31-53-214 0 0,-2-1-17 0 0,1-1 0 0 0,0 1 0 0 0,0 0 1 0 0,1-1-1 0 0,0 1 0 0 0,1 0 0 0 0,0 0 0 0 0,0-1 0 0 0,0 1 0 0 0,1-1 1 0 0,1 1-1 0 0,0-1 0 0 0,0 0 0 0 0,0 0 0 0 0,1 0 0 0 0,0 0 1 0 0,0-1-1 0 0,4 4-60 0 0,-2-4 74 0 0,0-1 1 0 0,1 1 0 0 0,0-2-1 0 0,0 1 1 0 0,0-1-1 0 0,1 0 1 0 0,-1 0 0 0 0,1-1-1 0 0,0 0 1 0 0,1-1 0 0 0,-1 1-1 0 0,0-2 1 0 0,1 1-1 0 0,0-1 1 0 0,0 0 0 0 0,0-1-1 0 0,0 0 1 0 0,0-1 0 0 0,0 0-1 0 0,0 0 1 0 0,-1-1-1 0 0,6 0-74 0 0,-10 0 42 0 0,-1 0 0 0 0,1 0-1 0 0,0 0 1 0 0,-1 0-1 0 0,1-1 1 0 0,0 1-1 0 0,-1-1 1 0 0,0 0-1 0 0,1 0 1 0 0,-1 0 0 0 0,0-1-1 0 0,0 1 1 0 0,0-1-1 0 0,-1 1 1 0 0,1-1-1 0 0,-1 0 1 0 0,1 0-1 0 0,-1 0 1 0 0,0-1 0 0 0,0 1-1 0 0,0 0 1 0 0,-1-1-1 0 0,1 1 1 0 0,-1-1-1 0 0,0 0 1 0 0,0 1-1 0 0,0-1 1 0 0,0 0-1 0 0,-1 0 1 0 0,1 1 0 0 0,-1-1-1 0 0,0 0 1 0 0,0 0-1 0 0,-1 0 1 0 0,1 0-1 0 0,-1 1 1 0 0,1-1-1 0 0,-2-1-41 0 0,0-1-145 0 0,-1 1-1 0 0,0 0 1 0 0,0 0 0 0 0,0 0-1 0 0,-1 1 1 0 0,1-1-1 0 0,-1 1 1 0 0,0 0-1 0 0,-1 0 1 0 0,1 0-1 0 0,-1 0 1 0 0,1 1-1 0 0,-1-1 1 0 0,0 2-1 0 0,0-1 1 0 0,-1 0-1 0 0,1 1 1 0 0,-1 0-1 0 0,1 0 1 0 0,-1 0-1 0 0,1 1 1 0 0,-6-1 145 0 0,-44 1-1989 0 0,55 1 1939 0 0,0 0 28 0 0,21 0 185 0 0,134-7 1517 0 0,-34-3-2046 0 0,-95 9-3457 0 0,0 1-3705 0 0,-20 0 288 0 0</inkml:trace>
  <inkml:trace contextRef="#ctx0" brushRef="#br0" timeOffset="2353.806">1064 476 0 0 0,'0'0'990'0'0,"0"0"650"0"0,0 0 402 0 0,0 0 199 0 0,0 0-29 0 0,0 0-220 0 0,0 0-354 0 0,0 0-426 0 0,0 0-408 0 0,0 0-224 0 0,0 0-114 0 0,5-3-17 0 0,20-5-49 0 0,0 1 1 0 0,1 0-1 0 0,0 2 0 0 0,0 1 0 0 0,0 2 1 0 0,1 0-1 0 0,-1 2 0 0 0,12 1-400 0 0,216-1 1011 0 0,-261-18 865 0 0,-140-151-1277 0 0,139 143-1742 0 0,21 18-4076 0 0,5 8 1453 0 0,-4 0-1730 0 0,-2 0-1834 0 0</inkml:trace>
  <inkml:trace contextRef="#ctx0" brushRef="#br0" timeOffset="2990.418">2531 774 0 0 0,'0'0'524'0'0,"0"0"794"0"0,0 0 354 0 0,0 0 36 0 0,0 0-71 0 0,0 0-173 0 0,0 0-209 0 0,0 0-153 0 0,0 0-109 0 0,0 0-62 0 0,0 0-45 0 0,13-4 2421 0 0,102 1 1121 0 0,55-12-3586 0 0,-92 11-467 0 0,-45 4-7003 0 0,-15 0-2155 0 0,-16 0 1752 0 0</inkml:trace>
  <inkml:trace contextRef="#ctx0" brushRef="#br0" timeOffset="3267.647">2498 1054 10330 0 0,'0'0'1058'0'0,"0"0"-477"0"0,0 0-29 0 0,0 0 451 0 0,0 0 407 0 0,0 0 102 0 0,0 0-229 0 0,0 0-361 0 0,0 0-298 0 0,36-5-207 0 0,114-16-138 0 0,26-5 314 0 0,-131 22-560 0 0,58 1-2788 0 0,-94 6 576 0 0,-4 1-3242 0 0,-2-4-2364 0 0</inkml:trace>
  <inkml:trace contextRef="#ctx0" brushRef="#br0" timeOffset="4469.532">3601 571 4545 0 0,'0'0'4885'0'0,"0"0"-3333"0"0,0 0-1173 0 0,0 0-163 0 0,0 0 98 0 0,0 0 176 0 0,0 0 152 0 0,0 0 70 0 0,0 0-11 0 0,0 0-42 0 0,0 15-68 0 0,-7 196 1543 0 0,-4-102-1582 0 0,-10 92-103 0 0,-42 172-449 0 0,56-340-146 0 0,-1 8-448 0 0,3-27-4180 0 0,106-134-7690 0 0,-74 88 11692 0 0,-7 9 701 0 0</inkml:trace>
  <inkml:trace contextRef="#ctx0" brushRef="#br0" timeOffset="4785.735">4124 560 4625 0 0,'0'0'1532'0'0,"0"0"-482"0"0,0 0-135 0 0,0 0 250 0 0,0 0 253 0 0,-13 32 68 0 0,-41 101-183 0 0,39-94-810 0 0,2 1 0 0 0,1 1 1 0 0,2 0-1 0 0,2 1 0 0 0,2-1 1 0 0,1 16-494 0 0,3-34 67 0 0,-1 4 134 0 0,1 0 0 0 0,2 1 0 0 0,1-1 0 0 0,1 1 0 0 0,1-1-1 0 0,4 17-200 0 0,12 17 749 0 0,-19-60-513 0 0,0-1 112 0 0,0 0 136 0 0,0 0 136 0 0,-23-23 1342 0 0,-25-25-1979 0 0,-1 1 1 0 0,-3 3-1 0 0,-24-14 17 0 0,62 48-121 0 0,0 2 0 0 0,-1-1 0 0 0,0 2 0 0 0,0 0 0 0 0,0 1 0 0 0,-1 1-1 0 0,0 0 1 0 0,0 1 0 0 0,0 0 0 0 0,0 2 0 0 0,-1 0 0 0 0,-15 0 121 0 0,29 2-219 0 0,0 0 1 0 0,-1 1-1 0 0,1-1 1 0 0,-1 1-1 0 0,1-1 0 0 0,0 1 1 0 0,0 0-1 0 0,-1 1 1 0 0,1-1-1 0 0,0 0 1 0 0,0 1-1 0 0,0 0 1 0 0,1 0-1 0 0,-1 0 0 0 0,0 0 1 0 0,1 0-1 0 0,-1 0 1 0 0,1 1-1 0 0,-1-1 1 0 0,1 1-1 0 0,-1 1 219 0 0,-19 42-9505 0 0,18-34 2978 0 0</inkml:trace>
  <inkml:trace contextRef="#ctx0" brushRef="#br0" timeOffset="5395.195">4519 1010 8138 0 0,'0'0'1336'0'0,"0"0"-77"0"0,0 0 97 0 0,0 0 211 0 0,0 0 14 0 0,0 0-286 0 0,0 0-406 0 0,0 0-354 0 0,0 0-214 0 0,0 0-126 0 0,0 0-38 0 0,0 0-2 0 0,0 0-8 0 0,-17 19 19 0 0,-57 61-10 0 0,18 13 150 0 0,48-75-290 0 0,1 1 0 0 0,1 0 1 0 0,1 0-1 0 0,0 0 0 0 0,1 1 0 0 0,1 0 1 0 0,1 0-1 0 0,1 0 0 0 0,1 0 1 0 0,1 13-17 0 0,1-28 16 0 0,0 0 0 0 0,0-1 0 0 0,0 1 0 0 0,1-1 1 0 0,-1 0-1 0 0,1 0 0 0 0,0 0 0 0 0,0 0 0 0 0,0 0 1 0 0,1 0-1 0 0,-1-1 0 0 0,1 0 0 0 0,0 0 1 0 0,0 0-1 0 0,0 0 0 0 0,1 0 0 0 0,-1-1 0 0 0,0 0 1 0 0,1 0-1 0 0,0 0 0 0 0,-1 0 0 0 0,1-1 0 0 0,0 0 1 0 0,0 0-1 0 0,0 0 0 0 0,0-1 0 0 0,0 1 0 0 0,0-1 1 0 0,0 0-1 0 0,0-1 0 0 0,0 1 0 0 0,1-1-16 0 0,2 0 31 0 0,0 0-1 0 0,0-1 0 0 0,1 1 0 0 0,-1-1 0 0 0,0-1 1 0 0,-1 0-1 0 0,1 0 0 0 0,0 0 0 0 0,-1-1 0 0 0,0 0 1 0 0,0-1-1 0 0,0 0 0 0 0,0 0 0 0 0,-1 0 0 0 0,0-1 1 0 0,0 1-1 0 0,0-2 0 0 0,-1 1 0 0 0,1-1 0 0 0,-2 1 1 0 0,1-1-1 0 0,-1-1 0 0 0,0 1 0 0 0,-1 0 0 0 0,1-1 1 0 0,-1 0-1 0 0,-1 0 0 0 0,0 0 0 0 0,0 0 0 0 0,0 0 1 0 0,-1-1-1 0 0,-1 1 0 0 0,1 0 0 0 0,-1-5-30 0 0,-3 9-108 0 0,1-1 0 0 0,-1 1-1 0 0,0 0 1 0 0,0-1 0 0 0,-1 1-1 0 0,1 1 1 0 0,-1-1 0 0 0,0 0-1 0 0,0 1 1 0 0,0 0-1 0 0,0 0 1 0 0,-1 0 0 0 0,1 0-1 0 0,-1 1 1 0 0,0 0 0 0 0,0 0-1 0 0,0 0 1 0 0,0 0 0 0 0,0 1-1 0 0,0 0 1 0 0,0 0 0 0 0,0 0-1 0 0,0 1 1 0 0,-1 0 0 0 0,1 0-1 0 0,0 0 1 0 0,0 0 0 0 0,0 1-1 0 0,-1 0 1 0 0,1 0 0 0 0,0 1-1 0 0,0-1 1 0 0,0 1 0 0 0,0 0-1 0 0,1 0 1 0 0,-1 1 0 0 0,1-1-1 0 0,-3 3 109 0 0,7-5 3 0 0,1 0-1 0 0,0 0 0 0 0,-1 0 0 0 0,1 0 0 0 0,0 0 0 0 0,-1 0 1 0 0,1 0-1 0 0,0 0 0 0 0,-1 0 0 0 0,1 1 0 0 0,0-1 0 0 0,-1 0 1 0 0,1 1-1 0 0,-1-1 0 0 0,1 0 0 0 0,-1 1 0 0 0,1-1 0 0 0,-1 1 1 0 0,1-1-1 0 0,-1 0 0 0 0,1 1 0 0 0,-1-1 0 0 0,1 1 0 0 0,-1 0 1 0 0,0-1-1 0 0,1 1 0 0 0,-1-1 0 0 0,0 1 0 0 0,1 0 0 0 0,-1-1 1 0 0,0 1-1 0 0,0-1 0 0 0,0 1 0 0 0,0 0 0 0 0,0-1 0 0 0,1 1 1 0 0,-1 0-1 0 0,0-1 0 0 0,0 1 0 0 0,-1 0 0 0 0,1-1 0 0 0,0 1 1 0 0,0 0-1 0 0,0-1 0 0 0,0 1 0 0 0,-1 0 0 0 0,1-1 0 0 0,0 1 1 0 0,0-1-1 0 0,-1 1 0 0 0,1 0 0 0 0,-1-1 0 0 0,1 1 1 0 0,0-1-1 0 0,-1 1 0 0 0,1-1 0 0 0,-1 1 0 0 0,1-1 0 0 0,-1 0 1 0 0,1 1-1 0 0,-1-1 0 0 0,0 0 0 0 0,1 1 0 0 0,-1-1 0 0 0,1 0 1 0 0,-1 1-1 0 0,0-1-2 0 0,27 2 550 0 0,1-2-1 0 0,-1 0 1 0 0,0-2 0 0 0,0-1 0 0 0,0-1 0 0 0,-1-1-1 0 0,26-8-549 0 0,45-16-3023 0 0,-20 6-5673 0 0,-65 22-729 0 0</inkml:trace>
  <inkml:trace contextRef="#ctx0" brushRef="#br0" timeOffset="6225.55">3282 266 1832 0 0,'0'0'1289'0'0,"0"0"-70"0"0,0 0 96 0 0,0 0 60 0 0,0 0-99 0 0,0 0-181 0 0,0 0-159 0 0,0 0 16 0 0,0 0 112 0 0,0 0 71 0 0,0 0-48 0 0,0 0-105 0 0,0 0-94 0 0,33 8-85 0 0,106 24-75 0 0,-5-19 622 0 0,-95-15-1006 0 0,239-8 985 0 0,178-34-742 0 0,-405 43-543 0 0,-50 1-15 0 0,-1 0 41 0 0,0 0 56 0 0,0 0 34 0 0,0 0 52 0 0,0 0 40 0 0,0 0 21 0 0,-16-11 771 0 0,-252-147-4117 0 0,232 136 1032 0 0,7 5-1405 0 0,8 5-2253 0 0,6 4-3838 0 0</inkml:trace>
  <inkml:trace contextRef="#ctx0" brushRef="#br0" timeOffset="6969.471">3722 4 0 0 0,'0'0'1118'0'0,"0"0"211"0"0,0 0 23 0 0,0 0-137 0 0,0 0-185 0 0,0 0-133 0 0,0 0-74 0 0,0 0-35 0 0,0 0-13 0 0,0-3 2517 0 0,-12 84-997 0 0,12-80-2214 0 0,0 1-1 0 0,0-1 1 0 0,-1 0 0 0 0,2 1-1 0 0,-1-1 1 0 0,0 0 0 0 0,0 1 0 0 0,0-1-1 0 0,1 0 1 0 0,-1 1 0 0 0,0-1-1 0 0,1 0 1 0 0,-1 1 0 0 0,1-1 0 0 0,0 0-1 0 0,-1 0 1 0 0,1 0 0 0 0,0 1-1 0 0,0-1 1 0 0,0 0 0 0 0,0 0 0 0 0,0 0-1 0 0,0 0 1 0 0,0-1 0 0 0,0 1-1 0 0,0 0 1 0 0,0 0 0 0 0,1-1 0 0 0,-1 1-1 0 0,0 0 1 0 0,0-1 0 0 0,1 0-1 0 0,-1 1 1 0 0,0-1 0 0 0,1 0 0 0 0,-1 1-1 0 0,0-1 1 0 0,1 0 0 0 0,-1 0-1 0 0,1 0 1 0 0,-1 0 0 0 0,0 0 0 0 0,1-1-1 0 0,-1 1 1 0 0,0 0 0 0 0,1-1-1 0 0,-1 1 1 0 0,0 0 0 0 0,1-1 0 0 0,-1 0-1 0 0,0 1 1 0 0,0-1 0 0 0,0 0-1 0 0,0 0 1 0 0,1 1 0 0 0,-1-1 0 0 0,0 0-1 0 0,0 0 1 0 0,-1 0 0 0 0,1 0-1 0 0,0-1 1 0 0,0 1 0 0 0,0 0 0 0 0,-1 0-1 0 0,1-1-80 0 0,5-5 368 0 0,-4 4-297 0 0,0 1-1 0 0,1-1 1 0 0,-1 0-1 0 0,0 1 0 0 0,0-1 1 0 0,-1 0-1 0 0,1 0 1 0 0,-1-1-1 0 0,1 1 1 0 0,-1 0-1 0 0,0 0 0 0 0,0-1 1 0 0,-1 1-1 0 0,1-1 1 0 0,-1 1-1 0 0,1-1 0 0 0,-1 1 1 0 0,0 0-1 0 0,0-1 1 0 0,-1 0-71 0 0,0 3-38 0 0,-1 0-1 0 0,0-1 1 0 0,0 1 0 0 0,0 0 0 0 0,1 1 0 0 0,-1-1 0 0 0,0 0-1 0 0,0 1 1 0 0,0-1 0 0 0,0 1 0 0 0,0-1 0 0 0,0 1 0 0 0,-1 0-1 0 0,1 0 1 0 0,0 0 0 0 0,0 0 0 0 0,0 0 0 0 0,0 1 0 0 0,0-1-1 0 0,0 0 1 0 0,0 1 0 0 0,0 0 0 0 0,0-1 0 0 0,0 1 0 0 0,0 0-1 0 0,1 0 1 0 0,-1 0 0 0 0,0 0 0 0 0,0 0 0 0 0,1 1 0 0 0,-1-1-1 0 0,1 1 1 0 0,-1-1 0 0 0,0 2 38 0 0,0-2 13 0 0,0 0-1 0 0,0 0 1 0 0,0 0-1 0 0,0 0 1 0 0,0 0-1 0 0,1 0 1 0 0,-1 1-1 0 0,0-1 1 0 0,1 1-1 0 0,-1-1 1 0 0,1 1-1 0 0,-1-1 1 0 0,1 1-1 0 0,0 0 1 0 0,0 0-1 0 0,0 0 1 0 0,0 0-1 0 0,0 0 1 0 0,0 0-1 0 0,1 0 1 0 0,-1 0-1 0 0,1 0 1 0 0,-1 0-1 0 0,1 0 1 0 0,0 0-1 0 0,0 0 1 0 0,0 1-1 0 0,0-1 1 0 0,0 0-1 0 0,0 0 1 0 0,0 0-1 0 0,1 0 1 0 0,-1 0-1 0 0,1 0 1 0 0,0 1-1 0 0,-1-1 1 0 0,1-1-1 0 0,0 1 1 0 0,0 0-1 0 0,0 0 1 0 0,1 0-1 0 0,-1 0 1 0 0,0-1-1 0 0,1 1 1 0 0,-1-1-1 0 0,1 1 1 0 0,-1-1-1 0 0,1 1 1 0 0,0-1-1 0 0,0 0 1 0 0,0 0-1 0 0,-1 0 1 0 0,3 1-13 0 0,68 2 757 0 0,-70-10-3654 0 0,-2 4-5007 0 0,0 2-2114 0 0</inkml:trace>
  <inkml:trace contextRef="#ctx0" brushRef="#br0" timeOffset="9189.558">5131 1492 2937 0 0,'0'0'884'0'0,"0"0"-420"0"0,0 0-303 0 0,0 0-2 0 0,0 0 316 0 0,0 0 442 0 0,0 0 382 0 0,0 0 159 0 0,0 0-163 0 0,0 0-356 0 0,0 0-355 0 0,-25 28-243 0 0,-80 92-143 0 0,-63 32 183 0 0,80-80-1122 0 0,84-69 534 0 0,-17 17-1510 0 0,12-4-3334 0 0,7-11 275 0 0</inkml:trace>
</inkml:ink>
</file>

<file path=ppt/ink/ink3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12.9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1 766 4417 0 0,'0'0'1531'0'0,"0"0"-556"0"0,0 0-187 0 0,0 0 194 0 0,0 0 328 0 0,0 0 141 0 0,0 0-137 0 0,0 0-300 0 0,0 0-377 0 0,0 0-280 0 0,0 0-126 0 0,0 4-25 0 0,20 304 3338 0 0,-18-292-3448 0 0,-2-7-54 0 0,0 0-1 0 0,1 1 1 0 0,0-1 0 0 0,0 0-1 0 0,1 1 1 0 0,1-1 0 0 0,-1 0-1 0 0,2 0 1 0 0,-1-1 0 0 0,1 1-1 0 0,0-1 1 0 0,1 0 0 0 0,0 0-1 0 0,0 0 1 0 0,1 0 0 0 0,0-1 0 0 0,3 3-42 0 0,-5-8 50 0 0,0-1 1 0 0,0-1-1 0 0,0 1 1 0 0,0-1 0 0 0,0 1-1 0 0,0-1 1 0 0,0 0 0 0 0,0-1-1 0 0,0 1 1 0 0,0-1-1 0 0,0 0 1 0 0,0 1 0 0 0,0-2-1 0 0,0 1 1 0 0,0 0 0 0 0,-1-1-1 0 0,1 0 1 0 0,0 0-1 0 0,-1 0 1 0 0,0 0 0 0 0,1-1-1 0 0,-1 1 1 0 0,0-1 0 0 0,0 0-1 0 0,0 0 1 0 0,-1 0-1 0 0,2-1-50 0 0,147-178 598 0 0,-38 30-450 0 0,-112 151-145 0 0,0-1 0 0 0,0 1 0 0 0,0-1 0 0 0,1 1-1 0 0,-1-1 1 0 0,1 1 0 0 0,-1 0 0 0 0,1 0 0 0 0,0 0 0 0 0,-1 0 0 0 0,1 0 0 0 0,0 0 0 0 0,0 0 0 0 0,0 0-1 0 0,-1 1 1 0 0,1-1 0 0 0,0 1 0 0 0,0-1 0 0 0,0 1 0 0 0,0 0 0 0 0,0 0 0 0 0,0 0 0 0 0,0 0 0 0 0,0 0-1 0 0,0 0 1 0 0,0 0 0 0 0,0 1 0 0 0,0-1 0 0 0,0 1 0 0 0,0 0 0 0 0,-1-1 0 0 0,1 1 0 0 0,0 0 0 0 0,0 0-1 0 0,-1 0 1 0 0,1 0 0 0 0,0 0 0 0 0,-1 1 0 0 0,1-1 0 0 0,-1 0 0 0 0,1 1 0 0 0,-1-1 0 0 0,0 1-1 0 0,0-1 1 0 0,0 1 0 0 0,1 1-3 0 0,5 4 59 0 0,0 0-1 0 0,1-1 1 0 0,-1 0-1 0 0,2 0 1 0 0,-1 0-1 0 0,1-1 1 0 0,-1 0-1 0 0,1-1 0 0 0,1 0 1 0 0,-1 0-1 0 0,0-1 1 0 0,1 0-1 0 0,0-1 1 0 0,0 0-1 0 0,0-1 1 0 0,0 0-1 0 0,0 0 1 0 0,1-1-59 0 0,51-7 54 0 0,-32-38-6950 0 0,-14 1-5168 0 0,-12 33 8110 0 0</inkml:trace>
  <inkml:trace contextRef="#ctx0" brushRef="#br0" timeOffset="1128.122">1076 0 11779 0 0,'0'0'1921'0'0,"0"0"-548"0"0,0 0-569 0 0,0 0-224 0 0,0 0-3 0 0,0 0 34 0 0,0 0 7 0 0,0 0-22 0 0,0 0-16 0 0,0 0-39 0 0,-6 35-82 0 0,-18 114-86 0 0,-13 171 517 0 0,33-268-874 0 0,2-1-1 0 0,2 1 1 0 0,3 0 0 0 0,2-1-1 0 0,2 0 1 0 0,2 0 0 0 0,3 0-1 0 0,5 9-15 0 0,-17-57-21 0 0,1 0 0 0 0,0 0 0 0 0,0 0 0 0 0,1 0 0 0 0,-1 0 0 0 0,0 0 0 0 0,1 0 0 0 0,0 0 0 0 0,0 0 0 0 0,0-1 0 0 0,0 1 0 0 0,0-1 0 0 0,0 1 1 0 0,1-1-1 0 0,-1 0 0 0 0,1 0 0 0 0,0 0 0 0 0,-1 0 0 0 0,1-1 0 0 0,0 1 0 0 0,0-1 0 0 0,0 0 0 0 0,0 1 0 0 0,0-1 0 0 0,1-1 0 0 0,-1 1 0 0 0,0 0 0 0 0,0-1 0 0 0,1 0 0 0 0,-1 1 0 0 0,0-1 0 0 0,1-1 0 0 0,-1 1 0 0 0,0 0 0 0 0,0-1 0 0 0,1 1 0 0 0,-1-1 0 0 0,1-1 21 0 0,10-3 68 0 0,-1-1 0 0 0,0-1 1 0 0,0 0-1 0 0,0 0 0 0 0,-1-1 1 0 0,0-1-1 0 0,-1 0 0 0 0,0-1 1 0 0,0 0-1 0 0,-1-1 0 0 0,3-4-68 0 0,0 1 30 0 0,65-55 30 0 0,-56 110-409 0 0,-21-32 353 0 0,1 0 0 0 0,-1 0 0 0 0,2 0 0 0 0,-1 0-1 0 0,1 0 1 0 0,1 0 0 0 0,0-1 0 0 0,0 0 0 0 0,0 0 0 0 0,1 0 0 0 0,0 0 0 0 0,1-1 0 0 0,0 0 0 0 0,0 0-1 0 0,0 0 1 0 0,1-1 0 0 0,0 0 0 0 0,0 0 0 0 0,1-1 0 0 0,0 0 0 0 0,0 0 0 0 0,0 0 0 0 0,0-1 0 0 0,0-1-1 0 0,1 0 1 0 0,0 0 0 0 0,5 1-4 0 0,-2-3 27 0 0,0 0 0 0 0,0-1 0 0 0,1-1-1 0 0,-1 0 1 0 0,0-1 0 0 0,0 0 0 0 0,0 0 0 0 0,0-2-1 0 0,-1 1 1 0 0,1-1 0 0 0,-1-1 0 0 0,0 0 0 0 0,0-1-1 0 0,0 0 1 0 0,-1-1 0 0 0,0 0 0 0 0,0 0 0 0 0,-1-1-1 0 0,0 0 1 0 0,0-1 0 0 0,1-2-27 0 0,1 0 21 0 0,-1-1 1 0 0,0 0-1 0 0,0-1 0 0 0,-1 0 1 0 0,-1 0-1 0 0,0-1 0 0 0,-1 0 1 0 0,-1-1-1 0 0,0 1 0 0 0,0-1 1 0 0,-2-1-1 0 0,0 1 0 0 0,-1 0 1 0 0,0-3-22 0 0,-2 15-27 0 0,1 0-1 0 0,-1-1 1 0 0,-1 0 0 0 0,1 1 0 0 0,0-1 0 0 0,-1 1-1 0 0,0-1 1 0 0,0 0 0 0 0,0 1 0 0 0,0-1 0 0 0,-1 0-1 0 0,1 1 1 0 0,-1-1 0 0 0,0 1 0 0 0,0-1 0 0 0,0 1-1 0 0,-1-1 1 0 0,1 1 0 0 0,-1 0 0 0 0,0-1 0 0 0,0 1-1 0 0,0 0 1 0 0,0 0 0 0 0,0 0 0 0 0,-1 1 0 0 0,1-1-1 0 0,-1 1 1 0 0,0-1 0 0 0,1 1 0 0 0,-1 0 0 0 0,-1 0-1 0 0,1 0 1 0 0,0 0 0 0 0,0 1 0 0 0,-1-1 0 0 0,1 1-1 0 0,-1 0 1 0 0,0 0 27 0 0,-3 0-65 0 0,1 2-1 0 0,0-1 0 0 0,-1 1 0 0 0,1 0 1 0 0,0 0-1 0 0,0 1 0 0 0,0-1 0 0 0,0 2 1 0 0,0-1-1 0 0,0 1 0 0 0,0-1 0 0 0,1 2 1 0 0,-1-1-1 0 0,1 0 0 0 0,0 1 0 0 0,0 0 1 0 0,0 0-1 0 0,0 1 0 0 0,1 0 1 0 0,0-1-1 0 0,0 1 0 0 0,0 1 0 0 0,1-1 1 0 0,-2 3 65 0 0,-3 2 10 0 0,1 1 0 0 0,0-1 0 0 0,1 1 0 0 0,0 1 0 0 0,1-1 0 0 0,0 1 0 0 0,1 0 0 0 0,0 0 0 0 0,1 0 0 0 0,0 1 0 0 0,1-1 0 0 0,0 1 0 0 0,1-1 0 0 0,0 1 0 0 0,1 0 0 0 0,1-1 0 0 0,0 1 0 0 0,2 5-10 0 0,2-9 48 0 0,0 0 1 0 0,1 0 0 0 0,0-1 0 0 0,0 0 0 0 0,1 0-1 0 0,0 0 1 0 0,1-1 0 0 0,-1 0 0 0 0,1-1-1 0 0,1 0 1 0 0,-1 0 0 0 0,1 0 0 0 0,0-1 0 0 0,0-1-1 0 0,1 1 1 0 0,-1-2 0 0 0,1 1 0 0 0,0-1-1 0 0,0-1 1 0 0,0 0 0 0 0,0 0 0 0 0,1-1 0 0 0,-1 0-1 0 0,0-1 1 0 0,1 0 0 0 0,0-1-49 0 0,21 2 117 0 0,0-2 0 0 0,1-1 0 0 0,-1-2 1 0 0,-1-1-1 0 0,1-2 0 0 0,-1-1 0 0 0,0-1 0 0 0,-1-2 0 0 0,0-1 0 0 0,0-1 1 0 0,-1-2-1 0 0,-1 0 0 0 0,-1-2 0 0 0,0-1 0 0 0,-1-2 0 0 0,-1 0 1 0 0,-1-2-1 0 0,-1 0 0 0 0,-1-2 0 0 0,14-19-117 0 0,-26 28-60 0 0,-1-1 0 0 0,0 0 1 0 0,-1-1-1 0 0,-1 1 0 0 0,-1-2 0 0 0,0 1 1 0 0,-1-1-1 0 0,-1 0 0 0 0,-1 0 0 0 0,0 0 0 0 0,-1 0 1 0 0,-1-14 59 0 0,-1 31-25 0 0,0-1 1 0 0,0 0 0 0 0,1 0-1 0 0,-2 0 1 0 0,1 1 0 0 0,0-1-1 0 0,0 0 1 0 0,0 0 0 0 0,-1 1 0 0 0,1-1-1 0 0,-1 0 1 0 0,1 0 0 0 0,-1 1-1 0 0,0-1 1 0 0,0 1 0 0 0,0-1 0 0 0,0 0-1 0 0,0 1 1 0 0,0 0 0 0 0,0-1-1 0 0,0 1 1 0 0,-1 0 0 0 0,1-1-1 0 0,0 1 1 0 0,-1 0 0 0 0,1 0 0 0 0,-1 0-1 0 0,1 0 1 0 0,-1 1 0 0 0,0-1-1 0 0,1 0 1 0 0,-1 1 0 0 0,0-1-1 0 0,1 1 1 0 0,-1-1 0 0 0,0 1 0 0 0,0 0-1 0 0,0 0 1 0 0,1-1 0 0 0,-1 1-1 0 0,0 1 1 0 0,0-1 0 0 0,1 0-1 0 0,-1 0 1 0 0,0 1 0 0 0,0-1 0 0 0,1 1-1 0 0,-1-1 1 0 0,0 1 0 0 0,0 0 24 0 0,-9 4-71 0 0,-1 1 1 0 0,1 0 0 0 0,1 1-1 0 0,-1 0 1 0 0,1 1 0 0 0,1 0-1 0 0,-1 0 1 0 0,1 1 0 0 0,1 0-1 0 0,0 1 1 0 0,0 0-1 0 0,-1 2 71 0 0,-34 76-93 0 0,42-85 95 0 0,1-1 1 0 0,-1 1-1 0 0,1 0 1 0 0,0-1-1 0 0,0 1 0 0 0,0-1 1 0 0,0 1-1 0 0,1-1 1 0 0,-1 1-1 0 0,1 0 1 0 0,-1-1-1 0 0,1 1 1 0 0,0-1-1 0 0,0 0 1 0 0,0 1-1 0 0,0-1 0 0 0,1 0 1 0 0,-1 0-1 0 0,0 1 1 0 0,1-1-1 0 0,0 0 1 0 0,-1 0-1 0 0,1-1 1 0 0,0 1-1 0 0,0 0 1 0 0,0-1-1 0 0,0 1 0 0 0,0-1 1 0 0,1 1-1 0 0,-1-1 1 0 0,0 0-1 0 0,1 0 1 0 0,-1 0-1 0 0,1 0 1 0 0,-1-1-1 0 0,1 1-2 0 0,15 3 57 0 0,0-1-1 0 0,1-1 0 0 0,-1 0 1 0 0,0-1-1 0 0,1-2 0 0 0,-1 1 1 0 0,13-4-57 0 0,243-71 119 0 0,-268 74-124 0 0,-6 1-12 0 0,1-1 0 0 0,0 1 0 0 0,0-1 0 0 0,0 1 0 0 0,-1 0 0 0 0,1-1 0 0 0,0 1 0 0 0,0 0 0 0 0,0 0-1 0 0,0 0 1 0 0,0 0 0 0 0,-1 0 0 0 0,1 0 0 0 0,0 0 0 0 0,0 0 0 0 0,0 0 0 0 0,0 0 0 0 0,0 0 0 0 0,-1 0 0 0 0,1 1 0 0 0,0-1 0 0 0,0 0 0 0 0,0 1 0 0 0,0-1 0 0 0,-1 1 0 0 0,1-1 0 0 0,0 0 0 0 0,-1 1 0 0 0,1 0 0 0 0,0-1 0 0 0,-1 1 0 0 0,1-1 0 0 0,0 1 0 0 0,-1 0 0 0 0,1 0-1 0 0,-1-1 1 0 0,0 1 0 0 0,1 0 0 0 0,-1 0 0 0 0,1-1 0 0 0,-1 1 0 0 0,0 0 0 0 0,0 0 0 0 0,1 0 0 0 0,-1 0 0 0 0,0-1 0 0 0,0 2 17 0 0,-7 178-35 0 0,7-176 33 0 0,1 1 0 0 0,0-1 0 0 0,0 0-1 0 0,0 0 1 0 0,0 0 0 0 0,1 0 0 0 0,-1 0-1 0 0,1 0 1 0 0,0 0 0 0 0,0 0 0 0 0,1-1-1 0 0,-1 1 1 0 0,1-1 0 0 0,0 1 0 0 0,0-1-1 0 0,0 0 1 0 0,0 0 0 0 0,0 0 0 0 0,1-1-1 0 0,-1 1 1 0 0,1-1 0 0 0,0 0 0 0 0,0 0-1 0 0,0 0 1 0 0,0 0 0 0 0,0-1 0 0 0,0 0-1 0 0,0 0 1 0 0,0 0 0 0 0,1 0 2 0 0,135 10 502 0 0,-120-14-357 0 0,-1 0 0 0 0,1-1 0 0 0,-1-1 0 0 0,0 0 0 0 0,-1-2 0 0 0,1 0-1 0 0,-1-1 1 0 0,-1-1 0 0 0,0-1 0 0 0,10-7-145 0 0,95-75 834 0 0,-112 83-817 0 0,0-1 1 0 0,0 0-1 0 0,-1-1 0 0 0,0 0 0 0 0,-1 0 0 0 0,-1-1 0 0 0,1 0 1 0 0,-2 0-1 0 0,0 0 0 0 0,0-1 0 0 0,-1 0 0 0 0,-1 0 0 0 0,0-1 1 0 0,-1 1-1 0 0,2-15-17 0 0,-6 26-23 0 0,1 0 0 0 0,0 1 1 0 0,-1-1-1 0 0,1 0 0 0 0,-1 0 1 0 0,0 1-1 0 0,1-1 0 0 0,-1 0 1 0 0,0 1-1 0 0,0-1 0 0 0,0 1 1 0 0,0-1-1 0 0,0 1 0 0 0,-1 0 1 0 0,1-1-1 0 0,0 1 1 0 0,-1 0-1 0 0,1 0 0 0 0,-1 0 1 0 0,1 0-1 0 0,-1 0 0 0 0,1 0 1 0 0,-1 0-1 0 0,0 0 0 0 0,0 1 1 0 0,1-1-1 0 0,-1 1 0 0 0,0-1 1 0 0,0 1-1 0 0,1 0 0 0 0,-1 0 1 0 0,0 0-1 0 0,0 0 0 0 0,0 0 1 0 0,0 0-1 0 0,1 0 0 0 0,-1 0 1 0 0,0 1 22 0 0,-71 17-506 0 0,57-7 473 0 0,0 0 0 0 0,1 2 1 0 0,1-1-1 0 0,0 2 0 0 0,1 0 0 0 0,0 1 1 0 0,1 0-1 0 0,1 1 0 0 0,0 0 1 0 0,1 1-1 0 0,1 0 0 0 0,1 0 0 0 0,0 1 1 0 0,1 0-1 0 0,1 1 0 0 0,1-1 1 0 0,-1 9 32 0 0,5-22-7 0 0,1 1 1 0 0,-1-1-1 0 0,1 0 0 0 0,0 0 1 0 0,1 1-1 0 0,-1-1 1 0 0,1 0-1 0 0,0 0 1 0 0,0 0-1 0 0,1 0 1 0 0,0 0-1 0 0,0 0 1 0 0,0 0-1 0 0,0 0 0 0 0,1-1 1 0 0,-1 1-1 0 0,1-1 1 0 0,0 0-1 0 0,1 0 1 0 0,-1 0-1 0 0,1 0 1 0 0,0 0-1 0 0,0-1 1 0 0,0 0-1 0 0,0 0 1 0 0,0 0-1 0 0,1 0 0 0 0,0-1 1 0 0,-1 1-1 0 0,1-1 1 0 0,0 0-1 0 0,3 0 7 0 0,14 6-102 0 0,-1-2 1 0 0,1 0-1 0 0,1-2 0 0 0,-1 0 0 0 0,1-2 0 0 0,-1 0 1 0 0,1-1-1 0 0,20-3 102 0 0,-22 2-357 0 0,45-8-3082 0 0,-24-5-6230 0 0,-27 8 2545 0 0</inkml:trace>
  <inkml:trace contextRef="#ctx0" brushRef="#br0" timeOffset="2016.086">726 928 0 0 0,'-2'-15'47'0'0,"2"12"207"0"0,0 3 140 0 0,0 0 55 0 0,2-1-283 0 0,12-5 13265 0 0,-11 5-10919 0 0,27-113 1274 0 0,-11 37-3370 0 0,-17 68-594 0 0,5-33 124 0 0,-9 16-3093 0 0,0 22-1067 0 0,-1 4-5256 0 0,-1 0 5078 0 0</inkml:trace>
</inkml:ink>
</file>

<file path=ppt/ink/ink3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18.7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247 74 3665 0 0,'0'0'931'0'0,"0"0"-239"0"0,0 0 17 0 0,0 0 266 0 0,0 0 275 0 0,0 0 103 0 0,0 0-146 0 0,0 0-328 0 0,0 0-349 0 0,0 0-254 0 0,0 0-103 0 0,-7 12 10 0 0,-37 83 238 0 0,36-70-242 0 0,-39 116 995 0 0,-5-2-1 0 0,-21 26-1173 0 0,57-128 824 0 0,16-36-374 0 0,0-1 126 0 0,0 0 51 0 0,6-16 869 0 0,49-90-852 0 0,191-319-64 0 0,-176 296-414 0 0,-69 129-170 0 0,1-1 0 0 0,-1 1 0 0 0,0 0 0 0 0,0 1 0 0 0,1-1 0 0 0,-1 0 0 0 0,0 0 0 0 0,0 1 0 0 0,0-1 0 0 0,1 0 0 0 0,-1 1 0 0 0,0-1 0 0 0,0 1 0 0 0,0-1 0 0 0,0 1 0 0 0,0 0 0 0 0,0 0 0 0 0,0-1 0 0 0,0 1 0 0 0,0 0 0 0 0,0 0 0 0 0,-1 0 0 0 0,1 0 0 0 0,0 0 0 0 0,0 0 0 0 0,-1 0 1 0 0,1 0-1 0 0,-1 0 0 0 0,1 0 0 0 0,-1 0 0 0 0,1 1 0 0 0,-1-1 0 0 0,0 0 0 0 0,1 0 0 0 0,-1 1 4 0 0,8 23 210 0 0,-2 1 0 0 0,0 0 1 0 0,-2 0-1 0 0,-1 0 0 0 0,0 0 0 0 0,-2 1 1 0 0,-2 4-211 0 0,20 147 318 0 0,-19-175-311 0 0,1-1 1 0 0,-1 0 0 0 0,1 0 0 0 0,-1 0 0 0 0,1 0 0 0 0,0 0 0 0 0,0 0 0 0 0,0 0 0 0 0,0 0-1 0 0,0 0 1 0 0,0 0 0 0 0,1 0 0 0 0,-1 0 0 0 0,1-1 0 0 0,-1 1 0 0 0,1-1 0 0 0,-1 1 0 0 0,1-1-1 0 0,0 1 1 0 0,0-1 0 0 0,0 0 0 0 0,0 0 0 0 0,0 0 0 0 0,0 0 0 0 0,0 0 0 0 0,0-1 0 0 0,0 1-1 0 0,0-1 1 0 0,0 1 0 0 0,1-1 0 0 0,-1 0 0 0 0,0 0 0 0 0,0 1 0 0 0,0-2 0 0 0,1 1 0 0 0,-1 0-1 0 0,0 0 1 0 0,0-1 0 0 0,0 1 0 0 0,1-1 0 0 0,-1 0 0 0 0,0 1 0 0 0,0-1 0 0 0,0 0 0 0 0,0 0-1 0 0,0-1 1 0 0,-1 1 0 0 0,3-1-8 0 0,32-37 127 0 0,-1-1-1 0 0,-2-2 1 0 0,-2-1-1 0 0,9-19-126 0 0,3-2 17 0 0,71-109-112 0 0,-110 188-727 0 0,-4 13 863 0 0,-1 26 139 0 0,2 1 1 0 0,3-1 0 0 0,2 0 0 0 0,9 35-181 0 0,-2-37-87 0 0,-2 1 1 0 0,-3 0 0 0 0,-2 0-1 0 0,-1 37 87 0 0,-4-81 1334 0 0,-1-3-5978 0 0,1-12-10162 0 0,-1 2 9736 0 0</inkml:trace>
</inkml:ink>
</file>

<file path=ppt/ink/ink3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21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0 242 0 0 0,'0'0'435'0'0,"0"0"533"0"0,0 0 359 0 0,0 0 336 0 0,0 0 168 0 0,0 0-128 0 0,0 0-331 0 0,0 0-401 0 0,0 0-344 0 0,0 0-199 0 0,1-4-45 0 0,0 2-265 0 0,1 0 1 0 0,-1 0-1 0 0,1 0 0 0 0,0 1 1 0 0,0-1-1 0 0,0 0 0 0 0,0 1 1 0 0,0-1-1 0 0,0 1 1 0 0,0-1-1 0 0,0 1 0 0 0,1 0 1 0 0,-1 0-1 0 0,0 0 0 0 0,1 0 1 0 0,-1 1-1 0 0,1-1 0 0 0,-1 1 1 0 0,1-1-1 0 0,-1 1 1 0 0,1 0-1 0 0,-1 0 0 0 0,1 0 1 0 0,2 0-119 0 0,22-4 892 0 0,218-31 2692 0 0,-112 30-2934 0 0,-123 5-299 0 0,21 0-657 0 0,-24-1 4126 0 0,-109-42-2688 0 0,97 41-1117 0 0,-15-4 28 0 0,0-2 0 0 0,1 0 0 0 0,0-1 0 0 0,0-1 1 0 0,1-1-1 0 0,1-1 0 0 0,0 0 0 0 0,-5-5-43 0 0,22 16-73 0 0,0 0-1 0 0,-1-1 1 0 0,1 1-1 0 0,1 0 1 0 0,-1 0-1 0 0,0 0 1 0 0,0 0-1 0 0,0 0 1 0 0,0 0-1 0 0,1 0 1 0 0,-1 0 0 0 0,1 0-1 0 0,-1 0 1 0 0,0 0-1 0 0,1 0 1 0 0,0 1-1 0 0,-1-1 1 0 0,1 0-1 0 0,0 0 1 0 0,-1 0-1 0 0,1 1 1 0 0,0-1-1 0 0,0 0 1 0 0,-1 1 0 0 0,1-1-1 0 0,0 0 1 0 0,0 1-1 0 0,0-1 1 0 0,0 1-1 0 0,0-1 1 0 0,0 1-1 0 0,0 0 1 0 0,0 0-1 0 0,0-1 1 0 0,0 1-1 0 0,0 0 1 0 0,0 0 0 0 0,0 0-1 0 0,0 0 1 0 0,0 0-1 0 0,0 0 1 0 0,0 0-1 0 0,0 0 1 0 0,0 1-1 0 0,0-1 1 0 0,0 0-1 0 0,0 1 1 0 0,0-1 0 0 0,0 0-1 0 0,0 1 1 0 0,0-1-1 0 0,1 2 74 0 0,2-3-401 0 0,50-1-4369 0 0,-18 1-2432 0 0,-14 1-1637 0 0</inkml:trace>
</inkml:ink>
</file>

<file path=ppt/ink/ink3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21.6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0 766 9586 0 0,'0'0'892'0'0,"0"0"-249"0"0,0 0-60 0 0,0 0 184 0 0,0 0 228 0 0,0 0 77 0 0,0 0-128 0 0,0 0-233 0 0,0 0-234 0 0,0 0-133 0 0,0 0-44 0 0,0 0-1 0 0,0 0 43 0 0,20-2 36 0 0,134-8 710 0 0,138-33-135 0 0,-229 36-2052 0 0,-36 6-6003 0 0,-27 3 1513 0 0,0 4 269 0 0,-3-3 4056 0 0</inkml:trace>
  <inkml:trace contextRef="#ctx0" brushRef="#br0" timeOffset="245.873">24 1046 5049 0 0,'0'0'1767'0'0,"0"0"-997"0"0,0 0-146 0 0,0 0 504 0 0,0 0 478 0 0,0 0 133 0 0,0 0-196 0 0,0 0-312 0 0,0 0-263 0 0,37-3-212 0 0,117-11-184 0 0,-43-7 119 0 0,-26 2-478 0 0,40-9-315 0 0,-41 13-3087 0 0,-47 9-5480 0 0,-25 5 1972 0 0</inkml:trace>
  <inkml:trace contextRef="#ctx0" brushRef="#br0" timeOffset="669.358">851 799 6785 0 0,'0'0'1094'0'0,"0"0"-861"0"0,0 0-190 0 0,0 0 436 0 0,0 0 513 0 0,0 0 248 0 0,0 0-29 0 0,0 0-203 0 0,0 0-254 0 0,1 33-209 0 0,1 102-134 0 0,-4 57 495 0 0,1-78 2822 0 0,38-257-608 0 0,-23 99-2997 0 0,-5 7-89 0 0,3 1 1 0 0,0 0-1 0 0,2 0 1 0 0,2 2-1 0 0,1 0 1 0 0,2 1-1 0 0,1 0 1 0 0,7-4-35 0 0,-25 32-6 0 0,1 1 0 0 0,0 0 0 0 0,1 0 0 0 0,-1 0 0 0 0,1 1 0 0 0,-1-1 0 0 0,1 1 0 0 0,0 0 0 0 0,0 0 0 0 0,1 0 0 0 0,-1 0 0 0 0,1 1 0 0 0,-1 0 0 0 0,1 0 0 0 0,0 0 0 0 0,0 1 0 0 0,0-1 0 0 0,0 1 0 0 0,0 0 0 0 0,0 0 0 0 0,0 1 0 0 0,0 0 0 0 0,0 0 0 0 0,0 0 0 0 0,0 0 0 0 0,0 1 0 0 0,0 0 0 0 0,0 0 0 0 0,0 0 0 0 0,0 1 0 0 0,0-1 0 0 0,0 1 0 0 0,-1 0 0 0 0,1 1 0 0 0,-1-1 0 0 0,1 1 0 0 0,1 1 6 0 0,50 85-284 0 0,-34-69-2528 0 0,-10-19-3592 0 0,-5-15-3629 0 0,-6 7 6840 0 0</inkml:trace>
  <inkml:trace contextRef="#ctx0" brushRef="#br0" timeOffset="1061.027">731 464 8810 0 0,'0'0'1057'0'0,"0"0"-295"0"0,0 0 53 0 0,0 0 282 0 0,0 0 205 0 0,0 0 20 0 0,0 0-217 0 0,0 0-221 0 0,0 0-165 0 0,32-7-149 0 0,102-23-108 0 0,9 16 976 0 0,8 13-80 0 0,-150 1-1138 0 0,-1 0 108 0 0,0 0 89 0 0,0 0 94 0 0,-23-15 896 0 0,-129-109-1296 0 0,152 123-211 0 0,-1 1 0 0 0,1-1 0 0 0,0 1 0 0 0,-1-1 0 0 0,1 1 0 0 0,0-1 0 0 0,-1 1 0 0 0,1-1 0 0 0,0 1 1 0 0,-1-1-1 0 0,1 1 0 0 0,0-1 0 0 0,0 0 0 0 0,0 1 0 0 0,0-1 0 0 0,0 1 0 0 0,0-1 0 0 0,0 0 0 0 0,0 1 0 0 0,0-1 1 0 0,0 1-1 0 0,0-1 0 0 0,0 0 0 0 0,0 1 0 0 0,0-1 0 0 0,0 1 0 0 0,1-1 0 0 0,-1 0 0 0 0,0 1 0 0 0,0-1 0 0 0,1 1 1 0 0,-1-1-1 0 0,0 1 0 0 0,1-1 0 0 0,-1 1 0 0 0,0-1 0 0 0,1 1 0 0 0,-1 0 0 0 0,1-1 0 0 0,-1 1 0 0 0,1 0 0 0 0,-1-1 1 0 0,1 1-1 0 0,-1 0 0 0 0,1-1 0 0 0,0 1 0 0 0,-1 0 0 0 0,1 0 0 0 0,-1 0 0 0 0,1-1 0 0 0,-1 1 0 0 0,1 0 0 0 0,0 0 1 0 0,-1 0-1 0 0,1 0 0 0 0,-1 0 0 0 0,1 0 0 0 0,0 0 0 0 0,-1 1 100 0 0,26-3-9045 0 0,-17 2-710 0 0</inkml:trace>
  <inkml:trace contextRef="#ctx0" brushRef="#br0" timeOffset="1418.341">1897 759 3713 0 0,'0'0'1620'0'0,"0"0"-225"0"0,0 0 57 0 0,0 0 277 0 0,0 0 149 0 0,0 0-95 0 0,0 0-310 0 0,0 0-359 0 0,0 0-290 0 0,0 0-229 0 0,0 0-166 0 0,0 0-93 0 0,0 0-36 0 0,-2 4 23 0 0,-15 43-17 0 0,-2-2-1 0 0,-2 0 1 0 0,-2-1-1 0 0,-2-1 1 0 0,-2-1-1 0 0,-2-1 1 0 0,-1-2 0 0 0,-10 8-306 0 0,-53 34-4388 0 0,72-69-1576 0 0,5-9-2640 0 0,10-3 6151 0 0</inkml:trace>
  <inkml:trace contextRef="#ctx0" brushRef="#br0" timeOffset="1660.783">1536 759 11747 0 0,'0'0'1328'0'0,"0"0"-663"0"0,0 0-465 0 0,0 0 90 0 0,0 0 371 0 0,0 0 282 0 0,0 0 95 0 0,0 0-76 0 0,0 0-204 0 0,0 0-169 0 0,0 0-104 0 0,20 33-91 0 0,66 107-26 0 0,-17-50 375 0 0,-51-74-584 0 0,162 143 601 0 0,-102-81-2711 0 0,-62-60-2276 0 0,-1 0-3481 0 0,-12-12 2845 0 0,0-5 1522 0 0</inkml:trace>
  <inkml:trace contextRef="#ctx0" brushRef="#br0" timeOffset="1997.837">2267 615 11154 0 0,'0'0'2654'0'0,"0"0"-1313"0"0,0 0-813 0 0,0 0-238 0 0,0 0 152 0 0,0 0 251 0 0,0 0 193 0 0,0 0 45 0 0,0 0-111 0 0,0 0-184 0 0,-1 31-161 0 0,-2 101-87 0 0,-10 18 385 0 0,10-112-633 0 0,-1-1-75 0 0,2 0 0 0 0,2-1 0 0 0,1 1 0 0 0,5 28-65 0 0,28 9-889 0 0,-34-73 788 0 0,0 0 0 0 0,1-1 1 0 0,-1 1-1 0 0,0-1 0 0 0,1 0 0 0 0,-1 1 1 0 0,0-1-1 0 0,1 1 0 0 0,-1-1 0 0 0,1 1 1 0 0,-1-1-1 0 0,0 0 0 0 0,1 1 0 0 0,-1-1 0 0 0,1 0 1 0 0,-1 0-1 0 0,1 1 0 0 0,-1-1 0 0 0,1 0 1 0 0,-1 0-1 0 0,1 0 0 0 0,0 0 0 0 0,-1 1 1 0 0,1-1-1 0 0,-1 0 0 0 0,1 0 0 0 0,-1 0 0 0 0,1 0 1 0 0,0 0-1 0 0,-1 0 0 0 0,1-1 0 0 0,-1 1 1 0 0,1 0-1 0 0,-1 0 0 0 0,1 0 0 0 0,-1 0 1 0 0,1-1-1 0 0,-1 1 0 0 0,1 0 0 0 0,-1-1 1 0 0,1 1-1 0 0,-1 0 0 0 0,1-1 0 0 0,-1 1 0 0 0,0 0 1 0 0,1-1-1 0 0,-1 1 0 0 0,1-1 0 0 0,-1 1 1 0 0,0-1-1 0 0,0 1 0 0 0,1-1 0 0 0,-1 1 1 0 0,0-1-1 0 0,0 1 0 0 0,1-1 0 0 0,-1 1 0 0 0,0-1 101 0 0,14-33-6357 0 0,-13 32 6208 0 0,8-34-7640 0 0,-5 22 6407 0 0</inkml:trace>
  <inkml:trace contextRef="#ctx0" brushRef="#br0" timeOffset="2251.8">2298 486 8642 0 0,'0'0'1779'0'0,"0"0"-1030"0"0,0 0-526 0 0,0 0 117 0 0,0 0 366 0 0,0 0 227 0 0,0 0 58 0 0,0 0-89 0 0,0 0-181 0 0,0 0-154 0 0,0 0-115 0 0,35 6-88 0 0,108 19-67 0 0,25-15 438 0 0,-138-10-957 0 0,7 0-733 0 0,-24 0-3254 0 0,-1 0-3393 0 0,-12 0 2189 0 0</inkml:trace>
  <inkml:trace contextRef="#ctx0" brushRef="#br0" timeOffset="2476.785">2233 847 2873 0 0,'0'0'1436'0'0,"0"0"-149"0"0,0 0 373 0 0,0 0 395 0 0,0 0 119 0 0,0 0-207 0 0,0 0-436 0 0,0 0-463 0 0,0 0-315 0 0,32 4-236 0 0,98 12-160 0 0,-46-21 49 0 0,60-26-960 0 0,-56-8-3649 0 0,-36 13-6362 0 0,-44 19 7803 0 0</inkml:trace>
  <inkml:trace contextRef="#ctx0" brushRef="#br0" timeOffset="2809.219">2182 265 10986 0 0,'0'0'1754'0'0,"0"0"-380"0"0,0 0-209 0 0,0 0 12 0 0,0 0-36 0 0,0 0-179 0 0,0 0-280 0 0,0 0-212 0 0,0 0-115 0 0,0 0 2 0 0,0 0 16 0 0,0 0 14 0 0,0 0 33 0 0,35-4-34 0 0,114-14-50 0 0,69-4 543 0 0,-162 11-447 0 0,-60-15 1360 0 0,-56-17-1576 0 0,2 9-406 0 0,45 28-150 0 0,0-1-1 0 0,1 0 0 0 0,-1-1 1 0 0,1 0-1 0 0,1-1 0 0 0,0-1 1 0 0,0 0-1 0 0,-8-10 341 0 0,15 16-678 0 0,-2-4-1477 0 0,3 2-4986 0 0,1 2-1533 0 0</inkml:trace>
  <inkml:trace contextRef="#ctx0" brushRef="#br0" timeOffset="3482.692">2324 438 0 0 0,'0'0'196'0'0,"0"0"538"0"0,0 0 36 0 0,0 0-76 0 0,0 0-35 0 0,-6 9 9 0 0,-14 29 7 0 0,14 18 6756 0 0,23-1-3319 0 0,-17-45-4087 0 0,-1 15-716 0 0,-5-12-4457 0 0,2-9 530 0 0,4 0-889 0 0</inkml:trace>
</inkml:ink>
</file>

<file path=ppt/ink/ink3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1.8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441 424 0 0 0,'0'0'1260'0'0,"0"0"590"0"0,0 0 253 0 0,0 0-9 0 0,0 0-131 0 0,0 0-205 0 0,0 0-226 0 0,21-5-213 0 0,60-15-196 0 0,-52 8 3406 0 0,-33 3-2004 0 0,-29 0-1775 0 0,-5 9-806 0 0,-1 1 0 0 0,1 1 0 0 0,0 2 0 0 0,0 2 1 0 0,0 2-1 0 0,1 1 0 0 0,0 2 0 0 0,0 2 0 0 0,-1 2 56 0 0,13-7-4 0 0,24-8-10 0 0,0 0 0 0 0,0 0 0 0 0,1 0 0 0 0,-1 0 0 0 0,0 1 0 0 0,1-1 0 0 0,-1 0 0 0 0,0 0 0 0 0,0 1 0 0 0,1-1 0 0 0,-1 0 0 0 0,1 1 0 0 0,-1-1-1 0 0,0 0 1 0 0,1 1 0 0 0,-1-1 0 0 0,1 1 0 0 0,-1-1 0 0 0,1 1 0 0 0,-1-1 0 0 0,1 1 0 0 0,-1 0 0 0 0,1-1 0 0 0,0 1 0 0 0,-1-1 0 0 0,1 1 0 0 0,0 0 0 0 0,-1-1-1 0 0,1 1 1 0 0,0 0 0 0 0,0 0 0 0 0,0-1 0 0 0,0 1 0 0 0,0 0 0 0 0,-1-1 0 0 0,1 1 0 0 0,1 0 0 0 0,-1 0 0 0 0,0-1 0 0 0,0 1 0 0 0,0 0 0 0 0,0-1 0 0 0,0 1-1 0 0,1 0 1 0 0,-1 0 0 0 0,0-1 0 0 0,1 1 0 0 0,-1-1 0 0 0,0 1 0 0 0,1 0 0 0 0,-1-1 0 0 0,1 1 0 0 0,-1-1 0 0 0,1 1 0 0 0,-1-1 0 0 0,1 1 0 0 0,-1-1-1 0 0,1 1 1 0 0,0-1 14 0 0,38 27-228 0 0,155 37 653 0 0,-192-62-392 0 0,-1 0-1 0 0,0 1 1 0 0,1-1 0 0 0,-1 1 0 0 0,0-1-1 0 0,0 1 1 0 0,0 0 0 0 0,0-1 0 0 0,-1 1-1 0 0,1 0 1 0 0,-1 0 0 0 0,0 0 0 0 0,1-1-1 0 0,-1 1 1 0 0,-1 0 0 0 0,1 0 0 0 0,0 0-1 0 0,-1-1 1 0 0,1 1 0 0 0,-1 0 0 0 0,0 0-1 0 0,0-1 1 0 0,0 1 0 0 0,0-1 0 0 0,0 1-1 0 0,-1-1 1 0 0,1 1 0 0 0,-1-1 0 0 0,1 0-1 0 0,-1 0 1 0 0,0 1 0 0 0,0-1 0 0 0,0-1-1 0 0,0 1 1 0 0,0 0 0 0 0,-1 0 0 0 0,1-1-1 0 0,-3 2-32 0 0,5-3 0 0 0,-135 121 405 0 0,103-97-376 0 0,2 2 0 0 0,0 1 0 0 0,2 1 1 0 0,-18 25-30 0 0,42-49-1 0 0,1 1 0 0 0,0-1 0 0 0,0 1 1 0 0,0 0-1 0 0,0 0 0 0 0,1 0 0 0 0,0 0 1 0 0,0 0-1 0 0,0 0 0 0 0,1 1 0 0 0,0-1 0 0 0,0 0 1 0 0,0 1-1 0 0,1-1 0 0 0,0 1 0 0 0,0-1 1 0 0,0 1-1 0 0,0-1 0 0 0,1 1 0 0 0,0-1 0 0 0,0 1 1 0 0,1-1-1 0 0,-1 0 0 0 0,1 1 0 0 0,1-1 1 0 0,-1 0-1 0 0,0-1 0 0 0,1 1 0 0 0,0 0 1 0 0,0-1-1 0 0,1 1 0 0 0,-1-1 0 0 0,1 0 0 0 0,0 0 1 0 0,0 0-1 0 0,0-1 0 0 0,1 0 0 0 0,3 3 1 0 0,3 0-37 0 0,0 0 0 0 0,1-1-1 0 0,-1 0 1 0 0,1-1 0 0 0,0 0-1 0 0,0-1 1 0 0,0-1 0 0 0,1 0-1 0 0,-1 0 1 0 0,1-1 0 0 0,-1-1-1 0 0,1 0 1 0 0,-1 0 0 0 0,12-3 37 0 0,-21 3-226 0 0,-1-1 1 0 0,1 1 0 0 0,0-1 0 0 0,-1 0 0 0 0,1 0 0 0 0,0 0 0 0 0,-1 0 0 0 0,0 0 0 0 0,1 0 0 0 0,-1-1 0 0 0,0 1 0 0 0,1-1 0 0 0,-1 0-1 0 0,0 1 1 0 0,0-1 0 0 0,0 0 0 0 0,-1 0 0 0 0,1-1 0 0 0,0 1 0 0 0,-1 0 0 0 0,1-2 225 0 0,18-54-14608 0 0,-18 43 11063 0 0</inkml:trace>
  <inkml:trace contextRef="#ctx0" brushRef="#br0" timeOffset="296.979">307 1 9810 0 0,'0'0'900'0'0,"0"0"-341"0"0,0 0-176 0 0,0 0 214 0 0,0 0 309 0 0,0 0 233 0 0,0 0 109 0 0,-4 36-24 0 0,-12 120-120 0 0,17 153 1890 0 0,0-224-2842 0 0,-5 1 1 0 0,-3-1-1 0 0,-4-1 0 0 0,-4 6-152 0 0,-11 32-102 0 0,-9 39-1679 0 0,-11 145 1781 0 0,43-278-1028 0 0,-2 43-1713 0 0,11-27-7109 0 0,-4-36 5355 0 0,2-4 3019 0 0</inkml:trace>
</inkml:ink>
</file>

<file path=ppt/ink/ink3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5.2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1 313 1800 0 0,'0'0'2430'0'0,"0"0"-1060"0"0,0 0-351 0 0,0 0 41 0 0,0 0 160 0 0,0 0 151 0 0,0 0-45 0 0,0 0-173 0 0,0 0-215 0 0,0 0-202 0 0,0 0-118 0 0,0 0-28 0 0,0 0 18 0 0,24-6 17 0 0,81-21-24 0 0,22 20 674 0 0,105 21-563 0 0,-217-18 1033 0 0,-37-14 676 0 0,11 11-2878 0 0,-18-15 691 0 0,0 3-98 0 0,2-2 1 0 0,1-1-1 0 0,1-1 0 0 0,0-1 1 0 0,2-1-1 0 0,-3-6-136 0 0,7-25-448 0 0,60 42-1790 0 0,27 13-2293 0 0,-24 8-3945 0 0,-24-3-44 0 0</inkml:trace>
</inkml:ink>
</file>

<file path=ppt/ink/ink3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6.6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0 130 7666 0 0,'0'0'1177'0'0,"0"0"-482"0"0,0 0-196 0 0,0 0 341 0 0,0 0 442 0 0,0 0 211 0 0,0 0-79 0 0,0 0-291 0 0,0 0-268 0 0,0 0-166 0 0,36 4-129 0 0,112 13-92 0 0,-2-5 706 0 0,100-5 1481 0 0,-246-7-2455 0 0,0 0 96 0 0,0 0 98 0 0,0 0 60 0 0,-23-11 776 0 0,-167-96-1395 0 0,157 67-2118 0 0,75 32-4530 0 0,-5 5-2413 0 0,-24 3 2549 0 0</inkml:trace>
</inkml:ink>
</file>

<file path=ppt/ink/ink3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8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180 1 6393 0 0,'0'0'3867'0'0,"0"0"-1898"0"0,0 0-755 0 0,0 0-14 0 0,0 0 146 0 0,0 0 35 0 0,0 0-184 0 0,0 0-331 0 0,0 0-300 0 0,0 0-229 0 0,0 0-151 0 0,0 0-40 0 0,0 0 6 0 0,2 4 47 0 0,-1 10-58 0 0,0 0 0 0 0,-1 0 0 0 0,-1 0-1 0 0,0 0 1 0 0,-1 0 0 0 0,0-1 0 0 0,-1 1 0 0 0,-1 0-1 0 0,0-1 1 0 0,-1 0 0 0 0,0 1-141 0 0,-2 5 37 0 0,-130 386 47 0 0,124-296-93 0 0,65-97 275 0 0,-46-12-230 0 0,208-26 659 0 0,-105 19-306 0 0,-61 7-6610 0 0,-25 0-868 0 0,-17-1 1932 0 0,-2-2-442 0 0</inkml:trace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4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7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3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8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8826 0 0,'0'0'1627'0'0,"0"0"-237"0"0,0 0-130 0 0,0 0 71 0 0,0 0 62 0 0,0 0-102 0 0,0 0-268 0 0,0 0-236 0 0,0 0-167 0 0,0 0-100 0 0,0 0-56 0 0,0 0-46 0 0,35 0-43 0 0,108 0-45 0 0,187 11 916 0 0,-325-11-1504 0 0,-5 1 298 0 0,0-1 0 0 0,1 1 0 0 0,-1-1 0 0 0,1 0-1 0 0,-1 1 1 0 0,1-1 0 0 0,-1 0 0 0 0,1 1 0 0 0,-1-1 0 0 0,1 0 0 0 0,0 0-1 0 0,-1 0 1 0 0,1 1 0 0 0,-1-1 0 0 0,1 0 0 0 0,0 0 0 0 0,-1 0-1 0 0,1 0 1 0 0,-1 0 0 0 0,1 0 0 0 0,0 0 0 0 0,-1 0 0 0 0,1 0 0 0 0,-1-1-1 0 0,1 1 1 0 0,0 0 0 0 0,-1 0 0 0 0,1 0 0 0 0,-1-1 0 0 0,1 1-1 0 0,-1 0 1 0 0,1-1 0 0 0,-1 1 0 0 0,1 0 0 0 0,-1-1 0 0 0,1 1 0 0 0,-1-1-1 0 0,0 1 1 0 0,1-1 0 0 0,-1 1 0 0 0,1-1 0 0 0,-1 1 0 0 0,0-1 0 0 0,0 1-1 0 0,1-1 1 0 0,-1 1 0 0 0,0-1 0 0 0,0 1 0 0 0,0-1 0 0 0,1 0-1 0 0,-1 1 1 0 0,0-1 0 0 0,0 1 0 0 0,0-1 0 0 0,0 0 0 0 0,0 1 0 0 0,0-1-1 0 0,0 1 1 0 0,-1-1 0 0 0,1 0 0 0 0,0 1 0 0 0,0-1 0 0 0,0 1-1 0 0,-1-1 1 0 0,1 0-40 0 0,-80-103 215 0 0,14 25-887 0 0,31-1-2728 0 0,31 44-8545 0 0,4 31 2514 0 0</inkml:trace>
</inkml:ink>
</file>

<file path=ppt/ink/ink3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7.3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15 0 0 0,'0'0'1566'0'0,"0"0"106"0"0,0 0-112 0 0,0 0 94 0 0,0 0 258 0 0,0 0 178 0 0,0 0-60 0 0,0 0-258 0 0,0 0-333 0 0,0 0-304 0 0,0 0-225 0 0,0 0-153 0 0,0 0-117 0 0,5 19 1524 0 0,-38 38-1368 0 0,-213 283 3 0 0,168-241-1541 0 0,77-99 811 0 0,-7 11 416 0 0,2-7-4429 0 0,2-18-12585 0 0,4 10 14294 0 0</inkml:trace>
  <inkml:trace contextRef="#ctx0" brushRef="#br0" timeOffset="339.339">13 0 9842 0 0,'0'0'1330'0'0,"0"0"-541"0"0,0 0-326 0 0,0 0 226 0 0,0 0 418 0 0,0 0 279 0 0,0 0 24 0 0,0 0-193 0 0,0 0-273 0 0,2 32-211 0 0,6 101-145 0 0,-8-121-441 0 0,1 1 0 0 0,0-1 0 0 0,1 0 0 0 0,1 0 0 0 0,0 0 0 0 0,0 0 1 0 0,1 0-1 0 0,1 0 0 0 0,2 4-147 0 0,4 7 200 0 0,0 2-114 0 0,1-1 0 0 0,2 0-1 0 0,0-1 1 0 0,1-1 0 0 0,2 0 0 0 0,0-1 0 0 0,1-1-1 0 0,1 0 1 0 0,11 8-86 0 0,-21-21-319 0 0,25 17-2359 0 0,-21-22-2174 0 0,2-5-3788 0 0,-10 2 2335 0 0</inkml:trace>
</inkml:ink>
</file>

<file path=ppt/ink/ink3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5.5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11 103 9890 0 0,'0'0'1375'0'0,"0"0"-580"0"0,0 0-342 0 0,0 0 141 0 0,0 0 263 0 0,0 0 172 0 0,0 0-45 0 0,0 0-177 0 0,0 0-166 0 0,0 0-115 0 0,0 0-82 0 0,32-1-58 0 0,99-4-51 0 0,93 3 734 0 0,-136 3-5929 0 0,-88-1 2192 0 0,0 0-1191 0 0,0 0-755 0 0,0 0 430 0 0</inkml:trace>
  <inkml:trace contextRef="#ctx0" brushRef="#br0" timeOffset="250.018">0 368 2385 0 0,'0'0'2269'0'0,"0"0"-1147"0"0,0 0-258 0 0,0 0 431 0 0,0 0 391 0 0,0 0 95 0 0,0 0-247 0 0,0 0-415 0 0,0 0-390 0 0,34 2-270 0 0,106 5-193 0 0,-28-16-114 0 0,-3-10-793 0 0,-37 5-3067 0 0,-38 7-525 0 0,-8 3-2846 0 0</inkml:trace>
  <inkml:trace contextRef="#ctx0" brushRef="#br0" timeOffset="663.319">858 22 9234 0 0,'0'0'1838'0'0,"0"0"-1198"0"0,0 0-521 0 0,0 0 101 0 0,0 0 301 0 0,0 0 275 0 0,0 0 124 0 0,0 0-54 0 0,0 0-178 0 0,-6 32-193 0 0,-20 101-164 0 0,12 11 447 0 0,-2 14 324 0 0,-4-59-477 0 0,23-111 527 0 0,11-46 1434 0 0,35-89-2356 0 0,-31 106-223 0 0,3 0 0 0 0,1 1 1 0 0,2 2-1 0 0,1 0 0 0 0,2 2 0 0 0,2 1 1 0 0,8-7-8 0 0,50-17-118 0 0,-85 60 101 0 0,1 0 1 0 0,-1 0-1 0 0,1 1 0 0 0,-1-1 0 0 0,0 1 0 0 0,0 0 0 0 0,1-1 0 0 0,-1 1 0 0 0,0 0 1 0 0,-1 1-1 0 0,1-1 0 0 0,0 0 0 0 0,-1 0 0 0 0,1 1 0 0 0,-1-1 0 0 0,1 1 1 0 0,-1-1-1 0 0,0 1 0 0 0,0-1 0 0 0,0 1 0 0 0,-1 0 0 0 0,1 0 0 0 0,-1-1 0 0 0,1 1 1 0 0,-1 0-1 0 0,0 0 0 0 0,0 0 0 0 0,0-1 0 0 0,-1 1 0 0 0,1 0 0 0 0,-1 0 1 0 0,1 0-1 0 0,-1-1 0 0 0,0 2 17 0 0,1 2-23 0 0,0 96-2409 0 0,11-94-2622 0 0,3-9-8516 0 0,-10-2 12148 0 0</inkml:trace>
</inkml:ink>
</file>

<file path=ppt/ink/ink3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4.3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155 1 7410 0 0,'0'0'874'0'0,"0"0"-141"0"0,0 0-107 0 0,0 0 128 0 0,0 0 270 0 0,0 0 215 0 0,0 0-36 0 0,0 0-271 0 0,0 0-329 0 0,0 0-298 0 0,0 5-158 0 0,-9 151 1197 0 0,0 33-1025 0 0,-9-1 0 0 0,-11 17-319 0 0,24-181-374 0 0,-16 76-600 0 0,2-36-3271 0 0,18-63 4517 0 0,-1 5-3043 0 0,5-2-6865 0 0,1-7 9532 0 0</inkml:trace>
  <inkml:trace contextRef="#ctx0" brushRef="#br0" timeOffset="324.272">608 8 1048 0 0,'0'0'2199'0'0,"0"0"-404"0"0,0 0-457 0 0,0 0-322 0 0,0 0-22 0 0,0 0 133 0 0,0 0 118 0 0,0 0 52 0 0,0 0-159 0 0,0 0-259 0 0,-3 33-257 0 0,-11 105-163 0 0,0 53 2287 0 0,10 119-2746 0 0,4-205 436 0 0,1-104-394 0 0,-1 1 0 0 0,0-1 0 0 0,0 0 1 0 0,1 1-1 0 0,-1-1 0 0 0,0 0 0 0 0,0 1 1 0 0,0-1-1 0 0,0 0 0 0 0,0 1 0 0 0,-1-1 1 0 0,1 0-1 0 0,0 0 0 0 0,-1 1 0 0 0,1-1 1 0 0,-1 0-1 0 0,1 0 0 0 0,-1 1 0 0 0,1-1 1 0 0,-1 0-1 0 0,0 0 0 0 0,0 0 1 0 0,1 0-1 0 0,-1 0 0 0 0,0 0 0 0 0,0 0 1 0 0,0 0-1 0 0,0 0 0 0 0,0 0 0 0 0,0-1 1 0 0,-1 1-1 0 0,1 0 0 0 0,0-1 0 0 0,0 1 1 0 0,0-1-1 0 0,-1 1 0 0 0,1-1 0 0 0,0 0 1 0 0,-1 0-1 0 0,1 1 0 0 0,0-1 0 0 0,-1 0 1 0 0,1 0-1 0 0,0 0 0 0 0,-1 0 0 0 0,1 0 1 0 0,0-1-1 0 0,-1 1 0 0 0,1 0 1 0 0,0-1-1 0 0,0 1 0 0 0,-1-1 0 0 0,1 1 1 0 0,0-1-1 0 0,0 1 0 0 0,0-1 0 0 0,0 0 1 0 0,-1 0-1 0 0,1 1 0 0 0,0-1 0 0 0,1 0 1 0 0,-1 0-1 0 0,0 0 0 0 0,0 0 0 0 0,0 0 1 0 0,0 0-1 0 0,0-1-42 0 0,-111-129-433 0 0,80 91 721 0 0,-1 1 1 0 0,-2 1-1 0 0,-36-29-288 0 0,-32 5-4910 0 0,-20 39-7206 0 0,116 23 7540 0 0</inkml:trace>
</inkml:ink>
</file>

<file path=ppt/ink/ink3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4.0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540 350 0 0 0,'0'0'1008'0'0,"0"0"529"0"0,0 0 307 0 0,0 0 7 0 0,0 0-141 0 0,0 0-213 0 0,0 0-243 0 0,0 0-222 0 0,15-10-174 0 0,42-30-113 0 0,-49 30 4008 0 0,-15 6-3571 0 0,-22 6-1938 0 0,27-2 1097 0 0,-199 50-654 0 0,-33 28 413 0 0,233-78-106 0 0,0 0 1 0 0,1 0 0 0 0,-1 0-1 0 0,0 0 1 0 0,0 0 0 0 0,0 0-1 0 0,0 0 1 0 0,0 0 0 0 0,0 0 0 0 0,0 0-1 0 0,0 1 1 0 0,0-1 0 0 0,0 0-1 0 0,0 1 1 0 0,0-1 0 0 0,1 0-1 0 0,-1 1 1 0 0,0-1 0 0 0,0 1-1 0 0,1 0 1 0 0,-1-1 0 0 0,0 1-1 0 0,0 0 1 0 0,1-1 0 0 0,-1 1-1 0 0,1 0 1 0 0,-1 0 0 0 0,1-1 0 0 0,-1 1-1 0 0,1 0 1 0 0,-1 0 0 0 0,1 0-1 0 0,0 0 1 0 0,-1 0 0 0 0,1 0-1 0 0,0-1 1 0 0,0 1 0 0 0,0 0-1 0 0,0 0 1 0 0,0 0 0 0 0,0 0-1 0 0,0 0 1 0 0,0 0 0 0 0,0 0 0 0 0,0 0-1 0 0,0 0 1 0 0,0 0 0 0 0,1 0-1 0 0,-1 0 1 0 0,1 0 0 0 0,-1-1-1 0 0,0 1 1 0 0,1 0 0 0 0,-1 0-1 0 0,1 0 1 0 0,0-1 0 0 0,-1 1-1 0 0,1 0 1 0 0,-1-1 0 0 0,1 1-1 0 0,0 0 1 0 0,0-1 0 0 0,-1 1 0 0 0,1-1-1 0 0,0 1 1 0 0,0-1 0 0 0,0 1 5 0 0,20 8 82 0 0,-1 0 1 0 0,1-1 0 0 0,0-1-1 0 0,0-1 1 0 0,1-1 0 0 0,0-1 0 0 0,16 0-83 0 0,-5 2 66 0 0,-32-7-53 0 0,0 1 0 0 0,1-1-1 0 0,-1 1 1 0 0,0 0 0 0 0,0 0 0 0 0,0 0-1 0 0,0-1 1 0 0,1 1 0 0 0,-1 0-1 0 0,0 1 1 0 0,0-1 0 0 0,0 0 0 0 0,0 0-1 0 0,0 0 1 0 0,1 1 0 0 0,-1-1 0 0 0,0 0-1 0 0,0 1 1 0 0,0-1 0 0 0,0 1 0 0 0,0 0-1 0 0,0-1 1 0 0,0 1 0 0 0,0 0 0 0 0,0-1-1 0 0,0 1 1 0 0,-1 0 0 0 0,1 0 0 0 0,0 0-1 0 0,0 0 1 0 0,-1 0 0 0 0,1 0 0 0 0,-1 0-1 0 0,1 0 1 0 0,-1 0 0 0 0,1 0 0 0 0,-1 0-1 0 0,1 0 1 0 0,-1 0 0 0 0,0 1 0 0 0,0-1-1 0 0,0 0 1 0 0,0 0 0 0 0,0 0 0 0 0,0 0-1 0 0,0 1 1 0 0,0-1 0 0 0,0 0 0 0 0,0 0-1 0 0,0 0 1 0 0,-1 0 0 0 0,1 0 0 0 0,-1 0-1 0 0,1 1 1 0 0,-1-1 0 0 0,1 0 0 0 0,-1 0-1 0 0,1 0 1 0 0,-1 0 0 0 0,0-1 0 0 0,0 1-1 0 0,1 0 1 0 0,-1 0 0 0 0,0 0 0 0 0,0 0-1 0 0,0-1 1 0 0,0 1 0 0 0,0 0-1 0 0,0-1 1 0 0,0 1-13 0 0,-140 89 607 0 0,119-79-605 0 0,1 0 1 0 0,0 1-1 0 0,1 1 0 0 0,0 1 0 0 0,1 1 0 0 0,1 0 0 0 0,1 2 0 0 0,0 0 0 0 0,1 1 0 0 0,-9 12-2 0 0,23-27-2 0 0,0 1 1 0 0,0-1-1 0 0,0 1 0 0 0,0 0 0 0 0,1-1 0 0 0,-1 1 0 0 0,1 0 0 0 0,0 0 0 0 0,0 0 1 0 0,0 0-1 0 0,1 0 0 0 0,0 0 0 0 0,-1 0 0 0 0,1 0 0 0 0,1 1 0 0 0,-1-1 0 0 0,1 0 1 0 0,-1 0-1 0 0,1 0 0 0 0,0 0 0 0 0,1 0 0 0 0,-1-1 0 0 0,1 1 0 0 0,-1 0 0 0 0,1-1 1 0 0,0 1-1 0 0,0-1 0 0 0,1 1 0 0 0,-1-1 0 0 0,1 0 0 0 0,0 0 0 0 0,0 0 0 0 0,0 0 1 0 0,0-1-1 0 0,0 1 0 0 0,1-1 0 0 0,0 1 2 0 0,12 5 30 0 0,0-1 0 0 0,0-1-1 0 0,0 0 1 0 0,0-1 0 0 0,1-1 0 0 0,0-1-1 0 0,0 0 1 0 0,0-1 0 0 0,0-1 0 0 0,1 0-1 0 0,-1-2 1 0 0,0 0 0 0 0,14-2-30 0 0,-18 2-36 0 0,-1 0-1 0 0,0-1 1 0 0,0 0 0 0 0,0-1 0 0 0,0 0 0 0 0,0-1-1 0 0,0-1 1 0 0,-1 0 0 0 0,0 0 0 0 0,9-6 36 0 0,-14 7-486 0 0,1-1 1 0 0,-2 1 0 0 0,1-1-1 0 0,0-1 1 0 0,-1 1-1 0 0,0-1 1 0 0,0 0 0 0 0,-1 0-1 0 0,0 0 1 0 0,0 0 0 0 0,3-8 485 0 0,27-61-12327 0 0,-27 55 9585 0 0</inkml:trace>
  <inkml:trace contextRef="#ctx0" brushRef="#br0" timeOffset="328.585">340 0 4257 0 0,'0'0'741'0'0,"0"0"-294"0"0,0 0-175 0 0,0 0 48 0 0,0 0 322 0 0,0 0 411 0 0,0 0 269 0 0,0 0 106 0 0,0 0-75 0 0,0 0-167 0 0,0 0-132 0 0,-8 36-94 0 0,-24 116-66 0 0,24-29 577 0 0,10-60-872 0 0,0 17-136 0 0,-2 1-1 0 0,-5-1 1 0 0,-8 40-463 0 0,-91 375 339 0 0,66-304-470 0 0,38-189-35 0 0,7 45-435 0 0,13-41-5450 0 0,-18-9-1886 0 0,-2-1 3097 0 0</inkml:trace>
</inkml:ink>
</file>

<file path=ppt/ink/ink3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6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1 7842 0 0,'0'0'832'0'0,"0"0"-271"0"0,0 0-111 0 0,0 0 70 0 0,0 0 220 0 0,0 0 188 0 0,0 0-17 0 0,0 0-117 0 0,0 0-185 0 0,0 0-180 0 0,0 0-115 0 0,-11 26-58 0 0,-33 85-21 0 0,9 21 379 0 0,-78 262 96 0 0,109-384-597 0 0,0 0 0 0 0,1 1 1 0 0,1 0-1 0 0,-1-1 0 0 0,2 1 0 0 0,-1 0 0 0 0,2 0 1 0 0,-1 1-1 0 0,2 4-113 0 0,43 2 957 0 0,-13-17-760 0 0,-1-3 0 0 0,1 0 0 0 0,-1-2 0 0 0,0-1 0 0 0,-1-1 0 0 0,1-2 0 0 0,-1-1 0 0 0,-1-1 0 0 0,5-4-197 0 0,63-18 284 0 0,53-15-116 0 0,-146 46-5817 0 0,-12 1-195 0 0,4 0-1337 0 0,2-4 4909 0 0</inkml:trace>
</inkml:ink>
</file>

<file path=ppt/ink/ink3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7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0 342 920 0 0,'0'0'1027'0'0,"0"0"-97"0"0,0 0 90 0 0,0 0 243 0 0,0 0 328 0 0,0 0 188 0 0,0 0-120 0 0,0 0-347 0 0,0 0-430 0 0,0 0-342 0 0,0 0-153 0 0,0 0 2 0 0,2-6 84 0 0,-2 6-469 0 0,0-2 56 0 0,0 0 0 0 0,0 0 0 0 0,1 1 0 0 0,-1-1 0 0 0,1 0 0 0 0,-1 0-1 0 0,1 1 1 0 0,0-1 0 0 0,-1 1 0 0 0,1-1 0 0 0,0 1 0 0 0,0-1 0 0 0,0 1 0 0 0,0-1 0 0 0,1 1-1 0 0,-1 0 1 0 0,0 0 0 0 0,0-1 0 0 0,1 1 0 0 0,-1 0 0 0 0,1 0 0 0 0,-1 0 0 0 0,1 1-1 0 0,-1-1 1 0 0,1 0 0 0 0,0 1 0 0 0,-1-1 0 0 0,1 0 0 0 0,0 1 0 0 0,0 0-60 0 0,43-10 748 0 0,1 3 1 0 0,-1 1-1 0 0,1 3 0 0 0,0 1 1 0 0,28 4-749 0 0,-14-2 608 0 0,-60 0-391 0 0,-5-3 2708 0 0,-20-24-2442 0 0,-107-105-26 0 0,48 45-601 0 0,85 87 98 0 0,-1 0 0 0 0,1 0 0 0 0,-1-1 0 0 0,1 1 0 0 0,-1 0 0 0 0,1 0 0 0 0,-1 0 1 0 0,1 0-1 0 0,-1 0 0 0 0,0-1 0 0 0,1 1 0 0 0,-1 0 0 0 0,1 0 0 0 0,-1-1 0 0 0,0 1 0 0 0,1 0 0 0 0,-1-1 0 0 0,0 1 0 0 0,1 0 0 0 0,-1-1 0 0 0,0 1 0 0 0,1-1 0 0 0,-1 1 0 0 0,0-1 0 0 0,0 1 0 0 0,0 0 0 0 0,1-1 0 0 0,-1 1 0 0 0,0-1 0 0 0,0 1 1 0 0,0-1-1 0 0,0 1 0 0 0,0-1 0 0 0,0 1 0 0 0,0-1 0 0 0,0 1 0 0 0,0-1 0 0 0,0 1 0 0 0,0-1 0 0 0,0 1 0 0 0,0-1 0 0 0,0 1 0 0 0,-1 0 0 0 0,1-1 0 0 0,0 1 0 0 0,0-1 0 0 0,0 1 0 0 0,-1-1 0 0 0,1 1 0 0 0,0 0 0 0 0,-1-1 0 0 0,1 1 0 0 0,0 0 0 0 0,-1-1 1 0 0,1 1-1 0 0,0 0 0 0 0,-1-1 0 0 0,1 1 0 0 0,-1 0 0 0 0,1 0 0 0 0,0-1 0 0 0,-1 1 0 0 0,1 0 0 0 0,-1 0 0 0 0,1 0 0 0 0,-1 0 0 0 0,1 0 0 0 0,-1 0 0 0 0,0 0 46 0 0,38 6-2982 0 0,12 10-2066 0 0,-17-6-1433 0 0,-14-3-98 0 0</inkml:trace>
</inkml:ink>
</file>

<file path=ppt/ink/ink3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9.0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1 339 9754 0 0,'0'0'1311'0'0,"0"0"-264"0"0,0 0 80 0 0,0 0 188 0 0,0 0 73 0 0,0 0-110 0 0,0 0-210 0 0,0 0-179 0 0,0 0-159 0 0,35-2-150 0 0,112-8-121 0 0,111 7 1404 0 0,-192 0-1163 0 0,-73-8 990 0 0,-18-7-1599 0 0,-1 2 1 0 0,0 0-1 0 0,-2 2 1 0 0,0 1 0 0 0,-7-1-92 0 0,-114-62-133 0 0,143 73 10 0 0,2-1-1 0 0,-1 0 0 0 0,0-1 1 0 0,1 1-1 0 0,0-1 1 0 0,0 0-1 0 0,0 0 0 0 0,0 0 1 0 0,1 0-1 0 0,0-1 1 0 0,0 1-1 0 0,0-1 1 0 0,-1-5 123 0 0,1-18-3923 0 0,13 1-4397 0 0,1 15-3307 0 0</inkml:trace>
</inkml:ink>
</file>

<file path=ppt/ink/ink3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7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0 166 9162 0 0,'0'0'927'0'0,"0"0"-340"0"0,0 0-69 0 0,0 0 339 0 0,0 0 367 0 0,0 0 201 0 0,0 0-102 0 0,0 0-264 0 0,0 0-224 0 0,0 0-213 0 0,34-8-158 0 0,106-27-118 0 0,-47 24 95 0 0,-68 9-480 0 0,1 2 0 0 0,-1 0 0 0 0,0 2 0 0 0,0 1 0 0 0,0 1 0 0 0,0 1 0 0 0,0 1-1 0 0,10 4 40 0 0,-26-7-771 0 0,4 2-2284 0 0,-9 2-6704 0 0,-4-7 3867 0 0</inkml:trace>
  <inkml:trace contextRef="#ctx0" brushRef="#br0" timeOffset="252.976">15 387 4393 0 0,'0'0'893'0'0,"0"0"-142"0"0,0 0 295 0 0,0 0 541 0 0,0 0 332 0 0,0 0-73 0 0,0 0-410 0 0,0 0-432 0 0,0 0-306 0 0,35-5-224 0 0,108-19-135 0 0,-18 2-377 0 0,52-5-138 0 0,-120 22-3777 0 0,6 3-3649 0 0,-48 2 2985 0 0</inkml:trace>
  <inkml:trace contextRef="#ctx0" brushRef="#br0" timeOffset="794.919">658 560 7858 0 0,'0'0'1691'0'0,"0"0"-211"0"0,0 0-18 0 0,0 0 106 0 0,0 0 27 0 0,0 0-171 0 0,0 0-319 0 0,0 0-281 0 0,0 0-216 0 0,0 0-131 0 0,0 0-55 0 0,0 0-22 0 0,9-16-15 0 0,29-51-17 0 0,-27 49-194 0 0,2 0 0 0 0,1 1-1 0 0,0 0 1 0 0,1 1-1 0 0,0 1 1 0 0,2 0 0 0 0,15-10-174 0 0,-6 3 87 0 0,-7 6-68 0 0,0 0-1 0 0,1 2 1 0 0,1 0-1 0 0,0 1 1 0 0,1 1 0 0 0,0 2-1 0 0,0 0 1 0 0,1 1-1 0 0,1 1 1 0 0,0 1-1 0 0,5 0-18 0 0,-28 7-6 0 0,0-1-1 0 0,0 1 0 0 0,1 0 0 0 0,-1 0 0 0 0,0 0 1 0 0,0-1-1 0 0,0 1 0 0 0,1 1 0 0 0,-1-1 0 0 0,0 0 1 0 0,0 0-1 0 0,0 0 0 0 0,1 1 0 0 0,-1-1 1 0 0,0 0-1 0 0,0 1 0 0 0,0-1 0 0 0,0 1 0 0 0,0-1 1 0 0,0 1-1 0 0,0 0 0 0 0,0-1 0 0 0,0 1 0 0 0,0 0 1 0 0,0 0-1 0 0,-1 0 0 0 0,1 0 0 0 0,0 0 1 0 0,0 0-1 0 0,-1 0 0 0 0,1 0 0 0 0,-1 0 0 0 0,1 0 1 0 0,-1 0-1 0 0,1 0 0 0 0,-1 0 0 0 0,1 0 0 0 0,-1 1 1 0 0,0-1-1 0 0,0 0 0 0 0,0 0 0 0 0,0 0 1 0 0,0 1-1 0 0,0-1 0 0 0,0 0 0 0 0,0 0 0 0 0,0 0 1 0 0,-1 2 6 0 0,-17 58 81 0 0,-18 31 50 0 0,81-85-6 0 0,78-46 164 0 0,-104 31-251 0 0,211-91 29 0 0,-151 91-165 0 0,-77 9 91 0 0,0 1-1 0 0,0-1 1 0 0,-1 1-1 0 0,1 0 1 0 0,0 0-1 0 0,-1 0 1 0 0,1 0-1 0 0,-1 0 1 0 0,0 0-1 0 0,0 0 1 0 0,1 0-1 0 0,-1 1 1 0 0,-1-1-1 0 0,1 0 1 0 0,0 1-1 0 0,0-1 1 0 0,-1 0-1 0 0,0 1 1 0 0,1-1-1 0 0,-1 1 1 0 0,0-1-1 0 0,0 1 1 0 0,0-1-1 0 0,-1 1 8 0 0,2 5 14 0 0,4 36-158 0 0,-5-32 147 0 0,1 0 0 0 0,1-1 0 0 0,0 1 0 0 0,0 0 0 0 0,1 0-1 0 0,1-1 1 0 0,-1 1 0 0 0,2-1 0 0 0,2 4-3 0 0,-5-11-176 0 0,1-1 0 0 0,0 0-1 0 0,-1 0 1 0 0,1 0 0 0 0,0 0 0 0 0,0 0-1 0 0,0-1 1 0 0,1 1 0 0 0,-1-1 0 0 0,1 0-1 0 0,-1 0 1 0 0,1 0 0 0 0,0 0 0 0 0,0-1 0 0 0,0 0-1 0 0,0 1 1 0 0,0-1 0 0 0,0-1 0 0 0,1 1 176 0 0,33-1-7334 0 0,-14-8-1725 0 0,-17 5 5602 0 0</inkml:trace>
  <inkml:trace contextRef="#ctx0" brushRef="#br0" timeOffset="1101.446">2031 1 12347 0 0,'0'0'1093'0'0,"0"0"-505"0"0,0 0-285 0 0,0 0 64 0 0,0 0 238 0 0,0 0 205 0 0,0 0 74 0 0,0 0-79 0 0,0 0-167 0 0,0 0-127 0 0,0 0-87 0 0,0 0-68 0 0,9 34-28 0 0,29 108-47 0 0,-6-54 154 0 0,92 137 101 0 0,-89-192 636 0 0,-25-70 321 0 0,23-50-917 0 0,-10 22-483 0 0,3 1 1 0 0,3 1 0 0 0,19-29-94 0 0,2 28 273 0 0,-23 44-2700 0 0,-6 11-3586 0 0,3 6-5239 0 0,-19 3 5838 0 0</inkml:trace>
</inkml:ink>
</file>

<file path=ppt/ink/ink3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01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32 211 4985 0 0,'0'0'1740'0'0,"0"0"-265"0"0,0 0-297 0 0,0 0-111 0 0,0 0 28 0 0,0 0-2 0 0,0 0-88 0 0,0 0-125 0 0,0 0-123 0 0,0 0-97 0 0,0 0-70 0 0,0 0-47 0 0,0 0-47 0 0,-1 27-52 0 0,-1 88-64 0 0,-12 48 389 0 0,-1 206-102 0 0,17-368-650 0 0,-1 0 0 0 0,1 0-1 0 0,-1 0 1 0 0,1-1-1 0 0,-1 1 1 0 0,1 0 0 0 0,0-1-1 0 0,0 1 1 0 0,-1-1 0 0 0,1 1-1 0 0,0-1 1 0 0,0 0-1 0 0,-1 1 1 0 0,1-1 0 0 0,0 0-1 0 0,0-1 1 0 0,0 1 0 0 0,0 0-1 0 0,-1 0 1 0 0,1-1 0 0 0,0 1-1 0 0,0-1 1 0 0,-1 1-1 0 0,1-1 1 0 0,0 0 0 0 0,-1 0-1 0 0,1 1 1 0 0,-1-1 0 0 0,1-1-1 0 0,-1 1 1 0 0,1 0-1 0 0,-1 0 1 0 0,0 0 0 0 0,0-1-1 0 0,1 1 1 0 0,-1-1-17 0 0,92-60 516 0 0,138-77-333 0 0,-210 128-183 0 0,1 1 0 0 0,-1 2 0 0 0,2 0 0 0 0,-1 1 1 0 0,1 1-1 0 0,0 2 0 0 0,0 0 0 0 0,1 1 0 0 0,2 1 0 0 0,-22 2 0 0 0,0 1-1 0 0,0-1 1 0 0,0 1-1 0 0,0 0 1 0 0,0 0 0 0 0,-1 0-1 0 0,1 1 1 0 0,0-1-1 0 0,-1 1 1 0 0,1 0-1 0 0,-1 0 1 0 0,0 0 0 0 0,1 0-1 0 0,-1 1 1 0 0,0-1-1 0 0,0 1 1 0 0,-1 0 0 0 0,1 0-1 0 0,-1 0 1 0 0,1 0-1 0 0,-1 0 1 0 0,0 0-1 0 0,0 1 1 0 0,0-1 0 0 0,-1 1-1 0 0,1 0 1 0 0,-1-1-1 0 0,0 1 1 0 0,0 0-1 0 0,0 0 1 0 0,0 1 0 0 0,1 5 37 0 0,0 1 1 0 0,0 0-1 0 0,-2 0 1 0 0,1 0-1 0 0,-1-1 1 0 0,-1 1-1 0 0,0 0 1 0 0,0 0-1 0 0,-1 0 0 0 0,-1-1 1 0 0,0 4-38 0 0,-8 10 52 0 0,0 0 1 0 0,-2-1-1 0 0,-1-1 0 0 0,0 0 1 0 0,-1-1-1 0 0,-2-1 0 0 0,0 0 0 0 0,-1-1 1 0 0,-1-1-1 0 0,-1-1 0 0 0,0 0 1 0 0,-1-2-1 0 0,-21 12-52 0 0,27-17-18 0 0,-1-1-1 0 0,0-1 1 0 0,-1-1 0 0 0,0 0-1 0 0,0-1 1 0 0,0-1 0 0 0,-1-1-1 0 0,0 0 1 0 0,0-1-1 0 0,0-1 1 0 0,0-1 0 0 0,0 0-1 0 0,-4-2 19 0 0,19 1-78 0 0,0 0 0 0 0,0-1-1 0 0,0 0 1 0 0,-1 1-1 0 0,1-1 1 0 0,0 0 0 0 0,1-1-1 0 0,-1 1 1 0 0,0-1-1 0 0,0 1 1 0 0,0-1 0 0 0,1 0-1 0 0,-1 0 1 0 0,1 0-1 0 0,0 0 1 0 0,-1 0 0 0 0,1-1-1 0 0,0 1 1 0 0,0-1-1 0 0,0 1 1 0 0,1-1 0 0 0,-1 0-1 0 0,1 1 1 0 0,-1-1-1 0 0,1 0 1 0 0,0 0 0 0 0,0 0-1 0 0,0 0 1 0 0,1 0-1 0 0,-1-1 1 0 0,1 1 0 0 0,-1 0-1 0 0,1-2 79 0 0,15-104-9108 0 0,-2 77 4024 0 0,-1 8-100 0 0</inkml:trace>
  <inkml:trace contextRef="#ctx0" brushRef="#br0" timeOffset="252.46">998 612 10306 0 0,'0'0'1266'0'0,"0"0"-203"0"0,0 0 52 0 0,0 0 201 0 0,0 0 71 0 0,0 0-155 0 0,0 0-268 0 0,0 0-282 0 0,-25 32-209 0 0,-78 100-157 0 0,67-65-80 0 0,35-56-196 0 0,0-5-29 0 0,0 0-1 0 0,0 0 1 0 0,1 0 0 0 0,0 0-1 0 0,0 0 1 0 0,0 0-1 0 0,1 0 1 0 0,0 0-1 0 0,0 0 1 0 0,0 0 0 0 0,1 0-1 0 0,0 0 1 0 0,0-1-1 0 0,0 1 1 0 0,1-1-1 0 0,-1 0 1 0 0,2 1 0 0 0,-1-1-1 0 0,0 0 1 0 0,1-1-1 0 0,0 1 1 0 0,0-1-1 0 0,0 0 1 0 0,1 0-1 0 0,0 0 1 0 0,-1 0 0 0 0,1-1-1 0 0,1 0 1 0 0,-1 0-1 0 0,0 0 1 0 0,1 0-1 0 0,-1-1 1 0 0,1 0 0 0 0,0 0-1 0 0,0-1 1 0 0,-1 0-1 0 0,1 0 1 0 0,4 0-11 0 0,0 1 73 0 0,0-1 0 0 0,0 0 0 0 0,0-1 0 0 0,0 0 1 0 0,0 0-1 0 0,0-1 0 0 0,0-1 0 0 0,0 1 0 0 0,0-2 0 0 0,0 1 1 0 0,-1-1-1 0 0,1-1 0 0 0,-1 0 0 0 0,0 0 0 0 0,0-1 0 0 0,0 0 1 0 0,-1 0-1 0 0,0-1 0 0 0,0 0 0 0 0,0-1 0 0 0,0 0 1 0 0,-1 0-1 0 0,-1-1 0 0 0,1 1 0 0 0,-1-1 0 0 0,0-1 0 0 0,-1 1 1 0 0,0-1-1 0 0,0 0 0 0 0,-1 0 0 0 0,0-1 0 0 0,-1 1 0 0 0,0-1 1 0 0,0 1-1 0 0,-1-1 0 0 0,-1 0 0 0 0,1-2-73 0 0,-3 5-79 0 0,0 0 0 0 0,0 0 1 0 0,-1 1-1 0 0,0-1 0 0 0,0 0 0 0 0,0 1 0 0 0,-1-1 1 0 0,0 1-1 0 0,0 0 0 0 0,-1 0 0 0 0,1 0 0 0 0,-1 0 1 0 0,-1 0-1 0 0,1 1 0 0 0,-1 0 0 0 0,0 0 0 0 0,0 0 1 0 0,-1 1-1 0 0,1 0 0 0 0,-1 0 0 0 0,-4-3 79 0 0,-65-31-3204 0 0,1 18-3305 0 0,45 16 956 0 0,9 0-1031 0 0</inkml:trace>
  <inkml:trace contextRef="#ctx0" brushRef="#br0" timeOffset="781.339">1561 649 9962 0 0,'0'0'835'0'0,"0"0"-234"0"0,0 0 153 0 0,0 0 257 0 0,0 0 158 0 0,0 0-80 0 0,0 0-267 0 0,0 0-208 0 0,0 0-165 0 0,0 0-143 0 0,0 0-105 0 0,0 0-79 0 0,-33 18-45 0 0,-103 61-44 0 0,131-77-35 0 0,1 0 1 0 0,-1 1-1 0 0,1-1 0 0 0,-1 1 0 0 0,1 0 0 0 0,0 0 1 0 0,0 1-1 0 0,1-1 0 0 0,-1 1 0 0 0,1 0 0 0 0,0 0 0 0 0,0 0 1 0 0,0 0-1 0 0,0 1 0 0 0,1-1 0 0 0,-1 3 2 0 0,-3 4-20 0 0,-17 87-485 0 0,23-95 485 0 0,0 0 0 0 0,0 0 0 0 0,0 0-1 0 0,1-1 1 0 0,-1 1 0 0 0,1 0 0 0 0,0 0 0 0 0,0 0 0 0 0,0-1 0 0 0,0 1 0 0 0,1-1 0 0 0,-1 1 0 0 0,1-1-1 0 0,-1 1 1 0 0,1-1 0 0 0,0 0 0 0 0,0 1 0 0 0,0-1 0 0 0,0 0 0 0 0,0-1 0 0 0,0 1 0 0 0,1 0-1 0 0,-1 0 1 0 0,1-1 0 0 0,-1 0 0 0 0,1 1 0 0 0,0-1 0 0 0,-1 0 0 0 0,1 0 0 0 0,0-1 0 0 0,0 1 0 0 0,2 0 20 0 0,6 0 136 0 0,-1 0 0 0 0,1-1 0 0 0,-1 0 0 0 0,1-1 1 0 0,-1 0-1 0 0,1 0 0 0 0,-1-1 0 0 0,0-1 0 0 0,0 0 1 0 0,0 0-1 0 0,0-1 0 0 0,0 0 0 0 0,-1 0 0 0 0,0-1 1 0 0,0-1-1 0 0,0 0 0 0 0,0 0 0 0 0,0-2-136 0 0,11-8 462 0 0,0-2 0 0 0,-2 0 0 0 0,0-1 0 0 0,-1-1 0 0 0,-1 0 0 0 0,12-21-462 0 0,6-21 374 0 0,-2-1 0 0 0,-3-2 0 0 0,-2-1-1 0 0,0-16-373 0 0,-17 50-71 0 0,-2 0-1 0 0,-1-1 0 0 0,-1 0 1 0 0,-2 0-1 0 0,-2-1 1 0 0,-1 1-1 0 0,-2-19 72 0 0,-26-57-496 0 0,26 106 471 0 0,0 0 0 0 0,-1 1 0 0 0,1-1 0 0 0,-1 0-1 0 0,0 0 1 0 0,0 1 0 0 0,0-1 0 0 0,0 1 0 0 0,0 0 0 0 0,0-1 0 0 0,-1 1-1 0 0,1 0 1 0 0,-1 0 0 0 0,0 1 0 0 0,1-1 0 0 0,-1 1 0 0 0,0-1 0 0 0,0 1-1 0 0,0 0 1 0 0,0 0 0 0 0,0 0 0 0 0,0 0 0 0 0,0 0 0 0 0,-1 1 0 0 0,1 0-1 0 0,0 0 1 0 0,0-1 0 0 0,0 2 0 0 0,-1-1 0 0 0,1 0 0 0 0,0 1-1 0 0,0-1 1 0 0,-1 1 25 0 0,-5 4-28 0 0,0 0 0 0 0,1 0 0 0 0,-1 1 0 0 0,1 0 0 0 0,1 0 0 0 0,-1 0 0 0 0,1 1 0 0 0,0 1 0 0 0,0-1 0 0 0,1 1 0 0 0,0 0 0 0 0,-2 6 28 0 0,-6 4-16 0 0,-3 5 20 0 0,1 1-1 0 0,2 1 1 0 0,0 0-1 0 0,2 1 1 0 0,1 0-1 0 0,1 1 1 0 0,1 0-1 0 0,1 0 1 0 0,2 1-1 0 0,1 0 1 0 0,0 1-1 0 0,3-1 1 0 0,0 1-1 0 0,2-1 1 0 0,1 1-1 0 0,1 4-3 0 0,0-20 33 0 0,1 0 0 0 0,0 0-1 0 0,1 0 1 0 0,0 0 0 0 0,1-1-1 0 0,0 1 1 0 0,1-1 0 0 0,1-1 0 0 0,0 1-1 0 0,0-1 1 0 0,1 0 0 0 0,0-1-1 0 0,1 0 1 0 0,0 0 0 0 0,1-1-1 0 0,0 0 1 0 0,0-1 0 0 0,1 0 0 0 0,0 0-1 0 0,12 5-32 0 0,116 37-2883 0 0,-66-44-2131 0 0,-2-13-3437 0 0,-55 3 2702 0 0</inkml:trace>
  <inkml:trace contextRef="#ctx0" brushRef="#br0" timeOffset="1296.547">2084 642 7778 0 0,'0'0'2616'0'0,"0"0"-1377"0"0,0 0-589 0 0,0 0-53 0 0,0 0 71 0 0,0 0 80 0 0,0 0-1 0 0,0 0-43 0 0,0 0-57 0 0,0 0-91 0 0,-6 33-86 0 0,-15 102-86 0 0,20-134-367 0 0,0 1 0 0 0,0 0-1 0 0,1-1 1 0 0,-1 1 0 0 0,1 0 0 0 0,-1-1 0 0 0,1 1 0 0 0,0 0 0 0 0,-1 0-1 0 0,1 0 1 0 0,0-1 0 0 0,0 1 0 0 0,0 0 0 0 0,1 0 0 0 0,-1-1 0 0 0,0 1 0 0 0,1 0-1 0 0,-1 0 1 0 0,1-1 0 0 0,-1 1 0 0 0,1 0 0 0 0,0-1 0 0 0,0 1 0 0 0,0 0-1 0 0,0-1 1 0 0,0 0 0 0 0,0 1 0 0 0,0-1 0 0 0,0 1 0 0 0,1-1 0 0 0,-1 0-17 0 0,4 3 121 0 0,-1-2 2 0 0,0 1 1 0 0,0-1-1 0 0,0 0 1 0 0,0 0-1 0 0,0 0 1 0 0,0 0-1 0 0,1-1 1 0 0,-1 0-1 0 0,1 1 1 0 0,-1-2-1 0 0,1 1 0 0 0,-1 0 1 0 0,1-1-1 0 0,-1 0 1 0 0,1 0-1 0 0,0-1 1 0 0,-1 1-1 0 0,1-1 1 0 0,-1 0-1 0 0,1 0 1 0 0,-1 0-1 0 0,0-1 1 0 0,1 1-1 0 0,-1-1 0 0 0,0 0 1 0 0,1-1-124 0 0,94-77 1728 0 0,-13-69-1251 0 0,-20 26-212 0 0,-66 123-265 0 0,2-3-18 0 0,-1 1 0 0 0,0-1-1 0 0,1 0 1 0 0,-1 1 0 0 0,1-1 0 0 0,0 1 0 0 0,-1 0 0 0 0,1 0-1 0 0,1 0 1 0 0,-1 0 0 0 0,0 0 0 0 0,0 0 0 0 0,1 0 0 0 0,-1 1 0 0 0,1-1-1 0 0,-1 1 1 0 0,1 0 0 0 0,0 0 0 0 0,-1-1 0 0 0,1 2 0 0 0,0-1 0 0 0,0 0-1 0 0,0 1 1 0 0,0-1 0 0 0,0 1 0 0 0,0 0 0 0 0,0 0 0 0 0,0 0 18 0 0,24 60-278 0 0,27 358-299 0 0,-34-262-717 0 0,-8 1 1 0 0,-6 71 1293 0 0,-5-215 29 0 0,0-1 1 0 0,-1 1-1 0 0,-1 0 1 0 0,0 0-1 0 0,0 0 1 0 0,-2-1-1 0 0,1 1 1 0 0,-2 0-1 0 0,0-1 1 0 0,0 0-1 0 0,-1 0 1 0 0,0 0-1 0 0,-1-1 1 0 0,-1 0-1 0 0,1 0 1 0 0,-6 6-30 0 0,6-14 66 0 0,1 0 0 0 0,-1-1 0 0 0,0 1 0 0 0,0-1 0 0 0,0 0 0 0 0,0-1 0 0 0,0 0 0 0 0,0 1 1 0 0,0-2-1 0 0,0 1 0 0 0,-1-1 0 0 0,1 0 0 0 0,0 0 0 0 0,0-1 0 0 0,-1 0 0 0 0,1 0 0 0 0,0 0 0 0 0,0-1 0 0 0,0 0 1 0 0,0 0-1 0 0,0 0 0 0 0,1-1 0 0 0,-1 0 0 0 0,1 0 0 0 0,0 0 0 0 0,-1-1 0 0 0,-3-4-66 0 0,0 1 10 0 0,1-1-1 0 0,0-1 0 0 0,0 0 1 0 0,1 0-1 0 0,1 0 1 0 0,-1-1-1 0 0,1 1 0 0 0,1-2 1 0 0,0 1-1 0 0,0-1 1 0 0,1 1-1 0 0,0-1 1 0 0,1 0-1 0 0,1-1 0 0 0,-1 1 1 0 0,2 0-1 0 0,0-1 1 0 0,0 1-1 0 0,1-1 0 0 0,0 1 1 0 0,1-1-1 0 0,1-5-9 0 0,1-3-68 0 0,1 0 0 0 0,1 0-1 0 0,1 0 1 0 0,0 1 0 0 0,2 0 0 0 0,0 0-1 0 0,1 1 1 0 0,1 0 0 0 0,1 0 0 0 0,0 1-1 0 0,1 1 1 0 0,5-5 68 0 0,1 2-274 0 0,0 1-1 0 0,1 1 1 0 0,0 0-1 0 0,2 2 1 0 0,0 0-1 0 0,0 2 1 0 0,2 0 0 0 0,-1 1-1 0 0,2 2 1 0 0,13-5 274 0 0,58-11-5499 0 0,2 17-6286 0 0,-77 9 9991 0 0</inkml:trace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0:13.482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2898 1433 0 0 0,'0'0'875'0'0,"0"0"362"0"0,0 0 96 0 0,0 0-28 0 0,0 0-199 0 0,0 0-181 0 0,-6-6-71 0 0,-21-19-94 0 0,-46-13 6248 0 0,-8 23-4080 0 0,-205 11 450 0 0,106 39-2912 0 0,108-15-282 0 0,23-6 61 0 0,0 2 0 0 0,1 2 0 0 0,1 3 0 0 0,1 1 0 0 0,-30 20-245 0 0,-66 87 424 0 0,-17 32 184 0 0,113-113-458 0 0,1-4 133 0 0,3 2-1 0 0,1 2 0 0 0,-23 38-282 0 0,42-47 127 0 0,1 2-1 0 0,2 0 0 0 0,1 0 1 0 0,3 2-1 0 0,1 0 0 0 0,2 1 1 0 0,-3 29-127 0 0,-17 141 361 0 0,22 19-42 0 0,11-157-251 0 0,19 127 152 0 0,24-41 28 0 0,-13-67-111 0 0,-15-59-75 0 0,1-1 0 0 0,2 0-1 0 0,1-1 1 0 0,18 21-62 0 0,-18-31 39 0 0,1-1 0 0 0,1-2 1 0 0,1 0-1 0 0,1-1 0 0 0,1-2 0 0 0,1 0 1 0 0,21 10-40 0 0,126 47 201 0 0,-85-39-129 0 0,49 1-59 0 0,129 3 214 0 0,-44-25-129 0 0,-41-16 68 0 0,-67-13-52 0 0,41-8-18 0 0,-52 0-26 0 0,52-19 54 0 0,-59-3-14 0 0,41-37 67 0 0,-13-7-18 0 0,-16-8 33 0 0,13-33-59 0 0,-57 34 2 0 0,-20 18 10 0 0,10-23-62 0 0,-20 12 48 0 0,14-79-33 0 0,-18 43-34 0 0,-12 13-22 0 0,-13 77-46 0 0,-2 19 11 0 0,0-1-1 0 0,0 0 0 0 0,-2 0 1 0 0,0 0-1 0 0,-1 0 1 0 0,0 0-1 0 0,-1 0 0 0 0,-1 0 1 0 0,-1 0-1 0 0,0 0 0 0 0,-3-4-6 0 0,-44-108 50 0 0,2 21 0 0 0,24 41-64 0 0,-43-59-77 0 0,-2-3 136 0 0,-29-2 26 0 0,0 41-71 0 0,-6 5-76 0 0,16 33 68 0 0,-6-1 25 0 0,28 22-114 0 0,-30-14 70 0 0,-43-11-35 0 0,-27 44-1040 0 0,68-6-2301 0 0,68 5-2397 0 0,-1-3-6696 0 0,26 11 4350 0 0</inkml:trace>
  <inkml:trace contextRef="#ctx0" brushRef="#br0" timeOffset="2726.165">2550 2700 0 0 0,'0'0'552'0'0,"3"0"30"0"0,5 3 13020 0 0,-8 48-9845 0 0,0-50-3685 0 0,0-1 32 0 0,0 0 23 0 0,0 0 40 0 0,0 0 41 0 0,0 0 40 0 0,0 0 27 0 0,0 0-15 0 0,0 0 2 0 0,0 0-44 0 0,6-27 826 0 0,10 13-5273 0 0,-7 3-5634 0 0,-7 8 2477 0 0</inkml:trace>
  <inkml:trace contextRef="#ctx0" brushRef="#br0" timeOffset="7516.371">3184 2431 0 0 0,'0'0'151'0'0,"0"0"485"0"0,0 0 25 0 0,0 0-101 0 0,0 0-75 0 0,0 0 9 0 0,0 0 60 0 0,-5 5 67 0 0,-14 20 178 0 0,1 1-1 0 0,2 1 1 0 0,0 1 0 0 0,2 0-1 0 0,1 1 1 0 0,2 0-1 0 0,-4 13-798 0 0,-23 53 786 0 0,-65 156-540 0 0,89-203-117 0 0,14-48-130 0 0,0 0 21 0 0,0 0 14 0 0,0 0 22 0 0,0 0 26 0 0,0 0 32 0 0,9-15 1172 0 0,48-99 41 0 0,-9 0-1336 0 0,103-169-66 0 0,-149 280 81 0 0,2-4 14 0 0,0-1-1 0 0,1 1 1 0 0,0 0-1 0 0,1 1 1 0 0,-1-1-1 0 0,1 1 1 0 0,1 0-1 0 0,-1 0 1 0 0,1 1-1 0 0,0 0 1 0 0,0 0-1 0 0,0 1 1 0 0,4-2-20 0 0,-8 7 32 0 0,-1 1 1 0 0,0 0-1 0 0,1 0 1 0 0,-1-1-1 0 0,0 1 1 0 0,0 1-1 0 0,0-1 1 0 0,0 0-1 0 0,-1 0 1 0 0,1 1-1 0 0,-1-1 0 0 0,1 1 1 0 0,-1-1-1 0 0,0 1 1 0 0,0 0-1 0 0,0-1 1 0 0,0 1-1 0 0,0 0 1 0 0,-1 0-1 0 0,1 0 0 0 0,-1-1 1 0 0,0 1-1 0 0,0 0 1 0 0,0 0-1 0 0,0 0 1 0 0,-1 2-33 0 0,1-3 12 0 0,1 14 29 0 0,1 1 1 0 0,0 0-1 0 0,1-1 0 0 0,1 0 0 0 0,0 0 0 0 0,1 0 0 0 0,1 0 0 0 0,0-1 1 0 0,2 0-1 0 0,-1 0 0 0 0,2-1 0 0 0,0 0 0 0 0,0 0 0 0 0,2-1 1 0 0,3 4-42 0 0,-2-6 29 0 0,-3-3 3 0 0,0 0 0 0 0,-1 0-1 0 0,0 1 1 0 0,0 0 0 0 0,-1 1-1 0 0,0 0 1 0 0,0 0 0 0 0,-1 0-1 0 0,-1 1 1 0 0,0-1-1 0 0,0 2 1 0 0,0 1-32 0 0,-5-11 65 0 0,-1-1 0 0 0,1 1 0 0 0,0-1 0 0 0,0 1 1 0 0,-1-1-1 0 0,1 0 0 0 0,-1 1 0 0 0,0-1 0 0 0,1 0 0 0 0,-1 1 0 0 0,0-1 0 0 0,0 0 0 0 0,0 0 0 0 0,0 0 0 0 0,0 0 0 0 0,0 0 1 0 0,0 0-1 0 0,0 0 0 0 0,0 0 0 0 0,0 0 0 0 0,0 0 0 0 0,-1 0 0 0 0,1-1 0 0 0,0 1 0 0 0,-1-1 0 0 0,1 1 0 0 0,0-1 1 0 0,-1 1-1 0 0,1-1 0 0 0,-1 0 0 0 0,1 0 0 0 0,-1 1 0 0 0,1-1 0 0 0,-1 0 0 0 0,1 0 0 0 0,0-1 0 0 0,-1 1 0 0 0,1 0 0 0 0,-1 0 1 0 0,1-1-1 0 0,-1 1 0 0 0,1-1 0 0 0,0 1 0 0 0,-1-1 0 0 0,1 0 0 0 0,0 1 0 0 0,0-1 0 0 0,-1 0 0 0 0,1 0 0 0 0,0 0-65 0 0,-1 1-37 0 0,-46-11 63 0 0,0-2 1 0 0,0-2 0 0 0,2-2-1 0 0,0-2 1 0 0,-15-10-27 0 0,-4-9-1422 0 0,59 28-1826 0 0,5 3-5945 0 0,1 3 3816 0 0</inkml:trace>
  <inkml:trace contextRef="#ctx0" brushRef="#br1" timeOffset="17425.254">196 903 0 0 0,'-17'0'112'0'0,"14"0"511"0"0,3 0 380 0 0,0 0 134 0 0,0 0 24 0 0,0 0-48 0 0,0 0-153 0 0,5 19 2024 0 0,9 98 1589 0 0,0 46-247 0 0,-7 116-4326 0 0,-1-10 1219 0 0,42 180 389 0 0,-28-178-696 0 0,-22 68 423 0 0,-2-250-966 0 0,-1-6-178 0 0,3 1 1 0 0,4-1-1 0 0,12 73-191 0 0,8 127 451 0 0,2-81-172 0 0,-11 45 177 0 0,-9-77-64 0 0,-22-8-85 0 0,17 72 126 0 0,-26-97-210 0 0,23-67-217 0 0,4-40-4676 0 0,8-41-9164 0 0,-7 7 5782 0 0</inkml:trace>
  <inkml:trace contextRef="#ctx0" brushRef="#br1" timeOffset="24848.877">361 4809 0 0 0,'-2'0'245'0'0,"-5"-4"7242"0"0,-50-3-2730 0 0,57 8-4523 0 0,0-1-1 0 0,1 0 1 0 0,-1 0-1 0 0,0 1 1 0 0,0-1-1 0 0,0 0 1 0 0,0 1-1 0 0,0-1 1 0 0,0 0-1 0 0,0 1 1 0 0,0-1-1 0 0,0 0 1 0 0,0 1-1 0 0,0-1 1 0 0,0 0 0 0 0,0 1-1 0 0,0-1 1 0 0,0 0-1 0 0,0 1 1 0 0,-1-1-1 0 0,1 1-233 0 0,238 8 4585 0 0,1 0-3774 0 0,-7 2-264 0 0,762-7 1057 0 0,-729-15-1272 0 0,290 4 131 0 0,-227 0-50 0 0,-103-12-107 0 0,-76 12-177 0 0,15-4-70 0 0,-14-1-79 0 0,-3 5 106 0 0,-59 3-51 0 0,70-3 34 0 0,-9-1 5 0 0,-68 1 0 0 0,87-8 92 0 0,-33 12-90 0 0,-62-1-4 0 0,-5 0-60 0 0,4 1 68 0 0,-68 0 699 0 0,-3-4-3393 0 0,-3 1-3759 0 0,-5 3-4122 0 0,5 3 1832 0 0</inkml:trace>
  <inkml:trace contextRef="#ctx0" brushRef="#br1" timeOffset="27819.157">5742 4412 0 0 0,'0'0'1130'0'0,"0"0"205"0"0,0 0 73 0 0,0 0-27 0 0,0 0 1 0 0,0 0 81 0 0,7-5 72 0 0,19-15 68 0 0,-20 15-27 0 0,-6 5-118 0 0,0 0-167 0 0,0 0-188 0 0,0 0-164 0 0,0 0-134 0 0,0 0-82 0 0,0 0-92 0 0,-14 23 1707 0 0,-217 290-954 0 0,190-258-1342 0 0,2 2 0 0 0,2 1-1 0 0,-8 25-41 0 0,18-39-329 0 0,18-80-6499 0 0,21-56-5256 0 0,4 26 7715 0 0,-15 58 4369 0 0</inkml:trace>
  <inkml:trace contextRef="#ctx0" brushRef="#br1" timeOffset="28286.128">5374 4537 0 0 0,'0'0'1282'0'0,"0"0"183"0"0,0 0-23 0 0,0 0-108 0 0,0 0-92 0 0,0 0-53 0 0,0 0 27 0 0,0 0 38 0 0,0 0-20 0 0,1-23-84 0 0,1-68-111 0 0,3 74 6676 0 0,7 34-8115 0 0,-11-14 1112 0 0,83 78 782 0 0,58 114-427 0 0,-17-37-579 0 0,-77-111-191 0 0,-44-48-4998 0 0,2-8-7544 0 0,-3 6 3971 0 0</inkml:trace>
  <inkml:trace contextRef="#ctx0" brushRef="#br1" timeOffset="29627.068">41 104 248 0 0,'0'0'760'0'0,"0"0"108"0"0,0 0 247 0 0,0 0 332 0 0,0 0 364 0 0,0 0 187 0 0,0 0-55 0 0,0 0-248 0 0,0 0-341 0 0,0 0-326 0 0,0 0-308 0 0,-3-4-205 0 0,-8-14-130 0 0,-4 55 1256 0 0,10-5-1396 0 0,1 0-1 0 0,2 0 1 0 0,2 0 0 0 0,1 0 0 0 0,1 0 0 0 0,2 0 0 0 0,1 0 0 0 0,1 0-1 0 0,2-1 1 0 0,2 3-245 0 0,-10-31 42 0 0,1 0-1 0 0,0 0 0 0 0,0 0 1 0 0,0 0-1 0 0,0 0 0 0 0,0-1 0 0 0,1 1 1 0 0,-1 0-1 0 0,1-1 0 0 0,-1 1 1 0 0,1-1-1 0 0,0 1 0 0 0,0-1 1 0 0,1 0-1 0 0,-1 0 0 0 0,0 0 1 0 0,1 0-1 0 0,-1 0 0 0 0,1 0 0 0 0,-1-1 1 0 0,1 0-1 0 0,0 1 0 0 0,0-1 1 0 0,-1 0-1 0 0,1 0 0 0 0,0 0 1 0 0,0-1-1 0 0,0 1 0 0 0,0-1 1 0 0,0 1-1 0 0,0-1 0 0 0,1 0 1 0 0,-1 0-1 0 0,0-1 0 0 0,0 1 0 0 0,0-1 1 0 0,0 1-1 0 0,0-1 0 0 0,0 0 1 0 0,-1 0-1 0 0,1 0 0 0 0,2-1-41 0 0,77-98 1268 0 0,-73 84-1194 0 0,18-32 78 0 0,-3-2 0 0 0,-2-1 0 0 0,-2 0 0 0 0,-3-2 0 0 0,2-15-152 0 0,-9-18 644 0 0,-10 86-497 0 0,0 0-43 0 0,0 0-60 0 0,0 0-83 0 0,0 27-454 0 0,27 123 496 0 0,40 86 83 0 0,15 84-86 0 0,-78-299 14 0 0,-1 0 0 0 0,0 1 0 0 0,-2-1 0 0 0,0 1 0 0 0,-2 0 0 0 0,0-1 0 0 0,-1 1 0 0 0,-5 18-14 0 0,5-37 9 0 0,1 0 0 0 0,-1 0 0 0 0,1-1 0 0 0,-1 1 0 0 0,0 0 0 0 0,0-1-1 0 0,0 0 1 0 0,0 1 0 0 0,0-1 0 0 0,0 0 0 0 0,-1 0 0 0 0,1-1 0 0 0,-1 1 0 0 0,1 0 0 0 0,-1-1-1 0 0,0 1 1 0 0,0-1 0 0 0,0 0 0 0 0,0 0 0 0 0,0 0 0 0 0,0 0 0 0 0,0-1 0 0 0,0 1 0 0 0,0-1-1 0 0,0 0 1 0 0,0 0 0 0 0,0 0 0 0 0,0 0 0 0 0,0 0 0 0 0,0-1 0 0 0,0 1 0 0 0,0-1 0 0 0,0 0-1 0 0,0 0 1 0 0,0 0 0 0 0,0 0 0 0 0,0-1 0 0 0,1 1 0 0 0,-1-1 0 0 0,0 1 0 0 0,1-1 0 0 0,-1 0 0 0 0,1 0-1 0 0,0 0 1 0 0,0 0 0 0 0,0-1 0 0 0,0 1 0 0 0,0-1 0 0 0,0 1 0 0 0,1-1 0 0 0,-1 0 0 0 0,1 1-1 0 0,-1-1 1 0 0,1-2-9 0 0,-3-8-10 0 0,2 0-1 0 0,0 0 1 0 0,0-1 0 0 0,1 1-1 0 0,1-1 1 0 0,0 1-1 0 0,1 0 1 0 0,0-1-1 0 0,1 1 1 0 0,0 0 0 0 0,1 0-1 0 0,1 0 1 0 0,0 0-1 0 0,1 0 1 0 0,0 1 0 0 0,1 0-1 0 0,1 0 1 0 0,0 1-1 0 0,0-1 1 0 0,1 1-1 0 0,0 1 1 0 0,2-1 10 0 0,11-17-372 0 0,2 1-1 0 0,1 1 1 0 0,1 2-1 0 0,0 0 1 0 0,2 1-1 0 0,26-15 373 0 0,-2 8-4829 0 0,1 7-4072 0 0,-35 15 194 0 0</inkml:trace>
</inkml:ink>
</file>

<file path=ppt/ink/ink3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59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1211 0 0 0,'0'0'1102'0'0,"0"0"635"0"0,0 0 294 0 0,0 0-45 0 0,0 0-224 0 0,0 0-259 0 0,0 0-175 0 0,0 0-146 0 0,35-25-121 0 0,108-80-105 0 0,-11-8 1136 0 0,-100 82-1660 0 0,-1 2-83 0 0,0-1 0 0 0,-2-2 0 0 0,-1-1-1 0 0,-2-1 1 0 0,-1-1 0 0 0,-2-1 0 0 0,9-20-349 0 0,-13-32 744 0 0,-19 85-733 0 0,0 1 1 0 0,0-1-1 0 0,0 1 1 0 0,0 0-1 0 0,-1-1 1 0 0,1 1-1 0 0,-1 0 1 0 0,0-1-1 0 0,1 1 1 0 0,-1 0-1 0 0,0 0 1 0 0,0 0-1 0 0,-1 0 1 0 0,1 0-1 0 0,0 0 1 0 0,-1 0-1 0 0,1 0 1 0 0,-1 0-1 0 0,1 0 1 0 0,-1 1-1 0 0,0-1 1 0 0,0 1-1 0 0,0-1 1 0 0,0 1-1 0 0,0 0 1 0 0,0 0-1 0 0,0 0 1 0 0,0 0-1 0 0,-1 0 1 0 0,1 0-1 0 0,0 1 1 0 0,-1-1-1 0 0,1 1 1 0 0,0-1-1 0 0,-2 1-11 0 0,-1-1-16 0 0,1 0-1 0 0,-1 0 0 0 0,0 0 0 0 0,1 1 0 0 0,-1-1 0 0 0,0 1 0 0 0,0 0 0 0 0,1 1 0 0 0,-1-1 0 0 0,0 1 0 0 0,1 0 0 0 0,-1 0 1 0 0,0 0-1 0 0,1 1 0 0 0,0 0 0 0 0,-1-1 0 0 0,1 2 0 0 0,0-1 0 0 0,0 0 0 0 0,0 1 0 0 0,0 0 0 0 0,0 0 0 0 0,1 0 1 0 0,-1 0-1 0 0,1 1 0 0 0,0-1 0 0 0,0 1 0 0 0,0 0 0 0 0,0 0 0 0 0,1 0 0 0 0,0 0 0 0 0,0 0 0 0 0,0 1 0 0 0,0-1 0 0 0,0 1 1 0 0,1-1-1 0 0,0 1 0 0 0,0-1 0 0 0,0 1 0 0 0,1 0 0 0 0,-1 3 17 0 0,4-4 0 0 0,-1 0 0 0 0,1 0 0 0 0,0 0 1 0 0,0 0-1 0 0,0 0 0 0 0,1 0 0 0 0,-1-1 0 0 0,1 0 0 0 0,0 1 0 0 0,0-2 1 0 0,0 1-1 0 0,0 0 0 0 0,0-1 0 0 0,1 1 0 0 0,-1-1 0 0 0,1-1 0 0 0,0 1 1 0 0,-1-1-1 0 0,1 1 0 0 0,0-1 0 0 0,0-1 0 0 0,0 1 0 0 0,0-1 0 0 0,0 1 1 0 0,4-2-1 0 0,-7 2 4 0 0,241 3 607 0 0,-240-3-584 0 0,1 0 0 0 0,-1 0 0 0 0,0 1 0 0 0,0-1 1 0 0,0 1-1 0 0,0 0 0 0 0,0 0 0 0 0,-1 0 0 0 0,1 0 1 0 0,-1 0-1 0 0,1 1 0 0 0,-1-1 0 0 0,0 1 0 0 0,1-1 0 0 0,-2 1 1 0 0,1 0-1 0 0,0 0 0 0 0,0 0 0 0 0,-1 0 0 0 0,0 0 1 0 0,1 0-1 0 0,-1 0 0 0 0,0 1 0 0 0,-1-1 0 0 0,1 0 0 0 0,-1 1 1 0 0,1-1-1 0 0,-1 1 0 0 0,0-1 0 0 0,0 0 0 0 0,0 1 1 0 0,-1-1-1 0 0,1 1 0 0 0,-1-1 0 0 0,0 0 0 0 0,0 0 0 0 0,0 1 1 0 0,0-1-1 0 0,-2 2-27 0 0,3-2 13 0 0,-43 135 588 0 0,35-121-768 0 0,1 0 0 0 0,0 0 0 0 0,2 1 0 0 0,0 0-1 0 0,1 0 1 0 0,0 0 0 0 0,2 0 0 0 0,-1 9 167 0 0,5-26-262 0 0,0 0-1 0 0,0 0 1 0 0,0 0 0 0 0,0 0-1 0 0,1-1 1 0 0,-1 1 0 0 0,0-1-1 0 0,0 1 1 0 0,0-1 0 0 0,1 0-1 0 0,-1 0 1 0 0,0 1 0 0 0,0-2-1 0 0,1 1 1 0 0,-1 0 0 0 0,0 0-1 0 0,0-1 1 0 0,0 1 0 0 0,1-1-1 0 0,-1 0 1 0 0,0 0-1 0 0,0 1 1 0 0,0-1 0 0 0,0-1-1 0 0,1 0 263 0 0,55-41-11979 0 0,-46 32 9494 0 0</inkml:trace>
  <inkml:trace contextRef="#ctx0" brushRef="#br0" timeOffset="238.598">1263 733 5969 0 0,'0'0'1145'0'0,"0"0"-529"0"0,0 0 0 0 0,0 0 216 0 0,0 0 192 0 0,0 0-64 0 0,0 0-295 0 0,0 0-329 0 0,-108 188-280 0 0,108-177-176 0 0,-2 3-104 0 0,2-3-73 0 0,0-3-207 0 0,0-1-456 0 0,0 0-1128 0 0,0-3-1745 0 0,0-4-360 0 0</inkml:trace>
  <inkml:trace contextRef="#ctx0" brushRef="#br0" timeOffset="407.606">969 435 17692 0 0,'0'0'888'0'0,"0"0"-392"0"0,0 0-208 0 0,0 0-72 0 0,0 0-88 0 0,0 0-160 0 0,0 0-320 0 0,0 0-160 0 0,0 0-168 0 0,0 0-240 0 0,0 0-521 0 0,0 0-1735 0 0,0 0-2506 0 0,90 3-1231 0 0</inkml:trace>
  <inkml:trace contextRef="#ctx0" brushRef="#br0" timeOffset="1648.03">1701 589 6913 0 0,'0'0'2633'0'0,"0"0"-1265"0"0,0 0-351 0 0,0 0 93 0 0,0 0 77 0 0,0 0-37 0 0,0 0-143 0 0,-31 7-195 0 0,-97 22-187 0 0,72-1-1 0 0,51-21-542 0 0,-2 2-72 0 0,1 0 1 0 0,0 1 0 0 0,0-1-1 0 0,1 1 1 0 0,0 1-1 0 0,1-1 1 0 0,0 1-1 0 0,0-1 1 0 0,2 1-1 0 0,-1 0 1 0 0,1 0-1 0 0,1 1 1 0 0,0-1-1 0 0,0 0 1 0 0,1 1-1 0 0,1-1 1 0 0,0 4-11 0 0,0-12 27 0 0,-1 1 1 0 0,1 0-1 0 0,0-1 1 0 0,0 1-1 0 0,0 0 1 0 0,1-1-1 0 0,-1 1 1 0 0,1-1-1 0 0,0 0 1 0 0,0 0-1 0 0,0 1 1 0 0,0-1-1 0 0,1-1 1 0 0,-1 1 0 0 0,1 0-1 0 0,0 0 1 0 0,-1-1-1 0 0,1 0 1 0 0,0 1-1 0 0,1-1 1 0 0,-1-1-1 0 0,0 1 1 0 0,1 0-1 0 0,-1-1 1 0 0,1 1-1 0 0,-1-1 1 0 0,1 0-1 0 0,-1 0 1 0 0,1-1-1 0 0,0 1 1 0 0,0-1-1 0 0,-1 1 1 0 0,1-1-1 0 0,0-1 1 0 0,0 1-1 0 0,-1 0 1 0 0,1-1 0 0 0,0 0-1 0 0,-1 0 1 0 0,1 0-1 0 0,0 0 1 0 0,-1 0-1 0 0,1-1 1 0 0,-1 0-1 0 0,0 1 1 0 0,0-1-1 0 0,1-1-27 0 0,119-81 1294 0 0,-97 63-1215 0 0,0 2 0 0 0,2 0 0 0 0,0 2-1 0 0,0 2 1 0 0,2 0 0 0 0,9-2-79 0 0,-36 16-3 0 0,-1-1 0 0 0,1 1 1 0 0,0 0-1 0 0,-1 0 0 0 0,1 0 0 0 0,0 0 0 0 0,0 0 0 0 0,0 1 0 0 0,0-1 0 0 0,0 1 0 0 0,0 0 0 0 0,0 0 0 0 0,0 0 0 0 0,0 0 1 0 0,0 1-1 0 0,-1-1 0 0 0,1 1 0 0 0,0-1 0 0 0,0 1 0 0 0,0 0 0 0 0,0 0 0 0 0,-1 1 0 0 0,1-1 0 0 0,0 0 0 0 0,-1 1 0 0 0,1 0 0 0 0,-1-1 1 0 0,0 1-1 0 0,0 0 0 0 0,1 0 0 0 0,-1 1 0 0 0,0-1 0 0 0,-1 0 0 0 0,1 1 0 0 0,0-1 0 0 0,-1 1 0 0 0,2 2 3 0 0,4 19 10 0 0,0 1-1 0 0,-2 0 1 0 0,0 0 0 0 0,-2 0-1 0 0,-1 1 1 0 0,-1-1-1 0 0,-1 1 1 0 0,-1 0 0 0 0,-2 4-10 0 0,2-1-11 0 0,-5 31-6 0 0,-3 0-1 0 0,-2-1 0 0 0,-3 0 0 0 0,-6 11 18 0 0,12-41-34 0 0,-5 14 4 0 0,-1-1-1 0 0,-2 0 1 0 0,-2-1-1 0 0,-2-1 1 0 0,-3 3 30 0 0,22-40 0 0 0,-1 0-1 0 0,1 0 1 0 0,0 0-1 0 0,-1 1 1 0 0,0-1 0 0 0,0-1-1 0 0,0 1 1 0 0,0 0 0 0 0,-1 0-1 0 0,1-1 1 0 0,0 1 0 0 0,-1-1-1 0 0,0 0 1 0 0,0 0 0 0 0,0 0-1 0 0,0 0 1 0 0,0 0-1 0 0,0-1 1 0 0,0 1 0 0 0,0-1-1 0 0,-1 0 1 0 0,1 0 0 0 0,0 0-1 0 0,-1-1 1 0 0,1 1 0 0 0,-2-1 0 0 0,0-36-30 0 0,8 6-12 0 0,2 1 0 0 0,1 1 0 0 0,1-1 1 0 0,1 1-1 0 0,2 0 0 0 0,0 1 0 0 0,2 0 0 0 0,1 1 0 0 0,17-24 42 0 0,226-395-282 0 0,-151 287 20 0 0,-81 118 454 0 0,-24 39-28 0 0,-7 13-78 0 0,-1-3-70 0 0,0 2-1 0 0,0-1 0 0 0,1 1 0 0 0,0 0 0 0 0,1 1 0 0 0,1 0 0 0 0,0 0 1 0 0,0 0-1 0 0,1 0 0 0 0,1 1 0 0 0,0-1 0 0 0,0 1 0 0 0,2 0 0 0 0,-1 0 1 0 0,2 0-1 0 0,-1 0 0 0 0,3 9-15 0 0,0-17 27 0 0,0 1 0 0 0,0 0 1 0 0,1-1-1 0 0,0 1 0 0 0,0-1 0 0 0,1 0 1 0 0,0 0-1 0 0,-1 0 0 0 0,1-1 0 0 0,1 1 0 0 0,-1-1 1 0 0,1 0-1 0 0,0 0 0 0 0,0-1 0 0 0,0 1 1 0 0,0-1-1 0 0,1 0 0 0 0,-1 0 0 0 0,1-1 1 0 0,0 0-1 0 0,-1 0 0 0 0,1 0 0 0 0,0-1 0 0 0,0 0 1 0 0,1 0-1 0 0,-1 0 0 0 0,0-1 0 0 0,0 0 1 0 0,0 0-1 0 0,0 0 0 0 0,0-1 0 0 0,0 0 1 0 0,1 0-1 0 0,-1-1 0 0 0,-1 1 0 0 0,1-1 1 0 0,0-1-1 0 0,0 1-27 0 0,172-110 842 0 0,-149 89-751 0 0,2 2 1 0 0,0 1-1 0 0,1 1 1 0 0,25-10-92 0 0,-38 21 9 0 0,0 0 1 0 0,1 2-1 0 0,0 0 1 0 0,0 1-1 0 0,1 1 1 0 0,0 0-1 0 0,-1 2 1 0 0,1 1-1 0 0,0 0 1 0 0,6 2-10 0 0,-28-1 15 0 0,0 0 1 0 0,0 1-1 0 0,0-1 1 0 0,-1 0 0 0 0,1 1-1 0 0,0-1 1 0 0,0 1-1 0 0,0-1 1 0 0,0 1 0 0 0,0-1-1 0 0,0 1 1 0 0,0 0-1 0 0,0 0 1 0 0,0-1-1 0 0,0 1 1 0 0,1 0 0 0 0,-1 0-1 0 0,0 0 1 0 0,0 0-1 0 0,1 0 1 0 0,-1 0 0 0 0,1 0-1 0 0,-1 0 1 0 0,1 0-1 0 0,-1 0 1 0 0,1 0-1 0 0,-1 1 1 0 0,1-1 0 0 0,0 0-1 0 0,0 0 1 0 0,0 0-1 0 0,0 1 1 0 0,0-1 0 0 0,0 0-1 0 0,0 0 1 0 0,0 0-1 0 0,0 0 1 0 0,0 1-1 0 0,1-1 1 0 0,-1 0 0 0 0,0 0-1 0 0,1 0 1 0 0,-1 0-1 0 0,1 0 1 0 0,-1 0 0 0 0,1 0-1 0 0,0 0 1 0 0,-1 0-1 0 0,1 0 1 0 0,0 0-1 0 0,0 0 1 0 0,0 0 0 0 0,0 0-1 0 0,0-1 1 0 0,0 1-1 0 0,0 0 1 0 0,0-1 0 0 0,0 1-1 0 0,0-1 1 0 0,0 1-1 0 0,0-1 1 0 0,0 1-1 0 0,0-1 1 0 0,0 0 0 0 0,1 0-1 0 0,-1 1 1 0 0,0-1-1 0 0,0 0 1 0 0,0 0 0 0 0,1 0-16 0 0,-17 3 154 0 0,0 0 0 0 0,0-1 0 0 0,0 0 0 0 0,0-2 0 0 0,0 1 0 0 0,0-2 0 0 0,0 0 0 0 0,-4-1-154 0 0,-39-2-21 0 0,49 7-6 0 0,0 0 0 0 0,0 1 0 0 0,0-1 0 0 0,0 2 0 0 0,1-1 0 0 0,0 1 0 0 0,0 1 0 0 0,0-1 0 0 0,0 1 0 0 0,1 1 0 0 0,0-1 0 0 0,0 1 0 0 0,1 0 1 0 0,0 1-1 0 0,0 0 0 0 0,0 0 0 0 0,1 0 0 0 0,1 0 0 0 0,-3 6 27 0 0,7-13-1 0 0,-3 1-19 0 0,0 1-1 0 0,0 1 0 0 0,1-1 1 0 0,-1 0-1 0 0,1 1 0 0 0,0-1 1 0 0,0 1-1 0 0,0-1 1 0 0,0 1-1 0 0,1 0 0 0 0,0 0 1 0 0,-1 0-1 0 0,1 0 0 0 0,1 0 1 0 0,-1 0-1 0 0,1 0 0 0 0,-1 0 1 0 0,1 0-1 0 0,0 0 0 0 0,1 1 1 0 0,-1-1-1 0 0,1 0 0 0 0,0 0 1 0 0,0 0-1 0 0,0 0 0 0 0,0 0 1 0 0,1-1-1 0 0,-1 1 0 0 0,1 0 1 0 0,0 0-1 0 0,0-1 0 0 0,0 1 1 0 0,1-1-1 0 0,0 0 0 0 0,-1 0 1 0 0,1 0-1 0 0,0 0 0 0 0,0 0 1 0 0,0-1-1 0 0,1 1 1 0 0,-1-1-1 0 0,1 0 0 0 0,0 1 21 0 0,11-2 61 0 0,0-1-1 0 0,0 0 1 0 0,0 0 0 0 0,0-2-1 0 0,-1 0 1 0 0,1 0-1 0 0,-1-1 1 0 0,1-1 0 0 0,-1-1-1 0 0,0 0 1 0 0,0-1-1 0 0,-1 0 1 0 0,0-1 0 0 0,0 0-1 0 0,0-1 1 0 0,-1-1 0 0 0,0 0-1 0 0,9-9-60 0 0,31-32 163 0 0,-3-1 0 0 0,-1-2 0 0 0,-3-3 0 0 0,-2-1 0 0 0,-3-3-1 0 0,-2 0 1 0 0,2-13-163 0 0,-27 51-88 0 0,-1 0 0 0 0,0-1-1 0 0,-2-1 1 0 0,-1 0-1 0 0,-1 0 1 0 0,0 0 0 0 0,-2-1-1 0 0,-1 0 1 0 0,-2 0 0 0 0,0-1-1 0 0,-1 1 1 0 0,-2-1 0 0 0,0 1-1 0 0,-2-1 1 0 0,-2-8 88 0 0,4 28-30 0 0,-1 1 0 0 0,1-1 1 0 0,-1 1-1 0 0,-1 0 0 0 0,1-1 1 0 0,-1 1-1 0 0,0 0 0 0 0,0 0 1 0 0,0 0-1 0 0,-1 0 1 0 0,0 0-1 0 0,0 1 0 0 0,0-1 1 0 0,0 1-1 0 0,-1 0 0 0 0,1 0 1 0 0,-1 0-1 0 0,0 0 0 0 0,-1 1 1 0 0,1-1-1 0 0,-1 1 0 0 0,1 0 1 0 0,-1 1-1 0 0,0-1 0 0 0,0 1 1 0 0,0 0-1 0 0,0 0 0 0 0,0 0 1 0 0,-1 1-1 0 0,1 0 0 0 0,-1 0 1 0 0,1 0-1 0 0,-1 1 0 0 0,1 0 1 0 0,-1 0-1 0 0,1 0 0 0 0,0 0 1 0 0,-1 1-1 0 0,1 0 0 0 0,-1 0 1 0 0,1 1-1 0 0,-5 1 30 0 0,-5 7 1 0 0,0 0 1 0 0,1 0-1 0 0,0 1 0 0 0,0 1 1 0 0,1 1-1 0 0,1 0 0 0 0,0 0 1 0 0,1 1-1 0 0,1 0 0 0 0,0 1 1 0 0,1 1-1 0 0,0-1 0 0 0,1 1 1 0 0,1 1-1 0 0,1-1 0 0 0,0 1 1 0 0,1 0-1 0 0,1 1 0 0 0,1-1 1 0 0,0 1-1 0 0,1 0 1 0 0,1 0-1 0 0,1 4-1 0 0,-1-3 33 0 0,1-1 0 0 0,0 1 0 0 0,2 0 1 0 0,0 0-1 0 0,1-1 0 0 0,1 1 0 0 0,1-1 0 0 0,1 0 1 0 0,4 9-34 0 0,4 0 71 0 0,1-1 0 0 0,1-1 1 0 0,1-1-1 0 0,2 0 0 0 0,0-1 1 0 0,1-1-1 0 0,2-1 0 0 0,0-1 1 0 0,1-1-1 0 0,0-1 0 0 0,2-1 1 0 0,0-1-1 0 0,1-1 0 0 0,1-2 1 0 0,0 0-1 0 0,1-2 0 0 0,0-1 1 0 0,15 3-72 0 0,16-1-344 0 0,-61-46-2433 0 0,-23-11-6493 0 0,19 36 5243 0 0,-3-3-5286 0 0</inkml:trace>
  <inkml:trace contextRef="#ctx0" brushRef="#br0" timeOffset="1891.168">2272 147 14419 0 0,'0'0'1692'0'0,"0"0"-194"0"0,0 0-114 0 0,0 0-13 0 0,0 0-80 0 0,0 0-146 0 0,0 0-245 0 0,0 0-224 0 0,0 0-123 0 0,0 0-142 0 0,0 0-115 0 0,0 0-104 0 0,-5-4-101 0 0,-18-12-83 0 0,22 16-27 0 0,1 0 1 0 0,-1 0-1 0 0,0 0 1 0 0,1 0-1 0 0,-1 0 0 0 0,1 0 1 0 0,-1 0-1 0 0,0 1 1 0 0,1-1-1 0 0,-1 0 0 0 0,0 0 1 0 0,1 1-1 0 0,-1-1 1 0 0,1 0-1 0 0,-1 1 1 0 0,1-1-1 0 0,-1 1 0 0 0,1-1 1 0 0,-1 1-1 0 0,1-1 1 0 0,0 1-1 0 0,-1-1 1 0 0,1 1-1 0 0,-1-1 0 0 0,1 1 1 0 0,0 0-1 0 0,0-1 1 0 0,-1 1-1 0 0,1-1 0 0 0,0 1 1 0 0,0 0-1 0 0,0-1 1 0 0,0 1-1 0 0,0 0 1 0 0,0-1-1 0 0,0 1 0 0 0,0 0 1 0 0,0-1-1 0 0,0 1 1 0 0,0 0-1 0 0,0-1 1 0 0,0 1-1 0 0,0-1 0 0 0,1 1 19 0 0,13 31-4010 0 0,7-22-4566 0 0,-15-7 5151 0 0,1 0-5673 0 0</inkml:trace>
</inkml:ink>
</file>

<file path=ppt/ink/ink3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56.1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101 461 6905 0 0,'0'0'3323'0'0,"0"0"-2466"0"0,0 0-901 0 0,0 0-171 0 0,0 0-2 0 0,0 0 130 0 0,0 0 219 0 0,0 0 218 0 0,0 0 191 0 0,0 0 130 0 0,0 0 42 0 0,23-28-16 0 0,75-88-85 0 0,-14 47 153 0 0,-58 52-511 0 0,295-195 3149 0 0,-282 194-2691 0 0,-40 40-200 0 0,-30 497 1191 0 0,31-435-1663 0 0,3 0-1 0 0,4-1 1 0 0,3 1-1 0 0,4-2 1 0 0,4 4-40 0 0,42 48 124 0 0,-44-118 638 0 0,-21-25 1635 0 0,-6-2-2374 0 0,0 2 1 0 0,0 0-1 0 0,-1 0 1 0 0,0 1-1 0 0,0 0 1 0 0,-1 1-1 0 0,0 0 1 0 0,-1 1-1 0 0,1 1 1 0 0,-1 0-1 0 0,0 1 0 0 0,0 0 1 0 0,-1 1-1 0 0,1 1 1 0 0,-1 0-1 0 0,-5 1-23 0 0,-9 0-77 0 0,-1 1-1 0 0,1 1 0 0 0,-1 1 1 0 0,1 2-1 0 0,0 1 1 0 0,1 1-1 0 0,-21 8 78 0 0,19-5-169 0 0,0 2 0 0 0,0 1 1 0 0,1 1-1 0 0,0 1 0 0 0,2 2 0 0 0,0 1 1 0 0,0 1-1 0 0,2 1 0 0 0,-13 13 169 0 0,37-32-91 0 0,1 0-1 0 0,-1 1 1 0 0,0-1-1 0 0,1 1 1 0 0,-1-1-1 0 0,1 1 1 0 0,-1-1 0 0 0,1 1-1 0 0,-1-1 1 0 0,1 1-1 0 0,-1 0 1 0 0,1-1-1 0 0,-1 1 1 0 0,1 0-1 0 0,0-1 1 0 0,-1 1 0 0 0,1 0-1 0 0,0-1 1 0 0,0 1-1 0 0,-1 0 1 0 0,1 0-1 0 0,0-1 1 0 0,0 1 0 0 0,0 0-1 0 0,0 0 1 0 0,0 0-1 0 0,0-1 1 0 0,0 1-1 0 0,0 0 1 0 0,1 0 0 0 0,-1-1-1 0 0,0 1 1 0 0,0 0-1 0 0,1-1 1 0 0,-1 1-1 0 0,0 0 1 0 0,1-1-1 0 0,-1 1 1 0 0,0 0 0 0 0,1-1-1 0 0,-1 1 1 0 0,1 0-1 0 0,-1-1 1 0 0,1 1-1 0 0,0-1 1 0 0,-1 1 0 0 0,1-1-1 0 0,-1 0 1 0 0,1 1-1 0 0,0-1 1 0 0,-1 1-1 0 0,1-1 92 0 0,40 4-10995 0 0,-31-10 3364 0 0</inkml:trace>
  <inkml:trace contextRef="#ctx0" brushRef="#br0" timeOffset="348.181">281 785 7034 0 0,'0'0'1365'0'0,"0"0"-871"0"0,0 0-393 0 0,0 0 200 0 0,0 0 246 0 0,0 0 233 0 0,37-6 198 0 0,119-21 94 0 0,65-36 1853 0 0,227-80-558 0 0,-363 103-1275 0 0,-84 39-554 0 0,-1 1 75 0 0,-57 23 1155 0 0,50-16-1730 0 0,-1 0 1 0 0,2 1-1 0 0,-1 0 0 0 0,1 0 0 0 0,0 1 0 0 0,1-1 0 0 0,-1 1 0 0 0,2 1 0 0 0,0-1 0 0 0,0 1 0 0 0,0-1 0 0 0,1 1 0 0 0,1 0 0 0 0,0 0 0 0 0,0 1 0 0 0,1-1 1 0 0,0 0-1 0 0,1 0 0 0 0,0 1 0 0 0,0-1 0 0 0,1 0 0 0 0,1 3-38 0 0,0 0-65 0 0,1 0 0 0 0,1 0 0 0 0,0 0-1 0 0,1-1 1 0 0,0 0 0 0 0,1 0 0 0 0,0 0 0 0 0,1-1 0 0 0,0 1 0 0 0,1-2 0 0 0,5 7 65 0 0,3-3-2916 0 0,-9-10-1070 0 0,-1-3-3511 0 0,-4-1-201 0 0</inkml:trace>
  <inkml:trace contextRef="#ctx0" brushRef="#br0" timeOffset="1900.936">1408 954 0 0 0,'0'0'1342'0'0,"0"0"241"0"0,0 0 44 0 0,0 0-36 0 0,0 0-124 0 0,0-10-107 0 0,-1-32-102 0 0,1 41-1167 0 0,0 1 0 0 0,-1-1 0 0 0,1 0 0 0 0,-1 1 0 0 0,1-1 0 0 0,-1 0 0 0 0,1 1 0 0 0,-1-1 0 0 0,0 1 0 0 0,1-1 0 0 0,-1 1 0 0 0,0-1 0 0 0,1 1 0 0 0,-1-1 0 0 0,0 1 0 0 0,1 0 0 0 0,-1-1 0 0 0,0 1 0 0 0,0 0 0 0 0,1 0 0 0 0,-1 0 0 0 0,0-1 0 0 0,0 1 0 0 0,0 0 0 0 0,0 0 0 0 0,1 0 0 0 0,-1 0 0 0 0,0 0 0 0 0,0 0 0 0 0,0 1 0 0 0,1-1 0 0 0,-1 0 0 0 0,0 0 0 0 0,0 1 0 0 0,1-1 0 0 0,-1 0 0 0 0,0 1 1 0 0,0-1-1 0 0,1 0 0 0 0,-1 1 0 0 0,0-1 0 0 0,1 1 0 0 0,-1 0 0 0 0,1-1 0 0 0,-1 1 0 0 0,1-1 0 0 0,-1 1-91 0 0,-8 10 118 0 0,0 0 0 0 0,1 0 1 0 0,0 1-1 0 0,1-1 0 0 0,0 2 0 0 0,1-1 0 0 0,1 1 1 0 0,0 0-1 0 0,0 0 0 0 0,1 1 0 0 0,1-1 1 0 0,0 1-1 0 0,1 0 0 0 0,1 0 0 0 0,0 0 1 0 0,1 0-1 0 0,0 0 0 0 0,2 9-118 0 0,-2-20 24 0 0,0-1-1 0 0,0 0 0 0 0,0 1 0 0 0,1-1 1 0 0,-1 0-1 0 0,1 0 0 0 0,-1 1 1 0 0,1-1-1 0 0,0 0 0 0 0,0 0 0 0 0,0 0 1 0 0,0 0-1 0 0,0 0 0 0 0,0 0 1 0 0,0 0-1 0 0,1 0 0 0 0,-1 0 0 0 0,1 0 1 0 0,0-1-1 0 0,-1 1 0 0 0,1-1 1 0 0,0 1-1 0 0,0-1 0 0 0,0 0 0 0 0,0 1 1 0 0,0-1-1 0 0,0 0 0 0 0,0 0 1 0 0,0-1-1 0 0,1 1 0 0 0,-1 0 1 0 0,0-1-1 0 0,1 1 0 0 0,-1-1 0 0 0,0 0 1 0 0,1 0-1 0 0,0 0-23 0 0,3 0 143 0 0,0-1 0 0 0,0 1 1 0 0,0-1-1 0 0,0 0 0 0 0,0-1 0 0 0,0 0 0 0 0,0 0 1 0 0,0 0-1 0 0,0-1 0 0 0,-1 1 0 0 0,1-1 0 0 0,-1-1 0 0 0,4-2-143 0 0,6-5 134 0 0,-1-1-1 0 0,0 0 1 0 0,-1-1-1 0 0,0-1 0 0 0,-1 0 1 0 0,0-1-1 0 0,-2 0 0 0 0,0-1 1 0 0,0 0-1 0 0,-1-1 0 0 0,-1 0 1 0 0,-1 0-1 0 0,-1 0 1 0 0,0-1-1 0 0,-1 0 0 0 0,-1 0 1 0 0,0-1-1 0 0,-2 1 0 0 0,0-1 1 0 0,-1-9-134 0 0,-1 25-37 0 0,-1 0 0 0 0,1 1 0 0 0,-1-1 0 0 0,0 1 1 0 0,0-1-1 0 0,0 1 0 0 0,0-1 0 0 0,0 1 0 0 0,0 0 0 0 0,-1-1 1 0 0,1 1-1 0 0,-1 0 0 0 0,1 0 0 0 0,-1 0 0 0 0,0 0 1 0 0,0 1-1 0 0,0-1 0 0 0,0 0 0 0 0,0 1 0 0 0,0-1 0 0 0,0 1 1 0 0,-1 0-1 0 0,1-1 0 0 0,-1 1 0 0 0,1 1 0 0 0,-1-1 0 0 0,1 0 1 0 0,-1 0-1 0 0,1 1 0 0 0,-1 0 0 0 0,1-1 0 0 0,-1 1 0 0 0,0 0 1 0 0,0 0 36 0 0,-3 0-177 0 0,0 0 1 0 0,-1 0-1 0 0,1 0 1 0 0,0 1-1 0 0,0-1 0 0 0,0 2 1 0 0,0-1-1 0 0,-1 1 1 0 0,2 0-1 0 0,-1 0 1 0 0,0 0-1 0 0,0 1 1 0 0,1 0-1 0 0,-3 2 177 0 0,2-2-78 0 0,0 1-1 0 0,1 0 1 0 0,-1 0-1 0 0,1 0 1 0 0,0 1 0 0 0,0-1-1 0 0,0 1 1 0 0,0 1-1 0 0,1-1 1 0 0,0 1-1 0 0,0 0 1 0 0,1 0-1 0 0,-1 0 1 0 0,1 0-1 0 0,1 0 1 0 0,-1 1 0 0 0,1-1-1 0 0,0 1 1 0 0,0 0-1 0 0,1-1 1 0 0,0 1-1 0 0,0 0 1 0 0,1 4 78 0 0,3-7 31 0 0,0 0 0 0 0,0 0-1 0 0,1 0 1 0 0,-1-1 0 0 0,1 1 0 0 0,0-1 0 0 0,0 0 0 0 0,0 0-1 0 0,0-1 1 0 0,0 1 0 0 0,1-1 0 0 0,-1 0 0 0 0,1 0 0 0 0,-1 0 0 0 0,1-1-1 0 0,0 1 1 0 0,0-1 0 0 0,0 0 0 0 0,0-1 0 0 0,0 1 0 0 0,0-1-1 0 0,0 0 1 0 0,0 0-31 0 0,32 0 372 0 0,0-1-1 0 0,0-2 1 0 0,0-2-1 0 0,-1-1 1 0 0,1-2-1 0 0,-1-1 1 0 0,-1-2-1 0 0,0-1 1 0 0,-1-2-1 0 0,0-1 1 0 0,21-14-372 0 0,-35 18 189 0 0,-1 3-42 0 0,0-1-1 0 0,-1 0 1 0 0,0-2 0 0 0,-1 0-1 0 0,0-1 1 0 0,-1-1-1 0 0,0 0 1 0 0,-1-1-1 0 0,-1-1 1 0 0,0 0-1 0 0,-1-1 1 0 0,5-8-147 0 0,-17 21 1 0 0,1 0-1 0 0,-1-1 1 0 0,0 1 0 0 0,0 0 0 0 0,-1-1-1 0 0,1 1 1 0 0,-1-1 0 0 0,0 1 0 0 0,0-1-1 0 0,0 0 1 0 0,0 1 0 0 0,0-1 0 0 0,-1 1-1 0 0,0-1 1 0 0,1 1 0 0 0,-1 0-1 0 0,-1-1 1 0 0,1 1 0 0 0,0 0 0 0 0,-1 0-1 0 0,0 0 1 0 0,1 0 0 0 0,-1 0 0 0 0,-1 0-1 0 0,1 0 1 0 0,0 0 0 0 0,-1 1 0 0 0,1-1-1 0 0,-1 1 1 0 0,0 0 0 0 0,1 0-1 0 0,-1 0 1 0 0,0 0 0 0 0,-1 0 0 0 0,1 1-1 0 0,0-1 1 0 0,0 1 0 0 0,-1 0 0 0 0,1 0-1 0 0,0 0 1 0 0,-1 0 0 0 0,1 1 0 0 0,-1 0-1 0 0,1-1 1 0 0,-1 1 0 0 0,0 0-1 0 0,1 1 1 0 0,-1-1 0 0 0,0 1-1 0 0,-3-2-25 0 0,1 0 1 0 0,-1 0-1 0 0,0 1 1 0 0,0 0-1 0 0,0 0 0 0 0,1 1 1 0 0,-1 0-1 0 0,0 0 1 0 0,0 0-1 0 0,1 1 0 0 0,-1 0 1 0 0,1 0-1 0 0,0 1 1 0 0,0 0-1 0 0,0 0 0 0 0,0 0 1 0 0,0 1-1 0 0,0 0 1 0 0,1 0-1 0 0,0 1 0 0 0,0-1 1 0 0,0 1-1 0 0,0 0 1 0 0,1 0-1 0 0,0 1 0 0 0,0-1 1 0 0,0 1-1 0 0,1 0 1 0 0,0 0-1 0 0,0 0 0 0 0,0 0 1 0 0,1 1-1 0 0,0-1 1 0 0,0 1-1 0 0,1-1 0 0 0,-1 7 25 0 0,2-9 0 0 0,1 0-1 0 0,-1-1 1 0 0,1 1-1 0 0,0-1 1 0 0,1 0-1 0 0,-1 1 1 0 0,0-1-1 0 0,1 0 1 0 0,0 0-1 0 0,0 1 1 0 0,0-1-1 0 0,0-1 1 0 0,0 1-1 0 0,1 0 1 0 0,-1-1-1 0 0,1 1 1 0 0,0-1-1 0 0,-1 1 1 0 0,1-1-1 0 0,0 0 1 0 0,0-1-1 0 0,1 1 1 0 0,-1 0-1 0 0,0-1 1 0 0,1 0-1 0 0,0 1 1 0 0,96 22 212 0 0,161-5 182 0 0,-259-19-388 0 0,0 0 0 0 0,0 1 0 0 0,0-1 1 0 0,0 0-1 0 0,0 1 0 0 0,0-1 0 0 0,0 1 1 0 0,0 0-1 0 0,0-1 0 0 0,-1 1 1 0 0,1 0-1 0 0,0 0 0 0 0,-1 0 0 0 0,1 1 1 0 0,0-1-1 0 0,-1 0 0 0 0,0 0 0 0 0,1 1 1 0 0,-1-1-1 0 0,0 1 0 0 0,1 0 1 0 0,-1-1-1 0 0,0 1 0 0 0,0 0 0 0 0,-1-1 1 0 0,1 1-1 0 0,0 0 0 0 0,0 0 1 0 0,-1 0-1 0 0,1 0 0 0 0,-1 0 0 0 0,0 0 1 0 0,1 0-1 0 0,-1 0 0 0 0,0 0 0 0 0,0 0 1 0 0,0 0-1 0 0,-1 0-6 0 0,-19 78 400 0 0,18-73-378 0 0,-17 37 60 0 0,15-36-104 0 0,-1 0 1 0 0,1 1-1 0 0,1-1 0 0 0,-1 1 1 0 0,1 0-1 0 0,1 0 1 0 0,0 0-1 0 0,0 0 1 0 0,1 0-1 0 0,0 0 1 0 0,0 1-1 0 0,1-1 0 0 0,1 0 1 0 0,-1 0-1 0 0,3 9 22 0 0,33 23-2613 0 0,-18-35-901 0 0,1-5-3479 0 0,-8-1-1273 0 0</inkml:trace>
</inkml:ink>
</file>

<file path=ppt/ink/ink3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05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7 1400 0 0,'0'0'1903'0'0,"0"0"91"0"0,0 0 187 0 0,0 0 207 0 0,0 0-11 0 0,0 0-300 0 0,0 0-419 0 0,0 0-384 0 0,0 0-293 0 0,0 0-203 0 0,0 0-118 0 0,-7-7 1687 0 0,5 23-1490 0 0,0 14-484 0 0,12-17-4269 0 0,-9-12 2696 0 0,1 1-862 0 0,0-2-3235 0 0,0 0-3728 0 0</inkml:trace>
</inkml:ink>
</file>

<file path=ppt/ink/ink3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05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16972 0 0,'0'0'1653'0'0,"0"0"-575"0"0,0 0-319 0 0,0 0 73 0 0,0 0 125 0 0,0 0-20 0 0,0 0-219 0 0,0 0-277 0 0,0 0-212 0 0,0 0-129 0 0,0 0-65 0 0,0 0-37 0 0,-5 12-10 0 0,-17 38-30 0 0,21-50-17 0 0,1 0 1 0 0,-1 1-1 0 0,1-1 1 0 0,-1 0 0 0 0,1 1-1 0 0,-1-1 1 0 0,1 1-1 0 0,-1-1 1 0 0,1 1 0 0 0,0-1-1 0 0,-1 1 1 0 0,1-1-1 0 0,0 1 1 0 0,-1-1 0 0 0,1 1-1 0 0,0-1 1 0 0,0 1-1 0 0,-1-1 1 0 0,1 1-1 0 0,0 0 1 0 0,0-1 0 0 0,0 1-1 0 0,0-1 1 0 0,0 1-1 0 0,0 0 1 0 0,0-1 0 0 0,0 1-1 0 0,0 0 1 0 0,0-1-1 0 0,0 1 1 0 0,1-1 0 0 0,-1 1-1 0 0,0-1 1 0 0,0 1-1 0 0,0 0 1 0 0,1-1 0 0 0,-1 1-1 0 0,0-1 1 0 0,1 1-1 0 0,-1-1 1 0 0,1 1 0 0 0,-1-1-1 0 0,0 0 1 0 0,1 1-1 0 0,-1-1 1 0 0,1 1 0 0 0,-1-1-1 0 0,1 0 1 0 0,-1 1-1 0 0,1-1 1 0 0,-1 0-1 0 0,1 0 1 0 0,0 1 0 0 0,-1-1-1 0 0,1 0 1 0 0,-1 0-1 0 0,1 0 1 0 0,0 0 0 0 0,-1 0-1 0 0,1 0 1 0 0,-1 0-1 0 0,1 0 1 0 0,0 0 0 0 0,-1 0 58 0 0,7 1-6454 0 0,-2 2-3344 0 0</inkml:trace>
</inkml:ink>
</file>

<file path=ppt/ink/ink3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16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0 302 0 0 0,'0'0'1376'0'0,"0"0"-263"0"0,0 0-209 0 0,0 0 59 0 0,0 0 337 0 0,0 0 328 0 0,0 0 77 0 0,0 0-148 0 0,0 0-235 0 0,0 0-261 0 0,0 0-198 0 0,0 0-128 0 0,27-7-109 0 0,88-24-68 0 0,50 4 1433 0 0,159 15-372 0 0,-321 19 1258 0 0,-106-58-1926 0 0,89 44-957 0 0,1-1 0 0 0,0 0 0 0 0,1-1 0 0 0,-1 0 1 0 0,2-1-1 0 0,-1 0 0 0 0,2-1 0 0 0,-1 0 0 0 0,1 0 0 0 0,-2-5 6 0 0,1-26-1801 0 0,13 28-1700 0 0,5 4-3889 0 0,0 5-3008 0 0</inkml:trace>
</inkml:ink>
</file>

<file path=ppt/ink/ink3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14.3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244 1 80 0 0,'0'0'2020'0'0,"0"0"-895"0"0,0 0-393 0 0,0 0 56 0 0,0 0 302 0 0,0 0 354 0 0,0 0 212 0 0,0 0-15 0 0,0 0-233 0 0,0 0-329 0 0,0 0-315 0 0,-3 0-268 0 0,2 0-468 0 0,0 0-1 0 0,0 0 0 0 0,0 0 1 0 0,0 0-1 0 0,0 1 1 0 0,0-1-1 0 0,0 0 1 0 0,1 1-1 0 0,-1-1 0 0 0,0 1 1 0 0,0-1-1 0 0,0 1 1 0 0,0-1-1 0 0,1 1 1 0 0,-1 0-1 0 0,0-1 1 0 0,1 1-1 0 0,-1 0 0 0 0,0 0 1 0 0,1-1-1 0 0,-1 1 1 0 0,1 0-1 0 0,-1 0 1 0 0,1 0-1 0 0,0 0 0 0 0,-1-1 1 0 0,1 1-1 0 0,0 0 1 0 0,-1 0-1 0 0,1 0 1 0 0,0 0-1 0 0,0 0 1 0 0,0 0-1 0 0,0 0 0 0 0,0 0 1 0 0,0 0-1 0 0,0 0 1 0 0,0 0-1 0 0,1 0-27 0 0,-2 5 90 0 0,-3 222 2253 0 0,12 386-2097 0 0,-22-499-2665 0 0,6-78-1528 0 0,-3-1-3934 0 0,9-28 4056 0 0</inkml:trace>
  <inkml:trace contextRef="#ctx0" brushRef="#br0" timeOffset="467.041">699 133 9658 0 0,'0'0'616'0'0,"0"0"-320"0"0,0 0-180 0 0,0 0 92 0 0,0 0 236 0 0,-7 32 234 0 0,-17 98 158 0 0,16 0 1259 0 0,28 57-863 0 0,-1 40-182 0 0,-10-207 1132 0 0,-16-36-1038 0 0,-11-9-1139 0 0,-1 1 0 0 0,-1 1 0 0 0,-1 1 0 0 0,0 1 0 0 0,-2 1 0 0 0,0 1 0 0 0,-2 1 0 0 0,0 1 0 0 0,-1 1 0 0 0,0 1 0 0 0,-1 1 0 0 0,-15-4-5 0 0,21 8-246 0 0,0 2 0 0 0,-1 0 0 0 0,0 1 0 0 0,0 1 0 0 0,-1 1-1 0 0,1 1 1 0 0,-1 2 0 0 0,0 0 0 0 0,0 1 0 0 0,0 1 0 0 0,-14 2 246 0 0,32-1-297 0 0,0 0 0 0 0,0 1-1 0 0,-1-1 1 0 0,1 1 0 0 0,1 0 0 0 0,-1 1 0 0 0,0-1 0 0 0,0 1-1 0 0,1 0 1 0 0,0 0 0 0 0,-1 0 0 0 0,1 1 0 0 0,1 0 0 0 0,-1-1-1 0 0,0 1 1 0 0,1 0 0 0 0,0 1 0 0 0,-2 2 297 0 0,-13 59-11397 0 0,18-51 10235 0 0</inkml:trace>
  <inkml:trace contextRef="#ctx0" brushRef="#br0" timeOffset="991.64">1220 549 7170 0 0,'0'0'3147'0'0,"0"0"-1608"0"0,0 0-582 0 0,0 0 41 0 0,0 0 228 0 0,0 0 131 0 0,0 0-89 0 0,0 0-243 0 0,0 0-256 0 0,0 0-190 0 0,0 0-179 0 0,0 0-115 0 0,0 0-78 0 0,-14-7-68 0 0,-42-20-31 0 0,54 27-104 0 0,1-1 0 0 0,0 1-1 0 0,-1 0 1 0 0,1 0 0 0 0,0 0 0 0 0,-1 0 0 0 0,1 0 0 0 0,-1 0 0 0 0,1 0 0 0 0,0 0 0 0 0,-1 0-1 0 0,1 1 1 0 0,0-1 0 0 0,-1 1 0 0 0,1-1 0 0 0,0 1 0 0 0,0-1 0 0 0,0 1 0 0 0,-1 0-1 0 0,1-1 1 0 0,0 1 0 0 0,0 0 0 0 0,0 0 0 0 0,0 0 0 0 0,0 0 0 0 0,0 0 0 0 0,0 0-1 0 0,1 0 1 0 0,-1 0 0 0 0,0 0 0 0 0,0 1 0 0 0,1-1 0 0 0,-1 0-4 0 0,-3 5 21 0 0,-12 15-21 0 0,1 0-1 0 0,1 1 1 0 0,2 1-1 0 0,0 0 1 0 0,1 0-1 0 0,1 1 1 0 0,1 0-1 0 0,1 1 1 0 0,1 0-1 0 0,2 0 1 0 0,0 1-1 0 0,2 0 1 0 0,1-1 0 0 0,1 6 0 0 0,1-24-10 0 0,2 1 0 0 0,-1-1 1 0 0,1 0-1 0 0,0 0 1 0 0,1 1-1 0 0,0-1 0 0 0,0-1 1 0 0,0 1-1 0 0,1 0 0 0 0,0-1 1 0 0,0 0-1 0 0,0 0 1 0 0,1 0-1 0 0,0 0 0 0 0,0-1 1 0 0,1 0-1 0 0,0 0 1 0 0,0 0-1 0 0,0-1 0 0 0,0 0 1 0 0,0 0-1 0 0,1 0 1 0 0,0-1-1 0 0,0 0 0 0 0,0-1 1 0 0,0 1-1 0 0,0-1 1 0 0,0-1-1 0 0,1 1 0 0 0,-1-1 1 0 0,1 0-1 0 0,-1-1 0 0 0,1 0 1 0 0,6-1 9 0 0,-6 2 47 0 0,0-1 1 0 0,0 0 0 0 0,-1 0-1 0 0,1-1 1 0 0,0 0 0 0 0,0-1-1 0 0,0 1 1 0 0,-1-1 0 0 0,1-1-1 0 0,-1 0 1 0 0,0 0 0 0 0,0 0-1 0 0,0-1 1 0 0,0 0 0 0 0,0 0-1 0 0,-1-1 1 0 0,0 1-1 0 0,0-2 1 0 0,0 1 0 0 0,0-1-1 0 0,-1 1 1 0 0,1-4-48 0 0,-1 0 68 0 0,0 0 0 0 0,-1 0 0 0 0,0-1-1 0 0,-1 0 1 0 0,0 0 0 0 0,0 0 0 0 0,-1 0 0 0 0,-1 0 0 0 0,1-1 0 0 0,-2 1-1 0 0,0 0 1 0 0,0-8-68 0 0,0 15-28 0 0,0-1 0 0 0,0 1 1 0 0,0-1-1 0 0,-1 0 0 0 0,0 1 0 0 0,1-1 0 0 0,-1 1 0 0 0,0-1 0 0 0,-1 1 0 0 0,1-1 1 0 0,-1 1-1 0 0,1 0 0 0 0,-1 0 0 0 0,0 0 0 0 0,0 0 0 0 0,0 0 0 0 0,-1 0 0 0 0,1 0 1 0 0,-1 1-1 0 0,1-1 0 0 0,-1 1 0 0 0,0 0 0 0 0,0 0 0 0 0,0 0 0 0 0,0 0 0 0 0,0 0 1 0 0,-1 1-1 0 0,1-1 0 0 0,0 1 0 0 0,-1 0 0 0 0,1 0 0 0 0,-1 0 0 0 0,1 1 0 0 0,-1-1 1 0 0,0 1-1 0 0,-2 0 28 0 0,3 0-36 0 0,0 1 0 0 0,-1-1 0 0 0,1 1 0 0 0,0 0 0 0 0,0 0 1 0 0,0 1-1 0 0,0-1 0 0 0,0 0 0 0 0,1 1 0 0 0,-1 0 0 0 0,0 0 1 0 0,1-1-1 0 0,-1 2 0 0 0,1-1 0 0 0,-1 0 0 0 0,1 0 0 0 0,0 1 1 0 0,0-1-1 0 0,0 1 0 0 0,1 0 0 0 0,-1-1 0 0 0,0 1 0 0 0,1 0 0 0 0,0 0 1 0 0,0 0-1 0 0,0 0 0 0 0,0 0 0 0 0,0 1 0 0 0,1-1 0 0 0,-1 0 1 0 0,1 0-1 0 0,0 2 36 0 0,1-2 4 0 0,1-1 0 0 0,0 0 0 0 0,0 1 0 0 0,0-1 0 0 0,1 0 0 0 0,-1-1 0 0 0,0 1 0 0 0,1 0 0 0 0,-1-1 0 0 0,1 1 0 0 0,-1-1 0 0 0,1 0 0 0 0,0 0 0 0 0,0 0 0 0 0,-1 0 0 0 0,1 0 0 0 0,0 0 0 0 0,0-1 0 0 0,0 0 0 0 0,0 1 0 0 0,0-1 0 0 0,0 0 0 0 0,1-1-4 0 0,21 2 0 0 0,-1-1 0 0 0,0-1 0 0 0,0-1 0 0 0,0-2 0 0 0,0 0 0 0 0,0-1 0 0 0,-1-2 0 0 0,15-5 0 0 0,54-22-4314 0 0,-72 26-609 0 0,-5 4-2953 0 0</inkml:trace>
</inkml:ink>
</file>

<file path=ppt/ink/ink3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20.2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10210 0 0,'0'0'979'0'0,"0"0"-248"0"0,0 0-14 0 0,0 0 273 0 0,0 0 233 0 0,0 0 50 0 0,38 0-215 0 0,121 0-234 0 0,32 0 607 0 0,67 0-1724 0 0,-149 0-9683 0 0,-90 0 809 0 0</inkml:trace>
</inkml:ink>
</file>

<file path=ppt/ink/ink3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18.8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1 338 0 0 0,'0'0'1394'0'0,"0"0"254"0"0,0 0 4 0 0,0 0-189 0 0,0 0-228 0 0,0 0-119 0 0,8-2-34 0 0,59-10 2021 0 0,216 11 1818 0 0,-131-28-5625 0 0,-146 26 960 0 0,-1 0-3492 0 0,-2 2-9767 0 0,-4 1 12076 0 0</inkml:trace>
  <inkml:trace contextRef="#ctx0" brushRef="#br0" timeOffset="248.288">102 567 2280 0 0,'0'0'915'0'0,"0"0"-77"0"0,0 0 341 0 0,0 0 472 0 0,0 0 228 0 0,0 0-69 0 0,0 0-313 0 0,0 0-369 0 0,0 0-303 0 0,37-1-248 0 0,116-3-183 0 0,-38-10 62 0 0,-17-1-265 0 0,99-17-2943 0 0,-149 27-1837 0 0,-16 3-1654 0 0,-18 1 4207 0 0</inkml:trace>
  <inkml:trace contextRef="#ctx0" brushRef="#br0" timeOffset="536.005">1361 84 12203 0 0,'0'0'706'0'0,"0"0"-403"0"0,0 0-173 0 0,0 0 208 0 0,0 0 360 0 0,0 0 237 0 0,0 0 62 0 0,0 0-142 0 0,0 0-215 0 0,0 0-184 0 0,0 0-133 0 0,2 34-79 0 0,7 105-47 0 0,10-31 223 0 0,14 130-291 0 0,-31-227-258 0 0,0-2-812 0 0,-2-3-2649 0 0,-17-20-9600 0 0,12 6 11686 0 0,3 1 1284 0 0</inkml:trace>
  <inkml:trace contextRef="#ctx0" brushRef="#br0" timeOffset="838.016">1056 84 3041 0 0,'0'0'1579'0'0,"0"0"-419"0"0,0 0-220 0 0,0 0 234 0 0,0 0 325 0 0,0 0 156 0 0,0 0-136 0 0,0 0-315 0 0,0 0-283 0 0,0 0-190 0 0,36-9-124 0 0,117-31-76 0 0,4 19 860 0 0,168 7 253 0 0,-319 15-1779 0 0,0-1 0 0 0,0 1 0 0 0,0 0 0 0 0,0 0-1 0 0,-1 0 1 0 0,1 1 0 0 0,-1 0 0 0 0,1 0 0 0 0,-1 1 0 0 0,0-1 0 0 0,0 1-1 0 0,0 0 1 0 0,4 4 135 0 0,2 15-3817 0 0,-17 8-3478 0 0,1-20 3475 0 0,0-2 913 0 0</inkml:trace>
  <inkml:trace contextRef="#ctx0" brushRef="#br0" timeOffset="1078.555">1043 740 4537 0 0,'0'0'1298'0'0,"0"0"-95"0"0,0 0 279 0 0,0 0 407 0 0,0 0 167 0 0,0 0-167 0 0,0 0-356 0 0,0 0-351 0 0,34-3-279 0 0,111-11-204 0 0,20-28 600 0 0,-143 36-1283 0 0,169-48 741 0 0,-68 11-3192 0 0,-99 31-1073 0 0,-11 2-3186 0 0,-10 6-1412 0 0</inkml:trace>
  <inkml:trace contextRef="#ctx0" brushRef="#br0" timeOffset="2530.479">2008 703 0 0 0,'0'0'752'0'0,"0"0"-225"0"0,0 0-138 0 0,0 0 231 0 0,0 0 473 0 0,0 0 423 0 0,0 0 195 0 0,0 0-33 0 0,0 0-149 0 0,0 0-163 0 0,0 0-167 0 0,23 1-129 0 0,76 3-72 0 0,-91-4-758 0 0,1 0 0 0 0,-1 0 0 0 0,0-1-1 0 0,0 0 1 0 0,0-1 0 0 0,0 0 0 0 0,0 0-1 0 0,0 0 1 0 0,0-1 0 0 0,0-1-1 0 0,-1 1 1 0 0,0-1 0 0 0,4-3-240 0 0,3 0 352 0 0,9-5-167 0 0,-1 0-1 0 0,0-1 1 0 0,0-2 0 0 0,-1 0-1 0 0,-1-1 1 0 0,-1-1 0 0 0,0-1-1 0 0,-2 0 1 0 0,0-2 0 0 0,0 0-1 0 0,-2-1 1 0 0,-1 0 0 0 0,-1-1-1 0 0,0-1 1 0 0,5-15-185 0 0,-7-55-287 0 0,-12 91 206 0 0,-1 0-1 0 0,1 1 0 0 0,-1-1 0 0 0,0 1 0 0 0,1 0 0 0 0,-1-1 1 0 0,0 1-1 0 0,0 0 0 0 0,0 0 0 0 0,0 0 0 0 0,0 0 0 0 0,0 0 1 0 0,0 1-1 0 0,0-1 0 0 0,0 0 0 0 0,0 1 0 0 0,0 0 0 0 0,0-1 1 0 0,-1 1-1 0 0,1 0 0 0 0,0 0 0 0 0,0 0 0 0 0,0 1 0 0 0,0-1 1 0 0,-1 0-1 0 0,1 1 0 0 0,0 0 0 0 0,0-1 0 0 0,0 1 0 0 0,0 0 1 0 0,0 0-1 0 0,0 0 0 0 0,0 0 0 0 0,0 0 0 0 0,1 1 0 0 0,-2 0 82 0 0,-6 4-57 0 0,1 1-1 0 0,0 0 1 0 0,0 1-1 0 0,1-1 0 0 0,0 1 1 0 0,0 1-1 0 0,1-1 1 0 0,0 1-1 0 0,0 1 1 0 0,1-1-1 0 0,0 1 0 0 0,1-1 1 0 0,0 1-1 0 0,1 1 1 0 0,0-1-1 0 0,0 0 0 0 0,1 1 1 0 0,1-1-1 0 0,0 1 1 0 0,0 0-1 0 0,1-1 0 0 0,0 8 58 0 0,1-13 42 0 0,1-1 0 0 0,-1 0 0 0 0,1 1-1 0 0,0-1 1 0 0,0 0 0 0 0,0 0-1 0 0,0 0 1 0 0,1 0 0 0 0,0 0 0 0 0,0-1-1 0 0,0 1 1 0 0,0-1 0 0 0,0 0-1 0 0,1 0 1 0 0,-1 0 0 0 0,1 0 0 0 0,0-1-1 0 0,0 1 1 0 0,0-1 0 0 0,0 0-1 0 0,0 0 1 0 0,1-1 0 0 0,-1 1-1 0 0,0-1 1 0 0,1 0 0 0 0,3 1-42 0 0,119 9 1692 0 0,-96-12-1430 0 0,-1-2 1 0 0,1-1-1 0 0,-1-1 1 0 0,-1-2-1 0 0,1-1 1 0 0,-1-1-1 0 0,0-1 0 0 0,-1-2 1 0 0,3-3-263 0 0,-14 7 70 0 0,-1-2 1 0 0,0 0 0 0 0,-1-1-1 0 0,0 0 1 0 0,0-1-1 0 0,-1-1 1 0 0,-1 0 0 0 0,0-1-1 0 0,-1 0 1 0 0,-1-1-1 0 0,0 0 1 0 0,-1-1 0 0 0,0 0-1 0 0,6-18-70 0 0,-10-10-239 0 0,-6 44 215 0 0,0-1 1 0 0,0 0 0 0 0,0 1 0 0 0,0-1-1 0 0,0 0 1 0 0,0 1 0 0 0,-1-1 0 0 0,1 1-1 0 0,0-1 1 0 0,0 0 0 0 0,-1 1 0 0 0,1-1-1 0 0,0 1 1 0 0,-1-1 0 0 0,1 1 0 0 0,-1-1-1 0 0,1 1 1 0 0,0-1 0 0 0,-1 1-1 0 0,1-1 1 0 0,-1 1 0 0 0,0-1 0 0 0,1 1-1 0 0,-1 0 1 0 0,1-1 0 0 0,-1 1 0 0 0,0 0-1 0 0,1 0 1 0 0,-1-1 0 0 0,1 1 0 0 0,-1 0-1 0 0,0 0 1 0 0,1 0 0 0 0,-1 0 0 0 0,0 0-1 0 0,1 0 1 0 0,-1 0 0 0 0,0 0 0 0 0,1 0-1 0 0,-1 0 1 0 0,0 0 0 0 0,1 0 0 0 0,-1 1-1 0 0,0-1 1 0 0,1 0 0 0 0,-1 0-1 0 0,0 1 1 0 0,1-1 0 0 0,-1 0 0 0 0,1 1-1 0 0,-1-1 1 0 0,1 1 0 0 0,-1-1 0 0 0,1 0-1 0 0,-1 1 1 0 0,1 0 0 0 0,-1-1 0 0 0,1 1-1 0 0,0-1 1 0 0,-1 1 23 0 0,-4 4-48 0 0,1 1 1 0 0,0 0-1 0 0,0 0 0 0 0,0 0 1 0 0,0 1-1 0 0,1-1 0 0 0,0 1 1 0 0,0 0-1 0 0,1 0 0 0 0,0 0 1 0 0,0 0-1 0 0,0 7 48 0 0,1-9 16 0 0,-1 0 0 0 0,1 0 1 0 0,1 1-1 0 0,-1-1 0 0 0,1 0 0 0 0,0 1 1 0 0,0-1-1 0 0,0 0 0 0 0,1 1 0 0 0,0-1 1 0 0,0 0-1 0 0,1 0 0 0 0,-1 0 0 0 0,1 0 1 0 0,0 0-1 0 0,0 0 0 0 0,1 0 0 0 0,-1 0 1 0 0,1-1-1 0 0,0 1 0 0 0,0-1 0 0 0,1 0 1 0 0,-1 0-1 0 0,1 0 0 0 0,0-1 0 0 0,0 1 1 0 0,0-1-1 0 0,1 0 0 0 0,-1 0 0 0 0,1 0 1 0 0,0-1-1 0 0,-1 1 0 0 0,1-1 0 0 0,0 0 0 0 0,0-1 1 0 0,1 1-1 0 0,-1-1 0 0 0,0 0 0 0 0,4 0-16 0 0,4 1 92 0 0,1-1-1 0 0,-1 0 1 0 0,0-1-1 0 0,0-1 1 0 0,1 0-1 0 0,-1-1 1 0 0,0 0-1 0 0,0-1 1 0 0,0 0-1 0 0,0-1 1 0 0,-1-1-1 0 0,1 0 1 0 0,-1 0-1 0 0,0-1 1 0 0,-1-1-1 0 0,1 0 1 0 0,-1-1-1 0 0,-1 0 1 0 0,0 0-1 0 0,0-1 1 0 0,0-1-1 0 0,-1 1 1 0 0,-1-2-1 0 0,1 1 1 0 0,-2-1-1 0 0,1 0 1 0 0,-2-1-1 0 0,4-7-91 0 0,-3 5-7 0 0,0 0 0 0 0,-1-1 1 0 0,-1 0-1 0 0,0 0 0 0 0,-1 0 0 0 0,-1-1 0 0 0,0 1 0 0 0,-1-1 0 0 0,-1 0 0 0 0,0-4 7 0 0,-1 18-21 0 0,0 1 0 0 0,-1-1 0 0 0,1 1 0 0 0,0 0 0 0 0,-1-1 0 0 0,1 1 0 0 0,-1 0 0 0 0,1-1 0 0 0,-1 1 0 0 0,0 0 0 0 0,0 0 1 0 0,0 0-1 0 0,1-1 0 0 0,-1 1 0 0 0,0 0 0 0 0,0 0 0 0 0,0 0 0 0 0,-1 1 0 0 0,1-1 0 0 0,0 0 0 0 0,0 0 0 0 0,0 0 0 0 0,-1 1 0 0 0,1-1 0 0 0,0 1 0 0 0,-1-1 0 0 0,1 1 0 0 0,0 0 0 0 0,-1-1 0 0 0,1 1 0 0 0,-1 0 0 0 0,1 0 0 0 0,0 0 1 0 0,-1 0-1 0 0,1 0 0 0 0,-1 0 0 0 0,1 0 0 0 0,0 1 0 0 0,-1-1 0 0 0,1 0 0 0 0,-1 1 0 0 0,1-1 0 0 0,0 1 0 0 0,0-1 0 0 0,-1 1 0 0 0,1 0 0 0 0,0 0 0 0 0,0 0 0 0 0,0-1 0 0 0,0 1 0 0 0,0 0 0 0 0,0 0 0 0 0,0 0 0 0 0,0 1 0 0 0,0-1 1 0 0,0 0-1 0 0,0 0 0 0 0,1 0 0 0 0,-1 2 21 0 0,-7 6-15 0 0,1 0 0 0 0,0 1 1 0 0,1 0-1 0 0,0 0 1 0 0,0 0-1 0 0,1 1 0 0 0,1 0 1 0 0,-1 0-1 0 0,2 0 1 0 0,0 1-1 0 0,0-1 0 0 0,1 1 1 0 0,1 0-1 0 0,-1-1 0 0 0,2 1 1 0 0,0 0-1 0 0,0 0 1 0 0,1-1-1 0 0,1 1 0 0 0,0 0 1 0 0,0-1-1 0 0,1 1 1 0 0,1-1-1 0 0,0 0 0 0 0,3 5 15 0 0,-1-9-40 0 0,0 1 0 0 0,1-2-1 0 0,0 1 1 0 0,1-1 0 0 0,-1 0 0 0 0,1 0-1 0 0,0-1 1 0 0,1 0 0 0 0,-1 0-1 0 0,1-1 1 0 0,0 0 0 0 0,0-1 0 0 0,0 0-1 0 0,1 0 1 0 0,-1-1 0 0 0,1-1-1 0 0,9 2 41 0 0,20 1-5031 0 0,-1-3-4920 0 0,-31-1 3987 0 0</inkml:trace>
</inkml:ink>
</file>

<file path=ppt/ink/ink3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23.8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0 0 0,'0'0'898'0'0,"0"0"431"0"0,0 0 273 0 0,0 0 19 0 0,0 0-208 0 0,0 0-313 0 0,0 0-230 0 0,0 0-102 0 0,0 0 11 0 0,9-3 5 0 0,79-12 1240 0 0,282 18 2102 0 0,-364-2-4030 0 0,-1-1-1 0 0,0 0 1 0 0,0 0-1 0 0,0-1 1 0 0,1 0-1 0 0,-1 0 1 0 0,0 0-1 0 0,0 0 1 0 0,0-1-1 0 0,0 0 1 0 0,0 0-1 0 0,-1 0 1 0 0,1-1-1 0 0,-1 0 1 0 0,1 0-1 0 0,-1 0 1 0 0,0 0-1 0 0,0 0 1 0 0,0-1-1 0 0,2-2-95 0 0,-6 1 98 0 0,0-1-1 0 0,-1 1 1 0 0,1 0-1 0 0,-1-1 1 0 0,0 1-1 0 0,0 0 1 0 0,-1 0-1 0 0,1 0 1 0 0,-1 0-1 0 0,0 0 1 0 0,-1 0-1 0 0,1 0 1 0 0,-1 1-1 0 0,0-1 1 0 0,0 1-1 0 0,0 0 1 0 0,-1 0-1 0 0,0 0 1 0 0,1 0-1 0 0,-1 1 1 0 0,0-1-1 0 0,-1 1 1 0 0,1 0-1 0 0,-1 0 1 0 0,1 1-1 0 0,-1-1 1 0 0,0 1-1 0 0,-1-1-97 0 0,-188-100-1595 0 0,180 90-1294 0 0,12 7-925 0 0,2 0-3730 0 0,0 6 1432 0 0</inkml:trace>
</inkml:ink>
</file>

<file path=ppt/ink/ink3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27.4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0 221 576 0 0,'0'0'1447'0'0,"0"0"-347"0"0,0 0-129 0 0,0 0 188 0 0,0 0 305 0 0,0 0 169 0 0,0 0-22 0 0,0 0-170 0 0,0 0-180 0 0,0 0-130 0 0,0 0-92 0 0,17 2-35 0 0,113 7 1746 0 0,119-39 500 0 0,-172 16-3029 0 0,-7 8-162 0 0,-40 5-3000 0 0,-41 8-7656 0 0,3-3 2018 0 0</inkml:trace>
  <inkml:trace contextRef="#ctx0" brushRef="#br0" timeOffset="249.784">57 431 8978 0 0,'0'0'1556'0'0,"0"0"-142"0"0,0 0 116 0 0,0 0 142 0 0,0 0-29 0 0,0 0-328 0 0,31-1-359 0 0,100-4-237 0 0,146-15 779 0 0,-143 10-2251 0 0,-90 4-3235 0 0,0 0-5340 0 0,-33 3 2116 0 0</inkml:trace>
  <inkml:trace contextRef="#ctx0" brushRef="#br0" timeOffset="619.538">405 1 2729 0 0,'0'0'2715'0'0,"0"0"-1048"0"0,0 0-503 0 0,0 0-1 0 0,0 0 145 0 0,0 0 111 0 0,0 0-57 0 0,0 0-139 0 0,0 0-111 0 0,0 0-153 0 0,0 0-132 0 0,0 0-86 0 0,0 0-79 0 0,24 15-58 0 0,77 47-51 0 0,39-3 694 0 0,-118-48-1160 0 0,-10-7-71 0 0,-1 0 0 0 0,0 2 0 0 0,0-1 0 0 0,0 2 0 0 0,-1-1 0 0 0,0 1 0 0 0,0 1 0 0 0,0 0 0 0 0,-1 0 0 0 0,-1 1 0 0 0,1 0 0 0 0,-1 0 0 0 0,-1 1 0 0 0,5 8-16 0 0,-11-11 8 0 0,-1 1 1 0 0,0 0-1 0 0,-1 0 0 0 0,1 0 1 0 0,-1-1-1 0 0,-1 1 0 0 0,0-1 1 0 0,0 1-1 0 0,0-1 0 0 0,-1 1 1 0 0,0-1-1 0 0,0 0 0 0 0,-1 0 1 0 0,0 0-1 0 0,0-1 0 0 0,0 0 1 0 0,-1 1-1 0 0,0-2 0 0 0,-1 1 1 0 0,1 0-1 0 0,-1-1 0 0 0,0 0 1 0 0,0 0-1 0 0,-1-1 0 0 0,1 0 1 0 0,-2 0-9 0 0,-4 7 7 0 0,-187 152-144 0 0,164-113-1909 0 0,29-27-8640 0 0,6-18 1565 0 0</inkml:trace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04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463 258 0 0 0,'0'0'225'0'0,"0"0"10"0"0,0 0 24 0 0,5 7 4921 0 0,72 5 1602 0 0,-19-2-5087 0 0,26-5 705 0 0,1-3 0 0 0,78-9-2400 0 0,271-29 2105 0 0,-252 32-1736 0 0,-175 5-79 0 0,-2 0-3007 0 0,-5 0-2416 0 0,-6 0-3402 0 0,1-1 2980 0 0</inkml:trace>
  <inkml:trace contextRef="#ctx0" brushRef="#br0" timeOffset="1419.968">2 1624 0 0 0,'-1'0'25'0'0,"1"0"167"0"0,0 0 294 0 0,0 0 103 0 0,0 0 53 0 0,0 0-5 0 0,0 0-23 0 0,0 0-12 0 0,37-7 4153 0 0,127 6 1111 0 0,337 5-1730 0 0,-182-11-3126 0 0,224 11-558 0 0,-477-1-399 0 0,-27 1-16 0 0,-39-4-54 0 0,0 0-30 0 0,0 0-65 0 0,0 0-89 0 0,0 0-181 0 0,0 0-326 0 0,0 0-599 0 0,-5-7-11002 0 0,3 7 7296 0 0</inkml:trace>
  <inkml:trace contextRef="#ctx0" brushRef="#br0" timeOffset="2301.718">833 63 0 0 0,'0'0'320'0'0,"0"0"87"0"0,0 0 176 0 0,0 0 375 0 0,0 0 436 0 0,0 0 309 0 0,0 0-33 0 0,0 0-257 0 0,0 0-318 0 0,0 0-254 0 0,0 0-157 0 0,0 0-48 0 0,0 0 19 0 0,3 15 22 0 0,31 96 1724 0 0,-21-70-1821 0 0,-2 1-1 0 0,-2 0 1 0 0,-2 0 0 0 0,-1 1 0 0 0,-3 0 0 0 0,-1 0 0 0 0,-2 0 0 0 0,-3 11-580 0 0,2 9 376 0 0,-23 432 633 0 0,28 117-872 0 0,12-501-117 0 0,-4-38 9 0 0,-31-68-1154 0 0,11-9-3204 0 0,5-4-5364 0 0,3 5 3193 0 0</inkml:trace>
  <inkml:trace contextRef="#ctx0" brushRef="#br0" timeOffset="2705.653">1160 1142 0 0 0,'0'0'568'0'0,"0"0"234"0"0,0 0 259 0 0,0 0 258 0 0,0 0 132 0 0,0 0-144 0 0,0 0-245 0 0,0 0-185 0 0,0 0-65 0 0,0 0 43 0 0,0 0 73 0 0,0 0 9 0 0,-6 21-48 0 0,-47 128 1006 0 0,26-99-1592 0 0,-3-1 0 0 0,-1-2 0 0 0,-3 0 0 0 0,-4 1-303 0 0,-215 206-93 0 0,247-247-10 0 0,1-1 0 0 0,0 1 0 0 0,1 0 0 0 0,0 0 0 0 0,0 0 0 0 0,0 0 0 0 0,1 1 0 0 0,0-1-1 0 0,1 1 1 0 0,-1 0 0 0 0,2 0 0 0 0,-2 8 103 0 0,0 8-4519 0 0,3 0-4204 0 0,0-23 7320 0 0</inkml:trace>
  <inkml:trace contextRef="#ctx0" brushRef="#br0" timeOffset="3454.317">1205 0 0 0 0,'0'0'904'0'0,"0"0"159"0"0,0 0 31 0 0,0 0-43 0 0,0 0-121 0 0,0 0-93 0 0,0 0-59 0 0,0 0-9 0 0,0 0 1 0 0,0 0 20 0 0,-27 27 33 0 0,-81 87-11 0 0,3 7 1059 0 0,-112 154 224 0 0,181-234-2168 0 0,2-2-1065 0 0,16-11-3641 0 0,18-22-1758 0 0,0-5 4477 0 0</inkml:trace>
  <inkml:trace contextRef="#ctx0" brushRef="#br0" timeOffset="6395.896">1563 652 288 0 0,'0'0'1046'0'0,"0"0"-22"0"0,0 0 121 0 0,0 0 260 0 0,0 0 256 0 0,0 0 58 0 0,0 0-153 0 0,0 0-327 0 0,0 0-347 0 0,0 0-258 0 0,0 0-177 0 0,-2-2-61 0 0,-7-1 507 0 0,14 19 730 0 0,1 7-1028 0 0,29 280 1593 0 0,-33-191-1581 0 0,-2-112-522 0 0,0 0 45 0 0,0 0 68 0 0,0 0 89 0 0,0 0 38 0 0,0 0 4 0 0,0-26 705 0 0,-2 10-984 0 0,1-1 1 0 0,0 0-1 0 0,1 1 1 0 0,1-1-1 0 0,0 0 1 0 0,2 1-1 0 0,0 0 1 0 0,0-1-1 0 0,5-10-60 0 0,1 0 26 0 0,2 0 0 0 0,0 0 0 0 0,2 1 1 0 0,0 1-1 0 0,2 0 0 0 0,1 1 0 0 0,5-5-26 0 0,-11 16 7 0 0,1 0 1 0 0,1 0-1 0 0,0 1 1 0 0,0 1-1 0 0,1 0 1 0 0,1 1-1 0 0,0 0 1 0 0,3 0-8 0 0,-17 9 5 0 0,1 1 1 0 0,0 0-1 0 0,0 0 1 0 0,0 0-1 0 0,0 0 0 0 0,-1 0 1 0 0,1 0-1 0 0,0 0 1 0 0,0 0-1 0 0,0 0 1 0 0,0 0-1 0 0,0 0 0 0 0,-1 0 1 0 0,1 0-1 0 0,0 1 1 0 0,0-1-1 0 0,0 0 1 0 0,-1 1-1 0 0,1-1 0 0 0,0 1 1 0 0,0-1-1 0 0,-1 0 1 0 0,1 1-1 0 0,0 0 1 0 0,-1-1-1 0 0,1 1 0 0 0,-1-1 1 0 0,1 1-1 0 0,-1 0 1 0 0,1-1-1 0 0,-1 1 1 0 0,1 0-1 0 0,-1 0 0 0 0,0-1 1 0 0,1 1-1 0 0,-1 0 1 0 0,0 0-1 0 0,0 0 1 0 0,1 0-1 0 0,-1-1 0 0 0,0 1 1 0 0,0 0-1 0 0,0 0 1 0 0,0 0-1 0 0,0 0 1 0 0,0-1-1 0 0,0 1 0 0 0,-1 0 1 0 0,1 0-1 0 0,0 0 1 0 0,0 0-1 0 0,-1-1 1 0 0,1 1-1 0 0,0 0 0 0 0,-1 0 1 0 0,1-1-1 0 0,-1 1 1 0 0,1 0-6 0 0,1 16 100 0 0,26 108 298 0 0,-9-95-898 0 0,-17-30 115 0 0,-1 0-257 0 0,0 0-334 0 0,0 0-504 0 0,0-7-10849 0 0,0 3 5155 0 0</inkml:trace>
</inkml:ink>
</file>

<file path=ppt/ink/ink3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5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1 6369 0 0,'0'0'1103'0'0,"0"0"-304"0"0,0 0 51 0 0,0 0 242 0 0,0 0 183 0 0,0 0-19 0 0,0 0-201 0 0,0 0-174 0 0,0 0-100 0 0,0 0-24 0 0,0 0-50 0 0,0 0-79 0 0,0 0-68 0 0,1 28-62 0 0,3 94-66 0 0,0 304 796 0 0,-19-333-2950 0 0,4-80-1927 0 0,0-11-7091 0 0,8-2 6580 0 0</inkml:trace>
  <inkml:trace contextRef="#ctx0" brushRef="#br0" timeOffset="284.179">0 63 6857 0 0,'0'0'1109'0'0,"0"0"-176"0"0,0 0 259 0 0,0 0 331 0 0,0 0 181 0 0,0 0-97 0 0,0 0-243 0 0,0 0-217 0 0,35 0-191 0 0,114 0-175 0 0,201-22 1409 0 0,-321 21-2260 0 0,-21 0-173 0 0,-1 0 0 0 0,1 1 0 0 0,0-1 0 0 0,-1 2 0 0 0,1-1-1 0 0,0 1 1 0 0,-1 0 0 0 0,1 1 0 0 0,-1 0 0 0 0,1 0 0 0 0,-1 1 0 0 0,3 1 243 0 0,2 16-4539 0 0,-13-4-3474 0 0,-2-9 2189 0 0</inkml:trace>
  <inkml:trace contextRef="#ctx0" brushRef="#br0" timeOffset="504.841">2 693 3241 0 0,'0'0'3375'0'0,"0"0"-1257"0"0,0 0-172 0 0,0 0 151 0 0,0 0-106 0 0,0 0-270 0 0,0 0-401 0 0,35-1-342 0 0,110-2-231 0 0,10-19 427 0 0,69-2-1420 0 0,-175 23-4283 0 0,-1 0-4385 0 0,-39 1 1895 0 0</inkml:trace>
</inkml:ink>
</file>

<file path=ppt/ink/ink3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1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190 538 4625 0 0,'0'0'1024'0'0,"0"0"-196"0"0,0 0 115 0 0,0 0 322 0 0,0 0 328 0 0,0 0 170 0 0,0 0-170 0 0,0 0-405 0 0,0 0-447 0 0,0 0-374 0 0,0 0-239 0 0,0 2-69 0 0,-7 17 163 0 0,1 1 1 0 0,1-1 0 0 0,0 1-1 0 0,2 0 1 0 0,1 0 0 0 0,-1 15-223 0 0,1-13 99 0 0,-25 600 804 0 0,25-483-4405 0 0,15-134-10408 0 0,-10-9 12867 0 0</inkml:trace>
  <inkml:trace contextRef="#ctx0" brushRef="#br0" timeOffset="404.825">553 660 4633 0 0,'0'0'891'0'0,"0"0"-484"0"0,0 0-118 0 0,0 0 299 0 0,0 0 422 0 0,0 0 266 0 0,0 0-13 0 0,0 0-236 0 0,0 0-284 0 0,-1 36-211 0 0,-6 113-110 0 0,-5 74 1259 0 0,12-191-1337 0 0,15 179 1216 0 0,-3-130-890 0 0,-12-80-600 0 0,-1-12 3346 0 0,-16-37-3101 0 0,3 24-349 0 0,0 0 1 0 0,-1 2 0 0 0,-2-1 0 0 0,0 2-1 0 0,-1 1 1 0 0,-12-10 33 0 0,11 9-121 0 0,8 9-191 0 0,0 1-1 0 0,0 0 1 0 0,-1 0-1 0 0,-1 1 1 0 0,0 1 0 0 0,0 0-1 0 0,-1 1 1 0 0,0 0-1 0 0,0 1 1 0 0,-1 1-1 0 0,1 0 1 0 0,-1 1-1 0 0,-1 1 1 0 0,1 0-1 0 0,-1 1 1 0 0,0 1-1 0 0,1 0 1 0 0,-1 1-1 0 0,0 1 1 0 0,0 0-1 0 0,0 2 1 0 0,-7 0 312 0 0,-19 23-3463 0 0,24 2-4844 0 0,16-20 6135 0 0</inkml:trace>
  <inkml:trace contextRef="#ctx0" brushRef="#br0" timeOffset="982.948">929 1058 9506 0 0,'0'0'1408'0'0,"0"0"-298"0"0,0 0 39 0 0,0 0 174 0 0,0 0 60 0 0,0 0-169 0 0,0 0-364 0 0,0 0-324 0 0,0 0-222 0 0,0 0-114 0 0,0 0-85 0 0,0 0-16 0 0,0 0-3 0 0,-10 5-22 0 0,6-3-53 0 0,-1 0 9 0 0,0 1 0 0 0,1-1 0 0 0,-1 1 0 0 0,0 1 1 0 0,1-1-1 0 0,0 0 0 0 0,0 1 0 0 0,0 0 0 0 0,0 0 0 0 0,1 0 1 0 0,-1 1-1 0 0,1-1 0 0 0,0 1 0 0 0,-1 1-20 0 0,-86 177 318 0 0,88-175-318 0 0,-1-1 1 0 0,2 1-1 0 0,-1-1 1 0 0,1 1-1 0 0,0 0 1 0 0,0-1 0 0 0,1 1-1 0 0,0 0 1 0 0,1 0-1 0 0,0-1 1 0 0,0 1-1 0 0,0 0 1 0 0,1-1-1 0 0,0 1 1 0 0,1-1 0 0 0,-1 0-1 0 0,1 0 1 0 0,1 0-1 0 0,0 0 1 0 0,0 0-1 0 0,0-1 1 0 0,0 1 0 0 0,1-1-1 0 0,0 0 1 0 0,1-1-1 0 0,2 3 0 0 0,1-3 97 0 0,0 1 1 0 0,0-2-1 0 0,1 1 0 0 0,-1-1 0 0 0,1-1 0 0 0,0 0 1 0 0,0 0-1 0 0,1-1 0 0 0,-1 0 0 0 0,1-1 0 0 0,-1 0 1 0 0,0 0-1 0 0,1-1 0 0 0,-1-1 0 0 0,1 0 0 0 0,0 0-97 0 0,-4 0 58 0 0,0 0 0 0 0,0 0 0 0 0,-1-1 0 0 0,1 0 0 0 0,0 0 0 0 0,-1 0-1 0 0,1-1 1 0 0,-1 0 0 0 0,0 0 0 0 0,0-1 0 0 0,0 0 0 0 0,0 0 0 0 0,-1 0 0 0 0,1-1-1 0 0,-1 0 1 0 0,0 0 0 0 0,-1 0 0 0 0,1 0 0 0 0,-1-1 0 0 0,0 1 0 0 0,0-1 0 0 0,-1-1-1 0 0,0 1 1 0 0,0 0 0 0 0,0-1 0 0 0,-1 1 0 0 0,0-1 0 0 0,0 0 0 0 0,-1 0 0 0 0,1-6-58 0 0,-4 9-70 0 0,0 0 1 0 0,0 1 0 0 0,0-1 0 0 0,0 1 0 0 0,-1-1 0 0 0,0 1-1 0 0,0 0 1 0 0,0 0 0 0 0,0 0 0 0 0,0 1 0 0 0,0-1-1 0 0,-1 1 1 0 0,1-1 0 0 0,-1 1 0 0 0,0 0 0 0 0,0 0-1 0 0,0 1 1 0 0,0-1 0 0 0,0 1 0 0 0,0 0 0 0 0,0 0 0 0 0,0 0-1 0 0,0 1 1 0 0,0 0 0 0 0,-3-1 69 0 0,-89 1-906 0 0,95 0 864 0 0,1 0-64 0 0,18 0-126 0 0,194-35 2001 0 0,-190 29-1719 0 0,26-6-202 0 0,30-7-250 0 0,-26 9-6989 0 0,-44 8 1188 0 0,-2 1-1676 0 0</inkml:trace>
  <inkml:trace contextRef="#ctx0" brushRef="#br0" timeOffset="1943.969">14 457 1152 0 0,'0'0'1578'0'0,"0"0"-319"0"0,0 0 76 0 0,0 0 294 0 0,0 0 336 0 0,0 0 143 0 0,0 0-165 0 0,0 0-372 0 0,0 0-444 0 0,0 0-377 0 0,0 0-246 0 0,0 0-83 0 0,0 0 9 0 0,-1-3 42 0 0,1 2-442 0 0,0 0 1 0 0,0 0-1 0 0,0 0 1 0 0,0 0-1 0 0,1 0 0 0 0,-1 0 1 0 0,0 0-1 0 0,0 0 1 0 0,1 0-1 0 0,-1 0 1 0 0,0 0-1 0 0,1 0 0 0 0,-1 0 1 0 0,1 1-1 0 0,0-1 1 0 0,-1 0-1 0 0,1 0 1 0 0,-1 1-1 0 0,1-1 0 0 0,0 0 1 0 0,0 1-1 0 0,-1-1 1 0 0,1 0-1 0 0,0 1 1 0 0,0-1-1 0 0,0 1 0 0 0,0-1 1 0 0,0 1-1 0 0,0 0 1 0 0,0-1-1 0 0,0 1 1 0 0,0 0-1 0 0,0 0 0 0 0,0 0 1 0 0,0 0-1 0 0,0 0 1 0 0,0 0-1 0 0,0 0 1 0 0,0 0-1 0 0,-1 0 0 0 0,1 0 1 0 0,0 0-1 0 0,0 1 1 0 0,0-1-1 0 0,0 0 1 0 0,0 1-1 0 0,1-1-30 0 0,-1 0 14 0 0,423-8 2739 0 0,-221 16-2560 0 0,-128-5 94 0 0,-75-3-103 0 0,0 0 64 0 0,-2-9-228 0 0,-1 0-1 0 0,0 0 1 0 0,0 0 0 0 0,-1 0 0 0 0,-1 1-1 0 0,1-1 1 0 0,-1 1 0 0 0,0 0 0 0 0,-1 1-1 0 0,0-1 1 0 0,0 1 0 0 0,-1 0 0 0 0,-5-4-20 0 0,5 4-78 0 0,-7-9-583 0 0,-68-70-2189 0 0,53 59-1144 0 0,-3 2-3374 0 0,17 14-1291 0 0</inkml:trace>
  <inkml:trace contextRef="#ctx0" brushRef="#br0" timeOffset="2755.796">242 23 0 0 0,'0'0'872'0'0,"0"0"120"0"0,0 0-10 0 0,0 0-59 0 0,0 0-39 0 0,0 0 24 0 0,0 0 75 0 0,0 0 39 0 0,-3-4-28 0 0,-11-13-96 0 0,13 16-816 0 0,0 1 1 0 0,0 0-1 0 0,0 0 1 0 0,0-1-1 0 0,0 1 1 0 0,0 0-1 0 0,0 0 0 0 0,0 0 1 0 0,0 0-1 0 0,0 1 1 0 0,0-1-1 0 0,0 0 1 0 0,0 0-1 0 0,0 1 0 0 0,0-1 1 0 0,0 0-1 0 0,0 1 1 0 0,0-1-1 0 0,0 1 1 0 0,0-1-1 0 0,0 1 0 0 0,0 0 1 0 0,1-1-1 0 0,-1 1 1 0 0,0 0-1 0 0,1-1 1 0 0,-1 1-1 0 0,0 0 0 0 0,1 0 1 0 0,-1 0-1 0 0,1 0 1 0 0,-1-1-1 0 0,1 1 1 0 0,-1 0-1 0 0,1 0 0 0 0,0 0 1 0 0,-1 0-1 0 0,1 0 1 0 0,0 1-83 0 0,-1 0 199 0 0,-1 1-126 0 0,0-1 1 0 0,0 1-1 0 0,0 0 0 0 0,1 0 1 0 0,-1 0-1 0 0,1 0 0 0 0,0 0 0 0 0,0 0 1 0 0,0 1-1 0 0,0-1 0 0 0,1 0 1 0 0,-1 1-1 0 0,1-1 0 0 0,0 0 0 0 0,0 0 1 0 0,0 1-1 0 0,0-1 0 0 0,1 0 1 0 0,-1 1-1 0 0,1-1 0 0 0,0 0 0 0 0,0 0-73 0 0,45-5 4636 0 0,-43 1-4543 0 0,-1-1 1 0 0,1 1-1 0 0,-1-1 0 0 0,0 0 0 0 0,1 1 0 0 0,-1-1 1 0 0,0 0-1 0 0,0-1 0 0 0,-1 1 0 0 0,1 0 0 0 0,0 0 1 0 0,-1-1-1 0 0,1 1 0 0 0,-1-1 0 0 0,0 1 0 0 0,0-1 1 0 0,0 0-1 0 0,0 1 0 0 0,0-1 0 0 0,-1 0 0 0 0,1 0 1 0 0,-1 1-1 0 0,1-1 0 0 0,-1 0 0 0 0,0 0 1 0 0,0 0-1 0 0,-1 0 0 0 0,1-1-93 0 0,-51 8-815 0 0,49-3 800 0 0,-1 1-1 0 0,1-1 1 0 0,0 1 0 0 0,0 0-1 0 0,-1 0 1 0 0,1 0 0 0 0,0 0-1 0 0,1 1 1 0 0,-1-1 0 0 0,0 0-1 0 0,1 1 1 0 0,-1-1 0 0 0,1 1-1 0 0,0 0 1 0 0,0-1 0 0 0,0 1-1 0 0,0 0 1 0 0,0 0 0 0 0,1 0-1 0 0,-1 0 1 0 0,1-1 0 0 0,0 1 15 0 0,31-3 1393 0 0,-12-32 454 0 0,-28 66-6726 0 0,8-7-6136 0 0,1-22 3091 0 0</inkml:trace>
  <inkml:trace contextRef="#ctx0" brushRef="#br0" timeOffset="3340.828">1461 745 0 0 0,'0'0'663'0'0,"0"0"585"0"0,0 0 374 0 0,0 0 263 0 0,0 0 61 0 0,0 0-169 0 0,0 0-321 0 0,0 0-269 0 0,0 0-172 0 0,0 0-108 0 0,0 0-47 0 0,0 0-100 0 0,0 0-89 0 0,2-2-91 0 0,97-3 3240 0 0,-55 8-2742 0 0,144-21 44 0 0,-188 18-1220 0 0,15-4-532 0 0,-12 4-4896 0 0,1 0-5508 0 0,-6 0 5725 0 0</inkml:trace>
  <inkml:trace contextRef="#ctx0" brushRef="#br0" timeOffset="3590.381">1468 969 6793 0 0,'0'0'3756'0'0,"0"0"-1934"0"0,0 0-639 0 0,0 0 193 0 0,0 0 152 0 0,0 0-128 0 0,0 0-303 0 0,0 0-290 0 0,0 0-207 0 0,33-4-128 0 0,106-14-120 0 0,18 4 287 0 0,-132 13-3684 0 0,2 1-3412 0 0,-12 0 1773 0 0,-10 0-2955 0 0</inkml:trace>
</inkml:ink>
</file>

<file path=ppt/ink/ink3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7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5801 0 0,'0'0'2974'0'0,"0"0"-1683"0"0,0 0-489 0 0,0 0 333 0 0,0 0 304 0 0,0 0 128 0 0,0 0-205 0 0,33-1-332 0 0,106-5-242 0 0,203-5 859 0 0,-217 15-4018 0 0,-84 0-1556 0 0,0 2-3610 0 0,-24-2 1536 0 0</inkml:trace>
</inkml:ink>
</file>

<file path=ppt/ink/ink3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7.9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653 5 3473 0 0,'0'0'2344'0'0,"0"0"-993"0"0,0 0-300 0 0,0 0 316 0 0,0 0 317 0 0,0 0 93 0 0,0 0-238 0 0,0 0-436 0 0,0 0-395 0 0,0 0-276 0 0,0 0-145 0 0,0 0-54 0 0,0-4 475 0 0,-41 81 1453 0 0,17-44-1820 0 0,-1 0 0 0 0,-2-2 0 0 0,0-1 0 0 0,-3-2 0 0 0,-19 15-341 0 0,36-31 56 0 0,-157 101 344 0 0,157-107-413 0 0,0 0-1 0 0,0 0 0 0 0,-1-2 0 0 0,1 1 1 0 0,-1-2-1 0 0,0 0 0 0 0,-1-1 0 0 0,1 0 0 0 0,0-1 1 0 0,-1 0-1 0 0,1-2 0 0 0,-3 0 14 0 0,14 1-26 0 0,0-1 0 0 0,-1 0 1 0 0,1 0-1 0 0,0-1 0 0 0,0 1 0 0 0,0-1 0 0 0,0 1 0 0 0,0-1 1 0 0,0 0-1 0 0,0 0 0 0 0,1-1 0 0 0,-1 1 0 0 0,1 0 0 0 0,-1-1 1 0 0,1 0-1 0 0,0 1 0 0 0,0-1 0 0 0,0 0 0 0 0,0 0 0 0 0,1 0 1 0 0,-1 0-1 0 0,1 0 0 0 0,0-1 0 0 0,0 1 0 0 0,0 0 0 0 0,0-1 1 0 0,1 1-1 0 0,-1-3 26 0 0,2-98-683 0 0,1 97 694 0 0,0 0-1 0 0,0 0 0 0 0,1 1 0 0 0,0-1 1 0 0,1 1-1 0 0,-1-1 0 0 0,1 1 0 0 0,0 0 0 0 0,1 0 1 0 0,0 1-1 0 0,0 0 0 0 0,0 0 0 0 0,0 0 1 0 0,1 0-1 0 0,-1 1 0 0 0,1-1 0 0 0,1 2 0 0 0,-1-1 1 0 0,0 1-1 0 0,1 0 0 0 0,0 0 0 0 0,0 0 1 0 0,0 1-1 0 0,5-1-10 0 0,0 2 135 0 0,-1 0 1 0 0,1 0 0 0 0,0 1-1 0 0,-1 1 1 0 0,1 0 0 0 0,-1 1-1 0 0,1 0 1 0 0,-1 0-1 0 0,0 1 1 0 0,11 5-136 0 0,128 62 1332 0 0,22 17-755 0 0,-146-86-3234 0 0,-21-3-2305 0 0,-1 0-4035 0 0,-1-1 1294 0 0</inkml:trace>
</inkml:ink>
</file>

<file path=ppt/ink/ink3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8.4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10274 0 0,'0'0'1252'0'0,"0"0"-335"0"0,0 0-40 0 0,0 0 213 0 0,0 0 165 0 0,0 0-32 0 0,0 0-250 0 0,0 0-221 0 0,0 0-108 0 0,0 0-65 0 0,36-4-55 0 0,114-13-68 0 0,12 12 691 0 0,0 20-667 0 0,-146-11 1093 0 0,-67-34-873 0 0,43 26-703 0 0,0-1 0 0 0,0 0 0 0 0,1 0-1 0 0,0 0 1 0 0,0-1 0 0 0,1 0 0 0 0,-1 0 0 0 0,1-1 0 0 0,0 0 0 0 0,1 0 0 0 0,0 0-1 0 0,0-1 1 0 0,1 0 0 0 0,0 0 0 0 0,0 0 0 0 0,0 0 0 0 0,1-1 0 0 0,1 1-1 0 0,-1-1 1 0 0,1 0 0 0 0,1 1 0 0 0,0-1 0 0 0,0-5 3 0 0,0-3-1013 0 0,2-25-2514 0 0,6 17-6632 0 0,-1 17 214 0 0</inkml:trace>
</inkml:ink>
</file>

<file path=ppt/ink/ink3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43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75 284 0 0 0,'0'0'327'0'0,"0"0"853"0"0,0 0 454 0 0,0 0 111 0 0,0 0-130 0 0,0 0-237 0 0,0 0-196 0 0,8-3-90 0 0,166-35 4700 0 0,15 27-4085 0 0,-75 10-330 0 0,-57-1-3787 0 0,-28 2-2732 0 0,0 0-3830 0 0,-29 0 6467 0 0</inkml:trace>
  <inkml:trace contextRef="#ctx0" brushRef="#br0" timeOffset="270.414">1 520 2993 0 0,'0'0'1160'0'0,"0"0"-475"0"0,0 0-285 0 0,0 0 243 0 0,0 0 457 0 0,0 0 314 0 0,0 0 106 0 0,0 0-91 0 0,0 0-254 0 0,0 0-227 0 0,34-8-201 0 0,110-23-206 0 0,135-21 521 0 0,-110 43-4527 0 0,-138 8-482 0 0,-1-2-3287 0 0,-25 0 6063 0 0</inkml:trace>
  <inkml:trace contextRef="#ctx0" brushRef="#br0" timeOffset="772.44">310 0 0 0 0,'0'0'715'0'0,"0"0"281"0"0,0 0 92 0 0,0 0-158 0 0,0 0-226 0 0,0 0-184 0 0,0 0-84 0 0,0 0 55 0 0,0 0 106 0 0,0 0 45 0 0,2 8 35 0 0,-1-4-490 0 0,1 0 0 0 0,-1 1-1 0 0,1-1 1 0 0,0 0-1 0 0,0 0 1 0 0,0 0 0 0 0,1 0-1 0 0,-1-1 1 0 0,1 1 0 0 0,0-1-1 0 0,0 1 1 0 0,0-1-1 0 0,0 0 1 0 0,1 0 0 0 0,0-1-1 0 0,3 3-186 0 0,137 54 3895 0 0,-61-31-3194 0 0,-10-5-406 0 0,50 28-169 0 0,-122-50-103 0 0,0 0-1 0 0,0 0 1 0 0,0 1-1 0 0,0-1 1 0 0,0 0-1 0 0,0 1 1 0 0,-1-1-1 0 0,1 1 1 0 0,-1-1-1 0 0,1 1 1 0 0,-1-1-1 0 0,1 1 0 0 0,-1-1 1 0 0,0 1-1 0 0,0 0 1 0 0,0-1-1 0 0,0 1 1 0 0,0-1-1 0 0,0 1 1 0 0,0-1-1 0 0,0 1 1 0 0,-1 0-1 0 0,1-1 1 0 0,-1 1-1 0 0,1-1 0 0 0,-1 1 1 0 0,1-1-1 0 0,-1 0 1 0 0,0 1-1 0 0,0-1 1 0 0,0 0-1 0 0,0 1 1 0 0,0-1-1 0 0,0 0 1 0 0,0 0-1 0 0,0 0 1 0 0,0 0-1 0 0,0 0 1 0 0,-1 0-1 0 0,1 0 0 0 0,0 0 1 0 0,-1-1-1 0 0,1 1 1 0 0,-1 0-1 0 0,1-1 1 0 0,-1 1-23 0 0,-3 3 48 0 0,-106 88 705 0 0,58-50-506 0 0,3 2 1 0 0,1 2 0 0 0,-17 23-248 0 0,10 34-343 0 0,51-79-2979 0 0,3 1-3278 0 0,2-18-1512 0 0</inkml:trace>
</inkml:ink>
</file>

<file path=ppt/ink/ink3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48.6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605 288 1488 0 0,'0'0'1107'0'0,"0"0"-267"0"0,0 0-126 0 0,0 0 115 0 0,0 0 289 0 0,0 0 221 0 0,0 0 60 0 0,0 0-87 0 0,0 0-182 0 0,0 0-217 0 0,0 0-185 0 0,11-2-162 0 0,135-14 1814 0 0,-81 15-1305 0 0,-74 13-363 0 0,-97 35 3 0 0,-1-5 0 0 0,-65 16-715 0 0,-26 12 219 0 0,197-70-221 0 0,0 0 0 0 0,-1 0 0 0 0,1 0-1 0 0,0 0 1 0 0,0 1 0 0 0,-1-1 0 0 0,1 1 0 0 0,0-1 0 0 0,0 1 0 0 0,0-1 0 0 0,0 1 0 0 0,0 0 0 0 0,-1-1 0 0 0,1 1 0 0 0,0 0 0 0 0,1 0-1 0 0,-1 0 1 0 0,0 0 0 0 0,0 0 0 0 0,0 0 0 0 0,0 0 0 0 0,1 0 0 0 0,-1 0 0 0 0,1 0 0 0 0,-1 0 0 0 0,1 1 0 0 0,-1-1 0 0 0,1 0 0 0 0,-1 0-1 0 0,1 1 1 0 0,0-1 0 0 0,0 0 0 0 0,0 0 0 0 0,0 1 0 0 0,0-1 0 0 0,0 0 0 0 0,0 1 0 0 0,0-1 0 0 0,0 0 0 0 0,0 0 0 0 0,1 1 0 0 0,-1-1-1 0 0,1 1 3 0 0,8 7 26 0 0,0-1 0 0 0,0 0 0 0 0,1 0 0 0 0,0-1 0 0 0,0 0-1 0 0,1-1 1 0 0,0 0 0 0 0,0-1 0 0 0,0 0 0 0 0,1-1-1 0 0,10 3-25 0 0,-2-1 39 0 0,13 4 97 0 0,0-2 0 0 0,0-1 1 0 0,1-1-1 0 0,0-2 1 0 0,12-1-137 0 0,-2 5 202 0 0,-50 0 320 0 0,-111 54-321 0 0,46-23-192 0 0,14-9-30 0 0,1 3 0 0 0,1 2 0 0 0,2 2 1 0 0,-11 13 20 0 0,21-15-8 0 0,-49 55 5 0 0,92-89 6 0 0,-1 0 0 0 0,0 0 0 0 0,1 0 0 0 0,-1 0 1 0 0,0 0-1 0 0,1 0 0 0 0,-1 0 0 0 0,1 1 0 0 0,0-1 0 0 0,-1 0 0 0 0,1 0 0 0 0,0 0 1 0 0,0 0-1 0 0,0 0 0 0 0,0 1 0 0 0,0-1 0 0 0,0 0 0 0 0,0 0 0 0 0,0 0 1 0 0,0 1-1 0 0,0-1 0 0 0,1 0 0 0 0,-1 0 0 0 0,0 0 0 0 0,1 0 0 0 0,-1 0 1 0 0,1 0-1 0 0,-1 0 0 0 0,1 0 0 0 0,0 0 0 0 0,-1 0 0 0 0,1 0 0 0 0,0 0 0 0 0,0 0 1 0 0,0 0-1 0 0,0-1 0 0 0,0 1 0 0 0,0 0 0 0 0,0 0 0 0 0,0-1 0 0 0,0 1 1 0 0,0-1-1 0 0,0 1 0 0 0,0-1 0 0 0,0 0 0 0 0,0 1 0 0 0,0-1 0 0 0,1 0 1 0 0,-1 0-1 0 0,0 0 0 0 0,1 1-3 0 0,63 5 447 0 0,-63-6-435 0 0,38-3 163 0 0,0-2 1 0 0,0-1 0 0 0,0-2 0 0 0,-1-2-1 0 0,16-7-175 0 0,61-14 98 0 0,77 0-2284 0 0,-169 30-356 0 0,-1-1-5464 0 0,-13 2-1845 0 0</inkml:trace>
  <inkml:trace contextRef="#ctx0" brushRef="#br0" timeOffset="651.033">896 1101 5681 0 0,'0'0'747'0'0,"0"0"-232"0"0,0 0-48 0 0,0 0 409 0 0,0 0 572 0 0,0 0 352 0 0,0 0 24 0 0,0 0-281 0 0,0 0-395 0 0,0 0-343 0 0,0 0-221 0 0,0 0-97 0 0,20-24-49 0 0,67-78-53 0 0,65-70 1014 0 0,105-85-1139 0 0,-234 245-489 0 0,-23 12 113 0 0,0 22-187 0 0,-33 199 420 0 0,49-137-56 0 0,-15-81-43 0 0,0-1 0 0 0,0 0 0 0 0,0 0-1 0 0,1 0 1 0 0,-1 0 0 0 0,1 0 0 0 0,-1 0 0 0 0,1 0-1 0 0,0 0 1 0 0,0-1 0 0 0,-1 1 0 0 0,1-1-1 0 0,0 1 1 0 0,0-1 0 0 0,1 0 0 0 0,-1 0 0 0 0,0 1-1 0 0,0-2 1 0 0,1 1 0 0 0,-1 0 0 0 0,0 0-1 0 0,1-1 1 0 0,-1 1 0 0 0,1-1 0 0 0,-1 0 0 0 0,1 0-1 0 0,-1 0 1 0 0,0 0 0 0 0,1 0 0 0 0,-1-1-1 0 0,1 1 1 0 0,-1 0 0 0 0,1-1 0 0 0,-1 0-18 0 0,11-5 51 0 0,0 0-1 0 0,-1-1 1 0 0,0 0 0 0 0,0-1 0 0 0,-1-1 0 0 0,0 0 0 0 0,-1 0-1 0 0,0-1 1 0 0,8-10-51 0 0,216-285-413 0 0,-222 294 430 0 0,-11 11-62 0 0,-1 0-79 0 0,-8 26-331 0 0,-4 12 568 0 0,0 1 0 0 0,3 0 0 0 0,1 1 0 0 0,2 0 0 0 0,2 0 0 0 0,2 0 0 0 0,1 18-113 0 0,2-47-147 0 0,1 0 1 0 0,-1-1 0 0 0,2 1-1 0 0,0 0 1 0 0,0-1 0 0 0,1 0-1 0 0,0 1 1 0 0,1-2 0 0 0,0 1-1 0 0,0 0 1 0 0,6 5 146 0 0,11 1-3032 0 0,-5-11-2838 0 0,-8-3 717 0 0,-1 1 48 0 0</inkml:trace>
  <inkml:trace contextRef="#ctx0" brushRef="#br0" timeOffset="1106.021">2309 774 5089 0 0,'0'0'3282'0'0,"0"0"-1754"0"0,0 0-669 0 0,0 0 0 0 0,0 0 228 0 0,0 0 188 0 0,0 0-35 0 0,0 0-212 0 0,0 0-263 0 0,0 0-268 0 0,0 0-192 0 0,0 0-126 0 0,-25 30-72 0 0,-75 94-40 0 0,97-123-63 0 0,1 1 1 0 0,0 0 0 0 0,0 0 0 0 0,0 0 0 0 0,0 1 0 0 0,0-1 0 0 0,1 0 0 0 0,-1 1 0 0 0,1-1 0 0 0,-1 1-1 0 0,1-1 1 0 0,0 1 0 0 0,0 0 0 0 0,0-1 0 0 0,0 1 0 0 0,1 0 0 0 0,-1 0 0 0 0,1 0 0 0 0,0-1 0 0 0,-1 1-1 0 0,1 0 1 0 0,1 0 0 0 0,-1 0-5 0 0,1 7 33 0 0,-1-4-30 0 0,0 1-1 0 0,0 0 1 0 0,0-1 0 0 0,0 1 0 0 0,1-1-1 0 0,0 1 1 0 0,1 0 0 0 0,0-1-1 0 0,0 0 1 0 0,0 1 0 0 0,0-1 0 0 0,1 0-1 0 0,0 0 1 0 0,1-1 0 0 0,-1 1 0 0 0,1-1-1 0 0,0 1 1 0 0,0-1 0 0 0,1 0-1 0 0,-1-1 1 0 0,1 1 0 0 0,0-1 0 0 0,2 1-3 0 0,-1 0 49 0 0,1-1 1 0 0,0 1-1 0 0,0-2 1 0 0,0 1-1 0 0,1-1 1 0 0,-1 0-1 0 0,1 0 1 0 0,-1-1-1 0 0,1 0 1 0 0,0-1-1 0 0,0 0 1 0 0,0 0-1 0 0,0 0 1 0 0,0-1-1 0 0,0 0 1 0 0,0-1-1 0 0,0 0 1 0 0,0 0-1 0 0,-1-1 1 0 0,1 1-1 0 0,0-2 1 0 0,-1 1-1 0 0,1-1 1 0 0,-1 0-1 0 0,0-1 1 0 0,3-2-50 0 0,-5 3 40 0 0,0 0 0 0 0,-1-1 1 0 0,0 1-1 0 0,0-1 1 0 0,0 0-1 0 0,-1 0 0 0 0,1-1 1 0 0,-1 1-1 0 0,0-1 1 0 0,0 0-1 0 0,0 0 1 0 0,-1 0-1 0 0,0 0 0 0 0,0 0 1 0 0,0 0-1 0 0,0-1 1 0 0,-1 1-1 0 0,0 0 0 0 0,0-1 1 0 0,-1 0-1 0 0,1 1 1 0 0,-1-1-1 0 0,0 1 1 0 0,-1-1-1 0 0,1 1 0 0 0,-2-6-40 0 0,-1 7-50 0 0,0-1 0 0 0,0 1 0 0 0,0 0 0 0 0,-1 0-1 0 0,1 0 1 0 0,-1 0 0 0 0,0 1 0 0 0,0 0 0 0 0,-1 0-1 0 0,1 0 1 0 0,-1 0 0 0 0,1 0 0 0 0,-1 1 0 0 0,0 0-1 0 0,0 0 1 0 0,0 0 0 0 0,0 1 0 0 0,0-1 0 0 0,0 1-1 0 0,0 1 1 0 0,0-1 0 0 0,-1 1 0 0 0,1-1 0 0 0,0 2-1 0 0,-3-1 51 0 0,24 11-473 0 0,130-15 528 0 0,-51-13-1225 0 0,-38 7-1873 0 0,-2 1-4960 0 0,-36 5 1180 0 0</inkml:trace>
  <inkml:trace contextRef="#ctx0" brushRef="#br0" timeOffset="2090.85">1186 310 1504 0 0,'0'0'1227'0'0,"0"0"-168"0"0,0 0-64 0 0,0 0 243 0 0,0 0 358 0 0,0 0 184 0 0,0 0-109 0 0,0 0-362 0 0,0 0-396 0 0,0 0-246 0 0,0 0-116 0 0,0 0-7 0 0,0 0 7 0 0,23-6-29 0 0,71-16-33 0 0,39 11 686 0 0,-90 13-1041 0 0,4-2-35 0 0,148-12 270 0 0,-194 12-334 0 0,-1 0 0 0 0,1 0 0 0 0,0 0 0 0 0,-1-1 0 0 0,1 1 0 0 0,-1 0 0 0 0,1-1 0 0 0,0 1 0 0 0,-1 0 0 0 0,1-1 0 0 0,-1 1 0 0 0,0-1 0 0 0,1 1 0 0 0,-1-1 0 0 0,1 1 1 0 0,-1-1-1 0 0,1 1 0 0 0,-1-1 0 0 0,0 1 0 0 0,0-1 0 0 0,1 1 0 0 0,-1-1 0 0 0,0 0 0 0 0,0 1 0 0 0,0-1 0 0 0,1 0 0 0 0,-1 1 0 0 0,0-1 0 0 0,0 1 0 0 0,0-1 0 0 0,0 0 0 0 0,0 1 0 0 0,0-1 0 0 0,0 0 0 0 0,0 1 0 0 0,-1-1 0 0 0,1 0 0 0 0,0 1 0 0 0,0-1 0 0 0,-1 1 0 0 0,1-1 0 0 0,0 0 0 0 0,0 1 0 0 0,-1-1 0 0 0,1 1 0 0 0,-1-1 0 0 0,1 1 0 0 0,0-1 0 0 0,-1 1 0 0 0,1-1 0 0 0,-1 1 0 0 0,1 0 0 0 0,-1-1 0 0 0,0 1 0 0 0,1 0-35 0 0,-30-32 352 0 0,29 32-341 0 0,-80-59 276 0 0,65 50-249 0 0,0-2-1 0 0,1 1 1 0 0,1-2 0 0 0,0 0 0 0 0,0-1 0 0 0,1 0 0 0 0,-9-12-38 0 0,22 24-56 0 0,-1 1-1 0 0,0-1 1 0 0,1 1 0 0 0,-1-1 0 0 0,1 1-1 0 0,-1-1 1 0 0,1 0 0 0 0,-1 1 0 0 0,1-1-1 0 0,0 0 1 0 0,-1 1 0 0 0,1-1-1 0 0,0 0 1 0 0,-1 0 0 0 0,1 1 0 0 0,0-1-1 0 0,0 0 1 0 0,0 0 0 0 0,0 0 0 0 0,0 1-1 0 0,0-1 1 0 0,0 0 0 0 0,0 0 0 0 0,0 0-1 0 0,0 1 1 0 0,0-1 0 0 0,0 0 0 0 0,0 0-1 0 0,1 0 1 0 0,-1 1 0 0 0,0-1 0 0 0,1 0-1 0 0,-1 1 1 0 0,0-1 0 0 0,1 0 0 0 0,-1 1-1 0 0,1-1 1 0 0,-1 0 0 0 0,1 1-1 0 0,0-1 1 0 0,-1 1 0 0 0,1-1 0 0 0,0 1-1 0 0,-1-1 1 0 0,1 1 0 0 0,0 0 0 0 0,-1-1-1 0 0,1 1 1 0 0,0 0 0 0 0,0-1 0 0 0,-1 1-1 0 0,1 0 1 0 0,0 0 56 0 0,46-5-9922 0 0,-43 6 7769 0 0,12-1-4024 0 0</inkml:trace>
  <inkml:trace contextRef="#ctx0" brushRef="#br0" timeOffset="2478.011">3014 501 4569 0 0,'0'0'1836'0'0,"0"0"-298"0"0,0 0-142 0 0,0 0 141 0 0,0 0 155 0 0,0 0-74 0 0,0 0-339 0 0,0 0-387 0 0,0 0-316 0 0,0 0-179 0 0,0 0-41 0 0,0 0-19 0 0,11-2 4 0 0,191-7 1454 0 0,-12-1-4013 0 0,-169 9-2803 0 0,-14 1-2701 0 0,-5 0 2524 0 0</inkml:trace>
  <inkml:trace contextRef="#ctx0" brushRef="#br0" timeOffset="2720.967">2959 814 5953 0 0,'0'0'1237'0'0,"0"0"-381"0"0,0 0 171 0 0,0 0 364 0 0,0 0 174 0 0,0 0-72 0 0,37-5-263 0 0,118-16-287 0 0,40-15 913 0 0,10 3-5031 0 0,-188 32-1407 0 0,-5 1-4308 0 0</inkml:trace>
  <inkml:trace contextRef="#ctx0" brushRef="#br0" timeOffset="3602.917">4261 258 2937 0 0,'0'0'1816'0'0,"0"0"-661"0"0,0 0-352 0 0,0 0 52 0 0,0 0 269 0 0,0 0 244 0 0,0 0 0 0 0,0 0-243 0 0,0 0-296 0 0,0 0-223 0 0,0 0-116 0 0,0 17-43 0 0,6 125 817 0 0,2 244 649 0 0,-7-381-2060 0 0,-1 1 0 0 0,0 0 0 0 0,-1 0 0 0 0,0 0 0 0 0,0-1 0 0 0,0 1 0 0 0,0 0 0 0 0,-1-1 0 0 0,0 1 0 0 0,0-1 0 0 0,-1 0 0 0 0,1 1 1 0 0,-1-1-1 0 0,0 0 0 0 0,-1-1 0 0 0,-2 5 147 0 0,-6-6-2306 0 0,0-2-3733 0 0,7-1 2382 0 0,3 0-90 0 0</inkml:trace>
  <inkml:trace contextRef="#ctx0" brushRef="#br0" timeOffset="3873.163">3885 302 544 0 0,'0'0'804'0'0,"0"0"155"0"0,0 0 391 0 0,0 0 422 0 0,0 0 311 0 0,0 0 19 0 0,31 1-199 0 0,101 2-303 0 0,169-13 2779 0 0,-9-27-4331 0 0,-289 37 37 0 0,18 0-3959 0 0,-17 10-7360 0 0,-5-6 8713 0 0</inkml:trace>
  <inkml:trace contextRef="#ctx0" brushRef="#br0" timeOffset="4118.982">3894 984 5921 0 0,'0'0'1038'0'0,"0"0"-19"0"0,0 0 290 0 0,0 0 422 0 0,0 0 154 0 0,0 0-137 0 0,0 0-262 0 0,0 0-254 0 0,0 0-220 0 0,0 0-216 0 0,35-1-170 0 0,110-3-142 0 0,4-24 513 0 0,-94 13-766 0 0,96-16 110 0 0,22-5-4021 0 0,-151 30 883 0 0,5-2-6023 0 0,-20 8 2261 0 0</inkml:trace>
  <inkml:trace contextRef="#ctx0" brushRef="#br0" timeOffset="4434.981">3891 30 5753 0 0,'0'0'1709'0'0,"0"0"-588"0"0,0 0-329 0 0,0 0 143 0 0,0 0 273 0 0,0 0 142 0 0,0 0-106 0 0,0 0-225 0 0,32 3-205 0 0,104 10-199 0 0,171 8 757 0 0,-216-18-4041 0 0,3-3-4480 0 0,-71 0-965 0 0</inkml:trace>
</inkml:ink>
</file>

<file path=ppt/ink/ink3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57.3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604 0 0 0 0,'0'0'1198'0'0,"0"0"-58"0"0,0 0-32 0 0,0 0 182 0 0,0 0 247 0 0,0 0 106 0 0,0 0-192 0 0,0 0-380 0 0,0 0-408 0 0,0 0-234 0 0,0 0-62 0 0,-2 5 43 0 0,-18 32 223 0 0,-1-1 0 0 0,-2-1 0 0 0,-2-1 1 0 0,0-1-1 0 0,-6 3-633 0 0,7-9-108 0 0,-2-2 0 0 0,-1 0 1 0 0,-1-2-1 0 0,0-1 0 0 0,-2-1 0 0 0,-1-1 1 0 0,0-2-1 0 0,-1-1 0 0 0,-29 10 108 0 0,-18-7-428 0 0,77-19 421 0 0,0-1 0 0 0,0 1 1 0 0,0-1-1 0 0,0 0 0 0 0,0 0 1 0 0,0 1-1 0 0,0-2 0 0 0,0 1 1 0 0,0 0-1 0 0,0 0 0 0 0,0-1 1 0 0,0 1-1 0 0,0-1 0 0 0,0 1 1 0 0,0-1-1 0 0,0 0 0 0 0,0 0 1 0 0,1 0-1 0 0,-1 0 0 0 0,0 0 1 0 0,1 0-1 0 0,-1-1 0 0 0,0 1 1 0 0,1 0-1 0 0,0-1 1 0 0,-1 1-1 0 0,1-1 0 0 0,0 0 1 0 0,0 1-1 0 0,0-1 0 0 0,0 0 1 0 0,0 0-1 0 0,0 0 0 0 0,0 1 1 0 0,1-1-1 0 0,-1 0 0 0 0,1-1 7 0 0,-1-11 11 0 0,2 0 0 0 0,0 0 0 0 0,1 0 0 0 0,0 0 0 0 0,1 1 0 0 0,1-1 0 0 0,0 1 0 0 0,0 0 0 0 0,2 0 0 0 0,0 0 0 0 0,0 0 0 0 0,1 1 0 0 0,0 0 0 0 0,1 1 0 0 0,1 0 0 0 0,0 0 0 0 0,0 0 0 0 0,1 1 0 0 0,0 1 0 0 0,2-1-11 0 0,-10 7 85 0 0,1 0 1 0 0,-1 1-1 0 0,1-1 0 0 0,-1 1 0 0 0,1 0 0 0 0,0 0 0 0 0,0 0 1 0 0,0 0-1 0 0,0 0 0 0 0,0 1 0 0 0,0-1 0 0 0,0 1 0 0 0,1 0 1 0 0,-1 0-1 0 0,0 0 0 0 0,1 0 0 0 0,-1 1 0 0 0,1-1 0 0 0,-1 1 1 0 0,1 0-1 0 0,-1 0 0 0 0,1 0 0 0 0,-1 0 0 0 0,1 1 0 0 0,-1 0 1 0 0,1-1-1 0 0,-1 1 0 0 0,0 0 0 0 0,1 1 0 0 0,-1-1 0 0 0,0 1 1 0 0,0-1-1 0 0,0 1 0 0 0,0 0 0 0 0,0 0 0 0 0,0 0 0 0 0,-1 1 0 0 0,1-1 1 0 0,-1 0-1 0 0,1 1 0 0 0,-1 0 0 0 0,2 2-85 0 0,1 2 122 0 0,10 16 161 0 0,0 0 1 0 0,2-1 0 0 0,1-1-1 0 0,1-1 1 0 0,0 0 0 0 0,1-2 0 0 0,2 0-1 0 0,-1-1 1 0 0,2-1 0 0 0,0-2-1 0 0,1 0 1 0 0,8 3-284 0 0,-20-12 35 0 0,0-1 0 0 0,1 0 0 0 0,-1 0-1 0 0,1-2 1 0 0,-1 1 0 0 0,1-2 0 0 0,0 1 0 0 0,0-2-1 0 0,0 0 1 0 0,8-1-35 0 0,-20 1-89 0 0,1-1 0 0 0,0 1 0 0 0,-1-1 0 0 0,1 0 0 0 0,-1 1 0 0 0,1-1 0 0 0,-1 0 0 0 0,0 0 0 0 0,1 0 0 0 0,-1 0 0 0 0,0 0 0 0 0,0-1 0 0 0,1 1 0 0 0,-1 0 0 0 0,0 0 0 0 0,0-1 0 0 0,0 1 0 0 0,-1-1 0 0 0,1 1 0 0 0,0-1 0 0 0,-1 1 0 0 0,1-1 0 0 0,0 1 0 0 0,-1-1 0 0 0,0 0 0 0 0,1 1 0 0 0,-1-1 0 0 0,0 0 0 0 0,0 0 89 0 0,-1-30-10020 0 0,-1 25 3018 0 0</inkml:trace>
</inkml:ink>
</file>

<file path=ppt/ink/ink3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03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28 217 0 0 0,'0'0'508'0'0,"0"0"770"0"0,0 0 242 0 0,0 0-56 0 0,0 0-94 0 0,0 0-108 0 0,0 0-46 0 0,-5-3 27 0 0,-13-12 26 0 0,13 11 29 0 0,5 4-34 0 0,0 0-93 0 0,0 0-152 0 0,0 0-163 0 0,0 0-182 0 0,0 0-147 0 0,22 11 2008 0 0,11 0-2028 0 0,1-2 1 0 0,1-1 0 0 0,0-2 0 0 0,0-1 0 0 0,0-2-1 0 0,0-1 1 0 0,1-2 0 0 0,16-3-508 0 0,3 3 207 0 0,147-18 373 0 0,-290-27 1056 0 0,82 42-1621 0 0,1 1 1 0 0,-1-1-1 0 0,0 0 1 0 0,1-1-1 0 0,0 1 0 0 0,-1-1 1 0 0,1 0-1 0 0,1 0 0 0 0,-1-1 1 0 0,1 1-1 0 0,-1-1 0 0 0,1 0 1 0 0,1 0-1 0 0,-1 0 1 0 0,1-1-1 0 0,0 1 0 0 0,0-1 1 0 0,0 0-1 0 0,1 0 0 0 0,0 0 1 0 0,0 0-1 0 0,1 0 0 0 0,0-1 1 0 0,0 1-1 0 0,0-4-15 0 0,1-4-636 0 0,1-12-381 0 0,-2 18-3665 0 0,-1 2-4031 0 0,2 5-2902 0 0</inkml:trace>
</inkml:ink>
</file>

<file path=ppt/ink/ink3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10.2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123 351 360 0 0,'0'0'255'0'0,"0"0"-123"0"0,0 0 96 0 0,0 0 468 0 0,0 0 608 0 0,0 0 466 0 0,0 0 233 0 0,0 0-22 0 0,0 0-217 0 0,0 0-274 0 0,0 0-288 0 0,34-9-205 0 0,105-30-141 0 0,-5-21 1233 0 0,-106 42-1740 0 0,7-2-85 0 0,-1-1-1 0 0,-2-2 1 0 0,0-1 0 0 0,-1-2 0 0 0,-2-1 0 0 0,-1-1 0 0 0,8-12-264 0 0,-31 25 436 0 0,-7 17-265 0 0,-41 148-241 0 0,8 2 1 0 0,-4 66 69 0 0,-23 103 15 0 0,33-201-339 0 0,-6-2 1 0 0,-15 27 323 0 0,41-121-168 0 0,-1 0-1 0 0,-2 0 1 0 0,0-1 0 0 0,-2-1 0 0 0,0 0-1 0 0,-16 18 169 0 0,23-32-51 0 0,0-1 0 0 0,0 0 0 0 0,-1 0 0 0 0,0 0 0 0 0,0-1 0 0 0,0 0 0 0 0,-1-1 0 0 0,0 0 0 0 0,0 0 0 0 0,0-1 0 0 0,-1 0 0 0 0,1 0 0 0 0,-1-1 0 0 0,0-1 0 0 0,0 0 0 0 0,0 0 0 0 0,0 0 0 0 0,0-2 0 0 0,-1 1 51 0 0,5 0-42 0 0,1-1 0 0 0,-1 1 0 0 0,1-1 0 0 0,-1 0 1 0 0,1 0-1 0 0,-1-1 0 0 0,1 0 0 0 0,-1 0 0 0 0,1 0 1 0 0,0 0-1 0 0,-1-1 0 0 0,1 0 0 0 0,0 0 0 0 0,0 0 0 0 0,0-1 1 0 0,0 0-1 0 0,1 0 0 0 0,-1 0 0 0 0,1 0 0 0 0,0-1 1 0 0,0 0-1 0 0,0 0 0 0 0,0 0 0 0 0,1 0 0 0 0,-1-1 0 0 0,1 1 1 0 0,0-1-1 0 0,0 0 0 0 0,1 0 0 0 0,0 0 0 0 0,-2-5 42 0 0,4-3 45 0 0,1 0-1 0 0,0 0 0 0 0,1 0 0 0 0,0 0 0 0 0,1 0 0 0 0,1 1 0 0 0,0-1 0 0 0,1 1 0 0 0,0 0 0 0 0,1 0 1 0 0,0 1-1 0 0,0 0 0 0 0,2 0 0 0 0,-1 0 0 0 0,1 1 0 0 0,1 0 0 0 0,0 0 0 0 0,0 1 0 0 0,1 0 1 0 0,0 1-1 0 0,1 0 0 0 0,0 1-44 0 0,0-4 72 0 0,36-26 222 0 0,0 1 0 0 0,2 3-1 0 0,2 2 1 0 0,1 2-1 0 0,1 3 1 0 0,37-13-294 0 0,-90 38-13 0 0,81-32-339 0 0,-27 19-5063 0 0,-44 13 675 0 0,-5 1-2428 0 0</inkml:trace>
  <inkml:trace contextRef="#ctx0" brushRef="#br0" timeOffset="298.392">1090 701 5825 0 0,'0'0'2257'0'0,"0"0"-752"0"0,0 0-348 0 0,0 0 40 0 0,0 0 156 0 0,0 0 16 0 0,0 0-162 0 0,0 0-285 0 0,0 0-269 0 0,0 0-224 0 0,0 0-147 0 0,0 0-66 0 0,-29 33-35 0 0,-87 102 10 0 0,114-133-179 0 0,-1 0 0 0 0,1 0-1 0 0,-1 1 1 0 0,1-1 0 0 0,0 1 0 0 0,0 0 0 0 0,0-1-1 0 0,0 1 1 0 0,1 0 0 0 0,-1 0 0 0 0,1 0-1 0 0,-1 1 1 0 0,1-1 0 0 0,0 0 0 0 0,0 0 0 0 0,1 1-1 0 0,-1-1 1 0 0,1 0 0 0 0,0 1 0 0 0,0-1 0 0 0,0 0-1 0 0,0 3-11 0 0,2 6 69 0 0,-1-6-7 0 0,0 0 1 0 0,1 0-1 0 0,-1 0 1 0 0,2 0-1 0 0,-1 0 0 0 0,1 0 1 0 0,-1-1-1 0 0,2 1 0 0 0,-1-1 1 0 0,1 0-1 0 0,-1 0 0 0 0,1 0 1 0 0,1-1-1 0 0,-1 1 1 0 0,1-1-1 0 0,-1 0 0 0 0,1 0 1 0 0,0 0-1 0 0,1-1 0 0 0,-1 0 1 0 0,1 0-1 0 0,-1 0 1 0 0,1-1-1 0 0,0 0 0 0 0,0 0 1 0 0,0 0-1 0 0,0-1 0 0 0,0 0 1 0 0,1 0-1 0 0,-1 0 0 0 0,0-1 1 0 0,0 0-1 0 0,1 0 1 0 0,-1-1-1 0 0,0 0 0 0 0,0 0 1 0 0,0 0-1 0 0,0-1 0 0 0,0 0 1 0 0,0 0-1 0 0,0 0 0 0 0,0-1 1 0 0,-1 0-1 0 0,1 0 1 0 0,-1 0-1 0 0,0-1 0 0 0,3-2-62 0 0,-1-1 72 0 0,-1 0 1 0 0,0 0-1 0 0,-1-1 0 0 0,0 0 0 0 0,0 0 0 0 0,0 0 0 0 0,-1 0 0 0 0,-1-1 0 0 0,1 0 0 0 0,-1 1 0 0 0,-1-1 0 0 0,1 0 0 0 0,-2-1 1 0 0,1 1-1 0 0,-1 0 0 0 0,-1 0 0 0 0,0-1 0 0 0,0 1 0 0 0,0 0 0 0 0,-3-8-72 0 0,3 11-76 0 0,-1-1 1 0 0,0 1-1 0 0,-1 0 1 0 0,0 0-1 0 0,0-1 1 0 0,0 1-1 0 0,-1 0 0 0 0,0 1 1 0 0,0-1-1 0 0,0 0 1 0 0,-1 1-1 0 0,0 0 1 0 0,0 0-1 0 0,-4-4 76 0 0,-52-18-5214 0 0,34 29-4083 0 0,19 4 1421 0 0</inkml:trace>
  <inkml:trace contextRef="#ctx0" brushRef="#br0" timeOffset="547.979">1428 1077 0 0 0,'0'0'520'0'0,"0"0"1052"0"0,0 0 673 0 0,0 0 371 0 0,0 0 132 0 0,0 0-190 0 0,0 0-487 0 0,0 0-436 0 0,0 0-284 0 0,0 0-180 0 0,0 0-201 0 0,0 0-159 0 0,0 0-108 0 0,-3-9-95 0 0,-10-79 913 0 0,21 61-1380 0 0,1-1 1 0 0,1 2-1 0 0,1-1 1 0 0,2 1-1 0 0,0 1 1 0 0,2 0-1 0 0,1 1 0 0 0,0 1 1 0 0,2 0-1 0 0,1 1 1 0 0,15-13-142 0 0,23-5-1199 0 0,-35 33-3027 0 0,2 5-5579 0 0,-15 2 379 0 0</inkml:trace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19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1 171 0 0 0,'0'0'1250'0'0,"0"0"322"0"0,0 0 43 0 0,0 0-145 0 0,0 0-167 0 0,0 0-114 0 0,1-8-103 0 0,0-2-664 0 0,2-6-29 0 0,-3-1 4384 0 0,24 95-2633 0 0,-3 9-1195 0 0,11 54-224 0 0,12 60-308 0 0,-26-160-301 0 0,-6-59 2147 0 0,6-60-1993 0 0,103-231-117 0 0,-107 273-158 0 0,34-123-238 0 0,-43 119-1243 0 0,-14 45-5336 0 0,2 12-1156 0 0,1-10 2398 0 0</inkml:trace>
  <inkml:trace contextRef="#ctx0" brushRef="#br0" timeOffset="1275.596">474 462 0 0 0,'0'0'211'0'0,"0"0"469"0"0,0 0 17 0 0,0 0-129 0 0,0 0-145 0 0,0 0-84 0 0,0 0-26 0 0,0 0-10 0 0,-16 12 619 0 0,-73 160 959 0 0,14-47-1447 0 0,56-88-374 0 0,19-37-15 0 0,0 0 16 0 0,0 0 11 0 0,0 0 43 0 0,0 0 69 0 0,11-8 1506 0 0,54-79-20 0 0,100-134-894 0 0,-107 159-790 0 0,-57 61-55 0 0,-1 1-42 0 0,0 0 1 0 0,2 22 268 0 0,14 60 567 0 0,-8-66-621 0 0,-2 0 0 0 0,0 1 0 0 0,0 0 0 0 0,-2 0 0 0 0,0 1 0 0 0,-1-1 0 0 0,-1 1 0 0 0,-1-1 0 0 0,0 1 0 0 0,-1 1-104 0 0,0-18 21 0 0,0-1-4 0 0,0 0-14 0 0,-31-4 2283 0 0,-56-55-2007 0 0,23 26-603 0 0,20 15-2666 0 0,29 17-1846 0 0,10 1-1164 0 0,4 0 4481 0 0</inkml:trace>
  <inkml:trace contextRef="#ctx0" brushRef="#br0" timeOffset="5279.804">1022 326 0 0 0,'0'0'1387'0'0,"0"0"337"0"0,0 0 218 0 0,0 0-82 0 0,0 0-366 0 0,0 0-382 0 0,0 0-251 0 0,0 0-100 0 0,0 0 6 0 0,7 1 45 0 0,134 1 5116 0 0,81-25-2945 0 0,-120 10-2441 0 0,-35 13-317 0 0,-62 0-3372 0 0,-11 0-3391 0 0,-10 0-1295 0 0,10 4 2953 0 0</inkml:trace>
  <inkml:trace contextRef="#ctx0" brushRef="#br0" timeOffset="5596.004">997 606 1104 0 0,'0'0'1361'0'0,"0"0"-1"0"0,0 0 180 0 0,0 0 293 0 0,0 0 98 0 0,0 0-203 0 0,0 0-321 0 0,0 0-285 0 0,0 0-158 0 0,0 0-55 0 0,0 0-47 0 0,0 0-49 0 0,0 0-14 0 0,31 0-65 0 0,99 0-60 0 0,-52-1 324 0 0,0-3 0 0 0,0-4-1 0 0,34-9-997 0 0,-66 12-120 0 0,9-3-898 0 0,-20-1-3664 0 0,-25 6-719 0 0,-4-1-5288 0 0</inkml:trace>
  <inkml:trace contextRef="#ctx0" brushRef="#br0" timeOffset="6297.471">2578 6 192 0 0,'0'0'1172'0'0,"0"0"193"0"0,0 0 270 0 0,0 0 224 0 0,0 0 37 0 0,0 0-150 0 0,0 0-283 0 0,0 0-326 0 0,0 0-250 0 0,0 0-163 0 0,-33-2-89 0 0,-102 0-40 0 0,131 1-549 0 0,0 1-1 0 0,0 0 1 0 0,0 0-1 0 0,0 0 1 0 0,0 1 0 0 0,0-1-1 0 0,0 1 1 0 0,0 0-1 0 0,1 0 1 0 0,-1 0 0 0 0,0 0-1 0 0,0 1 1 0 0,1-1-1 0 0,-1 1 1 0 0,1 0-1 0 0,0 0 1 0 0,-1 1 0 0 0,1-1-1 0 0,0 1-45 0 0,-7 5 173 0 0,-9 6-79 0 0,1 1 1 0 0,0 1-1 0 0,0 0 0 0 0,2 2 1 0 0,0-1-1 0 0,1 2 1 0 0,1 0-1 0 0,1 1 0 0 0,0 1 1 0 0,2-1-1 0 0,0 2 1 0 0,2 0-1 0 0,0 0 1 0 0,1 0-1 0 0,2 1 0 0 0,0 1 1 0 0,1-1-1 0 0,2 1 1 0 0,-1 17-95 0 0,3-33 10 0 0,1 0 0 0 0,0 0 0 0 0,0 0 0 0 0,1 0 1 0 0,0 0-1 0 0,1 0 0 0 0,-1-1 0 0 0,1 1 1 0 0,1 0-1 0 0,0-1 0 0 0,0 0 0 0 0,0 1 0 0 0,1-1 1 0 0,0 0-1 0 0,0-1 0 0 0,1 1 0 0 0,0-1 1 0 0,0 0-1 0 0,0 0 0 0 0,1 0 0 0 0,0-1 0 0 0,0 0 1 0 0,0 0-1 0 0,3 1-10 0 0,4 1 235 0 0,1 0 0 0 0,0-1-1 0 0,0-1 1 0 0,0 0 0 0 0,1 0 0 0 0,0-2 0 0 0,-1 0-1 0 0,1-1 1 0 0,1 0 0 0 0,-1-1 0 0 0,0-1 0 0 0,0 0 0 0 0,0-1-1 0 0,0-1 1 0 0,0 0 0 0 0,13-4-235 0 0,-2-1 412 0 0,0-2 0 0 0,0 0 0 0 0,0-2 0 0 0,-1 0 0 0 0,-1-2 0 0 0,0-1 0 0 0,-1 0 0 0 0,18-16-412 0 0,-27 18 94 0 0,0 1-1 0 0,-1-1 1 0 0,-1-1-1 0 0,0 0 1 0 0,-1-1-1 0 0,0-1 1 0 0,-1 1-1 0 0,-1-2 1 0 0,0 1-1 0 0,5-13-93 0 0,-11 19-93 0 0,0 1 0 0 0,0-1-1 0 0,0 1 1 0 0,-2-1 0 0 0,1 0 0 0 0,-1 0-1 0 0,0 0 1 0 0,-1 0 0 0 0,0 0 0 0 0,0 0 0 0 0,-1 0-1 0 0,0 0 1 0 0,0 0 0 0 0,-1 1 0 0 0,-1-1-1 0 0,1 0 1 0 0,-1 1 0 0 0,-1 0 0 0 0,0-1 0 0 0,0 1-1 0 0,0 1 1 0 0,-1-1 93 0 0,-3-3-405 0 0,0 0 0 0 0,-1 1 0 0 0,0 0 0 0 0,-1 1-1 0 0,0 0 1 0 0,0 1 0 0 0,-1 0 0 0 0,0 0 0 0 0,0 1-1 0 0,-1 0 1 0 0,0 1 0 0 0,0 1 0 0 0,-1 0 0 0 0,1 0 0 0 0,-1 2-1 0 0,-5-2 406 0 0,-135-12-10331 0 0,115 17 2824 0 0</inkml:trace>
  <inkml:trace contextRef="#ctx0" brushRef="#br0" timeOffset="6630.011">1803 319 0 0 0,'0'0'543'0'0,"0"0"514"0"0,0 0 314 0 0,0 0 188 0 0,0 0 47 0 0,0 0-112 0 0,0 0-127 0 0,0 0-112 0 0,0 0-55 0 0,0 0-40 0 0,0 0-52 0 0,0 0-108 0 0,2-6-139 0 0,7-16-100 0 0,17 16 1977 0 0,197 29 1735 0 0,630 6-2661 0 0,-475-48-2330 0 0,-264-4-1292 0 0,-77 10-1820 0 0,-3-2-4421 0 0,-20 8-3009 0 0</inkml:trace>
</inkml:ink>
</file>

<file path=ppt/ink/ink3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13.0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1218 0 0 0,'0'0'1498'0'0,"0"0"409"0"0,0 0 305 0 0,0 0 50 0 0,0 0-180 0 0,0 0-290 0 0,0 0-324 0 0,30-8-265 0 0,95-27-176 0 0,-35-14 598 0 0,-48 19-1230 0 0,-2-3 0 0 0,-2-1 0 0 0,0-2 0 0 0,-3-1 0 0 0,-1-2 0 0 0,-2-1 1 0 0,21-35-396 0 0,-43 60 35 0 0,0 1 0 0 0,-1-1 0 0 0,-1-1-1 0 0,0 0 1 0 0,-1 0 0 0 0,-1 0 0 0 0,0-1 0 0 0,-1 0 0 0 0,-1 0 0 0 0,-1 0 0 0 0,0-1 0 0 0,-1 1 0 0 0,-1-10-35 0 0,-2 24-39 0 0,-1 0 0 0 0,1-1-1 0 0,-1 1 1 0 0,0 0 0 0 0,0 0-1 0 0,0 1 1 0 0,0-1 0 0 0,0 0-1 0 0,-1 1 1 0 0,1-1 0 0 0,-1 1-1 0 0,0 0 1 0 0,0 0 0 0 0,1 0-1 0 0,-1 0 1 0 0,-1 0 0 0 0,1 0-1 0 0,0 1 1 0 0,0 0 0 0 0,-1 0 0 0 0,1 0-1 0 0,0 0 1 0 0,-1 0 0 0 0,1 1-1 0 0,-1-1 1 0 0,1 1 0 0 0,-1 0-1 0 0,1 0 1 0 0,-1 0 0 0 0,1 0-1 0 0,-1 1 1 0 0,1 0 0 0 0,-1 0-1 0 0,1-1 1 0 0,0 2 0 0 0,-1-1-1 0 0,1 0 1 0 0,0 1 0 0 0,0 0-1 0 0,0-1 1 0 0,-1 2 39 0 0,-3 2-15 0 0,0 0-1 0 0,0 0 1 0 0,1 1 0 0 0,0-1 0 0 0,0 2-1 0 0,1-1 1 0 0,0 0 0 0 0,0 1-1 0 0,0 0 1 0 0,1 0 0 0 0,-1 3 15 0 0,4-8 12 0 0,0 0-1 0 0,0 0 1 0 0,0 1 0 0 0,0-1 0 0 0,0 0 0 0 0,1 1 0 0 0,-1-1 0 0 0,1 1-1 0 0,0-1 1 0 0,-1 0 0 0 0,1 1 0 0 0,0-1 0 0 0,1 1 0 0 0,-1-1-1 0 0,0 1 1 0 0,1-1 0 0 0,-1 0 0 0 0,1 1 0 0 0,0-1 0 0 0,0 0-1 0 0,0 1 1 0 0,0-1 0 0 0,0 0 0 0 0,0 0 0 0 0,0 0 0 0 0,1 0-1 0 0,-1 0 1 0 0,1 0 0 0 0,0 0 0 0 0,0-1 0 0 0,-1 1 0 0 0,1 0-1 0 0,0-1 1 0 0,0 0 0 0 0,0 1 0 0 0,1-1 0 0 0,-1 0 0 0 0,0 0 0 0 0,0 0-1 0 0,1 0-11 0 0,19 6 127 0 0,0-2-1 0 0,0 0 1 0 0,0-1 0 0 0,1-1-1 0 0,-1-1 1 0 0,1-1-1 0 0,0-1 1 0 0,-1-1-1 0 0,2-1-126 0 0,35 1 206 0 0,-5 1-68 0 0,-52 3-114 0 0,-1-1 0 0 0,0 1 0 0 0,0-1 0 0 0,1 1 0 0 0,-2 0 0 0 0,1-1 0 0 0,0 1 0 0 0,0 0 0 0 0,-1 0 0 0 0,0 0 0 0 0,1 0 0 0 0,-1-1 0 0 0,0 1 0 0 0,-1 0 0 0 0,1 0 0 0 0,0 0 0 0 0,-1 0 0 0 0,0-1 0 0 0,1 1 0 0 0,-1 0 0 0 0,0 0 0 0 0,-1-1-24 0 0,-71 135 326 0 0,21-51-569 0 0,29-24-861 0 0,23-60 953 0 0,-1-1 1 0 0,1 0-1 0 0,-1 0 0 0 0,1 1 1 0 0,0-1-1 0 0,0 0 0 0 0,0 1 1 0 0,0-1-1 0 0,0 0 0 0 0,0 0 1 0 0,0 1-1 0 0,0-1 0 0 0,0 0 1 0 0,1 1-1 0 0,-1-1 0 0 0,0 0 1 0 0,1 0-1 0 0,-1 0 0 0 0,1 1 1 0 0,0-1-1 0 0,-1 0 0 0 0,1 0 1 0 0,0 0-1 0 0,0 0 0 0 0,-1 0 1 0 0,1 0-1 0 0,0 0 0 0 0,0 0 1 0 0,0 0-1 0 0,0-1 0 0 0,0 1 1 0 0,0 0-1 0 0,1-1 0 0 0,-1 1 1 0 0,0 0-1 0 0,0-1 0 0 0,0 0 1 0 0,1 1-1 0 0,-1-1 0 0 0,0 0 0 0 0,0 1 1 0 0,1-1-1 0 0,-1 0 0 0 0,0 0 1 0 0,1 0-1 0 0,-1 0 151 0 0,56-4-11156 0 0,-46 0 9264 0 0</inkml:trace>
  <inkml:trace contextRef="#ctx0" brushRef="#br0" timeOffset="6057.172">1190 806 680 0 0,'0'0'354'0'0,"0"0"-246"0"0,0 0-151 0 0,0 0 40 0 0,0 0 122 0 0,-20 32 93 0 0,-59 104 59 0 0,48-54 205 0 0,31-71-388 0 0,-1-2 73 0 0,0 0 1 0 0,1 0-1 0 0,0 0 0 0 0,1-1 1 0 0,0 1-1 0 0,0 0 1 0 0,1-1-1 0 0,0 1 1 0 0,1-1-1 0 0,0 1 0 0 0,3 5-161 0 0,-4-11 211 0 0,-1-1-1 0 0,1 1 0 0 0,0-1 0 0 0,0 0 1 0 0,0 1-1 0 0,0-1 0 0 0,1 0 0 0 0,-1-1 1 0 0,1 1-1 0 0,-1 0 0 0 0,1-1 0 0 0,0 1 1 0 0,-1-1-1 0 0,1 0 0 0 0,0 0 0 0 0,0 0 1 0 0,0 0-1 0 0,0 0 0 0 0,0-1 0 0 0,0 1 1 0 0,0-1-1 0 0,0 0 0 0 0,0 0 0 0 0,0 0-210 0 0,74-26 5739 0 0,19-59-2392 0 0,-85 72-3268 0 0,-1-1-1 0 0,0 0 0 0 0,-1-1 1 0 0,0 0-1 0 0,-1 0 1 0 0,-1 0-1 0 0,-1-1 1 0 0,0 0-1 0 0,-1-1 0 0 0,0 1 1 0 0,-2-1-1 0 0,0 0 1 0 0,-1 0-1 0 0,0 0 0 0 0,-1-5-78 0 0,-2 18-178 0 0,0 0-1 0 0,0 0 1 0 0,0 1-1 0 0,0-1 1 0 0,0 0-1 0 0,-1 0 1 0 0,0 1-1 0 0,0-1 1 0 0,0 1-1 0 0,0 0 1 0 0,0 0-1 0 0,-1-1 1 0 0,1 1-1 0 0,-1 1 1 0 0,0-1-1 0 0,0 0 1 0 0,0 1-1 0 0,0-1 1 0 0,-1 1-1 0 0,1 0 1 0 0,0 0-1 0 0,-1 0 1 0 0,0 1-1 0 0,1-1 1 0 0,-1 1-1 0 0,0 0 1 0 0,0 0-1 0 0,0 0 1 0 0,0 1-1 0 0,1-1 1 0 0,-1 1-1 0 0,0 0 1 0 0,0 0-1 0 0,0 0 1 0 0,0 1-1 0 0,0-1 1 0 0,0 1-1 0 0,0 0 1 0 0,0 0-1 0 0,1 0 1 0 0,-1 1-1 0 0,0-1 1 0 0,1 1-1 0 0,-1 0 1 0 0,1 0-1 0 0,-1 0 179 0 0,-5 3-256 0 0,0 0-1 0 0,1 0 1 0 0,-1 1 0 0 0,1-1-1 0 0,0 2 1 0 0,1-1-1 0 0,0 1 1 0 0,0 1-1 0 0,0-1 1 0 0,1 1-1 0 0,0 0 1 0 0,0 1-1 0 0,-3 7 257 0 0,8-15 27 0 0,1-1-1 0 0,0 1 0 0 0,-1 0 1 0 0,1 0-1 0 0,0 0 0 0 0,0 0 1 0 0,0 0-1 0 0,0 0 0 0 0,0 0 1 0 0,0 0-1 0 0,0 0 0 0 0,0 0 1 0 0,0-1-1 0 0,0 1 0 0 0,0 0 1 0 0,1 0-1 0 0,-1 0 0 0 0,0 0 1 0 0,1 0-1 0 0,-1 0 0 0 0,0 0 1 0 0,1-1-1 0 0,-1 1 0 0 0,1 0 1 0 0,-1 0-1 0 0,1-1 0 0 0,0 1 1 0 0,-1 0-1 0 0,1-1 0 0 0,0 1 1 0 0,0-1-1 0 0,-1 1 0 0 0,1 0 1 0 0,0-1-1 0 0,0 0 1 0 0,0 1-1 0 0,0-1 0 0 0,-1 0 1 0 0,1 1-1 0 0,0-1 0 0 0,0 0 1 0 0,0 0-1 0 0,0 0 0 0 0,0 1 1 0 0,0-1-1 0 0,0 0 0 0 0,0-1-26 0 0,53 0 2554 0 0,-48 0-2259 0 0,28-6 509 0 0,-1-1 0 0 0,0-2 0 0 0,0-2 0 0 0,-1-1 0 0 0,-1-1 0 0 0,0-2 1 0 0,9-6-805 0 0,-35 19 72 0 0,49-27 449 0 0,-1-3 0 0 0,-2-2 0 0 0,-2-2 1 0 0,-1-2-1 0 0,-2-2 0 0 0,39-46-521 0 0,-71 71-29 0 0,0-2 0 0 0,-1 1 0 0 0,-1-1 0 0 0,0-1 0 0 0,-1 0 0 0 0,-2-1 0 0 0,0 0 0 0 0,-1-1-1 0 0,0 1 1 0 0,-2-1 0 0 0,-1-1 0 0 0,0 1 0 0 0,-2-1 0 0 0,0 0 0 0 0,-2-5 29 0 0,0 16-55 0 0,-8-90-182 0 0,7 97 226 0 0,-1 1 0 0 0,0-1 1 0 0,0 1-1 0 0,0 0 0 0 0,0-1 1 0 0,-1 1-1 0 0,1 0 0 0 0,-1 0 1 0 0,0 0-1 0 0,0 0 0 0 0,0 0 1 0 0,0 0-1 0 0,-1 0 0 0 0,1 1 1 0 0,-1-1-1 0 0,1 1 1 0 0,-1 0-1 0 0,0 0 0 0 0,0 0 1 0 0,0 0-1 0 0,0 0 0 0 0,0 1 1 0 0,-1-1-1 0 0,1 1 0 0 0,-3-1 11 0 0,1 3-11 0 0,1 0-1 0 0,-1 0 1 0 0,1 0-1 0 0,0 1 1 0 0,-1 0-1 0 0,1 0 1 0 0,0 0-1 0 0,0 0 1 0 0,1 1-1 0 0,-1-1 1 0 0,0 1-1 0 0,1 0 1 0 0,-1 0-1 0 0,1 1 1 0 0,0-1-1 0 0,0 1 1 0 0,0-1 0 0 0,1 1-1 0 0,-1 0 1 0 0,1 0-1 0 0,0 0 1 0 0,0 0-1 0 0,0 0 1 0 0,0 4 11 0 0,-1-2 0 0 0,-12 24 25 0 0,1 1-1 0 0,2 1 1 0 0,1 0-1 0 0,1 1 1 0 0,2 0-1 0 0,1 0 1 0 0,2 1-1 0 0,1 1-24 0 0,1 168 41 0 0,30-41 24 0 0,-19-128-46 0 0,-1 0-1 0 0,-2 0 0 0 0,-1 1 1 0 0,-2 0-1 0 0,-1 0 1 0 0,-2 4-19 0 0,0-30-50 0 0,0 0 1 0 0,0 0 0 0 0,-1 0 0 0 0,0-1 0 0 0,-1 1 0 0 0,0 0 0 0 0,0-1 0 0 0,-1 0 0 0 0,0 0 0 0 0,0 0 0 0 0,-1 0-1 0 0,0-1 1 0 0,-1 0 0 0 0,1 0 0 0 0,-1 0 0 0 0,-6 4 49 0 0,-5-10-3804 0 0,3-15-3585 0 0,11 9 4448 0 0,0 1-1997 0 0</inkml:trace>
  <inkml:trace contextRef="#ctx0" brushRef="#br0" timeOffset="6307.028">1462 541 10554 0 0,'0'0'1155'0'0,"0"0"-412"0"0,0 0-67 0 0,0 0 258 0 0,0 0 123 0 0,0 0-74 0 0,0 0-236 0 0,35 2-234 0 0,114 8-126 0 0,-81-7-159 0 0,0-4 1 0 0,0-2-1 0 0,23-7-228 0 0,2 1-295 0 0,10-1-1961 0 0,-30 2-5095 0 0,-40 4-1181 0 0</inkml:trace>
  <inkml:trace contextRef="#ctx0" brushRef="#br0" timeOffset="6990.045">2489 725 7970 0 0,'0'0'1693'0'0,"0"0"-134"0"0,0 0 11 0 0,0 0 124 0 0,0 0-7 0 0,0 0-252 0 0,0 0-374 0 0,0 0-323 0 0,0 0-231 0 0,0 0-161 0 0,0 0-94 0 0,0 0-38 0 0,-26 8-28 0 0,-85 28 12 0 0,107-35-181 0 0,-1 1 1 0 0,1 0 0 0 0,0 0-1 0 0,0 0 1 0 0,0 0 0 0 0,0 0-1 0 0,0 1 1 0 0,0 0-1 0 0,1 0 1 0 0,-1 0 0 0 0,1 0-1 0 0,0 0 1 0 0,0 1 0 0 0,0-1-1 0 0,0 1 1 0 0,-2 4-18 0 0,-3 5 45 0 0,-3-1-28 0 0,0 1 0 0 0,1 1 0 0 0,1 0 1 0 0,0 0-1 0 0,1 1 0 0 0,1 0 0 0 0,0 0 1 0 0,1 1-1 0 0,1 0 0 0 0,0 0 0 0 0,1 0 0 0 0,1 0 1 0 0,0 1-1 0 0,1 1-17 0 0,2-15 8 0 0,1-1 1 0 0,-1 1-1 0 0,1-1 0 0 0,-1 0 1 0 0,1 1-1 0 0,0-1 0 0 0,0 0 1 0 0,0 1-1 0 0,0-1 1 0 0,0 0-1 0 0,0 0 0 0 0,1 0 1 0 0,-1 0-1 0 0,1 0 0 0 0,-1 0 1 0 0,1-1-1 0 0,0 1 0 0 0,0 0 1 0 0,0-1-1 0 0,0 1 1 0 0,0-1-1 0 0,0 0 0 0 0,0 0 1 0 0,0 0-1 0 0,0 0 0 0 0,1 0 1 0 0,-1 0-1 0 0,0 0 0 0 0,1-1 1 0 0,-1 1-1 0 0,0-1 1 0 0,1 0-1 0 0,-1 0 0 0 0,1 0 1 0 0,-1 0-1 0 0,1 0-8 0 0,92-12 870 0 0,-53-6-629 0 0,-2-2 1 0 0,0-1 0 0 0,-1-3-1 0 0,-1 0 1 0 0,-1-3-1 0 0,-1-1 1 0 0,15-18-242 0 0,19-11 124 0 0,-43 43-399 0 0,-24 40-652 0 0,-4 7 739 0 0,10 69-104 0 0,-5-97 297 0 0,1 0 0 0 0,0-1 0 0 0,0 1-1 0 0,1-1 1 0 0,-1 0 0 0 0,1 0 0 0 0,0-1-1 0 0,0 0 1 0 0,0 0 0 0 0,0 0 0 0 0,1-1 0 0 0,-1 0-1 0 0,1 0 1 0 0,-1-1 0 0 0,1 0 0 0 0,0 0-1 0 0,0 0 1 0 0,-1-1 0 0 0,1 0 0 0 0,0 0 0 0 0,0-1-1 0 0,-1 0 1 0 0,1 0 0 0 0,6-2-5 0 0,5-2 100 0 0,1-1 1 0 0,-1-1 0 0 0,0 0-1 0 0,0-2 1 0 0,-1 0-1 0 0,0-1 1 0 0,-1 0-1 0 0,0-1 1 0 0,-1-1-1 0 0,12-12-100 0 0,8-7 89 0 0,-2-2-1 0 0,-1-1 0 0 0,-1-1 0 0 0,-2-1 0 0 0,-2-2 0 0 0,-1-1 0 0 0,-2-1 0 0 0,-2-1 0 0 0,3-11-88 0 0,-8 11-105 0 0,-2-2 1 0 0,-1 0-1 0 0,-2-1 1 0 0,-2 0-1 0 0,-3 0 1 0 0,-1-1-1 0 0,-2 0 1 0 0,-2 0-1 0 0,-2-1 105 0 0,1 44-3 0 0,-1 0-1 0 0,1-1 1 0 0,-1 1-1 0 0,1 0 1 0 0,-1-1-1 0 0,0 1 1 0 0,0 0-1 0 0,0-1 1 0 0,-1 1-1 0 0,1 0 1 0 0,0-1-1 0 0,-1 1 1 0 0,1 0-1 0 0,-1-1 1 0 0,0 1-1 0 0,0 0 1 0 0,0 0-1 0 0,0 0 1 0 0,0 0-1 0 0,-1 0 1 0 0,1 0-1 0 0,0 0 1 0 0,-1 0-1 0 0,0 0 0 0 0,1 1 1 0 0,-1-1-1 0 0,0 1 1 0 0,0-1-1 0 0,0 1 1 0 0,0 0-1 0 0,0 0 1 0 0,0-1-1 0 0,0 1 1 0 0,0 1-1 0 0,-1-1 1 0 0,1 0-1 0 0,0 1 1 0 0,0-1-1 0 0,-1 1 1 0 0,1-1-1 0 0,0 1 1 0 0,-1 0-1 0 0,1 0 1 0 0,-1 0-1 0 0,1 1 1 0 0,0-1-1 0 0,-1 0 4 0 0,-4 4-14 0 0,1 0 0 0 0,-1 0 0 0 0,1 0 0 0 0,0 1 0 0 0,0 0-1 0 0,0 0 1 0 0,1 1 0 0 0,0-1 0 0 0,0 1 0 0 0,0 0 0 0 0,1 1 0 0 0,0-1 0 0 0,0 1 0 0 0,-1 2 14 0 0,4-8-2 0 0,-14 31 15 0 0,0 0-1 0 0,2 1 0 0 0,2 1 1 0 0,1 0-1 0 0,1 0 0 0 0,2 1 1 0 0,1-1-1 0 0,2 2 0 0 0,2-1 1 0 0,1 0-1 0 0,2 1 0 0 0,1-1-12 0 0,0-10-17 0 0,1-1 0 0 0,1 0 0 0 0,1 0 0 0 0,1 0 0 0 0,2-1 0 0 0,0 0 0 0 0,1 0 0 0 0,1-1 0 0 0,2 0 0 0 0,0-1 0 0 0,1 0 0 0 0,1 0 17 0 0,32 34-1179 0 0,-38-46-239 0 0,-5-8-5095 0 0,-14-17-6029 0 0,4 9 10660 0 0</inkml:trace>
  <inkml:trace contextRef="#ctx0" brushRef="#br0" timeOffset="7237.828">2916 522 12059 0 0,'0'0'3428'0'0,"0"0"-1890"0"0,0 0-630 0 0,0 0 110 0 0,0 0 129 0 0,0 0-64 0 0,0 0-237 0 0,0 0-203 0 0,36 5-143 0 0,115 16-105 0 0,85-2 652 0 0,-118-11-1413 0 0,102 6-64 0 0,-147-12-4614 0 0,0-1-4667 0 0,-57-1 650 0 0</inkml:trace>
  <inkml:trace contextRef="#ctx0" brushRef="#br0" timeOffset="7675.48">4117 721 6153 0 0,'0'0'4148'0'0,"0"0"-1813"0"0,0 0-968 0 0,0 0-289 0 0,0 0-58 0 0,0 0-39 0 0,0 0-62 0 0,0 0-99 0 0,0 0-87 0 0,0 0-91 0 0,0 0-159 0 0,0 0-138 0 0,0 0-118 0 0,-2 23-95 0 0,-9 117 18 0 0,11-123-282 0 0,0 10-1152 0 0,-1-19-3135 0 0,0-2-3443 0 0,-1-6 26 0 0</inkml:trace>
  <inkml:trace contextRef="#ctx0" brushRef="#br0" timeOffset="7916.394">4135 390 9882 0 0,'0'0'5129'0'0,"0"0"-3857"0"0,0 0-655 0 0,0 0-305 0 0,0 0-80 0 0,0 0-128 0 0,0 0-136 0 0,0 0-88 0 0,0 0-208 0 0,0 0-192 0 0,0 0-329 0 0,0 0-575 0 0,0 0-1281 0 0,0 0-1864 0 0,-61 114-2432 0 0</inkml:trace>
  <inkml:trace contextRef="#ctx0" brushRef="#br0" timeOffset="8121.063">4514 651 3321 0 0,'0'0'3132'0'0,"0"0"-1263"0"0,0 0-526 0 0,0 0 84 0 0,0 0 117 0 0,0 0-93 0 0,0 0-317 0 0,0 0-356 0 0,0 0-264 0 0,0 0-166 0 0,0 0-95 0 0,0 0-61 0 0,-14 32-50 0 0,-45 96-26 0 0,57-127-107 0 0,1 1 1 0 0,-1-1 0 0 0,1 1-1 0 0,-1 0 1 0 0,1-1 0 0 0,0 1-1 0 0,0 0 1 0 0,0 0 0 0 0,0 0-1 0 0,0 0 1 0 0,0 0 0 0 0,1 0 0 0 0,-1 0-1 0 0,1 0 1 0 0,-1 0 0 0 0,1 0-1 0 0,0 0 1 0 0,0 1 0 0 0,-1-1-1 0 0,2 0 1 0 0,-1 0 0 0 0,0 0-1 0 0,0 0 1 0 0,1 0 0 0 0,-1 0-1 0 0,1 1 1 0 0,0-1 0 0 0,-1 0-1 0 0,1-1 1 0 0,0 1 0 0 0,0 0-1 0 0,0 0 1 0 0,1 0 0 0 0,-1 0-1 0 0,0-1 1 0 0,1 1 0 0 0,0 0-10 0 0,9 9 206 0 0,-6-7-48 0 0,-1 0 1 0 0,1-1-1 0 0,1 1 0 0 0,-1-1 1 0 0,0 0-1 0 0,1-1 1 0 0,-1 1-1 0 0,1-1 0 0 0,0 0 1 0 0,0 0-1 0 0,0-1 1 0 0,0 0-1 0 0,0 0 0 0 0,0 0 1 0 0,0-1-1 0 0,0 0 0 0 0,1 0 1 0 0,-1-1-1 0 0,0 1 1 0 0,0-1-1 0 0,0-1 0 0 0,0 1 1 0 0,0-1-1 0 0,0 0 1 0 0,-1 0-1 0 0,1-1 0 0 0,-1 0 1 0 0,1 0-1 0 0,-1 0 0 0 0,0 0 1 0 0,0-1-1 0 0,0 0 1 0 0,-1 0-1 0 0,2-2-158 0 0,2-1 83 0 0,0-1-1 0 0,0 1 1 0 0,-1-2-1 0 0,0 1 1 0 0,-1-1-1 0 0,0 0 1 0 0,0 0 0 0 0,-1 0-1 0 0,0-1 1 0 0,-1 0-1 0 0,0 0 1 0 0,-1 0-1 0 0,0 0 1 0 0,0-1-1 0 0,-1 1 1 0 0,0-1 0 0 0,-1 0-1 0 0,0 0 1 0 0,-1 1-1 0 0,0-1 1 0 0,-1 0-1 0 0,-1-3-82 0 0,2 9-86 0 0,-1 0-1 0 0,-1 0 0 0 0,1 0 0 0 0,-1 0 0 0 0,0 1 0 0 0,0-1 0 0 0,-1 0 0 0 0,1 1 1 0 0,-1-1-1 0 0,0 1 0 0 0,0 0 0 0 0,0 0 0 0 0,-1 0 0 0 0,1 1 0 0 0,-1-1 0 0 0,-2 0 87 0 0,-19-11-3391 0 0,-4 10-4129 0 0,18 5-555 0 0</inkml:trace>
  <inkml:trace contextRef="#ctx0" brushRef="#br0" timeOffset="8590.027">4888 843 2449 0 0,'0'0'2495'0'0,"0"0"-538"0"0,0 0-180 0 0,0 0 79 0 0,0 0-61 0 0,0 0-221 0 0,0 0-258 0 0,0 0-226 0 0,0 0-147 0 0,0 0-111 0 0,0 0-124 0 0,0 0-77 0 0,25-20-47 0 0,77-61-68 0 0,32-50 1661 0 0,-134 131-2188 0 0,0 1 0 0 0,0-1 0 0 0,0 0 0 0 0,1 1 1 0 0,-1-1-1 0 0,0 0 0 0 0,0 1 0 0 0,0-1 1 0 0,0 1-1 0 0,1-1 0 0 0,-1 0 0 0 0,0 1 1 0 0,0-1-1 0 0,1 0 0 0 0,-1 0 0 0 0,0 1 1 0 0,0-1-1 0 0,1 0 0 0 0,-1 0 0 0 0,0 1 0 0 0,1-1 1 0 0,-1 0-1 0 0,1 0 0 0 0,-1 0 0 0 0,0 0 1 0 0,1 1-1 0 0,-1-1 0 0 0,0 0 0 0 0,1 0 1 0 0,-1 0-1 0 0,1 0 0 0 0,-1 0 0 0 0,0 0 0 0 0,1 0 1 0 0,-1 0-1 0 0,1 0 0 0 0,-1 0 0 0 0,0 0 1 0 0,1 0-1 0 0,-1-1 0 0 0,0 1 0 0 0,1 0 1 0 0,-1 0-1 0 0,1 0 0 0 0,-1 0 0 0 0,0-1 1 0 0,1 1-1 0 0,-1 0 0 0 0,0 0 0 0 0,0-1 0 0 0,1 1 11 0 0,-2 17-7 0 0,1-11 2 0 0,1-1-1 0 0,-1 1 0 0 0,1 0 0 0 0,0 0 0 0 0,0-1 0 0 0,1 1 1 0 0,-1-1-1 0 0,1 1 0 0 0,0-1 0 0 0,1 0 0 0 0,-1 1 0 0 0,1-1 1 0 0,0-1-1 0 0,1 1 0 0 0,-1 0 0 0 0,3 2 6 0 0,-2-3 49 0 0,0 0-1 0 0,0-1 1 0 0,0 1-1 0 0,1-1 1 0 0,-1 0-1 0 0,1-1 1 0 0,0 1-1 0 0,0-1 1 0 0,0 1-1 0 0,0-2 1 0 0,0 1-1 0 0,0 0 1 0 0,0-1-1 0 0,0 0 1 0 0,1 0 0 0 0,-1-1-1 0 0,1 0 1 0 0,3 0-49 0 0,1 0 126 0 0,0-1 1 0 0,0-1 0 0 0,0 0 0 0 0,0 0 0 0 0,0-1-1 0 0,0 0 1 0 0,-1-1 0 0 0,1 0 0 0 0,-1-1 0 0 0,0 0-1 0 0,0 0 1 0 0,-1 0 0 0 0,0-1 0 0 0,0-1 0 0 0,0 0-1 0 0,-1 0 1 0 0,0 0 0 0 0,0-1 0 0 0,0 0 0 0 0,-1 0-1 0 0,-1 0 1 0 0,1-1 0 0 0,-1 0 0 0 0,2-6-127 0 0,4-5-766 0 0,21-40-942 0 0,-22 40-3207 0 0,-2 0-4386 0 0,-5 12 24 0 0</inkml:trace>
</inkml:ink>
</file>

<file path=ppt/ink/ink3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26.6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1 424 5649 0 0,'0'0'156'0'0,"0"0"-57"0"0,0 0 246 0 0,0 0 334 0 0,35 9 327 0 0,116 30 281 0 0,-91-25 179 0 0,1-2 1 0 0,1-3 0 0 0,0-3-1 0 0,0-3 1 0 0,39-3-1467 0 0,-62-1 396 0 0,0-1-1 0 0,0-2 1 0 0,0-1-1 0 0,-1-3 1 0 0,0-1-1 0 0,-1-1 0 0 0,20-10-395 0 0,-40 13 81 0 0,0 0 0 0 0,0-1-1 0 0,0 0 1 0 0,-1-2-1 0 0,-1 0 1 0 0,0-1-1 0 0,0 0 1 0 0,-1-1-1 0 0,0-1 1 0 0,-1 0-1 0 0,-1-1 1 0 0,0 0-1 0 0,-1-1 1 0 0,-1 0 0 0 0,0-1-1 0 0,6-13-80 0 0,-12 21 34 0 0,0-1 1 0 0,-1 1-1 0 0,0 0 1 0 0,-1-1-1 0 0,0 0 0 0 0,0 1 1 0 0,-1-1-1 0 0,0 0 0 0 0,0 0 1 0 0,-1 0-1 0 0,0 0 1 0 0,-1 1-1 0 0,0-1 0 0 0,0 0 1 0 0,-1 0-1 0 0,0 1 0 0 0,-1-1 1 0 0,0 1-1 0 0,0-1 1 0 0,-1 1-1 0 0,0 0 0 0 0,0 0 1 0 0,0 1-1 0 0,-1-1 1 0 0,-1 1-1 0 0,1 0 0 0 0,-1 1-34 0 0,5 5-5 0 0,0 0-1 0 0,1 0 1 0 0,-1 0-1 0 0,0 1 1 0 0,0-1-1 0 0,1 0 1 0 0,-1 0-1 0 0,0 1 1 0 0,0-1-1 0 0,0 1 1 0 0,0-1-1 0 0,0 1 1 0 0,0-1-1 0 0,0 1 1 0 0,0 0-1 0 0,0-1 1 0 0,0 1-1 0 0,0 0 1 0 0,0 0 0 0 0,0 0-1 0 0,0 0 1 0 0,0 0-1 0 0,0 0 1 0 0,0 0-1 0 0,0 0 1 0 0,-1 0-1 0 0,1 0 1 0 0,0 1-1 0 0,0-1 1 0 0,0 0-1 0 0,0 1 1 0 0,0-1-1 0 0,0 1 1 0 0,0-1-1 0 0,1 1 1 0 0,-1-1-1 0 0,0 1 1 0 0,0 0-1 0 0,0-1 1 0 0,0 1-1 0 0,1 0 1 0 0,-1 0-1 0 0,0 0 1 0 0,1 0-1 0 0,-1-1 1 0 0,1 1-1 0 0,-1 0 1 0 0,1 0-1 0 0,-1 0 1 0 0,1 0-1 0 0,0 0 1 0 0,-1 1 5 0 0,-22 226 69 0 0,21-201-55 0 0,-4 132 7 0 0,-6-1 0 0 0,-8-1 0 0 0,-7 0 0 0 0,-6-2 0 0 0,-14 24-21 0 0,34-140-101 0 0,0-2 0 0 0,-3 0 0 0 0,-1 0 1 0 0,-2-1-1 0 0,-1-2 0 0 0,-2 0 0 0 0,-1-1 0 0 0,-1-1 1 0 0,-2-1-1 0 0,-2-1 0 0 0,0-2 0 0 0,-2-1 0 0 0,-1-1 0 0 0,-1-2 1 0 0,-1 0 100 0 0,30-21-25 0 0,-1 0 1 0 0,1 0-1 0 0,0-1 1 0 0,-1 1 0 0 0,0-1-1 0 0,1 0 1 0 0,-1 0-1 0 0,0 0 1 0 0,0 0 0 0 0,0-1-1 0 0,0 0 1 0 0,-1 1-1 0 0,1-2 1 0 0,0 1 0 0 0,0 0-1 0 0,-1-1 1 0 0,1 0-1 0 0,-1 0 1 0 0,1 0-1 0 0,0 0 1 0 0,0-1 0 0 0,-1 0-1 0 0,1 0 1 0 0,0 0-1 0 0,0 0 1 0 0,0-1 0 0 0,0 1-1 0 0,0-1 1 0 0,0 0-1 0 0,0 0 1 0 0,0-1 0 0 0,1 1-1 0 0,-1-1 1 0 0,1 0-1 0 0,0 1 1 0 0,0-2 0 0 0,0 1-1 0 0,0 0 1 0 0,1-1-1 0 0,-2-1 25 0 0,0-12 69 0 0,1 0-1 0 0,0 0 1 0 0,1 0-1 0 0,1-1 1 0 0,1 1-1 0 0,0-1 1 0 0,1 1 0 0 0,1-2-69 0 0,2-6 216 0 0,1 1 0 0 0,1-1 1 0 0,1 1-1 0 0,1 0 0 0 0,1 0 1 0 0,1 1-1 0 0,2 0 1 0 0,4-6-217 0 0,-6 11 158 0 0,0 0 0 0 0,2 0 1 0 0,0 1-1 0 0,1 1 1 0 0,0 0-1 0 0,2 0 1 0 0,-1 1-1 0 0,2 1 0 0 0,0 1 1 0 0,4-2-159 0 0,2 2 65 0 0,1 1 0 0 0,0 1 0 0 0,0 2 0 0 0,1 0 0 0 0,1 1 0 0 0,0 1 0 0 0,0 1 0 0 0,0 2 0 0 0,0 0 0 0 0,1 2 0 0 0,0 1 0 0 0,-1 0 1 0 0,1 2-1 0 0,0 1 0 0 0,-1 2 0 0 0,0 0 0 0 0,0 1 0 0 0,3 3-65 0 0,69 10-1371 0 0,-29-14-2725 0 0,-57-4 2870 0 0,17 0-3448 0 0,-9-3-1828 0 0,-7-1 383 0 0</inkml:trace>
  <inkml:trace contextRef="#ctx0" brushRef="#br0" timeOffset="247.868">1619 936 5137 0 0,'0'0'3199'0'0,"0"0"-1283"0"0,0 0-516 0 0,0 0 124 0 0,0 0 111 0 0,0 0-91 0 0,0 0-273 0 0,-6 34-373 0 0,-17 106-365 0 0,4 57-779 0 0,25-164-1828 0 0,6-14-5850 0 0,-8-15-889 0 0</inkml:trace>
  <inkml:trace contextRef="#ctx0" brushRef="#br0" timeOffset="407.837">1588 634 16083 0 0,'0'0'1049'0'0,"0"0"-513"0"0,0 0-320 0 0,0 0-96 0 0,0 0-152 0 0,0 0-328 0 0,0 0-184 0 0,0 0-185 0 0,0 0-279 0 0,0 0-440 0 0,0 0-1841 0 0,0 0-2560 0 0,0 0 1104 0 0</inkml:trace>
  <inkml:trace contextRef="#ctx0" brushRef="#br0" timeOffset="567.779">2502 862 15427 0 0,'0'0'1258'0'0,"0"0"-402"0"0,0 0-172 0 0,0 0 47 0 0,0 0 64 0 0,0 0-59 0 0,0 0-113 0 0,0 0-108 0 0,0 0-150 0 0,0 0-130 0 0,-33 32-90 0 0,-104 101-85 0 0,50-40 3 0 0,-55 112-1287 0 0,96-159-2533 0 0,29-33-466 0 0,0-2-3330 0 0,10-6 1817 0 0</inkml:trace>
  <inkml:trace contextRef="#ctx0" brushRef="#br0" timeOffset="732.876">1950 932 10810 0 0,'0'0'1335'0'0,"0"0"-617"0"0,0 0-377 0 0,0 0 89 0 0,0 0 156 0 0,0 0 167 0 0,0 0 60 0 0,0 0-33 0 0,0 0-56 0 0,34 10-125 0 0,106 32-119 0 0,63 32 597 0 0,-3-5-4442 0 0,-174-62 1141 0 0,30 4-7279 0 0,-43-10 5149 0 0</inkml:trace>
  <inkml:trace contextRef="#ctx0" brushRef="#br0" timeOffset="1118.25">2814 1072 0 0 0,'0'0'657'0'0,"0"0"421"0"0,0 0 412 0 0,0 0 387 0 0,0 0 227 0 0,0 0 37 0 0,0 0-94 0 0,0 0-218 0 0,0 0-260 0 0,0 0-251 0 0,34-1-231 0 0,109-7-216 0 0,-77-13 209 0 0,-58 14-851 0 0,-1 2-125 0 0,-1 0-1 0 0,0 0 0 0 0,0-1 0 0 0,0 1 0 0 0,-1-1 0 0 0,0-1 0 0 0,0 1 0 0 0,0-1 0 0 0,-1 1 1 0 0,0-1-1 0 0,0 0 0 0 0,-1-1 0 0 0,0 1 0 0 0,0-1 0 0 0,-1 1 0 0 0,0-1 0 0 0,0 0 0 0 0,-1 0 1 0 0,0 0-1 0 0,0 0 0 0 0,-1 0 0 0 0,0-7-103 0 0,-2 12-33 0 0,-1-1 0 0 0,1 1 0 0 0,-1 0 1 0 0,0 0-1 0 0,0 0 0 0 0,0 0 0 0 0,0 1 0 0 0,0-1 0 0 0,-1 1 1 0 0,1 0-1 0 0,-1 0 0 0 0,0 0 0 0 0,1 0 0 0 0,-1 1 0 0 0,0 0 0 0 0,0-1 1 0 0,0 1-1 0 0,0 1 0 0 0,0-1 0 0 0,0 0 0 0 0,0 1 0 0 0,0 0 1 0 0,0 0-1 0 0,-1 0 0 0 0,1 1 0 0 0,0-1 0 0 0,0 1 0 0 0,0 0 0 0 0,0 0 1 0 0,0 1-1 0 0,1-1 0 0 0,-1 1 0 0 0,0-1 0 0 0,0 1 0 0 0,1 1 33 0 0,-11 3-184 0 0,1 1 0 0 0,0 1 0 0 0,0 0-1 0 0,1 1 1 0 0,0 0 0 0 0,1 1-1 0 0,0 1 1 0 0,0-1 0 0 0,1 2 0 0 0,0-1-1 0 0,1 1 1 0 0,1 1 0 0 0,0 0 0 0 0,0 0-1 0 0,2 0 1 0 0,-1 1 0 0 0,2 0-1 0 0,0 1 1 0 0,0-1 0 0 0,2 1 0 0 0,-1-1-1 0 0,2 1 1 0 0,0 8 184 0 0,2-17-80 0 0,1 0 0 0 0,0 0 0 0 0,0 0 0 0 0,1 0 0 0 0,-1-1-1 0 0,1 1 1 0 0,1 0 0 0 0,-1-1 0 0 0,1 0 0 0 0,0 0 0 0 0,0 0 0 0 0,0 0 0 0 0,1 0 0 0 0,0 0-1 0 0,0-1 1 0 0,0 0 0 0 0,0 0 0 0 0,1 0 0 0 0,0 0 0 0 0,0-1 0 0 0,0 1 0 0 0,0-1 0 0 0,0-1-1 0 0,1 1 1 0 0,-1-1 80 0 0,10 5-12 0 0,-1-1-1 0 0,1-1 0 0 0,0 0 0 0 0,0-1 0 0 0,0-1 1 0 0,1 0-1 0 0,-1-1 0 0 0,1-1 0 0 0,1 0 13 0 0,1-1-442 0 0,0-1-1 0 0,0 0 0 0 0,0-1 0 0 0,0-1 1 0 0,-1-1-1 0 0,1 0 0 0 0,-1-1 0 0 0,0-1 1 0 0,13-7 442 0 0,85-41-8701 0 0,-91 40 7246 0 0</inkml:trace>
  <inkml:trace contextRef="#ctx0" brushRef="#br0" timeOffset="1522.851">3662 869 2737 0 0,'0'0'2357'0'0,"0"0"-774"0"0,0 0-305 0 0,0 0-55 0 0,0 0-24 0 0,-32 25-116 0 0,-102 78-262 0 0,63-29-11 0 0,66-67-783 0 0,0 0 0 0 0,1 0 0 0 0,0 0 0 0 0,0 0 0 0 0,0 1 0 0 0,1-1 0 0 0,0 1 0 0 0,1 0 0 0 0,-1 0 0 0 0,2 0 0 0 0,-1 0 0 0 0,1 0 0 0 0,0 1 0 0 0,1-1 0 0 0,0 0 0 0 0,0 2-27 0 0,2-6 83 0 0,0 0-1 0 0,1 1 1 0 0,-1-1-1 0 0,1-1 1 0 0,0 1 0 0 0,0 0-1 0 0,0-1 1 0 0,1 1 0 0 0,-1-1-1 0 0,1 0 1 0 0,0 0 0 0 0,0-1-1 0 0,0 1 1 0 0,0-1-1 0 0,0 1 1 0 0,0-1 0 0 0,1-1-1 0 0,-1 1 1 0 0,1-1 0 0 0,-1 0-1 0 0,1 0 1 0 0,0 0 0 0 0,0 0-1 0 0,-1-1 1 0 0,1 0-1 0 0,0 0 1 0 0,0 0 0 0 0,4-1-83 0 0,4 1 384 0 0,0-1 1 0 0,1 0-1 0 0,-1-1 1 0 0,0-1 0 0 0,0 0-1 0 0,0 0 1 0 0,0-2-1 0 0,8-3-384 0 0,-21 8 18 0 0,34-12 630 0 0,-2-2 1 0 0,0-1 0 0 0,-1-2 0 0 0,0-1 0 0 0,-2-1 0 0 0,13-11-649 0 0,-9 2 177 0 0,-1-2 0 0 0,-2 0 0 0 0,-1-2 0 0 0,-1-1 0 0 0,-2-2 0 0 0,-2 0 0 0 0,-1-1 0 0 0,-1-2 0 0 0,-2 0 0 0 0,-2-1 0 0 0,6-22-177 0 0,-19 47-123 0 0,-1-1 1 0 0,-1 0 0 0 0,0 0-1 0 0,0 0 1 0 0,-2-1-1 0 0,0 1 1 0 0,0 0 0 0 0,-2-1-1 0 0,0 1 1 0 0,0 0 0 0 0,-2 0-1 0 0,0 0 1 0 0,-1 0-1 0 0,0 0 1 0 0,-1 1 0 0 0,0-1-1 0 0,-2 1 1 0 0,0 0-1 0 0,0 1 1 0 0,-1 0 0 0 0,-8-10 122 0 0,12 18-54 0 0,-1 1 0 0 0,0 0 0 0 0,1 0 1 0 0,-1 0-1 0 0,0 0 0 0 0,-1 1 0 0 0,1 0 1 0 0,0 0-1 0 0,-1 1 0 0 0,0 0 0 0 0,0 0 1 0 0,0 0-1 0 0,0 0 0 0 0,0 1 0 0 0,0 0 0 0 0,0 0 1 0 0,0 1-1 0 0,0 0 0 0 0,0 0 0 0 0,-1 0 1 0 0,1 1-1 0 0,0-1 0 0 0,0 2 0 0 0,0-1 1 0 0,0 1-1 0 0,0 0 0 0 0,0 0 0 0 0,0 1 54 0 0,-8 3-60 0 0,1 0 0 0 0,-1 2-1 0 0,2-1 1 0 0,-1 1 0 0 0,1 1 0 0 0,1 1-1 0 0,0-1 1 0 0,0 2 0 0 0,0-1 0 0 0,2 2-1 0 0,-3 2 61 0 0,4-3-1 0 0,0 0 0 0 0,0 0-1 0 0,1 1 1 0 0,1 0-1 0 0,0 0 1 0 0,0 1 0 0 0,2 0-1 0 0,-1 0 1 0 0,2 0-1 0 0,0 0 1 0 0,0 0 0 0 0,1 1-1 0 0,1 0 1 0 0,0-1-1 0 0,1 1 1 0 0,0-1 0 0 0,1 1-1 0 0,1 0 1 0 0,0-1 0 0 0,1 0-1 0 0,0 1 1 0 0,1-1-1 0 0,1-1 1 0 0,0 1 0 0 0,4 6 1 0 0,7 3 43 0 0,1-1 1 0 0,2 0 0 0 0,0-1 0 0 0,1-2-1 0 0,1 0 1 0 0,1-1 0 0 0,0-1 0 0 0,1-1 0 0 0,0 0-1 0 0,2-2 1 0 0,0-2 0 0 0,0 0 0 0 0,1-1-1 0 0,0-1 1 0 0,0-2 0 0 0,1-1 0 0 0,26 3-44 0 0,108 16-489 0 0,-108-22-2763 0 0,1-1-4479 0 0,-27-2-1539 0 0</inkml:trace>
</inkml:ink>
</file>

<file path=ppt/ink/ink3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24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542 718 0 0 0,'0'0'251'0'0,"0"0"230"0"0,0 0 215 0 0,0 0 305 0 0,0 0 351 0 0,0 0 173 0 0,0 0-20 0 0,0 0-142 0 0,0 0-231 0 0,-31 0-188 0 0,-99 3-104 0 0,50 22 401 0 0,64-16-868 0 0,-9 6-49 0 0,1 0-1 0 0,0 2 1 0 0,1 1 0 0 0,1 0-1 0 0,0 2 1 0 0,2 1-1 0 0,0 0 1 0 0,1 1 0 0 0,2 1-1 0 0,0 1 1 0 0,1 1 0 0 0,0 4-324 0 0,14-27 10 0 0,0 0 0 0 0,0 0-1 0 0,0 0 1 0 0,1 1 0 0 0,-1-1 0 0 0,1 1 0 0 0,0-1 0 0 0,0 1 0 0 0,0-1 0 0 0,0 1 0 0 0,0 0 0 0 0,0-1 0 0 0,1 1 0 0 0,-1 0 0 0 0,1 0 0 0 0,0 0 0 0 0,0-1 0 0 0,0 1 0 0 0,0 0 0 0 0,0 0 0 0 0,1-1 0 0 0,-1 1 0 0 0,1 0 0 0 0,0 0 0 0 0,0-1 0 0 0,0 1 0 0 0,0 0 0 0 0,0-1 0 0 0,0 0 0 0 0,1 1 0 0 0,-1-1 0 0 0,1 0 0 0 0,0 1 0 0 0,-1-1 0 0 0,1 0 0 0 0,0 0 0 0 0,1 0 0 0 0,-1-1 0 0 0,1 2-10 0 0,12-3 230 0 0,0 0 0 0 0,-1-2 0 0 0,1 1 0 0 0,0-2 0 0 0,0 0 1 0 0,-1 0-1 0 0,0-2 0 0 0,0 1 0 0 0,0-2 0 0 0,0 0 0 0 0,-1-1 0 0 0,0 0 0 0 0,0-1 0 0 0,-1 0 0 0 0,0-1 1 0 0,4-4-231 0 0,27-15 249 0 0,0 1-94 0 0,-1-2-1 0 0,-2-1 1 0 0,-1-3 0 0 0,-1-1-1 0 0,-2-1 1 0 0,-1-2-1 0 0,10-17-154 0 0,-41 49 210 0 0,-15 21-512 0 0,3-3 279 0 0,2 0 0 0 0,0 1 1 0 0,0 0-1 0 0,1-1 0 0 0,1 2 0 0 0,0-1 0 0 0,1 0 1 0 0,1 1-1 0 0,0 0 0 0 0,1-1 0 0 0,0 15 23 0 0,4-22 14 0 0,-1 0-1 0 0,1-1 1 0 0,0 0-1 0 0,1 1 1 0 0,-1-1-1 0 0,1 0 1 0 0,1-1-1 0 0,-1 1 1 0 0,1-1 0 0 0,0 1-1 0 0,0-1 1 0 0,0-1-1 0 0,1 1 1 0 0,-1-1-1 0 0,1 0 1 0 0,0 0-1 0 0,1-1 1 0 0,-1 0-1 0 0,0 0 1 0 0,1 0-1 0 0,0-1 1 0 0,0 0-1 0 0,0 0 1 0 0,0-1-1 0 0,0 0 1 0 0,0 0-1 0 0,0 0 1 0 0,0-1-1 0 0,6-1-13 0 0,-4 1 49 0 0,0 0-1 0 0,-1-1 0 0 0,1 0 1 0 0,0-1-1 0 0,-1 0 0 0 0,1 0 1 0 0,-1 0-1 0 0,1-1 0 0 0,-1-1 0 0 0,0 0 1 0 0,0 0-1 0 0,-1 0 0 0 0,1-1 1 0 0,-1 0-1 0 0,0 0 0 0 0,0-1 1 0 0,-1 0-1 0 0,5-5-48 0 0,33-37 89 0 0,-3-2-1 0 0,-2-2 1 0 0,-2-1 0 0 0,5-13-89 0 0,-16 23-161 0 0,-1-1 0 0 0,-2-2 0 0 0,-2 0 0 0 0,-2-1 0 0 0,-3-1 0 0 0,-1 0 0 0 0,-2-1 0 0 0,-3-1 0 0 0,-2 0 0 0 0,-2 0 0 0 0,-1-41 161 0 0,-4 88-6 0 0,0 0-1 0 0,-1-1 1 0 0,1 1 0 0 0,-1 0 0 0 0,0 0 0 0 0,0 0 0 0 0,0 0 0 0 0,-1 0 0 0 0,1 0 0 0 0,-1 0 0 0 0,0 0 0 0 0,1 0 0 0 0,-1 0 0 0 0,0 0-1 0 0,-1 0 1 0 0,1 0 0 0 0,-1 1 0 0 0,1-1 0 0 0,-1 0 0 0 0,0 1 0 0 0,0 0 0 0 0,0-1 0 0 0,0 1 0 0 0,0 0 0 0 0,0 0 0 0 0,-1 0 0 0 0,1 0-1 0 0,-1 0 1 0 0,0 1 0 0 0,1-1 0 0 0,-1 1 0 0 0,0 0 0 0 0,0-1 0 0 0,0 1 0 0 0,0 1 0 0 0,0-1 0 0 0,0 0 0 0 0,0 1 0 0 0,0-1 0 0 0,0 1-1 0 0,0 0 1 0 0,0 0 0 0 0,0 0 0 0 0,0 1 0 0 0,-1-1 6 0 0,-2 3-8 0 0,0 1-1 0 0,0-1 1 0 0,0 1-1 0 0,1 0 1 0 0,-1 0-1 0 0,1 1 1 0 0,0 0-1 0 0,0 0 1 0 0,0 0-1 0 0,1 0 1 0 0,0 1 0 0 0,0 0-1 0 0,0-1 1 0 0,-2 6 8 0 0,3-5 0 0 0,-27 44 20 0 0,3 1 0 0 0,2 2 1 0 0,2 1-1 0 0,3 0 1 0 0,2 2-1 0 0,2 0 1 0 0,3 0-1 0 0,2 2 1 0 0,3 1-21 0 0,4-39 9 0 0,1-1 1 0 0,1 1-1 0 0,1 0 0 0 0,1 0 1 0 0,0 0-1 0 0,2 0 1 0 0,0 0-1 0 0,1 0 1 0 0,1-1-1 0 0,1 1 1 0 0,1-1-1 0 0,0 0 1 0 0,1-1-1 0 0,2 1 1 0 0,-1-2-1 0 0,2 1 1 0 0,1-1-1 0 0,7 9-9 0 0,-11-20 81 0 0,0 0-1 0 0,0 0 0 0 0,1-1 1 0 0,0 0-1 0 0,0-1 0 0 0,0 0 1 0 0,1 0-1 0 0,0 0 1 0 0,-1-1-1 0 0,1-1 0 0 0,0 1 1 0 0,0-2-1 0 0,0 1 0 0 0,1-1 1 0 0,-1 0-1 0 0,0-1 1 0 0,0 0-1 0 0,1-1 0 0 0,-1 0 1 0 0,0 0-1 0 0,0-1 0 0 0,0 0 1 0 0,0 0-1 0 0,0-1 1 0 0,0-1-1 0 0,-1 1 0 0 0,0-1 1 0 0,1-1-1 0 0,-2 0 0 0 0,6-3-80 0 0,11-8 94 0 0,-1-2-1 0 0,0 0 0 0 0,-1-1 0 0 0,-1-2 0 0 0,-1 0 0 0 0,-1-1 0 0 0,-1-1 1 0 0,-1 0-1 0 0,-1-2 0 0 0,0 0 0 0 0,-3 0 0 0 0,0-2 0 0 0,6-17-93 0 0,-15 29-3 0 0,0 0 0 0 0,0 0 0 0 0,-2 0 0 0 0,0-1 0 0 0,0 1-1 0 0,-2-1 1 0 0,0 1 0 0 0,-1-10 3 0 0,0 22-40 0 0,1-1-1 0 0,0 1 1 0 0,-1-1 0 0 0,0 0 0 0 0,0 1-1 0 0,0-1 1 0 0,0 1 0 0 0,0 0-1 0 0,-1-1 1 0 0,0 1 0 0 0,1 0-1 0 0,-1 0 1 0 0,0 0 0 0 0,-1 0 0 0 0,1 0-1 0 0,0 1 1 0 0,-1-1 0 0 0,0 1-1 0 0,1-1 1 0 0,-1 1 0 0 0,0 0 0 0 0,0 0-1 0 0,-1 0 1 0 0,1 0 0 0 0,0 1-1 0 0,0 0 1 0 0,-1-1 0 0 0,1 1 0 0 0,-1 0-1 0 0,1 0 1 0 0,-1 1 0 0 0,1-1-1 0 0,-1 1 1 0 0,0 0 0 0 0,1 0-1 0 0,-1 0 1 0 0,0 0 40 0 0,-12 1-528 0 0,0 0 1 0 0,0 1-1 0 0,1 1 0 0 0,-1 0 0 0 0,1 1 1 0 0,0 0-1 0 0,-14 7 528 0 0,-51 25-5623 0 0,30-8-2949 0 0,27-15 2900 0 0</inkml:trace>
  <inkml:trace contextRef="#ctx0" brushRef="#br0" timeOffset="452.207">1961 545 4217 0 0,'0'0'3398'0'0,"0"0"-1152"0"0,0 0-633 0 0,0 0-192 0 0,0 0-88 0 0,0 0-112 0 0,0 0-226 0 0,0 0-237 0 0,0 0-202 0 0,0 0-175 0 0,0 0-140 0 0,0 0-65 0 0,-34 18-52 0 0,-104 61-56 0 0,134-77-64 0 0,0 0 1 0 0,0 1-1 0 0,0-1 0 0 0,0 1 1 0 0,1 0-1 0 0,-1-1 0 0 0,1 2 1 0 0,0-1-1 0 0,-1 0 0 0 0,1 1 1 0 0,1-1-1 0 0,-1 1 0 0 0,0 0 0 0 0,1 0 1 0 0,0 0-1 0 0,0 0 0 0 0,0 0 1 0 0,0 2-5 0 0,-3 9 17 0 0,0-5 1 0 0,1 1-1 0 0,0-1 1 0 0,1 1 0 0 0,1 0 0 0 0,-1-1 0 0 0,2 1 0 0 0,-1 0-1 0 0,2 1 1 0 0,-1-1 0 0 0,2 0 0 0 0,-1 0 0 0 0,1 0 0 0 0,3 9-18 0 0,-3-15 67 0 0,0 0 1 0 0,1 0 0 0 0,-1 0-1 0 0,1-1 1 0 0,0 1 0 0 0,1 0-1 0 0,-1-1 1 0 0,1 1 0 0 0,0-1-1 0 0,0 0 1 0 0,0 0 0 0 0,0 0-1 0 0,1 0 1 0 0,0-1 0 0 0,0 1-1 0 0,0-1 1 0 0,0 0 0 0 0,0 0-1 0 0,1-1 1 0 0,-1 1 0 0 0,1-1-1 0 0,0 0 1 0 0,-1 0 0 0 0,1 0-1 0 0,0-1 1 0 0,0 0 0 0 0,0 0-1 0 0,1 0 1 0 0,-1-1 0 0 0,0 1-68 0 0,7 0 151 0 0,-1-1 0 0 0,1 1 0 0 0,0-2 0 0 0,-1 0 0 0 0,1 0 0 0 0,0-1 0 0 0,-1-1 0 0 0,0 0 1 0 0,1 0-1 0 0,-1-1 0 0 0,-1 0 0 0 0,1-1 0 0 0,-1-1 0 0 0,1 1 0 0 0,-2-2 0 0 0,1 1 1 0 0,-1-1-1 0 0,0-1 0 0 0,0 0 0 0 0,-1 0 0 0 0,0 0 0 0 0,1-3-151 0 0,-2 3-9 0 0,-1 0 1 0 0,0 0-1 0 0,0-1 0 0 0,-1 1 0 0 0,-1-1 1 0 0,1 0-1 0 0,-1-1 0 0 0,-1 1 0 0 0,0-1 1 0 0,0 0-1 0 0,-1 1 0 0 0,0-1 0 0 0,0 0 1 0 0,-1 0-1 0 0,-1-1 0 0 0,0 1 0 0 0,0 0 1 0 0,-1 0-1 0 0,0 0 0 0 0,-3-8 9 0 0,-26-45-3927 0 0,-25 13-5406 0 0,41 45 411 0 0</inkml:trace>
  <inkml:trace contextRef="#ctx0" brushRef="#br0" timeOffset="1083.351">2250 626 10882 0 0,'0'0'1581'0'0,"0"0"-626"0"0,0 0-279 0 0,0 0-16 0 0,0 0 40 0 0,0 0 56 0 0,0 0 31 0 0,0 0-36 0 0,0 0-104 0 0,0 0-175 0 0,0 0-152 0 0,0 0-106 0 0,0 28-68 0 0,-3 132 5 0 0,2-156-101 0 0,1 0 1 0 0,-1 0 0 0 0,1 0 0 0 0,0 0-1 0 0,1 0 1 0 0,-1 1 0 0 0,1-1 0 0 0,-1 0-1 0 0,1 0 1 0 0,1 0 0 0 0,-1 0 0 0 0,0-1-1 0 0,1 1 1 0 0,0 0 0 0 0,0 0 0 0 0,0-1-1 0 0,0 1 1 0 0,1-1 0 0 0,-1 0 0 0 0,1 0-1 0 0,0 0 1 0 0,0 0 0 0 0,0 0 0 0 0,0 0-1 0 0,0-1 1 0 0,1 0 0 0 0,-1 1 0 0 0,1-1-1 0 0,0-1 1 0 0,-1 1 0 0 0,1 0 0 0 0,0-1-1 0 0,0 0 1 0 0,0 0 0 0 0,1 0-51 0 0,5 0 193 0 0,0 0 1 0 0,-1-1-1 0 0,1 0 1 0 0,0 0-1 0 0,0-1 1 0 0,-1-1-1 0 0,1 0 1 0 0,-1 0-1 0 0,1 0 1 0 0,-1-1-1 0 0,0-1 0 0 0,0 0 1 0 0,0 0-1 0 0,-1-1 1 0 0,1 0-1 0 0,-1 0 1 0 0,6-5-194 0 0,119-119 628 0 0,-102 99-782 0 0,-30 30 24 0 0,-1 0-61 0 0,0 0-52 0 0,0 0-21 0 0,0 18-281 0 0,0-8 513 0 0,-1-6 27 0 0,0 1 0 0 0,0 0 1 0 0,1 0-1 0 0,0 0 0 0 0,0-1 1 0 0,0 1-1 0 0,1 0 0 0 0,0 0 1 0 0,0 0-1 0 0,0-1 1 0 0,0 1-1 0 0,1 0 0 0 0,-1-1 1 0 0,1 1-1 0 0,0-1 0 0 0,1 0 1 0 0,-1 0-1 0 0,1 0 0 0 0,0 0 1 0 0,0 0-1 0 0,0 0 1 0 0,0-1-1 0 0,1 1 0 0 0,-1-1 1 0 0,1 0-1 0 0,0 0 0 0 0,4 2 5 0 0,7 0 48 0 0,1-1 0 0 0,-1 0-1 0 0,1-1 1 0 0,0-1 0 0 0,0 0 0 0 0,0-2-1 0 0,0 1 1 0 0,0-2 0 0 0,0 0-1 0 0,0-1 1 0 0,0-1 0 0 0,0 0-1 0 0,-1-1 1 0 0,1-1 0 0 0,-1 0-1 0 0,0-1 1 0 0,-1-1 0 0 0,1 0 0 0 0,-1-1-1 0 0,-1 0 1 0 0,1-2-48 0 0,19-11 83 0 0,-1-3 0 0 0,-1 0 0 0 0,-1-2 0 0 0,-1-1 0 0 0,-1-2 0 0 0,-2 0 0 0 0,-1-2 0 0 0,-1-1 0 0 0,6-13-83 0 0,-14 14-91 0 0,-1 0-1 0 0,-1 0 1 0 0,-2-2 0 0 0,-2 0 0 0 0,0 0-1 0 0,-2-1 1 0 0,-2 0 0 0 0,-1 0 0 0 0,-2 0-1 0 0,-1-1 1 0 0,-2 1 0 0 0,-1-9 91 0 0,0 43-11 0 0,1 1 0 0 0,-1-1 0 0 0,1 0-1 0 0,0 1 1 0 0,-1-1 0 0 0,1 0 0 0 0,-1 0 0 0 0,1 1 0 0 0,-1-1 0 0 0,1 0 0 0 0,-1 0 0 0 0,1 0-1 0 0,-1 0 1 0 0,1 0 0 0 0,-1 0 0 0 0,0 0 0 0 0,1 0 0 0 0,-1 0 0 0 0,1 0 0 0 0,-1 0 0 0 0,1 0-1 0 0,-1 0 1 0 0,1 0 0 0 0,-1 0 0 0 0,1 0 0 0 0,-1-1 0 0 0,1 1 0 0 0,-1 0 0 0 0,1 0 0 0 0,-1-1-1 0 0,1 1 1 0 0,0 0 0 0 0,-1-1 0 0 0,1 1 0 0 0,-1 0 0 0 0,1-1 0 0 0,0 1 0 0 0,-1-1 0 0 0,1 1 0 0 0,0 0-1 0 0,0-1 1 0 0,-1 1 0 0 0,1-1 0 0 0,0 1 0 0 0,0-1 0 0 0,0 1 0 0 0,-1-1 0 0 0,1 1 0 0 0,0-1-1 0 0,0 1 1 0 0,0-1 0 0 0,0 1 0 0 0,0-1 0 0 0,0 0 0 0 0,0 1 0 0 0,0-1 0 0 0,0 1 0 0 0,0-1-1 0 0,1 1 1 0 0,-1-1 0 0 0,0 1 0 0 0,0-1 0 0 0,0 1 0 0 0,1-1 0 0 0,-1 1 11 0 0,-26 33-468 0 0,12-5 454 0 0,1 0-1 0 0,1 1 1 0 0,1 1 0 0 0,1 0-1 0 0,2 0 1 0 0,1 0-1 0 0,2 1 1 0 0,1 0-1 0 0,1 1 1 0 0,2-1 0 0 0,1 14 14 0 0,1-29-29 0 0,0-1 1 0 0,1 1 0 0 0,1 0 0 0 0,0-1-1 0 0,1 0 1 0 0,1 1 0 0 0,0-2 0 0 0,1 1-1 0 0,1-1 1 0 0,0 1 0 0 0,1-2 0 0 0,1 1-1 0 0,0-1 1 0 0,0-1 0 0 0,1 0-1 0 0,4 3 29 0 0,4-4-1532 0 0,-24-11-11156 0 0,0-3 4349 0 0</inkml:trace>
  <inkml:trace contextRef="#ctx0" brushRef="#br0" timeOffset="1240.053">2867 372 13651 0 0,'0'0'1344'0'0,"0"0"-288"0"0,0 0 33 0 0,0 0-1 0 0,206-66-160 0 0,-151 58-232 0 0,10 1-240 0 0,5-4-176 0 0,2 3-80 0 0,7 1-88 0 0,2 0-40 0 0,3-4-24 0 0,-1 3-7 0 0,6-3-194 0 0,-1 0-671 0 0,-5 4-2240 0 0,-19-1-4146 0 0,-21 5-2600 0 0</inkml:trace>
</inkml:ink>
</file>

<file path=ppt/ink/ink3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33.2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492 63 0 0 0,'0'0'2287'0'0,"0"0"-672"0"0,0 0-115 0 0,0 0 201 0 0,0 0 301 0 0,0 0 135 0 0,0 0-84 0 0,0 0-254 0 0,0 0-337 0 0,0 0-290 0 0,0 0-225 0 0,0 0-189 0 0,-10-10-121 0 0,-34-32-87 0 0,42 41-513 0 0,1 0 0 0 0,0 0-1 0 0,-1 0 1 0 0,1 0-1 0 0,-1 0 1 0 0,1 1 0 0 0,-1-1-1 0 0,1 0 1 0 0,-1 1 0 0 0,1-1-1 0 0,-1 1 1 0 0,0-1-1 0 0,1 1 1 0 0,-1 0 0 0 0,1 0-1 0 0,-1 0 1 0 0,0 0 0 0 0,1 0-1 0 0,-1 0 1 0 0,0 0-1 0 0,1 0 1 0 0,-1 1 0 0 0,0-1-1 0 0,1 1 1 0 0,-1-1-1 0 0,1 1 1 0 0,-1 0 0 0 0,1-1-1 0 0,-1 1 1 0 0,1 0 0 0 0,-1 0-1 0 0,1 0 1 0 0,0 0-37 0 0,-8 4 201 0 0,-20 11-37 0 0,0 1-1 0 0,2 0 1 0 0,0 2 0 0 0,1 2-1 0 0,1 0 1 0 0,0 1-1 0 0,2 2 1 0 0,1 0 0 0 0,1 2-1 0 0,1 0 1 0 0,1 1 0 0 0,2 1-1 0 0,-11 23-163 0 0,21-37 10 0 0,1 1-1 0 0,0-1 0 0 0,2 1 1 0 0,-1 0-1 0 0,2 1 0 0 0,0-1 1 0 0,1 1-1 0 0,0-1 0 0 0,1 1 1 0 0,1 0-1 0 0,2 15-9 0 0,-1-26 3 0 0,0-1 0 0 0,0 1 0 0 0,1 0 0 0 0,0 0 0 0 0,-1-1 0 0 0,2 1 0 0 0,-1-1 0 0 0,1 0 0 0 0,-1 1 0 0 0,1-1 0 0 0,0-1 1 0 0,0 1-1 0 0,1 0 0 0 0,-1-1 0 0 0,1 1 0 0 0,0-1 0 0 0,0 0 0 0 0,0 0 0 0 0,0-1 0 0 0,1 1 0 0 0,-1-1 0 0 0,1 0 0 0 0,-1 0 0 0 0,1-1 0 0 0,0 1 0 0 0,3 0-3 0 0,131 12 229 0 0,-89-18-457 0 0,-1-3 0 0 0,0-2 0 0 0,-1-2 0 0 0,0-2-1 0 0,19-10 229 0 0,61-22-8853 0 0,-104 36 5592 0 0,2-2-8052 0 0</inkml:trace>
</inkml:ink>
</file>

<file path=ppt/ink/ink3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31.1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1 991 0 0 0,'0'0'187'0'0,"0"0"221"0"0,0 0 335 0 0,0 0 488 0 0,0 0 442 0 0,0 0 182 0 0,0 0-161 0 0,0 0-364 0 0,0 0-368 0 0,27-31-243 0 0,83-99-144 0 0,-51 51 443 0 0,36-75 2636 0 0,-94 153-3631 0 0,0 0 0 0 0,-1 1-1 0 0,1-1 1 0 0,0 0 0 0 0,0 0 0 0 0,0 1 0 0 0,0-1 0 0 0,0 1 0 0 0,0-1 0 0 0,0 1-1 0 0,0-1 1 0 0,0 1 0 0 0,0 0 0 0 0,0-1 0 0 0,0 1 0 0 0,0 0 0 0 0,0 0 0 0 0,0 0-1 0 0,0 0 1 0 0,0 0 0 0 0,0 0 0 0 0,1 0 0 0 0,-1 0 0 0 0,0 0 0 0 0,0 1 0 0 0,0-1-1 0 0,0 0 1 0 0,0 1 0 0 0,0-1 0 0 0,0 0 0 0 0,0 1 0 0 0,0 0 0 0 0,0-1 0 0 0,0 1-1 0 0,-1-1 1 0 0,1 1 0 0 0,0 0 0 0 0,0 0 0 0 0,0 0 0 0 0,-1-1 0 0 0,1 1-1 0 0,0 0 1 0 0,-1 0 0 0 0,1 0 0 0 0,-1 0 0 0 0,1 0 0 0 0,-1 0 0 0 0,0 0 0 0 0,1 0-1 0 0,-1 1-21 0 0,23 60 785 0 0,-22-57-672 0 0,23 97 297 0 0,-5 1 0 0 0,-4 1-1 0 0,-5 0 1 0 0,-4 1 0 0 0,-7 72-411 0 0,2-156 36 0 0,-1-1 1 0 0,-1 1-1 0 0,-1-1 1 0 0,-1 1-1 0 0,-1-1 1 0 0,0 0-1 0 0,-1 0 1 0 0,-2 0-1 0 0,0-1 1 0 0,-1 0-1 0 0,-6 9-36 0 0,13-26 32 0 0,0 0 0 0 0,0 0-1 0 0,0 0 1 0 0,-1 0-1 0 0,1 0 1 0 0,-1-1-1 0 0,0 1 1 0 0,1 0 0 0 0,-1-1-1 0 0,0 1 1 0 0,0-1-1 0 0,0 0 1 0 0,0 0 0 0 0,0 0-1 0 0,0 0 1 0 0,0 0-1 0 0,0 0 1 0 0,-1 0-1 0 0,1-1 1 0 0,0 1 0 0 0,0-1-1 0 0,-1 0 1 0 0,1 0-1 0 0,0 1 1 0 0,-1-1-1 0 0,1-1 1 0 0,0 1 0 0 0,-1 0-1 0 0,1-1 1 0 0,0 1-1 0 0,0-1 1 0 0,-1 1 0 0 0,1-1-1 0 0,0 0 1 0 0,0 0-1 0 0,0 0 1 0 0,0 0-1 0 0,0-1 1 0 0,0 1 0 0 0,0 0-1 0 0,0-1 1 0 0,1 0-1 0 0,-1 1 1 0 0,1-1-1 0 0,-1 0 1 0 0,1 0 0 0 0,-1 1-1 0 0,1-1 1 0 0,0 0-1 0 0,0-1 1 0 0,0 1 0 0 0,0 0-1 0 0,0 0 1 0 0,1 0-1 0 0,-1 0 1 0 0,0-1-32 0 0,-2-17 8 0 0,0 0 0 0 0,2 0 0 0 0,0 0 0 0 0,1-1 0 0 0,1 1 0 0 0,1 0 1 0 0,0 0-1 0 0,2 1 0 0 0,0-1 0 0 0,2 0 0 0 0,0 1 0 0 0,5-11-8 0 0,15-45-66 0 0,3 2 0 0 0,4 1 0 0 0,2 2 0 0 0,4 1-1 0 0,2 2 1 0 0,3 2 0 0 0,3 2 0 0 0,3 2 0 0 0,2 2 0 0 0,18-12 66 0 0,-55 57 6 0 0,1 0 1 0 0,0 0 0 0 0,1 1 0 0 0,0 2 0 0 0,1-1-1 0 0,0 2 1 0 0,1 0 0 0 0,0 2 0 0 0,1 0-1 0 0,0 1 1 0 0,0 1 0 0 0,20-4-7 0 0,-38 10 0 0 0,-1 0 1 0 0,1 0-1 0 0,-1 0 0 0 0,0 0 1 0 0,1 0-1 0 0,-1 1 1 0 0,0-1-1 0 0,1 0 0 0 0,-1 1 1 0 0,0-1-1 0 0,1 1 0 0 0,-1-1 1 0 0,0 1-1 0 0,0 0 0 0 0,0 0 1 0 0,0-1-1 0 0,0 1 0 0 0,1 0 1 0 0,-1 0-1 0 0,-1 0 1 0 0,1 0-1 0 0,0 0 0 0 0,0 0 1 0 0,0 0-1 0 0,0 1 0 0 0,-1-1 1 0 0,1 0-1 0 0,-1 0 0 0 0,1 1 1 0 0,-1-1-1 0 0,1 0 0 0 0,-1 1 1 0 0,0-1-1 0 0,1 0 1 0 0,-1 1-1 0 0,0-1 0 0 0,0 0 1 0 0,0 1-1 0 0,0-1 0 0 0,0 1 0 0 0,-7 60 193 0 0,-9-25-197 0 0,-1 1 1 0 0,-1-2-1 0 0,-3 0 1 0 0,0-1-1 0 0,-3-2 1 0 0,0 0 0 0 0,-2-1-1 0 0,-2-2 1 0 0,-1-1-1 0 0,-1-1 1 0 0,-1-1-1 0 0,-28 17 4 0 0,47-34-230 0 0,-46 35-756 0 0,16-23-2612 0 0,37-21 1386 0 0,1-4-7711 0 0,4-1 4873 0 0</inkml:trace>
  <inkml:trace contextRef="#ctx0" brushRef="#br0" timeOffset="288.034">1335 593 11074 0 0,'0'0'1749'0'0,"0"0"-713"0"0,0 0-237 0 0,0 0 152 0 0,0 0 260 0 0,0 0 84 0 0,0 0-177 0 0,-30 31-316 0 0,-96 96-289 0 0,64-45 9 0 0,56-72-471 0 0,1 1 0 0 0,1 0 0 0 0,0 0 0 0 0,0 0 0 0 0,1 1 1 0 0,0-1-1 0 0,1 1 0 0 0,1 0 0 0 0,0 0 0 0 0,0 0 0 0 0,1-1 0 0 0,1 7-51 0 0,0-14 13 0 0,0 0 1 0 0,0-1-1 0 0,0 1 0 0 0,0-1 0 0 0,1 1 0 0 0,0-1 1 0 0,-1 0-1 0 0,1 0 0 0 0,1 0 0 0 0,-1 0 0 0 0,0 0 0 0 0,1 0 1 0 0,-1 0-1 0 0,1-1 0 0 0,0 1 0 0 0,0-1 0 0 0,0 0 1 0 0,0 0-1 0 0,0 0 0 0 0,1 0 0 0 0,-1 0 0 0 0,0-1 0 0 0,1 0 1 0 0,0 1-1 0 0,-1-1 0 0 0,1-1 0 0 0,-1 1 0 0 0,4 0-13 0 0,106-5 736 0 0,-99 0-680 0 0,-1-1 0 0 0,0-1 0 0 0,-1 0 0 0 0,0-1 0 0 0,0 0 0 0 0,0 0 0 0 0,0-2 0 0 0,-2 1 0 0 0,1-1 0 0 0,-1-1 0 0 0,0 0 0 0 0,-1 0 0 0 0,0-1 0 0 0,-1 0 0 0 0,0-1 0 0 0,0 0 1 0 0,-1 0-1 0 0,-1 0 0 0 0,0-1 0 0 0,-1 0 0 0 0,-1 0 0 0 0,0 0 0 0 0,0-1 0 0 0,-1 0 0 0 0,-1 1 0 0 0,0-1 0 0 0,-1 0 0 0 0,-1 0 0 0 0,0 0 0 0 0,-2-11-56 0 0,0 17-127 0 0,0 0 0 0 0,-1 0 1 0 0,0 1-1 0 0,0-1 0 0 0,-1 1 0 0 0,0-1 0 0 0,0 1 0 0 0,0 0 0 0 0,-1 1 0 0 0,0-1 0 0 0,-1 1 0 0 0,1 0 1 0 0,-1 0-1 0 0,-1 1 0 0 0,1 0 0 0 0,-1 0 0 0 0,0 0 0 0 0,-3-1 127 0 0,3 2-585 0 0,-1 0-1 0 0,0 0 1 0 0,0 0 0 0 0,0 1-1 0 0,0 1 1 0 0,-1-1 0 0 0,1 2-1 0 0,-1-1 1 0 0,1 1-1 0 0,-1 0 1 0 0,-1 0 585 0 0,-35 3-10126 0 0,31 4 4506 0 0</inkml:trace>
  <inkml:trace contextRef="#ctx0" brushRef="#br0" timeOffset="537.752">1746 741 12619 0 0,'0'0'764'0'0,"0"0"-352"0"0,0 0 15 0 0,0 0 214 0 0,0 0 158 0 0,0 0 8 0 0,0 0-163 0 0,0 0-232 0 0,0 0-185 0 0,0 0-125 0 0,-8 33-75 0 0,-23 102-31 0 0,15-60-835 0 0,15-71 402 0 0,1 2-337 0 0,1-2-9632 0 0,-1-4 4985 0 0</inkml:trace>
  <inkml:trace contextRef="#ctx0" brushRef="#br0" timeOffset="685.116">1676 144 5049 0 0,'0'0'3961'0'0,"0"0"-4209"0"0,0 0-448 0 0,0 0-457 0 0,0 0-271 0 0,0 0 72 0 0,0 0-713 0 0,0 0-7 0 0,0 0 2072 0 0</inkml:trace>
  <inkml:trace contextRef="#ctx0" brushRef="#br0" timeOffset="1032.972">1957 939 6713 0 0,'0'0'2037'0'0,"0"0"-363"0"0,0 0-59 0 0,0 0 41 0 0,0 0-90 0 0,0 0-291 0 0,0 0-334 0 0,0 0-239 0 0,0 0-156 0 0,0 0-98 0 0,0 0-86 0 0,21-36-81 0 0,64-114-69 0 0,26-60 282 0 0,-111 209-505 0 0,0 1 1 0 0,0-1-1 0 0,0 0 0 0 0,0 1 1 0 0,0-1-1 0 0,0 1 1 0 0,0-1-1 0 0,0 0 1 0 0,0 1-1 0 0,0-1 0 0 0,1 1 1 0 0,-1-1-1 0 0,0 0 1 0 0,0 1-1 0 0,1-1 0 0 0,-1 1 1 0 0,0-1-1 0 0,0 1 1 0 0,1-1-1 0 0,-1 1 1 0 0,1-1-1 0 0,-1 1 0 0 0,1-1 1 0 0,-1 1-1 0 0,0-1 1 0 0,1 1-1 0 0,-1 0 1 0 0,1-1-1 0 0,0 1 0 0 0,-1 0 1 0 0,1-1-1 0 0,-1 1 1 0 0,1 0-1 0 0,-1 0 0 0 0,1 0 1 0 0,0 0-1 0 0,-1-1 1 0 0,1 1-1 0 0,0 0 1 0 0,-1 0-1 0 0,1 0 0 0 0,-1 0 1 0 0,1 0-1 0 0,0 0 1 0 0,-1 1-1 0 0,1-1 1 0 0,0 0-1 0 0,-1 0 0 0 0,1 0 1 0 0,-1 1-1 0 0,1-1 1 0 0,-1 0-1 0 0,1 0 1 0 0,-1 1-1 0 0,1-1 0 0 0,-1 1 1 0 0,1-1-1 0 0,-1 0 1 0 0,1 1-1 0 0,-1-1 0 0 0,1 1 1 0 0,-1-1-1 0 0,0 1 1 0 0,1-1-1 0 0,-1 1 1 0 0,0-1-1 0 0,1 1 0 0 0,-1 0 1 0 0,0-1 10 0 0,8 44-416 0 0,7 62 285 0 0,-15-98 162 0 0,1-1-1 0 0,0 0 0 0 0,1 0 0 0 0,-1 0 0 0 0,1 0 0 0 0,1 0 0 0 0,-1 0 1 0 0,1 0-1 0 0,0-1 0 0 0,1 1 0 0 0,-1-1 0 0 0,1 0 0 0 0,1 0 0 0 0,-1 0 1 0 0,1-1-1 0 0,0 0 0 0 0,0 0 0 0 0,1 0 0 0 0,-1 0 0 0 0,1-1 0 0 0,0 0 1 0 0,0 0-1 0 0,1 0 0 0 0,-1-1 0 0 0,1 0 0 0 0,0 0 0 0 0,0-1 0 0 0,0 0 0 0 0,0 0 1 0 0,2 0-31 0 0,1-4 51 0 0,0-1 0 0 0,-1 0 0 0 0,1 0 0 0 0,-1-1 1 0 0,0 0-1 0 0,0 0 0 0 0,0-1 0 0 0,0-1 0 0 0,-1 1 1 0 0,0-1-1 0 0,0-1 0 0 0,-1 1 0 0 0,1-1 0 0 0,-1-1 0 0 0,-1 1 1 0 0,0-1-1 0 0,0 0 0 0 0,0-1 0 0 0,-1 1 0 0 0,0-1 1 0 0,0-3-52 0 0,13-13-979 0 0,9-16-2640 0 0,-10 13-4003 0 0,-10 13-1383 0 0</inkml:trace>
  <inkml:trace contextRef="#ctx0" brushRef="#br0" timeOffset="1290.012">3097 0 13251 0 0,'0'0'3642'0'0,"0"0"-2490"0"0,0 0-580 0 0,0 0 180 0 0,0 0 163 0 0,-6 32 51 0 0,-17 100-63 0 0,-28 209 1643 0 0,39-273-2773 0 0,3 1 0 0 0,3 0 0 0 0,3 51 227 0 0,13-62-1196 0 0,3-23-2391 0 0,-13-34 2033 0 0,0-1-518 0 0,-9 0-9512 0 0,2 0 7559 0 0</inkml:trace>
  <inkml:trace contextRef="#ctx0" brushRef="#br0" timeOffset="1538.958">2742 468 10858 0 0,'0'0'1593'0'0,"0"0"-282"0"0,0 0-160 0 0,0 0-19 0 0,0 0-95 0 0,0 0-222 0 0,0 0-245 0 0,32-12-197 0 0,103-38-128 0 0,-38 31 3 0 0,90 11-53 0 0,-107 8-3958 0 0,-20 1-4039 0 0,-36-1-161 0 0</inkml:trace>
</inkml:ink>
</file>

<file path=ppt/ink/ink3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36.1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38 0 0 0,'0'0'1243'0'0,"0"0"475"0"0,0 0 357 0 0,0 0 315 0 0,0 0 158 0 0,0 0-145 0 0,0 0-360 0 0,0 0-412 0 0,0 0-366 0 0,0 0-253 0 0,0 0-171 0 0,1-8-112 0 0,-1-21-81 0 0,-2 39 1900 0 0,-13 13-7790 0 0,-2-12-5250 0 0,10-7 3132 0 0</inkml:trace>
</inkml:ink>
</file>

<file path=ppt/ink/ink3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36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0 9418 0 0,'0'0'3261'0'0,"0"0"-1980"0"0,0 0-874 0 0,0 0 49 0 0,0 0 372 0 0,0 0 278 0 0,0 0 54 0 0,0 0-164 0 0,0 0-262 0 0,0 0-181 0 0,0 0-78 0 0,0 0-16 0 0,0 10 2 0 0,-1 50 1224 0 0,1-60-1555 0 0,0 2-35 0 0,0 2-60 0 0,0 7-1262 0 0,0-10-3164 0 0,0 0-3918 0 0,0-1-1304 0 0</inkml:trace>
</inkml:ink>
</file>

<file path=ppt/ink/ink3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41.8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512 291 0 0 0,'0'0'1668'0'0,"0"0"269"0"0,0 0-11 0 0,0 0-318 0 0,0 0-373 0 0,0 0-339 0 0,0 0-221 0 0,8-1-110 0 0,58-2 3395 0 0,-72 6 2439 0 0,-33-2-5925 0 0,38-1-234 0 0,-35 3-183 0 0,1 1 0 0 0,-1 1 0 0 0,1 2 0 0 0,-28 10-57 0 0,-2 0 16 0 0,30-9 64 0 0,0 2 0 0 0,1 1 0 0 0,0 2 0 0 0,-28 15-80 0 0,61-28 4 0 0,0 0-1 0 0,0 1 0 0 0,1-1 0 0 0,-1 1 0 0 0,0 0 0 0 0,0-1 0 0 0,0 1 0 0 0,0-1 0 0 0,1 1 0 0 0,-1 0 0 0 0,0 0 1 0 0,1 0-1 0 0,-1-1 0 0 0,0 1 0 0 0,1 0 0 0 0,-1 0 0 0 0,1 0 0 0 0,0 0 0 0 0,-1 0 0 0 0,1 0 0 0 0,0 0 1 0 0,-1 0-1 0 0,1 0 0 0 0,0 0 0 0 0,0 0 0 0 0,0 0 0 0 0,0 0 0 0 0,0 0 0 0 0,0 0 0 0 0,0 0 0 0 0,0 0 1 0 0,0 0-1 0 0,1 0 0 0 0,-1 0 0 0 0,0 0 0 0 0,1 0 0 0 0,-1 0 0 0 0,1 0 0 0 0,-1 0 0 0 0,1 0 0 0 0,-1 0 1 0 0,1-1-1 0 0,0 1 0 0 0,-1 0 0 0 0,1 0 0 0 0,0-1 0 0 0,0 1 0 0 0,-1 0 0 0 0,1-1 0 0 0,0 1 0 0 0,0-1 1 0 0,0 1-4 0 0,50 32 109 0 0,153 24 246 0 0,-126-41-248 0 0,14 18-26 0 0,-82-28-69 0 0,-8-5-8 0 0,-1-1-1 0 0,1 0 1 0 0,-1 1-1 0 0,1 0 1 0 0,-1-1-1 0 0,0 1 1 0 0,1 0-1 0 0,-1 0 1 0 0,0-1-1 0 0,1 1 1 0 0,-1 0-1 0 0,0 0 1 0 0,0 1 0 0 0,0-1-1 0 0,0 0 1 0 0,0 0-1 0 0,0 0 1 0 0,0 1-1 0 0,0-1 1 0 0,-1 1-1 0 0,1-1 1 0 0,0 0-1 0 0,-1 1 1 0 0,1-1-1 0 0,-1 1 1 0 0,1-1-1 0 0,-1 1 1 0 0,0 0-1 0 0,0-1 1 0 0,0 1-1 0 0,0-1 1 0 0,0 1-1 0 0,0-1 1 0 0,0 1-1 0 0,0 0 1 0 0,-1-1-1 0 0,1 1 1 0 0,-1-1-1 0 0,1 1-3 0 0,-74 76 310 0 0,-149 75-240 0 0,183-122-74 0 0,1 1 0 0 0,1 2 0 0 0,2 2 0 0 0,-15 20 4 0 0,47-51-4 0 0,1-1-1 0 0,0 1 0 0 0,0 0 1 0 0,0 0-1 0 0,1 0 1 0 0,0 1-1 0 0,0-1 0 0 0,0 0 1 0 0,1 1-1 0 0,0-1 0 0 0,0 1 1 0 0,0 0-1 0 0,1-1 1 0 0,-1 1-1 0 0,2 3 5 0 0,43 13 249 0 0,-23-19-144 0 0,-1-1 0 0 0,0-1-1 0 0,1-1 1 0 0,-1-1-1 0 0,0-1 1 0 0,0-1 0 0 0,0 0-1 0 0,0-2 1 0 0,6-2-105 0 0,194-44 525 0 0,-74 15-345 0 0,-54 25 94 0 0,-73 10-6136 0 0,1 1-6317 0 0,-18 0 4645 0 0</inkml:trace>
  <inkml:trace contextRef="#ctx0" brushRef="#br0" timeOffset="2966.007">1030 1175 0 0 0,'0'0'243'0'0,"0"0"356"0"0,0 0-26 0 0,0 0 143 0 0,0 0 320 0 0,0 0 294 0 0,0 0 84 0 0,0 0-167 0 0,0 0-254 0 0,0 0-243 0 0,0 0-170 0 0,17-21-62 0 0,53-70 15 0 0,8-17 1420 0 0,-4-3 1 0 0,35-78-1954 0 0,-104 180 49 0 0,63-106 773 0 0,-66 145-1210 0 0,-7 194 975 0 0,4-221-558 0 0,1 1 0 0 0,1-1 1 0 0,-1 0-1 0 0,0 1 0 0 0,1-1 1 0 0,0 0-1 0 0,0 0 0 0 0,0 1 1 0 0,0-1-1 0 0,0 0 0 0 0,0 0 1 0 0,1 0-1 0 0,0 0 0 0 0,0 0 1 0 0,-1-1-1 0 0,2 1 0 0 0,-1-1 1 0 0,0 1-1 0 0,0-1 0 0 0,1 1 1 0 0,-1-1-1 0 0,1 0 0 0 0,0 0 1 0 0,0-1-1 0 0,0 1 0 0 0,0 0 1 0 0,0-1-1 0 0,0 0 1 0 0,0 0-1 0 0,0 0 0 0 0,0 0 1 0 0,1 0-1 0 0,1 0-29 0 0,4-4 102 0 0,-1 0-1 0 0,1-1 1 0 0,-1 0 0 0 0,0 0-1 0 0,0-1 1 0 0,0 0 0 0 0,-1 0-1 0 0,0-1 1 0 0,0 0 0 0 0,0 0-1 0 0,0-1 1 0 0,-1 1 0 0 0,0-1-1 0 0,-1-1 1 0 0,0 1 0 0 0,0-1 0 0 0,0 0-1 0 0,1-5-101 0 0,4-1 66 0 0,206-299 8 0 0,-186 276 6 0 0,-31 61-251 0 0,-49 154 951 0 0,37-2-266 0 0,14-167-676 0 0,1-1 1 0 0,-1 0-1 0 0,2 0 1 0 0,-1 0-1 0 0,1 0 1 0 0,0 0-1 0 0,1 0 1 0 0,0-1-1 0 0,0 0 1 0 0,0 0-1 0 0,1 0 1 0 0,0 0-1 0 0,1 1 162 0 0,6-4-6190 0 0,-9-4 2258 0 0,1 0-2864 0 0</inkml:trace>
  <inkml:trace contextRef="#ctx0" brushRef="#br0" timeOffset="3227.977">2289 785 8626 0 0,'0'0'1822'0'0,"0"0"-527"0"0,0 0-225 0 0,0 0 155 0 0,0 0 98 0 0,0 0-98 0 0,0 0-243 0 0,0 0-313 0 0,0 0-201 0 0,0 0-114 0 0,0 0-64 0 0,0 0-44 0 0,0 0-46 0 0,-29 30-28 0 0,-88 93-60 0 0,84-70-8 0 0,34-46-83 0 0,-2-5-18 0 0,1 0 0 0 0,0 1 0 0 0,0-1 0 0 0,0 0 0 0 0,1 0 0 0 0,-1 1 0 0 0,0-1 1 0 0,1 0-1 0 0,0 0 0 0 0,-1 0 0 0 0,1 1 0 0 0,0-1 0 0 0,0 0 0 0 0,0 0 0 0 0,1 0 0 0 0,-1-1 0 0 0,0 1 0 0 0,1 0 0 0 0,-1 0 0 0 0,1-1 0 0 0,-1 1 0 0 0,1-1 0 0 0,0 1 0 0 0,0-1 0 0 0,0 0 0 0 0,0 1 0 0 0,0-1 0 0 0,0 0 0 0 0,0 0 0 0 0,0-1 0 0 0,0 1 0 0 0,0 0 0 0 0,0-1 0 0 0,3 1-3 0 0,79-1-88 0 0,-12-32-2413 0 0,-51 16-1292 0 0,-3 0-3493 0 0,-10 8 647 0 0</inkml:trace>
  <inkml:trace contextRef="#ctx0" brushRef="#br0" timeOffset="3655.556">1190 251 3145 0 0,'0'0'1171'0'0,"0"0"-481"0"0,0 0-92 0 0,0 0 339 0 0,0 0 461 0 0,0 0 308 0 0,0 0-15 0 0,0 0-252 0 0,0 0-248 0 0,0 0-142 0 0,0 0-74 0 0,0 0-43 0 0,35-5-64 0 0,112-15-117 0 0,69 12 1204 0 0,-95 8-1168 0 0,-121 0-465 0 0,-1-4-218 0 0,-1 0 0 0 0,0 1 0 0 0,0-1 0 0 0,0 1 0 0 0,0-1 0 0 0,0 1 0 0 0,-1 0 0 0 0,0 0 1 0 0,1 0-1 0 0,-1 0 0 0 0,0 0 0 0 0,0 0 0 0 0,-1 1 0 0 0,1 0 0 0 0,0 0 0 0 0,-1 0 0 0 0,0 0 0 0 0,-1-1-104 0 0,-12-8 144 0 0,-120-95-344 0 0,136 106 106 0 0,1-1 0 0 0,-1 1-1 0 0,0 0 1 0 0,1-1-1 0 0,-1 1 1 0 0,0-1 0 0 0,1 1-1 0 0,-1-1 1 0 0,1 1 0 0 0,-1-1-1 0 0,0 1 1 0 0,1-1 0 0 0,-1 1-1 0 0,1-1 1 0 0,0 0-1 0 0,-1 1 1 0 0,1-1 0 0 0,-1 0-1 0 0,1 0 1 0 0,0 1 0 0 0,0-1-1 0 0,-1 0 1 0 0,1 0 0 0 0,0 1-1 0 0,0-1 1 0 0,0 0-1 0 0,0 0 1 0 0,0 1 0 0 0,0-1-1 0 0,0 0 1 0 0,0 0 0 0 0,0 1-1 0 0,0-1 1 0 0,1 0-1 0 0,-1 0 1 0 0,0 1 0 0 0,0-1-1 0 0,1 0 1 0 0,-1 0 0 0 0,0 1-1 0 0,1-1 1 0 0,-1 0 0 0 0,1 1-1 0 0,-1-1 1 0 0,1 1-1 0 0,-1-1 1 0 0,1 0 94 0 0,32-12-11149 0 0,-21 13 3311 0 0</inkml:trace>
  <inkml:trace contextRef="#ctx0" brushRef="#br0" timeOffset="4594.586">2620 641 792 0 0,'0'0'2290'0'0,"0"0"-731"0"0,0 0-395 0 0,0 0 113 0 0,0 0 322 0 0,0 0 196 0 0,0 0-124 0 0,0 0-386 0 0,0 0-413 0 0,0 0-233 0 0,0 0 21 0 0,0 0 96 0 0,0 0 102 0 0,11 2 17 0 0,83 7 1149 0 0,182-23 1385 0 0,-224 14-3357 0 0,-51 1-520 0 0,-5 1-14562 0 0,-1-2 6951 0 0</inkml:trace>
  <inkml:trace contextRef="#ctx0" brushRef="#br0" timeOffset="4830.179">2659 910 14227 0 0,'0'0'867'0'0,"0"0"-243"0"0,0 0 131 0 0,0 0 314 0 0,0 0 193 0 0,0 0-48 0 0,0 0-252 0 0,0 0-240 0 0,0 0-191 0 0,0 0-158 0 0,34 2-102 0 0,109 8-86 0 0,0-18 37 0 0,-59-8-1622 0 0,-30 2-5145 0 0,-39 11 2735 0 0,-4-1-6063 0 0</inkml:trace>
</inkml:ink>
</file>

<file path=ppt/ink/ink3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47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318 229 1296 0 0,'0'0'1503'0'0,"0"0"-130"0"0,0 0 155 0 0,0 0 314 0 0,0 0 233 0 0,0 0-32 0 0,0 0-373 0 0,0 0-504 0 0,0 0-431 0 0,0 0-257 0 0,1 2-60 0 0,3 6-154 0 0,-1 0 0 0 0,-1 0 0 0 0,0 0 0 0 0,0 0 0 0 0,0 0 0 0 0,-1 1 0 0 0,0-1 0 0 0,-1 0-1 0 0,0 1 1 0 0,0-1 0 0 0,-1 3-264 0 0,2 30 478 0 0,13 134 885 0 0,-10 153-1363 0 0,-10-266-93 0 0,-6-24-2134 0 0,12-38 1004 0 0,0-2-6982 0 0,-2-10 1921 0 0,2 4 3445 0 0</inkml:trace>
  <inkml:trace contextRef="#ctx0" brushRef="#br0" timeOffset="270.822">1 339 1176 0 0,'0'0'1461'0'0,"0"0"-38"0"0,0 0 218 0 0,0 0 372 0 0,0 0 287 0 0,31 3-19 0 0,101 10-317 0 0,-100-11-1272 0 0,0-1 0 0 0,0-2 0 0 0,0-1 0 0 0,0-1 0 0 0,0-2 1 0 0,-1-1-1 0 0,8-3-692 0 0,8-2 372 0 0,31-7-154 0 0,60-12 388 0 0,-46 23-4717 0 0,-92 7 367 0 0,1 3 692 0 0,-1-3 2372 0 0,0 4-6945 0 0</inkml:trace>
  <inkml:trace contextRef="#ctx0" brushRef="#br0" timeOffset="516.856">53 1120 4849 0 0,'0'0'3534'0'0,"0"0"-1641"0"0,0 0-473 0 0,0 0 200 0 0,0 0 111 0 0,0 0-86 0 0,0 0-298 0 0,0 0-342 0 0,33-3-255 0 0,106-11-202 0 0,19-21 409 0 0,48-10-1426 0 0,-161 38-3886 0 0,-1 0-4098 0 0,-33 4 431 0 0</inkml:trace>
  <inkml:trace contextRef="#ctx0" brushRef="#br0" timeOffset="814.882">1122 859 7730 0 0,'0'0'3110'0'0,"0"0"-1473"0"0,0 0-536 0 0,0 0 88 0 0,0 0 105 0 0,0 0-45 0 0,0 0-224 0 0,0 0-360 0 0,0 0-269 0 0,0 0-166 0 0,0 0-132 0 0,0 0-30 0 0,-29 19-21 0 0,-91 63-28 0 0,118-81-19 0 0,-1 0 0 0 0,1 0 0 0 0,0 1 0 0 0,-1-1 0 0 0,1 0 0 0 0,0 1 0 0 0,0 0 1 0 0,0-1-1 0 0,0 1 0 0 0,0 0 0 0 0,0 0 0 0 0,1 0 0 0 0,-1 0 0 0 0,1 0 0 0 0,-1 0 0 0 0,1 1 1 0 0,0-1-1 0 0,0 0 0 0 0,0 1 0 0 0,0-1 0 0 0,0 1 0 0 0,0-1 0 0 0,1 1 0 0 0,-1 0 0 0 0,1 0 0 0 0,0 5 0 0 0,-1-4 2 0 0,0 0-1 0 0,0 1 1 0 0,0-1-1 0 0,1 1 1 0 0,-1-1-1 0 0,1 0 1 0 0,0 1-1 0 0,1-1 1 0 0,-1 1-1 0 0,1-1 1 0 0,0 0-1 0 0,0 1 1 0 0,0-1-1 0 0,0 0 0 0 0,1 0 1 0 0,0 0-1 0 0,0 0 1 0 0,0 0-1 0 0,0 0 1 0 0,1-1-1 0 0,-1 1 1 0 0,1-1-1 0 0,0 1 1 0 0,0-1-1 0 0,0 0 1 0 0,1 0-1 0 0,-1 0 1 0 0,1-1-1 0 0,-1 1 1 0 0,1-1-1 0 0,0 0 1 0 0,0 0-1 0 0,0 0 1 0 0,0-1-1 0 0,0 1 1 0 0,4 0-2 0 0,2 0-75 0 0,0-1 1 0 0,0 0 0 0 0,0 0 0 0 0,0-1 0 0 0,-1-1 0 0 0,1 1 0 0 0,0-1-1 0 0,0-1 1 0 0,0 0 0 0 0,0-1 0 0 0,-1 1 0 0 0,0-2 0 0 0,1 1 0 0 0,2-3 74 0 0,47-22-7120 0 0,-44 20 3779 0 0,-1 1-5074 0 0</inkml:trace>
  <inkml:trace contextRef="#ctx0" brushRef="#br0" timeOffset="1521.301">2039 608 6497 0 0,'0'0'2417'0'0,"0"0"-1163"0"0,0 0-532 0 0,0 0 141 0 0,0 0 296 0 0,0 0 193 0 0,0 0-65 0 0,0 0-296 0 0,0 0-272 0 0,0 0-190 0 0,0 0-119 0 0,-17 32-46 0 0,-52 100-43 0 0,-7-23 397 0 0,57-85-702 0 0,-1-1 0 0 0,-1-1 0 0 0,0-1 0 0 0,-2-1 0 0 0,0-1 0 0 0,-2-1 1 0 0,0-1-1 0 0,0-1 0 0 0,-2-1 0 0 0,0-1 0 0 0,0-2 0 0 0,-2-1 0 0 0,-20 6-16 0 0,-72-9-1420 0 0,118-9 1337 0 0,0-1 0 0 0,0 0 0 0 0,0 0 0 0 0,0 0 0 0 0,0 0-1 0 0,1 0 1 0 0,-1-1 0 0 0,1 0 0 0 0,-1 1 0 0 0,1-1 0 0 0,0 0 0 0 0,0 0 0 0 0,0 0 0 0 0,1 0 0 0 0,-1 0 0 0 0,1 0 0 0 0,-1-1-1 0 0,1 1 1 0 0,0-1 0 0 0,0 1 0 0 0,1-1 0 0 0,-1 1 0 0 0,1-1 0 0 0,-1 1 0 0 0,1-1 0 0 0,0 1 0 0 0,1-1 0 0 0,-1 1 0 0 0,1-1-1 0 0,-1 1 1 0 0,1-1 0 0 0,0 1 0 0 0,0-1 0 0 0,1 1 0 0 0,-1 0 0 0 0,1 0 0 0 0,1-3 83 0 0,6-11 136 0 0,0 1 0 0 0,2-1 1 0 0,0 2-1 0 0,0-1 0 0 0,2 2 0 0 0,0 0 1 0 0,0 0-1 0 0,1 1 0 0 0,1 1 0 0 0,0 0 1 0 0,1 1-1 0 0,11-6-136 0 0,-20 13 161 0 0,0-1 0 0 0,0 1-1 0 0,1 0 1 0 0,-1 1 0 0 0,1 0 0 0 0,0 0 0 0 0,-1 0-1 0 0,1 1 1 0 0,1 1 0 0 0,-1-1 0 0 0,0 1 0 0 0,0 0 0 0 0,0 1-1 0 0,1 0 1 0 0,-1 1 0 0 0,0-1 0 0 0,0 1 0 0 0,0 1-1 0 0,0 0 1 0 0,0 0 0 0 0,0 0 0 0 0,0 1 0 0 0,0 0-1 0 0,3 3-160 0 0,165 114 2053 0 0,-95-65-1602 0 0,2-14-282 0 0,-6-31-946 0 0,-28-16-3395 0 0,-21-10-4501 0 0,-19 10 1513 0 0,-3 2 4457 0 0</inkml:trace>
  <inkml:trace contextRef="#ctx0" brushRef="#br0" timeOffset="1818.721">1444 365 12027 0 0,'0'0'1186'0'0,"0"0"-317"0"0,0 0 28 0 0,0 0 135 0 0,0 0 69 0 0,0 0-122 0 0,0 0-287 0 0,0 0-227 0 0,0 0-115 0 0,0 0-17 0 0,0 0 2 0 0,35-2 22 0 0,109-5 10 0 0,107 5 982 0 0,-250 1-1300 0 0,-1 1 0 0 0,1-1 0 0 0,0 0-1 0 0,-1 0 1 0 0,1 0 0 0 0,-1 0 0 0 0,1 1-1 0 0,-1-1 1 0 0,1 0 0 0 0,-1 0-1 0 0,1 0 1 0 0,-1 0 0 0 0,0 0 0 0 0,0 0-1 0 0,1 0 1 0 0,-1 0 0 0 0,0 0 0 0 0,0 0-1 0 0,0-1 1 0 0,0 1 0 0 0,0 0 0 0 0,0 0-1 0 0,-1 0 1 0 0,1 0 0 0 0,0 0-1 0 0,0 0 1 0 0,-1 0 0 0 0,1 0 0 0 0,-1 0-1 0 0,1 0 1 0 0,-1 1 0 0 0,1-1 0 0 0,-1 0-1 0 0,0 0 1 0 0,1 0 0 0 0,-1 0-1 0 0,0 1 1 0 0,1-1 0 0 0,-1 0 0 0 0,0 1-1 0 0,0-1 1 0 0,0 0 0 0 0,0 1 0 0 0,0-1-1 0 0,0 1 1 0 0,0 0 0 0 0,0-1 0 0 0,0 1-1 0 0,0 0 1 0 0,0-1-49 0 0,-109-105 372 0 0,43 17 89 0 0,53 44-2895 0 0,15 13-3404 0 0,10 1-4983 0 0,-5 23 4305 0 0</inkml:trace>
</inkml:ink>
</file>

<file path=ppt/ink/ink3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52.8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 2809 0 0,'0'0'3031'0'0,"0"0"-975"0"0,0 0-554 0 0,0 0-238 0 0,0 0-126 0 0,0 0-93 0 0,0 0-139 0 0,0 0-94 0 0,0 0-93 0 0,0 0-106 0 0,0 0-123 0 0,-15 25-150 0 0,-44 83-132 0 0,23-2-28 0 0,27-50-402 0 0,7-34-1813 0 0,-2-1-3674 0 0,4-13-3438 0 0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35.3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668 474 0 0 0,'0'0'603'0'0,"0"0"60"0"0,0 0-57 0 0,0 0-91 0 0,0 0-71 0 0,-26-11 5722 0 0,-23-7-2389 0 0,-37 14-3340 0 0,69 4-314 0 0,-188 34 338 0 0,179-30-399 0 0,1 1 0 0 0,-1 1 0 0 0,1 1 1 0 0,1 1-1 0 0,-1 2 0 0 0,1 0 0 0 0,1 2 0 0 0,0 0 0 0 0,1 2 0 0 0,0 0-62 0 0,20-13-11 0 0,1 1 0 0 0,-1-1 0 0 0,1 0 0 0 0,-1 1 0 0 0,1-1 0 0 0,0 1 0 0 0,-1 0 0 0 0,1-1-1 0 0,0 1 1 0 0,0 0 0 0 0,0 0 0 0 0,1-1 0 0 0,-1 1 0 0 0,0 0 0 0 0,1 0 0 0 0,-1 0 0 0 0,1 0 0 0 0,-1 0-1 0 0,1 0 1 0 0,0 0 0 0 0,0 0 0 0 0,0 0 0 0 0,0 0 0 0 0,0 0 0 0 0,1 0 0 0 0,-1 0 0 0 0,1 0-1 0 0,-1 0 1 0 0,1 0 0 0 0,0 0 0 0 0,-1-1 0 0 0,1 1 0 0 0,0 0 0 0 0,0 0 0 0 0,0-1 0 0 0,1 1-1 0 0,-1 0 1 0 0,0-1 0 0 0,0 1 0 0 0,1-1 0 0 0,0 1 11 0 0,69 49 9 0 0,133 15 543 0 0,-120-43 124 0 0,-84-22-631 0 0,0 0 1 0 0,1 0-1 0 0,-1 0 1 0 0,0 0-1 0 0,0 0 1 0 0,0 0 0 0 0,0 0-1 0 0,0 0 1 0 0,0-1-1 0 0,0 1 1 0 0,0 0-1 0 0,-1 0 1 0 0,1 0-1 0 0,0 0 1 0 0,0 0-1 0 0,-1 0 1 0 0,1-1-1 0 0,-1 1 1 0 0,1 0-1 0 0,-1 0 1 0 0,1-1-1 0 0,-1 1 1 0 0,1 0-1 0 0,-1 0 1 0 0,0-1-1 0 0,1 1 1 0 0,-1-1-1 0 0,0 1 1 0 0,1-1-1 0 0,-1 1 1 0 0,0-1-1 0 0,0 1 1 0 0,0-1-1 0 0,1 0 1 0 0,-1 1-1 0 0,0-1 1 0 0,0 0 0 0 0,0 0-1 0 0,0 1 1 0 0,0-1-1 0 0,0 0 1 0 0,0 0-1 0 0,1 0 1 0 0,-2 0-46 0 0,-1 2 4 0 0,-87 68 373 0 0,64-53-368 0 0,1 1-1 0 0,0 1 1 0 0,2 1-1 0 0,0 1 1 0 0,2 1-1 0 0,0 1 1 0 0,1 1-1 0 0,-2 6-8 0 0,16-20-16 0 0,0 0 0 0 0,1 1 0 0 0,0 0 0 0 0,0 0 0 0 0,2 0-1 0 0,-1 1 1 0 0,1-1 0 0 0,1 1 0 0 0,0 0 0 0 0,1-1 0 0 0,0 1-1 0 0,1 6 17 0 0,0-12-1 0 0,0-1-1 0 0,1 0 0 0 0,-1 1 0 0 0,1-1 0 0 0,1 0 0 0 0,-1 0 0 0 0,1 0 0 0 0,0 0 0 0 0,0 0 1 0 0,0 0-1 0 0,1-1 0 0 0,0 1 0 0 0,0-1 0 0 0,0 1 0 0 0,0-1 0 0 0,1 0 0 0 0,-1 0 1 0 0,1-1-1 0 0,0 1 0 0 0,0-1 0 0 0,1 0 0 0 0,-1 0 0 0 0,1 0 0 0 0,-1-1 0 0 0,1 1 0 0 0,0-1 1 0 0,0 0-1 0 0,4 1 2 0 0,105 7 82 0 0,-77-24-2024 0 0,29-73-11213 0 0,-52 64 11297 0 0,-3 5 1360 0 0,-5 6 465 0 0</inkml:trace>
  <inkml:trace contextRef="#ctx0" brushRef="#br0" timeOffset="614.977">215 10 2136 0 0,'0'0'1509'0'0,"0"0"-813"0"0,0 0-279 0 0,0 0 147 0 0,0 0 338 0 0,0 0 420 0 0,0 0 285 0 0,0 0 77 0 0,0 0-153 0 0,0 0-285 0 0,0 0-312 0 0,0 0-265 0 0,0 0-168 0 0,1-3-90 0 0,0-4 504 0 0,-3 18-4 0 0,-9 59 842 0 0,0 145 950 0 0,12 99-2703 0 0,1-103 395 0 0,-5-48-249 0 0,-7 1 0 0 0,-8-2 0 0 0,-17 55-146 0 0,20-137 64 0 0,3 0 0 0 0,4 1 0 0 0,3 32-64 0 0,7-72 57 0 0,-1-46-338 0 0,-17-15-2564 0 0,12 12-1332 0 0,1-2-4747 0 0,2 4 1658 0 0</inkml:trace>
  <inkml:trace contextRef="#ctx0" brushRef="#br0" timeOffset="3299.576">1616 588 1120 0 0,'0'0'1076'0'0,"0"0"1"0"0,0 0 88 0 0,0 0 161 0 0,0 0 129 0 0,0 0-35 0 0,0 0-196 0 0,0 0-294 0 0,0 0-319 0 0,0 0-227 0 0,0 0-96 0 0,0 0-4 0 0,0 0 29 0 0,-8 14 27 0 0,-45 96 509 0 0,39-73-740 0 0,-2 0 0 0 0,-1-1 0 0 0,-2-1 1 0 0,-2 0-1 0 0,-1-2 0 0 0,-1 0 0 0 0,-2-2 0 0 0,-1-1 1 0 0,-1 0-1 0 0,-28 21-109 0 0,19-20 28 0 0,-2-1 0 0 0,0-2-1 0 0,-2-2 1 0 0,-1-2 0 0 0,-1-1 0 0 0,-1-2 0 0 0,0-2 0 0 0,-2-2 0 0 0,-7 0-28 0 0,-46-10 538 0 0,95-10-517 0 0,-1 1 0 0 0,2-1 0 0 0,-1 1 0 0 0,0-1 0 0 0,1 0 0 0 0,-1 0 0 0 0,1 0 0 0 0,0 0 0 0 0,0 0 0 0 0,0 0 0 0 0,0-1 0 0 0,0 1 0 0 0,1-1 0 0 0,0 1 0 0 0,0-1 0 0 0,0 0 0 0 0,0 0 0 0 0,0 1 0 0 0,1-1 0 0 0,0 0 0 0 0,-1 0 0 0 0,1 0 0 0 0,1 1-1 0 0,-1-1 1 0 0,1 0 0 0 0,-1 0 0 0 0,1 1 0 0 0,0-1 0 0 0,0 0 0 0 0,1 1 0 0 0,-1-1 0 0 0,2-2-21 0 0,9-22-5 0 0,1 1 1 0 0,1 0-1 0 0,2 0 0 0 0,0 1 0 0 0,2 2 0 0 0,1-1 0 0 0,0 2 1 0 0,22-19 4 0 0,61-35 118 0 0,-97 75-87 0 0,1 1-1 0 0,0 0 0 0 0,0 0 0 0 0,0 1 1 0 0,0-1-1 0 0,0 1 0 0 0,0 1 1 0 0,0-1-1 0 0,-1 1 0 0 0,1 0 1 0 0,0 0-1 0 0,0 1 0 0 0,-1-1 1 0 0,1 1-1 0 0,0 1 0 0 0,-1-1 1 0 0,0 1-1 0 0,0 0 0 0 0,0 0 1 0 0,0 0-1 0 0,0 1 0 0 0,0 0 1 0 0,-1 0-1 0 0,0 0 0 0 0,0 0 1 0 0,0 1-1 0 0,0-1 0 0 0,-1 1 1 0 0,1 2-31 0 0,28 23 320 0 0,117 113 1257 0 0,-16-6-520 0 0,-77-96-742 0 0,-53-40-498 0 0,22 8 533 0 0,-17-19-5525 0 0,-8 2-3341 0 0,0 5 1397 0 0</inkml:trace>
  <inkml:trace contextRef="#ctx0" brushRef="#br0" timeOffset="3644.515">1927 879 8226 0 0,'0'0'1393'0'0,"0"0"-264"0"0,0 0-93 0 0,0 0 105 0 0,0 0 6 0 0,0 0-189 0 0,0 0-290 0 0,0 0-225 0 0,0 0-55 0 0,0 0 49 0 0,0 0 34 0 0,0 0 36 0 0,0 0-12 0 0,20 3-26 0 0,63 10-16 0 0,-55-11-165 0 0,1 0-1 0 0,0-2 0 0 0,0-1 1 0 0,-1-2-1 0 0,17-3-287 0 0,67-4-76 0 0,-83 8 125 0 0,-13 1-2245 0 0,0 1-7313 0 0,-14 0 2171 0 0</inkml:trace>
  <inkml:trace contextRef="#ctx0" brushRef="#br0" timeOffset="3880.488">1910 1126 14499 0 0,'0'0'882'0'0,"0"0"-454"0"0,0 0-96 0 0,0 0 272 0 0,0 0 279 0 0,0 0 65 0 0,0 0-112 0 0,0 0-216 0 0,0 0-202 0 0,0 0-128 0 0,36 3-92 0 0,114 9-67 0 0,48-17-634 0 0,-147-1-746 0 0,17-4-3755 0 0,-39 5-426 0 0,-8 1-3453 0 0</inkml:trace>
  <inkml:trace contextRef="#ctx0" brushRef="#br0" timeOffset="4700.133">3046 581 424 0 0,'0'0'1162'0'0,"0"0"37"0"0,0 0 154 0 0,0 0 149 0 0,0 0 61 0 0,0 0-120 0 0,0 0-240 0 0,0 0-247 0 0,0 0-216 0 0,0 0-148 0 0,0 0-72 0 0,0 0-57 0 0,-31 4-60 0 0,-100 16-54 0 0,62 7 84 0 0,60-19-359 0 0,-5 2-72 0 0,2 1 0 0 0,-1 0-1 0 0,1 0 1 0 0,1 1 0 0 0,0 0 0 0 0,1 1 0 0 0,0 1-1 0 0,1-1 1 0 0,0 1 0 0 0,1 1 0 0 0,1 0 0 0 0,1 0-1 0 0,0 0 1 0 0,0 1 0 0 0,2 0 0 0 0,0 0 0 0 0,1 0-1 0 0,0 0 1 0 0,2 0 0 0 0,-1 17-2 0 0,2-30-8 0 0,1 0 0 0 0,-1 0 0 0 0,1-1 0 0 0,0 1 0 0 0,-1 0 1 0 0,1 0-1 0 0,1 0 0 0 0,-1-1 0 0 0,0 1 0 0 0,1 0 0 0 0,-1-1 0 0 0,1 1 0 0 0,0-1 0 0 0,0 0 0 0 0,0 0 0 0 0,0 1 0 0 0,0-1 0 0 0,0 0 1 0 0,0-1-1 0 0,1 1 0 0 0,-1 0 0 0 0,1-1 0 0 0,-1 1 0 0 0,1-1 0 0 0,0 0 0 0 0,0 0 0 0 0,-1 0 0 0 0,1 0 0 0 0,0-1 0 0 0,0 1 1 0 0,0-1-1 0 0,2 1 8 0 0,102-4 865 0 0,-82-4-568 0 0,0-1-1 0 0,-1-2 1 0 0,0 0-1 0 0,0-1 1 0 0,-1-2-1 0 0,-1 0 1 0 0,0-2 0 0 0,0 0-1 0 0,-2-1 1 0 0,0-1-1 0 0,-1-1 1 0 0,-1-1-1 0 0,5-7-296 0 0,24-19 459 0 0,-9 10-246 0 0,-2-1-1 0 0,-2-2 1 0 0,-1-1-1 0 0,4-12-212 0 0,-28 39-127 0 0,-1 0-1 0 0,0-1 1 0 0,-1 0 0 0 0,-1-1-1 0 0,0 0 1 0 0,0 0-1 0 0,-2 0 1 0 0,0 0 0 0 0,0-1-1 0 0,-2 0 1 0 0,1 0 0 0 0,-2 1-1 0 0,0-1 1 0 0,-1 0 0 0 0,0 0-1 0 0,-3-10 128 0 0,1 16-185 0 0,0 0 0 0 0,-1 1 0 0 0,0-1 0 0 0,0 1-1 0 0,-1-1 1 0 0,0 1 0 0 0,-1 0 0 0 0,0 0 0 0 0,0 1-1 0 0,0 0 1 0 0,-1 0 0 0 0,0 0 0 0 0,-1 0 0 0 0,1 1 0 0 0,-1 0-1 0 0,-1 1 1 0 0,1-1 0 0 0,-1 1 0 0 0,0 1 0 0 0,0-1 0 0 0,0 1-1 0 0,0 1 1 0 0,-1 0 0 0 0,0 0 0 0 0,-7-1 185 0 0,2 0-20 0 0,1 2 0 0 0,-1-1 0 0 0,1 2 0 0 0,-1 0 0 0 0,0 1 0 0 0,0 0 0 0 0,1 1 0 0 0,-1 0 0 0 0,1 1 0 0 0,-1 1 0 0 0,1 0 0 0 0,0 1 0 0 0,0 0 0 0 0,0 1 0 0 0,0 0 0 0 0,1 1 0 0 0,-1 1 20 0 0,2 0 68 0 0,-1 1 0 0 0,1-1-1 0 0,0 2 1 0 0,1 0 0 0 0,0 0-1 0 0,0 1 1 0 0,1 0 0 0 0,0 0 0 0 0,1 1-1 0 0,0 1 1 0 0,1-1 0 0 0,0 1-1 0 0,1 0 1 0 0,0 1 0 0 0,1-1-1 0 0,0 1 1 0 0,1 0 0 0 0,1 1 0 0 0,0-1-1 0 0,0 1 1 0 0,2-1 0 0 0,0 1-1 0 0,0 0 1 0 0,1-1 0 0 0,1 1 0 0 0,1 5-68 0 0,4-5 92 0 0,1 1 1 0 0,0-1 0 0 0,1 0 0 0 0,1-1 0 0 0,0 0 0 0 0,1 0 0 0 0,1-1 0 0 0,0 0 0 0 0,0-1 0 0 0,1 0 0 0 0,0-1 0 0 0,1 0 0 0 0,0-1 0 0 0,14 7-93 0 0,95 49-223 0 0,-77-49-2222 0 0,-15-13-5769 0 0,-24-3 2850 0 0</inkml:trace>
  <inkml:trace contextRef="#ctx0" brushRef="#br0" timeOffset="5467.119">3309 839 640 0 0,'0'0'3105'0'0,"0"0"-938"0"0,0 0-139 0 0,0 0 42 0 0,0 0-127 0 0,0 0-241 0 0,0 0-291 0 0,0 0-250 0 0,0 0-200 0 0,0 0-188 0 0,32-11-158 0 0,99-32-126 0 0,-64 8 193 0 0,-1-18-120 0 0,-46 39-574 0 0,0 0-1 0 0,-2-1 1 0 0,0-1 0 0 0,0-1 0 0 0,-2-1 0 0 0,0 0-1 0 0,-1-1 1 0 0,-1 0 0 0 0,1-5 12 0 0,-13 22-93 0 0,-1 1 0 0 0,0 0-1 0 0,0-1 1 0 0,0 1 0 0 0,0-1 0 0 0,0 1 0 0 0,0-1 0 0 0,0 1-1 0 0,-1-1 1 0 0,1 0 0 0 0,-1 0 0 0 0,1 1 0 0 0,-1-1-1 0 0,1 0 1 0 0,-1 0 0 0 0,0 1 0 0 0,0-1 0 0 0,0 0 0 0 0,0 0-1 0 0,0 0 1 0 0,0 1 0 0 0,-1-1 0 0 0,1 0 0 0 0,-1 0-1 0 0,1 1 1 0 0,-1-1 0 0 0,0 0 0 0 0,1 1 0 0 0,-1-1 0 0 0,0 1-1 0 0,0-1 1 0 0,0 1 0 0 0,0-1 0 0 0,0 1 0 0 0,-1 0-1 0 0,1-1 1 0 0,0 1 0 0 0,0 0 0 0 0,-1 0 0 0 0,1 0 0 0 0,-1 0-1 0 0,1 0 1 0 0,-1 0 0 0 0,0 0 0 0 0,1 1 0 0 0,-1-1-1 0 0,0 1 1 0 0,1-1 0 0 0,-1 1 0 0 0,0 0 0 0 0,0-1 0 0 0,0 1-1 0 0,1 0 1 0 0,-2 0 93 0 0,-4 2-201 0 0,-1 0 0 0 0,0 1 0 0 0,1 0-1 0 0,-1 0 1 0 0,1 1 0 0 0,0 0 0 0 0,0 0 0 0 0,1 1-1 0 0,-1 0 1 0 0,1 0 0 0 0,0 0 0 0 0,0 1 0 0 0,0 0-1 0 0,1 0 1 0 0,0 0 0 0 0,-1 4 201 0 0,1-5-59 0 0,-5 7 57 0 0,0 0 1 0 0,1 0-1 0 0,1 0 0 0 0,0 1 1 0 0,1 1-1 0 0,0-1 0 0 0,1 1 0 0 0,1 1 1 0 0,-1 2 1 0 0,4-12 77 0 0,1 0 1 0 0,-1 1 0 0 0,1-1-1 0 0,1 1 1 0 0,-1 0-1 0 0,1-1 1 0 0,0 1 0 0 0,0-1-1 0 0,1 1 1 0 0,-1 0 0 0 0,1-1-1 0 0,1 1 1 0 0,-1-1 0 0 0,1 1-1 0 0,0-1 1 0 0,0 0 0 0 0,0 0-1 0 0,1 0 1 0 0,-1 0-1 0 0,1 0 1 0 0,1-1 0 0 0,-1 1-1 0 0,1-1 1 0 0,0 0 0 0 0,-1 0-1 0 0,3 1-77 0 0,1 0 300 0 0,1 0-1 0 0,0 0 1 0 0,0-1-1 0 0,1 0 0 0 0,-1-1 1 0 0,1 0-1 0 0,-1 0 1 0 0,1-1-1 0 0,0 0 1 0 0,0-1-1 0 0,0 0 1 0 0,0 0-1 0 0,0-1 0 0 0,0 0 1 0 0,1 0-1 0 0,-1-1 1 0 0,1-1-300 0 0,2-1 147 0 0,0-1 1 0 0,0 0-1 0 0,0-1 1 0 0,-1 0-1 0 0,0-1 1 0 0,0 0-1 0 0,-1-1 1 0 0,1 0-1 0 0,-1-1 1 0 0,-1 0-1 0 0,0 0 1 0 0,0-1-1 0 0,7-9-147 0 0,51-71-290 0 0,-67 90 220 0 0,-1-1-1 0 0,1 0 1 0 0,0 0 0 0 0,-1 1 0 0 0,1-1-1 0 0,-1 0 1 0 0,1 0 0 0 0,-1 0 0 0 0,1 0 0 0 0,-1 1-1 0 0,1-1 1 0 0,-1 0 0 0 0,1 0 0 0 0,-1 0 0 0 0,1 0-1 0 0,0 0 1 0 0,-1 0 0 0 0,1 0 0 0 0,-1 0 0 0 0,1-1-1 0 0,-1 1 1 0 0,1 0 0 0 0,-1 0 0 0 0,1 0 0 0 0,-1 0-1 0 0,1-1 1 0 0,0 1 0 0 0,-1 0 0 0 0,1 0-1 0 0,-1-1 1 0 0,1 1 0 0 0,0 0 0 0 0,-1-1 0 0 0,1 1-1 0 0,0 0 1 0 0,-1-1 0 0 0,1 1 0 0 0,0-1 0 0 0,0 1-1 0 0,-1 0 1 0 0,1-1 0 0 0,0 1 0 0 0,0-1 0 0 0,0 1-1 0 0,0-1 1 0 0,-1 1 0 0 0,1-1 0 0 0,0 1 70 0 0,-19 22-556 0 0,14-17 497 0 0,0 0 0 0 0,0 0-1 0 0,0 1 1 0 0,0 0 0 0 0,1 0 0 0 0,0 0-1 0 0,0 0 1 0 0,1 0 0 0 0,0 1-1 0 0,0 0 1 0 0,0 0 0 0 0,1 0-1 0 0,0 0 1 0 0,1 0 0 0 0,-1 0-1 0 0,1 7 60 0 0,0-11 26 0 0,1-1 0 0 0,0 1-1 0 0,0-1 1 0 0,1 1-1 0 0,-1-1 1 0 0,0 1 0 0 0,1-1-1 0 0,-1 0 1 0 0,1 1-1 0 0,0-1 1 0 0,0 1-1 0 0,0-1 1 0 0,0 0 0 0 0,0 0-1 0 0,1 0 1 0 0,-1 0-1 0 0,1 0 1 0 0,-1 0 0 0 0,1 0-1 0 0,0 0 1 0 0,0 0-1 0 0,-1-1 1 0 0,1 1 0 0 0,1-1-1 0 0,-1 1 1 0 0,0-1-1 0 0,0 0 1 0 0,0 0 0 0 0,1 0-1 0 0,-1 0 1 0 0,0 0-1 0 0,1-1 1 0 0,-1 1-1 0 0,1-1 1 0 0,-1 1 0 0 0,1-1-1 0 0,1 0-25 0 0,8 1 220 0 0,0 0 0 0 0,0 0 1 0 0,0-1-1 0 0,1-1 0 0 0,-1 0 0 0 0,0-1 0 0 0,-1 0 0 0 0,1-1 0 0 0,0 0 0 0 0,-1-1 1 0 0,1 0-1 0 0,-1-1 0 0 0,0 0 0 0 0,-1-1 0 0 0,2-1-220 0 0,148-109 823 0 0,-150 107-904 0 0,0 0 0 0 0,0-1 0 0 0,-1 0 0 0 0,0 0 0 0 0,-1-1 0 0 0,0 0 0 0 0,-1-1 0 0 0,0 1 0 0 0,-1-1 0 0 0,0-1 0 0 0,-1 1 0 0 0,0-1 0 0 0,-1 0 0 0 0,-1 0 0 0 0,0 0 0 0 0,-1 0 0 0 0,0-1 0 0 0,-1 1 0 0 0,0-4 81 0 0,-2 14-58 0 0,-1-1 1 0 0,1 1-1 0 0,-1-1 0 0 0,0 1 0 0 0,0 0 1 0 0,0-1-1 0 0,-1 1 0 0 0,1 0 0 0 0,-1 1 1 0 0,0-1-1 0 0,1 0 0 0 0,-1 1 0 0 0,-1-1 1 0 0,1 1-1 0 0,0 0 0 0 0,0 0 0 0 0,-1 0 1 0 0,1 1-1 0 0,-1-1 0 0 0,1 1 0 0 0,-1 0 1 0 0,0 0-1 0 0,0 0 0 0 0,1 0 0 0 0,-1 1 1 0 0,0-1-1 0 0,0 1 0 0 0,0 0 0 0 0,0 0 1 0 0,0 1-1 0 0,1-1 0 0 0,-1 1 0 0 0,0 0 1 0 0,0 0-1 0 0,0 0 0 0 0,1 0 0 0 0,-1 0 1 0 0,1 1-1 0 0,-1 0 0 0 0,1 0 0 0 0,0 0 1 0 0,0 0-1 0 0,-2 2 58 0 0,-5 1-11 0 0,-1 1 1 0 0,1 0-1 0 0,1 1 1 0 0,-1 1-1 0 0,1-1 1 0 0,1 1-1 0 0,-1 1 0 0 0,1-1 1 0 0,1 2-1 0 0,0-1 1 0 0,0 1-1 0 0,0 0 1 0 0,2 0-1 0 0,-1 1 0 0 0,1-1 1 0 0,1 1-1 0 0,0 1 1 0 0,0-1-1 0 0,1 0 1 0 0,1 1-1 0 0,0 0 1 0 0,0-1-1 0 0,1 1 0 0 0,1 0 1 0 0,0 2 10 0 0,2-8-340 0 0,1 0 1 0 0,0 0-1 0 0,0 0 1 0 0,0 0-1 0 0,1-1 1 0 0,0 1 0 0 0,0-1-1 0 0,1 0 1 0 0,-1 0-1 0 0,1-1 1 0 0,0 1-1 0 0,0-1 1 0 0,1 0-1 0 0,4 3 340 0 0,14 12-5557 0 0,-16-12 2156 0 0,-2-2 591 0 0</inkml:trace>
  <inkml:trace contextRef="#ctx0" brushRef="#br0" timeOffset="5745.549">2917 1122 6697 0 0,'0'0'2421'0'0,"0"0"-518"0"0,37 0-331 0 0,122 0-74 0 0,240-22 3955 0 0,57 9-2174 0 0,-342 12-4743 0 0,9 1-4313 0 0,-1-1-6066 0 0,-116 1 8104 0 0</inkml:trace>
  <inkml:trace contextRef="#ctx0" brushRef="#br0" timeOffset="6315.518">3090 1409 3713 0 0,'0'0'1483'0'0,"0"0"-175"0"0,0 0 3 0 0,0 0 89 0 0,0 0-23 0 0,0 0-185 0 0,0 0-252 0 0,0 0-268 0 0,0 0-221 0 0,-31 24-136 0 0,-97 76-99 0 0,125-99-204 0 0,0 1 0 0 0,0-1 0 0 0,1 1 0 0 0,-1 0 0 0 0,0 0 1 0 0,1 0-1 0 0,-1 0 0 0 0,1 1 0 0 0,0-1 0 0 0,0 1 0 0 0,0-1 0 0 0,0 1 0 0 0,0 0 1 0 0,1 0-1 0 0,-1 0 0 0 0,1 0 0 0 0,-1 0 0 0 0,1 0 0 0 0,0 0 0 0 0,1 0 1 0 0,-1 1-13 0 0,0 6 66 0 0,-2-4-17 0 0,1 0 0 0 0,1 1 1 0 0,-1-1-1 0 0,1 1 0 0 0,0-1 0 0 0,0 1 0 0 0,1 0 0 0 0,0-1 1 0 0,0 1-1 0 0,1 0 0 0 0,0-1 0 0 0,0 1 0 0 0,0-1 0 0 0,1 1 1 0 0,0-1-1 0 0,0 1 0 0 0,1-1 0 0 0,-1 0 0 0 0,2 0 0 0 0,-1 0 0 0 0,0-1 1 0 0,1 1-1 0 0,0-1 0 0 0,1 0 0 0 0,-1 0 0 0 0,1 0 0 0 0,0-1 1 0 0,0 1-1 0 0,2 0-49 0 0,6 1 219 0 0,0 0 1 0 0,0-1-1 0 0,1 0 1 0 0,-1-1-1 0 0,1-1 1 0 0,0 0-1 0 0,0-1 1 0 0,1-1-1 0 0,-1 0 1 0 0,0-1-1 0 0,0 0 1 0 0,0-1-1 0 0,1-1 1 0 0,-1 0-1 0 0,0-1 1 0 0,-1 0-1 0 0,1-1 1 0 0,0-1 0 0 0,-1 0-1 0 0,0-1 1 0 0,0 0-1 0 0,-1-1 1 0 0,0-1-1 0 0,0 0 1 0 0,1-2-220 0 0,15-9 93 0 0,-2-1 0 0 0,0-2 0 0 0,-1-1 0 0 0,-2 0 0 0 0,0-2 0 0 0,-1-1 1 0 0,-2-1-1 0 0,-1 0 0 0 0,-1-2 0 0 0,-1 0 0 0 0,-1-1 0 0 0,8-23-93 0 0,-19 39-213 0 0,-1-1 0 0 0,0 1 0 0 0,-1-1 0 0 0,-1 0 0 0 0,0 0 0 0 0,-1 0-1 0 0,0-1 1 0 0,-1 1 0 0 0,-1 0 0 0 0,0 0 0 0 0,-2 0 0 0 0,1 0 213 0 0,0 8-117 0 0,1 0-1 0 0,-1 1 1 0 0,-1-1-1 0 0,1 1 1 0 0,-1-1-1 0 0,0 1 1 0 0,0 0-1 0 0,-1 0 1 0 0,0 1-1 0 0,0-1 1 0 0,0 1-1 0 0,-1 0 1 0 0,1 0-1 0 0,-1 0 1 0 0,-1 1-1 0 0,1-1 1 0 0,-1 1-1 0 0,1 0 1 0 0,-1 1-1 0 0,0 0 1 0 0,0 0-1 0 0,-1 0 1 0 0,1 0-1 0 0,-1 1 1 0 0,1 0-1 0 0,-1 1 1 0 0,-3-1 117 0 0,-2 0-65 0 0,1 2 1 0 0,-1-1-1 0 0,0 1 1 0 0,0 1-1 0 0,1 0 1 0 0,-1 1-1 0 0,0 0 0 0 0,1 1 1 0 0,0 0-1 0 0,-1 1 1 0 0,1 0-1 0 0,1 0 1 0 0,-1 2-1 0 0,1-1 1 0 0,0 1-1 0 0,0 1 0 0 0,0 0 1 0 0,1 0-1 0 0,0 0 1 0 0,0 2-1 0 0,1-1 1 0 0,-1 3 64 0 0,-1-1 13 0 0,1 1 0 0 0,0 1 0 0 0,1 0 0 0 0,0 0 0 0 0,1 1 0 0 0,1-1 1 0 0,0 1-1 0 0,0 1 0 0 0,1-1 0 0 0,1 1 0 0 0,0 0 0 0 0,1 0 0 0 0,1 0 0 0 0,0 1 1 0 0,1-1-1 0 0,0 0 0 0 0,2 1 0 0 0,-1-1 0 0 0,3 13-13 0 0,4-8 113 0 0,0 0 0 0 0,1-1 0 0 0,1 0 0 0 0,0 0 0 0 0,1-1 0 0 0,1 0 0 0 0,1-1 0 0 0,1 0 0 0 0,0-1 0 0 0,1 0 0 0 0,0-1 0 0 0,1-1-1 0 0,1 0 1 0 0,0-1 0 0 0,1-1 0 0 0,0 0 0 0 0,0-1 0 0 0,1-1 0 0 0,1-1 0 0 0,12 4-113 0 0,47 7-1697 0 0,-53-23-2234 0 0,-1-7-4105 0 0,-18 7 3611 0 0</inkml:trace>
  <inkml:trace contextRef="#ctx0" brushRef="#br0" timeOffset="6650.644">3895 1130 13427 0 0,'0'0'613'0'0,"0"0"-355"0"0,0 0 106 0 0,0 0 276 0 0,0 0 204 0 0,0 0 68 0 0,0 0-121 0 0,-15 33-193 0 0,-48 108-181 0 0,8-9 34 0 0,50-120-447 0 0,0 0 0 0 0,1 1 0 0 0,0-1 1 0 0,1 1-1 0 0,0 0 0 0 0,1 0 0 0 0,1 1 1 0 0,0-1-1 0 0,1 0 0 0 0,0 0 0 0 0,1 0 0 0 0,0 1 1 0 0,1-1-1 0 0,1 0 0 0 0,0 0 0 0 0,1-1 1 0 0,0 1-1 0 0,4 8-4 0 0,-3-13 81 0 0,1 0-1 0 0,-1 0 1 0 0,1 0 0 0 0,1-1 0 0 0,-1 0 0 0 0,1 0-1 0 0,0-1 1 0 0,1 0 0 0 0,-1 0 0 0 0,1-1 0 0 0,1 0-1 0 0,-1 0 1 0 0,1-1 0 0 0,-1 0 0 0 0,1 0 0 0 0,0-1-1 0 0,1-1 1 0 0,-1 1 0 0 0,0-1 0 0 0,1-1-1 0 0,-1 0 1 0 0,1 0 0 0 0,0-1 0 0 0,7 0-81 0 0,-9 0-19 0 0,0 0 0 0 0,-1 0 0 0 0,1-1 0 0 0,0 0 0 0 0,-1 0 0 0 0,1-1 0 0 0,-1 1 0 0 0,0-2 0 0 0,0 1 0 0 0,0-1 0 0 0,0 0 0 0 0,0-1 0 0 0,0 0 0 0 0,-1 0 0 0 0,4-3 19 0 0,4-14-3566 0 0,-8-6-3279 0 0,-6 19 1750 0 0,0 0-444 0 0</inkml:trace>
  <inkml:trace contextRef="#ctx0" brushRef="#br0" timeOffset="6830.518">3630 1498 10674 0 0,'0'0'1289'0'0,"0"0"-273"0"0,0 0 144 0 0,0 0 32 0 0,0 0 1 0 0,0 0-89 0 0,211-19-192 0 0,-170 16-176 0 0,7-1-184 0 0,2 0-200 0 0,5 1-184 0 0,-4 3-96 0 0,1-4-128 0 0,-4 0-240 0 0,1 4-496 0 0,-1-3-1224 0 0,-13-5-3113 0 0,-9 8-6874 0 0</inkml:trace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02.77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46 972 0 0 0,'-15'22'0'0'0,"11"-15"0"0"0,3-6 0 0 0,1 1 0 0 0,-2-1 0 0 0,-8-2 837 0 0,1-1 8521 0 0,5 1-6698 0 0,3 1-1916 0 0,1 0-115 0 0,0 0-86 0 0,0 0-49 0 0,0 0-30 0 0,1-26 2602 0 0,55-154-708 0 0,44-23-834 0 0,-82 168-1390 0 0,1 1 0 0 0,2 2 0 0 0,2 0 1 0 0,1 1-1 0 0,1 1 0 0 0,1 1 0 0 0,2 1 0 0 0,12-8-134 0 0,-32 30 23 0 0,13-13 24 0 0,1 2 0 0 0,1 0 0 0 0,0 2 0 0 0,2 0 0 0 0,-1 2 0 0 0,2 0 0 0 0,17-5-47 0 0,121-37 74 0 0,-43 23-62 0 0,-85 28 35 0 0,-36 4-22 0 0,0 0 4 0 0,0 0 17 0 0,0 0 10 0 0,0 0 5 0 0,0 0-1 0 0,0 0 8 0 0,0 0-4 0 0,0 0-3 0 0,0 0 11 0 0,0 0-12 0 0,0 0-2 0 0,0 0 2 0 0,0 0-14 0 0,0 0-14 0 0,0 0 10 0 0,0 0-9 0 0,0 0-4 0 0,0 0 13 0 0,0 0-9 0 0,0 0-5 0 0,0 0 8 0 0,0 0-4 0 0,0 0-7 0 0,0 0 1 0 0,-28 0 204 0 0,13-2-219 0 0,1 1-1 0 0,0-2 0 0 0,0 0 1 0 0,0-1-1 0 0,0 0 0 0 0,0-1 0 0 0,1 0 1 0 0,0-2-1 0 0,0 1 0 0 0,-7-6-10 0 0,-62-17 12 0 0,80 30-23 0 0,1 0 0 0 0,-1 0 0 0 0,0 1-1 0 0,1-1 1 0 0,-1 0 0 0 0,1 0 0 0 0,0 1 0 0 0,-1-1-1 0 0,1 1 1 0 0,0 0 0 0 0,0-1 0 0 0,0 1 0 0 0,0 0-1 0 0,0-1 1 0 0,0 1 0 0 0,1 0 0 0 0,-1 0 0 0 0,0 0 0 0 0,1 0-1 0 0,0 0 1 0 0,-1 0 0 0 0,1 0 0 0 0,0 0 0 0 0,0 0-1 0 0,0-1 1 0 0,0 1 0 0 0,0 0 0 0 0,1 0 0 0 0,-1 0-1 0 0,1 0 1 0 0,-1 0 0 0 0,1 0 0 0 0,-1 0 0 0 0,1 0-1 0 0,1 1 12 0 0,-2 11-13 0 0,-7 312-497 0 0,9-214 422 0 0,-2-112 89 0 0,0 0 0 0 0,0 1 0 0 0,0-1-1 0 0,1 1 1 0 0,-1-1 0 0 0,0 1 0 0 0,0-1 0 0 0,1 1-1 0 0,-1-1 1 0 0,0 0 0 0 0,0 1 0 0 0,1-1 0 0 0,-1 0-1 0 0,0 1 1 0 0,1-1 0 0 0,-1 0 0 0 0,1 1-1 0 0,-1-1 1 0 0,0 0 0 0 0,1 0 0 0 0,-1 1 0 0 0,1-1-1 0 0,-1 0 1 0 0,1 0 0 0 0,-1 0 0 0 0,1 0 0 0 0,-1 0-1 0 0,0 0 1 0 0,1 1 0 0 0,-1-1 0 0 0,1 0-1 0 0,-1 0 1 0 0,1-1 0 0 0,-1 1 0 0 0,1 0 0 0 0,-1 0-1 0 0,1 0 1 0 0,-1 0 0 0 0,1 0 0 0 0,-1 0 0 0 0,1-1-1 0 0,-1 1 1 0 0,0 0 0 0 0,1 0 0 0 0,-1-1-1 0 0,1 1 1 0 0,-1 0 0 0 0,0 0 0 0 0,1-1 0 0 0,-1 1-1 0 0,0 0 1 0 0,1-1 0 0 0,-1 1 0 0 0,0-1 0 0 0,0 1-1 0 0,1-1 1 0 0,-1 1 0 0 0,0 0 0 0 0,0-1 0 0 0,0 1-1 0 0,1-1 1 0 0,-1 1-1 0 0,19-30 167 0 0,-19 29-164 0 0,72-123 348 0 0,80-107-351 0 0,-92 160 78 0 0,-32 42-3250 0 0,-24 36-8711 0 0,-2-3 1589 0 0</inkml:trace>
</inkml:ink>
</file>

<file path=ppt/ink/ink3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37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678 384 3649 0 0,'0'0'1583'0'0,"0"0"-1051"0"0,0 0-285 0 0,0 0 279 0 0,0 0 404 0 0,0 0 338 0 0,0 0 205 0 0,0 0 3 0 0,0 0-124 0 0,35 2-181 0 0,112 2-209 0 0,-142-4-901 0 0,-1 1 0 0 0,0-1 0 0 0,1 0 0 0 0,-1-1 0 0 0,1 1 0 0 0,-1-1 0 0 0,0 0 0 0 0,0 0 0 0 0,0 0 0 0 0,1 0 1 0 0,-1-1-1 0 0,0 0 0 0 0,0 0 0 0 0,-1 0 0 0 0,1 0 0 0 0,0 0 0 0 0,-1-1 0 0 0,1 0-61 0 0,9-7 229 0 0,6-3-79 0 0,1-1-1 0 0,-2-1 1 0 0,0 0 0 0 0,-1-1-1 0 0,-1-1 1 0 0,0-1 0 0 0,-1-1-1 0 0,-1 0 1 0 0,-1 0 0 0 0,-1-2-1 0 0,0 1 1 0 0,-2-2 0 0 0,6-14-150 0 0,14-56 801 0 0,-27 175-402 0 0,-24 906 633 0 0,17-908-938 0 0,-4-1-1 0 0,-3 0 1 0 0,-3-1-1 0 0,-4 0 1 0 0,-3-1-1 0 0,-4-1 1 0 0,-21 44-94 0 0,46-121-12 0 0,-1 0-1 0 0,1-1 1 0 0,0 1 0 0 0,0 0-1 0 0,-1 0 1 0 0,1 0 0 0 0,0 0-1 0 0,0 0 1 0 0,-1 0-1 0 0,1 0 1 0 0,0 0 0 0 0,-1 0-1 0 0,1 0 1 0 0,0 0 0 0 0,0 0-1 0 0,-1 0 1 0 0,1 0 0 0 0,0 0-1 0 0,-1 0 1 0 0,1 0 0 0 0,0 0-1 0 0,0 0 1 0 0,-1 0 12 0 0,2-13-346 0 0,1-13-1139 0 0,1 0 0 0 0,2 0 0 0 0,1 0 1 0 0,0 0-1 0 0,2 1 0 0 0,8-16 1485 0 0,1-10-5854 0 0,-7 19-83 0 0</inkml:trace>
  <inkml:trace contextRef="#ctx0" brushRef="#br0" timeOffset="283.484">1591 461 15547 0 0,'0'0'495'0'0,"0"0"-171"0"0,-27 34-42 0 0,-87 113 106 0 0,56-77 433 0 0,-2-2 1 0 0,-3-4 0 0 0,-4-1-822 0 0,46-43 137 0 0,-126 103 1001 0 0,178-135-1438 0 0,-2-3 351 0 0,1 1 1 0 0,0 2-1 0 0,0 0 0 0 0,2 2 0 0 0,-1 1 0 0 0,1 2 0 0 0,0 1 0 0 0,1 2 0 0 0,-1 1 0 0 0,28 1-51 0 0,-52 2 52 0 0,0 0 0 0 0,1 1 0 0 0,-1 0 0 0 0,0 1 0 0 0,0 0 0 0 0,0 0 0 0 0,0 1 0 0 0,0-1 0 0 0,-1 2 0 0 0,1-1 0 0 0,-1 1 0 0 0,0 0 0 0 0,0 1 0 0 0,0 0 0 0 0,0 0 0 0 0,-1 0 0 0 0,0 1 0 0 0,0 0 0 0 0,-1 0 0 0 0,1 0 0 0 0,-1 1 0 0 0,-1 0 0 0 0,1 0 0 0 0,-1 0 0 0 0,0 0 0 0 0,-1 1 0 0 0,0 0 0 0 0,0-1 0 0 0,0 1 0 0 0,-1 0 0 0 0,1 7-52 0 0,18 177 551 0 0,-20-189-625 0 0,-1 0-1 0 0,1 1 1 0 0,0-1 0 0 0,0 0-1 0 0,1 0 1 0 0,-1 0-1 0 0,1 0 1 0 0,-1 0-1 0 0,1-1 1 0 0,0 1 0 0 0,0 0-1 0 0,0-1 1 0 0,0 1-1 0 0,1-1 1 0 0,-1 0-1 0 0,1 0 1 0 0,-1 0-1 0 0,1 0 1 0 0,0 0 0 0 0,0 0-1 0 0,0-1 1 0 0,0 1-1 0 0,0-1 1 0 0,0 0 74 0 0,24 3-4245 0 0,2-9-4503 0 0,-20 1 377 0 0</inkml:trace>
  <inkml:trace contextRef="#ctx0" brushRef="#br0" timeOffset="753.913">2059 1256 18548 0 0,'0'0'363'0'0,"0"0"-243"0"0,0 0-140 0 0,0 0 122 0 0,0 0 152 0 0,0 0 46 0 0,0 0 20 0 0,0 33-43 0 0,0 105-69 0 0,10-6-588 0 0,-4-100-1926 0 0,-6-29 1308 0 0,0-3-2622 0 0,0 1-4526 0 0,0-1 3124 0 0</inkml:trace>
  <inkml:trace contextRef="#ctx0" brushRef="#br0" timeOffset="997.101">1937 756 14083 0 0,'0'0'1392'0'0,"0"0"-407"0"0,0 0-481 0 0,0 0-176 0 0,0 0 8 0 0,0 0-96 0 0,0 0-272 0 0,0 0-136 0 0,0 0-96 0 0,0 0-48 0 0,0 0-72 0 0,0 0-441 0 0,0 0-1615 0 0,18 117-2753 0 0,-16-94-3057 0 0</inkml:trace>
  <inkml:trace contextRef="#ctx0" brushRef="#br0" timeOffset="1256.686">2202 1547 14147 0 0,'0'0'3281'0'0,"0"0"-2049"0"0,0 0-736 0 0,0 0 16 0 0,0 0 87 0 0,0 0 32 0 0,0 0-56 0 0,0 0-105 0 0,0 0-79 0 0,8-34-52 0 0,27-107-64 0 0,12 7 231 0 0,-42 122-486 0 0,-2 5-25 0 0,-1-1-1 0 0,1 1 1 0 0,0 0 0 0 0,1 0-1 0 0,-1 0 1 0 0,2 1 0 0 0,-1-1 0 0 0,1 1-1 0 0,-1 0 1 0 0,2 0 0 0 0,-1 1-1 0 0,1-1 1 0 0,-1 1 0 0 0,2 0-1 0 0,2-2 6 0 0,-7 8-36 0 0,1 0-1 0 0,-1 0 1 0 0,0 0-1 0 0,0 1 0 0 0,0-1 1 0 0,0 0-1 0 0,0 1 1 0 0,0 0-1 0 0,-1-1 0 0 0,1 1 1 0 0,0 0-1 0 0,-1 0 1 0 0,0 0-1 0 0,1 0 0 0 0,-1 0 1 0 0,0 0-1 0 0,0 0 1 0 0,0 0-1 0 0,0 0 0 0 0,0 1 1 0 0,0-1-1 0 0,-1 0 1 0 0,1 1-1 0 0,-1-1 0 0 0,0 0 1 0 0,0 1-1 0 0,0 1 37 0 0,1-2-12 0 0,9 50-147 0 0,34 97 133 0 0,-42-146 114 0 0,0-1 1 0 0,0 1-1 0 0,0-1 1 0 0,0 1-1 0 0,1-1 0 0 0,-1 0 1 0 0,1 0-1 0 0,-1 0 1 0 0,1 0-1 0 0,0-1 1 0 0,-1 1-1 0 0,1 0 1 0 0,0-1-1 0 0,0 0 1 0 0,0 0-1 0 0,0 0 0 0 0,1 0 1 0 0,-1 0-1 0 0,0-1 1 0 0,0 0-1 0 0,0 1 1 0 0,1-1-1 0 0,-1 0 1 0 0,0 0-1 0 0,0-1 1 0 0,1 1-1 0 0,-1-1 0 0 0,0 0 1 0 0,0 0-1 0 0,0 0 1 0 0,0 0-1 0 0,0 0 1 0 0,0 0-1 0 0,0-1 1 0 0,0 0-1 0 0,-1 1 0 0 0,1-1 1 0 0,-1 0-1 0 0,1 0 1 0 0,-1-1-1 0 0,1 1 1 0 0,-1 0-1 0 0,0-1 1 0 0,0 1-1 0 0,-1-1 1 0 0,2-2-89 0 0,7-7 89 0 0,0-1 1 0 0,-2 0 0 0 0,0-1 0 0 0,0 0-1 0 0,-1 0 1 0 0,-1-1 0 0 0,0 0-1 0 0,-1 0 1 0 0,-1 0 0 0 0,1-6-90 0 0,12-54-7647 0 0,-13 58 4129 0 0,-2 6-8411 0 0</inkml:trace>
  <inkml:trace contextRef="#ctx0" brushRef="#br0" timeOffset="2101.983">2804 1422 168 0 0,'0'0'1767'0'0,"0"0"-823"0"0,0 0-52 0 0,0 0 497 0 0,0 0 491 0 0,0 0 253 0 0,0 0-88 0 0,0 0-251 0 0,0 0-242 0 0,0 0-237 0 0,0 0-260 0 0,0 0-255 0 0,34-19-183 0 0,105-61-125 0 0,-135 78-453 0 0,0 0 1 0 0,0 0-1 0 0,0 0 1 0 0,0-1 0 0 0,0 1-1 0 0,-1-1 1 0 0,1 0-1 0 0,-1 0 1 0 0,0 0-1 0 0,0 0 1 0 0,0 0 0 0 0,0-1-1 0 0,-1 1 1 0 0,1-1-1 0 0,-1 0 1 0 0,0 0-1 0 0,0-1-39 0 0,3-6 161 0 0,27-92 1057 0 0,-32 101-1230 0 0,0-1 0 0 0,1 1 0 0 0,-2-1-1 0 0,1 0 1 0 0,0 1 0 0 0,-1-1 0 0 0,1 1 0 0 0,-1-1 0 0 0,1 1 0 0 0,-1-1 0 0 0,0 1 0 0 0,0-1 0 0 0,-1 1-1 0 0,1 0 1 0 0,0 0 0 0 0,-1-1 0 0 0,1 1 0 0 0,-1 0 0 0 0,0 0 0 0 0,1 1 0 0 0,-1-1 0 0 0,0 0-1 0 0,0 0 1 0 0,0 1 0 0 0,-1-1 0 0 0,1 1 0 0 0,0 0 0 0 0,0 0 0 0 0,-1 0 0 0 0,1 0 0 0 0,-1 0-1 0 0,1 0 1 0 0,-1 1 0 0 0,1-1 0 0 0,-1 1 0 0 0,0 0 0 0 0,1-1 0 0 0,-1 1 0 0 0,0 1 12 0 0,-4-1-61 0 0,0 0 1 0 0,0 1-1 0 0,0-1 1 0 0,0 2-1 0 0,1-1 1 0 0,-1 1-1 0 0,1 0 1 0 0,-1 0-1 0 0,1 1 1 0 0,0 0 0 0 0,0 0-1 0 0,0 1 1 0 0,0-1-1 0 0,0 1 1 0 0,1 1-1 0 0,0-1 1 0 0,0 1-1 0 0,0 0 1 0 0,0 0-1 0 0,1 0 1 0 0,0 0-1 0 0,0 1 1 0 0,0 0-1 0 0,1 0 1 0 0,0 0 0 0 0,0 0 60 0 0,-7 14-34 0 0,0-1 0 0 0,2 2 0 0 0,1-1 0 0 0,0 1 0 0 0,2 0 0 0 0,0 1 0 0 0,-1 14 34 0 0,4-30 10 0 0,0 0 0 0 0,1 0-1 0 0,-1 0 1 0 0,1 0 0 0 0,0-1 0 0 0,1 1 0 0 0,-1 1 0 0 0,1-1-1 0 0,1 0 1 0 0,-1 0 0 0 0,1 0 0 0 0,0 0 0 0 0,0-1 0 0 0,0 1 0 0 0,1 0-1 0 0,0 0 1 0 0,0-1 0 0 0,1 1 0 0 0,0-1 0 0 0,0 0 0 0 0,0 1-1 0 0,0-1 1 0 0,1-1 0 0 0,0 1 0 0 0,0 0 0 0 0,0-1 0 0 0,0 0-1 0 0,1 0 1 0 0,0 0 0 0 0,0-1 0 0 0,0 0 0 0 0,2 2-10 0 0,7-3 159 0 0,0-1 0 0 0,0 0 0 0 0,0-1 0 0 0,1-1 0 0 0,-1 0 0 0 0,0 0 0 0 0,0-2 0 0 0,0 0 0 0 0,0 0 0 0 0,-1-1 0 0 0,1-1 0 0 0,-1 0 0 0 0,0-1 0 0 0,-1 0 0 0 0,1-1 0 0 0,-1-1 0 0 0,0 0 0 0 0,-1 0 0 0 0,0-1 0 0 0,1-2-159 0 0,42-30 237 0 0,-1-2 0 0 0,-2-3 0 0 0,-2-2-1 0 0,-2-1 1 0 0,-3-3 0 0 0,10-18-237 0 0,-25 33 23 0 0,-2-1 1 0 0,-2-1 0 0 0,-2-2 0 0 0,-1 0-1 0 0,-2-1 1 0 0,-2-1 0 0 0,-2-1-1 0 0,-2-1 1 0 0,2-16-24 0 0,-12 37-51 0 0,0-1 0 0 0,-2 1 0 0 0,-1 0 0 0 0,-1-1 0 0 0,-1 1 0 0 0,-1-1 0 0 0,-3-5 51 0 0,4 23-15 0 0,-1 0 0 0 0,0 1 0 0 0,0 0 0 0 0,-1-1 0 0 0,0 1 0 0 0,0 0 0 0 0,0 0 1 0 0,-1 1-1 0 0,0-1 0 0 0,0 1 0 0 0,0-1 0 0 0,-1 1 0 0 0,0 1 0 0 0,-3-4 15 0 0,6 7-13 0 0,0-1 0 0 0,-1 0-1 0 0,1 1 1 0 0,0-1 0 0 0,-1 1-1 0 0,0 0 1 0 0,1 0 0 0 0,-1 0-1 0 0,0 0 1 0 0,1 1 0 0 0,-1-1-1 0 0,0 1 1 0 0,0-1 0 0 0,0 1-1 0 0,1 0 1 0 0,-1 0 0 0 0,0 0-1 0 0,0 1 1 0 0,0-1 0 0 0,0 1-1 0 0,1-1 1 0 0,-1 1 0 0 0,0 0-1 0 0,1 0 1 0 0,-1 0 0 0 0,1 1-1 0 0,-1-1 1 0 0,1 0 0 0 0,-1 1-1 0 0,1 0 1 0 0,0-1 0 0 0,0 1-1 0 0,0 0 1 0 0,-2 2 13 0 0,-10 13 32 0 0,1 1 1 0 0,1 0-1 0 0,0 1 0 0 0,1 1 0 0 0,1 0 0 0 0,1 0 1 0 0,1 0-1 0 0,1 1 0 0 0,0 1 0 0 0,2-1 1 0 0,1 1-1 0 0,0 0 0 0 0,2 0 0 0 0,0 0 0 0 0,1 0 1 0 0,2 0-1 0 0,0 0 0 0 0,1 0 0 0 0,5 16-32 0 0,4 17 98 0 0,3-1 0 0 0,2-1 0 0 0,2 0 0 0 0,3-1-1 0 0,19 34-97 0 0,-11-20 37 0 0,32 74-107 0 0,-62-140-29 0 0,1 0-1 0 0,0-1 1 0 0,-1 1-1 0 0,1 0 1 0 0,0 0-1 0 0,0-1 1 0 0,-1 1-1 0 0,1 0 1 0 0,-1 0-1 0 0,1 0 1 0 0,0 0-1 0 0,-1-1 1 0 0,1 1-1 0 0,0 0 1 0 0,-1 0-1 0 0,1 0 1 0 0,0 0-1 0 0,-1 0 0 0 0,1 0 1 0 0,-1 0-1 0 0,1 0 1 0 0,0 0-1 0 0,-1 0 1 0 0,1 0-1 0 0,-1 0 1 0 0,1 0-1 0 0,0 0 1 0 0,-1 1-1 0 0,1-1 1 0 0,0 0-1 0 0,-1 0 1 0 0,1 0-1 0 0,0 0 1 0 0,-1 1-1 0 0,1-1 1 0 0,0 0-1 0 0,-1 0 1 0 0,1 1-1 0 0,0-1 1 0 0,0 0-1 0 0,-1 1 0 0 0,1-1 1 0 0,0 0-1 0 0,0 1 1 0 0,0-1-1 0 0,-1 0 1 0 0,1 1-1 0 0,0-1 1 0 0,0 0-1 0 0,0 1 1 0 0,0-1-1 0 0,0 1 1 0 0,0-1-1 0 0,0 0 1 0 0,0 1-1 0 0,0-1 1 0 0,0 0-1 0 0,0 1 1 0 0,0-1-1 0 0,0 1 1 0 0,0-1-1 0 0,0 0 1 0 0,0 1-1 0 0,0-1 0 0 0,0 1 1 0 0,1-1 99 0 0,-31-20-11645 0 0,25 12 6068 0 0</inkml:trace>
  <inkml:trace contextRef="#ctx0" brushRef="#br0" timeOffset="2356.807">3156 899 16596 0 0,'0'0'794'0'0,"0"0"-466"0"0,0 0-200 0 0,0 0 137 0 0,0 0 287 0 0,0 0 176 0 0,0 0 73 0 0,31 8 13 0 0,103 22-75 0 0,6-19 481 0 0,-98-12-944 0 0,262 1 591 0 0,-101 0-5927 0 0,-176-1 806 0 0,-9-2-1980 0 0,-2 0-2326 0 0</inkml:trace>
  <inkml:trace contextRef="#ctx0" brushRef="#br0" timeOffset="2600.02">4177 1186 11482 0 0,'0'0'1527'0'0,"0"0"-700"0"0,0 0-380 0 0,0 0-54 0 0,0 0 5 0 0,0 0-18 0 0,-4 32-80 0 0,-12 98-128 0 0,23-84-68 0 0,-2-44-103 0 0,-4 0-127 0 0,1-1-1 0 0,0 0 0 0 0,-1 0 1 0 0,1 0-1 0 0,0 0 0 0 0,0 0 0 0 0,0 0 1 0 0,0-1-1 0 0,0 1 0 0 0,0-1 1 0 0,0 1-1 0 0,0-1 0 0 0,0 0 0 0 0,0 0 1 0 0,0 0-1 0 0,0 0 0 0 0,1 0 1 0 0,-1 0-1 0 0,0 0 0 0 0,0-1 0 0 0,0 1 1 0 0,0-1-1 0 0,0 1 0 0 0,1-2 127 0 0,23-23-9633 0 0,-22 17 6276 0 0</inkml:trace>
  <inkml:trace contextRef="#ctx0" brushRef="#br0" timeOffset="2601.02">4069 737 9450 0 0,'0'0'1952'0'0,"0"0"-911"0"0,0 0-905 0 0,0 0-776 0 0,0 0-345 0 0,0 0-263 0 0,0 0-216 0 0,0 0-465 0 0,0 0-1511 0 0,0 0 567 0 0</inkml:trace>
  <inkml:trace contextRef="#ctx0" brushRef="#br0" timeOffset="2858.385">4732 929 14507 0 0,'0'0'1256'0'0,"0"0"-217"0"0,0 0-24 0 0,0 0 8 0 0,0 0-112 0 0,0 0-200 0 0,-35 6-185 0 0,-108 21-141 0 0,61 9 32 0 0,72-27-368 0 0,1-2-57 0 0,0 1 0 0 0,1 0 0 0 0,0 0 0 0 0,1 1 0 0 0,0 0 0 0 0,0 1-1 0 0,1-1 1 0 0,0 1 0 0 0,1 0 0 0 0,0 1 0 0 0,-3 10 8 0 0,6-16-29 0 0,1 0 0 0 0,0 0 0 0 0,-1 0 0 0 0,2 0 0 0 0,-1 1 0 0 0,1-1 0 0 0,-1 0 0 0 0,2 0 0 0 0,-1 1 0 0 0,0-1 0 0 0,1 0 0 0 0,0 1 0 0 0,0-1 0 0 0,1 0 0 0 0,0 0 0 0 0,0 0 0 0 0,0 0 0 0 0,0-1 0 0 0,0 1 0 0 0,1 0 0 0 0,0-1 0 0 0,0 0 0 0 0,1 0 0 0 0,-1 0 0 0 0,1 0 0 0 0,1 1 29 0 0,11 6-53 0 0,0-1 0 0 0,1 0 0 0 0,0-2 0 0 0,0 0 0 0 0,1-1 0 0 0,0 0 0 0 0,0-2 0 0 0,1 0 0 0 0,0-1 0 0 0,-1-1 0 0 0,1-1 0 0 0,1 0 0 0 0,-1-2 0 0 0,0 0 0 0 0,0-1 0 0 0,9-2 53 0 0,77-29-2580 0 0,-43-6-6363 0 0,-48 27 1822 0 0</inkml:trace>
  <inkml:trace contextRef="#ctx0" brushRef="#br0" timeOffset="3267.977">5356 840 9754 0 0,'0'0'2822'0'0,"0"0"-564"0"0,0 0-311 0 0,0 0-128 0 0,0 0-167 0 0,0 0-235 0 0,0 0-273 0 0,0 0-241 0 0,0 0-202 0 0,0 0-169 0 0,0 0-145 0 0,0 0-123 0 0,0 0-84 0 0,-7 0-58 0 0,-1 0-101 0 0,1 0-14 0 0,1-1 0 0 0,-1 2 0 0 0,1-1 0 0 0,-1 0 0 0 0,1 1 0 0 0,-1 1 0 0 0,1-1 0 0 0,-1 1 0 0 0,1 0 0 0 0,0 0 0 0 0,0 1 0 0 0,-5 2-7 0 0,9-4-37 0 0,-1 0-1 0 0,1 1 1 0 0,-1-1-1 0 0,1 0 1 0 0,0 1 0 0 0,0 0-1 0 0,0-1 1 0 0,0 1-1 0 0,0 0 1 0 0,0 0 0 0 0,0 0-1 0 0,0 1 1 0 0,1-1 0 0 0,-1 0-1 0 0,1 0 1 0 0,0 1-1 0 0,0-1 1 0 0,0 1 0 0 0,0 0-1 0 0,0-1 1 0 0,0 1 0 0 0,0-1-1 0 0,1 1 1 0 0,0 0-1 0 0,-1 0 1 0 0,1-1 0 0 0,0 1-1 0 0,0 0 1 0 0,1 0 0 0 0,-1-1-1 0 0,1 1 1 0 0,-1 0-1 0 0,1-1 1 0 0,0 1 0 0 0,0-1-1 0 0,0 2 38 0 0,4 3-40 0 0,-1-2-1 0 0,1 1 0 0 0,-1 0 1 0 0,2-1-1 0 0,-1 0 0 0 0,0 0 1 0 0,1 0-1 0 0,0-1 0 0 0,0 0 1 0 0,1 0-1 0 0,-1 0 0 0 0,4 0 41 0 0,35 25-51 0 0,-22-11 30 0 0,-15-13 32 0 0,0-1 0 0 0,0 1-1 0 0,0 1 1 0 0,-1-1-1 0 0,1 2 1 0 0,-1-1 0 0 0,-1 0-1 0 0,0 1 1 0 0,0 1-1 0 0,0-1 1 0 0,0 1 0 0 0,-1 0-1 0 0,-1 0 1 0 0,1 0-1 0 0,-1 0 1 0 0,-1 1 0 0 0,0 0-1 0 0,0 0 1 0 0,0 0 0 0 0,-1 0-1 0 0,-1 0 1 0 0,0 1-1 0 0,0-1 1 0 0,0 0 0 0 0,-1 1-11 0 0,-2-5-39 0 0,0 0 1 0 0,0 0-1 0 0,-1 0 1 0 0,1 0 0 0 0,-1 0-1 0 0,0-1 1 0 0,0 1-1 0 0,-1-1 1 0 0,1 0-1 0 0,-1 0 1 0 0,0 0 0 0 0,0-1-1 0 0,0 1 1 0 0,-1-1-1 0 0,1 0 1 0 0,-4 2 38 0 0,-48 22-3180 0 0,25-18-944 0 0,-1 0-5891 0 0,18-5 3582 0 0</inkml:trace>
  <inkml:trace contextRef="#ctx0" brushRef="#br0" timeOffset="3639.013">0 2383 18284 0 0,'0'0'244'0'0,"41"-11"-57"0"0,288-74 613 0 0,794-127 3275 0 0,838 6-2744 0 0,-631 83-1151 0 0,-251 2-977 0 0,-813 84-1973 0 0,-147 20-4190 0 0,-52 8-4917 0 0</inkml:trace>
</inkml:ink>
</file>

<file path=ppt/ink/ink3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2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15979 0 0,'0'0'609'0'0,"0"0"-457"0"0,0 0-320 0 0,0 0-121 0 0,0 0 177 0 0,0 0 192 0 0,0 0 121 0 0,0 0 15 0 0,0 0-72 0 0,0 0-80 0 0,0 0-152 0 0,0 0-216 0 0,1 103-497 0 0,9-81-1127 0 0,-3-8-2393 0 0,-5-3-5113 0 0</inkml:trace>
</inkml:ink>
</file>

<file path=ppt/ink/ink3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3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18196 0 0,'0'0'-720'0'0,"0"0"-393"0"0,0 0-415 0 0,0 0-840 0 0,0 0-1441 0 0,0 0-4849 0 0</inkml:trace>
</inkml:ink>
</file>

<file path=ppt/ink/ink3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6.1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0,'0'0'309'0'0,"0"0"769"0"0,0 0 262 0 0,0 0 153 0 0,0 0 106 0 0,0 0-10 0 0,0 0-174 0 0,0 0-240 0 0,0 0-228 0 0,0 0-228 0 0,0 0-168 0 0,3 1-123 0 0,6 1-705 0 0,21 7 1594 0 0,-21 0-9596 0 0,-9-8 2875 0 0</inkml:trace>
</inkml:ink>
</file>

<file path=ppt/ink/ink3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49.5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700 524 0 0 0,'0'0'1006'0'0,"0"0"795"0"0,0 0 336 0 0,0 0-51 0 0,0 0-275 0 0,0 0-343 0 0,0 0-337 0 0,0 0-226 0 0,0-8 890 0 0,-1 5 1970 0 0,-130 44-3453 0 0,-176 83 76 0 0,305-124-383 0 0,1 0-1 0 0,0 1 0 0 0,-1-1 0 0 0,1 0 0 0 0,0 0 1 0 0,0 1-1 0 0,-1-1 0 0 0,1 0 0 0 0,0 1 1 0 0,0-1-1 0 0,-1 1 0 0 0,1 0 0 0 0,0-1 0 0 0,0 1 1 0 0,0 0-1 0 0,0 0 0 0 0,0-1 0 0 0,0 1 1 0 0,0 0-1 0 0,0 0 0 0 0,0 0 0 0 0,1 0 1 0 0,-1 1-1 0 0,0-1 0 0 0,1 0 0 0 0,-1 0 0 0 0,1 0 1 0 0,-1 0-1 0 0,1 1 0 0 0,-1-1 0 0 0,1 0 1 0 0,0 1-1 0 0,0-1 0 0 0,-1 0 0 0 0,1 1 0 0 0,0-1 1 0 0,0 0-1 0 0,0 0 0 0 0,1 1 0 0 0,-1-1 1 0 0,0 0-1 0 0,0 1 0 0 0,1-1 0 0 0,-1 0 0 0 0,1 0 1 0 0,-1 1-1 0 0,1-1 0 0 0,-1 0 0 0 0,1 0 1 0 0,0 0-1 0 0,0 0 0 0 0,0 0 0 0 0,-1 0 1 0 0,1 0-1 0 0,0 0 0 0 0,0 0 0 0 0,0 0 0 0 0,0 0 1 0 0,1-1-5 0 0,18 10 90 0 0,1 0 0 0 0,0-2-1 0 0,1-1 1 0 0,-1 0 0 0 0,2-2 0 0 0,-1 0 0 0 0,0-2 0 0 0,1 0 0 0 0,15-1-90 0 0,58 9 263 0 0,-97-11-255 0 0,1 0-1 0 0,-1 1 1 0 0,1-1-1 0 0,-1 0 1 0 0,1 1 0 0 0,0-1-1 0 0,-1 0 1 0 0,1 1 0 0 0,-1-1-1 0 0,1 1 1 0 0,0-1 0 0 0,0 0-1 0 0,-1 1 1 0 0,1-1-1 0 0,0 1 1 0 0,0-1 0 0 0,-1 1-1 0 0,1-1 1 0 0,0 1 0 0 0,0-1-1 0 0,0 1 1 0 0,0-1 0 0 0,0 1-1 0 0,0 0 1 0 0,0-1-1 0 0,0 1 1 0 0,0-1 0 0 0,0 1-1 0 0,0-1 1 0 0,0 1 0 0 0,0-1-1 0 0,0 1 1 0 0,0-1-1 0 0,1 1 1 0 0,-1-1 0 0 0,0 1-1 0 0,0-1 1 0 0,0 1 0 0 0,1-1-1 0 0,-1 1 1 0 0,0-1 0 0 0,1 0-1 0 0,-1 1 1 0 0,1-1-1 0 0,-1 1 1 0 0,0-1 0 0 0,1 0-1 0 0,-1 1 1 0 0,1-1 0 0 0,-1 0-1 0 0,1 0 1 0 0,-1 1 0 0 0,1-1-1 0 0,-1 0 1 0 0,1 0-1 0 0,-1 0 1 0 0,1 0 0 0 0,-1 0-1 0 0,1 0 1 0 0,-1 0 0 0 0,1 0-1 0 0,-1 0 1 0 0,1 0-8 0 0,-11 11 2 0 0,-140 105 118 0 0,-171 108-142 0 0,314-220 15 0 0,0 0-1 0 0,1 0 0 0 0,-1 0 0 0 0,1 1 0 0 0,0 0 0 0 0,1 0 0 0 0,-1 1 0 0 0,1-1 1 0 0,0 1-1 0 0,0 1 0 0 0,1-1 0 0 0,0 0 0 0 0,0 1 0 0 0,0 0 0 0 0,1 0 0 0 0,0 0 1 0 0,0 0-1 0 0,1 1 0 0 0,0-1 0 0 0,0 1 0 0 0,1 1 8 0 0,3-6 14 0 0,1 1 1 0 0,-1-1-1 0 0,1 0 1 0 0,0 0-1 0 0,0 0 0 0 0,0 0 1 0 0,0-1-1 0 0,0 1 1 0 0,1-1-1 0 0,-1 0 0 0 0,1 0 1 0 0,0 0-1 0 0,0-1 0 0 0,-1 1 1 0 0,1-1-1 0 0,0 0 1 0 0,0 0-1 0 0,0 0 0 0 0,0 0 1 0 0,1-1-1 0 0,-1 1 1 0 0,0-1-1 0 0,3-1-14 0 0,-6 2 8 0 0,26 1 97 0 0,0-1 1 0 0,0 0-1 0 0,0-2 1 0 0,0-2-1 0 0,-1 0 1 0 0,1-1-1 0 0,-1-2 1 0 0,8-3-106 0 0,115-33-1047 0 0,-105 11-4022 0 0,-20 13-3121 0 0,-14 13 970 0 0</inkml:trace>
  <inkml:trace contextRef="#ctx0" brushRef="#br0" timeOffset="190.998">1108 605 9490 0 0,'0'0'2002'0'0,"0"0"-853"0"0,0 0-567 0 0,0 0-131 0 0,0 0 193 0 0,0 0 307 0 0,0 0 189 0 0,0 0-3 0 0,0 0-138 0 0,-12 36-200 0 0,-41 114-207 0 0,37-107-366 0 0,2 2 0 0 0,2 0-1 0 0,2 0 1 0 0,2 1-1 0 0,-1 34-224 0 0,5 151-636 0 0,18-183-3425 0 0,-13-47 2908 0 0,-1-1-2649 0 0,0 0-3778 0 0,0 0 3741 0 0</inkml:trace>
  <inkml:trace contextRef="#ctx0" brushRef="#br0" timeOffset="437.719">1016 624 6177 0 0,'0'0'1057'0'0,"0"0"-592"0"0,0 0-256 0 0,0 0 325 0 0,0 0 545 0 0,0 0 364 0 0,0 0 69 0 0,0 0-152 0 0,0 0-227 0 0,0 0-237 0 0,0 0-177 0 0,37-4-157 0 0,114-12-108 0 0,-19-8 471 0 0,16-10-1544 0 0,-140 33-1188 0 0,-11 4-6506 0 0,-3 3 5509 0 0,0 1-2178 0 0</inkml:trace>
  <inkml:trace contextRef="#ctx0" brushRef="#br0" timeOffset="623.718">891 996 3721 0 0,'0'0'840'0'0,"0"0"62"0"0,0 0 460 0 0,0 0 519 0 0,0 0 251 0 0,0 0-31 0 0,0 0-304 0 0,0 0-423 0 0,36 0-411 0 0,117-2-340 0 0,-34-18 2 0 0,107-30-1099 0 0,-178 41-3455 0 0,0 2-3636 0 0,-37 6 1212 0 0</inkml:trace>
  <inkml:trace contextRef="#ctx0" brushRef="#br0" timeOffset="905.475">1753 859 10642 0 0,'0'0'1666'0'0,"0"0"-392"0"0,0 0-117 0 0,0 0 133 0 0,0 0 74 0 0,0 0-132 0 0,0 0-235 0 0,0 0-233 0 0,0 0-195 0 0,0 0-127 0 0,34-5-130 0 0,105-18-91 0 0,30-7 267 0 0,-131 29-1125 0 0,-23 2-2772 0 0,-15 10-8771 0 0,-1-8 5988 0 0</inkml:trace>
  <inkml:trace contextRef="#ctx0" brushRef="#br0" timeOffset="1123.102">1701 1136 9306 0 0,'0'0'1131'0'0,"0"0"-480"0"0,0 0 77 0 0,0 0 561 0 0,0 0 414 0 0,0 0 90 0 0,0 0-203 0 0,0 0-404 0 0,0 0-347 0 0,0 0-236 0 0,36-3-191 0 0,115-12-137 0 0,-48-4 32 0 0,-61 10-951 0 0,80-13 1049 0 0,-81 18-4571 0 0,0 2-4675 0 0,-34 2 274 0 0</inkml:trace>
  <inkml:trace contextRef="#ctx0" brushRef="#br0" timeOffset="3475.558">1016 270 0 0 0,'0'0'505'0'0,"0"0"578"0"0,0 0 98 0 0,0 0-159 0 0,0 0-136 0 0,0 0-20 0 0,0 0 114 0 0,6 0 171 0 0,86-8 4138 0 0,121-39-1812 0 0,-165 36-2695 0 0,-48 11-486 0 0,0 0 113 0 0,0 0 140 0 0,-1-8 1391 0 0,-11-6-1616 0 0,0 0 0 0 0,-1 1 0 0 0,0 0 0 0 0,-1 1 0 0 0,-1 1 0 0 0,1 0 0 0 0,-8-3-324 0 0,-63-52 121 0 0,85 66-151 0 0,-1 0 0 0 0,0 0 1 0 0,1 0-1 0 0,-1-1 0 0 0,1 1 1 0 0,-1 0-1 0 0,1 0 0 0 0,-1-1 1 0 0,0 1-1 0 0,1 0 0 0 0,-1-1 1 0 0,1 1-1 0 0,0 0 0 0 0,-1-1 0 0 0,1 1 1 0 0,-1-1-1 0 0,1 1 0 0 0,-1-1 1 0 0,1 1-1 0 0,0-1 0 0 0,0 1 1 0 0,-1-1-1 0 0,1 1 0 0 0,0-1 1 0 0,0 1-1 0 0,-1-1 0 0 0,1 1 0 0 0,0-1 1 0 0,0 0-1 0 0,0 1 0 0 0,0-1 1 0 0,0 1-1 0 0,0-1 0 0 0,0 0 1 0 0,0 1-1 0 0,0-1 0 0 0,0 1 0 0 0,0-1 1 0 0,0 0-1 0 0,1 1 0 0 0,-1-1 1 0 0,0 1-1 0 0,0-1 0 0 0,1 1 1 0 0,-1-1-1 0 0,0 1 0 0 0,1-1 1 0 0,-1 1-1 0 0,0-1 0 0 0,1 1 0 0 0,-1-1 1 0 0,1 1-1 0 0,-1 0 0 0 0,1-1 1 0 0,-1 1-1 0 0,1-1 0 0 0,-1 1 1 0 0,1 0-1 0 0,-1 0 0 0 0,1-1 1 0 0,-1 1-1 0 0,1 0 0 0 0,-1 0 0 0 0,1 0 1 0 0,0 0-1 0 0,0 0 30 0 0,47 0-3146 0 0,-36 1 2611 0 0,62 4-8910 0 0,-50 1 1726 0 0</inkml:trace>
  <inkml:trace contextRef="#ctx0" brushRef="#br0" timeOffset="4447.442">2541 1029 0 0 0,'0'0'1639'0'0,"0"0"161"0"0,0 0-105 0 0,0 0-273 0 0,0 0-254 0 0,-6 31-142 0 0,-20 97-71 0 0,9-68 759 0 0,13-51 531 0 0,3 6 3806 0 0,13-60-3046 0 0,-6 20-3015 0 0,2 0 0 0 0,0 0 1 0 0,2 1-1 0 0,1 0 0 0 0,1 1 1 0 0,1 0-1 0 0,0 1 0 0 0,2 1 1 0 0,1 0-1 0 0,1 1 0 0 0,0 0 1 0 0,1 1-1 0 0,8-4 10 0 0,-22 19-23 0 0,3-3-26 0 0,-1 0 0 0 0,2 0 0 0 0,-1 1 0 0 0,1 0 0 0 0,0 0 0 0 0,0 0 0 0 0,0 1 0 0 0,1 1 0 0 0,0 0 0 0 0,0 0 0 0 0,0 0 0 0 0,0 1 0 0 0,1 0 0 0 0,2 1 49 0 0,-11 3-22 0 0,1 1 0 0 0,-1-1 0 0 0,0 1 0 0 0,1 0 0 0 0,-1-1-1 0 0,0 1 1 0 0,0 0 0 0 0,0 0 0 0 0,-1 0 0 0 0,1 0 0 0 0,0 0 0 0 0,-1 0 0 0 0,1 0 0 0 0,-1 0 0 0 0,0 0 0 0 0,1 0 0 0 0,-1 0 0 0 0,0 0 0 0 0,0 0 0 0 0,-1 0 0 0 0,1 0 0 0 0,0 0 0 0 0,-1 0 0 0 0,1 0 0 0 0,-1 1 22 0 0,1 6 52 0 0,-2 101 551 0 0,46-107-174 0 0,163-142-127 0 0,-206 138-314 0 0,0 1 1 0 0,1-1 0 0 0,-1 0-1 0 0,0 0 1 0 0,0 0 0 0 0,0 1-1 0 0,1-1 1 0 0,-1 0 0 0 0,0 1-1 0 0,1-1 1 0 0,-1 1 0 0 0,1 0-1 0 0,-1-1 1 0 0,1 1 0 0 0,-1 0-1 0 0,0 0 1 0 0,1 0 0 0 0,-1 0-1 0 0,1 0 1 0 0,-1 0 0 0 0,1 0-1 0 0,-1 1 1 0 0,0-1 0 0 0,1 1-1 0 0,-1-1 1 0 0,1 1 0 0 0,-1-1 0 0 0,0 1-1 0 0,0-1 1 0 0,1 1 0 0 0,-1 0-1 0 0,0 0 1 0 0,0 0 0 0 0,0 0-1 0 0,0 0 1 0 0,0 0 0 0 0,0 0-1 0 0,0 0 1 0 0,0 0 0 0 0,0 0-1 0 0,0 1 1 0 0,-1-1 0 0 0,1 0-1 0 0,-1 1 1 0 0,1-1 0 0 0,-1 0-1 0 0,1 1 1 0 0,-1-1 0 0 0,0 1 11 0 0,19 162 141 0 0,9-85-1007 0 0,22-58-7038 0 0,-39-21 2724 0 0,-5 0-2296 0 0</inkml:trace>
  <inkml:trace contextRef="#ctx0" brushRef="#br0" timeOffset="4876.61">3809 834 8562 0 0,'0'0'1415'0'0,"0"0"-244"0"0,0 0-99 0 0,0 0 67 0 0,0 0 41 0 0,0 0-124 0 0,0 0-215 0 0,0 0-200 0 0,0 0-173 0 0,0 0-117 0 0,-31 12-75 0 0,-98 40-43 0 0,-15 20 761 0 0,137-69-961 0 0,0 0 1 0 0,1 0 0 0 0,-1 1-1 0 0,1 0 1 0 0,-1 0 0 0 0,1 1-1 0 0,1 0 1 0 0,-1 0 0 0 0,1 0-1 0 0,-1 1 1 0 0,2-1 0 0 0,-1 1-1 0 0,1 1 1 0 0,-1-1 0 0 0,2 0-1 0 0,-1 1 1 0 0,1 0-1 0 0,0 0 1 0 0,0 0 0 0 0,1 0-1 0 0,0 1 1 0 0,0-1 0 0 0,1 0-1 0 0,0 1 1 0 0,0-1 0 0 0,1 3-34 0 0,2-6 22 0 0,0-1 0 0 0,0 0 0 0 0,0 0 0 0 0,1 0 0 0 0,-1-1 0 0 0,1 1 0 0 0,0-1 0 0 0,0 1 0 0 0,0-1 0 0 0,0 0 0 0 0,0 0 1 0 0,1 0-1 0 0,-1-1 0 0 0,0 1 0 0 0,1-1 0 0 0,-1 1 0 0 0,1-1 0 0 0,0-1 0 0 0,-1 1 0 0 0,1 0 0 0 0,0-1 0 0 0,0 0 0 0 0,-1 1 0 0 0,1-2 1 0 0,0 1-1 0 0,0 0 0 0 0,-1-1 0 0 0,1 0 0 0 0,2 0-22 0 0,5 1 78 0 0,13-3 43 0 0,1-1 0 0 0,-1-1 0 0 0,0-1 0 0 0,0-1 0 0 0,-1-1 0 0 0,1-1 0 0 0,-2-1 0 0 0,0-1 0 0 0,12-8-121 0 0,59-37 277 0 0,-43 39-174 0 0,-28 61-149 0 0,-19-32-14 0 0,-2-5-74 0 0,0 0 0 0 0,1 0 0 0 0,0 0 0 0 0,0 0-1 0 0,1 0 1 0 0,-1-1 0 0 0,2 1 0 0 0,-1-1 0 0 0,1 1 0 0 0,-1-1 0 0 0,2 0-1 0 0,-1-1 1 0 0,1 1 0 0 0,0-1 0 0 0,1 1 134 0 0,20-1-4243 0 0,-6-21-8874 0 0,-19 13 10134 0 0</inkml:trace>
  <inkml:trace contextRef="#ctx0" brushRef="#br0" timeOffset="5281.798">3332 602 7618 0 0,'0'0'1295'0'0,"0"0"-457"0"0,0 0-191 0 0,0 0 219 0 0,0 0 254 0 0,0 0 110 0 0,0 0-93 0 0,0 0-151 0 0,0 0-123 0 0,36-3-121 0 0,111-7-109 0 0,29-4 1380 0 0,-34 4-714 0 0,-142 10-1255 0 0,-1 0 0 0 0,1 0 0 0 0,0 0-1 0 0,-1-1 1 0 0,1 1 0 0 0,-1 0 0 0 0,1 0 0 0 0,-1 0-1 0 0,1-1 1 0 0,0 1 0 0 0,-1 0 0 0 0,1 0 0 0 0,0-1-1 0 0,-1 1 1 0 0,1 0 0 0 0,0-1 0 0 0,-1 1-1 0 0,1 0 1 0 0,0-1 0 0 0,0 1 0 0 0,-1 0 0 0 0,1-1-1 0 0,0 1 1 0 0,0-1 0 0 0,0 1 0 0 0,0 0 0 0 0,0-1-1 0 0,-1 1 1 0 0,1-1 0 0 0,0 1 0 0 0,0-1 0 0 0,0 1-1 0 0,0-1 1 0 0,0 1 0 0 0,0 0 0 0 0,0-1 0 0 0,0 1-1 0 0,1-1 1 0 0,-1 1 0 0 0,0-1 0 0 0,0 1-1 0 0,0 0 1 0 0,0-1 0 0 0,1 1 0 0 0,-1-1 0 0 0,0 1-1 0 0,0 0 1 0 0,1-1 0 0 0,-1 1 0 0 0,0 0 0 0 0,0-1-1 0 0,1 1 1 0 0,-1 0 0 0 0,1 0 0 0 0,-1-1 0 0 0,0 1-1 0 0,1 0 1 0 0,-1 0 0 0 0,0-1 0 0 0,1 1 0 0 0,-1 0-1 0 0,1 0 1 0 0,-1 0 0 0 0,1 0 0 0 0,-1 0-1 0 0,0 0 1 0 0,1 0 0 0 0,-1 0 0 0 0,1 0 0 0 0,0 0-44 0 0,-29-25 270 0 0,-169-126-445 0 0,164 98-1741 0 0,35 35-3153 0 0,12 2-5919 0 0,-3 12 4513 0 0</inkml:trace>
</inkml:ink>
</file>

<file path=ppt/ink/ink3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7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549 368 0 0 0,'0'0'273'0'0,"0"0"1044"0"0,0 0 571 0 0,0 0 143 0 0,0 0-126 0 0,0 0-350 0 0,0 0-347 0 0,0 0-291 0 0,-1-9-203 0 0,-6-28-85 0 0,6 35-548 0 0,1 1 0 0 0,-1 0-1 0 0,0 0 1 0 0,0 0 0 0 0,1 0-1 0 0,-1 0 1 0 0,0 0 0 0 0,0 0-1 0 0,0 0 1 0 0,0 0 0 0 0,0 0 0 0 0,0 0-1 0 0,-1 0 1 0 0,1 1 0 0 0,0-1-1 0 0,0 0 1 0 0,0 1 0 0 0,-1-1-1 0 0,1 1 1 0 0,0 0 0 0 0,-1-1-1 0 0,1 1 1 0 0,0 0 0 0 0,-1 0-1 0 0,1 0 1 0 0,-1 0 0 0 0,1 0-1 0 0,0 0 1 0 0,-1 0 0 0 0,1 0-1 0 0,0 1 1 0 0,-1-1 0 0 0,1 0 0 0 0,-1 1-81 0 0,-3 0 305 0 0,-25 0-109 0 0,1 2 1 0 0,0 1-1 0 0,-1 2 0 0 0,2 0 1 0 0,-26 10-197 0 0,-166 65 382 0 0,220-81-386 0 0,1 0 0 0 0,-1 0-1 0 0,1 1 1 0 0,-1-1 0 0 0,1 0 0 0 0,0 0-1 0 0,-1 1 1 0 0,1-1 0 0 0,-1 0 0 0 0,1 1-1 0 0,-1-1 1 0 0,0 1 0 0 0,1-1 0 0 0,-1 1-1 0 0,1-1 1 0 0,-1 1 0 0 0,0-1 0 0 0,1 1-1 0 0,-1-1 1 0 0,0 1 0 0 0,1-1 0 0 0,-1 1-1 0 0,0-1 1 0 0,0 1 0 0 0,0 0 0 0 0,0-1-1 0 0,1 1 1 0 0,-1-1 0 0 0,0 1 0 0 0,0 0-1 0 0,0-1 1 0 0,0 1 0 0 0,0 0 0 0 0,-1-1-1 0 0,1 1 1 0 0,0-1 0 0 0,0 1-1 0 0,0 0 1 0 0,0-1 0 0 0,-1 1 0 0 0,1-1-1 0 0,0 1 1 0 0,-1-1 0 0 0,1 1 0 0 0,0-1-1 0 0,-1 1 1 0 0,1-1 0 0 0,-1 1 0 0 0,1-1-1 0 0,0 1 1 0 0,-1-1 0 0 0,0 1 4 0 0,25 6 107 0 0,0-1 1 0 0,0-1 0 0 0,1 0-1 0 0,0-2 1 0 0,-1-1-1 0 0,22-2-107 0 0,44 6 182 0 0,-89-6-171 0 0,0 0 0 0 0,0 0 0 0 0,1 0 0 0 0,-1 0 1 0 0,0 0-1 0 0,0 0 0 0 0,0 0 0 0 0,0 0 0 0 0,0 0 0 0 0,0 1 1 0 0,0-1-1 0 0,0 0 0 0 0,0 1 0 0 0,0-1 0 0 0,0 1 0 0 0,0-1 1 0 0,0 1-1 0 0,0 0 0 0 0,0-1 0 0 0,0 1 0 0 0,0 0 0 0 0,0 0 1 0 0,-1-1-1 0 0,1 1 0 0 0,0 0 0 0 0,-1 0 0 0 0,1 0 0 0 0,0 0 0 0 0,-1 0 1 0 0,1 0-1 0 0,-1 0 0 0 0,0 0 0 0 0,1 0 0 0 0,-1 0 0 0 0,0 0 1 0 0,0 1-1 0 0,0-1 0 0 0,1 0 0 0 0,-1 0 0 0 0,0 0 0 0 0,0 0 1 0 0,-1 0-1 0 0,1 0 0 0 0,0 0 0 0 0,0 1 0 0 0,0-1 0 0 0,-1 0 1 0 0,1 0-1 0 0,-1 0 0 0 0,1 0 0 0 0,-1 0 0 0 0,1 0 0 0 0,-1 0 1 0 0,1 0-1 0 0,-1 0 0 0 0,0-1 0 0 0,0 1 0 0 0,1 0 0 0 0,-1 0 1 0 0,0-1-1 0 0,0 1 0 0 0,-1 0-11 0 0,-190 153 996 0 0,49-46-787 0 0,140-107-205 0 0,0 0-1 0 0,0 1 1 0 0,1 0-1 0 0,-1-1 1 0 0,1 1-1 0 0,-1 0 1 0 0,1 0-1 0 0,0 1 1 0 0,0-1-1 0 0,-1 0 1 0 0,2 1-1 0 0,-1-1 1 0 0,0 1-1 0 0,1 0 1 0 0,-1-1-1 0 0,1 1 1 0 0,0 0-1 0 0,-1 0 1 0 0,2 0-1 0 0,-1 0 1 0 0,0 0-1 0 0,0 0 1 0 0,1 0-1 0 0,0 0 1 0 0,0 0-1 0 0,0 1 1 0 0,0-1-1 0 0,0 0 1 0 0,0 0-1 0 0,1 0 1 0 0,0 0-1 0 0,-1 0 1 0 0,1 0-1 0 0,0 0 1 0 0,1 0-1 0 0,-1 0 1 0 0,0 0-1 0 0,1-1 1 0 0,0 1-1 0 0,-1-1 1 0 0,1 1-1 0 0,0-1 1 0 0,0 1-1 0 0,1-1 1 0 0,-1 0-1 0 0,0 0 1 0 0,1 0-1 0 0,-1 0 1 0 0,1-1-1 0 0,1 2-3 0 0,13 1-85 0 0,0 0 1 0 0,1-1-1 0 0,-1-1 0 0 0,1 0 1 0 0,0-1-1 0 0,0-1 0 0 0,-1-1 0 0 0,1 0 1 0 0,0-2-1 0 0,-1 0 0 0 0,1-1 0 0 0,-1 0 1 0 0,0-1-1 0 0,0-2 0 0 0,-1 1 1 0 0,0-2-1 0 0,6-3 85 0 0,23-24-3726 0 0,-19 7-4536 0 0,-18 17 2162 0 0</inkml:trace>
  <inkml:trace contextRef="#ctx0" brushRef="#br0" timeOffset="266.977">229 0 12291 0 0,'0'0'370'0'0,"0"0"-234"0"0,0 0-101 0 0,0 0 181 0 0,0 0 306 0 0,0 0 296 0 0,-2 34 176 0 0,-5 112 82 0 0,14 464 2116 0 0,-6-552-3331 0 0,-9 161 76 0 0,-25-78-2741 0 0,26-109-1126 0 0,6-9-6303 0 0,1-16 7752 0 0</inkml:trace>
</inkml:ink>
</file>

<file path=ppt/ink/ink3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4:59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747 494 0 0 0,'0'0'136'0'0,"0"0"209"0"0,0 0 181 0 0,0 0 335 0 0,0 0 394 0 0,0 0 307 0 0,0 0 49 0 0,0 0-152 0 0,0 0-297 0 0,0 0-294 0 0,-4-9-172 0 0,-14-28-89 0 0,17 36-505 0 0,0-1 1 0 0,0 1-1 0 0,-1 0 1 0 0,1 0-1 0 0,0-1 1 0 0,0 1-1 0 0,-1 0 1 0 0,1 0-1 0 0,0 0 1 0 0,-1 0-1 0 0,1 1 1 0 0,-1-1-1 0 0,0 0 1 0 0,1 1-1 0 0,-1-1 1 0 0,1 1-1 0 0,-1-1 1 0 0,0 1-1 0 0,1 0 1 0 0,-1 0-1 0 0,0 0 1 0 0,1 0-1 0 0,-1 0 1 0 0,0 0-1 0 0,0 0 1 0 0,0 0-103 0 0,-3 1 250 0 0,-128 10 283 0 0,-153 91-337 0 0,209-68 79 0 0,76-33-272 0 0,1 0 0 0 0,-1 0 0 0 0,0 0 1 0 0,0 0-1 0 0,0 0 0 0 0,0 1 0 0 0,1-1 0 0 0,-1 0 0 0 0,1 0 0 0 0,-1 1 0 0 0,1-1 0 0 0,-1 0 0 0 0,1 1 0 0 0,0-1 0 0 0,0 0 0 0 0,0 1 0 0 0,-1-1 1 0 0,1 1-1 0 0,1-1 0 0 0,-1 0 0 0 0,0 1 0 0 0,0-1 0 0 0,0 0 0 0 0,1 1 0 0 0,-1-1 0 0 0,1 0 0 0 0,-1 1 0 0 0,1-1 0 0 0,-1 0 0 0 0,1 0 1 0 0,0 1-1 0 0,0-1 0 0 0,-1 0 0 0 0,1 0 0 0 0,0 0 0 0 0,0 0 0 0 0,0 0 0 0 0,0 0 0 0 0,0 0 0 0 0,1-1 0 0 0,-1 1 0 0 0,0 0 0 0 0,0 0 1 0 0,0-1-1 0 0,1 1 0 0 0,-1-1 0 0 0,0 1 0 0 0,1-1 0 0 0,0 0-3 0 0,15 9 116 0 0,0-2 0 0 0,1 0-1 0 0,-1-1 1 0 0,2 0 0 0 0,-1-2 0 0 0,0 0 0 0 0,1-1 0 0 0,11 0-116 0 0,-6 0 104 0 0,176 27 437 0 0,-200-30-534 0 0,1 0-1 0 0,-1 0 1 0 0,1 0-1 0 0,0 0 1 0 0,-1 0-1 0 0,1 0 1 0 0,-1 0-1 0 0,1 0 1 0 0,0 0-1 0 0,-1 0 1 0 0,1 0-1 0 0,-1 0 1 0 0,1 1-1 0 0,-1-1 1 0 0,1 0-1 0 0,0 0 0 0 0,-1 1 1 0 0,1-1-1 0 0,-1 0 1 0 0,1 1-1 0 0,-1-1 1 0 0,0 0-1 0 0,1 1 1 0 0,-1-1-1 0 0,1 1 1 0 0,-1-1-1 0 0,0 1 1 0 0,1-1-1 0 0,-1 1 1 0 0,0-1-1 0 0,1 1 1 0 0,-1-1-1 0 0,0 1 1 0 0,0-1-1 0 0,0 1 1 0 0,1-1-1 0 0,-1 1 1 0 0,0 0-1 0 0,0-1 1 0 0,0 1-1 0 0,0-1 1 0 0,0 1-1 0 0,0 0 1 0 0,0-1-1 0 0,0 1 1 0 0,-1-1-1 0 0,1 1 0 0 0,0 0 1 0 0,0-1-1 0 0,0 1 1 0 0,-1-1-1 0 0,1 1 1 0 0,0-1-1 0 0,0 1 1 0 0,-1-1-1 0 0,1 1 1 0 0,0-1-1 0 0,-1 1 1 0 0,1-1-1 0 0,-1 1 1 0 0,1-1-1 0 0,-1 1-6 0 0,-37 22 644 0 0,30-19-654 0 0,-211 124 283 0 0,180-105-260 0 0,2 2 0 0 0,1 1 0 0 0,0 1 0 0 0,2 2 0 0 0,2 2 0 0 0,0 1 1 0 0,-6 10-14 0 0,-14 44 112 0 0,51-83-97 0 0,0-1 0 0 0,0 1 0 0 0,0-1 1 0 0,0 1-1 0 0,1-1 0 0 0,-1 1 0 0 0,1 0 1 0 0,-1-1-1 0 0,1 1 0 0 0,0 0 0 0 0,0 0 1 0 0,0-1-1 0 0,1 1 0 0 0,-1 0 1 0 0,0 0-1 0 0,1-1 0 0 0,0 1 0 0 0,0-1 1 0 0,0 1-1 0 0,0-1 0 0 0,0 1 0 0 0,0-1 1 0 0,1 1-1 0 0,-1-1 0 0 0,1 0 0 0 0,-1 0 1 0 0,1 0-1 0 0,0 0 0 0 0,0 0 0 0 0,0 0 1 0 0,0 0-1 0 0,0-1 0 0 0,1 1 0 0 0,0 0-15 0 0,16 5 139 0 0,1-1 0 0 0,1 0-1 0 0,-1-1 1 0 0,1-2 0 0 0,0 0 0 0 0,0-1-1 0 0,0-1 1 0 0,0-1 0 0 0,0-1-1 0 0,0-1 1 0 0,-1-1 0 0 0,1 0-1 0 0,0-2 1 0 0,15-5-139 0 0,98-20 172 0 0,-112 24-340 0 0,6-1-580 0 0,-9-3-4385 0 0,-19 10 4993 0 0,5-3-3490 0 0,-2 3-1574 0 0,0 0-648 0 0</inkml:trace>
  <inkml:trace contextRef="#ctx0" brushRef="#br0" timeOffset="1053.543">747 1389 0 0 0,'0'0'552'0'0,"0"0"571"0"0,0 0 141 0 0,0 0 103 0 0,0 0 167 0 0,0 0 69 0 0,0 0-100 0 0,0 0-152 0 0,0 0-195 0 0,0 0-194 0 0,0 0-97 0 0,0 0-69 0 0,0 0-84 0 0,10-19-86 0 0,65-121 821 0 0,147-231 437 0 0,-95 208-1717 0 0,-121 246-755 0 0,-37 200 1440 0 0,31-275-833 0 0,-1-4-9 0 0,1 0 1 0 0,-1 0 0 0 0,1-1-1 0 0,0 1 1 0 0,0 0-1 0 0,0 0 1 0 0,1 0 0 0 0,-1 0-1 0 0,1-1 1 0 0,0 1 0 0 0,0 0-1 0 0,0-1 1 0 0,1 1-1 0 0,-1-1 1 0 0,1 1 0 0 0,0-1-1 0 0,0 1 1 0 0,0-1-1 0 0,0 0 1 0 0,1 0 0 0 0,-1 0-1 0 0,1 0 1 0 0,2 1-11 0 0,-2-4 42 0 0,0 0 1 0 0,0 0-1 0 0,0-1 0 0 0,0 1 1 0 0,0-1-1 0 0,0 0 0 0 0,0 0 1 0 0,0 0-1 0 0,-1 0 0 0 0,1 0 1 0 0,0-1-1 0 0,-1 1 0 0 0,1-1 1 0 0,0 0-1 0 0,-1 0 0 0 0,0 0 1 0 0,0 0-1 0 0,1 0 1 0 0,-1 0-1 0 0,-1-1 0 0 0,1 1 1 0 0,1-2-43 0 0,4-3 61 0 0,49-53-358 0 0,-3-3 0 0 0,-2-1 0 0 0,-4-3-1 0 0,2-8 298 0 0,-4 7-494 0 0,12-24 241 0 0,-84 206 1511 0 0,19-78-1124 0 0,1 1 0 0 0,2-1 0 0 0,1 1 1 0 0,2 1-1 0 0,2-1 0 0 0,1 0 1 0 0,2 6-135 0 0,-2-33-188 0 0,1 0 0 0 0,-1-1 0 0 0,1 1 0 0 0,1 0 0 0 0,0 0 0 0 0,1-1 0 0 0,-1 0 0 0 0,2 1 0 0 0,-1-2 1 0 0,1 1-1 0 0,2 2 188 0 0,-1-3-1349 0 0,0-1-2103 0 0,1-3-3356 0 0,-3-1-210 0 0</inkml:trace>
  <inkml:trace contextRef="#ctx0" brushRef="#br0" timeOffset="1529.649">2027 1017 5409 0 0,'0'0'3404'0'0,"0"0"-1936"0"0,0 0-675 0 0,0 0 78 0 0,0 0 203 0 0,0 0 115 0 0,0 0-95 0 0,0 0-241 0 0,0 0-239 0 0,0 0-197 0 0,-23 32-118 0 0,-67 102-80 0 0,59-71 72 0 0,31-53-214 0 0,-2-1-17 0 0,1-1 0 0 0,0 1 0 0 0,0 0 1 0 0,1-1-1 0 0,0 1 0 0 0,1 0 0 0 0,0 0 0 0 0,0-1 0 0 0,0 1 0 0 0,1-1 1 0 0,1 1-1 0 0,0-1 0 0 0,0 0 0 0 0,0 0 0 0 0,1 0 0 0 0,0 0 1 0 0,0-1-1 0 0,4 4-60 0 0,-2-4 74 0 0,0-1 1 0 0,1 1 0 0 0,0-2-1 0 0,0 1 1 0 0,0-1-1 0 0,1 0 1 0 0,-1 0 0 0 0,1-1-1 0 0,0 0 1 0 0,1-1 0 0 0,-1 1-1 0 0,0-2 1 0 0,1 1-1 0 0,0-1 1 0 0,0 0 0 0 0,0-1-1 0 0,0 0 1 0 0,0-1 0 0 0,0 0-1 0 0,0 0 1 0 0,-1-1-1 0 0,6 0-74 0 0,-10 0 42 0 0,-1 0 0 0 0,1 0-1 0 0,0 0 1 0 0,-1 0-1 0 0,1-1 1 0 0,0 1-1 0 0,-1-1 1 0 0,0 0-1 0 0,1 0 1 0 0,-1 0 0 0 0,0-1-1 0 0,0 1 1 0 0,0-1-1 0 0,-1 1 1 0 0,1-1-1 0 0,-1 0 1 0 0,1 0-1 0 0,-1 0 1 0 0,0-1 0 0 0,0 1-1 0 0,0 0 1 0 0,-1-1-1 0 0,1 1 1 0 0,-1-1-1 0 0,0 0 1 0 0,0 1-1 0 0,0-1 1 0 0,0 0-1 0 0,-1 0 1 0 0,1 1 0 0 0,-1-1-1 0 0,0 0 1 0 0,0 0-1 0 0,-1 0 1 0 0,1 0-1 0 0,-1 1 1 0 0,1-1-1 0 0,-2-1-41 0 0,0-1-145 0 0,-1 1-1 0 0,0 0 1 0 0,0 0 0 0 0,0 0-1 0 0,-1 1 1 0 0,1-1-1 0 0,-1 1 1 0 0,0 0-1 0 0,-1 0 1 0 0,1 0-1 0 0,-1 0 1 0 0,1 1-1 0 0,-1-1 1 0 0,0 2-1 0 0,0-1 1 0 0,-1 0-1 0 0,1 1 1 0 0,-1 0-1 0 0,1 0 1 0 0,-1 0-1 0 0,1 1 1 0 0,-6-1 145 0 0,-44 1-1989 0 0,55 1 1939 0 0,0 0 28 0 0,21 0 185 0 0,134-7 1517 0 0,-34-3-2046 0 0,-95 9-3457 0 0,0 1-3705 0 0,-20 0 288 0 0</inkml:trace>
  <inkml:trace contextRef="#ctx0" brushRef="#br0" timeOffset="2353.806">1064 476 0 0 0,'0'0'990'0'0,"0"0"650"0"0,0 0 402 0 0,0 0 199 0 0,0 0-29 0 0,0 0-220 0 0,0 0-354 0 0,0 0-426 0 0,0 0-408 0 0,0 0-224 0 0,0 0-114 0 0,5-3-17 0 0,20-5-49 0 0,0 1 1 0 0,1 0-1 0 0,0 2 0 0 0,0 1 0 0 0,0 2 1 0 0,1 0-1 0 0,-1 2 0 0 0,12 1-400 0 0,216-1 1011 0 0,-261-18 865 0 0,-140-151-1277 0 0,139 143-1742 0 0,21 18-4076 0 0,5 8 1453 0 0,-4 0-1730 0 0,-2 0-1834 0 0</inkml:trace>
  <inkml:trace contextRef="#ctx0" brushRef="#br0" timeOffset="2990.418">2531 774 0 0 0,'0'0'524'0'0,"0"0"794"0"0,0 0 354 0 0,0 0 36 0 0,0 0-71 0 0,0 0-173 0 0,0 0-209 0 0,0 0-153 0 0,0 0-109 0 0,0 0-62 0 0,0 0-45 0 0,13-4 2421 0 0,102 1 1121 0 0,55-12-3586 0 0,-92 11-467 0 0,-45 4-7003 0 0,-15 0-2155 0 0,-16 0 1752 0 0</inkml:trace>
  <inkml:trace contextRef="#ctx0" brushRef="#br0" timeOffset="3267.647">2498 1054 10330 0 0,'0'0'1058'0'0,"0"0"-477"0"0,0 0-29 0 0,0 0 451 0 0,0 0 407 0 0,0 0 102 0 0,0 0-229 0 0,0 0-361 0 0,0 0-298 0 0,36-5-207 0 0,114-16-138 0 0,26-5 314 0 0,-131 22-560 0 0,58 1-2788 0 0,-94 6 576 0 0,-4 1-3242 0 0,-2-4-2364 0 0</inkml:trace>
  <inkml:trace contextRef="#ctx0" brushRef="#br0" timeOffset="4469.532">3601 571 4545 0 0,'0'0'4885'0'0,"0"0"-3333"0"0,0 0-1173 0 0,0 0-163 0 0,0 0 98 0 0,0 0 176 0 0,0 0 152 0 0,0 0 70 0 0,0 0-11 0 0,0 0-42 0 0,0 15-68 0 0,-7 196 1543 0 0,-4-102-1582 0 0,-10 92-103 0 0,-42 172-449 0 0,56-340-146 0 0,-1 8-448 0 0,3-27-4180 0 0,106-134-7690 0 0,-74 88 11692 0 0,-7 9 701 0 0</inkml:trace>
  <inkml:trace contextRef="#ctx0" brushRef="#br0" timeOffset="4785.735">4124 560 4625 0 0,'0'0'1532'0'0,"0"0"-482"0"0,0 0-135 0 0,0 0 250 0 0,0 0 253 0 0,-13 32 68 0 0,-41 101-183 0 0,39-94-810 0 0,2 1 0 0 0,1 1 1 0 0,2 0-1 0 0,2 1 0 0 0,2-1 1 0 0,1 16-494 0 0,3-34 67 0 0,-1 4 134 0 0,1 0 0 0 0,2 1 0 0 0,1-1 0 0 0,1 1 0 0 0,1-1-1 0 0,4 17-200 0 0,12 17 749 0 0,-19-60-513 0 0,0-1 112 0 0,0 0 136 0 0,0 0 136 0 0,-23-23 1342 0 0,-25-25-1979 0 0,-1 1 1 0 0,-3 3-1 0 0,-24-14 17 0 0,62 48-121 0 0,0 2 0 0 0,-1-1 0 0 0,0 2 0 0 0,0 0 0 0 0,0 1 0 0 0,-1 1-1 0 0,0 0 1 0 0,0 1 0 0 0,0 0 0 0 0,0 2 0 0 0,-1 0 0 0 0,-15 0 121 0 0,29 2-219 0 0,0 0 1 0 0,-1 1-1 0 0,1-1 1 0 0,-1 1-1 0 0,1-1 0 0 0,0 1 1 0 0,0 0-1 0 0,-1 1 1 0 0,1-1-1 0 0,0 0 1 0 0,0 1-1 0 0,0 0 1 0 0,1 0-1 0 0,-1 0 0 0 0,0 0 1 0 0,1 0-1 0 0,-1 0 1 0 0,1 1-1 0 0,-1-1 1 0 0,1 1-1 0 0,-1 1 219 0 0,-19 42-9505 0 0,18-34 2978 0 0</inkml:trace>
  <inkml:trace contextRef="#ctx0" brushRef="#br0" timeOffset="5395.195">4519 1010 8138 0 0,'0'0'1336'0'0,"0"0"-77"0"0,0 0 97 0 0,0 0 211 0 0,0 0 14 0 0,0 0-286 0 0,0 0-406 0 0,0 0-354 0 0,0 0-214 0 0,0 0-126 0 0,0 0-38 0 0,0 0-2 0 0,0 0-8 0 0,-17 19 19 0 0,-57 61-10 0 0,18 13 150 0 0,48-75-290 0 0,1 1 0 0 0,1 0 1 0 0,1 0-1 0 0,0 0 0 0 0,1 1 0 0 0,1 0 1 0 0,1 0-1 0 0,1 0 0 0 0,1 0 1 0 0,1 13-17 0 0,1-28 16 0 0,0 0 0 0 0,0-1 0 0 0,0 1 0 0 0,1-1 1 0 0,-1 0-1 0 0,1 0 0 0 0,0 0 0 0 0,0 0 0 0 0,0 0 1 0 0,1 0-1 0 0,-1-1 0 0 0,1 0 0 0 0,0 0 1 0 0,0 0-1 0 0,0 0 0 0 0,1 0 0 0 0,-1-1 0 0 0,0 0 1 0 0,1 0-1 0 0,0 0 0 0 0,-1 0 0 0 0,1-1 0 0 0,0 0 1 0 0,0 0-1 0 0,0 0 0 0 0,0-1 0 0 0,0 1 0 0 0,0-1 1 0 0,0 0-1 0 0,0-1 0 0 0,0 1 0 0 0,1-1-16 0 0,2 0 31 0 0,0 0-1 0 0,0-1 0 0 0,1 1 0 0 0,-1-1 0 0 0,0-1 1 0 0,-1 0-1 0 0,1 0 0 0 0,0 0 0 0 0,-1-1 0 0 0,0 0 1 0 0,0-1-1 0 0,0 0 0 0 0,0 0 0 0 0,-1 0 0 0 0,0-1 1 0 0,0 1-1 0 0,0-2 0 0 0,-1 1 0 0 0,1-1 0 0 0,-2 1 1 0 0,1-1-1 0 0,-1-1 0 0 0,0 1 0 0 0,-1 0 0 0 0,1-1 1 0 0,-1 0-1 0 0,-1 0 0 0 0,0 0 0 0 0,0 0 0 0 0,0 0 1 0 0,-1-1-1 0 0,-1 1 0 0 0,1 0 0 0 0,-1-5-30 0 0,-3 9-108 0 0,1-1 0 0 0,-1 1-1 0 0,0 0 1 0 0,0-1 0 0 0,-1 1-1 0 0,1 1 1 0 0,-1-1 0 0 0,0 0-1 0 0,0 1 1 0 0,0 0-1 0 0,0 0 1 0 0,-1 0 0 0 0,1 0-1 0 0,-1 1 1 0 0,0 0 0 0 0,0 0-1 0 0,0 0 1 0 0,0 0 0 0 0,0 1-1 0 0,0 0 1 0 0,0 0 0 0 0,0 0-1 0 0,0 1 1 0 0,-1 0 0 0 0,1 0-1 0 0,0 0 1 0 0,0 0 0 0 0,0 1-1 0 0,-1 0 1 0 0,1 0 0 0 0,0 1-1 0 0,0-1 1 0 0,0 1 0 0 0,0 0-1 0 0,1 0 1 0 0,-1 1 0 0 0,1-1-1 0 0,-3 3 109 0 0,7-5 3 0 0,1 0-1 0 0,0 0 0 0 0,-1 0 0 0 0,1 0 0 0 0,0 0 0 0 0,-1 0 1 0 0,1 0-1 0 0,0 0 0 0 0,-1 0 0 0 0,1 1 0 0 0,0-1 0 0 0,-1 0 1 0 0,1 1-1 0 0,-1-1 0 0 0,1 0 0 0 0,-1 1 0 0 0,1-1 0 0 0,-1 1 1 0 0,1-1-1 0 0,-1 0 0 0 0,1 1 0 0 0,-1-1 0 0 0,1 1 0 0 0,-1 0 1 0 0,0-1-1 0 0,1 1 0 0 0,-1-1 0 0 0,0 1 0 0 0,1 0 0 0 0,-1-1 1 0 0,0 1-1 0 0,0-1 0 0 0,0 1 0 0 0,0 0 0 0 0,0-1 0 0 0,1 1 1 0 0,-1 0-1 0 0,0-1 0 0 0,0 1 0 0 0,-1 0 0 0 0,1-1 0 0 0,0 1 1 0 0,0 0-1 0 0,0-1 0 0 0,0 1 0 0 0,-1 0 0 0 0,1-1 0 0 0,0 1 1 0 0,0-1-1 0 0,-1 1 0 0 0,1 0 0 0 0,-1-1 0 0 0,1 1 1 0 0,0-1-1 0 0,-1 1 0 0 0,1-1 0 0 0,-1 1 0 0 0,1-1 0 0 0,-1 0 1 0 0,1 1-1 0 0,-1-1 0 0 0,0 0 0 0 0,1 1 0 0 0,-1-1 0 0 0,1 0 1 0 0,-1 1-1 0 0,0-1-2 0 0,27 2 550 0 0,1-2-1 0 0,-1 0 1 0 0,0-2 0 0 0,0-1 0 0 0,0-1 0 0 0,-1-1-1 0 0,26-8-549 0 0,45-16-3023 0 0,-20 6-5673 0 0,-65 22-729 0 0</inkml:trace>
  <inkml:trace contextRef="#ctx0" brushRef="#br0" timeOffset="6225.55">3282 266 1832 0 0,'0'0'1289'0'0,"0"0"-70"0"0,0 0 96 0 0,0 0 60 0 0,0 0-99 0 0,0 0-181 0 0,0 0-159 0 0,0 0 16 0 0,0 0 112 0 0,0 0 71 0 0,0 0-48 0 0,0 0-105 0 0,0 0-94 0 0,33 8-85 0 0,106 24-75 0 0,-5-19 622 0 0,-95-15-1006 0 0,239-8 985 0 0,178-34-742 0 0,-405 43-543 0 0,-50 1-15 0 0,-1 0 41 0 0,0 0 56 0 0,0 0 34 0 0,0 0 52 0 0,0 0 40 0 0,0 0 21 0 0,-16-11 771 0 0,-252-147-4117 0 0,232 136 1032 0 0,7 5-1405 0 0,8 5-2253 0 0,6 4-3838 0 0</inkml:trace>
  <inkml:trace contextRef="#ctx0" brushRef="#br0" timeOffset="6969.471">3722 4 0 0 0,'0'0'1118'0'0,"0"0"211"0"0,0 0 23 0 0,0 0-137 0 0,0 0-185 0 0,0 0-133 0 0,0 0-74 0 0,0 0-35 0 0,0 0-13 0 0,0-3 2517 0 0,-12 84-997 0 0,12-80-2214 0 0,0 1-1 0 0,0-1 1 0 0,-1 0 0 0 0,2 1-1 0 0,-1-1 1 0 0,0 0 0 0 0,0 1 0 0 0,0-1-1 0 0,1 0 1 0 0,-1 1 0 0 0,0-1-1 0 0,1 0 1 0 0,-1 1 0 0 0,1-1 0 0 0,0 0-1 0 0,-1 0 1 0 0,1 0 0 0 0,0 1-1 0 0,0-1 1 0 0,0 0 0 0 0,0 0 0 0 0,0 0-1 0 0,0 0 1 0 0,0-1 0 0 0,0 1-1 0 0,0 0 1 0 0,0 0 0 0 0,1-1 0 0 0,-1 1-1 0 0,0 0 1 0 0,0-1 0 0 0,1 0-1 0 0,-1 1 1 0 0,0-1 0 0 0,1 0 0 0 0,-1 1-1 0 0,0-1 1 0 0,1 0 0 0 0,-1 0-1 0 0,1 0 1 0 0,-1 0 0 0 0,0 0 0 0 0,1-1-1 0 0,-1 1 1 0 0,0 0 0 0 0,1-1-1 0 0,-1 1 1 0 0,0 0 0 0 0,1-1 0 0 0,-1 0-1 0 0,0 1 1 0 0,0-1 0 0 0,0 0-1 0 0,0 0 1 0 0,1 1 0 0 0,-1-1 0 0 0,0 0-1 0 0,0 0 1 0 0,-1 0 0 0 0,1 0-1 0 0,0-1 1 0 0,0 1 0 0 0,0 0 0 0 0,-1 0-1 0 0,1-1-80 0 0,5-5 368 0 0,-4 4-297 0 0,0 1-1 0 0,1-1 1 0 0,-1 0-1 0 0,0 1 0 0 0,0-1 1 0 0,-1 0-1 0 0,1 0 1 0 0,-1-1-1 0 0,1 1 1 0 0,-1 0-1 0 0,0 0 0 0 0,0-1 1 0 0,-1 1-1 0 0,1-1 1 0 0,-1 1-1 0 0,1-1 0 0 0,-1 1 1 0 0,0 0-1 0 0,0-1 1 0 0,-1 0-71 0 0,0 3-38 0 0,-1 0-1 0 0,0-1 1 0 0,0 1 0 0 0,0 0 0 0 0,1 1 0 0 0,-1-1 0 0 0,0 0-1 0 0,0 1 1 0 0,0-1 0 0 0,0 1 0 0 0,0-1 0 0 0,0 1 0 0 0,-1 0-1 0 0,1 0 1 0 0,0 0 0 0 0,0 0 0 0 0,0 0 0 0 0,0 1 0 0 0,0-1-1 0 0,0 0 1 0 0,0 1 0 0 0,0 0 0 0 0,0-1 0 0 0,0 1 0 0 0,0 0-1 0 0,1 0 1 0 0,-1 0 0 0 0,0 0 0 0 0,0 0 0 0 0,1 1 0 0 0,-1-1-1 0 0,1 1 1 0 0,-1-1 0 0 0,0 2 38 0 0,0-2 13 0 0,0 0-1 0 0,0 0 1 0 0,0 0-1 0 0,0 0 1 0 0,0 0-1 0 0,1 0 1 0 0,-1 1-1 0 0,0-1 1 0 0,1 1-1 0 0,-1-1 1 0 0,1 1-1 0 0,-1-1 1 0 0,1 1-1 0 0,0 0 1 0 0,0 0-1 0 0,0 0 1 0 0,0 0-1 0 0,0 0 1 0 0,0 0-1 0 0,1 0 1 0 0,-1 0-1 0 0,1 0 1 0 0,-1 0-1 0 0,1 0 1 0 0,0 0-1 0 0,0 0 1 0 0,0 1-1 0 0,0-1 1 0 0,0 0-1 0 0,0 0 1 0 0,0 0-1 0 0,1 0 1 0 0,-1 0-1 0 0,1 0 1 0 0,0 1-1 0 0,-1-1 1 0 0,1-1-1 0 0,0 1 1 0 0,0 0-1 0 0,0 0 1 0 0,1 0-1 0 0,-1 0 1 0 0,0-1-1 0 0,1 1 1 0 0,-1-1-1 0 0,1 1 1 0 0,-1-1-1 0 0,1 1 1 0 0,0-1-1 0 0,0 0 1 0 0,0 0-1 0 0,-1 0 1 0 0,3 1-13 0 0,68 2 757 0 0,-70-10-3654 0 0,-2 4-5007 0 0,0 2-2114 0 0</inkml:trace>
  <inkml:trace contextRef="#ctx0" brushRef="#br0" timeOffset="9189.558">5131 1492 2937 0 0,'0'0'884'0'0,"0"0"-420"0"0,0 0-303 0 0,0 0-2 0 0,0 0 316 0 0,0 0 442 0 0,0 0 382 0 0,0 0 159 0 0,0 0-163 0 0,0 0-356 0 0,0 0-355 0 0,-25 28-243 0 0,-80 92-143 0 0,-63 32 183 0 0,80-80-1122 0 0,84-69 534 0 0,-17 17-1510 0 0,12-4-3334 0 0,7-11 275 0 0</inkml:trace>
</inkml:ink>
</file>

<file path=ppt/ink/ink3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12.9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1 766 4417 0 0,'0'0'1531'0'0,"0"0"-556"0"0,0 0-187 0 0,0 0 194 0 0,0 0 328 0 0,0 0 141 0 0,0 0-137 0 0,0 0-300 0 0,0 0-377 0 0,0 0-280 0 0,0 0-126 0 0,0 4-25 0 0,20 304 3338 0 0,-18-292-3448 0 0,-2-7-54 0 0,0 0-1 0 0,1 1 1 0 0,0-1 0 0 0,0 0-1 0 0,1 1 1 0 0,1-1 0 0 0,-1 0-1 0 0,2 0 1 0 0,-1-1 0 0 0,1 1-1 0 0,0-1 1 0 0,1 0 0 0 0,0 0-1 0 0,0 0 1 0 0,1 0 0 0 0,0-1 0 0 0,3 3-42 0 0,-5-8 50 0 0,0-1 1 0 0,0-1-1 0 0,0 1 1 0 0,0-1 0 0 0,0 1-1 0 0,0-1 1 0 0,0 0 0 0 0,0-1-1 0 0,0 1 1 0 0,0-1-1 0 0,0 0 1 0 0,0 1 0 0 0,0-2-1 0 0,0 1 1 0 0,0 0 0 0 0,-1-1-1 0 0,1 0 1 0 0,0 0-1 0 0,-1 0 1 0 0,0 0 0 0 0,1-1-1 0 0,-1 1 1 0 0,0-1 0 0 0,0 0-1 0 0,0 0 1 0 0,-1 0-1 0 0,2-1-50 0 0,147-178 598 0 0,-38 30-450 0 0,-112 151-145 0 0,0-1 0 0 0,0 1 0 0 0,0-1 0 0 0,1 1-1 0 0,-1-1 1 0 0,1 1 0 0 0,-1 0 0 0 0,1 0 0 0 0,0 0 0 0 0,-1 0 0 0 0,1 0 0 0 0,0 0 0 0 0,0 0 0 0 0,0 0-1 0 0,-1 1 1 0 0,1-1 0 0 0,0 1 0 0 0,0-1 0 0 0,0 1 0 0 0,0 0 0 0 0,0 0 0 0 0,0 0 0 0 0,0 0 0 0 0,0 0-1 0 0,0 0 1 0 0,0 0 0 0 0,0 1 0 0 0,0-1 0 0 0,0 1 0 0 0,0 0 0 0 0,-1-1 0 0 0,1 1 0 0 0,0 0 0 0 0,0 0-1 0 0,-1 0 1 0 0,1 0 0 0 0,0 0 0 0 0,-1 1 0 0 0,1-1 0 0 0,-1 0 0 0 0,1 1 0 0 0,-1-1 0 0 0,0 1-1 0 0,0-1 1 0 0,0 1 0 0 0,1 1-3 0 0,5 4 59 0 0,0 0-1 0 0,1-1 1 0 0,-1 0-1 0 0,2 0 1 0 0,-1 0-1 0 0,1-1 1 0 0,-1 0-1 0 0,1-1 0 0 0,1 0 1 0 0,-1 0-1 0 0,0-1 1 0 0,1 0-1 0 0,0-1 1 0 0,0 0-1 0 0,0-1 1 0 0,0 0-1 0 0,0 0 1 0 0,1-1-59 0 0,51-7 54 0 0,-32-38-6950 0 0,-14 1-5168 0 0,-12 33 8110 0 0</inkml:trace>
  <inkml:trace contextRef="#ctx0" brushRef="#br0" timeOffset="1128.122">1076 0 11779 0 0,'0'0'1921'0'0,"0"0"-548"0"0,0 0-569 0 0,0 0-224 0 0,0 0-3 0 0,0 0 34 0 0,0 0 7 0 0,0 0-22 0 0,0 0-16 0 0,0 0-39 0 0,-6 35-82 0 0,-18 114-86 0 0,-13 171 517 0 0,33-268-874 0 0,2-1-1 0 0,2 1 1 0 0,3 0 0 0 0,2-1-1 0 0,2 0 1 0 0,2 0 0 0 0,3 0-1 0 0,5 9-15 0 0,-17-57-21 0 0,1 0 0 0 0,0 0 0 0 0,0 0 0 0 0,1 0 0 0 0,-1 0 0 0 0,0 0 0 0 0,1 0 0 0 0,0 0 0 0 0,0 0 0 0 0,0-1 0 0 0,0 1 0 0 0,0-1 0 0 0,0 1 1 0 0,1-1-1 0 0,-1 0 0 0 0,1 0 0 0 0,0 0 0 0 0,-1 0 0 0 0,1-1 0 0 0,0 1 0 0 0,0-1 0 0 0,0 0 0 0 0,0 1 0 0 0,0-1 0 0 0,1-1 0 0 0,-1 1 0 0 0,0 0 0 0 0,0-1 0 0 0,1 0 0 0 0,-1 1 0 0 0,0-1 0 0 0,1-1 0 0 0,-1 1 0 0 0,0 0 0 0 0,0-1 0 0 0,1 1 0 0 0,-1-1 0 0 0,1-1 21 0 0,10-3 68 0 0,-1-1 0 0 0,0-1 1 0 0,0 0-1 0 0,0 0 0 0 0,-1-1 1 0 0,0-1-1 0 0,-1 0 0 0 0,0-1 1 0 0,0 0-1 0 0,-1-1 0 0 0,3-4-68 0 0,0 1 30 0 0,65-55 30 0 0,-56 110-409 0 0,-21-32 353 0 0,1 0 0 0 0,-1 0 0 0 0,2 0 0 0 0,-1 0-1 0 0,1 0 1 0 0,1 0 0 0 0,0-1 0 0 0,0 0 0 0 0,0 0 0 0 0,1 0 0 0 0,0 0 0 0 0,1-1 0 0 0,0 0 0 0 0,0 0-1 0 0,0 0 1 0 0,1-1 0 0 0,0 0 0 0 0,0 0 0 0 0,1-1 0 0 0,0 0 0 0 0,0 0 0 0 0,0 0 0 0 0,0-1 0 0 0,0-1-1 0 0,1 0 1 0 0,0 0 0 0 0,5 1-4 0 0,-2-3 27 0 0,0 0 0 0 0,0-1 0 0 0,1-1-1 0 0,-1 0 1 0 0,0-1 0 0 0,0 0 0 0 0,0 0 0 0 0,0-2-1 0 0,-1 1 1 0 0,1-1 0 0 0,-1-1 0 0 0,0 0 0 0 0,0-1-1 0 0,0 0 1 0 0,-1-1 0 0 0,0 0 0 0 0,0 0 0 0 0,-1-1-1 0 0,0 0 1 0 0,0-1 0 0 0,1-2-27 0 0,1 0 21 0 0,-1-1 1 0 0,0 0-1 0 0,0-1 0 0 0,-1 0 1 0 0,-1 0-1 0 0,0-1 0 0 0,-1 0 1 0 0,-1-1-1 0 0,0 1 0 0 0,0-1 1 0 0,-2-1-1 0 0,0 1 0 0 0,-1 0 1 0 0,0-3-22 0 0,-2 15-27 0 0,1 0-1 0 0,-1-1 1 0 0,-1 0 0 0 0,1 1 0 0 0,0-1 0 0 0,-1 1-1 0 0,0-1 1 0 0,0 0 0 0 0,0 1 0 0 0,0-1 0 0 0,-1 0-1 0 0,1 1 1 0 0,-1-1 0 0 0,0 1 0 0 0,0-1 0 0 0,0 1-1 0 0,-1-1 1 0 0,1 1 0 0 0,-1 0 0 0 0,0-1 0 0 0,0 1-1 0 0,0 0 1 0 0,0 0 0 0 0,0 0 0 0 0,-1 1 0 0 0,1-1-1 0 0,-1 1 1 0 0,0-1 0 0 0,1 1 0 0 0,-1 0 0 0 0,-1 0-1 0 0,1 0 1 0 0,0 0 0 0 0,0 1 0 0 0,-1-1 0 0 0,1 1-1 0 0,-1 0 1 0 0,0 0 27 0 0,-3 0-65 0 0,1 2-1 0 0,0-1 0 0 0,-1 1 0 0 0,1 0 1 0 0,0 0-1 0 0,0 1 0 0 0,0-1 0 0 0,0 2 1 0 0,0-1-1 0 0,0 1 0 0 0,0-1 0 0 0,1 2 1 0 0,-1-1-1 0 0,1 0 0 0 0,0 1 0 0 0,0 0 1 0 0,0 0-1 0 0,0 1 0 0 0,1 0 1 0 0,0-1-1 0 0,0 1 0 0 0,0 1 0 0 0,1-1 1 0 0,-2 3 65 0 0,-3 2 10 0 0,1 1 0 0 0,0-1 0 0 0,1 1 0 0 0,0 1 0 0 0,1-1 0 0 0,0 1 0 0 0,1 0 0 0 0,0 0 0 0 0,1 0 0 0 0,0 1 0 0 0,1-1 0 0 0,0 1 0 0 0,1-1 0 0 0,0 1 0 0 0,1 0 0 0 0,1-1 0 0 0,0 1 0 0 0,2 5-10 0 0,2-9 48 0 0,0 0 1 0 0,1 0 0 0 0,0-1 0 0 0,0 0 0 0 0,1 0-1 0 0,0 0 1 0 0,1-1 0 0 0,-1 0 0 0 0,1-1-1 0 0,1 0 1 0 0,-1 0 0 0 0,1 0 0 0 0,0-1 0 0 0,0-1-1 0 0,1 1 1 0 0,-1-2 0 0 0,1 1 0 0 0,0-1-1 0 0,0-1 1 0 0,0 0 0 0 0,0 0 0 0 0,1-1 0 0 0,-1 0-1 0 0,0-1 1 0 0,1 0 0 0 0,0-1-49 0 0,21 2 117 0 0,0-2 0 0 0,1-1 0 0 0,-1-2 1 0 0,-1-1-1 0 0,1-2 0 0 0,-1-1 0 0 0,0-1 0 0 0,-1-2 0 0 0,0-1 0 0 0,0-1 1 0 0,-1-2-1 0 0,-1 0 0 0 0,-1-2 0 0 0,0-1 0 0 0,-1-2 0 0 0,-1 0 1 0 0,-1-2-1 0 0,-1 0 0 0 0,-1-2 0 0 0,14-19-117 0 0,-26 28-60 0 0,-1-1 0 0 0,0 0 1 0 0,-1-1-1 0 0,-1 1 0 0 0,-1-2 0 0 0,0 1 1 0 0,-1-1-1 0 0,-1 0 0 0 0,-1 0 0 0 0,0 0 0 0 0,-1 0 1 0 0,-1-14 59 0 0,-1 31-25 0 0,0-1 1 0 0,0 0 0 0 0,1 0-1 0 0,-2 0 1 0 0,1 1 0 0 0,0-1-1 0 0,0 0 1 0 0,0 0 0 0 0,-1 1 0 0 0,1-1-1 0 0,-1 0 1 0 0,1 0 0 0 0,-1 1-1 0 0,0-1 1 0 0,0 1 0 0 0,0-1 0 0 0,0 0-1 0 0,0 1 1 0 0,0 0 0 0 0,0-1-1 0 0,0 1 1 0 0,-1 0 0 0 0,1-1-1 0 0,0 1 1 0 0,-1 0 0 0 0,1 0 0 0 0,-1 0-1 0 0,1 0 1 0 0,-1 1 0 0 0,0-1-1 0 0,1 0 1 0 0,-1 1 0 0 0,0-1-1 0 0,1 1 1 0 0,-1-1 0 0 0,0 1 0 0 0,0 0-1 0 0,0 0 1 0 0,1-1 0 0 0,-1 1-1 0 0,0 1 1 0 0,0-1 0 0 0,1 0-1 0 0,-1 0 1 0 0,0 1 0 0 0,0-1 0 0 0,1 1-1 0 0,-1-1 1 0 0,0 1 0 0 0,0 0 24 0 0,-9 4-71 0 0,-1 1 1 0 0,1 0 0 0 0,1 1-1 0 0,-1 0 1 0 0,1 1 0 0 0,1 0-1 0 0,-1 0 1 0 0,1 1 0 0 0,1 0-1 0 0,0 1 1 0 0,0 0-1 0 0,-1 2 71 0 0,-34 76-93 0 0,42-85 95 0 0,1-1 1 0 0,-1 1-1 0 0,1 0 1 0 0,0-1-1 0 0,0 1 0 0 0,0-1 1 0 0,0 1-1 0 0,1-1 1 0 0,-1 1-1 0 0,1 0 1 0 0,-1-1-1 0 0,1 1 1 0 0,0-1-1 0 0,0 0 1 0 0,0 1-1 0 0,0-1 0 0 0,1 0 1 0 0,-1 0-1 0 0,0 1 1 0 0,1-1-1 0 0,0 0 1 0 0,-1 0-1 0 0,1-1 1 0 0,0 1-1 0 0,0 0 1 0 0,0-1-1 0 0,0 1 0 0 0,0-1 1 0 0,1 1-1 0 0,-1-1 1 0 0,0 0-1 0 0,1 0 1 0 0,-1 0-1 0 0,1 0 1 0 0,-1-1-1 0 0,1 1-2 0 0,15 3 57 0 0,0-1-1 0 0,1-1 0 0 0,-1 0 1 0 0,0-1-1 0 0,1-2 0 0 0,-1 1 1 0 0,13-4-57 0 0,243-71 119 0 0,-268 74-124 0 0,-6 1-12 0 0,1-1 0 0 0,0 1 0 0 0,0-1 0 0 0,0 1 0 0 0,-1 0 0 0 0,1-1 0 0 0,0 1 0 0 0,0 0 0 0 0,0 0-1 0 0,0 0 1 0 0,0 0 0 0 0,-1 0 0 0 0,1 0 0 0 0,0 0 0 0 0,0 0 0 0 0,0 0 0 0 0,0 0 0 0 0,0 0 0 0 0,-1 0 0 0 0,1 1 0 0 0,0-1 0 0 0,0 0 0 0 0,0 1 0 0 0,0-1 0 0 0,-1 1 0 0 0,1-1 0 0 0,0 0 0 0 0,-1 1 0 0 0,1 0 0 0 0,0-1 0 0 0,-1 1 0 0 0,1-1 0 0 0,0 1 0 0 0,-1 0 0 0 0,1 0-1 0 0,-1-1 1 0 0,0 1 0 0 0,1 0 0 0 0,-1 0 0 0 0,1-1 0 0 0,-1 1 0 0 0,0 0 0 0 0,0 0 0 0 0,1 0 0 0 0,-1 0 0 0 0,0-1 0 0 0,0 2 17 0 0,-7 178-35 0 0,7-176 33 0 0,1 1 0 0 0,0-1 0 0 0,0 0-1 0 0,0 0 1 0 0,0 0 0 0 0,1 0 0 0 0,-1 0-1 0 0,1 0 1 0 0,0 0 0 0 0,0 0 0 0 0,1-1-1 0 0,-1 1 1 0 0,1-1 0 0 0,0 1 0 0 0,0-1-1 0 0,0 0 1 0 0,0 0 0 0 0,0 0 0 0 0,1-1-1 0 0,-1 1 1 0 0,1-1 0 0 0,0 0 0 0 0,0 0-1 0 0,0 0 1 0 0,0 0 0 0 0,0-1 0 0 0,0 0-1 0 0,0 0 1 0 0,0 0 0 0 0,1 0 2 0 0,135 10 502 0 0,-120-14-357 0 0,-1 0 0 0 0,1-1 0 0 0,-1-1 0 0 0,0 0 0 0 0,-1-2 0 0 0,1 0-1 0 0,-1-1 1 0 0,-1-1 0 0 0,0-1 0 0 0,10-7-145 0 0,95-75 834 0 0,-112 83-817 0 0,0-1 1 0 0,0 0-1 0 0,-1-1 0 0 0,0 0 0 0 0,-1 0 0 0 0,-1-1 0 0 0,1 0 1 0 0,-2 0-1 0 0,0 0 0 0 0,0-1 0 0 0,-1 0 0 0 0,-1 0 0 0 0,0-1 1 0 0,-1 1-1 0 0,2-15-17 0 0,-6 26-23 0 0,1 0 0 0 0,0 1 1 0 0,-1-1-1 0 0,1 0 0 0 0,-1 0 1 0 0,0 1-1 0 0,1-1 0 0 0,-1 0 1 0 0,0 1-1 0 0,0-1 0 0 0,0 1 1 0 0,0-1-1 0 0,0 1 0 0 0,-1 0 1 0 0,1-1-1 0 0,0 1 1 0 0,-1 0-1 0 0,1 0 0 0 0,-1 0 1 0 0,1 0-1 0 0,-1 0 0 0 0,1 0 1 0 0,-1 0-1 0 0,0 0 0 0 0,0 1 1 0 0,1-1-1 0 0,-1 1 0 0 0,0-1 1 0 0,0 1-1 0 0,1 0 0 0 0,-1 0 1 0 0,0 0-1 0 0,0 0 0 0 0,0 0 1 0 0,0 0-1 0 0,1 0 0 0 0,-1 0 1 0 0,0 1 22 0 0,-71 17-506 0 0,57-7 473 0 0,0 0 0 0 0,1 2 1 0 0,1-1-1 0 0,0 2 0 0 0,1 0 0 0 0,0 1 1 0 0,1 0-1 0 0,1 1 0 0 0,0 0 1 0 0,1 1-1 0 0,1 0 0 0 0,1 0 0 0 0,0 1 1 0 0,1 0-1 0 0,1 1 0 0 0,1-1 1 0 0,-1 9 32 0 0,5-22-7 0 0,1 1 1 0 0,-1-1-1 0 0,1 0 0 0 0,0 0 1 0 0,1 1-1 0 0,-1-1 1 0 0,1 0-1 0 0,0 0 1 0 0,0 0-1 0 0,1 0 1 0 0,0 0-1 0 0,0 0 1 0 0,0 0-1 0 0,0 0 0 0 0,1-1 1 0 0,-1 1-1 0 0,1-1 1 0 0,0 0-1 0 0,1 0 1 0 0,-1 0-1 0 0,1 0 1 0 0,0 0-1 0 0,0-1 1 0 0,0 0-1 0 0,0 0 1 0 0,0 0-1 0 0,1 0 0 0 0,0-1 1 0 0,-1 1-1 0 0,1-1 1 0 0,0 0-1 0 0,3 0 7 0 0,14 6-102 0 0,-1-2 1 0 0,1 0-1 0 0,1-2 0 0 0,-1 0 0 0 0,1-2 0 0 0,-1 0 1 0 0,1-1-1 0 0,20-3 102 0 0,-22 2-357 0 0,45-8-3082 0 0,-24-5-6230 0 0,-27 8 2545 0 0</inkml:trace>
  <inkml:trace contextRef="#ctx0" brushRef="#br0" timeOffset="2016.086">726 928 0 0 0,'-2'-15'47'0'0,"2"12"207"0"0,0 3 140 0 0,0 0 55 0 0,2-1-283 0 0,12-5 13265 0 0,-11 5-10919 0 0,27-113 1274 0 0,-11 37-3370 0 0,-17 68-594 0 0,5-33 124 0 0,-9 16-3093 0 0,0 22-1067 0 0,-1 4-5256 0 0,-1 0 5078 0 0</inkml:trace>
</inkml:ink>
</file>

<file path=ppt/ink/ink3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18.7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247 74 3665 0 0,'0'0'931'0'0,"0"0"-239"0"0,0 0 17 0 0,0 0 266 0 0,0 0 275 0 0,0 0 103 0 0,0 0-146 0 0,0 0-328 0 0,0 0-349 0 0,0 0-254 0 0,0 0-103 0 0,-7 12 10 0 0,-37 83 238 0 0,36-70-242 0 0,-39 116 995 0 0,-5-2-1 0 0,-21 26-1173 0 0,57-128 824 0 0,16-36-374 0 0,0-1 126 0 0,0 0 51 0 0,6-16 869 0 0,49-90-852 0 0,191-319-64 0 0,-176 296-414 0 0,-69 129-170 0 0,1-1 0 0 0,-1 1 0 0 0,0 0 0 0 0,0 1 0 0 0,1-1 0 0 0,-1 0 0 0 0,0 0 0 0 0,0 1 0 0 0,0-1 0 0 0,1 0 0 0 0,-1 1 0 0 0,0-1 0 0 0,0 1 0 0 0,0-1 0 0 0,0 1 0 0 0,0 0 0 0 0,0 0 0 0 0,0-1 0 0 0,0 1 0 0 0,0 0 0 0 0,0 0 0 0 0,-1 0 0 0 0,1 0 0 0 0,0 0 0 0 0,0 0 0 0 0,-1 0 1 0 0,1 0-1 0 0,-1 0 0 0 0,1 0 0 0 0,-1 0 0 0 0,1 1 0 0 0,-1-1 0 0 0,0 0 0 0 0,1 0 0 0 0,-1 1 4 0 0,8 23 210 0 0,-2 1 0 0 0,0 0 1 0 0,-2 0-1 0 0,-1 0 0 0 0,0 0 0 0 0,-2 1 1 0 0,-2 4-211 0 0,20 147 318 0 0,-19-175-311 0 0,1-1 1 0 0,-1 0 0 0 0,1 0 0 0 0,-1 0 0 0 0,1 0 0 0 0,0 0 0 0 0,0 0 0 0 0,0 0 0 0 0,0 0-1 0 0,0 0 1 0 0,0 0 0 0 0,1 0 0 0 0,-1 0 0 0 0,1-1 0 0 0,-1 1 0 0 0,1-1 0 0 0,-1 1 0 0 0,1-1-1 0 0,0 1 1 0 0,0-1 0 0 0,0 0 0 0 0,0 0 0 0 0,0 0 0 0 0,0 0 0 0 0,0 0 0 0 0,0-1 0 0 0,0 1-1 0 0,0-1 1 0 0,0 1 0 0 0,1-1 0 0 0,-1 0 0 0 0,0 0 0 0 0,0 1 0 0 0,0-2 0 0 0,1 1 0 0 0,-1 0-1 0 0,0 0 1 0 0,0-1 0 0 0,0 1 0 0 0,1-1 0 0 0,-1 0 0 0 0,0 1 0 0 0,0-1 0 0 0,0 0 0 0 0,0 0-1 0 0,0-1 1 0 0,-1 1 0 0 0,3-1-8 0 0,32-37 127 0 0,-1-1-1 0 0,-2-2 1 0 0,-2-1-1 0 0,9-19-126 0 0,3-2 17 0 0,71-109-112 0 0,-110 188-727 0 0,-4 13 863 0 0,-1 26 139 0 0,2 1 1 0 0,3-1 0 0 0,2 0 0 0 0,9 35-181 0 0,-2-37-87 0 0,-2 1 1 0 0,-3 0 0 0 0,-2 0-1 0 0,-1 37 87 0 0,-4-81 1334 0 0,-1-3-5978 0 0,1-12-10162 0 0,-1 2 9736 0 0</inkml:trace>
</inkml:ink>
</file>

<file path=ppt/ink/ink3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21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0 242 0 0 0,'0'0'435'0'0,"0"0"533"0"0,0 0 359 0 0,0 0 336 0 0,0 0 168 0 0,0 0-128 0 0,0 0-331 0 0,0 0-401 0 0,0 0-344 0 0,0 0-199 0 0,1-4-45 0 0,0 2-265 0 0,1 0 1 0 0,-1 0-1 0 0,1 0 0 0 0,0 1 1 0 0,0-1-1 0 0,0 0 0 0 0,0 1 1 0 0,0-1-1 0 0,0 1 1 0 0,0-1-1 0 0,0 1 0 0 0,1 0 1 0 0,-1 0-1 0 0,0 0 0 0 0,1 0 1 0 0,-1 1-1 0 0,1-1 0 0 0,-1 1 1 0 0,1-1-1 0 0,-1 1 1 0 0,1 0-1 0 0,-1 0 0 0 0,1 0 1 0 0,2 0-119 0 0,22-4 892 0 0,218-31 2692 0 0,-112 30-2934 0 0,-123 5-299 0 0,21 0-657 0 0,-24-1 4126 0 0,-109-42-2688 0 0,97 41-1117 0 0,-15-4 28 0 0,0-2 0 0 0,1 0 0 0 0,0-1 0 0 0,0-1 1 0 0,1-1-1 0 0,1-1 0 0 0,0 0 0 0 0,-5-5-43 0 0,22 16-73 0 0,0 0-1 0 0,-1-1 1 0 0,1 1-1 0 0,1 0 1 0 0,-1 0-1 0 0,0 0 1 0 0,0 0-1 0 0,0 0 1 0 0,0 0-1 0 0,1 0 1 0 0,-1 0 0 0 0,1 0-1 0 0,-1 0 1 0 0,0 0-1 0 0,1 0 1 0 0,0 1-1 0 0,-1-1 1 0 0,1 0-1 0 0,0 0 1 0 0,-1 0-1 0 0,1 1 1 0 0,0-1-1 0 0,0 0 1 0 0,-1 1 0 0 0,1-1-1 0 0,0 0 1 0 0,0 1-1 0 0,0-1 1 0 0,0 1-1 0 0,0-1 1 0 0,0 1-1 0 0,0 0 1 0 0,0 0-1 0 0,0-1 1 0 0,0 1-1 0 0,0 0 1 0 0,0 0 0 0 0,0 0-1 0 0,0 0 1 0 0,0 0-1 0 0,0 0 1 0 0,0 0-1 0 0,0 0 1 0 0,0 1-1 0 0,0-1 1 0 0,0 0-1 0 0,0 1 1 0 0,0-1 0 0 0,0 0-1 0 0,0 1 1 0 0,0-1-1 0 0,1 2 74 0 0,2-3-401 0 0,50-1-4369 0 0,-18 1-2432 0 0,-14 1-1637 0 0</inkml:trace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12.11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0 544 0 0 0,'0'0'168'0'0,"0"0"490"0"0,0 0 304 0 0,0 0 143 0 0,0 0-42 0 0,0 0-102 0 0,0 0-55 0 0,0 0-88 0 0,0 0-51 0 0,16-5-12 0 0,46-12 11 0 0,41-39 5394 0 0,-26-10-3705 0 0,78-122-1127 0 0,-151 183-1317 0 0,-1-1-1 0 0,1 0 1 0 0,-2 0 0 0 0,1 0-1 0 0,0 0 1 0 0,-1-1 0 0 0,-1 1-1 0 0,1-1 1 0 0,-1 1 0 0 0,0-1-1 0 0,0 0 1 0 0,-1-5-11 0 0,-1 10-57 0 0,0 0 0 0 0,0 0-1 0 0,0 1 1 0 0,-1-1 0 0 0,1 0 0 0 0,-1 1 0 0 0,1-1-1 0 0,-1 1 1 0 0,0 0 0 0 0,1 0 0 0 0,-1-1 0 0 0,0 1-1 0 0,0 0 1 0 0,0 1 0 0 0,0-1 0 0 0,0 0 0 0 0,0 0 0 0 0,0 1-1 0 0,0-1 1 0 0,0 1 0 0 0,0 0 0 0 0,0 0 0 0 0,-1 0-1 0 0,1 0 1 0 0,0 0 0 0 0,0 0 0 0 0,0 0 0 0 0,0 1-1 0 0,0-1 1 0 0,0 1 0 0 0,0-1 0 0 0,0 1 0 0 0,0 0-1 0 0,0 0 1 0 0,0 0 0 0 0,0 0 57 0 0,-3 1-42 0 0,-1 0 0 0 0,1 1-1 0 0,0-1 1 0 0,-1 1 0 0 0,2 0 0 0 0,-1 1 0 0 0,0-1-1 0 0,1 1 1 0 0,-1 0 0 0 0,1 0 0 0 0,0 0 0 0 0,0 1-1 0 0,1 0 1 0 0,-1-1 0 0 0,1 1 0 0 0,0 0 0 0 0,1 1 0 0 0,-1-1-1 0 0,1 0 1 0 0,0 1 0 0 0,0-1 0 0 0,1 1 0 0 0,-1 0-1 0 0,1 0 1 0 0,0-1 0 0 0,1 1 0 0 0,0 0 0 0 0,0 0-1 0 0,0 0 1 0 0,0 0 0 0 0,1-1 0 0 0,0 1 0 0 0,2 5 42 0 0,1 1 69 0 0,0-1 0 0 0,2 0 0 0 0,-1 0 1 0 0,1 0-1 0 0,1-1 0 0 0,-1 0 0 0 0,2 0 0 0 0,0-1 1 0 0,0 0-1 0 0,0 0 0 0 0,1-1 0 0 0,0 0 1 0 0,1 0-1 0 0,0-1 0 0 0,0-1 0 0 0,1 1 0 0 0,-1-2 1 0 0,1 1-1 0 0,1-2 0 0 0,-1 1 0 0 0,4-1-69 0 0,0-2 127 0 0,-7 0-39 0 0,0-1-1 0 0,0 0 1 0 0,-1 0-1 0 0,1-1 1 0 0,0 0-1 0 0,0 0 1 0 0,0-1-1 0 0,-1 0 1 0 0,1-1-1 0 0,0 1 1 0 0,-1-2-1 0 0,1 1 1 0 0,5-3-88 0 0,11-9 52 0 0,0-1 1 0 0,-1-2 0 0 0,-1 0 0 0 0,0-1-1 0 0,-1-1 1 0 0,-1-1 0 0 0,-2 0-1 0 0,1-2 1 0 0,-2 0 0 0 0,-1-1 0 0 0,6-13-53 0 0,-18 31-8 0 0,-1 0 1 0 0,0 0-1 0 0,0-1 1 0 0,0 1-1 0 0,-1-1 1 0 0,0 1-1 0 0,0-1 1 0 0,-1 0-1 0 0,1 0 1 0 0,-1 0-1 0 0,0 0 1 0 0,-1 0-1 0 0,1 0 1 0 0,-1 0-1 0 0,-1 0 1 0 0,1-2 7 0 0,-2 6-51 0 0,1 1 0 0 0,-1 0 1 0 0,0 0-1 0 0,1-1 0 0 0,-1 1 1 0 0,0 0-1 0 0,0 0 0 0 0,0 1 1 0 0,0-1-1 0 0,0 0 0 0 0,0 1 1 0 0,0-1-1 0 0,0 1 0 0 0,0-1 0 0 0,0 1 1 0 0,0 0-1 0 0,0 0 0 0 0,0 0 1 0 0,0 0-1 0 0,0 0 0 0 0,0 1 1 0 0,0-1-1 0 0,0 0 0 0 0,0 1 1 0 0,0 0-1 0 0,0-1 0 0 0,0 1 1 0 0,0 0-1 0 0,0 0 0 0 0,0 0 1 0 0,1 0-1 0 0,-1 1 0 0 0,0-1 1 0 0,1 0-1 0 0,-1 1 0 0 0,1-1 1 0 0,-1 2 50 0 0,-8 4-42 0 0,1 1 1 0 0,1 1 0 0 0,-1 0 0 0 0,1 0-1 0 0,1 0 1 0 0,0 1 0 0 0,0 0 0 0 0,1 1-1 0 0,-4 7 42 0 0,8-14 17 0 0,0 1 0 0 0,0 0 0 0 0,0-1 0 0 0,0 1 0 0 0,1 0 0 0 0,0 0 0 0 0,0 0 0 0 0,0 0 0 0 0,0 0-1 0 0,1 0 1 0 0,0 0 0 0 0,0 0 0 0 0,0 0 0 0 0,1 0 0 0 0,0 0 0 0 0,-1 0 0 0 0,2 0 0 0 0,-1-1 0 0 0,1 1 0 0 0,-1 0 0 0 0,1 0-1 0 0,1-1 1 0 0,-1 0 0 0 0,1 2-17 0 0,6 1 100 0 0,0 0-1 0 0,1 0 1 0 0,-1-1-1 0 0,1 0 1 0 0,1-1-1 0 0,-1 0 1 0 0,1 0-1 0 0,0-1 1 0 0,0-1-1 0 0,0 0 1 0 0,0 0 0 0 0,0-1-1 0 0,1-1 1 0 0,-1 0-1 0 0,1 0 1 0 0,-1-1-1 0 0,1-1 1 0 0,0 0-1 0 0,-1 0 1 0 0,0-1-1 0 0,1-1 1 0 0,-1 0-1 0 0,0 0 1 0 0,2-2-100 0 0,13-4 138 0 0,-1-2 1 0 0,0 0 0 0 0,0-2 0 0 0,-1-1-1 0 0,-1 0 1 0 0,-1-2 0 0 0,0-1-1 0 0,0-1 1 0 0,8-10-139 0 0,-22 21-5 0 0,0 0 1 0 0,0-1-1 0 0,-1 0 1 0 0,0 0-1 0 0,0-1 1 0 0,-1 0-1 0 0,0 0 1 0 0,-1 0-1 0 0,0-1 0 0 0,-1 1 1 0 0,1-1-1 0 0,-2 0 1 0 0,0-1-1 0 0,0 1 1 0 0,0-1-1 0 0,-2 1 0 0 0,1-1 1 0 0,-1 0-1 0 0,-1 1 5 0 0,0 8-29 0 0,0 0 0 0 0,0 1 0 0 0,-1-1 0 0 0,1 1 0 0 0,-1-1 0 0 0,1 0-1 0 0,-1 1 1 0 0,0-1 0 0 0,1 1 0 0 0,-1 0 0 0 0,0-1 0 0 0,0 1 0 0 0,0 0-1 0 0,0-1 1 0 0,0 1 0 0 0,0 0 0 0 0,-1 0 0 0 0,1 0 0 0 0,0 0 0 0 0,-1 0-1 0 0,1 0 1 0 0,0 0 0 0 0,-1 0 0 0 0,1 1 0 0 0,-1-1 0 0 0,1 1 0 0 0,-1-1-1 0 0,1 1 1 0 0,-1-1 0 0 0,0 1 0 0 0,1 0 0 0 0,-1 0 0 0 0,0 0 0 0 0,1 0-1 0 0,-1 0 1 0 0,0 0 0 0 0,1 0 0 0 0,-1 0 0 0 0,1 1 0 0 0,-1-1 0 0 0,0 1-1 0 0,1-1 1 0 0,-1 1 29 0 0,-62 40-1099 0 0,55-28 1102 0 0,0 1 0 0 0,1-1 0 0 0,1 2 0 0 0,0-1 1 0 0,1 1-1 0 0,0 0 0 0 0,2 0 0 0 0,-1 1 0 0 0,2 0 0 0 0,0-1 0 0 0,1 1 1 0 0,1 0-1 0 0,0 0 0 0 0,1 0 0 0 0,0 1 0 0 0,2-1 0 0 0,1 6-3 0 0,0-12 25 0 0,1-1 0 0 0,0 1 0 0 0,1-1 0 0 0,0 0-1 0 0,0 0 1 0 0,1-1 0 0 0,0 0 0 0 0,1 0 0 0 0,0 0-1 0 0,0-1 1 0 0,0 0 0 0 0,1 0 0 0 0,0-1 0 0 0,0 0 0 0 0,1 0-1 0 0,0-1 1 0 0,0 0 0 0 0,0-1 0 0 0,0 0 0 0 0,1 0 0 0 0,0-1-1 0 0,0 0 1 0 0,0-1 0 0 0,0 0 0 0 0,0 0 0 0 0,0-1-1 0 0,0-1 1 0 0,0 0 0 0 0,1 0 0 0 0,-1-1 0 0 0,5-1-25 0 0,8-5-1990 0 0,-9-4-4265 0 0,-5 4-2607 0 0</inkml:trace>
</inkml:ink>
</file>

<file path=ppt/ink/ink3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21.6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0 766 9586 0 0,'0'0'892'0'0,"0"0"-249"0"0,0 0-60 0 0,0 0 184 0 0,0 0 228 0 0,0 0 77 0 0,0 0-128 0 0,0 0-233 0 0,0 0-234 0 0,0 0-133 0 0,0 0-44 0 0,0 0-1 0 0,0 0 43 0 0,20-2 36 0 0,134-8 710 0 0,138-33-135 0 0,-229 36-2052 0 0,-36 6-6003 0 0,-27 3 1513 0 0,0 4 269 0 0,-3-3 4056 0 0</inkml:trace>
  <inkml:trace contextRef="#ctx0" brushRef="#br0" timeOffset="245.873">24 1046 5049 0 0,'0'0'1767'0'0,"0"0"-997"0"0,0 0-146 0 0,0 0 504 0 0,0 0 478 0 0,0 0 133 0 0,0 0-196 0 0,0 0-312 0 0,0 0-263 0 0,37-3-212 0 0,117-11-184 0 0,-43-7 119 0 0,-26 2-478 0 0,40-9-315 0 0,-41 13-3087 0 0,-47 9-5480 0 0,-25 5 1972 0 0</inkml:trace>
  <inkml:trace contextRef="#ctx0" brushRef="#br0" timeOffset="669.358">851 799 6785 0 0,'0'0'1094'0'0,"0"0"-861"0"0,0 0-190 0 0,0 0 436 0 0,0 0 513 0 0,0 0 248 0 0,0 0-29 0 0,0 0-203 0 0,0 0-254 0 0,1 33-209 0 0,1 102-134 0 0,-4 57 495 0 0,1-78 2822 0 0,38-257-608 0 0,-23 99-2997 0 0,-5 7-89 0 0,3 1 1 0 0,0 0-1 0 0,2 0 1 0 0,2 2-1 0 0,1 0 1 0 0,2 1-1 0 0,1 0 1 0 0,7-4-35 0 0,-25 32-6 0 0,1 1 0 0 0,0 0 0 0 0,1 0 0 0 0,-1 0 0 0 0,1 1 0 0 0,-1-1 0 0 0,1 1 0 0 0,0 0 0 0 0,0 0 0 0 0,1 0 0 0 0,-1 0 0 0 0,1 1 0 0 0,-1 0 0 0 0,1 0 0 0 0,0 0 0 0 0,0 1 0 0 0,0-1 0 0 0,0 1 0 0 0,0 0 0 0 0,0 0 0 0 0,0 1 0 0 0,0 0 0 0 0,0 0 0 0 0,0 0 0 0 0,0 0 0 0 0,0 1 0 0 0,0 0 0 0 0,0 0 0 0 0,0 0 0 0 0,0 1 0 0 0,0-1 0 0 0,0 1 0 0 0,-1 0 0 0 0,1 1 0 0 0,-1-1 0 0 0,1 1 0 0 0,1 1 6 0 0,50 85-284 0 0,-34-69-2528 0 0,-10-19-3592 0 0,-5-15-3629 0 0,-6 7 6840 0 0</inkml:trace>
  <inkml:trace contextRef="#ctx0" brushRef="#br0" timeOffset="1061.027">731 464 8810 0 0,'0'0'1057'0'0,"0"0"-295"0"0,0 0 53 0 0,0 0 282 0 0,0 0 205 0 0,0 0 20 0 0,0 0-217 0 0,0 0-221 0 0,0 0-165 0 0,32-7-149 0 0,102-23-108 0 0,9 16 976 0 0,8 13-80 0 0,-150 1-1138 0 0,-1 0 108 0 0,0 0 89 0 0,0 0 94 0 0,-23-15 896 0 0,-129-109-1296 0 0,152 123-211 0 0,-1 1 0 0 0,1-1 0 0 0,0 1 0 0 0,-1-1 0 0 0,1 1 0 0 0,0-1 0 0 0,-1 1 0 0 0,1-1 0 0 0,0 1 1 0 0,-1-1-1 0 0,1 1 0 0 0,0-1 0 0 0,0 0 0 0 0,0 1 0 0 0,0-1 0 0 0,0 1 0 0 0,0-1 0 0 0,0 0 0 0 0,0 1 0 0 0,0-1 1 0 0,0 1-1 0 0,0-1 0 0 0,0 0 0 0 0,0 1 0 0 0,0-1 0 0 0,0 1 0 0 0,1-1 0 0 0,-1 0 0 0 0,0 1 0 0 0,0-1 0 0 0,1 1 1 0 0,-1-1-1 0 0,0 1 0 0 0,1-1 0 0 0,-1 1 0 0 0,0-1 0 0 0,1 1 0 0 0,-1 0 0 0 0,1-1 0 0 0,-1 1 0 0 0,1 0 0 0 0,-1-1 1 0 0,1 1-1 0 0,-1 0 0 0 0,1-1 0 0 0,0 1 0 0 0,-1 0 0 0 0,1 0 0 0 0,-1 0 0 0 0,1-1 0 0 0,-1 1 0 0 0,1 0 0 0 0,0 0 1 0 0,-1 0-1 0 0,1 0 0 0 0,-1 0 0 0 0,1 0 0 0 0,0 0 0 0 0,-1 1 100 0 0,26-3-9045 0 0,-17 2-710 0 0</inkml:trace>
  <inkml:trace contextRef="#ctx0" brushRef="#br0" timeOffset="1418.341">1897 759 3713 0 0,'0'0'1620'0'0,"0"0"-225"0"0,0 0 57 0 0,0 0 277 0 0,0 0 149 0 0,0 0-95 0 0,0 0-310 0 0,0 0-359 0 0,0 0-290 0 0,0 0-229 0 0,0 0-166 0 0,0 0-93 0 0,0 0-36 0 0,-2 4 23 0 0,-15 43-17 0 0,-2-2-1 0 0,-2 0 1 0 0,-2-1-1 0 0,-2-1 1 0 0,-2-1-1 0 0,-2-1 1 0 0,-1-2 0 0 0,-10 8-306 0 0,-53 34-4388 0 0,72-69-1576 0 0,5-9-2640 0 0,10-3 6151 0 0</inkml:trace>
  <inkml:trace contextRef="#ctx0" brushRef="#br0" timeOffset="1660.783">1536 759 11747 0 0,'0'0'1328'0'0,"0"0"-663"0"0,0 0-465 0 0,0 0 90 0 0,0 0 371 0 0,0 0 282 0 0,0 0 95 0 0,0 0-76 0 0,0 0-204 0 0,0 0-169 0 0,0 0-104 0 0,20 33-91 0 0,66 107-26 0 0,-17-50 375 0 0,-51-74-584 0 0,162 143 601 0 0,-102-81-2711 0 0,-62-60-2276 0 0,-1 0-3481 0 0,-12-12 2845 0 0,0-5 1522 0 0</inkml:trace>
  <inkml:trace contextRef="#ctx0" brushRef="#br0" timeOffset="1997.837">2267 615 11154 0 0,'0'0'2654'0'0,"0"0"-1313"0"0,0 0-813 0 0,0 0-238 0 0,0 0 152 0 0,0 0 251 0 0,0 0 193 0 0,0 0 45 0 0,0 0-111 0 0,0 0-184 0 0,-1 31-161 0 0,-2 101-87 0 0,-10 18 385 0 0,10-112-633 0 0,-1-1-75 0 0,2 0 0 0 0,2-1 0 0 0,1 1 0 0 0,5 28-65 0 0,28 9-889 0 0,-34-73 788 0 0,0 0 0 0 0,1-1 1 0 0,-1 1-1 0 0,0-1 0 0 0,1 0 0 0 0,-1 1 1 0 0,0-1-1 0 0,1 1 0 0 0,-1-1 0 0 0,1 1 1 0 0,-1-1-1 0 0,0 0 0 0 0,1 1 0 0 0,-1-1 0 0 0,1 0 1 0 0,-1 0-1 0 0,1 1 0 0 0,-1-1 0 0 0,1 0 1 0 0,-1 0-1 0 0,1 0 0 0 0,0 0 0 0 0,-1 1 1 0 0,1-1-1 0 0,-1 0 0 0 0,1 0 0 0 0,-1 0 0 0 0,1 0 1 0 0,0 0-1 0 0,-1 0 0 0 0,1-1 0 0 0,-1 1 1 0 0,1 0-1 0 0,-1 0 0 0 0,1 0 0 0 0,-1 0 1 0 0,1-1-1 0 0,-1 1 0 0 0,1 0 0 0 0,-1-1 1 0 0,1 1-1 0 0,-1 0 0 0 0,1-1 0 0 0,-1 1 0 0 0,0 0 1 0 0,1-1-1 0 0,-1 1 0 0 0,1-1 0 0 0,-1 1 1 0 0,0-1-1 0 0,0 1 0 0 0,1-1 0 0 0,-1 1 1 0 0,0-1-1 0 0,0 1 0 0 0,1-1 0 0 0,-1 1 0 0 0,0-1 101 0 0,14-33-6357 0 0,-13 32 6208 0 0,8-34-7640 0 0,-5 22 6407 0 0</inkml:trace>
  <inkml:trace contextRef="#ctx0" brushRef="#br0" timeOffset="2251.8">2298 486 8642 0 0,'0'0'1779'0'0,"0"0"-1030"0"0,0 0-526 0 0,0 0 117 0 0,0 0 366 0 0,0 0 227 0 0,0 0 58 0 0,0 0-89 0 0,0 0-181 0 0,0 0-154 0 0,0 0-115 0 0,35 6-88 0 0,108 19-67 0 0,25-15 438 0 0,-138-10-957 0 0,7 0-733 0 0,-24 0-3254 0 0,-1 0-3393 0 0,-12 0 2189 0 0</inkml:trace>
  <inkml:trace contextRef="#ctx0" brushRef="#br0" timeOffset="2476.785">2233 847 2873 0 0,'0'0'1436'0'0,"0"0"-149"0"0,0 0 373 0 0,0 0 395 0 0,0 0 119 0 0,0 0-207 0 0,0 0-436 0 0,0 0-463 0 0,0 0-315 0 0,32 4-236 0 0,98 12-160 0 0,-46-21 49 0 0,60-26-960 0 0,-56-8-3649 0 0,-36 13-6362 0 0,-44 19 7803 0 0</inkml:trace>
  <inkml:trace contextRef="#ctx0" brushRef="#br0" timeOffset="2809.219">2182 265 10986 0 0,'0'0'1754'0'0,"0"0"-380"0"0,0 0-209 0 0,0 0 12 0 0,0 0-36 0 0,0 0-179 0 0,0 0-280 0 0,0 0-212 0 0,0 0-115 0 0,0 0 2 0 0,0 0 16 0 0,0 0 14 0 0,0 0 33 0 0,35-4-34 0 0,114-14-50 0 0,69-4 543 0 0,-162 11-447 0 0,-60-15 1360 0 0,-56-17-1576 0 0,2 9-406 0 0,45 28-150 0 0,0-1-1 0 0,1 0 0 0 0,-1-1 1 0 0,1 0-1 0 0,1-1 0 0 0,0-1 1 0 0,0 0-1 0 0,-8-10 341 0 0,15 16-678 0 0,-2-4-1477 0 0,3 2-4986 0 0,1 2-1533 0 0</inkml:trace>
  <inkml:trace contextRef="#ctx0" brushRef="#br0" timeOffset="3482.692">2324 438 0 0 0,'0'0'196'0'0,"0"0"538"0"0,0 0 36 0 0,0 0-76 0 0,0 0-35 0 0,-6 9 9 0 0,-14 29 7 0 0,14 18 6756 0 0,23-1-3319 0 0,-17-45-4087 0 0,-1 15-716 0 0,-5-12-4457 0 0,2-9 530 0 0,4 0-889 0 0</inkml:trace>
</inkml:ink>
</file>

<file path=ppt/ink/ink3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1.8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441 424 0 0 0,'0'0'1260'0'0,"0"0"590"0"0,0 0 253 0 0,0 0-9 0 0,0 0-131 0 0,0 0-205 0 0,0 0-226 0 0,21-5-213 0 0,60-15-196 0 0,-52 8 3406 0 0,-33 3-2004 0 0,-29 0-1775 0 0,-5 9-806 0 0,-1 1 0 0 0,1 1 0 0 0,0 2 0 0 0,0 2 1 0 0,0 2-1 0 0,1 1 0 0 0,0 2 0 0 0,0 2 0 0 0,-1 2 56 0 0,13-7-4 0 0,24-8-10 0 0,0 0 0 0 0,0 0 0 0 0,1 0 0 0 0,-1 0 0 0 0,0 1 0 0 0,1-1 0 0 0,-1 0 0 0 0,0 0 0 0 0,0 1 0 0 0,1-1 0 0 0,-1 0 0 0 0,1 1 0 0 0,-1-1-1 0 0,0 0 1 0 0,1 1 0 0 0,-1-1 0 0 0,1 1 0 0 0,-1-1 0 0 0,1 1 0 0 0,-1-1 0 0 0,1 1 0 0 0,-1 0 0 0 0,1-1 0 0 0,0 1 0 0 0,-1-1 0 0 0,1 1 0 0 0,0 0 0 0 0,-1-1-1 0 0,1 1 1 0 0,0 0 0 0 0,0 0 0 0 0,0-1 0 0 0,0 1 0 0 0,0 0 0 0 0,-1-1 0 0 0,1 1 0 0 0,1 0 0 0 0,-1 0 0 0 0,0-1 0 0 0,0 1 0 0 0,0 0 0 0 0,0-1 0 0 0,0 1-1 0 0,1 0 1 0 0,-1 0 0 0 0,0-1 0 0 0,1 1 0 0 0,-1-1 0 0 0,0 1 0 0 0,1 0 0 0 0,-1-1 0 0 0,1 1 0 0 0,-1-1 0 0 0,1 1 0 0 0,-1-1 0 0 0,1 1 0 0 0,-1-1-1 0 0,1 1 1 0 0,0-1 14 0 0,38 27-228 0 0,155 37 653 0 0,-192-62-392 0 0,-1 0-1 0 0,0 1 1 0 0,1-1 0 0 0,-1 1 0 0 0,0-1-1 0 0,0 1 1 0 0,0 0 0 0 0,0-1 0 0 0,-1 1-1 0 0,1 0 1 0 0,-1 0 0 0 0,0 0 0 0 0,1-1-1 0 0,-1 1 1 0 0,-1 0 0 0 0,1 0 0 0 0,0 0-1 0 0,-1-1 1 0 0,1 1 0 0 0,-1 0 0 0 0,0 0-1 0 0,0-1 1 0 0,0 1 0 0 0,0-1 0 0 0,0 1-1 0 0,-1-1 1 0 0,1 1 0 0 0,-1-1 0 0 0,1 0-1 0 0,-1 0 1 0 0,0 1 0 0 0,0-1 0 0 0,0-1-1 0 0,0 1 1 0 0,0 0 0 0 0,-1 0 0 0 0,1-1-1 0 0,-3 2-32 0 0,5-3 0 0 0,-135 121 405 0 0,103-97-376 0 0,2 2 0 0 0,0 1 0 0 0,2 1 1 0 0,-18 25-30 0 0,42-49-1 0 0,1 1 0 0 0,0-1 0 0 0,0 1 1 0 0,0 0-1 0 0,0 0 0 0 0,1 0 0 0 0,0 0 1 0 0,0 0-1 0 0,0 0 0 0 0,1 1 0 0 0,0-1 0 0 0,0 0 1 0 0,0 1-1 0 0,1-1 0 0 0,0 1 0 0 0,0-1 1 0 0,0 1-1 0 0,0-1 0 0 0,1 1 0 0 0,0-1 0 0 0,0 1 1 0 0,1-1-1 0 0,-1 0 0 0 0,1 1 0 0 0,1-1 1 0 0,-1 0-1 0 0,0-1 0 0 0,1 1 0 0 0,0 0 1 0 0,0-1-1 0 0,1 1 0 0 0,-1-1 0 0 0,1 0 0 0 0,0 0 1 0 0,0 0-1 0 0,0-1 0 0 0,1 0 0 0 0,3 3 1 0 0,3 0-37 0 0,0 0 0 0 0,1-1-1 0 0,-1 0 1 0 0,1-1 0 0 0,0 0-1 0 0,0-1 1 0 0,0-1 0 0 0,1 0-1 0 0,-1 0 1 0 0,1-1 0 0 0,-1-1-1 0 0,1 0 1 0 0,-1 0 0 0 0,12-3 37 0 0,-21 3-226 0 0,-1-1 1 0 0,1 1 0 0 0,0-1 0 0 0,-1 0 0 0 0,1 0 0 0 0,0 0 0 0 0,-1 0 0 0 0,0 0 0 0 0,1 0 0 0 0,-1-1 0 0 0,0 1 0 0 0,1-1 0 0 0,-1 0-1 0 0,0 1 1 0 0,0-1 0 0 0,0 0 0 0 0,-1 0 0 0 0,1-1 0 0 0,0 1 0 0 0,-1 0 0 0 0,1-2 225 0 0,18-54-14608 0 0,-18 43 11063 0 0</inkml:trace>
  <inkml:trace contextRef="#ctx0" brushRef="#br0" timeOffset="296.979">307 1 9810 0 0,'0'0'900'0'0,"0"0"-341"0"0,0 0-176 0 0,0 0 214 0 0,0 0 309 0 0,0 0 233 0 0,0 0 109 0 0,-4 36-24 0 0,-12 120-120 0 0,17 153 1890 0 0,0-224-2842 0 0,-5 1 1 0 0,-3-1-1 0 0,-4-1 0 0 0,-4 6-152 0 0,-11 32-102 0 0,-9 39-1679 0 0,-11 145 1781 0 0,43-278-1028 0 0,-2 43-1713 0 0,11-27-7109 0 0,-4-36 5355 0 0,2-4 3019 0 0</inkml:trace>
</inkml:ink>
</file>

<file path=ppt/ink/ink3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5.2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1 313 1800 0 0,'0'0'2430'0'0,"0"0"-1060"0"0,0 0-351 0 0,0 0 41 0 0,0 0 160 0 0,0 0 151 0 0,0 0-45 0 0,0 0-173 0 0,0 0-215 0 0,0 0-202 0 0,0 0-118 0 0,0 0-28 0 0,0 0 18 0 0,24-6 17 0 0,81-21-24 0 0,22 20 674 0 0,105 21-563 0 0,-217-18 1033 0 0,-37-14 676 0 0,11 11-2878 0 0,-18-15 691 0 0,0 3-98 0 0,2-2 1 0 0,1-1-1 0 0,1-1 0 0 0,0-1 1 0 0,2-1-1 0 0,-3-6-136 0 0,7-25-448 0 0,60 42-1790 0 0,27 13-2293 0 0,-24 8-3945 0 0,-24-3-44 0 0</inkml:trace>
</inkml:ink>
</file>

<file path=ppt/ink/ink3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6.6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0 130 7666 0 0,'0'0'1177'0'0,"0"0"-482"0"0,0 0-196 0 0,0 0 341 0 0,0 0 442 0 0,0 0 211 0 0,0 0-79 0 0,0 0-291 0 0,0 0-268 0 0,0 0-166 0 0,36 4-129 0 0,112 13-92 0 0,-2-5 706 0 0,100-5 1481 0 0,-246-7-2455 0 0,0 0 96 0 0,0 0 98 0 0,0 0 60 0 0,-23-11 776 0 0,-167-96-1395 0 0,157 67-2118 0 0,75 32-4530 0 0,-5 5-2413 0 0,-24 3 2549 0 0</inkml:trace>
</inkml:ink>
</file>

<file path=ppt/ink/ink3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8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180 1 6393 0 0,'0'0'3867'0'0,"0"0"-1898"0"0,0 0-755 0 0,0 0-14 0 0,0 0 146 0 0,0 0 35 0 0,0 0-184 0 0,0 0-331 0 0,0 0-300 0 0,0 0-229 0 0,0 0-151 0 0,0 0-40 0 0,0 0 6 0 0,2 4 47 0 0,-1 10-58 0 0,0 0 0 0 0,-1 0 0 0 0,-1 0-1 0 0,0 0 1 0 0,-1 0 0 0 0,0-1 0 0 0,-1 1 0 0 0,-1 0-1 0 0,0-1 1 0 0,-1 0 0 0 0,0 1-141 0 0,-2 5 37 0 0,-130 386 47 0 0,124-296-93 0 0,65-97 275 0 0,-46-12-230 0 0,208-26 659 0 0,-105 19-306 0 0,-61 7-6610 0 0,-25 0-868 0 0,-17-1 1932 0 0,-2-2-442 0 0</inkml:trace>
</inkml:ink>
</file>

<file path=ppt/ink/ink3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8.6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8826 0 0,'0'0'1627'0'0,"0"0"-237"0"0,0 0-130 0 0,0 0 71 0 0,0 0 62 0 0,0 0-102 0 0,0 0-268 0 0,0 0-236 0 0,0 0-167 0 0,0 0-100 0 0,0 0-56 0 0,0 0-46 0 0,35 0-43 0 0,108 0-45 0 0,187 11 916 0 0,-325-11-1504 0 0,-5 1 298 0 0,0-1 0 0 0,1 1 0 0 0,-1-1 0 0 0,1 0-1 0 0,-1 1 1 0 0,1-1 0 0 0,-1 0 0 0 0,1 1 0 0 0,-1-1 0 0 0,1 0 0 0 0,0 0-1 0 0,-1 0 1 0 0,1 1 0 0 0,-1-1 0 0 0,1 0 0 0 0,0 0 0 0 0,-1 0-1 0 0,1 0 1 0 0,-1 0 0 0 0,1 0 0 0 0,0 0 0 0 0,-1 0 0 0 0,1 0 0 0 0,-1-1-1 0 0,1 1 1 0 0,0 0 0 0 0,-1 0 0 0 0,1 0 0 0 0,-1-1 0 0 0,1 1-1 0 0,-1 0 1 0 0,1-1 0 0 0,-1 1 0 0 0,1 0 0 0 0,-1-1 0 0 0,1 1 0 0 0,-1-1-1 0 0,0 1 1 0 0,1-1 0 0 0,-1 1 0 0 0,1-1 0 0 0,-1 1 0 0 0,0-1 0 0 0,0 1-1 0 0,1-1 1 0 0,-1 1 0 0 0,0-1 0 0 0,0 1 0 0 0,0-1 0 0 0,1 0-1 0 0,-1 1 1 0 0,0-1 0 0 0,0 1 0 0 0,0-1 0 0 0,0 0 0 0 0,0 1 0 0 0,0-1-1 0 0,0 1 1 0 0,-1-1 0 0 0,1 0 0 0 0,0 1 0 0 0,0-1 0 0 0,0 1-1 0 0,-1-1 1 0 0,1 0-40 0 0,-80-103 215 0 0,14 25-887 0 0,31-1-2728 0 0,31 44-8545 0 0,4 31 2514 0 0</inkml:trace>
</inkml:ink>
</file>

<file path=ppt/ink/ink3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7.3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372 15 0 0 0,'0'0'1566'0'0,"0"0"106"0"0,0 0-112 0 0,0 0 94 0 0,0 0 258 0 0,0 0 178 0 0,0 0-60 0 0,0 0-258 0 0,0 0-333 0 0,0 0-304 0 0,0 0-225 0 0,0 0-153 0 0,0 0-117 0 0,5 19 1524 0 0,-38 38-1368 0 0,-213 283 3 0 0,168-241-1541 0 0,77-99 811 0 0,-7 11 416 0 0,2-7-4429 0 0,2-18-12585 0 0,4 10 14294 0 0</inkml:trace>
  <inkml:trace contextRef="#ctx0" brushRef="#br0" timeOffset="339.339">13 0 9842 0 0,'0'0'1330'0'0,"0"0"-541"0"0,0 0-326 0 0,0 0 226 0 0,0 0 418 0 0,0 0 279 0 0,0 0 24 0 0,0 0-193 0 0,0 0-273 0 0,2 32-211 0 0,6 101-145 0 0,-8-121-441 0 0,1 1 0 0 0,0-1 0 0 0,1 0 0 0 0,1 0 0 0 0,0 0 0 0 0,0 0 1 0 0,1 0-1 0 0,1 0 0 0 0,2 4-147 0 0,4 7 200 0 0,0 2-114 0 0,1-1 0 0 0,2 0-1 0 0,0-1 1 0 0,1-1 0 0 0,2 0 0 0 0,0-1 0 0 0,1-1-1 0 0,1 0 1 0 0,11 8-86 0 0,-21-21-319 0 0,25 17-2359 0 0,-21-22-2174 0 0,2-5-3788 0 0,-10 2 2335 0 0</inkml:trace>
</inkml:ink>
</file>

<file path=ppt/ink/ink3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5.5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11 103 9890 0 0,'0'0'1375'0'0,"0"0"-580"0"0,0 0-342 0 0,0 0 141 0 0,0 0 263 0 0,0 0 172 0 0,0 0-45 0 0,0 0-177 0 0,0 0-166 0 0,0 0-115 0 0,0 0-82 0 0,32-1-58 0 0,99-4-51 0 0,93 3 734 0 0,-136 3-5929 0 0,-88-1 2192 0 0,0 0-1191 0 0,0 0-755 0 0,0 0 430 0 0</inkml:trace>
  <inkml:trace contextRef="#ctx0" brushRef="#br0" timeOffset="250.018">0 368 2385 0 0,'0'0'2269'0'0,"0"0"-1147"0"0,0 0-258 0 0,0 0 431 0 0,0 0 391 0 0,0 0 95 0 0,0 0-247 0 0,0 0-415 0 0,0 0-390 0 0,34 2-270 0 0,106 5-193 0 0,-28-16-114 0 0,-3-10-793 0 0,-37 5-3067 0 0,-38 7-525 0 0,-8 3-2846 0 0</inkml:trace>
  <inkml:trace contextRef="#ctx0" brushRef="#br0" timeOffset="663.319">858 22 9234 0 0,'0'0'1838'0'0,"0"0"-1198"0"0,0 0-521 0 0,0 0 101 0 0,0 0 301 0 0,0 0 275 0 0,0 0 124 0 0,0 0-54 0 0,0 0-178 0 0,-6 32-193 0 0,-20 101-164 0 0,12 11 447 0 0,-2 14 324 0 0,-4-59-477 0 0,23-111 527 0 0,11-46 1434 0 0,35-89-2356 0 0,-31 106-223 0 0,3 0 0 0 0,1 1 1 0 0,2 2-1 0 0,1 0 0 0 0,2 2 0 0 0,2 1 1 0 0,8-7-8 0 0,50-17-118 0 0,-85 60 101 0 0,1 0 1 0 0,-1 0-1 0 0,1 1 0 0 0,-1-1 0 0 0,0 1 0 0 0,0 0 0 0 0,1-1 0 0 0,-1 1 0 0 0,0 0 1 0 0,-1 1-1 0 0,1-1 0 0 0,0 0 0 0 0,-1 0 0 0 0,1 1 0 0 0,-1-1 0 0 0,1 1 1 0 0,-1-1-1 0 0,0 1 0 0 0,0-1 0 0 0,0 1 0 0 0,-1 0 0 0 0,1 0 0 0 0,-1-1 0 0 0,1 1 1 0 0,-1 0-1 0 0,0 0 0 0 0,0 0 0 0 0,0-1 0 0 0,-1 1 0 0 0,1 0 0 0 0,-1 0 1 0 0,1 0-1 0 0,-1-1 0 0 0,0 2 17 0 0,1 2-23 0 0,0 96-2409 0 0,11-94-2622 0 0,3-9-8516 0 0,-10-2 12148 0 0</inkml:trace>
</inkml:ink>
</file>

<file path=ppt/ink/ink3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34.3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155 1 7410 0 0,'0'0'874'0'0,"0"0"-141"0"0,0 0-107 0 0,0 0 128 0 0,0 0 270 0 0,0 0 215 0 0,0 0-36 0 0,0 0-271 0 0,0 0-329 0 0,0 0-298 0 0,0 5-158 0 0,-9 151 1197 0 0,0 33-1025 0 0,-9-1 0 0 0,-11 17-319 0 0,24-181-374 0 0,-16 76-600 0 0,2-36-3271 0 0,18-63 4517 0 0,-1 5-3043 0 0,5-2-6865 0 0,1-7 9532 0 0</inkml:trace>
  <inkml:trace contextRef="#ctx0" brushRef="#br0" timeOffset="324.272">608 8 1048 0 0,'0'0'2199'0'0,"0"0"-404"0"0,0 0-457 0 0,0 0-322 0 0,0 0-22 0 0,0 0 133 0 0,0 0 118 0 0,0 0 52 0 0,0 0-159 0 0,0 0-259 0 0,-3 33-257 0 0,-11 105-163 0 0,0 53 2287 0 0,10 119-2746 0 0,4-205 436 0 0,1-104-394 0 0,-1 1 0 0 0,0-1 0 0 0,0 0 1 0 0,1 1-1 0 0,-1-1 0 0 0,0 0 0 0 0,0 1 1 0 0,0-1-1 0 0,0 0 0 0 0,0 1 0 0 0,-1-1 1 0 0,1 0-1 0 0,0 0 0 0 0,-1 1 0 0 0,1-1 1 0 0,-1 0-1 0 0,1 0 0 0 0,-1 1 0 0 0,1-1 1 0 0,-1 0-1 0 0,0 0 0 0 0,0 0 1 0 0,1 0-1 0 0,-1 0 0 0 0,0 0 0 0 0,0 0 1 0 0,0 0-1 0 0,0 0 0 0 0,0 0 0 0 0,0-1 1 0 0,-1 1-1 0 0,1 0 0 0 0,0-1 0 0 0,0 1 1 0 0,0-1-1 0 0,-1 1 0 0 0,1-1 0 0 0,0 0 1 0 0,-1 0-1 0 0,1 1 0 0 0,0-1 0 0 0,-1 0 1 0 0,1 0-1 0 0,0 0 0 0 0,-1 0 0 0 0,1 0 1 0 0,0-1-1 0 0,-1 1 0 0 0,1 0 1 0 0,0-1-1 0 0,0 1 0 0 0,-1-1 0 0 0,1 1 1 0 0,0-1-1 0 0,0 1 0 0 0,0-1 0 0 0,0 0 1 0 0,-1 0-1 0 0,1 1 0 0 0,0-1 0 0 0,1 0 1 0 0,-1 0-1 0 0,0 0 0 0 0,0 0 0 0 0,0 0 1 0 0,0 0-1 0 0,0-1-42 0 0,-111-129-433 0 0,80 91 721 0 0,-1 1 1 0 0,-2 1-1 0 0,-36-29-288 0 0,-32 5-4910 0 0,-20 39-7206 0 0,116 23 7540 0 0</inkml:trace>
</inkml:ink>
</file>

<file path=ppt/ink/ink3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4.0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540 350 0 0 0,'0'0'1008'0'0,"0"0"529"0"0,0 0 307 0 0,0 0 7 0 0,0 0-141 0 0,0 0-213 0 0,0 0-243 0 0,0 0-222 0 0,15-10-174 0 0,42-30-113 0 0,-49 30 4008 0 0,-15 6-3571 0 0,-22 6-1938 0 0,27-2 1097 0 0,-199 50-654 0 0,-33 28 413 0 0,233-78-106 0 0,0 0 1 0 0,1 0 0 0 0,-1 0-1 0 0,0 0 1 0 0,0 0 0 0 0,0 0-1 0 0,0 0 1 0 0,0 0 0 0 0,0 0 0 0 0,0 0-1 0 0,0 1 1 0 0,0-1 0 0 0,0 0-1 0 0,0 1 1 0 0,0-1 0 0 0,1 0-1 0 0,-1 1 1 0 0,0-1 0 0 0,0 1-1 0 0,1 0 1 0 0,-1-1 0 0 0,0 1-1 0 0,0 0 1 0 0,1-1 0 0 0,-1 1-1 0 0,1 0 1 0 0,-1 0 0 0 0,1-1 0 0 0,-1 1-1 0 0,1 0 1 0 0,-1 0 0 0 0,1 0-1 0 0,0 0 1 0 0,-1 0 0 0 0,1 0-1 0 0,0-1 1 0 0,0 1 0 0 0,0 0-1 0 0,0 0 1 0 0,0 0 0 0 0,0 0-1 0 0,0 0 1 0 0,0 0 0 0 0,0 0 0 0 0,0 0-1 0 0,0 0 1 0 0,0 0 0 0 0,1 0-1 0 0,-1 0 1 0 0,1 0 0 0 0,-1-1-1 0 0,0 1 1 0 0,1 0 0 0 0,-1 0-1 0 0,1 0 1 0 0,0-1 0 0 0,-1 1-1 0 0,1 0 1 0 0,-1-1 0 0 0,1 1-1 0 0,0 0 1 0 0,0-1 0 0 0,-1 1 0 0 0,1-1-1 0 0,0 1 1 0 0,0-1 0 0 0,0 1 5 0 0,20 8 82 0 0,-1 0 1 0 0,1-1 0 0 0,0-1-1 0 0,0-1 1 0 0,1-1 0 0 0,0-1 0 0 0,16 0-83 0 0,-5 2 66 0 0,-32-7-53 0 0,0 1 0 0 0,1-1-1 0 0,-1 1 1 0 0,0 0 0 0 0,0 0 0 0 0,0 0-1 0 0,0-1 1 0 0,1 1 0 0 0,-1 0-1 0 0,0 1 1 0 0,0-1 0 0 0,0 0 0 0 0,0 0-1 0 0,0 0 1 0 0,1 1 0 0 0,-1-1 0 0 0,0 0-1 0 0,0 1 1 0 0,0-1 0 0 0,0 1 0 0 0,0 0-1 0 0,0-1 1 0 0,0 1 0 0 0,0 0 0 0 0,0-1-1 0 0,0 1 1 0 0,-1 0 0 0 0,1 0 0 0 0,0 0-1 0 0,0 0 1 0 0,-1 0 0 0 0,1 0 0 0 0,-1 0-1 0 0,1 0 1 0 0,-1 0 0 0 0,1 0 0 0 0,-1 0-1 0 0,1 0 1 0 0,-1 0 0 0 0,0 1 0 0 0,0-1-1 0 0,0 0 1 0 0,0 0 0 0 0,0 0 0 0 0,0 0-1 0 0,0 1 1 0 0,0-1 0 0 0,0 0 0 0 0,0 0-1 0 0,0 0 1 0 0,-1 0 0 0 0,1 0 0 0 0,-1 0-1 0 0,1 1 1 0 0,-1-1 0 0 0,1 0 0 0 0,-1 0-1 0 0,1 0 1 0 0,-1 0 0 0 0,0-1 0 0 0,0 1-1 0 0,1 0 1 0 0,-1 0 0 0 0,0 0 0 0 0,0 0-1 0 0,0-1 1 0 0,0 1 0 0 0,0 0-1 0 0,0-1 1 0 0,0 1-13 0 0,-140 89 607 0 0,119-79-605 0 0,1 0 1 0 0,0 1-1 0 0,1 1 0 0 0,0 1 0 0 0,1 1 0 0 0,1 0 0 0 0,1 2 0 0 0,0 0 0 0 0,1 1 0 0 0,-9 12-2 0 0,23-27-2 0 0,0 1 1 0 0,0-1-1 0 0,0 1 0 0 0,0 0 0 0 0,1-1 0 0 0,-1 1 0 0 0,1 0 0 0 0,0 0 0 0 0,0 0 1 0 0,0 0-1 0 0,1 0 0 0 0,0 0 0 0 0,-1 0 0 0 0,1 0 0 0 0,1 1 0 0 0,-1-1 0 0 0,1 0 1 0 0,-1 0-1 0 0,1 0 0 0 0,0 0 0 0 0,1 0 0 0 0,-1-1 0 0 0,1 1 0 0 0,-1 0 0 0 0,1-1 1 0 0,0 1-1 0 0,0-1 0 0 0,1 1 0 0 0,-1-1 0 0 0,1 0 0 0 0,0 0 0 0 0,0 0 0 0 0,0 0 1 0 0,0-1-1 0 0,0 1 0 0 0,1-1 0 0 0,0 1 2 0 0,12 5 30 0 0,0-1 0 0 0,0-1-1 0 0,0 0 1 0 0,0-1 0 0 0,1-1 0 0 0,0-1-1 0 0,0 0 1 0 0,0-1 0 0 0,0-1 0 0 0,1 0-1 0 0,-1-2 1 0 0,0 0 0 0 0,14-2-30 0 0,-18 2-36 0 0,-1 0-1 0 0,0-1 1 0 0,0 0 0 0 0,0-1 0 0 0,0 0 0 0 0,0-1-1 0 0,0-1 1 0 0,-1 0 0 0 0,0 0 0 0 0,9-6 36 0 0,-14 7-486 0 0,1-1 1 0 0,-2 1 0 0 0,1-1-1 0 0,0-1 1 0 0,-1 1-1 0 0,0-1 1 0 0,0 0 0 0 0,-1 0-1 0 0,0 0 1 0 0,0 0 0 0 0,3-8 485 0 0,27-61-12327 0 0,-27 55 9585 0 0</inkml:trace>
  <inkml:trace contextRef="#ctx0" brushRef="#br0" timeOffset="328.585">340 0 4257 0 0,'0'0'741'0'0,"0"0"-294"0"0,0 0-175 0 0,0 0 48 0 0,0 0 322 0 0,0 0 411 0 0,0 0 269 0 0,0 0 106 0 0,0 0-75 0 0,0 0-167 0 0,0 0-132 0 0,-8 36-94 0 0,-24 116-66 0 0,24-29 577 0 0,10-60-872 0 0,0 17-136 0 0,-2 1-1 0 0,-5-1 1 0 0,-8 40-463 0 0,-91 375 339 0 0,66-304-470 0 0,38-189-35 0 0,7 45-435 0 0,13-41-5450 0 0,-18-9-1886 0 0,-2-1 3097 0 0</inkml:trace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54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680 768 0 0 0,'13'0'1073'0'0,"-6"-27"9452"0"0,-7 25-10390 0 0,0 2 539 0 0,-6-12 3305 0 0,2 10-3766 0 0,0 0-1 0 0,0 1 0 0 0,0-1 1 0 0,0 1-1 0 0,0 0 0 0 0,0 0 1 0 0,-1 0-1 0 0,1 1 1 0 0,0-1-1 0 0,-1 1 0 0 0,1 0 1 0 0,0 1-1 0 0,-1-1 0 0 0,1 1 1 0 0,0-1-1 0 0,0 1 1 0 0,-1 1-1 0 0,1-1 0 0 0,0 0 1 0 0,0 1-1 0 0,0 0 0 0 0,1 0 1 0 0,-1 0-1 0 0,-3 3-212 0 0,5-3 10 0 0,-1 0 41 0 0,0 1 0 0 0,0 0 0 0 0,0 0 0 0 0,0 0 0 0 0,1 0 0 0 0,0 0 0 0 0,-1 1 0 0 0,1-1 0 0 0,0 1 0 0 0,0-1 0 0 0,1 1 0 0 0,-1 0 0 0 0,1 0 0 0 0,0 0 0 0 0,0 0 0 0 0,0 2-51 0 0,0 0 23 0 0,0-1 1 0 0,0 1 0 0 0,0 0-1 0 0,1 0 1 0 0,0 0-1 0 0,1-1 1 0 0,-1 1 0 0 0,1 0-1 0 0,0 0 1 0 0,1-1 0 0 0,-1 1-1 0 0,1-1 1 0 0,0 1-1 0 0,0-1 1 0 0,1 0 0 0 0,-1 0-1 0 0,2 1-23 0 0,-2-4 34 0 0,0 1-1 0 0,0-1 1 0 0,0 1-1 0 0,1-1 1 0 0,-1 0-1 0 0,1 0 0 0 0,0 0 1 0 0,-1 0-1 0 0,1 0 1 0 0,0 0-1 0 0,0-1 1 0 0,0 0-1 0 0,0 1 1 0 0,1-1-1 0 0,-1 0 1 0 0,0-1-1 0 0,0 1 1 0 0,1 0-1 0 0,-1-1 1 0 0,0 0-1 0 0,1 0 1 0 0,-1 0-1 0 0,0 0 0 0 0,1 0 1 0 0,-1-1-1 0 0,0 0 1 0 0,1 1-1 0 0,-1-1 1 0 0,2-1-34 0 0,85-52 1003 0 0,-80 45-870 0 0,-1 0 0 0 0,-1-1 1 0 0,0-1-1 0 0,0 1 0 0 0,-1-1 0 0 0,0 0 1 0 0,-1-1-1 0 0,0 0 0 0 0,-1 0 0 0 0,1-2-133 0 0,-6 12 26 0 0,1 0 1 0 0,0 0-1 0 0,-1 0 0 0 0,1 1 0 0 0,-1-1 0 0 0,0 0 1 0 0,0 0-1 0 0,1 0 0 0 0,-1 0 0 0 0,0 0 0 0 0,-1 0 1 0 0,1 0-1 0 0,0 0 0 0 0,-1 0 0 0 0,1 0 0 0 0,-1 0 1 0 0,1 1-1 0 0,-1-1 0 0 0,0 0 0 0 0,0 0 0 0 0,0 1 1 0 0,0-1-1 0 0,0 0 0 0 0,0 1 0 0 0,0-1 0 0 0,-1 1 0 0 0,1-1 1 0 0,0 1-1 0 0,-1 0 0 0 0,1 0 0 0 0,-1 0 0 0 0,0 0 1 0 0,1 0-1 0 0,-2-1-26 0 0,-69-5-237 0 0,61 9 204 0 0,1 0 0 0 0,-1 1 1 0 0,1 1-1 0 0,-1-1 0 0 0,1 2 1 0 0,0-1-1 0 0,1 2 0 0 0,-1-1 1 0 0,1 1-1 0 0,0 0 0 0 0,0 1 1 0 0,1 0-1 0 0,0 1 0 0 0,-1 0 33 0 0,8-5 0 0 0,-1 0 0 0 0,1 0-1 0 0,-1 0 1 0 0,1 1 0 0 0,0-1 0 0 0,0 0-1 0 0,1 1 1 0 0,-1-1 0 0 0,1 0 0 0 0,-1 1-1 0 0,1-1 1 0 0,0 1 0 0 0,0-1-1 0 0,1 0 1 0 0,-1 1 0 0 0,1-1 0 0 0,0 1-1 0 0,0-1 1 0 0,0 0 0 0 0,0 0 0 0 0,0 0-1 0 0,1 0 1 0 0,-1 0 0 0 0,1 0-1 0 0,0 0 1 0 0,0 0 0 0 0,0 0 0 0 0,0-1-1 0 0,0 1 1 0 0,1-1 0 0 0,-1 1 0 0 0,1-1-1 0 0,0 0 1 0 0,0 0 0 0 0,0 0-1 0 0,-1-1 1 0 0,2 1 0 0 0,-1-1 0 0 0,0 0-1 0 0,0 1 1 0 0,0-1 0 0 0,1-1 0 0 0,-1 1-1 0 0,3 0 1 0 0,12 2 142 0 0,-9-6-2981 0 0,-6-3-2512 0 0,-7-6-3583 0 0,1 5-284 0 0</inkml:trace>
  <inkml:trace contextRef="#ctx0" brushRef="#br0" timeOffset="804.33">80 128 2393 0 0,'0'0'1837'0'0,"0"0"-230"0"0,0 0 2 0 0,0 0 220 0 0,0 0 210 0 0,0 0-19 0 0,0 0-327 0 0,0 0-439 0 0,0 0-353 0 0,0 0-223 0 0,0 0-109 0 0,0 0-42 0 0,0 0-16 0 0,-3 0-38 0 0,1 3-350 0 0,0 0 0 0 0,0 1 0 0 0,1 0-1 0 0,-1-1 1 0 0,1 1 0 0 0,0 0 0 0 0,0 0 0 0 0,0 0-1 0 0,0 0 1 0 0,1 0 0 0 0,-1 0 0 0 0,1 0 0 0 0,0 0-1 0 0,0 0 1 0 0,1 0 0 0 0,-1 0 0 0 0,1 0-1 0 0,0 0 1 0 0,0-1 0 0 0,0 1 0 0 0,1 1-123 0 0,-1 6 206 0 0,29 309 1410 0 0,-13-233-1562 0 0,-12-80-1366 0 0,-3-31-1399 0 0,-2 19 2338 0 0,3-38-5758 0 0,-2 13-2629 0 0,-1 19 3652 0 0</inkml:trace>
  <inkml:trace contextRef="#ctx0" brushRef="#br0" timeOffset="5573.486">148 76 0 0 0,'-58'18'0'0'0,"11"-7"1471"0"0,5-3 1390 0 0,42-8-2255 0 0,0 0 8 0 0,0 0-50 0 0,0 0-72 0 0,0 0-61 0 0,0 0-51 0 0,0 0-3 0 0,0 0 10 0 0,0 0-8 0 0,0 0 2 0 0,0 0 30 0 0,18-4 6064 0 0,20-23-3100 0 0,69-31-1727 0 0,-83 48-1490 0 0,-21 9-153 0 0,0-1-1 0 0,0 0 0 0 0,0 1 1 0 0,0-1-1 0 0,0 1 0 0 0,0 0 1 0 0,0 0-1 0 0,1 0 0 0 0,-1 1 1 0 0,0-1-1 0 0,0 1 0 0 0,1 0 1 0 0,-1-1-1 0 0,0 2 0 0 0,1-1 1 0 0,-1 0-1 0 0,0 1 1 0 0,4 0-5 0 0,9 79 24 0 0,-15-77-14 0 0,0 0 1 0 0,0 0 0 0 0,0 1 0 0 0,-1-1-1 0 0,1 0 1 0 0,-1 0 0 0 0,0 0 0 0 0,0 0-1 0 0,0 1 1 0 0,0-1 0 0 0,0 0 0 0 0,-1 0-1 0 0,0 0 1 0 0,1 0 0 0 0,-1 0 0 0 0,0 0-1 0 0,0 0 1 0 0,-1 0 0 0 0,1 0 0 0 0,-1 0-1 0 0,1 0 1 0 0,-1-1 0 0 0,0 1 0 0 0,0-1-1 0 0,0 1 1 0 0,0-1 0 0 0,-1 0 0 0 0,1 0-1 0 0,-1 0 1 0 0,1 0 0 0 0,-1 0 0 0 0,-1 0-11 0 0,3-1-3 0 0,0 0 1 0 0,1-1 0 0 0,-1 1-1 0 0,0 0 1 0 0,1-1-1 0 0,-1 1 1 0 0,0 0 0 0 0,1 0-1 0 0,-1-1 1 0 0,1 1 0 0 0,-1 0-1 0 0,1 0 1 0 0,0 0 0 0 0,-1 0-1 0 0,1 0 1 0 0,0 0-1 0 0,0 0 1 0 0,-1 0 0 0 0,1 0-1 0 0,0 0 1 0 0,0 0 0 0 0,0 0-1 0 0,0 0 1 0 0,0 0 0 0 0,0 0-1 0 0,1 0 1 0 0,-1-1 0 0 0,0 1-1 0 0,0 0 1 0 0,1 0-1 0 0,-1 0 1 0 0,1 0 0 0 0,-1 0-1 0 0,0 0 1 0 0,1 0 0 0 0,0-1-1 0 0,-1 1 1 0 0,1 0 0 0 0,-1 0-1 0 0,1-1 1 0 0,0 1-1 0 0,0 0 1 0 0,-1-1 0 0 0,1 1-1 0 0,1 0 3 0 0,35 27-64 0 0,32 16 33 0 0,-66-41 52 0 0,1 0 0 0 0,-1 0-1 0 0,1 0 1 0 0,-1 0 0 0 0,0 0-1 0 0,0 1 1 0 0,0-1 0 0 0,-1 1 0 0 0,1 0-1 0 0,-1 0 1 0 0,0 0 0 0 0,0 0-1 0 0,0 0 1 0 0,-1 0 0 0 0,1 0 0 0 0,-1 1-1 0 0,0-1 1 0 0,0 1 0 0 0,-1-1-1 0 0,1 1 1 0 0,-1-1 0 0 0,0 1 0 0 0,0-1-1 0 0,-1 1 1 0 0,1-1 0 0 0,-1 1-1 0 0,0-1 1 0 0,0 0 0 0 0,-1 1 0 0 0,1-1-1 0 0,-1 0 1 0 0,0 0 0 0 0,0 0-1 0 0,-2 3-20 0 0,-7 5 118 0 0,0-1-1 0 0,-1 0 0 0 0,0-1 1 0 0,0 0-1 0 0,-1-1 0 0 0,0-1 1 0 0,-1 0-1 0 0,0 0 0 0 0,0-2 1 0 0,-1 0-1 0 0,0 0 1 0 0,-9 1-118 0 0,-20 10 194 0 0,-64 5 5 0 0,107-22-262 0 0,1 0-55 0 0,0 0-78 0 0,0 0-164 0 0,14-4-2090 0 0,11-10-1133 0 0,1 0-6098 0 0,-15 10 2371 0 0</inkml:trace>
</inkml:ink>
</file>

<file path=ppt/ink/ink3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6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1 7842 0 0,'0'0'832'0'0,"0"0"-271"0"0,0 0-111 0 0,0 0 70 0 0,0 0 220 0 0,0 0 188 0 0,0 0-17 0 0,0 0-117 0 0,0 0-185 0 0,0 0-180 0 0,0 0-115 0 0,-11 26-58 0 0,-33 85-21 0 0,9 21 379 0 0,-78 262 96 0 0,109-384-597 0 0,0 0 0 0 0,1 1 1 0 0,1 0-1 0 0,-1-1 0 0 0,2 1 0 0 0,-1 0 0 0 0,2 0 1 0 0,-1 1-1 0 0,2 4-113 0 0,43 2 957 0 0,-13-17-760 0 0,-1-3 0 0 0,1 0 0 0 0,-1-2 0 0 0,0-1 0 0 0,-1-1 0 0 0,1-2 0 0 0,-1-1 0 0 0,-1-1 0 0 0,5-4-197 0 0,63-18 284 0 0,53-15-116 0 0,-146 46-5817 0 0,-12 1-195 0 0,4 0-1337 0 0,2-4 4909 0 0</inkml:trace>
</inkml:ink>
</file>

<file path=ppt/ink/ink3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7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0 342 920 0 0,'0'0'1027'0'0,"0"0"-97"0"0,0 0 90 0 0,0 0 243 0 0,0 0 328 0 0,0 0 188 0 0,0 0-120 0 0,0 0-347 0 0,0 0-430 0 0,0 0-342 0 0,0 0-153 0 0,0 0 2 0 0,2-6 84 0 0,-2 6-469 0 0,0-2 56 0 0,0 0 0 0 0,0 0 0 0 0,1 1 0 0 0,-1-1 0 0 0,1 0 0 0 0,-1 0-1 0 0,1 1 1 0 0,0-1 0 0 0,-1 1 0 0 0,1-1 0 0 0,0 1 0 0 0,0-1 0 0 0,0 1 0 0 0,0-1 0 0 0,1 1-1 0 0,-1 0 1 0 0,0 0 0 0 0,0-1 0 0 0,1 1 0 0 0,-1 0 0 0 0,1 0 0 0 0,-1 0 0 0 0,1 1-1 0 0,-1-1 1 0 0,1 0 0 0 0,0 1 0 0 0,-1-1 0 0 0,1 0 0 0 0,0 1 0 0 0,0 0-60 0 0,43-10 748 0 0,1 3 1 0 0,-1 1-1 0 0,1 3 0 0 0,0 1 1 0 0,28 4-749 0 0,-14-2 608 0 0,-60 0-391 0 0,-5-3 2708 0 0,-20-24-2442 0 0,-107-105-26 0 0,48 45-601 0 0,85 87 98 0 0,-1 0 0 0 0,1 0 0 0 0,-1-1 0 0 0,1 1 0 0 0,-1 0 0 0 0,1 0 0 0 0,-1 0 1 0 0,1 0-1 0 0,-1 0 0 0 0,0-1 0 0 0,1 1 0 0 0,-1 0 0 0 0,1 0 0 0 0,-1-1 0 0 0,0 1 0 0 0,1 0 0 0 0,-1-1 0 0 0,0 1 0 0 0,1 0 0 0 0,-1-1 0 0 0,0 1 0 0 0,1-1 0 0 0,-1 1 0 0 0,0-1 0 0 0,0 1 0 0 0,0 0 0 0 0,1-1 0 0 0,-1 1 0 0 0,0-1 0 0 0,0 1 1 0 0,0-1-1 0 0,0 1 0 0 0,0-1 0 0 0,0 1 0 0 0,0-1 0 0 0,0 1 0 0 0,0-1 0 0 0,0 1 0 0 0,0-1 0 0 0,0 1 0 0 0,0-1 0 0 0,0 1 0 0 0,-1 0 0 0 0,1-1 0 0 0,0 1 0 0 0,0-1 0 0 0,0 1 0 0 0,-1-1 0 0 0,1 1 0 0 0,0 0 0 0 0,-1-1 0 0 0,1 1 0 0 0,0 0 0 0 0,-1-1 1 0 0,1 1-1 0 0,0 0 0 0 0,-1-1 0 0 0,1 1 0 0 0,-1 0 0 0 0,1 0 0 0 0,0-1 0 0 0,-1 1 0 0 0,1 0 0 0 0,-1 0 0 0 0,1 0 0 0 0,-1 0 0 0 0,1 0 0 0 0,-1 0 0 0 0,0 0 46 0 0,38 6-2982 0 0,12 10-2066 0 0,-17-6-1433 0 0,-14-3-98 0 0</inkml:trace>
</inkml:ink>
</file>

<file path=ppt/ink/ink3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9.0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1 339 9754 0 0,'0'0'1311'0'0,"0"0"-264"0"0,0 0 80 0 0,0 0 188 0 0,0 0 73 0 0,0 0-110 0 0,0 0-210 0 0,0 0-179 0 0,0 0-159 0 0,35-2-150 0 0,112-8-121 0 0,111 7 1404 0 0,-192 0-1163 0 0,-73-8 990 0 0,-18-7-1599 0 0,-1 2 1 0 0,0 0-1 0 0,-2 2 1 0 0,0 1 0 0 0,-7-1-92 0 0,-114-62-133 0 0,143 73 10 0 0,2-1-1 0 0,-1 0 0 0 0,0-1 1 0 0,1 1-1 0 0,0-1 1 0 0,0 0-1 0 0,0 0 0 0 0,0 0 1 0 0,1 0-1 0 0,0-1 1 0 0,0 1-1 0 0,0-1 1 0 0,-1-5 123 0 0,1-18-3923 0 0,13 1-4397 0 0,1 15-3307 0 0</inkml:trace>
</inkml:ink>
</file>

<file path=ppt/ink/ink3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47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0 166 9162 0 0,'0'0'927'0'0,"0"0"-340"0"0,0 0-69 0 0,0 0 339 0 0,0 0 367 0 0,0 0 201 0 0,0 0-102 0 0,0 0-264 0 0,0 0-224 0 0,0 0-213 0 0,34-8-158 0 0,106-27-118 0 0,-47 24 95 0 0,-68 9-480 0 0,1 2 0 0 0,-1 0 0 0 0,0 2 0 0 0,0 1 0 0 0,0 1 0 0 0,0 1 0 0 0,0 1-1 0 0,10 4 40 0 0,-26-7-771 0 0,4 2-2284 0 0,-9 2-6704 0 0,-4-7 3867 0 0</inkml:trace>
  <inkml:trace contextRef="#ctx0" brushRef="#br0" timeOffset="252.976">15 387 4393 0 0,'0'0'893'0'0,"0"0"-142"0"0,0 0 295 0 0,0 0 541 0 0,0 0 332 0 0,0 0-73 0 0,0 0-410 0 0,0 0-432 0 0,0 0-306 0 0,35-5-224 0 0,108-19-135 0 0,-18 2-377 0 0,52-5-138 0 0,-120 22-3777 0 0,6 3-3649 0 0,-48 2 2985 0 0</inkml:trace>
  <inkml:trace contextRef="#ctx0" brushRef="#br0" timeOffset="794.919">658 560 7858 0 0,'0'0'1691'0'0,"0"0"-211"0"0,0 0-18 0 0,0 0 106 0 0,0 0 27 0 0,0 0-171 0 0,0 0-319 0 0,0 0-281 0 0,0 0-216 0 0,0 0-131 0 0,0 0-55 0 0,0 0-22 0 0,9-16-15 0 0,29-51-17 0 0,-27 49-194 0 0,2 0 0 0 0,1 1-1 0 0,0 0 1 0 0,1 1-1 0 0,0 1 1 0 0,2 0 0 0 0,15-10-174 0 0,-6 3 87 0 0,-7 6-68 0 0,0 0-1 0 0,1 2 1 0 0,1 0-1 0 0,0 1 1 0 0,1 1 0 0 0,0 2-1 0 0,0 0 1 0 0,1 1-1 0 0,1 1 1 0 0,0 1-1 0 0,5 0-18 0 0,-28 7-6 0 0,0-1-1 0 0,0 1 0 0 0,1 0 0 0 0,-1 0 0 0 0,0 0 1 0 0,0-1-1 0 0,0 1 0 0 0,1 1 0 0 0,-1-1 0 0 0,0 0 1 0 0,0 0-1 0 0,0 0 0 0 0,1 1 0 0 0,-1-1 1 0 0,0 0-1 0 0,0 1 0 0 0,0-1 0 0 0,0 1 0 0 0,0-1 1 0 0,0 1-1 0 0,0 0 0 0 0,0-1 0 0 0,0 1 0 0 0,0 0 1 0 0,0 0-1 0 0,-1 0 0 0 0,1 0 0 0 0,0 0 1 0 0,0 0-1 0 0,-1 0 0 0 0,1 0 0 0 0,-1 0 0 0 0,1 0 1 0 0,-1 0-1 0 0,1 0 0 0 0,-1 0 0 0 0,1 0 0 0 0,-1 1 1 0 0,0-1-1 0 0,0 0 0 0 0,0 0 0 0 0,0 0 1 0 0,0 1-1 0 0,0-1 0 0 0,0 0 0 0 0,0 0 0 0 0,0 0 1 0 0,-1 2 6 0 0,-17 58 81 0 0,-18 31 50 0 0,81-85-6 0 0,78-46 164 0 0,-104 31-251 0 0,211-91 29 0 0,-151 91-165 0 0,-77 9 91 0 0,0 1-1 0 0,0-1 1 0 0,-1 1-1 0 0,1 0 1 0 0,0 0-1 0 0,-1 0 1 0 0,1 0-1 0 0,-1 0 1 0 0,0 0-1 0 0,0 0 1 0 0,1 0-1 0 0,-1 1 1 0 0,-1-1-1 0 0,1 0 1 0 0,0 1-1 0 0,0-1 1 0 0,-1 0-1 0 0,0 1 1 0 0,1-1-1 0 0,-1 1 1 0 0,0-1-1 0 0,0 1 1 0 0,0-1-1 0 0,-1 1 8 0 0,2 5 14 0 0,4 36-158 0 0,-5-32 147 0 0,1 0 0 0 0,1-1 0 0 0,0 1 0 0 0,0 0 0 0 0,1 0-1 0 0,1-1 1 0 0,-1 1 0 0 0,2-1 0 0 0,2 4-3 0 0,-5-11-176 0 0,1-1 0 0 0,0 0-1 0 0,-1 0 1 0 0,1 0 0 0 0,0 0 0 0 0,0 0-1 0 0,0-1 1 0 0,1 1 0 0 0,-1-1 0 0 0,1 0-1 0 0,-1 0 1 0 0,1 0 0 0 0,0 0 0 0 0,0-1 0 0 0,0 0-1 0 0,0 1 1 0 0,0-1 0 0 0,0-1 0 0 0,1 1 176 0 0,33-1-7334 0 0,-14-8-1725 0 0,-17 5 5602 0 0</inkml:trace>
  <inkml:trace contextRef="#ctx0" brushRef="#br0" timeOffset="1101.446">2031 1 12347 0 0,'0'0'1093'0'0,"0"0"-505"0"0,0 0-285 0 0,0 0 64 0 0,0 0 238 0 0,0 0 205 0 0,0 0 74 0 0,0 0-79 0 0,0 0-167 0 0,0 0-127 0 0,0 0-87 0 0,0 0-68 0 0,9 34-28 0 0,29 108-47 0 0,-6-54 154 0 0,92 137 101 0 0,-89-192 636 0 0,-25-70 321 0 0,23-50-917 0 0,-10 22-483 0 0,3 1 1 0 0,3 1 0 0 0,19-29-94 0 0,2 28 273 0 0,-23 44-2700 0 0,-6 11-3586 0 0,3 6-5239 0 0,-19 3 5838 0 0</inkml:trace>
</inkml:ink>
</file>

<file path=ppt/ink/ink3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01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32 211 4985 0 0,'0'0'1740'0'0,"0"0"-265"0"0,0 0-297 0 0,0 0-111 0 0,0 0 28 0 0,0 0-2 0 0,0 0-88 0 0,0 0-125 0 0,0 0-123 0 0,0 0-97 0 0,0 0-70 0 0,0 0-47 0 0,0 0-47 0 0,-1 27-52 0 0,-1 88-64 0 0,-12 48 389 0 0,-1 206-102 0 0,17-368-650 0 0,-1 0 0 0 0,1 0-1 0 0,-1 0 1 0 0,1-1-1 0 0,-1 1 1 0 0,1 0 0 0 0,0-1-1 0 0,0 1 1 0 0,-1-1 0 0 0,1 1-1 0 0,0-1 1 0 0,0 0-1 0 0,-1 1 1 0 0,1-1 0 0 0,0 0-1 0 0,0-1 1 0 0,0 1 0 0 0,0 0-1 0 0,-1 0 1 0 0,1-1 0 0 0,0 1-1 0 0,0-1 1 0 0,-1 1-1 0 0,1-1 1 0 0,0 0 0 0 0,-1 0-1 0 0,1 1 1 0 0,-1-1 0 0 0,1-1-1 0 0,-1 1 1 0 0,1 0-1 0 0,-1 0 1 0 0,0 0 0 0 0,0-1-1 0 0,1 1 1 0 0,-1-1-17 0 0,92-60 516 0 0,138-77-333 0 0,-210 128-183 0 0,1 1 0 0 0,-1 2 0 0 0,2 0 0 0 0,-1 1 1 0 0,1 1-1 0 0,0 2 0 0 0,0 0 0 0 0,1 1 0 0 0,2 1 0 0 0,-22 2 0 0 0,0 1-1 0 0,0-1 1 0 0,0 1-1 0 0,0 0 1 0 0,0 0 0 0 0,-1 0-1 0 0,1 1 1 0 0,0-1-1 0 0,-1 1 1 0 0,1 0-1 0 0,-1 0 1 0 0,0 0 0 0 0,1 0-1 0 0,-1 1 1 0 0,0-1-1 0 0,0 1 1 0 0,-1 0 0 0 0,1 0-1 0 0,-1 0 1 0 0,1 0-1 0 0,-1 0 1 0 0,0 0-1 0 0,0 1 1 0 0,0-1 0 0 0,-1 1-1 0 0,1 0 1 0 0,-1-1-1 0 0,0 1 1 0 0,0 0-1 0 0,0 0 1 0 0,0 1 0 0 0,1 5 37 0 0,0 1 1 0 0,0 0-1 0 0,-2 0 1 0 0,1 0-1 0 0,-1-1 1 0 0,-1 1-1 0 0,0 0 1 0 0,0 0-1 0 0,-1 0 0 0 0,-1-1 1 0 0,0 4-38 0 0,-8 10 52 0 0,0 0 1 0 0,-2-1-1 0 0,-1-1 0 0 0,0 0 1 0 0,-1-1-1 0 0,-2-1 0 0 0,0 0 0 0 0,-1-1 1 0 0,-1-1-1 0 0,-1-1 0 0 0,0 0 1 0 0,-1-2-1 0 0,-21 12-52 0 0,27-17-18 0 0,-1-1-1 0 0,0-1 1 0 0,-1-1 0 0 0,0 0-1 0 0,0-1 1 0 0,0-1 0 0 0,-1-1-1 0 0,0 0 1 0 0,0-1-1 0 0,0-1 1 0 0,0-1 0 0 0,0 0-1 0 0,-4-2 19 0 0,19 1-78 0 0,0 0 0 0 0,0-1-1 0 0,0 0 1 0 0,-1 1-1 0 0,1-1 1 0 0,0 0 0 0 0,1-1-1 0 0,-1 1 1 0 0,0-1-1 0 0,0 1 1 0 0,0-1 0 0 0,1 0-1 0 0,-1 0 1 0 0,1 0-1 0 0,0 0 1 0 0,-1 0 0 0 0,1-1-1 0 0,0 1 1 0 0,0-1-1 0 0,0 1 1 0 0,1-1 0 0 0,-1 0-1 0 0,1 1 1 0 0,-1-1-1 0 0,1 0 1 0 0,0 0 0 0 0,0 0-1 0 0,0 0 1 0 0,1 0-1 0 0,-1-1 1 0 0,1 1 0 0 0,-1 0-1 0 0,1-2 79 0 0,15-104-9108 0 0,-2 77 4024 0 0,-1 8-100 0 0</inkml:trace>
  <inkml:trace contextRef="#ctx0" brushRef="#br0" timeOffset="252.46">998 612 10306 0 0,'0'0'1266'0'0,"0"0"-203"0"0,0 0 52 0 0,0 0 201 0 0,0 0 71 0 0,0 0-155 0 0,0 0-268 0 0,0 0-282 0 0,-25 32-209 0 0,-78 100-157 0 0,67-65-80 0 0,35-56-196 0 0,0-5-29 0 0,0 0-1 0 0,0 0 1 0 0,1 0 0 0 0,0 0-1 0 0,0 0 1 0 0,0 0-1 0 0,1 0 1 0 0,0 0-1 0 0,0 0 1 0 0,0 0 0 0 0,1 0-1 0 0,0 0 1 0 0,0-1-1 0 0,0 1 1 0 0,1-1-1 0 0,-1 0 1 0 0,2 1 0 0 0,-1-1-1 0 0,0 0 1 0 0,1-1-1 0 0,0 1 1 0 0,0-1-1 0 0,0 0 1 0 0,1 0-1 0 0,0 0 1 0 0,-1 0 0 0 0,1-1-1 0 0,1 0 1 0 0,-1 0-1 0 0,0 0 1 0 0,1 0-1 0 0,-1-1 1 0 0,1 0 0 0 0,0 0-1 0 0,0-1 1 0 0,-1 0-1 0 0,1 0 1 0 0,4 0-11 0 0,0 1 73 0 0,0-1 0 0 0,0 0 0 0 0,0-1 0 0 0,0 0 1 0 0,0 0-1 0 0,0-1 0 0 0,0-1 0 0 0,0 1 0 0 0,0-2 0 0 0,0 1 1 0 0,-1-1-1 0 0,1-1 0 0 0,-1 0 0 0 0,0 0 0 0 0,0-1 0 0 0,0 0 1 0 0,-1 0-1 0 0,0-1 0 0 0,0 0 0 0 0,0-1 0 0 0,0 0 1 0 0,-1 0-1 0 0,-1-1 0 0 0,1 1 0 0 0,-1-1 0 0 0,0-1 0 0 0,-1 1 1 0 0,0-1-1 0 0,0 0 0 0 0,-1 0 0 0 0,0-1 0 0 0,-1 1 0 0 0,0-1 1 0 0,0 1-1 0 0,-1-1 0 0 0,-1 0 0 0 0,1-2-73 0 0,-3 5-79 0 0,0 0 0 0 0,0 0 1 0 0,-1 1-1 0 0,0-1 0 0 0,0 0 0 0 0,0 1 0 0 0,-1-1 1 0 0,0 1-1 0 0,0 0 0 0 0,-1 0 0 0 0,1 0 0 0 0,-1 0 1 0 0,-1 0-1 0 0,1 1 0 0 0,-1 0 0 0 0,0 0 0 0 0,0 0 1 0 0,-1 1-1 0 0,1 0 0 0 0,-1 0 0 0 0,-4-3 79 0 0,-65-31-3204 0 0,1 18-3305 0 0,45 16 956 0 0,9 0-1031 0 0</inkml:trace>
  <inkml:trace contextRef="#ctx0" brushRef="#br0" timeOffset="781.339">1561 649 9962 0 0,'0'0'835'0'0,"0"0"-234"0"0,0 0 153 0 0,0 0 257 0 0,0 0 158 0 0,0 0-80 0 0,0 0-267 0 0,0 0-208 0 0,0 0-165 0 0,0 0-143 0 0,0 0-105 0 0,0 0-79 0 0,-33 18-45 0 0,-103 61-44 0 0,131-77-35 0 0,1 0 1 0 0,-1 1-1 0 0,1-1 0 0 0,-1 1 0 0 0,1 0 0 0 0,0 0 1 0 0,0 1-1 0 0,1-1 0 0 0,-1 1 0 0 0,1 0 0 0 0,0 0 0 0 0,0 0 1 0 0,0 0-1 0 0,0 1 0 0 0,1-1 0 0 0,-1 3 2 0 0,-3 4-20 0 0,-17 87-485 0 0,23-95 485 0 0,0 0 0 0 0,0 0 0 0 0,0 0-1 0 0,1-1 1 0 0,-1 1 0 0 0,1 0 0 0 0,0 0 0 0 0,0 0 0 0 0,0-1 0 0 0,0 1 0 0 0,1-1 0 0 0,-1 1 0 0 0,1-1-1 0 0,-1 1 1 0 0,1-1 0 0 0,0 0 0 0 0,0 1 0 0 0,0-1 0 0 0,0 0 0 0 0,0-1 0 0 0,0 1 0 0 0,1 0-1 0 0,-1 0 1 0 0,1-1 0 0 0,-1 0 0 0 0,1 1 0 0 0,0-1 0 0 0,-1 0 0 0 0,1 0 0 0 0,0-1 0 0 0,0 1 0 0 0,2 0 20 0 0,6 0 136 0 0,-1 0 0 0 0,1-1 0 0 0,-1 0 0 0 0,1-1 1 0 0,-1 0-1 0 0,1 0 0 0 0,-1-1 0 0 0,0-1 0 0 0,0 0 1 0 0,0 0-1 0 0,0-1 0 0 0,0 0 0 0 0,-1 0 0 0 0,0-1 1 0 0,0-1-1 0 0,0 0 0 0 0,0 0 0 0 0,0-2-136 0 0,11-8 462 0 0,0-2 0 0 0,-2 0 0 0 0,0-1 0 0 0,-1-1 0 0 0,-1 0 0 0 0,12-21-462 0 0,6-21 374 0 0,-2-1 0 0 0,-3-2 0 0 0,-2-1-1 0 0,0-16-373 0 0,-17 50-71 0 0,-2 0-1 0 0,-1-1 0 0 0,-1 0 1 0 0,-2 0-1 0 0,-2-1 1 0 0,-1 1-1 0 0,-2-19 72 0 0,-26-57-496 0 0,26 106 471 0 0,0 0 0 0 0,-1 1 0 0 0,1-1 0 0 0,-1 0-1 0 0,0 0 1 0 0,0 1 0 0 0,0-1 0 0 0,0 1 0 0 0,0 0 0 0 0,0-1 0 0 0,-1 1-1 0 0,1 0 1 0 0,-1 0 0 0 0,0 1 0 0 0,1-1 0 0 0,-1 1 0 0 0,0-1 0 0 0,0 1-1 0 0,0 0 1 0 0,0 0 0 0 0,0 0 0 0 0,0 0 0 0 0,0 0 0 0 0,-1 1 0 0 0,1 0-1 0 0,0 0 1 0 0,0-1 0 0 0,0 2 0 0 0,-1-1 0 0 0,1 0 0 0 0,0 1-1 0 0,0-1 1 0 0,-1 1 25 0 0,-5 4-28 0 0,0 0 0 0 0,1 0 0 0 0,-1 1 0 0 0,1 0 0 0 0,1 0 0 0 0,-1 0 0 0 0,1 1 0 0 0,0 1 0 0 0,0-1 0 0 0,1 1 0 0 0,0 0 0 0 0,-2 6 28 0 0,-6 4-16 0 0,-3 5 20 0 0,1 1-1 0 0,2 1 1 0 0,0 0-1 0 0,2 1 1 0 0,1 0-1 0 0,1 1 1 0 0,1 0-1 0 0,1 0 1 0 0,2 1-1 0 0,1 0 1 0 0,0 1-1 0 0,3-1 1 0 0,0 1-1 0 0,2-1 1 0 0,1 1-1 0 0,1 4-3 0 0,0-20 33 0 0,1 0 0 0 0,0 0-1 0 0,1 0 1 0 0,0 0 0 0 0,1-1-1 0 0,0 1 1 0 0,1-1 0 0 0,1-1 0 0 0,0 1-1 0 0,0-1 1 0 0,1 0 0 0 0,0-1-1 0 0,1 0 1 0 0,0 0 0 0 0,1-1-1 0 0,0 0 1 0 0,0-1 0 0 0,1 0 0 0 0,0 0-1 0 0,12 5-32 0 0,116 37-2883 0 0,-66-44-2131 0 0,-2-13-3437 0 0,-55 3 2702 0 0</inkml:trace>
  <inkml:trace contextRef="#ctx0" brushRef="#br0" timeOffset="1296.547">2084 642 7778 0 0,'0'0'2616'0'0,"0"0"-1377"0"0,0 0-589 0 0,0 0-53 0 0,0 0 71 0 0,0 0 80 0 0,0 0-1 0 0,0 0-43 0 0,0 0-57 0 0,0 0-91 0 0,-6 33-86 0 0,-15 102-86 0 0,20-134-367 0 0,0 1 0 0 0,0 0-1 0 0,1-1 1 0 0,-1 1 0 0 0,1 0 0 0 0,-1-1 0 0 0,1 1 0 0 0,0 0 0 0 0,-1 0-1 0 0,1 0 1 0 0,0-1 0 0 0,0 1 0 0 0,0 0 0 0 0,1 0 0 0 0,-1-1 0 0 0,0 1 0 0 0,1 0-1 0 0,-1 0 1 0 0,1-1 0 0 0,-1 1 0 0 0,1 0 0 0 0,0-1 0 0 0,0 1 0 0 0,0 0-1 0 0,0-1 1 0 0,0 0 0 0 0,0 1 0 0 0,0-1 0 0 0,0 1 0 0 0,1-1 0 0 0,-1 0-17 0 0,4 3 121 0 0,-1-2 2 0 0,0 1 1 0 0,0-1-1 0 0,0 0 1 0 0,0 0-1 0 0,0 0 1 0 0,0 0-1 0 0,1-1 1 0 0,-1 0-1 0 0,1 1 1 0 0,-1-2-1 0 0,1 1 0 0 0,-1 0 1 0 0,1-1-1 0 0,-1 0 1 0 0,1 0-1 0 0,0-1 1 0 0,-1 1-1 0 0,1-1 1 0 0,-1 0-1 0 0,1 0 1 0 0,-1 0-1 0 0,0-1 1 0 0,1 1-1 0 0,-1-1 0 0 0,0 0 1 0 0,1-1-124 0 0,94-77 1728 0 0,-13-69-1251 0 0,-20 26-212 0 0,-66 123-265 0 0,2-3-18 0 0,-1 1 0 0 0,0-1-1 0 0,1 0 1 0 0,-1 1 0 0 0,1-1 0 0 0,0 1 0 0 0,-1 0 0 0 0,1 0-1 0 0,1 0 1 0 0,-1 0 0 0 0,0 0 0 0 0,0 0 0 0 0,1 0 0 0 0,-1 1 0 0 0,1-1-1 0 0,-1 1 1 0 0,1 0 0 0 0,0 0 0 0 0,-1-1 0 0 0,1 2 0 0 0,0-1 0 0 0,0 0-1 0 0,0 1 1 0 0,0-1 0 0 0,0 1 0 0 0,0 0 0 0 0,0 0 0 0 0,0 0 18 0 0,24 60-278 0 0,27 358-299 0 0,-34-262-717 0 0,-8 1 1 0 0,-6 71 1293 0 0,-5-215 29 0 0,0-1 1 0 0,-1 1-1 0 0,-1 0 1 0 0,0 0-1 0 0,0 0 1 0 0,-2-1-1 0 0,1 1 1 0 0,-2 0-1 0 0,0-1 1 0 0,0 0-1 0 0,-1 0 1 0 0,0 0-1 0 0,-1-1 1 0 0,-1 0-1 0 0,1 0 1 0 0,-6 6-30 0 0,6-14 66 0 0,1 0 0 0 0,-1-1 0 0 0,0 1 0 0 0,0-1 0 0 0,0 0 0 0 0,0-1 0 0 0,0 0 0 0 0,0 1 1 0 0,0-2-1 0 0,0 1 0 0 0,-1-1 0 0 0,1 0 0 0 0,0 0 0 0 0,0-1 0 0 0,-1 0 0 0 0,1 0 0 0 0,0 0 0 0 0,0-1 0 0 0,0 0 1 0 0,0 0-1 0 0,0 0 0 0 0,1-1 0 0 0,-1 0 0 0 0,1 0 0 0 0,0 0 0 0 0,-1-1 0 0 0,-3-4-66 0 0,0 1 10 0 0,1-1-1 0 0,0-1 0 0 0,0 0 1 0 0,1 0-1 0 0,1 0 1 0 0,-1-1-1 0 0,1 1 0 0 0,1-2 1 0 0,0 1-1 0 0,0-1 1 0 0,1 1-1 0 0,0-1 1 0 0,1 0-1 0 0,1-1 0 0 0,-1 1 1 0 0,2 0-1 0 0,0-1 1 0 0,0 1-1 0 0,1-1 0 0 0,0 1 1 0 0,1-1-1 0 0,1-5-9 0 0,1-3-68 0 0,1 0 0 0 0,1 0-1 0 0,1 0 1 0 0,0 1 0 0 0,2 0 0 0 0,0 0-1 0 0,1 1 1 0 0,1 0 0 0 0,1 0 0 0 0,0 1-1 0 0,1 1 1 0 0,5-5 68 0 0,1 2-274 0 0,0 1-1 0 0,1 1 1 0 0,0 0-1 0 0,2 2 1 0 0,0 0-1 0 0,0 2 1 0 0,2 0 0 0 0,-1 1-1 0 0,2 2 1 0 0,13-5 274 0 0,58-11-5499 0 0,2 17-6286 0 0,-77 9 9991 0 0</inkml:trace>
</inkml:ink>
</file>

<file path=ppt/ink/ink3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59.0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1211 0 0 0,'0'0'1102'0'0,"0"0"635"0"0,0 0 294 0 0,0 0-45 0 0,0 0-224 0 0,0 0-259 0 0,0 0-175 0 0,0 0-146 0 0,35-25-121 0 0,108-80-105 0 0,-11-8 1136 0 0,-100 82-1660 0 0,-1 2-83 0 0,0-1 0 0 0,-2-2 0 0 0,-1-1-1 0 0,-2-1 1 0 0,-1-1 0 0 0,-2-1 0 0 0,9-20-349 0 0,-13-32 744 0 0,-19 85-733 0 0,0 1 1 0 0,0-1-1 0 0,0 1 1 0 0,0 0-1 0 0,-1-1 1 0 0,1 1-1 0 0,-1 0 1 0 0,0-1-1 0 0,1 1 1 0 0,-1 0-1 0 0,0 0 1 0 0,0 0-1 0 0,-1 0 1 0 0,1 0-1 0 0,0 0 1 0 0,-1 0-1 0 0,1 0 1 0 0,-1 0-1 0 0,1 0 1 0 0,-1 1-1 0 0,0-1 1 0 0,0 1-1 0 0,0-1 1 0 0,0 1-1 0 0,0 0 1 0 0,0 0-1 0 0,0 0 1 0 0,0 0-1 0 0,-1 0 1 0 0,1 0-1 0 0,0 1 1 0 0,-1-1-1 0 0,1 1 1 0 0,0-1-1 0 0,-2 1-11 0 0,-1-1-16 0 0,1 0-1 0 0,-1 0 0 0 0,0 0 0 0 0,1 1 0 0 0,-1-1 0 0 0,0 1 0 0 0,0 0 0 0 0,1 1 0 0 0,-1-1 0 0 0,0 1 0 0 0,1 0 0 0 0,-1 0 1 0 0,0 0-1 0 0,1 1 0 0 0,0 0 0 0 0,-1-1 0 0 0,1 2 0 0 0,0-1 0 0 0,0 0 0 0 0,0 1 0 0 0,0 0 0 0 0,0 0 0 0 0,1 0 1 0 0,-1 0-1 0 0,1 1 0 0 0,0-1 0 0 0,0 1 0 0 0,0 0 0 0 0,0 0 0 0 0,1 0 0 0 0,0 0 0 0 0,0 0 0 0 0,0 1 0 0 0,0-1 0 0 0,0 1 1 0 0,1-1-1 0 0,0 1 0 0 0,0-1 0 0 0,0 1 0 0 0,1 0 0 0 0,-1 3 17 0 0,4-4 0 0 0,-1 0 0 0 0,1 0 0 0 0,0 0 1 0 0,0 0-1 0 0,0 0 0 0 0,1 0 0 0 0,-1-1 0 0 0,1 0 0 0 0,0 1 0 0 0,0-2 1 0 0,0 1-1 0 0,0 0 0 0 0,0-1 0 0 0,1 1 0 0 0,-1-1 0 0 0,1-1 0 0 0,0 1 1 0 0,-1-1-1 0 0,1 1 0 0 0,0-1 0 0 0,0-1 0 0 0,0 1 0 0 0,0-1 0 0 0,0 1 1 0 0,4-2-1 0 0,-7 2 4 0 0,241 3 607 0 0,-240-3-584 0 0,1 0 0 0 0,-1 0 0 0 0,0 1 0 0 0,0-1 1 0 0,0 1-1 0 0,0 0 0 0 0,0 0 0 0 0,-1 0 0 0 0,1 0 1 0 0,-1 0-1 0 0,1 1 0 0 0,-1-1 0 0 0,0 1 0 0 0,1-1 0 0 0,-2 1 1 0 0,1 0-1 0 0,0 0 0 0 0,0 0 0 0 0,-1 0 0 0 0,0 0 1 0 0,1 0-1 0 0,-1 0 0 0 0,0 1 0 0 0,-1-1 0 0 0,1 0 0 0 0,-1 1 1 0 0,1-1-1 0 0,-1 1 0 0 0,0-1 0 0 0,0 0 0 0 0,0 1 1 0 0,-1-1-1 0 0,1 1 0 0 0,-1-1 0 0 0,0 0 0 0 0,0 0 0 0 0,0 1 1 0 0,0-1-1 0 0,-2 2-27 0 0,3-2 13 0 0,-43 135 588 0 0,35-121-768 0 0,1 0 0 0 0,0 0 0 0 0,2 1 0 0 0,0 0-1 0 0,1 0 1 0 0,0 0 0 0 0,2 0 0 0 0,-1 9 167 0 0,5-26-262 0 0,0 0-1 0 0,0 0 1 0 0,0 0 0 0 0,0 0-1 0 0,1-1 1 0 0,-1 1 0 0 0,0-1-1 0 0,0 1 1 0 0,0-1 0 0 0,1 0-1 0 0,-1 0 1 0 0,0 1 0 0 0,0-2-1 0 0,1 1 1 0 0,-1 0 0 0 0,0 0-1 0 0,0-1 1 0 0,0 1 0 0 0,1-1-1 0 0,-1 0 1 0 0,0 0-1 0 0,0 1 1 0 0,0-1 0 0 0,0-1-1 0 0,1 0 263 0 0,55-41-11979 0 0,-46 32 9494 0 0</inkml:trace>
  <inkml:trace contextRef="#ctx0" brushRef="#br0" timeOffset="238.598">1263 733 5969 0 0,'0'0'1145'0'0,"0"0"-529"0"0,0 0 0 0 0,0 0 216 0 0,0 0 192 0 0,0 0-64 0 0,0 0-295 0 0,0 0-329 0 0,-108 188-280 0 0,108-177-176 0 0,-2 3-104 0 0,2-3-73 0 0,0-3-207 0 0,0-1-456 0 0,0 0-1128 0 0,0-3-1745 0 0,0-4-360 0 0</inkml:trace>
  <inkml:trace contextRef="#ctx0" brushRef="#br0" timeOffset="407.606">969 435 17692 0 0,'0'0'888'0'0,"0"0"-392"0"0,0 0-208 0 0,0 0-72 0 0,0 0-88 0 0,0 0-160 0 0,0 0-320 0 0,0 0-160 0 0,0 0-168 0 0,0 0-240 0 0,0 0-521 0 0,0 0-1735 0 0,0 0-2506 0 0,90 3-1231 0 0</inkml:trace>
  <inkml:trace contextRef="#ctx0" brushRef="#br0" timeOffset="1648.03">1701 589 6913 0 0,'0'0'2633'0'0,"0"0"-1265"0"0,0 0-351 0 0,0 0 93 0 0,0 0 77 0 0,0 0-37 0 0,0 0-143 0 0,-31 7-195 0 0,-97 22-187 0 0,72-1-1 0 0,51-21-542 0 0,-2 2-72 0 0,1 0 1 0 0,0 1 0 0 0,0-1-1 0 0,1 1 1 0 0,0 1-1 0 0,1-1 1 0 0,0 1-1 0 0,0-1 1 0 0,2 1-1 0 0,-1 0 1 0 0,1 0-1 0 0,1 1 1 0 0,0-1-1 0 0,0 0 1 0 0,1 1-1 0 0,1-1 1 0 0,0 4-11 0 0,0-12 27 0 0,-1 1 1 0 0,1 0-1 0 0,0-1 1 0 0,0 1-1 0 0,0 0 1 0 0,1-1-1 0 0,-1 1 1 0 0,1-1-1 0 0,0 0 1 0 0,0 0-1 0 0,0 1 1 0 0,0-1-1 0 0,1-1 1 0 0,-1 1 0 0 0,1 0-1 0 0,0 0 1 0 0,-1-1-1 0 0,1 0 1 0 0,0 1-1 0 0,1-1 1 0 0,-1-1-1 0 0,0 1 1 0 0,1 0-1 0 0,-1-1 1 0 0,1 1-1 0 0,-1-1 1 0 0,1 0-1 0 0,-1 0 1 0 0,1-1-1 0 0,0 1 1 0 0,0-1-1 0 0,-1 1 1 0 0,1-1-1 0 0,0-1 1 0 0,0 1-1 0 0,-1 0 1 0 0,1-1 0 0 0,0 0-1 0 0,-1 0 1 0 0,1 0-1 0 0,0 0 1 0 0,-1 0-1 0 0,1-1 1 0 0,-1 0-1 0 0,0 1 1 0 0,0-1-1 0 0,1-1-27 0 0,119-81 1294 0 0,-97 63-1215 0 0,0 2 0 0 0,2 0 0 0 0,0 2-1 0 0,0 2 1 0 0,2 0 0 0 0,9-2-79 0 0,-36 16-3 0 0,-1-1 0 0 0,1 1 1 0 0,0 0-1 0 0,-1 0 0 0 0,1 0 0 0 0,0 0 0 0 0,0 0 0 0 0,0 1 0 0 0,0-1 0 0 0,0 1 0 0 0,0 0 0 0 0,0 0 0 0 0,0 0 0 0 0,0 0 1 0 0,0 1-1 0 0,-1-1 0 0 0,1 1 0 0 0,0-1 0 0 0,0 1 0 0 0,0 0 0 0 0,0 0 0 0 0,-1 1 0 0 0,1-1 0 0 0,0 0 0 0 0,-1 1 0 0 0,1 0 0 0 0,-1-1 1 0 0,0 1-1 0 0,0 0 0 0 0,1 0 0 0 0,-1 1 0 0 0,0-1 0 0 0,-1 0 0 0 0,1 1 0 0 0,0-1 0 0 0,-1 1 0 0 0,2 2 3 0 0,4 19 10 0 0,0 1-1 0 0,-2 0 1 0 0,0 0 0 0 0,-2 0-1 0 0,-1 1 1 0 0,-1-1-1 0 0,-1 1 1 0 0,-1 0 0 0 0,-2 4-10 0 0,2-1-11 0 0,-5 31-6 0 0,-3 0-1 0 0,-2-1 0 0 0,-3 0 0 0 0,-6 11 18 0 0,12-41-34 0 0,-5 14 4 0 0,-1-1-1 0 0,-2 0 1 0 0,-2-1-1 0 0,-2-1 1 0 0,-3 3 30 0 0,22-40 0 0 0,-1 0-1 0 0,1 0 1 0 0,0 0-1 0 0,-1 1 1 0 0,0-1 0 0 0,0-1-1 0 0,0 1 1 0 0,0 0 0 0 0,-1 0-1 0 0,1-1 1 0 0,0 1 0 0 0,-1-1-1 0 0,0 0 1 0 0,0 0 0 0 0,0 0-1 0 0,0 0 1 0 0,0 0-1 0 0,0-1 1 0 0,0 1 0 0 0,0-1-1 0 0,-1 0 1 0 0,1 0 0 0 0,0 0-1 0 0,-1-1 1 0 0,1 1 0 0 0,-2-1 0 0 0,0-36-30 0 0,8 6-12 0 0,2 1 0 0 0,1 1 0 0 0,1-1 1 0 0,1 1-1 0 0,2 0 0 0 0,0 1 0 0 0,2 0 0 0 0,1 1 0 0 0,17-24 42 0 0,226-395-282 0 0,-151 287 20 0 0,-81 118 454 0 0,-24 39-28 0 0,-7 13-78 0 0,-1-3-70 0 0,0 2-1 0 0,0-1 0 0 0,1 1 0 0 0,0 0 0 0 0,1 1 0 0 0,1 0 0 0 0,0 0 1 0 0,0 0-1 0 0,1 0 0 0 0,1 1 0 0 0,0-1 0 0 0,0 1 0 0 0,2 0 0 0 0,-1 0 1 0 0,2 0-1 0 0,-1 0 0 0 0,3 9-15 0 0,0-17 27 0 0,0 1 0 0 0,0 0 1 0 0,1-1-1 0 0,0 1 0 0 0,0-1 0 0 0,1 0 1 0 0,0 0-1 0 0,-1 0 0 0 0,1-1 0 0 0,1 1 0 0 0,-1-1 1 0 0,1 0-1 0 0,0 0 0 0 0,0-1 0 0 0,0 1 1 0 0,0-1-1 0 0,1 0 0 0 0,-1 0 0 0 0,1-1 1 0 0,0 0-1 0 0,-1 0 0 0 0,1 0 0 0 0,0-1 0 0 0,0 0 1 0 0,1 0-1 0 0,-1 0 0 0 0,0-1 0 0 0,0 0 1 0 0,0 0-1 0 0,0 0 0 0 0,0-1 0 0 0,0 0 1 0 0,1 0-1 0 0,-1-1 0 0 0,-1 1 0 0 0,1-1 1 0 0,0-1-1 0 0,0 1-27 0 0,172-110 842 0 0,-149 89-751 0 0,2 2 1 0 0,0 1-1 0 0,1 1 1 0 0,25-10-92 0 0,-38 21 9 0 0,0 0 1 0 0,1 2-1 0 0,0 0 1 0 0,0 1-1 0 0,1 1 1 0 0,0 0-1 0 0,-1 2 1 0 0,1 1-1 0 0,0 0 1 0 0,6 2-10 0 0,-28-1 15 0 0,0 0 1 0 0,0 1-1 0 0,0-1 1 0 0,-1 0 0 0 0,1 1-1 0 0,0-1 1 0 0,0 1-1 0 0,0-1 1 0 0,0 1 0 0 0,0-1-1 0 0,0 1 1 0 0,0 0-1 0 0,0 0 1 0 0,0-1-1 0 0,0 1 1 0 0,1 0 0 0 0,-1 0-1 0 0,0 0 1 0 0,0 0-1 0 0,1 0 1 0 0,-1 0 0 0 0,1 0-1 0 0,-1 0 1 0 0,1 0-1 0 0,-1 0 1 0 0,1 0-1 0 0,-1 1 1 0 0,1-1 0 0 0,0 0-1 0 0,0 0 1 0 0,0 0-1 0 0,0 1 1 0 0,0-1 0 0 0,0 0-1 0 0,0 0 1 0 0,0 0-1 0 0,0 0 1 0 0,0 1-1 0 0,1-1 1 0 0,-1 0 0 0 0,0 0-1 0 0,1 0 1 0 0,-1 0-1 0 0,1 0 1 0 0,-1 0 0 0 0,1 0-1 0 0,0 0 1 0 0,-1 0-1 0 0,1 0 1 0 0,0 0-1 0 0,0 0 1 0 0,0 0 0 0 0,0 0-1 0 0,0-1 1 0 0,0 1-1 0 0,0 0 1 0 0,0-1 0 0 0,0 1-1 0 0,0-1 1 0 0,0 1-1 0 0,0-1 1 0 0,0 1-1 0 0,0-1 1 0 0,0 0 0 0 0,1 0-1 0 0,-1 1 1 0 0,0-1-1 0 0,0 0 1 0 0,0 0 0 0 0,1 0-16 0 0,-17 3 154 0 0,0 0 0 0 0,0-1 0 0 0,0 0 0 0 0,0-2 0 0 0,0 1 0 0 0,0-2 0 0 0,0 0 0 0 0,-4-1-154 0 0,-39-2-21 0 0,49 7-6 0 0,0 0 0 0 0,0 1 0 0 0,0-1 0 0 0,0 2 0 0 0,1-1 0 0 0,0 1 0 0 0,0 1 0 0 0,0-1 0 0 0,0 1 0 0 0,1 1 0 0 0,0-1 0 0 0,0 1 0 0 0,1 0 1 0 0,0 1-1 0 0,0 0 0 0 0,0 0 0 0 0,1 0 0 0 0,1 0 0 0 0,-3 6 27 0 0,7-13-1 0 0,-3 1-19 0 0,0 1-1 0 0,0 1 0 0 0,1-1 1 0 0,-1 0-1 0 0,1 1 0 0 0,0-1 1 0 0,0 1-1 0 0,0-1 1 0 0,0 1-1 0 0,1 0 0 0 0,0 0 1 0 0,-1 0-1 0 0,1 0 0 0 0,1 0 1 0 0,-1 0-1 0 0,1 0 0 0 0,-1 0 1 0 0,1 0-1 0 0,0 0 0 0 0,1 1 1 0 0,-1-1-1 0 0,1 0 0 0 0,0 0 1 0 0,0 0-1 0 0,0 0 0 0 0,0 0 1 0 0,1-1-1 0 0,-1 1 0 0 0,1 0 1 0 0,0 0-1 0 0,0-1 0 0 0,0 1 1 0 0,1-1-1 0 0,0 0 0 0 0,-1 0 1 0 0,1 0-1 0 0,0 0 0 0 0,0 0 1 0 0,0-1-1 0 0,1 1 1 0 0,-1-1-1 0 0,1 0 0 0 0,0 1 21 0 0,11-2 61 0 0,0-1-1 0 0,0 0 1 0 0,0 0 0 0 0,0-2-1 0 0,-1 0 1 0 0,1 0-1 0 0,-1-1 1 0 0,1-1 0 0 0,-1-1-1 0 0,0 0 1 0 0,0-1-1 0 0,-1 0 1 0 0,0-1 0 0 0,0 0-1 0 0,0-1 1 0 0,-1-1 0 0 0,0 0-1 0 0,9-9-60 0 0,31-32 163 0 0,-3-1 0 0 0,-1-2 0 0 0,-3-3 0 0 0,-2-1 0 0 0,-3-3-1 0 0,-2 0 1 0 0,2-13-163 0 0,-27 51-88 0 0,-1 0 0 0 0,0-1-1 0 0,-2-1 1 0 0,-1 0-1 0 0,-1 0 1 0 0,0 0 0 0 0,-2-1-1 0 0,-1 0 1 0 0,-2 0 0 0 0,0-1-1 0 0,-1 1 1 0 0,-2-1 0 0 0,0 1-1 0 0,-2-1 1 0 0,-2-8 88 0 0,4 28-30 0 0,-1 1 0 0 0,1-1 1 0 0,-1 1-1 0 0,-1 0 0 0 0,1-1 1 0 0,-1 1-1 0 0,0 0 0 0 0,0 0 1 0 0,0 0-1 0 0,-1 0 1 0 0,0 0-1 0 0,0 1 0 0 0,0-1 1 0 0,0 1-1 0 0,-1 0 0 0 0,1 0 1 0 0,-1 0-1 0 0,0 0 0 0 0,-1 1 1 0 0,1-1-1 0 0,-1 1 0 0 0,1 0 1 0 0,-1 1-1 0 0,0-1 0 0 0,0 1 1 0 0,0 0-1 0 0,0 0 0 0 0,0 0 1 0 0,-1 1-1 0 0,1 0 0 0 0,-1 0 1 0 0,1 0-1 0 0,-1 1 0 0 0,1 0 1 0 0,-1 0-1 0 0,1 0 0 0 0,0 0 1 0 0,-1 1-1 0 0,1 0 0 0 0,-1 0 1 0 0,1 1-1 0 0,-5 1 30 0 0,-5 7 1 0 0,0 0 1 0 0,1 0-1 0 0,0 1 0 0 0,0 1 1 0 0,1 1-1 0 0,1 0 0 0 0,0 0 1 0 0,1 1-1 0 0,1 0 0 0 0,0 1 1 0 0,1 1-1 0 0,0-1 0 0 0,1 1 1 0 0,1 1-1 0 0,1-1 0 0 0,0 1 1 0 0,1 0-1 0 0,1 1 0 0 0,1-1 1 0 0,0 1-1 0 0,1 0 1 0 0,1 0-1 0 0,1 4-1 0 0,-1-3 33 0 0,1-1 0 0 0,0 1 0 0 0,2 0 1 0 0,0 0-1 0 0,1-1 0 0 0,1 1 0 0 0,1-1 0 0 0,1 0 1 0 0,4 9-34 0 0,4 0 71 0 0,1-1 0 0 0,1-1 1 0 0,1-1-1 0 0,2 0 0 0 0,0-1 1 0 0,1-1-1 0 0,2-1 0 0 0,0-1 1 0 0,1-1-1 0 0,0-1 0 0 0,2-1 1 0 0,0-1-1 0 0,1-1 0 0 0,1-2 1 0 0,0 0-1 0 0,1-2 0 0 0,0-1 1 0 0,15 3-72 0 0,16-1-344 0 0,-61-46-2433 0 0,-23-11-6493 0 0,19 36 5243 0 0,-3-3-5286 0 0</inkml:trace>
  <inkml:trace contextRef="#ctx0" brushRef="#br0" timeOffset="1891.168">2272 147 14419 0 0,'0'0'1692'0'0,"0"0"-194"0"0,0 0-114 0 0,0 0-13 0 0,0 0-80 0 0,0 0-146 0 0,0 0-245 0 0,0 0-224 0 0,0 0-123 0 0,0 0-142 0 0,0 0-115 0 0,0 0-104 0 0,-5-4-101 0 0,-18-12-83 0 0,22 16-27 0 0,1 0 1 0 0,-1 0-1 0 0,0 0 1 0 0,1 0-1 0 0,-1 0 0 0 0,1 0 1 0 0,-1 0-1 0 0,0 1 1 0 0,1-1-1 0 0,-1 0 0 0 0,0 0 1 0 0,1 1-1 0 0,-1-1 1 0 0,1 0-1 0 0,-1 1 1 0 0,1-1-1 0 0,-1 1 0 0 0,1-1 1 0 0,-1 1-1 0 0,1-1 1 0 0,0 1-1 0 0,-1-1 1 0 0,1 1-1 0 0,-1-1 0 0 0,1 1 1 0 0,0 0-1 0 0,0-1 1 0 0,-1 1-1 0 0,1-1 0 0 0,0 1 1 0 0,0 0-1 0 0,0-1 1 0 0,0 1-1 0 0,0 0 1 0 0,0-1-1 0 0,0 1 0 0 0,0 0 1 0 0,0-1-1 0 0,0 1 1 0 0,0 0-1 0 0,0-1 1 0 0,0 1-1 0 0,0-1 0 0 0,1 1 19 0 0,13 31-4010 0 0,7-22-4566 0 0,-15-7 5151 0 0,1 0-5673 0 0</inkml:trace>
</inkml:ink>
</file>

<file path=ppt/ink/ink3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5:56.1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101 461 6905 0 0,'0'0'3323'0'0,"0"0"-2466"0"0,0 0-901 0 0,0 0-171 0 0,0 0-2 0 0,0 0 130 0 0,0 0 219 0 0,0 0 218 0 0,0 0 191 0 0,0 0 130 0 0,0 0 42 0 0,23-28-16 0 0,75-88-85 0 0,-14 47 153 0 0,-58 52-511 0 0,295-195 3149 0 0,-282 194-2691 0 0,-40 40-200 0 0,-30 497 1191 0 0,31-435-1663 0 0,3 0-1 0 0,4-1 1 0 0,3 1-1 0 0,4-2 1 0 0,4 4-40 0 0,42 48 124 0 0,-44-118 638 0 0,-21-25 1635 0 0,-6-2-2374 0 0,0 2 1 0 0,0 0-1 0 0,-1 0 1 0 0,0 1-1 0 0,0 0 1 0 0,-1 1-1 0 0,0 0 1 0 0,-1 1-1 0 0,1 1 1 0 0,-1 0-1 0 0,0 1 0 0 0,0 0 1 0 0,-1 1-1 0 0,1 1 1 0 0,-1 0-1 0 0,-5 1-23 0 0,-9 0-77 0 0,-1 1-1 0 0,1 1 0 0 0,-1 1 1 0 0,1 2-1 0 0,0 1 1 0 0,1 1-1 0 0,-21 8 78 0 0,19-5-169 0 0,0 2 0 0 0,0 1 1 0 0,1 1-1 0 0,0 1 0 0 0,2 2 0 0 0,0 1 1 0 0,0 1-1 0 0,2 1 0 0 0,-13 13 169 0 0,37-32-91 0 0,1 0-1 0 0,-1 1 1 0 0,0-1-1 0 0,1 1 1 0 0,-1-1-1 0 0,1 1 1 0 0,-1-1 0 0 0,1 1-1 0 0,-1-1 1 0 0,1 1-1 0 0,-1 0 1 0 0,1-1-1 0 0,-1 1 1 0 0,1 0-1 0 0,0-1 1 0 0,-1 1 0 0 0,1 0-1 0 0,0-1 1 0 0,0 1-1 0 0,-1 0 1 0 0,1 0-1 0 0,0-1 1 0 0,0 1 0 0 0,0 0-1 0 0,0 0 1 0 0,0 0-1 0 0,0-1 1 0 0,0 1-1 0 0,0 0 1 0 0,1 0 0 0 0,-1-1-1 0 0,0 1 1 0 0,0 0-1 0 0,1-1 1 0 0,-1 1-1 0 0,0 0 1 0 0,1-1-1 0 0,-1 1 1 0 0,0 0 0 0 0,1-1-1 0 0,-1 1 1 0 0,1 0-1 0 0,-1-1 1 0 0,1 1-1 0 0,0-1 1 0 0,-1 1 0 0 0,1-1-1 0 0,-1 0 1 0 0,1 1-1 0 0,0-1 1 0 0,-1 1-1 0 0,1-1 92 0 0,40 4-10995 0 0,-31-10 3364 0 0</inkml:trace>
  <inkml:trace contextRef="#ctx0" brushRef="#br0" timeOffset="348.181">281 785 7034 0 0,'0'0'1365'0'0,"0"0"-871"0"0,0 0-393 0 0,0 0 200 0 0,0 0 246 0 0,0 0 233 0 0,37-6 198 0 0,119-21 94 0 0,65-36 1853 0 0,227-80-558 0 0,-363 103-1275 0 0,-84 39-554 0 0,-1 1 75 0 0,-57 23 1155 0 0,50-16-1730 0 0,-1 0 1 0 0,2 1-1 0 0,-1 0 0 0 0,1 0 0 0 0,0 1 0 0 0,1-1 0 0 0,-1 1 0 0 0,2 1 0 0 0,0-1 0 0 0,0 1 0 0 0,0-1 0 0 0,1 1 0 0 0,1 0 0 0 0,0 0 0 0 0,0 1 0 0 0,1-1 1 0 0,0 0-1 0 0,1 0 0 0 0,0 1 0 0 0,0-1 0 0 0,1 0 0 0 0,1 3-38 0 0,0 0-65 0 0,1 0 0 0 0,1 0 0 0 0,0 0-1 0 0,1-1 1 0 0,0 0 0 0 0,1 0 0 0 0,0 0 0 0 0,1-1 0 0 0,0 1 0 0 0,1-2 0 0 0,5 7 65 0 0,3-3-2916 0 0,-9-10-1070 0 0,-1-3-3511 0 0,-4-1-201 0 0</inkml:trace>
  <inkml:trace contextRef="#ctx0" brushRef="#br0" timeOffset="1900.936">1408 954 0 0 0,'0'0'1342'0'0,"0"0"241"0"0,0 0 44 0 0,0 0-36 0 0,0 0-124 0 0,0-10-107 0 0,-1-32-102 0 0,1 41-1167 0 0,0 1 0 0 0,-1-1 0 0 0,1 0 0 0 0,-1 1 0 0 0,1-1 0 0 0,-1 0 0 0 0,1 1 0 0 0,-1-1 0 0 0,0 1 0 0 0,1-1 0 0 0,-1 1 0 0 0,0-1 0 0 0,1 1 0 0 0,-1-1 0 0 0,0 1 0 0 0,1 0 0 0 0,-1-1 0 0 0,0 1 0 0 0,0 0 0 0 0,1 0 0 0 0,-1 0 0 0 0,0-1 0 0 0,0 1 0 0 0,0 0 0 0 0,0 0 0 0 0,1 0 0 0 0,-1 0 0 0 0,0 0 0 0 0,0 0 0 0 0,0 1 0 0 0,1-1 0 0 0,-1 0 0 0 0,0 0 0 0 0,0 1 0 0 0,1-1 0 0 0,-1 0 0 0 0,0 1 1 0 0,0-1-1 0 0,1 0 0 0 0,-1 1 0 0 0,0-1 0 0 0,1 1 0 0 0,-1 0 0 0 0,1-1 0 0 0,-1 1 0 0 0,1-1 0 0 0,-1 1-91 0 0,-8 10 118 0 0,0 0 0 0 0,1 0 1 0 0,0 1-1 0 0,1-1 0 0 0,0 2 0 0 0,1-1 0 0 0,1 1 1 0 0,0 0-1 0 0,0 0 0 0 0,1 1 0 0 0,1-1 1 0 0,0 1-1 0 0,1 0 0 0 0,1 0 0 0 0,0 0 1 0 0,1 0-1 0 0,0 0 0 0 0,2 9-118 0 0,-2-20 24 0 0,0-1-1 0 0,0 0 0 0 0,0 1 0 0 0,1-1 1 0 0,-1 0-1 0 0,1 0 0 0 0,-1 1 1 0 0,1-1-1 0 0,0 0 0 0 0,0 0 0 0 0,0 0 1 0 0,0 0-1 0 0,0 0 0 0 0,0 0 1 0 0,0 0-1 0 0,1 0 0 0 0,-1 0 0 0 0,1 0 1 0 0,0-1-1 0 0,-1 1 0 0 0,1-1 1 0 0,0 1-1 0 0,0-1 0 0 0,0 0 0 0 0,0 1 1 0 0,0-1-1 0 0,0 0 0 0 0,0 0 1 0 0,0-1-1 0 0,1 1 0 0 0,-1 0 1 0 0,0-1-1 0 0,1 1 0 0 0,-1-1 0 0 0,0 0 1 0 0,1 0-1 0 0,0 0-23 0 0,3 0 143 0 0,0-1 0 0 0,0 1 1 0 0,0-1-1 0 0,0 0 0 0 0,0-1 0 0 0,0 0 0 0 0,0 0 1 0 0,0 0-1 0 0,0-1 0 0 0,-1 1 0 0 0,1-1 0 0 0,-1-1 0 0 0,4-2-143 0 0,6-5 134 0 0,-1-1-1 0 0,0 0 1 0 0,-1-1-1 0 0,0-1 0 0 0,-1 0 1 0 0,0-1-1 0 0,-2 0 0 0 0,0-1 1 0 0,0 0-1 0 0,-1-1 0 0 0,-1 0 1 0 0,-1 0-1 0 0,-1 0 1 0 0,0-1-1 0 0,-1 0 0 0 0,-1 0 1 0 0,0-1-1 0 0,-2 1 0 0 0,0-1 1 0 0,-1-9-134 0 0,-1 25-37 0 0,-1 0 0 0 0,1 1 0 0 0,-1-1 0 0 0,0 1 1 0 0,0-1-1 0 0,0 1 0 0 0,0-1 0 0 0,0 1 0 0 0,0 0 0 0 0,-1-1 1 0 0,1 1-1 0 0,-1 0 0 0 0,1 0 0 0 0,-1 0 0 0 0,0 0 1 0 0,0 1-1 0 0,0-1 0 0 0,0 0 0 0 0,0 1 0 0 0,0-1 0 0 0,0 1 1 0 0,-1 0-1 0 0,1-1 0 0 0,-1 1 0 0 0,1 1 0 0 0,-1-1 0 0 0,1 0 1 0 0,-1 0-1 0 0,1 1 0 0 0,-1 0 0 0 0,1-1 0 0 0,-1 1 0 0 0,0 0 1 0 0,0 0 36 0 0,-3 0-177 0 0,0 0 1 0 0,-1 0-1 0 0,1 0 1 0 0,0 1-1 0 0,0-1 0 0 0,0 2 1 0 0,0-1-1 0 0,-1 1 1 0 0,2 0-1 0 0,-1 0 1 0 0,0 0-1 0 0,0 1 1 0 0,1 0-1 0 0,-3 2 177 0 0,2-2-78 0 0,0 1-1 0 0,1 0 1 0 0,-1 0-1 0 0,1 0 1 0 0,0 1 0 0 0,0-1-1 0 0,0 1 1 0 0,0 1-1 0 0,1-1 1 0 0,0 1-1 0 0,0 0 1 0 0,1 0-1 0 0,-1 0 1 0 0,1 0-1 0 0,1 0 1 0 0,-1 1 0 0 0,1-1-1 0 0,0 1 1 0 0,0 0-1 0 0,1-1 1 0 0,0 1-1 0 0,0 0 1 0 0,1 4 78 0 0,3-7 31 0 0,0 0 0 0 0,0 0-1 0 0,1 0 1 0 0,-1-1 0 0 0,1 1 0 0 0,0-1 0 0 0,0 0 0 0 0,0 0-1 0 0,0-1 1 0 0,0 1 0 0 0,1-1 0 0 0,-1 0 0 0 0,1 0 0 0 0,-1 0 0 0 0,1-1-1 0 0,0 1 1 0 0,0-1 0 0 0,0 0 0 0 0,0-1 0 0 0,0 1 0 0 0,0-1-1 0 0,0 0 1 0 0,0 0-31 0 0,32 0 372 0 0,0-1-1 0 0,0-2 1 0 0,0-2-1 0 0,-1-1 1 0 0,1-2-1 0 0,-1-1 1 0 0,-1-2-1 0 0,0-1 1 0 0,-1-2-1 0 0,0-1 1 0 0,21-14-372 0 0,-35 18 189 0 0,-1 3-42 0 0,0-1-1 0 0,-1 0 1 0 0,0-2 0 0 0,-1 0-1 0 0,0-1 1 0 0,-1-1-1 0 0,0 0 1 0 0,-1-1-1 0 0,-1-1 1 0 0,0 0-1 0 0,-1-1 1 0 0,5-8-147 0 0,-17 21 1 0 0,1 0-1 0 0,-1-1 1 0 0,0 1 0 0 0,0 0 0 0 0,-1-1-1 0 0,1 1 1 0 0,-1-1 0 0 0,0 1 0 0 0,0-1-1 0 0,0 0 1 0 0,0 1 0 0 0,0-1 0 0 0,-1 1-1 0 0,0-1 1 0 0,1 1 0 0 0,-1 0-1 0 0,-1-1 1 0 0,1 1 0 0 0,0 0 0 0 0,-1 0-1 0 0,0 0 1 0 0,1 0 0 0 0,-1 0 0 0 0,-1 0-1 0 0,1 0 1 0 0,0 0 0 0 0,-1 1 0 0 0,1-1-1 0 0,-1 1 1 0 0,0 0 0 0 0,1 0-1 0 0,-1 0 1 0 0,0 0 0 0 0,-1 0 0 0 0,1 1-1 0 0,0-1 1 0 0,0 1 0 0 0,-1 0 0 0 0,1 0-1 0 0,0 0 1 0 0,-1 0 0 0 0,1 1 0 0 0,-1 0-1 0 0,1-1 1 0 0,-1 1 0 0 0,0 0-1 0 0,1 1 1 0 0,-1-1 0 0 0,0 1-1 0 0,-3-2-25 0 0,1 0 1 0 0,-1 0-1 0 0,0 1 1 0 0,0 0-1 0 0,0 0 0 0 0,1 1 1 0 0,-1 0-1 0 0,0 0 1 0 0,0 0-1 0 0,1 1 0 0 0,-1 0 1 0 0,1 0-1 0 0,0 1 1 0 0,0 0-1 0 0,0 0 0 0 0,0 0 1 0 0,0 1-1 0 0,0 0 1 0 0,1 0-1 0 0,0 1 0 0 0,0-1 1 0 0,0 1-1 0 0,0 0 1 0 0,1 0-1 0 0,0 1 0 0 0,0-1 1 0 0,0 1-1 0 0,1 0 1 0 0,0 0-1 0 0,0 0 0 0 0,0 0 1 0 0,1 1-1 0 0,0-1 1 0 0,0 1-1 0 0,1-1 0 0 0,-1 7 25 0 0,2-9 0 0 0,1 0-1 0 0,-1-1 1 0 0,1 1-1 0 0,0-1 1 0 0,1 0-1 0 0,-1 1 1 0 0,0-1-1 0 0,1 0 1 0 0,0 0-1 0 0,0 1 1 0 0,0-1-1 0 0,0-1 1 0 0,0 1-1 0 0,1 0 1 0 0,-1-1-1 0 0,1 1 1 0 0,0-1-1 0 0,-1 1 1 0 0,1-1-1 0 0,0 0 1 0 0,0-1-1 0 0,1 1 1 0 0,-1 0-1 0 0,0-1 1 0 0,1 0-1 0 0,0 1 1 0 0,96 22 212 0 0,161-5 182 0 0,-259-19-388 0 0,0 0 0 0 0,0 1 0 0 0,0-1 1 0 0,0 0-1 0 0,0 1 0 0 0,0-1 0 0 0,0 1 1 0 0,0 0-1 0 0,0-1 0 0 0,-1 1 1 0 0,1 0-1 0 0,0 0 0 0 0,-1 0 0 0 0,1 1 1 0 0,0-1-1 0 0,-1 0 0 0 0,0 0 0 0 0,1 1 1 0 0,-1-1-1 0 0,0 1 0 0 0,1 0 1 0 0,-1-1-1 0 0,0 1 0 0 0,0 0 0 0 0,-1-1 1 0 0,1 1-1 0 0,0 0 0 0 0,0 0 1 0 0,-1 0-1 0 0,1 0 0 0 0,-1 0 0 0 0,0 0 1 0 0,1 0-1 0 0,-1 0 0 0 0,0 0 0 0 0,0 0 1 0 0,0 0-1 0 0,-1 0-6 0 0,-19 78 400 0 0,18-73-378 0 0,-17 37 60 0 0,15-36-104 0 0,-1 0 1 0 0,1 1-1 0 0,1-1 0 0 0,-1 1 1 0 0,1 0-1 0 0,1 0 1 0 0,0 0-1 0 0,0 0 1 0 0,1 0-1 0 0,0 0 1 0 0,0 1-1 0 0,1-1 0 0 0,1 0 1 0 0,-1 0-1 0 0,3 9 22 0 0,33 23-2613 0 0,-18-35-901 0 0,1-5-3479 0 0,-8-1-1273 0 0</inkml:trace>
</inkml:ink>
</file>

<file path=ppt/ink/ink3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05.2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7 1400 0 0,'0'0'1903'0'0,"0"0"91"0"0,0 0 187 0 0,0 0 207 0 0,0 0-11 0 0,0 0-300 0 0,0 0-419 0 0,0 0-384 0 0,0 0-293 0 0,0 0-203 0 0,0 0-118 0 0,-7-7 1687 0 0,5 23-1490 0 0,0 14-484 0 0,12-17-4269 0 0,-9-12 2696 0 0,1 1-862 0 0,0-2-3235 0 0,0 0-3728 0 0</inkml:trace>
</inkml:ink>
</file>

<file path=ppt/ink/ink3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05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 1 16972 0 0,'0'0'1653'0'0,"0"0"-575"0"0,0 0-319 0 0,0 0 73 0 0,0 0 125 0 0,0 0-20 0 0,0 0-219 0 0,0 0-277 0 0,0 0-212 0 0,0 0-129 0 0,0 0-65 0 0,0 0-37 0 0,-5 12-10 0 0,-17 38-30 0 0,21-50-17 0 0,1 0 1 0 0,-1 1-1 0 0,1-1 1 0 0,-1 0 0 0 0,1 1-1 0 0,-1-1 1 0 0,1 1-1 0 0,-1-1 1 0 0,1 1 0 0 0,0-1-1 0 0,-1 1 1 0 0,1-1-1 0 0,0 1 1 0 0,-1-1 0 0 0,1 1-1 0 0,0-1 1 0 0,0 1-1 0 0,-1-1 1 0 0,1 1-1 0 0,0 0 1 0 0,0-1 0 0 0,0 1-1 0 0,0-1 1 0 0,0 1-1 0 0,0 0 1 0 0,0-1 0 0 0,0 1-1 0 0,0 0 1 0 0,0-1-1 0 0,0 1 1 0 0,1-1 0 0 0,-1 1-1 0 0,0-1 1 0 0,0 1-1 0 0,0 0 1 0 0,1-1 0 0 0,-1 1-1 0 0,0-1 1 0 0,1 1-1 0 0,-1-1 1 0 0,1 1 0 0 0,-1-1-1 0 0,0 0 1 0 0,1 1-1 0 0,-1-1 1 0 0,1 1 0 0 0,-1-1-1 0 0,1 0 1 0 0,-1 1-1 0 0,1-1 1 0 0,-1 0-1 0 0,1 0 1 0 0,0 1 0 0 0,-1-1-1 0 0,1 0 1 0 0,-1 0-1 0 0,1 0 1 0 0,0 0 0 0 0,-1 0-1 0 0,1 0 1 0 0,-1 0-1 0 0,1 0 1 0 0,0 0 0 0 0,-1 0 58 0 0,7 1-6454 0 0,-2 2-3344 0 0</inkml:trace>
</inkml:ink>
</file>

<file path=ppt/ink/ink3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16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0 302 0 0 0,'0'0'1376'0'0,"0"0"-263"0"0,0 0-209 0 0,0 0 59 0 0,0 0 337 0 0,0 0 328 0 0,0 0 77 0 0,0 0-148 0 0,0 0-235 0 0,0 0-261 0 0,0 0-198 0 0,0 0-128 0 0,27-7-109 0 0,88-24-68 0 0,50 4 1433 0 0,159 15-372 0 0,-321 19 1258 0 0,-106-58-1926 0 0,89 44-957 0 0,1-1 0 0 0,0 0 0 0 0,1-1 0 0 0,-1 0 1 0 0,2-1-1 0 0,-1 0 0 0 0,2-1 0 0 0,-1 0 0 0 0,1 0 0 0 0,-2-5 6 0 0,1-26-1801 0 0,13 28-1700 0 0,5 4-3889 0 0,0 5-3008 0 0</inkml:trace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4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 54 0 0 0,'0'0'623'0'0,"0"0"77"0"0,-2-5 91 0 0,-13-19 1795 0 0,-15 17 4735 0 0,-13 35-5147 0 0,38-22-2054 0 0,0 0 1 0 0,0 0-1 0 0,0 0 1 0 0,1 1-1 0 0,0 0 1 0 0,0 0-1 0 0,1 0 0 0 0,0 0 1 0 0,0 0-1 0 0,1 1 1 0 0,0-1-1 0 0,0 1 0 0 0,0-1 1 0 0,1 1-1 0 0,1 0 1 0 0,-1 0-1 0 0,1 5-120 0 0,2-10 148 0 0,0 0 0 0 0,1-1 0 0 0,-1 1 0 0 0,1 0 0 0 0,-1-1 0 0 0,1 0 0 0 0,0 0 0 0 0,0 1 0 0 0,0-2 0 0 0,0 1 0 0 0,0 0 0 0 0,0-1 0 0 0,1 1 0 0 0,-1-1 0 0 0,1 0 0 0 0,-1 0-1 0 0,1 0 1 0 0,-1 0 0 0 0,1-1-148 0 0,3 0 130 0 0,0 1-1 0 0,0-2 0 0 0,0 1 0 0 0,0-1 0 0 0,-1 0 0 0 0,1 0 0 0 0,0-1 0 0 0,0 0 1 0 0,-1 0-1 0 0,1-1 0 0 0,-1 0 0 0 0,0 0 0 0 0,1 0 0 0 0,-1-1 0 0 0,-1 0 0 0 0,1 0 1 0 0,-1 0-1 0 0,1-1 0 0 0,-1 0 0 0 0,-1 0 0 0 0,1 0 0 0 0,-1 0 0 0 0,0-1 0 0 0,0 0 1 0 0,0 0-1 0 0,-1 0 0 0 0,0 0 0 0 0,0-1 0 0 0,0 1 0 0 0,-1-1 0 0 0,0 1 0 0 0,-1-1 1 0 0,1 0-1 0 0,-1 0 0 0 0,0 0 0 0 0,-1 0 0 0 0,0 0 0 0 0,0 0 0 0 0,-1 0 0 0 0,0-2-128 0 0,0 7-22 0 0,-1 0 1 0 0,0 0-1 0 0,1 0 1 0 0,-1 1-1 0 0,0-1 1 0 0,0 1-1 0 0,0 0 1 0 0,0-1 0 0 0,-1 1-1 0 0,1 0 1 0 0,0 0-1 0 0,0 0 1 0 0,-1 1-1 0 0,1-1 1 0 0,0 0 0 0 0,-1 1-1 0 0,1 0 1 0 0,-1-1-1 0 0,1 1 1 0 0,0 0-1 0 0,-1 0 1 0 0,1 1 0 0 0,-1-1-1 0 0,1 0 1 0 0,-1 1-1 0 0,-1 0 21 0 0,-5-1-118 0 0,1 2 71 0 0,1-1 0 0 0,-1 1-1 0 0,0 1 1 0 0,1-1 0 0 0,-1 2 0 0 0,1-1-1 0 0,0 1 1 0 0,0 0 0 0 0,0 0 0 0 0,1 1-1 0 0,-1-1 1 0 0,1 2 0 0 0,0-1 0 0 0,0 1 47 0 0,4-4 6 0 0,0-1 1 0 0,1 1 0 0 0,-1 0 0 0 0,1 0 0 0 0,-1-1 0 0 0,1 1 0 0 0,0 0 0 0 0,0 0 0 0 0,0 0-1 0 0,0 0 1 0 0,0 1 0 0 0,0-1 0 0 0,1 0 0 0 0,-1 0 0 0 0,1 0 0 0 0,-1 1 0 0 0,1-1 0 0 0,0 0-1 0 0,0 1 1 0 0,0-1 0 0 0,0 0 0 0 0,0 1 0 0 0,0-1 0 0 0,1 0 0 0 0,-1 0 0 0 0,1 1 0 0 0,0-1-1 0 0,0 0 1 0 0,0 0 0 0 0,0 0 0 0 0,0 0 0 0 0,0 0 0 0 0,0 0 0 0 0,0 0 0 0 0,1 0 0 0 0,-1-1 0 0 0,1 1-1 0 0,0 0 1 0 0,-1-1 0 0 0,1 1 0 0 0,0-1 0 0 0,0 0 0 0 0,0 0 0 0 0,0 1 0 0 0,0-1 0 0 0,0 0-1 0 0,0-1 1 0 0,0 1 0 0 0,1 0 0 0 0,-1-1 0 0 0,0 1 0 0 0,0-1 0 0 0,1 0 0 0 0,-1 1 0 0 0,0-1-1 0 0,0 0 1 0 0,1-1 0 0 0,-1 1 0 0 0,0 0 0 0 0,1-1-7 0 0,20 2 266 0 0,-16 0-197 0 0,0-1-1 0 0,0 0 1 0 0,0 0-1 0 0,0 0 0 0 0,1-1 1 0 0,-1 0-1 0 0,0 0 1 0 0,0-1-1 0 0,0 0 1 0 0,0 0-1 0 0,-1-1 0 0 0,1 1 1 0 0,-1-2-1 0 0,5-2-68 0 0,24-27 531 0 0,-34 31-539 0 0,1 1 1 0 0,-1-1-1 0 0,0 0 0 0 0,0 0 1 0 0,0 0-1 0 0,0 0 1 0 0,0-1-1 0 0,0 1 0 0 0,-1 0 1 0 0,1 0-1 0 0,-1 0 0 0 0,1-1 1 0 0,-1 1-1 0 0,0 0 0 0 0,0 0 1 0 0,0-1-1 0 0,0 1 0 0 0,0 0 1 0 0,-1-1-1 0 0,1 1 0 0 0,-1 0 1 0 0,1 0-1 0 0,-1 0 1 0 0,0 0-1 0 0,0-1 0 0 0,0 1 1 0 0,0 0-1 0 0,0 0 0 0 0,0 1 1 0 0,-1-1-1 0 0,1 0 0 0 0,-1 0 1 0 0,1 1-1 0 0,-1-1 0 0 0,0 1 1 0 0,1-1-1 0 0,-1 1 0 0 0,0 0 1 0 0,0-1-1 0 0,0 1 1 0 0,0 0-1 0 0,0 0 0 0 0,0 0 1 0 0,-1 1-1 0 0,1-1 8 0 0,-12-4-178 0 0,-1 1 1 0 0,1 0-1 0 0,-1 1 0 0 0,0 1 1 0 0,0 1-1 0 0,0 0 0 0 0,0 0 1 0 0,0 2-1 0 0,-11 1 178 0 0,24-3-32 0 0,0 1 0 0 0,1 0 0 0 0,-1 0 0 0 0,0 0 0 0 0,0 0 1 0 0,1 1-1 0 0,-1-1 0 0 0,0 0 0 0 0,1 1 0 0 0,-1-1 0 0 0,0 1 0 0 0,1-1 0 0 0,-1 1 0 0 0,1 0 1 0 0,-1 0-1 0 0,1 0 0 0 0,-1 0 0 0 0,1 0 0 0 0,-1 0 0 0 0,1 0 0 0 0,0 0 0 0 0,0 1 0 0 0,0-1 0 0 0,0 0 1 0 0,0 1-1 0 0,0-1 0 0 0,0 1 0 0 0,0-1 0 0 0,0 1 0 0 0,0-1 0 0 0,1 1 0 0 0,-1 0 0 0 0,1-1 1 0 0,-1 1-1 0 0,1 0 0 0 0,0 0 0 0 0,0-1 0 0 0,0 1 0 0 0,0 0 0 0 0,0 0 0 0 0,0-1 0 0 0,0 1 1 0 0,0 0-1 0 0,1-1 0 0 0,-1 1 0 0 0,1 0 0 0 0,0 0 32 0 0,42 22-2853 0 0,-10-15-4514 0 0,-30-9 6058 0 0,10 4-8796 0 0</inkml:trace>
</inkml:ink>
</file>

<file path=ppt/ink/ink3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14.3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244 1 80 0 0,'0'0'2020'0'0,"0"0"-895"0"0,0 0-393 0 0,0 0 56 0 0,0 0 302 0 0,0 0 354 0 0,0 0 212 0 0,0 0-15 0 0,0 0-233 0 0,0 0-329 0 0,0 0-315 0 0,-3 0-268 0 0,2 0-468 0 0,0 0-1 0 0,0 0 0 0 0,0 0 1 0 0,0 0-1 0 0,0 1 1 0 0,0-1-1 0 0,0 0 1 0 0,1 1-1 0 0,-1-1 0 0 0,0 1 1 0 0,0-1-1 0 0,0 1 1 0 0,0-1-1 0 0,1 1 1 0 0,-1 0-1 0 0,0-1 1 0 0,1 1-1 0 0,-1 0 0 0 0,0 0 1 0 0,1-1-1 0 0,-1 1 1 0 0,1 0-1 0 0,-1 0 1 0 0,1 0-1 0 0,0 0 0 0 0,-1-1 1 0 0,1 1-1 0 0,0 0 1 0 0,-1 0-1 0 0,1 0 1 0 0,0 0-1 0 0,0 0 1 0 0,0 0-1 0 0,0 0 0 0 0,0 0 1 0 0,0 0-1 0 0,0 0 1 0 0,0 0-1 0 0,1 0-27 0 0,-2 5 90 0 0,-3 222 2253 0 0,12 386-2097 0 0,-22-499-2665 0 0,6-78-1528 0 0,-3-1-3934 0 0,9-28 4056 0 0</inkml:trace>
  <inkml:trace contextRef="#ctx0" brushRef="#br0" timeOffset="467.041">699 133 9658 0 0,'0'0'616'0'0,"0"0"-320"0"0,0 0-180 0 0,0 0 92 0 0,0 0 236 0 0,-7 32 234 0 0,-17 98 158 0 0,16 0 1259 0 0,28 57-863 0 0,-1 40-182 0 0,-10-207 1132 0 0,-16-36-1038 0 0,-11-9-1139 0 0,-1 1 0 0 0,-1 1 0 0 0,-1 1 0 0 0,0 1 0 0 0,-2 1 0 0 0,0 1 0 0 0,-2 1 0 0 0,0 1 0 0 0,-1 1 0 0 0,0 1 0 0 0,-1 1 0 0 0,-15-4-5 0 0,21 8-246 0 0,0 2 0 0 0,-1 0 0 0 0,0 1 0 0 0,0 1 0 0 0,-1 1-1 0 0,1 1 1 0 0,-1 2 0 0 0,0 0 0 0 0,0 1 0 0 0,0 1 0 0 0,-14 2 246 0 0,32-1-297 0 0,0 0 0 0 0,0 1-1 0 0,-1-1 1 0 0,1 1 0 0 0,1 0 0 0 0,-1 1 0 0 0,0-1 0 0 0,0 1-1 0 0,1 0 1 0 0,0 0 0 0 0,-1 0 0 0 0,1 1 0 0 0,1 0 0 0 0,-1-1-1 0 0,0 1 1 0 0,1 0 0 0 0,0 1 0 0 0,-2 2 297 0 0,-13 59-11397 0 0,18-51 10235 0 0</inkml:trace>
  <inkml:trace contextRef="#ctx0" brushRef="#br0" timeOffset="991.64">1220 549 7170 0 0,'0'0'3147'0'0,"0"0"-1608"0"0,0 0-582 0 0,0 0 41 0 0,0 0 228 0 0,0 0 131 0 0,0 0-89 0 0,0 0-243 0 0,0 0-256 0 0,0 0-190 0 0,0 0-179 0 0,0 0-115 0 0,0 0-78 0 0,-14-7-68 0 0,-42-20-31 0 0,54 27-104 0 0,1-1 0 0 0,0 1-1 0 0,-1 0 1 0 0,1 0 0 0 0,0 0 0 0 0,-1 0 0 0 0,1 0 0 0 0,-1 0 0 0 0,1 0 0 0 0,0 0 0 0 0,-1 0-1 0 0,1 1 1 0 0,0-1 0 0 0,-1 1 0 0 0,1-1 0 0 0,0 1 0 0 0,0-1 0 0 0,0 1 0 0 0,-1 0-1 0 0,1-1 1 0 0,0 1 0 0 0,0 0 0 0 0,0 0 0 0 0,0 0 0 0 0,0 0 0 0 0,0 0 0 0 0,0 0-1 0 0,1 0 1 0 0,-1 0 0 0 0,0 0 0 0 0,0 1 0 0 0,1-1 0 0 0,-1 0-4 0 0,-3 5 21 0 0,-12 15-21 0 0,1 0-1 0 0,1 1 1 0 0,2 1-1 0 0,0 0 1 0 0,1 0-1 0 0,1 1 1 0 0,1 0-1 0 0,1 1 1 0 0,1 0-1 0 0,2 0 1 0 0,0 1-1 0 0,2 0 1 0 0,1-1 0 0 0,1 6 0 0 0,1-24-10 0 0,2 1 0 0 0,-1-1 1 0 0,1 0-1 0 0,0 0 1 0 0,1 1-1 0 0,0-1 0 0 0,0-1 1 0 0,0 1-1 0 0,1 0 0 0 0,0-1 1 0 0,0 0-1 0 0,0 0 1 0 0,1 0-1 0 0,0 0 0 0 0,0-1 1 0 0,1 0-1 0 0,0 0 1 0 0,0 0-1 0 0,0-1 0 0 0,0 0 1 0 0,0 0-1 0 0,1 0 1 0 0,0-1-1 0 0,0 0 0 0 0,0-1 1 0 0,0 1-1 0 0,0-1 1 0 0,0-1-1 0 0,1 1 0 0 0,-1-1 1 0 0,1 0-1 0 0,-1-1 0 0 0,1 0 1 0 0,6-1 9 0 0,-6 2 47 0 0,0-1 1 0 0,0 0 0 0 0,-1 0-1 0 0,1-1 1 0 0,0 0 0 0 0,0-1-1 0 0,0 1 1 0 0,-1-1 0 0 0,1-1-1 0 0,-1 0 1 0 0,0 0 0 0 0,0 0-1 0 0,0-1 1 0 0,0 0 0 0 0,0 0-1 0 0,-1-1 1 0 0,0 1-1 0 0,0-2 1 0 0,0 1 0 0 0,0-1-1 0 0,-1 1 1 0 0,1-4-48 0 0,-1 0 68 0 0,0 0 0 0 0,-1 0 0 0 0,0-1-1 0 0,-1 0 1 0 0,0 0 0 0 0,0 0 0 0 0,-1 0 0 0 0,-1 0 0 0 0,1-1 0 0 0,-2 1-1 0 0,0 0 1 0 0,0-8-68 0 0,0 15-28 0 0,0-1 0 0 0,0 1 1 0 0,0-1-1 0 0,-1 0 0 0 0,0 1 0 0 0,1-1 0 0 0,-1 1 0 0 0,0-1 0 0 0,-1 1 0 0 0,1-1 1 0 0,-1 1-1 0 0,1 0 0 0 0,-1 0 0 0 0,0 0 0 0 0,0 0 0 0 0,0 0 0 0 0,-1 0 0 0 0,1 0 1 0 0,-1 1-1 0 0,1-1 0 0 0,-1 1 0 0 0,0 0 0 0 0,0 0 0 0 0,0 0 0 0 0,0 0 0 0 0,0 0 1 0 0,-1 1-1 0 0,1-1 0 0 0,0 1 0 0 0,-1 0 0 0 0,1 0 0 0 0,-1 0 0 0 0,1 1 0 0 0,-1-1 1 0 0,0 1-1 0 0,-2 0 28 0 0,3 0-36 0 0,0 1 0 0 0,-1-1 0 0 0,1 1 0 0 0,0 0 0 0 0,0 0 1 0 0,0 1-1 0 0,0-1 0 0 0,0 0 0 0 0,1 1 0 0 0,-1 0 0 0 0,0 0 1 0 0,1-1-1 0 0,-1 2 0 0 0,1-1 0 0 0,-1 0 0 0 0,1 0 0 0 0,0 1 1 0 0,0-1-1 0 0,0 1 0 0 0,1 0 0 0 0,-1-1 0 0 0,0 1 0 0 0,1 0 0 0 0,0 0 1 0 0,0 0-1 0 0,0 0 0 0 0,0 0 0 0 0,0 1 0 0 0,1-1 0 0 0,-1 0 1 0 0,1 0-1 0 0,0 2 36 0 0,1-2 4 0 0,1-1 0 0 0,0 0 0 0 0,0 1 0 0 0,0-1 0 0 0,1 0 0 0 0,-1-1 0 0 0,0 1 0 0 0,1 0 0 0 0,-1-1 0 0 0,1 1 0 0 0,-1-1 0 0 0,1 0 0 0 0,0 0 0 0 0,0 0 0 0 0,-1 0 0 0 0,1 0 0 0 0,0 0 0 0 0,0-1 0 0 0,0 0 0 0 0,0 1 0 0 0,0-1 0 0 0,0 0 0 0 0,1-1-4 0 0,21 2 0 0 0,-1-1 0 0 0,0-1 0 0 0,0-1 0 0 0,0-2 0 0 0,0 0 0 0 0,0-1 0 0 0,-1-2 0 0 0,15-5 0 0 0,54-22-4314 0 0,-72 26-609 0 0,-5 4-2953 0 0</inkml:trace>
</inkml:ink>
</file>

<file path=ppt/ink/ink3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20.2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10210 0 0,'0'0'979'0'0,"0"0"-248"0"0,0 0-14 0 0,0 0 273 0 0,0 0 233 0 0,0 0 50 0 0,38 0-215 0 0,121 0-234 0 0,32 0 607 0 0,67 0-1724 0 0,-149 0-9683 0 0,-90 0 809 0 0</inkml:trace>
</inkml:ink>
</file>

<file path=ppt/ink/ink3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18.8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1 338 0 0 0,'0'0'1394'0'0,"0"0"254"0"0,0 0 4 0 0,0 0-189 0 0,0 0-228 0 0,0 0-119 0 0,8-2-34 0 0,59-10 2021 0 0,216 11 1818 0 0,-131-28-5625 0 0,-146 26 960 0 0,-1 0-3492 0 0,-2 2-9767 0 0,-4 1 12076 0 0</inkml:trace>
  <inkml:trace contextRef="#ctx0" brushRef="#br0" timeOffset="248.288">102 567 2280 0 0,'0'0'915'0'0,"0"0"-77"0"0,0 0 341 0 0,0 0 472 0 0,0 0 228 0 0,0 0-69 0 0,0 0-313 0 0,0 0-369 0 0,0 0-303 0 0,37-1-248 0 0,116-3-183 0 0,-38-10 62 0 0,-17-1-265 0 0,99-17-2943 0 0,-149 27-1837 0 0,-16 3-1654 0 0,-18 1 4207 0 0</inkml:trace>
  <inkml:trace contextRef="#ctx0" brushRef="#br0" timeOffset="536.005">1361 84 12203 0 0,'0'0'706'0'0,"0"0"-403"0"0,0 0-173 0 0,0 0 208 0 0,0 0 360 0 0,0 0 237 0 0,0 0 62 0 0,0 0-142 0 0,0 0-215 0 0,0 0-184 0 0,0 0-133 0 0,2 34-79 0 0,7 105-47 0 0,10-31 223 0 0,14 130-291 0 0,-31-227-258 0 0,0-2-812 0 0,-2-3-2649 0 0,-17-20-9600 0 0,12 6 11686 0 0,3 1 1284 0 0</inkml:trace>
  <inkml:trace contextRef="#ctx0" brushRef="#br0" timeOffset="838.016">1056 84 3041 0 0,'0'0'1579'0'0,"0"0"-419"0"0,0 0-220 0 0,0 0 234 0 0,0 0 325 0 0,0 0 156 0 0,0 0-136 0 0,0 0-315 0 0,0 0-283 0 0,0 0-190 0 0,36-9-124 0 0,117-31-76 0 0,4 19 860 0 0,168 7 253 0 0,-319 15-1779 0 0,0-1 0 0 0,0 1 0 0 0,0 0 0 0 0,0 0-1 0 0,-1 0 1 0 0,1 1 0 0 0,-1 0 0 0 0,1 0 0 0 0,-1 1 0 0 0,0-1 0 0 0,0 1-1 0 0,0 0 1 0 0,4 4 135 0 0,2 15-3817 0 0,-17 8-3478 0 0,1-20 3475 0 0,0-2 913 0 0</inkml:trace>
  <inkml:trace contextRef="#ctx0" brushRef="#br0" timeOffset="1078.555">1043 740 4537 0 0,'0'0'1298'0'0,"0"0"-95"0"0,0 0 279 0 0,0 0 407 0 0,0 0 167 0 0,0 0-167 0 0,0 0-356 0 0,0 0-351 0 0,34-3-279 0 0,111-11-204 0 0,20-28 600 0 0,-143 36-1283 0 0,169-48 741 0 0,-68 11-3192 0 0,-99 31-1073 0 0,-11 2-3186 0 0,-10 6-1412 0 0</inkml:trace>
  <inkml:trace contextRef="#ctx0" brushRef="#br0" timeOffset="2530.479">2008 703 0 0 0,'0'0'752'0'0,"0"0"-225"0"0,0 0-138 0 0,0 0 231 0 0,0 0 473 0 0,0 0 423 0 0,0 0 195 0 0,0 0-33 0 0,0 0-149 0 0,0 0-163 0 0,0 0-167 0 0,23 1-129 0 0,76 3-72 0 0,-91-4-758 0 0,1 0 0 0 0,-1 0 0 0 0,0-1-1 0 0,0 0 1 0 0,0-1 0 0 0,0 0 0 0 0,0 0-1 0 0,0 0 1 0 0,0-1 0 0 0,0-1-1 0 0,-1 1 1 0 0,0-1 0 0 0,4-3-240 0 0,3 0 352 0 0,9-5-167 0 0,-1 0-1 0 0,0-1 1 0 0,0-2 0 0 0,-1 0-1 0 0,-1-1 1 0 0,-1-1 0 0 0,0-1-1 0 0,-2 0 1 0 0,0-2 0 0 0,0 0-1 0 0,-2-1 1 0 0,-1 0 0 0 0,-1-1-1 0 0,0-1 1 0 0,5-15-185 0 0,-7-55-287 0 0,-12 91 206 0 0,-1 0-1 0 0,1 1 0 0 0,-1-1 0 0 0,0 1 0 0 0,1 0 0 0 0,-1-1 1 0 0,0 1-1 0 0,0 0 0 0 0,0 0 0 0 0,0 0 0 0 0,0 0 0 0 0,0 0 1 0 0,0 1-1 0 0,0-1 0 0 0,0 0 0 0 0,0 1 0 0 0,0 0 0 0 0,0-1 1 0 0,-1 1-1 0 0,1 0 0 0 0,0 0 0 0 0,0 0 0 0 0,0 1 0 0 0,0-1 1 0 0,-1 0-1 0 0,1 1 0 0 0,0 0 0 0 0,0-1 0 0 0,0 1 0 0 0,0 0 1 0 0,0 0-1 0 0,0 0 0 0 0,0 0 0 0 0,0 0 0 0 0,1 1 0 0 0,-2 0 82 0 0,-6 4-57 0 0,1 1-1 0 0,0 0 1 0 0,0 1-1 0 0,1-1 0 0 0,0 1 1 0 0,0 1-1 0 0,1-1 1 0 0,0 1-1 0 0,0 1 1 0 0,1-1-1 0 0,0 1 0 0 0,1-1 1 0 0,0 1-1 0 0,1 1 1 0 0,0-1-1 0 0,0 0 0 0 0,1 1 1 0 0,1-1-1 0 0,0 1 1 0 0,0 0-1 0 0,1-1 0 0 0,0 8 58 0 0,1-13 42 0 0,1-1 0 0 0,-1 0 0 0 0,1 1-1 0 0,0-1 1 0 0,0 0 0 0 0,0 0-1 0 0,0 0 1 0 0,1 0 0 0 0,0 0 0 0 0,0-1-1 0 0,0 1 1 0 0,0-1 0 0 0,0 0-1 0 0,1 0 1 0 0,-1 0 0 0 0,1 0 0 0 0,0-1-1 0 0,0 1 1 0 0,0-1 0 0 0,0 0-1 0 0,0 0 1 0 0,1-1 0 0 0,-1 1-1 0 0,0-1 1 0 0,1 0 0 0 0,3 1-42 0 0,119 9 1692 0 0,-96-12-1430 0 0,-1-2 1 0 0,1-1-1 0 0,-1-1 1 0 0,-1-2-1 0 0,1-1 1 0 0,-1-1-1 0 0,0-1 0 0 0,-1-2 1 0 0,3-3-263 0 0,-14 7 70 0 0,-1-2 1 0 0,0 0 0 0 0,-1-1-1 0 0,0 0 1 0 0,0-1-1 0 0,-1-1 1 0 0,-1 0 0 0 0,0-1-1 0 0,-1 0 1 0 0,-1-1-1 0 0,0 0 1 0 0,-1-1 0 0 0,0 0-1 0 0,6-18-70 0 0,-10-10-239 0 0,-6 44 215 0 0,0-1 1 0 0,0 0 0 0 0,0 1 0 0 0,0-1-1 0 0,0 0 1 0 0,0 1 0 0 0,-1-1 0 0 0,1 1-1 0 0,0-1 1 0 0,0 0 0 0 0,-1 1 0 0 0,1-1-1 0 0,0 1 1 0 0,-1-1 0 0 0,1 1 0 0 0,-1-1-1 0 0,1 1 1 0 0,0-1 0 0 0,-1 1-1 0 0,1-1 1 0 0,-1 1 0 0 0,0-1 0 0 0,1 1-1 0 0,-1 0 1 0 0,1-1 0 0 0,-1 1 0 0 0,0 0-1 0 0,1 0 1 0 0,-1-1 0 0 0,1 1 0 0 0,-1 0-1 0 0,0 0 1 0 0,1 0 0 0 0,-1 0 0 0 0,0 0-1 0 0,1 0 1 0 0,-1 0 0 0 0,0 0 0 0 0,1 0-1 0 0,-1 0 1 0 0,0 0 0 0 0,1 0 0 0 0,-1 1-1 0 0,0-1 1 0 0,1 0 0 0 0,-1 0-1 0 0,0 1 1 0 0,1-1 0 0 0,-1 0 0 0 0,1 1-1 0 0,-1-1 1 0 0,1 1 0 0 0,-1-1 0 0 0,1 0-1 0 0,-1 1 1 0 0,1 0 0 0 0,-1-1 0 0 0,1 1-1 0 0,0-1 1 0 0,-1 1 23 0 0,-4 4-48 0 0,1 1 1 0 0,0 0-1 0 0,0 0 0 0 0,0 0 1 0 0,0 1-1 0 0,1-1 0 0 0,0 1 1 0 0,0 0-1 0 0,1 0 0 0 0,0 0 1 0 0,0 0-1 0 0,0 7 48 0 0,1-9 16 0 0,-1 0 0 0 0,1 0 1 0 0,1 1-1 0 0,-1-1 0 0 0,1 0 0 0 0,0 1 1 0 0,0-1-1 0 0,0 0 0 0 0,1 1 0 0 0,0-1 1 0 0,0 0-1 0 0,1 0 0 0 0,-1 0 0 0 0,1 0 1 0 0,0 0-1 0 0,0 0 0 0 0,1 0 0 0 0,-1 0 1 0 0,1-1-1 0 0,0 1 0 0 0,0-1 0 0 0,1 0 1 0 0,-1 0-1 0 0,1 0 0 0 0,0-1 0 0 0,0 1 1 0 0,0-1-1 0 0,1 0 0 0 0,-1 0 0 0 0,1 0 1 0 0,0-1-1 0 0,-1 1 0 0 0,1-1 0 0 0,0 0 0 0 0,0-1 1 0 0,1 1-1 0 0,-1-1 0 0 0,0 0 0 0 0,4 0-16 0 0,4 1 92 0 0,1-1-1 0 0,-1 0 1 0 0,0-1-1 0 0,0-1 1 0 0,1 0-1 0 0,-1-1 1 0 0,0 0-1 0 0,0-1 1 0 0,0 0-1 0 0,0-1 1 0 0,-1-1-1 0 0,1 0 1 0 0,-1 0-1 0 0,0-1 1 0 0,-1-1-1 0 0,1 0 1 0 0,-1-1-1 0 0,-1 0 1 0 0,0 0-1 0 0,0-1 1 0 0,0-1-1 0 0,-1 1 1 0 0,-1-2-1 0 0,1 1 1 0 0,-2-1-1 0 0,1 0 1 0 0,-2-1-1 0 0,4-7-91 0 0,-3 5-7 0 0,0 0 0 0 0,-1-1 1 0 0,-1 0-1 0 0,0 0 0 0 0,-1 0 0 0 0,-1-1 0 0 0,0 1 0 0 0,-1-1 0 0 0,-1 0 0 0 0,0-4 7 0 0,-1 18-21 0 0,0 1 0 0 0,-1-1 0 0 0,1 1 0 0 0,0 0 0 0 0,-1-1 0 0 0,1 1 0 0 0,-1 0 0 0 0,1-1 0 0 0,-1 1 0 0 0,0 0 0 0 0,0 0 1 0 0,0 0-1 0 0,1-1 0 0 0,-1 1 0 0 0,0 0 0 0 0,0 0 0 0 0,0 0 0 0 0,-1 1 0 0 0,1-1 0 0 0,0 0 0 0 0,0 0 0 0 0,0 0 0 0 0,-1 1 0 0 0,1-1 0 0 0,0 1 0 0 0,-1-1 0 0 0,1 1 0 0 0,0 0 0 0 0,-1-1 0 0 0,1 1 0 0 0,-1 0 0 0 0,1 0 0 0 0,0 0 1 0 0,-1 0-1 0 0,1 0 0 0 0,-1 0 0 0 0,1 0 0 0 0,0 1 0 0 0,-1-1 0 0 0,1 0 0 0 0,-1 1 0 0 0,1-1 0 0 0,0 1 0 0 0,0-1 0 0 0,-1 1 0 0 0,1 0 0 0 0,0 0 0 0 0,0 0 0 0 0,0-1 0 0 0,0 1 0 0 0,0 0 0 0 0,0 0 0 0 0,0 0 0 0 0,0 1 0 0 0,0-1 1 0 0,0 0-1 0 0,0 0 0 0 0,1 0 0 0 0,-1 2 21 0 0,-7 6-15 0 0,1 0 0 0 0,0 1 1 0 0,1 0-1 0 0,0 0 1 0 0,0 0-1 0 0,1 1 0 0 0,1 0 1 0 0,-1 0-1 0 0,2 0 1 0 0,0 1-1 0 0,0-1 0 0 0,1 1 1 0 0,1 0-1 0 0,-1-1 0 0 0,2 1 1 0 0,0 0-1 0 0,0 0 1 0 0,1-1-1 0 0,1 1 0 0 0,0 0 1 0 0,0-1-1 0 0,1 1 1 0 0,1-1-1 0 0,0 0 0 0 0,3 5 15 0 0,-1-9-40 0 0,0 1 0 0 0,1-2-1 0 0,0 1 1 0 0,1-1 0 0 0,-1 0 0 0 0,1 0-1 0 0,0-1 1 0 0,1 0 0 0 0,-1 0-1 0 0,1-1 1 0 0,0 0 0 0 0,0-1 0 0 0,0 0-1 0 0,1 0 1 0 0,-1-1 0 0 0,1-1-1 0 0,9 2 41 0 0,20 1-5031 0 0,-1-3-4920 0 0,-31-1 3987 0 0</inkml:trace>
</inkml:ink>
</file>

<file path=ppt/ink/ink3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23.8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0 0 0,'0'0'898'0'0,"0"0"431"0"0,0 0 273 0 0,0 0 19 0 0,0 0-208 0 0,0 0-313 0 0,0 0-230 0 0,0 0-102 0 0,0 0 11 0 0,9-3 5 0 0,79-12 1240 0 0,282 18 2102 0 0,-364-2-4030 0 0,-1-1-1 0 0,0 0 1 0 0,0 0-1 0 0,0-1 1 0 0,1 0-1 0 0,-1 0 1 0 0,0 0-1 0 0,0 0 1 0 0,0-1-1 0 0,0 0 1 0 0,0 0-1 0 0,-1 0 1 0 0,1-1-1 0 0,-1 0 1 0 0,1 0-1 0 0,-1 0 1 0 0,0 0-1 0 0,0 0 1 0 0,0-1-1 0 0,2-2-95 0 0,-6 1 98 0 0,0-1-1 0 0,-1 1 1 0 0,1 0-1 0 0,-1-1 1 0 0,0 1-1 0 0,0 0 1 0 0,-1 0-1 0 0,1 0 1 0 0,-1 0-1 0 0,0 0 1 0 0,-1 0-1 0 0,1 0 1 0 0,-1 1-1 0 0,0-1 1 0 0,0 1-1 0 0,0 0 1 0 0,-1 0-1 0 0,0 0 1 0 0,1 0-1 0 0,-1 1 1 0 0,0-1-1 0 0,-1 1 1 0 0,1 0-1 0 0,-1 0 1 0 0,1 1-1 0 0,-1-1 1 0 0,0 1-1 0 0,-1-1-97 0 0,-188-100-1595 0 0,180 90-1294 0 0,12 7-925 0 0,2 0-3730 0 0,0 6 1432 0 0</inkml:trace>
</inkml:ink>
</file>

<file path=ppt/ink/ink3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27.4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0 221 576 0 0,'0'0'1447'0'0,"0"0"-347"0"0,0 0-129 0 0,0 0 188 0 0,0 0 305 0 0,0 0 169 0 0,0 0-22 0 0,0 0-170 0 0,0 0-180 0 0,0 0-130 0 0,0 0-92 0 0,17 2-35 0 0,113 7 1746 0 0,119-39 500 0 0,-172 16-3029 0 0,-7 8-162 0 0,-40 5-3000 0 0,-41 8-7656 0 0,3-3 2018 0 0</inkml:trace>
  <inkml:trace contextRef="#ctx0" brushRef="#br0" timeOffset="249.784">57 431 8978 0 0,'0'0'1556'0'0,"0"0"-142"0"0,0 0 116 0 0,0 0 142 0 0,0 0-29 0 0,0 0-328 0 0,31-1-359 0 0,100-4-237 0 0,146-15 779 0 0,-143 10-2251 0 0,-90 4-3235 0 0,0 0-5340 0 0,-33 3 2116 0 0</inkml:trace>
  <inkml:trace contextRef="#ctx0" brushRef="#br0" timeOffset="619.538">405 1 2729 0 0,'0'0'2715'0'0,"0"0"-1048"0"0,0 0-503 0 0,0 0-1 0 0,0 0 145 0 0,0 0 111 0 0,0 0-57 0 0,0 0-139 0 0,0 0-111 0 0,0 0-153 0 0,0 0-132 0 0,0 0-86 0 0,0 0-79 0 0,24 15-58 0 0,77 47-51 0 0,39-3 694 0 0,-118-48-1160 0 0,-10-7-71 0 0,-1 0 0 0 0,0 2 0 0 0,0-1 0 0 0,0 2 0 0 0,-1-1 0 0 0,0 1 0 0 0,0 1 0 0 0,0 0 0 0 0,-1 0 0 0 0,-1 1 0 0 0,1 0 0 0 0,-1 0 0 0 0,-1 1 0 0 0,5 8-16 0 0,-11-11 8 0 0,-1 1 1 0 0,0 0-1 0 0,-1 0 0 0 0,1 0 1 0 0,-1-1-1 0 0,-1 1 0 0 0,0-1 1 0 0,0 1-1 0 0,0-1 0 0 0,-1 1 1 0 0,0-1-1 0 0,0 0 0 0 0,-1 0 1 0 0,0 0-1 0 0,0-1 0 0 0,0 0 1 0 0,-1 1-1 0 0,0-2 0 0 0,-1 1 1 0 0,1 0-1 0 0,-1-1 0 0 0,0 0 1 0 0,0 0-1 0 0,-1-1 0 0 0,1 0 1 0 0,-2 0-9 0 0,-4 7 7 0 0,-187 152-144 0 0,164-113-1909 0 0,29-27-8640 0 0,6-18 1565 0 0</inkml:trace>
</inkml:ink>
</file>

<file path=ppt/ink/ink3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5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245 1 6369 0 0,'0'0'1103'0'0,"0"0"-304"0"0,0 0 51 0 0,0 0 242 0 0,0 0 183 0 0,0 0-19 0 0,0 0-201 0 0,0 0-174 0 0,0 0-100 0 0,0 0-24 0 0,0 0-50 0 0,0 0-79 0 0,0 0-68 0 0,1 28-62 0 0,3 94-66 0 0,0 304 796 0 0,-19-333-2950 0 0,4-80-1927 0 0,0-11-7091 0 0,8-2 6580 0 0</inkml:trace>
  <inkml:trace contextRef="#ctx0" brushRef="#br0" timeOffset="284.179">0 63 6857 0 0,'0'0'1109'0'0,"0"0"-176"0"0,0 0 259 0 0,0 0 331 0 0,0 0 181 0 0,0 0-97 0 0,0 0-243 0 0,0 0-217 0 0,35 0-191 0 0,114 0-175 0 0,201-22 1409 0 0,-321 21-2260 0 0,-21 0-173 0 0,-1 0 0 0 0,1 1 0 0 0,0-1 0 0 0,-1 2 0 0 0,1-1-1 0 0,0 1 1 0 0,-1 0 0 0 0,1 1 0 0 0,-1 0 0 0 0,1 0 0 0 0,-1 1 0 0 0,3 1 243 0 0,2 16-4539 0 0,-13-4-3474 0 0,-2-9 2189 0 0</inkml:trace>
  <inkml:trace contextRef="#ctx0" brushRef="#br0" timeOffset="504.841">2 693 3241 0 0,'0'0'3375'0'0,"0"0"-1257"0"0,0 0-172 0 0,0 0 151 0 0,0 0-106 0 0,0 0-270 0 0,0 0-401 0 0,35-1-342 0 0,110-2-231 0 0,10-19 427 0 0,69-2-1420 0 0,-175 23-4283 0 0,-1 0-4385 0 0,-39 1 1895 0 0</inkml:trace>
</inkml:ink>
</file>

<file path=ppt/ink/ink3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1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190 538 4625 0 0,'0'0'1024'0'0,"0"0"-196"0"0,0 0 115 0 0,0 0 322 0 0,0 0 328 0 0,0 0 170 0 0,0 0-170 0 0,0 0-405 0 0,0 0-447 0 0,0 0-374 0 0,0 0-239 0 0,0 2-69 0 0,-7 17 163 0 0,1 1 1 0 0,1-1 0 0 0,0 1-1 0 0,2 0 1 0 0,1 0 0 0 0,-1 15-223 0 0,1-13 99 0 0,-25 600 804 0 0,25-483-4405 0 0,15-134-10408 0 0,-10-9 12867 0 0</inkml:trace>
  <inkml:trace contextRef="#ctx0" brushRef="#br0" timeOffset="404.825">553 660 4633 0 0,'0'0'891'0'0,"0"0"-484"0"0,0 0-118 0 0,0 0 299 0 0,0 0 422 0 0,0 0 266 0 0,0 0-13 0 0,0 0-236 0 0,0 0-284 0 0,-1 36-211 0 0,-6 113-110 0 0,-5 74 1259 0 0,12-191-1337 0 0,15 179 1216 0 0,-3-130-890 0 0,-12-80-600 0 0,-1-12 3346 0 0,-16-37-3101 0 0,3 24-349 0 0,0 0 1 0 0,-1 2 0 0 0,-2-1 0 0 0,0 2-1 0 0,-1 1 1 0 0,-12-10 33 0 0,11 9-121 0 0,8 9-191 0 0,0 1-1 0 0,0 0 1 0 0,-1 0-1 0 0,-1 1 1 0 0,0 1 0 0 0,0 0-1 0 0,-1 1 1 0 0,0 0-1 0 0,0 1 1 0 0,-1 1-1 0 0,1 0 1 0 0,-1 1-1 0 0,-1 1 1 0 0,1 0-1 0 0,-1 1 1 0 0,0 1-1 0 0,1 0 1 0 0,-1 1-1 0 0,0 1 1 0 0,0 0-1 0 0,0 2 1 0 0,-7 0 312 0 0,-19 23-3463 0 0,24 2-4844 0 0,16-20 6135 0 0</inkml:trace>
  <inkml:trace contextRef="#ctx0" brushRef="#br0" timeOffset="982.948">929 1058 9506 0 0,'0'0'1408'0'0,"0"0"-298"0"0,0 0 39 0 0,0 0 174 0 0,0 0 60 0 0,0 0-169 0 0,0 0-364 0 0,0 0-324 0 0,0 0-222 0 0,0 0-114 0 0,0 0-85 0 0,0 0-16 0 0,0 0-3 0 0,-10 5-22 0 0,6-3-53 0 0,-1 0 9 0 0,0 1 0 0 0,1-1 0 0 0,-1 1 0 0 0,0 1 1 0 0,1-1-1 0 0,0 0 0 0 0,0 1 0 0 0,0 0 0 0 0,0 0 0 0 0,1 0 1 0 0,-1 1-1 0 0,1-1 0 0 0,0 1 0 0 0,-1 1-20 0 0,-86 177 318 0 0,88-175-318 0 0,-1-1 1 0 0,2 1-1 0 0,-1-1 1 0 0,1 1-1 0 0,0 0 1 0 0,0-1 0 0 0,1 1-1 0 0,0 0 1 0 0,1 0-1 0 0,0-1 1 0 0,0 1-1 0 0,0 0 1 0 0,1-1-1 0 0,0 1 1 0 0,1-1 0 0 0,-1 0-1 0 0,1 0 1 0 0,1 0-1 0 0,0 0 1 0 0,0 0-1 0 0,0-1 1 0 0,0 1 0 0 0,1-1-1 0 0,0 0 1 0 0,1-1-1 0 0,2 3 0 0 0,1-3 97 0 0,0 1 1 0 0,0-2-1 0 0,1 1 0 0 0,-1-1 0 0 0,1-1 0 0 0,0 0 1 0 0,0 0-1 0 0,1-1 0 0 0,-1 0 0 0 0,1-1 0 0 0,-1 0 1 0 0,0 0-1 0 0,1-1 0 0 0,-1-1 0 0 0,1 0 0 0 0,0 0-97 0 0,-4 0 58 0 0,0 0 0 0 0,0 0 0 0 0,-1-1 0 0 0,1 0 0 0 0,0 0 0 0 0,-1 0-1 0 0,1-1 1 0 0,-1 0 0 0 0,0 0 0 0 0,0-1 0 0 0,0 0 0 0 0,0 0 0 0 0,-1 0 0 0 0,1-1-1 0 0,-1 0 1 0 0,0 0 0 0 0,-1 0 0 0 0,1 0 0 0 0,-1-1 0 0 0,0 1 0 0 0,0-1 0 0 0,-1-1-1 0 0,0 1 1 0 0,0 0 0 0 0,0-1 0 0 0,-1 1 0 0 0,0-1 0 0 0,0 0 0 0 0,-1 0 0 0 0,1-6-58 0 0,-4 9-70 0 0,0 0 1 0 0,0 1 0 0 0,0-1 0 0 0,0 1 0 0 0,-1-1 0 0 0,0 1-1 0 0,0 0 1 0 0,0 0 0 0 0,0 0 0 0 0,0 1 0 0 0,0-1-1 0 0,-1 1 1 0 0,1-1 0 0 0,-1 1 0 0 0,0 0 0 0 0,0 0-1 0 0,0 1 1 0 0,0-1 0 0 0,0 1 0 0 0,0 0 0 0 0,0 0 0 0 0,0 0-1 0 0,0 1 1 0 0,0 0 0 0 0,-3-1 69 0 0,-89 1-906 0 0,95 0 864 0 0,1 0-64 0 0,18 0-126 0 0,194-35 2001 0 0,-190 29-1719 0 0,26-6-202 0 0,30-7-250 0 0,-26 9-6989 0 0,-44 8 1188 0 0,-2 1-1676 0 0</inkml:trace>
  <inkml:trace contextRef="#ctx0" brushRef="#br0" timeOffset="1943.969">14 457 1152 0 0,'0'0'1578'0'0,"0"0"-319"0"0,0 0 76 0 0,0 0 294 0 0,0 0 336 0 0,0 0 143 0 0,0 0-165 0 0,0 0-372 0 0,0 0-444 0 0,0 0-377 0 0,0 0-246 0 0,0 0-83 0 0,0 0 9 0 0,-1-3 42 0 0,1 2-442 0 0,0 0 1 0 0,0 0-1 0 0,0 0 1 0 0,0 0-1 0 0,1 0 0 0 0,-1 0 1 0 0,0 0-1 0 0,0 0 1 0 0,1 0-1 0 0,-1 0 1 0 0,0 0-1 0 0,1 0 0 0 0,-1 0 1 0 0,1 1-1 0 0,0-1 1 0 0,-1 0-1 0 0,1 0 1 0 0,-1 1-1 0 0,1-1 0 0 0,0 0 1 0 0,0 1-1 0 0,-1-1 1 0 0,1 0-1 0 0,0 1 1 0 0,0-1-1 0 0,0 1 0 0 0,0-1 1 0 0,0 1-1 0 0,0 0 1 0 0,0-1-1 0 0,0 1 1 0 0,0 0-1 0 0,0 0 0 0 0,0 0 1 0 0,0 0-1 0 0,0 0 1 0 0,0 0-1 0 0,0 0 1 0 0,0 0-1 0 0,-1 0 0 0 0,1 0 1 0 0,0 0-1 0 0,0 1 1 0 0,0-1-1 0 0,0 0 1 0 0,0 1-1 0 0,1-1-30 0 0,-1 0 14 0 0,423-8 2739 0 0,-221 16-2560 0 0,-128-5 94 0 0,-75-3-103 0 0,0 0 64 0 0,-2-9-228 0 0,-1 0-1 0 0,0 0 1 0 0,0 0 0 0 0,-1 0 0 0 0,-1 1-1 0 0,1-1 1 0 0,-1 1 0 0 0,0 0 0 0 0,-1 1-1 0 0,0-1 1 0 0,0 1 0 0 0,-1 0 0 0 0,-5-4-20 0 0,5 4-78 0 0,-7-9-583 0 0,-68-70-2189 0 0,53 59-1144 0 0,-3 2-3374 0 0,17 14-1291 0 0</inkml:trace>
  <inkml:trace contextRef="#ctx0" brushRef="#br0" timeOffset="2755.796">242 23 0 0 0,'0'0'872'0'0,"0"0"120"0"0,0 0-10 0 0,0 0-59 0 0,0 0-39 0 0,0 0 24 0 0,0 0 75 0 0,0 0 39 0 0,-3-4-28 0 0,-11-13-96 0 0,13 16-816 0 0,0 1 1 0 0,0 0-1 0 0,0 0 1 0 0,0-1-1 0 0,0 1 1 0 0,0 0-1 0 0,0 0 0 0 0,0 0 1 0 0,0 0-1 0 0,0 1 1 0 0,0-1-1 0 0,0 0 1 0 0,0 0-1 0 0,0 1 0 0 0,0-1 1 0 0,0 0-1 0 0,0 1 1 0 0,0-1-1 0 0,0 1 1 0 0,0-1-1 0 0,0 1 0 0 0,0 0 1 0 0,1-1-1 0 0,-1 1 1 0 0,0 0-1 0 0,1-1 1 0 0,-1 1-1 0 0,0 0 0 0 0,1 0 1 0 0,-1 0-1 0 0,1 0 1 0 0,-1-1-1 0 0,1 1 1 0 0,-1 0-1 0 0,1 0 0 0 0,0 0 1 0 0,-1 0-1 0 0,1 0 1 0 0,0 1-83 0 0,-1 0 199 0 0,-1 1-126 0 0,0-1 1 0 0,0 1-1 0 0,0 0 0 0 0,1 0 1 0 0,-1 0-1 0 0,1 0 0 0 0,0 0 0 0 0,0 0 1 0 0,0 1-1 0 0,0-1 0 0 0,1 0 1 0 0,-1 1-1 0 0,1-1 0 0 0,0 0 0 0 0,0 0 1 0 0,0 1-1 0 0,0-1 0 0 0,1 0 1 0 0,-1 1-1 0 0,1-1 0 0 0,0 0 0 0 0,0 0-73 0 0,45-5 4636 0 0,-43 1-4543 0 0,-1-1 1 0 0,1 1-1 0 0,-1-1 0 0 0,0 0 0 0 0,1 1 0 0 0,-1-1 1 0 0,0 0-1 0 0,0-1 0 0 0,-1 1 0 0 0,1 0 0 0 0,0 0 1 0 0,-1-1-1 0 0,1 1 0 0 0,-1-1 0 0 0,0 1 0 0 0,0-1 1 0 0,0 0-1 0 0,0 1 0 0 0,0-1 0 0 0,-1 0 0 0 0,1 0 1 0 0,-1 1-1 0 0,1-1 0 0 0,-1 0 0 0 0,0 0 1 0 0,0 0-1 0 0,-1 0 0 0 0,1-1-93 0 0,-51 8-815 0 0,49-3 800 0 0,-1 1-1 0 0,1-1 1 0 0,0 1 0 0 0,0 0-1 0 0,-1 0 1 0 0,1 0 0 0 0,0 0-1 0 0,1 1 1 0 0,-1-1 0 0 0,0 0-1 0 0,1 1 1 0 0,-1-1 0 0 0,1 1-1 0 0,0 0 1 0 0,0-1 0 0 0,0 1-1 0 0,0 0 1 0 0,0 0 0 0 0,1 0-1 0 0,-1 0 1 0 0,1-1 0 0 0,0 1 15 0 0,31-3 1393 0 0,-12-32 454 0 0,-28 66-6726 0 0,8-7-6136 0 0,1-22 3091 0 0</inkml:trace>
  <inkml:trace contextRef="#ctx0" brushRef="#br0" timeOffset="3340.828">1461 745 0 0 0,'0'0'663'0'0,"0"0"585"0"0,0 0 374 0 0,0 0 263 0 0,0 0 61 0 0,0 0-169 0 0,0 0-321 0 0,0 0-269 0 0,0 0-172 0 0,0 0-108 0 0,0 0-47 0 0,0 0-100 0 0,0 0-89 0 0,2-2-91 0 0,97-3 3240 0 0,-55 8-2742 0 0,144-21 44 0 0,-188 18-1220 0 0,15-4-532 0 0,-12 4-4896 0 0,1 0-5508 0 0,-6 0 5725 0 0</inkml:trace>
  <inkml:trace contextRef="#ctx0" brushRef="#br0" timeOffset="3590.381">1468 969 6793 0 0,'0'0'3756'0'0,"0"0"-1934"0"0,0 0-639 0 0,0 0 193 0 0,0 0 152 0 0,0 0-128 0 0,0 0-303 0 0,0 0-290 0 0,0 0-207 0 0,33-4-128 0 0,106-14-120 0 0,18 4 287 0 0,-132 13-3684 0 0,2 1-3412 0 0,-12 0 1773 0 0,-10 0-2955 0 0</inkml:trace>
</inkml:ink>
</file>

<file path=ppt/ink/ink3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7.0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5801 0 0,'0'0'2974'0'0,"0"0"-1683"0"0,0 0-489 0 0,0 0 333 0 0,0 0 304 0 0,0 0 128 0 0,0 0-205 0 0,33-1-332 0 0,106-5-242 0 0,203-5 859 0 0,-217 15-4018 0 0,-84 0-1556 0 0,0 2-3610 0 0,-24-2 1536 0 0</inkml:trace>
</inkml:ink>
</file>

<file path=ppt/ink/ink3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7.9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653 5 3473 0 0,'0'0'2344'0'0,"0"0"-993"0"0,0 0-300 0 0,0 0 316 0 0,0 0 317 0 0,0 0 93 0 0,0 0-238 0 0,0 0-436 0 0,0 0-395 0 0,0 0-276 0 0,0 0-145 0 0,0 0-54 0 0,0-4 475 0 0,-41 81 1453 0 0,17-44-1820 0 0,-1 0 0 0 0,-2-2 0 0 0,0-1 0 0 0,-3-2 0 0 0,-19 15-341 0 0,36-31 56 0 0,-157 101 344 0 0,157-107-413 0 0,0 0-1 0 0,0 0 0 0 0,-1-2 0 0 0,1 1 1 0 0,-1-2-1 0 0,0 0 0 0 0,-1-1 0 0 0,1 0 0 0 0,0-1 1 0 0,-1 0-1 0 0,1-2 0 0 0,-3 0 14 0 0,14 1-26 0 0,0-1 0 0 0,-1 0 1 0 0,1 0-1 0 0,0-1 0 0 0,0 1 0 0 0,0-1 0 0 0,0 1 0 0 0,0-1 1 0 0,0 0-1 0 0,0 0 0 0 0,1-1 0 0 0,-1 1 0 0 0,1 0 0 0 0,-1-1 1 0 0,1 0-1 0 0,0 1 0 0 0,0-1 0 0 0,0 0 0 0 0,0 0 0 0 0,1 0 1 0 0,-1 0-1 0 0,1 0 0 0 0,0-1 0 0 0,0 1 0 0 0,0 0 0 0 0,0-1 1 0 0,1 1-1 0 0,-1-3 26 0 0,2-98-683 0 0,1 97 694 0 0,0 0-1 0 0,0 0 0 0 0,1 1 0 0 0,0-1 1 0 0,1 1-1 0 0,-1-1 0 0 0,1 1 0 0 0,0 0 0 0 0,1 0 1 0 0,0 1-1 0 0,0 0 0 0 0,0 0 0 0 0,0 0 1 0 0,1 0-1 0 0,-1 1 0 0 0,1-1 0 0 0,1 2 0 0 0,-1-1 1 0 0,0 1-1 0 0,1 0 0 0 0,0 0 0 0 0,0 0 1 0 0,0 1-1 0 0,5-1-10 0 0,0 2 135 0 0,-1 0 1 0 0,1 0 0 0 0,0 1-1 0 0,-1 1 1 0 0,1 0 0 0 0,-1 1-1 0 0,1 0 1 0 0,-1 0-1 0 0,0 1 1 0 0,11 5-136 0 0,128 62 1332 0 0,22 17-755 0 0,-146-86-3234 0 0,-21-3-2305 0 0,-1 0-4035 0 0,-1-1 1294 0 0</inkml:trace>
</inkml:ink>
</file>

<file path=ppt/ink/ink3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38.4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10274 0 0,'0'0'1252'0'0,"0"0"-335"0"0,0 0-40 0 0,0 0 213 0 0,0 0 165 0 0,0 0-32 0 0,0 0-250 0 0,0 0-221 0 0,0 0-108 0 0,0 0-65 0 0,36-4-55 0 0,114-13-68 0 0,12 12 691 0 0,0 20-667 0 0,-146-11 1093 0 0,-67-34-873 0 0,43 26-703 0 0,0-1 0 0 0,0 0 0 0 0,1 0-1 0 0,0 0 1 0 0,0-1 0 0 0,1 0 0 0 0,-1 0 0 0 0,1-1 0 0 0,0 0 0 0 0,1 0 0 0 0,0 0-1 0 0,0-1 1 0 0,1 0 0 0 0,0 0 0 0 0,0 0 0 0 0,0 0 0 0 0,1-1 0 0 0,1 1-1 0 0,-1-1 1 0 0,1 0 0 0 0,1 1 0 0 0,0-1 0 0 0,0-5 3 0 0,0-3-1013 0 0,2-25-2514 0 0,6 17-6632 0 0,-1 17 214 0 0</inkml:trace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56 0 0 0,'0'0'964'0'0,"0"0"74"0"0,0 0-14 0 0,0 0-50 0 0,0 0-90 0 0,0 0-71 0 0,0 0-14 0 0,0 0-12 0 0,2-3-26 0 0,-1 1-996 0 0,-2-29 6878 0 0,-1 29-6408 0 0,0 0 0 0 0,-1 0 0 0 0,1 1 0 0 0,-1-1 1 0 0,1 0-1 0 0,-1 1 0 0 0,0 0 0 0 0,1 0 0 0 0,-1 0 0 0 0,0 0 0 0 0,0 0 0 0 0,0 0 0 0 0,0 1 0 0 0,0-1 0 0 0,0 1 0 0 0,0 0 0 0 0,0 0 0 0 0,0 0 0 0 0,0 0 0 0 0,0 1 0 0 0,0-1 0 0 0,0 1 0 0 0,0 0-235 0 0,-6 1 81 0 0,1 2 1 0 0,-1-1-1 0 0,1 1 1 0 0,0 0-1 0 0,0 1 1 0 0,0 0-1 0 0,0 0 0 0 0,1 1 1 0 0,0-1-1 0 0,0 2 1 0 0,-3 3-82 0 0,2-1 56 0 0,0-1 0 0 0,0 1 0 0 0,1 1 0 0 0,0 0 1 0 0,1-1-1 0 0,0 2 0 0 0,1-1 0 0 0,0 1 0 0 0,0 0 1 0 0,1 0-1 0 0,1 0 0 0 0,0 1 0 0 0,0-1 0 0 0,1 1 0 0 0,0-1 1 0 0,1 3-57 0 0,1 3 75 0 0,-1-13-39 0 0,1 1 0 0 0,-1 0 0 0 0,1 0 0 0 0,0-1 0 0 0,0 1 0 0 0,1 0 0 0 0,-1 0 0 0 0,1-1 0 0 0,0 1 0 0 0,0 0 0 0 0,1-1 0 0 0,-1 1 0 0 0,1-1 0 0 0,0 1 0 0 0,0-1 0 0 0,1 0 1 0 0,-1 0-1 0 0,1 0 0 0 0,0 0 0 0 0,0-1 0 0 0,0 1 0 0 0,1-1 0 0 0,0 2-36 0 0,6 0 197 0 0,-1-1 0 0 0,1 1 0 0 0,0-1 1 0 0,1-1-1 0 0,-1 0 0 0 0,0-1 0 0 0,1 0 0 0 0,0 0 1 0 0,-1-1-1 0 0,1 0 0 0 0,0-1 0 0 0,0 0 0 0 0,10-2-197 0 0,9 1 255 0 0,52-17 188 0 0,-82 16-845 0 0,1-4-3832 0 0,1 3-6974 0 0,-1 3 1234 0 0</inkml:trace>
</inkml:ink>
</file>

<file path=ppt/ink/ink3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43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75 284 0 0 0,'0'0'327'0'0,"0"0"853"0"0,0 0 454 0 0,0 0 111 0 0,0 0-130 0 0,0 0-237 0 0,0 0-196 0 0,8-3-90 0 0,166-35 4700 0 0,15 27-4085 0 0,-75 10-330 0 0,-57-1-3787 0 0,-28 2-2732 0 0,0 0-3830 0 0,-29 0 6467 0 0</inkml:trace>
  <inkml:trace contextRef="#ctx0" brushRef="#br0" timeOffset="270.414">1 520 2993 0 0,'0'0'1160'0'0,"0"0"-475"0"0,0 0-285 0 0,0 0 243 0 0,0 0 457 0 0,0 0 314 0 0,0 0 106 0 0,0 0-91 0 0,0 0-254 0 0,0 0-227 0 0,34-8-201 0 0,110-23-206 0 0,135-21 521 0 0,-110 43-4527 0 0,-138 8-482 0 0,-1-2-3287 0 0,-25 0 6063 0 0</inkml:trace>
  <inkml:trace contextRef="#ctx0" brushRef="#br0" timeOffset="772.44">310 0 0 0 0,'0'0'715'0'0,"0"0"281"0"0,0 0 92 0 0,0 0-158 0 0,0 0-226 0 0,0 0-184 0 0,0 0-84 0 0,0 0 55 0 0,0 0 106 0 0,0 0 45 0 0,2 8 35 0 0,-1-4-490 0 0,1 0 0 0 0,-1 1-1 0 0,1-1 1 0 0,0 0-1 0 0,0 0 1 0 0,0 0 0 0 0,1 0-1 0 0,-1-1 1 0 0,1 1 0 0 0,0-1-1 0 0,0 1 1 0 0,0-1-1 0 0,0 0 1 0 0,1 0 0 0 0,0-1-1 0 0,3 3-186 0 0,137 54 3895 0 0,-61-31-3194 0 0,-10-5-406 0 0,50 28-169 0 0,-122-50-103 0 0,0 0-1 0 0,0 0 1 0 0,0 1-1 0 0,0-1 1 0 0,0 0-1 0 0,0 1 1 0 0,-1-1-1 0 0,1 1 1 0 0,-1-1-1 0 0,1 1 1 0 0,-1-1-1 0 0,1 1 0 0 0,-1-1 1 0 0,0 1-1 0 0,0 0 1 0 0,0-1-1 0 0,0 1 1 0 0,0-1-1 0 0,0 1 1 0 0,0-1-1 0 0,0 1 1 0 0,-1 0-1 0 0,1-1 1 0 0,-1 1-1 0 0,1-1 0 0 0,-1 1 1 0 0,1-1-1 0 0,-1 0 1 0 0,0 1-1 0 0,0-1 1 0 0,0 0-1 0 0,0 1 1 0 0,0-1-1 0 0,0 0 1 0 0,0 0-1 0 0,0 0 1 0 0,0 0-1 0 0,0 0 1 0 0,-1 0-1 0 0,1 0 0 0 0,0 0 1 0 0,-1-1-1 0 0,1 1 1 0 0,-1 0-1 0 0,1-1 1 0 0,-1 1-23 0 0,-3 3 48 0 0,-106 88 705 0 0,58-50-506 0 0,3 2 1 0 0,1 2 0 0 0,-17 23-248 0 0,10 34-343 0 0,51-79-2979 0 0,3 1-3278 0 0,2-18-1512 0 0</inkml:trace>
</inkml:ink>
</file>

<file path=ppt/ink/ink3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48.6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605 288 1488 0 0,'0'0'1107'0'0,"0"0"-267"0"0,0 0-126 0 0,0 0 115 0 0,0 0 289 0 0,0 0 221 0 0,0 0 60 0 0,0 0-87 0 0,0 0-182 0 0,0 0-217 0 0,0 0-185 0 0,11-2-162 0 0,135-14 1814 0 0,-81 15-1305 0 0,-74 13-363 0 0,-97 35 3 0 0,-1-5 0 0 0,-65 16-715 0 0,-26 12 219 0 0,197-70-221 0 0,0 0 0 0 0,-1 0 0 0 0,1 0-1 0 0,0 0 1 0 0,0 1 0 0 0,-1-1 0 0 0,1 1 0 0 0,0-1 0 0 0,0 1 0 0 0,0-1 0 0 0,0 1 0 0 0,0 0 0 0 0,-1-1 0 0 0,1 1 0 0 0,0 0 0 0 0,1 0-1 0 0,-1 0 1 0 0,0 0 0 0 0,0 0 0 0 0,0 0 0 0 0,0 0 0 0 0,1 0 0 0 0,-1 0 0 0 0,1 0 0 0 0,-1 0 0 0 0,1 1 0 0 0,-1-1 0 0 0,1 0 0 0 0,-1 0-1 0 0,1 1 1 0 0,0-1 0 0 0,0 0 0 0 0,0 0 0 0 0,0 1 0 0 0,0-1 0 0 0,0 0 0 0 0,0 1 0 0 0,0-1 0 0 0,0 0 0 0 0,0 0 0 0 0,1 1 0 0 0,-1-1-1 0 0,1 1 3 0 0,8 7 26 0 0,0-1 0 0 0,0 0 0 0 0,1 0 0 0 0,0-1 0 0 0,0 0-1 0 0,1-1 1 0 0,0 0 0 0 0,0-1 0 0 0,0 0 0 0 0,1-1-1 0 0,10 3-25 0 0,-2-1 39 0 0,13 4 97 0 0,0-2 0 0 0,0-1 1 0 0,1-1-1 0 0,0-2 1 0 0,12-1-137 0 0,-2 5 202 0 0,-50 0 320 0 0,-111 54-321 0 0,46-23-192 0 0,14-9-30 0 0,1 3 0 0 0,1 2 0 0 0,2 2 1 0 0,-11 13 20 0 0,21-15-8 0 0,-49 55 5 0 0,92-89 6 0 0,-1 0 0 0 0,0 0 0 0 0,1 0 0 0 0,-1 0 1 0 0,0 0-1 0 0,1 0 0 0 0,-1 0 0 0 0,1 1 0 0 0,0-1 0 0 0,-1 0 0 0 0,1 0 0 0 0,0 0 1 0 0,0 0-1 0 0,0 0 0 0 0,0 1 0 0 0,0-1 0 0 0,0 0 0 0 0,0 0 0 0 0,0 0 1 0 0,0 1-1 0 0,0-1 0 0 0,1 0 0 0 0,-1 0 0 0 0,0 0 0 0 0,1 0 0 0 0,-1 0 1 0 0,1 0-1 0 0,-1 0 0 0 0,1 0 0 0 0,0 0 0 0 0,-1 0 0 0 0,1 0 0 0 0,0 0 0 0 0,0 0 1 0 0,0 0-1 0 0,0-1 0 0 0,0 1 0 0 0,0 0 0 0 0,0 0 0 0 0,0-1 0 0 0,0 1 1 0 0,0-1-1 0 0,0 1 0 0 0,0-1 0 0 0,0 0 0 0 0,0 1 0 0 0,0-1 0 0 0,1 0 1 0 0,-1 0-1 0 0,0 0 0 0 0,1 1-3 0 0,63 5 447 0 0,-63-6-435 0 0,38-3 163 0 0,0-2 1 0 0,0-1 0 0 0,0-2 0 0 0,-1-2-1 0 0,16-7-175 0 0,61-14 98 0 0,77 0-2284 0 0,-169 30-356 0 0,-1-1-5464 0 0,-13 2-1845 0 0</inkml:trace>
  <inkml:trace contextRef="#ctx0" brushRef="#br0" timeOffset="651.033">896 1101 5681 0 0,'0'0'747'0'0,"0"0"-232"0"0,0 0-48 0 0,0 0 409 0 0,0 0 572 0 0,0 0 352 0 0,0 0 24 0 0,0 0-281 0 0,0 0-395 0 0,0 0-343 0 0,0 0-221 0 0,0 0-97 0 0,20-24-49 0 0,67-78-53 0 0,65-70 1014 0 0,105-85-1139 0 0,-234 245-489 0 0,-23 12 113 0 0,0 22-187 0 0,-33 199 420 0 0,49-137-56 0 0,-15-81-43 0 0,0-1 0 0 0,0 0 0 0 0,0 0-1 0 0,1 0 1 0 0,-1 0 0 0 0,1 0 0 0 0,-1 0 0 0 0,1 0-1 0 0,0 0 1 0 0,0-1 0 0 0,-1 1 0 0 0,1-1-1 0 0,0 1 1 0 0,0-1 0 0 0,1 0 0 0 0,-1 0 0 0 0,0 1-1 0 0,0-2 1 0 0,1 1 0 0 0,-1 0 0 0 0,0 0-1 0 0,1-1 1 0 0,-1 1 0 0 0,1-1 0 0 0,-1 0 0 0 0,1 0-1 0 0,-1 0 1 0 0,0 0 0 0 0,1 0 0 0 0,-1-1-1 0 0,1 1 1 0 0,-1 0 0 0 0,1-1 0 0 0,-1 0-18 0 0,11-5 51 0 0,0 0-1 0 0,-1-1 1 0 0,0 0 0 0 0,0-1 0 0 0,-1-1 0 0 0,0 0 0 0 0,-1 0-1 0 0,0-1 1 0 0,8-10-51 0 0,216-285-413 0 0,-222 294 430 0 0,-11 11-62 0 0,-1 0-79 0 0,-8 26-331 0 0,-4 12 568 0 0,0 1 0 0 0,3 0 0 0 0,1 1 0 0 0,2 0 0 0 0,2 0 0 0 0,2 0 0 0 0,1 18-113 0 0,2-47-147 0 0,1 0 1 0 0,-1-1 0 0 0,2 1-1 0 0,0 0 1 0 0,0-1 0 0 0,1 0-1 0 0,0 1 1 0 0,1-2 0 0 0,0 1-1 0 0,0 0 1 0 0,6 5 146 0 0,11 1-3032 0 0,-5-11-2838 0 0,-8-3 717 0 0,-1 1 48 0 0</inkml:trace>
  <inkml:trace contextRef="#ctx0" brushRef="#br0" timeOffset="1106.021">2309 774 5089 0 0,'0'0'3282'0'0,"0"0"-1754"0"0,0 0-669 0 0,0 0 0 0 0,0 0 228 0 0,0 0 188 0 0,0 0-35 0 0,0 0-212 0 0,0 0-263 0 0,0 0-268 0 0,0 0-192 0 0,0 0-126 0 0,-25 30-72 0 0,-75 94-40 0 0,97-123-63 0 0,1 1 1 0 0,0 0 0 0 0,0 0 0 0 0,0 0 0 0 0,0 1 0 0 0,0-1 0 0 0,1 0 0 0 0,-1 1 0 0 0,1-1 0 0 0,-1 1-1 0 0,1-1 1 0 0,0 1 0 0 0,0 0 0 0 0,0-1 0 0 0,0 1 0 0 0,1 0 0 0 0,-1 0 0 0 0,1 0 0 0 0,0-1 0 0 0,-1 1-1 0 0,1 0 1 0 0,1 0 0 0 0,-1 0-5 0 0,1 7 33 0 0,-1-4-30 0 0,0 1-1 0 0,0 0 1 0 0,0-1 0 0 0,0 1 0 0 0,1-1-1 0 0,0 1 1 0 0,1 0 0 0 0,0-1-1 0 0,0 0 1 0 0,0 1 0 0 0,0-1 0 0 0,1 0-1 0 0,0 0 1 0 0,1-1 0 0 0,-1 1 0 0 0,1-1-1 0 0,0 1 1 0 0,0-1 0 0 0,1 0-1 0 0,-1-1 1 0 0,1 1 0 0 0,0-1 0 0 0,2 1-3 0 0,-1 0 49 0 0,1-1 1 0 0,0 1-1 0 0,0-2 1 0 0,0 1-1 0 0,1-1 1 0 0,-1 0-1 0 0,1 0 1 0 0,-1-1-1 0 0,1 0 1 0 0,0-1-1 0 0,0 0 1 0 0,0 0-1 0 0,0 0 1 0 0,0-1-1 0 0,0 0 1 0 0,0-1-1 0 0,0 0 1 0 0,0 0-1 0 0,-1-1 1 0 0,1 1-1 0 0,0-2 1 0 0,-1 1-1 0 0,1-1 1 0 0,-1 0-1 0 0,0-1 1 0 0,3-2-50 0 0,-5 3 40 0 0,0 0 0 0 0,-1-1 1 0 0,0 1-1 0 0,0-1 1 0 0,0 0-1 0 0,-1 0 0 0 0,1-1 1 0 0,-1 1-1 0 0,0-1 1 0 0,0 0-1 0 0,0 0 1 0 0,-1 0-1 0 0,0 0 0 0 0,0 0 1 0 0,0 0-1 0 0,0-1 1 0 0,-1 1-1 0 0,0 0 0 0 0,0-1 1 0 0,-1 0-1 0 0,1 1 1 0 0,-1-1-1 0 0,0 1 1 0 0,-1-1-1 0 0,1 1 0 0 0,-2-6-40 0 0,-1 7-50 0 0,0-1 0 0 0,0 1 0 0 0,0 0 0 0 0,-1 0-1 0 0,1 0 1 0 0,-1 0 0 0 0,0 1 0 0 0,0 0 0 0 0,-1 0-1 0 0,1 0 1 0 0,-1 0 0 0 0,1 0 0 0 0,-1 1 0 0 0,0 0-1 0 0,0 0 1 0 0,0 0 0 0 0,0 1 0 0 0,0-1 0 0 0,0 1-1 0 0,0 1 1 0 0,0-1 0 0 0,-1 1 0 0 0,1-1 0 0 0,0 2-1 0 0,-3-1 51 0 0,24 11-473 0 0,130-15 528 0 0,-51-13-1225 0 0,-38 7-1873 0 0,-2 1-4960 0 0,-36 5 1180 0 0</inkml:trace>
  <inkml:trace contextRef="#ctx0" brushRef="#br0" timeOffset="2090.85">1186 310 1504 0 0,'0'0'1227'0'0,"0"0"-168"0"0,0 0-64 0 0,0 0 243 0 0,0 0 358 0 0,0 0 184 0 0,0 0-109 0 0,0 0-362 0 0,0 0-396 0 0,0 0-246 0 0,0 0-116 0 0,0 0-7 0 0,0 0 7 0 0,23-6-29 0 0,71-16-33 0 0,39 11 686 0 0,-90 13-1041 0 0,4-2-35 0 0,148-12 270 0 0,-194 12-334 0 0,-1 0 0 0 0,1 0 0 0 0,0 0 0 0 0,-1-1 0 0 0,1 1 0 0 0,-1 0 0 0 0,1-1 0 0 0,0 1 0 0 0,-1 0 0 0 0,1-1 0 0 0,-1 1 0 0 0,0-1 0 0 0,1 1 0 0 0,-1-1 0 0 0,1 1 1 0 0,-1-1-1 0 0,1 1 0 0 0,-1-1 0 0 0,0 1 0 0 0,0-1 0 0 0,1 1 0 0 0,-1-1 0 0 0,0 0 0 0 0,0 1 0 0 0,0-1 0 0 0,1 0 0 0 0,-1 1 0 0 0,0-1 0 0 0,0 1 0 0 0,0-1 0 0 0,0 0 0 0 0,0 1 0 0 0,0-1 0 0 0,0 0 0 0 0,0 1 0 0 0,-1-1 0 0 0,1 0 0 0 0,0 1 0 0 0,0-1 0 0 0,-1 1 0 0 0,1-1 0 0 0,0 0 0 0 0,0 1 0 0 0,-1-1 0 0 0,1 1 0 0 0,-1-1 0 0 0,1 1 0 0 0,0-1 0 0 0,-1 1 0 0 0,1-1 0 0 0,-1 1 0 0 0,1 0 0 0 0,-1-1 0 0 0,0 1 0 0 0,1 0-35 0 0,-30-32 352 0 0,29 32-341 0 0,-80-59 276 0 0,65 50-249 0 0,0-2-1 0 0,1 1 1 0 0,1-2 0 0 0,0 0 0 0 0,0-1 0 0 0,1 0 0 0 0,-9-12-38 0 0,22 24-56 0 0,-1 1-1 0 0,0-1 1 0 0,1 1 0 0 0,-1-1 0 0 0,1 1-1 0 0,-1-1 1 0 0,1 0 0 0 0,-1 1 0 0 0,1-1-1 0 0,0 0 1 0 0,-1 1 0 0 0,1-1-1 0 0,0 0 1 0 0,-1 0 0 0 0,1 1 0 0 0,0-1-1 0 0,0 0 1 0 0,0 0 0 0 0,0 0 0 0 0,0 1-1 0 0,0-1 1 0 0,0 0 0 0 0,0 0 0 0 0,0 0-1 0 0,0 1 1 0 0,0-1 0 0 0,0 0 0 0 0,0 0-1 0 0,1 0 1 0 0,-1 1 0 0 0,0-1 0 0 0,1 0-1 0 0,-1 1 1 0 0,0-1 0 0 0,1 0 0 0 0,-1 1-1 0 0,1-1 1 0 0,-1 0 0 0 0,1 1-1 0 0,0-1 1 0 0,-1 1 0 0 0,1-1 0 0 0,0 1-1 0 0,-1-1 1 0 0,1 1 0 0 0,0 0 0 0 0,-1-1-1 0 0,1 1 1 0 0,0 0 0 0 0,0-1 0 0 0,-1 1-1 0 0,1 0 1 0 0,0 0 56 0 0,46-5-9922 0 0,-43 6 7769 0 0,12-1-4024 0 0</inkml:trace>
  <inkml:trace contextRef="#ctx0" brushRef="#br0" timeOffset="2478.011">3014 501 4569 0 0,'0'0'1836'0'0,"0"0"-298"0"0,0 0-142 0 0,0 0 141 0 0,0 0 155 0 0,0 0-74 0 0,0 0-339 0 0,0 0-387 0 0,0 0-316 0 0,0 0-179 0 0,0 0-41 0 0,0 0-19 0 0,11-2 4 0 0,191-7 1454 0 0,-12-1-4013 0 0,-169 9-2803 0 0,-14 1-2701 0 0,-5 0 2524 0 0</inkml:trace>
  <inkml:trace contextRef="#ctx0" brushRef="#br0" timeOffset="2720.967">2959 814 5953 0 0,'0'0'1237'0'0,"0"0"-381"0"0,0 0 171 0 0,0 0 364 0 0,0 0 174 0 0,0 0-72 0 0,37-5-263 0 0,118-16-287 0 0,40-15 913 0 0,10 3-5031 0 0,-188 32-1407 0 0,-5 1-4308 0 0</inkml:trace>
  <inkml:trace contextRef="#ctx0" brushRef="#br0" timeOffset="3602.917">4261 258 2937 0 0,'0'0'1816'0'0,"0"0"-661"0"0,0 0-352 0 0,0 0 52 0 0,0 0 269 0 0,0 0 244 0 0,0 0 0 0 0,0 0-243 0 0,0 0-296 0 0,0 0-223 0 0,0 0-116 0 0,0 17-43 0 0,6 125 817 0 0,2 244 649 0 0,-7-381-2060 0 0,-1 1 0 0 0,0 0 0 0 0,-1 0 0 0 0,0 0 0 0 0,0-1 0 0 0,0 1 0 0 0,0 0 0 0 0,-1-1 0 0 0,0 1 0 0 0,0-1 0 0 0,-1 0 0 0 0,1 1 1 0 0,-1-1-1 0 0,0 0 0 0 0,-1-1 0 0 0,-2 5 147 0 0,-6-6-2306 0 0,0-2-3733 0 0,7-1 2382 0 0,3 0-90 0 0</inkml:trace>
  <inkml:trace contextRef="#ctx0" brushRef="#br0" timeOffset="3873.163">3885 302 544 0 0,'0'0'804'0'0,"0"0"155"0"0,0 0 391 0 0,0 0 422 0 0,0 0 311 0 0,0 0 19 0 0,31 1-199 0 0,101 2-303 0 0,169-13 2779 0 0,-9-27-4331 0 0,-289 37 37 0 0,18 0-3959 0 0,-17 10-7360 0 0,-5-6 8713 0 0</inkml:trace>
  <inkml:trace contextRef="#ctx0" brushRef="#br0" timeOffset="4118.982">3894 984 5921 0 0,'0'0'1038'0'0,"0"0"-19"0"0,0 0 290 0 0,0 0 422 0 0,0 0 154 0 0,0 0-137 0 0,0 0-262 0 0,0 0-254 0 0,0 0-220 0 0,0 0-216 0 0,35-1-170 0 0,110-3-142 0 0,4-24 513 0 0,-94 13-766 0 0,96-16 110 0 0,22-5-4021 0 0,-151 30 883 0 0,5-2-6023 0 0,-20 8 2261 0 0</inkml:trace>
  <inkml:trace contextRef="#ctx0" brushRef="#br0" timeOffset="4434.981">3891 30 5753 0 0,'0'0'1709'0'0,"0"0"-588"0"0,0 0-329 0 0,0 0 143 0 0,0 0 273 0 0,0 0 142 0 0,0 0-106 0 0,0 0-225 0 0,32 3-205 0 0,104 10-199 0 0,171 8 757 0 0,-216-18-4041 0 0,3-3-4480 0 0,-71 0-965 0 0</inkml:trace>
</inkml:ink>
</file>

<file path=ppt/ink/ink3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6:57.3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604 0 0 0 0,'0'0'1198'0'0,"0"0"-58"0"0,0 0-32 0 0,0 0 182 0 0,0 0 247 0 0,0 0 106 0 0,0 0-192 0 0,0 0-380 0 0,0 0-408 0 0,0 0-234 0 0,0 0-62 0 0,-2 5 43 0 0,-18 32 223 0 0,-1-1 0 0 0,-2-1 0 0 0,-2-1 1 0 0,0-1-1 0 0,-6 3-633 0 0,7-9-108 0 0,-2-2 0 0 0,-1 0 1 0 0,-1-2-1 0 0,0-1 0 0 0,-2-1 0 0 0,-1-1 1 0 0,0-2-1 0 0,-1-1 0 0 0,-29 10 108 0 0,-18-7-428 0 0,77-19 421 0 0,0-1 0 0 0,0 1 1 0 0,0-1-1 0 0,0 0 0 0 0,0 0 1 0 0,0 1-1 0 0,0-2 0 0 0,0 1 1 0 0,0 0-1 0 0,0 0 0 0 0,0-1 1 0 0,0 1-1 0 0,0-1 0 0 0,0 1 1 0 0,0-1-1 0 0,0 0 0 0 0,0 0 1 0 0,1 0-1 0 0,-1 0 0 0 0,0 0 1 0 0,1 0-1 0 0,-1-1 0 0 0,0 1 1 0 0,1 0-1 0 0,0-1 1 0 0,-1 1-1 0 0,1-1 0 0 0,0 0 1 0 0,0 1-1 0 0,0-1 0 0 0,0 0 1 0 0,0 0-1 0 0,0 0 0 0 0,0 1 1 0 0,1-1-1 0 0,-1 0 0 0 0,1-1 7 0 0,-1-11 11 0 0,2 0 0 0 0,0 0 0 0 0,1 0 0 0 0,0 0 0 0 0,1 1 0 0 0,1-1 0 0 0,0 1 0 0 0,0 0 0 0 0,2 0 0 0 0,0 0 0 0 0,0 0 0 0 0,1 1 0 0 0,0 0 0 0 0,1 1 0 0 0,1 0 0 0 0,0 0 0 0 0,0 0 0 0 0,1 1 0 0 0,0 1 0 0 0,2-1-11 0 0,-10 7 85 0 0,1 0 1 0 0,-1 1-1 0 0,1-1 0 0 0,-1 1 0 0 0,1 0 0 0 0,0 0 0 0 0,0 0 1 0 0,0 0-1 0 0,0 0 0 0 0,0 1 0 0 0,0-1 0 0 0,0 1 0 0 0,1 0 1 0 0,-1 0-1 0 0,0 0 0 0 0,1 0 0 0 0,-1 1 0 0 0,1-1 0 0 0,-1 1 1 0 0,1 0-1 0 0,-1 0 0 0 0,1 0 0 0 0,-1 0 0 0 0,1 1 0 0 0,-1 0 1 0 0,1-1-1 0 0,-1 1 0 0 0,0 0 0 0 0,1 1 0 0 0,-1-1 0 0 0,0 1 1 0 0,0-1-1 0 0,0 1 0 0 0,0 0 0 0 0,0 0 0 0 0,0 0 0 0 0,-1 1 0 0 0,1-1 1 0 0,-1 0-1 0 0,1 1 0 0 0,-1 0 0 0 0,2 2-85 0 0,1 2 122 0 0,10 16 161 0 0,0 0 1 0 0,2-1 0 0 0,1-1-1 0 0,1-1 1 0 0,0 0 0 0 0,1-2 0 0 0,2 0-1 0 0,-1-1 1 0 0,2-1 0 0 0,0-2-1 0 0,1 0 1 0 0,8 3-284 0 0,-20-12 35 0 0,0-1 0 0 0,1 0 0 0 0,-1 0-1 0 0,1-2 1 0 0,-1 1 0 0 0,1-2 0 0 0,0 1 0 0 0,0-2-1 0 0,0 0 1 0 0,8-1-35 0 0,-20 1-89 0 0,1-1 0 0 0,0 1 0 0 0,-1-1 0 0 0,1 0 0 0 0,-1 1 0 0 0,1-1 0 0 0,-1 0 0 0 0,0 0 0 0 0,1 0 0 0 0,-1 0 0 0 0,0 0 0 0 0,0-1 0 0 0,1 1 0 0 0,-1 0 0 0 0,0 0 0 0 0,0-1 0 0 0,0 1 0 0 0,-1-1 0 0 0,1 1 0 0 0,0-1 0 0 0,-1 1 0 0 0,1-1 0 0 0,0 1 0 0 0,-1-1 0 0 0,0 0 0 0 0,1 1 0 0 0,-1-1 0 0 0,0 0 0 0 0,0 0 89 0 0,-1-30-10020 0 0,-1 25 3018 0 0</inkml:trace>
</inkml:ink>
</file>

<file path=ppt/ink/ink3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03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28 217 0 0 0,'0'0'508'0'0,"0"0"770"0"0,0 0 242 0 0,0 0-56 0 0,0 0-94 0 0,0 0-108 0 0,0 0-46 0 0,-5-3 27 0 0,-13-12 26 0 0,13 11 29 0 0,5 4-34 0 0,0 0-93 0 0,0 0-152 0 0,0 0-163 0 0,0 0-182 0 0,0 0-147 0 0,22 11 2008 0 0,11 0-2028 0 0,1-2 1 0 0,1-1 0 0 0,0-2 0 0 0,0-1 0 0 0,0-2-1 0 0,0-1 1 0 0,1-2 0 0 0,16-3-508 0 0,3 3 207 0 0,147-18 373 0 0,-290-27 1056 0 0,82 42-1621 0 0,1 1 1 0 0,-1-1-1 0 0,0 0 1 0 0,1-1-1 0 0,0 1 0 0 0,-1-1 1 0 0,1 0-1 0 0,1 0 0 0 0,-1-1 1 0 0,1 1-1 0 0,-1-1 0 0 0,1 0 1 0 0,1 0-1 0 0,-1 0 1 0 0,1-1-1 0 0,0 1 0 0 0,0-1 1 0 0,0 0-1 0 0,1 0 0 0 0,0 0 1 0 0,0 0-1 0 0,1 0 0 0 0,0-1 1 0 0,0 1-1 0 0,0-4-15 0 0,1-4-636 0 0,1-12-381 0 0,-2 18-3665 0 0,-1 2-4031 0 0,2 5-2902 0 0</inkml:trace>
</inkml:ink>
</file>

<file path=ppt/ink/ink3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10.2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123 351 360 0 0,'0'0'255'0'0,"0"0"-123"0"0,0 0 96 0 0,0 0 468 0 0,0 0 608 0 0,0 0 466 0 0,0 0 233 0 0,0 0-22 0 0,0 0-217 0 0,0 0-274 0 0,0 0-288 0 0,34-9-205 0 0,105-30-141 0 0,-5-21 1233 0 0,-106 42-1740 0 0,7-2-85 0 0,-1-1-1 0 0,-2-2 1 0 0,0-1 0 0 0,-1-2 0 0 0,-2-1 0 0 0,-1-1 0 0 0,8-12-264 0 0,-31 25 436 0 0,-7 17-265 0 0,-41 148-241 0 0,8 2 1 0 0,-4 66 69 0 0,-23 103 15 0 0,33-201-339 0 0,-6-2 1 0 0,-15 27 323 0 0,41-121-168 0 0,-1 0-1 0 0,-2 0 1 0 0,0-1 0 0 0,-2-1 0 0 0,0 0-1 0 0,-16 18 169 0 0,23-32-51 0 0,0-1 0 0 0,0 0 0 0 0,-1 0 0 0 0,0 0 0 0 0,0-1 0 0 0,0 0 0 0 0,-1-1 0 0 0,0 0 0 0 0,0 0 0 0 0,0-1 0 0 0,-1 0 0 0 0,1 0 0 0 0,-1-1 0 0 0,0-1 0 0 0,0 0 0 0 0,0 0 0 0 0,0 0 0 0 0,0-2 0 0 0,-1 1 51 0 0,5 0-42 0 0,1-1 0 0 0,-1 1 0 0 0,1-1 0 0 0,-1 0 1 0 0,1 0-1 0 0,-1-1 0 0 0,1 0 0 0 0,-1 0 0 0 0,1 0 1 0 0,0 0-1 0 0,-1-1 0 0 0,1 0 0 0 0,0 0 0 0 0,0 0 0 0 0,0-1 1 0 0,0 0-1 0 0,1 0 0 0 0,-1 0 0 0 0,1 0 0 0 0,0-1 1 0 0,0 0-1 0 0,0 0 0 0 0,0 0 0 0 0,1 0 0 0 0,-1-1 0 0 0,1 1 1 0 0,0-1-1 0 0,0 0 0 0 0,1 0 0 0 0,0 0 0 0 0,-2-5 42 0 0,4-3 45 0 0,1 0-1 0 0,0 0 0 0 0,1 0 0 0 0,0 0 0 0 0,1 0 0 0 0,1 1 0 0 0,0-1 0 0 0,1 1 0 0 0,0 0 0 0 0,1 0 1 0 0,0 1-1 0 0,0 0 0 0 0,2 0 0 0 0,-1 0 0 0 0,1 1 0 0 0,1 0 0 0 0,0 0 0 0 0,0 1 0 0 0,1 0 1 0 0,0 1-1 0 0,1 0 0 0 0,0 1-44 0 0,0-4 72 0 0,36-26 222 0 0,0 1 0 0 0,2 3-1 0 0,2 2 1 0 0,1 2-1 0 0,1 3 1 0 0,37-13-294 0 0,-90 38-13 0 0,81-32-339 0 0,-27 19-5063 0 0,-44 13 675 0 0,-5 1-2428 0 0</inkml:trace>
  <inkml:trace contextRef="#ctx0" brushRef="#br0" timeOffset="298.392">1090 701 5825 0 0,'0'0'2257'0'0,"0"0"-752"0"0,0 0-348 0 0,0 0 40 0 0,0 0 156 0 0,0 0 16 0 0,0 0-162 0 0,0 0-285 0 0,0 0-269 0 0,0 0-224 0 0,0 0-147 0 0,0 0-66 0 0,-29 33-35 0 0,-87 102 10 0 0,114-133-179 0 0,-1 0 0 0 0,1 0-1 0 0,-1 1 1 0 0,1-1 0 0 0,0 1 0 0 0,0 0 0 0 0,0-1-1 0 0,0 1 1 0 0,1 0 0 0 0,-1 0 0 0 0,1 0-1 0 0,-1 1 1 0 0,1-1 0 0 0,0 0 0 0 0,0 0 0 0 0,1 1-1 0 0,-1-1 1 0 0,1 0 0 0 0,0 1 0 0 0,0-1 0 0 0,0 0-1 0 0,0 3-11 0 0,2 6 69 0 0,-1-6-7 0 0,0 0 1 0 0,1 0-1 0 0,-1 0 1 0 0,2 0-1 0 0,-1 0 0 0 0,1 0 1 0 0,-1-1-1 0 0,2 1 0 0 0,-1-1 1 0 0,1 0-1 0 0,-1 0 0 0 0,1 0 1 0 0,1-1-1 0 0,-1 1 1 0 0,1-1-1 0 0,-1 0 0 0 0,1 0 1 0 0,0 0-1 0 0,1-1 0 0 0,-1 0 1 0 0,1 0-1 0 0,-1 0 1 0 0,1-1-1 0 0,0 0 0 0 0,0 0 1 0 0,0 0-1 0 0,0-1 0 0 0,0 0 1 0 0,1 0-1 0 0,-1 0 0 0 0,0-1 1 0 0,0 0-1 0 0,1 0 1 0 0,-1-1-1 0 0,0 0 0 0 0,0 0 1 0 0,0 0-1 0 0,0-1 0 0 0,0 0 1 0 0,0 0-1 0 0,0 0 0 0 0,0-1 1 0 0,-1 0-1 0 0,1 0 1 0 0,-1 0-1 0 0,0-1 0 0 0,3-2-62 0 0,-1-1 72 0 0,-1 0 1 0 0,0 0-1 0 0,-1-1 0 0 0,0 0 0 0 0,0 0 0 0 0,0 0 0 0 0,-1 0 0 0 0,-1-1 0 0 0,1 0 0 0 0,-1 1 0 0 0,-1-1 0 0 0,1 0 0 0 0,-2-1 1 0 0,1 1-1 0 0,-1 0 0 0 0,-1 0 0 0 0,0-1 0 0 0,0 1 0 0 0,0 0 0 0 0,-3-8-72 0 0,3 11-76 0 0,-1-1 1 0 0,0 1-1 0 0,-1 0 1 0 0,0 0-1 0 0,0-1 1 0 0,0 1-1 0 0,-1 0 0 0 0,0 1 1 0 0,0-1-1 0 0,0 0 1 0 0,-1 1-1 0 0,0 0 1 0 0,0 0-1 0 0,-4-4 76 0 0,-52-18-5214 0 0,34 29-4083 0 0,19 4 1421 0 0</inkml:trace>
  <inkml:trace contextRef="#ctx0" brushRef="#br0" timeOffset="547.979">1428 1077 0 0 0,'0'0'520'0'0,"0"0"1052"0"0,0 0 673 0 0,0 0 371 0 0,0 0 132 0 0,0 0-190 0 0,0 0-487 0 0,0 0-436 0 0,0 0-284 0 0,0 0-180 0 0,0 0-201 0 0,0 0-159 0 0,0 0-108 0 0,-3-9-95 0 0,-10-79 913 0 0,21 61-1380 0 0,1-1 1 0 0,1 2-1 0 0,1-1 1 0 0,2 1-1 0 0,0 1 1 0 0,2 0-1 0 0,1 1 0 0 0,0 1 1 0 0,2 0-1 0 0,1 1 1 0 0,15-13-142 0 0,23-5-1199 0 0,-35 33-3027 0 0,2 5-5579 0 0,-15 2 379 0 0</inkml:trace>
</inkml:ink>
</file>

<file path=ppt/ink/ink3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13.0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1218 0 0 0,'0'0'1498'0'0,"0"0"409"0"0,0 0 305 0 0,0 0 50 0 0,0 0-180 0 0,0 0-290 0 0,0 0-324 0 0,30-8-265 0 0,95-27-176 0 0,-35-14 598 0 0,-48 19-1230 0 0,-2-3 0 0 0,-2-1 0 0 0,0-2 0 0 0,-3-1 0 0 0,-1-2 0 0 0,-2-1 1 0 0,21-35-396 0 0,-43 60 35 0 0,0 1 0 0 0,-1-1 0 0 0,-1-1-1 0 0,0 0 1 0 0,-1 0 0 0 0,-1 0 0 0 0,0-1 0 0 0,-1 0 0 0 0,-1 0 0 0 0,-1 0 0 0 0,0-1 0 0 0,-1 1 0 0 0,-1-10-35 0 0,-2 24-39 0 0,-1 0 0 0 0,1-1-1 0 0,-1 1 1 0 0,0 0 0 0 0,0 0-1 0 0,0 1 1 0 0,0-1 0 0 0,0 0-1 0 0,-1 1 1 0 0,1-1 0 0 0,-1 1-1 0 0,0 0 1 0 0,0 0 0 0 0,1 0-1 0 0,-1 0 1 0 0,-1 0 0 0 0,1 0-1 0 0,0 1 1 0 0,0 0 0 0 0,-1 0 0 0 0,1 0-1 0 0,0 0 1 0 0,-1 0 0 0 0,1 1-1 0 0,-1-1 1 0 0,1 1 0 0 0,-1 0-1 0 0,1 0 1 0 0,-1 0 0 0 0,1 0-1 0 0,-1 1 1 0 0,1 0 0 0 0,-1 0-1 0 0,1-1 1 0 0,0 2 0 0 0,-1-1-1 0 0,1 0 1 0 0,0 1 0 0 0,0 0-1 0 0,0-1 1 0 0,-1 2 39 0 0,-3 2-15 0 0,0 0-1 0 0,0 0 1 0 0,1 1 0 0 0,0-1 0 0 0,0 2-1 0 0,1-1 1 0 0,0 0 0 0 0,0 1-1 0 0,0 0 1 0 0,1 0 0 0 0,-1 3 15 0 0,4-8 12 0 0,0 0-1 0 0,0 0 1 0 0,0 1 0 0 0,0-1 0 0 0,0 0 0 0 0,1 1 0 0 0,-1-1 0 0 0,1 1-1 0 0,0-1 1 0 0,-1 0 0 0 0,1 1 0 0 0,0-1 0 0 0,1 1 0 0 0,-1-1-1 0 0,0 1 1 0 0,1-1 0 0 0,-1 0 0 0 0,1 1 0 0 0,0-1 0 0 0,0 0-1 0 0,0 1 1 0 0,0-1 0 0 0,0 0 0 0 0,0 0 0 0 0,0 0 0 0 0,1 0-1 0 0,-1 0 1 0 0,1 0 0 0 0,0 0 0 0 0,0-1 0 0 0,-1 1 0 0 0,1 0-1 0 0,0-1 1 0 0,0 0 0 0 0,0 1 0 0 0,1-1 0 0 0,-1 0 0 0 0,0 0 0 0 0,0 0-1 0 0,1 0-11 0 0,19 6 127 0 0,0-2-1 0 0,0 0 1 0 0,0-1 0 0 0,1-1-1 0 0,-1-1 1 0 0,1-1-1 0 0,0-1 1 0 0,-1-1-1 0 0,2-1-126 0 0,35 1 206 0 0,-5 1-68 0 0,-52 3-114 0 0,-1-1 0 0 0,0 1 0 0 0,0-1 0 0 0,1 1 0 0 0,-2 0 0 0 0,1-1 0 0 0,0 1 0 0 0,0 0 0 0 0,-1 0 0 0 0,0 0 0 0 0,1 0 0 0 0,-1-1 0 0 0,0 1 0 0 0,-1 0 0 0 0,1 0 0 0 0,0 0 0 0 0,-1 0 0 0 0,0-1 0 0 0,1 1 0 0 0,-1 0 0 0 0,0 0 0 0 0,-1-1-24 0 0,-71 135 326 0 0,21-51-569 0 0,29-24-861 0 0,23-60 953 0 0,-1-1 1 0 0,1 0-1 0 0,-1 0 0 0 0,1 1 1 0 0,0-1-1 0 0,0 0 0 0 0,0 1 1 0 0,0-1-1 0 0,0 0 0 0 0,0 0 1 0 0,0 1-1 0 0,0-1 0 0 0,0 0 1 0 0,1 1-1 0 0,-1-1 0 0 0,0 0 1 0 0,1 0-1 0 0,-1 0 0 0 0,1 1 1 0 0,0-1-1 0 0,-1 0 0 0 0,1 0 1 0 0,0 0-1 0 0,0 0 0 0 0,-1 0 1 0 0,1 0-1 0 0,0 0 0 0 0,0 0 1 0 0,0 0-1 0 0,0-1 0 0 0,0 1 1 0 0,0 0-1 0 0,1-1 0 0 0,-1 1 1 0 0,0 0-1 0 0,0-1 0 0 0,0 0 1 0 0,1 1-1 0 0,-1-1 0 0 0,0 0 0 0 0,0 1 1 0 0,1-1-1 0 0,-1 0 0 0 0,0 0 1 0 0,1 0-1 0 0,-1 0 151 0 0,56-4-11156 0 0,-46 0 9264 0 0</inkml:trace>
  <inkml:trace contextRef="#ctx0" brushRef="#br0" timeOffset="6057.172">1190 806 680 0 0,'0'0'354'0'0,"0"0"-246"0"0,0 0-151 0 0,0 0 40 0 0,0 0 122 0 0,-20 32 93 0 0,-59 104 59 0 0,48-54 205 0 0,31-71-388 0 0,-1-2 73 0 0,0 0 1 0 0,1 0-1 0 0,0 0 0 0 0,1-1 1 0 0,0 1-1 0 0,0 0 1 0 0,1-1-1 0 0,0 1 1 0 0,1-1-1 0 0,0 1 0 0 0,3 5-161 0 0,-4-11 211 0 0,-1-1-1 0 0,1 1 0 0 0,0-1 0 0 0,0 0 1 0 0,0 1-1 0 0,0-1 0 0 0,1 0 0 0 0,-1-1 1 0 0,1 1-1 0 0,-1 0 0 0 0,1-1 0 0 0,0 1 1 0 0,-1-1-1 0 0,1 0 0 0 0,0 0 0 0 0,0 0 1 0 0,0 0-1 0 0,0 0 0 0 0,0-1 0 0 0,0 1 1 0 0,0-1-1 0 0,0 0 0 0 0,0 0 0 0 0,0 0-210 0 0,74-26 5739 0 0,19-59-2392 0 0,-85 72-3268 0 0,-1-1-1 0 0,0 0 0 0 0,-1-1 1 0 0,0 0-1 0 0,-1 0 1 0 0,-1 0-1 0 0,-1-1 1 0 0,0 0-1 0 0,-1-1 0 0 0,0 1 1 0 0,-2-1-1 0 0,0 0 1 0 0,-1 0-1 0 0,0 0 0 0 0,-1-5-78 0 0,-2 18-178 0 0,0 0-1 0 0,0 0 1 0 0,0 1-1 0 0,0-1 1 0 0,0 0-1 0 0,-1 0 1 0 0,0 1-1 0 0,0-1 1 0 0,0 1-1 0 0,0 0 1 0 0,0 0-1 0 0,-1-1 1 0 0,1 1-1 0 0,-1 1 1 0 0,0-1-1 0 0,0 0 1 0 0,0 1-1 0 0,0-1 1 0 0,-1 1-1 0 0,1 0 1 0 0,0 0-1 0 0,-1 0 1 0 0,0 1-1 0 0,1-1 1 0 0,-1 1-1 0 0,0 0 1 0 0,0 0-1 0 0,0 0 1 0 0,0 1-1 0 0,1-1 1 0 0,-1 1-1 0 0,0 0 1 0 0,0 0-1 0 0,0 0 1 0 0,0 1-1 0 0,0-1 1 0 0,0 1-1 0 0,0 0 1 0 0,0 0-1 0 0,1 0 1 0 0,-1 1-1 0 0,0-1 1 0 0,1 1-1 0 0,-1 0 1 0 0,1 0-1 0 0,-1 0 179 0 0,-5 3-256 0 0,0 0-1 0 0,1 0 1 0 0,-1 1 0 0 0,1-1-1 0 0,0 2 1 0 0,1-1-1 0 0,0 1 1 0 0,0 1-1 0 0,0-1 1 0 0,1 1-1 0 0,0 0 1 0 0,0 1-1 0 0,-3 7 257 0 0,8-15 27 0 0,1-1-1 0 0,0 1 0 0 0,-1 0 1 0 0,1 0-1 0 0,0 0 0 0 0,0 0 1 0 0,0 0-1 0 0,0 0 0 0 0,0 0 1 0 0,0 0-1 0 0,0 0 0 0 0,0 0 1 0 0,0-1-1 0 0,0 1 0 0 0,0 0 1 0 0,1 0-1 0 0,-1 0 0 0 0,0 0 1 0 0,1 0-1 0 0,-1 0 0 0 0,0 0 1 0 0,1-1-1 0 0,-1 1 0 0 0,1 0 1 0 0,-1 0-1 0 0,1-1 0 0 0,0 1 1 0 0,-1 0-1 0 0,1-1 0 0 0,0 1 1 0 0,0-1-1 0 0,-1 1 0 0 0,1 0 1 0 0,0-1-1 0 0,0 0 1 0 0,0 1-1 0 0,0-1 0 0 0,-1 0 1 0 0,1 1-1 0 0,0-1 0 0 0,0 0 1 0 0,0 0-1 0 0,0 0 0 0 0,0 1 1 0 0,0-1-1 0 0,0 0 0 0 0,0-1-26 0 0,53 0 2554 0 0,-48 0-2259 0 0,28-6 509 0 0,-1-1 0 0 0,0-2 0 0 0,0-2 0 0 0,-1-1 0 0 0,-1-1 0 0 0,0-2 1 0 0,9-6-805 0 0,-35 19 72 0 0,49-27 449 0 0,-1-3 0 0 0,-2-2 0 0 0,-2-2 1 0 0,-1-2-1 0 0,-2-2 0 0 0,39-46-521 0 0,-71 71-29 0 0,0-2 0 0 0,-1 1 0 0 0,-1-1 0 0 0,0-1 0 0 0,-1 0 0 0 0,-2-1 0 0 0,0 0 0 0 0,-1-1-1 0 0,0 1 1 0 0,-2-1 0 0 0,-1-1 0 0 0,0 1 0 0 0,-2-1 0 0 0,0 0 0 0 0,-2-5 29 0 0,0 16-55 0 0,-8-90-182 0 0,7 97 226 0 0,-1 1 0 0 0,0-1 1 0 0,0 1-1 0 0,0 0 0 0 0,0-1 1 0 0,-1 1-1 0 0,1 0 0 0 0,-1 0 1 0 0,0 0-1 0 0,0 0 0 0 0,0 0 1 0 0,0 0-1 0 0,-1 0 0 0 0,1 1 1 0 0,-1-1-1 0 0,1 1 1 0 0,-1 0-1 0 0,0 0 0 0 0,0 0 1 0 0,0 0-1 0 0,0 0 0 0 0,0 1 1 0 0,-1-1-1 0 0,1 1 0 0 0,-3-1 11 0 0,1 3-11 0 0,1 0-1 0 0,-1 0 1 0 0,1 0-1 0 0,0 1 1 0 0,-1 0-1 0 0,1 0 1 0 0,0 0-1 0 0,0 0 1 0 0,1 1-1 0 0,-1-1 1 0 0,0 1-1 0 0,1 0 1 0 0,-1 0-1 0 0,1 1 1 0 0,0-1-1 0 0,0 1 1 0 0,0-1 0 0 0,1 1-1 0 0,-1 0 1 0 0,1 0-1 0 0,0 0 1 0 0,0 0-1 0 0,0 0 1 0 0,0 4 11 0 0,-1-2 0 0 0,-12 24 25 0 0,1 1-1 0 0,2 1 1 0 0,1 0-1 0 0,1 1 1 0 0,2 0-1 0 0,1 0 1 0 0,2 1-1 0 0,1 1-24 0 0,1 168 41 0 0,30-41 24 0 0,-19-128-46 0 0,-1 0-1 0 0,-2 0 0 0 0,-1 1 1 0 0,-2 0-1 0 0,-1 0 1 0 0,-2 4-19 0 0,0-30-50 0 0,0 0 1 0 0,0 0 0 0 0,-1 0 0 0 0,0-1 0 0 0,-1 1 0 0 0,0 0 0 0 0,0-1 0 0 0,-1 0 0 0 0,0 0 0 0 0,0 0 0 0 0,-1 0-1 0 0,0-1 1 0 0,-1 0 0 0 0,1 0 0 0 0,-1 0 0 0 0,-6 4 49 0 0,-5-10-3804 0 0,3-15-3585 0 0,11 9 4448 0 0,0 1-1997 0 0</inkml:trace>
  <inkml:trace contextRef="#ctx0" brushRef="#br0" timeOffset="6307.028">1462 541 10554 0 0,'0'0'1155'0'0,"0"0"-412"0"0,0 0-67 0 0,0 0 258 0 0,0 0 123 0 0,0 0-74 0 0,0 0-236 0 0,35 2-234 0 0,114 8-126 0 0,-81-7-159 0 0,0-4 1 0 0,0-2-1 0 0,23-7-228 0 0,2 1-295 0 0,10-1-1961 0 0,-30 2-5095 0 0,-40 4-1181 0 0</inkml:trace>
  <inkml:trace contextRef="#ctx0" brushRef="#br0" timeOffset="6990.045">2489 725 7970 0 0,'0'0'1693'0'0,"0"0"-134"0"0,0 0 11 0 0,0 0 124 0 0,0 0-7 0 0,0 0-252 0 0,0 0-374 0 0,0 0-323 0 0,0 0-231 0 0,0 0-161 0 0,0 0-94 0 0,0 0-38 0 0,-26 8-28 0 0,-85 28 12 0 0,107-35-181 0 0,-1 1 1 0 0,1 0 0 0 0,0 0-1 0 0,0 0 1 0 0,0 0 0 0 0,0 0-1 0 0,0 1 1 0 0,0 0-1 0 0,1 0 1 0 0,-1 0 0 0 0,1 0-1 0 0,0 0 1 0 0,0 1 0 0 0,0-1-1 0 0,0 1 1 0 0,-2 4-18 0 0,-3 5 45 0 0,-3-1-28 0 0,0 1 0 0 0,1 1 0 0 0,1 0 1 0 0,0 0-1 0 0,1 1 0 0 0,1 0 0 0 0,0 0 1 0 0,1 1-1 0 0,1 0 0 0 0,0 0 0 0 0,1 0 0 0 0,1 0 1 0 0,0 1-1 0 0,1 1-17 0 0,2-15 8 0 0,1-1 1 0 0,-1 1-1 0 0,1-1 0 0 0,-1 0 1 0 0,1 1-1 0 0,0-1 0 0 0,0 0 1 0 0,0 1-1 0 0,0-1 1 0 0,0 0-1 0 0,0 0 0 0 0,1 0 1 0 0,-1 0-1 0 0,1 0 0 0 0,-1 0 1 0 0,1-1-1 0 0,0 1 0 0 0,0 0 1 0 0,0-1-1 0 0,0 1 1 0 0,0-1-1 0 0,0 0 0 0 0,0 0 1 0 0,0 0-1 0 0,0 0 0 0 0,1 0 1 0 0,-1 0-1 0 0,0 0 0 0 0,1-1 1 0 0,-1 1-1 0 0,0-1 1 0 0,1 0-1 0 0,-1 0 0 0 0,1 0 1 0 0,-1 0-1 0 0,1 0-8 0 0,92-12 870 0 0,-53-6-629 0 0,-2-2 1 0 0,0-1 0 0 0,-1-3-1 0 0,-1 0 1 0 0,-1-3-1 0 0,-1-1 1 0 0,15-18-242 0 0,19-11 124 0 0,-43 43-399 0 0,-24 40-652 0 0,-4 7 739 0 0,10 69-104 0 0,-5-97 297 0 0,1 0 0 0 0,0-1 0 0 0,0 1-1 0 0,1-1 1 0 0,-1 0 0 0 0,1 0 0 0 0,0-1-1 0 0,0 0 1 0 0,0 0 0 0 0,0 0 0 0 0,1-1 0 0 0,-1 0-1 0 0,1 0 1 0 0,-1-1 0 0 0,1 0 0 0 0,0 0-1 0 0,0 0 1 0 0,-1-1 0 0 0,1 0 0 0 0,0 0 0 0 0,0-1-1 0 0,-1 0 1 0 0,1 0 0 0 0,6-2-5 0 0,5-2 100 0 0,1-1 1 0 0,-1-1 0 0 0,0 0-1 0 0,0-2 1 0 0,-1 0-1 0 0,0-1 1 0 0,-1 0-1 0 0,0-1 1 0 0,-1-1-1 0 0,12-12-100 0 0,8-7 89 0 0,-2-2-1 0 0,-1-1 0 0 0,-1-1 0 0 0,-2-1 0 0 0,-2-2 0 0 0,-1-1 0 0 0,-2-1 0 0 0,-2-1 0 0 0,3-11-88 0 0,-8 11-105 0 0,-2-2 1 0 0,-1 0-1 0 0,-2-1 1 0 0,-2 0-1 0 0,-3 0 1 0 0,-1-1-1 0 0,-2 0 1 0 0,-2 0-1 0 0,-2-1 105 0 0,1 44-3 0 0,-1 0-1 0 0,1-1 1 0 0,-1 1-1 0 0,1 0 1 0 0,-1-1-1 0 0,0 1 1 0 0,0 0-1 0 0,0-1 1 0 0,-1 1-1 0 0,1 0 1 0 0,0-1-1 0 0,-1 1 1 0 0,1 0-1 0 0,-1-1 1 0 0,0 1-1 0 0,0 0 1 0 0,0 0-1 0 0,0 0 1 0 0,0 0-1 0 0,-1 0 1 0 0,1 0-1 0 0,0 0 1 0 0,-1 0-1 0 0,0 0 0 0 0,1 1 1 0 0,-1-1-1 0 0,0 1 1 0 0,0-1-1 0 0,0 1 1 0 0,0 0-1 0 0,0 0 1 0 0,0-1-1 0 0,0 1 1 0 0,0 1-1 0 0,-1-1 1 0 0,1 0-1 0 0,0 1 1 0 0,0-1-1 0 0,-1 1 1 0 0,1-1-1 0 0,0 1 1 0 0,-1 0-1 0 0,1 0 1 0 0,-1 0-1 0 0,1 1 1 0 0,0-1-1 0 0,-1 0 4 0 0,-4 4-14 0 0,1 0 0 0 0,-1 0 0 0 0,1 0 0 0 0,0 1 0 0 0,0 0-1 0 0,0 0 1 0 0,1 1 0 0 0,0-1 0 0 0,0 1 0 0 0,0 0 0 0 0,1 1 0 0 0,0-1 0 0 0,0 1 0 0 0,-1 2 14 0 0,4-8-2 0 0,-14 31 15 0 0,0 0-1 0 0,2 1 0 0 0,2 1 1 0 0,1 0-1 0 0,1 0 0 0 0,2 1 1 0 0,1-1-1 0 0,2 2 0 0 0,2-1 1 0 0,1 0-1 0 0,2 1 0 0 0,1-1-12 0 0,0-10-17 0 0,1-1 0 0 0,1 0 0 0 0,1 0 0 0 0,1 0 0 0 0,2-1 0 0 0,0 0 0 0 0,1 0 0 0 0,1-1 0 0 0,2 0 0 0 0,0-1 0 0 0,1 0 0 0 0,1 0 17 0 0,32 34-1179 0 0,-38-46-239 0 0,-5-8-5095 0 0,-14-17-6029 0 0,4 9 10660 0 0</inkml:trace>
  <inkml:trace contextRef="#ctx0" brushRef="#br0" timeOffset="7237.828">2916 522 12059 0 0,'0'0'3428'0'0,"0"0"-1890"0"0,0 0-630 0 0,0 0 110 0 0,0 0 129 0 0,0 0-64 0 0,0 0-237 0 0,0 0-203 0 0,36 5-143 0 0,115 16-105 0 0,85-2 652 0 0,-118-11-1413 0 0,102 6-64 0 0,-147-12-4614 0 0,0-1-4667 0 0,-57-1 650 0 0</inkml:trace>
  <inkml:trace contextRef="#ctx0" brushRef="#br0" timeOffset="7675.48">4117 721 6153 0 0,'0'0'4148'0'0,"0"0"-1813"0"0,0 0-968 0 0,0 0-289 0 0,0 0-58 0 0,0 0-39 0 0,0 0-62 0 0,0 0-99 0 0,0 0-87 0 0,0 0-91 0 0,0 0-159 0 0,0 0-138 0 0,0 0-118 0 0,-2 23-95 0 0,-9 117 18 0 0,11-123-282 0 0,0 10-1152 0 0,-1-19-3135 0 0,0-2-3443 0 0,-1-6 26 0 0</inkml:trace>
  <inkml:trace contextRef="#ctx0" brushRef="#br0" timeOffset="7916.394">4135 390 9882 0 0,'0'0'5129'0'0,"0"0"-3857"0"0,0 0-655 0 0,0 0-305 0 0,0 0-80 0 0,0 0-128 0 0,0 0-136 0 0,0 0-88 0 0,0 0-208 0 0,0 0-192 0 0,0 0-329 0 0,0 0-575 0 0,0 0-1281 0 0,0 0-1864 0 0,-61 114-2432 0 0</inkml:trace>
  <inkml:trace contextRef="#ctx0" brushRef="#br0" timeOffset="8121.063">4514 651 3321 0 0,'0'0'3132'0'0,"0"0"-1263"0"0,0 0-526 0 0,0 0 84 0 0,0 0 117 0 0,0 0-93 0 0,0 0-317 0 0,0 0-356 0 0,0 0-264 0 0,0 0-166 0 0,0 0-95 0 0,0 0-61 0 0,-14 32-50 0 0,-45 96-26 0 0,57-127-107 0 0,1 1 1 0 0,-1-1 0 0 0,1 1-1 0 0,-1 0 1 0 0,1-1 0 0 0,0 1-1 0 0,0 0 1 0 0,0 0 0 0 0,0 0-1 0 0,0 0 1 0 0,0 0 0 0 0,1 0 0 0 0,-1 0-1 0 0,1 0 1 0 0,-1 0 0 0 0,1 0-1 0 0,0 0 1 0 0,0 1 0 0 0,-1-1-1 0 0,2 0 1 0 0,-1 0 0 0 0,0 0-1 0 0,0 0 1 0 0,1 0 0 0 0,-1 0-1 0 0,1 1 1 0 0,0-1 0 0 0,-1 0-1 0 0,1-1 1 0 0,0 1 0 0 0,0 0-1 0 0,0 0 1 0 0,1 0 0 0 0,-1 0-1 0 0,0-1 1 0 0,1 1 0 0 0,0 0-10 0 0,9 9 206 0 0,-6-7-48 0 0,-1 0 1 0 0,1-1-1 0 0,1 1 0 0 0,-1-1 1 0 0,0 0-1 0 0,1-1 1 0 0,-1 1-1 0 0,1-1 0 0 0,0 0 1 0 0,0 0-1 0 0,0-1 1 0 0,0 0-1 0 0,0 0 0 0 0,0 0 1 0 0,0-1-1 0 0,0 0 0 0 0,1 0 1 0 0,-1-1-1 0 0,0 1 1 0 0,0-1-1 0 0,0-1 0 0 0,0 1 1 0 0,0-1-1 0 0,0 0 1 0 0,-1 0-1 0 0,1-1 0 0 0,-1 0 1 0 0,1 0-1 0 0,-1 0 0 0 0,0 0 1 0 0,0-1-1 0 0,0 0 1 0 0,-1 0-1 0 0,2-2-158 0 0,2-1 83 0 0,0-1-1 0 0,0 1 1 0 0,-1-2-1 0 0,0 1 1 0 0,-1-1-1 0 0,0 0 1 0 0,0 0 0 0 0,-1 0-1 0 0,0-1 1 0 0,-1 0-1 0 0,0 0 1 0 0,-1 0-1 0 0,0 0 1 0 0,0-1-1 0 0,-1 1 1 0 0,0-1 0 0 0,-1 0-1 0 0,0 0 1 0 0,-1 1-1 0 0,0-1 1 0 0,-1 0-1 0 0,-1-3-82 0 0,2 9-86 0 0,-1 0-1 0 0,-1 0 0 0 0,1 0 0 0 0,-1 0 0 0 0,0 1 0 0 0,0-1 0 0 0,-1 0 0 0 0,1 1 1 0 0,-1-1-1 0 0,0 1 0 0 0,0 0 0 0 0,0 0 0 0 0,-1 0 0 0 0,1 1 0 0 0,-1-1 0 0 0,-2 0 87 0 0,-19-11-3391 0 0,-4 10-4129 0 0,18 5-555 0 0</inkml:trace>
  <inkml:trace contextRef="#ctx0" brushRef="#br0" timeOffset="8590.027">4888 843 2449 0 0,'0'0'2495'0'0,"0"0"-538"0"0,0 0-180 0 0,0 0 79 0 0,0 0-61 0 0,0 0-221 0 0,0 0-258 0 0,0 0-226 0 0,0 0-147 0 0,0 0-111 0 0,0 0-124 0 0,0 0-77 0 0,25-20-47 0 0,77-61-68 0 0,32-50 1661 0 0,-134 131-2188 0 0,0 1 0 0 0,0-1 0 0 0,0 0 0 0 0,1 1 1 0 0,-1-1-1 0 0,0 0 0 0 0,0 1 0 0 0,0-1 1 0 0,0 1-1 0 0,1-1 0 0 0,-1 0 0 0 0,0 1 1 0 0,0-1-1 0 0,1 0 0 0 0,-1 0 0 0 0,0 1 1 0 0,0-1-1 0 0,1 0 0 0 0,-1 0 0 0 0,0 1 0 0 0,1-1 1 0 0,-1 0-1 0 0,1 0 0 0 0,-1 0 0 0 0,0 0 1 0 0,1 1-1 0 0,-1-1 0 0 0,0 0 0 0 0,1 0 1 0 0,-1 0-1 0 0,1 0 0 0 0,-1 0 0 0 0,0 0 0 0 0,1 0 1 0 0,-1 0-1 0 0,1 0 0 0 0,-1 0 0 0 0,0 0 1 0 0,1 0-1 0 0,-1-1 0 0 0,0 1 0 0 0,1 0 1 0 0,-1 0-1 0 0,1 0 0 0 0,-1 0 0 0 0,0-1 1 0 0,1 1-1 0 0,-1 0 0 0 0,0 0 0 0 0,0-1 0 0 0,1 1 11 0 0,-2 17-7 0 0,1-11 2 0 0,1-1-1 0 0,-1 1 0 0 0,1 0 0 0 0,0 0 0 0 0,0-1 0 0 0,1 1 1 0 0,-1-1-1 0 0,1 1 0 0 0,0-1 0 0 0,1 0 0 0 0,-1 1 0 0 0,1-1 1 0 0,0-1-1 0 0,1 1 0 0 0,-1 0 0 0 0,3 2 6 0 0,-2-3 49 0 0,0 0-1 0 0,0-1 1 0 0,0 1-1 0 0,1-1 1 0 0,-1 0-1 0 0,1-1 1 0 0,0 1-1 0 0,0-1 1 0 0,0 1-1 0 0,0-2 1 0 0,0 1-1 0 0,0 0 1 0 0,0-1-1 0 0,0 0 1 0 0,1 0 0 0 0,-1-1-1 0 0,1 0 1 0 0,3 0-49 0 0,1 0 126 0 0,0-1 1 0 0,0-1 0 0 0,0 0 0 0 0,0 0 0 0 0,0-1-1 0 0,0 0 1 0 0,-1-1 0 0 0,1 0 0 0 0,-1-1 0 0 0,0 0-1 0 0,0 0 1 0 0,-1 0 0 0 0,0-1 0 0 0,0-1 0 0 0,0 0-1 0 0,-1 0 1 0 0,0 0 0 0 0,0-1 0 0 0,0 0 0 0 0,-1 0-1 0 0,-1 0 1 0 0,1-1 0 0 0,-1 0 0 0 0,2-6-127 0 0,4-5-766 0 0,21-40-942 0 0,-22 40-3207 0 0,-2 0-4386 0 0,-5 12 24 0 0</inkml:trace>
</inkml:ink>
</file>

<file path=ppt/ink/ink3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26.6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1 424 5649 0 0,'0'0'156'0'0,"0"0"-57"0"0,0 0 246 0 0,0 0 334 0 0,35 9 327 0 0,116 30 281 0 0,-91-25 179 0 0,1-2 1 0 0,1-3 0 0 0,0-3-1 0 0,0-3 1 0 0,39-3-1467 0 0,-62-1 396 0 0,0-1-1 0 0,0-2 1 0 0,0-1-1 0 0,-1-3 1 0 0,0-1-1 0 0,-1-1 0 0 0,20-10-395 0 0,-40 13 81 0 0,0 0 0 0 0,0-1-1 0 0,0 0 1 0 0,-1-2-1 0 0,-1 0 1 0 0,0-1-1 0 0,0 0 1 0 0,-1-1-1 0 0,0-1 1 0 0,-1 0-1 0 0,-1-1 1 0 0,0 0-1 0 0,-1-1 1 0 0,-1 0 0 0 0,0-1-1 0 0,6-13-80 0 0,-12 21 34 0 0,0-1 1 0 0,-1 1-1 0 0,0 0 1 0 0,-1-1-1 0 0,0 0 0 0 0,0 1 1 0 0,-1-1-1 0 0,0 0 0 0 0,0 0 1 0 0,-1 0-1 0 0,0 0 1 0 0,-1 1-1 0 0,0-1 0 0 0,0 0 1 0 0,-1 0-1 0 0,0 1 0 0 0,-1-1 1 0 0,0 1-1 0 0,0-1 1 0 0,-1 1-1 0 0,0 0 0 0 0,0 0 1 0 0,0 1-1 0 0,-1-1 1 0 0,-1 1-1 0 0,1 0 0 0 0,-1 1-34 0 0,5 5-5 0 0,0 0-1 0 0,1 0 1 0 0,-1 0-1 0 0,0 1 1 0 0,0-1-1 0 0,1 0 1 0 0,-1 0-1 0 0,0 1 1 0 0,0-1-1 0 0,0 1 1 0 0,0-1-1 0 0,0 1 1 0 0,0-1-1 0 0,0 1 1 0 0,0 0-1 0 0,0-1 1 0 0,0 1-1 0 0,0 0 1 0 0,0 0 0 0 0,0 0-1 0 0,0 0 1 0 0,0 0-1 0 0,0 0 1 0 0,0 0-1 0 0,0 0 1 0 0,-1 0-1 0 0,1 0 1 0 0,0 1-1 0 0,0-1 1 0 0,0 0-1 0 0,0 1 1 0 0,0-1-1 0 0,0 1 1 0 0,0-1-1 0 0,1 1 1 0 0,-1-1-1 0 0,0 1 1 0 0,0 0-1 0 0,0-1 1 0 0,0 1-1 0 0,1 0 1 0 0,-1 0-1 0 0,0 0 1 0 0,1 0-1 0 0,-1-1 1 0 0,1 1-1 0 0,-1 0 1 0 0,1 0-1 0 0,-1 0 1 0 0,1 0-1 0 0,0 0 1 0 0,-1 1 5 0 0,-22 226 69 0 0,21-201-55 0 0,-4 132 7 0 0,-6-1 0 0 0,-8-1 0 0 0,-7 0 0 0 0,-6-2 0 0 0,-14 24-21 0 0,34-140-101 0 0,0-2 0 0 0,-3 0 0 0 0,-1 0 1 0 0,-2-1-1 0 0,-1-2 0 0 0,-2 0 0 0 0,-1-1 0 0 0,-1-1 1 0 0,-2-1-1 0 0,-2-1 0 0 0,0-2 0 0 0,-2-1 0 0 0,-1-1 0 0 0,-1-2 1 0 0,-1 0 100 0 0,30-21-25 0 0,-1 0 1 0 0,1 0-1 0 0,0-1 1 0 0,-1 1 0 0 0,0-1-1 0 0,1 0 1 0 0,-1 0-1 0 0,0 0 1 0 0,0 0 0 0 0,0-1-1 0 0,0 0 1 0 0,-1 1-1 0 0,1-2 1 0 0,0 1 0 0 0,0 0-1 0 0,-1-1 1 0 0,1 0-1 0 0,-1 0 1 0 0,1 0-1 0 0,0 0 1 0 0,0-1 0 0 0,-1 0-1 0 0,1 0 1 0 0,0 0-1 0 0,0 0 1 0 0,0-1 0 0 0,0 1-1 0 0,0-1 1 0 0,0 0-1 0 0,0 0 1 0 0,0-1 0 0 0,1 1-1 0 0,-1-1 1 0 0,1 0-1 0 0,0 1 1 0 0,0-2 0 0 0,0 1-1 0 0,0 0 1 0 0,1-1-1 0 0,-2-1 25 0 0,0-12 69 0 0,1 0-1 0 0,0 0 1 0 0,1 0-1 0 0,1-1 1 0 0,1 1-1 0 0,0-1 1 0 0,1 1 0 0 0,1-2-69 0 0,2-6 216 0 0,1 1 0 0 0,1-1 1 0 0,1 1-1 0 0,1 0 0 0 0,1 0 1 0 0,1 1-1 0 0,2 0 1 0 0,4-6-217 0 0,-6 11 158 0 0,0 0 0 0 0,2 0 1 0 0,0 1-1 0 0,1 1 1 0 0,0 0-1 0 0,2 0 1 0 0,-1 1-1 0 0,2 1 0 0 0,0 1 1 0 0,4-2-159 0 0,2 2 65 0 0,1 1 0 0 0,0 1 0 0 0,0 2 0 0 0,1 0 0 0 0,1 1 0 0 0,0 1 0 0 0,0 1 0 0 0,0 2 0 0 0,0 0 0 0 0,1 2 0 0 0,0 1 0 0 0,-1 0 1 0 0,1 2-1 0 0,0 1 0 0 0,-1 2 0 0 0,0 0 0 0 0,0 1 0 0 0,3 3-65 0 0,69 10-1371 0 0,-29-14-2725 0 0,-57-4 2870 0 0,17 0-3448 0 0,-9-3-1828 0 0,-7-1 383 0 0</inkml:trace>
  <inkml:trace contextRef="#ctx0" brushRef="#br0" timeOffset="247.868">1619 936 5137 0 0,'0'0'3199'0'0,"0"0"-1283"0"0,0 0-516 0 0,0 0 124 0 0,0 0 111 0 0,0 0-91 0 0,0 0-273 0 0,-6 34-373 0 0,-17 106-365 0 0,4 57-779 0 0,25-164-1828 0 0,6-14-5850 0 0,-8-15-889 0 0</inkml:trace>
  <inkml:trace contextRef="#ctx0" brushRef="#br0" timeOffset="407.837">1588 634 16083 0 0,'0'0'1049'0'0,"0"0"-513"0"0,0 0-320 0 0,0 0-96 0 0,0 0-152 0 0,0 0-328 0 0,0 0-184 0 0,0 0-185 0 0,0 0-279 0 0,0 0-440 0 0,0 0-1841 0 0,0 0-2560 0 0,0 0 1104 0 0</inkml:trace>
  <inkml:trace contextRef="#ctx0" brushRef="#br0" timeOffset="567.779">2502 862 15427 0 0,'0'0'1258'0'0,"0"0"-402"0"0,0 0-172 0 0,0 0 47 0 0,0 0 64 0 0,0 0-59 0 0,0 0-113 0 0,0 0-108 0 0,0 0-150 0 0,0 0-130 0 0,-33 32-90 0 0,-104 101-85 0 0,50-40 3 0 0,-55 112-1287 0 0,96-159-2533 0 0,29-33-466 0 0,0-2-3330 0 0,10-6 1817 0 0</inkml:trace>
  <inkml:trace contextRef="#ctx0" brushRef="#br0" timeOffset="732.876">1950 932 10810 0 0,'0'0'1335'0'0,"0"0"-617"0"0,0 0-377 0 0,0 0 89 0 0,0 0 156 0 0,0 0 167 0 0,0 0 60 0 0,0 0-33 0 0,0 0-56 0 0,34 10-125 0 0,106 32-119 0 0,63 32 597 0 0,-3-5-4442 0 0,-174-62 1141 0 0,30 4-7279 0 0,-43-10 5149 0 0</inkml:trace>
  <inkml:trace contextRef="#ctx0" brushRef="#br0" timeOffset="1118.25">2814 1072 0 0 0,'0'0'657'0'0,"0"0"421"0"0,0 0 412 0 0,0 0 387 0 0,0 0 227 0 0,0 0 37 0 0,0 0-94 0 0,0 0-218 0 0,0 0-260 0 0,0 0-251 0 0,34-1-231 0 0,109-7-216 0 0,-77-13 209 0 0,-58 14-851 0 0,-1 2-125 0 0,-1 0-1 0 0,0 0 0 0 0,0-1 0 0 0,0 1 0 0 0,-1-1 0 0 0,0-1 0 0 0,0 1 0 0 0,0-1 0 0 0,-1 1 1 0 0,0-1-1 0 0,0 0 0 0 0,-1-1 0 0 0,0 1 0 0 0,0-1 0 0 0,-1 1 0 0 0,0-1 0 0 0,0 0 0 0 0,-1 0 1 0 0,0 0-1 0 0,0 0 0 0 0,-1 0 0 0 0,0-7-103 0 0,-2 12-33 0 0,-1-1 0 0 0,1 1 0 0 0,-1 0 1 0 0,0 0-1 0 0,0 0 0 0 0,0 0 0 0 0,0 1 0 0 0,0-1 0 0 0,-1 1 1 0 0,1 0-1 0 0,-1 0 0 0 0,0 0 0 0 0,1 0 0 0 0,-1 1 0 0 0,0 0 0 0 0,0-1 1 0 0,0 1-1 0 0,0 1 0 0 0,0-1 0 0 0,0 0 0 0 0,0 1 0 0 0,0 0 1 0 0,0 0-1 0 0,-1 0 0 0 0,1 1 0 0 0,0-1 0 0 0,0 1 0 0 0,0 0 0 0 0,0 0 1 0 0,0 1-1 0 0,1-1 0 0 0,-1 1 0 0 0,0-1 0 0 0,0 1 0 0 0,1 1 33 0 0,-11 3-184 0 0,1 1 0 0 0,0 1 0 0 0,0 0-1 0 0,1 1 1 0 0,0 0 0 0 0,1 1-1 0 0,0 1 1 0 0,0-1 0 0 0,1 2 0 0 0,0-1-1 0 0,1 1 1 0 0,1 1 0 0 0,0 0 0 0 0,0 0-1 0 0,2 0 1 0 0,-1 1 0 0 0,2 0-1 0 0,0 1 1 0 0,0-1 0 0 0,2 1 0 0 0,-1-1-1 0 0,2 1 1 0 0,0 8 184 0 0,2-17-80 0 0,1 0 0 0 0,0 0 0 0 0,0 0 0 0 0,1 0 0 0 0,-1-1-1 0 0,1 1 1 0 0,1 0 0 0 0,-1-1 0 0 0,1 0 0 0 0,0 0 0 0 0,0 0 0 0 0,0 0 0 0 0,1 0 0 0 0,0 0-1 0 0,0-1 1 0 0,0 0 0 0 0,0 0 0 0 0,1 0 0 0 0,0 0 0 0 0,0-1 0 0 0,0 1 0 0 0,0-1 0 0 0,0-1-1 0 0,1 1 1 0 0,-1-1 80 0 0,10 5-12 0 0,-1-1-1 0 0,1-1 0 0 0,0 0 0 0 0,0-1 0 0 0,0-1 1 0 0,1 0-1 0 0,-1-1 0 0 0,1-1 0 0 0,1 0 13 0 0,1-1-442 0 0,0-1-1 0 0,0 0 0 0 0,0-1 0 0 0,0-1 1 0 0,-1-1-1 0 0,1 0 0 0 0,-1-1 0 0 0,0-1 1 0 0,13-7 442 0 0,85-41-8701 0 0,-91 40 7246 0 0</inkml:trace>
  <inkml:trace contextRef="#ctx0" brushRef="#br0" timeOffset="1522.851">3662 869 2737 0 0,'0'0'2357'0'0,"0"0"-774"0"0,0 0-305 0 0,0 0-55 0 0,0 0-24 0 0,-32 25-116 0 0,-102 78-262 0 0,63-29-11 0 0,66-67-783 0 0,0 0 0 0 0,1 0 0 0 0,0 0 0 0 0,0 0 0 0 0,0 1 0 0 0,1-1 0 0 0,0 1 0 0 0,1 0 0 0 0,-1 0 0 0 0,2 0 0 0 0,-1 0 0 0 0,1 0 0 0 0,0 1 0 0 0,1-1 0 0 0,0 0 0 0 0,0 2-27 0 0,2-6 83 0 0,0 0-1 0 0,1 1 1 0 0,-1-1-1 0 0,1-1 1 0 0,0 1 0 0 0,0 0-1 0 0,0-1 1 0 0,1 1 0 0 0,-1-1-1 0 0,1 0 1 0 0,0 0 0 0 0,0-1-1 0 0,0 1 1 0 0,0-1-1 0 0,0 1 1 0 0,0-1 0 0 0,1-1-1 0 0,-1 1 1 0 0,1-1 0 0 0,-1 0-1 0 0,1 0 1 0 0,0 0 0 0 0,0 0-1 0 0,-1-1 1 0 0,1 0-1 0 0,0 0 1 0 0,0 0 0 0 0,4-1-83 0 0,4 1 384 0 0,0-1 1 0 0,1 0-1 0 0,-1-1 1 0 0,0-1 0 0 0,0 0-1 0 0,0 0 1 0 0,0-2-1 0 0,8-3-384 0 0,-21 8 18 0 0,34-12 630 0 0,-2-2 1 0 0,0-1 0 0 0,-1-2 0 0 0,0-1 0 0 0,-2-1 0 0 0,13-11-649 0 0,-9 2 177 0 0,-1-2 0 0 0,-2 0 0 0 0,-1-2 0 0 0,-1-1 0 0 0,-2-2 0 0 0,-2 0 0 0 0,-1-1 0 0 0,-1-2 0 0 0,-2 0 0 0 0,-2-1 0 0 0,6-22-177 0 0,-19 47-123 0 0,-1-1 1 0 0,-1 0 0 0 0,0 0-1 0 0,0 0 1 0 0,-2-1-1 0 0,0 1 1 0 0,0 0 0 0 0,-2-1-1 0 0,0 1 1 0 0,0 0 0 0 0,-2 0-1 0 0,0 0 1 0 0,-1 0-1 0 0,0 0 1 0 0,-1 1 0 0 0,0-1-1 0 0,-2 1 1 0 0,0 0-1 0 0,0 1 1 0 0,-1 0 0 0 0,-8-10 122 0 0,12 18-54 0 0,-1 1 0 0 0,0 0 0 0 0,1 0 1 0 0,-1 0-1 0 0,0 0 0 0 0,-1 1 0 0 0,1 0 1 0 0,0 0-1 0 0,-1 1 0 0 0,0 0 0 0 0,0 0 1 0 0,0 0-1 0 0,0 0 0 0 0,0 1 0 0 0,0 0 0 0 0,0 0 1 0 0,0 1-1 0 0,0 0 0 0 0,0 0 0 0 0,-1 0 1 0 0,1 1-1 0 0,0-1 0 0 0,0 2 0 0 0,0-1 1 0 0,0 1-1 0 0,0 0 0 0 0,0 0 0 0 0,0 1 54 0 0,-8 3-60 0 0,1 0 0 0 0,-1 2-1 0 0,2-1 1 0 0,-1 1 0 0 0,1 1 0 0 0,1 1-1 0 0,0-1 1 0 0,0 2 0 0 0,0-1 0 0 0,2 2-1 0 0,-3 2 61 0 0,4-3-1 0 0,0 0 0 0 0,0 0-1 0 0,1 1 1 0 0,1 0-1 0 0,0 0 1 0 0,0 1 0 0 0,2 0-1 0 0,-1 0 1 0 0,2 0-1 0 0,0 0 1 0 0,0 0 0 0 0,1 1-1 0 0,1 0 1 0 0,0-1-1 0 0,1 1 1 0 0,0-1 0 0 0,1 1-1 0 0,1 0 1 0 0,0-1 0 0 0,1 0-1 0 0,0 1 1 0 0,1-1-1 0 0,1-1 1 0 0,0 1 0 0 0,4 6 1 0 0,7 3 43 0 0,1-1 1 0 0,2 0 0 0 0,0-1 0 0 0,1-2-1 0 0,1 0 1 0 0,1-1 0 0 0,0-1 0 0 0,1-1 0 0 0,0 0-1 0 0,2-2 1 0 0,0-2 0 0 0,0 0 0 0 0,1-1-1 0 0,0-1 1 0 0,0-2 0 0 0,1-1 0 0 0,26 3-44 0 0,108 16-489 0 0,-108-22-2763 0 0,1-1-4479 0 0,-27-2-1539 0 0</inkml:trace>
</inkml:ink>
</file>

<file path=ppt/ink/ink3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24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542 718 0 0 0,'0'0'251'0'0,"0"0"230"0"0,0 0 215 0 0,0 0 305 0 0,0 0 351 0 0,0 0 173 0 0,0 0-20 0 0,0 0-142 0 0,0 0-231 0 0,-31 0-188 0 0,-99 3-104 0 0,50 22 401 0 0,64-16-868 0 0,-9 6-49 0 0,1 0-1 0 0,0 2 1 0 0,1 1 0 0 0,1 0-1 0 0,0 2 1 0 0,2 1-1 0 0,0 0 1 0 0,1 1 0 0 0,2 1-1 0 0,0 1 1 0 0,1 1 0 0 0,0 4-324 0 0,14-27 10 0 0,0 0 0 0 0,0 0-1 0 0,0 0 1 0 0,1 1 0 0 0,-1-1 0 0 0,1 1 0 0 0,0-1 0 0 0,0 1 0 0 0,0-1 0 0 0,0 1 0 0 0,0 0 0 0 0,0-1 0 0 0,1 1 0 0 0,-1 0 0 0 0,1 0 0 0 0,0 0 0 0 0,0-1 0 0 0,0 1 0 0 0,0 0 0 0 0,0 0 0 0 0,1-1 0 0 0,-1 1 0 0 0,1 0 0 0 0,0 0 0 0 0,0-1 0 0 0,0 1 0 0 0,0 0 0 0 0,0-1 0 0 0,0 0 0 0 0,1 1 0 0 0,-1-1 0 0 0,1 0 0 0 0,0 1 0 0 0,-1-1 0 0 0,1 0 0 0 0,0 0 0 0 0,1 0 0 0 0,-1-1 0 0 0,1 2-10 0 0,12-3 230 0 0,0 0 0 0 0,-1-2 0 0 0,1 1 0 0 0,0-2 0 0 0,0 0 1 0 0,-1 0-1 0 0,0-2 0 0 0,0 1 0 0 0,0-2 0 0 0,0 0 0 0 0,-1-1 0 0 0,0 0 0 0 0,0-1 0 0 0,-1 0 0 0 0,0-1 1 0 0,4-4-231 0 0,27-15 249 0 0,0 1-94 0 0,-1-2-1 0 0,-2-1 1 0 0,-1-3 0 0 0,-1-1-1 0 0,-2-1 1 0 0,-1-2-1 0 0,10-17-154 0 0,-41 49 210 0 0,-15 21-512 0 0,3-3 279 0 0,2 0 0 0 0,0 1 1 0 0,0 0-1 0 0,1-1 0 0 0,1 2 0 0 0,0-1 0 0 0,1 0 1 0 0,1 1-1 0 0,0 0 0 0 0,1-1 0 0 0,0 15 23 0 0,4-22 14 0 0,-1 0-1 0 0,1-1 1 0 0,0 0-1 0 0,1 1 1 0 0,-1-1-1 0 0,1 0 1 0 0,1-1-1 0 0,-1 1 1 0 0,1-1 0 0 0,0 1-1 0 0,0-1 1 0 0,0-1-1 0 0,1 1 1 0 0,-1-1-1 0 0,1 0 1 0 0,0 0-1 0 0,1-1 1 0 0,-1 0-1 0 0,0 0 1 0 0,1 0-1 0 0,0-1 1 0 0,0 0-1 0 0,0 0 1 0 0,0-1-1 0 0,0 0 1 0 0,0 0-1 0 0,0 0 1 0 0,0-1-1 0 0,6-1-13 0 0,-4 1 49 0 0,0 0-1 0 0,-1-1 0 0 0,1 0 1 0 0,0-1-1 0 0,-1 0 0 0 0,1 0 1 0 0,-1 0-1 0 0,1-1 0 0 0,-1-1 0 0 0,0 0 1 0 0,0 0-1 0 0,-1 0 0 0 0,1-1 1 0 0,-1 0-1 0 0,0 0 0 0 0,0-1 1 0 0,-1 0-1 0 0,5-5-48 0 0,33-37 89 0 0,-3-2-1 0 0,-2-2 1 0 0,-2-1 0 0 0,5-13-89 0 0,-16 23-161 0 0,-1-1 0 0 0,-2-2 0 0 0,-2 0 0 0 0,-2-1 0 0 0,-3-1 0 0 0,-1 0 0 0 0,-2-1 0 0 0,-3-1 0 0 0,-2 0 0 0 0,-2 0 0 0 0,-1-41 161 0 0,-4 88-6 0 0,0 0-1 0 0,-1-1 1 0 0,1 1 0 0 0,-1 0 0 0 0,0 0 0 0 0,0 0 0 0 0,0 0 0 0 0,-1 0 0 0 0,1 0 0 0 0,-1 0 0 0 0,0 0 0 0 0,1 0 0 0 0,-1 0 0 0 0,0 0-1 0 0,-1 0 1 0 0,1 0 0 0 0,-1 1 0 0 0,1-1 0 0 0,-1 0 0 0 0,0 1 0 0 0,0 0 0 0 0,0-1 0 0 0,0 1 0 0 0,0 0 0 0 0,0 0 0 0 0,-1 0 0 0 0,1 0-1 0 0,-1 0 1 0 0,0 1 0 0 0,1-1 0 0 0,-1 1 0 0 0,0 0 0 0 0,0-1 0 0 0,0 1 0 0 0,0 1 0 0 0,0-1 0 0 0,0 0 0 0 0,0 1 0 0 0,0-1 0 0 0,0 1-1 0 0,0 0 1 0 0,0 0 0 0 0,0 0 0 0 0,0 1 0 0 0,-1-1 6 0 0,-2 3-8 0 0,0 1-1 0 0,0-1 1 0 0,0 1-1 0 0,1 0 1 0 0,-1 0-1 0 0,1 1 1 0 0,0 0-1 0 0,0 0 1 0 0,0 0-1 0 0,1 0 1 0 0,0 1 0 0 0,0 0-1 0 0,0-1 1 0 0,-2 6 8 0 0,3-5 0 0 0,-27 44 20 0 0,3 1 0 0 0,2 2 1 0 0,2 1-1 0 0,3 0 1 0 0,2 2-1 0 0,2 0 1 0 0,3 0-1 0 0,2 2 1 0 0,3 1-21 0 0,4-39 9 0 0,1-1 1 0 0,1 1-1 0 0,1 0 0 0 0,1 0 1 0 0,0 0-1 0 0,2 0 1 0 0,0 0-1 0 0,1 0 1 0 0,1-1-1 0 0,1 1 1 0 0,1-1-1 0 0,0 0 1 0 0,1-1-1 0 0,2 1 1 0 0,-1-2-1 0 0,2 1 1 0 0,1-1-1 0 0,7 9-9 0 0,-11-20 81 0 0,0 0-1 0 0,0 0 0 0 0,1-1 1 0 0,0 0-1 0 0,0-1 0 0 0,0 0 1 0 0,1 0-1 0 0,0 0 1 0 0,-1-1-1 0 0,1-1 0 0 0,0 1 1 0 0,0-2-1 0 0,0 1 0 0 0,1-1 1 0 0,-1 0-1 0 0,0-1 1 0 0,0 0-1 0 0,1-1 0 0 0,-1 0 1 0 0,0 0-1 0 0,0-1 0 0 0,0 0 1 0 0,0 0-1 0 0,0-1 1 0 0,0-1-1 0 0,-1 1 0 0 0,0-1 1 0 0,1-1-1 0 0,-2 0 0 0 0,6-3-80 0 0,11-8 94 0 0,-1-2-1 0 0,0 0 0 0 0,-1-1 0 0 0,-1-2 0 0 0,-1 0 0 0 0,-1-1 0 0 0,-1-1 1 0 0,-1 0-1 0 0,-1-2 0 0 0,0 0 0 0 0,-3 0 0 0 0,0-2 0 0 0,6-17-93 0 0,-15 29-3 0 0,0 0 0 0 0,0 0 0 0 0,-2 0 0 0 0,0-1 0 0 0,0 1-1 0 0,-2-1 1 0 0,0 1 0 0 0,-1-10 3 0 0,0 22-40 0 0,1-1-1 0 0,0 1 1 0 0,-1-1 0 0 0,0 0 0 0 0,0 1-1 0 0,0-1 1 0 0,0 1 0 0 0,0 0-1 0 0,-1-1 1 0 0,0 1 0 0 0,1 0-1 0 0,-1 0 1 0 0,0 0 0 0 0,-1 0 0 0 0,1 0-1 0 0,0 1 1 0 0,-1-1 0 0 0,0 1-1 0 0,1-1 1 0 0,-1 1 0 0 0,0 0 0 0 0,0 0-1 0 0,-1 0 1 0 0,1 0 0 0 0,0 1-1 0 0,0 0 1 0 0,-1-1 0 0 0,1 1 0 0 0,-1 0-1 0 0,1 0 1 0 0,-1 1 0 0 0,1-1-1 0 0,-1 1 1 0 0,0 0 0 0 0,1 0-1 0 0,-1 0 1 0 0,0 0 40 0 0,-12 1-528 0 0,0 0 1 0 0,0 1-1 0 0,1 1 0 0 0,-1 0 0 0 0,1 1 1 0 0,0 0-1 0 0,-14 7 528 0 0,-51 25-5623 0 0,30-8-2949 0 0,27-15 2900 0 0</inkml:trace>
  <inkml:trace contextRef="#ctx0" brushRef="#br0" timeOffset="452.207">1961 545 4217 0 0,'0'0'3398'0'0,"0"0"-1152"0"0,0 0-633 0 0,0 0-192 0 0,0 0-88 0 0,0 0-112 0 0,0 0-226 0 0,0 0-237 0 0,0 0-202 0 0,0 0-175 0 0,0 0-140 0 0,0 0-65 0 0,-34 18-52 0 0,-104 61-56 0 0,134-77-64 0 0,0 0 1 0 0,0 1-1 0 0,0-1 0 0 0,0 1 1 0 0,1 0-1 0 0,-1-1 0 0 0,1 2 1 0 0,0-1-1 0 0,-1 0 0 0 0,1 1 1 0 0,1-1-1 0 0,-1 1 0 0 0,0 0 0 0 0,1 0 1 0 0,0 0-1 0 0,0 0 0 0 0,0 0 1 0 0,0 2-5 0 0,-3 9 17 0 0,0-5 1 0 0,1 1-1 0 0,0-1 1 0 0,1 1 0 0 0,1 0 0 0 0,-1-1 0 0 0,2 1 0 0 0,-1 0-1 0 0,2 1 1 0 0,-1-1 0 0 0,2 0 0 0 0,-1 0 0 0 0,1 0 0 0 0,3 9-18 0 0,-3-15 67 0 0,0 0 1 0 0,1 0 0 0 0,-1 0-1 0 0,1-1 1 0 0,0 1 0 0 0,1 0-1 0 0,-1-1 1 0 0,1 1 0 0 0,0-1-1 0 0,0 0 1 0 0,0 0 0 0 0,0 0-1 0 0,1 0 1 0 0,0-1 0 0 0,0 1-1 0 0,0-1 1 0 0,0 0 0 0 0,0 0-1 0 0,1-1 1 0 0,-1 1 0 0 0,1-1-1 0 0,0 0 1 0 0,-1 0 0 0 0,1 0-1 0 0,0-1 1 0 0,0 0 0 0 0,0 0-1 0 0,1 0 1 0 0,-1-1 0 0 0,0 1-68 0 0,7 0 151 0 0,-1-1 0 0 0,1 1 0 0 0,0-2 0 0 0,-1 0 0 0 0,1 0 0 0 0,0-1 0 0 0,-1-1 0 0 0,0 0 1 0 0,1 0-1 0 0,-1-1 0 0 0,-1 0 0 0 0,1-1 0 0 0,-1-1 0 0 0,1 1 0 0 0,-2-2 0 0 0,1 1 1 0 0,-1-1-1 0 0,0-1 0 0 0,0 0 0 0 0,-1 0 0 0 0,0 0 0 0 0,1-3-151 0 0,-2 3-9 0 0,-1 0 1 0 0,0 0-1 0 0,0-1 0 0 0,-1 1 0 0 0,-1-1 1 0 0,1 0-1 0 0,-1-1 0 0 0,-1 1 0 0 0,0-1 1 0 0,0 0-1 0 0,-1 1 0 0 0,0-1 0 0 0,0 0 1 0 0,-1 0-1 0 0,-1-1 0 0 0,0 1 0 0 0,0 0 1 0 0,-1 0-1 0 0,0 0 0 0 0,-3-8 9 0 0,-26-45-3927 0 0,-25 13-5406 0 0,41 45 411 0 0</inkml:trace>
  <inkml:trace contextRef="#ctx0" brushRef="#br0" timeOffset="1083.351">2250 626 10882 0 0,'0'0'1581'0'0,"0"0"-626"0"0,0 0-279 0 0,0 0-16 0 0,0 0 40 0 0,0 0 56 0 0,0 0 31 0 0,0 0-36 0 0,0 0-104 0 0,0 0-175 0 0,0 0-152 0 0,0 0-106 0 0,0 28-68 0 0,-3 132 5 0 0,2-156-101 0 0,1 0 1 0 0,-1 0 0 0 0,1 0 0 0 0,0 0-1 0 0,1 0 1 0 0,-1 1 0 0 0,1-1 0 0 0,-1 0-1 0 0,1 0 1 0 0,1 0 0 0 0,-1 0 0 0 0,0-1-1 0 0,1 1 1 0 0,0 0 0 0 0,0 0 0 0 0,0-1-1 0 0,0 1 1 0 0,1-1 0 0 0,-1 0 0 0 0,1 0-1 0 0,0 0 1 0 0,0 0 0 0 0,0 0 0 0 0,0 0-1 0 0,0-1 1 0 0,1 0 0 0 0,-1 1 0 0 0,1-1-1 0 0,0-1 1 0 0,-1 1 0 0 0,1 0 0 0 0,0-1-1 0 0,0 0 1 0 0,0 0 0 0 0,1 0-51 0 0,5 0 193 0 0,0 0 1 0 0,-1-1-1 0 0,1 0 1 0 0,0 0-1 0 0,0-1 1 0 0,-1-1-1 0 0,1 0 1 0 0,-1 0-1 0 0,1 0 1 0 0,-1-1-1 0 0,0-1 0 0 0,0 0 1 0 0,0 0-1 0 0,-1-1 1 0 0,1 0-1 0 0,-1 0 1 0 0,6-5-194 0 0,119-119 628 0 0,-102 99-782 0 0,-30 30 24 0 0,-1 0-61 0 0,0 0-52 0 0,0 0-21 0 0,0 18-281 0 0,0-8 513 0 0,-1-6 27 0 0,0 1 0 0 0,0 0 1 0 0,1 0-1 0 0,0 0 0 0 0,0-1 1 0 0,0 1-1 0 0,1 0 0 0 0,0 0 1 0 0,0 0-1 0 0,0-1 1 0 0,0 1-1 0 0,1 0 0 0 0,-1-1 1 0 0,1 1-1 0 0,0-1 0 0 0,1 0 1 0 0,-1 0-1 0 0,1 0 0 0 0,0 0 1 0 0,0 0-1 0 0,0 0 1 0 0,0-1-1 0 0,1 1 0 0 0,-1-1 1 0 0,1 0-1 0 0,0 0 0 0 0,4 2 5 0 0,7 0 48 0 0,1-1 0 0 0,-1 0-1 0 0,1-1 1 0 0,0-1 0 0 0,0 0 0 0 0,0-2-1 0 0,0 1 1 0 0,0-2 0 0 0,0 0-1 0 0,0-1 1 0 0,0-1 0 0 0,0 0-1 0 0,-1-1 1 0 0,1-1 0 0 0,-1 0-1 0 0,0-1 1 0 0,-1-1 0 0 0,1 0 0 0 0,-1-1-1 0 0,-1 0 1 0 0,1-2-48 0 0,19-11 83 0 0,-1-3 0 0 0,-1 0 0 0 0,-1-2 0 0 0,-1-1 0 0 0,-1-2 0 0 0,-2 0 0 0 0,-1-2 0 0 0,-1-1 0 0 0,6-13-83 0 0,-14 14-91 0 0,-1 0-1 0 0,-1 0 1 0 0,-2-2 0 0 0,-2 0 0 0 0,0 0-1 0 0,-2-1 1 0 0,-2 0 0 0 0,-1 0 0 0 0,-2 0-1 0 0,-1-1 1 0 0,-2 1 0 0 0,-1-9 91 0 0,0 43-11 0 0,1 1 0 0 0,-1-1 0 0 0,1 0-1 0 0,0 1 1 0 0,-1-1 0 0 0,1 0 0 0 0,-1 0 0 0 0,1 1 0 0 0,-1-1 0 0 0,1 0 0 0 0,-1 0 0 0 0,1 0-1 0 0,-1 0 1 0 0,1 0 0 0 0,-1 0 0 0 0,0 0 0 0 0,1 0 0 0 0,-1 0 0 0 0,1 0 0 0 0,-1 0 0 0 0,1 0-1 0 0,-1 0 1 0 0,1 0 0 0 0,-1 0 0 0 0,1 0 0 0 0,-1-1 0 0 0,1 1 0 0 0,-1 0 0 0 0,1 0 0 0 0,-1-1-1 0 0,1 1 1 0 0,0 0 0 0 0,-1-1 0 0 0,1 1 0 0 0,-1 0 0 0 0,1-1 0 0 0,0 1 0 0 0,-1-1 0 0 0,1 1 0 0 0,0 0-1 0 0,0-1 1 0 0,-1 1 0 0 0,1-1 0 0 0,0 1 0 0 0,0-1 0 0 0,0 1 0 0 0,-1-1 0 0 0,1 1 0 0 0,0-1-1 0 0,0 1 1 0 0,0-1 0 0 0,0 1 0 0 0,0-1 0 0 0,0 0 0 0 0,0 1 0 0 0,0-1 0 0 0,0 1 0 0 0,0-1-1 0 0,1 1 1 0 0,-1-1 0 0 0,0 1 0 0 0,0-1 0 0 0,0 1 0 0 0,1-1 0 0 0,-1 1 11 0 0,-26 33-468 0 0,12-5 454 0 0,1 0-1 0 0,1 1 1 0 0,1 1 0 0 0,1 0-1 0 0,2 0 1 0 0,1 0-1 0 0,2 1 1 0 0,1 0-1 0 0,1 1 1 0 0,2-1 0 0 0,1 14 14 0 0,1-29-29 0 0,0-1 1 0 0,1 1 0 0 0,1 0 0 0 0,0-1-1 0 0,1 0 1 0 0,1 1 0 0 0,0-2 0 0 0,1 1-1 0 0,1-1 1 0 0,0 1 0 0 0,1-2 0 0 0,1 1-1 0 0,0-1 1 0 0,0-1 0 0 0,1 0-1 0 0,4 3 29 0 0,4-4-1532 0 0,-24-11-11156 0 0,0-3 4349 0 0</inkml:trace>
  <inkml:trace contextRef="#ctx0" brushRef="#br0" timeOffset="1240.053">2867 372 13651 0 0,'0'0'1344'0'0,"0"0"-288"0"0,0 0 33 0 0,0 0-1 0 0,206-66-160 0 0,-151 58-232 0 0,10 1-240 0 0,5-4-176 0 0,2 3-80 0 0,7 1-88 0 0,2 0-40 0 0,3-4-24 0 0,-1 3-7 0 0,6-3-194 0 0,-1 0-671 0 0,-5 4-2240 0 0,-19-1-4146 0 0,-21 5-2600 0 0</inkml:trace>
</inkml:ink>
</file>

<file path=ppt/ink/ink3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33.2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492 63 0 0 0,'0'0'2287'0'0,"0"0"-672"0"0,0 0-115 0 0,0 0 201 0 0,0 0 301 0 0,0 0 135 0 0,0 0-84 0 0,0 0-254 0 0,0 0-337 0 0,0 0-290 0 0,0 0-225 0 0,0 0-189 0 0,-10-10-121 0 0,-34-32-87 0 0,42 41-513 0 0,1 0 0 0 0,0 0-1 0 0,-1 0 1 0 0,1 0-1 0 0,-1 0 1 0 0,1 1 0 0 0,-1-1-1 0 0,1 0 1 0 0,-1 1 0 0 0,1-1-1 0 0,-1 1 1 0 0,0-1-1 0 0,1 1 1 0 0,-1 0 0 0 0,1 0-1 0 0,-1 0 1 0 0,0 0 0 0 0,1 0-1 0 0,-1 0 1 0 0,0 0-1 0 0,1 0 1 0 0,-1 1 0 0 0,0-1-1 0 0,1 1 1 0 0,-1-1-1 0 0,1 1 1 0 0,-1 0 0 0 0,1-1-1 0 0,-1 1 1 0 0,1 0 0 0 0,-1 0-1 0 0,1 0 1 0 0,0 0-37 0 0,-8 4 201 0 0,-20 11-37 0 0,0 1-1 0 0,2 0 1 0 0,0 2 0 0 0,1 2-1 0 0,1 0 1 0 0,0 1-1 0 0,2 2 1 0 0,1 0 0 0 0,1 2-1 0 0,1 0 1 0 0,1 1 0 0 0,2 1-1 0 0,-11 23-163 0 0,21-37 10 0 0,1 1-1 0 0,0-1 0 0 0,2 1 1 0 0,-1 0-1 0 0,2 1 0 0 0,0-1 1 0 0,1 1-1 0 0,0-1 0 0 0,1 1 1 0 0,1 0-1 0 0,2 15-9 0 0,-1-26 3 0 0,0-1 0 0 0,0 1 0 0 0,1 0 0 0 0,0 0 0 0 0,-1-1 0 0 0,2 1 0 0 0,-1-1 0 0 0,1 0 0 0 0,-1 1 0 0 0,1-1 0 0 0,0-1 1 0 0,0 1-1 0 0,1 0 0 0 0,-1-1 0 0 0,1 1 0 0 0,0-1 0 0 0,0 0 0 0 0,0 0 0 0 0,0-1 0 0 0,1 1 0 0 0,-1-1 0 0 0,1 0 0 0 0,-1 0 0 0 0,1-1 0 0 0,0 1 0 0 0,3 0-3 0 0,131 12 229 0 0,-89-18-457 0 0,-1-3 0 0 0,0-2 0 0 0,-1-2 0 0 0,0-2-1 0 0,19-10 229 0 0,61-22-8853 0 0,-104 36 5592 0 0,2-2-8052 0 0</inkml:trace>
</inkml:ink>
</file>

<file path=ppt/ink/ink3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31.1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1 991 0 0 0,'0'0'187'0'0,"0"0"221"0"0,0 0 335 0 0,0 0 488 0 0,0 0 442 0 0,0 0 182 0 0,0 0-161 0 0,0 0-364 0 0,0 0-368 0 0,27-31-243 0 0,83-99-144 0 0,-51 51 443 0 0,36-75 2636 0 0,-94 153-3631 0 0,0 0 0 0 0,-1 1-1 0 0,1-1 1 0 0,0 0 0 0 0,0 0 0 0 0,0 1 0 0 0,0-1 0 0 0,0 1 0 0 0,0-1 0 0 0,0 1-1 0 0,0-1 1 0 0,0 1 0 0 0,0 0 0 0 0,0-1 0 0 0,0 1 0 0 0,0 0 0 0 0,0 0 0 0 0,0 0-1 0 0,0 0 1 0 0,0 0 0 0 0,0 0 0 0 0,1 0 0 0 0,-1 0 0 0 0,0 0 0 0 0,0 1 0 0 0,0-1-1 0 0,0 0 1 0 0,0 1 0 0 0,0-1 0 0 0,0 0 0 0 0,0 1 0 0 0,0 0 0 0 0,0-1 0 0 0,0 1-1 0 0,-1-1 1 0 0,1 1 0 0 0,0 0 0 0 0,0 0 0 0 0,0 0 0 0 0,-1-1 0 0 0,1 1-1 0 0,0 0 1 0 0,-1 0 0 0 0,1 0 0 0 0,-1 0 0 0 0,1 0 0 0 0,-1 0 0 0 0,0 0 0 0 0,1 0-1 0 0,-1 1-21 0 0,23 60 785 0 0,-22-57-672 0 0,23 97 297 0 0,-5 1 0 0 0,-4 1-1 0 0,-5 0 1 0 0,-4 1 0 0 0,-7 72-411 0 0,2-156 36 0 0,-1-1 1 0 0,-1 1-1 0 0,-1-1 1 0 0,-1 1-1 0 0,-1-1 1 0 0,0 0-1 0 0,-1 0 1 0 0,-2 0-1 0 0,0-1 1 0 0,-1 0-1 0 0,-6 9-36 0 0,13-26 32 0 0,0 0 0 0 0,0 0-1 0 0,0 0 1 0 0,-1 0-1 0 0,1 0 1 0 0,-1-1-1 0 0,0 1 1 0 0,1 0 0 0 0,-1-1-1 0 0,0 1 1 0 0,0-1-1 0 0,0 0 1 0 0,0 0 0 0 0,0 0-1 0 0,0 0 1 0 0,0 0-1 0 0,0 0 1 0 0,-1 0-1 0 0,1-1 1 0 0,0 1 0 0 0,0-1-1 0 0,-1 0 1 0 0,1 0-1 0 0,0 1 1 0 0,-1-1-1 0 0,1-1 1 0 0,0 1 0 0 0,-1 0-1 0 0,1-1 1 0 0,0 1-1 0 0,0-1 1 0 0,-1 1 0 0 0,1-1-1 0 0,0 0 1 0 0,0 0-1 0 0,0 0 1 0 0,0 0-1 0 0,0-1 1 0 0,0 1 0 0 0,0 0-1 0 0,0-1 1 0 0,1 0-1 0 0,-1 1 1 0 0,1-1-1 0 0,-1 0 1 0 0,1 0 0 0 0,-1 1-1 0 0,1-1 1 0 0,0 0-1 0 0,0-1 1 0 0,0 1 0 0 0,0 0-1 0 0,0 0 1 0 0,1 0-1 0 0,-1 0 1 0 0,0-1-32 0 0,-2-17 8 0 0,0 0 0 0 0,2 0 0 0 0,0 0 0 0 0,1-1 0 0 0,1 1 0 0 0,1 0 1 0 0,0 0-1 0 0,2 1 0 0 0,0-1 0 0 0,2 0 0 0 0,0 1 0 0 0,5-11-8 0 0,15-45-66 0 0,3 2 0 0 0,4 1 0 0 0,2 2 0 0 0,4 1-1 0 0,2 2 1 0 0,3 2 0 0 0,3 2 0 0 0,3 2 0 0 0,2 2 0 0 0,18-12 66 0 0,-55 57 6 0 0,1 0 1 0 0,0 0 0 0 0,1 1 0 0 0,0 2 0 0 0,1-1-1 0 0,0 2 1 0 0,1 0 0 0 0,0 2 0 0 0,1 0-1 0 0,0 1 1 0 0,0 1 0 0 0,20-4-7 0 0,-38 10 0 0 0,-1 0 1 0 0,1 0-1 0 0,-1 0 0 0 0,0 0 1 0 0,1 0-1 0 0,-1 1 1 0 0,0-1-1 0 0,1 0 0 0 0,-1 1 1 0 0,0-1-1 0 0,1 1 0 0 0,-1-1 1 0 0,0 1-1 0 0,0 0 0 0 0,0 0 1 0 0,0-1-1 0 0,0 1 0 0 0,1 0 1 0 0,-1 0-1 0 0,-1 0 1 0 0,1 0-1 0 0,0 0 0 0 0,0 0 1 0 0,0 0-1 0 0,0 1 0 0 0,-1-1 1 0 0,1 0-1 0 0,-1 0 0 0 0,1 1 1 0 0,-1-1-1 0 0,1 0 0 0 0,-1 1 1 0 0,0-1-1 0 0,1 0 1 0 0,-1 1-1 0 0,0-1 0 0 0,0 0 1 0 0,0 1-1 0 0,0-1 0 0 0,0 1 0 0 0,-7 60 193 0 0,-9-25-197 0 0,-1 1 1 0 0,-1-2-1 0 0,-3 0 1 0 0,0-1-1 0 0,-3-2 1 0 0,0 0 0 0 0,-2-1-1 0 0,-2-2 1 0 0,-1-1-1 0 0,-1-1 1 0 0,-1-1-1 0 0,-28 17 4 0 0,47-34-230 0 0,-46 35-756 0 0,16-23-2612 0 0,37-21 1386 0 0,1-4-7711 0 0,4-1 4873 0 0</inkml:trace>
  <inkml:trace contextRef="#ctx0" brushRef="#br0" timeOffset="288.034">1335 593 11074 0 0,'0'0'1749'0'0,"0"0"-713"0"0,0 0-237 0 0,0 0 152 0 0,0 0 260 0 0,0 0 84 0 0,0 0-177 0 0,-30 31-316 0 0,-96 96-289 0 0,64-45 9 0 0,56-72-471 0 0,1 1 0 0 0,1 0 0 0 0,0 0 0 0 0,0 0 0 0 0,1 1 1 0 0,0-1-1 0 0,1 1 0 0 0,1 0 0 0 0,0 0 0 0 0,0 0 0 0 0,1-1 0 0 0,1 7-51 0 0,0-14 13 0 0,0 0 1 0 0,0-1-1 0 0,0 1 0 0 0,0-1 0 0 0,1 1 0 0 0,0-1 1 0 0,-1 0-1 0 0,1 0 0 0 0,1 0 0 0 0,-1 0 0 0 0,0 0 0 0 0,1 0 1 0 0,-1 0-1 0 0,1-1 0 0 0,0 1 0 0 0,0-1 0 0 0,0 0 1 0 0,0 0-1 0 0,0 0 0 0 0,1 0 0 0 0,-1 0 0 0 0,0-1 0 0 0,1 0 1 0 0,0 1-1 0 0,-1-1 0 0 0,1-1 0 0 0,-1 1 0 0 0,4 0-13 0 0,106-5 736 0 0,-99 0-680 0 0,-1-1 0 0 0,0-1 0 0 0,-1 0 0 0 0,0-1 0 0 0,0 0 0 0 0,0 0 0 0 0,0-2 0 0 0,-2 1 0 0 0,1-1 0 0 0,-1-1 0 0 0,0 0 0 0 0,-1 0 0 0 0,0-1 0 0 0,-1 0 0 0 0,0-1 0 0 0,0 0 1 0 0,-1 0-1 0 0,-1 0 0 0 0,0-1 0 0 0,-1 0 0 0 0,-1 0 0 0 0,0 0 0 0 0,0-1 0 0 0,-1 0 0 0 0,-1 1 0 0 0,0-1 0 0 0,-1 0 0 0 0,-1 0 0 0 0,0 0 0 0 0,-2-11-56 0 0,0 17-127 0 0,0 0 0 0 0,-1 0 1 0 0,0 1-1 0 0,0-1 0 0 0,-1 1 0 0 0,0-1 0 0 0,0 1 0 0 0,0 0 0 0 0,-1 1 0 0 0,0-1 0 0 0,-1 1 0 0 0,1 0 1 0 0,-1 0-1 0 0,-1 1 0 0 0,1 0 0 0 0,-1 0 0 0 0,0 0 0 0 0,-3-1 127 0 0,3 2-585 0 0,-1 0-1 0 0,0 0 1 0 0,0 0 0 0 0,0 1-1 0 0,0 1 1 0 0,-1-1 0 0 0,1 2-1 0 0,-1-1 1 0 0,1 1-1 0 0,-1 0 1 0 0,-1 0 585 0 0,-35 3-10126 0 0,31 4 4506 0 0</inkml:trace>
  <inkml:trace contextRef="#ctx0" brushRef="#br0" timeOffset="537.752">1746 741 12619 0 0,'0'0'764'0'0,"0"0"-352"0"0,0 0 15 0 0,0 0 214 0 0,0 0 158 0 0,0 0 8 0 0,0 0-163 0 0,0 0-232 0 0,0 0-185 0 0,0 0-125 0 0,-8 33-75 0 0,-23 102-31 0 0,15-60-835 0 0,15-71 402 0 0,1 2-337 0 0,1-2-9632 0 0,-1-4 4985 0 0</inkml:trace>
  <inkml:trace contextRef="#ctx0" brushRef="#br0" timeOffset="685.116">1676 144 5049 0 0,'0'0'3961'0'0,"0"0"-4209"0"0,0 0-448 0 0,0 0-457 0 0,0 0-271 0 0,0 0 72 0 0,0 0-713 0 0,0 0-7 0 0,0 0 2072 0 0</inkml:trace>
  <inkml:trace contextRef="#ctx0" brushRef="#br0" timeOffset="1032.972">1957 939 6713 0 0,'0'0'2037'0'0,"0"0"-363"0"0,0 0-59 0 0,0 0 41 0 0,0 0-90 0 0,0 0-291 0 0,0 0-334 0 0,0 0-239 0 0,0 0-156 0 0,0 0-98 0 0,0 0-86 0 0,21-36-81 0 0,64-114-69 0 0,26-60 282 0 0,-111 209-505 0 0,0 1 1 0 0,0-1-1 0 0,0 0 0 0 0,0 1 1 0 0,0-1-1 0 0,0 1 1 0 0,0-1-1 0 0,0 0 1 0 0,0 1-1 0 0,0-1 0 0 0,1 1 1 0 0,-1-1-1 0 0,0 0 1 0 0,0 1-1 0 0,1-1 0 0 0,-1 1 1 0 0,0-1-1 0 0,0 1 1 0 0,1-1-1 0 0,-1 1 1 0 0,1-1-1 0 0,-1 1 0 0 0,1-1 1 0 0,-1 1-1 0 0,0-1 1 0 0,1 1-1 0 0,-1 0 1 0 0,1-1-1 0 0,0 1 0 0 0,-1 0 1 0 0,1-1-1 0 0,-1 1 1 0 0,1 0-1 0 0,-1 0 0 0 0,1 0 1 0 0,0 0-1 0 0,-1-1 1 0 0,1 1-1 0 0,0 0 1 0 0,-1 0-1 0 0,1 0 0 0 0,-1 0 1 0 0,1 0-1 0 0,0 0 1 0 0,-1 1-1 0 0,1-1 1 0 0,0 0-1 0 0,-1 0 0 0 0,1 0 1 0 0,-1 1-1 0 0,1-1 1 0 0,-1 0-1 0 0,1 0 1 0 0,-1 1-1 0 0,1-1 0 0 0,-1 1 1 0 0,1-1-1 0 0,-1 0 1 0 0,1 1-1 0 0,-1-1 0 0 0,1 1 1 0 0,-1-1-1 0 0,0 1 1 0 0,1-1-1 0 0,-1 1 1 0 0,0-1-1 0 0,1 1 0 0 0,-1 0 1 0 0,0-1 10 0 0,8 44-416 0 0,7 62 285 0 0,-15-98 162 0 0,1-1-1 0 0,0 0 0 0 0,1 0 0 0 0,-1 0 0 0 0,1 0 0 0 0,1 0 0 0 0,-1 0 1 0 0,1 0-1 0 0,0-1 0 0 0,1 1 0 0 0,-1-1 0 0 0,1 0 0 0 0,1 0 0 0 0,-1 0 1 0 0,1-1-1 0 0,0 0 0 0 0,0 0 0 0 0,1 0 0 0 0,-1 0 0 0 0,1-1 0 0 0,0 0 1 0 0,0 0-1 0 0,1 0 0 0 0,-1-1 0 0 0,1 0 0 0 0,0 0 0 0 0,0-1 0 0 0,0 0 0 0 0,0 0 1 0 0,2 0-31 0 0,1-4 51 0 0,0-1 0 0 0,-1 0 0 0 0,1 0 0 0 0,-1-1 1 0 0,0 0-1 0 0,0 0 0 0 0,0-1 0 0 0,0-1 0 0 0,-1 1 1 0 0,0-1-1 0 0,0-1 0 0 0,-1 1 0 0 0,1-1 0 0 0,-1-1 0 0 0,-1 1 1 0 0,0-1-1 0 0,0 0 0 0 0,0-1 0 0 0,-1 1 0 0 0,0-1 1 0 0,0-3-52 0 0,13-13-979 0 0,9-16-2640 0 0,-10 13-4003 0 0,-10 13-1383 0 0</inkml:trace>
  <inkml:trace contextRef="#ctx0" brushRef="#br0" timeOffset="1290.012">3097 0 13251 0 0,'0'0'3642'0'0,"0"0"-2490"0"0,0 0-580 0 0,0 0 180 0 0,0 0 163 0 0,-6 32 51 0 0,-17 100-63 0 0,-28 209 1643 0 0,39-273-2773 0 0,3 1 0 0 0,3 0 0 0 0,3 51 227 0 0,13-62-1196 0 0,3-23-2391 0 0,-13-34 2033 0 0,0-1-518 0 0,-9 0-9512 0 0,2 0 7559 0 0</inkml:trace>
  <inkml:trace contextRef="#ctx0" brushRef="#br0" timeOffset="1538.958">2742 468 10858 0 0,'0'0'1593'0'0,"0"0"-282"0"0,0 0-160 0 0,0 0-19 0 0,0 0-95 0 0,0 0-222 0 0,0 0-245 0 0,32-12-197 0 0,103-38-128 0 0,-38 31 3 0 0,90 11-53 0 0,-107 8-3958 0 0,-20 1-4039 0 0,-36-1-161 0 0</inkml:trace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3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36.1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38 0 0 0,'0'0'1243'0'0,"0"0"475"0"0,0 0 357 0 0,0 0 315 0 0,0 0 158 0 0,0 0-145 0 0,0 0-360 0 0,0 0-412 0 0,0 0-366 0 0,0 0-253 0 0,0 0-171 0 0,1-8-112 0 0,-1-21-81 0 0,-2 39 1900 0 0,-13 13-7790 0 0,-2-12-5250 0 0,10-7 3132 0 0</inkml:trace>
</inkml:ink>
</file>

<file path=ppt/ink/ink3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36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0 9418 0 0,'0'0'3261'0'0,"0"0"-1980"0"0,0 0-874 0 0,0 0 49 0 0,0 0 372 0 0,0 0 278 0 0,0 0 54 0 0,0 0-164 0 0,0 0-262 0 0,0 0-181 0 0,0 0-78 0 0,0 0-16 0 0,0 10 2 0 0,-1 50 1224 0 0,1-60-1555 0 0,0 2-35 0 0,0 2-60 0 0,0 7-1262 0 0,0-10-3164 0 0,0 0-3918 0 0,0-1-1304 0 0</inkml:trace>
</inkml:ink>
</file>

<file path=ppt/ink/ink3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41.8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512 291 0 0 0,'0'0'1668'0'0,"0"0"269"0"0,0 0-11 0 0,0 0-318 0 0,0 0-373 0 0,0 0-339 0 0,0 0-221 0 0,8-1-110 0 0,58-2 3395 0 0,-72 6 2439 0 0,-33-2-5925 0 0,38-1-234 0 0,-35 3-183 0 0,1 1 0 0 0,-1 1 0 0 0,1 2 0 0 0,-28 10-57 0 0,-2 0 16 0 0,30-9 64 0 0,0 2 0 0 0,1 1 0 0 0,0 2 0 0 0,-28 15-80 0 0,61-28 4 0 0,0 0-1 0 0,0 1 0 0 0,1-1 0 0 0,-1 1 0 0 0,0 0 0 0 0,0-1 0 0 0,0 1 0 0 0,0-1 0 0 0,1 1 0 0 0,-1 0 0 0 0,0 0 1 0 0,1 0-1 0 0,-1-1 0 0 0,0 1 0 0 0,1 0 0 0 0,-1 0 0 0 0,1 0 0 0 0,0 0 0 0 0,-1 0 0 0 0,1 0 0 0 0,0 0 1 0 0,-1 0-1 0 0,1 0 0 0 0,0 0 0 0 0,0 0 0 0 0,0 0 0 0 0,0 0 0 0 0,0 0 0 0 0,0 0 0 0 0,0 0 0 0 0,0 0 1 0 0,0 0-1 0 0,1 0 0 0 0,-1 0 0 0 0,0 0 0 0 0,1 0 0 0 0,-1 0 0 0 0,1 0 0 0 0,-1 0 0 0 0,1 0 0 0 0,-1 0 1 0 0,1-1-1 0 0,0 1 0 0 0,-1 0 0 0 0,1 0 0 0 0,0-1 0 0 0,0 1 0 0 0,-1 0 0 0 0,1-1 0 0 0,0 1 0 0 0,0-1 1 0 0,0 1-4 0 0,50 32 109 0 0,153 24 246 0 0,-126-41-248 0 0,14 18-26 0 0,-82-28-69 0 0,-8-5-8 0 0,-1-1-1 0 0,1 0 1 0 0,-1 1-1 0 0,1 0 1 0 0,-1-1-1 0 0,0 1 1 0 0,1 0-1 0 0,-1 0 1 0 0,0-1-1 0 0,1 1 1 0 0,-1 0-1 0 0,0 0 1 0 0,0 1 0 0 0,0-1-1 0 0,0 0 1 0 0,0 0-1 0 0,0 0 1 0 0,0 1-1 0 0,0-1 1 0 0,-1 1-1 0 0,1-1 1 0 0,0 0-1 0 0,-1 1 1 0 0,1-1-1 0 0,-1 1 1 0 0,1-1-1 0 0,-1 1 1 0 0,0 0-1 0 0,0-1 1 0 0,0 1-1 0 0,0-1 1 0 0,0 1-1 0 0,0-1 1 0 0,0 1-1 0 0,0 0 1 0 0,-1-1-1 0 0,1 1 1 0 0,-1-1-1 0 0,1 1-3 0 0,-74 76 310 0 0,-149 75-240 0 0,183-122-74 0 0,1 1 0 0 0,1 2 0 0 0,2 2 0 0 0,-15 20 4 0 0,47-51-4 0 0,1-1-1 0 0,0 1 0 0 0,0 0 1 0 0,0 0-1 0 0,1 0 1 0 0,0 1-1 0 0,0-1 0 0 0,0 0 1 0 0,1 1-1 0 0,0-1 0 0 0,0 1 1 0 0,0 0-1 0 0,1-1 1 0 0,-1 1-1 0 0,2 3 5 0 0,43 13 249 0 0,-23-19-144 0 0,-1-1 0 0 0,0-1-1 0 0,1-1 1 0 0,-1-1-1 0 0,0-1 1 0 0,0-1 0 0 0,0 0-1 0 0,0-2 1 0 0,6-2-105 0 0,194-44 525 0 0,-74 15-345 0 0,-54 25 94 0 0,-73 10-6136 0 0,1 1-6317 0 0,-18 0 4645 0 0</inkml:trace>
  <inkml:trace contextRef="#ctx0" brushRef="#br0" timeOffset="2966.007">1030 1175 0 0 0,'0'0'243'0'0,"0"0"356"0"0,0 0-26 0 0,0 0 143 0 0,0 0 320 0 0,0 0 294 0 0,0 0 84 0 0,0 0-167 0 0,0 0-254 0 0,0 0-243 0 0,0 0-170 0 0,17-21-62 0 0,53-70 15 0 0,8-17 1420 0 0,-4-3 1 0 0,35-78-1954 0 0,-104 180 49 0 0,63-106 773 0 0,-66 145-1210 0 0,-7 194 975 0 0,4-221-558 0 0,1 1 0 0 0,1-1 1 0 0,-1 0-1 0 0,0 1 0 0 0,1-1 1 0 0,0 0-1 0 0,0 0 0 0 0,0 1 1 0 0,0-1-1 0 0,0 0 0 0 0,0 0 1 0 0,1 0-1 0 0,0 0 0 0 0,0 0 1 0 0,-1-1-1 0 0,2 1 0 0 0,-1-1 1 0 0,0 1-1 0 0,0-1 0 0 0,1 1 1 0 0,-1-1-1 0 0,1 0 0 0 0,0 0 1 0 0,0-1-1 0 0,0 1 0 0 0,0 0 1 0 0,0-1-1 0 0,0 0 1 0 0,0 0-1 0 0,0 0 0 0 0,0 0 1 0 0,1 0-1 0 0,1 0-29 0 0,4-4 102 0 0,-1 0-1 0 0,1-1 1 0 0,-1 0 0 0 0,0 0-1 0 0,0-1 1 0 0,0 0 0 0 0,-1 0-1 0 0,0-1 1 0 0,0 0 0 0 0,0 0-1 0 0,0-1 1 0 0,-1 1 0 0 0,0-1-1 0 0,-1-1 1 0 0,0 1 0 0 0,0-1 0 0 0,0 0-1 0 0,1-5-101 0 0,4-1 66 0 0,206-299 8 0 0,-186 276 6 0 0,-31 61-251 0 0,-49 154 951 0 0,37-2-266 0 0,14-167-676 0 0,1-1 1 0 0,-1 0-1 0 0,2 0 1 0 0,-1 0-1 0 0,1 0 1 0 0,0 0-1 0 0,1 0 1 0 0,0-1-1 0 0,0 0 1 0 0,0 0-1 0 0,1 0 1 0 0,0 0-1 0 0,1 1 162 0 0,6-4-6190 0 0,-9-4 2258 0 0,1 0-2864 0 0</inkml:trace>
  <inkml:trace contextRef="#ctx0" brushRef="#br0" timeOffset="3227.977">2289 785 8626 0 0,'0'0'1822'0'0,"0"0"-527"0"0,0 0-225 0 0,0 0 155 0 0,0 0 98 0 0,0 0-98 0 0,0 0-243 0 0,0 0-313 0 0,0 0-201 0 0,0 0-114 0 0,0 0-64 0 0,0 0-44 0 0,0 0-46 0 0,-29 30-28 0 0,-88 93-60 0 0,84-70-8 0 0,34-46-83 0 0,-2-5-18 0 0,1 0 0 0 0,0 1 0 0 0,0-1 0 0 0,0 0 0 0 0,1 0 0 0 0,-1 1 0 0 0,0-1 1 0 0,1 0-1 0 0,0 0 0 0 0,-1 0 0 0 0,1 1 0 0 0,0-1 0 0 0,0 0 0 0 0,0 0 0 0 0,1 0 0 0 0,-1-1 0 0 0,0 1 0 0 0,1 0 0 0 0,-1 0 0 0 0,1-1 0 0 0,-1 1 0 0 0,1-1 0 0 0,0 1 0 0 0,0-1 0 0 0,0 0 0 0 0,0 1 0 0 0,0-1 0 0 0,0 0 0 0 0,0 0 0 0 0,0-1 0 0 0,0 1 0 0 0,0 0 0 0 0,0-1 0 0 0,3 1-3 0 0,79-1-88 0 0,-12-32-2413 0 0,-51 16-1292 0 0,-3 0-3493 0 0,-10 8 647 0 0</inkml:trace>
  <inkml:trace contextRef="#ctx0" brushRef="#br0" timeOffset="3655.556">1190 251 3145 0 0,'0'0'1171'0'0,"0"0"-481"0"0,0 0-92 0 0,0 0 339 0 0,0 0 461 0 0,0 0 308 0 0,0 0-15 0 0,0 0-252 0 0,0 0-248 0 0,0 0-142 0 0,0 0-74 0 0,0 0-43 0 0,35-5-64 0 0,112-15-117 0 0,69 12 1204 0 0,-95 8-1168 0 0,-121 0-465 0 0,-1-4-218 0 0,-1 0 0 0 0,0 1 0 0 0,0-1 0 0 0,0 1 0 0 0,0-1 0 0 0,0 1 0 0 0,-1 0 0 0 0,0 0 1 0 0,1 0-1 0 0,-1 0 0 0 0,0 0 0 0 0,0 0 0 0 0,-1 1 0 0 0,1 0 0 0 0,0 0 0 0 0,-1 0 0 0 0,0 0 0 0 0,-1-1-104 0 0,-12-8 144 0 0,-120-95-344 0 0,136 106 106 0 0,1-1 0 0 0,-1 1-1 0 0,0 0 1 0 0,1-1-1 0 0,-1 1 1 0 0,0-1 0 0 0,1 1-1 0 0,-1-1 1 0 0,1 1 0 0 0,-1-1-1 0 0,0 1 1 0 0,1-1 0 0 0,-1 1-1 0 0,1-1 1 0 0,0 0-1 0 0,-1 1 1 0 0,1-1 0 0 0,-1 0-1 0 0,1 0 1 0 0,0 1 0 0 0,0-1-1 0 0,-1 0 1 0 0,1 0 0 0 0,0 1-1 0 0,0-1 1 0 0,0 0-1 0 0,0 0 1 0 0,0 1 0 0 0,0-1-1 0 0,0 0 1 0 0,0 0 0 0 0,0 1-1 0 0,0-1 1 0 0,1 0-1 0 0,-1 0 1 0 0,0 1 0 0 0,0-1-1 0 0,1 0 1 0 0,-1 0 0 0 0,0 1-1 0 0,1-1 1 0 0,-1 0 0 0 0,1 1-1 0 0,-1-1 1 0 0,1 1-1 0 0,-1-1 1 0 0,1 0 94 0 0,32-12-11149 0 0,-21 13 3311 0 0</inkml:trace>
  <inkml:trace contextRef="#ctx0" brushRef="#br0" timeOffset="4594.586">2620 641 792 0 0,'0'0'2290'0'0,"0"0"-731"0"0,0 0-395 0 0,0 0 113 0 0,0 0 322 0 0,0 0 196 0 0,0 0-124 0 0,0 0-386 0 0,0 0-413 0 0,0 0-233 0 0,0 0 21 0 0,0 0 96 0 0,0 0 102 0 0,11 2 17 0 0,83 7 1149 0 0,182-23 1385 0 0,-224 14-3357 0 0,-51 1-520 0 0,-5 1-14562 0 0,-1-2 6951 0 0</inkml:trace>
  <inkml:trace contextRef="#ctx0" brushRef="#br0" timeOffset="4830.179">2659 910 14227 0 0,'0'0'867'0'0,"0"0"-243"0"0,0 0 131 0 0,0 0 314 0 0,0 0 193 0 0,0 0-48 0 0,0 0-252 0 0,0 0-240 0 0,0 0-191 0 0,0 0-158 0 0,34 2-102 0 0,109 8-86 0 0,0-18 37 0 0,-59-8-1622 0 0,-30 2-5145 0 0,-39 11 2735 0 0,-4-1-6063 0 0</inkml:trace>
</inkml:ink>
</file>

<file path=ppt/ink/ink3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47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318 229 1296 0 0,'0'0'1503'0'0,"0"0"-130"0"0,0 0 155 0 0,0 0 314 0 0,0 0 233 0 0,0 0-32 0 0,0 0-373 0 0,0 0-504 0 0,0 0-431 0 0,0 0-257 0 0,1 2-60 0 0,3 6-154 0 0,-1 0 0 0 0,-1 0 0 0 0,0 0 0 0 0,0 0 0 0 0,0 0 0 0 0,-1 1 0 0 0,0-1 0 0 0,-1 0-1 0 0,0 1 1 0 0,0-1 0 0 0,-1 3-264 0 0,2 30 478 0 0,13 134 885 0 0,-10 153-1363 0 0,-10-266-93 0 0,-6-24-2134 0 0,12-38 1004 0 0,0-2-6982 0 0,-2-10 1921 0 0,2 4 3445 0 0</inkml:trace>
  <inkml:trace contextRef="#ctx0" brushRef="#br0" timeOffset="270.822">1 339 1176 0 0,'0'0'1461'0'0,"0"0"-38"0"0,0 0 218 0 0,0 0 372 0 0,0 0 287 0 0,31 3-19 0 0,101 10-317 0 0,-100-11-1272 0 0,0-1 0 0 0,0-2 0 0 0,0-1 0 0 0,0-1 0 0 0,0-2 1 0 0,-1-1-1 0 0,8-3-692 0 0,8-2 372 0 0,31-7-154 0 0,60-12 388 0 0,-46 23-4717 0 0,-92 7 367 0 0,1 3 692 0 0,-1-3 2372 0 0,0 4-6945 0 0</inkml:trace>
  <inkml:trace contextRef="#ctx0" brushRef="#br0" timeOffset="516.856">53 1120 4849 0 0,'0'0'3534'0'0,"0"0"-1641"0"0,0 0-473 0 0,0 0 200 0 0,0 0 111 0 0,0 0-86 0 0,0 0-298 0 0,0 0-342 0 0,33-3-255 0 0,106-11-202 0 0,19-21 409 0 0,48-10-1426 0 0,-161 38-3886 0 0,-1 0-4098 0 0,-33 4 431 0 0</inkml:trace>
  <inkml:trace contextRef="#ctx0" brushRef="#br0" timeOffset="814.882">1122 859 7730 0 0,'0'0'3110'0'0,"0"0"-1473"0"0,0 0-536 0 0,0 0 88 0 0,0 0 105 0 0,0 0-45 0 0,0 0-224 0 0,0 0-360 0 0,0 0-269 0 0,0 0-166 0 0,0 0-132 0 0,0 0-30 0 0,-29 19-21 0 0,-91 63-28 0 0,118-81-19 0 0,-1 0 0 0 0,1 0 0 0 0,0 1 0 0 0,-1-1 0 0 0,1 0 0 0 0,0 1 0 0 0,0 0 1 0 0,0-1-1 0 0,0 1 0 0 0,0 0 0 0 0,0 0 0 0 0,1 0 0 0 0,-1 0 0 0 0,1 0 0 0 0,-1 0 0 0 0,1 1 1 0 0,0-1-1 0 0,0 0 0 0 0,0 1 0 0 0,0-1 0 0 0,0 1 0 0 0,0-1 0 0 0,1 1 0 0 0,-1 0 0 0 0,1 0 0 0 0,0 5 0 0 0,-1-4 2 0 0,0 0-1 0 0,0 1 1 0 0,0-1-1 0 0,1 1 1 0 0,-1-1-1 0 0,1 0 1 0 0,0 1-1 0 0,1-1 1 0 0,-1 1-1 0 0,1-1 1 0 0,0 0-1 0 0,0 1 1 0 0,0-1-1 0 0,0 0 0 0 0,1 0 1 0 0,0 0-1 0 0,0 0 1 0 0,0 0-1 0 0,0 0 1 0 0,1-1-1 0 0,-1 1 1 0 0,1-1-1 0 0,0 1 1 0 0,0-1-1 0 0,0 0 1 0 0,1 0-1 0 0,-1 0 1 0 0,1-1-1 0 0,-1 1 1 0 0,1-1-1 0 0,0 0 1 0 0,0 0-1 0 0,0 0 1 0 0,0-1-1 0 0,0 1 1 0 0,4 0-2 0 0,2 0-75 0 0,0-1 1 0 0,0 0 0 0 0,0 0 0 0 0,0-1 0 0 0,-1-1 0 0 0,1 1 0 0 0,0-1-1 0 0,0-1 1 0 0,0 0 0 0 0,0-1 0 0 0,-1 1 0 0 0,0-2 0 0 0,1 1 0 0 0,2-3 74 0 0,47-22-7120 0 0,-44 20 3779 0 0,-1 1-5074 0 0</inkml:trace>
  <inkml:trace contextRef="#ctx0" brushRef="#br0" timeOffset="1521.301">2039 608 6497 0 0,'0'0'2417'0'0,"0"0"-1163"0"0,0 0-532 0 0,0 0 141 0 0,0 0 296 0 0,0 0 193 0 0,0 0-65 0 0,0 0-296 0 0,0 0-272 0 0,0 0-190 0 0,0 0-119 0 0,-17 32-46 0 0,-52 100-43 0 0,-7-23 397 0 0,57-85-702 0 0,-1-1 0 0 0,-1-1 0 0 0,0-1 0 0 0,-2-1 0 0 0,0-1 0 0 0,-2-1 1 0 0,0-1-1 0 0,0-1 0 0 0,-2-1 0 0 0,0-1 0 0 0,0-2 0 0 0,-2-1 0 0 0,-20 6-16 0 0,-72-9-1420 0 0,118-9 1337 0 0,0-1 0 0 0,0 0 0 0 0,0 0 0 0 0,0 0 0 0 0,0 0-1 0 0,1 0 1 0 0,-1-1 0 0 0,1 0 0 0 0,-1 1 0 0 0,1-1 0 0 0,0 0 0 0 0,0 0 0 0 0,0 0 0 0 0,1 0 0 0 0,-1 0 0 0 0,1 0 0 0 0,-1-1-1 0 0,1 1 1 0 0,0-1 0 0 0,0 1 0 0 0,1-1 0 0 0,-1 1 0 0 0,1-1 0 0 0,-1 1 0 0 0,1-1 0 0 0,0 1 0 0 0,1-1 0 0 0,-1 1 0 0 0,1-1-1 0 0,-1 1 1 0 0,1-1 0 0 0,0 1 0 0 0,0-1 0 0 0,1 1 0 0 0,-1 0 0 0 0,1 0 0 0 0,1-3 83 0 0,6-11 136 0 0,0 1 0 0 0,2-1 1 0 0,0 2-1 0 0,0-1 0 0 0,2 2 0 0 0,0 0 1 0 0,0 0-1 0 0,1 1 0 0 0,1 1 0 0 0,0 0 1 0 0,1 1-1 0 0,11-6-136 0 0,-20 13 161 0 0,0-1 0 0 0,0 1-1 0 0,1 0 1 0 0,-1 1 0 0 0,1 0 0 0 0,0 0 0 0 0,-1 0-1 0 0,1 1 1 0 0,1 1 0 0 0,-1-1 0 0 0,0 1 0 0 0,0 0 0 0 0,0 1-1 0 0,1 0 1 0 0,-1 1 0 0 0,0-1 0 0 0,0 1 0 0 0,0 1-1 0 0,0 0 1 0 0,0 0 0 0 0,0 0 0 0 0,0 1 0 0 0,0 0-1 0 0,3 3-160 0 0,165 114 2053 0 0,-95-65-1602 0 0,2-14-282 0 0,-6-31-946 0 0,-28-16-3395 0 0,-21-10-4501 0 0,-19 10 1513 0 0,-3 2 4457 0 0</inkml:trace>
  <inkml:trace contextRef="#ctx0" brushRef="#br0" timeOffset="1818.721">1444 365 12027 0 0,'0'0'1186'0'0,"0"0"-317"0"0,0 0 28 0 0,0 0 135 0 0,0 0 69 0 0,0 0-122 0 0,0 0-287 0 0,0 0-227 0 0,0 0-115 0 0,0 0-17 0 0,0 0 2 0 0,35-2 22 0 0,109-5 10 0 0,107 5 982 0 0,-250 1-1300 0 0,-1 1 0 0 0,1-1 0 0 0,0 0-1 0 0,-1 0 1 0 0,1 0 0 0 0,-1 0 0 0 0,1 1-1 0 0,-1-1 1 0 0,1 0 0 0 0,-1 0-1 0 0,1 0 1 0 0,-1 0 0 0 0,0 0 0 0 0,0 0-1 0 0,1 0 1 0 0,-1 0 0 0 0,0 0 0 0 0,0 0-1 0 0,0-1 1 0 0,0 1 0 0 0,0 0 0 0 0,0 0-1 0 0,-1 0 1 0 0,1 0 0 0 0,0 0-1 0 0,0 0 1 0 0,-1 0 0 0 0,1 0 0 0 0,-1 0-1 0 0,1 0 1 0 0,-1 1 0 0 0,1-1 0 0 0,-1 0-1 0 0,0 0 1 0 0,1 0 0 0 0,-1 0-1 0 0,0 1 1 0 0,1-1 0 0 0,-1 0 0 0 0,0 1-1 0 0,0-1 1 0 0,0 0 0 0 0,0 1 0 0 0,0-1-1 0 0,0 1 1 0 0,0 0 0 0 0,0-1 0 0 0,0 1-1 0 0,0 0 1 0 0,0-1-49 0 0,-109-105 372 0 0,43 17 89 0 0,53 44-2895 0 0,15 13-3404 0 0,10 1-4983 0 0,-5 23 4305 0 0</inkml:trace>
</inkml:ink>
</file>

<file path=ppt/ink/ink3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52.8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1 2809 0 0,'0'0'3031'0'0,"0"0"-975"0"0,0 0-554 0 0,0 0-238 0 0,0 0-126 0 0,0 0-93 0 0,0 0-139 0 0,0 0-94 0 0,0 0-93 0 0,0 0-106 0 0,0 0-123 0 0,-15 25-150 0 0,-44 83-132 0 0,23-2-28 0 0,27-50-402 0 0,7-34-1813 0 0,-2-1-3674 0 0,4-13-3438 0 0</inkml:trace>
</inkml:ink>
</file>

<file path=ppt/ink/ink3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7:56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1 520 6841 0 0,'0'0'1122'0'0,"0"0"-354"0"0,0 0-208 0 0,0 0 98 0 0,0 0 195 0 0,0 0 150 0 0,0 0-71 0 0,0 0-243 0 0,0 0-203 0 0,0 0-111 0 0,0 0-31 0 0,1 7 11 0 0,36 265 2743 0 0,-37-269-3078 0 0,1 18 132 0 0,1 0-1 0 0,1 0 1 0 0,1 0 0 0 0,1 0-1 0 0,0-1 1 0 0,2 1-1 0 0,0-1 1 0 0,2-1 0 0 0,0 0-1 0 0,6 9-151 0 0,-12-26 52 0 0,0-1 1 0 0,0 1-1 0 0,0-1 0 0 0,0 1 0 0 0,0-1 0 0 0,0 0 0 0 0,0-1 0 0 0,1 1 1 0 0,-1 0-1 0 0,0-1 0 0 0,1 0 0 0 0,-1 0 0 0 0,0 0 0 0 0,1 0 1 0 0,-1 0-1 0 0,0-1 0 0 0,0 1 0 0 0,1-1 0 0 0,-1 0 0 0 0,0 0 1 0 0,0 0-1 0 0,0-1 0 0 0,0 1 0 0 0,0-1 0 0 0,0 1 0 0 0,0-1 1 0 0,-1 0-1 0 0,1 0 0 0 0,0 0 0 0 0,-1-1 0 0 0,0 1 0 0 0,0 0 1 0 0,1-1-1 0 0,-1 0 0 0 0,-1 1 0 0 0,1-1 0 0 0,0 0 0 0 0,-1 0-52 0 0,8-6 31 0 0,160-214 529 0 0,-168 222-570 0 0,1 0 1 0 0,-1 1-1 0 0,0-1 0 0 0,1 0 1 0 0,-1 1-1 0 0,1-1 1 0 0,-1 1-1 0 0,1 0 0 0 0,-1 0 1 0 0,1-1-1 0 0,0 1 1 0 0,-1 0-1 0 0,1 0 0 0 0,-1 0 1 0 0,1 1-1 0 0,-1-1 1 0 0,1 0-1 0 0,-1 1 0 0 0,1-1 1 0 0,-1 0-1 0 0,1 1 1 0 0,-1 0-1 0 0,1-1 0 0 0,-1 1 1 0 0,0 0-1 0 0,1 0 1 0 0,-1 0-1 0 0,0 0 0 0 0,0 0 1 0 0,1 0-1 0 0,-1 0 0 0 0,0 0 1 0 0,0 0-1 0 0,0 1 1 0 0,-1-1-1 0 0,1 0 0 0 0,0 1 1 0 0,0-1-1 0 0,-1 1 1 0 0,1-1-1 0 0,-1 1 0 0 0,1-1 1 0 0,-1 1-1 0 0,0-1 1 0 0,1 1-1 0 0,-1-1 0 0 0,0 1 1 0 0,0-1-1 0 0,0 1 1 0 0,0-1-1 0 0,0 1 0 0 0,-1 0 1 0 0,1-1 9 0 0,5 12 87 0 0,8 26 111 0 0,19 32 304 0 0,-30-70-457 0 0,0 1 0 0 0,0-1 0 0 0,0 0 0 0 0,0-1-1 0 0,1 1 1 0 0,-1 0 0 0 0,0 0 0 0 0,0-1-1 0 0,0 0 1 0 0,1 1 0 0 0,-1-1 0 0 0,0 0 0 0 0,0 0-1 0 0,1 0 1 0 0,-1 0 0 0 0,0 0 0 0 0,0-1-1 0 0,1 1 1 0 0,-1-1 0 0 0,0 1 0 0 0,0-1 0 0 0,0 0-1 0 0,0 0 1 0 0,0 0 0 0 0,0 0 0 0 0,0 0-1 0 0,0-1 1 0 0,0 1 0 0 0,-1 0 0 0 0,1-1 0 0 0,0 1-1 0 0,-1-1 1 0 0,2-1-45 0 0,9-15-576 0 0,42-53-656 0 0,-34 49-3922 0 0,2 1-5094 0 0,-15 17 3509 0 0</inkml:trace>
  <inkml:trace contextRef="#ctx0" brushRef="#br0" timeOffset="1030.058">984 1 10346 0 0,'0'0'2393'0'0,"0"0"-661"0"0,0 0-545 0 0,0 0-368 0 0,0 0-168 0 0,0 0-78 0 0,0 0-41 0 0,0 0-21 0 0,0 0-24 0 0,0 0-36 0 0,-6 33-58 0 0,-16 107-52 0 0,9 85 520 0 0,13-171-768 0 0,0-17-62 0 0,2 1 0 0 0,1-1 1 0 0,2 0-1 0 0,1 0 0 0 0,3 0 0 0 0,0-1 1 0 0,2-1-1 0 0,2 1 0 0 0,8 13-31 0 0,-20-46 2 0 0,0 0 1 0 0,0 0-1 0 0,1 0 0 0 0,-1-1 0 0 0,1 1 0 0 0,-1 0 0 0 0,1-1 0 0 0,0 1 0 0 0,0-1 0 0 0,0 0 0 0 0,0 0 1 0 0,0 0-1 0 0,1 0 0 0 0,-1 0 0 0 0,1 0 0 0 0,-1 0 0 0 0,1-1 0 0 0,0 1 0 0 0,0-1 0 0 0,-1 0 0 0 0,1 0 1 0 0,0 0-1 0 0,0 0 0 0 0,0 0 0 0 0,0-1 0 0 0,0 1 0 0 0,0-1 0 0 0,0 0 0 0 0,1 0 0 0 0,-1 0 1 0 0,0 0-1 0 0,0-1 0 0 0,0 1 0 0 0,0-1 0 0 0,0 0 0 0 0,0 0 0 0 0,0 0 0 0 0,-1 0 0 0 0,1 0 0 0 0,0-1 1 0 0,0 1-1 0 0,-1-1 0 0 0,1 0 0 0 0,-1 0 0 0 0,1 0-2 0 0,133-177 104 0 0,-136 178-116 0 0,1 0-1 0 0,0 0 1 0 0,0 0 0 0 0,-1 0-1 0 0,1 1 1 0 0,0-1 0 0 0,0 0-1 0 0,0 0 1 0 0,0 1 0 0 0,0-1-1 0 0,0 1 1 0 0,0-1 0 0 0,0 1-1 0 0,0-1 1 0 0,1 1 0 0 0,-1 0 0 0 0,0-1-1 0 0,0 1 1 0 0,0 0 0 0 0,0 0-1 0 0,1 0 1 0 0,-1 0 0 0 0,0 0-1 0 0,0 0 1 0 0,0 0 0 0 0,1 0-1 0 0,-1 0 1 0 0,0 1 0 0 0,0-1-1 0 0,0 0 1 0 0,0 1 0 0 0,0-1-1 0 0,0 1 1 0 0,0-1 0 0 0,0 1-1 0 0,0 0 1 0 0,0 0 0 0 0,0-1-1 0 0,0 1 1 0 0,0 0 0 0 0,0 0-1 0 0,0 0 1 0 0,-1 0 0 0 0,1 0 12 0 0,24 55-234 0 0,-18-35 323 0 0,-5-13-86 0 0,1-1 0 0 0,1 0 1 0 0,-1 0-1 0 0,1 0 0 0 0,0 0 0 0 0,0-1 0 0 0,1 0 0 0 0,0 1 0 0 0,0-2 0 0 0,1 1 1 0 0,-1-1-1 0 0,1 0 0 0 0,0 0 0 0 0,1 0 0 0 0,-1-1 0 0 0,1 0 0 0 0,0 0 1 0 0,0-1-1 0 0,0 0 0 0 0,1 0 0 0 0,-1 0 0 0 0,1-1 0 0 0,0 0-3 0 0,2-1 28 0 0,-1 0 1 0 0,1 0-1 0 0,0-1 0 0 0,0 0 1 0 0,-1 0-1 0 0,1-1 0 0 0,0-1 0 0 0,-1 0 1 0 0,1 0-1 0 0,-1-1 0 0 0,1 0 0 0 0,-1 0 1 0 0,0-1-1 0 0,0 0 0 0 0,-1-1 1 0 0,1 0-1 0 0,-1 0 0 0 0,0-1 0 0 0,-1 0 1 0 0,1-1-1 0 0,-1 1 0 0 0,0-1 0 0 0,-1-1 1 0 0,0 1-1 0 0,0-1 0 0 0,0 0 1 0 0,-1-1-1 0 0,0 1 0 0 0,-1-1 0 0 0,2-5-28 0 0,-2 6-3 0 0,0 0 0 0 0,-1 0-1 0 0,0 0 1 0 0,-1 0 0 0 0,0 0-1 0 0,0-1 1 0 0,0 1 0 0 0,-1-1-1 0 0,-1 0 1 0 0,1 1 0 0 0,-1-1-1 0 0,-1 0 1 0 0,0 1 0 0 0,0-1-1 0 0,0 1 1 0 0,-3-6 3 0 0,3 12-64 0 0,-1-1-1 0 0,0 1 1 0 0,0-1-1 0 0,0 1 1 0 0,0 0 0 0 0,-1 0-1 0 0,1 0 1 0 0,0 0-1 0 0,-1 0 1 0 0,1 0-1 0 0,-1 1 1 0 0,0-1 0 0 0,0 1-1 0 0,0 0 1 0 0,1 0-1 0 0,-1 0 1 0 0,0 0-1 0 0,0 0 1 0 0,0 1 0 0 0,-1 0-1 0 0,1-1 1 0 0,0 1-1 0 0,0 0 1 0 0,0 0-1 0 0,0 1 1 0 0,0-1 0 0 0,0 1-1 0 0,0-1 1 0 0,0 1-1 0 0,0 0 1 0 0,0 0 0 0 0,0 0-1 0 0,0 1 1 0 0,1-1-1 0 0,-1 0 1 0 0,0 2 64 0 0,-7 3-73 0 0,1 0 1 0 0,0 1-1 0 0,1 1 1 0 0,-1-1-1 0 0,1 1 1 0 0,1 1-1 0 0,0-1 1 0 0,0 1-1 0 0,1 1 1 0 0,0-1-1 0 0,0 1 1 0 0,1 0-1 0 0,0 0 1 0 0,1 1-1 0 0,0 0 1 0 0,1-1-1 0 0,0 1 1 0 0,1 0-1 0 0,0 0 1 0 0,1 1-1 0 0,0-1 1 0 0,0 0-1 0 0,1 0 1 0 0,2 10 72 0 0,-1-16 36 0 0,0 0 1 0 0,1 0 0 0 0,-1 0 0 0 0,1 0 0 0 0,0-1-1 0 0,0 1 1 0 0,1-1 0 0 0,0 1 0 0 0,-1-1 0 0 0,1 0 0 0 0,1 0-1 0 0,-1 0 1 0 0,1 0 0 0 0,-1-1 0 0 0,1 0 0 0 0,0 1 0 0 0,0-1-1 0 0,0-1 1 0 0,1 1 0 0 0,-1 0 0 0 0,1-1 0 0 0,0 0-1 0 0,-1 0 1 0 0,1-1 0 0 0,0 1 0 0 0,2-1-37 0 0,134 17 1098 0 0,-118-18-980 0 0,0-1 0 0 0,1-1 0 0 0,-1-1 0 0 0,0-1 0 0 0,0-1 0 0 0,0-1 0 0 0,-1 0 0 0 0,0-2 0 0 0,0-1 0 0 0,11-7-118 0 0,-9 4 38 0 0,0 0 0 0 0,-1-1-1 0 0,-1-2 1 0 0,0 0 0 0 0,-1-1 0 0 0,-1-1 0 0 0,0-1 0 0 0,-2-1 0 0 0,0-1 0 0 0,-1 0-1 0 0,-1-1 1 0 0,-1-1 0 0 0,0-1 0 0 0,-2 0 0 0 0,5-13-38 0 0,-16 32-36 0 0,0 1 0 0 0,0-1 1 0 0,-1 1-1 0 0,0-1 0 0 0,1 1 0 0 0,-1-1 0 0 0,0 0 1 0 0,-1 0-1 0 0,1 0 0 0 0,-1 0 0 0 0,1 0 0 0 0,-1 1 1 0 0,0-1-1 0 0,-1 0 0 0 0,1 0 0 0 0,-1 0 0 0 0,0 0 1 0 0,0 0-1 0 0,0 1 0 0 0,0-1 0 0 0,0 0 0 0 0,-1 1 1 0 0,0-1-1 0 0,0 1 0 0 0,0 0 0 0 0,0-1 0 0 0,0 1 1 0 0,-1 0-1 0 0,1 0 0 0 0,-1 0 0 0 0,0 1 0 0 0,0-1 1 0 0,0 1-1 0 0,0-1 0 0 0,0 1 0 0 0,-1 0 0 0 0,1 0 1 0 0,-1 1-1 0 0,0-1 36 0 0,-5 4-69 0 0,1-1 0 0 0,-1 2 1 0 0,0-1-1 0 0,1 1 0 0 0,0 0 1 0 0,-1 1-1 0 0,1 0 0 0 0,1 1 1 0 0,-1-1-1 0 0,0 1 1 0 0,1 1-1 0 0,0-1 0 0 0,1 1 1 0 0,-1 1-1 0 0,1-1 0 0 0,0 1 1 0 0,1 0-1 0 0,-1 0 0 0 0,1 1 1 0 0,1 0-1 0 0,0 0 0 0 0,0 0 1 0 0,0 1 68 0 0,2-6-3 0 0,0 0 1 0 0,0 0-1 0 0,1 0 1 0 0,0 0-1 0 0,-1 0 1 0 0,1 0-1 0 0,0 1 1 0 0,0-1-1 0 0,1 0 1 0 0,-1 1-1 0 0,1-1 1 0 0,0 1-1 0 0,0-1 1 0 0,0 0-1 0 0,0 1 1 0 0,0-1-1 0 0,1 1 1 0 0,0-1-1 0 0,-1 0 1 0 0,1 1-1 0 0,1-1 1 0 0,-1 0-1 0 0,0 0 1 0 0,1 0-1 0 0,-1 0 1 0 0,1 0-1 0 0,0 0 1 0 0,0 0-1 0 0,0-1 1 0 0,1 1-1 0 0,-1 0 1 0 0,0-1-1 0 0,3 2 3 0 0,13 2 84 0 0,1-1-1 0 0,1 0 1 0 0,-1-1-1 0 0,0-1 1 0 0,1-1-1 0 0,0-1 1 0 0,-1 0 0 0 0,1-2-1 0 0,0 0 1 0 0,-1-1-1 0 0,1-1 1 0 0,-1-1-1 0 0,0-1 1 0 0,15-5-84 0 0,-15 5 34 0 0,30 2-12 0 0,-42 51-248 0 0,-8-43 217 0 0,1 0 1 0 0,-1 0-1 0 0,1 0 0 0 0,0 0 0 0 0,0 1 0 0 0,1-1 1 0 0,-1 0-1 0 0,1 0 0 0 0,0 0 0 0 0,1 0 0 0 0,-1 0 1 0 0,1 0-1 0 0,0 0 0 0 0,0-1 0 0 0,0 1 0 0 0,1-1 1 0 0,0 1-1 0 0,0-1 0 0 0,0 0 0 0 0,0 0 0 0 0,1 0 1 0 0,-1-1-1 0 0,1 1 0 0 0,0-1 0 0 0,0 0 0 0 0,1 0 1 0 0,-1 0-1 0 0,0 0 0 0 0,1-1 0 0 0,1 1 9 0 0,11 1 120 0 0,0-1-1 0 0,0-1 1 0 0,0-1 0 0 0,0 0-1 0 0,0-1 1 0 0,1-1 0 0 0,-1 0-1 0 0,0-2 1 0 0,0 0 0 0 0,-1 0-1 0 0,1-2 1 0 0,-1 0 0 0 0,0-1-1 0 0,0-1 1 0 0,0 0 0 0 0,-1-1-1 0 0,0-1 1 0 0,-1 0 0 0 0,0-1-1 0 0,0 0 1 0 0,-1-1 0 0 0,-1-1-1 0 0,0 0 1 0 0,0-1-1 0 0,-1 0-119 0 0,-4 4 57 0 0,-1 0 0 0 0,0-1 0 0 0,0 1 0 0 0,-1-1 0 0 0,0 0-1 0 0,-1 0 1 0 0,0-1 0 0 0,-1 1 0 0 0,0-1 0 0 0,0 0-1 0 0,-1 0 1 0 0,-1 0 0 0 0,0 0 0 0 0,-1 0 0 0 0,0-6-57 0 0,0 16-3 0 0,0-1 0 0 0,-1 0 0 0 0,1 1 0 0 0,0-1 0 0 0,-1 1 0 0 0,0-1 0 0 0,1 1 0 0 0,-1-1 0 0 0,0 1 0 0 0,0 0 0 0 0,0-1 0 0 0,0 1 0 0 0,0 0 0 0 0,0-1 1 0 0,0 1-1 0 0,0 0 0 0 0,-1 0 0 0 0,1 0 0 0 0,0 0 0 0 0,-1 0 0 0 0,1 1 0 0 0,0-1 0 0 0,-1 0 0 0 0,1 1 0 0 0,-1-1 0 0 0,0 1 0 0 0,1-1 0 0 0,-1 1 0 0 0,1 0 0 0 0,-1-1 1 0 0,0 1-1 0 0,1 0 0 0 0,-1 0 0 0 0,1 0 0 0 0,-1 0 0 0 0,0 1 0 0 0,1-1 0 0 0,-1 0 3 0 0,-62 17-284 0 0,49-7 239 0 0,0 0 0 0 0,1 1 1 0 0,1 1-1 0 0,0 0 0 0 0,0 1 1 0 0,1 1-1 0 0,1 0 1 0 0,0 0-1 0 0,1 1 0 0 0,1 0 1 0 0,0 1-1 0 0,1 0 1 0 0,1 0-1 0 0,0 1 0 0 0,1 0 1 0 0,1 0-1 0 0,1 1 0 0 0,0-1 1 0 0,1 1-1 0 0,1 0 1 0 0,1 0-1 0 0,0 0 0 0 0,2 0 1 0 0,1 14 44 0 0,3-19-29 0 0,0 0 1 0 0,1-1 0 0 0,1 0-1 0 0,0 0 1 0 0,0 0 0 0 0,1-1-1 0 0,0 0 1 0 0,1-1-1 0 0,1 0 1 0 0,-1 0 0 0 0,2-1-1 0 0,-1 0 1 0 0,1-1 0 0 0,0 0-1 0 0,1-1 1 0 0,0 0 0 0 0,0-1-1 0 0,1 0 1 0 0,-1-1 0 0 0,1 0-1 0 0,0-1 1 0 0,1-1 0 0 0,2 0 28 0 0,115 20-1564 0 0,-86-22-1894 0 0,-3-3-3894 0 0,-24-1-1451 0 0</inkml:trace>
  <inkml:trace contextRef="#ctx0" brushRef="#br0" timeOffset="2404.274">535 917 0 0 0,'0'0'493'0'0,"12"1"410"0"0,51 2 2082 0 0,-57-24 3203 0 0,-5 15-5868 0 0,0 1 1 0 0,1-1 0 0 0,0 1-1 0 0,0 0 1 0 0,0-1-1 0 0,0 1 1 0 0,1 0-1 0 0,0 1 1 0 0,0-1 0 0 0,0 0-1 0 0,1 1 1 0 0,0 0-1 0 0,2-3-320 0 0,17-23 1094 0 0,-18 19-686 0 0,0-1 0 0 0,-1 0-1 0 0,0-1 1 0 0,-1 1 0 0 0,-1-1-1 0 0,1 1 1 0 0,-2-1 0 0 0,0 0 0 0 0,-1 0-1 0 0,0 0 1 0 0,-1-4-408 0 0,1 14 95 0 0,2-2-1450 0 0,12 3-14671 0 0,-6 2 13192 0 0,-6 0 2639 0 0</inkml:trace>
</inkml:ink>
</file>

<file path=ppt/ink/ink3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02.8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67 8610 0 0,'0'0'1935'0'0,"0"0"-377"0"0,0 0-154 0 0,0 0 42 0 0,0 0-36 0 0,0 0-220 0 0,0 0-311 0 0,0 0-214 0 0,0 0-87 0 0,0 0-55 0 0,0 0-45 0 0,0 0-41 0 0,0 0-35 0 0,33-1-51 0 0,104-2-64 0 0,106-30 317 0 0,-172 19-1171 0 0,-27-1-4329 0 0,-41 14-584 0 0,-2 1-1550 0 0,-1 0 2246 0 0</inkml:trace>
</inkml:ink>
</file>

<file path=ppt/ink/ink3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03.0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0 130 1344 0 0,'0'0'2541'0'0,"0"0"-31"0"0,0 0 189 0 0,0 0 66 0 0,0 0-218 0 0,0 0-553 0 0,0 0-640 0 0,35 0-453 0 0,111-2-287 0 0,-33-22 108 0 0,-67 8-1438 0 0,120-38 2204 0 0,-111 37-5440 0 0,0 2-5232 0 0,-43 14 1557 0 0</inkml:trace>
</inkml:ink>
</file>

<file path=ppt/ink/ink3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04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77 5161 0 0,'0'0'927'0'0,"0"0"-175"0"0,0 0 242 0 0,0 0 419 0 0,0 0 249 0 0,0 0-74 0 0,0 0-322 0 0,0 0-298 0 0,0 0-236 0 0,35-1-177 0 0,111-8-152 0 0,242-36-1309 0 0,-321 35-2087 0 0,-7 2-4128 0 0,-33 4 1720 0 0</inkml:trace>
</inkml:ink>
</file>

<file path=ppt/ink/ink3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05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0 280 5297 0 0,'0'0'1530'0'0,"0"0"-554"0"0,0 0-125 0 0,0 0 310 0 0,0 0 284 0 0,0 0 3 0 0,0 0-280 0 0,0 0-342 0 0,0 0-227 0 0,0 0-114 0 0,0 0-88 0 0,36-6-40 0 0,113-22-41 0 0,46-7 737 0 0,-135 23-1123 0 0,32-8-578 0 0,-34 0-5573 0 0,-53 16 1795 0 0,1 1-2118 0 0</inkml:trace>
  <inkml:trace contextRef="#ctx0" brushRef="#br0" timeOffset="249.5">365 1 5193 0 0,'0'0'1670'0'0,"0"0"-421"0"0,0 0-50 0 0,0 0 159 0 0,0 0 161 0 0,-11 36-36 0 0,-36 115-247 0 0,23-11 639 0 0,25-114-1752 0 0,-1-11-184 0 0,1 0 0 0 0,1 0-1 0 0,0 1 1 0 0,1-1 0 0 0,1 0 0 0 0,0-1 0 0 0,1 1-1 0 0,7 13 62 0 0,2 1-3681 0 0,3-1-3449 0 0,-13-23 1526 0 0</inkml:trace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1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5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9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7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9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4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8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3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03.8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252 89 1168 0 0,'0'0'1297'0'0,"0"0"-25"0"0,0 0 205 0 0,0 0 333 0 0,0 0 231 0 0,0 0-109 0 0,0 0-452 0 0,0 0-527 0 0,0 0-409 0 0,0 0-211 0 0,0 0 14 0 0,0 0 110 0 0,0 0 146 0 0,5 6 80 0 0,26 66 1187 0 0,-23-24-1321 0 0,-1-1 0 0 0,-3 1 0 0 0,-1 0 0 0 0,-3 7-549 0 0,1 11 153 0 0,1 103-554 0 0,-1-162-106 0 0,0-5-5753 0 0,1-14-4958 0 0,-2 8 8988 0 0</inkml:trace>
  <inkml:trace contextRef="#ctx0" brushRef="#br0" timeOffset="319.269">0 92 0 0 0,'0'0'400'0'0,"0"0"606"0"0,0 0 206 0 0,0 0 328 0 0,0 0 403 0 0,0 0 308 0 0,0 0 6 0 0,0 0-263 0 0,0 0-362 0 0,0 0-332 0 0,34-1-266 0 0,104-8-201 0 0,-46-6 500 0 0,89-30 354 0 0,2 23-2537 0 0,-147 40-2970 0 0,-30 23-8067 0 0,-8-30 8022 0 0</inkml:trace>
  <inkml:trace contextRef="#ctx0" brushRef="#br0" timeOffset="572.925">54 678 0 0 0,'0'0'773'0'0,"0"0"1465"0"0,0 0 647 0 0,0 0 145 0 0,0 0-236 0 0,0 0-502 0 0,0 0-537 0 0,0 0-416 0 0,0 0-297 0 0,35 0-203 0 0,110-1-148 0 0,-48-17 394 0 0,68-25 384 0 0,-42 12-2712 0 0,-42 5-4333 0 0,-58 16-4166 0 0,-19 6 4071 0 0</inkml:trace>
</inkml:ink>
</file>

<file path=ppt/ink/ink3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01.7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490 63 0 0 0,'0'0'1024'0'0,"0"0"789"0"0,0 0 254 0 0,0 0-96 0 0,0 0-255 0 0,0 0-284 0 0,0 0-214 0 0,1-6-154 0 0,-1-3-1121 0 0,2-4 2212 0 0,0 30-288 0 0,0 50-1222 0 0,-3 1 0 0 0,-3-1 0 0 0,-3 0 0 0 0,-8 26-645 0 0,13-84 25 0 0,-9 209-1574 0 0,18-200-2190 0 0,4-14-7766 0 0,-9-4 9423 0 0</inkml:trace>
  <inkml:trace contextRef="#ctx0" brushRef="#br0" timeOffset="275.8">65 63 504 0 0,'0'0'2854'0'0,"0"0"-1702"0"0,0 0-733 0 0,0 0 121 0 0,0 0 450 0 0,0 0 453 0 0,0 0 234 0 0,0 0-87 0 0,0 0-227 0 0,0 0-215 0 0,0 0-118 0 0,34 0-49 0 0,111 0-51 0 0,204-26 2060 0 0,-218 10-2692 0 0,10 0-729 0 0,-46 12-4945 0 0,-99 22-4032 0 0,-4-8 5789 0 0,-1-2 2544 0 0</inkml:trace>
  <inkml:trace contextRef="#ctx0" brushRef="#br0" timeOffset="523.954">0 829 2865 0 0,'0'0'2643'0'0,"0"0"-229"0"0,0 0-135 0 0,0 0-107 0 0,34-5-157 0 0,109-17-301 0 0,41-25 1703 0 0,-22-9-1812 0 0,-112 36-2076 0 0,0 3 0 0 0,1 2 0 0 0,1 2 0 0 0,42-5 471 0 0,-89 18-862 0 0,13-2-2678 0 0,-6 4-5375 0 0,-5 1 2992 0 0</inkml:trace>
  <inkml:trace contextRef="#ctx0" brushRef="#br0" timeOffset="821.126">1311 531 5521 0 0,'0'0'2399'0'0,"0"0"-296"0"0,0 0-197 0 0,0 0-31 0 0,0 0-138 0 0,0 0-300 0 0,0 0-331 0 0,0 0-279 0 0,0 0-184 0 0,0 0-114 0 0,0 0-58 0 0,0 0-27 0 0,0 0-39 0 0,-31 5-54 0 0,-96 17-67 0 0,124-21-269 0 0,-1-1 0 0 0,1 0 0 0 0,-1 1 0 0 0,1 0 0 0 0,-1 0 0 0 0,1 0 0 0 0,0 0 0 0 0,-1 0 0 0 0,1 1 0 0 0,0-1 0 0 0,0 1 1 0 0,0 0-1 0 0,0 0 0 0 0,0 0 0 0 0,1 1 0 0 0,-1-1 0 0 0,0 0 0 0 0,1 1 0 0 0,0 0 0 0 0,-1 1-15 0 0,-3 4 42 0 0,2-5-45 0 0,0 1 0 0 0,1 0 0 0 0,0 0 1 0 0,-1 1-1 0 0,1-1 0 0 0,1 1 0 0 0,-1-1 0 0 0,1 1 1 0 0,0 0-1 0 0,0 0 0 0 0,0 0 0 0 0,0 0 0 0 0,1 0 1 0 0,0 1-1 0 0,0-1 0 0 0,1 0 0 0 0,-1 1 0 0 0,1-1 1 0 0,0 0-1 0 0,1 1 0 0 0,-1-1 0 0 0,1 0 0 0 0,0 0 1 0 0,0 1-1 0 0,1-1 0 0 0,-1 0 0 0 0,1 0 0 0 0,0 0 1 0 0,1-1-1 0 0,-1 1 0 0 0,1 0 0 0 0,0-1 0 0 0,0 0 1 0 0,1 1-1 0 0,-1-1 0 0 0,1 0 0 0 0,0-1 0 0 0,0 1 1 0 0,0-1-1 0 0,0 0 0 0 0,3 2 3 0 0,6 0-112 0 0,-1 0 1 0 0,1-1-1 0 0,1 0 0 0 0,-1-1 1 0 0,0 0-1 0 0,1-1 0 0 0,-1-1 1 0 0,1 0-1 0 0,0-1 0 0 0,-1 0 1 0 0,4-1 111 0 0,39-9-4306 0 0,-4-7-5430 0 0,-35 9 2740 0 0</inkml:trace>
</inkml:ink>
</file>

<file path=ppt/ink/ink3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08.3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1 712 0 0 0,'0'0'1402'0'0,"0"0"161"0"0,0 0-4 0 0,0 0-160 0 0,0 0-204 0 0,0 0-125 0 0,0 0-32 0 0,0 0 38 0 0,-1 2 68 0 0,5-23 6476 0 0,19-60-6152 0 0,2 19-1069 0 0,2 2 0 0 0,3 1 0 0 0,3 1 0 0 0,2 2 0 0 0,12-12-399 0 0,61-54 417 0 0,-108 121-420 0 0,1 0-1 0 0,0 0 0 0 0,0-1 1 0 0,0 1-1 0 0,0 0 0 0 0,0 0 1 0 0,0 0-1 0 0,0 0 0 0 0,0 1 1 0 0,0-1-1 0 0,0 0 1 0 0,0 0-1 0 0,0 1 0 0 0,1-1 1 0 0,-1 0-1 0 0,0 1 0 0 0,1 0 1 0 0,-1-1-1 0 0,0 1 0 0 0,1 0 1 0 0,-1-1-1 0 0,1 1 0 0 0,-1 0 1 0 0,0 0-1 0 0,1 0 0 0 0,-1 0 1 0 0,1 1-1 0 0,-1-1 1 0 0,0 0-1 0 0,1 0 0 0 0,-1 1 1 0 0,0-1-1 0 0,1 1 0 0 0,-1-1 1 0 0,0 1-1 0 0,0 0 0 0 0,1-1 1 0 0,-1 1-1 0 0,0 0 0 0 0,0 0 1 0 0,0 0-1 0 0,0 0 1 0 0,0 0-1 0 0,0 0 0 0 0,0 1 4 0 0,7 24 12 0 0,-2 0-1 0 0,-1 0 1 0 0,0 1-1 0 0,-3-1 1 0 0,0 1-1 0 0,-1 0 1 0 0,-2 0-1 0 0,0-1 1 0 0,-2 1-1 0 0,-1-1 1 0 0,-7 24-12 0 0,6-17-37 0 0,18-41 119 0 0,263-293 240 0 0,-88 126-320 0 0,-187 173-11 0 0,0 1 0 0 0,0 0 0 0 0,0 0-1 0 0,1 0 1 0 0,-1 0 0 0 0,0 0 0 0 0,0 0-1 0 0,0 1 1 0 0,1-1 0 0 0,-1 0 0 0 0,0 1-1 0 0,1-1 1 0 0,-1 1 0 0 0,1-1 0 0 0,-1 1-1 0 0,1 0 1 0 0,-1-1 0 0 0,1 1 0 0 0,-1 0 0 0 0,1 0-1 0 0,-1 0 1 0 0,1 0 0 0 0,-1 0 0 0 0,1 1-1 0 0,-1-1 1 0 0,1 0 0 0 0,-1 1 0 0 0,1-1 9 0 0,4 20-7 0 0,-2 0 0 0 0,0 0 0 0 0,-1 0 0 0 0,-1 0 1 0 0,-1 0-1 0 0,0 1 0 0 0,-3 6 7 0 0,1-8-18 0 0,1 0-1 0 0,1 0 1 0 0,0 0-1 0 0,2 0 1 0 0,0 0 0 0 0,1 0-1 0 0,0-1 1 0 0,6 12 18 0 0,20 13-2643 0 0,-16-34-1524 0 0,2-6-3698 0 0,-10-3-285 0 0</inkml:trace>
</inkml:ink>
</file>

<file path=ppt/ink/ink3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08.9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30 454 3577 0 0,'0'0'1077'0'0,"0"0"-390"0"0,0 0-149 0 0,0 0 260 0 0,0 0 380 0 0,0 0 146 0 0,0 0-85 0 0,0 0-257 0 0,0 0-285 0 0,0 0-202 0 0,0 0-111 0 0,0 32-33 0 0,0 99-14 0 0,-2 44 1549 0 0,-23-80-520 0 0,25-101 1893 0 0,-1-12-2481 0 0,0-1-785 0 0,5-18 87 0 0,1-1 0 0 0,3 2 0 0 0,0-1 0 0 0,3 1 0 0 0,1 0 0 0 0,1 1 0 0 0,2 1 0 0 0,12-18-80 0 0,-22 39 8 0 0,10-19 2 0 0,2 0 1 0 0,0 1-1 0 0,2 1 0 0 0,2 1 0 0 0,0 1 1 0 0,2 0-1 0 0,13-11-10 0 0,-36 40-12 0 0,0 0 1 0 0,0 0-1 0 0,0 0 1 0 0,0 0-1 0 0,0 0 0 0 0,0 0 1 0 0,1 0-1 0 0,-1 1 0 0 0,0-2 1 0 0,0 1-1 0 0,1 0 1 0 0,-1 0-1 0 0,0 0 0 0 0,1 0 1 0 0,-1 0-1 0 0,1 0 1 0 0,0 0-1 0 0,-1 0 0 0 0,1-1 1 0 0,-1 1-1 0 0,1 0 0 0 0,0 0 1 0 0,0-1-1 0 0,-1 1 1 0 0,1 0-1 0 0,0-1 0 0 0,0 1 1 0 0,0-1-1 0 0,0 1 1 0 0,0-1-1 0 0,0 0 0 0 0,0 1 1 0 0,0-1-1 0 0,0 0 1 0 0,0 0-1 0 0,0 0 0 0 0,0 1 1 0 0,0-1-1 0 0,0 0 0 0 0,0 0 1 0 0,0 0-1 0 0,0-1 1 0 0,0 1-1 0 0,0 0 0 0 0,0 0 1 0 0,0-1-1 0 0,0 1 1 0 0,0 0-1 0 0,0-1 0 0 0,0 1 1 0 0,-1-1-1 0 0,1 1 0 0 0,0-1 1 0 0,0 1-1 0 0,0-1 1 0 0,0 0-1 0 0,-1 1 0 0 0,1-1 1 0 0,0 0-1 0 0,-1 0 1 0 0,1 0-1 0 0,-1 1 0 0 0,1-1 1 0 0,-1 0-1 0 0,1 0 12 0 0,-15 130-2920 0 0,8-111 26 0 0,2-6-1905 0 0,1-2-2785 0 0,2-6 4870 0 0</inkml:trace>
  <inkml:trace contextRef="#ctx0" brushRef="#br0" timeOffset="341.025">542 71 2785 0 0,'0'0'4755'0'0,"0"0"-2353"0"0,0 0-708 0 0,0 0-72 0 0,0 0 31 0 0,0 0-92 0 0,0 0-323 0 0,0 0-379 0 0,0 0-269 0 0,0 0-174 0 0,0 0-87 0 0,0 0-37 0 0,0 0-40 0 0,25-11-29 0 0,80-34-28 0 0,-33 31 201 0 0,-71 44-275 0 0,-107 90 91 0 0,3-6-149 0 0,101-112-65 0 0,1 0-1 0 0,0-1 1 0 0,0 1 0 0 0,-1 0 0 0 0,2 0-1 0 0,-1 0 1 0 0,0 0 0 0 0,0-1 0 0 0,0 1-1 0 0,1 0 1 0 0,-1 1 0 0 0,1-1-1 0 0,0 0 1 0 0,-1 0 0 0 0,1 0 0 0 0,0 0-1 0 0,0 0 1 0 0,1 0 0 0 0,-1 0 0 0 0,0 0-1 0 0,1 0 1 0 0,-1 0 0 0 0,1 0-1 0 0,0 0 1 0 0,-1 0 0 0 0,1 0 0 0 0,0 0-1 0 0,0 0 1 0 0,0 0 0 0 0,0-1-1 0 0,1 1 1 0 0,-1 0 0 0 0,0-1 0 0 0,1 1-1 0 0,-1-1 1 0 0,1 1 0 0 0,0-1 0 0 0,-1 0-1 0 0,1 0 1 0 0,0 0 0 0 0,0 0-1 0 0,0 0 1 0 0,1 1 2 0 0,91 17 162 0 0,-17-19 20 0 0,-10 0-1148 0 0,-23 0-2914 0 0,-33 3-5611 0 0,-8 1 1924 0 0</inkml:trace>
  <inkml:trace contextRef="#ctx0" brushRef="#br0" timeOffset="871.012">684 627 4137 0 0,'0'0'3017'0'0,"0"0"-1513"0"0,0 0-525 0 0,0 0-3 0 0,0 0 108 0 0,0 0-17 0 0,0 0-204 0 0,0 0-270 0 0,0 0-225 0 0,0 0-146 0 0,0 0-102 0 0,-31 19-59 0 0,-97 61-30 0 0,67-19-38 0 0,56-49-1 0 0,-2-1-15 0 0,0 0-1 0 0,1 0 1 0 0,1 0-1 0 0,0 1 1 0 0,1-1-1 0 0,0 1 1 0 0,1 1-1 0 0,0-1 1 0 0,1 0-1 0 0,0 1 1 0 0,1-1-1 0 0,0 1 1 0 0,1-1-1 0 0,0 1 0 0 0,1-1 1 0 0,1 1-1 0 0,0-1 1 0 0,1 1-1 0 0,2 5 24 0 0,1-12 93 0 0,1 1 0 0 0,0-2 0 0 0,1 1 0 0 0,-1-1 0 0 0,1 0 0 0 0,0 0 0 0 0,0-1 0 0 0,1 0 0 0 0,-1-1 0 0 0,1 0 0 0 0,0 0 0 0 0,0-1 0 0 0,0 0 0 0 0,0 0 0 0 0,0-1 0 0 0,0 0 0 0 0,1-1 0 0 0,-1 0 0 0 0,0-1 0 0 0,0 1 0 0 0,0-2 0 0 0,0 1-1 0 0,0-1 1 0 0,0-1 0 0 0,0 0 0 0 0,0 0 0 0 0,4-3-93 0 0,-6 5 106 0 0,-1 0 0 0 0,1-1 0 0 0,0 0 0 0 0,-1-1 0 0 0,0 1 0 0 0,1-1-1 0 0,-1 0 1 0 0,0-1 0 0 0,0 0 0 0 0,-1 0 0 0 0,1 0 0 0 0,-1 0 0 0 0,0-1 0 0 0,0 0-1 0 0,0 0 1 0 0,-1 0 0 0 0,1-1 0 0 0,-2 1 0 0 0,1-1 0 0 0,0 0 0 0 0,-1 0-1 0 0,0-1 1 0 0,-1 1 0 0 0,1-1 0 0 0,-1 1 0 0 0,0-1 0 0 0,-1 0 0 0 0,0 0 0 0 0,0 1-1 0 0,0-1 1 0 0,-1-3-106 0 0,-2 7-54 0 0,0-1-1 0 0,0 1 1 0 0,0 0-1 0 0,0 0 1 0 0,-1 0-1 0 0,1 0 1 0 0,-1 0-1 0 0,0 1 1 0 0,0-1-1 0 0,0 1 1 0 0,0 0-1 0 0,0 0 1 0 0,-1 0-1 0 0,1 0 1 0 0,-1 0-1 0 0,1 1 1 0 0,-1-1-1 0 0,1 1 1 0 0,-1 0-1 0 0,0 0 1 0 0,0 1-1 0 0,0-1 1 0 0,1 1-1 0 0,-1 0 1 0 0,0 0-1 0 0,0 0 1 0 0,0 0-1 0 0,0 1 1 0 0,1 0-1 0 0,-1-1 1 0 0,-2 2 54 0 0,-7-2-403 0 0,11 0 251 0 0,0 0 0 0 0,0 0 1 0 0,0 0-1 0 0,0 1 0 0 0,-1-1 1 0 0,1 1-1 0 0,0-1 0 0 0,0 1 0 0 0,0 0 1 0 0,0-1-1 0 0,0 1 0 0 0,0 0 0 0 0,1 0 1 0 0,-1 1-1 0 0,0-1 0 0 0,0 0 1 0 0,1 1-1 0 0,-1-1 0 0 0,1 1 0 0 0,-1-1 1 0 0,1 1-1 0 0,-1 0 0 0 0,1-1 1 0 0,0 1-1 0 0,0 0 0 0 0,-1 2 152 0 0,53-5-527 0 0,216-107 273 0 0,-158 52-9415 0 0,-100 51 5804 0 0</inkml:trace>
  <inkml:trace contextRef="#ctx0" brushRef="#br0" timeOffset="1172.926">1383 627 6153 0 0,'0'0'2283'0'0,"0"0"-381"0"0,0 0-253 0 0,0 0-82 0 0,0 0-91 0 0,0 0-245 0 0,0 0-307 0 0,0 0-261 0 0,0 0-202 0 0,0 0-111 0 0,0 0-101 0 0,-26 36-82 0 0,-84 115-37 0 0,40-44-32 0 0,9-9-182 0 0,-13 22-311 0 0,26-40-1384 0 0,38-59-1918 0 0,8-11-7260 0 0,2-7 8566 0 0</inkml:trace>
  <inkml:trace contextRef="#ctx0" brushRef="#br0" timeOffset="1668.285">1545 895 3657 0 0,'0'0'2516'0'0,"0"0"-323"0"0,0 0-169 0 0,0 0-93 0 0,0 0-177 0 0,0 0-348 0 0,0 0-382 0 0,0 0-308 0 0,0 0-221 0 0,0 0-112 0 0,0 0-58 0 0,0 0-32 0 0,0 0-35 0 0,-25 16-38 0 0,-82 53-50 0 0,57-13 21 0 0,45-46-157 0 0,2-5-32 0 0,1-1 0 0 0,0 0 1 0 0,-1 1-1 0 0,2-1 1 0 0,-1 1-1 0 0,0 0 0 0 0,1 0 1 0 0,0-1-1 0 0,0 1 1 0 0,0 0-1 0 0,1 0 0 0 0,0 0 1 0 0,0 0-1 0 0,0 0 1 0 0,0 0-1 0 0,1 0 0 0 0,0 0 1 0 0,0 0-1 0 0,0 0 1 0 0,0-1-1 0 0,1 1 1 0 0,0 0-1 0 0,0-1 0 0 0,0 1 1 0 0,1-1-1 0 0,0 2-2 0 0,10 1-49 0 0,-1-1 0 0 0,1 0 1 0 0,0-1-1 0 0,1 0 0 0 0,-1-1 0 0 0,1-1 0 0 0,0 0 0 0 0,0-1 0 0 0,0 0 0 0 0,0-1 1 0 0,0-1-1 0 0,0 0 0 0 0,1-1 0 0 0,-1 0 0 0 0,0-1 0 0 0,0-1 0 0 0,-1 0 0 0 0,1-1 1 0 0,-1 0-1 0 0,4-3 49 0 0,29-10-2380 0 0,-16 4-4336 0 0,-15 6-2863 0 0</inkml:trace>
</inkml:ink>
</file>

<file path=ppt/ink/ink3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5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2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3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3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3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01.6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1186.909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7950.34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10098.629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10588.259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10870.444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11120.318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11365.932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16897.784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19194.814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</inkml:ink>
</file>

<file path=ppt/ink/ink3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5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2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3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3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3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5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1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4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5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4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5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3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3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3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3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3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3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3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5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2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3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3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3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5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1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4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5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4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5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3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3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3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3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3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3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3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1116 0 0 0,'0'0'1546'0'0,"0"0"790"0"0,0 0 91 0 0,0 0-284 0 0,0 0-346 0 0,0 0-297 0 0,0 0-229 0 0,31-33-188 0 0,101-104-159 0 0,-45 22 609 0 0,312-491 1565 0 0,-261 423-2929 0 0,-86 142-544 0 0,-51 41 342 0 0,0 1-1 0 0,0-1 1 0 0,0 1-1 0 0,0 0 1 0 0,0 0-1 0 0,0 0 1 0 0,0 0-1 0 0,0-1 1 0 0,-1 1-1 0 0,1 0 1 0 0,0 0-1 0 0,0 1 1 0 0,-1-1-1 0 0,1 0 1 0 0,-1 0 0 0 0,1 0-1 0 0,-1 0 1 0 0,1 0-1 0 0,-1 1 1 0 0,0-1-1 0 0,1 0 1 0 0,-1 0-1 0 0,0 1 1 0 0,0-1-1 0 0,0 0 1 0 0,0 0-1 0 0,0 1 1 0 0,0-1-1 0 0,-1 0 1 0 0,1 1-1 0 0,0-1 34 0 0,0 3-73 0 0,1 62 105 0 0,-2 1-1 0 0,-3-1 1 0 0,-9 37-32 0 0,-1 30 163 0 0,-8 320 1657 0 0,22-452-1324 0 0,-43-39 2407 0 0,-217-178-4214 0 0,220 183 470 0 0,0 2 1 0 0,-3 2-1 0 0,0 1 0 0 0,-2 3 0 0 0,-6-1 841 0 0,-29 10-5073 0 0,34 37-4334 0 0,37-13 5584 0 0</inkml:trace>
</inkml:ink>
</file>

<file path=ppt/ink/ink3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1856 0 0,'0'0'889'0'0,"0"0"-413"0"0,0 0-3 0 0,0 0 410 0 0,0 0 367 0 0,0 0 155 0 0,0 0-28 0 0,0 0-92 0 0,0 0-71 0 0,0 0-49 0 0,0 0-66 0 0,0 0-115 0 0,0 0-90 0 0,18-8-71 0 0,55-29-95 0 0,-2-18 866 0 0,-33 18-1296 0 0,-2-1 1 0 0,-2-1 0 0 0,-2-2 0 0 0,16-27-299 0 0,-44 62-30 0 0,0 1 1 0 0,0-1-1 0 0,-1 0 1 0 0,0 0-1 0 0,0-1 1 0 0,-1 1 0 0 0,1-1-1 0 0,-1 0 1 0 0,-1 1-1 0 0,1-1 1 0 0,-1 0-1 0 0,0 0 1 0 0,-1 0 0 0 0,0 0-1 0 0,0-3 30 0 0,-2 8-126 0 0,0 1 1 0 0,-1 0-1 0 0,1-1 0 0 0,0 1 0 0 0,-1 0 1 0 0,1 1-1 0 0,-1-1 0 0 0,1 0 1 0 0,-1 1-1 0 0,1-1 0 0 0,-1 1 0 0 0,1 0 1 0 0,-1 0-1 0 0,0 0 0 0 0,1 0 0 0 0,-1 0 1 0 0,1 1-1 0 0,-1-1 0 0 0,1 1 1 0 0,-1-1-1 0 0,1 1 0 0 0,-1 0 0 0 0,1 0 1 0 0,0 0-1 0 0,-1 1 0 0 0,1-1 0 0 0,0 0 1 0 0,0 1-1 0 0,-1 0 126 0 0,-5 2-2 0 0,1 1-1 0 0,-1 0 1 0 0,1 0 0 0 0,0 0-1 0 0,1 1 1 0 0,-1 0 0 0 0,1 0 0 0 0,0 1-1 0 0,1-1 1 0 0,0 1 0 0 0,0 1-1 0 0,0-1 1 0 0,1 1 0 0 0,0-1-1 0 0,0 1 1 0 0,1 0 0 0 0,0 1 0 0 0,1-1-1 0 0,0 0 1 0 0,0 1 0 0 0,0 0-1 0 0,1 2 3 0 0,2-8 35 0 0,-1 0-1 0 0,1 0 0 0 0,0 0 0 0 0,0-1 0 0 0,0 1 1 0 0,0 0-1 0 0,0-1 0 0 0,1 1 0 0 0,-1-1 0 0 0,1 0 1 0 0,-1 1-1 0 0,1-1 0 0 0,0 0 0 0 0,0 0 0 0 0,0 0 1 0 0,1 0-1 0 0,-1 0 0 0 0,0 0 0 0 0,1-1 0 0 0,-1 1 1 0 0,1-1-1 0 0,-1 0 0 0 0,1 0 0 0 0,-1 0 0 0 0,1 0 1 0 0,0 0-1 0 0,1 0-34 0 0,79 17 849 0 0,-54-16-573 0 0,1-1 0 0 0,-1-1 0 0 0,1-2 0 0 0,-1-1 0 0 0,23-6-276 0 0,-49 9 19 0 0,73-3 401 0 0,-68 51 127 0 0,-39 36 126 0 0,26-78-849 0 0,2 0 0 0 0,-1 0 0 0 0,1 0 0 0 0,0 1 0 0 0,0-1 0 0 0,1 1 0 0 0,0 0 0 0 0,0 0 0 0 0,0-1 0 0 0,1 1 0 0 0,0 0 0 0 0,1 0 0 0 0,-1 3 176 0 0,30 8-4806 0 0,-4-17-1959 0 0,-23-1 5297 0 0,5 0-3468 0 0</inkml:trace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3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1 356 3569 0 0,'0'0'1843'0'0,"0"0"-346"0"0,0 0-76 0 0,0 0 94 0 0,0 0 25 0 0,0 0-69 0 0,0 0-173 0 0,0 0-151 0 0,0 0-101 0 0,0 0-107 0 0,0 0-157 0 0,0 0-155 0 0,0 0-154 0 0,21-19-87 0 0,70-60-69 0 0,110-117 727 0 0,-107 134-1037 0 0,-93 63-16 0 0,0 0-1 0 0,1 0 1 0 0,-1 0 0 0 0,0 1 0 0 0,0-1 0 0 0,1 0-1 0 0,-1 0 1 0 0,0 1 0 0 0,0-1 0 0 0,-1 1 0 0 0,1-1-1 0 0,0 1 1 0 0,0-1 0 0 0,-1 1 0 0 0,1-1 0 0 0,-1 1-1 0 0,1 0 1 0 0,-1-1 0 0 0,0 1 0 0 0,1 0 0 0 0,-1-1 0 0 0,0 1-1 0 0,0 0 1 0 0,0-1 0 0 0,0 1 0 0 0,-1 0 0 0 0,1-1-1 0 0,0 1 1 0 0,-1 0 0 0 0,1-1 0 0 0,-1 1 0 0 0,0-1-1 0 0,1 1 1 0 0,-1-1 0 0 0,0 1 0 0 0,0-1 0 0 0,0 1-1 0 0,-1 0 10 0 0,-25 118 486 0 0,29-118-466 0 0,0-1-1 0 0,0 0 1 0 0,1 1 0 0 0,-1-1-1 0 0,0 0 1 0 0,0 0 0 0 0,1 0-1 0 0,-1 0 1 0 0,1-1 0 0 0,-1 1-1 0 0,1 0 1 0 0,-1-1 0 0 0,1 0-1 0 0,-1 0 1 0 0,1 0 0 0 0,0 0-1 0 0,-1 0 1 0 0,1 0 0 0 0,-1-1-1 0 0,1 1 1 0 0,-1-1 0 0 0,1 0-1 0 0,-1 1 1 0 0,0-1 0 0 0,1 0-1 0 0,-1-1 1 0 0,0 1 0 0 0,0 0-20 0 0,249-124 466 0 0,-235 120-473 0 0,50-3-68 0 0,-57 73 249 0 0,-24 49 22 0 0,15-114-270 0 0,0 1 0 0 0,0 0-1 0 0,0-1 1 0 0,0 1-1 0 0,0-1 1 0 0,0 1-1 0 0,0-1 1 0 0,0 1-1 0 0,1 0 1 0 0,-1-1-1 0 0,0 1 1 0 0,0-1-1 0 0,0 1 1 0 0,1-1-1 0 0,-1 1 1 0 0,0-1-1 0 0,1 1 1 0 0,-1-1 0 0 0,1 0-1 0 0,-1 1 1 0 0,0-1-1 0 0,1 1 1 0 0,-1-1-1 0 0,1 0 1 0 0,-1 1-1 0 0,1-1 1 0 0,-1 0-1 0 0,1 0 1 0 0,-1 1-1 0 0,1-1 1 0 0,-1 0-1 0 0,1 0 1 0 0,0 0 0 0 0,-1 0-1 0 0,1 1 1 0 0,-1-1-1 0 0,1 0 1 0 0,-1 0-1 0 0,1 0 1 0 0,0 0-1 0 0,-1-1 1 0 0,1 1-1 0 0,-1 0 1 0 0,1 0-1 0 0,-1 0 1 0 0,1 0-1 0 0,0-1 1 0 0,-1 1-1 0 0,1 0 1 0 0,-1 0 0 0 0,1-1-1 0 0,-1 1 75 0 0,19-9-11996 0 0,-15 6 5501 0 0</inkml:trace>
</inkml:ink>
</file>

<file path=ppt/ink/ink3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41 560 0 0,'0'0'1350'0'0,"0"0"-251"0"0,0 0-76 0 0,0 0 218 0 0,0 0 254 0 0,0 0 80 0 0,0 0-143 0 0,0 0-275 0 0,0 0-272 0 0,0 0-203 0 0,0 0-144 0 0,0 0-91 0 0,-2 19-77 0 0,-8 132 727 0 0,11-147-1007 0 0,-1 0 0 0 0,1 0-1 0 0,0 1 1 0 0,0-1 0 0 0,0-1-1 0 0,1 1 1 0 0,0 0 0 0 0,-1 0-1 0 0,1 0 1 0 0,0-1 0 0 0,1 1-1 0 0,-1-1 1 0 0,1 0-1 0 0,0 0 1 0 0,-1 0 0 0 0,1 0-1 0 0,0 0 1 0 0,1 0 0 0 0,-1-1-1 0 0,0 0 1 0 0,1 1 0 0 0,0-1-1 0 0,-1-1 1 0 0,1 1 0 0 0,0 0-1 0 0,0-1 1 0 0,0 0 0 0 0,0 0-1 0 0,0 0 1 0 0,0 0 0 0 0,0-1-1 0 0,0 0 1 0 0,1 1 0 0 0,-1-1-1 0 0,0-1 1 0 0,0 1 0 0 0,0-1-1 0 0,0 0 1 0 0,0 0 0 0 0,0 0-1 0 0,0 0 1 0 0,0 0 0 0 0,0-1-1 0 0,0 0 1 0 0,-1 0 0 0 0,1 0-1 0 0,3-3-89 0 0,312-254 1710 0 0,-315 257-1717 0 0,0-1 1 0 0,1 1-1 0 0,-1 0 0 0 0,0 0 1 0 0,1 0-1 0 0,-1 1 0 0 0,1-1 1 0 0,0 1-1 0 0,-1 0 0 0 0,1 0 1 0 0,0 1-1 0 0,0 0 0 0 0,-1 0 1 0 0,1 0-1 0 0,3 0 7 0 0,-4 4 1 0 0,0-1 0 0 0,-1 1 0 0 0,1-1 1 0 0,-1 1-1 0 0,1 0 0 0 0,-1 0 0 0 0,0 1 0 0 0,-1-1 0 0 0,1 1 0 0 0,-1-1 0 0 0,0 1 0 0 0,0 0 1 0 0,0 0-1 0 0,-1 0 0 0 0,0 0 0 0 0,0 0 0 0 0,0 0 0 0 0,0 4-1 0 0,2 11 86 0 0,-1 1 0 0 0,-1 0 1 0 0,-1-1-1 0 0,-1 1 0 0 0,0 0 0 0 0,-2-1 0 0 0,0 0 1 0 0,-3 7-87 0 0,4-19-15 0 0,-1-1 0 0 0,1 0 0 0 0,-2-1-1 0 0,1 1 1 0 0,-1 0 0 0 0,0-1 0 0 0,0 0 0 0 0,0 0 0 0 0,-1 0 0 0 0,0-1 0 0 0,-1 1 0 0 0,1-1 0 0 0,-1 0 0 0 0,0-1 0 0 0,-1 1 15 0 0,-2 0-111 0 0,0-1-1 0 0,-1-1 1 0 0,1 1-1 0 0,-1-1 1 0 0,0-1-1 0 0,0 0 0 0 0,0-1 1 0 0,0 1-1 0 0,0-2 1 0 0,0 0-1 0 0,-5 0 112 0 0,25-15-1400 0 0,56-41-3175 0 0,-43 39-1424 0 0,-12 9-1595 0 0</inkml:trace>
</inkml:ink>
</file>

<file path=ppt/ink/ink3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6369 0 0,'0'0'648'0'0,"0"0"-559"0"0,0 0-218 0 0,0 0-23 0 0,0 0 88 0 0,0 0 144 0 0,0 0-24 0 0,0 0-56 0 0,0 0-56 0 0,0 0-136 0 0,0 0-392 0 0,0 0-888 0 0,0 0-1361 0 0,0 0 1073 0 0</inkml:trace>
</inkml:ink>
</file>

<file path=ppt/ink/ink3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4305 0 0,'0'0'739'0'0,"0"0"-234"0"0,0 0 31 0 0,0 0 226 0 0,0 0 189 0 0,0 0-15 0 0,0 0-188 0 0,-1 33-235 0 0,-2 103-215 0 0,0-27 380 0 0,1-56-1657 0 0,2-13-3801 0 0,0-39 1937 0 0,0-1 474 0 0</inkml:trace>
</inkml:ink>
</file>

<file path=ppt/ink/ink3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9770 0 0,'0'0'1408'0'0,"0"0"-351"0"0,0 0-457 0 0,0 0-224 0 0,0 0-192 0 0,0 0-224 0 0,0 0-200 0 0,0 0-120 0 0,0 0-192 0 0,0 0-377 0 0,0 0-887 0 0,0 0-1617 0 0,0 0-2592 0 0</inkml:trace>
</inkml:ink>
</file>

<file path=ppt/ink/ink3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0 431 4073 0 0,'0'0'2418'0'0,"0"0"-811"0"0,0 0-219 0 0,0 0 203 0 0,0 0 201 0 0,0 0-77 0 0,0 0-344 0 0,0 0-362 0 0,0 0-244 0 0,0 0-123 0 0,0 0-65 0 0,0 0-49 0 0,0 0-61 0 0,14-22-99 0 0,84-136 379 0 0,7-7-215 0 0,-104 165-560 0 0,0 0-1 0 0,0-1 1 0 0,-1 1 0 0 0,1 0 0 0 0,0 0-1 0 0,-1 0 1 0 0,1 0 0 0 0,0 0-1 0 0,0 0 1 0 0,-1 0 0 0 0,1 1-1 0 0,0-1 1 0 0,-1 0 0 0 0,1 0 0 0 0,0 0-1 0 0,-1 1 1 0 0,1-1 0 0 0,0 0-1 0 0,-1 1 1 0 0,1-1 0 0 0,-1 1 0 0 0,1-1-1 0 0,0 1 1 0 0,-1-1 0 0 0,1 1-1 0 0,-1-1 1 0 0,0 1 0 0 0,1-1 0 0 0,-1 1-1 0 0,1 0 1 0 0,-1-1 0 0 0,0 1-1 0 0,1-1 1 0 0,-1 1 0 0 0,0 0 0 0 0,0 0-1 0 0,0-1 1 0 0,1 1 0 0 0,-1 0-1 0 0,0-1 1 0 0,0 1 0 0 0,0 0 0 0 0,0 0-1 0 0,0-1 1 0 0,0 1 0 0 0,0 0-1 0 0,-1-1 1 0 0,1 1 0 0 0,0 0 0 0 0,0-1-1 0 0,0 1 1 0 0,-1 0 0 0 0,1-1-1 0 0,0 1 1 0 0,-1 0 0 0 0,1-1 0 0 0,-1 1 28 0 0,2 6-67 0 0,8 40 65 0 0,-9-41 6 0 0,0 0 0 0 0,0-1 0 0 0,0 1 0 0 0,1 0 0 0 0,0-1 0 0 0,0 1 0 0 0,1-1 0 0 0,0 1 0 0 0,-1-1 0 0 0,2 0 0 0 0,-1 0 0 0 0,1 0 0 0 0,0 0 0 0 0,0 0 0 0 0,0 0 1 0 0,0-1-1 0 0,1 1 0 0 0,0-1 0 0 0,0 0 0 0 0,0 0 0 0 0,0-1 0 0 0,1 1-4 0 0,-1-2 116 0 0,0 0 0 0 0,0 0 0 0 0,0-1 0 0 0,0 0 0 0 0,1 1 0 0 0,-1-1 0 0 0,0-1 0 0 0,0 1 1 0 0,1-1-1 0 0,-1 1 0 0 0,1-1 0 0 0,-1 0 0 0 0,0-1 0 0 0,1 1 0 0 0,-1-1 0 0 0,0 0 0 0 0,1 0 1 0 0,-1 0-1 0 0,0-1 0 0 0,0 1 0 0 0,0-1 0 0 0,0 0 0 0 0,0 0 0 0 0,0-1 0 0 0,-1 1 0 0 0,1-1 0 0 0,-1 0 1 0 0,0 0-1 0 0,0 0 0 0 0,0 0 0 0 0,0 0 0 0 0,0-1 0 0 0,1-1-116 0 0,82-126 1519 0 0,-54 78-3774 0 0,1 3-5268 0 0,-25 42 938 0 0,-4 4-2400 0 0</inkml:trace>
</inkml:ink>
</file>

<file path=ppt/ink/ink3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14243 0 0,'0'0'1059'0'0,"0"0"-483"0"0,0 0-2 0 0,0 0 232 0 0,0 0 133 0 0,0 0-59 0 0,0 0-277 0 0,0 0-288 0 0,0 0-168 0 0,-6 31-101 0 0,-18 98-84 0 0,24-83-261 0 0,14-35-2623 0 0,-7-19-9159 0 0,-5 5 7233 0 0</inkml:trace>
</inkml:ink>
</file>

<file path=ppt/ink/ink3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12619 0 0,'0'0'1744'0'0,"0"0"-792"0"0,0 0-568 0 0,0 0-136 0 0,0 0-112 0 0,0 0-296 0 0,0 0-576 0 0,0 0-384 0 0,0 0-456 0 0,0 0-1233 0 0,0 0-1624 0 0,0 0-816 0 0</inkml:trace>
</inkml:ink>
</file>

<file path=ppt/ink/ink3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11114 0 0,'0'0'3364'0'0,"0"0"-1756"0"0,0 0-829 0 0,0 0-143 0 0,0 0-12 0 0,0 0-38 0 0,0 0-82 0 0,0 0-97 0 0,0 0-9 0 0,0 0 38 0 0,0 0 28 0 0,0 0 15 0 0,4 19-25 0 0,11 59-50 0 0,-7 57 515 0 0,-7 192-314 0 0,-31-146-525 0 0,21-148-245 0 0,7-4-4004 0 0,2-28 2467 0 0,0-1-493 0 0,0 0-638 0 0,0 0-2119 0 0,0-4 1792 0 0,0 1-1525 0 0</inkml:trace>
</inkml:ink>
</file>

<file path=ppt/ink/ink3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11803 0 0,'0'0'2059'0'0,"0"0"-631"0"0,0 0-549 0 0,0 0-200 0 0,0 0-13 0 0,0 0-7 0 0,0 0-31 0 0,0 0-29 0 0,0 0-57 0 0,0 0-46 0 0,0 0-40 0 0,0 0-47 0 0,0 0-71 0 0,35 5-73 0 0,114 15-65 0 0,56-10-268 0 0,-101-9-4061 0 0,-45 0-5572 0 0,-42-1 1493 0 0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7:56.7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803 86 1136 0 0,'0'0'1486'0'0,"0"0"-351"0"0,0 0-123 0 0,0 0 210 0 0,0 0 350 0 0,0 0 194 0 0,0 0-51 0 0,0 0-275 0 0,0 0-414 0 0,0 0-342 0 0,0 0-278 0 0,1-7-160 0 0,2-12 86 0 0,-30 82 81 0 0,-81 180 374 0 0,-105 209-403 0 0,-83 30-322 0 0,248-401-1085 0 0,48-80 296 0 0,0-1-243 0 0,15-16-2852 0 0,138-191-5777 0 0,-134 179 8916 0 0</inkml:trace>
  <inkml:trace contextRef="#ctx0" brushRef="#br0" timeOffset="571.079">735 1 5817 0 0,'0'0'1659'0'0,"0"0"-253"0"0,0 0-90 0 0,0 0 7 0 0,0 0-35 0 0,0 0-190 0 0,0 0-314 0 0,0 0-325 0 0,0 0-252 0 0,0 0-101 0 0,0 0 24 0 0,0 0 106 0 0,3 9 98 0 0,26 133 1488 0 0,37 152 140 0 0,2 177-1285 0 0,-46-210-583 0 0,-39-230 602 0 0,-59-171 233 0 0,56 113-970 0 0,-2 1 0 0 0,0 1 0 0 0,-2 1 0 0 0,-1 1 0 0 0,0 1 0 0 0,-2 2-1 0 0,-1 0 1 0 0,0 2 0 0 0,-1 1 0 0 0,-1 1 0 0 0,0 2 0 0 0,-1 1 0 0 0,-32-9 41 0 0,32 10-155 0 0,0 2 1 0 0,-1 1 0 0 0,0 1 0 0 0,0 2 0 0 0,-1 1-1 0 0,0 2 1 0 0,0 1 0 0 0,-26 2 154 0 0,-22 26-2529 0 0,54 20-5219 0 0,26-31 3150 0 0,0-3-1102 0 0</inkml:trace>
  <inkml:trace contextRef="#ctx0" brushRef="#br0" timeOffset="1601.058">1311 781 0 0 0,'0'0'1152'0'0,"0"0"297"0"0,0 0 232 0 0,0 0 77 0 0,0 0-28 0 0,0 0-165 0 0,0 0-215 0 0,0 0-247 0 0,0 0-199 0 0,-5 0-170 0 0,1-1-649 0 0,3 1-40 0 0,-1 0-1 0 0,1-1 1 0 0,0 1-1 0 0,0 0 0 0 0,0 0 1 0 0,0 0-1 0 0,-1 0 0 0 0,1 0 1 0 0,0 0-1 0 0,0 0 0 0 0,0 1 1 0 0,0-1-1 0 0,-1 0 0 0 0,1 0 1 0 0,0 1-1 0 0,0-1 0 0 0,0 1 1 0 0,0-1-1 0 0,0 1 0 0 0,0 0 1 0 0,0-1-1 0 0,0 1 0 0 0,0 0 1 0 0,0 0-1 0 0,1 0 0 0 0,-1-1 1 0 0,0 1-1 0 0,0 0 0 0 0,1 0 1 0 0,-1 0-1 0 0,1 0 1 0 0,-1 0-1 0 0,1 0 0 0 0,-1 1-44 0 0,-78 186 2109 0 0,73-171-2072 0 0,-24 66 58 0 0,-3-2 1 0 0,-4 0 0 0 0,-16 20-96 0 0,194-349 2216 0 0,6-39-2216 0 0,-114 212 1038 0 0,-32 74-926 0 0,-1 14-200 0 0,-8 94 353 0 0,5-87-246 0 0,0 1 0 0 0,1-1-1 0 0,2 1 1 0 0,0 0 0 0 0,1-1-1 0 0,0 1 1 0 0,2 0 0 0 0,1-1-1 0 0,0 0 1 0 0,8 19-19 0 0,-9-34 17 0 0,0 1 0 0 0,1-1-1 0 0,0 0 1 0 0,0 0 0 0 0,0 0 0 0 0,0-1 0 0 0,1 1 0 0 0,0-1-1 0 0,0 0 1 0 0,0 0 0 0 0,1-1 0 0 0,-1 1 0 0 0,1-1 0 0 0,0-1-1 0 0,0 1 1 0 0,0-1 0 0 0,0 0 0 0 0,0 0 0 0 0,0-1-1 0 0,1 1 1 0 0,-1-1 0 0 0,0-1 0 0 0,1 1 0 0 0,-1-1 0 0 0,1-1-1 0 0,-1 1 1 0 0,0-1 0 0 0,1 0 0 0 0,-1 0-17 0 0,1-2 131 0 0,0-1-1 0 0,-1 1 1 0 0,0-1-1 0 0,0 0 1 0 0,0 0-1 0 0,0-1 1 0 0,-1 0-1 0 0,0 0 1 0 0,0 0 0 0 0,0-1-1 0 0,0 0 1 0 0,-1 1-1 0 0,0-2 1 0 0,-1 1-1 0 0,1 0 1 0 0,-1-1 0 0 0,0 0-1 0 0,0 1 1 0 0,-1-1-1 0 0,0 0 1 0 0,-1 0-1 0 0,1-1-130 0 0,0 3 15 0 0,8-27 113 0 0,-1 0 1 0 0,-1-1-1 0 0,-1 0 0 0 0,-3 0 0 0 0,0 0 1 0 0,-2-1-1 0 0,-2-9-128 0 0,-15-37-303 0 0,15 80 182 0 0,1 0 0 0 0,-1 1 0 0 0,0-1 0 0 0,0 0-1 0 0,0 1 1 0 0,0-1 0 0 0,1 0 0 0 0,-1 0 0 0 0,0 1 0 0 0,0-1 0 0 0,0 0 0 0 0,0 1-1 0 0,0-1 1 0 0,0 0 0 0 0,0 1 0 0 0,0-1 0 0 0,0 0 0 0 0,0 1 0 0 0,0-1 0 0 0,0 0-1 0 0,0 1 1 0 0,0-1 0 0 0,0 0 0 0 0,0 1 0 0 0,0-1 0 0 0,0 0 0 0 0,-1 0-1 0 0,1 1 1 0 0,0-1 0 0 0,0 0 0 0 0,0 1 0 0 0,0-1 0 0 0,-1 0 0 0 0,1 0 0 0 0,0 0-1 0 0,0 1 1 0 0,-1-1 0 0 0,1 0 0 0 0,0 0 0 0 0,0 0 0 0 0,-1 1 0 0 0,1-1 0 0 0,0 0-1 0 0,-1 0 1 0 0,1 0 0 0 0,0 0 0 0 0,-1 0 0 0 0,1 0 0 0 0,0 0 0 0 0,0 0 0 0 0,-1 1-1 0 0,1-1 1 0 0,0 0 0 0 0,-1 0 0 0 0,1-1 0 0 0,0 1 0 0 0,-1 0 0 0 0,1 0 0 0 0,0 0-1 0 0,-1 0 1 0 0,1 0 0 0 0,0 0 0 0 0,-1 0 121 0 0,2 34-9445 0 0,0-22 1369 0 0</inkml:trace>
  <inkml:trace contextRef="#ctx0" brushRef="#br0" timeOffset="2272.607">2134 873 432 0 0,'0'0'1084'0'0,"0"0"183"0"0,0 0 363 0 0,0 0 304 0 0,0 0 125 0 0,0 0-136 0 0,0 0-253 0 0,0 0-205 0 0,0 0-217 0 0,0 0-135 0 0,0 0-117 0 0,0 0-123 0 0,-10-14-102 0 0,-33-45-135 0 0,42 57-598 0 0,-1 1 0 0 0,0 0-1 0 0,0-1 1 0 0,0 1 0 0 0,1 0-1 0 0,-1 0 1 0 0,-1 0-1 0 0,1 0 1 0 0,0 0 0 0 0,0 1-1 0 0,0-1 1 0 0,0 1-1 0 0,0-1 1 0 0,-1 1 0 0 0,1 0-1 0 0,0 0 1 0 0,0 0 0 0 0,-1 0-1 0 0,1 0 1 0 0,0 0-1 0 0,0 1 1 0 0,0-1 0 0 0,0 1-1 0 0,-1 0 1 0 0,1-1-1 0 0,0 1 1 0 0,0 0 0 0 0,0 0-1 0 0,0 0 1 0 0,0 0 0 0 0,0 1-38 0 0,-7 2 142 0 0,-7 3-143 0 0,0 1 0 0 0,1 0-1 0 0,0 1 1 0 0,0 1 0 0 0,1 0 0 0 0,0 1 0 0 0,1 0 0 0 0,0 1 0 0 0,1 1 0 0 0,1 0 0 0 0,0 0 0 0 0,0 1 0 0 0,2 1 0 0 0,-1-1 0 0 0,2 2-1 0 0,0-1 1 0 0,1 1 0 0 0,1 0 0 0 0,0 1 0 0 0,1-1 0 0 0,1 1 0 0 0,0 0 0 0 0,1 0 0 0 0,1 1 0 0 0,1-1 0 0 0,1 11 1 0 0,-1-25-17 0 0,1 0 1 0 0,0 0-1 0 0,0-1 1 0 0,1 1 0 0 0,-1 0-1 0 0,0-1 1 0 0,1 1-1 0 0,0 0 1 0 0,-1-1-1 0 0,1 1 1 0 0,0-1 0 0 0,0 1-1 0 0,1-1 1 0 0,-1 0-1 0 0,0 1 1 0 0,1-1-1 0 0,0 0 1 0 0,-1 0 0 0 0,1 0-1 0 0,0 0 1 0 0,0 0-1 0 0,0 0 1 0 0,0-1-1 0 0,0 1 1 0 0,1 0 0 0 0,-1-1-1 0 0,0 0 1 0 0,1 0-1 0 0,-1 0 1 0 0,1 0-1 0 0,-1 0 1 0 0,1 0 0 0 0,0 0-1 0 0,-1-1 1 0 0,1 0-1 0 0,0 1 1 0 0,-1-1-1 0 0,1 0 1 0 0,1 0 16 0 0,5-1 112 0 0,-1 1 0 0 0,1-1 0 0 0,0-1 0 0 0,-1 0 0 0 0,1 0 0 0 0,-1 0 1 0 0,0-1-1 0 0,0-1 0 0 0,0 1 0 0 0,0-1 0 0 0,6-5-112 0 0,15-12 298 0 0,-1-1 0 0 0,-1-2 0 0 0,-2-1 0 0 0,0-1-1 0 0,11-17-297 0 0,80-82 285 0 0,-85 106-291 0 0,-24 42-310 0 0,0 147 609 0 0,-8-123-275 0 0,-14 456-162 0 0,13-470 148 0 0,-1 0 0 0 0,-1 0 0 0 0,-2-1 0 0 0,-1 0 0 0 0,-2 0 0 0 0,-1-1 0 0 0,-1 0 0 0 0,-5 7-4 0 0,12-31-8 0 0,-1-1 0 0 0,0 1-1 0 0,0-1 1 0 0,0 0 0 0 0,-1-1 0 0 0,1 1 0 0 0,-1-1 0 0 0,-1 0-1 0 0,1 0 1 0 0,-1-1 0 0 0,0 0 0 0 0,0 0 0 0 0,0-1 0 0 0,0 0-1 0 0,-1 0 1 0 0,-1 0 8 0 0,5-1 0 0 0,0-1 1 0 0,0 0-1 0 0,0 0 0 0 0,0-1 0 0 0,0 1 0 0 0,0-1 0 0 0,0 0 1 0 0,0 0-1 0 0,-1 0 0 0 0,1-1 0 0 0,0 1 0 0 0,0-1 0 0 0,0 0 1 0 0,0 0-1 0 0,1-1 0 0 0,-1 1 0 0 0,0-1 0 0 0,0 0 0 0 0,1 0 1 0 0,-1 0-1 0 0,1 0 0 0 0,0 0 0 0 0,-1-1 0 0 0,1 0 0 0 0,0 0 0 0 0,1 0 1 0 0,-1 0-1 0 0,0 0 0 0 0,1 0 0 0 0,0-1 0 0 0,0 1 0 0 0,-1-1 0 0 0,-3-12-11 0 0,1 0-1 0 0,1 1 0 0 0,0-2 1 0 0,1 1-1 0 0,0 0 0 0 0,2-1 1 0 0,0 1-1 0 0,0-1 0 0 0,2 0 1 0 0,0 1-1 0 0,1-1 0 0 0,2-7 12 0 0,2-7-298 0 0,1 1 1 0 0,1 0-1 0 0,2 1 0 0 0,0-1 0 0 0,3 2 0 0 0,3-7 298 0 0,19-30-4177 0 0,2 2-4819 0 0,-29 50 1597 0 0</inkml:trace>
  <inkml:trace contextRef="#ctx0" brushRef="#br0" timeOffset="5907.118">2313 1120 0 0 0,'83'-107'0'0'0,"-76"100"228"0"0,0-1 1 0 0,-1 0-1 0 0,1-1 0 0 0,-2 0 1 0 0,1 0-1 0 0,-1 0 0 0 0,-1 0 1 0 0,0-1-1 0 0,0 0 0 0 0,1-4-228 0 0,-3-49 1411 0 0,-12 54 2305 0 0,5 7 6766 0 0,-1 117-10789 0 0,2-83 349 0 0,2 0 1 0 0,1 0 0 0 0,1 0 0 0 0,2 0-1 0 0,4 17-42 0 0,-6-45-2 0 0,1 1 0 0 0,0-1-1 0 0,0 0 1 0 0,0 1 0 0 0,1-1-1 0 0,-1 0 1 0 0,1 0 0 0 0,0 0-1 0 0,0 0 1 0 0,0 0 0 0 0,1 0-1 0 0,0 0 1 0 0,-1-1 0 0 0,1 0-1 0 0,0 1 1 0 0,1-1 0 0 0,-1 0-1 0 0,0 0 1 0 0,1-1 0 0 0,0 1-1 0 0,0-1 1 0 0,0 0 0 0 0,0 0-1 0 0,0 0 1 0 0,0 0 0 0 0,0-1-1 0 0,1 1 1 0 0,-1-1 2 0 0,4-3 73 0 0,1 0-1 0 0,-1-1 1 0 0,0 1-1 0 0,0-2 1 0 0,-1 1 0 0 0,1-1-1 0 0,-1 0 1 0 0,0-1-1 0 0,0 1 1 0 0,0-1-1 0 0,0-1 1 0 0,-1 1 0 0 0,0-1-1 0 0,0 0 1 0 0,-1-1-73 0 0,11-8 102 0 0,11-14 45 0 0,-2-1 0 0 0,-1-2 0 0 0,-1 0 0 0 0,-1-1 0 0 0,-3-2 0 0 0,5-12-147 0 0,3-44 710 0 0,-27 90-721 0 0,0 1 0 0 0,-1-1 0 0 0,1 1-1 0 0,0-1 1 0 0,-1 1 0 0 0,1-1-1 0 0,-1 1 1 0 0,1-1 0 0 0,-1 1-1 0 0,1-1 1 0 0,-1 1 0 0 0,1 0 0 0 0,-1-1-1 0 0,1 1 1 0 0,-1 0 0 0 0,1 0-1 0 0,-1-1 1 0 0,1 1 0 0 0,-1 0 0 0 0,0 0-1 0 0,1 0 1 0 0,-1-1 0 0 0,0 1-1 0 0,1 0 1 0 0,-1 0 0 0 0,1 0 0 0 0,-1 0-1 0 0,0 0 1 0 0,1 0 0 0 0,-1 1-1 0 0,0-1 1 0 0,1 0 0 0 0,-1 0 0 0 0,1 0-1 0 0,-1 1 1 0 0,0-1 0 0 0,1 0-1 0 0,-1 0 1 0 0,1 1 0 0 0,-1-1-1 0 0,1 0 1 0 0,-1 1 0 0 0,1-1 0 0 0,-1 1-1 0 0,1-1 1 0 0,0 1 0 0 0,-1-1-1 0 0,1 1 1 0 0,-1-1 0 0 0,1 1 0 0 0,0-1-1 0 0,0 1 1 0 0,-1 0 0 0 0,1-1-1 0 0,0 1 1 0 0,0-1 0 0 0,0 1 0 0 0,0 0 11 0 0,-4 120-343 0 0,28 4-107 0 0,-22-121 433 0 0,0 0 1 0 0,0 0-1 0 0,0 0 1 0 0,0 0-1 0 0,1-1 1 0 0,-1 1-1 0 0,1-1 1 0 0,0 1-1 0 0,0-1 1 0 0,0 0-1 0 0,0 0 0 0 0,1-1 1 0 0,-1 1-1 0 0,1-1 1 0 0,0 1-1 0 0,0-1 1 0 0,0 0-1 0 0,0-1 1 0 0,0 1-1 0 0,0-1 1 0 0,0 1-1 0 0,0-1 1 0 0,1 0-1 0 0,-1-1 1 0 0,0 1-1 0 0,1-1 1 0 0,1 0 16 0 0,4-3 26 0 0,0 0 0 0 0,-1 0 0 0 0,0-1 0 0 0,1 0 0 0 0,-2-1 0 0 0,1 0 0 0 0,0 0-1 0 0,-1-1 1 0 0,0 0 0 0 0,0 0 0 0 0,-1-1 0 0 0,0 0 0 0 0,0 0 0 0 0,0-1 0 0 0,-1 0 0 0 0,0 0 0 0 0,-1-1-26 0 0,-3 6 3 0 0,56-69 75 0 0,-3-2 0 0 0,-4-3 0 0 0,-3-1 0 0 0,5-21-78 0 0,-32 57-68 0 0,-1-2 1 0 0,-3 0 0 0 0,-2-1 0 0 0,-2-1-1 0 0,-2 0 1 0 0,-1 0 0 0 0,-3-1 0 0 0,-2 0-1 0 0,-2-2 68 0 0,-2 43-11 0 0,0-1 0 0 0,0 1 0 0 0,-1 0 1 0 0,1 0-1 0 0,-2 0 0 0 0,1 0 0 0 0,-1 0 0 0 0,0 0 0 0 0,0 0 0 0 0,0 0 0 0 0,-1 0 0 0 0,0 0 0 0 0,0 0 0 0 0,0 1 0 0 0,-1-1 0 0 0,0 1 0 0 0,0 0 0 0 0,-1-1 0 0 0,1 2 0 0 0,-1-1 0 0 0,0 0 0 0 0,0 1 0 0 0,-1-1 0 0 0,1 1 0 0 0,-1 0 0 0 0,0 1 0 0 0,0-1 0 0 0,0 1 0 0 0,-1 0 1 0 0,1 0-1 0 0,-1 1 0 0 0,-1-1 11 0 0,3 3-48 0 0,0-1 0 0 0,0 1 0 0 0,0 0 0 0 0,0 0 0 0 0,0 0 0 0 0,0 0 0 0 0,0 1 0 0 0,0 0 0 0 0,0 0 0 0 0,0 0 0 0 0,0 0 0 0 0,0 1 0 0 0,0-1 0 0 0,0 1 0 0 0,1 0 0 0 0,-1 0 0 0 0,1 0 0 0 0,-1 1 0 0 0,1-1 0 0 0,0 1 0 0 0,0 0 0 0 0,0 0 0 0 0,0 0 0 0 0,1 0 1 0 0,-1 1-1 0 0,1-1 0 0 0,0 1 0 0 0,-1 0 48 0 0,-16 26 58 0 0,1 0 0 0 0,2 1 0 0 0,1 1 1 0 0,1 0-1 0 0,2 1 0 0 0,1 0 1 0 0,2 1-1 0 0,1 0 0 0 0,1 1 0 0 0,2 0 1 0 0,2 0-1 0 0,1 0 0 0 0,3 27-58 0 0,-3-36 41 0 0,2 0 0 0 0,1 0 0 0 0,1 0 0 0 0,1 0 0 0 0,2 0 0 0 0,0-1 0 0 0,1 0 0 0 0,2 0 0 0 0,1 0 0 0 0,0-1 0 0 0,2 0 0 0 0,1-1 0 0 0,1 0 0 0 0,1-1 0 0 0,0-1-41 0 0,-10-16-21 0 0,1-1 0 0 0,-1 0 0 0 0,1 0 0 0 0,-1-1 0 0 0,1 1 0 0 0,0-1 0 0 0,0 0 0 0 0,1 0 0 0 0,-1-1 0 0 0,1 0 0 0 0,-1 0 0 0 0,1 0 0 0 0,0 0 0 0 0,0-1 0 0 0,0 0 0 0 0,0 0 21 0 0,27-46-7420 0 0,-19 21 367 0 0,-10 19 3410 0 0</inkml:trace>
  <inkml:trace contextRef="#ctx0" brushRef="#br0" timeOffset="6593.131">3953 564 7418 0 0,'0'0'2472'0'0,"0"0"-335"0"0,0 0-284 0 0,0 0-162 0 0,0 0-250 0 0,0 0-384 0 0,0 0-317 0 0,0 0-192 0 0,0 0-165 0 0,0 0-108 0 0,-34 20-84 0 0,-109 63-74 0 0,60-15 13 0 0,71-52-113 0 0,-8 6-79 0 0,2 0 0 0 0,1 1 1 0 0,0 1-1 0 0,2 1 0 0 0,1 0 1 0 0,0 0-1 0 0,2 2 0 0 0,-6 20 62 0 0,16-44-32 0 0,1 0 0 0 0,-1 0 0 0 0,1 1 0 0 0,-1-1-1 0 0,1 1 1 0 0,0-1 0 0 0,1 1 0 0 0,-1-1 0 0 0,0 1 0 0 0,1-1-1 0 0,0 1 1 0 0,0 0 0 0 0,0-1 0 0 0,0 1 0 0 0,1-1 0 0 0,-1 1 0 0 0,1 0-1 0 0,0-1 1 0 0,0 1 0 0 0,0-1 0 0 0,1 0 0 0 0,-1 1 0 0 0,1-1-1 0 0,0 0 1 0 0,0 0 0 0 0,0 0 0 0 0,0 0 0 0 0,0 0 0 0 0,1-1-1 0 0,-1 1 1 0 0,1-1 0 0 0,0 1 0 0 0,0-1 0 0 0,-1 0 0 0 0,2 0-1 0 0,-1 0 1 0 0,0 0 0 0 0,0-1 0 0 0,0 1 0 0 0,1-1 0 0 0,-1 0 0 0 0,1 0-1 0 0,0 0 33 0 0,7-3 53 0 0,1 0 0 0 0,-1-1-1 0 0,0 0 1 0 0,0-1-1 0 0,0-1 1 0 0,0 1 0 0 0,0-2-1 0 0,-1 1 1 0 0,0-1 0 0 0,-1-1-1 0 0,1 0 1 0 0,-1 0 0 0 0,0-1-1 0 0,-1 0 1 0 0,0-1-1 0 0,0 1 1 0 0,1-5-53 0 0,1 3 36 0 0,28-29 110 0 0,-3-2-1 0 0,-2-1 0 0 0,23-38-145 0 0,18-30-156 0 0,-88 153-2588 0 0,5-21 2623 0 0,0 0 1 0 0,2 0 0 0 0,0 1 0 0 0,2 0 0 0 0,0 0-1 0 0,2 0 1 0 0,0 0 0 0 0,2 1 120 0 0,1-20-12 0 0,0-1 1 0 0,1 0-1 0 0,-1 0 0 0 0,1 1 1 0 0,0-1-1 0 0,0 0 1 0 0,0 0-1 0 0,0 0 0 0 0,1 0 1 0 0,-1 0-1 0 0,1 0 0 0 0,-1-1 1 0 0,1 1-1 0 0,0 0 0 0 0,0-1 1 0 0,1 1-1 0 0,-1-1 0 0 0,0 0 1 0 0,1 0-1 0 0,-1 0 0 0 0,1 0 1 0 0,0 0-1 0 0,0-1 0 0 0,0 1 1 0 0,0-1-1 0 0,0 1 0 0 0,0-1 1 0 0,0 0-1 0 0,0 0 0 0 0,0-1 1 0 0,0 1-1 0 0,1-1 12 0 0,5 2 40 0 0,0-1 0 0 0,1 0 0 0 0,-1 0 0 0 0,0-1 0 0 0,0 0 0 0 0,0-1 0 0 0,0 0 0 0 0,0-1 0 0 0,0 1 0 0 0,0-2 0 0 0,1 0-40 0 0,15-9 177 0 0,-1-1 1 0 0,0-1-1 0 0,-1-1 1 0 0,-1-1-1 0 0,0-1 1 0 0,-1-1-1 0 0,-1-1 1 0 0,-1-1-1 0 0,10-13-177 0 0,-10 9 106 0 0,0 0 0 0 0,-2-1 0 0 0,-1-1 0 0 0,-1-1 0 0 0,-1 0 0 0 0,-2-1 0 0 0,8-25-106 0 0,-6-68 44 0 0,-14 119-42 0 0,0 0 1 0 0,0 1-1 0 0,0-1 1 0 0,-1 1-1 0 0,1-1 1 0 0,0 0-1 0 0,-1 1 1 0 0,1-1-1 0 0,-1 1 1 0 0,0-1-1 0 0,1 1 1 0 0,-1-1-1 0 0,0 1 1 0 0,0 0-1 0 0,0-1 0 0 0,0 1 1 0 0,0 0-1 0 0,0 0 1 0 0,0 0-1 0 0,0-1 1 0 0,-1 1-1 0 0,1 0 1 0 0,0 1-1 0 0,-1-1 1 0 0,1 0-1 0 0,-1 0 1 0 0,1 1-1 0 0,-1-1 1 0 0,1 0-1 0 0,-1 1 0 0 0,1 0 1 0 0,-1-1-1 0 0,0 1 1 0 0,1 0-1 0 0,-1 0 1 0 0,0 0-1 0 0,1 0 1 0 0,-1 0-1 0 0,1 0 1 0 0,-1 0-1 0 0,0 1 1 0 0,1-1-3 0 0,-66 27-803 0 0,54-18 758 0 0,1 1-1 0 0,0 0 1 0 0,1 1-1 0 0,0 1 1 0 0,1 0 0 0 0,0 0-1 0 0,1 1 1 0 0,0 0-1 0 0,1 1 1 0 0,0-1 0 0 0,1 2-1 0 0,1-1 1 0 0,0 1-1 0 0,1 0 1 0 0,1 0 0 0 0,0 0-1 0 0,1 1 1 0 0,1-1-1 0 0,0 11 46 0 0,3-20 7 0 0,1 1-1 0 0,1 0 0 0 0,0 0 0 0 0,0-1 0 0 0,0 1 1 0 0,1-1-1 0 0,-1 0 0 0 0,1 0 0 0 0,1-1 0 0 0,-1 1 1 0 0,1-1-1 0 0,0 0 0 0 0,0 0 0 0 0,1 0 1 0 0,0-1-1 0 0,-1 0 0 0 0,2 0 0 0 0,-1 0 0 0 0,0-1 1 0 0,1 0-1 0 0,-1 0 0 0 0,5 1-6 0 0,14 9 91 0 0,11 7 104 0 0,-28-17-52 0 0,0 0 1 0 0,-1 1-1 0 0,1 0 1 0 0,-1 1-1 0 0,0 0 1 0 0,0 0-1 0 0,-1 0 1 0 0,0 1-1 0 0,0 0 1 0 0,0 0-1 0 0,0 0 1 0 0,3 6-144 0 0,-4 0 61 0 0,-1-1 1 0 0,1 1-1 0 0,-2 0 1 0 0,0 0-1 0 0,0 1 1 0 0,-1-1-1 0 0,-1 0 1 0 0,0 1-1 0 0,0-1 1 0 0,-2 1-1 0 0,1 0 1 0 0,-2-1-1 0 0,0 3-61 0 0,0 42-4616 0 0,2-55 3515 0 0,0 2-600 0 0,2-2-4064 0 0,1 1-982 0 0</inkml:trace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3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10994 0 0,'0'0'1314'0'0,"0"0"-497"0"0,0 0-27 0 0,0 0 270 0 0,0 0 187 0 0,0 0-68 0 0,0 0-265 0 0,0 0-280 0 0,0 0-198 0 0,0 0-153 0 0,0 0-97 0 0,0 0-56 0 0,4 31-56 0 0,13 93-29 0 0,-5-76-87 0 0,-5-42-100 0 0,10 2-3132 0 0,-2-18-7439 0 0,-13 6 4781 0 0</inkml:trace>
</inkml:ink>
</file>

<file path=ppt/ink/ink3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9578 0 0,'0'0'664'0'0,"0"0"-856"0"0,0 0-640 0 0,0 0-384 0 0,0 0-81 0 0,0 0-199 0 0,0 0-624 0 0,0 0-969 0 0,0 0 3089 0 0</inkml:trace>
</inkml:ink>
</file>

<file path=ppt/ink/ink3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380 567 13811 0 0,'0'0'1738'0'0,"0"0"-462"0"0,0 0-300 0 0,0 0-44 0 0,0 0-85 0 0,0 0-172 0 0,0 0-171 0 0,0 0-132 0 0,0 0-112 0 0,-35 13-113 0 0,-111 42-75 0 0,70-11-58 0 0,67-34-15 0 0,-5 3-36 0 0,1 0 1 0 0,0 1-1 0 0,1 1 0 0 0,1 0 0 0 0,0 0 0 0 0,1 1 0 0 0,1 0 1 0 0,-2 7 36 0 0,9-22-20 0 0,1 1 0 0 0,0 0 0 0 0,0 0 1 0 0,0 0-1 0 0,1 0 0 0 0,-1 0 1 0 0,0 0-1 0 0,1 0 0 0 0,0 1 1 0 0,-1-1-1 0 0,1 0 0 0 0,0 0 1 0 0,0 0-1 0 0,0 0 0 0 0,0 1 1 0 0,0-1-1 0 0,1 0 0 0 0,-1 0 0 0 0,1 0 1 0 0,-1 0-1 0 0,1 0 0 0 0,0 0 1 0 0,0 0-1 0 0,0 0 0 0 0,0 0 1 0 0,0 0-1 0 0,0 0 0 0 0,1-1 1 0 0,-1 1-1 0 0,0 0 0 0 0,1-1 0 0 0,-1 1 1 0 0,1-1-1 0 0,0 0 0 0 0,0 1 1 0 0,-1-1-1 0 0,1 0 0 0 0,0 0 1 0 0,0 0-1 0 0,0 0 0 0 0,0-1 1 0 0,0 1-1 0 0,0 0 0 0 0,0-1 0 0 0,1 1 1 0 0,-1-1-1 0 0,0 0 0 0 0,0 0 1 0 0,0 0-1 0 0,0 0 0 0 0,2 0 20 0 0,15-4 71 0 0,1-1 0 0 0,-1 0-1 0 0,0-2 1 0 0,0 0 0 0 0,-1-1-1 0 0,0-1 1 0 0,0 0 0 0 0,-1-2-1 0 0,0 0 1 0 0,-1-1 0 0 0,0 0 0 0 0,-1-2-1 0 0,-1 1 1 0 0,0-2 0 0 0,1-2-71 0 0,88-81 176 0 0,-103 98-195 0 0,1-1 0 0 0,-1 0-1 0 0,1 1 1 0 0,-1-1 0 0 0,1 0 0 0 0,-1 1 0 0 0,1-1 0 0 0,0 1 0 0 0,0-1 0 0 0,-1 1 0 0 0,1-1 0 0 0,0 1 0 0 0,0-1 0 0 0,-1 1 0 0 0,1 0 0 0 0,0-1 0 0 0,0 1 0 0 0,0 0 0 0 0,0 0 0 0 0,-1 0 0 0 0,1 0 0 0 0,0 0 0 0 0,0 0 0 0 0,0 0 0 0 0,0 0 0 0 0,0 0 0 0 0,0 0-1 0 0,-1 0 1 0 0,1 0 0 0 0,0 1 0 0 0,0-1 0 0 0,0 0 0 0 0,0 1 0 0 0,-1-1 0 0 0,1 0 0 0 0,0 1 0 0 0,0-1 0 0 0,-1 1 0 0 0,1-1 0 0 0,0 1 0 0 0,-1 0 0 0 0,1-1 0 0 0,-1 1 0 0 0,1 0 0 0 0,-1-1 0 0 0,1 1 0 0 0,-1 0 0 0 0,1 0 0 0 0,-1-1 0 0 0,1 1 0 0 0,-1 0 0 0 0,0 1 19 0 0,9 54-540 0 0,-6-30 296 0 0,-2-20 165 0 0,1 0 0 0 0,0 0 0 0 0,0 1 0 0 0,1-1 0 0 0,-1 0 0 0 0,1-1 0 0 0,1 1 0 0 0,-1-1 0 0 0,1 1 0 0 0,0-1-1 0 0,0 0 1 0 0,0 0 0 0 0,1-1 0 0 0,0 1 0 0 0,0-1 0 0 0,0 0 0 0 0,0 0 0 0 0,1-1 0 0 0,-1 1 0 0 0,1-1 0 0 0,0 0 0 0 0,0-1 0 0 0,0 0 0 0 0,0 0 0 0 0,0 0 0 0 0,1-1 0 0 0,-1 1 0 0 0,1-2 0 0 0,-1 1 0 0 0,6-1 79 0 0,5-1 231 0 0,1-1 0 0 0,0-1 0 0 0,-1-1 0 0 0,0-1 1 0 0,0 0-1 0 0,0-1 0 0 0,-1-1 0 0 0,0 0 0 0 0,0-2 1 0 0,0 1-1 0 0,-1-2 0 0 0,-1 0 0 0 0,0-1 0 0 0,9-8-231 0 0,10-10 254 0 0,-2-2 0 0 0,0-1 0 0 0,-2-1-1 0 0,-2-2 1 0 0,-1-1 0 0 0,-2-1-1 0 0,-1 0 1 0 0,1-9-254 0 0,-12 27-55 0 0,-1-1 1 0 0,-1-1-1 0 0,-1 1 0 0 0,-1-1 0 0 0,-1-1 0 0 0,0 0 1 0 0,-2 0-1 0 0,-1 0 0 0 0,0 0 0 0 0,-2-1 1 0 0,0 1-1 0 0,-2-1 0 0 0,-1-6 55 0 0,0 25-57 0 0,0 1-1 0 0,-1-1 1 0 0,1 0 0 0 0,-1 1-1 0 0,0-1 1 0 0,0 1 0 0 0,0 0-1 0 0,-1 0 1 0 0,1-1 0 0 0,-1 2 0 0 0,1-1-1 0 0,-1 0 1 0 0,0 0 0 0 0,0 1-1 0 0,-1 0 1 0 0,1 0 0 0 0,0 0-1 0 0,-1 0 1 0 0,1 0 0 0 0,-1 0-1 0 0,0 1 1 0 0,1 0 0 0 0,-1 0-1 0 0,0 0 1 0 0,0 0 0 0 0,0 0-1 0 0,0 1 1 0 0,0 0 0 0 0,0 0-1 0 0,0 0 1 0 0,1 0 0 0 0,-1 1 0 0 0,0-1-1 0 0,0 1 1 0 0,0 0 0 0 0,0 0-1 0 0,1 0 1 0 0,-1 1 0 0 0,0 0-1 0 0,1-1 1 0 0,-1 1 0 0 0,1 0-1 0 0,0 1 1 0 0,0-1 0 0 0,0 0-1 0 0,0 1 1 0 0,0 0 0 0 0,0 0-1 0 0,0 0 58 0 0,-16 12-135 0 0,1 0 0 0 0,0 2-1 0 0,1-1 1 0 0,1 2-1 0 0,1 0 1 0 0,1 1-1 0 0,0 1 1 0 0,1 0 0 0 0,2 1-1 0 0,0 0 1 0 0,1 0-1 0 0,1 1 1 0 0,1 1-1 0 0,0-1 1 0 0,2 1-1 0 0,1 1 1 0 0,1-1 0 0 0,-1 23 135 0 0,6-39-7 0 0,-1 0 0 0 0,1 0 1 0 0,1 0-1 0 0,-1 0 0 0 0,1 0 1 0 0,0 0-1 0 0,1 0 0 0 0,0-1 1 0 0,0 1-1 0 0,0-1 0 0 0,1 0 1 0 0,0 0-1 0 0,0 0 1 0 0,0-1-1 0 0,1 1 0 0 0,0-1 1 0 0,0 0-1 0 0,0 0 0 0 0,1-1 1 0 0,0 0-1 0 0,-1 0 0 0 0,2 0 1 0 0,-1 0-1 0 0,0-1 0 0 0,1 0 1 0 0,1 0 6 0 0,13 6 208 0 0,0-2 1 0 0,1 0-1 0 0,0-1 0 0 0,0-1 1 0 0,1-1-1 0 0,-1-2 0 0 0,18 1-208 0 0,-11-2 377 0 0,0-1-1 0 0,1-1 1 0 0,-1-2 0 0 0,0-1-1 0 0,0-1 1 0 0,-1-1 0 0 0,12-5-377 0 0,-2 0 121 0 0,0-2 0 0 0,0-1-1 0 0,-2-2 1 0 0,0-2 0 0 0,0-1 0 0 0,-2-1 0 0 0,-1-2 0 0 0,0-2 0 0 0,-2-1 0 0 0,-1-1 0 0 0,-1-1 0 0 0,-1-2 0 0 0,-1-1 0 0 0,-2-1-1 0 0,11-19-120 0 0,-30 43-21 0 0,-2-1-1 0 0,1 0 0 0 0,-1 0 0 0 0,0 0 0 0 0,0-1 1 0 0,-1 1-1 0 0,0-1 0 0 0,-1 0 0 0 0,0 0 0 0 0,0 0 1 0 0,-1 0-1 0 0,0 0 0 0 0,-1-1 0 0 0,0 1 0 0 0,0 0 1 0 0,-1 0-1 0 0,0 0 0 0 0,-1 0 0 0 0,0 0 1 0 0,0 0-1 0 0,-1 0 0 0 0,0 1 0 0 0,-1-1 0 0 0,0 1 1 0 0,0 0-1 0 0,-1 0 0 0 0,0 0 0 0 0,0 0 0 0 0,-5-5 22 0 0,5 10-28 0 0,0 0-1 0 0,-1 1 1 0 0,1-1-1 0 0,-1 1 1 0 0,1 0-1 0 0,-1 0 1 0 0,0 1-1 0 0,0 0 1 0 0,0 0-1 0 0,0 0 1 0 0,0 1-1 0 0,0 0 0 0 0,1 0 1 0 0,-1 0-1 0 0,0 1 1 0 0,0 0-1 0 0,0 0 1 0 0,0 0-1 0 0,0 1 1 0 0,1 0-1 0 0,-1 0 1 0 0,1 0 28 0 0,-115 70-249 0 0,106-59 228 0 0,1 0 0 0 0,1 1 0 0 0,0 0 0 0 0,1 1 0 0 0,1 1 0 0 0,0-1 0 0 0,1 1 0 0 0,0 1 0 0 0,2 0 0 0 0,0 0 0 0 0,1 0 0 0 0,0 1 0 0 0,2 0 0 0 0,0 0 0 0 0,1 0 0 0 0,1 1 0 0 0,0-1 0 0 0,2 1 0 0 0,1 14 21 0 0,0-21-17 0 0,1 0 0 0 0,0-1-1 0 0,0 1 1 0 0,2 0-1 0 0,-1-1 1 0 0,2 0 0 0 0,-1 0-1 0 0,2 0 1 0 0,-1 0-1 0 0,1-1 1 0 0,1 0 0 0 0,0 0-1 0 0,0-1 1 0 0,1 0-1 0 0,0 0 1 0 0,1-1-1 0 0,0 0 1 0 0,0 0 0 0 0,1-1-1 0 0,0 0 1 0 0,0-1-1 0 0,0 0 1 0 0,11 4 17 0 0,98 29-3242 0 0,-103-36 2104 0 0,51 5-11359 0 0,-52-8 9222 0 0</inkml:trace>
</inkml:ink>
</file>

<file path=ppt/ink/ink3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12651 0 0,'0'0'1819'0'0,"0"0"-487"0"0,0 0-218 0 0,0 0-182 0 0,0 0-223 0 0,0 0-269 0 0,0 0-240 0 0,0 0-72 0 0,0 0 0 0 0,0 0 3 0 0,0 0-23 0 0,0 0-41 0 0,3 27-39 0 0,10 84-49 0 0,5-49-162 0 0,-11-53 107 0 0,-3-6 88 0 0,-1 0 0 0 0,1-1 1 0 0,-1 1-1 0 0,1-1 0 0 0,0 0 0 0 0,0 0 1 0 0,0-1-1 0 0,0 1 0 0 0,0-1 0 0 0,1 0 1 0 0,-1 0-1 0 0,0 0 0 0 0,1 0 0 0 0,-1-1 0 0 0,0 0 1 0 0,1 0-1 0 0,-1 0 0 0 0,1 0 0 0 0,-1-1 1 0 0,0 0-1 0 0,1 0 0 0 0,-1 0 0 0 0,0 0 1 0 0,0-1-1 0 0,0 1 0 0 0,0-1 0 0 0,0 0 1 0 0,0 0-1 0 0,0-1 0 0 0,-1 1 0 0 0,1-1 1 0 0,-1 0-1 0 0,0 0 0 0 0,0 0 0 0 0,0 0 1 0 0,0 0-1 0 0,0-1 0 0 0,-1 1 0 0 0,2-3-12 0 0,123-148 2331 0 0,-79 120-1994 0 0,-30 75-636 0 0,-9 1 285 0 0,-3 0 1 0 0,-1 0 0 0 0,-2 0-1 0 0,-2 1 1 0 0,-2 11 13 0 0,1 45 20 0 0,6 12-15 0 0,-6 194 10 0 0,0-289 33 0 0,-1-1 0 0 0,0 0 0 0 0,-2 0-1 0 0,1 0 1 0 0,-2 0 0 0 0,0-1 0 0 0,-1 1 0 0 0,0-1-1 0 0,-1 0 1 0 0,0-1 0 0 0,-2 1 0 0 0,1-1 0 0 0,-2-1-1 0 0,1 1 1 0 0,-2-1 0 0 0,0-1 0 0 0,0 0 0 0 0,-1 0-1 0 0,0-1 1 0 0,-1 0 0 0 0,0-1 0 0 0,-1-1 0 0 0,1 0 0 0 0,-2 0-1 0 0,1-1 1 0 0,-1-1 0 0 0,0-1 0 0 0,0 0 0 0 0,-1 0-1 0 0,0-1 1 0 0,1-1 0 0 0,-1-1 0 0 0,-2 0-48 0 0,14-4 32 0 0,1 0-1 0 0,0-1 1 0 0,-1 1 0 0 0,1-1-1 0 0,0 1 1 0 0,1-1 0 0 0,-1 0 0 0 0,0 0-1 0 0,1 0 1 0 0,0 0 0 0 0,-1 0 0 0 0,1 0-1 0 0,0 0 1 0 0,1 0 0 0 0,-1-1 0 0 0,1 1-1 0 0,-1 0 1 0 0,1-1 0 0 0,0 1 0 0 0,0 0-1 0 0,0 0 1 0 0,1-1 0 0 0,-1 1 0 0 0,1 0-1 0 0,0 0 1 0 0,0-1 0 0 0,0 1 0 0 0,0 0-1 0 0,0 0 1 0 0,1-1-32 0 0,11-31-47 0 0,1-1-1 0 0,2 2 1 0 0,2 0 0 0 0,20-30 47 0 0,-15 28-267 0 0,2 1 0 0 0,1 1 0 0 0,2 2 1 0 0,1 0-1 0 0,1 2 0 0 0,2 2 0 0 0,6-3 267 0 0,22-12-5809 0 0,3 5-5357 0 0,-51 34 5342 0 0</inkml:trace>
</inkml:ink>
</file>

<file path=ppt/ink/ink3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4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308 644 2473 0 0,'0'0'1544'0'0,"0"0"-443"0"0,0 0-176 0 0,0 0 152 0 0,0 0 255 0 0,0 0 189 0 0,0 0 18 0 0,0 0-148 0 0,0 0-246 0 0,0 0-254 0 0,0 0-240 0 0,-16-11-204 0 0,-51-34-113 0 0,65 44-314 0 0,0-1 0 0 0,0 1-1 0 0,0 0 1 0 0,-1 0 0 0 0,1-1-1 0 0,0 1 1 0 0,-1 1-1 0 0,1-1 1 0 0,-1 0 0 0 0,1 1-1 0 0,-1-1 1 0 0,1 1-1 0 0,-1 0 1 0 0,1 0 0 0 0,-1 0-1 0 0,1 0 1 0 0,-1 0-1 0 0,1 0 1 0 0,-1 1 0 0 0,0-1-1 0 0,1 1 1 0 0,0 0-1 0 0,-1 0 1 0 0,1 0 0 0 0,-1 0-1 0 0,1 0 1 0 0,0 0-1 0 0,0 1 1 0 0,0-1 0 0 0,-1 2-20 0 0,-3 0 32 0 0,-6 6-10 0 0,1 0 0 0 0,0 1 0 0 0,0 0 1 0 0,1 0-1 0 0,0 1 0 0 0,1 1 1 0 0,0 0-1 0 0,1 0 0 0 0,0 0 0 0 0,1 1 1 0 0,0 0-1 0 0,1 1 0 0 0,1-1 0 0 0,0 1 1 0 0,1 0-1 0 0,0 1 0 0 0,2-1 1 0 0,-1 1-1 0 0,2-1 0 0 0,-1 3-22 0 0,2-15-3 0 0,0 1 0 0 0,0-1 0 0 0,0 1 1 0 0,1-1-1 0 0,-1 0 0 0 0,0 1 0 0 0,1-1 0 0 0,0 0 0 0 0,-1 1 0 0 0,1-1 0 0 0,0 0 0 0 0,0 0 1 0 0,0 1-1 0 0,1-1 0 0 0,-1 0 0 0 0,0 0 0 0 0,1 0 0 0 0,-1-1 0 0 0,1 1 0 0 0,0 0 1 0 0,0-1-1 0 0,-1 1 0 0 0,1-1 0 0 0,0 1 0 0 0,0-1 0 0 0,1 0 0 0 0,-1 0 0 0 0,0 0 1 0 0,0 0-1 0 0,1 0 0 0 0,-1 0 0 0 0,0-1 0 0 0,1 1 0 0 0,-1-1 0 0 0,0 1 0 0 0,1-1 0 0 0,1 0 3 0 0,94-13 798 0 0,-65 0-568 0 0,-1-1 1 0 0,-1-2-1 0 0,0-1 1 0 0,-1-1-1 0 0,-1-2 1 0 0,1-2-231 0 0,28-18 80 0 0,-52 36-91 0 0,-6 3-20 0 0,1 0-1 0 0,0-1 1 0 0,0 1 0 0 0,0 0-1 0 0,0 0 1 0 0,0 0-1 0 0,0 0 1 0 0,0 1 0 0 0,0-1-1 0 0,0 0 1 0 0,0 0 0 0 0,0 1-1 0 0,1-1 1 0 0,-1 1 0 0 0,0-1-1 0 0,0 1 1 0 0,1-1 0 0 0,-1 1-1 0 0,0 0 1 0 0,1-1 0 0 0,-1 1-1 0 0,1 0 1 0 0,-1 0 0 0 0,0 0-1 0 0,1 0 1 0 0,-1 0-1 0 0,0 1 1 0 0,1-1 0 0 0,-1 0-1 0 0,0 1 1 0 0,1-1 0 0 0,-1 1-1 0 0,0-1 1 0 0,1 1 0 0 0,-1 0 31 0 0,9 45-824 0 0,-10-41 819 0 0,0 0 1 0 0,0 0-1 0 0,0 0 1 0 0,1 0-1 0 0,0 0 1 0 0,0 0-1 0 0,0 0 1 0 0,0 0-1 0 0,1-1 1 0 0,0 1-1 0 0,0 0 1 0 0,0-1 0 0 0,1 1-1 0 0,-1-1 1 0 0,1 0-1 0 0,0 1 1 0 0,0-2-1 0 0,1 1 1 0 0,-1 0-1 0 0,1-1 1 0 0,0 1-1 0 0,0-1 1 0 0,0 0-1 0 0,0 0 1 0 0,0-1-1 0 0,1 1 1 0 0,-1-1-1 0 0,1 0 1 0 0,0 0-1 0 0,0 0 1 0 0,0-1 4 0 0,5-2 79 0 0,1-1 1 0 0,0 0-1 0 0,-1 0 0 0 0,0-1 1 0 0,1-1-1 0 0,-1 1 1 0 0,0-2-1 0 0,-1 1 0 0 0,1-1 1 0 0,-1-1-1 0 0,0 0 1 0 0,0 0-1 0 0,-1-1 0 0 0,0 0 1 0 0,0 0-1 0 0,-1-1 1 0 0,1 0-1 0 0,-2 0 1 0 0,1-1-1 0 0,-1 0 0 0 0,1-4-79 0 0,13-10 148 0 0,3-1-115 0 0,-1 0 0 0 0,-1-2 0 0 0,-1-1 0 0 0,-1 0-1 0 0,-1-1 1 0 0,-2-1 0 0 0,-1-1 0 0 0,-1 0 0 0 0,-2-1 0 0 0,-1 0 0 0 0,-1-1 0 0 0,-2 0 0 0 0,4-33-33 0 0,-10 45-56 0 0,0 0 0 0 0,-2 0 0 0 0,0 1 0 0 0,-1-1 0 0 0,-1 0 0 0 0,-1 0 0 0 0,-1 1 0 0 0,-1 0 0 0 0,0-1 0 0 0,-2 2 0 0 0,0-1 0 0 0,-1 1 0 0 0,-9-17 56 0 0,16 34-10 0 0,1 0 1 0 0,0-1 0 0 0,-1 1-1 0 0,0 0 1 0 0,1-1-1 0 0,-1 1 1 0 0,0 0 0 0 0,1 0-1 0 0,-1 0 1 0 0,0-1-1 0 0,0 1 1 0 0,0 0-1 0 0,0 0 1 0 0,0 0 0 0 0,0 1-1 0 0,0-1 1 0 0,0 0-1 0 0,0 0 1 0 0,-1 0 0 0 0,1 1-1 0 0,0-1 1 0 0,-1 1-1 0 0,1-1 1 0 0,0 1 0 0 0,-1 0-1 0 0,1-1 1 0 0,0 1-1 0 0,-1 0 1 0 0,1 0 0 0 0,0 0-1 0 0,-1 0 1 0 0,1 0-1 0 0,-1 0 1 0 0,1 0 0 0 0,0 0-1 0 0,-1 1 1 0 0,1-1-1 0 0,-1 0 1 0 0,1 1 0 0 0,0 0-1 0 0,0-1 1 0 0,-1 1-1 0 0,1 0 1 0 0,0-1 0 0 0,0 1-1 0 0,0 0 1 0 0,0 0-1 0 0,0 0 1 0 0,0 0 0 0 0,0 0-1 0 0,0 0 1 0 0,0 0-1 0 0,0 0 1 0 0,0 0 0 0 0,1 1-1 0 0,-1-1 1 0 0,1 0-1 0 0,-1 2 10 0 0,-9 26 51 0 0,2 1 1 0 0,1 0-1 0 0,2 0 0 0 0,0 0 0 0 0,3 1 0 0 0,0 0 0 0 0,2-1 0 0 0,2 15-51 0 0,-2-8 38 0 0,7 95 144 0 0,5-1 0 0 0,18 68-182 0 0,-27-173-46 0 0,2-1 0 0 0,0 0 0 0 0,2 0 0 0 0,0 0 0 0 0,2-1 0 0 0,1 0-1 0 0,3 5 47 0 0,17-10-1041 0 0,-26-59-1501 0 0,-20-39-8906 0 0,15 77 10983 0 0,-4-13-3016 0 0</inkml:trace>
  <inkml:trace contextRef="#ctx0" brushRef="#br0" timeOffset="247.867">495 459 9458 0 0,'0'0'1311'0'0,"0"0"-439"0"0,0 0-98 0 0,0 0 326 0 0,0 0 240 0 0,0 0 20 0 0,33 4-190 0 0,104 8-276 0 0,-103-10-579 0 0,-1-1 0 0 0,1-2 0 0 0,-1-1 0 0 0,1-1 0 0 0,22-7-315 0 0,-11 3 146 0 0,273-55 632 0 0,-184 32-6066 0 0,-70 16-873 0 0,-36 7-3168 0 0</inkml:trace>
  <inkml:trace contextRef="#ctx0" brushRef="#br0" timeOffset="1347.151">1674 1115 0 0 0,'0'0'391'0'0,"0"0"742"0"0,0 0 409 0 0,0 0 290 0 0,0 0 107 0 0,0 0-117 0 0,0 0-275 0 0,0 0-224 0 0,0 0-163 0 0,0 0-151 0 0,33-30-156 0 0,105-95-145 0 0,-59 40 487 0 0,-50 53-909 0 0,-2-1-1 0 0,-2-1 1 0 0,-1-1-1 0 0,-1-1 1 0 0,-2-1-1 0 0,-2-1 1 0 0,-2-1 0 0 0,-1-1-1 0 0,3-15-285 0 0,-17 53-16 0 0,-1-1 0 0 0,1 0 0 0 0,-1 0-1 0 0,0 0 1 0 0,1 0 0 0 0,-1 0 0 0 0,-1 0 0 0 0,1 0 0 0 0,0-1-1 0 0,-1 1 1 0 0,0 0 0 0 0,1 0 0 0 0,-1-1 0 0 0,-1 1 0 0 0,1 0 0 0 0,0 0-1 0 0,-1-1 1 0 0,0 1 0 0 0,1 0 0 0 0,-1 0 0 0 0,0 0 0 0 0,-1 0-1 0 0,1 0 1 0 0,0 0 0 0 0,-1 0 0 0 0,0 1 0 0 0,0-1 0 0 0,0 0-1 0 0,0 1 1 0 0,0-1 0 0 0,0 1 0 0 0,-1 0 0 0 0,1 0 0 0 0,-1 0 0 0 0,1 0-1 0 0,-1 0 1 0 0,0 1 0 0 0,0-1 0 0 0,0 1 0 0 0,0-1 0 0 0,0 1-1 0 0,0 0 1 0 0,-1 0 16 0 0,-3 2-38 0 0,1 1 0 0 0,-1 0 0 0 0,1 0 0 0 0,0 0 0 0 0,0 1-1 0 0,0 0 1 0 0,0 0 0 0 0,1 1 0 0 0,-1-1 0 0 0,1 1 0 0 0,0 0 0 0 0,0 1 0 0 0,0-1-1 0 0,0 1 1 0 0,1 0 0 0 0,0 0 0 0 0,0 1 0 0 0,0-1 0 0 0,1 1 0 0 0,0 0-1 0 0,0 0 1 0 0,0 0 0 0 0,1 0 0 0 0,0 0 0 0 0,0 0 0 0 0,0 1 0 0 0,1-1 0 0 0,0 1-1 0 0,0-1 1 0 0,1 1 0 0 0,0 0 0 0 0,0 2 38 0 0,3-4 20 0 0,0-1-1 0 0,0 1 1 0 0,1-1 0 0 0,-1 0-1 0 0,1 0 1 0 0,0 0 0 0 0,0 0 0 0 0,1-1-1 0 0,-1 0 1 0 0,1 0 0 0 0,-1 0-1 0 0,1 0 1 0 0,0-1 0 0 0,0 0-1 0 0,0 0 1 0 0,1 0 0 0 0,-1 0 0 0 0,0-1-1 0 0,1 0 1 0 0,-1 0 0 0 0,1-1-1 0 0,-1 1 1 0 0,1-1 0 0 0,-1 0-1 0 0,1-1 1 0 0,0 0-20 0 0,20 1 110 0 0,-1-2-1 0 0,1 0 1 0 0,-1-2 0 0 0,1-1-1 0 0,-1-1 1 0 0,-1-1-1 0 0,13-6-109 0 0,107-24 429 0 0,-144 37-418 0 0,1 0-1 0 0,0 0 1 0 0,0 0-1 0 0,0 0 0 0 0,-1 0 1 0 0,1 0-1 0 0,0 0 1 0 0,0 1-1 0 0,0-1 0 0 0,-1 0 1 0 0,1 0-1 0 0,0 1 1 0 0,0-1-1 0 0,-1 0 0 0 0,1 1 1 0 0,0-1-1 0 0,0 0 1 0 0,-1 1-1 0 0,1-1 1 0 0,-1 1-1 0 0,1 0 0 0 0,0-1 1 0 0,-1 1-1 0 0,1-1 1 0 0,-1 1-1 0 0,1 0 0 0 0,-1-1 1 0 0,0 1-1 0 0,1 0 1 0 0,-1 0-1 0 0,0-1 0 0 0,1 1 1 0 0,-1 0-1 0 0,0 0 1 0 0,0-1-1 0 0,0 1 1 0 0,0 0-1 0 0,0 0 0 0 0,0 0 1 0 0,0 0-1 0 0,0-1 1 0 0,0 1-1 0 0,0 0 0 0 0,0 0 1 0 0,0 0-1 0 0,0-1 1 0 0,-1 1-1 0 0,1 0 0 0 0,0 0 1 0 0,-1-1-1 0 0,1 1 1 0 0,-1 0-11 0 0,-18 53 504 0 0,14-45-472 0 0,-20 46 153 0 0,18-41-225 0 0,0-1 1 0 0,0 1 0 0 0,2 0-1 0 0,-1 1 1 0 0,2-1-1 0 0,0 1 1 0 0,1 0-1 0 0,0 0 1 0 0,2 0 0 0 0,-1 10 39 0 0,4-22-152 0 0,0 0 1 0 0,1 0 0 0 0,-1 0 0 0 0,1 0 0 0 0,-1 0 0 0 0,1 0 0 0 0,0-1 0 0 0,0 1 0 0 0,0-1 0 0 0,1 0 0 0 0,-1 0 0 0 0,1 0-1 0 0,-1-1 1 0 0,1 1 0 0 0,-1-1 0 0 0,1 0 0 0 0,0 0 0 0 0,0 0 0 0 0,-1 0 0 0 0,1-1 0 0 0,0 1 0 0 0,0-1 0 0 0,0 0-1 0 0,0 0 1 0 0,0 0 0 0 0,0-1 0 0 0,-1 0 0 0 0,1 1 0 0 0,0-1 0 0 0,0-1 0 0 0,2 0 151 0 0,65-22-11024 0 0,-56 20 7046 0 0</inkml:trace>
  <inkml:trace contextRef="#ctx0" brushRef="#br0" timeOffset="2337.907">2730 831 0 0 0,'0'0'1572'0'0,"0"0"-159"0"0,0 0-76 0 0,0 0 121 0 0,0 0 181 0 0,0 0 87 0 0,0 0-79 0 0,0 0-150 0 0,0 0-155 0 0,0 0-165 0 0,0 0-158 0 0,0 0-144 0 0,0 0-127 0 0,34-5-103 0 0,103-17-84 0 0,-71-8 178 0 0,-57 21-563 0 0,8-5 10 0 0,-1-1 1 0 0,0 0-1 0 0,-1-2 1 0 0,-1 1 0 0 0,-1-2-1 0 0,0 0 1 0 0,-1 0-1 0 0,-1-1-186 0 0,-10 17-12 0 0,1 0-1 0 0,0-1 1 0 0,-1 1-1 0 0,1 0 1 0 0,-1-1-1 0 0,1 1 1 0 0,-1-1-1 0 0,0 1 1 0 0,0-1-1 0 0,-1 0 0 0 0,1 1 1 0 0,0-1-1 0 0,-1 0 1 0 0,0 0-1 0 0,1 1 1 0 0,-1-1-1 0 0,0 0 1 0 0,0 0-1 0 0,-1 1 1 0 0,1-1-1 0 0,-1 0 1 0 0,1 0-1 0 0,-1 1 1 0 0,0-1-1 0 0,0 1 1 0 0,0-1-1 0 0,0 0 1 0 0,0 1-1 0 0,-1 0 1 0 0,1-1-1 0 0,-1 1 1 0 0,0 0-1 0 0,0 0 1 0 0,1 0-1 0 0,-1 0 1 0 0,-1 0-1 0 0,1 0 1 0 0,0 1-1 0 0,0-1 0 0 0,-1 1 1 0 0,1-1-1 0 0,0 1 1 0 0,-1 0-1 0 0,0 0 13 0 0,-5-1-76 0 0,0 1 0 0 0,0-1 0 0 0,-1 2 0 0 0,1 0 0 0 0,0 0-1 0 0,0 0 1 0 0,-1 1 0 0 0,1 0 0 0 0,0 0 0 0 0,0 1 0 0 0,0 0-1 0 0,0 1 1 0 0,0 0 0 0 0,1 0 0 0 0,-1 1 0 0 0,1-1 0 0 0,0 2-1 0 0,0-1 1 0 0,0 1 0 0 0,1 0 0 0 0,-1 0 0 0 0,1 1 0 0 0,-5 6 76 0 0,3-3-15 0 0,0 0 0 0 0,0 0 0 0 0,1 1 0 0 0,0 0 0 0 0,1 1 0 0 0,0 0 0 0 0,1-1 0 0 0,0 2 0 0 0,1-1 0 0 0,0 1 0 0 0,1-1 0 0 0,0 1 0 0 0,1 0 0 0 0,0 0 0 0 0,0 11 15 0 0,2-17 11 0 0,-1 0 0 0 0,1 0-1 0 0,1-1 1 0 0,-1 1 0 0 0,1 0 0 0 0,0 0-1 0 0,0-1 1 0 0,0 1 0 0 0,1-1 0 0 0,0 1-1 0 0,0-1 1 0 0,1 0 0 0 0,-1 0 0 0 0,1 0 0 0 0,0 0-1 0 0,0 0 1 0 0,1 0 0 0 0,0-1 0 0 0,-1 0-1 0 0,1 1 1 0 0,1-2 0 0 0,-1 1 0 0 0,1 0 0 0 0,-1-1-1 0 0,5 3-10 0 0,8 2 114 0 0,0-1 0 0 0,0 0 0 0 0,1-1 0 0 0,0-1 0 0 0,0-1 0 0 0,0 0 1 0 0,1-2-1 0 0,-1 0 0 0 0,1 0 0 0 0,-1-2 0 0 0,1-1 0 0 0,0 0 0 0 0,-1-1 0 0 0,0-1 0 0 0,1-1 0 0 0,-1 0 0 0 0,0-1 0 0 0,-1-2 0 0 0,0 1 0 0 0,0-2 0 0 0,0 0 0 0 0,-1-1 0 0 0,0-1 0 0 0,0 0 0 0 0,-1-1 0 0 0,2-3-114 0 0,203-154 212 0 0,-211 162-228 0 0,-1 1-1 0 0,0 0 1 0 0,1 0-1 0 0,0 1 1 0 0,0 0-1 0 0,1 0 1 0 0,-1 1-1 0 0,1 0 1 0 0,-1 1-1 0 0,1 0 1 0 0,6 0 16 0 0,-13 4-19 0 0,-1 0 1 0 0,1 0 0 0 0,-1 0 0 0 0,1 1 0 0 0,-1-1 0 0 0,0 1-1 0 0,0 0 1 0 0,0-1 0 0 0,0 1 0 0 0,0 0 0 0 0,-1 0-1 0 0,1 0 1 0 0,-1 0 0 0 0,0 1 0 0 0,0-1 0 0 0,0 0-1 0 0,0 0 1 0 0,-1 1 0 0 0,1-1 0 0 0,-1 0 0 0 0,0 1-1 0 0,0-1 1 0 0,0 1 0 0 0,0-1 0 0 0,-1 0 0 0 0,1 1-1 0 0,-1-1 1 0 0,-1 3 18 0 0,2 4 23 0 0,0 4 6 0 0,0-1 1 0 0,-1 1 0 0 0,0-1-1 0 0,-1 1 1 0 0,-1-1-1 0 0,0 0 1 0 0,-1 1-1 0 0,0-2 1 0 0,-1 1 0 0 0,-1 0-1 0 0,0-1 1 0 0,0 0-1 0 0,-1-1 1 0 0,-1 1 0 0 0,0-1-1 0 0,0-1 1 0 0,-9 8-30 0 0,12-12-24 0 0,-1 0 0 0 0,-1 0 1 0 0,1 0-1 0 0,-1-1 0 0 0,0 0 1 0 0,0-1-1 0 0,0 0 1 0 0,0 0-1 0 0,-1 0 0 0 0,0-1 1 0 0,0 0-1 0 0,0 0 0 0 0,0-1 1 0 0,0 0-1 0 0,0-1 1 0 0,-1 0-1 0 0,1 0 0 0 0,-2-1 24 0 0,10-22-1360 0 0,5 17 1317 0 0,-1 1 1 0 0,1-1-1 0 0,0 1 0 0 0,0 1 1 0 0,1-1-1 0 0,-1 1 1 0 0,1 0-1 0 0,-1 0 0 0 0,1 0 1 0 0,0 1-1 0 0,0 0 0 0 0,0 0 1 0 0,1 0-1 0 0,1 1 43 0 0,8-4-17 0 0,1 1 52 0 0,-1 1 0 0 0,1 1-1 0 0,0 0 1 0 0,-1 2 0 0 0,1 0-1 0 0,0 0 1 0 0,0 2 0 0 0,0 0-1 0 0,-1 1 1 0 0,6 2-35 0 0,16 1 251 0 0,-22-3-68 0 0,0-1 0 0 0,0-1-1 0 0,0-1 1 0 0,0 0 0 0 0,0-1 0 0 0,0-1 0 0 0,0 0-1 0 0,-1-1 1 0 0,1-1 0 0 0,-1 0 0 0 0,1-1-1 0 0,-1-1 1 0 0,-1-1 0 0 0,1 0 0 0 0,2-2-183 0 0,17-16 163 0 0,-2-2-1 0 0,-1 0 1 0 0,-1-3 0 0 0,-2 0-1 0 0,0-2 1 0 0,-3-1 0 0 0,0-1-1 0 0,-3-1 1 0 0,0-1 0 0 0,9-24-163 0 0,-14 20-228 0 0,-2 0 0 0 0,-2-1 0 0 0,-1 0 0 0 0,-2-1 0 0 0,2-31 228 0 0,0-79-879 0 0,-13 150 857 0 0,0 1 1 0 0,-1 0-1 0 0,1 0 1 0 0,0 0-1 0 0,-1 0 0 0 0,1 0 1 0 0,-1 0-1 0 0,1 0 1 0 0,-1 0-1 0 0,1 0 1 0 0,-1 1-1 0 0,0-1 1 0 0,1 1-1 0 0,-1-1 0 0 0,0 1 1 0 0,0 0-1 0 0,1 0 1 0 0,-1-1-1 0 0,0 1 1 0 0,0 0-1 0 0,1 1 1 0 0,-1-1-1 0 0,0 0 0 0 0,0 0 1 0 0,1 1-1 0 0,-1-1 1 0 0,0 1-1 0 0,1 0 1 0 0,-1-1-1 0 0,1 1 1 0 0,-1 0-1 0 0,1 0 0 0 0,-1 0 1 0 0,1 0-1 0 0,-1 0 1 0 0,1 0-1 0 0,0 0 1 0 0,0 1-1 0 0,-1-1 1 0 0,1 0-1 0 0,0 1 0 0 0,0-1 1 0 0,0 1 21 0 0,-12 17 53 0 0,1 0-1 0 0,0 1 1 0 0,1 0 0 0 0,2 1 0 0 0,0 0-1 0 0,1 1 1 0 0,1 0 0 0 0,1 0-1 0 0,1 0 1 0 0,1 1 0 0 0,1-1 0 0 0,1 1-1 0 0,1 0 1 0 0,2 19-53 0 0,-2-40 1 0 0,-1 62 79 0 0,1-36-61 0 0,1-1 0 0 0,2 0 1 0 0,1 0-1 0 0,1 0 0 0 0,1 0 0 0 0,1-1 0 0 0,1 0 0 0 0,5 8-19 0 0,77 141-113 0 0,-56-151-821 0 0,-33-66-1394 0 0,-28-38-6770 0 0,11 37 160 0 0,12 27 7939 0 0</inkml:trace>
  <inkml:trace contextRef="#ctx0" brushRef="#br0" timeOffset="2649.899">3870 415 10930 0 0,'0'0'1569'0'0,"0"0"-473"0"0,0 0-176 0 0,0 0 140 0 0,0 0 187 0 0,0 0 64 0 0,0 0-83 0 0,0 0-185 0 0,34 9-205 0 0,112 26-233 0 0,4-23 101 0 0,386-37-249 0 0,-422 16-3773 0 0,-1 0-3414 0 0,-107 9 6226 0 0,32-2-11236 0 0</inkml:trace>
  <inkml:trace contextRef="#ctx0" brushRef="#br0" timeOffset="6222.801">5044 1063 6153 0 0,'0'0'5321'0'0,"0"0"-4736"0"0,0 0-361 0 0,0 0-104 0 0,0 0 104 0 0,0 0 16 0 0,0 0-40 0 0,0 0-136 0 0,0 0-288 0 0,0 0-985 0 0,0 0-3071 0 0,0 0-3138 0 0</inkml:trace>
</inkml:ink>
</file>

<file path=ppt/ink/ink3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5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2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3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3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3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5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1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4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5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4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5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3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3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3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3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3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3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3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1116 0 0 0,'0'0'1546'0'0,"0"0"790"0"0,0 0 91 0 0,0 0-284 0 0,0 0-346 0 0,0 0-297 0 0,0 0-229 0 0,31-33-188 0 0,101-104-159 0 0,-45 22 609 0 0,312-491 1565 0 0,-261 423-2929 0 0,-86 142-544 0 0,-51 41 342 0 0,0 1-1 0 0,0-1 1 0 0,0 1-1 0 0,0 0 1 0 0,0 0-1 0 0,0 0 1 0 0,0 0-1 0 0,0-1 1 0 0,-1 1-1 0 0,1 0 1 0 0,0 0-1 0 0,0 1 1 0 0,-1-1-1 0 0,1 0 1 0 0,-1 0 0 0 0,1 0-1 0 0,-1 0 1 0 0,1 0-1 0 0,-1 1 1 0 0,0-1-1 0 0,1 0 1 0 0,-1 0-1 0 0,0 1 1 0 0,0-1-1 0 0,0 0 1 0 0,0 0-1 0 0,0 1 1 0 0,0-1-1 0 0,-1 0 1 0 0,1 1-1 0 0,0-1 34 0 0,0 3-73 0 0,1 62 105 0 0,-2 1-1 0 0,-3-1 1 0 0,-9 37-32 0 0,-1 30 163 0 0,-8 320 1657 0 0,22-452-1324 0 0,-43-39 2407 0 0,-217-178-4214 0 0,220 183 470 0 0,0 2 1 0 0,-3 2-1 0 0,0 1 0 0 0,-2 3 0 0 0,-6-1 841 0 0,-29 10-5073 0 0,34 37-4334 0 0,37-13 5584 0 0</inkml:trace>
</inkml:ink>
</file>

<file path=ppt/ink/ink3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1856 0 0,'0'0'889'0'0,"0"0"-413"0"0,0 0-3 0 0,0 0 410 0 0,0 0 367 0 0,0 0 155 0 0,0 0-28 0 0,0 0-92 0 0,0 0-71 0 0,0 0-49 0 0,0 0-66 0 0,0 0-115 0 0,0 0-90 0 0,18-8-71 0 0,55-29-95 0 0,-2-18 866 0 0,-33 18-1296 0 0,-2-1 1 0 0,-2-1 0 0 0,-2-2 0 0 0,16-27-299 0 0,-44 62-30 0 0,0 1 1 0 0,0-1-1 0 0,-1 0 1 0 0,0 0-1 0 0,0-1 1 0 0,-1 1 0 0 0,1-1-1 0 0,-1 0 1 0 0,-1 1-1 0 0,1-1 1 0 0,-1 0-1 0 0,0 0 1 0 0,-1 0 0 0 0,0 0-1 0 0,0-3 30 0 0,-2 8-126 0 0,0 1 1 0 0,-1 0-1 0 0,1-1 0 0 0,0 1 0 0 0,-1 0 1 0 0,1 1-1 0 0,-1-1 0 0 0,1 0 1 0 0,-1 1-1 0 0,1-1 0 0 0,-1 1 0 0 0,1 0 1 0 0,-1 0-1 0 0,0 0 0 0 0,1 0 0 0 0,-1 0 1 0 0,1 1-1 0 0,-1-1 0 0 0,1 1 1 0 0,-1-1-1 0 0,1 1 0 0 0,-1 0 0 0 0,1 0 1 0 0,0 0-1 0 0,-1 1 0 0 0,1-1 0 0 0,0 0 1 0 0,0 1-1 0 0,-1 0 126 0 0,-5 2-2 0 0,1 1-1 0 0,-1 0 1 0 0,1 0 0 0 0,0 0-1 0 0,1 1 1 0 0,-1 0 0 0 0,1 0 0 0 0,0 1-1 0 0,1-1 1 0 0,0 1 0 0 0,0 1-1 0 0,0-1 1 0 0,1 1 0 0 0,0-1-1 0 0,0 1 1 0 0,1 0 0 0 0,0 1 0 0 0,1-1-1 0 0,0 0 1 0 0,0 1 0 0 0,0 0-1 0 0,1 2 3 0 0,2-8 35 0 0,-1 0-1 0 0,1 0 0 0 0,0 0 0 0 0,0-1 0 0 0,0 1 1 0 0,0 0-1 0 0,0-1 0 0 0,1 1 0 0 0,-1-1 0 0 0,1 0 1 0 0,-1 1-1 0 0,1-1 0 0 0,0 0 0 0 0,0 0 0 0 0,0 0 1 0 0,1 0-1 0 0,-1 0 0 0 0,0 0 0 0 0,1-1 0 0 0,-1 1 1 0 0,1-1-1 0 0,-1 0 0 0 0,1 0 0 0 0,-1 0 0 0 0,1 0 1 0 0,0 0-1 0 0,1 0-34 0 0,79 17 849 0 0,-54-16-573 0 0,1-1 0 0 0,-1-1 0 0 0,1-2 0 0 0,-1-1 0 0 0,23-6-276 0 0,-49 9 19 0 0,73-3 401 0 0,-68 51 127 0 0,-39 36 126 0 0,26-78-849 0 0,2 0 0 0 0,-1 0 0 0 0,1 0 0 0 0,0 1 0 0 0,0-1 0 0 0,1 1 0 0 0,0 0 0 0 0,0 0 0 0 0,0-1 0 0 0,1 1 0 0 0,0 0 0 0 0,1 0 0 0 0,-1 3 176 0 0,30 8-4806 0 0,-4-17-1959 0 0,-23-1 5297 0 0,5 0-3468 0 0</inkml:trace>
</inkml:ink>
</file>

<file path=ppt/ink/ink3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1 356 3569 0 0,'0'0'1843'0'0,"0"0"-346"0"0,0 0-76 0 0,0 0 94 0 0,0 0 25 0 0,0 0-69 0 0,0 0-173 0 0,0 0-151 0 0,0 0-101 0 0,0 0-107 0 0,0 0-157 0 0,0 0-155 0 0,0 0-154 0 0,21-19-87 0 0,70-60-69 0 0,110-117 727 0 0,-107 134-1037 0 0,-93 63-16 0 0,0 0-1 0 0,1 0 1 0 0,-1 0 0 0 0,0 1 0 0 0,0-1 0 0 0,1 0-1 0 0,-1 0 1 0 0,0 1 0 0 0,0-1 0 0 0,-1 1 0 0 0,1-1-1 0 0,0 1 1 0 0,0-1 0 0 0,-1 1 0 0 0,1-1 0 0 0,-1 1-1 0 0,1 0 1 0 0,-1-1 0 0 0,0 1 0 0 0,1 0 0 0 0,-1-1 0 0 0,0 1-1 0 0,0 0 1 0 0,0-1 0 0 0,0 1 0 0 0,-1 0 0 0 0,1-1-1 0 0,0 1 1 0 0,-1 0 0 0 0,1-1 0 0 0,-1 1 0 0 0,0-1-1 0 0,1 1 1 0 0,-1-1 0 0 0,0 1 0 0 0,0-1 0 0 0,0 1-1 0 0,-1 0 10 0 0,-25 118 486 0 0,29-118-466 0 0,0-1-1 0 0,0 0 1 0 0,1 1 0 0 0,-1-1-1 0 0,0 0 1 0 0,0 0 0 0 0,1 0-1 0 0,-1 0 1 0 0,1-1 0 0 0,-1 1-1 0 0,1 0 1 0 0,-1-1 0 0 0,1 0-1 0 0,-1 0 1 0 0,1 0 0 0 0,0 0-1 0 0,-1 0 1 0 0,1 0 0 0 0,-1-1-1 0 0,1 1 1 0 0,-1-1 0 0 0,1 0-1 0 0,-1 1 1 0 0,0-1 0 0 0,1 0-1 0 0,-1-1 1 0 0,0 1 0 0 0,0 0-20 0 0,249-124 466 0 0,-235 120-473 0 0,50-3-68 0 0,-57 73 249 0 0,-24 49 22 0 0,15-114-270 0 0,0 1 0 0 0,0 0-1 0 0,0-1 1 0 0,0 1-1 0 0,0-1 1 0 0,0 1-1 0 0,0-1 1 0 0,0 1-1 0 0,1 0 1 0 0,-1-1-1 0 0,0 1 1 0 0,0-1-1 0 0,0 1 1 0 0,1-1-1 0 0,-1 1 1 0 0,0-1-1 0 0,1 1 1 0 0,-1-1 0 0 0,1 0-1 0 0,-1 1 1 0 0,0-1-1 0 0,1 1 1 0 0,-1-1-1 0 0,1 0 1 0 0,-1 1-1 0 0,1-1 1 0 0,-1 0-1 0 0,1 0 1 0 0,-1 1-1 0 0,1-1 1 0 0,-1 0-1 0 0,1 0 1 0 0,0 0 0 0 0,-1 0-1 0 0,1 1 1 0 0,-1-1-1 0 0,1 0 1 0 0,-1 0-1 0 0,1 0 1 0 0,0 0-1 0 0,-1-1 1 0 0,1 1-1 0 0,-1 0 1 0 0,1 0-1 0 0,-1 0 1 0 0,1 0-1 0 0,0-1 1 0 0,-1 1-1 0 0,1 0 1 0 0,-1 0 0 0 0,1-1-1 0 0,-1 1 75 0 0,19-9-11996 0 0,-15 6 5501 0 0</inkml:trace>
</inkml:ink>
</file>

<file path=ppt/ink/ink3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41 560 0 0,'0'0'1350'0'0,"0"0"-251"0"0,0 0-76 0 0,0 0 218 0 0,0 0 254 0 0,0 0 80 0 0,0 0-143 0 0,0 0-275 0 0,0 0-272 0 0,0 0-203 0 0,0 0-144 0 0,0 0-91 0 0,-2 19-77 0 0,-8 132 727 0 0,11-147-1007 0 0,-1 0 0 0 0,1 0-1 0 0,0 1 1 0 0,0-1 0 0 0,0-1-1 0 0,1 1 1 0 0,0 0 0 0 0,-1 0-1 0 0,1 0 1 0 0,0-1 0 0 0,1 1-1 0 0,-1-1 1 0 0,1 0-1 0 0,0 0 1 0 0,-1 0 0 0 0,1 0-1 0 0,0 0 1 0 0,1 0 0 0 0,-1-1-1 0 0,0 0 1 0 0,1 1 0 0 0,0-1-1 0 0,-1-1 1 0 0,1 1 0 0 0,0 0-1 0 0,0-1 1 0 0,0 0 0 0 0,0 0-1 0 0,0 0 1 0 0,0 0 0 0 0,0-1-1 0 0,0 0 1 0 0,1 1 0 0 0,-1-1-1 0 0,0-1 1 0 0,0 1 0 0 0,0-1-1 0 0,0 0 1 0 0,0 0 0 0 0,0 0-1 0 0,0 0 1 0 0,0 0 0 0 0,0-1-1 0 0,0 0 1 0 0,-1 0 0 0 0,1 0-1 0 0,3-3-89 0 0,312-254 1710 0 0,-315 257-1717 0 0,0-1 1 0 0,1 1-1 0 0,-1 0 0 0 0,0 0 1 0 0,1 0-1 0 0,-1 1 0 0 0,1-1 1 0 0,0 1-1 0 0,-1 0 0 0 0,1 0 1 0 0,0 1-1 0 0,0 0 0 0 0,-1 0 1 0 0,1 0-1 0 0,3 0 7 0 0,-4 4 1 0 0,0-1 0 0 0,-1 1 0 0 0,1-1 1 0 0,-1 1-1 0 0,1 0 0 0 0,-1 0 0 0 0,0 1 0 0 0,-1-1 0 0 0,1 1 0 0 0,-1-1 0 0 0,0 1 0 0 0,0 0 1 0 0,0 0-1 0 0,-1 0 0 0 0,0 0 0 0 0,0 0 0 0 0,0 0 0 0 0,0 4-1 0 0,2 11 86 0 0,-1 1 0 0 0,-1 0 1 0 0,-1-1-1 0 0,-1 1 0 0 0,0 0 0 0 0,-2-1 0 0 0,0 0 1 0 0,-3 7-87 0 0,4-19-15 0 0,-1-1 0 0 0,1 0 0 0 0,-2-1-1 0 0,1 1 1 0 0,-1 0 0 0 0,0-1 0 0 0,0 0 0 0 0,0 0 0 0 0,-1 0 0 0 0,0-1 0 0 0,-1 1 0 0 0,1-1 0 0 0,-1 0 0 0 0,0-1 0 0 0,-1 1 15 0 0,-2 0-111 0 0,0-1-1 0 0,-1-1 1 0 0,1 1-1 0 0,-1-1 1 0 0,0-1-1 0 0,0 0 0 0 0,0-1 1 0 0,0 1-1 0 0,0-2 1 0 0,0 0-1 0 0,-5 0 112 0 0,25-15-1400 0 0,56-41-3175 0 0,-43 39-1424 0 0,-12 9-1595 0 0</inkml:trace>
</inkml:ink>
</file>

<file path=ppt/ink/ink3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6369 0 0,'0'0'648'0'0,"0"0"-559"0"0,0 0-218 0 0,0 0-23 0 0,0 0 88 0 0,0 0 144 0 0,0 0-24 0 0,0 0-56 0 0,0 0-56 0 0,0 0-136 0 0,0 0-392 0 0,0 0-888 0 0,0 0-1361 0 0,0 0 1073 0 0</inkml:trace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3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3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4305 0 0,'0'0'739'0'0,"0"0"-234"0"0,0 0 31 0 0,0 0 226 0 0,0 0 189 0 0,0 0-15 0 0,0 0-188 0 0,-1 33-235 0 0,-2 103-215 0 0,0-27 380 0 0,1-56-1657 0 0,2-13-3801 0 0,0-39 1937 0 0,0-1 474 0 0</inkml:trace>
</inkml:ink>
</file>

<file path=ppt/ink/ink3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9770 0 0,'0'0'1408'0'0,"0"0"-351"0"0,0 0-457 0 0,0 0-224 0 0,0 0-192 0 0,0 0-224 0 0,0 0-200 0 0,0 0-120 0 0,0 0-192 0 0,0 0-377 0 0,0 0-887 0 0,0 0-1617 0 0,0 0-2592 0 0</inkml:trace>
</inkml:ink>
</file>

<file path=ppt/ink/ink3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0 431 4073 0 0,'0'0'2418'0'0,"0"0"-811"0"0,0 0-219 0 0,0 0 203 0 0,0 0 201 0 0,0 0-77 0 0,0 0-344 0 0,0 0-362 0 0,0 0-244 0 0,0 0-123 0 0,0 0-65 0 0,0 0-49 0 0,0 0-61 0 0,14-22-99 0 0,84-136 379 0 0,7-7-215 0 0,-104 165-560 0 0,0 0-1 0 0,0-1 1 0 0,-1 1 0 0 0,1 0 0 0 0,0 0-1 0 0,-1 0 1 0 0,1 0 0 0 0,0 0-1 0 0,0 0 1 0 0,-1 0 0 0 0,1 1-1 0 0,0-1 1 0 0,-1 0 0 0 0,1 0 0 0 0,0 0-1 0 0,-1 1 1 0 0,1-1 0 0 0,0 0-1 0 0,-1 1 1 0 0,1-1 0 0 0,-1 1 0 0 0,1-1-1 0 0,0 1 1 0 0,-1-1 0 0 0,1 1-1 0 0,-1-1 1 0 0,0 1 0 0 0,1-1 0 0 0,-1 1-1 0 0,1 0 1 0 0,-1-1 0 0 0,0 1-1 0 0,1-1 1 0 0,-1 1 0 0 0,0 0 0 0 0,0 0-1 0 0,0-1 1 0 0,1 1 0 0 0,-1 0-1 0 0,0-1 1 0 0,0 1 0 0 0,0 0 0 0 0,0 0-1 0 0,0-1 1 0 0,0 1 0 0 0,0 0-1 0 0,-1-1 1 0 0,1 1 0 0 0,0 0 0 0 0,0-1-1 0 0,0 1 1 0 0,-1 0 0 0 0,1-1-1 0 0,0 1 1 0 0,-1 0 0 0 0,1-1 0 0 0,-1 1 28 0 0,2 6-67 0 0,8 40 65 0 0,-9-41 6 0 0,0 0 0 0 0,0-1 0 0 0,0 1 0 0 0,1 0 0 0 0,0-1 0 0 0,0 1 0 0 0,1-1 0 0 0,0 1 0 0 0,-1-1 0 0 0,2 0 0 0 0,-1 0 0 0 0,1 0 0 0 0,0 0 0 0 0,0 0 0 0 0,0 0 1 0 0,0-1-1 0 0,1 1 0 0 0,0-1 0 0 0,0 0 0 0 0,0 0 0 0 0,0-1 0 0 0,1 1-4 0 0,-1-2 116 0 0,0 0 0 0 0,0 0 0 0 0,0-1 0 0 0,0 0 0 0 0,1 1 0 0 0,-1-1 0 0 0,0-1 0 0 0,0 1 1 0 0,1-1-1 0 0,-1 1 0 0 0,1-1 0 0 0,-1 0 0 0 0,0-1 0 0 0,1 1 0 0 0,-1-1 0 0 0,0 0 0 0 0,1 0 1 0 0,-1 0-1 0 0,0-1 0 0 0,0 1 0 0 0,0-1 0 0 0,0 0 0 0 0,0 0 0 0 0,0-1 0 0 0,-1 1 0 0 0,1-1 0 0 0,-1 0 1 0 0,0 0-1 0 0,0 0 0 0 0,0 0 0 0 0,0 0 0 0 0,0-1 0 0 0,1-1-116 0 0,82-126 1519 0 0,-54 78-3774 0 0,1 3-5268 0 0,-25 42 938 0 0,-4 4-2400 0 0</inkml:trace>
</inkml:ink>
</file>

<file path=ppt/ink/ink3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14243 0 0,'0'0'1059'0'0,"0"0"-483"0"0,0 0-2 0 0,0 0 232 0 0,0 0 133 0 0,0 0-59 0 0,0 0-277 0 0,0 0-288 0 0,0 0-168 0 0,-6 31-101 0 0,-18 98-84 0 0,24-83-261 0 0,14-35-2623 0 0,-7-19-9159 0 0,-5 5 7233 0 0</inkml:trace>
</inkml:ink>
</file>

<file path=ppt/ink/ink3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12619 0 0,'0'0'1744'0'0,"0"0"-792"0"0,0 0-568 0 0,0 0-136 0 0,0 0-112 0 0,0 0-296 0 0,0 0-576 0 0,0 0-384 0 0,0 0-456 0 0,0 0-1233 0 0,0 0-1624 0 0,0 0-816 0 0</inkml:trace>
</inkml:ink>
</file>

<file path=ppt/ink/ink3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11114 0 0,'0'0'3364'0'0,"0"0"-1756"0"0,0 0-829 0 0,0 0-143 0 0,0 0-12 0 0,0 0-38 0 0,0 0-82 0 0,0 0-97 0 0,0 0-9 0 0,0 0 38 0 0,0 0 28 0 0,0 0 15 0 0,4 19-25 0 0,11 59-50 0 0,-7 57 515 0 0,-7 192-314 0 0,-31-146-525 0 0,21-148-245 0 0,7-4-4004 0 0,2-28 2467 0 0,0-1-493 0 0,0 0-638 0 0,0 0-2119 0 0,0-4 1792 0 0,0 1-1525 0 0</inkml:trace>
</inkml:ink>
</file>

<file path=ppt/ink/ink3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11803 0 0,'0'0'2059'0'0,"0"0"-631"0"0,0 0-549 0 0,0 0-200 0 0,0 0-13 0 0,0 0-7 0 0,0 0-31 0 0,0 0-29 0 0,0 0-57 0 0,0 0-46 0 0,0 0-40 0 0,0 0-47 0 0,0 0-71 0 0,35 5-73 0 0,114 15-65 0 0,56-10-268 0 0,-101-9-4061 0 0,-45 0-5572 0 0,-42-1 1493 0 0</inkml:trace>
</inkml:ink>
</file>

<file path=ppt/ink/ink3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10994 0 0,'0'0'1314'0'0,"0"0"-497"0"0,0 0-27 0 0,0 0 270 0 0,0 0 187 0 0,0 0-68 0 0,0 0-265 0 0,0 0-280 0 0,0 0-198 0 0,0 0-153 0 0,0 0-97 0 0,0 0-56 0 0,4 31-56 0 0,13 93-29 0 0,-5-76-87 0 0,-5-42-100 0 0,10 2-3132 0 0,-2-18-7439 0 0,-13 6 4781 0 0</inkml:trace>
</inkml:ink>
</file>

<file path=ppt/ink/ink3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9578 0 0,'0'0'664'0'0,"0"0"-856"0"0,0 0-640 0 0,0 0-384 0 0,0 0-81 0 0,0 0-199 0 0,0 0-624 0 0,0 0-969 0 0,0 0 3089 0 0</inkml:trace>
</inkml:ink>
</file>

<file path=ppt/ink/ink3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380 567 13811 0 0,'0'0'1738'0'0,"0"0"-462"0"0,0 0-300 0 0,0 0-44 0 0,0 0-85 0 0,0 0-172 0 0,0 0-171 0 0,0 0-132 0 0,0 0-112 0 0,-35 13-113 0 0,-111 42-75 0 0,70-11-58 0 0,67-34-15 0 0,-5 3-36 0 0,1 0 1 0 0,0 1-1 0 0,1 1 0 0 0,1 0 0 0 0,0 0 0 0 0,1 1 0 0 0,1 0 1 0 0,-2 7 36 0 0,9-22-20 0 0,1 1 0 0 0,0 0 0 0 0,0 0 1 0 0,0 0-1 0 0,1 0 0 0 0,-1 0 1 0 0,0 0-1 0 0,1 0 0 0 0,0 1 1 0 0,-1-1-1 0 0,1 0 0 0 0,0 0 1 0 0,0 0-1 0 0,0 0 0 0 0,0 1 1 0 0,0-1-1 0 0,1 0 0 0 0,-1 0 0 0 0,1 0 1 0 0,-1 0-1 0 0,1 0 0 0 0,0 0 1 0 0,0 0-1 0 0,0 0 0 0 0,0 0 1 0 0,0 0-1 0 0,0 0 0 0 0,1-1 1 0 0,-1 1-1 0 0,0 0 0 0 0,1-1 0 0 0,-1 1 1 0 0,1-1-1 0 0,0 0 0 0 0,0 1 1 0 0,-1-1-1 0 0,1 0 0 0 0,0 0 1 0 0,0 0-1 0 0,0 0 0 0 0,0-1 1 0 0,0 1-1 0 0,0 0 0 0 0,0-1 0 0 0,1 1 1 0 0,-1-1-1 0 0,0 0 0 0 0,0 0 1 0 0,0 0-1 0 0,0 0 0 0 0,2 0 20 0 0,15-4 71 0 0,1-1 0 0 0,-1 0-1 0 0,0-2 1 0 0,0 0 0 0 0,-1-1-1 0 0,0-1 1 0 0,0 0 0 0 0,-1-2-1 0 0,0 0 1 0 0,-1-1 0 0 0,0 0 0 0 0,-1-2-1 0 0,-1 1 1 0 0,0-2 0 0 0,1-2-71 0 0,88-81 176 0 0,-103 98-195 0 0,1-1 0 0 0,-1 0-1 0 0,1 1 1 0 0,-1-1 0 0 0,1 0 0 0 0,-1 1 0 0 0,1-1 0 0 0,0 1 0 0 0,0-1 0 0 0,-1 1 0 0 0,1-1 0 0 0,0 1 0 0 0,0-1 0 0 0,-1 1 0 0 0,1 0 0 0 0,0-1 0 0 0,0 1 0 0 0,0 0 0 0 0,0 0 0 0 0,-1 0 0 0 0,1 0 0 0 0,0 0 0 0 0,0 0 0 0 0,0 0 0 0 0,0 0 0 0 0,0 0 0 0 0,0 0-1 0 0,-1 0 1 0 0,1 0 0 0 0,0 1 0 0 0,0-1 0 0 0,0 0 0 0 0,0 1 0 0 0,-1-1 0 0 0,1 0 0 0 0,0 1 0 0 0,0-1 0 0 0,-1 1 0 0 0,1-1 0 0 0,0 1 0 0 0,-1 0 0 0 0,1-1 0 0 0,-1 1 0 0 0,1 0 0 0 0,-1-1 0 0 0,1 1 0 0 0,-1 0 0 0 0,1 0 0 0 0,-1-1 0 0 0,1 1 0 0 0,-1 0 0 0 0,0 1 19 0 0,9 54-540 0 0,-6-30 296 0 0,-2-20 165 0 0,1 0 0 0 0,0 0 0 0 0,0 1 0 0 0,1-1 0 0 0,-1 0 0 0 0,1-1 0 0 0,1 1 0 0 0,-1-1 0 0 0,1 1 0 0 0,0-1-1 0 0,0 0 1 0 0,0 0 0 0 0,1-1 0 0 0,0 1 0 0 0,0-1 0 0 0,0 0 0 0 0,0 0 0 0 0,1-1 0 0 0,-1 1 0 0 0,1-1 0 0 0,0 0 0 0 0,0-1 0 0 0,0 0 0 0 0,0 0 0 0 0,0 0 0 0 0,1-1 0 0 0,-1 1 0 0 0,1-2 0 0 0,-1 1 0 0 0,6-1 79 0 0,5-1 231 0 0,1-1 0 0 0,0-1 0 0 0,-1-1 0 0 0,0-1 1 0 0,0 0-1 0 0,0-1 0 0 0,-1-1 0 0 0,0 0 0 0 0,0-2 1 0 0,0 1-1 0 0,-1-2 0 0 0,-1 0 0 0 0,0-1 0 0 0,9-8-231 0 0,10-10 254 0 0,-2-2 0 0 0,0-1 0 0 0,-2-1-1 0 0,-2-2 1 0 0,-1-1 0 0 0,-2-1-1 0 0,-1 0 1 0 0,1-9-254 0 0,-12 27-55 0 0,-1-1 1 0 0,-1-1-1 0 0,-1 1 0 0 0,-1-1 0 0 0,-1-1 0 0 0,0 0 1 0 0,-2 0-1 0 0,-1 0 0 0 0,0 0 0 0 0,-2-1 1 0 0,0 1-1 0 0,-2-1 0 0 0,-1-6 55 0 0,0 25-57 0 0,0 1-1 0 0,-1-1 1 0 0,1 0 0 0 0,-1 1-1 0 0,0-1 1 0 0,0 1 0 0 0,0 0-1 0 0,-1 0 1 0 0,1-1 0 0 0,-1 2 0 0 0,1-1-1 0 0,-1 0 1 0 0,0 0 0 0 0,0 1-1 0 0,-1 0 1 0 0,1 0 0 0 0,0 0-1 0 0,-1 0 1 0 0,1 0 0 0 0,-1 0-1 0 0,0 1 1 0 0,1 0 0 0 0,-1 0-1 0 0,0 0 1 0 0,0 0 0 0 0,0 0-1 0 0,0 1 1 0 0,0 0 0 0 0,0 0-1 0 0,0 0 1 0 0,1 0 0 0 0,-1 1 0 0 0,0-1-1 0 0,0 1 1 0 0,0 0 0 0 0,0 0-1 0 0,1 0 1 0 0,-1 1 0 0 0,0 0-1 0 0,1-1 1 0 0,-1 1 0 0 0,1 0-1 0 0,0 1 1 0 0,0-1 0 0 0,0 0-1 0 0,0 1 1 0 0,0 0 0 0 0,0 0-1 0 0,0 0 58 0 0,-16 12-135 0 0,1 0 0 0 0,0 2-1 0 0,1-1 1 0 0,1 2-1 0 0,1 0 1 0 0,1 1-1 0 0,0 1 1 0 0,1 0 0 0 0,2 1-1 0 0,0 0 1 0 0,1 0-1 0 0,1 1 1 0 0,1 1-1 0 0,0-1 1 0 0,2 1-1 0 0,1 1 1 0 0,1-1 0 0 0,-1 23 135 0 0,6-39-7 0 0,-1 0 0 0 0,1 0 1 0 0,1 0-1 0 0,-1 0 0 0 0,1 0 1 0 0,0 0-1 0 0,1 0 0 0 0,0-1 1 0 0,0 1-1 0 0,0-1 0 0 0,1 0 1 0 0,0 0-1 0 0,0 0 1 0 0,0-1-1 0 0,1 1 0 0 0,0-1 1 0 0,0 0-1 0 0,0 0 0 0 0,1-1 1 0 0,0 0-1 0 0,-1 0 0 0 0,2 0 1 0 0,-1 0-1 0 0,0-1 0 0 0,1 0 1 0 0,1 0 6 0 0,13 6 208 0 0,0-2 1 0 0,1 0-1 0 0,0-1 0 0 0,0-1 1 0 0,1-1-1 0 0,-1-2 0 0 0,18 1-208 0 0,-11-2 377 0 0,0-1-1 0 0,1-1 1 0 0,-1-2 0 0 0,0-1-1 0 0,0-1 1 0 0,-1-1 0 0 0,12-5-377 0 0,-2 0 121 0 0,0-2 0 0 0,0-1-1 0 0,-2-2 1 0 0,0-2 0 0 0,0-1 0 0 0,-2-1 0 0 0,-1-2 0 0 0,0-2 0 0 0,-2-1 0 0 0,-1-1 0 0 0,-1-1 0 0 0,-1-2 0 0 0,-1-1 0 0 0,-2-1-1 0 0,11-19-120 0 0,-30 43-21 0 0,-2-1-1 0 0,1 0 0 0 0,-1 0 0 0 0,0 0 0 0 0,0-1 1 0 0,-1 1-1 0 0,0-1 0 0 0,-1 0 0 0 0,0 0 0 0 0,0 0 1 0 0,-1 0-1 0 0,0 0 0 0 0,-1-1 0 0 0,0 1 0 0 0,0 0 1 0 0,-1 0-1 0 0,0 0 0 0 0,-1 0 0 0 0,0 0 1 0 0,0 0-1 0 0,-1 0 0 0 0,0 1 0 0 0,-1-1 0 0 0,0 1 1 0 0,0 0-1 0 0,-1 0 0 0 0,0 0 0 0 0,0 0 0 0 0,-5-5 22 0 0,5 10-28 0 0,0 0-1 0 0,-1 1 1 0 0,1-1-1 0 0,-1 1 1 0 0,1 0-1 0 0,-1 0 1 0 0,0 1-1 0 0,0 0 1 0 0,0 0-1 0 0,0 0 1 0 0,0 1-1 0 0,0 0 0 0 0,1 0 1 0 0,-1 0-1 0 0,0 1 1 0 0,0 0-1 0 0,0 0 1 0 0,0 0-1 0 0,0 1 1 0 0,1 0-1 0 0,-1 0 1 0 0,1 0 28 0 0,-115 70-249 0 0,106-59 228 0 0,1 0 0 0 0,1 1 0 0 0,0 0 0 0 0,1 1 0 0 0,1 1 0 0 0,0-1 0 0 0,1 1 0 0 0,0 1 0 0 0,2 0 0 0 0,0 0 0 0 0,1 0 0 0 0,0 1 0 0 0,2 0 0 0 0,0 0 0 0 0,1 0 0 0 0,1 1 0 0 0,0-1 0 0 0,2 1 0 0 0,1 14 21 0 0,0-21-17 0 0,1 0 0 0 0,0-1-1 0 0,0 1 1 0 0,2 0-1 0 0,-1-1 1 0 0,2 0 0 0 0,-1 0-1 0 0,2 0 1 0 0,-1 0-1 0 0,1-1 1 0 0,1 0 0 0 0,0 0-1 0 0,0-1 1 0 0,1 0-1 0 0,0 0 1 0 0,1-1-1 0 0,0 0 1 0 0,0 0 0 0 0,1-1-1 0 0,0 0 1 0 0,0-1-1 0 0,0 0 1 0 0,11 4 17 0 0,98 29-3242 0 0,-103-36 2104 0 0,51 5-11359 0 0,-52-8 9222 0 0</inkml:trace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3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12651 0 0,'0'0'1819'0'0,"0"0"-487"0"0,0 0-218 0 0,0 0-182 0 0,0 0-223 0 0,0 0-269 0 0,0 0-240 0 0,0 0-72 0 0,0 0 0 0 0,0 0 3 0 0,0 0-23 0 0,0 0-41 0 0,3 27-39 0 0,10 84-49 0 0,5-49-162 0 0,-11-53 107 0 0,-3-6 88 0 0,-1 0 0 0 0,1-1 1 0 0,-1 1-1 0 0,1-1 0 0 0,0 0 0 0 0,0 0 1 0 0,0-1-1 0 0,0 1 0 0 0,0-1 0 0 0,1 0 1 0 0,-1 0-1 0 0,0 0 0 0 0,1 0 0 0 0,-1-1 0 0 0,0 0 1 0 0,1 0-1 0 0,-1 0 0 0 0,1 0 0 0 0,-1-1 1 0 0,0 0-1 0 0,1 0 0 0 0,-1 0 0 0 0,0 0 1 0 0,0-1-1 0 0,0 1 0 0 0,0-1 0 0 0,0 0 1 0 0,0 0-1 0 0,0-1 0 0 0,-1 1 0 0 0,1-1 1 0 0,-1 0-1 0 0,0 0 0 0 0,0 0 0 0 0,0 0 1 0 0,0 0-1 0 0,0-1 0 0 0,-1 1 0 0 0,2-3-12 0 0,123-148 2331 0 0,-79 120-1994 0 0,-30 75-636 0 0,-9 1 285 0 0,-3 0 1 0 0,-1 0 0 0 0,-2 0-1 0 0,-2 1 1 0 0,-2 11 13 0 0,1 45 20 0 0,6 12-15 0 0,-6 194 10 0 0,0-289 33 0 0,-1-1 0 0 0,0 0 0 0 0,-2 0-1 0 0,1 0 1 0 0,-2 0 0 0 0,0-1 0 0 0,-1 1 0 0 0,0-1-1 0 0,-1 0 1 0 0,0-1 0 0 0,-2 1 0 0 0,1-1 0 0 0,-2-1-1 0 0,1 1 1 0 0,-2-1 0 0 0,0-1 0 0 0,0 0 0 0 0,-1 0-1 0 0,0-1 1 0 0,-1 0 0 0 0,0-1 0 0 0,-1-1 0 0 0,1 0 0 0 0,-2 0-1 0 0,1-1 1 0 0,-1-1 0 0 0,0-1 0 0 0,0 0 0 0 0,-1 0-1 0 0,0-1 1 0 0,1-1 0 0 0,-1-1 0 0 0,-2 0-48 0 0,14-4 32 0 0,1 0-1 0 0,0-1 1 0 0,-1 1 0 0 0,1-1-1 0 0,0 1 1 0 0,1-1 0 0 0,-1 0 0 0 0,0 0-1 0 0,1 0 1 0 0,0 0 0 0 0,-1 0 0 0 0,1 0-1 0 0,0 0 1 0 0,1 0 0 0 0,-1-1 0 0 0,1 1-1 0 0,-1 0 1 0 0,1-1 0 0 0,0 1 0 0 0,0 0-1 0 0,0 0 1 0 0,1-1 0 0 0,-1 1 0 0 0,1 0-1 0 0,0 0 1 0 0,0-1 0 0 0,0 1 0 0 0,0 0-1 0 0,0 0 1 0 0,1-1-32 0 0,11-31-47 0 0,1-1-1 0 0,2 2 1 0 0,2 0 0 0 0,20-30 47 0 0,-15 28-267 0 0,2 1 0 0 0,1 1 0 0 0,2 2 1 0 0,1 0-1 0 0,1 2 0 0 0,2 2 0 0 0,6-3 267 0 0,22-12-5809 0 0,3 5-5357 0 0,-51 34 5342 0 0</inkml:trace>
</inkml:ink>
</file>

<file path=ppt/ink/ink3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4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308 644 2473 0 0,'0'0'1544'0'0,"0"0"-443"0"0,0 0-176 0 0,0 0 152 0 0,0 0 255 0 0,0 0 189 0 0,0 0 18 0 0,0 0-148 0 0,0 0-246 0 0,0 0-254 0 0,0 0-240 0 0,-16-11-204 0 0,-51-34-113 0 0,65 44-314 0 0,0-1 0 0 0,0 1-1 0 0,0 0 1 0 0,-1 0 0 0 0,1-1-1 0 0,0 1 1 0 0,-1 1-1 0 0,1-1 1 0 0,-1 0 0 0 0,1 1-1 0 0,-1-1 1 0 0,1 1-1 0 0,-1 0 1 0 0,1 0 0 0 0,-1 0-1 0 0,1 0 1 0 0,-1 0-1 0 0,1 0 1 0 0,-1 1 0 0 0,0-1-1 0 0,1 1 1 0 0,0 0-1 0 0,-1 0 1 0 0,1 0 0 0 0,-1 0-1 0 0,1 0 1 0 0,0 0-1 0 0,0 1 1 0 0,0-1 0 0 0,-1 2-20 0 0,-3 0 32 0 0,-6 6-10 0 0,1 0 0 0 0,0 1 0 0 0,0 0 1 0 0,1 0-1 0 0,0 1 0 0 0,1 1 1 0 0,0 0-1 0 0,1 0 0 0 0,0 0 0 0 0,1 1 1 0 0,0 0-1 0 0,1 1 0 0 0,1-1 0 0 0,0 1 1 0 0,1 0-1 0 0,0 1 0 0 0,2-1 1 0 0,-1 1-1 0 0,2-1 0 0 0,-1 3-22 0 0,2-15-3 0 0,0 1 0 0 0,0-1 0 0 0,0 1 1 0 0,1-1-1 0 0,-1 0 0 0 0,0 1 0 0 0,1-1 0 0 0,0 0 0 0 0,-1 1 0 0 0,1-1 0 0 0,0 0 0 0 0,0 0 1 0 0,0 1-1 0 0,1-1 0 0 0,-1 0 0 0 0,0 0 0 0 0,1 0 0 0 0,-1-1 0 0 0,1 1 0 0 0,0 0 1 0 0,0-1-1 0 0,-1 1 0 0 0,1-1 0 0 0,0 1 0 0 0,0-1 0 0 0,1 0 0 0 0,-1 0 0 0 0,0 0 1 0 0,0 0-1 0 0,1 0 0 0 0,-1 0 0 0 0,0-1 0 0 0,1 1 0 0 0,-1-1 0 0 0,0 1 0 0 0,1-1 0 0 0,1 0 3 0 0,94-13 798 0 0,-65 0-568 0 0,-1-1 1 0 0,-1-2-1 0 0,0-1 1 0 0,-1-1-1 0 0,-1-2 1 0 0,1-2-231 0 0,28-18 80 0 0,-52 36-91 0 0,-6 3-20 0 0,1 0-1 0 0,0-1 1 0 0,0 1 0 0 0,0 0-1 0 0,0 0 1 0 0,0 0-1 0 0,0 0 1 0 0,0 1 0 0 0,0-1-1 0 0,0 0 1 0 0,0 0 0 0 0,0 1-1 0 0,1-1 1 0 0,-1 1 0 0 0,0-1-1 0 0,0 1 1 0 0,1-1 0 0 0,-1 1-1 0 0,0 0 1 0 0,1-1 0 0 0,-1 1-1 0 0,1 0 1 0 0,-1 0 0 0 0,0 0-1 0 0,1 0 1 0 0,-1 0-1 0 0,0 1 1 0 0,1-1 0 0 0,-1 0-1 0 0,0 1 1 0 0,1-1 0 0 0,-1 1-1 0 0,0-1 1 0 0,1 1 0 0 0,-1 0 31 0 0,9 45-824 0 0,-10-41 819 0 0,0 0 1 0 0,0 0-1 0 0,0 0 1 0 0,1 0-1 0 0,0 0 1 0 0,0 0-1 0 0,0 0 1 0 0,0 0-1 0 0,1-1 1 0 0,0 1-1 0 0,0 0 1 0 0,0-1 0 0 0,1 1-1 0 0,-1-1 1 0 0,1 0-1 0 0,0 1 1 0 0,0-2-1 0 0,1 1 1 0 0,-1 0-1 0 0,1-1 1 0 0,0 1-1 0 0,0-1 1 0 0,0 0-1 0 0,0 0 1 0 0,0-1-1 0 0,1 1 1 0 0,-1-1-1 0 0,1 0 1 0 0,0 0-1 0 0,0 0 1 0 0,0-1 4 0 0,5-2 79 0 0,1-1 1 0 0,0 0-1 0 0,-1 0 0 0 0,0-1 1 0 0,1-1-1 0 0,-1 1 1 0 0,0-2-1 0 0,-1 1 0 0 0,1-1 1 0 0,-1-1-1 0 0,0 0 1 0 0,0 0-1 0 0,-1-1 0 0 0,0 0 1 0 0,0 0-1 0 0,-1-1 1 0 0,1 0-1 0 0,-2 0 1 0 0,1-1-1 0 0,-1 0 0 0 0,1-4-79 0 0,13-10 148 0 0,3-1-115 0 0,-1 0 0 0 0,-1-2 0 0 0,-1-1 0 0 0,-1 0-1 0 0,-1-1 1 0 0,-2-1 0 0 0,-1-1 0 0 0,-1 0 0 0 0,-2-1 0 0 0,-1 0 0 0 0,-1-1 0 0 0,-2 0 0 0 0,4-33-33 0 0,-10 45-56 0 0,0 0 0 0 0,-2 0 0 0 0,0 1 0 0 0,-1-1 0 0 0,-1 0 0 0 0,-1 0 0 0 0,-1 1 0 0 0,-1 0 0 0 0,0-1 0 0 0,-2 2 0 0 0,0-1 0 0 0,-1 1 0 0 0,-9-17 56 0 0,16 34-10 0 0,1 0 1 0 0,0-1 0 0 0,-1 1-1 0 0,0 0 1 0 0,1-1-1 0 0,-1 1 1 0 0,0 0 0 0 0,1 0-1 0 0,-1 0 1 0 0,0-1-1 0 0,0 1 1 0 0,0 0-1 0 0,0 0 1 0 0,0 0 0 0 0,0 1-1 0 0,0-1 1 0 0,0 0-1 0 0,0 0 1 0 0,-1 0 0 0 0,1 1-1 0 0,0-1 1 0 0,-1 1-1 0 0,1-1 1 0 0,0 1 0 0 0,-1 0-1 0 0,1-1 1 0 0,0 1-1 0 0,-1 0 1 0 0,1 0 0 0 0,0 0-1 0 0,-1 0 1 0 0,1 0-1 0 0,-1 0 1 0 0,1 0 0 0 0,0 0-1 0 0,-1 1 1 0 0,1-1-1 0 0,-1 0 1 0 0,1 1 0 0 0,0 0-1 0 0,0-1 1 0 0,-1 1-1 0 0,1 0 1 0 0,0-1 0 0 0,0 1-1 0 0,0 0 1 0 0,0 0-1 0 0,0 0 1 0 0,0 0 0 0 0,0 0-1 0 0,0 0 1 0 0,0 0-1 0 0,0 0 1 0 0,0 0 0 0 0,1 1-1 0 0,-1-1 1 0 0,1 0-1 0 0,-1 2 10 0 0,-9 26 51 0 0,2 1 1 0 0,1 0-1 0 0,2 0 0 0 0,0 0 0 0 0,3 1 0 0 0,0 0 0 0 0,2-1 0 0 0,2 15-51 0 0,-2-8 38 0 0,7 95 144 0 0,5-1 0 0 0,18 68-182 0 0,-27-173-46 0 0,2-1 0 0 0,0 0 0 0 0,2 0 0 0 0,0 0 0 0 0,2-1 0 0 0,1 0-1 0 0,3 5 47 0 0,17-10-1041 0 0,-26-59-1501 0 0,-20-39-8906 0 0,15 77 10983 0 0,-4-13-3016 0 0</inkml:trace>
  <inkml:trace contextRef="#ctx0" brushRef="#br0" timeOffset="247.867">495 459 9458 0 0,'0'0'1311'0'0,"0"0"-439"0"0,0 0-98 0 0,0 0 326 0 0,0 0 240 0 0,0 0 20 0 0,33 4-190 0 0,104 8-276 0 0,-103-10-579 0 0,-1-1 0 0 0,1-2 0 0 0,-1-1 0 0 0,1-1 0 0 0,22-7-315 0 0,-11 3 146 0 0,273-55 632 0 0,-184 32-6066 0 0,-70 16-873 0 0,-36 7-3168 0 0</inkml:trace>
  <inkml:trace contextRef="#ctx0" brushRef="#br0" timeOffset="1347.151">1674 1115 0 0 0,'0'0'391'0'0,"0"0"742"0"0,0 0 409 0 0,0 0 290 0 0,0 0 107 0 0,0 0-117 0 0,0 0-275 0 0,0 0-224 0 0,0 0-163 0 0,0 0-151 0 0,33-30-156 0 0,105-95-145 0 0,-59 40 487 0 0,-50 53-909 0 0,-2-1-1 0 0,-2-1 1 0 0,-1-1-1 0 0,-1-1 1 0 0,-2-1-1 0 0,-2-1 1 0 0,-2-1 0 0 0,-1-1-1 0 0,3-15-285 0 0,-17 53-16 0 0,-1-1 0 0 0,1 0 0 0 0,-1 0-1 0 0,0 0 1 0 0,1 0 0 0 0,-1 0 0 0 0,-1 0 0 0 0,1 0 0 0 0,0-1-1 0 0,-1 1 1 0 0,0 0 0 0 0,1 0 0 0 0,-1-1 0 0 0,-1 1 0 0 0,1 0 0 0 0,0 0-1 0 0,-1-1 1 0 0,0 1 0 0 0,1 0 0 0 0,-1 0 0 0 0,0 0 0 0 0,-1 0-1 0 0,1 0 1 0 0,0 0 0 0 0,-1 0 0 0 0,0 1 0 0 0,0-1 0 0 0,0 0-1 0 0,0 1 1 0 0,0-1 0 0 0,0 1 0 0 0,-1 0 0 0 0,1 0 0 0 0,-1 0 0 0 0,1 0-1 0 0,-1 0 1 0 0,0 1 0 0 0,0-1 0 0 0,0 1 0 0 0,0-1 0 0 0,0 1-1 0 0,0 0 1 0 0,-1 0 16 0 0,-3 2-38 0 0,1 1 0 0 0,-1 0 0 0 0,1 0 0 0 0,0 0 0 0 0,0 1-1 0 0,0 0 1 0 0,0 0 0 0 0,1 1 0 0 0,-1-1 0 0 0,1 1 0 0 0,0 0 0 0 0,0 1 0 0 0,0-1-1 0 0,0 1 1 0 0,1 0 0 0 0,0 0 0 0 0,0 1 0 0 0,0-1 0 0 0,1 1 0 0 0,0 0-1 0 0,0 0 1 0 0,0 0 0 0 0,1 0 0 0 0,0 0 0 0 0,0 0 0 0 0,0 1 0 0 0,1-1 0 0 0,0 1-1 0 0,0-1 1 0 0,1 1 0 0 0,0 0 0 0 0,0 2 38 0 0,3-4 20 0 0,0-1-1 0 0,0 1 1 0 0,1-1 0 0 0,-1 0-1 0 0,1 0 1 0 0,0 0 0 0 0,0 0 0 0 0,1-1-1 0 0,-1 0 1 0 0,1 0 0 0 0,-1 0-1 0 0,1 0 1 0 0,0-1 0 0 0,0 0-1 0 0,0 0 1 0 0,1 0 0 0 0,-1 0 0 0 0,0-1-1 0 0,1 0 1 0 0,-1 0 0 0 0,1-1-1 0 0,-1 1 1 0 0,1-1 0 0 0,-1 0-1 0 0,1-1 1 0 0,0 0-20 0 0,20 1 110 0 0,-1-2-1 0 0,1 0 1 0 0,-1-2 0 0 0,1-1-1 0 0,-1-1 1 0 0,-1-1-1 0 0,13-6-109 0 0,107-24 429 0 0,-144 37-418 0 0,1 0-1 0 0,0 0 1 0 0,0 0-1 0 0,0 0 0 0 0,-1 0 1 0 0,1 0-1 0 0,0 0 1 0 0,0 1-1 0 0,0-1 0 0 0,-1 0 1 0 0,1 0-1 0 0,0 1 1 0 0,0-1-1 0 0,-1 0 0 0 0,1 1 1 0 0,0-1-1 0 0,0 0 1 0 0,-1 1-1 0 0,1-1 1 0 0,-1 1-1 0 0,1 0 0 0 0,0-1 1 0 0,-1 1-1 0 0,1-1 1 0 0,-1 1-1 0 0,1 0 0 0 0,-1-1 1 0 0,0 1-1 0 0,1 0 1 0 0,-1 0-1 0 0,0-1 0 0 0,1 1 1 0 0,-1 0-1 0 0,0 0 1 0 0,0-1-1 0 0,0 1 1 0 0,0 0-1 0 0,0 0 0 0 0,0 0 1 0 0,0 0-1 0 0,0-1 1 0 0,0 1-1 0 0,0 0 0 0 0,0 0 1 0 0,0 0-1 0 0,0-1 1 0 0,-1 1-1 0 0,1 0 0 0 0,0 0 1 0 0,-1-1-1 0 0,1 1 1 0 0,-1 0-11 0 0,-18 53 504 0 0,14-45-472 0 0,-20 46 153 0 0,18-41-225 0 0,0-1 1 0 0,0 1 0 0 0,2 0-1 0 0,-1 1 1 0 0,2-1-1 0 0,0 1 1 0 0,1 0-1 0 0,0 0 1 0 0,2 0 0 0 0,-1 10 39 0 0,4-22-152 0 0,0 0 1 0 0,1 0 0 0 0,-1 0 0 0 0,1 0 0 0 0,-1 0 0 0 0,1 0 0 0 0,0-1 0 0 0,0 1 0 0 0,0-1 0 0 0,1 0 0 0 0,-1 0 0 0 0,1 0-1 0 0,-1-1 1 0 0,1 1 0 0 0,-1-1 0 0 0,1 0 0 0 0,0 0 0 0 0,0 0 0 0 0,-1 0 0 0 0,1-1 0 0 0,0 1 0 0 0,0-1 0 0 0,0 0-1 0 0,0 0 1 0 0,0 0 0 0 0,0-1 0 0 0,-1 0 0 0 0,1 1 0 0 0,0-1 0 0 0,0-1 0 0 0,2 0 151 0 0,65-22-11024 0 0,-56 20 7046 0 0</inkml:trace>
  <inkml:trace contextRef="#ctx0" brushRef="#br0" timeOffset="2337.907">2730 831 0 0 0,'0'0'1572'0'0,"0"0"-159"0"0,0 0-76 0 0,0 0 121 0 0,0 0 181 0 0,0 0 87 0 0,0 0-79 0 0,0 0-150 0 0,0 0-155 0 0,0 0-165 0 0,0 0-158 0 0,0 0-144 0 0,0 0-127 0 0,34-5-103 0 0,103-17-84 0 0,-71-8 178 0 0,-57 21-563 0 0,8-5 10 0 0,-1-1 1 0 0,0 0-1 0 0,-1-2 1 0 0,-1 1 0 0 0,-1-2-1 0 0,0 0 1 0 0,-1 0-1 0 0,-1-1-186 0 0,-10 17-12 0 0,1 0-1 0 0,0-1 1 0 0,-1 1-1 0 0,1 0 1 0 0,-1-1-1 0 0,1 1 1 0 0,-1-1-1 0 0,0 1 1 0 0,0-1-1 0 0,-1 0 0 0 0,1 1 1 0 0,0-1-1 0 0,-1 0 1 0 0,0 0-1 0 0,1 1 1 0 0,-1-1-1 0 0,0 0 1 0 0,0 0-1 0 0,-1 1 1 0 0,1-1-1 0 0,-1 0 1 0 0,1 0-1 0 0,-1 1 1 0 0,0-1-1 0 0,0 1 1 0 0,0-1-1 0 0,0 0 1 0 0,0 1-1 0 0,-1 0 1 0 0,1-1-1 0 0,-1 1 1 0 0,0 0-1 0 0,0 0 1 0 0,1 0-1 0 0,-1 0 1 0 0,-1 0-1 0 0,1 0 1 0 0,0 1-1 0 0,0-1 0 0 0,-1 1 1 0 0,1-1-1 0 0,0 1 1 0 0,-1 0-1 0 0,0 0 13 0 0,-5-1-76 0 0,0 1 0 0 0,0-1 0 0 0,-1 2 0 0 0,1 0 0 0 0,0 0-1 0 0,0 0 1 0 0,-1 1 0 0 0,1 0 0 0 0,0 0 0 0 0,0 1 0 0 0,0 0-1 0 0,0 1 1 0 0,0 0 0 0 0,1 0 0 0 0,-1 1 0 0 0,1-1 0 0 0,0 2-1 0 0,0-1 1 0 0,0 1 0 0 0,1 0 0 0 0,-1 0 0 0 0,1 1 0 0 0,-5 6 76 0 0,3-3-15 0 0,0 0 0 0 0,0 0 0 0 0,1 1 0 0 0,0 0 0 0 0,1 1 0 0 0,0 0 0 0 0,1-1 0 0 0,0 2 0 0 0,1-1 0 0 0,0 1 0 0 0,1-1 0 0 0,0 1 0 0 0,1 0 0 0 0,0 0 0 0 0,0 11 15 0 0,2-17 11 0 0,-1 0 0 0 0,1 0-1 0 0,1-1 1 0 0,-1 1 0 0 0,1 0 0 0 0,0 0-1 0 0,0-1 1 0 0,0 1 0 0 0,1-1 0 0 0,0 1-1 0 0,0-1 1 0 0,1 0 0 0 0,-1 0 0 0 0,1 0 0 0 0,0 0-1 0 0,0 0 1 0 0,1 0 0 0 0,0-1 0 0 0,-1 0-1 0 0,1 1 1 0 0,1-2 0 0 0,-1 1 0 0 0,1 0 0 0 0,-1-1-1 0 0,5 3-10 0 0,8 2 114 0 0,0-1 0 0 0,0 0 0 0 0,1-1 0 0 0,0-1 0 0 0,0-1 0 0 0,0 0 1 0 0,1-2-1 0 0,-1 0 0 0 0,1 0 0 0 0,-1-2 0 0 0,1-1 0 0 0,0 0 0 0 0,-1-1 0 0 0,0-1 0 0 0,1-1 0 0 0,-1 0 0 0 0,0-1 0 0 0,-1-2 0 0 0,0 1 0 0 0,0-2 0 0 0,0 0 0 0 0,-1-1 0 0 0,0-1 0 0 0,0 0 0 0 0,-1-1 0 0 0,2-3-114 0 0,203-154 212 0 0,-211 162-228 0 0,-1 1-1 0 0,0 0 1 0 0,1 0-1 0 0,0 1 1 0 0,0 0-1 0 0,1 0 1 0 0,-1 1-1 0 0,1 0 1 0 0,-1 1-1 0 0,1 0 1 0 0,6 0 16 0 0,-13 4-19 0 0,-1 0 1 0 0,1 0 0 0 0,-1 0 0 0 0,1 1 0 0 0,-1-1 0 0 0,0 1-1 0 0,0 0 1 0 0,0-1 0 0 0,0 1 0 0 0,0 0 0 0 0,-1 0-1 0 0,1 0 1 0 0,-1 0 0 0 0,0 1 0 0 0,0-1 0 0 0,0 0-1 0 0,0 0 1 0 0,-1 1 0 0 0,1-1 0 0 0,-1 0 0 0 0,0 1-1 0 0,0-1 1 0 0,0 1 0 0 0,0-1 0 0 0,-1 0 0 0 0,1 1-1 0 0,-1-1 1 0 0,-1 3 18 0 0,2 4 23 0 0,0 4 6 0 0,0-1 1 0 0,-1 1 0 0 0,0-1-1 0 0,-1 1 1 0 0,-1-1-1 0 0,0 0 1 0 0,-1 1-1 0 0,0-2 1 0 0,-1 1 0 0 0,-1 0-1 0 0,0-1 1 0 0,0 0-1 0 0,-1-1 1 0 0,-1 1 0 0 0,0-1-1 0 0,0-1 1 0 0,-9 8-30 0 0,12-12-24 0 0,-1 0 0 0 0,-1 0 1 0 0,1 0-1 0 0,-1-1 0 0 0,0 0 1 0 0,0-1-1 0 0,0 0 1 0 0,0 0-1 0 0,-1 0 0 0 0,0-1 1 0 0,0 0-1 0 0,0 0 0 0 0,0-1 1 0 0,0 0-1 0 0,0-1 1 0 0,-1 0-1 0 0,1 0 0 0 0,-2-1 24 0 0,10-22-1360 0 0,5 17 1317 0 0,-1 1 1 0 0,1-1-1 0 0,0 1 0 0 0,0 1 1 0 0,1-1-1 0 0,-1 1 1 0 0,1 0-1 0 0,-1 0 0 0 0,1 0 1 0 0,0 1-1 0 0,0 0 0 0 0,0 0 1 0 0,1 0-1 0 0,1 1 43 0 0,8-4-17 0 0,1 1 52 0 0,-1 1 0 0 0,1 1-1 0 0,0 0 1 0 0,-1 2 0 0 0,1 0-1 0 0,0 0 1 0 0,0 2 0 0 0,0 0-1 0 0,-1 1 1 0 0,6 2-35 0 0,16 1 251 0 0,-22-3-68 0 0,0-1 0 0 0,0-1-1 0 0,0-1 1 0 0,0 0 0 0 0,0-1 0 0 0,0-1 0 0 0,0 0-1 0 0,-1-1 1 0 0,1-1 0 0 0,-1 0 0 0 0,1-1-1 0 0,-1-1 1 0 0,-1-1 0 0 0,1 0 0 0 0,2-2-183 0 0,17-16 163 0 0,-2-2-1 0 0,-1 0 1 0 0,-1-3 0 0 0,-2 0-1 0 0,0-2 1 0 0,-3-1 0 0 0,0-1-1 0 0,-3-1 1 0 0,0-1 0 0 0,9-24-163 0 0,-14 20-228 0 0,-2 0 0 0 0,-2-1 0 0 0,-1 0 0 0 0,-2-1 0 0 0,2-31 228 0 0,0-79-879 0 0,-13 150 857 0 0,0 1 1 0 0,-1 0-1 0 0,1 0 1 0 0,0 0-1 0 0,-1 0 0 0 0,1 0 1 0 0,-1 0-1 0 0,1 0 1 0 0,-1 0-1 0 0,1 0 1 0 0,-1 1-1 0 0,0-1 1 0 0,1 1-1 0 0,-1-1 0 0 0,0 1 1 0 0,0 0-1 0 0,1 0 1 0 0,-1-1-1 0 0,0 1 1 0 0,0 0-1 0 0,1 1 1 0 0,-1-1-1 0 0,0 0 0 0 0,0 0 1 0 0,1 1-1 0 0,-1-1 1 0 0,0 1-1 0 0,1 0 1 0 0,-1-1-1 0 0,1 1 1 0 0,-1 0-1 0 0,1 0 0 0 0,-1 0 1 0 0,1 0-1 0 0,-1 0 1 0 0,1 0-1 0 0,0 0 1 0 0,0 1-1 0 0,-1-1 1 0 0,1 0-1 0 0,0 1 0 0 0,0-1 1 0 0,0 1 21 0 0,-12 17 53 0 0,1 0-1 0 0,0 1 1 0 0,1 0 0 0 0,2 1 0 0 0,0 0-1 0 0,1 1 1 0 0,1 0 0 0 0,1 0-1 0 0,1 0 1 0 0,1 1 0 0 0,1-1 0 0 0,1 1-1 0 0,1 0 1 0 0,2 19-53 0 0,-2-40 1 0 0,-1 62 79 0 0,1-36-61 0 0,1-1 0 0 0,2 0 1 0 0,1 0-1 0 0,1 0 0 0 0,1 0 0 0 0,1-1 0 0 0,1 0 0 0 0,5 8-19 0 0,77 141-113 0 0,-56-151-821 0 0,-33-66-1394 0 0,-28-38-6770 0 0,11 37 160 0 0,12 27 7939 0 0</inkml:trace>
  <inkml:trace contextRef="#ctx0" brushRef="#br0" timeOffset="2649.899">3870 415 10930 0 0,'0'0'1569'0'0,"0"0"-473"0"0,0 0-176 0 0,0 0 140 0 0,0 0 187 0 0,0 0 64 0 0,0 0-83 0 0,0 0-185 0 0,34 9-205 0 0,112 26-233 0 0,4-23 101 0 0,386-37-249 0 0,-422 16-3773 0 0,-1 0-3414 0 0,-107 9 6226 0 0,32-2-11236 0 0</inkml:trace>
  <inkml:trace contextRef="#ctx0" brushRef="#br0" timeOffset="6222.801">5044 1063 6153 0 0,'0'0'5321'0'0,"0"0"-4736"0"0,0 0-361 0 0,0 0-104 0 0,0 0 104 0 0,0 0 16 0 0,0 0-40 0 0,0 0-136 0 0,0 0-288 0 0,0 0-985 0 0,0 0-3071 0 0,0 0-3138 0 0</inkml:trace>
</inkml:ink>
</file>

<file path=ppt/ink/ink3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118 558 14427 0 0,'0'0'2329'0'0,"0"0"-1312"0"0,0 0-681 0 0,0 0-41 0 0,0 0 233 0 0,0 0 224 0 0,0 0 87 0 0,0 0-95 0 0,0 0-216 0 0,0 0-198 0 0,0 0-142 0 0,0 0-78 0 0,-10 35-36 0 0,-35 111-28 0 0,-6 7-1320 0 0,48-138-315 0 0,0-3-1545 0 0,0-2-4222 0 0,1-6-1834 0 0</inkml:trace>
  <inkml:trace contextRef="#ctx0" brushRef="#br0" timeOffset="476.948">315 823 10890 0 0,'0'0'1983'0'0,"0"0"-364"0"0,0 0-97 0 0,0 0 68 0 0,0 0-33 0 0,0 0-267 0 0,0 0-362 0 0,0 0-294 0 0,0 0-201 0 0,0 0-133 0 0,0 0-68 0 0,0 0-32 0 0,0 0-53 0 0,11-25-52 0 0,33-80-47 0 0,24-11-82 0 0,-67 114-15 0 0,0 0 0 0 0,1 0-1 0 0,-1 0 1 0 0,1 1 0 0 0,-1-1-1 0 0,1 0 1 0 0,0 0 0 0 0,-1 1-1 0 0,1-1 1 0 0,0 1 0 0 0,0 0 0 0 0,0-1-1 0 0,0 1 1 0 0,1 0 0 0 0,-1 0-1 0 0,0 0 1 0 0,0 1 0 0 0,1-1-1 0 0,-1 0 1 0 0,0 1 0 0 0,1 0-1 0 0,-1-1 1 0 0,0 1 0 0 0,1 0-1 0 0,-1 0 1 0 0,1 0 0 0 0,-1 1-1 0 0,0-1 1 0 0,1 0 0 0 0,-1 1 0 0 0,0 0-1 0 0,1-1 1 0 0,-1 1 0 0 0,0 0-1 0 0,0 0 1 0 0,0 1 0 0 0,0-1-1 0 0,0 0 1 0 0,0 1 0 0 0,0-1-1 0 0,0 1 1 0 0,0-1 0 0 0,-1 1-1 0 0,1 0 1 0 0,-1 0 0 0 0,1 0-1 0 0,-1 0 1 0 0,0 0 0 0 0,1 1 49 0 0,1 3 57 0 0,0-1 0 0 0,1 0 0 0 0,0 0 0 0 0,-1-1 0 0 0,2 1 0 0 0,-1-1 0 0 0,0 1 0 0 0,1-1 1 0 0,0-1-1 0 0,0 1 0 0 0,0-1 0 0 0,0 0 0 0 0,1 0 0 0 0,-1 0 0 0 0,1-1 0 0 0,-1 0 0 0 0,1 0 0 0 0,0 0 0 0 0,0-1 0 0 0,0 0 0 0 0,0 0 1 0 0,0 0-1 0 0,0-1 0 0 0,1 0 0 0 0,-1 0-57 0 0,0-2 100 0 0,-1-1 1 0 0,1 0-1 0 0,-1 0 1 0 0,0 0-1 0 0,-1 0 0 0 0,1-1 1 0 0,0 0-1 0 0,-1 0 1 0 0,0 0-1 0 0,0 0 1 0 0,0-1-1 0 0,0 0 1 0 0,-1 0-1 0 0,0 0 0 0 0,0 0 1 0 0,0 0-1 0 0,1-4-100 0 0,21-29-751 0 0,11 5-3481 0 0,-21 24-721 0 0,0 3-4195 0 0,-11 3 4080 0 0</inkml:trace>
  <inkml:trace contextRef="#ctx0" brushRef="#br0" timeOffset="885.465">1109 473 8730 0 0,'0'0'2340'0'0,"0"0"-877"0"0,0 0-473 0 0,0 0-169 0 0,0 0-76 0 0,0 0-88 0 0,0 0-166 0 0,0 0-147 0 0,0 0-128 0 0,0 0-93 0 0,0 0-70 0 0,-19 31-46 0 0,-56 98-46 0 0,55-72-77 0 0,22-50 85 0 0,-1-3 45 0 0,0 0 1 0 0,0-1-1 0 0,0 1 0 0 0,0-1 0 0 0,1 1 1 0 0,-1-1-1 0 0,1 0 0 0 0,0 1 0 0 0,0-1 1 0 0,0 0-1 0 0,1 0 0 0 0,-1 0 0 0 0,1-1 1 0 0,-1 1-1 0 0,1 0 0 0 0,0-1 0 0 0,0 0 1 0 0,0 0-1 0 0,1 0 0 0 0,-1 0 0 0 0,0 0 1 0 0,1-1-1 0 0,-1 1 0 0 0,1-1 0 0 0,-1 0 1 0 0,1 0-1 0 0,0 0 0 0 0,-1-1 0 0 0,1 1 1 0 0,0-1-1 0 0,0 0-14 0 0,7 1 298 0 0,0 0 0 0 0,1-1 0 0 0,-1 0 0 0 0,1-1 0 0 0,-1 0 0 0 0,0-1 0 0 0,0 0 0 0 0,0-1 0 0 0,8-2-298 0 0,7-9 393 0 0,-2-1 0 0 0,0-1 0 0 0,0 0 0 0 0,-2-2 0 0 0,0-1 0 0 0,-1-1 0 0 0,-1-1 0 0 0,-1 0 0 0 0,-1-1 0 0 0,-1-1 0 0 0,-1-1 0 0 0,12-22-393 0 0,-7 14 38 0 0,-8 13-60 0 0,-1 0 0 0 0,-1 0-1 0 0,-1-1 1 0 0,0-1 0 0 0,-2 0 0 0 0,0 0-1 0 0,-2 0 1 0 0,1-5 22 0 0,-5 16-78 0 0,-1 0-1 0 0,1 1 0 0 0,-2-1 1 0 0,1 0-1 0 0,-1 0 0 0 0,-1 0 1 0 0,0 0-1 0 0,0 1 0 0 0,-1-1 1 0 0,0 0-1 0 0,-1 1 0 0 0,0 0 1 0 0,0-1-1 0 0,-1 1 0 0 0,0 0 1 0 0,-1 1-1 0 0,0-1 0 0 0,0 1 1 0 0,-7-7 78 0 0,7 9-51 0 0,0 0 1 0 0,0 0-1 0 0,-1 1 1 0 0,0 0-1 0 0,0 0 1 0 0,-1 0-1 0 0,1 1 1 0 0,-1 0-1 0 0,0 0 1 0 0,0 1-1 0 0,-1 0 1 0 0,1 0-1 0 0,0 1 1 0 0,-1 0-1 0 0,0 0 1 0 0,0 1 0 0 0,1 0-1 0 0,-1 0 1 0 0,0 0-1 0 0,0 1 1 0 0,0 1-1 0 0,0-1 1 0 0,1 1-1 0 0,-1 1 1 0 0,0-1-1 0 0,0 1 1 0 0,1 1-1 0 0,0-1 1 0 0,-4 3 50 0 0,-4 1-60 0 0,1 1-1 0 0,-1 1 1 0 0,1 0 0 0 0,1 1 0 0 0,-1 0 0 0 0,1 1 0 0 0,1 1 0 0 0,0 0-1 0 0,1 1 1 0 0,0 0 0 0 0,0 1 0 0 0,2 0 0 0 0,-8 12 60 0 0,10-14-53 0 0,1-1 1 0 0,0 1-1 0 0,1 0 1 0 0,0 0-1 0 0,0 1 1 0 0,2 0-1 0 0,-1 0 1 0 0,1 0-1 0 0,1 0 1 0 0,0 0-1 0 0,1 0 1 0 0,1 0-1 0 0,-1 1 1 0 0,2-1-1 0 0,0 0 1 0 0,0 1 0 0 0,1-1-1 0 0,1 0 1 0 0,0 0-1 0 0,0 0 1 0 0,1-1-1 0 0,1 1 1 0 0,0-1-1 0 0,1 0 1 0 0,0 0-1 0 0,0-1 1 0 0,1 0-1 0 0,1 0 1 0 0,-1 0-1 0 0,2-1 1 0 0,6 6 52 0 0,7 2-149 0 0,1 0-1 0 0,0-2 1 0 0,2 0 0 0 0,0-2 0 0 0,0-1 0 0 0,1 0-1 0 0,0-2 1 0 0,1-1 0 0 0,0-2 0 0 0,1 0 0 0 0,0-2 0 0 0,-1-1-1 0 0,2-1 1 0 0,-1-1 0 0 0,12-2 149 0 0,-31 0-310 0 0,72-3-3817 0 0,-29-6-3464 0 0,-37 2 2730 0 0</inkml:trace>
  <inkml:trace contextRef="#ctx0" brushRef="#br0" timeOffset="247.332">131 138 9090 0 0,'0'0'1304'0'0,"0"0"-912"0"0,0 0-696 0 0,0 0-280 0 0,0 0-64 0 0,0 0 56 0 0,0 0 128 0 0,0 0-120 0 0,0 0-537 0 0,0 0-1383 0 0,0 0-1481 0 0</inkml:trace>
  <inkml:trace contextRef="#ctx0" brushRef="#br0" timeOffset="1526.851">188 182 0 0 0,'0'0'1447'0'0,"0"0"196"0"0,0 0 120 0 0,0 0 169 0 0,0 0 104 0 0,0 0 1 0 0,0 0-144 0 0,0 0-274 0 0,0 0-260 0 0,0 0-248 0 0,0 0-218 0 0,0 0-179 0 0,-4 0-136 0 0,-12-3-111 0 0,12 3-92 0 0,4 0-66 0 0,0 0-63 0 0,0 0-46 0 0,0 0-39 0 0,0 0-33 0 0,0 0-32 0 0,0 0-30 0 0,0 0-25 0 0,0 0-14 0 0,0 0 3 0 0,0 0 28 0 0,0 0 8 0 0,0 0 12 0 0,0 0-5 0 0,2 0-1209 0 0,5 0-11522 0 0,-5 0 5006 0 0</inkml:trace>
</inkml:ink>
</file>

<file path=ppt/ink/ink3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1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467 207 1112 0 0,'0'0'1382'0'0,"0"0"-685"0"0,0 0-402 0 0,0 0 40 0 0,0 0 296 0 0,0 0 392 0 0,0 0 254 0 0,0 0 74 0 0,0 0-136 0 0,0 0-221 0 0,0 0-149 0 0,24-14-145 0 0,79-45-73 0 0,35 3 952 0 0,-86 38-1109 0 0,0 2 0 0 0,0 3 0 0 0,2 2 0 0 0,-1 3-1 0 0,1 1 1 0 0,22 3-470 0 0,-74 3 4 0 0,0 1-1 0 0,0 0 0 0 0,0 0 0 0 0,0 0 0 0 0,0 0 1 0 0,0 1-1 0 0,0-1 0 0 0,1 1 0 0 0,-1-1 1 0 0,0 1-1 0 0,0 0 0 0 0,-1-1 0 0 0,1 1 1 0 0,0 0-1 0 0,0 0 0 0 0,0 0 0 0 0,-1 1 1 0 0,1-1-1 0 0,0 0 0 0 0,-1 1 0 0 0,1-1 1 0 0,-1 1-1 0 0,0-1 0 0 0,1 1 0 0 0,-1 0 0 0 0,0 0 1 0 0,0 0-1 0 0,0-1 0 0 0,0 1 0 0 0,0 0 1 0 0,-1 0-1 0 0,1 0 0 0 0,-1 0 0 0 0,1 0 1 0 0,-1 0-1 0 0,1 0 0 0 0,-1 1 0 0 0,0-1 1 0 0,0 0-1 0 0,0 0 0 0 0,-1 0 0 0 0,1 0-3 0 0,-2 31 128 0 0,-1 0 0 0 0,-1 0 0 0 0,-2-1 0 0 0,-1 0 0 0 0,-2 0 0 0 0,-1-1 0 0 0,-2 0 0 0 0,-7 14-128 0 0,-24 72 130 0 0,35-90-131 0 0,1 0 1 0 0,0 0-1 0 0,2 0 1 0 0,2 0-1 0 0,0 1 1 0 0,2 0-1 0 0,1-1 1 0 0,2 24 0 0 0,0-46 9 0 0,-1 0 1 0 0,1 1-1 0 0,0-1 1 0 0,0 0-1 0 0,0 0 1 0 0,1 0-1 0 0,0 0 1 0 0,0-1-1 0 0,0 1 1 0 0,1-1-1 0 0,-1 0 1 0 0,1 0-1 0 0,0 0 0 0 0,0 0 1 0 0,0-1-1 0 0,1 1 1 0 0,-1-1-1 0 0,1 0 1 0 0,0-1-1 0 0,0 1-9 0 0,-25-6 3078 0 0,-83-12-3094 0 0,46 12-40 0 0,0 2-1 0 0,-1 2 1 0 0,1 3 0 0 0,0 3-1 0 0,0 2 1 0 0,1 2 0 0 0,0 3-1 0 0,1 3 1 0 0,1 1-1 0 0,1 3 1 0 0,0 3 0 0 0,2 1-1 0 0,1 3 1 0 0,-23 18 56 0 0,40-26-125 0 0,24-16-6 0 0,1 0 0 0 0,-1 1 0 0 0,1 1 0 0 0,0-1 0 0 0,0 1 0 0 0,0 1 0 0 0,1-1 0 0 0,0 1 0 0 0,1 1 0 0 0,-1-1 0 0 0,1 1 0 0 0,-5 8 131 0 0,13-14-362 0 0,0-1-1 0 0,0 0 1 0 0,0 0-1 0 0,1 0 1 0 0,-1 0-1 0 0,0-1 1 0 0,0 1-1 0 0,1-1 1 0 0,-1 1-1 0 0,0-1 1 0 0,1 0-1 0 0,-1 0 1 0 0,0 0-1 0 0,1 0 1 0 0,-1 0-1 0 0,0 0 1 0 0,1-1-1 0 0,-1 1 1 0 0,0-1-1 0 0,0 1 1 0 0,1-1-1 0 0,-1 0 1 0 0,1-1 362 0 0,50-22-7347 0 0,-36 13 4098 0 0</inkml:trace>
  <inkml:trace contextRef="#ctx0" brushRef="#br0" timeOffset="387.065">618 442 4881 0 0,'0'0'1794'0'0,"0"0"-486"0"0,0 0-408 0 0,0 0-77 0 0,0 0 121 0 0,0 0 170 0 0,0 0 103 0 0,0 0 21 0 0,0 0-48 0 0,0 0-117 0 0,0 0-187 0 0,40-1-206 0 0,134-6-167 0 0,-5-14 289 0 0,336-67 1630 0 0,-412 76-2146 0 0,-99 32 8 0 0,-127 153 508 0 0,130-168-836 0 0,0 1 0 0 0,0 1 0 0 0,1-1 0 0 0,0 0 0 0 0,0 1 0 0 0,0-1 0 0 0,1 1 0 0 0,0-1 0 0 0,0 1 0 0 0,1-1 0 0 0,0 1 0 0 0,0 0 0 0 0,0-1 0 0 0,1 3 34 0 0,1-7-296 0 0,-1 1 0 0 0,1 0 0 0 0,0-1 0 0 0,0 1 1 0 0,0-1-1 0 0,0 0 0 0 0,0 0 0 0 0,0 0 0 0 0,0 0 0 0 0,1 0 0 0 0,-1 0 1 0 0,1-1-1 0 0,0 1 0 0 0,-1-1 0 0 0,1 1 0 0 0,0-1 0 0 0,0 0 0 0 0,0 0 0 0 0,0 0 1 0 0,0-1 295 0 0,25 4-11021 0 0,-20 0 5258 0 0</inkml:trace>
</inkml:ink>
</file>

<file path=ppt/ink/ink3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8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130 195 360 0 0,'0'0'1236'0'0,"0"0"161"0"0,0 0 279 0 0,0 0 312 0 0,0 0 108 0 0,0 0-261 0 0,0 0-483 0 0,0 0-484 0 0,0 0-297 0 0,0 0-59 0 0,0 0 120 0 0,0 0 175 0 0,0 0 129 0 0,11 2 39 0 0,17 1-347 0 0,0-1 1 0 0,0-1-1 0 0,1-2 0 0 0,-1-1 1 0 0,0-1-1 0 0,7-2-628 0 0,-2-3 268 0 0,0-2-1 0 0,-1-1 1 0 0,0-1-1 0 0,0-2 1 0 0,-2-1 0 0 0,0-2-1 0 0,0-1 1 0 0,1-3-268 0 0,-26 18 59 0 0,0 0 1 0 0,-1-1 0 0 0,0 0 0 0 0,0 1 0 0 0,0-1 0 0 0,0-1-1 0 0,0 1 1 0 0,-1-1 0 0 0,0 1 0 0 0,0-1 0 0 0,0 0-1 0 0,-1 0 1 0 0,0 0 0 0 0,1-1-60 0 0,-3 5 8 0 0,0 1-104 0 0,0 2-117 0 0,-15 303-527 0 0,12-204 748 0 0,-25 272-296 0 0,26-354 191 0 0,-1 0 1 0 0,-1-1-1 0 0,-1 1 1 0 0,0-1-1 0 0,-1 0 1 0 0,-1-1-1 0 0,-1 1 1 0 0,-1-1-1 0 0,0-1 1 0 0,-1 0-1 0 0,-1 0 1 0 0,0-1-1 0 0,-1 0 1 0 0,-1-1 0 0 0,0 0-1 0 0,-1-1 1 0 0,-1-1-1 0 0,0 0 1 0 0,0-1-1 0 0,-1 0 1 0 0,-16 6 96 0 0,9-6-32 0 0,-1-2 0 0 0,0-1 0 0 0,-1-1 0 0 0,0-1 0 0 0,0-2 0 0 0,0 0 1 0 0,0-1-1 0 0,-1-2 0 0 0,1 0 0 0 0,-19-3 32 0 0,39 1 30 0 0,0 1 1 0 0,0-1-1 0 0,0 0 1 0 0,0-1-1 0 0,0 1 0 0 0,0-1 1 0 0,1 0-1 0 0,-1 0 1 0 0,0 0-1 0 0,1-1 0 0 0,0 0 1 0 0,0 0-1 0 0,0 0 1 0 0,0 0-1 0 0,0-1 0 0 0,0 1 1 0 0,1-1-1 0 0,0 0 1 0 0,0 0-1 0 0,0 0 0 0 0,0 0 1 0 0,0-1-1 0 0,1 1 1 0 0,0-1-1 0 0,0 0 0 0 0,0 0 1 0 0,1 1-1 0 0,-1-1 1 0 0,1 0-1 0 0,1 0 0 0 0,-1 0 1 0 0,0-1-1 0 0,1 1 1 0 0,0 0-1 0 0,1 0 0 0 0,-1 0 1 0 0,1 0-1 0 0,0 0 1 0 0,0 0-1 0 0,0 0 0 0 0,1 0 1 0 0,-1 1-1 0 0,1-1 1 0 0,1 0-31 0 0,8-14 60 0 0,2 0 0 0 0,0 0 0 0 0,2 1 0 0 0,0 1 0 0 0,0 0 0 0 0,2 2 0 0 0,0 0 0 0 0,1 0 0 0 0,0 2 0 0 0,1 0 0 0 0,0 1 0 0 0,1 1 0 0 0,1 1 0 0 0,4-1-60 0 0,-18 7 2 0 0,70-37-226 0 0,2 3 0 0 0,2 4 0 0 0,1 3-1 0 0,1 4 1 0 0,47-8 224 0 0,29-26-8739 0 0,-106 37 8545 0 0,19 9 964 0 0,-72 56 2644 0 0,-54 52-939 0 0,44-80-2354 0 0,1 0-1 0 0,1 0 1 0 0,0 1 0 0 0,1 0 0 0 0,0 0 0 0 0,1 1 0 0 0,-3 12-121 0 0,7-24 36 0 0,1 0 1 0 0,-1-1 0 0 0,1 1 0 0 0,0 0 0 0 0,0 0 0 0 0,0 0-1 0 0,0 0 1 0 0,1 0 0 0 0,-1 0 0 0 0,1 0 0 0 0,0 0 0 0 0,-1 0-1 0 0,1 0 1 0 0,1 0 0 0 0,-1 0 0 0 0,0 0 0 0 0,1 0 0 0 0,0 0-1 0 0,0 0 1 0 0,-1 0 0 0 0,2 0 0 0 0,-1 0 0 0 0,0 0-1 0 0,1-1 1 0 0,-1 1 0 0 0,1-1 0 0 0,0 1 0 0 0,-1-1 0 0 0,1 1-1 0 0,1-1 1 0 0,-1 0 0 0 0,0 0 0 0 0,0 0 0 0 0,1 0 0 0 0,-1 0-1 0 0,1-1 1 0 0,0 1 0 0 0,-1-1 0 0 0,1 1-37 0 0,5-3 104 0 0,0 1 0 0 0,0-1 0 0 0,0 0 0 0 0,0 0 1 0 0,0-1-1 0 0,0-1 0 0 0,-1 1 0 0 0,1-1 0 0 0,-1 0 0 0 0,0 0 0 0 0,0-1 1 0 0,0 0-1 0 0,0-1 0 0 0,-1 1 0 0 0,1-1 0 0 0,-1-1 0 0 0,0 1 0 0 0,-1-1 1 0 0,1 0-1 0 0,-1 0 0 0 0,-1 0 0 0 0,1-1 0 0 0,-1 0 0 0 0,0 0 0 0 0,0 0 0 0 0,-1 0 1 0 0,0-1-1 0 0,0 1 0 0 0,-1-1 0 0 0,0 0 0 0 0,-1 1 0 0 0,1-1 0 0 0,-1 0 1 0 0,-1 0-1 0 0,0-6-104 0 0,1 2-160 0 0,-1 0 1 0 0,0 0-1 0 0,-1-1 1 0 0,-1 1-1 0 0,0 0 1 0 0,-1 0-1 0 0,0 0 1 0 0,-1 1-1 0 0,0-1 1 0 0,-1 0 159 0 0,-17-25-4934 0 0,-8 1-6098 0 0,23 28 3558 0 0</inkml:trace>
  <inkml:trace contextRef="#ctx0" brushRef="#br0" timeOffset="249.989">1404 928 11306 0 0,'0'0'1435'0'0,"0"0"-173"0"0,0 0 122 0 0,0 0 97 0 0,0 0-48 0 0,0 0-178 0 0,0 0-252 0 0,0 0-183 0 0,0 0-121 0 0,0 0-131 0 0,0 0-134 0 0,0 0-124 0 0,-1-35-95 0 0,-2-109-88 0 0,2 140-121 0 0,0 0 1 0 0,1-1-1 0 0,0 1 1 0 0,0 0-1 0 0,0 0 1 0 0,0 0-1 0 0,1-1 1 0 0,-1 1-1 0 0,1 0 1 0 0,0 0-1 0 0,1 0 1 0 0,-1 0-1 0 0,1 0 1 0 0,-1 0-1 0 0,1 1 1 0 0,0-1-1 0 0,3-2-6 0 0,2-5 16 0 0,3-3-131 0 0,0 0-1 0 0,1 1 0 0 0,0 0 0 0 0,1 0 0 0 0,1 2 0 0 0,0-1 0 0 0,0 2 0 0 0,1 0 0 0 0,0 0 0 0 0,1 1 0 0 0,0 1 0 0 0,0 0 1 0 0,8-1 115 0 0,27-7-4183 0 0,2 6-3562 0 0,-38 10-1095 0 0</inkml:trace>
  <inkml:trace contextRef="#ctx0" brushRef="#br0" timeOffset="648.424">2036 450 280 0 0,'0'0'2946'0'0,"0"0"-660"0"0,0 0-242 0 0,0 0 37 0 0,0 0-62 0 0,0 0-172 0 0,0 0-289 0 0,0 0-313 0 0,0 0-251 0 0,0 0-205 0 0,0 0-193 0 0,0 0-134 0 0,0 0-81 0 0,-20 6-99 0 0,-60 24-70 0 0,76-28-195 0 0,0-1 0 0 0,1 1 0 0 0,-1 0 0 0 0,0 0 0 0 0,1 0 0 0 0,-1 0 0 0 0,1 1 0 0 0,0 0 0 0 0,0-1 0 0 0,0 1 0 0 0,0 0 0 0 0,1 0 0 0 0,-1 1 0 0 0,1-1 0 0 0,-1 0 0 0 0,1 1 0 0 0,0 0 0 0 0,0 2-17 0 0,-5 7 51 0 0,3-7-42 0 0,0-1 0 0 0,1 1 0 0 0,0 0 0 0 0,0 0 0 0 0,0 0 0 0 0,1 0 1 0 0,0 0-1 0 0,0 1 0 0 0,1-1 0 0 0,-1 0 0 0 0,1 1 0 0 0,1 0 0 0 0,-1-1 0 0 0,1 1 0 0 0,1-1 0 0 0,-1 1 0 0 0,1-1 0 0 0,0 1 1 0 0,0-1-1 0 0,1 1 0 0 0,0-1 0 0 0,0 0 0 0 0,1 1 0 0 0,-1-1 0 0 0,1-1 0 0 0,0 1 0 0 0,1 0 0 0 0,0-1 0 0 0,0 1 0 0 0,0-1 0 0 0,3 3-9 0 0,4-2-68 0 0,-1-1 0 0 0,1 0 0 0 0,0 0 0 0 0,1-1 0 0 0,-1 0-1 0 0,1-1 1 0 0,-1 0 0 0 0,1-1 0 0 0,0-1 0 0 0,0 0 0 0 0,0 0-1 0 0,0-1 1 0 0,0-1 0 0 0,0 0 0 0 0,0 0 0 0 0,0-1 0 0 0,0-1-1 0 0,-1 0 1 0 0,1-1 0 0 0,2-1 68 0 0,38-14-5120 0 0,-3-4-4447 0 0,-35 16 4957 0 0</inkml:trace>
  <inkml:trace contextRef="#ctx0" brushRef="#br0" timeOffset="1020.191">2282 740 0 0 0,'0'0'1930'0'0,"0"0"140"0"0,0 0 238 0 0,0 0 263 0 0,0 0-10 0 0,0 0-166 0 0,0 0-276 0 0,0 0-317 0 0,0 0-261 0 0,32 2-252 0 0,99 4-252 0 0,-63-18 202 0 0,-57 5-989 0 0,2 2-156 0 0,1-2 1 0 0,-1 1-1 0 0,0-2 1 0 0,-1 0-1 0 0,0 0 1 0 0,0-1 0 0 0,-1-1-1 0 0,0 0 1 0 0,-1 0-1 0 0,0-1 1 0 0,0-1-1 0 0,-1 1 1 0 0,-1-2 0 0 0,0 1-1 0 0,-1-1 1 0 0,0 0-1 0 0,-1 0 1 0 0,0-1-1 0 0,-1 0 1 0 0,-1 0 0 0 0,0 0-1 0 0,-1-1 1 0 0,0-3-95 0 0,-3 16-44 0 0,0-1 0 0 0,-1 0 0 0 0,1 1 0 0 0,-1-1 0 0 0,1 1 1 0 0,-1-1-1 0 0,0 1 0 0 0,0 0 0 0 0,0-1 0 0 0,0 1 0 0 0,-1 0 0 0 0,1 0 1 0 0,-1 0-1 0 0,1 0 0 0 0,-1 0 0 0 0,0 0 0 0 0,0 0 0 0 0,0 0 1 0 0,0 1-1 0 0,0-1 0 0 0,0 1 0 0 0,0-1 0 0 0,0 1 0 0 0,-1 0 0 0 0,1 0 1 0 0,0 0-1 0 0,-1 0 0 0 0,1 0 0 0 0,-1 1 0 0 0,1-1 0 0 0,-1 1 0 0 0,1-1 1 0 0,-1 1-1 0 0,0 0 44 0 0,-91 6-884 0 0,77 0 825 0 0,1 0 0 0 0,0 2 1 0 0,0 0-1 0 0,1 0 1 0 0,0 1-1 0 0,0 1 0 0 0,1 1 1 0 0,0 0-1 0 0,1 0 1 0 0,1 2-1 0 0,0-1 0 0 0,0 2 1 0 0,1-1-1 0 0,1 2 0 0 0,0-1 1 0 0,1 1-1 0 0,1 1 1 0 0,-5 11 58 0 0,10-20-17 0 0,0 0 1 0 0,1 0 0 0 0,0-1 0 0 0,0 2-1 0 0,0-1 1 0 0,1 0 0 0 0,0 0 0 0 0,1 0-1 0 0,-1 1 1 0 0,1-1 0 0 0,1 0 0 0 0,-1 0-1 0 0,1 1 1 0 0,1-1 0 0 0,-1 0-1 0 0,1 0 1 0 0,0 0 0 0 0,1 0 0 0 0,0-1-1 0 0,0 1 1 0 0,0-1 0 0 0,1 1 0 0 0,0-1-1 0 0,0 0 1 0 0,1-1 0 0 0,-1 1 0 0 0,1-1-1 0 0,0 0 1 0 0,1 0 0 0 0,-1 0 0 0 0,3 1 16 0 0,14 5 15 0 0,0-1 0 0 0,1 0 1 0 0,0-2-1 0 0,0-1 1 0 0,1 0-1 0 0,0-2 1 0 0,0-1-1 0 0,0-1 1 0 0,1-1-1 0 0,-1-1 0 0 0,1-1 1 0 0,9-2-16 0 0,59-7-1200 0 0,-33-6-6722 0 0,-39 10-3390 0 0</inkml:trace>
</inkml:ink>
</file>

<file path=ppt/ink/ink3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5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0,'0'0'1782'0'0,"0"0"393"0"0,0 0 16 0 0,0 0-212 0 0,0 0-284 0 0,22-7-276 0 0,71-27-276 0 0,-19-15 517 0 0,-23 6-1108 0 0,-2-3 1 0 0,-2-1-1 0 0,-3-3 0 0 0,14-21-552 0 0,-44 56 56 0 0,-1-1 1 0 0,0-1 0 0 0,-2 0 0 0 0,0 0-1 0 0,0-1 1 0 0,-2 0 0 0 0,0-1-1 0 0,-1 0 1 0 0,-1-1 0 0 0,-1 0-1 0 0,0 0 1 0 0,-2 0 0 0 0,0 0-1 0 0,-1-9-56 0 0,-3 27-17 0 0,0-1-1 0 0,0 1 1 0 0,0 0 0 0 0,-1 0-1 0 0,1-1 1 0 0,-1 1-1 0 0,0 0 1 0 0,1 0 0 0 0,-1 0-1 0 0,0 0 1 0 0,0 0-1 0 0,0 0 1 0 0,-1 0 0 0 0,1 0-1 0 0,0 0 1 0 0,-1 1-1 0 0,1-1 1 0 0,-1 0 0 0 0,1 1-1 0 0,-1-1 1 0 0,0 1-1 0 0,0 0 1 0 0,0 0 0 0 0,0-1-1 0 0,0 1 1 0 0,0 0-1 0 0,0 1 1 0 0,0-1-1 0 0,0 0 1 0 0,0 1 0 0 0,0-1-1 0 0,0 1 1 0 0,-1-1-1 0 0,1 1 1 0 0,0 0 0 0 0,-3 0 17 0 0,0 0-86 0 0,-1 0 0 0 0,1 0 0 0 0,-1 1 0 0 0,0-1 0 0 0,1 1 1 0 0,-1 0-1 0 0,1 1 0 0 0,-1 0 0 0 0,1 0 0 0 0,0 0 0 0 0,0 0 1 0 0,0 1-1 0 0,0-1 0 0 0,-3 3 86 0 0,-1 2 2 0 0,-1 1 1 0 0,1 0-1 0 0,0 0 1 0 0,1 1-1 0 0,0 0 1 0 0,0 0-1 0 0,1 1 1 0 0,0 0-1 0 0,1 0 1 0 0,0 1-1 0 0,1 0 1 0 0,0 0-1 0 0,1 0 1 0 0,0 0-1 0 0,0 1 1 0 0,1 1-3 0 0,3-10 17 0 0,0 0-1 0 0,0 0 1 0 0,1-1 0 0 0,-1 1-1 0 0,1 0 1 0 0,0 0 0 0 0,0 0 0 0 0,0-1-1 0 0,0 1 1 0 0,0 0 0 0 0,0-1-1 0 0,1 1 1 0 0,-1-1 0 0 0,1 0-1 0 0,0 1 1 0 0,0-1 0 0 0,0 0 0 0 0,0 0-1 0 0,0 0 1 0 0,0 0 0 0 0,0-1-1 0 0,1 1 1 0 0,-1 0 0 0 0,1-1-1 0 0,-1 0 1 0 0,1 1 0 0 0,0-1 0 0 0,-1 0-1 0 0,2 0-16 0 0,83 15 866 0 0,-17-17-226 0 0,-1-3 0 0 0,0-3 0 0 0,-1-3 0 0 0,48-13-640 0 0,-109 21 24 0 0,-6 2-9 0 0,0 0 0 0 0,-1 0 0 0 0,1 0 0 0 0,-1 0 0 0 0,1 0 0 0 0,0 0 0 0 0,-1 1 0 0 0,1-1 0 0 0,-1 0 0 0 0,1 0 0 0 0,0 0 0 0 0,-1 1 0 0 0,1-1 0 0 0,-1 0-1 0 0,1 0 1 0 0,-1 1 0 0 0,1-1 0 0 0,-1 1 0 0 0,1-1 0 0 0,-1 0 0 0 0,1 1 0 0 0,-1-1 0 0 0,0 1 0 0 0,1-1 0 0 0,-1 1 0 0 0,0-1 0 0 0,1 1 0 0 0,-1-1 0 0 0,0 1 0 0 0,0 0 0 0 0,0-1 0 0 0,1 1 0 0 0,-1-1 0 0 0,0 1 0 0 0,0 0 0 0 0,0-1 0 0 0,0 1 0 0 0,0-1-1 0 0,0 1 1 0 0,0 0 0 0 0,0-1 0 0 0,0 1 0 0 0,0-1 0 0 0,0 1 0 0 0,-1 0 0 0 0,1-1 0 0 0,0 1 0 0 0,0-1 0 0 0,-1 1 0 0 0,1-1 0 0 0,0 1 0 0 0,-1-1 0 0 0,1 1 0 0 0,0-1 0 0 0,-1 1 0 0 0,1-1-15 0 0,-16 39 585 0 0,-57 106 61 0 0,71-143-694 0 0,1 0 0 0 0,0 1 0 0 0,-1-1 0 0 0,1 0 0 0 0,0 0 0 0 0,1 1 0 0 0,-1-1 1 0 0,0 1-1 0 0,1-1 0 0 0,-1 0 0 0 0,1 1 0 0 0,0-1 0 0 0,0 1 0 0 0,0-1 1 0 0,0 1-1 0 0,0-1 0 0 0,0 1 0 0 0,1-1 0 0 0,-1 1 0 0 0,1-1 0 0 0,0 1 0 0 0,0-1 1 0 0,0 0-1 0 0,0 0 0 0 0,0 1 0 0 0,0-1 0 0 0,1 0 0 0 0,-1 0 0 0 0,1 0 1 0 0,-1 0-1 0 0,1 0 0 0 0,0-1 0 0 0,0 1 0 0 0,-1 0 0 0 0,1-1 0 0 0,0 1 1 0 0,1-1-1 0 0,-1 0 0 0 0,0 0 0 0 0,0 0 0 0 0,1 0 0 0 0,-1 0 0 0 0,0 0 0 0 0,1-1 1 0 0,-1 1-1 0 0,2 0 48 0 0,48 1-5801 0 0,-18-4-2953 0 0,-21 1 4250 0 0</inkml:trace>
  <inkml:trace contextRef="#ctx0" brushRef="#br0" timeOffset="366.209">1180 575 5889 0 0,'0'0'1032'0'0,"0"0"-210"0"0,0 0 52 0 0,0 0 276 0 0,0 0 255 0 0,0 0 106 0 0,0 0-32 0 0,0 0-107 0 0,0 0-166 0 0,0 0-184 0 0,0 0-155 0 0,0 0-129 0 0,34 4-91 0 0,104 14-86 0 0,-135-17-528 0 0,0 0 1 0 0,0 0-1 0 0,0-1 0 0 0,1 1 0 0 0,-1-1 1 0 0,0 0-1 0 0,1 0 0 0 0,-1 0 0 0 0,0-1 1 0 0,0 1-1 0 0,1-1 0 0 0,-1 0 0 0 0,0 1 1 0 0,0-1-1 0 0,0-1 0 0 0,0 1 0 0 0,0 0 1 0 0,0-1-1 0 0,0 0 0 0 0,0 1 0 0 0,0-1 1 0 0,1-2-34 0 0,5-3 134 0 0,-1 3-65 0 0,0-1 0 0 0,-1 1 0 0 0,1-1 0 0 0,-1-1 0 0 0,0 1 0 0 0,0-1 0 0 0,-1-1 0 0 0,1 1 0 0 0,-2-1 0 0 0,1 0 0 0 0,-1 0 1 0 0,0-1-1 0 0,0 1 0 0 0,-1-1 0 0 0,0 0 0 0 0,0 0 0 0 0,-1-1 0 0 0,0 1 0 0 0,-1-1 0 0 0,0 0 0 0 0,0 0 0 0 0,0 1 0 0 0,-1-1 1 0 0,-1 0-1 0 0,0-1-69 0 0,-2 7-50 0 0,-1-1 0 0 0,0 1 0 0 0,0-1 0 0 0,-1 1 1 0 0,1 0-1 0 0,-1 0 0 0 0,1 1 0 0 0,-1-1 0 0 0,0 1 0 0 0,0-1 1 0 0,0 1-1 0 0,0 0 0 0 0,0 1 0 0 0,-1-1 0 0 0,1 1 0 0 0,0 0 1 0 0,-1 0-1 0 0,1 0 0 0 0,-1 1 0 0 0,1-1 0 0 0,-1 1 1 0 0,0 0-1 0 0,1 1 0 0 0,-1-1 0 0 0,1 1 0 0 0,-1 0 0 0 0,1 0 1 0 0,-4 1 49 0 0,-7 3-68 0 0,0 0 0 0 0,0 0 0 0 0,1 2 0 0 0,0 0 0 0 0,1 0 0 0 0,-1 1 0 0 0,1 1 0 0 0,1 0 0 0 0,0 1 0 0 0,0 0 0 0 0,1 1-1 0 0,0 1 1 0 0,-8 10 68 0 0,12-14-21 0 0,0 0 0 0 0,1 0 0 0 0,0 1 0 0 0,0 0 0 0 0,1 0-1 0 0,0 1 1 0 0,0-1 0 0 0,1 1 0 0 0,1 0 0 0 0,0 0-1 0 0,0 0 1 0 0,1 1 0 0 0,0-1 0 0 0,0 1 0 0 0,1-1-1 0 0,1 1 1 0 0,0-1 0 0 0,1 8 21 0 0,1-14-10 0 0,-1 1 1 0 0,1-1-1 0 0,0 0 0 0 0,0 0 1 0 0,1 0-1 0 0,-1 0 0 0 0,1-1 1 0 0,0 1-1 0 0,0-1 0 0 0,0 1 1 0 0,0-1-1 0 0,0 0 0 0 0,1 0 1 0 0,0 0-1 0 0,-1-1 0 0 0,1 1 1 0 0,0-1-1 0 0,0 0 0 0 0,1 0 1 0 0,-1-1-1 0 0,0 1 0 0 0,1-1 1 0 0,2 1 9 0 0,108 14-106 0 0,-88-16-421 0 0,0-1 1 0 0,1-1-1 0 0,-1-1 1 0 0,0-2-1 0 0,0-1 0 0 0,-1 0 1 0 0,10-6 526 0 0,36-14-4821 0 0,-2-3-3365 0 0,-48 21 4700 0 0</inkml:trace>
  <inkml:trace contextRef="#ctx0" brushRef="#br0" timeOffset="827.964">2119 394 6721 0 0,'0'0'2014'0'0,"0"0"-472"0"0,0 0-151 0 0,0 0 82 0 0,0 0 113 0 0,0 0-62 0 0,0 0-217 0 0,0 0-270 0 0,0 0-268 0 0,0 0-162 0 0,0 0-102 0 0,-33 14-54 0 0,-102 45-41 0 0,48-14 372 0 0,83-43-784 0 0,0 1 0 0 0,0-1 0 0 0,0 1 0 0 0,1 0-1 0 0,0 0 1 0 0,-1 1 0 0 0,1-1 0 0 0,0 1-1 0 0,0-1 1 0 0,1 1 0 0 0,-1 0 0 0 0,1 0 0 0 0,0 0-1 0 0,0 0 1 0 0,0 1 0 0 0,1-1 0 0 0,-1 0-1 0 0,1 1 1 0 0,0-1 0 0 0,0 1 0 0 0,1 2 2 0 0,0-2-19 0 0,0-1 1 0 0,1 1-1 0 0,-1-1 1 0 0,1 1-1 0 0,0-1 1 0 0,1 1-1 0 0,-1-1 1 0 0,1 0-1 0 0,0 0 1 0 0,0 1-1 0 0,0-1 1 0 0,0-1-1 0 0,1 1 1 0 0,0 0-1 0 0,-1 0 1 0 0,1-1-1 0 0,1 0 1 0 0,-1 0-1 0 0,0 0 1 0 0,1 0-1 0 0,0 0 1 0 0,-1 0-1 0 0,1-1 1 0 0,0 0 0 0 0,1 0-1 0 0,-1 0 1 0 0,0 0-1 0 0,0-1 1 0 0,1 0-1 0 0,-1 0 1 0 0,1 0-1 0 0,2 0 19 0 0,4 1 35 0 0,0 0 1 0 0,1-1-1 0 0,-1 0 0 0 0,1-1 1 0 0,-1-1-1 0 0,1 0 0 0 0,-1 0 0 0 0,0-1 1 0 0,1 0-1 0 0,-1-1 0 0 0,0-1 1 0 0,8-3-36 0 0,1-3 35 0 0,-1-1 0 0 0,0 0 1 0 0,0-1-1 0 0,-2-2 0 0 0,1 1 0 0 0,-2-2 1 0 0,0 0-1 0 0,0-2 0 0 0,-2 1 0 0 0,0-2 1 0 0,9-13-36 0 0,-30 100-432 0 0,6-65 428 0 0,0 0 1 0 0,1 0 0 0 0,0 0 0 0 0,-1 0-1 0 0,1 0 1 0 0,1 0 0 0 0,-1 0-1 0 0,1 0 1 0 0,-1 0 0 0 0,1 0-1 0 0,0 0 1 0 0,1 0 0 0 0,-1 0 0 0 0,1-1-1 0 0,-1 1 1 0 0,1 0 0 0 0,0-1-1 0 0,1 1 1 0 0,-1-1 0 0 0,1 0 0 0 0,-1 0-1 0 0,1 0 1 0 0,0 0 0 0 0,0 0-1 0 0,0-1 1 0 0,0 1 0 0 0,1-1-1 0 0,-1 0 1 0 0,1 0 0 0 0,-1 0 0 0 0,1 0-1 0 0,2 0 4 0 0,4 2-98 0 0,-1-1 0 0 0,1-1-1 0 0,0 0 1 0 0,0 0-1 0 0,0 0 1 0 0,0-1-1 0 0,0-1 1 0 0,0 0 0 0 0,0 0-1 0 0,0-1 1 0 0,5-1 98 0 0,63-24-8572 0 0,-61 19 3040 0 0,-4 3-1037 0 0</inkml:trace>
  <inkml:trace contextRef="#ctx0" brushRef="#br0" timeOffset="1115.765">2850 438 12827 0 0,'0'0'1677'0'0,"0"0"-266"0"0,0 0-65 0 0,0 0-14 0 0,0 0-111 0 0,0 0-235 0 0,0 0-308 0 0,0 0-201 0 0,0 0-117 0 0,0 0-98 0 0,0 0-79 0 0,0 0-74 0 0,0 0-52 0 0,-10 2-31 0 0,-69 34 38 0 0,71-29-76 0 0,0 0 0 0 0,1 1 1 0 0,0 0-1 0 0,0 0 0 0 0,0 0 0 0 0,1 1 1 0 0,1 0-1 0 0,-1 0 0 0 0,2 0 1 0 0,-1 1-1 0 0,-2 9 12 0 0,5-15-23 0 0,1 0 0 0 0,0 1-1 0 0,0-1 1 0 0,0 0 0 0 0,0 1 0 0 0,1-1 0 0 0,0 1-1 0 0,0-1 1 0 0,0 1 0 0 0,0-1 0 0 0,1 1 0 0 0,0-1-1 0 0,0 0 1 0 0,0 1 0 0 0,0-1 0 0 0,1 0 0 0 0,-1 0-1 0 0,1 0 1 0 0,0 0 0 0 0,1 0 0 0 0,-1 0 0 0 0,1 0-1 0 0,-1-1 1 0 0,1 1 0 0 0,0-1 0 0 0,0 0 0 0 0,1 0-1 0 0,-1 0 1 0 0,1 0 23 0 0,8 4-5 0 0,0 0 0 0 0,0-1-1 0 0,0-1 1 0 0,1 0 0 0 0,-1-1 0 0 0,1 0-1 0 0,1-1 1 0 0,-1 0 0 0 0,0-1 0 0 0,1-1-1 0 0,-1 0 1 0 0,1-1 0 0 0,-1 0 0 0 0,1-1-1 0 0,-1 0 1 0 0,4-2 5 0 0,-3 1-267 0 0,0-1-1 0 0,0-1 1 0 0,-1 0-1 0 0,0-1 1 0 0,0-1 0 0 0,0 0-1 0 0,0 0 1 0 0,-1-1-1 0 0,0-1 1 0 0,8-7 267 0 0,23-20-4494 0 0,-3-3-4124 0 0,-27 24 2274 0 0</inkml:trace>
  <inkml:trace contextRef="#ctx0" brushRef="#br0" timeOffset="1370.21">3476 0 13579 0 0,'0'0'1267'0'0,"0"0"-530"0"0,0 0-202 0 0,0 0 147 0 0,0 0 194 0 0,0 0 85 0 0,0 0-78 0 0,0 0-179 0 0,-13 33-129 0 0,-39 105-89 0 0,36-44 274 0 0,15-64-605 0 0,1 1 0 0 0,1 0-1 0 0,2 0 1 0 0,1-1 0 0 0,1 0 0 0 0,4 11-155 0 0,-2-19-167 0 0,1-1 0 0 0,0 0 0 0 0,2 0-1 0 0,0-1 1 0 0,1 0 0 0 0,2-1 0 0 0,0 0 0 0 0,3 2 167 0 0,0-7-1703 0 0,-8-12-2669 0 0,-8-2 1782 0 0,0-1-2492 0 0,0-1 1800 0 0,0 1-1326 0 0</inkml:trace>
  <inkml:trace contextRef="#ctx0" brushRef="#br0" timeOffset="1643.729">3144 332 14291 0 0,'0'0'983'0'0,"0"0"-532"0"0,0 0-137 0 0,0 0 237 0 0,0 0 247 0 0,0 0 123 0 0,0 0-62 0 0,0 0-152 0 0,0 0-152 0 0,33 3-129 0 0,105 9-81 0 0,302-5 371 0 0,-388-9-2142 0 0,-26 1-1804 0 0,-1 0-5296 0 0,-13 1-209 0 0</inkml:trace>
  <inkml:trace contextRef="#ctx0" brushRef="#br0" timeOffset="1814.577">3987 508 3681 0 0,'0'0'3330'0'0,"0"0"-1656"0"0,0 0-524 0 0,0 0-33 0 0,0 0-65 0 0,0 0-144 0 0,0 0-236 0 0,0 0-244 0 0,0 0-177 0 0,0 0-88 0 0,0 0-62 0 0,0 0-73 0 0,0 0-97 0 0,4 27-135 0 0,11 81-212 0 0,-5-79-2133 0 0,-8-34-3265 0 0,-1 1 311 0 0</inkml:trace>
  <inkml:trace contextRef="#ctx0" brushRef="#br0" timeOffset="1998.649">3916 151 9682 0 0,'0'0'1936'0'0,"0"0"-927"0"0,0 0-625 0 0,0 0-512 0 0,0 0-712 0 0,0 0-425 0 0,0 0-335 0 0,0 0-601 0 0,0 0-1143 0 0,0 0-289 0 0</inkml:trace>
  <inkml:trace contextRef="#ctx0" brushRef="#br0" timeOffset="2198.976">4330 449 15819 0 0,'0'0'1018'0'0,"0"0"-349"0"0,0 0-90 0 0,0 0 0 0 0,0 0-36 0 0,0 0-127 0 0,0 0-189 0 0,0 0-123 0 0,0 0-70 0 0,0 0-48 0 0,0 0-34 0 0,-11 32-4 0 0,-32 96-11 0 0,42-126 58 0 0,0-1 1 0 0,0 1-1 0 0,-1 0 0 0 0,1 0 1 0 0,0 0-1 0 0,1 0 1 0 0,-1 0-1 0 0,0 0 0 0 0,0 0 1 0 0,1 0-1 0 0,0 0 0 0 0,-1 1 1 0 0,1-1-1 0 0,0 0 1 0 0,0 0-1 0 0,0 0 0 0 0,0 0 1 0 0,0 1-1 0 0,1-1 0 0 0,-1 0 1 0 0,0 0-1 0 0,1 0 0 0 0,0 0 1 0 0,0 0-1 0 0,-1 0 1 0 0,1 0-1 0 0,0 0 0 0 0,1 0 1 0 0,-1 0-1 0 0,0 0 0 0 0,1-1 5 0 0,5 8-39 0 0,-3-6 106 0 0,-1 1 0 0 0,0-1 0 0 0,1 0 0 0 0,-1 0 0 0 0,1 0 0 0 0,0-1 0 0 0,0 1 0 0 0,0-1 0 0 0,0 0 0 0 0,0 0 0 0 0,1 0 0 0 0,-1-1 0 0 0,1 0 0 0 0,-1 0 0 0 0,1 0 0 0 0,-1 0 0 0 0,1 0 0 0 0,-1-1 0 0 0,1 0 0 0 0,0 0 0 0 0,-1 0 0 0 0,1-1 0 0 0,0 0 0 0 0,-1 0 0 0 0,1 0 0 0 0,-1 0 0 0 0,0-1 0 0 0,1 1 0 0 0,-1-1 0 0 0,0 0 0 0 0,0 0 0 0 0,0-1 0 0 0,2-1-67 0 0,2-4 160 0 0,0 0 0 0 0,0-1 0 0 0,-1 0 0 0 0,0-1 0 0 0,-1 1 0 0 0,0-1 0 0 0,-1 0 0 0 0,0-1 0 0 0,-1 1 0 0 0,0-1 0 0 0,0 0 0 0 0,-1 0 0 0 0,0 0 0 0 0,-1 0 0 0 0,-1-1 0 0 0,0 1 0 0 0,0-1 0 0 0,-1 1 0 0 0,0-1 0 0 0,-1 1 0 0 0,-1-1-160 0 0,2 8-76 0 0,-1-1 1 0 0,-1 1-1 0 0,1 0 0 0 0,0-1 1 0 0,-1 1-1 0 0,0 0 1 0 0,0 0-1 0 0,0 0 1 0 0,-1 1-1 0 0,1-1 0 0 0,-1 0 1 0 0,0 1-1 0 0,0 0 1 0 0,0 0-1 0 0,0 0 1 0 0,-1 0-1 0 0,1 0 0 0 0,-1 0 1 0 0,0 1-1 0 0,0 0 1 0 0,0 0-1 0 0,0 0 1 0 0,0 0-1 0 0,0 1 0 0 0,0-1 1 0 0,-1 1-1 0 0,1 0 1 0 0,0 0-1 0 0,-1 1 1 0 0,-3-1 75 0 0,-39 5-6106 0 0,6 15-6563 0 0,31-11 8512 0 0</inkml:trace>
  <inkml:trace contextRef="#ctx0" brushRef="#br0" timeOffset="2542.625">4711 641 12595 0 0,'0'0'2100'0'0,"0"0"-618"0"0,0 0-135 0 0,0 0-4 0 0,0 0-71 0 0,0 0-193 0 0,0 0-272 0 0,0 0-229 0 0,0 0-189 0 0,0 0-140 0 0,0 0-113 0 0,0 0-76 0 0,0 0-44 0 0,13-24-15 0 0,39-74-30 0 0,-20 54-564 0 0,-30 45 492 0 0,1 0 0 0 0,-1 0 0 0 0,0 1 1 0 0,0-1-1 0 0,0 0 0 0 0,0 1 0 0 0,0-1 1 0 0,0 1-1 0 0,-1 0 0 0 0,1 0 1 0 0,0 0-1 0 0,-1 0 0 0 0,0 0 0 0 0,1 0 1 0 0,-1 0-1 0 0,0 0 0 0 0,0 0 1 0 0,0 1-1 0 0,0-1 0 0 0,-1 0 0 0 0,1 1 1 0 0,0-1-1 0 0,-1 2 101 0 0,9 16-79 0 0,-5-13 136 0 0,0-2 0 0 0,1 1-1 0 0,0 0 1 0 0,0-1 0 0 0,0 0-1 0 0,1 0 1 0 0,0 0 0 0 0,-1-1-1 0 0,2 0 1 0 0,-1 0 0 0 0,0-1-1 0 0,1 1 1 0 0,0-1 0 0 0,0-1-1 0 0,0 1 1 0 0,0-1 0 0 0,0-1-1 0 0,0 1 1 0 0,0-1 0 0 0,1 0-1 0 0,-1-1 1 0 0,2 0-57 0 0,5 1 318 0 0,0-1 0 0 0,-1-1-1 0 0,1 0 1 0 0,0-1 0 0 0,-1-1 0 0 0,1 0 0 0 0,-1 0-1 0 0,0-2 1 0 0,0 0 0 0 0,0 0 0 0 0,7-5-318 0 0,-2 0 107 0 0,-2 0 1 0 0,0-1-1 0 0,0 0 0 0 0,-1-1 1 0 0,0-1-1 0 0,-1-1 1 0 0,0 0-1 0 0,-2-1 0 0 0,1 0 1 0 0,-2-1-1 0 0,1-1-107 0 0,-3-17-1179 0 0,-8 22-1452 0 0,-1 0-3279 0 0,0 11 4665 0 0,0-7-10789 0 0</inkml:trace>
</inkml:ink>
</file>

<file path=ppt/ink/ink3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11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495 626 3937 0 0,'0'0'1143'0'0,"0"0"-290"0"0,0 0-151 0 0,0 0 127 0 0,-36 4 278 0 0,-115 16 173 0 0,144-20-1137 0 0,1 0 0 0 0,-1 1 0 0 0,1 0 0 0 0,-1 1 0 0 0,1-1 0 0 0,-1 1 0 0 0,1 1 0 0 0,0-1 0 0 0,0 1 0 0 0,0 0 0 0 0,0 0 0 0 0,1 1 0 0 0,-4 2-143 0 0,-5 5 325 0 0,-3 0-146 0 0,0 1 0 0 0,1 1 1 0 0,1 1-1 0 0,0 0 0 0 0,1 0 1 0 0,1 2-1 0 0,0 0 0 0 0,1 0 1 0 0,0 1-1 0 0,2 1 0 0 0,0 0 0 0 0,1 0 1 0 0,1 1-1 0 0,0 0 0 0 0,-2 14-179 0 0,9-30 31 0 0,0-1-1 0 0,0 1 0 0 0,1 0 0 0 0,-1-1 0 0 0,1 1 0 0 0,0 0 0 0 0,0-1 0 0 0,0 1 0 0 0,0 0 0 0 0,0 0 0 0 0,0-1 0 0 0,1 1 0 0 0,0 0 0 0 0,-1-1 0 0 0,1 1 0 0 0,0-1 0 0 0,0 1 0 0 0,0-1 0 0 0,1 1 0 0 0,-1-1 1 0 0,0 0-1 0 0,1 1 0 0 0,0-1 0 0 0,-1 0 0 0 0,1 0 0 0 0,0 0 0 0 0,0 0 0 0 0,0-1 0 0 0,1 1 0 0 0,-1 0 0 0 0,0-1 0 0 0,0 0 0 0 0,1 1 0 0 0,-1-1 0 0 0,1 0 0 0 0,0 0 0 0 0,-1 0 0 0 0,1-1 0 0 0,-1 1 1 0 0,1-1-1 0 0,0 1 0 0 0,0-1 0 0 0,-1 0 0 0 0,1 0 0 0 0,1 0-30 0 0,14-2 222 0 0,0 0 1 0 0,0-2-1 0 0,0 0 1 0 0,0-1 0 0 0,-1 0-1 0 0,0-2 1 0 0,0 0-1 0 0,0 0 1 0 0,-1-2-1 0 0,0 0 1 0 0,-1-1-1 0 0,0-1 1 0 0,12-11-223 0 0,-11 11 86 0 0,27-22 47 0 0,-2-2 1 0 0,-1-2-1 0 0,-2-2 1 0 0,-2-1-1 0 0,-1-1 0 0 0,-2-3 1 0 0,3-9-134 0 0,3 9 4 0 0,-38 43-99 0 0,-1 3-48 0 0,-1 42-53 0 0,-1-29 208 0 0,1 0-1 0 0,0 1 0 0 0,1-1 0 0 0,1 0 1 0 0,1 1-1 0 0,0-1 0 0 0,1 0 1 0 0,0 0-1 0 0,1 0 0 0 0,1-1 0 0 0,1 1 1 0 0,0-1-1 0 0,3 6-11 0 0,-5-16 31 0 0,-1 0 0 0 0,1-1-1 0 0,-1 1 1 0 0,1-1 0 0 0,0 0 0 0 0,0 0 0 0 0,1 0 0 0 0,-1 0 0 0 0,1-1 0 0 0,-1 1-1 0 0,1-1 1 0 0,0-1 0 0 0,0 1 0 0 0,0-1 0 0 0,0 1 0 0 0,0-1 0 0 0,0-1-1 0 0,0 1 1 0 0,0-1 0 0 0,0 0 0 0 0,0 0 0 0 0,0 0 0 0 0,1-1 0 0 0,-1 0 0 0 0,3-1-31 0 0,5 0 118 0 0,-1-2 0 0 0,1 1 0 0 0,-1-2 0 0 0,0 0 0 0 0,0 0 0 0 0,-1-1 0 0 0,0-1 0 0 0,0 0 0 0 0,8-6-118 0 0,24-23 254 0 0,0-3 1 0 0,-3-1-1 0 0,-1-2 0 0 0,-2-2 1 0 0,20-33-255 0 0,-42 54 15 0 0,0-2 0 0 0,-2 0 0 0 0,-1 0 0 0 0,-1-2 0 0 0,-1 1 0 0 0,-1-1-1 0 0,-2 0 1 0 0,-1-1 0 0 0,-1 0 0 0 0,-1 0 0 0 0,-1 0 0 0 0,-2-1 0 0 0,0 1 0 0 0,-2 0 0 0 0,-2-4-15 0 0,3 26-22 0 0,-1 0 0 0 0,1 1 1 0 0,-1-1-1 0 0,0 0 0 0 0,0 1 0 0 0,-1-1 0 0 0,0 0 0 0 0,0 1 1 0 0,0 0-1 0 0,-1-1 0 0 0,1 1 0 0 0,-1 0 0 0 0,0 0 1 0 0,-1 1-1 0 0,1-1 0 0 0,-1 1 0 0 0,-1-1 22 0 0,3 5-32 0 0,0 0-1 0 0,0 1 1 0 0,1-1-1 0 0,-1 0 1 0 0,0 1 0 0 0,0 0-1 0 0,0-1 1 0 0,1 1-1 0 0,-1 0 1 0 0,0 0 0 0 0,1 0-1 0 0,-1 0 1 0 0,0 0-1 0 0,1 0 1 0 0,-1 1-1 0 0,1-1 1 0 0,0 0 0 0 0,0 1-1 0 0,-1-1 1 0 0,1 1-1 0 0,0-1 1 0 0,0 1-1 0 0,0 0 1 0 0,0 0 0 0 0,1-1-1 0 0,-1 1 1 0 0,0 0-1 0 0,1 0 1 0 0,-1 0-1 0 0,1 0 1 0 0,0-1 0 0 0,-1 3 32 0 0,-2 5-46 0 0,-13 31 83 0 0,1 1-1 0 0,3 1 1 0 0,1 0-1 0 0,2 1 0 0 0,2 0 1 0 0,2 0-1 0 0,1 0 1 0 0,3 1-1 0 0,1-1 0 0 0,4 18-36 0 0,2-14 48 0 0,2-1 0 0 0,2 0 0 0 0,3 0-1 0 0,1-1 1 0 0,8 16-48 0 0,25 63-832 0 0,-69-148-15031 0 0,13 16 10372 0 0</inkml:trace>
  <inkml:trace contextRef="#ctx0" brushRef="#br0" timeOffset="171.085">950 287 13811 0 0,'0'0'891'0'0,"0"0"-394"0"0,0 0-162 0 0,0 0 34 0 0,0 0 57 0 0,0 0-14 0 0,35 0-65 0 0,115 4-35 0 0,135 14 485 0 0,-179-10-1421 0 0,-31-3-1582 0 0,-3 0-4845 0 0,-42-5-1265 0 0</inkml:trace>
  <inkml:trace contextRef="#ctx0" brushRef="#br0" timeOffset="737.015">2443 95 16155 0 0,'0'0'965'0'0,"0"0"-328"0"0,0 0-133 0 0,0 0 143 0 0,0 0 176 0 0,0 0 70 0 0,-21 35-95 0 0,-63 113-174 0 0,27-24 138 0 0,13-17-495 0 0,11-19-200 0 0,-4-2 0 0 0,-4-2 0 0 0,-3-1-1 0 0,-22 26-66 0 0,13-45 67 0 0,65-101 30 0 0,136-188-51 0 0,199-231-36 0 0,-326 428-16 0 0,0 2-1 0 0,2 1 1 0 0,1 1 0 0 0,1 0-1 0 0,1 2 1 0 0,9-5 6 0 0,-34 26-7 0 0,0 0 0 0 0,0-1 1 0 0,1 1-1 0 0,-1 0 0 0 0,0 0 1 0 0,1 0-1 0 0,-1 0 0 0 0,1 0 1 0 0,-1 0-1 0 0,1 1 0 0 0,0-1 1 0 0,-1 0-1 0 0,1 1 0 0 0,0-1 1 0 0,-1 1-1 0 0,1 0 0 0 0,0-1 1 0 0,0 1-1 0 0,-1 0 0 0 0,1 0 1 0 0,0 0-1 0 0,-1 0 0 0 0,1 1 1 0 0,0-1-1 0 0,0 0 0 0 0,-1 1 1 0 0,1-1-1 0 0,0 1 0 0 0,-1 0 1 0 0,1-1-1 0 0,-1 1 0 0 0,1 0 1 0 0,-1 0-1 0 0,1 0 0 0 0,-1 0 1 0 0,1 0-1 0 0,-1 0 0 0 0,0 1 1 0 0,0-1-1 0 0,0 0 0 0 0,0 1 1 0 0,0-1-1 0 0,0 0 0 0 0,0 1 1 0 0,0 0-1 0 0,0-1 0 0 0,-1 1 1 0 0,1-1-1 0 0,0 2 7 0 0,4 25 56 0 0,-1 1-1 0 0,-2 0 1 0 0,0-1 0 0 0,-2 1 0 0 0,-2 0-1 0 0,0 0 1 0 0,-3 8-56 0 0,-1 22 17 0 0,1 37 117 0 0,3-1 0 0 0,9 64-134 0 0,-1-86 1077 0 0,-6-72-757 0 0,-86-34 1429 0 0,-170-122-2360 0 0,154 84-1568 0 0,71 45-1895 0 0,1-1-4755 0 0,21 19-2496 0 0</inkml:trace>
</inkml:ink>
</file>

<file path=ppt/ink/ink3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25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459 0 4161 0 0,'0'0'1712'0'0,"0"0"-455"0"0,0 0-387 0 0,0 0-28 0 0,0 0 225 0 0,0 0 190 0 0,0 0 36 0 0,0 0-116 0 0,0 0-278 0 0,0 0-267 0 0,0 0-214 0 0,-20 14-150 0 0,-63 46-59 0 0,40 3 57 0 0,37-47-198 0 0,0-3-9 0 0,-42 104 290 0 0,-6-2 1 0 0,-5-2 0 0 0,-8 2-350 0 0,-5-12 544 0 0,95-169 793 0 0,27-35-1314 0 0,6 4 0 0 0,3 1-1 0 0,25-25-22 0 0,63-60-49 0 0,-116 158 46 0 0,-30 23 3 0 0,0 0 0 0 0,-1 0-1 0 0,1 0 1 0 0,0 0 0 0 0,0 0 0 0 0,0 0 0 0 0,0 0 0 0 0,0 1 0 0 0,-1-1 0 0 0,1 0 0 0 0,0 1-1 0 0,0-1 1 0 0,0 0 0 0 0,-1 1 0 0 0,1-1 0 0 0,0 1 0 0 0,-1-1 0 0 0,1 1 0 0 0,0 0 0 0 0,-1-1-1 0 0,1 1 1 0 0,-1 0 0 0 0,1-1 0 0 0,-1 1 0 0 0,1 0 0 0 0,-1-1 0 0 0,1 1 0 0 0,-1 0 0 0 0,0 0-1 0 0,1 0 1 0 0,-1-1 0 0 0,0 1 0 0 0,0 0 0 0 0,0 0 0 0 0,0 0 0 0 0,0 0 0 0 0,0 0 0 0 0,0-1-1 0 0,0 1 1 0 0,0 0 0 0 0,0 0 0 0 0,0 0 0 0 0,4 237 680 0 0,-4-212-663 0 0,1-1-1 0 0,1 0 1 0 0,2 1-1 0 0,0-1 1 0 0,2 0-1 0 0,6 19-16 0 0,39 87 167 0 0,-32-87 74 0 0,-19-43-204 0 0,0-1 5 0 0,0 0 7 0 0,0 0 16 0 0,0 0 26 0 0,0 0 34 0 0,0 0 28 0 0,0 0 19 0 0,0 0 4 0 0,0 0 0 0 0,0 0-4 0 0,0 0-14 0 0,0 0 4 0 0,0 0-13 0 0,0 0 4 0 0,0 0 12 0 0,0 0-8 0 0,-7-18 510 0 0,-52-34-361 0 0,-8 10-218 0 0,-2 2 0 0 0,-1 4 0 0 0,-18-4-88 0 0,-24-15-617 0 0,104 40-2276 0 0,8 4-6673 0 0,2 3-1380 0 0</inkml:trace>
</inkml:ink>
</file>

<file path=ppt/ink/ink3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5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2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3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4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3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3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5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1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4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5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4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5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3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3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3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3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3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3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3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1116 0 0 0,'0'0'1546'0'0,"0"0"790"0"0,0 0 91 0 0,0 0-284 0 0,0 0-346 0 0,0 0-297 0 0,0 0-229 0 0,31-33-188 0 0,101-104-159 0 0,-45 22 609 0 0,312-491 1565 0 0,-261 423-2929 0 0,-86 142-544 0 0,-51 41 342 0 0,0 1-1 0 0,0-1 1 0 0,0 1-1 0 0,0 0 1 0 0,0 0-1 0 0,0 0 1 0 0,0 0-1 0 0,0-1 1 0 0,-1 1-1 0 0,1 0 1 0 0,0 0-1 0 0,0 1 1 0 0,-1-1-1 0 0,1 0 1 0 0,-1 0 0 0 0,1 0-1 0 0,-1 0 1 0 0,1 0-1 0 0,-1 1 1 0 0,0-1-1 0 0,1 0 1 0 0,-1 0-1 0 0,0 1 1 0 0,0-1-1 0 0,0 0 1 0 0,0 0-1 0 0,0 1 1 0 0,0-1-1 0 0,-1 0 1 0 0,1 1-1 0 0,0-1 34 0 0,0 3-73 0 0,1 62 105 0 0,-2 1-1 0 0,-3-1 1 0 0,-9 37-32 0 0,-1 30 163 0 0,-8 320 1657 0 0,22-452-1324 0 0,-43-39 2407 0 0,-217-178-4214 0 0,220 183 470 0 0,0 2 1 0 0,-3 2-1 0 0,0 1 0 0 0,-2 3 0 0 0,-6-1 841 0 0,-29 10-5073 0 0,34 37-4334 0 0,37-13 5584 0 0</inkml:trace>
</inkml:ink>
</file>

<file path=ppt/ink/ink3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1856 0 0,'0'0'889'0'0,"0"0"-413"0"0,0 0-3 0 0,0 0 410 0 0,0 0 367 0 0,0 0 155 0 0,0 0-28 0 0,0 0-92 0 0,0 0-71 0 0,0 0-49 0 0,0 0-66 0 0,0 0-115 0 0,0 0-90 0 0,18-8-71 0 0,55-29-95 0 0,-2-18 866 0 0,-33 18-1296 0 0,-2-1 1 0 0,-2-1 0 0 0,-2-2 0 0 0,16-27-299 0 0,-44 62-30 0 0,0 1 1 0 0,0-1-1 0 0,-1 0 1 0 0,0 0-1 0 0,0-1 1 0 0,-1 1 0 0 0,1-1-1 0 0,-1 0 1 0 0,-1 1-1 0 0,1-1 1 0 0,-1 0-1 0 0,0 0 1 0 0,-1 0 0 0 0,0 0-1 0 0,0-3 30 0 0,-2 8-126 0 0,0 1 1 0 0,-1 0-1 0 0,1-1 0 0 0,0 1 0 0 0,-1 0 1 0 0,1 1-1 0 0,-1-1 0 0 0,1 0 1 0 0,-1 1-1 0 0,1-1 0 0 0,-1 1 0 0 0,1 0 1 0 0,-1 0-1 0 0,0 0 0 0 0,1 0 0 0 0,-1 0 1 0 0,1 1-1 0 0,-1-1 0 0 0,1 1 1 0 0,-1-1-1 0 0,1 1 0 0 0,-1 0 0 0 0,1 0 1 0 0,0 0-1 0 0,-1 1 0 0 0,1-1 0 0 0,0 0 1 0 0,0 1-1 0 0,-1 0 126 0 0,-5 2-2 0 0,1 1-1 0 0,-1 0 1 0 0,1 0 0 0 0,0 0-1 0 0,1 1 1 0 0,-1 0 0 0 0,1 0 0 0 0,0 1-1 0 0,1-1 1 0 0,0 1 0 0 0,0 1-1 0 0,0-1 1 0 0,1 1 0 0 0,0-1-1 0 0,0 1 1 0 0,1 0 0 0 0,0 1 0 0 0,1-1-1 0 0,0 0 1 0 0,0 1 0 0 0,0 0-1 0 0,1 2 3 0 0,2-8 35 0 0,-1 0-1 0 0,1 0 0 0 0,0 0 0 0 0,0-1 0 0 0,0 1 1 0 0,0 0-1 0 0,0-1 0 0 0,1 1 0 0 0,-1-1 0 0 0,1 0 1 0 0,-1 1-1 0 0,1-1 0 0 0,0 0 0 0 0,0 0 0 0 0,0 0 1 0 0,1 0-1 0 0,-1 0 0 0 0,0 0 0 0 0,1-1 0 0 0,-1 1 1 0 0,1-1-1 0 0,-1 0 0 0 0,1 0 0 0 0,-1 0 0 0 0,1 0 1 0 0,0 0-1 0 0,1 0-34 0 0,79 17 849 0 0,-54-16-573 0 0,1-1 0 0 0,-1-1 0 0 0,1-2 0 0 0,-1-1 0 0 0,23-6-276 0 0,-49 9 19 0 0,73-3 401 0 0,-68 51 127 0 0,-39 36 126 0 0,26-78-849 0 0,2 0 0 0 0,-1 0 0 0 0,1 0 0 0 0,0 1 0 0 0,0-1 0 0 0,1 1 0 0 0,0 0 0 0 0,0 0 0 0 0,0-1 0 0 0,1 1 0 0 0,0 0 0 0 0,1 0 0 0 0,-1 3 176 0 0,30 8-4806 0 0,-4-17-1959 0 0,-23-1 5297 0 0,5 0-3468 0 0</inkml:trace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3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1 356 3569 0 0,'0'0'1843'0'0,"0"0"-346"0"0,0 0-76 0 0,0 0 94 0 0,0 0 25 0 0,0 0-69 0 0,0 0-173 0 0,0 0-151 0 0,0 0-101 0 0,0 0-107 0 0,0 0-157 0 0,0 0-155 0 0,0 0-154 0 0,21-19-87 0 0,70-60-69 0 0,110-117 727 0 0,-107 134-1037 0 0,-93 63-16 0 0,0 0-1 0 0,1 0 1 0 0,-1 0 0 0 0,0 1 0 0 0,0-1 0 0 0,1 0-1 0 0,-1 0 1 0 0,0 1 0 0 0,0-1 0 0 0,-1 1 0 0 0,1-1-1 0 0,0 1 1 0 0,0-1 0 0 0,-1 1 0 0 0,1-1 0 0 0,-1 1-1 0 0,1 0 1 0 0,-1-1 0 0 0,0 1 0 0 0,1 0 0 0 0,-1-1 0 0 0,0 1-1 0 0,0 0 1 0 0,0-1 0 0 0,0 1 0 0 0,-1 0 0 0 0,1-1-1 0 0,0 1 1 0 0,-1 0 0 0 0,1-1 0 0 0,-1 1 0 0 0,0-1-1 0 0,1 1 1 0 0,-1-1 0 0 0,0 1 0 0 0,0-1 0 0 0,0 1-1 0 0,-1 0 10 0 0,-25 118 486 0 0,29-118-466 0 0,0-1-1 0 0,0 0 1 0 0,1 1 0 0 0,-1-1-1 0 0,0 0 1 0 0,0 0 0 0 0,1 0-1 0 0,-1 0 1 0 0,1-1 0 0 0,-1 1-1 0 0,1 0 1 0 0,-1-1 0 0 0,1 0-1 0 0,-1 0 1 0 0,1 0 0 0 0,0 0-1 0 0,-1 0 1 0 0,1 0 0 0 0,-1-1-1 0 0,1 1 1 0 0,-1-1 0 0 0,1 0-1 0 0,-1 1 1 0 0,0-1 0 0 0,1 0-1 0 0,-1-1 1 0 0,0 1 0 0 0,0 0-20 0 0,249-124 466 0 0,-235 120-473 0 0,50-3-68 0 0,-57 73 249 0 0,-24 49 22 0 0,15-114-270 0 0,0 1 0 0 0,0 0-1 0 0,0-1 1 0 0,0 1-1 0 0,0-1 1 0 0,0 1-1 0 0,0-1 1 0 0,0 1-1 0 0,1 0 1 0 0,-1-1-1 0 0,0 1 1 0 0,0-1-1 0 0,0 1 1 0 0,1-1-1 0 0,-1 1 1 0 0,0-1-1 0 0,1 1 1 0 0,-1-1 0 0 0,1 0-1 0 0,-1 1 1 0 0,0-1-1 0 0,1 1 1 0 0,-1-1-1 0 0,1 0 1 0 0,-1 1-1 0 0,1-1 1 0 0,-1 0-1 0 0,1 0 1 0 0,-1 1-1 0 0,1-1 1 0 0,-1 0-1 0 0,1 0 1 0 0,0 0 0 0 0,-1 0-1 0 0,1 1 1 0 0,-1-1-1 0 0,1 0 1 0 0,-1 0-1 0 0,1 0 1 0 0,0 0-1 0 0,-1-1 1 0 0,1 1-1 0 0,-1 0 1 0 0,1 0-1 0 0,-1 0 1 0 0,1 0-1 0 0,0-1 1 0 0,-1 1-1 0 0,1 0 1 0 0,-1 0 0 0 0,1-1-1 0 0,-1 1 75 0 0,19-9-11996 0 0,-15 6 5501 0 0</inkml:trace>
</inkml:ink>
</file>

<file path=ppt/ink/ink3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41 560 0 0,'0'0'1350'0'0,"0"0"-251"0"0,0 0-76 0 0,0 0 218 0 0,0 0 254 0 0,0 0 80 0 0,0 0-143 0 0,0 0-275 0 0,0 0-272 0 0,0 0-203 0 0,0 0-144 0 0,0 0-91 0 0,-2 19-77 0 0,-8 132 727 0 0,11-147-1007 0 0,-1 0 0 0 0,1 0-1 0 0,0 1 1 0 0,0-1 0 0 0,0-1-1 0 0,1 1 1 0 0,0 0 0 0 0,-1 0-1 0 0,1 0 1 0 0,0-1 0 0 0,1 1-1 0 0,-1-1 1 0 0,1 0-1 0 0,0 0 1 0 0,-1 0 0 0 0,1 0-1 0 0,0 0 1 0 0,1 0 0 0 0,-1-1-1 0 0,0 0 1 0 0,1 1 0 0 0,0-1-1 0 0,-1-1 1 0 0,1 1 0 0 0,0 0-1 0 0,0-1 1 0 0,0 0 0 0 0,0 0-1 0 0,0 0 1 0 0,0 0 0 0 0,0-1-1 0 0,0 0 1 0 0,1 1 0 0 0,-1-1-1 0 0,0-1 1 0 0,0 1 0 0 0,0-1-1 0 0,0 0 1 0 0,0 0 0 0 0,0 0-1 0 0,0 0 1 0 0,0 0 0 0 0,0-1-1 0 0,0 0 1 0 0,-1 0 0 0 0,1 0-1 0 0,3-3-89 0 0,312-254 1710 0 0,-315 257-1717 0 0,0-1 1 0 0,1 1-1 0 0,-1 0 0 0 0,0 0 1 0 0,1 0-1 0 0,-1 1 0 0 0,1-1 1 0 0,0 1-1 0 0,-1 0 0 0 0,1 0 1 0 0,0 1-1 0 0,0 0 0 0 0,-1 0 1 0 0,1 0-1 0 0,3 0 7 0 0,-4 4 1 0 0,0-1 0 0 0,-1 1 0 0 0,1-1 1 0 0,-1 1-1 0 0,1 0 0 0 0,-1 0 0 0 0,0 1 0 0 0,-1-1 0 0 0,1 1 0 0 0,-1-1 0 0 0,0 1 0 0 0,0 0 1 0 0,0 0-1 0 0,-1 0 0 0 0,0 0 0 0 0,0 0 0 0 0,0 0 0 0 0,0 4-1 0 0,2 11 86 0 0,-1 1 0 0 0,-1 0 1 0 0,-1-1-1 0 0,-1 1 0 0 0,0 0 0 0 0,-2-1 0 0 0,0 0 1 0 0,-3 7-87 0 0,4-19-15 0 0,-1-1 0 0 0,1 0 0 0 0,-2-1-1 0 0,1 1 1 0 0,-1 0 0 0 0,0-1 0 0 0,0 0 0 0 0,0 0 0 0 0,-1 0 0 0 0,0-1 0 0 0,-1 1 0 0 0,1-1 0 0 0,-1 0 0 0 0,0-1 0 0 0,-1 1 15 0 0,-2 0-111 0 0,0-1-1 0 0,-1-1 1 0 0,1 1-1 0 0,-1-1 1 0 0,0-1-1 0 0,0 0 0 0 0,0-1 1 0 0,0 1-1 0 0,0-2 1 0 0,0 0-1 0 0,-5 0 112 0 0,25-15-1400 0 0,56-41-3175 0 0,-43 39-1424 0 0,-12 9-1595 0 0</inkml:trace>
</inkml:ink>
</file>

<file path=ppt/ink/ink3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6369 0 0,'0'0'648'0'0,"0"0"-559"0"0,0 0-218 0 0,0 0-23 0 0,0 0 88 0 0,0 0 144 0 0,0 0-24 0 0,0 0-56 0 0,0 0-56 0 0,0 0-136 0 0,0 0-392 0 0,0 0-888 0 0,0 0-1361 0 0,0 0 1073 0 0</inkml:trace>
</inkml:ink>
</file>

<file path=ppt/ink/ink3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4305 0 0,'0'0'739'0'0,"0"0"-234"0"0,0 0 31 0 0,0 0 226 0 0,0 0 189 0 0,0 0-15 0 0,0 0-188 0 0,-1 33-235 0 0,-2 103-215 0 0,0-27 380 0 0,1-56-1657 0 0,2-13-3801 0 0,0-39 1937 0 0,0-1 474 0 0</inkml:trace>
</inkml:ink>
</file>

<file path=ppt/ink/ink3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9770 0 0,'0'0'1408'0'0,"0"0"-351"0"0,0 0-457 0 0,0 0-224 0 0,0 0-192 0 0,0 0-224 0 0,0 0-200 0 0,0 0-120 0 0,0 0-192 0 0,0 0-377 0 0,0 0-887 0 0,0 0-1617 0 0,0 0-2592 0 0</inkml:trace>
</inkml:ink>
</file>

<file path=ppt/ink/ink3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0 431 4073 0 0,'0'0'2418'0'0,"0"0"-811"0"0,0 0-219 0 0,0 0 203 0 0,0 0 201 0 0,0 0-77 0 0,0 0-344 0 0,0 0-362 0 0,0 0-244 0 0,0 0-123 0 0,0 0-65 0 0,0 0-49 0 0,0 0-61 0 0,14-22-99 0 0,84-136 379 0 0,7-7-215 0 0,-104 165-560 0 0,0 0-1 0 0,0-1 1 0 0,-1 1 0 0 0,1 0 0 0 0,0 0-1 0 0,-1 0 1 0 0,1 0 0 0 0,0 0-1 0 0,0 0 1 0 0,-1 0 0 0 0,1 1-1 0 0,0-1 1 0 0,-1 0 0 0 0,1 0 0 0 0,0 0-1 0 0,-1 1 1 0 0,1-1 0 0 0,0 0-1 0 0,-1 1 1 0 0,1-1 0 0 0,-1 1 0 0 0,1-1-1 0 0,0 1 1 0 0,-1-1 0 0 0,1 1-1 0 0,-1-1 1 0 0,0 1 0 0 0,1-1 0 0 0,-1 1-1 0 0,1 0 1 0 0,-1-1 0 0 0,0 1-1 0 0,1-1 1 0 0,-1 1 0 0 0,0 0 0 0 0,0 0-1 0 0,0-1 1 0 0,1 1 0 0 0,-1 0-1 0 0,0-1 1 0 0,0 1 0 0 0,0 0 0 0 0,0 0-1 0 0,0-1 1 0 0,0 1 0 0 0,0 0-1 0 0,-1-1 1 0 0,1 1 0 0 0,0 0 0 0 0,0-1-1 0 0,0 1 1 0 0,-1 0 0 0 0,1-1-1 0 0,0 1 1 0 0,-1 0 0 0 0,1-1 0 0 0,-1 1 28 0 0,2 6-67 0 0,8 40 65 0 0,-9-41 6 0 0,0 0 0 0 0,0-1 0 0 0,0 1 0 0 0,1 0 0 0 0,0-1 0 0 0,0 1 0 0 0,1-1 0 0 0,0 1 0 0 0,-1-1 0 0 0,2 0 0 0 0,-1 0 0 0 0,1 0 0 0 0,0 0 0 0 0,0 0 0 0 0,0 0 1 0 0,0-1-1 0 0,1 1 0 0 0,0-1 0 0 0,0 0 0 0 0,0 0 0 0 0,0-1 0 0 0,1 1-4 0 0,-1-2 116 0 0,0 0 0 0 0,0 0 0 0 0,0-1 0 0 0,0 0 0 0 0,1 1 0 0 0,-1-1 0 0 0,0-1 0 0 0,0 1 1 0 0,1-1-1 0 0,-1 1 0 0 0,1-1 0 0 0,-1 0 0 0 0,0-1 0 0 0,1 1 0 0 0,-1-1 0 0 0,0 0 0 0 0,1 0 1 0 0,-1 0-1 0 0,0-1 0 0 0,0 1 0 0 0,0-1 0 0 0,0 0 0 0 0,0 0 0 0 0,0-1 0 0 0,-1 1 0 0 0,1-1 0 0 0,-1 0 1 0 0,0 0-1 0 0,0 0 0 0 0,0 0 0 0 0,0 0 0 0 0,0-1 0 0 0,1-1-116 0 0,82-126 1519 0 0,-54 78-3774 0 0,1 3-5268 0 0,-25 42 938 0 0,-4 4-2400 0 0</inkml:trace>
</inkml:ink>
</file>

<file path=ppt/ink/ink3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14243 0 0,'0'0'1059'0'0,"0"0"-483"0"0,0 0-2 0 0,0 0 232 0 0,0 0 133 0 0,0 0-59 0 0,0 0-277 0 0,0 0-288 0 0,0 0-168 0 0,-6 31-101 0 0,-18 98-84 0 0,24-83-261 0 0,14-35-2623 0 0,-7-19-9159 0 0,-5 5 7233 0 0</inkml:trace>
</inkml:ink>
</file>

<file path=ppt/ink/ink3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12619 0 0,'0'0'1744'0'0,"0"0"-792"0"0,0 0-568 0 0,0 0-136 0 0,0 0-112 0 0,0 0-296 0 0,0 0-576 0 0,0 0-384 0 0,0 0-456 0 0,0 0-1233 0 0,0 0-1624 0 0,0 0-816 0 0</inkml:trace>
</inkml:ink>
</file>

<file path=ppt/ink/ink3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11114 0 0,'0'0'3364'0'0,"0"0"-1756"0"0,0 0-829 0 0,0 0-143 0 0,0 0-12 0 0,0 0-38 0 0,0 0-82 0 0,0 0-97 0 0,0 0-9 0 0,0 0 38 0 0,0 0 28 0 0,0 0 15 0 0,4 19-25 0 0,11 59-50 0 0,-7 57 515 0 0,-7 192-314 0 0,-31-146-525 0 0,21-148-245 0 0,7-4-4004 0 0,2-28 2467 0 0,0-1-493 0 0,0 0-638 0 0,0 0-2119 0 0,0-4 1792 0 0,0 1-1525 0 0</inkml:trace>
</inkml:ink>
</file>

<file path=ppt/ink/ink3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11803 0 0,'0'0'2059'0'0,"0"0"-631"0"0,0 0-549 0 0,0 0-200 0 0,0 0-13 0 0,0 0-7 0 0,0 0-31 0 0,0 0-29 0 0,0 0-57 0 0,0 0-46 0 0,0 0-40 0 0,0 0-47 0 0,0 0-71 0 0,35 5-73 0 0,114 15-65 0 0,56-10-268 0 0,-101-9-4061 0 0,-45 0-5572 0 0,-42-1 1493 0 0</inkml:trace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3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10994 0 0,'0'0'1314'0'0,"0"0"-497"0"0,0 0-27 0 0,0 0 270 0 0,0 0 187 0 0,0 0-68 0 0,0 0-265 0 0,0 0-280 0 0,0 0-198 0 0,0 0-153 0 0,0 0-97 0 0,0 0-56 0 0,4 31-56 0 0,13 93-29 0 0,-5-76-87 0 0,-5-42-100 0 0,10 2-3132 0 0,-2-18-7439 0 0,-13 6 4781 0 0</inkml:trace>
</inkml:ink>
</file>

<file path=ppt/ink/ink3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9578 0 0,'0'0'664'0'0,"0"0"-856"0"0,0 0-640 0 0,0 0-384 0 0,0 0-81 0 0,0 0-199 0 0,0 0-624 0 0,0 0-969 0 0,0 0 3089 0 0</inkml:trace>
</inkml:ink>
</file>

<file path=ppt/ink/ink3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380 567 13811 0 0,'0'0'1738'0'0,"0"0"-462"0"0,0 0-300 0 0,0 0-44 0 0,0 0-85 0 0,0 0-172 0 0,0 0-171 0 0,0 0-132 0 0,0 0-112 0 0,-35 13-113 0 0,-111 42-75 0 0,70-11-58 0 0,67-34-15 0 0,-5 3-36 0 0,1 0 1 0 0,0 1-1 0 0,1 1 0 0 0,1 0 0 0 0,0 0 0 0 0,1 1 0 0 0,1 0 1 0 0,-2 7 36 0 0,9-22-20 0 0,1 1 0 0 0,0 0 0 0 0,0 0 1 0 0,0 0-1 0 0,1 0 0 0 0,-1 0 1 0 0,0 0-1 0 0,1 0 0 0 0,0 1 1 0 0,-1-1-1 0 0,1 0 0 0 0,0 0 1 0 0,0 0-1 0 0,0 0 0 0 0,0 1 1 0 0,0-1-1 0 0,1 0 0 0 0,-1 0 0 0 0,1 0 1 0 0,-1 0-1 0 0,1 0 0 0 0,0 0 1 0 0,0 0-1 0 0,0 0 0 0 0,0 0 1 0 0,0 0-1 0 0,0 0 0 0 0,1-1 1 0 0,-1 1-1 0 0,0 0 0 0 0,1-1 0 0 0,-1 1 1 0 0,1-1-1 0 0,0 0 0 0 0,0 1 1 0 0,-1-1-1 0 0,1 0 0 0 0,0 0 1 0 0,0 0-1 0 0,0 0 0 0 0,0-1 1 0 0,0 1-1 0 0,0 0 0 0 0,0-1 0 0 0,1 1 1 0 0,-1-1-1 0 0,0 0 0 0 0,0 0 1 0 0,0 0-1 0 0,0 0 0 0 0,2 0 20 0 0,15-4 71 0 0,1-1 0 0 0,-1 0-1 0 0,0-2 1 0 0,0 0 0 0 0,-1-1-1 0 0,0-1 1 0 0,0 0 0 0 0,-1-2-1 0 0,0 0 1 0 0,-1-1 0 0 0,0 0 0 0 0,-1-2-1 0 0,-1 1 1 0 0,0-2 0 0 0,1-2-71 0 0,88-81 176 0 0,-103 98-195 0 0,1-1 0 0 0,-1 0-1 0 0,1 1 1 0 0,-1-1 0 0 0,1 0 0 0 0,-1 1 0 0 0,1-1 0 0 0,0 1 0 0 0,0-1 0 0 0,-1 1 0 0 0,1-1 0 0 0,0 1 0 0 0,0-1 0 0 0,-1 1 0 0 0,1 0 0 0 0,0-1 0 0 0,0 1 0 0 0,0 0 0 0 0,0 0 0 0 0,-1 0 0 0 0,1 0 0 0 0,0 0 0 0 0,0 0 0 0 0,0 0 0 0 0,0 0 0 0 0,0 0 0 0 0,0 0-1 0 0,-1 0 1 0 0,1 0 0 0 0,0 1 0 0 0,0-1 0 0 0,0 0 0 0 0,0 1 0 0 0,-1-1 0 0 0,1 0 0 0 0,0 1 0 0 0,0-1 0 0 0,-1 1 0 0 0,1-1 0 0 0,0 1 0 0 0,-1 0 0 0 0,1-1 0 0 0,-1 1 0 0 0,1 0 0 0 0,-1-1 0 0 0,1 1 0 0 0,-1 0 0 0 0,1 0 0 0 0,-1-1 0 0 0,1 1 0 0 0,-1 0 0 0 0,0 1 19 0 0,9 54-540 0 0,-6-30 296 0 0,-2-20 165 0 0,1 0 0 0 0,0 0 0 0 0,0 1 0 0 0,1-1 0 0 0,-1 0 0 0 0,1-1 0 0 0,1 1 0 0 0,-1-1 0 0 0,1 1 0 0 0,0-1-1 0 0,0 0 1 0 0,0 0 0 0 0,1-1 0 0 0,0 1 0 0 0,0-1 0 0 0,0 0 0 0 0,0 0 0 0 0,1-1 0 0 0,-1 1 0 0 0,1-1 0 0 0,0 0 0 0 0,0-1 0 0 0,0 0 0 0 0,0 0 0 0 0,0 0 0 0 0,1-1 0 0 0,-1 1 0 0 0,1-2 0 0 0,-1 1 0 0 0,6-1 79 0 0,5-1 231 0 0,1-1 0 0 0,0-1 0 0 0,-1-1 0 0 0,0-1 1 0 0,0 0-1 0 0,0-1 0 0 0,-1-1 0 0 0,0 0 0 0 0,0-2 1 0 0,0 1-1 0 0,-1-2 0 0 0,-1 0 0 0 0,0-1 0 0 0,9-8-231 0 0,10-10 254 0 0,-2-2 0 0 0,0-1 0 0 0,-2-1-1 0 0,-2-2 1 0 0,-1-1 0 0 0,-2-1-1 0 0,-1 0 1 0 0,1-9-254 0 0,-12 27-55 0 0,-1-1 1 0 0,-1-1-1 0 0,-1 1 0 0 0,-1-1 0 0 0,-1-1 0 0 0,0 0 1 0 0,-2 0-1 0 0,-1 0 0 0 0,0 0 0 0 0,-2-1 1 0 0,0 1-1 0 0,-2-1 0 0 0,-1-6 55 0 0,0 25-57 0 0,0 1-1 0 0,-1-1 1 0 0,1 0 0 0 0,-1 1-1 0 0,0-1 1 0 0,0 1 0 0 0,0 0-1 0 0,-1 0 1 0 0,1-1 0 0 0,-1 2 0 0 0,1-1-1 0 0,-1 0 1 0 0,0 0 0 0 0,0 1-1 0 0,-1 0 1 0 0,1 0 0 0 0,0 0-1 0 0,-1 0 1 0 0,1 0 0 0 0,-1 0-1 0 0,0 1 1 0 0,1 0 0 0 0,-1 0-1 0 0,0 0 1 0 0,0 0 0 0 0,0 0-1 0 0,0 1 1 0 0,0 0 0 0 0,0 0-1 0 0,0 0 1 0 0,1 0 0 0 0,-1 1 0 0 0,0-1-1 0 0,0 1 1 0 0,0 0 0 0 0,0 0-1 0 0,1 0 1 0 0,-1 1 0 0 0,0 0-1 0 0,1-1 1 0 0,-1 1 0 0 0,1 0-1 0 0,0 1 1 0 0,0-1 0 0 0,0 0-1 0 0,0 1 1 0 0,0 0 0 0 0,0 0-1 0 0,0 0 58 0 0,-16 12-135 0 0,1 0 0 0 0,0 2-1 0 0,1-1 1 0 0,1 2-1 0 0,1 0 1 0 0,1 1-1 0 0,0 1 1 0 0,1 0 0 0 0,2 1-1 0 0,0 0 1 0 0,1 0-1 0 0,1 1 1 0 0,1 1-1 0 0,0-1 1 0 0,2 1-1 0 0,1 1 1 0 0,1-1 0 0 0,-1 23 135 0 0,6-39-7 0 0,-1 0 0 0 0,1 0 1 0 0,1 0-1 0 0,-1 0 0 0 0,1 0 1 0 0,0 0-1 0 0,1 0 0 0 0,0-1 1 0 0,0 1-1 0 0,0-1 0 0 0,1 0 1 0 0,0 0-1 0 0,0 0 1 0 0,0-1-1 0 0,1 1 0 0 0,0-1 1 0 0,0 0-1 0 0,0 0 0 0 0,1-1 1 0 0,0 0-1 0 0,-1 0 0 0 0,2 0 1 0 0,-1 0-1 0 0,0-1 0 0 0,1 0 1 0 0,1 0 6 0 0,13 6 208 0 0,0-2 1 0 0,1 0-1 0 0,0-1 0 0 0,0-1 1 0 0,1-1-1 0 0,-1-2 0 0 0,18 1-208 0 0,-11-2 377 0 0,0-1-1 0 0,1-1 1 0 0,-1-2 0 0 0,0-1-1 0 0,0-1 1 0 0,-1-1 0 0 0,12-5-377 0 0,-2 0 121 0 0,0-2 0 0 0,0-1-1 0 0,-2-2 1 0 0,0-2 0 0 0,0-1 0 0 0,-2-1 0 0 0,-1-2 0 0 0,0-2 0 0 0,-2-1 0 0 0,-1-1 0 0 0,-1-1 0 0 0,-1-2 0 0 0,-1-1 0 0 0,-2-1-1 0 0,11-19-120 0 0,-30 43-21 0 0,-2-1-1 0 0,1 0 0 0 0,-1 0 0 0 0,0 0 0 0 0,0-1 1 0 0,-1 1-1 0 0,0-1 0 0 0,-1 0 0 0 0,0 0 0 0 0,0 0 1 0 0,-1 0-1 0 0,0 0 0 0 0,-1-1 0 0 0,0 1 0 0 0,0 0 1 0 0,-1 0-1 0 0,0 0 0 0 0,-1 0 0 0 0,0 0 1 0 0,0 0-1 0 0,-1 0 0 0 0,0 1 0 0 0,-1-1 0 0 0,0 1 1 0 0,0 0-1 0 0,-1 0 0 0 0,0 0 0 0 0,0 0 0 0 0,-5-5 22 0 0,5 10-28 0 0,0 0-1 0 0,-1 1 1 0 0,1-1-1 0 0,-1 1 1 0 0,1 0-1 0 0,-1 0 1 0 0,0 1-1 0 0,0 0 1 0 0,0 0-1 0 0,0 0 1 0 0,0 1-1 0 0,0 0 0 0 0,1 0 1 0 0,-1 0-1 0 0,0 1 1 0 0,0 0-1 0 0,0 0 1 0 0,0 0-1 0 0,0 1 1 0 0,1 0-1 0 0,-1 0 1 0 0,1 0 28 0 0,-115 70-249 0 0,106-59 228 0 0,1 0 0 0 0,1 1 0 0 0,0 0 0 0 0,1 1 0 0 0,1 1 0 0 0,0-1 0 0 0,1 1 0 0 0,0 1 0 0 0,2 0 0 0 0,0 0 0 0 0,1 0 0 0 0,0 1 0 0 0,2 0 0 0 0,0 0 0 0 0,1 0 0 0 0,1 1 0 0 0,0-1 0 0 0,2 1 0 0 0,1 14 21 0 0,0-21-17 0 0,1 0 0 0 0,0-1-1 0 0,0 1 1 0 0,2 0-1 0 0,-1-1 1 0 0,2 0 0 0 0,-1 0-1 0 0,2 0 1 0 0,-1 0-1 0 0,1-1 1 0 0,1 0 0 0 0,0 0-1 0 0,0-1 1 0 0,1 0-1 0 0,0 0 1 0 0,1-1-1 0 0,0 0 1 0 0,0 0 0 0 0,1-1-1 0 0,0 0 1 0 0,0-1-1 0 0,0 0 1 0 0,11 4 17 0 0,98 29-3242 0 0,-103-36 2104 0 0,51 5-11359 0 0,-52-8 9222 0 0</inkml:trace>
</inkml:ink>
</file>

<file path=ppt/ink/ink3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12651 0 0,'0'0'1819'0'0,"0"0"-487"0"0,0 0-218 0 0,0 0-182 0 0,0 0-223 0 0,0 0-269 0 0,0 0-240 0 0,0 0-72 0 0,0 0 0 0 0,0 0 3 0 0,0 0-23 0 0,0 0-41 0 0,3 27-39 0 0,10 84-49 0 0,5-49-162 0 0,-11-53 107 0 0,-3-6 88 0 0,-1 0 0 0 0,1-1 1 0 0,-1 1-1 0 0,1-1 0 0 0,0 0 0 0 0,0 0 1 0 0,0-1-1 0 0,0 1 0 0 0,0-1 0 0 0,1 0 1 0 0,-1 0-1 0 0,0 0 0 0 0,1 0 0 0 0,-1-1 0 0 0,0 0 1 0 0,1 0-1 0 0,-1 0 0 0 0,1 0 0 0 0,-1-1 1 0 0,0 0-1 0 0,1 0 0 0 0,-1 0 0 0 0,0 0 1 0 0,0-1-1 0 0,0 1 0 0 0,0-1 0 0 0,0 0 1 0 0,0 0-1 0 0,0-1 0 0 0,-1 1 0 0 0,1-1 1 0 0,-1 0-1 0 0,0 0 0 0 0,0 0 0 0 0,0 0 1 0 0,0 0-1 0 0,0-1 0 0 0,-1 1 0 0 0,2-3-12 0 0,123-148 2331 0 0,-79 120-1994 0 0,-30 75-636 0 0,-9 1 285 0 0,-3 0 1 0 0,-1 0 0 0 0,-2 0-1 0 0,-2 1 1 0 0,-2 11 13 0 0,1 45 20 0 0,6 12-15 0 0,-6 194 10 0 0,0-289 33 0 0,-1-1 0 0 0,0 0 0 0 0,-2 0-1 0 0,1 0 1 0 0,-2 0 0 0 0,0-1 0 0 0,-1 1 0 0 0,0-1-1 0 0,-1 0 1 0 0,0-1 0 0 0,-2 1 0 0 0,1-1 0 0 0,-2-1-1 0 0,1 1 1 0 0,-2-1 0 0 0,0-1 0 0 0,0 0 0 0 0,-1 0-1 0 0,0-1 1 0 0,-1 0 0 0 0,0-1 0 0 0,-1-1 0 0 0,1 0 0 0 0,-2 0-1 0 0,1-1 1 0 0,-1-1 0 0 0,0-1 0 0 0,0 0 0 0 0,-1 0-1 0 0,0-1 1 0 0,1-1 0 0 0,-1-1 0 0 0,-2 0-48 0 0,14-4 32 0 0,1 0-1 0 0,0-1 1 0 0,-1 1 0 0 0,1-1-1 0 0,0 1 1 0 0,1-1 0 0 0,-1 0 0 0 0,0 0-1 0 0,1 0 1 0 0,0 0 0 0 0,-1 0 0 0 0,1 0-1 0 0,0 0 1 0 0,1 0 0 0 0,-1-1 0 0 0,1 1-1 0 0,-1 0 1 0 0,1-1 0 0 0,0 1 0 0 0,0 0-1 0 0,0 0 1 0 0,1-1 0 0 0,-1 1 0 0 0,1 0-1 0 0,0 0 1 0 0,0-1 0 0 0,0 1 0 0 0,0 0-1 0 0,0 0 1 0 0,1-1-32 0 0,11-31-47 0 0,1-1-1 0 0,2 2 1 0 0,2 0 0 0 0,20-30 47 0 0,-15 28-267 0 0,2 1 0 0 0,1 1 0 0 0,2 2 1 0 0,1 0-1 0 0,1 2 0 0 0,2 2 0 0 0,6-3 267 0 0,22-12-5809 0 0,3 5-5357 0 0,-51 34 5342 0 0</inkml:trace>
</inkml:ink>
</file>

<file path=ppt/ink/ink3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4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308 644 2473 0 0,'0'0'1544'0'0,"0"0"-443"0"0,0 0-176 0 0,0 0 152 0 0,0 0 255 0 0,0 0 189 0 0,0 0 18 0 0,0 0-148 0 0,0 0-246 0 0,0 0-254 0 0,0 0-240 0 0,-16-11-204 0 0,-51-34-113 0 0,65 44-314 0 0,0-1 0 0 0,0 1-1 0 0,0 0 1 0 0,-1 0 0 0 0,1-1-1 0 0,0 1 1 0 0,-1 1-1 0 0,1-1 1 0 0,-1 0 0 0 0,1 1-1 0 0,-1-1 1 0 0,1 1-1 0 0,-1 0 1 0 0,1 0 0 0 0,-1 0-1 0 0,1 0 1 0 0,-1 0-1 0 0,1 0 1 0 0,-1 1 0 0 0,0-1-1 0 0,1 1 1 0 0,0 0-1 0 0,-1 0 1 0 0,1 0 0 0 0,-1 0-1 0 0,1 0 1 0 0,0 0-1 0 0,0 1 1 0 0,0-1 0 0 0,-1 2-20 0 0,-3 0 32 0 0,-6 6-10 0 0,1 0 0 0 0,0 1 0 0 0,0 0 1 0 0,1 0-1 0 0,0 1 0 0 0,1 1 1 0 0,0 0-1 0 0,1 0 0 0 0,0 0 0 0 0,1 1 1 0 0,0 0-1 0 0,1 1 0 0 0,1-1 0 0 0,0 1 1 0 0,1 0-1 0 0,0 1 0 0 0,2-1 1 0 0,-1 1-1 0 0,2-1 0 0 0,-1 3-22 0 0,2-15-3 0 0,0 1 0 0 0,0-1 0 0 0,0 1 1 0 0,1-1-1 0 0,-1 0 0 0 0,0 1 0 0 0,1-1 0 0 0,0 0 0 0 0,-1 1 0 0 0,1-1 0 0 0,0 0 0 0 0,0 0 1 0 0,0 1-1 0 0,1-1 0 0 0,-1 0 0 0 0,0 0 0 0 0,1 0 0 0 0,-1-1 0 0 0,1 1 0 0 0,0 0 1 0 0,0-1-1 0 0,-1 1 0 0 0,1-1 0 0 0,0 1 0 0 0,0-1 0 0 0,1 0 0 0 0,-1 0 0 0 0,0 0 1 0 0,0 0-1 0 0,1 0 0 0 0,-1 0 0 0 0,0-1 0 0 0,1 1 0 0 0,-1-1 0 0 0,0 1 0 0 0,1-1 0 0 0,1 0 3 0 0,94-13 798 0 0,-65 0-568 0 0,-1-1 1 0 0,-1-2-1 0 0,0-1 1 0 0,-1-1-1 0 0,-1-2 1 0 0,1-2-231 0 0,28-18 80 0 0,-52 36-91 0 0,-6 3-20 0 0,1 0-1 0 0,0-1 1 0 0,0 1 0 0 0,0 0-1 0 0,0 0 1 0 0,0 0-1 0 0,0 0 1 0 0,0 1 0 0 0,0-1-1 0 0,0 0 1 0 0,0 0 0 0 0,0 1-1 0 0,1-1 1 0 0,-1 1 0 0 0,0-1-1 0 0,0 1 1 0 0,1-1 0 0 0,-1 1-1 0 0,0 0 1 0 0,1-1 0 0 0,-1 1-1 0 0,1 0 1 0 0,-1 0 0 0 0,0 0-1 0 0,1 0 1 0 0,-1 0-1 0 0,0 1 1 0 0,1-1 0 0 0,-1 0-1 0 0,0 1 1 0 0,1-1 0 0 0,-1 1-1 0 0,0-1 1 0 0,1 1 0 0 0,-1 0 31 0 0,9 45-824 0 0,-10-41 819 0 0,0 0 1 0 0,0 0-1 0 0,0 0 1 0 0,1 0-1 0 0,0 0 1 0 0,0 0-1 0 0,0 0 1 0 0,0 0-1 0 0,1-1 1 0 0,0 1-1 0 0,0 0 1 0 0,0-1 0 0 0,1 1-1 0 0,-1-1 1 0 0,1 0-1 0 0,0 1 1 0 0,0-2-1 0 0,1 1 1 0 0,-1 0-1 0 0,1-1 1 0 0,0 1-1 0 0,0-1 1 0 0,0 0-1 0 0,0 0 1 0 0,0-1-1 0 0,1 1 1 0 0,-1-1-1 0 0,1 0 1 0 0,0 0-1 0 0,0 0 1 0 0,0-1 4 0 0,5-2 79 0 0,1-1 1 0 0,0 0-1 0 0,-1 0 0 0 0,0-1 1 0 0,1-1-1 0 0,-1 1 1 0 0,0-2-1 0 0,-1 1 0 0 0,1-1 1 0 0,-1-1-1 0 0,0 0 1 0 0,0 0-1 0 0,-1-1 0 0 0,0 0 1 0 0,0 0-1 0 0,-1-1 1 0 0,1 0-1 0 0,-2 0 1 0 0,1-1-1 0 0,-1 0 0 0 0,1-4-79 0 0,13-10 148 0 0,3-1-115 0 0,-1 0 0 0 0,-1-2 0 0 0,-1-1 0 0 0,-1 0-1 0 0,-1-1 1 0 0,-2-1 0 0 0,-1-1 0 0 0,-1 0 0 0 0,-2-1 0 0 0,-1 0 0 0 0,-1-1 0 0 0,-2 0 0 0 0,4-33-33 0 0,-10 45-56 0 0,0 0 0 0 0,-2 0 0 0 0,0 1 0 0 0,-1-1 0 0 0,-1 0 0 0 0,-1 0 0 0 0,-1 1 0 0 0,-1 0 0 0 0,0-1 0 0 0,-2 2 0 0 0,0-1 0 0 0,-1 1 0 0 0,-9-17 56 0 0,16 34-10 0 0,1 0 1 0 0,0-1 0 0 0,-1 1-1 0 0,0 0 1 0 0,1-1-1 0 0,-1 1 1 0 0,0 0 0 0 0,1 0-1 0 0,-1 0 1 0 0,0-1-1 0 0,0 1 1 0 0,0 0-1 0 0,0 0 1 0 0,0 0 0 0 0,0 1-1 0 0,0-1 1 0 0,0 0-1 0 0,0 0 1 0 0,-1 0 0 0 0,1 1-1 0 0,0-1 1 0 0,-1 1-1 0 0,1-1 1 0 0,0 1 0 0 0,-1 0-1 0 0,1-1 1 0 0,0 1-1 0 0,-1 0 1 0 0,1 0 0 0 0,0 0-1 0 0,-1 0 1 0 0,1 0-1 0 0,-1 0 1 0 0,1 0 0 0 0,0 0-1 0 0,-1 1 1 0 0,1-1-1 0 0,-1 0 1 0 0,1 1 0 0 0,0 0-1 0 0,0-1 1 0 0,-1 1-1 0 0,1 0 1 0 0,0-1 0 0 0,0 1-1 0 0,0 0 1 0 0,0 0-1 0 0,0 0 1 0 0,0 0 0 0 0,0 0-1 0 0,0 0 1 0 0,0 0-1 0 0,0 0 1 0 0,0 0 0 0 0,1 1-1 0 0,-1-1 1 0 0,1 0-1 0 0,-1 2 10 0 0,-9 26 51 0 0,2 1 1 0 0,1 0-1 0 0,2 0 0 0 0,0 0 0 0 0,3 1 0 0 0,0 0 0 0 0,2-1 0 0 0,2 15-51 0 0,-2-8 38 0 0,7 95 144 0 0,5-1 0 0 0,18 68-182 0 0,-27-173-46 0 0,2-1 0 0 0,0 0 0 0 0,2 0 0 0 0,0 0 0 0 0,2-1 0 0 0,1 0-1 0 0,3 5 47 0 0,17-10-1041 0 0,-26-59-1501 0 0,-20-39-8906 0 0,15 77 10983 0 0,-4-13-3016 0 0</inkml:trace>
  <inkml:trace contextRef="#ctx0" brushRef="#br0" timeOffset="247.867">495 459 9458 0 0,'0'0'1311'0'0,"0"0"-439"0"0,0 0-98 0 0,0 0 326 0 0,0 0 240 0 0,0 0 20 0 0,33 4-190 0 0,104 8-276 0 0,-103-10-579 0 0,-1-1 0 0 0,1-2 0 0 0,-1-1 0 0 0,1-1 0 0 0,22-7-315 0 0,-11 3 146 0 0,273-55 632 0 0,-184 32-6066 0 0,-70 16-873 0 0,-36 7-3168 0 0</inkml:trace>
  <inkml:trace contextRef="#ctx0" brushRef="#br0" timeOffset="1347.151">1674 1115 0 0 0,'0'0'391'0'0,"0"0"742"0"0,0 0 409 0 0,0 0 290 0 0,0 0 107 0 0,0 0-117 0 0,0 0-275 0 0,0 0-224 0 0,0 0-163 0 0,0 0-151 0 0,33-30-156 0 0,105-95-145 0 0,-59 40 487 0 0,-50 53-909 0 0,-2-1-1 0 0,-2-1 1 0 0,-1-1-1 0 0,-1-1 1 0 0,-2-1-1 0 0,-2-1 1 0 0,-2-1 0 0 0,-1-1-1 0 0,3-15-285 0 0,-17 53-16 0 0,-1-1 0 0 0,1 0 0 0 0,-1 0-1 0 0,0 0 1 0 0,1 0 0 0 0,-1 0 0 0 0,-1 0 0 0 0,1 0 0 0 0,0-1-1 0 0,-1 1 1 0 0,0 0 0 0 0,1 0 0 0 0,-1-1 0 0 0,-1 1 0 0 0,1 0 0 0 0,0 0-1 0 0,-1-1 1 0 0,0 1 0 0 0,1 0 0 0 0,-1 0 0 0 0,0 0 0 0 0,-1 0-1 0 0,1 0 1 0 0,0 0 0 0 0,-1 0 0 0 0,0 1 0 0 0,0-1 0 0 0,0 0-1 0 0,0 1 1 0 0,0-1 0 0 0,0 1 0 0 0,-1 0 0 0 0,1 0 0 0 0,-1 0 0 0 0,1 0-1 0 0,-1 0 1 0 0,0 1 0 0 0,0-1 0 0 0,0 1 0 0 0,0-1 0 0 0,0 1-1 0 0,0 0 1 0 0,-1 0 16 0 0,-3 2-38 0 0,1 1 0 0 0,-1 0 0 0 0,1 0 0 0 0,0 0 0 0 0,0 1-1 0 0,0 0 1 0 0,0 0 0 0 0,1 1 0 0 0,-1-1 0 0 0,1 1 0 0 0,0 0 0 0 0,0 1 0 0 0,0-1-1 0 0,0 1 1 0 0,1 0 0 0 0,0 0 0 0 0,0 1 0 0 0,0-1 0 0 0,1 1 0 0 0,0 0-1 0 0,0 0 1 0 0,0 0 0 0 0,1 0 0 0 0,0 0 0 0 0,0 0 0 0 0,0 1 0 0 0,1-1 0 0 0,0 1-1 0 0,0-1 1 0 0,1 1 0 0 0,0 0 0 0 0,0 2 38 0 0,3-4 20 0 0,0-1-1 0 0,0 1 1 0 0,1-1 0 0 0,-1 0-1 0 0,1 0 1 0 0,0 0 0 0 0,0 0 0 0 0,1-1-1 0 0,-1 0 1 0 0,1 0 0 0 0,-1 0-1 0 0,1 0 1 0 0,0-1 0 0 0,0 0-1 0 0,0 0 1 0 0,1 0 0 0 0,-1 0 0 0 0,0-1-1 0 0,1 0 1 0 0,-1 0 0 0 0,1-1-1 0 0,-1 1 1 0 0,1-1 0 0 0,-1 0-1 0 0,1-1 1 0 0,0 0-20 0 0,20 1 110 0 0,-1-2-1 0 0,1 0 1 0 0,-1-2 0 0 0,1-1-1 0 0,-1-1 1 0 0,-1-1-1 0 0,13-6-109 0 0,107-24 429 0 0,-144 37-418 0 0,1 0-1 0 0,0 0 1 0 0,0 0-1 0 0,0 0 0 0 0,-1 0 1 0 0,1 0-1 0 0,0 0 1 0 0,0 1-1 0 0,0-1 0 0 0,-1 0 1 0 0,1 0-1 0 0,0 1 1 0 0,0-1-1 0 0,-1 0 0 0 0,1 1 1 0 0,0-1-1 0 0,0 0 1 0 0,-1 1-1 0 0,1-1 1 0 0,-1 1-1 0 0,1 0 0 0 0,0-1 1 0 0,-1 1-1 0 0,1-1 1 0 0,-1 1-1 0 0,1 0 0 0 0,-1-1 1 0 0,0 1-1 0 0,1 0 1 0 0,-1 0-1 0 0,0-1 0 0 0,1 1 1 0 0,-1 0-1 0 0,0 0 1 0 0,0-1-1 0 0,0 1 1 0 0,0 0-1 0 0,0 0 0 0 0,0 0 1 0 0,0 0-1 0 0,0-1 1 0 0,0 1-1 0 0,0 0 0 0 0,0 0 1 0 0,0 0-1 0 0,0-1 1 0 0,-1 1-1 0 0,1 0 0 0 0,0 0 1 0 0,-1-1-1 0 0,1 1 1 0 0,-1 0-11 0 0,-18 53 504 0 0,14-45-472 0 0,-20 46 153 0 0,18-41-225 0 0,0-1 1 0 0,0 1 0 0 0,2 0-1 0 0,-1 1 1 0 0,2-1-1 0 0,0 1 1 0 0,1 0-1 0 0,0 0 1 0 0,2 0 0 0 0,-1 10 39 0 0,4-22-152 0 0,0 0 1 0 0,1 0 0 0 0,-1 0 0 0 0,1 0 0 0 0,-1 0 0 0 0,1 0 0 0 0,0-1 0 0 0,0 1 0 0 0,0-1 0 0 0,1 0 0 0 0,-1 0 0 0 0,1 0-1 0 0,-1-1 1 0 0,1 1 0 0 0,-1-1 0 0 0,1 0 0 0 0,0 0 0 0 0,0 0 0 0 0,-1 0 0 0 0,1-1 0 0 0,0 1 0 0 0,0-1 0 0 0,0 0-1 0 0,0 0 1 0 0,0 0 0 0 0,0-1 0 0 0,-1 0 0 0 0,1 1 0 0 0,0-1 0 0 0,0-1 0 0 0,2 0 151 0 0,65-22-11024 0 0,-56 20 7046 0 0</inkml:trace>
  <inkml:trace contextRef="#ctx0" brushRef="#br0" timeOffset="2337.907">2730 831 0 0 0,'0'0'1572'0'0,"0"0"-159"0"0,0 0-76 0 0,0 0 121 0 0,0 0 181 0 0,0 0 87 0 0,0 0-79 0 0,0 0-150 0 0,0 0-155 0 0,0 0-165 0 0,0 0-158 0 0,0 0-144 0 0,0 0-127 0 0,34-5-103 0 0,103-17-84 0 0,-71-8 178 0 0,-57 21-563 0 0,8-5 10 0 0,-1-1 1 0 0,0 0-1 0 0,-1-2 1 0 0,-1 1 0 0 0,-1-2-1 0 0,0 0 1 0 0,-1 0-1 0 0,-1-1-186 0 0,-10 17-12 0 0,1 0-1 0 0,0-1 1 0 0,-1 1-1 0 0,1 0 1 0 0,-1-1-1 0 0,1 1 1 0 0,-1-1-1 0 0,0 1 1 0 0,0-1-1 0 0,-1 0 0 0 0,1 1 1 0 0,0-1-1 0 0,-1 0 1 0 0,0 0-1 0 0,1 1 1 0 0,-1-1-1 0 0,0 0 1 0 0,0 0-1 0 0,-1 1 1 0 0,1-1-1 0 0,-1 0 1 0 0,1 0-1 0 0,-1 1 1 0 0,0-1-1 0 0,0 1 1 0 0,0-1-1 0 0,0 0 1 0 0,0 1-1 0 0,-1 0 1 0 0,1-1-1 0 0,-1 1 1 0 0,0 0-1 0 0,0 0 1 0 0,1 0-1 0 0,-1 0 1 0 0,-1 0-1 0 0,1 0 1 0 0,0 1-1 0 0,0-1 0 0 0,-1 1 1 0 0,1-1-1 0 0,0 1 1 0 0,-1 0-1 0 0,0 0 13 0 0,-5-1-76 0 0,0 1 0 0 0,0-1 0 0 0,-1 2 0 0 0,1 0 0 0 0,0 0-1 0 0,0 0 1 0 0,-1 1 0 0 0,1 0 0 0 0,0 0 0 0 0,0 1 0 0 0,0 0-1 0 0,0 1 1 0 0,0 0 0 0 0,1 0 0 0 0,-1 1 0 0 0,1-1 0 0 0,0 2-1 0 0,0-1 1 0 0,0 1 0 0 0,1 0 0 0 0,-1 0 0 0 0,1 1 0 0 0,-5 6 76 0 0,3-3-15 0 0,0 0 0 0 0,0 0 0 0 0,1 1 0 0 0,0 0 0 0 0,1 1 0 0 0,0 0 0 0 0,1-1 0 0 0,0 2 0 0 0,1-1 0 0 0,0 1 0 0 0,1-1 0 0 0,0 1 0 0 0,1 0 0 0 0,0 0 0 0 0,0 11 15 0 0,2-17 11 0 0,-1 0 0 0 0,1 0-1 0 0,1-1 1 0 0,-1 1 0 0 0,1 0 0 0 0,0 0-1 0 0,0-1 1 0 0,0 1 0 0 0,1-1 0 0 0,0 1-1 0 0,0-1 1 0 0,1 0 0 0 0,-1 0 0 0 0,1 0 0 0 0,0 0-1 0 0,0 0 1 0 0,1 0 0 0 0,0-1 0 0 0,-1 0-1 0 0,1 1 1 0 0,1-2 0 0 0,-1 1 0 0 0,1 0 0 0 0,-1-1-1 0 0,5 3-10 0 0,8 2 114 0 0,0-1 0 0 0,0 0 0 0 0,1-1 0 0 0,0-1 0 0 0,0-1 0 0 0,0 0 1 0 0,1-2-1 0 0,-1 0 0 0 0,1 0 0 0 0,-1-2 0 0 0,1-1 0 0 0,0 0 0 0 0,-1-1 0 0 0,0-1 0 0 0,1-1 0 0 0,-1 0 0 0 0,0-1 0 0 0,-1-2 0 0 0,0 1 0 0 0,0-2 0 0 0,0 0 0 0 0,-1-1 0 0 0,0-1 0 0 0,0 0 0 0 0,-1-1 0 0 0,2-3-114 0 0,203-154 212 0 0,-211 162-228 0 0,-1 1-1 0 0,0 0 1 0 0,1 0-1 0 0,0 1 1 0 0,0 0-1 0 0,1 0 1 0 0,-1 1-1 0 0,1 0 1 0 0,-1 1-1 0 0,1 0 1 0 0,6 0 16 0 0,-13 4-19 0 0,-1 0 1 0 0,1 0 0 0 0,-1 0 0 0 0,1 1 0 0 0,-1-1 0 0 0,0 1-1 0 0,0 0 1 0 0,0-1 0 0 0,0 1 0 0 0,0 0 0 0 0,-1 0-1 0 0,1 0 1 0 0,-1 0 0 0 0,0 1 0 0 0,0-1 0 0 0,0 0-1 0 0,0 0 1 0 0,-1 1 0 0 0,1-1 0 0 0,-1 0 0 0 0,0 1-1 0 0,0-1 1 0 0,0 1 0 0 0,0-1 0 0 0,-1 0 0 0 0,1 1-1 0 0,-1-1 1 0 0,-1 3 18 0 0,2 4 23 0 0,0 4 6 0 0,0-1 1 0 0,-1 1 0 0 0,0-1-1 0 0,-1 1 1 0 0,-1-1-1 0 0,0 0 1 0 0,-1 1-1 0 0,0-2 1 0 0,-1 1 0 0 0,-1 0-1 0 0,0-1 1 0 0,0 0-1 0 0,-1-1 1 0 0,-1 1 0 0 0,0-1-1 0 0,0-1 1 0 0,-9 8-30 0 0,12-12-24 0 0,-1 0 0 0 0,-1 0 1 0 0,1 0-1 0 0,-1-1 0 0 0,0 0 1 0 0,0-1-1 0 0,0 0 1 0 0,0 0-1 0 0,-1 0 0 0 0,0-1 1 0 0,0 0-1 0 0,0 0 0 0 0,0-1 1 0 0,0 0-1 0 0,0-1 1 0 0,-1 0-1 0 0,1 0 0 0 0,-2-1 24 0 0,10-22-1360 0 0,5 17 1317 0 0,-1 1 1 0 0,1-1-1 0 0,0 1 0 0 0,0 1 1 0 0,1-1-1 0 0,-1 1 1 0 0,1 0-1 0 0,-1 0 0 0 0,1 0 1 0 0,0 1-1 0 0,0 0 0 0 0,0 0 1 0 0,1 0-1 0 0,1 1 43 0 0,8-4-17 0 0,1 1 52 0 0,-1 1 0 0 0,1 1-1 0 0,0 0 1 0 0,-1 2 0 0 0,1 0-1 0 0,0 0 1 0 0,0 2 0 0 0,0 0-1 0 0,-1 1 1 0 0,6 2-35 0 0,16 1 251 0 0,-22-3-68 0 0,0-1 0 0 0,0-1-1 0 0,0-1 1 0 0,0 0 0 0 0,0-1 0 0 0,0-1 0 0 0,0 0-1 0 0,-1-1 1 0 0,1-1 0 0 0,-1 0 0 0 0,1-1-1 0 0,-1-1 1 0 0,-1-1 0 0 0,1 0 0 0 0,2-2-183 0 0,17-16 163 0 0,-2-2-1 0 0,-1 0 1 0 0,-1-3 0 0 0,-2 0-1 0 0,0-2 1 0 0,-3-1 0 0 0,0-1-1 0 0,-3-1 1 0 0,0-1 0 0 0,9-24-163 0 0,-14 20-228 0 0,-2 0 0 0 0,-2-1 0 0 0,-1 0 0 0 0,-2-1 0 0 0,2-31 228 0 0,0-79-879 0 0,-13 150 857 0 0,0 1 1 0 0,-1 0-1 0 0,1 0 1 0 0,0 0-1 0 0,-1 0 0 0 0,1 0 1 0 0,-1 0-1 0 0,1 0 1 0 0,-1 0-1 0 0,1 0 1 0 0,-1 1-1 0 0,0-1 1 0 0,1 1-1 0 0,-1-1 0 0 0,0 1 1 0 0,0 0-1 0 0,1 0 1 0 0,-1-1-1 0 0,0 1 1 0 0,0 0-1 0 0,1 1 1 0 0,-1-1-1 0 0,0 0 0 0 0,0 0 1 0 0,1 1-1 0 0,-1-1 1 0 0,0 1-1 0 0,1 0 1 0 0,-1-1-1 0 0,1 1 1 0 0,-1 0-1 0 0,1 0 0 0 0,-1 0 1 0 0,1 0-1 0 0,-1 0 1 0 0,1 0-1 0 0,0 0 1 0 0,0 1-1 0 0,-1-1 1 0 0,1 0-1 0 0,0 1 0 0 0,0-1 1 0 0,0 1 21 0 0,-12 17 53 0 0,1 0-1 0 0,0 1 1 0 0,1 0 0 0 0,2 1 0 0 0,0 0-1 0 0,1 1 1 0 0,1 0 0 0 0,1 0-1 0 0,1 0 1 0 0,1 1 0 0 0,1-1 0 0 0,1 1-1 0 0,1 0 1 0 0,2 19-53 0 0,-2-40 1 0 0,-1 62 79 0 0,1-36-61 0 0,1-1 0 0 0,2 0 1 0 0,1 0-1 0 0,1 0 0 0 0,1 0 0 0 0,1-1 0 0 0,1 0 0 0 0,5 8-19 0 0,77 141-113 0 0,-56-151-821 0 0,-33-66-1394 0 0,-28-38-6770 0 0,11 37 160 0 0,12 27 7939 0 0</inkml:trace>
  <inkml:trace contextRef="#ctx0" brushRef="#br0" timeOffset="2649.899">3870 415 10930 0 0,'0'0'1569'0'0,"0"0"-473"0"0,0 0-176 0 0,0 0 140 0 0,0 0 187 0 0,0 0 64 0 0,0 0-83 0 0,0 0-185 0 0,34 9-205 0 0,112 26-233 0 0,4-23 101 0 0,386-37-249 0 0,-422 16-3773 0 0,-1 0-3414 0 0,-107 9 6226 0 0,32-2-11236 0 0</inkml:trace>
  <inkml:trace contextRef="#ctx0" brushRef="#br0" timeOffset="6222.801">5044 1063 6153 0 0,'0'0'5321'0'0,"0"0"-4736"0"0,0 0-361 0 0,0 0-104 0 0,0 0 104 0 0,0 0 16 0 0,0 0-40 0 0,0 0-136 0 0,0 0-288 0 0,0 0-985 0 0,0 0-3071 0 0,0 0-3138 0 0</inkml:trace>
</inkml:ink>
</file>

<file path=ppt/ink/ink3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118 558 14427 0 0,'0'0'2329'0'0,"0"0"-1312"0"0,0 0-681 0 0,0 0-41 0 0,0 0 233 0 0,0 0 224 0 0,0 0 87 0 0,0 0-95 0 0,0 0-216 0 0,0 0-198 0 0,0 0-142 0 0,0 0-78 0 0,-10 35-36 0 0,-35 111-28 0 0,-6 7-1320 0 0,48-138-315 0 0,0-3-1545 0 0,0-2-4222 0 0,1-6-1834 0 0</inkml:trace>
  <inkml:trace contextRef="#ctx0" brushRef="#br0" timeOffset="476.948">315 823 10890 0 0,'0'0'1983'0'0,"0"0"-364"0"0,0 0-97 0 0,0 0 68 0 0,0 0-33 0 0,0 0-267 0 0,0 0-362 0 0,0 0-294 0 0,0 0-201 0 0,0 0-133 0 0,0 0-68 0 0,0 0-32 0 0,0 0-53 0 0,11-25-52 0 0,33-80-47 0 0,24-11-82 0 0,-67 114-15 0 0,0 0 0 0 0,1 0-1 0 0,-1 0 1 0 0,1 1 0 0 0,-1-1-1 0 0,1 0 1 0 0,0 0 0 0 0,-1 1-1 0 0,1-1 1 0 0,0 1 0 0 0,0 0 0 0 0,0-1-1 0 0,0 1 1 0 0,1 0 0 0 0,-1 0-1 0 0,0 0 1 0 0,0 1 0 0 0,1-1-1 0 0,-1 0 1 0 0,0 1 0 0 0,1 0-1 0 0,-1-1 1 0 0,0 1 0 0 0,1 0-1 0 0,-1 0 1 0 0,1 0 0 0 0,-1 1-1 0 0,0-1 1 0 0,1 0 0 0 0,-1 1 0 0 0,0 0-1 0 0,1-1 1 0 0,-1 1 0 0 0,0 0-1 0 0,0 0 1 0 0,0 1 0 0 0,0-1-1 0 0,0 0 1 0 0,0 1 0 0 0,0-1-1 0 0,0 1 1 0 0,0-1 0 0 0,-1 1-1 0 0,1 0 1 0 0,-1 0 0 0 0,1 0-1 0 0,-1 0 1 0 0,0 0 0 0 0,1 1 49 0 0,1 3 57 0 0,0-1 0 0 0,1 0 0 0 0,0 0 0 0 0,-1-1 0 0 0,2 1 0 0 0,-1-1 0 0 0,0 1 0 0 0,1-1 1 0 0,0-1-1 0 0,0 1 0 0 0,0-1 0 0 0,0 0 0 0 0,1 0 0 0 0,-1 0 0 0 0,1-1 0 0 0,-1 0 0 0 0,1 0 0 0 0,0 0 0 0 0,0-1 0 0 0,0 0 0 0 0,0 0 1 0 0,0 0-1 0 0,0-1 0 0 0,1 0 0 0 0,-1 0-57 0 0,0-2 100 0 0,-1-1 1 0 0,1 0-1 0 0,-1 0 1 0 0,0 0-1 0 0,-1 0 0 0 0,1-1 1 0 0,0 0-1 0 0,-1 0 1 0 0,0 0-1 0 0,0 0 1 0 0,0-1-1 0 0,0 0 1 0 0,-1 0-1 0 0,0 0 0 0 0,0 0 1 0 0,0 0-1 0 0,1-4-100 0 0,21-29-751 0 0,11 5-3481 0 0,-21 24-721 0 0,0 3-4195 0 0,-11 3 4080 0 0</inkml:trace>
  <inkml:trace contextRef="#ctx0" brushRef="#br0" timeOffset="885.465">1109 473 8730 0 0,'0'0'2340'0'0,"0"0"-877"0"0,0 0-473 0 0,0 0-169 0 0,0 0-76 0 0,0 0-88 0 0,0 0-166 0 0,0 0-147 0 0,0 0-128 0 0,0 0-93 0 0,0 0-70 0 0,-19 31-46 0 0,-56 98-46 0 0,55-72-77 0 0,22-50 85 0 0,-1-3 45 0 0,0 0 1 0 0,0-1-1 0 0,0 1 0 0 0,0-1 0 0 0,1 1 1 0 0,-1-1-1 0 0,1 0 0 0 0,0 1 0 0 0,0-1 1 0 0,0 0-1 0 0,1 0 0 0 0,-1 0 0 0 0,1-1 1 0 0,-1 1-1 0 0,1 0 0 0 0,0-1 0 0 0,0 0 1 0 0,0 0-1 0 0,1 0 0 0 0,-1 0 0 0 0,0 0 1 0 0,1-1-1 0 0,-1 1 0 0 0,1-1 0 0 0,-1 0 1 0 0,1 0-1 0 0,0 0 0 0 0,-1-1 0 0 0,1 1 1 0 0,0-1-1 0 0,0 0-14 0 0,7 1 298 0 0,0 0 0 0 0,1-1 0 0 0,-1 0 0 0 0,1-1 0 0 0,-1 0 0 0 0,0-1 0 0 0,0 0 0 0 0,0-1 0 0 0,8-2-298 0 0,7-9 393 0 0,-2-1 0 0 0,0-1 0 0 0,0 0 0 0 0,-2-2 0 0 0,0-1 0 0 0,-1-1 0 0 0,-1-1 0 0 0,-1 0 0 0 0,-1-1 0 0 0,-1-1 0 0 0,-1-1 0 0 0,12-22-393 0 0,-7 14 38 0 0,-8 13-60 0 0,-1 0 0 0 0,-1 0-1 0 0,-1-1 1 0 0,0-1 0 0 0,-2 0 0 0 0,0 0-1 0 0,-2 0 1 0 0,1-5 22 0 0,-5 16-78 0 0,-1 0-1 0 0,1 1 0 0 0,-2-1 1 0 0,1 0-1 0 0,-1 0 0 0 0,-1 0 1 0 0,0 0-1 0 0,0 1 0 0 0,-1-1 1 0 0,0 0-1 0 0,-1 1 0 0 0,0 0 1 0 0,0-1-1 0 0,-1 1 0 0 0,0 0 1 0 0,-1 1-1 0 0,0-1 0 0 0,0 1 1 0 0,-7-7 78 0 0,7 9-51 0 0,0 0 1 0 0,0 0-1 0 0,-1 1 1 0 0,0 0-1 0 0,0 0 1 0 0,-1 0-1 0 0,1 1 1 0 0,-1 0-1 0 0,0 0 1 0 0,0 1-1 0 0,-1 0 1 0 0,1 0-1 0 0,0 1 1 0 0,-1 0-1 0 0,0 0 1 0 0,0 1 0 0 0,1 0-1 0 0,-1 0 1 0 0,0 0-1 0 0,0 1 1 0 0,0 1-1 0 0,0-1 1 0 0,1 1-1 0 0,-1 1 1 0 0,0-1-1 0 0,0 1 1 0 0,1 1-1 0 0,0-1 1 0 0,-4 3 50 0 0,-4 1-60 0 0,1 1-1 0 0,-1 1 1 0 0,1 0 0 0 0,1 1 0 0 0,-1 0 0 0 0,1 1 0 0 0,1 1 0 0 0,0 0-1 0 0,1 1 1 0 0,0 0 0 0 0,0 1 0 0 0,2 0 0 0 0,-8 12 60 0 0,10-14-53 0 0,1-1 1 0 0,0 1-1 0 0,1 0 1 0 0,0 0-1 0 0,0 1 1 0 0,2 0-1 0 0,-1 0 1 0 0,1 0-1 0 0,1 0 1 0 0,0 0-1 0 0,1 0 1 0 0,1 0-1 0 0,-1 1 1 0 0,2-1-1 0 0,0 0 1 0 0,0 1 0 0 0,1-1-1 0 0,1 0 1 0 0,0 0-1 0 0,0 0 1 0 0,1-1-1 0 0,1 1 1 0 0,0-1-1 0 0,1 0 1 0 0,0 0-1 0 0,0-1 1 0 0,1 0-1 0 0,1 0 1 0 0,-1 0-1 0 0,2-1 1 0 0,6 6 52 0 0,7 2-149 0 0,1 0-1 0 0,0-2 1 0 0,2 0 0 0 0,0-2 0 0 0,0-1 0 0 0,1 0-1 0 0,0-2 1 0 0,1-1 0 0 0,0-2 0 0 0,1 0 0 0 0,0-2 0 0 0,-1-1-1 0 0,2-1 1 0 0,-1-1 0 0 0,12-2 149 0 0,-31 0-310 0 0,72-3-3817 0 0,-29-6-3464 0 0,-37 2 2730 0 0</inkml:trace>
  <inkml:trace contextRef="#ctx0" brushRef="#br0" timeOffset="247.332">131 138 9090 0 0,'0'0'1304'0'0,"0"0"-912"0"0,0 0-696 0 0,0 0-280 0 0,0 0-64 0 0,0 0 56 0 0,0 0 128 0 0,0 0-120 0 0,0 0-537 0 0,0 0-1383 0 0,0 0-1481 0 0</inkml:trace>
  <inkml:trace contextRef="#ctx0" brushRef="#br0" timeOffset="1526.851">188 182 0 0 0,'0'0'1447'0'0,"0"0"196"0"0,0 0 120 0 0,0 0 169 0 0,0 0 104 0 0,0 0 1 0 0,0 0-144 0 0,0 0-274 0 0,0 0-260 0 0,0 0-248 0 0,0 0-218 0 0,0 0-179 0 0,-4 0-136 0 0,-12-3-111 0 0,12 3-92 0 0,4 0-66 0 0,0 0-63 0 0,0 0-46 0 0,0 0-39 0 0,0 0-33 0 0,0 0-32 0 0,0 0-30 0 0,0 0-25 0 0,0 0-14 0 0,0 0 3 0 0,0 0 28 0 0,0 0 8 0 0,0 0 12 0 0,0 0-5 0 0,2 0-1209 0 0,5 0-11522 0 0,-5 0 5006 0 0</inkml:trace>
</inkml:ink>
</file>

<file path=ppt/ink/ink3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1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467 207 1112 0 0,'0'0'1382'0'0,"0"0"-685"0"0,0 0-402 0 0,0 0 40 0 0,0 0 296 0 0,0 0 392 0 0,0 0 254 0 0,0 0 74 0 0,0 0-136 0 0,0 0-221 0 0,0 0-149 0 0,24-14-145 0 0,79-45-73 0 0,35 3 952 0 0,-86 38-1109 0 0,0 2 0 0 0,0 3 0 0 0,2 2 0 0 0,-1 3-1 0 0,1 1 1 0 0,22 3-470 0 0,-74 3 4 0 0,0 1-1 0 0,0 0 0 0 0,0 0 0 0 0,0 0 0 0 0,0 0 1 0 0,0 1-1 0 0,0-1 0 0 0,1 1 0 0 0,-1-1 1 0 0,0 1-1 0 0,0 0 0 0 0,-1-1 0 0 0,1 1 1 0 0,0 0-1 0 0,0 0 0 0 0,0 0 0 0 0,-1 1 1 0 0,1-1-1 0 0,0 0 0 0 0,-1 1 0 0 0,1-1 1 0 0,-1 1-1 0 0,0-1 0 0 0,1 1 0 0 0,-1 0 0 0 0,0 0 1 0 0,0 0-1 0 0,0-1 0 0 0,0 1 0 0 0,0 0 1 0 0,-1 0-1 0 0,1 0 0 0 0,-1 0 0 0 0,1 0 1 0 0,-1 0-1 0 0,1 0 0 0 0,-1 1 0 0 0,0-1 1 0 0,0 0-1 0 0,0 0 0 0 0,-1 0 0 0 0,1 0-3 0 0,-2 31 128 0 0,-1 0 0 0 0,-1 0 0 0 0,-2-1 0 0 0,-1 0 0 0 0,-2 0 0 0 0,-1-1 0 0 0,-2 0 0 0 0,-7 14-128 0 0,-24 72 130 0 0,35-90-131 0 0,1 0 1 0 0,0 0-1 0 0,2 0 1 0 0,2 0-1 0 0,0 1 1 0 0,2 0-1 0 0,1-1 1 0 0,2 24 0 0 0,0-46 9 0 0,-1 0 1 0 0,1 1-1 0 0,0-1 1 0 0,0 0-1 0 0,0 0 1 0 0,1 0-1 0 0,0 0 1 0 0,0-1-1 0 0,0 1 1 0 0,1-1-1 0 0,-1 0 1 0 0,1 0-1 0 0,0 0 0 0 0,0 0 1 0 0,0-1-1 0 0,1 1 1 0 0,-1-1-1 0 0,1 0 1 0 0,0-1-1 0 0,0 1-9 0 0,-25-6 3078 0 0,-83-12-3094 0 0,46 12-40 0 0,0 2-1 0 0,-1 2 1 0 0,1 3 0 0 0,0 3-1 0 0,0 2 1 0 0,1 2 0 0 0,0 3-1 0 0,1 3 1 0 0,1 1-1 0 0,1 3 1 0 0,0 3 0 0 0,2 1-1 0 0,1 3 1 0 0,-23 18 56 0 0,40-26-125 0 0,24-16-6 0 0,1 0 0 0 0,-1 1 0 0 0,1 1 0 0 0,0-1 0 0 0,0 1 0 0 0,0 1 0 0 0,1-1 0 0 0,0 1 0 0 0,1 1 0 0 0,-1-1 0 0 0,1 1 0 0 0,-5 8 131 0 0,13-14-362 0 0,0-1-1 0 0,0 0 1 0 0,0 0-1 0 0,1 0 1 0 0,-1 0-1 0 0,0-1 1 0 0,0 1-1 0 0,1-1 1 0 0,-1 1-1 0 0,0-1 1 0 0,1 0-1 0 0,-1 0 1 0 0,0 0-1 0 0,1 0 1 0 0,-1 0-1 0 0,0 0 1 0 0,1-1-1 0 0,-1 1 1 0 0,0-1-1 0 0,0 1 1 0 0,1-1-1 0 0,-1 0 1 0 0,1-1 362 0 0,50-22-7347 0 0,-36 13 4098 0 0</inkml:trace>
  <inkml:trace contextRef="#ctx0" brushRef="#br0" timeOffset="387.065">618 442 4881 0 0,'0'0'1794'0'0,"0"0"-486"0"0,0 0-408 0 0,0 0-77 0 0,0 0 121 0 0,0 0 170 0 0,0 0 103 0 0,0 0 21 0 0,0 0-48 0 0,0 0-117 0 0,0 0-187 0 0,40-1-206 0 0,134-6-167 0 0,-5-14 289 0 0,336-67 1630 0 0,-412 76-2146 0 0,-99 32 8 0 0,-127 153 508 0 0,130-168-836 0 0,0 1 0 0 0,0 1 0 0 0,1-1 0 0 0,0 0 0 0 0,0 1 0 0 0,0-1 0 0 0,1 1 0 0 0,0-1 0 0 0,0 1 0 0 0,1-1 0 0 0,0 1 0 0 0,0 0 0 0 0,0-1 0 0 0,1 3 34 0 0,1-7-296 0 0,-1 1 0 0 0,1 0 0 0 0,0-1 0 0 0,0 1 1 0 0,0-1-1 0 0,0 0 0 0 0,0 0 0 0 0,0 0 0 0 0,0 0 0 0 0,1 0 0 0 0,-1 0 1 0 0,1-1-1 0 0,0 1 0 0 0,-1-1 0 0 0,1 1 0 0 0,0-1 0 0 0,0 0 0 0 0,0 0 0 0 0,0 0 1 0 0,0-1 295 0 0,25 4-11021 0 0,-20 0 5258 0 0</inkml:trace>
</inkml:ink>
</file>

<file path=ppt/ink/ink3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8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130 195 360 0 0,'0'0'1236'0'0,"0"0"161"0"0,0 0 279 0 0,0 0 312 0 0,0 0 108 0 0,0 0-261 0 0,0 0-483 0 0,0 0-484 0 0,0 0-297 0 0,0 0-59 0 0,0 0 120 0 0,0 0 175 0 0,0 0 129 0 0,11 2 39 0 0,17 1-347 0 0,0-1 1 0 0,0-1-1 0 0,1-2 0 0 0,-1-1 1 0 0,0-1-1 0 0,7-2-628 0 0,-2-3 268 0 0,0-2-1 0 0,-1-1 1 0 0,0-1-1 0 0,0-2 1 0 0,-2-1 0 0 0,0-2-1 0 0,0-1 1 0 0,1-3-268 0 0,-26 18 59 0 0,0 0 1 0 0,-1-1 0 0 0,0 0 0 0 0,0 1 0 0 0,0-1 0 0 0,0-1-1 0 0,0 1 1 0 0,-1-1 0 0 0,0 1 0 0 0,0-1 0 0 0,0 0-1 0 0,-1 0 1 0 0,0 0 0 0 0,1-1-60 0 0,-3 5 8 0 0,0 1-104 0 0,0 2-117 0 0,-15 303-527 0 0,12-204 748 0 0,-25 272-296 0 0,26-354 191 0 0,-1 0 1 0 0,-1-1-1 0 0,-1 1 1 0 0,0-1-1 0 0,-1 0 1 0 0,-1-1-1 0 0,-1 1 1 0 0,-1-1-1 0 0,0-1 1 0 0,-1 0-1 0 0,-1 0 1 0 0,0-1-1 0 0,-1 0 1 0 0,-1-1 0 0 0,0 0-1 0 0,-1-1 1 0 0,-1-1-1 0 0,0 0 1 0 0,0-1-1 0 0,-1 0 1 0 0,-16 6 96 0 0,9-6-32 0 0,-1-2 0 0 0,0-1 0 0 0,-1-1 0 0 0,0-1 0 0 0,0-2 0 0 0,0 0 1 0 0,0-1-1 0 0,-1-2 0 0 0,1 0 0 0 0,-19-3 32 0 0,39 1 30 0 0,0 1 1 0 0,0-1-1 0 0,0 0 1 0 0,0-1-1 0 0,0 1 0 0 0,0-1 1 0 0,1 0-1 0 0,-1 0 1 0 0,0 0-1 0 0,1-1 0 0 0,0 0 1 0 0,0 0-1 0 0,0 0 1 0 0,0 0-1 0 0,0-1 0 0 0,0 1 1 0 0,1-1-1 0 0,0 0 1 0 0,0 0-1 0 0,0 0 0 0 0,0 0 1 0 0,0-1-1 0 0,1 1 1 0 0,0-1-1 0 0,0 0 0 0 0,0 0 1 0 0,1 1-1 0 0,-1-1 1 0 0,1 0-1 0 0,1 0 0 0 0,-1 0 1 0 0,0-1-1 0 0,1 1 1 0 0,0 0-1 0 0,1 0 0 0 0,-1 0 1 0 0,1 0-1 0 0,0 0 1 0 0,0 0-1 0 0,0 0 0 0 0,1 0 1 0 0,-1 1-1 0 0,1-1 1 0 0,1 0-31 0 0,8-14 60 0 0,2 0 0 0 0,0 0 0 0 0,2 1 0 0 0,0 1 0 0 0,0 0 0 0 0,2 2 0 0 0,0 0 0 0 0,1 0 0 0 0,0 2 0 0 0,1 0 0 0 0,0 1 0 0 0,1 1 0 0 0,1 1 0 0 0,4-1-60 0 0,-18 7 2 0 0,70-37-226 0 0,2 3 0 0 0,2 4 0 0 0,1 3-1 0 0,1 4 1 0 0,47-8 224 0 0,29-26-8739 0 0,-106 37 8545 0 0,19 9 964 0 0,-72 56 2644 0 0,-54 52-939 0 0,44-80-2354 0 0,1 0-1 0 0,1 0 1 0 0,0 1 0 0 0,1 0 0 0 0,0 0 0 0 0,1 1 0 0 0,-3 12-121 0 0,7-24 36 0 0,1 0 1 0 0,-1-1 0 0 0,1 1 0 0 0,0 0 0 0 0,0 0 0 0 0,0 0-1 0 0,0 0 1 0 0,1 0 0 0 0,-1 0 0 0 0,1 0 0 0 0,0 0 0 0 0,-1 0-1 0 0,1 0 1 0 0,1 0 0 0 0,-1 0 0 0 0,0 0 0 0 0,1 0 0 0 0,0 0-1 0 0,0 0 1 0 0,-1 0 0 0 0,2 0 0 0 0,-1 0 0 0 0,0 0-1 0 0,1-1 1 0 0,-1 1 0 0 0,1-1 0 0 0,0 1 0 0 0,-1-1 0 0 0,1 1-1 0 0,1-1 1 0 0,-1 0 0 0 0,0 0 0 0 0,0 0 0 0 0,1 0 0 0 0,-1 0-1 0 0,1-1 1 0 0,0 1 0 0 0,-1-1 0 0 0,1 1-37 0 0,5-3 104 0 0,0 1 0 0 0,0-1 0 0 0,0 0 0 0 0,0 0 1 0 0,0-1-1 0 0,0-1 0 0 0,-1 1 0 0 0,1-1 0 0 0,-1 0 0 0 0,0 0 0 0 0,0-1 1 0 0,0 0-1 0 0,0-1 0 0 0,-1 1 0 0 0,1-1 0 0 0,-1-1 0 0 0,0 1 0 0 0,-1-1 1 0 0,1 0-1 0 0,-1 0 0 0 0,-1 0 0 0 0,1-1 0 0 0,-1 0 0 0 0,0 0 0 0 0,0 0 0 0 0,-1 0 1 0 0,0-1-1 0 0,0 1 0 0 0,-1-1 0 0 0,0 0 0 0 0,-1 1 0 0 0,1-1 0 0 0,-1 0 1 0 0,-1 0-1 0 0,0-6-104 0 0,1 2-160 0 0,-1 0 1 0 0,0 0-1 0 0,-1-1 1 0 0,-1 1-1 0 0,0 0 1 0 0,-1 0-1 0 0,0 0 1 0 0,-1 1-1 0 0,0-1 1 0 0,-1 0 159 0 0,-17-25-4934 0 0,-8 1-6098 0 0,23 28 3558 0 0</inkml:trace>
  <inkml:trace contextRef="#ctx0" brushRef="#br0" timeOffset="249.989">1404 928 11306 0 0,'0'0'1435'0'0,"0"0"-173"0"0,0 0 122 0 0,0 0 97 0 0,0 0-48 0 0,0 0-178 0 0,0 0-252 0 0,0 0-183 0 0,0 0-121 0 0,0 0-131 0 0,0 0-134 0 0,0 0-124 0 0,-1-35-95 0 0,-2-109-88 0 0,2 140-121 0 0,0 0 1 0 0,1-1-1 0 0,0 1 1 0 0,0 0-1 0 0,0 0 1 0 0,0 0-1 0 0,1-1 1 0 0,-1 1-1 0 0,1 0 1 0 0,0 0-1 0 0,1 0 1 0 0,-1 0-1 0 0,1 0 1 0 0,-1 0-1 0 0,1 1 1 0 0,0-1-1 0 0,3-2-6 0 0,2-5 16 0 0,3-3-131 0 0,0 0-1 0 0,1 1 0 0 0,0 0 0 0 0,1 0 0 0 0,1 2 0 0 0,0-1 0 0 0,0 2 0 0 0,1 0 0 0 0,0 0 0 0 0,1 1 0 0 0,0 1 0 0 0,0 0 1 0 0,8-1 115 0 0,27-7-4183 0 0,2 6-3562 0 0,-38 10-1095 0 0</inkml:trace>
  <inkml:trace contextRef="#ctx0" brushRef="#br0" timeOffset="648.424">2036 450 280 0 0,'0'0'2946'0'0,"0"0"-660"0"0,0 0-242 0 0,0 0 37 0 0,0 0-62 0 0,0 0-172 0 0,0 0-289 0 0,0 0-313 0 0,0 0-251 0 0,0 0-205 0 0,0 0-193 0 0,0 0-134 0 0,0 0-81 0 0,-20 6-99 0 0,-60 24-70 0 0,76-28-195 0 0,0-1 0 0 0,1 1 0 0 0,-1 0 0 0 0,0 0 0 0 0,1 0 0 0 0,-1 0 0 0 0,1 1 0 0 0,0 0 0 0 0,0-1 0 0 0,0 1 0 0 0,0 0 0 0 0,1 0 0 0 0,-1 1 0 0 0,1-1 0 0 0,-1 0 0 0 0,1 1 0 0 0,0 0 0 0 0,0 2-17 0 0,-5 7 51 0 0,3-7-42 0 0,0-1 0 0 0,1 1 0 0 0,0 0 0 0 0,0 0 0 0 0,0 0 0 0 0,1 0 1 0 0,0 0-1 0 0,0 1 0 0 0,1-1 0 0 0,-1 0 0 0 0,1 1 0 0 0,1 0 0 0 0,-1-1 0 0 0,1 1 0 0 0,1-1 0 0 0,-1 1 0 0 0,1-1 0 0 0,0 1 1 0 0,0-1-1 0 0,1 1 0 0 0,0-1 0 0 0,0 0 0 0 0,1 1 0 0 0,-1-1 0 0 0,1-1 0 0 0,0 1 0 0 0,1 0 0 0 0,0-1 0 0 0,0 1 0 0 0,0-1 0 0 0,3 3-9 0 0,4-2-68 0 0,-1-1 0 0 0,1 0 0 0 0,0 0 0 0 0,1-1 0 0 0,-1 0-1 0 0,1-1 1 0 0,-1 0 0 0 0,1-1 0 0 0,0-1 0 0 0,0 0 0 0 0,0 0-1 0 0,0-1 1 0 0,0-1 0 0 0,0 0 0 0 0,0 0 0 0 0,0-1 0 0 0,0-1-1 0 0,-1 0 1 0 0,1-1 0 0 0,2-1 68 0 0,38-14-5120 0 0,-3-4-4447 0 0,-35 16 4957 0 0</inkml:trace>
  <inkml:trace contextRef="#ctx0" brushRef="#br0" timeOffset="1020.191">2282 740 0 0 0,'0'0'1930'0'0,"0"0"140"0"0,0 0 238 0 0,0 0 263 0 0,0 0-10 0 0,0 0-166 0 0,0 0-276 0 0,0 0-317 0 0,0 0-261 0 0,32 2-252 0 0,99 4-252 0 0,-63-18 202 0 0,-57 5-989 0 0,2 2-156 0 0,1-2 1 0 0,-1 1-1 0 0,0-2 1 0 0,-1 0-1 0 0,0 0 1 0 0,0-1 0 0 0,-1-1-1 0 0,0 0 1 0 0,-1 0-1 0 0,0-1 1 0 0,0-1-1 0 0,-1 1 1 0 0,-1-2 0 0 0,0 1-1 0 0,-1-1 1 0 0,0 0-1 0 0,-1 0 1 0 0,0-1-1 0 0,-1 0 1 0 0,-1 0 0 0 0,0 0-1 0 0,-1-1 1 0 0,0-3-95 0 0,-3 16-44 0 0,0-1 0 0 0,-1 0 0 0 0,1 1 0 0 0,-1-1 0 0 0,1 1 1 0 0,-1-1-1 0 0,0 1 0 0 0,0 0 0 0 0,0-1 0 0 0,0 1 0 0 0,-1 0 0 0 0,1 0 1 0 0,-1 0-1 0 0,1 0 0 0 0,-1 0 0 0 0,0 0 0 0 0,0 0 0 0 0,0 0 1 0 0,0 1-1 0 0,0-1 0 0 0,0 1 0 0 0,0-1 0 0 0,0 1 0 0 0,-1 0 0 0 0,1 0 1 0 0,0 0-1 0 0,-1 0 0 0 0,1 0 0 0 0,-1 1 0 0 0,1-1 0 0 0,-1 1 0 0 0,1-1 1 0 0,-1 1-1 0 0,0 0 44 0 0,-91 6-884 0 0,77 0 825 0 0,1 0 0 0 0,0 2 1 0 0,0 0-1 0 0,1 0 1 0 0,0 1-1 0 0,0 1 0 0 0,1 1 1 0 0,0 0-1 0 0,1 0 1 0 0,1 2-1 0 0,0-1 0 0 0,0 2 1 0 0,1-1-1 0 0,1 2 0 0 0,0-1 1 0 0,1 1-1 0 0,1 1 1 0 0,-5 11 58 0 0,10-20-17 0 0,0 0 1 0 0,1 0 0 0 0,0-1 0 0 0,0 2-1 0 0,0-1 1 0 0,1 0 0 0 0,0 0 0 0 0,1 0-1 0 0,-1 1 1 0 0,1-1 0 0 0,1 0 0 0 0,-1 0-1 0 0,1 1 1 0 0,1-1 0 0 0,-1 0-1 0 0,1 0 1 0 0,0 0 0 0 0,1 0 0 0 0,0-1-1 0 0,0 1 1 0 0,0-1 0 0 0,1 1 0 0 0,0-1-1 0 0,0 0 1 0 0,1-1 0 0 0,-1 1 0 0 0,1-1-1 0 0,0 0 1 0 0,1 0 0 0 0,-1 0 0 0 0,3 1 16 0 0,14 5 15 0 0,0-1 0 0 0,1 0 1 0 0,0-2-1 0 0,0-1 1 0 0,1 0-1 0 0,0-2 1 0 0,0-1-1 0 0,0-1 1 0 0,1-1-1 0 0,-1-1 0 0 0,1-1 1 0 0,9-2-16 0 0,59-7-1200 0 0,-33-6-6722 0 0,-39 10-3390 0 0</inkml:trace>
</inkml:ink>
</file>

<file path=ppt/ink/ink3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5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0,'0'0'1782'0'0,"0"0"393"0"0,0 0 16 0 0,0 0-212 0 0,0 0-284 0 0,22-7-276 0 0,71-27-276 0 0,-19-15 517 0 0,-23 6-1108 0 0,-2-3 1 0 0,-2-1-1 0 0,-3-3 0 0 0,14-21-552 0 0,-44 56 56 0 0,-1-1 1 0 0,0-1 0 0 0,-2 0 0 0 0,0 0-1 0 0,0-1 1 0 0,-2 0 0 0 0,0-1-1 0 0,-1 0 1 0 0,-1-1 0 0 0,-1 0-1 0 0,0 0 1 0 0,-2 0 0 0 0,0 0-1 0 0,-1-9-56 0 0,-3 27-17 0 0,0-1-1 0 0,0 1 1 0 0,0 0 0 0 0,-1 0-1 0 0,1-1 1 0 0,-1 1-1 0 0,0 0 1 0 0,1 0 0 0 0,-1 0-1 0 0,0 0 1 0 0,0 0-1 0 0,0 0 1 0 0,-1 0 0 0 0,1 0-1 0 0,0 0 1 0 0,-1 1-1 0 0,1-1 1 0 0,-1 0 0 0 0,1 1-1 0 0,-1-1 1 0 0,0 1-1 0 0,0 0 1 0 0,0 0 0 0 0,0-1-1 0 0,0 1 1 0 0,0 0-1 0 0,0 1 1 0 0,0-1-1 0 0,0 0 1 0 0,0 1 0 0 0,0-1-1 0 0,0 1 1 0 0,-1-1-1 0 0,1 1 1 0 0,0 0 0 0 0,-3 0 17 0 0,0 0-86 0 0,-1 0 0 0 0,1 0 0 0 0,-1 1 0 0 0,0-1 0 0 0,1 1 1 0 0,-1 0-1 0 0,1 1 0 0 0,-1 0 0 0 0,1 0 0 0 0,0 0 0 0 0,0 0 1 0 0,0 1-1 0 0,0-1 0 0 0,-3 3 86 0 0,-1 2 2 0 0,-1 1 1 0 0,1 0-1 0 0,0 0 1 0 0,1 1-1 0 0,0 0 1 0 0,0 0-1 0 0,1 1 1 0 0,0 0-1 0 0,1 0 1 0 0,0 1-1 0 0,1 0 1 0 0,0 0-1 0 0,1 0 1 0 0,0 0-1 0 0,0 1 1 0 0,1 1-3 0 0,3-10 17 0 0,0 0-1 0 0,0 0 1 0 0,1-1 0 0 0,-1 1-1 0 0,1 0 1 0 0,0 0 0 0 0,0 0 0 0 0,0-1-1 0 0,0 1 1 0 0,0 0 0 0 0,0-1-1 0 0,1 1 1 0 0,-1-1 0 0 0,1 0-1 0 0,0 1 1 0 0,0-1 0 0 0,0 0 0 0 0,0 0-1 0 0,0 0 1 0 0,0 0 0 0 0,0-1-1 0 0,1 1 1 0 0,-1 0 0 0 0,1-1-1 0 0,-1 0 1 0 0,1 1 0 0 0,0-1 0 0 0,-1 0-1 0 0,2 0-16 0 0,83 15 866 0 0,-17-17-226 0 0,-1-3 0 0 0,0-3 0 0 0,-1-3 0 0 0,48-13-640 0 0,-109 21 24 0 0,-6 2-9 0 0,0 0 0 0 0,-1 0 0 0 0,1 0 0 0 0,-1 0 0 0 0,1 0 0 0 0,0 0 0 0 0,-1 1 0 0 0,1-1 0 0 0,-1 0 0 0 0,1 0 0 0 0,0 0 0 0 0,-1 1 0 0 0,1-1 0 0 0,-1 0-1 0 0,1 0 1 0 0,-1 1 0 0 0,1-1 0 0 0,-1 1 0 0 0,1-1 0 0 0,-1 0 0 0 0,1 1 0 0 0,-1-1 0 0 0,0 1 0 0 0,1-1 0 0 0,-1 1 0 0 0,0-1 0 0 0,1 1 0 0 0,-1-1 0 0 0,0 1 0 0 0,0 0 0 0 0,0-1 0 0 0,1 1 0 0 0,-1-1 0 0 0,0 1 0 0 0,0 0 0 0 0,0-1 0 0 0,0 1 0 0 0,0-1-1 0 0,0 1 1 0 0,0 0 0 0 0,0-1 0 0 0,0 1 0 0 0,0-1 0 0 0,0 1 0 0 0,-1 0 0 0 0,1-1 0 0 0,0 1 0 0 0,0-1 0 0 0,-1 1 0 0 0,1-1 0 0 0,0 1 0 0 0,-1-1 0 0 0,1 1 0 0 0,0-1 0 0 0,-1 1 0 0 0,1-1-15 0 0,-16 39 585 0 0,-57 106 61 0 0,71-143-694 0 0,1 0 0 0 0,0 1 0 0 0,-1-1 0 0 0,1 0 0 0 0,0 0 0 0 0,1 1 0 0 0,-1-1 1 0 0,0 1-1 0 0,1-1 0 0 0,-1 0 0 0 0,1 1 0 0 0,0-1 0 0 0,0 1 0 0 0,0-1 1 0 0,0 1-1 0 0,0-1 0 0 0,0 1 0 0 0,1-1 0 0 0,-1 1 0 0 0,1-1 0 0 0,0 1 0 0 0,0-1 1 0 0,0 0-1 0 0,0 0 0 0 0,0 1 0 0 0,0-1 0 0 0,1 0 0 0 0,-1 0 0 0 0,1 0 1 0 0,-1 0-1 0 0,1 0 0 0 0,0-1 0 0 0,0 1 0 0 0,-1 0 0 0 0,1-1 0 0 0,0 1 1 0 0,1-1-1 0 0,-1 0 0 0 0,0 0 0 0 0,0 0 0 0 0,1 0 0 0 0,-1 0 0 0 0,0 0 0 0 0,1-1 1 0 0,-1 1-1 0 0,2 0 48 0 0,48 1-5801 0 0,-18-4-2953 0 0,-21 1 4250 0 0</inkml:trace>
  <inkml:trace contextRef="#ctx0" brushRef="#br0" timeOffset="366.209">1180 575 5889 0 0,'0'0'1032'0'0,"0"0"-210"0"0,0 0 52 0 0,0 0 276 0 0,0 0 255 0 0,0 0 106 0 0,0 0-32 0 0,0 0-107 0 0,0 0-166 0 0,0 0-184 0 0,0 0-155 0 0,0 0-129 0 0,34 4-91 0 0,104 14-86 0 0,-135-17-528 0 0,0 0 1 0 0,0 0-1 0 0,0-1 0 0 0,1 1 0 0 0,-1-1 1 0 0,0 0-1 0 0,1 0 0 0 0,-1 0 0 0 0,0-1 1 0 0,0 1-1 0 0,1-1 0 0 0,-1 0 0 0 0,0 1 1 0 0,0-1-1 0 0,0-1 0 0 0,0 1 0 0 0,0 0 1 0 0,0-1-1 0 0,0 0 0 0 0,0 1 0 0 0,0-1 1 0 0,1-2-34 0 0,5-3 134 0 0,-1 3-65 0 0,0-1 0 0 0,-1 1 0 0 0,1-1 0 0 0,-1-1 0 0 0,0 1 0 0 0,0-1 0 0 0,-1-1 0 0 0,1 1 0 0 0,-2-1 0 0 0,1 0 0 0 0,-1 0 1 0 0,0-1-1 0 0,0 1 0 0 0,-1-1 0 0 0,0 0 0 0 0,0 0 0 0 0,-1-1 0 0 0,0 1 0 0 0,-1-1 0 0 0,0 0 0 0 0,0 0 0 0 0,0 1 0 0 0,-1-1 1 0 0,-1 0-1 0 0,0-1-69 0 0,-2 7-50 0 0,-1-1 0 0 0,0 1 0 0 0,0-1 0 0 0,-1 1 1 0 0,1 0-1 0 0,-1 0 0 0 0,1 1 0 0 0,-1-1 0 0 0,0 1 0 0 0,0-1 1 0 0,0 1-1 0 0,0 0 0 0 0,0 1 0 0 0,-1-1 0 0 0,1 1 0 0 0,0 0 1 0 0,-1 0-1 0 0,1 0 0 0 0,-1 1 0 0 0,1-1 0 0 0,-1 1 1 0 0,0 0-1 0 0,1 1 0 0 0,-1-1 0 0 0,1 1 0 0 0,-1 0 0 0 0,1 0 1 0 0,-4 1 49 0 0,-7 3-68 0 0,0 0 0 0 0,0 0 0 0 0,1 2 0 0 0,0 0 0 0 0,1 0 0 0 0,-1 1 0 0 0,1 1 0 0 0,1 0 0 0 0,0 1 0 0 0,0 0 0 0 0,1 1-1 0 0,0 1 1 0 0,-8 10 68 0 0,12-14-21 0 0,0 0 0 0 0,1 0 0 0 0,0 1 0 0 0,0 0 0 0 0,1 0-1 0 0,0 1 1 0 0,0-1 0 0 0,1 1 0 0 0,1 0 0 0 0,0 0-1 0 0,0 0 1 0 0,1 1 0 0 0,0-1 0 0 0,0 1 0 0 0,1-1-1 0 0,1 1 1 0 0,0-1 0 0 0,1 8 21 0 0,1-14-10 0 0,-1 1 1 0 0,1-1-1 0 0,0 0 0 0 0,0 0 1 0 0,1 0-1 0 0,-1 0 0 0 0,1-1 1 0 0,0 1-1 0 0,0-1 0 0 0,0 1 1 0 0,0-1-1 0 0,0 0 0 0 0,1 0 1 0 0,0 0-1 0 0,-1-1 0 0 0,1 1 1 0 0,0-1-1 0 0,0 0 0 0 0,1 0 1 0 0,-1-1-1 0 0,0 1 0 0 0,1-1 1 0 0,2 1 9 0 0,108 14-106 0 0,-88-16-421 0 0,0-1 1 0 0,1-1-1 0 0,-1-1 1 0 0,0-2-1 0 0,0-1 0 0 0,-1 0 1 0 0,10-6 526 0 0,36-14-4821 0 0,-2-3-3365 0 0,-48 21 4700 0 0</inkml:trace>
  <inkml:trace contextRef="#ctx0" brushRef="#br0" timeOffset="827.964">2119 394 6721 0 0,'0'0'2014'0'0,"0"0"-472"0"0,0 0-151 0 0,0 0 82 0 0,0 0 113 0 0,0 0-62 0 0,0 0-217 0 0,0 0-270 0 0,0 0-268 0 0,0 0-162 0 0,0 0-102 0 0,-33 14-54 0 0,-102 45-41 0 0,48-14 372 0 0,83-43-784 0 0,0 1 0 0 0,0-1 0 0 0,0 1 0 0 0,1 0-1 0 0,0 0 1 0 0,-1 1 0 0 0,1-1 0 0 0,0 1-1 0 0,0-1 1 0 0,1 1 0 0 0,-1 0 0 0 0,1 0 0 0 0,0 0-1 0 0,0 0 1 0 0,0 1 0 0 0,1-1 0 0 0,-1 0-1 0 0,1 1 1 0 0,0-1 0 0 0,0 1 0 0 0,1 2 2 0 0,0-2-19 0 0,0-1 1 0 0,1 1-1 0 0,-1-1 1 0 0,1 1-1 0 0,0-1 1 0 0,1 1-1 0 0,-1-1 1 0 0,1 0-1 0 0,0 0 1 0 0,0 1-1 0 0,0-1 1 0 0,0-1-1 0 0,1 1 1 0 0,0 0-1 0 0,-1 0 1 0 0,1-1-1 0 0,1 0 1 0 0,-1 0-1 0 0,0 0 1 0 0,1 0-1 0 0,0 0 1 0 0,-1 0-1 0 0,1-1 1 0 0,0 0 0 0 0,1 0-1 0 0,-1 0 1 0 0,0 0-1 0 0,0-1 1 0 0,1 0-1 0 0,-1 0 1 0 0,1 0-1 0 0,2 0 19 0 0,4 1 35 0 0,0 0 1 0 0,1-1-1 0 0,-1 0 0 0 0,1-1 1 0 0,-1-1-1 0 0,1 0 0 0 0,-1 0 0 0 0,0-1 1 0 0,1 0-1 0 0,-1-1 0 0 0,0-1 1 0 0,8-3-36 0 0,1-3 35 0 0,-1-1 0 0 0,0 0 1 0 0,0-1-1 0 0,-2-2 0 0 0,1 1 0 0 0,-2-2 1 0 0,0 0-1 0 0,0-2 0 0 0,-2 1 0 0 0,0-2 1 0 0,9-13-36 0 0,-30 100-432 0 0,6-65 428 0 0,0 0 1 0 0,1 0 0 0 0,0 0 0 0 0,-1 0-1 0 0,1 0 1 0 0,1 0 0 0 0,-1 0-1 0 0,1 0 1 0 0,-1 0 0 0 0,1 0-1 0 0,0 0 1 0 0,1 0 0 0 0,-1 0 0 0 0,1-1-1 0 0,-1 1 1 0 0,1 0 0 0 0,0-1-1 0 0,1 1 1 0 0,-1-1 0 0 0,1 0 0 0 0,-1 0-1 0 0,1 0 1 0 0,0 0 0 0 0,0 0-1 0 0,0-1 1 0 0,0 1 0 0 0,1-1-1 0 0,-1 0 1 0 0,1 0 0 0 0,-1 0 0 0 0,1 0-1 0 0,2 0 4 0 0,4 2-98 0 0,-1-1 0 0 0,1-1-1 0 0,0 0 1 0 0,0 0-1 0 0,0 0 1 0 0,0-1-1 0 0,0-1 1 0 0,0 0 0 0 0,0 0-1 0 0,0-1 1 0 0,5-1 98 0 0,63-24-8572 0 0,-61 19 3040 0 0,-4 3-1037 0 0</inkml:trace>
  <inkml:trace contextRef="#ctx0" brushRef="#br0" timeOffset="1115.765">2850 438 12827 0 0,'0'0'1677'0'0,"0"0"-266"0"0,0 0-65 0 0,0 0-14 0 0,0 0-111 0 0,0 0-235 0 0,0 0-308 0 0,0 0-201 0 0,0 0-117 0 0,0 0-98 0 0,0 0-79 0 0,0 0-74 0 0,0 0-52 0 0,-10 2-31 0 0,-69 34 38 0 0,71-29-76 0 0,0 0 0 0 0,1 1 1 0 0,0 0-1 0 0,0 0 0 0 0,0 0 0 0 0,1 1 1 0 0,1 0-1 0 0,-1 0 0 0 0,2 0 1 0 0,-1 1-1 0 0,-2 9 12 0 0,5-15-23 0 0,1 0 0 0 0,0 1-1 0 0,0-1 1 0 0,0 0 0 0 0,0 1 0 0 0,1-1 0 0 0,0 1-1 0 0,0-1 1 0 0,0 1 0 0 0,0-1 0 0 0,1 1 0 0 0,0-1-1 0 0,0 0 1 0 0,0 1 0 0 0,0-1 0 0 0,1 0 0 0 0,-1 0-1 0 0,1 0 1 0 0,0 0 0 0 0,1 0 0 0 0,-1 0 0 0 0,1 0-1 0 0,-1-1 1 0 0,1 1 0 0 0,0-1 0 0 0,0 0 0 0 0,1 0-1 0 0,-1 0 1 0 0,1 0 23 0 0,8 4-5 0 0,0 0 0 0 0,0-1-1 0 0,0-1 1 0 0,1 0 0 0 0,-1-1 0 0 0,1 0-1 0 0,1-1 1 0 0,-1 0 0 0 0,0-1 0 0 0,1-1-1 0 0,-1 0 1 0 0,1-1 0 0 0,-1 0 0 0 0,1-1-1 0 0,-1 0 1 0 0,4-2 5 0 0,-3 1-267 0 0,0-1-1 0 0,0-1 1 0 0,-1 0-1 0 0,0-1 1 0 0,0-1 0 0 0,0 0-1 0 0,0 0 1 0 0,-1-1-1 0 0,0-1 1 0 0,8-7 267 0 0,23-20-4494 0 0,-3-3-4124 0 0,-27 24 2274 0 0</inkml:trace>
  <inkml:trace contextRef="#ctx0" brushRef="#br0" timeOffset="1370.21">3476 0 13579 0 0,'0'0'1267'0'0,"0"0"-530"0"0,0 0-202 0 0,0 0 147 0 0,0 0 194 0 0,0 0 85 0 0,0 0-78 0 0,0 0-179 0 0,-13 33-129 0 0,-39 105-89 0 0,36-44 274 0 0,15-64-605 0 0,1 1 0 0 0,1 0-1 0 0,2 0 1 0 0,1-1 0 0 0,1 0 0 0 0,4 11-155 0 0,-2-19-167 0 0,1-1 0 0 0,0 0 0 0 0,2 0-1 0 0,0-1 1 0 0,1 0 0 0 0,2-1 0 0 0,0 0 0 0 0,3 2 167 0 0,0-7-1703 0 0,-8-12-2669 0 0,-8-2 1782 0 0,0-1-2492 0 0,0-1 1800 0 0,0 1-1326 0 0</inkml:trace>
  <inkml:trace contextRef="#ctx0" brushRef="#br0" timeOffset="1643.729">3144 332 14291 0 0,'0'0'983'0'0,"0"0"-532"0"0,0 0-137 0 0,0 0 237 0 0,0 0 247 0 0,0 0 123 0 0,0 0-62 0 0,0 0-152 0 0,0 0-152 0 0,33 3-129 0 0,105 9-81 0 0,302-5 371 0 0,-388-9-2142 0 0,-26 1-1804 0 0,-1 0-5296 0 0,-13 1-209 0 0</inkml:trace>
  <inkml:trace contextRef="#ctx0" brushRef="#br0" timeOffset="1814.577">3987 508 3681 0 0,'0'0'3330'0'0,"0"0"-1656"0"0,0 0-524 0 0,0 0-33 0 0,0 0-65 0 0,0 0-144 0 0,0 0-236 0 0,0 0-244 0 0,0 0-177 0 0,0 0-88 0 0,0 0-62 0 0,0 0-73 0 0,0 0-97 0 0,4 27-135 0 0,11 81-212 0 0,-5-79-2133 0 0,-8-34-3265 0 0,-1 1 311 0 0</inkml:trace>
  <inkml:trace contextRef="#ctx0" brushRef="#br0" timeOffset="1998.649">3916 151 9682 0 0,'0'0'1936'0'0,"0"0"-927"0"0,0 0-625 0 0,0 0-512 0 0,0 0-712 0 0,0 0-425 0 0,0 0-335 0 0,0 0-601 0 0,0 0-1143 0 0,0 0-289 0 0</inkml:trace>
  <inkml:trace contextRef="#ctx0" brushRef="#br0" timeOffset="2198.976">4330 449 15819 0 0,'0'0'1018'0'0,"0"0"-349"0"0,0 0-90 0 0,0 0 0 0 0,0 0-36 0 0,0 0-127 0 0,0 0-189 0 0,0 0-123 0 0,0 0-70 0 0,0 0-48 0 0,0 0-34 0 0,-11 32-4 0 0,-32 96-11 0 0,42-126 58 0 0,0-1 1 0 0,0 1-1 0 0,-1 0 0 0 0,1 0 1 0 0,0 0-1 0 0,1 0 1 0 0,-1 0-1 0 0,0 0 0 0 0,0 0 1 0 0,1 0-1 0 0,0 0 0 0 0,-1 1 1 0 0,1-1-1 0 0,0 0 1 0 0,0 0-1 0 0,0 0 0 0 0,0 0 1 0 0,0 1-1 0 0,1-1 0 0 0,-1 0 1 0 0,0 0-1 0 0,1 0 0 0 0,0 0 1 0 0,0 0-1 0 0,-1 0 1 0 0,1 0-1 0 0,0 0 0 0 0,1 0 1 0 0,-1 0-1 0 0,0 0 0 0 0,1-1 5 0 0,5 8-39 0 0,-3-6 106 0 0,-1 1 0 0 0,0-1 0 0 0,1 0 0 0 0,-1 0 0 0 0,1 0 0 0 0,0-1 0 0 0,0 1 0 0 0,0-1 0 0 0,0 0 0 0 0,0 0 0 0 0,1 0 0 0 0,-1-1 0 0 0,1 0 0 0 0,-1 0 0 0 0,1 0 0 0 0,-1 0 0 0 0,1 0 0 0 0,-1-1 0 0 0,1 0 0 0 0,0 0 0 0 0,-1 0 0 0 0,1-1 0 0 0,0 0 0 0 0,-1 0 0 0 0,1 0 0 0 0,-1 0 0 0 0,0-1 0 0 0,1 1 0 0 0,-1-1 0 0 0,0 0 0 0 0,0 0 0 0 0,0-1 0 0 0,2-1-67 0 0,2-4 160 0 0,0 0 0 0 0,0-1 0 0 0,-1 0 0 0 0,0-1 0 0 0,-1 1 0 0 0,0-1 0 0 0,-1 0 0 0 0,0-1 0 0 0,-1 1 0 0 0,0-1 0 0 0,0 0 0 0 0,-1 0 0 0 0,0 0 0 0 0,-1 0 0 0 0,-1-1 0 0 0,0 1 0 0 0,0-1 0 0 0,-1 1 0 0 0,0-1 0 0 0,-1 1 0 0 0,-1-1-160 0 0,2 8-76 0 0,-1-1 1 0 0,-1 1-1 0 0,1 0 0 0 0,0-1 1 0 0,-1 1-1 0 0,0 0 1 0 0,0 0-1 0 0,0 0 1 0 0,-1 1-1 0 0,1-1 0 0 0,-1 0 1 0 0,0 1-1 0 0,0 0 1 0 0,0 0-1 0 0,0 0 1 0 0,-1 0-1 0 0,1 0 0 0 0,-1 0 1 0 0,0 1-1 0 0,0 0 1 0 0,0 0-1 0 0,0 0 1 0 0,0 0-1 0 0,0 1 0 0 0,0-1 1 0 0,-1 1-1 0 0,1 0 1 0 0,0 0-1 0 0,-1 1 1 0 0,-3-1 75 0 0,-39 5-6106 0 0,6 15-6563 0 0,31-11 8512 0 0</inkml:trace>
  <inkml:trace contextRef="#ctx0" brushRef="#br0" timeOffset="2542.625">4711 641 12595 0 0,'0'0'2100'0'0,"0"0"-618"0"0,0 0-135 0 0,0 0-4 0 0,0 0-71 0 0,0 0-193 0 0,0 0-272 0 0,0 0-229 0 0,0 0-189 0 0,0 0-140 0 0,0 0-113 0 0,0 0-76 0 0,0 0-44 0 0,13-24-15 0 0,39-74-30 0 0,-20 54-564 0 0,-30 45 492 0 0,1 0 0 0 0,-1 0 0 0 0,0 1 1 0 0,0-1-1 0 0,0 0 0 0 0,0 1 0 0 0,0-1 1 0 0,0 1-1 0 0,-1 0 0 0 0,1 0 1 0 0,0 0-1 0 0,-1 0 0 0 0,0 0 0 0 0,1 0 1 0 0,-1 0-1 0 0,0 0 0 0 0,0 0 1 0 0,0 1-1 0 0,0-1 0 0 0,-1 0 0 0 0,1 1 1 0 0,0-1-1 0 0,-1 2 101 0 0,9 16-79 0 0,-5-13 136 0 0,0-2 0 0 0,1 1-1 0 0,0 0 1 0 0,0-1 0 0 0,0 0-1 0 0,1 0 1 0 0,0 0 0 0 0,-1-1-1 0 0,2 0 1 0 0,-1 0 0 0 0,0-1-1 0 0,1 1 1 0 0,0-1 0 0 0,0-1-1 0 0,0 1 1 0 0,0-1 0 0 0,0-1-1 0 0,0 1 1 0 0,0-1 0 0 0,1 0-1 0 0,-1-1 1 0 0,2 0-57 0 0,5 1 318 0 0,0-1 0 0 0,-1-1-1 0 0,1 0 1 0 0,0-1 0 0 0,-1-1 0 0 0,1 0 0 0 0,-1 0-1 0 0,0-2 1 0 0,0 0 0 0 0,0 0 0 0 0,7-5-318 0 0,-2 0 107 0 0,-2 0 1 0 0,0-1-1 0 0,0 0 0 0 0,-1-1 1 0 0,0-1-1 0 0,-1-1 1 0 0,0 0-1 0 0,-2-1 0 0 0,1 0 1 0 0,-2-1-1 0 0,1-1-107 0 0,-3-17-1179 0 0,-8 22-1452 0 0,-1 0-3279 0 0,0 11 4665 0 0,0-7-10789 0 0</inkml:trace>
</inkml:ink>
</file>

<file path=ppt/ink/ink3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11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495 626 3937 0 0,'0'0'1143'0'0,"0"0"-290"0"0,0 0-151 0 0,0 0 127 0 0,-36 4 278 0 0,-115 16 173 0 0,144-20-1137 0 0,1 0 0 0 0,-1 1 0 0 0,1 0 0 0 0,-1 1 0 0 0,1-1 0 0 0,-1 1 0 0 0,1 1 0 0 0,0-1 0 0 0,0 1 0 0 0,0 0 0 0 0,0 0 0 0 0,1 1 0 0 0,-4 2-143 0 0,-5 5 325 0 0,-3 0-146 0 0,0 1 0 0 0,1 1 1 0 0,1 1-1 0 0,0 0 0 0 0,1 0 1 0 0,1 2-1 0 0,0 0 0 0 0,1 0 1 0 0,0 1-1 0 0,2 1 0 0 0,0 0 0 0 0,1 0 1 0 0,1 1-1 0 0,0 0 0 0 0,-2 14-179 0 0,9-30 31 0 0,0-1-1 0 0,0 1 0 0 0,1 0 0 0 0,-1-1 0 0 0,1 1 0 0 0,0 0 0 0 0,0-1 0 0 0,0 1 0 0 0,0 0 0 0 0,0 0 0 0 0,0-1 0 0 0,1 1 0 0 0,0 0 0 0 0,-1-1 0 0 0,1 1 0 0 0,0-1 0 0 0,0 1 0 0 0,0-1 0 0 0,1 1 0 0 0,-1-1 1 0 0,0 0-1 0 0,1 1 0 0 0,0-1 0 0 0,-1 0 0 0 0,1 0 0 0 0,0 0 0 0 0,0 0 0 0 0,0-1 0 0 0,1 1 0 0 0,-1 0 0 0 0,0-1 0 0 0,0 0 0 0 0,1 1 0 0 0,-1-1 0 0 0,1 0 0 0 0,0 0 0 0 0,-1 0 0 0 0,1-1 0 0 0,-1 1 1 0 0,1-1-1 0 0,0 1 0 0 0,0-1 0 0 0,-1 0 0 0 0,1 0 0 0 0,1 0-30 0 0,14-2 222 0 0,0 0 1 0 0,0-2-1 0 0,0 0 1 0 0,0-1 0 0 0,-1 0-1 0 0,0-2 1 0 0,0 0-1 0 0,0 0 1 0 0,-1-2-1 0 0,0 0 1 0 0,-1-1-1 0 0,0-1 1 0 0,12-11-223 0 0,-11 11 86 0 0,27-22 47 0 0,-2-2 1 0 0,-1-2-1 0 0,-2-2 1 0 0,-2-1-1 0 0,-1-1 0 0 0,-2-3 1 0 0,3-9-134 0 0,3 9 4 0 0,-38 43-99 0 0,-1 3-48 0 0,-1 42-53 0 0,-1-29 208 0 0,1 0-1 0 0,0 1 0 0 0,1-1 0 0 0,1 0 1 0 0,1 1-1 0 0,0-1 0 0 0,1 0 1 0 0,0 0-1 0 0,1 0 0 0 0,1-1 0 0 0,1 1 1 0 0,0-1-1 0 0,3 6-11 0 0,-5-16 31 0 0,-1 0 0 0 0,1-1-1 0 0,-1 1 1 0 0,1-1 0 0 0,0 0 0 0 0,0 0 0 0 0,1 0 0 0 0,-1 0 0 0 0,1-1 0 0 0,-1 1-1 0 0,1-1 1 0 0,0-1 0 0 0,0 1 0 0 0,0-1 0 0 0,0 1 0 0 0,0-1 0 0 0,0-1-1 0 0,0 1 1 0 0,0-1 0 0 0,0 0 0 0 0,0 0 0 0 0,0 0 0 0 0,1-1 0 0 0,-1 0 0 0 0,3-1-31 0 0,5 0 118 0 0,-1-2 0 0 0,1 1 0 0 0,-1-2 0 0 0,0 0 0 0 0,0 0 0 0 0,-1-1 0 0 0,0-1 0 0 0,0 0 0 0 0,8-6-118 0 0,24-23 254 0 0,0-3 1 0 0,-3-1-1 0 0,-1-2 0 0 0,-2-2 1 0 0,20-33-255 0 0,-42 54 15 0 0,0-2 0 0 0,-2 0 0 0 0,-1 0 0 0 0,-1-2 0 0 0,-1 1 0 0 0,-1-1-1 0 0,-2 0 1 0 0,-1-1 0 0 0,-1 0 0 0 0,-1 0 0 0 0,-1 0 0 0 0,-2-1 0 0 0,0 1 0 0 0,-2 0 0 0 0,-2-4-15 0 0,3 26-22 0 0,-1 0 0 0 0,1 1 1 0 0,-1-1-1 0 0,0 0 0 0 0,0 1 0 0 0,-1-1 0 0 0,0 0 0 0 0,0 1 1 0 0,0 0-1 0 0,-1-1 0 0 0,1 1 0 0 0,-1 0 0 0 0,0 0 1 0 0,-1 1-1 0 0,1-1 0 0 0,-1 1 0 0 0,-1-1 22 0 0,3 5-32 0 0,0 0-1 0 0,0 1 1 0 0,1-1-1 0 0,-1 0 1 0 0,0 1 0 0 0,0 0-1 0 0,0-1 1 0 0,1 1-1 0 0,-1 0 1 0 0,0 0 0 0 0,1 0-1 0 0,-1 0 1 0 0,0 0-1 0 0,1 0 1 0 0,-1 1-1 0 0,1-1 1 0 0,0 0 0 0 0,0 1-1 0 0,-1-1 1 0 0,1 1-1 0 0,0-1 1 0 0,0 1-1 0 0,0 0 1 0 0,0 0 0 0 0,1-1-1 0 0,-1 1 1 0 0,0 0-1 0 0,1 0 1 0 0,-1 0-1 0 0,1 0 1 0 0,0-1 0 0 0,-1 3 32 0 0,-2 5-46 0 0,-13 31 83 0 0,1 1-1 0 0,3 1 1 0 0,1 0-1 0 0,2 1 0 0 0,2 0 1 0 0,2 0-1 0 0,1 0 1 0 0,3 1-1 0 0,1-1 0 0 0,4 18-36 0 0,2-14 48 0 0,2-1 0 0 0,2 0 0 0 0,3 0-1 0 0,1-1 1 0 0,8 16-48 0 0,25 63-832 0 0,-69-148-15031 0 0,13 16 10372 0 0</inkml:trace>
  <inkml:trace contextRef="#ctx0" brushRef="#br0" timeOffset="171.085">950 287 13811 0 0,'0'0'891'0'0,"0"0"-394"0"0,0 0-162 0 0,0 0 34 0 0,0 0 57 0 0,0 0-14 0 0,35 0-65 0 0,115 4-35 0 0,135 14 485 0 0,-179-10-1421 0 0,-31-3-1582 0 0,-3 0-4845 0 0,-42-5-1265 0 0</inkml:trace>
  <inkml:trace contextRef="#ctx0" brushRef="#br0" timeOffset="737.015">2443 95 16155 0 0,'0'0'965'0'0,"0"0"-328"0"0,0 0-133 0 0,0 0 143 0 0,0 0 176 0 0,0 0 70 0 0,-21 35-95 0 0,-63 113-174 0 0,27-24 138 0 0,13-17-495 0 0,11-19-200 0 0,-4-2 0 0 0,-4-2 0 0 0,-3-1-1 0 0,-22 26-66 0 0,13-45 67 0 0,65-101 30 0 0,136-188-51 0 0,199-231-36 0 0,-326 428-16 0 0,0 2-1 0 0,2 1 1 0 0,1 1 0 0 0,1 0-1 0 0,1 2 1 0 0,9-5 6 0 0,-34 26-7 0 0,0 0 0 0 0,0-1 1 0 0,1 1-1 0 0,-1 0 0 0 0,0 0 1 0 0,1 0-1 0 0,-1 0 0 0 0,1 0 1 0 0,-1 0-1 0 0,1 1 0 0 0,0-1 1 0 0,-1 0-1 0 0,1 1 0 0 0,0-1 1 0 0,-1 1-1 0 0,1 0 0 0 0,0-1 1 0 0,0 1-1 0 0,-1 0 0 0 0,1 0 1 0 0,0 0-1 0 0,-1 0 0 0 0,1 1 1 0 0,0-1-1 0 0,0 0 0 0 0,-1 1 1 0 0,1-1-1 0 0,0 1 0 0 0,-1 0 1 0 0,1-1-1 0 0,-1 1 0 0 0,1 0 1 0 0,-1 0-1 0 0,1 0 0 0 0,-1 0 1 0 0,1 0-1 0 0,-1 0 0 0 0,0 1 1 0 0,0-1-1 0 0,0 0 0 0 0,0 1 1 0 0,0-1-1 0 0,0 0 0 0 0,0 1 1 0 0,0 0-1 0 0,0-1 0 0 0,-1 1 1 0 0,1-1-1 0 0,0 2 7 0 0,4 25 56 0 0,-1 1-1 0 0,-2 0 1 0 0,0-1 0 0 0,-2 1 0 0 0,-2 0-1 0 0,0 0 1 0 0,-3 8-56 0 0,-1 22 17 0 0,1 37 117 0 0,3-1 0 0 0,9 64-134 0 0,-1-86 1077 0 0,-6-72-757 0 0,-86-34 1429 0 0,-170-122-2360 0 0,154 84-1568 0 0,71 45-1895 0 0,1-1-4755 0 0,21 19-2496 0 0</inkml:trace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3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25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459 0 4161 0 0,'0'0'1712'0'0,"0"0"-455"0"0,0 0-387 0 0,0 0-28 0 0,0 0 225 0 0,0 0 190 0 0,0 0 36 0 0,0 0-116 0 0,0 0-278 0 0,0 0-267 0 0,0 0-214 0 0,-20 14-150 0 0,-63 46-59 0 0,40 3 57 0 0,37-47-198 0 0,0-3-9 0 0,-42 104 290 0 0,-6-2 1 0 0,-5-2 0 0 0,-8 2-350 0 0,-5-12 544 0 0,95-169 793 0 0,27-35-1314 0 0,6 4 0 0 0,3 1-1 0 0,25-25-22 0 0,63-60-49 0 0,-116 158 46 0 0,-30 23 3 0 0,0 0 0 0 0,-1 0-1 0 0,1 0 1 0 0,0 0 0 0 0,0 0 0 0 0,0 0 0 0 0,0 0 0 0 0,0 1 0 0 0,-1-1 0 0 0,1 0 0 0 0,0 1-1 0 0,0-1 1 0 0,0 0 0 0 0,-1 1 0 0 0,1-1 0 0 0,0 1 0 0 0,-1-1 0 0 0,1 1 0 0 0,0 0 0 0 0,-1-1-1 0 0,1 1 1 0 0,-1 0 0 0 0,1-1 0 0 0,-1 1 0 0 0,1 0 0 0 0,-1-1 0 0 0,1 1 0 0 0,-1 0 0 0 0,0 0-1 0 0,1 0 1 0 0,-1-1 0 0 0,0 1 0 0 0,0 0 0 0 0,0 0 0 0 0,0 0 0 0 0,0 0 0 0 0,0 0 0 0 0,0-1-1 0 0,0 1 1 0 0,0 0 0 0 0,0 0 0 0 0,0 0 0 0 0,4 237 680 0 0,-4-212-663 0 0,1-1-1 0 0,1 0 1 0 0,2 1-1 0 0,0-1 1 0 0,2 0-1 0 0,6 19-16 0 0,39 87 167 0 0,-32-87 74 0 0,-19-43-204 0 0,0-1 5 0 0,0 0 7 0 0,0 0 16 0 0,0 0 26 0 0,0 0 34 0 0,0 0 28 0 0,0 0 19 0 0,0 0 4 0 0,0 0 0 0 0,0 0-4 0 0,0 0-14 0 0,0 0 4 0 0,0 0-13 0 0,0 0 4 0 0,0 0 12 0 0,0 0-8 0 0,-7-18 510 0 0,-52-34-361 0 0,-8 10-218 0 0,-2 2 0 0 0,-1 4 0 0 0,-18-4-88 0 0,-24-15-617 0 0,104 40-2276 0 0,8 4-6673 0 0,2 3-1380 0 0</inkml:trace>
</inkml:ink>
</file>

<file path=ppt/ink/ink3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5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495 295 0 0 0,'0'0'564'0'0,"0"0"740"0"0,0 0 249 0 0,0 0-50 0 0,0 0-122 0 0,0 0-132 0 0,0-5-94 0 0,0-23 1072 0 0,-54 20 2447 0 0,17 12-4446 0 0,-1 1 0 0 0,2 2 0 0 0,-1 2 0 0 0,1 1 0 0 0,1 2 0 0 0,0 1 0 0 0,-32 17-228 0 0,54-24 51 0 0,-10 2 8 0 0,17-6-52 0 0,0 0 0 0 0,0 0 0 0 0,0 0 0 0 0,0 1 1 0 0,1-1-1 0 0,-1 2 0 0 0,1-1 0 0 0,0 0 1 0 0,-1 1-1 0 0,2 0 0 0 0,-1 0 0 0 0,0 1 0 0 0,1-1 1 0 0,0 1-1 0 0,-1 1-7 0 0,6-4-3 0 0,-1-1 1 0 0,1 1 0 0 0,-1 0-1 0 0,1 0 1 0 0,0-1-1 0 0,0 1 1 0 0,0 0 0 0 0,0-1-1 0 0,0 1 1 0 0,0-1-1 0 0,0 1 1 0 0,0-1 0 0 0,1 0-1 0 0,-1 1 1 0 0,1-1 0 0 0,-1 0-1 0 0,1 0 1 0 0,-1 0-1 0 0,1 0 1 0 0,0 0 0 0 0,-1 0-1 0 0,1-1 1 0 0,0 1-1 0 0,0 0 1 0 0,-1-1 0 0 0,1 0-1 0 0,0 1 1 0 0,0-1 0 0 0,0 0-1 0 0,0 0 1 0 0,0 0-1 0 0,-1 0 1 0 0,2 0 2 0 0,4 2 39 0 0,200 16 565 0 0,-150-10-281 0 0,-66 25 433 0 0,-78 56-29 0 0,-43 32-478 0 0,129-119-249 0 0,0 1-1 0 0,0-1 1 0 0,0 0 0 0 0,0 0-1 0 0,1 1 1 0 0,-1-1 0 0 0,1 0-1 0 0,0 1 1 0 0,-1-1 0 0 0,1 1-1 0 0,0-1 1 0 0,1 0 0 0 0,-1 1 0 0 0,0-1-1 0 0,1 1 1 0 0,-1-1 0 0 0,1 0-1 0 0,-1 1 1 0 0,1-1 0 0 0,0 0-1 0 0,0 0 1 0 0,0 0 0 0 0,1 0-1 0 0,-1 0 1 0 0,0 0 0 0 0,1 0-1 0 0,-1 0 1 0 0,1 0 0 0 0,0-1 0 0 0,0 1-1 0 0,-1 0 1 0 0,1-1 0 0 0,0 0-1 0 0,1 1 1 0 0,9 5 1 0 0,1-1 0 0 0,0 0 0 0 0,0-1 0 0 0,1-1 0 0 0,-1 0 0 0 0,1-1-1 0 0,0 0 1 0 0,0-1 0 0 0,0 0 0 0 0,1-2 0 0 0,-1 1 0 0 0,0-2 0 0 0,6 0-1 0 0,2 0-292 0 0,-1-8-2937 0 0,-10-27-7460 0 0,-8 16 5348 0 0,0 12 4848 0 0</inkml:trace>
  <inkml:trace contextRef="#ctx0" brushRef="#br0" timeOffset="340.641">292 0 2160 0 0,'0'0'1749'0'0,"0"0"-30"0"0,0 0-95 0 0,0 0-183 0 0,0 0-149 0 0,0 0-157 0 0,0 0-166 0 0,0 0-34 0 0,0 0 20 0 0,0 0 1 0 0,0 0-34 0 0,0 0-97 0 0,-7 38-102 0 0,-21 121-91 0 0,21-23 384 0 0,12 54-45 0 0,0-82-662 0 0,-5-1 1 0 0,-8 43-310 0 0,-38 188-163 0 0,38-280-822 0 0,11-20-2820 0 0,11-28-2733 0 0,-8-8 2108 0 0,1 1-292 0 0</inkml:trace>
</inkml:ink>
</file>

<file path=ppt/ink/ink3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6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622 24 3289 0 0,'0'0'1859'0'0,"0"0"-879"0"0,0 0-248 0 0,0 0 326 0 0,0 0 459 0 0,0 0 306 0 0,0 0-38 0 0,0 0-341 0 0,0 0-422 0 0,0 0-333 0 0,0 0-227 0 0,0 0-149 0 0,0 0-86 0 0,2-6-29 0 0,7-11 69 0 0,-11 37 549 0 0,-24 69-27 0 0,-3-2 0 0 0,-5 0 0 0 0,-19 31-789 0 0,41-93 6 0 0,-2-1 0 0 0,0 0 0 0 0,-2-1 0 0 0,-1-1 0 0 0,0-1 0 0 0,-2 0 0 0 0,0-1 0 0 0,-1-1 0 0 0,-1-1 0 0 0,-1-1 0 0 0,-1-1 0 0 0,0-1 0 0 0,-1 0 0 0 0,-11 3-6 0 0,30-15-16 0 0,1 0-1 0 0,-1 0 0 0 0,0-1 0 0 0,0 1 0 0 0,0-1 1 0 0,0 0-1 0 0,0-1 0 0 0,0 1 0 0 0,-1-1 0 0 0,1 0 1 0 0,0 0-1 0 0,-1-1 0 0 0,1 1 0 0 0,-1-1 0 0 0,1-1 0 0 0,-1 1 1 0 0,1-1-1 0 0,0 0 0 0 0,-1 0 0 0 0,1 0 0 0 0,0-1 1 0 0,0 0-1 0 0,0 0 0 0 0,0 0 0 0 0,0 0 0 0 0,0-1 1 0 0,0 0-1 0 0,1 0 0 0 0,0-1 0 0 0,-1 1 0 0 0,1-1 0 0 0,0 1 1 0 0,0-2 16 0 0,0-4-114 0 0,0-1-1 0 0,1 0 1 0 0,0 0 0 0 0,0 0 0 0 0,1-1 0 0 0,0 1 0 0 0,1 0 0 0 0,0-1 0 0 0,1 1-1 0 0,0-1 1 0 0,1 1 0 0 0,0-1 0 0 0,0 1 0 0 0,1 0 0 0 0,0-1 0 0 0,3-3 114 0 0,66-157-377 0 0,14 40 855 0 0,-83 128-442 0 0,0 1 1 0 0,0 0-1 0 0,0 0 0 0 0,1 0 0 0 0,-1 0 0 0 0,1 0 0 0 0,-1 0 0 0 0,1 1 0 0 0,-1-1 0 0 0,1 1 0 0 0,0 0 1 0 0,0 0-1 0 0,-1 0 0 0 0,1 0 0 0 0,0 0 0 0 0,0 1 0 0 0,0-1 0 0 0,0 1 0 0 0,0 0 0 0 0,0 0 0 0 0,0 0 1 0 0,0 0-1 0 0,0 0 0 0 0,0 1 0 0 0,0-1 0 0 0,0 1 0 0 0,0 0 0 0 0,0 0 0 0 0,0 0 0 0 0,-1 0 0 0 0,1 0 1 0 0,0 1-1 0 0,-1-1 0 0 0,1 1 0 0 0,-1 0 0 0 0,1 0 0 0 0,-1 0 0 0 0,0 0 0 0 0,0 0 0 0 0,0 0 0 0 0,0 1 1 0 0,0-1-1 0 0,1 3-36 0 0,38 69 701 0 0,-29-50-498 0 0,0 0 1 0 0,2 0-1 0 0,1-2 0 0 0,1 0 1 0 0,0-1-1 0 0,2 0 0 0 0,2 0-203 0 0,-8-10-23 0 0,0-1-1 0 0,1 0 1 0 0,0-1-1 0 0,1 0 1 0 0,0-1 0 0 0,0 0-1 0 0,0-2 1 0 0,1 1-1 0 0,0-2 1 0 0,1 0-1 0 0,-1-1 1 0 0,1 0 0 0 0,0-1-1 0 0,0-1 1 0 0,0-1-1 0 0,9 0 24 0 0,4-5-4335 0 0,-9-3-6023 0 0,-13 3 3096 0 0</inkml:trace>
  <inkml:trace contextRef="#ctx0" brushRef="#br0" timeOffset="3656.707">909 396 2417 0 0,'0'0'874'0'0,"0"0"-430"0"0,0 0-151 0 0,0 0 245 0 0,0 0 359 0 0,0 0 176 0 0,0 0-51 0 0,0 0-236 0 0,0 0-273 0 0,0 0-204 0 0,0 0-121 0 0,-19 32-57 0 0,-61 99-29 0 0,21-29 185 0 0,-21 33 323 0 0,62-90 595 0 0,34-49 662 0 0,83-81 1210 0 0,20-18-2194 0 0,87-64-523 0 0,-199 161-367 0 0,78-34-130 0 0,-83 70-89 0 0,-50 183 675 0 0,47-202-429 0 0,12 85 140 0 0,-2-67 864 0 0,-32-29 592 0 0,-71-40-829 0 0,-73-59-863 0 0,105 71-990 0 0,34 19-4292 0 0,23 9-669 0 0,1 0-3008 0 0</inkml:trace>
  <inkml:trace contextRef="#ctx0" brushRef="#br0" timeOffset="4372.201">1463 480 1216 0 0,'0'0'3584'0'0,"0"0"-1358"0"0,0 0-591 0 0,0 0 8 0 0,0 0 22 0 0,0 0-120 0 0,0 0-319 0 0,0 0-391 0 0,0 0-312 0 0,0 0-197 0 0,0 0-77 0 0,0 0 24 0 0,0 0 69 0 0,0 8 24 0 0,4 246 1061 0 0,-4-251-1413 0 0,0 0 0 0 0,0 1 0 0 0,-1-1 0 0 0,1 0 0 0 0,-1 1 0 0 0,1-1 0 0 0,-1 0 0 0 0,0 0 0 0 0,0 0 0 0 0,-1 0 0 0 0,1 0 0 0 0,-1 0 0 0 0,1 0 0 0 0,-1 0 0 0 0,0 0 0 0 0,0-1 0 0 0,0 1 0 0 0,0-1 0 0 0,-1 1 0 0 0,1-1 0 0 0,-1 0 0 0 0,1 0 0 0 0,-1 0 0 0 0,0 0 1 0 0,0 0-1 0 0,0-1 0 0 0,0 1 0 0 0,0-1 0 0 0,0 0 0 0 0,0 0 0 0 0,0 0 0 0 0,-1 0 0 0 0,1-1 0 0 0,-2 1-14 0 0,3-1 3 0 0,0-1 0 0 0,0 1 1 0 0,0-1-1 0 0,0 1 0 0 0,0-1 1 0 0,0 1-1 0 0,1-1 0 0 0,-1 0 1 0 0,0 0-1 0 0,0 0 1 0 0,1 0-1 0 0,-1 0 0 0 0,0 0 1 0 0,1-1-1 0 0,-1 1 0 0 0,1 0 1 0 0,0-1-1 0 0,-1 1 0 0 0,1-1 1 0 0,0 1-1 0 0,0-1 1 0 0,0 0-1 0 0,0 0 0 0 0,0 1 1 0 0,1-1-1 0 0,-1 0 0 0 0,0 0 1 0 0,1 0-1 0 0,-1 0 0 0 0,1 0 1 0 0,0 0-1 0 0,0 0 0 0 0,-1 0 1 0 0,2 0-1 0 0,-1-1-3 0 0,11-72-164 0 0,0 54 128 0 0,0 0 0 0 0,2 2 0 0 0,0-1 1 0 0,1 2-1 0 0,1 0 0 0 0,1 0 0 0 0,0 2 0 0 0,1 0 1 0 0,1 1-1 0 0,0 0 0 0 0,1 2 0 0 0,1 0 0 0 0,0 1 1 0 0,1 1-1 0 0,0 1 0 0 0,0 1 0 0 0,1 1 1 0 0,0 1-1 0 0,5 0 36 0 0,-25 6 0 0 0,0-1 0 0 0,1 1 0 0 0,-1 0 0 0 0,0 0 0 0 0,1 1 0 0 0,0-1 0 0 0,-1 0 0 0 0,1 1 0 0 0,-1 0 0 0 0,1-1 0 0 0,0 1 0 0 0,-1 0 0 0 0,1 0 0 0 0,-1 1 0 0 0,1-1 0 0 0,0 1 0 0 0,-1-1 0 0 0,1 1 0 0 0,-1 0 0 0 0,1-1 0 0 0,-1 1 0 0 0,0 1 0 0 0,1-1 0 0 0,-1 0 0 0 0,0 1 0 0 0,0-1 0 0 0,1 1 0 0 0,-1-1 0 0 0,-1 1 0 0 0,1 0 0 0 0,0 0 0 0 0,0 0 0 0 0,-1 0 0 0 0,1 0 0 0 0,-1 0 0 0 0,1 1 0 0 0,-1-1 0 0 0,1 2 0 0 0,-2 1 16 0 0,-1-1 1 0 0,1 0-1 0 0,-1 1 1 0 0,0-1-1 0 0,0 0 1 0 0,0 0-1 0 0,0 0 0 0 0,-1 0 1 0 0,0 0-1 0 0,1 0 1 0 0,-2 0-1 0 0,1 0 1 0 0,0-1-1 0 0,-1 1 1 0 0,1-1-1 0 0,-1 0 1 0 0,0 0-1 0 0,0 0 1 0 0,-1 0-1 0 0,-1 2-16 0 0,-194 127 832 0 0,198-132-822 0 0,1 0 1 0 0,-1 0-1 0 0,1 1 0 0 0,-1-1 0 0 0,0 0 0 0 0,1 1 0 0 0,-1-1 1 0 0,1 1-1 0 0,0-1 0 0 0,-1 0 0 0 0,1 1 0 0 0,-1-1 0 0 0,1 1 1 0 0,0-1-1 0 0,-1 1 0 0 0,1-1 0 0 0,0 1 0 0 0,-1 0 0 0 0,1-1 1 0 0,0 1-1 0 0,0-1 0 0 0,0 1 0 0 0,-1 0 0 0 0,1-1 1 0 0,0 1-1 0 0,0-1 0 0 0,0 1 0 0 0,0 0 0 0 0,0-1 0 0 0,0 1 1 0 0,0-1-1 0 0,0 1 0 0 0,1 0 0 0 0,-1-1 0 0 0,0 1 0 0 0,0-1 1 0 0,0 1-1 0 0,1 0 0 0 0,-1-1 0 0 0,0 1 0 0 0,1-1 0 0 0,-1 1 1 0 0,0-1-1 0 0,1 1 0 0 0,-1-1 0 0 0,1 1 0 0 0,-1-1 0 0 0,1 0 1 0 0,-1 1-1 0 0,1-1 0 0 0,-1 0 0 0 0,1 1 0 0 0,-1-1 0 0 0,1 0 1 0 0,-1 1-1 0 0,1-1 0 0 0,0 0 0 0 0,-1 0 0 0 0,1 0 0 0 0,-1 0 1 0 0,1 0-1 0 0,0 0 0 0 0,-1 1 0 0 0,1-1 0 0 0,-1-1 0 0 0,1 1 1 0 0,0 0-1 0 0,-1 0 0 0 0,1 0 0 0 0,0 0-10 0 0,12 6 106 0 0,85 57 521 0 0,-14 25-579 0 0,-48-77-2243 0 0,-11-10-3893 0 0,-13-2 377 0 0,-3 1-1780 0 0</inkml:trace>
  <inkml:trace contextRef="#ctx0" brushRef="#br0" timeOffset="4904.222">1942 819 5521 0 0,'0'0'3757'0'0,"0"0"-1574"0"0,0 0-691 0 0,0 0 22 0 0,0 0 69 0 0,0 0-113 0 0,0 0-311 0 0,0 0-312 0 0,0 0-226 0 0,0 0-116 0 0,0 0-54 0 0,0 0-31 0 0,0 0-13 0 0,13-11-12 0 0,79-77 653 0 0,-63 51-570 0 0,-8 9-372 0 0,1 0 1 0 0,1 2-1 0 0,1 0 0 0 0,2 2 1 0 0,0 1-1 0 0,6-3-106 0 0,-32 25-7 0 0,0 1 0 0 0,1-1 0 0 0,-1 0 0 0 0,1 0 0 0 0,0 0 0 0 0,-1 0 0 0 0,1 0 1 0 0,-1 1-1 0 0,1-1 0 0 0,0 0 0 0 0,0 1 0 0 0,0-1 0 0 0,-1 0 0 0 0,1 1 0 0 0,0-1 0 0 0,0 1 0 0 0,0-1 0 0 0,0 1 0 0 0,0 0 0 0 0,0-1 0 0 0,0 1 0 0 0,0 0 0 0 0,0 0 0 0 0,0 0 0 0 0,0 0 0 0 0,0-1 0 0 0,0 1 0 0 0,0 1 0 0 0,0-1 0 0 0,0 0 0 0 0,0 0 0 0 0,0 0 0 0 0,0 0 0 0 0,0 1 1 0 0,0-1-1 0 0,0 1 0 0 0,0-1 0 0 0,0 0 0 0 0,0 1 0 0 0,0 0 0 0 0,-1-1 0 0 0,1 1 0 0 0,0-1 0 0 0,0 1 0 0 0,0 0 0 0 0,-1 0 0 0 0,1-1 0 0 0,-1 1 0 0 0,1 0 0 0 0,0 0 0 0 0,-1 0 0 0 0,1 0 0 0 0,-1 0 0 0 0,0 0 0 0 0,1 0 0 0 0,-1 0 0 0 0,0 0 0 0 0,1 0 0 0 0,-1 0 0 0 0,0 0 1 0 0,0 0-1 0 0,0 0 0 0 0,0 0 0 0 0,0 0 0 0 0,0 0 0 0 0,0 0 0 0 0,0 0 0 0 0,-1 1 7 0 0,3 111-190 0 0,-1-111 193 0 0,1 0-1 0 0,-1 0 1 0 0,1 0-1 0 0,-1 0 0 0 0,1 0 1 0 0,0 0-1 0 0,0 0 1 0 0,0-1-1 0 0,0 1 0 0 0,0-1 1 0 0,0 1-1 0 0,0-1 1 0 0,1 0-1 0 0,-1 0 0 0 0,0 0 1 0 0,1 0-1 0 0,-1 0 1 0 0,1 0-1 0 0,-1-1 1 0 0,1 1-1 0 0,0-1 0 0 0,-1 0 1 0 0,1 0-1 0 0,-1 0 1 0 0,1 0-1 0 0,-1 0 0 0 0,1 0 1 0 0,0-1-1 0 0,-1 1 1 0 0,1-1-1 0 0,1 0-2 0 0,10 0 59 0 0,90-33 131 0 0,-47 9-127 0 0,-34 16-66 0 0,-18 6 1 0 0,-1 1 1 0 0,1 0-1 0 0,-1 0 0 0 0,1 0 0 0 0,0 0 0 0 0,-1 1 0 0 0,1 0 0 0 0,0 0 1 0 0,0 0-1 0 0,0 1 0 0 0,0 0 0 0 0,0 0 0 0 0,0 0 0 0 0,0 0 1 0 0,1 1 1 0 0,-2 50 85 0 0,-12 77-315 0 0,28-107-1559 0 0,-8-18-2151 0 0,-2 0-3788 0 0,-7 0-2853 0 0</inkml:trace>
</inkml:ink>
</file>

<file path=ppt/ink/ink3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5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2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3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3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3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5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1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4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5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4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5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3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3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3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3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3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3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3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1116 0 0 0,'0'0'1546'0'0,"0"0"790"0"0,0 0 91 0 0,0 0-284 0 0,0 0-346 0 0,0 0-297 0 0,0 0-229 0 0,31-33-188 0 0,101-104-159 0 0,-45 22 609 0 0,312-491 1565 0 0,-261 423-2929 0 0,-86 142-544 0 0,-51 41 342 0 0,0 1-1 0 0,0-1 1 0 0,0 1-1 0 0,0 0 1 0 0,0 0-1 0 0,0 0 1 0 0,0 0-1 0 0,0-1 1 0 0,-1 1-1 0 0,1 0 1 0 0,0 0-1 0 0,0 1 1 0 0,-1-1-1 0 0,1 0 1 0 0,-1 0 0 0 0,1 0-1 0 0,-1 0 1 0 0,1 0-1 0 0,-1 1 1 0 0,0-1-1 0 0,1 0 1 0 0,-1 0-1 0 0,0 1 1 0 0,0-1-1 0 0,0 0 1 0 0,0 0-1 0 0,0 1 1 0 0,0-1-1 0 0,-1 0 1 0 0,1 1-1 0 0,0-1 34 0 0,0 3-73 0 0,1 62 105 0 0,-2 1-1 0 0,-3-1 1 0 0,-9 37-32 0 0,-1 30 163 0 0,-8 320 1657 0 0,22-452-1324 0 0,-43-39 2407 0 0,-217-178-4214 0 0,220 183 470 0 0,0 2 1 0 0,-3 2-1 0 0,0 1 0 0 0,-2 3 0 0 0,-6-1 841 0 0,-29 10-5073 0 0,34 37-4334 0 0,37-13 5584 0 0</inkml:trace>
</inkml:ink>
</file>

<file path=ppt/ink/ink3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1856 0 0,'0'0'889'0'0,"0"0"-413"0"0,0 0-3 0 0,0 0 410 0 0,0 0 367 0 0,0 0 155 0 0,0 0-28 0 0,0 0-92 0 0,0 0-71 0 0,0 0-49 0 0,0 0-66 0 0,0 0-115 0 0,0 0-90 0 0,18-8-71 0 0,55-29-95 0 0,-2-18 866 0 0,-33 18-1296 0 0,-2-1 1 0 0,-2-1 0 0 0,-2-2 0 0 0,16-27-299 0 0,-44 62-30 0 0,0 1 1 0 0,0-1-1 0 0,-1 0 1 0 0,0 0-1 0 0,0-1 1 0 0,-1 1 0 0 0,1-1-1 0 0,-1 0 1 0 0,-1 1-1 0 0,1-1 1 0 0,-1 0-1 0 0,0 0 1 0 0,-1 0 0 0 0,0 0-1 0 0,0-3 30 0 0,-2 8-126 0 0,0 1 1 0 0,-1 0-1 0 0,1-1 0 0 0,0 1 0 0 0,-1 0 1 0 0,1 1-1 0 0,-1-1 0 0 0,1 0 1 0 0,-1 1-1 0 0,1-1 0 0 0,-1 1 0 0 0,1 0 1 0 0,-1 0-1 0 0,0 0 0 0 0,1 0 0 0 0,-1 0 1 0 0,1 1-1 0 0,-1-1 0 0 0,1 1 1 0 0,-1-1-1 0 0,1 1 0 0 0,-1 0 0 0 0,1 0 1 0 0,0 0-1 0 0,-1 1 0 0 0,1-1 0 0 0,0 0 1 0 0,0 1-1 0 0,-1 0 126 0 0,-5 2-2 0 0,1 1-1 0 0,-1 0 1 0 0,1 0 0 0 0,0 0-1 0 0,1 1 1 0 0,-1 0 0 0 0,1 0 0 0 0,0 1-1 0 0,1-1 1 0 0,0 1 0 0 0,0 1-1 0 0,0-1 1 0 0,1 1 0 0 0,0-1-1 0 0,0 1 1 0 0,1 0 0 0 0,0 1 0 0 0,1-1-1 0 0,0 0 1 0 0,0 1 0 0 0,0 0-1 0 0,1 2 3 0 0,2-8 35 0 0,-1 0-1 0 0,1 0 0 0 0,0 0 0 0 0,0-1 0 0 0,0 1 1 0 0,0 0-1 0 0,0-1 0 0 0,1 1 0 0 0,-1-1 0 0 0,1 0 1 0 0,-1 1-1 0 0,1-1 0 0 0,0 0 0 0 0,0 0 0 0 0,0 0 1 0 0,1 0-1 0 0,-1 0 0 0 0,0 0 0 0 0,1-1 0 0 0,-1 1 1 0 0,1-1-1 0 0,-1 0 0 0 0,1 0 0 0 0,-1 0 0 0 0,1 0 1 0 0,0 0-1 0 0,1 0-34 0 0,79 17 849 0 0,-54-16-573 0 0,1-1 0 0 0,-1-1 0 0 0,1-2 0 0 0,-1-1 0 0 0,23-6-276 0 0,-49 9 19 0 0,73-3 401 0 0,-68 51 127 0 0,-39 36 126 0 0,26-78-849 0 0,2 0 0 0 0,-1 0 0 0 0,1 0 0 0 0,0 1 0 0 0,0-1 0 0 0,1 1 0 0 0,0 0 0 0 0,0 0 0 0 0,0-1 0 0 0,1 1 0 0 0,0 0 0 0 0,1 0 0 0 0,-1 3 176 0 0,30 8-4806 0 0,-4-17-1959 0 0,-23-1 5297 0 0,5 0-3468 0 0</inkml:trace>
</inkml:ink>
</file>

<file path=ppt/ink/ink3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1 356 3569 0 0,'0'0'1843'0'0,"0"0"-346"0"0,0 0-76 0 0,0 0 94 0 0,0 0 25 0 0,0 0-69 0 0,0 0-173 0 0,0 0-151 0 0,0 0-101 0 0,0 0-107 0 0,0 0-157 0 0,0 0-155 0 0,0 0-154 0 0,21-19-87 0 0,70-60-69 0 0,110-117 727 0 0,-107 134-1037 0 0,-93 63-16 0 0,0 0-1 0 0,1 0 1 0 0,-1 0 0 0 0,0 1 0 0 0,0-1 0 0 0,1 0-1 0 0,-1 0 1 0 0,0 1 0 0 0,0-1 0 0 0,-1 1 0 0 0,1-1-1 0 0,0 1 1 0 0,0-1 0 0 0,-1 1 0 0 0,1-1 0 0 0,-1 1-1 0 0,1 0 1 0 0,-1-1 0 0 0,0 1 0 0 0,1 0 0 0 0,-1-1 0 0 0,0 1-1 0 0,0 0 1 0 0,0-1 0 0 0,0 1 0 0 0,-1 0 0 0 0,1-1-1 0 0,0 1 1 0 0,-1 0 0 0 0,1-1 0 0 0,-1 1 0 0 0,0-1-1 0 0,1 1 1 0 0,-1-1 0 0 0,0 1 0 0 0,0-1 0 0 0,0 1-1 0 0,-1 0 10 0 0,-25 118 486 0 0,29-118-466 0 0,0-1-1 0 0,0 0 1 0 0,1 1 0 0 0,-1-1-1 0 0,0 0 1 0 0,0 0 0 0 0,1 0-1 0 0,-1 0 1 0 0,1-1 0 0 0,-1 1-1 0 0,1 0 1 0 0,-1-1 0 0 0,1 0-1 0 0,-1 0 1 0 0,1 0 0 0 0,0 0-1 0 0,-1 0 1 0 0,1 0 0 0 0,-1-1-1 0 0,1 1 1 0 0,-1-1 0 0 0,1 0-1 0 0,-1 1 1 0 0,0-1 0 0 0,1 0-1 0 0,-1-1 1 0 0,0 1 0 0 0,0 0-20 0 0,249-124 466 0 0,-235 120-473 0 0,50-3-68 0 0,-57 73 249 0 0,-24 49 22 0 0,15-114-270 0 0,0 1 0 0 0,0 0-1 0 0,0-1 1 0 0,0 1-1 0 0,0-1 1 0 0,0 1-1 0 0,0-1 1 0 0,0 1-1 0 0,1 0 1 0 0,-1-1-1 0 0,0 1 1 0 0,0-1-1 0 0,0 1 1 0 0,1-1-1 0 0,-1 1 1 0 0,0-1-1 0 0,1 1 1 0 0,-1-1 0 0 0,1 0-1 0 0,-1 1 1 0 0,0-1-1 0 0,1 1 1 0 0,-1-1-1 0 0,1 0 1 0 0,-1 1-1 0 0,1-1 1 0 0,-1 0-1 0 0,1 0 1 0 0,-1 1-1 0 0,1-1 1 0 0,-1 0-1 0 0,1 0 1 0 0,0 0 0 0 0,-1 0-1 0 0,1 1 1 0 0,-1-1-1 0 0,1 0 1 0 0,-1 0-1 0 0,1 0 1 0 0,0 0-1 0 0,-1-1 1 0 0,1 1-1 0 0,-1 0 1 0 0,1 0-1 0 0,-1 0 1 0 0,1 0-1 0 0,0-1 1 0 0,-1 1-1 0 0,1 0 1 0 0,-1 0 0 0 0,1-1-1 0 0,-1 1 75 0 0,19-9-11996 0 0,-15 6 5501 0 0</inkml:trace>
</inkml:ink>
</file>

<file path=ppt/ink/ink3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41 560 0 0,'0'0'1350'0'0,"0"0"-251"0"0,0 0-76 0 0,0 0 218 0 0,0 0 254 0 0,0 0 80 0 0,0 0-143 0 0,0 0-275 0 0,0 0-272 0 0,0 0-203 0 0,0 0-144 0 0,0 0-91 0 0,-2 19-77 0 0,-8 132 727 0 0,11-147-1007 0 0,-1 0 0 0 0,1 0-1 0 0,0 1 1 0 0,0-1 0 0 0,0-1-1 0 0,1 1 1 0 0,0 0 0 0 0,-1 0-1 0 0,1 0 1 0 0,0-1 0 0 0,1 1-1 0 0,-1-1 1 0 0,1 0-1 0 0,0 0 1 0 0,-1 0 0 0 0,1 0-1 0 0,0 0 1 0 0,1 0 0 0 0,-1-1-1 0 0,0 0 1 0 0,1 1 0 0 0,0-1-1 0 0,-1-1 1 0 0,1 1 0 0 0,0 0-1 0 0,0-1 1 0 0,0 0 0 0 0,0 0-1 0 0,0 0 1 0 0,0 0 0 0 0,0-1-1 0 0,0 0 1 0 0,1 1 0 0 0,-1-1-1 0 0,0-1 1 0 0,0 1 0 0 0,0-1-1 0 0,0 0 1 0 0,0 0 0 0 0,0 0-1 0 0,0 0 1 0 0,0 0 0 0 0,0-1-1 0 0,0 0 1 0 0,-1 0 0 0 0,1 0-1 0 0,3-3-89 0 0,312-254 1710 0 0,-315 257-1717 0 0,0-1 1 0 0,1 1-1 0 0,-1 0 0 0 0,0 0 1 0 0,1 0-1 0 0,-1 1 0 0 0,1-1 1 0 0,0 1-1 0 0,-1 0 0 0 0,1 0 1 0 0,0 1-1 0 0,0 0 0 0 0,-1 0 1 0 0,1 0-1 0 0,3 0 7 0 0,-4 4 1 0 0,0-1 0 0 0,-1 1 0 0 0,1-1 1 0 0,-1 1-1 0 0,1 0 0 0 0,-1 0 0 0 0,0 1 0 0 0,-1-1 0 0 0,1 1 0 0 0,-1-1 0 0 0,0 1 0 0 0,0 0 1 0 0,0 0-1 0 0,-1 0 0 0 0,0 0 0 0 0,0 0 0 0 0,0 0 0 0 0,0 4-1 0 0,2 11 86 0 0,-1 1 0 0 0,-1 0 1 0 0,-1-1-1 0 0,-1 1 0 0 0,0 0 0 0 0,-2-1 0 0 0,0 0 1 0 0,-3 7-87 0 0,4-19-15 0 0,-1-1 0 0 0,1 0 0 0 0,-2-1-1 0 0,1 1 1 0 0,-1 0 0 0 0,0-1 0 0 0,0 0 0 0 0,0 0 0 0 0,-1 0 0 0 0,0-1 0 0 0,-1 1 0 0 0,1-1 0 0 0,-1 0 0 0 0,0-1 0 0 0,-1 1 15 0 0,-2 0-111 0 0,0-1-1 0 0,-1-1 1 0 0,1 1-1 0 0,-1-1 1 0 0,0-1-1 0 0,0 0 0 0 0,0-1 1 0 0,0 1-1 0 0,0-2 1 0 0,0 0-1 0 0,-5 0 112 0 0,25-15-1400 0 0,56-41-3175 0 0,-43 39-1424 0 0,-12 9-1595 0 0</inkml:trace>
</inkml:ink>
</file>

<file path=ppt/ink/ink3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6369 0 0,'0'0'648'0'0,"0"0"-559"0"0,0 0-218 0 0,0 0-23 0 0,0 0 88 0 0,0 0 144 0 0,0 0-24 0 0,0 0-56 0 0,0 0-56 0 0,0 0-136 0 0,0 0-392 0 0,0 0-888 0 0,0 0-1361 0 0,0 0 1073 0 0</inkml:trace>
</inkml:ink>
</file>

<file path=ppt/ink/ink3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4305 0 0,'0'0'739'0'0,"0"0"-234"0"0,0 0 31 0 0,0 0 226 0 0,0 0 189 0 0,0 0-15 0 0,0 0-188 0 0,-1 33-235 0 0,-2 103-215 0 0,0-27 380 0 0,1-56-1657 0 0,2-13-3801 0 0,0-39 1937 0 0,0-1 474 0 0</inkml:trace>
</inkml:ink>
</file>

<file path=ppt/ink/ink3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9770 0 0,'0'0'1408'0'0,"0"0"-351"0"0,0 0-457 0 0,0 0-224 0 0,0 0-192 0 0,0 0-224 0 0,0 0-200 0 0,0 0-120 0 0,0 0-192 0 0,0 0-377 0 0,0 0-887 0 0,0 0-1617 0 0,0 0-2592 0 0</inkml:trace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3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0 431 4073 0 0,'0'0'2418'0'0,"0"0"-811"0"0,0 0-219 0 0,0 0 203 0 0,0 0 201 0 0,0 0-77 0 0,0 0-344 0 0,0 0-362 0 0,0 0-244 0 0,0 0-123 0 0,0 0-65 0 0,0 0-49 0 0,0 0-61 0 0,14-22-99 0 0,84-136 379 0 0,7-7-215 0 0,-104 165-560 0 0,0 0-1 0 0,0-1 1 0 0,-1 1 0 0 0,1 0 0 0 0,0 0-1 0 0,-1 0 1 0 0,1 0 0 0 0,0 0-1 0 0,0 0 1 0 0,-1 0 0 0 0,1 1-1 0 0,0-1 1 0 0,-1 0 0 0 0,1 0 0 0 0,0 0-1 0 0,-1 1 1 0 0,1-1 0 0 0,0 0-1 0 0,-1 1 1 0 0,1-1 0 0 0,-1 1 0 0 0,1-1-1 0 0,0 1 1 0 0,-1-1 0 0 0,1 1-1 0 0,-1-1 1 0 0,0 1 0 0 0,1-1 0 0 0,-1 1-1 0 0,1 0 1 0 0,-1-1 0 0 0,0 1-1 0 0,1-1 1 0 0,-1 1 0 0 0,0 0 0 0 0,0 0-1 0 0,0-1 1 0 0,1 1 0 0 0,-1 0-1 0 0,0-1 1 0 0,0 1 0 0 0,0 0 0 0 0,0 0-1 0 0,0-1 1 0 0,0 1 0 0 0,0 0-1 0 0,-1-1 1 0 0,1 1 0 0 0,0 0 0 0 0,0-1-1 0 0,0 1 1 0 0,-1 0 0 0 0,1-1-1 0 0,0 1 1 0 0,-1 0 0 0 0,1-1 0 0 0,-1 1 28 0 0,2 6-67 0 0,8 40 65 0 0,-9-41 6 0 0,0 0 0 0 0,0-1 0 0 0,0 1 0 0 0,1 0 0 0 0,0-1 0 0 0,0 1 0 0 0,1-1 0 0 0,0 1 0 0 0,-1-1 0 0 0,2 0 0 0 0,-1 0 0 0 0,1 0 0 0 0,0 0 0 0 0,0 0 0 0 0,0 0 1 0 0,0-1-1 0 0,1 1 0 0 0,0-1 0 0 0,0 0 0 0 0,0 0 0 0 0,0-1 0 0 0,1 1-4 0 0,-1-2 116 0 0,0 0 0 0 0,0 0 0 0 0,0-1 0 0 0,0 0 0 0 0,1 1 0 0 0,-1-1 0 0 0,0-1 0 0 0,0 1 1 0 0,1-1-1 0 0,-1 1 0 0 0,1-1 0 0 0,-1 0 0 0 0,0-1 0 0 0,1 1 0 0 0,-1-1 0 0 0,0 0 0 0 0,1 0 1 0 0,-1 0-1 0 0,0-1 0 0 0,0 1 0 0 0,0-1 0 0 0,0 0 0 0 0,0 0 0 0 0,0-1 0 0 0,-1 1 0 0 0,1-1 0 0 0,-1 0 1 0 0,0 0-1 0 0,0 0 0 0 0,0 0 0 0 0,0 0 0 0 0,0-1 0 0 0,1-1-116 0 0,82-126 1519 0 0,-54 78-3774 0 0,1 3-5268 0 0,-25 42 938 0 0,-4 4-2400 0 0</inkml:trace>
</inkml:ink>
</file>

<file path=ppt/ink/ink3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14243 0 0,'0'0'1059'0'0,"0"0"-483"0"0,0 0-2 0 0,0 0 232 0 0,0 0 133 0 0,0 0-59 0 0,0 0-277 0 0,0 0-288 0 0,0 0-168 0 0,-6 31-101 0 0,-18 98-84 0 0,24-83-261 0 0,14-35-2623 0 0,-7-19-9159 0 0,-5 5 7233 0 0</inkml:trace>
</inkml:ink>
</file>

<file path=ppt/ink/ink3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12619 0 0,'0'0'1744'0'0,"0"0"-792"0"0,0 0-568 0 0,0 0-136 0 0,0 0-112 0 0,0 0-296 0 0,0 0-576 0 0,0 0-384 0 0,0 0-456 0 0,0 0-1233 0 0,0 0-1624 0 0,0 0-816 0 0</inkml:trace>
</inkml:ink>
</file>

<file path=ppt/ink/ink3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11114 0 0,'0'0'3364'0'0,"0"0"-1756"0"0,0 0-829 0 0,0 0-143 0 0,0 0-12 0 0,0 0-38 0 0,0 0-82 0 0,0 0-97 0 0,0 0-9 0 0,0 0 38 0 0,0 0 28 0 0,0 0 15 0 0,4 19-25 0 0,11 59-50 0 0,-7 57 515 0 0,-7 192-314 0 0,-31-146-525 0 0,21-148-245 0 0,7-4-4004 0 0,2-28 2467 0 0,0-1-493 0 0,0 0-638 0 0,0 0-2119 0 0,0-4 1792 0 0,0 1-1525 0 0</inkml:trace>
</inkml:ink>
</file>

<file path=ppt/ink/ink3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11803 0 0,'0'0'2059'0'0,"0"0"-631"0"0,0 0-549 0 0,0 0-200 0 0,0 0-13 0 0,0 0-7 0 0,0 0-31 0 0,0 0-29 0 0,0 0-57 0 0,0 0-46 0 0,0 0-40 0 0,0 0-47 0 0,0 0-71 0 0,35 5-73 0 0,114 15-65 0 0,56-10-268 0 0,-101-9-4061 0 0,-45 0-5572 0 0,-42-1 1493 0 0</inkml:trace>
</inkml:ink>
</file>

<file path=ppt/ink/ink3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10994 0 0,'0'0'1314'0'0,"0"0"-497"0"0,0 0-27 0 0,0 0 270 0 0,0 0 187 0 0,0 0-68 0 0,0 0-265 0 0,0 0-280 0 0,0 0-198 0 0,0 0-153 0 0,0 0-97 0 0,0 0-56 0 0,4 31-56 0 0,13 93-29 0 0,-5-76-87 0 0,-5-42-100 0 0,10 2-3132 0 0,-2-18-7439 0 0,-13 6 4781 0 0</inkml:trace>
</inkml:ink>
</file>

<file path=ppt/ink/ink3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9578 0 0,'0'0'664'0'0,"0"0"-856"0"0,0 0-640 0 0,0 0-384 0 0,0 0-81 0 0,0 0-199 0 0,0 0-624 0 0,0 0-969 0 0,0 0 3089 0 0</inkml:trace>
</inkml:ink>
</file>

<file path=ppt/ink/ink3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380 567 13811 0 0,'0'0'1738'0'0,"0"0"-462"0"0,0 0-300 0 0,0 0-44 0 0,0 0-85 0 0,0 0-172 0 0,0 0-171 0 0,0 0-132 0 0,0 0-112 0 0,-35 13-113 0 0,-111 42-75 0 0,70-11-58 0 0,67-34-15 0 0,-5 3-36 0 0,1 0 1 0 0,0 1-1 0 0,1 1 0 0 0,1 0 0 0 0,0 0 0 0 0,1 1 0 0 0,1 0 1 0 0,-2 7 36 0 0,9-22-20 0 0,1 1 0 0 0,0 0 0 0 0,0 0 1 0 0,0 0-1 0 0,1 0 0 0 0,-1 0 1 0 0,0 0-1 0 0,1 0 0 0 0,0 1 1 0 0,-1-1-1 0 0,1 0 0 0 0,0 0 1 0 0,0 0-1 0 0,0 0 0 0 0,0 1 1 0 0,0-1-1 0 0,1 0 0 0 0,-1 0 0 0 0,1 0 1 0 0,-1 0-1 0 0,1 0 0 0 0,0 0 1 0 0,0 0-1 0 0,0 0 0 0 0,0 0 1 0 0,0 0-1 0 0,0 0 0 0 0,1-1 1 0 0,-1 1-1 0 0,0 0 0 0 0,1-1 0 0 0,-1 1 1 0 0,1-1-1 0 0,0 0 0 0 0,0 1 1 0 0,-1-1-1 0 0,1 0 0 0 0,0 0 1 0 0,0 0-1 0 0,0 0 0 0 0,0-1 1 0 0,0 1-1 0 0,0 0 0 0 0,0-1 0 0 0,1 1 1 0 0,-1-1-1 0 0,0 0 0 0 0,0 0 1 0 0,0 0-1 0 0,0 0 0 0 0,2 0 20 0 0,15-4 71 0 0,1-1 0 0 0,-1 0-1 0 0,0-2 1 0 0,0 0 0 0 0,-1-1-1 0 0,0-1 1 0 0,0 0 0 0 0,-1-2-1 0 0,0 0 1 0 0,-1-1 0 0 0,0 0 0 0 0,-1-2-1 0 0,-1 1 1 0 0,0-2 0 0 0,1-2-71 0 0,88-81 176 0 0,-103 98-195 0 0,1-1 0 0 0,-1 0-1 0 0,1 1 1 0 0,-1-1 0 0 0,1 0 0 0 0,-1 1 0 0 0,1-1 0 0 0,0 1 0 0 0,0-1 0 0 0,-1 1 0 0 0,1-1 0 0 0,0 1 0 0 0,0-1 0 0 0,-1 1 0 0 0,1 0 0 0 0,0-1 0 0 0,0 1 0 0 0,0 0 0 0 0,0 0 0 0 0,-1 0 0 0 0,1 0 0 0 0,0 0 0 0 0,0 0 0 0 0,0 0 0 0 0,0 0 0 0 0,0 0 0 0 0,0 0-1 0 0,-1 0 1 0 0,1 0 0 0 0,0 1 0 0 0,0-1 0 0 0,0 0 0 0 0,0 1 0 0 0,-1-1 0 0 0,1 0 0 0 0,0 1 0 0 0,0-1 0 0 0,-1 1 0 0 0,1-1 0 0 0,0 1 0 0 0,-1 0 0 0 0,1-1 0 0 0,-1 1 0 0 0,1 0 0 0 0,-1-1 0 0 0,1 1 0 0 0,-1 0 0 0 0,1 0 0 0 0,-1-1 0 0 0,1 1 0 0 0,-1 0 0 0 0,0 1 19 0 0,9 54-540 0 0,-6-30 296 0 0,-2-20 165 0 0,1 0 0 0 0,0 0 0 0 0,0 1 0 0 0,1-1 0 0 0,-1 0 0 0 0,1-1 0 0 0,1 1 0 0 0,-1-1 0 0 0,1 1 0 0 0,0-1-1 0 0,0 0 1 0 0,0 0 0 0 0,1-1 0 0 0,0 1 0 0 0,0-1 0 0 0,0 0 0 0 0,0 0 0 0 0,1-1 0 0 0,-1 1 0 0 0,1-1 0 0 0,0 0 0 0 0,0-1 0 0 0,0 0 0 0 0,0 0 0 0 0,0 0 0 0 0,1-1 0 0 0,-1 1 0 0 0,1-2 0 0 0,-1 1 0 0 0,6-1 79 0 0,5-1 231 0 0,1-1 0 0 0,0-1 0 0 0,-1-1 0 0 0,0-1 1 0 0,0 0-1 0 0,0-1 0 0 0,-1-1 0 0 0,0 0 0 0 0,0-2 1 0 0,0 1-1 0 0,-1-2 0 0 0,-1 0 0 0 0,0-1 0 0 0,9-8-231 0 0,10-10 254 0 0,-2-2 0 0 0,0-1 0 0 0,-2-1-1 0 0,-2-2 1 0 0,-1-1 0 0 0,-2-1-1 0 0,-1 0 1 0 0,1-9-254 0 0,-12 27-55 0 0,-1-1 1 0 0,-1-1-1 0 0,-1 1 0 0 0,-1-1 0 0 0,-1-1 0 0 0,0 0 1 0 0,-2 0-1 0 0,-1 0 0 0 0,0 0 0 0 0,-2-1 1 0 0,0 1-1 0 0,-2-1 0 0 0,-1-6 55 0 0,0 25-57 0 0,0 1-1 0 0,-1-1 1 0 0,1 0 0 0 0,-1 1-1 0 0,0-1 1 0 0,0 1 0 0 0,0 0-1 0 0,-1 0 1 0 0,1-1 0 0 0,-1 2 0 0 0,1-1-1 0 0,-1 0 1 0 0,0 0 0 0 0,0 1-1 0 0,-1 0 1 0 0,1 0 0 0 0,0 0-1 0 0,-1 0 1 0 0,1 0 0 0 0,-1 0-1 0 0,0 1 1 0 0,1 0 0 0 0,-1 0-1 0 0,0 0 1 0 0,0 0 0 0 0,0 0-1 0 0,0 1 1 0 0,0 0 0 0 0,0 0-1 0 0,0 0 1 0 0,1 0 0 0 0,-1 1 0 0 0,0-1-1 0 0,0 1 1 0 0,0 0 0 0 0,0 0-1 0 0,1 0 1 0 0,-1 1 0 0 0,0 0-1 0 0,1-1 1 0 0,-1 1 0 0 0,1 0-1 0 0,0 1 1 0 0,0-1 0 0 0,0 0-1 0 0,0 1 1 0 0,0 0 0 0 0,0 0-1 0 0,0 0 58 0 0,-16 12-135 0 0,1 0 0 0 0,0 2-1 0 0,1-1 1 0 0,1 2-1 0 0,1 0 1 0 0,1 1-1 0 0,0 1 1 0 0,1 0 0 0 0,2 1-1 0 0,0 0 1 0 0,1 0-1 0 0,1 1 1 0 0,1 1-1 0 0,0-1 1 0 0,2 1-1 0 0,1 1 1 0 0,1-1 0 0 0,-1 23 135 0 0,6-39-7 0 0,-1 0 0 0 0,1 0 1 0 0,1 0-1 0 0,-1 0 0 0 0,1 0 1 0 0,0 0-1 0 0,1 0 0 0 0,0-1 1 0 0,0 1-1 0 0,0-1 0 0 0,1 0 1 0 0,0 0-1 0 0,0 0 1 0 0,0-1-1 0 0,1 1 0 0 0,0-1 1 0 0,0 0-1 0 0,0 0 0 0 0,1-1 1 0 0,0 0-1 0 0,-1 0 0 0 0,2 0 1 0 0,-1 0-1 0 0,0-1 0 0 0,1 0 1 0 0,1 0 6 0 0,13 6 208 0 0,0-2 1 0 0,1 0-1 0 0,0-1 0 0 0,0-1 1 0 0,1-1-1 0 0,-1-2 0 0 0,18 1-208 0 0,-11-2 377 0 0,0-1-1 0 0,1-1 1 0 0,-1-2 0 0 0,0-1-1 0 0,0-1 1 0 0,-1-1 0 0 0,12-5-377 0 0,-2 0 121 0 0,0-2 0 0 0,0-1-1 0 0,-2-2 1 0 0,0-2 0 0 0,0-1 0 0 0,-2-1 0 0 0,-1-2 0 0 0,0-2 0 0 0,-2-1 0 0 0,-1-1 0 0 0,-1-1 0 0 0,-1-2 0 0 0,-1-1 0 0 0,-2-1-1 0 0,11-19-120 0 0,-30 43-21 0 0,-2-1-1 0 0,1 0 0 0 0,-1 0 0 0 0,0 0 0 0 0,0-1 1 0 0,-1 1-1 0 0,0-1 0 0 0,-1 0 0 0 0,0 0 0 0 0,0 0 1 0 0,-1 0-1 0 0,0 0 0 0 0,-1-1 0 0 0,0 1 0 0 0,0 0 1 0 0,-1 0-1 0 0,0 0 0 0 0,-1 0 0 0 0,0 0 1 0 0,0 0-1 0 0,-1 0 0 0 0,0 1 0 0 0,-1-1 0 0 0,0 1 1 0 0,0 0-1 0 0,-1 0 0 0 0,0 0 0 0 0,0 0 0 0 0,-5-5 22 0 0,5 10-28 0 0,0 0-1 0 0,-1 1 1 0 0,1-1-1 0 0,-1 1 1 0 0,1 0-1 0 0,-1 0 1 0 0,0 1-1 0 0,0 0 1 0 0,0 0-1 0 0,0 0 1 0 0,0 1-1 0 0,0 0 0 0 0,1 0 1 0 0,-1 0-1 0 0,0 1 1 0 0,0 0-1 0 0,0 0 1 0 0,0 0-1 0 0,0 1 1 0 0,1 0-1 0 0,-1 0 1 0 0,1 0 28 0 0,-115 70-249 0 0,106-59 228 0 0,1 0 0 0 0,1 1 0 0 0,0 0 0 0 0,1 1 0 0 0,1 1 0 0 0,0-1 0 0 0,1 1 0 0 0,0 1 0 0 0,2 0 0 0 0,0 0 0 0 0,1 0 0 0 0,0 1 0 0 0,2 0 0 0 0,0 0 0 0 0,1 0 0 0 0,1 1 0 0 0,0-1 0 0 0,2 1 0 0 0,1 14 21 0 0,0-21-17 0 0,1 0 0 0 0,0-1-1 0 0,0 1 1 0 0,2 0-1 0 0,-1-1 1 0 0,2 0 0 0 0,-1 0-1 0 0,2 0 1 0 0,-1 0-1 0 0,1-1 1 0 0,1 0 0 0 0,0 0-1 0 0,0-1 1 0 0,1 0-1 0 0,0 0 1 0 0,1-1-1 0 0,0 0 1 0 0,0 0 0 0 0,1-1-1 0 0,0 0 1 0 0,0-1-1 0 0,0 0 1 0 0,11 4 17 0 0,98 29-3242 0 0,-103-36 2104 0 0,51 5-11359 0 0,-52-8 9222 0 0</inkml:trace>
</inkml:ink>
</file>

<file path=ppt/ink/ink3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12651 0 0,'0'0'1819'0'0,"0"0"-487"0"0,0 0-218 0 0,0 0-182 0 0,0 0-223 0 0,0 0-269 0 0,0 0-240 0 0,0 0-72 0 0,0 0 0 0 0,0 0 3 0 0,0 0-23 0 0,0 0-41 0 0,3 27-39 0 0,10 84-49 0 0,5-49-162 0 0,-11-53 107 0 0,-3-6 88 0 0,-1 0 0 0 0,1-1 1 0 0,-1 1-1 0 0,1-1 0 0 0,0 0 0 0 0,0 0 1 0 0,0-1-1 0 0,0 1 0 0 0,0-1 0 0 0,1 0 1 0 0,-1 0-1 0 0,0 0 0 0 0,1 0 0 0 0,-1-1 0 0 0,0 0 1 0 0,1 0-1 0 0,-1 0 0 0 0,1 0 0 0 0,-1-1 1 0 0,0 0-1 0 0,1 0 0 0 0,-1 0 0 0 0,0 0 1 0 0,0-1-1 0 0,0 1 0 0 0,0-1 0 0 0,0 0 1 0 0,0 0-1 0 0,0-1 0 0 0,-1 1 0 0 0,1-1 1 0 0,-1 0-1 0 0,0 0 0 0 0,0 0 0 0 0,0 0 1 0 0,0 0-1 0 0,0-1 0 0 0,-1 1 0 0 0,2-3-12 0 0,123-148 2331 0 0,-79 120-1994 0 0,-30 75-636 0 0,-9 1 285 0 0,-3 0 1 0 0,-1 0 0 0 0,-2 0-1 0 0,-2 1 1 0 0,-2 11 13 0 0,1 45 20 0 0,6 12-15 0 0,-6 194 10 0 0,0-289 33 0 0,-1-1 0 0 0,0 0 0 0 0,-2 0-1 0 0,1 0 1 0 0,-2 0 0 0 0,0-1 0 0 0,-1 1 0 0 0,0-1-1 0 0,-1 0 1 0 0,0-1 0 0 0,-2 1 0 0 0,1-1 0 0 0,-2-1-1 0 0,1 1 1 0 0,-2-1 0 0 0,0-1 0 0 0,0 0 0 0 0,-1 0-1 0 0,0-1 1 0 0,-1 0 0 0 0,0-1 0 0 0,-1-1 0 0 0,1 0 0 0 0,-2 0-1 0 0,1-1 1 0 0,-1-1 0 0 0,0-1 0 0 0,0 0 0 0 0,-1 0-1 0 0,0-1 1 0 0,1-1 0 0 0,-1-1 0 0 0,-2 0-48 0 0,14-4 32 0 0,1 0-1 0 0,0-1 1 0 0,-1 1 0 0 0,1-1-1 0 0,0 1 1 0 0,1-1 0 0 0,-1 0 0 0 0,0 0-1 0 0,1 0 1 0 0,0 0 0 0 0,-1 0 0 0 0,1 0-1 0 0,0 0 1 0 0,1 0 0 0 0,-1-1 0 0 0,1 1-1 0 0,-1 0 1 0 0,1-1 0 0 0,0 1 0 0 0,0 0-1 0 0,0 0 1 0 0,1-1 0 0 0,-1 1 0 0 0,1 0-1 0 0,0 0 1 0 0,0-1 0 0 0,0 1 0 0 0,0 0-1 0 0,0 0 1 0 0,1-1-32 0 0,11-31-47 0 0,1-1-1 0 0,2 2 1 0 0,2 0 0 0 0,20-30 47 0 0,-15 28-267 0 0,2 1 0 0 0,1 1 0 0 0,2 2 1 0 0,1 0-1 0 0,1 2 0 0 0,2 2 0 0 0,6-3 267 0 0,22-12-5809 0 0,3 5-5357 0 0,-51 34 5342 0 0</inkml:trace>
</inkml:ink>
</file>

<file path=ppt/ink/ink3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4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308 644 2473 0 0,'0'0'1544'0'0,"0"0"-443"0"0,0 0-176 0 0,0 0 152 0 0,0 0 255 0 0,0 0 189 0 0,0 0 18 0 0,0 0-148 0 0,0 0-246 0 0,0 0-254 0 0,0 0-240 0 0,-16-11-204 0 0,-51-34-113 0 0,65 44-314 0 0,0-1 0 0 0,0 1-1 0 0,0 0 1 0 0,-1 0 0 0 0,1-1-1 0 0,0 1 1 0 0,-1 1-1 0 0,1-1 1 0 0,-1 0 0 0 0,1 1-1 0 0,-1-1 1 0 0,1 1-1 0 0,-1 0 1 0 0,1 0 0 0 0,-1 0-1 0 0,1 0 1 0 0,-1 0-1 0 0,1 0 1 0 0,-1 1 0 0 0,0-1-1 0 0,1 1 1 0 0,0 0-1 0 0,-1 0 1 0 0,1 0 0 0 0,-1 0-1 0 0,1 0 1 0 0,0 0-1 0 0,0 1 1 0 0,0-1 0 0 0,-1 2-20 0 0,-3 0 32 0 0,-6 6-10 0 0,1 0 0 0 0,0 1 0 0 0,0 0 1 0 0,1 0-1 0 0,0 1 0 0 0,1 1 1 0 0,0 0-1 0 0,1 0 0 0 0,0 0 0 0 0,1 1 1 0 0,0 0-1 0 0,1 1 0 0 0,1-1 0 0 0,0 1 1 0 0,1 0-1 0 0,0 1 0 0 0,2-1 1 0 0,-1 1-1 0 0,2-1 0 0 0,-1 3-22 0 0,2-15-3 0 0,0 1 0 0 0,0-1 0 0 0,0 1 1 0 0,1-1-1 0 0,-1 0 0 0 0,0 1 0 0 0,1-1 0 0 0,0 0 0 0 0,-1 1 0 0 0,1-1 0 0 0,0 0 0 0 0,0 0 1 0 0,0 1-1 0 0,1-1 0 0 0,-1 0 0 0 0,0 0 0 0 0,1 0 0 0 0,-1-1 0 0 0,1 1 0 0 0,0 0 1 0 0,0-1-1 0 0,-1 1 0 0 0,1-1 0 0 0,0 1 0 0 0,0-1 0 0 0,1 0 0 0 0,-1 0 0 0 0,0 0 1 0 0,0 0-1 0 0,1 0 0 0 0,-1 0 0 0 0,0-1 0 0 0,1 1 0 0 0,-1-1 0 0 0,0 1 0 0 0,1-1 0 0 0,1 0 3 0 0,94-13 798 0 0,-65 0-568 0 0,-1-1 1 0 0,-1-2-1 0 0,0-1 1 0 0,-1-1-1 0 0,-1-2 1 0 0,1-2-231 0 0,28-18 80 0 0,-52 36-91 0 0,-6 3-20 0 0,1 0-1 0 0,0-1 1 0 0,0 1 0 0 0,0 0-1 0 0,0 0 1 0 0,0 0-1 0 0,0 0 1 0 0,0 1 0 0 0,0-1-1 0 0,0 0 1 0 0,0 0 0 0 0,0 1-1 0 0,1-1 1 0 0,-1 1 0 0 0,0-1-1 0 0,0 1 1 0 0,1-1 0 0 0,-1 1-1 0 0,0 0 1 0 0,1-1 0 0 0,-1 1-1 0 0,1 0 1 0 0,-1 0 0 0 0,0 0-1 0 0,1 0 1 0 0,-1 0-1 0 0,0 1 1 0 0,1-1 0 0 0,-1 0-1 0 0,0 1 1 0 0,1-1 0 0 0,-1 1-1 0 0,0-1 1 0 0,1 1 0 0 0,-1 0 31 0 0,9 45-824 0 0,-10-41 819 0 0,0 0 1 0 0,0 0-1 0 0,0 0 1 0 0,1 0-1 0 0,0 0 1 0 0,0 0-1 0 0,0 0 1 0 0,0 0-1 0 0,1-1 1 0 0,0 1-1 0 0,0 0 1 0 0,0-1 0 0 0,1 1-1 0 0,-1-1 1 0 0,1 0-1 0 0,0 1 1 0 0,0-2-1 0 0,1 1 1 0 0,-1 0-1 0 0,1-1 1 0 0,0 1-1 0 0,0-1 1 0 0,0 0-1 0 0,0 0 1 0 0,0-1-1 0 0,1 1 1 0 0,-1-1-1 0 0,1 0 1 0 0,0 0-1 0 0,0 0 1 0 0,0-1 4 0 0,5-2 79 0 0,1-1 1 0 0,0 0-1 0 0,-1 0 0 0 0,0-1 1 0 0,1-1-1 0 0,-1 1 1 0 0,0-2-1 0 0,-1 1 0 0 0,1-1 1 0 0,-1-1-1 0 0,0 0 1 0 0,0 0-1 0 0,-1-1 0 0 0,0 0 1 0 0,0 0-1 0 0,-1-1 1 0 0,1 0-1 0 0,-2 0 1 0 0,1-1-1 0 0,-1 0 0 0 0,1-4-79 0 0,13-10 148 0 0,3-1-115 0 0,-1 0 0 0 0,-1-2 0 0 0,-1-1 0 0 0,-1 0-1 0 0,-1-1 1 0 0,-2-1 0 0 0,-1-1 0 0 0,-1 0 0 0 0,-2-1 0 0 0,-1 0 0 0 0,-1-1 0 0 0,-2 0 0 0 0,4-33-33 0 0,-10 45-56 0 0,0 0 0 0 0,-2 0 0 0 0,0 1 0 0 0,-1-1 0 0 0,-1 0 0 0 0,-1 0 0 0 0,-1 1 0 0 0,-1 0 0 0 0,0-1 0 0 0,-2 2 0 0 0,0-1 0 0 0,-1 1 0 0 0,-9-17 56 0 0,16 34-10 0 0,1 0 1 0 0,0-1 0 0 0,-1 1-1 0 0,0 0 1 0 0,1-1-1 0 0,-1 1 1 0 0,0 0 0 0 0,1 0-1 0 0,-1 0 1 0 0,0-1-1 0 0,0 1 1 0 0,0 0-1 0 0,0 0 1 0 0,0 0 0 0 0,0 1-1 0 0,0-1 1 0 0,0 0-1 0 0,0 0 1 0 0,-1 0 0 0 0,1 1-1 0 0,0-1 1 0 0,-1 1-1 0 0,1-1 1 0 0,0 1 0 0 0,-1 0-1 0 0,1-1 1 0 0,0 1-1 0 0,-1 0 1 0 0,1 0 0 0 0,0 0-1 0 0,-1 0 1 0 0,1 0-1 0 0,-1 0 1 0 0,1 0 0 0 0,0 0-1 0 0,-1 1 1 0 0,1-1-1 0 0,-1 0 1 0 0,1 1 0 0 0,0 0-1 0 0,0-1 1 0 0,-1 1-1 0 0,1 0 1 0 0,0-1 0 0 0,0 1-1 0 0,0 0 1 0 0,0 0-1 0 0,0 0 1 0 0,0 0 0 0 0,0 0-1 0 0,0 0 1 0 0,0 0-1 0 0,0 0 1 0 0,0 0 0 0 0,1 1-1 0 0,-1-1 1 0 0,1 0-1 0 0,-1 2 10 0 0,-9 26 51 0 0,2 1 1 0 0,1 0-1 0 0,2 0 0 0 0,0 0 0 0 0,3 1 0 0 0,0 0 0 0 0,2-1 0 0 0,2 15-51 0 0,-2-8 38 0 0,7 95 144 0 0,5-1 0 0 0,18 68-182 0 0,-27-173-46 0 0,2-1 0 0 0,0 0 0 0 0,2 0 0 0 0,0 0 0 0 0,2-1 0 0 0,1 0-1 0 0,3 5 47 0 0,17-10-1041 0 0,-26-59-1501 0 0,-20-39-8906 0 0,15 77 10983 0 0,-4-13-3016 0 0</inkml:trace>
  <inkml:trace contextRef="#ctx0" brushRef="#br0" timeOffset="247.867">495 459 9458 0 0,'0'0'1311'0'0,"0"0"-439"0"0,0 0-98 0 0,0 0 326 0 0,0 0 240 0 0,0 0 20 0 0,33 4-190 0 0,104 8-276 0 0,-103-10-579 0 0,-1-1 0 0 0,1-2 0 0 0,-1-1 0 0 0,1-1 0 0 0,22-7-315 0 0,-11 3 146 0 0,273-55 632 0 0,-184 32-6066 0 0,-70 16-873 0 0,-36 7-3168 0 0</inkml:trace>
  <inkml:trace contextRef="#ctx0" brushRef="#br0" timeOffset="1347.151">1674 1115 0 0 0,'0'0'391'0'0,"0"0"742"0"0,0 0 409 0 0,0 0 290 0 0,0 0 107 0 0,0 0-117 0 0,0 0-275 0 0,0 0-224 0 0,0 0-163 0 0,0 0-151 0 0,33-30-156 0 0,105-95-145 0 0,-59 40 487 0 0,-50 53-909 0 0,-2-1-1 0 0,-2-1 1 0 0,-1-1-1 0 0,-1-1 1 0 0,-2-1-1 0 0,-2-1 1 0 0,-2-1 0 0 0,-1-1-1 0 0,3-15-285 0 0,-17 53-16 0 0,-1-1 0 0 0,1 0 0 0 0,-1 0-1 0 0,0 0 1 0 0,1 0 0 0 0,-1 0 0 0 0,-1 0 0 0 0,1 0 0 0 0,0-1-1 0 0,-1 1 1 0 0,0 0 0 0 0,1 0 0 0 0,-1-1 0 0 0,-1 1 0 0 0,1 0 0 0 0,0 0-1 0 0,-1-1 1 0 0,0 1 0 0 0,1 0 0 0 0,-1 0 0 0 0,0 0 0 0 0,-1 0-1 0 0,1 0 1 0 0,0 0 0 0 0,-1 0 0 0 0,0 1 0 0 0,0-1 0 0 0,0 0-1 0 0,0 1 1 0 0,0-1 0 0 0,0 1 0 0 0,-1 0 0 0 0,1 0 0 0 0,-1 0 0 0 0,1 0-1 0 0,-1 0 1 0 0,0 1 0 0 0,0-1 0 0 0,0 1 0 0 0,0-1 0 0 0,0 1-1 0 0,0 0 1 0 0,-1 0 16 0 0,-3 2-38 0 0,1 1 0 0 0,-1 0 0 0 0,1 0 0 0 0,0 0 0 0 0,0 1-1 0 0,0 0 1 0 0,0 0 0 0 0,1 1 0 0 0,-1-1 0 0 0,1 1 0 0 0,0 0 0 0 0,0 1 0 0 0,0-1-1 0 0,0 1 1 0 0,1 0 0 0 0,0 0 0 0 0,0 1 0 0 0,0-1 0 0 0,1 1 0 0 0,0 0-1 0 0,0 0 1 0 0,0 0 0 0 0,1 0 0 0 0,0 0 0 0 0,0 0 0 0 0,0 1 0 0 0,1-1 0 0 0,0 1-1 0 0,0-1 1 0 0,1 1 0 0 0,0 0 0 0 0,0 2 38 0 0,3-4 20 0 0,0-1-1 0 0,0 1 1 0 0,1-1 0 0 0,-1 0-1 0 0,1 0 1 0 0,0 0 0 0 0,0 0 0 0 0,1-1-1 0 0,-1 0 1 0 0,1 0 0 0 0,-1 0-1 0 0,1 0 1 0 0,0-1 0 0 0,0 0-1 0 0,0 0 1 0 0,1 0 0 0 0,-1 0 0 0 0,0-1-1 0 0,1 0 1 0 0,-1 0 0 0 0,1-1-1 0 0,-1 1 1 0 0,1-1 0 0 0,-1 0-1 0 0,1-1 1 0 0,0 0-20 0 0,20 1 110 0 0,-1-2-1 0 0,1 0 1 0 0,-1-2 0 0 0,1-1-1 0 0,-1-1 1 0 0,-1-1-1 0 0,13-6-109 0 0,107-24 429 0 0,-144 37-418 0 0,1 0-1 0 0,0 0 1 0 0,0 0-1 0 0,0 0 0 0 0,-1 0 1 0 0,1 0-1 0 0,0 0 1 0 0,0 1-1 0 0,0-1 0 0 0,-1 0 1 0 0,1 0-1 0 0,0 1 1 0 0,0-1-1 0 0,-1 0 0 0 0,1 1 1 0 0,0-1-1 0 0,0 0 1 0 0,-1 1-1 0 0,1-1 1 0 0,-1 1-1 0 0,1 0 0 0 0,0-1 1 0 0,-1 1-1 0 0,1-1 1 0 0,-1 1-1 0 0,1 0 0 0 0,-1-1 1 0 0,0 1-1 0 0,1 0 1 0 0,-1 0-1 0 0,0-1 0 0 0,1 1 1 0 0,-1 0-1 0 0,0 0 1 0 0,0-1-1 0 0,0 1 1 0 0,0 0-1 0 0,0 0 0 0 0,0 0 1 0 0,0 0-1 0 0,0-1 1 0 0,0 1-1 0 0,0 0 0 0 0,0 0 1 0 0,0 0-1 0 0,0-1 1 0 0,-1 1-1 0 0,1 0 0 0 0,0 0 1 0 0,-1-1-1 0 0,1 1 1 0 0,-1 0-11 0 0,-18 53 504 0 0,14-45-472 0 0,-20 46 153 0 0,18-41-225 0 0,0-1 1 0 0,0 1 0 0 0,2 0-1 0 0,-1 1 1 0 0,2-1-1 0 0,0 1 1 0 0,1 0-1 0 0,0 0 1 0 0,2 0 0 0 0,-1 10 39 0 0,4-22-152 0 0,0 0 1 0 0,1 0 0 0 0,-1 0 0 0 0,1 0 0 0 0,-1 0 0 0 0,1 0 0 0 0,0-1 0 0 0,0 1 0 0 0,0-1 0 0 0,1 0 0 0 0,-1 0 0 0 0,1 0-1 0 0,-1-1 1 0 0,1 1 0 0 0,-1-1 0 0 0,1 0 0 0 0,0 0 0 0 0,0 0 0 0 0,-1 0 0 0 0,1-1 0 0 0,0 1 0 0 0,0-1 0 0 0,0 0-1 0 0,0 0 1 0 0,0 0 0 0 0,0-1 0 0 0,-1 0 0 0 0,1 1 0 0 0,0-1 0 0 0,0-1 0 0 0,2 0 151 0 0,65-22-11024 0 0,-56 20 7046 0 0</inkml:trace>
  <inkml:trace contextRef="#ctx0" brushRef="#br0" timeOffset="2337.907">2730 831 0 0 0,'0'0'1572'0'0,"0"0"-159"0"0,0 0-76 0 0,0 0 121 0 0,0 0 181 0 0,0 0 87 0 0,0 0-79 0 0,0 0-150 0 0,0 0-155 0 0,0 0-165 0 0,0 0-158 0 0,0 0-144 0 0,0 0-127 0 0,34-5-103 0 0,103-17-84 0 0,-71-8 178 0 0,-57 21-563 0 0,8-5 10 0 0,-1-1 1 0 0,0 0-1 0 0,-1-2 1 0 0,-1 1 0 0 0,-1-2-1 0 0,0 0 1 0 0,-1 0-1 0 0,-1-1-186 0 0,-10 17-12 0 0,1 0-1 0 0,0-1 1 0 0,-1 1-1 0 0,1 0 1 0 0,-1-1-1 0 0,1 1 1 0 0,-1-1-1 0 0,0 1 1 0 0,0-1-1 0 0,-1 0 0 0 0,1 1 1 0 0,0-1-1 0 0,-1 0 1 0 0,0 0-1 0 0,1 1 1 0 0,-1-1-1 0 0,0 0 1 0 0,0 0-1 0 0,-1 1 1 0 0,1-1-1 0 0,-1 0 1 0 0,1 0-1 0 0,-1 1 1 0 0,0-1-1 0 0,0 1 1 0 0,0-1-1 0 0,0 0 1 0 0,0 1-1 0 0,-1 0 1 0 0,1-1-1 0 0,-1 1 1 0 0,0 0-1 0 0,0 0 1 0 0,1 0-1 0 0,-1 0 1 0 0,-1 0-1 0 0,1 0 1 0 0,0 1-1 0 0,0-1 0 0 0,-1 1 1 0 0,1-1-1 0 0,0 1 1 0 0,-1 0-1 0 0,0 0 13 0 0,-5-1-76 0 0,0 1 0 0 0,0-1 0 0 0,-1 2 0 0 0,1 0 0 0 0,0 0-1 0 0,0 0 1 0 0,-1 1 0 0 0,1 0 0 0 0,0 0 0 0 0,0 1 0 0 0,0 0-1 0 0,0 1 1 0 0,0 0 0 0 0,1 0 0 0 0,-1 1 0 0 0,1-1 0 0 0,0 2-1 0 0,0-1 1 0 0,0 1 0 0 0,1 0 0 0 0,-1 0 0 0 0,1 1 0 0 0,-5 6 76 0 0,3-3-15 0 0,0 0 0 0 0,0 0 0 0 0,1 1 0 0 0,0 0 0 0 0,1 1 0 0 0,0 0 0 0 0,1-1 0 0 0,0 2 0 0 0,1-1 0 0 0,0 1 0 0 0,1-1 0 0 0,0 1 0 0 0,1 0 0 0 0,0 0 0 0 0,0 11 15 0 0,2-17 11 0 0,-1 0 0 0 0,1 0-1 0 0,1-1 1 0 0,-1 1 0 0 0,1 0 0 0 0,0 0-1 0 0,0-1 1 0 0,0 1 0 0 0,1-1 0 0 0,0 1-1 0 0,0-1 1 0 0,1 0 0 0 0,-1 0 0 0 0,1 0 0 0 0,0 0-1 0 0,0 0 1 0 0,1 0 0 0 0,0-1 0 0 0,-1 0-1 0 0,1 1 1 0 0,1-2 0 0 0,-1 1 0 0 0,1 0 0 0 0,-1-1-1 0 0,5 3-10 0 0,8 2 114 0 0,0-1 0 0 0,0 0 0 0 0,1-1 0 0 0,0-1 0 0 0,0-1 0 0 0,0 0 1 0 0,1-2-1 0 0,-1 0 0 0 0,1 0 0 0 0,-1-2 0 0 0,1-1 0 0 0,0 0 0 0 0,-1-1 0 0 0,0-1 0 0 0,1-1 0 0 0,-1 0 0 0 0,0-1 0 0 0,-1-2 0 0 0,0 1 0 0 0,0-2 0 0 0,0 0 0 0 0,-1-1 0 0 0,0-1 0 0 0,0 0 0 0 0,-1-1 0 0 0,2-3-114 0 0,203-154 212 0 0,-211 162-228 0 0,-1 1-1 0 0,0 0 1 0 0,1 0-1 0 0,0 1 1 0 0,0 0-1 0 0,1 0 1 0 0,-1 1-1 0 0,1 0 1 0 0,-1 1-1 0 0,1 0 1 0 0,6 0 16 0 0,-13 4-19 0 0,-1 0 1 0 0,1 0 0 0 0,-1 0 0 0 0,1 1 0 0 0,-1-1 0 0 0,0 1-1 0 0,0 0 1 0 0,0-1 0 0 0,0 1 0 0 0,0 0 0 0 0,-1 0-1 0 0,1 0 1 0 0,-1 0 0 0 0,0 1 0 0 0,0-1 0 0 0,0 0-1 0 0,0 0 1 0 0,-1 1 0 0 0,1-1 0 0 0,-1 0 0 0 0,0 1-1 0 0,0-1 1 0 0,0 1 0 0 0,0-1 0 0 0,-1 0 0 0 0,1 1-1 0 0,-1-1 1 0 0,-1 3 18 0 0,2 4 23 0 0,0 4 6 0 0,0-1 1 0 0,-1 1 0 0 0,0-1-1 0 0,-1 1 1 0 0,-1-1-1 0 0,0 0 1 0 0,-1 1-1 0 0,0-2 1 0 0,-1 1 0 0 0,-1 0-1 0 0,0-1 1 0 0,0 0-1 0 0,-1-1 1 0 0,-1 1 0 0 0,0-1-1 0 0,0-1 1 0 0,-9 8-30 0 0,12-12-24 0 0,-1 0 0 0 0,-1 0 1 0 0,1 0-1 0 0,-1-1 0 0 0,0 0 1 0 0,0-1-1 0 0,0 0 1 0 0,0 0-1 0 0,-1 0 0 0 0,0-1 1 0 0,0 0-1 0 0,0 0 0 0 0,0-1 1 0 0,0 0-1 0 0,0-1 1 0 0,-1 0-1 0 0,1 0 0 0 0,-2-1 24 0 0,10-22-1360 0 0,5 17 1317 0 0,-1 1 1 0 0,1-1-1 0 0,0 1 0 0 0,0 1 1 0 0,1-1-1 0 0,-1 1 1 0 0,1 0-1 0 0,-1 0 0 0 0,1 0 1 0 0,0 1-1 0 0,0 0 0 0 0,0 0 1 0 0,1 0-1 0 0,1 1 43 0 0,8-4-17 0 0,1 1 52 0 0,-1 1 0 0 0,1 1-1 0 0,0 0 1 0 0,-1 2 0 0 0,1 0-1 0 0,0 0 1 0 0,0 2 0 0 0,0 0-1 0 0,-1 1 1 0 0,6 2-35 0 0,16 1 251 0 0,-22-3-68 0 0,0-1 0 0 0,0-1-1 0 0,0-1 1 0 0,0 0 0 0 0,0-1 0 0 0,0-1 0 0 0,0 0-1 0 0,-1-1 1 0 0,1-1 0 0 0,-1 0 0 0 0,1-1-1 0 0,-1-1 1 0 0,-1-1 0 0 0,1 0 0 0 0,2-2-183 0 0,17-16 163 0 0,-2-2-1 0 0,-1 0 1 0 0,-1-3 0 0 0,-2 0-1 0 0,0-2 1 0 0,-3-1 0 0 0,0-1-1 0 0,-3-1 1 0 0,0-1 0 0 0,9-24-163 0 0,-14 20-228 0 0,-2 0 0 0 0,-2-1 0 0 0,-1 0 0 0 0,-2-1 0 0 0,2-31 228 0 0,0-79-879 0 0,-13 150 857 0 0,0 1 1 0 0,-1 0-1 0 0,1 0 1 0 0,0 0-1 0 0,-1 0 0 0 0,1 0 1 0 0,-1 0-1 0 0,1 0 1 0 0,-1 0-1 0 0,1 0 1 0 0,-1 1-1 0 0,0-1 1 0 0,1 1-1 0 0,-1-1 0 0 0,0 1 1 0 0,0 0-1 0 0,1 0 1 0 0,-1-1-1 0 0,0 1 1 0 0,0 0-1 0 0,1 1 1 0 0,-1-1-1 0 0,0 0 0 0 0,0 0 1 0 0,1 1-1 0 0,-1-1 1 0 0,0 1-1 0 0,1 0 1 0 0,-1-1-1 0 0,1 1 1 0 0,-1 0-1 0 0,1 0 0 0 0,-1 0 1 0 0,1 0-1 0 0,-1 0 1 0 0,1 0-1 0 0,0 0 1 0 0,0 1-1 0 0,-1-1 1 0 0,1 0-1 0 0,0 1 0 0 0,0-1 1 0 0,0 1 21 0 0,-12 17 53 0 0,1 0-1 0 0,0 1 1 0 0,1 0 0 0 0,2 1 0 0 0,0 0-1 0 0,1 1 1 0 0,1 0 0 0 0,1 0-1 0 0,1 0 1 0 0,1 1 0 0 0,1-1 0 0 0,1 1-1 0 0,1 0 1 0 0,2 19-53 0 0,-2-40 1 0 0,-1 62 79 0 0,1-36-61 0 0,1-1 0 0 0,2 0 1 0 0,1 0-1 0 0,1 0 0 0 0,1 0 0 0 0,1-1 0 0 0,1 0 0 0 0,5 8-19 0 0,77 141-113 0 0,-56-151-821 0 0,-33-66-1394 0 0,-28-38-6770 0 0,11 37 160 0 0,12 27 7939 0 0</inkml:trace>
  <inkml:trace contextRef="#ctx0" brushRef="#br0" timeOffset="2649.899">3870 415 10930 0 0,'0'0'1569'0'0,"0"0"-473"0"0,0 0-176 0 0,0 0 140 0 0,0 0 187 0 0,0 0 64 0 0,0 0-83 0 0,0 0-185 0 0,34 9-205 0 0,112 26-233 0 0,4-23 101 0 0,386-37-249 0 0,-422 16-3773 0 0,-1 0-3414 0 0,-107 9 6226 0 0,32-2-11236 0 0</inkml:trace>
  <inkml:trace contextRef="#ctx0" brushRef="#br0" timeOffset="6222.801">5044 1063 6153 0 0,'0'0'5321'0'0,"0"0"-4736"0"0,0 0-361 0 0,0 0-104 0 0,0 0 104 0 0,0 0 16 0 0,0 0-40 0 0,0 0-136 0 0,0 0-288 0 0,0 0-985 0 0,0 0-3071 0 0,0 0-3138 0 0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04.1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0 537 5809 0 0,'0'0'1334'0'0,"0"0"-289"0"0,0 0-139 0 0,0 0 49 0 0,0 0 105 0 0,0 0 8 0 0,0 0-126 0 0,0 0-151 0 0,0 0-98 0 0,0 0-90 0 0,0 0-84 0 0,0 0-87 0 0,0 0-84 0 0,11 38-65 0 0,33 119-53 0 0,-12 5 141 0 0,-25-121-348 0 0,-3-15-9 0 0,0 0 0 0 0,2 0 0 0 0,0-1 0 0 0,2 1 0 0 0,1-2 0 0 0,1 1 0 0 0,1-1 0 0 0,2 1-14 0 0,-13-24 22 0 0,0-1 0 0 0,1 1 0 0 0,-1 0 0 0 0,1 0 1 0 0,-1-1-1 0 0,1 1 0 0 0,-1 0 0 0 0,1-1 0 0 0,-1 1 0 0 0,1-1 1 0 0,0 1-1 0 0,-1-1 0 0 0,1 1 0 0 0,0-1 0 0 0,-1 1 0 0 0,1-1 1 0 0,0 1-1 0 0,0-1 0 0 0,-1 0 0 0 0,1 0 0 0 0,0 1 0 0 0,0-1 1 0 0,0 0-1 0 0,0 0 0 0 0,-1 0 0 0 0,1 0 0 0 0,0 0 0 0 0,0 0 1 0 0,0 0-1 0 0,0 0 0 0 0,-1 0 0 0 0,1 0 0 0 0,0 0 0 0 0,0-1 1 0 0,0 1-1 0 0,0 0 0 0 0,-1-1 0 0 0,1 1 0 0 0,0 0 0 0 0,-1-1 1 0 0,1 1-1 0 0,0-1 0 0 0,0 1 0 0 0,-1-1 0 0 0,1 0 0 0 0,-1 1 1 0 0,1-1-1 0 0,-1 0 0 0 0,1 1 0 0 0,-1-1-22 0 0,25-40 1542 0 0,-22 35-1424 0 0,64-137 817 0 0,-7-3-1 0 0,13-60-934 0 0,-43 77-1046 0 0,-30 128-266 0 0,0 2-3564 0 0,0 8-552 0 0,0-4-2327 0 0</inkml:trace>
  <inkml:trace contextRef="#ctx0" brushRef="#br0" timeOffset="579.168">634 938 0 0 0,'0'0'1748'0'0,"0"0"91"0"0,0 0 69 0 0,0 0 17 0 0,0 0-74 0 0,0 0-160 0 0,0 0-226 0 0,0 0-234 0 0,0 0-203 0 0,0 0-180 0 0,0 0-169 0 0,31-12-134 0 0,98-43-86 0 0,-76 17 145 0 0,-48 29-462 0 0,1 1-92 0 0,-1-1 1 0 0,0 1 0 0 0,0-1 0 0 0,-1 0 0 0 0,0 0 0 0 0,0 0-1 0 0,-1-1 1 0 0,-1 1 0 0 0,0-1 0 0 0,0 1 0 0 0,0-1 0 0 0,-1 0-1 0 0,-1 0 1 0 0,0 0 0 0 0,0 0 0 0 0,-2-6-51 0 0,0 13-207 0 0,0 0 0 0 0,-1 0-1 0 0,1 0 1 0 0,-1 0 0 0 0,0 0 0 0 0,0 1 0 0 0,0-1 0 0 0,0 1-1 0 0,-1 0 1 0 0,1-1 0 0 0,-1 2 0 0 0,1-1 0 0 0,-1 0 0 0 0,0 1-1 0 0,1 0 1 0 0,-1 0 0 0 0,0 0 0 0 0,0 0 0 0 0,0 0-1 0 0,0 1 1 0 0,0 0 0 0 0,0 0 0 0 0,0 0 0 0 0,0 0 0 0 0,0 0-1 0 0,0 1 1 0 0,0 0 0 0 0,1 0 0 0 0,-1 0 0 0 0,0 0 0 0 0,0 1-1 0 0,1-1 1 0 0,-1 1 0 0 0,1 0 0 0 0,-1 0 0 0 0,1 0-1 0 0,0 1 1 0 0,0-1 0 0 0,0 1 0 0 0,0 0 207 0 0,-9 6-499 0 0,0 1 0 0 0,1 0 0 0 0,1 1 0 0 0,0 0 0 0 0,0 1 0 0 0,1 0 0 0 0,1 0 0 0 0,-5 9 499 0 0,5-5-174 0 0,0 1 1 0 0,1 0-1 0 0,0 1 0 0 0,2-1 0 0 0,0 1 1 0 0,1 0-1 0 0,0 0 0 0 0,2 1 0 0 0,0-1 1 0 0,1 13 173 0 0,1-25 126 0 0,1 1 1 0 0,-1 0 0 0 0,1-1 0 0 0,1 1 0 0 0,-1-1-1 0 0,1 0 1 0 0,0 1 0 0 0,1-1 0 0 0,-1 0-1 0 0,1 0 1 0 0,1-1 0 0 0,-1 1 0 0 0,1-1-1 0 0,0 1 1 0 0,0-1 0 0 0,0 0 0 0 0,1 0 0 0 0,-1-1-1 0 0,1 0 1 0 0,1 1 0 0 0,-1-2 0 0 0,0 1-1 0 0,1-1 1 0 0,0 1 0 0 0,0-2 0 0 0,0 1 0 0 0,0-1-1 0 0,0 1 1 0 0,1-2 0 0 0,-1 1 0 0 0,0-1-1 0 0,1 0 1 0 0,-1 0 0 0 0,1-1-127 0 0,8 1 513 0 0,1 0-1 0 0,-1-1 1 0 0,1-1 0 0 0,-1-1-1 0 0,0 0 1 0 0,0-1 0 0 0,0-1-1 0 0,0 0 1 0 0,0-1 0 0 0,-1 0-1 0 0,0-1 1 0 0,0-1 0 0 0,0 0-1 0 0,-1-1 1 0 0,0-1 0 0 0,-1 0-1 0 0,4-3-512 0 0,25-23 554 0 0,-2-2-1 0 0,-1-1 1 0 0,-2-2-1 0 0,8-14-553 0 0,-8 9 24 0 0,-1-1-1 0 0,-3-2 1 0 0,-2-1-1 0 0,-1-2 1 0 0,-3-1 0 0 0,5-19-24 0 0,-18 35-866 0 0,-1-1 1 0 0,-2 0 0 0 0,-2 0 0 0 0,-2-1 0 0 0,-1 0 0 0 0,0-16 865 0 0,-4 31-911 0 0,1 17 695 0 0,-1-1-1 0 0,0 0 0 0 0,0 0 1 0 0,0 0-1 0 0,-1 0 1 0 0,0 1-1 0 0,0-1 1 0 0,-1 0-1 0 0,0 0 0 0 0,0 0 1 0 0,-1 0-1 0 0,0 1 1 0 0,0-1-1 0 0,0 1 1 0 0,-1-1-1 0 0,0 1 0 0 0,0 0 1 0 0,0 0-1 0 0,-1 0 1 0 0,0 1-1 0 0,0-1 1 0 0,-1 1-1 0 0,0-1 217 0 0,1 5 28 0 0,0-1 1 0 0,1 1-1 0 0,-1 0 1 0 0,0 0-1 0 0,0 0 1 0 0,1 1-1 0 0,-1 0 0 0 0,0-1 1 0 0,0 1-1 0 0,0 0 1 0 0,0 1-1 0 0,0-1 1 0 0,1 1-1 0 0,-1 0 1 0 0,0 0-1 0 0,0 0 0 0 0,1 0 1 0 0,-1 1-1 0 0,1-1 1 0 0,-1 1-1 0 0,1 0 1 0 0,-1 0-1 0 0,1 0 1 0 0,0 0-1 0 0,0 1 0 0 0,0 0 1 0 0,0 0-29 0 0,-72 80 1171 0 0,52-49-824 0 0,1 1 1 0 0,2 1-1 0 0,2 2 0 0 0,1-1 1 0 0,2 2-1 0 0,2 0 1 0 0,1 1-1 0 0,2 0 0 0 0,2 0 1 0 0,2 1-1 0 0,1 0 0 0 0,2 0 1 0 0,3 1-1 0 0,0-1 0 0 0,5 17-347 0 0,-1-40 69 0 0,0-1-1 0 0,2 1 0 0 0,0-1 1 0 0,1 0-1 0 0,0-1 0 0 0,2 0 0 0 0,0 0 1 0 0,1 0-1 0 0,0-1 0 0 0,1-1 0 0 0,1 0 1 0 0,0-1-1 0 0,1 0 0 0 0,0 0 0 0 0,1-2 1 0 0,5 3-69 0 0,26 5-1131 0 0,-13-18-4013 0 0,-19-2 1106 0 0,-5 1-2949 0 0</inkml:trace>
  <inkml:trace contextRef="#ctx0" brushRef="#br0" timeOffset="929.949">1733 574 6209 0 0,'0'0'2199'0'0,"0"0"-382"0"0,0 0-219 0 0,0 0-168 0 0,0 0-204 0 0,0 0-320 0 0,0 0-293 0 0,0 0-194 0 0,0 0-148 0 0,0 0-89 0 0,-26 34-78 0 0,-82 107-78 0 0,50-42-173 0 0,54-86 99 0 0,-2 5-162 0 0,0 1 1 0 0,2-1-1 0 0,0 1 1 0 0,1 0-1 0 0,1 0 1 0 0,1 0-1 0 0,1 0 1 0 0,0 1-1 0 0,2 4 210 0 0,-1-19-12 0 0,0 0-1 0 0,1 0 1 0 0,-1-1-1 0 0,1 1 1 0 0,0 0-1 0 0,0-1 1 0 0,0 1-1 0 0,1-1 0 0 0,-1 0 1 0 0,1 0-1 0 0,0 0 1 0 0,1 0-1 0 0,-1 0 1 0 0,1-1-1 0 0,-1 1 1 0 0,1-1-1 0 0,0 0 1 0 0,0 0-1 0 0,1 0 1 0 0,-1-1-1 0 0,0 0 1 0 0,1 0-1 0 0,0 0 1 0 0,-1 0-1 0 0,1-1 1 0 0,0 1-1 0 0,0-1 1 0 0,5 0 12 0 0,-1 1 132 0 0,0-1 0 0 0,1-1 0 0 0,-1 0 1 0 0,1 0-1 0 0,-1 0 0 0 0,1-1 1 0 0,-1-1-1 0 0,0 0 0 0 0,0 0 1 0 0,1-1-1 0 0,-2 0 0 0 0,1 0 1 0 0,0-1-1 0 0,7-4-132 0 0,-5-1 146 0 0,-1 1 1 0 0,1-1-1 0 0,-2-1 1 0 0,1 0-1 0 0,-1 0 1 0 0,-1-1-1 0 0,0 0 0 0 0,0 0 1 0 0,-1-1-1 0 0,-1 0 1 0 0,0 0-1 0 0,-1-1 1 0 0,0 0-1 0 0,-1 0 1 0 0,0 0-1 0 0,-1 0 0 0 0,0-1 1 0 0,-1 1-1 0 0,-1-1 1 0 0,0 1-1 0 0,-1-11-146 0 0,-17-103-1389 0 0,-16 47-3128 0 0,-12 16-4587 0 0,29 47 4618 0 0</inkml:trace>
  <inkml:trace contextRef="#ctx0" brushRef="#br0" timeOffset="1743.232">2202 633 0 0 0,'0'0'152'0'0,"0"0"355"0"0,0 0 128 0 0,0 0 153 0 0,0 0 167 0 0,0 0 38 0 0,0 0-61 0 0,0 0-123 0 0,-31 9-121 0 0,-94 30-35 0 0,68-10 864 0 0,52-24-1310 0 0,0 1 0 0 0,1 0 0 0 0,0 0 1 0 0,0 0-1 0 0,0 0 0 0 0,1 0 0 0 0,0 1 1 0 0,0-1-1 0 0,1 1 0 0 0,0 0 0 0 0,0 0 1 0 0,0 0-1 0 0,1 0 0 0 0,0 0 0 0 0,1 0 1 0 0,-1 1-1 0 0,1-1 0 0 0,1 0 0 0 0,-1 0 1 0 0,1 0-1 0 0,1 0 0 0 0,-1 0 1 0 0,1 0-1 0 0,0 0 0 0 0,1 0 0 0 0,-1-1 1 0 0,1 1-1 0 0,1-1 0 0 0,2 4-207 0 0,-2 1 64 0 0,2-1-1 0 0,-1 0 0 0 0,1 0 1 0 0,1-1-1 0 0,-1 1 1 0 0,2-1-1 0 0,-1-1 0 0 0,1 0 1 0 0,1 0-1 0 0,-1 0 1 0 0,1-1-1 0 0,1 0 1 0 0,-1-1-1 0 0,1 0 0 0 0,0 0 1 0 0,0-1-1 0 0,1-1 1 0 0,0 0-1 0 0,0 0 0 0 0,4 0-63 0 0,94 4 1625 0 0,-66-49-1663 0 0,-8-10-2327 0 0,-14 15-3344 0 0,-13 21 1233 0 0,-1 7-468 0 0</inkml:trace>
  <inkml:trace contextRef="#ctx0" brushRef="#br0" timeOffset="1988.966">2583 832 1968 0 0,'0'0'2358'0'0,"0"0"-605"0"0,0 0-356 0 0,0 0-119 0 0,0 0-106 0 0,-4 31-176 0 0,-12 97-266 0 0,12-30 85 0 0,9-67-2231 0 0,5-25-8624 0 0,-10-6 9029 0 0</inkml:trace>
  <inkml:trace contextRef="#ctx0" brushRef="#br0" timeOffset="2231.696">2524 364 10306 0 0,'0'0'752'0'0,"0"0"-392"0"0,0 0-360 0 0,0 0-160 0 0,0 0-496 0 0,0 0-1248 0 0,0 0-1129 0 0,0 0-2632 0 0</inkml:trace>
  <inkml:trace contextRef="#ctx0" brushRef="#br0" timeOffset="2470.156">3014 103 6345 0 0,'0'0'3114'0'0,"0"0"-1723"0"0,0 0-660 0 0,0 0-1 0 0,0 0 103 0 0,0 0 57 0 0,0 0-87 0 0,0 0-158 0 0,0 0-101 0 0,0 0-30 0 0,0 0-41 0 0,0 0-41 0 0,0 0-37 0 0,3 24-23 0 0,8 79-11 0 0,-16 134 1021 0 0,-6 271-1727 0 0,11-506 212 0 0,-12 77-807 0 0,-2-58-2177 0 0,-7-8-4125 0 0,16-11 2886 0 0,2-1 534 0 0</inkml:trace>
  <inkml:trace contextRef="#ctx0" brushRef="#br0" timeOffset="2630.294">2688 688 5305 0 0,'0'0'2474'0'0,"0"0"-996"0"0,0 0-274 0 0,0 0 24 0 0,0 0-48 0 0,0 0-121 0 0,0 0-148 0 0,32 0-135 0 0,100 1-154 0 0,38 2 579 0 0,-41 0-2441 0 0,-39-3-4105 0 0,-67 0 936 0 0,-10 0-2035 0 0</inkml:trace>
  <inkml:trace contextRef="#ctx0" brushRef="#br0" timeOffset="3416.094">3349 721 4097 0 0,'0'0'1244'0'0,"0"0"-498"0"0,0 0-250 0 0,0 0-20 0 0,0 0-36 0 0,0 0-97 0 0,-12 32-175 0 0,-36 99-162 0 0,37-70-31 0 0,14-54 28 0 0,-1-4 110 0 0,-1 0 0 0 0,1 0 0 0 0,0 0 1 0 0,-1 0-1 0 0,1 0 0 0 0,0 0 0 0 0,1 0 0 0 0,-1-1 1 0 0,1 1-1 0 0,-1-1 0 0 0,1 0 0 0 0,-1 1 0 0 0,1-1 1 0 0,0-1-1 0 0,0 1 0 0 0,0 0 0 0 0,1-1 1 0 0,-1 1-1 0 0,0-1 0 0 0,0 0 0 0 0,1 0 0 0 0,-1 0 1 0 0,1-1-1 0 0,-1 1 0 0 0,0-1 0 0 0,1 0 0 0 0,-1 0 1 0 0,1 0-1 0 0,-1 0 0 0 0,1-1 0 0 0,-1 1 1 0 0,1-1-1 0 0,-1 0 0 0 0,0 0 0 0 0,1 0 0 0 0,-1 0 1 0 0,0-1-1 0 0,0 0 0 0 0,0 1 0 0 0,0-1 0 0 0,0 0 1 0 0,0 0-1 0 0,-1 0 0 0 0,1-1 0 0 0,0 1 0 0 0,0-2-113 0 0,25-19 1131 0 0,-1-2-1 0 0,0-1 0 0 0,-2-1 0 0 0,-2-2 0 0 0,15-21-1130 0 0,43-27 460 0 0,-40 54-603 0 0,-40 23 49 0 0,-1 0-42 0 0,0 0-14 0 0,0 0 4 0 0,0 0 6 0 0,5 85 4725 0 0,0-18-4588 0 0,2-1 1 0 0,3 0-1 0 0,3 0 1 0 0,3-2-1 0 0,10 24 3 0 0,38 173-6 0 0,-60-236 12 0 0,-1 1-1 0 0,-1-1 1 0 0,-1 1-1 0 0,-2 0 1 0 0,0 0 0 0 0,-2-1-1 0 0,-1 1 1 0 0,0-1-1 0 0,-9 24-5 0 0,9-36 1 0 0,-1 0 1 0 0,0-1-1 0 0,-1 0 0 0 0,-1 0 0 0 0,1 0 0 0 0,-2-1 0 0 0,0 0 0 0 0,0 0 0 0 0,-1-1 0 0 0,0 0 0 0 0,0-1 0 0 0,-1 0 0 0 0,-1 0 0 0 0,0-1 0 0 0,0 0 0 0 0,0-1 0 0 0,-1 0 1 0 0,0-1-1 0 0,-10 3-1 0 0,9-4-7 0 0,0 0 0 0 0,0-2 0 0 0,-1 1 0 0 0,1-2 0 0 0,-1 0 1 0 0,0 0-1 0 0,0-2 0 0 0,-5 1 7 0 0,14-1-11 0 0,1-1 0 0 0,0 1 1 0 0,-1 0-1 0 0,1-1 0 0 0,0 0 0 0 0,0 0 1 0 0,0 0-1 0 0,-1-1 0 0 0,1 0 0 0 0,1 1 0 0 0,-1-1 1 0 0,0-1-1 0 0,0 1 0 0 0,1 0 0 0 0,-1-1 1 0 0,1 0-1 0 0,0 0 0 0 0,0 0 0 0 0,0 0 1 0 0,0 0-1 0 0,0-1 0 0 0,1 1 0 0 0,-1-1 1 0 0,1 0-1 0 0,0 1 0 0 0,0-1 0 0 0,1 0 1 0 0,-1-1 10 0 0,0-4-22 0 0,0 0 0 0 0,0 0 1 0 0,1 0-1 0 0,0 0 1 0 0,1 0-1 0 0,0 0 0 0 0,1 0 1 0 0,-1 0-1 0 0,2 0 1 0 0,-1 0-1 0 0,1 0 0 0 0,1 0 1 0 0,0 0-1 0 0,0 1 1 0 0,0-1-1 0 0,1 1 0 0 0,1 0 1 0 0,-1 0-1 0 0,5-5 22 0 0,117-134-271 0 0,-121 143 258 0 0,41-40-266 0 0,2 2 0 0 0,1 2 0 0 0,3 2 0 0 0,1 3 0 0 0,2 2 0 0 0,20-8 279 0 0,-27 18-1453 0 0,1 2 1 0 0,1 3-1 0 0,1 1 0 0 0,43-7 1453 0 0,-88 23-542 0 0,38-5-7343 0 0,-29 6 1708 0 0</inkml:trace>
  <inkml:trace contextRef="#ctx0" brushRef="#br0" timeOffset="4344.956">2196 625 0 0 0,'0'0'316'0'0,"0"0"375"0"0,0 0-27 0 0,0 0-163 0 0,0 0-190 0 0,0 0-131 0 0,0 0-66 0 0,0 0-37 0 0,0 0 30 0 0,0 0 85 0 0,-5 0 104 0 0,-23 0 836 0 0,3 0 4901 0 0,1 15-2653 0 0,-38 23-1280 0 0,-1 35-3444 0 0,62-64-47 0 0,1-3-7903 0 0,0-3 5229 0 0</inkml:trace>
  <inkml:trace contextRef="#ctx0" brushRef="#br0" timeOffset="5395.472">4474 585 0 0 0,'0'0'1182'0'0,"0"0"459"0"0,0 0 216 0 0,0 0 67 0 0,0 0-69 0 0,0 0-164 0 0,0 0-171 0 0,0 0-170 0 0,-1-4-179 0 0,0-10-167 0 0,1 10-158 0 0,0 4-194 0 0,249-15 3362 0 0,30-44-3100 0 0,-154 22-1404 0 0,-127 36-7099 0 0,-16 5-1459 0 0,11 1 4554 0 0</inkml:trace>
  <inkml:trace contextRef="#ctx0" brushRef="#br0" timeOffset="5684.252">4459 835 1600 0 0,'0'0'1185'0'0,"0"0"188"0"0,0 0 326 0 0,0 0 260 0 0,0 0 31 0 0,0 0-220 0 0,0 0-297 0 0,0 0-283 0 0,32-5-212 0 0,101-18-134 0 0,44 0 1495 0 0,-114 21-2036 0 0,-33 1-440 0 0,-1 0 0 0 0,0-2 0 0 0,0-1 0 0 0,0-1 1 0 0,11-5 136 0 0,35-19-4937 0 0,-29 4-6721 0 0,-42 24 10234 0 0</inkml:trace>
  <inkml:trace contextRef="#ctx0" brushRef="#br0" timeOffset="5998.361">4442 1152 9218 0 0,'0'0'1215'0'0,"0"0"-451"0"0,0 0-158 0 0,0 0 280 0 0,0 0 300 0 0,0 0 81 0 0,0 0-182 0 0,0 0-258 0 0,0 0-188 0 0,0 0-128 0 0,0 0-60 0 0,0 0-41 0 0,34-1-50 0 0,103-2-34 0 0,19-19 394 0 0,-31-11-2454 0 0,-84 21-1781 0 0,-1-1-3569 0 0,-24 9-1054 0 0</inkml:trace>
  <inkml:trace contextRef="#ctx0" brushRef="#br0" timeOffset="7200.257">5352 1222 0 0 0,'0'0'705'0'0,"0"0"298"0"0,0 0 375 0 0,0 0 277 0 0,0 0 164 0 0,0 0 36 0 0,0 0-93 0 0,0 0-158 0 0,0 0-214 0 0,32-6-233 0 0,104-22-212 0 0,-40-12 440 0 0,-55 17-988 0 0,0-2-1 0 0,-2-1 0 0 0,-1-3 0 0 0,-2 0 1 0 0,-1-3-1 0 0,-1 0 0 0 0,2-7-396 0 0,-10 11 83 0 0,-13 16-120 0 0,0 0 0 0 0,-1-2-1 0 0,0 1 1 0 0,-1-1 0 0 0,0-1-1 0 0,-1 0 1 0 0,-1-1 0 0 0,-1 1 0 0 0,0-2-1 0 0,-1 1 1 0 0,0-1 0 0 0,-2 0 0 0 0,0 0-1 0 0,-1-1 1 0 0,2-14 37 0 0,-6 31-98 0 0,0-1 0 0 0,-1 0 0 0 0,1 0 0 0 0,0 1-1 0 0,0-1 1 0 0,-1 0 0 0 0,1 1 0 0 0,-1-1 0 0 0,0 0 0 0 0,1 1 0 0 0,-1-1 0 0 0,0 1-1 0 0,0-1 1 0 0,0 1 0 0 0,0-1 0 0 0,0 1 0 0 0,0 0 0 0 0,0 0 0 0 0,-1-1-1 0 0,1 1 1 0 0,0 0 0 0 0,-1 0 0 0 0,1 0 0 0 0,-1 0 0 0 0,1 0 0 0 0,-1 1 0 0 0,1-1-1 0 0,-1 0 1 0 0,0 1 0 0 0,1-1 0 0 0,-1 1 0 0 0,0 0 0 0 0,0-1 0 0 0,1 1 0 0 0,-1 0-1 0 0,0 0 1 0 0,0 0 0 0 0,1 0 0 0 0,-2 1 98 0 0,-69 17-3856 0 0,53-5 3732 0 0,1 0 0 0 0,0 1-1 0 0,0 1 1 0 0,2 0 0 0 0,0 1 0 0 0,0 1 0 0 0,2 1-1 0 0,0 0 1 0 0,1 0 0 0 0,1 2 0 0 0,1-1 0 0 0,0 2-1 0 0,2-1 1 0 0,0 1 0 0 0,-4 20 124 0 0,10-35 58 0 0,1 1 1 0 0,0 0-1 0 0,0 0 1 0 0,1 0-1 0 0,0 0 1 0 0,0 0-1 0 0,1 0 0 0 0,0 0 1 0 0,0 0-1 0 0,0 1 1 0 0,1-1-1 0 0,0 0 1 0 0,1 0-1 0 0,-1 0 0 0 0,1 0 1 0 0,1-1-1 0 0,-1 1 1 0 0,1-1-1 0 0,1 1 0 0 0,-1-1 1 0 0,1 0-1 0 0,0 0 1 0 0,0 0-1 0 0,0-1 1 0 0,1 1-1 0 0,5 3-58 0 0,4 1 286 0 0,0-2 1 0 0,1 0-1 0 0,0 0 1 0 0,0-2-1 0 0,1 0 1 0 0,0 0-1 0 0,0-2 0 0 0,0 0 1 0 0,0-1-1 0 0,1 0 1 0 0,-1-2-1 0 0,1 0 0 0 0,0 0 1 0 0,-1-2-1 0 0,1 0 1 0 0,0-1-1 0 0,4-1-286 0 0,11-3 489 0 0,0-2 0 0 0,-1-1 0 0 0,0-1 0 0 0,-1-2 0 0 0,0-1 0 0 0,-1-1 0 0 0,0-1 0 0 0,13-11-489 0 0,10-13 443 0 0,-2-2 1 0 0,-1-2-1 0 0,27-33-443 0 0,-69 69 9 0 0,3-2-66 0 0,0 0 1 0 0,0-1 0 0 0,-1-1-1 0 0,-1 1 1 0 0,1-1 0 0 0,-2-1-1 0 0,0 0 1 0 0,0 0 0 0 0,-1 0-1 0 0,0-1 1 0 0,-1 1 0 0 0,-1-2-1 0 0,0 1 1 0 0,-1 0 0 0 0,0-1-1 0 0,-1 1 1 0 0,0-9 56 0 0,-2 20-61 0 0,0 0 1 0 0,0 1-1 0 0,0-1 0 0 0,0 1 1 0 0,-1-1-1 0 0,1 0 1 0 0,-1 1-1 0 0,1-1 0 0 0,-1 1 1 0 0,1-1-1 0 0,-1 1 0 0 0,0 0 1 0 0,0-1-1 0 0,0 1 0 0 0,0 0 1 0 0,0-1-1 0 0,0 1 1 0 0,0 0-1 0 0,0 0 0 0 0,0 0 1 0 0,0 0-1 0 0,-1 0 0 0 0,1 0 1 0 0,-1 0-1 0 0,1 0 1 0 0,0 1-1 0 0,-1-1 0 0 0,1 0 1 0 0,-1 1-1 0 0,1 0 0 0 0,-1-1 1 0 0,0 1-1 0 0,1 0 0 0 0,-1-1 1 0 0,1 1-1 0 0,-1 0 1 0 0,0 0-1 0 0,1 0 0 0 0,-1 1 1 0 0,-1-1 60 0 0,-62 19-2300 0 0,48-8 2141 0 0,0 1 0 0 0,1 1 0 0 0,0 1 0 0 0,1 0 0 0 0,0 1 0 0 0,2 1 0 0 0,-1 0 0 0 0,2 1 0 0 0,0 0 0 0 0,2 1 0 0 0,-1 0 1 0 0,2 1-1 0 0,1 0 0 0 0,0 0 0 0 0,1 1 0 0 0,-3 19 159 0 0,8-30-12 0 0,1 0 0 0 0,0 1 0 0 0,0-1 0 0 0,1 1 1 0 0,1-1-1 0 0,-1 1 0 0 0,2-1 0 0 0,-1 1 0 0 0,1-1 0 0 0,1 0 1 0 0,0 0-1 0 0,0 0 0 0 0,0 0 0 0 0,1 0 0 0 0,1-1 1 0 0,0 0-1 0 0,0 0 0 0 0,0 0 0 0 0,1 0 0 0 0,0-1 0 0 0,0 0 1 0 0,1 0-1 0 0,0-1 0 0 0,0 0 0 0 0,1 0 0 0 0,0 0 0 0 0,0-1 1 0 0,0 0-1 0 0,0-1 0 0 0,3 1 12 0 0,4 2 328 0 0,-1-1-1 0 0,1-1 1 0 0,0 0 0 0 0,1-1-1 0 0,-1-1 1 0 0,1 0 0 0 0,0-1-1 0 0,-1-1 1 0 0,1 0-1 0 0,0-1 1 0 0,0-1 0 0 0,-1-1-1 0 0,1 0 1 0 0,0-1 0 0 0,-1 0-1 0 0,0-1 1 0 0,0-1 0 0 0,0-1-1 0 0,3-1-327 0 0,15-9 229 0 0,-1-1 0 0 0,0-2 0 0 0,-1 0 0 0 0,-1-3 0 0 0,-2 0 0 0 0,0-2 0 0 0,-1-1 0 0 0,-1-1 0 0 0,-2-1 1 0 0,0-1-1 0 0,4-11-229 0 0,-15 22-1 0 0,-1 4-271 0 0,-1 0 1 0 0,0-1-1 0 0,-1 0 1 0 0,0-1-1 0 0,-1 0 1 0 0,-1-1 0 0 0,0 0-1 0 0,-1 0 1 0 0,-1 0-1 0 0,-1-1 1 0 0,0 0-1 0 0,-1 0 1 0 0,-1-1-1 0 0,0 1 1 0 0,-1-7 271 0 0,-2 22-60 0 0,0-1 0 0 0,-1 0 1 0 0,1 1-1 0 0,-1-1 1 0 0,1 0-1 0 0,-1 1 1 0 0,0-1-1 0 0,0 1 0 0 0,0-1 1 0 0,0 1-1 0 0,0-1 1 0 0,-1 1-1 0 0,1 0 0 0 0,-1 0 1 0 0,1-1-1 0 0,-1 1 1 0 0,0 0-1 0 0,0 0 0 0 0,0 1 1 0 0,0-1-1 0 0,0 0 1 0 0,-1 1-1 0 0,1-1 0 0 0,0 1 1 0 0,-1 0-1 0 0,1 0 1 0 0,-1 0-1 0 0,1 0 0 0 0,-1 0 1 0 0,1 0-1 0 0,-1 1 1 0 0,0-1-1 0 0,0 1 0 0 0,1 0 1 0 0,-2 0 59 0 0,-3 0-65 0 0,0 0 0 0 0,0 0 1 0 0,0 1-1 0 0,1 0 0 0 0,-1 0 0 0 0,0 1 1 0 0,0 0-1 0 0,0 0 0 0 0,1 0 1 0 0,0 1-1 0 0,-1 0 0 0 0,1 0 0 0 0,-2 2 65 0 0,-5 4-14 0 0,1 1-1 0 0,-1 1 1 0 0,2 0 0 0 0,-1 0-1 0 0,2 1 1 0 0,-1 1-1 0 0,2 0 1 0 0,0 0-1 0 0,0 0 1 0 0,1 1-1 0 0,1 1 1 0 0,0-1-1 0 0,1 1 1 0 0,1 1-1 0 0,0-1 1 0 0,1 1 0 0 0,1-1-1 0 0,0 1 1 0 0,2 0-1 0 0,-1 0 1 0 0,2 0-1 0 0,0 0 1 0 0,1 0-1 0 0,0 0 1 0 0,2 0-1 0 0,0 0 1 0 0,0 0 0 0 0,2-1-1 0 0,0 1 1 0 0,0-1-1 0 0,2-1 1 0 0,0 1-1 0 0,0-1 1 0 0,1 0-1 0 0,1-1 1 0 0,0 1-1 0 0,1-2 1 0 0,1 1 14 0 0,85 58-1277 0 0,-26-38-6352 0 0,-52-26 2872 0 0</inkml:trace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3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118 558 14427 0 0,'0'0'2329'0'0,"0"0"-1312"0"0,0 0-681 0 0,0 0-41 0 0,0 0 233 0 0,0 0 224 0 0,0 0 87 0 0,0 0-95 0 0,0 0-216 0 0,0 0-198 0 0,0 0-142 0 0,0 0-78 0 0,-10 35-36 0 0,-35 111-28 0 0,-6 7-1320 0 0,48-138-315 0 0,0-3-1545 0 0,0-2-4222 0 0,1-6-1834 0 0</inkml:trace>
  <inkml:trace contextRef="#ctx0" brushRef="#br0" timeOffset="476.948">315 823 10890 0 0,'0'0'1983'0'0,"0"0"-364"0"0,0 0-97 0 0,0 0 68 0 0,0 0-33 0 0,0 0-267 0 0,0 0-362 0 0,0 0-294 0 0,0 0-201 0 0,0 0-133 0 0,0 0-68 0 0,0 0-32 0 0,0 0-53 0 0,11-25-52 0 0,33-80-47 0 0,24-11-82 0 0,-67 114-15 0 0,0 0 0 0 0,1 0-1 0 0,-1 0 1 0 0,1 1 0 0 0,-1-1-1 0 0,1 0 1 0 0,0 0 0 0 0,-1 1-1 0 0,1-1 1 0 0,0 1 0 0 0,0 0 0 0 0,0-1-1 0 0,0 1 1 0 0,1 0 0 0 0,-1 0-1 0 0,0 0 1 0 0,0 1 0 0 0,1-1-1 0 0,-1 0 1 0 0,0 1 0 0 0,1 0-1 0 0,-1-1 1 0 0,0 1 0 0 0,1 0-1 0 0,-1 0 1 0 0,1 0 0 0 0,-1 1-1 0 0,0-1 1 0 0,1 0 0 0 0,-1 1 0 0 0,0 0-1 0 0,1-1 1 0 0,-1 1 0 0 0,0 0-1 0 0,0 0 1 0 0,0 1 0 0 0,0-1-1 0 0,0 0 1 0 0,0 1 0 0 0,0-1-1 0 0,0 1 1 0 0,0-1 0 0 0,-1 1-1 0 0,1 0 1 0 0,-1 0 0 0 0,1 0-1 0 0,-1 0 1 0 0,0 0 0 0 0,1 1 49 0 0,1 3 57 0 0,0-1 0 0 0,1 0 0 0 0,0 0 0 0 0,-1-1 0 0 0,2 1 0 0 0,-1-1 0 0 0,0 1 0 0 0,1-1 1 0 0,0-1-1 0 0,0 1 0 0 0,0-1 0 0 0,0 0 0 0 0,1 0 0 0 0,-1 0 0 0 0,1-1 0 0 0,-1 0 0 0 0,1 0 0 0 0,0 0 0 0 0,0-1 0 0 0,0 0 0 0 0,0 0 1 0 0,0 0-1 0 0,0-1 0 0 0,1 0 0 0 0,-1 0-57 0 0,0-2 100 0 0,-1-1 1 0 0,1 0-1 0 0,-1 0 1 0 0,0 0-1 0 0,-1 0 0 0 0,1-1 1 0 0,0 0-1 0 0,-1 0 1 0 0,0 0-1 0 0,0 0 1 0 0,0-1-1 0 0,0 0 1 0 0,-1 0-1 0 0,0 0 0 0 0,0 0 1 0 0,0 0-1 0 0,1-4-100 0 0,21-29-751 0 0,11 5-3481 0 0,-21 24-721 0 0,0 3-4195 0 0,-11 3 4080 0 0</inkml:trace>
  <inkml:trace contextRef="#ctx0" brushRef="#br0" timeOffset="885.465">1109 473 8730 0 0,'0'0'2340'0'0,"0"0"-877"0"0,0 0-473 0 0,0 0-169 0 0,0 0-76 0 0,0 0-88 0 0,0 0-166 0 0,0 0-147 0 0,0 0-128 0 0,0 0-93 0 0,0 0-70 0 0,-19 31-46 0 0,-56 98-46 0 0,55-72-77 0 0,22-50 85 0 0,-1-3 45 0 0,0 0 1 0 0,0-1-1 0 0,0 1 0 0 0,0-1 0 0 0,1 1 1 0 0,-1-1-1 0 0,1 0 0 0 0,0 1 0 0 0,0-1 1 0 0,0 0-1 0 0,1 0 0 0 0,-1 0 0 0 0,1-1 1 0 0,-1 1-1 0 0,1 0 0 0 0,0-1 0 0 0,0 0 1 0 0,0 0-1 0 0,1 0 0 0 0,-1 0 0 0 0,0 0 1 0 0,1-1-1 0 0,-1 1 0 0 0,1-1 0 0 0,-1 0 1 0 0,1 0-1 0 0,0 0 0 0 0,-1-1 0 0 0,1 1 1 0 0,0-1-1 0 0,0 0-14 0 0,7 1 298 0 0,0 0 0 0 0,1-1 0 0 0,-1 0 0 0 0,1-1 0 0 0,-1 0 0 0 0,0-1 0 0 0,0 0 0 0 0,0-1 0 0 0,8-2-298 0 0,7-9 393 0 0,-2-1 0 0 0,0-1 0 0 0,0 0 0 0 0,-2-2 0 0 0,0-1 0 0 0,-1-1 0 0 0,-1-1 0 0 0,-1 0 0 0 0,-1-1 0 0 0,-1-1 0 0 0,-1-1 0 0 0,12-22-393 0 0,-7 14 38 0 0,-8 13-60 0 0,-1 0 0 0 0,-1 0-1 0 0,-1-1 1 0 0,0-1 0 0 0,-2 0 0 0 0,0 0-1 0 0,-2 0 1 0 0,1-5 22 0 0,-5 16-78 0 0,-1 0-1 0 0,1 1 0 0 0,-2-1 1 0 0,1 0-1 0 0,-1 0 0 0 0,-1 0 1 0 0,0 0-1 0 0,0 1 0 0 0,-1-1 1 0 0,0 0-1 0 0,-1 1 0 0 0,0 0 1 0 0,0-1-1 0 0,-1 1 0 0 0,0 0 1 0 0,-1 1-1 0 0,0-1 0 0 0,0 1 1 0 0,-7-7 78 0 0,7 9-51 0 0,0 0 1 0 0,0 0-1 0 0,-1 1 1 0 0,0 0-1 0 0,0 0 1 0 0,-1 0-1 0 0,1 1 1 0 0,-1 0-1 0 0,0 0 1 0 0,0 1-1 0 0,-1 0 1 0 0,1 0-1 0 0,0 1 1 0 0,-1 0-1 0 0,0 0 1 0 0,0 1 0 0 0,1 0-1 0 0,-1 0 1 0 0,0 0-1 0 0,0 1 1 0 0,0 1-1 0 0,0-1 1 0 0,1 1-1 0 0,-1 1 1 0 0,0-1-1 0 0,0 1 1 0 0,1 1-1 0 0,0-1 1 0 0,-4 3 50 0 0,-4 1-60 0 0,1 1-1 0 0,-1 1 1 0 0,1 0 0 0 0,1 1 0 0 0,-1 0 0 0 0,1 1 0 0 0,1 1 0 0 0,0 0-1 0 0,1 1 1 0 0,0 0 0 0 0,0 1 0 0 0,2 0 0 0 0,-8 12 60 0 0,10-14-53 0 0,1-1 1 0 0,0 1-1 0 0,1 0 1 0 0,0 0-1 0 0,0 1 1 0 0,2 0-1 0 0,-1 0 1 0 0,1 0-1 0 0,1 0 1 0 0,0 0-1 0 0,1 0 1 0 0,1 0-1 0 0,-1 1 1 0 0,2-1-1 0 0,0 0 1 0 0,0 1 0 0 0,1-1-1 0 0,1 0 1 0 0,0 0-1 0 0,0 0 1 0 0,1-1-1 0 0,1 1 1 0 0,0-1-1 0 0,1 0 1 0 0,0 0-1 0 0,0-1 1 0 0,1 0-1 0 0,1 0 1 0 0,-1 0-1 0 0,2-1 1 0 0,6 6 52 0 0,7 2-149 0 0,1 0-1 0 0,0-2 1 0 0,2 0 0 0 0,0-2 0 0 0,0-1 0 0 0,1 0-1 0 0,0-2 1 0 0,1-1 0 0 0,0-2 0 0 0,1 0 0 0 0,0-2 0 0 0,-1-1-1 0 0,2-1 1 0 0,-1-1 0 0 0,12-2 149 0 0,-31 0-310 0 0,72-3-3817 0 0,-29-6-3464 0 0,-37 2 2730 0 0</inkml:trace>
  <inkml:trace contextRef="#ctx0" brushRef="#br0" timeOffset="247.332">131 138 9090 0 0,'0'0'1304'0'0,"0"0"-912"0"0,0 0-696 0 0,0 0-280 0 0,0 0-64 0 0,0 0 56 0 0,0 0 128 0 0,0 0-120 0 0,0 0-537 0 0,0 0-1383 0 0,0 0-1481 0 0</inkml:trace>
  <inkml:trace contextRef="#ctx0" brushRef="#br0" timeOffset="1526.851">188 182 0 0 0,'0'0'1447'0'0,"0"0"196"0"0,0 0 120 0 0,0 0 169 0 0,0 0 104 0 0,0 0 1 0 0,0 0-144 0 0,0 0-274 0 0,0 0-260 0 0,0 0-248 0 0,0 0-218 0 0,0 0-179 0 0,-4 0-136 0 0,-12-3-111 0 0,12 3-92 0 0,4 0-66 0 0,0 0-63 0 0,0 0-46 0 0,0 0-39 0 0,0 0-33 0 0,0 0-32 0 0,0 0-30 0 0,0 0-25 0 0,0 0-14 0 0,0 0 3 0 0,0 0 28 0 0,0 0 8 0 0,0 0 12 0 0,0 0-5 0 0,2 0-1209 0 0,5 0-11522 0 0,-5 0 5006 0 0</inkml:trace>
</inkml:ink>
</file>

<file path=ppt/ink/ink3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1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467 207 1112 0 0,'0'0'1382'0'0,"0"0"-685"0"0,0 0-402 0 0,0 0 40 0 0,0 0 296 0 0,0 0 392 0 0,0 0 254 0 0,0 0 74 0 0,0 0-136 0 0,0 0-221 0 0,0 0-149 0 0,24-14-145 0 0,79-45-73 0 0,35 3 952 0 0,-86 38-1109 0 0,0 2 0 0 0,0 3 0 0 0,2 2 0 0 0,-1 3-1 0 0,1 1 1 0 0,22 3-470 0 0,-74 3 4 0 0,0 1-1 0 0,0 0 0 0 0,0 0 0 0 0,0 0 0 0 0,0 0 1 0 0,0 1-1 0 0,0-1 0 0 0,1 1 0 0 0,-1-1 1 0 0,0 1-1 0 0,0 0 0 0 0,-1-1 0 0 0,1 1 1 0 0,0 0-1 0 0,0 0 0 0 0,0 0 0 0 0,-1 1 1 0 0,1-1-1 0 0,0 0 0 0 0,-1 1 0 0 0,1-1 1 0 0,-1 1-1 0 0,0-1 0 0 0,1 1 0 0 0,-1 0 0 0 0,0 0 1 0 0,0 0-1 0 0,0-1 0 0 0,0 1 0 0 0,0 0 1 0 0,-1 0-1 0 0,1 0 0 0 0,-1 0 0 0 0,1 0 1 0 0,-1 0-1 0 0,1 0 0 0 0,-1 1 0 0 0,0-1 1 0 0,0 0-1 0 0,0 0 0 0 0,-1 0 0 0 0,1 0-3 0 0,-2 31 128 0 0,-1 0 0 0 0,-1 0 0 0 0,-2-1 0 0 0,-1 0 0 0 0,-2 0 0 0 0,-1-1 0 0 0,-2 0 0 0 0,-7 14-128 0 0,-24 72 130 0 0,35-90-131 0 0,1 0 1 0 0,0 0-1 0 0,2 0 1 0 0,2 0-1 0 0,0 1 1 0 0,2 0-1 0 0,1-1 1 0 0,2 24 0 0 0,0-46 9 0 0,-1 0 1 0 0,1 1-1 0 0,0-1 1 0 0,0 0-1 0 0,0 0 1 0 0,1 0-1 0 0,0 0 1 0 0,0-1-1 0 0,0 1 1 0 0,1-1-1 0 0,-1 0 1 0 0,1 0-1 0 0,0 0 0 0 0,0 0 1 0 0,0-1-1 0 0,1 1 1 0 0,-1-1-1 0 0,1 0 1 0 0,0-1-1 0 0,0 1-9 0 0,-25-6 3078 0 0,-83-12-3094 0 0,46 12-40 0 0,0 2-1 0 0,-1 2 1 0 0,1 3 0 0 0,0 3-1 0 0,0 2 1 0 0,1 2 0 0 0,0 3-1 0 0,1 3 1 0 0,1 1-1 0 0,1 3 1 0 0,0 3 0 0 0,2 1-1 0 0,1 3 1 0 0,-23 18 56 0 0,40-26-125 0 0,24-16-6 0 0,1 0 0 0 0,-1 1 0 0 0,1 1 0 0 0,0-1 0 0 0,0 1 0 0 0,0 1 0 0 0,1-1 0 0 0,0 1 0 0 0,1 1 0 0 0,-1-1 0 0 0,1 1 0 0 0,-5 8 131 0 0,13-14-362 0 0,0-1-1 0 0,0 0 1 0 0,0 0-1 0 0,1 0 1 0 0,-1 0-1 0 0,0-1 1 0 0,0 1-1 0 0,1-1 1 0 0,-1 1-1 0 0,0-1 1 0 0,1 0-1 0 0,-1 0 1 0 0,0 0-1 0 0,1 0 1 0 0,-1 0-1 0 0,0 0 1 0 0,1-1-1 0 0,-1 1 1 0 0,0-1-1 0 0,0 1 1 0 0,1-1-1 0 0,-1 0 1 0 0,1-1 362 0 0,50-22-7347 0 0,-36 13 4098 0 0</inkml:trace>
  <inkml:trace contextRef="#ctx0" brushRef="#br0" timeOffset="387.065">618 442 4881 0 0,'0'0'1794'0'0,"0"0"-486"0"0,0 0-408 0 0,0 0-77 0 0,0 0 121 0 0,0 0 170 0 0,0 0 103 0 0,0 0 21 0 0,0 0-48 0 0,0 0-117 0 0,0 0-187 0 0,40-1-206 0 0,134-6-167 0 0,-5-14 289 0 0,336-67 1630 0 0,-412 76-2146 0 0,-99 32 8 0 0,-127 153 508 0 0,130-168-836 0 0,0 1 0 0 0,0 1 0 0 0,1-1 0 0 0,0 0 0 0 0,0 1 0 0 0,0-1 0 0 0,1 1 0 0 0,0-1 0 0 0,0 1 0 0 0,1-1 0 0 0,0 1 0 0 0,0 0 0 0 0,0-1 0 0 0,1 3 34 0 0,1-7-296 0 0,-1 1 0 0 0,1 0 0 0 0,0-1 0 0 0,0 1 1 0 0,0-1-1 0 0,0 0 0 0 0,0 0 0 0 0,0 0 0 0 0,0 0 0 0 0,1 0 0 0 0,-1 0 1 0 0,1-1-1 0 0,0 1 0 0 0,-1-1 0 0 0,1 1 0 0 0,0-1 0 0 0,0 0 0 0 0,0 0 0 0 0,0 0 1 0 0,0-1 295 0 0,25 4-11021 0 0,-20 0 5258 0 0</inkml:trace>
</inkml:ink>
</file>

<file path=ppt/ink/ink3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8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130 195 360 0 0,'0'0'1236'0'0,"0"0"161"0"0,0 0 279 0 0,0 0 312 0 0,0 0 108 0 0,0 0-261 0 0,0 0-483 0 0,0 0-484 0 0,0 0-297 0 0,0 0-59 0 0,0 0 120 0 0,0 0 175 0 0,0 0 129 0 0,11 2 39 0 0,17 1-347 0 0,0-1 1 0 0,0-1-1 0 0,1-2 0 0 0,-1-1 1 0 0,0-1-1 0 0,7-2-628 0 0,-2-3 268 0 0,0-2-1 0 0,-1-1 1 0 0,0-1-1 0 0,0-2 1 0 0,-2-1 0 0 0,0-2-1 0 0,0-1 1 0 0,1-3-268 0 0,-26 18 59 0 0,0 0 1 0 0,-1-1 0 0 0,0 0 0 0 0,0 1 0 0 0,0-1 0 0 0,0-1-1 0 0,0 1 1 0 0,-1-1 0 0 0,0 1 0 0 0,0-1 0 0 0,0 0-1 0 0,-1 0 1 0 0,0 0 0 0 0,1-1-60 0 0,-3 5 8 0 0,0 1-104 0 0,0 2-117 0 0,-15 303-527 0 0,12-204 748 0 0,-25 272-296 0 0,26-354 191 0 0,-1 0 1 0 0,-1-1-1 0 0,-1 1 1 0 0,0-1-1 0 0,-1 0 1 0 0,-1-1-1 0 0,-1 1 1 0 0,-1-1-1 0 0,0-1 1 0 0,-1 0-1 0 0,-1 0 1 0 0,0-1-1 0 0,-1 0 1 0 0,-1-1 0 0 0,0 0-1 0 0,-1-1 1 0 0,-1-1-1 0 0,0 0 1 0 0,0-1-1 0 0,-1 0 1 0 0,-16 6 96 0 0,9-6-32 0 0,-1-2 0 0 0,0-1 0 0 0,-1-1 0 0 0,0-1 0 0 0,0-2 0 0 0,0 0 1 0 0,0-1-1 0 0,-1-2 0 0 0,1 0 0 0 0,-19-3 32 0 0,39 1 30 0 0,0 1 1 0 0,0-1-1 0 0,0 0 1 0 0,0-1-1 0 0,0 1 0 0 0,0-1 1 0 0,1 0-1 0 0,-1 0 1 0 0,0 0-1 0 0,1-1 0 0 0,0 0 1 0 0,0 0-1 0 0,0 0 1 0 0,0 0-1 0 0,0-1 0 0 0,0 1 1 0 0,1-1-1 0 0,0 0 1 0 0,0 0-1 0 0,0 0 0 0 0,0 0 1 0 0,0-1-1 0 0,1 1 1 0 0,0-1-1 0 0,0 0 0 0 0,0 0 1 0 0,1 1-1 0 0,-1-1 1 0 0,1 0-1 0 0,1 0 0 0 0,-1 0 1 0 0,0-1-1 0 0,1 1 1 0 0,0 0-1 0 0,1 0 0 0 0,-1 0 1 0 0,1 0-1 0 0,0 0 1 0 0,0 0-1 0 0,0 0 0 0 0,1 0 1 0 0,-1 1-1 0 0,1-1 1 0 0,1 0-31 0 0,8-14 60 0 0,2 0 0 0 0,0 0 0 0 0,2 1 0 0 0,0 1 0 0 0,0 0 0 0 0,2 2 0 0 0,0 0 0 0 0,1 0 0 0 0,0 2 0 0 0,1 0 0 0 0,0 1 0 0 0,1 1 0 0 0,1 1 0 0 0,4-1-60 0 0,-18 7 2 0 0,70-37-226 0 0,2 3 0 0 0,2 4 0 0 0,1 3-1 0 0,1 4 1 0 0,47-8 224 0 0,29-26-8739 0 0,-106 37 8545 0 0,19 9 964 0 0,-72 56 2644 0 0,-54 52-939 0 0,44-80-2354 0 0,1 0-1 0 0,1 0 1 0 0,0 1 0 0 0,1 0 0 0 0,0 0 0 0 0,1 1 0 0 0,-3 12-121 0 0,7-24 36 0 0,1 0 1 0 0,-1-1 0 0 0,1 1 0 0 0,0 0 0 0 0,0 0 0 0 0,0 0-1 0 0,0 0 1 0 0,1 0 0 0 0,-1 0 0 0 0,1 0 0 0 0,0 0 0 0 0,-1 0-1 0 0,1 0 1 0 0,1 0 0 0 0,-1 0 0 0 0,0 0 0 0 0,1 0 0 0 0,0 0-1 0 0,0 0 1 0 0,-1 0 0 0 0,2 0 0 0 0,-1 0 0 0 0,0 0-1 0 0,1-1 1 0 0,-1 1 0 0 0,1-1 0 0 0,0 1 0 0 0,-1-1 0 0 0,1 1-1 0 0,1-1 1 0 0,-1 0 0 0 0,0 0 0 0 0,0 0 0 0 0,1 0 0 0 0,-1 0-1 0 0,1-1 1 0 0,0 1 0 0 0,-1-1 0 0 0,1 1-37 0 0,5-3 104 0 0,0 1 0 0 0,0-1 0 0 0,0 0 0 0 0,0 0 1 0 0,0-1-1 0 0,0-1 0 0 0,-1 1 0 0 0,1-1 0 0 0,-1 0 0 0 0,0 0 0 0 0,0-1 1 0 0,0 0-1 0 0,0-1 0 0 0,-1 1 0 0 0,1-1 0 0 0,-1-1 0 0 0,0 1 0 0 0,-1-1 1 0 0,1 0-1 0 0,-1 0 0 0 0,-1 0 0 0 0,1-1 0 0 0,-1 0 0 0 0,0 0 0 0 0,0 0 0 0 0,-1 0 1 0 0,0-1-1 0 0,0 1 0 0 0,-1-1 0 0 0,0 0 0 0 0,-1 1 0 0 0,1-1 0 0 0,-1 0 1 0 0,-1 0-1 0 0,0-6-104 0 0,1 2-160 0 0,-1 0 1 0 0,0 0-1 0 0,-1-1 1 0 0,-1 1-1 0 0,0 0 1 0 0,-1 0-1 0 0,0 0 1 0 0,-1 1-1 0 0,0-1 1 0 0,-1 0 159 0 0,-17-25-4934 0 0,-8 1-6098 0 0,23 28 3558 0 0</inkml:trace>
  <inkml:trace contextRef="#ctx0" brushRef="#br0" timeOffset="249.989">1404 928 11306 0 0,'0'0'1435'0'0,"0"0"-173"0"0,0 0 122 0 0,0 0 97 0 0,0 0-48 0 0,0 0-178 0 0,0 0-252 0 0,0 0-183 0 0,0 0-121 0 0,0 0-131 0 0,0 0-134 0 0,0 0-124 0 0,-1-35-95 0 0,-2-109-88 0 0,2 140-121 0 0,0 0 1 0 0,1-1-1 0 0,0 1 1 0 0,0 0-1 0 0,0 0 1 0 0,0 0-1 0 0,1-1 1 0 0,-1 1-1 0 0,1 0 1 0 0,0 0-1 0 0,1 0 1 0 0,-1 0-1 0 0,1 0 1 0 0,-1 0-1 0 0,1 1 1 0 0,0-1-1 0 0,3-2-6 0 0,2-5 16 0 0,3-3-131 0 0,0 0-1 0 0,1 1 0 0 0,0 0 0 0 0,1 0 0 0 0,1 2 0 0 0,0-1 0 0 0,0 2 0 0 0,1 0 0 0 0,0 0 0 0 0,1 1 0 0 0,0 1 0 0 0,0 0 1 0 0,8-1 115 0 0,27-7-4183 0 0,2 6-3562 0 0,-38 10-1095 0 0</inkml:trace>
  <inkml:trace contextRef="#ctx0" brushRef="#br0" timeOffset="648.424">2036 450 280 0 0,'0'0'2946'0'0,"0"0"-660"0"0,0 0-242 0 0,0 0 37 0 0,0 0-62 0 0,0 0-172 0 0,0 0-289 0 0,0 0-313 0 0,0 0-251 0 0,0 0-205 0 0,0 0-193 0 0,0 0-134 0 0,0 0-81 0 0,-20 6-99 0 0,-60 24-70 0 0,76-28-195 0 0,0-1 0 0 0,1 1 0 0 0,-1 0 0 0 0,0 0 0 0 0,1 0 0 0 0,-1 0 0 0 0,1 1 0 0 0,0 0 0 0 0,0-1 0 0 0,0 1 0 0 0,0 0 0 0 0,1 0 0 0 0,-1 1 0 0 0,1-1 0 0 0,-1 0 0 0 0,1 1 0 0 0,0 0 0 0 0,0 2-17 0 0,-5 7 51 0 0,3-7-42 0 0,0-1 0 0 0,1 1 0 0 0,0 0 0 0 0,0 0 0 0 0,0 0 0 0 0,1 0 1 0 0,0 0-1 0 0,0 1 0 0 0,1-1 0 0 0,-1 0 0 0 0,1 1 0 0 0,1 0 0 0 0,-1-1 0 0 0,1 1 0 0 0,1-1 0 0 0,-1 1 0 0 0,1-1 0 0 0,0 1 1 0 0,0-1-1 0 0,1 1 0 0 0,0-1 0 0 0,0 0 0 0 0,1 1 0 0 0,-1-1 0 0 0,1-1 0 0 0,0 1 0 0 0,1 0 0 0 0,0-1 0 0 0,0 1 0 0 0,0-1 0 0 0,3 3-9 0 0,4-2-68 0 0,-1-1 0 0 0,1 0 0 0 0,0 0 0 0 0,1-1 0 0 0,-1 0-1 0 0,1-1 1 0 0,-1 0 0 0 0,1-1 0 0 0,0-1 0 0 0,0 0 0 0 0,0 0-1 0 0,0-1 1 0 0,0-1 0 0 0,0 0 0 0 0,0 0 0 0 0,0-1 0 0 0,0-1-1 0 0,-1 0 1 0 0,1-1 0 0 0,2-1 68 0 0,38-14-5120 0 0,-3-4-4447 0 0,-35 16 4957 0 0</inkml:trace>
  <inkml:trace contextRef="#ctx0" brushRef="#br0" timeOffset="1020.191">2282 740 0 0 0,'0'0'1930'0'0,"0"0"140"0"0,0 0 238 0 0,0 0 263 0 0,0 0-10 0 0,0 0-166 0 0,0 0-276 0 0,0 0-317 0 0,0 0-261 0 0,32 2-252 0 0,99 4-252 0 0,-63-18 202 0 0,-57 5-989 0 0,2 2-156 0 0,1-2 1 0 0,-1 1-1 0 0,0-2 1 0 0,-1 0-1 0 0,0 0 1 0 0,0-1 0 0 0,-1-1-1 0 0,0 0 1 0 0,-1 0-1 0 0,0-1 1 0 0,0-1-1 0 0,-1 1 1 0 0,-1-2 0 0 0,0 1-1 0 0,-1-1 1 0 0,0 0-1 0 0,-1 0 1 0 0,0-1-1 0 0,-1 0 1 0 0,-1 0 0 0 0,0 0-1 0 0,-1-1 1 0 0,0-3-95 0 0,-3 16-44 0 0,0-1 0 0 0,-1 0 0 0 0,1 1 0 0 0,-1-1 0 0 0,1 1 1 0 0,-1-1-1 0 0,0 1 0 0 0,0 0 0 0 0,0-1 0 0 0,0 1 0 0 0,-1 0 0 0 0,1 0 1 0 0,-1 0-1 0 0,1 0 0 0 0,-1 0 0 0 0,0 0 0 0 0,0 0 0 0 0,0 0 1 0 0,0 1-1 0 0,0-1 0 0 0,0 1 0 0 0,0-1 0 0 0,0 1 0 0 0,-1 0 0 0 0,1 0 1 0 0,0 0-1 0 0,-1 0 0 0 0,1 0 0 0 0,-1 1 0 0 0,1-1 0 0 0,-1 1 0 0 0,1-1 1 0 0,-1 1-1 0 0,0 0 44 0 0,-91 6-884 0 0,77 0 825 0 0,1 0 0 0 0,0 2 1 0 0,0 0-1 0 0,1 0 1 0 0,0 1-1 0 0,0 1 0 0 0,1 1 1 0 0,0 0-1 0 0,1 0 1 0 0,1 2-1 0 0,0-1 0 0 0,0 2 1 0 0,1-1-1 0 0,1 2 0 0 0,0-1 1 0 0,1 1-1 0 0,1 1 1 0 0,-5 11 58 0 0,10-20-17 0 0,0 0 1 0 0,1 0 0 0 0,0-1 0 0 0,0 2-1 0 0,0-1 1 0 0,1 0 0 0 0,0 0 0 0 0,1 0-1 0 0,-1 1 1 0 0,1-1 0 0 0,1 0 0 0 0,-1 0-1 0 0,1 1 1 0 0,1-1 0 0 0,-1 0-1 0 0,1 0 1 0 0,0 0 0 0 0,1 0 0 0 0,0-1-1 0 0,0 1 1 0 0,0-1 0 0 0,1 1 0 0 0,0-1-1 0 0,0 0 1 0 0,1-1 0 0 0,-1 1 0 0 0,1-1-1 0 0,0 0 1 0 0,1 0 0 0 0,-1 0 0 0 0,3 1 16 0 0,14 5 15 0 0,0-1 0 0 0,1 0 1 0 0,0-2-1 0 0,0-1 1 0 0,1 0-1 0 0,0-2 1 0 0,0-1-1 0 0,0-1 1 0 0,1-1-1 0 0,-1-1 0 0 0,1-1 1 0 0,9-2-16 0 0,59-7-1200 0 0,-33-6-6722 0 0,-39 10-3390 0 0</inkml:trace>
</inkml:ink>
</file>

<file path=ppt/ink/ink3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5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0,'0'0'1782'0'0,"0"0"393"0"0,0 0 16 0 0,0 0-212 0 0,0 0-284 0 0,22-7-276 0 0,71-27-276 0 0,-19-15 517 0 0,-23 6-1108 0 0,-2-3 1 0 0,-2-1-1 0 0,-3-3 0 0 0,14-21-552 0 0,-44 56 56 0 0,-1-1 1 0 0,0-1 0 0 0,-2 0 0 0 0,0 0-1 0 0,0-1 1 0 0,-2 0 0 0 0,0-1-1 0 0,-1 0 1 0 0,-1-1 0 0 0,-1 0-1 0 0,0 0 1 0 0,-2 0 0 0 0,0 0-1 0 0,-1-9-56 0 0,-3 27-17 0 0,0-1-1 0 0,0 1 1 0 0,0 0 0 0 0,-1 0-1 0 0,1-1 1 0 0,-1 1-1 0 0,0 0 1 0 0,1 0 0 0 0,-1 0-1 0 0,0 0 1 0 0,0 0-1 0 0,0 0 1 0 0,-1 0 0 0 0,1 0-1 0 0,0 0 1 0 0,-1 1-1 0 0,1-1 1 0 0,-1 0 0 0 0,1 1-1 0 0,-1-1 1 0 0,0 1-1 0 0,0 0 1 0 0,0 0 0 0 0,0-1-1 0 0,0 1 1 0 0,0 0-1 0 0,0 1 1 0 0,0-1-1 0 0,0 0 1 0 0,0 1 0 0 0,0-1-1 0 0,0 1 1 0 0,-1-1-1 0 0,1 1 1 0 0,0 0 0 0 0,-3 0 17 0 0,0 0-86 0 0,-1 0 0 0 0,1 0 0 0 0,-1 1 0 0 0,0-1 0 0 0,1 1 1 0 0,-1 0-1 0 0,1 1 0 0 0,-1 0 0 0 0,1 0 0 0 0,0 0 0 0 0,0 0 1 0 0,0 1-1 0 0,0-1 0 0 0,-3 3 86 0 0,-1 2 2 0 0,-1 1 1 0 0,1 0-1 0 0,0 0 1 0 0,1 1-1 0 0,0 0 1 0 0,0 0-1 0 0,1 1 1 0 0,0 0-1 0 0,1 0 1 0 0,0 1-1 0 0,1 0 1 0 0,0 0-1 0 0,1 0 1 0 0,0 0-1 0 0,0 1 1 0 0,1 1-3 0 0,3-10 17 0 0,0 0-1 0 0,0 0 1 0 0,1-1 0 0 0,-1 1-1 0 0,1 0 1 0 0,0 0 0 0 0,0 0 0 0 0,0-1-1 0 0,0 1 1 0 0,0 0 0 0 0,0-1-1 0 0,1 1 1 0 0,-1-1 0 0 0,1 0-1 0 0,0 1 1 0 0,0-1 0 0 0,0 0 0 0 0,0 0-1 0 0,0 0 1 0 0,0 0 0 0 0,0-1-1 0 0,1 1 1 0 0,-1 0 0 0 0,1-1-1 0 0,-1 0 1 0 0,1 1 0 0 0,0-1 0 0 0,-1 0-1 0 0,2 0-16 0 0,83 15 866 0 0,-17-17-226 0 0,-1-3 0 0 0,0-3 0 0 0,-1-3 0 0 0,48-13-640 0 0,-109 21 24 0 0,-6 2-9 0 0,0 0 0 0 0,-1 0 0 0 0,1 0 0 0 0,-1 0 0 0 0,1 0 0 0 0,0 0 0 0 0,-1 1 0 0 0,1-1 0 0 0,-1 0 0 0 0,1 0 0 0 0,0 0 0 0 0,-1 1 0 0 0,1-1 0 0 0,-1 0-1 0 0,1 0 1 0 0,-1 1 0 0 0,1-1 0 0 0,-1 1 0 0 0,1-1 0 0 0,-1 0 0 0 0,1 1 0 0 0,-1-1 0 0 0,0 1 0 0 0,1-1 0 0 0,-1 1 0 0 0,0-1 0 0 0,1 1 0 0 0,-1-1 0 0 0,0 1 0 0 0,0 0 0 0 0,0-1 0 0 0,1 1 0 0 0,-1-1 0 0 0,0 1 0 0 0,0 0 0 0 0,0-1 0 0 0,0 1 0 0 0,0-1-1 0 0,0 1 1 0 0,0 0 0 0 0,0-1 0 0 0,0 1 0 0 0,0-1 0 0 0,0 1 0 0 0,-1 0 0 0 0,1-1 0 0 0,0 1 0 0 0,0-1 0 0 0,-1 1 0 0 0,1-1 0 0 0,0 1 0 0 0,-1-1 0 0 0,1 1 0 0 0,0-1 0 0 0,-1 1 0 0 0,1-1-15 0 0,-16 39 585 0 0,-57 106 61 0 0,71-143-694 0 0,1 0 0 0 0,0 1 0 0 0,-1-1 0 0 0,1 0 0 0 0,0 0 0 0 0,1 1 0 0 0,-1-1 1 0 0,0 1-1 0 0,1-1 0 0 0,-1 0 0 0 0,1 1 0 0 0,0-1 0 0 0,0 1 0 0 0,0-1 1 0 0,0 1-1 0 0,0-1 0 0 0,0 1 0 0 0,1-1 0 0 0,-1 1 0 0 0,1-1 0 0 0,0 1 0 0 0,0-1 1 0 0,0 0-1 0 0,0 0 0 0 0,0 1 0 0 0,0-1 0 0 0,1 0 0 0 0,-1 0 0 0 0,1 0 1 0 0,-1 0-1 0 0,1 0 0 0 0,0-1 0 0 0,0 1 0 0 0,-1 0 0 0 0,1-1 0 0 0,0 1 1 0 0,1-1-1 0 0,-1 0 0 0 0,0 0 0 0 0,0 0 0 0 0,1 0 0 0 0,-1 0 0 0 0,0 0 0 0 0,1-1 1 0 0,-1 1-1 0 0,2 0 48 0 0,48 1-5801 0 0,-18-4-2953 0 0,-21 1 4250 0 0</inkml:trace>
  <inkml:trace contextRef="#ctx0" brushRef="#br0" timeOffset="366.209">1180 575 5889 0 0,'0'0'1032'0'0,"0"0"-210"0"0,0 0 52 0 0,0 0 276 0 0,0 0 255 0 0,0 0 106 0 0,0 0-32 0 0,0 0-107 0 0,0 0-166 0 0,0 0-184 0 0,0 0-155 0 0,0 0-129 0 0,34 4-91 0 0,104 14-86 0 0,-135-17-528 0 0,0 0 1 0 0,0 0-1 0 0,0-1 0 0 0,1 1 0 0 0,-1-1 1 0 0,0 0-1 0 0,1 0 0 0 0,-1 0 0 0 0,0-1 1 0 0,0 1-1 0 0,1-1 0 0 0,-1 0 0 0 0,0 1 1 0 0,0-1-1 0 0,0-1 0 0 0,0 1 0 0 0,0 0 1 0 0,0-1-1 0 0,0 0 0 0 0,0 1 0 0 0,0-1 1 0 0,1-2-34 0 0,5-3 134 0 0,-1 3-65 0 0,0-1 0 0 0,-1 1 0 0 0,1-1 0 0 0,-1-1 0 0 0,0 1 0 0 0,0-1 0 0 0,-1-1 0 0 0,1 1 0 0 0,-2-1 0 0 0,1 0 0 0 0,-1 0 1 0 0,0-1-1 0 0,0 1 0 0 0,-1-1 0 0 0,0 0 0 0 0,0 0 0 0 0,-1-1 0 0 0,0 1 0 0 0,-1-1 0 0 0,0 0 0 0 0,0 0 0 0 0,0 1 0 0 0,-1-1 1 0 0,-1 0-1 0 0,0-1-69 0 0,-2 7-50 0 0,-1-1 0 0 0,0 1 0 0 0,0-1 0 0 0,-1 1 1 0 0,1 0-1 0 0,-1 0 0 0 0,1 1 0 0 0,-1-1 0 0 0,0 1 0 0 0,0-1 1 0 0,0 1-1 0 0,0 0 0 0 0,0 1 0 0 0,-1-1 0 0 0,1 1 0 0 0,0 0 1 0 0,-1 0-1 0 0,1 0 0 0 0,-1 1 0 0 0,1-1 0 0 0,-1 1 1 0 0,0 0-1 0 0,1 1 0 0 0,-1-1 0 0 0,1 1 0 0 0,-1 0 0 0 0,1 0 1 0 0,-4 1 49 0 0,-7 3-68 0 0,0 0 0 0 0,0 0 0 0 0,1 2 0 0 0,0 0 0 0 0,1 0 0 0 0,-1 1 0 0 0,1 1 0 0 0,1 0 0 0 0,0 1 0 0 0,0 0 0 0 0,1 1-1 0 0,0 1 1 0 0,-8 10 68 0 0,12-14-21 0 0,0 0 0 0 0,1 0 0 0 0,0 1 0 0 0,0 0 0 0 0,1 0-1 0 0,0 1 1 0 0,0-1 0 0 0,1 1 0 0 0,1 0 0 0 0,0 0-1 0 0,0 0 1 0 0,1 1 0 0 0,0-1 0 0 0,0 1 0 0 0,1-1-1 0 0,1 1 1 0 0,0-1 0 0 0,1 8 21 0 0,1-14-10 0 0,-1 1 1 0 0,1-1-1 0 0,0 0 0 0 0,0 0 1 0 0,1 0-1 0 0,-1 0 0 0 0,1-1 1 0 0,0 1-1 0 0,0-1 0 0 0,0 1 1 0 0,0-1-1 0 0,0 0 0 0 0,1 0 1 0 0,0 0-1 0 0,-1-1 0 0 0,1 1 1 0 0,0-1-1 0 0,0 0 0 0 0,1 0 1 0 0,-1-1-1 0 0,0 1 0 0 0,1-1 1 0 0,2 1 9 0 0,108 14-106 0 0,-88-16-421 0 0,0-1 1 0 0,1-1-1 0 0,-1-1 1 0 0,0-2-1 0 0,0-1 0 0 0,-1 0 1 0 0,10-6 526 0 0,36-14-4821 0 0,-2-3-3365 0 0,-48 21 4700 0 0</inkml:trace>
  <inkml:trace contextRef="#ctx0" brushRef="#br0" timeOffset="827.964">2119 394 6721 0 0,'0'0'2014'0'0,"0"0"-472"0"0,0 0-151 0 0,0 0 82 0 0,0 0 113 0 0,0 0-62 0 0,0 0-217 0 0,0 0-270 0 0,0 0-268 0 0,0 0-162 0 0,0 0-102 0 0,-33 14-54 0 0,-102 45-41 0 0,48-14 372 0 0,83-43-784 0 0,0 1 0 0 0,0-1 0 0 0,0 1 0 0 0,1 0-1 0 0,0 0 1 0 0,-1 1 0 0 0,1-1 0 0 0,0 1-1 0 0,0-1 1 0 0,1 1 0 0 0,-1 0 0 0 0,1 0 0 0 0,0 0-1 0 0,0 0 1 0 0,0 1 0 0 0,1-1 0 0 0,-1 0-1 0 0,1 1 1 0 0,0-1 0 0 0,0 1 0 0 0,1 2 2 0 0,0-2-19 0 0,0-1 1 0 0,1 1-1 0 0,-1-1 1 0 0,1 1-1 0 0,0-1 1 0 0,1 1-1 0 0,-1-1 1 0 0,1 0-1 0 0,0 0 1 0 0,0 1-1 0 0,0-1 1 0 0,0-1-1 0 0,1 1 1 0 0,0 0-1 0 0,-1 0 1 0 0,1-1-1 0 0,1 0 1 0 0,-1 0-1 0 0,0 0 1 0 0,1 0-1 0 0,0 0 1 0 0,-1 0-1 0 0,1-1 1 0 0,0 0 0 0 0,1 0-1 0 0,-1 0 1 0 0,0 0-1 0 0,0-1 1 0 0,1 0-1 0 0,-1 0 1 0 0,1 0-1 0 0,2 0 19 0 0,4 1 35 0 0,0 0 1 0 0,1-1-1 0 0,-1 0 0 0 0,1-1 1 0 0,-1-1-1 0 0,1 0 0 0 0,-1 0 0 0 0,0-1 1 0 0,1 0-1 0 0,-1-1 0 0 0,0-1 1 0 0,8-3-36 0 0,1-3 35 0 0,-1-1 0 0 0,0 0 1 0 0,0-1-1 0 0,-2-2 0 0 0,1 1 0 0 0,-2-2 1 0 0,0 0-1 0 0,0-2 0 0 0,-2 1 0 0 0,0-2 1 0 0,9-13-36 0 0,-30 100-432 0 0,6-65 428 0 0,0 0 1 0 0,1 0 0 0 0,0 0 0 0 0,-1 0-1 0 0,1 0 1 0 0,1 0 0 0 0,-1 0-1 0 0,1 0 1 0 0,-1 0 0 0 0,1 0-1 0 0,0 0 1 0 0,1 0 0 0 0,-1 0 0 0 0,1-1-1 0 0,-1 1 1 0 0,1 0 0 0 0,0-1-1 0 0,1 1 1 0 0,-1-1 0 0 0,1 0 0 0 0,-1 0-1 0 0,1 0 1 0 0,0 0 0 0 0,0 0-1 0 0,0-1 1 0 0,0 1 0 0 0,1-1-1 0 0,-1 0 1 0 0,1 0 0 0 0,-1 0 0 0 0,1 0-1 0 0,2 0 4 0 0,4 2-98 0 0,-1-1 0 0 0,1-1-1 0 0,0 0 1 0 0,0 0-1 0 0,0 0 1 0 0,0-1-1 0 0,0-1 1 0 0,0 0 0 0 0,0 0-1 0 0,0-1 1 0 0,5-1 98 0 0,63-24-8572 0 0,-61 19 3040 0 0,-4 3-1037 0 0</inkml:trace>
  <inkml:trace contextRef="#ctx0" brushRef="#br0" timeOffset="1115.765">2850 438 12827 0 0,'0'0'1677'0'0,"0"0"-266"0"0,0 0-65 0 0,0 0-14 0 0,0 0-111 0 0,0 0-235 0 0,0 0-308 0 0,0 0-201 0 0,0 0-117 0 0,0 0-98 0 0,0 0-79 0 0,0 0-74 0 0,0 0-52 0 0,-10 2-31 0 0,-69 34 38 0 0,71-29-76 0 0,0 0 0 0 0,1 1 1 0 0,0 0-1 0 0,0 0 0 0 0,0 0 0 0 0,1 1 1 0 0,1 0-1 0 0,-1 0 0 0 0,2 0 1 0 0,-1 1-1 0 0,-2 9 12 0 0,5-15-23 0 0,1 0 0 0 0,0 1-1 0 0,0-1 1 0 0,0 0 0 0 0,0 1 0 0 0,1-1 0 0 0,0 1-1 0 0,0-1 1 0 0,0 1 0 0 0,0-1 0 0 0,1 1 0 0 0,0-1-1 0 0,0 0 1 0 0,0 1 0 0 0,0-1 0 0 0,1 0 0 0 0,-1 0-1 0 0,1 0 1 0 0,0 0 0 0 0,1 0 0 0 0,-1 0 0 0 0,1 0-1 0 0,-1-1 1 0 0,1 1 0 0 0,0-1 0 0 0,0 0 0 0 0,1 0-1 0 0,-1 0 1 0 0,1 0 23 0 0,8 4-5 0 0,0 0 0 0 0,0-1-1 0 0,0-1 1 0 0,1 0 0 0 0,-1-1 0 0 0,1 0-1 0 0,1-1 1 0 0,-1 0 0 0 0,0-1 0 0 0,1-1-1 0 0,-1 0 1 0 0,1-1 0 0 0,-1 0 0 0 0,1-1-1 0 0,-1 0 1 0 0,4-2 5 0 0,-3 1-267 0 0,0-1-1 0 0,0-1 1 0 0,-1 0-1 0 0,0-1 1 0 0,0-1 0 0 0,0 0-1 0 0,0 0 1 0 0,-1-1-1 0 0,0-1 1 0 0,8-7 267 0 0,23-20-4494 0 0,-3-3-4124 0 0,-27 24 2274 0 0</inkml:trace>
  <inkml:trace contextRef="#ctx0" brushRef="#br0" timeOffset="1370.21">3476 0 13579 0 0,'0'0'1267'0'0,"0"0"-530"0"0,0 0-202 0 0,0 0 147 0 0,0 0 194 0 0,0 0 85 0 0,0 0-78 0 0,0 0-179 0 0,-13 33-129 0 0,-39 105-89 0 0,36-44 274 0 0,15-64-605 0 0,1 1 0 0 0,1 0-1 0 0,2 0 1 0 0,1-1 0 0 0,1 0 0 0 0,4 11-155 0 0,-2-19-167 0 0,1-1 0 0 0,0 0 0 0 0,2 0-1 0 0,0-1 1 0 0,1 0 0 0 0,2-1 0 0 0,0 0 0 0 0,3 2 167 0 0,0-7-1703 0 0,-8-12-2669 0 0,-8-2 1782 0 0,0-1-2492 0 0,0-1 1800 0 0,0 1-1326 0 0</inkml:trace>
  <inkml:trace contextRef="#ctx0" brushRef="#br0" timeOffset="1643.729">3144 332 14291 0 0,'0'0'983'0'0,"0"0"-532"0"0,0 0-137 0 0,0 0 237 0 0,0 0 247 0 0,0 0 123 0 0,0 0-62 0 0,0 0-152 0 0,0 0-152 0 0,33 3-129 0 0,105 9-81 0 0,302-5 371 0 0,-388-9-2142 0 0,-26 1-1804 0 0,-1 0-5296 0 0,-13 1-209 0 0</inkml:trace>
  <inkml:trace contextRef="#ctx0" brushRef="#br0" timeOffset="1814.577">3987 508 3681 0 0,'0'0'3330'0'0,"0"0"-1656"0"0,0 0-524 0 0,0 0-33 0 0,0 0-65 0 0,0 0-144 0 0,0 0-236 0 0,0 0-244 0 0,0 0-177 0 0,0 0-88 0 0,0 0-62 0 0,0 0-73 0 0,0 0-97 0 0,4 27-135 0 0,11 81-212 0 0,-5-79-2133 0 0,-8-34-3265 0 0,-1 1 311 0 0</inkml:trace>
  <inkml:trace contextRef="#ctx0" brushRef="#br0" timeOffset="1998.649">3916 151 9682 0 0,'0'0'1936'0'0,"0"0"-927"0"0,0 0-625 0 0,0 0-512 0 0,0 0-712 0 0,0 0-425 0 0,0 0-335 0 0,0 0-601 0 0,0 0-1143 0 0,0 0-289 0 0</inkml:trace>
  <inkml:trace contextRef="#ctx0" brushRef="#br0" timeOffset="2198.976">4330 449 15819 0 0,'0'0'1018'0'0,"0"0"-349"0"0,0 0-90 0 0,0 0 0 0 0,0 0-36 0 0,0 0-127 0 0,0 0-189 0 0,0 0-123 0 0,0 0-70 0 0,0 0-48 0 0,0 0-34 0 0,-11 32-4 0 0,-32 96-11 0 0,42-126 58 0 0,0-1 1 0 0,0 1-1 0 0,-1 0 0 0 0,1 0 1 0 0,0 0-1 0 0,1 0 1 0 0,-1 0-1 0 0,0 0 0 0 0,0 0 1 0 0,1 0-1 0 0,0 0 0 0 0,-1 1 1 0 0,1-1-1 0 0,0 0 1 0 0,0 0-1 0 0,0 0 0 0 0,0 0 1 0 0,0 1-1 0 0,1-1 0 0 0,-1 0 1 0 0,0 0-1 0 0,1 0 0 0 0,0 0 1 0 0,0 0-1 0 0,-1 0 1 0 0,1 0-1 0 0,0 0 0 0 0,1 0 1 0 0,-1 0-1 0 0,0 0 0 0 0,1-1 5 0 0,5 8-39 0 0,-3-6 106 0 0,-1 1 0 0 0,0-1 0 0 0,1 0 0 0 0,-1 0 0 0 0,1 0 0 0 0,0-1 0 0 0,0 1 0 0 0,0-1 0 0 0,0 0 0 0 0,0 0 0 0 0,1 0 0 0 0,-1-1 0 0 0,1 0 0 0 0,-1 0 0 0 0,1 0 0 0 0,-1 0 0 0 0,1 0 0 0 0,-1-1 0 0 0,1 0 0 0 0,0 0 0 0 0,-1 0 0 0 0,1-1 0 0 0,0 0 0 0 0,-1 0 0 0 0,1 0 0 0 0,-1 0 0 0 0,0-1 0 0 0,1 1 0 0 0,-1-1 0 0 0,0 0 0 0 0,0 0 0 0 0,0-1 0 0 0,2-1-67 0 0,2-4 160 0 0,0 0 0 0 0,0-1 0 0 0,-1 0 0 0 0,0-1 0 0 0,-1 1 0 0 0,0-1 0 0 0,-1 0 0 0 0,0-1 0 0 0,-1 1 0 0 0,0-1 0 0 0,0 0 0 0 0,-1 0 0 0 0,0 0 0 0 0,-1 0 0 0 0,-1-1 0 0 0,0 1 0 0 0,0-1 0 0 0,-1 1 0 0 0,0-1 0 0 0,-1 1 0 0 0,-1-1-160 0 0,2 8-76 0 0,-1-1 1 0 0,-1 1-1 0 0,1 0 0 0 0,0-1 1 0 0,-1 1-1 0 0,0 0 1 0 0,0 0-1 0 0,0 0 1 0 0,-1 1-1 0 0,1-1 0 0 0,-1 0 1 0 0,0 1-1 0 0,0 0 1 0 0,0 0-1 0 0,0 0 1 0 0,-1 0-1 0 0,1 0 0 0 0,-1 0 1 0 0,0 1-1 0 0,0 0 1 0 0,0 0-1 0 0,0 0 1 0 0,0 0-1 0 0,0 1 0 0 0,0-1 1 0 0,-1 1-1 0 0,1 0 1 0 0,0 0-1 0 0,-1 1 1 0 0,-3-1 75 0 0,-39 5-6106 0 0,6 15-6563 0 0,31-11 8512 0 0</inkml:trace>
  <inkml:trace contextRef="#ctx0" brushRef="#br0" timeOffset="2542.625">4711 641 12595 0 0,'0'0'2100'0'0,"0"0"-618"0"0,0 0-135 0 0,0 0-4 0 0,0 0-71 0 0,0 0-193 0 0,0 0-272 0 0,0 0-229 0 0,0 0-189 0 0,0 0-140 0 0,0 0-113 0 0,0 0-76 0 0,0 0-44 0 0,13-24-15 0 0,39-74-30 0 0,-20 54-564 0 0,-30 45 492 0 0,1 0 0 0 0,-1 0 0 0 0,0 1 1 0 0,0-1-1 0 0,0 0 0 0 0,0 1 0 0 0,0-1 1 0 0,0 1-1 0 0,-1 0 0 0 0,1 0 1 0 0,0 0-1 0 0,-1 0 0 0 0,0 0 0 0 0,1 0 1 0 0,-1 0-1 0 0,0 0 0 0 0,0 0 1 0 0,0 1-1 0 0,0-1 0 0 0,-1 0 0 0 0,1 1 1 0 0,0-1-1 0 0,-1 2 101 0 0,9 16-79 0 0,-5-13 136 0 0,0-2 0 0 0,1 1-1 0 0,0 0 1 0 0,0-1 0 0 0,0 0-1 0 0,1 0 1 0 0,0 0 0 0 0,-1-1-1 0 0,2 0 1 0 0,-1 0 0 0 0,0-1-1 0 0,1 1 1 0 0,0-1 0 0 0,0-1-1 0 0,0 1 1 0 0,0-1 0 0 0,0-1-1 0 0,0 1 1 0 0,0-1 0 0 0,1 0-1 0 0,-1-1 1 0 0,2 0-57 0 0,5 1 318 0 0,0-1 0 0 0,-1-1-1 0 0,1 0 1 0 0,0-1 0 0 0,-1-1 0 0 0,1 0 0 0 0,-1 0-1 0 0,0-2 1 0 0,0 0 0 0 0,0 0 0 0 0,7-5-318 0 0,-2 0 107 0 0,-2 0 1 0 0,0-1-1 0 0,0 0 0 0 0,-1-1 1 0 0,0-1-1 0 0,-1-1 1 0 0,0 0-1 0 0,-2-1 0 0 0,1 0 1 0 0,-2-1-1 0 0,1-1-107 0 0,-3-17-1179 0 0,-8 22-1452 0 0,-1 0-3279 0 0,0 11 4665 0 0,0-7-10789 0 0</inkml:trace>
</inkml:ink>
</file>

<file path=ppt/ink/ink3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11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495 626 3937 0 0,'0'0'1143'0'0,"0"0"-290"0"0,0 0-151 0 0,0 0 127 0 0,-36 4 278 0 0,-115 16 173 0 0,144-20-1137 0 0,1 0 0 0 0,-1 1 0 0 0,1 0 0 0 0,-1 1 0 0 0,1-1 0 0 0,-1 1 0 0 0,1 1 0 0 0,0-1 0 0 0,0 1 0 0 0,0 0 0 0 0,0 0 0 0 0,1 1 0 0 0,-4 2-143 0 0,-5 5 325 0 0,-3 0-146 0 0,0 1 0 0 0,1 1 1 0 0,1 1-1 0 0,0 0 0 0 0,1 0 1 0 0,1 2-1 0 0,0 0 0 0 0,1 0 1 0 0,0 1-1 0 0,2 1 0 0 0,0 0 0 0 0,1 0 1 0 0,1 1-1 0 0,0 0 0 0 0,-2 14-179 0 0,9-30 31 0 0,0-1-1 0 0,0 1 0 0 0,1 0 0 0 0,-1-1 0 0 0,1 1 0 0 0,0 0 0 0 0,0-1 0 0 0,0 1 0 0 0,0 0 0 0 0,0 0 0 0 0,0-1 0 0 0,1 1 0 0 0,0 0 0 0 0,-1-1 0 0 0,1 1 0 0 0,0-1 0 0 0,0 1 0 0 0,0-1 0 0 0,1 1 0 0 0,-1-1 1 0 0,0 0-1 0 0,1 1 0 0 0,0-1 0 0 0,-1 0 0 0 0,1 0 0 0 0,0 0 0 0 0,0 0 0 0 0,0-1 0 0 0,1 1 0 0 0,-1 0 0 0 0,0-1 0 0 0,0 0 0 0 0,1 1 0 0 0,-1-1 0 0 0,1 0 0 0 0,0 0 0 0 0,-1 0 0 0 0,1-1 0 0 0,-1 1 1 0 0,1-1-1 0 0,0 1 0 0 0,0-1 0 0 0,-1 0 0 0 0,1 0 0 0 0,1 0-30 0 0,14-2 222 0 0,0 0 1 0 0,0-2-1 0 0,0 0 1 0 0,0-1 0 0 0,-1 0-1 0 0,0-2 1 0 0,0 0-1 0 0,0 0 1 0 0,-1-2-1 0 0,0 0 1 0 0,-1-1-1 0 0,0-1 1 0 0,12-11-223 0 0,-11 11 86 0 0,27-22 47 0 0,-2-2 1 0 0,-1-2-1 0 0,-2-2 1 0 0,-2-1-1 0 0,-1-1 0 0 0,-2-3 1 0 0,3-9-134 0 0,3 9 4 0 0,-38 43-99 0 0,-1 3-48 0 0,-1 42-53 0 0,-1-29 208 0 0,1 0-1 0 0,0 1 0 0 0,1-1 0 0 0,1 0 1 0 0,1 1-1 0 0,0-1 0 0 0,1 0 1 0 0,0 0-1 0 0,1 0 0 0 0,1-1 0 0 0,1 1 1 0 0,0-1-1 0 0,3 6-11 0 0,-5-16 31 0 0,-1 0 0 0 0,1-1-1 0 0,-1 1 1 0 0,1-1 0 0 0,0 0 0 0 0,0 0 0 0 0,1 0 0 0 0,-1 0 0 0 0,1-1 0 0 0,-1 1-1 0 0,1-1 1 0 0,0-1 0 0 0,0 1 0 0 0,0-1 0 0 0,0 1 0 0 0,0-1 0 0 0,0-1-1 0 0,0 1 1 0 0,0-1 0 0 0,0 0 0 0 0,0 0 0 0 0,0 0 0 0 0,1-1 0 0 0,-1 0 0 0 0,3-1-31 0 0,5 0 118 0 0,-1-2 0 0 0,1 1 0 0 0,-1-2 0 0 0,0 0 0 0 0,0 0 0 0 0,-1-1 0 0 0,0-1 0 0 0,0 0 0 0 0,8-6-118 0 0,24-23 254 0 0,0-3 1 0 0,-3-1-1 0 0,-1-2 0 0 0,-2-2 1 0 0,20-33-255 0 0,-42 54 15 0 0,0-2 0 0 0,-2 0 0 0 0,-1 0 0 0 0,-1-2 0 0 0,-1 1 0 0 0,-1-1-1 0 0,-2 0 1 0 0,-1-1 0 0 0,-1 0 0 0 0,-1 0 0 0 0,-1 0 0 0 0,-2-1 0 0 0,0 1 0 0 0,-2 0 0 0 0,-2-4-15 0 0,3 26-22 0 0,-1 0 0 0 0,1 1 1 0 0,-1-1-1 0 0,0 0 0 0 0,0 1 0 0 0,-1-1 0 0 0,0 0 0 0 0,0 1 1 0 0,0 0-1 0 0,-1-1 0 0 0,1 1 0 0 0,-1 0 0 0 0,0 0 1 0 0,-1 1-1 0 0,1-1 0 0 0,-1 1 0 0 0,-1-1 22 0 0,3 5-32 0 0,0 0-1 0 0,0 1 1 0 0,1-1-1 0 0,-1 0 1 0 0,0 1 0 0 0,0 0-1 0 0,0-1 1 0 0,1 1-1 0 0,-1 0 1 0 0,0 0 0 0 0,1 0-1 0 0,-1 0 1 0 0,0 0-1 0 0,1 0 1 0 0,-1 1-1 0 0,1-1 1 0 0,0 0 0 0 0,0 1-1 0 0,-1-1 1 0 0,1 1-1 0 0,0-1 1 0 0,0 1-1 0 0,0 0 1 0 0,0 0 0 0 0,1-1-1 0 0,-1 1 1 0 0,0 0-1 0 0,1 0 1 0 0,-1 0-1 0 0,1 0 1 0 0,0-1 0 0 0,-1 3 32 0 0,-2 5-46 0 0,-13 31 83 0 0,1 1-1 0 0,3 1 1 0 0,1 0-1 0 0,2 1 0 0 0,2 0 1 0 0,2 0-1 0 0,1 0 1 0 0,3 1-1 0 0,1-1 0 0 0,4 18-36 0 0,2-14 48 0 0,2-1 0 0 0,2 0 0 0 0,3 0-1 0 0,1-1 1 0 0,8 16-48 0 0,25 63-832 0 0,-69-148-15031 0 0,13 16 10372 0 0</inkml:trace>
  <inkml:trace contextRef="#ctx0" brushRef="#br0" timeOffset="171.085">950 287 13811 0 0,'0'0'891'0'0,"0"0"-394"0"0,0 0-162 0 0,0 0 34 0 0,0 0 57 0 0,0 0-14 0 0,35 0-65 0 0,115 4-35 0 0,135 14 485 0 0,-179-10-1421 0 0,-31-3-1582 0 0,-3 0-4845 0 0,-42-5-1265 0 0</inkml:trace>
  <inkml:trace contextRef="#ctx0" brushRef="#br0" timeOffset="737.015">2443 95 16155 0 0,'0'0'965'0'0,"0"0"-328"0"0,0 0-133 0 0,0 0 143 0 0,0 0 176 0 0,0 0 70 0 0,-21 35-95 0 0,-63 113-174 0 0,27-24 138 0 0,13-17-495 0 0,11-19-200 0 0,-4-2 0 0 0,-4-2 0 0 0,-3-1-1 0 0,-22 26-66 0 0,13-45 67 0 0,65-101 30 0 0,136-188-51 0 0,199-231-36 0 0,-326 428-16 0 0,0 2-1 0 0,2 1 1 0 0,1 1 0 0 0,1 0-1 0 0,1 2 1 0 0,9-5 6 0 0,-34 26-7 0 0,0 0 0 0 0,0-1 1 0 0,1 1-1 0 0,-1 0 0 0 0,0 0 1 0 0,1 0-1 0 0,-1 0 0 0 0,1 0 1 0 0,-1 0-1 0 0,1 1 0 0 0,0-1 1 0 0,-1 0-1 0 0,1 1 0 0 0,0-1 1 0 0,-1 1-1 0 0,1 0 0 0 0,0-1 1 0 0,0 1-1 0 0,-1 0 0 0 0,1 0 1 0 0,0 0-1 0 0,-1 0 0 0 0,1 1 1 0 0,0-1-1 0 0,0 0 0 0 0,-1 1 1 0 0,1-1-1 0 0,0 1 0 0 0,-1 0 1 0 0,1-1-1 0 0,-1 1 0 0 0,1 0 1 0 0,-1 0-1 0 0,1 0 0 0 0,-1 0 1 0 0,1 0-1 0 0,-1 0 0 0 0,0 1 1 0 0,0-1-1 0 0,0 0 0 0 0,0 1 1 0 0,0-1-1 0 0,0 0 0 0 0,0 1 1 0 0,0 0-1 0 0,0-1 0 0 0,-1 1 1 0 0,1-1-1 0 0,0 2 7 0 0,4 25 56 0 0,-1 1-1 0 0,-2 0 1 0 0,0-1 0 0 0,-2 1 0 0 0,-2 0-1 0 0,0 0 1 0 0,-3 8-56 0 0,-1 22 17 0 0,1 37 117 0 0,3-1 0 0 0,9 64-134 0 0,-1-86 1077 0 0,-6-72-757 0 0,-86-34 1429 0 0,-170-122-2360 0 0,154 84-1568 0 0,71 45-1895 0 0,1-1-4755 0 0,21 19-2496 0 0</inkml:trace>
</inkml:ink>
</file>

<file path=ppt/ink/ink3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25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459 0 4161 0 0,'0'0'1712'0'0,"0"0"-455"0"0,0 0-387 0 0,0 0-28 0 0,0 0 225 0 0,0 0 190 0 0,0 0 36 0 0,0 0-116 0 0,0 0-278 0 0,0 0-267 0 0,0 0-214 0 0,-20 14-150 0 0,-63 46-59 0 0,40 3 57 0 0,37-47-198 0 0,0-3-9 0 0,-42 104 290 0 0,-6-2 1 0 0,-5-2 0 0 0,-8 2-350 0 0,-5-12 544 0 0,95-169 793 0 0,27-35-1314 0 0,6 4 0 0 0,3 1-1 0 0,25-25-22 0 0,63-60-49 0 0,-116 158 46 0 0,-30 23 3 0 0,0 0 0 0 0,-1 0-1 0 0,1 0 1 0 0,0 0 0 0 0,0 0 0 0 0,0 0 0 0 0,0 0 0 0 0,0 1 0 0 0,-1-1 0 0 0,1 0 0 0 0,0 1-1 0 0,0-1 1 0 0,0 0 0 0 0,-1 1 0 0 0,1-1 0 0 0,0 1 0 0 0,-1-1 0 0 0,1 1 0 0 0,0 0 0 0 0,-1-1-1 0 0,1 1 1 0 0,-1 0 0 0 0,1-1 0 0 0,-1 1 0 0 0,1 0 0 0 0,-1-1 0 0 0,1 1 0 0 0,-1 0 0 0 0,0 0-1 0 0,1 0 1 0 0,-1-1 0 0 0,0 1 0 0 0,0 0 0 0 0,0 0 0 0 0,0 0 0 0 0,0 0 0 0 0,0 0 0 0 0,0-1-1 0 0,0 1 1 0 0,0 0 0 0 0,0 0 0 0 0,0 0 0 0 0,4 237 680 0 0,-4-212-663 0 0,1-1-1 0 0,1 0 1 0 0,2 1-1 0 0,0-1 1 0 0,2 0-1 0 0,6 19-16 0 0,39 87 167 0 0,-32-87 74 0 0,-19-43-204 0 0,0-1 5 0 0,0 0 7 0 0,0 0 16 0 0,0 0 26 0 0,0 0 34 0 0,0 0 28 0 0,0 0 19 0 0,0 0 4 0 0,0 0 0 0 0,0 0-4 0 0,0 0-14 0 0,0 0 4 0 0,0 0-13 0 0,0 0 4 0 0,0 0 12 0 0,0 0-8 0 0,-7-18 510 0 0,-52-34-361 0 0,-8 10-218 0 0,-2 2 0 0 0,-1 4 0 0 0,-18-4-88 0 0,-24-15-617 0 0,104 40-2276 0 0,8 4-6673 0 0,2 3-1380 0 0</inkml:trace>
</inkml:ink>
</file>

<file path=ppt/ink/ink3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5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495 295 0 0 0,'0'0'564'0'0,"0"0"740"0"0,0 0 249 0 0,0 0-50 0 0,0 0-122 0 0,0 0-132 0 0,0-5-94 0 0,0-23 1072 0 0,-54 20 2447 0 0,17 12-4446 0 0,-1 1 0 0 0,2 2 0 0 0,-1 2 0 0 0,1 1 0 0 0,1 2 0 0 0,0 1 0 0 0,-32 17-228 0 0,54-24 51 0 0,-10 2 8 0 0,17-6-52 0 0,0 0 0 0 0,0 0 0 0 0,0 0 0 0 0,0 1 1 0 0,1-1-1 0 0,-1 2 0 0 0,1-1 0 0 0,0 0 1 0 0,-1 1-1 0 0,2 0 0 0 0,-1 0 0 0 0,0 1 0 0 0,1-1 1 0 0,0 1-1 0 0,-1 1-7 0 0,6-4-3 0 0,-1-1 1 0 0,1 1 0 0 0,-1 0-1 0 0,1 0 1 0 0,0-1-1 0 0,0 1 1 0 0,0 0 0 0 0,0-1-1 0 0,0 1 1 0 0,0-1-1 0 0,0 1 1 0 0,0-1 0 0 0,1 0-1 0 0,-1 1 1 0 0,1-1 0 0 0,-1 0-1 0 0,1 0 1 0 0,-1 0-1 0 0,1 0 1 0 0,0 0 0 0 0,-1 0-1 0 0,1-1 1 0 0,0 1-1 0 0,0 0 1 0 0,-1-1 0 0 0,1 0-1 0 0,0 1 1 0 0,0-1 0 0 0,0 0-1 0 0,0 0 1 0 0,0 0-1 0 0,-1 0 1 0 0,2 0 2 0 0,4 2 39 0 0,200 16 565 0 0,-150-10-281 0 0,-66 25 433 0 0,-78 56-29 0 0,-43 32-478 0 0,129-119-249 0 0,0 1-1 0 0,0-1 1 0 0,0 0 0 0 0,0 0-1 0 0,1 1 1 0 0,-1-1 0 0 0,1 0-1 0 0,0 1 1 0 0,-1-1 0 0 0,1 1-1 0 0,0-1 1 0 0,1 0 0 0 0,-1 1 0 0 0,0-1-1 0 0,1 1 1 0 0,-1-1 0 0 0,1 0-1 0 0,-1 1 1 0 0,1-1 0 0 0,0 0-1 0 0,0 0 1 0 0,0 0 0 0 0,1 0-1 0 0,-1 0 1 0 0,0 0 0 0 0,1 0-1 0 0,-1 0 1 0 0,1 0 0 0 0,0-1 0 0 0,0 1-1 0 0,-1 0 1 0 0,1-1 0 0 0,0 0-1 0 0,1 1 1 0 0,9 5 1 0 0,1-1 0 0 0,0 0 0 0 0,0-1 0 0 0,1-1 0 0 0,-1 0 0 0 0,1-1-1 0 0,0 0 1 0 0,0-1 0 0 0,0 0 0 0 0,1-2 0 0 0,-1 1 0 0 0,0-2 0 0 0,6 0-1 0 0,2 0-292 0 0,-1-8-2937 0 0,-10-27-7460 0 0,-8 16 5348 0 0,0 12 4848 0 0</inkml:trace>
  <inkml:trace contextRef="#ctx0" brushRef="#br0" timeOffset="340.641">292 0 2160 0 0,'0'0'1749'0'0,"0"0"-30"0"0,0 0-95 0 0,0 0-183 0 0,0 0-149 0 0,0 0-157 0 0,0 0-166 0 0,0 0-34 0 0,0 0 20 0 0,0 0 1 0 0,0 0-34 0 0,0 0-97 0 0,-7 38-102 0 0,-21 121-91 0 0,21-23 384 0 0,12 54-45 0 0,0-82-662 0 0,-5-1 1 0 0,-8 43-310 0 0,-38 188-163 0 0,38-280-822 0 0,11-20-2820 0 0,11-28-2733 0 0,-8-8 2108 0 0,1 1-292 0 0</inkml:trace>
</inkml:ink>
</file>

<file path=ppt/ink/ink3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6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622 24 3289 0 0,'0'0'1859'0'0,"0"0"-879"0"0,0 0-248 0 0,0 0 326 0 0,0 0 459 0 0,0 0 306 0 0,0 0-38 0 0,0 0-341 0 0,0 0-422 0 0,0 0-333 0 0,0 0-227 0 0,0 0-149 0 0,0 0-86 0 0,2-6-29 0 0,7-11 69 0 0,-11 37 549 0 0,-24 69-27 0 0,-3-2 0 0 0,-5 0 0 0 0,-19 31-789 0 0,41-93 6 0 0,-2-1 0 0 0,0 0 0 0 0,-2-1 0 0 0,-1-1 0 0 0,0-1 0 0 0,-2 0 0 0 0,0-1 0 0 0,-1-1 0 0 0,-1-1 0 0 0,-1-1 0 0 0,-1-1 0 0 0,0-1 0 0 0,-1 0 0 0 0,-11 3-6 0 0,30-15-16 0 0,1 0-1 0 0,-1 0 0 0 0,0-1 0 0 0,0 1 0 0 0,0-1 1 0 0,0 0-1 0 0,0-1 0 0 0,0 1 0 0 0,-1-1 0 0 0,1 0 1 0 0,0 0-1 0 0,-1-1 0 0 0,1 1 0 0 0,-1-1 0 0 0,1-1 0 0 0,-1 1 1 0 0,1-1-1 0 0,0 0 0 0 0,-1 0 0 0 0,1 0 0 0 0,0-1 1 0 0,0 0-1 0 0,0 0 0 0 0,0 0 0 0 0,0 0 0 0 0,0-1 1 0 0,0 0-1 0 0,1 0 0 0 0,0-1 0 0 0,-1 1 0 0 0,1-1 0 0 0,0 1 1 0 0,0-2 16 0 0,0-4-114 0 0,0-1-1 0 0,1 0 1 0 0,0 0 0 0 0,0 0 0 0 0,1-1 0 0 0,0 1 0 0 0,1 0 0 0 0,0-1 0 0 0,1 1-1 0 0,0-1 1 0 0,1 1 0 0 0,0-1 0 0 0,0 1 0 0 0,1 0 0 0 0,0-1 0 0 0,3-3 114 0 0,66-157-377 0 0,14 40 855 0 0,-83 128-442 0 0,0 1 1 0 0,0 0-1 0 0,0 0 0 0 0,1 0 0 0 0,-1 0 0 0 0,1 0 0 0 0,-1 0 0 0 0,1 1 0 0 0,-1-1 0 0 0,1 1 0 0 0,0 0 1 0 0,0 0-1 0 0,-1 0 0 0 0,1 0 0 0 0,0 0 0 0 0,0 1 0 0 0,0-1 0 0 0,0 1 0 0 0,0 0 0 0 0,0 0 0 0 0,0 0 1 0 0,0 0-1 0 0,0 0 0 0 0,0 1 0 0 0,0-1 0 0 0,0 1 0 0 0,0 0 0 0 0,0 0 0 0 0,0 0 0 0 0,-1 0 0 0 0,1 0 1 0 0,0 1-1 0 0,-1-1 0 0 0,1 1 0 0 0,-1 0 0 0 0,1 0 0 0 0,-1 0 0 0 0,0 0 0 0 0,0 0 0 0 0,0 0 0 0 0,0 1 1 0 0,0-1-1 0 0,1 3-36 0 0,38 69 701 0 0,-29-50-498 0 0,0 0 1 0 0,2 0-1 0 0,1-2 0 0 0,1 0 1 0 0,0-1-1 0 0,2 0 0 0 0,2 0-203 0 0,-8-10-23 0 0,0-1-1 0 0,1 0 1 0 0,0-1-1 0 0,1 0 1 0 0,0-1 0 0 0,0 0-1 0 0,0-2 1 0 0,1 1-1 0 0,0-2 1 0 0,1 0-1 0 0,-1-1 1 0 0,1 0 0 0 0,0-1-1 0 0,0-1 1 0 0,0-1-1 0 0,9 0 24 0 0,4-5-4335 0 0,-9-3-6023 0 0,-13 3 3096 0 0</inkml:trace>
  <inkml:trace contextRef="#ctx0" brushRef="#br0" timeOffset="3656.707">909 396 2417 0 0,'0'0'874'0'0,"0"0"-430"0"0,0 0-151 0 0,0 0 245 0 0,0 0 359 0 0,0 0 176 0 0,0 0-51 0 0,0 0-236 0 0,0 0-273 0 0,0 0-204 0 0,0 0-121 0 0,-19 32-57 0 0,-61 99-29 0 0,21-29 185 0 0,-21 33 323 0 0,62-90 595 0 0,34-49 662 0 0,83-81 1210 0 0,20-18-2194 0 0,87-64-523 0 0,-199 161-367 0 0,78-34-130 0 0,-83 70-89 0 0,-50 183 675 0 0,47-202-429 0 0,12 85 140 0 0,-2-67 864 0 0,-32-29 592 0 0,-71-40-829 0 0,-73-59-863 0 0,105 71-990 0 0,34 19-4292 0 0,23 9-669 0 0,1 0-3008 0 0</inkml:trace>
  <inkml:trace contextRef="#ctx0" brushRef="#br0" timeOffset="4372.201">1463 480 1216 0 0,'0'0'3584'0'0,"0"0"-1358"0"0,0 0-591 0 0,0 0 8 0 0,0 0 22 0 0,0 0-120 0 0,0 0-319 0 0,0 0-391 0 0,0 0-312 0 0,0 0-197 0 0,0 0-77 0 0,0 0 24 0 0,0 0 69 0 0,0 8 24 0 0,4 246 1061 0 0,-4-251-1413 0 0,0 0 0 0 0,0 1 0 0 0,-1-1 0 0 0,1 0 0 0 0,-1 1 0 0 0,1-1 0 0 0,-1 0 0 0 0,0 0 0 0 0,0 0 0 0 0,-1 0 0 0 0,1 0 0 0 0,-1 0 0 0 0,1 0 0 0 0,-1 0 0 0 0,0 0 0 0 0,0-1 0 0 0,0 1 0 0 0,0-1 0 0 0,-1 1 0 0 0,1-1 0 0 0,-1 0 0 0 0,1 0 0 0 0,-1 0 0 0 0,0 0 1 0 0,0 0-1 0 0,0-1 0 0 0,0 1 0 0 0,0-1 0 0 0,0 0 0 0 0,0 0 0 0 0,0 0 0 0 0,-1 0 0 0 0,1-1 0 0 0,-2 1-14 0 0,3-1 3 0 0,0-1 0 0 0,0 1 1 0 0,0-1-1 0 0,0 1 0 0 0,0-1 1 0 0,0 1-1 0 0,1-1 0 0 0,-1 0 1 0 0,0 0-1 0 0,0 0 1 0 0,1 0-1 0 0,-1 0 0 0 0,0 0 1 0 0,1-1-1 0 0,-1 1 0 0 0,1 0 1 0 0,0-1-1 0 0,-1 1 0 0 0,1-1 1 0 0,0 1-1 0 0,0-1 1 0 0,0 0-1 0 0,0 0 0 0 0,0 1 1 0 0,1-1-1 0 0,-1 0 0 0 0,0 0 1 0 0,1 0-1 0 0,-1 0 0 0 0,1 0 1 0 0,0 0-1 0 0,0 0 0 0 0,-1 0 1 0 0,2 0-1 0 0,-1-1-3 0 0,11-72-164 0 0,0 54 128 0 0,0 0 0 0 0,2 2 0 0 0,0-1 1 0 0,1 2-1 0 0,1 0 0 0 0,1 0 0 0 0,0 2 0 0 0,1 0 1 0 0,1 1-1 0 0,0 0 0 0 0,1 2 0 0 0,1 0 0 0 0,0 1 1 0 0,1 1-1 0 0,0 1 0 0 0,0 1 0 0 0,1 1 1 0 0,0 1-1 0 0,5 0 36 0 0,-25 6 0 0 0,0-1 0 0 0,1 1 0 0 0,-1 0 0 0 0,0 0 0 0 0,1 1 0 0 0,0-1 0 0 0,-1 0 0 0 0,1 1 0 0 0,-1 0 0 0 0,1-1 0 0 0,0 1 0 0 0,-1 0 0 0 0,1 0 0 0 0,-1 1 0 0 0,1-1 0 0 0,0 1 0 0 0,-1-1 0 0 0,1 1 0 0 0,-1 0 0 0 0,1-1 0 0 0,-1 1 0 0 0,0 1 0 0 0,1-1 0 0 0,-1 0 0 0 0,0 1 0 0 0,0-1 0 0 0,1 1 0 0 0,-1-1 0 0 0,-1 1 0 0 0,1 0 0 0 0,0 0 0 0 0,0 0 0 0 0,-1 0 0 0 0,1 0 0 0 0,-1 0 0 0 0,1 1 0 0 0,-1-1 0 0 0,1 2 0 0 0,-2 1 16 0 0,-1-1 1 0 0,1 0-1 0 0,-1 1 1 0 0,0-1-1 0 0,0 0 1 0 0,0 0-1 0 0,0 0 0 0 0,-1 0 1 0 0,0 0-1 0 0,1 0 1 0 0,-2 0-1 0 0,1 0 1 0 0,0-1-1 0 0,-1 1 1 0 0,1-1-1 0 0,-1 0 1 0 0,0 0-1 0 0,0 0 1 0 0,-1 0-1 0 0,-1 2-16 0 0,-194 127 832 0 0,198-132-822 0 0,1 0 1 0 0,-1 0-1 0 0,1 1 0 0 0,-1-1 0 0 0,0 0 0 0 0,1 1 0 0 0,-1-1 1 0 0,1 1-1 0 0,0-1 0 0 0,-1 0 0 0 0,1 1 0 0 0,-1-1 0 0 0,1 1 1 0 0,0-1-1 0 0,-1 1 0 0 0,1-1 0 0 0,0 1 0 0 0,-1 0 0 0 0,1-1 1 0 0,0 1-1 0 0,0-1 0 0 0,0 1 0 0 0,-1 0 0 0 0,1-1 1 0 0,0 1-1 0 0,0-1 0 0 0,0 1 0 0 0,0 0 0 0 0,0-1 0 0 0,0 1 1 0 0,0-1-1 0 0,0 1 0 0 0,1 0 0 0 0,-1-1 0 0 0,0 1 0 0 0,0-1 1 0 0,0 1-1 0 0,1 0 0 0 0,-1-1 0 0 0,0 1 0 0 0,1-1 0 0 0,-1 1 1 0 0,0-1-1 0 0,1 1 0 0 0,-1-1 0 0 0,1 1 0 0 0,-1-1 0 0 0,1 0 1 0 0,-1 1-1 0 0,1-1 0 0 0,-1 0 0 0 0,1 1 0 0 0,-1-1 0 0 0,1 0 1 0 0,-1 1-1 0 0,1-1 0 0 0,0 0 0 0 0,-1 0 0 0 0,1 0 0 0 0,-1 0 1 0 0,1 0-1 0 0,0 0 0 0 0,-1 1 0 0 0,1-1 0 0 0,-1-1 0 0 0,1 1 1 0 0,0 0-1 0 0,-1 0 0 0 0,1 0 0 0 0,0 0-10 0 0,12 6 106 0 0,85 57 521 0 0,-14 25-579 0 0,-48-77-2243 0 0,-11-10-3893 0 0,-13-2 377 0 0,-3 1-1780 0 0</inkml:trace>
  <inkml:trace contextRef="#ctx0" brushRef="#br0" timeOffset="4904.222">1942 819 5521 0 0,'0'0'3757'0'0,"0"0"-1574"0"0,0 0-691 0 0,0 0 22 0 0,0 0 69 0 0,0 0-113 0 0,0 0-311 0 0,0 0-312 0 0,0 0-226 0 0,0 0-116 0 0,0 0-54 0 0,0 0-31 0 0,0 0-13 0 0,13-11-12 0 0,79-77 653 0 0,-63 51-570 0 0,-8 9-372 0 0,1 0 1 0 0,1 2-1 0 0,1 0 0 0 0,2 2 1 0 0,0 1-1 0 0,6-3-106 0 0,-32 25-7 0 0,0 1 0 0 0,1-1 0 0 0,-1 0 0 0 0,1 0 0 0 0,0 0 0 0 0,-1 0 0 0 0,1 0 1 0 0,-1 1-1 0 0,1-1 0 0 0,0 0 0 0 0,0 1 0 0 0,0-1 0 0 0,-1 0 0 0 0,1 1 0 0 0,0-1 0 0 0,0 1 0 0 0,0-1 0 0 0,0 1 0 0 0,0 0 0 0 0,0-1 0 0 0,0 1 0 0 0,0 0 0 0 0,0 0 0 0 0,0 0 0 0 0,0 0 0 0 0,0-1 0 0 0,0 1 0 0 0,0 1 0 0 0,0-1 0 0 0,0 0 0 0 0,0 0 0 0 0,0 0 0 0 0,0 0 0 0 0,0 1 1 0 0,0-1-1 0 0,0 1 0 0 0,0-1 0 0 0,0 0 0 0 0,0 1 0 0 0,0 0 0 0 0,-1-1 0 0 0,1 1 0 0 0,0-1 0 0 0,0 1 0 0 0,0 0 0 0 0,-1 0 0 0 0,1-1 0 0 0,-1 1 0 0 0,1 0 0 0 0,0 0 0 0 0,-1 0 0 0 0,1 0 0 0 0,-1 0 0 0 0,0 0 0 0 0,1 0 0 0 0,-1 0 0 0 0,0 0 0 0 0,1 0 0 0 0,-1 0 0 0 0,0 0 1 0 0,0 0-1 0 0,0 0 0 0 0,0 0 0 0 0,0 0 0 0 0,0 0 0 0 0,0 0 0 0 0,0 0 0 0 0,-1 1 7 0 0,3 111-190 0 0,-1-111 193 0 0,1 0-1 0 0,-1 0 1 0 0,1 0-1 0 0,-1 0 0 0 0,1 0 1 0 0,0 0-1 0 0,0 0 1 0 0,0-1-1 0 0,0 1 0 0 0,0-1 1 0 0,0 1-1 0 0,0-1 1 0 0,1 0-1 0 0,-1 0 0 0 0,0 0 1 0 0,1 0-1 0 0,-1 0 1 0 0,1 0-1 0 0,-1-1 1 0 0,1 1-1 0 0,0-1 0 0 0,-1 0 1 0 0,1 0-1 0 0,-1 0 1 0 0,1 0-1 0 0,-1 0 0 0 0,1 0 1 0 0,0-1-1 0 0,-1 1 1 0 0,1-1-1 0 0,1 0-2 0 0,10 0 59 0 0,90-33 131 0 0,-47 9-127 0 0,-34 16-66 0 0,-18 6 1 0 0,-1 1 1 0 0,1 0-1 0 0,-1 0 0 0 0,1 0 0 0 0,0 0 0 0 0,-1 1 0 0 0,1 0 0 0 0,0 0 1 0 0,0 0-1 0 0,0 1 0 0 0,0 0 0 0 0,0 0 0 0 0,0 0 0 0 0,0 0 1 0 0,1 1 1 0 0,-2 50 85 0 0,-12 77-315 0 0,28-107-1559 0 0,-8-18-2151 0 0,-2 0-3788 0 0,-7 0-2853 0 0</inkml:trace>
</inkml:ink>
</file>

<file path=ppt/ink/ink3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2:13.381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218 2383 0 0 0,'0'0'1834'0'0,"0"0"394"0"0,0 0 77 0 0,0 0-244 0 0,0 0-434 0 0,0 0-460 0 0,0 0-336 0 0,0 0-251 0 0,0 0-117 0 0,3-6-21 0 0,0 0-360 0 0,-2 6-35 0 0,-1 1 1 0 0,0-1-1 0 0,0 1 0 0 0,0-1 1 0 0,1 0-1 0 0,-1 0 1 0 0,0 1-1 0 0,0-1 1 0 0,1 0-1 0 0,-1 1 1 0 0,0-1-1 0 0,1 0 1 0 0,-1 0-1 0 0,0 0 0 0 0,1 1 1 0 0,-1-1-1 0 0,0 0 1 0 0,1 0-1 0 0,-1 0 1 0 0,1 0-1 0 0,-1 0 1 0 0,0 1-1 0 0,1-1 1 0 0,-1 0-1 0 0,1 0 1 0 0,-1 0-1 0 0,0 0 0 0 0,1 0 1 0 0,-1 0-1 0 0,1-1 1 0 0,-1 1-1 0 0,0 0 1 0 0,1 0-1 0 0,-1 0 1 0 0,1 0-48 0 0,-4 74 585 0 0,-4 0 0 0 0,-2 0 0 0 0,-4-1 0 0 0,-3 0 1 0 0,-4 3-586 0 0,7-6-1401 0 0,11-73-9685 0 0,3-12 5906 0 0,1 8 4640 0 0</inkml:trace>
  <inkml:trace contextRef="#ctx0" brushRef="#br0" timeOffset="246.016">119 2408 0 0 0,'0'0'1064'0'0,"0"0"475"0"0,0 0 472 0 0,0 0 104 0 0,0 0-217 0 0,0 0-391 0 0,0 0-388 0 0,0 0-276 0 0,0 0-171 0 0,0 0-120 0 0,34-9-109 0 0,106-28-102 0 0,-39 17 129 0 0,-2 16-2083 0 0,-99 6 1232 0 0,1-1 0 0 0,-1 0 0 0 0,0 0 0 0 0,1 0 0 0 0,-1 1 0 0 0,0-1 0 0 0,0 0 0 0 0,0 0 0 0 0,0 1 0 0 0,0-1 0 0 0,0 0-1 0 0,0 0 1 0 0,0 1 0 0 0,-1-1 0 0 0,1 0 0 0 0,0 0 0 0 0,-1 0 0 0 0,1 0 0 0 0,-1 1 0 0 0,1-1 0 0 0,-1 0 0 0 0,0 0 0 0 0,1 0-1 0 0,-1 0 1 0 0,0 0 0 0 0,0 0 0 0 0,0 0 0 0 0,0-1 0 0 0,1 1 0 0 0,-1 0 0 0 0,-1 0 0 0 0,1 0 381 0 0,-8 7-767 0 0</inkml:trace>
  <inkml:trace contextRef="#ctx0" brushRef="#br0" timeOffset="464.149">1 2721 0 0 0,'0'0'1355'0'0,"0"0"584"0"0,0 0 392 0 0,0 0 78 0 0,0 0-249 0 0,0 0-411 0 0,32-2-439 0 0,103-9-356 0 0,41-30 977 0 0,-10 11-2007 0 0,-93 26-9641 0 0,-68 4 3372 0 0</inkml:trace>
  <inkml:trace contextRef="#ctx0" brushRef="#br0" timeOffset="675.121">750 2721 6801 0 0,'0'0'1425'0'0,"0"0"-501"0"0,0 0-4 0 0,0 0 379 0 0,0 0 336 0 0,0 0 31 0 0,0 0-350 0 0,0 0-452 0 0,0 0-345 0 0,0 0-218 0 0,0 0-127 0 0,0 0-62 0 0,-15 29-44 0 0,-47 87-28 0 0,-8 34-1236 0 0,35-100-4142 0 0,20-30-3862 0 0,12-17 6870 0 0</inkml:trace>
  <inkml:trace contextRef="#ctx0" brushRef="#br0" timeOffset="919.109">524 2758 4953 0 0,'0'0'1131'0'0,"0"0"-420"0"0,0 0-96 0 0,0 0 306 0 0,0 0 349 0 0,0 0 130 0 0,0 0-126 0 0,0 0-262 0 0,0 0-253 0 0,0 0-178 0 0,0 0-93 0 0,0 0-21 0 0,10 33-30 0 0,34 99-42 0 0,-16-79 110 0 0,-20-46-390 0 0,94 62-605 0 0,-74-54-3935 0 0,-24-11-779 0 0,0 0-1711 0 0</inkml:trace>
  <inkml:trace contextRef="#ctx0" brushRef="#br0" timeOffset="-3965.732">1857 1330 0 0 0,'0'0'331'0'0,"0"0"768"0"0,0 0 133 0 0,0 0-107 0 0,31-5-119 0 0,99-12-112 0 0,162 9 3478 0 0,101 4-1996 0 0,291-28-1519 0 0,44-13-25 0 0,-209 27 66 0 0,-181-1-585 0 0,-33-2 138 0 0,-96 17-224 0 0,255-4 228 0 0,-226-6-351 0 0,-103 10-144 0 0,-3 0-62 0 0,82-14 19 0 0,-152 14-195 0 0,-62 4 287 0 0,0 0 12 0 0,0 0 5 0 0,0 0 7 0 0,0 0 14 0 0,0 0 3 0 0,0 0-14 0 0,0 0-6 0 0,0 0-20 0 0,0 0-31 0 0,0 0-7 0 0,0 0-41 0 0,0 23-414 0 0,-20 69 518 0 0,-8 102 53 0 0,35-102-32 0 0,-10-73 1476 0 0,-14-5-1437 0 0,-77 9-213 0 0,-294-20 1924 0 0,178 16-1722 0 0,108-12-129 0 0,33 0-105 0 0,-41 15-111 0 0,-120-21 334 0 0,-24-8-35 0 0,25 6-137 0 0,58 20-41 0 0,22 3-303 0 0,-123-15 175 0 0,117-18 386 0 0,-13 12-425 0 0,-340 13 360 0 0,236-3 175 0 0,69-11-392 0 0,140 7 238 0 0,-1-2 0 0 0,-1-2 1 0 0,-36-6-75 0 0,2 2-33 0 0,-134-6 54 0 0,79 6-62 0 0,-211 1 17 0 0,272 11 132 0 0,18-11 213 0 0,78-14 786 0 0,7-126-244 0 0,4-11-2642 0 0,-20 147-6004 0 0,3 4 3064 0 0,1 0-1486 0 0</inkml:trace>
  <inkml:trace contextRef="#ctx0" brushRef="#br0" timeOffset="-578.644">316 1668 0 0 0,'0'0'832'0'0,"0"0"304"0"0,0 0 273 0 0,0 0 87 0 0,0 0-137 0 0,0 0-309 0 0,0 0-333 0 0,0 0-285 0 0,0 0-150 0 0,2 0 20 0 0,106 1 4123 0 0,133-2-1383 0 0,322-6-1400 0 0,-524 11-1538 0 0,-44-5 3234 0 0,-143-108-3258 0 0,143 102-58 0 0,-1 2 2 0 0,0 0-1 0 0,1-1 1 0 0,0 1-1 0 0,1-1 1 0 0,-1 0-1 0 0,1-1 1 0 0,0 1 0 0 0,1-1-1 0 0,0 0 1 0 0,0 0-1 0 0,0 0 1 0 0,1 0-1 0 0,0-1 1 0 0,0 1-24 0 0,2 51-1996 0 0,12 10 1714 0 0,-1 1-1 0 0,-4 0 1 0 0,-1 1 0 0 0,-3 0 0 0 0,-3-1 0 0 0,-3 11 282 0 0,2-54-67 0 0,-1 0-1 0 0,0 0 1 0 0,-1 0 0 0 0,0 0-1 0 0,-1-1 1 0 0,0 0-1 0 0,-1 1 1 0 0,0-1-1 0 0,-2 1 68 0 0,7-12 44 0 0,0-1 0 0 0,0 1 0 0 0,0 0 0 0 0,0-1 0 0 0,0 1 0 0 0,-1 0 0 0 0,1 0 0 0 0,0-1 0 0 0,0 1 0 0 0,0 0 0 0 0,0-1 0 0 0,0 1 0 0 0,-1 0 0 0 0,1 0-1 0 0,0-1 1 0 0,0 1 0 0 0,-1 0 0 0 0,1 0 0 0 0,0 0 0 0 0,0-1 0 0 0,-1 1 0 0 0,1 0 0 0 0,0 0 0 0 0,0 0 0 0 0,-1 0 0 0 0,1-1 0 0 0,0 1 0 0 0,-1 0 0 0 0,1 0-1 0 0,0 0 1 0 0,-1 0 0 0 0,1 0 0 0 0,0 0 0 0 0,-1 0 0 0 0,1 0 0 0 0,0 0 0 0 0,-1 0 0 0 0,1 0 0 0 0,0 0 0 0 0,0 0 0 0 0,-1 0 0 0 0,1 1 0 0 0,0-1 0 0 0,-1 0-1 0 0,1 0 1 0 0,0 0 0 0 0,-1 0 0 0 0,1 0 0 0 0,0 1 0 0 0,0-1 0 0 0,-1 0 0 0 0,1 0 0 0 0,0 1 0 0 0,0-1 0 0 0,0 0 0 0 0,-1 0 0 0 0,1 1 0 0 0,0-1 0 0 0,0 0-44 0 0,-1-35 690 0 0,1 29-589 0 0,1-9-46 0 0,1 1 0 0 0,0-1-1 0 0,1 1 1 0 0,0 0 0 0 0,1-1 0 0 0,1 2 0 0 0,0-1 0 0 0,1 0 0 0 0,6-8-55 0 0,-11 19-5 0 0,78-109-396 0 0,-36 73-3612 0 0,-36 35 392 0 0,0 0-3124 0 0,-3 0-50 0 0</inkml:trace>
  <inkml:trace contextRef="#ctx0" brushRef="#br0" timeOffset="3500.601">1938 645 0 0 0,'-24'-85'1062'0'0,"23"77"-79"0"0,0-3 5389 0 0,1 10-421 0 0,0 11-5719 0 0,0 590 2353 0 0,3-557-2345 0 0,0-21-1453 0 0,-2 0-4606 0 0,-2-22 1021 0 0,-3 3 1930 0 0,4-2 1537 0 0,-2-1-65 0 0</inkml:trace>
  <inkml:trace contextRef="#ctx0" brushRef="#br0" timeOffset="4067.124">1833 567 0 0 0,'0'0'991'0'0,"0"0"257"0"0,0 0 38 0 0,0 0-277 0 0,0 0-403 0 0,0 0-314 0 0,0 0-159 0 0,0 0-34 0 0,0 0 34 0 0,-4 4 65 0 0,-102 91 3708 0 0,96-73-2710 0 0,38-6-470 0 0,-1-9-464 0 0,1 0 0 0 0,0-1 0 0 0,0-2 0 0 0,0-1 0 0 0,0-1 1 0 0,0-2-1 0 0,0-1 0 0 0,1-1-262 0 0,32 1 223 0 0,-9 9 38 0 0,-51-8-94 0 0,-1 0 87 0 0,0 0 59 0 0,-42-4 1291 0 0,33 1-1554 0 0,0 0-1 0 0,1-1 0 0 0,0 0 0 0 0,-1 0 1 0 0,1-1-1 0 0,1 0 0 0 0,-1-1 0 0 0,1 0 1 0 0,0 0-1 0 0,1 0 0 0 0,-1-1 0 0 0,1 0 1 0 0,0 0-1 0 0,1 0 0 0 0,0-1 1 0 0,0 0-1 0 0,0 0 0 0 0,0-2-49 0 0,-30-66-523 0 0,27 62 286 0 0,5 10-2485 0 0,2 2-5288 0 0,1 2 1873 0 0</inkml:trace>
  <inkml:trace contextRef="#ctx0" brushRef="#br0" timeOffset="4515.128">2527 254 1832 0 0,'0'0'1501'0'0,"0"0"-402"0"0,0 0-182 0 0,0 0 207 0 0,0 0 334 0 0,0 0 169 0 0,0 0-156 0 0,0 0-417 0 0,0 0-446 0 0,0 0-279 0 0,0 0-58 0 0,0 0 82 0 0,0 0 134 0 0,2 13 85 0 0,21 93 898 0 0,-9-23-581 0 0,17 183-513 0 0,-51-238-2574 0 0,9-24-2132 0 0,-1-3-4937 0 0,9-1 7624 0 0</inkml:trace>
  <inkml:trace contextRef="#ctx0" brushRef="#br0" timeOffset="4832.205">2468 358 0 0 0,'0'0'743'0'0,"0"0"662"0"0,0 0 556 0 0,0 0 233 0 0,0 0-158 0 0,0 0-345 0 0,0 0-348 0 0,0 0-273 0 0,33-12-203 0 0,104-36-183 0 0,-23 19 365 0 0,42 11-2168 0 0,-151 44-9004 0 0,-7-19 6322 0 0</inkml:trace>
  <inkml:trace contextRef="#ctx0" brushRef="#br0" timeOffset="5080.141">2482 608 1488 0 0,'0'0'1211'0'0,"0"0"-125"0"0,0 0 266 0 0,0 0 447 0 0,0 0 212 0 0,0 0-165 0 0,0 0-440 0 0,0 0-478 0 0,32-8-365 0 0,99-25-253 0 0,54-14-1419 0 0,-155 37-1404 0 0,-8 9-3273 0 0,-13 1 1194 0 0</inkml:trace>
  <inkml:trace contextRef="#ctx0" brushRef="#br0" timeOffset="5600.882">2959 534 5537 0 0,'0'0'768'0'0,"0"0"-436"0"0,0 0-100 0 0,0 0 401 0 0,0 0 452 0 0,0 0 203 0 0,0 0-85 0 0,0 0-310 0 0,0 0-313 0 0,0 0-172 0 0,0 0-45 0 0,0 0 1 0 0,0 0 48 0 0,9 21 34 0 0,43 92 401 0 0,-47-100-673 0 0,-5-10-91 0 0,1 0 0 0 0,-1-1 0 0 0,0 1 0 0 0,1-1 0 0 0,-1 1 0 0 0,1 0 0 0 0,0-1 0 0 0,0 0 1 0 0,0 1-1 0 0,0-1 0 0 0,1 1 0 0 0,-1-1 0 0 0,0 0 0 0 0,1 0 0 0 0,0 0 0 0 0,-1 0 0 0 0,1 0 0 0 0,0 0 0 0 0,0 0 0 0 0,0-1 0 0 0,0 1 0 0 0,0-1 0 0 0,1 1 0 0 0,-1-1 0 0 0,0 0 0 0 0,1 0 0 0 0,-1 0 0 0 0,1 0 0 0 0,-1 0 0 0 0,1-1 0 0 0,0 1 0 0 0,-1-1 0 0 0,1 0 0 0 0,-1 1 0 0 0,1-1 1 0 0,0 0-1 0 0,-1-1 0 0 0,1 1 0 0 0,0 0 0 0 0,-1-1 0 0 0,1 1 0 0 0,-1-1 0 0 0,1 0 0 0 0,1-1-83 0 0,105-89 679 0 0,-106 89-666 0 0,-1 0-22 0 0,-1 0-1 0 0,1 0 1 0 0,-1 0 0 0 0,1 1 0 0 0,0-1-1 0 0,0 0 1 0 0,0 1 0 0 0,0-1 0 0 0,0 1-1 0 0,0 0 1 0 0,0-1 0 0 0,0 1 0 0 0,1 0-1 0 0,-1 1 1 0 0,0-1 0 0 0,1 0-1 0 0,-1 1 1 0 0,1-1 0 0 0,-1 1 0 0 0,1-1-1 0 0,-1 1 1 0 0,1 0 0 0 0,-1 0 0 0 0,0 1-1 0 0,1-1 1 0 0,-1 0 0 0 0,1 1-1 0 0,-1-1 1 0 0,1 1 0 0 0,-1 0 0 0 0,0 0-1 0 0,1 0 1 0 0,-1 0 0 0 0,0 0 0 0 0,0 1-1 0 0,0-1 1 0 0,0 0 0 0 0,0 1 0 0 0,1 1 9 0 0,4 10-11 0 0,-1 0 0 0 0,0 1 1 0 0,-1-1-1 0 0,-1 1 0 0 0,0 1 1 0 0,-1-1-1 0 0,0 0 1 0 0,-1 1-1 0 0,-1 0 0 0 0,-1-1 1 0 0,0 1-1 0 0,0 0 0 0 0,-1-1 1 0 0,-1 1-1 0 0,-1-1 1 0 0,0 1-1 0 0,-1-1 0 0 0,0 0 1 0 0,-1 0-1 0 0,-1-1 1 0 0,0 1-1 0 0,-1-1 0 0 0,0 0 1 0 0,-1-1-1 0 0,0 0 0 0 0,-1 0 1 0 0,-6 4 10 0 0,12-12-16 0 0,0 0-1 0 0,0 0 1 0 0,-1-1 0 0 0,1 0 0 0 0,-1 1-1 0 0,0-1 1 0 0,0-1 0 0 0,0 1 0 0 0,0-1-1 0 0,-1 1 1 0 0,1-1 0 0 0,-1 0 0 0 0,1-1-1 0 0,-1 1 1 0 0,0-1 0 0 0,1 0 0 0 0,-2 0 16 0 0,-9-38-464 0 0,17 25 387 0 0,1 1 1 0 0,0 0 0 0 0,0-1 0 0 0,1 1 0 0 0,1 1 0 0 0,-1-1 0 0 0,2 1-1 0 0,0 0 1 0 0,0 0 0 0 0,1 0 0 0 0,0 1 0 0 0,0 0 0 0 0,1 0-1 0 0,0 1 1 0 0,1 0 0 0 0,0 1 0 0 0,0 0 0 0 0,1 0 0 0 0,10-5 76 0 0,59-32-2471 0 0,-51 33-1242 0 0,1 3-3430 0 0,-16 4 3394 0 0</inkml:trace>
  <inkml:trace contextRef="#ctx0" brushRef="#br0" timeOffset="7848.742">4292 1418 0 0 0,'0'0'187'0'0,"0"0"500"0"0,0 0 174 0 0,-4-3 86 0 0,3 2-781 0 0,0 1 0 0 0,0-1 0 0 0,-1 0 1 0 0,1 0-1 0 0,0 0 0 0 0,0 1 0 0 0,-1-1 0 0 0,1 0 0 0 0,0 1 1 0 0,-1-1-1 0 0,1 1 0 0 0,-1 0 0 0 0,1-1 0 0 0,-1 1 0 0 0,1 0 1 0 0,-1 0-1 0 0,1 0 0 0 0,-1 0 0 0 0,1 0 0 0 0,-1 0 0 0 0,1 1 0 0 0,0-1 1 0 0,-1 0-1 0 0,1 1 0 0 0,-1-1 0 0 0,1 1 0 0 0,0-1 0 0 0,-1 1 1 0 0,1 0-1 0 0,0 0 0 0 0,0-1 0 0 0,-1 1 0 0 0,1 0 0 0 0,0 0 1 0 0,0 0-1 0 0,0 0 0 0 0,0 0 0 0 0,0 1 0 0 0,0-1 0 0 0,1 0 1 0 0,-1 0-1 0 0,-1 2-166 0 0,-1 4 212 0 0,-1 0 0 0 0,1 0 1 0 0,0 0-1 0 0,1 0 0 0 0,0 0 1 0 0,0 1-1 0 0,0-1 0 0 0,1 1 1 0 0,0 0-1 0 0,1-1 0 0 0,0 1 1 0 0,0 0-1 0 0,0-1 0 0 0,1 3-212 0 0,0-9 101 0 0,0 1-1 0 0,0-1 1 0 0,-1 1-1 0 0,1-1 0 0 0,0 0 1 0 0,0 1-1 0 0,0-1 1 0 0,0 0-1 0 0,1 0 1 0 0,-1 0-1 0 0,0 0 0 0 0,0 0 1 0 0,1 0-1 0 0,-1 0 1 0 0,1 0-1 0 0,-1 0 0 0 0,1-1 1 0 0,-1 1-1 0 0,1 0 1 0 0,-1-1-1 0 0,1 0 1 0 0,-1 1-1 0 0,1-1 0 0 0,0 0 1 0 0,-1 0-1 0 0,1 0 1 0 0,0 0-1 0 0,-1 0 1 0 0,1 0-1 0 0,-1 0 0 0 0,1 0 1 0 0,0-1-1 0 0,-1 1 1 0 0,1-1-1 0 0,-1 1 0 0 0,1-1 1 0 0,-1 0-1 0 0,1 0 1 0 0,-1 1-1 0 0,1-1 1 0 0,-1 0-1 0 0,0 0 0 0 0,0 0 1 0 0,1 0-1 0 0,-1-1 1 0 0,0 1-1 0 0,1-1-100 0 0,1-3 144 0 0,1 0 0 0 0,-1 0 0 0 0,0 0 1 0 0,-1 0-1 0 0,1-1 0 0 0,-1 1 0 0 0,0-1 0 0 0,0 1 0 0 0,-1-1 0 0 0,0 0 0 0 0,0 0 0 0 0,0 0 1 0 0,-1 0-1 0 0,0 1 0 0 0,0-1 0 0 0,0-4-144 0 0,-2 8-46 0 0,0 0 0 0 0,0 1 0 0 0,0-1 0 0 0,1 1 0 0 0,-1 0-1 0 0,-1-1 1 0 0,1 1 0 0 0,0 0 0 0 0,0 0 0 0 0,0 0 0 0 0,-1 1 0 0 0,1-1 0 0 0,0 0 0 0 0,-1 1 0 0 0,1 0 0 0 0,0-1 0 0 0,-1 1 0 0 0,1 0 0 0 0,-1 0-1 0 0,1 1 1 0 0,0-1 0 0 0,-2 1 46 0 0,1-1-101 0 0,1 0 48 0 0,0-1 1 0 0,0 2-1 0 0,-1-1 0 0 0,1 0 1 0 0,0 0-1 0 0,0 1 1 0 0,-1-1-1 0 0,1 1 0 0 0,0 0 1 0 0,0-1-1 0 0,0 1 0 0 0,0 0 1 0 0,0 0-1 0 0,0 1 1 0 0,0-1-1 0 0,0 0 0 0 0,0 1 1 0 0,1-1-1 0 0,-1 1 0 0 0,1-1 1 0 0,-1 1-1 0 0,1 0 0 0 0,-1 0 1 0 0,1 0-1 0 0,0 0 1 0 0,0 0-1 0 0,0 0 0 0 0,0 0 1 0 0,0 0-1 0 0,0 0 0 0 0,1 0 1 0 0,-1 0-1 0 0,1 1 1 0 0,-1-1-1 0 0,1 0 0 0 0,0 0 1 0 0,0 1-1 0 0,0-1 0 0 0,0 0 1 0 0,0 0-1 0 0,1 2 53 0 0,29 15-1761 0 0,-7-13-2423 0 0,1-5-3636 0 0,-17-1 5199 0 0</inkml:trace>
  <inkml:trace contextRef="#ctx0" brushRef="#br0" timeOffset="8888.249">4294 1514 0 0 0,'0'0'163'0'0,"0"0"625"0"0,0 0 197 0 0,0 0 92 0 0,0 0 103 0 0,0 0 37 0 0,0-7-67 0 0,2-27 1536 0 0,7 57 4419 0 0,32 161-3173 0 0,-30-100-3636 0 0,-4 1 0 0 0,-3 0 0 0 0,-7 72-296 0 0,-20 182 491 0 0,32-287-183 0 0,-3-47 1610 0 0,-3-32-1871 0 0,-1 8-57 0 0,-2 13-106 0 0,0 0 0 0 0,-1-1 0 0 0,1 1 0 0 0,-1-1 1 0 0,0 1-1 0 0,-1 0 0 0 0,0-1 0 0 0,0 1 0 0 0,0 0 0 0 0,-1 0 0 0 0,0 1 0 0 0,0-1 0 0 0,0 0 0 0 0,-1 1 1 0 0,1 0-1 0 0,-1 0 0 0 0,-1 0 0 0 0,1 0 0 0 0,-1 1 0 0 0,0-1 0 0 0,0 1 0 0 0,0 1 0 0 0,-1-2 116 0 0,-10-10-441 0 0,-18-18-175 0 0,0 3 0 0 0,-2 1-1 0 0,-2 1 1 0 0,-38-21 616 0 0,70 45 17 0 0,6 4-9 0 0,0 0 0 0 0,0 0-1 0 0,0-1 1 0 0,1 1 0 0 0,-1 0-1 0 0,0 0 1 0 0,0-1 0 0 0,0 1-1 0 0,0 0 1 0 0,0-1 0 0 0,0 1-1 0 0,0 0 1 0 0,0-1 0 0 0,0 1-1 0 0,0 0 1 0 0,0-1 0 0 0,0 1 0 0 0,0 0-1 0 0,0-1 1 0 0,0 1 0 0 0,0 0-1 0 0,0-1 1 0 0,0 1 0 0 0,0 0-1 0 0,0 0 1 0 0,0-1 0 0 0,-1 1-1 0 0,1 0 1 0 0,0-1 0 0 0,0 1-1 0 0,0 0 1 0 0,-1 0 0 0 0,1-1-1 0 0,0 1 1 0 0,0 0 0 0 0,0 0-1 0 0,-1 0 1 0 0,1-1 0 0 0,0 1-1 0 0,-1 0-7 0 0,409 11 760 0 0,42-29-569 0 0,-455 26 97 0 0,-133 62 97 0 0,92-52-374 0 0,-232 92 88 0 0,199-66-338 0 0,79-44 175 0 0,-1 0-1 0 0,1 1 0 0 0,-1-1 0 0 0,1 1 1 0 0,-1-1-1 0 0,1 1 0 0 0,-1-1 1 0 0,1 1-1 0 0,0-1 0 0 0,-1 1 0 0 0,1 0 1 0 0,0-1-1 0 0,0 1 0 0 0,-1-1 1 0 0,1 1-1 0 0,0 0 0 0 0,0-1 0 0 0,0 1 1 0 0,0 0-1 0 0,0-1 0 0 0,0 1 1 0 0,0 0-1 0 0,0-1 0 0 0,0 1 0 0 0,0 0 1 0 0,0-1-1 0 0,0 1 0 0 0,0-1 1 0 0,1 1-1 0 0,-1 0 0 0 0,0-1 0 0 0,0 1 1 0 0,1-1-1 0 0,-1 1 0 0 0,0 0 1 0 0,1-1-1 0 0,-1 1 0 0 0,1-1 0 0 0,-1 1 1 0 0,1-1-1 0 0,-1 0 0 0 0,1 1 0 0 0,-1-1 1 0 0,1 1-1 0 0,-1-1 0 0 0,1 0 1 0 0,-1 0-1 0 0,1 1 0 0 0,0-1 0 0 0,-1 0 1 0 0,1 0-1 0 0,0 1 0 0 0,-1-1 1 0 0,1 0-1 0 0,0 0 0 0 0,-1 0 0 0 0,1 0 1 0 0,0 0-1 0 0,-1 0 65 0 0,46 3-8135 0 0,-41-3 5631 0 0,11 0-3211 0 0</inkml:trace>
  <inkml:trace contextRef="#ctx0" brushRef="#br0" timeOffset="10549.103">4369 1481 0 0 0,'0'0'177'0'0,"0"0"464"0"0,-4-5 136 0 0,-12-12-50 0 0,15 16-601 0 0,0 1 0 0 0,0-1 0 0 0,-1 1 0 0 0,1-1 0 0 0,0 1 0 0 0,-1-1 0 0 0,1 1 1 0 0,0 0-1 0 0,-1 0 0 0 0,1-1 0 0 0,0 1 0 0 0,-1 0 0 0 0,1 0 0 0 0,0 0 0 0 0,-1 1 0 0 0,1-1 0 0 0,0 0 0 0 0,-1 0 1 0 0,1 1-1 0 0,0-1 0 0 0,0 1 0 0 0,-1-1 0 0 0,1 1 0 0 0,0 0 0 0 0,0-1 0 0 0,0 1 0 0 0,0 0 0 0 0,0 0 0 0 0,0 0 1 0 0,0 0-1 0 0,0 0 0 0 0,0 0 0 0 0,0 0 0 0 0,0 0 0 0 0,0 1-126 0 0,-2 1 253 0 0,-1-1-87 0 0,-1 1-1 0 0,1 1 1 0 0,0-1-1 0 0,1 0 1 0 0,-1 1-1 0 0,1 0 1 0 0,-1 0-1 0 0,1 0 1 0 0,0 0-1 0 0,1 1 1 0 0,-1-1-1 0 0,1 1 1 0 0,0-1-1 0 0,0 1 1 0 0,0 0-1 0 0,0 0 1 0 0,1 0-1 0 0,0 0 1 0 0,0 2-166 0 0,1-4 128 0 0,-1 0 1 0 0,1 0 0 0 0,1 0-1 0 0,-1 0 1 0 0,0 0 0 0 0,1 0-1 0 0,-1 0 1 0 0,1 0-1 0 0,0 0 1 0 0,0 0 0 0 0,0 0-1 0 0,0-1 1 0 0,1 1 0 0 0,-1 0-1 0 0,1-1 1 0 0,-1 1-1 0 0,1-1 1 0 0,0 0 0 0 0,0 1-1 0 0,0-1 1 0 0,0 0-1 0 0,1 0 1 0 0,-1 0 0 0 0,0-1-1 0 0,1 1 1 0 0,-1-1 0 0 0,1 1-1 0 0,0-1 1 0 0,0 0-1 0 0,-1 0 1 0 0,1 0 0 0 0,0 0-1 0 0,0 0 1 0 0,0-1 0 0 0,0 1-1 0 0,2-1-128 0 0,-2 0 126 0 0,0-1 0 0 0,0 1 0 0 0,-1-1-1 0 0,1 0 1 0 0,0 0 0 0 0,-1 0 0 0 0,1 0 0 0 0,-1 0 0 0 0,1-1-1 0 0,-1 1 1 0 0,0-1 0 0 0,1 1 0 0 0,-1-1 0 0 0,0 0-1 0 0,0 0 1 0 0,0 0 0 0 0,0 0 0 0 0,-1 0 0 0 0,1-1-1 0 0,-1 1 1 0 0,1 0 0 0 0,-1-1 0 0 0,0 1 0 0 0,0-1 0 0 0,0 0-1 0 0,0 1 1 0 0,0-1 0 0 0,0 0 0 0 0,-1 1 0 0 0,1-2-126 0 0,-3-90 1138 0 0,1 91-1195 0 0,0 1 0 0 0,-1-1 0 0 0,1 1 0 0 0,-1 0 0 0 0,0-1-1 0 0,1 1 1 0 0,-1 0 0 0 0,0 0 0 0 0,0 0 0 0 0,-1 1 0 0 0,1-1 0 0 0,0 0 0 0 0,0 1 0 0 0,-1 0-1 0 0,1-1 1 0 0,-1 1 0 0 0,0 0 0 0 0,1 0 0 0 0,-1 0 0 0 0,0 1 0 0 0,1-1 0 0 0,-1 1-1 0 0,0-1 1 0 0,0 1 0 0 0,0 0 57 0 0,-47-2-3881 0 0,43 2 2853 0 0,6 0-402 0 0,3 8-4435 0 0,3 1 1876 0 0,-5-8 3749 0 0,3 3-1575 0 0</inkml:trace>
  <inkml:trace contextRef="#ctx0" brushRef="#br0" timeOffset="11763.679">3848 2743 1240 0 0,'0'0'1434'0'0,"0"0"-139"0"0,0 0-26 0 0,0 0 328 0 0,0 0 341 0 0,0 0 58 0 0,0 0-280 0 0,0 0-515 0 0,0 0-520 0 0,0 0-324 0 0,0 0-142 0 0,0 0 3 0 0,0 0 122 0 0,0 5 124 0 0,1 14-164 0 0,0 0 1 0 0,1-1 0 0 0,1 0-1 0 0,1 1 1 0 0,1-1 0 0 0,0 0-1 0 0,1-1 1 0 0,1 1 0 0 0,1-1-1 0 0,0-1 1 0 0,7 10-301 0 0,-13-22 57 0 0,0-1-1 0 0,0 0 1 0 0,1 0 0 0 0,-1 1 0 0 0,1-2-1 0 0,0 1 1 0 0,0 0 0 0 0,0 0-1 0 0,0-1 1 0 0,0 0 0 0 0,1 1-1 0 0,-1-1 1 0 0,1-1 0 0 0,-1 1-1 0 0,1 0 1 0 0,0-1 0 0 0,0 0-1 0 0,0 0 1 0 0,-1 0 0 0 0,1 0-1 0 0,0-1 1 0 0,0 1 0 0 0,0-1-1 0 0,0 0 1 0 0,0 0 0 0 0,0 0-1 0 0,0-1 1 0 0,0 0 0 0 0,0 0-1 0 0,0 0 1 0 0,0 0 0 0 0,0 0-1 0 0,0-1 1 0 0,2-1-57 0 0,193-177 779 0 0,-198 179-794 0 0,-1 0-1 0 0,1 1 1 0 0,0-1 0 0 0,-1 0-1 0 0,1 0 1 0 0,0 1 0 0 0,0-1-1 0 0,0 0 1 0 0,-1 1 0 0 0,1-1-1 0 0,0 1 1 0 0,0-1-1 0 0,0 1 1 0 0,0-1 0 0 0,0 1-1 0 0,0 0 1 0 0,0 0 0 0 0,0-1-1 0 0,0 1 1 0 0,0 0 0 0 0,0 0-1 0 0,0 0 1 0 0,0 0 0 0 0,0 0-1 0 0,0 0 1 0 0,0 0 0 0 0,0 0-1 0 0,0 1 1 0 0,0-1 0 0 0,0 0-1 0 0,0 1 1 0 0,0-1 0 0 0,0 1-1 0 0,0-1 1 0 0,0 1-1 0 0,0-1 1 0 0,0 1 0 0 0,0-1-1 0 0,-1 1 1 0 0,1 0 0 0 0,0 0-1 0 0,0-1 1 0 0,-1 1 0 0 0,1 0-1 0 0,-1 0 1 0 0,1 0 0 0 0,0 0-1 0 0,-1 0 1 0 0,0-1 0 0 0,1 1-1 0 0,-1 0 1 0 0,0 0 0 0 0,1 1 15 0 0,11 54-141 0 0,-10-44 151 0 0,0-1 0 0 0,0 1 0 0 0,1 0 0 0 0,0-1 0 0 0,1 1 0 0 0,0-1-1 0 0,1 0 1 0 0,0 0 0 0 0,1-1 0 0 0,0 1 0 0 0,1-1 0 0 0,0-1 0 0 0,4 4-10 0 0,-6-9 64 0 0,0-2 0 0 0,0 1 1 0 0,0 0-1 0 0,0-1 1 0 0,0 0-1 0 0,0 0 1 0 0,1 0-1 0 0,-1-1 1 0 0,1 0-1 0 0,0 0 1 0 0,-1-1-1 0 0,1 1 1 0 0,0-1-1 0 0,-1 0 1 0 0,1-1-1 0 0,0 1 1 0 0,-1-1-1 0 0,1 0 1 0 0,-1 0-1 0 0,1-1 0 0 0,-1 0 1 0 0,0 0-1 0 0,1 0 1 0 0,-1-1-1 0 0,0 1 1 0 0,0-2-65 0 0,11-8 155 0 0,-1-1 0 0 0,0 0 0 0 0,0-2 0 0 0,-1 0 1 0 0,-1 0-1 0 0,-1-1 0 0 0,0-1 0 0 0,-1 0 0 0 0,-1 0 0 0 0,-1-1 0 0 0,0 0 1 0 0,-1-1-1 0 0,-1 0 0 0 0,-1 0 0 0 0,4-20-155 0 0,-6-18-223 0 0,-10 23-5479 0 0,6 33 4677 0 0,-2-2-2694 0 0,1 2-3044 0 0,-1 1-957 0 0</inkml:trace>
  <inkml:trace contextRef="#ctx0" brushRef="#br0" timeOffset="14485.506">1888 2360 0 0 0,'0'0'595'0'0,"0"0"405"0"0,0 0 128 0 0,0 0-72 0 0,0 0-149 0 0,0 0-116 0 0,7 31-84 0 0,22 96-88 0 0,-10-25 726 0 0,-4 0 1 0 0,1 94-1346 0 0,-11-117 85 0 0,3 314-643 0 0,-9-379 206 0 0,1 19-1825 0 0,8-17-3708 0 0,-4-15 5278 0 0</inkml:trace>
  <inkml:trace contextRef="#ctx0" brushRef="#br0" timeOffset="15116.017">4439 3399 0 0 0,'0'0'2306'0'0,"0"0"-867"0"0,0 0-538 0 0,0 0-246 0 0,0 0 108 0 0,0 0 251 0 0,0 0 183 0 0,0 0-26 0 0,0 0-181 0 0,0 0-189 0 0,0 0-151 0 0,0 0-44 0 0,0 0 4 0 0,4 9-22 0 0,42 180 2730 0 0,-51 11-5137 0 0,13-184-1651 0 0,6-12-2569 0 0,-12-3 4898 0 0,7-1-3399 0 0</inkml:trace>
  <inkml:trace contextRef="#ctx0" brushRef="#br0" timeOffset="15664.128">6718 2475 1328 0 0,'0'0'1502'0'0,"0"0"-298"0"0,0 0-146 0 0,0 0 210 0 0,0 0 362 0 0,0 0 198 0 0,0 0-73 0 0,0 0-247 0 0,0 0-271 0 0,0 0-190 0 0,0 0-150 0 0,0 0-159 0 0,0 0-132 0 0,-3 36-120 0 0,-11 118-89 0 0,0 10 418 0 0,7 154-1062 0 0,14-260-1331 0 0,1-41-1689 0 0,4-2-3909 0 0,-8-8 140 0 0</inkml:trace>
  <inkml:trace contextRef="#ctx0" brushRef="#br0" timeOffset="16773.008">1954 3377 0 0 0,'-26'9'0'0'0,"21"-4"51"0"0,21 6 4830 0 0,9 50 1602 0 0,-20 46-3852 0 0,-5-54-1727 0 0,7 204 834 0 0,-12-201-1754 0 0,5-56-39 0 0,0 0 4 0 0,22 8-2924 0 0,-22-8 2959 0 0,6 0-2828 0 0,1 0-3907 0 0,-2 0 2771 0 0</inkml:trace>
  <inkml:trace contextRef="#ctx0" brushRef="#br0" timeOffset="17787.667">1971 3645 0 0 0,'0'0'165'0'0,"0"0"213"0"0,0 0 362 0 0,0 0 414 0 0,0 0 314 0 0,33 0 162 0 0,108 0-83 0 0,203-14 4519 0 0,534-24-2240 0 0,97 24-2866 0 0,-605 2-6 0 0,305-53-954 0 0,-122 3 503 0 0,-215 40-123 0 0,137 17-380 0 0,-355 5 25 0 0,382 15 334 0 0,-301-22 62 0 0,-118 11-2578 0 0,-83-4 990 0 0,0 0-622 0 0,0 0-1089 0 0,0 0-1431 0 0,0 0-518 0 0,0 0 1378 0 0</inkml:trace>
  <inkml:trace contextRef="#ctx0" brushRef="#br0" timeOffset="18037.076">7171 2968 0 0 0,'0'0'0'0'0,"0"0"0"0"0</inkml:trace>
  <inkml:trace contextRef="#ctx0" brushRef="#br0" timeOffset="18490.817">6700 3193 0 0 0,'0'0'1158'0'0,"0"0"79"0"0,0 0-3 0 0,0 0-34 0 0,0 0-60 0 0,0 0-57 0 0,0 0-83 0 0,0 0-107 0 0,-2 6-75 0 0,0 83 3135 0 0,46 186-300 0 0,-43-187-4111 0 0,-9-54-3778 0 0,7-29-383 0 0,0 2-3437 0 0</inkml:trace>
  <inkml:trace contextRef="#ctx0" brushRef="#br0" timeOffset="19202.625">6899 3126 0 0 0,'0'0'1066'0'0,"0"0"598"0"0,0 0 354 0 0,0 0 118 0 0,0 0-51 0 0,0 0-272 0 0,0 0-371 0 0,0 0-310 0 0,0 0-232 0 0,-19 11-150 0 0,-61 38-55 0 0,23 16 512 0 0,-51 99-153 0 0,-56 77-1268 0 0,37-94-5274 0 0,117-136 968 0 0,2-3-3220 0 0</inkml:trace>
  <inkml:trace contextRef="#ctx0" brushRef="#br0" timeOffset="19798.656">4686 3340 0 0 0,'0'0'267'0'0,"0"0"784"0"0,0 0 328 0 0,0 0-7 0 0,0 0-72 0 0,0 0-105 0 0,0 0-144 0 0,0 0-77 0 0,0 0-30 0 0,0 0 0 0 0,-19 12-40 0 0,-129 84 898 0 0,39-7-1766 0 0,-46 59-10 0 0,77-59-2921 0 0,8 6-4044 0 0,58-76 3528 0 0</inkml:trace>
  <inkml:trace contextRef="#ctx0" brushRef="#br0" timeOffset="20323.274">2435 3299 0 0 0,'0'0'296'0'0,"0"0"1064"0"0,0 0 406 0 0,0 0-38 0 0,0 0-206 0 0,0 0-323 0 0,0 0-323 0 0,0 0-210 0 0,0 0-154 0 0,0 0-59 0 0,0 0-53 0 0,-35 32-84 0 0,-110 100-80 0 0,50-26-13 0 0,6-3-1627 0 0,-4-4 0 0 0,-5-4-1 0 0,-31 18 1405 0 0,68-64-5350 0 0,49-41 3360 0 0</inkml:trace>
  <inkml:trace contextRef="#ctx0" brushRef="#br0" timeOffset="20893.172">2985 3848 0 0 0,'0'0'880'0'0,"0"0"-296"0"0,0 0-64 0 0,0 0 211 0 0,0 0 327 0 0,0 0 291 0 0,0 0 158 0 0,0 0 26 0 0,0 0-102 0 0,0 0-228 0 0,0 0-260 0 0,0 0-202 0 0,0 0-154 0 0,-1 23-94 0 0,-7 74-35 0 0,-14-27 399 0 0,12-54-634 0 0,6-8-141 0 0,-6 8 13 0 0,1 0-1 0 0,1 0 1 0 0,0 0 0 0 0,1 1-1 0 0,1 0 1 0 0,1 1-1 0 0,0-1 1 0 0,2 1 0 0 0,0 0-1 0 0,0 7-94 0 0,4-24 31 0 0,0 1-1 0 0,1-1 1 0 0,-1 0-1 0 0,1 0 1 0 0,-1 0 0 0 0,1 0-1 0 0,0 0 1 0 0,-1 0-1 0 0,1 0 1 0 0,0-1 0 0 0,0 1-1 0 0,-1 0 1 0 0,1-1-1 0 0,0 0 1 0 0,0 1 0 0 0,0-1-1 0 0,0 0 1 0 0,0 0-1 0 0,-1 0 1 0 0,1 0 0 0 0,0 0-1 0 0,0 0 1 0 0,0-1-1 0 0,0 1 1 0 0,0-1-31 0 0,5 1 118 0 0,10-2 39 0 0,0-1 0 0 0,0 0 0 0 0,0-2 0 0 0,0 0 0 0 0,-1 0 0 0 0,0-2 0 0 0,0 0 0 0 0,10-6-157 0 0,0 1 88 0 0,52-18-149 0 0,-77 30-809 0 0,8-3 664 0 0,-8 2-4117 0 0,-4 1-4665 0 0,0 0 5083 0 0</inkml:trace>
  <inkml:trace contextRef="#ctx0" brushRef="#br0" timeOffset="21137.212">3532 3841 2537 0 0,'0'0'3312'0'0,"0"0"-1735"0"0,0 0-561 0 0,0 0 119 0 0,0 0 310 0 0,0 0 192 0 0,0 0-89 0 0,0 0-322 0 0,0 0-382 0 0,0 0-323 0 0,-27 35-223 0 0,-82 112-137 0 0,61-55-74 0 0,2 53-699 0 0,26-104-3422 0 0,10-24-5014 0 0,8-16 5398 0 0</inkml:trace>
  <inkml:trace contextRef="#ctx0" brushRef="#br0" timeOffset="21590.306">3491 4146 1480 0 0,'0'0'1653'0'0,"0"0"-304"0"0,0 0-166 0 0,0 0 87 0 0,0 0 113 0 0,0 0 17 0 0,0 0-118 0 0,0 0-229 0 0,0 0-222 0 0,0 0-192 0 0,0 0-178 0 0,0 0-114 0 0,0 0-50 0 0,25-7 1 0 0,79-23 10 0 0,30 8 780 0 0,-133 22-1077 0 0,0 0-1 0 0,0 0 1 0 0,0 0 0 0 0,0 1-1 0 0,0-1 1 0 0,-1 0 0 0 0,1 0 0 0 0,0 1-1 0 0,0-1 1 0 0,0 0 0 0 0,0 1-1 0 0,0-1 1 0 0,-1 1 0 0 0,1-1-1 0 0,0 1 1 0 0,0-1 0 0 0,-1 1-1 0 0,1 0 1 0 0,0-1 0 0 0,-1 1-1 0 0,1 0 1 0 0,0 0 0 0 0,-1-1-1 0 0,1 1 1 0 0,-1 0 0 0 0,0 0-1 0 0,1 0 1 0 0,-1 0 0 0 0,0 0-1 0 0,1 0 1 0 0,-1-1 0 0 0,0 1-1 0 0,0 0 1 0 0,0 0 0 0 0,0 0-1 0 0,0 0 1 0 0,0 0 0 0 0,0 0-1 0 0,0 0 1 0 0,0 0 0 0 0,0 0-1 0 0,-1 0 1 0 0,1 0 0 0 0,0 0-1 0 0,0-1 1 0 0,-1 1 0 0 0,0 1-11 0 0,-18 43 504 0 0,-4-15-326 0 0,17-22-133 0 0,0-1 0 0 0,0 1 0 0 0,0 0-1 0 0,1 0 1 0 0,0 0 0 0 0,1 1 0 0 0,0 0 0 0 0,0-1-1 0 0,1 1 1 0 0,0 1 0 0 0,1-1 0 0 0,0 0-1 0 0,0 1 1 0 0,1 6-45 0 0,1-14 12 0 0,0-1-1 0 0,0 1 0 0 0,0 0 1 0 0,1 0-1 0 0,-1 0 0 0 0,1-1 1 0 0,-1 1-1 0 0,1 0 0 0 0,0-1 1 0 0,-1 1-1 0 0,1-1 0 0 0,0 1 1 0 0,0 0-1 0 0,0-1 1 0 0,0 0-1 0 0,0 1 0 0 0,1-1 1 0 0,-1 0-1 0 0,0 0 0 0 0,1 1 1 0 0,-1-1-1 0 0,1 0 0 0 0,-1 0 1 0 0,1-1-1 0 0,-1 1 0 0 0,1 0 1 0 0,0 0-1 0 0,-1-1 1 0 0,1 1-1 0 0,0-1 0 0 0,0 1 1 0 0,-1-1-1 0 0,1 0 0 0 0,0 0 1 0 0,0 0-1 0 0,0 0 0 0 0,-1 0 1 0 0,1 0-12 0 0,74-13 460 0 0,6-23-3496 0 0,-46 18-8197 0 0,-26 14 6477 0 0</inkml:trace>
  <inkml:trace contextRef="#ctx0" brushRef="#br0" timeOffset="22168.483">5472 3598 1520 0 0,'0'0'1877'0'0,"0"0"-996"0"0,0 0-507 0 0,0 0 220 0 0,0 0 524 0 0,0 0 389 0 0,0 0 115 0 0,0 0-178 0 0,0 0-286 0 0,0 0-293 0 0,0 0-198 0 0,0 0-88 0 0,0 0-102 0 0,4 26-58 0 0,13 83-47 0 0,-24-19 343 0 0,-1-65-549 0 0,-6 18 16 0 0,-5 61 110 0 0,22-102-254 0 0,0 0-1 0 0,0 1 1 0 0,0-1 0 0 0,0 0 0 0 0,0-1 0 0 0,1 1-1 0 0,-1-1 1 0 0,1 1 0 0 0,-1-1 0 0 0,1 0-1 0 0,-1 0 1 0 0,1 0 0 0 0,0-1 0 0 0,0 1-1 0 0,-1-1 1 0 0,1 0 0 0 0,0 0 0 0 0,0-1-1 0 0,-1 1 1 0 0,1-1 0 0 0,0 1 0 0 0,2-2-38 0 0,109-35 236 0 0,-49 10-1743 0 0,-53 19-2337 0 0,-2 0-3325 0 0,-7 4 1793 0 0</inkml:trace>
  <inkml:trace contextRef="#ctx0" brushRef="#br0" timeOffset="22418.148">6043 3638 7138 0 0,'0'0'1469'0'0,"0"0"-497"0"0,0 0-79 0 0,0 0 324 0 0,0 0 305 0 0,0 0 65 0 0,0 0-260 0 0,0 0-354 0 0,0 0-293 0 0,-22 34-203 0 0,-68 110-144 0 0,-64 120-169 0 0,114-168-1282 0 0,22-31-3256 0 0,16-51 761 0 0,2-5-3536 0 0,0-5 4651 0 0</inkml:trace>
  <inkml:trace contextRef="#ctx0" brushRef="#br0" timeOffset="22854.156">5989 4073 2248 0 0,'0'0'2408'0'0,"0"0"-675"0"0,0 0-266 0 0,0 0-1 0 0,0 0-26 0 0,0 0-215 0 0,0 0-459 0 0,0 0-410 0 0,0 0-191 0 0,0 0-16 0 0,0 0 91 0 0,0 0 67 0 0,0 0-3 0 0,13-2-50 0 0,94-12 141 0 0,28 0 125 0 0,-135 14-506 0 0,1 0-1 0 0,0 0 1 0 0,0 0-1 0 0,-1 0 1 0 0,1 0-1 0 0,0 0 1 0 0,-1 0-1 0 0,1 1 1 0 0,0-1-1 0 0,-1 0 1 0 0,1 0-1 0 0,0 1 1 0 0,-1-1-1 0 0,1 0 1 0 0,0 1-1 0 0,-1-1 1 0 0,1 1-1 0 0,-1-1 1 0 0,1 1-1 0 0,-1-1 1 0 0,1 1-1 0 0,-1-1 1 0 0,1 1-1 0 0,-1-1 1 0 0,0 1-1 0 0,1 0 1 0 0,-1-1-1 0 0,0 1 1 0 0,1-1-1 0 0,-1 1 1 0 0,0 0 0 0 0,0-1-1 0 0,1 1 1 0 0,-1 0-1 0 0,0 0 1 0 0,0-1-1 0 0,0 1 1 0 0,0 0-1 0 0,0-1 1 0 0,0 1-1 0 0,0 0 1 0 0,-1 0-1 0 0,1-1 1 0 0,0 1-1 0 0,0 0 1 0 0,0-1-1 0 0,-1 1 1 0 0,1 0-1 0 0,0-1 1 0 0,-1 1-1 0 0,1-1 1 0 0,0 1-1 0 0,-1 0 1 0 0,1-1-1 0 0,-1 1 1 0 0,1-1-1 0 0,-1 1 1 0 0,1-1-1 0 0,-1 1 1 0 0,0-1-14 0 0,-32 46 886 0 0,28-41-852 0 0,-61 88 932 0 0,65-92-959 0 0,1 1 0 0 0,-1-1 0 0 0,1 1 0 0 0,-1 0-1 0 0,1-1 1 0 0,-1 1 0 0 0,1-1 0 0 0,0 1 0 0 0,0 0 0 0 0,0-1 0 0 0,0 1 0 0 0,0 0 0 0 0,0-1 0 0 0,1 1 0 0 0,-1 0 0 0 0,0-1 0 0 0,1 1 0 0 0,-1 0-1 0 0,1-1 1 0 0,0 1 0 0 0,-1-1 0 0 0,1 1 0 0 0,0-1 0 0 0,0 0 0 0 0,0 1 0 0 0,0-1 0 0 0,0 0 0 0 0,0 0 0 0 0,1 1 0 0 0,-1-1 0 0 0,0 0-1 0 0,0 0 1 0 0,1 0 0 0 0,-1 0 0 0 0,1-1 0 0 0,-1 1 0 0 0,1 0 0 0 0,-1-1 0 0 0,1 1 0 0 0,0-1 0 0 0,-1 1 0 0 0,1-1 0 0 0,-1 0 0 0 0,1 0-1 0 0,0 1 1 0 0,1-1-7 0 0,81 1 157 0 0,-26-16-1546 0 0,-23-2-6722 0 0,-24 10-1004 0 0</inkml:trace>
  <inkml:trace contextRef="#ctx0" brushRef="#br0" timeOffset="25468.936">6610 1830 0 0 0,'-20'-114'556'0'0,"19"102"8147"0"0,1 9-3553 0 0,0 18-2193 0 0,-1 29-3207 0 0,28 144 1111 0 0,-13-44-930 0 0,-13-82-2973 0 0,1-63-122 0 0,14-14-628 0 0,-2-6-2144 0 0,-9 14 3962 0 0</inkml:trace>
  <inkml:trace contextRef="#ctx0" brushRef="#br0" timeOffset="26108.328">6602 1742 0 0 0,'0'0'481'0'0,"0"0"509"0"0,0 0 206 0 0,0 0-33 0 0,0 0-161 0 0,0 0-127 0 0,0 0-106 0 0,0 0-10 0 0,0 0 6 0 0,0 0 1 0 0,-18 12 10 0 0,-87 57 710 0 0,36-25 2352 0 0,120-40-1687 0 0,346-4-1790 0 0,-397 0-269 0 0,-21-15 746 0 0,-54-7-965 0 0,65 20 118 0 0,0 1 0 0 0,0-2-1 0 0,-1 0 1 0 0,2 0 0 0 0,-1 0 0 0 0,0-1-1 0 0,1-1 1 0 0,-1 0 0 0 0,2 0 0 0 0,-1-1-1 0 0,0 0 1 0 0,1 0 0 0 0,0-1 0 0 0,0 0 0 0 0,-5-7 9 0 0,-17-48-572 0 0,29 17-5072 0 0,4 41 1319 0 0,1 0-3177 0 0</inkml:trace>
  <inkml:trace contextRef="#ctx0" brushRef="#br0" timeOffset="26603.099">6996 1838 3009 0 0,'0'0'2431'0'0,"0"0"-1306"0"0,0 0-636 0 0,0 0-17 0 0,0 0 256 0 0,0 0 251 0 0,0 0 120 0 0,0 0-74 0 0,0 0-201 0 0,3 32-225 0 0,10 102-215 0 0,8-62 24 0 0,36 39-512 0 0,-52-106-375 0 0,2 4-973 0 0,-6-1-4380 0 0,-1-7 2817 0 0,0-1 325 0 0</inkml:trace>
  <inkml:trace contextRef="#ctx0" brushRef="#br0" timeOffset="26852.186">6939 1819 0 0 0,'0'0'1484'0'0,"0"0"142"0"0,0 0-84 0 0,0 0 33 0 0,0 0 109 0 0,0 0-9 0 0,0 0-155 0 0,0 0-294 0 0,0 0-290 0 0,0 0-265 0 0,0 0-191 0 0,0 0-97 0 0,0 0-20 0 0,31-22-6 0 0,93-68-37 0 0,-80 75-25 0 0,-39 18-223 0 0,0 1 0 0 0,-1 0 0 0 0,1 0 0 0 0,-1 0 0 0 0,0 0 0 0 0,0 1 0 0 0,-1-1 1 0 0,1 1-1 0 0,-1 0 0 0 0,0 1 0 0 0,-1-1 0 0 0,1 0 0 0 0,-1 1 0 0 0,0-1 0 0 0,0 1 0 0 0,0 0 0 0 0,-1 0 1 0 0,0-1-1 0 0,0 1 0 0 0,-1 0 0 0 0,0 0 0 0 0,0 0 0 0 0,0 0 0 0 0,-1 0 0 0 0,1 0 0 0 0,-1 0 0 0 0,-1 0 1 0 0,1-1-1 0 0,-1 1 0 0 0,0 0 0 0 0,0-1 0 0 0,-2 3-72 0 0,-1-2-10 0 0,1-1 0 0 0,-1 1 0 0 0,-1-1 0 0 0,1 0 0 0 0,-1 0 0 0 0,0-1 0 0 0,0 1 0 0 0,0-1 0 0 0,-1-1 0 0 0,1 1 0 0 0,-1-1 0 0 0,0 0 0 0 0,0-1 0 0 0,0 1 0 0 0,0-1 0 0 0,-1-1 0 0 0,1 0 0 0 0,0 0 1 0 0,-1 0-1 0 0,1-1 0 0 0,-7 0 10 0 0,-4-8-1654 0 0,15 2-2121 0 0,2-3-4346 0 0,1 6 3436 0 0</inkml:trace>
  <inkml:trace contextRef="#ctx0" brushRef="#br0" timeOffset="27123.19">7383 2084 10674 0 0,'0'0'4136'0'0,"0"0"-2817"0"0,0 0-1051 0 0,0 0-77 0 0,0 0 181 0 0,0 0 150 0 0,0 0 16 0 0,0 0-67 0 0,0 0-169 0 0,0 0-150 0 0,0 0-78 0 0,0 0-50 0 0,0 0-22 0 0,-1 30-32 0 0,-4 131-786 0 0,5-152-2466 0 0,0-6-5919 0 0,0 1 3485 0 0</inkml:trace>
  <inkml:trace contextRef="#ctx0" brushRef="#br0" timeOffset="28342.217">7668 1385 0 0 0,'0'0'276'0'0,"0"0"730"0"0,0 0 353 0 0,0 0 81 0 0,0 0-107 0 0,0 0-171 0 0,0 0-212 0 0,0 0-136 0 0,0 0-72 0 0,0 0-5 0 0,-14-3 36 0 0,-112-13 2171 0 0,-15 17-520 0 0,-317-12 2578 0 0,403 6-4303 0 0,47 20-727 0 0,8-15 14 0 0,0 0 16 0 0,0 0-25 0 0,0 0 7 0 0,0 0 28 0 0,0 0-33 0 0,13-3 271 0 0,99-148-34 0 0,-83 96-285 0 0,-29 91-1134 0 0,-2-10 1179 0 0,1 0 0 0 0,0 0 0 0 0,2 0 0 0 0,1 0 0 0 0,2 0 0 0 0,0-1 0 0 0,1 1 0 0 0,2-1 0 0 0,5 12 24 0 0,42 121 44 0 0,-174-267 1323 0 0,17 51-3609 0 0,79 49-2325 0 0,1 2-3839 0 0,19 6 1659 0 0</inkml:trace>
  <inkml:trace contextRef="#ctx0" brushRef="#br0" timeOffset="28829.155">7983 1131 6161 0 0,'0'0'1786'0'0,"0"0"-650"0"0,0 0-420 0 0,0 0 150 0 0,0 0 388 0 0,0 0 221 0 0,0 0-7 0 0,0 0-212 0 0,0 0-329 0 0,0 0-291 0 0,7 35-246 0 0,21 113-181 0 0,18 43-192 0 0,-40-174-374 0 0,3 8-504 0 0,-11-10-7333 0 0,0-12 3682 0 0,-3-3 139 0 0</inkml:trace>
  <inkml:trace contextRef="#ctx0" brushRef="#br0" timeOffset="29105.297">7884 1061 3065 0 0,'0'0'1180'0'0,"0"0"-224"0"0,0 0-70 0 0,0 0 210 0 0,0 0 231 0 0,0 0 25 0 0,0 0-184 0 0,0 0-259 0 0,0 0-263 0 0,35-16-166 0 0,113-45-102 0 0,-145 59-352 0 0,0 0 1 0 0,0 0 0 0 0,0 1-1 0 0,1-1 1 0 0,-1 1-1 0 0,1 0 1 0 0,-1 0-1 0 0,1 0 1 0 0,-1 0-1 0 0,1 0 1 0 0,0 1 0 0 0,-1 0-1 0 0,1 0 1 0 0,0 0-1 0 0,-1 0 1 0 0,1 0-1 0 0,-1 1 1 0 0,1-1-1 0 0,0 1 1 0 0,-1 0 0 0 0,3 1-27 0 0,5 3 146 0 0,-3-3-21 0 0,-1 0 0 0 0,0 1-1 0 0,0 0 1 0 0,-1 0 0 0 0,1 1 0 0 0,-1-1 0 0 0,1 1-1 0 0,-1 1 1 0 0,0-1 0 0 0,-1 1 0 0 0,1 0 0 0 0,-1 1-1 0 0,0-1 1 0 0,0 1 0 0 0,-1 0 0 0 0,1 0 0 0 0,-1 0-1 0 0,-1 1 1 0 0,1 0 0 0 0,-1-1 0 0 0,0 1-1 0 0,-1 0 1 0 0,0 0 0 0 0,0 1 0 0 0,0-1 0 0 0,-1 0-1 0 0,0 1 1 0 0,0-1 0 0 0,-1 1 0 0 0,0-1 0 0 0,-1 1-1 0 0,1-1 1 0 0,-2 6-125 0 0,-3-3 56 0 0,-1-1-1 0 0,0 0 1 0 0,0 0-1 0 0,-1 0 1 0 0,0-1-1 0 0,-1 0 1 0 0,1-1-1 0 0,-2 1 1 0 0,1-1-1 0 0,-1-1 1 0 0,0 0-1 0 0,0 0 1 0 0,-1-1-1 0 0,1 0 1 0 0,-1 0-1 0 0,-2 0-55 0 0,1-1-372 0 0,-1 0 0 0 0,1 0 0 0 0,-1-1 0 0 0,0 0-1 0 0,0-1 1 0 0,0-1 0 0 0,0 0 0 0 0,-1 0 0 0 0,1-1-1 0 0,-3-1 373 0 0,-4-2-3385 0 0,9-5-3448 0 0,7 4 1620 0 0</inkml:trace>
  <inkml:trace contextRef="#ctx0" brushRef="#br0" timeOffset="31239.253">8309 1517 0 0 0,'0'0'285'0'0,"0"0"473"0"0,0 0-87 0 0,0 0 101 0 0,0 0 327 0 0,0 0 310 0 0,0 0 121 0 0,0 0-170 0 0,0 0-262 0 0,0 0-249 0 0,0 0-156 0 0,0 0-53 0 0,0 0 3 0 0,11-6 14 0 0,79-43 1626 0 0,34 20 8 0 0,-122 30-2270 0 0,-1 0 0 0 0,0 0 0 0 0,0 1 0 0 0,0-1 0 0 0,0 0 0 0 0,0 1 0 0 0,0-1 0 0 0,-1 1 0 0 0,1-1 0 0 0,0 1 0 0 0,-1 0 0 0 0,1-1 0 0 0,-1 1 0 0 0,0 0 0 0 0,1-1 0 0 0,-1 1 0 0 0,0 0 0 0 0,0-1 0 0 0,0 1 0 0 0,0 0 0 0 0,0-1 0 0 0,-1 1 0 0 0,1 0 0 0 0,0-1 0 0 0,-1 1 0 0 0,1 0 0 0 0,-2 0-21 0 0,-5 14 18 0 0,0 0 1 0 0,-2-1-1 0 0,0 0 0 0 0,0-1 1 0 0,-2 0-1 0 0,1-1 0 0 0,-2 0 0 0 0,0-1 1 0 0,-3 3-19 0 0,4-4-29 0 0,-61 78-26 0 0,72-88 59 0 0,-1 0 0 0 0,1-1-1 0 0,0 1 1 0 0,0 0-1 0 0,0 0 1 0 0,0 0-1 0 0,0 0 1 0 0,0 0 0 0 0,0 0-1 0 0,0 0 1 0 0,0 0-1 0 0,1 0 1 0 0,-1-1 0 0 0,0 1-1 0 0,0 0 1 0 0,1 0-1 0 0,-1 0 1 0 0,1 0-1 0 0,-1-1 1 0 0,0 1 0 0 0,1 0-1 0 0,0 0 1 0 0,-1-1-1 0 0,1 1 1 0 0,-1 0-1 0 0,1-1 1 0 0,0 1 0 0 0,0-1-1 0 0,-1 1 1 0 0,1-1-1 0 0,0 1 1 0 0,0-1 0 0 0,0 1-1 0 0,-1-1 1 0 0,1 0-1 0 0,0 1 1 0 0,0-1-1 0 0,0 0 1 0 0,0 0 0 0 0,0 0-1 0 0,0 0 1 0 0,-1 0-1 0 0,1 0 1 0 0,0 0-1 0 0,0 0 1 0 0,0 0 0 0 0,0 0-1 0 0,0 0 1 0 0,0-1-1 0 0,0 1 1 0 0,0 0 0 0 0,-1-1-1 0 0,1 1 1 0 0,0 0-1 0 0,0-1 1 0 0,0 1-1 0 0,-1-1 1 0 0,1 1-4 0 0,12-1 45 0 0,130-47 241 0 0,-114 40-702 0 0,5 0-2839 0 0,-11 6-8197 0 0,-20 2 8350 0 0</inkml:trace>
  <inkml:trace contextRef="#ctx0" brushRef="#br1" timeOffset="38843.88">5671 4 0 0 0,'0'0'1644'0'0,"0"0"-561"0"0,0 0-207 0 0,0 0 291 0 0,0 0 487 0 0,0 0 382 0 0,0 0 53 0 0,0 0-319 0 0,0 0-473 0 0,0 0-439 0 0,0 0-335 0 0,0-4 306 0 0,20 287 3407 0 0,-3 60-3339 0 0,0-259-518 0 0,14-87 626 0 0,-30 3-994 0 0,31-14 151 0 0,1 1 0 0 0,1 2 1 0 0,-1 1-1 0 0,2 2 0 0 0,-1 1 1 0 0,15 0-163 0 0,-2 4-1309 0 0,60 2 4194 0 0,-68 1-5453 0 0,-8 1-2865 0 0,0-1-4008 0 0,-31 0 1979 0 0</inkml:trace>
  <inkml:trace contextRef="#ctx0" brushRef="#br1" timeOffset="39248.156">6683 409 3969 0 0,'0'0'1734'0'0,"0"0"-378"0"0,0 0-212 0 0,0 0 247 0 0,0 0 328 0 0,0 0 83 0 0,0 0-229 0 0,0 0-444 0 0,0 0-421 0 0,0 0-240 0 0,0 0-71 0 0,0 0 46 0 0,0 0 76 0 0,0 7 50 0 0,-5 23-326 0 0,-1-1 1 0 0,-2 1-1 0 0,0-1 0 0 0,-2-1 0 0 0,-2 0 0 0 0,0 0 0 0 0,-2-1 0 0 0,0-1 0 0 0,-2 0 1 0 0,-7 6-244 0 0,17-22-140 0 0,-35 45-1875 0 0,7-28-5239 0 0,26-20-285 0 0,6-6 3134 0 0</inkml:trace>
  <inkml:trace contextRef="#ctx0" brushRef="#br1" timeOffset="39489.132">6439 402 3577 0 0,'0'0'2822'0'0,"0"0"-1486"0"0,0 0-740 0 0,0 0-9 0 0,0 0 422 0 0,0 0 454 0 0,0 0 158 0 0,0 0-189 0 0,0 0-312 0 0,0 0-270 0 0,0 0-155 0 0,0 0-101 0 0,0 0-83 0 0,16 31-89 0 0,52 98-94 0 0,-12-55 147 0 0,-40-62-402 0 0,105 66-819 0 0,-106-68-376 0 0,-7-4-1169 0 0,1-1-4360 0 0,-5-4-2050 0 0</inkml:trace>
  <inkml:trace contextRef="#ctx0" brushRef="#br1" timeOffset="40560.185">4922 30 0 0 0,'0'0'603'0'0,"0"0"130"0"0,0 0 321 0 0,0 0 411 0 0,0 0 271 0 0,0 0 17 0 0,0 0-259 0 0,0 0-383 0 0,0 0-356 0 0,0 0-253 0 0,0 0-126 0 0,0 0-35 0 0,-1-5-5 0 0,-3-15-6 0 0,23 60 2502 0 0,51 114 588 0 0,-69-154-3359 0 0,0 0 1 0 0,0 1-1 0 0,0-1 0 0 0,0 0 0 0 0,0 0 0 0 0,0 0 0 0 0,0 1 0 0 0,0-1 0 0 0,0 0 0 0 0,0 0 0 0 0,0-1 0 0 0,0 1 0 0 0,0 0 0 0 0,0 0 1 0 0,0 0-1 0 0,0-1 0 0 0,0 1 0 0 0,0 0 0 0 0,0-1 0 0 0,0 1 0 0 0,0-1 0 0 0,-1 1 0 0 0,1-1 0 0 0,0 0 0 0 0,0 1 0 0 0,0-1 0 0 0,-1 0 1 0 0,1 1-1 0 0,0-1 0 0 0,-1 0 0 0 0,1 0 0 0 0,-1 0 0 0 0,1 0 0 0 0,-1 1 0 0 0,1-1 0 0 0,-1 0 0 0 0,1 0 0 0 0,-1 0 0 0 0,0 0 0 0 0,0 0 1 0 0,1 0-1 0 0,-1 0 0 0 0,0 0 0 0 0,0-1-61 0 0,2-2-58 0 0,40-65 478 0 0,-16 29-354 0 0,-24 39-73 0 0,1 1-1 0 0,-1-1 1 0 0,0 1 0 0 0,1 0 0 0 0,-1 0 0 0 0,0 0 0 0 0,1 0 0 0 0,-1 0-1 0 0,0 1 1 0 0,1-1 0 0 0,-1 1 0 0 0,0-1 0 0 0,0 1 0 0 0,0 0-1 0 0,1 0 1 0 0,-1 0 0 0 0,0 0 0 0 0,0 0 0 0 0,0 1 0 0 0,0-1 0 0 0,-1 1-1 0 0,1-1 1 0 0,0 1 0 0 0,-1-1 0 0 0,2 2 7 0 0,14 16 32 0 0,-1 1 1 0 0,-1 1-1 0 0,-1 0 1 0 0,-1 1-1 0 0,-1 1 1 0 0,0 0-1 0 0,-2 0 1 0 0,-1 1-1 0 0,-1 0 1 0 0,0 1-1 0 0,-2 0 1 0 0,-1 0-1 0 0,-2 0 1 0 0,1 4-33 0 0,-4 133 160 0 0,0-153-156 0 0,0 0 1 0 0,-1 0-1 0 0,0 0 1 0 0,0 0-1 0 0,-1 0 1 0 0,-1-1-1 0 0,1 1 1 0 0,-1-1-1 0 0,-1 0 0 0 0,0 1 1 0 0,0-2-1 0 0,0 1 1 0 0,-1 0-1 0 0,0-1 1 0 0,0 0-1 0 0,-1 0 1 0 0,0 0-1 0 0,-1-1 1 0 0,1 0-1 0 0,-1 0 1 0 0,0-1-1 0 0,0 1 1 0 0,-1-2-1 0 0,0 1 1 0 0,0-1-1 0 0,0 0 0 0 0,0-1 1 0 0,-1 0-1 0 0,1 0 1 0 0,-1-1-1 0 0,1 0 1 0 0,-1 0-1 0 0,0-1 1 0 0,-4 0-5 0 0,11-1 5 0 0,0 1 0 0 0,0-1 0 0 0,0 0 0 0 0,0 0 0 0 0,0 0 0 0 0,0 0 0 0 0,0-1 0 0 0,0 1 0 0 0,0-1 0 0 0,0 1 0 0 0,0-1 0 0 0,0 1 0 0 0,0-1 0 0 0,0 0 0 0 0,1 0 0 0 0,-1 0 0 0 0,0 0 0 0 0,0 0 0 0 0,1-1 0 0 0,-1 1-1 0 0,1 0 1 0 0,-1-1 0 0 0,1 1 0 0 0,0-1 0 0 0,-1 0 0 0 0,1 1 0 0 0,0-1 0 0 0,0 0 0 0 0,0 0 0 0 0,0 1 0 0 0,1-1 0 0 0,-1 0 0 0 0,0 0 0 0 0,1 0 0 0 0,0 0 0 0 0,-1 0 0 0 0,1 0 0 0 0,0 0 0 0 0,0 0 0 0 0,0 0 0 0 0,0 0 0 0 0,0 0-5 0 0,0-4-17 0 0,0 0 0 0 0,1 0 0 0 0,-1 0 1 0 0,1 0-1 0 0,0 0 0 0 0,1 1 0 0 0,-1-1 0 0 0,1 0 0 0 0,1 1 0 0 0,-1 0 0 0 0,1-1 0 0 0,-1 1 0 0 0,2 0 0 0 0,-1 0 0 0 0,0 1 0 0 0,4-5 17 0 0,12-13-152 0 0,1 1-1 0 0,1 1 1 0 0,1 1-1 0 0,0 0 1 0 0,2 2-1 0 0,0 0 1 0 0,0 2-1 0 0,9-3 153 0 0,-27 15-389 0 0,35-18-2796 0 0,-14 11-5695 0 0,-14 7 71 0 0</inkml:trace>
</inkml:ink>
</file>

<file path=ppt/ink/ink3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5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2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3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3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3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5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1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4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5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4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5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3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3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3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3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3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3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3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1116 0 0 0,'0'0'1546'0'0,"0"0"790"0"0,0 0 91 0 0,0 0-284 0 0,0 0-346 0 0,0 0-297 0 0,0 0-229 0 0,31-33-188 0 0,101-104-159 0 0,-45 22 609 0 0,312-491 1565 0 0,-261 423-2929 0 0,-86 142-544 0 0,-51 41 342 0 0,0 1-1 0 0,0-1 1 0 0,0 1-1 0 0,0 0 1 0 0,0 0-1 0 0,0 0 1 0 0,0 0-1 0 0,0-1 1 0 0,-1 1-1 0 0,1 0 1 0 0,0 0-1 0 0,0 1 1 0 0,-1-1-1 0 0,1 0 1 0 0,-1 0 0 0 0,1 0-1 0 0,-1 0 1 0 0,1 0-1 0 0,-1 1 1 0 0,0-1-1 0 0,1 0 1 0 0,-1 0-1 0 0,0 1 1 0 0,0-1-1 0 0,0 0 1 0 0,0 0-1 0 0,0 1 1 0 0,0-1-1 0 0,-1 0 1 0 0,1 1-1 0 0,0-1 34 0 0,0 3-73 0 0,1 62 105 0 0,-2 1-1 0 0,-3-1 1 0 0,-9 37-32 0 0,-1 30 163 0 0,-8 320 1657 0 0,22-452-1324 0 0,-43-39 2407 0 0,-217-178-4214 0 0,220 183 470 0 0,0 2 1 0 0,-3 2-1 0 0,0 1 0 0 0,-2 3 0 0 0,-6-1 841 0 0,-29 10-5073 0 0,34 37-4334 0 0,37-13 5584 0 0</inkml:trace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3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1856 0 0,'0'0'889'0'0,"0"0"-413"0"0,0 0-3 0 0,0 0 410 0 0,0 0 367 0 0,0 0 155 0 0,0 0-28 0 0,0 0-92 0 0,0 0-71 0 0,0 0-49 0 0,0 0-66 0 0,0 0-115 0 0,0 0-90 0 0,18-8-71 0 0,55-29-95 0 0,-2-18 866 0 0,-33 18-1296 0 0,-2-1 1 0 0,-2-1 0 0 0,-2-2 0 0 0,16-27-299 0 0,-44 62-30 0 0,0 1 1 0 0,0-1-1 0 0,-1 0 1 0 0,0 0-1 0 0,0-1 1 0 0,-1 1 0 0 0,1-1-1 0 0,-1 0 1 0 0,-1 1-1 0 0,1-1 1 0 0,-1 0-1 0 0,0 0 1 0 0,-1 0 0 0 0,0 0-1 0 0,0-3 30 0 0,-2 8-126 0 0,0 1 1 0 0,-1 0-1 0 0,1-1 0 0 0,0 1 0 0 0,-1 0 1 0 0,1 1-1 0 0,-1-1 0 0 0,1 0 1 0 0,-1 1-1 0 0,1-1 0 0 0,-1 1 0 0 0,1 0 1 0 0,-1 0-1 0 0,0 0 0 0 0,1 0 0 0 0,-1 0 1 0 0,1 1-1 0 0,-1-1 0 0 0,1 1 1 0 0,-1-1-1 0 0,1 1 0 0 0,-1 0 0 0 0,1 0 1 0 0,0 0-1 0 0,-1 1 0 0 0,1-1 0 0 0,0 0 1 0 0,0 1-1 0 0,-1 0 126 0 0,-5 2-2 0 0,1 1-1 0 0,-1 0 1 0 0,1 0 0 0 0,0 0-1 0 0,1 1 1 0 0,-1 0 0 0 0,1 0 0 0 0,0 1-1 0 0,1-1 1 0 0,0 1 0 0 0,0 1-1 0 0,0-1 1 0 0,1 1 0 0 0,0-1-1 0 0,0 1 1 0 0,1 0 0 0 0,0 1 0 0 0,1-1-1 0 0,0 0 1 0 0,0 1 0 0 0,0 0-1 0 0,1 2 3 0 0,2-8 35 0 0,-1 0-1 0 0,1 0 0 0 0,0 0 0 0 0,0-1 0 0 0,0 1 1 0 0,0 0-1 0 0,0-1 0 0 0,1 1 0 0 0,-1-1 0 0 0,1 0 1 0 0,-1 1-1 0 0,1-1 0 0 0,0 0 0 0 0,0 0 0 0 0,0 0 1 0 0,1 0-1 0 0,-1 0 0 0 0,0 0 0 0 0,1-1 0 0 0,-1 1 1 0 0,1-1-1 0 0,-1 0 0 0 0,1 0 0 0 0,-1 0 0 0 0,1 0 1 0 0,0 0-1 0 0,1 0-34 0 0,79 17 849 0 0,-54-16-573 0 0,1-1 0 0 0,-1-1 0 0 0,1-2 0 0 0,-1-1 0 0 0,23-6-276 0 0,-49 9 19 0 0,73-3 401 0 0,-68 51 127 0 0,-39 36 126 0 0,26-78-849 0 0,2 0 0 0 0,-1 0 0 0 0,1 0 0 0 0,0 1 0 0 0,0-1 0 0 0,1 1 0 0 0,0 0 0 0 0,0 0 0 0 0,0-1 0 0 0,1 1 0 0 0,0 0 0 0 0,1 0 0 0 0,-1 3 176 0 0,30 8-4806 0 0,-4-17-1959 0 0,-23-1 5297 0 0,5 0-3468 0 0</inkml:trace>
</inkml:ink>
</file>

<file path=ppt/ink/ink3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1 356 3569 0 0,'0'0'1843'0'0,"0"0"-346"0"0,0 0-76 0 0,0 0 94 0 0,0 0 25 0 0,0 0-69 0 0,0 0-173 0 0,0 0-151 0 0,0 0-101 0 0,0 0-107 0 0,0 0-157 0 0,0 0-155 0 0,0 0-154 0 0,21-19-87 0 0,70-60-69 0 0,110-117 727 0 0,-107 134-1037 0 0,-93 63-16 0 0,0 0-1 0 0,1 0 1 0 0,-1 0 0 0 0,0 1 0 0 0,0-1 0 0 0,1 0-1 0 0,-1 0 1 0 0,0 1 0 0 0,0-1 0 0 0,-1 1 0 0 0,1-1-1 0 0,0 1 1 0 0,0-1 0 0 0,-1 1 0 0 0,1-1 0 0 0,-1 1-1 0 0,1 0 1 0 0,-1-1 0 0 0,0 1 0 0 0,1 0 0 0 0,-1-1 0 0 0,0 1-1 0 0,0 0 1 0 0,0-1 0 0 0,0 1 0 0 0,-1 0 0 0 0,1-1-1 0 0,0 1 1 0 0,-1 0 0 0 0,1-1 0 0 0,-1 1 0 0 0,0-1-1 0 0,1 1 1 0 0,-1-1 0 0 0,0 1 0 0 0,0-1 0 0 0,0 1-1 0 0,-1 0 10 0 0,-25 118 486 0 0,29-118-466 0 0,0-1-1 0 0,0 0 1 0 0,1 1 0 0 0,-1-1-1 0 0,0 0 1 0 0,0 0 0 0 0,1 0-1 0 0,-1 0 1 0 0,1-1 0 0 0,-1 1-1 0 0,1 0 1 0 0,-1-1 0 0 0,1 0-1 0 0,-1 0 1 0 0,1 0 0 0 0,0 0-1 0 0,-1 0 1 0 0,1 0 0 0 0,-1-1-1 0 0,1 1 1 0 0,-1-1 0 0 0,1 0-1 0 0,-1 1 1 0 0,0-1 0 0 0,1 0-1 0 0,-1-1 1 0 0,0 1 0 0 0,0 0-20 0 0,249-124 466 0 0,-235 120-473 0 0,50-3-68 0 0,-57 73 249 0 0,-24 49 22 0 0,15-114-270 0 0,0 1 0 0 0,0 0-1 0 0,0-1 1 0 0,0 1-1 0 0,0-1 1 0 0,0 1-1 0 0,0-1 1 0 0,0 1-1 0 0,1 0 1 0 0,-1-1-1 0 0,0 1 1 0 0,0-1-1 0 0,0 1 1 0 0,1-1-1 0 0,-1 1 1 0 0,0-1-1 0 0,1 1 1 0 0,-1-1 0 0 0,1 0-1 0 0,-1 1 1 0 0,0-1-1 0 0,1 1 1 0 0,-1-1-1 0 0,1 0 1 0 0,-1 1-1 0 0,1-1 1 0 0,-1 0-1 0 0,1 0 1 0 0,-1 1-1 0 0,1-1 1 0 0,-1 0-1 0 0,1 0 1 0 0,0 0 0 0 0,-1 0-1 0 0,1 1 1 0 0,-1-1-1 0 0,1 0 1 0 0,-1 0-1 0 0,1 0 1 0 0,0 0-1 0 0,-1-1 1 0 0,1 1-1 0 0,-1 0 1 0 0,1 0-1 0 0,-1 0 1 0 0,1 0-1 0 0,0-1 1 0 0,-1 1-1 0 0,1 0 1 0 0,-1 0 0 0 0,1-1-1 0 0,-1 1 75 0 0,19-9-11996 0 0,-15 6 5501 0 0</inkml:trace>
</inkml:ink>
</file>

<file path=ppt/ink/ink3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41 560 0 0,'0'0'1350'0'0,"0"0"-251"0"0,0 0-76 0 0,0 0 218 0 0,0 0 254 0 0,0 0 80 0 0,0 0-143 0 0,0 0-275 0 0,0 0-272 0 0,0 0-203 0 0,0 0-144 0 0,0 0-91 0 0,-2 19-77 0 0,-8 132 727 0 0,11-147-1007 0 0,-1 0 0 0 0,1 0-1 0 0,0 1 1 0 0,0-1 0 0 0,0-1-1 0 0,1 1 1 0 0,0 0 0 0 0,-1 0-1 0 0,1 0 1 0 0,0-1 0 0 0,1 1-1 0 0,-1-1 1 0 0,1 0-1 0 0,0 0 1 0 0,-1 0 0 0 0,1 0-1 0 0,0 0 1 0 0,1 0 0 0 0,-1-1-1 0 0,0 0 1 0 0,1 1 0 0 0,0-1-1 0 0,-1-1 1 0 0,1 1 0 0 0,0 0-1 0 0,0-1 1 0 0,0 0 0 0 0,0 0-1 0 0,0 0 1 0 0,0 0 0 0 0,0-1-1 0 0,0 0 1 0 0,1 1 0 0 0,-1-1-1 0 0,0-1 1 0 0,0 1 0 0 0,0-1-1 0 0,0 0 1 0 0,0 0 0 0 0,0 0-1 0 0,0 0 1 0 0,0 0 0 0 0,0-1-1 0 0,0 0 1 0 0,-1 0 0 0 0,1 0-1 0 0,3-3-89 0 0,312-254 1710 0 0,-315 257-1717 0 0,0-1 1 0 0,1 1-1 0 0,-1 0 0 0 0,0 0 1 0 0,1 0-1 0 0,-1 1 0 0 0,1-1 1 0 0,0 1-1 0 0,-1 0 0 0 0,1 0 1 0 0,0 1-1 0 0,0 0 0 0 0,-1 0 1 0 0,1 0-1 0 0,3 0 7 0 0,-4 4 1 0 0,0-1 0 0 0,-1 1 0 0 0,1-1 1 0 0,-1 1-1 0 0,1 0 0 0 0,-1 0 0 0 0,0 1 0 0 0,-1-1 0 0 0,1 1 0 0 0,-1-1 0 0 0,0 1 0 0 0,0 0 1 0 0,0 0-1 0 0,-1 0 0 0 0,0 0 0 0 0,0 0 0 0 0,0 0 0 0 0,0 4-1 0 0,2 11 86 0 0,-1 1 0 0 0,-1 0 1 0 0,-1-1-1 0 0,-1 1 0 0 0,0 0 0 0 0,-2-1 0 0 0,0 0 1 0 0,-3 7-87 0 0,4-19-15 0 0,-1-1 0 0 0,1 0 0 0 0,-2-1-1 0 0,1 1 1 0 0,-1 0 0 0 0,0-1 0 0 0,0 0 0 0 0,0 0 0 0 0,-1 0 0 0 0,0-1 0 0 0,-1 1 0 0 0,1-1 0 0 0,-1 0 0 0 0,0-1 0 0 0,-1 1 15 0 0,-2 0-111 0 0,0-1-1 0 0,-1-1 1 0 0,1 1-1 0 0,-1-1 1 0 0,0-1-1 0 0,0 0 0 0 0,0-1 1 0 0,0 1-1 0 0,0-2 1 0 0,0 0-1 0 0,-5 0 112 0 0,25-15-1400 0 0,56-41-3175 0 0,-43 39-1424 0 0,-12 9-1595 0 0</inkml:trace>
</inkml:ink>
</file>

<file path=ppt/ink/ink3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6369 0 0,'0'0'648'0'0,"0"0"-559"0"0,0 0-218 0 0,0 0-23 0 0,0 0 88 0 0,0 0 144 0 0,0 0-24 0 0,0 0-56 0 0,0 0-56 0 0,0 0-136 0 0,0 0-392 0 0,0 0-888 0 0,0 0-1361 0 0,0 0 1073 0 0</inkml:trace>
</inkml:ink>
</file>

<file path=ppt/ink/ink3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4305 0 0,'0'0'739'0'0,"0"0"-234"0"0,0 0 31 0 0,0 0 226 0 0,0 0 189 0 0,0 0-15 0 0,0 0-188 0 0,-1 33-235 0 0,-2 103-215 0 0,0-27 380 0 0,1-56-1657 0 0,2-13-3801 0 0,0-39 1937 0 0,0-1 474 0 0</inkml:trace>
</inkml:ink>
</file>

<file path=ppt/ink/ink3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9770 0 0,'0'0'1408'0'0,"0"0"-351"0"0,0 0-457 0 0,0 0-224 0 0,0 0-192 0 0,0 0-224 0 0,0 0-200 0 0,0 0-120 0 0,0 0-192 0 0,0 0-377 0 0,0 0-887 0 0,0 0-1617 0 0,0 0-2592 0 0</inkml:trace>
</inkml:ink>
</file>

<file path=ppt/ink/ink3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0 431 4073 0 0,'0'0'2418'0'0,"0"0"-811"0"0,0 0-219 0 0,0 0 203 0 0,0 0 201 0 0,0 0-77 0 0,0 0-344 0 0,0 0-362 0 0,0 0-244 0 0,0 0-123 0 0,0 0-65 0 0,0 0-49 0 0,0 0-61 0 0,14-22-99 0 0,84-136 379 0 0,7-7-215 0 0,-104 165-560 0 0,0 0-1 0 0,0-1 1 0 0,-1 1 0 0 0,1 0 0 0 0,0 0-1 0 0,-1 0 1 0 0,1 0 0 0 0,0 0-1 0 0,0 0 1 0 0,-1 0 0 0 0,1 1-1 0 0,0-1 1 0 0,-1 0 0 0 0,1 0 0 0 0,0 0-1 0 0,-1 1 1 0 0,1-1 0 0 0,0 0-1 0 0,-1 1 1 0 0,1-1 0 0 0,-1 1 0 0 0,1-1-1 0 0,0 1 1 0 0,-1-1 0 0 0,1 1-1 0 0,-1-1 1 0 0,0 1 0 0 0,1-1 0 0 0,-1 1-1 0 0,1 0 1 0 0,-1-1 0 0 0,0 1-1 0 0,1-1 1 0 0,-1 1 0 0 0,0 0 0 0 0,0 0-1 0 0,0-1 1 0 0,1 1 0 0 0,-1 0-1 0 0,0-1 1 0 0,0 1 0 0 0,0 0 0 0 0,0 0-1 0 0,0-1 1 0 0,0 1 0 0 0,0 0-1 0 0,-1-1 1 0 0,1 1 0 0 0,0 0 0 0 0,0-1-1 0 0,0 1 1 0 0,-1 0 0 0 0,1-1-1 0 0,0 1 1 0 0,-1 0 0 0 0,1-1 0 0 0,-1 1 28 0 0,2 6-67 0 0,8 40 65 0 0,-9-41 6 0 0,0 0 0 0 0,0-1 0 0 0,0 1 0 0 0,1 0 0 0 0,0-1 0 0 0,0 1 0 0 0,1-1 0 0 0,0 1 0 0 0,-1-1 0 0 0,2 0 0 0 0,-1 0 0 0 0,1 0 0 0 0,0 0 0 0 0,0 0 0 0 0,0 0 1 0 0,0-1-1 0 0,1 1 0 0 0,0-1 0 0 0,0 0 0 0 0,0 0 0 0 0,0-1 0 0 0,1 1-4 0 0,-1-2 116 0 0,0 0 0 0 0,0 0 0 0 0,0-1 0 0 0,0 0 0 0 0,1 1 0 0 0,-1-1 0 0 0,0-1 0 0 0,0 1 1 0 0,1-1-1 0 0,-1 1 0 0 0,1-1 0 0 0,-1 0 0 0 0,0-1 0 0 0,1 1 0 0 0,-1-1 0 0 0,0 0 0 0 0,1 0 1 0 0,-1 0-1 0 0,0-1 0 0 0,0 1 0 0 0,0-1 0 0 0,0 0 0 0 0,0 0 0 0 0,0-1 0 0 0,-1 1 0 0 0,1-1 0 0 0,-1 0 1 0 0,0 0-1 0 0,0 0 0 0 0,0 0 0 0 0,0 0 0 0 0,0-1 0 0 0,1-1-116 0 0,82-126 1519 0 0,-54 78-3774 0 0,1 3-5268 0 0,-25 42 938 0 0,-4 4-2400 0 0</inkml:trace>
</inkml:ink>
</file>

<file path=ppt/ink/ink3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14243 0 0,'0'0'1059'0'0,"0"0"-483"0"0,0 0-2 0 0,0 0 232 0 0,0 0 133 0 0,0 0-59 0 0,0 0-277 0 0,0 0-288 0 0,0 0-168 0 0,-6 31-101 0 0,-18 98-84 0 0,24-83-261 0 0,14-35-2623 0 0,-7-19-9159 0 0,-5 5 7233 0 0</inkml:trace>
</inkml:ink>
</file>

<file path=ppt/ink/ink3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12619 0 0,'0'0'1744'0'0,"0"0"-792"0"0,0 0-568 0 0,0 0-136 0 0,0 0-112 0 0,0 0-296 0 0,0 0-576 0 0,0 0-384 0 0,0 0-456 0 0,0 0-1233 0 0,0 0-1624 0 0,0 0-816 0 0</inkml:trace>
</inkml:ink>
</file>

<file path=ppt/ink/ink3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11114 0 0,'0'0'3364'0'0,"0"0"-1756"0"0,0 0-829 0 0,0 0-143 0 0,0 0-12 0 0,0 0-38 0 0,0 0-82 0 0,0 0-97 0 0,0 0-9 0 0,0 0 38 0 0,0 0 28 0 0,0 0 15 0 0,4 19-25 0 0,11 59-50 0 0,-7 57 515 0 0,-7 192-314 0 0,-31-146-525 0 0,21-148-245 0 0,7-4-4004 0 0,2-28 2467 0 0,0-1-493 0 0,0 0-638 0 0,0 0-2119 0 0,0-4 1792 0 0,0 1-1525 0 0</inkml:trace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4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7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3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11803 0 0,'0'0'2059'0'0,"0"0"-631"0"0,0 0-549 0 0,0 0-200 0 0,0 0-13 0 0,0 0-7 0 0,0 0-31 0 0,0 0-29 0 0,0 0-57 0 0,0 0-46 0 0,0 0-40 0 0,0 0-47 0 0,0 0-71 0 0,35 5-73 0 0,114 15-65 0 0,56-10-268 0 0,-101-9-4061 0 0,-45 0-5572 0 0,-42-1 1493 0 0</inkml:trace>
</inkml:ink>
</file>

<file path=ppt/ink/ink3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10994 0 0,'0'0'1314'0'0,"0"0"-497"0"0,0 0-27 0 0,0 0 270 0 0,0 0 187 0 0,0 0-68 0 0,0 0-265 0 0,0 0-280 0 0,0 0-198 0 0,0 0-153 0 0,0 0-97 0 0,0 0-56 0 0,4 31-56 0 0,13 93-29 0 0,-5-76-87 0 0,-5-42-100 0 0,10 2-3132 0 0,-2-18-7439 0 0,-13 6 4781 0 0</inkml:trace>
</inkml:ink>
</file>

<file path=ppt/ink/ink3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9578 0 0,'0'0'664'0'0,"0"0"-856"0"0,0 0-640 0 0,0 0-384 0 0,0 0-81 0 0,0 0-199 0 0,0 0-624 0 0,0 0-969 0 0,0 0 3089 0 0</inkml:trace>
</inkml:ink>
</file>

<file path=ppt/ink/ink3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380 567 13811 0 0,'0'0'1738'0'0,"0"0"-462"0"0,0 0-300 0 0,0 0-44 0 0,0 0-85 0 0,0 0-172 0 0,0 0-171 0 0,0 0-132 0 0,0 0-112 0 0,-35 13-113 0 0,-111 42-75 0 0,70-11-58 0 0,67-34-15 0 0,-5 3-36 0 0,1 0 1 0 0,0 1-1 0 0,1 1 0 0 0,1 0 0 0 0,0 0 0 0 0,1 1 0 0 0,1 0 1 0 0,-2 7 36 0 0,9-22-20 0 0,1 1 0 0 0,0 0 0 0 0,0 0 1 0 0,0 0-1 0 0,1 0 0 0 0,-1 0 1 0 0,0 0-1 0 0,1 0 0 0 0,0 1 1 0 0,-1-1-1 0 0,1 0 0 0 0,0 0 1 0 0,0 0-1 0 0,0 0 0 0 0,0 1 1 0 0,0-1-1 0 0,1 0 0 0 0,-1 0 0 0 0,1 0 1 0 0,-1 0-1 0 0,1 0 0 0 0,0 0 1 0 0,0 0-1 0 0,0 0 0 0 0,0 0 1 0 0,0 0-1 0 0,0 0 0 0 0,1-1 1 0 0,-1 1-1 0 0,0 0 0 0 0,1-1 0 0 0,-1 1 1 0 0,1-1-1 0 0,0 0 0 0 0,0 1 1 0 0,-1-1-1 0 0,1 0 0 0 0,0 0 1 0 0,0 0-1 0 0,0 0 0 0 0,0-1 1 0 0,0 1-1 0 0,0 0 0 0 0,0-1 0 0 0,1 1 1 0 0,-1-1-1 0 0,0 0 0 0 0,0 0 1 0 0,0 0-1 0 0,0 0 0 0 0,2 0 20 0 0,15-4 71 0 0,1-1 0 0 0,-1 0-1 0 0,0-2 1 0 0,0 0 0 0 0,-1-1-1 0 0,0-1 1 0 0,0 0 0 0 0,-1-2-1 0 0,0 0 1 0 0,-1-1 0 0 0,0 0 0 0 0,-1-2-1 0 0,-1 1 1 0 0,0-2 0 0 0,1-2-71 0 0,88-81 176 0 0,-103 98-195 0 0,1-1 0 0 0,-1 0-1 0 0,1 1 1 0 0,-1-1 0 0 0,1 0 0 0 0,-1 1 0 0 0,1-1 0 0 0,0 1 0 0 0,0-1 0 0 0,-1 1 0 0 0,1-1 0 0 0,0 1 0 0 0,0-1 0 0 0,-1 1 0 0 0,1 0 0 0 0,0-1 0 0 0,0 1 0 0 0,0 0 0 0 0,0 0 0 0 0,-1 0 0 0 0,1 0 0 0 0,0 0 0 0 0,0 0 0 0 0,0 0 0 0 0,0 0 0 0 0,0 0 0 0 0,0 0-1 0 0,-1 0 1 0 0,1 0 0 0 0,0 1 0 0 0,0-1 0 0 0,0 0 0 0 0,0 1 0 0 0,-1-1 0 0 0,1 0 0 0 0,0 1 0 0 0,0-1 0 0 0,-1 1 0 0 0,1-1 0 0 0,0 1 0 0 0,-1 0 0 0 0,1-1 0 0 0,-1 1 0 0 0,1 0 0 0 0,-1-1 0 0 0,1 1 0 0 0,-1 0 0 0 0,1 0 0 0 0,-1-1 0 0 0,1 1 0 0 0,-1 0 0 0 0,0 1 19 0 0,9 54-540 0 0,-6-30 296 0 0,-2-20 165 0 0,1 0 0 0 0,0 0 0 0 0,0 1 0 0 0,1-1 0 0 0,-1 0 0 0 0,1-1 0 0 0,1 1 0 0 0,-1-1 0 0 0,1 1 0 0 0,0-1-1 0 0,0 0 1 0 0,0 0 0 0 0,1-1 0 0 0,0 1 0 0 0,0-1 0 0 0,0 0 0 0 0,0 0 0 0 0,1-1 0 0 0,-1 1 0 0 0,1-1 0 0 0,0 0 0 0 0,0-1 0 0 0,0 0 0 0 0,0 0 0 0 0,0 0 0 0 0,1-1 0 0 0,-1 1 0 0 0,1-2 0 0 0,-1 1 0 0 0,6-1 79 0 0,5-1 231 0 0,1-1 0 0 0,0-1 0 0 0,-1-1 0 0 0,0-1 1 0 0,0 0-1 0 0,0-1 0 0 0,-1-1 0 0 0,0 0 0 0 0,0-2 1 0 0,0 1-1 0 0,-1-2 0 0 0,-1 0 0 0 0,0-1 0 0 0,9-8-231 0 0,10-10 254 0 0,-2-2 0 0 0,0-1 0 0 0,-2-1-1 0 0,-2-2 1 0 0,-1-1 0 0 0,-2-1-1 0 0,-1 0 1 0 0,1-9-254 0 0,-12 27-55 0 0,-1-1 1 0 0,-1-1-1 0 0,-1 1 0 0 0,-1-1 0 0 0,-1-1 0 0 0,0 0 1 0 0,-2 0-1 0 0,-1 0 0 0 0,0 0 0 0 0,-2-1 1 0 0,0 1-1 0 0,-2-1 0 0 0,-1-6 55 0 0,0 25-57 0 0,0 1-1 0 0,-1-1 1 0 0,1 0 0 0 0,-1 1-1 0 0,0-1 1 0 0,0 1 0 0 0,0 0-1 0 0,-1 0 1 0 0,1-1 0 0 0,-1 2 0 0 0,1-1-1 0 0,-1 0 1 0 0,0 0 0 0 0,0 1-1 0 0,-1 0 1 0 0,1 0 0 0 0,0 0-1 0 0,-1 0 1 0 0,1 0 0 0 0,-1 0-1 0 0,0 1 1 0 0,1 0 0 0 0,-1 0-1 0 0,0 0 1 0 0,0 0 0 0 0,0 0-1 0 0,0 1 1 0 0,0 0 0 0 0,0 0-1 0 0,0 0 1 0 0,1 0 0 0 0,-1 1 0 0 0,0-1-1 0 0,0 1 1 0 0,0 0 0 0 0,0 0-1 0 0,1 0 1 0 0,-1 1 0 0 0,0 0-1 0 0,1-1 1 0 0,-1 1 0 0 0,1 0-1 0 0,0 1 1 0 0,0-1 0 0 0,0 0-1 0 0,0 1 1 0 0,0 0 0 0 0,0 0-1 0 0,0 0 58 0 0,-16 12-135 0 0,1 0 0 0 0,0 2-1 0 0,1-1 1 0 0,1 2-1 0 0,1 0 1 0 0,1 1-1 0 0,0 1 1 0 0,1 0 0 0 0,2 1-1 0 0,0 0 1 0 0,1 0-1 0 0,1 1 1 0 0,1 1-1 0 0,0-1 1 0 0,2 1-1 0 0,1 1 1 0 0,1-1 0 0 0,-1 23 135 0 0,6-39-7 0 0,-1 0 0 0 0,1 0 1 0 0,1 0-1 0 0,-1 0 0 0 0,1 0 1 0 0,0 0-1 0 0,1 0 0 0 0,0-1 1 0 0,0 1-1 0 0,0-1 0 0 0,1 0 1 0 0,0 0-1 0 0,0 0 1 0 0,0-1-1 0 0,1 1 0 0 0,0-1 1 0 0,0 0-1 0 0,0 0 0 0 0,1-1 1 0 0,0 0-1 0 0,-1 0 0 0 0,2 0 1 0 0,-1 0-1 0 0,0-1 0 0 0,1 0 1 0 0,1 0 6 0 0,13 6 208 0 0,0-2 1 0 0,1 0-1 0 0,0-1 0 0 0,0-1 1 0 0,1-1-1 0 0,-1-2 0 0 0,18 1-208 0 0,-11-2 377 0 0,0-1-1 0 0,1-1 1 0 0,-1-2 0 0 0,0-1-1 0 0,0-1 1 0 0,-1-1 0 0 0,12-5-377 0 0,-2 0 121 0 0,0-2 0 0 0,0-1-1 0 0,-2-2 1 0 0,0-2 0 0 0,0-1 0 0 0,-2-1 0 0 0,-1-2 0 0 0,0-2 0 0 0,-2-1 0 0 0,-1-1 0 0 0,-1-1 0 0 0,-1-2 0 0 0,-1-1 0 0 0,-2-1-1 0 0,11-19-120 0 0,-30 43-21 0 0,-2-1-1 0 0,1 0 0 0 0,-1 0 0 0 0,0 0 0 0 0,0-1 1 0 0,-1 1-1 0 0,0-1 0 0 0,-1 0 0 0 0,0 0 0 0 0,0 0 1 0 0,-1 0-1 0 0,0 0 0 0 0,-1-1 0 0 0,0 1 0 0 0,0 0 1 0 0,-1 0-1 0 0,0 0 0 0 0,-1 0 0 0 0,0 0 1 0 0,0 0-1 0 0,-1 0 0 0 0,0 1 0 0 0,-1-1 0 0 0,0 1 1 0 0,0 0-1 0 0,-1 0 0 0 0,0 0 0 0 0,0 0 0 0 0,-5-5 22 0 0,5 10-28 0 0,0 0-1 0 0,-1 1 1 0 0,1-1-1 0 0,-1 1 1 0 0,1 0-1 0 0,-1 0 1 0 0,0 1-1 0 0,0 0 1 0 0,0 0-1 0 0,0 0 1 0 0,0 1-1 0 0,0 0 0 0 0,1 0 1 0 0,-1 0-1 0 0,0 1 1 0 0,0 0-1 0 0,0 0 1 0 0,0 0-1 0 0,0 1 1 0 0,1 0-1 0 0,-1 0 1 0 0,1 0 28 0 0,-115 70-249 0 0,106-59 228 0 0,1 0 0 0 0,1 1 0 0 0,0 0 0 0 0,1 1 0 0 0,1 1 0 0 0,0-1 0 0 0,1 1 0 0 0,0 1 0 0 0,2 0 0 0 0,0 0 0 0 0,1 0 0 0 0,0 1 0 0 0,2 0 0 0 0,0 0 0 0 0,1 0 0 0 0,1 1 0 0 0,0-1 0 0 0,2 1 0 0 0,1 14 21 0 0,0-21-17 0 0,1 0 0 0 0,0-1-1 0 0,0 1 1 0 0,2 0-1 0 0,-1-1 1 0 0,2 0 0 0 0,-1 0-1 0 0,2 0 1 0 0,-1 0-1 0 0,1-1 1 0 0,1 0 0 0 0,0 0-1 0 0,0-1 1 0 0,1 0-1 0 0,0 0 1 0 0,1-1-1 0 0,0 0 1 0 0,0 0 0 0 0,1-1-1 0 0,0 0 1 0 0,0-1-1 0 0,0 0 1 0 0,11 4 17 0 0,98 29-3242 0 0,-103-36 2104 0 0,51 5-11359 0 0,-52-8 9222 0 0</inkml:trace>
</inkml:ink>
</file>

<file path=ppt/ink/ink3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12651 0 0,'0'0'1819'0'0,"0"0"-487"0"0,0 0-218 0 0,0 0-182 0 0,0 0-223 0 0,0 0-269 0 0,0 0-240 0 0,0 0-72 0 0,0 0 0 0 0,0 0 3 0 0,0 0-23 0 0,0 0-41 0 0,3 27-39 0 0,10 84-49 0 0,5-49-162 0 0,-11-53 107 0 0,-3-6 88 0 0,-1 0 0 0 0,1-1 1 0 0,-1 1-1 0 0,1-1 0 0 0,0 0 0 0 0,0 0 1 0 0,0-1-1 0 0,0 1 0 0 0,0-1 0 0 0,1 0 1 0 0,-1 0-1 0 0,0 0 0 0 0,1 0 0 0 0,-1-1 0 0 0,0 0 1 0 0,1 0-1 0 0,-1 0 0 0 0,1 0 0 0 0,-1-1 1 0 0,0 0-1 0 0,1 0 0 0 0,-1 0 0 0 0,0 0 1 0 0,0-1-1 0 0,0 1 0 0 0,0-1 0 0 0,0 0 1 0 0,0 0-1 0 0,0-1 0 0 0,-1 1 0 0 0,1-1 1 0 0,-1 0-1 0 0,0 0 0 0 0,0 0 0 0 0,0 0 1 0 0,0 0-1 0 0,0-1 0 0 0,-1 1 0 0 0,2-3-12 0 0,123-148 2331 0 0,-79 120-1994 0 0,-30 75-636 0 0,-9 1 285 0 0,-3 0 1 0 0,-1 0 0 0 0,-2 0-1 0 0,-2 1 1 0 0,-2 11 13 0 0,1 45 20 0 0,6 12-15 0 0,-6 194 10 0 0,0-289 33 0 0,-1-1 0 0 0,0 0 0 0 0,-2 0-1 0 0,1 0 1 0 0,-2 0 0 0 0,0-1 0 0 0,-1 1 0 0 0,0-1-1 0 0,-1 0 1 0 0,0-1 0 0 0,-2 1 0 0 0,1-1 0 0 0,-2-1-1 0 0,1 1 1 0 0,-2-1 0 0 0,0-1 0 0 0,0 0 0 0 0,-1 0-1 0 0,0-1 1 0 0,-1 0 0 0 0,0-1 0 0 0,-1-1 0 0 0,1 0 0 0 0,-2 0-1 0 0,1-1 1 0 0,-1-1 0 0 0,0-1 0 0 0,0 0 0 0 0,-1 0-1 0 0,0-1 1 0 0,1-1 0 0 0,-1-1 0 0 0,-2 0-48 0 0,14-4 32 0 0,1 0-1 0 0,0-1 1 0 0,-1 1 0 0 0,1-1-1 0 0,0 1 1 0 0,1-1 0 0 0,-1 0 0 0 0,0 0-1 0 0,1 0 1 0 0,0 0 0 0 0,-1 0 0 0 0,1 0-1 0 0,0 0 1 0 0,1 0 0 0 0,-1-1 0 0 0,1 1-1 0 0,-1 0 1 0 0,1-1 0 0 0,0 1 0 0 0,0 0-1 0 0,0 0 1 0 0,1-1 0 0 0,-1 1 0 0 0,1 0-1 0 0,0 0 1 0 0,0-1 0 0 0,0 1 0 0 0,0 0-1 0 0,0 0 1 0 0,1-1-32 0 0,11-31-47 0 0,1-1-1 0 0,2 2 1 0 0,2 0 0 0 0,20-30 47 0 0,-15 28-267 0 0,2 1 0 0 0,1 1 0 0 0,2 2 1 0 0,1 0-1 0 0,1 2 0 0 0,2 2 0 0 0,6-3 267 0 0,22-12-5809 0 0,3 5-5357 0 0,-51 34 5342 0 0</inkml:trace>
</inkml:ink>
</file>

<file path=ppt/ink/ink3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4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308 644 2473 0 0,'0'0'1544'0'0,"0"0"-443"0"0,0 0-176 0 0,0 0 152 0 0,0 0 255 0 0,0 0 189 0 0,0 0 18 0 0,0 0-148 0 0,0 0-246 0 0,0 0-254 0 0,0 0-240 0 0,-16-11-204 0 0,-51-34-113 0 0,65 44-314 0 0,0-1 0 0 0,0 1-1 0 0,0 0 1 0 0,-1 0 0 0 0,1-1-1 0 0,0 1 1 0 0,-1 1-1 0 0,1-1 1 0 0,-1 0 0 0 0,1 1-1 0 0,-1-1 1 0 0,1 1-1 0 0,-1 0 1 0 0,1 0 0 0 0,-1 0-1 0 0,1 0 1 0 0,-1 0-1 0 0,1 0 1 0 0,-1 1 0 0 0,0-1-1 0 0,1 1 1 0 0,0 0-1 0 0,-1 0 1 0 0,1 0 0 0 0,-1 0-1 0 0,1 0 1 0 0,0 0-1 0 0,0 1 1 0 0,0-1 0 0 0,-1 2-20 0 0,-3 0 32 0 0,-6 6-10 0 0,1 0 0 0 0,0 1 0 0 0,0 0 1 0 0,1 0-1 0 0,0 1 0 0 0,1 1 1 0 0,0 0-1 0 0,1 0 0 0 0,0 0 0 0 0,1 1 1 0 0,0 0-1 0 0,1 1 0 0 0,1-1 0 0 0,0 1 1 0 0,1 0-1 0 0,0 1 0 0 0,2-1 1 0 0,-1 1-1 0 0,2-1 0 0 0,-1 3-22 0 0,2-15-3 0 0,0 1 0 0 0,0-1 0 0 0,0 1 1 0 0,1-1-1 0 0,-1 0 0 0 0,0 1 0 0 0,1-1 0 0 0,0 0 0 0 0,-1 1 0 0 0,1-1 0 0 0,0 0 0 0 0,0 0 1 0 0,0 1-1 0 0,1-1 0 0 0,-1 0 0 0 0,0 0 0 0 0,1 0 0 0 0,-1-1 0 0 0,1 1 0 0 0,0 0 1 0 0,0-1-1 0 0,-1 1 0 0 0,1-1 0 0 0,0 1 0 0 0,0-1 0 0 0,1 0 0 0 0,-1 0 0 0 0,0 0 1 0 0,0 0-1 0 0,1 0 0 0 0,-1 0 0 0 0,0-1 0 0 0,1 1 0 0 0,-1-1 0 0 0,0 1 0 0 0,1-1 0 0 0,1 0 3 0 0,94-13 798 0 0,-65 0-568 0 0,-1-1 1 0 0,-1-2-1 0 0,0-1 1 0 0,-1-1-1 0 0,-1-2 1 0 0,1-2-231 0 0,28-18 80 0 0,-52 36-91 0 0,-6 3-20 0 0,1 0-1 0 0,0-1 1 0 0,0 1 0 0 0,0 0-1 0 0,0 0 1 0 0,0 0-1 0 0,0 0 1 0 0,0 1 0 0 0,0-1-1 0 0,0 0 1 0 0,0 0 0 0 0,0 1-1 0 0,1-1 1 0 0,-1 1 0 0 0,0-1-1 0 0,0 1 1 0 0,1-1 0 0 0,-1 1-1 0 0,0 0 1 0 0,1-1 0 0 0,-1 1-1 0 0,1 0 1 0 0,-1 0 0 0 0,0 0-1 0 0,1 0 1 0 0,-1 0-1 0 0,0 1 1 0 0,1-1 0 0 0,-1 0-1 0 0,0 1 1 0 0,1-1 0 0 0,-1 1-1 0 0,0-1 1 0 0,1 1 0 0 0,-1 0 31 0 0,9 45-824 0 0,-10-41 819 0 0,0 0 1 0 0,0 0-1 0 0,0 0 1 0 0,1 0-1 0 0,0 0 1 0 0,0 0-1 0 0,0 0 1 0 0,0 0-1 0 0,1-1 1 0 0,0 1-1 0 0,0 0 1 0 0,0-1 0 0 0,1 1-1 0 0,-1-1 1 0 0,1 0-1 0 0,0 1 1 0 0,0-2-1 0 0,1 1 1 0 0,-1 0-1 0 0,1-1 1 0 0,0 1-1 0 0,0-1 1 0 0,0 0-1 0 0,0 0 1 0 0,0-1-1 0 0,1 1 1 0 0,-1-1-1 0 0,1 0 1 0 0,0 0-1 0 0,0 0 1 0 0,0-1 4 0 0,5-2 79 0 0,1-1 1 0 0,0 0-1 0 0,-1 0 0 0 0,0-1 1 0 0,1-1-1 0 0,-1 1 1 0 0,0-2-1 0 0,-1 1 0 0 0,1-1 1 0 0,-1-1-1 0 0,0 0 1 0 0,0 0-1 0 0,-1-1 0 0 0,0 0 1 0 0,0 0-1 0 0,-1-1 1 0 0,1 0-1 0 0,-2 0 1 0 0,1-1-1 0 0,-1 0 0 0 0,1-4-79 0 0,13-10 148 0 0,3-1-115 0 0,-1 0 0 0 0,-1-2 0 0 0,-1-1 0 0 0,-1 0-1 0 0,-1-1 1 0 0,-2-1 0 0 0,-1-1 0 0 0,-1 0 0 0 0,-2-1 0 0 0,-1 0 0 0 0,-1-1 0 0 0,-2 0 0 0 0,4-33-33 0 0,-10 45-56 0 0,0 0 0 0 0,-2 0 0 0 0,0 1 0 0 0,-1-1 0 0 0,-1 0 0 0 0,-1 0 0 0 0,-1 1 0 0 0,-1 0 0 0 0,0-1 0 0 0,-2 2 0 0 0,0-1 0 0 0,-1 1 0 0 0,-9-17 56 0 0,16 34-10 0 0,1 0 1 0 0,0-1 0 0 0,-1 1-1 0 0,0 0 1 0 0,1-1-1 0 0,-1 1 1 0 0,0 0 0 0 0,1 0-1 0 0,-1 0 1 0 0,0-1-1 0 0,0 1 1 0 0,0 0-1 0 0,0 0 1 0 0,0 0 0 0 0,0 1-1 0 0,0-1 1 0 0,0 0-1 0 0,0 0 1 0 0,-1 0 0 0 0,1 1-1 0 0,0-1 1 0 0,-1 1-1 0 0,1-1 1 0 0,0 1 0 0 0,-1 0-1 0 0,1-1 1 0 0,0 1-1 0 0,-1 0 1 0 0,1 0 0 0 0,0 0-1 0 0,-1 0 1 0 0,1 0-1 0 0,-1 0 1 0 0,1 0 0 0 0,0 0-1 0 0,-1 1 1 0 0,1-1-1 0 0,-1 0 1 0 0,1 1 0 0 0,0 0-1 0 0,0-1 1 0 0,-1 1-1 0 0,1 0 1 0 0,0-1 0 0 0,0 1-1 0 0,0 0 1 0 0,0 0-1 0 0,0 0 1 0 0,0 0 0 0 0,0 0-1 0 0,0 0 1 0 0,0 0-1 0 0,0 0 1 0 0,0 0 0 0 0,1 1-1 0 0,-1-1 1 0 0,1 0-1 0 0,-1 2 10 0 0,-9 26 51 0 0,2 1 1 0 0,1 0-1 0 0,2 0 0 0 0,0 0 0 0 0,3 1 0 0 0,0 0 0 0 0,2-1 0 0 0,2 15-51 0 0,-2-8 38 0 0,7 95 144 0 0,5-1 0 0 0,18 68-182 0 0,-27-173-46 0 0,2-1 0 0 0,0 0 0 0 0,2 0 0 0 0,0 0 0 0 0,2-1 0 0 0,1 0-1 0 0,3 5 47 0 0,17-10-1041 0 0,-26-59-1501 0 0,-20-39-8906 0 0,15 77 10983 0 0,-4-13-3016 0 0</inkml:trace>
  <inkml:trace contextRef="#ctx0" brushRef="#br0" timeOffset="247.867">495 459 9458 0 0,'0'0'1311'0'0,"0"0"-439"0"0,0 0-98 0 0,0 0 326 0 0,0 0 240 0 0,0 0 20 0 0,33 4-190 0 0,104 8-276 0 0,-103-10-579 0 0,-1-1 0 0 0,1-2 0 0 0,-1-1 0 0 0,1-1 0 0 0,22-7-315 0 0,-11 3 146 0 0,273-55 632 0 0,-184 32-6066 0 0,-70 16-873 0 0,-36 7-3168 0 0</inkml:trace>
  <inkml:trace contextRef="#ctx0" brushRef="#br0" timeOffset="1347.151">1674 1115 0 0 0,'0'0'391'0'0,"0"0"742"0"0,0 0 409 0 0,0 0 290 0 0,0 0 107 0 0,0 0-117 0 0,0 0-275 0 0,0 0-224 0 0,0 0-163 0 0,0 0-151 0 0,33-30-156 0 0,105-95-145 0 0,-59 40 487 0 0,-50 53-909 0 0,-2-1-1 0 0,-2-1 1 0 0,-1-1-1 0 0,-1-1 1 0 0,-2-1-1 0 0,-2-1 1 0 0,-2-1 0 0 0,-1-1-1 0 0,3-15-285 0 0,-17 53-16 0 0,-1-1 0 0 0,1 0 0 0 0,-1 0-1 0 0,0 0 1 0 0,1 0 0 0 0,-1 0 0 0 0,-1 0 0 0 0,1 0 0 0 0,0-1-1 0 0,-1 1 1 0 0,0 0 0 0 0,1 0 0 0 0,-1-1 0 0 0,-1 1 0 0 0,1 0 0 0 0,0 0-1 0 0,-1-1 1 0 0,0 1 0 0 0,1 0 0 0 0,-1 0 0 0 0,0 0 0 0 0,-1 0-1 0 0,1 0 1 0 0,0 0 0 0 0,-1 0 0 0 0,0 1 0 0 0,0-1 0 0 0,0 0-1 0 0,0 1 1 0 0,0-1 0 0 0,0 1 0 0 0,-1 0 0 0 0,1 0 0 0 0,-1 0 0 0 0,1 0-1 0 0,-1 0 1 0 0,0 1 0 0 0,0-1 0 0 0,0 1 0 0 0,0-1 0 0 0,0 1-1 0 0,0 0 1 0 0,-1 0 16 0 0,-3 2-38 0 0,1 1 0 0 0,-1 0 0 0 0,1 0 0 0 0,0 0 0 0 0,0 1-1 0 0,0 0 1 0 0,0 0 0 0 0,1 1 0 0 0,-1-1 0 0 0,1 1 0 0 0,0 0 0 0 0,0 1 0 0 0,0-1-1 0 0,0 1 1 0 0,1 0 0 0 0,0 0 0 0 0,0 1 0 0 0,0-1 0 0 0,1 1 0 0 0,0 0-1 0 0,0 0 1 0 0,0 0 0 0 0,1 0 0 0 0,0 0 0 0 0,0 0 0 0 0,0 1 0 0 0,1-1 0 0 0,0 1-1 0 0,0-1 1 0 0,1 1 0 0 0,0 0 0 0 0,0 2 38 0 0,3-4 20 0 0,0-1-1 0 0,0 1 1 0 0,1-1 0 0 0,-1 0-1 0 0,1 0 1 0 0,0 0 0 0 0,0 0 0 0 0,1-1-1 0 0,-1 0 1 0 0,1 0 0 0 0,-1 0-1 0 0,1 0 1 0 0,0-1 0 0 0,0 0-1 0 0,0 0 1 0 0,1 0 0 0 0,-1 0 0 0 0,0-1-1 0 0,1 0 1 0 0,-1 0 0 0 0,1-1-1 0 0,-1 1 1 0 0,1-1 0 0 0,-1 0-1 0 0,1-1 1 0 0,0 0-20 0 0,20 1 110 0 0,-1-2-1 0 0,1 0 1 0 0,-1-2 0 0 0,1-1-1 0 0,-1-1 1 0 0,-1-1-1 0 0,13-6-109 0 0,107-24 429 0 0,-144 37-418 0 0,1 0-1 0 0,0 0 1 0 0,0 0-1 0 0,0 0 0 0 0,-1 0 1 0 0,1 0-1 0 0,0 0 1 0 0,0 1-1 0 0,0-1 0 0 0,-1 0 1 0 0,1 0-1 0 0,0 1 1 0 0,0-1-1 0 0,-1 0 0 0 0,1 1 1 0 0,0-1-1 0 0,0 0 1 0 0,-1 1-1 0 0,1-1 1 0 0,-1 1-1 0 0,1 0 0 0 0,0-1 1 0 0,-1 1-1 0 0,1-1 1 0 0,-1 1-1 0 0,1 0 0 0 0,-1-1 1 0 0,0 1-1 0 0,1 0 1 0 0,-1 0-1 0 0,0-1 0 0 0,1 1 1 0 0,-1 0-1 0 0,0 0 1 0 0,0-1-1 0 0,0 1 1 0 0,0 0-1 0 0,0 0 0 0 0,0 0 1 0 0,0 0-1 0 0,0-1 1 0 0,0 1-1 0 0,0 0 0 0 0,0 0 1 0 0,0 0-1 0 0,0-1 1 0 0,-1 1-1 0 0,1 0 0 0 0,0 0 1 0 0,-1-1-1 0 0,1 1 1 0 0,-1 0-11 0 0,-18 53 504 0 0,14-45-472 0 0,-20 46 153 0 0,18-41-225 0 0,0-1 1 0 0,0 1 0 0 0,2 0-1 0 0,-1 1 1 0 0,2-1-1 0 0,0 1 1 0 0,1 0-1 0 0,0 0 1 0 0,2 0 0 0 0,-1 10 39 0 0,4-22-152 0 0,0 0 1 0 0,1 0 0 0 0,-1 0 0 0 0,1 0 0 0 0,-1 0 0 0 0,1 0 0 0 0,0-1 0 0 0,0 1 0 0 0,0-1 0 0 0,1 0 0 0 0,-1 0 0 0 0,1 0-1 0 0,-1-1 1 0 0,1 1 0 0 0,-1-1 0 0 0,1 0 0 0 0,0 0 0 0 0,0 0 0 0 0,-1 0 0 0 0,1-1 0 0 0,0 1 0 0 0,0-1 0 0 0,0 0-1 0 0,0 0 1 0 0,0 0 0 0 0,0-1 0 0 0,-1 0 0 0 0,1 1 0 0 0,0-1 0 0 0,0-1 0 0 0,2 0 151 0 0,65-22-11024 0 0,-56 20 7046 0 0</inkml:trace>
  <inkml:trace contextRef="#ctx0" brushRef="#br0" timeOffset="2337.907">2730 831 0 0 0,'0'0'1572'0'0,"0"0"-159"0"0,0 0-76 0 0,0 0 121 0 0,0 0 181 0 0,0 0 87 0 0,0 0-79 0 0,0 0-150 0 0,0 0-155 0 0,0 0-165 0 0,0 0-158 0 0,0 0-144 0 0,0 0-127 0 0,34-5-103 0 0,103-17-84 0 0,-71-8 178 0 0,-57 21-563 0 0,8-5 10 0 0,-1-1 1 0 0,0 0-1 0 0,-1-2 1 0 0,-1 1 0 0 0,-1-2-1 0 0,0 0 1 0 0,-1 0-1 0 0,-1-1-186 0 0,-10 17-12 0 0,1 0-1 0 0,0-1 1 0 0,-1 1-1 0 0,1 0 1 0 0,-1-1-1 0 0,1 1 1 0 0,-1-1-1 0 0,0 1 1 0 0,0-1-1 0 0,-1 0 0 0 0,1 1 1 0 0,0-1-1 0 0,-1 0 1 0 0,0 0-1 0 0,1 1 1 0 0,-1-1-1 0 0,0 0 1 0 0,0 0-1 0 0,-1 1 1 0 0,1-1-1 0 0,-1 0 1 0 0,1 0-1 0 0,-1 1 1 0 0,0-1-1 0 0,0 1 1 0 0,0-1-1 0 0,0 0 1 0 0,0 1-1 0 0,-1 0 1 0 0,1-1-1 0 0,-1 1 1 0 0,0 0-1 0 0,0 0 1 0 0,1 0-1 0 0,-1 0 1 0 0,-1 0-1 0 0,1 0 1 0 0,0 1-1 0 0,0-1 0 0 0,-1 1 1 0 0,1-1-1 0 0,0 1 1 0 0,-1 0-1 0 0,0 0 13 0 0,-5-1-76 0 0,0 1 0 0 0,0-1 0 0 0,-1 2 0 0 0,1 0 0 0 0,0 0-1 0 0,0 0 1 0 0,-1 1 0 0 0,1 0 0 0 0,0 0 0 0 0,0 1 0 0 0,0 0-1 0 0,0 1 1 0 0,0 0 0 0 0,1 0 0 0 0,-1 1 0 0 0,1-1 0 0 0,0 2-1 0 0,0-1 1 0 0,0 1 0 0 0,1 0 0 0 0,-1 0 0 0 0,1 1 0 0 0,-5 6 76 0 0,3-3-15 0 0,0 0 0 0 0,0 0 0 0 0,1 1 0 0 0,0 0 0 0 0,1 1 0 0 0,0 0 0 0 0,1-1 0 0 0,0 2 0 0 0,1-1 0 0 0,0 1 0 0 0,1-1 0 0 0,0 1 0 0 0,1 0 0 0 0,0 0 0 0 0,0 11 15 0 0,2-17 11 0 0,-1 0 0 0 0,1 0-1 0 0,1-1 1 0 0,-1 1 0 0 0,1 0 0 0 0,0 0-1 0 0,0-1 1 0 0,0 1 0 0 0,1-1 0 0 0,0 1-1 0 0,0-1 1 0 0,1 0 0 0 0,-1 0 0 0 0,1 0 0 0 0,0 0-1 0 0,0 0 1 0 0,1 0 0 0 0,0-1 0 0 0,-1 0-1 0 0,1 1 1 0 0,1-2 0 0 0,-1 1 0 0 0,1 0 0 0 0,-1-1-1 0 0,5 3-10 0 0,8 2 114 0 0,0-1 0 0 0,0 0 0 0 0,1-1 0 0 0,0-1 0 0 0,0-1 0 0 0,0 0 1 0 0,1-2-1 0 0,-1 0 0 0 0,1 0 0 0 0,-1-2 0 0 0,1-1 0 0 0,0 0 0 0 0,-1-1 0 0 0,0-1 0 0 0,1-1 0 0 0,-1 0 0 0 0,0-1 0 0 0,-1-2 0 0 0,0 1 0 0 0,0-2 0 0 0,0 0 0 0 0,-1-1 0 0 0,0-1 0 0 0,0 0 0 0 0,-1-1 0 0 0,2-3-114 0 0,203-154 212 0 0,-211 162-228 0 0,-1 1-1 0 0,0 0 1 0 0,1 0-1 0 0,0 1 1 0 0,0 0-1 0 0,1 0 1 0 0,-1 1-1 0 0,1 0 1 0 0,-1 1-1 0 0,1 0 1 0 0,6 0 16 0 0,-13 4-19 0 0,-1 0 1 0 0,1 0 0 0 0,-1 0 0 0 0,1 1 0 0 0,-1-1 0 0 0,0 1-1 0 0,0 0 1 0 0,0-1 0 0 0,0 1 0 0 0,0 0 0 0 0,-1 0-1 0 0,1 0 1 0 0,-1 0 0 0 0,0 1 0 0 0,0-1 0 0 0,0 0-1 0 0,0 0 1 0 0,-1 1 0 0 0,1-1 0 0 0,-1 0 0 0 0,0 1-1 0 0,0-1 1 0 0,0 1 0 0 0,0-1 0 0 0,-1 0 0 0 0,1 1-1 0 0,-1-1 1 0 0,-1 3 18 0 0,2 4 23 0 0,0 4 6 0 0,0-1 1 0 0,-1 1 0 0 0,0-1-1 0 0,-1 1 1 0 0,-1-1-1 0 0,0 0 1 0 0,-1 1-1 0 0,0-2 1 0 0,-1 1 0 0 0,-1 0-1 0 0,0-1 1 0 0,0 0-1 0 0,-1-1 1 0 0,-1 1 0 0 0,0-1-1 0 0,0-1 1 0 0,-9 8-30 0 0,12-12-24 0 0,-1 0 0 0 0,-1 0 1 0 0,1 0-1 0 0,-1-1 0 0 0,0 0 1 0 0,0-1-1 0 0,0 0 1 0 0,0 0-1 0 0,-1 0 0 0 0,0-1 1 0 0,0 0-1 0 0,0 0 0 0 0,0-1 1 0 0,0 0-1 0 0,0-1 1 0 0,-1 0-1 0 0,1 0 0 0 0,-2-1 24 0 0,10-22-1360 0 0,5 17 1317 0 0,-1 1 1 0 0,1-1-1 0 0,0 1 0 0 0,0 1 1 0 0,1-1-1 0 0,-1 1 1 0 0,1 0-1 0 0,-1 0 0 0 0,1 0 1 0 0,0 1-1 0 0,0 0 0 0 0,0 0 1 0 0,1 0-1 0 0,1 1 43 0 0,8-4-17 0 0,1 1 52 0 0,-1 1 0 0 0,1 1-1 0 0,0 0 1 0 0,-1 2 0 0 0,1 0-1 0 0,0 0 1 0 0,0 2 0 0 0,0 0-1 0 0,-1 1 1 0 0,6 2-35 0 0,16 1 251 0 0,-22-3-68 0 0,0-1 0 0 0,0-1-1 0 0,0-1 1 0 0,0 0 0 0 0,0-1 0 0 0,0-1 0 0 0,0 0-1 0 0,-1-1 1 0 0,1-1 0 0 0,-1 0 0 0 0,1-1-1 0 0,-1-1 1 0 0,-1-1 0 0 0,1 0 0 0 0,2-2-183 0 0,17-16 163 0 0,-2-2-1 0 0,-1 0 1 0 0,-1-3 0 0 0,-2 0-1 0 0,0-2 1 0 0,-3-1 0 0 0,0-1-1 0 0,-3-1 1 0 0,0-1 0 0 0,9-24-163 0 0,-14 20-228 0 0,-2 0 0 0 0,-2-1 0 0 0,-1 0 0 0 0,-2-1 0 0 0,2-31 228 0 0,0-79-879 0 0,-13 150 857 0 0,0 1 1 0 0,-1 0-1 0 0,1 0 1 0 0,0 0-1 0 0,-1 0 0 0 0,1 0 1 0 0,-1 0-1 0 0,1 0 1 0 0,-1 0-1 0 0,1 0 1 0 0,-1 1-1 0 0,0-1 1 0 0,1 1-1 0 0,-1-1 0 0 0,0 1 1 0 0,0 0-1 0 0,1 0 1 0 0,-1-1-1 0 0,0 1 1 0 0,0 0-1 0 0,1 1 1 0 0,-1-1-1 0 0,0 0 0 0 0,0 0 1 0 0,1 1-1 0 0,-1-1 1 0 0,0 1-1 0 0,1 0 1 0 0,-1-1-1 0 0,1 1 1 0 0,-1 0-1 0 0,1 0 0 0 0,-1 0 1 0 0,1 0-1 0 0,-1 0 1 0 0,1 0-1 0 0,0 0 1 0 0,0 1-1 0 0,-1-1 1 0 0,1 0-1 0 0,0 1 0 0 0,0-1 1 0 0,0 1 21 0 0,-12 17 53 0 0,1 0-1 0 0,0 1 1 0 0,1 0 0 0 0,2 1 0 0 0,0 0-1 0 0,1 1 1 0 0,1 0 0 0 0,1 0-1 0 0,1 0 1 0 0,1 1 0 0 0,1-1 0 0 0,1 1-1 0 0,1 0 1 0 0,2 19-53 0 0,-2-40 1 0 0,-1 62 79 0 0,1-36-61 0 0,1-1 0 0 0,2 0 1 0 0,1 0-1 0 0,1 0 0 0 0,1 0 0 0 0,1-1 0 0 0,1 0 0 0 0,5 8-19 0 0,77 141-113 0 0,-56-151-821 0 0,-33-66-1394 0 0,-28-38-6770 0 0,11 37 160 0 0,12 27 7939 0 0</inkml:trace>
  <inkml:trace contextRef="#ctx0" brushRef="#br0" timeOffset="2649.899">3870 415 10930 0 0,'0'0'1569'0'0,"0"0"-473"0"0,0 0-176 0 0,0 0 140 0 0,0 0 187 0 0,0 0 64 0 0,0 0-83 0 0,0 0-185 0 0,34 9-205 0 0,112 26-233 0 0,4-23 101 0 0,386-37-249 0 0,-422 16-3773 0 0,-1 0-3414 0 0,-107 9 6226 0 0,32-2-11236 0 0</inkml:trace>
  <inkml:trace contextRef="#ctx0" brushRef="#br0" timeOffset="6222.801">5044 1063 6153 0 0,'0'0'5321'0'0,"0"0"-4736"0"0,0 0-361 0 0,0 0-104 0 0,0 0 104 0 0,0 0 16 0 0,0 0-40 0 0,0 0-136 0 0,0 0-288 0 0,0 0-985 0 0,0 0-3071 0 0,0 0-3138 0 0</inkml:trace>
</inkml:ink>
</file>

<file path=ppt/ink/ink3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118 558 14427 0 0,'0'0'2329'0'0,"0"0"-1312"0"0,0 0-681 0 0,0 0-41 0 0,0 0 233 0 0,0 0 224 0 0,0 0 87 0 0,0 0-95 0 0,0 0-216 0 0,0 0-198 0 0,0 0-142 0 0,0 0-78 0 0,-10 35-36 0 0,-35 111-28 0 0,-6 7-1320 0 0,48-138-315 0 0,0-3-1545 0 0,0-2-4222 0 0,1-6-1834 0 0</inkml:trace>
  <inkml:trace contextRef="#ctx0" brushRef="#br0" timeOffset="476.948">315 823 10890 0 0,'0'0'1983'0'0,"0"0"-364"0"0,0 0-97 0 0,0 0 68 0 0,0 0-33 0 0,0 0-267 0 0,0 0-362 0 0,0 0-294 0 0,0 0-201 0 0,0 0-133 0 0,0 0-68 0 0,0 0-32 0 0,0 0-53 0 0,11-25-52 0 0,33-80-47 0 0,24-11-82 0 0,-67 114-15 0 0,0 0 0 0 0,1 0-1 0 0,-1 0 1 0 0,1 1 0 0 0,-1-1-1 0 0,1 0 1 0 0,0 0 0 0 0,-1 1-1 0 0,1-1 1 0 0,0 1 0 0 0,0 0 0 0 0,0-1-1 0 0,0 1 1 0 0,1 0 0 0 0,-1 0-1 0 0,0 0 1 0 0,0 1 0 0 0,1-1-1 0 0,-1 0 1 0 0,0 1 0 0 0,1 0-1 0 0,-1-1 1 0 0,0 1 0 0 0,1 0-1 0 0,-1 0 1 0 0,1 0 0 0 0,-1 1-1 0 0,0-1 1 0 0,1 0 0 0 0,-1 1 0 0 0,0 0-1 0 0,1-1 1 0 0,-1 1 0 0 0,0 0-1 0 0,0 0 1 0 0,0 1 0 0 0,0-1-1 0 0,0 0 1 0 0,0 1 0 0 0,0-1-1 0 0,0 1 1 0 0,0-1 0 0 0,-1 1-1 0 0,1 0 1 0 0,-1 0 0 0 0,1 0-1 0 0,-1 0 1 0 0,0 0 0 0 0,1 1 49 0 0,1 3 57 0 0,0-1 0 0 0,1 0 0 0 0,0 0 0 0 0,-1-1 0 0 0,2 1 0 0 0,-1-1 0 0 0,0 1 0 0 0,1-1 1 0 0,0-1-1 0 0,0 1 0 0 0,0-1 0 0 0,0 0 0 0 0,1 0 0 0 0,-1 0 0 0 0,1-1 0 0 0,-1 0 0 0 0,1 0 0 0 0,0 0 0 0 0,0-1 0 0 0,0 0 0 0 0,0 0 1 0 0,0 0-1 0 0,0-1 0 0 0,1 0 0 0 0,-1 0-57 0 0,0-2 100 0 0,-1-1 1 0 0,1 0-1 0 0,-1 0 1 0 0,0 0-1 0 0,-1 0 0 0 0,1-1 1 0 0,0 0-1 0 0,-1 0 1 0 0,0 0-1 0 0,0 0 1 0 0,0-1-1 0 0,0 0 1 0 0,-1 0-1 0 0,0 0 0 0 0,0 0 1 0 0,0 0-1 0 0,1-4-100 0 0,21-29-751 0 0,11 5-3481 0 0,-21 24-721 0 0,0 3-4195 0 0,-11 3 4080 0 0</inkml:trace>
  <inkml:trace contextRef="#ctx0" brushRef="#br0" timeOffset="885.465">1109 473 8730 0 0,'0'0'2340'0'0,"0"0"-877"0"0,0 0-473 0 0,0 0-169 0 0,0 0-76 0 0,0 0-88 0 0,0 0-166 0 0,0 0-147 0 0,0 0-128 0 0,0 0-93 0 0,0 0-70 0 0,-19 31-46 0 0,-56 98-46 0 0,55-72-77 0 0,22-50 85 0 0,-1-3 45 0 0,0 0 1 0 0,0-1-1 0 0,0 1 0 0 0,0-1 0 0 0,1 1 1 0 0,-1-1-1 0 0,1 0 0 0 0,0 1 0 0 0,0-1 1 0 0,0 0-1 0 0,1 0 0 0 0,-1 0 0 0 0,1-1 1 0 0,-1 1-1 0 0,1 0 0 0 0,0-1 0 0 0,0 0 1 0 0,0 0-1 0 0,1 0 0 0 0,-1 0 0 0 0,0 0 1 0 0,1-1-1 0 0,-1 1 0 0 0,1-1 0 0 0,-1 0 1 0 0,1 0-1 0 0,0 0 0 0 0,-1-1 0 0 0,1 1 1 0 0,0-1-1 0 0,0 0-14 0 0,7 1 298 0 0,0 0 0 0 0,1-1 0 0 0,-1 0 0 0 0,1-1 0 0 0,-1 0 0 0 0,0-1 0 0 0,0 0 0 0 0,0-1 0 0 0,8-2-298 0 0,7-9 393 0 0,-2-1 0 0 0,0-1 0 0 0,0 0 0 0 0,-2-2 0 0 0,0-1 0 0 0,-1-1 0 0 0,-1-1 0 0 0,-1 0 0 0 0,-1-1 0 0 0,-1-1 0 0 0,-1-1 0 0 0,12-22-393 0 0,-7 14 38 0 0,-8 13-60 0 0,-1 0 0 0 0,-1 0-1 0 0,-1-1 1 0 0,0-1 0 0 0,-2 0 0 0 0,0 0-1 0 0,-2 0 1 0 0,1-5 22 0 0,-5 16-78 0 0,-1 0-1 0 0,1 1 0 0 0,-2-1 1 0 0,1 0-1 0 0,-1 0 0 0 0,-1 0 1 0 0,0 0-1 0 0,0 1 0 0 0,-1-1 1 0 0,0 0-1 0 0,-1 1 0 0 0,0 0 1 0 0,0-1-1 0 0,-1 1 0 0 0,0 0 1 0 0,-1 1-1 0 0,0-1 0 0 0,0 1 1 0 0,-7-7 78 0 0,7 9-51 0 0,0 0 1 0 0,0 0-1 0 0,-1 1 1 0 0,0 0-1 0 0,0 0 1 0 0,-1 0-1 0 0,1 1 1 0 0,-1 0-1 0 0,0 0 1 0 0,0 1-1 0 0,-1 0 1 0 0,1 0-1 0 0,0 1 1 0 0,-1 0-1 0 0,0 0 1 0 0,0 1 0 0 0,1 0-1 0 0,-1 0 1 0 0,0 0-1 0 0,0 1 1 0 0,0 1-1 0 0,0-1 1 0 0,1 1-1 0 0,-1 1 1 0 0,0-1-1 0 0,0 1 1 0 0,1 1-1 0 0,0-1 1 0 0,-4 3 50 0 0,-4 1-60 0 0,1 1-1 0 0,-1 1 1 0 0,1 0 0 0 0,1 1 0 0 0,-1 0 0 0 0,1 1 0 0 0,1 1 0 0 0,0 0-1 0 0,1 1 1 0 0,0 0 0 0 0,0 1 0 0 0,2 0 0 0 0,-8 12 60 0 0,10-14-53 0 0,1-1 1 0 0,0 1-1 0 0,1 0 1 0 0,0 0-1 0 0,0 1 1 0 0,2 0-1 0 0,-1 0 1 0 0,1 0-1 0 0,1 0 1 0 0,0 0-1 0 0,1 0 1 0 0,1 0-1 0 0,-1 1 1 0 0,2-1-1 0 0,0 0 1 0 0,0 1 0 0 0,1-1-1 0 0,1 0 1 0 0,0 0-1 0 0,0 0 1 0 0,1-1-1 0 0,1 1 1 0 0,0-1-1 0 0,1 0 1 0 0,0 0-1 0 0,0-1 1 0 0,1 0-1 0 0,1 0 1 0 0,-1 0-1 0 0,2-1 1 0 0,6 6 52 0 0,7 2-149 0 0,1 0-1 0 0,0-2 1 0 0,2 0 0 0 0,0-2 0 0 0,0-1 0 0 0,1 0-1 0 0,0-2 1 0 0,1-1 0 0 0,0-2 0 0 0,1 0 0 0 0,0-2 0 0 0,-1-1-1 0 0,2-1 1 0 0,-1-1 0 0 0,12-2 149 0 0,-31 0-310 0 0,72-3-3817 0 0,-29-6-3464 0 0,-37 2 2730 0 0</inkml:trace>
  <inkml:trace contextRef="#ctx0" brushRef="#br0" timeOffset="247.332">131 138 9090 0 0,'0'0'1304'0'0,"0"0"-912"0"0,0 0-696 0 0,0 0-280 0 0,0 0-64 0 0,0 0 56 0 0,0 0 128 0 0,0 0-120 0 0,0 0-537 0 0,0 0-1383 0 0,0 0-1481 0 0</inkml:trace>
  <inkml:trace contextRef="#ctx0" brushRef="#br0" timeOffset="1526.851">188 182 0 0 0,'0'0'1447'0'0,"0"0"196"0"0,0 0 120 0 0,0 0 169 0 0,0 0 104 0 0,0 0 1 0 0,0 0-144 0 0,0 0-274 0 0,0 0-260 0 0,0 0-248 0 0,0 0-218 0 0,0 0-179 0 0,-4 0-136 0 0,-12-3-111 0 0,12 3-92 0 0,4 0-66 0 0,0 0-63 0 0,0 0-46 0 0,0 0-39 0 0,0 0-33 0 0,0 0-32 0 0,0 0-30 0 0,0 0-25 0 0,0 0-14 0 0,0 0 3 0 0,0 0 28 0 0,0 0 8 0 0,0 0 12 0 0,0 0-5 0 0,2 0-1209 0 0,5 0-11522 0 0,-5 0 5006 0 0</inkml:trace>
</inkml:ink>
</file>

<file path=ppt/ink/ink3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1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467 207 1112 0 0,'0'0'1382'0'0,"0"0"-685"0"0,0 0-402 0 0,0 0 40 0 0,0 0 296 0 0,0 0 392 0 0,0 0 254 0 0,0 0 74 0 0,0 0-136 0 0,0 0-221 0 0,0 0-149 0 0,24-14-145 0 0,79-45-73 0 0,35 3 952 0 0,-86 38-1109 0 0,0 2 0 0 0,0 3 0 0 0,2 2 0 0 0,-1 3-1 0 0,1 1 1 0 0,22 3-470 0 0,-74 3 4 0 0,0 1-1 0 0,0 0 0 0 0,0 0 0 0 0,0 0 0 0 0,0 0 1 0 0,0 1-1 0 0,0-1 0 0 0,1 1 0 0 0,-1-1 1 0 0,0 1-1 0 0,0 0 0 0 0,-1-1 0 0 0,1 1 1 0 0,0 0-1 0 0,0 0 0 0 0,0 0 0 0 0,-1 1 1 0 0,1-1-1 0 0,0 0 0 0 0,-1 1 0 0 0,1-1 1 0 0,-1 1-1 0 0,0-1 0 0 0,1 1 0 0 0,-1 0 0 0 0,0 0 1 0 0,0 0-1 0 0,0-1 0 0 0,0 1 0 0 0,0 0 1 0 0,-1 0-1 0 0,1 0 0 0 0,-1 0 0 0 0,1 0 1 0 0,-1 0-1 0 0,1 0 0 0 0,-1 1 0 0 0,0-1 1 0 0,0 0-1 0 0,0 0 0 0 0,-1 0 0 0 0,1 0-3 0 0,-2 31 128 0 0,-1 0 0 0 0,-1 0 0 0 0,-2-1 0 0 0,-1 0 0 0 0,-2 0 0 0 0,-1-1 0 0 0,-2 0 0 0 0,-7 14-128 0 0,-24 72 130 0 0,35-90-131 0 0,1 0 1 0 0,0 0-1 0 0,2 0 1 0 0,2 0-1 0 0,0 1 1 0 0,2 0-1 0 0,1-1 1 0 0,2 24 0 0 0,0-46 9 0 0,-1 0 1 0 0,1 1-1 0 0,0-1 1 0 0,0 0-1 0 0,0 0 1 0 0,1 0-1 0 0,0 0 1 0 0,0-1-1 0 0,0 1 1 0 0,1-1-1 0 0,-1 0 1 0 0,1 0-1 0 0,0 0 0 0 0,0 0 1 0 0,0-1-1 0 0,1 1 1 0 0,-1-1-1 0 0,1 0 1 0 0,0-1-1 0 0,0 1-9 0 0,-25-6 3078 0 0,-83-12-3094 0 0,46 12-40 0 0,0 2-1 0 0,-1 2 1 0 0,1 3 0 0 0,0 3-1 0 0,0 2 1 0 0,1 2 0 0 0,0 3-1 0 0,1 3 1 0 0,1 1-1 0 0,1 3 1 0 0,0 3 0 0 0,2 1-1 0 0,1 3 1 0 0,-23 18 56 0 0,40-26-125 0 0,24-16-6 0 0,1 0 0 0 0,-1 1 0 0 0,1 1 0 0 0,0-1 0 0 0,0 1 0 0 0,0 1 0 0 0,1-1 0 0 0,0 1 0 0 0,1 1 0 0 0,-1-1 0 0 0,1 1 0 0 0,-5 8 131 0 0,13-14-362 0 0,0-1-1 0 0,0 0 1 0 0,0 0-1 0 0,1 0 1 0 0,-1 0-1 0 0,0-1 1 0 0,0 1-1 0 0,1-1 1 0 0,-1 1-1 0 0,0-1 1 0 0,1 0-1 0 0,-1 0 1 0 0,0 0-1 0 0,1 0 1 0 0,-1 0-1 0 0,0 0 1 0 0,1-1-1 0 0,-1 1 1 0 0,0-1-1 0 0,0 1 1 0 0,1-1-1 0 0,-1 0 1 0 0,1-1 362 0 0,50-22-7347 0 0,-36 13 4098 0 0</inkml:trace>
  <inkml:trace contextRef="#ctx0" brushRef="#br0" timeOffset="387.065">618 442 4881 0 0,'0'0'1794'0'0,"0"0"-486"0"0,0 0-408 0 0,0 0-77 0 0,0 0 121 0 0,0 0 170 0 0,0 0 103 0 0,0 0 21 0 0,0 0-48 0 0,0 0-117 0 0,0 0-187 0 0,40-1-206 0 0,134-6-167 0 0,-5-14 289 0 0,336-67 1630 0 0,-412 76-2146 0 0,-99 32 8 0 0,-127 153 508 0 0,130-168-836 0 0,0 1 0 0 0,0 1 0 0 0,1-1 0 0 0,0 0 0 0 0,0 1 0 0 0,0-1 0 0 0,1 1 0 0 0,0-1 0 0 0,0 1 0 0 0,1-1 0 0 0,0 1 0 0 0,0 0 0 0 0,0-1 0 0 0,1 3 34 0 0,1-7-296 0 0,-1 1 0 0 0,1 0 0 0 0,0-1 0 0 0,0 1 1 0 0,0-1-1 0 0,0 0 0 0 0,0 0 0 0 0,0 0 0 0 0,0 0 0 0 0,1 0 0 0 0,-1 0 1 0 0,1-1-1 0 0,0 1 0 0 0,-1-1 0 0 0,1 1 0 0 0,0-1 0 0 0,0 0 0 0 0,0 0 0 0 0,0 0 1 0 0,0-1 295 0 0,25 4-11021 0 0,-20 0 5258 0 0</inkml:trace>
</inkml:ink>
</file>

<file path=ppt/ink/ink3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8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130 195 360 0 0,'0'0'1236'0'0,"0"0"161"0"0,0 0 279 0 0,0 0 312 0 0,0 0 108 0 0,0 0-261 0 0,0 0-483 0 0,0 0-484 0 0,0 0-297 0 0,0 0-59 0 0,0 0 120 0 0,0 0 175 0 0,0 0 129 0 0,11 2 39 0 0,17 1-347 0 0,0-1 1 0 0,0-1-1 0 0,1-2 0 0 0,-1-1 1 0 0,0-1-1 0 0,7-2-628 0 0,-2-3 268 0 0,0-2-1 0 0,-1-1 1 0 0,0-1-1 0 0,0-2 1 0 0,-2-1 0 0 0,0-2-1 0 0,0-1 1 0 0,1-3-268 0 0,-26 18 59 0 0,0 0 1 0 0,-1-1 0 0 0,0 0 0 0 0,0 1 0 0 0,0-1 0 0 0,0-1-1 0 0,0 1 1 0 0,-1-1 0 0 0,0 1 0 0 0,0-1 0 0 0,0 0-1 0 0,-1 0 1 0 0,0 0 0 0 0,1-1-60 0 0,-3 5 8 0 0,0 1-104 0 0,0 2-117 0 0,-15 303-527 0 0,12-204 748 0 0,-25 272-296 0 0,26-354 191 0 0,-1 0 1 0 0,-1-1-1 0 0,-1 1 1 0 0,0-1-1 0 0,-1 0 1 0 0,-1-1-1 0 0,-1 1 1 0 0,-1-1-1 0 0,0-1 1 0 0,-1 0-1 0 0,-1 0 1 0 0,0-1-1 0 0,-1 0 1 0 0,-1-1 0 0 0,0 0-1 0 0,-1-1 1 0 0,-1-1-1 0 0,0 0 1 0 0,0-1-1 0 0,-1 0 1 0 0,-16 6 96 0 0,9-6-32 0 0,-1-2 0 0 0,0-1 0 0 0,-1-1 0 0 0,0-1 0 0 0,0-2 0 0 0,0 0 1 0 0,0-1-1 0 0,-1-2 0 0 0,1 0 0 0 0,-19-3 32 0 0,39 1 30 0 0,0 1 1 0 0,0-1-1 0 0,0 0 1 0 0,0-1-1 0 0,0 1 0 0 0,0-1 1 0 0,1 0-1 0 0,-1 0 1 0 0,0 0-1 0 0,1-1 0 0 0,0 0 1 0 0,0 0-1 0 0,0 0 1 0 0,0 0-1 0 0,0-1 0 0 0,0 1 1 0 0,1-1-1 0 0,0 0 1 0 0,0 0-1 0 0,0 0 0 0 0,0 0 1 0 0,0-1-1 0 0,1 1 1 0 0,0-1-1 0 0,0 0 0 0 0,0 0 1 0 0,1 1-1 0 0,-1-1 1 0 0,1 0-1 0 0,1 0 0 0 0,-1 0 1 0 0,0-1-1 0 0,1 1 1 0 0,0 0-1 0 0,1 0 0 0 0,-1 0 1 0 0,1 0-1 0 0,0 0 1 0 0,0 0-1 0 0,0 0 0 0 0,1 0 1 0 0,-1 1-1 0 0,1-1 1 0 0,1 0-31 0 0,8-14 60 0 0,2 0 0 0 0,0 0 0 0 0,2 1 0 0 0,0 1 0 0 0,0 0 0 0 0,2 2 0 0 0,0 0 0 0 0,1 0 0 0 0,0 2 0 0 0,1 0 0 0 0,0 1 0 0 0,1 1 0 0 0,1 1 0 0 0,4-1-60 0 0,-18 7 2 0 0,70-37-226 0 0,2 3 0 0 0,2 4 0 0 0,1 3-1 0 0,1 4 1 0 0,47-8 224 0 0,29-26-8739 0 0,-106 37 8545 0 0,19 9 964 0 0,-72 56 2644 0 0,-54 52-939 0 0,44-80-2354 0 0,1 0-1 0 0,1 0 1 0 0,0 1 0 0 0,1 0 0 0 0,0 0 0 0 0,1 1 0 0 0,-3 12-121 0 0,7-24 36 0 0,1 0 1 0 0,-1-1 0 0 0,1 1 0 0 0,0 0 0 0 0,0 0 0 0 0,0 0-1 0 0,0 0 1 0 0,1 0 0 0 0,-1 0 0 0 0,1 0 0 0 0,0 0 0 0 0,-1 0-1 0 0,1 0 1 0 0,1 0 0 0 0,-1 0 0 0 0,0 0 0 0 0,1 0 0 0 0,0 0-1 0 0,0 0 1 0 0,-1 0 0 0 0,2 0 0 0 0,-1 0 0 0 0,0 0-1 0 0,1-1 1 0 0,-1 1 0 0 0,1-1 0 0 0,0 1 0 0 0,-1-1 0 0 0,1 1-1 0 0,1-1 1 0 0,-1 0 0 0 0,0 0 0 0 0,0 0 0 0 0,1 0 0 0 0,-1 0-1 0 0,1-1 1 0 0,0 1 0 0 0,-1-1 0 0 0,1 1-37 0 0,5-3 104 0 0,0 1 0 0 0,0-1 0 0 0,0 0 0 0 0,0 0 1 0 0,0-1-1 0 0,0-1 0 0 0,-1 1 0 0 0,1-1 0 0 0,-1 0 0 0 0,0 0 0 0 0,0-1 1 0 0,0 0-1 0 0,0-1 0 0 0,-1 1 0 0 0,1-1 0 0 0,-1-1 0 0 0,0 1 0 0 0,-1-1 1 0 0,1 0-1 0 0,-1 0 0 0 0,-1 0 0 0 0,1-1 0 0 0,-1 0 0 0 0,0 0 0 0 0,0 0 0 0 0,-1 0 1 0 0,0-1-1 0 0,0 1 0 0 0,-1-1 0 0 0,0 0 0 0 0,-1 1 0 0 0,1-1 0 0 0,-1 0 1 0 0,-1 0-1 0 0,0-6-104 0 0,1 2-160 0 0,-1 0 1 0 0,0 0-1 0 0,-1-1 1 0 0,-1 1-1 0 0,0 0 1 0 0,-1 0-1 0 0,0 0 1 0 0,-1 1-1 0 0,0-1 1 0 0,-1 0 159 0 0,-17-25-4934 0 0,-8 1-6098 0 0,23 28 3558 0 0</inkml:trace>
  <inkml:trace contextRef="#ctx0" brushRef="#br0" timeOffset="249.989">1404 928 11306 0 0,'0'0'1435'0'0,"0"0"-173"0"0,0 0 122 0 0,0 0 97 0 0,0 0-48 0 0,0 0-178 0 0,0 0-252 0 0,0 0-183 0 0,0 0-121 0 0,0 0-131 0 0,0 0-134 0 0,0 0-124 0 0,-1-35-95 0 0,-2-109-88 0 0,2 140-121 0 0,0 0 1 0 0,1-1-1 0 0,0 1 1 0 0,0 0-1 0 0,0 0 1 0 0,0 0-1 0 0,1-1 1 0 0,-1 1-1 0 0,1 0 1 0 0,0 0-1 0 0,1 0 1 0 0,-1 0-1 0 0,1 0 1 0 0,-1 0-1 0 0,1 1 1 0 0,0-1-1 0 0,3-2-6 0 0,2-5 16 0 0,3-3-131 0 0,0 0-1 0 0,1 1 0 0 0,0 0 0 0 0,1 0 0 0 0,1 2 0 0 0,0-1 0 0 0,0 2 0 0 0,1 0 0 0 0,0 0 0 0 0,1 1 0 0 0,0 1 0 0 0,0 0 1 0 0,8-1 115 0 0,27-7-4183 0 0,2 6-3562 0 0,-38 10-1095 0 0</inkml:trace>
  <inkml:trace contextRef="#ctx0" brushRef="#br0" timeOffset="648.424">2036 450 280 0 0,'0'0'2946'0'0,"0"0"-660"0"0,0 0-242 0 0,0 0 37 0 0,0 0-62 0 0,0 0-172 0 0,0 0-289 0 0,0 0-313 0 0,0 0-251 0 0,0 0-205 0 0,0 0-193 0 0,0 0-134 0 0,0 0-81 0 0,-20 6-99 0 0,-60 24-70 0 0,76-28-195 0 0,0-1 0 0 0,1 1 0 0 0,-1 0 0 0 0,0 0 0 0 0,1 0 0 0 0,-1 0 0 0 0,1 1 0 0 0,0 0 0 0 0,0-1 0 0 0,0 1 0 0 0,0 0 0 0 0,1 0 0 0 0,-1 1 0 0 0,1-1 0 0 0,-1 0 0 0 0,1 1 0 0 0,0 0 0 0 0,0 2-17 0 0,-5 7 51 0 0,3-7-42 0 0,0-1 0 0 0,1 1 0 0 0,0 0 0 0 0,0 0 0 0 0,0 0 0 0 0,1 0 1 0 0,0 0-1 0 0,0 1 0 0 0,1-1 0 0 0,-1 0 0 0 0,1 1 0 0 0,1 0 0 0 0,-1-1 0 0 0,1 1 0 0 0,1-1 0 0 0,-1 1 0 0 0,1-1 0 0 0,0 1 1 0 0,0-1-1 0 0,1 1 0 0 0,0-1 0 0 0,0 0 0 0 0,1 1 0 0 0,-1-1 0 0 0,1-1 0 0 0,0 1 0 0 0,1 0 0 0 0,0-1 0 0 0,0 1 0 0 0,0-1 0 0 0,3 3-9 0 0,4-2-68 0 0,-1-1 0 0 0,1 0 0 0 0,0 0 0 0 0,1-1 0 0 0,-1 0-1 0 0,1-1 1 0 0,-1 0 0 0 0,1-1 0 0 0,0-1 0 0 0,0 0 0 0 0,0 0-1 0 0,0-1 1 0 0,0-1 0 0 0,0 0 0 0 0,0 0 0 0 0,0-1 0 0 0,0-1-1 0 0,-1 0 1 0 0,1-1 0 0 0,2-1 68 0 0,38-14-5120 0 0,-3-4-4447 0 0,-35 16 4957 0 0</inkml:trace>
  <inkml:trace contextRef="#ctx0" brushRef="#br0" timeOffset="1020.191">2282 740 0 0 0,'0'0'1930'0'0,"0"0"140"0"0,0 0 238 0 0,0 0 263 0 0,0 0-10 0 0,0 0-166 0 0,0 0-276 0 0,0 0-317 0 0,0 0-261 0 0,32 2-252 0 0,99 4-252 0 0,-63-18 202 0 0,-57 5-989 0 0,2 2-156 0 0,1-2 1 0 0,-1 1-1 0 0,0-2 1 0 0,-1 0-1 0 0,0 0 1 0 0,0-1 0 0 0,-1-1-1 0 0,0 0 1 0 0,-1 0-1 0 0,0-1 1 0 0,0-1-1 0 0,-1 1 1 0 0,-1-2 0 0 0,0 1-1 0 0,-1-1 1 0 0,0 0-1 0 0,-1 0 1 0 0,0-1-1 0 0,-1 0 1 0 0,-1 0 0 0 0,0 0-1 0 0,-1-1 1 0 0,0-3-95 0 0,-3 16-44 0 0,0-1 0 0 0,-1 0 0 0 0,1 1 0 0 0,-1-1 0 0 0,1 1 1 0 0,-1-1-1 0 0,0 1 0 0 0,0 0 0 0 0,0-1 0 0 0,0 1 0 0 0,-1 0 0 0 0,1 0 1 0 0,-1 0-1 0 0,1 0 0 0 0,-1 0 0 0 0,0 0 0 0 0,0 0 0 0 0,0 0 1 0 0,0 1-1 0 0,0-1 0 0 0,0 1 0 0 0,0-1 0 0 0,0 1 0 0 0,-1 0 0 0 0,1 0 1 0 0,0 0-1 0 0,-1 0 0 0 0,1 0 0 0 0,-1 1 0 0 0,1-1 0 0 0,-1 1 0 0 0,1-1 1 0 0,-1 1-1 0 0,0 0 44 0 0,-91 6-884 0 0,77 0 825 0 0,1 0 0 0 0,0 2 1 0 0,0 0-1 0 0,1 0 1 0 0,0 1-1 0 0,0 1 0 0 0,1 1 1 0 0,0 0-1 0 0,1 0 1 0 0,1 2-1 0 0,0-1 0 0 0,0 2 1 0 0,1-1-1 0 0,1 2 0 0 0,0-1 1 0 0,1 1-1 0 0,1 1 1 0 0,-5 11 58 0 0,10-20-17 0 0,0 0 1 0 0,1 0 0 0 0,0-1 0 0 0,0 2-1 0 0,0-1 1 0 0,1 0 0 0 0,0 0 0 0 0,1 0-1 0 0,-1 1 1 0 0,1-1 0 0 0,1 0 0 0 0,-1 0-1 0 0,1 1 1 0 0,1-1 0 0 0,-1 0-1 0 0,1 0 1 0 0,0 0 0 0 0,1 0 0 0 0,0-1-1 0 0,0 1 1 0 0,0-1 0 0 0,1 1 0 0 0,0-1-1 0 0,0 0 1 0 0,1-1 0 0 0,-1 1 0 0 0,1-1-1 0 0,0 0 1 0 0,1 0 0 0 0,-1 0 0 0 0,3 1 16 0 0,14 5 15 0 0,0-1 0 0 0,1 0 1 0 0,0-2-1 0 0,0-1 1 0 0,1 0-1 0 0,0-2 1 0 0,0-1-1 0 0,0-1 1 0 0,1-1-1 0 0,-1-1 0 0 0,1-1 1 0 0,9-2-16 0 0,59-7-1200 0 0,-33-6-6722 0 0,-39 10-3390 0 0</inkml:trace>
</inkml:ink>
</file>

<file path=ppt/ink/ink3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5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0,'0'0'1782'0'0,"0"0"393"0"0,0 0 16 0 0,0 0-212 0 0,0 0-284 0 0,22-7-276 0 0,71-27-276 0 0,-19-15 517 0 0,-23 6-1108 0 0,-2-3 1 0 0,-2-1-1 0 0,-3-3 0 0 0,14-21-552 0 0,-44 56 56 0 0,-1-1 1 0 0,0-1 0 0 0,-2 0 0 0 0,0 0-1 0 0,0-1 1 0 0,-2 0 0 0 0,0-1-1 0 0,-1 0 1 0 0,-1-1 0 0 0,-1 0-1 0 0,0 0 1 0 0,-2 0 0 0 0,0 0-1 0 0,-1-9-56 0 0,-3 27-17 0 0,0-1-1 0 0,0 1 1 0 0,0 0 0 0 0,-1 0-1 0 0,1-1 1 0 0,-1 1-1 0 0,0 0 1 0 0,1 0 0 0 0,-1 0-1 0 0,0 0 1 0 0,0 0-1 0 0,0 0 1 0 0,-1 0 0 0 0,1 0-1 0 0,0 0 1 0 0,-1 1-1 0 0,1-1 1 0 0,-1 0 0 0 0,1 1-1 0 0,-1-1 1 0 0,0 1-1 0 0,0 0 1 0 0,0 0 0 0 0,0-1-1 0 0,0 1 1 0 0,0 0-1 0 0,0 1 1 0 0,0-1-1 0 0,0 0 1 0 0,0 1 0 0 0,0-1-1 0 0,0 1 1 0 0,-1-1-1 0 0,1 1 1 0 0,0 0 0 0 0,-3 0 17 0 0,0 0-86 0 0,-1 0 0 0 0,1 0 0 0 0,-1 1 0 0 0,0-1 0 0 0,1 1 1 0 0,-1 0-1 0 0,1 1 0 0 0,-1 0 0 0 0,1 0 0 0 0,0 0 0 0 0,0 0 1 0 0,0 1-1 0 0,0-1 0 0 0,-3 3 86 0 0,-1 2 2 0 0,-1 1 1 0 0,1 0-1 0 0,0 0 1 0 0,1 1-1 0 0,0 0 1 0 0,0 0-1 0 0,1 1 1 0 0,0 0-1 0 0,1 0 1 0 0,0 1-1 0 0,1 0 1 0 0,0 0-1 0 0,1 0 1 0 0,0 0-1 0 0,0 1 1 0 0,1 1-3 0 0,3-10 17 0 0,0 0-1 0 0,0 0 1 0 0,1-1 0 0 0,-1 1-1 0 0,1 0 1 0 0,0 0 0 0 0,0 0 0 0 0,0-1-1 0 0,0 1 1 0 0,0 0 0 0 0,0-1-1 0 0,1 1 1 0 0,-1-1 0 0 0,1 0-1 0 0,0 1 1 0 0,0-1 0 0 0,0 0 0 0 0,0 0-1 0 0,0 0 1 0 0,0 0 0 0 0,0-1-1 0 0,1 1 1 0 0,-1 0 0 0 0,1-1-1 0 0,-1 0 1 0 0,1 1 0 0 0,0-1 0 0 0,-1 0-1 0 0,2 0-16 0 0,83 15 866 0 0,-17-17-226 0 0,-1-3 0 0 0,0-3 0 0 0,-1-3 0 0 0,48-13-640 0 0,-109 21 24 0 0,-6 2-9 0 0,0 0 0 0 0,-1 0 0 0 0,1 0 0 0 0,-1 0 0 0 0,1 0 0 0 0,0 0 0 0 0,-1 1 0 0 0,1-1 0 0 0,-1 0 0 0 0,1 0 0 0 0,0 0 0 0 0,-1 1 0 0 0,1-1 0 0 0,-1 0-1 0 0,1 0 1 0 0,-1 1 0 0 0,1-1 0 0 0,-1 1 0 0 0,1-1 0 0 0,-1 0 0 0 0,1 1 0 0 0,-1-1 0 0 0,0 1 0 0 0,1-1 0 0 0,-1 1 0 0 0,0-1 0 0 0,1 1 0 0 0,-1-1 0 0 0,0 1 0 0 0,0 0 0 0 0,0-1 0 0 0,1 1 0 0 0,-1-1 0 0 0,0 1 0 0 0,0 0 0 0 0,0-1 0 0 0,0 1 0 0 0,0-1-1 0 0,0 1 1 0 0,0 0 0 0 0,0-1 0 0 0,0 1 0 0 0,0-1 0 0 0,0 1 0 0 0,-1 0 0 0 0,1-1 0 0 0,0 1 0 0 0,0-1 0 0 0,-1 1 0 0 0,1-1 0 0 0,0 1 0 0 0,-1-1 0 0 0,1 1 0 0 0,0-1 0 0 0,-1 1 0 0 0,1-1-15 0 0,-16 39 585 0 0,-57 106 61 0 0,71-143-694 0 0,1 0 0 0 0,0 1 0 0 0,-1-1 0 0 0,1 0 0 0 0,0 0 0 0 0,1 1 0 0 0,-1-1 1 0 0,0 1-1 0 0,1-1 0 0 0,-1 0 0 0 0,1 1 0 0 0,0-1 0 0 0,0 1 0 0 0,0-1 1 0 0,0 1-1 0 0,0-1 0 0 0,0 1 0 0 0,1-1 0 0 0,-1 1 0 0 0,1-1 0 0 0,0 1 0 0 0,0-1 1 0 0,0 0-1 0 0,0 0 0 0 0,0 1 0 0 0,0-1 0 0 0,1 0 0 0 0,-1 0 0 0 0,1 0 1 0 0,-1 0-1 0 0,1 0 0 0 0,0-1 0 0 0,0 1 0 0 0,-1 0 0 0 0,1-1 0 0 0,0 1 1 0 0,1-1-1 0 0,-1 0 0 0 0,0 0 0 0 0,0 0 0 0 0,1 0 0 0 0,-1 0 0 0 0,0 0 0 0 0,1-1 1 0 0,-1 1-1 0 0,2 0 48 0 0,48 1-5801 0 0,-18-4-2953 0 0,-21 1 4250 0 0</inkml:trace>
  <inkml:trace contextRef="#ctx0" brushRef="#br0" timeOffset="366.209">1180 575 5889 0 0,'0'0'1032'0'0,"0"0"-210"0"0,0 0 52 0 0,0 0 276 0 0,0 0 255 0 0,0 0 106 0 0,0 0-32 0 0,0 0-107 0 0,0 0-166 0 0,0 0-184 0 0,0 0-155 0 0,0 0-129 0 0,34 4-91 0 0,104 14-86 0 0,-135-17-528 0 0,0 0 1 0 0,0 0-1 0 0,0-1 0 0 0,1 1 0 0 0,-1-1 1 0 0,0 0-1 0 0,1 0 0 0 0,-1 0 0 0 0,0-1 1 0 0,0 1-1 0 0,1-1 0 0 0,-1 0 0 0 0,0 1 1 0 0,0-1-1 0 0,0-1 0 0 0,0 1 0 0 0,0 0 1 0 0,0-1-1 0 0,0 0 0 0 0,0 1 0 0 0,0-1 1 0 0,1-2-34 0 0,5-3 134 0 0,-1 3-65 0 0,0-1 0 0 0,-1 1 0 0 0,1-1 0 0 0,-1-1 0 0 0,0 1 0 0 0,0-1 0 0 0,-1-1 0 0 0,1 1 0 0 0,-2-1 0 0 0,1 0 0 0 0,-1 0 1 0 0,0-1-1 0 0,0 1 0 0 0,-1-1 0 0 0,0 0 0 0 0,0 0 0 0 0,-1-1 0 0 0,0 1 0 0 0,-1-1 0 0 0,0 0 0 0 0,0 0 0 0 0,0 1 0 0 0,-1-1 1 0 0,-1 0-1 0 0,0-1-69 0 0,-2 7-50 0 0,-1-1 0 0 0,0 1 0 0 0,0-1 0 0 0,-1 1 1 0 0,1 0-1 0 0,-1 0 0 0 0,1 1 0 0 0,-1-1 0 0 0,0 1 0 0 0,0-1 1 0 0,0 1-1 0 0,0 0 0 0 0,0 1 0 0 0,-1-1 0 0 0,1 1 0 0 0,0 0 1 0 0,-1 0-1 0 0,1 0 0 0 0,-1 1 0 0 0,1-1 0 0 0,-1 1 1 0 0,0 0-1 0 0,1 1 0 0 0,-1-1 0 0 0,1 1 0 0 0,-1 0 0 0 0,1 0 1 0 0,-4 1 49 0 0,-7 3-68 0 0,0 0 0 0 0,0 0 0 0 0,1 2 0 0 0,0 0 0 0 0,1 0 0 0 0,-1 1 0 0 0,1 1 0 0 0,1 0 0 0 0,0 1 0 0 0,0 0 0 0 0,1 1-1 0 0,0 1 1 0 0,-8 10 68 0 0,12-14-21 0 0,0 0 0 0 0,1 0 0 0 0,0 1 0 0 0,0 0 0 0 0,1 0-1 0 0,0 1 1 0 0,0-1 0 0 0,1 1 0 0 0,1 0 0 0 0,0 0-1 0 0,0 0 1 0 0,1 1 0 0 0,0-1 0 0 0,0 1 0 0 0,1-1-1 0 0,1 1 1 0 0,0-1 0 0 0,1 8 21 0 0,1-14-10 0 0,-1 1 1 0 0,1-1-1 0 0,0 0 0 0 0,0 0 1 0 0,1 0-1 0 0,-1 0 0 0 0,1-1 1 0 0,0 1-1 0 0,0-1 0 0 0,0 1 1 0 0,0-1-1 0 0,0 0 0 0 0,1 0 1 0 0,0 0-1 0 0,-1-1 0 0 0,1 1 1 0 0,0-1-1 0 0,0 0 0 0 0,1 0 1 0 0,-1-1-1 0 0,0 1 0 0 0,1-1 1 0 0,2 1 9 0 0,108 14-106 0 0,-88-16-421 0 0,0-1 1 0 0,1-1-1 0 0,-1-1 1 0 0,0-2-1 0 0,0-1 0 0 0,-1 0 1 0 0,10-6 526 0 0,36-14-4821 0 0,-2-3-3365 0 0,-48 21 4700 0 0</inkml:trace>
  <inkml:trace contextRef="#ctx0" brushRef="#br0" timeOffset="827.964">2119 394 6721 0 0,'0'0'2014'0'0,"0"0"-472"0"0,0 0-151 0 0,0 0 82 0 0,0 0 113 0 0,0 0-62 0 0,0 0-217 0 0,0 0-270 0 0,0 0-268 0 0,0 0-162 0 0,0 0-102 0 0,-33 14-54 0 0,-102 45-41 0 0,48-14 372 0 0,83-43-784 0 0,0 1 0 0 0,0-1 0 0 0,0 1 0 0 0,1 0-1 0 0,0 0 1 0 0,-1 1 0 0 0,1-1 0 0 0,0 1-1 0 0,0-1 1 0 0,1 1 0 0 0,-1 0 0 0 0,1 0 0 0 0,0 0-1 0 0,0 0 1 0 0,0 1 0 0 0,1-1 0 0 0,-1 0-1 0 0,1 1 1 0 0,0-1 0 0 0,0 1 0 0 0,1 2 2 0 0,0-2-19 0 0,0-1 1 0 0,1 1-1 0 0,-1-1 1 0 0,1 1-1 0 0,0-1 1 0 0,1 1-1 0 0,-1-1 1 0 0,1 0-1 0 0,0 0 1 0 0,0 1-1 0 0,0-1 1 0 0,0-1-1 0 0,1 1 1 0 0,0 0-1 0 0,-1 0 1 0 0,1-1-1 0 0,1 0 1 0 0,-1 0-1 0 0,0 0 1 0 0,1 0-1 0 0,0 0 1 0 0,-1 0-1 0 0,1-1 1 0 0,0 0 0 0 0,1 0-1 0 0,-1 0 1 0 0,0 0-1 0 0,0-1 1 0 0,1 0-1 0 0,-1 0 1 0 0,1 0-1 0 0,2 0 19 0 0,4 1 35 0 0,0 0 1 0 0,1-1-1 0 0,-1 0 0 0 0,1-1 1 0 0,-1-1-1 0 0,1 0 0 0 0,-1 0 0 0 0,0-1 1 0 0,1 0-1 0 0,-1-1 0 0 0,0-1 1 0 0,8-3-36 0 0,1-3 35 0 0,-1-1 0 0 0,0 0 1 0 0,0-1-1 0 0,-2-2 0 0 0,1 1 0 0 0,-2-2 1 0 0,0 0-1 0 0,0-2 0 0 0,-2 1 0 0 0,0-2 1 0 0,9-13-36 0 0,-30 100-432 0 0,6-65 428 0 0,0 0 1 0 0,1 0 0 0 0,0 0 0 0 0,-1 0-1 0 0,1 0 1 0 0,1 0 0 0 0,-1 0-1 0 0,1 0 1 0 0,-1 0 0 0 0,1 0-1 0 0,0 0 1 0 0,1 0 0 0 0,-1 0 0 0 0,1-1-1 0 0,-1 1 1 0 0,1 0 0 0 0,0-1-1 0 0,1 1 1 0 0,-1-1 0 0 0,1 0 0 0 0,-1 0-1 0 0,1 0 1 0 0,0 0 0 0 0,0 0-1 0 0,0-1 1 0 0,0 1 0 0 0,1-1-1 0 0,-1 0 1 0 0,1 0 0 0 0,-1 0 0 0 0,1 0-1 0 0,2 0 4 0 0,4 2-98 0 0,-1-1 0 0 0,1-1-1 0 0,0 0 1 0 0,0 0-1 0 0,0 0 1 0 0,0-1-1 0 0,0-1 1 0 0,0 0 0 0 0,0 0-1 0 0,0-1 1 0 0,5-1 98 0 0,63-24-8572 0 0,-61 19 3040 0 0,-4 3-1037 0 0</inkml:trace>
  <inkml:trace contextRef="#ctx0" brushRef="#br0" timeOffset="1115.765">2850 438 12827 0 0,'0'0'1677'0'0,"0"0"-266"0"0,0 0-65 0 0,0 0-14 0 0,0 0-111 0 0,0 0-235 0 0,0 0-308 0 0,0 0-201 0 0,0 0-117 0 0,0 0-98 0 0,0 0-79 0 0,0 0-74 0 0,0 0-52 0 0,-10 2-31 0 0,-69 34 38 0 0,71-29-76 0 0,0 0 0 0 0,1 1 1 0 0,0 0-1 0 0,0 0 0 0 0,0 0 0 0 0,1 1 1 0 0,1 0-1 0 0,-1 0 0 0 0,2 0 1 0 0,-1 1-1 0 0,-2 9 12 0 0,5-15-23 0 0,1 0 0 0 0,0 1-1 0 0,0-1 1 0 0,0 0 0 0 0,0 1 0 0 0,1-1 0 0 0,0 1-1 0 0,0-1 1 0 0,0 1 0 0 0,0-1 0 0 0,1 1 0 0 0,0-1-1 0 0,0 0 1 0 0,0 1 0 0 0,0-1 0 0 0,1 0 0 0 0,-1 0-1 0 0,1 0 1 0 0,0 0 0 0 0,1 0 0 0 0,-1 0 0 0 0,1 0-1 0 0,-1-1 1 0 0,1 1 0 0 0,0-1 0 0 0,0 0 0 0 0,1 0-1 0 0,-1 0 1 0 0,1 0 23 0 0,8 4-5 0 0,0 0 0 0 0,0-1-1 0 0,0-1 1 0 0,1 0 0 0 0,-1-1 0 0 0,1 0-1 0 0,1-1 1 0 0,-1 0 0 0 0,0-1 0 0 0,1-1-1 0 0,-1 0 1 0 0,1-1 0 0 0,-1 0 0 0 0,1-1-1 0 0,-1 0 1 0 0,4-2 5 0 0,-3 1-267 0 0,0-1-1 0 0,0-1 1 0 0,-1 0-1 0 0,0-1 1 0 0,0-1 0 0 0,0 0-1 0 0,0 0 1 0 0,-1-1-1 0 0,0-1 1 0 0,8-7 267 0 0,23-20-4494 0 0,-3-3-4124 0 0,-27 24 2274 0 0</inkml:trace>
  <inkml:trace contextRef="#ctx0" brushRef="#br0" timeOffset="1370.21">3476 0 13579 0 0,'0'0'1267'0'0,"0"0"-530"0"0,0 0-202 0 0,0 0 147 0 0,0 0 194 0 0,0 0 85 0 0,0 0-78 0 0,0 0-179 0 0,-13 33-129 0 0,-39 105-89 0 0,36-44 274 0 0,15-64-605 0 0,1 1 0 0 0,1 0-1 0 0,2 0 1 0 0,1-1 0 0 0,1 0 0 0 0,4 11-155 0 0,-2-19-167 0 0,1-1 0 0 0,0 0 0 0 0,2 0-1 0 0,0-1 1 0 0,1 0 0 0 0,2-1 0 0 0,0 0 0 0 0,3 2 167 0 0,0-7-1703 0 0,-8-12-2669 0 0,-8-2 1782 0 0,0-1-2492 0 0,0-1 1800 0 0,0 1-1326 0 0</inkml:trace>
  <inkml:trace contextRef="#ctx0" brushRef="#br0" timeOffset="1643.729">3144 332 14291 0 0,'0'0'983'0'0,"0"0"-532"0"0,0 0-137 0 0,0 0 237 0 0,0 0 247 0 0,0 0 123 0 0,0 0-62 0 0,0 0-152 0 0,0 0-152 0 0,33 3-129 0 0,105 9-81 0 0,302-5 371 0 0,-388-9-2142 0 0,-26 1-1804 0 0,-1 0-5296 0 0,-13 1-209 0 0</inkml:trace>
  <inkml:trace contextRef="#ctx0" brushRef="#br0" timeOffset="1814.577">3987 508 3681 0 0,'0'0'3330'0'0,"0"0"-1656"0"0,0 0-524 0 0,0 0-33 0 0,0 0-65 0 0,0 0-144 0 0,0 0-236 0 0,0 0-244 0 0,0 0-177 0 0,0 0-88 0 0,0 0-62 0 0,0 0-73 0 0,0 0-97 0 0,4 27-135 0 0,11 81-212 0 0,-5-79-2133 0 0,-8-34-3265 0 0,-1 1 311 0 0</inkml:trace>
  <inkml:trace contextRef="#ctx0" brushRef="#br0" timeOffset="1998.649">3916 151 9682 0 0,'0'0'1936'0'0,"0"0"-927"0"0,0 0-625 0 0,0 0-512 0 0,0 0-712 0 0,0 0-425 0 0,0 0-335 0 0,0 0-601 0 0,0 0-1143 0 0,0 0-289 0 0</inkml:trace>
  <inkml:trace contextRef="#ctx0" brushRef="#br0" timeOffset="2198.976">4330 449 15819 0 0,'0'0'1018'0'0,"0"0"-349"0"0,0 0-90 0 0,0 0 0 0 0,0 0-36 0 0,0 0-127 0 0,0 0-189 0 0,0 0-123 0 0,0 0-70 0 0,0 0-48 0 0,0 0-34 0 0,-11 32-4 0 0,-32 96-11 0 0,42-126 58 0 0,0-1 1 0 0,0 1-1 0 0,-1 0 0 0 0,1 0 1 0 0,0 0-1 0 0,1 0 1 0 0,-1 0-1 0 0,0 0 0 0 0,0 0 1 0 0,1 0-1 0 0,0 0 0 0 0,-1 1 1 0 0,1-1-1 0 0,0 0 1 0 0,0 0-1 0 0,0 0 0 0 0,0 0 1 0 0,0 1-1 0 0,1-1 0 0 0,-1 0 1 0 0,0 0-1 0 0,1 0 0 0 0,0 0 1 0 0,0 0-1 0 0,-1 0 1 0 0,1 0-1 0 0,0 0 0 0 0,1 0 1 0 0,-1 0-1 0 0,0 0 0 0 0,1-1 5 0 0,5 8-39 0 0,-3-6 106 0 0,-1 1 0 0 0,0-1 0 0 0,1 0 0 0 0,-1 0 0 0 0,1 0 0 0 0,0-1 0 0 0,0 1 0 0 0,0-1 0 0 0,0 0 0 0 0,0 0 0 0 0,1 0 0 0 0,-1-1 0 0 0,1 0 0 0 0,-1 0 0 0 0,1 0 0 0 0,-1 0 0 0 0,1 0 0 0 0,-1-1 0 0 0,1 0 0 0 0,0 0 0 0 0,-1 0 0 0 0,1-1 0 0 0,0 0 0 0 0,-1 0 0 0 0,1 0 0 0 0,-1 0 0 0 0,0-1 0 0 0,1 1 0 0 0,-1-1 0 0 0,0 0 0 0 0,0 0 0 0 0,0-1 0 0 0,2-1-67 0 0,2-4 160 0 0,0 0 0 0 0,0-1 0 0 0,-1 0 0 0 0,0-1 0 0 0,-1 1 0 0 0,0-1 0 0 0,-1 0 0 0 0,0-1 0 0 0,-1 1 0 0 0,0-1 0 0 0,0 0 0 0 0,-1 0 0 0 0,0 0 0 0 0,-1 0 0 0 0,-1-1 0 0 0,0 1 0 0 0,0-1 0 0 0,-1 1 0 0 0,0-1 0 0 0,-1 1 0 0 0,-1-1-160 0 0,2 8-76 0 0,-1-1 1 0 0,-1 1-1 0 0,1 0 0 0 0,0-1 1 0 0,-1 1-1 0 0,0 0 1 0 0,0 0-1 0 0,0 0 1 0 0,-1 1-1 0 0,1-1 0 0 0,-1 0 1 0 0,0 1-1 0 0,0 0 1 0 0,0 0-1 0 0,0 0 1 0 0,-1 0-1 0 0,1 0 0 0 0,-1 0 1 0 0,0 1-1 0 0,0 0 1 0 0,0 0-1 0 0,0 0 1 0 0,0 0-1 0 0,0 1 0 0 0,0-1 1 0 0,-1 1-1 0 0,1 0 1 0 0,0 0-1 0 0,-1 1 1 0 0,-3-1 75 0 0,-39 5-6106 0 0,6 15-6563 0 0,31-11 8512 0 0</inkml:trace>
  <inkml:trace contextRef="#ctx0" brushRef="#br0" timeOffset="2542.625">4711 641 12595 0 0,'0'0'2100'0'0,"0"0"-618"0"0,0 0-135 0 0,0 0-4 0 0,0 0-71 0 0,0 0-193 0 0,0 0-272 0 0,0 0-229 0 0,0 0-189 0 0,0 0-140 0 0,0 0-113 0 0,0 0-76 0 0,0 0-44 0 0,13-24-15 0 0,39-74-30 0 0,-20 54-564 0 0,-30 45 492 0 0,1 0 0 0 0,-1 0 0 0 0,0 1 1 0 0,0-1-1 0 0,0 0 0 0 0,0 1 0 0 0,0-1 1 0 0,0 1-1 0 0,-1 0 0 0 0,1 0 1 0 0,0 0-1 0 0,-1 0 0 0 0,0 0 0 0 0,1 0 1 0 0,-1 0-1 0 0,0 0 0 0 0,0 0 1 0 0,0 1-1 0 0,0-1 0 0 0,-1 0 0 0 0,1 1 1 0 0,0-1-1 0 0,-1 2 101 0 0,9 16-79 0 0,-5-13 136 0 0,0-2 0 0 0,1 1-1 0 0,0 0 1 0 0,0-1 0 0 0,0 0-1 0 0,1 0 1 0 0,0 0 0 0 0,-1-1-1 0 0,2 0 1 0 0,-1 0 0 0 0,0-1-1 0 0,1 1 1 0 0,0-1 0 0 0,0-1-1 0 0,0 1 1 0 0,0-1 0 0 0,0-1-1 0 0,0 1 1 0 0,0-1 0 0 0,1 0-1 0 0,-1-1 1 0 0,2 0-57 0 0,5 1 318 0 0,0-1 0 0 0,-1-1-1 0 0,1 0 1 0 0,0-1 0 0 0,-1-1 0 0 0,1 0 0 0 0,-1 0-1 0 0,0-2 1 0 0,0 0 0 0 0,0 0 0 0 0,7-5-318 0 0,-2 0 107 0 0,-2 0 1 0 0,0-1-1 0 0,0 0 0 0 0,-1-1 1 0 0,0-1-1 0 0,-1-1 1 0 0,0 0-1 0 0,-2-1 0 0 0,1 0 1 0 0,-2-1-1 0 0,1-1-107 0 0,-3-17-1179 0 0,-8 22-1452 0 0,-1 0-3279 0 0,0 11 4665 0 0,0-7-10789 0 0</inkml:trace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0:13.482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2898 1433 0 0 0,'0'0'875'0'0,"0"0"362"0"0,0 0 96 0 0,0 0-28 0 0,0 0-199 0 0,0 0-181 0 0,-6-6-71 0 0,-21-19-94 0 0,-46-13 6248 0 0,-8 23-4080 0 0,-205 11 450 0 0,106 39-2912 0 0,108-15-282 0 0,23-6 61 0 0,0 2 0 0 0,1 2 0 0 0,1 3 0 0 0,1 1 0 0 0,-30 20-245 0 0,-66 87 424 0 0,-17 32 184 0 0,113-113-458 0 0,1-4 133 0 0,3 2-1 0 0,1 2 0 0 0,-23 38-282 0 0,42-47 127 0 0,1 2-1 0 0,2 0 0 0 0,1 0 1 0 0,3 2-1 0 0,1 0 0 0 0,2 1 1 0 0,-3 29-127 0 0,-17 141 361 0 0,22 19-42 0 0,11-157-251 0 0,19 127 152 0 0,24-41 28 0 0,-13-67-111 0 0,-15-59-75 0 0,1-1 0 0 0,2 0-1 0 0,1-1 1 0 0,18 21-62 0 0,-18-31 39 0 0,1-1 0 0 0,1-2 1 0 0,1 0-1 0 0,1-1 0 0 0,1-2 0 0 0,1 0 1 0 0,21 10-40 0 0,126 47 201 0 0,-85-39-129 0 0,49 1-59 0 0,129 3 214 0 0,-44-25-129 0 0,-41-16 68 0 0,-67-13-52 0 0,41-8-18 0 0,-52 0-26 0 0,52-19 54 0 0,-59-3-14 0 0,41-37 67 0 0,-13-7-18 0 0,-16-8 33 0 0,13-33-59 0 0,-57 34 2 0 0,-20 18 10 0 0,10-23-62 0 0,-20 12 48 0 0,14-79-33 0 0,-18 43-34 0 0,-12 13-22 0 0,-13 77-46 0 0,-2 19 11 0 0,0-1-1 0 0,0 0 0 0 0,-2 0 1 0 0,0 0-1 0 0,-1 0 1 0 0,0 0-1 0 0,-1 0 0 0 0,-1 0 1 0 0,-1 0-1 0 0,0 0 0 0 0,-3-4-6 0 0,-44-108 50 0 0,2 21 0 0 0,24 41-64 0 0,-43-59-77 0 0,-2-3 136 0 0,-29-2 26 0 0,0 41-71 0 0,-6 5-76 0 0,16 33 68 0 0,-6-1 25 0 0,28 22-114 0 0,-30-14 70 0 0,-43-11-35 0 0,-27 44-1040 0 0,68-6-2301 0 0,68 5-2397 0 0,-1-3-6696 0 0,26 11 4350 0 0</inkml:trace>
  <inkml:trace contextRef="#ctx0" brushRef="#br0" timeOffset="2726.165">2550 2700 0 0 0,'0'0'552'0'0,"3"0"30"0"0,5 3 13020 0 0,-8 48-9845 0 0,0-50-3685 0 0,0-1 32 0 0,0 0 23 0 0,0 0 40 0 0,0 0 41 0 0,0 0 40 0 0,0 0 27 0 0,0 0-15 0 0,0 0 2 0 0,0 0-44 0 0,6-27 826 0 0,10 13-5273 0 0,-7 3-5634 0 0,-7 8 2477 0 0</inkml:trace>
  <inkml:trace contextRef="#ctx0" brushRef="#br0" timeOffset="7516.371">3184 2431 0 0 0,'0'0'151'0'0,"0"0"485"0"0,0 0 25 0 0,0 0-101 0 0,0 0-75 0 0,0 0 9 0 0,0 0 60 0 0,-5 5 67 0 0,-14 20 178 0 0,1 1-1 0 0,2 1 1 0 0,0 1 0 0 0,2 0-1 0 0,1 1 1 0 0,2 0-1 0 0,-4 13-798 0 0,-23 53 786 0 0,-65 156-540 0 0,89-203-117 0 0,14-48-130 0 0,0 0 21 0 0,0 0 14 0 0,0 0 22 0 0,0 0 26 0 0,0 0 32 0 0,9-15 1172 0 0,48-99 41 0 0,-9 0-1336 0 0,103-169-66 0 0,-149 280 81 0 0,2-4 14 0 0,0-1-1 0 0,1 1 1 0 0,0 0-1 0 0,1 1 1 0 0,-1-1-1 0 0,1 1 1 0 0,1 0-1 0 0,-1 0 1 0 0,1 1-1 0 0,0 0 1 0 0,0 0-1 0 0,0 1 1 0 0,4-2-20 0 0,-8 7 32 0 0,-1 1 1 0 0,0 0-1 0 0,1 0 1 0 0,-1-1-1 0 0,0 1 1 0 0,0 1-1 0 0,0-1 1 0 0,0 0-1 0 0,-1 0 1 0 0,1 1-1 0 0,-1-1 0 0 0,1 1 1 0 0,-1-1-1 0 0,0 1 1 0 0,0 0-1 0 0,0-1 1 0 0,0 1-1 0 0,0 0 1 0 0,-1 0-1 0 0,1 0 0 0 0,-1-1 1 0 0,0 1-1 0 0,0 0 1 0 0,0 0-1 0 0,0 0 1 0 0,-1 2-33 0 0,1-3 12 0 0,1 14 29 0 0,1 1 1 0 0,0 0-1 0 0,1-1 0 0 0,1 0 0 0 0,0 0 0 0 0,1 0 0 0 0,1 0 0 0 0,0-1 1 0 0,2 0-1 0 0,-1 0 0 0 0,2-1 0 0 0,0 0 0 0 0,0 0 0 0 0,2-1 1 0 0,3 4-42 0 0,-2-6 29 0 0,-3-3 3 0 0,0 0 0 0 0,-1 0-1 0 0,0 1 1 0 0,0 0 0 0 0,-1 1-1 0 0,0 0 1 0 0,0 0 0 0 0,-1 0-1 0 0,-1 1 1 0 0,0-1-1 0 0,0 2 1 0 0,0 1-32 0 0,-5-11 65 0 0,-1-1 0 0 0,1 1 0 0 0,0-1 0 0 0,0 1 1 0 0,-1-1-1 0 0,1 0 0 0 0,-1 1 0 0 0,0-1 0 0 0,1 0 0 0 0,-1 1 0 0 0,0-1 0 0 0,0 0 0 0 0,0 0 0 0 0,0 0 0 0 0,0 0 0 0 0,0 0 1 0 0,0 0-1 0 0,0 0 0 0 0,0 0 0 0 0,0 0 0 0 0,0 0 0 0 0,-1 0 0 0 0,1-1 0 0 0,0 1 0 0 0,-1-1 0 0 0,1 1 0 0 0,0-1 1 0 0,-1 1-1 0 0,1-1 0 0 0,-1 0 0 0 0,1 0 0 0 0,-1 1 0 0 0,1-1 0 0 0,-1 0 0 0 0,1 0 0 0 0,0-1 0 0 0,-1 1 0 0 0,1 0 0 0 0,-1 0 1 0 0,1-1-1 0 0,-1 1 0 0 0,1-1 0 0 0,0 1 0 0 0,-1-1 0 0 0,1 0 0 0 0,0 1 0 0 0,0-1 0 0 0,-1 0 0 0 0,1 0 0 0 0,0 0-65 0 0,-1 1-37 0 0,-46-11 63 0 0,0-2 1 0 0,0-2 0 0 0,2-2-1 0 0,0-2 1 0 0,-15-10-27 0 0,-4-9-1422 0 0,59 28-1826 0 0,5 3-5945 0 0,1 3 3816 0 0</inkml:trace>
  <inkml:trace contextRef="#ctx0" brushRef="#br1" timeOffset="17425.254">196 903 0 0 0,'-17'0'112'0'0,"14"0"511"0"0,3 0 380 0 0,0 0 134 0 0,0 0 24 0 0,0 0-48 0 0,0 0-153 0 0,5 19 2024 0 0,9 98 1589 0 0,0 46-247 0 0,-7 116-4326 0 0,-1-10 1219 0 0,42 180 389 0 0,-28-178-696 0 0,-22 68 423 0 0,-2-250-966 0 0,-1-6-178 0 0,3 1 1 0 0,4-1-1 0 0,12 73-191 0 0,8 127 451 0 0,2-81-172 0 0,-11 45 177 0 0,-9-77-64 0 0,-22-8-85 0 0,17 72 126 0 0,-26-97-210 0 0,23-67-217 0 0,4-40-4676 0 0,8-41-9164 0 0,-7 7 5782 0 0</inkml:trace>
  <inkml:trace contextRef="#ctx0" brushRef="#br1" timeOffset="24848.877">361 4809 0 0 0,'-2'0'245'0'0,"-5"-4"7242"0"0,-50-3-2730 0 0,57 8-4523 0 0,0-1-1 0 0,1 0 1 0 0,-1 0-1 0 0,0 1 1 0 0,0-1-1 0 0,0 0 1 0 0,0 1-1 0 0,0-1 1 0 0,0 0-1 0 0,0 1 1 0 0,0-1-1 0 0,0 0 1 0 0,0 1-1 0 0,0-1 1 0 0,0 0 0 0 0,0 1-1 0 0,0-1 1 0 0,0 0-1 0 0,0 1 1 0 0,-1-1-1 0 0,1 1-233 0 0,238 8 4585 0 0,1 0-3774 0 0,-7 2-264 0 0,762-7 1057 0 0,-729-15-1272 0 0,290 4 131 0 0,-227 0-50 0 0,-103-12-107 0 0,-76 12-177 0 0,15-4-70 0 0,-14-1-79 0 0,-3 5 106 0 0,-59 3-51 0 0,70-3 34 0 0,-9-1 5 0 0,-68 1 0 0 0,87-8 92 0 0,-33 12-90 0 0,-62-1-4 0 0,-5 0-60 0 0,4 1 68 0 0,-68 0 699 0 0,-3-4-3393 0 0,-3 1-3759 0 0,-5 3-4122 0 0,5 3 1832 0 0</inkml:trace>
  <inkml:trace contextRef="#ctx0" brushRef="#br1" timeOffset="27819.157">5742 4412 0 0 0,'0'0'1130'0'0,"0"0"205"0"0,0 0 73 0 0,0 0-27 0 0,0 0 1 0 0,0 0 81 0 0,7-5 72 0 0,19-15 68 0 0,-20 15-27 0 0,-6 5-118 0 0,0 0-167 0 0,0 0-188 0 0,0 0-164 0 0,0 0-134 0 0,0 0-82 0 0,0 0-92 0 0,-14 23 1707 0 0,-217 290-954 0 0,190-258-1342 0 0,2 2 0 0 0,2 1-1 0 0,-8 25-41 0 0,18-39-329 0 0,18-80-6499 0 0,21-56-5256 0 0,4 26 7715 0 0,-15 58 4369 0 0</inkml:trace>
  <inkml:trace contextRef="#ctx0" brushRef="#br1" timeOffset="28286.128">5374 4537 0 0 0,'0'0'1282'0'0,"0"0"183"0"0,0 0-23 0 0,0 0-108 0 0,0 0-92 0 0,0 0-53 0 0,0 0 27 0 0,0 0 38 0 0,0 0-20 0 0,1-23-84 0 0,1-68-111 0 0,3 74 6676 0 0,7 34-8115 0 0,-11-14 1112 0 0,83 78 782 0 0,58 114-427 0 0,-17-37-579 0 0,-77-111-191 0 0,-44-48-4998 0 0,2-8-7544 0 0,-3 6 3971 0 0</inkml:trace>
  <inkml:trace contextRef="#ctx0" brushRef="#br1" timeOffset="29627.068">41 104 248 0 0,'0'0'760'0'0,"0"0"108"0"0,0 0 247 0 0,0 0 332 0 0,0 0 364 0 0,0 0 187 0 0,0 0-55 0 0,0 0-248 0 0,0 0-341 0 0,0 0-326 0 0,0 0-308 0 0,-3-4-205 0 0,-8-14-130 0 0,-4 55 1256 0 0,10-5-1396 0 0,1 0-1 0 0,2 0 1 0 0,2 0 0 0 0,1 0 0 0 0,1 0 0 0 0,2 0 0 0 0,1 0 0 0 0,1 0-1 0 0,2-1 1 0 0,2 3-245 0 0,-10-31 42 0 0,1 0-1 0 0,0 0 0 0 0,0 0 1 0 0,0 0-1 0 0,0 0 0 0 0,0-1 0 0 0,1 1 1 0 0,-1 0-1 0 0,1-1 0 0 0,-1 1 1 0 0,1-1-1 0 0,0 1 0 0 0,0-1 1 0 0,1 0-1 0 0,-1 0 0 0 0,0 0 1 0 0,1 0-1 0 0,-1 0 0 0 0,1 0 0 0 0,-1-1 1 0 0,1 0-1 0 0,0 1 0 0 0,0-1 1 0 0,-1 0-1 0 0,1 0 0 0 0,0 0 1 0 0,0-1-1 0 0,0 1 0 0 0,0-1 1 0 0,0 1-1 0 0,0-1 0 0 0,1 0 1 0 0,-1 0-1 0 0,0-1 0 0 0,0 1 0 0 0,0-1 1 0 0,0 1-1 0 0,0-1 0 0 0,0 0 1 0 0,-1 0-1 0 0,1 0 0 0 0,2-1-41 0 0,77-98 1268 0 0,-73 84-1194 0 0,18-32 78 0 0,-3-2 0 0 0,-2-1 0 0 0,-2 0 0 0 0,-3-2 0 0 0,2-15-152 0 0,-9-18 644 0 0,-10 86-497 0 0,0 0-43 0 0,0 0-60 0 0,0 0-83 0 0,0 27-454 0 0,27 123 496 0 0,40 86 83 0 0,15 84-86 0 0,-78-299 14 0 0,-1 0 0 0 0,0 1 0 0 0,-2-1 0 0 0,0 1 0 0 0,-2 0 0 0 0,0-1 0 0 0,-1 1 0 0 0,-5 18-14 0 0,5-37 9 0 0,1 0 0 0 0,-1 0 0 0 0,1-1 0 0 0,-1 1 0 0 0,0 0 0 0 0,0-1-1 0 0,0 0 1 0 0,0 1 0 0 0,0-1 0 0 0,0 0 0 0 0,-1 0 0 0 0,1-1 0 0 0,-1 1 0 0 0,1 0 0 0 0,-1-1-1 0 0,0 1 1 0 0,0-1 0 0 0,0 0 0 0 0,0 0 0 0 0,0 0 0 0 0,0 0 0 0 0,0-1 0 0 0,0 1 0 0 0,0-1-1 0 0,0 0 1 0 0,0 0 0 0 0,0 0 0 0 0,0 0 0 0 0,0 0 0 0 0,0-1 0 0 0,0 1 0 0 0,0-1 0 0 0,0 0-1 0 0,0 0 1 0 0,0 0 0 0 0,0 0 0 0 0,0-1 0 0 0,1 1 0 0 0,-1-1 0 0 0,0 1 0 0 0,1-1 0 0 0,-1 0 0 0 0,1 0-1 0 0,0 0 1 0 0,0 0 0 0 0,0-1 0 0 0,0 1 0 0 0,0-1 0 0 0,0 1 0 0 0,1-1 0 0 0,-1 0 0 0 0,1 1-1 0 0,-1-1 1 0 0,1-2-9 0 0,-3-8-10 0 0,2 0-1 0 0,0 0 1 0 0,0-1 0 0 0,1 1-1 0 0,1-1 1 0 0,0 1-1 0 0,1 0 1 0 0,0-1-1 0 0,1 1 1 0 0,0 0 0 0 0,1 0-1 0 0,1 0 1 0 0,0 0-1 0 0,1 0 1 0 0,0 1 0 0 0,1 0-1 0 0,1 0 1 0 0,0 1-1 0 0,0-1 1 0 0,1 1-1 0 0,0 1 1 0 0,2-1 10 0 0,11-17-372 0 0,2 1-1 0 0,1 1 1 0 0,1 2-1 0 0,0 0 1 0 0,2 1-1 0 0,26-15 373 0 0,-2 8-4829 0 0,1 7-4072 0 0,-35 15 194 0 0</inkml:trace>
</inkml:ink>
</file>

<file path=ppt/ink/ink3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11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495 626 3937 0 0,'0'0'1143'0'0,"0"0"-290"0"0,0 0-151 0 0,0 0 127 0 0,-36 4 278 0 0,-115 16 173 0 0,144-20-1137 0 0,1 0 0 0 0,-1 1 0 0 0,1 0 0 0 0,-1 1 0 0 0,1-1 0 0 0,-1 1 0 0 0,1 1 0 0 0,0-1 0 0 0,0 1 0 0 0,0 0 0 0 0,0 0 0 0 0,1 1 0 0 0,-4 2-143 0 0,-5 5 325 0 0,-3 0-146 0 0,0 1 0 0 0,1 1 1 0 0,1 1-1 0 0,0 0 0 0 0,1 0 1 0 0,1 2-1 0 0,0 0 0 0 0,1 0 1 0 0,0 1-1 0 0,2 1 0 0 0,0 0 0 0 0,1 0 1 0 0,1 1-1 0 0,0 0 0 0 0,-2 14-179 0 0,9-30 31 0 0,0-1-1 0 0,0 1 0 0 0,1 0 0 0 0,-1-1 0 0 0,1 1 0 0 0,0 0 0 0 0,0-1 0 0 0,0 1 0 0 0,0 0 0 0 0,0 0 0 0 0,0-1 0 0 0,1 1 0 0 0,0 0 0 0 0,-1-1 0 0 0,1 1 0 0 0,0-1 0 0 0,0 1 0 0 0,0-1 0 0 0,1 1 0 0 0,-1-1 1 0 0,0 0-1 0 0,1 1 0 0 0,0-1 0 0 0,-1 0 0 0 0,1 0 0 0 0,0 0 0 0 0,0 0 0 0 0,0-1 0 0 0,1 1 0 0 0,-1 0 0 0 0,0-1 0 0 0,0 0 0 0 0,1 1 0 0 0,-1-1 0 0 0,1 0 0 0 0,0 0 0 0 0,-1 0 0 0 0,1-1 0 0 0,-1 1 1 0 0,1-1-1 0 0,0 1 0 0 0,0-1 0 0 0,-1 0 0 0 0,1 0 0 0 0,1 0-30 0 0,14-2 222 0 0,0 0 1 0 0,0-2-1 0 0,0 0 1 0 0,0-1 0 0 0,-1 0-1 0 0,0-2 1 0 0,0 0-1 0 0,0 0 1 0 0,-1-2-1 0 0,0 0 1 0 0,-1-1-1 0 0,0-1 1 0 0,12-11-223 0 0,-11 11 86 0 0,27-22 47 0 0,-2-2 1 0 0,-1-2-1 0 0,-2-2 1 0 0,-2-1-1 0 0,-1-1 0 0 0,-2-3 1 0 0,3-9-134 0 0,3 9 4 0 0,-38 43-99 0 0,-1 3-48 0 0,-1 42-53 0 0,-1-29 208 0 0,1 0-1 0 0,0 1 0 0 0,1-1 0 0 0,1 0 1 0 0,1 1-1 0 0,0-1 0 0 0,1 0 1 0 0,0 0-1 0 0,1 0 0 0 0,1-1 0 0 0,1 1 1 0 0,0-1-1 0 0,3 6-11 0 0,-5-16 31 0 0,-1 0 0 0 0,1-1-1 0 0,-1 1 1 0 0,1-1 0 0 0,0 0 0 0 0,0 0 0 0 0,1 0 0 0 0,-1 0 0 0 0,1-1 0 0 0,-1 1-1 0 0,1-1 1 0 0,0-1 0 0 0,0 1 0 0 0,0-1 0 0 0,0 1 0 0 0,0-1 0 0 0,0-1-1 0 0,0 1 1 0 0,0-1 0 0 0,0 0 0 0 0,0 0 0 0 0,0 0 0 0 0,1-1 0 0 0,-1 0 0 0 0,3-1-31 0 0,5 0 118 0 0,-1-2 0 0 0,1 1 0 0 0,-1-2 0 0 0,0 0 0 0 0,0 0 0 0 0,-1-1 0 0 0,0-1 0 0 0,0 0 0 0 0,8-6-118 0 0,24-23 254 0 0,0-3 1 0 0,-3-1-1 0 0,-1-2 0 0 0,-2-2 1 0 0,20-33-255 0 0,-42 54 15 0 0,0-2 0 0 0,-2 0 0 0 0,-1 0 0 0 0,-1-2 0 0 0,-1 1 0 0 0,-1-1-1 0 0,-2 0 1 0 0,-1-1 0 0 0,-1 0 0 0 0,-1 0 0 0 0,-1 0 0 0 0,-2-1 0 0 0,0 1 0 0 0,-2 0 0 0 0,-2-4-15 0 0,3 26-22 0 0,-1 0 0 0 0,1 1 1 0 0,-1-1-1 0 0,0 0 0 0 0,0 1 0 0 0,-1-1 0 0 0,0 0 0 0 0,0 1 1 0 0,0 0-1 0 0,-1-1 0 0 0,1 1 0 0 0,-1 0 0 0 0,0 0 1 0 0,-1 1-1 0 0,1-1 0 0 0,-1 1 0 0 0,-1-1 22 0 0,3 5-32 0 0,0 0-1 0 0,0 1 1 0 0,1-1-1 0 0,-1 0 1 0 0,0 1 0 0 0,0 0-1 0 0,0-1 1 0 0,1 1-1 0 0,-1 0 1 0 0,0 0 0 0 0,1 0-1 0 0,-1 0 1 0 0,0 0-1 0 0,1 0 1 0 0,-1 1-1 0 0,1-1 1 0 0,0 0 0 0 0,0 1-1 0 0,-1-1 1 0 0,1 1-1 0 0,0-1 1 0 0,0 1-1 0 0,0 0 1 0 0,0 0 0 0 0,1-1-1 0 0,-1 1 1 0 0,0 0-1 0 0,1 0 1 0 0,-1 0-1 0 0,1 0 1 0 0,0-1 0 0 0,-1 3 32 0 0,-2 5-46 0 0,-13 31 83 0 0,1 1-1 0 0,3 1 1 0 0,1 0-1 0 0,2 1 0 0 0,2 0 1 0 0,2 0-1 0 0,1 0 1 0 0,3 1-1 0 0,1-1 0 0 0,4 18-36 0 0,2-14 48 0 0,2-1 0 0 0,2 0 0 0 0,3 0-1 0 0,1-1 1 0 0,8 16-48 0 0,25 63-832 0 0,-69-148-15031 0 0,13 16 10372 0 0</inkml:trace>
  <inkml:trace contextRef="#ctx0" brushRef="#br0" timeOffset="171.085">950 287 13811 0 0,'0'0'891'0'0,"0"0"-394"0"0,0 0-162 0 0,0 0 34 0 0,0 0 57 0 0,0 0-14 0 0,35 0-65 0 0,115 4-35 0 0,135 14 485 0 0,-179-10-1421 0 0,-31-3-1582 0 0,-3 0-4845 0 0,-42-5-1265 0 0</inkml:trace>
  <inkml:trace contextRef="#ctx0" brushRef="#br0" timeOffset="737.015">2443 95 16155 0 0,'0'0'965'0'0,"0"0"-328"0"0,0 0-133 0 0,0 0 143 0 0,0 0 176 0 0,0 0 70 0 0,-21 35-95 0 0,-63 113-174 0 0,27-24 138 0 0,13-17-495 0 0,11-19-200 0 0,-4-2 0 0 0,-4-2 0 0 0,-3-1-1 0 0,-22 26-66 0 0,13-45 67 0 0,65-101 30 0 0,136-188-51 0 0,199-231-36 0 0,-326 428-16 0 0,0 2-1 0 0,2 1 1 0 0,1 1 0 0 0,1 0-1 0 0,1 2 1 0 0,9-5 6 0 0,-34 26-7 0 0,0 0 0 0 0,0-1 1 0 0,1 1-1 0 0,-1 0 0 0 0,0 0 1 0 0,1 0-1 0 0,-1 0 0 0 0,1 0 1 0 0,-1 0-1 0 0,1 1 0 0 0,0-1 1 0 0,-1 0-1 0 0,1 1 0 0 0,0-1 1 0 0,-1 1-1 0 0,1 0 0 0 0,0-1 1 0 0,0 1-1 0 0,-1 0 0 0 0,1 0 1 0 0,0 0-1 0 0,-1 0 0 0 0,1 1 1 0 0,0-1-1 0 0,0 0 0 0 0,-1 1 1 0 0,1-1-1 0 0,0 1 0 0 0,-1 0 1 0 0,1-1-1 0 0,-1 1 0 0 0,1 0 1 0 0,-1 0-1 0 0,1 0 0 0 0,-1 0 1 0 0,1 0-1 0 0,-1 0 0 0 0,0 1 1 0 0,0-1-1 0 0,0 0 0 0 0,0 1 1 0 0,0-1-1 0 0,0 0 0 0 0,0 1 1 0 0,0 0-1 0 0,0-1 0 0 0,-1 1 1 0 0,1-1-1 0 0,0 2 7 0 0,4 25 56 0 0,-1 1-1 0 0,-2 0 1 0 0,0-1 0 0 0,-2 1 0 0 0,-2 0-1 0 0,0 0 1 0 0,-3 8-56 0 0,-1 22 17 0 0,1 37 117 0 0,3-1 0 0 0,9 64-134 0 0,-1-86 1077 0 0,-6-72-757 0 0,-86-34 1429 0 0,-170-122-2360 0 0,154 84-1568 0 0,71 45-1895 0 0,1-1-4755 0 0,21 19-2496 0 0</inkml:trace>
</inkml:ink>
</file>

<file path=ppt/ink/ink3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25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459 0 4161 0 0,'0'0'1712'0'0,"0"0"-455"0"0,0 0-387 0 0,0 0-28 0 0,0 0 225 0 0,0 0 190 0 0,0 0 36 0 0,0 0-116 0 0,0 0-278 0 0,0 0-267 0 0,0 0-214 0 0,-20 14-150 0 0,-63 46-59 0 0,40 3 57 0 0,37-47-198 0 0,0-3-9 0 0,-42 104 290 0 0,-6-2 1 0 0,-5-2 0 0 0,-8 2-350 0 0,-5-12 544 0 0,95-169 793 0 0,27-35-1314 0 0,6 4 0 0 0,3 1-1 0 0,25-25-22 0 0,63-60-49 0 0,-116 158 46 0 0,-30 23 3 0 0,0 0 0 0 0,-1 0-1 0 0,1 0 1 0 0,0 0 0 0 0,0 0 0 0 0,0 0 0 0 0,0 0 0 0 0,0 1 0 0 0,-1-1 0 0 0,1 0 0 0 0,0 1-1 0 0,0-1 1 0 0,0 0 0 0 0,-1 1 0 0 0,1-1 0 0 0,0 1 0 0 0,-1-1 0 0 0,1 1 0 0 0,0 0 0 0 0,-1-1-1 0 0,1 1 1 0 0,-1 0 0 0 0,1-1 0 0 0,-1 1 0 0 0,1 0 0 0 0,-1-1 0 0 0,1 1 0 0 0,-1 0 0 0 0,0 0-1 0 0,1 0 1 0 0,-1-1 0 0 0,0 1 0 0 0,0 0 0 0 0,0 0 0 0 0,0 0 0 0 0,0 0 0 0 0,0 0 0 0 0,0-1-1 0 0,0 1 1 0 0,0 0 0 0 0,0 0 0 0 0,0 0 0 0 0,4 237 680 0 0,-4-212-663 0 0,1-1-1 0 0,1 0 1 0 0,2 1-1 0 0,0-1 1 0 0,2 0-1 0 0,6 19-16 0 0,39 87 167 0 0,-32-87 74 0 0,-19-43-204 0 0,0-1 5 0 0,0 0 7 0 0,0 0 16 0 0,0 0 26 0 0,0 0 34 0 0,0 0 28 0 0,0 0 19 0 0,0 0 4 0 0,0 0 0 0 0,0 0-4 0 0,0 0-14 0 0,0 0 4 0 0,0 0-13 0 0,0 0 4 0 0,0 0 12 0 0,0 0-8 0 0,-7-18 510 0 0,-52-34-361 0 0,-8 10-218 0 0,-2 2 0 0 0,-1 4 0 0 0,-18-4-88 0 0,-24-15-617 0 0,104 40-2276 0 0,8 4-6673 0 0,2 3-1380 0 0</inkml:trace>
</inkml:ink>
</file>

<file path=ppt/ink/ink3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5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495 295 0 0 0,'0'0'564'0'0,"0"0"740"0"0,0 0 249 0 0,0 0-50 0 0,0 0-122 0 0,0 0-132 0 0,0-5-94 0 0,0-23 1072 0 0,-54 20 2447 0 0,17 12-4446 0 0,-1 1 0 0 0,2 2 0 0 0,-1 2 0 0 0,1 1 0 0 0,1 2 0 0 0,0 1 0 0 0,-32 17-228 0 0,54-24 51 0 0,-10 2 8 0 0,17-6-52 0 0,0 0 0 0 0,0 0 0 0 0,0 0 0 0 0,0 1 1 0 0,1-1-1 0 0,-1 2 0 0 0,1-1 0 0 0,0 0 1 0 0,-1 1-1 0 0,2 0 0 0 0,-1 0 0 0 0,0 1 0 0 0,1-1 1 0 0,0 1-1 0 0,-1 1-7 0 0,6-4-3 0 0,-1-1 1 0 0,1 1 0 0 0,-1 0-1 0 0,1 0 1 0 0,0-1-1 0 0,0 1 1 0 0,0 0 0 0 0,0-1-1 0 0,0 1 1 0 0,0-1-1 0 0,0 1 1 0 0,0-1 0 0 0,1 0-1 0 0,-1 1 1 0 0,1-1 0 0 0,-1 0-1 0 0,1 0 1 0 0,-1 0-1 0 0,1 0 1 0 0,0 0 0 0 0,-1 0-1 0 0,1-1 1 0 0,0 1-1 0 0,0 0 1 0 0,-1-1 0 0 0,1 0-1 0 0,0 1 1 0 0,0-1 0 0 0,0 0-1 0 0,0 0 1 0 0,0 0-1 0 0,-1 0 1 0 0,2 0 2 0 0,4 2 39 0 0,200 16 565 0 0,-150-10-281 0 0,-66 25 433 0 0,-78 56-29 0 0,-43 32-478 0 0,129-119-249 0 0,0 1-1 0 0,0-1 1 0 0,0 0 0 0 0,0 0-1 0 0,1 1 1 0 0,-1-1 0 0 0,1 0-1 0 0,0 1 1 0 0,-1-1 0 0 0,1 1-1 0 0,0-1 1 0 0,1 0 0 0 0,-1 1 0 0 0,0-1-1 0 0,1 1 1 0 0,-1-1 0 0 0,1 0-1 0 0,-1 1 1 0 0,1-1 0 0 0,0 0-1 0 0,0 0 1 0 0,0 0 0 0 0,1 0-1 0 0,-1 0 1 0 0,0 0 0 0 0,1 0-1 0 0,-1 0 1 0 0,1 0 0 0 0,0-1 0 0 0,0 1-1 0 0,-1 0 1 0 0,1-1 0 0 0,0 0-1 0 0,1 1 1 0 0,9 5 1 0 0,1-1 0 0 0,0 0 0 0 0,0-1 0 0 0,1-1 0 0 0,-1 0 0 0 0,1-1-1 0 0,0 0 1 0 0,0-1 0 0 0,0 0 0 0 0,1-2 0 0 0,-1 1 0 0 0,0-2 0 0 0,6 0-1 0 0,2 0-292 0 0,-1-8-2937 0 0,-10-27-7460 0 0,-8 16 5348 0 0,0 12 4848 0 0</inkml:trace>
  <inkml:trace contextRef="#ctx0" brushRef="#br0" timeOffset="340.641">292 0 2160 0 0,'0'0'1749'0'0,"0"0"-30"0"0,0 0-95 0 0,0 0-183 0 0,0 0-149 0 0,0 0-157 0 0,0 0-166 0 0,0 0-34 0 0,0 0 20 0 0,0 0 1 0 0,0 0-34 0 0,0 0-97 0 0,-7 38-102 0 0,-21 121-91 0 0,21-23 384 0 0,12 54-45 0 0,0-82-662 0 0,-5-1 1 0 0,-8 43-310 0 0,-38 188-163 0 0,38-280-822 0 0,11-20-2820 0 0,11-28-2733 0 0,-8-8 2108 0 0,1 1-292 0 0</inkml:trace>
</inkml:ink>
</file>

<file path=ppt/ink/ink3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6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622 24 3289 0 0,'0'0'1859'0'0,"0"0"-879"0"0,0 0-248 0 0,0 0 326 0 0,0 0 459 0 0,0 0 306 0 0,0 0-38 0 0,0 0-341 0 0,0 0-422 0 0,0 0-333 0 0,0 0-227 0 0,0 0-149 0 0,0 0-86 0 0,2-6-29 0 0,7-11 69 0 0,-11 37 549 0 0,-24 69-27 0 0,-3-2 0 0 0,-5 0 0 0 0,-19 31-789 0 0,41-93 6 0 0,-2-1 0 0 0,0 0 0 0 0,-2-1 0 0 0,-1-1 0 0 0,0-1 0 0 0,-2 0 0 0 0,0-1 0 0 0,-1-1 0 0 0,-1-1 0 0 0,-1-1 0 0 0,-1-1 0 0 0,0-1 0 0 0,-1 0 0 0 0,-11 3-6 0 0,30-15-16 0 0,1 0-1 0 0,-1 0 0 0 0,0-1 0 0 0,0 1 0 0 0,0-1 1 0 0,0 0-1 0 0,0-1 0 0 0,0 1 0 0 0,-1-1 0 0 0,1 0 1 0 0,0 0-1 0 0,-1-1 0 0 0,1 1 0 0 0,-1-1 0 0 0,1-1 0 0 0,-1 1 1 0 0,1-1-1 0 0,0 0 0 0 0,-1 0 0 0 0,1 0 0 0 0,0-1 1 0 0,0 0-1 0 0,0 0 0 0 0,0 0 0 0 0,0 0 0 0 0,0-1 1 0 0,0 0-1 0 0,1 0 0 0 0,0-1 0 0 0,-1 1 0 0 0,1-1 0 0 0,0 1 1 0 0,0-2 16 0 0,0-4-114 0 0,0-1-1 0 0,1 0 1 0 0,0 0 0 0 0,0 0 0 0 0,1-1 0 0 0,0 1 0 0 0,1 0 0 0 0,0-1 0 0 0,1 1-1 0 0,0-1 1 0 0,1 1 0 0 0,0-1 0 0 0,0 1 0 0 0,1 0 0 0 0,0-1 0 0 0,3-3 114 0 0,66-157-377 0 0,14 40 855 0 0,-83 128-442 0 0,0 1 1 0 0,0 0-1 0 0,0 0 0 0 0,1 0 0 0 0,-1 0 0 0 0,1 0 0 0 0,-1 0 0 0 0,1 1 0 0 0,-1-1 0 0 0,1 1 0 0 0,0 0 1 0 0,0 0-1 0 0,-1 0 0 0 0,1 0 0 0 0,0 0 0 0 0,0 1 0 0 0,0-1 0 0 0,0 1 0 0 0,0 0 0 0 0,0 0 0 0 0,0 0 1 0 0,0 0-1 0 0,0 0 0 0 0,0 1 0 0 0,0-1 0 0 0,0 1 0 0 0,0 0 0 0 0,0 0 0 0 0,0 0 0 0 0,-1 0 0 0 0,1 0 1 0 0,0 1-1 0 0,-1-1 0 0 0,1 1 0 0 0,-1 0 0 0 0,1 0 0 0 0,-1 0 0 0 0,0 0 0 0 0,0 0 0 0 0,0 0 0 0 0,0 1 1 0 0,0-1-1 0 0,1 3-36 0 0,38 69 701 0 0,-29-50-498 0 0,0 0 1 0 0,2 0-1 0 0,1-2 0 0 0,1 0 1 0 0,0-1-1 0 0,2 0 0 0 0,2 0-203 0 0,-8-10-23 0 0,0-1-1 0 0,1 0 1 0 0,0-1-1 0 0,1 0 1 0 0,0-1 0 0 0,0 0-1 0 0,0-2 1 0 0,1 1-1 0 0,0-2 1 0 0,1 0-1 0 0,-1-1 1 0 0,1 0 0 0 0,0-1-1 0 0,0-1 1 0 0,0-1-1 0 0,9 0 24 0 0,4-5-4335 0 0,-9-3-6023 0 0,-13 3 3096 0 0</inkml:trace>
  <inkml:trace contextRef="#ctx0" brushRef="#br0" timeOffset="3656.707">909 396 2417 0 0,'0'0'874'0'0,"0"0"-430"0"0,0 0-151 0 0,0 0 245 0 0,0 0 359 0 0,0 0 176 0 0,0 0-51 0 0,0 0-236 0 0,0 0-273 0 0,0 0-204 0 0,0 0-121 0 0,-19 32-57 0 0,-61 99-29 0 0,21-29 185 0 0,-21 33 323 0 0,62-90 595 0 0,34-49 662 0 0,83-81 1210 0 0,20-18-2194 0 0,87-64-523 0 0,-199 161-367 0 0,78-34-130 0 0,-83 70-89 0 0,-50 183 675 0 0,47-202-429 0 0,12 85 140 0 0,-2-67 864 0 0,-32-29 592 0 0,-71-40-829 0 0,-73-59-863 0 0,105 71-990 0 0,34 19-4292 0 0,23 9-669 0 0,1 0-3008 0 0</inkml:trace>
  <inkml:trace contextRef="#ctx0" brushRef="#br0" timeOffset="4372.201">1463 480 1216 0 0,'0'0'3584'0'0,"0"0"-1358"0"0,0 0-591 0 0,0 0 8 0 0,0 0 22 0 0,0 0-120 0 0,0 0-319 0 0,0 0-391 0 0,0 0-312 0 0,0 0-197 0 0,0 0-77 0 0,0 0 24 0 0,0 0 69 0 0,0 8 24 0 0,4 246 1061 0 0,-4-251-1413 0 0,0 0 0 0 0,0 1 0 0 0,-1-1 0 0 0,1 0 0 0 0,-1 1 0 0 0,1-1 0 0 0,-1 0 0 0 0,0 0 0 0 0,0 0 0 0 0,-1 0 0 0 0,1 0 0 0 0,-1 0 0 0 0,1 0 0 0 0,-1 0 0 0 0,0 0 0 0 0,0-1 0 0 0,0 1 0 0 0,0-1 0 0 0,-1 1 0 0 0,1-1 0 0 0,-1 0 0 0 0,1 0 0 0 0,-1 0 0 0 0,0 0 1 0 0,0 0-1 0 0,0-1 0 0 0,0 1 0 0 0,0-1 0 0 0,0 0 0 0 0,0 0 0 0 0,0 0 0 0 0,-1 0 0 0 0,1-1 0 0 0,-2 1-14 0 0,3-1 3 0 0,0-1 0 0 0,0 1 1 0 0,0-1-1 0 0,0 1 0 0 0,0-1 1 0 0,0 1-1 0 0,1-1 0 0 0,-1 0 1 0 0,0 0-1 0 0,0 0 1 0 0,1 0-1 0 0,-1 0 0 0 0,0 0 1 0 0,1-1-1 0 0,-1 1 0 0 0,1 0 1 0 0,0-1-1 0 0,-1 1 0 0 0,1-1 1 0 0,0 1-1 0 0,0-1 1 0 0,0 0-1 0 0,0 0 0 0 0,0 1 1 0 0,1-1-1 0 0,-1 0 0 0 0,0 0 1 0 0,1 0-1 0 0,-1 0 0 0 0,1 0 1 0 0,0 0-1 0 0,0 0 0 0 0,-1 0 1 0 0,2 0-1 0 0,-1-1-3 0 0,11-72-164 0 0,0 54 128 0 0,0 0 0 0 0,2 2 0 0 0,0-1 1 0 0,1 2-1 0 0,1 0 0 0 0,1 0 0 0 0,0 2 0 0 0,1 0 1 0 0,1 1-1 0 0,0 0 0 0 0,1 2 0 0 0,1 0 0 0 0,0 1 1 0 0,1 1-1 0 0,0 1 0 0 0,0 1 0 0 0,1 1 1 0 0,0 1-1 0 0,5 0 36 0 0,-25 6 0 0 0,0-1 0 0 0,1 1 0 0 0,-1 0 0 0 0,0 0 0 0 0,1 1 0 0 0,0-1 0 0 0,-1 0 0 0 0,1 1 0 0 0,-1 0 0 0 0,1-1 0 0 0,0 1 0 0 0,-1 0 0 0 0,1 0 0 0 0,-1 1 0 0 0,1-1 0 0 0,0 1 0 0 0,-1-1 0 0 0,1 1 0 0 0,-1 0 0 0 0,1-1 0 0 0,-1 1 0 0 0,0 1 0 0 0,1-1 0 0 0,-1 0 0 0 0,0 1 0 0 0,0-1 0 0 0,1 1 0 0 0,-1-1 0 0 0,-1 1 0 0 0,1 0 0 0 0,0 0 0 0 0,0 0 0 0 0,-1 0 0 0 0,1 0 0 0 0,-1 0 0 0 0,1 1 0 0 0,-1-1 0 0 0,1 2 0 0 0,-2 1 16 0 0,-1-1 1 0 0,1 0-1 0 0,-1 1 1 0 0,0-1-1 0 0,0 0 1 0 0,0 0-1 0 0,0 0 0 0 0,-1 0 1 0 0,0 0-1 0 0,1 0 1 0 0,-2 0-1 0 0,1 0 1 0 0,0-1-1 0 0,-1 1 1 0 0,1-1-1 0 0,-1 0 1 0 0,0 0-1 0 0,0 0 1 0 0,-1 0-1 0 0,-1 2-16 0 0,-194 127 832 0 0,198-132-822 0 0,1 0 1 0 0,-1 0-1 0 0,1 1 0 0 0,-1-1 0 0 0,0 0 0 0 0,1 1 0 0 0,-1-1 1 0 0,1 1-1 0 0,0-1 0 0 0,-1 0 0 0 0,1 1 0 0 0,-1-1 0 0 0,1 1 1 0 0,0-1-1 0 0,-1 1 0 0 0,1-1 0 0 0,0 1 0 0 0,-1 0 0 0 0,1-1 1 0 0,0 1-1 0 0,0-1 0 0 0,0 1 0 0 0,-1 0 0 0 0,1-1 1 0 0,0 1-1 0 0,0-1 0 0 0,0 1 0 0 0,0 0 0 0 0,0-1 0 0 0,0 1 1 0 0,0-1-1 0 0,0 1 0 0 0,1 0 0 0 0,-1-1 0 0 0,0 1 0 0 0,0-1 1 0 0,0 1-1 0 0,1 0 0 0 0,-1-1 0 0 0,0 1 0 0 0,1-1 0 0 0,-1 1 1 0 0,0-1-1 0 0,1 1 0 0 0,-1-1 0 0 0,1 1 0 0 0,-1-1 0 0 0,1 0 1 0 0,-1 1-1 0 0,1-1 0 0 0,-1 0 0 0 0,1 1 0 0 0,-1-1 0 0 0,1 0 1 0 0,-1 1-1 0 0,1-1 0 0 0,0 0 0 0 0,-1 0 0 0 0,1 0 0 0 0,-1 0 1 0 0,1 0-1 0 0,0 0 0 0 0,-1 1 0 0 0,1-1 0 0 0,-1-1 0 0 0,1 1 1 0 0,0 0-1 0 0,-1 0 0 0 0,1 0 0 0 0,0 0-10 0 0,12 6 106 0 0,85 57 521 0 0,-14 25-579 0 0,-48-77-2243 0 0,-11-10-3893 0 0,-13-2 377 0 0,-3 1-1780 0 0</inkml:trace>
  <inkml:trace contextRef="#ctx0" brushRef="#br0" timeOffset="4904.222">1942 819 5521 0 0,'0'0'3757'0'0,"0"0"-1574"0"0,0 0-691 0 0,0 0 22 0 0,0 0 69 0 0,0 0-113 0 0,0 0-311 0 0,0 0-312 0 0,0 0-226 0 0,0 0-116 0 0,0 0-54 0 0,0 0-31 0 0,0 0-13 0 0,13-11-12 0 0,79-77 653 0 0,-63 51-570 0 0,-8 9-372 0 0,1 0 1 0 0,1 2-1 0 0,1 0 0 0 0,2 2 1 0 0,0 1-1 0 0,6-3-106 0 0,-32 25-7 0 0,0 1 0 0 0,1-1 0 0 0,-1 0 0 0 0,1 0 0 0 0,0 0 0 0 0,-1 0 0 0 0,1 0 1 0 0,-1 1-1 0 0,1-1 0 0 0,0 0 0 0 0,0 1 0 0 0,0-1 0 0 0,-1 0 0 0 0,1 1 0 0 0,0-1 0 0 0,0 1 0 0 0,0-1 0 0 0,0 1 0 0 0,0 0 0 0 0,0-1 0 0 0,0 1 0 0 0,0 0 0 0 0,0 0 0 0 0,0 0 0 0 0,0 0 0 0 0,0-1 0 0 0,0 1 0 0 0,0 1 0 0 0,0-1 0 0 0,0 0 0 0 0,0 0 0 0 0,0 0 0 0 0,0 0 0 0 0,0 1 1 0 0,0-1-1 0 0,0 1 0 0 0,0-1 0 0 0,0 0 0 0 0,0 1 0 0 0,0 0 0 0 0,-1-1 0 0 0,1 1 0 0 0,0-1 0 0 0,0 1 0 0 0,0 0 0 0 0,-1 0 0 0 0,1-1 0 0 0,-1 1 0 0 0,1 0 0 0 0,0 0 0 0 0,-1 0 0 0 0,1 0 0 0 0,-1 0 0 0 0,0 0 0 0 0,1 0 0 0 0,-1 0 0 0 0,0 0 0 0 0,1 0 0 0 0,-1 0 0 0 0,0 0 1 0 0,0 0-1 0 0,0 0 0 0 0,0 0 0 0 0,0 0 0 0 0,0 0 0 0 0,0 0 0 0 0,0 0 0 0 0,-1 1 7 0 0,3 111-190 0 0,-1-111 193 0 0,1 0-1 0 0,-1 0 1 0 0,1 0-1 0 0,-1 0 0 0 0,1 0 1 0 0,0 0-1 0 0,0 0 1 0 0,0-1-1 0 0,0 1 0 0 0,0-1 1 0 0,0 1-1 0 0,0-1 1 0 0,1 0-1 0 0,-1 0 0 0 0,0 0 1 0 0,1 0-1 0 0,-1 0 1 0 0,1 0-1 0 0,-1-1 1 0 0,1 1-1 0 0,0-1 0 0 0,-1 0 1 0 0,1 0-1 0 0,-1 0 1 0 0,1 0-1 0 0,-1 0 0 0 0,1 0 1 0 0,0-1-1 0 0,-1 1 1 0 0,1-1-1 0 0,1 0-2 0 0,10 0 59 0 0,90-33 131 0 0,-47 9-127 0 0,-34 16-66 0 0,-18 6 1 0 0,-1 1 1 0 0,1 0-1 0 0,-1 0 0 0 0,1 0 0 0 0,0 0 0 0 0,-1 1 0 0 0,1 0 0 0 0,0 0 1 0 0,0 0-1 0 0,0 1 0 0 0,0 0 0 0 0,0 0 0 0 0,0 0 0 0 0,0 0 1 0 0,1 1 1 0 0,-2 50 85 0 0,-12 77-315 0 0,28-107-1559 0 0,-8-18-2151 0 0,-2 0-3788 0 0,-7 0-2853 0 0</inkml:trace>
</inkml:ink>
</file>

<file path=ppt/ink/ink3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2:13.381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218 2383 0 0 0,'0'0'1834'0'0,"0"0"394"0"0,0 0 77 0 0,0 0-244 0 0,0 0-434 0 0,0 0-460 0 0,0 0-336 0 0,0 0-251 0 0,0 0-117 0 0,3-6-21 0 0,0 0-360 0 0,-2 6-35 0 0,-1 1 1 0 0,0-1-1 0 0,0 1 0 0 0,0-1 1 0 0,1 0-1 0 0,-1 0 1 0 0,0 1-1 0 0,0-1 1 0 0,1 0-1 0 0,-1 1 1 0 0,0-1-1 0 0,1 0 1 0 0,-1 0-1 0 0,0 0 0 0 0,1 1 1 0 0,-1-1-1 0 0,0 0 1 0 0,1 0-1 0 0,-1 0 1 0 0,1 0-1 0 0,-1 0 1 0 0,0 1-1 0 0,1-1 1 0 0,-1 0-1 0 0,1 0 1 0 0,-1 0-1 0 0,0 0 0 0 0,1 0 1 0 0,-1 0-1 0 0,1-1 1 0 0,-1 1-1 0 0,0 0 1 0 0,1 0-1 0 0,-1 0 1 0 0,1 0-48 0 0,-4 74 585 0 0,-4 0 0 0 0,-2 0 0 0 0,-4-1 0 0 0,-3 0 1 0 0,-4 3-586 0 0,7-6-1401 0 0,11-73-9685 0 0,3-12 5906 0 0,1 8 4640 0 0</inkml:trace>
  <inkml:trace contextRef="#ctx0" brushRef="#br0" timeOffset="246.016">119 2408 0 0 0,'0'0'1064'0'0,"0"0"475"0"0,0 0 472 0 0,0 0 104 0 0,0 0-217 0 0,0 0-391 0 0,0 0-388 0 0,0 0-276 0 0,0 0-171 0 0,0 0-120 0 0,34-9-109 0 0,106-28-102 0 0,-39 17 129 0 0,-2 16-2083 0 0,-99 6 1232 0 0,1-1 0 0 0,-1 0 0 0 0,0 0 0 0 0,1 0 0 0 0,-1 1 0 0 0,0-1 0 0 0,0 0 0 0 0,0 0 0 0 0,0 1 0 0 0,0-1 0 0 0,0 0-1 0 0,0 0 1 0 0,0 1 0 0 0,-1-1 0 0 0,1 0 0 0 0,0 0 0 0 0,-1 0 0 0 0,1 0 0 0 0,-1 1 0 0 0,1-1 0 0 0,-1 0 0 0 0,0 0 0 0 0,1 0-1 0 0,-1 0 1 0 0,0 0 0 0 0,0 0 0 0 0,0 0 0 0 0,0-1 0 0 0,1 1 0 0 0,-1 0 0 0 0,-1 0 0 0 0,1 0 381 0 0,-8 7-767 0 0</inkml:trace>
  <inkml:trace contextRef="#ctx0" brushRef="#br0" timeOffset="464.149">1 2721 0 0 0,'0'0'1355'0'0,"0"0"584"0"0,0 0 392 0 0,0 0 78 0 0,0 0-249 0 0,0 0-411 0 0,32-2-439 0 0,103-9-356 0 0,41-30 977 0 0,-10 11-2007 0 0,-93 26-9641 0 0,-68 4 3372 0 0</inkml:trace>
  <inkml:trace contextRef="#ctx0" brushRef="#br0" timeOffset="675.121">750 2721 6801 0 0,'0'0'1425'0'0,"0"0"-501"0"0,0 0-4 0 0,0 0 379 0 0,0 0 336 0 0,0 0 31 0 0,0 0-350 0 0,0 0-452 0 0,0 0-345 0 0,0 0-218 0 0,0 0-127 0 0,0 0-62 0 0,-15 29-44 0 0,-47 87-28 0 0,-8 34-1236 0 0,35-100-4142 0 0,20-30-3862 0 0,12-17 6870 0 0</inkml:trace>
  <inkml:trace contextRef="#ctx0" brushRef="#br0" timeOffset="919.109">524 2758 4953 0 0,'0'0'1131'0'0,"0"0"-420"0"0,0 0-96 0 0,0 0 306 0 0,0 0 349 0 0,0 0 130 0 0,0 0-126 0 0,0 0-262 0 0,0 0-253 0 0,0 0-178 0 0,0 0-93 0 0,0 0-21 0 0,10 33-30 0 0,34 99-42 0 0,-16-79 110 0 0,-20-46-390 0 0,94 62-605 0 0,-74-54-3935 0 0,-24-11-779 0 0,0 0-1711 0 0</inkml:trace>
  <inkml:trace contextRef="#ctx0" brushRef="#br0" timeOffset="-3965.732">1857 1330 0 0 0,'0'0'331'0'0,"0"0"768"0"0,0 0 133 0 0,0 0-107 0 0,31-5-119 0 0,99-12-112 0 0,162 9 3478 0 0,101 4-1996 0 0,291-28-1519 0 0,44-13-25 0 0,-209 27 66 0 0,-181-1-585 0 0,-33-2 138 0 0,-96 17-224 0 0,255-4 228 0 0,-226-6-351 0 0,-103 10-144 0 0,-3 0-62 0 0,82-14 19 0 0,-152 14-195 0 0,-62 4 287 0 0,0 0 12 0 0,0 0 5 0 0,0 0 7 0 0,0 0 14 0 0,0 0 3 0 0,0 0-14 0 0,0 0-6 0 0,0 0-20 0 0,0 0-31 0 0,0 0-7 0 0,0 0-41 0 0,0 23-414 0 0,-20 69 518 0 0,-8 102 53 0 0,35-102-32 0 0,-10-73 1476 0 0,-14-5-1437 0 0,-77 9-213 0 0,-294-20 1924 0 0,178 16-1722 0 0,108-12-129 0 0,33 0-105 0 0,-41 15-111 0 0,-120-21 334 0 0,-24-8-35 0 0,25 6-137 0 0,58 20-41 0 0,22 3-303 0 0,-123-15 175 0 0,117-18 386 0 0,-13 12-425 0 0,-340 13 360 0 0,236-3 175 0 0,69-11-392 0 0,140 7 238 0 0,-1-2 0 0 0,-1-2 1 0 0,-36-6-75 0 0,2 2-33 0 0,-134-6 54 0 0,79 6-62 0 0,-211 1 17 0 0,272 11 132 0 0,18-11 213 0 0,78-14 786 0 0,7-126-244 0 0,4-11-2642 0 0,-20 147-6004 0 0,3 4 3064 0 0,1 0-1486 0 0</inkml:trace>
  <inkml:trace contextRef="#ctx0" brushRef="#br0" timeOffset="-578.644">316 1668 0 0 0,'0'0'832'0'0,"0"0"304"0"0,0 0 273 0 0,0 0 87 0 0,0 0-137 0 0,0 0-309 0 0,0 0-333 0 0,0 0-285 0 0,0 0-150 0 0,2 0 20 0 0,106 1 4123 0 0,133-2-1383 0 0,322-6-1400 0 0,-524 11-1538 0 0,-44-5 3234 0 0,-143-108-3258 0 0,143 102-58 0 0,-1 2 2 0 0,0 0-1 0 0,1-1 1 0 0,0 1-1 0 0,1-1 1 0 0,-1 0-1 0 0,1-1 1 0 0,0 1 0 0 0,1-1-1 0 0,0 0 1 0 0,0 0-1 0 0,0 0 1 0 0,1 0-1 0 0,0-1 1 0 0,0 1-24 0 0,2 51-1996 0 0,12 10 1714 0 0,-1 1-1 0 0,-4 0 1 0 0,-1 1 0 0 0,-3 0 0 0 0,-3-1 0 0 0,-3 11 282 0 0,2-54-67 0 0,-1 0-1 0 0,0 0 1 0 0,-1 0 0 0 0,0 0-1 0 0,-1-1 1 0 0,0 0-1 0 0,-1 1 1 0 0,0-1-1 0 0,-2 1 68 0 0,7-12 44 0 0,0-1 0 0 0,0 1 0 0 0,0 0 0 0 0,0-1 0 0 0,0 1 0 0 0,-1 0 0 0 0,1 0 0 0 0,0-1 0 0 0,0 1 0 0 0,0 0 0 0 0,0-1 0 0 0,0 1 0 0 0,-1 0 0 0 0,1 0-1 0 0,0-1 1 0 0,0 1 0 0 0,-1 0 0 0 0,1 0 0 0 0,0 0 0 0 0,0-1 0 0 0,-1 1 0 0 0,1 0 0 0 0,0 0 0 0 0,0 0 0 0 0,-1 0 0 0 0,1-1 0 0 0,0 1 0 0 0,-1 0 0 0 0,1 0-1 0 0,0 0 1 0 0,-1 0 0 0 0,1 0 0 0 0,0 0 0 0 0,-1 0 0 0 0,1 0 0 0 0,0 0 0 0 0,-1 0 0 0 0,1 0 0 0 0,0 0 0 0 0,0 0 0 0 0,-1 0 0 0 0,1 1 0 0 0,0-1 0 0 0,-1 0-1 0 0,1 0 1 0 0,0 0 0 0 0,-1 0 0 0 0,1 0 0 0 0,0 1 0 0 0,0-1 0 0 0,-1 0 0 0 0,1 0 0 0 0,0 1 0 0 0,0-1 0 0 0,0 0 0 0 0,-1 0 0 0 0,1 1 0 0 0,0-1 0 0 0,0 0-44 0 0,-1-35 690 0 0,1 29-589 0 0,1-9-46 0 0,1 1 0 0 0,0-1-1 0 0,1 1 1 0 0,0 0 0 0 0,1-1 0 0 0,1 2 0 0 0,0-1 0 0 0,1 0 0 0 0,6-8-55 0 0,-11 19-5 0 0,78-109-396 0 0,-36 73-3612 0 0,-36 35 392 0 0,0 0-3124 0 0,-3 0-50 0 0</inkml:trace>
  <inkml:trace contextRef="#ctx0" brushRef="#br0" timeOffset="3500.601">1938 645 0 0 0,'-24'-85'1062'0'0,"23"77"-79"0"0,0-3 5389 0 0,1 10-421 0 0,0 11-5719 0 0,0 590 2353 0 0,3-557-2345 0 0,0-21-1453 0 0,-2 0-4606 0 0,-2-22 1021 0 0,-3 3 1930 0 0,4-2 1537 0 0,-2-1-65 0 0</inkml:trace>
  <inkml:trace contextRef="#ctx0" brushRef="#br0" timeOffset="4067.124">1833 567 0 0 0,'0'0'991'0'0,"0"0"257"0"0,0 0 38 0 0,0 0-277 0 0,0 0-403 0 0,0 0-314 0 0,0 0-159 0 0,0 0-34 0 0,0 0 34 0 0,-4 4 65 0 0,-102 91 3708 0 0,96-73-2710 0 0,38-6-470 0 0,-1-9-464 0 0,1 0 0 0 0,0-1 0 0 0,0-2 0 0 0,0-1 0 0 0,0-1 1 0 0,0-2-1 0 0,0-1 0 0 0,1-1-262 0 0,32 1 223 0 0,-9 9 38 0 0,-51-8-94 0 0,-1 0 87 0 0,0 0 59 0 0,-42-4 1291 0 0,33 1-1554 0 0,0 0-1 0 0,1-1 0 0 0,0 0 0 0 0,-1 0 1 0 0,1-1-1 0 0,1 0 0 0 0,-1-1 0 0 0,1 0 1 0 0,0 0-1 0 0,1 0 0 0 0,-1-1 0 0 0,1 0 1 0 0,0 0-1 0 0,1 0 0 0 0,0-1 1 0 0,0 0-1 0 0,0 0 0 0 0,0-2-49 0 0,-30-66-523 0 0,27 62 286 0 0,5 10-2485 0 0,2 2-5288 0 0,1 2 1873 0 0</inkml:trace>
  <inkml:trace contextRef="#ctx0" brushRef="#br0" timeOffset="4515.128">2527 254 1832 0 0,'0'0'1501'0'0,"0"0"-402"0"0,0 0-182 0 0,0 0 207 0 0,0 0 334 0 0,0 0 169 0 0,0 0-156 0 0,0 0-417 0 0,0 0-446 0 0,0 0-279 0 0,0 0-58 0 0,0 0 82 0 0,0 0 134 0 0,2 13 85 0 0,21 93 898 0 0,-9-23-581 0 0,17 183-513 0 0,-51-238-2574 0 0,9-24-2132 0 0,-1-3-4937 0 0,9-1 7624 0 0</inkml:trace>
  <inkml:trace contextRef="#ctx0" brushRef="#br0" timeOffset="4832.205">2468 358 0 0 0,'0'0'743'0'0,"0"0"662"0"0,0 0 556 0 0,0 0 233 0 0,0 0-158 0 0,0 0-345 0 0,0 0-348 0 0,0 0-273 0 0,33-12-203 0 0,104-36-183 0 0,-23 19 365 0 0,42 11-2168 0 0,-151 44-9004 0 0,-7-19 6322 0 0</inkml:trace>
  <inkml:trace contextRef="#ctx0" brushRef="#br0" timeOffset="5080.141">2482 608 1488 0 0,'0'0'1211'0'0,"0"0"-125"0"0,0 0 266 0 0,0 0 447 0 0,0 0 212 0 0,0 0-165 0 0,0 0-440 0 0,0 0-478 0 0,32-8-365 0 0,99-25-253 0 0,54-14-1419 0 0,-155 37-1404 0 0,-8 9-3273 0 0,-13 1 1194 0 0</inkml:trace>
  <inkml:trace contextRef="#ctx0" brushRef="#br0" timeOffset="5600.882">2959 534 5537 0 0,'0'0'768'0'0,"0"0"-436"0"0,0 0-100 0 0,0 0 401 0 0,0 0 452 0 0,0 0 203 0 0,0 0-85 0 0,0 0-310 0 0,0 0-313 0 0,0 0-172 0 0,0 0-45 0 0,0 0 1 0 0,0 0 48 0 0,9 21 34 0 0,43 92 401 0 0,-47-100-673 0 0,-5-10-91 0 0,1 0 0 0 0,-1-1 0 0 0,0 1 0 0 0,1-1 0 0 0,-1 1 0 0 0,1 0 0 0 0,0-1 0 0 0,0 0 1 0 0,0 1-1 0 0,0-1 0 0 0,1 1 0 0 0,-1-1 0 0 0,0 0 0 0 0,1 0 0 0 0,0 0 0 0 0,-1 0 0 0 0,1 0 0 0 0,0 0 0 0 0,0 0 0 0 0,0-1 0 0 0,0 1 0 0 0,0-1 0 0 0,1 1 0 0 0,-1-1 0 0 0,0 0 0 0 0,1 0 0 0 0,-1 0 0 0 0,1 0 0 0 0,-1 0 0 0 0,1-1 0 0 0,0 1 0 0 0,-1-1 0 0 0,1 0 0 0 0,-1 1 0 0 0,1-1 1 0 0,0 0-1 0 0,-1-1 0 0 0,1 1 0 0 0,0 0 0 0 0,-1-1 0 0 0,1 1 0 0 0,-1-1 0 0 0,1 0 0 0 0,1-1-83 0 0,105-89 679 0 0,-106 89-666 0 0,-1 0-22 0 0,-1 0-1 0 0,1 0 1 0 0,-1 0 0 0 0,1 1 0 0 0,0-1-1 0 0,0 0 1 0 0,0 1 0 0 0,0-1 0 0 0,0 1-1 0 0,0 0 1 0 0,0-1 0 0 0,0 1 0 0 0,1 0-1 0 0,-1 1 1 0 0,0-1 0 0 0,1 0-1 0 0,-1 1 1 0 0,1-1 0 0 0,-1 1 0 0 0,1-1-1 0 0,-1 1 1 0 0,1 0 0 0 0,-1 0 0 0 0,0 1-1 0 0,1-1 1 0 0,-1 0 0 0 0,1 1-1 0 0,-1-1 1 0 0,1 1 0 0 0,-1 0 0 0 0,0 0-1 0 0,1 0 1 0 0,-1 0 0 0 0,0 0 0 0 0,0 1-1 0 0,0-1 1 0 0,0 0 0 0 0,0 1 0 0 0,1 1 9 0 0,4 10-11 0 0,-1 0 0 0 0,0 1 1 0 0,-1-1-1 0 0,-1 1 0 0 0,0 1 1 0 0,-1-1-1 0 0,0 0 1 0 0,-1 1-1 0 0,-1 0 0 0 0,-1-1 1 0 0,0 1-1 0 0,0 0 0 0 0,-1-1 1 0 0,-1 1-1 0 0,-1-1 1 0 0,0 1-1 0 0,-1-1 0 0 0,0 0 1 0 0,-1 0-1 0 0,-1-1 1 0 0,0 1-1 0 0,-1-1 0 0 0,0 0 1 0 0,-1-1-1 0 0,0 0 0 0 0,-1 0 1 0 0,-6 4 10 0 0,12-12-16 0 0,0 0-1 0 0,0 0 1 0 0,-1-1 0 0 0,1 0 0 0 0,-1 1-1 0 0,0-1 1 0 0,0-1 0 0 0,0 1 0 0 0,0-1-1 0 0,-1 1 1 0 0,1-1 0 0 0,-1 0 0 0 0,1-1-1 0 0,-1 1 1 0 0,0-1 0 0 0,1 0 0 0 0,-2 0 16 0 0,-9-38-464 0 0,17 25 387 0 0,1 1 1 0 0,0 0 0 0 0,0-1 0 0 0,1 1 0 0 0,1 1 0 0 0,-1-1 0 0 0,2 1-1 0 0,0 0 1 0 0,0 0 0 0 0,1 0 0 0 0,0 1 0 0 0,0 0 0 0 0,1 0-1 0 0,0 1 1 0 0,1 0 0 0 0,0 1 0 0 0,0 0 0 0 0,1 0 0 0 0,10-5 76 0 0,59-32-2471 0 0,-51 33-1242 0 0,1 3-3430 0 0,-16 4 3394 0 0</inkml:trace>
  <inkml:trace contextRef="#ctx0" brushRef="#br0" timeOffset="7848.742">4292 1418 0 0 0,'0'0'187'0'0,"0"0"500"0"0,0 0 174 0 0,-4-3 86 0 0,3 2-781 0 0,0 1 0 0 0,0-1 0 0 0,-1 0 1 0 0,1 0-1 0 0,0 0 0 0 0,0 1 0 0 0,-1-1 0 0 0,1 0 0 0 0,0 1 1 0 0,-1-1-1 0 0,1 1 0 0 0,-1 0 0 0 0,1-1 0 0 0,-1 1 0 0 0,1 0 1 0 0,-1 0-1 0 0,1 0 0 0 0,-1 0 0 0 0,1 0 0 0 0,-1 0 0 0 0,1 1 0 0 0,0-1 1 0 0,-1 0-1 0 0,1 1 0 0 0,-1-1 0 0 0,1 1 0 0 0,0-1 0 0 0,-1 1 1 0 0,1 0-1 0 0,0 0 0 0 0,0-1 0 0 0,-1 1 0 0 0,1 0 0 0 0,0 0 1 0 0,0 0-1 0 0,0 0 0 0 0,0 0 0 0 0,0 1 0 0 0,0-1 0 0 0,1 0 1 0 0,-1 0-1 0 0,-1 2-166 0 0,-1 4 212 0 0,-1 0 0 0 0,1 0 1 0 0,0 0-1 0 0,1 0 0 0 0,0 0 1 0 0,0 1-1 0 0,0-1 0 0 0,1 1 1 0 0,0 0-1 0 0,1-1 0 0 0,0 1 1 0 0,0 0-1 0 0,0-1 0 0 0,1 3-212 0 0,0-9 101 0 0,0 1-1 0 0,0-1 1 0 0,-1 1-1 0 0,1-1 0 0 0,0 0 1 0 0,0 1-1 0 0,0-1 1 0 0,0 0-1 0 0,1 0 1 0 0,-1 0-1 0 0,0 0 0 0 0,0 0 1 0 0,1 0-1 0 0,-1 0 1 0 0,1 0-1 0 0,-1 0 0 0 0,1-1 1 0 0,-1 1-1 0 0,1 0 1 0 0,-1-1-1 0 0,1 0 1 0 0,-1 1-1 0 0,1-1 0 0 0,0 0 1 0 0,-1 0-1 0 0,1 0 1 0 0,0 0-1 0 0,-1 0 1 0 0,1 0-1 0 0,-1 0 0 0 0,1 0 1 0 0,0-1-1 0 0,-1 1 1 0 0,1-1-1 0 0,-1 1 0 0 0,1-1 1 0 0,-1 0-1 0 0,1 0 1 0 0,-1 1-1 0 0,1-1 1 0 0,-1 0-1 0 0,0 0 0 0 0,0 0 1 0 0,1 0-1 0 0,-1-1 1 0 0,0 1-1 0 0,1-1-100 0 0,1-3 144 0 0,1 0 0 0 0,-1 0 0 0 0,0 0 1 0 0,-1 0-1 0 0,1-1 0 0 0,-1 1 0 0 0,0-1 0 0 0,0 1 0 0 0,-1-1 0 0 0,0 0 0 0 0,0 0 0 0 0,0 0 1 0 0,-1 0-1 0 0,0 1 0 0 0,0-1 0 0 0,0-4-144 0 0,-2 8-46 0 0,0 0 0 0 0,0 1 0 0 0,0-1 0 0 0,1 1 0 0 0,-1 0-1 0 0,-1-1 1 0 0,1 1 0 0 0,0 0 0 0 0,0 0 0 0 0,0 0 0 0 0,-1 1 0 0 0,1-1 0 0 0,0 0 0 0 0,-1 1 0 0 0,1 0 0 0 0,0-1 0 0 0,-1 1 0 0 0,1 0 0 0 0,-1 0-1 0 0,1 1 1 0 0,0-1 0 0 0,-2 1 46 0 0,1-1-101 0 0,1 0 48 0 0,0-1 1 0 0,0 2-1 0 0,-1-1 0 0 0,1 0 1 0 0,0 0-1 0 0,0 1 1 0 0,-1-1-1 0 0,1 1 0 0 0,0 0 1 0 0,0-1-1 0 0,0 1 0 0 0,0 0 1 0 0,0 0-1 0 0,0 1 1 0 0,0-1-1 0 0,0 0 0 0 0,0 1 1 0 0,1-1-1 0 0,-1 1 0 0 0,1-1 1 0 0,-1 1-1 0 0,1 0 0 0 0,-1 0 1 0 0,1 0-1 0 0,0 0 1 0 0,0 0-1 0 0,0 0 0 0 0,0 0 1 0 0,0 0-1 0 0,0 0 0 0 0,1 0 1 0 0,-1 0-1 0 0,1 1 1 0 0,-1-1-1 0 0,1 0 0 0 0,0 0 1 0 0,0 1-1 0 0,0-1 0 0 0,0 0 1 0 0,0 0-1 0 0,1 2 53 0 0,29 15-1761 0 0,-7-13-2423 0 0,1-5-3636 0 0,-17-1 5199 0 0</inkml:trace>
  <inkml:trace contextRef="#ctx0" brushRef="#br0" timeOffset="8888.249">4294 1514 0 0 0,'0'0'163'0'0,"0"0"625"0"0,0 0 197 0 0,0 0 92 0 0,0 0 103 0 0,0 0 37 0 0,0-7-67 0 0,2-27 1536 0 0,7 57 4419 0 0,32 161-3173 0 0,-30-100-3636 0 0,-4 1 0 0 0,-3 0 0 0 0,-7 72-296 0 0,-20 182 491 0 0,32-287-183 0 0,-3-47 1610 0 0,-3-32-1871 0 0,-1 8-57 0 0,-2 13-106 0 0,0 0 0 0 0,-1-1 0 0 0,1 1 0 0 0,-1-1 1 0 0,0 1-1 0 0,-1 0 0 0 0,0-1 0 0 0,0 1 0 0 0,0 0 0 0 0,-1 0 0 0 0,0 1 0 0 0,0-1 0 0 0,0 0 0 0 0,-1 1 1 0 0,1 0-1 0 0,-1 0 0 0 0,-1 0 0 0 0,1 0 0 0 0,-1 1 0 0 0,0-1 0 0 0,0 1 0 0 0,0 1 0 0 0,-1-2 116 0 0,-10-10-441 0 0,-18-18-175 0 0,0 3 0 0 0,-2 1-1 0 0,-2 1 1 0 0,-38-21 616 0 0,70 45 17 0 0,6 4-9 0 0,0 0 0 0 0,0 0-1 0 0,0-1 1 0 0,1 1 0 0 0,-1 0-1 0 0,0 0 1 0 0,0-1 0 0 0,0 1-1 0 0,0 0 1 0 0,0-1 0 0 0,0 1-1 0 0,0 0 1 0 0,0-1 0 0 0,0 1-1 0 0,0 0 1 0 0,0-1 0 0 0,0 1 0 0 0,0 0-1 0 0,0-1 1 0 0,0 1 0 0 0,0 0-1 0 0,0-1 1 0 0,0 1 0 0 0,0 0-1 0 0,0 0 1 0 0,0-1 0 0 0,-1 1-1 0 0,1 0 1 0 0,0-1 0 0 0,0 1-1 0 0,0 0 1 0 0,-1 0 0 0 0,1-1-1 0 0,0 1 1 0 0,0 0 0 0 0,0 0-1 0 0,-1 0 1 0 0,1-1 0 0 0,0 1-1 0 0,-1 0-7 0 0,409 11 760 0 0,42-29-569 0 0,-455 26 97 0 0,-133 62 97 0 0,92-52-374 0 0,-232 92 88 0 0,199-66-338 0 0,79-44 175 0 0,-1 0-1 0 0,1 1 0 0 0,-1-1 0 0 0,1 1 1 0 0,-1-1-1 0 0,1 1 0 0 0,-1-1 1 0 0,1 1-1 0 0,0-1 0 0 0,-1 1 0 0 0,1 0 1 0 0,0-1-1 0 0,0 1 0 0 0,-1-1 1 0 0,1 1-1 0 0,0 0 0 0 0,0-1 0 0 0,0 1 1 0 0,0 0-1 0 0,0-1 0 0 0,0 1 1 0 0,0 0-1 0 0,0-1 0 0 0,0 1 0 0 0,0 0 1 0 0,0-1-1 0 0,0 1 0 0 0,0-1 1 0 0,1 1-1 0 0,-1 0 0 0 0,0-1 0 0 0,0 1 1 0 0,1-1-1 0 0,-1 1 0 0 0,0 0 1 0 0,1-1-1 0 0,-1 1 0 0 0,1-1 0 0 0,-1 1 1 0 0,1-1-1 0 0,-1 0 0 0 0,1 1 0 0 0,-1-1 1 0 0,1 1-1 0 0,-1-1 0 0 0,1 0 1 0 0,-1 0-1 0 0,1 1 0 0 0,0-1 0 0 0,-1 0 1 0 0,1 0-1 0 0,0 1 0 0 0,-1-1 1 0 0,1 0-1 0 0,0 0 0 0 0,-1 0 0 0 0,1 0 1 0 0,0 0-1 0 0,-1 0 65 0 0,46 3-8135 0 0,-41-3 5631 0 0,11 0-3211 0 0</inkml:trace>
  <inkml:trace contextRef="#ctx0" brushRef="#br0" timeOffset="10549.103">4369 1481 0 0 0,'0'0'177'0'0,"0"0"464"0"0,-4-5 136 0 0,-12-12-50 0 0,15 16-601 0 0,0 1 0 0 0,0-1 0 0 0,-1 1 0 0 0,1-1 0 0 0,0 1 0 0 0,-1-1 0 0 0,1 1 1 0 0,0 0-1 0 0,-1 0 0 0 0,1-1 0 0 0,0 1 0 0 0,-1 0 0 0 0,1 0 0 0 0,0 0 0 0 0,-1 1 0 0 0,1-1 0 0 0,0 0 0 0 0,-1 0 1 0 0,1 1-1 0 0,0-1 0 0 0,0 1 0 0 0,-1-1 0 0 0,1 1 0 0 0,0 0 0 0 0,0-1 0 0 0,0 1 0 0 0,0 0 0 0 0,0 0 0 0 0,0 0 1 0 0,0 0-1 0 0,0 0 0 0 0,0 0 0 0 0,0 0 0 0 0,0 0 0 0 0,0 1-126 0 0,-2 1 253 0 0,-1-1-87 0 0,-1 1-1 0 0,1 1 1 0 0,0-1-1 0 0,1 0 1 0 0,-1 1-1 0 0,1 0 1 0 0,-1 0-1 0 0,1 0 1 0 0,0 0-1 0 0,1 1 1 0 0,-1-1-1 0 0,1 1 1 0 0,0-1-1 0 0,0 1 1 0 0,0 0-1 0 0,0 0 1 0 0,1 0-1 0 0,0 0 1 0 0,0 2-166 0 0,1-4 128 0 0,-1 0 1 0 0,1 0 0 0 0,1 0-1 0 0,-1 0 1 0 0,0 0 0 0 0,1 0-1 0 0,-1 0 1 0 0,1 0-1 0 0,0 0 1 0 0,0 0 0 0 0,0 0-1 0 0,0-1 1 0 0,1 1 0 0 0,-1 0-1 0 0,1-1 1 0 0,-1 1-1 0 0,1-1 1 0 0,0 0 0 0 0,0 1-1 0 0,0-1 1 0 0,0 0-1 0 0,1 0 1 0 0,-1 0 0 0 0,0-1-1 0 0,1 1 1 0 0,-1-1 0 0 0,1 1-1 0 0,0-1 1 0 0,0 0-1 0 0,-1 0 1 0 0,1 0 0 0 0,0 0-1 0 0,0 0 1 0 0,0-1 0 0 0,0 1-1 0 0,2-1-128 0 0,-2 0 126 0 0,0-1 0 0 0,0 1 0 0 0,-1-1-1 0 0,1 0 1 0 0,0 0 0 0 0,-1 0 0 0 0,1 0 0 0 0,-1 0 0 0 0,1-1-1 0 0,-1 1 1 0 0,0-1 0 0 0,1 1 0 0 0,-1-1 0 0 0,0 0-1 0 0,0 0 1 0 0,0 0 0 0 0,0 0 0 0 0,-1 0 0 0 0,1-1-1 0 0,-1 1 1 0 0,1 0 0 0 0,-1-1 0 0 0,0 1 0 0 0,0-1 0 0 0,0 0-1 0 0,0 1 1 0 0,0-1 0 0 0,0 0 0 0 0,-1 1 0 0 0,1-2-126 0 0,-3-90 1138 0 0,1 91-1195 0 0,0 1 0 0 0,-1-1 0 0 0,1 1 0 0 0,-1 0 0 0 0,0-1-1 0 0,1 1 1 0 0,-1 0 0 0 0,0 0 0 0 0,0 0 0 0 0,-1 1 0 0 0,1-1 0 0 0,0 0 0 0 0,0 1 0 0 0,-1 0-1 0 0,1-1 1 0 0,-1 1 0 0 0,0 0 0 0 0,1 0 0 0 0,-1 0 0 0 0,0 1 0 0 0,1-1 0 0 0,-1 1-1 0 0,0-1 1 0 0,0 1 0 0 0,0 0 57 0 0,-47-2-3881 0 0,43 2 2853 0 0,6 0-402 0 0,3 8-4435 0 0,3 1 1876 0 0,-5-8 3749 0 0,3 3-1575 0 0</inkml:trace>
  <inkml:trace contextRef="#ctx0" brushRef="#br0" timeOffset="11763.679">3848 2743 1240 0 0,'0'0'1434'0'0,"0"0"-139"0"0,0 0-26 0 0,0 0 328 0 0,0 0 341 0 0,0 0 58 0 0,0 0-280 0 0,0 0-515 0 0,0 0-520 0 0,0 0-324 0 0,0 0-142 0 0,0 0 3 0 0,0 0 122 0 0,0 5 124 0 0,1 14-164 0 0,0 0 1 0 0,1-1 0 0 0,1 0-1 0 0,1 1 1 0 0,1-1 0 0 0,0 0-1 0 0,1-1 1 0 0,1 1 0 0 0,1-1-1 0 0,0-1 1 0 0,7 10-301 0 0,-13-22 57 0 0,0-1-1 0 0,0 0 1 0 0,1 0 0 0 0,-1 1 0 0 0,1-2-1 0 0,0 1 1 0 0,0 0 0 0 0,0 0-1 0 0,0-1 1 0 0,0 0 0 0 0,1 1-1 0 0,-1-1 1 0 0,1-1 0 0 0,-1 1-1 0 0,1 0 1 0 0,0-1 0 0 0,0 0-1 0 0,0 0 1 0 0,-1 0 0 0 0,1 0-1 0 0,0-1 1 0 0,0 1 0 0 0,0-1-1 0 0,0 0 1 0 0,0 0 0 0 0,0 0-1 0 0,0-1 1 0 0,0 0 0 0 0,0 0-1 0 0,0 0 1 0 0,0 0 0 0 0,0 0-1 0 0,0-1 1 0 0,2-1-57 0 0,193-177 779 0 0,-198 179-794 0 0,-1 0-1 0 0,1 1 1 0 0,0-1 0 0 0,-1 0-1 0 0,1 0 1 0 0,0 1 0 0 0,0-1-1 0 0,0 0 1 0 0,-1 1 0 0 0,1-1-1 0 0,0 1 1 0 0,0-1-1 0 0,0 1 1 0 0,0-1 0 0 0,0 1-1 0 0,0 0 1 0 0,0 0 0 0 0,0-1-1 0 0,0 1 1 0 0,0 0 0 0 0,0 0-1 0 0,0 0 1 0 0,0 0 0 0 0,0 0-1 0 0,0 0 1 0 0,0 0 0 0 0,0 0-1 0 0,0 1 1 0 0,0-1 0 0 0,0 0-1 0 0,0 1 1 0 0,0-1 0 0 0,0 1-1 0 0,0-1 1 0 0,0 1-1 0 0,0-1 1 0 0,0 1 0 0 0,0-1-1 0 0,-1 1 1 0 0,1 0 0 0 0,0 0-1 0 0,0-1 1 0 0,-1 1 0 0 0,1 0-1 0 0,-1 0 1 0 0,1 0 0 0 0,0 0-1 0 0,-1 0 1 0 0,0-1 0 0 0,1 1-1 0 0,-1 0 1 0 0,0 0 0 0 0,1 1 15 0 0,11 54-141 0 0,-10-44 151 0 0,0-1 0 0 0,0 1 0 0 0,1 0 0 0 0,0-1 0 0 0,1 1 0 0 0,0-1-1 0 0,1 0 1 0 0,0 0 0 0 0,1-1 0 0 0,0 1 0 0 0,1-1 0 0 0,0-1 0 0 0,4 4-10 0 0,-6-9 64 0 0,0-2 0 0 0,0 1 1 0 0,0 0-1 0 0,0-1 1 0 0,0 0-1 0 0,0 0 1 0 0,1 0-1 0 0,-1-1 1 0 0,1 0-1 0 0,0 0 1 0 0,-1-1-1 0 0,1 1 1 0 0,0-1-1 0 0,-1 0 1 0 0,1-1-1 0 0,0 1 1 0 0,-1-1-1 0 0,1 0 1 0 0,-1 0-1 0 0,1-1 0 0 0,-1 0 1 0 0,0 0-1 0 0,1 0 1 0 0,-1-1-1 0 0,0 1 1 0 0,0-2-65 0 0,11-8 155 0 0,-1-1 0 0 0,0 0 0 0 0,0-2 0 0 0,-1 0 1 0 0,-1 0-1 0 0,-1-1 0 0 0,0-1 0 0 0,-1 0 0 0 0,-1 0 0 0 0,-1-1 0 0 0,0 0 1 0 0,-1-1-1 0 0,-1 0 0 0 0,-1 0 0 0 0,4-20-155 0 0,-6-18-223 0 0,-10 23-5479 0 0,6 33 4677 0 0,-2-2-2694 0 0,1 2-3044 0 0,-1 1-957 0 0</inkml:trace>
  <inkml:trace contextRef="#ctx0" brushRef="#br0" timeOffset="14485.506">1888 2360 0 0 0,'0'0'595'0'0,"0"0"405"0"0,0 0 128 0 0,0 0-72 0 0,0 0-149 0 0,0 0-116 0 0,7 31-84 0 0,22 96-88 0 0,-10-25 726 0 0,-4 0 1 0 0,1 94-1346 0 0,-11-117 85 0 0,3 314-643 0 0,-9-379 206 0 0,1 19-1825 0 0,8-17-3708 0 0,-4-15 5278 0 0</inkml:trace>
  <inkml:trace contextRef="#ctx0" brushRef="#br0" timeOffset="15116.017">4439 3399 0 0 0,'0'0'2306'0'0,"0"0"-867"0"0,0 0-538 0 0,0 0-246 0 0,0 0 108 0 0,0 0 251 0 0,0 0 183 0 0,0 0-26 0 0,0 0-181 0 0,0 0-189 0 0,0 0-151 0 0,0 0-44 0 0,0 0 4 0 0,4 9-22 0 0,42 180 2730 0 0,-51 11-5137 0 0,13-184-1651 0 0,6-12-2569 0 0,-12-3 4898 0 0,7-1-3399 0 0</inkml:trace>
  <inkml:trace contextRef="#ctx0" brushRef="#br0" timeOffset="15664.128">6718 2475 1328 0 0,'0'0'1502'0'0,"0"0"-298"0"0,0 0-146 0 0,0 0 210 0 0,0 0 362 0 0,0 0 198 0 0,0 0-73 0 0,0 0-247 0 0,0 0-271 0 0,0 0-190 0 0,0 0-150 0 0,0 0-159 0 0,0 0-132 0 0,-3 36-120 0 0,-11 118-89 0 0,0 10 418 0 0,7 154-1062 0 0,14-260-1331 0 0,1-41-1689 0 0,4-2-3909 0 0,-8-8 140 0 0</inkml:trace>
  <inkml:trace contextRef="#ctx0" brushRef="#br0" timeOffset="16773.008">1954 3377 0 0 0,'-26'9'0'0'0,"21"-4"51"0"0,21 6 4830 0 0,9 50 1602 0 0,-20 46-3852 0 0,-5-54-1727 0 0,7 204 834 0 0,-12-201-1754 0 0,5-56-39 0 0,0 0 4 0 0,22 8-2924 0 0,-22-8 2959 0 0,6 0-2828 0 0,1 0-3907 0 0,-2 0 2771 0 0</inkml:trace>
  <inkml:trace contextRef="#ctx0" brushRef="#br0" timeOffset="17787.667">1971 3645 0 0 0,'0'0'165'0'0,"0"0"213"0"0,0 0 362 0 0,0 0 414 0 0,0 0 314 0 0,33 0 162 0 0,108 0-83 0 0,203-14 4519 0 0,534-24-2240 0 0,97 24-2866 0 0,-605 2-6 0 0,305-53-954 0 0,-122 3 503 0 0,-215 40-123 0 0,137 17-380 0 0,-355 5 25 0 0,382 15 334 0 0,-301-22 62 0 0,-118 11-2578 0 0,-83-4 990 0 0,0 0-622 0 0,0 0-1089 0 0,0 0-1431 0 0,0 0-518 0 0,0 0 1378 0 0</inkml:trace>
  <inkml:trace contextRef="#ctx0" brushRef="#br0" timeOffset="18037.076">7171 2968 0 0 0,'0'0'0'0'0,"0"0"0"0"0</inkml:trace>
  <inkml:trace contextRef="#ctx0" brushRef="#br0" timeOffset="18490.817">6700 3193 0 0 0,'0'0'1158'0'0,"0"0"79"0"0,0 0-3 0 0,0 0-34 0 0,0 0-60 0 0,0 0-57 0 0,0 0-83 0 0,0 0-107 0 0,-2 6-75 0 0,0 83 3135 0 0,46 186-300 0 0,-43-187-4111 0 0,-9-54-3778 0 0,7-29-383 0 0,0 2-3437 0 0</inkml:trace>
  <inkml:trace contextRef="#ctx0" brushRef="#br0" timeOffset="19202.625">6899 3126 0 0 0,'0'0'1066'0'0,"0"0"598"0"0,0 0 354 0 0,0 0 118 0 0,0 0-51 0 0,0 0-272 0 0,0 0-371 0 0,0 0-310 0 0,0 0-232 0 0,-19 11-150 0 0,-61 38-55 0 0,23 16 512 0 0,-51 99-153 0 0,-56 77-1268 0 0,37-94-5274 0 0,117-136 968 0 0,2-3-3220 0 0</inkml:trace>
  <inkml:trace contextRef="#ctx0" brushRef="#br0" timeOffset="19798.656">4686 3340 0 0 0,'0'0'267'0'0,"0"0"784"0"0,0 0 328 0 0,0 0-7 0 0,0 0-72 0 0,0 0-105 0 0,0 0-144 0 0,0 0-77 0 0,0 0-30 0 0,0 0 0 0 0,-19 12-40 0 0,-129 84 898 0 0,39-7-1766 0 0,-46 59-10 0 0,77-59-2921 0 0,8 6-4044 0 0,58-76 3528 0 0</inkml:trace>
  <inkml:trace contextRef="#ctx0" brushRef="#br0" timeOffset="20323.274">2435 3299 0 0 0,'0'0'296'0'0,"0"0"1064"0"0,0 0 406 0 0,0 0-38 0 0,0 0-206 0 0,0 0-323 0 0,0 0-323 0 0,0 0-210 0 0,0 0-154 0 0,0 0-59 0 0,0 0-53 0 0,-35 32-84 0 0,-110 100-80 0 0,50-26-13 0 0,6-3-1627 0 0,-4-4 0 0 0,-5-4-1 0 0,-31 18 1405 0 0,68-64-5350 0 0,49-41 3360 0 0</inkml:trace>
  <inkml:trace contextRef="#ctx0" brushRef="#br0" timeOffset="20893.172">2985 3848 0 0 0,'0'0'880'0'0,"0"0"-296"0"0,0 0-64 0 0,0 0 211 0 0,0 0 327 0 0,0 0 291 0 0,0 0 158 0 0,0 0 26 0 0,0 0-102 0 0,0 0-228 0 0,0 0-260 0 0,0 0-202 0 0,0 0-154 0 0,-1 23-94 0 0,-7 74-35 0 0,-14-27 399 0 0,12-54-634 0 0,6-8-141 0 0,-6 8 13 0 0,1 0-1 0 0,1 0 1 0 0,0 0 0 0 0,1 1-1 0 0,1 0 1 0 0,1 1-1 0 0,0-1 1 0 0,2 1 0 0 0,0 0-1 0 0,0 7-94 0 0,4-24 31 0 0,0 1-1 0 0,1-1 1 0 0,-1 0-1 0 0,1 0 1 0 0,-1 0 0 0 0,1 0-1 0 0,0 0 1 0 0,-1 0-1 0 0,1 0 1 0 0,0-1 0 0 0,0 1-1 0 0,-1 0 1 0 0,1-1-1 0 0,0 0 1 0 0,0 1 0 0 0,0-1-1 0 0,0 0 1 0 0,0 0-1 0 0,-1 0 1 0 0,1 0 0 0 0,0 0-1 0 0,0 0 1 0 0,0-1-1 0 0,0 1 1 0 0,0-1-31 0 0,5 1 118 0 0,10-2 39 0 0,0-1 0 0 0,0 0 0 0 0,0-2 0 0 0,0 0 0 0 0,-1 0 0 0 0,0-2 0 0 0,0 0 0 0 0,10-6-157 0 0,0 1 88 0 0,52-18-149 0 0,-77 30-809 0 0,8-3 664 0 0,-8 2-4117 0 0,-4 1-4665 0 0,0 0 5083 0 0</inkml:trace>
  <inkml:trace contextRef="#ctx0" brushRef="#br0" timeOffset="21137.212">3532 3841 2537 0 0,'0'0'3312'0'0,"0"0"-1735"0"0,0 0-561 0 0,0 0 119 0 0,0 0 310 0 0,0 0 192 0 0,0 0-89 0 0,0 0-322 0 0,0 0-382 0 0,0 0-323 0 0,-27 35-223 0 0,-82 112-137 0 0,61-55-74 0 0,2 53-699 0 0,26-104-3422 0 0,10-24-5014 0 0,8-16 5398 0 0</inkml:trace>
  <inkml:trace contextRef="#ctx0" brushRef="#br0" timeOffset="21590.306">3491 4146 1480 0 0,'0'0'1653'0'0,"0"0"-304"0"0,0 0-166 0 0,0 0 87 0 0,0 0 113 0 0,0 0 17 0 0,0 0-118 0 0,0 0-229 0 0,0 0-222 0 0,0 0-192 0 0,0 0-178 0 0,0 0-114 0 0,0 0-50 0 0,25-7 1 0 0,79-23 10 0 0,30 8 780 0 0,-133 22-1077 0 0,0 0-1 0 0,0 0 1 0 0,0 0 0 0 0,0 1-1 0 0,0-1 1 0 0,-1 0 0 0 0,1 0 0 0 0,0 1-1 0 0,0-1 1 0 0,0 0 0 0 0,0 1-1 0 0,0-1 1 0 0,-1 1 0 0 0,1-1-1 0 0,0 1 1 0 0,0-1 0 0 0,-1 1-1 0 0,1 0 1 0 0,0-1 0 0 0,-1 1-1 0 0,1 0 1 0 0,0 0 0 0 0,-1-1-1 0 0,1 1 1 0 0,-1 0 0 0 0,0 0-1 0 0,1 0 1 0 0,-1 0 0 0 0,0 0-1 0 0,1 0 1 0 0,-1-1 0 0 0,0 1-1 0 0,0 0 1 0 0,0 0 0 0 0,0 0-1 0 0,0 0 1 0 0,0 0 0 0 0,0 0-1 0 0,0 0 1 0 0,0 0 0 0 0,0 0-1 0 0,-1 0 1 0 0,1 0 0 0 0,0 0-1 0 0,0-1 1 0 0,-1 1 0 0 0,0 1-11 0 0,-18 43 504 0 0,-4-15-326 0 0,17-22-133 0 0,0-1 0 0 0,0 1 0 0 0,0 0-1 0 0,1 0 1 0 0,0 0 0 0 0,1 1 0 0 0,0 0 0 0 0,0-1-1 0 0,1 1 1 0 0,0 1 0 0 0,1-1 0 0 0,0 0-1 0 0,0 1 1 0 0,1 6-45 0 0,1-14 12 0 0,0-1-1 0 0,0 1 0 0 0,0 0 1 0 0,1 0-1 0 0,-1 0 0 0 0,1-1 1 0 0,-1 1-1 0 0,1 0 0 0 0,0-1 1 0 0,-1 1-1 0 0,1-1 0 0 0,0 1 1 0 0,0 0-1 0 0,0-1 1 0 0,0 0-1 0 0,0 1 0 0 0,1-1 1 0 0,-1 0-1 0 0,0 0 0 0 0,1 1 1 0 0,-1-1-1 0 0,1 0 0 0 0,-1 0 1 0 0,1-1-1 0 0,-1 1 0 0 0,1 0 1 0 0,0 0-1 0 0,-1-1 1 0 0,1 1-1 0 0,0-1 0 0 0,0 1 1 0 0,-1-1-1 0 0,1 0 0 0 0,0 0 1 0 0,0 0-1 0 0,0 0 0 0 0,-1 0 1 0 0,1 0-12 0 0,74-13 460 0 0,6-23-3496 0 0,-46 18-8197 0 0,-26 14 6477 0 0</inkml:trace>
  <inkml:trace contextRef="#ctx0" brushRef="#br0" timeOffset="22168.483">5472 3598 1520 0 0,'0'0'1877'0'0,"0"0"-996"0"0,0 0-507 0 0,0 0 220 0 0,0 0 524 0 0,0 0 389 0 0,0 0 115 0 0,0 0-178 0 0,0 0-286 0 0,0 0-293 0 0,0 0-198 0 0,0 0-88 0 0,0 0-102 0 0,4 26-58 0 0,13 83-47 0 0,-24-19 343 0 0,-1-65-549 0 0,-6 18 16 0 0,-5 61 110 0 0,22-102-254 0 0,0 0-1 0 0,0 1 1 0 0,0-1 0 0 0,0 0 0 0 0,0-1 0 0 0,1 1-1 0 0,-1-1 1 0 0,1 1 0 0 0,-1-1 0 0 0,1 0-1 0 0,-1 0 1 0 0,1 0 0 0 0,0-1 0 0 0,0 1-1 0 0,-1-1 1 0 0,1 0 0 0 0,0 0 0 0 0,0-1-1 0 0,-1 1 1 0 0,1-1 0 0 0,0 1 0 0 0,2-2-38 0 0,109-35 236 0 0,-49 10-1743 0 0,-53 19-2337 0 0,-2 0-3325 0 0,-7 4 1793 0 0</inkml:trace>
  <inkml:trace contextRef="#ctx0" brushRef="#br0" timeOffset="22418.148">6043 3638 7138 0 0,'0'0'1469'0'0,"0"0"-497"0"0,0 0-79 0 0,0 0 324 0 0,0 0 305 0 0,0 0 65 0 0,0 0-260 0 0,0 0-354 0 0,0 0-293 0 0,-22 34-203 0 0,-68 110-144 0 0,-64 120-169 0 0,114-168-1282 0 0,22-31-3256 0 0,16-51 761 0 0,2-5-3536 0 0,0-5 4651 0 0</inkml:trace>
  <inkml:trace contextRef="#ctx0" brushRef="#br0" timeOffset="22854.156">5989 4073 2248 0 0,'0'0'2408'0'0,"0"0"-675"0"0,0 0-266 0 0,0 0-1 0 0,0 0-26 0 0,0 0-215 0 0,0 0-459 0 0,0 0-410 0 0,0 0-191 0 0,0 0-16 0 0,0 0 91 0 0,0 0 67 0 0,0 0-3 0 0,13-2-50 0 0,94-12 141 0 0,28 0 125 0 0,-135 14-506 0 0,1 0-1 0 0,0 0 1 0 0,0 0-1 0 0,-1 0 1 0 0,1 0-1 0 0,0 0 1 0 0,-1 0-1 0 0,1 1 1 0 0,0-1-1 0 0,-1 0 1 0 0,1 0-1 0 0,0 1 1 0 0,-1-1-1 0 0,1 0 1 0 0,0 1-1 0 0,-1-1 1 0 0,1 1-1 0 0,-1-1 1 0 0,1 1-1 0 0,-1-1 1 0 0,1 1-1 0 0,-1-1 1 0 0,1 1-1 0 0,-1-1 1 0 0,0 1-1 0 0,1 0 1 0 0,-1-1-1 0 0,0 1 1 0 0,1-1-1 0 0,-1 1 1 0 0,0 0 0 0 0,0-1-1 0 0,1 1 1 0 0,-1 0-1 0 0,0 0 1 0 0,0-1-1 0 0,0 1 1 0 0,0 0-1 0 0,0-1 1 0 0,0 1-1 0 0,0 0 1 0 0,-1 0-1 0 0,1-1 1 0 0,0 1-1 0 0,0 0 1 0 0,0-1-1 0 0,-1 1 1 0 0,1 0-1 0 0,0-1 1 0 0,-1 1-1 0 0,1-1 1 0 0,0 1-1 0 0,-1 0 1 0 0,1-1-1 0 0,-1 1 1 0 0,1-1-1 0 0,-1 1 1 0 0,1-1-1 0 0,-1 1 1 0 0,0-1-14 0 0,-32 46 886 0 0,28-41-852 0 0,-61 88 932 0 0,65-92-959 0 0,1 1 0 0 0,-1-1 0 0 0,1 1 0 0 0,-1 0-1 0 0,1-1 1 0 0,-1 1 0 0 0,1-1 0 0 0,0 1 0 0 0,0 0 0 0 0,0-1 0 0 0,0 1 0 0 0,0 0 0 0 0,0-1 0 0 0,1 1 0 0 0,-1 0 0 0 0,0-1 0 0 0,1 1 0 0 0,-1 0-1 0 0,1-1 1 0 0,0 1 0 0 0,-1-1 0 0 0,1 1 0 0 0,0-1 0 0 0,0 0 0 0 0,0 1 0 0 0,0-1 0 0 0,0 0 0 0 0,0 0 0 0 0,1 1 0 0 0,-1-1 0 0 0,0 0-1 0 0,0 0 1 0 0,1 0 0 0 0,-1 0 0 0 0,1-1 0 0 0,-1 1 0 0 0,1 0 0 0 0,-1-1 0 0 0,1 1 0 0 0,0-1 0 0 0,-1 1 0 0 0,1-1 0 0 0,-1 0 0 0 0,1 0-1 0 0,0 1 1 0 0,1-1-7 0 0,81 1 157 0 0,-26-16-1546 0 0,-23-2-6722 0 0,-24 10-1004 0 0</inkml:trace>
  <inkml:trace contextRef="#ctx0" brushRef="#br0" timeOffset="25468.936">6610 1830 0 0 0,'-20'-114'556'0'0,"19"102"8147"0"0,1 9-3553 0 0,0 18-2193 0 0,-1 29-3207 0 0,28 144 1111 0 0,-13-44-930 0 0,-13-82-2973 0 0,1-63-122 0 0,14-14-628 0 0,-2-6-2144 0 0,-9 14 3962 0 0</inkml:trace>
  <inkml:trace contextRef="#ctx0" brushRef="#br0" timeOffset="26108.328">6602 1742 0 0 0,'0'0'481'0'0,"0"0"509"0"0,0 0 206 0 0,0 0-33 0 0,0 0-161 0 0,0 0-127 0 0,0 0-106 0 0,0 0-10 0 0,0 0 6 0 0,0 0 1 0 0,-18 12 10 0 0,-87 57 710 0 0,36-25 2352 0 0,120-40-1687 0 0,346-4-1790 0 0,-397 0-269 0 0,-21-15 746 0 0,-54-7-965 0 0,65 20 118 0 0,0 1 0 0 0,0-2-1 0 0,-1 0 1 0 0,2 0 0 0 0,-1 0 0 0 0,0-1-1 0 0,1-1 1 0 0,-1 0 0 0 0,2 0 0 0 0,-1-1-1 0 0,0 0 1 0 0,1 0 0 0 0,0-1 0 0 0,0 0 0 0 0,-5-7 9 0 0,-17-48-572 0 0,29 17-5072 0 0,4 41 1319 0 0,1 0-3177 0 0</inkml:trace>
  <inkml:trace contextRef="#ctx0" brushRef="#br0" timeOffset="26603.099">6996 1838 3009 0 0,'0'0'2431'0'0,"0"0"-1306"0"0,0 0-636 0 0,0 0-17 0 0,0 0 256 0 0,0 0 251 0 0,0 0 120 0 0,0 0-74 0 0,0 0-201 0 0,3 32-225 0 0,10 102-215 0 0,8-62 24 0 0,36 39-512 0 0,-52-106-375 0 0,2 4-973 0 0,-6-1-4380 0 0,-1-7 2817 0 0,0-1 325 0 0</inkml:trace>
  <inkml:trace contextRef="#ctx0" brushRef="#br0" timeOffset="26852.186">6939 1819 0 0 0,'0'0'1484'0'0,"0"0"142"0"0,0 0-84 0 0,0 0 33 0 0,0 0 109 0 0,0 0-9 0 0,0 0-155 0 0,0 0-294 0 0,0 0-290 0 0,0 0-265 0 0,0 0-191 0 0,0 0-97 0 0,0 0-20 0 0,31-22-6 0 0,93-68-37 0 0,-80 75-25 0 0,-39 18-223 0 0,0 1 0 0 0,-1 0 0 0 0,1 0 0 0 0,-1 0 0 0 0,0 0 0 0 0,0 1 0 0 0,-1-1 1 0 0,1 1-1 0 0,-1 0 0 0 0,0 1 0 0 0,-1-1 0 0 0,1 0 0 0 0,-1 1 0 0 0,0-1 0 0 0,0 1 0 0 0,0 0 0 0 0,-1 0 1 0 0,0-1-1 0 0,0 1 0 0 0,-1 0 0 0 0,0 0 0 0 0,0 0 0 0 0,0 0 0 0 0,-1 0 0 0 0,1 0 0 0 0,-1 0 0 0 0,-1 0 1 0 0,1-1-1 0 0,-1 1 0 0 0,0 0 0 0 0,0-1 0 0 0,-2 3-72 0 0,-1-2-10 0 0,1-1 0 0 0,-1 1 0 0 0,-1-1 0 0 0,1 0 0 0 0,-1 0 0 0 0,0-1 0 0 0,0 1 0 0 0,0-1 0 0 0,-1-1 0 0 0,1 1 0 0 0,-1-1 0 0 0,0 0 0 0 0,0-1 0 0 0,0 1 0 0 0,0-1 0 0 0,-1-1 0 0 0,1 0 0 0 0,0 0 1 0 0,-1 0-1 0 0,1-1 0 0 0,-7 0 10 0 0,-4-8-1654 0 0,15 2-2121 0 0,2-3-4346 0 0,1 6 3436 0 0</inkml:trace>
  <inkml:trace contextRef="#ctx0" brushRef="#br0" timeOffset="27123.19">7383 2084 10674 0 0,'0'0'4136'0'0,"0"0"-2817"0"0,0 0-1051 0 0,0 0-77 0 0,0 0 181 0 0,0 0 150 0 0,0 0 16 0 0,0 0-67 0 0,0 0-169 0 0,0 0-150 0 0,0 0-78 0 0,0 0-50 0 0,0 0-22 0 0,-1 30-32 0 0,-4 131-786 0 0,5-152-2466 0 0,0-6-5919 0 0,0 1 3485 0 0</inkml:trace>
  <inkml:trace contextRef="#ctx0" brushRef="#br0" timeOffset="28342.217">7668 1385 0 0 0,'0'0'276'0'0,"0"0"730"0"0,0 0 353 0 0,0 0 81 0 0,0 0-107 0 0,0 0-171 0 0,0 0-212 0 0,0 0-136 0 0,0 0-72 0 0,0 0-5 0 0,-14-3 36 0 0,-112-13 2171 0 0,-15 17-520 0 0,-317-12 2578 0 0,403 6-4303 0 0,47 20-727 0 0,8-15 14 0 0,0 0 16 0 0,0 0-25 0 0,0 0 7 0 0,0 0 28 0 0,0 0-33 0 0,13-3 271 0 0,99-148-34 0 0,-83 96-285 0 0,-29 91-1134 0 0,-2-10 1179 0 0,1 0 0 0 0,0 0 0 0 0,2 0 0 0 0,1 0 0 0 0,2 0 0 0 0,0-1 0 0 0,1 1 0 0 0,2-1 0 0 0,5 12 24 0 0,42 121 44 0 0,-174-267 1323 0 0,17 51-3609 0 0,79 49-2325 0 0,1 2-3839 0 0,19 6 1659 0 0</inkml:trace>
  <inkml:trace contextRef="#ctx0" brushRef="#br0" timeOffset="28829.155">7983 1131 6161 0 0,'0'0'1786'0'0,"0"0"-650"0"0,0 0-420 0 0,0 0 150 0 0,0 0 388 0 0,0 0 221 0 0,0 0-7 0 0,0 0-212 0 0,0 0-329 0 0,0 0-291 0 0,7 35-246 0 0,21 113-181 0 0,18 43-192 0 0,-40-174-374 0 0,3 8-504 0 0,-11-10-7333 0 0,0-12 3682 0 0,-3-3 139 0 0</inkml:trace>
  <inkml:trace contextRef="#ctx0" brushRef="#br0" timeOffset="29105.297">7884 1061 3065 0 0,'0'0'1180'0'0,"0"0"-224"0"0,0 0-70 0 0,0 0 210 0 0,0 0 231 0 0,0 0 25 0 0,0 0-184 0 0,0 0-259 0 0,0 0-263 0 0,35-16-166 0 0,113-45-102 0 0,-145 59-352 0 0,0 0 1 0 0,0 0 0 0 0,0 1-1 0 0,1-1 1 0 0,-1 1-1 0 0,1 0 1 0 0,-1 0-1 0 0,1 0 1 0 0,-1 0-1 0 0,1 0 1 0 0,0 1 0 0 0,-1 0-1 0 0,1 0 1 0 0,0 0-1 0 0,-1 0 1 0 0,1 0-1 0 0,-1 1 1 0 0,1-1-1 0 0,0 1 1 0 0,-1 0 0 0 0,3 1-27 0 0,5 3 146 0 0,-3-3-21 0 0,-1 0 0 0 0,0 1-1 0 0,0 0 1 0 0,-1 0 0 0 0,1 1 0 0 0,-1-1 0 0 0,1 1-1 0 0,-1 1 1 0 0,0-1 0 0 0,-1 1 0 0 0,1 0 0 0 0,-1 1-1 0 0,0-1 1 0 0,0 1 0 0 0,-1 0 0 0 0,1 0 0 0 0,-1 0-1 0 0,-1 1 1 0 0,1 0 0 0 0,-1-1 0 0 0,0 1-1 0 0,-1 0 1 0 0,0 0 0 0 0,0 1 0 0 0,0-1 0 0 0,-1 0-1 0 0,0 1 1 0 0,0-1 0 0 0,-1 1 0 0 0,0-1 0 0 0,-1 1-1 0 0,1-1 1 0 0,-2 6-125 0 0,-3-3 56 0 0,-1-1-1 0 0,0 0 1 0 0,0 0-1 0 0,-1 0 1 0 0,0-1-1 0 0,-1 0 1 0 0,1-1-1 0 0,-2 1 1 0 0,1-1-1 0 0,-1-1 1 0 0,0 0-1 0 0,0 0 1 0 0,-1-1-1 0 0,1 0 1 0 0,-1 0-1 0 0,-2 0-55 0 0,1-1-372 0 0,-1 0 0 0 0,1 0 0 0 0,-1-1 0 0 0,0 0-1 0 0,0-1 1 0 0,0-1 0 0 0,0 0 0 0 0,-1 0 0 0 0,1-1-1 0 0,-3-1 373 0 0,-4-2-3385 0 0,9-5-3448 0 0,7 4 1620 0 0</inkml:trace>
  <inkml:trace contextRef="#ctx0" brushRef="#br0" timeOffset="31239.253">8309 1517 0 0 0,'0'0'285'0'0,"0"0"473"0"0,0 0-87 0 0,0 0 101 0 0,0 0 327 0 0,0 0 310 0 0,0 0 121 0 0,0 0-170 0 0,0 0-262 0 0,0 0-249 0 0,0 0-156 0 0,0 0-53 0 0,0 0 3 0 0,11-6 14 0 0,79-43 1626 0 0,34 20 8 0 0,-122 30-2270 0 0,-1 0 0 0 0,0 0 0 0 0,0 1 0 0 0,0-1 0 0 0,0 0 0 0 0,0 1 0 0 0,0-1 0 0 0,-1 1 0 0 0,1-1 0 0 0,0 1 0 0 0,-1 0 0 0 0,1-1 0 0 0,-1 1 0 0 0,0 0 0 0 0,1-1 0 0 0,-1 1 0 0 0,0 0 0 0 0,0-1 0 0 0,0 1 0 0 0,0 0 0 0 0,0-1 0 0 0,-1 1 0 0 0,1 0 0 0 0,0-1 0 0 0,-1 1 0 0 0,1 0 0 0 0,-2 0-21 0 0,-5 14 18 0 0,0 0 1 0 0,-2-1-1 0 0,0 0 0 0 0,0-1 1 0 0,-2 0-1 0 0,1-1 0 0 0,-2 0 0 0 0,0-1 1 0 0,-3 3-19 0 0,4-4-29 0 0,-61 78-26 0 0,72-88 59 0 0,-1 0 0 0 0,1-1-1 0 0,0 1 1 0 0,0 0-1 0 0,0 0 1 0 0,0 0-1 0 0,0 0 1 0 0,0 0 0 0 0,0 0-1 0 0,0 0 1 0 0,0 0-1 0 0,1 0 1 0 0,-1-1 0 0 0,0 1-1 0 0,0 0 1 0 0,1 0-1 0 0,-1 0 1 0 0,1 0-1 0 0,-1-1 1 0 0,0 1 0 0 0,1 0-1 0 0,0 0 1 0 0,-1-1-1 0 0,1 1 1 0 0,-1 0-1 0 0,1-1 1 0 0,0 1 0 0 0,0-1-1 0 0,-1 1 1 0 0,1-1-1 0 0,0 1 1 0 0,0-1 0 0 0,0 1-1 0 0,-1-1 1 0 0,1 0-1 0 0,0 1 1 0 0,0-1-1 0 0,0 0 1 0 0,0 0 0 0 0,0 0-1 0 0,0 0 1 0 0,-1 0-1 0 0,1 0 1 0 0,0 0-1 0 0,0 0 1 0 0,0 0 0 0 0,0 0-1 0 0,0 0 1 0 0,0-1-1 0 0,0 1 1 0 0,0 0 0 0 0,-1-1-1 0 0,1 1 1 0 0,0 0-1 0 0,0-1 1 0 0,0 1-1 0 0,-1-1 1 0 0,1 1-4 0 0,12-1 45 0 0,130-47 241 0 0,-114 40-702 0 0,5 0-2839 0 0,-11 6-8197 0 0,-20 2 8350 0 0</inkml:trace>
  <inkml:trace contextRef="#ctx0" brushRef="#br1" timeOffset="38843.88">5671 4 0 0 0,'0'0'1644'0'0,"0"0"-561"0"0,0 0-207 0 0,0 0 291 0 0,0 0 487 0 0,0 0 382 0 0,0 0 53 0 0,0 0-319 0 0,0 0-473 0 0,0 0-439 0 0,0 0-335 0 0,0-4 306 0 0,20 287 3407 0 0,-3 60-3339 0 0,0-259-518 0 0,14-87 626 0 0,-30 3-994 0 0,31-14 151 0 0,1 1 0 0 0,1 2 1 0 0,-1 1-1 0 0,2 2 0 0 0,-1 1 1 0 0,15 0-163 0 0,-2 4-1309 0 0,60 2 4194 0 0,-68 1-5453 0 0,-8 1-2865 0 0,0-1-4008 0 0,-31 0 1979 0 0</inkml:trace>
  <inkml:trace contextRef="#ctx0" brushRef="#br1" timeOffset="39248.156">6683 409 3969 0 0,'0'0'1734'0'0,"0"0"-378"0"0,0 0-212 0 0,0 0 247 0 0,0 0 328 0 0,0 0 83 0 0,0 0-229 0 0,0 0-444 0 0,0 0-421 0 0,0 0-240 0 0,0 0-71 0 0,0 0 46 0 0,0 0 76 0 0,0 7 50 0 0,-5 23-326 0 0,-1-1 1 0 0,-2 1-1 0 0,0-1 0 0 0,-2-1 0 0 0,-2 0 0 0 0,0 0 0 0 0,-2-1 0 0 0,0-1 0 0 0,-2 0 1 0 0,-7 6-244 0 0,17-22-140 0 0,-35 45-1875 0 0,7-28-5239 0 0,26-20-285 0 0,6-6 3134 0 0</inkml:trace>
  <inkml:trace contextRef="#ctx0" brushRef="#br1" timeOffset="39489.132">6439 402 3577 0 0,'0'0'2822'0'0,"0"0"-1486"0"0,0 0-740 0 0,0 0-9 0 0,0 0 422 0 0,0 0 454 0 0,0 0 158 0 0,0 0-189 0 0,0 0-312 0 0,0 0-270 0 0,0 0-155 0 0,0 0-101 0 0,0 0-83 0 0,16 31-89 0 0,52 98-94 0 0,-12-55 147 0 0,-40-62-402 0 0,105 66-819 0 0,-106-68-376 0 0,-7-4-1169 0 0,1-1-4360 0 0,-5-4-2050 0 0</inkml:trace>
  <inkml:trace contextRef="#ctx0" brushRef="#br1" timeOffset="40560.185">4922 30 0 0 0,'0'0'603'0'0,"0"0"130"0"0,0 0 321 0 0,0 0 411 0 0,0 0 271 0 0,0 0 17 0 0,0 0-259 0 0,0 0-383 0 0,0 0-356 0 0,0 0-253 0 0,0 0-126 0 0,0 0-35 0 0,-1-5-5 0 0,-3-15-6 0 0,23 60 2502 0 0,51 114 588 0 0,-69-154-3359 0 0,0 0 1 0 0,0 1-1 0 0,0-1 0 0 0,0 0 0 0 0,0 0 0 0 0,0 0 0 0 0,0 1 0 0 0,0-1 0 0 0,0 0 0 0 0,0 0 0 0 0,0-1 0 0 0,0 1 0 0 0,0 0 0 0 0,0 0 1 0 0,0 0-1 0 0,0-1 0 0 0,0 1 0 0 0,0 0 0 0 0,0-1 0 0 0,0 1 0 0 0,0-1 0 0 0,-1 1 0 0 0,1-1 0 0 0,0 0 0 0 0,0 1 0 0 0,0-1 0 0 0,-1 0 1 0 0,1 1-1 0 0,0-1 0 0 0,-1 0 0 0 0,1 0 0 0 0,-1 0 0 0 0,1 0 0 0 0,-1 1 0 0 0,1-1 0 0 0,-1 0 0 0 0,1 0 0 0 0,-1 0 0 0 0,0 0 0 0 0,0 0 1 0 0,1 0-1 0 0,-1 0 0 0 0,0 0 0 0 0,0-1-61 0 0,2-2-58 0 0,40-65 478 0 0,-16 29-354 0 0,-24 39-73 0 0,1 1-1 0 0,-1-1 1 0 0,0 1 0 0 0,1 0 0 0 0,-1 0 0 0 0,0 0 0 0 0,1 0 0 0 0,-1 0-1 0 0,0 1 1 0 0,1-1 0 0 0,-1 1 0 0 0,0-1 0 0 0,0 1 0 0 0,0 0-1 0 0,1 0 1 0 0,-1 0 0 0 0,0 0 0 0 0,0 0 0 0 0,0 1 0 0 0,0-1 0 0 0,-1 1-1 0 0,1-1 1 0 0,0 1 0 0 0,-1-1 0 0 0,2 2 7 0 0,14 16 32 0 0,-1 1 1 0 0,-1 1-1 0 0,-1 0 1 0 0,-1 1-1 0 0,-1 1 1 0 0,0 0-1 0 0,-2 0 1 0 0,-1 1-1 0 0,-1 0 1 0 0,0 1-1 0 0,-2 0 1 0 0,-1 0-1 0 0,-2 0 1 0 0,1 4-33 0 0,-4 133 160 0 0,0-153-156 0 0,0 0 1 0 0,-1 0-1 0 0,0 0 1 0 0,0 0-1 0 0,-1 0 1 0 0,-1-1-1 0 0,1 1 1 0 0,-1-1-1 0 0,-1 0 0 0 0,0 1 1 0 0,0-2-1 0 0,0 1 1 0 0,-1 0-1 0 0,0-1 1 0 0,0 0-1 0 0,-1 0 1 0 0,0 0-1 0 0,-1-1 1 0 0,1 0-1 0 0,-1 0 1 0 0,0-1-1 0 0,0 1 1 0 0,-1-2-1 0 0,0 1 1 0 0,0-1-1 0 0,0 0 0 0 0,0-1 1 0 0,-1 0-1 0 0,1 0 1 0 0,-1-1-1 0 0,1 0 1 0 0,-1 0-1 0 0,0-1 1 0 0,-4 0-5 0 0,11-1 5 0 0,0 1 0 0 0,0-1 0 0 0,0 0 0 0 0,0 0 0 0 0,0 0 0 0 0,0 0 0 0 0,0-1 0 0 0,0 1 0 0 0,0-1 0 0 0,0 1 0 0 0,0-1 0 0 0,0 1 0 0 0,0-1 0 0 0,0 0 0 0 0,1 0 0 0 0,-1 0 0 0 0,0 0 0 0 0,0 0 0 0 0,1-1 0 0 0,-1 1-1 0 0,1 0 1 0 0,-1-1 0 0 0,1 1 0 0 0,0-1 0 0 0,-1 0 0 0 0,1 1 0 0 0,0-1 0 0 0,0 0 0 0 0,0 0 0 0 0,0 1 0 0 0,1-1 0 0 0,-1 0 0 0 0,0 0 0 0 0,1 0 0 0 0,0 0 0 0 0,-1 0 0 0 0,1 0 0 0 0,0 0 0 0 0,0 0 0 0 0,0 0 0 0 0,0 0 0 0 0,0 0-5 0 0,0-4-17 0 0,0 0 0 0 0,1 0 0 0 0,-1 0 1 0 0,1 0-1 0 0,0 0 0 0 0,1 1 0 0 0,-1-1 0 0 0,1 0 0 0 0,1 1 0 0 0,-1 0 0 0 0,1-1 0 0 0,-1 1 0 0 0,2 0 0 0 0,-1 0 0 0 0,0 1 0 0 0,4-5 17 0 0,12-13-152 0 0,1 1-1 0 0,1 1 1 0 0,1 1-1 0 0,0 0 1 0 0,2 2-1 0 0,0 0 1 0 0,0 2-1 0 0,9-3 153 0 0,-27 15-389 0 0,35-18-2796 0 0,-14 11-5695 0 0,-14 7 71 0 0</inkml:trace>
</inkml:ink>
</file>

<file path=ppt/ink/ink3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701 46 0 0 0,'0'0'2254'0'0,"0"0"46"0"0,0 0-197 0 0,0 0-349 0 0,0 0-314 0 0,0 0-195 0 0,-2-6-118 0 0,1 4-977 0 0,0-1 1 0 0,-1 1 0 0 0,1-1 0 0 0,-1 1 0 0 0,1 0 0 0 0,-1 0 0 0 0,0 0 0 0 0,1 0 0 0 0,-1 0-1 0 0,0 0 1 0 0,0 0 0 0 0,-1 1 0 0 0,1-1 0 0 0,0 1 0 0 0,0-1 0 0 0,-1 1 0 0 0,1 0 0 0 0,-1 0-1 0 0,1 0 1 0 0,-1 0 0 0 0,0 1 0 0 0,1-1 0 0 0,-1 0 0 0 0,0 1 0 0 0,1 0 0 0 0,-1 0-1 0 0,0 0 1 0 0,1 0 0 0 0,-3 0-151 0 0,-41 4 40 0 0,0 2 0 0 0,1 2 0 0 0,0 2 0 0 0,0 2 0 0 0,1 2-1 0 0,1 2 1 0 0,-19 10-40 0 0,-25 7 60 0 0,-68 37-20 0 0,154-70-49 0 0,1 0 1 0 0,-1 0-1 0 0,1 0 1 0 0,-1 1-1 0 0,1-1 1 0 0,0 0-1 0 0,-1 0 1 0 0,1 1-1 0 0,0-1 1 0 0,-1 0-1 0 0,1 1 1 0 0,-1-1-1 0 0,1 0 1 0 0,0 1-1 0 0,0-1 1 0 0,-1 0-1 0 0,1 1 1 0 0,0-1 0 0 0,0 1-1 0 0,0-1 1 0 0,-1 1-1 0 0,1-1 1 0 0,0 0-1 0 0,0 1 1 0 0,0-1-1 0 0,0 1 1 0 0,0-1-1 0 0,0 1 1 0 0,0-1-1 0 0,0 1 1 0 0,0-1-1 0 0,0 1 1 0 0,0-1-1 0 0,0 1 1 0 0,0-1-1 0 0,0 1 1 0 0,0-1-1 0 0,1 0 1 0 0,-1 1-1 0 0,0-1 1 0 0,0 1-1 0 0,1-1 1 0 0,-1 0-1 0 0,0 1 1 0 0,0-1-1 0 0,1 1 1 0 0,-1-1-1 0 0,0 0 1 0 0,1 1-1 0 0,-1-1 1 0 0,1 0-1 0 0,-1 0 1 0 0,0 1-1 0 0,1-1 1 0 0,-1 0-1 0 0,1 0 1 0 0,-1 0-1 0 0,1 1 1 0 0,-1-1-1 0 0,0 0 1 0 0,1 0-1 0 0,-1 0 1 0 0,1 0-1 0 0,-1 0 1 0 0,1 0 8 0 0,32 9 65 0 0,-33-9-59 0 0,320 15 1003 0 0,-228-8-852 0 0,-48 4-111 0 0,-44-10-41 0 0,1-1 1 0 0,0 1 0 0 0,-1-1-1 0 0,1 1 1 0 0,-1 0 0 0 0,1-1-1 0 0,-1 1 1 0 0,1-1 0 0 0,-1 1-1 0 0,1 0 1 0 0,-1 0-1 0 0,0-1 1 0 0,1 1 0 0 0,-1 0-1 0 0,0 0 1 0 0,0-1 0 0 0,0 1-1 0 0,0 0 1 0 0,1 0 0 0 0,-1-1-1 0 0,0 1 1 0 0,0 0 0 0 0,0 0-1 0 0,-1 0 1 0 0,1-1 0 0 0,0 1-1 0 0,0 0 1 0 0,0 0 0 0 0,-1-1-1 0 0,1 1 1 0 0,0 0-1 0 0,0 0 1 0 0,-1-1 0 0 0,1 1-1 0 0,-1 0 1 0 0,1-1 0 0 0,-1 1-1 0 0,1 0 1 0 0,-1-1 0 0 0,1 1-1 0 0,-1-1 1 0 0,0 1 0 0 0,1-1-1 0 0,-1 1 1 0 0,0-1 0 0 0,1 0-1 0 0,-1 1 1 0 0,0-1 0 0 0,1 0-1 0 0,-1 1 1 0 0,-1-1-6 0 0,-49 34 162 0 0,-2-2-1 0 0,-1-2 1 0 0,-31 11-162 0 0,-108 61 104 0 0,189-100-99 0 0,0-1 0 0 0,0 1 0 0 0,1 0-1 0 0,-1 0 1 0 0,1 0 0 0 0,0 1 0 0 0,-1-1 0 0 0,1 1-1 0 0,0 0 1 0 0,1-1 0 0 0,-1 1 0 0 0,0 1 0 0 0,1-1-1 0 0,-1 0 1 0 0,1 1 0 0 0,0-1 0 0 0,0 1-1 0 0,1 0 1 0 0,-1-1 0 0 0,1 1 0 0 0,0 0 0 0 0,0 0-1 0 0,0 0 1 0 0,0 0 0 0 0,1 0 0 0 0,-1 0 0 0 0,1 0-1 0 0,0 0 1 0 0,0 0 0 0 0,1 0 0 0 0,-1 0-1 0 0,1 0 1 0 0,0 0 0 0 0,0 0 0 0 0,0 0 0 0 0,1 0-1 0 0,-1 0 1 0 0,1-1 0 0 0,1 3-5 0 0,10 2 93 0 0,0-1 0 0 0,0 0-1 0 0,1-1 1 0 0,0 0 0 0 0,0-1 0 0 0,1-1-1 0 0,0 0 1 0 0,-1-1 0 0 0,1-1 0 0 0,0 0 0 0 0,0-1-1 0 0,0-1 1 0 0,0 0 0 0 0,0-1 0 0 0,0 0-1 0 0,8-3-92 0 0,-3 3 18 0 0,179-33-798 0 0,-121 3-5979 0 0,-63 23 1363 0 0,-7 0-1943 0 0</inkml:trace>
</inkml:ink>
</file>

<file path=ppt/ink/ink3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12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7090 0 0,'0'0'1715'0'0,"0"0"-427"0"0,0 0-173 0 0,0 0 70 0 0,0 0 188 0 0,0 0 64 0 0,0 0-208 0 0,0 0-220 0 0,32-6-173 0 0,103-20-172 0 0,43 11 603 0 0,159 15-855 0 0,-251 9-2214 0 0,-55-5-1261 0 0,0 0-3377 0 0,-12-4-2875 0 0</inkml:trace>
</inkml:ink>
</file>

<file path=ppt/ink/ink3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9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69 236 3529 0 0,'0'0'2182'0'0,"0"0"-218"0"0,0 0-98 0 0,0 0 17 0 0,0 0-82 0 0,0 0-276 0 0,0 0-378 0 0,0 0-314 0 0,32-4-239 0 0,97-13-164 0 0,-14 13 291 0 0,-59 18-1630 0 0,-52-8-3223 0 0,-5-1-2159 0 0,-1-5-852 0 0</inkml:trace>
  <inkml:trace contextRef="#ctx0" brushRef="#br0" timeOffset="234.863">1 468 1416 0 0,'0'0'3021'0'0,"0"0"-529"0"0,0 0-172 0 0,0 0-201 0 0,0 0-232 0 0,0 0-301 0 0,0 0-340 0 0,33 2-313 0 0,104 4-285 0 0,-42-17 43 0 0,-84 8-1049 0 0,99-19 990 0 0,-73 16-3451 0 0,0 1-4192 0 0,-22 4-1792 0 0</inkml:trace>
  <inkml:trace contextRef="#ctx0" brushRef="#br0" timeOffset="1194.646">954 111 3881 0 0,'0'0'1313'0'0,"0"0"-260"0"0,0 0-208 0 0,0 0 82 0 0,0 0 247 0 0,0 0 149 0 0,0 0-94 0 0,0 0-209 0 0,0 0-291 0 0,0 0-263 0 0,0 0-167 0 0,-16 32-103 0 0,-52 99-69 0 0,-52 130 697 0 0,107-242 581 0 0,15-35 1728 0 0,39-91-2667 0 0,-17 65-463 0 0,2 0 1 0 0,2 2-1 0 0,1 1 1 0 0,2 2-1 0 0,2 0 0 0 0,1 3 1 0 0,2 0-1 0 0,1 3 1 0 0,1 1-1 0 0,10-4-3 0 0,-6 15-212 0 0,-38 60-34 0 0,-37 187 644 0 0,34-227-384 0 0,1 0 0 0 0,0 0-1 0 0,-1 0 1 0 0,1 0-1 0 0,0 0 1 0 0,-1 0 0 0 0,1 0-1 0 0,0-1 1 0 0,0 1-1 0 0,0-1 1 0 0,-1 1 0 0 0,1-1-1 0 0,0 0 1 0 0,0 1-1 0 0,0-1 1 0 0,0 0 0 0 0,0 0-1 0 0,0 0 1 0 0,0-1-1 0 0,0 1 1 0 0,-1 0 0 0 0,1-1-1 0 0,0 0 1 0 0,0 1-1 0 0,0-1 1 0 0,-1 0 0 0 0,1 0-1 0 0,0 0 1 0 0,0 0-1 0 0,-1 0 1 0 0,1 0 0 0 0,-1 0-1 0 0,1 0 1 0 0,-1-1-1 0 0,1 0-13 0 0,266-217 306 0 0,-259 212-320 0 0,0 0 0 0 0,0 1 0 0 0,0 0 1 0 0,0 1-1 0 0,1 0 0 0 0,0 1 0 0 0,0 0 0 0 0,0 0 0 0 0,1 1 1 0 0,-1 0-1 0 0,3 1 14 0 0,-5 49-300 0 0,-43 208 541 0 0,44-209-755 0 0,1-35-2049 0 0,7-5-3524 0 0,-8-4 556 0 0,-4-1-729 0 0</inkml:trace>
  <inkml:trace contextRef="#ctx0" brushRef="#br0" timeOffset="1647.723">2206 71 8202 0 0,'0'0'1396'0'0,"0"0"-72"0"0,0 0 39 0 0,0 0 127 0 0,0 0 40 0 0,0 0-194 0 0,0 0-347 0 0,0 0-282 0 0,-31 15-211 0 0,-98 50-152 0 0,54-12 150 0 0,65-45-465 0 0,0 1 1 0 0,0 0-1 0 0,1 1 1 0 0,1 0-1 0 0,0 0 1 0 0,0 1-1 0 0,1 0 1 0 0,0 0-1 0 0,1 1 1 0 0,0 0-1 0 0,1 0 1 0 0,0 0-1 0 0,1 0 1 0 0,1 1-1 0 0,0 0 1 0 0,0 0-1 0 0,1 0 1 0 0,1 0-1 0 0,0 12-29 0 0,3-22 13 0 0,0 1 1 0 0,0-1-1 0 0,1 1 0 0 0,-1-1 0 0 0,1 0 1 0 0,0 0-1 0 0,0 0 0 0 0,0 0 1 0 0,0 0-1 0 0,0-1 0 0 0,0 0 1 0 0,1 1-1 0 0,-1-1 0 0 0,1 0 0 0 0,0-1 1 0 0,0 1-1 0 0,-1-1 0 0 0,1 1 1 0 0,0-1-1 0 0,0 0 0 0 0,0-1 1 0 0,0 1-1 0 0,1-1 0 0 0,-1 1 1 0 0,0-1-1 0 0,0-1 0 0 0,0 1 0 0 0,0 0 1 0 0,0-1-1 0 0,0 0 0 0 0,0 0 1 0 0,0 0-1 0 0,0-1 0 0 0,0 1 1 0 0,-1-1-1 0 0,1 0 0 0 0,0 0 0 0 0,1-1-13 0 0,35-18 202 0 0,-1-1 1 0 0,-2-2-1 0 0,0-1 0 0 0,-1-2 0 0 0,-1-2 0 0 0,-2-1 0 0 0,-1-2 0 0 0,23-30-202 0 0,-40 44 110 0 0,-14 18-96 0 0,-1 0-42 0 0,0 0-52 0 0,-4 11-79 0 0,0 1 120 0 0,-1-4-51 0 0,1 1-1 0 0,0 0 1 0 0,1 1-1 0 0,-1-1 0 0 0,2 1 1 0 0,0-1-1 0 0,0 1 0 0 0,0 0 1 0 0,1 0-1 0 0,1 0 1 0 0,0-1-1 0 0,0 1 0 0 0,1 0 1 0 0,0 0-1 0 0,1 0 0 0 0,0 0 1 0 0,0-1-1 0 0,1 1 1 0 0,0-1-1 0 0,1 0 0 0 0,3 6 91 0 0,41 23-5829 0 0,-12-20-3442 0 0,-26-14 4103 0 0</inkml:trace>
  <inkml:trace contextRef="#ctx0" brushRef="#br0" timeOffset="1813.926">2829 376 6577 0 0,'0'0'3034'0'0,"0"0"-528"0"0,0 0-499 0 0,0 0-305 0 0,0 0-239 0 0,0 0-313 0 0,0 0-277 0 0,0 0-221 0 0,0 0-185 0 0,0 0-142 0 0,0 0-131 0 0,0 0-96 0 0,0 0-67 0 0,-28 33-39 0 0,-84 101-37 0 0,23-28-749 0 0,85-101 405 0 0,-32 34-1717 0 0,10-16-7544 0 0,19-17 1563 0 0</inkml:trace>
  <inkml:trace contextRef="#ctx0" brushRef="#br0" timeOffset="2014.635">2586 406 5801 0 0,'0'0'3693'0'0,"0"0"-1509"0"0,0 0-830 0 0,0 0-180 0 0,0 0 10 0 0,0 0-76 0 0,0 0-176 0 0,0 0-185 0 0,0 0-191 0 0,0 0-134 0 0,0 0-74 0 0,0 0-79 0 0,0 0-83 0 0,19 22-57 0 0,61 69-74 0 0,2-20-634 0 0,-27-52-2160 0 0,-36-17-1112 0 0,0-1-3703 0 0,-14-1 2135 0 0</inkml:trace>
</inkml:ink>
</file>

<file path=ppt/ink/ink3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37 10626 0 0,'0'0'1714'0'0,"0"0"-978"0"0,0 0-417 0 0,0 0 125 0 0,0 0 273 0 0,-9 31 202 0 0,-31 101 83 0 0,-17 104 1637 0 0,43-25-4133 0 0,14-209 1231 0 0,3 28-2375 0 0,9-17-7518 0 0,-10-13 5591 0 0</inkml:trace>
  <inkml:trace contextRef="#ctx0" brushRef="#br0" timeOffset="252.381">22 30 2777 0 0,'0'0'1253'0'0,"0"0"-733"0"0,0 0-194 0 0,0 0 278 0 0,0 0 360 0 0,0 0 287 0 0,0 0 123 0 0,0 0-70 0 0,32 0-199 0 0,99-1-220 0 0,144-24 1204 0 0,-211 21-3997 0 0,-61 11-5600 0 0,-3-3 2472 0 0</inkml:trace>
  <inkml:trace contextRef="#ctx0" brushRef="#br0" timeOffset="502.311">13 398 0 0 0,'0'0'1408'0'0,"0"0"441"0"0,0 0-81 0 0,0 0 160 0 0,0 0-55 0 0,0 0-209 0 0,0 0-287 0 0,201-15-369 0 0,-166 4-296 0 0,0 4-240 0 0,4-4-200 0 0,-4 3-184 0 0,-4 1-176 0 0,-4-1-296 0 0,1 5-688 0 0,-8-1-1657 0 0,-3 0-2048 0 0,-4 4-592 0 0</inkml:trace>
  <inkml:trace contextRef="#ctx0" brushRef="#br0" timeOffset="1819.846">683 508 800 0 0,'0'0'2974'0'0,"0"0"-895"0"0,0 0-426 0 0,0 0-50 0 0,0 0 146 0 0,0 0 61 0 0,0 0-207 0 0,0 0-371 0 0,0 0-358 0 0,0 0-291 0 0,0 0-174 0 0,0 0-73 0 0,0 0-21 0 0,-5 9-8 0 0,-37 50-38 0 0,-2-1 1 0 0,-2-2 0 0 0,-25 20-270 0 0,14-30-2504 0 0,35-35-1773 0 0,0-2-4287 0 0,15-9 4773 0 0</inkml:trace>
  <inkml:trace contextRef="#ctx0" brushRef="#br0" timeOffset="2067.615">461 545 3249 0 0,'0'0'1319'0'0,"0"0"-362"0"0,0 0-27 0 0,0 0 373 0 0,0 0 368 0 0,0 0 84 0 0,0 0-278 0 0,0 0-350 0 0,0 0-283 0 0,0 0-198 0 0,0 0-103 0 0,0 0-85 0 0,0 0-72 0 0,18 22-71 0 0,60 65-90 0 0,-12-38-45 0 0,4-31-2031 0 0,-39-17-7954 0 0,-26-1 4076 0 0</inkml:trace>
</inkml:ink>
</file>

<file path=ppt/ink/ink3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5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2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04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463 258 0 0 0,'0'0'225'0'0,"0"0"10"0"0,0 0 24 0 0,5 7 4921 0 0,72 5 1602 0 0,-19-2-5087 0 0,26-5 705 0 0,1-3 0 0 0,78-9-2400 0 0,271-29 2105 0 0,-252 32-1736 0 0,-175 5-79 0 0,-2 0-3007 0 0,-5 0-2416 0 0,-6 0-3402 0 0,1-1 2980 0 0</inkml:trace>
  <inkml:trace contextRef="#ctx0" brushRef="#br0" timeOffset="1419.968">2 1624 0 0 0,'-1'0'25'0'0,"1"0"167"0"0,0 0 294 0 0,0 0 103 0 0,0 0 53 0 0,0 0-5 0 0,0 0-23 0 0,0 0-12 0 0,37-7 4153 0 0,127 6 1111 0 0,337 5-1730 0 0,-182-11-3126 0 0,224 11-558 0 0,-477-1-399 0 0,-27 1-16 0 0,-39-4-54 0 0,0 0-30 0 0,0 0-65 0 0,0 0-89 0 0,0 0-181 0 0,0 0-326 0 0,0 0-599 0 0,-5-7-11002 0 0,3 7 7296 0 0</inkml:trace>
  <inkml:trace contextRef="#ctx0" brushRef="#br0" timeOffset="2301.718">833 63 0 0 0,'0'0'320'0'0,"0"0"87"0"0,0 0 176 0 0,0 0 375 0 0,0 0 436 0 0,0 0 309 0 0,0 0-33 0 0,0 0-257 0 0,0 0-318 0 0,0 0-254 0 0,0 0-157 0 0,0 0-48 0 0,0 0 19 0 0,3 15 22 0 0,31 96 1724 0 0,-21-70-1821 0 0,-2 1-1 0 0,-2 0 1 0 0,-2 0 0 0 0,-1 1 0 0 0,-3 0 0 0 0,-1 0 0 0 0,-2 0 0 0 0,-3 11-580 0 0,2 9 376 0 0,-23 432 633 0 0,28 117-872 0 0,12-501-117 0 0,-4-38 9 0 0,-31-68-1154 0 0,11-9-3204 0 0,5-4-5364 0 0,3 5 3193 0 0</inkml:trace>
  <inkml:trace contextRef="#ctx0" brushRef="#br0" timeOffset="2705.653">1160 1142 0 0 0,'0'0'568'0'0,"0"0"234"0"0,0 0 259 0 0,0 0 258 0 0,0 0 132 0 0,0 0-144 0 0,0 0-245 0 0,0 0-185 0 0,0 0-65 0 0,0 0 43 0 0,0 0 73 0 0,0 0 9 0 0,-6 21-48 0 0,-47 128 1006 0 0,26-99-1592 0 0,-3-1 0 0 0,-1-2 0 0 0,-3 0 0 0 0,-4 1-303 0 0,-215 206-93 0 0,247-247-10 0 0,1-1 0 0 0,0 1 0 0 0,1 0 0 0 0,0 0 0 0 0,0 0 0 0 0,0 0 0 0 0,1 1 0 0 0,0-1-1 0 0,1 1 1 0 0,-1 0 0 0 0,2 0 0 0 0,-2 8 103 0 0,0 8-4519 0 0,3 0-4204 0 0,0-23 7320 0 0</inkml:trace>
  <inkml:trace contextRef="#ctx0" brushRef="#br0" timeOffset="3454.317">1205 0 0 0 0,'0'0'904'0'0,"0"0"159"0"0,0 0 31 0 0,0 0-43 0 0,0 0-121 0 0,0 0-93 0 0,0 0-59 0 0,0 0-9 0 0,0 0 1 0 0,0 0 20 0 0,-27 27 33 0 0,-81 87-11 0 0,3 7 1059 0 0,-112 154 224 0 0,181-234-2168 0 0,2-2-1065 0 0,16-11-3641 0 0,18-22-1758 0 0,0-5 4477 0 0</inkml:trace>
  <inkml:trace contextRef="#ctx0" brushRef="#br0" timeOffset="6395.896">1563 652 288 0 0,'0'0'1046'0'0,"0"0"-22"0"0,0 0 121 0 0,0 0 260 0 0,0 0 256 0 0,0 0 58 0 0,0 0-153 0 0,0 0-327 0 0,0 0-347 0 0,0 0-258 0 0,0 0-177 0 0,-2-2-61 0 0,-7-1 507 0 0,14 19 730 0 0,1 7-1028 0 0,29 280 1593 0 0,-33-191-1581 0 0,-2-112-522 0 0,0 0 45 0 0,0 0 68 0 0,0 0 89 0 0,0 0 38 0 0,0 0 4 0 0,0-26 705 0 0,-2 10-984 0 0,1-1 1 0 0,0 0-1 0 0,1 1 1 0 0,1-1-1 0 0,0 0 1 0 0,2 1-1 0 0,0 0 1 0 0,0-1-1 0 0,5-10-60 0 0,1 0 26 0 0,2 0 0 0 0,0 0 0 0 0,2 1 1 0 0,0 1-1 0 0,2 0 0 0 0,1 1 0 0 0,5-5-26 0 0,-11 16 7 0 0,1 0 1 0 0,1 0-1 0 0,0 1 1 0 0,0 1-1 0 0,1 0 1 0 0,1 1-1 0 0,0 0 1 0 0,3 0-8 0 0,-17 9 5 0 0,1 1 1 0 0,0 0-1 0 0,0 0 1 0 0,0 0-1 0 0,0 0 0 0 0,-1 0 1 0 0,1 0-1 0 0,0 0 1 0 0,0 0-1 0 0,0 0 1 0 0,0 0-1 0 0,0 0 0 0 0,-1 0 1 0 0,1 0-1 0 0,0 1 1 0 0,0-1-1 0 0,0 0 1 0 0,-1 1-1 0 0,1-1 0 0 0,0 1 1 0 0,0-1-1 0 0,-1 0 1 0 0,1 1-1 0 0,0 0 1 0 0,-1-1-1 0 0,1 1 0 0 0,-1-1 1 0 0,1 1-1 0 0,-1 0 1 0 0,1-1-1 0 0,-1 1 1 0 0,1 0-1 0 0,-1 0 0 0 0,0-1 1 0 0,1 1-1 0 0,-1 0 1 0 0,0 0-1 0 0,0 0 1 0 0,1 0-1 0 0,-1-1 0 0 0,0 1 1 0 0,0 0-1 0 0,0 0 1 0 0,0 0-1 0 0,0 0 1 0 0,0-1-1 0 0,0 1 0 0 0,-1 0 1 0 0,1 0-1 0 0,0 0 1 0 0,0 0-1 0 0,-1-1 1 0 0,1 1-1 0 0,0 0 0 0 0,-1 0 1 0 0,1-1-1 0 0,-1 1 1 0 0,1 0-6 0 0,1 16 100 0 0,26 108 298 0 0,-9-95-898 0 0,-17-30 115 0 0,-1 0-257 0 0,0 0-334 0 0,0 0-504 0 0,0-7-10849 0 0,0 3 5155 0 0</inkml:trace>
</inkml:ink>
</file>

<file path=ppt/ink/ink3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3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3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5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1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4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5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4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5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3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3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3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3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3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3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3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1116 0 0 0,'0'0'1546'0'0,"0"0"790"0"0,0 0 91 0 0,0 0-284 0 0,0 0-346 0 0,0 0-297 0 0,0 0-229 0 0,31-33-188 0 0,101-104-159 0 0,-45 22 609 0 0,312-491 1565 0 0,-261 423-2929 0 0,-86 142-544 0 0,-51 41 342 0 0,0 1-1 0 0,0-1 1 0 0,0 1-1 0 0,0 0 1 0 0,0 0-1 0 0,0 0 1 0 0,0 0-1 0 0,0-1 1 0 0,-1 1-1 0 0,1 0 1 0 0,0 0-1 0 0,0 1 1 0 0,-1-1-1 0 0,1 0 1 0 0,-1 0 0 0 0,1 0-1 0 0,-1 0 1 0 0,1 0-1 0 0,-1 1 1 0 0,0-1-1 0 0,1 0 1 0 0,-1 0-1 0 0,0 1 1 0 0,0-1-1 0 0,0 0 1 0 0,0 0-1 0 0,0 1 1 0 0,0-1-1 0 0,-1 0 1 0 0,1 1-1 0 0,0-1 34 0 0,0 3-73 0 0,1 62 105 0 0,-2 1-1 0 0,-3-1 1 0 0,-9 37-32 0 0,-1 30 163 0 0,-8 320 1657 0 0,22-452-1324 0 0,-43-39 2407 0 0,-217-178-4214 0 0,220 183 470 0 0,0 2 1 0 0,-3 2-1 0 0,0 1 0 0 0,-2 3 0 0 0,-6-1 841 0 0,-29 10-5073 0 0,34 37-4334 0 0,37-13 5584 0 0</inkml:trace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19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1 171 0 0 0,'0'0'1250'0'0,"0"0"322"0"0,0 0 43 0 0,0 0-145 0 0,0 0-167 0 0,0 0-114 0 0,1-8-103 0 0,0-2-664 0 0,2-6-29 0 0,-3-1 4384 0 0,24 95-2633 0 0,-3 9-1195 0 0,11 54-224 0 0,12 60-308 0 0,-26-160-301 0 0,-6-59 2147 0 0,6-60-1993 0 0,103-231-117 0 0,-107 273-158 0 0,34-123-238 0 0,-43 119-1243 0 0,-14 45-5336 0 0,2 12-1156 0 0,1-10 2398 0 0</inkml:trace>
  <inkml:trace contextRef="#ctx0" brushRef="#br0" timeOffset="1275.596">474 462 0 0 0,'0'0'211'0'0,"0"0"469"0"0,0 0 17 0 0,0 0-129 0 0,0 0-145 0 0,0 0-84 0 0,0 0-26 0 0,0 0-10 0 0,-16 12 619 0 0,-73 160 959 0 0,14-47-1447 0 0,56-88-374 0 0,19-37-15 0 0,0 0 16 0 0,0 0 11 0 0,0 0 43 0 0,0 0 69 0 0,11-8 1506 0 0,54-79-20 0 0,100-134-894 0 0,-107 159-790 0 0,-57 61-55 0 0,-1 1-42 0 0,0 0 1 0 0,2 22 268 0 0,14 60 567 0 0,-8-66-621 0 0,-2 0 0 0 0,0 1 0 0 0,0 0 0 0 0,-2 0 0 0 0,0 1 0 0 0,-1-1 0 0 0,-1 1 0 0 0,-1-1 0 0 0,0 1 0 0 0,-1 1-104 0 0,0-18 21 0 0,0-1-4 0 0,0 0-14 0 0,-31-4 2283 0 0,-56-55-2007 0 0,23 26-603 0 0,20 15-2666 0 0,29 17-1846 0 0,10 1-1164 0 0,4 0 4481 0 0</inkml:trace>
  <inkml:trace contextRef="#ctx0" brushRef="#br0" timeOffset="5279.804">1022 326 0 0 0,'0'0'1387'0'0,"0"0"337"0"0,0 0 218 0 0,0 0-82 0 0,0 0-366 0 0,0 0-382 0 0,0 0-251 0 0,0 0-100 0 0,0 0 6 0 0,7 1 45 0 0,134 1 5116 0 0,81-25-2945 0 0,-120 10-2441 0 0,-35 13-317 0 0,-62 0-3372 0 0,-11 0-3391 0 0,-10 0-1295 0 0,10 4 2953 0 0</inkml:trace>
  <inkml:trace contextRef="#ctx0" brushRef="#br0" timeOffset="5596.004">997 606 1104 0 0,'0'0'1361'0'0,"0"0"-1"0"0,0 0 180 0 0,0 0 293 0 0,0 0 98 0 0,0 0-203 0 0,0 0-321 0 0,0 0-285 0 0,0 0-158 0 0,0 0-55 0 0,0 0-47 0 0,0 0-49 0 0,0 0-14 0 0,31 0-65 0 0,99 0-60 0 0,-52-1 324 0 0,0-3 0 0 0,0-4-1 0 0,34-9-997 0 0,-66 12-120 0 0,9-3-898 0 0,-20-1-3664 0 0,-25 6-719 0 0,-4-1-5288 0 0</inkml:trace>
  <inkml:trace contextRef="#ctx0" brushRef="#br0" timeOffset="6297.471">2578 6 192 0 0,'0'0'1172'0'0,"0"0"193"0"0,0 0 270 0 0,0 0 224 0 0,0 0 37 0 0,0 0-150 0 0,0 0-283 0 0,0 0-326 0 0,0 0-250 0 0,0 0-163 0 0,-33-2-89 0 0,-102 0-40 0 0,131 1-549 0 0,0 1-1 0 0,0 0 1 0 0,0 0-1 0 0,0 0 1 0 0,0 1 0 0 0,0-1-1 0 0,0 1 1 0 0,0 0-1 0 0,1 0 1 0 0,-1 0 0 0 0,0 0-1 0 0,0 1 1 0 0,1-1-1 0 0,-1 1 1 0 0,1 0-1 0 0,0 0 1 0 0,-1 1 0 0 0,1-1-1 0 0,0 1-45 0 0,-7 5 173 0 0,-9 6-79 0 0,1 1 1 0 0,0 1-1 0 0,0 0 0 0 0,2 2 1 0 0,0-1-1 0 0,1 2 1 0 0,1 0-1 0 0,1 1 0 0 0,0 1 1 0 0,2-1-1 0 0,0 2 1 0 0,2 0-1 0 0,0 0 1 0 0,1 0-1 0 0,2 1 0 0 0,0 1 1 0 0,1-1-1 0 0,2 1 1 0 0,-1 17-95 0 0,3-33 10 0 0,1 0 0 0 0,0 0 0 0 0,0 0 0 0 0,1 0 1 0 0,0 0-1 0 0,1 0 0 0 0,-1-1 0 0 0,1 1 1 0 0,1 0-1 0 0,0-1 0 0 0,0 0 0 0 0,0 1 0 0 0,1-1 1 0 0,0 0-1 0 0,0-1 0 0 0,1 1 0 0 0,0-1 1 0 0,0 0-1 0 0,0 0 0 0 0,1 0 0 0 0,0-1 0 0 0,0 0 1 0 0,0 0-1 0 0,3 1-10 0 0,4 1 235 0 0,1 0 0 0 0,0-1-1 0 0,0-1 1 0 0,0 0 0 0 0,1 0 0 0 0,0-2 0 0 0,-1 0-1 0 0,1-1 1 0 0,1 0 0 0 0,-1-1 0 0 0,0-1 0 0 0,0 0 0 0 0,0-1-1 0 0,0-1 1 0 0,0 0 0 0 0,13-4-235 0 0,-2-1 412 0 0,0-2 0 0 0,0 0 0 0 0,0-2 0 0 0,-1 0 0 0 0,-1-2 0 0 0,0-1 0 0 0,-1 0 0 0 0,18-16-412 0 0,-27 18 94 0 0,0 1-1 0 0,-1-1 1 0 0,-1-1-1 0 0,0 0 1 0 0,-1-1-1 0 0,0-1 1 0 0,-1 1-1 0 0,-1-2 1 0 0,0 1-1 0 0,5-13-93 0 0,-11 19-93 0 0,0 1 0 0 0,0-1-1 0 0,0 1 1 0 0,-2-1 0 0 0,1 0 0 0 0,-1 0-1 0 0,0 0 1 0 0,-1 0 0 0 0,0 0 0 0 0,0 0 0 0 0,-1 0-1 0 0,0 0 1 0 0,0 0 0 0 0,-1 1 0 0 0,-1-1-1 0 0,1 0 1 0 0,-1 1 0 0 0,-1 0 0 0 0,0-1 0 0 0,0 1-1 0 0,0 1 1 0 0,-1-1 93 0 0,-3-3-405 0 0,0 0 0 0 0,-1 1 0 0 0,0 0 0 0 0,-1 1-1 0 0,0 0 1 0 0,0 1 0 0 0,-1 0 0 0 0,0 0 0 0 0,0 1-1 0 0,-1 0 1 0 0,0 1 0 0 0,0 1 0 0 0,-1 0 0 0 0,1 0 0 0 0,-1 2-1 0 0,-5-2 406 0 0,-135-12-10331 0 0,115 17 2824 0 0</inkml:trace>
  <inkml:trace contextRef="#ctx0" brushRef="#br0" timeOffset="6630.011">1803 319 0 0 0,'0'0'543'0'0,"0"0"514"0"0,0 0 314 0 0,0 0 188 0 0,0 0 47 0 0,0 0-112 0 0,0 0-127 0 0,0 0-112 0 0,0 0-55 0 0,0 0-40 0 0,0 0-52 0 0,0 0-108 0 0,2-6-139 0 0,7-16-100 0 0,17 16 1977 0 0,197 29 1735 0 0,630 6-2661 0 0,-475-48-2330 0 0,-264-4-1292 0 0,-77 10-1820 0 0,-3-2-4421 0 0,-20 8-3009 0 0</inkml:trace>
</inkml:ink>
</file>

<file path=ppt/ink/ink3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1856 0 0,'0'0'889'0'0,"0"0"-413"0"0,0 0-3 0 0,0 0 410 0 0,0 0 367 0 0,0 0 155 0 0,0 0-28 0 0,0 0-92 0 0,0 0-71 0 0,0 0-49 0 0,0 0-66 0 0,0 0-115 0 0,0 0-90 0 0,18-8-71 0 0,55-29-95 0 0,-2-18 866 0 0,-33 18-1296 0 0,-2-1 1 0 0,-2-1 0 0 0,-2-2 0 0 0,16-27-299 0 0,-44 62-30 0 0,0 1 1 0 0,0-1-1 0 0,-1 0 1 0 0,0 0-1 0 0,0-1 1 0 0,-1 1 0 0 0,1-1-1 0 0,-1 0 1 0 0,-1 1-1 0 0,1-1 1 0 0,-1 0-1 0 0,0 0 1 0 0,-1 0 0 0 0,0 0-1 0 0,0-3 30 0 0,-2 8-126 0 0,0 1 1 0 0,-1 0-1 0 0,1-1 0 0 0,0 1 0 0 0,-1 0 1 0 0,1 1-1 0 0,-1-1 0 0 0,1 0 1 0 0,-1 1-1 0 0,1-1 0 0 0,-1 1 0 0 0,1 0 1 0 0,-1 0-1 0 0,0 0 0 0 0,1 0 0 0 0,-1 0 1 0 0,1 1-1 0 0,-1-1 0 0 0,1 1 1 0 0,-1-1-1 0 0,1 1 0 0 0,-1 0 0 0 0,1 0 1 0 0,0 0-1 0 0,-1 1 0 0 0,1-1 0 0 0,0 0 1 0 0,0 1-1 0 0,-1 0 126 0 0,-5 2-2 0 0,1 1-1 0 0,-1 0 1 0 0,1 0 0 0 0,0 0-1 0 0,1 1 1 0 0,-1 0 0 0 0,1 0 0 0 0,0 1-1 0 0,1-1 1 0 0,0 1 0 0 0,0 1-1 0 0,0-1 1 0 0,1 1 0 0 0,0-1-1 0 0,0 1 1 0 0,1 0 0 0 0,0 1 0 0 0,1-1-1 0 0,0 0 1 0 0,0 1 0 0 0,0 0-1 0 0,1 2 3 0 0,2-8 35 0 0,-1 0-1 0 0,1 0 0 0 0,0 0 0 0 0,0-1 0 0 0,0 1 1 0 0,0 0-1 0 0,0-1 0 0 0,1 1 0 0 0,-1-1 0 0 0,1 0 1 0 0,-1 1-1 0 0,1-1 0 0 0,0 0 0 0 0,0 0 0 0 0,0 0 1 0 0,1 0-1 0 0,-1 0 0 0 0,0 0 0 0 0,1-1 0 0 0,-1 1 1 0 0,1-1-1 0 0,-1 0 0 0 0,1 0 0 0 0,-1 0 0 0 0,1 0 1 0 0,0 0-1 0 0,1 0-34 0 0,79 17 849 0 0,-54-16-573 0 0,1-1 0 0 0,-1-1 0 0 0,1-2 0 0 0,-1-1 0 0 0,23-6-276 0 0,-49 9 19 0 0,73-3 401 0 0,-68 51 127 0 0,-39 36 126 0 0,26-78-849 0 0,2 0 0 0 0,-1 0 0 0 0,1 0 0 0 0,0 1 0 0 0,0-1 0 0 0,1 1 0 0 0,0 0 0 0 0,0 0 0 0 0,0-1 0 0 0,1 1 0 0 0,0 0 0 0 0,1 0 0 0 0,-1 3 176 0 0,30 8-4806 0 0,-4-17-1959 0 0,-23-1 5297 0 0,5 0-3468 0 0</inkml:trace>
</inkml:ink>
</file>

<file path=ppt/ink/ink3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1 356 3569 0 0,'0'0'1843'0'0,"0"0"-346"0"0,0 0-76 0 0,0 0 94 0 0,0 0 25 0 0,0 0-69 0 0,0 0-173 0 0,0 0-151 0 0,0 0-101 0 0,0 0-107 0 0,0 0-157 0 0,0 0-155 0 0,0 0-154 0 0,21-19-87 0 0,70-60-69 0 0,110-117 727 0 0,-107 134-1037 0 0,-93 63-16 0 0,0 0-1 0 0,1 0 1 0 0,-1 0 0 0 0,0 1 0 0 0,0-1 0 0 0,1 0-1 0 0,-1 0 1 0 0,0 1 0 0 0,0-1 0 0 0,-1 1 0 0 0,1-1-1 0 0,0 1 1 0 0,0-1 0 0 0,-1 1 0 0 0,1-1 0 0 0,-1 1-1 0 0,1 0 1 0 0,-1-1 0 0 0,0 1 0 0 0,1 0 0 0 0,-1-1 0 0 0,0 1-1 0 0,0 0 1 0 0,0-1 0 0 0,0 1 0 0 0,-1 0 0 0 0,1-1-1 0 0,0 1 1 0 0,-1 0 0 0 0,1-1 0 0 0,-1 1 0 0 0,0-1-1 0 0,1 1 1 0 0,-1-1 0 0 0,0 1 0 0 0,0-1 0 0 0,0 1-1 0 0,-1 0 10 0 0,-25 118 486 0 0,29-118-466 0 0,0-1-1 0 0,0 0 1 0 0,1 1 0 0 0,-1-1-1 0 0,0 0 1 0 0,0 0 0 0 0,1 0-1 0 0,-1 0 1 0 0,1-1 0 0 0,-1 1-1 0 0,1 0 1 0 0,-1-1 0 0 0,1 0-1 0 0,-1 0 1 0 0,1 0 0 0 0,0 0-1 0 0,-1 0 1 0 0,1 0 0 0 0,-1-1-1 0 0,1 1 1 0 0,-1-1 0 0 0,1 0-1 0 0,-1 1 1 0 0,0-1 0 0 0,1 0-1 0 0,-1-1 1 0 0,0 1 0 0 0,0 0-20 0 0,249-124 466 0 0,-235 120-473 0 0,50-3-68 0 0,-57 73 249 0 0,-24 49 22 0 0,15-114-270 0 0,0 1 0 0 0,0 0-1 0 0,0-1 1 0 0,0 1-1 0 0,0-1 1 0 0,0 1-1 0 0,0-1 1 0 0,0 1-1 0 0,1 0 1 0 0,-1-1-1 0 0,0 1 1 0 0,0-1-1 0 0,0 1 1 0 0,1-1-1 0 0,-1 1 1 0 0,0-1-1 0 0,1 1 1 0 0,-1-1 0 0 0,1 0-1 0 0,-1 1 1 0 0,0-1-1 0 0,1 1 1 0 0,-1-1-1 0 0,1 0 1 0 0,-1 1-1 0 0,1-1 1 0 0,-1 0-1 0 0,1 0 1 0 0,-1 1-1 0 0,1-1 1 0 0,-1 0-1 0 0,1 0 1 0 0,0 0 0 0 0,-1 0-1 0 0,1 1 1 0 0,-1-1-1 0 0,1 0 1 0 0,-1 0-1 0 0,1 0 1 0 0,0 0-1 0 0,-1-1 1 0 0,1 1-1 0 0,-1 0 1 0 0,1 0-1 0 0,-1 0 1 0 0,1 0-1 0 0,0-1 1 0 0,-1 1-1 0 0,1 0 1 0 0,-1 0 0 0 0,1-1-1 0 0,-1 1 75 0 0,19-9-11996 0 0,-15 6 5501 0 0</inkml:trace>
</inkml:ink>
</file>

<file path=ppt/ink/ink3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41 560 0 0,'0'0'1350'0'0,"0"0"-251"0"0,0 0-76 0 0,0 0 218 0 0,0 0 254 0 0,0 0 80 0 0,0 0-143 0 0,0 0-275 0 0,0 0-272 0 0,0 0-203 0 0,0 0-144 0 0,0 0-91 0 0,-2 19-77 0 0,-8 132 727 0 0,11-147-1007 0 0,-1 0 0 0 0,1 0-1 0 0,0 1 1 0 0,0-1 0 0 0,0-1-1 0 0,1 1 1 0 0,0 0 0 0 0,-1 0-1 0 0,1 0 1 0 0,0-1 0 0 0,1 1-1 0 0,-1-1 1 0 0,1 0-1 0 0,0 0 1 0 0,-1 0 0 0 0,1 0-1 0 0,0 0 1 0 0,1 0 0 0 0,-1-1-1 0 0,0 0 1 0 0,1 1 0 0 0,0-1-1 0 0,-1-1 1 0 0,1 1 0 0 0,0 0-1 0 0,0-1 1 0 0,0 0 0 0 0,0 0-1 0 0,0 0 1 0 0,0 0 0 0 0,0-1-1 0 0,0 0 1 0 0,1 1 0 0 0,-1-1-1 0 0,0-1 1 0 0,0 1 0 0 0,0-1-1 0 0,0 0 1 0 0,0 0 0 0 0,0 0-1 0 0,0 0 1 0 0,0 0 0 0 0,0-1-1 0 0,0 0 1 0 0,-1 0 0 0 0,1 0-1 0 0,3-3-89 0 0,312-254 1710 0 0,-315 257-1717 0 0,0-1 1 0 0,1 1-1 0 0,-1 0 0 0 0,0 0 1 0 0,1 0-1 0 0,-1 1 0 0 0,1-1 1 0 0,0 1-1 0 0,-1 0 0 0 0,1 0 1 0 0,0 1-1 0 0,0 0 0 0 0,-1 0 1 0 0,1 0-1 0 0,3 0 7 0 0,-4 4 1 0 0,0-1 0 0 0,-1 1 0 0 0,1-1 1 0 0,-1 1-1 0 0,1 0 0 0 0,-1 0 0 0 0,0 1 0 0 0,-1-1 0 0 0,1 1 0 0 0,-1-1 0 0 0,0 1 0 0 0,0 0 1 0 0,0 0-1 0 0,-1 0 0 0 0,0 0 0 0 0,0 0 0 0 0,0 0 0 0 0,0 4-1 0 0,2 11 86 0 0,-1 1 0 0 0,-1 0 1 0 0,-1-1-1 0 0,-1 1 0 0 0,0 0 0 0 0,-2-1 0 0 0,0 0 1 0 0,-3 7-87 0 0,4-19-15 0 0,-1-1 0 0 0,1 0 0 0 0,-2-1-1 0 0,1 1 1 0 0,-1 0 0 0 0,0-1 0 0 0,0 0 0 0 0,0 0 0 0 0,-1 0 0 0 0,0-1 0 0 0,-1 1 0 0 0,1-1 0 0 0,-1 0 0 0 0,0-1 0 0 0,-1 1 15 0 0,-2 0-111 0 0,0-1-1 0 0,-1-1 1 0 0,1 1-1 0 0,-1-1 1 0 0,0-1-1 0 0,0 0 0 0 0,0-1 1 0 0,0 1-1 0 0,0-2 1 0 0,0 0-1 0 0,-5 0 112 0 0,25-15-1400 0 0,56-41-3175 0 0,-43 39-1424 0 0,-12 9-1595 0 0</inkml:trace>
</inkml:ink>
</file>

<file path=ppt/ink/ink3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6369 0 0,'0'0'648'0'0,"0"0"-559"0"0,0 0-218 0 0,0 0-23 0 0,0 0 88 0 0,0 0 144 0 0,0 0-24 0 0,0 0-56 0 0,0 0-56 0 0,0 0-136 0 0,0 0-392 0 0,0 0-888 0 0,0 0-1361 0 0,0 0 1073 0 0</inkml:trace>
</inkml:ink>
</file>

<file path=ppt/ink/ink3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4305 0 0,'0'0'739'0'0,"0"0"-234"0"0,0 0 31 0 0,0 0 226 0 0,0 0 189 0 0,0 0-15 0 0,0 0-188 0 0,-1 33-235 0 0,-2 103-215 0 0,0-27 380 0 0,1-56-1657 0 0,2-13-3801 0 0,0-39 1937 0 0,0-1 474 0 0</inkml:trace>
</inkml:ink>
</file>

<file path=ppt/ink/ink3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9770 0 0,'0'0'1408'0'0,"0"0"-351"0"0,0 0-457 0 0,0 0-224 0 0,0 0-192 0 0,0 0-224 0 0,0 0-200 0 0,0 0-120 0 0,0 0-192 0 0,0 0-377 0 0,0 0-887 0 0,0 0-1617 0 0,0 0-2592 0 0</inkml:trace>
</inkml:ink>
</file>

<file path=ppt/ink/ink3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0 431 4073 0 0,'0'0'2418'0'0,"0"0"-811"0"0,0 0-219 0 0,0 0 203 0 0,0 0 201 0 0,0 0-77 0 0,0 0-344 0 0,0 0-362 0 0,0 0-244 0 0,0 0-123 0 0,0 0-65 0 0,0 0-49 0 0,0 0-61 0 0,14-22-99 0 0,84-136 379 0 0,7-7-215 0 0,-104 165-560 0 0,0 0-1 0 0,0-1 1 0 0,-1 1 0 0 0,1 0 0 0 0,0 0-1 0 0,-1 0 1 0 0,1 0 0 0 0,0 0-1 0 0,0 0 1 0 0,-1 0 0 0 0,1 1-1 0 0,0-1 1 0 0,-1 0 0 0 0,1 0 0 0 0,0 0-1 0 0,-1 1 1 0 0,1-1 0 0 0,0 0-1 0 0,-1 1 1 0 0,1-1 0 0 0,-1 1 0 0 0,1-1-1 0 0,0 1 1 0 0,-1-1 0 0 0,1 1-1 0 0,-1-1 1 0 0,0 1 0 0 0,1-1 0 0 0,-1 1-1 0 0,1 0 1 0 0,-1-1 0 0 0,0 1-1 0 0,1-1 1 0 0,-1 1 0 0 0,0 0 0 0 0,0 0-1 0 0,0-1 1 0 0,1 1 0 0 0,-1 0-1 0 0,0-1 1 0 0,0 1 0 0 0,0 0 0 0 0,0 0-1 0 0,0-1 1 0 0,0 1 0 0 0,0 0-1 0 0,-1-1 1 0 0,1 1 0 0 0,0 0 0 0 0,0-1-1 0 0,0 1 1 0 0,-1 0 0 0 0,1-1-1 0 0,0 1 1 0 0,-1 0 0 0 0,1-1 0 0 0,-1 1 28 0 0,2 6-67 0 0,8 40 65 0 0,-9-41 6 0 0,0 0 0 0 0,0-1 0 0 0,0 1 0 0 0,1 0 0 0 0,0-1 0 0 0,0 1 0 0 0,1-1 0 0 0,0 1 0 0 0,-1-1 0 0 0,2 0 0 0 0,-1 0 0 0 0,1 0 0 0 0,0 0 0 0 0,0 0 0 0 0,0 0 1 0 0,0-1-1 0 0,1 1 0 0 0,0-1 0 0 0,0 0 0 0 0,0 0 0 0 0,0-1 0 0 0,1 1-4 0 0,-1-2 116 0 0,0 0 0 0 0,0 0 0 0 0,0-1 0 0 0,0 0 0 0 0,1 1 0 0 0,-1-1 0 0 0,0-1 0 0 0,0 1 1 0 0,1-1-1 0 0,-1 1 0 0 0,1-1 0 0 0,-1 0 0 0 0,0-1 0 0 0,1 1 0 0 0,-1-1 0 0 0,0 0 0 0 0,1 0 1 0 0,-1 0-1 0 0,0-1 0 0 0,0 1 0 0 0,0-1 0 0 0,0 0 0 0 0,0 0 0 0 0,0-1 0 0 0,-1 1 0 0 0,1-1 0 0 0,-1 0 1 0 0,0 0-1 0 0,0 0 0 0 0,0 0 0 0 0,0 0 0 0 0,0-1 0 0 0,1-1-116 0 0,82-126 1519 0 0,-54 78-3774 0 0,1 3-5268 0 0,-25 42 938 0 0,-4 4-2400 0 0</inkml:trace>
</inkml:ink>
</file>

<file path=ppt/ink/ink3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14243 0 0,'0'0'1059'0'0,"0"0"-483"0"0,0 0-2 0 0,0 0 232 0 0,0 0 133 0 0,0 0-59 0 0,0 0-277 0 0,0 0-288 0 0,0 0-168 0 0,-6 31-101 0 0,-18 98-84 0 0,24-83-261 0 0,14-35-2623 0 0,-7-19-9159 0 0,-5 5 7233 0 0</inkml:trace>
</inkml:ink>
</file>

<file path=ppt/ink/ink3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12619 0 0,'0'0'1744'0'0,"0"0"-792"0"0,0 0-568 0 0,0 0-136 0 0,0 0-112 0 0,0 0-296 0 0,0 0-576 0 0,0 0-384 0 0,0 0-456 0 0,0 0-1233 0 0,0 0-1624 0 0,0 0-816 0 0</inkml:trace>
</inkml:ink>
</file>

<file path=ppt/ink/ink3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11114 0 0,'0'0'3364'0'0,"0"0"-1756"0"0,0 0-829 0 0,0 0-143 0 0,0 0-12 0 0,0 0-38 0 0,0 0-82 0 0,0 0-97 0 0,0 0-9 0 0,0 0 38 0 0,0 0 28 0 0,0 0 15 0 0,4 19-25 0 0,11 59-50 0 0,-7 57 515 0 0,-7 192-314 0 0,-31-146-525 0 0,21-148-245 0 0,7-4-4004 0 0,2-28 2467 0 0,0-1-493 0 0,0 0-638 0 0,0 0-2119 0 0,0-4 1792 0 0,0 1-1525 0 0</inkml:trace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02.77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46 972 0 0 0,'-15'22'0'0'0,"11"-15"0"0"0,3-6 0 0 0,1 1 0 0 0,-2-1 0 0 0,-8-2 837 0 0,1-1 8521 0 0,5 1-6698 0 0,3 1-1916 0 0,1 0-115 0 0,0 0-86 0 0,0 0-49 0 0,0 0-30 0 0,1-26 2602 0 0,55-154-708 0 0,44-23-834 0 0,-82 168-1390 0 0,1 1 0 0 0,2 2 0 0 0,2 0 1 0 0,1 1-1 0 0,1 1 0 0 0,1 1 0 0 0,2 1 0 0 0,12-8-134 0 0,-32 30 23 0 0,13-13 24 0 0,1 2 0 0 0,1 0 0 0 0,0 2 0 0 0,2 0 0 0 0,-1 2 0 0 0,2 0 0 0 0,17-5-47 0 0,121-37 74 0 0,-43 23-62 0 0,-85 28 35 0 0,-36 4-22 0 0,0 0 4 0 0,0 0 17 0 0,0 0 10 0 0,0 0 5 0 0,0 0-1 0 0,0 0 8 0 0,0 0-4 0 0,0 0-3 0 0,0 0 11 0 0,0 0-12 0 0,0 0-2 0 0,0 0 2 0 0,0 0-14 0 0,0 0-14 0 0,0 0 10 0 0,0 0-9 0 0,0 0-4 0 0,0 0 13 0 0,0 0-9 0 0,0 0-5 0 0,0 0 8 0 0,0 0-4 0 0,0 0-7 0 0,0 0 1 0 0,-28 0 204 0 0,13-2-219 0 0,1 1-1 0 0,0-2 0 0 0,0 0 1 0 0,0-1-1 0 0,0 0 0 0 0,0-1 0 0 0,1 0 1 0 0,0-2-1 0 0,0 1 0 0 0,-7-6-10 0 0,-62-17 12 0 0,80 30-23 0 0,1 0 0 0 0,-1 0 0 0 0,0 1-1 0 0,1-1 1 0 0,-1 0 0 0 0,1 0 0 0 0,0 1 0 0 0,-1-1-1 0 0,1 1 1 0 0,0 0 0 0 0,0-1 0 0 0,0 1 0 0 0,0 0-1 0 0,0-1 1 0 0,0 1 0 0 0,1 0 0 0 0,-1 0 0 0 0,0 0 0 0 0,1 0-1 0 0,0 0 1 0 0,-1 0 0 0 0,1 0 0 0 0,0 0 0 0 0,0 0-1 0 0,0-1 1 0 0,0 1 0 0 0,0 0 0 0 0,1 0 0 0 0,-1 0-1 0 0,1 0 1 0 0,-1 0 0 0 0,1 0 0 0 0,-1 0 0 0 0,1 0-1 0 0,1 1 12 0 0,-2 11-13 0 0,-7 312-497 0 0,9-214 422 0 0,-2-112 89 0 0,0 0 0 0 0,0 1 0 0 0,0-1-1 0 0,1 1 1 0 0,-1-1 0 0 0,0 1 0 0 0,0-1 0 0 0,1 1-1 0 0,-1-1 1 0 0,0 0 0 0 0,0 1 0 0 0,1-1 0 0 0,-1 0-1 0 0,0 1 1 0 0,1-1 0 0 0,-1 0 0 0 0,1 1-1 0 0,-1-1 1 0 0,0 0 0 0 0,1 0 0 0 0,-1 1 0 0 0,1-1-1 0 0,-1 0 1 0 0,1 0 0 0 0,-1 0 0 0 0,1 0 0 0 0,-1 0-1 0 0,0 0 1 0 0,1 1 0 0 0,-1-1 0 0 0,1 0-1 0 0,-1 0 1 0 0,1-1 0 0 0,-1 1 0 0 0,1 0 0 0 0,-1 0-1 0 0,1 0 1 0 0,-1 0 0 0 0,1 0 0 0 0,-1 0 0 0 0,1-1-1 0 0,-1 1 1 0 0,0 0 0 0 0,1 0 0 0 0,-1-1-1 0 0,1 1 1 0 0,-1 0 0 0 0,0 0 0 0 0,1-1 0 0 0,-1 1-1 0 0,0 0 1 0 0,1-1 0 0 0,-1 1 0 0 0,0-1 0 0 0,0 1-1 0 0,1-1 1 0 0,-1 1 0 0 0,0 0 0 0 0,0-1 0 0 0,0 1-1 0 0,1-1 1 0 0,-1 1-1 0 0,19-30 167 0 0,-19 29-164 0 0,72-123 348 0 0,80-107-351 0 0,-92 160 78 0 0,-32 42-3250 0 0,-24 36-8711 0 0,-2-3 1589 0 0</inkml:trace>
</inkml:ink>
</file>

<file path=ppt/ink/ink3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11803 0 0,'0'0'2059'0'0,"0"0"-631"0"0,0 0-549 0 0,0 0-200 0 0,0 0-13 0 0,0 0-7 0 0,0 0-31 0 0,0 0-29 0 0,0 0-57 0 0,0 0-46 0 0,0 0-40 0 0,0 0-47 0 0,0 0-71 0 0,35 5-73 0 0,114 15-65 0 0,56-10-268 0 0,-101-9-4061 0 0,-45 0-5572 0 0,-42-1 1493 0 0</inkml:trace>
</inkml:ink>
</file>

<file path=ppt/ink/ink3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10994 0 0,'0'0'1314'0'0,"0"0"-497"0"0,0 0-27 0 0,0 0 270 0 0,0 0 187 0 0,0 0-68 0 0,0 0-265 0 0,0 0-280 0 0,0 0-198 0 0,0 0-153 0 0,0 0-97 0 0,0 0-56 0 0,4 31-56 0 0,13 93-29 0 0,-5-76-87 0 0,-5-42-100 0 0,10 2-3132 0 0,-2-18-7439 0 0,-13 6 4781 0 0</inkml:trace>
</inkml:ink>
</file>

<file path=ppt/ink/ink3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9578 0 0,'0'0'664'0'0,"0"0"-856"0"0,0 0-640 0 0,0 0-384 0 0,0 0-81 0 0,0 0-199 0 0,0 0-624 0 0,0 0-969 0 0,0 0 3089 0 0</inkml:trace>
</inkml:ink>
</file>

<file path=ppt/ink/ink3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380 567 13811 0 0,'0'0'1738'0'0,"0"0"-462"0"0,0 0-300 0 0,0 0-44 0 0,0 0-85 0 0,0 0-172 0 0,0 0-171 0 0,0 0-132 0 0,0 0-112 0 0,-35 13-113 0 0,-111 42-75 0 0,70-11-58 0 0,67-34-15 0 0,-5 3-36 0 0,1 0 1 0 0,0 1-1 0 0,1 1 0 0 0,1 0 0 0 0,0 0 0 0 0,1 1 0 0 0,1 0 1 0 0,-2 7 36 0 0,9-22-20 0 0,1 1 0 0 0,0 0 0 0 0,0 0 1 0 0,0 0-1 0 0,1 0 0 0 0,-1 0 1 0 0,0 0-1 0 0,1 0 0 0 0,0 1 1 0 0,-1-1-1 0 0,1 0 0 0 0,0 0 1 0 0,0 0-1 0 0,0 0 0 0 0,0 1 1 0 0,0-1-1 0 0,1 0 0 0 0,-1 0 0 0 0,1 0 1 0 0,-1 0-1 0 0,1 0 0 0 0,0 0 1 0 0,0 0-1 0 0,0 0 0 0 0,0 0 1 0 0,0 0-1 0 0,0 0 0 0 0,1-1 1 0 0,-1 1-1 0 0,0 0 0 0 0,1-1 0 0 0,-1 1 1 0 0,1-1-1 0 0,0 0 0 0 0,0 1 1 0 0,-1-1-1 0 0,1 0 0 0 0,0 0 1 0 0,0 0-1 0 0,0 0 0 0 0,0-1 1 0 0,0 1-1 0 0,0 0 0 0 0,0-1 0 0 0,1 1 1 0 0,-1-1-1 0 0,0 0 0 0 0,0 0 1 0 0,0 0-1 0 0,0 0 0 0 0,2 0 20 0 0,15-4 71 0 0,1-1 0 0 0,-1 0-1 0 0,0-2 1 0 0,0 0 0 0 0,-1-1-1 0 0,0-1 1 0 0,0 0 0 0 0,-1-2-1 0 0,0 0 1 0 0,-1-1 0 0 0,0 0 0 0 0,-1-2-1 0 0,-1 1 1 0 0,0-2 0 0 0,1-2-71 0 0,88-81 176 0 0,-103 98-195 0 0,1-1 0 0 0,-1 0-1 0 0,1 1 1 0 0,-1-1 0 0 0,1 0 0 0 0,-1 1 0 0 0,1-1 0 0 0,0 1 0 0 0,0-1 0 0 0,-1 1 0 0 0,1-1 0 0 0,0 1 0 0 0,0-1 0 0 0,-1 1 0 0 0,1 0 0 0 0,0-1 0 0 0,0 1 0 0 0,0 0 0 0 0,0 0 0 0 0,-1 0 0 0 0,1 0 0 0 0,0 0 0 0 0,0 0 0 0 0,0 0 0 0 0,0 0 0 0 0,0 0 0 0 0,0 0-1 0 0,-1 0 1 0 0,1 0 0 0 0,0 1 0 0 0,0-1 0 0 0,0 0 0 0 0,0 1 0 0 0,-1-1 0 0 0,1 0 0 0 0,0 1 0 0 0,0-1 0 0 0,-1 1 0 0 0,1-1 0 0 0,0 1 0 0 0,-1 0 0 0 0,1-1 0 0 0,-1 1 0 0 0,1 0 0 0 0,-1-1 0 0 0,1 1 0 0 0,-1 0 0 0 0,1 0 0 0 0,-1-1 0 0 0,1 1 0 0 0,-1 0 0 0 0,0 1 19 0 0,9 54-540 0 0,-6-30 296 0 0,-2-20 165 0 0,1 0 0 0 0,0 0 0 0 0,0 1 0 0 0,1-1 0 0 0,-1 0 0 0 0,1-1 0 0 0,1 1 0 0 0,-1-1 0 0 0,1 1 0 0 0,0-1-1 0 0,0 0 1 0 0,0 0 0 0 0,1-1 0 0 0,0 1 0 0 0,0-1 0 0 0,0 0 0 0 0,0 0 0 0 0,1-1 0 0 0,-1 1 0 0 0,1-1 0 0 0,0 0 0 0 0,0-1 0 0 0,0 0 0 0 0,0 0 0 0 0,0 0 0 0 0,1-1 0 0 0,-1 1 0 0 0,1-2 0 0 0,-1 1 0 0 0,6-1 79 0 0,5-1 231 0 0,1-1 0 0 0,0-1 0 0 0,-1-1 0 0 0,0-1 1 0 0,0 0-1 0 0,0-1 0 0 0,-1-1 0 0 0,0 0 0 0 0,0-2 1 0 0,0 1-1 0 0,-1-2 0 0 0,-1 0 0 0 0,0-1 0 0 0,9-8-231 0 0,10-10 254 0 0,-2-2 0 0 0,0-1 0 0 0,-2-1-1 0 0,-2-2 1 0 0,-1-1 0 0 0,-2-1-1 0 0,-1 0 1 0 0,1-9-254 0 0,-12 27-55 0 0,-1-1 1 0 0,-1-1-1 0 0,-1 1 0 0 0,-1-1 0 0 0,-1-1 0 0 0,0 0 1 0 0,-2 0-1 0 0,-1 0 0 0 0,0 0 0 0 0,-2-1 1 0 0,0 1-1 0 0,-2-1 0 0 0,-1-6 55 0 0,0 25-57 0 0,0 1-1 0 0,-1-1 1 0 0,1 0 0 0 0,-1 1-1 0 0,0-1 1 0 0,0 1 0 0 0,0 0-1 0 0,-1 0 1 0 0,1-1 0 0 0,-1 2 0 0 0,1-1-1 0 0,-1 0 1 0 0,0 0 0 0 0,0 1-1 0 0,-1 0 1 0 0,1 0 0 0 0,0 0-1 0 0,-1 0 1 0 0,1 0 0 0 0,-1 0-1 0 0,0 1 1 0 0,1 0 0 0 0,-1 0-1 0 0,0 0 1 0 0,0 0 0 0 0,0 0-1 0 0,0 1 1 0 0,0 0 0 0 0,0 0-1 0 0,0 0 1 0 0,1 0 0 0 0,-1 1 0 0 0,0-1-1 0 0,0 1 1 0 0,0 0 0 0 0,0 0-1 0 0,1 0 1 0 0,-1 1 0 0 0,0 0-1 0 0,1-1 1 0 0,-1 1 0 0 0,1 0-1 0 0,0 1 1 0 0,0-1 0 0 0,0 0-1 0 0,0 1 1 0 0,0 0 0 0 0,0 0-1 0 0,0 0 58 0 0,-16 12-135 0 0,1 0 0 0 0,0 2-1 0 0,1-1 1 0 0,1 2-1 0 0,1 0 1 0 0,1 1-1 0 0,0 1 1 0 0,1 0 0 0 0,2 1-1 0 0,0 0 1 0 0,1 0-1 0 0,1 1 1 0 0,1 1-1 0 0,0-1 1 0 0,2 1-1 0 0,1 1 1 0 0,1-1 0 0 0,-1 23 135 0 0,6-39-7 0 0,-1 0 0 0 0,1 0 1 0 0,1 0-1 0 0,-1 0 0 0 0,1 0 1 0 0,0 0-1 0 0,1 0 0 0 0,0-1 1 0 0,0 1-1 0 0,0-1 0 0 0,1 0 1 0 0,0 0-1 0 0,0 0 1 0 0,0-1-1 0 0,1 1 0 0 0,0-1 1 0 0,0 0-1 0 0,0 0 0 0 0,1-1 1 0 0,0 0-1 0 0,-1 0 0 0 0,2 0 1 0 0,-1 0-1 0 0,0-1 0 0 0,1 0 1 0 0,1 0 6 0 0,13 6 208 0 0,0-2 1 0 0,1 0-1 0 0,0-1 0 0 0,0-1 1 0 0,1-1-1 0 0,-1-2 0 0 0,18 1-208 0 0,-11-2 377 0 0,0-1-1 0 0,1-1 1 0 0,-1-2 0 0 0,0-1-1 0 0,0-1 1 0 0,-1-1 0 0 0,12-5-377 0 0,-2 0 121 0 0,0-2 0 0 0,0-1-1 0 0,-2-2 1 0 0,0-2 0 0 0,0-1 0 0 0,-2-1 0 0 0,-1-2 0 0 0,0-2 0 0 0,-2-1 0 0 0,-1-1 0 0 0,-1-1 0 0 0,-1-2 0 0 0,-1-1 0 0 0,-2-1-1 0 0,11-19-120 0 0,-30 43-21 0 0,-2-1-1 0 0,1 0 0 0 0,-1 0 0 0 0,0 0 0 0 0,0-1 1 0 0,-1 1-1 0 0,0-1 0 0 0,-1 0 0 0 0,0 0 0 0 0,0 0 1 0 0,-1 0-1 0 0,0 0 0 0 0,-1-1 0 0 0,0 1 0 0 0,0 0 1 0 0,-1 0-1 0 0,0 0 0 0 0,-1 0 0 0 0,0 0 1 0 0,0 0-1 0 0,-1 0 0 0 0,0 1 0 0 0,-1-1 0 0 0,0 1 1 0 0,0 0-1 0 0,-1 0 0 0 0,0 0 0 0 0,0 0 0 0 0,-5-5 22 0 0,5 10-28 0 0,0 0-1 0 0,-1 1 1 0 0,1-1-1 0 0,-1 1 1 0 0,1 0-1 0 0,-1 0 1 0 0,0 1-1 0 0,0 0 1 0 0,0 0-1 0 0,0 0 1 0 0,0 1-1 0 0,0 0 0 0 0,1 0 1 0 0,-1 0-1 0 0,0 1 1 0 0,0 0-1 0 0,0 0 1 0 0,0 0-1 0 0,0 1 1 0 0,1 0-1 0 0,-1 0 1 0 0,1 0 28 0 0,-115 70-249 0 0,106-59 228 0 0,1 0 0 0 0,1 1 0 0 0,0 0 0 0 0,1 1 0 0 0,1 1 0 0 0,0-1 0 0 0,1 1 0 0 0,0 1 0 0 0,2 0 0 0 0,0 0 0 0 0,1 0 0 0 0,0 1 0 0 0,2 0 0 0 0,0 0 0 0 0,1 0 0 0 0,1 1 0 0 0,0-1 0 0 0,2 1 0 0 0,1 14 21 0 0,0-21-17 0 0,1 0 0 0 0,0-1-1 0 0,0 1 1 0 0,2 0-1 0 0,-1-1 1 0 0,2 0 0 0 0,-1 0-1 0 0,2 0 1 0 0,-1 0-1 0 0,1-1 1 0 0,1 0 0 0 0,0 0-1 0 0,0-1 1 0 0,1 0-1 0 0,0 0 1 0 0,1-1-1 0 0,0 0 1 0 0,0 0 0 0 0,1-1-1 0 0,0 0 1 0 0,0-1-1 0 0,0 0 1 0 0,11 4 17 0 0,98 29-3242 0 0,-103-36 2104 0 0,51 5-11359 0 0,-52-8 9222 0 0</inkml:trace>
</inkml:ink>
</file>

<file path=ppt/ink/ink3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12651 0 0,'0'0'1819'0'0,"0"0"-487"0"0,0 0-218 0 0,0 0-182 0 0,0 0-223 0 0,0 0-269 0 0,0 0-240 0 0,0 0-72 0 0,0 0 0 0 0,0 0 3 0 0,0 0-23 0 0,0 0-41 0 0,3 27-39 0 0,10 84-49 0 0,5-49-162 0 0,-11-53 107 0 0,-3-6 88 0 0,-1 0 0 0 0,1-1 1 0 0,-1 1-1 0 0,1-1 0 0 0,0 0 0 0 0,0 0 1 0 0,0-1-1 0 0,0 1 0 0 0,0-1 0 0 0,1 0 1 0 0,-1 0-1 0 0,0 0 0 0 0,1 0 0 0 0,-1-1 0 0 0,0 0 1 0 0,1 0-1 0 0,-1 0 0 0 0,1 0 0 0 0,-1-1 1 0 0,0 0-1 0 0,1 0 0 0 0,-1 0 0 0 0,0 0 1 0 0,0-1-1 0 0,0 1 0 0 0,0-1 0 0 0,0 0 1 0 0,0 0-1 0 0,0-1 0 0 0,-1 1 0 0 0,1-1 1 0 0,-1 0-1 0 0,0 0 0 0 0,0 0 0 0 0,0 0 1 0 0,0 0-1 0 0,0-1 0 0 0,-1 1 0 0 0,2-3-12 0 0,123-148 2331 0 0,-79 120-1994 0 0,-30 75-636 0 0,-9 1 285 0 0,-3 0 1 0 0,-1 0 0 0 0,-2 0-1 0 0,-2 1 1 0 0,-2 11 13 0 0,1 45 20 0 0,6 12-15 0 0,-6 194 10 0 0,0-289 33 0 0,-1-1 0 0 0,0 0 0 0 0,-2 0-1 0 0,1 0 1 0 0,-2 0 0 0 0,0-1 0 0 0,-1 1 0 0 0,0-1-1 0 0,-1 0 1 0 0,0-1 0 0 0,-2 1 0 0 0,1-1 0 0 0,-2-1-1 0 0,1 1 1 0 0,-2-1 0 0 0,0-1 0 0 0,0 0 0 0 0,-1 0-1 0 0,0-1 1 0 0,-1 0 0 0 0,0-1 0 0 0,-1-1 0 0 0,1 0 0 0 0,-2 0-1 0 0,1-1 1 0 0,-1-1 0 0 0,0-1 0 0 0,0 0 0 0 0,-1 0-1 0 0,0-1 1 0 0,1-1 0 0 0,-1-1 0 0 0,-2 0-48 0 0,14-4 32 0 0,1 0-1 0 0,0-1 1 0 0,-1 1 0 0 0,1-1-1 0 0,0 1 1 0 0,1-1 0 0 0,-1 0 0 0 0,0 0-1 0 0,1 0 1 0 0,0 0 0 0 0,-1 0 0 0 0,1 0-1 0 0,0 0 1 0 0,1 0 0 0 0,-1-1 0 0 0,1 1-1 0 0,-1 0 1 0 0,1-1 0 0 0,0 1 0 0 0,0 0-1 0 0,0 0 1 0 0,1-1 0 0 0,-1 1 0 0 0,1 0-1 0 0,0 0 1 0 0,0-1 0 0 0,0 1 0 0 0,0 0-1 0 0,0 0 1 0 0,1-1-32 0 0,11-31-47 0 0,1-1-1 0 0,2 2 1 0 0,2 0 0 0 0,20-30 47 0 0,-15 28-267 0 0,2 1 0 0 0,1 1 0 0 0,2 2 1 0 0,1 0-1 0 0,1 2 0 0 0,2 2 0 0 0,6-3 267 0 0,22-12-5809 0 0,3 5-5357 0 0,-51 34 5342 0 0</inkml:trace>
</inkml:ink>
</file>

<file path=ppt/ink/ink3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4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308 644 2473 0 0,'0'0'1544'0'0,"0"0"-443"0"0,0 0-176 0 0,0 0 152 0 0,0 0 255 0 0,0 0 189 0 0,0 0 18 0 0,0 0-148 0 0,0 0-246 0 0,0 0-254 0 0,0 0-240 0 0,-16-11-204 0 0,-51-34-113 0 0,65 44-314 0 0,0-1 0 0 0,0 1-1 0 0,0 0 1 0 0,-1 0 0 0 0,1-1-1 0 0,0 1 1 0 0,-1 1-1 0 0,1-1 1 0 0,-1 0 0 0 0,1 1-1 0 0,-1-1 1 0 0,1 1-1 0 0,-1 0 1 0 0,1 0 0 0 0,-1 0-1 0 0,1 0 1 0 0,-1 0-1 0 0,1 0 1 0 0,-1 1 0 0 0,0-1-1 0 0,1 1 1 0 0,0 0-1 0 0,-1 0 1 0 0,1 0 0 0 0,-1 0-1 0 0,1 0 1 0 0,0 0-1 0 0,0 1 1 0 0,0-1 0 0 0,-1 2-20 0 0,-3 0 32 0 0,-6 6-10 0 0,1 0 0 0 0,0 1 0 0 0,0 0 1 0 0,1 0-1 0 0,0 1 0 0 0,1 1 1 0 0,0 0-1 0 0,1 0 0 0 0,0 0 0 0 0,1 1 1 0 0,0 0-1 0 0,1 1 0 0 0,1-1 0 0 0,0 1 1 0 0,1 0-1 0 0,0 1 0 0 0,2-1 1 0 0,-1 1-1 0 0,2-1 0 0 0,-1 3-22 0 0,2-15-3 0 0,0 1 0 0 0,0-1 0 0 0,0 1 1 0 0,1-1-1 0 0,-1 0 0 0 0,0 1 0 0 0,1-1 0 0 0,0 0 0 0 0,-1 1 0 0 0,1-1 0 0 0,0 0 0 0 0,0 0 1 0 0,0 1-1 0 0,1-1 0 0 0,-1 0 0 0 0,0 0 0 0 0,1 0 0 0 0,-1-1 0 0 0,1 1 0 0 0,0 0 1 0 0,0-1-1 0 0,-1 1 0 0 0,1-1 0 0 0,0 1 0 0 0,0-1 0 0 0,1 0 0 0 0,-1 0 0 0 0,0 0 1 0 0,0 0-1 0 0,1 0 0 0 0,-1 0 0 0 0,0-1 0 0 0,1 1 0 0 0,-1-1 0 0 0,0 1 0 0 0,1-1 0 0 0,1 0 3 0 0,94-13 798 0 0,-65 0-568 0 0,-1-1 1 0 0,-1-2-1 0 0,0-1 1 0 0,-1-1-1 0 0,-1-2 1 0 0,1-2-231 0 0,28-18 80 0 0,-52 36-91 0 0,-6 3-20 0 0,1 0-1 0 0,0-1 1 0 0,0 1 0 0 0,0 0-1 0 0,0 0 1 0 0,0 0-1 0 0,0 0 1 0 0,0 1 0 0 0,0-1-1 0 0,0 0 1 0 0,0 0 0 0 0,0 1-1 0 0,1-1 1 0 0,-1 1 0 0 0,0-1-1 0 0,0 1 1 0 0,1-1 0 0 0,-1 1-1 0 0,0 0 1 0 0,1-1 0 0 0,-1 1-1 0 0,1 0 1 0 0,-1 0 0 0 0,0 0-1 0 0,1 0 1 0 0,-1 0-1 0 0,0 1 1 0 0,1-1 0 0 0,-1 0-1 0 0,0 1 1 0 0,1-1 0 0 0,-1 1-1 0 0,0-1 1 0 0,1 1 0 0 0,-1 0 31 0 0,9 45-824 0 0,-10-41 819 0 0,0 0 1 0 0,0 0-1 0 0,0 0 1 0 0,1 0-1 0 0,0 0 1 0 0,0 0-1 0 0,0 0 1 0 0,0 0-1 0 0,1-1 1 0 0,0 1-1 0 0,0 0 1 0 0,0-1 0 0 0,1 1-1 0 0,-1-1 1 0 0,1 0-1 0 0,0 1 1 0 0,0-2-1 0 0,1 1 1 0 0,-1 0-1 0 0,1-1 1 0 0,0 1-1 0 0,0-1 1 0 0,0 0-1 0 0,0 0 1 0 0,0-1-1 0 0,1 1 1 0 0,-1-1-1 0 0,1 0 1 0 0,0 0-1 0 0,0 0 1 0 0,0-1 4 0 0,5-2 79 0 0,1-1 1 0 0,0 0-1 0 0,-1 0 0 0 0,0-1 1 0 0,1-1-1 0 0,-1 1 1 0 0,0-2-1 0 0,-1 1 0 0 0,1-1 1 0 0,-1-1-1 0 0,0 0 1 0 0,0 0-1 0 0,-1-1 0 0 0,0 0 1 0 0,0 0-1 0 0,-1-1 1 0 0,1 0-1 0 0,-2 0 1 0 0,1-1-1 0 0,-1 0 0 0 0,1-4-79 0 0,13-10 148 0 0,3-1-115 0 0,-1 0 0 0 0,-1-2 0 0 0,-1-1 0 0 0,-1 0-1 0 0,-1-1 1 0 0,-2-1 0 0 0,-1-1 0 0 0,-1 0 0 0 0,-2-1 0 0 0,-1 0 0 0 0,-1-1 0 0 0,-2 0 0 0 0,4-33-33 0 0,-10 45-56 0 0,0 0 0 0 0,-2 0 0 0 0,0 1 0 0 0,-1-1 0 0 0,-1 0 0 0 0,-1 0 0 0 0,-1 1 0 0 0,-1 0 0 0 0,0-1 0 0 0,-2 2 0 0 0,0-1 0 0 0,-1 1 0 0 0,-9-17 56 0 0,16 34-10 0 0,1 0 1 0 0,0-1 0 0 0,-1 1-1 0 0,0 0 1 0 0,1-1-1 0 0,-1 1 1 0 0,0 0 0 0 0,1 0-1 0 0,-1 0 1 0 0,0-1-1 0 0,0 1 1 0 0,0 0-1 0 0,0 0 1 0 0,0 0 0 0 0,0 1-1 0 0,0-1 1 0 0,0 0-1 0 0,0 0 1 0 0,-1 0 0 0 0,1 1-1 0 0,0-1 1 0 0,-1 1-1 0 0,1-1 1 0 0,0 1 0 0 0,-1 0-1 0 0,1-1 1 0 0,0 1-1 0 0,-1 0 1 0 0,1 0 0 0 0,0 0-1 0 0,-1 0 1 0 0,1 0-1 0 0,-1 0 1 0 0,1 0 0 0 0,0 0-1 0 0,-1 1 1 0 0,1-1-1 0 0,-1 0 1 0 0,1 1 0 0 0,0 0-1 0 0,0-1 1 0 0,-1 1-1 0 0,1 0 1 0 0,0-1 0 0 0,0 1-1 0 0,0 0 1 0 0,0 0-1 0 0,0 0 1 0 0,0 0 0 0 0,0 0-1 0 0,0 0 1 0 0,0 0-1 0 0,0 0 1 0 0,0 0 0 0 0,1 1-1 0 0,-1-1 1 0 0,1 0-1 0 0,-1 2 10 0 0,-9 26 51 0 0,2 1 1 0 0,1 0-1 0 0,2 0 0 0 0,0 0 0 0 0,3 1 0 0 0,0 0 0 0 0,2-1 0 0 0,2 15-51 0 0,-2-8 38 0 0,7 95 144 0 0,5-1 0 0 0,18 68-182 0 0,-27-173-46 0 0,2-1 0 0 0,0 0 0 0 0,2 0 0 0 0,0 0 0 0 0,2-1 0 0 0,1 0-1 0 0,3 5 47 0 0,17-10-1041 0 0,-26-59-1501 0 0,-20-39-8906 0 0,15 77 10983 0 0,-4-13-3016 0 0</inkml:trace>
  <inkml:trace contextRef="#ctx0" brushRef="#br0" timeOffset="247.867">495 459 9458 0 0,'0'0'1311'0'0,"0"0"-439"0"0,0 0-98 0 0,0 0 326 0 0,0 0 240 0 0,0 0 20 0 0,33 4-190 0 0,104 8-276 0 0,-103-10-579 0 0,-1-1 0 0 0,1-2 0 0 0,-1-1 0 0 0,1-1 0 0 0,22-7-315 0 0,-11 3 146 0 0,273-55 632 0 0,-184 32-6066 0 0,-70 16-873 0 0,-36 7-3168 0 0</inkml:trace>
  <inkml:trace contextRef="#ctx0" brushRef="#br0" timeOffset="1347.151">1674 1115 0 0 0,'0'0'391'0'0,"0"0"742"0"0,0 0 409 0 0,0 0 290 0 0,0 0 107 0 0,0 0-117 0 0,0 0-275 0 0,0 0-224 0 0,0 0-163 0 0,0 0-151 0 0,33-30-156 0 0,105-95-145 0 0,-59 40 487 0 0,-50 53-909 0 0,-2-1-1 0 0,-2-1 1 0 0,-1-1-1 0 0,-1-1 1 0 0,-2-1-1 0 0,-2-1 1 0 0,-2-1 0 0 0,-1-1-1 0 0,3-15-285 0 0,-17 53-16 0 0,-1-1 0 0 0,1 0 0 0 0,-1 0-1 0 0,0 0 1 0 0,1 0 0 0 0,-1 0 0 0 0,-1 0 0 0 0,1 0 0 0 0,0-1-1 0 0,-1 1 1 0 0,0 0 0 0 0,1 0 0 0 0,-1-1 0 0 0,-1 1 0 0 0,1 0 0 0 0,0 0-1 0 0,-1-1 1 0 0,0 1 0 0 0,1 0 0 0 0,-1 0 0 0 0,0 0 0 0 0,-1 0-1 0 0,1 0 1 0 0,0 0 0 0 0,-1 0 0 0 0,0 1 0 0 0,0-1 0 0 0,0 0-1 0 0,0 1 1 0 0,0-1 0 0 0,0 1 0 0 0,-1 0 0 0 0,1 0 0 0 0,-1 0 0 0 0,1 0-1 0 0,-1 0 1 0 0,0 1 0 0 0,0-1 0 0 0,0 1 0 0 0,0-1 0 0 0,0 1-1 0 0,0 0 1 0 0,-1 0 16 0 0,-3 2-38 0 0,1 1 0 0 0,-1 0 0 0 0,1 0 0 0 0,0 0 0 0 0,0 1-1 0 0,0 0 1 0 0,0 0 0 0 0,1 1 0 0 0,-1-1 0 0 0,1 1 0 0 0,0 0 0 0 0,0 1 0 0 0,0-1-1 0 0,0 1 1 0 0,1 0 0 0 0,0 0 0 0 0,0 1 0 0 0,0-1 0 0 0,1 1 0 0 0,0 0-1 0 0,0 0 1 0 0,0 0 0 0 0,1 0 0 0 0,0 0 0 0 0,0 0 0 0 0,0 1 0 0 0,1-1 0 0 0,0 1-1 0 0,0-1 1 0 0,1 1 0 0 0,0 0 0 0 0,0 2 38 0 0,3-4 20 0 0,0-1-1 0 0,0 1 1 0 0,1-1 0 0 0,-1 0-1 0 0,1 0 1 0 0,0 0 0 0 0,0 0 0 0 0,1-1-1 0 0,-1 0 1 0 0,1 0 0 0 0,-1 0-1 0 0,1 0 1 0 0,0-1 0 0 0,0 0-1 0 0,0 0 1 0 0,1 0 0 0 0,-1 0 0 0 0,0-1-1 0 0,1 0 1 0 0,-1 0 0 0 0,1-1-1 0 0,-1 1 1 0 0,1-1 0 0 0,-1 0-1 0 0,1-1 1 0 0,0 0-20 0 0,20 1 110 0 0,-1-2-1 0 0,1 0 1 0 0,-1-2 0 0 0,1-1-1 0 0,-1-1 1 0 0,-1-1-1 0 0,13-6-109 0 0,107-24 429 0 0,-144 37-418 0 0,1 0-1 0 0,0 0 1 0 0,0 0-1 0 0,0 0 0 0 0,-1 0 1 0 0,1 0-1 0 0,0 0 1 0 0,0 1-1 0 0,0-1 0 0 0,-1 0 1 0 0,1 0-1 0 0,0 1 1 0 0,0-1-1 0 0,-1 0 0 0 0,1 1 1 0 0,0-1-1 0 0,0 0 1 0 0,-1 1-1 0 0,1-1 1 0 0,-1 1-1 0 0,1 0 0 0 0,0-1 1 0 0,-1 1-1 0 0,1-1 1 0 0,-1 1-1 0 0,1 0 0 0 0,-1-1 1 0 0,0 1-1 0 0,1 0 1 0 0,-1 0-1 0 0,0-1 0 0 0,1 1 1 0 0,-1 0-1 0 0,0 0 1 0 0,0-1-1 0 0,0 1 1 0 0,0 0-1 0 0,0 0 0 0 0,0 0 1 0 0,0 0-1 0 0,0-1 1 0 0,0 1-1 0 0,0 0 0 0 0,0 0 1 0 0,0 0-1 0 0,0-1 1 0 0,-1 1-1 0 0,1 0 0 0 0,0 0 1 0 0,-1-1-1 0 0,1 1 1 0 0,-1 0-11 0 0,-18 53 504 0 0,14-45-472 0 0,-20 46 153 0 0,18-41-225 0 0,0-1 1 0 0,0 1 0 0 0,2 0-1 0 0,-1 1 1 0 0,2-1-1 0 0,0 1 1 0 0,1 0-1 0 0,0 0 1 0 0,2 0 0 0 0,-1 10 39 0 0,4-22-152 0 0,0 0 1 0 0,1 0 0 0 0,-1 0 0 0 0,1 0 0 0 0,-1 0 0 0 0,1 0 0 0 0,0-1 0 0 0,0 1 0 0 0,0-1 0 0 0,1 0 0 0 0,-1 0 0 0 0,1 0-1 0 0,-1-1 1 0 0,1 1 0 0 0,-1-1 0 0 0,1 0 0 0 0,0 0 0 0 0,0 0 0 0 0,-1 0 0 0 0,1-1 0 0 0,0 1 0 0 0,0-1 0 0 0,0 0-1 0 0,0 0 1 0 0,0 0 0 0 0,0-1 0 0 0,-1 0 0 0 0,1 1 0 0 0,0-1 0 0 0,0-1 0 0 0,2 0 151 0 0,65-22-11024 0 0,-56 20 7046 0 0</inkml:trace>
  <inkml:trace contextRef="#ctx0" brushRef="#br0" timeOffset="2337.907">2730 831 0 0 0,'0'0'1572'0'0,"0"0"-159"0"0,0 0-76 0 0,0 0 121 0 0,0 0 181 0 0,0 0 87 0 0,0 0-79 0 0,0 0-150 0 0,0 0-155 0 0,0 0-165 0 0,0 0-158 0 0,0 0-144 0 0,0 0-127 0 0,34-5-103 0 0,103-17-84 0 0,-71-8 178 0 0,-57 21-563 0 0,8-5 10 0 0,-1-1 1 0 0,0 0-1 0 0,-1-2 1 0 0,-1 1 0 0 0,-1-2-1 0 0,0 0 1 0 0,-1 0-1 0 0,-1-1-186 0 0,-10 17-12 0 0,1 0-1 0 0,0-1 1 0 0,-1 1-1 0 0,1 0 1 0 0,-1-1-1 0 0,1 1 1 0 0,-1-1-1 0 0,0 1 1 0 0,0-1-1 0 0,-1 0 0 0 0,1 1 1 0 0,0-1-1 0 0,-1 0 1 0 0,0 0-1 0 0,1 1 1 0 0,-1-1-1 0 0,0 0 1 0 0,0 0-1 0 0,-1 1 1 0 0,1-1-1 0 0,-1 0 1 0 0,1 0-1 0 0,-1 1 1 0 0,0-1-1 0 0,0 1 1 0 0,0-1-1 0 0,0 0 1 0 0,0 1-1 0 0,-1 0 1 0 0,1-1-1 0 0,-1 1 1 0 0,0 0-1 0 0,0 0 1 0 0,1 0-1 0 0,-1 0 1 0 0,-1 0-1 0 0,1 0 1 0 0,0 1-1 0 0,0-1 0 0 0,-1 1 1 0 0,1-1-1 0 0,0 1 1 0 0,-1 0-1 0 0,0 0 13 0 0,-5-1-76 0 0,0 1 0 0 0,0-1 0 0 0,-1 2 0 0 0,1 0 0 0 0,0 0-1 0 0,0 0 1 0 0,-1 1 0 0 0,1 0 0 0 0,0 0 0 0 0,0 1 0 0 0,0 0-1 0 0,0 1 1 0 0,0 0 0 0 0,1 0 0 0 0,-1 1 0 0 0,1-1 0 0 0,0 2-1 0 0,0-1 1 0 0,0 1 0 0 0,1 0 0 0 0,-1 0 0 0 0,1 1 0 0 0,-5 6 76 0 0,3-3-15 0 0,0 0 0 0 0,0 0 0 0 0,1 1 0 0 0,0 0 0 0 0,1 1 0 0 0,0 0 0 0 0,1-1 0 0 0,0 2 0 0 0,1-1 0 0 0,0 1 0 0 0,1-1 0 0 0,0 1 0 0 0,1 0 0 0 0,0 0 0 0 0,0 11 15 0 0,2-17 11 0 0,-1 0 0 0 0,1 0-1 0 0,1-1 1 0 0,-1 1 0 0 0,1 0 0 0 0,0 0-1 0 0,0-1 1 0 0,0 1 0 0 0,1-1 0 0 0,0 1-1 0 0,0-1 1 0 0,1 0 0 0 0,-1 0 0 0 0,1 0 0 0 0,0 0-1 0 0,0 0 1 0 0,1 0 0 0 0,0-1 0 0 0,-1 0-1 0 0,1 1 1 0 0,1-2 0 0 0,-1 1 0 0 0,1 0 0 0 0,-1-1-1 0 0,5 3-10 0 0,8 2 114 0 0,0-1 0 0 0,0 0 0 0 0,1-1 0 0 0,0-1 0 0 0,0-1 0 0 0,0 0 1 0 0,1-2-1 0 0,-1 0 0 0 0,1 0 0 0 0,-1-2 0 0 0,1-1 0 0 0,0 0 0 0 0,-1-1 0 0 0,0-1 0 0 0,1-1 0 0 0,-1 0 0 0 0,0-1 0 0 0,-1-2 0 0 0,0 1 0 0 0,0-2 0 0 0,0 0 0 0 0,-1-1 0 0 0,0-1 0 0 0,0 0 0 0 0,-1-1 0 0 0,2-3-114 0 0,203-154 212 0 0,-211 162-228 0 0,-1 1-1 0 0,0 0 1 0 0,1 0-1 0 0,0 1 1 0 0,0 0-1 0 0,1 0 1 0 0,-1 1-1 0 0,1 0 1 0 0,-1 1-1 0 0,1 0 1 0 0,6 0 16 0 0,-13 4-19 0 0,-1 0 1 0 0,1 0 0 0 0,-1 0 0 0 0,1 1 0 0 0,-1-1 0 0 0,0 1-1 0 0,0 0 1 0 0,0-1 0 0 0,0 1 0 0 0,0 0 0 0 0,-1 0-1 0 0,1 0 1 0 0,-1 0 0 0 0,0 1 0 0 0,0-1 0 0 0,0 0-1 0 0,0 0 1 0 0,-1 1 0 0 0,1-1 0 0 0,-1 0 0 0 0,0 1-1 0 0,0-1 1 0 0,0 1 0 0 0,0-1 0 0 0,-1 0 0 0 0,1 1-1 0 0,-1-1 1 0 0,-1 3 18 0 0,2 4 23 0 0,0 4 6 0 0,0-1 1 0 0,-1 1 0 0 0,0-1-1 0 0,-1 1 1 0 0,-1-1-1 0 0,0 0 1 0 0,-1 1-1 0 0,0-2 1 0 0,-1 1 0 0 0,-1 0-1 0 0,0-1 1 0 0,0 0-1 0 0,-1-1 1 0 0,-1 1 0 0 0,0-1-1 0 0,0-1 1 0 0,-9 8-30 0 0,12-12-24 0 0,-1 0 0 0 0,-1 0 1 0 0,1 0-1 0 0,-1-1 0 0 0,0 0 1 0 0,0-1-1 0 0,0 0 1 0 0,0 0-1 0 0,-1 0 0 0 0,0-1 1 0 0,0 0-1 0 0,0 0 0 0 0,0-1 1 0 0,0 0-1 0 0,0-1 1 0 0,-1 0-1 0 0,1 0 0 0 0,-2-1 24 0 0,10-22-1360 0 0,5 17 1317 0 0,-1 1 1 0 0,1-1-1 0 0,0 1 0 0 0,0 1 1 0 0,1-1-1 0 0,-1 1 1 0 0,1 0-1 0 0,-1 0 0 0 0,1 0 1 0 0,0 1-1 0 0,0 0 0 0 0,0 0 1 0 0,1 0-1 0 0,1 1 43 0 0,8-4-17 0 0,1 1 52 0 0,-1 1 0 0 0,1 1-1 0 0,0 0 1 0 0,-1 2 0 0 0,1 0-1 0 0,0 0 1 0 0,0 2 0 0 0,0 0-1 0 0,-1 1 1 0 0,6 2-35 0 0,16 1 251 0 0,-22-3-68 0 0,0-1 0 0 0,0-1-1 0 0,0-1 1 0 0,0 0 0 0 0,0-1 0 0 0,0-1 0 0 0,0 0-1 0 0,-1-1 1 0 0,1-1 0 0 0,-1 0 0 0 0,1-1-1 0 0,-1-1 1 0 0,-1-1 0 0 0,1 0 0 0 0,2-2-183 0 0,17-16 163 0 0,-2-2-1 0 0,-1 0 1 0 0,-1-3 0 0 0,-2 0-1 0 0,0-2 1 0 0,-3-1 0 0 0,0-1-1 0 0,-3-1 1 0 0,0-1 0 0 0,9-24-163 0 0,-14 20-228 0 0,-2 0 0 0 0,-2-1 0 0 0,-1 0 0 0 0,-2-1 0 0 0,2-31 228 0 0,0-79-879 0 0,-13 150 857 0 0,0 1 1 0 0,-1 0-1 0 0,1 0 1 0 0,0 0-1 0 0,-1 0 0 0 0,1 0 1 0 0,-1 0-1 0 0,1 0 1 0 0,-1 0-1 0 0,1 0 1 0 0,-1 1-1 0 0,0-1 1 0 0,1 1-1 0 0,-1-1 0 0 0,0 1 1 0 0,0 0-1 0 0,1 0 1 0 0,-1-1-1 0 0,0 1 1 0 0,0 0-1 0 0,1 1 1 0 0,-1-1-1 0 0,0 0 0 0 0,0 0 1 0 0,1 1-1 0 0,-1-1 1 0 0,0 1-1 0 0,1 0 1 0 0,-1-1-1 0 0,1 1 1 0 0,-1 0-1 0 0,1 0 0 0 0,-1 0 1 0 0,1 0-1 0 0,-1 0 1 0 0,1 0-1 0 0,0 0 1 0 0,0 1-1 0 0,-1-1 1 0 0,1 0-1 0 0,0 1 0 0 0,0-1 1 0 0,0 1 21 0 0,-12 17 53 0 0,1 0-1 0 0,0 1 1 0 0,1 0 0 0 0,2 1 0 0 0,0 0-1 0 0,1 1 1 0 0,1 0 0 0 0,1 0-1 0 0,1 0 1 0 0,1 1 0 0 0,1-1 0 0 0,1 1-1 0 0,1 0 1 0 0,2 19-53 0 0,-2-40 1 0 0,-1 62 79 0 0,1-36-61 0 0,1-1 0 0 0,2 0 1 0 0,1 0-1 0 0,1 0 0 0 0,1 0 0 0 0,1-1 0 0 0,1 0 0 0 0,5 8-19 0 0,77 141-113 0 0,-56-151-821 0 0,-33-66-1394 0 0,-28-38-6770 0 0,11 37 160 0 0,12 27 7939 0 0</inkml:trace>
  <inkml:trace contextRef="#ctx0" brushRef="#br0" timeOffset="2649.899">3870 415 10930 0 0,'0'0'1569'0'0,"0"0"-473"0"0,0 0-176 0 0,0 0 140 0 0,0 0 187 0 0,0 0 64 0 0,0 0-83 0 0,0 0-185 0 0,34 9-205 0 0,112 26-233 0 0,4-23 101 0 0,386-37-249 0 0,-422 16-3773 0 0,-1 0-3414 0 0,-107 9 6226 0 0,32-2-11236 0 0</inkml:trace>
  <inkml:trace contextRef="#ctx0" brushRef="#br0" timeOffset="6222.801">5044 1063 6153 0 0,'0'0'5321'0'0,"0"0"-4736"0"0,0 0-361 0 0,0 0-104 0 0,0 0 104 0 0,0 0 16 0 0,0 0-40 0 0,0 0-136 0 0,0 0-288 0 0,0 0-985 0 0,0 0-3071 0 0,0 0-3138 0 0</inkml:trace>
</inkml:ink>
</file>

<file path=ppt/ink/ink3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118 558 14427 0 0,'0'0'2329'0'0,"0"0"-1312"0"0,0 0-681 0 0,0 0-41 0 0,0 0 233 0 0,0 0 224 0 0,0 0 87 0 0,0 0-95 0 0,0 0-216 0 0,0 0-198 0 0,0 0-142 0 0,0 0-78 0 0,-10 35-36 0 0,-35 111-28 0 0,-6 7-1320 0 0,48-138-315 0 0,0-3-1545 0 0,0-2-4222 0 0,1-6-1834 0 0</inkml:trace>
  <inkml:trace contextRef="#ctx0" brushRef="#br0" timeOffset="476.948">315 823 10890 0 0,'0'0'1983'0'0,"0"0"-364"0"0,0 0-97 0 0,0 0 68 0 0,0 0-33 0 0,0 0-267 0 0,0 0-362 0 0,0 0-294 0 0,0 0-201 0 0,0 0-133 0 0,0 0-68 0 0,0 0-32 0 0,0 0-53 0 0,11-25-52 0 0,33-80-47 0 0,24-11-82 0 0,-67 114-15 0 0,0 0 0 0 0,1 0-1 0 0,-1 0 1 0 0,1 1 0 0 0,-1-1-1 0 0,1 0 1 0 0,0 0 0 0 0,-1 1-1 0 0,1-1 1 0 0,0 1 0 0 0,0 0 0 0 0,0-1-1 0 0,0 1 1 0 0,1 0 0 0 0,-1 0-1 0 0,0 0 1 0 0,0 1 0 0 0,1-1-1 0 0,-1 0 1 0 0,0 1 0 0 0,1 0-1 0 0,-1-1 1 0 0,0 1 0 0 0,1 0-1 0 0,-1 0 1 0 0,1 0 0 0 0,-1 1-1 0 0,0-1 1 0 0,1 0 0 0 0,-1 1 0 0 0,0 0-1 0 0,1-1 1 0 0,-1 1 0 0 0,0 0-1 0 0,0 0 1 0 0,0 1 0 0 0,0-1-1 0 0,0 0 1 0 0,0 1 0 0 0,0-1-1 0 0,0 1 1 0 0,0-1 0 0 0,-1 1-1 0 0,1 0 1 0 0,-1 0 0 0 0,1 0-1 0 0,-1 0 1 0 0,0 0 0 0 0,1 1 49 0 0,1 3 57 0 0,0-1 0 0 0,1 0 0 0 0,0 0 0 0 0,-1-1 0 0 0,2 1 0 0 0,-1-1 0 0 0,0 1 0 0 0,1-1 1 0 0,0-1-1 0 0,0 1 0 0 0,0-1 0 0 0,0 0 0 0 0,1 0 0 0 0,-1 0 0 0 0,1-1 0 0 0,-1 0 0 0 0,1 0 0 0 0,0 0 0 0 0,0-1 0 0 0,0 0 0 0 0,0 0 1 0 0,0 0-1 0 0,0-1 0 0 0,1 0 0 0 0,-1 0-57 0 0,0-2 100 0 0,-1-1 1 0 0,1 0-1 0 0,-1 0 1 0 0,0 0-1 0 0,-1 0 0 0 0,1-1 1 0 0,0 0-1 0 0,-1 0 1 0 0,0 0-1 0 0,0 0 1 0 0,0-1-1 0 0,0 0 1 0 0,-1 0-1 0 0,0 0 0 0 0,0 0 1 0 0,0 0-1 0 0,1-4-100 0 0,21-29-751 0 0,11 5-3481 0 0,-21 24-721 0 0,0 3-4195 0 0,-11 3 4080 0 0</inkml:trace>
  <inkml:trace contextRef="#ctx0" brushRef="#br0" timeOffset="885.465">1109 473 8730 0 0,'0'0'2340'0'0,"0"0"-877"0"0,0 0-473 0 0,0 0-169 0 0,0 0-76 0 0,0 0-88 0 0,0 0-166 0 0,0 0-147 0 0,0 0-128 0 0,0 0-93 0 0,0 0-70 0 0,-19 31-46 0 0,-56 98-46 0 0,55-72-77 0 0,22-50 85 0 0,-1-3 45 0 0,0 0 1 0 0,0-1-1 0 0,0 1 0 0 0,0-1 0 0 0,1 1 1 0 0,-1-1-1 0 0,1 0 0 0 0,0 1 0 0 0,0-1 1 0 0,0 0-1 0 0,1 0 0 0 0,-1 0 0 0 0,1-1 1 0 0,-1 1-1 0 0,1 0 0 0 0,0-1 0 0 0,0 0 1 0 0,0 0-1 0 0,1 0 0 0 0,-1 0 0 0 0,0 0 1 0 0,1-1-1 0 0,-1 1 0 0 0,1-1 0 0 0,-1 0 1 0 0,1 0-1 0 0,0 0 0 0 0,-1-1 0 0 0,1 1 1 0 0,0-1-1 0 0,0 0-14 0 0,7 1 298 0 0,0 0 0 0 0,1-1 0 0 0,-1 0 0 0 0,1-1 0 0 0,-1 0 0 0 0,0-1 0 0 0,0 0 0 0 0,0-1 0 0 0,8-2-298 0 0,7-9 393 0 0,-2-1 0 0 0,0-1 0 0 0,0 0 0 0 0,-2-2 0 0 0,0-1 0 0 0,-1-1 0 0 0,-1-1 0 0 0,-1 0 0 0 0,-1-1 0 0 0,-1-1 0 0 0,-1-1 0 0 0,12-22-393 0 0,-7 14 38 0 0,-8 13-60 0 0,-1 0 0 0 0,-1 0-1 0 0,-1-1 1 0 0,0-1 0 0 0,-2 0 0 0 0,0 0-1 0 0,-2 0 1 0 0,1-5 22 0 0,-5 16-78 0 0,-1 0-1 0 0,1 1 0 0 0,-2-1 1 0 0,1 0-1 0 0,-1 0 0 0 0,-1 0 1 0 0,0 0-1 0 0,0 1 0 0 0,-1-1 1 0 0,0 0-1 0 0,-1 1 0 0 0,0 0 1 0 0,0-1-1 0 0,-1 1 0 0 0,0 0 1 0 0,-1 1-1 0 0,0-1 0 0 0,0 1 1 0 0,-7-7 78 0 0,7 9-51 0 0,0 0 1 0 0,0 0-1 0 0,-1 1 1 0 0,0 0-1 0 0,0 0 1 0 0,-1 0-1 0 0,1 1 1 0 0,-1 0-1 0 0,0 0 1 0 0,0 1-1 0 0,-1 0 1 0 0,1 0-1 0 0,0 1 1 0 0,-1 0-1 0 0,0 0 1 0 0,0 1 0 0 0,1 0-1 0 0,-1 0 1 0 0,0 0-1 0 0,0 1 1 0 0,0 1-1 0 0,0-1 1 0 0,1 1-1 0 0,-1 1 1 0 0,0-1-1 0 0,0 1 1 0 0,1 1-1 0 0,0-1 1 0 0,-4 3 50 0 0,-4 1-60 0 0,1 1-1 0 0,-1 1 1 0 0,1 0 0 0 0,1 1 0 0 0,-1 0 0 0 0,1 1 0 0 0,1 1 0 0 0,0 0-1 0 0,1 1 1 0 0,0 0 0 0 0,0 1 0 0 0,2 0 0 0 0,-8 12 60 0 0,10-14-53 0 0,1-1 1 0 0,0 1-1 0 0,1 0 1 0 0,0 0-1 0 0,0 1 1 0 0,2 0-1 0 0,-1 0 1 0 0,1 0-1 0 0,1 0 1 0 0,0 0-1 0 0,1 0 1 0 0,1 0-1 0 0,-1 1 1 0 0,2-1-1 0 0,0 0 1 0 0,0 1 0 0 0,1-1-1 0 0,1 0 1 0 0,0 0-1 0 0,0 0 1 0 0,1-1-1 0 0,1 1 1 0 0,0-1-1 0 0,1 0 1 0 0,0 0-1 0 0,0-1 1 0 0,1 0-1 0 0,1 0 1 0 0,-1 0-1 0 0,2-1 1 0 0,6 6 52 0 0,7 2-149 0 0,1 0-1 0 0,0-2 1 0 0,2 0 0 0 0,0-2 0 0 0,0-1 0 0 0,1 0-1 0 0,0-2 1 0 0,1-1 0 0 0,0-2 0 0 0,1 0 0 0 0,0-2 0 0 0,-1-1-1 0 0,2-1 1 0 0,-1-1 0 0 0,12-2 149 0 0,-31 0-310 0 0,72-3-3817 0 0,-29-6-3464 0 0,-37 2 2730 0 0</inkml:trace>
  <inkml:trace contextRef="#ctx0" brushRef="#br0" timeOffset="247.332">131 138 9090 0 0,'0'0'1304'0'0,"0"0"-912"0"0,0 0-696 0 0,0 0-280 0 0,0 0-64 0 0,0 0 56 0 0,0 0 128 0 0,0 0-120 0 0,0 0-537 0 0,0 0-1383 0 0,0 0-1481 0 0</inkml:trace>
  <inkml:trace contextRef="#ctx0" brushRef="#br0" timeOffset="1526.851">188 182 0 0 0,'0'0'1447'0'0,"0"0"196"0"0,0 0 120 0 0,0 0 169 0 0,0 0 104 0 0,0 0 1 0 0,0 0-144 0 0,0 0-274 0 0,0 0-260 0 0,0 0-248 0 0,0 0-218 0 0,0 0-179 0 0,-4 0-136 0 0,-12-3-111 0 0,12 3-92 0 0,4 0-66 0 0,0 0-63 0 0,0 0-46 0 0,0 0-39 0 0,0 0-33 0 0,0 0-32 0 0,0 0-30 0 0,0 0-25 0 0,0 0-14 0 0,0 0 3 0 0,0 0 28 0 0,0 0 8 0 0,0 0 12 0 0,0 0-5 0 0,2 0-1209 0 0,5 0-11522 0 0,-5 0 5006 0 0</inkml:trace>
</inkml:ink>
</file>

<file path=ppt/ink/ink3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1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467 207 1112 0 0,'0'0'1382'0'0,"0"0"-685"0"0,0 0-402 0 0,0 0 40 0 0,0 0 296 0 0,0 0 392 0 0,0 0 254 0 0,0 0 74 0 0,0 0-136 0 0,0 0-221 0 0,0 0-149 0 0,24-14-145 0 0,79-45-73 0 0,35 3 952 0 0,-86 38-1109 0 0,0 2 0 0 0,0 3 0 0 0,2 2 0 0 0,-1 3-1 0 0,1 1 1 0 0,22 3-470 0 0,-74 3 4 0 0,0 1-1 0 0,0 0 0 0 0,0 0 0 0 0,0 0 0 0 0,0 0 1 0 0,0 1-1 0 0,0-1 0 0 0,1 1 0 0 0,-1-1 1 0 0,0 1-1 0 0,0 0 0 0 0,-1-1 0 0 0,1 1 1 0 0,0 0-1 0 0,0 0 0 0 0,0 0 0 0 0,-1 1 1 0 0,1-1-1 0 0,0 0 0 0 0,-1 1 0 0 0,1-1 1 0 0,-1 1-1 0 0,0-1 0 0 0,1 1 0 0 0,-1 0 0 0 0,0 0 1 0 0,0 0-1 0 0,0-1 0 0 0,0 1 0 0 0,0 0 1 0 0,-1 0-1 0 0,1 0 0 0 0,-1 0 0 0 0,1 0 1 0 0,-1 0-1 0 0,1 0 0 0 0,-1 1 0 0 0,0-1 1 0 0,0 0-1 0 0,0 0 0 0 0,-1 0 0 0 0,1 0-3 0 0,-2 31 128 0 0,-1 0 0 0 0,-1 0 0 0 0,-2-1 0 0 0,-1 0 0 0 0,-2 0 0 0 0,-1-1 0 0 0,-2 0 0 0 0,-7 14-128 0 0,-24 72 130 0 0,35-90-131 0 0,1 0 1 0 0,0 0-1 0 0,2 0 1 0 0,2 0-1 0 0,0 1 1 0 0,2 0-1 0 0,1-1 1 0 0,2 24 0 0 0,0-46 9 0 0,-1 0 1 0 0,1 1-1 0 0,0-1 1 0 0,0 0-1 0 0,0 0 1 0 0,1 0-1 0 0,0 0 1 0 0,0-1-1 0 0,0 1 1 0 0,1-1-1 0 0,-1 0 1 0 0,1 0-1 0 0,0 0 0 0 0,0 0 1 0 0,0-1-1 0 0,1 1 1 0 0,-1-1-1 0 0,1 0 1 0 0,0-1-1 0 0,0 1-9 0 0,-25-6 3078 0 0,-83-12-3094 0 0,46 12-40 0 0,0 2-1 0 0,-1 2 1 0 0,1 3 0 0 0,0 3-1 0 0,0 2 1 0 0,1 2 0 0 0,0 3-1 0 0,1 3 1 0 0,1 1-1 0 0,1 3 1 0 0,0 3 0 0 0,2 1-1 0 0,1 3 1 0 0,-23 18 56 0 0,40-26-125 0 0,24-16-6 0 0,1 0 0 0 0,-1 1 0 0 0,1 1 0 0 0,0-1 0 0 0,0 1 0 0 0,0 1 0 0 0,1-1 0 0 0,0 1 0 0 0,1 1 0 0 0,-1-1 0 0 0,1 1 0 0 0,-5 8 131 0 0,13-14-362 0 0,0-1-1 0 0,0 0 1 0 0,0 0-1 0 0,1 0 1 0 0,-1 0-1 0 0,0-1 1 0 0,0 1-1 0 0,1-1 1 0 0,-1 1-1 0 0,0-1 1 0 0,1 0-1 0 0,-1 0 1 0 0,0 0-1 0 0,1 0 1 0 0,-1 0-1 0 0,0 0 1 0 0,1-1-1 0 0,-1 1 1 0 0,0-1-1 0 0,0 1 1 0 0,1-1-1 0 0,-1 0 1 0 0,1-1 362 0 0,50-22-7347 0 0,-36 13 4098 0 0</inkml:trace>
  <inkml:trace contextRef="#ctx0" brushRef="#br0" timeOffset="387.065">618 442 4881 0 0,'0'0'1794'0'0,"0"0"-486"0"0,0 0-408 0 0,0 0-77 0 0,0 0 121 0 0,0 0 170 0 0,0 0 103 0 0,0 0 21 0 0,0 0-48 0 0,0 0-117 0 0,0 0-187 0 0,40-1-206 0 0,134-6-167 0 0,-5-14 289 0 0,336-67 1630 0 0,-412 76-2146 0 0,-99 32 8 0 0,-127 153 508 0 0,130-168-836 0 0,0 1 0 0 0,0 1 0 0 0,1-1 0 0 0,0 0 0 0 0,0 1 0 0 0,0-1 0 0 0,1 1 0 0 0,0-1 0 0 0,0 1 0 0 0,1-1 0 0 0,0 1 0 0 0,0 0 0 0 0,0-1 0 0 0,1 3 34 0 0,1-7-296 0 0,-1 1 0 0 0,1 0 0 0 0,0-1 0 0 0,0 1 1 0 0,0-1-1 0 0,0 0 0 0 0,0 0 0 0 0,0 0 0 0 0,0 0 0 0 0,1 0 0 0 0,-1 0 1 0 0,1-1-1 0 0,0 1 0 0 0,-1-1 0 0 0,1 1 0 0 0,0-1 0 0 0,0 0 0 0 0,0 0 0 0 0,0 0 1 0 0,0-1 295 0 0,25 4-11021 0 0,-20 0 5258 0 0</inkml:trace>
</inkml:ink>
</file>

<file path=ppt/ink/ink3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8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130 195 360 0 0,'0'0'1236'0'0,"0"0"161"0"0,0 0 279 0 0,0 0 312 0 0,0 0 108 0 0,0 0-261 0 0,0 0-483 0 0,0 0-484 0 0,0 0-297 0 0,0 0-59 0 0,0 0 120 0 0,0 0 175 0 0,0 0 129 0 0,11 2 39 0 0,17 1-347 0 0,0-1 1 0 0,0-1-1 0 0,1-2 0 0 0,-1-1 1 0 0,0-1-1 0 0,7-2-628 0 0,-2-3 268 0 0,0-2-1 0 0,-1-1 1 0 0,0-1-1 0 0,0-2 1 0 0,-2-1 0 0 0,0-2-1 0 0,0-1 1 0 0,1-3-268 0 0,-26 18 59 0 0,0 0 1 0 0,-1-1 0 0 0,0 0 0 0 0,0 1 0 0 0,0-1 0 0 0,0-1-1 0 0,0 1 1 0 0,-1-1 0 0 0,0 1 0 0 0,0-1 0 0 0,0 0-1 0 0,-1 0 1 0 0,0 0 0 0 0,1-1-60 0 0,-3 5 8 0 0,0 1-104 0 0,0 2-117 0 0,-15 303-527 0 0,12-204 748 0 0,-25 272-296 0 0,26-354 191 0 0,-1 0 1 0 0,-1-1-1 0 0,-1 1 1 0 0,0-1-1 0 0,-1 0 1 0 0,-1-1-1 0 0,-1 1 1 0 0,-1-1-1 0 0,0-1 1 0 0,-1 0-1 0 0,-1 0 1 0 0,0-1-1 0 0,-1 0 1 0 0,-1-1 0 0 0,0 0-1 0 0,-1-1 1 0 0,-1-1-1 0 0,0 0 1 0 0,0-1-1 0 0,-1 0 1 0 0,-16 6 96 0 0,9-6-32 0 0,-1-2 0 0 0,0-1 0 0 0,-1-1 0 0 0,0-1 0 0 0,0-2 0 0 0,0 0 1 0 0,0-1-1 0 0,-1-2 0 0 0,1 0 0 0 0,-19-3 32 0 0,39 1 30 0 0,0 1 1 0 0,0-1-1 0 0,0 0 1 0 0,0-1-1 0 0,0 1 0 0 0,0-1 1 0 0,1 0-1 0 0,-1 0 1 0 0,0 0-1 0 0,1-1 0 0 0,0 0 1 0 0,0 0-1 0 0,0 0 1 0 0,0 0-1 0 0,0-1 0 0 0,0 1 1 0 0,1-1-1 0 0,0 0 1 0 0,0 0-1 0 0,0 0 0 0 0,0 0 1 0 0,0-1-1 0 0,1 1 1 0 0,0-1-1 0 0,0 0 0 0 0,0 0 1 0 0,1 1-1 0 0,-1-1 1 0 0,1 0-1 0 0,1 0 0 0 0,-1 0 1 0 0,0-1-1 0 0,1 1 1 0 0,0 0-1 0 0,1 0 0 0 0,-1 0 1 0 0,1 0-1 0 0,0 0 1 0 0,0 0-1 0 0,0 0 0 0 0,1 0 1 0 0,-1 1-1 0 0,1-1 1 0 0,1 0-31 0 0,8-14 60 0 0,2 0 0 0 0,0 0 0 0 0,2 1 0 0 0,0 1 0 0 0,0 0 0 0 0,2 2 0 0 0,0 0 0 0 0,1 0 0 0 0,0 2 0 0 0,1 0 0 0 0,0 1 0 0 0,1 1 0 0 0,1 1 0 0 0,4-1-60 0 0,-18 7 2 0 0,70-37-226 0 0,2 3 0 0 0,2 4 0 0 0,1 3-1 0 0,1 4 1 0 0,47-8 224 0 0,29-26-8739 0 0,-106 37 8545 0 0,19 9 964 0 0,-72 56 2644 0 0,-54 52-939 0 0,44-80-2354 0 0,1 0-1 0 0,1 0 1 0 0,0 1 0 0 0,1 0 0 0 0,0 0 0 0 0,1 1 0 0 0,-3 12-121 0 0,7-24 36 0 0,1 0 1 0 0,-1-1 0 0 0,1 1 0 0 0,0 0 0 0 0,0 0 0 0 0,0 0-1 0 0,0 0 1 0 0,1 0 0 0 0,-1 0 0 0 0,1 0 0 0 0,0 0 0 0 0,-1 0-1 0 0,1 0 1 0 0,1 0 0 0 0,-1 0 0 0 0,0 0 0 0 0,1 0 0 0 0,0 0-1 0 0,0 0 1 0 0,-1 0 0 0 0,2 0 0 0 0,-1 0 0 0 0,0 0-1 0 0,1-1 1 0 0,-1 1 0 0 0,1-1 0 0 0,0 1 0 0 0,-1-1 0 0 0,1 1-1 0 0,1-1 1 0 0,-1 0 0 0 0,0 0 0 0 0,0 0 0 0 0,1 0 0 0 0,-1 0-1 0 0,1-1 1 0 0,0 1 0 0 0,-1-1 0 0 0,1 1-37 0 0,5-3 104 0 0,0 1 0 0 0,0-1 0 0 0,0 0 0 0 0,0 0 1 0 0,0-1-1 0 0,0-1 0 0 0,-1 1 0 0 0,1-1 0 0 0,-1 0 0 0 0,0 0 0 0 0,0-1 1 0 0,0 0-1 0 0,0-1 0 0 0,-1 1 0 0 0,1-1 0 0 0,-1-1 0 0 0,0 1 0 0 0,-1-1 1 0 0,1 0-1 0 0,-1 0 0 0 0,-1 0 0 0 0,1-1 0 0 0,-1 0 0 0 0,0 0 0 0 0,0 0 0 0 0,-1 0 1 0 0,0-1-1 0 0,0 1 0 0 0,-1-1 0 0 0,0 0 0 0 0,-1 1 0 0 0,1-1 0 0 0,-1 0 1 0 0,-1 0-1 0 0,0-6-104 0 0,1 2-160 0 0,-1 0 1 0 0,0 0-1 0 0,-1-1 1 0 0,-1 1-1 0 0,0 0 1 0 0,-1 0-1 0 0,0 0 1 0 0,-1 1-1 0 0,0-1 1 0 0,-1 0 159 0 0,-17-25-4934 0 0,-8 1-6098 0 0,23 28 3558 0 0</inkml:trace>
  <inkml:trace contextRef="#ctx0" brushRef="#br0" timeOffset="249.989">1404 928 11306 0 0,'0'0'1435'0'0,"0"0"-173"0"0,0 0 122 0 0,0 0 97 0 0,0 0-48 0 0,0 0-178 0 0,0 0-252 0 0,0 0-183 0 0,0 0-121 0 0,0 0-131 0 0,0 0-134 0 0,0 0-124 0 0,-1-35-95 0 0,-2-109-88 0 0,2 140-121 0 0,0 0 1 0 0,1-1-1 0 0,0 1 1 0 0,0 0-1 0 0,0 0 1 0 0,0 0-1 0 0,1-1 1 0 0,-1 1-1 0 0,1 0 1 0 0,0 0-1 0 0,1 0 1 0 0,-1 0-1 0 0,1 0 1 0 0,-1 0-1 0 0,1 1 1 0 0,0-1-1 0 0,3-2-6 0 0,2-5 16 0 0,3-3-131 0 0,0 0-1 0 0,1 1 0 0 0,0 0 0 0 0,1 0 0 0 0,1 2 0 0 0,0-1 0 0 0,0 2 0 0 0,1 0 0 0 0,0 0 0 0 0,1 1 0 0 0,0 1 0 0 0,0 0 1 0 0,8-1 115 0 0,27-7-4183 0 0,2 6-3562 0 0,-38 10-1095 0 0</inkml:trace>
  <inkml:trace contextRef="#ctx0" brushRef="#br0" timeOffset="648.424">2036 450 280 0 0,'0'0'2946'0'0,"0"0"-660"0"0,0 0-242 0 0,0 0 37 0 0,0 0-62 0 0,0 0-172 0 0,0 0-289 0 0,0 0-313 0 0,0 0-251 0 0,0 0-205 0 0,0 0-193 0 0,0 0-134 0 0,0 0-81 0 0,-20 6-99 0 0,-60 24-70 0 0,76-28-195 0 0,0-1 0 0 0,1 1 0 0 0,-1 0 0 0 0,0 0 0 0 0,1 0 0 0 0,-1 0 0 0 0,1 1 0 0 0,0 0 0 0 0,0-1 0 0 0,0 1 0 0 0,0 0 0 0 0,1 0 0 0 0,-1 1 0 0 0,1-1 0 0 0,-1 0 0 0 0,1 1 0 0 0,0 0 0 0 0,0 2-17 0 0,-5 7 51 0 0,3-7-42 0 0,0-1 0 0 0,1 1 0 0 0,0 0 0 0 0,0 0 0 0 0,0 0 0 0 0,1 0 1 0 0,0 0-1 0 0,0 1 0 0 0,1-1 0 0 0,-1 0 0 0 0,1 1 0 0 0,1 0 0 0 0,-1-1 0 0 0,1 1 0 0 0,1-1 0 0 0,-1 1 0 0 0,1-1 0 0 0,0 1 1 0 0,0-1-1 0 0,1 1 0 0 0,0-1 0 0 0,0 0 0 0 0,1 1 0 0 0,-1-1 0 0 0,1-1 0 0 0,0 1 0 0 0,1 0 0 0 0,0-1 0 0 0,0 1 0 0 0,0-1 0 0 0,3 3-9 0 0,4-2-68 0 0,-1-1 0 0 0,1 0 0 0 0,0 0 0 0 0,1-1 0 0 0,-1 0-1 0 0,1-1 1 0 0,-1 0 0 0 0,1-1 0 0 0,0-1 0 0 0,0 0 0 0 0,0 0-1 0 0,0-1 1 0 0,0-1 0 0 0,0 0 0 0 0,0 0 0 0 0,0-1 0 0 0,0-1-1 0 0,-1 0 1 0 0,1-1 0 0 0,2-1 68 0 0,38-14-5120 0 0,-3-4-4447 0 0,-35 16 4957 0 0</inkml:trace>
  <inkml:trace contextRef="#ctx0" brushRef="#br0" timeOffset="1020.191">2282 740 0 0 0,'0'0'1930'0'0,"0"0"140"0"0,0 0 238 0 0,0 0 263 0 0,0 0-10 0 0,0 0-166 0 0,0 0-276 0 0,0 0-317 0 0,0 0-261 0 0,32 2-252 0 0,99 4-252 0 0,-63-18 202 0 0,-57 5-989 0 0,2 2-156 0 0,1-2 1 0 0,-1 1-1 0 0,0-2 1 0 0,-1 0-1 0 0,0 0 1 0 0,0-1 0 0 0,-1-1-1 0 0,0 0 1 0 0,-1 0-1 0 0,0-1 1 0 0,0-1-1 0 0,-1 1 1 0 0,-1-2 0 0 0,0 1-1 0 0,-1-1 1 0 0,0 0-1 0 0,-1 0 1 0 0,0-1-1 0 0,-1 0 1 0 0,-1 0 0 0 0,0 0-1 0 0,-1-1 1 0 0,0-3-95 0 0,-3 16-44 0 0,0-1 0 0 0,-1 0 0 0 0,1 1 0 0 0,-1-1 0 0 0,1 1 1 0 0,-1-1-1 0 0,0 1 0 0 0,0 0 0 0 0,0-1 0 0 0,0 1 0 0 0,-1 0 0 0 0,1 0 1 0 0,-1 0-1 0 0,1 0 0 0 0,-1 0 0 0 0,0 0 0 0 0,0 0 0 0 0,0 0 1 0 0,0 1-1 0 0,0-1 0 0 0,0 1 0 0 0,0-1 0 0 0,0 1 0 0 0,-1 0 0 0 0,1 0 1 0 0,0 0-1 0 0,-1 0 0 0 0,1 0 0 0 0,-1 1 0 0 0,1-1 0 0 0,-1 1 0 0 0,1-1 1 0 0,-1 1-1 0 0,0 0 44 0 0,-91 6-884 0 0,77 0 825 0 0,1 0 0 0 0,0 2 1 0 0,0 0-1 0 0,1 0 1 0 0,0 1-1 0 0,0 1 0 0 0,1 1 1 0 0,0 0-1 0 0,1 0 1 0 0,1 2-1 0 0,0-1 0 0 0,0 2 1 0 0,1-1-1 0 0,1 2 0 0 0,0-1 1 0 0,1 1-1 0 0,1 1 1 0 0,-5 11 58 0 0,10-20-17 0 0,0 0 1 0 0,1 0 0 0 0,0-1 0 0 0,0 2-1 0 0,0-1 1 0 0,1 0 0 0 0,0 0 0 0 0,1 0-1 0 0,-1 1 1 0 0,1-1 0 0 0,1 0 0 0 0,-1 0-1 0 0,1 1 1 0 0,1-1 0 0 0,-1 0-1 0 0,1 0 1 0 0,0 0 0 0 0,1 0 0 0 0,0-1-1 0 0,0 1 1 0 0,0-1 0 0 0,1 1 0 0 0,0-1-1 0 0,0 0 1 0 0,1-1 0 0 0,-1 1 0 0 0,1-1-1 0 0,0 0 1 0 0,1 0 0 0 0,-1 0 0 0 0,3 1 16 0 0,14 5 15 0 0,0-1 0 0 0,1 0 1 0 0,0-2-1 0 0,0-1 1 0 0,1 0-1 0 0,0-2 1 0 0,0-1-1 0 0,0-1 1 0 0,1-1-1 0 0,-1-1 0 0 0,1-1 1 0 0,9-2-16 0 0,59-7-1200 0 0,-33-6-6722 0 0,-39 10-3390 0 0</inkml:trace>
</inkml:ink>
</file>

<file path=ppt/ink/ink3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5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0,'0'0'1782'0'0,"0"0"393"0"0,0 0 16 0 0,0 0-212 0 0,0 0-284 0 0,22-7-276 0 0,71-27-276 0 0,-19-15 517 0 0,-23 6-1108 0 0,-2-3 1 0 0,-2-1-1 0 0,-3-3 0 0 0,14-21-552 0 0,-44 56 56 0 0,-1-1 1 0 0,0-1 0 0 0,-2 0 0 0 0,0 0-1 0 0,0-1 1 0 0,-2 0 0 0 0,0-1-1 0 0,-1 0 1 0 0,-1-1 0 0 0,-1 0-1 0 0,0 0 1 0 0,-2 0 0 0 0,0 0-1 0 0,-1-9-56 0 0,-3 27-17 0 0,0-1-1 0 0,0 1 1 0 0,0 0 0 0 0,-1 0-1 0 0,1-1 1 0 0,-1 1-1 0 0,0 0 1 0 0,1 0 0 0 0,-1 0-1 0 0,0 0 1 0 0,0 0-1 0 0,0 0 1 0 0,-1 0 0 0 0,1 0-1 0 0,0 0 1 0 0,-1 1-1 0 0,1-1 1 0 0,-1 0 0 0 0,1 1-1 0 0,-1-1 1 0 0,0 1-1 0 0,0 0 1 0 0,0 0 0 0 0,0-1-1 0 0,0 1 1 0 0,0 0-1 0 0,0 1 1 0 0,0-1-1 0 0,0 0 1 0 0,0 1 0 0 0,0-1-1 0 0,0 1 1 0 0,-1-1-1 0 0,1 1 1 0 0,0 0 0 0 0,-3 0 17 0 0,0 0-86 0 0,-1 0 0 0 0,1 0 0 0 0,-1 1 0 0 0,0-1 0 0 0,1 1 1 0 0,-1 0-1 0 0,1 1 0 0 0,-1 0 0 0 0,1 0 0 0 0,0 0 0 0 0,0 0 1 0 0,0 1-1 0 0,0-1 0 0 0,-3 3 86 0 0,-1 2 2 0 0,-1 1 1 0 0,1 0-1 0 0,0 0 1 0 0,1 1-1 0 0,0 0 1 0 0,0 0-1 0 0,1 1 1 0 0,0 0-1 0 0,1 0 1 0 0,0 1-1 0 0,1 0 1 0 0,0 0-1 0 0,1 0 1 0 0,0 0-1 0 0,0 1 1 0 0,1 1-3 0 0,3-10 17 0 0,0 0-1 0 0,0 0 1 0 0,1-1 0 0 0,-1 1-1 0 0,1 0 1 0 0,0 0 0 0 0,0 0 0 0 0,0-1-1 0 0,0 1 1 0 0,0 0 0 0 0,0-1-1 0 0,1 1 1 0 0,-1-1 0 0 0,1 0-1 0 0,0 1 1 0 0,0-1 0 0 0,0 0 0 0 0,0 0-1 0 0,0 0 1 0 0,0 0 0 0 0,0-1-1 0 0,1 1 1 0 0,-1 0 0 0 0,1-1-1 0 0,-1 0 1 0 0,1 1 0 0 0,0-1 0 0 0,-1 0-1 0 0,2 0-16 0 0,83 15 866 0 0,-17-17-226 0 0,-1-3 0 0 0,0-3 0 0 0,-1-3 0 0 0,48-13-640 0 0,-109 21 24 0 0,-6 2-9 0 0,0 0 0 0 0,-1 0 0 0 0,1 0 0 0 0,-1 0 0 0 0,1 0 0 0 0,0 0 0 0 0,-1 1 0 0 0,1-1 0 0 0,-1 0 0 0 0,1 0 0 0 0,0 0 0 0 0,-1 1 0 0 0,1-1 0 0 0,-1 0-1 0 0,1 0 1 0 0,-1 1 0 0 0,1-1 0 0 0,-1 1 0 0 0,1-1 0 0 0,-1 0 0 0 0,1 1 0 0 0,-1-1 0 0 0,0 1 0 0 0,1-1 0 0 0,-1 1 0 0 0,0-1 0 0 0,1 1 0 0 0,-1-1 0 0 0,0 1 0 0 0,0 0 0 0 0,0-1 0 0 0,1 1 0 0 0,-1-1 0 0 0,0 1 0 0 0,0 0 0 0 0,0-1 0 0 0,0 1 0 0 0,0-1-1 0 0,0 1 1 0 0,0 0 0 0 0,0-1 0 0 0,0 1 0 0 0,0-1 0 0 0,0 1 0 0 0,-1 0 0 0 0,1-1 0 0 0,0 1 0 0 0,0-1 0 0 0,-1 1 0 0 0,1-1 0 0 0,0 1 0 0 0,-1-1 0 0 0,1 1 0 0 0,0-1 0 0 0,-1 1 0 0 0,1-1-15 0 0,-16 39 585 0 0,-57 106 61 0 0,71-143-694 0 0,1 0 0 0 0,0 1 0 0 0,-1-1 0 0 0,1 0 0 0 0,0 0 0 0 0,1 1 0 0 0,-1-1 1 0 0,0 1-1 0 0,1-1 0 0 0,-1 0 0 0 0,1 1 0 0 0,0-1 0 0 0,0 1 0 0 0,0-1 1 0 0,0 1-1 0 0,0-1 0 0 0,0 1 0 0 0,1-1 0 0 0,-1 1 0 0 0,1-1 0 0 0,0 1 0 0 0,0-1 1 0 0,0 0-1 0 0,0 0 0 0 0,0 1 0 0 0,0-1 0 0 0,1 0 0 0 0,-1 0 0 0 0,1 0 1 0 0,-1 0-1 0 0,1 0 0 0 0,0-1 0 0 0,0 1 0 0 0,-1 0 0 0 0,1-1 0 0 0,0 1 1 0 0,1-1-1 0 0,-1 0 0 0 0,0 0 0 0 0,0 0 0 0 0,1 0 0 0 0,-1 0 0 0 0,0 0 0 0 0,1-1 1 0 0,-1 1-1 0 0,2 0 48 0 0,48 1-5801 0 0,-18-4-2953 0 0,-21 1 4250 0 0</inkml:trace>
  <inkml:trace contextRef="#ctx0" brushRef="#br0" timeOffset="366.209">1180 575 5889 0 0,'0'0'1032'0'0,"0"0"-210"0"0,0 0 52 0 0,0 0 276 0 0,0 0 255 0 0,0 0 106 0 0,0 0-32 0 0,0 0-107 0 0,0 0-166 0 0,0 0-184 0 0,0 0-155 0 0,0 0-129 0 0,34 4-91 0 0,104 14-86 0 0,-135-17-528 0 0,0 0 1 0 0,0 0-1 0 0,0-1 0 0 0,1 1 0 0 0,-1-1 1 0 0,0 0-1 0 0,1 0 0 0 0,-1 0 0 0 0,0-1 1 0 0,0 1-1 0 0,1-1 0 0 0,-1 0 0 0 0,0 1 1 0 0,0-1-1 0 0,0-1 0 0 0,0 1 0 0 0,0 0 1 0 0,0-1-1 0 0,0 0 0 0 0,0 1 0 0 0,0-1 1 0 0,1-2-34 0 0,5-3 134 0 0,-1 3-65 0 0,0-1 0 0 0,-1 1 0 0 0,1-1 0 0 0,-1-1 0 0 0,0 1 0 0 0,0-1 0 0 0,-1-1 0 0 0,1 1 0 0 0,-2-1 0 0 0,1 0 0 0 0,-1 0 1 0 0,0-1-1 0 0,0 1 0 0 0,-1-1 0 0 0,0 0 0 0 0,0 0 0 0 0,-1-1 0 0 0,0 1 0 0 0,-1-1 0 0 0,0 0 0 0 0,0 0 0 0 0,0 1 0 0 0,-1-1 1 0 0,-1 0-1 0 0,0-1-69 0 0,-2 7-50 0 0,-1-1 0 0 0,0 1 0 0 0,0-1 0 0 0,-1 1 1 0 0,1 0-1 0 0,-1 0 0 0 0,1 1 0 0 0,-1-1 0 0 0,0 1 0 0 0,0-1 1 0 0,0 1-1 0 0,0 0 0 0 0,0 1 0 0 0,-1-1 0 0 0,1 1 0 0 0,0 0 1 0 0,-1 0-1 0 0,1 0 0 0 0,-1 1 0 0 0,1-1 0 0 0,-1 1 1 0 0,0 0-1 0 0,1 1 0 0 0,-1-1 0 0 0,1 1 0 0 0,-1 0 0 0 0,1 0 1 0 0,-4 1 49 0 0,-7 3-68 0 0,0 0 0 0 0,0 0 0 0 0,1 2 0 0 0,0 0 0 0 0,1 0 0 0 0,-1 1 0 0 0,1 1 0 0 0,1 0 0 0 0,0 1 0 0 0,0 0 0 0 0,1 1-1 0 0,0 1 1 0 0,-8 10 68 0 0,12-14-21 0 0,0 0 0 0 0,1 0 0 0 0,0 1 0 0 0,0 0 0 0 0,1 0-1 0 0,0 1 1 0 0,0-1 0 0 0,1 1 0 0 0,1 0 0 0 0,0 0-1 0 0,0 0 1 0 0,1 1 0 0 0,0-1 0 0 0,0 1 0 0 0,1-1-1 0 0,1 1 1 0 0,0-1 0 0 0,1 8 21 0 0,1-14-10 0 0,-1 1 1 0 0,1-1-1 0 0,0 0 0 0 0,0 0 1 0 0,1 0-1 0 0,-1 0 0 0 0,1-1 1 0 0,0 1-1 0 0,0-1 0 0 0,0 1 1 0 0,0-1-1 0 0,0 0 0 0 0,1 0 1 0 0,0 0-1 0 0,-1-1 0 0 0,1 1 1 0 0,0-1-1 0 0,0 0 0 0 0,1 0 1 0 0,-1-1-1 0 0,0 1 0 0 0,1-1 1 0 0,2 1 9 0 0,108 14-106 0 0,-88-16-421 0 0,0-1 1 0 0,1-1-1 0 0,-1-1 1 0 0,0-2-1 0 0,0-1 0 0 0,-1 0 1 0 0,10-6 526 0 0,36-14-4821 0 0,-2-3-3365 0 0,-48 21 4700 0 0</inkml:trace>
  <inkml:trace contextRef="#ctx0" brushRef="#br0" timeOffset="827.964">2119 394 6721 0 0,'0'0'2014'0'0,"0"0"-472"0"0,0 0-151 0 0,0 0 82 0 0,0 0 113 0 0,0 0-62 0 0,0 0-217 0 0,0 0-270 0 0,0 0-268 0 0,0 0-162 0 0,0 0-102 0 0,-33 14-54 0 0,-102 45-41 0 0,48-14 372 0 0,83-43-784 0 0,0 1 0 0 0,0-1 0 0 0,0 1 0 0 0,1 0-1 0 0,0 0 1 0 0,-1 1 0 0 0,1-1 0 0 0,0 1-1 0 0,0-1 1 0 0,1 1 0 0 0,-1 0 0 0 0,1 0 0 0 0,0 0-1 0 0,0 0 1 0 0,0 1 0 0 0,1-1 0 0 0,-1 0-1 0 0,1 1 1 0 0,0-1 0 0 0,0 1 0 0 0,1 2 2 0 0,0-2-19 0 0,0-1 1 0 0,1 1-1 0 0,-1-1 1 0 0,1 1-1 0 0,0-1 1 0 0,1 1-1 0 0,-1-1 1 0 0,1 0-1 0 0,0 0 1 0 0,0 1-1 0 0,0-1 1 0 0,0-1-1 0 0,1 1 1 0 0,0 0-1 0 0,-1 0 1 0 0,1-1-1 0 0,1 0 1 0 0,-1 0-1 0 0,0 0 1 0 0,1 0-1 0 0,0 0 1 0 0,-1 0-1 0 0,1-1 1 0 0,0 0 0 0 0,1 0-1 0 0,-1 0 1 0 0,0 0-1 0 0,0-1 1 0 0,1 0-1 0 0,-1 0 1 0 0,1 0-1 0 0,2 0 19 0 0,4 1 35 0 0,0 0 1 0 0,1-1-1 0 0,-1 0 0 0 0,1-1 1 0 0,-1-1-1 0 0,1 0 0 0 0,-1 0 0 0 0,0-1 1 0 0,1 0-1 0 0,-1-1 0 0 0,0-1 1 0 0,8-3-36 0 0,1-3 35 0 0,-1-1 0 0 0,0 0 1 0 0,0-1-1 0 0,-2-2 0 0 0,1 1 0 0 0,-2-2 1 0 0,0 0-1 0 0,0-2 0 0 0,-2 1 0 0 0,0-2 1 0 0,9-13-36 0 0,-30 100-432 0 0,6-65 428 0 0,0 0 1 0 0,1 0 0 0 0,0 0 0 0 0,-1 0-1 0 0,1 0 1 0 0,1 0 0 0 0,-1 0-1 0 0,1 0 1 0 0,-1 0 0 0 0,1 0-1 0 0,0 0 1 0 0,1 0 0 0 0,-1 0 0 0 0,1-1-1 0 0,-1 1 1 0 0,1 0 0 0 0,0-1-1 0 0,1 1 1 0 0,-1-1 0 0 0,1 0 0 0 0,-1 0-1 0 0,1 0 1 0 0,0 0 0 0 0,0 0-1 0 0,0-1 1 0 0,0 1 0 0 0,1-1-1 0 0,-1 0 1 0 0,1 0 0 0 0,-1 0 0 0 0,1 0-1 0 0,2 0 4 0 0,4 2-98 0 0,-1-1 0 0 0,1-1-1 0 0,0 0 1 0 0,0 0-1 0 0,0 0 1 0 0,0-1-1 0 0,0-1 1 0 0,0 0 0 0 0,0 0-1 0 0,0-1 1 0 0,5-1 98 0 0,63-24-8572 0 0,-61 19 3040 0 0,-4 3-1037 0 0</inkml:trace>
  <inkml:trace contextRef="#ctx0" brushRef="#br0" timeOffset="1115.765">2850 438 12827 0 0,'0'0'1677'0'0,"0"0"-266"0"0,0 0-65 0 0,0 0-14 0 0,0 0-111 0 0,0 0-235 0 0,0 0-308 0 0,0 0-201 0 0,0 0-117 0 0,0 0-98 0 0,0 0-79 0 0,0 0-74 0 0,0 0-52 0 0,-10 2-31 0 0,-69 34 38 0 0,71-29-76 0 0,0 0 0 0 0,1 1 1 0 0,0 0-1 0 0,0 0 0 0 0,0 0 0 0 0,1 1 1 0 0,1 0-1 0 0,-1 0 0 0 0,2 0 1 0 0,-1 1-1 0 0,-2 9 12 0 0,5-15-23 0 0,1 0 0 0 0,0 1-1 0 0,0-1 1 0 0,0 0 0 0 0,0 1 0 0 0,1-1 0 0 0,0 1-1 0 0,0-1 1 0 0,0 1 0 0 0,0-1 0 0 0,1 1 0 0 0,0-1-1 0 0,0 0 1 0 0,0 1 0 0 0,0-1 0 0 0,1 0 0 0 0,-1 0-1 0 0,1 0 1 0 0,0 0 0 0 0,1 0 0 0 0,-1 0 0 0 0,1 0-1 0 0,-1-1 1 0 0,1 1 0 0 0,0-1 0 0 0,0 0 0 0 0,1 0-1 0 0,-1 0 1 0 0,1 0 23 0 0,8 4-5 0 0,0 0 0 0 0,0-1-1 0 0,0-1 1 0 0,1 0 0 0 0,-1-1 0 0 0,1 0-1 0 0,1-1 1 0 0,-1 0 0 0 0,0-1 0 0 0,1-1-1 0 0,-1 0 1 0 0,1-1 0 0 0,-1 0 0 0 0,1-1-1 0 0,-1 0 1 0 0,4-2 5 0 0,-3 1-267 0 0,0-1-1 0 0,0-1 1 0 0,-1 0-1 0 0,0-1 1 0 0,0-1 0 0 0,0 0-1 0 0,0 0 1 0 0,-1-1-1 0 0,0-1 1 0 0,8-7 267 0 0,23-20-4494 0 0,-3-3-4124 0 0,-27 24 2274 0 0</inkml:trace>
  <inkml:trace contextRef="#ctx0" brushRef="#br0" timeOffset="1370.21">3476 0 13579 0 0,'0'0'1267'0'0,"0"0"-530"0"0,0 0-202 0 0,0 0 147 0 0,0 0 194 0 0,0 0 85 0 0,0 0-78 0 0,0 0-179 0 0,-13 33-129 0 0,-39 105-89 0 0,36-44 274 0 0,15-64-605 0 0,1 1 0 0 0,1 0-1 0 0,2 0 1 0 0,1-1 0 0 0,1 0 0 0 0,4 11-155 0 0,-2-19-167 0 0,1-1 0 0 0,0 0 0 0 0,2 0-1 0 0,0-1 1 0 0,1 0 0 0 0,2-1 0 0 0,0 0 0 0 0,3 2 167 0 0,0-7-1703 0 0,-8-12-2669 0 0,-8-2 1782 0 0,0-1-2492 0 0,0-1 1800 0 0,0 1-1326 0 0</inkml:trace>
  <inkml:trace contextRef="#ctx0" brushRef="#br0" timeOffset="1643.729">3144 332 14291 0 0,'0'0'983'0'0,"0"0"-532"0"0,0 0-137 0 0,0 0 237 0 0,0 0 247 0 0,0 0 123 0 0,0 0-62 0 0,0 0-152 0 0,0 0-152 0 0,33 3-129 0 0,105 9-81 0 0,302-5 371 0 0,-388-9-2142 0 0,-26 1-1804 0 0,-1 0-5296 0 0,-13 1-209 0 0</inkml:trace>
  <inkml:trace contextRef="#ctx0" brushRef="#br0" timeOffset="1814.577">3987 508 3681 0 0,'0'0'3330'0'0,"0"0"-1656"0"0,0 0-524 0 0,0 0-33 0 0,0 0-65 0 0,0 0-144 0 0,0 0-236 0 0,0 0-244 0 0,0 0-177 0 0,0 0-88 0 0,0 0-62 0 0,0 0-73 0 0,0 0-97 0 0,4 27-135 0 0,11 81-212 0 0,-5-79-2133 0 0,-8-34-3265 0 0,-1 1 311 0 0</inkml:trace>
  <inkml:trace contextRef="#ctx0" brushRef="#br0" timeOffset="1998.649">3916 151 9682 0 0,'0'0'1936'0'0,"0"0"-927"0"0,0 0-625 0 0,0 0-512 0 0,0 0-712 0 0,0 0-425 0 0,0 0-335 0 0,0 0-601 0 0,0 0-1143 0 0,0 0-289 0 0</inkml:trace>
  <inkml:trace contextRef="#ctx0" brushRef="#br0" timeOffset="2198.976">4330 449 15819 0 0,'0'0'1018'0'0,"0"0"-349"0"0,0 0-90 0 0,0 0 0 0 0,0 0-36 0 0,0 0-127 0 0,0 0-189 0 0,0 0-123 0 0,0 0-70 0 0,0 0-48 0 0,0 0-34 0 0,-11 32-4 0 0,-32 96-11 0 0,42-126 58 0 0,0-1 1 0 0,0 1-1 0 0,-1 0 0 0 0,1 0 1 0 0,0 0-1 0 0,1 0 1 0 0,-1 0-1 0 0,0 0 0 0 0,0 0 1 0 0,1 0-1 0 0,0 0 0 0 0,-1 1 1 0 0,1-1-1 0 0,0 0 1 0 0,0 0-1 0 0,0 0 0 0 0,0 0 1 0 0,0 1-1 0 0,1-1 0 0 0,-1 0 1 0 0,0 0-1 0 0,1 0 0 0 0,0 0 1 0 0,0 0-1 0 0,-1 0 1 0 0,1 0-1 0 0,0 0 0 0 0,1 0 1 0 0,-1 0-1 0 0,0 0 0 0 0,1-1 5 0 0,5 8-39 0 0,-3-6 106 0 0,-1 1 0 0 0,0-1 0 0 0,1 0 0 0 0,-1 0 0 0 0,1 0 0 0 0,0-1 0 0 0,0 1 0 0 0,0-1 0 0 0,0 0 0 0 0,0 0 0 0 0,1 0 0 0 0,-1-1 0 0 0,1 0 0 0 0,-1 0 0 0 0,1 0 0 0 0,-1 0 0 0 0,1 0 0 0 0,-1-1 0 0 0,1 0 0 0 0,0 0 0 0 0,-1 0 0 0 0,1-1 0 0 0,0 0 0 0 0,-1 0 0 0 0,1 0 0 0 0,-1 0 0 0 0,0-1 0 0 0,1 1 0 0 0,-1-1 0 0 0,0 0 0 0 0,0 0 0 0 0,0-1 0 0 0,2-1-67 0 0,2-4 160 0 0,0 0 0 0 0,0-1 0 0 0,-1 0 0 0 0,0-1 0 0 0,-1 1 0 0 0,0-1 0 0 0,-1 0 0 0 0,0-1 0 0 0,-1 1 0 0 0,0-1 0 0 0,0 0 0 0 0,-1 0 0 0 0,0 0 0 0 0,-1 0 0 0 0,-1-1 0 0 0,0 1 0 0 0,0-1 0 0 0,-1 1 0 0 0,0-1 0 0 0,-1 1 0 0 0,-1-1-160 0 0,2 8-76 0 0,-1-1 1 0 0,-1 1-1 0 0,1 0 0 0 0,0-1 1 0 0,-1 1-1 0 0,0 0 1 0 0,0 0-1 0 0,0 0 1 0 0,-1 1-1 0 0,1-1 0 0 0,-1 0 1 0 0,0 1-1 0 0,0 0 1 0 0,0 0-1 0 0,0 0 1 0 0,-1 0-1 0 0,1 0 0 0 0,-1 0 1 0 0,0 1-1 0 0,0 0 1 0 0,0 0-1 0 0,0 0 1 0 0,0 0-1 0 0,0 1 0 0 0,0-1 1 0 0,-1 1-1 0 0,1 0 1 0 0,0 0-1 0 0,-1 1 1 0 0,-3-1 75 0 0,-39 5-6106 0 0,6 15-6563 0 0,31-11 8512 0 0</inkml:trace>
  <inkml:trace contextRef="#ctx0" brushRef="#br0" timeOffset="2542.625">4711 641 12595 0 0,'0'0'2100'0'0,"0"0"-618"0"0,0 0-135 0 0,0 0-4 0 0,0 0-71 0 0,0 0-193 0 0,0 0-272 0 0,0 0-229 0 0,0 0-189 0 0,0 0-140 0 0,0 0-113 0 0,0 0-76 0 0,0 0-44 0 0,13-24-15 0 0,39-74-30 0 0,-20 54-564 0 0,-30 45 492 0 0,1 0 0 0 0,-1 0 0 0 0,0 1 1 0 0,0-1-1 0 0,0 0 0 0 0,0 1 0 0 0,0-1 1 0 0,0 1-1 0 0,-1 0 0 0 0,1 0 1 0 0,0 0-1 0 0,-1 0 0 0 0,0 0 0 0 0,1 0 1 0 0,-1 0-1 0 0,0 0 0 0 0,0 0 1 0 0,0 1-1 0 0,0-1 0 0 0,-1 0 0 0 0,1 1 1 0 0,0-1-1 0 0,-1 2 101 0 0,9 16-79 0 0,-5-13 136 0 0,0-2 0 0 0,1 1-1 0 0,0 0 1 0 0,0-1 0 0 0,0 0-1 0 0,1 0 1 0 0,0 0 0 0 0,-1-1-1 0 0,2 0 1 0 0,-1 0 0 0 0,0-1-1 0 0,1 1 1 0 0,0-1 0 0 0,0-1-1 0 0,0 1 1 0 0,0-1 0 0 0,0-1-1 0 0,0 1 1 0 0,0-1 0 0 0,1 0-1 0 0,-1-1 1 0 0,2 0-57 0 0,5 1 318 0 0,0-1 0 0 0,-1-1-1 0 0,1 0 1 0 0,0-1 0 0 0,-1-1 0 0 0,1 0 0 0 0,-1 0-1 0 0,0-2 1 0 0,0 0 0 0 0,0 0 0 0 0,7-5-318 0 0,-2 0 107 0 0,-2 0 1 0 0,0-1-1 0 0,0 0 0 0 0,-1-1 1 0 0,0-1-1 0 0,-1-1 1 0 0,0 0-1 0 0,-2-1 0 0 0,1 0 1 0 0,-2-1-1 0 0,1-1-107 0 0,-3-17-1179 0 0,-8 22-1452 0 0,-1 0-3279 0 0,0 11 4665 0 0,0-7-10789 0 0</inkml:trace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12.11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0 544 0 0 0,'0'0'168'0'0,"0"0"490"0"0,0 0 304 0 0,0 0 143 0 0,0 0-42 0 0,0 0-102 0 0,0 0-55 0 0,0 0-88 0 0,0 0-51 0 0,16-5-12 0 0,46-12 11 0 0,41-39 5394 0 0,-26-10-3705 0 0,78-122-1127 0 0,-151 183-1317 0 0,-1-1-1 0 0,1 0 1 0 0,-2 0 0 0 0,1 0-1 0 0,0 0 1 0 0,-1-1 0 0 0,-1 1-1 0 0,1-1 1 0 0,-1 1 0 0 0,0-1-1 0 0,0 0 1 0 0,-1-5-11 0 0,-1 10-57 0 0,0 0 0 0 0,0 0-1 0 0,0 1 1 0 0,-1-1 0 0 0,1 0 0 0 0,-1 1 0 0 0,1-1-1 0 0,-1 1 1 0 0,0 0 0 0 0,1 0 0 0 0,-1-1 0 0 0,0 1-1 0 0,0 0 1 0 0,0 1 0 0 0,0-1 0 0 0,0 0 0 0 0,0 0 0 0 0,0 1-1 0 0,0-1 1 0 0,0 1 0 0 0,0 0 0 0 0,0 0 0 0 0,-1 0-1 0 0,1 0 1 0 0,0 0 0 0 0,0 0 0 0 0,0 0 0 0 0,0 1-1 0 0,0-1 1 0 0,0 1 0 0 0,0-1 0 0 0,0 1 0 0 0,0 0-1 0 0,0 0 1 0 0,0 0 0 0 0,0 0 57 0 0,-3 1-42 0 0,-1 0 0 0 0,1 1-1 0 0,0-1 1 0 0,-1 1 0 0 0,2 0 0 0 0,-1 1 0 0 0,0-1-1 0 0,1 1 1 0 0,-1 0 0 0 0,1 0 0 0 0,0 0 0 0 0,0 1-1 0 0,1 0 1 0 0,-1-1 0 0 0,1 1 0 0 0,0 0 0 0 0,1 1 0 0 0,-1-1-1 0 0,1 0 1 0 0,0 1 0 0 0,0-1 0 0 0,1 1 0 0 0,-1 0-1 0 0,1 0 1 0 0,0-1 0 0 0,1 1 0 0 0,0 0 0 0 0,0 0-1 0 0,0 0 1 0 0,0 0 0 0 0,1-1 0 0 0,0 1 0 0 0,2 5 42 0 0,1 1 69 0 0,0-1 0 0 0,2 0 0 0 0,-1 0 1 0 0,1 0-1 0 0,1-1 0 0 0,-1 0 0 0 0,2 0 0 0 0,0-1 1 0 0,0 0-1 0 0,0 0 0 0 0,1-1 0 0 0,0 0 1 0 0,1 0-1 0 0,0-1 0 0 0,0-1 0 0 0,1 1 0 0 0,-1-2 1 0 0,1 1-1 0 0,1-2 0 0 0,-1 1 0 0 0,4-1-69 0 0,0-2 127 0 0,-7 0-39 0 0,0-1-1 0 0,0 0 1 0 0,-1 0-1 0 0,1-1 1 0 0,0 0-1 0 0,0 0 1 0 0,0-1-1 0 0,-1 0 1 0 0,1-1-1 0 0,0 1 1 0 0,-1-2-1 0 0,1 1 1 0 0,5-3-88 0 0,11-9 52 0 0,0-1 1 0 0,-1-2 0 0 0,-1 0 0 0 0,0-1-1 0 0,-1-1 1 0 0,-1-1 0 0 0,-2 0-1 0 0,1-2 1 0 0,-2 0 0 0 0,-1-1 0 0 0,6-13-53 0 0,-18 31-8 0 0,-1 0 1 0 0,0 0-1 0 0,0-1 1 0 0,0 1-1 0 0,-1-1 1 0 0,0 1-1 0 0,0-1 1 0 0,-1 0-1 0 0,1 0 1 0 0,-1 0-1 0 0,0 0 1 0 0,-1 0-1 0 0,1 0 1 0 0,-1 0-1 0 0,-1 0 1 0 0,1-2 7 0 0,-2 6-51 0 0,1 1 0 0 0,-1 0 1 0 0,0 0-1 0 0,1-1 0 0 0,-1 1 1 0 0,0 0-1 0 0,0 0 0 0 0,0 1 1 0 0,0-1-1 0 0,0 0 0 0 0,0 1 1 0 0,0-1-1 0 0,0 1 0 0 0,0-1 0 0 0,0 1 1 0 0,0 0-1 0 0,0 0 0 0 0,0 0 1 0 0,0 0-1 0 0,0 0 0 0 0,0 1 1 0 0,0-1-1 0 0,0 0 0 0 0,0 1 1 0 0,0 0-1 0 0,0-1 0 0 0,0 1 1 0 0,0 0-1 0 0,0 0 0 0 0,0 0 1 0 0,1 0-1 0 0,-1 1 0 0 0,0-1 1 0 0,1 0-1 0 0,-1 1 0 0 0,1-1 1 0 0,-1 2 50 0 0,-8 4-42 0 0,1 1 1 0 0,1 1 0 0 0,-1 0 0 0 0,1 0-1 0 0,1 0 1 0 0,0 1 0 0 0,0 0 0 0 0,1 1-1 0 0,-4 7 42 0 0,8-14 17 0 0,0 1 0 0 0,0 0 0 0 0,0-1 0 0 0,0 1 0 0 0,1 0 0 0 0,0 0 0 0 0,0 0 0 0 0,0 0 0 0 0,0 0-1 0 0,1 0 1 0 0,0 0 0 0 0,0 0 0 0 0,0 0 0 0 0,1 0 0 0 0,0 0 0 0 0,-1 0 0 0 0,2 0 0 0 0,-1-1 0 0 0,1 1 0 0 0,-1 0 0 0 0,1 0-1 0 0,1-1 1 0 0,-1 0 0 0 0,1 2-17 0 0,6 1 100 0 0,0 0-1 0 0,1 0 1 0 0,-1-1-1 0 0,1 0 1 0 0,1-1-1 0 0,-1 0 1 0 0,1 0-1 0 0,0-1 1 0 0,0-1-1 0 0,0 0 1 0 0,0 0 0 0 0,0-1-1 0 0,1-1 1 0 0,-1 0-1 0 0,1 0 1 0 0,-1-1-1 0 0,1-1 1 0 0,0 0-1 0 0,-1 0 1 0 0,0-1-1 0 0,1-1 1 0 0,-1 0-1 0 0,0 0 1 0 0,2-2-100 0 0,13-4 138 0 0,-1-2 1 0 0,0 0 0 0 0,0-2 0 0 0,-1-1-1 0 0,-1 0 1 0 0,-1-2 0 0 0,0-1-1 0 0,0-1 1 0 0,8-10-139 0 0,-22 21-5 0 0,0 0 1 0 0,0-1-1 0 0,-1 0 1 0 0,0 0-1 0 0,0-1 1 0 0,-1 0-1 0 0,0 0 1 0 0,-1 0-1 0 0,0-1 0 0 0,-1 1 1 0 0,1-1-1 0 0,-2 0 1 0 0,0-1-1 0 0,0 1 1 0 0,0-1-1 0 0,-2 1 0 0 0,1-1 1 0 0,-1 0-1 0 0,-1 1 5 0 0,0 8-29 0 0,0 0 0 0 0,0 1 0 0 0,-1-1 0 0 0,1 1 0 0 0,-1-1 0 0 0,1 0-1 0 0,-1 1 1 0 0,0-1 0 0 0,1 1 0 0 0,-1 0 0 0 0,0-1 0 0 0,0 1 0 0 0,0 0-1 0 0,0-1 1 0 0,0 1 0 0 0,0 0 0 0 0,-1 0 0 0 0,1 0 0 0 0,0 0 0 0 0,-1 0-1 0 0,1 0 1 0 0,0 0 0 0 0,-1 0 0 0 0,1 1 0 0 0,-1-1 0 0 0,1 1 0 0 0,-1-1-1 0 0,1 1 1 0 0,-1-1 0 0 0,0 1 0 0 0,1 0 0 0 0,-1 0 0 0 0,0 0 0 0 0,1 0-1 0 0,-1 0 1 0 0,0 0 0 0 0,1 0 0 0 0,-1 0 0 0 0,1 1 0 0 0,-1-1 0 0 0,0 1-1 0 0,1-1 1 0 0,-1 1 29 0 0,-62 40-1099 0 0,55-28 1102 0 0,0 1 0 0 0,1-1 0 0 0,1 2 0 0 0,0-1 1 0 0,1 1-1 0 0,0 0 0 0 0,2 0 0 0 0,-1 1 0 0 0,2 0 0 0 0,0-1 0 0 0,1 1 1 0 0,1 0-1 0 0,0 0 0 0 0,1 0 0 0 0,0 1 0 0 0,2-1 0 0 0,1 6-3 0 0,0-12 25 0 0,1-1 0 0 0,0 1 0 0 0,1-1 0 0 0,0 0-1 0 0,0 0 1 0 0,1-1 0 0 0,0 0 0 0 0,1 0 0 0 0,0 0-1 0 0,0-1 1 0 0,0 0 0 0 0,1 0 0 0 0,0-1 0 0 0,0 0 0 0 0,1 0-1 0 0,0-1 1 0 0,0 0 0 0 0,0-1 0 0 0,0 0 0 0 0,1 0 0 0 0,0-1-1 0 0,0 0 1 0 0,0-1 0 0 0,0 0 0 0 0,0 0 0 0 0,0-1-1 0 0,0-1 1 0 0,0 0 0 0 0,1 0 0 0 0,-1-1 0 0 0,5-1-25 0 0,8-5-1990 0 0,-9-4-4265 0 0,-5 4-2607 0 0</inkml:trace>
</inkml:ink>
</file>

<file path=ppt/ink/ink3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11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495 626 3937 0 0,'0'0'1143'0'0,"0"0"-290"0"0,0 0-151 0 0,0 0 127 0 0,-36 4 278 0 0,-115 16 173 0 0,144-20-1137 0 0,1 0 0 0 0,-1 1 0 0 0,1 0 0 0 0,-1 1 0 0 0,1-1 0 0 0,-1 1 0 0 0,1 1 0 0 0,0-1 0 0 0,0 1 0 0 0,0 0 0 0 0,0 0 0 0 0,1 1 0 0 0,-4 2-143 0 0,-5 5 325 0 0,-3 0-146 0 0,0 1 0 0 0,1 1 1 0 0,1 1-1 0 0,0 0 0 0 0,1 0 1 0 0,1 2-1 0 0,0 0 0 0 0,1 0 1 0 0,0 1-1 0 0,2 1 0 0 0,0 0 0 0 0,1 0 1 0 0,1 1-1 0 0,0 0 0 0 0,-2 14-179 0 0,9-30 31 0 0,0-1-1 0 0,0 1 0 0 0,1 0 0 0 0,-1-1 0 0 0,1 1 0 0 0,0 0 0 0 0,0-1 0 0 0,0 1 0 0 0,0 0 0 0 0,0 0 0 0 0,0-1 0 0 0,1 1 0 0 0,0 0 0 0 0,-1-1 0 0 0,1 1 0 0 0,0-1 0 0 0,0 1 0 0 0,0-1 0 0 0,1 1 0 0 0,-1-1 1 0 0,0 0-1 0 0,1 1 0 0 0,0-1 0 0 0,-1 0 0 0 0,1 0 0 0 0,0 0 0 0 0,0 0 0 0 0,0-1 0 0 0,1 1 0 0 0,-1 0 0 0 0,0-1 0 0 0,0 0 0 0 0,1 1 0 0 0,-1-1 0 0 0,1 0 0 0 0,0 0 0 0 0,-1 0 0 0 0,1-1 0 0 0,-1 1 1 0 0,1-1-1 0 0,0 1 0 0 0,0-1 0 0 0,-1 0 0 0 0,1 0 0 0 0,1 0-30 0 0,14-2 222 0 0,0 0 1 0 0,0-2-1 0 0,0 0 1 0 0,0-1 0 0 0,-1 0-1 0 0,0-2 1 0 0,0 0-1 0 0,0 0 1 0 0,-1-2-1 0 0,0 0 1 0 0,-1-1-1 0 0,0-1 1 0 0,12-11-223 0 0,-11 11 86 0 0,27-22 47 0 0,-2-2 1 0 0,-1-2-1 0 0,-2-2 1 0 0,-2-1-1 0 0,-1-1 0 0 0,-2-3 1 0 0,3-9-134 0 0,3 9 4 0 0,-38 43-99 0 0,-1 3-48 0 0,-1 42-53 0 0,-1-29 208 0 0,1 0-1 0 0,0 1 0 0 0,1-1 0 0 0,1 0 1 0 0,1 1-1 0 0,0-1 0 0 0,1 0 1 0 0,0 0-1 0 0,1 0 0 0 0,1-1 0 0 0,1 1 1 0 0,0-1-1 0 0,3 6-11 0 0,-5-16 31 0 0,-1 0 0 0 0,1-1-1 0 0,-1 1 1 0 0,1-1 0 0 0,0 0 0 0 0,0 0 0 0 0,1 0 0 0 0,-1 0 0 0 0,1-1 0 0 0,-1 1-1 0 0,1-1 1 0 0,0-1 0 0 0,0 1 0 0 0,0-1 0 0 0,0 1 0 0 0,0-1 0 0 0,0-1-1 0 0,0 1 1 0 0,0-1 0 0 0,0 0 0 0 0,0 0 0 0 0,0 0 0 0 0,1-1 0 0 0,-1 0 0 0 0,3-1-31 0 0,5 0 118 0 0,-1-2 0 0 0,1 1 0 0 0,-1-2 0 0 0,0 0 0 0 0,0 0 0 0 0,-1-1 0 0 0,0-1 0 0 0,0 0 0 0 0,8-6-118 0 0,24-23 254 0 0,0-3 1 0 0,-3-1-1 0 0,-1-2 0 0 0,-2-2 1 0 0,20-33-255 0 0,-42 54 15 0 0,0-2 0 0 0,-2 0 0 0 0,-1 0 0 0 0,-1-2 0 0 0,-1 1 0 0 0,-1-1-1 0 0,-2 0 1 0 0,-1-1 0 0 0,-1 0 0 0 0,-1 0 0 0 0,-1 0 0 0 0,-2-1 0 0 0,0 1 0 0 0,-2 0 0 0 0,-2-4-15 0 0,3 26-22 0 0,-1 0 0 0 0,1 1 1 0 0,-1-1-1 0 0,0 0 0 0 0,0 1 0 0 0,-1-1 0 0 0,0 0 0 0 0,0 1 1 0 0,0 0-1 0 0,-1-1 0 0 0,1 1 0 0 0,-1 0 0 0 0,0 0 1 0 0,-1 1-1 0 0,1-1 0 0 0,-1 1 0 0 0,-1-1 22 0 0,3 5-32 0 0,0 0-1 0 0,0 1 1 0 0,1-1-1 0 0,-1 0 1 0 0,0 1 0 0 0,0 0-1 0 0,0-1 1 0 0,1 1-1 0 0,-1 0 1 0 0,0 0 0 0 0,1 0-1 0 0,-1 0 1 0 0,0 0-1 0 0,1 0 1 0 0,-1 1-1 0 0,1-1 1 0 0,0 0 0 0 0,0 1-1 0 0,-1-1 1 0 0,1 1-1 0 0,0-1 1 0 0,0 1-1 0 0,0 0 1 0 0,0 0 0 0 0,1-1-1 0 0,-1 1 1 0 0,0 0-1 0 0,1 0 1 0 0,-1 0-1 0 0,1 0 1 0 0,0-1 0 0 0,-1 3 32 0 0,-2 5-46 0 0,-13 31 83 0 0,1 1-1 0 0,3 1 1 0 0,1 0-1 0 0,2 1 0 0 0,2 0 1 0 0,2 0-1 0 0,1 0 1 0 0,3 1-1 0 0,1-1 0 0 0,4 18-36 0 0,2-14 48 0 0,2-1 0 0 0,2 0 0 0 0,3 0-1 0 0,1-1 1 0 0,8 16-48 0 0,25 63-832 0 0,-69-148-15031 0 0,13 16 10372 0 0</inkml:trace>
  <inkml:trace contextRef="#ctx0" brushRef="#br0" timeOffset="171.085">950 287 13811 0 0,'0'0'891'0'0,"0"0"-394"0"0,0 0-162 0 0,0 0 34 0 0,0 0 57 0 0,0 0-14 0 0,35 0-65 0 0,115 4-35 0 0,135 14 485 0 0,-179-10-1421 0 0,-31-3-1582 0 0,-3 0-4845 0 0,-42-5-1265 0 0</inkml:trace>
  <inkml:trace contextRef="#ctx0" brushRef="#br0" timeOffset="737.015">2443 95 16155 0 0,'0'0'965'0'0,"0"0"-328"0"0,0 0-133 0 0,0 0 143 0 0,0 0 176 0 0,0 0 70 0 0,-21 35-95 0 0,-63 113-174 0 0,27-24 138 0 0,13-17-495 0 0,11-19-200 0 0,-4-2 0 0 0,-4-2 0 0 0,-3-1-1 0 0,-22 26-66 0 0,13-45 67 0 0,65-101 30 0 0,136-188-51 0 0,199-231-36 0 0,-326 428-16 0 0,0 2-1 0 0,2 1 1 0 0,1 1 0 0 0,1 0-1 0 0,1 2 1 0 0,9-5 6 0 0,-34 26-7 0 0,0 0 0 0 0,0-1 1 0 0,1 1-1 0 0,-1 0 0 0 0,0 0 1 0 0,1 0-1 0 0,-1 0 0 0 0,1 0 1 0 0,-1 0-1 0 0,1 1 0 0 0,0-1 1 0 0,-1 0-1 0 0,1 1 0 0 0,0-1 1 0 0,-1 1-1 0 0,1 0 0 0 0,0-1 1 0 0,0 1-1 0 0,-1 0 0 0 0,1 0 1 0 0,0 0-1 0 0,-1 0 0 0 0,1 1 1 0 0,0-1-1 0 0,0 0 0 0 0,-1 1 1 0 0,1-1-1 0 0,0 1 0 0 0,-1 0 1 0 0,1-1-1 0 0,-1 1 0 0 0,1 0 1 0 0,-1 0-1 0 0,1 0 0 0 0,-1 0 1 0 0,1 0-1 0 0,-1 0 0 0 0,0 1 1 0 0,0-1-1 0 0,0 0 0 0 0,0 1 1 0 0,0-1-1 0 0,0 0 0 0 0,0 1 1 0 0,0 0-1 0 0,0-1 0 0 0,-1 1 1 0 0,1-1-1 0 0,0 2 7 0 0,4 25 56 0 0,-1 1-1 0 0,-2 0 1 0 0,0-1 0 0 0,-2 1 0 0 0,-2 0-1 0 0,0 0 1 0 0,-3 8-56 0 0,-1 22 17 0 0,1 37 117 0 0,3-1 0 0 0,9 64-134 0 0,-1-86 1077 0 0,-6-72-757 0 0,-86-34 1429 0 0,-170-122-2360 0 0,154 84-1568 0 0,71 45-1895 0 0,1-1-4755 0 0,21 19-2496 0 0</inkml:trace>
</inkml:ink>
</file>

<file path=ppt/ink/ink3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25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459 0 4161 0 0,'0'0'1712'0'0,"0"0"-455"0"0,0 0-387 0 0,0 0-28 0 0,0 0 225 0 0,0 0 190 0 0,0 0 36 0 0,0 0-116 0 0,0 0-278 0 0,0 0-267 0 0,0 0-214 0 0,-20 14-150 0 0,-63 46-59 0 0,40 3 57 0 0,37-47-198 0 0,0-3-9 0 0,-42 104 290 0 0,-6-2 1 0 0,-5-2 0 0 0,-8 2-350 0 0,-5-12 544 0 0,95-169 793 0 0,27-35-1314 0 0,6 4 0 0 0,3 1-1 0 0,25-25-22 0 0,63-60-49 0 0,-116 158 46 0 0,-30 23 3 0 0,0 0 0 0 0,-1 0-1 0 0,1 0 1 0 0,0 0 0 0 0,0 0 0 0 0,0 0 0 0 0,0 0 0 0 0,0 1 0 0 0,-1-1 0 0 0,1 0 0 0 0,0 1-1 0 0,0-1 1 0 0,0 0 0 0 0,-1 1 0 0 0,1-1 0 0 0,0 1 0 0 0,-1-1 0 0 0,1 1 0 0 0,0 0 0 0 0,-1-1-1 0 0,1 1 1 0 0,-1 0 0 0 0,1-1 0 0 0,-1 1 0 0 0,1 0 0 0 0,-1-1 0 0 0,1 1 0 0 0,-1 0 0 0 0,0 0-1 0 0,1 0 1 0 0,-1-1 0 0 0,0 1 0 0 0,0 0 0 0 0,0 0 0 0 0,0 0 0 0 0,0 0 0 0 0,0 0 0 0 0,0-1-1 0 0,0 1 1 0 0,0 0 0 0 0,0 0 0 0 0,0 0 0 0 0,4 237 680 0 0,-4-212-663 0 0,1-1-1 0 0,1 0 1 0 0,2 1-1 0 0,0-1 1 0 0,2 0-1 0 0,6 19-16 0 0,39 87 167 0 0,-32-87 74 0 0,-19-43-204 0 0,0-1 5 0 0,0 0 7 0 0,0 0 16 0 0,0 0 26 0 0,0 0 34 0 0,0 0 28 0 0,0 0 19 0 0,0 0 4 0 0,0 0 0 0 0,0 0-4 0 0,0 0-14 0 0,0 0 4 0 0,0 0-13 0 0,0 0 4 0 0,0 0 12 0 0,0 0-8 0 0,-7-18 510 0 0,-52-34-361 0 0,-8 10-218 0 0,-2 2 0 0 0,-1 4 0 0 0,-18-4-88 0 0,-24-15-617 0 0,104 40-2276 0 0,8 4-6673 0 0,2 3-1380 0 0</inkml:trace>
</inkml:ink>
</file>

<file path=ppt/ink/ink3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5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495 295 0 0 0,'0'0'564'0'0,"0"0"740"0"0,0 0 249 0 0,0 0-50 0 0,0 0-122 0 0,0 0-132 0 0,0-5-94 0 0,0-23 1072 0 0,-54 20 2447 0 0,17 12-4446 0 0,-1 1 0 0 0,2 2 0 0 0,-1 2 0 0 0,1 1 0 0 0,1 2 0 0 0,0 1 0 0 0,-32 17-228 0 0,54-24 51 0 0,-10 2 8 0 0,17-6-52 0 0,0 0 0 0 0,0 0 0 0 0,0 0 0 0 0,0 1 1 0 0,1-1-1 0 0,-1 2 0 0 0,1-1 0 0 0,0 0 1 0 0,-1 1-1 0 0,2 0 0 0 0,-1 0 0 0 0,0 1 0 0 0,1-1 1 0 0,0 1-1 0 0,-1 1-7 0 0,6-4-3 0 0,-1-1 1 0 0,1 1 0 0 0,-1 0-1 0 0,1 0 1 0 0,0-1-1 0 0,0 1 1 0 0,0 0 0 0 0,0-1-1 0 0,0 1 1 0 0,0-1-1 0 0,0 1 1 0 0,0-1 0 0 0,1 0-1 0 0,-1 1 1 0 0,1-1 0 0 0,-1 0-1 0 0,1 0 1 0 0,-1 0-1 0 0,1 0 1 0 0,0 0 0 0 0,-1 0-1 0 0,1-1 1 0 0,0 1-1 0 0,0 0 1 0 0,-1-1 0 0 0,1 0-1 0 0,0 1 1 0 0,0-1 0 0 0,0 0-1 0 0,0 0 1 0 0,0 0-1 0 0,-1 0 1 0 0,2 0 2 0 0,4 2 39 0 0,200 16 565 0 0,-150-10-281 0 0,-66 25 433 0 0,-78 56-29 0 0,-43 32-478 0 0,129-119-249 0 0,0 1-1 0 0,0-1 1 0 0,0 0 0 0 0,0 0-1 0 0,1 1 1 0 0,-1-1 0 0 0,1 0-1 0 0,0 1 1 0 0,-1-1 0 0 0,1 1-1 0 0,0-1 1 0 0,1 0 0 0 0,-1 1 0 0 0,0-1-1 0 0,1 1 1 0 0,-1-1 0 0 0,1 0-1 0 0,-1 1 1 0 0,1-1 0 0 0,0 0-1 0 0,0 0 1 0 0,0 0 0 0 0,1 0-1 0 0,-1 0 1 0 0,0 0 0 0 0,1 0-1 0 0,-1 0 1 0 0,1 0 0 0 0,0-1 0 0 0,0 1-1 0 0,-1 0 1 0 0,1-1 0 0 0,0 0-1 0 0,1 1 1 0 0,9 5 1 0 0,1-1 0 0 0,0 0 0 0 0,0-1 0 0 0,1-1 0 0 0,-1 0 0 0 0,1-1-1 0 0,0 0 1 0 0,0-1 0 0 0,0 0 0 0 0,1-2 0 0 0,-1 1 0 0 0,0-2 0 0 0,6 0-1 0 0,2 0-292 0 0,-1-8-2937 0 0,-10-27-7460 0 0,-8 16 5348 0 0,0 12 4848 0 0</inkml:trace>
  <inkml:trace contextRef="#ctx0" brushRef="#br0" timeOffset="340.641">292 0 2160 0 0,'0'0'1749'0'0,"0"0"-30"0"0,0 0-95 0 0,0 0-183 0 0,0 0-149 0 0,0 0-157 0 0,0 0-166 0 0,0 0-34 0 0,0 0 20 0 0,0 0 1 0 0,0 0-34 0 0,0 0-97 0 0,-7 38-102 0 0,-21 121-91 0 0,21-23 384 0 0,12 54-45 0 0,0-82-662 0 0,-5-1 1 0 0,-8 43-310 0 0,-38 188-163 0 0,38-280-822 0 0,11-20-2820 0 0,11-28-2733 0 0,-8-8 2108 0 0,1 1-292 0 0</inkml:trace>
</inkml:ink>
</file>

<file path=ppt/ink/ink3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6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622 24 3289 0 0,'0'0'1859'0'0,"0"0"-879"0"0,0 0-248 0 0,0 0 326 0 0,0 0 459 0 0,0 0 306 0 0,0 0-38 0 0,0 0-341 0 0,0 0-422 0 0,0 0-333 0 0,0 0-227 0 0,0 0-149 0 0,0 0-86 0 0,2-6-29 0 0,7-11 69 0 0,-11 37 549 0 0,-24 69-27 0 0,-3-2 0 0 0,-5 0 0 0 0,-19 31-789 0 0,41-93 6 0 0,-2-1 0 0 0,0 0 0 0 0,-2-1 0 0 0,-1-1 0 0 0,0-1 0 0 0,-2 0 0 0 0,0-1 0 0 0,-1-1 0 0 0,-1-1 0 0 0,-1-1 0 0 0,-1-1 0 0 0,0-1 0 0 0,-1 0 0 0 0,-11 3-6 0 0,30-15-16 0 0,1 0-1 0 0,-1 0 0 0 0,0-1 0 0 0,0 1 0 0 0,0-1 1 0 0,0 0-1 0 0,0-1 0 0 0,0 1 0 0 0,-1-1 0 0 0,1 0 1 0 0,0 0-1 0 0,-1-1 0 0 0,1 1 0 0 0,-1-1 0 0 0,1-1 0 0 0,-1 1 1 0 0,1-1-1 0 0,0 0 0 0 0,-1 0 0 0 0,1 0 0 0 0,0-1 1 0 0,0 0-1 0 0,0 0 0 0 0,0 0 0 0 0,0 0 0 0 0,0-1 1 0 0,0 0-1 0 0,1 0 0 0 0,0-1 0 0 0,-1 1 0 0 0,1-1 0 0 0,0 1 1 0 0,0-2 16 0 0,0-4-114 0 0,0-1-1 0 0,1 0 1 0 0,0 0 0 0 0,0 0 0 0 0,1-1 0 0 0,0 1 0 0 0,1 0 0 0 0,0-1 0 0 0,1 1-1 0 0,0-1 1 0 0,1 1 0 0 0,0-1 0 0 0,0 1 0 0 0,1 0 0 0 0,0-1 0 0 0,3-3 114 0 0,66-157-377 0 0,14 40 855 0 0,-83 128-442 0 0,0 1 1 0 0,0 0-1 0 0,0 0 0 0 0,1 0 0 0 0,-1 0 0 0 0,1 0 0 0 0,-1 0 0 0 0,1 1 0 0 0,-1-1 0 0 0,1 1 0 0 0,0 0 1 0 0,0 0-1 0 0,-1 0 0 0 0,1 0 0 0 0,0 0 0 0 0,0 1 0 0 0,0-1 0 0 0,0 1 0 0 0,0 0 0 0 0,0 0 0 0 0,0 0 1 0 0,0 0-1 0 0,0 0 0 0 0,0 1 0 0 0,0-1 0 0 0,0 1 0 0 0,0 0 0 0 0,0 0 0 0 0,0 0 0 0 0,-1 0 0 0 0,1 0 1 0 0,0 1-1 0 0,-1-1 0 0 0,1 1 0 0 0,-1 0 0 0 0,1 0 0 0 0,-1 0 0 0 0,0 0 0 0 0,0 0 0 0 0,0 0 0 0 0,0 1 1 0 0,0-1-1 0 0,1 3-36 0 0,38 69 701 0 0,-29-50-498 0 0,0 0 1 0 0,2 0-1 0 0,1-2 0 0 0,1 0 1 0 0,0-1-1 0 0,2 0 0 0 0,2 0-203 0 0,-8-10-23 0 0,0-1-1 0 0,1 0 1 0 0,0-1-1 0 0,1 0 1 0 0,0-1 0 0 0,0 0-1 0 0,0-2 1 0 0,1 1-1 0 0,0-2 1 0 0,1 0-1 0 0,-1-1 1 0 0,1 0 0 0 0,0-1-1 0 0,0-1 1 0 0,0-1-1 0 0,9 0 24 0 0,4-5-4335 0 0,-9-3-6023 0 0,-13 3 3096 0 0</inkml:trace>
  <inkml:trace contextRef="#ctx0" brushRef="#br0" timeOffset="3656.707">909 396 2417 0 0,'0'0'874'0'0,"0"0"-430"0"0,0 0-151 0 0,0 0 245 0 0,0 0 359 0 0,0 0 176 0 0,0 0-51 0 0,0 0-236 0 0,0 0-273 0 0,0 0-204 0 0,0 0-121 0 0,-19 32-57 0 0,-61 99-29 0 0,21-29 185 0 0,-21 33 323 0 0,62-90 595 0 0,34-49 662 0 0,83-81 1210 0 0,20-18-2194 0 0,87-64-523 0 0,-199 161-367 0 0,78-34-130 0 0,-83 70-89 0 0,-50 183 675 0 0,47-202-429 0 0,12 85 140 0 0,-2-67 864 0 0,-32-29 592 0 0,-71-40-829 0 0,-73-59-863 0 0,105 71-990 0 0,34 19-4292 0 0,23 9-669 0 0,1 0-3008 0 0</inkml:trace>
  <inkml:trace contextRef="#ctx0" brushRef="#br0" timeOffset="4372.201">1463 480 1216 0 0,'0'0'3584'0'0,"0"0"-1358"0"0,0 0-591 0 0,0 0 8 0 0,0 0 22 0 0,0 0-120 0 0,0 0-319 0 0,0 0-391 0 0,0 0-312 0 0,0 0-197 0 0,0 0-77 0 0,0 0 24 0 0,0 0 69 0 0,0 8 24 0 0,4 246 1061 0 0,-4-251-1413 0 0,0 0 0 0 0,0 1 0 0 0,-1-1 0 0 0,1 0 0 0 0,-1 1 0 0 0,1-1 0 0 0,-1 0 0 0 0,0 0 0 0 0,0 0 0 0 0,-1 0 0 0 0,1 0 0 0 0,-1 0 0 0 0,1 0 0 0 0,-1 0 0 0 0,0 0 0 0 0,0-1 0 0 0,0 1 0 0 0,0-1 0 0 0,-1 1 0 0 0,1-1 0 0 0,-1 0 0 0 0,1 0 0 0 0,-1 0 0 0 0,0 0 1 0 0,0 0-1 0 0,0-1 0 0 0,0 1 0 0 0,0-1 0 0 0,0 0 0 0 0,0 0 0 0 0,0 0 0 0 0,-1 0 0 0 0,1-1 0 0 0,-2 1-14 0 0,3-1 3 0 0,0-1 0 0 0,0 1 1 0 0,0-1-1 0 0,0 1 0 0 0,0-1 1 0 0,0 1-1 0 0,1-1 0 0 0,-1 0 1 0 0,0 0-1 0 0,0 0 1 0 0,1 0-1 0 0,-1 0 0 0 0,0 0 1 0 0,1-1-1 0 0,-1 1 0 0 0,1 0 1 0 0,0-1-1 0 0,-1 1 0 0 0,1-1 1 0 0,0 1-1 0 0,0-1 1 0 0,0 0-1 0 0,0 0 0 0 0,0 1 1 0 0,1-1-1 0 0,-1 0 0 0 0,0 0 1 0 0,1 0-1 0 0,-1 0 0 0 0,1 0 1 0 0,0 0-1 0 0,0 0 0 0 0,-1 0 1 0 0,2 0-1 0 0,-1-1-3 0 0,11-72-164 0 0,0 54 128 0 0,0 0 0 0 0,2 2 0 0 0,0-1 1 0 0,1 2-1 0 0,1 0 0 0 0,1 0 0 0 0,0 2 0 0 0,1 0 1 0 0,1 1-1 0 0,0 0 0 0 0,1 2 0 0 0,1 0 0 0 0,0 1 1 0 0,1 1-1 0 0,0 1 0 0 0,0 1 0 0 0,1 1 1 0 0,0 1-1 0 0,5 0 36 0 0,-25 6 0 0 0,0-1 0 0 0,1 1 0 0 0,-1 0 0 0 0,0 0 0 0 0,1 1 0 0 0,0-1 0 0 0,-1 0 0 0 0,1 1 0 0 0,-1 0 0 0 0,1-1 0 0 0,0 1 0 0 0,-1 0 0 0 0,1 0 0 0 0,-1 1 0 0 0,1-1 0 0 0,0 1 0 0 0,-1-1 0 0 0,1 1 0 0 0,-1 0 0 0 0,1-1 0 0 0,-1 1 0 0 0,0 1 0 0 0,1-1 0 0 0,-1 0 0 0 0,0 1 0 0 0,0-1 0 0 0,1 1 0 0 0,-1-1 0 0 0,-1 1 0 0 0,1 0 0 0 0,0 0 0 0 0,0 0 0 0 0,-1 0 0 0 0,1 0 0 0 0,-1 0 0 0 0,1 1 0 0 0,-1-1 0 0 0,1 2 0 0 0,-2 1 16 0 0,-1-1 1 0 0,1 0-1 0 0,-1 1 1 0 0,0-1-1 0 0,0 0 1 0 0,0 0-1 0 0,0 0 0 0 0,-1 0 1 0 0,0 0-1 0 0,1 0 1 0 0,-2 0-1 0 0,1 0 1 0 0,0-1-1 0 0,-1 1 1 0 0,1-1-1 0 0,-1 0 1 0 0,0 0-1 0 0,0 0 1 0 0,-1 0-1 0 0,-1 2-16 0 0,-194 127 832 0 0,198-132-822 0 0,1 0 1 0 0,-1 0-1 0 0,1 1 0 0 0,-1-1 0 0 0,0 0 0 0 0,1 1 0 0 0,-1-1 1 0 0,1 1-1 0 0,0-1 0 0 0,-1 0 0 0 0,1 1 0 0 0,-1-1 0 0 0,1 1 1 0 0,0-1-1 0 0,-1 1 0 0 0,1-1 0 0 0,0 1 0 0 0,-1 0 0 0 0,1-1 1 0 0,0 1-1 0 0,0-1 0 0 0,0 1 0 0 0,-1 0 0 0 0,1-1 1 0 0,0 1-1 0 0,0-1 0 0 0,0 1 0 0 0,0 0 0 0 0,0-1 0 0 0,0 1 1 0 0,0-1-1 0 0,0 1 0 0 0,1 0 0 0 0,-1-1 0 0 0,0 1 0 0 0,0-1 1 0 0,0 1-1 0 0,1 0 0 0 0,-1-1 0 0 0,0 1 0 0 0,1-1 0 0 0,-1 1 1 0 0,0-1-1 0 0,1 1 0 0 0,-1-1 0 0 0,1 1 0 0 0,-1-1 0 0 0,1 0 1 0 0,-1 1-1 0 0,1-1 0 0 0,-1 0 0 0 0,1 1 0 0 0,-1-1 0 0 0,1 0 1 0 0,-1 1-1 0 0,1-1 0 0 0,0 0 0 0 0,-1 0 0 0 0,1 0 0 0 0,-1 0 1 0 0,1 0-1 0 0,0 0 0 0 0,-1 1 0 0 0,1-1 0 0 0,-1-1 0 0 0,1 1 1 0 0,0 0-1 0 0,-1 0 0 0 0,1 0 0 0 0,0 0-10 0 0,12 6 106 0 0,85 57 521 0 0,-14 25-579 0 0,-48-77-2243 0 0,-11-10-3893 0 0,-13-2 377 0 0,-3 1-1780 0 0</inkml:trace>
  <inkml:trace contextRef="#ctx0" brushRef="#br0" timeOffset="4904.222">1942 819 5521 0 0,'0'0'3757'0'0,"0"0"-1574"0"0,0 0-691 0 0,0 0 22 0 0,0 0 69 0 0,0 0-113 0 0,0 0-311 0 0,0 0-312 0 0,0 0-226 0 0,0 0-116 0 0,0 0-54 0 0,0 0-31 0 0,0 0-13 0 0,13-11-12 0 0,79-77 653 0 0,-63 51-570 0 0,-8 9-372 0 0,1 0 1 0 0,1 2-1 0 0,1 0 0 0 0,2 2 1 0 0,0 1-1 0 0,6-3-106 0 0,-32 25-7 0 0,0 1 0 0 0,1-1 0 0 0,-1 0 0 0 0,1 0 0 0 0,0 0 0 0 0,-1 0 0 0 0,1 0 1 0 0,-1 1-1 0 0,1-1 0 0 0,0 0 0 0 0,0 1 0 0 0,0-1 0 0 0,-1 0 0 0 0,1 1 0 0 0,0-1 0 0 0,0 1 0 0 0,0-1 0 0 0,0 1 0 0 0,0 0 0 0 0,0-1 0 0 0,0 1 0 0 0,0 0 0 0 0,0 0 0 0 0,0 0 0 0 0,0 0 0 0 0,0-1 0 0 0,0 1 0 0 0,0 1 0 0 0,0-1 0 0 0,0 0 0 0 0,0 0 0 0 0,0 0 0 0 0,0 0 0 0 0,0 1 1 0 0,0-1-1 0 0,0 1 0 0 0,0-1 0 0 0,0 0 0 0 0,0 1 0 0 0,0 0 0 0 0,-1-1 0 0 0,1 1 0 0 0,0-1 0 0 0,0 1 0 0 0,0 0 0 0 0,-1 0 0 0 0,1-1 0 0 0,-1 1 0 0 0,1 0 0 0 0,0 0 0 0 0,-1 0 0 0 0,1 0 0 0 0,-1 0 0 0 0,0 0 0 0 0,1 0 0 0 0,-1 0 0 0 0,0 0 0 0 0,1 0 0 0 0,-1 0 0 0 0,0 0 1 0 0,0 0-1 0 0,0 0 0 0 0,0 0 0 0 0,0 0 0 0 0,0 0 0 0 0,0 0 0 0 0,0 0 0 0 0,-1 1 7 0 0,3 111-190 0 0,-1-111 193 0 0,1 0-1 0 0,-1 0 1 0 0,1 0-1 0 0,-1 0 0 0 0,1 0 1 0 0,0 0-1 0 0,0 0 1 0 0,0-1-1 0 0,0 1 0 0 0,0-1 1 0 0,0 1-1 0 0,0-1 1 0 0,1 0-1 0 0,-1 0 0 0 0,0 0 1 0 0,1 0-1 0 0,-1 0 1 0 0,1 0-1 0 0,-1-1 1 0 0,1 1-1 0 0,0-1 0 0 0,-1 0 1 0 0,1 0-1 0 0,-1 0 1 0 0,1 0-1 0 0,-1 0 0 0 0,1 0 1 0 0,0-1-1 0 0,-1 1 1 0 0,1-1-1 0 0,1 0-2 0 0,10 0 59 0 0,90-33 131 0 0,-47 9-127 0 0,-34 16-66 0 0,-18 6 1 0 0,-1 1 1 0 0,1 0-1 0 0,-1 0 0 0 0,1 0 0 0 0,0 0 0 0 0,-1 1 0 0 0,1 0 0 0 0,0 0 1 0 0,0 0-1 0 0,0 1 0 0 0,0 0 0 0 0,0 0 0 0 0,0 0 0 0 0,0 0 1 0 0,1 1 1 0 0,-2 50 85 0 0,-12 77-315 0 0,28-107-1559 0 0,-8-18-2151 0 0,-2 0-3788 0 0,-7 0-2853 0 0</inkml:trace>
</inkml:ink>
</file>

<file path=ppt/ink/ink3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2:13.381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218 2383 0 0 0,'0'0'1834'0'0,"0"0"394"0"0,0 0 77 0 0,0 0-244 0 0,0 0-434 0 0,0 0-460 0 0,0 0-336 0 0,0 0-251 0 0,0 0-117 0 0,3-6-21 0 0,0 0-360 0 0,-2 6-35 0 0,-1 1 1 0 0,0-1-1 0 0,0 1 0 0 0,0-1 1 0 0,1 0-1 0 0,-1 0 1 0 0,0 1-1 0 0,0-1 1 0 0,1 0-1 0 0,-1 1 1 0 0,0-1-1 0 0,1 0 1 0 0,-1 0-1 0 0,0 0 0 0 0,1 1 1 0 0,-1-1-1 0 0,0 0 1 0 0,1 0-1 0 0,-1 0 1 0 0,1 0-1 0 0,-1 0 1 0 0,0 1-1 0 0,1-1 1 0 0,-1 0-1 0 0,1 0 1 0 0,-1 0-1 0 0,0 0 0 0 0,1 0 1 0 0,-1 0-1 0 0,1-1 1 0 0,-1 1-1 0 0,0 0 1 0 0,1 0-1 0 0,-1 0 1 0 0,1 0-48 0 0,-4 74 585 0 0,-4 0 0 0 0,-2 0 0 0 0,-4-1 0 0 0,-3 0 1 0 0,-4 3-586 0 0,7-6-1401 0 0,11-73-9685 0 0,3-12 5906 0 0,1 8 4640 0 0</inkml:trace>
  <inkml:trace contextRef="#ctx0" brushRef="#br0" timeOffset="246.016">119 2408 0 0 0,'0'0'1064'0'0,"0"0"475"0"0,0 0 472 0 0,0 0 104 0 0,0 0-217 0 0,0 0-391 0 0,0 0-388 0 0,0 0-276 0 0,0 0-171 0 0,0 0-120 0 0,34-9-109 0 0,106-28-102 0 0,-39 17 129 0 0,-2 16-2083 0 0,-99 6 1232 0 0,1-1 0 0 0,-1 0 0 0 0,0 0 0 0 0,1 0 0 0 0,-1 1 0 0 0,0-1 0 0 0,0 0 0 0 0,0 0 0 0 0,0 1 0 0 0,0-1 0 0 0,0 0-1 0 0,0 0 1 0 0,0 1 0 0 0,-1-1 0 0 0,1 0 0 0 0,0 0 0 0 0,-1 0 0 0 0,1 0 0 0 0,-1 1 0 0 0,1-1 0 0 0,-1 0 0 0 0,0 0 0 0 0,1 0-1 0 0,-1 0 1 0 0,0 0 0 0 0,0 0 0 0 0,0 0 0 0 0,0-1 0 0 0,1 1 0 0 0,-1 0 0 0 0,-1 0 0 0 0,1 0 381 0 0,-8 7-767 0 0</inkml:trace>
  <inkml:trace contextRef="#ctx0" brushRef="#br0" timeOffset="464.149">1 2721 0 0 0,'0'0'1355'0'0,"0"0"584"0"0,0 0 392 0 0,0 0 78 0 0,0 0-249 0 0,0 0-411 0 0,32-2-439 0 0,103-9-356 0 0,41-30 977 0 0,-10 11-2007 0 0,-93 26-9641 0 0,-68 4 3372 0 0</inkml:trace>
  <inkml:trace contextRef="#ctx0" brushRef="#br0" timeOffset="675.121">750 2721 6801 0 0,'0'0'1425'0'0,"0"0"-501"0"0,0 0-4 0 0,0 0 379 0 0,0 0 336 0 0,0 0 31 0 0,0 0-350 0 0,0 0-452 0 0,0 0-345 0 0,0 0-218 0 0,0 0-127 0 0,0 0-62 0 0,-15 29-44 0 0,-47 87-28 0 0,-8 34-1236 0 0,35-100-4142 0 0,20-30-3862 0 0,12-17 6870 0 0</inkml:trace>
  <inkml:trace contextRef="#ctx0" brushRef="#br0" timeOffset="919.109">524 2758 4953 0 0,'0'0'1131'0'0,"0"0"-420"0"0,0 0-96 0 0,0 0 306 0 0,0 0 349 0 0,0 0 130 0 0,0 0-126 0 0,0 0-262 0 0,0 0-253 0 0,0 0-178 0 0,0 0-93 0 0,0 0-21 0 0,10 33-30 0 0,34 99-42 0 0,-16-79 110 0 0,-20-46-390 0 0,94 62-605 0 0,-74-54-3935 0 0,-24-11-779 0 0,0 0-1711 0 0</inkml:trace>
  <inkml:trace contextRef="#ctx0" brushRef="#br0" timeOffset="-3965.732">1857 1330 0 0 0,'0'0'331'0'0,"0"0"768"0"0,0 0 133 0 0,0 0-107 0 0,31-5-119 0 0,99-12-112 0 0,162 9 3478 0 0,101 4-1996 0 0,291-28-1519 0 0,44-13-25 0 0,-209 27 66 0 0,-181-1-585 0 0,-33-2 138 0 0,-96 17-224 0 0,255-4 228 0 0,-226-6-351 0 0,-103 10-144 0 0,-3 0-62 0 0,82-14 19 0 0,-152 14-195 0 0,-62 4 287 0 0,0 0 12 0 0,0 0 5 0 0,0 0 7 0 0,0 0 14 0 0,0 0 3 0 0,0 0-14 0 0,0 0-6 0 0,0 0-20 0 0,0 0-31 0 0,0 0-7 0 0,0 0-41 0 0,0 23-414 0 0,-20 69 518 0 0,-8 102 53 0 0,35-102-32 0 0,-10-73 1476 0 0,-14-5-1437 0 0,-77 9-213 0 0,-294-20 1924 0 0,178 16-1722 0 0,108-12-129 0 0,33 0-105 0 0,-41 15-111 0 0,-120-21 334 0 0,-24-8-35 0 0,25 6-137 0 0,58 20-41 0 0,22 3-303 0 0,-123-15 175 0 0,117-18 386 0 0,-13 12-425 0 0,-340 13 360 0 0,236-3 175 0 0,69-11-392 0 0,140 7 238 0 0,-1-2 0 0 0,-1-2 1 0 0,-36-6-75 0 0,2 2-33 0 0,-134-6 54 0 0,79 6-62 0 0,-211 1 17 0 0,272 11 132 0 0,18-11 213 0 0,78-14 786 0 0,7-126-244 0 0,4-11-2642 0 0,-20 147-6004 0 0,3 4 3064 0 0,1 0-1486 0 0</inkml:trace>
  <inkml:trace contextRef="#ctx0" brushRef="#br0" timeOffset="-578.644">316 1668 0 0 0,'0'0'832'0'0,"0"0"304"0"0,0 0 273 0 0,0 0 87 0 0,0 0-137 0 0,0 0-309 0 0,0 0-333 0 0,0 0-285 0 0,0 0-150 0 0,2 0 20 0 0,106 1 4123 0 0,133-2-1383 0 0,322-6-1400 0 0,-524 11-1538 0 0,-44-5 3234 0 0,-143-108-3258 0 0,143 102-58 0 0,-1 2 2 0 0,0 0-1 0 0,1-1 1 0 0,0 1-1 0 0,1-1 1 0 0,-1 0-1 0 0,1-1 1 0 0,0 1 0 0 0,1-1-1 0 0,0 0 1 0 0,0 0-1 0 0,0 0 1 0 0,1 0-1 0 0,0-1 1 0 0,0 1-24 0 0,2 51-1996 0 0,12 10 1714 0 0,-1 1-1 0 0,-4 0 1 0 0,-1 1 0 0 0,-3 0 0 0 0,-3-1 0 0 0,-3 11 282 0 0,2-54-67 0 0,-1 0-1 0 0,0 0 1 0 0,-1 0 0 0 0,0 0-1 0 0,-1-1 1 0 0,0 0-1 0 0,-1 1 1 0 0,0-1-1 0 0,-2 1 68 0 0,7-12 44 0 0,0-1 0 0 0,0 1 0 0 0,0 0 0 0 0,0-1 0 0 0,0 1 0 0 0,-1 0 0 0 0,1 0 0 0 0,0-1 0 0 0,0 1 0 0 0,0 0 0 0 0,0-1 0 0 0,0 1 0 0 0,-1 0 0 0 0,1 0-1 0 0,0-1 1 0 0,0 1 0 0 0,-1 0 0 0 0,1 0 0 0 0,0 0 0 0 0,0-1 0 0 0,-1 1 0 0 0,1 0 0 0 0,0 0 0 0 0,0 0 0 0 0,-1 0 0 0 0,1-1 0 0 0,0 1 0 0 0,-1 0 0 0 0,1 0-1 0 0,0 0 1 0 0,-1 0 0 0 0,1 0 0 0 0,0 0 0 0 0,-1 0 0 0 0,1 0 0 0 0,0 0 0 0 0,-1 0 0 0 0,1 0 0 0 0,0 0 0 0 0,0 0 0 0 0,-1 0 0 0 0,1 1 0 0 0,0-1 0 0 0,-1 0-1 0 0,1 0 1 0 0,0 0 0 0 0,-1 0 0 0 0,1 0 0 0 0,0 1 0 0 0,0-1 0 0 0,-1 0 0 0 0,1 0 0 0 0,0 1 0 0 0,0-1 0 0 0,0 0 0 0 0,-1 0 0 0 0,1 1 0 0 0,0-1 0 0 0,0 0-44 0 0,-1-35 690 0 0,1 29-589 0 0,1-9-46 0 0,1 1 0 0 0,0-1-1 0 0,1 1 1 0 0,0 0 0 0 0,1-1 0 0 0,1 2 0 0 0,0-1 0 0 0,1 0 0 0 0,6-8-55 0 0,-11 19-5 0 0,78-109-396 0 0,-36 73-3612 0 0,-36 35 392 0 0,0 0-3124 0 0,-3 0-50 0 0</inkml:trace>
  <inkml:trace contextRef="#ctx0" brushRef="#br0" timeOffset="3500.601">1938 645 0 0 0,'-24'-85'1062'0'0,"23"77"-79"0"0,0-3 5389 0 0,1 10-421 0 0,0 11-5719 0 0,0 590 2353 0 0,3-557-2345 0 0,0-21-1453 0 0,-2 0-4606 0 0,-2-22 1021 0 0,-3 3 1930 0 0,4-2 1537 0 0,-2-1-65 0 0</inkml:trace>
  <inkml:trace contextRef="#ctx0" brushRef="#br0" timeOffset="4067.124">1833 567 0 0 0,'0'0'991'0'0,"0"0"257"0"0,0 0 38 0 0,0 0-277 0 0,0 0-403 0 0,0 0-314 0 0,0 0-159 0 0,0 0-34 0 0,0 0 34 0 0,-4 4 65 0 0,-102 91 3708 0 0,96-73-2710 0 0,38-6-470 0 0,-1-9-464 0 0,1 0 0 0 0,0-1 0 0 0,0-2 0 0 0,0-1 0 0 0,0-1 1 0 0,0-2-1 0 0,0-1 0 0 0,1-1-262 0 0,32 1 223 0 0,-9 9 38 0 0,-51-8-94 0 0,-1 0 87 0 0,0 0 59 0 0,-42-4 1291 0 0,33 1-1554 0 0,0 0-1 0 0,1-1 0 0 0,0 0 0 0 0,-1 0 1 0 0,1-1-1 0 0,1 0 0 0 0,-1-1 0 0 0,1 0 1 0 0,0 0-1 0 0,1 0 0 0 0,-1-1 0 0 0,1 0 1 0 0,0 0-1 0 0,1 0 0 0 0,0-1 1 0 0,0 0-1 0 0,0 0 0 0 0,0-2-49 0 0,-30-66-523 0 0,27 62 286 0 0,5 10-2485 0 0,2 2-5288 0 0,1 2 1873 0 0</inkml:trace>
  <inkml:trace contextRef="#ctx0" brushRef="#br0" timeOffset="4515.128">2527 254 1832 0 0,'0'0'1501'0'0,"0"0"-402"0"0,0 0-182 0 0,0 0 207 0 0,0 0 334 0 0,0 0 169 0 0,0 0-156 0 0,0 0-417 0 0,0 0-446 0 0,0 0-279 0 0,0 0-58 0 0,0 0 82 0 0,0 0 134 0 0,2 13 85 0 0,21 93 898 0 0,-9-23-581 0 0,17 183-513 0 0,-51-238-2574 0 0,9-24-2132 0 0,-1-3-4937 0 0,9-1 7624 0 0</inkml:trace>
  <inkml:trace contextRef="#ctx0" brushRef="#br0" timeOffset="4832.205">2468 358 0 0 0,'0'0'743'0'0,"0"0"662"0"0,0 0 556 0 0,0 0 233 0 0,0 0-158 0 0,0 0-345 0 0,0 0-348 0 0,0 0-273 0 0,33-12-203 0 0,104-36-183 0 0,-23 19 365 0 0,42 11-2168 0 0,-151 44-9004 0 0,-7-19 6322 0 0</inkml:trace>
  <inkml:trace contextRef="#ctx0" brushRef="#br0" timeOffset="5080.141">2482 608 1488 0 0,'0'0'1211'0'0,"0"0"-125"0"0,0 0 266 0 0,0 0 447 0 0,0 0 212 0 0,0 0-165 0 0,0 0-440 0 0,0 0-478 0 0,32-8-365 0 0,99-25-253 0 0,54-14-1419 0 0,-155 37-1404 0 0,-8 9-3273 0 0,-13 1 1194 0 0</inkml:trace>
  <inkml:trace contextRef="#ctx0" brushRef="#br0" timeOffset="5600.882">2959 534 5537 0 0,'0'0'768'0'0,"0"0"-436"0"0,0 0-100 0 0,0 0 401 0 0,0 0 452 0 0,0 0 203 0 0,0 0-85 0 0,0 0-310 0 0,0 0-313 0 0,0 0-172 0 0,0 0-45 0 0,0 0 1 0 0,0 0 48 0 0,9 21 34 0 0,43 92 401 0 0,-47-100-673 0 0,-5-10-91 0 0,1 0 0 0 0,-1-1 0 0 0,0 1 0 0 0,1-1 0 0 0,-1 1 0 0 0,1 0 0 0 0,0-1 0 0 0,0 0 1 0 0,0 1-1 0 0,0-1 0 0 0,1 1 0 0 0,-1-1 0 0 0,0 0 0 0 0,1 0 0 0 0,0 0 0 0 0,-1 0 0 0 0,1 0 0 0 0,0 0 0 0 0,0 0 0 0 0,0-1 0 0 0,0 1 0 0 0,0-1 0 0 0,1 1 0 0 0,-1-1 0 0 0,0 0 0 0 0,1 0 0 0 0,-1 0 0 0 0,1 0 0 0 0,-1 0 0 0 0,1-1 0 0 0,0 1 0 0 0,-1-1 0 0 0,1 0 0 0 0,-1 1 0 0 0,1-1 1 0 0,0 0-1 0 0,-1-1 0 0 0,1 1 0 0 0,0 0 0 0 0,-1-1 0 0 0,1 1 0 0 0,-1-1 0 0 0,1 0 0 0 0,1-1-83 0 0,105-89 679 0 0,-106 89-666 0 0,-1 0-22 0 0,-1 0-1 0 0,1 0 1 0 0,-1 0 0 0 0,1 1 0 0 0,0-1-1 0 0,0 0 1 0 0,0 1 0 0 0,0-1 0 0 0,0 1-1 0 0,0 0 1 0 0,0-1 0 0 0,0 1 0 0 0,1 0-1 0 0,-1 1 1 0 0,0-1 0 0 0,1 0-1 0 0,-1 1 1 0 0,1-1 0 0 0,-1 1 0 0 0,1-1-1 0 0,-1 1 1 0 0,1 0 0 0 0,-1 0 0 0 0,0 1-1 0 0,1-1 1 0 0,-1 0 0 0 0,1 1-1 0 0,-1-1 1 0 0,1 1 0 0 0,-1 0 0 0 0,0 0-1 0 0,1 0 1 0 0,-1 0 0 0 0,0 0 0 0 0,0 1-1 0 0,0-1 1 0 0,0 0 0 0 0,0 1 0 0 0,1 1 9 0 0,4 10-11 0 0,-1 0 0 0 0,0 1 1 0 0,-1-1-1 0 0,-1 1 0 0 0,0 1 1 0 0,-1-1-1 0 0,0 0 1 0 0,-1 1-1 0 0,-1 0 0 0 0,-1-1 1 0 0,0 1-1 0 0,0 0 0 0 0,-1-1 1 0 0,-1 1-1 0 0,-1-1 1 0 0,0 1-1 0 0,-1-1 0 0 0,0 0 1 0 0,-1 0-1 0 0,-1-1 1 0 0,0 1-1 0 0,-1-1 0 0 0,0 0 1 0 0,-1-1-1 0 0,0 0 0 0 0,-1 0 1 0 0,-6 4 10 0 0,12-12-16 0 0,0 0-1 0 0,0 0 1 0 0,-1-1 0 0 0,1 0 0 0 0,-1 1-1 0 0,0-1 1 0 0,0-1 0 0 0,0 1 0 0 0,0-1-1 0 0,-1 1 1 0 0,1-1 0 0 0,-1 0 0 0 0,1-1-1 0 0,-1 1 1 0 0,0-1 0 0 0,1 0 0 0 0,-2 0 16 0 0,-9-38-464 0 0,17 25 387 0 0,1 1 1 0 0,0 0 0 0 0,0-1 0 0 0,1 1 0 0 0,1 1 0 0 0,-1-1 0 0 0,2 1-1 0 0,0 0 1 0 0,0 0 0 0 0,1 0 0 0 0,0 1 0 0 0,0 0 0 0 0,1 0-1 0 0,0 1 1 0 0,1 0 0 0 0,0 1 0 0 0,0 0 0 0 0,1 0 0 0 0,10-5 76 0 0,59-32-2471 0 0,-51 33-1242 0 0,1 3-3430 0 0,-16 4 3394 0 0</inkml:trace>
  <inkml:trace contextRef="#ctx0" brushRef="#br0" timeOffset="7848.742">4292 1418 0 0 0,'0'0'187'0'0,"0"0"500"0"0,0 0 174 0 0,-4-3 86 0 0,3 2-781 0 0,0 1 0 0 0,0-1 0 0 0,-1 0 1 0 0,1 0-1 0 0,0 0 0 0 0,0 1 0 0 0,-1-1 0 0 0,1 0 0 0 0,0 1 1 0 0,-1-1-1 0 0,1 1 0 0 0,-1 0 0 0 0,1-1 0 0 0,-1 1 0 0 0,1 0 1 0 0,-1 0-1 0 0,1 0 0 0 0,-1 0 0 0 0,1 0 0 0 0,-1 0 0 0 0,1 1 0 0 0,0-1 1 0 0,-1 0-1 0 0,1 1 0 0 0,-1-1 0 0 0,1 1 0 0 0,0-1 0 0 0,-1 1 1 0 0,1 0-1 0 0,0 0 0 0 0,0-1 0 0 0,-1 1 0 0 0,1 0 0 0 0,0 0 1 0 0,0 0-1 0 0,0 0 0 0 0,0 0 0 0 0,0 1 0 0 0,0-1 0 0 0,1 0 1 0 0,-1 0-1 0 0,-1 2-166 0 0,-1 4 212 0 0,-1 0 0 0 0,1 0 1 0 0,0 0-1 0 0,1 0 0 0 0,0 0 1 0 0,0 1-1 0 0,0-1 0 0 0,1 1 1 0 0,0 0-1 0 0,1-1 0 0 0,0 1 1 0 0,0 0-1 0 0,0-1 0 0 0,1 3-212 0 0,0-9 101 0 0,0 1-1 0 0,0-1 1 0 0,-1 1-1 0 0,1-1 0 0 0,0 0 1 0 0,0 1-1 0 0,0-1 1 0 0,0 0-1 0 0,1 0 1 0 0,-1 0-1 0 0,0 0 0 0 0,0 0 1 0 0,1 0-1 0 0,-1 0 1 0 0,1 0-1 0 0,-1 0 0 0 0,1-1 1 0 0,-1 1-1 0 0,1 0 1 0 0,-1-1-1 0 0,1 0 1 0 0,-1 1-1 0 0,1-1 0 0 0,0 0 1 0 0,-1 0-1 0 0,1 0 1 0 0,0 0-1 0 0,-1 0 1 0 0,1 0-1 0 0,-1 0 0 0 0,1 0 1 0 0,0-1-1 0 0,-1 1 1 0 0,1-1-1 0 0,-1 1 0 0 0,1-1 1 0 0,-1 0-1 0 0,1 0 1 0 0,-1 1-1 0 0,1-1 1 0 0,-1 0-1 0 0,0 0 0 0 0,0 0 1 0 0,1 0-1 0 0,-1-1 1 0 0,0 1-1 0 0,1-1-100 0 0,1-3 144 0 0,1 0 0 0 0,-1 0 0 0 0,0 0 1 0 0,-1 0-1 0 0,1-1 0 0 0,-1 1 0 0 0,0-1 0 0 0,0 1 0 0 0,-1-1 0 0 0,0 0 0 0 0,0 0 0 0 0,0 0 1 0 0,-1 0-1 0 0,0 1 0 0 0,0-1 0 0 0,0-4-144 0 0,-2 8-46 0 0,0 0 0 0 0,0 1 0 0 0,0-1 0 0 0,1 1 0 0 0,-1 0-1 0 0,-1-1 1 0 0,1 1 0 0 0,0 0 0 0 0,0 0 0 0 0,0 0 0 0 0,-1 1 0 0 0,1-1 0 0 0,0 0 0 0 0,-1 1 0 0 0,1 0 0 0 0,0-1 0 0 0,-1 1 0 0 0,1 0 0 0 0,-1 0-1 0 0,1 1 1 0 0,0-1 0 0 0,-2 1 46 0 0,1-1-101 0 0,1 0 48 0 0,0-1 1 0 0,0 2-1 0 0,-1-1 0 0 0,1 0 1 0 0,0 0-1 0 0,0 1 1 0 0,-1-1-1 0 0,1 1 0 0 0,0 0 1 0 0,0-1-1 0 0,0 1 0 0 0,0 0 1 0 0,0 0-1 0 0,0 1 1 0 0,0-1-1 0 0,0 0 0 0 0,0 1 1 0 0,1-1-1 0 0,-1 1 0 0 0,1-1 1 0 0,-1 1-1 0 0,1 0 0 0 0,-1 0 1 0 0,1 0-1 0 0,0 0 1 0 0,0 0-1 0 0,0 0 0 0 0,0 0 1 0 0,0 0-1 0 0,0 0 0 0 0,1 0 1 0 0,-1 0-1 0 0,1 1 1 0 0,-1-1-1 0 0,1 0 0 0 0,0 0 1 0 0,0 1-1 0 0,0-1 0 0 0,0 0 1 0 0,0 0-1 0 0,1 2 53 0 0,29 15-1761 0 0,-7-13-2423 0 0,1-5-3636 0 0,-17-1 5199 0 0</inkml:trace>
  <inkml:trace contextRef="#ctx0" brushRef="#br0" timeOffset="8888.249">4294 1514 0 0 0,'0'0'163'0'0,"0"0"625"0"0,0 0 197 0 0,0 0 92 0 0,0 0 103 0 0,0 0 37 0 0,0-7-67 0 0,2-27 1536 0 0,7 57 4419 0 0,32 161-3173 0 0,-30-100-3636 0 0,-4 1 0 0 0,-3 0 0 0 0,-7 72-296 0 0,-20 182 491 0 0,32-287-183 0 0,-3-47 1610 0 0,-3-32-1871 0 0,-1 8-57 0 0,-2 13-106 0 0,0 0 0 0 0,-1-1 0 0 0,1 1 0 0 0,-1-1 1 0 0,0 1-1 0 0,-1 0 0 0 0,0-1 0 0 0,0 1 0 0 0,0 0 0 0 0,-1 0 0 0 0,0 1 0 0 0,0-1 0 0 0,0 0 0 0 0,-1 1 1 0 0,1 0-1 0 0,-1 0 0 0 0,-1 0 0 0 0,1 0 0 0 0,-1 1 0 0 0,0-1 0 0 0,0 1 0 0 0,0 1 0 0 0,-1-2 116 0 0,-10-10-441 0 0,-18-18-175 0 0,0 3 0 0 0,-2 1-1 0 0,-2 1 1 0 0,-38-21 616 0 0,70 45 17 0 0,6 4-9 0 0,0 0 0 0 0,0 0-1 0 0,0-1 1 0 0,1 1 0 0 0,-1 0-1 0 0,0 0 1 0 0,0-1 0 0 0,0 1-1 0 0,0 0 1 0 0,0-1 0 0 0,0 1-1 0 0,0 0 1 0 0,0-1 0 0 0,0 1-1 0 0,0 0 1 0 0,0-1 0 0 0,0 1 0 0 0,0 0-1 0 0,0-1 1 0 0,0 1 0 0 0,0 0-1 0 0,0-1 1 0 0,0 1 0 0 0,0 0-1 0 0,0 0 1 0 0,0-1 0 0 0,-1 1-1 0 0,1 0 1 0 0,0-1 0 0 0,0 1-1 0 0,0 0 1 0 0,-1 0 0 0 0,1-1-1 0 0,0 1 1 0 0,0 0 0 0 0,0 0-1 0 0,-1 0 1 0 0,1-1 0 0 0,0 1-1 0 0,-1 0-7 0 0,409 11 760 0 0,42-29-569 0 0,-455 26 97 0 0,-133 62 97 0 0,92-52-374 0 0,-232 92 88 0 0,199-66-338 0 0,79-44 175 0 0,-1 0-1 0 0,1 1 0 0 0,-1-1 0 0 0,1 1 1 0 0,-1-1-1 0 0,1 1 0 0 0,-1-1 1 0 0,1 1-1 0 0,0-1 0 0 0,-1 1 0 0 0,1 0 1 0 0,0-1-1 0 0,0 1 0 0 0,-1-1 1 0 0,1 1-1 0 0,0 0 0 0 0,0-1 0 0 0,0 1 1 0 0,0 0-1 0 0,0-1 0 0 0,0 1 1 0 0,0 0-1 0 0,0-1 0 0 0,0 1 0 0 0,0 0 1 0 0,0-1-1 0 0,0 1 0 0 0,0-1 1 0 0,1 1-1 0 0,-1 0 0 0 0,0-1 0 0 0,0 1 1 0 0,1-1-1 0 0,-1 1 0 0 0,0 0 1 0 0,1-1-1 0 0,-1 1 0 0 0,1-1 0 0 0,-1 1 1 0 0,1-1-1 0 0,-1 0 0 0 0,1 1 0 0 0,-1-1 1 0 0,1 1-1 0 0,-1-1 0 0 0,1 0 1 0 0,-1 0-1 0 0,1 1 0 0 0,0-1 0 0 0,-1 0 1 0 0,1 0-1 0 0,0 1 0 0 0,-1-1 1 0 0,1 0-1 0 0,0 0 0 0 0,-1 0 0 0 0,1 0 1 0 0,0 0-1 0 0,-1 0 65 0 0,46 3-8135 0 0,-41-3 5631 0 0,11 0-3211 0 0</inkml:trace>
  <inkml:trace contextRef="#ctx0" brushRef="#br0" timeOffset="10549.103">4369 1481 0 0 0,'0'0'177'0'0,"0"0"464"0"0,-4-5 136 0 0,-12-12-50 0 0,15 16-601 0 0,0 1 0 0 0,0-1 0 0 0,-1 1 0 0 0,1-1 0 0 0,0 1 0 0 0,-1-1 0 0 0,1 1 1 0 0,0 0-1 0 0,-1 0 0 0 0,1-1 0 0 0,0 1 0 0 0,-1 0 0 0 0,1 0 0 0 0,0 0 0 0 0,-1 1 0 0 0,1-1 0 0 0,0 0 0 0 0,-1 0 1 0 0,1 1-1 0 0,0-1 0 0 0,0 1 0 0 0,-1-1 0 0 0,1 1 0 0 0,0 0 0 0 0,0-1 0 0 0,0 1 0 0 0,0 0 0 0 0,0 0 0 0 0,0 0 1 0 0,0 0-1 0 0,0 0 0 0 0,0 0 0 0 0,0 0 0 0 0,0 0 0 0 0,0 1-126 0 0,-2 1 253 0 0,-1-1-87 0 0,-1 1-1 0 0,1 1 1 0 0,0-1-1 0 0,1 0 1 0 0,-1 1-1 0 0,1 0 1 0 0,-1 0-1 0 0,1 0 1 0 0,0 0-1 0 0,1 1 1 0 0,-1-1-1 0 0,1 1 1 0 0,0-1-1 0 0,0 1 1 0 0,0 0-1 0 0,0 0 1 0 0,1 0-1 0 0,0 0 1 0 0,0 2-166 0 0,1-4 128 0 0,-1 0 1 0 0,1 0 0 0 0,1 0-1 0 0,-1 0 1 0 0,0 0 0 0 0,1 0-1 0 0,-1 0 1 0 0,1 0-1 0 0,0 0 1 0 0,0 0 0 0 0,0 0-1 0 0,0-1 1 0 0,1 1 0 0 0,-1 0-1 0 0,1-1 1 0 0,-1 1-1 0 0,1-1 1 0 0,0 0 0 0 0,0 1-1 0 0,0-1 1 0 0,0 0-1 0 0,1 0 1 0 0,-1 0 0 0 0,0-1-1 0 0,1 1 1 0 0,-1-1 0 0 0,1 1-1 0 0,0-1 1 0 0,0 0-1 0 0,-1 0 1 0 0,1 0 0 0 0,0 0-1 0 0,0 0 1 0 0,0-1 0 0 0,0 1-1 0 0,2-1-128 0 0,-2 0 126 0 0,0-1 0 0 0,0 1 0 0 0,-1-1-1 0 0,1 0 1 0 0,0 0 0 0 0,-1 0 0 0 0,1 0 0 0 0,-1 0 0 0 0,1-1-1 0 0,-1 1 1 0 0,0-1 0 0 0,1 1 0 0 0,-1-1 0 0 0,0 0-1 0 0,0 0 1 0 0,0 0 0 0 0,0 0 0 0 0,-1 0 0 0 0,1-1-1 0 0,-1 1 1 0 0,1 0 0 0 0,-1-1 0 0 0,0 1 0 0 0,0-1 0 0 0,0 0-1 0 0,0 1 1 0 0,0-1 0 0 0,0 0 0 0 0,-1 1 0 0 0,1-2-126 0 0,-3-90 1138 0 0,1 91-1195 0 0,0 1 0 0 0,-1-1 0 0 0,1 1 0 0 0,-1 0 0 0 0,0-1-1 0 0,1 1 1 0 0,-1 0 0 0 0,0 0 0 0 0,0 0 0 0 0,-1 1 0 0 0,1-1 0 0 0,0 0 0 0 0,0 1 0 0 0,-1 0-1 0 0,1-1 1 0 0,-1 1 0 0 0,0 0 0 0 0,1 0 0 0 0,-1 0 0 0 0,0 1 0 0 0,1-1 0 0 0,-1 1-1 0 0,0-1 1 0 0,0 1 0 0 0,0 0 57 0 0,-47-2-3881 0 0,43 2 2853 0 0,6 0-402 0 0,3 8-4435 0 0,3 1 1876 0 0,-5-8 3749 0 0,3 3-1575 0 0</inkml:trace>
  <inkml:trace contextRef="#ctx0" brushRef="#br0" timeOffset="11763.679">3848 2743 1240 0 0,'0'0'1434'0'0,"0"0"-139"0"0,0 0-26 0 0,0 0 328 0 0,0 0 341 0 0,0 0 58 0 0,0 0-280 0 0,0 0-515 0 0,0 0-520 0 0,0 0-324 0 0,0 0-142 0 0,0 0 3 0 0,0 0 122 0 0,0 5 124 0 0,1 14-164 0 0,0 0 1 0 0,1-1 0 0 0,1 0-1 0 0,1 1 1 0 0,1-1 0 0 0,0 0-1 0 0,1-1 1 0 0,1 1 0 0 0,1-1-1 0 0,0-1 1 0 0,7 10-301 0 0,-13-22 57 0 0,0-1-1 0 0,0 0 1 0 0,1 0 0 0 0,-1 1 0 0 0,1-2-1 0 0,0 1 1 0 0,0 0 0 0 0,0 0-1 0 0,0-1 1 0 0,0 0 0 0 0,1 1-1 0 0,-1-1 1 0 0,1-1 0 0 0,-1 1-1 0 0,1 0 1 0 0,0-1 0 0 0,0 0-1 0 0,0 0 1 0 0,-1 0 0 0 0,1 0-1 0 0,0-1 1 0 0,0 1 0 0 0,0-1-1 0 0,0 0 1 0 0,0 0 0 0 0,0 0-1 0 0,0-1 1 0 0,0 0 0 0 0,0 0-1 0 0,0 0 1 0 0,0 0 0 0 0,0 0-1 0 0,0-1 1 0 0,2-1-57 0 0,193-177 779 0 0,-198 179-794 0 0,-1 0-1 0 0,1 1 1 0 0,0-1 0 0 0,-1 0-1 0 0,1 0 1 0 0,0 1 0 0 0,0-1-1 0 0,0 0 1 0 0,-1 1 0 0 0,1-1-1 0 0,0 1 1 0 0,0-1-1 0 0,0 1 1 0 0,0-1 0 0 0,0 1-1 0 0,0 0 1 0 0,0 0 0 0 0,0-1-1 0 0,0 1 1 0 0,0 0 0 0 0,0 0-1 0 0,0 0 1 0 0,0 0 0 0 0,0 0-1 0 0,0 0 1 0 0,0 0 0 0 0,0 0-1 0 0,0 1 1 0 0,0-1 0 0 0,0 0-1 0 0,0 1 1 0 0,0-1 0 0 0,0 1-1 0 0,0-1 1 0 0,0 1-1 0 0,0-1 1 0 0,0 1 0 0 0,0-1-1 0 0,-1 1 1 0 0,1 0 0 0 0,0 0-1 0 0,0-1 1 0 0,-1 1 0 0 0,1 0-1 0 0,-1 0 1 0 0,1 0 0 0 0,0 0-1 0 0,-1 0 1 0 0,0-1 0 0 0,1 1-1 0 0,-1 0 1 0 0,0 0 0 0 0,1 1 15 0 0,11 54-141 0 0,-10-44 151 0 0,0-1 0 0 0,0 1 0 0 0,1 0 0 0 0,0-1 0 0 0,1 1 0 0 0,0-1-1 0 0,1 0 1 0 0,0 0 0 0 0,1-1 0 0 0,0 1 0 0 0,1-1 0 0 0,0-1 0 0 0,4 4-10 0 0,-6-9 64 0 0,0-2 0 0 0,0 1 1 0 0,0 0-1 0 0,0-1 1 0 0,0 0-1 0 0,0 0 1 0 0,1 0-1 0 0,-1-1 1 0 0,1 0-1 0 0,0 0 1 0 0,-1-1-1 0 0,1 1 1 0 0,0-1-1 0 0,-1 0 1 0 0,1-1-1 0 0,0 1 1 0 0,-1-1-1 0 0,1 0 1 0 0,-1 0-1 0 0,1-1 0 0 0,-1 0 1 0 0,0 0-1 0 0,1 0 1 0 0,-1-1-1 0 0,0 1 1 0 0,0-2-65 0 0,11-8 155 0 0,-1-1 0 0 0,0 0 0 0 0,0-2 0 0 0,-1 0 1 0 0,-1 0-1 0 0,-1-1 0 0 0,0-1 0 0 0,-1 0 0 0 0,-1 0 0 0 0,-1-1 0 0 0,0 0 1 0 0,-1-1-1 0 0,-1 0 0 0 0,-1 0 0 0 0,4-20-155 0 0,-6-18-223 0 0,-10 23-5479 0 0,6 33 4677 0 0,-2-2-2694 0 0,1 2-3044 0 0,-1 1-957 0 0</inkml:trace>
  <inkml:trace contextRef="#ctx0" brushRef="#br0" timeOffset="14485.506">1888 2360 0 0 0,'0'0'595'0'0,"0"0"405"0"0,0 0 128 0 0,0 0-72 0 0,0 0-149 0 0,0 0-116 0 0,7 31-84 0 0,22 96-88 0 0,-10-25 726 0 0,-4 0 1 0 0,1 94-1346 0 0,-11-117 85 0 0,3 314-643 0 0,-9-379 206 0 0,1 19-1825 0 0,8-17-3708 0 0,-4-15 5278 0 0</inkml:trace>
  <inkml:trace contextRef="#ctx0" brushRef="#br0" timeOffset="15116.017">4439 3399 0 0 0,'0'0'2306'0'0,"0"0"-867"0"0,0 0-538 0 0,0 0-246 0 0,0 0 108 0 0,0 0 251 0 0,0 0 183 0 0,0 0-26 0 0,0 0-181 0 0,0 0-189 0 0,0 0-151 0 0,0 0-44 0 0,0 0 4 0 0,4 9-22 0 0,42 180 2730 0 0,-51 11-5137 0 0,13-184-1651 0 0,6-12-2569 0 0,-12-3 4898 0 0,7-1-3399 0 0</inkml:trace>
  <inkml:trace contextRef="#ctx0" brushRef="#br0" timeOffset="15664.128">6718 2475 1328 0 0,'0'0'1502'0'0,"0"0"-298"0"0,0 0-146 0 0,0 0 210 0 0,0 0 362 0 0,0 0 198 0 0,0 0-73 0 0,0 0-247 0 0,0 0-271 0 0,0 0-190 0 0,0 0-150 0 0,0 0-159 0 0,0 0-132 0 0,-3 36-120 0 0,-11 118-89 0 0,0 10 418 0 0,7 154-1062 0 0,14-260-1331 0 0,1-41-1689 0 0,4-2-3909 0 0,-8-8 140 0 0</inkml:trace>
  <inkml:trace contextRef="#ctx0" brushRef="#br0" timeOffset="16773.008">1954 3377 0 0 0,'-26'9'0'0'0,"21"-4"51"0"0,21 6 4830 0 0,9 50 1602 0 0,-20 46-3852 0 0,-5-54-1727 0 0,7 204 834 0 0,-12-201-1754 0 0,5-56-39 0 0,0 0 4 0 0,22 8-2924 0 0,-22-8 2959 0 0,6 0-2828 0 0,1 0-3907 0 0,-2 0 2771 0 0</inkml:trace>
  <inkml:trace contextRef="#ctx0" brushRef="#br0" timeOffset="17787.667">1971 3645 0 0 0,'0'0'165'0'0,"0"0"213"0"0,0 0 362 0 0,0 0 414 0 0,0 0 314 0 0,33 0 162 0 0,108 0-83 0 0,203-14 4519 0 0,534-24-2240 0 0,97 24-2866 0 0,-605 2-6 0 0,305-53-954 0 0,-122 3 503 0 0,-215 40-123 0 0,137 17-380 0 0,-355 5 25 0 0,382 15 334 0 0,-301-22 62 0 0,-118 11-2578 0 0,-83-4 990 0 0,0 0-622 0 0,0 0-1089 0 0,0 0-1431 0 0,0 0-518 0 0,0 0 1378 0 0</inkml:trace>
  <inkml:trace contextRef="#ctx0" brushRef="#br0" timeOffset="18037.076">7171 2968 0 0 0,'0'0'0'0'0,"0"0"0"0"0</inkml:trace>
  <inkml:trace contextRef="#ctx0" brushRef="#br0" timeOffset="18490.817">6700 3193 0 0 0,'0'0'1158'0'0,"0"0"79"0"0,0 0-3 0 0,0 0-34 0 0,0 0-60 0 0,0 0-57 0 0,0 0-83 0 0,0 0-107 0 0,-2 6-75 0 0,0 83 3135 0 0,46 186-300 0 0,-43-187-4111 0 0,-9-54-3778 0 0,7-29-383 0 0,0 2-3437 0 0</inkml:trace>
  <inkml:trace contextRef="#ctx0" brushRef="#br0" timeOffset="19202.625">6899 3126 0 0 0,'0'0'1066'0'0,"0"0"598"0"0,0 0 354 0 0,0 0 118 0 0,0 0-51 0 0,0 0-272 0 0,0 0-371 0 0,0 0-310 0 0,0 0-232 0 0,-19 11-150 0 0,-61 38-55 0 0,23 16 512 0 0,-51 99-153 0 0,-56 77-1268 0 0,37-94-5274 0 0,117-136 968 0 0,2-3-3220 0 0</inkml:trace>
  <inkml:trace contextRef="#ctx0" brushRef="#br0" timeOffset="19798.656">4686 3340 0 0 0,'0'0'267'0'0,"0"0"784"0"0,0 0 328 0 0,0 0-7 0 0,0 0-72 0 0,0 0-105 0 0,0 0-144 0 0,0 0-77 0 0,0 0-30 0 0,0 0 0 0 0,-19 12-40 0 0,-129 84 898 0 0,39-7-1766 0 0,-46 59-10 0 0,77-59-2921 0 0,8 6-4044 0 0,58-76 3528 0 0</inkml:trace>
  <inkml:trace contextRef="#ctx0" brushRef="#br0" timeOffset="20323.274">2435 3299 0 0 0,'0'0'296'0'0,"0"0"1064"0"0,0 0 406 0 0,0 0-38 0 0,0 0-206 0 0,0 0-323 0 0,0 0-323 0 0,0 0-210 0 0,0 0-154 0 0,0 0-59 0 0,0 0-53 0 0,-35 32-84 0 0,-110 100-80 0 0,50-26-13 0 0,6-3-1627 0 0,-4-4 0 0 0,-5-4-1 0 0,-31 18 1405 0 0,68-64-5350 0 0,49-41 3360 0 0</inkml:trace>
  <inkml:trace contextRef="#ctx0" brushRef="#br0" timeOffset="20893.172">2985 3848 0 0 0,'0'0'880'0'0,"0"0"-296"0"0,0 0-64 0 0,0 0 211 0 0,0 0 327 0 0,0 0 291 0 0,0 0 158 0 0,0 0 26 0 0,0 0-102 0 0,0 0-228 0 0,0 0-260 0 0,0 0-202 0 0,0 0-154 0 0,-1 23-94 0 0,-7 74-35 0 0,-14-27 399 0 0,12-54-634 0 0,6-8-141 0 0,-6 8 13 0 0,1 0-1 0 0,1 0 1 0 0,0 0 0 0 0,1 1-1 0 0,1 0 1 0 0,1 1-1 0 0,0-1 1 0 0,2 1 0 0 0,0 0-1 0 0,0 7-94 0 0,4-24 31 0 0,0 1-1 0 0,1-1 1 0 0,-1 0-1 0 0,1 0 1 0 0,-1 0 0 0 0,1 0-1 0 0,0 0 1 0 0,-1 0-1 0 0,1 0 1 0 0,0-1 0 0 0,0 1-1 0 0,-1 0 1 0 0,1-1-1 0 0,0 0 1 0 0,0 1 0 0 0,0-1-1 0 0,0 0 1 0 0,0 0-1 0 0,-1 0 1 0 0,1 0 0 0 0,0 0-1 0 0,0 0 1 0 0,0-1-1 0 0,0 1 1 0 0,0-1-31 0 0,5 1 118 0 0,10-2 39 0 0,0-1 0 0 0,0 0 0 0 0,0-2 0 0 0,0 0 0 0 0,-1 0 0 0 0,0-2 0 0 0,0 0 0 0 0,10-6-157 0 0,0 1 88 0 0,52-18-149 0 0,-77 30-809 0 0,8-3 664 0 0,-8 2-4117 0 0,-4 1-4665 0 0,0 0 5083 0 0</inkml:trace>
  <inkml:trace contextRef="#ctx0" brushRef="#br0" timeOffset="21137.212">3532 3841 2537 0 0,'0'0'3312'0'0,"0"0"-1735"0"0,0 0-561 0 0,0 0 119 0 0,0 0 310 0 0,0 0 192 0 0,0 0-89 0 0,0 0-322 0 0,0 0-382 0 0,0 0-323 0 0,-27 35-223 0 0,-82 112-137 0 0,61-55-74 0 0,2 53-699 0 0,26-104-3422 0 0,10-24-5014 0 0,8-16 5398 0 0</inkml:trace>
  <inkml:trace contextRef="#ctx0" brushRef="#br0" timeOffset="21590.306">3491 4146 1480 0 0,'0'0'1653'0'0,"0"0"-304"0"0,0 0-166 0 0,0 0 87 0 0,0 0 113 0 0,0 0 17 0 0,0 0-118 0 0,0 0-229 0 0,0 0-222 0 0,0 0-192 0 0,0 0-178 0 0,0 0-114 0 0,0 0-50 0 0,25-7 1 0 0,79-23 10 0 0,30 8 780 0 0,-133 22-1077 0 0,0 0-1 0 0,0 0 1 0 0,0 0 0 0 0,0 1-1 0 0,0-1 1 0 0,-1 0 0 0 0,1 0 0 0 0,0 1-1 0 0,0-1 1 0 0,0 0 0 0 0,0 1-1 0 0,0-1 1 0 0,-1 1 0 0 0,1-1-1 0 0,0 1 1 0 0,0-1 0 0 0,-1 1-1 0 0,1 0 1 0 0,0-1 0 0 0,-1 1-1 0 0,1 0 1 0 0,0 0 0 0 0,-1-1-1 0 0,1 1 1 0 0,-1 0 0 0 0,0 0-1 0 0,1 0 1 0 0,-1 0 0 0 0,0 0-1 0 0,1 0 1 0 0,-1-1 0 0 0,0 1-1 0 0,0 0 1 0 0,0 0 0 0 0,0 0-1 0 0,0 0 1 0 0,0 0 0 0 0,0 0-1 0 0,0 0 1 0 0,0 0 0 0 0,0 0-1 0 0,-1 0 1 0 0,1 0 0 0 0,0 0-1 0 0,0-1 1 0 0,-1 1 0 0 0,0 1-11 0 0,-18 43 504 0 0,-4-15-326 0 0,17-22-133 0 0,0-1 0 0 0,0 1 0 0 0,0 0-1 0 0,1 0 1 0 0,0 0 0 0 0,1 1 0 0 0,0 0 0 0 0,0-1-1 0 0,1 1 1 0 0,0 1 0 0 0,1-1 0 0 0,0 0-1 0 0,0 1 1 0 0,1 6-45 0 0,1-14 12 0 0,0-1-1 0 0,0 1 0 0 0,0 0 1 0 0,1 0-1 0 0,-1 0 0 0 0,1-1 1 0 0,-1 1-1 0 0,1 0 0 0 0,0-1 1 0 0,-1 1-1 0 0,1-1 0 0 0,0 1 1 0 0,0 0-1 0 0,0-1 1 0 0,0 0-1 0 0,0 1 0 0 0,1-1 1 0 0,-1 0-1 0 0,0 0 0 0 0,1 1 1 0 0,-1-1-1 0 0,1 0 0 0 0,-1 0 1 0 0,1-1-1 0 0,-1 1 0 0 0,1 0 1 0 0,0 0-1 0 0,-1-1 1 0 0,1 1-1 0 0,0-1 0 0 0,0 1 1 0 0,-1-1-1 0 0,1 0 0 0 0,0 0 1 0 0,0 0-1 0 0,0 0 0 0 0,-1 0 1 0 0,1 0-12 0 0,74-13 460 0 0,6-23-3496 0 0,-46 18-8197 0 0,-26 14 6477 0 0</inkml:trace>
  <inkml:trace contextRef="#ctx0" brushRef="#br0" timeOffset="22168.483">5472 3598 1520 0 0,'0'0'1877'0'0,"0"0"-996"0"0,0 0-507 0 0,0 0 220 0 0,0 0 524 0 0,0 0 389 0 0,0 0 115 0 0,0 0-178 0 0,0 0-286 0 0,0 0-293 0 0,0 0-198 0 0,0 0-88 0 0,0 0-102 0 0,4 26-58 0 0,13 83-47 0 0,-24-19 343 0 0,-1-65-549 0 0,-6 18 16 0 0,-5 61 110 0 0,22-102-254 0 0,0 0-1 0 0,0 1 1 0 0,0-1 0 0 0,0 0 0 0 0,0-1 0 0 0,1 1-1 0 0,-1-1 1 0 0,1 1 0 0 0,-1-1 0 0 0,1 0-1 0 0,-1 0 1 0 0,1 0 0 0 0,0-1 0 0 0,0 1-1 0 0,-1-1 1 0 0,1 0 0 0 0,0 0 0 0 0,0-1-1 0 0,-1 1 1 0 0,1-1 0 0 0,0 1 0 0 0,2-2-38 0 0,109-35 236 0 0,-49 10-1743 0 0,-53 19-2337 0 0,-2 0-3325 0 0,-7 4 1793 0 0</inkml:trace>
  <inkml:trace contextRef="#ctx0" brushRef="#br0" timeOffset="22418.148">6043 3638 7138 0 0,'0'0'1469'0'0,"0"0"-497"0"0,0 0-79 0 0,0 0 324 0 0,0 0 305 0 0,0 0 65 0 0,0 0-260 0 0,0 0-354 0 0,0 0-293 0 0,-22 34-203 0 0,-68 110-144 0 0,-64 120-169 0 0,114-168-1282 0 0,22-31-3256 0 0,16-51 761 0 0,2-5-3536 0 0,0-5 4651 0 0</inkml:trace>
  <inkml:trace contextRef="#ctx0" brushRef="#br0" timeOffset="22854.156">5989 4073 2248 0 0,'0'0'2408'0'0,"0"0"-675"0"0,0 0-266 0 0,0 0-1 0 0,0 0-26 0 0,0 0-215 0 0,0 0-459 0 0,0 0-410 0 0,0 0-191 0 0,0 0-16 0 0,0 0 91 0 0,0 0 67 0 0,0 0-3 0 0,13-2-50 0 0,94-12 141 0 0,28 0 125 0 0,-135 14-506 0 0,1 0-1 0 0,0 0 1 0 0,0 0-1 0 0,-1 0 1 0 0,1 0-1 0 0,0 0 1 0 0,-1 0-1 0 0,1 1 1 0 0,0-1-1 0 0,-1 0 1 0 0,1 0-1 0 0,0 1 1 0 0,-1-1-1 0 0,1 0 1 0 0,0 1-1 0 0,-1-1 1 0 0,1 1-1 0 0,-1-1 1 0 0,1 1-1 0 0,-1-1 1 0 0,1 1-1 0 0,-1-1 1 0 0,1 1-1 0 0,-1-1 1 0 0,0 1-1 0 0,1 0 1 0 0,-1-1-1 0 0,0 1 1 0 0,1-1-1 0 0,-1 1 1 0 0,0 0 0 0 0,0-1-1 0 0,1 1 1 0 0,-1 0-1 0 0,0 0 1 0 0,0-1-1 0 0,0 1 1 0 0,0 0-1 0 0,0-1 1 0 0,0 1-1 0 0,0 0 1 0 0,-1 0-1 0 0,1-1 1 0 0,0 1-1 0 0,0 0 1 0 0,0-1-1 0 0,-1 1 1 0 0,1 0-1 0 0,0-1 1 0 0,-1 1-1 0 0,1-1 1 0 0,0 1-1 0 0,-1 0 1 0 0,1-1-1 0 0,-1 1 1 0 0,1-1-1 0 0,-1 1 1 0 0,1-1-1 0 0,-1 1 1 0 0,0-1-14 0 0,-32 46 886 0 0,28-41-852 0 0,-61 88 932 0 0,65-92-959 0 0,1 1 0 0 0,-1-1 0 0 0,1 1 0 0 0,-1 0-1 0 0,1-1 1 0 0,-1 1 0 0 0,1-1 0 0 0,0 1 0 0 0,0 0 0 0 0,0-1 0 0 0,0 1 0 0 0,0 0 0 0 0,0-1 0 0 0,1 1 0 0 0,-1 0 0 0 0,0-1 0 0 0,1 1 0 0 0,-1 0-1 0 0,1-1 1 0 0,0 1 0 0 0,-1-1 0 0 0,1 1 0 0 0,0-1 0 0 0,0 0 0 0 0,0 1 0 0 0,0-1 0 0 0,0 0 0 0 0,0 0 0 0 0,1 1 0 0 0,-1-1 0 0 0,0 0-1 0 0,0 0 1 0 0,1 0 0 0 0,-1 0 0 0 0,1-1 0 0 0,-1 1 0 0 0,1 0 0 0 0,-1-1 0 0 0,1 1 0 0 0,0-1 0 0 0,-1 1 0 0 0,1-1 0 0 0,-1 0 0 0 0,1 0-1 0 0,0 1 1 0 0,1-1-7 0 0,81 1 157 0 0,-26-16-1546 0 0,-23-2-6722 0 0,-24 10-1004 0 0</inkml:trace>
  <inkml:trace contextRef="#ctx0" brushRef="#br0" timeOffset="25468.936">6610 1830 0 0 0,'-20'-114'556'0'0,"19"102"8147"0"0,1 9-3553 0 0,0 18-2193 0 0,-1 29-3207 0 0,28 144 1111 0 0,-13-44-930 0 0,-13-82-2973 0 0,1-63-122 0 0,14-14-628 0 0,-2-6-2144 0 0,-9 14 3962 0 0</inkml:trace>
  <inkml:trace contextRef="#ctx0" brushRef="#br0" timeOffset="26108.328">6602 1742 0 0 0,'0'0'481'0'0,"0"0"509"0"0,0 0 206 0 0,0 0-33 0 0,0 0-161 0 0,0 0-127 0 0,0 0-106 0 0,0 0-10 0 0,0 0 6 0 0,0 0 1 0 0,-18 12 10 0 0,-87 57 710 0 0,36-25 2352 0 0,120-40-1687 0 0,346-4-1790 0 0,-397 0-269 0 0,-21-15 746 0 0,-54-7-965 0 0,65 20 118 0 0,0 1 0 0 0,0-2-1 0 0,-1 0 1 0 0,2 0 0 0 0,-1 0 0 0 0,0-1-1 0 0,1-1 1 0 0,-1 0 0 0 0,2 0 0 0 0,-1-1-1 0 0,0 0 1 0 0,1 0 0 0 0,0-1 0 0 0,0 0 0 0 0,-5-7 9 0 0,-17-48-572 0 0,29 17-5072 0 0,4 41 1319 0 0,1 0-3177 0 0</inkml:trace>
  <inkml:trace contextRef="#ctx0" brushRef="#br0" timeOffset="26603.099">6996 1838 3009 0 0,'0'0'2431'0'0,"0"0"-1306"0"0,0 0-636 0 0,0 0-17 0 0,0 0 256 0 0,0 0 251 0 0,0 0 120 0 0,0 0-74 0 0,0 0-201 0 0,3 32-225 0 0,10 102-215 0 0,8-62 24 0 0,36 39-512 0 0,-52-106-375 0 0,2 4-973 0 0,-6-1-4380 0 0,-1-7 2817 0 0,0-1 325 0 0</inkml:trace>
  <inkml:trace contextRef="#ctx0" brushRef="#br0" timeOffset="26852.186">6939 1819 0 0 0,'0'0'1484'0'0,"0"0"142"0"0,0 0-84 0 0,0 0 33 0 0,0 0 109 0 0,0 0-9 0 0,0 0-155 0 0,0 0-294 0 0,0 0-290 0 0,0 0-265 0 0,0 0-191 0 0,0 0-97 0 0,0 0-20 0 0,31-22-6 0 0,93-68-37 0 0,-80 75-25 0 0,-39 18-223 0 0,0 1 0 0 0,-1 0 0 0 0,1 0 0 0 0,-1 0 0 0 0,0 0 0 0 0,0 1 0 0 0,-1-1 1 0 0,1 1-1 0 0,-1 0 0 0 0,0 1 0 0 0,-1-1 0 0 0,1 0 0 0 0,-1 1 0 0 0,0-1 0 0 0,0 1 0 0 0,0 0 0 0 0,-1 0 1 0 0,0-1-1 0 0,0 1 0 0 0,-1 0 0 0 0,0 0 0 0 0,0 0 0 0 0,0 0 0 0 0,-1 0 0 0 0,1 0 0 0 0,-1 0 0 0 0,-1 0 1 0 0,1-1-1 0 0,-1 1 0 0 0,0 0 0 0 0,0-1 0 0 0,-2 3-72 0 0,-1-2-10 0 0,1-1 0 0 0,-1 1 0 0 0,-1-1 0 0 0,1 0 0 0 0,-1 0 0 0 0,0-1 0 0 0,0 1 0 0 0,0-1 0 0 0,-1-1 0 0 0,1 1 0 0 0,-1-1 0 0 0,0 0 0 0 0,0-1 0 0 0,0 1 0 0 0,0-1 0 0 0,-1-1 0 0 0,1 0 0 0 0,0 0 1 0 0,-1 0-1 0 0,1-1 0 0 0,-7 0 10 0 0,-4-8-1654 0 0,15 2-2121 0 0,2-3-4346 0 0,1 6 3436 0 0</inkml:trace>
  <inkml:trace contextRef="#ctx0" brushRef="#br0" timeOffset="27123.19">7383 2084 10674 0 0,'0'0'4136'0'0,"0"0"-2817"0"0,0 0-1051 0 0,0 0-77 0 0,0 0 181 0 0,0 0 150 0 0,0 0 16 0 0,0 0-67 0 0,0 0-169 0 0,0 0-150 0 0,0 0-78 0 0,0 0-50 0 0,0 0-22 0 0,-1 30-32 0 0,-4 131-786 0 0,5-152-2466 0 0,0-6-5919 0 0,0 1 3485 0 0</inkml:trace>
  <inkml:trace contextRef="#ctx0" brushRef="#br0" timeOffset="28342.217">7668 1385 0 0 0,'0'0'276'0'0,"0"0"730"0"0,0 0 353 0 0,0 0 81 0 0,0 0-107 0 0,0 0-171 0 0,0 0-212 0 0,0 0-136 0 0,0 0-72 0 0,0 0-5 0 0,-14-3 36 0 0,-112-13 2171 0 0,-15 17-520 0 0,-317-12 2578 0 0,403 6-4303 0 0,47 20-727 0 0,8-15 14 0 0,0 0 16 0 0,0 0-25 0 0,0 0 7 0 0,0 0 28 0 0,0 0-33 0 0,13-3 271 0 0,99-148-34 0 0,-83 96-285 0 0,-29 91-1134 0 0,-2-10 1179 0 0,1 0 0 0 0,0 0 0 0 0,2 0 0 0 0,1 0 0 0 0,2 0 0 0 0,0-1 0 0 0,1 1 0 0 0,2-1 0 0 0,5 12 24 0 0,42 121 44 0 0,-174-267 1323 0 0,17 51-3609 0 0,79 49-2325 0 0,1 2-3839 0 0,19 6 1659 0 0</inkml:trace>
  <inkml:trace contextRef="#ctx0" brushRef="#br0" timeOffset="28829.155">7983 1131 6161 0 0,'0'0'1786'0'0,"0"0"-650"0"0,0 0-420 0 0,0 0 150 0 0,0 0 388 0 0,0 0 221 0 0,0 0-7 0 0,0 0-212 0 0,0 0-329 0 0,0 0-291 0 0,7 35-246 0 0,21 113-181 0 0,18 43-192 0 0,-40-174-374 0 0,3 8-504 0 0,-11-10-7333 0 0,0-12 3682 0 0,-3-3 139 0 0</inkml:trace>
  <inkml:trace contextRef="#ctx0" brushRef="#br0" timeOffset="29105.297">7884 1061 3065 0 0,'0'0'1180'0'0,"0"0"-224"0"0,0 0-70 0 0,0 0 210 0 0,0 0 231 0 0,0 0 25 0 0,0 0-184 0 0,0 0-259 0 0,0 0-263 0 0,35-16-166 0 0,113-45-102 0 0,-145 59-352 0 0,0 0 1 0 0,0 0 0 0 0,0 1-1 0 0,1-1 1 0 0,-1 1-1 0 0,1 0 1 0 0,-1 0-1 0 0,1 0 1 0 0,-1 0-1 0 0,1 0 1 0 0,0 1 0 0 0,-1 0-1 0 0,1 0 1 0 0,0 0-1 0 0,-1 0 1 0 0,1 0-1 0 0,-1 1 1 0 0,1-1-1 0 0,0 1 1 0 0,-1 0 0 0 0,3 1-27 0 0,5 3 146 0 0,-3-3-21 0 0,-1 0 0 0 0,0 1-1 0 0,0 0 1 0 0,-1 0 0 0 0,1 1 0 0 0,-1-1 0 0 0,1 1-1 0 0,-1 1 1 0 0,0-1 0 0 0,-1 1 0 0 0,1 0 0 0 0,-1 1-1 0 0,0-1 1 0 0,0 1 0 0 0,-1 0 0 0 0,1 0 0 0 0,-1 0-1 0 0,-1 1 1 0 0,1 0 0 0 0,-1-1 0 0 0,0 1-1 0 0,-1 0 1 0 0,0 0 0 0 0,0 1 0 0 0,0-1 0 0 0,-1 0-1 0 0,0 1 1 0 0,0-1 0 0 0,-1 1 0 0 0,0-1 0 0 0,-1 1-1 0 0,1-1 1 0 0,-2 6-125 0 0,-3-3 56 0 0,-1-1-1 0 0,0 0 1 0 0,0 0-1 0 0,-1 0 1 0 0,0-1-1 0 0,-1 0 1 0 0,1-1-1 0 0,-2 1 1 0 0,1-1-1 0 0,-1-1 1 0 0,0 0-1 0 0,0 0 1 0 0,-1-1-1 0 0,1 0 1 0 0,-1 0-1 0 0,-2 0-55 0 0,1-1-372 0 0,-1 0 0 0 0,1 0 0 0 0,-1-1 0 0 0,0 0-1 0 0,0-1 1 0 0,0-1 0 0 0,0 0 0 0 0,-1 0 0 0 0,1-1-1 0 0,-3-1 373 0 0,-4-2-3385 0 0,9-5-3448 0 0,7 4 1620 0 0</inkml:trace>
  <inkml:trace contextRef="#ctx0" brushRef="#br0" timeOffset="31239.253">8309 1517 0 0 0,'0'0'285'0'0,"0"0"473"0"0,0 0-87 0 0,0 0 101 0 0,0 0 327 0 0,0 0 310 0 0,0 0 121 0 0,0 0-170 0 0,0 0-262 0 0,0 0-249 0 0,0 0-156 0 0,0 0-53 0 0,0 0 3 0 0,11-6 14 0 0,79-43 1626 0 0,34 20 8 0 0,-122 30-2270 0 0,-1 0 0 0 0,0 0 0 0 0,0 1 0 0 0,0-1 0 0 0,0 0 0 0 0,0 1 0 0 0,0-1 0 0 0,-1 1 0 0 0,1-1 0 0 0,0 1 0 0 0,-1 0 0 0 0,1-1 0 0 0,-1 1 0 0 0,0 0 0 0 0,1-1 0 0 0,-1 1 0 0 0,0 0 0 0 0,0-1 0 0 0,0 1 0 0 0,0 0 0 0 0,0-1 0 0 0,-1 1 0 0 0,1 0 0 0 0,0-1 0 0 0,-1 1 0 0 0,1 0 0 0 0,-2 0-21 0 0,-5 14 18 0 0,0 0 1 0 0,-2-1-1 0 0,0 0 0 0 0,0-1 1 0 0,-2 0-1 0 0,1-1 0 0 0,-2 0 0 0 0,0-1 1 0 0,-3 3-19 0 0,4-4-29 0 0,-61 78-26 0 0,72-88 59 0 0,-1 0 0 0 0,1-1-1 0 0,0 1 1 0 0,0 0-1 0 0,0 0 1 0 0,0 0-1 0 0,0 0 1 0 0,0 0 0 0 0,0 0-1 0 0,0 0 1 0 0,0 0-1 0 0,1 0 1 0 0,-1-1 0 0 0,0 1-1 0 0,0 0 1 0 0,1 0-1 0 0,-1 0 1 0 0,1 0-1 0 0,-1-1 1 0 0,0 1 0 0 0,1 0-1 0 0,0 0 1 0 0,-1-1-1 0 0,1 1 1 0 0,-1 0-1 0 0,1-1 1 0 0,0 1 0 0 0,0-1-1 0 0,-1 1 1 0 0,1-1-1 0 0,0 1 1 0 0,0-1 0 0 0,0 1-1 0 0,-1-1 1 0 0,1 0-1 0 0,0 1 1 0 0,0-1-1 0 0,0 0 1 0 0,0 0 0 0 0,0 0-1 0 0,0 0 1 0 0,-1 0-1 0 0,1 0 1 0 0,0 0-1 0 0,0 0 1 0 0,0 0 0 0 0,0 0-1 0 0,0 0 1 0 0,0-1-1 0 0,0 1 1 0 0,0 0 0 0 0,-1-1-1 0 0,1 1 1 0 0,0 0-1 0 0,0-1 1 0 0,0 1-1 0 0,-1-1 1 0 0,1 1-4 0 0,12-1 45 0 0,130-47 241 0 0,-114 40-702 0 0,5 0-2839 0 0,-11 6-8197 0 0,-20 2 8350 0 0</inkml:trace>
  <inkml:trace contextRef="#ctx0" brushRef="#br1" timeOffset="38843.88">5671 4 0 0 0,'0'0'1644'0'0,"0"0"-561"0"0,0 0-207 0 0,0 0 291 0 0,0 0 487 0 0,0 0 382 0 0,0 0 53 0 0,0 0-319 0 0,0 0-473 0 0,0 0-439 0 0,0 0-335 0 0,0-4 306 0 0,20 287 3407 0 0,-3 60-3339 0 0,0-259-518 0 0,14-87 626 0 0,-30 3-994 0 0,31-14 151 0 0,1 1 0 0 0,1 2 1 0 0,-1 1-1 0 0,2 2 0 0 0,-1 1 1 0 0,15 0-163 0 0,-2 4-1309 0 0,60 2 4194 0 0,-68 1-5453 0 0,-8 1-2865 0 0,0-1-4008 0 0,-31 0 1979 0 0</inkml:trace>
  <inkml:trace contextRef="#ctx0" brushRef="#br1" timeOffset="39248.156">6683 409 3969 0 0,'0'0'1734'0'0,"0"0"-378"0"0,0 0-212 0 0,0 0 247 0 0,0 0 328 0 0,0 0 83 0 0,0 0-229 0 0,0 0-444 0 0,0 0-421 0 0,0 0-240 0 0,0 0-71 0 0,0 0 46 0 0,0 0 76 0 0,0 7 50 0 0,-5 23-326 0 0,-1-1 1 0 0,-2 1-1 0 0,0-1 0 0 0,-2-1 0 0 0,-2 0 0 0 0,0 0 0 0 0,-2-1 0 0 0,0-1 0 0 0,-2 0 1 0 0,-7 6-244 0 0,17-22-140 0 0,-35 45-1875 0 0,7-28-5239 0 0,26-20-285 0 0,6-6 3134 0 0</inkml:trace>
  <inkml:trace contextRef="#ctx0" brushRef="#br1" timeOffset="39489.132">6439 402 3577 0 0,'0'0'2822'0'0,"0"0"-1486"0"0,0 0-740 0 0,0 0-9 0 0,0 0 422 0 0,0 0 454 0 0,0 0 158 0 0,0 0-189 0 0,0 0-312 0 0,0 0-270 0 0,0 0-155 0 0,0 0-101 0 0,0 0-83 0 0,16 31-89 0 0,52 98-94 0 0,-12-55 147 0 0,-40-62-402 0 0,105 66-819 0 0,-106-68-376 0 0,-7-4-1169 0 0,1-1-4360 0 0,-5-4-2050 0 0</inkml:trace>
  <inkml:trace contextRef="#ctx0" brushRef="#br1" timeOffset="40560.185">4922 30 0 0 0,'0'0'603'0'0,"0"0"130"0"0,0 0 321 0 0,0 0 411 0 0,0 0 271 0 0,0 0 17 0 0,0 0-259 0 0,0 0-383 0 0,0 0-356 0 0,0 0-253 0 0,0 0-126 0 0,0 0-35 0 0,-1-5-5 0 0,-3-15-6 0 0,23 60 2502 0 0,51 114 588 0 0,-69-154-3359 0 0,0 0 1 0 0,0 1-1 0 0,0-1 0 0 0,0 0 0 0 0,0 0 0 0 0,0 0 0 0 0,0 1 0 0 0,0-1 0 0 0,0 0 0 0 0,0 0 0 0 0,0-1 0 0 0,0 1 0 0 0,0 0 0 0 0,0 0 1 0 0,0 0-1 0 0,0-1 0 0 0,0 1 0 0 0,0 0 0 0 0,0-1 0 0 0,0 1 0 0 0,0-1 0 0 0,-1 1 0 0 0,1-1 0 0 0,0 0 0 0 0,0 1 0 0 0,0-1 0 0 0,-1 0 1 0 0,1 1-1 0 0,0-1 0 0 0,-1 0 0 0 0,1 0 0 0 0,-1 0 0 0 0,1 0 0 0 0,-1 1 0 0 0,1-1 0 0 0,-1 0 0 0 0,1 0 0 0 0,-1 0 0 0 0,0 0 0 0 0,0 0 1 0 0,1 0-1 0 0,-1 0 0 0 0,0 0 0 0 0,0-1-61 0 0,2-2-58 0 0,40-65 478 0 0,-16 29-354 0 0,-24 39-73 0 0,1 1-1 0 0,-1-1 1 0 0,0 1 0 0 0,1 0 0 0 0,-1 0 0 0 0,0 0 0 0 0,1 0 0 0 0,-1 0-1 0 0,0 1 1 0 0,1-1 0 0 0,-1 1 0 0 0,0-1 0 0 0,0 1 0 0 0,0 0-1 0 0,1 0 1 0 0,-1 0 0 0 0,0 0 0 0 0,0 0 0 0 0,0 1 0 0 0,0-1 0 0 0,-1 1-1 0 0,1-1 1 0 0,0 1 0 0 0,-1-1 0 0 0,2 2 7 0 0,14 16 32 0 0,-1 1 1 0 0,-1 1-1 0 0,-1 0 1 0 0,-1 1-1 0 0,-1 1 1 0 0,0 0-1 0 0,-2 0 1 0 0,-1 1-1 0 0,-1 0 1 0 0,0 1-1 0 0,-2 0 1 0 0,-1 0-1 0 0,-2 0 1 0 0,1 4-33 0 0,-4 133 160 0 0,0-153-156 0 0,0 0 1 0 0,-1 0-1 0 0,0 0 1 0 0,0 0-1 0 0,-1 0 1 0 0,-1-1-1 0 0,1 1 1 0 0,-1-1-1 0 0,-1 0 0 0 0,0 1 1 0 0,0-2-1 0 0,0 1 1 0 0,-1 0-1 0 0,0-1 1 0 0,0 0-1 0 0,-1 0 1 0 0,0 0-1 0 0,-1-1 1 0 0,1 0-1 0 0,-1 0 1 0 0,0-1-1 0 0,0 1 1 0 0,-1-2-1 0 0,0 1 1 0 0,0-1-1 0 0,0 0 0 0 0,0-1 1 0 0,-1 0-1 0 0,1 0 1 0 0,-1-1-1 0 0,1 0 1 0 0,-1 0-1 0 0,0-1 1 0 0,-4 0-5 0 0,11-1 5 0 0,0 1 0 0 0,0-1 0 0 0,0 0 0 0 0,0 0 0 0 0,0 0 0 0 0,0 0 0 0 0,0-1 0 0 0,0 1 0 0 0,0-1 0 0 0,0 1 0 0 0,0-1 0 0 0,0 1 0 0 0,0-1 0 0 0,0 0 0 0 0,1 0 0 0 0,-1 0 0 0 0,0 0 0 0 0,0 0 0 0 0,1-1 0 0 0,-1 1-1 0 0,1 0 1 0 0,-1-1 0 0 0,1 1 0 0 0,0-1 0 0 0,-1 0 0 0 0,1 1 0 0 0,0-1 0 0 0,0 0 0 0 0,0 0 0 0 0,0 1 0 0 0,1-1 0 0 0,-1 0 0 0 0,0 0 0 0 0,1 0 0 0 0,0 0 0 0 0,-1 0 0 0 0,1 0 0 0 0,0 0 0 0 0,0 0 0 0 0,0 0 0 0 0,0 0 0 0 0,0 0-5 0 0,0-4-17 0 0,0 0 0 0 0,1 0 0 0 0,-1 0 1 0 0,1 0-1 0 0,0 0 0 0 0,1 1 0 0 0,-1-1 0 0 0,1 0 0 0 0,1 1 0 0 0,-1 0 0 0 0,1-1 0 0 0,-1 1 0 0 0,2 0 0 0 0,-1 0 0 0 0,0 1 0 0 0,4-5 17 0 0,12-13-152 0 0,1 1-1 0 0,1 1 1 0 0,1 1-1 0 0,0 0 1 0 0,2 2-1 0 0,0 0 1 0 0,0 2-1 0 0,9-3 153 0 0,-27 15-389 0 0,35-18-2796 0 0,-14 11-5695 0 0,-14 7 71 0 0</inkml:trace>
</inkml:ink>
</file>

<file path=ppt/ink/ink3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701 46 0 0 0,'0'0'2254'0'0,"0"0"46"0"0,0 0-197 0 0,0 0-349 0 0,0 0-314 0 0,0 0-195 0 0,-2-6-118 0 0,1 4-977 0 0,0-1 1 0 0,-1 1 0 0 0,1-1 0 0 0,-1 1 0 0 0,1 0 0 0 0,-1 0 0 0 0,0 0 0 0 0,1 0 0 0 0,-1 0-1 0 0,0 0 1 0 0,0 0 0 0 0,-1 1 0 0 0,1-1 0 0 0,0 1 0 0 0,0-1 0 0 0,-1 1 0 0 0,1 0 0 0 0,-1 0-1 0 0,1 0 1 0 0,-1 0 0 0 0,0 1 0 0 0,1-1 0 0 0,-1 0 0 0 0,0 1 0 0 0,1 0 0 0 0,-1 0-1 0 0,0 0 1 0 0,1 0 0 0 0,-3 0-151 0 0,-41 4 40 0 0,0 2 0 0 0,1 2 0 0 0,0 2 0 0 0,0 2 0 0 0,1 2-1 0 0,1 2 1 0 0,-19 10-40 0 0,-25 7 60 0 0,-68 37-20 0 0,154-70-49 0 0,1 0 1 0 0,-1 0-1 0 0,1 0 1 0 0,-1 1-1 0 0,1-1 1 0 0,0 0-1 0 0,-1 0 1 0 0,1 1-1 0 0,0-1 1 0 0,-1 0-1 0 0,1 1 1 0 0,-1-1-1 0 0,1 0 1 0 0,0 1-1 0 0,0-1 1 0 0,-1 0-1 0 0,1 1 1 0 0,0-1 0 0 0,0 1-1 0 0,0-1 1 0 0,-1 1-1 0 0,1-1 1 0 0,0 0-1 0 0,0 1 1 0 0,0-1-1 0 0,0 1 1 0 0,0-1-1 0 0,0 1 1 0 0,0-1-1 0 0,0 1 1 0 0,0-1-1 0 0,0 1 1 0 0,0-1-1 0 0,0 1 1 0 0,0-1-1 0 0,0 1 1 0 0,0-1-1 0 0,1 0 1 0 0,-1 1-1 0 0,0-1 1 0 0,0 1-1 0 0,1-1 1 0 0,-1 0-1 0 0,0 1 1 0 0,0-1-1 0 0,1 1 1 0 0,-1-1-1 0 0,0 0 1 0 0,1 1-1 0 0,-1-1 1 0 0,1 0-1 0 0,-1 0 1 0 0,0 1-1 0 0,1-1 1 0 0,-1 0-1 0 0,1 0 1 0 0,-1 0-1 0 0,1 1 1 0 0,-1-1-1 0 0,0 0 1 0 0,1 0-1 0 0,-1 0 1 0 0,1 0-1 0 0,-1 0 1 0 0,1 0 8 0 0,32 9 65 0 0,-33-9-59 0 0,320 15 1003 0 0,-228-8-852 0 0,-48 4-111 0 0,-44-10-41 0 0,1-1 1 0 0,0 1 0 0 0,-1-1-1 0 0,1 1 1 0 0,-1 0 0 0 0,1-1-1 0 0,-1 1 1 0 0,1-1 0 0 0,-1 1-1 0 0,1 0 1 0 0,-1 0-1 0 0,0-1 1 0 0,1 1 0 0 0,-1 0-1 0 0,0 0 1 0 0,0-1 0 0 0,0 1-1 0 0,0 0 1 0 0,1 0 0 0 0,-1-1-1 0 0,0 1 1 0 0,0 0 0 0 0,0 0-1 0 0,-1 0 1 0 0,1-1 0 0 0,0 1-1 0 0,0 0 1 0 0,0 0 0 0 0,-1-1-1 0 0,1 1 1 0 0,0 0-1 0 0,0 0 1 0 0,-1-1 0 0 0,1 1-1 0 0,-1 0 1 0 0,1-1 0 0 0,-1 1-1 0 0,1 0 1 0 0,-1-1 0 0 0,1 1-1 0 0,-1-1 1 0 0,0 1 0 0 0,1-1-1 0 0,-1 1 1 0 0,0-1 0 0 0,1 0-1 0 0,-1 1 1 0 0,0-1 0 0 0,1 0-1 0 0,-1 1 1 0 0,-1-1-6 0 0,-49 34 162 0 0,-2-2-1 0 0,-1-2 1 0 0,-31 11-162 0 0,-108 61 104 0 0,189-100-99 0 0,0-1 0 0 0,0 1 0 0 0,1 0-1 0 0,-1 0 1 0 0,1 0 0 0 0,0 1 0 0 0,-1-1 0 0 0,1 1-1 0 0,0 0 1 0 0,1-1 0 0 0,-1 1 0 0 0,0 1 0 0 0,1-1-1 0 0,-1 0 1 0 0,1 1 0 0 0,0-1 0 0 0,0 1-1 0 0,1 0 1 0 0,-1-1 0 0 0,1 1 0 0 0,0 0 0 0 0,0 0-1 0 0,0 0 1 0 0,0 0 0 0 0,1 0 0 0 0,-1 0 0 0 0,1 0-1 0 0,0 0 1 0 0,0 0 0 0 0,1 0 0 0 0,-1 0-1 0 0,1 0 1 0 0,0 0 0 0 0,0 0 0 0 0,0 0 0 0 0,1 0-1 0 0,-1 0 1 0 0,1-1 0 0 0,1 3-5 0 0,10 2 93 0 0,0-1 0 0 0,0 0-1 0 0,1-1 1 0 0,0 0 0 0 0,0-1 0 0 0,1-1-1 0 0,0 0 1 0 0,-1-1 0 0 0,1-1 0 0 0,0 0 0 0 0,0-1-1 0 0,0-1 1 0 0,0 0 0 0 0,0-1 0 0 0,0 0-1 0 0,8-3-92 0 0,-3 3 18 0 0,179-33-798 0 0,-121 3-5979 0 0,-63 23 1363 0 0,-7 0-1943 0 0</inkml:trace>
</inkml:ink>
</file>

<file path=ppt/ink/ink3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12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7090 0 0,'0'0'1715'0'0,"0"0"-427"0"0,0 0-173 0 0,0 0 70 0 0,0 0 188 0 0,0 0 64 0 0,0 0-208 0 0,0 0-220 0 0,32-6-173 0 0,103-20-172 0 0,43 11 603 0 0,159 15-855 0 0,-251 9-2214 0 0,-55-5-1261 0 0,0 0-3377 0 0,-12-4-2875 0 0</inkml:trace>
</inkml:ink>
</file>

<file path=ppt/ink/ink3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9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69 236 3529 0 0,'0'0'2182'0'0,"0"0"-218"0"0,0 0-98 0 0,0 0 17 0 0,0 0-82 0 0,0 0-276 0 0,0 0-378 0 0,0 0-314 0 0,32-4-239 0 0,97-13-164 0 0,-14 13 291 0 0,-59 18-1630 0 0,-52-8-3223 0 0,-5-1-2159 0 0,-1-5-852 0 0</inkml:trace>
  <inkml:trace contextRef="#ctx0" brushRef="#br0" timeOffset="234.863">1 468 1416 0 0,'0'0'3021'0'0,"0"0"-529"0"0,0 0-172 0 0,0 0-201 0 0,0 0-232 0 0,0 0-301 0 0,0 0-340 0 0,33 2-313 0 0,104 4-285 0 0,-42-17 43 0 0,-84 8-1049 0 0,99-19 990 0 0,-73 16-3451 0 0,0 1-4192 0 0,-22 4-1792 0 0</inkml:trace>
  <inkml:trace contextRef="#ctx0" brushRef="#br0" timeOffset="1194.646">954 111 3881 0 0,'0'0'1313'0'0,"0"0"-260"0"0,0 0-208 0 0,0 0 82 0 0,0 0 247 0 0,0 0 149 0 0,0 0-94 0 0,0 0-209 0 0,0 0-291 0 0,0 0-263 0 0,0 0-167 0 0,-16 32-103 0 0,-52 99-69 0 0,-52 130 697 0 0,107-242 581 0 0,15-35 1728 0 0,39-91-2667 0 0,-17 65-463 0 0,2 0 1 0 0,2 2-1 0 0,1 1 1 0 0,2 2-1 0 0,2 0 0 0 0,1 3 1 0 0,2 0-1 0 0,1 3 1 0 0,1 1-1 0 0,10-4-3 0 0,-6 15-212 0 0,-38 60-34 0 0,-37 187 644 0 0,34-227-384 0 0,1 0 0 0 0,0 0-1 0 0,-1 0 1 0 0,1 0-1 0 0,0 0 1 0 0,-1 0 0 0 0,1 0-1 0 0,0-1 1 0 0,0 1-1 0 0,0-1 1 0 0,-1 1 0 0 0,1-1-1 0 0,0 0 1 0 0,0 1-1 0 0,0-1 1 0 0,0 0 0 0 0,0 0-1 0 0,0 0 1 0 0,0-1-1 0 0,0 1 1 0 0,-1 0 0 0 0,1-1-1 0 0,0 0 1 0 0,0 1-1 0 0,0-1 1 0 0,-1 0 0 0 0,1 0-1 0 0,0 0 1 0 0,0 0-1 0 0,-1 0 1 0 0,1 0 0 0 0,-1 0-1 0 0,1 0 1 0 0,-1-1-1 0 0,1 0-13 0 0,266-217 306 0 0,-259 212-320 0 0,0 0 0 0 0,0 1 0 0 0,0 0 1 0 0,0 1-1 0 0,1 0 0 0 0,0 1 0 0 0,0 0 0 0 0,0 0 0 0 0,1 1 1 0 0,-1 0-1 0 0,3 1 14 0 0,-5 49-300 0 0,-43 208 541 0 0,44-209-755 0 0,1-35-2049 0 0,7-5-3524 0 0,-8-4 556 0 0,-4-1-729 0 0</inkml:trace>
  <inkml:trace contextRef="#ctx0" brushRef="#br0" timeOffset="1647.723">2206 71 8202 0 0,'0'0'1396'0'0,"0"0"-72"0"0,0 0 39 0 0,0 0 127 0 0,0 0 40 0 0,0 0-194 0 0,0 0-347 0 0,0 0-282 0 0,-31 15-211 0 0,-98 50-152 0 0,54-12 150 0 0,65-45-465 0 0,0 1 1 0 0,0 0-1 0 0,1 1 1 0 0,1 0-1 0 0,0 0 1 0 0,0 1-1 0 0,1 0 1 0 0,0 0-1 0 0,1 1 1 0 0,0 0-1 0 0,1 0 1 0 0,0 0-1 0 0,1 0 1 0 0,1 1-1 0 0,0 0 1 0 0,0 0-1 0 0,1 0 1 0 0,1 0-1 0 0,0 12-29 0 0,3-22 13 0 0,0 1 1 0 0,0-1-1 0 0,1 1 0 0 0,-1-1 0 0 0,1 0 1 0 0,0 0-1 0 0,0 0 0 0 0,0 0 1 0 0,0 0-1 0 0,0-1 0 0 0,0 0 1 0 0,1 1-1 0 0,-1-1 0 0 0,1 0 0 0 0,0-1 1 0 0,0 1-1 0 0,-1-1 0 0 0,1 1 1 0 0,0-1-1 0 0,0 0 0 0 0,0-1 1 0 0,0 1-1 0 0,1-1 0 0 0,-1 1 1 0 0,0-1-1 0 0,0-1 0 0 0,0 1 0 0 0,0 0 1 0 0,0-1-1 0 0,0 0 0 0 0,0 0 1 0 0,0 0-1 0 0,0-1 0 0 0,0 1 1 0 0,-1-1-1 0 0,1 0 0 0 0,0 0 0 0 0,1-1-13 0 0,35-18 202 0 0,-1-1 1 0 0,-2-2-1 0 0,0-1 0 0 0,-1-2 0 0 0,-1-2 0 0 0,-2-1 0 0 0,-1-2 0 0 0,23-30-202 0 0,-40 44 110 0 0,-14 18-96 0 0,-1 0-42 0 0,0 0-52 0 0,-4 11-79 0 0,0 1 120 0 0,-1-4-51 0 0,1 1-1 0 0,0 0 1 0 0,1 1-1 0 0,-1-1 0 0 0,2 1 1 0 0,0-1-1 0 0,0 1 0 0 0,0 0 1 0 0,1 0-1 0 0,1 0 1 0 0,0-1-1 0 0,0 1 0 0 0,1 0 1 0 0,0 0-1 0 0,1 0 0 0 0,0 0 1 0 0,0-1-1 0 0,1 1 1 0 0,0-1-1 0 0,1 0 0 0 0,3 6 91 0 0,41 23-5829 0 0,-12-20-3442 0 0,-26-14 4103 0 0</inkml:trace>
  <inkml:trace contextRef="#ctx0" brushRef="#br0" timeOffset="1813.926">2829 376 6577 0 0,'0'0'3034'0'0,"0"0"-528"0"0,0 0-499 0 0,0 0-305 0 0,0 0-239 0 0,0 0-313 0 0,0 0-277 0 0,0 0-221 0 0,0 0-185 0 0,0 0-142 0 0,0 0-131 0 0,0 0-96 0 0,0 0-67 0 0,-28 33-39 0 0,-84 101-37 0 0,23-28-749 0 0,85-101 405 0 0,-32 34-1717 0 0,10-16-7544 0 0,19-17 1563 0 0</inkml:trace>
  <inkml:trace contextRef="#ctx0" brushRef="#br0" timeOffset="2014.635">2586 406 5801 0 0,'0'0'3693'0'0,"0"0"-1509"0"0,0 0-830 0 0,0 0-180 0 0,0 0 10 0 0,0 0-76 0 0,0 0-176 0 0,0 0-185 0 0,0 0-191 0 0,0 0-134 0 0,0 0-74 0 0,0 0-79 0 0,0 0-83 0 0,19 22-57 0 0,61 69-74 0 0,2-20-634 0 0,-27-52-2160 0 0,-36-17-1112 0 0,0-1-3703 0 0,-14-1 2135 0 0</inkml:trace>
</inkml:ink>
</file>

<file path=ppt/ink/ink3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37 10626 0 0,'0'0'1714'0'0,"0"0"-978"0"0,0 0-417 0 0,0 0 125 0 0,0 0 273 0 0,-9 31 202 0 0,-31 101 83 0 0,-17 104 1637 0 0,43-25-4133 0 0,14-209 1231 0 0,3 28-2375 0 0,9-17-7518 0 0,-10-13 5591 0 0</inkml:trace>
  <inkml:trace contextRef="#ctx0" brushRef="#br0" timeOffset="252.381">22 30 2777 0 0,'0'0'1253'0'0,"0"0"-733"0"0,0 0-194 0 0,0 0 278 0 0,0 0 360 0 0,0 0 287 0 0,0 0 123 0 0,0 0-70 0 0,32 0-199 0 0,99-1-220 0 0,144-24 1204 0 0,-211 21-3997 0 0,-61 11-5600 0 0,-3-3 2472 0 0</inkml:trace>
  <inkml:trace contextRef="#ctx0" brushRef="#br0" timeOffset="502.311">13 398 0 0 0,'0'0'1408'0'0,"0"0"441"0"0,0 0-81 0 0,0 0 160 0 0,0 0-55 0 0,0 0-209 0 0,0 0-287 0 0,201-15-369 0 0,-166 4-296 0 0,0 4-240 0 0,4-4-200 0 0,-4 3-184 0 0,-4 1-176 0 0,-4-1-296 0 0,1 5-688 0 0,-8-1-1657 0 0,-3 0-2048 0 0,-4 4-592 0 0</inkml:trace>
  <inkml:trace contextRef="#ctx0" brushRef="#br0" timeOffset="1819.846">683 508 800 0 0,'0'0'2974'0'0,"0"0"-895"0"0,0 0-426 0 0,0 0-50 0 0,0 0 146 0 0,0 0 61 0 0,0 0-207 0 0,0 0-371 0 0,0 0-358 0 0,0 0-291 0 0,0 0-174 0 0,0 0-73 0 0,0 0-21 0 0,-5 9-8 0 0,-37 50-38 0 0,-2-1 1 0 0,-2-2 0 0 0,-25 20-270 0 0,14-30-2504 0 0,35-35-1773 0 0,0-2-4287 0 0,15-9 4773 0 0</inkml:trace>
  <inkml:trace contextRef="#ctx0" brushRef="#br0" timeOffset="2067.615">461 545 3249 0 0,'0'0'1319'0'0,"0"0"-362"0"0,0 0-27 0 0,0 0 373 0 0,0 0 368 0 0,0 0 84 0 0,0 0-278 0 0,0 0-350 0 0,0 0-283 0 0,0 0-198 0 0,0 0-103 0 0,0 0-85 0 0,0 0-72 0 0,18 22-71 0 0,60 65-90 0 0,-12-38-45 0 0,4-31-2031 0 0,-39-17-7954 0 0,-26-1 4076 0 0</inkml:trace>
</inkml:ink>
</file>

<file path=ppt/ink/ink3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24.7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1926 0 0 0,'0'0'625'0'0,"0"0"232"0"0,0 0 62 0 0,0 0-23 0 0,0 0-105 0 0,0 0-45 0 0,3-5 81 0 0,177-293 7591 0 0,147-124-6047 0 0,-299 389-2011 0 0,481-580 1142 0 0,-401 442-1370 0 0,-101 131 547 0 0,-7 39-545 0 0,0 1-60 0 0,0 0-64 0 0,-8 18-1024 0 0,7-3 995 0 0,1-15 16 0 0,-7 11 322 0 0,-30 19 286 0 0,11-7-538 0 0,-1-2-1 0 0,-1 0 1 0 0,-1-2-1 0 0,0-2 1 0 0,-2 0-1 0 0,0-2 1 0 0,-28 9-67 0 0,-112 28 1209 0 0,256-18-1178 0 0,135 28 88 0 0,-100-22-146 0 0,-50-32 169 0 0,-66-42 634 0 0,-6 15-701 0 0,-1 0 1 0 0,-1 0 0 0 0,-1 1-1 0 0,0-1 1 0 0,-1 1-1 0 0,-2 0 1 0 0,1 1 0 0 0,-8-12-76 0 0,2 0 4 0 0,9 19-161 0 0,-1 0 1 0 0,0 1-1 0 0,0-1 0 0 0,-1 1 0 0 0,0 0 1 0 0,0 0-1 0 0,-1 0 0 0 0,-1 1 0 0 0,1 0 0 0 0,-1 1 1 0 0,0 0-1 0 0,-2-1 157 0 0,-48-8-10547 0 0,52 17 5063 0 0,0 2 842 0 0</inkml:trace>
  <inkml:trace contextRef="#ctx0" brushRef="#br0" timeOffset="307.85">1742 1 8922 0 0,'0'0'519'0'0,"0"0"-262"0"0,0 0-136 0 0,0 0 237 0 0,0 0 378 0 0,0 0 283 0 0,0 0 130 0 0,0 0-70 0 0,-31 18-154 0 0,-97 60-179 0 0,68-25 133 0 0,52-40-673 0 0,0-3-127 0 0,1 0 1 0 0,0 1 0 0 0,1 0-1 0 0,0 0 1 0 0,1 1 0 0 0,0 0-1 0 0,0 0 1 0 0,1 0 0 0 0,1 0-1 0 0,0 1 1 0 0,1 0 0 0 0,1-1 0 0 0,-1 1-1 0 0,2 0 1 0 0,0 0 0 0 0,0-1-1 0 0,2 1 1 0 0,-1 0 0 0 0,2-1-1 0 0,0 5-79 0 0,3-10 32 0 0,0-1 0 0 0,1 1 0 0 0,0-1-1 0 0,0-1 1 0 0,0 1 0 0 0,0-1 0 0 0,1 0-1 0 0,0-1 1 0 0,0 0 0 0 0,0 0 0 0 0,1 0-1 0 0,-1-1 1 0 0,1-1 0 0 0,0 1 0 0 0,0-2-1 0 0,0 1 1 0 0,0-1 0 0 0,0 0 0 0 0,0-1-1 0 0,0 0 1 0 0,0-1 0 0 0,0 1 0 0 0,0-2-1 0 0,0 1 1 0 0,0-1 0 0 0,5-3-32 0 0,36-4 201 0 0,-1-3 0 0 0,0-1 0 0 0,-1-3 0 0 0,-1-2-1 0 0,0-2 1 0 0,24-16-201 0 0,-57 30 9 0 0,-1 0 1 0 0,0-1-1 0 0,0-1 0 0 0,-1 0 0 0 0,1-1 0 0 0,-2-1 0 0 0,1 0 0 0 0,-2 0 0 0 0,1-1 0 0 0,-1 0 0 0 0,-1-1 0 0 0,0 0 1 0 0,-1 0-1 0 0,0-1 0 0 0,-1 0 0 0 0,0-1-9 0 0,-5-41-3526 0 0,-21 25-7909 0 0,8 22 5710 0 0</inkml:trace>
  <inkml:trace contextRef="#ctx0" brushRef="#br0" timeOffset="557.964">1182 133 14107 0 0,'0'0'2035'0'0,"0"0"-979"0"0,0 0-594 0 0,0 0-46 0 0,0 0 245 0 0,0 0 284 0 0,0 0 127 0 0,0 0-48 0 0,0 0-152 0 0,31 11-185 0 0,102 35-130 0 0,72 0 716 0 0,-9-26-462 0 0,1-8 1 0 0,118-12-812 0 0,-25 1-12 0 0,-182 1-733 0 0,138 3-1225 0 0,-165-5-2735 0 0,-1 1-3888 0 0,-51-1-2172 0 0</inkml:trace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54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680 768 0 0 0,'13'0'1073'0'0,"-6"-27"9452"0"0,-7 25-10390 0 0,0 2 539 0 0,-6-12 3305 0 0,2 10-3766 0 0,0 0-1 0 0,0 1 0 0 0,0-1 1 0 0,0 1-1 0 0,0 0 0 0 0,0 0 1 0 0,-1 0-1 0 0,1 1 1 0 0,0-1-1 0 0,-1 1 0 0 0,1 0 1 0 0,0 1-1 0 0,-1-1 0 0 0,1 1 1 0 0,0-1-1 0 0,0 1 1 0 0,-1 1-1 0 0,1-1 0 0 0,0 0 1 0 0,0 1-1 0 0,0 0 0 0 0,1 0 1 0 0,-1 0-1 0 0,-3 3-212 0 0,5-3 10 0 0,-1 0 41 0 0,0 1 0 0 0,0 0 0 0 0,0 0 0 0 0,0 0 0 0 0,1 0 0 0 0,0 0 0 0 0,-1 1 0 0 0,1-1 0 0 0,0 1 0 0 0,0-1 0 0 0,1 1 0 0 0,-1 0 0 0 0,1 0 0 0 0,0 0 0 0 0,0 0 0 0 0,0 2-51 0 0,0 0 23 0 0,0-1 1 0 0,0 1 0 0 0,0 0-1 0 0,1 0 1 0 0,0 0-1 0 0,1-1 1 0 0,-1 1 0 0 0,1 0-1 0 0,0 0 1 0 0,1-1 0 0 0,-1 1-1 0 0,1-1 1 0 0,0 1-1 0 0,0-1 1 0 0,1 0 0 0 0,-1 0-1 0 0,2 1-23 0 0,-2-4 34 0 0,0 1-1 0 0,0-1 1 0 0,0 1-1 0 0,1-1 1 0 0,-1 0-1 0 0,1 0 0 0 0,0 0 1 0 0,-1 0-1 0 0,1 0 1 0 0,0 0-1 0 0,0-1 1 0 0,0 0-1 0 0,0 1 1 0 0,1-1-1 0 0,-1 0 1 0 0,0-1-1 0 0,0 1 1 0 0,1 0-1 0 0,-1-1 1 0 0,0 0-1 0 0,1 0 1 0 0,-1 0-1 0 0,0 0 0 0 0,1 0 1 0 0,-1-1-1 0 0,0 0 1 0 0,1 1-1 0 0,-1-1 1 0 0,2-1-34 0 0,85-52 1003 0 0,-80 45-870 0 0,-1 0 0 0 0,-1-1 1 0 0,0-1-1 0 0,0 1 0 0 0,-1-1 0 0 0,0 0 1 0 0,-1-1-1 0 0,0 0 0 0 0,-1 0 0 0 0,1-2-133 0 0,-6 12 26 0 0,1 0 1 0 0,0 0-1 0 0,-1 0 0 0 0,1 1 0 0 0,-1-1 0 0 0,0 0 1 0 0,0 0-1 0 0,1 0 0 0 0,-1 0 0 0 0,0 0 0 0 0,-1 0 1 0 0,1 0-1 0 0,0 0 0 0 0,-1 0 0 0 0,1 0 0 0 0,-1 0 1 0 0,1 1-1 0 0,-1-1 0 0 0,0 0 0 0 0,0 0 0 0 0,0 1 1 0 0,0-1-1 0 0,0 0 0 0 0,0 1 0 0 0,0-1 0 0 0,-1 1 0 0 0,1-1 1 0 0,0 1-1 0 0,-1 0 0 0 0,1 0 0 0 0,-1 0 0 0 0,0 0 1 0 0,1 0-1 0 0,-2-1-26 0 0,-69-5-237 0 0,61 9 204 0 0,1 0 0 0 0,-1 1 1 0 0,1 1-1 0 0,-1-1 0 0 0,1 2 1 0 0,0-1-1 0 0,1 2 0 0 0,-1-1 1 0 0,1 1-1 0 0,0 0 0 0 0,0 1 1 0 0,1 0-1 0 0,0 1 0 0 0,-1 0 33 0 0,8-5 0 0 0,-1 0 0 0 0,1 0-1 0 0,-1 0 1 0 0,1 1 0 0 0,0-1 0 0 0,0 0-1 0 0,1 1 1 0 0,-1-1 0 0 0,1 0 0 0 0,-1 1-1 0 0,1-1 1 0 0,0 1 0 0 0,0-1-1 0 0,1 0 1 0 0,-1 1 0 0 0,1-1 0 0 0,0 1-1 0 0,0-1 1 0 0,0 0 0 0 0,0 0 0 0 0,0 0-1 0 0,1 0 1 0 0,-1 0 0 0 0,1 0-1 0 0,0 0 1 0 0,0 0 0 0 0,0 0 0 0 0,0-1-1 0 0,0 1 1 0 0,1-1 0 0 0,-1 1 0 0 0,1-1-1 0 0,0 0 1 0 0,0 0 0 0 0,0 0-1 0 0,-1-1 1 0 0,2 1 0 0 0,-1-1 0 0 0,0 0-1 0 0,0 1 1 0 0,0-1 0 0 0,1-1 0 0 0,-1 1-1 0 0,3 0 1 0 0,12 2 142 0 0,-9-6-2981 0 0,-6-3-2512 0 0,-7-6-3583 0 0,1 5-284 0 0</inkml:trace>
  <inkml:trace contextRef="#ctx0" brushRef="#br0" timeOffset="804.33">80 128 2393 0 0,'0'0'1837'0'0,"0"0"-230"0"0,0 0 2 0 0,0 0 220 0 0,0 0 210 0 0,0 0-19 0 0,0 0-327 0 0,0 0-439 0 0,0 0-353 0 0,0 0-223 0 0,0 0-109 0 0,0 0-42 0 0,0 0-16 0 0,-3 0-38 0 0,1 3-350 0 0,0 0 0 0 0,0 1 0 0 0,1 0-1 0 0,-1-1 1 0 0,1 1 0 0 0,0 0 0 0 0,0 0 0 0 0,0 0-1 0 0,0 0 1 0 0,1 0 0 0 0,-1 0 0 0 0,1 0 0 0 0,0 0-1 0 0,0 0 1 0 0,1 0 0 0 0,-1 0 0 0 0,1 0-1 0 0,0 0 1 0 0,0-1 0 0 0,0 1 0 0 0,1 1-123 0 0,-1 6 206 0 0,29 309 1410 0 0,-13-233-1562 0 0,-12-80-1366 0 0,-3-31-1399 0 0,-2 19 2338 0 0,3-38-5758 0 0,-2 13-2629 0 0,-1 19 3652 0 0</inkml:trace>
  <inkml:trace contextRef="#ctx0" brushRef="#br0" timeOffset="5573.486">148 76 0 0 0,'-58'18'0'0'0,"11"-7"1471"0"0,5-3 1390 0 0,42-8-2255 0 0,0 0 8 0 0,0 0-50 0 0,0 0-72 0 0,0 0-61 0 0,0 0-51 0 0,0 0-3 0 0,0 0 10 0 0,0 0-8 0 0,0 0 2 0 0,0 0 30 0 0,18-4 6064 0 0,20-23-3100 0 0,69-31-1727 0 0,-83 48-1490 0 0,-21 9-153 0 0,0-1-1 0 0,0 0 0 0 0,0 1 1 0 0,0-1-1 0 0,0 1 0 0 0,0 0 1 0 0,0 0-1 0 0,1 0 0 0 0,-1 1 1 0 0,0-1-1 0 0,0 1 0 0 0,1 0 1 0 0,-1-1-1 0 0,0 2 0 0 0,1-1 1 0 0,-1 0-1 0 0,0 1 1 0 0,4 0-5 0 0,9 79 24 0 0,-15-77-14 0 0,0 0 1 0 0,0 0 0 0 0,0 1 0 0 0,-1-1-1 0 0,1 0 1 0 0,-1 0 0 0 0,0 0 0 0 0,0 0-1 0 0,0 1 1 0 0,0-1 0 0 0,0 0 0 0 0,-1 0-1 0 0,0 0 1 0 0,1 0 0 0 0,-1 0 0 0 0,0 0-1 0 0,0 0 1 0 0,-1 0 0 0 0,1 0 0 0 0,-1 0-1 0 0,1 0 1 0 0,-1-1 0 0 0,0 1 0 0 0,0-1-1 0 0,0 1 1 0 0,0-1 0 0 0,-1 0 0 0 0,1 0-1 0 0,-1 0 1 0 0,1 0 0 0 0,-1 0 0 0 0,-1 0-11 0 0,3-1-3 0 0,0 0 1 0 0,1-1 0 0 0,-1 1-1 0 0,0 0 1 0 0,1-1-1 0 0,-1 1 1 0 0,0 0 0 0 0,1 0-1 0 0,-1-1 1 0 0,1 1 0 0 0,-1 0-1 0 0,1 0 1 0 0,0 0 0 0 0,-1 0-1 0 0,1 0 1 0 0,0 0-1 0 0,0 0 1 0 0,-1 0 0 0 0,1 0-1 0 0,0 0 1 0 0,0 0 0 0 0,0 0-1 0 0,0 0 1 0 0,0 0 0 0 0,0 0-1 0 0,1 0 1 0 0,-1-1 0 0 0,0 1-1 0 0,0 0 1 0 0,1 0-1 0 0,-1 0 1 0 0,1 0 0 0 0,-1 0-1 0 0,0 0 1 0 0,1 0 0 0 0,0-1-1 0 0,-1 1 1 0 0,1 0 0 0 0,-1 0-1 0 0,1-1 1 0 0,0 1-1 0 0,0 0 1 0 0,-1-1 0 0 0,1 1-1 0 0,1 0 3 0 0,35 27-64 0 0,32 16 33 0 0,-66-41 52 0 0,1 0 0 0 0,-1 0-1 0 0,1 0 1 0 0,-1 0 0 0 0,0 0-1 0 0,0 1 1 0 0,0-1 0 0 0,-1 1 0 0 0,1 0-1 0 0,-1 0 1 0 0,0 0 0 0 0,0 0-1 0 0,0 0 1 0 0,-1 0 0 0 0,1 0 0 0 0,-1 1-1 0 0,0-1 1 0 0,0 1 0 0 0,-1-1-1 0 0,1 1 1 0 0,-1-1 0 0 0,0 1 0 0 0,0-1-1 0 0,-1 1 1 0 0,1-1 0 0 0,-1 1-1 0 0,0-1 1 0 0,0 0 0 0 0,-1 1 0 0 0,1-1-1 0 0,-1 0 1 0 0,0 0 0 0 0,0 0-1 0 0,-2 3-20 0 0,-7 5 118 0 0,0-1-1 0 0,-1 0 0 0 0,0-1 1 0 0,0 0-1 0 0,-1-1 0 0 0,0-1 1 0 0,-1 0-1 0 0,0 0 0 0 0,0-2 1 0 0,-1 0-1 0 0,0 0 1 0 0,-9 1-118 0 0,-20 10 194 0 0,-64 5 5 0 0,107-22-262 0 0,1 0-55 0 0,0 0-78 0 0,0 0-164 0 0,14-4-2090 0 0,11-10-1133 0 0,1 0-6098 0 0,-15 10 2371 0 0</inkml:trace>
</inkml:ink>
</file>

<file path=ppt/ink/ink3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5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2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3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3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3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5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1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4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5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4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5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3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3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3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3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3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3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17.5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518 405 2336 0 0,'0'0'1057'0'0,"0"0"-301"0"0,0 0-80 0 0,0 0 216 0 0,0 0 362 0 0,0 0 257 0 0,0 0-10 0 0,0 0-159 0 0,0 0-254 0 0,0 0-242 0 0,0 0-121 0 0,5-6-59 0 0,12-18-11 0 0,-15 5 3148 0 0,-28 11-3525 0 0,22 7-21 0 0,-19 0-233 0 0,0 1-1 0 0,0 1 1 0 0,0 2 0 0 0,0 0 0 0 0,1 1-1 0 0,0 1 1 0 0,0 1 0 0 0,0 1 0 0 0,0 1-1 0 0,1 1 1 0 0,-2 2-24 0 0,-49 16 123 0 0,-14 11 53 0 0,86-38-188 0 0,-1 0-1 0 0,0 1 1 0 0,1-1-1 0 0,-1 0 1 0 0,1 1-1 0 0,0-1 1 0 0,-1 0-1 0 0,1 1 1 0 0,-1-1-1 0 0,1 1 1 0 0,-1-1-1 0 0,1 1 1 0 0,0-1-1 0 0,-1 1 1 0 0,1-1 0 0 0,0 1-1 0 0,0-1 1 0 0,-1 1-1 0 0,1-1 1 0 0,0 1-1 0 0,0-1 1 0 0,0 1-1 0 0,0 0 1 0 0,-1-1-1 0 0,1 1 1 0 0,0-1-1 0 0,0 1 1 0 0,0 0-1 0 0,0-1 1 0 0,1 1 0 0 0,-1-1-1 0 0,0 1 1 0 0,0 0-1 0 0,0-1 1 0 0,0 1-1 0 0,1-1 1 0 0,-1 1-1 0 0,0-1 1 0 0,0 1-1 0 0,1-1 1 0 0,-1 1-1 0 0,0-1 1 0 0,1 1-1 0 0,-1-1 1 0 0,1 1 0 0 0,-1-1-1 0 0,1 0 1 0 0,-1 1-1 0 0,1-1 1 0 0,-1 0-1 0 0,1 1 1 0 0,-1-1-1 0 0,1 0 1 0 0,-1 0-1 0 0,1 1 1 0 0,-1-1-1 0 0,1 0 1 0 0,-1 0-1 0 0,1 0 1 0 0,0 0 0 0 0,-1 0-1 0 0,1 0 13 0 0,37 17-19 0 0,159 32 159 0 0,-196-49-137 0 0,0 0 0 0 0,1 0 0 0 0,-1 1 0 0 0,0-1 1 0 0,0 1-1 0 0,0-1 0 0 0,1 0 0 0 0,-1 1 0 0 0,0 0 0 0 0,0-1 1 0 0,0 1-1 0 0,0 0 0 0 0,0 0 0 0 0,0-1 0 0 0,0 1 0 0 0,0 0 0 0 0,0 0 1 0 0,0 0-1 0 0,-1 0 0 0 0,1 0 0 0 0,0 0 0 0 0,-1 0 0 0 0,1 1 1 0 0,-1-1-1 0 0,1 0 0 0 0,-1 0 0 0 0,1 0 0 0 0,-1 1 0 0 0,0-1 0 0 0,0 0 1 0 0,1 0-1 0 0,-1 1 0 0 0,0-1 0 0 0,0 0 0 0 0,0 0 0 0 0,-1 1 1 0 0,1-1-1 0 0,0 0 0 0 0,0 0 0 0 0,-1 1 0 0 0,1-1 0 0 0,0 0 0 0 0,-1 0 1 0 0,1 0-1 0 0,-1 1 0 0 0,0-1 0 0 0,1 0 0 0 0,-1 0-3 0 0,-45 55 189 0 0,37-47-180 0 0,-106 93 45 0 0,-44 52 40 0 0,157-152-95 0 0,0 0-1 0 0,1 1 0 0 0,-1-1 1 0 0,1 0-1 0 0,-1 1 0 0 0,1-1 1 0 0,0 1-1 0 0,0 0 0 0 0,0-1 1 0 0,0 1-1 0 0,1 0 0 0 0,-1-1 1 0 0,1 1-1 0 0,0 0 0 0 0,-1 0 1 0 0,1 0-1 0 0,0-1 0 0 0,1 1 1 0 0,-1 0-1 0 0,0 0 0 0 0,1-1 1 0 0,0 1-1 0 0,-1 0 0 0 0,1 0 1 0 0,0-1-1 0 0,1 1 0 0 0,-1-1 1 0 0,0 1-1 0 0,1-1 0 0 0,-1 0 1 0 0,1 1-1 0 0,0-1 0 0 0,0 0 1 0 0,0 0-1 0 0,0 0 0 0 0,0 0 1 0 0,0-1-1 0 0,0 1 0 0 0,0 0 1 0 0,1-1-1 0 0,-1 0 0 0 0,1 1 1 0 0,-1-1-1 0 0,1 0 0 0 0,0 0 1 0 0,-1-1-1 0 0,1 1 0 0 0,2 0 2 0 0,11 3 15 0 0,-1 0 0 0 0,1-1 0 0 0,0 0 0 0 0,-1-2 0 0 0,1 0-1 0 0,0 0 1 0 0,0-2 0 0 0,0 0 0 0 0,0 0 0 0 0,0-2 0 0 0,-1 0-1 0 0,1-1 1 0 0,-1 0 0 0 0,0-1 0 0 0,9-5-15 0 0,18-26-2895 0 0,-21 5-5350 0 0,-19 28 6726 0 0,2-8-5189 0 0</inkml:trace>
  <inkml:trace contextRef="#ctx0" brushRef="#br0" timeOffset="445.649">286 0 5353 0 0,'0'0'1412'0'0,"0"0"-1041"0"0,0 0-355 0 0,0 0 168 0 0,0 0 430 0 0,0 0 453 0 0,0 0 237 0 0,0 0 3 0 0,0 0-163 0 0,0 0-209 0 0,0 0-147 0 0,0 0-70 0 0,0 0-9 0 0,-4 21-10 0 0,-15 63-38 0 0,9 106 1881 0 0,-43 224-1417 0 0,30-286-1069 0 0,7 0 0 0 0,0 108-56 0 0,15-177 7 0 0,-2 1 0 0 0,-3-1 1 0 0,-2 0-1 0 0,-10 28-7 0 0,9-59 78 0 0,5-26-1813 0 0,3-18-3866 0 0,1 2-3145 0 0,0 10 3660 0 0</inkml:trace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4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 54 0 0 0,'0'0'623'0'0,"0"0"77"0"0,-2-5 91 0 0,-13-19 1795 0 0,-15 17 4735 0 0,-13 35-5147 0 0,38-22-2054 0 0,0 0 1 0 0,0 0-1 0 0,0 0 1 0 0,1 1-1 0 0,0 0 1 0 0,0 0-1 0 0,1 0 0 0 0,0 0 1 0 0,0 0-1 0 0,1 1 1 0 0,0-1-1 0 0,0 1 0 0 0,0-1 1 0 0,1 1-1 0 0,1 0 1 0 0,-1 0-1 0 0,1 5-120 0 0,2-10 148 0 0,0 0 0 0 0,1-1 0 0 0,-1 1 0 0 0,1 0 0 0 0,-1-1 0 0 0,1 0 0 0 0,0 0 0 0 0,0 1 0 0 0,0-2 0 0 0,0 1 0 0 0,0 0 0 0 0,0-1 0 0 0,1 1 0 0 0,-1-1 0 0 0,1 0 0 0 0,-1 0-1 0 0,1 0 1 0 0,-1 0 0 0 0,1-1-148 0 0,3 0 130 0 0,0 1-1 0 0,0-2 0 0 0,0 1 0 0 0,0-1 0 0 0,-1 0 0 0 0,1 0 0 0 0,0-1 0 0 0,0 0 1 0 0,-1 0-1 0 0,1-1 0 0 0,-1 0 0 0 0,0 0 0 0 0,1 0 0 0 0,-1-1 0 0 0,-1 0 0 0 0,1 0 1 0 0,-1 0-1 0 0,1-1 0 0 0,-1 0 0 0 0,-1 0 0 0 0,1 0 0 0 0,-1 0 0 0 0,0-1 0 0 0,0 0 1 0 0,0 0-1 0 0,-1 0 0 0 0,0 0 0 0 0,0-1 0 0 0,0 1 0 0 0,-1-1 0 0 0,0 1 0 0 0,-1-1 1 0 0,1 0-1 0 0,-1 0 0 0 0,0 0 0 0 0,-1 0 0 0 0,0 0 0 0 0,0 0 0 0 0,-1 0 0 0 0,0-2-128 0 0,0 7-22 0 0,-1 0 1 0 0,0 0-1 0 0,1 0 1 0 0,-1 1-1 0 0,0-1 1 0 0,0 1-1 0 0,0 0 1 0 0,0-1 0 0 0,-1 1-1 0 0,1 0 1 0 0,0 0-1 0 0,0 0 1 0 0,-1 1-1 0 0,1-1 1 0 0,0 0 0 0 0,-1 1-1 0 0,1 0 1 0 0,-1-1-1 0 0,1 1 1 0 0,0 0-1 0 0,-1 0 1 0 0,1 1 0 0 0,-1-1-1 0 0,1 0 1 0 0,-1 1-1 0 0,-1 0 21 0 0,-5-1-118 0 0,1 2 71 0 0,1-1 0 0 0,-1 1-1 0 0,0 1 1 0 0,1-1 0 0 0,-1 2 0 0 0,1-1-1 0 0,0 1 1 0 0,0 0 0 0 0,0 0 0 0 0,1 1-1 0 0,-1-1 1 0 0,1 2 0 0 0,0-1 0 0 0,0 1 47 0 0,4-4 6 0 0,0-1 1 0 0,1 1 0 0 0,-1 0 0 0 0,1 0 0 0 0,-1-1 0 0 0,1 1 0 0 0,0 0 0 0 0,0 0 0 0 0,0 0-1 0 0,0 0 1 0 0,0 1 0 0 0,0-1 0 0 0,1 0 0 0 0,-1 0 0 0 0,1 0 0 0 0,-1 1 0 0 0,1-1 0 0 0,0 0-1 0 0,0 1 1 0 0,0-1 0 0 0,0 0 0 0 0,0 1 0 0 0,0-1 0 0 0,1 0 0 0 0,-1 0 0 0 0,1 1 0 0 0,0-1-1 0 0,0 0 1 0 0,0 0 0 0 0,0 0 0 0 0,0 0 0 0 0,0 0 0 0 0,0 0 0 0 0,0 0 0 0 0,1 0 0 0 0,-1-1 0 0 0,1 1-1 0 0,0 0 1 0 0,-1-1 0 0 0,1 1 0 0 0,0-1 0 0 0,0 0 0 0 0,0 0 0 0 0,0 1 0 0 0,0-1 0 0 0,0 0-1 0 0,0-1 1 0 0,0 1 0 0 0,1 0 0 0 0,-1-1 0 0 0,0 1 0 0 0,0-1 0 0 0,1 0 0 0 0,-1 1 0 0 0,0-1-1 0 0,0 0 1 0 0,1-1 0 0 0,-1 1 0 0 0,0 0 0 0 0,1-1-7 0 0,20 2 266 0 0,-16 0-197 0 0,0-1-1 0 0,0 0 1 0 0,0 0-1 0 0,0 0 0 0 0,1-1 1 0 0,-1 0-1 0 0,0 0 1 0 0,0-1-1 0 0,0 0 1 0 0,0 0-1 0 0,-1-1 0 0 0,1 1 1 0 0,-1-2-1 0 0,5-2-68 0 0,24-27 531 0 0,-34 31-539 0 0,1 1 1 0 0,-1-1-1 0 0,0 0 0 0 0,0 0 1 0 0,0 0-1 0 0,0 0 1 0 0,0-1-1 0 0,0 1 0 0 0,-1 0 1 0 0,1 0-1 0 0,-1 0 0 0 0,1-1 1 0 0,-1 1-1 0 0,0 0 0 0 0,0 0 1 0 0,0-1-1 0 0,0 1 0 0 0,0 0 1 0 0,-1-1-1 0 0,1 1 0 0 0,-1 0 1 0 0,1 0-1 0 0,-1 0 1 0 0,0 0-1 0 0,0-1 0 0 0,0 1 1 0 0,0 0-1 0 0,0 0 0 0 0,0 1 1 0 0,-1-1-1 0 0,1 0 0 0 0,-1 0 1 0 0,1 1-1 0 0,-1-1 0 0 0,0 1 1 0 0,1-1-1 0 0,-1 1 0 0 0,0 0 1 0 0,0-1-1 0 0,0 1 1 0 0,0 0-1 0 0,0 0 0 0 0,0 0 1 0 0,-1 1-1 0 0,1-1 8 0 0,-12-4-178 0 0,-1 1 1 0 0,1 0-1 0 0,-1 1 0 0 0,0 1 1 0 0,0 1-1 0 0,0 0 0 0 0,0 0 1 0 0,0 2-1 0 0,-11 1 178 0 0,24-3-32 0 0,0 1 0 0 0,1 0 0 0 0,-1 0 0 0 0,0 0 0 0 0,0 0 1 0 0,1 1-1 0 0,-1-1 0 0 0,0 0 0 0 0,1 1 0 0 0,-1-1 0 0 0,0 1 0 0 0,1-1 0 0 0,-1 1 0 0 0,1 0 1 0 0,-1 0-1 0 0,1 0 0 0 0,-1 0 0 0 0,1 0 0 0 0,-1 0 0 0 0,1 0 0 0 0,0 0 0 0 0,0 1 0 0 0,0-1 0 0 0,0 0 1 0 0,0 1-1 0 0,0-1 0 0 0,0 1 0 0 0,0-1 0 0 0,0 1 0 0 0,0-1 0 0 0,1 1 0 0 0,-1 0 0 0 0,1-1 1 0 0,-1 1-1 0 0,1 0 0 0 0,0 0 0 0 0,0-1 0 0 0,0 1 0 0 0,0 0 0 0 0,0 0 0 0 0,0-1 0 0 0,0 1 1 0 0,0 0-1 0 0,1-1 0 0 0,-1 1 0 0 0,1 0 0 0 0,0 0 32 0 0,42 22-2853 0 0,-10-15-4514 0 0,-30-9 6058 0 0,10 4-8796 0 0</inkml:trace>
</inkml:ink>
</file>

<file path=ppt/ink/ink3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1116 0 0 0,'0'0'1546'0'0,"0"0"790"0"0,0 0 91 0 0,0 0-284 0 0,0 0-346 0 0,0 0-297 0 0,0 0-229 0 0,31-33-188 0 0,101-104-159 0 0,-45 22 609 0 0,312-491 1565 0 0,-261 423-2929 0 0,-86 142-544 0 0,-51 41 342 0 0,0 1-1 0 0,0-1 1 0 0,0 1-1 0 0,0 0 1 0 0,0 0-1 0 0,0 0 1 0 0,0 0-1 0 0,0-1 1 0 0,-1 1-1 0 0,1 0 1 0 0,0 0-1 0 0,0 1 1 0 0,-1-1-1 0 0,1 0 1 0 0,-1 0 0 0 0,1 0-1 0 0,-1 0 1 0 0,1 0-1 0 0,-1 1 1 0 0,0-1-1 0 0,1 0 1 0 0,-1 0-1 0 0,0 1 1 0 0,0-1-1 0 0,0 0 1 0 0,0 0-1 0 0,0 1 1 0 0,0-1-1 0 0,-1 0 1 0 0,1 1-1 0 0,0-1 34 0 0,0 3-73 0 0,1 62 105 0 0,-2 1-1 0 0,-3-1 1 0 0,-9 37-32 0 0,-1 30 163 0 0,-8 320 1657 0 0,22-452-1324 0 0,-43-39 2407 0 0,-217-178-4214 0 0,220 183 470 0 0,0 2 1 0 0,-3 2-1 0 0,0 1 0 0 0,-2 3 0 0 0,-6-1 841 0 0,-29 10-5073 0 0,34 37-4334 0 0,37-13 5584 0 0</inkml:trace>
</inkml:ink>
</file>

<file path=ppt/ink/ink3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1856 0 0,'0'0'889'0'0,"0"0"-413"0"0,0 0-3 0 0,0 0 410 0 0,0 0 367 0 0,0 0 155 0 0,0 0-28 0 0,0 0-92 0 0,0 0-71 0 0,0 0-49 0 0,0 0-66 0 0,0 0-115 0 0,0 0-90 0 0,18-8-71 0 0,55-29-95 0 0,-2-18 866 0 0,-33 18-1296 0 0,-2-1 1 0 0,-2-1 0 0 0,-2-2 0 0 0,16-27-299 0 0,-44 62-30 0 0,0 1 1 0 0,0-1-1 0 0,-1 0 1 0 0,0 0-1 0 0,0-1 1 0 0,-1 1 0 0 0,1-1-1 0 0,-1 0 1 0 0,-1 1-1 0 0,1-1 1 0 0,-1 0-1 0 0,0 0 1 0 0,-1 0 0 0 0,0 0-1 0 0,0-3 30 0 0,-2 8-126 0 0,0 1 1 0 0,-1 0-1 0 0,1-1 0 0 0,0 1 0 0 0,-1 0 1 0 0,1 1-1 0 0,-1-1 0 0 0,1 0 1 0 0,-1 1-1 0 0,1-1 0 0 0,-1 1 0 0 0,1 0 1 0 0,-1 0-1 0 0,0 0 0 0 0,1 0 0 0 0,-1 0 1 0 0,1 1-1 0 0,-1-1 0 0 0,1 1 1 0 0,-1-1-1 0 0,1 1 0 0 0,-1 0 0 0 0,1 0 1 0 0,0 0-1 0 0,-1 1 0 0 0,1-1 0 0 0,0 0 1 0 0,0 1-1 0 0,-1 0 126 0 0,-5 2-2 0 0,1 1-1 0 0,-1 0 1 0 0,1 0 0 0 0,0 0-1 0 0,1 1 1 0 0,-1 0 0 0 0,1 0 0 0 0,0 1-1 0 0,1-1 1 0 0,0 1 0 0 0,0 1-1 0 0,0-1 1 0 0,1 1 0 0 0,0-1-1 0 0,0 1 1 0 0,1 0 0 0 0,0 1 0 0 0,1-1-1 0 0,0 0 1 0 0,0 1 0 0 0,0 0-1 0 0,1 2 3 0 0,2-8 35 0 0,-1 0-1 0 0,1 0 0 0 0,0 0 0 0 0,0-1 0 0 0,0 1 1 0 0,0 0-1 0 0,0-1 0 0 0,1 1 0 0 0,-1-1 0 0 0,1 0 1 0 0,-1 1-1 0 0,1-1 0 0 0,0 0 0 0 0,0 0 0 0 0,0 0 1 0 0,1 0-1 0 0,-1 0 0 0 0,0 0 0 0 0,1-1 0 0 0,-1 1 1 0 0,1-1-1 0 0,-1 0 0 0 0,1 0 0 0 0,-1 0 0 0 0,1 0 1 0 0,0 0-1 0 0,1 0-34 0 0,79 17 849 0 0,-54-16-573 0 0,1-1 0 0 0,-1-1 0 0 0,1-2 0 0 0,-1-1 0 0 0,23-6-276 0 0,-49 9 19 0 0,73-3 401 0 0,-68 51 127 0 0,-39 36 126 0 0,26-78-849 0 0,2 0 0 0 0,-1 0 0 0 0,1 0 0 0 0,0 1 0 0 0,0-1 0 0 0,1 1 0 0 0,0 0 0 0 0,0 0 0 0 0,0-1 0 0 0,1 1 0 0 0,0 0 0 0 0,1 0 0 0 0,-1 3 176 0 0,30 8-4806 0 0,-4-17-1959 0 0,-23-1 5297 0 0,5 0-3468 0 0</inkml:trace>
</inkml:ink>
</file>

<file path=ppt/ink/ink3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1 356 3569 0 0,'0'0'1843'0'0,"0"0"-346"0"0,0 0-76 0 0,0 0 94 0 0,0 0 25 0 0,0 0-69 0 0,0 0-173 0 0,0 0-151 0 0,0 0-101 0 0,0 0-107 0 0,0 0-157 0 0,0 0-155 0 0,0 0-154 0 0,21-19-87 0 0,70-60-69 0 0,110-117 727 0 0,-107 134-1037 0 0,-93 63-16 0 0,0 0-1 0 0,1 0 1 0 0,-1 0 0 0 0,0 1 0 0 0,0-1 0 0 0,1 0-1 0 0,-1 0 1 0 0,0 1 0 0 0,0-1 0 0 0,-1 1 0 0 0,1-1-1 0 0,0 1 1 0 0,0-1 0 0 0,-1 1 0 0 0,1-1 0 0 0,-1 1-1 0 0,1 0 1 0 0,-1-1 0 0 0,0 1 0 0 0,1 0 0 0 0,-1-1 0 0 0,0 1-1 0 0,0 0 1 0 0,0-1 0 0 0,0 1 0 0 0,-1 0 0 0 0,1-1-1 0 0,0 1 1 0 0,-1 0 0 0 0,1-1 0 0 0,-1 1 0 0 0,0-1-1 0 0,1 1 1 0 0,-1-1 0 0 0,0 1 0 0 0,0-1 0 0 0,0 1-1 0 0,-1 0 10 0 0,-25 118 486 0 0,29-118-466 0 0,0-1-1 0 0,0 0 1 0 0,1 1 0 0 0,-1-1-1 0 0,0 0 1 0 0,0 0 0 0 0,1 0-1 0 0,-1 0 1 0 0,1-1 0 0 0,-1 1-1 0 0,1 0 1 0 0,-1-1 0 0 0,1 0-1 0 0,-1 0 1 0 0,1 0 0 0 0,0 0-1 0 0,-1 0 1 0 0,1 0 0 0 0,-1-1-1 0 0,1 1 1 0 0,-1-1 0 0 0,1 0-1 0 0,-1 1 1 0 0,0-1 0 0 0,1 0-1 0 0,-1-1 1 0 0,0 1 0 0 0,0 0-20 0 0,249-124 466 0 0,-235 120-473 0 0,50-3-68 0 0,-57 73 249 0 0,-24 49 22 0 0,15-114-270 0 0,0 1 0 0 0,0 0-1 0 0,0-1 1 0 0,0 1-1 0 0,0-1 1 0 0,0 1-1 0 0,0-1 1 0 0,0 1-1 0 0,1 0 1 0 0,-1-1-1 0 0,0 1 1 0 0,0-1-1 0 0,0 1 1 0 0,1-1-1 0 0,-1 1 1 0 0,0-1-1 0 0,1 1 1 0 0,-1-1 0 0 0,1 0-1 0 0,-1 1 1 0 0,0-1-1 0 0,1 1 1 0 0,-1-1-1 0 0,1 0 1 0 0,-1 1-1 0 0,1-1 1 0 0,-1 0-1 0 0,1 0 1 0 0,-1 1-1 0 0,1-1 1 0 0,-1 0-1 0 0,1 0 1 0 0,0 0 0 0 0,-1 0-1 0 0,1 1 1 0 0,-1-1-1 0 0,1 0 1 0 0,-1 0-1 0 0,1 0 1 0 0,0 0-1 0 0,-1-1 1 0 0,1 1-1 0 0,-1 0 1 0 0,1 0-1 0 0,-1 0 1 0 0,1 0-1 0 0,0-1 1 0 0,-1 1-1 0 0,1 0 1 0 0,-1 0 0 0 0,1-1-1 0 0,-1 1 75 0 0,19-9-11996 0 0,-15 6 5501 0 0</inkml:trace>
</inkml:ink>
</file>

<file path=ppt/ink/ink3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41 560 0 0,'0'0'1350'0'0,"0"0"-251"0"0,0 0-76 0 0,0 0 218 0 0,0 0 254 0 0,0 0 80 0 0,0 0-143 0 0,0 0-275 0 0,0 0-272 0 0,0 0-203 0 0,0 0-144 0 0,0 0-91 0 0,-2 19-77 0 0,-8 132 727 0 0,11-147-1007 0 0,-1 0 0 0 0,1 0-1 0 0,0 1 1 0 0,0-1 0 0 0,0-1-1 0 0,1 1 1 0 0,0 0 0 0 0,-1 0-1 0 0,1 0 1 0 0,0-1 0 0 0,1 1-1 0 0,-1-1 1 0 0,1 0-1 0 0,0 0 1 0 0,-1 0 0 0 0,1 0-1 0 0,0 0 1 0 0,1 0 0 0 0,-1-1-1 0 0,0 0 1 0 0,1 1 0 0 0,0-1-1 0 0,-1-1 1 0 0,1 1 0 0 0,0 0-1 0 0,0-1 1 0 0,0 0 0 0 0,0 0-1 0 0,0 0 1 0 0,0 0 0 0 0,0-1-1 0 0,0 0 1 0 0,1 1 0 0 0,-1-1-1 0 0,0-1 1 0 0,0 1 0 0 0,0-1-1 0 0,0 0 1 0 0,0 0 0 0 0,0 0-1 0 0,0 0 1 0 0,0 0 0 0 0,0-1-1 0 0,0 0 1 0 0,-1 0 0 0 0,1 0-1 0 0,3-3-89 0 0,312-254 1710 0 0,-315 257-1717 0 0,0-1 1 0 0,1 1-1 0 0,-1 0 0 0 0,0 0 1 0 0,1 0-1 0 0,-1 1 0 0 0,1-1 1 0 0,0 1-1 0 0,-1 0 0 0 0,1 0 1 0 0,0 1-1 0 0,0 0 0 0 0,-1 0 1 0 0,1 0-1 0 0,3 0 7 0 0,-4 4 1 0 0,0-1 0 0 0,-1 1 0 0 0,1-1 1 0 0,-1 1-1 0 0,1 0 0 0 0,-1 0 0 0 0,0 1 0 0 0,-1-1 0 0 0,1 1 0 0 0,-1-1 0 0 0,0 1 0 0 0,0 0 1 0 0,0 0-1 0 0,-1 0 0 0 0,0 0 0 0 0,0 0 0 0 0,0 0 0 0 0,0 4-1 0 0,2 11 86 0 0,-1 1 0 0 0,-1 0 1 0 0,-1-1-1 0 0,-1 1 0 0 0,0 0 0 0 0,-2-1 0 0 0,0 0 1 0 0,-3 7-87 0 0,4-19-15 0 0,-1-1 0 0 0,1 0 0 0 0,-2-1-1 0 0,1 1 1 0 0,-1 0 0 0 0,0-1 0 0 0,0 0 0 0 0,0 0 0 0 0,-1 0 0 0 0,0-1 0 0 0,-1 1 0 0 0,1-1 0 0 0,-1 0 0 0 0,0-1 0 0 0,-1 1 15 0 0,-2 0-111 0 0,0-1-1 0 0,-1-1 1 0 0,1 1-1 0 0,-1-1 1 0 0,0-1-1 0 0,0 0 0 0 0,0-1 1 0 0,0 1-1 0 0,0-2 1 0 0,0 0-1 0 0,-5 0 112 0 0,25-15-1400 0 0,56-41-3175 0 0,-43 39-1424 0 0,-12 9-1595 0 0</inkml:trace>
</inkml:ink>
</file>

<file path=ppt/ink/ink3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6369 0 0,'0'0'648'0'0,"0"0"-559"0"0,0 0-218 0 0,0 0-23 0 0,0 0 88 0 0,0 0 144 0 0,0 0-24 0 0,0 0-56 0 0,0 0-56 0 0,0 0-136 0 0,0 0-392 0 0,0 0-888 0 0,0 0-1361 0 0,0 0 1073 0 0</inkml:trace>
</inkml:ink>
</file>

<file path=ppt/ink/ink3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4305 0 0,'0'0'739'0'0,"0"0"-234"0"0,0 0 31 0 0,0 0 226 0 0,0 0 189 0 0,0 0-15 0 0,0 0-188 0 0,-1 33-235 0 0,-2 103-215 0 0,0-27 380 0 0,1-56-1657 0 0,2-13-3801 0 0,0-39 1937 0 0,0-1 474 0 0</inkml:trace>
</inkml:ink>
</file>

<file path=ppt/ink/ink3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9770 0 0,'0'0'1408'0'0,"0"0"-351"0"0,0 0-457 0 0,0 0-224 0 0,0 0-192 0 0,0 0-224 0 0,0 0-200 0 0,0 0-120 0 0,0 0-192 0 0,0 0-377 0 0,0 0-887 0 0,0 0-1617 0 0,0 0-2592 0 0</inkml:trace>
</inkml:ink>
</file>

<file path=ppt/ink/ink3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0 431 4073 0 0,'0'0'2418'0'0,"0"0"-811"0"0,0 0-219 0 0,0 0 203 0 0,0 0 201 0 0,0 0-77 0 0,0 0-344 0 0,0 0-362 0 0,0 0-244 0 0,0 0-123 0 0,0 0-65 0 0,0 0-49 0 0,0 0-61 0 0,14-22-99 0 0,84-136 379 0 0,7-7-215 0 0,-104 165-560 0 0,0 0-1 0 0,0-1 1 0 0,-1 1 0 0 0,1 0 0 0 0,0 0-1 0 0,-1 0 1 0 0,1 0 0 0 0,0 0-1 0 0,0 0 1 0 0,-1 0 0 0 0,1 1-1 0 0,0-1 1 0 0,-1 0 0 0 0,1 0 0 0 0,0 0-1 0 0,-1 1 1 0 0,1-1 0 0 0,0 0-1 0 0,-1 1 1 0 0,1-1 0 0 0,-1 1 0 0 0,1-1-1 0 0,0 1 1 0 0,-1-1 0 0 0,1 1-1 0 0,-1-1 1 0 0,0 1 0 0 0,1-1 0 0 0,-1 1-1 0 0,1 0 1 0 0,-1-1 0 0 0,0 1-1 0 0,1-1 1 0 0,-1 1 0 0 0,0 0 0 0 0,0 0-1 0 0,0-1 1 0 0,1 1 0 0 0,-1 0-1 0 0,0-1 1 0 0,0 1 0 0 0,0 0 0 0 0,0 0-1 0 0,0-1 1 0 0,0 1 0 0 0,0 0-1 0 0,-1-1 1 0 0,1 1 0 0 0,0 0 0 0 0,0-1-1 0 0,0 1 1 0 0,-1 0 0 0 0,1-1-1 0 0,0 1 1 0 0,-1 0 0 0 0,1-1 0 0 0,-1 1 28 0 0,2 6-67 0 0,8 40 65 0 0,-9-41 6 0 0,0 0 0 0 0,0-1 0 0 0,0 1 0 0 0,1 0 0 0 0,0-1 0 0 0,0 1 0 0 0,1-1 0 0 0,0 1 0 0 0,-1-1 0 0 0,2 0 0 0 0,-1 0 0 0 0,1 0 0 0 0,0 0 0 0 0,0 0 0 0 0,0 0 1 0 0,0-1-1 0 0,1 1 0 0 0,0-1 0 0 0,0 0 0 0 0,0 0 0 0 0,0-1 0 0 0,1 1-4 0 0,-1-2 116 0 0,0 0 0 0 0,0 0 0 0 0,0-1 0 0 0,0 0 0 0 0,1 1 0 0 0,-1-1 0 0 0,0-1 0 0 0,0 1 1 0 0,1-1-1 0 0,-1 1 0 0 0,1-1 0 0 0,-1 0 0 0 0,0-1 0 0 0,1 1 0 0 0,-1-1 0 0 0,0 0 0 0 0,1 0 1 0 0,-1 0-1 0 0,0-1 0 0 0,0 1 0 0 0,0-1 0 0 0,0 0 0 0 0,0 0 0 0 0,0-1 0 0 0,-1 1 0 0 0,1-1 0 0 0,-1 0 1 0 0,0 0-1 0 0,0 0 0 0 0,0 0 0 0 0,0 0 0 0 0,0-1 0 0 0,1-1-116 0 0,82-126 1519 0 0,-54 78-3774 0 0,1 3-5268 0 0,-25 42 938 0 0,-4 4-2400 0 0</inkml:trace>
</inkml:ink>
</file>

<file path=ppt/ink/ink3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14243 0 0,'0'0'1059'0'0,"0"0"-483"0"0,0 0-2 0 0,0 0 232 0 0,0 0 133 0 0,0 0-59 0 0,0 0-277 0 0,0 0-288 0 0,0 0-168 0 0,-6 31-101 0 0,-18 98-84 0 0,24-83-261 0 0,14-35-2623 0 0,-7-19-9159 0 0,-5 5 7233 0 0</inkml:trace>
</inkml:ink>
</file>

<file path=ppt/ink/ink3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12619 0 0,'0'0'1744'0'0,"0"0"-792"0"0,0 0-568 0 0,0 0-136 0 0,0 0-112 0 0,0 0-296 0 0,0 0-576 0 0,0 0-384 0 0,0 0-456 0 0,0 0-1233 0 0,0 0-1624 0 0,0 0-816 0 0</inkml:trace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56 0 0 0,'0'0'964'0'0,"0"0"74"0"0,0 0-14 0 0,0 0-50 0 0,0 0-90 0 0,0 0-71 0 0,0 0-14 0 0,0 0-12 0 0,2-3-26 0 0,-1 1-996 0 0,-2-29 6878 0 0,-1 29-6408 0 0,0 0 0 0 0,-1 0 0 0 0,1 1 0 0 0,-1-1 1 0 0,1 0-1 0 0,-1 1 0 0 0,0 0 0 0 0,1 0 0 0 0,-1 0 0 0 0,0 0 0 0 0,0 0 0 0 0,0 0 0 0 0,0 1 0 0 0,0-1 0 0 0,0 1 0 0 0,0 0 0 0 0,0 0 0 0 0,0 0 0 0 0,0 0 0 0 0,0 1 0 0 0,0-1 0 0 0,0 1 0 0 0,0 0-235 0 0,-6 1 81 0 0,1 2 1 0 0,-1-1-1 0 0,1 1 1 0 0,0 0-1 0 0,0 1 1 0 0,0 0-1 0 0,0 0 0 0 0,1 1 1 0 0,0-1-1 0 0,0 2 1 0 0,-3 3-82 0 0,2-1 56 0 0,0-1 0 0 0,0 1 0 0 0,1 1 0 0 0,0 0 1 0 0,1-1-1 0 0,0 2 0 0 0,1-1 0 0 0,0 1 0 0 0,0 0 1 0 0,1 0-1 0 0,1 0 0 0 0,0 1 0 0 0,0-1 0 0 0,1 1 0 0 0,0-1 1 0 0,1 3-57 0 0,1 3 75 0 0,-1-13-39 0 0,1 1 0 0 0,-1 0 0 0 0,1 0 0 0 0,0-1 0 0 0,0 1 0 0 0,1 0 0 0 0,-1 0 0 0 0,1-1 0 0 0,0 1 0 0 0,0 0 0 0 0,1-1 0 0 0,-1 1 0 0 0,1-1 0 0 0,0 1 0 0 0,0-1 0 0 0,1 0 1 0 0,-1 0-1 0 0,1 0 0 0 0,0 0 0 0 0,0-1 0 0 0,0 1 0 0 0,1-1 0 0 0,0 2-36 0 0,6 0 197 0 0,-1-1 0 0 0,1 1 0 0 0,0-1 1 0 0,1-1-1 0 0,-1 0 0 0 0,0-1 0 0 0,1 0 0 0 0,0 0 1 0 0,-1-1-1 0 0,1 0 0 0 0,0-1 0 0 0,0 0 0 0 0,10-2-197 0 0,9 1 255 0 0,52-17 188 0 0,-82 16-845 0 0,1-4-3832 0 0,1 3-6974 0 0,-1 3 1234 0 0</inkml:trace>
</inkml:ink>
</file>

<file path=ppt/ink/ink3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11114 0 0,'0'0'3364'0'0,"0"0"-1756"0"0,0 0-829 0 0,0 0-143 0 0,0 0-12 0 0,0 0-38 0 0,0 0-82 0 0,0 0-97 0 0,0 0-9 0 0,0 0 38 0 0,0 0 28 0 0,0 0 15 0 0,4 19-25 0 0,11 59-50 0 0,-7 57 515 0 0,-7 192-314 0 0,-31-146-525 0 0,21-148-245 0 0,7-4-4004 0 0,2-28 2467 0 0,0-1-493 0 0,0 0-638 0 0,0 0-2119 0 0,0-4 1792 0 0,0 1-1525 0 0</inkml:trace>
</inkml:ink>
</file>

<file path=ppt/ink/ink3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11803 0 0,'0'0'2059'0'0,"0"0"-631"0"0,0 0-549 0 0,0 0-200 0 0,0 0-13 0 0,0 0-7 0 0,0 0-31 0 0,0 0-29 0 0,0 0-57 0 0,0 0-46 0 0,0 0-40 0 0,0 0-47 0 0,0 0-71 0 0,35 5-73 0 0,114 15-65 0 0,56-10-268 0 0,-101-9-4061 0 0,-45 0-5572 0 0,-42-1 1493 0 0</inkml:trace>
</inkml:ink>
</file>

<file path=ppt/ink/ink3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10994 0 0,'0'0'1314'0'0,"0"0"-497"0"0,0 0-27 0 0,0 0 270 0 0,0 0 187 0 0,0 0-68 0 0,0 0-265 0 0,0 0-280 0 0,0 0-198 0 0,0 0-153 0 0,0 0-97 0 0,0 0-56 0 0,4 31-56 0 0,13 93-29 0 0,-5-76-87 0 0,-5-42-100 0 0,10 2-3132 0 0,-2-18-7439 0 0,-13 6 4781 0 0</inkml:trace>
</inkml:ink>
</file>

<file path=ppt/ink/ink3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9578 0 0,'0'0'664'0'0,"0"0"-856"0"0,0 0-640 0 0,0 0-384 0 0,0 0-81 0 0,0 0-199 0 0,0 0-624 0 0,0 0-969 0 0,0 0 3089 0 0</inkml:trace>
</inkml:ink>
</file>

<file path=ppt/ink/ink3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380 567 13811 0 0,'0'0'1738'0'0,"0"0"-462"0"0,0 0-300 0 0,0 0-44 0 0,0 0-85 0 0,0 0-172 0 0,0 0-171 0 0,0 0-132 0 0,0 0-112 0 0,-35 13-113 0 0,-111 42-75 0 0,70-11-58 0 0,67-34-15 0 0,-5 3-36 0 0,1 0 1 0 0,0 1-1 0 0,1 1 0 0 0,1 0 0 0 0,0 0 0 0 0,1 1 0 0 0,1 0 1 0 0,-2 7 36 0 0,9-22-20 0 0,1 1 0 0 0,0 0 0 0 0,0 0 1 0 0,0 0-1 0 0,1 0 0 0 0,-1 0 1 0 0,0 0-1 0 0,1 0 0 0 0,0 1 1 0 0,-1-1-1 0 0,1 0 0 0 0,0 0 1 0 0,0 0-1 0 0,0 0 0 0 0,0 1 1 0 0,0-1-1 0 0,1 0 0 0 0,-1 0 0 0 0,1 0 1 0 0,-1 0-1 0 0,1 0 0 0 0,0 0 1 0 0,0 0-1 0 0,0 0 0 0 0,0 0 1 0 0,0 0-1 0 0,0 0 0 0 0,1-1 1 0 0,-1 1-1 0 0,0 0 0 0 0,1-1 0 0 0,-1 1 1 0 0,1-1-1 0 0,0 0 0 0 0,0 1 1 0 0,-1-1-1 0 0,1 0 0 0 0,0 0 1 0 0,0 0-1 0 0,0 0 0 0 0,0-1 1 0 0,0 1-1 0 0,0 0 0 0 0,0-1 0 0 0,1 1 1 0 0,-1-1-1 0 0,0 0 0 0 0,0 0 1 0 0,0 0-1 0 0,0 0 0 0 0,2 0 20 0 0,15-4 71 0 0,1-1 0 0 0,-1 0-1 0 0,0-2 1 0 0,0 0 0 0 0,-1-1-1 0 0,0-1 1 0 0,0 0 0 0 0,-1-2-1 0 0,0 0 1 0 0,-1-1 0 0 0,0 0 0 0 0,-1-2-1 0 0,-1 1 1 0 0,0-2 0 0 0,1-2-71 0 0,88-81 176 0 0,-103 98-195 0 0,1-1 0 0 0,-1 0-1 0 0,1 1 1 0 0,-1-1 0 0 0,1 0 0 0 0,-1 1 0 0 0,1-1 0 0 0,0 1 0 0 0,0-1 0 0 0,-1 1 0 0 0,1-1 0 0 0,0 1 0 0 0,0-1 0 0 0,-1 1 0 0 0,1 0 0 0 0,0-1 0 0 0,0 1 0 0 0,0 0 0 0 0,0 0 0 0 0,-1 0 0 0 0,1 0 0 0 0,0 0 0 0 0,0 0 0 0 0,0 0 0 0 0,0 0 0 0 0,0 0 0 0 0,0 0-1 0 0,-1 0 1 0 0,1 0 0 0 0,0 1 0 0 0,0-1 0 0 0,0 0 0 0 0,0 1 0 0 0,-1-1 0 0 0,1 0 0 0 0,0 1 0 0 0,0-1 0 0 0,-1 1 0 0 0,1-1 0 0 0,0 1 0 0 0,-1 0 0 0 0,1-1 0 0 0,-1 1 0 0 0,1 0 0 0 0,-1-1 0 0 0,1 1 0 0 0,-1 0 0 0 0,1 0 0 0 0,-1-1 0 0 0,1 1 0 0 0,-1 0 0 0 0,0 1 19 0 0,9 54-540 0 0,-6-30 296 0 0,-2-20 165 0 0,1 0 0 0 0,0 0 0 0 0,0 1 0 0 0,1-1 0 0 0,-1 0 0 0 0,1-1 0 0 0,1 1 0 0 0,-1-1 0 0 0,1 1 0 0 0,0-1-1 0 0,0 0 1 0 0,0 0 0 0 0,1-1 0 0 0,0 1 0 0 0,0-1 0 0 0,0 0 0 0 0,0 0 0 0 0,1-1 0 0 0,-1 1 0 0 0,1-1 0 0 0,0 0 0 0 0,0-1 0 0 0,0 0 0 0 0,0 0 0 0 0,0 0 0 0 0,1-1 0 0 0,-1 1 0 0 0,1-2 0 0 0,-1 1 0 0 0,6-1 79 0 0,5-1 231 0 0,1-1 0 0 0,0-1 0 0 0,-1-1 0 0 0,0-1 1 0 0,0 0-1 0 0,0-1 0 0 0,-1-1 0 0 0,0 0 0 0 0,0-2 1 0 0,0 1-1 0 0,-1-2 0 0 0,-1 0 0 0 0,0-1 0 0 0,9-8-231 0 0,10-10 254 0 0,-2-2 0 0 0,0-1 0 0 0,-2-1-1 0 0,-2-2 1 0 0,-1-1 0 0 0,-2-1-1 0 0,-1 0 1 0 0,1-9-254 0 0,-12 27-55 0 0,-1-1 1 0 0,-1-1-1 0 0,-1 1 0 0 0,-1-1 0 0 0,-1-1 0 0 0,0 0 1 0 0,-2 0-1 0 0,-1 0 0 0 0,0 0 0 0 0,-2-1 1 0 0,0 1-1 0 0,-2-1 0 0 0,-1-6 55 0 0,0 25-57 0 0,0 1-1 0 0,-1-1 1 0 0,1 0 0 0 0,-1 1-1 0 0,0-1 1 0 0,0 1 0 0 0,0 0-1 0 0,-1 0 1 0 0,1-1 0 0 0,-1 2 0 0 0,1-1-1 0 0,-1 0 1 0 0,0 0 0 0 0,0 1-1 0 0,-1 0 1 0 0,1 0 0 0 0,0 0-1 0 0,-1 0 1 0 0,1 0 0 0 0,-1 0-1 0 0,0 1 1 0 0,1 0 0 0 0,-1 0-1 0 0,0 0 1 0 0,0 0 0 0 0,0 0-1 0 0,0 1 1 0 0,0 0 0 0 0,0 0-1 0 0,0 0 1 0 0,1 0 0 0 0,-1 1 0 0 0,0-1-1 0 0,0 1 1 0 0,0 0 0 0 0,0 0-1 0 0,1 0 1 0 0,-1 1 0 0 0,0 0-1 0 0,1-1 1 0 0,-1 1 0 0 0,1 0-1 0 0,0 1 1 0 0,0-1 0 0 0,0 0-1 0 0,0 1 1 0 0,0 0 0 0 0,0 0-1 0 0,0 0 58 0 0,-16 12-135 0 0,1 0 0 0 0,0 2-1 0 0,1-1 1 0 0,1 2-1 0 0,1 0 1 0 0,1 1-1 0 0,0 1 1 0 0,1 0 0 0 0,2 1-1 0 0,0 0 1 0 0,1 0-1 0 0,1 1 1 0 0,1 1-1 0 0,0-1 1 0 0,2 1-1 0 0,1 1 1 0 0,1-1 0 0 0,-1 23 135 0 0,6-39-7 0 0,-1 0 0 0 0,1 0 1 0 0,1 0-1 0 0,-1 0 0 0 0,1 0 1 0 0,0 0-1 0 0,1 0 0 0 0,0-1 1 0 0,0 1-1 0 0,0-1 0 0 0,1 0 1 0 0,0 0-1 0 0,0 0 1 0 0,0-1-1 0 0,1 1 0 0 0,0-1 1 0 0,0 0-1 0 0,0 0 0 0 0,1-1 1 0 0,0 0-1 0 0,-1 0 0 0 0,2 0 1 0 0,-1 0-1 0 0,0-1 0 0 0,1 0 1 0 0,1 0 6 0 0,13 6 208 0 0,0-2 1 0 0,1 0-1 0 0,0-1 0 0 0,0-1 1 0 0,1-1-1 0 0,-1-2 0 0 0,18 1-208 0 0,-11-2 377 0 0,0-1-1 0 0,1-1 1 0 0,-1-2 0 0 0,0-1-1 0 0,0-1 1 0 0,-1-1 0 0 0,12-5-377 0 0,-2 0 121 0 0,0-2 0 0 0,0-1-1 0 0,-2-2 1 0 0,0-2 0 0 0,0-1 0 0 0,-2-1 0 0 0,-1-2 0 0 0,0-2 0 0 0,-2-1 0 0 0,-1-1 0 0 0,-1-1 0 0 0,-1-2 0 0 0,-1-1 0 0 0,-2-1-1 0 0,11-19-120 0 0,-30 43-21 0 0,-2-1-1 0 0,1 0 0 0 0,-1 0 0 0 0,0 0 0 0 0,0-1 1 0 0,-1 1-1 0 0,0-1 0 0 0,-1 0 0 0 0,0 0 0 0 0,0 0 1 0 0,-1 0-1 0 0,0 0 0 0 0,-1-1 0 0 0,0 1 0 0 0,0 0 1 0 0,-1 0-1 0 0,0 0 0 0 0,-1 0 0 0 0,0 0 1 0 0,0 0-1 0 0,-1 0 0 0 0,0 1 0 0 0,-1-1 0 0 0,0 1 1 0 0,0 0-1 0 0,-1 0 0 0 0,0 0 0 0 0,0 0 0 0 0,-5-5 22 0 0,5 10-28 0 0,0 0-1 0 0,-1 1 1 0 0,1-1-1 0 0,-1 1 1 0 0,1 0-1 0 0,-1 0 1 0 0,0 1-1 0 0,0 0 1 0 0,0 0-1 0 0,0 0 1 0 0,0 1-1 0 0,0 0 0 0 0,1 0 1 0 0,-1 0-1 0 0,0 1 1 0 0,0 0-1 0 0,0 0 1 0 0,0 0-1 0 0,0 1 1 0 0,1 0-1 0 0,-1 0 1 0 0,1 0 28 0 0,-115 70-249 0 0,106-59 228 0 0,1 0 0 0 0,1 1 0 0 0,0 0 0 0 0,1 1 0 0 0,1 1 0 0 0,0-1 0 0 0,1 1 0 0 0,0 1 0 0 0,2 0 0 0 0,0 0 0 0 0,1 0 0 0 0,0 1 0 0 0,2 0 0 0 0,0 0 0 0 0,1 0 0 0 0,1 1 0 0 0,0-1 0 0 0,2 1 0 0 0,1 14 21 0 0,0-21-17 0 0,1 0 0 0 0,0-1-1 0 0,0 1 1 0 0,2 0-1 0 0,-1-1 1 0 0,2 0 0 0 0,-1 0-1 0 0,2 0 1 0 0,-1 0-1 0 0,1-1 1 0 0,1 0 0 0 0,0 0-1 0 0,0-1 1 0 0,1 0-1 0 0,0 0 1 0 0,1-1-1 0 0,0 0 1 0 0,0 0 0 0 0,1-1-1 0 0,0 0 1 0 0,0-1-1 0 0,0 0 1 0 0,11 4 17 0 0,98 29-3242 0 0,-103-36 2104 0 0,51 5-11359 0 0,-52-8 9222 0 0</inkml:trace>
</inkml:ink>
</file>

<file path=ppt/ink/ink3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12651 0 0,'0'0'1819'0'0,"0"0"-487"0"0,0 0-218 0 0,0 0-182 0 0,0 0-223 0 0,0 0-269 0 0,0 0-240 0 0,0 0-72 0 0,0 0 0 0 0,0 0 3 0 0,0 0-23 0 0,0 0-41 0 0,3 27-39 0 0,10 84-49 0 0,5-49-162 0 0,-11-53 107 0 0,-3-6 88 0 0,-1 0 0 0 0,1-1 1 0 0,-1 1-1 0 0,1-1 0 0 0,0 0 0 0 0,0 0 1 0 0,0-1-1 0 0,0 1 0 0 0,0-1 0 0 0,1 0 1 0 0,-1 0-1 0 0,0 0 0 0 0,1 0 0 0 0,-1-1 0 0 0,0 0 1 0 0,1 0-1 0 0,-1 0 0 0 0,1 0 0 0 0,-1-1 1 0 0,0 0-1 0 0,1 0 0 0 0,-1 0 0 0 0,0 0 1 0 0,0-1-1 0 0,0 1 0 0 0,0-1 0 0 0,0 0 1 0 0,0 0-1 0 0,0-1 0 0 0,-1 1 0 0 0,1-1 1 0 0,-1 0-1 0 0,0 0 0 0 0,0 0 0 0 0,0 0 1 0 0,0 0-1 0 0,0-1 0 0 0,-1 1 0 0 0,2-3-12 0 0,123-148 2331 0 0,-79 120-1994 0 0,-30 75-636 0 0,-9 1 285 0 0,-3 0 1 0 0,-1 0 0 0 0,-2 0-1 0 0,-2 1 1 0 0,-2 11 13 0 0,1 45 20 0 0,6 12-15 0 0,-6 194 10 0 0,0-289 33 0 0,-1-1 0 0 0,0 0 0 0 0,-2 0-1 0 0,1 0 1 0 0,-2 0 0 0 0,0-1 0 0 0,-1 1 0 0 0,0-1-1 0 0,-1 0 1 0 0,0-1 0 0 0,-2 1 0 0 0,1-1 0 0 0,-2-1-1 0 0,1 1 1 0 0,-2-1 0 0 0,0-1 0 0 0,0 0 0 0 0,-1 0-1 0 0,0-1 1 0 0,-1 0 0 0 0,0-1 0 0 0,-1-1 0 0 0,1 0 0 0 0,-2 0-1 0 0,1-1 1 0 0,-1-1 0 0 0,0-1 0 0 0,0 0 0 0 0,-1 0-1 0 0,0-1 1 0 0,1-1 0 0 0,-1-1 0 0 0,-2 0-48 0 0,14-4 32 0 0,1 0-1 0 0,0-1 1 0 0,-1 1 0 0 0,1-1-1 0 0,0 1 1 0 0,1-1 0 0 0,-1 0 0 0 0,0 0-1 0 0,1 0 1 0 0,0 0 0 0 0,-1 0 0 0 0,1 0-1 0 0,0 0 1 0 0,1 0 0 0 0,-1-1 0 0 0,1 1-1 0 0,-1 0 1 0 0,1-1 0 0 0,0 1 0 0 0,0 0-1 0 0,0 0 1 0 0,1-1 0 0 0,-1 1 0 0 0,1 0-1 0 0,0 0 1 0 0,0-1 0 0 0,0 1 0 0 0,0 0-1 0 0,0 0 1 0 0,1-1-32 0 0,11-31-47 0 0,1-1-1 0 0,2 2 1 0 0,2 0 0 0 0,20-30 47 0 0,-15 28-267 0 0,2 1 0 0 0,1 1 0 0 0,2 2 1 0 0,1 0-1 0 0,1 2 0 0 0,2 2 0 0 0,6-3 267 0 0,22-12-5809 0 0,3 5-5357 0 0,-51 34 5342 0 0</inkml:trace>
</inkml:ink>
</file>

<file path=ppt/ink/ink3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4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308 644 2473 0 0,'0'0'1544'0'0,"0"0"-443"0"0,0 0-176 0 0,0 0 152 0 0,0 0 255 0 0,0 0 189 0 0,0 0 18 0 0,0 0-148 0 0,0 0-246 0 0,0 0-254 0 0,0 0-240 0 0,-16-11-204 0 0,-51-34-113 0 0,65 44-314 0 0,0-1 0 0 0,0 1-1 0 0,0 0 1 0 0,-1 0 0 0 0,1-1-1 0 0,0 1 1 0 0,-1 1-1 0 0,1-1 1 0 0,-1 0 0 0 0,1 1-1 0 0,-1-1 1 0 0,1 1-1 0 0,-1 0 1 0 0,1 0 0 0 0,-1 0-1 0 0,1 0 1 0 0,-1 0-1 0 0,1 0 1 0 0,-1 1 0 0 0,0-1-1 0 0,1 1 1 0 0,0 0-1 0 0,-1 0 1 0 0,1 0 0 0 0,-1 0-1 0 0,1 0 1 0 0,0 0-1 0 0,0 1 1 0 0,0-1 0 0 0,-1 2-20 0 0,-3 0 32 0 0,-6 6-10 0 0,1 0 0 0 0,0 1 0 0 0,0 0 1 0 0,1 0-1 0 0,0 1 0 0 0,1 1 1 0 0,0 0-1 0 0,1 0 0 0 0,0 0 0 0 0,1 1 1 0 0,0 0-1 0 0,1 1 0 0 0,1-1 0 0 0,0 1 1 0 0,1 0-1 0 0,0 1 0 0 0,2-1 1 0 0,-1 1-1 0 0,2-1 0 0 0,-1 3-22 0 0,2-15-3 0 0,0 1 0 0 0,0-1 0 0 0,0 1 1 0 0,1-1-1 0 0,-1 0 0 0 0,0 1 0 0 0,1-1 0 0 0,0 0 0 0 0,-1 1 0 0 0,1-1 0 0 0,0 0 0 0 0,0 0 1 0 0,0 1-1 0 0,1-1 0 0 0,-1 0 0 0 0,0 0 0 0 0,1 0 0 0 0,-1-1 0 0 0,1 1 0 0 0,0 0 1 0 0,0-1-1 0 0,-1 1 0 0 0,1-1 0 0 0,0 1 0 0 0,0-1 0 0 0,1 0 0 0 0,-1 0 0 0 0,0 0 1 0 0,0 0-1 0 0,1 0 0 0 0,-1 0 0 0 0,0-1 0 0 0,1 1 0 0 0,-1-1 0 0 0,0 1 0 0 0,1-1 0 0 0,1 0 3 0 0,94-13 798 0 0,-65 0-568 0 0,-1-1 1 0 0,-1-2-1 0 0,0-1 1 0 0,-1-1-1 0 0,-1-2 1 0 0,1-2-231 0 0,28-18 80 0 0,-52 36-91 0 0,-6 3-20 0 0,1 0-1 0 0,0-1 1 0 0,0 1 0 0 0,0 0-1 0 0,0 0 1 0 0,0 0-1 0 0,0 0 1 0 0,0 1 0 0 0,0-1-1 0 0,0 0 1 0 0,0 0 0 0 0,0 1-1 0 0,1-1 1 0 0,-1 1 0 0 0,0-1-1 0 0,0 1 1 0 0,1-1 0 0 0,-1 1-1 0 0,0 0 1 0 0,1-1 0 0 0,-1 1-1 0 0,1 0 1 0 0,-1 0 0 0 0,0 0-1 0 0,1 0 1 0 0,-1 0-1 0 0,0 1 1 0 0,1-1 0 0 0,-1 0-1 0 0,0 1 1 0 0,1-1 0 0 0,-1 1-1 0 0,0-1 1 0 0,1 1 0 0 0,-1 0 31 0 0,9 45-824 0 0,-10-41 819 0 0,0 0 1 0 0,0 0-1 0 0,0 0 1 0 0,1 0-1 0 0,0 0 1 0 0,0 0-1 0 0,0 0 1 0 0,0 0-1 0 0,1-1 1 0 0,0 1-1 0 0,0 0 1 0 0,0-1 0 0 0,1 1-1 0 0,-1-1 1 0 0,1 0-1 0 0,0 1 1 0 0,0-2-1 0 0,1 1 1 0 0,-1 0-1 0 0,1-1 1 0 0,0 1-1 0 0,0-1 1 0 0,0 0-1 0 0,0 0 1 0 0,0-1-1 0 0,1 1 1 0 0,-1-1-1 0 0,1 0 1 0 0,0 0-1 0 0,0 0 1 0 0,0-1 4 0 0,5-2 79 0 0,1-1 1 0 0,0 0-1 0 0,-1 0 0 0 0,0-1 1 0 0,1-1-1 0 0,-1 1 1 0 0,0-2-1 0 0,-1 1 0 0 0,1-1 1 0 0,-1-1-1 0 0,0 0 1 0 0,0 0-1 0 0,-1-1 0 0 0,0 0 1 0 0,0 0-1 0 0,-1-1 1 0 0,1 0-1 0 0,-2 0 1 0 0,1-1-1 0 0,-1 0 0 0 0,1-4-79 0 0,13-10 148 0 0,3-1-115 0 0,-1 0 0 0 0,-1-2 0 0 0,-1-1 0 0 0,-1 0-1 0 0,-1-1 1 0 0,-2-1 0 0 0,-1-1 0 0 0,-1 0 0 0 0,-2-1 0 0 0,-1 0 0 0 0,-1-1 0 0 0,-2 0 0 0 0,4-33-33 0 0,-10 45-56 0 0,0 0 0 0 0,-2 0 0 0 0,0 1 0 0 0,-1-1 0 0 0,-1 0 0 0 0,-1 0 0 0 0,-1 1 0 0 0,-1 0 0 0 0,0-1 0 0 0,-2 2 0 0 0,0-1 0 0 0,-1 1 0 0 0,-9-17 56 0 0,16 34-10 0 0,1 0 1 0 0,0-1 0 0 0,-1 1-1 0 0,0 0 1 0 0,1-1-1 0 0,-1 1 1 0 0,0 0 0 0 0,1 0-1 0 0,-1 0 1 0 0,0-1-1 0 0,0 1 1 0 0,0 0-1 0 0,0 0 1 0 0,0 0 0 0 0,0 1-1 0 0,0-1 1 0 0,0 0-1 0 0,0 0 1 0 0,-1 0 0 0 0,1 1-1 0 0,0-1 1 0 0,-1 1-1 0 0,1-1 1 0 0,0 1 0 0 0,-1 0-1 0 0,1-1 1 0 0,0 1-1 0 0,-1 0 1 0 0,1 0 0 0 0,0 0-1 0 0,-1 0 1 0 0,1 0-1 0 0,-1 0 1 0 0,1 0 0 0 0,0 0-1 0 0,-1 1 1 0 0,1-1-1 0 0,-1 0 1 0 0,1 1 0 0 0,0 0-1 0 0,0-1 1 0 0,-1 1-1 0 0,1 0 1 0 0,0-1 0 0 0,0 1-1 0 0,0 0 1 0 0,0 0-1 0 0,0 0 1 0 0,0 0 0 0 0,0 0-1 0 0,0 0 1 0 0,0 0-1 0 0,0 0 1 0 0,0 0 0 0 0,1 1-1 0 0,-1-1 1 0 0,1 0-1 0 0,-1 2 10 0 0,-9 26 51 0 0,2 1 1 0 0,1 0-1 0 0,2 0 0 0 0,0 0 0 0 0,3 1 0 0 0,0 0 0 0 0,2-1 0 0 0,2 15-51 0 0,-2-8 38 0 0,7 95 144 0 0,5-1 0 0 0,18 68-182 0 0,-27-173-46 0 0,2-1 0 0 0,0 0 0 0 0,2 0 0 0 0,0 0 0 0 0,2-1 0 0 0,1 0-1 0 0,3 5 47 0 0,17-10-1041 0 0,-26-59-1501 0 0,-20-39-8906 0 0,15 77 10983 0 0,-4-13-3016 0 0</inkml:trace>
  <inkml:trace contextRef="#ctx0" brushRef="#br0" timeOffset="247.867">495 459 9458 0 0,'0'0'1311'0'0,"0"0"-439"0"0,0 0-98 0 0,0 0 326 0 0,0 0 240 0 0,0 0 20 0 0,33 4-190 0 0,104 8-276 0 0,-103-10-579 0 0,-1-1 0 0 0,1-2 0 0 0,-1-1 0 0 0,1-1 0 0 0,22-7-315 0 0,-11 3 146 0 0,273-55 632 0 0,-184 32-6066 0 0,-70 16-873 0 0,-36 7-3168 0 0</inkml:trace>
  <inkml:trace contextRef="#ctx0" brushRef="#br0" timeOffset="1347.151">1674 1115 0 0 0,'0'0'391'0'0,"0"0"742"0"0,0 0 409 0 0,0 0 290 0 0,0 0 107 0 0,0 0-117 0 0,0 0-275 0 0,0 0-224 0 0,0 0-163 0 0,0 0-151 0 0,33-30-156 0 0,105-95-145 0 0,-59 40 487 0 0,-50 53-909 0 0,-2-1-1 0 0,-2-1 1 0 0,-1-1-1 0 0,-1-1 1 0 0,-2-1-1 0 0,-2-1 1 0 0,-2-1 0 0 0,-1-1-1 0 0,3-15-285 0 0,-17 53-16 0 0,-1-1 0 0 0,1 0 0 0 0,-1 0-1 0 0,0 0 1 0 0,1 0 0 0 0,-1 0 0 0 0,-1 0 0 0 0,1 0 0 0 0,0-1-1 0 0,-1 1 1 0 0,0 0 0 0 0,1 0 0 0 0,-1-1 0 0 0,-1 1 0 0 0,1 0 0 0 0,0 0-1 0 0,-1-1 1 0 0,0 1 0 0 0,1 0 0 0 0,-1 0 0 0 0,0 0 0 0 0,-1 0-1 0 0,1 0 1 0 0,0 0 0 0 0,-1 0 0 0 0,0 1 0 0 0,0-1 0 0 0,0 0-1 0 0,0 1 1 0 0,0-1 0 0 0,0 1 0 0 0,-1 0 0 0 0,1 0 0 0 0,-1 0 0 0 0,1 0-1 0 0,-1 0 1 0 0,0 1 0 0 0,0-1 0 0 0,0 1 0 0 0,0-1 0 0 0,0 1-1 0 0,0 0 1 0 0,-1 0 16 0 0,-3 2-38 0 0,1 1 0 0 0,-1 0 0 0 0,1 0 0 0 0,0 0 0 0 0,0 1-1 0 0,0 0 1 0 0,0 0 0 0 0,1 1 0 0 0,-1-1 0 0 0,1 1 0 0 0,0 0 0 0 0,0 1 0 0 0,0-1-1 0 0,0 1 1 0 0,1 0 0 0 0,0 0 0 0 0,0 1 0 0 0,0-1 0 0 0,1 1 0 0 0,0 0-1 0 0,0 0 1 0 0,0 0 0 0 0,1 0 0 0 0,0 0 0 0 0,0 0 0 0 0,0 1 0 0 0,1-1 0 0 0,0 1-1 0 0,0-1 1 0 0,1 1 0 0 0,0 0 0 0 0,0 2 38 0 0,3-4 20 0 0,0-1-1 0 0,0 1 1 0 0,1-1 0 0 0,-1 0-1 0 0,1 0 1 0 0,0 0 0 0 0,0 0 0 0 0,1-1-1 0 0,-1 0 1 0 0,1 0 0 0 0,-1 0-1 0 0,1 0 1 0 0,0-1 0 0 0,0 0-1 0 0,0 0 1 0 0,1 0 0 0 0,-1 0 0 0 0,0-1-1 0 0,1 0 1 0 0,-1 0 0 0 0,1-1-1 0 0,-1 1 1 0 0,1-1 0 0 0,-1 0-1 0 0,1-1 1 0 0,0 0-20 0 0,20 1 110 0 0,-1-2-1 0 0,1 0 1 0 0,-1-2 0 0 0,1-1-1 0 0,-1-1 1 0 0,-1-1-1 0 0,13-6-109 0 0,107-24 429 0 0,-144 37-418 0 0,1 0-1 0 0,0 0 1 0 0,0 0-1 0 0,0 0 0 0 0,-1 0 1 0 0,1 0-1 0 0,0 0 1 0 0,0 1-1 0 0,0-1 0 0 0,-1 0 1 0 0,1 0-1 0 0,0 1 1 0 0,0-1-1 0 0,-1 0 0 0 0,1 1 1 0 0,0-1-1 0 0,0 0 1 0 0,-1 1-1 0 0,1-1 1 0 0,-1 1-1 0 0,1 0 0 0 0,0-1 1 0 0,-1 1-1 0 0,1-1 1 0 0,-1 1-1 0 0,1 0 0 0 0,-1-1 1 0 0,0 1-1 0 0,1 0 1 0 0,-1 0-1 0 0,0-1 0 0 0,1 1 1 0 0,-1 0-1 0 0,0 0 1 0 0,0-1-1 0 0,0 1 1 0 0,0 0-1 0 0,0 0 0 0 0,0 0 1 0 0,0 0-1 0 0,0-1 1 0 0,0 1-1 0 0,0 0 0 0 0,0 0 1 0 0,0 0-1 0 0,0-1 1 0 0,-1 1-1 0 0,1 0 0 0 0,0 0 1 0 0,-1-1-1 0 0,1 1 1 0 0,-1 0-11 0 0,-18 53 504 0 0,14-45-472 0 0,-20 46 153 0 0,18-41-225 0 0,0-1 1 0 0,0 1 0 0 0,2 0-1 0 0,-1 1 1 0 0,2-1-1 0 0,0 1 1 0 0,1 0-1 0 0,0 0 1 0 0,2 0 0 0 0,-1 10 39 0 0,4-22-152 0 0,0 0 1 0 0,1 0 0 0 0,-1 0 0 0 0,1 0 0 0 0,-1 0 0 0 0,1 0 0 0 0,0-1 0 0 0,0 1 0 0 0,0-1 0 0 0,1 0 0 0 0,-1 0 0 0 0,1 0-1 0 0,-1-1 1 0 0,1 1 0 0 0,-1-1 0 0 0,1 0 0 0 0,0 0 0 0 0,0 0 0 0 0,-1 0 0 0 0,1-1 0 0 0,0 1 0 0 0,0-1 0 0 0,0 0-1 0 0,0 0 1 0 0,0 0 0 0 0,0-1 0 0 0,-1 0 0 0 0,1 1 0 0 0,0-1 0 0 0,0-1 0 0 0,2 0 151 0 0,65-22-11024 0 0,-56 20 7046 0 0</inkml:trace>
  <inkml:trace contextRef="#ctx0" brushRef="#br0" timeOffset="2337.907">2730 831 0 0 0,'0'0'1572'0'0,"0"0"-159"0"0,0 0-76 0 0,0 0 121 0 0,0 0 181 0 0,0 0 87 0 0,0 0-79 0 0,0 0-150 0 0,0 0-155 0 0,0 0-165 0 0,0 0-158 0 0,0 0-144 0 0,0 0-127 0 0,34-5-103 0 0,103-17-84 0 0,-71-8 178 0 0,-57 21-563 0 0,8-5 10 0 0,-1-1 1 0 0,0 0-1 0 0,-1-2 1 0 0,-1 1 0 0 0,-1-2-1 0 0,0 0 1 0 0,-1 0-1 0 0,-1-1-186 0 0,-10 17-12 0 0,1 0-1 0 0,0-1 1 0 0,-1 1-1 0 0,1 0 1 0 0,-1-1-1 0 0,1 1 1 0 0,-1-1-1 0 0,0 1 1 0 0,0-1-1 0 0,-1 0 0 0 0,1 1 1 0 0,0-1-1 0 0,-1 0 1 0 0,0 0-1 0 0,1 1 1 0 0,-1-1-1 0 0,0 0 1 0 0,0 0-1 0 0,-1 1 1 0 0,1-1-1 0 0,-1 0 1 0 0,1 0-1 0 0,-1 1 1 0 0,0-1-1 0 0,0 1 1 0 0,0-1-1 0 0,0 0 1 0 0,0 1-1 0 0,-1 0 1 0 0,1-1-1 0 0,-1 1 1 0 0,0 0-1 0 0,0 0 1 0 0,1 0-1 0 0,-1 0 1 0 0,-1 0-1 0 0,1 0 1 0 0,0 1-1 0 0,0-1 0 0 0,-1 1 1 0 0,1-1-1 0 0,0 1 1 0 0,-1 0-1 0 0,0 0 13 0 0,-5-1-76 0 0,0 1 0 0 0,0-1 0 0 0,-1 2 0 0 0,1 0 0 0 0,0 0-1 0 0,0 0 1 0 0,-1 1 0 0 0,1 0 0 0 0,0 0 0 0 0,0 1 0 0 0,0 0-1 0 0,0 1 1 0 0,0 0 0 0 0,1 0 0 0 0,-1 1 0 0 0,1-1 0 0 0,0 2-1 0 0,0-1 1 0 0,0 1 0 0 0,1 0 0 0 0,-1 0 0 0 0,1 1 0 0 0,-5 6 76 0 0,3-3-15 0 0,0 0 0 0 0,0 0 0 0 0,1 1 0 0 0,0 0 0 0 0,1 1 0 0 0,0 0 0 0 0,1-1 0 0 0,0 2 0 0 0,1-1 0 0 0,0 1 0 0 0,1-1 0 0 0,0 1 0 0 0,1 0 0 0 0,0 0 0 0 0,0 11 15 0 0,2-17 11 0 0,-1 0 0 0 0,1 0-1 0 0,1-1 1 0 0,-1 1 0 0 0,1 0 0 0 0,0 0-1 0 0,0-1 1 0 0,0 1 0 0 0,1-1 0 0 0,0 1-1 0 0,0-1 1 0 0,1 0 0 0 0,-1 0 0 0 0,1 0 0 0 0,0 0-1 0 0,0 0 1 0 0,1 0 0 0 0,0-1 0 0 0,-1 0-1 0 0,1 1 1 0 0,1-2 0 0 0,-1 1 0 0 0,1 0 0 0 0,-1-1-1 0 0,5 3-10 0 0,8 2 114 0 0,0-1 0 0 0,0 0 0 0 0,1-1 0 0 0,0-1 0 0 0,0-1 0 0 0,0 0 1 0 0,1-2-1 0 0,-1 0 0 0 0,1 0 0 0 0,-1-2 0 0 0,1-1 0 0 0,0 0 0 0 0,-1-1 0 0 0,0-1 0 0 0,1-1 0 0 0,-1 0 0 0 0,0-1 0 0 0,-1-2 0 0 0,0 1 0 0 0,0-2 0 0 0,0 0 0 0 0,-1-1 0 0 0,0-1 0 0 0,0 0 0 0 0,-1-1 0 0 0,2-3-114 0 0,203-154 212 0 0,-211 162-228 0 0,-1 1-1 0 0,0 0 1 0 0,1 0-1 0 0,0 1 1 0 0,0 0-1 0 0,1 0 1 0 0,-1 1-1 0 0,1 0 1 0 0,-1 1-1 0 0,1 0 1 0 0,6 0 16 0 0,-13 4-19 0 0,-1 0 1 0 0,1 0 0 0 0,-1 0 0 0 0,1 1 0 0 0,-1-1 0 0 0,0 1-1 0 0,0 0 1 0 0,0-1 0 0 0,0 1 0 0 0,0 0 0 0 0,-1 0-1 0 0,1 0 1 0 0,-1 0 0 0 0,0 1 0 0 0,0-1 0 0 0,0 0-1 0 0,0 0 1 0 0,-1 1 0 0 0,1-1 0 0 0,-1 0 0 0 0,0 1-1 0 0,0-1 1 0 0,0 1 0 0 0,0-1 0 0 0,-1 0 0 0 0,1 1-1 0 0,-1-1 1 0 0,-1 3 18 0 0,2 4 23 0 0,0 4 6 0 0,0-1 1 0 0,-1 1 0 0 0,0-1-1 0 0,-1 1 1 0 0,-1-1-1 0 0,0 0 1 0 0,-1 1-1 0 0,0-2 1 0 0,-1 1 0 0 0,-1 0-1 0 0,0-1 1 0 0,0 0-1 0 0,-1-1 1 0 0,-1 1 0 0 0,0-1-1 0 0,0-1 1 0 0,-9 8-30 0 0,12-12-24 0 0,-1 0 0 0 0,-1 0 1 0 0,1 0-1 0 0,-1-1 0 0 0,0 0 1 0 0,0-1-1 0 0,0 0 1 0 0,0 0-1 0 0,-1 0 0 0 0,0-1 1 0 0,0 0-1 0 0,0 0 0 0 0,0-1 1 0 0,0 0-1 0 0,0-1 1 0 0,-1 0-1 0 0,1 0 0 0 0,-2-1 24 0 0,10-22-1360 0 0,5 17 1317 0 0,-1 1 1 0 0,1-1-1 0 0,0 1 0 0 0,0 1 1 0 0,1-1-1 0 0,-1 1 1 0 0,1 0-1 0 0,-1 0 0 0 0,1 0 1 0 0,0 1-1 0 0,0 0 0 0 0,0 0 1 0 0,1 0-1 0 0,1 1 43 0 0,8-4-17 0 0,1 1 52 0 0,-1 1 0 0 0,1 1-1 0 0,0 0 1 0 0,-1 2 0 0 0,1 0-1 0 0,0 0 1 0 0,0 2 0 0 0,0 0-1 0 0,-1 1 1 0 0,6 2-35 0 0,16 1 251 0 0,-22-3-68 0 0,0-1 0 0 0,0-1-1 0 0,0-1 1 0 0,0 0 0 0 0,0-1 0 0 0,0-1 0 0 0,0 0-1 0 0,-1-1 1 0 0,1-1 0 0 0,-1 0 0 0 0,1-1-1 0 0,-1-1 1 0 0,-1-1 0 0 0,1 0 0 0 0,2-2-183 0 0,17-16 163 0 0,-2-2-1 0 0,-1 0 1 0 0,-1-3 0 0 0,-2 0-1 0 0,0-2 1 0 0,-3-1 0 0 0,0-1-1 0 0,-3-1 1 0 0,0-1 0 0 0,9-24-163 0 0,-14 20-228 0 0,-2 0 0 0 0,-2-1 0 0 0,-1 0 0 0 0,-2-1 0 0 0,2-31 228 0 0,0-79-879 0 0,-13 150 857 0 0,0 1 1 0 0,-1 0-1 0 0,1 0 1 0 0,0 0-1 0 0,-1 0 0 0 0,1 0 1 0 0,-1 0-1 0 0,1 0 1 0 0,-1 0-1 0 0,1 0 1 0 0,-1 1-1 0 0,0-1 1 0 0,1 1-1 0 0,-1-1 0 0 0,0 1 1 0 0,0 0-1 0 0,1 0 1 0 0,-1-1-1 0 0,0 1 1 0 0,0 0-1 0 0,1 1 1 0 0,-1-1-1 0 0,0 0 0 0 0,0 0 1 0 0,1 1-1 0 0,-1-1 1 0 0,0 1-1 0 0,1 0 1 0 0,-1-1-1 0 0,1 1 1 0 0,-1 0-1 0 0,1 0 0 0 0,-1 0 1 0 0,1 0-1 0 0,-1 0 1 0 0,1 0-1 0 0,0 0 1 0 0,0 1-1 0 0,-1-1 1 0 0,1 0-1 0 0,0 1 0 0 0,0-1 1 0 0,0 1 21 0 0,-12 17 53 0 0,1 0-1 0 0,0 1 1 0 0,1 0 0 0 0,2 1 0 0 0,0 0-1 0 0,1 1 1 0 0,1 0 0 0 0,1 0-1 0 0,1 0 1 0 0,1 1 0 0 0,1-1 0 0 0,1 1-1 0 0,1 0 1 0 0,2 19-53 0 0,-2-40 1 0 0,-1 62 79 0 0,1-36-61 0 0,1-1 0 0 0,2 0 1 0 0,1 0-1 0 0,1 0 0 0 0,1 0 0 0 0,1-1 0 0 0,1 0 0 0 0,5 8-19 0 0,77 141-113 0 0,-56-151-821 0 0,-33-66-1394 0 0,-28-38-6770 0 0,11 37 160 0 0,12 27 7939 0 0</inkml:trace>
  <inkml:trace contextRef="#ctx0" brushRef="#br0" timeOffset="2649.899">3870 415 10930 0 0,'0'0'1569'0'0,"0"0"-473"0"0,0 0-176 0 0,0 0 140 0 0,0 0 187 0 0,0 0 64 0 0,0 0-83 0 0,0 0-185 0 0,34 9-205 0 0,112 26-233 0 0,4-23 101 0 0,386-37-249 0 0,-422 16-3773 0 0,-1 0-3414 0 0,-107 9 6226 0 0,32-2-11236 0 0</inkml:trace>
  <inkml:trace contextRef="#ctx0" brushRef="#br0" timeOffset="6222.801">5044 1063 6153 0 0,'0'0'5321'0'0,"0"0"-4736"0"0,0 0-361 0 0,0 0-104 0 0,0 0 104 0 0,0 0 16 0 0,0 0-40 0 0,0 0-136 0 0,0 0-288 0 0,0 0-985 0 0,0 0-3071 0 0,0 0-3138 0 0</inkml:trace>
</inkml:ink>
</file>

<file path=ppt/ink/ink3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118 558 14427 0 0,'0'0'2329'0'0,"0"0"-1312"0"0,0 0-681 0 0,0 0-41 0 0,0 0 233 0 0,0 0 224 0 0,0 0 87 0 0,0 0-95 0 0,0 0-216 0 0,0 0-198 0 0,0 0-142 0 0,0 0-78 0 0,-10 35-36 0 0,-35 111-28 0 0,-6 7-1320 0 0,48-138-315 0 0,0-3-1545 0 0,0-2-4222 0 0,1-6-1834 0 0</inkml:trace>
  <inkml:trace contextRef="#ctx0" brushRef="#br0" timeOffset="476.948">315 823 10890 0 0,'0'0'1983'0'0,"0"0"-364"0"0,0 0-97 0 0,0 0 68 0 0,0 0-33 0 0,0 0-267 0 0,0 0-362 0 0,0 0-294 0 0,0 0-201 0 0,0 0-133 0 0,0 0-68 0 0,0 0-32 0 0,0 0-53 0 0,11-25-52 0 0,33-80-47 0 0,24-11-82 0 0,-67 114-15 0 0,0 0 0 0 0,1 0-1 0 0,-1 0 1 0 0,1 1 0 0 0,-1-1-1 0 0,1 0 1 0 0,0 0 0 0 0,-1 1-1 0 0,1-1 1 0 0,0 1 0 0 0,0 0 0 0 0,0-1-1 0 0,0 1 1 0 0,1 0 0 0 0,-1 0-1 0 0,0 0 1 0 0,0 1 0 0 0,1-1-1 0 0,-1 0 1 0 0,0 1 0 0 0,1 0-1 0 0,-1-1 1 0 0,0 1 0 0 0,1 0-1 0 0,-1 0 1 0 0,1 0 0 0 0,-1 1-1 0 0,0-1 1 0 0,1 0 0 0 0,-1 1 0 0 0,0 0-1 0 0,1-1 1 0 0,-1 1 0 0 0,0 0-1 0 0,0 0 1 0 0,0 1 0 0 0,0-1-1 0 0,0 0 1 0 0,0 1 0 0 0,0-1-1 0 0,0 1 1 0 0,0-1 0 0 0,-1 1-1 0 0,1 0 1 0 0,-1 0 0 0 0,1 0-1 0 0,-1 0 1 0 0,0 0 0 0 0,1 1 49 0 0,1 3 57 0 0,0-1 0 0 0,1 0 0 0 0,0 0 0 0 0,-1-1 0 0 0,2 1 0 0 0,-1-1 0 0 0,0 1 0 0 0,1-1 1 0 0,0-1-1 0 0,0 1 0 0 0,0-1 0 0 0,0 0 0 0 0,1 0 0 0 0,-1 0 0 0 0,1-1 0 0 0,-1 0 0 0 0,1 0 0 0 0,0 0 0 0 0,0-1 0 0 0,0 0 0 0 0,0 0 1 0 0,0 0-1 0 0,0-1 0 0 0,1 0 0 0 0,-1 0-57 0 0,0-2 100 0 0,-1-1 1 0 0,1 0-1 0 0,-1 0 1 0 0,0 0-1 0 0,-1 0 0 0 0,1-1 1 0 0,0 0-1 0 0,-1 0 1 0 0,0 0-1 0 0,0 0 1 0 0,0-1-1 0 0,0 0 1 0 0,-1 0-1 0 0,0 0 0 0 0,0 0 1 0 0,0 0-1 0 0,1-4-100 0 0,21-29-751 0 0,11 5-3481 0 0,-21 24-721 0 0,0 3-4195 0 0,-11 3 4080 0 0</inkml:trace>
  <inkml:trace contextRef="#ctx0" brushRef="#br0" timeOffset="885.465">1109 473 8730 0 0,'0'0'2340'0'0,"0"0"-877"0"0,0 0-473 0 0,0 0-169 0 0,0 0-76 0 0,0 0-88 0 0,0 0-166 0 0,0 0-147 0 0,0 0-128 0 0,0 0-93 0 0,0 0-70 0 0,-19 31-46 0 0,-56 98-46 0 0,55-72-77 0 0,22-50 85 0 0,-1-3 45 0 0,0 0 1 0 0,0-1-1 0 0,0 1 0 0 0,0-1 0 0 0,1 1 1 0 0,-1-1-1 0 0,1 0 0 0 0,0 1 0 0 0,0-1 1 0 0,0 0-1 0 0,1 0 0 0 0,-1 0 0 0 0,1-1 1 0 0,-1 1-1 0 0,1 0 0 0 0,0-1 0 0 0,0 0 1 0 0,0 0-1 0 0,1 0 0 0 0,-1 0 0 0 0,0 0 1 0 0,1-1-1 0 0,-1 1 0 0 0,1-1 0 0 0,-1 0 1 0 0,1 0-1 0 0,0 0 0 0 0,-1-1 0 0 0,1 1 1 0 0,0-1-1 0 0,0 0-14 0 0,7 1 298 0 0,0 0 0 0 0,1-1 0 0 0,-1 0 0 0 0,1-1 0 0 0,-1 0 0 0 0,0-1 0 0 0,0 0 0 0 0,0-1 0 0 0,8-2-298 0 0,7-9 393 0 0,-2-1 0 0 0,0-1 0 0 0,0 0 0 0 0,-2-2 0 0 0,0-1 0 0 0,-1-1 0 0 0,-1-1 0 0 0,-1 0 0 0 0,-1-1 0 0 0,-1-1 0 0 0,-1-1 0 0 0,12-22-393 0 0,-7 14 38 0 0,-8 13-60 0 0,-1 0 0 0 0,-1 0-1 0 0,-1-1 1 0 0,0-1 0 0 0,-2 0 0 0 0,0 0-1 0 0,-2 0 1 0 0,1-5 22 0 0,-5 16-78 0 0,-1 0-1 0 0,1 1 0 0 0,-2-1 1 0 0,1 0-1 0 0,-1 0 0 0 0,-1 0 1 0 0,0 0-1 0 0,0 1 0 0 0,-1-1 1 0 0,0 0-1 0 0,-1 1 0 0 0,0 0 1 0 0,0-1-1 0 0,-1 1 0 0 0,0 0 1 0 0,-1 1-1 0 0,0-1 0 0 0,0 1 1 0 0,-7-7 78 0 0,7 9-51 0 0,0 0 1 0 0,0 0-1 0 0,-1 1 1 0 0,0 0-1 0 0,0 0 1 0 0,-1 0-1 0 0,1 1 1 0 0,-1 0-1 0 0,0 0 1 0 0,0 1-1 0 0,-1 0 1 0 0,1 0-1 0 0,0 1 1 0 0,-1 0-1 0 0,0 0 1 0 0,0 1 0 0 0,1 0-1 0 0,-1 0 1 0 0,0 0-1 0 0,0 1 1 0 0,0 1-1 0 0,0-1 1 0 0,1 1-1 0 0,-1 1 1 0 0,0-1-1 0 0,0 1 1 0 0,1 1-1 0 0,0-1 1 0 0,-4 3 50 0 0,-4 1-60 0 0,1 1-1 0 0,-1 1 1 0 0,1 0 0 0 0,1 1 0 0 0,-1 0 0 0 0,1 1 0 0 0,1 1 0 0 0,0 0-1 0 0,1 1 1 0 0,0 0 0 0 0,0 1 0 0 0,2 0 0 0 0,-8 12 60 0 0,10-14-53 0 0,1-1 1 0 0,0 1-1 0 0,1 0 1 0 0,0 0-1 0 0,0 1 1 0 0,2 0-1 0 0,-1 0 1 0 0,1 0-1 0 0,1 0 1 0 0,0 0-1 0 0,1 0 1 0 0,1 0-1 0 0,-1 1 1 0 0,2-1-1 0 0,0 0 1 0 0,0 1 0 0 0,1-1-1 0 0,1 0 1 0 0,0 0-1 0 0,0 0 1 0 0,1-1-1 0 0,1 1 1 0 0,0-1-1 0 0,1 0 1 0 0,0 0-1 0 0,0-1 1 0 0,1 0-1 0 0,1 0 1 0 0,-1 0-1 0 0,2-1 1 0 0,6 6 52 0 0,7 2-149 0 0,1 0-1 0 0,0-2 1 0 0,2 0 0 0 0,0-2 0 0 0,0-1 0 0 0,1 0-1 0 0,0-2 1 0 0,1-1 0 0 0,0-2 0 0 0,1 0 0 0 0,0-2 0 0 0,-1-1-1 0 0,2-1 1 0 0,-1-1 0 0 0,12-2 149 0 0,-31 0-310 0 0,72-3-3817 0 0,-29-6-3464 0 0,-37 2 2730 0 0</inkml:trace>
  <inkml:trace contextRef="#ctx0" brushRef="#br0" timeOffset="247.332">131 138 9090 0 0,'0'0'1304'0'0,"0"0"-912"0"0,0 0-696 0 0,0 0-280 0 0,0 0-64 0 0,0 0 56 0 0,0 0 128 0 0,0 0-120 0 0,0 0-537 0 0,0 0-1383 0 0,0 0-1481 0 0</inkml:trace>
  <inkml:trace contextRef="#ctx0" brushRef="#br0" timeOffset="1526.851">188 182 0 0 0,'0'0'1447'0'0,"0"0"196"0"0,0 0 120 0 0,0 0 169 0 0,0 0 104 0 0,0 0 1 0 0,0 0-144 0 0,0 0-274 0 0,0 0-260 0 0,0 0-248 0 0,0 0-218 0 0,0 0-179 0 0,-4 0-136 0 0,-12-3-111 0 0,12 3-92 0 0,4 0-66 0 0,0 0-63 0 0,0 0-46 0 0,0 0-39 0 0,0 0-33 0 0,0 0-32 0 0,0 0-30 0 0,0 0-25 0 0,0 0-14 0 0,0 0 3 0 0,0 0 28 0 0,0 0 8 0 0,0 0 12 0 0,0 0-5 0 0,2 0-1209 0 0,5 0-11522 0 0,-5 0 5006 0 0</inkml:trace>
</inkml:ink>
</file>

<file path=ppt/ink/ink3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1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467 207 1112 0 0,'0'0'1382'0'0,"0"0"-685"0"0,0 0-402 0 0,0 0 40 0 0,0 0 296 0 0,0 0 392 0 0,0 0 254 0 0,0 0 74 0 0,0 0-136 0 0,0 0-221 0 0,0 0-149 0 0,24-14-145 0 0,79-45-73 0 0,35 3 952 0 0,-86 38-1109 0 0,0 2 0 0 0,0 3 0 0 0,2 2 0 0 0,-1 3-1 0 0,1 1 1 0 0,22 3-470 0 0,-74 3 4 0 0,0 1-1 0 0,0 0 0 0 0,0 0 0 0 0,0 0 0 0 0,0 0 1 0 0,0 1-1 0 0,0-1 0 0 0,1 1 0 0 0,-1-1 1 0 0,0 1-1 0 0,0 0 0 0 0,-1-1 0 0 0,1 1 1 0 0,0 0-1 0 0,0 0 0 0 0,0 0 0 0 0,-1 1 1 0 0,1-1-1 0 0,0 0 0 0 0,-1 1 0 0 0,1-1 1 0 0,-1 1-1 0 0,0-1 0 0 0,1 1 0 0 0,-1 0 0 0 0,0 0 1 0 0,0 0-1 0 0,0-1 0 0 0,0 1 0 0 0,0 0 1 0 0,-1 0-1 0 0,1 0 0 0 0,-1 0 0 0 0,1 0 1 0 0,-1 0-1 0 0,1 0 0 0 0,-1 1 0 0 0,0-1 1 0 0,0 0-1 0 0,0 0 0 0 0,-1 0 0 0 0,1 0-3 0 0,-2 31 128 0 0,-1 0 0 0 0,-1 0 0 0 0,-2-1 0 0 0,-1 0 0 0 0,-2 0 0 0 0,-1-1 0 0 0,-2 0 0 0 0,-7 14-128 0 0,-24 72 130 0 0,35-90-131 0 0,1 0 1 0 0,0 0-1 0 0,2 0 1 0 0,2 0-1 0 0,0 1 1 0 0,2 0-1 0 0,1-1 1 0 0,2 24 0 0 0,0-46 9 0 0,-1 0 1 0 0,1 1-1 0 0,0-1 1 0 0,0 0-1 0 0,0 0 1 0 0,1 0-1 0 0,0 0 1 0 0,0-1-1 0 0,0 1 1 0 0,1-1-1 0 0,-1 0 1 0 0,1 0-1 0 0,0 0 0 0 0,0 0 1 0 0,0-1-1 0 0,1 1 1 0 0,-1-1-1 0 0,1 0 1 0 0,0-1-1 0 0,0 1-9 0 0,-25-6 3078 0 0,-83-12-3094 0 0,46 12-40 0 0,0 2-1 0 0,-1 2 1 0 0,1 3 0 0 0,0 3-1 0 0,0 2 1 0 0,1 2 0 0 0,0 3-1 0 0,1 3 1 0 0,1 1-1 0 0,1 3 1 0 0,0 3 0 0 0,2 1-1 0 0,1 3 1 0 0,-23 18 56 0 0,40-26-125 0 0,24-16-6 0 0,1 0 0 0 0,-1 1 0 0 0,1 1 0 0 0,0-1 0 0 0,0 1 0 0 0,0 1 0 0 0,1-1 0 0 0,0 1 0 0 0,1 1 0 0 0,-1-1 0 0 0,1 1 0 0 0,-5 8 131 0 0,13-14-362 0 0,0-1-1 0 0,0 0 1 0 0,0 0-1 0 0,1 0 1 0 0,-1 0-1 0 0,0-1 1 0 0,0 1-1 0 0,1-1 1 0 0,-1 1-1 0 0,0-1 1 0 0,1 0-1 0 0,-1 0 1 0 0,0 0-1 0 0,1 0 1 0 0,-1 0-1 0 0,0 0 1 0 0,1-1-1 0 0,-1 1 1 0 0,0-1-1 0 0,0 1 1 0 0,1-1-1 0 0,-1 0 1 0 0,1-1 362 0 0,50-22-7347 0 0,-36 13 4098 0 0</inkml:trace>
  <inkml:trace contextRef="#ctx0" brushRef="#br0" timeOffset="387.065">618 442 4881 0 0,'0'0'1794'0'0,"0"0"-486"0"0,0 0-408 0 0,0 0-77 0 0,0 0 121 0 0,0 0 170 0 0,0 0 103 0 0,0 0 21 0 0,0 0-48 0 0,0 0-117 0 0,0 0-187 0 0,40-1-206 0 0,134-6-167 0 0,-5-14 289 0 0,336-67 1630 0 0,-412 76-2146 0 0,-99 32 8 0 0,-127 153 508 0 0,130-168-836 0 0,0 1 0 0 0,0 1 0 0 0,1-1 0 0 0,0 0 0 0 0,0 1 0 0 0,0-1 0 0 0,1 1 0 0 0,0-1 0 0 0,0 1 0 0 0,1-1 0 0 0,0 1 0 0 0,0 0 0 0 0,0-1 0 0 0,1 3 34 0 0,1-7-296 0 0,-1 1 0 0 0,1 0 0 0 0,0-1 0 0 0,0 1 1 0 0,0-1-1 0 0,0 0 0 0 0,0 0 0 0 0,0 0 0 0 0,0 0 0 0 0,1 0 0 0 0,-1 0 1 0 0,1-1-1 0 0,0 1 0 0 0,-1-1 0 0 0,1 1 0 0 0,0-1 0 0 0,0 0 0 0 0,0 0 0 0 0,0 0 1 0 0,0-1 295 0 0,25 4-11021 0 0,-20 0 5258 0 0</inkml:trace>
</inkml:ink>
</file>

<file path=ppt/ink/ink3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8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130 195 360 0 0,'0'0'1236'0'0,"0"0"161"0"0,0 0 279 0 0,0 0 312 0 0,0 0 108 0 0,0 0-261 0 0,0 0-483 0 0,0 0-484 0 0,0 0-297 0 0,0 0-59 0 0,0 0 120 0 0,0 0 175 0 0,0 0 129 0 0,11 2 39 0 0,17 1-347 0 0,0-1 1 0 0,0-1-1 0 0,1-2 0 0 0,-1-1 1 0 0,0-1-1 0 0,7-2-628 0 0,-2-3 268 0 0,0-2-1 0 0,-1-1 1 0 0,0-1-1 0 0,0-2 1 0 0,-2-1 0 0 0,0-2-1 0 0,0-1 1 0 0,1-3-268 0 0,-26 18 59 0 0,0 0 1 0 0,-1-1 0 0 0,0 0 0 0 0,0 1 0 0 0,0-1 0 0 0,0-1-1 0 0,0 1 1 0 0,-1-1 0 0 0,0 1 0 0 0,0-1 0 0 0,0 0-1 0 0,-1 0 1 0 0,0 0 0 0 0,1-1-60 0 0,-3 5 8 0 0,0 1-104 0 0,0 2-117 0 0,-15 303-527 0 0,12-204 748 0 0,-25 272-296 0 0,26-354 191 0 0,-1 0 1 0 0,-1-1-1 0 0,-1 1 1 0 0,0-1-1 0 0,-1 0 1 0 0,-1-1-1 0 0,-1 1 1 0 0,-1-1-1 0 0,0-1 1 0 0,-1 0-1 0 0,-1 0 1 0 0,0-1-1 0 0,-1 0 1 0 0,-1-1 0 0 0,0 0-1 0 0,-1-1 1 0 0,-1-1-1 0 0,0 0 1 0 0,0-1-1 0 0,-1 0 1 0 0,-16 6 96 0 0,9-6-32 0 0,-1-2 0 0 0,0-1 0 0 0,-1-1 0 0 0,0-1 0 0 0,0-2 0 0 0,0 0 1 0 0,0-1-1 0 0,-1-2 0 0 0,1 0 0 0 0,-19-3 32 0 0,39 1 30 0 0,0 1 1 0 0,0-1-1 0 0,0 0 1 0 0,0-1-1 0 0,0 1 0 0 0,0-1 1 0 0,1 0-1 0 0,-1 0 1 0 0,0 0-1 0 0,1-1 0 0 0,0 0 1 0 0,0 0-1 0 0,0 0 1 0 0,0 0-1 0 0,0-1 0 0 0,0 1 1 0 0,1-1-1 0 0,0 0 1 0 0,0 0-1 0 0,0 0 0 0 0,0 0 1 0 0,0-1-1 0 0,1 1 1 0 0,0-1-1 0 0,0 0 0 0 0,0 0 1 0 0,1 1-1 0 0,-1-1 1 0 0,1 0-1 0 0,1 0 0 0 0,-1 0 1 0 0,0-1-1 0 0,1 1 1 0 0,0 0-1 0 0,1 0 0 0 0,-1 0 1 0 0,1 0-1 0 0,0 0 1 0 0,0 0-1 0 0,0 0 0 0 0,1 0 1 0 0,-1 1-1 0 0,1-1 1 0 0,1 0-31 0 0,8-14 60 0 0,2 0 0 0 0,0 0 0 0 0,2 1 0 0 0,0 1 0 0 0,0 0 0 0 0,2 2 0 0 0,0 0 0 0 0,1 0 0 0 0,0 2 0 0 0,1 0 0 0 0,0 1 0 0 0,1 1 0 0 0,1 1 0 0 0,4-1-60 0 0,-18 7 2 0 0,70-37-226 0 0,2 3 0 0 0,2 4 0 0 0,1 3-1 0 0,1 4 1 0 0,47-8 224 0 0,29-26-8739 0 0,-106 37 8545 0 0,19 9 964 0 0,-72 56 2644 0 0,-54 52-939 0 0,44-80-2354 0 0,1 0-1 0 0,1 0 1 0 0,0 1 0 0 0,1 0 0 0 0,0 0 0 0 0,1 1 0 0 0,-3 12-121 0 0,7-24 36 0 0,1 0 1 0 0,-1-1 0 0 0,1 1 0 0 0,0 0 0 0 0,0 0 0 0 0,0 0-1 0 0,0 0 1 0 0,1 0 0 0 0,-1 0 0 0 0,1 0 0 0 0,0 0 0 0 0,-1 0-1 0 0,1 0 1 0 0,1 0 0 0 0,-1 0 0 0 0,0 0 0 0 0,1 0 0 0 0,0 0-1 0 0,0 0 1 0 0,-1 0 0 0 0,2 0 0 0 0,-1 0 0 0 0,0 0-1 0 0,1-1 1 0 0,-1 1 0 0 0,1-1 0 0 0,0 1 0 0 0,-1-1 0 0 0,1 1-1 0 0,1-1 1 0 0,-1 0 0 0 0,0 0 0 0 0,0 0 0 0 0,1 0 0 0 0,-1 0-1 0 0,1-1 1 0 0,0 1 0 0 0,-1-1 0 0 0,1 1-37 0 0,5-3 104 0 0,0 1 0 0 0,0-1 0 0 0,0 0 0 0 0,0 0 1 0 0,0-1-1 0 0,0-1 0 0 0,-1 1 0 0 0,1-1 0 0 0,-1 0 0 0 0,0 0 0 0 0,0-1 1 0 0,0 0-1 0 0,0-1 0 0 0,-1 1 0 0 0,1-1 0 0 0,-1-1 0 0 0,0 1 0 0 0,-1-1 1 0 0,1 0-1 0 0,-1 0 0 0 0,-1 0 0 0 0,1-1 0 0 0,-1 0 0 0 0,0 0 0 0 0,0 0 0 0 0,-1 0 1 0 0,0-1-1 0 0,0 1 0 0 0,-1-1 0 0 0,0 0 0 0 0,-1 1 0 0 0,1-1 0 0 0,-1 0 1 0 0,-1 0-1 0 0,0-6-104 0 0,1 2-160 0 0,-1 0 1 0 0,0 0-1 0 0,-1-1 1 0 0,-1 1-1 0 0,0 0 1 0 0,-1 0-1 0 0,0 0 1 0 0,-1 1-1 0 0,0-1 1 0 0,-1 0 159 0 0,-17-25-4934 0 0,-8 1-6098 0 0,23 28 3558 0 0</inkml:trace>
  <inkml:trace contextRef="#ctx0" brushRef="#br0" timeOffset="249.989">1404 928 11306 0 0,'0'0'1435'0'0,"0"0"-173"0"0,0 0 122 0 0,0 0 97 0 0,0 0-48 0 0,0 0-178 0 0,0 0-252 0 0,0 0-183 0 0,0 0-121 0 0,0 0-131 0 0,0 0-134 0 0,0 0-124 0 0,-1-35-95 0 0,-2-109-88 0 0,2 140-121 0 0,0 0 1 0 0,1-1-1 0 0,0 1 1 0 0,0 0-1 0 0,0 0 1 0 0,0 0-1 0 0,1-1 1 0 0,-1 1-1 0 0,1 0 1 0 0,0 0-1 0 0,1 0 1 0 0,-1 0-1 0 0,1 0 1 0 0,-1 0-1 0 0,1 1 1 0 0,0-1-1 0 0,3-2-6 0 0,2-5 16 0 0,3-3-131 0 0,0 0-1 0 0,1 1 0 0 0,0 0 0 0 0,1 0 0 0 0,1 2 0 0 0,0-1 0 0 0,0 2 0 0 0,1 0 0 0 0,0 0 0 0 0,1 1 0 0 0,0 1 0 0 0,0 0 1 0 0,8-1 115 0 0,27-7-4183 0 0,2 6-3562 0 0,-38 10-1095 0 0</inkml:trace>
  <inkml:trace contextRef="#ctx0" brushRef="#br0" timeOffset="648.424">2036 450 280 0 0,'0'0'2946'0'0,"0"0"-660"0"0,0 0-242 0 0,0 0 37 0 0,0 0-62 0 0,0 0-172 0 0,0 0-289 0 0,0 0-313 0 0,0 0-251 0 0,0 0-205 0 0,0 0-193 0 0,0 0-134 0 0,0 0-81 0 0,-20 6-99 0 0,-60 24-70 0 0,76-28-195 0 0,0-1 0 0 0,1 1 0 0 0,-1 0 0 0 0,0 0 0 0 0,1 0 0 0 0,-1 0 0 0 0,1 1 0 0 0,0 0 0 0 0,0-1 0 0 0,0 1 0 0 0,0 0 0 0 0,1 0 0 0 0,-1 1 0 0 0,1-1 0 0 0,-1 0 0 0 0,1 1 0 0 0,0 0 0 0 0,0 2-17 0 0,-5 7 51 0 0,3-7-42 0 0,0-1 0 0 0,1 1 0 0 0,0 0 0 0 0,0 0 0 0 0,0 0 0 0 0,1 0 1 0 0,0 0-1 0 0,0 1 0 0 0,1-1 0 0 0,-1 0 0 0 0,1 1 0 0 0,1 0 0 0 0,-1-1 0 0 0,1 1 0 0 0,1-1 0 0 0,-1 1 0 0 0,1-1 0 0 0,0 1 1 0 0,0-1-1 0 0,1 1 0 0 0,0-1 0 0 0,0 0 0 0 0,1 1 0 0 0,-1-1 0 0 0,1-1 0 0 0,0 1 0 0 0,1 0 0 0 0,0-1 0 0 0,0 1 0 0 0,0-1 0 0 0,3 3-9 0 0,4-2-68 0 0,-1-1 0 0 0,1 0 0 0 0,0 0 0 0 0,1-1 0 0 0,-1 0-1 0 0,1-1 1 0 0,-1 0 0 0 0,1-1 0 0 0,0-1 0 0 0,0 0 0 0 0,0 0-1 0 0,0-1 1 0 0,0-1 0 0 0,0 0 0 0 0,0 0 0 0 0,0-1 0 0 0,0-1-1 0 0,-1 0 1 0 0,1-1 0 0 0,2-1 68 0 0,38-14-5120 0 0,-3-4-4447 0 0,-35 16 4957 0 0</inkml:trace>
  <inkml:trace contextRef="#ctx0" brushRef="#br0" timeOffset="1020.191">2282 740 0 0 0,'0'0'1930'0'0,"0"0"140"0"0,0 0 238 0 0,0 0 263 0 0,0 0-10 0 0,0 0-166 0 0,0 0-276 0 0,0 0-317 0 0,0 0-261 0 0,32 2-252 0 0,99 4-252 0 0,-63-18 202 0 0,-57 5-989 0 0,2 2-156 0 0,1-2 1 0 0,-1 1-1 0 0,0-2 1 0 0,-1 0-1 0 0,0 0 1 0 0,0-1 0 0 0,-1-1-1 0 0,0 0 1 0 0,-1 0-1 0 0,0-1 1 0 0,0-1-1 0 0,-1 1 1 0 0,-1-2 0 0 0,0 1-1 0 0,-1-1 1 0 0,0 0-1 0 0,-1 0 1 0 0,0-1-1 0 0,-1 0 1 0 0,-1 0 0 0 0,0 0-1 0 0,-1-1 1 0 0,0-3-95 0 0,-3 16-44 0 0,0-1 0 0 0,-1 0 0 0 0,1 1 0 0 0,-1-1 0 0 0,1 1 1 0 0,-1-1-1 0 0,0 1 0 0 0,0 0 0 0 0,0-1 0 0 0,0 1 0 0 0,-1 0 0 0 0,1 0 1 0 0,-1 0-1 0 0,1 0 0 0 0,-1 0 0 0 0,0 0 0 0 0,0 0 0 0 0,0 0 1 0 0,0 1-1 0 0,0-1 0 0 0,0 1 0 0 0,0-1 0 0 0,0 1 0 0 0,-1 0 0 0 0,1 0 1 0 0,0 0-1 0 0,-1 0 0 0 0,1 0 0 0 0,-1 1 0 0 0,1-1 0 0 0,-1 1 0 0 0,1-1 1 0 0,-1 1-1 0 0,0 0 44 0 0,-91 6-884 0 0,77 0 825 0 0,1 0 0 0 0,0 2 1 0 0,0 0-1 0 0,1 0 1 0 0,0 1-1 0 0,0 1 0 0 0,1 1 1 0 0,0 0-1 0 0,1 0 1 0 0,1 2-1 0 0,0-1 0 0 0,0 2 1 0 0,1-1-1 0 0,1 2 0 0 0,0-1 1 0 0,1 1-1 0 0,1 1 1 0 0,-5 11 58 0 0,10-20-17 0 0,0 0 1 0 0,1 0 0 0 0,0-1 0 0 0,0 2-1 0 0,0-1 1 0 0,1 0 0 0 0,0 0 0 0 0,1 0-1 0 0,-1 1 1 0 0,1-1 0 0 0,1 0 0 0 0,-1 0-1 0 0,1 1 1 0 0,1-1 0 0 0,-1 0-1 0 0,1 0 1 0 0,0 0 0 0 0,1 0 0 0 0,0-1-1 0 0,0 1 1 0 0,0-1 0 0 0,1 1 0 0 0,0-1-1 0 0,0 0 1 0 0,1-1 0 0 0,-1 1 0 0 0,1-1-1 0 0,0 0 1 0 0,1 0 0 0 0,-1 0 0 0 0,3 1 16 0 0,14 5 15 0 0,0-1 0 0 0,1 0 1 0 0,0-2-1 0 0,0-1 1 0 0,1 0-1 0 0,0-2 1 0 0,0-1-1 0 0,0-1 1 0 0,1-1-1 0 0,-1-1 0 0 0,1-1 1 0 0,9-2-16 0 0,59-7-1200 0 0,-33-6-6722 0 0,-39 10-3390 0 0</inkml:trace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5.4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0,'0'0'1820'0'0,"0"0"5"0"0,0 0 87 0 0,0 0 97 0 0,0 0 131 0 0,0 0 13 0 0,0 0-250 0 0,0 0-376 0 0,0 0-403 0 0,0 0-395 0 0,0 0-281 0 0,0 0-177 0 0,0 0-93 0 0,2 5 534 0 0,25 56 82 0 0,-3 0 0 0 0,-3 2 1 0 0,13 64-795 0 0,-2 16 147 0 0,-24-114-74 0 0,-1-73 1099 0 0,78-245-882 0 0,-72 254-393 0 0,1 1 0 0 0,1 1 0 0 0,2 0 1 0 0,19-28 102 0 0,12-1-3392 0 0,-48 61 1875 0 0,0 1-666 0 0,0 0-966 0 0,0 0-1603 0 0,0 0-2660 0 0</inkml:trace>
  <inkml:trace contextRef="#ctx0" brushRef="#br0" timeOffset="383.534">380 340 7570 0 0,'0'0'1628'0'0,"0"0"-553"0"0,0 0-315 0 0,0 0 150 0 0,0 0 259 0 0,0 0 77 0 0,0 0-158 0 0,0 0-277 0 0,0 0-216 0 0,0 0-139 0 0,0 0-60 0 0,0 0-33 0 0,2 13-38 0 0,14 106 791 0 0,-12 73-710 0 0,-6-174 8 0 0,2-13-2349 0 0,0-10-6061 0 0,12-13-934 0 0,-9 10 7463 0 0</inkml:trace>
  <inkml:trace contextRef="#ctx0" brushRef="#br0" timeOffset="887.848">380 306 0 0 0,'0'0'607'0'0,"0"0"688"0"0,0 0 290 0 0,0 0 213 0 0,0 0 188 0 0,0 0 18 0 0,0 0-210 0 0,0 0-354 0 0,0 0-390 0 0,0 0-313 0 0,0 0-215 0 0,0 0-131 0 0,0 0 1 0 0,2-1 34 0 0,128-27 2803 0 0,-45 21-2795 0 0,-84 8-423 0 0,0 1 0 0 0,1 0 1 0 0,-1 0-1 0 0,0-1 1 0 0,-1 1-1 0 0,1 0 0 0 0,0 0 1 0 0,0 0-1 0 0,-1 0 1 0 0,1 0-1 0 0,-1 0 0 0 0,0 0 1 0 0,1 0-1 0 0,-1 1 1 0 0,0-1-1 0 0,0 0 1 0 0,-1 0-1 0 0,1 0 0 0 0,0 0 1 0 0,-1 0-1 0 0,1 0 1 0 0,-1 0-1 0 0,1 0 0 0 0,-1 0 1 0 0,0 0-1 0 0,0 0 1 0 0,-1 1-12 0 0,-67 111 196 0 0,69-112-205 0 0,0 1 0 0 0,-1 0 0 0 0,1-1 1 0 0,0 1-1 0 0,1-1 0 0 0,-1 1 1 0 0,0 0-1 0 0,1-1 0 0 0,-1 1 0 0 0,1-1 1 0 0,0 1-1 0 0,0-1 0 0 0,0 1 0 0 0,0-1 1 0 0,0 0-1 0 0,1 1 0 0 0,-1-1 0 0 0,1 0 1 0 0,-1 0-1 0 0,1 0 0 0 0,0 0 0 0 0,0 0 1 0 0,0 0-1 0 0,0-1 0 0 0,0 1 1 0 0,0-1-1 0 0,0 1 0 0 0,1-1 0 0 0,-1 0 1 0 0,1 0-1 0 0,-1 0 0 0 0,1 0 0 0 0,-1 0 1 0 0,1-1-1 0 0,-1 1 0 0 0,1-1 0 0 0,-1 1 1 0 0,2-1 8 0 0,31 16-68 0 0,-32-13 94 0 0,0 0 1 0 0,0 0 0 0 0,0 1 0 0 0,0-1-1 0 0,-1 1 1 0 0,1-1 0 0 0,-1 1 0 0 0,0 0 0 0 0,0 0-1 0 0,-1 0 1 0 0,1 0 0 0 0,-1 0 0 0 0,1 0-1 0 0,-1 0 1 0 0,-1 0 0 0 0,1 1 0 0 0,-1-1 0 0 0,1 0-1 0 0,-1 0 1 0 0,0 1 0 0 0,-1-1 0 0 0,1 0-1 0 0,-1 1 1 0 0,0-1 0 0 0,0 1-27 0 0,-4 3 33 0 0,1-1 0 0 0,-1-1-1 0 0,0 1 1 0 0,-1-1 0 0 0,0 0 0 0 0,0 0-1 0 0,0-1 1 0 0,-1 0 0 0 0,1 0 0 0 0,-1 0-1 0 0,-1-1 1 0 0,1 0 0 0 0,0 0-1 0 0,-1-1 1 0 0,0 0 0 0 0,0 0 0 0 0,0-1-1 0 0,-6 1-31 0 0,-86 14-1578 0 0,79-16-2293 0 0,0 0-3357 0 0,20-1 2705 0 0,1 0 665 0 0</inkml:trace>
  <inkml:trace contextRef="#ctx0" brushRef="#br0" timeOffset="1169.885">928 303 1344 0 0,'0'0'1678'0'0,"0"0"-659"0"0,0 0-135 0 0,0 0 302 0 0,0 0 377 0 0,0 0 212 0 0,0 0-87 0 0,0 0-298 0 0,0 0-303 0 0,0 0-230 0 0,0 0-163 0 0,0 0-101 0 0,-20 34-85 0 0,-65 104-96 0 0,-21 44 490 0 0,75-122-947 0 0,-8 16-690 0 0,4-32-3000 0 0,22-29-3969 0 0,11-12 4796 0 0,0 1 455 0 0</inkml:trace>
  <inkml:trace contextRef="#ctx0" brushRef="#br0" timeOffset="2003.286">1050 446 0 0 0,'0'0'824'0'0,"0"0"146"0"0,0 0 129 0 0,0 0 154 0 0,0 0 104 0 0,0 0-107 0 0,0 0-157 0 0,0 0-208 0 0,0 0-207 0 0,0 0-126 0 0,0 0-95 0 0,0 0-51 0 0,-12 23-32 0 0,-74 138 272 0 0,-63 64-872 0 0,139-216-132 0 0,24-33 240 0 0,132-156 348 0 0,1 33-374 0 0,-146 146 132 0 0,-1 0-1 0 0,1-1 1 0 0,0 1 0 0 0,0 0 0 0 0,0-1-1 0 0,1 1 1 0 0,-1 0 0 0 0,0 0 0 0 0,0 0 0 0 0,1 0-1 0 0,-1 0 1 0 0,0 1 0 0 0,1-1 0 0 0,-1 0 0 0 0,1 1-1 0 0,-1-1 1 0 0,1 0 0 0 0,-1 1 0 0 0,1 0 0 0 0,-1-1-1 0 0,1 1 1 0 0,0 0 0 0 0,-1 0 0 0 0,1 0-1 0 0,0 0 1 0 0,-1 0 0 0 0,1 0 0 0 0,-1 1 0 0 0,1-1-1 0 0,-1 0 1 0 0,1 1 0 0 0,0-1 0 0 0,-1 1 0 0 0,0 0-1 0 0,1-1 1 0 0,-1 1 0 0 0,1 0 0 0 0,-1 0 0 0 0,0 0-1 0 0,1 0 1 0 0,-1 0 0 0 0,0 0 0 0 0,0 0 0 0 0,0 1-1 0 0,0-1 13 0 0,4 30 600 0 0,-1 0-1 0 0,-1 0 0 0 0,-2 0 1 0 0,-1 1-1 0 0,-2 6-599 0 0,0 29 763 0 0,3-66-675 0 0,-1 1 1 0 0,0-1-1 0 0,0 0 0 0 0,1 0 1 0 0,-1 0-1 0 0,0 0 0 0 0,0 1 1 0 0,0-1-1 0 0,0 0 1 0 0,0 0-1 0 0,-1 0 0 0 0,1 0 1 0 0,0 0-1 0 0,0 1 1 0 0,-1-1-1 0 0,1 0 0 0 0,-1 0 1 0 0,1 0-1 0 0,-1 0 1 0 0,1 0-1 0 0,-1 0 0 0 0,0 0 1 0 0,1 0-1 0 0,-1 0 0 0 0,0-1 1 0 0,0 1-1 0 0,0 0 1 0 0,0 0-1 0 0,0-1 0 0 0,0 1 1 0 0,0 0-1 0 0,0-1 1 0 0,0 1-1 0 0,0-1 0 0 0,0 1 1 0 0,0-1-1 0 0,0 0 1 0 0,0 1-1 0 0,0-1 0 0 0,0 0 1 0 0,-1 0-1 0 0,1 0 1 0 0,0 0-1 0 0,0 0 0 0 0,0 0 1 0 0,0 0-1 0 0,-1 0 0 0 0,1-1 1 0 0,0 1-1 0 0,0 0 1 0 0,0-1-1 0 0,0 1 0 0 0,0 0 1 0 0,0-1-89 0 0,-4-2-19 0 0,0 0 0 0 0,1 0 1 0 0,-1-1-1 0 0,1 1 0 0 0,0-1 0 0 0,0 0 1 0 0,1 0-1 0 0,-1 0 0 0 0,1-1 1 0 0,0 1-1 0 0,0-1 0 0 0,0 0 0 0 0,1 0 1 0 0,-1-1 18 0 0,-11-17-1050 0 0,-8-13-3702 0 0,11 11-3119 0 0,7 13 2595 0 0</inkml:trace>
</inkml:ink>
</file>

<file path=ppt/ink/ink3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5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0,'0'0'1782'0'0,"0"0"393"0"0,0 0 16 0 0,0 0-212 0 0,0 0-284 0 0,22-7-276 0 0,71-27-276 0 0,-19-15 517 0 0,-23 6-1108 0 0,-2-3 1 0 0,-2-1-1 0 0,-3-3 0 0 0,14-21-552 0 0,-44 56 56 0 0,-1-1 1 0 0,0-1 0 0 0,-2 0 0 0 0,0 0-1 0 0,0-1 1 0 0,-2 0 0 0 0,0-1-1 0 0,-1 0 1 0 0,-1-1 0 0 0,-1 0-1 0 0,0 0 1 0 0,-2 0 0 0 0,0 0-1 0 0,-1-9-56 0 0,-3 27-17 0 0,0-1-1 0 0,0 1 1 0 0,0 0 0 0 0,-1 0-1 0 0,1-1 1 0 0,-1 1-1 0 0,0 0 1 0 0,1 0 0 0 0,-1 0-1 0 0,0 0 1 0 0,0 0-1 0 0,0 0 1 0 0,-1 0 0 0 0,1 0-1 0 0,0 0 1 0 0,-1 1-1 0 0,1-1 1 0 0,-1 0 0 0 0,1 1-1 0 0,-1-1 1 0 0,0 1-1 0 0,0 0 1 0 0,0 0 0 0 0,0-1-1 0 0,0 1 1 0 0,0 0-1 0 0,0 1 1 0 0,0-1-1 0 0,0 0 1 0 0,0 1 0 0 0,0-1-1 0 0,0 1 1 0 0,-1-1-1 0 0,1 1 1 0 0,0 0 0 0 0,-3 0 17 0 0,0 0-86 0 0,-1 0 0 0 0,1 0 0 0 0,-1 1 0 0 0,0-1 0 0 0,1 1 1 0 0,-1 0-1 0 0,1 1 0 0 0,-1 0 0 0 0,1 0 0 0 0,0 0 0 0 0,0 0 1 0 0,0 1-1 0 0,0-1 0 0 0,-3 3 86 0 0,-1 2 2 0 0,-1 1 1 0 0,1 0-1 0 0,0 0 1 0 0,1 1-1 0 0,0 0 1 0 0,0 0-1 0 0,1 1 1 0 0,0 0-1 0 0,1 0 1 0 0,0 1-1 0 0,1 0 1 0 0,0 0-1 0 0,1 0 1 0 0,0 0-1 0 0,0 1 1 0 0,1 1-3 0 0,3-10 17 0 0,0 0-1 0 0,0 0 1 0 0,1-1 0 0 0,-1 1-1 0 0,1 0 1 0 0,0 0 0 0 0,0 0 0 0 0,0-1-1 0 0,0 1 1 0 0,0 0 0 0 0,0-1-1 0 0,1 1 1 0 0,-1-1 0 0 0,1 0-1 0 0,0 1 1 0 0,0-1 0 0 0,0 0 0 0 0,0 0-1 0 0,0 0 1 0 0,0 0 0 0 0,0-1-1 0 0,1 1 1 0 0,-1 0 0 0 0,1-1-1 0 0,-1 0 1 0 0,1 1 0 0 0,0-1 0 0 0,-1 0-1 0 0,2 0-16 0 0,83 15 866 0 0,-17-17-226 0 0,-1-3 0 0 0,0-3 0 0 0,-1-3 0 0 0,48-13-640 0 0,-109 21 24 0 0,-6 2-9 0 0,0 0 0 0 0,-1 0 0 0 0,1 0 0 0 0,-1 0 0 0 0,1 0 0 0 0,0 0 0 0 0,-1 1 0 0 0,1-1 0 0 0,-1 0 0 0 0,1 0 0 0 0,0 0 0 0 0,-1 1 0 0 0,1-1 0 0 0,-1 0-1 0 0,1 0 1 0 0,-1 1 0 0 0,1-1 0 0 0,-1 1 0 0 0,1-1 0 0 0,-1 0 0 0 0,1 1 0 0 0,-1-1 0 0 0,0 1 0 0 0,1-1 0 0 0,-1 1 0 0 0,0-1 0 0 0,1 1 0 0 0,-1-1 0 0 0,0 1 0 0 0,0 0 0 0 0,0-1 0 0 0,1 1 0 0 0,-1-1 0 0 0,0 1 0 0 0,0 0 0 0 0,0-1 0 0 0,0 1 0 0 0,0-1-1 0 0,0 1 1 0 0,0 0 0 0 0,0-1 0 0 0,0 1 0 0 0,0-1 0 0 0,0 1 0 0 0,-1 0 0 0 0,1-1 0 0 0,0 1 0 0 0,0-1 0 0 0,-1 1 0 0 0,1-1 0 0 0,0 1 0 0 0,-1-1 0 0 0,1 1 0 0 0,0-1 0 0 0,-1 1 0 0 0,1-1-15 0 0,-16 39 585 0 0,-57 106 61 0 0,71-143-694 0 0,1 0 0 0 0,0 1 0 0 0,-1-1 0 0 0,1 0 0 0 0,0 0 0 0 0,1 1 0 0 0,-1-1 1 0 0,0 1-1 0 0,1-1 0 0 0,-1 0 0 0 0,1 1 0 0 0,0-1 0 0 0,0 1 0 0 0,0-1 1 0 0,0 1-1 0 0,0-1 0 0 0,0 1 0 0 0,1-1 0 0 0,-1 1 0 0 0,1-1 0 0 0,0 1 0 0 0,0-1 1 0 0,0 0-1 0 0,0 0 0 0 0,0 1 0 0 0,0-1 0 0 0,1 0 0 0 0,-1 0 0 0 0,1 0 1 0 0,-1 0-1 0 0,1 0 0 0 0,0-1 0 0 0,0 1 0 0 0,-1 0 0 0 0,1-1 0 0 0,0 1 1 0 0,1-1-1 0 0,-1 0 0 0 0,0 0 0 0 0,0 0 0 0 0,1 0 0 0 0,-1 0 0 0 0,0 0 0 0 0,1-1 1 0 0,-1 1-1 0 0,2 0 48 0 0,48 1-5801 0 0,-18-4-2953 0 0,-21 1 4250 0 0</inkml:trace>
  <inkml:trace contextRef="#ctx0" brushRef="#br0" timeOffset="366.209">1180 575 5889 0 0,'0'0'1032'0'0,"0"0"-210"0"0,0 0 52 0 0,0 0 276 0 0,0 0 255 0 0,0 0 106 0 0,0 0-32 0 0,0 0-107 0 0,0 0-166 0 0,0 0-184 0 0,0 0-155 0 0,0 0-129 0 0,34 4-91 0 0,104 14-86 0 0,-135-17-528 0 0,0 0 1 0 0,0 0-1 0 0,0-1 0 0 0,1 1 0 0 0,-1-1 1 0 0,0 0-1 0 0,1 0 0 0 0,-1 0 0 0 0,0-1 1 0 0,0 1-1 0 0,1-1 0 0 0,-1 0 0 0 0,0 1 1 0 0,0-1-1 0 0,0-1 0 0 0,0 1 0 0 0,0 0 1 0 0,0-1-1 0 0,0 0 0 0 0,0 1 0 0 0,0-1 1 0 0,1-2-34 0 0,5-3 134 0 0,-1 3-65 0 0,0-1 0 0 0,-1 1 0 0 0,1-1 0 0 0,-1-1 0 0 0,0 1 0 0 0,0-1 0 0 0,-1-1 0 0 0,1 1 0 0 0,-2-1 0 0 0,1 0 0 0 0,-1 0 1 0 0,0-1-1 0 0,0 1 0 0 0,-1-1 0 0 0,0 0 0 0 0,0 0 0 0 0,-1-1 0 0 0,0 1 0 0 0,-1-1 0 0 0,0 0 0 0 0,0 0 0 0 0,0 1 0 0 0,-1-1 1 0 0,-1 0-1 0 0,0-1-69 0 0,-2 7-50 0 0,-1-1 0 0 0,0 1 0 0 0,0-1 0 0 0,-1 1 1 0 0,1 0-1 0 0,-1 0 0 0 0,1 1 0 0 0,-1-1 0 0 0,0 1 0 0 0,0-1 1 0 0,0 1-1 0 0,0 0 0 0 0,0 1 0 0 0,-1-1 0 0 0,1 1 0 0 0,0 0 1 0 0,-1 0-1 0 0,1 0 0 0 0,-1 1 0 0 0,1-1 0 0 0,-1 1 1 0 0,0 0-1 0 0,1 1 0 0 0,-1-1 0 0 0,1 1 0 0 0,-1 0 0 0 0,1 0 1 0 0,-4 1 49 0 0,-7 3-68 0 0,0 0 0 0 0,0 0 0 0 0,1 2 0 0 0,0 0 0 0 0,1 0 0 0 0,-1 1 0 0 0,1 1 0 0 0,1 0 0 0 0,0 1 0 0 0,0 0 0 0 0,1 1-1 0 0,0 1 1 0 0,-8 10 68 0 0,12-14-21 0 0,0 0 0 0 0,1 0 0 0 0,0 1 0 0 0,0 0 0 0 0,1 0-1 0 0,0 1 1 0 0,0-1 0 0 0,1 1 0 0 0,1 0 0 0 0,0 0-1 0 0,0 0 1 0 0,1 1 0 0 0,0-1 0 0 0,0 1 0 0 0,1-1-1 0 0,1 1 1 0 0,0-1 0 0 0,1 8 21 0 0,1-14-10 0 0,-1 1 1 0 0,1-1-1 0 0,0 0 0 0 0,0 0 1 0 0,1 0-1 0 0,-1 0 0 0 0,1-1 1 0 0,0 1-1 0 0,0-1 0 0 0,0 1 1 0 0,0-1-1 0 0,0 0 0 0 0,1 0 1 0 0,0 0-1 0 0,-1-1 0 0 0,1 1 1 0 0,0-1-1 0 0,0 0 0 0 0,1 0 1 0 0,-1-1-1 0 0,0 1 0 0 0,1-1 1 0 0,2 1 9 0 0,108 14-106 0 0,-88-16-421 0 0,0-1 1 0 0,1-1-1 0 0,-1-1 1 0 0,0-2-1 0 0,0-1 0 0 0,-1 0 1 0 0,10-6 526 0 0,36-14-4821 0 0,-2-3-3365 0 0,-48 21 4700 0 0</inkml:trace>
  <inkml:trace contextRef="#ctx0" brushRef="#br0" timeOffset="827.964">2119 394 6721 0 0,'0'0'2014'0'0,"0"0"-472"0"0,0 0-151 0 0,0 0 82 0 0,0 0 113 0 0,0 0-62 0 0,0 0-217 0 0,0 0-270 0 0,0 0-268 0 0,0 0-162 0 0,0 0-102 0 0,-33 14-54 0 0,-102 45-41 0 0,48-14 372 0 0,83-43-784 0 0,0 1 0 0 0,0-1 0 0 0,0 1 0 0 0,1 0-1 0 0,0 0 1 0 0,-1 1 0 0 0,1-1 0 0 0,0 1-1 0 0,0-1 1 0 0,1 1 0 0 0,-1 0 0 0 0,1 0 0 0 0,0 0-1 0 0,0 0 1 0 0,0 1 0 0 0,1-1 0 0 0,-1 0-1 0 0,1 1 1 0 0,0-1 0 0 0,0 1 0 0 0,1 2 2 0 0,0-2-19 0 0,0-1 1 0 0,1 1-1 0 0,-1-1 1 0 0,1 1-1 0 0,0-1 1 0 0,1 1-1 0 0,-1-1 1 0 0,1 0-1 0 0,0 0 1 0 0,0 1-1 0 0,0-1 1 0 0,0-1-1 0 0,1 1 1 0 0,0 0-1 0 0,-1 0 1 0 0,1-1-1 0 0,1 0 1 0 0,-1 0-1 0 0,0 0 1 0 0,1 0-1 0 0,0 0 1 0 0,-1 0-1 0 0,1-1 1 0 0,0 0 0 0 0,1 0-1 0 0,-1 0 1 0 0,0 0-1 0 0,0-1 1 0 0,1 0-1 0 0,-1 0 1 0 0,1 0-1 0 0,2 0 19 0 0,4 1 35 0 0,0 0 1 0 0,1-1-1 0 0,-1 0 0 0 0,1-1 1 0 0,-1-1-1 0 0,1 0 0 0 0,-1 0 0 0 0,0-1 1 0 0,1 0-1 0 0,-1-1 0 0 0,0-1 1 0 0,8-3-36 0 0,1-3 35 0 0,-1-1 0 0 0,0 0 1 0 0,0-1-1 0 0,-2-2 0 0 0,1 1 0 0 0,-2-2 1 0 0,0 0-1 0 0,0-2 0 0 0,-2 1 0 0 0,0-2 1 0 0,9-13-36 0 0,-30 100-432 0 0,6-65 428 0 0,0 0 1 0 0,1 0 0 0 0,0 0 0 0 0,-1 0-1 0 0,1 0 1 0 0,1 0 0 0 0,-1 0-1 0 0,1 0 1 0 0,-1 0 0 0 0,1 0-1 0 0,0 0 1 0 0,1 0 0 0 0,-1 0 0 0 0,1-1-1 0 0,-1 1 1 0 0,1 0 0 0 0,0-1-1 0 0,1 1 1 0 0,-1-1 0 0 0,1 0 0 0 0,-1 0-1 0 0,1 0 1 0 0,0 0 0 0 0,0 0-1 0 0,0-1 1 0 0,0 1 0 0 0,1-1-1 0 0,-1 0 1 0 0,1 0 0 0 0,-1 0 0 0 0,1 0-1 0 0,2 0 4 0 0,4 2-98 0 0,-1-1 0 0 0,1-1-1 0 0,0 0 1 0 0,0 0-1 0 0,0 0 1 0 0,0-1-1 0 0,0-1 1 0 0,0 0 0 0 0,0 0-1 0 0,0-1 1 0 0,5-1 98 0 0,63-24-8572 0 0,-61 19 3040 0 0,-4 3-1037 0 0</inkml:trace>
  <inkml:trace contextRef="#ctx0" brushRef="#br0" timeOffset="1115.765">2850 438 12827 0 0,'0'0'1677'0'0,"0"0"-266"0"0,0 0-65 0 0,0 0-14 0 0,0 0-111 0 0,0 0-235 0 0,0 0-308 0 0,0 0-201 0 0,0 0-117 0 0,0 0-98 0 0,0 0-79 0 0,0 0-74 0 0,0 0-52 0 0,-10 2-31 0 0,-69 34 38 0 0,71-29-76 0 0,0 0 0 0 0,1 1 1 0 0,0 0-1 0 0,0 0 0 0 0,0 0 0 0 0,1 1 1 0 0,1 0-1 0 0,-1 0 0 0 0,2 0 1 0 0,-1 1-1 0 0,-2 9 12 0 0,5-15-23 0 0,1 0 0 0 0,0 1-1 0 0,0-1 1 0 0,0 0 0 0 0,0 1 0 0 0,1-1 0 0 0,0 1-1 0 0,0-1 1 0 0,0 1 0 0 0,0-1 0 0 0,1 1 0 0 0,0-1-1 0 0,0 0 1 0 0,0 1 0 0 0,0-1 0 0 0,1 0 0 0 0,-1 0-1 0 0,1 0 1 0 0,0 0 0 0 0,1 0 0 0 0,-1 0 0 0 0,1 0-1 0 0,-1-1 1 0 0,1 1 0 0 0,0-1 0 0 0,0 0 0 0 0,1 0-1 0 0,-1 0 1 0 0,1 0 23 0 0,8 4-5 0 0,0 0 0 0 0,0-1-1 0 0,0-1 1 0 0,1 0 0 0 0,-1-1 0 0 0,1 0-1 0 0,1-1 1 0 0,-1 0 0 0 0,0-1 0 0 0,1-1-1 0 0,-1 0 1 0 0,1-1 0 0 0,-1 0 0 0 0,1-1-1 0 0,-1 0 1 0 0,4-2 5 0 0,-3 1-267 0 0,0-1-1 0 0,0-1 1 0 0,-1 0-1 0 0,0-1 1 0 0,0-1 0 0 0,0 0-1 0 0,0 0 1 0 0,-1-1-1 0 0,0-1 1 0 0,8-7 267 0 0,23-20-4494 0 0,-3-3-4124 0 0,-27 24 2274 0 0</inkml:trace>
  <inkml:trace contextRef="#ctx0" brushRef="#br0" timeOffset="1370.21">3476 0 13579 0 0,'0'0'1267'0'0,"0"0"-530"0"0,0 0-202 0 0,0 0 147 0 0,0 0 194 0 0,0 0 85 0 0,0 0-78 0 0,0 0-179 0 0,-13 33-129 0 0,-39 105-89 0 0,36-44 274 0 0,15-64-605 0 0,1 1 0 0 0,1 0-1 0 0,2 0 1 0 0,1-1 0 0 0,1 0 0 0 0,4 11-155 0 0,-2-19-167 0 0,1-1 0 0 0,0 0 0 0 0,2 0-1 0 0,0-1 1 0 0,1 0 0 0 0,2-1 0 0 0,0 0 0 0 0,3 2 167 0 0,0-7-1703 0 0,-8-12-2669 0 0,-8-2 1782 0 0,0-1-2492 0 0,0-1 1800 0 0,0 1-1326 0 0</inkml:trace>
  <inkml:trace contextRef="#ctx0" brushRef="#br0" timeOffset="1643.729">3144 332 14291 0 0,'0'0'983'0'0,"0"0"-532"0"0,0 0-137 0 0,0 0 237 0 0,0 0 247 0 0,0 0 123 0 0,0 0-62 0 0,0 0-152 0 0,0 0-152 0 0,33 3-129 0 0,105 9-81 0 0,302-5 371 0 0,-388-9-2142 0 0,-26 1-1804 0 0,-1 0-5296 0 0,-13 1-209 0 0</inkml:trace>
  <inkml:trace contextRef="#ctx0" brushRef="#br0" timeOffset="1814.577">3987 508 3681 0 0,'0'0'3330'0'0,"0"0"-1656"0"0,0 0-524 0 0,0 0-33 0 0,0 0-65 0 0,0 0-144 0 0,0 0-236 0 0,0 0-244 0 0,0 0-177 0 0,0 0-88 0 0,0 0-62 0 0,0 0-73 0 0,0 0-97 0 0,4 27-135 0 0,11 81-212 0 0,-5-79-2133 0 0,-8-34-3265 0 0,-1 1 311 0 0</inkml:trace>
  <inkml:trace contextRef="#ctx0" brushRef="#br0" timeOffset="1998.649">3916 151 9682 0 0,'0'0'1936'0'0,"0"0"-927"0"0,0 0-625 0 0,0 0-512 0 0,0 0-712 0 0,0 0-425 0 0,0 0-335 0 0,0 0-601 0 0,0 0-1143 0 0,0 0-289 0 0</inkml:trace>
  <inkml:trace contextRef="#ctx0" brushRef="#br0" timeOffset="2198.976">4330 449 15819 0 0,'0'0'1018'0'0,"0"0"-349"0"0,0 0-90 0 0,0 0 0 0 0,0 0-36 0 0,0 0-127 0 0,0 0-189 0 0,0 0-123 0 0,0 0-70 0 0,0 0-48 0 0,0 0-34 0 0,-11 32-4 0 0,-32 96-11 0 0,42-126 58 0 0,0-1 1 0 0,0 1-1 0 0,-1 0 0 0 0,1 0 1 0 0,0 0-1 0 0,1 0 1 0 0,-1 0-1 0 0,0 0 0 0 0,0 0 1 0 0,1 0-1 0 0,0 0 0 0 0,-1 1 1 0 0,1-1-1 0 0,0 0 1 0 0,0 0-1 0 0,0 0 0 0 0,0 0 1 0 0,0 1-1 0 0,1-1 0 0 0,-1 0 1 0 0,0 0-1 0 0,1 0 0 0 0,0 0 1 0 0,0 0-1 0 0,-1 0 1 0 0,1 0-1 0 0,0 0 0 0 0,1 0 1 0 0,-1 0-1 0 0,0 0 0 0 0,1-1 5 0 0,5 8-39 0 0,-3-6 106 0 0,-1 1 0 0 0,0-1 0 0 0,1 0 0 0 0,-1 0 0 0 0,1 0 0 0 0,0-1 0 0 0,0 1 0 0 0,0-1 0 0 0,0 0 0 0 0,0 0 0 0 0,1 0 0 0 0,-1-1 0 0 0,1 0 0 0 0,-1 0 0 0 0,1 0 0 0 0,-1 0 0 0 0,1 0 0 0 0,-1-1 0 0 0,1 0 0 0 0,0 0 0 0 0,-1 0 0 0 0,1-1 0 0 0,0 0 0 0 0,-1 0 0 0 0,1 0 0 0 0,-1 0 0 0 0,0-1 0 0 0,1 1 0 0 0,-1-1 0 0 0,0 0 0 0 0,0 0 0 0 0,0-1 0 0 0,2-1-67 0 0,2-4 160 0 0,0 0 0 0 0,0-1 0 0 0,-1 0 0 0 0,0-1 0 0 0,-1 1 0 0 0,0-1 0 0 0,-1 0 0 0 0,0-1 0 0 0,-1 1 0 0 0,0-1 0 0 0,0 0 0 0 0,-1 0 0 0 0,0 0 0 0 0,-1 0 0 0 0,-1-1 0 0 0,0 1 0 0 0,0-1 0 0 0,-1 1 0 0 0,0-1 0 0 0,-1 1 0 0 0,-1-1-160 0 0,2 8-76 0 0,-1-1 1 0 0,-1 1-1 0 0,1 0 0 0 0,0-1 1 0 0,-1 1-1 0 0,0 0 1 0 0,0 0-1 0 0,0 0 1 0 0,-1 1-1 0 0,1-1 0 0 0,-1 0 1 0 0,0 1-1 0 0,0 0 1 0 0,0 0-1 0 0,0 0 1 0 0,-1 0-1 0 0,1 0 0 0 0,-1 0 1 0 0,0 1-1 0 0,0 0 1 0 0,0 0-1 0 0,0 0 1 0 0,0 0-1 0 0,0 1 0 0 0,0-1 1 0 0,-1 1-1 0 0,1 0 1 0 0,0 0-1 0 0,-1 1 1 0 0,-3-1 75 0 0,-39 5-6106 0 0,6 15-6563 0 0,31-11 8512 0 0</inkml:trace>
  <inkml:trace contextRef="#ctx0" brushRef="#br0" timeOffset="2542.625">4711 641 12595 0 0,'0'0'2100'0'0,"0"0"-618"0"0,0 0-135 0 0,0 0-4 0 0,0 0-71 0 0,0 0-193 0 0,0 0-272 0 0,0 0-229 0 0,0 0-189 0 0,0 0-140 0 0,0 0-113 0 0,0 0-76 0 0,0 0-44 0 0,13-24-15 0 0,39-74-30 0 0,-20 54-564 0 0,-30 45 492 0 0,1 0 0 0 0,-1 0 0 0 0,0 1 1 0 0,0-1-1 0 0,0 0 0 0 0,0 1 0 0 0,0-1 1 0 0,0 1-1 0 0,-1 0 0 0 0,1 0 1 0 0,0 0-1 0 0,-1 0 0 0 0,0 0 0 0 0,1 0 1 0 0,-1 0-1 0 0,0 0 0 0 0,0 0 1 0 0,0 1-1 0 0,0-1 0 0 0,-1 0 0 0 0,1 1 1 0 0,0-1-1 0 0,-1 2 101 0 0,9 16-79 0 0,-5-13 136 0 0,0-2 0 0 0,1 1-1 0 0,0 0 1 0 0,0-1 0 0 0,0 0-1 0 0,1 0 1 0 0,0 0 0 0 0,-1-1-1 0 0,2 0 1 0 0,-1 0 0 0 0,0-1-1 0 0,1 1 1 0 0,0-1 0 0 0,0-1-1 0 0,0 1 1 0 0,0-1 0 0 0,0-1-1 0 0,0 1 1 0 0,0-1 0 0 0,1 0-1 0 0,-1-1 1 0 0,2 0-57 0 0,5 1 318 0 0,0-1 0 0 0,-1-1-1 0 0,1 0 1 0 0,0-1 0 0 0,-1-1 0 0 0,1 0 0 0 0,-1 0-1 0 0,0-2 1 0 0,0 0 0 0 0,0 0 0 0 0,7-5-318 0 0,-2 0 107 0 0,-2 0 1 0 0,0-1-1 0 0,0 0 0 0 0,-1-1 1 0 0,0-1-1 0 0,-1-1 1 0 0,0 0-1 0 0,-2-1 0 0 0,1 0 1 0 0,-2-1-1 0 0,1-1-107 0 0,-3-17-1179 0 0,-8 22-1452 0 0,-1 0-3279 0 0,0 11 4665 0 0,0-7-10789 0 0</inkml:trace>
</inkml:ink>
</file>

<file path=ppt/ink/ink3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11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495 626 3937 0 0,'0'0'1143'0'0,"0"0"-290"0"0,0 0-151 0 0,0 0 127 0 0,-36 4 278 0 0,-115 16 173 0 0,144-20-1137 0 0,1 0 0 0 0,-1 1 0 0 0,1 0 0 0 0,-1 1 0 0 0,1-1 0 0 0,-1 1 0 0 0,1 1 0 0 0,0-1 0 0 0,0 1 0 0 0,0 0 0 0 0,0 0 0 0 0,1 1 0 0 0,-4 2-143 0 0,-5 5 325 0 0,-3 0-146 0 0,0 1 0 0 0,1 1 1 0 0,1 1-1 0 0,0 0 0 0 0,1 0 1 0 0,1 2-1 0 0,0 0 0 0 0,1 0 1 0 0,0 1-1 0 0,2 1 0 0 0,0 0 0 0 0,1 0 1 0 0,1 1-1 0 0,0 0 0 0 0,-2 14-179 0 0,9-30 31 0 0,0-1-1 0 0,0 1 0 0 0,1 0 0 0 0,-1-1 0 0 0,1 1 0 0 0,0 0 0 0 0,0-1 0 0 0,0 1 0 0 0,0 0 0 0 0,0 0 0 0 0,0-1 0 0 0,1 1 0 0 0,0 0 0 0 0,-1-1 0 0 0,1 1 0 0 0,0-1 0 0 0,0 1 0 0 0,0-1 0 0 0,1 1 0 0 0,-1-1 1 0 0,0 0-1 0 0,1 1 0 0 0,0-1 0 0 0,-1 0 0 0 0,1 0 0 0 0,0 0 0 0 0,0 0 0 0 0,0-1 0 0 0,1 1 0 0 0,-1 0 0 0 0,0-1 0 0 0,0 0 0 0 0,1 1 0 0 0,-1-1 0 0 0,1 0 0 0 0,0 0 0 0 0,-1 0 0 0 0,1-1 0 0 0,-1 1 1 0 0,1-1-1 0 0,0 1 0 0 0,0-1 0 0 0,-1 0 0 0 0,1 0 0 0 0,1 0-30 0 0,14-2 222 0 0,0 0 1 0 0,0-2-1 0 0,0 0 1 0 0,0-1 0 0 0,-1 0-1 0 0,0-2 1 0 0,0 0-1 0 0,0 0 1 0 0,-1-2-1 0 0,0 0 1 0 0,-1-1-1 0 0,0-1 1 0 0,12-11-223 0 0,-11 11 86 0 0,27-22 47 0 0,-2-2 1 0 0,-1-2-1 0 0,-2-2 1 0 0,-2-1-1 0 0,-1-1 0 0 0,-2-3 1 0 0,3-9-134 0 0,3 9 4 0 0,-38 43-99 0 0,-1 3-48 0 0,-1 42-53 0 0,-1-29 208 0 0,1 0-1 0 0,0 1 0 0 0,1-1 0 0 0,1 0 1 0 0,1 1-1 0 0,0-1 0 0 0,1 0 1 0 0,0 0-1 0 0,1 0 0 0 0,1-1 0 0 0,1 1 1 0 0,0-1-1 0 0,3 6-11 0 0,-5-16 31 0 0,-1 0 0 0 0,1-1-1 0 0,-1 1 1 0 0,1-1 0 0 0,0 0 0 0 0,0 0 0 0 0,1 0 0 0 0,-1 0 0 0 0,1-1 0 0 0,-1 1-1 0 0,1-1 1 0 0,0-1 0 0 0,0 1 0 0 0,0-1 0 0 0,0 1 0 0 0,0-1 0 0 0,0-1-1 0 0,0 1 1 0 0,0-1 0 0 0,0 0 0 0 0,0 0 0 0 0,0 0 0 0 0,1-1 0 0 0,-1 0 0 0 0,3-1-31 0 0,5 0 118 0 0,-1-2 0 0 0,1 1 0 0 0,-1-2 0 0 0,0 0 0 0 0,0 0 0 0 0,-1-1 0 0 0,0-1 0 0 0,0 0 0 0 0,8-6-118 0 0,24-23 254 0 0,0-3 1 0 0,-3-1-1 0 0,-1-2 0 0 0,-2-2 1 0 0,20-33-255 0 0,-42 54 15 0 0,0-2 0 0 0,-2 0 0 0 0,-1 0 0 0 0,-1-2 0 0 0,-1 1 0 0 0,-1-1-1 0 0,-2 0 1 0 0,-1-1 0 0 0,-1 0 0 0 0,-1 0 0 0 0,-1 0 0 0 0,-2-1 0 0 0,0 1 0 0 0,-2 0 0 0 0,-2-4-15 0 0,3 26-22 0 0,-1 0 0 0 0,1 1 1 0 0,-1-1-1 0 0,0 0 0 0 0,0 1 0 0 0,-1-1 0 0 0,0 0 0 0 0,0 1 1 0 0,0 0-1 0 0,-1-1 0 0 0,1 1 0 0 0,-1 0 0 0 0,0 0 1 0 0,-1 1-1 0 0,1-1 0 0 0,-1 1 0 0 0,-1-1 22 0 0,3 5-32 0 0,0 0-1 0 0,0 1 1 0 0,1-1-1 0 0,-1 0 1 0 0,0 1 0 0 0,0 0-1 0 0,0-1 1 0 0,1 1-1 0 0,-1 0 1 0 0,0 0 0 0 0,1 0-1 0 0,-1 0 1 0 0,0 0-1 0 0,1 0 1 0 0,-1 1-1 0 0,1-1 1 0 0,0 0 0 0 0,0 1-1 0 0,-1-1 1 0 0,1 1-1 0 0,0-1 1 0 0,0 1-1 0 0,0 0 1 0 0,0 0 0 0 0,1-1-1 0 0,-1 1 1 0 0,0 0-1 0 0,1 0 1 0 0,-1 0-1 0 0,1 0 1 0 0,0-1 0 0 0,-1 3 32 0 0,-2 5-46 0 0,-13 31 83 0 0,1 1-1 0 0,3 1 1 0 0,1 0-1 0 0,2 1 0 0 0,2 0 1 0 0,2 0-1 0 0,1 0 1 0 0,3 1-1 0 0,1-1 0 0 0,4 18-36 0 0,2-14 48 0 0,2-1 0 0 0,2 0 0 0 0,3 0-1 0 0,1-1 1 0 0,8 16-48 0 0,25 63-832 0 0,-69-148-15031 0 0,13 16 10372 0 0</inkml:trace>
  <inkml:trace contextRef="#ctx0" brushRef="#br0" timeOffset="171.085">950 287 13811 0 0,'0'0'891'0'0,"0"0"-394"0"0,0 0-162 0 0,0 0 34 0 0,0 0 57 0 0,0 0-14 0 0,35 0-65 0 0,115 4-35 0 0,135 14 485 0 0,-179-10-1421 0 0,-31-3-1582 0 0,-3 0-4845 0 0,-42-5-1265 0 0</inkml:trace>
  <inkml:trace contextRef="#ctx0" brushRef="#br0" timeOffset="737.015">2443 95 16155 0 0,'0'0'965'0'0,"0"0"-328"0"0,0 0-133 0 0,0 0 143 0 0,0 0 176 0 0,0 0 70 0 0,-21 35-95 0 0,-63 113-174 0 0,27-24 138 0 0,13-17-495 0 0,11-19-200 0 0,-4-2 0 0 0,-4-2 0 0 0,-3-1-1 0 0,-22 26-66 0 0,13-45 67 0 0,65-101 30 0 0,136-188-51 0 0,199-231-36 0 0,-326 428-16 0 0,0 2-1 0 0,2 1 1 0 0,1 1 0 0 0,1 0-1 0 0,1 2 1 0 0,9-5 6 0 0,-34 26-7 0 0,0 0 0 0 0,0-1 1 0 0,1 1-1 0 0,-1 0 0 0 0,0 0 1 0 0,1 0-1 0 0,-1 0 0 0 0,1 0 1 0 0,-1 0-1 0 0,1 1 0 0 0,0-1 1 0 0,-1 0-1 0 0,1 1 0 0 0,0-1 1 0 0,-1 1-1 0 0,1 0 0 0 0,0-1 1 0 0,0 1-1 0 0,-1 0 0 0 0,1 0 1 0 0,0 0-1 0 0,-1 0 0 0 0,1 1 1 0 0,0-1-1 0 0,0 0 0 0 0,-1 1 1 0 0,1-1-1 0 0,0 1 0 0 0,-1 0 1 0 0,1-1-1 0 0,-1 1 0 0 0,1 0 1 0 0,-1 0-1 0 0,1 0 0 0 0,-1 0 1 0 0,1 0-1 0 0,-1 0 0 0 0,0 1 1 0 0,0-1-1 0 0,0 0 0 0 0,0 1 1 0 0,0-1-1 0 0,0 0 0 0 0,0 1 1 0 0,0 0-1 0 0,0-1 0 0 0,-1 1 1 0 0,1-1-1 0 0,0 2 7 0 0,4 25 56 0 0,-1 1-1 0 0,-2 0 1 0 0,0-1 0 0 0,-2 1 0 0 0,-2 0-1 0 0,0 0 1 0 0,-3 8-56 0 0,-1 22 17 0 0,1 37 117 0 0,3-1 0 0 0,9 64-134 0 0,-1-86 1077 0 0,-6-72-757 0 0,-86-34 1429 0 0,-170-122-2360 0 0,154 84-1568 0 0,71 45-1895 0 0,1-1-4755 0 0,21 19-2496 0 0</inkml:trace>
</inkml:ink>
</file>

<file path=ppt/ink/ink3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25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459 0 4161 0 0,'0'0'1712'0'0,"0"0"-455"0"0,0 0-387 0 0,0 0-28 0 0,0 0 225 0 0,0 0 190 0 0,0 0 36 0 0,0 0-116 0 0,0 0-278 0 0,0 0-267 0 0,0 0-214 0 0,-20 14-150 0 0,-63 46-59 0 0,40 3 57 0 0,37-47-198 0 0,0-3-9 0 0,-42 104 290 0 0,-6-2 1 0 0,-5-2 0 0 0,-8 2-350 0 0,-5-12 544 0 0,95-169 793 0 0,27-35-1314 0 0,6 4 0 0 0,3 1-1 0 0,25-25-22 0 0,63-60-49 0 0,-116 158 46 0 0,-30 23 3 0 0,0 0 0 0 0,-1 0-1 0 0,1 0 1 0 0,0 0 0 0 0,0 0 0 0 0,0 0 0 0 0,0 0 0 0 0,0 1 0 0 0,-1-1 0 0 0,1 0 0 0 0,0 1-1 0 0,0-1 1 0 0,0 0 0 0 0,-1 1 0 0 0,1-1 0 0 0,0 1 0 0 0,-1-1 0 0 0,1 1 0 0 0,0 0 0 0 0,-1-1-1 0 0,1 1 1 0 0,-1 0 0 0 0,1-1 0 0 0,-1 1 0 0 0,1 0 0 0 0,-1-1 0 0 0,1 1 0 0 0,-1 0 0 0 0,0 0-1 0 0,1 0 1 0 0,-1-1 0 0 0,0 1 0 0 0,0 0 0 0 0,0 0 0 0 0,0 0 0 0 0,0 0 0 0 0,0 0 0 0 0,0-1-1 0 0,0 1 1 0 0,0 0 0 0 0,0 0 0 0 0,0 0 0 0 0,4 237 680 0 0,-4-212-663 0 0,1-1-1 0 0,1 0 1 0 0,2 1-1 0 0,0-1 1 0 0,2 0-1 0 0,6 19-16 0 0,39 87 167 0 0,-32-87 74 0 0,-19-43-204 0 0,0-1 5 0 0,0 0 7 0 0,0 0 16 0 0,0 0 26 0 0,0 0 34 0 0,0 0 28 0 0,0 0 19 0 0,0 0 4 0 0,0 0 0 0 0,0 0-4 0 0,0 0-14 0 0,0 0 4 0 0,0 0-13 0 0,0 0 4 0 0,0 0 12 0 0,0 0-8 0 0,-7-18 510 0 0,-52-34-361 0 0,-8 10-218 0 0,-2 2 0 0 0,-1 4 0 0 0,-18-4-88 0 0,-24-15-617 0 0,104 40-2276 0 0,8 4-6673 0 0,2 3-1380 0 0</inkml:trace>
</inkml:ink>
</file>

<file path=ppt/ink/ink3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5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495 295 0 0 0,'0'0'564'0'0,"0"0"740"0"0,0 0 249 0 0,0 0-50 0 0,0 0-122 0 0,0 0-132 0 0,0-5-94 0 0,0-23 1072 0 0,-54 20 2447 0 0,17 12-4446 0 0,-1 1 0 0 0,2 2 0 0 0,-1 2 0 0 0,1 1 0 0 0,1 2 0 0 0,0 1 0 0 0,-32 17-228 0 0,54-24 51 0 0,-10 2 8 0 0,17-6-52 0 0,0 0 0 0 0,0 0 0 0 0,0 0 0 0 0,0 1 1 0 0,1-1-1 0 0,-1 2 0 0 0,1-1 0 0 0,0 0 1 0 0,-1 1-1 0 0,2 0 0 0 0,-1 0 0 0 0,0 1 0 0 0,1-1 1 0 0,0 1-1 0 0,-1 1-7 0 0,6-4-3 0 0,-1-1 1 0 0,1 1 0 0 0,-1 0-1 0 0,1 0 1 0 0,0-1-1 0 0,0 1 1 0 0,0 0 0 0 0,0-1-1 0 0,0 1 1 0 0,0-1-1 0 0,0 1 1 0 0,0-1 0 0 0,1 0-1 0 0,-1 1 1 0 0,1-1 0 0 0,-1 0-1 0 0,1 0 1 0 0,-1 0-1 0 0,1 0 1 0 0,0 0 0 0 0,-1 0-1 0 0,1-1 1 0 0,0 1-1 0 0,0 0 1 0 0,-1-1 0 0 0,1 0-1 0 0,0 1 1 0 0,0-1 0 0 0,0 0-1 0 0,0 0 1 0 0,0 0-1 0 0,-1 0 1 0 0,2 0 2 0 0,4 2 39 0 0,200 16 565 0 0,-150-10-281 0 0,-66 25 433 0 0,-78 56-29 0 0,-43 32-478 0 0,129-119-249 0 0,0 1-1 0 0,0-1 1 0 0,0 0 0 0 0,0 0-1 0 0,1 1 1 0 0,-1-1 0 0 0,1 0-1 0 0,0 1 1 0 0,-1-1 0 0 0,1 1-1 0 0,0-1 1 0 0,1 0 0 0 0,-1 1 0 0 0,0-1-1 0 0,1 1 1 0 0,-1-1 0 0 0,1 0-1 0 0,-1 1 1 0 0,1-1 0 0 0,0 0-1 0 0,0 0 1 0 0,0 0 0 0 0,1 0-1 0 0,-1 0 1 0 0,0 0 0 0 0,1 0-1 0 0,-1 0 1 0 0,1 0 0 0 0,0-1 0 0 0,0 1-1 0 0,-1 0 1 0 0,1-1 0 0 0,0 0-1 0 0,1 1 1 0 0,9 5 1 0 0,1-1 0 0 0,0 0 0 0 0,0-1 0 0 0,1-1 0 0 0,-1 0 0 0 0,1-1-1 0 0,0 0 1 0 0,0-1 0 0 0,0 0 0 0 0,1-2 0 0 0,-1 1 0 0 0,0-2 0 0 0,6 0-1 0 0,2 0-292 0 0,-1-8-2937 0 0,-10-27-7460 0 0,-8 16 5348 0 0,0 12 4848 0 0</inkml:trace>
  <inkml:trace contextRef="#ctx0" brushRef="#br0" timeOffset="340.641">292 0 2160 0 0,'0'0'1749'0'0,"0"0"-30"0"0,0 0-95 0 0,0 0-183 0 0,0 0-149 0 0,0 0-157 0 0,0 0-166 0 0,0 0-34 0 0,0 0 20 0 0,0 0 1 0 0,0 0-34 0 0,0 0-97 0 0,-7 38-102 0 0,-21 121-91 0 0,21-23 384 0 0,12 54-45 0 0,0-82-662 0 0,-5-1 1 0 0,-8 43-310 0 0,-38 188-163 0 0,38-280-822 0 0,11-20-2820 0 0,11-28-2733 0 0,-8-8 2108 0 0,1 1-292 0 0</inkml:trace>
</inkml:ink>
</file>

<file path=ppt/ink/ink3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6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622 24 3289 0 0,'0'0'1859'0'0,"0"0"-879"0"0,0 0-248 0 0,0 0 326 0 0,0 0 459 0 0,0 0 306 0 0,0 0-38 0 0,0 0-341 0 0,0 0-422 0 0,0 0-333 0 0,0 0-227 0 0,0 0-149 0 0,0 0-86 0 0,2-6-29 0 0,7-11 69 0 0,-11 37 549 0 0,-24 69-27 0 0,-3-2 0 0 0,-5 0 0 0 0,-19 31-789 0 0,41-93 6 0 0,-2-1 0 0 0,0 0 0 0 0,-2-1 0 0 0,-1-1 0 0 0,0-1 0 0 0,-2 0 0 0 0,0-1 0 0 0,-1-1 0 0 0,-1-1 0 0 0,-1-1 0 0 0,-1-1 0 0 0,0-1 0 0 0,-1 0 0 0 0,-11 3-6 0 0,30-15-16 0 0,1 0-1 0 0,-1 0 0 0 0,0-1 0 0 0,0 1 0 0 0,0-1 1 0 0,0 0-1 0 0,0-1 0 0 0,0 1 0 0 0,-1-1 0 0 0,1 0 1 0 0,0 0-1 0 0,-1-1 0 0 0,1 1 0 0 0,-1-1 0 0 0,1-1 0 0 0,-1 1 1 0 0,1-1-1 0 0,0 0 0 0 0,-1 0 0 0 0,1 0 0 0 0,0-1 1 0 0,0 0-1 0 0,0 0 0 0 0,0 0 0 0 0,0 0 0 0 0,0-1 1 0 0,0 0-1 0 0,1 0 0 0 0,0-1 0 0 0,-1 1 0 0 0,1-1 0 0 0,0 1 1 0 0,0-2 16 0 0,0-4-114 0 0,0-1-1 0 0,1 0 1 0 0,0 0 0 0 0,0 0 0 0 0,1-1 0 0 0,0 1 0 0 0,1 0 0 0 0,0-1 0 0 0,1 1-1 0 0,0-1 1 0 0,1 1 0 0 0,0-1 0 0 0,0 1 0 0 0,1 0 0 0 0,0-1 0 0 0,3-3 114 0 0,66-157-377 0 0,14 40 855 0 0,-83 128-442 0 0,0 1 1 0 0,0 0-1 0 0,0 0 0 0 0,1 0 0 0 0,-1 0 0 0 0,1 0 0 0 0,-1 0 0 0 0,1 1 0 0 0,-1-1 0 0 0,1 1 0 0 0,0 0 1 0 0,0 0-1 0 0,-1 0 0 0 0,1 0 0 0 0,0 0 0 0 0,0 1 0 0 0,0-1 0 0 0,0 1 0 0 0,0 0 0 0 0,0 0 0 0 0,0 0 1 0 0,0 0-1 0 0,0 0 0 0 0,0 1 0 0 0,0-1 0 0 0,0 1 0 0 0,0 0 0 0 0,0 0 0 0 0,0 0 0 0 0,-1 0 0 0 0,1 0 1 0 0,0 1-1 0 0,-1-1 0 0 0,1 1 0 0 0,-1 0 0 0 0,1 0 0 0 0,-1 0 0 0 0,0 0 0 0 0,0 0 0 0 0,0 0 0 0 0,0 1 1 0 0,0-1-1 0 0,1 3-36 0 0,38 69 701 0 0,-29-50-498 0 0,0 0 1 0 0,2 0-1 0 0,1-2 0 0 0,1 0 1 0 0,0-1-1 0 0,2 0 0 0 0,2 0-203 0 0,-8-10-23 0 0,0-1-1 0 0,1 0 1 0 0,0-1-1 0 0,1 0 1 0 0,0-1 0 0 0,0 0-1 0 0,0-2 1 0 0,1 1-1 0 0,0-2 1 0 0,1 0-1 0 0,-1-1 1 0 0,1 0 0 0 0,0-1-1 0 0,0-1 1 0 0,0-1-1 0 0,9 0 24 0 0,4-5-4335 0 0,-9-3-6023 0 0,-13 3 3096 0 0</inkml:trace>
  <inkml:trace contextRef="#ctx0" brushRef="#br0" timeOffset="3656.707">909 396 2417 0 0,'0'0'874'0'0,"0"0"-430"0"0,0 0-151 0 0,0 0 245 0 0,0 0 359 0 0,0 0 176 0 0,0 0-51 0 0,0 0-236 0 0,0 0-273 0 0,0 0-204 0 0,0 0-121 0 0,-19 32-57 0 0,-61 99-29 0 0,21-29 185 0 0,-21 33 323 0 0,62-90 595 0 0,34-49 662 0 0,83-81 1210 0 0,20-18-2194 0 0,87-64-523 0 0,-199 161-367 0 0,78-34-130 0 0,-83 70-89 0 0,-50 183 675 0 0,47-202-429 0 0,12 85 140 0 0,-2-67 864 0 0,-32-29 592 0 0,-71-40-829 0 0,-73-59-863 0 0,105 71-990 0 0,34 19-4292 0 0,23 9-669 0 0,1 0-3008 0 0</inkml:trace>
  <inkml:trace contextRef="#ctx0" brushRef="#br0" timeOffset="4372.201">1463 480 1216 0 0,'0'0'3584'0'0,"0"0"-1358"0"0,0 0-591 0 0,0 0 8 0 0,0 0 22 0 0,0 0-120 0 0,0 0-319 0 0,0 0-391 0 0,0 0-312 0 0,0 0-197 0 0,0 0-77 0 0,0 0 24 0 0,0 0 69 0 0,0 8 24 0 0,4 246 1061 0 0,-4-251-1413 0 0,0 0 0 0 0,0 1 0 0 0,-1-1 0 0 0,1 0 0 0 0,-1 1 0 0 0,1-1 0 0 0,-1 0 0 0 0,0 0 0 0 0,0 0 0 0 0,-1 0 0 0 0,1 0 0 0 0,-1 0 0 0 0,1 0 0 0 0,-1 0 0 0 0,0 0 0 0 0,0-1 0 0 0,0 1 0 0 0,0-1 0 0 0,-1 1 0 0 0,1-1 0 0 0,-1 0 0 0 0,1 0 0 0 0,-1 0 0 0 0,0 0 1 0 0,0 0-1 0 0,0-1 0 0 0,0 1 0 0 0,0-1 0 0 0,0 0 0 0 0,0 0 0 0 0,0 0 0 0 0,-1 0 0 0 0,1-1 0 0 0,-2 1-14 0 0,3-1 3 0 0,0-1 0 0 0,0 1 1 0 0,0-1-1 0 0,0 1 0 0 0,0-1 1 0 0,0 1-1 0 0,1-1 0 0 0,-1 0 1 0 0,0 0-1 0 0,0 0 1 0 0,1 0-1 0 0,-1 0 0 0 0,0 0 1 0 0,1-1-1 0 0,-1 1 0 0 0,1 0 1 0 0,0-1-1 0 0,-1 1 0 0 0,1-1 1 0 0,0 1-1 0 0,0-1 1 0 0,0 0-1 0 0,0 0 0 0 0,0 1 1 0 0,1-1-1 0 0,-1 0 0 0 0,0 0 1 0 0,1 0-1 0 0,-1 0 0 0 0,1 0 1 0 0,0 0-1 0 0,0 0 0 0 0,-1 0 1 0 0,2 0-1 0 0,-1-1-3 0 0,11-72-164 0 0,0 54 128 0 0,0 0 0 0 0,2 2 0 0 0,0-1 1 0 0,1 2-1 0 0,1 0 0 0 0,1 0 0 0 0,0 2 0 0 0,1 0 1 0 0,1 1-1 0 0,0 0 0 0 0,1 2 0 0 0,1 0 0 0 0,0 1 1 0 0,1 1-1 0 0,0 1 0 0 0,0 1 0 0 0,1 1 1 0 0,0 1-1 0 0,5 0 36 0 0,-25 6 0 0 0,0-1 0 0 0,1 1 0 0 0,-1 0 0 0 0,0 0 0 0 0,1 1 0 0 0,0-1 0 0 0,-1 0 0 0 0,1 1 0 0 0,-1 0 0 0 0,1-1 0 0 0,0 1 0 0 0,-1 0 0 0 0,1 0 0 0 0,-1 1 0 0 0,1-1 0 0 0,0 1 0 0 0,-1-1 0 0 0,1 1 0 0 0,-1 0 0 0 0,1-1 0 0 0,-1 1 0 0 0,0 1 0 0 0,1-1 0 0 0,-1 0 0 0 0,0 1 0 0 0,0-1 0 0 0,1 1 0 0 0,-1-1 0 0 0,-1 1 0 0 0,1 0 0 0 0,0 0 0 0 0,0 0 0 0 0,-1 0 0 0 0,1 0 0 0 0,-1 0 0 0 0,1 1 0 0 0,-1-1 0 0 0,1 2 0 0 0,-2 1 16 0 0,-1-1 1 0 0,1 0-1 0 0,-1 1 1 0 0,0-1-1 0 0,0 0 1 0 0,0 0-1 0 0,0 0 0 0 0,-1 0 1 0 0,0 0-1 0 0,1 0 1 0 0,-2 0-1 0 0,1 0 1 0 0,0-1-1 0 0,-1 1 1 0 0,1-1-1 0 0,-1 0 1 0 0,0 0-1 0 0,0 0 1 0 0,-1 0-1 0 0,-1 2-16 0 0,-194 127 832 0 0,198-132-822 0 0,1 0 1 0 0,-1 0-1 0 0,1 1 0 0 0,-1-1 0 0 0,0 0 0 0 0,1 1 0 0 0,-1-1 1 0 0,1 1-1 0 0,0-1 0 0 0,-1 0 0 0 0,1 1 0 0 0,-1-1 0 0 0,1 1 1 0 0,0-1-1 0 0,-1 1 0 0 0,1-1 0 0 0,0 1 0 0 0,-1 0 0 0 0,1-1 1 0 0,0 1-1 0 0,0-1 0 0 0,0 1 0 0 0,-1 0 0 0 0,1-1 1 0 0,0 1-1 0 0,0-1 0 0 0,0 1 0 0 0,0 0 0 0 0,0-1 0 0 0,0 1 1 0 0,0-1-1 0 0,0 1 0 0 0,1 0 0 0 0,-1-1 0 0 0,0 1 0 0 0,0-1 1 0 0,0 1-1 0 0,1 0 0 0 0,-1-1 0 0 0,0 1 0 0 0,1-1 0 0 0,-1 1 1 0 0,0-1-1 0 0,1 1 0 0 0,-1-1 0 0 0,1 1 0 0 0,-1-1 0 0 0,1 0 1 0 0,-1 1-1 0 0,1-1 0 0 0,-1 0 0 0 0,1 1 0 0 0,-1-1 0 0 0,1 0 1 0 0,-1 1-1 0 0,1-1 0 0 0,0 0 0 0 0,-1 0 0 0 0,1 0 0 0 0,-1 0 1 0 0,1 0-1 0 0,0 0 0 0 0,-1 1 0 0 0,1-1 0 0 0,-1-1 0 0 0,1 1 1 0 0,0 0-1 0 0,-1 0 0 0 0,1 0 0 0 0,0 0-10 0 0,12 6 106 0 0,85 57 521 0 0,-14 25-579 0 0,-48-77-2243 0 0,-11-10-3893 0 0,-13-2 377 0 0,-3 1-1780 0 0</inkml:trace>
  <inkml:trace contextRef="#ctx0" brushRef="#br0" timeOffset="4904.222">1942 819 5521 0 0,'0'0'3757'0'0,"0"0"-1574"0"0,0 0-691 0 0,0 0 22 0 0,0 0 69 0 0,0 0-113 0 0,0 0-311 0 0,0 0-312 0 0,0 0-226 0 0,0 0-116 0 0,0 0-54 0 0,0 0-31 0 0,0 0-13 0 0,13-11-12 0 0,79-77 653 0 0,-63 51-570 0 0,-8 9-372 0 0,1 0 1 0 0,1 2-1 0 0,1 0 0 0 0,2 2 1 0 0,0 1-1 0 0,6-3-106 0 0,-32 25-7 0 0,0 1 0 0 0,1-1 0 0 0,-1 0 0 0 0,1 0 0 0 0,0 0 0 0 0,-1 0 0 0 0,1 0 1 0 0,-1 1-1 0 0,1-1 0 0 0,0 0 0 0 0,0 1 0 0 0,0-1 0 0 0,-1 0 0 0 0,1 1 0 0 0,0-1 0 0 0,0 1 0 0 0,0-1 0 0 0,0 1 0 0 0,0 0 0 0 0,0-1 0 0 0,0 1 0 0 0,0 0 0 0 0,0 0 0 0 0,0 0 0 0 0,0 0 0 0 0,0-1 0 0 0,0 1 0 0 0,0 1 0 0 0,0-1 0 0 0,0 0 0 0 0,0 0 0 0 0,0 0 0 0 0,0 0 0 0 0,0 1 1 0 0,0-1-1 0 0,0 1 0 0 0,0-1 0 0 0,0 0 0 0 0,0 1 0 0 0,0 0 0 0 0,-1-1 0 0 0,1 1 0 0 0,0-1 0 0 0,0 1 0 0 0,0 0 0 0 0,-1 0 0 0 0,1-1 0 0 0,-1 1 0 0 0,1 0 0 0 0,0 0 0 0 0,-1 0 0 0 0,1 0 0 0 0,-1 0 0 0 0,0 0 0 0 0,1 0 0 0 0,-1 0 0 0 0,0 0 0 0 0,1 0 0 0 0,-1 0 0 0 0,0 0 1 0 0,0 0-1 0 0,0 0 0 0 0,0 0 0 0 0,0 0 0 0 0,0 0 0 0 0,0 0 0 0 0,0 0 0 0 0,-1 1 7 0 0,3 111-190 0 0,-1-111 193 0 0,1 0-1 0 0,-1 0 1 0 0,1 0-1 0 0,-1 0 0 0 0,1 0 1 0 0,0 0-1 0 0,0 0 1 0 0,0-1-1 0 0,0 1 0 0 0,0-1 1 0 0,0 1-1 0 0,0-1 1 0 0,1 0-1 0 0,-1 0 0 0 0,0 0 1 0 0,1 0-1 0 0,-1 0 1 0 0,1 0-1 0 0,-1-1 1 0 0,1 1-1 0 0,0-1 0 0 0,-1 0 1 0 0,1 0-1 0 0,-1 0 1 0 0,1 0-1 0 0,-1 0 0 0 0,1 0 1 0 0,0-1-1 0 0,-1 1 1 0 0,1-1-1 0 0,1 0-2 0 0,10 0 59 0 0,90-33 131 0 0,-47 9-127 0 0,-34 16-66 0 0,-18 6 1 0 0,-1 1 1 0 0,1 0-1 0 0,-1 0 0 0 0,1 0 0 0 0,0 0 0 0 0,-1 1 0 0 0,1 0 0 0 0,0 0 1 0 0,0 0-1 0 0,0 1 0 0 0,0 0 0 0 0,0 0 0 0 0,0 0 0 0 0,0 0 1 0 0,1 1 1 0 0,-2 50 85 0 0,-12 77-315 0 0,28-107-1559 0 0,-8-18-2151 0 0,-2 0-3788 0 0,-7 0-2853 0 0</inkml:trace>
</inkml:ink>
</file>

<file path=ppt/ink/ink3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2:13.381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218 2383 0 0 0,'0'0'1834'0'0,"0"0"394"0"0,0 0 77 0 0,0 0-244 0 0,0 0-434 0 0,0 0-460 0 0,0 0-336 0 0,0 0-251 0 0,0 0-117 0 0,3-6-21 0 0,0 0-360 0 0,-2 6-35 0 0,-1 1 1 0 0,0-1-1 0 0,0 1 0 0 0,0-1 1 0 0,1 0-1 0 0,-1 0 1 0 0,0 1-1 0 0,0-1 1 0 0,1 0-1 0 0,-1 1 1 0 0,0-1-1 0 0,1 0 1 0 0,-1 0-1 0 0,0 0 0 0 0,1 1 1 0 0,-1-1-1 0 0,0 0 1 0 0,1 0-1 0 0,-1 0 1 0 0,1 0-1 0 0,-1 0 1 0 0,0 1-1 0 0,1-1 1 0 0,-1 0-1 0 0,1 0 1 0 0,-1 0-1 0 0,0 0 0 0 0,1 0 1 0 0,-1 0-1 0 0,1-1 1 0 0,-1 1-1 0 0,0 0 1 0 0,1 0-1 0 0,-1 0 1 0 0,1 0-48 0 0,-4 74 585 0 0,-4 0 0 0 0,-2 0 0 0 0,-4-1 0 0 0,-3 0 1 0 0,-4 3-586 0 0,7-6-1401 0 0,11-73-9685 0 0,3-12 5906 0 0,1 8 4640 0 0</inkml:trace>
  <inkml:trace contextRef="#ctx0" brushRef="#br0" timeOffset="246.016">119 2408 0 0 0,'0'0'1064'0'0,"0"0"475"0"0,0 0 472 0 0,0 0 104 0 0,0 0-217 0 0,0 0-391 0 0,0 0-388 0 0,0 0-276 0 0,0 0-171 0 0,0 0-120 0 0,34-9-109 0 0,106-28-102 0 0,-39 17 129 0 0,-2 16-2083 0 0,-99 6 1232 0 0,1-1 0 0 0,-1 0 0 0 0,0 0 0 0 0,1 0 0 0 0,-1 1 0 0 0,0-1 0 0 0,0 0 0 0 0,0 0 0 0 0,0 1 0 0 0,0-1 0 0 0,0 0-1 0 0,0 0 1 0 0,0 1 0 0 0,-1-1 0 0 0,1 0 0 0 0,0 0 0 0 0,-1 0 0 0 0,1 0 0 0 0,-1 1 0 0 0,1-1 0 0 0,-1 0 0 0 0,0 0 0 0 0,1 0-1 0 0,-1 0 1 0 0,0 0 0 0 0,0 0 0 0 0,0 0 0 0 0,0-1 0 0 0,1 1 0 0 0,-1 0 0 0 0,-1 0 0 0 0,1 0 381 0 0,-8 7-767 0 0</inkml:trace>
  <inkml:trace contextRef="#ctx0" brushRef="#br0" timeOffset="464.149">1 2721 0 0 0,'0'0'1355'0'0,"0"0"584"0"0,0 0 392 0 0,0 0 78 0 0,0 0-249 0 0,0 0-411 0 0,32-2-439 0 0,103-9-356 0 0,41-30 977 0 0,-10 11-2007 0 0,-93 26-9641 0 0,-68 4 3372 0 0</inkml:trace>
  <inkml:trace contextRef="#ctx0" brushRef="#br0" timeOffset="675.121">750 2721 6801 0 0,'0'0'1425'0'0,"0"0"-501"0"0,0 0-4 0 0,0 0 379 0 0,0 0 336 0 0,0 0 31 0 0,0 0-350 0 0,0 0-452 0 0,0 0-345 0 0,0 0-218 0 0,0 0-127 0 0,0 0-62 0 0,-15 29-44 0 0,-47 87-28 0 0,-8 34-1236 0 0,35-100-4142 0 0,20-30-3862 0 0,12-17 6870 0 0</inkml:trace>
  <inkml:trace contextRef="#ctx0" brushRef="#br0" timeOffset="919.109">524 2758 4953 0 0,'0'0'1131'0'0,"0"0"-420"0"0,0 0-96 0 0,0 0 306 0 0,0 0 349 0 0,0 0 130 0 0,0 0-126 0 0,0 0-262 0 0,0 0-253 0 0,0 0-178 0 0,0 0-93 0 0,0 0-21 0 0,10 33-30 0 0,34 99-42 0 0,-16-79 110 0 0,-20-46-390 0 0,94 62-605 0 0,-74-54-3935 0 0,-24-11-779 0 0,0 0-1711 0 0</inkml:trace>
  <inkml:trace contextRef="#ctx0" brushRef="#br0" timeOffset="-3965.732">1857 1330 0 0 0,'0'0'331'0'0,"0"0"768"0"0,0 0 133 0 0,0 0-107 0 0,31-5-119 0 0,99-12-112 0 0,162 9 3478 0 0,101 4-1996 0 0,291-28-1519 0 0,44-13-25 0 0,-209 27 66 0 0,-181-1-585 0 0,-33-2 138 0 0,-96 17-224 0 0,255-4 228 0 0,-226-6-351 0 0,-103 10-144 0 0,-3 0-62 0 0,82-14 19 0 0,-152 14-195 0 0,-62 4 287 0 0,0 0 12 0 0,0 0 5 0 0,0 0 7 0 0,0 0 14 0 0,0 0 3 0 0,0 0-14 0 0,0 0-6 0 0,0 0-20 0 0,0 0-31 0 0,0 0-7 0 0,0 0-41 0 0,0 23-414 0 0,-20 69 518 0 0,-8 102 53 0 0,35-102-32 0 0,-10-73 1476 0 0,-14-5-1437 0 0,-77 9-213 0 0,-294-20 1924 0 0,178 16-1722 0 0,108-12-129 0 0,33 0-105 0 0,-41 15-111 0 0,-120-21 334 0 0,-24-8-35 0 0,25 6-137 0 0,58 20-41 0 0,22 3-303 0 0,-123-15 175 0 0,117-18 386 0 0,-13 12-425 0 0,-340 13 360 0 0,236-3 175 0 0,69-11-392 0 0,140 7 238 0 0,-1-2 0 0 0,-1-2 1 0 0,-36-6-75 0 0,2 2-33 0 0,-134-6 54 0 0,79 6-62 0 0,-211 1 17 0 0,272 11 132 0 0,18-11 213 0 0,78-14 786 0 0,7-126-244 0 0,4-11-2642 0 0,-20 147-6004 0 0,3 4 3064 0 0,1 0-1486 0 0</inkml:trace>
  <inkml:trace contextRef="#ctx0" brushRef="#br0" timeOffset="-578.644">316 1668 0 0 0,'0'0'832'0'0,"0"0"304"0"0,0 0 273 0 0,0 0 87 0 0,0 0-137 0 0,0 0-309 0 0,0 0-333 0 0,0 0-285 0 0,0 0-150 0 0,2 0 20 0 0,106 1 4123 0 0,133-2-1383 0 0,322-6-1400 0 0,-524 11-1538 0 0,-44-5 3234 0 0,-143-108-3258 0 0,143 102-58 0 0,-1 2 2 0 0,0 0-1 0 0,1-1 1 0 0,0 1-1 0 0,1-1 1 0 0,-1 0-1 0 0,1-1 1 0 0,0 1 0 0 0,1-1-1 0 0,0 0 1 0 0,0 0-1 0 0,0 0 1 0 0,1 0-1 0 0,0-1 1 0 0,0 1-24 0 0,2 51-1996 0 0,12 10 1714 0 0,-1 1-1 0 0,-4 0 1 0 0,-1 1 0 0 0,-3 0 0 0 0,-3-1 0 0 0,-3 11 282 0 0,2-54-67 0 0,-1 0-1 0 0,0 0 1 0 0,-1 0 0 0 0,0 0-1 0 0,-1-1 1 0 0,0 0-1 0 0,-1 1 1 0 0,0-1-1 0 0,-2 1 68 0 0,7-12 44 0 0,0-1 0 0 0,0 1 0 0 0,0 0 0 0 0,0-1 0 0 0,0 1 0 0 0,-1 0 0 0 0,1 0 0 0 0,0-1 0 0 0,0 1 0 0 0,0 0 0 0 0,0-1 0 0 0,0 1 0 0 0,-1 0 0 0 0,1 0-1 0 0,0-1 1 0 0,0 1 0 0 0,-1 0 0 0 0,1 0 0 0 0,0 0 0 0 0,0-1 0 0 0,-1 1 0 0 0,1 0 0 0 0,0 0 0 0 0,0 0 0 0 0,-1 0 0 0 0,1-1 0 0 0,0 1 0 0 0,-1 0 0 0 0,1 0-1 0 0,0 0 1 0 0,-1 0 0 0 0,1 0 0 0 0,0 0 0 0 0,-1 0 0 0 0,1 0 0 0 0,0 0 0 0 0,-1 0 0 0 0,1 0 0 0 0,0 0 0 0 0,0 0 0 0 0,-1 0 0 0 0,1 1 0 0 0,0-1 0 0 0,-1 0-1 0 0,1 0 1 0 0,0 0 0 0 0,-1 0 0 0 0,1 0 0 0 0,0 1 0 0 0,0-1 0 0 0,-1 0 0 0 0,1 0 0 0 0,0 1 0 0 0,0-1 0 0 0,0 0 0 0 0,-1 0 0 0 0,1 1 0 0 0,0-1 0 0 0,0 0-44 0 0,-1-35 690 0 0,1 29-589 0 0,1-9-46 0 0,1 1 0 0 0,0-1-1 0 0,1 1 1 0 0,0 0 0 0 0,1-1 0 0 0,1 2 0 0 0,0-1 0 0 0,1 0 0 0 0,6-8-55 0 0,-11 19-5 0 0,78-109-396 0 0,-36 73-3612 0 0,-36 35 392 0 0,0 0-3124 0 0,-3 0-50 0 0</inkml:trace>
  <inkml:trace contextRef="#ctx0" brushRef="#br0" timeOffset="3500.601">1938 645 0 0 0,'-24'-85'1062'0'0,"23"77"-79"0"0,0-3 5389 0 0,1 10-421 0 0,0 11-5719 0 0,0 590 2353 0 0,3-557-2345 0 0,0-21-1453 0 0,-2 0-4606 0 0,-2-22 1021 0 0,-3 3 1930 0 0,4-2 1537 0 0,-2-1-65 0 0</inkml:trace>
  <inkml:trace contextRef="#ctx0" brushRef="#br0" timeOffset="4067.124">1833 567 0 0 0,'0'0'991'0'0,"0"0"257"0"0,0 0 38 0 0,0 0-277 0 0,0 0-403 0 0,0 0-314 0 0,0 0-159 0 0,0 0-34 0 0,0 0 34 0 0,-4 4 65 0 0,-102 91 3708 0 0,96-73-2710 0 0,38-6-470 0 0,-1-9-464 0 0,1 0 0 0 0,0-1 0 0 0,0-2 0 0 0,0-1 0 0 0,0-1 1 0 0,0-2-1 0 0,0-1 0 0 0,1-1-262 0 0,32 1 223 0 0,-9 9 38 0 0,-51-8-94 0 0,-1 0 87 0 0,0 0 59 0 0,-42-4 1291 0 0,33 1-1554 0 0,0 0-1 0 0,1-1 0 0 0,0 0 0 0 0,-1 0 1 0 0,1-1-1 0 0,1 0 0 0 0,-1-1 0 0 0,1 0 1 0 0,0 0-1 0 0,1 0 0 0 0,-1-1 0 0 0,1 0 1 0 0,0 0-1 0 0,1 0 0 0 0,0-1 1 0 0,0 0-1 0 0,0 0 0 0 0,0-2-49 0 0,-30-66-523 0 0,27 62 286 0 0,5 10-2485 0 0,2 2-5288 0 0,1 2 1873 0 0</inkml:trace>
  <inkml:trace contextRef="#ctx0" brushRef="#br0" timeOffset="4515.128">2527 254 1832 0 0,'0'0'1501'0'0,"0"0"-402"0"0,0 0-182 0 0,0 0 207 0 0,0 0 334 0 0,0 0 169 0 0,0 0-156 0 0,0 0-417 0 0,0 0-446 0 0,0 0-279 0 0,0 0-58 0 0,0 0 82 0 0,0 0 134 0 0,2 13 85 0 0,21 93 898 0 0,-9-23-581 0 0,17 183-513 0 0,-51-238-2574 0 0,9-24-2132 0 0,-1-3-4937 0 0,9-1 7624 0 0</inkml:trace>
  <inkml:trace contextRef="#ctx0" brushRef="#br0" timeOffset="4832.205">2468 358 0 0 0,'0'0'743'0'0,"0"0"662"0"0,0 0 556 0 0,0 0 233 0 0,0 0-158 0 0,0 0-345 0 0,0 0-348 0 0,0 0-273 0 0,33-12-203 0 0,104-36-183 0 0,-23 19 365 0 0,42 11-2168 0 0,-151 44-9004 0 0,-7-19 6322 0 0</inkml:trace>
  <inkml:trace contextRef="#ctx0" brushRef="#br0" timeOffset="5080.141">2482 608 1488 0 0,'0'0'1211'0'0,"0"0"-125"0"0,0 0 266 0 0,0 0 447 0 0,0 0 212 0 0,0 0-165 0 0,0 0-440 0 0,0 0-478 0 0,32-8-365 0 0,99-25-253 0 0,54-14-1419 0 0,-155 37-1404 0 0,-8 9-3273 0 0,-13 1 1194 0 0</inkml:trace>
  <inkml:trace contextRef="#ctx0" brushRef="#br0" timeOffset="5600.882">2959 534 5537 0 0,'0'0'768'0'0,"0"0"-436"0"0,0 0-100 0 0,0 0 401 0 0,0 0 452 0 0,0 0 203 0 0,0 0-85 0 0,0 0-310 0 0,0 0-313 0 0,0 0-172 0 0,0 0-45 0 0,0 0 1 0 0,0 0 48 0 0,9 21 34 0 0,43 92 401 0 0,-47-100-673 0 0,-5-10-91 0 0,1 0 0 0 0,-1-1 0 0 0,0 1 0 0 0,1-1 0 0 0,-1 1 0 0 0,1 0 0 0 0,0-1 0 0 0,0 0 1 0 0,0 1-1 0 0,0-1 0 0 0,1 1 0 0 0,-1-1 0 0 0,0 0 0 0 0,1 0 0 0 0,0 0 0 0 0,-1 0 0 0 0,1 0 0 0 0,0 0 0 0 0,0 0 0 0 0,0-1 0 0 0,0 1 0 0 0,0-1 0 0 0,1 1 0 0 0,-1-1 0 0 0,0 0 0 0 0,1 0 0 0 0,-1 0 0 0 0,1 0 0 0 0,-1 0 0 0 0,1-1 0 0 0,0 1 0 0 0,-1-1 0 0 0,1 0 0 0 0,-1 1 0 0 0,1-1 1 0 0,0 0-1 0 0,-1-1 0 0 0,1 1 0 0 0,0 0 0 0 0,-1-1 0 0 0,1 1 0 0 0,-1-1 0 0 0,1 0 0 0 0,1-1-83 0 0,105-89 679 0 0,-106 89-666 0 0,-1 0-22 0 0,-1 0-1 0 0,1 0 1 0 0,-1 0 0 0 0,1 1 0 0 0,0-1-1 0 0,0 0 1 0 0,0 1 0 0 0,0-1 0 0 0,0 1-1 0 0,0 0 1 0 0,0-1 0 0 0,0 1 0 0 0,1 0-1 0 0,-1 1 1 0 0,0-1 0 0 0,1 0-1 0 0,-1 1 1 0 0,1-1 0 0 0,-1 1 0 0 0,1-1-1 0 0,-1 1 1 0 0,1 0 0 0 0,-1 0 0 0 0,0 1-1 0 0,1-1 1 0 0,-1 0 0 0 0,1 1-1 0 0,-1-1 1 0 0,1 1 0 0 0,-1 0 0 0 0,0 0-1 0 0,1 0 1 0 0,-1 0 0 0 0,0 0 0 0 0,0 1-1 0 0,0-1 1 0 0,0 0 0 0 0,0 1 0 0 0,1 1 9 0 0,4 10-11 0 0,-1 0 0 0 0,0 1 1 0 0,-1-1-1 0 0,-1 1 0 0 0,0 1 1 0 0,-1-1-1 0 0,0 0 1 0 0,-1 1-1 0 0,-1 0 0 0 0,-1-1 1 0 0,0 1-1 0 0,0 0 0 0 0,-1-1 1 0 0,-1 1-1 0 0,-1-1 1 0 0,0 1-1 0 0,-1-1 0 0 0,0 0 1 0 0,-1 0-1 0 0,-1-1 1 0 0,0 1-1 0 0,-1-1 0 0 0,0 0 1 0 0,-1-1-1 0 0,0 0 0 0 0,-1 0 1 0 0,-6 4 10 0 0,12-12-16 0 0,0 0-1 0 0,0 0 1 0 0,-1-1 0 0 0,1 0 0 0 0,-1 1-1 0 0,0-1 1 0 0,0-1 0 0 0,0 1 0 0 0,0-1-1 0 0,-1 1 1 0 0,1-1 0 0 0,-1 0 0 0 0,1-1-1 0 0,-1 1 1 0 0,0-1 0 0 0,1 0 0 0 0,-2 0 16 0 0,-9-38-464 0 0,17 25 387 0 0,1 1 1 0 0,0 0 0 0 0,0-1 0 0 0,1 1 0 0 0,1 1 0 0 0,-1-1 0 0 0,2 1-1 0 0,0 0 1 0 0,0 0 0 0 0,1 0 0 0 0,0 1 0 0 0,0 0 0 0 0,1 0-1 0 0,0 1 1 0 0,1 0 0 0 0,0 1 0 0 0,0 0 0 0 0,1 0 0 0 0,10-5 76 0 0,59-32-2471 0 0,-51 33-1242 0 0,1 3-3430 0 0,-16 4 3394 0 0</inkml:trace>
  <inkml:trace contextRef="#ctx0" brushRef="#br0" timeOffset="7848.742">4292 1418 0 0 0,'0'0'187'0'0,"0"0"500"0"0,0 0 174 0 0,-4-3 86 0 0,3 2-781 0 0,0 1 0 0 0,0-1 0 0 0,-1 0 1 0 0,1 0-1 0 0,0 0 0 0 0,0 1 0 0 0,-1-1 0 0 0,1 0 0 0 0,0 1 1 0 0,-1-1-1 0 0,1 1 0 0 0,-1 0 0 0 0,1-1 0 0 0,-1 1 0 0 0,1 0 1 0 0,-1 0-1 0 0,1 0 0 0 0,-1 0 0 0 0,1 0 0 0 0,-1 0 0 0 0,1 1 0 0 0,0-1 1 0 0,-1 0-1 0 0,1 1 0 0 0,-1-1 0 0 0,1 1 0 0 0,0-1 0 0 0,-1 1 1 0 0,1 0-1 0 0,0 0 0 0 0,0-1 0 0 0,-1 1 0 0 0,1 0 0 0 0,0 0 1 0 0,0 0-1 0 0,0 0 0 0 0,0 0 0 0 0,0 1 0 0 0,0-1 0 0 0,1 0 1 0 0,-1 0-1 0 0,-1 2-166 0 0,-1 4 212 0 0,-1 0 0 0 0,1 0 1 0 0,0 0-1 0 0,1 0 0 0 0,0 0 1 0 0,0 1-1 0 0,0-1 0 0 0,1 1 1 0 0,0 0-1 0 0,1-1 0 0 0,0 1 1 0 0,0 0-1 0 0,0-1 0 0 0,1 3-212 0 0,0-9 101 0 0,0 1-1 0 0,0-1 1 0 0,-1 1-1 0 0,1-1 0 0 0,0 0 1 0 0,0 1-1 0 0,0-1 1 0 0,0 0-1 0 0,1 0 1 0 0,-1 0-1 0 0,0 0 0 0 0,0 0 1 0 0,1 0-1 0 0,-1 0 1 0 0,1 0-1 0 0,-1 0 0 0 0,1-1 1 0 0,-1 1-1 0 0,1 0 1 0 0,-1-1-1 0 0,1 0 1 0 0,-1 1-1 0 0,1-1 0 0 0,0 0 1 0 0,-1 0-1 0 0,1 0 1 0 0,0 0-1 0 0,-1 0 1 0 0,1 0-1 0 0,-1 0 0 0 0,1 0 1 0 0,0-1-1 0 0,-1 1 1 0 0,1-1-1 0 0,-1 1 0 0 0,1-1 1 0 0,-1 0-1 0 0,1 0 1 0 0,-1 1-1 0 0,1-1 1 0 0,-1 0-1 0 0,0 0 0 0 0,0 0 1 0 0,1 0-1 0 0,-1-1 1 0 0,0 1-1 0 0,1-1-100 0 0,1-3 144 0 0,1 0 0 0 0,-1 0 0 0 0,0 0 1 0 0,-1 0-1 0 0,1-1 0 0 0,-1 1 0 0 0,0-1 0 0 0,0 1 0 0 0,-1-1 0 0 0,0 0 0 0 0,0 0 0 0 0,0 0 1 0 0,-1 0-1 0 0,0 1 0 0 0,0-1 0 0 0,0-4-144 0 0,-2 8-46 0 0,0 0 0 0 0,0 1 0 0 0,0-1 0 0 0,1 1 0 0 0,-1 0-1 0 0,-1-1 1 0 0,1 1 0 0 0,0 0 0 0 0,0 0 0 0 0,0 0 0 0 0,-1 1 0 0 0,1-1 0 0 0,0 0 0 0 0,-1 1 0 0 0,1 0 0 0 0,0-1 0 0 0,-1 1 0 0 0,1 0 0 0 0,-1 0-1 0 0,1 1 1 0 0,0-1 0 0 0,-2 1 46 0 0,1-1-101 0 0,1 0 48 0 0,0-1 1 0 0,0 2-1 0 0,-1-1 0 0 0,1 0 1 0 0,0 0-1 0 0,0 1 1 0 0,-1-1-1 0 0,1 1 0 0 0,0 0 1 0 0,0-1-1 0 0,0 1 0 0 0,0 0 1 0 0,0 0-1 0 0,0 1 1 0 0,0-1-1 0 0,0 0 0 0 0,0 1 1 0 0,1-1-1 0 0,-1 1 0 0 0,1-1 1 0 0,-1 1-1 0 0,1 0 0 0 0,-1 0 1 0 0,1 0-1 0 0,0 0 1 0 0,0 0-1 0 0,0 0 0 0 0,0 0 1 0 0,0 0-1 0 0,0 0 0 0 0,1 0 1 0 0,-1 0-1 0 0,1 1 1 0 0,-1-1-1 0 0,1 0 0 0 0,0 0 1 0 0,0 1-1 0 0,0-1 0 0 0,0 0 1 0 0,0 0-1 0 0,1 2 53 0 0,29 15-1761 0 0,-7-13-2423 0 0,1-5-3636 0 0,-17-1 5199 0 0</inkml:trace>
  <inkml:trace contextRef="#ctx0" brushRef="#br0" timeOffset="8888.249">4294 1514 0 0 0,'0'0'163'0'0,"0"0"625"0"0,0 0 197 0 0,0 0 92 0 0,0 0 103 0 0,0 0 37 0 0,0-7-67 0 0,2-27 1536 0 0,7 57 4419 0 0,32 161-3173 0 0,-30-100-3636 0 0,-4 1 0 0 0,-3 0 0 0 0,-7 72-296 0 0,-20 182 491 0 0,32-287-183 0 0,-3-47 1610 0 0,-3-32-1871 0 0,-1 8-57 0 0,-2 13-106 0 0,0 0 0 0 0,-1-1 0 0 0,1 1 0 0 0,-1-1 1 0 0,0 1-1 0 0,-1 0 0 0 0,0-1 0 0 0,0 1 0 0 0,0 0 0 0 0,-1 0 0 0 0,0 1 0 0 0,0-1 0 0 0,0 0 0 0 0,-1 1 1 0 0,1 0-1 0 0,-1 0 0 0 0,-1 0 0 0 0,1 0 0 0 0,-1 1 0 0 0,0-1 0 0 0,0 1 0 0 0,0 1 0 0 0,-1-2 116 0 0,-10-10-441 0 0,-18-18-175 0 0,0 3 0 0 0,-2 1-1 0 0,-2 1 1 0 0,-38-21 616 0 0,70 45 17 0 0,6 4-9 0 0,0 0 0 0 0,0 0-1 0 0,0-1 1 0 0,1 1 0 0 0,-1 0-1 0 0,0 0 1 0 0,0-1 0 0 0,0 1-1 0 0,0 0 1 0 0,0-1 0 0 0,0 1-1 0 0,0 0 1 0 0,0-1 0 0 0,0 1-1 0 0,0 0 1 0 0,0-1 0 0 0,0 1 0 0 0,0 0-1 0 0,0-1 1 0 0,0 1 0 0 0,0 0-1 0 0,0-1 1 0 0,0 1 0 0 0,0 0-1 0 0,0 0 1 0 0,0-1 0 0 0,-1 1-1 0 0,1 0 1 0 0,0-1 0 0 0,0 1-1 0 0,0 0 1 0 0,-1 0 0 0 0,1-1-1 0 0,0 1 1 0 0,0 0 0 0 0,0 0-1 0 0,-1 0 1 0 0,1-1 0 0 0,0 1-1 0 0,-1 0-7 0 0,409 11 760 0 0,42-29-569 0 0,-455 26 97 0 0,-133 62 97 0 0,92-52-374 0 0,-232 92 88 0 0,199-66-338 0 0,79-44 175 0 0,-1 0-1 0 0,1 1 0 0 0,-1-1 0 0 0,1 1 1 0 0,-1-1-1 0 0,1 1 0 0 0,-1-1 1 0 0,1 1-1 0 0,0-1 0 0 0,-1 1 0 0 0,1 0 1 0 0,0-1-1 0 0,0 1 0 0 0,-1-1 1 0 0,1 1-1 0 0,0 0 0 0 0,0-1 0 0 0,0 1 1 0 0,0 0-1 0 0,0-1 0 0 0,0 1 1 0 0,0 0-1 0 0,0-1 0 0 0,0 1 0 0 0,0 0 1 0 0,0-1-1 0 0,0 1 0 0 0,0-1 1 0 0,1 1-1 0 0,-1 0 0 0 0,0-1 0 0 0,0 1 1 0 0,1-1-1 0 0,-1 1 0 0 0,0 0 1 0 0,1-1-1 0 0,-1 1 0 0 0,1-1 0 0 0,-1 1 1 0 0,1-1-1 0 0,-1 0 0 0 0,1 1 0 0 0,-1-1 1 0 0,1 1-1 0 0,-1-1 0 0 0,1 0 1 0 0,-1 0-1 0 0,1 1 0 0 0,0-1 0 0 0,-1 0 1 0 0,1 0-1 0 0,0 1 0 0 0,-1-1 1 0 0,1 0-1 0 0,0 0 0 0 0,-1 0 0 0 0,1 0 1 0 0,0 0-1 0 0,-1 0 65 0 0,46 3-8135 0 0,-41-3 5631 0 0,11 0-3211 0 0</inkml:trace>
  <inkml:trace contextRef="#ctx0" brushRef="#br0" timeOffset="10549.103">4369 1481 0 0 0,'0'0'177'0'0,"0"0"464"0"0,-4-5 136 0 0,-12-12-50 0 0,15 16-601 0 0,0 1 0 0 0,0-1 0 0 0,-1 1 0 0 0,1-1 0 0 0,0 1 0 0 0,-1-1 0 0 0,1 1 1 0 0,0 0-1 0 0,-1 0 0 0 0,1-1 0 0 0,0 1 0 0 0,-1 0 0 0 0,1 0 0 0 0,0 0 0 0 0,-1 1 0 0 0,1-1 0 0 0,0 0 0 0 0,-1 0 1 0 0,1 1-1 0 0,0-1 0 0 0,0 1 0 0 0,-1-1 0 0 0,1 1 0 0 0,0 0 0 0 0,0-1 0 0 0,0 1 0 0 0,0 0 0 0 0,0 0 0 0 0,0 0 1 0 0,0 0-1 0 0,0 0 0 0 0,0 0 0 0 0,0 0 0 0 0,0 0 0 0 0,0 1-126 0 0,-2 1 253 0 0,-1-1-87 0 0,-1 1-1 0 0,1 1 1 0 0,0-1-1 0 0,1 0 1 0 0,-1 1-1 0 0,1 0 1 0 0,-1 0-1 0 0,1 0 1 0 0,0 0-1 0 0,1 1 1 0 0,-1-1-1 0 0,1 1 1 0 0,0-1-1 0 0,0 1 1 0 0,0 0-1 0 0,0 0 1 0 0,1 0-1 0 0,0 0 1 0 0,0 2-166 0 0,1-4 128 0 0,-1 0 1 0 0,1 0 0 0 0,1 0-1 0 0,-1 0 1 0 0,0 0 0 0 0,1 0-1 0 0,-1 0 1 0 0,1 0-1 0 0,0 0 1 0 0,0 0 0 0 0,0 0-1 0 0,0-1 1 0 0,1 1 0 0 0,-1 0-1 0 0,1-1 1 0 0,-1 1-1 0 0,1-1 1 0 0,0 0 0 0 0,0 1-1 0 0,0-1 1 0 0,0 0-1 0 0,1 0 1 0 0,-1 0 0 0 0,0-1-1 0 0,1 1 1 0 0,-1-1 0 0 0,1 1-1 0 0,0-1 1 0 0,0 0-1 0 0,-1 0 1 0 0,1 0 0 0 0,0 0-1 0 0,0 0 1 0 0,0-1 0 0 0,0 1-1 0 0,2-1-128 0 0,-2 0 126 0 0,0-1 0 0 0,0 1 0 0 0,-1-1-1 0 0,1 0 1 0 0,0 0 0 0 0,-1 0 0 0 0,1 0 0 0 0,-1 0 0 0 0,1-1-1 0 0,-1 1 1 0 0,0-1 0 0 0,1 1 0 0 0,-1-1 0 0 0,0 0-1 0 0,0 0 1 0 0,0 0 0 0 0,0 0 0 0 0,-1 0 0 0 0,1-1-1 0 0,-1 1 1 0 0,1 0 0 0 0,-1-1 0 0 0,0 1 0 0 0,0-1 0 0 0,0 0-1 0 0,0 1 1 0 0,0-1 0 0 0,0 0 0 0 0,-1 1 0 0 0,1-2-126 0 0,-3-90 1138 0 0,1 91-1195 0 0,0 1 0 0 0,-1-1 0 0 0,1 1 0 0 0,-1 0 0 0 0,0-1-1 0 0,1 1 1 0 0,-1 0 0 0 0,0 0 0 0 0,0 0 0 0 0,-1 1 0 0 0,1-1 0 0 0,0 0 0 0 0,0 1 0 0 0,-1 0-1 0 0,1-1 1 0 0,-1 1 0 0 0,0 0 0 0 0,1 0 0 0 0,-1 0 0 0 0,0 1 0 0 0,1-1 0 0 0,-1 1-1 0 0,0-1 1 0 0,0 1 0 0 0,0 0 57 0 0,-47-2-3881 0 0,43 2 2853 0 0,6 0-402 0 0,3 8-4435 0 0,3 1 1876 0 0,-5-8 3749 0 0,3 3-1575 0 0</inkml:trace>
  <inkml:trace contextRef="#ctx0" brushRef="#br0" timeOffset="11763.679">3848 2743 1240 0 0,'0'0'1434'0'0,"0"0"-139"0"0,0 0-26 0 0,0 0 328 0 0,0 0 341 0 0,0 0 58 0 0,0 0-280 0 0,0 0-515 0 0,0 0-520 0 0,0 0-324 0 0,0 0-142 0 0,0 0 3 0 0,0 0 122 0 0,0 5 124 0 0,1 14-164 0 0,0 0 1 0 0,1-1 0 0 0,1 0-1 0 0,1 1 1 0 0,1-1 0 0 0,0 0-1 0 0,1-1 1 0 0,1 1 0 0 0,1-1-1 0 0,0-1 1 0 0,7 10-301 0 0,-13-22 57 0 0,0-1-1 0 0,0 0 1 0 0,1 0 0 0 0,-1 1 0 0 0,1-2-1 0 0,0 1 1 0 0,0 0 0 0 0,0 0-1 0 0,0-1 1 0 0,0 0 0 0 0,1 1-1 0 0,-1-1 1 0 0,1-1 0 0 0,-1 1-1 0 0,1 0 1 0 0,0-1 0 0 0,0 0-1 0 0,0 0 1 0 0,-1 0 0 0 0,1 0-1 0 0,0-1 1 0 0,0 1 0 0 0,0-1-1 0 0,0 0 1 0 0,0 0 0 0 0,0 0-1 0 0,0-1 1 0 0,0 0 0 0 0,0 0-1 0 0,0 0 1 0 0,0 0 0 0 0,0 0-1 0 0,0-1 1 0 0,2-1-57 0 0,193-177 779 0 0,-198 179-794 0 0,-1 0-1 0 0,1 1 1 0 0,0-1 0 0 0,-1 0-1 0 0,1 0 1 0 0,0 1 0 0 0,0-1-1 0 0,0 0 1 0 0,-1 1 0 0 0,1-1-1 0 0,0 1 1 0 0,0-1-1 0 0,0 1 1 0 0,0-1 0 0 0,0 1-1 0 0,0 0 1 0 0,0 0 0 0 0,0-1-1 0 0,0 1 1 0 0,0 0 0 0 0,0 0-1 0 0,0 0 1 0 0,0 0 0 0 0,0 0-1 0 0,0 0 1 0 0,0 0 0 0 0,0 0-1 0 0,0 1 1 0 0,0-1 0 0 0,0 0-1 0 0,0 1 1 0 0,0-1 0 0 0,0 1-1 0 0,0-1 1 0 0,0 1-1 0 0,0-1 1 0 0,0 1 0 0 0,0-1-1 0 0,-1 1 1 0 0,1 0 0 0 0,0 0-1 0 0,0-1 1 0 0,-1 1 0 0 0,1 0-1 0 0,-1 0 1 0 0,1 0 0 0 0,0 0-1 0 0,-1 0 1 0 0,0-1 0 0 0,1 1-1 0 0,-1 0 1 0 0,0 0 0 0 0,1 1 15 0 0,11 54-141 0 0,-10-44 151 0 0,0-1 0 0 0,0 1 0 0 0,1 0 0 0 0,0-1 0 0 0,1 1 0 0 0,0-1-1 0 0,1 0 1 0 0,0 0 0 0 0,1-1 0 0 0,0 1 0 0 0,1-1 0 0 0,0-1 0 0 0,4 4-10 0 0,-6-9 64 0 0,0-2 0 0 0,0 1 1 0 0,0 0-1 0 0,0-1 1 0 0,0 0-1 0 0,0 0 1 0 0,1 0-1 0 0,-1-1 1 0 0,1 0-1 0 0,0 0 1 0 0,-1-1-1 0 0,1 1 1 0 0,0-1-1 0 0,-1 0 1 0 0,1-1-1 0 0,0 1 1 0 0,-1-1-1 0 0,1 0 1 0 0,-1 0-1 0 0,1-1 0 0 0,-1 0 1 0 0,0 0-1 0 0,1 0 1 0 0,-1-1-1 0 0,0 1 1 0 0,0-2-65 0 0,11-8 155 0 0,-1-1 0 0 0,0 0 0 0 0,0-2 0 0 0,-1 0 1 0 0,-1 0-1 0 0,-1-1 0 0 0,0-1 0 0 0,-1 0 0 0 0,-1 0 0 0 0,-1-1 0 0 0,0 0 1 0 0,-1-1-1 0 0,-1 0 0 0 0,-1 0 0 0 0,4-20-155 0 0,-6-18-223 0 0,-10 23-5479 0 0,6 33 4677 0 0,-2-2-2694 0 0,1 2-3044 0 0,-1 1-957 0 0</inkml:trace>
  <inkml:trace contextRef="#ctx0" brushRef="#br0" timeOffset="14485.506">1888 2360 0 0 0,'0'0'595'0'0,"0"0"405"0"0,0 0 128 0 0,0 0-72 0 0,0 0-149 0 0,0 0-116 0 0,7 31-84 0 0,22 96-88 0 0,-10-25 726 0 0,-4 0 1 0 0,1 94-1346 0 0,-11-117 85 0 0,3 314-643 0 0,-9-379 206 0 0,1 19-1825 0 0,8-17-3708 0 0,-4-15 5278 0 0</inkml:trace>
  <inkml:trace contextRef="#ctx0" brushRef="#br0" timeOffset="15116.017">4439 3399 0 0 0,'0'0'2306'0'0,"0"0"-867"0"0,0 0-538 0 0,0 0-246 0 0,0 0 108 0 0,0 0 251 0 0,0 0 183 0 0,0 0-26 0 0,0 0-181 0 0,0 0-189 0 0,0 0-151 0 0,0 0-44 0 0,0 0 4 0 0,4 9-22 0 0,42 180 2730 0 0,-51 11-5137 0 0,13-184-1651 0 0,6-12-2569 0 0,-12-3 4898 0 0,7-1-3399 0 0</inkml:trace>
  <inkml:trace contextRef="#ctx0" brushRef="#br0" timeOffset="15664.128">6718 2475 1328 0 0,'0'0'1502'0'0,"0"0"-298"0"0,0 0-146 0 0,0 0 210 0 0,0 0 362 0 0,0 0 198 0 0,0 0-73 0 0,0 0-247 0 0,0 0-271 0 0,0 0-190 0 0,0 0-150 0 0,0 0-159 0 0,0 0-132 0 0,-3 36-120 0 0,-11 118-89 0 0,0 10 418 0 0,7 154-1062 0 0,14-260-1331 0 0,1-41-1689 0 0,4-2-3909 0 0,-8-8 140 0 0</inkml:trace>
  <inkml:trace contextRef="#ctx0" brushRef="#br0" timeOffset="16773.008">1954 3377 0 0 0,'-26'9'0'0'0,"21"-4"51"0"0,21 6 4830 0 0,9 50 1602 0 0,-20 46-3852 0 0,-5-54-1727 0 0,7 204 834 0 0,-12-201-1754 0 0,5-56-39 0 0,0 0 4 0 0,22 8-2924 0 0,-22-8 2959 0 0,6 0-2828 0 0,1 0-3907 0 0,-2 0 2771 0 0</inkml:trace>
  <inkml:trace contextRef="#ctx0" brushRef="#br0" timeOffset="17787.667">1971 3645 0 0 0,'0'0'165'0'0,"0"0"213"0"0,0 0 362 0 0,0 0 414 0 0,0 0 314 0 0,33 0 162 0 0,108 0-83 0 0,203-14 4519 0 0,534-24-2240 0 0,97 24-2866 0 0,-605 2-6 0 0,305-53-954 0 0,-122 3 503 0 0,-215 40-123 0 0,137 17-380 0 0,-355 5 25 0 0,382 15 334 0 0,-301-22 62 0 0,-118 11-2578 0 0,-83-4 990 0 0,0 0-622 0 0,0 0-1089 0 0,0 0-1431 0 0,0 0-518 0 0,0 0 1378 0 0</inkml:trace>
  <inkml:trace contextRef="#ctx0" brushRef="#br0" timeOffset="18037.076">7171 2968 0 0 0,'0'0'0'0'0,"0"0"0"0"0</inkml:trace>
  <inkml:trace contextRef="#ctx0" brushRef="#br0" timeOffset="18490.817">6700 3193 0 0 0,'0'0'1158'0'0,"0"0"79"0"0,0 0-3 0 0,0 0-34 0 0,0 0-60 0 0,0 0-57 0 0,0 0-83 0 0,0 0-107 0 0,-2 6-75 0 0,0 83 3135 0 0,46 186-300 0 0,-43-187-4111 0 0,-9-54-3778 0 0,7-29-383 0 0,0 2-3437 0 0</inkml:trace>
  <inkml:trace contextRef="#ctx0" brushRef="#br0" timeOffset="19202.625">6899 3126 0 0 0,'0'0'1066'0'0,"0"0"598"0"0,0 0 354 0 0,0 0 118 0 0,0 0-51 0 0,0 0-272 0 0,0 0-371 0 0,0 0-310 0 0,0 0-232 0 0,-19 11-150 0 0,-61 38-55 0 0,23 16 512 0 0,-51 99-153 0 0,-56 77-1268 0 0,37-94-5274 0 0,117-136 968 0 0,2-3-3220 0 0</inkml:trace>
  <inkml:trace contextRef="#ctx0" brushRef="#br0" timeOffset="19798.656">4686 3340 0 0 0,'0'0'267'0'0,"0"0"784"0"0,0 0 328 0 0,0 0-7 0 0,0 0-72 0 0,0 0-105 0 0,0 0-144 0 0,0 0-77 0 0,0 0-30 0 0,0 0 0 0 0,-19 12-40 0 0,-129 84 898 0 0,39-7-1766 0 0,-46 59-10 0 0,77-59-2921 0 0,8 6-4044 0 0,58-76 3528 0 0</inkml:trace>
  <inkml:trace contextRef="#ctx0" brushRef="#br0" timeOffset="20323.274">2435 3299 0 0 0,'0'0'296'0'0,"0"0"1064"0"0,0 0 406 0 0,0 0-38 0 0,0 0-206 0 0,0 0-323 0 0,0 0-323 0 0,0 0-210 0 0,0 0-154 0 0,0 0-59 0 0,0 0-53 0 0,-35 32-84 0 0,-110 100-80 0 0,50-26-13 0 0,6-3-1627 0 0,-4-4 0 0 0,-5-4-1 0 0,-31 18 1405 0 0,68-64-5350 0 0,49-41 3360 0 0</inkml:trace>
  <inkml:trace contextRef="#ctx0" brushRef="#br0" timeOffset="20893.172">2985 3848 0 0 0,'0'0'880'0'0,"0"0"-296"0"0,0 0-64 0 0,0 0 211 0 0,0 0 327 0 0,0 0 291 0 0,0 0 158 0 0,0 0 26 0 0,0 0-102 0 0,0 0-228 0 0,0 0-260 0 0,0 0-202 0 0,0 0-154 0 0,-1 23-94 0 0,-7 74-35 0 0,-14-27 399 0 0,12-54-634 0 0,6-8-141 0 0,-6 8 13 0 0,1 0-1 0 0,1 0 1 0 0,0 0 0 0 0,1 1-1 0 0,1 0 1 0 0,1 1-1 0 0,0-1 1 0 0,2 1 0 0 0,0 0-1 0 0,0 7-94 0 0,4-24 31 0 0,0 1-1 0 0,1-1 1 0 0,-1 0-1 0 0,1 0 1 0 0,-1 0 0 0 0,1 0-1 0 0,0 0 1 0 0,-1 0-1 0 0,1 0 1 0 0,0-1 0 0 0,0 1-1 0 0,-1 0 1 0 0,1-1-1 0 0,0 0 1 0 0,0 1 0 0 0,0-1-1 0 0,0 0 1 0 0,0 0-1 0 0,-1 0 1 0 0,1 0 0 0 0,0 0-1 0 0,0 0 1 0 0,0-1-1 0 0,0 1 1 0 0,0-1-31 0 0,5 1 118 0 0,10-2 39 0 0,0-1 0 0 0,0 0 0 0 0,0-2 0 0 0,0 0 0 0 0,-1 0 0 0 0,0-2 0 0 0,0 0 0 0 0,10-6-157 0 0,0 1 88 0 0,52-18-149 0 0,-77 30-809 0 0,8-3 664 0 0,-8 2-4117 0 0,-4 1-4665 0 0,0 0 5083 0 0</inkml:trace>
  <inkml:trace contextRef="#ctx0" brushRef="#br0" timeOffset="21137.212">3532 3841 2537 0 0,'0'0'3312'0'0,"0"0"-1735"0"0,0 0-561 0 0,0 0 119 0 0,0 0 310 0 0,0 0 192 0 0,0 0-89 0 0,0 0-322 0 0,0 0-382 0 0,0 0-323 0 0,-27 35-223 0 0,-82 112-137 0 0,61-55-74 0 0,2 53-699 0 0,26-104-3422 0 0,10-24-5014 0 0,8-16 5398 0 0</inkml:trace>
  <inkml:trace contextRef="#ctx0" brushRef="#br0" timeOffset="21590.306">3491 4146 1480 0 0,'0'0'1653'0'0,"0"0"-304"0"0,0 0-166 0 0,0 0 87 0 0,0 0 113 0 0,0 0 17 0 0,0 0-118 0 0,0 0-229 0 0,0 0-222 0 0,0 0-192 0 0,0 0-178 0 0,0 0-114 0 0,0 0-50 0 0,25-7 1 0 0,79-23 10 0 0,30 8 780 0 0,-133 22-1077 0 0,0 0-1 0 0,0 0 1 0 0,0 0 0 0 0,0 1-1 0 0,0-1 1 0 0,-1 0 0 0 0,1 0 0 0 0,0 1-1 0 0,0-1 1 0 0,0 0 0 0 0,0 1-1 0 0,0-1 1 0 0,-1 1 0 0 0,1-1-1 0 0,0 1 1 0 0,0-1 0 0 0,-1 1-1 0 0,1 0 1 0 0,0-1 0 0 0,-1 1-1 0 0,1 0 1 0 0,0 0 0 0 0,-1-1-1 0 0,1 1 1 0 0,-1 0 0 0 0,0 0-1 0 0,1 0 1 0 0,-1 0 0 0 0,0 0-1 0 0,1 0 1 0 0,-1-1 0 0 0,0 1-1 0 0,0 0 1 0 0,0 0 0 0 0,0 0-1 0 0,0 0 1 0 0,0 0 0 0 0,0 0-1 0 0,0 0 1 0 0,0 0 0 0 0,0 0-1 0 0,-1 0 1 0 0,1 0 0 0 0,0 0-1 0 0,0-1 1 0 0,-1 1 0 0 0,0 1-11 0 0,-18 43 504 0 0,-4-15-326 0 0,17-22-133 0 0,0-1 0 0 0,0 1 0 0 0,0 0-1 0 0,1 0 1 0 0,0 0 0 0 0,1 1 0 0 0,0 0 0 0 0,0-1-1 0 0,1 1 1 0 0,0 1 0 0 0,1-1 0 0 0,0 0-1 0 0,0 1 1 0 0,1 6-45 0 0,1-14 12 0 0,0-1-1 0 0,0 1 0 0 0,0 0 1 0 0,1 0-1 0 0,-1 0 0 0 0,1-1 1 0 0,-1 1-1 0 0,1 0 0 0 0,0-1 1 0 0,-1 1-1 0 0,1-1 0 0 0,0 1 1 0 0,0 0-1 0 0,0-1 1 0 0,0 0-1 0 0,0 1 0 0 0,1-1 1 0 0,-1 0-1 0 0,0 0 0 0 0,1 1 1 0 0,-1-1-1 0 0,1 0 0 0 0,-1 0 1 0 0,1-1-1 0 0,-1 1 0 0 0,1 0 1 0 0,0 0-1 0 0,-1-1 1 0 0,1 1-1 0 0,0-1 0 0 0,0 1 1 0 0,-1-1-1 0 0,1 0 0 0 0,0 0 1 0 0,0 0-1 0 0,0 0 0 0 0,-1 0 1 0 0,1 0-12 0 0,74-13 460 0 0,6-23-3496 0 0,-46 18-8197 0 0,-26 14 6477 0 0</inkml:trace>
  <inkml:trace contextRef="#ctx0" brushRef="#br0" timeOffset="22168.483">5472 3598 1520 0 0,'0'0'1877'0'0,"0"0"-996"0"0,0 0-507 0 0,0 0 220 0 0,0 0 524 0 0,0 0 389 0 0,0 0 115 0 0,0 0-178 0 0,0 0-286 0 0,0 0-293 0 0,0 0-198 0 0,0 0-88 0 0,0 0-102 0 0,4 26-58 0 0,13 83-47 0 0,-24-19 343 0 0,-1-65-549 0 0,-6 18 16 0 0,-5 61 110 0 0,22-102-254 0 0,0 0-1 0 0,0 1 1 0 0,0-1 0 0 0,0 0 0 0 0,0-1 0 0 0,1 1-1 0 0,-1-1 1 0 0,1 1 0 0 0,-1-1 0 0 0,1 0-1 0 0,-1 0 1 0 0,1 0 0 0 0,0-1 0 0 0,0 1-1 0 0,-1-1 1 0 0,1 0 0 0 0,0 0 0 0 0,0-1-1 0 0,-1 1 1 0 0,1-1 0 0 0,0 1 0 0 0,2-2-38 0 0,109-35 236 0 0,-49 10-1743 0 0,-53 19-2337 0 0,-2 0-3325 0 0,-7 4 1793 0 0</inkml:trace>
  <inkml:trace contextRef="#ctx0" brushRef="#br0" timeOffset="22418.148">6043 3638 7138 0 0,'0'0'1469'0'0,"0"0"-497"0"0,0 0-79 0 0,0 0 324 0 0,0 0 305 0 0,0 0 65 0 0,0 0-260 0 0,0 0-354 0 0,0 0-293 0 0,-22 34-203 0 0,-68 110-144 0 0,-64 120-169 0 0,114-168-1282 0 0,22-31-3256 0 0,16-51 761 0 0,2-5-3536 0 0,0-5 4651 0 0</inkml:trace>
  <inkml:trace contextRef="#ctx0" brushRef="#br0" timeOffset="22854.156">5989 4073 2248 0 0,'0'0'2408'0'0,"0"0"-675"0"0,0 0-266 0 0,0 0-1 0 0,0 0-26 0 0,0 0-215 0 0,0 0-459 0 0,0 0-410 0 0,0 0-191 0 0,0 0-16 0 0,0 0 91 0 0,0 0 67 0 0,0 0-3 0 0,13-2-50 0 0,94-12 141 0 0,28 0 125 0 0,-135 14-506 0 0,1 0-1 0 0,0 0 1 0 0,0 0-1 0 0,-1 0 1 0 0,1 0-1 0 0,0 0 1 0 0,-1 0-1 0 0,1 1 1 0 0,0-1-1 0 0,-1 0 1 0 0,1 0-1 0 0,0 1 1 0 0,-1-1-1 0 0,1 0 1 0 0,0 1-1 0 0,-1-1 1 0 0,1 1-1 0 0,-1-1 1 0 0,1 1-1 0 0,-1-1 1 0 0,1 1-1 0 0,-1-1 1 0 0,1 1-1 0 0,-1-1 1 0 0,0 1-1 0 0,1 0 1 0 0,-1-1-1 0 0,0 1 1 0 0,1-1-1 0 0,-1 1 1 0 0,0 0 0 0 0,0-1-1 0 0,1 1 1 0 0,-1 0-1 0 0,0 0 1 0 0,0-1-1 0 0,0 1 1 0 0,0 0-1 0 0,0-1 1 0 0,0 1-1 0 0,0 0 1 0 0,-1 0-1 0 0,1-1 1 0 0,0 1-1 0 0,0 0 1 0 0,0-1-1 0 0,-1 1 1 0 0,1 0-1 0 0,0-1 1 0 0,-1 1-1 0 0,1-1 1 0 0,0 1-1 0 0,-1 0 1 0 0,1-1-1 0 0,-1 1 1 0 0,1-1-1 0 0,-1 1 1 0 0,1-1-1 0 0,-1 1 1 0 0,0-1-14 0 0,-32 46 886 0 0,28-41-852 0 0,-61 88 932 0 0,65-92-959 0 0,1 1 0 0 0,-1-1 0 0 0,1 1 0 0 0,-1 0-1 0 0,1-1 1 0 0,-1 1 0 0 0,1-1 0 0 0,0 1 0 0 0,0 0 0 0 0,0-1 0 0 0,0 1 0 0 0,0 0 0 0 0,0-1 0 0 0,1 1 0 0 0,-1 0 0 0 0,0-1 0 0 0,1 1 0 0 0,-1 0-1 0 0,1-1 1 0 0,0 1 0 0 0,-1-1 0 0 0,1 1 0 0 0,0-1 0 0 0,0 0 0 0 0,0 1 0 0 0,0-1 0 0 0,0 0 0 0 0,0 0 0 0 0,1 1 0 0 0,-1-1 0 0 0,0 0-1 0 0,0 0 1 0 0,1 0 0 0 0,-1 0 0 0 0,1-1 0 0 0,-1 1 0 0 0,1 0 0 0 0,-1-1 0 0 0,1 1 0 0 0,0-1 0 0 0,-1 1 0 0 0,1-1 0 0 0,-1 0 0 0 0,1 0-1 0 0,0 1 1 0 0,1-1-7 0 0,81 1 157 0 0,-26-16-1546 0 0,-23-2-6722 0 0,-24 10-1004 0 0</inkml:trace>
  <inkml:trace contextRef="#ctx0" brushRef="#br0" timeOffset="25468.936">6610 1830 0 0 0,'-20'-114'556'0'0,"19"102"8147"0"0,1 9-3553 0 0,0 18-2193 0 0,-1 29-3207 0 0,28 144 1111 0 0,-13-44-930 0 0,-13-82-2973 0 0,1-63-122 0 0,14-14-628 0 0,-2-6-2144 0 0,-9 14 3962 0 0</inkml:trace>
  <inkml:trace contextRef="#ctx0" brushRef="#br0" timeOffset="26108.328">6602 1742 0 0 0,'0'0'481'0'0,"0"0"509"0"0,0 0 206 0 0,0 0-33 0 0,0 0-161 0 0,0 0-127 0 0,0 0-106 0 0,0 0-10 0 0,0 0 6 0 0,0 0 1 0 0,-18 12 10 0 0,-87 57 710 0 0,36-25 2352 0 0,120-40-1687 0 0,346-4-1790 0 0,-397 0-269 0 0,-21-15 746 0 0,-54-7-965 0 0,65 20 118 0 0,0 1 0 0 0,0-2-1 0 0,-1 0 1 0 0,2 0 0 0 0,-1 0 0 0 0,0-1-1 0 0,1-1 1 0 0,-1 0 0 0 0,2 0 0 0 0,-1-1-1 0 0,0 0 1 0 0,1 0 0 0 0,0-1 0 0 0,0 0 0 0 0,-5-7 9 0 0,-17-48-572 0 0,29 17-5072 0 0,4 41 1319 0 0,1 0-3177 0 0</inkml:trace>
  <inkml:trace contextRef="#ctx0" brushRef="#br0" timeOffset="26603.099">6996 1838 3009 0 0,'0'0'2431'0'0,"0"0"-1306"0"0,0 0-636 0 0,0 0-17 0 0,0 0 256 0 0,0 0 251 0 0,0 0 120 0 0,0 0-74 0 0,0 0-201 0 0,3 32-225 0 0,10 102-215 0 0,8-62 24 0 0,36 39-512 0 0,-52-106-375 0 0,2 4-973 0 0,-6-1-4380 0 0,-1-7 2817 0 0,0-1 325 0 0</inkml:trace>
  <inkml:trace contextRef="#ctx0" brushRef="#br0" timeOffset="26852.186">6939 1819 0 0 0,'0'0'1484'0'0,"0"0"142"0"0,0 0-84 0 0,0 0 33 0 0,0 0 109 0 0,0 0-9 0 0,0 0-155 0 0,0 0-294 0 0,0 0-290 0 0,0 0-265 0 0,0 0-191 0 0,0 0-97 0 0,0 0-20 0 0,31-22-6 0 0,93-68-37 0 0,-80 75-25 0 0,-39 18-223 0 0,0 1 0 0 0,-1 0 0 0 0,1 0 0 0 0,-1 0 0 0 0,0 0 0 0 0,0 1 0 0 0,-1-1 1 0 0,1 1-1 0 0,-1 0 0 0 0,0 1 0 0 0,-1-1 0 0 0,1 0 0 0 0,-1 1 0 0 0,0-1 0 0 0,0 1 0 0 0,0 0 0 0 0,-1 0 1 0 0,0-1-1 0 0,0 1 0 0 0,-1 0 0 0 0,0 0 0 0 0,0 0 0 0 0,0 0 0 0 0,-1 0 0 0 0,1 0 0 0 0,-1 0 0 0 0,-1 0 1 0 0,1-1-1 0 0,-1 1 0 0 0,0 0 0 0 0,0-1 0 0 0,-2 3-72 0 0,-1-2-10 0 0,1-1 0 0 0,-1 1 0 0 0,-1-1 0 0 0,1 0 0 0 0,-1 0 0 0 0,0-1 0 0 0,0 1 0 0 0,0-1 0 0 0,-1-1 0 0 0,1 1 0 0 0,-1-1 0 0 0,0 0 0 0 0,0-1 0 0 0,0 1 0 0 0,0-1 0 0 0,-1-1 0 0 0,1 0 0 0 0,0 0 1 0 0,-1 0-1 0 0,1-1 0 0 0,-7 0 10 0 0,-4-8-1654 0 0,15 2-2121 0 0,2-3-4346 0 0,1 6 3436 0 0</inkml:trace>
  <inkml:trace contextRef="#ctx0" brushRef="#br0" timeOffset="27123.19">7383 2084 10674 0 0,'0'0'4136'0'0,"0"0"-2817"0"0,0 0-1051 0 0,0 0-77 0 0,0 0 181 0 0,0 0 150 0 0,0 0 16 0 0,0 0-67 0 0,0 0-169 0 0,0 0-150 0 0,0 0-78 0 0,0 0-50 0 0,0 0-22 0 0,-1 30-32 0 0,-4 131-786 0 0,5-152-2466 0 0,0-6-5919 0 0,0 1 3485 0 0</inkml:trace>
  <inkml:trace contextRef="#ctx0" brushRef="#br0" timeOffset="28342.217">7668 1385 0 0 0,'0'0'276'0'0,"0"0"730"0"0,0 0 353 0 0,0 0 81 0 0,0 0-107 0 0,0 0-171 0 0,0 0-212 0 0,0 0-136 0 0,0 0-72 0 0,0 0-5 0 0,-14-3 36 0 0,-112-13 2171 0 0,-15 17-520 0 0,-317-12 2578 0 0,403 6-4303 0 0,47 20-727 0 0,8-15 14 0 0,0 0 16 0 0,0 0-25 0 0,0 0 7 0 0,0 0 28 0 0,0 0-33 0 0,13-3 271 0 0,99-148-34 0 0,-83 96-285 0 0,-29 91-1134 0 0,-2-10 1179 0 0,1 0 0 0 0,0 0 0 0 0,2 0 0 0 0,1 0 0 0 0,2 0 0 0 0,0-1 0 0 0,1 1 0 0 0,2-1 0 0 0,5 12 24 0 0,42 121 44 0 0,-174-267 1323 0 0,17 51-3609 0 0,79 49-2325 0 0,1 2-3839 0 0,19 6 1659 0 0</inkml:trace>
  <inkml:trace contextRef="#ctx0" brushRef="#br0" timeOffset="28829.155">7983 1131 6161 0 0,'0'0'1786'0'0,"0"0"-650"0"0,0 0-420 0 0,0 0 150 0 0,0 0 388 0 0,0 0 221 0 0,0 0-7 0 0,0 0-212 0 0,0 0-329 0 0,0 0-291 0 0,7 35-246 0 0,21 113-181 0 0,18 43-192 0 0,-40-174-374 0 0,3 8-504 0 0,-11-10-7333 0 0,0-12 3682 0 0,-3-3 139 0 0</inkml:trace>
  <inkml:trace contextRef="#ctx0" brushRef="#br0" timeOffset="29105.297">7884 1061 3065 0 0,'0'0'1180'0'0,"0"0"-224"0"0,0 0-70 0 0,0 0 210 0 0,0 0 231 0 0,0 0 25 0 0,0 0-184 0 0,0 0-259 0 0,0 0-263 0 0,35-16-166 0 0,113-45-102 0 0,-145 59-352 0 0,0 0 1 0 0,0 0 0 0 0,0 1-1 0 0,1-1 1 0 0,-1 1-1 0 0,1 0 1 0 0,-1 0-1 0 0,1 0 1 0 0,-1 0-1 0 0,1 0 1 0 0,0 1 0 0 0,-1 0-1 0 0,1 0 1 0 0,0 0-1 0 0,-1 0 1 0 0,1 0-1 0 0,-1 1 1 0 0,1-1-1 0 0,0 1 1 0 0,-1 0 0 0 0,3 1-27 0 0,5 3 146 0 0,-3-3-21 0 0,-1 0 0 0 0,0 1-1 0 0,0 0 1 0 0,-1 0 0 0 0,1 1 0 0 0,-1-1 0 0 0,1 1-1 0 0,-1 1 1 0 0,0-1 0 0 0,-1 1 0 0 0,1 0 0 0 0,-1 1-1 0 0,0-1 1 0 0,0 1 0 0 0,-1 0 0 0 0,1 0 0 0 0,-1 0-1 0 0,-1 1 1 0 0,1 0 0 0 0,-1-1 0 0 0,0 1-1 0 0,-1 0 1 0 0,0 0 0 0 0,0 1 0 0 0,0-1 0 0 0,-1 0-1 0 0,0 1 1 0 0,0-1 0 0 0,-1 1 0 0 0,0-1 0 0 0,-1 1-1 0 0,1-1 1 0 0,-2 6-125 0 0,-3-3 56 0 0,-1-1-1 0 0,0 0 1 0 0,0 0-1 0 0,-1 0 1 0 0,0-1-1 0 0,-1 0 1 0 0,1-1-1 0 0,-2 1 1 0 0,1-1-1 0 0,-1-1 1 0 0,0 0-1 0 0,0 0 1 0 0,-1-1-1 0 0,1 0 1 0 0,-1 0-1 0 0,-2 0-55 0 0,1-1-372 0 0,-1 0 0 0 0,1 0 0 0 0,-1-1 0 0 0,0 0-1 0 0,0-1 1 0 0,0-1 0 0 0,0 0 0 0 0,-1 0 0 0 0,1-1-1 0 0,-3-1 373 0 0,-4-2-3385 0 0,9-5-3448 0 0,7 4 1620 0 0</inkml:trace>
  <inkml:trace contextRef="#ctx0" brushRef="#br0" timeOffset="31239.253">8309 1517 0 0 0,'0'0'285'0'0,"0"0"473"0"0,0 0-87 0 0,0 0 101 0 0,0 0 327 0 0,0 0 310 0 0,0 0 121 0 0,0 0-170 0 0,0 0-262 0 0,0 0-249 0 0,0 0-156 0 0,0 0-53 0 0,0 0 3 0 0,11-6 14 0 0,79-43 1626 0 0,34 20 8 0 0,-122 30-2270 0 0,-1 0 0 0 0,0 0 0 0 0,0 1 0 0 0,0-1 0 0 0,0 0 0 0 0,0 1 0 0 0,0-1 0 0 0,-1 1 0 0 0,1-1 0 0 0,0 1 0 0 0,-1 0 0 0 0,1-1 0 0 0,-1 1 0 0 0,0 0 0 0 0,1-1 0 0 0,-1 1 0 0 0,0 0 0 0 0,0-1 0 0 0,0 1 0 0 0,0 0 0 0 0,0-1 0 0 0,-1 1 0 0 0,1 0 0 0 0,0-1 0 0 0,-1 1 0 0 0,1 0 0 0 0,-2 0-21 0 0,-5 14 18 0 0,0 0 1 0 0,-2-1-1 0 0,0 0 0 0 0,0-1 1 0 0,-2 0-1 0 0,1-1 0 0 0,-2 0 0 0 0,0-1 1 0 0,-3 3-19 0 0,4-4-29 0 0,-61 78-26 0 0,72-88 59 0 0,-1 0 0 0 0,1-1-1 0 0,0 1 1 0 0,0 0-1 0 0,0 0 1 0 0,0 0-1 0 0,0 0 1 0 0,0 0 0 0 0,0 0-1 0 0,0 0 1 0 0,0 0-1 0 0,1 0 1 0 0,-1-1 0 0 0,0 1-1 0 0,0 0 1 0 0,1 0-1 0 0,-1 0 1 0 0,1 0-1 0 0,-1-1 1 0 0,0 1 0 0 0,1 0-1 0 0,0 0 1 0 0,-1-1-1 0 0,1 1 1 0 0,-1 0-1 0 0,1-1 1 0 0,0 1 0 0 0,0-1-1 0 0,-1 1 1 0 0,1-1-1 0 0,0 1 1 0 0,0-1 0 0 0,0 1-1 0 0,-1-1 1 0 0,1 0-1 0 0,0 1 1 0 0,0-1-1 0 0,0 0 1 0 0,0 0 0 0 0,0 0-1 0 0,0 0 1 0 0,-1 0-1 0 0,1 0 1 0 0,0 0-1 0 0,0 0 1 0 0,0 0 0 0 0,0 0-1 0 0,0 0 1 0 0,0-1-1 0 0,0 1 1 0 0,0 0 0 0 0,-1-1-1 0 0,1 1 1 0 0,0 0-1 0 0,0-1 1 0 0,0 1-1 0 0,-1-1 1 0 0,1 1-4 0 0,12-1 45 0 0,130-47 241 0 0,-114 40-702 0 0,5 0-2839 0 0,-11 6-8197 0 0,-20 2 8350 0 0</inkml:trace>
  <inkml:trace contextRef="#ctx0" brushRef="#br1" timeOffset="38843.88">5671 4 0 0 0,'0'0'1644'0'0,"0"0"-561"0"0,0 0-207 0 0,0 0 291 0 0,0 0 487 0 0,0 0 382 0 0,0 0 53 0 0,0 0-319 0 0,0 0-473 0 0,0 0-439 0 0,0 0-335 0 0,0-4 306 0 0,20 287 3407 0 0,-3 60-3339 0 0,0-259-518 0 0,14-87 626 0 0,-30 3-994 0 0,31-14 151 0 0,1 1 0 0 0,1 2 1 0 0,-1 1-1 0 0,2 2 0 0 0,-1 1 1 0 0,15 0-163 0 0,-2 4-1309 0 0,60 2 4194 0 0,-68 1-5453 0 0,-8 1-2865 0 0,0-1-4008 0 0,-31 0 1979 0 0</inkml:trace>
  <inkml:trace contextRef="#ctx0" brushRef="#br1" timeOffset="39248.156">6683 409 3969 0 0,'0'0'1734'0'0,"0"0"-378"0"0,0 0-212 0 0,0 0 247 0 0,0 0 328 0 0,0 0 83 0 0,0 0-229 0 0,0 0-444 0 0,0 0-421 0 0,0 0-240 0 0,0 0-71 0 0,0 0 46 0 0,0 0 76 0 0,0 7 50 0 0,-5 23-326 0 0,-1-1 1 0 0,-2 1-1 0 0,0-1 0 0 0,-2-1 0 0 0,-2 0 0 0 0,0 0 0 0 0,-2-1 0 0 0,0-1 0 0 0,-2 0 1 0 0,-7 6-244 0 0,17-22-140 0 0,-35 45-1875 0 0,7-28-5239 0 0,26-20-285 0 0,6-6 3134 0 0</inkml:trace>
  <inkml:trace contextRef="#ctx0" brushRef="#br1" timeOffset="39489.132">6439 402 3577 0 0,'0'0'2822'0'0,"0"0"-1486"0"0,0 0-740 0 0,0 0-9 0 0,0 0 422 0 0,0 0 454 0 0,0 0 158 0 0,0 0-189 0 0,0 0-312 0 0,0 0-270 0 0,0 0-155 0 0,0 0-101 0 0,0 0-83 0 0,16 31-89 0 0,52 98-94 0 0,-12-55 147 0 0,-40-62-402 0 0,105 66-819 0 0,-106-68-376 0 0,-7-4-1169 0 0,1-1-4360 0 0,-5-4-2050 0 0</inkml:trace>
  <inkml:trace contextRef="#ctx0" brushRef="#br1" timeOffset="40560.185">4922 30 0 0 0,'0'0'603'0'0,"0"0"130"0"0,0 0 321 0 0,0 0 411 0 0,0 0 271 0 0,0 0 17 0 0,0 0-259 0 0,0 0-383 0 0,0 0-356 0 0,0 0-253 0 0,0 0-126 0 0,0 0-35 0 0,-1-5-5 0 0,-3-15-6 0 0,23 60 2502 0 0,51 114 588 0 0,-69-154-3359 0 0,0 0 1 0 0,0 1-1 0 0,0-1 0 0 0,0 0 0 0 0,0 0 0 0 0,0 0 0 0 0,0 1 0 0 0,0-1 0 0 0,0 0 0 0 0,0 0 0 0 0,0-1 0 0 0,0 1 0 0 0,0 0 0 0 0,0 0 1 0 0,0 0-1 0 0,0-1 0 0 0,0 1 0 0 0,0 0 0 0 0,0-1 0 0 0,0 1 0 0 0,0-1 0 0 0,-1 1 0 0 0,1-1 0 0 0,0 0 0 0 0,0 1 0 0 0,0-1 0 0 0,-1 0 1 0 0,1 1-1 0 0,0-1 0 0 0,-1 0 0 0 0,1 0 0 0 0,-1 0 0 0 0,1 0 0 0 0,-1 1 0 0 0,1-1 0 0 0,-1 0 0 0 0,1 0 0 0 0,-1 0 0 0 0,0 0 0 0 0,0 0 1 0 0,1 0-1 0 0,-1 0 0 0 0,0 0 0 0 0,0-1-61 0 0,2-2-58 0 0,40-65 478 0 0,-16 29-354 0 0,-24 39-73 0 0,1 1-1 0 0,-1-1 1 0 0,0 1 0 0 0,1 0 0 0 0,-1 0 0 0 0,0 0 0 0 0,1 0 0 0 0,-1 0-1 0 0,0 1 1 0 0,1-1 0 0 0,-1 1 0 0 0,0-1 0 0 0,0 1 0 0 0,0 0-1 0 0,1 0 1 0 0,-1 0 0 0 0,0 0 0 0 0,0 0 0 0 0,0 1 0 0 0,0-1 0 0 0,-1 1-1 0 0,1-1 1 0 0,0 1 0 0 0,-1-1 0 0 0,2 2 7 0 0,14 16 32 0 0,-1 1 1 0 0,-1 1-1 0 0,-1 0 1 0 0,-1 1-1 0 0,-1 1 1 0 0,0 0-1 0 0,-2 0 1 0 0,-1 1-1 0 0,-1 0 1 0 0,0 1-1 0 0,-2 0 1 0 0,-1 0-1 0 0,-2 0 1 0 0,1 4-33 0 0,-4 133 160 0 0,0-153-156 0 0,0 0 1 0 0,-1 0-1 0 0,0 0 1 0 0,0 0-1 0 0,-1 0 1 0 0,-1-1-1 0 0,1 1 1 0 0,-1-1-1 0 0,-1 0 0 0 0,0 1 1 0 0,0-2-1 0 0,0 1 1 0 0,-1 0-1 0 0,0-1 1 0 0,0 0-1 0 0,-1 0 1 0 0,0 0-1 0 0,-1-1 1 0 0,1 0-1 0 0,-1 0 1 0 0,0-1-1 0 0,0 1 1 0 0,-1-2-1 0 0,0 1 1 0 0,0-1-1 0 0,0 0 0 0 0,0-1 1 0 0,-1 0-1 0 0,1 0 1 0 0,-1-1-1 0 0,1 0 1 0 0,-1 0-1 0 0,0-1 1 0 0,-4 0-5 0 0,11-1 5 0 0,0 1 0 0 0,0-1 0 0 0,0 0 0 0 0,0 0 0 0 0,0 0 0 0 0,0 0 0 0 0,0-1 0 0 0,0 1 0 0 0,0-1 0 0 0,0 1 0 0 0,0-1 0 0 0,0 1 0 0 0,0-1 0 0 0,0 0 0 0 0,1 0 0 0 0,-1 0 0 0 0,0 0 0 0 0,0 0 0 0 0,1-1 0 0 0,-1 1-1 0 0,1 0 1 0 0,-1-1 0 0 0,1 1 0 0 0,0-1 0 0 0,-1 0 0 0 0,1 1 0 0 0,0-1 0 0 0,0 0 0 0 0,0 0 0 0 0,0 1 0 0 0,1-1 0 0 0,-1 0 0 0 0,0 0 0 0 0,1 0 0 0 0,0 0 0 0 0,-1 0 0 0 0,1 0 0 0 0,0 0 0 0 0,0 0 0 0 0,0 0 0 0 0,0 0 0 0 0,0 0-5 0 0,0-4-17 0 0,0 0 0 0 0,1 0 0 0 0,-1 0 1 0 0,1 0-1 0 0,0 0 0 0 0,1 1 0 0 0,-1-1 0 0 0,1 0 0 0 0,1 1 0 0 0,-1 0 0 0 0,1-1 0 0 0,-1 1 0 0 0,2 0 0 0 0,-1 0 0 0 0,0 1 0 0 0,4-5 17 0 0,12-13-152 0 0,1 1-1 0 0,1 1 1 0 0,1 1-1 0 0,0 0 1 0 0,2 2-1 0 0,0 0 1 0 0,0 2-1 0 0,9-3 153 0 0,-27 15-389 0 0,35-18-2796 0 0,-14 11-5695 0 0,-14 7 71 0 0</inkml:trace>
</inkml:ink>
</file>

<file path=ppt/ink/ink3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701 46 0 0 0,'0'0'2254'0'0,"0"0"46"0"0,0 0-197 0 0,0 0-349 0 0,0 0-314 0 0,0 0-195 0 0,-2-6-118 0 0,1 4-977 0 0,0-1 1 0 0,-1 1 0 0 0,1-1 0 0 0,-1 1 0 0 0,1 0 0 0 0,-1 0 0 0 0,0 0 0 0 0,1 0 0 0 0,-1 0-1 0 0,0 0 1 0 0,0 0 0 0 0,-1 1 0 0 0,1-1 0 0 0,0 1 0 0 0,0-1 0 0 0,-1 1 0 0 0,1 0 0 0 0,-1 0-1 0 0,1 0 1 0 0,-1 0 0 0 0,0 1 0 0 0,1-1 0 0 0,-1 0 0 0 0,0 1 0 0 0,1 0 0 0 0,-1 0-1 0 0,0 0 1 0 0,1 0 0 0 0,-3 0-151 0 0,-41 4 40 0 0,0 2 0 0 0,1 2 0 0 0,0 2 0 0 0,0 2 0 0 0,1 2-1 0 0,1 2 1 0 0,-19 10-40 0 0,-25 7 60 0 0,-68 37-20 0 0,154-70-49 0 0,1 0 1 0 0,-1 0-1 0 0,1 0 1 0 0,-1 1-1 0 0,1-1 1 0 0,0 0-1 0 0,-1 0 1 0 0,1 1-1 0 0,0-1 1 0 0,-1 0-1 0 0,1 1 1 0 0,-1-1-1 0 0,1 0 1 0 0,0 1-1 0 0,0-1 1 0 0,-1 0-1 0 0,1 1 1 0 0,0-1 0 0 0,0 1-1 0 0,0-1 1 0 0,-1 1-1 0 0,1-1 1 0 0,0 0-1 0 0,0 1 1 0 0,0-1-1 0 0,0 1 1 0 0,0-1-1 0 0,0 1 1 0 0,0-1-1 0 0,0 1 1 0 0,0-1-1 0 0,0 1 1 0 0,0-1-1 0 0,0 1 1 0 0,0-1-1 0 0,0 1 1 0 0,0-1-1 0 0,1 0 1 0 0,-1 1-1 0 0,0-1 1 0 0,0 1-1 0 0,1-1 1 0 0,-1 0-1 0 0,0 1 1 0 0,0-1-1 0 0,1 1 1 0 0,-1-1-1 0 0,0 0 1 0 0,1 1-1 0 0,-1-1 1 0 0,1 0-1 0 0,-1 0 1 0 0,0 1-1 0 0,1-1 1 0 0,-1 0-1 0 0,1 0 1 0 0,-1 0-1 0 0,1 1 1 0 0,-1-1-1 0 0,0 0 1 0 0,1 0-1 0 0,-1 0 1 0 0,1 0-1 0 0,-1 0 1 0 0,1 0 8 0 0,32 9 65 0 0,-33-9-59 0 0,320 15 1003 0 0,-228-8-852 0 0,-48 4-111 0 0,-44-10-41 0 0,1-1 1 0 0,0 1 0 0 0,-1-1-1 0 0,1 1 1 0 0,-1 0 0 0 0,1-1-1 0 0,-1 1 1 0 0,1-1 0 0 0,-1 1-1 0 0,1 0 1 0 0,-1 0-1 0 0,0-1 1 0 0,1 1 0 0 0,-1 0-1 0 0,0 0 1 0 0,0-1 0 0 0,0 1-1 0 0,0 0 1 0 0,1 0 0 0 0,-1-1-1 0 0,0 1 1 0 0,0 0 0 0 0,0 0-1 0 0,-1 0 1 0 0,1-1 0 0 0,0 1-1 0 0,0 0 1 0 0,0 0 0 0 0,-1-1-1 0 0,1 1 1 0 0,0 0-1 0 0,0 0 1 0 0,-1-1 0 0 0,1 1-1 0 0,-1 0 1 0 0,1-1 0 0 0,-1 1-1 0 0,1 0 1 0 0,-1-1 0 0 0,1 1-1 0 0,-1-1 1 0 0,0 1 0 0 0,1-1-1 0 0,-1 1 1 0 0,0-1 0 0 0,1 0-1 0 0,-1 1 1 0 0,0-1 0 0 0,1 0-1 0 0,-1 1 1 0 0,-1-1-6 0 0,-49 34 162 0 0,-2-2-1 0 0,-1-2 1 0 0,-31 11-162 0 0,-108 61 104 0 0,189-100-99 0 0,0-1 0 0 0,0 1 0 0 0,1 0-1 0 0,-1 0 1 0 0,1 0 0 0 0,0 1 0 0 0,-1-1 0 0 0,1 1-1 0 0,0 0 1 0 0,1-1 0 0 0,-1 1 0 0 0,0 1 0 0 0,1-1-1 0 0,-1 0 1 0 0,1 1 0 0 0,0-1 0 0 0,0 1-1 0 0,1 0 1 0 0,-1-1 0 0 0,1 1 0 0 0,0 0 0 0 0,0 0-1 0 0,0 0 1 0 0,0 0 0 0 0,1 0 0 0 0,-1 0 0 0 0,1 0-1 0 0,0 0 1 0 0,0 0 0 0 0,1 0 0 0 0,-1 0-1 0 0,1 0 1 0 0,0 0 0 0 0,0 0 0 0 0,0 0 0 0 0,1 0-1 0 0,-1 0 1 0 0,1-1 0 0 0,1 3-5 0 0,10 2 93 0 0,0-1 0 0 0,0 0-1 0 0,1-1 1 0 0,0 0 0 0 0,0-1 0 0 0,1-1-1 0 0,0 0 1 0 0,-1-1 0 0 0,1-1 0 0 0,0 0 0 0 0,0-1-1 0 0,0-1 1 0 0,0 0 0 0 0,0-1 0 0 0,0 0-1 0 0,8-3-92 0 0,-3 3 18 0 0,179-33-798 0 0,-121 3-5979 0 0,-63 23 1363 0 0,-7 0-1943 0 0</inkml:trace>
</inkml:ink>
</file>

<file path=ppt/ink/ink3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12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7090 0 0,'0'0'1715'0'0,"0"0"-427"0"0,0 0-173 0 0,0 0 70 0 0,0 0 188 0 0,0 0 64 0 0,0 0-208 0 0,0 0-220 0 0,32-6-173 0 0,103-20-172 0 0,43 11 603 0 0,159 15-855 0 0,-251 9-2214 0 0,-55-5-1261 0 0,0 0-3377 0 0,-12-4-2875 0 0</inkml:trace>
</inkml:ink>
</file>

<file path=ppt/ink/ink3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9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69 236 3529 0 0,'0'0'2182'0'0,"0"0"-218"0"0,0 0-98 0 0,0 0 17 0 0,0 0-82 0 0,0 0-276 0 0,0 0-378 0 0,0 0-314 0 0,32-4-239 0 0,97-13-164 0 0,-14 13 291 0 0,-59 18-1630 0 0,-52-8-3223 0 0,-5-1-2159 0 0,-1-5-852 0 0</inkml:trace>
  <inkml:trace contextRef="#ctx0" brushRef="#br0" timeOffset="234.863">1 468 1416 0 0,'0'0'3021'0'0,"0"0"-529"0"0,0 0-172 0 0,0 0-201 0 0,0 0-232 0 0,0 0-301 0 0,0 0-340 0 0,33 2-313 0 0,104 4-285 0 0,-42-17 43 0 0,-84 8-1049 0 0,99-19 990 0 0,-73 16-3451 0 0,0 1-4192 0 0,-22 4-1792 0 0</inkml:trace>
  <inkml:trace contextRef="#ctx0" brushRef="#br0" timeOffset="1194.646">954 111 3881 0 0,'0'0'1313'0'0,"0"0"-260"0"0,0 0-208 0 0,0 0 82 0 0,0 0 247 0 0,0 0 149 0 0,0 0-94 0 0,0 0-209 0 0,0 0-291 0 0,0 0-263 0 0,0 0-167 0 0,-16 32-103 0 0,-52 99-69 0 0,-52 130 697 0 0,107-242 581 0 0,15-35 1728 0 0,39-91-2667 0 0,-17 65-463 0 0,2 0 1 0 0,2 2-1 0 0,1 1 1 0 0,2 2-1 0 0,2 0 0 0 0,1 3 1 0 0,2 0-1 0 0,1 3 1 0 0,1 1-1 0 0,10-4-3 0 0,-6 15-212 0 0,-38 60-34 0 0,-37 187 644 0 0,34-227-384 0 0,1 0 0 0 0,0 0-1 0 0,-1 0 1 0 0,1 0-1 0 0,0 0 1 0 0,-1 0 0 0 0,1 0-1 0 0,0-1 1 0 0,0 1-1 0 0,0-1 1 0 0,-1 1 0 0 0,1-1-1 0 0,0 0 1 0 0,0 1-1 0 0,0-1 1 0 0,0 0 0 0 0,0 0-1 0 0,0 0 1 0 0,0-1-1 0 0,0 1 1 0 0,-1 0 0 0 0,1-1-1 0 0,0 0 1 0 0,0 1-1 0 0,0-1 1 0 0,-1 0 0 0 0,1 0-1 0 0,0 0 1 0 0,0 0-1 0 0,-1 0 1 0 0,1 0 0 0 0,-1 0-1 0 0,1 0 1 0 0,-1-1-1 0 0,1 0-13 0 0,266-217 306 0 0,-259 212-320 0 0,0 0 0 0 0,0 1 0 0 0,0 0 1 0 0,0 1-1 0 0,1 0 0 0 0,0 1 0 0 0,0 0 0 0 0,0 0 0 0 0,1 1 1 0 0,-1 0-1 0 0,3 1 14 0 0,-5 49-300 0 0,-43 208 541 0 0,44-209-755 0 0,1-35-2049 0 0,7-5-3524 0 0,-8-4 556 0 0,-4-1-729 0 0</inkml:trace>
  <inkml:trace contextRef="#ctx0" brushRef="#br0" timeOffset="1647.723">2206 71 8202 0 0,'0'0'1396'0'0,"0"0"-72"0"0,0 0 39 0 0,0 0 127 0 0,0 0 40 0 0,0 0-194 0 0,0 0-347 0 0,0 0-282 0 0,-31 15-211 0 0,-98 50-152 0 0,54-12 150 0 0,65-45-465 0 0,0 1 1 0 0,0 0-1 0 0,1 1 1 0 0,1 0-1 0 0,0 0 1 0 0,0 1-1 0 0,1 0 1 0 0,0 0-1 0 0,1 1 1 0 0,0 0-1 0 0,1 0 1 0 0,0 0-1 0 0,1 0 1 0 0,1 1-1 0 0,0 0 1 0 0,0 0-1 0 0,1 0 1 0 0,1 0-1 0 0,0 12-29 0 0,3-22 13 0 0,0 1 1 0 0,0-1-1 0 0,1 1 0 0 0,-1-1 0 0 0,1 0 1 0 0,0 0-1 0 0,0 0 0 0 0,0 0 1 0 0,0 0-1 0 0,0-1 0 0 0,0 0 1 0 0,1 1-1 0 0,-1-1 0 0 0,1 0 0 0 0,0-1 1 0 0,0 1-1 0 0,-1-1 0 0 0,1 1 1 0 0,0-1-1 0 0,0 0 0 0 0,0-1 1 0 0,0 1-1 0 0,1-1 0 0 0,-1 1 1 0 0,0-1-1 0 0,0-1 0 0 0,0 1 0 0 0,0 0 1 0 0,0-1-1 0 0,0 0 0 0 0,0 0 1 0 0,0 0-1 0 0,0-1 0 0 0,0 1 1 0 0,-1-1-1 0 0,1 0 0 0 0,0 0 0 0 0,1-1-13 0 0,35-18 202 0 0,-1-1 1 0 0,-2-2-1 0 0,0-1 0 0 0,-1-2 0 0 0,-1-2 0 0 0,-2-1 0 0 0,-1-2 0 0 0,23-30-202 0 0,-40 44 110 0 0,-14 18-96 0 0,-1 0-42 0 0,0 0-52 0 0,-4 11-79 0 0,0 1 120 0 0,-1-4-51 0 0,1 1-1 0 0,0 0 1 0 0,1 1-1 0 0,-1-1 0 0 0,2 1 1 0 0,0-1-1 0 0,0 1 0 0 0,0 0 1 0 0,1 0-1 0 0,1 0 1 0 0,0-1-1 0 0,0 1 0 0 0,1 0 1 0 0,0 0-1 0 0,1 0 0 0 0,0 0 1 0 0,0-1-1 0 0,1 1 1 0 0,0-1-1 0 0,1 0 0 0 0,3 6 91 0 0,41 23-5829 0 0,-12-20-3442 0 0,-26-14 4103 0 0</inkml:trace>
  <inkml:trace contextRef="#ctx0" brushRef="#br0" timeOffset="1813.926">2829 376 6577 0 0,'0'0'3034'0'0,"0"0"-528"0"0,0 0-499 0 0,0 0-305 0 0,0 0-239 0 0,0 0-313 0 0,0 0-277 0 0,0 0-221 0 0,0 0-185 0 0,0 0-142 0 0,0 0-131 0 0,0 0-96 0 0,0 0-67 0 0,-28 33-39 0 0,-84 101-37 0 0,23-28-749 0 0,85-101 405 0 0,-32 34-1717 0 0,10-16-7544 0 0,19-17 1563 0 0</inkml:trace>
  <inkml:trace contextRef="#ctx0" brushRef="#br0" timeOffset="2014.635">2586 406 5801 0 0,'0'0'3693'0'0,"0"0"-1509"0"0,0 0-830 0 0,0 0-180 0 0,0 0 10 0 0,0 0-76 0 0,0 0-176 0 0,0 0-185 0 0,0 0-191 0 0,0 0-134 0 0,0 0-74 0 0,0 0-79 0 0,0 0-83 0 0,19 22-57 0 0,61 69-74 0 0,2-20-634 0 0,-27-52-2160 0 0,-36-17-1112 0 0,0-1-3703 0 0,-14-1 2135 0 0</inkml:trace>
</inkml:ink>
</file>

<file path=ppt/ink/ink3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37 10626 0 0,'0'0'1714'0'0,"0"0"-978"0"0,0 0-417 0 0,0 0 125 0 0,0 0 273 0 0,-9 31 202 0 0,-31 101 83 0 0,-17 104 1637 0 0,43-25-4133 0 0,14-209 1231 0 0,3 28-2375 0 0,9-17-7518 0 0,-10-13 5591 0 0</inkml:trace>
  <inkml:trace contextRef="#ctx0" brushRef="#br0" timeOffset="252.381">22 30 2777 0 0,'0'0'1253'0'0,"0"0"-733"0"0,0 0-194 0 0,0 0 278 0 0,0 0 360 0 0,0 0 287 0 0,0 0 123 0 0,0 0-70 0 0,32 0-199 0 0,99-1-220 0 0,144-24 1204 0 0,-211 21-3997 0 0,-61 11-5600 0 0,-3-3 2472 0 0</inkml:trace>
  <inkml:trace contextRef="#ctx0" brushRef="#br0" timeOffset="502.311">13 398 0 0 0,'0'0'1408'0'0,"0"0"441"0"0,0 0-81 0 0,0 0 160 0 0,0 0-55 0 0,0 0-209 0 0,0 0-287 0 0,201-15-369 0 0,-166 4-296 0 0,0 4-240 0 0,4-4-200 0 0,-4 3-184 0 0,-4 1-176 0 0,-4-1-296 0 0,1 5-688 0 0,-8-1-1657 0 0,-3 0-2048 0 0,-4 4-592 0 0</inkml:trace>
  <inkml:trace contextRef="#ctx0" brushRef="#br0" timeOffset="1819.846">683 508 800 0 0,'0'0'2974'0'0,"0"0"-895"0"0,0 0-426 0 0,0 0-50 0 0,0 0 146 0 0,0 0 61 0 0,0 0-207 0 0,0 0-371 0 0,0 0-358 0 0,0 0-291 0 0,0 0-174 0 0,0 0-73 0 0,0 0-21 0 0,-5 9-8 0 0,-37 50-38 0 0,-2-1 1 0 0,-2-2 0 0 0,-25 20-270 0 0,14-30-2504 0 0,35-35-1773 0 0,0-2-4287 0 0,15-9 4773 0 0</inkml:trace>
  <inkml:trace contextRef="#ctx0" brushRef="#br0" timeOffset="2067.615">461 545 3249 0 0,'0'0'1319'0'0,"0"0"-362"0"0,0 0-27 0 0,0 0 373 0 0,0 0 368 0 0,0 0 84 0 0,0 0-278 0 0,0 0-350 0 0,0 0-283 0 0,0 0-198 0 0,0 0-103 0 0,0 0-85 0 0,0 0-72 0 0,18 22-71 0 0,60 65-90 0 0,-12-38-45 0 0,4-31-2031 0 0,-39-17-7954 0 0,-26-1 4076 0 0</inkml:trace>
</inkml:ink>
</file>

<file path=ppt/ink/ink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3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16 156 0 0 0,'0'0'263'0'0,"0"0"540"0"0,0 0 175 0 0,0 0 219 0 0,0 0 366 0 0,0 0 253 0 0,0 0 51 0 0,0 0-190 0 0,0 0-344 0 0,0 0-339 0 0,0 0-277 0 0,-3-1-170 0 0,1 1-623 0 0,-8-2 1070 0 0,25 1 1882 0 0,36 3 1014 0 0,70-7-2380 0 0,22-17-1071 0 0,-93 21-347 0 0,-50 1-111 0 0,0 0-41 0 0,0 0-31 0 0,0 0-34 0 0,0 0-30 0 0,0 0-33 0 0,0 0-32 0 0,0 0-68 0 0,0 0-55 0 0,-3 12-4319 0 0,0 2-4195 0 0,3-7 2284 0 0,0-6 4674 0 0</inkml:trace>
  <inkml:trace contextRef="#ctx0" brushRef="#br0" timeOffset="662.215">5 425 1920 0 0,'0'0'1881'0'0,"0"0"-30"0"0,0 0 4 0 0,0 0 4 0 0,0 0-68 0 0,0 0-293 0 0,0 0-405 0 0,0 0-281 0 0,0 0-115 0 0,0 0 17 0 0,0 0 65 0 0,0 0-17 0 0,0 0-70 0 0,17 1-89 0 0,114 4 801 0 0,27-14-269 0 0,-90 8-6339 0 0,-65-9-7736 0 0,-2 9 9738 0 0</inkml:trace>
  <inkml:trace contextRef="#ctx0" brushRef="#br0" timeOffset="1216.43">217 5 1544 0 0,'0'0'1375'0'0,"0"0"14"0"0,0 0 116 0 0,0 0 234 0 0,0 0 200 0 0,0 0-21 0 0,0 0-334 0 0,0 0-425 0 0,0 0-396 0 0,0 0-315 0 0,0 0-169 0 0,0 0-99 0 0,0 0-32 0 0,-5-5 275 0 0,29 25 1056 0 0,132 78 671 0 0,-154-96-2143 0 0,14 10-6 0 0,0 1 0 0 0,-2 1 0 0 0,1 0 0 0 0,-2 1-1 0 0,0 1 1 0 0,-1 0 0 0 0,-1 0 0 0 0,3 7-1 0 0,-13-19-4 0 0,0 0 0 0 0,0 0 0 0 0,-1 0 0 0 0,0 1 0 0 0,0-1-1 0 0,0 0 1 0 0,0 0 0 0 0,-1 0 0 0 0,0 0 0 0 0,1 1 0 0 0,-2-1 0 0 0,1 0 0 0 0,0 0-1 0 0,-1-1 1 0 0,0 1 0 0 0,1 0 0 0 0,-2 0 0 0 0,1-1 0 0 0,0 0 0 0 0,-1 1-1 0 0,1-1 1 0 0,-1 0 0 0 0,-2 2 4 0 0,-11 19-18 0 0,-69 97 90 0 0,-26-11 41 0 0,57-58-609 0 0,53-51 232 0 0,1-1 0 0 0,0 1 0 0 0,0-1 0 0 0,0 1 0 0 0,0-1-1 0 0,0 1 1 0 0,0-1 0 0 0,1 1 0 0 0,-1-1 0 0 0,0 1 0 0 0,0-1 0 0 0,0 1 0 0 0,0-1-1 0 0,1 1 1 0 0,-1-1 0 0 0,0 1 0 0 0,0-1 0 0 0,1 1 0 0 0,-1-1 0 0 0,0 1 0 0 0,1-1-1 0 0,-1 0 1 0 0,0 1 0 0 0,1-1 0 0 0,-1 0 0 0 0,1 1 0 0 0,-1-1 0 0 0,0 0 0 0 0,1 0-1 0 0,-1 1 1 0 0,1-1 0 0 0,-1 0 0 0 0,1 0 0 0 0,-1 0 0 0 0,1 0 0 0 0,-1 1 0 0 0,1-1-1 0 0,-1 0 1 0 0,1 0 0 0 0,-1 0 0 0 0,1 0 0 0 0,-1 0 0 0 0,1 0 0 0 0,-1-1 0 0 0,1 1-1 0 0,0 0 1 0 0,-1 0 0 0 0,0 0 0 0 0,1 0 0 0 0,-1-1 0 0 0,1 1 0 0 0,-1 0 0 0 0,1 0-1 0 0,-1-1 1 0 0,1 1 0 0 0,-1 0 0 0 0,0-1 0 0 0,1 1 264 0 0,5-3-4293 0 0</inkml:trace>
</inkml:ink>
</file>

<file path=ppt/ink/ink3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24.7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1926 0 0 0,'0'0'625'0'0,"0"0"232"0"0,0 0 62 0 0,0 0-23 0 0,0 0-105 0 0,0 0-45 0 0,3-5 81 0 0,177-293 7591 0 0,147-124-6047 0 0,-299 389-2011 0 0,481-580 1142 0 0,-401 442-1370 0 0,-101 131 547 0 0,-7 39-545 0 0,0 1-60 0 0,0 0-64 0 0,-8 18-1024 0 0,7-3 995 0 0,1-15 16 0 0,-7 11 322 0 0,-30 19 286 0 0,11-7-538 0 0,-1-2-1 0 0,-1 0 1 0 0,-1-2-1 0 0,0-2 1 0 0,-2 0-1 0 0,0-2 1 0 0,-28 9-67 0 0,-112 28 1209 0 0,256-18-1178 0 0,135 28 88 0 0,-100-22-146 0 0,-50-32 169 0 0,-66-42 634 0 0,-6 15-701 0 0,-1 0 1 0 0,-1 0 0 0 0,-1 1-1 0 0,0-1 1 0 0,-1 1-1 0 0,-2 0 1 0 0,1 1 0 0 0,-8-12-76 0 0,2 0 4 0 0,9 19-161 0 0,-1 0 1 0 0,0 1-1 0 0,0-1 0 0 0,-1 1 0 0 0,0 0 1 0 0,0 0-1 0 0,-1 0 0 0 0,-1 1 0 0 0,1 0 0 0 0,-1 1 1 0 0,0 0-1 0 0,-2-1 157 0 0,-48-8-10547 0 0,52 17 5063 0 0,0 2 842 0 0</inkml:trace>
  <inkml:trace contextRef="#ctx0" brushRef="#br0" timeOffset="307.85">1742 1 8922 0 0,'0'0'519'0'0,"0"0"-262"0"0,0 0-136 0 0,0 0 237 0 0,0 0 378 0 0,0 0 283 0 0,0 0 130 0 0,0 0-70 0 0,-31 18-154 0 0,-97 60-179 0 0,68-25 133 0 0,52-40-673 0 0,0-3-127 0 0,1 0 1 0 0,0 1 0 0 0,1 0-1 0 0,0 0 1 0 0,1 1 0 0 0,0 0-1 0 0,0 0 1 0 0,1 0 0 0 0,1 0-1 0 0,0 1 1 0 0,1 0 0 0 0,1-1 0 0 0,-1 1-1 0 0,2 0 1 0 0,0 0 0 0 0,0-1-1 0 0,2 1 1 0 0,-1 0 0 0 0,2-1-1 0 0,0 5-79 0 0,3-10 32 0 0,0-1 0 0 0,1 1 0 0 0,0-1-1 0 0,0-1 1 0 0,0 1 0 0 0,0-1 0 0 0,1 0-1 0 0,0-1 1 0 0,0 0 0 0 0,0 0 0 0 0,1 0-1 0 0,-1-1 1 0 0,1-1 0 0 0,0 1 0 0 0,0-2-1 0 0,0 1 1 0 0,0-1 0 0 0,0 0 0 0 0,0-1-1 0 0,0 0 1 0 0,0-1 0 0 0,0 1 0 0 0,0-2-1 0 0,0 1 1 0 0,0-1 0 0 0,5-3-32 0 0,36-4 201 0 0,-1-3 0 0 0,0-1 0 0 0,-1-3 0 0 0,-1-2-1 0 0,0-2 1 0 0,24-16-201 0 0,-57 30 9 0 0,-1 0 1 0 0,0-1-1 0 0,0-1 0 0 0,-1 0 0 0 0,1-1 0 0 0,-2-1 0 0 0,1 0 0 0 0,-2 0 0 0 0,1-1 0 0 0,-1 0 0 0 0,-1-1 0 0 0,0 0 1 0 0,-1 0-1 0 0,0-1 0 0 0,-1 0 0 0 0,0-1-9 0 0,-5-41-3526 0 0,-21 25-7909 0 0,8 22 5710 0 0</inkml:trace>
  <inkml:trace contextRef="#ctx0" brushRef="#br0" timeOffset="557.964">1182 133 14107 0 0,'0'0'2035'0'0,"0"0"-979"0"0,0 0-594 0 0,0 0-46 0 0,0 0 245 0 0,0 0 284 0 0,0 0 127 0 0,0 0-48 0 0,0 0-152 0 0,31 11-185 0 0,102 35-130 0 0,72 0 716 0 0,-9-26-462 0 0,1-8 1 0 0,118-12-812 0 0,-25 1-12 0 0,-182 1-733 0 0,138 3-1225 0 0,-165-5-2735 0 0,-1 1-3888 0 0,-51-1-2172 0 0</inkml:trace>
</inkml:ink>
</file>

<file path=ppt/ink/ink3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0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1 288 488 0 0,'0'0'1395'0'0,"0"0"-115"0"0,0 0 38 0 0,0 0 285 0 0,0 0 311 0 0,0 0 105 0 0,0 0-172 0 0,0 0-321 0 0,0 0-308 0 0,0 0-216 0 0,0 0-148 0 0,25-4-88 0 0,130-21 565 0 0,117-16 1122 0 0,-261 39-2886 0 0,68-8 1442 0 0,-53 8-3023 0 0,0 1-3455 0 0,-33 5-2362 0 0,0-1 1555 0 0</inkml:trace>
  <inkml:trace contextRef="#ctx0" brushRef="#br0" timeOffset="212.978">21 450 0 0 0,'0'0'1622'0'0,"0"0"389"0"0,0 0 299 0 0,0 0 118 0 0,0 0-83 0 0,0 0-284 0 0,0 0-439 0 0,0 0-407 0 0,35 0-311 0 0,112-2-189 0 0,-25-18 328 0 0,113-25-165 0 0,-77 20-3248 0 0,-148 23 1482 0 0,16-2-3349 0 0,-11-1-4359 0 0,-12 5 5533 0 0</inkml:trace>
  <inkml:trace contextRef="#ctx0" brushRef="#br0" timeOffset="662.484">422 1 1312 0 0,'0'0'2498'0'0,"0"0"-824"0"0,0 0-287 0 0,0 0 90 0 0,0 0 30 0 0,0 0-94 0 0,0 0-293 0 0,0 0-333 0 0,0 0-191 0 0,0 0-89 0 0,0 0 1 0 0,0 0 31 0 0,0 0 15 0 0,4 14 13 0 0,13 45-23 0 0,-16-57-506 0 0,0 0 0 0 0,1 0 0 0 0,-1 1 0 0 0,1-1 0 0 0,-1 0 0 0 0,1 0 1 0 0,0 0-1 0 0,-1-1 0 0 0,1 1 0 0 0,0 0 0 0 0,0-1 0 0 0,0 1 0 0 0,1-1 0 0 0,-1 1 0 0 0,0-1 0 0 0,0 0 0 0 0,1 0 0 0 0,-1 0 0 0 0,1-1 0 0 0,-1 1 0 0 0,1 0 0 0 0,2-1-38 0 0,4 3 129 0 0,485 118 1690 0 0,-491-120-1811 0 0,0-1-3 0 0,0 0-1 0 0,0 0 0 0 0,1 1 1 0 0,-1 0-1 0 0,0-1 1 0 0,0 1-1 0 0,0 1 0 0 0,0-1 1 0 0,0 0-1 0 0,0 1 0 0 0,-1-1 1 0 0,1 1-1 0 0,0 0 0 0 0,-1 0 1 0 0,1 0-1 0 0,-1 0 0 0 0,0 0 1 0 0,1 0-1 0 0,-1 1 1 0 0,0-1-1 0 0,0 2-4 0 0,-43 36 421 0 0,-271 151 26 0 0,272-164-484 0 0,25-19-11 0 0,2 1-1 0 0,-1 0 0 0 0,1 1 0 0 0,0 0 1 0 0,1 1-1 0 0,1 1 0 0 0,-1 0 0 0 0,-2 5 49 0 0,5 18-2240 0 0,11-24-1302 0 0,4-2-3361 0 0,-1-4-728 0 0</inkml:trace>
</inkml:ink>
</file>

<file path=ppt/ink/ink3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4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 0 0 0,'0'0'3271'0'0,"0"0"-1353"0"0,0 0-420 0 0,0 0 230 0 0,0 0 289 0 0,0 0 82 0 0,0 0-286 0 0,0 0-456 0 0,0 0-405 0 0,0 0-239 0 0,0 0-90 0 0,0 0-3 0 0,0 0 22 0 0,3 0-11 0 0,201-30 3261 0 0,-144 23-3889 0 0,-40 5 355 0 0,-10 0-344 0 0,-3 2-3610 0 0,-1 0-2948 0 0,1 0-4202 0 0,-7 0 7483 0 0</inkml:trace>
</inkml:ink>
</file>

<file path=ppt/ink/ink3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5.2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8842 0 0,'0'0'1462'0'0,"0"0"-418"0"0,0 0 9 0 0,0 0 392 0 0,0 0 343 0 0,0 0 2 0 0,0 0-305 0 0,0 0-362 0 0,0 0-301 0 0,0 0-195 0 0,0 0-127 0 0,0 0-98 0 0,34-3-79 0 0,109-7-71 0 0,35-22 152 0 0,-121 26-1431 0 0,-32 5-9304 0 0,-22 1 71 0 0</inkml:trace>
</inkml:ink>
</file>

<file path=ppt/ink/ink3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3.4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85 4577 0 0,'0'0'1886'0'0,"0"0"-514"0"0,0 0-196 0 0,0 0 82 0 0,0 0 181 0 0,0 0 93 0 0,0 0-210 0 0,0 0-365 0 0,0 0-338 0 0,0 0-192 0 0,0 0-16 0 0,0 13 57 0 0,2 216 1577 0 0,-2-185-1867 0 0,-15 332 271 0 0,-3-302-1786 0 0,18-74 1088 0 0,0 0 1 0 0,1-1 0 0 0,-1 1-1 0 0,0 0 1 0 0,0 0 0 0 0,0-1-1 0 0,0 1 1 0 0,0 0 0 0 0,0-1-1 0 0,1 1 1 0 0,-1 0 0 0 0,0 0-1 0 0,0-1 1 0 0,0 1 0 0 0,0 0-1 0 0,0-1 1 0 0,0 1 0 0 0,0 0-1 0 0,0 0 1 0 0,0-1 0 0 0,-1 1-1 0 0,1 0 1 0 0,0-1 0 0 0,0 1-1 0 0,0 0 1 0 0,0 0-1 0 0,0-1 1 0 0,0 1 0 0 0,-1 0-1 0 0,1 0 1 0 0,0-1 0 0 0,0 1-1 0 0,0 0 1 0 0,0 0 0 0 0,-1 0-1 0 0,1-1 1 0 0,0 1 0 0 0,0 0-1 0 0,-1 0 1 0 0,1 0 0 0 0,0 0-1 0 0,0-1 1 0 0,-1 1 0 0 0,1 0-1 0 0,0 0 1 0 0,-1 0 0 0 0,1 0-1 0 0,0 0 1 0 0,0 0 0 0 0,-1 0-1 0 0,1 0 1 0 0,0 0 0 0 0,-1 0-1 0 0,1 0 1 0 0,0 0 0 0 0,-1 0-1 0 0,1 0 1 0 0,0 0 0 0 0,0 0-1 0 0,-1 0 1 0 0,1 1 0 0 0,0-1-1 0 0,0 0 1 0 0,-1 0 0 0 0,1 0 248 0 0,0-4-2637 0 0</inkml:trace>
  <inkml:trace contextRef="#ctx0" brushRef="#br0" timeOffset="246.257">58 60 5865 0 0,'0'0'1076'0'0,"0"0"-329"0"0,0 0-128 0 0,0 0 244 0 0,0 0 381 0 0,0 0 233 0 0,0 0-74 0 0,0 0-281 0 0,0 0-284 0 0,0 0-190 0 0,0 0-133 0 0,35 0-110 0 0,113 0-87 0 0,-99-1-146 0 0,-1-2 0 0 0,0-2 0 0 0,0-2-1 0 0,7-3-171 0 0,21-4-58 0 0,-34 5 417 0 0,-13 2-2954 0 0,-9 4-6822 0 0,-20 3 3301 0 0</inkml:trace>
  <inkml:trace contextRef="#ctx0" brushRef="#br0" timeOffset="427.739">14 361 5545 0 0,'0'0'1416'0'0,"0"0"-303"0"0,0 0 47 0 0,0 0 160 0 0,0 0 129 0 0,188-18-113 0 0,-148 11-328 0 0,4-1-320 0 0,2 1-272 0 0,2 3-208 0 0,-4 1-200 0 0,2-1-304 0 0,-5 4-592 0 0,-3 0-1232 0 0,-12 0-2169 0 0,-9 0-3785 0 0</inkml:trace>
  <inkml:trace contextRef="#ctx0" brushRef="#br0" timeOffset="692.719">905 431 10274 0 0,'0'0'1585'0'0,"0"0"-569"0"0,0 0-309 0 0,0 0 163 0 0,0 0 249 0 0,0 0 51 0 0,0 0-173 0 0,0 0-306 0 0,0 0-272 0 0,-19 32-179 0 0,-56 97-115 0 0,6 30 29 0 0,62-142-747 0 0,-26 43-1537 0 0,17-45-2949 0 0,-6-4-4526 0 0,18-10 7645 0 0</inkml:trace>
  <inkml:trace contextRef="#ctx0" brushRef="#br0" timeOffset="947.686">636 420 7850 0 0,'0'0'1531'0'0,"0"0"-532"0"0,0 0-191 0 0,0 0 260 0 0,0 0 315 0 0,0 0 57 0 0,0 0-236 0 0,0 0-247 0 0,0 0-210 0 0,0 0-151 0 0,0 0-100 0 0,0 0-114 0 0,27 34-99 0 0,83 102-101 0 0,-28-47-18 0 0,-79-86-495 0 0,55 59 12 0 0,-37-43-3944 0 0,0-1-5830 0 0,-17-14 5009 0 0</inkml:trace>
</inkml:ink>
</file>

<file path=ppt/ink/ink3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6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109 161 7114 0 0,'0'0'1533'0'0,"0"0"-239"0"0,0 0-189 0 0,0 0 53 0 0,0 0 178 0 0,0 0 14 0 0,0 0-187 0 0,0 0-311 0 0,0 0-327 0 0,0 0-229 0 0,0 0-129 0 0,0 0-47 0 0,0 0 7 0 0,-9 22 33 0 0,-28 69 9 0 0,35-85-141 0 0,0 1 0 0 0,0 0-1 0 0,0 0 1 0 0,1 0 0 0 0,0-1 0 0 0,0 1-1 0 0,1 0 1 0 0,0 0 0 0 0,0 0-1 0 0,0 0 1 0 0,1 0 0 0 0,0 0 0 0 0,1 0-1 0 0,-1 1-27 0 0,3 11 55 0 0,72 315-1242 0 0,-67-296-80 0 0,-7-22-1404 0 0,-2-5-3706 0 0,0-9 3977 0 0,0 2-2610 0 0</inkml:trace>
  <inkml:trace contextRef="#ctx0" brushRef="#br0" timeOffset="312.527">16 69 2208 0 0,'0'0'1945'0'0,"0"0"-330"0"0,0 0-228 0 0,0 0 21 0 0,0 0 122 0 0,0 0 25 0 0,0 0-215 0 0,0 0-309 0 0,0 0-278 0 0,35-12-190 0 0,115-34-119 0 0,-144 44-401 0 0,0 0-1 0 0,-1 1 1 0 0,1-1-1 0 0,0 1 1 0 0,0 0-1 0 0,-1 0 0 0 0,1 1 1 0 0,0 0-1 0 0,0 0 1 0 0,0 0-1 0 0,0 1 1 0 0,0 0-1 0 0,0 0 0 0 0,1 1-42 0 0,9 2 149 0 0,-2-2-72 0 0,0 0 0 0 0,0 1 0 0 0,-1 1 0 0 0,0 0-1 0 0,0 1 1 0 0,0 0 0 0 0,0 1 0 0 0,-1 0 0 0 0,0 1 0 0 0,0 1 0 0 0,0-1-1 0 0,-1 2 1 0 0,-1 0 0 0 0,1 0 0 0 0,-2 1 0 0 0,4 4-77 0 0,-10-10 17 0 0,-1 0 1 0 0,0 0-1 0 0,0 0 0 0 0,0 1 1 0 0,-1-1-1 0 0,1 0 1 0 0,-1 1-1 0 0,0 0 0 0 0,0-1 1 0 0,-1 1-1 0 0,1-1 1 0 0,-1 1-1 0 0,0 0 1 0 0,0 0-1 0 0,-1-1 0 0 0,1 1 1 0 0,-1-1-1 0 0,0 1 1 0 0,0-1-1 0 0,-1 1 0 0 0,1-1 1 0 0,-1 1-1 0 0,0-1 1 0 0,0 0-1 0 0,-1 0 0 0 0,1 0 1 0 0,-1 0-1 0 0,0 0 1 0 0,0-1-1 0 0,0 1 0 0 0,0-1 1 0 0,-4 3-18 0 0,-126 83-257 0 0,101-73-47 0 0,0-2-1 0 0,-1-1 1 0 0,-1-2-1 0 0,0-2 1 0 0,-1 0 0 0 0,-13-1 304 0 0,-7-1-3898 0 0,-1-5-3545 0 0,56-2 2558 0 0</inkml:trace>
  <inkml:trace contextRef="#ctx0" brushRef="#br0" timeOffset="771.135">435 658 4641 0 0,'0'0'1202'0'0,"0"0"-345"0"0,0 0 115 0 0,0 0 362 0 0,0 0 250 0 0,0 0 11 0 0,0 0-254 0 0,0 0-339 0 0,0 0-255 0 0,0 0-160 0 0,0 0-112 0 0,33-10-28 0 0,101-30 10 0 0,-38 24 730 0 0,-95 16-1171 0 0,0-1-1 0 0,1 1 0 0 0,-1-1 0 0 0,0 1 0 0 0,0-1 0 0 0,1 1-1 0 0,-1 0 1 0 0,0-1 0 0 0,1 1 0 0 0,-1 0 0 0 0,1 0 0 0 0,-1 0 0 0 0,0 0 0 0 0,1 0 0 0 0,-1 0 0 0 0,0 1-1 0 0,1-1 1 0 0,-1 0 0 0 0,0 1 0 0 0,1-1 0 0 0,-1 1 0 0 0,0-1 0 0 0,0 1 0 0 0,0 0 0 0 0,1-1 0 0 0,-1 1-1 0 0,0 0 1 0 0,0 0 0 0 0,0 0 0 0 0,0 0 0 0 0,0 0 0 0 0,-1 0 0 0 0,1 0 0 0 0,0 0 0 0 0,0 0 0 0 0,-1 0-1 0 0,1 1 1 0 0,0-1 0 0 0,-1 0 0 0 0,1 0 0 0 0,-1 1 0 0 0,0-1 0 0 0,1 0 0 0 0,-1 1 0 0 0,0-1-1 0 0,0 0 1 0 0,0 1 0 0 0,0-1 0 0 0,0 0 0 0 0,0 1 0 0 0,0-1 0 0 0,0 1 0 0 0,-1 0-15 0 0,-2 4 40 0 0,1 0 1 0 0,-1 0 0 0 0,0-1 0 0 0,-1 1-1 0 0,0-1 1 0 0,0 0 0 0 0,0 0-1 0 0,0 0 1 0 0,-1 0 0 0 0,1-1 0 0 0,-1 1-1 0 0,-1-1 1 0 0,1-1 0 0 0,-1 1-41 0 0,-7 7 54 0 0,-113 95 222 0 0,125-105-273 0 0,0 0 0 0 0,0 0 1 0 0,0 0-1 0 0,0 1 0 0 0,0-1 0 0 0,0 0 1 0 0,0 0-1 0 0,0 0 0 0 0,1 1 0 0 0,-1-1 0 0 0,0 0 1 0 0,1 1-1 0 0,-1-1 0 0 0,1 0 0 0 0,0 1 1 0 0,-1-1-1 0 0,1 1 0 0 0,0-1 0 0 0,0 1 1 0 0,0-1-1 0 0,0 1 0 0 0,0-1 0 0 0,0 1 0 0 0,0-1 1 0 0,1 1-1 0 0,-1-1 0 0 0,0 0 0 0 0,1 1 1 0 0,-1-1-1 0 0,1 0 0 0 0,0 1 0 0 0,-1-1 1 0 0,1 0-1 0 0,0 1 0 0 0,0-1 0 0 0,0 0 0 0 0,0 0 1 0 0,0 0-4 0 0,16 3 55 0 0,1-2 0 0 0,0 0 1 0 0,-1-1-1 0 0,1-1 1 0 0,0-1-1 0 0,-1 0 0 0 0,1-2 1 0 0,-1 1-1 0 0,1-2 1 0 0,7-3-56 0 0,15-1-184 0 0,32-15-2059 0 0,-32 9-7375 0 0,-30 11 867 0 0</inkml:trace>
</inkml:ink>
</file>

<file path=ppt/ink/ink3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48.3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670 0 6273 0 0,'0'0'783'0'0,"0"0"-339"0"0,0 0-289 0 0,0 0-171 0 0,0 0 79 0 0,0 0 285 0 0,0 0 193 0 0,0 0 41 0 0,9 33-62 0 0,29 110-76 0 0,-6 67 463 0 0,-31-184-829 0 0,4 102 111 0 0,-6 0 0 0 0,-6 0 0 0 0,-20 113-189 0 0,12-138 47 0 0,10-49 64 0 0,-3-1 0 0 0,-2 1 0 0 0,-2-2 0 0 0,-3 1 0 0 0,-2-2 1 0 0,-13 26-112 0 0,-22 24 758 0 0,52-98-747 0 0,0-1-1 0 0,0 1 1 0 0,0-1-1 0 0,1 1 1 0 0,-1-1-1 0 0,0 1 1 0 0,1-1-1 0 0,0 1 1 0 0,-1-1-1 0 0,1 0 1 0 0,0 1-1 0 0,0-1 1 0 0,0 0-1 0 0,1 0 1 0 0,-1 0-1 0 0,0 0 1 0 0,1 0-1 0 0,-1 0 0 0 0,1 0 1 0 0,0 0-1 0 0,0-1 1 0 0,0 1-1 0 0,0-1 1 0 0,0 1-1 0 0,0-1 1 0 0,0 0-1 0 0,0 0 1 0 0,0 1-1 0 0,1-2 1 0 0,-1 1-1 0 0,0 0 1 0 0,1 0-1 0 0,-1-1 1 0 0,1 1-1 0 0,-1-1 1 0 0,1 0-1 0 0,-1 0 0 0 0,1 0 1 0 0,-1 0-1 0 0,1 0 1 0 0,0-1-11 0 0,280 33 188 0 0,1-13 1 0 0,1-12-1 0 0,51-15-188 0 0,-177 6 20 0 0,1372-68 342 0 0,-1000 62-972 0 0,89 27 610 0 0,-279 11-669 0 0,-289-23 1225 0 0,-51-7-295 0 0,-1 0 93 0 0,0 0 55 0 0,0 0-13 0 0,0 0-52 0 0,0 0-86 0 0,0 0-88 0 0,0 0-66 0 0,9-19 217 0 0,-18-7 535 0 0,4 19-801 0 0,0 0 0 0 0,1-1 0 0 0,0 1-1 0 0,1-1 1 0 0,0 0 0 0 0,0 0 0 0 0,0 0 0 0 0,1-1 0 0 0,0 1 0 0 0,1 0 0 0 0,0-1 0 0 0,0-8-55 0 0,-5-22 77 0 0,-8-66-37 0 0,4-2 1 0 0,4 1-1 0 0,8-82-40 0 0,-1 65 48 0 0,0 25 10 0 0,-4 0 0 0 0,-5 0 0 0 0,-4 1 0 0 0,-10-30-58 0 0,-12-13 18 0 0,10 122-1045 0 0,5 12 964 0 0,-1 2 0 0 0,0 0 0 0 0,0 2 0 0 0,0 0 0 0 0,0 1 0 0 0,0 1 0 0 0,-1 1 0 0 0,-7 1 63 0 0,-397 57-1783 0 0,-257-13 432 0 0,-339-34 1351 0 0,6-45 81 0 0,11-55 635 0 0,1004 88-716 0 0,-180-21 1266 0 0,-133-35-1266 0 0,267 42-82 0 0,65 18-1691 0 0,87 36-2802 0 0,-63-22-410 0 0,-18-7 559 0 0</inkml:trace>
</inkml:ink>
</file>

<file path=ppt/ink/ink3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5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2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3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3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8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0 0 0,'0'0'175'0'0,"0"0"480"0"0,0 0 311 0 0,0 0 303 0 0,0 0 304 0 0,0 0 152 0 0,0 0-126 0 0,0 0-348 0 0,0 0-387 0 0,0 0-268 0 0,0 0-103 0 0,0 0 44 0 0,2-2 63 0 0,6-2-311 0 0,0 2 0 0 0,-1-1 1 0 0,1 1-1 0 0,0 0 0 0 0,1 0 1 0 0,-1 1-1 0 0,0 0 1 0 0,0 1-1 0 0,0 0 0 0 0,0 0 1 0 0,1 1-1 0 0,-1 0 0 0 0,0 0-289 0 0,26 0 444 0 0,240-1 1285 0 0,-209-7-1531 0 0,-65 7-170 0 0,-1-1 1 0 0,1 1 0 0 0,0 0 0 0 0,0-1 0 0 0,0 1 0 0 0,0 0 0 0 0,0-1-1 0 0,-1 1 1 0 0,1 0 0 0 0,0-1 0 0 0,0 1 0 0 0,0 0 0 0 0,0-1-1 0 0,0 1 1 0 0,0-1 0 0 0,0 1 0 0 0,0 0 0 0 0,0-1 0 0 0,0 1-1 0 0,1 0 1 0 0,-1-1 0 0 0,0 1 0 0 0,0 0 0 0 0,0-1 0 0 0,0 1 0 0 0,0 0-1 0 0,1-1 1 0 0,-1 1 0 0 0,0 0 0 0 0,0-1 0 0 0,1 1 0 0 0,-1 0-1 0 0,0 0 1 0 0,0-1 0 0 0,1 1 0 0 0,-1 0 0 0 0,0 0 0 0 0,1 0-1 0 0,-1-1 1 0 0,0 1 0 0 0,1 0 0 0 0,-1 0 0 0 0,0 0 0 0 0,1 0 0 0 0,-1 0-1 0 0,1 0 1 0 0,-1 0 0 0 0,0 0 0 0 0,1-1 0 0 0,-1 1 0 0 0,0 1-1 0 0,1-1 1 0 0,-1 0 0 0 0,1 0 0 0 0,-1 0 0 0 0,0 0 0 0 0,1 0-1 0 0,-1 0 1 0 0,0 0-29 0 0,-33-21 1263 0 0,22 15-1361 0 0,2 0 84 0 0,-1 0 1 0 0,1-1-1 0 0,0 0 1 0 0,0 0-1 0 0,1-1 1 0 0,0 0-1 0 0,1-1 1 0 0,-1 1-1 0 0,2-1 1 0 0,-1-1 0 0 0,-4-8 13 0 0,31 10-13259 0 0,-16 8 5365 0 0</inkml:trace>
</inkml:ink>
</file>

<file path=ppt/ink/ink3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5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1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4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5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4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5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3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3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3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3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3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3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3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1116 0 0 0,'0'0'1546'0'0,"0"0"790"0"0,0 0 91 0 0,0 0-284 0 0,0 0-346 0 0,0 0-297 0 0,0 0-229 0 0,31-33-188 0 0,101-104-159 0 0,-45 22 609 0 0,312-491 1565 0 0,-261 423-2929 0 0,-86 142-544 0 0,-51 41 342 0 0,0 1-1 0 0,0-1 1 0 0,0 1-1 0 0,0 0 1 0 0,0 0-1 0 0,0 0 1 0 0,0 0-1 0 0,0-1 1 0 0,-1 1-1 0 0,1 0 1 0 0,0 0-1 0 0,0 1 1 0 0,-1-1-1 0 0,1 0 1 0 0,-1 0 0 0 0,1 0-1 0 0,-1 0 1 0 0,1 0-1 0 0,-1 1 1 0 0,0-1-1 0 0,1 0 1 0 0,-1 0-1 0 0,0 1 1 0 0,0-1-1 0 0,0 0 1 0 0,0 0-1 0 0,0 1 1 0 0,0-1-1 0 0,-1 0 1 0 0,1 1-1 0 0,0-1 34 0 0,0 3-73 0 0,1 62 105 0 0,-2 1-1 0 0,-3-1 1 0 0,-9 37-32 0 0,-1 30 163 0 0,-8 320 1657 0 0,22-452-1324 0 0,-43-39 2407 0 0,-217-178-4214 0 0,220 183 470 0 0,0 2 1 0 0,-3 2-1 0 0,0 1 0 0 0,-2 3 0 0 0,-6-1 841 0 0,-29 10-5073 0 0,34 37-4334 0 0,37-13 5584 0 0</inkml:trace>
</inkml:ink>
</file>

<file path=ppt/ink/ink3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1856 0 0,'0'0'889'0'0,"0"0"-413"0"0,0 0-3 0 0,0 0 410 0 0,0 0 367 0 0,0 0 155 0 0,0 0-28 0 0,0 0-92 0 0,0 0-71 0 0,0 0-49 0 0,0 0-66 0 0,0 0-115 0 0,0 0-90 0 0,18-8-71 0 0,55-29-95 0 0,-2-18 866 0 0,-33 18-1296 0 0,-2-1 1 0 0,-2-1 0 0 0,-2-2 0 0 0,16-27-299 0 0,-44 62-30 0 0,0 1 1 0 0,0-1-1 0 0,-1 0 1 0 0,0 0-1 0 0,0-1 1 0 0,-1 1 0 0 0,1-1-1 0 0,-1 0 1 0 0,-1 1-1 0 0,1-1 1 0 0,-1 0-1 0 0,0 0 1 0 0,-1 0 0 0 0,0 0-1 0 0,0-3 30 0 0,-2 8-126 0 0,0 1 1 0 0,-1 0-1 0 0,1-1 0 0 0,0 1 0 0 0,-1 0 1 0 0,1 1-1 0 0,-1-1 0 0 0,1 0 1 0 0,-1 1-1 0 0,1-1 0 0 0,-1 1 0 0 0,1 0 1 0 0,-1 0-1 0 0,0 0 0 0 0,1 0 0 0 0,-1 0 1 0 0,1 1-1 0 0,-1-1 0 0 0,1 1 1 0 0,-1-1-1 0 0,1 1 0 0 0,-1 0 0 0 0,1 0 1 0 0,0 0-1 0 0,-1 1 0 0 0,1-1 0 0 0,0 0 1 0 0,0 1-1 0 0,-1 0 126 0 0,-5 2-2 0 0,1 1-1 0 0,-1 0 1 0 0,1 0 0 0 0,0 0-1 0 0,1 1 1 0 0,-1 0 0 0 0,1 0 0 0 0,0 1-1 0 0,1-1 1 0 0,0 1 0 0 0,0 1-1 0 0,0-1 1 0 0,1 1 0 0 0,0-1-1 0 0,0 1 1 0 0,1 0 0 0 0,0 1 0 0 0,1-1-1 0 0,0 0 1 0 0,0 1 0 0 0,0 0-1 0 0,1 2 3 0 0,2-8 35 0 0,-1 0-1 0 0,1 0 0 0 0,0 0 0 0 0,0-1 0 0 0,0 1 1 0 0,0 0-1 0 0,0-1 0 0 0,1 1 0 0 0,-1-1 0 0 0,1 0 1 0 0,-1 1-1 0 0,1-1 0 0 0,0 0 0 0 0,0 0 0 0 0,0 0 1 0 0,1 0-1 0 0,-1 0 0 0 0,0 0 0 0 0,1-1 0 0 0,-1 1 1 0 0,1-1-1 0 0,-1 0 0 0 0,1 0 0 0 0,-1 0 0 0 0,1 0 1 0 0,0 0-1 0 0,1 0-34 0 0,79 17 849 0 0,-54-16-573 0 0,1-1 0 0 0,-1-1 0 0 0,1-2 0 0 0,-1-1 0 0 0,23-6-276 0 0,-49 9 19 0 0,73-3 401 0 0,-68 51 127 0 0,-39 36 126 0 0,26-78-849 0 0,2 0 0 0 0,-1 0 0 0 0,1 0 0 0 0,0 1 0 0 0,0-1 0 0 0,1 1 0 0 0,0 0 0 0 0,0 0 0 0 0,0-1 0 0 0,1 1 0 0 0,0 0 0 0 0,1 0 0 0 0,-1 3 176 0 0,30 8-4806 0 0,-4-17-1959 0 0,-23-1 5297 0 0,5 0-3468 0 0</inkml:trace>
</inkml:ink>
</file>

<file path=ppt/ink/ink3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1 356 3569 0 0,'0'0'1843'0'0,"0"0"-346"0"0,0 0-76 0 0,0 0 94 0 0,0 0 25 0 0,0 0-69 0 0,0 0-173 0 0,0 0-151 0 0,0 0-101 0 0,0 0-107 0 0,0 0-157 0 0,0 0-155 0 0,0 0-154 0 0,21-19-87 0 0,70-60-69 0 0,110-117 727 0 0,-107 134-1037 0 0,-93 63-16 0 0,0 0-1 0 0,1 0 1 0 0,-1 0 0 0 0,0 1 0 0 0,0-1 0 0 0,1 0-1 0 0,-1 0 1 0 0,0 1 0 0 0,0-1 0 0 0,-1 1 0 0 0,1-1-1 0 0,0 1 1 0 0,0-1 0 0 0,-1 1 0 0 0,1-1 0 0 0,-1 1-1 0 0,1 0 1 0 0,-1-1 0 0 0,0 1 0 0 0,1 0 0 0 0,-1-1 0 0 0,0 1-1 0 0,0 0 1 0 0,0-1 0 0 0,0 1 0 0 0,-1 0 0 0 0,1-1-1 0 0,0 1 1 0 0,-1 0 0 0 0,1-1 0 0 0,-1 1 0 0 0,0-1-1 0 0,1 1 1 0 0,-1-1 0 0 0,0 1 0 0 0,0-1 0 0 0,0 1-1 0 0,-1 0 10 0 0,-25 118 486 0 0,29-118-466 0 0,0-1-1 0 0,0 0 1 0 0,1 1 0 0 0,-1-1-1 0 0,0 0 1 0 0,0 0 0 0 0,1 0-1 0 0,-1 0 1 0 0,1-1 0 0 0,-1 1-1 0 0,1 0 1 0 0,-1-1 0 0 0,1 0-1 0 0,-1 0 1 0 0,1 0 0 0 0,0 0-1 0 0,-1 0 1 0 0,1 0 0 0 0,-1-1-1 0 0,1 1 1 0 0,-1-1 0 0 0,1 0-1 0 0,-1 1 1 0 0,0-1 0 0 0,1 0-1 0 0,-1-1 1 0 0,0 1 0 0 0,0 0-20 0 0,249-124 466 0 0,-235 120-473 0 0,50-3-68 0 0,-57 73 249 0 0,-24 49 22 0 0,15-114-270 0 0,0 1 0 0 0,0 0-1 0 0,0-1 1 0 0,0 1-1 0 0,0-1 1 0 0,0 1-1 0 0,0-1 1 0 0,0 1-1 0 0,1 0 1 0 0,-1-1-1 0 0,0 1 1 0 0,0-1-1 0 0,0 1 1 0 0,1-1-1 0 0,-1 1 1 0 0,0-1-1 0 0,1 1 1 0 0,-1-1 0 0 0,1 0-1 0 0,-1 1 1 0 0,0-1-1 0 0,1 1 1 0 0,-1-1-1 0 0,1 0 1 0 0,-1 1-1 0 0,1-1 1 0 0,-1 0-1 0 0,1 0 1 0 0,-1 1-1 0 0,1-1 1 0 0,-1 0-1 0 0,1 0 1 0 0,0 0 0 0 0,-1 0-1 0 0,1 1 1 0 0,-1-1-1 0 0,1 0 1 0 0,-1 0-1 0 0,1 0 1 0 0,0 0-1 0 0,-1-1 1 0 0,1 1-1 0 0,-1 0 1 0 0,1 0-1 0 0,-1 0 1 0 0,1 0-1 0 0,0-1 1 0 0,-1 1-1 0 0,1 0 1 0 0,-1 0 0 0 0,1-1-1 0 0,-1 1 75 0 0,19-9-11996 0 0,-15 6 5501 0 0</inkml:trace>
</inkml:ink>
</file>

<file path=ppt/ink/ink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6817 0 0,'0'0'1367'0'0,"0"0"-386"0"0,0 0-53 0 0,0 0 164 0 0,0 0 115 0 0,0 0-61 0 0,0 0-210 0 0,0 0-192 0 0,0 0-116 0 0,0 0-70 0 0,0 0-26 0 0,0 0-50 0 0,0 0-15 0 0,19 0 4 0 0,118 3 895 0 0,-75-2-1084 0 0,0-3 0 0 0,-1-3 1 0 0,1-2-1 0 0,28-9-282 0 0,-78 13-1038 0 0,-1-1-1998 0 0,-3 3-7516 0 0,-7 1 4327 0 0</inkml:trace>
</inkml:ink>
</file>

<file path=ppt/ink/ink3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41 560 0 0,'0'0'1350'0'0,"0"0"-251"0"0,0 0-76 0 0,0 0 218 0 0,0 0 254 0 0,0 0 80 0 0,0 0-143 0 0,0 0-275 0 0,0 0-272 0 0,0 0-203 0 0,0 0-144 0 0,0 0-91 0 0,-2 19-77 0 0,-8 132 727 0 0,11-147-1007 0 0,-1 0 0 0 0,1 0-1 0 0,0 1 1 0 0,0-1 0 0 0,0-1-1 0 0,1 1 1 0 0,0 0 0 0 0,-1 0-1 0 0,1 0 1 0 0,0-1 0 0 0,1 1-1 0 0,-1-1 1 0 0,1 0-1 0 0,0 0 1 0 0,-1 0 0 0 0,1 0-1 0 0,0 0 1 0 0,1 0 0 0 0,-1-1-1 0 0,0 0 1 0 0,1 1 0 0 0,0-1-1 0 0,-1-1 1 0 0,1 1 0 0 0,0 0-1 0 0,0-1 1 0 0,0 0 0 0 0,0 0-1 0 0,0 0 1 0 0,0 0 0 0 0,0-1-1 0 0,0 0 1 0 0,1 1 0 0 0,-1-1-1 0 0,0-1 1 0 0,0 1 0 0 0,0-1-1 0 0,0 0 1 0 0,0 0 0 0 0,0 0-1 0 0,0 0 1 0 0,0 0 0 0 0,0-1-1 0 0,0 0 1 0 0,-1 0 0 0 0,1 0-1 0 0,3-3-89 0 0,312-254 1710 0 0,-315 257-1717 0 0,0-1 1 0 0,1 1-1 0 0,-1 0 0 0 0,0 0 1 0 0,1 0-1 0 0,-1 1 0 0 0,1-1 1 0 0,0 1-1 0 0,-1 0 0 0 0,1 0 1 0 0,0 1-1 0 0,0 0 0 0 0,-1 0 1 0 0,1 0-1 0 0,3 0 7 0 0,-4 4 1 0 0,0-1 0 0 0,-1 1 0 0 0,1-1 1 0 0,-1 1-1 0 0,1 0 0 0 0,-1 0 0 0 0,0 1 0 0 0,-1-1 0 0 0,1 1 0 0 0,-1-1 0 0 0,0 1 0 0 0,0 0 1 0 0,0 0-1 0 0,-1 0 0 0 0,0 0 0 0 0,0 0 0 0 0,0 0 0 0 0,0 4-1 0 0,2 11 86 0 0,-1 1 0 0 0,-1 0 1 0 0,-1-1-1 0 0,-1 1 0 0 0,0 0 0 0 0,-2-1 0 0 0,0 0 1 0 0,-3 7-87 0 0,4-19-15 0 0,-1-1 0 0 0,1 0 0 0 0,-2-1-1 0 0,1 1 1 0 0,-1 0 0 0 0,0-1 0 0 0,0 0 0 0 0,0 0 0 0 0,-1 0 0 0 0,0-1 0 0 0,-1 1 0 0 0,1-1 0 0 0,-1 0 0 0 0,0-1 0 0 0,-1 1 15 0 0,-2 0-111 0 0,0-1-1 0 0,-1-1 1 0 0,1 1-1 0 0,-1-1 1 0 0,0-1-1 0 0,0 0 0 0 0,0-1 1 0 0,0 1-1 0 0,0-2 1 0 0,0 0-1 0 0,-5 0 112 0 0,25-15-1400 0 0,56-41-3175 0 0,-43 39-1424 0 0,-12 9-1595 0 0</inkml:trace>
</inkml:ink>
</file>

<file path=ppt/ink/ink3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6369 0 0,'0'0'648'0'0,"0"0"-559"0"0,0 0-218 0 0,0 0-23 0 0,0 0 88 0 0,0 0 144 0 0,0 0-24 0 0,0 0-56 0 0,0 0-56 0 0,0 0-136 0 0,0 0-392 0 0,0 0-888 0 0,0 0-1361 0 0,0 0 1073 0 0</inkml:trace>
</inkml:ink>
</file>

<file path=ppt/ink/ink3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4305 0 0,'0'0'739'0'0,"0"0"-234"0"0,0 0 31 0 0,0 0 226 0 0,0 0 189 0 0,0 0-15 0 0,0 0-188 0 0,-1 33-235 0 0,-2 103-215 0 0,0-27 380 0 0,1-56-1657 0 0,2-13-3801 0 0,0-39 1937 0 0,0-1 474 0 0</inkml:trace>
</inkml:ink>
</file>

<file path=ppt/ink/ink3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9770 0 0,'0'0'1408'0'0,"0"0"-351"0"0,0 0-457 0 0,0 0-224 0 0,0 0-192 0 0,0 0-224 0 0,0 0-200 0 0,0 0-120 0 0,0 0-192 0 0,0 0-377 0 0,0 0-887 0 0,0 0-1617 0 0,0 0-2592 0 0</inkml:trace>
</inkml:ink>
</file>

<file path=ppt/ink/ink3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0 431 4073 0 0,'0'0'2418'0'0,"0"0"-811"0"0,0 0-219 0 0,0 0 203 0 0,0 0 201 0 0,0 0-77 0 0,0 0-344 0 0,0 0-362 0 0,0 0-244 0 0,0 0-123 0 0,0 0-65 0 0,0 0-49 0 0,0 0-61 0 0,14-22-99 0 0,84-136 379 0 0,7-7-215 0 0,-104 165-560 0 0,0 0-1 0 0,0-1 1 0 0,-1 1 0 0 0,1 0 0 0 0,0 0-1 0 0,-1 0 1 0 0,1 0 0 0 0,0 0-1 0 0,0 0 1 0 0,-1 0 0 0 0,1 1-1 0 0,0-1 1 0 0,-1 0 0 0 0,1 0 0 0 0,0 0-1 0 0,-1 1 1 0 0,1-1 0 0 0,0 0-1 0 0,-1 1 1 0 0,1-1 0 0 0,-1 1 0 0 0,1-1-1 0 0,0 1 1 0 0,-1-1 0 0 0,1 1-1 0 0,-1-1 1 0 0,0 1 0 0 0,1-1 0 0 0,-1 1-1 0 0,1 0 1 0 0,-1-1 0 0 0,0 1-1 0 0,1-1 1 0 0,-1 1 0 0 0,0 0 0 0 0,0 0-1 0 0,0-1 1 0 0,1 1 0 0 0,-1 0-1 0 0,0-1 1 0 0,0 1 0 0 0,0 0 0 0 0,0 0-1 0 0,0-1 1 0 0,0 1 0 0 0,0 0-1 0 0,-1-1 1 0 0,1 1 0 0 0,0 0 0 0 0,0-1-1 0 0,0 1 1 0 0,-1 0 0 0 0,1-1-1 0 0,0 1 1 0 0,-1 0 0 0 0,1-1 0 0 0,-1 1 28 0 0,2 6-67 0 0,8 40 65 0 0,-9-41 6 0 0,0 0 0 0 0,0-1 0 0 0,0 1 0 0 0,1 0 0 0 0,0-1 0 0 0,0 1 0 0 0,1-1 0 0 0,0 1 0 0 0,-1-1 0 0 0,2 0 0 0 0,-1 0 0 0 0,1 0 0 0 0,0 0 0 0 0,0 0 0 0 0,0 0 1 0 0,0-1-1 0 0,1 1 0 0 0,0-1 0 0 0,0 0 0 0 0,0 0 0 0 0,0-1 0 0 0,1 1-4 0 0,-1-2 116 0 0,0 0 0 0 0,0 0 0 0 0,0-1 0 0 0,0 0 0 0 0,1 1 0 0 0,-1-1 0 0 0,0-1 0 0 0,0 1 1 0 0,1-1-1 0 0,-1 1 0 0 0,1-1 0 0 0,-1 0 0 0 0,0-1 0 0 0,1 1 0 0 0,-1-1 0 0 0,0 0 0 0 0,1 0 1 0 0,-1 0-1 0 0,0-1 0 0 0,0 1 0 0 0,0-1 0 0 0,0 0 0 0 0,0 0 0 0 0,0-1 0 0 0,-1 1 0 0 0,1-1 0 0 0,-1 0 1 0 0,0 0-1 0 0,0 0 0 0 0,0 0 0 0 0,0 0 0 0 0,0-1 0 0 0,1-1-116 0 0,82-126 1519 0 0,-54 78-3774 0 0,1 3-5268 0 0,-25 42 938 0 0,-4 4-2400 0 0</inkml:trace>
</inkml:ink>
</file>

<file path=ppt/ink/ink3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14243 0 0,'0'0'1059'0'0,"0"0"-483"0"0,0 0-2 0 0,0 0 232 0 0,0 0 133 0 0,0 0-59 0 0,0 0-277 0 0,0 0-288 0 0,0 0-168 0 0,-6 31-101 0 0,-18 98-84 0 0,24-83-261 0 0,14-35-2623 0 0,-7-19-9159 0 0,-5 5 7233 0 0</inkml:trace>
</inkml:ink>
</file>

<file path=ppt/ink/ink3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12619 0 0,'0'0'1744'0'0,"0"0"-792"0"0,0 0-568 0 0,0 0-136 0 0,0 0-112 0 0,0 0-296 0 0,0 0-576 0 0,0 0-384 0 0,0 0-456 0 0,0 0-1233 0 0,0 0-1624 0 0,0 0-816 0 0</inkml:trace>
</inkml:ink>
</file>

<file path=ppt/ink/ink3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11114 0 0,'0'0'3364'0'0,"0"0"-1756"0"0,0 0-829 0 0,0 0-143 0 0,0 0-12 0 0,0 0-38 0 0,0 0-82 0 0,0 0-97 0 0,0 0-9 0 0,0 0 38 0 0,0 0 28 0 0,0 0 15 0 0,4 19-25 0 0,11 59-50 0 0,-7 57 515 0 0,-7 192-314 0 0,-31-146-525 0 0,21-148-245 0 0,7-4-4004 0 0,2-28 2467 0 0,0-1-493 0 0,0 0-638 0 0,0 0-2119 0 0,0-4 1792 0 0,0 1-1525 0 0</inkml:trace>
</inkml:ink>
</file>

<file path=ppt/ink/ink3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11803 0 0,'0'0'2059'0'0,"0"0"-631"0"0,0 0-549 0 0,0 0-200 0 0,0 0-13 0 0,0 0-7 0 0,0 0-31 0 0,0 0-29 0 0,0 0-57 0 0,0 0-46 0 0,0 0-40 0 0,0 0-47 0 0,0 0-71 0 0,35 5-73 0 0,114 15-65 0 0,56-10-268 0 0,-101-9-4061 0 0,-45 0-5572 0 0,-42-1 1493 0 0</inkml:trace>
</inkml:ink>
</file>

<file path=ppt/ink/ink3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10994 0 0,'0'0'1314'0'0,"0"0"-497"0"0,0 0-27 0 0,0 0 270 0 0,0 0 187 0 0,0 0-68 0 0,0 0-265 0 0,0 0-280 0 0,0 0-198 0 0,0 0-153 0 0,0 0-97 0 0,0 0-56 0 0,4 31-56 0 0,13 93-29 0 0,-5-76-87 0 0,-5-42-100 0 0,10 2-3132 0 0,-2-18-7439 0 0,-13 6 4781 0 0</inkml:trace>
</inkml:ink>
</file>

<file path=ppt/ink/ink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9386 0 0,'0'0'1456'0'0,"0"0"-602"0"0,0 0-199 0 0,0 0 235 0 0,0 0 300 0 0,0 0 138 0 0,0 0-127 0 0,0 0-233 0 0,0 0-185 0 0,0 0-165 0 0,0 0-108 0 0,0 0-51 0 0,0 0-51 0 0,23 11-24 0 0,72 36-15 0 0,-26-35 293 0 0,-35-15-723 0 0,0-1 0 0 0,-1-1 0 0 0,1-2 0 0 0,-1-1 1 0 0,10-5 60 0 0,41-10-9292 0 0,-70 19-1193 0 0</inkml:trace>
</inkml:ink>
</file>

<file path=ppt/ink/ink3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9578 0 0,'0'0'664'0'0,"0"0"-856"0"0,0 0-640 0 0,0 0-384 0 0,0 0-81 0 0,0 0-199 0 0,0 0-624 0 0,0 0-969 0 0,0 0 3089 0 0</inkml:trace>
</inkml:ink>
</file>

<file path=ppt/ink/ink3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380 567 13811 0 0,'0'0'1738'0'0,"0"0"-462"0"0,0 0-300 0 0,0 0-44 0 0,0 0-85 0 0,0 0-172 0 0,0 0-171 0 0,0 0-132 0 0,0 0-112 0 0,-35 13-113 0 0,-111 42-75 0 0,70-11-58 0 0,67-34-15 0 0,-5 3-36 0 0,1 0 1 0 0,0 1-1 0 0,1 1 0 0 0,1 0 0 0 0,0 0 0 0 0,1 1 0 0 0,1 0 1 0 0,-2 7 36 0 0,9-22-20 0 0,1 1 0 0 0,0 0 0 0 0,0 0 1 0 0,0 0-1 0 0,1 0 0 0 0,-1 0 1 0 0,0 0-1 0 0,1 0 0 0 0,0 1 1 0 0,-1-1-1 0 0,1 0 0 0 0,0 0 1 0 0,0 0-1 0 0,0 0 0 0 0,0 1 1 0 0,0-1-1 0 0,1 0 0 0 0,-1 0 0 0 0,1 0 1 0 0,-1 0-1 0 0,1 0 0 0 0,0 0 1 0 0,0 0-1 0 0,0 0 0 0 0,0 0 1 0 0,0 0-1 0 0,0 0 0 0 0,1-1 1 0 0,-1 1-1 0 0,0 0 0 0 0,1-1 0 0 0,-1 1 1 0 0,1-1-1 0 0,0 0 0 0 0,0 1 1 0 0,-1-1-1 0 0,1 0 0 0 0,0 0 1 0 0,0 0-1 0 0,0 0 0 0 0,0-1 1 0 0,0 1-1 0 0,0 0 0 0 0,0-1 0 0 0,1 1 1 0 0,-1-1-1 0 0,0 0 0 0 0,0 0 1 0 0,0 0-1 0 0,0 0 0 0 0,2 0 20 0 0,15-4 71 0 0,1-1 0 0 0,-1 0-1 0 0,0-2 1 0 0,0 0 0 0 0,-1-1-1 0 0,0-1 1 0 0,0 0 0 0 0,-1-2-1 0 0,0 0 1 0 0,-1-1 0 0 0,0 0 0 0 0,-1-2-1 0 0,-1 1 1 0 0,0-2 0 0 0,1-2-71 0 0,88-81 176 0 0,-103 98-195 0 0,1-1 0 0 0,-1 0-1 0 0,1 1 1 0 0,-1-1 0 0 0,1 0 0 0 0,-1 1 0 0 0,1-1 0 0 0,0 1 0 0 0,0-1 0 0 0,-1 1 0 0 0,1-1 0 0 0,0 1 0 0 0,0-1 0 0 0,-1 1 0 0 0,1 0 0 0 0,0-1 0 0 0,0 1 0 0 0,0 0 0 0 0,0 0 0 0 0,-1 0 0 0 0,1 0 0 0 0,0 0 0 0 0,0 0 0 0 0,0 0 0 0 0,0 0 0 0 0,0 0 0 0 0,0 0-1 0 0,-1 0 1 0 0,1 0 0 0 0,0 1 0 0 0,0-1 0 0 0,0 0 0 0 0,0 1 0 0 0,-1-1 0 0 0,1 0 0 0 0,0 1 0 0 0,0-1 0 0 0,-1 1 0 0 0,1-1 0 0 0,0 1 0 0 0,-1 0 0 0 0,1-1 0 0 0,-1 1 0 0 0,1 0 0 0 0,-1-1 0 0 0,1 1 0 0 0,-1 0 0 0 0,1 0 0 0 0,-1-1 0 0 0,1 1 0 0 0,-1 0 0 0 0,0 1 19 0 0,9 54-540 0 0,-6-30 296 0 0,-2-20 165 0 0,1 0 0 0 0,0 0 0 0 0,0 1 0 0 0,1-1 0 0 0,-1 0 0 0 0,1-1 0 0 0,1 1 0 0 0,-1-1 0 0 0,1 1 0 0 0,0-1-1 0 0,0 0 1 0 0,0 0 0 0 0,1-1 0 0 0,0 1 0 0 0,0-1 0 0 0,0 0 0 0 0,0 0 0 0 0,1-1 0 0 0,-1 1 0 0 0,1-1 0 0 0,0 0 0 0 0,0-1 0 0 0,0 0 0 0 0,0 0 0 0 0,0 0 0 0 0,1-1 0 0 0,-1 1 0 0 0,1-2 0 0 0,-1 1 0 0 0,6-1 79 0 0,5-1 231 0 0,1-1 0 0 0,0-1 0 0 0,-1-1 0 0 0,0-1 1 0 0,0 0-1 0 0,0-1 0 0 0,-1-1 0 0 0,0 0 0 0 0,0-2 1 0 0,0 1-1 0 0,-1-2 0 0 0,-1 0 0 0 0,0-1 0 0 0,9-8-231 0 0,10-10 254 0 0,-2-2 0 0 0,0-1 0 0 0,-2-1-1 0 0,-2-2 1 0 0,-1-1 0 0 0,-2-1-1 0 0,-1 0 1 0 0,1-9-254 0 0,-12 27-55 0 0,-1-1 1 0 0,-1-1-1 0 0,-1 1 0 0 0,-1-1 0 0 0,-1-1 0 0 0,0 0 1 0 0,-2 0-1 0 0,-1 0 0 0 0,0 0 0 0 0,-2-1 1 0 0,0 1-1 0 0,-2-1 0 0 0,-1-6 55 0 0,0 25-57 0 0,0 1-1 0 0,-1-1 1 0 0,1 0 0 0 0,-1 1-1 0 0,0-1 1 0 0,0 1 0 0 0,0 0-1 0 0,-1 0 1 0 0,1-1 0 0 0,-1 2 0 0 0,1-1-1 0 0,-1 0 1 0 0,0 0 0 0 0,0 1-1 0 0,-1 0 1 0 0,1 0 0 0 0,0 0-1 0 0,-1 0 1 0 0,1 0 0 0 0,-1 0-1 0 0,0 1 1 0 0,1 0 0 0 0,-1 0-1 0 0,0 0 1 0 0,0 0 0 0 0,0 0-1 0 0,0 1 1 0 0,0 0 0 0 0,0 0-1 0 0,0 0 1 0 0,1 0 0 0 0,-1 1 0 0 0,0-1-1 0 0,0 1 1 0 0,0 0 0 0 0,0 0-1 0 0,1 0 1 0 0,-1 1 0 0 0,0 0-1 0 0,1-1 1 0 0,-1 1 0 0 0,1 0-1 0 0,0 1 1 0 0,0-1 0 0 0,0 0-1 0 0,0 1 1 0 0,0 0 0 0 0,0 0-1 0 0,0 0 58 0 0,-16 12-135 0 0,1 0 0 0 0,0 2-1 0 0,1-1 1 0 0,1 2-1 0 0,1 0 1 0 0,1 1-1 0 0,0 1 1 0 0,1 0 0 0 0,2 1-1 0 0,0 0 1 0 0,1 0-1 0 0,1 1 1 0 0,1 1-1 0 0,0-1 1 0 0,2 1-1 0 0,1 1 1 0 0,1-1 0 0 0,-1 23 135 0 0,6-39-7 0 0,-1 0 0 0 0,1 0 1 0 0,1 0-1 0 0,-1 0 0 0 0,1 0 1 0 0,0 0-1 0 0,1 0 0 0 0,0-1 1 0 0,0 1-1 0 0,0-1 0 0 0,1 0 1 0 0,0 0-1 0 0,0 0 1 0 0,0-1-1 0 0,1 1 0 0 0,0-1 1 0 0,0 0-1 0 0,0 0 0 0 0,1-1 1 0 0,0 0-1 0 0,-1 0 0 0 0,2 0 1 0 0,-1 0-1 0 0,0-1 0 0 0,1 0 1 0 0,1 0 6 0 0,13 6 208 0 0,0-2 1 0 0,1 0-1 0 0,0-1 0 0 0,0-1 1 0 0,1-1-1 0 0,-1-2 0 0 0,18 1-208 0 0,-11-2 377 0 0,0-1-1 0 0,1-1 1 0 0,-1-2 0 0 0,0-1-1 0 0,0-1 1 0 0,-1-1 0 0 0,12-5-377 0 0,-2 0 121 0 0,0-2 0 0 0,0-1-1 0 0,-2-2 1 0 0,0-2 0 0 0,0-1 0 0 0,-2-1 0 0 0,-1-2 0 0 0,0-2 0 0 0,-2-1 0 0 0,-1-1 0 0 0,-1-1 0 0 0,-1-2 0 0 0,-1-1 0 0 0,-2-1-1 0 0,11-19-120 0 0,-30 43-21 0 0,-2-1-1 0 0,1 0 0 0 0,-1 0 0 0 0,0 0 0 0 0,0-1 1 0 0,-1 1-1 0 0,0-1 0 0 0,-1 0 0 0 0,0 0 0 0 0,0 0 1 0 0,-1 0-1 0 0,0 0 0 0 0,-1-1 0 0 0,0 1 0 0 0,0 0 1 0 0,-1 0-1 0 0,0 0 0 0 0,-1 0 0 0 0,0 0 1 0 0,0 0-1 0 0,-1 0 0 0 0,0 1 0 0 0,-1-1 0 0 0,0 1 1 0 0,0 0-1 0 0,-1 0 0 0 0,0 0 0 0 0,0 0 0 0 0,-5-5 22 0 0,5 10-28 0 0,0 0-1 0 0,-1 1 1 0 0,1-1-1 0 0,-1 1 1 0 0,1 0-1 0 0,-1 0 1 0 0,0 1-1 0 0,0 0 1 0 0,0 0-1 0 0,0 0 1 0 0,0 1-1 0 0,0 0 0 0 0,1 0 1 0 0,-1 0-1 0 0,0 1 1 0 0,0 0-1 0 0,0 0 1 0 0,0 0-1 0 0,0 1 1 0 0,1 0-1 0 0,-1 0 1 0 0,1 0 28 0 0,-115 70-249 0 0,106-59 228 0 0,1 0 0 0 0,1 1 0 0 0,0 0 0 0 0,1 1 0 0 0,1 1 0 0 0,0-1 0 0 0,1 1 0 0 0,0 1 0 0 0,2 0 0 0 0,0 0 0 0 0,1 0 0 0 0,0 1 0 0 0,2 0 0 0 0,0 0 0 0 0,1 0 0 0 0,1 1 0 0 0,0-1 0 0 0,2 1 0 0 0,1 14 21 0 0,0-21-17 0 0,1 0 0 0 0,0-1-1 0 0,0 1 1 0 0,2 0-1 0 0,-1-1 1 0 0,2 0 0 0 0,-1 0-1 0 0,2 0 1 0 0,-1 0-1 0 0,1-1 1 0 0,1 0 0 0 0,0 0-1 0 0,0-1 1 0 0,1 0-1 0 0,0 0 1 0 0,1-1-1 0 0,0 0 1 0 0,0 0 0 0 0,1-1-1 0 0,0 0 1 0 0,0-1-1 0 0,0 0 1 0 0,11 4 17 0 0,98 29-3242 0 0,-103-36 2104 0 0,51 5-11359 0 0,-52-8 9222 0 0</inkml:trace>
</inkml:ink>
</file>

<file path=ppt/ink/ink3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12651 0 0,'0'0'1819'0'0,"0"0"-487"0"0,0 0-218 0 0,0 0-182 0 0,0 0-223 0 0,0 0-269 0 0,0 0-240 0 0,0 0-72 0 0,0 0 0 0 0,0 0 3 0 0,0 0-23 0 0,0 0-41 0 0,3 27-39 0 0,10 84-49 0 0,5-49-162 0 0,-11-53 107 0 0,-3-6 88 0 0,-1 0 0 0 0,1-1 1 0 0,-1 1-1 0 0,1-1 0 0 0,0 0 0 0 0,0 0 1 0 0,0-1-1 0 0,0 1 0 0 0,0-1 0 0 0,1 0 1 0 0,-1 0-1 0 0,0 0 0 0 0,1 0 0 0 0,-1-1 0 0 0,0 0 1 0 0,1 0-1 0 0,-1 0 0 0 0,1 0 0 0 0,-1-1 1 0 0,0 0-1 0 0,1 0 0 0 0,-1 0 0 0 0,0 0 1 0 0,0-1-1 0 0,0 1 0 0 0,0-1 0 0 0,0 0 1 0 0,0 0-1 0 0,0-1 0 0 0,-1 1 0 0 0,1-1 1 0 0,-1 0-1 0 0,0 0 0 0 0,0 0 0 0 0,0 0 1 0 0,0 0-1 0 0,0-1 0 0 0,-1 1 0 0 0,2-3-12 0 0,123-148 2331 0 0,-79 120-1994 0 0,-30 75-636 0 0,-9 1 285 0 0,-3 0 1 0 0,-1 0 0 0 0,-2 0-1 0 0,-2 1 1 0 0,-2 11 13 0 0,1 45 20 0 0,6 12-15 0 0,-6 194 10 0 0,0-289 33 0 0,-1-1 0 0 0,0 0 0 0 0,-2 0-1 0 0,1 0 1 0 0,-2 0 0 0 0,0-1 0 0 0,-1 1 0 0 0,0-1-1 0 0,-1 0 1 0 0,0-1 0 0 0,-2 1 0 0 0,1-1 0 0 0,-2-1-1 0 0,1 1 1 0 0,-2-1 0 0 0,0-1 0 0 0,0 0 0 0 0,-1 0-1 0 0,0-1 1 0 0,-1 0 0 0 0,0-1 0 0 0,-1-1 0 0 0,1 0 0 0 0,-2 0-1 0 0,1-1 1 0 0,-1-1 0 0 0,0-1 0 0 0,0 0 0 0 0,-1 0-1 0 0,0-1 1 0 0,1-1 0 0 0,-1-1 0 0 0,-2 0-48 0 0,14-4 32 0 0,1 0-1 0 0,0-1 1 0 0,-1 1 0 0 0,1-1-1 0 0,0 1 1 0 0,1-1 0 0 0,-1 0 0 0 0,0 0-1 0 0,1 0 1 0 0,0 0 0 0 0,-1 0 0 0 0,1 0-1 0 0,0 0 1 0 0,1 0 0 0 0,-1-1 0 0 0,1 1-1 0 0,-1 0 1 0 0,1-1 0 0 0,0 1 0 0 0,0 0-1 0 0,0 0 1 0 0,1-1 0 0 0,-1 1 0 0 0,1 0-1 0 0,0 0 1 0 0,0-1 0 0 0,0 1 0 0 0,0 0-1 0 0,0 0 1 0 0,1-1-32 0 0,11-31-47 0 0,1-1-1 0 0,2 2 1 0 0,2 0 0 0 0,20-30 47 0 0,-15 28-267 0 0,2 1 0 0 0,1 1 0 0 0,2 2 1 0 0,1 0-1 0 0,1 2 0 0 0,2 2 0 0 0,6-3 267 0 0,22-12-5809 0 0,3 5-5357 0 0,-51 34 5342 0 0</inkml:trace>
</inkml:ink>
</file>

<file path=ppt/ink/ink3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4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308 644 2473 0 0,'0'0'1544'0'0,"0"0"-443"0"0,0 0-176 0 0,0 0 152 0 0,0 0 255 0 0,0 0 189 0 0,0 0 18 0 0,0 0-148 0 0,0 0-246 0 0,0 0-254 0 0,0 0-240 0 0,-16-11-204 0 0,-51-34-113 0 0,65 44-314 0 0,0-1 0 0 0,0 1-1 0 0,0 0 1 0 0,-1 0 0 0 0,1-1-1 0 0,0 1 1 0 0,-1 1-1 0 0,1-1 1 0 0,-1 0 0 0 0,1 1-1 0 0,-1-1 1 0 0,1 1-1 0 0,-1 0 1 0 0,1 0 0 0 0,-1 0-1 0 0,1 0 1 0 0,-1 0-1 0 0,1 0 1 0 0,-1 1 0 0 0,0-1-1 0 0,1 1 1 0 0,0 0-1 0 0,-1 0 1 0 0,1 0 0 0 0,-1 0-1 0 0,1 0 1 0 0,0 0-1 0 0,0 1 1 0 0,0-1 0 0 0,-1 2-20 0 0,-3 0 32 0 0,-6 6-10 0 0,1 0 0 0 0,0 1 0 0 0,0 0 1 0 0,1 0-1 0 0,0 1 0 0 0,1 1 1 0 0,0 0-1 0 0,1 0 0 0 0,0 0 0 0 0,1 1 1 0 0,0 0-1 0 0,1 1 0 0 0,1-1 0 0 0,0 1 1 0 0,1 0-1 0 0,0 1 0 0 0,2-1 1 0 0,-1 1-1 0 0,2-1 0 0 0,-1 3-22 0 0,2-15-3 0 0,0 1 0 0 0,0-1 0 0 0,0 1 1 0 0,1-1-1 0 0,-1 0 0 0 0,0 1 0 0 0,1-1 0 0 0,0 0 0 0 0,-1 1 0 0 0,1-1 0 0 0,0 0 0 0 0,0 0 1 0 0,0 1-1 0 0,1-1 0 0 0,-1 0 0 0 0,0 0 0 0 0,1 0 0 0 0,-1-1 0 0 0,1 1 0 0 0,0 0 1 0 0,0-1-1 0 0,-1 1 0 0 0,1-1 0 0 0,0 1 0 0 0,0-1 0 0 0,1 0 0 0 0,-1 0 0 0 0,0 0 1 0 0,0 0-1 0 0,1 0 0 0 0,-1 0 0 0 0,0-1 0 0 0,1 1 0 0 0,-1-1 0 0 0,0 1 0 0 0,1-1 0 0 0,1 0 3 0 0,94-13 798 0 0,-65 0-568 0 0,-1-1 1 0 0,-1-2-1 0 0,0-1 1 0 0,-1-1-1 0 0,-1-2 1 0 0,1-2-231 0 0,28-18 80 0 0,-52 36-91 0 0,-6 3-20 0 0,1 0-1 0 0,0-1 1 0 0,0 1 0 0 0,0 0-1 0 0,0 0 1 0 0,0 0-1 0 0,0 0 1 0 0,0 1 0 0 0,0-1-1 0 0,0 0 1 0 0,0 0 0 0 0,0 1-1 0 0,1-1 1 0 0,-1 1 0 0 0,0-1-1 0 0,0 1 1 0 0,1-1 0 0 0,-1 1-1 0 0,0 0 1 0 0,1-1 0 0 0,-1 1-1 0 0,1 0 1 0 0,-1 0 0 0 0,0 0-1 0 0,1 0 1 0 0,-1 0-1 0 0,0 1 1 0 0,1-1 0 0 0,-1 0-1 0 0,0 1 1 0 0,1-1 0 0 0,-1 1-1 0 0,0-1 1 0 0,1 1 0 0 0,-1 0 31 0 0,9 45-824 0 0,-10-41 819 0 0,0 0 1 0 0,0 0-1 0 0,0 0 1 0 0,1 0-1 0 0,0 0 1 0 0,0 0-1 0 0,0 0 1 0 0,0 0-1 0 0,1-1 1 0 0,0 1-1 0 0,0 0 1 0 0,0-1 0 0 0,1 1-1 0 0,-1-1 1 0 0,1 0-1 0 0,0 1 1 0 0,0-2-1 0 0,1 1 1 0 0,-1 0-1 0 0,1-1 1 0 0,0 1-1 0 0,0-1 1 0 0,0 0-1 0 0,0 0 1 0 0,0-1-1 0 0,1 1 1 0 0,-1-1-1 0 0,1 0 1 0 0,0 0-1 0 0,0 0 1 0 0,0-1 4 0 0,5-2 79 0 0,1-1 1 0 0,0 0-1 0 0,-1 0 0 0 0,0-1 1 0 0,1-1-1 0 0,-1 1 1 0 0,0-2-1 0 0,-1 1 0 0 0,1-1 1 0 0,-1-1-1 0 0,0 0 1 0 0,0 0-1 0 0,-1-1 0 0 0,0 0 1 0 0,0 0-1 0 0,-1-1 1 0 0,1 0-1 0 0,-2 0 1 0 0,1-1-1 0 0,-1 0 0 0 0,1-4-79 0 0,13-10 148 0 0,3-1-115 0 0,-1 0 0 0 0,-1-2 0 0 0,-1-1 0 0 0,-1 0-1 0 0,-1-1 1 0 0,-2-1 0 0 0,-1-1 0 0 0,-1 0 0 0 0,-2-1 0 0 0,-1 0 0 0 0,-1-1 0 0 0,-2 0 0 0 0,4-33-33 0 0,-10 45-56 0 0,0 0 0 0 0,-2 0 0 0 0,0 1 0 0 0,-1-1 0 0 0,-1 0 0 0 0,-1 0 0 0 0,-1 1 0 0 0,-1 0 0 0 0,0-1 0 0 0,-2 2 0 0 0,0-1 0 0 0,-1 1 0 0 0,-9-17 56 0 0,16 34-10 0 0,1 0 1 0 0,0-1 0 0 0,-1 1-1 0 0,0 0 1 0 0,1-1-1 0 0,-1 1 1 0 0,0 0 0 0 0,1 0-1 0 0,-1 0 1 0 0,0-1-1 0 0,0 1 1 0 0,0 0-1 0 0,0 0 1 0 0,0 0 0 0 0,0 1-1 0 0,0-1 1 0 0,0 0-1 0 0,0 0 1 0 0,-1 0 0 0 0,1 1-1 0 0,0-1 1 0 0,-1 1-1 0 0,1-1 1 0 0,0 1 0 0 0,-1 0-1 0 0,1-1 1 0 0,0 1-1 0 0,-1 0 1 0 0,1 0 0 0 0,0 0-1 0 0,-1 0 1 0 0,1 0-1 0 0,-1 0 1 0 0,1 0 0 0 0,0 0-1 0 0,-1 1 1 0 0,1-1-1 0 0,-1 0 1 0 0,1 1 0 0 0,0 0-1 0 0,0-1 1 0 0,-1 1-1 0 0,1 0 1 0 0,0-1 0 0 0,0 1-1 0 0,0 0 1 0 0,0 0-1 0 0,0 0 1 0 0,0 0 0 0 0,0 0-1 0 0,0 0 1 0 0,0 0-1 0 0,0 0 1 0 0,0 0 0 0 0,1 1-1 0 0,-1-1 1 0 0,1 0-1 0 0,-1 2 10 0 0,-9 26 51 0 0,2 1 1 0 0,1 0-1 0 0,2 0 0 0 0,0 0 0 0 0,3 1 0 0 0,0 0 0 0 0,2-1 0 0 0,2 15-51 0 0,-2-8 38 0 0,7 95 144 0 0,5-1 0 0 0,18 68-182 0 0,-27-173-46 0 0,2-1 0 0 0,0 0 0 0 0,2 0 0 0 0,0 0 0 0 0,2-1 0 0 0,1 0-1 0 0,3 5 47 0 0,17-10-1041 0 0,-26-59-1501 0 0,-20-39-8906 0 0,15 77 10983 0 0,-4-13-3016 0 0</inkml:trace>
  <inkml:trace contextRef="#ctx0" brushRef="#br0" timeOffset="247.867">495 459 9458 0 0,'0'0'1311'0'0,"0"0"-439"0"0,0 0-98 0 0,0 0 326 0 0,0 0 240 0 0,0 0 20 0 0,33 4-190 0 0,104 8-276 0 0,-103-10-579 0 0,-1-1 0 0 0,1-2 0 0 0,-1-1 0 0 0,1-1 0 0 0,22-7-315 0 0,-11 3 146 0 0,273-55 632 0 0,-184 32-6066 0 0,-70 16-873 0 0,-36 7-3168 0 0</inkml:trace>
  <inkml:trace contextRef="#ctx0" brushRef="#br0" timeOffset="1347.151">1674 1115 0 0 0,'0'0'391'0'0,"0"0"742"0"0,0 0 409 0 0,0 0 290 0 0,0 0 107 0 0,0 0-117 0 0,0 0-275 0 0,0 0-224 0 0,0 0-163 0 0,0 0-151 0 0,33-30-156 0 0,105-95-145 0 0,-59 40 487 0 0,-50 53-909 0 0,-2-1-1 0 0,-2-1 1 0 0,-1-1-1 0 0,-1-1 1 0 0,-2-1-1 0 0,-2-1 1 0 0,-2-1 0 0 0,-1-1-1 0 0,3-15-285 0 0,-17 53-16 0 0,-1-1 0 0 0,1 0 0 0 0,-1 0-1 0 0,0 0 1 0 0,1 0 0 0 0,-1 0 0 0 0,-1 0 0 0 0,1 0 0 0 0,0-1-1 0 0,-1 1 1 0 0,0 0 0 0 0,1 0 0 0 0,-1-1 0 0 0,-1 1 0 0 0,1 0 0 0 0,0 0-1 0 0,-1-1 1 0 0,0 1 0 0 0,1 0 0 0 0,-1 0 0 0 0,0 0 0 0 0,-1 0-1 0 0,1 0 1 0 0,0 0 0 0 0,-1 0 0 0 0,0 1 0 0 0,0-1 0 0 0,0 0-1 0 0,0 1 1 0 0,0-1 0 0 0,0 1 0 0 0,-1 0 0 0 0,1 0 0 0 0,-1 0 0 0 0,1 0-1 0 0,-1 0 1 0 0,0 1 0 0 0,0-1 0 0 0,0 1 0 0 0,0-1 0 0 0,0 1-1 0 0,0 0 1 0 0,-1 0 16 0 0,-3 2-38 0 0,1 1 0 0 0,-1 0 0 0 0,1 0 0 0 0,0 0 0 0 0,0 1-1 0 0,0 0 1 0 0,0 0 0 0 0,1 1 0 0 0,-1-1 0 0 0,1 1 0 0 0,0 0 0 0 0,0 1 0 0 0,0-1-1 0 0,0 1 1 0 0,1 0 0 0 0,0 0 0 0 0,0 1 0 0 0,0-1 0 0 0,1 1 0 0 0,0 0-1 0 0,0 0 1 0 0,0 0 0 0 0,1 0 0 0 0,0 0 0 0 0,0 0 0 0 0,0 1 0 0 0,1-1 0 0 0,0 1-1 0 0,0-1 1 0 0,1 1 0 0 0,0 0 0 0 0,0 2 38 0 0,3-4 20 0 0,0-1-1 0 0,0 1 1 0 0,1-1 0 0 0,-1 0-1 0 0,1 0 1 0 0,0 0 0 0 0,0 0 0 0 0,1-1-1 0 0,-1 0 1 0 0,1 0 0 0 0,-1 0-1 0 0,1 0 1 0 0,0-1 0 0 0,0 0-1 0 0,0 0 1 0 0,1 0 0 0 0,-1 0 0 0 0,0-1-1 0 0,1 0 1 0 0,-1 0 0 0 0,1-1-1 0 0,-1 1 1 0 0,1-1 0 0 0,-1 0-1 0 0,1-1 1 0 0,0 0-20 0 0,20 1 110 0 0,-1-2-1 0 0,1 0 1 0 0,-1-2 0 0 0,1-1-1 0 0,-1-1 1 0 0,-1-1-1 0 0,13-6-109 0 0,107-24 429 0 0,-144 37-418 0 0,1 0-1 0 0,0 0 1 0 0,0 0-1 0 0,0 0 0 0 0,-1 0 1 0 0,1 0-1 0 0,0 0 1 0 0,0 1-1 0 0,0-1 0 0 0,-1 0 1 0 0,1 0-1 0 0,0 1 1 0 0,0-1-1 0 0,-1 0 0 0 0,1 1 1 0 0,0-1-1 0 0,0 0 1 0 0,-1 1-1 0 0,1-1 1 0 0,-1 1-1 0 0,1 0 0 0 0,0-1 1 0 0,-1 1-1 0 0,1-1 1 0 0,-1 1-1 0 0,1 0 0 0 0,-1-1 1 0 0,0 1-1 0 0,1 0 1 0 0,-1 0-1 0 0,0-1 0 0 0,1 1 1 0 0,-1 0-1 0 0,0 0 1 0 0,0-1-1 0 0,0 1 1 0 0,0 0-1 0 0,0 0 0 0 0,0 0 1 0 0,0 0-1 0 0,0-1 1 0 0,0 1-1 0 0,0 0 0 0 0,0 0 1 0 0,0 0-1 0 0,0-1 1 0 0,-1 1-1 0 0,1 0 0 0 0,0 0 1 0 0,-1-1-1 0 0,1 1 1 0 0,-1 0-11 0 0,-18 53 504 0 0,14-45-472 0 0,-20 46 153 0 0,18-41-225 0 0,0-1 1 0 0,0 1 0 0 0,2 0-1 0 0,-1 1 1 0 0,2-1-1 0 0,0 1 1 0 0,1 0-1 0 0,0 0 1 0 0,2 0 0 0 0,-1 10 39 0 0,4-22-152 0 0,0 0 1 0 0,1 0 0 0 0,-1 0 0 0 0,1 0 0 0 0,-1 0 0 0 0,1 0 0 0 0,0-1 0 0 0,0 1 0 0 0,0-1 0 0 0,1 0 0 0 0,-1 0 0 0 0,1 0-1 0 0,-1-1 1 0 0,1 1 0 0 0,-1-1 0 0 0,1 0 0 0 0,0 0 0 0 0,0 0 0 0 0,-1 0 0 0 0,1-1 0 0 0,0 1 0 0 0,0-1 0 0 0,0 0-1 0 0,0 0 1 0 0,0 0 0 0 0,0-1 0 0 0,-1 0 0 0 0,1 1 0 0 0,0-1 0 0 0,0-1 0 0 0,2 0 151 0 0,65-22-11024 0 0,-56 20 7046 0 0</inkml:trace>
  <inkml:trace contextRef="#ctx0" brushRef="#br0" timeOffset="2337.907">2730 831 0 0 0,'0'0'1572'0'0,"0"0"-159"0"0,0 0-76 0 0,0 0 121 0 0,0 0 181 0 0,0 0 87 0 0,0 0-79 0 0,0 0-150 0 0,0 0-155 0 0,0 0-165 0 0,0 0-158 0 0,0 0-144 0 0,0 0-127 0 0,34-5-103 0 0,103-17-84 0 0,-71-8 178 0 0,-57 21-563 0 0,8-5 10 0 0,-1-1 1 0 0,0 0-1 0 0,-1-2 1 0 0,-1 1 0 0 0,-1-2-1 0 0,0 0 1 0 0,-1 0-1 0 0,-1-1-186 0 0,-10 17-12 0 0,1 0-1 0 0,0-1 1 0 0,-1 1-1 0 0,1 0 1 0 0,-1-1-1 0 0,1 1 1 0 0,-1-1-1 0 0,0 1 1 0 0,0-1-1 0 0,-1 0 0 0 0,1 1 1 0 0,0-1-1 0 0,-1 0 1 0 0,0 0-1 0 0,1 1 1 0 0,-1-1-1 0 0,0 0 1 0 0,0 0-1 0 0,-1 1 1 0 0,1-1-1 0 0,-1 0 1 0 0,1 0-1 0 0,-1 1 1 0 0,0-1-1 0 0,0 1 1 0 0,0-1-1 0 0,0 0 1 0 0,0 1-1 0 0,-1 0 1 0 0,1-1-1 0 0,-1 1 1 0 0,0 0-1 0 0,0 0 1 0 0,1 0-1 0 0,-1 0 1 0 0,-1 0-1 0 0,1 0 1 0 0,0 1-1 0 0,0-1 0 0 0,-1 1 1 0 0,1-1-1 0 0,0 1 1 0 0,-1 0-1 0 0,0 0 13 0 0,-5-1-76 0 0,0 1 0 0 0,0-1 0 0 0,-1 2 0 0 0,1 0 0 0 0,0 0-1 0 0,0 0 1 0 0,-1 1 0 0 0,1 0 0 0 0,0 0 0 0 0,0 1 0 0 0,0 0-1 0 0,0 1 1 0 0,0 0 0 0 0,1 0 0 0 0,-1 1 0 0 0,1-1 0 0 0,0 2-1 0 0,0-1 1 0 0,0 1 0 0 0,1 0 0 0 0,-1 0 0 0 0,1 1 0 0 0,-5 6 76 0 0,3-3-15 0 0,0 0 0 0 0,0 0 0 0 0,1 1 0 0 0,0 0 0 0 0,1 1 0 0 0,0 0 0 0 0,1-1 0 0 0,0 2 0 0 0,1-1 0 0 0,0 1 0 0 0,1-1 0 0 0,0 1 0 0 0,1 0 0 0 0,0 0 0 0 0,0 11 15 0 0,2-17 11 0 0,-1 0 0 0 0,1 0-1 0 0,1-1 1 0 0,-1 1 0 0 0,1 0 0 0 0,0 0-1 0 0,0-1 1 0 0,0 1 0 0 0,1-1 0 0 0,0 1-1 0 0,0-1 1 0 0,1 0 0 0 0,-1 0 0 0 0,1 0 0 0 0,0 0-1 0 0,0 0 1 0 0,1 0 0 0 0,0-1 0 0 0,-1 0-1 0 0,1 1 1 0 0,1-2 0 0 0,-1 1 0 0 0,1 0 0 0 0,-1-1-1 0 0,5 3-10 0 0,8 2 114 0 0,0-1 0 0 0,0 0 0 0 0,1-1 0 0 0,0-1 0 0 0,0-1 0 0 0,0 0 1 0 0,1-2-1 0 0,-1 0 0 0 0,1 0 0 0 0,-1-2 0 0 0,1-1 0 0 0,0 0 0 0 0,-1-1 0 0 0,0-1 0 0 0,1-1 0 0 0,-1 0 0 0 0,0-1 0 0 0,-1-2 0 0 0,0 1 0 0 0,0-2 0 0 0,0 0 0 0 0,-1-1 0 0 0,0-1 0 0 0,0 0 0 0 0,-1-1 0 0 0,2-3-114 0 0,203-154 212 0 0,-211 162-228 0 0,-1 1-1 0 0,0 0 1 0 0,1 0-1 0 0,0 1 1 0 0,0 0-1 0 0,1 0 1 0 0,-1 1-1 0 0,1 0 1 0 0,-1 1-1 0 0,1 0 1 0 0,6 0 16 0 0,-13 4-19 0 0,-1 0 1 0 0,1 0 0 0 0,-1 0 0 0 0,1 1 0 0 0,-1-1 0 0 0,0 1-1 0 0,0 0 1 0 0,0-1 0 0 0,0 1 0 0 0,0 0 0 0 0,-1 0-1 0 0,1 0 1 0 0,-1 0 0 0 0,0 1 0 0 0,0-1 0 0 0,0 0-1 0 0,0 0 1 0 0,-1 1 0 0 0,1-1 0 0 0,-1 0 0 0 0,0 1-1 0 0,0-1 1 0 0,0 1 0 0 0,0-1 0 0 0,-1 0 0 0 0,1 1-1 0 0,-1-1 1 0 0,-1 3 18 0 0,2 4 23 0 0,0 4 6 0 0,0-1 1 0 0,-1 1 0 0 0,0-1-1 0 0,-1 1 1 0 0,-1-1-1 0 0,0 0 1 0 0,-1 1-1 0 0,0-2 1 0 0,-1 1 0 0 0,-1 0-1 0 0,0-1 1 0 0,0 0-1 0 0,-1-1 1 0 0,-1 1 0 0 0,0-1-1 0 0,0-1 1 0 0,-9 8-30 0 0,12-12-24 0 0,-1 0 0 0 0,-1 0 1 0 0,1 0-1 0 0,-1-1 0 0 0,0 0 1 0 0,0-1-1 0 0,0 0 1 0 0,0 0-1 0 0,-1 0 0 0 0,0-1 1 0 0,0 0-1 0 0,0 0 0 0 0,0-1 1 0 0,0 0-1 0 0,0-1 1 0 0,-1 0-1 0 0,1 0 0 0 0,-2-1 24 0 0,10-22-1360 0 0,5 17 1317 0 0,-1 1 1 0 0,1-1-1 0 0,0 1 0 0 0,0 1 1 0 0,1-1-1 0 0,-1 1 1 0 0,1 0-1 0 0,-1 0 0 0 0,1 0 1 0 0,0 1-1 0 0,0 0 0 0 0,0 0 1 0 0,1 0-1 0 0,1 1 43 0 0,8-4-17 0 0,1 1 52 0 0,-1 1 0 0 0,1 1-1 0 0,0 0 1 0 0,-1 2 0 0 0,1 0-1 0 0,0 0 1 0 0,0 2 0 0 0,0 0-1 0 0,-1 1 1 0 0,6 2-35 0 0,16 1 251 0 0,-22-3-68 0 0,0-1 0 0 0,0-1-1 0 0,0-1 1 0 0,0 0 0 0 0,0-1 0 0 0,0-1 0 0 0,0 0-1 0 0,-1-1 1 0 0,1-1 0 0 0,-1 0 0 0 0,1-1-1 0 0,-1-1 1 0 0,-1-1 0 0 0,1 0 0 0 0,2-2-183 0 0,17-16 163 0 0,-2-2-1 0 0,-1 0 1 0 0,-1-3 0 0 0,-2 0-1 0 0,0-2 1 0 0,-3-1 0 0 0,0-1-1 0 0,-3-1 1 0 0,0-1 0 0 0,9-24-163 0 0,-14 20-228 0 0,-2 0 0 0 0,-2-1 0 0 0,-1 0 0 0 0,-2-1 0 0 0,2-31 228 0 0,0-79-879 0 0,-13 150 857 0 0,0 1 1 0 0,-1 0-1 0 0,1 0 1 0 0,0 0-1 0 0,-1 0 0 0 0,1 0 1 0 0,-1 0-1 0 0,1 0 1 0 0,-1 0-1 0 0,1 0 1 0 0,-1 1-1 0 0,0-1 1 0 0,1 1-1 0 0,-1-1 0 0 0,0 1 1 0 0,0 0-1 0 0,1 0 1 0 0,-1-1-1 0 0,0 1 1 0 0,0 0-1 0 0,1 1 1 0 0,-1-1-1 0 0,0 0 0 0 0,0 0 1 0 0,1 1-1 0 0,-1-1 1 0 0,0 1-1 0 0,1 0 1 0 0,-1-1-1 0 0,1 1 1 0 0,-1 0-1 0 0,1 0 0 0 0,-1 0 1 0 0,1 0-1 0 0,-1 0 1 0 0,1 0-1 0 0,0 0 1 0 0,0 1-1 0 0,-1-1 1 0 0,1 0-1 0 0,0 1 0 0 0,0-1 1 0 0,0 1 21 0 0,-12 17 53 0 0,1 0-1 0 0,0 1 1 0 0,1 0 0 0 0,2 1 0 0 0,0 0-1 0 0,1 1 1 0 0,1 0 0 0 0,1 0-1 0 0,1 0 1 0 0,1 1 0 0 0,1-1 0 0 0,1 1-1 0 0,1 0 1 0 0,2 19-53 0 0,-2-40 1 0 0,-1 62 79 0 0,1-36-61 0 0,1-1 0 0 0,2 0 1 0 0,1 0-1 0 0,1 0 0 0 0,1 0 0 0 0,1-1 0 0 0,1 0 0 0 0,5 8-19 0 0,77 141-113 0 0,-56-151-821 0 0,-33-66-1394 0 0,-28-38-6770 0 0,11 37 160 0 0,12 27 7939 0 0</inkml:trace>
  <inkml:trace contextRef="#ctx0" brushRef="#br0" timeOffset="2649.899">3870 415 10930 0 0,'0'0'1569'0'0,"0"0"-473"0"0,0 0-176 0 0,0 0 140 0 0,0 0 187 0 0,0 0 64 0 0,0 0-83 0 0,0 0-185 0 0,34 9-205 0 0,112 26-233 0 0,4-23 101 0 0,386-37-249 0 0,-422 16-3773 0 0,-1 0-3414 0 0,-107 9 6226 0 0,32-2-11236 0 0</inkml:trace>
  <inkml:trace contextRef="#ctx0" brushRef="#br0" timeOffset="6222.801">5044 1063 6153 0 0,'0'0'5321'0'0,"0"0"-4736"0"0,0 0-361 0 0,0 0-104 0 0,0 0 104 0 0,0 0 16 0 0,0 0-40 0 0,0 0-136 0 0,0 0-288 0 0,0 0-985 0 0,0 0-3071 0 0,0 0-3138 0 0</inkml:trace>
</inkml:ink>
</file>

<file path=ppt/ink/ink3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118 558 14427 0 0,'0'0'2329'0'0,"0"0"-1312"0"0,0 0-681 0 0,0 0-41 0 0,0 0 233 0 0,0 0 224 0 0,0 0 87 0 0,0 0-95 0 0,0 0-216 0 0,0 0-198 0 0,0 0-142 0 0,0 0-78 0 0,-10 35-36 0 0,-35 111-28 0 0,-6 7-1320 0 0,48-138-315 0 0,0-3-1545 0 0,0-2-4222 0 0,1-6-1834 0 0</inkml:trace>
  <inkml:trace contextRef="#ctx0" brushRef="#br0" timeOffset="476.948">315 823 10890 0 0,'0'0'1983'0'0,"0"0"-364"0"0,0 0-97 0 0,0 0 68 0 0,0 0-33 0 0,0 0-267 0 0,0 0-362 0 0,0 0-294 0 0,0 0-201 0 0,0 0-133 0 0,0 0-68 0 0,0 0-32 0 0,0 0-53 0 0,11-25-52 0 0,33-80-47 0 0,24-11-82 0 0,-67 114-15 0 0,0 0 0 0 0,1 0-1 0 0,-1 0 1 0 0,1 1 0 0 0,-1-1-1 0 0,1 0 1 0 0,0 0 0 0 0,-1 1-1 0 0,1-1 1 0 0,0 1 0 0 0,0 0 0 0 0,0-1-1 0 0,0 1 1 0 0,1 0 0 0 0,-1 0-1 0 0,0 0 1 0 0,0 1 0 0 0,1-1-1 0 0,-1 0 1 0 0,0 1 0 0 0,1 0-1 0 0,-1-1 1 0 0,0 1 0 0 0,1 0-1 0 0,-1 0 1 0 0,1 0 0 0 0,-1 1-1 0 0,0-1 1 0 0,1 0 0 0 0,-1 1 0 0 0,0 0-1 0 0,1-1 1 0 0,-1 1 0 0 0,0 0-1 0 0,0 0 1 0 0,0 1 0 0 0,0-1-1 0 0,0 0 1 0 0,0 1 0 0 0,0-1-1 0 0,0 1 1 0 0,0-1 0 0 0,-1 1-1 0 0,1 0 1 0 0,-1 0 0 0 0,1 0-1 0 0,-1 0 1 0 0,0 0 0 0 0,1 1 49 0 0,1 3 57 0 0,0-1 0 0 0,1 0 0 0 0,0 0 0 0 0,-1-1 0 0 0,2 1 0 0 0,-1-1 0 0 0,0 1 0 0 0,1-1 1 0 0,0-1-1 0 0,0 1 0 0 0,0-1 0 0 0,0 0 0 0 0,1 0 0 0 0,-1 0 0 0 0,1-1 0 0 0,-1 0 0 0 0,1 0 0 0 0,0 0 0 0 0,0-1 0 0 0,0 0 0 0 0,0 0 1 0 0,0 0-1 0 0,0-1 0 0 0,1 0 0 0 0,-1 0-57 0 0,0-2 100 0 0,-1-1 1 0 0,1 0-1 0 0,-1 0 1 0 0,0 0-1 0 0,-1 0 0 0 0,1-1 1 0 0,0 0-1 0 0,-1 0 1 0 0,0 0-1 0 0,0 0 1 0 0,0-1-1 0 0,0 0 1 0 0,-1 0-1 0 0,0 0 0 0 0,0 0 1 0 0,0 0-1 0 0,1-4-100 0 0,21-29-751 0 0,11 5-3481 0 0,-21 24-721 0 0,0 3-4195 0 0,-11 3 4080 0 0</inkml:trace>
  <inkml:trace contextRef="#ctx0" brushRef="#br0" timeOffset="885.465">1109 473 8730 0 0,'0'0'2340'0'0,"0"0"-877"0"0,0 0-473 0 0,0 0-169 0 0,0 0-76 0 0,0 0-88 0 0,0 0-166 0 0,0 0-147 0 0,0 0-128 0 0,0 0-93 0 0,0 0-70 0 0,-19 31-46 0 0,-56 98-46 0 0,55-72-77 0 0,22-50 85 0 0,-1-3 45 0 0,0 0 1 0 0,0-1-1 0 0,0 1 0 0 0,0-1 0 0 0,1 1 1 0 0,-1-1-1 0 0,1 0 0 0 0,0 1 0 0 0,0-1 1 0 0,0 0-1 0 0,1 0 0 0 0,-1 0 0 0 0,1-1 1 0 0,-1 1-1 0 0,1 0 0 0 0,0-1 0 0 0,0 0 1 0 0,0 0-1 0 0,1 0 0 0 0,-1 0 0 0 0,0 0 1 0 0,1-1-1 0 0,-1 1 0 0 0,1-1 0 0 0,-1 0 1 0 0,1 0-1 0 0,0 0 0 0 0,-1-1 0 0 0,1 1 1 0 0,0-1-1 0 0,0 0-14 0 0,7 1 298 0 0,0 0 0 0 0,1-1 0 0 0,-1 0 0 0 0,1-1 0 0 0,-1 0 0 0 0,0-1 0 0 0,0 0 0 0 0,0-1 0 0 0,8-2-298 0 0,7-9 393 0 0,-2-1 0 0 0,0-1 0 0 0,0 0 0 0 0,-2-2 0 0 0,0-1 0 0 0,-1-1 0 0 0,-1-1 0 0 0,-1 0 0 0 0,-1-1 0 0 0,-1-1 0 0 0,-1-1 0 0 0,12-22-393 0 0,-7 14 38 0 0,-8 13-60 0 0,-1 0 0 0 0,-1 0-1 0 0,-1-1 1 0 0,0-1 0 0 0,-2 0 0 0 0,0 0-1 0 0,-2 0 1 0 0,1-5 22 0 0,-5 16-78 0 0,-1 0-1 0 0,1 1 0 0 0,-2-1 1 0 0,1 0-1 0 0,-1 0 0 0 0,-1 0 1 0 0,0 0-1 0 0,0 1 0 0 0,-1-1 1 0 0,0 0-1 0 0,-1 1 0 0 0,0 0 1 0 0,0-1-1 0 0,-1 1 0 0 0,0 0 1 0 0,-1 1-1 0 0,0-1 0 0 0,0 1 1 0 0,-7-7 78 0 0,7 9-51 0 0,0 0 1 0 0,0 0-1 0 0,-1 1 1 0 0,0 0-1 0 0,0 0 1 0 0,-1 0-1 0 0,1 1 1 0 0,-1 0-1 0 0,0 0 1 0 0,0 1-1 0 0,-1 0 1 0 0,1 0-1 0 0,0 1 1 0 0,-1 0-1 0 0,0 0 1 0 0,0 1 0 0 0,1 0-1 0 0,-1 0 1 0 0,0 0-1 0 0,0 1 1 0 0,0 1-1 0 0,0-1 1 0 0,1 1-1 0 0,-1 1 1 0 0,0-1-1 0 0,0 1 1 0 0,1 1-1 0 0,0-1 1 0 0,-4 3 50 0 0,-4 1-60 0 0,1 1-1 0 0,-1 1 1 0 0,1 0 0 0 0,1 1 0 0 0,-1 0 0 0 0,1 1 0 0 0,1 1 0 0 0,0 0-1 0 0,1 1 1 0 0,0 0 0 0 0,0 1 0 0 0,2 0 0 0 0,-8 12 60 0 0,10-14-53 0 0,1-1 1 0 0,0 1-1 0 0,1 0 1 0 0,0 0-1 0 0,0 1 1 0 0,2 0-1 0 0,-1 0 1 0 0,1 0-1 0 0,1 0 1 0 0,0 0-1 0 0,1 0 1 0 0,1 0-1 0 0,-1 1 1 0 0,2-1-1 0 0,0 0 1 0 0,0 1 0 0 0,1-1-1 0 0,1 0 1 0 0,0 0-1 0 0,0 0 1 0 0,1-1-1 0 0,1 1 1 0 0,0-1-1 0 0,1 0 1 0 0,0 0-1 0 0,0-1 1 0 0,1 0-1 0 0,1 0 1 0 0,-1 0-1 0 0,2-1 1 0 0,6 6 52 0 0,7 2-149 0 0,1 0-1 0 0,0-2 1 0 0,2 0 0 0 0,0-2 0 0 0,0-1 0 0 0,1 0-1 0 0,0-2 1 0 0,1-1 0 0 0,0-2 0 0 0,1 0 0 0 0,0-2 0 0 0,-1-1-1 0 0,2-1 1 0 0,-1-1 0 0 0,12-2 149 0 0,-31 0-310 0 0,72-3-3817 0 0,-29-6-3464 0 0,-37 2 2730 0 0</inkml:trace>
  <inkml:trace contextRef="#ctx0" brushRef="#br0" timeOffset="247.332">131 138 9090 0 0,'0'0'1304'0'0,"0"0"-912"0"0,0 0-696 0 0,0 0-280 0 0,0 0-64 0 0,0 0 56 0 0,0 0 128 0 0,0 0-120 0 0,0 0-537 0 0,0 0-1383 0 0,0 0-1481 0 0</inkml:trace>
  <inkml:trace contextRef="#ctx0" brushRef="#br0" timeOffset="1526.851">188 182 0 0 0,'0'0'1447'0'0,"0"0"196"0"0,0 0 120 0 0,0 0 169 0 0,0 0 104 0 0,0 0 1 0 0,0 0-144 0 0,0 0-274 0 0,0 0-260 0 0,0 0-248 0 0,0 0-218 0 0,0 0-179 0 0,-4 0-136 0 0,-12-3-111 0 0,12 3-92 0 0,4 0-66 0 0,0 0-63 0 0,0 0-46 0 0,0 0-39 0 0,0 0-33 0 0,0 0-32 0 0,0 0-30 0 0,0 0-25 0 0,0 0-14 0 0,0 0 3 0 0,0 0 28 0 0,0 0 8 0 0,0 0 12 0 0,0 0-5 0 0,2 0-1209 0 0,5 0-11522 0 0,-5 0 5006 0 0</inkml:trace>
</inkml:ink>
</file>

<file path=ppt/ink/ink3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1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467 207 1112 0 0,'0'0'1382'0'0,"0"0"-685"0"0,0 0-402 0 0,0 0 40 0 0,0 0 296 0 0,0 0 392 0 0,0 0 254 0 0,0 0 74 0 0,0 0-136 0 0,0 0-221 0 0,0 0-149 0 0,24-14-145 0 0,79-45-73 0 0,35 3 952 0 0,-86 38-1109 0 0,0 2 0 0 0,0 3 0 0 0,2 2 0 0 0,-1 3-1 0 0,1 1 1 0 0,22 3-470 0 0,-74 3 4 0 0,0 1-1 0 0,0 0 0 0 0,0 0 0 0 0,0 0 0 0 0,0 0 1 0 0,0 1-1 0 0,0-1 0 0 0,1 1 0 0 0,-1-1 1 0 0,0 1-1 0 0,0 0 0 0 0,-1-1 0 0 0,1 1 1 0 0,0 0-1 0 0,0 0 0 0 0,0 0 0 0 0,-1 1 1 0 0,1-1-1 0 0,0 0 0 0 0,-1 1 0 0 0,1-1 1 0 0,-1 1-1 0 0,0-1 0 0 0,1 1 0 0 0,-1 0 0 0 0,0 0 1 0 0,0 0-1 0 0,0-1 0 0 0,0 1 0 0 0,0 0 1 0 0,-1 0-1 0 0,1 0 0 0 0,-1 0 0 0 0,1 0 1 0 0,-1 0-1 0 0,1 0 0 0 0,-1 1 0 0 0,0-1 1 0 0,0 0-1 0 0,0 0 0 0 0,-1 0 0 0 0,1 0-3 0 0,-2 31 128 0 0,-1 0 0 0 0,-1 0 0 0 0,-2-1 0 0 0,-1 0 0 0 0,-2 0 0 0 0,-1-1 0 0 0,-2 0 0 0 0,-7 14-128 0 0,-24 72 130 0 0,35-90-131 0 0,1 0 1 0 0,0 0-1 0 0,2 0 1 0 0,2 0-1 0 0,0 1 1 0 0,2 0-1 0 0,1-1 1 0 0,2 24 0 0 0,0-46 9 0 0,-1 0 1 0 0,1 1-1 0 0,0-1 1 0 0,0 0-1 0 0,0 0 1 0 0,1 0-1 0 0,0 0 1 0 0,0-1-1 0 0,0 1 1 0 0,1-1-1 0 0,-1 0 1 0 0,1 0-1 0 0,0 0 0 0 0,0 0 1 0 0,0-1-1 0 0,1 1 1 0 0,-1-1-1 0 0,1 0 1 0 0,0-1-1 0 0,0 1-9 0 0,-25-6 3078 0 0,-83-12-3094 0 0,46 12-40 0 0,0 2-1 0 0,-1 2 1 0 0,1 3 0 0 0,0 3-1 0 0,0 2 1 0 0,1 2 0 0 0,0 3-1 0 0,1 3 1 0 0,1 1-1 0 0,1 3 1 0 0,0 3 0 0 0,2 1-1 0 0,1 3 1 0 0,-23 18 56 0 0,40-26-125 0 0,24-16-6 0 0,1 0 0 0 0,-1 1 0 0 0,1 1 0 0 0,0-1 0 0 0,0 1 0 0 0,0 1 0 0 0,1-1 0 0 0,0 1 0 0 0,1 1 0 0 0,-1-1 0 0 0,1 1 0 0 0,-5 8 131 0 0,13-14-362 0 0,0-1-1 0 0,0 0 1 0 0,0 0-1 0 0,1 0 1 0 0,-1 0-1 0 0,0-1 1 0 0,0 1-1 0 0,1-1 1 0 0,-1 1-1 0 0,0-1 1 0 0,1 0-1 0 0,-1 0 1 0 0,0 0-1 0 0,1 0 1 0 0,-1 0-1 0 0,0 0 1 0 0,1-1-1 0 0,-1 1 1 0 0,0-1-1 0 0,0 1 1 0 0,1-1-1 0 0,-1 0 1 0 0,1-1 362 0 0,50-22-7347 0 0,-36 13 4098 0 0</inkml:trace>
  <inkml:trace contextRef="#ctx0" brushRef="#br0" timeOffset="387.065">618 442 4881 0 0,'0'0'1794'0'0,"0"0"-486"0"0,0 0-408 0 0,0 0-77 0 0,0 0 121 0 0,0 0 170 0 0,0 0 103 0 0,0 0 21 0 0,0 0-48 0 0,0 0-117 0 0,0 0-187 0 0,40-1-206 0 0,134-6-167 0 0,-5-14 289 0 0,336-67 1630 0 0,-412 76-2146 0 0,-99 32 8 0 0,-127 153 508 0 0,130-168-836 0 0,0 1 0 0 0,0 1 0 0 0,1-1 0 0 0,0 0 0 0 0,0 1 0 0 0,0-1 0 0 0,1 1 0 0 0,0-1 0 0 0,0 1 0 0 0,1-1 0 0 0,0 1 0 0 0,0 0 0 0 0,0-1 0 0 0,1 3 34 0 0,1-7-296 0 0,-1 1 0 0 0,1 0 0 0 0,0-1 0 0 0,0 1 1 0 0,0-1-1 0 0,0 0 0 0 0,0 0 0 0 0,0 0 0 0 0,0 0 0 0 0,1 0 0 0 0,-1 0 1 0 0,1-1-1 0 0,0 1 0 0 0,-1-1 0 0 0,1 1 0 0 0,0-1 0 0 0,0 0 0 0 0,0 0 0 0 0,0 0 1 0 0,0-1 295 0 0,25 4-11021 0 0,-20 0 5258 0 0</inkml:trace>
</inkml:ink>
</file>

<file path=ppt/ink/ink3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8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130 195 360 0 0,'0'0'1236'0'0,"0"0"161"0"0,0 0 279 0 0,0 0 312 0 0,0 0 108 0 0,0 0-261 0 0,0 0-483 0 0,0 0-484 0 0,0 0-297 0 0,0 0-59 0 0,0 0 120 0 0,0 0 175 0 0,0 0 129 0 0,11 2 39 0 0,17 1-347 0 0,0-1 1 0 0,0-1-1 0 0,1-2 0 0 0,-1-1 1 0 0,0-1-1 0 0,7-2-628 0 0,-2-3 268 0 0,0-2-1 0 0,-1-1 1 0 0,0-1-1 0 0,0-2 1 0 0,-2-1 0 0 0,0-2-1 0 0,0-1 1 0 0,1-3-268 0 0,-26 18 59 0 0,0 0 1 0 0,-1-1 0 0 0,0 0 0 0 0,0 1 0 0 0,0-1 0 0 0,0-1-1 0 0,0 1 1 0 0,-1-1 0 0 0,0 1 0 0 0,0-1 0 0 0,0 0-1 0 0,-1 0 1 0 0,0 0 0 0 0,1-1-60 0 0,-3 5 8 0 0,0 1-104 0 0,0 2-117 0 0,-15 303-527 0 0,12-204 748 0 0,-25 272-296 0 0,26-354 191 0 0,-1 0 1 0 0,-1-1-1 0 0,-1 1 1 0 0,0-1-1 0 0,-1 0 1 0 0,-1-1-1 0 0,-1 1 1 0 0,-1-1-1 0 0,0-1 1 0 0,-1 0-1 0 0,-1 0 1 0 0,0-1-1 0 0,-1 0 1 0 0,-1-1 0 0 0,0 0-1 0 0,-1-1 1 0 0,-1-1-1 0 0,0 0 1 0 0,0-1-1 0 0,-1 0 1 0 0,-16 6 96 0 0,9-6-32 0 0,-1-2 0 0 0,0-1 0 0 0,-1-1 0 0 0,0-1 0 0 0,0-2 0 0 0,0 0 1 0 0,0-1-1 0 0,-1-2 0 0 0,1 0 0 0 0,-19-3 32 0 0,39 1 30 0 0,0 1 1 0 0,0-1-1 0 0,0 0 1 0 0,0-1-1 0 0,0 1 0 0 0,0-1 1 0 0,1 0-1 0 0,-1 0 1 0 0,0 0-1 0 0,1-1 0 0 0,0 0 1 0 0,0 0-1 0 0,0 0 1 0 0,0 0-1 0 0,0-1 0 0 0,0 1 1 0 0,1-1-1 0 0,0 0 1 0 0,0 0-1 0 0,0 0 0 0 0,0 0 1 0 0,0-1-1 0 0,1 1 1 0 0,0-1-1 0 0,0 0 0 0 0,0 0 1 0 0,1 1-1 0 0,-1-1 1 0 0,1 0-1 0 0,1 0 0 0 0,-1 0 1 0 0,0-1-1 0 0,1 1 1 0 0,0 0-1 0 0,1 0 0 0 0,-1 0 1 0 0,1 0-1 0 0,0 0 1 0 0,0 0-1 0 0,0 0 0 0 0,1 0 1 0 0,-1 1-1 0 0,1-1 1 0 0,1 0-31 0 0,8-14 60 0 0,2 0 0 0 0,0 0 0 0 0,2 1 0 0 0,0 1 0 0 0,0 0 0 0 0,2 2 0 0 0,0 0 0 0 0,1 0 0 0 0,0 2 0 0 0,1 0 0 0 0,0 1 0 0 0,1 1 0 0 0,1 1 0 0 0,4-1-60 0 0,-18 7 2 0 0,70-37-226 0 0,2 3 0 0 0,2 4 0 0 0,1 3-1 0 0,1 4 1 0 0,47-8 224 0 0,29-26-8739 0 0,-106 37 8545 0 0,19 9 964 0 0,-72 56 2644 0 0,-54 52-939 0 0,44-80-2354 0 0,1 0-1 0 0,1 0 1 0 0,0 1 0 0 0,1 0 0 0 0,0 0 0 0 0,1 1 0 0 0,-3 12-121 0 0,7-24 36 0 0,1 0 1 0 0,-1-1 0 0 0,1 1 0 0 0,0 0 0 0 0,0 0 0 0 0,0 0-1 0 0,0 0 1 0 0,1 0 0 0 0,-1 0 0 0 0,1 0 0 0 0,0 0 0 0 0,-1 0-1 0 0,1 0 1 0 0,1 0 0 0 0,-1 0 0 0 0,0 0 0 0 0,1 0 0 0 0,0 0-1 0 0,0 0 1 0 0,-1 0 0 0 0,2 0 0 0 0,-1 0 0 0 0,0 0-1 0 0,1-1 1 0 0,-1 1 0 0 0,1-1 0 0 0,0 1 0 0 0,-1-1 0 0 0,1 1-1 0 0,1-1 1 0 0,-1 0 0 0 0,0 0 0 0 0,0 0 0 0 0,1 0 0 0 0,-1 0-1 0 0,1-1 1 0 0,0 1 0 0 0,-1-1 0 0 0,1 1-37 0 0,5-3 104 0 0,0 1 0 0 0,0-1 0 0 0,0 0 0 0 0,0 0 1 0 0,0-1-1 0 0,0-1 0 0 0,-1 1 0 0 0,1-1 0 0 0,-1 0 0 0 0,0 0 0 0 0,0-1 1 0 0,0 0-1 0 0,0-1 0 0 0,-1 1 0 0 0,1-1 0 0 0,-1-1 0 0 0,0 1 0 0 0,-1-1 1 0 0,1 0-1 0 0,-1 0 0 0 0,-1 0 0 0 0,1-1 0 0 0,-1 0 0 0 0,0 0 0 0 0,0 0 0 0 0,-1 0 1 0 0,0-1-1 0 0,0 1 0 0 0,-1-1 0 0 0,0 0 0 0 0,-1 1 0 0 0,1-1 0 0 0,-1 0 1 0 0,-1 0-1 0 0,0-6-104 0 0,1 2-160 0 0,-1 0 1 0 0,0 0-1 0 0,-1-1 1 0 0,-1 1-1 0 0,0 0 1 0 0,-1 0-1 0 0,0 0 1 0 0,-1 1-1 0 0,0-1 1 0 0,-1 0 159 0 0,-17-25-4934 0 0,-8 1-6098 0 0,23 28 3558 0 0</inkml:trace>
  <inkml:trace contextRef="#ctx0" brushRef="#br0" timeOffset="249.989">1404 928 11306 0 0,'0'0'1435'0'0,"0"0"-173"0"0,0 0 122 0 0,0 0 97 0 0,0 0-48 0 0,0 0-178 0 0,0 0-252 0 0,0 0-183 0 0,0 0-121 0 0,0 0-131 0 0,0 0-134 0 0,0 0-124 0 0,-1-35-95 0 0,-2-109-88 0 0,2 140-121 0 0,0 0 1 0 0,1-1-1 0 0,0 1 1 0 0,0 0-1 0 0,0 0 1 0 0,0 0-1 0 0,1-1 1 0 0,-1 1-1 0 0,1 0 1 0 0,0 0-1 0 0,1 0 1 0 0,-1 0-1 0 0,1 0 1 0 0,-1 0-1 0 0,1 1 1 0 0,0-1-1 0 0,3-2-6 0 0,2-5 16 0 0,3-3-131 0 0,0 0-1 0 0,1 1 0 0 0,0 0 0 0 0,1 0 0 0 0,1 2 0 0 0,0-1 0 0 0,0 2 0 0 0,1 0 0 0 0,0 0 0 0 0,1 1 0 0 0,0 1 0 0 0,0 0 1 0 0,8-1 115 0 0,27-7-4183 0 0,2 6-3562 0 0,-38 10-1095 0 0</inkml:trace>
  <inkml:trace contextRef="#ctx0" brushRef="#br0" timeOffset="648.424">2036 450 280 0 0,'0'0'2946'0'0,"0"0"-660"0"0,0 0-242 0 0,0 0 37 0 0,0 0-62 0 0,0 0-172 0 0,0 0-289 0 0,0 0-313 0 0,0 0-251 0 0,0 0-205 0 0,0 0-193 0 0,0 0-134 0 0,0 0-81 0 0,-20 6-99 0 0,-60 24-70 0 0,76-28-195 0 0,0-1 0 0 0,1 1 0 0 0,-1 0 0 0 0,0 0 0 0 0,1 0 0 0 0,-1 0 0 0 0,1 1 0 0 0,0 0 0 0 0,0-1 0 0 0,0 1 0 0 0,0 0 0 0 0,1 0 0 0 0,-1 1 0 0 0,1-1 0 0 0,-1 0 0 0 0,1 1 0 0 0,0 0 0 0 0,0 2-17 0 0,-5 7 51 0 0,3-7-42 0 0,0-1 0 0 0,1 1 0 0 0,0 0 0 0 0,0 0 0 0 0,0 0 0 0 0,1 0 1 0 0,0 0-1 0 0,0 1 0 0 0,1-1 0 0 0,-1 0 0 0 0,1 1 0 0 0,1 0 0 0 0,-1-1 0 0 0,1 1 0 0 0,1-1 0 0 0,-1 1 0 0 0,1-1 0 0 0,0 1 1 0 0,0-1-1 0 0,1 1 0 0 0,0-1 0 0 0,0 0 0 0 0,1 1 0 0 0,-1-1 0 0 0,1-1 0 0 0,0 1 0 0 0,1 0 0 0 0,0-1 0 0 0,0 1 0 0 0,0-1 0 0 0,3 3-9 0 0,4-2-68 0 0,-1-1 0 0 0,1 0 0 0 0,0 0 0 0 0,1-1 0 0 0,-1 0-1 0 0,1-1 1 0 0,-1 0 0 0 0,1-1 0 0 0,0-1 0 0 0,0 0 0 0 0,0 0-1 0 0,0-1 1 0 0,0-1 0 0 0,0 0 0 0 0,0 0 0 0 0,0-1 0 0 0,0-1-1 0 0,-1 0 1 0 0,1-1 0 0 0,2-1 68 0 0,38-14-5120 0 0,-3-4-4447 0 0,-35 16 4957 0 0</inkml:trace>
  <inkml:trace contextRef="#ctx0" brushRef="#br0" timeOffset="1020.191">2282 740 0 0 0,'0'0'1930'0'0,"0"0"140"0"0,0 0 238 0 0,0 0 263 0 0,0 0-10 0 0,0 0-166 0 0,0 0-276 0 0,0 0-317 0 0,0 0-261 0 0,32 2-252 0 0,99 4-252 0 0,-63-18 202 0 0,-57 5-989 0 0,2 2-156 0 0,1-2 1 0 0,-1 1-1 0 0,0-2 1 0 0,-1 0-1 0 0,0 0 1 0 0,0-1 0 0 0,-1-1-1 0 0,0 0 1 0 0,-1 0-1 0 0,0-1 1 0 0,0-1-1 0 0,-1 1 1 0 0,-1-2 0 0 0,0 1-1 0 0,-1-1 1 0 0,0 0-1 0 0,-1 0 1 0 0,0-1-1 0 0,-1 0 1 0 0,-1 0 0 0 0,0 0-1 0 0,-1-1 1 0 0,0-3-95 0 0,-3 16-44 0 0,0-1 0 0 0,-1 0 0 0 0,1 1 0 0 0,-1-1 0 0 0,1 1 1 0 0,-1-1-1 0 0,0 1 0 0 0,0 0 0 0 0,0-1 0 0 0,0 1 0 0 0,-1 0 0 0 0,1 0 1 0 0,-1 0-1 0 0,1 0 0 0 0,-1 0 0 0 0,0 0 0 0 0,0 0 0 0 0,0 0 1 0 0,0 1-1 0 0,0-1 0 0 0,0 1 0 0 0,0-1 0 0 0,0 1 0 0 0,-1 0 0 0 0,1 0 1 0 0,0 0-1 0 0,-1 0 0 0 0,1 0 0 0 0,-1 1 0 0 0,1-1 0 0 0,-1 1 0 0 0,1-1 1 0 0,-1 1-1 0 0,0 0 44 0 0,-91 6-884 0 0,77 0 825 0 0,1 0 0 0 0,0 2 1 0 0,0 0-1 0 0,1 0 1 0 0,0 1-1 0 0,0 1 0 0 0,1 1 1 0 0,0 0-1 0 0,1 0 1 0 0,1 2-1 0 0,0-1 0 0 0,0 2 1 0 0,1-1-1 0 0,1 2 0 0 0,0-1 1 0 0,1 1-1 0 0,1 1 1 0 0,-5 11 58 0 0,10-20-17 0 0,0 0 1 0 0,1 0 0 0 0,0-1 0 0 0,0 2-1 0 0,0-1 1 0 0,1 0 0 0 0,0 0 0 0 0,1 0-1 0 0,-1 1 1 0 0,1-1 0 0 0,1 0 0 0 0,-1 0-1 0 0,1 1 1 0 0,1-1 0 0 0,-1 0-1 0 0,1 0 1 0 0,0 0 0 0 0,1 0 0 0 0,0-1-1 0 0,0 1 1 0 0,0-1 0 0 0,1 1 0 0 0,0-1-1 0 0,0 0 1 0 0,1-1 0 0 0,-1 1 0 0 0,1-1-1 0 0,0 0 1 0 0,1 0 0 0 0,-1 0 0 0 0,3 1 16 0 0,14 5 15 0 0,0-1 0 0 0,1 0 1 0 0,0-2-1 0 0,0-1 1 0 0,1 0-1 0 0,0-2 1 0 0,0-1-1 0 0,0-1 1 0 0,1-1-1 0 0,-1-1 0 0 0,1-1 1 0 0,9-2-16 0 0,59-7-1200 0 0,-33-6-6722 0 0,-39 10-3390 0 0</inkml:trace>
</inkml:ink>
</file>

<file path=ppt/ink/ink3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5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0,'0'0'1782'0'0,"0"0"393"0"0,0 0 16 0 0,0 0-212 0 0,0 0-284 0 0,22-7-276 0 0,71-27-276 0 0,-19-15 517 0 0,-23 6-1108 0 0,-2-3 1 0 0,-2-1-1 0 0,-3-3 0 0 0,14-21-552 0 0,-44 56 56 0 0,-1-1 1 0 0,0-1 0 0 0,-2 0 0 0 0,0 0-1 0 0,0-1 1 0 0,-2 0 0 0 0,0-1-1 0 0,-1 0 1 0 0,-1-1 0 0 0,-1 0-1 0 0,0 0 1 0 0,-2 0 0 0 0,0 0-1 0 0,-1-9-56 0 0,-3 27-17 0 0,0-1-1 0 0,0 1 1 0 0,0 0 0 0 0,-1 0-1 0 0,1-1 1 0 0,-1 1-1 0 0,0 0 1 0 0,1 0 0 0 0,-1 0-1 0 0,0 0 1 0 0,0 0-1 0 0,0 0 1 0 0,-1 0 0 0 0,1 0-1 0 0,0 0 1 0 0,-1 1-1 0 0,1-1 1 0 0,-1 0 0 0 0,1 1-1 0 0,-1-1 1 0 0,0 1-1 0 0,0 0 1 0 0,0 0 0 0 0,0-1-1 0 0,0 1 1 0 0,0 0-1 0 0,0 1 1 0 0,0-1-1 0 0,0 0 1 0 0,0 1 0 0 0,0-1-1 0 0,0 1 1 0 0,-1-1-1 0 0,1 1 1 0 0,0 0 0 0 0,-3 0 17 0 0,0 0-86 0 0,-1 0 0 0 0,1 0 0 0 0,-1 1 0 0 0,0-1 0 0 0,1 1 1 0 0,-1 0-1 0 0,1 1 0 0 0,-1 0 0 0 0,1 0 0 0 0,0 0 0 0 0,0 0 1 0 0,0 1-1 0 0,0-1 0 0 0,-3 3 86 0 0,-1 2 2 0 0,-1 1 1 0 0,1 0-1 0 0,0 0 1 0 0,1 1-1 0 0,0 0 1 0 0,0 0-1 0 0,1 1 1 0 0,0 0-1 0 0,1 0 1 0 0,0 1-1 0 0,1 0 1 0 0,0 0-1 0 0,1 0 1 0 0,0 0-1 0 0,0 1 1 0 0,1 1-3 0 0,3-10 17 0 0,0 0-1 0 0,0 0 1 0 0,1-1 0 0 0,-1 1-1 0 0,1 0 1 0 0,0 0 0 0 0,0 0 0 0 0,0-1-1 0 0,0 1 1 0 0,0 0 0 0 0,0-1-1 0 0,1 1 1 0 0,-1-1 0 0 0,1 0-1 0 0,0 1 1 0 0,0-1 0 0 0,0 0 0 0 0,0 0-1 0 0,0 0 1 0 0,0 0 0 0 0,0-1-1 0 0,1 1 1 0 0,-1 0 0 0 0,1-1-1 0 0,-1 0 1 0 0,1 1 0 0 0,0-1 0 0 0,-1 0-1 0 0,2 0-16 0 0,83 15 866 0 0,-17-17-226 0 0,-1-3 0 0 0,0-3 0 0 0,-1-3 0 0 0,48-13-640 0 0,-109 21 24 0 0,-6 2-9 0 0,0 0 0 0 0,-1 0 0 0 0,1 0 0 0 0,-1 0 0 0 0,1 0 0 0 0,0 0 0 0 0,-1 1 0 0 0,1-1 0 0 0,-1 0 0 0 0,1 0 0 0 0,0 0 0 0 0,-1 1 0 0 0,1-1 0 0 0,-1 0-1 0 0,1 0 1 0 0,-1 1 0 0 0,1-1 0 0 0,-1 1 0 0 0,1-1 0 0 0,-1 0 0 0 0,1 1 0 0 0,-1-1 0 0 0,0 1 0 0 0,1-1 0 0 0,-1 1 0 0 0,0-1 0 0 0,1 1 0 0 0,-1-1 0 0 0,0 1 0 0 0,0 0 0 0 0,0-1 0 0 0,1 1 0 0 0,-1-1 0 0 0,0 1 0 0 0,0 0 0 0 0,0-1 0 0 0,0 1 0 0 0,0-1-1 0 0,0 1 1 0 0,0 0 0 0 0,0-1 0 0 0,0 1 0 0 0,0-1 0 0 0,0 1 0 0 0,-1 0 0 0 0,1-1 0 0 0,0 1 0 0 0,0-1 0 0 0,-1 1 0 0 0,1-1 0 0 0,0 1 0 0 0,-1-1 0 0 0,1 1 0 0 0,0-1 0 0 0,-1 1 0 0 0,1-1-15 0 0,-16 39 585 0 0,-57 106 61 0 0,71-143-694 0 0,1 0 0 0 0,0 1 0 0 0,-1-1 0 0 0,1 0 0 0 0,0 0 0 0 0,1 1 0 0 0,-1-1 1 0 0,0 1-1 0 0,1-1 0 0 0,-1 0 0 0 0,1 1 0 0 0,0-1 0 0 0,0 1 0 0 0,0-1 1 0 0,0 1-1 0 0,0-1 0 0 0,0 1 0 0 0,1-1 0 0 0,-1 1 0 0 0,1-1 0 0 0,0 1 0 0 0,0-1 1 0 0,0 0-1 0 0,0 0 0 0 0,0 1 0 0 0,0-1 0 0 0,1 0 0 0 0,-1 0 0 0 0,1 0 1 0 0,-1 0-1 0 0,1 0 0 0 0,0-1 0 0 0,0 1 0 0 0,-1 0 0 0 0,1-1 0 0 0,0 1 1 0 0,1-1-1 0 0,-1 0 0 0 0,0 0 0 0 0,0 0 0 0 0,1 0 0 0 0,-1 0 0 0 0,0 0 0 0 0,1-1 1 0 0,-1 1-1 0 0,2 0 48 0 0,48 1-5801 0 0,-18-4-2953 0 0,-21 1 4250 0 0</inkml:trace>
  <inkml:trace contextRef="#ctx0" brushRef="#br0" timeOffset="366.209">1180 575 5889 0 0,'0'0'1032'0'0,"0"0"-210"0"0,0 0 52 0 0,0 0 276 0 0,0 0 255 0 0,0 0 106 0 0,0 0-32 0 0,0 0-107 0 0,0 0-166 0 0,0 0-184 0 0,0 0-155 0 0,0 0-129 0 0,34 4-91 0 0,104 14-86 0 0,-135-17-528 0 0,0 0 1 0 0,0 0-1 0 0,0-1 0 0 0,1 1 0 0 0,-1-1 1 0 0,0 0-1 0 0,1 0 0 0 0,-1 0 0 0 0,0-1 1 0 0,0 1-1 0 0,1-1 0 0 0,-1 0 0 0 0,0 1 1 0 0,0-1-1 0 0,0-1 0 0 0,0 1 0 0 0,0 0 1 0 0,0-1-1 0 0,0 0 0 0 0,0 1 0 0 0,0-1 1 0 0,1-2-34 0 0,5-3 134 0 0,-1 3-65 0 0,0-1 0 0 0,-1 1 0 0 0,1-1 0 0 0,-1-1 0 0 0,0 1 0 0 0,0-1 0 0 0,-1-1 0 0 0,1 1 0 0 0,-2-1 0 0 0,1 0 0 0 0,-1 0 1 0 0,0-1-1 0 0,0 1 0 0 0,-1-1 0 0 0,0 0 0 0 0,0 0 0 0 0,-1-1 0 0 0,0 1 0 0 0,-1-1 0 0 0,0 0 0 0 0,0 0 0 0 0,0 1 0 0 0,-1-1 1 0 0,-1 0-1 0 0,0-1-69 0 0,-2 7-50 0 0,-1-1 0 0 0,0 1 0 0 0,0-1 0 0 0,-1 1 1 0 0,1 0-1 0 0,-1 0 0 0 0,1 1 0 0 0,-1-1 0 0 0,0 1 0 0 0,0-1 1 0 0,0 1-1 0 0,0 0 0 0 0,0 1 0 0 0,-1-1 0 0 0,1 1 0 0 0,0 0 1 0 0,-1 0-1 0 0,1 0 0 0 0,-1 1 0 0 0,1-1 0 0 0,-1 1 1 0 0,0 0-1 0 0,1 1 0 0 0,-1-1 0 0 0,1 1 0 0 0,-1 0 0 0 0,1 0 1 0 0,-4 1 49 0 0,-7 3-68 0 0,0 0 0 0 0,0 0 0 0 0,1 2 0 0 0,0 0 0 0 0,1 0 0 0 0,-1 1 0 0 0,1 1 0 0 0,1 0 0 0 0,0 1 0 0 0,0 0 0 0 0,1 1-1 0 0,0 1 1 0 0,-8 10 68 0 0,12-14-21 0 0,0 0 0 0 0,1 0 0 0 0,0 1 0 0 0,0 0 0 0 0,1 0-1 0 0,0 1 1 0 0,0-1 0 0 0,1 1 0 0 0,1 0 0 0 0,0 0-1 0 0,0 0 1 0 0,1 1 0 0 0,0-1 0 0 0,0 1 0 0 0,1-1-1 0 0,1 1 1 0 0,0-1 0 0 0,1 8 21 0 0,1-14-10 0 0,-1 1 1 0 0,1-1-1 0 0,0 0 0 0 0,0 0 1 0 0,1 0-1 0 0,-1 0 0 0 0,1-1 1 0 0,0 1-1 0 0,0-1 0 0 0,0 1 1 0 0,0-1-1 0 0,0 0 0 0 0,1 0 1 0 0,0 0-1 0 0,-1-1 0 0 0,1 1 1 0 0,0-1-1 0 0,0 0 0 0 0,1 0 1 0 0,-1-1-1 0 0,0 1 0 0 0,1-1 1 0 0,2 1 9 0 0,108 14-106 0 0,-88-16-421 0 0,0-1 1 0 0,1-1-1 0 0,-1-1 1 0 0,0-2-1 0 0,0-1 0 0 0,-1 0 1 0 0,10-6 526 0 0,36-14-4821 0 0,-2-3-3365 0 0,-48 21 4700 0 0</inkml:trace>
  <inkml:trace contextRef="#ctx0" brushRef="#br0" timeOffset="827.964">2119 394 6721 0 0,'0'0'2014'0'0,"0"0"-472"0"0,0 0-151 0 0,0 0 82 0 0,0 0 113 0 0,0 0-62 0 0,0 0-217 0 0,0 0-270 0 0,0 0-268 0 0,0 0-162 0 0,0 0-102 0 0,-33 14-54 0 0,-102 45-41 0 0,48-14 372 0 0,83-43-784 0 0,0 1 0 0 0,0-1 0 0 0,0 1 0 0 0,1 0-1 0 0,0 0 1 0 0,-1 1 0 0 0,1-1 0 0 0,0 1-1 0 0,0-1 1 0 0,1 1 0 0 0,-1 0 0 0 0,1 0 0 0 0,0 0-1 0 0,0 0 1 0 0,0 1 0 0 0,1-1 0 0 0,-1 0-1 0 0,1 1 1 0 0,0-1 0 0 0,0 1 0 0 0,1 2 2 0 0,0-2-19 0 0,0-1 1 0 0,1 1-1 0 0,-1-1 1 0 0,1 1-1 0 0,0-1 1 0 0,1 1-1 0 0,-1-1 1 0 0,1 0-1 0 0,0 0 1 0 0,0 1-1 0 0,0-1 1 0 0,0-1-1 0 0,1 1 1 0 0,0 0-1 0 0,-1 0 1 0 0,1-1-1 0 0,1 0 1 0 0,-1 0-1 0 0,0 0 1 0 0,1 0-1 0 0,0 0 1 0 0,-1 0-1 0 0,1-1 1 0 0,0 0 0 0 0,1 0-1 0 0,-1 0 1 0 0,0 0-1 0 0,0-1 1 0 0,1 0-1 0 0,-1 0 1 0 0,1 0-1 0 0,2 0 19 0 0,4 1 35 0 0,0 0 1 0 0,1-1-1 0 0,-1 0 0 0 0,1-1 1 0 0,-1-1-1 0 0,1 0 0 0 0,-1 0 0 0 0,0-1 1 0 0,1 0-1 0 0,-1-1 0 0 0,0-1 1 0 0,8-3-36 0 0,1-3 35 0 0,-1-1 0 0 0,0 0 1 0 0,0-1-1 0 0,-2-2 0 0 0,1 1 0 0 0,-2-2 1 0 0,0 0-1 0 0,0-2 0 0 0,-2 1 0 0 0,0-2 1 0 0,9-13-36 0 0,-30 100-432 0 0,6-65 428 0 0,0 0 1 0 0,1 0 0 0 0,0 0 0 0 0,-1 0-1 0 0,1 0 1 0 0,1 0 0 0 0,-1 0-1 0 0,1 0 1 0 0,-1 0 0 0 0,1 0-1 0 0,0 0 1 0 0,1 0 0 0 0,-1 0 0 0 0,1-1-1 0 0,-1 1 1 0 0,1 0 0 0 0,0-1-1 0 0,1 1 1 0 0,-1-1 0 0 0,1 0 0 0 0,-1 0-1 0 0,1 0 1 0 0,0 0 0 0 0,0 0-1 0 0,0-1 1 0 0,0 1 0 0 0,1-1-1 0 0,-1 0 1 0 0,1 0 0 0 0,-1 0 0 0 0,1 0-1 0 0,2 0 4 0 0,4 2-98 0 0,-1-1 0 0 0,1-1-1 0 0,0 0 1 0 0,0 0-1 0 0,0 0 1 0 0,0-1-1 0 0,0-1 1 0 0,0 0 0 0 0,0 0-1 0 0,0-1 1 0 0,5-1 98 0 0,63-24-8572 0 0,-61 19 3040 0 0,-4 3-1037 0 0</inkml:trace>
  <inkml:trace contextRef="#ctx0" brushRef="#br0" timeOffset="1115.765">2850 438 12827 0 0,'0'0'1677'0'0,"0"0"-266"0"0,0 0-65 0 0,0 0-14 0 0,0 0-111 0 0,0 0-235 0 0,0 0-308 0 0,0 0-201 0 0,0 0-117 0 0,0 0-98 0 0,0 0-79 0 0,0 0-74 0 0,0 0-52 0 0,-10 2-31 0 0,-69 34 38 0 0,71-29-76 0 0,0 0 0 0 0,1 1 1 0 0,0 0-1 0 0,0 0 0 0 0,0 0 0 0 0,1 1 1 0 0,1 0-1 0 0,-1 0 0 0 0,2 0 1 0 0,-1 1-1 0 0,-2 9 12 0 0,5-15-23 0 0,1 0 0 0 0,0 1-1 0 0,0-1 1 0 0,0 0 0 0 0,0 1 0 0 0,1-1 0 0 0,0 1-1 0 0,0-1 1 0 0,0 1 0 0 0,0-1 0 0 0,1 1 0 0 0,0-1-1 0 0,0 0 1 0 0,0 1 0 0 0,0-1 0 0 0,1 0 0 0 0,-1 0-1 0 0,1 0 1 0 0,0 0 0 0 0,1 0 0 0 0,-1 0 0 0 0,1 0-1 0 0,-1-1 1 0 0,1 1 0 0 0,0-1 0 0 0,0 0 0 0 0,1 0-1 0 0,-1 0 1 0 0,1 0 23 0 0,8 4-5 0 0,0 0 0 0 0,0-1-1 0 0,0-1 1 0 0,1 0 0 0 0,-1-1 0 0 0,1 0-1 0 0,1-1 1 0 0,-1 0 0 0 0,0-1 0 0 0,1-1-1 0 0,-1 0 1 0 0,1-1 0 0 0,-1 0 0 0 0,1-1-1 0 0,-1 0 1 0 0,4-2 5 0 0,-3 1-267 0 0,0-1-1 0 0,0-1 1 0 0,-1 0-1 0 0,0-1 1 0 0,0-1 0 0 0,0 0-1 0 0,0 0 1 0 0,-1-1-1 0 0,0-1 1 0 0,8-7 267 0 0,23-20-4494 0 0,-3-3-4124 0 0,-27 24 2274 0 0</inkml:trace>
  <inkml:trace contextRef="#ctx0" brushRef="#br0" timeOffset="1370.21">3476 0 13579 0 0,'0'0'1267'0'0,"0"0"-530"0"0,0 0-202 0 0,0 0 147 0 0,0 0 194 0 0,0 0 85 0 0,0 0-78 0 0,0 0-179 0 0,-13 33-129 0 0,-39 105-89 0 0,36-44 274 0 0,15-64-605 0 0,1 1 0 0 0,1 0-1 0 0,2 0 1 0 0,1-1 0 0 0,1 0 0 0 0,4 11-155 0 0,-2-19-167 0 0,1-1 0 0 0,0 0 0 0 0,2 0-1 0 0,0-1 1 0 0,1 0 0 0 0,2-1 0 0 0,0 0 0 0 0,3 2 167 0 0,0-7-1703 0 0,-8-12-2669 0 0,-8-2 1782 0 0,0-1-2492 0 0,0-1 1800 0 0,0 1-1326 0 0</inkml:trace>
  <inkml:trace contextRef="#ctx0" brushRef="#br0" timeOffset="1643.729">3144 332 14291 0 0,'0'0'983'0'0,"0"0"-532"0"0,0 0-137 0 0,0 0 237 0 0,0 0 247 0 0,0 0 123 0 0,0 0-62 0 0,0 0-152 0 0,0 0-152 0 0,33 3-129 0 0,105 9-81 0 0,302-5 371 0 0,-388-9-2142 0 0,-26 1-1804 0 0,-1 0-5296 0 0,-13 1-209 0 0</inkml:trace>
  <inkml:trace contextRef="#ctx0" brushRef="#br0" timeOffset="1814.577">3987 508 3681 0 0,'0'0'3330'0'0,"0"0"-1656"0"0,0 0-524 0 0,0 0-33 0 0,0 0-65 0 0,0 0-144 0 0,0 0-236 0 0,0 0-244 0 0,0 0-177 0 0,0 0-88 0 0,0 0-62 0 0,0 0-73 0 0,0 0-97 0 0,4 27-135 0 0,11 81-212 0 0,-5-79-2133 0 0,-8-34-3265 0 0,-1 1 311 0 0</inkml:trace>
  <inkml:trace contextRef="#ctx0" brushRef="#br0" timeOffset="1998.649">3916 151 9682 0 0,'0'0'1936'0'0,"0"0"-927"0"0,0 0-625 0 0,0 0-512 0 0,0 0-712 0 0,0 0-425 0 0,0 0-335 0 0,0 0-601 0 0,0 0-1143 0 0,0 0-289 0 0</inkml:trace>
  <inkml:trace contextRef="#ctx0" brushRef="#br0" timeOffset="2198.976">4330 449 15819 0 0,'0'0'1018'0'0,"0"0"-349"0"0,0 0-90 0 0,0 0 0 0 0,0 0-36 0 0,0 0-127 0 0,0 0-189 0 0,0 0-123 0 0,0 0-70 0 0,0 0-48 0 0,0 0-34 0 0,-11 32-4 0 0,-32 96-11 0 0,42-126 58 0 0,0-1 1 0 0,0 1-1 0 0,-1 0 0 0 0,1 0 1 0 0,0 0-1 0 0,1 0 1 0 0,-1 0-1 0 0,0 0 0 0 0,0 0 1 0 0,1 0-1 0 0,0 0 0 0 0,-1 1 1 0 0,1-1-1 0 0,0 0 1 0 0,0 0-1 0 0,0 0 0 0 0,0 0 1 0 0,0 1-1 0 0,1-1 0 0 0,-1 0 1 0 0,0 0-1 0 0,1 0 0 0 0,0 0 1 0 0,0 0-1 0 0,-1 0 1 0 0,1 0-1 0 0,0 0 0 0 0,1 0 1 0 0,-1 0-1 0 0,0 0 0 0 0,1-1 5 0 0,5 8-39 0 0,-3-6 106 0 0,-1 1 0 0 0,0-1 0 0 0,1 0 0 0 0,-1 0 0 0 0,1 0 0 0 0,0-1 0 0 0,0 1 0 0 0,0-1 0 0 0,0 0 0 0 0,0 0 0 0 0,1 0 0 0 0,-1-1 0 0 0,1 0 0 0 0,-1 0 0 0 0,1 0 0 0 0,-1 0 0 0 0,1 0 0 0 0,-1-1 0 0 0,1 0 0 0 0,0 0 0 0 0,-1 0 0 0 0,1-1 0 0 0,0 0 0 0 0,-1 0 0 0 0,1 0 0 0 0,-1 0 0 0 0,0-1 0 0 0,1 1 0 0 0,-1-1 0 0 0,0 0 0 0 0,0 0 0 0 0,0-1 0 0 0,2-1-67 0 0,2-4 160 0 0,0 0 0 0 0,0-1 0 0 0,-1 0 0 0 0,0-1 0 0 0,-1 1 0 0 0,0-1 0 0 0,-1 0 0 0 0,0-1 0 0 0,-1 1 0 0 0,0-1 0 0 0,0 0 0 0 0,-1 0 0 0 0,0 0 0 0 0,-1 0 0 0 0,-1-1 0 0 0,0 1 0 0 0,0-1 0 0 0,-1 1 0 0 0,0-1 0 0 0,-1 1 0 0 0,-1-1-160 0 0,2 8-76 0 0,-1-1 1 0 0,-1 1-1 0 0,1 0 0 0 0,0-1 1 0 0,-1 1-1 0 0,0 0 1 0 0,0 0-1 0 0,0 0 1 0 0,-1 1-1 0 0,1-1 0 0 0,-1 0 1 0 0,0 1-1 0 0,0 0 1 0 0,0 0-1 0 0,0 0 1 0 0,-1 0-1 0 0,1 0 0 0 0,-1 0 1 0 0,0 1-1 0 0,0 0 1 0 0,0 0-1 0 0,0 0 1 0 0,0 0-1 0 0,0 1 0 0 0,0-1 1 0 0,-1 1-1 0 0,1 0 1 0 0,0 0-1 0 0,-1 1 1 0 0,-3-1 75 0 0,-39 5-6106 0 0,6 15-6563 0 0,31-11 8512 0 0</inkml:trace>
  <inkml:trace contextRef="#ctx0" brushRef="#br0" timeOffset="2542.625">4711 641 12595 0 0,'0'0'2100'0'0,"0"0"-618"0"0,0 0-135 0 0,0 0-4 0 0,0 0-71 0 0,0 0-193 0 0,0 0-272 0 0,0 0-229 0 0,0 0-189 0 0,0 0-140 0 0,0 0-113 0 0,0 0-76 0 0,0 0-44 0 0,13-24-15 0 0,39-74-30 0 0,-20 54-564 0 0,-30 45 492 0 0,1 0 0 0 0,-1 0 0 0 0,0 1 1 0 0,0-1-1 0 0,0 0 0 0 0,0 1 0 0 0,0-1 1 0 0,0 1-1 0 0,-1 0 0 0 0,1 0 1 0 0,0 0-1 0 0,-1 0 0 0 0,0 0 0 0 0,1 0 1 0 0,-1 0-1 0 0,0 0 0 0 0,0 0 1 0 0,0 1-1 0 0,0-1 0 0 0,-1 0 0 0 0,1 1 1 0 0,0-1-1 0 0,-1 2 101 0 0,9 16-79 0 0,-5-13 136 0 0,0-2 0 0 0,1 1-1 0 0,0 0 1 0 0,0-1 0 0 0,0 0-1 0 0,1 0 1 0 0,0 0 0 0 0,-1-1-1 0 0,2 0 1 0 0,-1 0 0 0 0,0-1-1 0 0,1 1 1 0 0,0-1 0 0 0,0-1-1 0 0,0 1 1 0 0,0-1 0 0 0,0-1-1 0 0,0 1 1 0 0,0-1 0 0 0,1 0-1 0 0,-1-1 1 0 0,2 0-57 0 0,5 1 318 0 0,0-1 0 0 0,-1-1-1 0 0,1 0 1 0 0,0-1 0 0 0,-1-1 0 0 0,1 0 0 0 0,-1 0-1 0 0,0-2 1 0 0,0 0 0 0 0,0 0 0 0 0,7-5-318 0 0,-2 0 107 0 0,-2 0 1 0 0,0-1-1 0 0,0 0 0 0 0,-1-1 1 0 0,0-1-1 0 0,-1-1 1 0 0,0 0-1 0 0,-2-1 0 0 0,1 0 1 0 0,-2-1-1 0 0,1-1-107 0 0,-3-17-1179 0 0,-8 22-1452 0 0,-1 0-3279 0 0,0 11 4665 0 0,0-7-10789 0 0</inkml:trace>
</inkml:ink>
</file>

<file path=ppt/ink/ink3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11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495 626 3937 0 0,'0'0'1143'0'0,"0"0"-290"0"0,0 0-151 0 0,0 0 127 0 0,-36 4 278 0 0,-115 16 173 0 0,144-20-1137 0 0,1 0 0 0 0,-1 1 0 0 0,1 0 0 0 0,-1 1 0 0 0,1-1 0 0 0,-1 1 0 0 0,1 1 0 0 0,0-1 0 0 0,0 1 0 0 0,0 0 0 0 0,0 0 0 0 0,1 1 0 0 0,-4 2-143 0 0,-5 5 325 0 0,-3 0-146 0 0,0 1 0 0 0,1 1 1 0 0,1 1-1 0 0,0 0 0 0 0,1 0 1 0 0,1 2-1 0 0,0 0 0 0 0,1 0 1 0 0,0 1-1 0 0,2 1 0 0 0,0 0 0 0 0,1 0 1 0 0,1 1-1 0 0,0 0 0 0 0,-2 14-179 0 0,9-30 31 0 0,0-1-1 0 0,0 1 0 0 0,1 0 0 0 0,-1-1 0 0 0,1 1 0 0 0,0 0 0 0 0,0-1 0 0 0,0 1 0 0 0,0 0 0 0 0,0 0 0 0 0,0-1 0 0 0,1 1 0 0 0,0 0 0 0 0,-1-1 0 0 0,1 1 0 0 0,0-1 0 0 0,0 1 0 0 0,0-1 0 0 0,1 1 0 0 0,-1-1 1 0 0,0 0-1 0 0,1 1 0 0 0,0-1 0 0 0,-1 0 0 0 0,1 0 0 0 0,0 0 0 0 0,0 0 0 0 0,0-1 0 0 0,1 1 0 0 0,-1 0 0 0 0,0-1 0 0 0,0 0 0 0 0,1 1 0 0 0,-1-1 0 0 0,1 0 0 0 0,0 0 0 0 0,-1 0 0 0 0,1-1 0 0 0,-1 1 1 0 0,1-1-1 0 0,0 1 0 0 0,0-1 0 0 0,-1 0 0 0 0,1 0 0 0 0,1 0-30 0 0,14-2 222 0 0,0 0 1 0 0,0-2-1 0 0,0 0 1 0 0,0-1 0 0 0,-1 0-1 0 0,0-2 1 0 0,0 0-1 0 0,0 0 1 0 0,-1-2-1 0 0,0 0 1 0 0,-1-1-1 0 0,0-1 1 0 0,12-11-223 0 0,-11 11 86 0 0,27-22 47 0 0,-2-2 1 0 0,-1-2-1 0 0,-2-2 1 0 0,-2-1-1 0 0,-1-1 0 0 0,-2-3 1 0 0,3-9-134 0 0,3 9 4 0 0,-38 43-99 0 0,-1 3-48 0 0,-1 42-53 0 0,-1-29 208 0 0,1 0-1 0 0,0 1 0 0 0,1-1 0 0 0,1 0 1 0 0,1 1-1 0 0,0-1 0 0 0,1 0 1 0 0,0 0-1 0 0,1 0 0 0 0,1-1 0 0 0,1 1 1 0 0,0-1-1 0 0,3 6-11 0 0,-5-16 31 0 0,-1 0 0 0 0,1-1-1 0 0,-1 1 1 0 0,1-1 0 0 0,0 0 0 0 0,0 0 0 0 0,1 0 0 0 0,-1 0 0 0 0,1-1 0 0 0,-1 1-1 0 0,1-1 1 0 0,0-1 0 0 0,0 1 0 0 0,0-1 0 0 0,0 1 0 0 0,0-1 0 0 0,0-1-1 0 0,0 1 1 0 0,0-1 0 0 0,0 0 0 0 0,0 0 0 0 0,0 0 0 0 0,1-1 0 0 0,-1 0 0 0 0,3-1-31 0 0,5 0 118 0 0,-1-2 0 0 0,1 1 0 0 0,-1-2 0 0 0,0 0 0 0 0,0 0 0 0 0,-1-1 0 0 0,0-1 0 0 0,0 0 0 0 0,8-6-118 0 0,24-23 254 0 0,0-3 1 0 0,-3-1-1 0 0,-1-2 0 0 0,-2-2 1 0 0,20-33-255 0 0,-42 54 15 0 0,0-2 0 0 0,-2 0 0 0 0,-1 0 0 0 0,-1-2 0 0 0,-1 1 0 0 0,-1-1-1 0 0,-2 0 1 0 0,-1-1 0 0 0,-1 0 0 0 0,-1 0 0 0 0,-1 0 0 0 0,-2-1 0 0 0,0 1 0 0 0,-2 0 0 0 0,-2-4-15 0 0,3 26-22 0 0,-1 0 0 0 0,1 1 1 0 0,-1-1-1 0 0,0 0 0 0 0,0 1 0 0 0,-1-1 0 0 0,0 0 0 0 0,0 1 1 0 0,0 0-1 0 0,-1-1 0 0 0,1 1 0 0 0,-1 0 0 0 0,0 0 1 0 0,-1 1-1 0 0,1-1 0 0 0,-1 1 0 0 0,-1-1 22 0 0,3 5-32 0 0,0 0-1 0 0,0 1 1 0 0,1-1-1 0 0,-1 0 1 0 0,0 1 0 0 0,0 0-1 0 0,0-1 1 0 0,1 1-1 0 0,-1 0 1 0 0,0 0 0 0 0,1 0-1 0 0,-1 0 1 0 0,0 0-1 0 0,1 0 1 0 0,-1 1-1 0 0,1-1 1 0 0,0 0 0 0 0,0 1-1 0 0,-1-1 1 0 0,1 1-1 0 0,0-1 1 0 0,0 1-1 0 0,0 0 1 0 0,0 0 0 0 0,1-1-1 0 0,-1 1 1 0 0,0 0-1 0 0,1 0 1 0 0,-1 0-1 0 0,1 0 1 0 0,0-1 0 0 0,-1 3 32 0 0,-2 5-46 0 0,-13 31 83 0 0,1 1-1 0 0,3 1 1 0 0,1 0-1 0 0,2 1 0 0 0,2 0 1 0 0,2 0-1 0 0,1 0 1 0 0,3 1-1 0 0,1-1 0 0 0,4 18-36 0 0,2-14 48 0 0,2-1 0 0 0,2 0 0 0 0,3 0-1 0 0,1-1 1 0 0,8 16-48 0 0,25 63-832 0 0,-69-148-15031 0 0,13 16 10372 0 0</inkml:trace>
  <inkml:trace contextRef="#ctx0" brushRef="#br0" timeOffset="171.085">950 287 13811 0 0,'0'0'891'0'0,"0"0"-394"0"0,0 0-162 0 0,0 0 34 0 0,0 0 57 0 0,0 0-14 0 0,35 0-65 0 0,115 4-35 0 0,135 14 485 0 0,-179-10-1421 0 0,-31-3-1582 0 0,-3 0-4845 0 0,-42-5-1265 0 0</inkml:trace>
  <inkml:trace contextRef="#ctx0" brushRef="#br0" timeOffset="737.015">2443 95 16155 0 0,'0'0'965'0'0,"0"0"-328"0"0,0 0-133 0 0,0 0 143 0 0,0 0 176 0 0,0 0 70 0 0,-21 35-95 0 0,-63 113-174 0 0,27-24 138 0 0,13-17-495 0 0,11-19-200 0 0,-4-2 0 0 0,-4-2 0 0 0,-3-1-1 0 0,-22 26-66 0 0,13-45 67 0 0,65-101 30 0 0,136-188-51 0 0,199-231-36 0 0,-326 428-16 0 0,0 2-1 0 0,2 1 1 0 0,1 1 0 0 0,1 0-1 0 0,1 2 1 0 0,9-5 6 0 0,-34 26-7 0 0,0 0 0 0 0,0-1 1 0 0,1 1-1 0 0,-1 0 0 0 0,0 0 1 0 0,1 0-1 0 0,-1 0 0 0 0,1 0 1 0 0,-1 0-1 0 0,1 1 0 0 0,0-1 1 0 0,-1 0-1 0 0,1 1 0 0 0,0-1 1 0 0,-1 1-1 0 0,1 0 0 0 0,0-1 1 0 0,0 1-1 0 0,-1 0 0 0 0,1 0 1 0 0,0 0-1 0 0,-1 0 0 0 0,1 1 1 0 0,0-1-1 0 0,0 0 0 0 0,-1 1 1 0 0,1-1-1 0 0,0 1 0 0 0,-1 0 1 0 0,1-1-1 0 0,-1 1 0 0 0,1 0 1 0 0,-1 0-1 0 0,1 0 0 0 0,-1 0 1 0 0,1 0-1 0 0,-1 0 0 0 0,0 1 1 0 0,0-1-1 0 0,0 0 0 0 0,0 1 1 0 0,0-1-1 0 0,0 0 0 0 0,0 1 1 0 0,0 0-1 0 0,0-1 0 0 0,-1 1 1 0 0,1-1-1 0 0,0 2 7 0 0,4 25 56 0 0,-1 1-1 0 0,-2 0 1 0 0,0-1 0 0 0,-2 1 0 0 0,-2 0-1 0 0,0 0 1 0 0,-3 8-56 0 0,-1 22 17 0 0,1 37 117 0 0,3-1 0 0 0,9 64-134 0 0,-1-86 1077 0 0,-6-72-757 0 0,-86-34 1429 0 0,-170-122-2360 0 0,154 84-1568 0 0,71 45-1895 0 0,1-1-4755 0 0,21 19-2496 0 0</inkml:trace>
</inkml:ink>
</file>

<file path=ppt/ink/ink3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25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459 0 4161 0 0,'0'0'1712'0'0,"0"0"-455"0"0,0 0-387 0 0,0 0-28 0 0,0 0 225 0 0,0 0 190 0 0,0 0 36 0 0,0 0-116 0 0,0 0-278 0 0,0 0-267 0 0,0 0-214 0 0,-20 14-150 0 0,-63 46-59 0 0,40 3 57 0 0,37-47-198 0 0,0-3-9 0 0,-42 104 290 0 0,-6-2 1 0 0,-5-2 0 0 0,-8 2-350 0 0,-5-12 544 0 0,95-169 793 0 0,27-35-1314 0 0,6 4 0 0 0,3 1-1 0 0,25-25-22 0 0,63-60-49 0 0,-116 158 46 0 0,-30 23 3 0 0,0 0 0 0 0,-1 0-1 0 0,1 0 1 0 0,0 0 0 0 0,0 0 0 0 0,0 0 0 0 0,0 0 0 0 0,0 1 0 0 0,-1-1 0 0 0,1 0 0 0 0,0 1-1 0 0,0-1 1 0 0,0 0 0 0 0,-1 1 0 0 0,1-1 0 0 0,0 1 0 0 0,-1-1 0 0 0,1 1 0 0 0,0 0 0 0 0,-1-1-1 0 0,1 1 1 0 0,-1 0 0 0 0,1-1 0 0 0,-1 1 0 0 0,1 0 0 0 0,-1-1 0 0 0,1 1 0 0 0,-1 0 0 0 0,0 0-1 0 0,1 0 1 0 0,-1-1 0 0 0,0 1 0 0 0,0 0 0 0 0,0 0 0 0 0,0 0 0 0 0,0 0 0 0 0,0 0 0 0 0,0-1-1 0 0,0 1 1 0 0,0 0 0 0 0,0 0 0 0 0,0 0 0 0 0,4 237 680 0 0,-4-212-663 0 0,1-1-1 0 0,1 0 1 0 0,2 1-1 0 0,0-1 1 0 0,2 0-1 0 0,6 19-16 0 0,39 87 167 0 0,-32-87 74 0 0,-19-43-204 0 0,0-1 5 0 0,0 0 7 0 0,0 0 16 0 0,0 0 26 0 0,0 0 34 0 0,0 0 28 0 0,0 0 19 0 0,0 0 4 0 0,0 0 0 0 0,0 0-4 0 0,0 0-14 0 0,0 0 4 0 0,0 0-13 0 0,0 0 4 0 0,0 0 12 0 0,0 0-8 0 0,-7-18 510 0 0,-52-34-361 0 0,-8 10-218 0 0,-2 2 0 0 0,-1 4 0 0 0,-18-4-88 0 0,-24-15-617 0 0,104 40-2276 0 0,8 4-6673 0 0,2 3-1380 0 0</inkml:trace>
</inkml:ink>
</file>

<file path=ppt/ink/ink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59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86 80 0 0,'0'0'393'0'0,"0"0"-51"0"0,0 0 177 0 0,0 0 263 0 0,0 0 235 0 0,0 0 68 0 0,0 0-111 0 0,0 0-191 0 0,0 35-202 0 0,3 113-168 0 0,-3-25 358 0 0,-2 59 1306 0 0,2-171-2644 0 0,0-1 3889 0 0,-2-22 1792 0 0,-8-96-3142 0 0,9 85-1863 0 0,2 0 0 0 0,1 0 1 0 0,0 0-1 0 0,2 0 0 0 0,1 0 1 0 0,0 0-1 0 0,2 1 0 0 0,1 0 1 0 0,0 0-1 0 0,12-18-109 0 0,-10 21 27 0 0,0 1 0 0 0,2 0 0 0 0,0 0 0 0 0,1 2 0 0 0,1 0 0 0 0,0 0 0 0 0,2 1-1 0 0,-1 1 1 0 0,2 0 0 0 0,0 1 0 0 0,16-9-27 0 0,-30 21 2 0 0,-1-1-1 0 0,1 1 1 0 0,-1 0 0 0 0,1 0-1 0 0,-1 0 1 0 0,1 1-1 0 0,0-1 1 0 0,-1 1-1 0 0,1-1 1 0 0,0 1 0 0 0,0 0-1 0 0,-1 0 1 0 0,1 0-1 0 0,0 0 1 0 0,0 1 0 0 0,-1-1-1 0 0,1 1 1 0 0,0 0-1 0 0,-1 0 1 0 0,1-1 0 0 0,1 3-2 0 0,0 7 45 0 0,-1 1 1 0 0,-1 0 0 0 0,0 1 0 0 0,-1-1-1 0 0,0 0 1 0 0,-1 0 0 0 0,0 1 0 0 0,-1-1 0 0 0,0 0-1 0 0,-1 0 1 0 0,0 0 0 0 0,0 0 0 0 0,-4 8-46 0 0,4-11 6 0 0,-27 134-2313 0 0,43-133-6711 0 0,-12-9 6367 0 0,2 0-5055 0 0</inkml:trace>
</inkml:ink>
</file>

<file path=ppt/ink/ink3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5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495 295 0 0 0,'0'0'564'0'0,"0"0"740"0"0,0 0 249 0 0,0 0-50 0 0,0 0-122 0 0,0 0-132 0 0,0-5-94 0 0,0-23 1072 0 0,-54 20 2447 0 0,17 12-4446 0 0,-1 1 0 0 0,2 2 0 0 0,-1 2 0 0 0,1 1 0 0 0,1 2 0 0 0,0 1 0 0 0,-32 17-228 0 0,54-24 51 0 0,-10 2 8 0 0,17-6-52 0 0,0 0 0 0 0,0 0 0 0 0,0 0 0 0 0,0 1 1 0 0,1-1-1 0 0,-1 2 0 0 0,1-1 0 0 0,0 0 1 0 0,-1 1-1 0 0,2 0 0 0 0,-1 0 0 0 0,0 1 0 0 0,1-1 1 0 0,0 1-1 0 0,-1 1-7 0 0,6-4-3 0 0,-1-1 1 0 0,1 1 0 0 0,-1 0-1 0 0,1 0 1 0 0,0-1-1 0 0,0 1 1 0 0,0 0 0 0 0,0-1-1 0 0,0 1 1 0 0,0-1-1 0 0,0 1 1 0 0,0-1 0 0 0,1 0-1 0 0,-1 1 1 0 0,1-1 0 0 0,-1 0-1 0 0,1 0 1 0 0,-1 0-1 0 0,1 0 1 0 0,0 0 0 0 0,-1 0-1 0 0,1-1 1 0 0,0 1-1 0 0,0 0 1 0 0,-1-1 0 0 0,1 0-1 0 0,0 1 1 0 0,0-1 0 0 0,0 0-1 0 0,0 0 1 0 0,0 0-1 0 0,-1 0 1 0 0,2 0 2 0 0,4 2 39 0 0,200 16 565 0 0,-150-10-281 0 0,-66 25 433 0 0,-78 56-29 0 0,-43 32-478 0 0,129-119-249 0 0,0 1-1 0 0,0-1 1 0 0,0 0 0 0 0,0 0-1 0 0,1 1 1 0 0,-1-1 0 0 0,1 0-1 0 0,0 1 1 0 0,-1-1 0 0 0,1 1-1 0 0,0-1 1 0 0,1 0 0 0 0,-1 1 0 0 0,0-1-1 0 0,1 1 1 0 0,-1-1 0 0 0,1 0-1 0 0,-1 1 1 0 0,1-1 0 0 0,0 0-1 0 0,0 0 1 0 0,0 0 0 0 0,1 0-1 0 0,-1 0 1 0 0,0 0 0 0 0,1 0-1 0 0,-1 0 1 0 0,1 0 0 0 0,0-1 0 0 0,0 1-1 0 0,-1 0 1 0 0,1-1 0 0 0,0 0-1 0 0,1 1 1 0 0,9 5 1 0 0,1-1 0 0 0,0 0 0 0 0,0-1 0 0 0,1-1 0 0 0,-1 0 0 0 0,1-1-1 0 0,0 0 1 0 0,0-1 0 0 0,0 0 0 0 0,1-2 0 0 0,-1 1 0 0 0,0-2 0 0 0,6 0-1 0 0,2 0-292 0 0,-1-8-2937 0 0,-10-27-7460 0 0,-8 16 5348 0 0,0 12 4848 0 0</inkml:trace>
  <inkml:trace contextRef="#ctx0" brushRef="#br0" timeOffset="340.641">292 0 2160 0 0,'0'0'1749'0'0,"0"0"-30"0"0,0 0-95 0 0,0 0-183 0 0,0 0-149 0 0,0 0-157 0 0,0 0-166 0 0,0 0-34 0 0,0 0 20 0 0,0 0 1 0 0,0 0-34 0 0,0 0-97 0 0,-7 38-102 0 0,-21 121-91 0 0,21-23 384 0 0,12 54-45 0 0,0-82-662 0 0,-5-1 1 0 0,-8 43-310 0 0,-38 188-163 0 0,38-280-822 0 0,11-20-2820 0 0,11-28-2733 0 0,-8-8 2108 0 0,1 1-292 0 0</inkml:trace>
</inkml:ink>
</file>

<file path=ppt/ink/ink3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6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622 24 3289 0 0,'0'0'1859'0'0,"0"0"-879"0"0,0 0-248 0 0,0 0 326 0 0,0 0 459 0 0,0 0 306 0 0,0 0-38 0 0,0 0-341 0 0,0 0-422 0 0,0 0-333 0 0,0 0-227 0 0,0 0-149 0 0,0 0-86 0 0,2-6-29 0 0,7-11 69 0 0,-11 37 549 0 0,-24 69-27 0 0,-3-2 0 0 0,-5 0 0 0 0,-19 31-789 0 0,41-93 6 0 0,-2-1 0 0 0,0 0 0 0 0,-2-1 0 0 0,-1-1 0 0 0,0-1 0 0 0,-2 0 0 0 0,0-1 0 0 0,-1-1 0 0 0,-1-1 0 0 0,-1-1 0 0 0,-1-1 0 0 0,0-1 0 0 0,-1 0 0 0 0,-11 3-6 0 0,30-15-16 0 0,1 0-1 0 0,-1 0 0 0 0,0-1 0 0 0,0 1 0 0 0,0-1 1 0 0,0 0-1 0 0,0-1 0 0 0,0 1 0 0 0,-1-1 0 0 0,1 0 1 0 0,0 0-1 0 0,-1-1 0 0 0,1 1 0 0 0,-1-1 0 0 0,1-1 0 0 0,-1 1 1 0 0,1-1-1 0 0,0 0 0 0 0,-1 0 0 0 0,1 0 0 0 0,0-1 1 0 0,0 0-1 0 0,0 0 0 0 0,0 0 0 0 0,0 0 0 0 0,0-1 1 0 0,0 0-1 0 0,1 0 0 0 0,0-1 0 0 0,-1 1 0 0 0,1-1 0 0 0,0 1 1 0 0,0-2 16 0 0,0-4-114 0 0,0-1-1 0 0,1 0 1 0 0,0 0 0 0 0,0 0 0 0 0,1-1 0 0 0,0 1 0 0 0,1 0 0 0 0,0-1 0 0 0,1 1-1 0 0,0-1 1 0 0,1 1 0 0 0,0-1 0 0 0,0 1 0 0 0,1 0 0 0 0,0-1 0 0 0,3-3 114 0 0,66-157-377 0 0,14 40 855 0 0,-83 128-442 0 0,0 1 1 0 0,0 0-1 0 0,0 0 0 0 0,1 0 0 0 0,-1 0 0 0 0,1 0 0 0 0,-1 0 0 0 0,1 1 0 0 0,-1-1 0 0 0,1 1 0 0 0,0 0 1 0 0,0 0-1 0 0,-1 0 0 0 0,1 0 0 0 0,0 0 0 0 0,0 1 0 0 0,0-1 0 0 0,0 1 0 0 0,0 0 0 0 0,0 0 0 0 0,0 0 1 0 0,0 0-1 0 0,0 0 0 0 0,0 1 0 0 0,0-1 0 0 0,0 1 0 0 0,0 0 0 0 0,0 0 0 0 0,0 0 0 0 0,-1 0 0 0 0,1 0 1 0 0,0 1-1 0 0,-1-1 0 0 0,1 1 0 0 0,-1 0 0 0 0,1 0 0 0 0,-1 0 0 0 0,0 0 0 0 0,0 0 0 0 0,0 0 0 0 0,0 1 1 0 0,0-1-1 0 0,1 3-36 0 0,38 69 701 0 0,-29-50-498 0 0,0 0 1 0 0,2 0-1 0 0,1-2 0 0 0,1 0 1 0 0,0-1-1 0 0,2 0 0 0 0,2 0-203 0 0,-8-10-23 0 0,0-1-1 0 0,1 0 1 0 0,0-1-1 0 0,1 0 1 0 0,0-1 0 0 0,0 0-1 0 0,0-2 1 0 0,1 1-1 0 0,0-2 1 0 0,1 0-1 0 0,-1-1 1 0 0,1 0 0 0 0,0-1-1 0 0,0-1 1 0 0,0-1-1 0 0,9 0 24 0 0,4-5-4335 0 0,-9-3-6023 0 0,-13 3 3096 0 0</inkml:trace>
  <inkml:trace contextRef="#ctx0" brushRef="#br0" timeOffset="3656.707">909 396 2417 0 0,'0'0'874'0'0,"0"0"-430"0"0,0 0-151 0 0,0 0 245 0 0,0 0 359 0 0,0 0 176 0 0,0 0-51 0 0,0 0-236 0 0,0 0-273 0 0,0 0-204 0 0,0 0-121 0 0,-19 32-57 0 0,-61 99-29 0 0,21-29 185 0 0,-21 33 323 0 0,62-90 595 0 0,34-49 662 0 0,83-81 1210 0 0,20-18-2194 0 0,87-64-523 0 0,-199 161-367 0 0,78-34-130 0 0,-83 70-89 0 0,-50 183 675 0 0,47-202-429 0 0,12 85 140 0 0,-2-67 864 0 0,-32-29 592 0 0,-71-40-829 0 0,-73-59-863 0 0,105 71-990 0 0,34 19-4292 0 0,23 9-669 0 0,1 0-3008 0 0</inkml:trace>
  <inkml:trace contextRef="#ctx0" brushRef="#br0" timeOffset="4372.201">1463 480 1216 0 0,'0'0'3584'0'0,"0"0"-1358"0"0,0 0-591 0 0,0 0 8 0 0,0 0 22 0 0,0 0-120 0 0,0 0-319 0 0,0 0-391 0 0,0 0-312 0 0,0 0-197 0 0,0 0-77 0 0,0 0 24 0 0,0 0 69 0 0,0 8 24 0 0,4 246 1061 0 0,-4-251-1413 0 0,0 0 0 0 0,0 1 0 0 0,-1-1 0 0 0,1 0 0 0 0,-1 1 0 0 0,1-1 0 0 0,-1 0 0 0 0,0 0 0 0 0,0 0 0 0 0,-1 0 0 0 0,1 0 0 0 0,-1 0 0 0 0,1 0 0 0 0,-1 0 0 0 0,0 0 0 0 0,0-1 0 0 0,0 1 0 0 0,0-1 0 0 0,-1 1 0 0 0,1-1 0 0 0,-1 0 0 0 0,1 0 0 0 0,-1 0 0 0 0,0 0 1 0 0,0 0-1 0 0,0-1 0 0 0,0 1 0 0 0,0-1 0 0 0,0 0 0 0 0,0 0 0 0 0,0 0 0 0 0,-1 0 0 0 0,1-1 0 0 0,-2 1-14 0 0,3-1 3 0 0,0-1 0 0 0,0 1 1 0 0,0-1-1 0 0,0 1 0 0 0,0-1 1 0 0,0 1-1 0 0,1-1 0 0 0,-1 0 1 0 0,0 0-1 0 0,0 0 1 0 0,1 0-1 0 0,-1 0 0 0 0,0 0 1 0 0,1-1-1 0 0,-1 1 0 0 0,1 0 1 0 0,0-1-1 0 0,-1 1 0 0 0,1-1 1 0 0,0 1-1 0 0,0-1 1 0 0,0 0-1 0 0,0 0 0 0 0,0 1 1 0 0,1-1-1 0 0,-1 0 0 0 0,0 0 1 0 0,1 0-1 0 0,-1 0 0 0 0,1 0 1 0 0,0 0-1 0 0,0 0 0 0 0,-1 0 1 0 0,2 0-1 0 0,-1-1-3 0 0,11-72-164 0 0,0 54 128 0 0,0 0 0 0 0,2 2 0 0 0,0-1 1 0 0,1 2-1 0 0,1 0 0 0 0,1 0 0 0 0,0 2 0 0 0,1 0 1 0 0,1 1-1 0 0,0 0 0 0 0,1 2 0 0 0,1 0 0 0 0,0 1 1 0 0,1 1-1 0 0,0 1 0 0 0,0 1 0 0 0,1 1 1 0 0,0 1-1 0 0,5 0 36 0 0,-25 6 0 0 0,0-1 0 0 0,1 1 0 0 0,-1 0 0 0 0,0 0 0 0 0,1 1 0 0 0,0-1 0 0 0,-1 0 0 0 0,1 1 0 0 0,-1 0 0 0 0,1-1 0 0 0,0 1 0 0 0,-1 0 0 0 0,1 0 0 0 0,-1 1 0 0 0,1-1 0 0 0,0 1 0 0 0,-1-1 0 0 0,1 1 0 0 0,-1 0 0 0 0,1-1 0 0 0,-1 1 0 0 0,0 1 0 0 0,1-1 0 0 0,-1 0 0 0 0,0 1 0 0 0,0-1 0 0 0,1 1 0 0 0,-1-1 0 0 0,-1 1 0 0 0,1 0 0 0 0,0 0 0 0 0,0 0 0 0 0,-1 0 0 0 0,1 0 0 0 0,-1 0 0 0 0,1 1 0 0 0,-1-1 0 0 0,1 2 0 0 0,-2 1 16 0 0,-1-1 1 0 0,1 0-1 0 0,-1 1 1 0 0,0-1-1 0 0,0 0 1 0 0,0 0-1 0 0,0 0 0 0 0,-1 0 1 0 0,0 0-1 0 0,1 0 1 0 0,-2 0-1 0 0,1 0 1 0 0,0-1-1 0 0,-1 1 1 0 0,1-1-1 0 0,-1 0 1 0 0,0 0-1 0 0,0 0 1 0 0,-1 0-1 0 0,-1 2-16 0 0,-194 127 832 0 0,198-132-822 0 0,1 0 1 0 0,-1 0-1 0 0,1 1 0 0 0,-1-1 0 0 0,0 0 0 0 0,1 1 0 0 0,-1-1 1 0 0,1 1-1 0 0,0-1 0 0 0,-1 0 0 0 0,1 1 0 0 0,-1-1 0 0 0,1 1 1 0 0,0-1-1 0 0,-1 1 0 0 0,1-1 0 0 0,0 1 0 0 0,-1 0 0 0 0,1-1 1 0 0,0 1-1 0 0,0-1 0 0 0,0 1 0 0 0,-1 0 0 0 0,1-1 1 0 0,0 1-1 0 0,0-1 0 0 0,0 1 0 0 0,0 0 0 0 0,0-1 0 0 0,0 1 1 0 0,0-1-1 0 0,0 1 0 0 0,1 0 0 0 0,-1-1 0 0 0,0 1 0 0 0,0-1 1 0 0,0 1-1 0 0,1 0 0 0 0,-1-1 0 0 0,0 1 0 0 0,1-1 0 0 0,-1 1 1 0 0,0-1-1 0 0,1 1 0 0 0,-1-1 0 0 0,1 1 0 0 0,-1-1 0 0 0,1 0 1 0 0,-1 1-1 0 0,1-1 0 0 0,-1 0 0 0 0,1 1 0 0 0,-1-1 0 0 0,1 0 1 0 0,-1 1-1 0 0,1-1 0 0 0,0 0 0 0 0,-1 0 0 0 0,1 0 0 0 0,-1 0 1 0 0,1 0-1 0 0,0 0 0 0 0,-1 1 0 0 0,1-1 0 0 0,-1-1 0 0 0,1 1 1 0 0,0 0-1 0 0,-1 0 0 0 0,1 0 0 0 0,0 0-10 0 0,12 6 106 0 0,85 57 521 0 0,-14 25-579 0 0,-48-77-2243 0 0,-11-10-3893 0 0,-13-2 377 0 0,-3 1-1780 0 0</inkml:trace>
  <inkml:trace contextRef="#ctx0" brushRef="#br0" timeOffset="4904.222">1942 819 5521 0 0,'0'0'3757'0'0,"0"0"-1574"0"0,0 0-691 0 0,0 0 22 0 0,0 0 69 0 0,0 0-113 0 0,0 0-311 0 0,0 0-312 0 0,0 0-226 0 0,0 0-116 0 0,0 0-54 0 0,0 0-31 0 0,0 0-13 0 0,13-11-12 0 0,79-77 653 0 0,-63 51-570 0 0,-8 9-372 0 0,1 0 1 0 0,1 2-1 0 0,1 0 0 0 0,2 2 1 0 0,0 1-1 0 0,6-3-106 0 0,-32 25-7 0 0,0 1 0 0 0,1-1 0 0 0,-1 0 0 0 0,1 0 0 0 0,0 0 0 0 0,-1 0 0 0 0,1 0 1 0 0,-1 1-1 0 0,1-1 0 0 0,0 0 0 0 0,0 1 0 0 0,0-1 0 0 0,-1 0 0 0 0,1 1 0 0 0,0-1 0 0 0,0 1 0 0 0,0-1 0 0 0,0 1 0 0 0,0 0 0 0 0,0-1 0 0 0,0 1 0 0 0,0 0 0 0 0,0 0 0 0 0,0 0 0 0 0,0 0 0 0 0,0-1 0 0 0,0 1 0 0 0,0 1 0 0 0,0-1 0 0 0,0 0 0 0 0,0 0 0 0 0,0 0 0 0 0,0 0 0 0 0,0 1 1 0 0,0-1-1 0 0,0 1 0 0 0,0-1 0 0 0,0 0 0 0 0,0 1 0 0 0,0 0 0 0 0,-1-1 0 0 0,1 1 0 0 0,0-1 0 0 0,0 1 0 0 0,0 0 0 0 0,-1 0 0 0 0,1-1 0 0 0,-1 1 0 0 0,1 0 0 0 0,0 0 0 0 0,-1 0 0 0 0,1 0 0 0 0,-1 0 0 0 0,0 0 0 0 0,1 0 0 0 0,-1 0 0 0 0,0 0 0 0 0,1 0 0 0 0,-1 0 0 0 0,0 0 1 0 0,0 0-1 0 0,0 0 0 0 0,0 0 0 0 0,0 0 0 0 0,0 0 0 0 0,0 0 0 0 0,0 0 0 0 0,-1 1 7 0 0,3 111-190 0 0,-1-111 193 0 0,1 0-1 0 0,-1 0 1 0 0,1 0-1 0 0,-1 0 0 0 0,1 0 1 0 0,0 0-1 0 0,0 0 1 0 0,0-1-1 0 0,0 1 0 0 0,0-1 1 0 0,0 1-1 0 0,0-1 1 0 0,1 0-1 0 0,-1 0 0 0 0,0 0 1 0 0,1 0-1 0 0,-1 0 1 0 0,1 0-1 0 0,-1-1 1 0 0,1 1-1 0 0,0-1 0 0 0,-1 0 1 0 0,1 0-1 0 0,-1 0 1 0 0,1 0-1 0 0,-1 0 0 0 0,1 0 1 0 0,0-1-1 0 0,-1 1 1 0 0,1-1-1 0 0,1 0-2 0 0,10 0 59 0 0,90-33 131 0 0,-47 9-127 0 0,-34 16-66 0 0,-18 6 1 0 0,-1 1 1 0 0,1 0-1 0 0,-1 0 0 0 0,1 0 0 0 0,0 0 0 0 0,-1 1 0 0 0,1 0 0 0 0,0 0 1 0 0,0 0-1 0 0,0 1 0 0 0,0 0 0 0 0,0 0 0 0 0,0 0 0 0 0,0 0 1 0 0,1 1 1 0 0,-2 50 85 0 0,-12 77-315 0 0,28-107-1559 0 0,-8-18-2151 0 0,-2 0-3788 0 0,-7 0-2853 0 0</inkml:trace>
</inkml:ink>
</file>

<file path=ppt/ink/ink3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2:13.381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218 2383 0 0 0,'0'0'1834'0'0,"0"0"394"0"0,0 0 77 0 0,0 0-244 0 0,0 0-434 0 0,0 0-460 0 0,0 0-336 0 0,0 0-251 0 0,0 0-117 0 0,3-6-21 0 0,0 0-360 0 0,-2 6-35 0 0,-1 1 1 0 0,0-1-1 0 0,0 1 0 0 0,0-1 1 0 0,1 0-1 0 0,-1 0 1 0 0,0 1-1 0 0,0-1 1 0 0,1 0-1 0 0,-1 1 1 0 0,0-1-1 0 0,1 0 1 0 0,-1 0-1 0 0,0 0 0 0 0,1 1 1 0 0,-1-1-1 0 0,0 0 1 0 0,1 0-1 0 0,-1 0 1 0 0,1 0-1 0 0,-1 0 1 0 0,0 1-1 0 0,1-1 1 0 0,-1 0-1 0 0,1 0 1 0 0,-1 0-1 0 0,0 0 0 0 0,1 0 1 0 0,-1 0-1 0 0,1-1 1 0 0,-1 1-1 0 0,0 0 1 0 0,1 0-1 0 0,-1 0 1 0 0,1 0-48 0 0,-4 74 585 0 0,-4 0 0 0 0,-2 0 0 0 0,-4-1 0 0 0,-3 0 1 0 0,-4 3-586 0 0,7-6-1401 0 0,11-73-9685 0 0,3-12 5906 0 0,1 8 4640 0 0</inkml:trace>
  <inkml:trace contextRef="#ctx0" brushRef="#br0" timeOffset="246.016">119 2408 0 0 0,'0'0'1064'0'0,"0"0"475"0"0,0 0 472 0 0,0 0 104 0 0,0 0-217 0 0,0 0-391 0 0,0 0-388 0 0,0 0-276 0 0,0 0-171 0 0,0 0-120 0 0,34-9-109 0 0,106-28-102 0 0,-39 17 129 0 0,-2 16-2083 0 0,-99 6 1232 0 0,1-1 0 0 0,-1 0 0 0 0,0 0 0 0 0,1 0 0 0 0,-1 1 0 0 0,0-1 0 0 0,0 0 0 0 0,0 0 0 0 0,0 1 0 0 0,0-1 0 0 0,0 0-1 0 0,0 0 1 0 0,0 1 0 0 0,-1-1 0 0 0,1 0 0 0 0,0 0 0 0 0,-1 0 0 0 0,1 0 0 0 0,-1 1 0 0 0,1-1 0 0 0,-1 0 0 0 0,0 0 0 0 0,1 0-1 0 0,-1 0 1 0 0,0 0 0 0 0,0 0 0 0 0,0 0 0 0 0,0-1 0 0 0,1 1 0 0 0,-1 0 0 0 0,-1 0 0 0 0,1 0 381 0 0,-8 7-767 0 0</inkml:trace>
  <inkml:trace contextRef="#ctx0" brushRef="#br0" timeOffset="464.149">1 2721 0 0 0,'0'0'1355'0'0,"0"0"584"0"0,0 0 392 0 0,0 0 78 0 0,0 0-249 0 0,0 0-411 0 0,32-2-439 0 0,103-9-356 0 0,41-30 977 0 0,-10 11-2007 0 0,-93 26-9641 0 0,-68 4 3372 0 0</inkml:trace>
  <inkml:trace contextRef="#ctx0" brushRef="#br0" timeOffset="675.121">750 2721 6801 0 0,'0'0'1425'0'0,"0"0"-501"0"0,0 0-4 0 0,0 0 379 0 0,0 0 336 0 0,0 0 31 0 0,0 0-350 0 0,0 0-452 0 0,0 0-345 0 0,0 0-218 0 0,0 0-127 0 0,0 0-62 0 0,-15 29-44 0 0,-47 87-28 0 0,-8 34-1236 0 0,35-100-4142 0 0,20-30-3862 0 0,12-17 6870 0 0</inkml:trace>
  <inkml:trace contextRef="#ctx0" brushRef="#br0" timeOffset="919.109">524 2758 4953 0 0,'0'0'1131'0'0,"0"0"-420"0"0,0 0-96 0 0,0 0 306 0 0,0 0 349 0 0,0 0 130 0 0,0 0-126 0 0,0 0-262 0 0,0 0-253 0 0,0 0-178 0 0,0 0-93 0 0,0 0-21 0 0,10 33-30 0 0,34 99-42 0 0,-16-79 110 0 0,-20-46-390 0 0,94 62-605 0 0,-74-54-3935 0 0,-24-11-779 0 0,0 0-1711 0 0</inkml:trace>
  <inkml:trace contextRef="#ctx0" brushRef="#br0" timeOffset="-3965.732">1857 1330 0 0 0,'0'0'331'0'0,"0"0"768"0"0,0 0 133 0 0,0 0-107 0 0,31-5-119 0 0,99-12-112 0 0,162 9 3478 0 0,101 4-1996 0 0,291-28-1519 0 0,44-13-25 0 0,-209 27 66 0 0,-181-1-585 0 0,-33-2 138 0 0,-96 17-224 0 0,255-4 228 0 0,-226-6-351 0 0,-103 10-144 0 0,-3 0-62 0 0,82-14 19 0 0,-152 14-195 0 0,-62 4 287 0 0,0 0 12 0 0,0 0 5 0 0,0 0 7 0 0,0 0 14 0 0,0 0 3 0 0,0 0-14 0 0,0 0-6 0 0,0 0-20 0 0,0 0-31 0 0,0 0-7 0 0,0 0-41 0 0,0 23-414 0 0,-20 69 518 0 0,-8 102 53 0 0,35-102-32 0 0,-10-73 1476 0 0,-14-5-1437 0 0,-77 9-213 0 0,-294-20 1924 0 0,178 16-1722 0 0,108-12-129 0 0,33 0-105 0 0,-41 15-111 0 0,-120-21 334 0 0,-24-8-35 0 0,25 6-137 0 0,58 20-41 0 0,22 3-303 0 0,-123-15 175 0 0,117-18 386 0 0,-13 12-425 0 0,-340 13 360 0 0,236-3 175 0 0,69-11-392 0 0,140 7 238 0 0,-1-2 0 0 0,-1-2 1 0 0,-36-6-75 0 0,2 2-33 0 0,-134-6 54 0 0,79 6-62 0 0,-211 1 17 0 0,272 11 132 0 0,18-11 213 0 0,78-14 786 0 0,7-126-244 0 0,4-11-2642 0 0,-20 147-6004 0 0,3 4 3064 0 0,1 0-1486 0 0</inkml:trace>
  <inkml:trace contextRef="#ctx0" brushRef="#br0" timeOffset="-578.644">316 1668 0 0 0,'0'0'832'0'0,"0"0"304"0"0,0 0 273 0 0,0 0 87 0 0,0 0-137 0 0,0 0-309 0 0,0 0-333 0 0,0 0-285 0 0,0 0-150 0 0,2 0 20 0 0,106 1 4123 0 0,133-2-1383 0 0,322-6-1400 0 0,-524 11-1538 0 0,-44-5 3234 0 0,-143-108-3258 0 0,143 102-58 0 0,-1 2 2 0 0,0 0-1 0 0,1-1 1 0 0,0 1-1 0 0,1-1 1 0 0,-1 0-1 0 0,1-1 1 0 0,0 1 0 0 0,1-1-1 0 0,0 0 1 0 0,0 0-1 0 0,0 0 1 0 0,1 0-1 0 0,0-1 1 0 0,0 1-24 0 0,2 51-1996 0 0,12 10 1714 0 0,-1 1-1 0 0,-4 0 1 0 0,-1 1 0 0 0,-3 0 0 0 0,-3-1 0 0 0,-3 11 282 0 0,2-54-67 0 0,-1 0-1 0 0,0 0 1 0 0,-1 0 0 0 0,0 0-1 0 0,-1-1 1 0 0,0 0-1 0 0,-1 1 1 0 0,0-1-1 0 0,-2 1 68 0 0,7-12 44 0 0,0-1 0 0 0,0 1 0 0 0,0 0 0 0 0,0-1 0 0 0,0 1 0 0 0,-1 0 0 0 0,1 0 0 0 0,0-1 0 0 0,0 1 0 0 0,0 0 0 0 0,0-1 0 0 0,0 1 0 0 0,-1 0 0 0 0,1 0-1 0 0,0-1 1 0 0,0 1 0 0 0,-1 0 0 0 0,1 0 0 0 0,0 0 0 0 0,0-1 0 0 0,-1 1 0 0 0,1 0 0 0 0,0 0 0 0 0,0 0 0 0 0,-1 0 0 0 0,1-1 0 0 0,0 1 0 0 0,-1 0 0 0 0,1 0-1 0 0,0 0 1 0 0,-1 0 0 0 0,1 0 0 0 0,0 0 0 0 0,-1 0 0 0 0,1 0 0 0 0,0 0 0 0 0,-1 0 0 0 0,1 0 0 0 0,0 0 0 0 0,0 0 0 0 0,-1 0 0 0 0,1 1 0 0 0,0-1 0 0 0,-1 0-1 0 0,1 0 1 0 0,0 0 0 0 0,-1 0 0 0 0,1 0 0 0 0,0 1 0 0 0,0-1 0 0 0,-1 0 0 0 0,1 0 0 0 0,0 1 0 0 0,0-1 0 0 0,0 0 0 0 0,-1 0 0 0 0,1 1 0 0 0,0-1 0 0 0,0 0-44 0 0,-1-35 690 0 0,1 29-589 0 0,1-9-46 0 0,1 1 0 0 0,0-1-1 0 0,1 1 1 0 0,0 0 0 0 0,1-1 0 0 0,1 2 0 0 0,0-1 0 0 0,1 0 0 0 0,6-8-55 0 0,-11 19-5 0 0,78-109-396 0 0,-36 73-3612 0 0,-36 35 392 0 0,0 0-3124 0 0,-3 0-50 0 0</inkml:trace>
  <inkml:trace contextRef="#ctx0" brushRef="#br0" timeOffset="3500.601">1938 645 0 0 0,'-24'-85'1062'0'0,"23"77"-79"0"0,0-3 5389 0 0,1 10-421 0 0,0 11-5719 0 0,0 590 2353 0 0,3-557-2345 0 0,0-21-1453 0 0,-2 0-4606 0 0,-2-22 1021 0 0,-3 3 1930 0 0,4-2 1537 0 0,-2-1-65 0 0</inkml:trace>
  <inkml:trace contextRef="#ctx0" brushRef="#br0" timeOffset="4067.124">1833 567 0 0 0,'0'0'991'0'0,"0"0"257"0"0,0 0 38 0 0,0 0-277 0 0,0 0-403 0 0,0 0-314 0 0,0 0-159 0 0,0 0-34 0 0,0 0 34 0 0,-4 4 65 0 0,-102 91 3708 0 0,96-73-2710 0 0,38-6-470 0 0,-1-9-464 0 0,1 0 0 0 0,0-1 0 0 0,0-2 0 0 0,0-1 0 0 0,0-1 1 0 0,0-2-1 0 0,0-1 0 0 0,1-1-262 0 0,32 1 223 0 0,-9 9 38 0 0,-51-8-94 0 0,-1 0 87 0 0,0 0 59 0 0,-42-4 1291 0 0,33 1-1554 0 0,0 0-1 0 0,1-1 0 0 0,0 0 0 0 0,-1 0 1 0 0,1-1-1 0 0,1 0 0 0 0,-1-1 0 0 0,1 0 1 0 0,0 0-1 0 0,1 0 0 0 0,-1-1 0 0 0,1 0 1 0 0,0 0-1 0 0,1 0 0 0 0,0-1 1 0 0,0 0-1 0 0,0 0 0 0 0,0-2-49 0 0,-30-66-523 0 0,27 62 286 0 0,5 10-2485 0 0,2 2-5288 0 0,1 2 1873 0 0</inkml:trace>
  <inkml:trace contextRef="#ctx0" brushRef="#br0" timeOffset="4515.128">2527 254 1832 0 0,'0'0'1501'0'0,"0"0"-402"0"0,0 0-182 0 0,0 0 207 0 0,0 0 334 0 0,0 0 169 0 0,0 0-156 0 0,0 0-417 0 0,0 0-446 0 0,0 0-279 0 0,0 0-58 0 0,0 0 82 0 0,0 0 134 0 0,2 13 85 0 0,21 93 898 0 0,-9-23-581 0 0,17 183-513 0 0,-51-238-2574 0 0,9-24-2132 0 0,-1-3-4937 0 0,9-1 7624 0 0</inkml:trace>
  <inkml:trace contextRef="#ctx0" brushRef="#br0" timeOffset="4832.205">2468 358 0 0 0,'0'0'743'0'0,"0"0"662"0"0,0 0 556 0 0,0 0 233 0 0,0 0-158 0 0,0 0-345 0 0,0 0-348 0 0,0 0-273 0 0,33-12-203 0 0,104-36-183 0 0,-23 19 365 0 0,42 11-2168 0 0,-151 44-9004 0 0,-7-19 6322 0 0</inkml:trace>
  <inkml:trace contextRef="#ctx0" brushRef="#br0" timeOffset="5080.141">2482 608 1488 0 0,'0'0'1211'0'0,"0"0"-125"0"0,0 0 266 0 0,0 0 447 0 0,0 0 212 0 0,0 0-165 0 0,0 0-440 0 0,0 0-478 0 0,32-8-365 0 0,99-25-253 0 0,54-14-1419 0 0,-155 37-1404 0 0,-8 9-3273 0 0,-13 1 1194 0 0</inkml:trace>
  <inkml:trace contextRef="#ctx0" brushRef="#br0" timeOffset="5600.882">2959 534 5537 0 0,'0'0'768'0'0,"0"0"-436"0"0,0 0-100 0 0,0 0 401 0 0,0 0 452 0 0,0 0 203 0 0,0 0-85 0 0,0 0-310 0 0,0 0-313 0 0,0 0-172 0 0,0 0-45 0 0,0 0 1 0 0,0 0 48 0 0,9 21 34 0 0,43 92 401 0 0,-47-100-673 0 0,-5-10-91 0 0,1 0 0 0 0,-1-1 0 0 0,0 1 0 0 0,1-1 0 0 0,-1 1 0 0 0,1 0 0 0 0,0-1 0 0 0,0 0 1 0 0,0 1-1 0 0,0-1 0 0 0,1 1 0 0 0,-1-1 0 0 0,0 0 0 0 0,1 0 0 0 0,0 0 0 0 0,-1 0 0 0 0,1 0 0 0 0,0 0 0 0 0,0 0 0 0 0,0-1 0 0 0,0 1 0 0 0,0-1 0 0 0,1 1 0 0 0,-1-1 0 0 0,0 0 0 0 0,1 0 0 0 0,-1 0 0 0 0,1 0 0 0 0,-1 0 0 0 0,1-1 0 0 0,0 1 0 0 0,-1-1 0 0 0,1 0 0 0 0,-1 1 0 0 0,1-1 1 0 0,0 0-1 0 0,-1-1 0 0 0,1 1 0 0 0,0 0 0 0 0,-1-1 0 0 0,1 1 0 0 0,-1-1 0 0 0,1 0 0 0 0,1-1-83 0 0,105-89 679 0 0,-106 89-666 0 0,-1 0-22 0 0,-1 0-1 0 0,1 0 1 0 0,-1 0 0 0 0,1 1 0 0 0,0-1-1 0 0,0 0 1 0 0,0 1 0 0 0,0-1 0 0 0,0 1-1 0 0,0 0 1 0 0,0-1 0 0 0,0 1 0 0 0,1 0-1 0 0,-1 1 1 0 0,0-1 0 0 0,1 0-1 0 0,-1 1 1 0 0,1-1 0 0 0,-1 1 0 0 0,1-1-1 0 0,-1 1 1 0 0,1 0 0 0 0,-1 0 0 0 0,0 1-1 0 0,1-1 1 0 0,-1 0 0 0 0,1 1-1 0 0,-1-1 1 0 0,1 1 0 0 0,-1 0 0 0 0,0 0-1 0 0,1 0 1 0 0,-1 0 0 0 0,0 0 0 0 0,0 1-1 0 0,0-1 1 0 0,0 0 0 0 0,0 1 0 0 0,1 1 9 0 0,4 10-11 0 0,-1 0 0 0 0,0 1 1 0 0,-1-1-1 0 0,-1 1 0 0 0,0 1 1 0 0,-1-1-1 0 0,0 0 1 0 0,-1 1-1 0 0,-1 0 0 0 0,-1-1 1 0 0,0 1-1 0 0,0 0 0 0 0,-1-1 1 0 0,-1 1-1 0 0,-1-1 1 0 0,0 1-1 0 0,-1-1 0 0 0,0 0 1 0 0,-1 0-1 0 0,-1-1 1 0 0,0 1-1 0 0,-1-1 0 0 0,0 0 1 0 0,-1-1-1 0 0,0 0 0 0 0,-1 0 1 0 0,-6 4 10 0 0,12-12-16 0 0,0 0-1 0 0,0 0 1 0 0,-1-1 0 0 0,1 0 0 0 0,-1 1-1 0 0,0-1 1 0 0,0-1 0 0 0,0 1 0 0 0,0-1-1 0 0,-1 1 1 0 0,1-1 0 0 0,-1 0 0 0 0,1-1-1 0 0,-1 1 1 0 0,0-1 0 0 0,1 0 0 0 0,-2 0 16 0 0,-9-38-464 0 0,17 25 387 0 0,1 1 1 0 0,0 0 0 0 0,0-1 0 0 0,1 1 0 0 0,1 1 0 0 0,-1-1 0 0 0,2 1-1 0 0,0 0 1 0 0,0 0 0 0 0,1 0 0 0 0,0 1 0 0 0,0 0 0 0 0,1 0-1 0 0,0 1 1 0 0,1 0 0 0 0,0 1 0 0 0,0 0 0 0 0,1 0 0 0 0,10-5 76 0 0,59-32-2471 0 0,-51 33-1242 0 0,1 3-3430 0 0,-16 4 3394 0 0</inkml:trace>
  <inkml:trace contextRef="#ctx0" brushRef="#br0" timeOffset="7848.742">4292 1418 0 0 0,'0'0'187'0'0,"0"0"500"0"0,0 0 174 0 0,-4-3 86 0 0,3 2-781 0 0,0 1 0 0 0,0-1 0 0 0,-1 0 1 0 0,1 0-1 0 0,0 0 0 0 0,0 1 0 0 0,-1-1 0 0 0,1 0 0 0 0,0 1 1 0 0,-1-1-1 0 0,1 1 0 0 0,-1 0 0 0 0,1-1 0 0 0,-1 1 0 0 0,1 0 1 0 0,-1 0-1 0 0,1 0 0 0 0,-1 0 0 0 0,1 0 0 0 0,-1 0 0 0 0,1 1 0 0 0,0-1 1 0 0,-1 0-1 0 0,1 1 0 0 0,-1-1 0 0 0,1 1 0 0 0,0-1 0 0 0,-1 1 1 0 0,1 0-1 0 0,0 0 0 0 0,0-1 0 0 0,-1 1 0 0 0,1 0 0 0 0,0 0 1 0 0,0 0-1 0 0,0 0 0 0 0,0 0 0 0 0,0 1 0 0 0,0-1 0 0 0,1 0 1 0 0,-1 0-1 0 0,-1 2-166 0 0,-1 4 212 0 0,-1 0 0 0 0,1 0 1 0 0,0 0-1 0 0,1 0 0 0 0,0 0 1 0 0,0 1-1 0 0,0-1 0 0 0,1 1 1 0 0,0 0-1 0 0,1-1 0 0 0,0 1 1 0 0,0 0-1 0 0,0-1 0 0 0,1 3-212 0 0,0-9 101 0 0,0 1-1 0 0,0-1 1 0 0,-1 1-1 0 0,1-1 0 0 0,0 0 1 0 0,0 1-1 0 0,0-1 1 0 0,0 0-1 0 0,1 0 1 0 0,-1 0-1 0 0,0 0 0 0 0,0 0 1 0 0,1 0-1 0 0,-1 0 1 0 0,1 0-1 0 0,-1 0 0 0 0,1-1 1 0 0,-1 1-1 0 0,1 0 1 0 0,-1-1-1 0 0,1 0 1 0 0,-1 1-1 0 0,1-1 0 0 0,0 0 1 0 0,-1 0-1 0 0,1 0 1 0 0,0 0-1 0 0,-1 0 1 0 0,1 0-1 0 0,-1 0 0 0 0,1 0 1 0 0,0-1-1 0 0,-1 1 1 0 0,1-1-1 0 0,-1 1 0 0 0,1-1 1 0 0,-1 0-1 0 0,1 0 1 0 0,-1 1-1 0 0,1-1 1 0 0,-1 0-1 0 0,0 0 0 0 0,0 0 1 0 0,1 0-1 0 0,-1-1 1 0 0,0 1-1 0 0,1-1-100 0 0,1-3 144 0 0,1 0 0 0 0,-1 0 0 0 0,0 0 1 0 0,-1 0-1 0 0,1-1 0 0 0,-1 1 0 0 0,0-1 0 0 0,0 1 0 0 0,-1-1 0 0 0,0 0 0 0 0,0 0 0 0 0,0 0 1 0 0,-1 0-1 0 0,0 1 0 0 0,0-1 0 0 0,0-4-144 0 0,-2 8-46 0 0,0 0 0 0 0,0 1 0 0 0,0-1 0 0 0,1 1 0 0 0,-1 0-1 0 0,-1-1 1 0 0,1 1 0 0 0,0 0 0 0 0,0 0 0 0 0,0 0 0 0 0,-1 1 0 0 0,1-1 0 0 0,0 0 0 0 0,-1 1 0 0 0,1 0 0 0 0,0-1 0 0 0,-1 1 0 0 0,1 0 0 0 0,-1 0-1 0 0,1 1 1 0 0,0-1 0 0 0,-2 1 46 0 0,1-1-101 0 0,1 0 48 0 0,0-1 1 0 0,0 2-1 0 0,-1-1 0 0 0,1 0 1 0 0,0 0-1 0 0,0 1 1 0 0,-1-1-1 0 0,1 1 0 0 0,0 0 1 0 0,0-1-1 0 0,0 1 0 0 0,0 0 1 0 0,0 0-1 0 0,0 1 1 0 0,0-1-1 0 0,0 0 0 0 0,0 1 1 0 0,1-1-1 0 0,-1 1 0 0 0,1-1 1 0 0,-1 1-1 0 0,1 0 0 0 0,-1 0 1 0 0,1 0-1 0 0,0 0 1 0 0,0 0-1 0 0,0 0 0 0 0,0 0 1 0 0,0 0-1 0 0,0 0 0 0 0,1 0 1 0 0,-1 0-1 0 0,1 1 1 0 0,-1-1-1 0 0,1 0 0 0 0,0 0 1 0 0,0 1-1 0 0,0-1 0 0 0,0 0 1 0 0,0 0-1 0 0,1 2 53 0 0,29 15-1761 0 0,-7-13-2423 0 0,1-5-3636 0 0,-17-1 5199 0 0</inkml:trace>
  <inkml:trace contextRef="#ctx0" brushRef="#br0" timeOffset="8888.249">4294 1514 0 0 0,'0'0'163'0'0,"0"0"625"0"0,0 0 197 0 0,0 0 92 0 0,0 0 103 0 0,0 0 37 0 0,0-7-67 0 0,2-27 1536 0 0,7 57 4419 0 0,32 161-3173 0 0,-30-100-3636 0 0,-4 1 0 0 0,-3 0 0 0 0,-7 72-296 0 0,-20 182 491 0 0,32-287-183 0 0,-3-47 1610 0 0,-3-32-1871 0 0,-1 8-57 0 0,-2 13-106 0 0,0 0 0 0 0,-1-1 0 0 0,1 1 0 0 0,-1-1 1 0 0,0 1-1 0 0,-1 0 0 0 0,0-1 0 0 0,0 1 0 0 0,0 0 0 0 0,-1 0 0 0 0,0 1 0 0 0,0-1 0 0 0,0 0 0 0 0,-1 1 1 0 0,1 0-1 0 0,-1 0 0 0 0,-1 0 0 0 0,1 0 0 0 0,-1 1 0 0 0,0-1 0 0 0,0 1 0 0 0,0 1 0 0 0,-1-2 116 0 0,-10-10-441 0 0,-18-18-175 0 0,0 3 0 0 0,-2 1-1 0 0,-2 1 1 0 0,-38-21 616 0 0,70 45 17 0 0,6 4-9 0 0,0 0 0 0 0,0 0-1 0 0,0-1 1 0 0,1 1 0 0 0,-1 0-1 0 0,0 0 1 0 0,0-1 0 0 0,0 1-1 0 0,0 0 1 0 0,0-1 0 0 0,0 1-1 0 0,0 0 1 0 0,0-1 0 0 0,0 1-1 0 0,0 0 1 0 0,0-1 0 0 0,0 1 0 0 0,0 0-1 0 0,0-1 1 0 0,0 1 0 0 0,0 0-1 0 0,0-1 1 0 0,0 1 0 0 0,0 0-1 0 0,0 0 1 0 0,0-1 0 0 0,-1 1-1 0 0,1 0 1 0 0,0-1 0 0 0,0 1-1 0 0,0 0 1 0 0,-1 0 0 0 0,1-1-1 0 0,0 1 1 0 0,0 0 0 0 0,0 0-1 0 0,-1 0 1 0 0,1-1 0 0 0,0 1-1 0 0,-1 0-7 0 0,409 11 760 0 0,42-29-569 0 0,-455 26 97 0 0,-133 62 97 0 0,92-52-374 0 0,-232 92 88 0 0,199-66-338 0 0,79-44 175 0 0,-1 0-1 0 0,1 1 0 0 0,-1-1 0 0 0,1 1 1 0 0,-1-1-1 0 0,1 1 0 0 0,-1-1 1 0 0,1 1-1 0 0,0-1 0 0 0,-1 1 0 0 0,1 0 1 0 0,0-1-1 0 0,0 1 0 0 0,-1-1 1 0 0,1 1-1 0 0,0 0 0 0 0,0-1 0 0 0,0 1 1 0 0,0 0-1 0 0,0-1 0 0 0,0 1 1 0 0,0 0-1 0 0,0-1 0 0 0,0 1 0 0 0,0 0 1 0 0,0-1-1 0 0,0 1 0 0 0,0-1 1 0 0,1 1-1 0 0,-1 0 0 0 0,0-1 0 0 0,0 1 1 0 0,1-1-1 0 0,-1 1 0 0 0,0 0 1 0 0,1-1-1 0 0,-1 1 0 0 0,1-1 0 0 0,-1 1 1 0 0,1-1-1 0 0,-1 0 0 0 0,1 1 0 0 0,-1-1 1 0 0,1 1-1 0 0,-1-1 0 0 0,1 0 1 0 0,-1 0-1 0 0,1 1 0 0 0,0-1 0 0 0,-1 0 1 0 0,1 0-1 0 0,0 1 0 0 0,-1-1 1 0 0,1 0-1 0 0,0 0 0 0 0,-1 0 0 0 0,1 0 1 0 0,0 0-1 0 0,-1 0 65 0 0,46 3-8135 0 0,-41-3 5631 0 0,11 0-3211 0 0</inkml:trace>
  <inkml:trace contextRef="#ctx0" brushRef="#br0" timeOffset="10549.103">4369 1481 0 0 0,'0'0'177'0'0,"0"0"464"0"0,-4-5 136 0 0,-12-12-50 0 0,15 16-601 0 0,0 1 0 0 0,0-1 0 0 0,-1 1 0 0 0,1-1 0 0 0,0 1 0 0 0,-1-1 0 0 0,1 1 1 0 0,0 0-1 0 0,-1 0 0 0 0,1-1 0 0 0,0 1 0 0 0,-1 0 0 0 0,1 0 0 0 0,0 0 0 0 0,-1 1 0 0 0,1-1 0 0 0,0 0 0 0 0,-1 0 1 0 0,1 1-1 0 0,0-1 0 0 0,0 1 0 0 0,-1-1 0 0 0,1 1 0 0 0,0 0 0 0 0,0-1 0 0 0,0 1 0 0 0,0 0 0 0 0,0 0 0 0 0,0 0 1 0 0,0 0-1 0 0,0 0 0 0 0,0 0 0 0 0,0 0 0 0 0,0 0 0 0 0,0 1-126 0 0,-2 1 253 0 0,-1-1-87 0 0,-1 1-1 0 0,1 1 1 0 0,0-1-1 0 0,1 0 1 0 0,-1 1-1 0 0,1 0 1 0 0,-1 0-1 0 0,1 0 1 0 0,0 0-1 0 0,1 1 1 0 0,-1-1-1 0 0,1 1 1 0 0,0-1-1 0 0,0 1 1 0 0,0 0-1 0 0,0 0 1 0 0,1 0-1 0 0,0 0 1 0 0,0 2-166 0 0,1-4 128 0 0,-1 0 1 0 0,1 0 0 0 0,1 0-1 0 0,-1 0 1 0 0,0 0 0 0 0,1 0-1 0 0,-1 0 1 0 0,1 0-1 0 0,0 0 1 0 0,0 0 0 0 0,0 0-1 0 0,0-1 1 0 0,1 1 0 0 0,-1 0-1 0 0,1-1 1 0 0,-1 1-1 0 0,1-1 1 0 0,0 0 0 0 0,0 1-1 0 0,0-1 1 0 0,0 0-1 0 0,1 0 1 0 0,-1 0 0 0 0,0-1-1 0 0,1 1 1 0 0,-1-1 0 0 0,1 1-1 0 0,0-1 1 0 0,0 0-1 0 0,-1 0 1 0 0,1 0 0 0 0,0 0-1 0 0,0 0 1 0 0,0-1 0 0 0,0 1-1 0 0,2-1-128 0 0,-2 0 126 0 0,0-1 0 0 0,0 1 0 0 0,-1-1-1 0 0,1 0 1 0 0,0 0 0 0 0,-1 0 0 0 0,1 0 0 0 0,-1 0 0 0 0,1-1-1 0 0,-1 1 1 0 0,0-1 0 0 0,1 1 0 0 0,-1-1 0 0 0,0 0-1 0 0,0 0 1 0 0,0 0 0 0 0,0 0 0 0 0,-1 0 0 0 0,1-1-1 0 0,-1 1 1 0 0,1 0 0 0 0,-1-1 0 0 0,0 1 0 0 0,0-1 0 0 0,0 0-1 0 0,0 1 1 0 0,0-1 0 0 0,0 0 0 0 0,-1 1 0 0 0,1-2-126 0 0,-3-90 1138 0 0,1 91-1195 0 0,0 1 0 0 0,-1-1 0 0 0,1 1 0 0 0,-1 0 0 0 0,0-1-1 0 0,1 1 1 0 0,-1 0 0 0 0,0 0 0 0 0,0 0 0 0 0,-1 1 0 0 0,1-1 0 0 0,0 0 0 0 0,0 1 0 0 0,-1 0-1 0 0,1-1 1 0 0,-1 1 0 0 0,0 0 0 0 0,1 0 0 0 0,-1 0 0 0 0,0 1 0 0 0,1-1 0 0 0,-1 1-1 0 0,0-1 1 0 0,0 1 0 0 0,0 0 57 0 0,-47-2-3881 0 0,43 2 2853 0 0,6 0-402 0 0,3 8-4435 0 0,3 1 1876 0 0,-5-8 3749 0 0,3 3-1575 0 0</inkml:trace>
  <inkml:trace contextRef="#ctx0" brushRef="#br0" timeOffset="11763.679">3848 2743 1240 0 0,'0'0'1434'0'0,"0"0"-139"0"0,0 0-26 0 0,0 0 328 0 0,0 0 341 0 0,0 0 58 0 0,0 0-280 0 0,0 0-515 0 0,0 0-520 0 0,0 0-324 0 0,0 0-142 0 0,0 0 3 0 0,0 0 122 0 0,0 5 124 0 0,1 14-164 0 0,0 0 1 0 0,1-1 0 0 0,1 0-1 0 0,1 1 1 0 0,1-1 0 0 0,0 0-1 0 0,1-1 1 0 0,1 1 0 0 0,1-1-1 0 0,0-1 1 0 0,7 10-301 0 0,-13-22 57 0 0,0-1-1 0 0,0 0 1 0 0,1 0 0 0 0,-1 1 0 0 0,1-2-1 0 0,0 1 1 0 0,0 0 0 0 0,0 0-1 0 0,0-1 1 0 0,0 0 0 0 0,1 1-1 0 0,-1-1 1 0 0,1-1 0 0 0,-1 1-1 0 0,1 0 1 0 0,0-1 0 0 0,0 0-1 0 0,0 0 1 0 0,-1 0 0 0 0,1 0-1 0 0,0-1 1 0 0,0 1 0 0 0,0-1-1 0 0,0 0 1 0 0,0 0 0 0 0,0 0-1 0 0,0-1 1 0 0,0 0 0 0 0,0 0-1 0 0,0 0 1 0 0,0 0 0 0 0,0 0-1 0 0,0-1 1 0 0,2-1-57 0 0,193-177 779 0 0,-198 179-794 0 0,-1 0-1 0 0,1 1 1 0 0,0-1 0 0 0,-1 0-1 0 0,1 0 1 0 0,0 1 0 0 0,0-1-1 0 0,0 0 1 0 0,-1 1 0 0 0,1-1-1 0 0,0 1 1 0 0,0-1-1 0 0,0 1 1 0 0,0-1 0 0 0,0 1-1 0 0,0 0 1 0 0,0 0 0 0 0,0-1-1 0 0,0 1 1 0 0,0 0 0 0 0,0 0-1 0 0,0 0 1 0 0,0 0 0 0 0,0 0-1 0 0,0 0 1 0 0,0 0 0 0 0,0 0-1 0 0,0 1 1 0 0,0-1 0 0 0,0 0-1 0 0,0 1 1 0 0,0-1 0 0 0,0 1-1 0 0,0-1 1 0 0,0 1-1 0 0,0-1 1 0 0,0 1 0 0 0,0-1-1 0 0,-1 1 1 0 0,1 0 0 0 0,0 0-1 0 0,0-1 1 0 0,-1 1 0 0 0,1 0-1 0 0,-1 0 1 0 0,1 0 0 0 0,0 0-1 0 0,-1 0 1 0 0,0-1 0 0 0,1 1-1 0 0,-1 0 1 0 0,0 0 0 0 0,1 1 15 0 0,11 54-141 0 0,-10-44 151 0 0,0-1 0 0 0,0 1 0 0 0,1 0 0 0 0,0-1 0 0 0,1 1 0 0 0,0-1-1 0 0,1 0 1 0 0,0 0 0 0 0,1-1 0 0 0,0 1 0 0 0,1-1 0 0 0,0-1 0 0 0,4 4-10 0 0,-6-9 64 0 0,0-2 0 0 0,0 1 1 0 0,0 0-1 0 0,0-1 1 0 0,0 0-1 0 0,0 0 1 0 0,1 0-1 0 0,-1-1 1 0 0,1 0-1 0 0,0 0 1 0 0,-1-1-1 0 0,1 1 1 0 0,0-1-1 0 0,-1 0 1 0 0,1-1-1 0 0,0 1 1 0 0,-1-1-1 0 0,1 0 1 0 0,-1 0-1 0 0,1-1 0 0 0,-1 0 1 0 0,0 0-1 0 0,1 0 1 0 0,-1-1-1 0 0,0 1 1 0 0,0-2-65 0 0,11-8 155 0 0,-1-1 0 0 0,0 0 0 0 0,0-2 0 0 0,-1 0 1 0 0,-1 0-1 0 0,-1-1 0 0 0,0-1 0 0 0,-1 0 0 0 0,-1 0 0 0 0,-1-1 0 0 0,0 0 1 0 0,-1-1-1 0 0,-1 0 0 0 0,-1 0 0 0 0,4-20-155 0 0,-6-18-223 0 0,-10 23-5479 0 0,6 33 4677 0 0,-2-2-2694 0 0,1 2-3044 0 0,-1 1-957 0 0</inkml:trace>
  <inkml:trace contextRef="#ctx0" brushRef="#br0" timeOffset="14485.506">1888 2360 0 0 0,'0'0'595'0'0,"0"0"405"0"0,0 0 128 0 0,0 0-72 0 0,0 0-149 0 0,0 0-116 0 0,7 31-84 0 0,22 96-88 0 0,-10-25 726 0 0,-4 0 1 0 0,1 94-1346 0 0,-11-117 85 0 0,3 314-643 0 0,-9-379 206 0 0,1 19-1825 0 0,8-17-3708 0 0,-4-15 5278 0 0</inkml:trace>
  <inkml:trace contextRef="#ctx0" brushRef="#br0" timeOffset="15116.017">4439 3399 0 0 0,'0'0'2306'0'0,"0"0"-867"0"0,0 0-538 0 0,0 0-246 0 0,0 0 108 0 0,0 0 251 0 0,0 0 183 0 0,0 0-26 0 0,0 0-181 0 0,0 0-189 0 0,0 0-151 0 0,0 0-44 0 0,0 0 4 0 0,4 9-22 0 0,42 180 2730 0 0,-51 11-5137 0 0,13-184-1651 0 0,6-12-2569 0 0,-12-3 4898 0 0,7-1-3399 0 0</inkml:trace>
  <inkml:trace contextRef="#ctx0" brushRef="#br0" timeOffset="15664.128">6718 2475 1328 0 0,'0'0'1502'0'0,"0"0"-298"0"0,0 0-146 0 0,0 0 210 0 0,0 0 362 0 0,0 0 198 0 0,0 0-73 0 0,0 0-247 0 0,0 0-271 0 0,0 0-190 0 0,0 0-150 0 0,0 0-159 0 0,0 0-132 0 0,-3 36-120 0 0,-11 118-89 0 0,0 10 418 0 0,7 154-1062 0 0,14-260-1331 0 0,1-41-1689 0 0,4-2-3909 0 0,-8-8 140 0 0</inkml:trace>
  <inkml:trace contextRef="#ctx0" brushRef="#br0" timeOffset="16773.008">1954 3377 0 0 0,'-26'9'0'0'0,"21"-4"51"0"0,21 6 4830 0 0,9 50 1602 0 0,-20 46-3852 0 0,-5-54-1727 0 0,7 204 834 0 0,-12-201-1754 0 0,5-56-39 0 0,0 0 4 0 0,22 8-2924 0 0,-22-8 2959 0 0,6 0-2828 0 0,1 0-3907 0 0,-2 0 2771 0 0</inkml:trace>
  <inkml:trace contextRef="#ctx0" brushRef="#br0" timeOffset="17787.667">1971 3645 0 0 0,'0'0'165'0'0,"0"0"213"0"0,0 0 362 0 0,0 0 414 0 0,0 0 314 0 0,33 0 162 0 0,108 0-83 0 0,203-14 4519 0 0,534-24-2240 0 0,97 24-2866 0 0,-605 2-6 0 0,305-53-954 0 0,-122 3 503 0 0,-215 40-123 0 0,137 17-380 0 0,-355 5 25 0 0,382 15 334 0 0,-301-22 62 0 0,-118 11-2578 0 0,-83-4 990 0 0,0 0-622 0 0,0 0-1089 0 0,0 0-1431 0 0,0 0-518 0 0,0 0 1378 0 0</inkml:trace>
  <inkml:trace contextRef="#ctx0" brushRef="#br0" timeOffset="18037.076">7171 2968 0 0 0,'0'0'0'0'0,"0"0"0"0"0</inkml:trace>
  <inkml:trace contextRef="#ctx0" brushRef="#br0" timeOffset="18490.817">6700 3193 0 0 0,'0'0'1158'0'0,"0"0"79"0"0,0 0-3 0 0,0 0-34 0 0,0 0-60 0 0,0 0-57 0 0,0 0-83 0 0,0 0-107 0 0,-2 6-75 0 0,0 83 3135 0 0,46 186-300 0 0,-43-187-4111 0 0,-9-54-3778 0 0,7-29-383 0 0,0 2-3437 0 0</inkml:trace>
  <inkml:trace contextRef="#ctx0" brushRef="#br0" timeOffset="19202.625">6899 3126 0 0 0,'0'0'1066'0'0,"0"0"598"0"0,0 0 354 0 0,0 0 118 0 0,0 0-51 0 0,0 0-272 0 0,0 0-371 0 0,0 0-310 0 0,0 0-232 0 0,-19 11-150 0 0,-61 38-55 0 0,23 16 512 0 0,-51 99-153 0 0,-56 77-1268 0 0,37-94-5274 0 0,117-136 968 0 0,2-3-3220 0 0</inkml:trace>
  <inkml:trace contextRef="#ctx0" brushRef="#br0" timeOffset="19798.656">4686 3340 0 0 0,'0'0'267'0'0,"0"0"784"0"0,0 0 328 0 0,0 0-7 0 0,0 0-72 0 0,0 0-105 0 0,0 0-144 0 0,0 0-77 0 0,0 0-30 0 0,0 0 0 0 0,-19 12-40 0 0,-129 84 898 0 0,39-7-1766 0 0,-46 59-10 0 0,77-59-2921 0 0,8 6-4044 0 0,58-76 3528 0 0</inkml:trace>
  <inkml:trace contextRef="#ctx0" brushRef="#br0" timeOffset="20323.274">2435 3299 0 0 0,'0'0'296'0'0,"0"0"1064"0"0,0 0 406 0 0,0 0-38 0 0,0 0-206 0 0,0 0-323 0 0,0 0-323 0 0,0 0-210 0 0,0 0-154 0 0,0 0-59 0 0,0 0-53 0 0,-35 32-84 0 0,-110 100-80 0 0,50-26-13 0 0,6-3-1627 0 0,-4-4 0 0 0,-5-4-1 0 0,-31 18 1405 0 0,68-64-5350 0 0,49-41 3360 0 0</inkml:trace>
  <inkml:trace contextRef="#ctx0" brushRef="#br0" timeOffset="20893.172">2985 3848 0 0 0,'0'0'880'0'0,"0"0"-296"0"0,0 0-64 0 0,0 0 211 0 0,0 0 327 0 0,0 0 291 0 0,0 0 158 0 0,0 0 26 0 0,0 0-102 0 0,0 0-228 0 0,0 0-260 0 0,0 0-202 0 0,0 0-154 0 0,-1 23-94 0 0,-7 74-35 0 0,-14-27 399 0 0,12-54-634 0 0,6-8-141 0 0,-6 8 13 0 0,1 0-1 0 0,1 0 1 0 0,0 0 0 0 0,1 1-1 0 0,1 0 1 0 0,1 1-1 0 0,0-1 1 0 0,2 1 0 0 0,0 0-1 0 0,0 7-94 0 0,4-24 31 0 0,0 1-1 0 0,1-1 1 0 0,-1 0-1 0 0,1 0 1 0 0,-1 0 0 0 0,1 0-1 0 0,0 0 1 0 0,-1 0-1 0 0,1 0 1 0 0,0-1 0 0 0,0 1-1 0 0,-1 0 1 0 0,1-1-1 0 0,0 0 1 0 0,0 1 0 0 0,0-1-1 0 0,0 0 1 0 0,0 0-1 0 0,-1 0 1 0 0,1 0 0 0 0,0 0-1 0 0,0 0 1 0 0,0-1-1 0 0,0 1 1 0 0,0-1-31 0 0,5 1 118 0 0,10-2 39 0 0,0-1 0 0 0,0 0 0 0 0,0-2 0 0 0,0 0 0 0 0,-1 0 0 0 0,0-2 0 0 0,0 0 0 0 0,10-6-157 0 0,0 1 88 0 0,52-18-149 0 0,-77 30-809 0 0,8-3 664 0 0,-8 2-4117 0 0,-4 1-4665 0 0,0 0 5083 0 0</inkml:trace>
  <inkml:trace contextRef="#ctx0" brushRef="#br0" timeOffset="21137.212">3532 3841 2537 0 0,'0'0'3312'0'0,"0"0"-1735"0"0,0 0-561 0 0,0 0 119 0 0,0 0 310 0 0,0 0 192 0 0,0 0-89 0 0,0 0-322 0 0,0 0-382 0 0,0 0-323 0 0,-27 35-223 0 0,-82 112-137 0 0,61-55-74 0 0,2 53-699 0 0,26-104-3422 0 0,10-24-5014 0 0,8-16 5398 0 0</inkml:trace>
  <inkml:trace contextRef="#ctx0" brushRef="#br0" timeOffset="21590.306">3491 4146 1480 0 0,'0'0'1653'0'0,"0"0"-304"0"0,0 0-166 0 0,0 0 87 0 0,0 0 113 0 0,0 0 17 0 0,0 0-118 0 0,0 0-229 0 0,0 0-222 0 0,0 0-192 0 0,0 0-178 0 0,0 0-114 0 0,0 0-50 0 0,25-7 1 0 0,79-23 10 0 0,30 8 780 0 0,-133 22-1077 0 0,0 0-1 0 0,0 0 1 0 0,0 0 0 0 0,0 1-1 0 0,0-1 1 0 0,-1 0 0 0 0,1 0 0 0 0,0 1-1 0 0,0-1 1 0 0,0 0 0 0 0,0 1-1 0 0,0-1 1 0 0,-1 1 0 0 0,1-1-1 0 0,0 1 1 0 0,0-1 0 0 0,-1 1-1 0 0,1 0 1 0 0,0-1 0 0 0,-1 1-1 0 0,1 0 1 0 0,0 0 0 0 0,-1-1-1 0 0,1 1 1 0 0,-1 0 0 0 0,0 0-1 0 0,1 0 1 0 0,-1 0 0 0 0,0 0-1 0 0,1 0 1 0 0,-1-1 0 0 0,0 1-1 0 0,0 0 1 0 0,0 0 0 0 0,0 0-1 0 0,0 0 1 0 0,0 0 0 0 0,0 0-1 0 0,0 0 1 0 0,0 0 0 0 0,0 0-1 0 0,-1 0 1 0 0,1 0 0 0 0,0 0-1 0 0,0-1 1 0 0,-1 1 0 0 0,0 1-11 0 0,-18 43 504 0 0,-4-15-326 0 0,17-22-133 0 0,0-1 0 0 0,0 1 0 0 0,0 0-1 0 0,1 0 1 0 0,0 0 0 0 0,1 1 0 0 0,0 0 0 0 0,0-1-1 0 0,1 1 1 0 0,0 1 0 0 0,1-1 0 0 0,0 0-1 0 0,0 1 1 0 0,1 6-45 0 0,1-14 12 0 0,0-1-1 0 0,0 1 0 0 0,0 0 1 0 0,1 0-1 0 0,-1 0 0 0 0,1-1 1 0 0,-1 1-1 0 0,1 0 0 0 0,0-1 1 0 0,-1 1-1 0 0,1-1 0 0 0,0 1 1 0 0,0 0-1 0 0,0-1 1 0 0,0 0-1 0 0,0 1 0 0 0,1-1 1 0 0,-1 0-1 0 0,0 0 0 0 0,1 1 1 0 0,-1-1-1 0 0,1 0 0 0 0,-1 0 1 0 0,1-1-1 0 0,-1 1 0 0 0,1 0 1 0 0,0 0-1 0 0,-1-1 1 0 0,1 1-1 0 0,0-1 0 0 0,0 1 1 0 0,-1-1-1 0 0,1 0 0 0 0,0 0 1 0 0,0 0-1 0 0,0 0 0 0 0,-1 0 1 0 0,1 0-12 0 0,74-13 460 0 0,6-23-3496 0 0,-46 18-8197 0 0,-26 14 6477 0 0</inkml:trace>
  <inkml:trace contextRef="#ctx0" brushRef="#br0" timeOffset="22168.483">5472 3598 1520 0 0,'0'0'1877'0'0,"0"0"-996"0"0,0 0-507 0 0,0 0 220 0 0,0 0 524 0 0,0 0 389 0 0,0 0 115 0 0,0 0-178 0 0,0 0-286 0 0,0 0-293 0 0,0 0-198 0 0,0 0-88 0 0,0 0-102 0 0,4 26-58 0 0,13 83-47 0 0,-24-19 343 0 0,-1-65-549 0 0,-6 18 16 0 0,-5 61 110 0 0,22-102-254 0 0,0 0-1 0 0,0 1 1 0 0,0-1 0 0 0,0 0 0 0 0,0-1 0 0 0,1 1-1 0 0,-1-1 1 0 0,1 1 0 0 0,-1-1 0 0 0,1 0-1 0 0,-1 0 1 0 0,1 0 0 0 0,0-1 0 0 0,0 1-1 0 0,-1-1 1 0 0,1 0 0 0 0,0 0 0 0 0,0-1-1 0 0,-1 1 1 0 0,1-1 0 0 0,0 1 0 0 0,2-2-38 0 0,109-35 236 0 0,-49 10-1743 0 0,-53 19-2337 0 0,-2 0-3325 0 0,-7 4 1793 0 0</inkml:trace>
  <inkml:trace contextRef="#ctx0" brushRef="#br0" timeOffset="22418.148">6043 3638 7138 0 0,'0'0'1469'0'0,"0"0"-497"0"0,0 0-79 0 0,0 0 324 0 0,0 0 305 0 0,0 0 65 0 0,0 0-260 0 0,0 0-354 0 0,0 0-293 0 0,-22 34-203 0 0,-68 110-144 0 0,-64 120-169 0 0,114-168-1282 0 0,22-31-3256 0 0,16-51 761 0 0,2-5-3536 0 0,0-5 4651 0 0</inkml:trace>
  <inkml:trace contextRef="#ctx0" brushRef="#br0" timeOffset="22854.156">5989 4073 2248 0 0,'0'0'2408'0'0,"0"0"-675"0"0,0 0-266 0 0,0 0-1 0 0,0 0-26 0 0,0 0-215 0 0,0 0-459 0 0,0 0-410 0 0,0 0-191 0 0,0 0-16 0 0,0 0 91 0 0,0 0 67 0 0,0 0-3 0 0,13-2-50 0 0,94-12 141 0 0,28 0 125 0 0,-135 14-506 0 0,1 0-1 0 0,0 0 1 0 0,0 0-1 0 0,-1 0 1 0 0,1 0-1 0 0,0 0 1 0 0,-1 0-1 0 0,1 1 1 0 0,0-1-1 0 0,-1 0 1 0 0,1 0-1 0 0,0 1 1 0 0,-1-1-1 0 0,1 0 1 0 0,0 1-1 0 0,-1-1 1 0 0,1 1-1 0 0,-1-1 1 0 0,1 1-1 0 0,-1-1 1 0 0,1 1-1 0 0,-1-1 1 0 0,1 1-1 0 0,-1-1 1 0 0,0 1-1 0 0,1 0 1 0 0,-1-1-1 0 0,0 1 1 0 0,1-1-1 0 0,-1 1 1 0 0,0 0 0 0 0,0-1-1 0 0,1 1 1 0 0,-1 0-1 0 0,0 0 1 0 0,0-1-1 0 0,0 1 1 0 0,0 0-1 0 0,0-1 1 0 0,0 1-1 0 0,0 0 1 0 0,-1 0-1 0 0,1-1 1 0 0,0 1-1 0 0,0 0 1 0 0,0-1-1 0 0,-1 1 1 0 0,1 0-1 0 0,0-1 1 0 0,-1 1-1 0 0,1-1 1 0 0,0 1-1 0 0,-1 0 1 0 0,1-1-1 0 0,-1 1 1 0 0,1-1-1 0 0,-1 1 1 0 0,1-1-1 0 0,-1 1 1 0 0,0-1-14 0 0,-32 46 886 0 0,28-41-852 0 0,-61 88 932 0 0,65-92-959 0 0,1 1 0 0 0,-1-1 0 0 0,1 1 0 0 0,-1 0-1 0 0,1-1 1 0 0,-1 1 0 0 0,1-1 0 0 0,0 1 0 0 0,0 0 0 0 0,0-1 0 0 0,0 1 0 0 0,0 0 0 0 0,0-1 0 0 0,1 1 0 0 0,-1 0 0 0 0,0-1 0 0 0,1 1 0 0 0,-1 0-1 0 0,1-1 1 0 0,0 1 0 0 0,-1-1 0 0 0,1 1 0 0 0,0-1 0 0 0,0 0 0 0 0,0 1 0 0 0,0-1 0 0 0,0 0 0 0 0,0 0 0 0 0,1 1 0 0 0,-1-1 0 0 0,0 0-1 0 0,0 0 1 0 0,1 0 0 0 0,-1 0 0 0 0,1-1 0 0 0,-1 1 0 0 0,1 0 0 0 0,-1-1 0 0 0,1 1 0 0 0,0-1 0 0 0,-1 1 0 0 0,1-1 0 0 0,-1 0 0 0 0,1 0-1 0 0,0 1 1 0 0,1-1-7 0 0,81 1 157 0 0,-26-16-1546 0 0,-23-2-6722 0 0,-24 10-1004 0 0</inkml:trace>
  <inkml:trace contextRef="#ctx0" brushRef="#br0" timeOffset="25468.936">6610 1830 0 0 0,'-20'-114'556'0'0,"19"102"8147"0"0,1 9-3553 0 0,0 18-2193 0 0,-1 29-3207 0 0,28 144 1111 0 0,-13-44-930 0 0,-13-82-2973 0 0,1-63-122 0 0,14-14-628 0 0,-2-6-2144 0 0,-9 14 3962 0 0</inkml:trace>
  <inkml:trace contextRef="#ctx0" brushRef="#br0" timeOffset="26108.328">6602 1742 0 0 0,'0'0'481'0'0,"0"0"509"0"0,0 0 206 0 0,0 0-33 0 0,0 0-161 0 0,0 0-127 0 0,0 0-106 0 0,0 0-10 0 0,0 0 6 0 0,0 0 1 0 0,-18 12 10 0 0,-87 57 710 0 0,36-25 2352 0 0,120-40-1687 0 0,346-4-1790 0 0,-397 0-269 0 0,-21-15 746 0 0,-54-7-965 0 0,65 20 118 0 0,0 1 0 0 0,0-2-1 0 0,-1 0 1 0 0,2 0 0 0 0,-1 0 0 0 0,0-1-1 0 0,1-1 1 0 0,-1 0 0 0 0,2 0 0 0 0,-1-1-1 0 0,0 0 1 0 0,1 0 0 0 0,0-1 0 0 0,0 0 0 0 0,-5-7 9 0 0,-17-48-572 0 0,29 17-5072 0 0,4 41 1319 0 0,1 0-3177 0 0</inkml:trace>
  <inkml:trace contextRef="#ctx0" brushRef="#br0" timeOffset="26603.099">6996 1838 3009 0 0,'0'0'2431'0'0,"0"0"-1306"0"0,0 0-636 0 0,0 0-17 0 0,0 0 256 0 0,0 0 251 0 0,0 0 120 0 0,0 0-74 0 0,0 0-201 0 0,3 32-225 0 0,10 102-215 0 0,8-62 24 0 0,36 39-512 0 0,-52-106-375 0 0,2 4-973 0 0,-6-1-4380 0 0,-1-7 2817 0 0,0-1 325 0 0</inkml:trace>
  <inkml:trace contextRef="#ctx0" brushRef="#br0" timeOffset="26852.186">6939 1819 0 0 0,'0'0'1484'0'0,"0"0"142"0"0,0 0-84 0 0,0 0 33 0 0,0 0 109 0 0,0 0-9 0 0,0 0-155 0 0,0 0-294 0 0,0 0-290 0 0,0 0-265 0 0,0 0-191 0 0,0 0-97 0 0,0 0-20 0 0,31-22-6 0 0,93-68-37 0 0,-80 75-25 0 0,-39 18-223 0 0,0 1 0 0 0,-1 0 0 0 0,1 0 0 0 0,-1 0 0 0 0,0 0 0 0 0,0 1 0 0 0,-1-1 1 0 0,1 1-1 0 0,-1 0 0 0 0,0 1 0 0 0,-1-1 0 0 0,1 0 0 0 0,-1 1 0 0 0,0-1 0 0 0,0 1 0 0 0,0 0 0 0 0,-1 0 1 0 0,0-1-1 0 0,0 1 0 0 0,-1 0 0 0 0,0 0 0 0 0,0 0 0 0 0,0 0 0 0 0,-1 0 0 0 0,1 0 0 0 0,-1 0 0 0 0,-1 0 1 0 0,1-1-1 0 0,-1 1 0 0 0,0 0 0 0 0,0-1 0 0 0,-2 3-72 0 0,-1-2-10 0 0,1-1 0 0 0,-1 1 0 0 0,-1-1 0 0 0,1 0 0 0 0,-1 0 0 0 0,0-1 0 0 0,0 1 0 0 0,0-1 0 0 0,-1-1 0 0 0,1 1 0 0 0,-1-1 0 0 0,0 0 0 0 0,0-1 0 0 0,0 1 0 0 0,0-1 0 0 0,-1-1 0 0 0,1 0 0 0 0,0 0 1 0 0,-1 0-1 0 0,1-1 0 0 0,-7 0 10 0 0,-4-8-1654 0 0,15 2-2121 0 0,2-3-4346 0 0,1 6 3436 0 0</inkml:trace>
  <inkml:trace contextRef="#ctx0" brushRef="#br0" timeOffset="27123.19">7383 2084 10674 0 0,'0'0'4136'0'0,"0"0"-2817"0"0,0 0-1051 0 0,0 0-77 0 0,0 0 181 0 0,0 0 150 0 0,0 0 16 0 0,0 0-67 0 0,0 0-169 0 0,0 0-150 0 0,0 0-78 0 0,0 0-50 0 0,0 0-22 0 0,-1 30-32 0 0,-4 131-786 0 0,5-152-2466 0 0,0-6-5919 0 0,0 1 3485 0 0</inkml:trace>
  <inkml:trace contextRef="#ctx0" brushRef="#br0" timeOffset="28342.217">7668 1385 0 0 0,'0'0'276'0'0,"0"0"730"0"0,0 0 353 0 0,0 0 81 0 0,0 0-107 0 0,0 0-171 0 0,0 0-212 0 0,0 0-136 0 0,0 0-72 0 0,0 0-5 0 0,-14-3 36 0 0,-112-13 2171 0 0,-15 17-520 0 0,-317-12 2578 0 0,403 6-4303 0 0,47 20-727 0 0,8-15 14 0 0,0 0 16 0 0,0 0-25 0 0,0 0 7 0 0,0 0 28 0 0,0 0-33 0 0,13-3 271 0 0,99-148-34 0 0,-83 96-285 0 0,-29 91-1134 0 0,-2-10 1179 0 0,1 0 0 0 0,0 0 0 0 0,2 0 0 0 0,1 0 0 0 0,2 0 0 0 0,0-1 0 0 0,1 1 0 0 0,2-1 0 0 0,5 12 24 0 0,42 121 44 0 0,-174-267 1323 0 0,17 51-3609 0 0,79 49-2325 0 0,1 2-3839 0 0,19 6 1659 0 0</inkml:trace>
  <inkml:trace contextRef="#ctx0" brushRef="#br0" timeOffset="28829.155">7983 1131 6161 0 0,'0'0'1786'0'0,"0"0"-650"0"0,0 0-420 0 0,0 0 150 0 0,0 0 388 0 0,0 0 221 0 0,0 0-7 0 0,0 0-212 0 0,0 0-329 0 0,0 0-291 0 0,7 35-246 0 0,21 113-181 0 0,18 43-192 0 0,-40-174-374 0 0,3 8-504 0 0,-11-10-7333 0 0,0-12 3682 0 0,-3-3 139 0 0</inkml:trace>
  <inkml:trace contextRef="#ctx0" brushRef="#br0" timeOffset="29105.297">7884 1061 3065 0 0,'0'0'1180'0'0,"0"0"-224"0"0,0 0-70 0 0,0 0 210 0 0,0 0 231 0 0,0 0 25 0 0,0 0-184 0 0,0 0-259 0 0,0 0-263 0 0,35-16-166 0 0,113-45-102 0 0,-145 59-352 0 0,0 0 1 0 0,0 0 0 0 0,0 1-1 0 0,1-1 1 0 0,-1 1-1 0 0,1 0 1 0 0,-1 0-1 0 0,1 0 1 0 0,-1 0-1 0 0,1 0 1 0 0,0 1 0 0 0,-1 0-1 0 0,1 0 1 0 0,0 0-1 0 0,-1 0 1 0 0,1 0-1 0 0,-1 1 1 0 0,1-1-1 0 0,0 1 1 0 0,-1 0 0 0 0,3 1-27 0 0,5 3 146 0 0,-3-3-21 0 0,-1 0 0 0 0,0 1-1 0 0,0 0 1 0 0,-1 0 0 0 0,1 1 0 0 0,-1-1 0 0 0,1 1-1 0 0,-1 1 1 0 0,0-1 0 0 0,-1 1 0 0 0,1 0 0 0 0,-1 1-1 0 0,0-1 1 0 0,0 1 0 0 0,-1 0 0 0 0,1 0 0 0 0,-1 0-1 0 0,-1 1 1 0 0,1 0 0 0 0,-1-1 0 0 0,0 1-1 0 0,-1 0 1 0 0,0 0 0 0 0,0 1 0 0 0,0-1 0 0 0,-1 0-1 0 0,0 1 1 0 0,0-1 0 0 0,-1 1 0 0 0,0-1 0 0 0,-1 1-1 0 0,1-1 1 0 0,-2 6-125 0 0,-3-3 56 0 0,-1-1-1 0 0,0 0 1 0 0,0 0-1 0 0,-1 0 1 0 0,0-1-1 0 0,-1 0 1 0 0,1-1-1 0 0,-2 1 1 0 0,1-1-1 0 0,-1-1 1 0 0,0 0-1 0 0,0 0 1 0 0,-1-1-1 0 0,1 0 1 0 0,-1 0-1 0 0,-2 0-55 0 0,1-1-372 0 0,-1 0 0 0 0,1 0 0 0 0,-1-1 0 0 0,0 0-1 0 0,0-1 1 0 0,0-1 0 0 0,0 0 0 0 0,-1 0 0 0 0,1-1-1 0 0,-3-1 373 0 0,-4-2-3385 0 0,9-5-3448 0 0,7 4 1620 0 0</inkml:trace>
  <inkml:trace contextRef="#ctx0" brushRef="#br0" timeOffset="31239.253">8309 1517 0 0 0,'0'0'285'0'0,"0"0"473"0"0,0 0-87 0 0,0 0 101 0 0,0 0 327 0 0,0 0 310 0 0,0 0 121 0 0,0 0-170 0 0,0 0-262 0 0,0 0-249 0 0,0 0-156 0 0,0 0-53 0 0,0 0 3 0 0,11-6 14 0 0,79-43 1626 0 0,34 20 8 0 0,-122 30-2270 0 0,-1 0 0 0 0,0 0 0 0 0,0 1 0 0 0,0-1 0 0 0,0 0 0 0 0,0 1 0 0 0,0-1 0 0 0,-1 1 0 0 0,1-1 0 0 0,0 1 0 0 0,-1 0 0 0 0,1-1 0 0 0,-1 1 0 0 0,0 0 0 0 0,1-1 0 0 0,-1 1 0 0 0,0 0 0 0 0,0-1 0 0 0,0 1 0 0 0,0 0 0 0 0,0-1 0 0 0,-1 1 0 0 0,1 0 0 0 0,0-1 0 0 0,-1 1 0 0 0,1 0 0 0 0,-2 0-21 0 0,-5 14 18 0 0,0 0 1 0 0,-2-1-1 0 0,0 0 0 0 0,0-1 1 0 0,-2 0-1 0 0,1-1 0 0 0,-2 0 0 0 0,0-1 1 0 0,-3 3-19 0 0,4-4-29 0 0,-61 78-26 0 0,72-88 59 0 0,-1 0 0 0 0,1-1-1 0 0,0 1 1 0 0,0 0-1 0 0,0 0 1 0 0,0 0-1 0 0,0 0 1 0 0,0 0 0 0 0,0 0-1 0 0,0 0 1 0 0,0 0-1 0 0,1 0 1 0 0,-1-1 0 0 0,0 1-1 0 0,0 0 1 0 0,1 0-1 0 0,-1 0 1 0 0,1 0-1 0 0,-1-1 1 0 0,0 1 0 0 0,1 0-1 0 0,0 0 1 0 0,-1-1-1 0 0,1 1 1 0 0,-1 0-1 0 0,1-1 1 0 0,0 1 0 0 0,0-1-1 0 0,-1 1 1 0 0,1-1-1 0 0,0 1 1 0 0,0-1 0 0 0,0 1-1 0 0,-1-1 1 0 0,1 0-1 0 0,0 1 1 0 0,0-1-1 0 0,0 0 1 0 0,0 0 0 0 0,0 0-1 0 0,0 0 1 0 0,-1 0-1 0 0,1 0 1 0 0,0 0-1 0 0,0 0 1 0 0,0 0 0 0 0,0 0-1 0 0,0 0 1 0 0,0-1-1 0 0,0 1 1 0 0,0 0 0 0 0,-1-1-1 0 0,1 1 1 0 0,0 0-1 0 0,0-1 1 0 0,0 1-1 0 0,-1-1 1 0 0,1 1-4 0 0,12-1 45 0 0,130-47 241 0 0,-114 40-702 0 0,5 0-2839 0 0,-11 6-8197 0 0,-20 2 8350 0 0</inkml:trace>
  <inkml:trace contextRef="#ctx0" brushRef="#br1" timeOffset="38843.88">5671 4 0 0 0,'0'0'1644'0'0,"0"0"-561"0"0,0 0-207 0 0,0 0 291 0 0,0 0 487 0 0,0 0 382 0 0,0 0 53 0 0,0 0-319 0 0,0 0-473 0 0,0 0-439 0 0,0 0-335 0 0,0-4 306 0 0,20 287 3407 0 0,-3 60-3339 0 0,0-259-518 0 0,14-87 626 0 0,-30 3-994 0 0,31-14 151 0 0,1 1 0 0 0,1 2 1 0 0,-1 1-1 0 0,2 2 0 0 0,-1 1 1 0 0,15 0-163 0 0,-2 4-1309 0 0,60 2 4194 0 0,-68 1-5453 0 0,-8 1-2865 0 0,0-1-4008 0 0,-31 0 1979 0 0</inkml:trace>
  <inkml:trace contextRef="#ctx0" brushRef="#br1" timeOffset="39248.156">6683 409 3969 0 0,'0'0'1734'0'0,"0"0"-378"0"0,0 0-212 0 0,0 0 247 0 0,0 0 328 0 0,0 0 83 0 0,0 0-229 0 0,0 0-444 0 0,0 0-421 0 0,0 0-240 0 0,0 0-71 0 0,0 0 46 0 0,0 0 76 0 0,0 7 50 0 0,-5 23-326 0 0,-1-1 1 0 0,-2 1-1 0 0,0-1 0 0 0,-2-1 0 0 0,-2 0 0 0 0,0 0 0 0 0,-2-1 0 0 0,0-1 0 0 0,-2 0 1 0 0,-7 6-244 0 0,17-22-140 0 0,-35 45-1875 0 0,7-28-5239 0 0,26-20-285 0 0,6-6 3134 0 0</inkml:trace>
  <inkml:trace contextRef="#ctx0" brushRef="#br1" timeOffset="39489.132">6439 402 3577 0 0,'0'0'2822'0'0,"0"0"-1486"0"0,0 0-740 0 0,0 0-9 0 0,0 0 422 0 0,0 0 454 0 0,0 0 158 0 0,0 0-189 0 0,0 0-312 0 0,0 0-270 0 0,0 0-155 0 0,0 0-101 0 0,0 0-83 0 0,16 31-89 0 0,52 98-94 0 0,-12-55 147 0 0,-40-62-402 0 0,105 66-819 0 0,-106-68-376 0 0,-7-4-1169 0 0,1-1-4360 0 0,-5-4-2050 0 0</inkml:trace>
  <inkml:trace contextRef="#ctx0" brushRef="#br1" timeOffset="40560.185">4922 30 0 0 0,'0'0'603'0'0,"0"0"130"0"0,0 0 321 0 0,0 0 411 0 0,0 0 271 0 0,0 0 17 0 0,0 0-259 0 0,0 0-383 0 0,0 0-356 0 0,0 0-253 0 0,0 0-126 0 0,0 0-35 0 0,-1-5-5 0 0,-3-15-6 0 0,23 60 2502 0 0,51 114 588 0 0,-69-154-3359 0 0,0 0 1 0 0,0 1-1 0 0,0-1 0 0 0,0 0 0 0 0,0 0 0 0 0,0 0 0 0 0,0 1 0 0 0,0-1 0 0 0,0 0 0 0 0,0 0 0 0 0,0-1 0 0 0,0 1 0 0 0,0 0 0 0 0,0 0 1 0 0,0 0-1 0 0,0-1 0 0 0,0 1 0 0 0,0 0 0 0 0,0-1 0 0 0,0 1 0 0 0,0-1 0 0 0,-1 1 0 0 0,1-1 0 0 0,0 0 0 0 0,0 1 0 0 0,0-1 0 0 0,-1 0 1 0 0,1 1-1 0 0,0-1 0 0 0,-1 0 0 0 0,1 0 0 0 0,-1 0 0 0 0,1 0 0 0 0,-1 1 0 0 0,1-1 0 0 0,-1 0 0 0 0,1 0 0 0 0,-1 0 0 0 0,0 0 0 0 0,0 0 1 0 0,1 0-1 0 0,-1 0 0 0 0,0 0 0 0 0,0-1-61 0 0,2-2-58 0 0,40-65 478 0 0,-16 29-354 0 0,-24 39-73 0 0,1 1-1 0 0,-1-1 1 0 0,0 1 0 0 0,1 0 0 0 0,-1 0 0 0 0,0 0 0 0 0,1 0 0 0 0,-1 0-1 0 0,0 1 1 0 0,1-1 0 0 0,-1 1 0 0 0,0-1 0 0 0,0 1 0 0 0,0 0-1 0 0,1 0 1 0 0,-1 0 0 0 0,0 0 0 0 0,0 0 0 0 0,0 1 0 0 0,0-1 0 0 0,-1 1-1 0 0,1-1 1 0 0,0 1 0 0 0,-1-1 0 0 0,2 2 7 0 0,14 16 32 0 0,-1 1 1 0 0,-1 1-1 0 0,-1 0 1 0 0,-1 1-1 0 0,-1 1 1 0 0,0 0-1 0 0,-2 0 1 0 0,-1 1-1 0 0,-1 0 1 0 0,0 1-1 0 0,-2 0 1 0 0,-1 0-1 0 0,-2 0 1 0 0,1 4-33 0 0,-4 133 160 0 0,0-153-156 0 0,0 0 1 0 0,-1 0-1 0 0,0 0 1 0 0,0 0-1 0 0,-1 0 1 0 0,-1-1-1 0 0,1 1 1 0 0,-1-1-1 0 0,-1 0 0 0 0,0 1 1 0 0,0-2-1 0 0,0 1 1 0 0,-1 0-1 0 0,0-1 1 0 0,0 0-1 0 0,-1 0 1 0 0,0 0-1 0 0,-1-1 1 0 0,1 0-1 0 0,-1 0 1 0 0,0-1-1 0 0,0 1 1 0 0,-1-2-1 0 0,0 1 1 0 0,0-1-1 0 0,0 0 0 0 0,0-1 1 0 0,-1 0-1 0 0,1 0 1 0 0,-1-1-1 0 0,1 0 1 0 0,-1 0-1 0 0,0-1 1 0 0,-4 0-5 0 0,11-1 5 0 0,0 1 0 0 0,0-1 0 0 0,0 0 0 0 0,0 0 0 0 0,0 0 0 0 0,0 0 0 0 0,0-1 0 0 0,0 1 0 0 0,0-1 0 0 0,0 1 0 0 0,0-1 0 0 0,0 1 0 0 0,0-1 0 0 0,0 0 0 0 0,1 0 0 0 0,-1 0 0 0 0,0 0 0 0 0,0 0 0 0 0,1-1 0 0 0,-1 1-1 0 0,1 0 1 0 0,-1-1 0 0 0,1 1 0 0 0,0-1 0 0 0,-1 0 0 0 0,1 1 0 0 0,0-1 0 0 0,0 0 0 0 0,0 0 0 0 0,0 1 0 0 0,1-1 0 0 0,-1 0 0 0 0,0 0 0 0 0,1 0 0 0 0,0 0 0 0 0,-1 0 0 0 0,1 0 0 0 0,0 0 0 0 0,0 0 0 0 0,0 0 0 0 0,0 0 0 0 0,0 0-5 0 0,0-4-17 0 0,0 0 0 0 0,1 0 0 0 0,-1 0 1 0 0,1 0-1 0 0,0 0 0 0 0,1 1 0 0 0,-1-1 0 0 0,1 0 0 0 0,1 1 0 0 0,-1 0 0 0 0,1-1 0 0 0,-1 1 0 0 0,2 0 0 0 0,-1 0 0 0 0,0 1 0 0 0,4-5 17 0 0,12-13-152 0 0,1 1-1 0 0,1 1 1 0 0,1 1-1 0 0,0 0 1 0 0,2 2-1 0 0,0 0 1 0 0,0 2-1 0 0,9-3 153 0 0,-27 15-389 0 0,35-18-2796 0 0,-14 11-5695 0 0,-14 7 71 0 0</inkml:trace>
</inkml:ink>
</file>

<file path=ppt/ink/ink3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701 46 0 0 0,'0'0'2254'0'0,"0"0"46"0"0,0 0-197 0 0,0 0-349 0 0,0 0-314 0 0,0 0-195 0 0,-2-6-118 0 0,1 4-977 0 0,0-1 1 0 0,-1 1 0 0 0,1-1 0 0 0,-1 1 0 0 0,1 0 0 0 0,-1 0 0 0 0,0 0 0 0 0,1 0 0 0 0,-1 0-1 0 0,0 0 1 0 0,0 0 0 0 0,-1 1 0 0 0,1-1 0 0 0,0 1 0 0 0,0-1 0 0 0,-1 1 0 0 0,1 0 0 0 0,-1 0-1 0 0,1 0 1 0 0,-1 0 0 0 0,0 1 0 0 0,1-1 0 0 0,-1 0 0 0 0,0 1 0 0 0,1 0 0 0 0,-1 0-1 0 0,0 0 1 0 0,1 0 0 0 0,-3 0-151 0 0,-41 4 40 0 0,0 2 0 0 0,1 2 0 0 0,0 2 0 0 0,0 2 0 0 0,1 2-1 0 0,1 2 1 0 0,-19 10-40 0 0,-25 7 60 0 0,-68 37-20 0 0,154-70-49 0 0,1 0 1 0 0,-1 0-1 0 0,1 0 1 0 0,-1 1-1 0 0,1-1 1 0 0,0 0-1 0 0,-1 0 1 0 0,1 1-1 0 0,0-1 1 0 0,-1 0-1 0 0,1 1 1 0 0,-1-1-1 0 0,1 0 1 0 0,0 1-1 0 0,0-1 1 0 0,-1 0-1 0 0,1 1 1 0 0,0-1 0 0 0,0 1-1 0 0,0-1 1 0 0,-1 1-1 0 0,1-1 1 0 0,0 0-1 0 0,0 1 1 0 0,0-1-1 0 0,0 1 1 0 0,0-1-1 0 0,0 1 1 0 0,0-1-1 0 0,0 1 1 0 0,0-1-1 0 0,0 1 1 0 0,0-1-1 0 0,0 1 1 0 0,0-1-1 0 0,0 1 1 0 0,0-1-1 0 0,1 0 1 0 0,-1 1-1 0 0,0-1 1 0 0,0 1-1 0 0,1-1 1 0 0,-1 0-1 0 0,0 1 1 0 0,0-1-1 0 0,1 1 1 0 0,-1-1-1 0 0,0 0 1 0 0,1 1-1 0 0,-1-1 1 0 0,1 0-1 0 0,-1 0 1 0 0,0 1-1 0 0,1-1 1 0 0,-1 0-1 0 0,1 0 1 0 0,-1 0-1 0 0,1 1 1 0 0,-1-1-1 0 0,0 0 1 0 0,1 0-1 0 0,-1 0 1 0 0,1 0-1 0 0,-1 0 1 0 0,1 0 8 0 0,32 9 65 0 0,-33-9-59 0 0,320 15 1003 0 0,-228-8-852 0 0,-48 4-111 0 0,-44-10-41 0 0,1-1 1 0 0,0 1 0 0 0,-1-1-1 0 0,1 1 1 0 0,-1 0 0 0 0,1-1-1 0 0,-1 1 1 0 0,1-1 0 0 0,-1 1-1 0 0,1 0 1 0 0,-1 0-1 0 0,0-1 1 0 0,1 1 0 0 0,-1 0-1 0 0,0 0 1 0 0,0-1 0 0 0,0 1-1 0 0,0 0 1 0 0,1 0 0 0 0,-1-1-1 0 0,0 1 1 0 0,0 0 0 0 0,0 0-1 0 0,-1 0 1 0 0,1-1 0 0 0,0 1-1 0 0,0 0 1 0 0,0 0 0 0 0,-1-1-1 0 0,1 1 1 0 0,0 0-1 0 0,0 0 1 0 0,-1-1 0 0 0,1 1-1 0 0,-1 0 1 0 0,1-1 0 0 0,-1 1-1 0 0,1 0 1 0 0,-1-1 0 0 0,1 1-1 0 0,-1-1 1 0 0,0 1 0 0 0,1-1-1 0 0,-1 1 1 0 0,0-1 0 0 0,1 0-1 0 0,-1 1 1 0 0,0-1 0 0 0,1 0-1 0 0,-1 1 1 0 0,-1-1-6 0 0,-49 34 162 0 0,-2-2-1 0 0,-1-2 1 0 0,-31 11-162 0 0,-108 61 104 0 0,189-100-99 0 0,0-1 0 0 0,0 1 0 0 0,1 0-1 0 0,-1 0 1 0 0,1 0 0 0 0,0 1 0 0 0,-1-1 0 0 0,1 1-1 0 0,0 0 1 0 0,1-1 0 0 0,-1 1 0 0 0,0 1 0 0 0,1-1-1 0 0,-1 0 1 0 0,1 1 0 0 0,0-1 0 0 0,0 1-1 0 0,1 0 1 0 0,-1-1 0 0 0,1 1 0 0 0,0 0 0 0 0,0 0-1 0 0,0 0 1 0 0,0 0 0 0 0,1 0 0 0 0,-1 0 0 0 0,1 0-1 0 0,0 0 1 0 0,0 0 0 0 0,1 0 0 0 0,-1 0-1 0 0,1 0 1 0 0,0 0 0 0 0,0 0 0 0 0,0 0 0 0 0,1 0-1 0 0,-1 0 1 0 0,1-1 0 0 0,1 3-5 0 0,10 2 93 0 0,0-1 0 0 0,0 0-1 0 0,1-1 1 0 0,0 0 0 0 0,0-1 0 0 0,1-1-1 0 0,0 0 1 0 0,-1-1 0 0 0,1-1 0 0 0,0 0 0 0 0,0-1-1 0 0,0-1 1 0 0,0 0 0 0 0,0-1 0 0 0,0 0-1 0 0,8-3-92 0 0,-3 3 18 0 0,179-33-798 0 0,-121 3-5979 0 0,-63 23 1363 0 0,-7 0-1943 0 0</inkml:trace>
</inkml:ink>
</file>

<file path=ppt/ink/ink3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12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7090 0 0,'0'0'1715'0'0,"0"0"-427"0"0,0 0-173 0 0,0 0 70 0 0,0 0 188 0 0,0 0 64 0 0,0 0-208 0 0,0 0-220 0 0,32-6-173 0 0,103-20-172 0 0,43 11 603 0 0,159 15-855 0 0,-251 9-2214 0 0,-55-5-1261 0 0,0 0-3377 0 0,-12-4-2875 0 0</inkml:trace>
</inkml:ink>
</file>

<file path=ppt/ink/ink3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9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69 236 3529 0 0,'0'0'2182'0'0,"0"0"-218"0"0,0 0-98 0 0,0 0 17 0 0,0 0-82 0 0,0 0-276 0 0,0 0-378 0 0,0 0-314 0 0,32-4-239 0 0,97-13-164 0 0,-14 13 291 0 0,-59 18-1630 0 0,-52-8-3223 0 0,-5-1-2159 0 0,-1-5-852 0 0</inkml:trace>
  <inkml:trace contextRef="#ctx0" brushRef="#br0" timeOffset="234.863">1 468 1416 0 0,'0'0'3021'0'0,"0"0"-529"0"0,0 0-172 0 0,0 0-201 0 0,0 0-232 0 0,0 0-301 0 0,0 0-340 0 0,33 2-313 0 0,104 4-285 0 0,-42-17 43 0 0,-84 8-1049 0 0,99-19 990 0 0,-73 16-3451 0 0,0 1-4192 0 0,-22 4-1792 0 0</inkml:trace>
  <inkml:trace contextRef="#ctx0" brushRef="#br0" timeOffset="1194.646">954 111 3881 0 0,'0'0'1313'0'0,"0"0"-260"0"0,0 0-208 0 0,0 0 82 0 0,0 0 247 0 0,0 0 149 0 0,0 0-94 0 0,0 0-209 0 0,0 0-291 0 0,0 0-263 0 0,0 0-167 0 0,-16 32-103 0 0,-52 99-69 0 0,-52 130 697 0 0,107-242 581 0 0,15-35 1728 0 0,39-91-2667 0 0,-17 65-463 0 0,2 0 1 0 0,2 2-1 0 0,1 1 1 0 0,2 2-1 0 0,2 0 0 0 0,1 3 1 0 0,2 0-1 0 0,1 3 1 0 0,1 1-1 0 0,10-4-3 0 0,-6 15-212 0 0,-38 60-34 0 0,-37 187 644 0 0,34-227-384 0 0,1 0 0 0 0,0 0-1 0 0,-1 0 1 0 0,1 0-1 0 0,0 0 1 0 0,-1 0 0 0 0,1 0-1 0 0,0-1 1 0 0,0 1-1 0 0,0-1 1 0 0,-1 1 0 0 0,1-1-1 0 0,0 0 1 0 0,0 1-1 0 0,0-1 1 0 0,0 0 0 0 0,0 0-1 0 0,0 0 1 0 0,0-1-1 0 0,0 1 1 0 0,-1 0 0 0 0,1-1-1 0 0,0 0 1 0 0,0 1-1 0 0,0-1 1 0 0,-1 0 0 0 0,1 0-1 0 0,0 0 1 0 0,0 0-1 0 0,-1 0 1 0 0,1 0 0 0 0,-1 0-1 0 0,1 0 1 0 0,-1-1-1 0 0,1 0-13 0 0,266-217 306 0 0,-259 212-320 0 0,0 0 0 0 0,0 1 0 0 0,0 0 1 0 0,0 1-1 0 0,1 0 0 0 0,0 1 0 0 0,0 0 0 0 0,0 0 0 0 0,1 1 1 0 0,-1 0-1 0 0,3 1 14 0 0,-5 49-300 0 0,-43 208 541 0 0,44-209-755 0 0,1-35-2049 0 0,7-5-3524 0 0,-8-4 556 0 0,-4-1-729 0 0</inkml:trace>
  <inkml:trace contextRef="#ctx0" brushRef="#br0" timeOffset="1647.723">2206 71 8202 0 0,'0'0'1396'0'0,"0"0"-72"0"0,0 0 39 0 0,0 0 127 0 0,0 0 40 0 0,0 0-194 0 0,0 0-347 0 0,0 0-282 0 0,-31 15-211 0 0,-98 50-152 0 0,54-12 150 0 0,65-45-465 0 0,0 1 1 0 0,0 0-1 0 0,1 1 1 0 0,1 0-1 0 0,0 0 1 0 0,0 1-1 0 0,1 0 1 0 0,0 0-1 0 0,1 1 1 0 0,0 0-1 0 0,1 0 1 0 0,0 0-1 0 0,1 0 1 0 0,1 1-1 0 0,0 0 1 0 0,0 0-1 0 0,1 0 1 0 0,1 0-1 0 0,0 12-29 0 0,3-22 13 0 0,0 1 1 0 0,0-1-1 0 0,1 1 0 0 0,-1-1 0 0 0,1 0 1 0 0,0 0-1 0 0,0 0 0 0 0,0 0 1 0 0,0 0-1 0 0,0-1 0 0 0,0 0 1 0 0,1 1-1 0 0,-1-1 0 0 0,1 0 0 0 0,0-1 1 0 0,0 1-1 0 0,-1-1 0 0 0,1 1 1 0 0,0-1-1 0 0,0 0 0 0 0,0-1 1 0 0,0 1-1 0 0,1-1 0 0 0,-1 1 1 0 0,0-1-1 0 0,0-1 0 0 0,0 1 0 0 0,0 0 1 0 0,0-1-1 0 0,0 0 0 0 0,0 0 1 0 0,0 0-1 0 0,0-1 0 0 0,0 1 1 0 0,-1-1-1 0 0,1 0 0 0 0,0 0 0 0 0,1-1-13 0 0,35-18 202 0 0,-1-1 1 0 0,-2-2-1 0 0,0-1 0 0 0,-1-2 0 0 0,-1-2 0 0 0,-2-1 0 0 0,-1-2 0 0 0,23-30-202 0 0,-40 44 110 0 0,-14 18-96 0 0,-1 0-42 0 0,0 0-52 0 0,-4 11-79 0 0,0 1 120 0 0,-1-4-51 0 0,1 1-1 0 0,0 0 1 0 0,1 1-1 0 0,-1-1 0 0 0,2 1 1 0 0,0-1-1 0 0,0 1 0 0 0,0 0 1 0 0,1 0-1 0 0,1 0 1 0 0,0-1-1 0 0,0 1 0 0 0,1 0 1 0 0,0 0-1 0 0,1 0 0 0 0,0 0 1 0 0,0-1-1 0 0,1 1 1 0 0,0-1-1 0 0,1 0 0 0 0,3 6 91 0 0,41 23-5829 0 0,-12-20-3442 0 0,-26-14 4103 0 0</inkml:trace>
  <inkml:trace contextRef="#ctx0" brushRef="#br0" timeOffset="1813.926">2829 376 6577 0 0,'0'0'3034'0'0,"0"0"-528"0"0,0 0-499 0 0,0 0-305 0 0,0 0-239 0 0,0 0-313 0 0,0 0-277 0 0,0 0-221 0 0,0 0-185 0 0,0 0-142 0 0,0 0-131 0 0,0 0-96 0 0,0 0-67 0 0,-28 33-39 0 0,-84 101-37 0 0,23-28-749 0 0,85-101 405 0 0,-32 34-1717 0 0,10-16-7544 0 0,19-17 1563 0 0</inkml:trace>
  <inkml:trace contextRef="#ctx0" brushRef="#br0" timeOffset="2014.635">2586 406 5801 0 0,'0'0'3693'0'0,"0"0"-1509"0"0,0 0-830 0 0,0 0-180 0 0,0 0 10 0 0,0 0-76 0 0,0 0-176 0 0,0 0-185 0 0,0 0-191 0 0,0 0-134 0 0,0 0-74 0 0,0 0-79 0 0,0 0-83 0 0,19 22-57 0 0,61 69-74 0 0,2-20-634 0 0,-27-52-2160 0 0,-36-17-1112 0 0,0-1-3703 0 0,-14-1 2135 0 0</inkml:trace>
</inkml:ink>
</file>

<file path=ppt/ink/ink3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37 10626 0 0,'0'0'1714'0'0,"0"0"-978"0"0,0 0-417 0 0,0 0 125 0 0,0 0 273 0 0,-9 31 202 0 0,-31 101 83 0 0,-17 104 1637 0 0,43-25-4133 0 0,14-209 1231 0 0,3 28-2375 0 0,9-17-7518 0 0,-10-13 5591 0 0</inkml:trace>
  <inkml:trace contextRef="#ctx0" brushRef="#br0" timeOffset="252.381">22 30 2777 0 0,'0'0'1253'0'0,"0"0"-733"0"0,0 0-194 0 0,0 0 278 0 0,0 0 360 0 0,0 0 287 0 0,0 0 123 0 0,0 0-70 0 0,32 0-199 0 0,99-1-220 0 0,144-24 1204 0 0,-211 21-3997 0 0,-61 11-5600 0 0,-3-3 2472 0 0</inkml:trace>
  <inkml:trace contextRef="#ctx0" brushRef="#br0" timeOffset="502.311">13 398 0 0 0,'0'0'1408'0'0,"0"0"441"0"0,0 0-81 0 0,0 0 160 0 0,0 0-55 0 0,0 0-209 0 0,0 0-287 0 0,201-15-369 0 0,-166 4-296 0 0,0 4-240 0 0,4-4-200 0 0,-4 3-184 0 0,-4 1-176 0 0,-4-1-296 0 0,1 5-688 0 0,-8-1-1657 0 0,-3 0-2048 0 0,-4 4-592 0 0</inkml:trace>
  <inkml:trace contextRef="#ctx0" brushRef="#br0" timeOffset="1819.846">683 508 800 0 0,'0'0'2974'0'0,"0"0"-895"0"0,0 0-426 0 0,0 0-50 0 0,0 0 146 0 0,0 0 61 0 0,0 0-207 0 0,0 0-371 0 0,0 0-358 0 0,0 0-291 0 0,0 0-174 0 0,0 0-73 0 0,0 0-21 0 0,-5 9-8 0 0,-37 50-38 0 0,-2-1 1 0 0,-2-2 0 0 0,-25 20-270 0 0,14-30-2504 0 0,35-35-1773 0 0,0-2-4287 0 0,15-9 4773 0 0</inkml:trace>
  <inkml:trace contextRef="#ctx0" brushRef="#br0" timeOffset="2067.615">461 545 3249 0 0,'0'0'1319'0'0,"0"0"-362"0"0,0 0-27 0 0,0 0 373 0 0,0 0 368 0 0,0 0 84 0 0,0 0-278 0 0,0 0-350 0 0,0 0-283 0 0,0 0-198 0 0,0 0-103 0 0,0 0-85 0 0,0 0-72 0 0,18 22-71 0 0,60 65-90 0 0,-12-38-45 0 0,4-31-2031 0 0,-39-17-7954 0 0,-26-1 4076 0 0</inkml:trace>
</inkml:ink>
</file>

<file path=ppt/ink/ink3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24.7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1926 0 0 0,'0'0'625'0'0,"0"0"232"0"0,0 0 62 0 0,0 0-23 0 0,0 0-105 0 0,0 0-45 0 0,3-5 81 0 0,177-293 7591 0 0,147-124-6047 0 0,-299 389-2011 0 0,481-580 1142 0 0,-401 442-1370 0 0,-101 131 547 0 0,-7 39-545 0 0,0 1-60 0 0,0 0-64 0 0,-8 18-1024 0 0,7-3 995 0 0,1-15 16 0 0,-7 11 322 0 0,-30 19 286 0 0,11-7-538 0 0,-1-2-1 0 0,-1 0 1 0 0,-1-2-1 0 0,0-2 1 0 0,-2 0-1 0 0,0-2 1 0 0,-28 9-67 0 0,-112 28 1209 0 0,256-18-1178 0 0,135 28 88 0 0,-100-22-146 0 0,-50-32 169 0 0,-66-42 634 0 0,-6 15-701 0 0,-1 0 1 0 0,-1 0 0 0 0,-1 1-1 0 0,0-1 1 0 0,-1 1-1 0 0,-2 0 1 0 0,1 1 0 0 0,-8-12-76 0 0,2 0 4 0 0,9 19-161 0 0,-1 0 1 0 0,0 1-1 0 0,0-1 0 0 0,-1 1 0 0 0,0 0 1 0 0,0 0-1 0 0,-1 0 0 0 0,-1 1 0 0 0,1 0 0 0 0,-1 1 1 0 0,0 0-1 0 0,-2-1 157 0 0,-48-8-10547 0 0,52 17 5063 0 0,0 2 842 0 0</inkml:trace>
  <inkml:trace contextRef="#ctx0" brushRef="#br0" timeOffset="307.85">1742 1 8922 0 0,'0'0'519'0'0,"0"0"-262"0"0,0 0-136 0 0,0 0 237 0 0,0 0 378 0 0,0 0 283 0 0,0 0 130 0 0,0 0-70 0 0,-31 18-154 0 0,-97 60-179 0 0,68-25 133 0 0,52-40-673 0 0,0-3-127 0 0,1 0 1 0 0,0 1 0 0 0,1 0-1 0 0,0 0 1 0 0,1 1 0 0 0,0 0-1 0 0,0 0 1 0 0,1 0 0 0 0,1 0-1 0 0,0 1 1 0 0,1 0 0 0 0,1-1 0 0 0,-1 1-1 0 0,2 0 1 0 0,0 0 0 0 0,0-1-1 0 0,2 1 1 0 0,-1 0 0 0 0,2-1-1 0 0,0 5-79 0 0,3-10 32 0 0,0-1 0 0 0,1 1 0 0 0,0-1-1 0 0,0-1 1 0 0,0 1 0 0 0,0-1 0 0 0,1 0-1 0 0,0-1 1 0 0,0 0 0 0 0,0 0 0 0 0,1 0-1 0 0,-1-1 1 0 0,1-1 0 0 0,0 1 0 0 0,0-2-1 0 0,0 1 1 0 0,0-1 0 0 0,0 0 0 0 0,0-1-1 0 0,0 0 1 0 0,0-1 0 0 0,0 1 0 0 0,0-2-1 0 0,0 1 1 0 0,0-1 0 0 0,5-3-32 0 0,36-4 201 0 0,-1-3 0 0 0,0-1 0 0 0,-1-3 0 0 0,-1-2-1 0 0,0-2 1 0 0,24-16-201 0 0,-57 30 9 0 0,-1 0 1 0 0,0-1-1 0 0,0-1 0 0 0,-1 0 0 0 0,1-1 0 0 0,-2-1 0 0 0,1 0 0 0 0,-2 0 0 0 0,1-1 0 0 0,-1 0 0 0 0,-1-1 0 0 0,0 0 1 0 0,-1 0-1 0 0,0-1 0 0 0,-1 0 0 0 0,0-1-9 0 0,-5-41-3526 0 0,-21 25-7909 0 0,8 22 5710 0 0</inkml:trace>
  <inkml:trace contextRef="#ctx0" brushRef="#br0" timeOffset="557.964">1182 133 14107 0 0,'0'0'2035'0'0,"0"0"-979"0"0,0 0-594 0 0,0 0-46 0 0,0 0 245 0 0,0 0 284 0 0,0 0 127 0 0,0 0-48 0 0,0 0-152 0 0,31 11-185 0 0,102 35-130 0 0,72 0 716 0 0,-9-26-462 0 0,1-8 1 0 0,118-12-812 0 0,-25 1-12 0 0,-182 1-733 0 0,138 3-1225 0 0,-165-5-2735 0 0,-1 1-3888 0 0,-51-1-2172 0 0</inkml:trace>
</inkml:ink>
</file>

<file path=ppt/ink/ink3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0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1 288 488 0 0,'0'0'1395'0'0,"0"0"-115"0"0,0 0 38 0 0,0 0 285 0 0,0 0 311 0 0,0 0 105 0 0,0 0-172 0 0,0 0-321 0 0,0 0-308 0 0,0 0-216 0 0,0 0-148 0 0,25-4-88 0 0,130-21 565 0 0,117-16 1122 0 0,-261 39-2886 0 0,68-8 1442 0 0,-53 8-3023 0 0,0 1-3455 0 0,-33 5-2362 0 0,0-1 1555 0 0</inkml:trace>
  <inkml:trace contextRef="#ctx0" brushRef="#br0" timeOffset="212.978">21 450 0 0 0,'0'0'1622'0'0,"0"0"389"0"0,0 0 299 0 0,0 0 118 0 0,0 0-83 0 0,0 0-284 0 0,0 0-439 0 0,0 0-407 0 0,35 0-311 0 0,112-2-189 0 0,-25-18 328 0 0,113-25-165 0 0,-77 20-3248 0 0,-148 23 1482 0 0,16-2-3349 0 0,-11-1-4359 0 0,-12 5 5533 0 0</inkml:trace>
  <inkml:trace contextRef="#ctx0" brushRef="#br0" timeOffset="662.484">422 1 1312 0 0,'0'0'2498'0'0,"0"0"-824"0"0,0 0-287 0 0,0 0 90 0 0,0 0 30 0 0,0 0-94 0 0,0 0-293 0 0,0 0-333 0 0,0 0-191 0 0,0 0-89 0 0,0 0 1 0 0,0 0 31 0 0,0 0 15 0 0,4 14 13 0 0,13 45-23 0 0,-16-57-506 0 0,0 0 0 0 0,1 0 0 0 0,-1 1 0 0 0,1-1 0 0 0,-1 0 0 0 0,1 0 1 0 0,0 0-1 0 0,-1-1 0 0 0,1 1 0 0 0,0 0 0 0 0,0-1 0 0 0,0 1 0 0 0,1-1 0 0 0,-1 1 0 0 0,0-1 0 0 0,0 0 0 0 0,1 0 0 0 0,-1 0 0 0 0,1-1 0 0 0,-1 1 0 0 0,1 0 0 0 0,2-1-38 0 0,4 3 129 0 0,485 118 1690 0 0,-491-120-1811 0 0,0-1-3 0 0,0 0-1 0 0,0 0 0 0 0,1 1 1 0 0,-1 0-1 0 0,0-1 1 0 0,0 1-1 0 0,0 1 0 0 0,0-1 1 0 0,0 0-1 0 0,0 1 0 0 0,-1-1 1 0 0,1 1-1 0 0,0 0 0 0 0,-1 0 1 0 0,1 0-1 0 0,-1 0 0 0 0,0 0 1 0 0,1 0-1 0 0,-1 1 1 0 0,0-1-1 0 0,0 2-4 0 0,-43 36 421 0 0,-271 151 26 0 0,272-164-484 0 0,25-19-11 0 0,2 1-1 0 0,-1 0 0 0 0,1 1 0 0 0,0 0 1 0 0,1 1-1 0 0,1 1 0 0 0,-1 0 0 0 0,-2 5 49 0 0,5 18-2240 0 0,11-24-1302 0 0,4-2-3361 0 0,-1-4-728 0 0</inkml:trace>
</inkml:ink>
</file>

<file path=ppt/ink/ink3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4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 0 0 0,'0'0'3271'0'0,"0"0"-1353"0"0,0 0-420 0 0,0 0 230 0 0,0 0 289 0 0,0 0 82 0 0,0 0-286 0 0,0 0-456 0 0,0 0-405 0 0,0 0-239 0 0,0 0-90 0 0,0 0-3 0 0,0 0 22 0 0,3 0-11 0 0,201-30 3261 0 0,-144 23-3889 0 0,-40 5 355 0 0,-10 0-344 0 0,-3 2-3610 0 0,-1 0-2948 0 0,1 0-4202 0 0,-7 0 7483 0 0</inkml:trace>
</inkml:ink>
</file>

<file path=ppt/ink/ink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0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0 568 4657 0 0,'0'0'1490'0'0,"0"0"-575"0"0,0 0-223 0 0,0 0 236 0 0,0 0 267 0 0,0 0 102 0 0,0 0-99 0 0,0 0-204 0 0,0 0-162 0 0,0 0-63 0 0,0 0-57 0 0,0 0-25 0 0,0 0-3 0 0,22-4-40 0 0,67-13-38 0 0,-29-13 526 0 0,-46 17-845 0 0,10-5-140 0 0,0-2 0 0 0,-1-1 1 0 0,-2-1-1 0 0,0-1 0 0 0,-1 0 1 0 0,-2-2-1 0 0,0 0 0 0 0,-1-1 1 0 0,-2-1-1 0 0,-1 0 0 0 0,5-16-147 0 0,-3-56-953 0 0,-17 98 845 0 0,-1-1 0 0 0,1 1 0 0 0,0-1 0 0 0,0 1 0 0 0,0 0 1 0 0,-1 0-1 0 0,1 0 0 0 0,-1 0 0 0 0,1 0 0 0 0,-1 0 0 0 0,1 0 1 0 0,-1 0-1 0 0,1 1 0 0 0,-1-1 0 0 0,0 1 0 0 0,1-1 0 0 0,-1 1 0 0 0,0 0 1 0 0,1-1-1 0 0,-1 1 0 0 0,0 0 0 0 0,0 0 0 0 0,1 0 0 0 0,-1 0 0 0 0,0 1 1 0 0,0-1-1 0 0,1 0 0 0 0,-1 1 0 0 0,0-1 0 0 0,1 1 0 0 0,-1-1 1 0 0,0 1-1 0 0,1 0 0 0 0,-1 0 0 0 0,1 0 0 0 0,-1 0 0 0 0,1 0 0 0 0,-1 1 108 0 0,-9 7-24 0 0,1 1 0 0 0,0 1 0 0 0,0 0 0 0 0,1 1 0 0 0,1-1 0 0 0,0 2 0 0 0,0-1 0 0 0,1 1 0 0 0,1 0 0 0 0,0 0 0 0 0,1 1 0 0 0,0 0 0 0 0,1 0 0 0 0,1 0-1 0 0,0 0 1 0 0,1 1 0 0 0,1-1 0 0 0,0 1 0 0 0,1 0 0 0 0,0-1 0 0 0,2 8 24 0 0,-1-17 59 0 0,0 1 0 0 0,0-1 1 0 0,1 0-1 0 0,0 1 0 0 0,0-1 0 0 0,1 0 0 0 0,-1 0 1 0 0,1-1-1 0 0,0 1 0 0 0,0-1 0 0 0,1 1 0 0 0,-1-1 1 0 0,1 0-1 0 0,0 0 0 0 0,0 0 0 0 0,0-1 0 0 0,1 1 1 0 0,-1-1-1 0 0,1 0 0 0 0,0-1 0 0 0,0 1 0 0 0,0-1 1 0 0,0 0-1 0 0,0 0 0 0 0,0 0 0 0 0,1-1 0 0 0,-1 0 1 0 0,1 0-1 0 0,-1 0 0 0 0,1-1 0 0 0,0 1-59 0 0,3-1 117 0 0,0 0 0 0 0,-1-1 0 0 0,1 0-1 0 0,0 0 1 0 0,-1 0 0 0 0,1-1 0 0 0,-1-1 0 0 0,1 0 0 0 0,-1 0-1 0 0,0 0 1 0 0,0-1 0 0 0,-1 0 0 0 0,1-1 0 0 0,-1 1-1 0 0,2-2-116 0 0,7-7 11 0 0,-1 0 0 0 0,0-1 0 0 0,-1-1-1 0 0,-1 0 1 0 0,0-1 0 0 0,11-17-11 0 0,29-60-782 0 0,-53 93 718 0 0,-1 0 0 0 0,1 0 0 0 0,-1 0 0 0 0,1 1 0 0 0,-1-1 0 0 0,1 0 0 0 0,-1 0 0 0 0,1 0 0 0 0,-1 0 0 0 0,1 0 0 0 0,-1 0 0 0 0,1-1 0 0 0,-1 1 0 0 0,1 0 0 0 0,-1 0 0 0 0,1 0 0 0 0,-1 0 0 0 0,1 0 0 0 0,0-1 0 0 0,-1 1 0 0 0,1 0 0 0 0,-1 0 0 0 0,1-1 0 0 0,-1 1 0 0 0,1 0 0 0 0,0-1 0 0 0,-1 1 0 0 0,1 0 0 0 0,0-1 0 0 0,0 1 0 0 0,-1-1 0 0 0,1 1 64 0 0,-4 7-26 0 0,0 0 1 0 0,1 1-1 0 0,-1-1 1 0 0,2 1-1 0 0,-1 0 1 0 0,1 0-1 0 0,0 0 1 0 0,1 0-1 0 0,0 0 1 0 0,0 0 0 0 0,1 1-1 0 0,0 4 26 0 0,2-9 39 0 0,0 0 1 0 0,0 0-1 0 0,1 0 0 0 0,0-1 0 0 0,0 1 1 0 0,0-1-1 0 0,0 0 0 0 0,0 1 0 0 0,1-1 1 0 0,0-1-1 0 0,-1 1 0 0 0,1 0 0 0 0,0-1 1 0 0,0 0-1 0 0,0 0 0 0 0,1 0 0 0 0,-1 0 0 0 0,0-1 1 0 0,1 0-1 0 0,-1 0 0 0 0,1 0 0 0 0,-1 0 1 0 0,1-1-1 0 0,0 0 0 0 0,-1 0 0 0 0,1 0 1 0 0,-1 0-1 0 0,1-1 0 0 0,-1 1 0 0 0,1-1 1 0 0,1-1-40 0 0,2 2 119 0 0,9-3 63 0 0,-1-1-1 0 0,1 0 0 0 0,0-1 0 0 0,-1-1 0 0 0,0-1 0 0 0,0 0 0 0 0,-1-1 0 0 0,0-1 1 0 0,0 0-1 0 0,-1-1 0 0 0,0-1 0 0 0,-1 0 0 0 0,0 0 0 0 0,-1-2 0 0 0,0 1 0 0 0,8-13-181 0 0,-13 17 7 0 0,0 0 0 0 0,0 0 0 0 0,-1-1-1 0 0,0 0 1 0 0,-1 0 0 0 0,1-1 0 0 0,-2 1-1 0 0,0-1 1 0 0,0 0 0 0 0,0 0 0 0 0,-1 0-1 0 0,-1-1 1 0 0,0 1 0 0 0,0-1-1 0 0,-1 1 1 0 0,-1-1 0 0 0,1 0 0 0 0,-2 1-1 0 0,0-8-6 0 0,0 16-58 0 0,-1-1 0 0 0,1 0 0 0 0,-1 0-1 0 0,0 1 1 0 0,0-1 0 0 0,0 0 0 0 0,0 1 0 0 0,0 0-1 0 0,0 0 1 0 0,-1-1 0 0 0,1 1 0 0 0,-1 1-1 0 0,1-1 1 0 0,-1 0 0 0 0,0 1 0 0 0,0-1-1 0 0,0 1 1 0 0,0 0 0 0 0,0 0 0 0 0,0 0-1 0 0,0 0 1 0 0,0 1 0 0 0,0-1 0 0 0,0 1 0 0 0,0 0-1 0 0,-1-1 1 0 0,1 2 0 0 0,0-1 0 0 0,0 0-1 0 0,0 1 1 0 0,0-1 0 0 0,0 1 0 0 0,0 0-1 0 0,0 0 1 0 0,0 0 0 0 0,0 0 0 0 0,0 1 0 0 0,0-1-1 0 0,0 1 1 0 0,1 0 0 0 0,-1 0 0 0 0,1 0-1 0 0,-1 0 1 0 0,1 0 0 0 0,-1 1 58 0 0,-5 6-29 0 0,1 1-1 0 0,0 0 1 0 0,0 0 0 0 0,1 1 0 0 0,0-1-1 0 0,1 1 1 0 0,0 1 0 0 0,1-1-1 0 0,0 1 1 0 0,1 0 0 0 0,1 0 0 0 0,-1 0-1 0 0,2 0 1 0 0,0 0 0 0 0,0 0 0 0 0,1 1-1 0 0,1-1 1 0 0,1 11 29 0 0,1-13 3 0 0,1 1-1 0 0,1-1 1 0 0,0-1-1 0 0,0 1 1 0 0,0-1-1 0 0,1 0 1 0 0,1 0-1 0 0,0 0 1 0 0,0-1-1 0 0,0 0 1 0 0,1 0-1 0 0,1-1 1 0 0,-1 0-1 0 0,1-1 1 0 0,0 0 0 0 0,0 0-1 0 0,1-1 1 0 0,0 0-1 0 0,1 0-2 0 0,70 18-1138 0 0,-46-19-2091 0 0,-1 0-4300 0 0,-23-1 1864 0 0</inkml:trace>
</inkml:ink>
</file>

<file path=ppt/ink/ink3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5.2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8842 0 0,'0'0'1462'0'0,"0"0"-418"0"0,0 0 9 0 0,0 0 392 0 0,0 0 343 0 0,0 0 2 0 0,0 0-305 0 0,0 0-362 0 0,0 0-301 0 0,0 0-195 0 0,0 0-127 0 0,0 0-98 0 0,34-3-79 0 0,109-7-71 0 0,35-22 152 0 0,-121 26-1431 0 0,-32 5-9304 0 0,-22 1 71 0 0</inkml:trace>
</inkml:ink>
</file>

<file path=ppt/ink/ink3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3.4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85 4577 0 0,'0'0'1886'0'0,"0"0"-514"0"0,0 0-196 0 0,0 0 82 0 0,0 0 181 0 0,0 0 93 0 0,0 0-210 0 0,0 0-365 0 0,0 0-338 0 0,0 0-192 0 0,0 0-16 0 0,0 13 57 0 0,2 216 1577 0 0,-2-185-1867 0 0,-15 332 271 0 0,-3-302-1786 0 0,18-74 1088 0 0,0 0 1 0 0,1-1 0 0 0,-1 1-1 0 0,0 0 1 0 0,0 0 0 0 0,0-1-1 0 0,0 1 1 0 0,0 0 0 0 0,0-1-1 0 0,1 1 1 0 0,-1 0 0 0 0,0 0-1 0 0,0-1 1 0 0,0 1 0 0 0,0 0-1 0 0,0-1 1 0 0,0 1 0 0 0,0 0-1 0 0,0 0 1 0 0,0-1 0 0 0,-1 1-1 0 0,1 0 1 0 0,0-1 0 0 0,0 1-1 0 0,0 0 1 0 0,0 0-1 0 0,0-1 1 0 0,0 1 0 0 0,-1 0-1 0 0,1 0 1 0 0,0-1 0 0 0,0 1-1 0 0,0 0 1 0 0,0 0 0 0 0,-1 0-1 0 0,1-1 1 0 0,0 1 0 0 0,0 0-1 0 0,-1 0 1 0 0,1 0 0 0 0,0 0-1 0 0,0-1 1 0 0,-1 1 0 0 0,1 0-1 0 0,0 0 1 0 0,-1 0 0 0 0,1 0-1 0 0,0 0 1 0 0,0 0 0 0 0,-1 0-1 0 0,1 0 1 0 0,0 0 0 0 0,-1 0-1 0 0,1 0 1 0 0,0 0 0 0 0,-1 0-1 0 0,1 0 1 0 0,0 0 0 0 0,0 0-1 0 0,-1 0 1 0 0,1 1 0 0 0,0-1-1 0 0,0 0 1 0 0,-1 0 0 0 0,1 0 248 0 0,0-4-2637 0 0</inkml:trace>
  <inkml:trace contextRef="#ctx0" brushRef="#br0" timeOffset="246.257">58 60 5865 0 0,'0'0'1076'0'0,"0"0"-329"0"0,0 0-128 0 0,0 0 244 0 0,0 0 381 0 0,0 0 233 0 0,0 0-74 0 0,0 0-281 0 0,0 0-284 0 0,0 0-190 0 0,0 0-133 0 0,35 0-110 0 0,113 0-87 0 0,-99-1-146 0 0,-1-2 0 0 0,0-2 0 0 0,0-2-1 0 0,7-3-171 0 0,21-4-58 0 0,-34 5 417 0 0,-13 2-2954 0 0,-9 4-6822 0 0,-20 3 3301 0 0</inkml:trace>
  <inkml:trace contextRef="#ctx0" brushRef="#br0" timeOffset="427.739">14 361 5545 0 0,'0'0'1416'0'0,"0"0"-303"0"0,0 0 47 0 0,0 0 160 0 0,0 0 129 0 0,188-18-113 0 0,-148 11-328 0 0,4-1-320 0 0,2 1-272 0 0,2 3-208 0 0,-4 1-200 0 0,2-1-304 0 0,-5 4-592 0 0,-3 0-1232 0 0,-12 0-2169 0 0,-9 0-3785 0 0</inkml:trace>
  <inkml:trace contextRef="#ctx0" brushRef="#br0" timeOffset="692.719">905 431 10274 0 0,'0'0'1585'0'0,"0"0"-569"0"0,0 0-309 0 0,0 0 163 0 0,0 0 249 0 0,0 0 51 0 0,0 0-173 0 0,0 0-306 0 0,0 0-272 0 0,-19 32-179 0 0,-56 97-115 0 0,6 30 29 0 0,62-142-747 0 0,-26 43-1537 0 0,17-45-2949 0 0,-6-4-4526 0 0,18-10 7645 0 0</inkml:trace>
  <inkml:trace contextRef="#ctx0" brushRef="#br0" timeOffset="947.686">636 420 7850 0 0,'0'0'1531'0'0,"0"0"-532"0"0,0 0-191 0 0,0 0 260 0 0,0 0 315 0 0,0 0 57 0 0,0 0-236 0 0,0 0-247 0 0,0 0-210 0 0,0 0-151 0 0,0 0-100 0 0,0 0-114 0 0,27 34-99 0 0,83 102-101 0 0,-28-47-18 0 0,-79-86-495 0 0,55 59 12 0 0,-37-43-3944 0 0,0-1-5830 0 0,-17-14 5009 0 0</inkml:trace>
</inkml:ink>
</file>

<file path=ppt/ink/ink3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6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109 161 7114 0 0,'0'0'1533'0'0,"0"0"-239"0"0,0 0-189 0 0,0 0 53 0 0,0 0 178 0 0,0 0 14 0 0,0 0-187 0 0,0 0-311 0 0,0 0-327 0 0,0 0-229 0 0,0 0-129 0 0,0 0-47 0 0,0 0 7 0 0,-9 22 33 0 0,-28 69 9 0 0,35-85-141 0 0,0 1 0 0 0,0 0-1 0 0,0 0 1 0 0,1 0 0 0 0,0-1 0 0 0,0 1-1 0 0,1 0 1 0 0,0 0 0 0 0,0 0-1 0 0,0 0 1 0 0,1 0 0 0 0,0 0 0 0 0,1 0-1 0 0,-1 1-27 0 0,3 11 55 0 0,72 315-1242 0 0,-67-296-80 0 0,-7-22-1404 0 0,-2-5-3706 0 0,0-9 3977 0 0,0 2-2610 0 0</inkml:trace>
  <inkml:trace contextRef="#ctx0" brushRef="#br0" timeOffset="312.527">16 69 2208 0 0,'0'0'1945'0'0,"0"0"-330"0"0,0 0-228 0 0,0 0 21 0 0,0 0 122 0 0,0 0 25 0 0,0 0-215 0 0,0 0-309 0 0,0 0-278 0 0,35-12-190 0 0,115-34-119 0 0,-144 44-401 0 0,0 0-1 0 0,-1 1 1 0 0,1-1-1 0 0,0 1 1 0 0,0 0-1 0 0,-1 0 0 0 0,1 1 1 0 0,0 0-1 0 0,0 0 1 0 0,0 0-1 0 0,0 1 1 0 0,0 0-1 0 0,0 0 0 0 0,1 1-42 0 0,9 2 149 0 0,-2-2-72 0 0,0 0 0 0 0,0 1 0 0 0,-1 1 0 0 0,0 0-1 0 0,0 1 1 0 0,0 0 0 0 0,0 1 0 0 0,-1 0 0 0 0,0 1 0 0 0,0 1 0 0 0,0-1-1 0 0,-1 2 1 0 0,-1 0 0 0 0,1 0 0 0 0,-2 1 0 0 0,4 4-77 0 0,-10-10 17 0 0,-1 0 1 0 0,0 0-1 0 0,0 0 0 0 0,0 1 1 0 0,-1-1-1 0 0,1 0 1 0 0,-1 1-1 0 0,0 0 0 0 0,0-1 1 0 0,-1 1-1 0 0,1-1 1 0 0,-1 1-1 0 0,0 0 1 0 0,0 0-1 0 0,-1-1 0 0 0,1 1 1 0 0,-1-1-1 0 0,0 1 1 0 0,0-1-1 0 0,-1 1 0 0 0,1-1 1 0 0,-1 1-1 0 0,0-1 1 0 0,0 0-1 0 0,-1 0 0 0 0,1 0 1 0 0,-1 0-1 0 0,0 0 1 0 0,0-1-1 0 0,0 1 0 0 0,0-1 1 0 0,-4 3-18 0 0,-126 83-257 0 0,101-73-47 0 0,0-2-1 0 0,-1-1 1 0 0,-1-2-1 0 0,0-2 1 0 0,-1 0 0 0 0,-13-1 304 0 0,-7-1-3898 0 0,-1-5-3545 0 0,56-2 2558 0 0</inkml:trace>
  <inkml:trace contextRef="#ctx0" brushRef="#br0" timeOffset="771.135">435 658 4641 0 0,'0'0'1202'0'0,"0"0"-345"0"0,0 0 115 0 0,0 0 362 0 0,0 0 250 0 0,0 0 11 0 0,0 0-254 0 0,0 0-339 0 0,0 0-255 0 0,0 0-160 0 0,0 0-112 0 0,33-10-28 0 0,101-30 10 0 0,-38 24 730 0 0,-95 16-1171 0 0,0-1-1 0 0,1 1 0 0 0,-1-1 0 0 0,0 1 0 0 0,0-1 0 0 0,1 1-1 0 0,-1 0 1 0 0,0-1 0 0 0,1 1 0 0 0,-1 0 0 0 0,1 0 0 0 0,-1 0 0 0 0,0 0 0 0 0,1 0 0 0 0,-1 0 0 0 0,0 1-1 0 0,1-1 1 0 0,-1 0 0 0 0,0 1 0 0 0,1-1 0 0 0,-1 1 0 0 0,0-1 0 0 0,0 1 0 0 0,0 0 0 0 0,1-1 0 0 0,-1 1-1 0 0,0 0 1 0 0,0 0 0 0 0,0 0 0 0 0,0 0 0 0 0,0 0 0 0 0,-1 0 0 0 0,1 0 0 0 0,0 0 0 0 0,0 0 0 0 0,-1 0-1 0 0,1 1 1 0 0,0-1 0 0 0,-1 0 0 0 0,1 0 0 0 0,-1 1 0 0 0,0-1 0 0 0,1 0 0 0 0,-1 1 0 0 0,0-1-1 0 0,0 0 1 0 0,0 1 0 0 0,0-1 0 0 0,0 0 0 0 0,0 1 0 0 0,0-1 0 0 0,0 1 0 0 0,-1 0-15 0 0,-2 4 40 0 0,1 0 1 0 0,-1 0 0 0 0,0-1 0 0 0,-1 1-1 0 0,0-1 1 0 0,0 0 0 0 0,0 0-1 0 0,0 0 1 0 0,-1 0 0 0 0,1-1 0 0 0,-1 1-1 0 0,-1-1 1 0 0,1-1 0 0 0,-1 1-41 0 0,-7 7 54 0 0,-113 95 222 0 0,125-105-273 0 0,0 0 0 0 0,0 0 1 0 0,0 0-1 0 0,0 1 0 0 0,0-1 0 0 0,0 0 1 0 0,0 0-1 0 0,0 0 0 0 0,1 1 0 0 0,-1-1 0 0 0,0 0 1 0 0,1 1-1 0 0,-1-1 0 0 0,1 0 0 0 0,0 1 1 0 0,-1-1-1 0 0,1 1 0 0 0,0-1 0 0 0,0 1 1 0 0,0-1-1 0 0,0 1 0 0 0,0-1 0 0 0,0 1 0 0 0,0-1 1 0 0,1 1-1 0 0,-1-1 0 0 0,0 0 0 0 0,1 1 1 0 0,-1-1-1 0 0,1 0 0 0 0,0 1 0 0 0,-1-1 1 0 0,1 0-1 0 0,0 1 0 0 0,0-1 0 0 0,0 0 0 0 0,0 0 1 0 0,0 0-4 0 0,16 3 55 0 0,1-2 0 0 0,0 0 1 0 0,-1-1-1 0 0,1-1 1 0 0,0-1-1 0 0,-1 0 0 0 0,1-2 1 0 0,-1 1-1 0 0,1-2 1 0 0,7-3-56 0 0,15-1-184 0 0,32-15-2059 0 0,-32 9-7375 0 0,-30 11 867 0 0</inkml:trace>
</inkml:ink>
</file>

<file path=ppt/ink/ink3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48.3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670 0 6273 0 0,'0'0'783'0'0,"0"0"-339"0"0,0 0-289 0 0,0 0-171 0 0,0 0 79 0 0,0 0 285 0 0,0 0 193 0 0,0 0 41 0 0,9 33-62 0 0,29 110-76 0 0,-6 67 463 0 0,-31-184-829 0 0,4 102 111 0 0,-6 0 0 0 0,-6 0 0 0 0,-20 113-189 0 0,12-138 47 0 0,10-49 64 0 0,-3-1 0 0 0,-2 1 0 0 0,-2-2 0 0 0,-3 1 0 0 0,-2-2 1 0 0,-13 26-112 0 0,-22 24 758 0 0,52-98-747 0 0,0-1-1 0 0,0 1 1 0 0,0-1-1 0 0,1 1 1 0 0,-1-1-1 0 0,0 1 1 0 0,1-1-1 0 0,0 1 1 0 0,-1-1-1 0 0,1 0 1 0 0,0 1-1 0 0,0-1 1 0 0,0 0-1 0 0,1 0 1 0 0,-1 0-1 0 0,0 0 1 0 0,1 0-1 0 0,-1 0 0 0 0,1 0 1 0 0,0 0-1 0 0,0-1 1 0 0,0 1-1 0 0,0-1 1 0 0,0 1-1 0 0,0-1 1 0 0,0 0-1 0 0,0 0 1 0 0,0 1-1 0 0,1-2 1 0 0,-1 1-1 0 0,0 0 1 0 0,1 0-1 0 0,-1-1 1 0 0,1 1-1 0 0,-1-1 1 0 0,1 0-1 0 0,-1 0 0 0 0,1 0 1 0 0,-1 0-1 0 0,1 0 1 0 0,0-1-11 0 0,280 33 188 0 0,1-13 1 0 0,1-12-1 0 0,51-15-188 0 0,-177 6 20 0 0,1372-68 342 0 0,-1000 62-972 0 0,89 27 610 0 0,-279 11-669 0 0,-289-23 1225 0 0,-51-7-295 0 0,-1 0 93 0 0,0 0 55 0 0,0 0-13 0 0,0 0-52 0 0,0 0-86 0 0,0 0-88 0 0,0 0-66 0 0,9-19 217 0 0,-18-7 535 0 0,4 19-801 0 0,0 0 0 0 0,1-1 0 0 0,0 1-1 0 0,1-1 1 0 0,0 0 0 0 0,0 0 0 0 0,0 0 0 0 0,1-1 0 0 0,0 1 0 0 0,1 0 0 0 0,0-1 0 0 0,0-8-55 0 0,-5-22 77 0 0,-8-66-37 0 0,4-2 1 0 0,4 1-1 0 0,8-82-40 0 0,-1 65 48 0 0,0 25 10 0 0,-4 0 0 0 0,-5 0 0 0 0,-4 1 0 0 0,-10-30-58 0 0,-12-13 18 0 0,10 122-1045 0 0,5 12 964 0 0,-1 2 0 0 0,0 0 0 0 0,0 2 0 0 0,0 0 0 0 0,0 1 0 0 0,0 1 0 0 0,-1 1 0 0 0,-7 1 63 0 0,-397 57-1783 0 0,-257-13 432 0 0,-339-34 1351 0 0,6-45 81 0 0,11-55 635 0 0,1004 88-716 0 0,-180-21 1266 0 0,-133-35-1266 0 0,267 42-82 0 0,65 18-1691 0 0,87 36-2802 0 0,-63-22-410 0 0,-18-7 559 0 0</inkml:trace>
</inkml:ink>
</file>

<file path=ppt/ink/ink3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48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0 2248 0 0,'0'0'1842'0'0,"0"0"-173"0"0,0 0 39 0 0,0 0 167 0 0,0 0 104 0 0,0 0-84 0 0,0 0-348 0 0,0 0-416 0 0,0 0-364 0 0,0 0-276 0 0,0 0-165 0 0,0 13 747 0 0,9 346 4054 0 0,-37-138-4501 0 0,29-221-694 0 0,-1 1 0 0 0,0-1 0 0 0,0 1 0 0 0,1-1 0 0 0,-1 1 0 0 0,0-1 0 0 0,0 0 0 0 0,1 1 0 0 0,-1-1 0 0 0,1 0 0 0 0,-1 1 0 0 0,0-1 0 0 0,1 0 0 0 0,-1 1 0 0 0,1-1 0 0 0,-1 0 0 0 0,1 0 0 0 0,-1 0 0 0 0,1 1 0 0 0,-1-1 0 0 0,1 0 0 0 0,-1 0 0 0 0,1 0 0 0 0,-1 0 0 0 0,1 0 0 0 0,-1 0-1 0 0,1 0 1 0 0,-1 0 0 0 0,1 0 0 0 0,-1 0 0 0 0,0 0 0 0 0,1 0 0 0 0,-1-1 0 0 0,1 1 0 0 0,-1 0 0 0 0,1 0 0 0 0,-1 0 0 0 0,1-1 0 0 0,-1 1 0 0 0,1 0 0 0 0,-1 0 0 0 0,0-1 0 0 0,1 1 0 0 0,-1 0 0 0 0,0-1 0 0 0,1 1 0 0 0,-1-1 0 0 0,0 1 0 0 0,1 0 0 0 0,-1-1 0 0 0,0 1 0 0 0,0-1 0 0 0,1 1 0 0 0,-1-1 0 0 0,0 1 0 0 0,0-1 0 0 0,0 1 0 0 0,0-1 0 0 0,0 1 0 0 0,0-1 0 0 0,0 1 68 0 0,11-26-5169 0 0,-4 5-3608 0 0,-3 13 2568 0 0</inkml:trace>
</inkml:ink>
</file>

<file path=ppt/ink/ink3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85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136 0 88 0 0,'0'0'3972'0'0,"0"0"-1879"0"0,0 0-563 0 0,0 0 84 0 0,0 0 95 0 0,0 0 25 0 0,0 0-204 0 0,0 0-323 0 0,-21 35-251 0 0,-64 111-199 0 0,81-141-689 0 0,1 0-1 0 0,0 0 0 0 0,0 0 1 0 0,1 0-1 0 0,0 1 0 0 0,-1-1 0 0 0,2 1 1 0 0,-1-1-1 0 0,1 1 0 0 0,0 0 1 0 0,0-1-1 0 0,0 1 0 0 0,1 0 1 0 0,0 3-68 0 0,1 9 248 0 0,-3-2-66 0 0,1 0 1 0 0,1 0-1 0 0,0 1 0 0 0,1-1 0 0 0,1 0 1 0 0,1 0-1 0 0,0 0 0 0 0,1 0 0 0 0,0 0 0 0 0,2-1 1 0 0,6 15-183 0 0,-9-22-81 0 0,0-1 1 0 0,1 1 0 0 0,-1-1-1 0 0,1 0 1 0 0,1 0 0 0 0,-1 0-1 0 0,1 0 1 0 0,1-1 0 0 0,-1 0-1 0 0,1 0 1 0 0,0-1 0 0 0,0 1-1 0 0,1-1 1 0 0,-1 0 0 0 0,1-1-1 0 0,0 0 1 0 0,1 0 0 0 0,-1 0-1 0 0,1-1 1 0 0,-1 0 0 0 0,1-1-1 0 0,0 0 1 0 0,0 0 0 0 0,0 0-1 0 0,8 0 81 0 0,-2-2-1286 0 0,36-4-10823 0 0,-43 0 7127 0 0</inkml:trace>
</inkml:ink>
</file>

<file path=ppt/ink/ink3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9.11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17 0 6145 0 0,'0'0'1339'0'0,"0"0"-412"0"0,0 0-56 0 0,0 0 351 0 0,0 0 359 0 0,0 0 78 0 0,0 0-178 0 0,0 0-270 0 0,0 0-199 0 0,0 0-133 0 0,0 0-117 0 0,13 34-83 0 0,40 106-109 0 0,-27-42 275 0 0,-20-56-452 0 0,-1 0 0 0 0,-2 0-1 0 0,-2 1 1 0 0,-3 31-393 0 0,0-63-22 0 0,0 0 1 0 0,-1 0-1 0 0,0 0 0 0 0,-1-1 1 0 0,0 1-1 0 0,-1-1 0 0 0,0 0 1 0 0,0 0-1 0 0,-1-1 0 0 0,0 0 0 0 0,-1 0 1 0 0,0 0-1 0 0,-2 2 22 0 0,-15 13-4294 0 0,-1-5-4150 0 0,21-16-1290 0 0</inkml:trace>
</inkml:ink>
</file>

<file path=ppt/ink/ink3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5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2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3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3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220 273 1888 0 0,'0'0'1305'0'0,"0"0"-64"0"0,0 0 152 0 0,0 0 222 0 0,0 0 130 0 0,0 0-50 0 0,0 0-242 0 0,0 0-261 0 0,0 0-212 0 0,0 0-144 0 0,0 0-72 0 0,0 0-17 0 0,-27 35-29 0 0,-79 111-46 0 0,59-59 263 0 0,43-70-747 0 0,-7 26 130 0 0,2 0 0 0 0,3 1 0 0 0,1 1 0 0 0,1-1-1 0 0,3 19-317 0 0,3-49 8 0 0,0 0 0 0 0,1 0 0 0 0,1 0 0 0 0,0-1 0 0 0,1 0 0 0 0,0 1 0 0 0,1-1 0 0 0,0-1 0 0 0,1 1 0 0 0,1-1 0 0 0,0-1 0 0 0,0 1 0 0 0,1-1 0 0 0,1-1 0 0 0,0 0 0 0 0,0 0 0 0 0,1-1 0 0 0,0 0 0 0 0,0-1 0 0 0,1 0-1 0 0,1-1 1 0 0,-1 0 0 0 0,1-1 0 0 0,0 0 0 0 0,0-1 0 0 0,5 0-8 0 0,13-1-1956 0 0,-18-4-1887 0 0,-2 0-3743 0 0,-9 0-192 0 0</inkml:trace>
  <inkml:trace contextRef="#ctx0" brushRef="#br0" timeOffset="304.561">315 778 7274 0 0,'0'0'2052'0'0,"0"0"-501"0"0,0 0-267 0 0,0 0-42 0 0,0 0-7 0 0,0 0-44 0 0,0 0-118 0 0,0 0-129 0 0,0 0-127 0 0,0 0-132 0 0,0 0-123 0 0,0 0-64 0 0,0 0-66 0 0,25 4-70 0 0,77 13-62 0 0,-6-17 276 0 0,-64-6-464 0 0,79-17-1414 0 0,-65 9-7734 0 0,-37 10 2741 0 0,-4 0 738 0 0</inkml:trace>
  <inkml:trace contextRef="#ctx0" brushRef="#br0" timeOffset="7886.837">1226 483 520 0 0,'0'0'1324'0'0,"0"0"-111"0"0,0 0 135 0 0,0 0 231 0 0,0 0 113 0 0,0 0-121 0 0,0 0-317 0 0,0 0-350 0 0,0 0-269 0 0,0 0-162 0 0,0 0-55 0 0,0 3 37 0 0,-1 5-176 0 0,0-1 0 0 0,-1 0 0 0 0,0 0 1 0 0,0 0-1 0 0,-1 0 0 0 0,0 0 1 0 0,0-1-1 0 0,-1 1 0 0 0,0-1 1 0 0,0 0-1 0 0,0 0 0 0 0,-5 5-279 0 0,-18 31 532 0 0,-124 171 439 0 0,99-147-962 0 0,-12 19-181 0 0,64-85 76 0 0,0 0 0 0 0,0 0 1 0 0,1 0-1 0 0,-1 0 0 0 0,0 0 0 0 0,0 0 0 0 0,0 0 0 0 0,1 0 0 0 0,-1 0 1 0 0,0 0-1 0 0,0 0 0 0 0,1 0 0 0 0,-1 0 0 0 0,0 0 0 0 0,0 0 0 0 0,0 0 1 0 0,1 0-1 0 0,-1 0 0 0 0,0 1 0 0 0,0-1 0 0 0,0 0 0 0 0,1 0 0 0 0,-1 0 1 0 0,0 0-1 0 0,0 0 0 0 0,0 1 0 0 0,0-1 0 0 0,1 0 0 0 0,-1 0 0 0 0,0 0 1 0 0,0 1-1 0 0,0-1 0 0 0,0 0 0 0 0,0 0 0 0 0,0 0 0 0 0,0 1 0 0 0,0-1 1 0 0,0 0-1 0 0,0 0 0 0 0,1 1 0 0 0,-1-1 0 0 0,0 0 96 0 0,22-18-5618 0 0,-21 16 4388 0 0,6-4-2620 0 0,0 1 497 0 0</inkml:trace>
  <inkml:trace contextRef="#ctx0" brushRef="#br0" timeOffset="13403.928">761 487 0 0 0,'0'0'324'0'0,"0"0"382"0"0,0 0 172 0 0,0 0 149 0 0,0 0 151 0 0,-3-1 163 0 0,0-1-800 0 0,-4-1-14 0 0,0 2 2566 0 0,7 1-1886 0 0,0 0-116 0 0,0 0-76 0 0,0 0-103 0 0,0 0-113 0 0,26 3 4054 0 0,-9 8-4429 0 0,0 1 0 0 0,0 0-1 0 0,-1 2 1 0 0,0 0 0 0 0,-1 0-1 0 0,-1 1 1 0 0,5 7-424 0 0,-10-13 79 0 0,0 0 0 0 0,0-1-1 0 0,1 0 1 0 0,1-1 0 0 0,-1 0 0 0 0,1-1 0 0 0,1 0-1 0 0,-1-1 1 0 0,1 0 0 0 0,10 3-79 0 0,46 22 307 0 0,7 20-68 0 0,-46-16-83 0 0,1 2-68 0 0,7-2 38 0 0,-20-16-96 0 0,-1-7-26 0 0,-16-11-75 0 0,0 0-26 0 0,0 0-81 0 0,0 0-79 0 0,0 0-111 0 0,0 0-145 0 0,0 0-252 0 0,0 0-314 0 0,-8-7-12770 0 0,5 3 6830 0 0</inkml:trace>
  <inkml:trace contextRef="#ctx0" brushRef="#br0" timeOffset="14219.725">718 222 0 0 0,'0'0'571'0'0,"0"0"408"0"0,0 0 169 0 0,0 0 75 0 0,0 0-27 0 0,0 0-62 0 0,0 0-39 0 0,0 0-14 0 0,0 0-33 0 0,0 0-51 0 0,-1 1 3155 0 0,49 26 1769 0 0,-42-27-5762 0 0,-1 1 0 0 0,0-1 0 0 0,1 0-1 0 0,-1 0 1 0 0,0-1 0 0 0,1 1 0 0 0,-1-1 0 0 0,0-1 0 0 0,0 1-1 0 0,0-1 1 0 0,0 1 0 0 0,0-1 0 0 0,0-1 0 0 0,0 1 0 0 0,0-1-159 0 0,27-17 318 0 0,-1 0 0 0 0,-1-3 0 0 0,-1 0 0 0 0,-2-2 1 0 0,10-11-319 0 0,15-48 816 0 0,-51 83-772 0 0,7 34-126 0 0,34 27 163 0 0,-19-17-18 0 0,58 93-2112 0 0,-70-127-2826 0 0,-4-7-3711 0 0,-5-2-1345 0 0</inkml:trace>
  <inkml:trace contextRef="#ctx0" brushRef="#br0" timeOffset="14775.588">1447 19 0 0 0,'0'0'891'0'0,"0"0"225"0"0,0 0 442 0 0,0 0 352 0 0,0 0 127 0 0,0 0-171 0 0,0 0-338 0 0,0 0-289 0 0,0 0-201 0 0,0 0-131 0 0,0 0-94 0 0,0 0-31 0 0,2-1 9 0 0,-1 0-720 0 0,-1 1 0 0 0,1 0 1 0 0,-1-1-1 0 0,0 1 1 0 0,1 0-1 0 0,-1-1 1 0 0,1 1-1 0 0,-1 0 1 0 0,1 0-1 0 0,-1 0 1 0 0,1-1-1 0 0,0 1 1 0 0,-1 0-1 0 0,1 0 1 0 0,-1 0-1 0 0,1 0 1 0 0,-1 0-1 0 0,1 0 1 0 0,-1 0-1 0 0,1 0 1 0 0,-1 0-1 0 0,1 0 1 0 0,0 1-1 0 0,-1-1 0 0 0,1 0 1 0 0,-1 0-1 0 0,1 0 1 0 0,-1 1-1 0 0,1-1 1 0 0,-1 0-1 0 0,0 1 1 0 0,1-1-1 0 0,-1 0 1 0 0,1 1-1 0 0,-1-1 1 0 0,0 0-1 0 0,1 1 1 0 0,-1-1-1 0 0,0 1 1 0 0,1-1-1 0 0,-1 1 1 0 0,0-1-1 0 0,1 1 1 0 0,-1-1-1 0 0,0 1 1 0 0,0-1-1 0 0,0 1 0 0 0,0-1 1 0 0,0 1-1 0 0,0-1 1 0 0,1 1-1 0 0,-1 0 1 0 0,0-1-72 0 0,8 14 889 0 0,21 26 40 0 0,-2 2 1 0 0,-2 0-1 0 0,-2 2 1 0 0,11 32-930 0 0,-13-22 120 0 0,-2 1 1 0 0,-3 0 0 0 0,-2 2 0 0 0,-2 0 0 0 0,2 50-121 0 0,-10-83-3 0 0,-2 0 0 0 0,-1 0 0 0 0,-1-1 0 0 0,-1 1-1 0 0,-1 0 1 0 0,0 0 0 0 0,-2-1 0 0 0,-1 1 0 0 0,-2-1 0 0 0,-2 6 3 0 0,3-13-70 0 0,-1 0 1 0 0,0 0-1 0 0,-1-1 0 0 0,-1 0 0 0 0,-1 0 1 0 0,0-1-1 0 0,-11 12 70 0 0,12-16-317 0 0,0 0 0 0 0,0-1 0 0 0,-1 0 1 0 0,0 0-1 0 0,0-1 0 0 0,-1 0 0 0 0,0-1 0 0 0,0-1 0 0 0,-1 1 0 0 0,0-2 0 0 0,0 1 1 0 0,-1-2-1 0 0,1 0 0 0 0,-1 0 0 0 0,-11 1 317 0 0,12-4-1118 0 0,-14 1-1886 0 0,9-5-7148 0 0,13 2 4223 0 0</inkml:trace>
</inkml:ink>
</file>

<file path=ppt/ink/ink3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5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1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4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5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4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5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3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3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3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3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3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3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3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1116 0 0 0,'0'0'1546'0'0,"0"0"790"0"0,0 0 91 0 0,0 0-284 0 0,0 0-346 0 0,0 0-297 0 0,0 0-229 0 0,31-33-188 0 0,101-104-159 0 0,-45 22 609 0 0,312-491 1565 0 0,-261 423-2929 0 0,-86 142-544 0 0,-51 41 342 0 0,0 1-1 0 0,0-1 1 0 0,0 1-1 0 0,0 0 1 0 0,0 0-1 0 0,0 0 1 0 0,0 0-1 0 0,0-1 1 0 0,-1 1-1 0 0,1 0 1 0 0,0 0-1 0 0,0 1 1 0 0,-1-1-1 0 0,1 0 1 0 0,-1 0 0 0 0,1 0-1 0 0,-1 0 1 0 0,1 0-1 0 0,-1 1 1 0 0,0-1-1 0 0,1 0 1 0 0,-1 0-1 0 0,0 1 1 0 0,0-1-1 0 0,0 0 1 0 0,0 0-1 0 0,0 1 1 0 0,0-1-1 0 0,-1 0 1 0 0,1 1-1 0 0,0-1 34 0 0,0 3-73 0 0,1 62 105 0 0,-2 1-1 0 0,-3-1 1 0 0,-9 37-32 0 0,-1 30 163 0 0,-8 320 1657 0 0,22-452-1324 0 0,-43-39 2407 0 0,-217-178-4214 0 0,220 183 470 0 0,0 2 1 0 0,-3 2-1 0 0,0 1 0 0 0,-2 3 0 0 0,-6-1 841 0 0,-29 10-5073 0 0,34 37-4334 0 0,37-13 5584 0 0</inkml:trace>
</inkml:ink>
</file>

<file path=ppt/ink/ink3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1856 0 0,'0'0'889'0'0,"0"0"-413"0"0,0 0-3 0 0,0 0 410 0 0,0 0 367 0 0,0 0 155 0 0,0 0-28 0 0,0 0-92 0 0,0 0-71 0 0,0 0-49 0 0,0 0-66 0 0,0 0-115 0 0,0 0-90 0 0,18-8-71 0 0,55-29-95 0 0,-2-18 866 0 0,-33 18-1296 0 0,-2-1 1 0 0,-2-1 0 0 0,-2-2 0 0 0,16-27-299 0 0,-44 62-30 0 0,0 1 1 0 0,0-1-1 0 0,-1 0 1 0 0,0 0-1 0 0,0-1 1 0 0,-1 1 0 0 0,1-1-1 0 0,-1 0 1 0 0,-1 1-1 0 0,1-1 1 0 0,-1 0-1 0 0,0 0 1 0 0,-1 0 0 0 0,0 0-1 0 0,0-3 30 0 0,-2 8-126 0 0,0 1 1 0 0,-1 0-1 0 0,1-1 0 0 0,0 1 0 0 0,-1 0 1 0 0,1 1-1 0 0,-1-1 0 0 0,1 0 1 0 0,-1 1-1 0 0,1-1 0 0 0,-1 1 0 0 0,1 0 1 0 0,-1 0-1 0 0,0 0 0 0 0,1 0 0 0 0,-1 0 1 0 0,1 1-1 0 0,-1-1 0 0 0,1 1 1 0 0,-1-1-1 0 0,1 1 0 0 0,-1 0 0 0 0,1 0 1 0 0,0 0-1 0 0,-1 1 0 0 0,1-1 0 0 0,0 0 1 0 0,0 1-1 0 0,-1 0 126 0 0,-5 2-2 0 0,1 1-1 0 0,-1 0 1 0 0,1 0 0 0 0,0 0-1 0 0,1 1 1 0 0,-1 0 0 0 0,1 0 0 0 0,0 1-1 0 0,1-1 1 0 0,0 1 0 0 0,0 1-1 0 0,0-1 1 0 0,1 1 0 0 0,0-1-1 0 0,0 1 1 0 0,1 0 0 0 0,0 1 0 0 0,1-1-1 0 0,0 0 1 0 0,0 1 0 0 0,0 0-1 0 0,1 2 3 0 0,2-8 35 0 0,-1 0-1 0 0,1 0 0 0 0,0 0 0 0 0,0-1 0 0 0,0 1 1 0 0,0 0-1 0 0,0-1 0 0 0,1 1 0 0 0,-1-1 0 0 0,1 0 1 0 0,-1 1-1 0 0,1-1 0 0 0,0 0 0 0 0,0 0 0 0 0,0 0 1 0 0,1 0-1 0 0,-1 0 0 0 0,0 0 0 0 0,1-1 0 0 0,-1 1 1 0 0,1-1-1 0 0,-1 0 0 0 0,1 0 0 0 0,-1 0 0 0 0,1 0 1 0 0,0 0-1 0 0,1 0-34 0 0,79 17 849 0 0,-54-16-573 0 0,1-1 0 0 0,-1-1 0 0 0,1-2 0 0 0,-1-1 0 0 0,23-6-276 0 0,-49 9 19 0 0,73-3 401 0 0,-68 51 127 0 0,-39 36 126 0 0,26-78-849 0 0,2 0 0 0 0,-1 0 0 0 0,1 0 0 0 0,0 1 0 0 0,0-1 0 0 0,1 1 0 0 0,0 0 0 0 0,0 0 0 0 0,0-1 0 0 0,1 1 0 0 0,0 0 0 0 0,1 0 0 0 0,-1 3 176 0 0,30 8-4806 0 0,-4-17-1959 0 0,-23-1 5297 0 0,5 0-3468 0 0</inkml:trace>
</inkml:ink>
</file>

<file path=ppt/ink/ink3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1 356 3569 0 0,'0'0'1843'0'0,"0"0"-346"0"0,0 0-76 0 0,0 0 94 0 0,0 0 25 0 0,0 0-69 0 0,0 0-173 0 0,0 0-151 0 0,0 0-101 0 0,0 0-107 0 0,0 0-157 0 0,0 0-155 0 0,0 0-154 0 0,21-19-87 0 0,70-60-69 0 0,110-117 727 0 0,-107 134-1037 0 0,-93 63-16 0 0,0 0-1 0 0,1 0 1 0 0,-1 0 0 0 0,0 1 0 0 0,0-1 0 0 0,1 0-1 0 0,-1 0 1 0 0,0 1 0 0 0,0-1 0 0 0,-1 1 0 0 0,1-1-1 0 0,0 1 1 0 0,0-1 0 0 0,-1 1 0 0 0,1-1 0 0 0,-1 1-1 0 0,1 0 1 0 0,-1-1 0 0 0,0 1 0 0 0,1 0 0 0 0,-1-1 0 0 0,0 1-1 0 0,0 0 1 0 0,0-1 0 0 0,0 1 0 0 0,-1 0 0 0 0,1-1-1 0 0,0 1 1 0 0,-1 0 0 0 0,1-1 0 0 0,-1 1 0 0 0,0-1-1 0 0,1 1 1 0 0,-1-1 0 0 0,0 1 0 0 0,0-1 0 0 0,0 1-1 0 0,-1 0 10 0 0,-25 118 486 0 0,29-118-466 0 0,0-1-1 0 0,0 0 1 0 0,1 1 0 0 0,-1-1-1 0 0,0 0 1 0 0,0 0 0 0 0,1 0-1 0 0,-1 0 1 0 0,1-1 0 0 0,-1 1-1 0 0,1 0 1 0 0,-1-1 0 0 0,1 0-1 0 0,-1 0 1 0 0,1 0 0 0 0,0 0-1 0 0,-1 0 1 0 0,1 0 0 0 0,-1-1-1 0 0,1 1 1 0 0,-1-1 0 0 0,1 0-1 0 0,-1 1 1 0 0,0-1 0 0 0,1 0-1 0 0,-1-1 1 0 0,0 1 0 0 0,0 0-20 0 0,249-124 466 0 0,-235 120-473 0 0,50-3-68 0 0,-57 73 249 0 0,-24 49 22 0 0,15-114-270 0 0,0 1 0 0 0,0 0-1 0 0,0-1 1 0 0,0 1-1 0 0,0-1 1 0 0,0 1-1 0 0,0-1 1 0 0,0 1-1 0 0,1 0 1 0 0,-1-1-1 0 0,0 1 1 0 0,0-1-1 0 0,0 1 1 0 0,1-1-1 0 0,-1 1 1 0 0,0-1-1 0 0,1 1 1 0 0,-1-1 0 0 0,1 0-1 0 0,-1 1 1 0 0,0-1-1 0 0,1 1 1 0 0,-1-1-1 0 0,1 0 1 0 0,-1 1-1 0 0,1-1 1 0 0,-1 0-1 0 0,1 0 1 0 0,-1 1-1 0 0,1-1 1 0 0,-1 0-1 0 0,1 0 1 0 0,0 0 0 0 0,-1 0-1 0 0,1 1 1 0 0,-1-1-1 0 0,1 0 1 0 0,-1 0-1 0 0,1 0 1 0 0,0 0-1 0 0,-1-1 1 0 0,1 1-1 0 0,-1 0 1 0 0,1 0-1 0 0,-1 0 1 0 0,1 0-1 0 0,0-1 1 0 0,-1 1-1 0 0,1 0 1 0 0,-1 0 0 0 0,1-1-1 0 0,-1 1 75 0 0,19-9-11996 0 0,-15 6 5501 0 0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04.1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0 537 5809 0 0,'0'0'1334'0'0,"0"0"-289"0"0,0 0-139 0 0,0 0 49 0 0,0 0 105 0 0,0 0 8 0 0,0 0-126 0 0,0 0-151 0 0,0 0-98 0 0,0 0-90 0 0,0 0-84 0 0,0 0-87 0 0,0 0-84 0 0,11 38-65 0 0,33 119-53 0 0,-12 5 141 0 0,-25-121-348 0 0,-3-15-9 0 0,0 0 0 0 0,2 0 0 0 0,0-1 0 0 0,2 1 0 0 0,1-2 0 0 0,1 1 0 0 0,1-1 0 0 0,2 1-14 0 0,-13-24 22 0 0,0-1 0 0 0,1 1 0 0 0,-1 0 0 0 0,1 0 1 0 0,-1-1-1 0 0,1 1 0 0 0,-1 0 0 0 0,1-1 0 0 0,-1 1 0 0 0,1-1 1 0 0,0 1-1 0 0,-1-1 0 0 0,1 1 0 0 0,0-1 0 0 0,-1 1 0 0 0,1-1 1 0 0,0 1-1 0 0,0-1 0 0 0,-1 0 0 0 0,1 0 0 0 0,0 1 0 0 0,0-1 1 0 0,0 0-1 0 0,0 0 0 0 0,-1 0 0 0 0,1 0 0 0 0,0 0 0 0 0,0 0 1 0 0,0 0-1 0 0,0 0 0 0 0,-1 0 0 0 0,1 0 0 0 0,0 0 0 0 0,0-1 1 0 0,0 1-1 0 0,0 0 0 0 0,-1-1 0 0 0,1 1 0 0 0,0 0 0 0 0,-1-1 1 0 0,1 1-1 0 0,0-1 0 0 0,0 1 0 0 0,-1-1 0 0 0,1 0 0 0 0,-1 1 1 0 0,1-1-1 0 0,-1 0 0 0 0,1 1 0 0 0,-1-1-22 0 0,25-40 1542 0 0,-22 35-1424 0 0,64-137 817 0 0,-7-3-1 0 0,13-60-934 0 0,-43 77-1046 0 0,-30 128-266 0 0,0 2-3564 0 0,0 8-552 0 0,0-4-2327 0 0</inkml:trace>
  <inkml:trace contextRef="#ctx0" brushRef="#br0" timeOffset="579.168">634 938 0 0 0,'0'0'1748'0'0,"0"0"91"0"0,0 0 69 0 0,0 0 17 0 0,0 0-74 0 0,0 0-160 0 0,0 0-226 0 0,0 0-234 0 0,0 0-203 0 0,0 0-180 0 0,0 0-169 0 0,31-12-134 0 0,98-43-86 0 0,-76 17 145 0 0,-48 29-462 0 0,1 1-92 0 0,-1-1 1 0 0,0 1 0 0 0,0-1 0 0 0,-1 0 0 0 0,0 0 0 0 0,0 0-1 0 0,-1-1 1 0 0,-1 1 0 0 0,0-1 0 0 0,0 1 0 0 0,0-1 0 0 0,-1 0-1 0 0,-1 0 1 0 0,0 0 0 0 0,0 0 0 0 0,-2-6-51 0 0,0 13-207 0 0,0 0 0 0 0,-1 0-1 0 0,1 0 1 0 0,-1 0 0 0 0,0 0 0 0 0,0 1 0 0 0,0-1 0 0 0,0 1-1 0 0,-1 0 1 0 0,1-1 0 0 0,-1 2 0 0 0,1-1 0 0 0,-1 0 0 0 0,0 1-1 0 0,1 0 1 0 0,-1 0 0 0 0,0 0 0 0 0,0 0 0 0 0,0 0-1 0 0,0 1 1 0 0,0 0 0 0 0,0 0 0 0 0,0 0 0 0 0,0 0 0 0 0,0 0-1 0 0,0 1 1 0 0,0 0 0 0 0,1 0 0 0 0,-1 0 0 0 0,0 0 0 0 0,0 1-1 0 0,1-1 1 0 0,-1 1 0 0 0,1 0 0 0 0,-1 0 0 0 0,1 0-1 0 0,0 1 1 0 0,0-1 0 0 0,0 1 0 0 0,0 0 207 0 0,-9 6-499 0 0,0 1 0 0 0,1 0 0 0 0,1 1 0 0 0,0 0 0 0 0,0 1 0 0 0,1 0 0 0 0,1 0 0 0 0,-5 9 499 0 0,5-5-174 0 0,0 1 1 0 0,1 0-1 0 0,0 1 0 0 0,2-1 0 0 0,0 1 1 0 0,1 0-1 0 0,0 0 0 0 0,2 1 0 0 0,0-1 1 0 0,1 13 173 0 0,1-25 126 0 0,1 1 1 0 0,-1 0 0 0 0,1-1 0 0 0,1 1 0 0 0,-1-1-1 0 0,1 0 1 0 0,0 1 0 0 0,1-1 0 0 0,-1 0-1 0 0,1 0 1 0 0,1-1 0 0 0,-1 1 0 0 0,1-1-1 0 0,0 1 1 0 0,0-1 0 0 0,0 0 0 0 0,1 0 0 0 0,-1-1-1 0 0,1 0 1 0 0,1 1 0 0 0,-1-2 0 0 0,0 1-1 0 0,1-1 1 0 0,0 1 0 0 0,0-2 0 0 0,0 1 0 0 0,0-1-1 0 0,0 1 1 0 0,1-2 0 0 0,-1 1 0 0 0,0-1-1 0 0,1 0 1 0 0,-1 0 0 0 0,1-1-127 0 0,8 1 513 0 0,1 0-1 0 0,-1-1 1 0 0,1-1 0 0 0,-1-1-1 0 0,0 0 1 0 0,0-1 0 0 0,0-1-1 0 0,0 0 1 0 0,0-1 0 0 0,-1 0-1 0 0,0-1 1 0 0,0-1 0 0 0,0 0-1 0 0,-1-1 1 0 0,0-1 0 0 0,-1 0-1 0 0,4-3-512 0 0,25-23 554 0 0,-2-2-1 0 0,-1-1 1 0 0,-2-2-1 0 0,8-14-553 0 0,-8 9 24 0 0,-1-1-1 0 0,-3-2 1 0 0,-2-1-1 0 0,-1-2 1 0 0,-3-1 0 0 0,5-19-24 0 0,-18 35-866 0 0,-1-1 1 0 0,-2 0 0 0 0,-2 0 0 0 0,-2-1 0 0 0,-1 0 0 0 0,0-16 865 0 0,-4 31-911 0 0,1 17 695 0 0,-1-1-1 0 0,0 0 0 0 0,0 0 1 0 0,0 0-1 0 0,-1 0 1 0 0,0 1-1 0 0,0-1 1 0 0,-1 0-1 0 0,0 0 0 0 0,0 0 1 0 0,-1 0-1 0 0,0 1 1 0 0,0-1-1 0 0,0 1 1 0 0,-1-1-1 0 0,0 1 0 0 0,0 0 1 0 0,0 0-1 0 0,-1 0 1 0 0,0 1-1 0 0,0-1 1 0 0,-1 1-1 0 0,0-1 217 0 0,1 5 28 0 0,0-1 1 0 0,1 1-1 0 0,-1 0 1 0 0,0 0-1 0 0,0 0 1 0 0,1 1-1 0 0,-1 0 0 0 0,0-1 1 0 0,0 1-1 0 0,0 0 1 0 0,0 1-1 0 0,0-1 1 0 0,1 1-1 0 0,-1 0 1 0 0,0 0-1 0 0,0 0 0 0 0,1 0 1 0 0,-1 1-1 0 0,1-1 1 0 0,-1 1-1 0 0,1 0 1 0 0,-1 0-1 0 0,1 0 1 0 0,0 0-1 0 0,0 1 0 0 0,0 0 1 0 0,0 0-29 0 0,-72 80 1171 0 0,52-49-824 0 0,1 1 1 0 0,2 1-1 0 0,2 2 0 0 0,1-1 1 0 0,2 2-1 0 0,2 0 1 0 0,1 1-1 0 0,2 0 0 0 0,2 0 1 0 0,2 1-1 0 0,1 0 0 0 0,2 0 1 0 0,3 1-1 0 0,0-1 0 0 0,5 17-347 0 0,-1-40 69 0 0,0-1-1 0 0,2 1 0 0 0,0-1 1 0 0,1 0-1 0 0,0-1 0 0 0,2 0 0 0 0,0 0 1 0 0,1 0-1 0 0,0-1 0 0 0,1-1 0 0 0,1 0 1 0 0,0-1-1 0 0,1 0 0 0 0,0 0 0 0 0,1-2 1 0 0,5 3-69 0 0,26 5-1131 0 0,-13-18-4013 0 0,-19-2 1106 0 0,-5 1-2949 0 0</inkml:trace>
  <inkml:trace contextRef="#ctx0" brushRef="#br0" timeOffset="929.949">1733 574 6209 0 0,'0'0'2199'0'0,"0"0"-382"0"0,0 0-219 0 0,0 0-168 0 0,0 0-204 0 0,0 0-320 0 0,0 0-293 0 0,0 0-194 0 0,0 0-148 0 0,0 0-89 0 0,-26 34-78 0 0,-82 107-78 0 0,50-42-173 0 0,54-86 99 0 0,-2 5-162 0 0,0 1 1 0 0,2-1-1 0 0,0 1 1 0 0,1 0-1 0 0,1 0 1 0 0,1 0-1 0 0,1 0 1 0 0,0 1-1 0 0,2 4 210 0 0,-1-19-12 0 0,0 0-1 0 0,1 0 1 0 0,-1-1-1 0 0,1 1 1 0 0,0 0-1 0 0,0-1 1 0 0,0 1-1 0 0,1-1 0 0 0,-1 0 1 0 0,1 0-1 0 0,0 0 1 0 0,1 0-1 0 0,-1 0 1 0 0,1-1-1 0 0,-1 1 1 0 0,1-1-1 0 0,0 0 1 0 0,0 0-1 0 0,1 0 1 0 0,-1-1-1 0 0,0 0 1 0 0,1 0-1 0 0,0 0 1 0 0,-1 0-1 0 0,1-1 1 0 0,0 1-1 0 0,0-1 1 0 0,5 0 12 0 0,-1 1 132 0 0,0-1 0 0 0,1-1 0 0 0,-1 0 1 0 0,1 0-1 0 0,-1 0 0 0 0,1-1 1 0 0,-1-1-1 0 0,0 0 0 0 0,0 0 1 0 0,1-1-1 0 0,-2 0 0 0 0,1 0 1 0 0,0-1-1 0 0,7-4-132 0 0,-5-1 146 0 0,-1 1 1 0 0,1-1-1 0 0,-2-1 1 0 0,1 0-1 0 0,-1 0 1 0 0,-1-1-1 0 0,0 0 0 0 0,0 0 1 0 0,-1-1-1 0 0,-1 0 1 0 0,0 0-1 0 0,-1-1 1 0 0,0 0-1 0 0,-1 0 1 0 0,0 0-1 0 0,-1 0 0 0 0,0-1 1 0 0,-1 1-1 0 0,-1-1 1 0 0,0 1-1 0 0,-1-11-146 0 0,-17-103-1389 0 0,-16 47-3128 0 0,-12 16-4587 0 0,29 47 4618 0 0</inkml:trace>
  <inkml:trace contextRef="#ctx0" brushRef="#br0" timeOffset="1743.232">2202 633 0 0 0,'0'0'152'0'0,"0"0"355"0"0,0 0 128 0 0,0 0 153 0 0,0 0 167 0 0,0 0 38 0 0,0 0-61 0 0,0 0-123 0 0,-31 9-121 0 0,-94 30-35 0 0,68-10 864 0 0,52-24-1310 0 0,0 1 0 0 0,1 0 0 0 0,0 0 1 0 0,0 0-1 0 0,0 0 0 0 0,1 0 0 0 0,0 1 1 0 0,0-1-1 0 0,1 1 0 0 0,0 0 0 0 0,0 0 1 0 0,0 0-1 0 0,1 0 0 0 0,0 0 0 0 0,1 0 1 0 0,-1 1-1 0 0,1-1 0 0 0,1 0 0 0 0,-1 0 1 0 0,1 0-1 0 0,1 0 0 0 0,-1 0 1 0 0,1 0-1 0 0,0 0 0 0 0,1 0 0 0 0,-1-1 1 0 0,1 1-1 0 0,1-1 0 0 0,2 4-207 0 0,-2 1 64 0 0,2-1-1 0 0,-1 0 0 0 0,1 0 1 0 0,1-1-1 0 0,-1 1 1 0 0,2-1-1 0 0,-1-1 0 0 0,1 0 1 0 0,1 0-1 0 0,-1 0 1 0 0,1-1-1 0 0,1 0 1 0 0,-1-1-1 0 0,1 0 0 0 0,0 0 1 0 0,0-1-1 0 0,1-1 1 0 0,0 0-1 0 0,0 0 0 0 0,4 0-63 0 0,94 4 1625 0 0,-66-49-1663 0 0,-8-10-2327 0 0,-14 15-3344 0 0,-13 21 1233 0 0,-1 7-468 0 0</inkml:trace>
  <inkml:trace contextRef="#ctx0" brushRef="#br0" timeOffset="1988.966">2583 832 1968 0 0,'0'0'2358'0'0,"0"0"-605"0"0,0 0-356 0 0,0 0-119 0 0,0 0-106 0 0,-4 31-176 0 0,-12 97-266 0 0,12-30 85 0 0,9-67-2231 0 0,5-25-8624 0 0,-10-6 9029 0 0</inkml:trace>
  <inkml:trace contextRef="#ctx0" brushRef="#br0" timeOffset="2231.696">2524 364 10306 0 0,'0'0'752'0'0,"0"0"-392"0"0,0 0-360 0 0,0 0-160 0 0,0 0-496 0 0,0 0-1248 0 0,0 0-1129 0 0,0 0-2632 0 0</inkml:trace>
  <inkml:trace contextRef="#ctx0" brushRef="#br0" timeOffset="2470.156">3014 103 6345 0 0,'0'0'3114'0'0,"0"0"-1723"0"0,0 0-660 0 0,0 0-1 0 0,0 0 103 0 0,0 0 57 0 0,0 0-87 0 0,0 0-158 0 0,0 0-101 0 0,0 0-30 0 0,0 0-41 0 0,0 0-41 0 0,0 0-37 0 0,3 24-23 0 0,8 79-11 0 0,-16 134 1021 0 0,-6 271-1727 0 0,11-506 212 0 0,-12 77-807 0 0,-2-58-2177 0 0,-7-8-4125 0 0,16-11 2886 0 0,2-1 534 0 0</inkml:trace>
  <inkml:trace contextRef="#ctx0" brushRef="#br0" timeOffset="2630.294">2688 688 5305 0 0,'0'0'2474'0'0,"0"0"-996"0"0,0 0-274 0 0,0 0 24 0 0,0 0-48 0 0,0 0-121 0 0,0 0-148 0 0,32 0-135 0 0,100 1-154 0 0,38 2 579 0 0,-41 0-2441 0 0,-39-3-4105 0 0,-67 0 936 0 0,-10 0-2035 0 0</inkml:trace>
  <inkml:trace contextRef="#ctx0" brushRef="#br0" timeOffset="3416.094">3349 721 4097 0 0,'0'0'1244'0'0,"0"0"-498"0"0,0 0-250 0 0,0 0-20 0 0,0 0-36 0 0,0 0-97 0 0,-12 32-175 0 0,-36 99-162 0 0,37-70-31 0 0,14-54 28 0 0,-1-4 110 0 0,-1 0 0 0 0,1 0 0 0 0,0 0 1 0 0,-1 0-1 0 0,1 0 0 0 0,0 0 0 0 0,1 0 0 0 0,-1-1 1 0 0,1 1-1 0 0,-1-1 0 0 0,1 0 0 0 0,-1 1 0 0 0,1-1 1 0 0,0-1-1 0 0,0 1 0 0 0,0 0 0 0 0,1-1 1 0 0,-1 1-1 0 0,0-1 0 0 0,0 0 0 0 0,1 0 0 0 0,-1 0 1 0 0,1-1-1 0 0,-1 1 0 0 0,0-1 0 0 0,1 0 0 0 0,-1 0 1 0 0,1 0-1 0 0,-1 0 0 0 0,1-1 0 0 0,-1 1 1 0 0,1-1-1 0 0,-1 0 0 0 0,0 0 0 0 0,1 0 0 0 0,-1 0 1 0 0,0-1-1 0 0,0 0 0 0 0,0 1 0 0 0,0-1 0 0 0,0 0 1 0 0,0 0-1 0 0,-1 0 0 0 0,1-1 0 0 0,0 1 0 0 0,0-2-113 0 0,25-19 1131 0 0,-1-2-1 0 0,0-1 0 0 0,-2-1 0 0 0,-2-2 0 0 0,15-21-1130 0 0,43-27 460 0 0,-40 54-603 0 0,-40 23 49 0 0,-1 0-42 0 0,0 0-14 0 0,0 0 4 0 0,0 0 6 0 0,5 85 4725 0 0,0-18-4588 0 0,2-1 1 0 0,3 0-1 0 0,3 0 1 0 0,3-2-1 0 0,10 24 3 0 0,38 173-6 0 0,-60-236 12 0 0,-1 1-1 0 0,-1-1 1 0 0,-1 1-1 0 0,-2 0 1 0 0,0 0 0 0 0,-2-1-1 0 0,-1 1 1 0 0,0-1-1 0 0,-9 24-5 0 0,9-36 1 0 0,-1 0 1 0 0,0-1-1 0 0,-1 0 0 0 0,-1 0 0 0 0,1 0 0 0 0,-2-1 0 0 0,0 0 0 0 0,0 0 0 0 0,-1-1 0 0 0,0 0 0 0 0,0-1 0 0 0,-1 0 0 0 0,-1 0 0 0 0,0-1 0 0 0,0 0 0 0 0,0-1 0 0 0,-1 0 1 0 0,0-1-1 0 0,-10 3-1 0 0,9-4-7 0 0,0 0 0 0 0,0-2 0 0 0,-1 1 0 0 0,1-2 0 0 0,-1 0 1 0 0,0 0-1 0 0,0-2 0 0 0,-5 1 7 0 0,14-1-11 0 0,1-1 0 0 0,0 1 1 0 0,-1 0-1 0 0,1-1 0 0 0,0 0 0 0 0,0 0 1 0 0,0 0-1 0 0,-1-1 0 0 0,1 0 0 0 0,1 1 0 0 0,-1-1 1 0 0,0-1-1 0 0,0 1 0 0 0,1 0 0 0 0,-1-1 1 0 0,1 0-1 0 0,0 0 0 0 0,0 0 0 0 0,0 0 1 0 0,0 0-1 0 0,0-1 0 0 0,1 1 0 0 0,-1-1 1 0 0,1 0-1 0 0,0 1 0 0 0,0-1 0 0 0,1 0 1 0 0,-1-1 10 0 0,0-4-22 0 0,0 0 0 0 0,0 0 1 0 0,1 0-1 0 0,0 0 1 0 0,1 0-1 0 0,0 0 0 0 0,1 0 1 0 0,-1 0-1 0 0,2 0 1 0 0,-1 0-1 0 0,1 0 0 0 0,1 0 1 0 0,0 0-1 0 0,0 1 1 0 0,0-1-1 0 0,1 1 0 0 0,1 0 1 0 0,-1 0-1 0 0,5-5 22 0 0,117-134-271 0 0,-121 143 258 0 0,41-40-266 0 0,2 2 0 0 0,1 2 0 0 0,3 2 0 0 0,1 3 0 0 0,2 2 0 0 0,20-8 279 0 0,-27 18-1453 0 0,1 2 1 0 0,1 3-1 0 0,1 1 0 0 0,43-7 1453 0 0,-88 23-542 0 0,38-5-7343 0 0,-29 6 1708 0 0</inkml:trace>
  <inkml:trace contextRef="#ctx0" brushRef="#br0" timeOffset="4344.956">2196 625 0 0 0,'0'0'316'0'0,"0"0"375"0"0,0 0-27 0 0,0 0-163 0 0,0 0-190 0 0,0 0-131 0 0,0 0-66 0 0,0 0-37 0 0,0 0 30 0 0,0 0 85 0 0,-5 0 104 0 0,-23 0 836 0 0,3 0 4901 0 0,1 15-2653 0 0,-38 23-1280 0 0,-1 35-3444 0 0,62-64-47 0 0,1-3-7903 0 0,0-3 5229 0 0</inkml:trace>
  <inkml:trace contextRef="#ctx0" brushRef="#br0" timeOffset="5395.472">4474 585 0 0 0,'0'0'1182'0'0,"0"0"459"0"0,0 0 216 0 0,0 0 67 0 0,0 0-69 0 0,0 0-164 0 0,0 0-171 0 0,0 0-170 0 0,-1-4-179 0 0,0-10-167 0 0,1 10-158 0 0,0 4-194 0 0,249-15 3362 0 0,30-44-3100 0 0,-154 22-1404 0 0,-127 36-7099 0 0,-16 5-1459 0 0,11 1 4554 0 0</inkml:trace>
  <inkml:trace contextRef="#ctx0" brushRef="#br0" timeOffset="5684.252">4459 835 1600 0 0,'0'0'1185'0'0,"0"0"188"0"0,0 0 326 0 0,0 0 260 0 0,0 0 31 0 0,0 0-220 0 0,0 0-297 0 0,0 0-283 0 0,32-5-212 0 0,101-18-134 0 0,44 0 1495 0 0,-114 21-2036 0 0,-33 1-440 0 0,-1 0 0 0 0,0-2 0 0 0,0-1 0 0 0,0-1 1 0 0,11-5 136 0 0,35-19-4937 0 0,-29 4-6721 0 0,-42 24 10234 0 0</inkml:trace>
  <inkml:trace contextRef="#ctx0" brushRef="#br0" timeOffset="5998.361">4442 1152 9218 0 0,'0'0'1215'0'0,"0"0"-451"0"0,0 0-158 0 0,0 0 280 0 0,0 0 300 0 0,0 0 81 0 0,0 0-182 0 0,0 0-258 0 0,0 0-188 0 0,0 0-128 0 0,0 0-60 0 0,0 0-41 0 0,34-1-50 0 0,103-2-34 0 0,19-19 394 0 0,-31-11-2454 0 0,-84 21-1781 0 0,-1-1-3569 0 0,-24 9-1054 0 0</inkml:trace>
  <inkml:trace contextRef="#ctx0" brushRef="#br0" timeOffset="7200.257">5352 1222 0 0 0,'0'0'705'0'0,"0"0"298"0"0,0 0 375 0 0,0 0 277 0 0,0 0 164 0 0,0 0 36 0 0,0 0-93 0 0,0 0-158 0 0,0 0-214 0 0,32-6-233 0 0,104-22-212 0 0,-40-12 440 0 0,-55 17-988 0 0,0-2-1 0 0,-2-1 0 0 0,-1-3 0 0 0,-2 0 1 0 0,-1-3-1 0 0,-1 0 0 0 0,2-7-396 0 0,-10 11 83 0 0,-13 16-120 0 0,0 0 0 0 0,-1-2-1 0 0,0 1 1 0 0,-1-1 0 0 0,0-1-1 0 0,-1 0 1 0 0,-1-1 0 0 0,-1 1 0 0 0,0-2-1 0 0,-1 1 1 0 0,0-1 0 0 0,-2 0 0 0 0,0 0-1 0 0,-1-1 1 0 0,2-14 37 0 0,-6 31-98 0 0,0-1 0 0 0,-1 0 0 0 0,1 0 0 0 0,0 1-1 0 0,0-1 1 0 0,-1 0 0 0 0,1 1 0 0 0,-1-1 0 0 0,0 0 0 0 0,1 1 0 0 0,-1-1 0 0 0,0 1-1 0 0,0-1 1 0 0,0 1 0 0 0,0-1 0 0 0,0 1 0 0 0,0 0 0 0 0,0 0 0 0 0,-1-1-1 0 0,1 1 1 0 0,0 0 0 0 0,-1 0 0 0 0,1 0 0 0 0,-1 0 0 0 0,1 0 0 0 0,-1 1 0 0 0,1-1-1 0 0,-1 0 1 0 0,0 1 0 0 0,1-1 0 0 0,-1 1 0 0 0,0 0 0 0 0,0-1 0 0 0,1 1 0 0 0,-1 0-1 0 0,0 0 1 0 0,0 0 0 0 0,1 0 0 0 0,-2 1 98 0 0,-69 17-3856 0 0,53-5 3732 0 0,1 0 0 0 0,0 1-1 0 0,0 1 1 0 0,2 0 0 0 0,0 1 0 0 0,0 1 0 0 0,2 1-1 0 0,0 0 1 0 0,1 0 0 0 0,1 2 0 0 0,1-1 0 0 0,0 2-1 0 0,2-1 1 0 0,0 1 0 0 0,-4 20 124 0 0,10-35 58 0 0,1 1 1 0 0,0 0-1 0 0,0 0 1 0 0,1 0-1 0 0,0 0 1 0 0,0 0-1 0 0,1 0 0 0 0,0 0 1 0 0,0 0-1 0 0,0 1 1 0 0,1-1-1 0 0,0 0 1 0 0,1 0-1 0 0,-1 0 0 0 0,1 0 1 0 0,1-1-1 0 0,-1 1 1 0 0,1-1-1 0 0,1 1 0 0 0,-1-1 1 0 0,1 0-1 0 0,0 0 1 0 0,0 0-1 0 0,0-1 1 0 0,1 1-1 0 0,5 3-58 0 0,4 1 286 0 0,0-2 1 0 0,1 0-1 0 0,0 0 1 0 0,0-2-1 0 0,1 0 1 0 0,0 0-1 0 0,0-2 0 0 0,0 0 1 0 0,0-1-1 0 0,1 0 1 0 0,-1-2-1 0 0,1 0 0 0 0,0 0 1 0 0,-1-2-1 0 0,1 0 1 0 0,0-1-1 0 0,4-1-286 0 0,11-3 489 0 0,0-2 0 0 0,-1-1 0 0 0,0-1 0 0 0,-1-2 0 0 0,0-1 0 0 0,-1-1 0 0 0,0-1 0 0 0,13-11-489 0 0,10-13 443 0 0,-2-2 1 0 0,-1-2-1 0 0,27-33-443 0 0,-69 69 9 0 0,3-2-66 0 0,0 0 1 0 0,0-1 0 0 0,-1-1-1 0 0,-1 1 1 0 0,1-1 0 0 0,-2-1-1 0 0,0 0 1 0 0,0 0 0 0 0,-1 0-1 0 0,0-1 1 0 0,-1 1 0 0 0,-1-2-1 0 0,0 1 1 0 0,-1 0 0 0 0,0-1-1 0 0,-1 1 1 0 0,0-9 56 0 0,-2 20-61 0 0,0 0 1 0 0,0 1-1 0 0,0-1 0 0 0,0 1 1 0 0,-1-1-1 0 0,1 0 1 0 0,-1 1-1 0 0,1-1 0 0 0,-1 1 1 0 0,1-1-1 0 0,-1 1 0 0 0,0 0 1 0 0,0-1-1 0 0,0 1 0 0 0,0 0 1 0 0,0-1-1 0 0,0 1 1 0 0,0 0-1 0 0,0 0 0 0 0,0 0 1 0 0,0 0-1 0 0,-1 0 0 0 0,1 0 1 0 0,-1 0-1 0 0,1 0 1 0 0,0 1-1 0 0,-1-1 0 0 0,1 0 1 0 0,-1 1-1 0 0,1 0 0 0 0,-1-1 1 0 0,0 1-1 0 0,1 0 0 0 0,-1-1 1 0 0,1 1-1 0 0,-1 0 1 0 0,0 0-1 0 0,1 0 0 0 0,-1 1 1 0 0,-1-1 60 0 0,-62 19-2300 0 0,48-8 2141 0 0,0 1 0 0 0,1 1 0 0 0,0 1 0 0 0,1 0 0 0 0,0 1 0 0 0,2 1 0 0 0,-1 0 0 0 0,2 1 0 0 0,0 0 0 0 0,2 1 0 0 0,-1 0 1 0 0,2 1-1 0 0,1 0 0 0 0,0 0 0 0 0,1 1 0 0 0,-3 19 159 0 0,8-30-12 0 0,1 0 0 0 0,0 1 0 0 0,0-1 0 0 0,1 1 1 0 0,1-1-1 0 0,-1 1 0 0 0,2-1 0 0 0,-1 1 0 0 0,1-1 0 0 0,1 0 1 0 0,0 0-1 0 0,0 0 0 0 0,0 0 0 0 0,1 0 0 0 0,1-1 1 0 0,0 0-1 0 0,0 0 0 0 0,0 0 0 0 0,1 0 0 0 0,0-1 0 0 0,0 0 1 0 0,1 0-1 0 0,0-1 0 0 0,0 0 0 0 0,1 0 0 0 0,0 0 0 0 0,0-1 1 0 0,0 0-1 0 0,0-1 0 0 0,3 1 12 0 0,4 2 328 0 0,-1-1-1 0 0,1-1 1 0 0,0 0 0 0 0,1-1-1 0 0,-1-1 1 0 0,1 0 0 0 0,0-1-1 0 0,-1-1 1 0 0,1 0-1 0 0,0-1 1 0 0,0-1 0 0 0,-1-1-1 0 0,1 0 1 0 0,0-1 0 0 0,-1 0-1 0 0,0-1 1 0 0,0-1 0 0 0,0-1-1 0 0,3-1-327 0 0,15-9 229 0 0,-1-1 0 0 0,0-2 0 0 0,-1 0 0 0 0,-1-3 0 0 0,-2 0 0 0 0,0-2 0 0 0,-1-1 0 0 0,-1-1 0 0 0,-2-1 1 0 0,0-1-1 0 0,4-11-229 0 0,-15 22-1 0 0,-1 4-271 0 0,-1 0 1 0 0,0-1-1 0 0,-1 0 1 0 0,0-1-1 0 0,-1 0 1 0 0,-1-1 0 0 0,0 0-1 0 0,-1 0 1 0 0,-1 0-1 0 0,-1-1 1 0 0,0 0-1 0 0,-1 0 1 0 0,-1-1-1 0 0,0 1 1 0 0,-1-7 271 0 0,-2 22-60 0 0,0-1 0 0 0,-1 0 1 0 0,1 1-1 0 0,-1-1 1 0 0,1 0-1 0 0,-1 1 1 0 0,0-1-1 0 0,0 1 0 0 0,0-1 1 0 0,0 1-1 0 0,0-1 1 0 0,-1 1-1 0 0,1 0 0 0 0,-1 0 1 0 0,1-1-1 0 0,-1 1 1 0 0,0 0-1 0 0,0 0 0 0 0,0 1 1 0 0,0-1-1 0 0,0 0 1 0 0,-1 1-1 0 0,1-1 0 0 0,0 1 1 0 0,-1 0-1 0 0,1 0 1 0 0,-1 0-1 0 0,1 0 0 0 0,-1 0 1 0 0,1 0-1 0 0,-1 1 1 0 0,0-1-1 0 0,0 1 0 0 0,1 0 1 0 0,-2 0 59 0 0,-3 0-65 0 0,0 0 0 0 0,0 0 1 0 0,0 1-1 0 0,1 0 0 0 0,-1 0 0 0 0,0 1 1 0 0,0 0-1 0 0,0 0 0 0 0,1 0 1 0 0,0 1-1 0 0,-1 0 0 0 0,1 0 0 0 0,-2 2 65 0 0,-5 4-14 0 0,1 1-1 0 0,-1 1 1 0 0,2 0 0 0 0,-1 0-1 0 0,2 1 1 0 0,-1 1-1 0 0,2 0 1 0 0,0 0-1 0 0,0 0 1 0 0,1 1-1 0 0,1 1 1 0 0,0-1-1 0 0,1 1 1 0 0,1 1-1 0 0,0-1 1 0 0,1 1 0 0 0,1-1-1 0 0,0 1 1 0 0,2 0-1 0 0,-1 0 1 0 0,2 0-1 0 0,0 0 1 0 0,1 0-1 0 0,0 0 1 0 0,2 0-1 0 0,0 0 1 0 0,0 0 0 0 0,2-1-1 0 0,0 1 1 0 0,0-1-1 0 0,2-1 1 0 0,0 1-1 0 0,0-1 1 0 0,1 0-1 0 0,1-1 1 0 0,0 1-1 0 0,1-2 1 0 0,1 1 14 0 0,85 58-1277 0 0,-26-38-6352 0 0,-52-26 2872 0 0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21.6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0 689 0 0 0,'0'0'1039'0'0,"0"0"404"0"0,0 0 37 0 0,0 0-196 0 0,0 0-205 0 0,32-6-172 0 0,102-20-148 0 0,-37-16 416 0 0,-26-1-651 0 0,-1-2-1 0 0,-2-4 1 0 0,-2-2-1 0 0,-3-3 1 0 0,5-9-524 0 0,-61 57-8 0 0,-1 1 1 0 0,0-1-1 0 0,0-1 0 0 0,0 1 1 0 0,0-1-1 0 0,-1 0 1 0 0,0 0-1 0 0,-1 0 0 0 0,0-1 1 0 0,0 1-1 0 0,0-1 1 0 0,-1 0-1 0 0,0 0 0 0 0,-1 0 1 0 0,0-1-1 0 0,0 1 1 0 0,-1-1-1 0 0,0 1 0 0 0,0-1 1 0 0,-1-1 7 0 0,-2 9-291 0 0,0-1 1 0 0,0 1 0 0 0,-1-1 0 0 0,1 1-1 0 0,-1 0 1 0 0,1 0 0 0 0,-1 0-1 0 0,1 0 1 0 0,-1 0 0 0 0,1 0-1 0 0,-1 1 1 0 0,0-1 0 0 0,1 1-1 0 0,-1 0 1 0 0,0 0 0 0 0,1 0-1 0 0,-1 0 1 0 0,0 0 0 0 0,1 1-1 0 0,-1-1 1 0 0,0 1 0 0 0,1 0-1 0 0,-2 0 291 0 0,-11 5-612 0 0,0 1-1 0 0,1 1 0 0 0,0 0 1 0 0,0 0-1 0 0,1 2 1 0 0,0 0-1 0 0,1 0 0 0 0,-6 7 613 0 0,3-2-4 0 0,0 0 0 0 0,2 1 0 0 0,0 0 0 0 0,0 1 0 0 0,2 0 0 0 0,0 1 0 0 0,1 0 0 0 0,1 1-1 0 0,1 0 1 0 0,0 1 0 0 0,1 0 0 0 0,2 0 0 0 0,-2 10 4 0 0,6-24 158 0 0,0 0 0 0 0,0 1-1 0 0,1-1 1 0 0,0 1 0 0 0,0-1 0 0 0,1 1-1 0 0,0-1 1 0 0,0 0 0 0 0,0 1 0 0 0,1-1-1 0 0,0 0 1 0 0,0 0 0 0 0,0 0 0 0 0,1 0 0 0 0,0 0-1 0 0,0-1 1 0 0,1 1 0 0 0,0-1 0 0 0,-1 0-1 0 0,2 0 1 0 0,-1 0 0 0 0,1-1 0 0 0,-1 1-1 0 0,1-1 1 0 0,0 0 0 0 0,1-1 0 0 0,-1 1-1 0 0,1-1 1 0 0,-1 0 0 0 0,5 1-158 0 0,3 3 331 0 0,0 0 0 0 0,1-2 1 0 0,0 1-1 0 0,0-2 0 0 0,0 0 0 0 0,1 0 0 0 0,0-2 1 0 0,-1 0-1 0 0,1 0 0 0 0,0-2 0 0 0,0 1 1 0 0,0-2-1 0 0,0 0 0 0 0,-1-1 0 0 0,1 0 0 0 0,-1-2 1 0 0,6-1-332 0 0,28-13 627 0 0,0-3 0 0 0,-2-1 0 0 0,0-2 0 0 0,-1-3 1 0 0,21-18-628 0 0,106-102 847 0 0,-153 127-782 0 0,9-7-7 0 0,-1-1-1 0 0,-2-1 1 0 0,-1-1 0 0 0,-1-1-1 0 0,8-18-57 0 0,-28 44 2 0 0,0-1-1 0 0,0 1 0 0 0,-1-1 1 0 0,1 0-1 0 0,-1 1 0 0 0,-1-1 1 0 0,1-1-1 0 0,-1 1 0 0 0,0 0 1 0 0,-1 0-1 0 0,1 0 0 0 0,-1 0 1 0 0,0-1-1 0 0,-1 1 0 0 0,0 0-1 0 0,-1 4-76 0 0,0 1-1 0 0,0 0 0 0 0,0 1 0 0 0,-1-1 0 0 0,1 0 0 0 0,0 1 0 0 0,-1-1 1 0 0,1 1-1 0 0,0 0 0 0 0,-1 0 0 0 0,1 0 0 0 0,-1 0 0 0 0,1 0 0 0 0,0 0 1 0 0,-1 1-1 0 0,1-1 0 0 0,-1 1 0 0 0,1-1 0 0 0,0 1 0 0 0,0 0 0 0 0,-1 0 1 0 0,1 0-1 0 0,0 0 0 0 0,0 1 0 0 0,0-1 0 0 0,0 1 0 0 0,0-1 0 0 0,1 1 1 0 0,-1-1-1 0 0,0 2 77 0 0,-18 15-112 0 0,0 0 1 0 0,2 2 0 0 0,0 0-1 0 0,1 1 1 0 0,1 1 0 0 0,1 0-1 0 0,1 1 1 0 0,2 1-1 0 0,0 0 1 0 0,-2 9 111 0 0,10-25 35 0 0,0 0-1 0 0,1 0 1 0 0,0 0 0 0 0,0 1-1 0 0,1-1 1 0 0,0 1-1 0 0,1-1 1 0 0,-1 1 0 0 0,2-1-1 0 0,-1 1 1 0 0,1 0-1 0 0,1 0 1 0 0,0-1 0 0 0,0 1-1 0 0,0 0 1 0 0,1-1 0 0 0,0 0-1 0 0,1 1 1 0 0,0-1-1 0 0,1 0 1 0 0,-1 0 0 0 0,1 0-1 0 0,1-1 1 0 0,0 2-35 0 0,9 1 178 0 0,0-1 0 0 0,1 0 0 0 0,-1-2 1 0 0,2 1-1 0 0,-1-2 0 0 0,1 0 0 0 0,0 0 0 0 0,0-2 1 0 0,0 0-1 0 0,1-1 0 0 0,-1-1 0 0 0,1 0 0 0 0,0-1 1 0 0,0-1-1 0 0,0 0 0 0 0,-1-2 0 0 0,1 0 0 0 0,4-1-178 0 0,1-3 156 0 0,1 0-1 0 0,-1-2 0 0 0,-1 0 1 0 0,1-1-1 0 0,-1-1 0 0 0,-1-2 1 0 0,0 0-1 0 0,-1-1 0 0 0,0 0 0 0 0,-1-2 1 0 0,0 0-1 0 0,-1-1 0 0 0,-1-1 1 0 0,-1 0-1 0 0,6-10-155 0 0,-7 12-5 0 0,-1 0 0 0 0,-1-1 0 0 0,0 0 1 0 0,-2-1-1 0 0,1 0 0 0 0,-2-1 0 0 0,-1 0 0 0 0,0 0 0 0 0,-1-1 0 0 0,-1 0 0 0 0,0 0 0 0 0,-2 0 1 0 0,0-1-1 0 0,-2 0 0 0 0,0 0 0 0 0,-1 1 0 0 0,-1-1 0 0 0,0-1 5 0 0,-1 18-5 0 0,1 1 0 0 0,-1-1 0 0 0,0 1-1 0 0,0-1 1 0 0,1 1 0 0 0,-2 0 0 0 0,1-1 0 0 0,0 1-1 0 0,0 0 1 0 0,-1-1 0 0 0,1 1 0 0 0,-1 0 0 0 0,0 0-1 0 0,1 0 1 0 0,-1 1 0 0 0,0-1 0 0 0,0 0 0 0 0,0 1-1 0 0,-1-1 1 0 0,1 1 0 0 0,0 0 0 0 0,-1-1 0 0 0,1 1 0 0 0,0 0-1 0 0,-1 1 1 0 0,1-1 0 0 0,-1 0 0 0 0,1 1 0 0 0,-1-1-1 0 0,0 1 1 0 0,1 0 0 0 0,-1 0 0 0 0,0 0 0 0 0,1 0-1 0 0,-1 0 1 0 0,1 1 0 0 0,-1-1 0 0 0,1 1 0 0 0,-1 0 0 0 0,1-1-1 0 0,-1 1 1 0 0,1 0 0 0 0,-1 1 0 0 0,1-1 0 0 0,0 0-1 0 0,-2 2 6 0 0,-8 8 99 0 0,0 0-1 0 0,1 1 0 0 0,0 1 1 0 0,1 0-1 0 0,0 0 0 0 0,1 1 1 0 0,1 1-1 0 0,0-1 0 0 0,1 1 1 0 0,1 0-1 0 0,0 1 0 0 0,1 0 1 0 0,0 0-1 0 0,1 0 0 0 0,1 0 1 0 0,1 1-1 0 0,0-1 0 0 0,2 1 1 0 0,-1-1-1 0 0,2 1 0 0 0,0-1 0 0 0,3 10-97 0 0,-1-15 104 0 0,0-1 1 0 0,1 0 0 0 0,0 0 0 0 0,1-1 0 0 0,0 1 0 0 0,1-1 0 0 0,0 0 0 0 0,0 0 0 0 0,1-1-1 0 0,0 0 1 0 0,0 0 0 0 0,1 0 0 0 0,0-1 0 0 0,0 0 0 0 0,3 0-106 0 0,93 41 220 0 0,-86-47-2194 0 0,-12-5-2989 0 0,-4-3-3357 0 0,-2 3 2263 0 0</inkml:trace>
</inkml:ink>
</file>

<file path=ppt/ink/ink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4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41 560 0 0,'0'0'1350'0'0,"0"0"-251"0"0,0 0-76 0 0,0 0 218 0 0,0 0 254 0 0,0 0 80 0 0,0 0-143 0 0,0 0-275 0 0,0 0-272 0 0,0 0-203 0 0,0 0-144 0 0,0 0-91 0 0,-2 19-77 0 0,-8 132 727 0 0,11-147-1007 0 0,-1 0 0 0 0,1 0-1 0 0,0 1 1 0 0,0-1 0 0 0,0-1-1 0 0,1 1 1 0 0,0 0 0 0 0,-1 0-1 0 0,1 0 1 0 0,0-1 0 0 0,1 1-1 0 0,-1-1 1 0 0,1 0-1 0 0,0 0 1 0 0,-1 0 0 0 0,1 0-1 0 0,0 0 1 0 0,1 0 0 0 0,-1-1-1 0 0,0 0 1 0 0,1 1 0 0 0,0-1-1 0 0,-1-1 1 0 0,1 1 0 0 0,0 0-1 0 0,0-1 1 0 0,0 0 0 0 0,0 0-1 0 0,0 0 1 0 0,0 0 0 0 0,0-1-1 0 0,0 0 1 0 0,1 1 0 0 0,-1-1-1 0 0,0-1 1 0 0,0 1 0 0 0,0-1-1 0 0,0 0 1 0 0,0 0 0 0 0,0 0-1 0 0,0 0 1 0 0,0 0 0 0 0,0-1-1 0 0,0 0 1 0 0,-1 0 0 0 0,1 0-1 0 0,3-3-89 0 0,312-254 1710 0 0,-315 257-1717 0 0,0-1 1 0 0,1 1-1 0 0,-1 0 0 0 0,0 0 1 0 0,1 0-1 0 0,-1 1 0 0 0,1-1 1 0 0,0 1-1 0 0,-1 0 0 0 0,1 0 1 0 0,0 1-1 0 0,0 0 0 0 0,-1 0 1 0 0,1 0-1 0 0,3 0 7 0 0,-4 4 1 0 0,0-1 0 0 0,-1 1 0 0 0,1-1 1 0 0,-1 1-1 0 0,1 0 0 0 0,-1 0 0 0 0,0 1 0 0 0,-1-1 0 0 0,1 1 0 0 0,-1-1 0 0 0,0 1 0 0 0,0 0 1 0 0,0 0-1 0 0,-1 0 0 0 0,0 0 0 0 0,0 0 0 0 0,0 0 0 0 0,0 4-1 0 0,2 11 86 0 0,-1 1 0 0 0,-1 0 1 0 0,-1-1-1 0 0,-1 1 0 0 0,0 0 0 0 0,-2-1 0 0 0,0 0 1 0 0,-3 7-87 0 0,4-19-15 0 0,-1-1 0 0 0,1 0 0 0 0,-2-1-1 0 0,1 1 1 0 0,-1 0 0 0 0,0-1 0 0 0,0 0 0 0 0,0 0 0 0 0,-1 0 0 0 0,0-1 0 0 0,-1 1 0 0 0,1-1 0 0 0,-1 0 0 0 0,0-1 0 0 0,-1 1 15 0 0,-2 0-111 0 0,0-1-1 0 0,-1-1 1 0 0,1 1-1 0 0,-1-1 1 0 0,0-1-1 0 0,0 0 0 0 0,0-1 1 0 0,0 1-1 0 0,0-2 1 0 0,0 0-1 0 0,-5 0 112 0 0,25-15-1400 0 0,56-41-3175 0 0,-43 39-1424 0 0,-12 9-1595 0 0</inkml:trace>
</inkml:ink>
</file>

<file path=ppt/ink/ink4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6369 0 0,'0'0'648'0'0,"0"0"-559"0"0,0 0-218 0 0,0 0-23 0 0,0 0 88 0 0,0 0 144 0 0,0 0-24 0 0,0 0-56 0 0,0 0-56 0 0,0 0-136 0 0,0 0-392 0 0,0 0-888 0 0,0 0-1361 0 0,0 0 1073 0 0</inkml:trace>
</inkml:ink>
</file>

<file path=ppt/ink/ink4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4305 0 0,'0'0'739'0'0,"0"0"-234"0"0,0 0 31 0 0,0 0 226 0 0,0 0 189 0 0,0 0-15 0 0,0 0-188 0 0,-1 33-235 0 0,-2 103-215 0 0,0-27 380 0 0,1-56-1657 0 0,2-13-3801 0 0,0-39 1937 0 0,0-1 474 0 0</inkml:trace>
</inkml:ink>
</file>

<file path=ppt/ink/ink4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9770 0 0,'0'0'1408'0'0,"0"0"-351"0"0,0 0-457 0 0,0 0-224 0 0,0 0-192 0 0,0 0-224 0 0,0 0-200 0 0,0 0-120 0 0,0 0-192 0 0,0 0-377 0 0,0 0-887 0 0,0 0-1617 0 0,0 0-2592 0 0</inkml:trace>
</inkml:ink>
</file>

<file path=ppt/ink/ink4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0 431 4073 0 0,'0'0'2418'0'0,"0"0"-811"0"0,0 0-219 0 0,0 0 203 0 0,0 0 201 0 0,0 0-77 0 0,0 0-344 0 0,0 0-362 0 0,0 0-244 0 0,0 0-123 0 0,0 0-65 0 0,0 0-49 0 0,0 0-61 0 0,14-22-99 0 0,84-136 379 0 0,7-7-215 0 0,-104 165-560 0 0,0 0-1 0 0,0-1 1 0 0,-1 1 0 0 0,1 0 0 0 0,0 0-1 0 0,-1 0 1 0 0,1 0 0 0 0,0 0-1 0 0,0 0 1 0 0,-1 0 0 0 0,1 1-1 0 0,0-1 1 0 0,-1 0 0 0 0,1 0 0 0 0,0 0-1 0 0,-1 1 1 0 0,1-1 0 0 0,0 0-1 0 0,-1 1 1 0 0,1-1 0 0 0,-1 1 0 0 0,1-1-1 0 0,0 1 1 0 0,-1-1 0 0 0,1 1-1 0 0,-1-1 1 0 0,0 1 0 0 0,1-1 0 0 0,-1 1-1 0 0,1 0 1 0 0,-1-1 0 0 0,0 1-1 0 0,1-1 1 0 0,-1 1 0 0 0,0 0 0 0 0,0 0-1 0 0,0-1 1 0 0,1 1 0 0 0,-1 0-1 0 0,0-1 1 0 0,0 1 0 0 0,0 0 0 0 0,0 0-1 0 0,0-1 1 0 0,0 1 0 0 0,0 0-1 0 0,-1-1 1 0 0,1 1 0 0 0,0 0 0 0 0,0-1-1 0 0,0 1 1 0 0,-1 0 0 0 0,1-1-1 0 0,0 1 1 0 0,-1 0 0 0 0,1-1 0 0 0,-1 1 28 0 0,2 6-67 0 0,8 40 65 0 0,-9-41 6 0 0,0 0 0 0 0,0-1 0 0 0,0 1 0 0 0,1 0 0 0 0,0-1 0 0 0,0 1 0 0 0,1-1 0 0 0,0 1 0 0 0,-1-1 0 0 0,2 0 0 0 0,-1 0 0 0 0,1 0 0 0 0,0 0 0 0 0,0 0 0 0 0,0 0 1 0 0,0-1-1 0 0,1 1 0 0 0,0-1 0 0 0,0 0 0 0 0,0 0 0 0 0,0-1 0 0 0,1 1-4 0 0,-1-2 116 0 0,0 0 0 0 0,0 0 0 0 0,0-1 0 0 0,0 0 0 0 0,1 1 0 0 0,-1-1 0 0 0,0-1 0 0 0,0 1 1 0 0,1-1-1 0 0,-1 1 0 0 0,1-1 0 0 0,-1 0 0 0 0,0-1 0 0 0,1 1 0 0 0,-1-1 0 0 0,0 0 0 0 0,1 0 1 0 0,-1 0-1 0 0,0-1 0 0 0,0 1 0 0 0,0-1 0 0 0,0 0 0 0 0,0 0 0 0 0,0-1 0 0 0,-1 1 0 0 0,1-1 0 0 0,-1 0 1 0 0,0 0-1 0 0,0 0 0 0 0,0 0 0 0 0,0 0 0 0 0,0-1 0 0 0,1-1-116 0 0,82-126 1519 0 0,-54 78-3774 0 0,1 3-5268 0 0,-25 42 938 0 0,-4 4-2400 0 0</inkml:trace>
</inkml:ink>
</file>

<file path=ppt/ink/ink4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14243 0 0,'0'0'1059'0'0,"0"0"-483"0"0,0 0-2 0 0,0 0 232 0 0,0 0 133 0 0,0 0-59 0 0,0 0-277 0 0,0 0-288 0 0,0 0-168 0 0,-6 31-101 0 0,-18 98-84 0 0,24-83-261 0 0,14-35-2623 0 0,-7-19-9159 0 0,-5 5 7233 0 0</inkml:trace>
</inkml:ink>
</file>

<file path=ppt/ink/ink4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12619 0 0,'0'0'1744'0'0,"0"0"-792"0"0,0 0-568 0 0,0 0-136 0 0,0 0-112 0 0,0 0-296 0 0,0 0-576 0 0,0 0-384 0 0,0 0-456 0 0,0 0-1233 0 0,0 0-1624 0 0,0 0-816 0 0</inkml:trace>
</inkml:ink>
</file>

<file path=ppt/ink/ink4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11114 0 0,'0'0'3364'0'0,"0"0"-1756"0"0,0 0-829 0 0,0 0-143 0 0,0 0-12 0 0,0 0-38 0 0,0 0-82 0 0,0 0-97 0 0,0 0-9 0 0,0 0 38 0 0,0 0 28 0 0,0 0 15 0 0,4 19-25 0 0,11 59-50 0 0,-7 57 515 0 0,-7 192-314 0 0,-31-146-525 0 0,21-148-245 0 0,7-4-4004 0 0,2-28 2467 0 0,0-1-493 0 0,0 0-638 0 0,0 0-2119 0 0,0-4 1792 0 0,0 1-1525 0 0</inkml:trace>
</inkml:ink>
</file>

<file path=ppt/ink/ink4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11803 0 0,'0'0'2059'0'0,"0"0"-631"0"0,0 0-549 0 0,0 0-200 0 0,0 0-13 0 0,0 0-7 0 0,0 0-31 0 0,0 0-29 0 0,0 0-57 0 0,0 0-46 0 0,0 0-40 0 0,0 0-47 0 0,0 0-71 0 0,35 5-73 0 0,114 15-65 0 0,56-10-268 0 0,-101-9-4061 0 0,-45 0-5572 0 0,-42-1 1493 0 0</inkml:trace>
</inkml:ink>
</file>

<file path=ppt/ink/ink4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10994 0 0,'0'0'1314'0'0,"0"0"-497"0"0,0 0-27 0 0,0 0 270 0 0,0 0 187 0 0,0 0-68 0 0,0 0-265 0 0,0 0-280 0 0,0 0-198 0 0,0 0-153 0 0,0 0-97 0 0,0 0-56 0 0,4 31-56 0 0,13 93-29 0 0,-5-76-87 0 0,-5-42-100 0 0,10 2-3132 0 0,-2-18-7439 0 0,-13 6 4781 0 0</inkml:trace>
</inkml:ink>
</file>

<file path=ppt/ink/ink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1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5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9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7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9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4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8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4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9578 0 0,'0'0'664'0'0,"0"0"-856"0"0,0 0-640 0 0,0 0-384 0 0,0 0-81 0 0,0 0-199 0 0,0 0-624 0 0,0 0-969 0 0,0 0 3089 0 0</inkml:trace>
</inkml:ink>
</file>

<file path=ppt/ink/ink4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380 567 13811 0 0,'0'0'1738'0'0,"0"0"-462"0"0,0 0-300 0 0,0 0-44 0 0,0 0-85 0 0,0 0-172 0 0,0 0-171 0 0,0 0-132 0 0,0 0-112 0 0,-35 13-113 0 0,-111 42-75 0 0,70-11-58 0 0,67-34-15 0 0,-5 3-36 0 0,1 0 1 0 0,0 1-1 0 0,1 1 0 0 0,1 0 0 0 0,0 0 0 0 0,1 1 0 0 0,1 0 1 0 0,-2 7 36 0 0,9-22-20 0 0,1 1 0 0 0,0 0 0 0 0,0 0 1 0 0,0 0-1 0 0,1 0 0 0 0,-1 0 1 0 0,0 0-1 0 0,1 0 0 0 0,0 1 1 0 0,-1-1-1 0 0,1 0 0 0 0,0 0 1 0 0,0 0-1 0 0,0 0 0 0 0,0 1 1 0 0,0-1-1 0 0,1 0 0 0 0,-1 0 0 0 0,1 0 1 0 0,-1 0-1 0 0,1 0 0 0 0,0 0 1 0 0,0 0-1 0 0,0 0 0 0 0,0 0 1 0 0,0 0-1 0 0,0 0 0 0 0,1-1 1 0 0,-1 1-1 0 0,0 0 0 0 0,1-1 0 0 0,-1 1 1 0 0,1-1-1 0 0,0 0 0 0 0,0 1 1 0 0,-1-1-1 0 0,1 0 0 0 0,0 0 1 0 0,0 0-1 0 0,0 0 0 0 0,0-1 1 0 0,0 1-1 0 0,0 0 0 0 0,0-1 0 0 0,1 1 1 0 0,-1-1-1 0 0,0 0 0 0 0,0 0 1 0 0,0 0-1 0 0,0 0 0 0 0,2 0 20 0 0,15-4 71 0 0,1-1 0 0 0,-1 0-1 0 0,0-2 1 0 0,0 0 0 0 0,-1-1-1 0 0,0-1 1 0 0,0 0 0 0 0,-1-2-1 0 0,0 0 1 0 0,-1-1 0 0 0,0 0 0 0 0,-1-2-1 0 0,-1 1 1 0 0,0-2 0 0 0,1-2-71 0 0,88-81 176 0 0,-103 98-195 0 0,1-1 0 0 0,-1 0-1 0 0,1 1 1 0 0,-1-1 0 0 0,1 0 0 0 0,-1 1 0 0 0,1-1 0 0 0,0 1 0 0 0,0-1 0 0 0,-1 1 0 0 0,1-1 0 0 0,0 1 0 0 0,0-1 0 0 0,-1 1 0 0 0,1 0 0 0 0,0-1 0 0 0,0 1 0 0 0,0 0 0 0 0,0 0 0 0 0,-1 0 0 0 0,1 0 0 0 0,0 0 0 0 0,0 0 0 0 0,0 0 0 0 0,0 0 0 0 0,0 0 0 0 0,0 0-1 0 0,-1 0 1 0 0,1 0 0 0 0,0 1 0 0 0,0-1 0 0 0,0 0 0 0 0,0 1 0 0 0,-1-1 0 0 0,1 0 0 0 0,0 1 0 0 0,0-1 0 0 0,-1 1 0 0 0,1-1 0 0 0,0 1 0 0 0,-1 0 0 0 0,1-1 0 0 0,-1 1 0 0 0,1 0 0 0 0,-1-1 0 0 0,1 1 0 0 0,-1 0 0 0 0,1 0 0 0 0,-1-1 0 0 0,1 1 0 0 0,-1 0 0 0 0,0 1 19 0 0,9 54-540 0 0,-6-30 296 0 0,-2-20 165 0 0,1 0 0 0 0,0 0 0 0 0,0 1 0 0 0,1-1 0 0 0,-1 0 0 0 0,1-1 0 0 0,1 1 0 0 0,-1-1 0 0 0,1 1 0 0 0,0-1-1 0 0,0 0 1 0 0,0 0 0 0 0,1-1 0 0 0,0 1 0 0 0,0-1 0 0 0,0 0 0 0 0,0 0 0 0 0,1-1 0 0 0,-1 1 0 0 0,1-1 0 0 0,0 0 0 0 0,0-1 0 0 0,0 0 0 0 0,0 0 0 0 0,0 0 0 0 0,1-1 0 0 0,-1 1 0 0 0,1-2 0 0 0,-1 1 0 0 0,6-1 79 0 0,5-1 231 0 0,1-1 0 0 0,0-1 0 0 0,-1-1 0 0 0,0-1 1 0 0,0 0-1 0 0,0-1 0 0 0,-1-1 0 0 0,0 0 0 0 0,0-2 1 0 0,0 1-1 0 0,-1-2 0 0 0,-1 0 0 0 0,0-1 0 0 0,9-8-231 0 0,10-10 254 0 0,-2-2 0 0 0,0-1 0 0 0,-2-1-1 0 0,-2-2 1 0 0,-1-1 0 0 0,-2-1-1 0 0,-1 0 1 0 0,1-9-254 0 0,-12 27-55 0 0,-1-1 1 0 0,-1-1-1 0 0,-1 1 0 0 0,-1-1 0 0 0,-1-1 0 0 0,0 0 1 0 0,-2 0-1 0 0,-1 0 0 0 0,0 0 0 0 0,-2-1 1 0 0,0 1-1 0 0,-2-1 0 0 0,-1-6 55 0 0,0 25-57 0 0,0 1-1 0 0,-1-1 1 0 0,1 0 0 0 0,-1 1-1 0 0,0-1 1 0 0,0 1 0 0 0,0 0-1 0 0,-1 0 1 0 0,1-1 0 0 0,-1 2 0 0 0,1-1-1 0 0,-1 0 1 0 0,0 0 0 0 0,0 1-1 0 0,-1 0 1 0 0,1 0 0 0 0,0 0-1 0 0,-1 0 1 0 0,1 0 0 0 0,-1 0-1 0 0,0 1 1 0 0,1 0 0 0 0,-1 0-1 0 0,0 0 1 0 0,0 0 0 0 0,0 0-1 0 0,0 1 1 0 0,0 0 0 0 0,0 0-1 0 0,0 0 1 0 0,1 0 0 0 0,-1 1 0 0 0,0-1-1 0 0,0 1 1 0 0,0 0 0 0 0,0 0-1 0 0,1 0 1 0 0,-1 1 0 0 0,0 0-1 0 0,1-1 1 0 0,-1 1 0 0 0,1 0-1 0 0,0 1 1 0 0,0-1 0 0 0,0 0-1 0 0,0 1 1 0 0,0 0 0 0 0,0 0-1 0 0,0 0 58 0 0,-16 12-135 0 0,1 0 0 0 0,0 2-1 0 0,1-1 1 0 0,1 2-1 0 0,1 0 1 0 0,1 1-1 0 0,0 1 1 0 0,1 0 0 0 0,2 1-1 0 0,0 0 1 0 0,1 0-1 0 0,1 1 1 0 0,1 1-1 0 0,0-1 1 0 0,2 1-1 0 0,1 1 1 0 0,1-1 0 0 0,-1 23 135 0 0,6-39-7 0 0,-1 0 0 0 0,1 0 1 0 0,1 0-1 0 0,-1 0 0 0 0,1 0 1 0 0,0 0-1 0 0,1 0 0 0 0,0-1 1 0 0,0 1-1 0 0,0-1 0 0 0,1 0 1 0 0,0 0-1 0 0,0 0 1 0 0,0-1-1 0 0,1 1 0 0 0,0-1 1 0 0,0 0-1 0 0,0 0 0 0 0,1-1 1 0 0,0 0-1 0 0,-1 0 0 0 0,2 0 1 0 0,-1 0-1 0 0,0-1 0 0 0,1 0 1 0 0,1 0 6 0 0,13 6 208 0 0,0-2 1 0 0,1 0-1 0 0,0-1 0 0 0,0-1 1 0 0,1-1-1 0 0,-1-2 0 0 0,18 1-208 0 0,-11-2 377 0 0,0-1-1 0 0,1-1 1 0 0,-1-2 0 0 0,0-1-1 0 0,0-1 1 0 0,-1-1 0 0 0,12-5-377 0 0,-2 0 121 0 0,0-2 0 0 0,0-1-1 0 0,-2-2 1 0 0,0-2 0 0 0,0-1 0 0 0,-2-1 0 0 0,-1-2 0 0 0,0-2 0 0 0,-2-1 0 0 0,-1-1 0 0 0,-1-1 0 0 0,-1-2 0 0 0,-1-1 0 0 0,-2-1-1 0 0,11-19-120 0 0,-30 43-21 0 0,-2-1-1 0 0,1 0 0 0 0,-1 0 0 0 0,0 0 0 0 0,0-1 1 0 0,-1 1-1 0 0,0-1 0 0 0,-1 0 0 0 0,0 0 0 0 0,0 0 1 0 0,-1 0-1 0 0,0 0 0 0 0,-1-1 0 0 0,0 1 0 0 0,0 0 1 0 0,-1 0-1 0 0,0 0 0 0 0,-1 0 0 0 0,0 0 1 0 0,0 0-1 0 0,-1 0 0 0 0,0 1 0 0 0,-1-1 0 0 0,0 1 1 0 0,0 0-1 0 0,-1 0 0 0 0,0 0 0 0 0,0 0 0 0 0,-5-5 22 0 0,5 10-28 0 0,0 0-1 0 0,-1 1 1 0 0,1-1-1 0 0,-1 1 1 0 0,1 0-1 0 0,-1 0 1 0 0,0 1-1 0 0,0 0 1 0 0,0 0-1 0 0,0 0 1 0 0,0 1-1 0 0,0 0 0 0 0,1 0 1 0 0,-1 0-1 0 0,0 1 1 0 0,0 0-1 0 0,0 0 1 0 0,0 0-1 0 0,0 1 1 0 0,1 0-1 0 0,-1 0 1 0 0,1 0 28 0 0,-115 70-249 0 0,106-59 228 0 0,1 0 0 0 0,1 1 0 0 0,0 0 0 0 0,1 1 0 0 0,1 1 0 0 0,0-1 0 0 0,1 1 0 0 0,0 1 0 0 0,2 0 0 0 0,0 0 0 0 0,1 0 0 0 0,0 1 0 0 0,2 0 0 0 0,0 0 0 0 0,1 0 0 0 0,1 1 0 0 0,0-1 0 0 0,2 1 0 0 0,1 14 21 0 0,0-21-17 0 0,1 0 0 0 0,0-1-1 0 0,0 1 1 0 0,2 0-1 0 0,-1-1 1 0 0,2 0 0 0 0,-1 0-1 0 0,2 0 1 0 0,-1 0-1 0 0,1-1 1 0 0,1 0 0 0 0,0 0-1 0 0,0-1 1 0 0,1 0-1 0 0,0 0 1 0 0,1-1-1 0 0,0 0 1 0 0,0 0 0 0 0,1-1-1 0 0,0 0 1 0 0,0-1-1 0 0,0 0 1 0 0,11 4 17 0 0,98 29-3242 0 0,-103-36 2104 0 0,51 5-11359 0 0,-52-8 9222 0 0</inkml:trace>
</inkml:ink>
</file>

<file path=ppt/ink/ink4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12651 0 0,'0'0'1819'0'0,"0"0"-487"0"0,0 0-218 0 0,0 0-182 0 0,0 0-223 0 0,0 0-269 0 0,0 0-240 0 0,0 0-72 0 0,0 0 0 0 0,0 0 3 0 0,0 0-23 0 0,0 0-41 0 0,3 27-39 0 0,10 84-49 0 0,5-49-162 0 0,-11-53 107 0 0,-3-6 88 0 0,-1 0 0 0 0,1-1 1 0 0,-1 1-1 0 0,1-1 0 0 0,0 0 0 0 0,0 0 1 0 0,0-1-1 0 0,0 1 0 0 0,0-1 0 0 0,1 0 1 0 0,-1 0-1 0 0,0 0 0 0 0,1 0 0 0 0,-1-1 0 0 0,0 0 1 0 0,1 0-1 0 0,-1 0 0 0 0,1 0 0 0 0,-1-1 1 0 0,0 0-1 0 0,1 0 0 0 0,-1 0 0 0 0,0 0 1 0 0,0-1-1 0 0,0 1 0 0 0,0-1 0 0 0,0 0 1 0 0,0 0-1 0 0,0-1 0 0 0,-1 1 0 0 0,1-1 1 0 0,-1 0-1 0 0,0 0 0 0 0,0 0 0 0 0,0 0 1 0 0,0 0-1 0 0,0-1 0 0 0,-1 1 0 0 0,2-3-12 0 0,123-148 2331 0 0,-79 120-1994 0 0,-30 75-636 0 0,-9 1 285 0 0,-3 0 1 0 0,-1 0 0 0 0,-2 0-1 0 0,-2 1 1 0 0,-2 11 13 0 0,1 45 20 0 0,6 12-15 0 0,-6 194 10 0 0,0-289 33 0 0,-1-1 0 0 0,0 0 0 0 0,-2 0-1 0 0,1 0 1 0 0,-2 0 0 0 0,0-1 0 0 0,-1 1 0 0 0,0-1-1 0 0,-1 0 1 0 0,0-1 0 0 0,-2 1 0 0 0,1-1 0 0 0,-2-1-1 0 0,1 1 1 0 0,-2-1 0 0 0,0-1 0 0 0,0 0 0 0 0,-1 0-1 0 0,0-1 1 0 0,-1 0 0 0 0,0-1 0 0 0,-1-1 0 0 0,1 0 0 0 0,-2 0-1 0 0,1-1 1 0 0,-1-1 0 0 0,0-1 0 0 0,0 0 0 0 0,-1 0-1 0 0,0-1 1 0 0,1-1 0 0 0,-1-1 0 0 0,-2 0-48 0 0,14-4 32 0 0,1 0-1 0 0,0-1 1 0 0,-1 1 0 0 0,1-1-1 0 0,0 1 1 0 0,1-1 0 0 0,-1 0 0 0 0,0 0-1 0 0,1 0 1 0 0,0 0 0 0 0,-1 0 0 0 0,1 0-1 0 0,0 0 1 0 0,1 0 0 0 0,-1-1 0 0 0,1 1-1 0 0,-1 0 1 0 0,1-1 0 0 0,0 1 0 0 0,0 0-1 0 0,0 0 1 0 0,1-1 0 0 0,-1 1 0 0 0,1 0-1 0 0,0 0 1 0 0,0-1 0 0 0,0 1 0 0 0,0 0-1 0 0,0 0 1 0 0,1-1-32 0 0,11-31-47 0 0,1-1-1 0 0,2 2 1 0 0,2 0 0 0 0,20-30 47 0 0,-15 28-267 0 0,2 1 0 0 0,1 1 0 0 0,2 2 1 0 0,1 0-1 0 0,1 2 0 0 0,2 2 0 0 0,6-3 267 0 0,22-12-5809 0 0,3 5-5357 0 0,-51 34 5342 0 0</inkml:trace>
</inkml:ink>
</file>

<file path=ppt/ink/ink4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4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308 644 2473 0 0,'0'0'1544'0'0,"0"0"-443"0"0,0 0-176 0 0,0 0 152 0 0,0 0 255 0 0,0 0 189 0 0,0 0 18 0 0,0 0-148 0 0,0 0-246 0 0,0 0-254 0 0,0 0-240 0 0,-16-11-204 0 0,-51-34-113 0 0,65 44-314 0 0,0-1 0 0 0,0 1-1 0 0,0 0 1 0 0,-1 0 0 0 0,1-1-1 0 0,0 1 1 0 0,-1 1-1 0 0,1-1 1 0 0,-1 0 0 0 0,1 1-1 0 0,-1-1 1 0 0,1 1-1 0 0,-1 0 1 0 0,1 0 0 0 0,-1 0-1 0 0,1 0 1 0 0,-1 0-1 0 0,1 0 1 0 0,-1 1 0 0 0,0-1-1 0 0,1 1 1 0 0,0 0-1 0 0,-1 0 1 0 0,1 0 0 0 0,-1 0-1 0 0,1 0 1 0 0,0 0-1 0 0,0 1 1 0 0,0-1 0 0 0,-1 2-20 0 0,-3 0 32 0 0,-6 6-10 0 0,1 0 0 0 0,0 1 0 0 0,0 0 1 0 0,1 0-1 0 0,0 1 0 0 0,1 1 1 0 0,0 0-1 0 0,1 0 0 0 0,0 0 0 0 0,1 1 1 0 0,0 0-1 0 0,1 1 0 0 0,1-1 0 0 0,0 1 1 0 0,1 0-1 0 0,0 1 0 0 0,2-1 1 0 0,-1 1-1 0 0,2-1 0 0 0,-1 3-22 0 0,2-15-3 0 0,0 1 0 0 0,0-1 0 0 0,0 1 1 0 0,1-1-1 0 0,-1 0 0 0 0,0 1 0 0 0,1-1 0 0 0,0 0 0 0 0,-1 1 0 0 0,1-1 0 0 0,0 0 0 0 0,0 0 1 0 0,0 1-1 0 0,1-1 0 0 0,-1 0 0 0 0,0 0 0 0 0,1 0 0 0 0,-1-1 0 0 0,1 1 0 0 0,0 0 1 0 0,0-1-1 0 0,-1 1 0 0 0,1-1 0 0 0,0 1 0 0 0,0-1 0 0 0,1 0 0 0 0,-1 0 0 0 0,0 0 1 0 0,0 0-1 0 0,1 0 0 0 0,-1 0 0 0 0,0-1 0 0 0,1 1 0 0 0,-1-1 0 0 0,0 1 0 0 0,1-1 0 0 0,1 0 3 0 0,94-13 798 0 0,-65 0-568 0 0,-1-1 1 0 0,-1-2-1 0 0,0-1 1 0 0,-1-1-1 0 0,-1-2 1 0 0,1-2-231 0 0,28-18 80 0 0,-52 36-91 0 0,-6 3-20 0 0,1 0-1 0 0,0-1 1 0 0,0 1 0 0 0,0 0-1 0 0,0 0 1 0 0,0 0-1 0 0,0 0 1 0 0,0 1 0 0 0,0-1-1 0 0,0 0 1 0 0,0 0 0 0 0,0 1-1 0 0,1-1 1 0 0,-1 1 0 0 0,0-1-1 0 0,0 1 1 0 0,1-1 0 0 0,-1 1-1 0 0,0 0 1 0 0,1-1 0 0 0,-1 1-1 0 0,1 0 1 0 0,-1 0 0 0 0,0 0-1 0 0,1 0 1 0 0,-1 0-1 0 0,0 1 1 0 0,1-1 0 0 0,-1 0-1 0 0,0 1 1 0 0,1-1 0 0 0,-1 1-1 0 0,0-1 1 0 0,1 1 0 0 0,-1 0 31 0 0,9 45-824 0 0,-10-41 819 0 0,0 0 1 0 0,0 0-1 0 0,0 0 1 0 0,1 0-1 0 0,0 0 1 0 0,0 0-1 0 0,0 0 1 0 0,0 0-1 0 0,1-1 1 0 0,0 1-1 0 0,0 0 1 0 0,0-1 0 0 0,1 1-1 0 0,-1-1 1 0 0,1 0-1 0 0,0 1 1 0 0,0-2-1 0 0,1 1 1 0 0,-1 0-1 0 0,1-1 1 0 0,0 1-1 0 0,0-1 1 0 0,0 0-1 0 0,0 0 1 0 0,0-1-1 0 0,1 1 1 0 0,-1-1-1 0 0,1 0 1 0 0,0 0-1 0 0,0 0 1 0 0,0-1 4 0 0,5-2 79 0 0,1-1 1 0 0,0 0-1 0 0,-1 0 0 0 0,0-1 1 0 0,1-1-1 0 0,-1 1 1 0 0,0-2-1 0 0,-1 1 0 0 0,1-1 1 0 0,-1-1-1 0 0,0 0 1 0 0,0 0-1 0 0,-1-1 0 0 0,0 0 1 0 0,0 0-1 0 0,-1-1 1 0 0,1 0-1 0 0,-2 0 1 0 0,1-1-1 0 0,-1 0 0 0 0,1-4-79 0 0,13-10 148 0 0,3-1-115 0 0,-1 0 0 0 0,-1-2 0 0 0,-1-1 0 0 0,-1 0-1 0 0,-1-1 1 0 0,-2-1 0 0 0,-1-1 0 0 0,-1 0 0 0 0,-2-1 0 0 0,-1 0 0 0 0,-1-1 0 0 0,-2 0 0 0 0,4-33-33 0 0,-10 45-56 0 0,0 0 0 0 0,-2 0 0 0 0,0 1 0 0 0,-1-1 0 0 0,-1 0 0 0 0,-1 0 0 0 0,-1 1 0 0 0,-1 0 0 0 0,0-1 0 0 0,-2 2 0 0 0,0-1 0 0 0,-1 1 0 0 0,-9-17 56 0 0,16 34-10 0 0,1 0 1 0 0,0-1 0 0 0,-1 1-1 0 0,0 0 1 0 0,1-1-1 0 0,-1 1 1 0 0,0 0 0 0 0,1 0-1 0 0,-1 0 1 0 0,0-1-1 0 0,0 1 1 0 0,0 0-1 0 0,0 0 1 0 0,0 0 0 0 0,0 1-1 0 0,0-1 1 0 0,0 0-1 0 0,0 0 1 0 0,-1 0 0 0 0,1 1-1 0 0,0-1 1 0 0,-1 1-1 0 0,1-1 1 0 0,0 1 0 0 0,-1 0-1 0 0,1-1 1 0 0,0 1-1 0 0,-1 0 1 0 0,1 0 0 0 0,0 0-1 0 0,-1 0 1 0 0,1 0-1 0 0,-1 0 1 0 0,1 0 0 0 0,0 0-1 0 0,-1 1 1 0 0,1-1-1 0 0,-1 0 1 0 0,1 1 0 0 0,0 0-1 0 0,0-1 1 0 0,-1 1-1 0 0,1 0 1 0 0,0-1 0 0 0,0 1-1 0 0,0 0 1 0 0,0 0-1 0 0,0 0 1 0 0,0 0 0 0 0,0 0-1 0 0,0 0 1 0 0,0 0-1 0 0,0 0 1 0 0,0 0 0 0 0,1 1-1 0 0,-1-1 1 0 0,1 0-1 0 0,-1 2 10 0 0,-9 26 51 0 0,2 1 1 0 0,1 0-1 0 0,2 0 0 0 0,0 0 0 0 0,3 1 0 0 0,0 0 0 0 0,2-1 0 0 0,2 15-51 0 0,-2-8 38 0 0,7 95 144 0 0,5-1 0 0 0,18 68-182 0 0,-27-173-46 0 0,2-1 0 0 0,0 0 0 0 0,2 0 0 0 0,0 0 0 0 0,2-1 0 0 0,1 0-1 0 0,3 5 47 0 0,17-10-1041 0 0,-26-59-1501 0 0,-20-39-8906 0 0,15 77 10983 0 0,-4-13-3016 0 0</inkml:trace>
  <inkml:trace contextRef="#ctx0" brushRef="#br0" timeOffset="247.867">495 459 9458 0 0,'0'0'1311'0'0,"0"0"-439"0"0,0 0-98 0 0,0 0 326 0 0,0 0 240 0 0,0 0 20 0 0,33 4-190 0 0,104 8-276 0 0,-103-10-579 0 0,-1-1 0 0 0,1-2 0 0 0,-1-1 0 0 0,1-1 0 0 0,22-7-315 0 0,-11 3 146 0 0,273-55 632 0 0,-184 32-6066 0 0,-70 16-873 0 0,-36 7-3168 0 0</inkml:trace>
  <inkml:trace contextRef="#ctx0" brushRef="#br0" timeOffset="1347.151">1674 1115 0 0 0,'0'0'391'0'0,"0"0"742"0"0,0 0 409 0 0,0 0 290 0 0,0 0 107 0 0,0 0-117 0 0,0 0-275 0 0,0 0-224 0 0,0 0-163 0 0,0 0-151 0 0,33-30-156 0 0,105-95-145 0 0,-59 40 487 0 0,-50 53-909 0 0,-2-1-1 0 0,-2-1 1 0 0,-1-1-1 0 0,-1-1 1 0 0,-2-1-1 0 0,-2-1 1 0 0,-2-1 0 0 0,-1-1-1 0 0,3-15-285 0 0,-17 53-16 0 0,-1-1 0 0 0,1 0 0 0 0,-1 0-1 0 0,0 0 1 0 0,1 0 0 0 0,-1 0 0 0 0,-1 0 0 0 0,1 0 0 0 0,0-1-1 0 0,-1 1 1 0 0,0 0 0 0 0,1 0 0 0 0,-1-1 0 0 0,-1 1 0 0 0,1 0 0 0 0,0 0-1 0 0,-1-1 1 0 0,0 1 0 0 0,1 0 0 0 0,-1 0 0 0 0,0 0 0 0 0,-1 0-1 0 0,1 0 1 0 0,0 0 0 0 0,-1 0 0 0 0,0 1 0 0 0,0-1 0 0 0,0 0-1 0 0,0 1 1 0 0,0-1 0 0 0,0 1 0 0 0,-1 0 0 0 0,1 0 0 0 0,-1 0 0 0 0,1 0-1 0 0,-1 0 1 0 0,0 1 0 0 0,0-1 0 0 0,0 1 0 0 0,0-1 0 0 0,0 1-1 0 0,0 0 1 0 0,-1 0 16 0 0,-3 2-38 0 0,1 1 0 0 0,-1 0 0 0 0,1 0 0 0 0,0 0 0 0 0,0 1-1 0 0,0 0 1 0 0,0 0 0 0 0,1 1 0 0 0,-1-1 0 0 0,1 1 0 0 0,0 0 0 0 0,0 1 0 0 0,0-1-1 0 0,0 1 1 0 0,1 0 0 0 0,0 0 0 0 0,0 1 0 0 0,0-1 0 0 0,1 1 0 0 0,0 0-1 0 0,0 0 1 0 0,0 0 0 0 0,1 0 0 0 0,0 0 0 0 0,0 0 0 0 0,0 1 0 0 0,1-1 0 0 0,0 1-1 0 0,0-1 1 0 0,1 1 0 0 0,0 0 0 0 0,0 2 38 0 0,3-4 20 0 0,0-1-1 0 0,0 1 1 0 0,1-1 0 0 0,-1 0-1 0 0,1 0 1 0 0,0 0 0 0 0,0 0 0 0 0,1-1-1 0 0,-1 0 1 0 0,1 0 0 0 0,-1 0-1 0 0,1 0 1 0 0,0-1 0 0 0,0 0-1 0 0,0 0 1 0 0,1 0 0 0 0,-1 0 0 0 0,0-1-1 0 0,1 0 1 0 0,-1 0 0 0 0,1-1-1 0 0,-1 1 1 0 0,1-1 0 0 0,-1 0-1 0 0,1-1 1 0 0,0 0-20 0 0,20 1 110 0 0,-1-2-1 0 0,1 0 1 0 0,-1-2 0 0 0,1-1-1 0 0,-1-1 1 0 0,-1-1-1 0 0,13-6-109 0 0,107-24 429 0 0,-144 37-418 0 0,1 0-1 0 0,0 0 1 0 0,0 0-1 0 0,0 0 0 0 0,-1 0 1 0 0,1 0-1 0 0,0 0 1 0 0,0 1-1 0 0,0-1 0 0 0,-1 0 1 0 0,1 0-1 0 0,0 1 1 0 0,0-1-1 0 0,-1 0 0 0 0,1 1 1 0 0,0-1-1 0 0,0 0 1 0 0,-1 1-1 0 0,1-1 1 0 0,-1 1-1 0 0,1 0 0 0 0,0-1 1 0 0,-1 1-1 0 0,1-1 1 0 0,-1 1-1 0 0,1 0 0 0 0,-1-1 1 0 0,0 1-1 0 0,1 0 1 0 0,-1 0-1 0 0,0-1 0 0 0,1 1 1 0 0,-1 0-1 0 0,0 0 1 0 0,0-1-1 0 0,0 1 1 0 0,0 0-1 0 0,0 0 0 0 0,0 0 1 0 0,0 0-1 0 0,0-1 1 0 0,0 1-1 0 0,0 0 0 0 0,0 0 1 0 0,0 0-1 0 0,0-1 1 0 0,-1 1-1 0 0,1 0 0 0 0,0 0 1 0 0,-1-1-1 0 0,1 1 1 0 0,-1 0-11 0 0,-18 53 504 0 0,14-45-472 0 0,-20 46 153 0 0,18-41-225 0 0,0-1 1 0 0,0 1 0 0 0,2 0-1 0 0,-1 1 1 0 0,2-1-1 0 0,0 1 1 0 0,1 0-1 0 0,0 0 1 0 0,2 0 0 0 0,-1 10 39 0 0,4-22-152 0 0,0 0 1 0 0,1 0 0 0 0,-1 0 0 0 0,1 0 0 0 0,-1 0 0 0 0,1 0 0 0 0,0-1 0 0 0,0 1 0 0 0,0-1 0 0 0,1 0 0 0 0,-1 0 0 0 0,1 0-1 0 0,-1-1 1 0 0,1 1 0 0 0,-1-1 0 0 0,1 0 0 0 0,0 0 0 0 0,0 0 0 0 0,-1 0 0 0 0,1-1 0 0 0,0 1 0 0 0,0-1 0 0 0,0 0-1 0 0,0 0 1 0 0,0 0 0 0 0,0-1 0 0 0,-1 0 0 0 0,1 1 0 0 0,0-1 0 0 0,0-1 0 0 0,2 0 151 0 0,65-22-11024 0 0,-56 20 7046 0 0</inkml:trace>
  <inkml:trace contextRef="#ctx0" brushRef="#br0" timeOffset="2337.907">2730 831 0 0 0,'0'0'1572'0'0,"0"0"-159"0"0,0 0-76 0 0,0 0 121 0 0,0 0 181 0 0,0 0 87 0 0,0 0-79 0 0,0 0-150 0 0,0 0-155 0 0,0 0-165 0 0,0 0-158 0 0,0 0-144 0 0,0 0-127 0 0,34-5-103 0 0,103-17-84 0 0,-71-8 178 0 0,-57 21-563 0 0,8-5 10 0 0,-1-1 1 0 0,0 0-1 0 0,-1-2 1 0 0,-1 1 0 0 0,-1-2-1 0 0,0 0 1 0 0,-1 0-1 0 0,-1-1-186 0 0,-10 17-12 0 0,1 0-1 0 0,0-1 1 0 0,-1 1-1 0 0,1 0 1 0 0,-1-1-1 0 0,1 1 1 0 0,-1-1-1 0 0,0 1 1 0 0,0-1-1 0 0,-1 0 0 0 0,1 1 1 0 0,0-1-1 0 0,-1 0 1 0 0,0 0-1 0 0,1 1 1 0 0,-1-1-1 0 0,0 0 1 0 0,0 0-1 0 0,-1 1 1 0 0,1-1-1 0 0,-1 0 1 0 0,1 0-1 0 0,-1 1 1 0 0,0-1-1 0 0,0 1 1 0 0,0-1-1 0 0,0 0 1 0 0,0 1-1 0 0,-1 0 1 0 0,1-1-1 0 0,-1 1 1 0 0,0 0-1 0 0,0 0 1 0 0,1 0-1 0 0,-1 0 1 0 0,-1 0-1 0 0,1 0 1 0 0,0 1-1 0 0,0-1 0 0 0,-1 1 1 0 0,1-1-1 0 0,0 1 1 0 0,-1 0-1 0 0,0 0 13 0 0,-5-1-76 0 0,0 1 0 0 0,0-1 0 0 0,-1 2 0 0 0,1 0 0 0 0,0 0-1 0 0,0 0 1 0 0,-1 1 0 0 0,1 0 0 0 0,0 0 0 0 0,0 1 0 0 0,0 0-1 0 0,0 1 1 0 0,0 0 0 0 0,1 0 0 0 0,-1 1 0 0 0,1-1 0 0 0,0 2-1 0 0,0-1 1 0 0,0 1 0 0 0,1 0 0 0 0,-1 0 0 0 0,1 1 0 0 0,-5 6 76 0 0,3-3-15 0 0,0 0 0 0 0,0 0 0 0 0,1 1 0 0 0,0 0 0 0 0,1 1 0 0 0,0 0 0 0 0,1-1 0 0 0,0 2 0 0 0,1-1 0 0 0,0 1 0 0 0,1-1 0 0 0,0 1 0 0 0,1 0 0 0 0,0 0 0 0 0,0 11 15 0 0,2-17 11 0 0,-1 0 0 0 0,1 0-1 0 0,1-1 1 0 0,-1 1 0 0 0,1 0 0 0 0,0 0-1 0 0,0-1 1 0 0,0 1 0 0 0,1-1 0 0 0,0 1-1 0 0,0-1 1 0 0,1 0 0 0 0,-1 0 0 0 0,1 0 0 0 0,0 0-1 0 0,0 0 1 0 0,1 0 0 0 0,0-1 0 0 0,-1 0-1 0 0,1 1 1 0 0,1-2 0 0 0,-1 1 0 0 0,1 0 0 0 0,-1-1-1 0 0,5 3-10 0 0,8 2 114 0 0,0-1 0 0 0,0 0 0 0 0,1-1 0 0 0,0-1 0 0 0,0-1 0 0 0,0 0 1 0 0,1-2-1 0 0,-1 0 0 0 0,1 0 0 0 0,-1-2 0 0 0,1-1 0 0 0,0 0 0 0 0,-1-1 0 0 0,0-1 0 0 0,1-1 0 0 0,-1 0 0 0 0,0-1 0 0 0,-1-2 0 0 0,0 1 0 0 0,0-2 0 0 0,0 0 0 0 0,-1-1 0 0 0,0-1 0 0 0,0 0 0 0 0,-1-1 0 0 0,2-3-114 0 0,203-154 212 0 0,-211 162-228 0 0,-1 1-1 0 0,0 0 1 0 0,1 0-1 0 0,0 1 1 0 0,0 0-1 0 0,1 0 1 0 0,-1 1-1 0 0,1 0 1 0 0,-1 1-1 0 0,1 0 1 0 0,6 0 16 0 0,-13 4-19 0 0,-1 0 1 0 0,1 0 0 0 0,-1 0 0 0 0,1 1 0 0 0,-1-1 0 0 0,0 1-1 0 0,0 0 1 0 0,0-1 0 0 0,0 1 0 0 0,0 0 0 0 0,-1 0-1 0 0,1 0 1 0 0,-1 0 0 0 0,0 1 0 0 0,0-1 0 0 0,0 0-1 0 0,0 0 1 0 0,-1 1 0 0 0,1-1 0 0 0,-1 0 0 0 0,0 1-1 0 0,0-1 1 0 0,0 1 0 0 0,0-1 0 0 0,-1 0 0 0 0,1 1-1 0 0,-1-1 1 0 0,-1 3 18 0 0,2 4 23 0 0,0 4 6 0 0,0-1 1 0 0,-1 1 0 0 0,0-1-1 0 0,-1 1 1 0 0,-1-1-1 0 0,0 0 1 0 0,-1 1-1 0 0,0-2 1 0 0,-1 1 0 0 0,-1 0-1 0 0,0-1 1 0 0,0 0-1 0 0,-1-1 1 0 0,-1 1 0 0 0,0-1-1 0 0,0-1 1 0 0,-9 8-30 0 0,12-12-24 0 0,-1 0 0 0 0,-1 0 1 0 0,1 0-1 0 0,-1-1 0 0 0,0 0 1 0 0,0-1-1 0 0,0 0 1 0 0,0 0-1 0 0,-1 0 0 0 0,0-1 1 0 0,0 0-1 0 0,0 0 0 0 0,0-1 1 0 0,0 0-1 0 0,0-1 1 0 0,-1 0-1 0 0,1 0 0 0 0,-2-1 24 0 0,10-22-1360 0 0,5 17 1317 0 0,-1 1 1 0 0,1-1-1 0 0,0 1 0 0 0,0 1 1 0 0,1-1-1 0 0,-1 1 1 0 0,1 0-1 0 0,-1 0 0 0 0,1 0 1 0 0,0 1-1 0 0,0 0 0 0 0,0 0 1 0 0,1 0-1 0 0,1 1 43 0 0,8-4-17 0 0,1 1 52 0 0,-1 1 0 0 0,1 1-1 0 0,0 0 1 0 0,-1 2 0 0 0,1 0-1 0 0,0 0 1 0 0,0 2 0 0 0,0 0-1 0 0,-1 1 1 0 0,6 2-35 0 0,16 1 251 0 0,-22-3-68 0 0,0-1 0 0 0,0-1-1 0 0,0-1 1 0 0,0 0 0 0 0,0-1 0 0 0,0-1 0 0 0,0 0-1 0 0,-1-1 1 0 0,1-1 0 0 0,-1 0 0 0 0,1-1-1 0 0,-1-1 1 0 0,-1-1 0 0 0,1 0 0 0 0,2-2-183 0 0,17-16 163 0 0,-2-2-1 0 0,-1 0 1 0 0,-1-3 0 0 0,-2 0-1 0 0,0-2 1 0 0,-3-1 0 0 0,0-1-1 0 0,-3-1 1 0 0,0-1 0 0 0,9-24-163 0 0,-14 20-228 0 0,-2 0 0 0 0,-2-1 0 0 0,-1 0 0 0 0,-2-1 0 0 0,2-31 228 0 0,0-79-879 0 0,-13 150 857 0 0,0 1 1 0 0,-1 0-1 0 0,1 0 1 0 0,0 0-1 0 0,-1 0 0 0 0,1 0 1 0 0,-1 0-1 0 0,1 0 1 0 0,-1 0-1 0 0,1 0 1 0 0,-1 1-1 0 0,0-1 1 0 0,1 1-1 0 0,-1-1 0 0 0,0 1 1 0 0,0 0-1 0 0,1 0 1 0 0,-1-1-1 0 0,0 1 1 0 0,0 0-1 0 0,1 1 1 0 0,-1-1-1 0 0,0 0 0 0 0,0 0 1 0 0,1 1-1 0 0,-1-1 1 0 0,0 1-1 0 0,1 0 1 0 0,-1-1-1 0 0,1 1 1 0 0,-1 0-1 0 0,1 0 0 0 0,-1 0 1 0 0,1 0-1 0 0,-1 0 1 0 0,1 0-1 0 0,0 0 1 0 0,0 1-1 0 0,-1-1 1 0 0,1 0-1 0 0,0 1 0 0 0,0-1 1 0 0,0 1 21 0 0,-12 17 53 0 0,1 0-1 0 0,0 1 1 0 0,1 0 0 0 0,2 1 0 0 0,0 0-1 0 0,1 1 1 0 0,1 0 0 0 0,1 0-1 0 0,1 0 1 0 0,1 1 0 0 0,1-1 0 0 0,1 1-1 0 0,1 0 1 0 0,2 19-53 0 0,-2-40 1 0 0,-1 62 79 0 0,1-36-61 0 0,1-1 0 0 0,2 0 1 0 0,1 0-1 0 0,1 0 0 0 0,1 0 0 0 0,1-1 0 0 0,1 0 0 0 0,5 8-19 0 0,77 141-113 0 0,-56-151-821 0 0,-33-66-1394 0 0,-28-38-6770 0 0,11 37 160 0 0,12 27 7939 0 0</inkml:trace>
  <inkml:trace contextRef="#ctx0" brushRef="#br0" timeOffset="2649.899">3870 415 10930 0 0,'0'0'1569'0'0,"0"0"-473"0"0,0 0-176 0 0,0 0 140 0 0,0 0 187 0 0,0 0 64 0 0,0 0-83 0 0,0 0-185 0 0,34 9-205 0 0,112 26-233 0 0,4-23 101 0 0,386-37-249 0 0,-422 16-3773 0 0,-1 0-3414 0 0,-107 9 6226 0 0,32-2-11236 0 0</inkml:trace>
  <inkml:trace contextRef="#ctx0" brushRef="#br0" timeOffset="6222.801">5044 1063 6153 0 0,'0'0'5321'0'0,"0"0"-4736"0"0,0 0-361 0 0,0 0-104 0 0,0 0 104 0 0,0 0 16 0 0,0 0-40 0 0,0 0-136 0 0,0 0-288 0 0,0 0-985 0 0,0 0-3071 0 0,0 0-3138 0 0</inkml:trace>
</inkml:ink>
</file>

<file path=ppt/ink/ink4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118 558 14427 0 0,'0'0'2329'0'0,"0"0"-1312"0"0,0 0-681 0 0,0 0-41 0 0,0 0 233 0 0,0 0 224 0 0,0 0 87 0 0,0 0-95 0 0,0 0-216 0 0,0 0-198 0 0,0 0-142 0 0,0 0-78 0 0,-10 35-36 0 0,-35 111-28 0 0,-6 7-1320 0 0,48-138-315 0 0,0-3-1545 0 0,0-2-4222 0 0,1-6-1834 0 0</inkml:trace>
  <inkml:trace contextRef="#ctx0" brushRef="#br0" timeOffset="476.948">315 823 10890 0 0,'0'0'1983'0'0,"0"0"-364"0"0,0 0-97 0 0,0 0 68 0 0,0 0-33 0 0,0 0-267 0 0,0 0-362 0 0,0 0-294 0 0,0 0-201 0 0,0 0-133 0 0,0 0-68 0 0,0 0-32 0 0,0 0-53 0 0,11-25-52 0 0,33-80-47 0 0,24-11-82 0 0,-67 114-15 0 0,0 0 0 0 0,1 0-1 0 0,-1 0 1 0 0,1 1 0 0 0,-1-1-1 0 0,1 0 1 0 0,0 0 0 0 0,-1 1-1 0 0,1-1 1 0 0,0 1 0 0 0,0 0 0 0 0,0-1-1 0 0,0 1 1 0 0,1 0 0 0 0,-1 0-1 0 0,0 0 1 0 0,0 1 0 0 0,1-1-1 0 0,-1 0 1 0 0,0 1 0 0 0,1 0-1 0 0,-1-1 1 0 0,0 1 0 0 0,1 0-1 0 0,-1 0 1 0 0,1 0 0 0 0,-1 1-1 0 0,0-1 1 0 0,1 0 0 0 0,-1 1 0 0 0,0 0-1 0 0,1-1 1 0 0,-1 1 0 0 0,0 0-1 0 0,0 0 1 0 0,0 1 0 0 0,0-1-1 0 0,0 0 1 0 0,0 1 0 0 0,0-1-1 0 0,0 1 1 0 0,0-1 0 0 0,-1 1-1 0 0,1 0 1 0 0,-1 0 0 0 0,1 0-1 0 0,-1 0 1 0 0,0 0 0 0 0,1 1 49 0 0,1 3 57 0 0,0-1 0 0 0,1 0 0 0 0,0 0 0 0 0,-1-1 0 0 0,2 1 0 0 0,-1-1 0 0 0,0 1 0 0 0,1-1 1 0 0,0-1-1 0 0,0 1 0 0 0,0-1 0 0 0,0 0 0 0 0,1 0 0 0 0,-1 0 0 0 0,1-1 0 0 0,-1 0 0 0 0,1 0 0 0 0,0 0 0 0 0,0-1 0 0 0,0 0 0 0 0,0 0 1 0 0,0 0-1 0 0,0-1 0 0 0,1 0 0 0 0,-1 0-57 0 0,0-2 100 0 0,-1-1 1 0 0,1 0-1 0 0,-1 0 1 0 0,0 0-1 0 0,-1 0 0 0 0,1-1 1 0 0,0 0-1 0 0,-1 0 1 0 0,0 0-1 0 0,0 0 1 0 0,0-1-1 0 0,0 0 1 0 0,-1 0-1 0 0,0 0 0 0 0,0 0 1 0 0,0 0-1 0 0,1-4-100 0 0,21-29-751 0 0,11 5-3481 0 0,-21 24-721 0 0,0 3-4195 0 0,-11 3 4080 0 0</inkml:trace>
  <inkml:trace contextRef="#ctx0" brushRef="#br0" timeOffset="885.465">1109 473 8730 0 0,'0'0'2340'0'0,"0"0"-877"0"0,0 0-473 0 0,0 0-169 0 0,0 0-76 0 0,0 0-88 0 0,0 0-166 0 0,0 0-147 0 0,0 0-128 0 0,0 0-93 0 0,0 0-70 0 0,-19 31-46 0 0,-56 98-46 0 0,55-72-77 0 0,22-50 85 0 0,-1-3 45 0 0,0 0 1 0 0,0-1-1 0 0,0 1 0 0 0,0-1 0 0 0,1 1 1 0 0,-1-1-1 0 0,1 0 0 0 0,0 1 0 0 0,0-1 1 0 0,0 0-1 0 0,1 0 0 0 0,-1 0 0 0 0,1-1 1 0 0,-1 1-1 0 0,1 0 0 0 0,0-1 0 0 0,0 0 1 0 0,0 0-1 0 0,1 0 0 0 0,-1 0 0 0 0,0 0 1 0 0,1-1-1 0 0,-1 1 0 0 0,1-1 0 0 0,-1 0 1 0 0,1 0-1 0 0,0 0 0 0 0,-1-1 0 0 0,1 1 1 0 0,0-1-1 0 0,0 0-14 0 0,7 1 298 0 0,0 0 0 0 0,1-1 0 0 0,-1 0 0 0 0,1-1 0 0 0,-1 0 0 0 0,0-1 0 0 0,0 0 0 0 0,0-1 0 0 0,8-2-298 0 0,7-9 393 0 0,-2-1 0 0 0,0-1 0 0 0,0 0 0 0 0,-2-2 0 0 0,0-1 0 0 0,-1-1 0 0 0,-1-1 0 0 0,-1 0 0 0 0,-1-1 0 0 0,-1-1 0 0 0,-1-1 0 0 0,12-22-393 0 0,-7 14 38 0 0,-8 13-60 0 0,-1 0 0 0 0,-1 0-1 0 0,-1-1 1 0 0,0-1 0 0 0,-2 0 0 0 0,0 0-1 0 0,-2 0 1 0 0,1-5 22 0 0,-5 16-78 0 0,-1 0-1 0 0,1 1 0 0 0,-2-1 1 0 0,1 0-1 0 0,-1 0 0 0 0,-1 0 1 0 0,0 0-1 0 0,0 1 0 0 0,-1-1 1 0 0,0 0-1 0 0,-1 1 0 0 0,0 0 1 0 0,0-1-1 0 0,-1 1 0 0 0,0 0 1 0 0,-1 1-1 0 0,0-1 0 0 0,0 1 1 0 0,-7-7 78 0 0,7 9-51 0 0,0 0 1 0 0,0 0-1 0 0,-1 1 1 0 0,0 0-1 0 0,0 0 1 0 0,-1 0-1 0 0,1 1 1 0 0,-1 0-1 0 0,0 0 1 0 0,0 1-1 0 0,-1 0 1 0 0,1 0-1 0 0,0 1 1 0 0,-1 0-1 0 0,0 0 1 0 0,0 1 0 0 0,1 0-1 0 0,-1 0 1 0 0,0 0-1 0 0,0 1 1 0 0,0 1-1 0 0,0-1 1 0 0,1 1-1 0 0,-1 1 1 0 0,0-1-1 0 0,0 1 1 0 0,1 1-1 0 0,0-1 1 0 0,-4 3 50 0 0,-4 1-60 0 0,1 1-1 0 0,-1 1 1 0 0,1 0 0 0 0,1 1 0 0 0,-1 0 0 0 0,1 1 0 0 0,1 1 0 0 0,0 0-1 0 0,1 1 1 0 0,0 0 0 0 0,0 1 0 0 0,2 0 0 0 0,-8 12 60 0 0,10-14-53 0 0,1-1 1 0 0,0 1-1 0 0,1 0 1 0 0,0 0-1 0 0,0 1 1 0 0,2 0-1 0 0,-1 0 1 0 0,1 0-1 0 0,1 0 1 0 0,0 0-1 0 0,1 0 1 0 0,1 0-1 0 0,-1 1 1 0 0,2-1-1 0 0,0 0 1 0 0,0 1 0 0 0,1-1-1 0 0,1 0 1 0 0,0 0-1 0 0,0 0 1 0 0,1-1-1 0 0,1 1 1 0 0,0-1-1 0 0,1 0 1 0 0,0 0-1 0 0,0-1 1 0 0,1 0-1 0 0,1 0 1 0 0,-1 0-1 0 0,2-1 1 0 0,6 6 52 0 0,7 2-149 0 0,1 0-1 0 0,0-2 1 0 0,2 0 0 0 0,0-2 0 0 0,0-1 0 0 0,1 0-1 0 0,0-2 1 0 0,1-1 0 0 0,0-2 0 0 0,1 0 0 0 0,0-2 0 0 0,-1-1-1 0 0,2-1 1 0 0,-1-1 0 0 0,12-2 149 0 0,-31 0-310 0 0,72-3-3817 0 0,-29-6-3464 0 0,-37 2 2730 0 0</inkml:trace>
  <inkml:trace contextRef="#ctx0" brushRef="#br0" timeOffset="247.332">131 138 9090 0 0,'0'0'1304'0'0,"0"0"-912"0"0,0 0-696 0 0,0 0-280 0 0,0 0-64 0 0,0 0 56 0 0,0 0 128 0 0,0 0-120 0 0,0 0-537 0 0,0 0-1383 0 0,0 0-1481 0 0</inkml:trace>
  <inkml:trace contextRef="#ctx0" brushRef="#br0" timeOffset="1526.851">188 182 0 0 0,'0'0'1447'0'0,"0"0"196"0"0,0 0 120 0 0,0 0 169 0 0,0 0 104 0 0,0 0 1 0 0,0 0-144 0 0,0 0-274 0 0,0 0-260 0 0,0 0-248 0 0,0 0-218 0 0,0 0-179 0 0,-4 0-136 0 0,-12-3-111 0 0,12 3-92 0 0,4 0-66 0 0,0 0-63 0 0,0 0-46 0 0,0 0-39 0 0,0 0-33 0 0,0 0-32 0 0,0 0-30 0 0,0 0-25 0 0,0 0-14 0 0,0 0 3 0 0,0 0 28 0 0,0 0 8 0 0,0 0 12 0 0,0 0-5 0 0,2 0-1209 0 0,5 0-11522 0 0,-5 0 5006 0 0</inkml:trace>
</inkml:ink>
</file>

<file path=ppt/ink/ink4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1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467 207 1112 0 0,'0'0'1382'0'0,"0"0"-685"0"0,0 0-402 0 0,0 0 40 0 0,0 0 296 0 0,0 0 392 0 0,0 0 254 0 0,0 0 74 0 0,0 0-136 0 0,0 0-221 0 0,0 0-149 0 0,24-14-145 0 0,79-45-73 0 0,35 3 952 0 0,-86 38-1109 0 0,0 2 0 0 0,0 3 0 0 0,2 2 0 0 0,-1 3-1 0 0,1 1 1 0 0,22 3-470 0 0,-74 3 4 0 0,0 1-1 0 0,0 0 0 0 0,0 0 0 0 0,0 0 0 0 0,0 0 1 0 0,0 1-1 0 0,0-1 0 0 0,1 1 0 0 0,-1-1 1 0 0,0 1-1 0 0,0 0 0 0 0,-1-1 0 0 0,1 1 1 0 0,0 0-1 0 0,0 0 0 0 0,0 0 0 0 0,-1 1 1 0 0,1-1-1 0 0,0 0 0 0 0,-1 1 0 0 0,1-1 1 0 0,-1 1-1 0 0,0-1 0 0 0,1 1 0 0 0,-1 0 0 0 0,0 0 1 0 0,0 0-1 0 0,0-1 0 0 0,0 1 0 0 0,0 0 1 0 0,-1 0-1 0 0,1 0 0 0 0,-1 0 0 0 0,1 0 1 0 0,-1 0-1 0 0,1 0 0 0 0,-1 1 0 0 0,0-1 1 0 0,0 0-1 0 0,0 0 0 0 0,-1 0 0 0 0,1 0-3 0 0,-2 31 128 0 0,-1 0 0 0 0,-1 0 0 0 0,-2-1 0 0 0,-1 0 0 0 0,-2 0 0 0 0,-1-1 0 0 0,-2 0 0 0 0,-7 14-128 0 0,-24 72 130 0 0,35-90-131 0 0,1 0 1 0 0,0 0-1 0 0,2 0 1 0 0,2 0-1 0 0,0 1 1 0 0,2 0-1 0 0,1-1 1 0 0,2 24 0 0 0,0-46 9 0 0,-1 0 1 0 0,1 1-1 0 0,0-1 1 0 0,0 0-1 0 0,0 0 1 0 0,1 0-1 0 0,0 0 1 0 0,0-1-1 0 0,0 1 1 0 0,1-1-1 0 0,-1 0 1 0 0,1 0-1 0 0,0 0 0 0 0,0 0 1 0 0,0-1-1 0 0,1 1 1 0 0,-1-1-1 0 0,1 0 1 0 0,0-1-1 0 0,0 1-9 0 0,-25-6 3078 0 0,-83-12-3094 0 0,46 12-40 0 0,0 2-1 0 0,-1 2 1 0 0,1 3 0 0 0,0 3-1 0 0,0 2 1 0 0,1 2 0 0 0,0 3-1 0 0,1 3 1 0 0,1 1-1 0 0,1 3 1 0 0,0 3 0 0 0,2 1-1 0 0,1 3 1 0 0,-23 18 56 0 0,40-26-125 0 0,24-16-6 0 0,1 0 0 0 0,-1 1 0 0 0,1 1 0 0 0,0-1 0 0 0,0 1 0 0 0,0 1 0 0 0,1-1 0 0 0,0 1 0 0 0,1 1 0 0 0,-1-1 0 0 0,1 1 0 0 0,-5 8 131 0 0,13-14-362 0 0,0-1-1 0 0,0 0 1 0 0,0 0-1 0 0,1 0 1 0 0,-1 0-1 0 0,0-1 1 0 0,0 1-1 0 0,1-1 1 0 0,-1 1-1 0 0,0-1 1 0 0,1 0-1 0 0,-1 0 1 0 0,0 0-1 0 0,1 0 1 0 0,-1 0-1 0 0,0 0 1 0 0,1-1-1 0 0,-1 1 1 0 0,0-1-1 0 0,0 1 1 0 0,1-1-1 0 0,-1 0 1 0 0,1-1 362 0 0,50-22-7347 0 0,-36 13 4098 0 0</inkml:trace>
  <inkml:trace contextRef="#ctx0" brushRef="#br0" timeOffset="387.065">618 442 4881 0 0,'0'0'1794'0'0,"0"0"-486"0"0,0 0-408 0 0,0 0-77 0 0,0 0 121 0 0,0 0 170 0 0,0 0 103 0 0,0 0 21 0 0,0 0-48 0 0,0 0-117 0 0,0 0-187 0 0,40-1-206 0 0,134-6-167 0 0,-5-14 289 0 0,336-67 1630 0 0,-412 76-2146 0 0,-99 32 8 0 0,-127 153 508 0 0,130-168-836 0 0,0 1 0 0 0,0 1 0 0 0,1-1 0 0 0,0 0 0 0 0,0 1 0 0 0,0-1 0 0 0,1 1 0 0 0,0-1 0 0 0,0 1 0 0 0,1-1 0 0 0,0 1 0 0 0,0 0 0 0 0,0-1 0 0 0,1 3 34 0 0,1-7-296 0 0,-1 1 0 0 0,1 0 0 0 0,0-1 0 0 0,0 1 1 0 0,0-1-1 0 0,0 0 0 0 0,0 0 0 0 0,0 0 0 0 0,0 0 0 0 0,1 0 0 0 0,-1 0 1 0 0,1-1-1 0 0,0 1 0 0 0,-1-1 0 0 0,1 1 0 0 0,0-1 0 0 0,0 0 0 0 0,0 0 0 0 0,0 0 1 0 0,0-1 295 0 0,25 4-11021 0 0,-20 0 5258 0 0</inkml:trace>
</inkml:ink>
</file>

<file path=ppt/ink/ink4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8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130 195 360 0 0,'0'0'1236'0'0,"0"0"161"0"0,0 0 279 0 0,0 0 312 0 0,0 0 108 0 0,0 0-261 0 0,0 0-483 0 0,0 0-484 0 0,0 0-297 0 0,0 0-59 0 0,0 0 120 0 0,0 0 175 0 0,0 0 129 0 0,11 2 39 0 0,17 1-347 0 0,0-1 1 0 0,0-1-1 0 0,1-2 0 0 0,-1-1 1 0 0,0-1-1 0 0,7-2-628 0 0,-2-3 268 0 0,0-2-1 0 0,-1-1 1 0 0,0-1-1 0 0,0-2 1 0 0,-2-1 0 0 0,0-2-1 0 0,0-1 1 0 0,1-3-268 0 0,-26 18 59 0 0,0 0 1 0 0,-1-1 0 0 0,0 0 0 0 0,0 1 0 0 0,0-1 0 0 0,0-1-1 0 0,0 1 1 0 0,-1-1 0 0 0,0 1 0 0 0,0-1 0 0 0,0 0-1 0 0,-1 0 1 0 0,0 0 0 0 0,1-1-60 0 0,-3 5 8 0 0,0 1-104 0 0,0 2-117 0 0,-15 303-527 0 0,12-204 748 0 0,-25 272-296 0 0,26-354 191 0 0,-1 0 1 0 0,-1-1-1 0 0,-1 1 1 0 0,0-1-1 0 0,-1 0 1 0 0,-1-1-1 0 0,-1 1 1 0 0,-1-1-1 0 0,0-1 1 0 0,-1 0-1 0 0,-1 0 1 0 0,0-1-1 0 0,-1 0 1 0 0,-1-1 0 0 0,0 0-1 0 0,-1-1 1 0 0,-1-1-1 0 0,0 0 1 0 0,0-1-1 0 0,-1 0 1 0 0,-16 6 96 0 0,9-6-32 0 0,-1-2 0 0 0,0-1 0 0 0,-1-1 0 0 0,0-1 0 0 0,0-2 0 0 0,0 0 1 0 0,0-1-1 0 0,-1-2 0 0 0,1 0 0 0 0,-19-3 32 0 0,39 1 30 0 0,0 1 1 0 0,0-1-1 0 0,0 0 1 0 0,0-1-1 0 0,0 1 0 0 0,0-1 1 0 0,1 0-1 0 0,-1 0 1 0 0,0 0-1 0 0,1-1 0 0 0,0 0 1 0 0,0 0-1 0 0,0 0 1 0 0,0 0-1 0 0,0-1 0 0 0,0 1 1 0 0,1-1-1 0 0,0 0 1 0 0,0 0-1 0 0,0 0 0 0 0,0 0 1 0 0,0-1-1 0 0,1 1 1 0 0,0-1-1 0 0,0 0 0 0 0,0 0 1 0 0,1 1-1 0 0,-1-1 1 0 0,1 0-1 0 0,1 0 0 0 0,-1 0 1 0 0,0-1-1 0 0,1 1 1 0 0,0 0-1 0 0,1 0 0 0 0,-1 0 1 0 0,1 0-1 0 0,0 0 1 0 0,0 0-1 0 0,0 0 0 0 0,1 0 1 0 0,-1 1-1 0 0,1-1 1 0 0,1 0-31 0 0,8-14 60 0 0,2 0 0 0 0,0 0 0 0 0,2 1 0 0 0,0 1 0 0 0,0 0 0 0 0,2 2 0 0 0,0 0 0 0 0,1 0 0 0 0,0 2 0 0 0,1 0 0 0 0,0 1 0 0 0,1 1 0 0 0,1 1 0 0 0,4-1-60 0 0,-18 7 2 0 0,70-37-226 0 0,2 3 0 0 0,2 4 0 0 0,1 3-1 0 0,1 4 1 0 0,47-8 224 0 0,29-26-8739 0 0,-106 37 8545 0 0,19 9 964 0 0,-72 56 2644 0 0,-54 52-939 0 0,44-80-2354 0 0,1 0-1 0 0,1 0 1 0 0,0 1 0 0 0,1 0 0 0 0,0 0 0 0 0,1 1 0 0 0,-3 12-121 0 0,7-24 36 0 0,1 0 1 0 0,-1-1 0 0 0,1 1 0 0 0,0 0 0 0 0,0 0 0 0 0,0 0-1 0 0,0 0 1 0 0,1 0 0 0 0,-1 0 0 0 0,1 0 0 0 0,0 0 0 0 0,-1 0-1 0 0,1 0 1 0 0,1 0 0 0 0,-1 0 0 0 0,0 0 0 0 0,1 0 0 0 0,0 0-1 0 0,0 0 1 0 0,-1 0 0 0 0,2 0 0 0 0,-1 0 0 0 0,0 0-1 0 0,1-1 1 0 0,-1 1 0 0 0,1-1 0 0 0,0 1 0 0 0,-1-1 0 0 0,1 1-1 0 0,1-1 1 0 0,-1 0 0 0 0,0 0 0 0 0,0 0 0 0 0,1 0 0 0 0,-1 0-1 0 0,1-1 1 0 0,0 1 0 0 0,-1-1 0 0 0,1 1-37 0 0,5-3 104 0 0,0 1 0 0 0,0-1 0 0 0,0 0 0 0 0,0 0 1 0 0,0-1-1 0 0,0-1 0 0 0,-1 1 0 0 0,1-1 0 0 0,-1 0 0 0 0,0 0 0 0 0,0-1 1 0 0,0 0-1 0 0,0-1 0 0 0,-1 1 0 0 0,1-1 0 0 0,-1-1 0 0 0,0 1 0 0 0,-1-1 1 0 0,1 0-1 0 0,-1 0 0 0 0,-1 0 0 0 0,1-1 0 0 0,-1 0 0 0 0,0 0 0 0 0,0 0 0 0 0,-1 0 1 0 0,0-1-1 0 0,0 1 0 0 0,-1-1 0 0 0,0 0 0 0 0,-1 1 0 0 0,1-1 0 0 0,-1 0 1 0 0,-1 0-1 0 0,0-6-104 0 0,1 2-160 0 0,-1 0 1 0 0,0 0-1 0 0,-1-1 1 0 0,-1 1-1 0 0,0 0 1 0 0,-1 0-1 0 0,0 0 1 0 0,-1 1-1 0 0,0-1 1 0 0,-1 0 159 0 0,-17-25-4934 0 0,-8 1-6098 0 0,23 28 3558 0 0</inkml:trace>
  <inkml:trace contextRef="#ctx0" brushRef="#br0" timeOffset="249.989">1404 928 11306 0 0,'0'0'1435'0'0,"0"0"-173"0"0,0 0 122 0 0,0 0 97 0 0,0 0-48 0 0,0 0-178 0 0,0 0-252 0 0,0 0-183 0 0,0 0-121 0 0,0 0-131 0 0,0 0-134 0 0,0 0-124 0 0,-1-35-95 0 0,-2-109-88 0 0,2 140-121 0 0,0 0 1 0 0,1-1-1 0 0,0 1 1 0 0,0 0-1 0 0,0 0 1 0 0,0 0-1 0 0,1-1 1 0 0,-1 1-1 0 0,1 0 1 0 0,0 0-1 0 0,1 0 1 0 0,-1 0-1 0 0,1 0 1 0 0,-1 0-1 0 0,1 1 1 0 0,0-1-1 0 0,3-2-6 0 0,2-5 16 0 0,3-3-131 0 0,0 0-1 0 0,1 1 0 0 0,0 0 0 0 0,1 0 0 0 0,1 2 0 0 0,0-1 0 0 0,0 2 0 0 0,1 0 0 0 0,0 0 0 0 0,1 1 0 0 0,0 1 0 0 0,0 0 1 0 0,8-1 115 0 0,27-7-4183 0 0,2 6-3562 0 0,-38 10-1095 0 0</inkml:trace>
  <inkml:trace contextRef="#ctx0" brushRef="#br0" timeOffset="648.424">2036 450 280 0 0,'0'0'2946'0'0,"0"0"-660"0"0,0 0-242 0 0,0 0 37 0 0,0 0-62 0 0,0 0-172 0 0,0 0-289 0 0,0 0-313 0 0,0 0-251 0 0,0 0-205 0 0,0 0-193 0 0,0 0-134 0 0,0 0-81 0 0,-20 6-99 0 0,-60 24-70 0 0,76-28-195 0 0,0-1 0 0 0,1 1 0 0 0,-1 0 0 0 0,0 0 0 0 0,1 0 0 0 0,-1 0 0 0 0,1 1 0 0 0,0 0 0 0 0,0-1 0 0 0,0 1 0 0 0,0 0 0 0 0,1 0 0 0 0,-1 1 0 0 0,1-1 0 0 0,-1 0 0 0 0,1 1 0 0 0,0 0 0 0 0,0 2-17 0 0,-5 7 51 0 0,3-7-42 0 0,0-1 0 0 0,1 1 0 0 0,0 0 0 0 0,0 0 0 0 0,0 0 0 0 0,1 0 1 0 0,0 0-1 0 0,0 1 0 0 0,1-1 0 0 0,-1 0 0 0 0,1 1 0 0 0,1 0 0 0 0,-1-1 0 0 0,1 1 0 0 0,1-1 0 0 0,-1 1 0 0 0,1-1 0 0 0,0 1 1 0 0,0-1-1 0 0,1 1 0 0 0,0-1 0 0 0,0 0 0 0 0,1 1 0 0 0,-1-1 0 0 0,1-1 0 0 0,0 1 0 0 0,1 0 0 0 0,0-1 0 0 0,0 1 0 0 0,0-1 0 0 0,3 3-9 0 0,4-2-68 0 0,-1-1 0 0 0,1 0 0 0 0,0 0 0 0 0,1-1 0 0 0,-1 0-1 0 0,1-1 1 0 0,-1 0 0 0 0,1-1 0 0 0,0-1 0 0 0,0 0 0 0 0,0 0-1 0 0,0-1 1 0 0,0-1 0 0 0,0 0 0 0 0,0 0 0 0 0,0-1 0 0 0,0-1-1 0 0,-1 0 1 0 0,1-1 0 0 0,2-1 68 0 0,38-14-5120 0 0,-3-4-4447 0 0,-35 16 4957 0 0</inkml:trace>
  <inkml:trace contextRef="#ctx0" brushRef="#br0" timeOffset="1020.191">2282 740 0 0 0,'0'0'1930'0'0,"0"0"140"0"0,0 0 238 0 0,0 0 263 0 0,0 0-10 0 0,0 0-166 0 0,0 0-276 0 0,0 0-317 0 0,0 0-261 0 0,32 2-252 0 0,99 4-252 0 0,-63-18 202 0 0,-57 5-989 0 0,2 2-156 0 0,1-2 1 0 0,-1 1-1 0 0,0-2 1 0 0,-1 0-1 0 0,0 0 1 0 0,0-1 0 0 0,-1-1-1 0 0,0 0 1 0 0,-1 0-1 0 0,0-1 1 0 0,0-1-1 0 0,-1 1 1 0 0,-1-2 0 0 0,0 1-1 0 0,-1-1 1 0 0,0 0-1 0 0,-1 0 1 0 0,0-1-1 0 0,-1 0 1 0 0,-1 0 0 0 0,0 0-1 0 0,-1-1 1 0 0,0-3-95 0 0,-3 16-44 0 0,0-1 0 0 0,-1 0 0 0 0,1 1 0 0 0,-1-1 0 0 0,1 1 1 0 0,-1-1-1 0 0,0 1 0 0 0,0 0 0 0 0,0-1 0 0 0,0 1 0 0 0,-1 0 0 0 0,1 0 1 0 0,-1 0-1 0 0,1 0 0 0 0,-1 0 0 0 0,0 0 0 0 0,0 0 0 0 0,0 0 1 0 0,0 1-1 0 0,0-1 0 0 0,0 1 0 0 0,0-1 0 0 0,0 1 0 0 0,-1 0 0 0 0,1 0 1 0 0,0 0-1 0 0,-1 0 0 0 0,1 0 0 0 0,-1 1 0 0 0,1-1 0 0 0,-1 1 0 0 0,1-1 1 0 0,-1 1-1 0 0,0 0 44 0 0,-91 6-884 0 0,77 0 825 0 0,1 0 0 0 0,0 2 1 0 0,0 0-1 0 0,1 0 1 0 0,0 1-1 0 0,0 1 0 0 0,1 1 1 0 0,0 0-1 0 0,1 0 1 0 0,1 2-1 0 0,0-1 0 0 0,0 2 1 0 0,1-1-1 0 0,1 2 0 0 0,0-1 1 0 0,1 1-1 0 0,1 1 1 0 0,-5 11 58 0 0,10-20-17 0 0,0 0 1 0 0,1 0 0 0 0,0-1 0 0 0,0 2-1 0 0,0-1 1 0 0,1 0 0 0 0,0 0 0 0 0,1 0-1 0 0,-1 1 1 0 0,1-1 0 0 0,1 0 0 0 0,-1 0-1 0 0,1 1 1 0 0,1-1 0 0 0,-1 0-1 0 0,1 0 1 0 0,0 0 0 0 0,1 0 0 0 0,0-1-1 0 0,0 1 1 0 0,0-1 0 0 0,1 1 0 0 0,0-1-1 0 0,0 0 1 0 0,1-1 0 0 0,-1 1 0 0 0,1-1-1 0 0,0 0 1 0 0,1 0 0 0 0,-1 0 0 0 0,3 1 16 0 0,14 5 15 0 0,0-1 0 0 0,1 0 1 0 0,0-2-1 0 0,0-1 1 0 0,1 0-1 0 0,0-2 1 0 0,0-1-1 0 0,0-1 1 0 0,1-1-1 0 0,-1-1 0 0 0,1-1 1 0 0,9-2-16 0 0,59-7-1200 0 0,-33-6-6722 0 0,-39 10-3390 0 0</inkml:trace>
</inkml:ink>
</file>

<file path=ppt/ink/ink4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5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0,'0'0'1782'0'0,"0"0"393"0"0,0 0 16 0 0,0 0-212 0 0,0 0-284 0 0,22-7-276 0 0,71-27-276 0 0,-19-15 517 0 0,-23 6-1108 0 0,-2-3 1 0 0,-2-1-1 0 0,-3-3 0 0 0,14-21-552 0 0,-44 56 56 0 0,-1-1 1 0 0,0-1 0 0 0,-2 0 0 0 0,0 0-1 0 0,0-1 1 0 0,-2 0 0 0 0,0-1-1 0 0,-1 0 1 0 0,-1-1 0 0 0,-1 0-1 0 0,0 0 1 0 0,-2 0 0 0 0,0 0-1 0 0,-1-9-56 0 0,-3 27-17 0 0,0-1-1 0 0,0 1 1 0 0,0 0 0 0 0,-1 0-1 0 0,1-1 1 0 0,-1 1-1 0 0,0 0 1 0 0,1 0 0 0 0,-1 0-1 0 0,0 0 1 0 0,0 0-1 0 0,0 0 1 0 0,-1 0 0 0 0,1 0-1 0 0,0 0 1 0 0,-1 1-1 0 0,1-1 1 0 0,-1 0 0 0 0,1 1-1 0 0,-1-1 1 0 0,0 1-1 0 0,0 0 1 0 0,0 0 0 0 0,0-1-1 0 0,0 1 1 0 0,0 0-1 0 0,0 1 1 0 0,0-1-1 0 0,0 0 1 0 0,0 1 0 0 0,0-1-1 0 0,0 1 1 0 0,-1-1-1 0 0,1 1 1 0 0,0 0 0 0 0,-3 0 17 0 0,0 0-86 0 0,-1 0 0 0 0,1 0 0 0 0,-1 1 0 0 0,0-1 0 0 0,1 1 1 0 0,-1 0-1 0 0,1 1 0 0 0,-1 0 0 0 0,1 0 0 0 0,0 0 0 0 0,0 0 1 0 0,0 1-1 0 0,0-1 0 0 0,-3 3 86 0 0,-1 2 2 0 0,-1 1 1 0 0,1 0-1 0 0,0 0 1 0 0,1 1-1 0 0,0 0 1 0 0,0 0-1 0 0,1 1 1 0 0,0 0-1 0 0,1 0 1 0 0,0 1-1 0 0,1 0 1 0 0,0 0-1 0 0,1 0 1 0 0,0 0-1 0 0,0 1 1 0 0,1 1-3 0 0,3-10 17 0 0,0 0-1 0 0,0 0 1 0 0,1-1 0 0 0,-1 1-1 0 0,1 0 1 0 0,0 0 0 0 0,0 0 0 0 0,0-1-1 0 0,0 1 1 0 0,0 0 0 0 0,0-1-1 0 0,1 1 1 0 0,-1-1 0 0 0,1 0-1 0 0,0 1 1 0 0,0-1 0 0 0,0 0 0 0 0,0 0-1 0 0,0 0 1 0 0,0 0 0 0 0,0-1-1 0 0,1 1 1 0 0,-1 0 0 0 0,1-1-1 0 0,-1 0 1 0 0,1 1 0 0 0,0-1 0 0 0,-1 0-1 0 0,2 0-16 0 0,83 15 866 0 0,-17-17-226 0 0,-1-3 0 0 0,0-3 0 0 0,-1-3 0 0 0,48-13-640 0 0,-109 21 24 0 0,-6 2-9 0 0,0 0 0 0 0,-1 0 0 0 0,1 0 0 0 0,-1 0 0 0 0,1 0 0 0 0,0 0 0 0 0,-1 1 0 0 0,1-1 0 0 0,-1 0 0 0 0,1 0 0 0 0,0 0 0 0 0,-1 1 0 0 0,1-1 0 0 0,-1 0-1 0 0,1 0 1 0 0,-1 1 0 0 0,1-1 0 0 0,-1 1 0 0 0,1-1 0 0 0,-1 0 0 0 0,1 1 0 0 0,-1-1 0 0 0,0 1 0 0 0,1-1 0 0 0,-1 1 0 0 0,0-1 0 0 0,1 1 0 0 0,-1-1 0 0 0,0 1 0 0 0,0 0 0 0 0,0-1 0 0 0,1 1 0 0 0,-1-1 0 0 0,0 1 0 0 0,0 0 0 0 0,0-1 0 0 0,0 1 0 0 0,0-1-1 0 0,0 1 1 0 0,0 0 0 0 0,0-1 0 0 0,0 1 0 0 0,0-1 0 0 0,0 1 0 0 0,-1 0 0 0 0,1-1 0 0 0,0 1 0 0 0,0-1 0 0 0,-1 1 0 0 0,1-1 0 0 0,0 1 0 0 0,-1-1 0 0 0,1 1 0 0 0,0-1 0 0 0,-1 1 0 0 0,1-1-15 0 0,-16 39 585 0 0,-57 106 61 0 0,71-143-694 0 0,1 0 0 0 0,0 1 0 0 0,-1-1 0 0 0,1 0 0 0 0,0 0 0 0 0,1 1 0 0 0,-1-1 1 0 0,0 1-1 0 0,1-1 0 0 0,-1 0 0 0 0,1 1 0 0 0,0-1 0 0 0,0 1 0 0 0,0-1 1 0 0,0 1-1 0 0,0-1 0 0 0,0 1 0 0 0,1-1 0 0 0,-1 1 0 0 0,1-1 0 0 0,0 1 0 0 0,0-1 1 0 0,0 0-1 0 0,0 0 0 0 0,0 1 0 0 0,0-1 0 0 0,1 0 0 0 0,-1 0 0 0 0,1 0 1 0 0,-1 0-1 0 0,1 0 0 0 0,0-1 0 0 0,0 1 0 0 0,-1 0 0 0 0,1-1 0 0 0,0 1 1 0 0,1-1-1 0 0,-1 0 0 0 0,0 0 0 0 0,0 0 0 0 0,1 0 0 0 0,-1 0 0 0 0,0 0 0 0 0,1-1 1 0 0,-1 1-1 0 0,2 0 48 0 0,48 1-5801 0 0,-18-4-2953 0 0,-21 1 4250 0 0</inkml:trace>
  <inkml:trace contextRef="#ctx0" brushRef="#br0" timeOffset="366.209">1180 575 5889 0 0,'0'0'1032'0'0,"0"0"-210"0"0,0 0 52 0 0,0 0 276 0 0,0 0 255 0 0,0 0 106 0 0,0 0-32 0 0,0 0-107 0 0,0 0-166 0 0,0 0-184 0 0,0 0-155 0 0,0 0-129 0 0,34 4-91 0 0,104 14-86 0 0,-135-17-528 0 0,0 0 1 0 0,0 0-1 0 0,0-1 0 0 0,1 1 0 0 0,-1-1 1 0 0,0 0-1 0 0,1 0 0 0 0,-1 0 0 0 0,0-1 1 0 0,0 1-1 0 0,1-1 0 0 0,-1 0 0 0 0,0 1 1 0 0,0-1-1 0 0,0-1 0 0 0,0 1 0 0 0,0 0 1 0 0,0-1-1 0 0,0 0 0 0 0,0 1 0 0 0,0-1 1 0 0,1-2-34 0 0,5-3 134 0 0,-1 3-65 0 0,0-1 0 0 0,-1 1 0 0 0,1-1 0 0 0,-1-1 0 0 0,0 1 0 0 0,0-1 0 0 0,-1-1 0 0 0,1 1 0 0 0,-2-1 0 0 0,1 0 0 0 0,-1 0 1 0 0,0-1-1 0 0,0 1 0 0 0,-1-1 0 0 0,0 0 0 0 0,0 0 0 0 0,-1-1 0 0 0,0 1 0 0 0,-1-1 0 0 0,0 0 0 0 0,0 0 0 0 0,0 1 0 0 0,-1-1 1 0 0,-1 0-1 0 0,0-1-69 0 0,-2 7-50 0 0,-1-1 0 0 0,0 1 0 0 0,0-1 0 0 0,-1 1 1 0 0,1 0-1 0 0,-1 0 0 0 0,1 1 0 0 0,-1-1 0 0 0,0 1 0 0 0,0-1 1 0 0,0 1-1 0 0,0 0 0 0 0,0 1 0 0 0,-1-1 0 0 0,1 1 0 0 0,0 0 1 0 0,-1 0-1 0 0,1 0 0 0 0,-1 1 0 0 0,1-1 0 0 0,-1 1 1 0 0,0 0-1 0 0,1 1 0 0 0,-1-1 0 0 0,1 1 0 0 0,-1 0 0 0 0,1 0 1 0 0,-4 1 49 0 0,-7 3-68 0 0,0 0 0 0 0,0 0 0 0 0,1 2 0 0 0,0 0 0 0 0,1 0 0 0 0,-1 1 0 0 0,1 1 0 0 0,1 0 0 0 0,0 1 0 0 0,0 0 0 0 0,1 1-1 0 0,0 1 1 0 0,-8 10 68 0 0,12-14-21 0 0,0 0 0 0 0,1 0 0 0 0,0 1 0 0 0,0 0 0 0 0,1 0-1 0 0,0 1 1 0 0,0-1 0 0 0,1 1 0 0 0,1 0 0 0 0,0 0-1 0 0,0 0 1 0 0,1 1 0 0 0,0-1 0 0 0,0 1 0 0 0,1-1-1 0 0,1 1 1 0 0,0-1 0 0 0,1 8 21 0 0,1-14-10 0 0,-1 1 1 0 0,1-1-1 0 0,0 0 0 0 0,0 0 1 0 0,1 0-1 0 0,-1 0 0 0 0,1-1 1 0 0,0 1-1 0 0,0-1 0 0 0,0 1 1 0 0,0-1-1 0 0,0 0 0 0 0,1 0 1 0 0,0 0-1 0 0,-1-1 0 0 0,1 1 1 0 0,0-1-1 0 0,0 0 0 0 0,1 0 1 0 0,-1-1-1 0 0,0 1 0 0 0,1-1 1 0 0,2 1 9 0 0,108 14-106 0 0,-88-16-421 0 0,0-1 1 0 0,1-1-1 0 0,-1-1 1 0 0,0-2-1 0 0,0-1 0 0 0,-1 0 1 0 0,10-6 526 0 0,36-14-4821 0 0,-2-3-3365 0 0,-48 21 4700 0 0</inkml:trace>
  <inkml:trace contextRef="#ctx0" brushRef="#br0" timeOffset="827.964">2119 394 6721 0 0,'0'0'2014'0'0,"0"0"-472"0"0,0 0-151 0 0,0 0 82 0 0,0 0 113 0 0,0 0-62 0 0,0 0-217 0 0,0 0-270 0 0,0 0-268 0 0,0 0-162 0 0,0 0-102 0 0,-33 14-54 0 0,-102 45-41 0 0,48-14 372 0 0,83-43-784 0 0,0 1 0 0 0,0-1 0 0 0,0 1 0 0 0,1 0-1 0 0,0 0 1 0 0,-1 1 0 0 0,1-1 0 0 0,0 1-1 0 0,0-1 1 0 0,1 1 0 0 0,-1 0 0 0 0,1 0 0 0 0,0 0-1 0 0,0 0 1 0 0,0 1 0 0 0,1-1 0 0 0,-1 0-1 0 0,1 1 1 0 0,0-1 0 0 0,0 1 0 0 0,1 2 2 0 0,0-2-19 0 0,0-1 1 0 0,1 1-1 0 0,-1-1 1 0 0,1 1-1 0 0,0-1 1 0 0,1 1-1 0 0,-1-1 1 0 0,1 0-1 0 0,0 0 1 0 0,0 1-1 0 0,0-1 1 0 0,0-1-1 0 0,1 1 1 0 0,0 0-1 0 0,-1 0 1 0 0,1-1-1 0 0,1 0 1 0 0,-1 0-1 0 0,0 0 1 0 0,1 0-1 0 0,0 0 1 0 0,-1 0-1 0 0,1-1 1 0 0,0 0 0 0 0,1 0-1 0 0,-1 0 1 0 0,0 0-1 0 0,0-1 1 0 0,1 0-1 0 0,-1 0 1 0 0,1 0-1 0 0,2 0 19 0 0,4 1 35 0 0,0 0 1 0 0,1-1-1 0 0,-1 0 0 0 0,1-1 1 0 0,-1-1-1 0 0,1 0 0 0 0,-1 0 0 0 0,0-1 1 0 0,1 0-1 0 0,-1-1 0 0 0,0-1 1 0 0,8-3-36 0 0,1-3 35 0 0,-1-1 0 0 0,0 0 1 0 0,0-1-1 0 0,-2-2 0 0 0,1 1 0 0 0,-2-2 1 0 0,0 0-1 0 0,0-2 0 0 0,-2 1 0 0 0,0-2 1 0 0,9-13-36 0 0,-30 100-432 0 0,6-65 428 0 0,0 0 1 0 0,1 0 0 0 0,0 0 0 0 0,-1 0-1 0 0,1 0 1 0 0,1 0 0 0 0,-1 0-1 0 0,1 0 1 0 0,-1 0 0 0 0,1 0-1 0 0,0 0 1 0 0,1 0 0 0 0,-1 0 0 0 0,1-1-1 0 0,-1 1 1 0 0,1 0 0 0 0,0-1-1 0 0,1 1 1 0 0,-1-1 0 0 0,1 0 0 0 0,-1 0-1 0 0,1 0 1 0 0,0 0 0 0 0,0 0-1 0 0,0-1 1 0 0,0 1 0 0 0,1-1-1 0 0,-1 0 1 0 0,1 0 0 0 0,-1 0 0 0 0,1 0-1 0 0,2 0 4 0 0,4 2-98 0 0,-1-1 0 0 0,1-1-1 0 0,0 0 1 0 0,0 0-1 0 0,0 0 1 0 0,0-1-1 0 0,0-1 1 0 0,0 0 0 0 0,0 0-1 0 0,0-1 1 0 0,5-1 98 0 0,63-24-8572 0 0,-61 19 3040 0 0,-4 3-1037 0 0</inkml:trace>
  <inkml:trace contextRef="#ctx0" brushRef="#br0" timeOffset="1115.765">2850 438 12827 0 0,'0'0'1677'0'0,"0"0"-266"0"0,0 0-65 0 0,0 0-14 0 0,0 0-111 0 0,0 0-235 0 0,0 0-308 0 0,0 0-201 0 0,0 0-117 0 0,0 0-98 0 0,0 0-79 0 0,0 0-74 0 0,0 0-52 0 0,-10 2-31 0 0,-69 34 38 0 0,71-29-76 0 0,0 0 0 0 0,1 1 1 0 0,0 0-1 0 0,0 0 0 0 0,0 0 0 0 0,1 1 1 0 0,1 0-1 0 0,-1 0 0 0 0,2 0 1 0 0,-1 1-1 0 0,-2 9 12 0 0,5-15-23 0 0,1 0 0 0 0,0 1-1 0 0,0-1 1 0 0,0 0 0 0 0,0 1 0 0 0,1-1 0 0 0,0 1-1 0 0,0-1 1 0 0,0 1 0 0 0,0-1 0 0 0,1 1 0 0 0,0-1-1 0 0,0 0 1 0 0,0 1 0 0 0,0-1 0 0 0,1 0 0 0 0,-1 0-1 0 0,1 0 1 0 0,0 0 0 0 0,1 0 0 0 0,-1 0 0 0 0,1 0-1 0 0,-1-1 1 0 0,1 1 0 0 0,0-1 0 0 0,0 0 0 0 0,1 0-1 0 0,-1 0 1 0 0,1 0 23 0 0,8 4-5 0 0,0 0 0 0 0,0-1-1 0 0,0-1 1 0 0,1 0 0 0 0,-1-1 0 0 0,1 0-1 0 0,1-1 1 0 0,-1 0 0 0 0,0-1 0 0 0,1-1-1 0 0,-1 0 1 0 0,1-1 0 0 0,-1 0 0 0 0,1-1-1 0 0,-1 0 1 0 0,4-2 5 0 0,-3 1-267 0 0,0-1-1 0 0,0-1 1 0 0,-1 0-1 0 0,0-1 1 0 0,0-1 0 0 0,0 0-1 0 0,0 0 1 0 0,-1-1-1 0 0,0-1 1 0 0,8-7 267 0 0,23-20-4494 0 0,-3-3-4124 0 0,-27 24 2274 0 0</inkml:trace>
  <inkml:trace contextRef="#ctx0" brushRef="#br0" timeOffset="1370.21">3476 0 13579 0 0,'0'0'1267'0'0,"0"0"-530"0"0,0 0-202 0 0,0 0 147 0 0,0 0 194 0 0,0 0 85 0 0,0 0-78 0 0,0 0-179 0 0,-13 33-129 0 0,-39 105-89 0 0,36-44 274 0 0,15-64-605 0 0,1 1 0 0 0,1 0-1 0 0,2 0 1 0 0,1-1 0 0 0,1 0 0 0 0,4 11-155 0 0,-2-19-167 0 0,1-1 0 0 0,0 0 0 0 0,2 0-1 0 0,0-1 1 0 0,1 0 0 0 0,2-1 0 0 0,0 0 0 0 0,3 2 167 0 0,0-7-1703 0 0,-8-12-2669 0 0,-8-2 1782 0 0,0-1-2492 0 0,0-1 1800 0 0,0 1-1326 0 0</inkml:trace>
  <inkml:trace contextRef="#ctx0" brushRef="#br0" timeOffset="1643.729">3144 332 14291 0 0,'0'0'983'0'0,"0"0"-532"0"0,0 0-137 0 0,0 0 237 0 0,0 0 247 0 0,0 0 123 0 0,0 0-62 0 0,0 0-152 0 0,0 0-152 0 0,33 3-129 0 0,105 9-81 0 0,302-5 371 0 0,-388-9-2142 0 0,-26 1-1804 0 0,-1 0-5296 0 0,-13 1-209 0 0</inkml:trace>
  <inkml:trace contextRef="#ctx0" brushRef="#br0" timeOffset="1814.577">3987 508 3681 0 0,'0'0'3330'0'0,"0"0"-1656"0"0,0 0-524 0 0,0 0-33 0 0,0 0-65 0 0,0 0-144 0 0,0 0-236 0 0,0 0-244 0 0,0 0-177 0 0,0 0-88 0 0,0 0-62 0 0,0 0-73 0 0,0 0-97 0 0,4 27-135 0 0,11 81-212 0 0,-5-79-2133 0 0,-8-34-3265 0 0,-1 1 311 0 0</inkml:trace>
  <inkml:trace contextRef="#ctx0" brushRef="#br0" timeOffset="1998.649">3916 151 9682 0 0,'0'0'1936'0'0,"0"0"-927"0"0,0 0-625 0 0,0 0-512 0 0,0 0-712 0 0,0 0-425 0 0,0 0-335 0 0,0 0-601 0 0,0 0-1143 0 0,0 0-289 0 0</inkml:trace>
  <inkml:trace contextRef="#ctx0" brushRef="#br0" timeOffset="2198.976">4330 449 15819 0 0,'0'0'1018'0'0,"0"0"-349"0"0,0 0-90 0 0,0 0 0 0 0,0 0-36 0 0,0 0-127 0 0,0 0-189 0 0,0 0-123 0 0,0 0-70 0 0,0 0-48 0 0,0 0-34 0 0,-11 32-4 0 0,-32 96-11 0 0,42-126 58 0 0,0-1 1 0 0,0 1-1 0 0,-1 0 0 0 0,1 0 1 0 0,0 0-1 0 0,1 0 1 0 0,-1 0-1 0 0,0 0 0 0 0,0 0 1 0 0,1 0-1 0 0,0 0 0 0 0,-1 1 1 0 0,1-1-1 0 0,0 0 1 0 0,0 0-1 0 0,0 0 0 0 0,0 0 1 0 0,0 1-1 0 0,1-1 0 0 0,-1 0 1 0 0,0 0-1 0 0,1 0 0 0 0,0 0 1 0 0,0 0-1 0 0,-1 0 1 0 0,1 0-1 0 0,0 0 0 0 0,1 0 1 0 0,-1 0-1 0 0,0 0 0 0 0,1-1 5 0 0,5 8-39 0 0,-3-6 106 0 0,-1 1 0 0 0,0-1 0 0 0,1 0 0 0 0,-1 0 0 0 0,1 0 0 0 0,0-1 0 0 0,0 1 0 0 0,0-1 0 0 0,0 0 0 0 0,0 0 0 0 0,1 0 0 0 0,-1-1 0 0 0,1 0 0 0 0,-1 0 0 0 0,1 0 0 0 0,-1 0 0 0 0,1 0 0 0 0,-1-1 0 0 0,1 0 0 0 0,0 0 0 0 0,-1 0 0 0 0,1-1 0 0 0,0 0 0 0 0,-1 0 0 0 0,1 0 0 0 0,-1 0 0 0 0,0-1 0 0 0,1 1 0 0 0,-1-1 0 0 0,0 0 0 0 0,0 0 0 0 0,0-1 0 0 0,2-1-67 0 0,2-4 160 0 0,0 0 0 0 0,0-1 0 0 0,-1 0 0 0 0,0-1 0 0 0,-1 1 0 0 0,0-1 0 0 0,-1 0 0 0 0,0-1 0 0 0,-1 1 0 0 0,0-1 0 0 0,0 0 0 0 0,-1 0 0 0 0,0 0 0 0 0,-1 0 0 0 0,-1-1 0 0 0,0 1 0 0 0,0-1 0 0 0,-1 1 0 0 0,0-1 0 0 0,-1 1 0 0 0,-1-1-160 0 0,2 8-76 0 0,-1-1 1 0 0,-1 1-1 0 0,1 0 0 0 0,0-1 1 0 0,-1 1-1 0 0,0 0 1 0 0,0 0-1 0 0,0 0 1 0 0,-1 1-1 0 0,1-1 0 0 0,-1 0 1 0 0,0 1-1 0 0,0 0 1 0 0,0 0-1 0 0,0 0 1 0 0,-1 0-1 0 0,1 0 0 0 0,-1 0 1 0 0,0 1-1 0 0,0 0 1 0 0,0 0-1 0 0,0 0 1 0 0,0 0-1 0 0,0 1 0 0 0,0-1 1 0 0,-1 1-1 0 0,1 0 1 0 0,0 0-1 0 0,-1 1 1 0 0,-3-1 75 0 0,-39 5-6106 0 0,6 15-6563 0 0,31-11 8512 0 0</inkml:trace>
  <inkml:trace contextRef="#ctx0" brushRef="#br0" timeOffset="2542.625">4711 641 12595 0 0,'0'0'2100'0'0,"0"0"-618"0"0,0 0-135 0 0,0 0-4 0 0,0 0-71 0 0,0 0-193 0 0,0 0-272 0 0,0 0-229 0 0,0 0-189 0 0,0 0-140 0 0,0 0-113 0 0,0 0-76 0 0,0 0-44 0 0,13-24-15 0 0,39-74-30 0 0,-20 54-564 0 0,-30 45 492 0 0,1 0 0 0 0,-1 0 0 0 0,0 1 1 0 0,0-1-1 0 0,0 0 0 0 0,0 1 0 0 0,0-1 1 0 0,0 1-1 0 0,-1 0 0 0 0,1 0 1 0 0,0 0-1 0 0,-1 0 0 0 0,0 0 0 0 0,1 0 1 0 0,-1 0-1 0 0,0 0 0 0 0,0 0 1 0 0,0 1-1 0 0,0-1 0 0 0,-1 0 0 0 0,1 1 1 0 0,0-1-1 0 0,-1 2 101 0 0,9 16-79 0 0,-5-13 136 0 0,0-2 0 0 0,1 1-1 0 0,0 0 1 0 0,0-1 0 0 0,0 0-1 0 0,1 0 1 0 0,0 0 0 0 0,-1-1-1 0 0,2 0 1 0 0,-1 0 0 0 0,0-1-1 0 0,1 1 1 0 0,0-1 0 0 0,0-1-1 0 0,0 1 1 0 0,0-1 0 0 0,0-1-1 0 0,0 1 1 0 0,0-1 0 0 0,1 0-1 0 0,-1-1 1 0 0,2 0-57 0 0,5 1 318 0 0,0-1 0 0 0,-1-1-1 0 0,1 0 1 0 0,0-1 0 0 0,-1-1 0 0 0,1 0 0 0 0,-1 0-1 0 0,0-2 1 0 0,0 0 0 0 0,0 0 0 0 0,7-5-318 0 0,-2 0 107 0 0,-2 0 1 0 0,0-1-1 0 0,0 0 0 0 0,-1-1 1 0 0,0-1-1 0 0,-1-1 1 0 0,0 0-1 0 0,-2-1 0 0 0,1 0 1 0 0,-2-1-1 0 0,1-1-107 0 0,-3-17-1179 0 0,-8 22-1452 0 0,-1 0-3279 0 0,0 11 4665 0 0,0-7-10789 0 0</inkml:trace>
</inkml:ink>
</file>

<file path=ppt/ink/ink4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11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495 626 3937 0 0,'0'0'1143'0'0,"0"0"-290"0"0,0 0-151 0 0,0 0 127 0 0,-36 4 278 0 0,-115 16 173 0 0,144-20-1137 0 0,1 0 0 0 0,-1 1 0 0 0,1 0 0 0 0,-1 1 0 0 0,1-1 0 0 0,-1 1 0 0 0,1 1 0 0 0,0-1 0 0 0,0 1 0 0 0,0 0 0 0 0,0 0 0 0 0,1 1 0 0 0,-4 2-143 0 0,-5 5 325 0 0,-3 0-146 0 0,0 1 0 0 0,1 1 1 0 0,1 1-1 0 0,0 0 0 0 0,1 0 1 0 0,1 2-1 0 0,0 0 0 0 0,1 0 1 0 0,0 1-1 0 0,2 1 0 0 0,0 0 0 0 0,1 0 1 0 0,1 1-1 0 0,0 0 0 0 0,-2 14-179 0 0,9-30 31 0 0,0-1-1 0 0,0 1 0 0 0,1 0 0 0 0,-1-1 0 0 0,1 1 0 0 0,0 0 0 0 0,0-1 0 0 0,0 1 0 0 0,0 0 0 0 0,0 0 0 0 0,0-1 0 0 0,1 1 0 0 0,0 0 0 0 0,-1-1 0 0 0,1 1 0 0 0,0-1 0 0 0,0 1 0 0 0,0-1 0 0 0,1 1 0 0 0,-1-1 1 0 0,0 0-1 0 0,1 1 0 0 0,0-1 0 0 0,-1 0 0 0 0,1 0 0 0 0,0 0 0 0 0,0 0 0 0 0,0-1 0 0 0,1 1 0 0 0,-1 0 0 0 0,0-1 0 0 0,0 0 0 0 0,1 1 0 0 0,-1-1 0 0 0,1 0 0 0 0,0 0 0 0 0,-1 0 0 0 0,1-1 0 0 0,-1 1 1 0 0,1-1-1 0 0,0 1 0 0 0,0-1 0 0 0,-1 0 0 0 0,1 0 0 0 0,1 0-30 0 0,14-2 222 0 0,0 0 1 0 0,0-2-1 0 0,0 0 1 0 0,0-1 0 0 0,-1 0-1 0 0,0-2 1 0 0,0 0-1 0 0,0 0 1 0 0,-1-2-1 0 0,0 0 1 0 0,-1-1-1 0 0,0-1 1 0 0,12-11-223 0 0,-11 11 86 0 0,27-22 47 0 0,-2-2 1 0 0,-1-2-1 0 0,-2-2 1 0 0,-2-1-1 0 0,-1-1 0 0 0,-2-3 1 0 0,3-9-134 0 0,3 9 4 0 0,-38 43-99 0 0,-1 3-48 0 0,-1 42-53 0 0,-1-29 208 0 0,1 0-1 0 0,0 1 0 0 0,1-1 0 0 0,1 0 1 0 0,1 1-1 0 0,0-1 0 0 0,1 0 1 0 0,0 0-1 0 0,1 0 0 0 0,1-1 0 0 0,1 1 1 0 0,0-1-1 0 0,3 6-11 0 0,-5-16 31 0 0,-1 0 0 0 0,1-1-1 0 0,-1 1 1 0 0,1-1 0 0 0,0 0 0 0 0,0 0 0 0 0,1 0 0 0 0,-1 0 0 0 0,1-1 0 0 0,-1 1-1 0 0,1-1 1 0 0,0-1 0 0 0,0 1 0 0 0,0-1 0 0 0,0 1 0 0 0,0-1 0 0 0,0-1-1 0 0,0 1 1 0 0,0-1 0 0 0,0 0 0 0 0,0 0 0 0 0,0 0 0 0 0,1-1 0 0 0,-1 0 0 0 0,3-1-31 0 0,5 0 118 0 0,-1-2 0 0 0,1 1 0 0 0,-1-2 0 0 0,0 0 0 0 0,0 0 0 0 0,-1-1 0 0 0,0-1 0 0 0,0 0 0 0 0,8-6-118 0 0,24-23 254 0 0,0-3 1 0 0,-3-1-1 0 0,-1-2 0 0 0,-2-2 1 0 0,20-33-255 0 0,-42 54 15 0 0,0-2 0 0 0,-2 0 0 0 0,-1 0 0 0 0,-1-2 0 0 0,-1 1 0 0 0,-1-1-1 0 0,-2 0 1 0 0,-1-1 0 0 0,-1 0 0 0 0,-1 0 0 0 0,-1 0 0 0 0,-2-1 0 0 0,0 1 0 0 0,-2 0 0 0 0,-2-4-15 0 0,3 26-22 0 0,-1 0 0 0 0,1 1 1 0 0,-1-1-1 0 0,0 0 0 0 0,0 1 0 0 0,-1-1 0 0 0,0 0 0 0 0,0 1 1 0 0,0 0-1 0 0,-1-1 0 0 0,1 1 0 0 0,-1 0 0 0 0,0 0 1 0 0,-1 1-1 0 0,1-1 0 0 0,-1 1 0 0 0,-1-1 22 0 0,3 5-32 0 0,0 0-1 0 0,0 1 1 0 0,1-1-1 0 0,-1 0 1 0 0,0 1 0 0 0,0 0-1 0 0,0-1 1 0 0,1 1-1 0 0,-1 0 1 0 0,0 0 0 0 0,1 0-1 0 0,-1 0 1 0 0,0 0-1 0 0,1 0 1 0 0,-1 1-1 0 0,1-1 1 0 0,0 0 0 0 0,0 1-1 0 0,-1-1 1 0 0,1 1-1 0 0,0-1 1 0 0,0 1-1 0 0,0 0 1 0 0,0 0 0 0 0,1-1-1 0 0,-1 1 1 0 0,0 0-1 0 0,1 0 1 0 0,-1 0-1 0 0,1 0 1 0 0,0-1 0 0 0,-1 3 32 0 0,-2 5-46 0 0,-13 31 83 0 0,1 1-1 0 0,3 1 1 0 0,1 0-1 0 0,2 1 0 0 0,2 0 1 0 0,2 0-1 0 0,1 0 1 0 0,3 1-1 0 0,1-1 0 0 0,4 18-36 0 0,2-14 48 0 0,2-1 0 0 0,2 0 0 0 0,3 0-1 0 0,1-1 1 0 0,8 16-48 0 0,25 63-832 0 0,-69-148-15031 0 0,13 16 10372 0 0</inkml:trace>
  <inkml:trace contextRef="#ctx0" brushRef="#br0" timeOffset="171.085">950 287 13811 0 0,'0'0'891'0'0,"0"0"-394"0"0,0 0-162 0 0,0 0 34 0 0,0 0 57 0 0,0 0-14 0 0,35 0-65 0 0,115 4-35 0 0,135 14 485 0 0,-179-10-1421 0 0,-31-3-1582 0 0,-3 0-4845 0 0,-42-5-1265 0 0</inkml:trace>
  <inkml:trace contextRef="#ctx0" brushRef="#br0" timeOffset="737.015">2443 95 16155 0 0,'0'0'965'0'0,"0"0"-328"0"0,0 0-133 0 0,0 0 143 0 0,0 0 176 0 0,0 0 70 0 0,-21 35-95 0 0,-63 113-174 0 0,27-24 138 0 0,13-17-495 0 0,11-19-200 0 0,-4-2 0 0 0,-4-2 0 0 0,-3-1-1 0 0,-22 26-66 0 0,13-45 67 0 0,65-101 30 0 0,136-188-51 0 0,199-231-36 0 0,-326 428-16 0 0,0 2-1 0 0,2 1 1 0 0,1 1 0 0 0,1 0-1 0 0,1 2 1 0 0,9-5 6 0 0,-34 26-7 0 0,0 0 0 0 0,0-1 1 0 0,1 1-1 0 0,-1 0 0 0 0,0 0 1 0 0,1 0-1 0 0,-1 0 0 0 0,1 0 1 0 0,-1 0-1 0 0,1 1 0 0 0,0-1 1 0 0,-1 0-1 0 0,1 1 0 0 0,0-1 1 0 0,-1 1-1 0 0,1 0 0 0 0,0-1 1 0 0,0 1-1 0 0,-1 0 0 0 0,1 0 1 0 0,0 0-1 0 0,-1 0 0 0 0,1 1 1 0 0,0-1-1 0 0,0 0 0 0 0,-1 1 1 0 0,1-1-1 0 0,0 1 0 0 0,-1 0 1 0 0,1-1-1 0 0,-1 1 0 0 0,1 0 1 0 0,-1 0-1 0 0,1 0 0 0 0,-1 0 1 0 0,1 0-1 0 0,-1 0 0 0 0,0 1 1 0 0,0-1-1 0 0,0 0 0 0 0,0 1 1 0 0,0-1-1 0 0,0 0 0 0 0,0 1 1 0 0,0 0-1 0 0,0-1 0 0 0,-1 1 1 0 0,1-1-1 0 0,0 2 7 0 0,4 25 56 0 0,-1 1-1 0 0,-2 0 1 0 0,0-1 0 0 0,-2 1 0 0 0,-2 0-1 0 0,0 0 1 0 0,-3 8-56 0 0,-1 22 17 0 0,1 37 117 0 0,3-1 0 0 0,9 64-134 0 0,-1-86 1077 0 0,-6-72-757 0 0,-86-34 1429 0 0,-170-122-2360 0 0,154 84-1568 0 0,71 45-1895 0 0,1-1-4755 0 0,21 19-2496 0 0</inkml:trace>
</inkml:ink>
</file>

<file path=ppt/ink/ink4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25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459 0 4161 0 0,'0'0'1712'0'0,"0"0"-455"0"0,0 0-387 0 0,0 0-28 0 0,0 0 225 0 0,0 0 190 0 0,0 0 36 0 0,0 0-116 0 0,0 0-278 0 0,0 0-267 0 0,0 0-214 0 0,-20 14-150 0 0,-63 46-59 0 0,40 3 57 0 0,37-47-198 0 0,0-3-9 0 0,-42 104 290 0 0,-6-2 1 0 0,-5-2 0 0 0,-8 2-350 0 0,-5-12 544 0 0,95-169 793 0 0,27-35-1314 0 0,6 4 0 0 0,3 1-1 0 0,25-25-22 0 0,63-60-49 0 0,-116 158 46 0 0,-30 23 3 0 0,0 0 0 0 0,-1 0-1 0 0,1 0 1 0 0,0 0 0 0 0,0 0 0 0 0,0 0 0 0 0,0 0 0 0 0,0 1 0 0 0,-1-1 0 0 0,1 0 0 0 0,0 1-1 0 0,0-1 1 0 0,0 0 0 0 0,-1 1 0 0 0,1-1 0 0 0,0 1 0 0 0,-1-1 0 0 0,1 1 0 0 0,0 0 0 0 0,-1-1-1 0 0,1 1 1 0 0,-1 0 0 0 0,1-1 0 0 0,-1 1 0 0 0,1 0 0 0 0,-1-1 0 0 0,1 1 0 0 0,-1 0 0 0 0,0 0-1 0 0,1 0 1 0 0,-1-1 0 0 0,0 1 0 0 0,0 0 0 0 0,0 0 0 0 0,0 0 0 0 0,0 0 0 0 0,0 0 0 0 0,0-1-1 0 0,0 1 1 0 0,0 0 0 0 0,0 0 0 0 0,0 0 0 0 0,4 237 680 0 0,-4-212-663 0 0,1-1-1 0 0,1 0 1 0 0,2 1-1 0 0,0-1 1 0 0,2 0-1 0 0,6 19-16 0 0,39 87 167 0 0,-32-87 74 0 0,-19-43-204 0 0,0-1 5 0 0,0 0 7 0 0,0 0 16 0 0,0 0 26 0 0,0 0 34 0 0,0 0 28 0 0,0 0 19 0 0,0 0 4 0 0,0 0 0 0 0,0 0-4 0 0,0 0-14 0 0,0 0 4 0 0,0 0-13 0 0,0 0 4 0 0,0 0 12 0 0,0 0-8 0 0,-7-18 510 0 0,-52-34-361 0 0,-8 10-218 0 0,-2 2 0 0 0,-1 4 0 0 0,-18-4-88 0 0,-24-15-617 0 0,104 40-2276 0 0,8 4-6673 0 0,2 3-1380 0 0</inkml:trace>
</inkml:ink>
</file>

<file path=ppt/ink/ink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4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5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495 295 0 0 0,'0'0'564'0'0,"0"0"740"0"0,0 0 249 0 0,0 0-50 0 0,0 0-122 0 0,0 0-132 0 0,0-5-94 0 0,0-23 1072 0 0,-54 20 2447 0 0,17 12-4446 0 0,-1 1 0 0 0,2 2 0 0 0,-1 2 0 0 0,1 1 0 0 0,1 2 0 0 0,0 1 0 0 0,-32 17-228 0 0,54-24 51 0 0,-10 2 8 0 0,17-6-52 0 0,0 0 0 0 0,0 0 0 0 0,0 0 0 0 0,0 1 1 0 0,1-1-1 0 0,-1 2 0 0 0,1-1 0 0 0,0 0 1 0 0,-1 1-1 0 0,2 0 0 0 0,-1 0 0 0 0,0 1 0 0 0,1-1 1 0 0,0 1-1 0 0,-1 1-7 0 0,6-4-3 0 0,-1-1 1 0 0,1 1 0 0 0,-1 0-1 0 0,1 0 1 0 0,0-1-1 0 0,0 1 1 0 0,0 0 0 0 0,0-1-1 0 0,0 1 1 0 0,0-1-1 0 0,0 1 1 0 0,0-1 0 0 0,1 0-1 0 0,-1 1 1 0 0,1-1 0 0 0,-1 0-1 0 0,1 0 1 0 0,-1 0-1 0 0,1 0 1 0 0,0 0 0 0 0,-1 0-1 0 0,1-1 1 0 0,0 1-1 0 0,0 0 1 0 0,-1-1 0 0 0,1 0-1 0 0,0 1 1 0 0,0-1 0 0 0,0 0-1 0 0,0 0 1 0 0,0 0-1 0 0,-1 0 1 0 0,2 0 2 0 0,4 2 39 0 0,200 16 565 0 0,-150-10-281 0 0,-66 25 433 0 0,-78 56-29 0 0,-43 32-478 0 0,129-119-249 0 0,0 1-1 0 0,0-1 1 0 0,0 0 0 0 0,0 0-1 0 0,1 1 1 0 0,-1-1 0 0 0,1 0-1 0 0,0 1 1 0 0,-1-1 0 0 0,1 1-1 0 0,0-1 1 0 0,1 0 0 0 0,-1 1 0 0 0,0-1-1 0 0,1 1 1 0 0,-1-1 0 0 0,1 0-1 0 0,-1 1 1 0 0,1-1 0 0 0,0 0-1 0 0,0 0 1 0 0,0 0 0 0 0,1 0-1 0 0,-1 0 1 0 0,0 0 0 0 0,1 0-1 0 0,-1 0 1 0 0,1 0 0 0 0,0-1 0 0 0,0 1-1 0 0,-1 0 1 0 0,1-1 0 0 0,0 0-1 0 0,1 1 1 0 0,9 5 1 0 0,1-1 0 0 0,0 0 0 0 0,0-1 0 0 0,1-1 0 0 0,-1 0 0 0 0,1-1-1 0 0,0 0 1 0 0,0-1 0 0 0,0 0 0 0 0,1-2 0 0 0,-1 1 0 0 0,0-2 0 0 0,6 0-1 0 0,2 0-292 0 0,-1-8-2937 0 0,-10-27-7460 0 0,-8 16 5348 0 0,0 12 4848 0 0</inkml:trace>
  <inkml:trace contextRef="#ctx0" brushRef="#br0" timeOffset="340.641">292 0 2160 0 0,'0'0'1749'0'0,"0"0"-30"0"0,0 0-95 0 0,0 0-183 0 0,0 0-149 0 0,0 0-157 0 0,0 0-166 0 0,0 0-34 0 0,0 0 20 0 0,0 0 1 0 0,0 0-34 0 0,0 0-97 0 0,-7 38-102 0 0,-21 121-91 0 0,21-23 384 0 0,12 54-45 0 0,0-82-662 0 0,-5-1 1 0 0,-8 43-310 0 0,-38 188-163 0 0,38-280-822 0 0,11-20-2820 0 0,11-28-2733 0 0,-8-8 2108 0 0,1 1-292 0 0</inkml:trace>
</inkml:ink>
</file>

<file path=ppt/ink/ink4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6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622 24 3289 0 0,'0'0'1859'0'0,"0"0"-879"0"0,0 0-248 0 0,0 0 326 0 0,0 0 459 0 0,0 0 306 0 0,0 0-38 0 0,0 0-341 0 0,0 0-422 0 0,0 0-333 0 0,0 0-227 0 0,0 0-149 0 0,0 0-86 0 0,2-6-29 0 0,7-11 69 0 0,-11 37 549 0 0,-24 69-27 0 0,-3-2 0 0 0,-5 0 0 0 0,-19 31-789 0 0,41-93 6 0 0,-2-1 0 0 0,0 0 0 0 0,-2-1 0 0 0,-1-1 0 0 0,0-1 0 0 0,-2 0 0 0 0,0-1 0 0 0,-1-1 0 0 0,-1-1 0 0 0,-1-1 0 0 0,-1-1 0 0 0,0-1 0 0 0,-1 0 0 0 0,-11 3-6 0 0,30-15-16 0 0,1 0-1 0 0,-1 0 0 0 0,0-1 0 0 0,0 1 0 0 0,0-1 1 0 0,0 0-1 0 0,0-1 0 0 0,0 1 0 0 0,-1-1 0 0 0,1 0 1 0 0,0 0-1 0 0,-1-1 0 0 0,1 1 0 0 0,-1-1 0 0 0,1-1 0 0 0,-1 1 1 0 0,1-1-1 0 0,0 0 0 0 0,-1 0 0 0 0,1 0 0 0 0,0-1 1 0 0,0 0-1 0 0,0 0 0 0 0,0 0 0 0 0,0 0 0 0 0,0-1 1 0 0,0 0-1 0 0,1 0 0 0 0,0-1 0 0 0,-1 1 0 0 0,1-1 0 0 0,0 1 1 0 0,0-2 16 0 0,0-4-114 0 0,0-1-1 0 0,1 0 1 0 0,0 0 0 0 0,0 0 0 0 0,1-1 0 0 0,0 1 0 0 0,1 0 0 0 0,0-1 0 0 0,1 1-1 0 0,0-1 1 0 0,1 1 0 0 0,0-1 0 0 0,0 1 0 0 0,1 0 0 0 0,0-1 0 0 0,3-3 114 0 0,66-157-377 0 0,14 40 855 0 0,-83 128-442 0 0,0 1 1 0 0,0 0-1 0 0,0 0 0 0 0,1 0 0 0 0,-1 0 0 0 0,1 0 0 0 0,-1 0 0 0 0,1 1 0 0 0,-1-1 0 0 0,1 1 0 0 0,0 0 1 0 0,0 0-1 0 0,-1 0 0 0 0,1 0 0 0 0,0 0 0 0 0,0 1 0 0 0,0-1 0 0 0,0 1 0 0 0,0 0 0 0 0,0 0 0 0 0,0 0 1 0 0,0 0-1 0 0,0 0 0 0 0,0 1 0 0 0,0-1 0 0 0,0 1 0 0 0,0 0 0 0 0,0 0 0 0 0,0 0 0 0 0,-1 0 0 0 0,1 0 1 0 0,0 1-1 0 0,-1-1 0 0 0,1 1 0 0 0,-1 0 0 0 0,1 0 0 0 0,-1 0 0 0 0,0 0 0 0 0,0 0 0 0 0,0 0 0 0 0,0 1 1 0 0,0-1-1 0 0,1 3-36 0 0,38 69 701 0 0,-29-50-498 0 0,0 0 1 0 0,2 0-1 0 0,1-2 0 0 0,1 0 1 0 0,0-1-1 0 0,2 0 0 0 0,2 0-203 0 0,-8-10-23 0 0,0-1-1 0 0,1 0 1 0 0,0-1-1 0 0,1 0 1 0 0,0-1 0 0 0,0 0-1 0 0,0-2 1 0 0,1 1-1 0 0,0-2 1 0 0,1 0-1 0 0,-1-1 1 0 0,1 0 0 0 0,0-1-1 0 0,0-1 1 0 0,0-1-1 0 0,9 0 24 0 0,4-5-4335 0 0,-9-3-6023 0 0,-13 3 3096 0 0</inkml:trace>
  <inkml:trace contextRef="#ctx0" brushRef="#br0" timeOffset="3656.707">909 396 2417 0 0,'0'0'874'0'0,"0"0"-430"0"0,0 0-151 0 0,0 0 245 0 0,0 0 359 0 0,0 0 176 0 0,0 0-51 0 0,0 0-236 0 0,0 0-273 0 0,0 0-204 0 0,0 0-121 0 0,-19 32-57 0 0,-61 99-29 0 0,21-29 185 0 0,-21 33 323 0 0,62-90 595 0 0,34-49 662 0 0,83-81 1210 0 0,20-18-2194 0 0,87-64-523 0 0,-199 161-367 0 0,78-34-130 0 0,-83 70-89 0 0,-50 183 675 0 0,47-202-429 0 0,12 85 140 0 0,-2-67 864 0 0,-32-29 592 0 0,-71-40-829 0 0,-73-59-863 0 0,105 71-990 0 0,34 19-4292 0 0,23 9-669 0 0,1 0-3008 0 0</inkml:trace>
  <inkml:trace contextRef="#ctx0" brushRef="#br0" timeOffset="4372.201">1463 480 1216 0 0,'0'0'3584'0'0,"0"0"-1358"0"0,0 0-591 0 0,0 0 8 0 0,0 0 22 0 0,0 0-120 0 0,0 0-319 0 0,0 0-391 0 0,0 0-312 0 0,0 0-197 0 0,0 0-77 0 0,0 0 24 0 0,0 0 69 0 0,0 8 24 0 0,4 246 1061 0 0,-4-251-1413 0 0,0 0 0 0 0,0 1 0 0 0,-1-1 0 0 0,1 0 0 0 0,-1 1 0 0 0,1-1 0 0 0,-1 0 0 0 0,0 0 0 0 0,0 0 0 0 0,-1 0 0 0 0,1 0 0 0 0,-1 0 0 0 0,1 0 0 0 0,-1 0 0 0 0,0 0 0 0 0,0-1 0 0 0,0 1 0 0 0,0-1 0 0 0,-1 1 0 0 0,1-1 0 0 0,-1 0 0 0 0,1 0 0 0 0,-1 0 0 0 0,0 0 1 0 0,0 0-1 0 0,0-1 0 0 0,0 1 0 0 0,0-1 0 0 0,0 0 0 0 0,0 0 0 0 0,0 0 0 0 0,-1 0 0 0 0,1-1 0 0 0,-2 1-14 0 0,3-1 3 0 0,0-1 0 0 0,0 1 1 0 0,0-1-1 0 0,0 1 0 0 0,0-1 1 0 0,0 1-1 0 0,1-1 0 0 0,-1 0 1 0 0,0 0-1 0 0,0 0 1 0 0,1 0-1 0 0,-1 0 0 0 0,0 0 1 0 0,1-1-1 0 0,-1 1 0 0 0,1 0 1 0 0,0-1-1 0 0,-1 1 0 0 0,1-1 1 0 0,0 1-1 0 0,0-1 1 0 0,0 0-1 0 0,0 0 0 0 0,0 1 1 0 0,1-1-1 0 0,-1 0 0 0 0,0 0 1 0 0,1 0-1 0 0,-1 0 0 0 0,1 0 1 0 0,0 0-1 0 0,0 0 0 0 0,-1 0 1 0 0,2 0-1 0 0,-1-1-3 0 0,11-72-164 0 0,0 54 128 0 0,0 0 0 0 0,2 2 0 0 0,0-1 1 0 0,1 2-1 0 0,1 0 0 0 0,1 0 0 0 0,0 2 0 0 0,1 0 1 0 0,1 1-1 0 0,0 0 0 0 0,1 2 0 0 0,1 0 0 0 0,0 1 1 0 0,1 1-1 0 0,0 1 0 0 0,0 1 0 0 0,1 1 1 0 0,0 1-1 0 0,5 0 36 0 0,-25 6 0 0 0,0-1 0 0 0,1 1 0 0 0,-1 0 0 0 0,0 0 0 0 0,1 1 0 0 0,0-1 0 0 0,-1 0 0 0 0,1 1 0 0 0,-1 0 0 0 0,1-1 0 0 0,0 1 0 0 0,-1 0 0 0 0,1 0 0 0 0,-1 1 0 0 0,1-1 0 0 0,0 1 0 0 0,-1-1 0 0 0,1 1 0 0 0,-1 0 0 0 0,1-1 0 0 0,-1 1 0 0 0,0 1 0 0 0,1-1 0 0 0,-1 0 0 0 0,0 1 0 0 0,0-1 0 0 0,1 1 0 0 0,-1-1 0 0 0,-1 1 0 0 0,1 0 0 0 0,0 0 0 0 0,0 0 0 0 0,-1 0 0 0 0,1 0 0 0 0,-1 0 0 0 0,1 1 0 0 0,-1-1 0 0 0,1 2 0 0 0,-2 1 16 0 0,-1-1 1 0 0,1 0-1 0 0,-1 1 1 0 0,0-1-1 0 0,0 0 1 0 0,0 0-1 0 0,0 0 0 0 0,-1 0 1 0 0,0 0-1 0 0,1 0 1 0 0,-2 0-1 0 0,1 0 1 0 0,0-1-1 0 0,-1 1 1 0 0,1-1-1 0 0,-1 0 1 0 0,0 0-1 0 0,0 0 1 0 0,-1 0-1 0 0,-1 2-16 0 0,-194 127 832 0 0,198-132-822 0 0,1 0 1 0 0,-1 0-1 0 0,1 1 0 0 0,-1-1 0 0 0,0 0 0 0 0,1 1 0 0 0,-1-1 1 0 0,1 1-1 0 0,0-1 0 0 0,-1 0 0 0 0,1 1 0 0 0,-1-1 0 0 0,1 1 1 0 0,0-1-1 0 0,-1 1 0 0 0,1-1 0 0 0,0 1 0 0 0,-1 0 0 0 0,1-1 1 0 0,0 1-1 0 0,0-1 0 0 0,0 1 0 0 0,-1 0 0 0 0,1-1 1 0 0,0 1-1 0 0,0-1 0 0 0,0 1 0 0 0,0 0 0 0 0,0-1 0 0 0,0 1 1 0 0,0-1-1 0 0,0 1 0 0 0,1 0 0 0 0,-1-1 0 0 0,0 1 0 0 0,0-1 1 0 0,0 1-1 0 0,1 0 0 0 0,-1-1 0 0 0,0 1 0 0 0,1-1 0 0 0,-1 1 1 0 0,0-1-1 0 0,1 1 0 0 0,-1-1 0 0 0,1 1 0 0 0,-1-1 0 0 0,1 0 1 0 0,-1 1-1 0 0,1-1 0 0 0,-1 0 0 0 0,1 1 0 0 0,-1-1 0 0 0,1 0 1 0 0,-1 1-1 0 0,1-1 0 0 0,0 0 0 0 0,-1 0 0 0 0,1 0 0 0 0,-1 0 1 0 0,1 0-1 0 0,0 0 0 0 0,-1 1 0 0 0,1-1 0 0 0,-1-1 0 0 0,1 1 1 0 0,0 0-1 0 0,-1 0 0 0 0,1 0 0 0 0,0 0-10 0 0,12 6 106 0 0,85 57 521 0 0,-14 25-579 0 0,-48-77-2243 0 0,-11-10-3893 0 0,-13-2 377 0 0,-3 1-1780 0 0</inkml:trace>
  <inkml:trace contextRef="#ctx0" brushRef="#br0" timeOffset="4904.222">1942 819 5521 0 0,'0'0'3757'0'0,"0"0"-1574"0"0,0 0-691 0 0,0 0 22 0 0,0 0 69 0 0,0 0-113 0 0,0 0-311 0 0,0 0-312 0 0,0 0-226 0 0,0 0-116 0 0,0 0-54 0 0,0 0-31 0 0,0 0-13 0 0,13-11-12 0 0,79-77 653 0 0,-63 51-570 0 0,-8 9-372 0 0,1 0 1 0 0,1 2-1 0 0,1 0 0 0 0,2 2 1 0 0,0 1-1 0 0,6-3-106 0 0,-32 25-7 0 0,0 1 0 0 0,1-1 0 0 0,-1 0 0 0 0,1 0 0 0 0,0 0 0 0 0,-1 0 0 0 0,1 0 1 0 0,-1 1-1 0 0,1-1 0 0 0,0 0 0 0 0,0 1 0 0 0,0-1 0 0 0,-1 0 0 0 0,1 1 0 0 0,0-1 0 0 0,0 1 0 0 0,0-1 0 0 0,0 1 0 0 0,0 0 0 0 0,0-1 0 0 0,0 1 0 0 0,0 0 0 0 0,0 0 0 0 0,0 0 0 0 0,0 0 0 0 0,0-1 0 0 0,0 1 0 0 0,0 1 0 0 0,0-1 0 0 0,0 0 0 0 0,0 0 0 0 0,0 0 0 0 0,0 0 0 0 0,0 1 1 0 0,0-1-1 0 0,0 1 0 0 0,0-1 0 0 0,0 0 0 0 0,0 1 0 0 0,0 0 0 0 0,-1-1 0 0 0,1 1 0 0 0,0-1 0 0 0,0 1 0 0 0,0 0 0 0 0,-1 0 0 0 0,1-1 0 0 0,-1 1 0 0 0,1 0 0 0 0,0 0 0 0 0,-1 0 0 0 0,1 0 0 0 0,-1 0 0 0 0,0 0 0 0 0,1 0 0 0 0,-1 0 0 0 0,0 0 0 0 0,1 0 0 0 0,-1 0 0 0 0,0 0 1 0 0,0 0-1 0 0,0 0 0 0 0,0 0 0 0 0,0 0 0 0 0,0 0 0 0 0,0 0 0 0 0,0 0 0 0 0,-1 1 7 0 0,3 111-190 0 0,-1-111 193 0 0,1 0-1 0 0,-1 0 1 0 0,1 0-1 0 0,-1 0 0 0 0,1 0 1 0 0,0 0-1 0 0,0 0 1 0 0,0-1-1 0 0,0 1 0 0 0,0-1 1 0 0,0 1-1 0 0,0-1 1 0 0,1 0-1 0 0,-1 0 0 0 0,0 0 1 0 0,1 0-1 0 0,-1 0 1 0 0,1 0-1 0 0,-1-1 1 0 0,1 1-1 0 0,0-1 0 0 0,-1 0 1 0 0,1 0-1 0 0,-1 0 1 0 0,1 0-1 0 0,-1 0 0 0 0,1 0 1 0 0,0-1-1 0 0,-1 1 1 0 0,1-1-1 0 0,1 0-2 0 0,10 0 59 0 0,90-33 131 0 0,-47 9-127 0 0,-34 16-66 0 0,-18 6 1 0 0,-1 1 1 0 0,1 0-1 0 0,-1 0 0 0 0,1 0 0 0 0,0 0 0 0 0,-1 1 0 0 0,1 0 0 0 0,0 0 1 0 0,0 0-1 0 0,0 1 0 0 0,0 0 0 0 0,0 0 0 0 0,0 0 0 0 0,0 0 1 0 0,1 1 1 0 0,-2 50 85 0 0,-12 77-315 0 0,28-107-1559 0 0,-8-18-2151 0 0,-2 0-3788 0 0,-7 0-2853 0 0</inkml:trace>
</inkml:ink>
</file>

<file path=ppt/ink/ink4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2:13.381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218 2383 0 0 0,'0'0'1834'0'0,"0"0"394"0"0,0 0 77 0 0,0 0-244 0 0,0 0-434 0 0,0 0-460 0 0,0 0-336 0 0,0 0-251 0 0,0 0-117 0 0,3-6-21 0 0,0 0-360 0 0,-2 6-35 0 0,-1 1 1 0 0,0-1-1 0 0,0 1 0 0 0,0-1 1 0 0,1 0-1 0 0,-1 0 1 0 0,0 1-1 0 0,0-1 1 0 0,1 0-1 0 0,-1 1 1 0 0,0-1-1 0 0,1 0 1 0 0,-1 0-1 0 0,0 0 0 0 0,1 1 1 0 0,-1-1-1 0 0,0 0 1 0 0,1 0-1 0 0,-1 0 1 0 0,1 0-1 0 0,-1 0 1 0 0,0 1-1 0 0,1-1 1 0 0,-1 0-1 0 0,1 0 1 0 0,-1 0-1 0 0,0 0 0 0 0,1 0 1 0 0,-1 0-1 0 0,1-1 1 0 0,-1 1-1 0 0,0 0 1 0 0,1 0-1 0 0,-1 0 1 0 0,1 0-48 0 0,-4 74 585 0 0,-4 0 0 0 0,-2 0 0 0 0,-4-1 0 0 0,-3 0 1 0 0,-4 3-586 0 0,7-6-1401 0 0,11-73-9685 0 0,3-12 5906 0 0,1 8 4640 0 0</inkml:trace>
  <inkml:trace contextRef="#ctx0" brushRef="#br0" timeOffset="246.016">119 2408 0 0 0,'0'0'1064'0'0,"0"0"475"0"0,0 0 472 0 0,0 0 104 0 0,0 0-217 0 0,0 0-391 0 0,0 0-388 0 0,0 0-276 0 0,0 0-171 0 0,0 0-120 0 0,34-9-109 0 0,106-28-102 0 0,-39 17 129 0 0,-2 16-2083 0 0,-99 6 1232 0 0,1-1 0 0 0,-1 0 0 0 0,0 0 0 0 0,1 0 0 0 0,-1 1 0 0 0,0-1 0 0 0,0 0 0 0 0,0 0 0 0 0,0 1 0 0 0,0-1 0 0 0,0 0-1 0 0,0 0 1 0 0,0 1 0 0 0,-1-1 0 0 0,1 0 0 0 0,0 0 0 0 0,-1 0 0 0 0,1 0 0 0 0,-1 1 0 0 0,1-1 0 0 0,-1 0 0 0 0,0 0 0 0 0,1 0-1 0 0,-1 0 1 0 0,0 0 0 0 0,0 0 0 0 0,0 0 0 0 0,0-1 0 0 0,1 1 0 0 0,-1 0 0 0 0,-1 0 0 0 0,1 0 381 0 0,-8 7-767 0 0</inkml:trace>
  <inkml:trace contextRef="#ctx0" brushRef="#br0" timeOffset="464.149">1 2721 0 0 0,'0'0'1355'0'0,"0"0"584"0"0,0 0 392 0 0,0 0 78 0 0,0 0-249 0 0,0 0-411 0 0,32-2-439 0 0,103-9-356 0 0,41-30 977 0 0,-10 11-2007 0 0,-93 26-9641 0 0,-68 4 3372 0 0</inkml:trace>
  <inkml:trace contextRef="#ctx0" brushRef="#br0" timeOffset="675.121">750 2721 6801 0 0,'0'0'1425'0'0,"0"0"-501"0"0,0 0-4 0 0,0 0 379 0 0,0 0 336 0 0,0 0 31 0 0,0 0-350 0 0,0 0-452 0 0,0 0-345 0 0,0 0-218 0 0,0 0-127 0 0,0 0-62 0 0,-15 29-44 0 0,-47 87-28 0 0,-8 34-1236 0 0,35-100-4142 0 0,20-30-3862 0 0,12-17 6870 0 0</inkml:trace>
  <inkml:trace contextRef="#ctx0" brushRef="#br0" timeOffset="919.109">524 2758 4953 0 0,'0'0'1131'0'0,"0"0"-420"0"0,0 0-96 0 0,0 0 306 0 0,0 0 349 0 0,0 0 130 0 0,0 0-126 0 0,0 0-262 0 0,0 0-253 0 0,0 0-178 0 0,0 0-93 0 0,0 0-21 0 0,10 33-30 0 0,34 99-42 0 0,-16-79 110 0 0,-20-46-390 0 0,94 62-605 0 0,-74-54-3935 0 0,-24-11-779 0 0,0 0-1711 0 0</inkml:trace>
  <inkml:trace contextRef="#ctx0" brushRef="#br0" timeOffset="-3965.732">1857 1330 0 0 0,'0'0'331'0'0,"0"0"768"0"0,0 0 133 0 0,0 0-107 0 0,31-5-119 0 0,99-12-112 0 0,162 9 3478 0 0,101 4-1996 0 0,291-28-1519 0 0,44-13-25 0 0,-209 27 66 0 0,-181-1-585 0 0,-33-2 138 0 0,-96 17-224 0 0,255-4 228 0 0,-226-6-351 0 0,-103 10-144 0 0,-3 0-62 0 0,82-14 19 0 0,-152 14-195 0 0,-62 4 287 0 0,0 0 12 0 0,0 0 5 0 0,0 0 7 0 0,0 0 14 0 0,0 0 3 0 0,0 0-14 0 0,0 0-6 0 0,0 0-20 0 0,0 0-31 0 0,0 0-7 0 0,0 0-41 0 0,0 23-414 0 0,-20 69 518 0 0,-8 102 53 0 0,35-102-32 0 0,-10-73 1476 0 0,-14-5-1437 0 0,-77 9-213 0 0,-294-20 1924 0 0,178 16-1722 0 0,108-12-129 0 0,33 0-105 0 0,-41 15-111 0 0,-120-21 334 0 0,-24-8-35 0 0,25 6-137 0 0,58 20-41 0 0,22 3-303 0 0,-123-15 175 0 0,117-18 386 0 0,-13 12-425 0 0,-340 13 360 0 0,236-3 175 0 0,69-11-392 0 0,140 7 238 0 0,-1-2 0 0 0,-1-2 1 0 0,-36-6-75 0 0,2 2-33 0 0,-134-6 54 0 0,79 6-62 0 0,-211 1 17 0 0,272 11 132 0 0,18-11 213 0 0,78-14 786 0 0,7-126-244 0 0,4-11-2642 0 0,-20 147-6004 0 0,3 4 3064 0 0,1 0-1486 0 0</inkml:trace>
  <inkml:trace contextRef="#ctx0" brushRef="#br0" timeOffset="-578.644">316 1668 0 0 0,'0'0'832'0'0,"0"0"304"0"0,0 0 273 0 0,0 0 87 0 0,0 0-137 0 0,0 0-309 0 0,0 0-333 0 0,0 0-285 0 0,0 0-150 0 0,2 0 20 0 0,106 1 4123 0 0,133-2-1383 0 0,322-6-1400 0 0,-524 11-1538 0 0,-44-5 3234 0 0,-143-108-3258 0 0,143 102-58 0 0,-1 2 2 0 0,0 0-1 0 0,1-1 1 0 0,0 1-1 0 0,1-1 1 0 0,-1 0-1 0 0,1-1 1 0 0,0 1 0 0 0,1-1-1 0 0,0 0 1 0 0,0 0-1 0 0,0 0 1 0 0,1 0-1 0 0,0-1 1 0 0,0 1-24 0 0,2 51-1996 0 0,12 10 1714 0 0,-1 1-1 0 0,-4 0 1 0 0,-1 1 0 0 0,-3 0 0 0 0,-3-1 0 0 0,-3 11 282 0 0,2-54-67 0 0,-1 0-1 0 0,0 0 1 0 0,-1 0 0 0 0,0 0-1 0 0,-1-1 1 0 0,0 0-1 0 0,-1 1 1 0 0,0-1-1 0 0,-2 1 68 0 0,7-12 44 0 0,0-1 0 0 0,0 1 0 0 0,0 0 0 0 0,0-1 0 0 0,0 1 0 0 0,-1 0 0 0 0,1 0 0 0 0,0-1 0 0 0,0 1 0 0 0,0 0 0 0 0,0-1 0 0 0,0 1 0 0 0,-1 0 0 0 0,1 0-1 0 0,0-1 1 0 0,0 1 0 0 0,-1 0 0 0 0,1 0 0 0 0,0 0 0 0 0,0-1 0 0 0,-1 1 0 0 0,1 0 0 0 0,0 0 0 0 0,0 0 0 0 0,-1 0 0 0 0,1-1 0 0 0,0 1 0 0 0,-1 0 0 0 0,1 0-1 0 0,0 0 1 0 0,-1 0 0 0 0,1 0 0 0 0,0 0 0 0 0,-1 0 0 0 0,1 0 0 0 0,0 0 0 0 0,-1 0 0 0 0,1 0 0 0 0,0 0 0 0 0,0 0 0 0 0,-1 0 0 0 0,1 1 0 0 0,0-1 0 0 0,-1 0-1 0 0,1 0 1 0 0,0 0 0 0 0,-1 0 0 0 0,1 0 0 0 0,0 1 0 0 0,0-1 0 0 0,-1 0 0 0 0,1 0 0 0 0,0 1 0 0 0,0-1 0 0 0,0 0 0 0 0,-1 0 0 0 0,1 1 0 0 0,0-1 0 0 0,0 0-44 0 0,-1-35 690 0 0,1 29-589 0 0,1-9-46 0 0,1 1 0 0 0,0-1-1 0 0,1 1 1 0 0,0 0 0 0 0,1-1 0 0 0,1 2 0 0 0,0-1 0 0 0,1 0 0 0 0,6-8-55 0 0,-11 19-5 0 0,78-109-396 0 0,-36 73-3612 0 0,-36 35 392 0 0,0 0-3124 0 0,-3 0-50 0 0</inkml:trace>
  <inkml:trace contextRef="#ctx0" brushRef="#br0" timeOffset="3500.601">1938 645 0 0 0,'-24'-85'1062'0'0,"23"77"-79"0"0,0-3 5389 0 0,1 10-421 0 0,0 11-5719 0 0,0 590 2353 0 0,3-557-2345 0 0,0-21-1453 0 0,-2 0-4606 0 0,-2-22 1021 0 0,-3 3 1930 0 0,4-2 1537 0 0,-2-1-65 0 0</inkml:trace>
  <inkml:trace contextRef="#ctx0" brushRef="#br0" timeOffset="4067.124">1833 567 0 0 0,'0'0'991'0'0,"0"0"257"0"0,0 0 38 0 0,0 0-277 0 0,0 0-403 0 0,0 0-314 0 0,0 0-159 0 0,0 0-34 0 0,0 0 34 0 0,-4 4 65 0 0,-102 91 3708 0 0,96-73-2710 0 0,38-6-470 0 0,-1-9-464 0 0,1 0 0 0 0,0-1 0 0 0,0-2 0 0 0,0-1 0 0 0,0-1 1 0 0,0-2-1 0 0,0-1 0 0 0,1-1-262 0 0,32 1 223 0 0,-9 9 38 0 0,-51-8-94 0 0,-1 0 87 0 0,0 0 59 0 0,-42-4 1291 0 0,33 1-1554 0 0,0 0-1 0 0,1-1 0 0 0,0 0 0 0 0,-1 0 1 0 0,1-1-1 0 0,1 0 0 0 0,-1-1 0 0 0,1 0 1 0 0,0 0-1 0 0,1 0 0 0 0,-1-1 0 0 0,1 0 1 0 0,0 0-1 0 0,1 0 0 0 0,0-1 1 0 0,0 0-1 0 0,0 0 0 0 0,0-2-49 0 0,-30-66-523 0 0,27 62 286 0 0,5 10-2485 0 0,2 2-5288 0 0,1 2 1873 0 0</inkml:trace>
  <inkml:trace contextRef="#ctx0" brushRef="#br0" timeOffset="4515.128">2527 254 1832 0 0,'0'0'1501'0'0,"0"0"-402"0"0,0 0-182 0 0,0 0 207 0 0,0 0 334 0 0,0 0 169 0 0,0 0-156 0 0,0 0-417 0 0,0 0-446 0 0,0 0-279 0 0,0 0-58 0 0,0 0 82 0 0,0 0 134 0 0,2 13 85 0 0,21 93 898 0 0,-9-23-581 0 0,17 183-513 0 0,-51-238-2574 0 0,9-24-2132 0 0,-1-3-4937 0 0,9-1 7624 0 0</inkml:trace>
  <inkml:trace contextRef="#ctx0" brushRef="#br0" timeOffset="4832.205">2468 358 0 0 0,'0'0'743'0'0,"0"0"662"0"0,0 0 556 0 0,0 0 233 0 0,0 0-158 0 0,0 0-345 0 0,0 0-348 0 0,0 0-273 0 0,33-12-203 0 0,104-36-183 0 0,-23 19 365 0 0,42 11-2168 0 0,-151 44-9004 0 0,-7-19 6322 0 0</inkml:trace>
  <inkml:trace contextRef="#ctx0" brushRef="#br0" timeOffset="5080.141">2482 608 1488 0 0,'0'0'1211'0'0,"0"0"-125"0"0,0 0 266 0 0,0 0 447 0 0,0 0 212 0 0,0 0-165 0 0,0 0-440 0 0,0 0-478 0 0,32-8-365 0 0,99-25-253 0 0,54-14-1419 0 0,-155 37-1404 0 0,-8 9-3273 0 0,-13 1 1194 0 0</inkml:trace>
  <inkml:trace contextRef="#ctx0" brushRef="#br0" timeOffset="5600.882">2959 534 5537 0 0,'0'0'768'0'0,"0"0"-436"0"0,0 0-100 0 0,0 0 401 0 0,0 0 452 0 0,0 0 203 0 0,0 0-85 0 0,0 0-310 0 0,0 0-313 0 0,0 0-172 0 0,0 0-45 0 0,0 0 1 0 0,0 0 48 0 0,9 21 34 0 0,43 92 401 0 0,-47-100-673 0 0,-5-10-91 0 0,1 0 0 0 0,-1-1 0 0 0,0 1 0 0 0,1-1 0 0 0,-1 1 0 0 0,1 0 0 0 0,0-1 0 0 0,0 0 1 0 0,0 1-1 0 0,0-1 0 0 0,1 1 0 0 0,-1-1 0 0 0,0 0 0 0 0,1 0 0 0 0,0 0 0 0 0,-1 0 0 0 0,1 0 0 0 0,0 0 0 0 0,0 0 0 0 0,0-1 0 0 0,0 1 0 0 0,0-1 0 0 0,1 1 0 0 0,-1-1 0 0 0,0 0 0 0 0,1 0 0 0 0,-1 0 0 0 0,1 0 0 0 0,-1 0 0 0 0,1-1 0 0 0,0 1 0 0 0,-1-1 0 0 0,1 0 0 0 0,-1 1 0 0 0,1-1 1 0 0,0 0-1 0 0,-1-1 0 0 0,1 1 0 0 0,0 0 0 0 0,-1-1 0 0 0,1 1 0 0 0,-1-1 0 0 0,1 0 0 0 0,1-1-83 0 0,105-89 679 0 0,-106 89-666 0 0,-1 0-22 0 0,-1 0-1 0 0,1 0 1 0 0,-1 0 0 0 0,1 1 0 0 0,0-1-1 0 0,0 0 1 0 0,0 1 0 0 0,0-1 0 0 0,0 1-1 0 0,0 0 1 0 0,0-1 0 0 0,0 1 0 0 0,1 0-1 0 0,-1 1 1 0 0,0-1 0 0 0,1 0-1 0 0,-1 1 1 0 0,1-1 0 0 0,-1 1 0 0 0,1-1-1 0 0,-1 1 1 0 0,1 0 0 0 0,-1 0 0 0 0,0 1-1 0 0,1-1 1 0 0,-1 0 0 0 0,1 1-1 0 0,-1-1 1 0 0,1 1 0 0 0,-1 0 0 0 0,0 0-1 0 0,1 0 1 0 0,-1 0 0 0 0,0 0 0 0 0,0 1-1 0 0,0-1 1 0 0,0 0 0 0 0,0 1 0 0 0,1 1 9 0 0,4 10-11 0 0,-1 0 0 0 0,0 1 1 0 0,-1-1-1 0 0,-1 1 0 0 0,0 1 1 0 0,-1-1-1 0 0,0 0 1 0 0,-1 1-1 0 0,-1 0 0 0 0,-1-1 1 0 0,0 1-1 0 0,0 0 0 0 0,-1-1 1 0 0,-1 1-1 0 0,-1-1 1 0 0,0 1-1 0 0,-1-1 0 0 0,0 0 1 0 0,-1 0-1 0 0,-1-1 1 0 0,0 1-1 0 0,-1-1 0 0 0,0 0 1 0 0,-1-1-1 0 0,0 0 0 0 0,-1 0 1 0 0,-6 4 10 0 0,12-12-16 0 0,0 0-1 0 0,0 0 1 0 0,-1-1 0 0 0,1 0 0 0 0,-1 1-1 0 0,0-1 1 0 0,0-1 0 0 0,0 1 0 0 0,0-1-1 0 0,-1 1 1 0 0,1-1 0 0 0,-1 0 0 0 0,1-1-1 0 0,-1 1 1 0 0,0-1 0 0 0,1 0 0 0 0,-2 0 16 0 0,-9-38-464 0 0,17 25 387 0 0,1 1 1 0 0,0 0 0 0 0,0-1 0 0 0,1 1 0 0 0,1 1 0 0 0,-1-1 0 0 0,2 1-1 0 0,0 0 1 0 0,0 0 0 0 0,1 0 0 0 0,0 1 0 0 0,0 0 0 0 0,1 0-1 0 0,0 1 1 0 0,1 0 0 0 0,0 1 0 0 0,0 0 0 0 0,1 0 0 0 0,10-5 76 0 0,59-32-2471 0 0,-51 33-1242 0 0,1 3-3430 0 0,-16 4 3394 0 0</inkml:trace>
  <inkml:trace contextRef="#ctx0" brushRef="#br0" timeOffset="7848.742">4292 1418 0 0 0,'0'0'187'0'0,"0"0"500"0"0,0 0 174 0 0,-4-3 86 0 0,3 2-781 0 0,0 1 0 0 0,0-1 0 0 0,-1 0 1 0 0,1 0-1 0 0,0 0 0 0 0,0 1 0 0 0,-1-1 0 0 0,1 0 0 0 0,0 1 1 0 0,-1-1-1 0 0,1 1 0 0 0,-1 0 0 0 0,1-1 0 0 0,-1 1 0 0 0,1 0 1 0 0,-1 0-1 0 0,1 0 0 0 0,-1 0 0 0 0,1 0 0 0 0,-1 0 0 0 0,1 1 0 0 0,0-1 1 0 0,-1 0-1 0 0,1 1 0 0 0,-1-1 0 0 0,1 1 0 0 0,0-1 0 0 0,-1 1 1 0 0,1 0-1 0 0,0 0 0 0 0,0-1 0 0 0,-1 1 0 0 0,1 0 0 0 0,0 0 1 0 0,0 0-1 0 0,0 0 0 0 0,0 0 0 0 0,0 1 0 0 0,0-1 0 0 0,1 0 1 0 0,-1 0-1 0 0,-1 2-166 0 0,-1 4 212 0 0,-1 0 0 0 0,1 0 1 0 0,0 0-1 0 0,1 0 0 0 0,0 0 1 0 0,0 1-1 0 0,0-1 0 0 0,1 1 1 0 0,0 0-1 0 0,1-1 0 0 0,0 1 1 0 0,0 0-1 0 0,0-1 0 0 0,1 3-212 0 0,0-9 101 0 0,0 1-1 0 0,0-1 1 0 0,-1 1-1 0 0,1-1 0 0 0,0 0 1 0 0,0 1-1 0 0,0-1 1 0 0,0 0-1 0 0,1 0 1 0 0,-1 0-1 0 0,0 0 0 0 0,0 0 1 0 0,1 0-1 0 0,-1 0 1 0 0,1 0-1 0 0,-1 0 0 0 0,1-1 1 0 0,-1 1-1 0 0,1 0 1 0 0,-1-1-1 0 0,1 0 1 0 0,-1 1-1 0 0,1-1 0 0 0,0 0 1 0 0,-1 0-1 0 0,1 0 1 0 0,0 0-1 0 0,-1 0 1 0 0,1 0-1 0 0,-1 0 0 0 0,1 0 1 0 0,0-1-1 0 0,-1 1 1 0 0,1-1-1 0 0,-1 1 0 0 0,1-1 1 0 0,-1 0-1 0 0,1 0 1 0 0,-1 1-1 0 0,1-1 1 0 0,-1 0-1 0 0,0 0 0 0 0,0 0 1 0 0,1 0-1 0 0,-1-1 1 0 0,0 1-1 0 0,1-1-100 0 0,1-3 144 0 0,1 0 0 0 0,-1 0 0 0 0,0 0 1 0 0,-1 0-1 0 0,1-1 0 0 0,-1 1 0 0 0,0-1 0 0 0,0 1 0 0 0,-1-1 0 0 0,0 0 0 0 0,0 0 0 0 0,0 0 1 0 0,-1 0-1 0 0,0 1 0 0 0,0-1 0 0 0,0-4-144 0 0,-2 8-46 0 0,0 0 0 0 0,0 1 0 0 0,0-1 0 0 0,1 1 0 0 0,-1 0-1 0 0,-1-1 1 0 0,1 1 0 0 0,0 0 0 0 0,0 0 0 0 0,0 0 0 0 0,-1 1 0 0 0,1-1 0 0 0,0 0 0 0 0,-1 1 0 0 0,1 0 0 0 0,0-1 0 0 0,-1 1 0 0 0,1 0 0 0 0,-1 0-1 0 0,1 1 1 0 0,0-1 0 0 0,-2 1 46 0 0,1-1-101 0 0,1 0 48 0 0,0-1 1 0 0,0 2-1 0 0,-1-1 0 0 0,1 0 1 0 0,0 0-1 0 0,0 1 1 0 0,-1-1-1 0 0,1 1 0 0 0,0 0 1 0 0,0-1-1 0 0,0 1 0 0 0,0 0 1 0 0,0 0-1 0 0,0 1 1 0 0,0-1-1 0 0,0 0 0 0 0,0 1 1 0 0,1-1-1 0 0,-1 1 0 0 0,1-1 1 0 0,-1 1-1 0 0,1 0 0 0 0,-1 0 1 0 0,1 0-1 0 0,0 0 1 0 0,0 0-1 0 0,0 0 0 0 0,0 0 1 0 0,0 0-1 0 0,0 0 0 0 0,1 0 1 0 0,-1 0-1 0 0,1 1 1 0 0,-1-1-1 0 0,1 0 0 0 0,0 0 1 0 0,0 1-1 0 0,0-1 0 0 0,0 0 1 0 0,0 0-1 0 0,1 2 53 0 0,29 15-1761 0 0,-7-13-2423 0 0,1-5-3636 0 0,-17-1 5199 0 0</inkml:trace>
  <inkml:trace contextRef="#ctx0" brushRef="#br0" timeOffset="8888.249">4294 1514 0 0 0,'0'0'163'0'0,"0"0"625"0"0,0 0 197 0 0,0 0 92 0 0,0 0 103 0 0,0 0 37 0 0,0-7-67 0 0,2-27 1536 0 0,7 57 4419 0 0,32 161-3173 0 0,-30-100-3636 0 0,-4 1 0 0 0,-3 0 0 0 0,-7 72-296 0 0,-20 182 491 0 0,32-287-183 0 0,-3-47 1610 0 0,-3-32-1871 0 0,-1 8-57 0 0,-2 13-106 0 0,0 0 0 0 0,-1-1 0 0 0,1 1 0 0 0,-1-1 1 0 0,0 1-1 0 0,-1 0 0 0 0,0-1 0 0 0,0 1 0 0 0,0 0 0 0 0,-1 0 0 0 0,0 1 0 0 0,0-1 0 0 0,0 0 0 0 0,-1 1 1 0 0,1 0-1 0 0,-1 0 0 0 0,-1 0 0 0 0,1 0 0 0 0,-1 1 0 0 0,0-1 0 0 0,0 1 0 0 0,0 1 0 0 0,-1-2 116 0 0,-10-10-441 0 0,-18-18-175 0 0,0 3 0 0 0,-2 1-1 0 0,-2 1 1 0 0,-38-21 616 0 0,70 45 17 0 0,6 4-9 0 0,0 0 0 0 0,0 0-1 0 0,0-1 1 0 0,1 1 0 0 0,-1 0-1 0 0,0 0 1 0 0,0-1 0 0 0,0 1-1 0 0,0 0 1 0 0,0-1 0 0 0,0 1-1 0 0,0 0 1 0 0,0-1 0 0 0,0 1-1 0 0,0 0 1 0 0,0-1 0 0 0,0 1 0 0 0,0 0-1 0 0,0-1 1 0 0,0 1 0 0 0,0 0-1 0 0,0-1 1 0 0,0 1 0 0 0,0 0-1 0 0,0 0 1 0 0,0-1 0 0 0,-1 1-1 0 0,1 0 1 0 0,0-1 0 0 0,0 1-1 0 0,0 0 1 0 0,-1 0 0 0 0,1-1-1 0 0,0 1 1 0 0,0 0 0 0 0,0 0-1 0 0,-1 0 1 0 0,1-1 0 0 0,0 1-1 0 0,-1 0-7 0 0,409 11 760 0 0,42-29-569 0 0,-455 26 97 0 0,-133 62 97 0 0,92-52-374 0 0,-232 92 88 0 0,199-66-338 0 0,79-44 175 0 0,-1 0-1 0 0,1 1 0 0 0,-1-1 0 0 0,1 1 1 0 0,-1-1-1 0 0,1 1 0 0 0,-1-1 1 0 0,1 1-1 0 0,0-1 0 0 0,-1 1 0 0 0,1 0 1 0 0,0-1-1 0 0,0 1 0 0 0,-1-1 1 0 0,1 1-1 0 0,0 0 0 0 0,0-1 0 0 0,0 1 1 0 0,0 0-1 0 0,0-1 0 0 0,0 1 1 0 0,0 0-1 0 0,0-1 0 0 0,0 1 0 0 0,0 0 1 0 0,0-1-1 0 0,0 1 0 0 0,0-1 1 0 0,1 1-1 0 0,-1 0 0 0 0,0-1 0 0 0,0 1 1 0 0,1-1-1 0 0,-1 1 0 0 0,0 0 1 0 0,1-1-1 0 0,-1 1 0 0 0,1-1 0 0 0,-1 1 1 0 0,1-1-1 0 0,-1 0 0 0 0,1 1 0 0 0,-1-1 1 0 0,1 1-1 0 0,-1-1 0 0 0,1 0 1 0 0,-1 0-1 0 0,1 1 0 0 0,0-1 0 0 0,-1 0 1 0 0,1 0-1 0 0,0 1 0 0 0,-1-1 1 0 0,1 0-1 0 0,0 0 0 0 0,-1 0 0 0 0,1 0 1 0 0,0 0-1 0 0,-1 0 65 0 0,46 3-8135 0 0,-41-3 5631 0 0,11 0-3211 0 0</inkml:trace>
  <inkml:trace contextRef="#ctx0" brushRef="#br0" timeOffset="10549.103">4369 1481 0 0 0,'0'0'177'0'0,"0"0"464"0"0,-4-5 136 0 0,-12-12-50 0 0,15 16-601 0 0,0 1 0 0 0,0-1 0 0 0,-1 1 0 0 0,1-1 0 0 0,0 1 0 0 0,-1-1 0 0 0,1 1 1 0 0,0 0-1 0 0,-1 0 0 0 0,1-1 0 0 0,0 1 0 0 0,-1 0 0 0 0,1 0 0 0 0,0 0 0 0 0,-1 1 0 0 0,1-1 0 0 0,0 0 0 0 0,-1 0 1 0 0,1 1-1 0 0,0-1 0 0 0,0 1 0 0 0,-1-1 0 0 0,1 1 0 0 0,0 0 0 0 0,0-1 0 0 0,0 1 0 0 0,0 0 0 0 0,0 0 0 0 0,0 0 1 0 0,0 0-1 0 0,0 0 0 0 0,0 0 0 0 0,0 0 0 0 0,0 0 0 0 0,0 1-126 0 0,-2 1 253 0 0,-1-1-87 0 0,-1 1-1 0 0,1 1 1 0 0,0-1-1 0 0,1 0 1 0 0,-1 1-1 0 0,1 0 1 0 0,-1 0-1 0 0,1 0 1 0 0,0 0-1 0 0,1 1 1 0 0,-1-1-1 0 0,1 1 1 0 0,0-1-1 0 0,0 1 1 0 0,0 0-1 0 0,0 0 1 0 0,1 0-1 0 0,0 0 1 0 0,0 2-166 0 0,1-4 128 0 0,-1 0 1 0 0,1 0 0 0 0,1 0-1 0 0,-1 0 1 0 0,0 0 0 0 0,1 0-1 0 0,-1 0 1 0 0,1 0-1 0 0,0 0 1 0 0,0 0 0 0 0,0 0-1 0 0,0-1 1 0 0,1 1 0 0 0,-1 0-1 0 0,1-1 1 0 0,-1 1-1 0 0,1-1 1 0 0,0 0 0 0 0,0 1-1 0 0,0-1 1 0 0,0 0-1 0 0,1 0 1 0 0,-1 0 0 0 0,0-1-1 0 0,1 1 1 0 0,-1-1 0 0 0,1 1-1 0 0,0-1 1 0 0,0 0-1 0 0,-1 0 1 0 0,1 0 0 0 0,0 0-1 0 0,0 0 1 0 0,0-1 0 0 0,0 1-1 0 0,2-1-128 0 0,-2 0 126 0 0,0-1 0 0 0,0 1 0 0 0,-1-1-1 0 0,1 0 1 0 0,0 0 0 0 0,-1 0 0 0 0,1 0 0 0 0,-1 0 0 0 0,1-1-1 0 0,-1 1 1 0 0,0-1 0 0 0,1 1 0 0 0,-1-1 0 0 0,0 0-1 0 0,0 0 1 0 0,0 0 0 0 0,0 0 0 0 0,-1 0 0 0 0,1-1-1 0 0,-1 1 1 0 0,1 0 0 0 0,-1-1 0 0 0,0 1 0 0 0,0-1 0 0 0,0 0-1 0 0,0 1 1 0 0,0-1 0 0 0,0 0 0 0 0,-1 1 0 0 0,1-2-126 0 0,-3-90 1138 0 0,1 91-1195 0 0,0 1 0 0 0,-1-1 0 0 0,1 1 0 0 0,-1 0 0 0 0,0-1-1 0 0,1 1 1 0 0,-1 0 0 0 0,0 0 0 0 0,0 0 0 0 0,-1 1 0 0 0,1-1 0 0 0,0 0 0 0 0,0 1 0 0 0,-1 0-1 0 0,1-1 1 0 0,-1 1 0 0 0,0 0 0 0 0,1 0 0 0 0,-1 0 0 0 0,0 1 0 0 0,1-1 0 0 0,-1 1-1 0 0,0-1 1 0 0,0 1 0 0 0,0 0 57 0 0,-47-2-3881 0 0,43 2 2853 0 0,6 0-402 0 0,3 8-4435 0 0,3 1 1876 0 0,-5-8 3749 0 0,3 3-1575 0 0</inkml:trace>
  <inkml:trace contextRef="#ctx0" brushRef="#br0" timeOffset="11763.679">3848 2743 1240 0 0,'0'0'1434'0'0,"0"0"-139"0"0,0 0-26 0 0,0 0 328 0 0,0 0 341 0 0,0 0 58 0 0,0 0-280 0 0,0 0-515 0 0,0 0-520 0 0,0 0-324 0 0,0 0-142 0 0,0 0 3 0 0,0 0 122 0 0,0 5 124 0 0,1 14-164 0 0,0 0 1 0 0,1-1 0 0 0,1 0-1 0 0,1 1 1 0 0,1-1 0 0 0,0 0-1 0 0,1-1 1 0 0,1 1 0 0 0,1-1-1 0 0,0-1 1 0 0,7 10-301 0 0,-13-22 57 0 0,0-1-1 0 0,0 0 1 0 0,1 0 0 0 0,-1 1 0 0 0,1-2-1 0 0,0 1 1 0 0,0 0 0 0 0,0 0-1 0 0,0-1 1 0 0,0 0 0 0 0,1 1-1 0 0,-1-1 1 0 0,1-1 0 0 0,-1 1-1 0 0,1 0 1 0 0,0-1 0 0 0,0 0-1 0 0,0 0 1 0 0,-1 0 0 0 0,1 0-1 0 0,0-1 1 0 0,0 1 0 0 0,0-1-1 0 0,0 0 1 0 0,0 0 0 0 0,0 0-1 0 0,0-1 1 0 0,0 0 0 0 0,0 0-1 0 0,0 0 1 0 0,0 0 0 0 0,0 0-1 0 0,0-1 1 0 0,2-1-57 0 0,193-177 779 0 0,-198 179-794 0 0,-1 0-1 0 0,1 1 1 0 0,0-1 0 0 0,-1 0-1 0 0,1 0 1 0 0,0 1 0 0 0,0-1-1 0 0,0 0 1 0 0,-1 1 0 0 0,1-1-1 0 0,0 1 1 0 0,0-1-1 0 0,0 1 1 0 0,0-1 0 0 0,0 1-1 0 0,0 0 1 0 0,0 0 0 0 0,0-1-1 0 0,0 1 1 0 0,0 0 0 0 0,0 0-1 0 0,0 0 1 0 0,0 0 0 0 0,0 0-1 0 0,0 0 1 0 0,0 0 0 0 0,0 0-1 0 0,0 1 1 0 0,0-1 0 0 0,0 0-1 0 0,0 1 1 0 0,0-1 0 0 0,0 1-1 0 0,0-1 1 0 0,0 1-1 0 0,0-1 1 0 0,0 1 0 0 0,0-1-1 0 0,-1 1 1 0 0,1 0 0 0 0,0 0-1 0 0,0-1 1 0 0,-1 1 0 0 0,1 0-1 0 0,-1 0 1 0 0,1 0 0 0 0,0 0-1 0 0,-1 0 1 0 0,0-1 0 0 0,1 1-1 0 0,-1 0 1 0 0,0 0 0 0 0,1 1 15 0 0,11 54-141 0 0,-10-44 151 0 0,0-1 0 0 0,0 1 0 0 0,1 0 0 0 0,0-1 0 0 0,1 1 0 0 0,0-1-1 0 0,1 0 1 0 0,0 0 0 0 0,1-1 0 0 0,0 1 0 0 0,1-1 0 0 0,0-1 0 0 0,4 4-10 0 0,-6-9 64 0 0,0-2 0 0 0,0 1 1 0 0,0 0-1 0 0,0-1 1 0 0,0 0-1 0 0,0 0 1 0 0,1 0-1 0 0,-1-1 1 0 0,1 0-1 0 0,0 0 1 0 0,-1-1-1 0 0,1 1 1 0 0,0-1-1 0 0,-1 0 1 0 0,1-1-1 0 0,0 1 1 0 0,-1-1-1 0 0,1 0 1 0 0,-1 0-1 0 0,1-1 0 0 0,-1 0 1 0 0,0 0-1 0 0,1 0 1 0 0,-1-1-1 0 0,0 1 1 0 0,0-2-65 0 0,11-8 155 0 0,-1-1 0 0 0,0 0 0 0 0,0-2 0 0 0,-1 0 1 0 0,-1 0-1 0 0,-1-1 0 0 0,0-1 0 0 0,-1 0 0 0 0,-1 0 0 0 0,-1-1 0 0 0,0 0 1 0 0,-1-1-1 0 0,-1 0 0 0 0,-1 0 0 0 0,4-20-155 0 0,-6-18-223 0 0,-10 23-5479 0 0,6 33 4677 0 0,-2-2-2694 0 0,1 2-3044 0 0,-1 1-957 0 0</inkml:trace>
  <inkml:trace contextRef="#ctx0" brushRef="#br0" timeOffset="14485.506">1888 2360 0 0 0,'0'0'595'0'0,"0"0"405"0"0,0 0 128 0 0,0 0-72 0 0,0 0-149 0 0,0 0-116 0 0,7 31-84 0 0,22 96-88 0 0,-10-25 726 0 0,-4 0 1 0 0,1 94-1346 0 0,-11-117 85 0 0,3 314-643 0 0,-9-379 206 0 0,1 19-1825 0 0,8-17-3708 0 0,-4-15 5278 0 0</inkml:trace>
  <inkml:trace contextRef="#ctx0" brushRef="#br0" timeOffset="15116.017">4439 3399 0 0 0,'0'0'2306'0'0,"0"0"-867"0"0,0 0-538 0 0,0 0-246 0 0,0 0 108 0 0,0 0 251 0 0,0 0 183 0 0,0 0-26 0 0,0 0-181 0 0,0 0-189 0 0,0 0-151 0 0,0 0-44 0 0,0 0 4 0 0,4 9-22 0 0,42 180 2730 0 0,-51 11-5137 0 0,13-184-1651 0 0,6-12-2569 0 0,-12-3 4898 0 0,7-1-3399 0 0</inkml:trace>
  <inkml:trace contextRef="#ctx0" brushRef="#br0" timeOffset="15664.128">6718 2475 1328 0 0,'0'0'1502'0'0,"0"0"-298"0"0,0 0-146 0 0,0 0 210 0 0,0 0 362 0 0,0 0 198 0 0,0 0-73 0 0,0 0-247 0 0,0 0-271 0 0,0 0-190 0 0,0 0-150 0 0,0 0-159 0 0,0 0-132 0 0,-3 36-120 0 0,-11 118-89 0 0,0 10 418 0 0,7 154-1062 0 0,14-260-1331 0 0,1-41-1689 0 0,4-2-3909 0 0,-8-8 140 0 0</inkml:trace>
  <inkml:trace contextRef="#ctx0" brushRef="#br0" timeOffset="16773.008">1954 3377 0 0 0,'-26'9'0'0'0,"21"-4"51"0"0,21 6 4830 0 0,9 50 1602 0 0,-20 46-3852 0 0,-5-54-1727 0 0,7 204 834 0 0,-12-201-1754 0 0,5-56-39 0 0,0 0 4 0 0,22 8-2924 0 0,-22-8 2959 0 0,6 0-2828 0 0,1 0-3907 0 0,-2 0 2771 0 0</inkml:trace>
  <inkml:trace contextRef="#ctx0" brushRef="#br0" timeOffset="17787.667">1971 3645 0 0 0,'0'0'165'0'0,"0"0"213"0"0,0 0 362 0 0,0 0 414 0 0,0 0 314 0 0,33 0 162 0 0,108 0-83 0 0,203-14 4519 0 0,534-24-2240 0 0,97 24-2866 0 0,-605 2-6 0 0,305-53-954 0 0,-122 3 503 0 0,-215 40-123 0 0,137 17-380 0 0,-355 5 25 0 0,382 15 334 0 0,-301-22 62 0 0,-118 11-2578 0 0,-83-4 990 0 0,0 0-622 0 0,0 0-1089 0 0,0 0-1431 0 0,0 0-518 0 0,0 0 1378 0 0</inkml:trace>
  <inkml:trace contextRef="#ctx0" brushRef="#br0" timeOffset="18037.076">7171 2968 0 0 0,'0'0'0'0'0,"0"0"0"0"0</inkml:trace>
  <inkml:trace contextRef="#ctx0" brushRef="#br0" timeOffset="18490.817">6700 3193 0 0 0,'0'0'1158'0'0,"0"0"79"0"0,0 0-3 0 0,0 0-34 0 0,0 0-60 0 0,0 0-57 0 0,0 0-83 0 0,0 0-107 0 0,-2 6-75 0 0,0 83 3135 0 0,46 186-300 0 0,-43-187-4111 0 0,-9-54-3778 0 0,7-29-383 0 0,0 2-3437 0 0</inkml:trace>
  <inkml:trace contextRef="#ctx0" brushRef="#br0" timeOffset="19202.625">6899 3126 0 0 0,'0'0'1066'0'0,"0"0"598"0"0,0 0 354 0 0,0 0 118 0 0,0 0-51 0 0,0 0-272 0 0,0 0-371 0 0,0 0-310 0 0,0 0-232 0 0,-19 11-150 0 0,-61 38-55 0 0,23 16 512 0 0,-51 99-153 0 0,-56 77-1268 0 0,37-94-5274 0 0,117-136 968 0 0,2-3-3220 0 0</inkml:trace>
  <inkml:trace contextRef="#ctx0" brushRef="#br0" timeOffset="19798.656">4686 3340 0 0 0,'0'0'267'0'0,"0"0"784"0"0,0 0 328 0 0,0 0-7 0 0,0 0-72 0 0,0 0-105 0 0,0 0-144 0 0,0 0-77 0 0,0 0-30 0 0,0 0 0 0 0,-19 12-40 0 0,-129 84 898 0 0,39-7-1766 0 0,-46 59-10 0 0,77-59-2921 0 0,8 6-4044 0 0,58-76 3528 0 0</inkml:trace>
  <inkml:trace contextRef="#ctx0" brushRef="#br0" timeOffset="20323.274">2435 3299 0 0 0,'0'0'296'0'0,"0"0"1064"0"0,0 0 406 0 0,0 0-38 0 0,0 0-206 0 0,0 0-323 0 0,0 0-323 0 0,0 0-210 0 0,0 0-154 0 0,0 0-59 0 0,0 0-53 0 0,-35 32-84 0 0,-110 100-80 0 0,50-26-13 0 0,6-3-1627 0 0,-4-4 0 0 0,-5-4-1 0 0,-31 18 1405 0 0,68-64-5350 0 0,49-41 3360 0 0</inkml:trace>
  <inkml:trace contextRef="#ctx0" brushRef="#br0" timeOffset="20893.172">2985 3848 0 0 0,'0'0'880'0'0,"0"0"-296"0"0,0 0-64 0 0,0 0 211 0 0,0 0 327 0 0,0 0 291 0 0,0 0 158 0 0,0 0 26 0 0,0 0-102 0 0,0 0-228 0 0,0 0-260 0 0,0 0-202 0 0,0 0-154 0 0,-1 23-94 0 0,-7 74-35 0 0,-14-27 399 0 0,12-54-634 0 0,6-8-141 0 0,-6 8 13 0 0,1 0-1 0 0,1 0 1 0 0,0 0 0 0 0,1 1-1 0 0,1 0 1 0 0,1 1-1 0 0,0-1 1 0 0,2 1 0 0 0,0 0-1 0 0,0 7-94 0 0,4-24 31 0 0,0 1-1 0 0,1-1 1 0 0,-1 0-1 0 0,1 0 1 0 0,-1 0 0 0 0,1 0-1 0 0,0 0 1 0 0,-1 0-1 0 0,1 0 1 0 0,0-1 0 0 0,0 1-1 0 0,-1 0 1 0 0,1-1-1 0 0,0 0 1 0 0,0 1 0 0 0,0-1-1 0 0,0 0 1 0 0,0 0-1 0 0,-1 0 1 0 0,1 0 0 0 0,0 0-1 0 0,0 0 1 0 0,0-1-1 0 0,0 1 1 0 0,0-1-31 0 0,5 1 118 0 0,10-2 39 0 0,0-1 0 0 0,0 0 0 0 0,0-2 0 0 0,0 0 0 0 0,-1 0 0 0 0,0-2 0 0 0,0 0 0 0 0,10-6-157 0 0,0 1 88 0 0,52-18-149 0 0,-77 30-809 0 0,8-3 664 0 0,-8 2-4117 0 0,-4 1-4665 0 0,0 0 5083 0 0</inkml:trace>
  <inkml:trace contextRef="#ctx0" brushRef="#br0" timeOffset="21137.212">3532 3841 2537 0 0,'0'0'3312'0'0,"0"0"-1735"0"0,0 0-561 0 0,0 0 119 0 0,0 0 310 0 0,0 0 192 0 0,0 0-89 0 0,0 0-322 0 0,0 0-382 0 0,0 0-323 0 0,-27 35-223 0 0,-82 112-137 0 0,61-55-74 0 0,2 53-699 0 0,26-104-3422 0 0,10-24-5014 0 0,8-16 5398 0 0</inkml:trace>
  <inkml:trace contextRef="#ctx0" brushRef="#br0" timeOffset="21590.306">3491 4146 1480 0 0,'0'0'1653'0'0,"0"0"-304"0"0,0 0-166 0 0,0 0 87 0 0,0 0 113 0 0,0 0 17 0 0,0 0-118 0 0,0 0-229 0 0,0 0-222 0 0,0 0-192 0 0,0 0-178 0 0,0 0-114 0 0,0 0-50 0 0,25-7 1 0 0,79-23 10 0 0,30 8 780 0 0,-133 22-1077 0 0,0 0-1 0 0,0 0 1 0 0,0 0 0 0 0,0 1-1 0 0,0-1 1 0 0,-1 0 0 0 0,1 0 0 0 0,0 1-1 0 0,0-1 1 0 0,0 0 0 0 0,0 1-1 0 0,0-1 1 0 0,-1 1 0 0 0,1-1-1 0 0,0 1 1 0 0,0-1 0 0 0,-1 1-1 0 0,1 0 1 0 0,0-1 0 0 0,-1 1-1 0 0,1 0 1 0 0,0 0 0 0 0,-1-1-1 0 0,1 1 1 0 0,-1 0 0 0 0,0 0-1 0 0,1 0 1 0 0,-1 0 0 0 0,0 0-1 0 0,1 0 1 0 0,-1-1 0 0 0,0 1-1 0 0,0 0 1 0 0,0 0 0 0 0,0 0-1 0 0,0 0 1 0 0,0 0 0 0 0,0 0-1 0 0,0 0 1 0 0,0 0 0 0 0,0 0-1 0 0,-1 0 1 0 0,1 0 0 0 0,0 0-1 0 0,0-1 1 0 0,-1 1 0 0 0,0 1-11 0 0,-18 43 504 0 0,-4-15-326 0 0,17-22-133 0 0,0-1 0 0 0,0 1 0 0 0,0 0-1 0 0,1 0 1 0 0,0 0 0 0 0,1 1 0 0 0,0 0 0 0 0,0-1-1 0 0,1 1 1 0 0,0 1 0 0 0,1-1 0 0 0,0 0-1 0 0,0 1 1 0 0,1 6-45 0 0,1-14 12 0 0,0-1-1 0 0,0 1 0 0 0,0 0 1 0 0,1 0-1 0 0,-1 0 0 0 0,1-1 1 0 0,-1 1-1 0 0,1 0 0 0 0,0-1 1 0 0,-1 1-1 0 0,1-1 0 0 0,0 1 1 0 0,0 0-1 0 0,0-1 1 0 0,0 0-1 0 0,0 1 0 0 0,1-1 1 0 0,-1 0-1 0 0,0 0 0 0 0,1 1 1 0 0,-1-1-1 0 0,1 0 0 0 0,-1 0 1 0 0,1-1-1 0 0,-1 1 0 0 0,1 0 1 0 0,0 0-1 0 0,-1-1 1 0 0,1 1-1 0 0,0-1 0 0 0,0 1 1 0 0,-1-1-1 0 0,1 0 0 0 0,0 0 1 0 0,0 0-1 0 0,0 0 0 0 0,-1 0 1 0 0,1 0-12 0 0,74-13 460 0 0,6-23-3496 0 0,-46 18-8197 0 0,-26 14 6477 0 0</inkml:trace>
  <inkml:trace contextRef="#ctx0" brushRef="#br0" timeOffset="22168.483">5472 3598 1520 0 0,'0'0'1877'0'0,"0"0"-996"0"0,0 0-507 0 0,0 0 220 0 0,0 0 524 0 0,0 0 389 0 0,0 0 115 0 0,0 0-178 0 0,0 0-286 0 0,0 0-293 0 0,0 0-198 0 0,0 0-88 0 0,0 0-102 0 0,4 26-58 0 0,13 83-47 0 0,-24-19 343 0 0,-1-65-549 0 0,-6 18 16 0 0,-5 61 110 0 0,22-102-254 0 0,0 0-1 0 0,0 1 1 0 0,0-1 0 0 0,0 0 0 0 0,0-1 0 0 0,1 1-1 0 0,-1-1 1 0 0,1 1 0 0 0,-1-1 0 0 0,1 0-1 0 0,-1 0 1 0 0,1 0 0 0 0,0-1 0 0 0,0 1-1 0 0,-1-1 1 0 0,1 0 0 0 0,0 0 0 0 0,0-1-1 0 0,-1 1 1 0 0,1-1 0 0 0,0 1 0 0 0,2-2-38 0 0,109-35 236 0 0,-49 10-1743 0 0,-53 19-2337 0 0,-2 0-3325 0 0,-7 4 1793 0 0</inkml:trace>
  <inkml:trace contextRef="#ctx0" brushRef="#br0" timeOffset="22418.148">6043 3638 7138 0 0,'0'0'1469'0'0,"0"0"-497"0"0,0 0-79 0 0,0 0 324 0 0,0 0 305 0 0,0 0 65 0 0,0 0-260 0 0,0 0-354 0 0,0 0-293 0 0,-22 34-203 0 0,-68 110-144 0 0,-64 120-169 0 0,114-168-1282 0 0,22-31-3256 0 0,16-51 761 0 0,2-5-3536 0 0,0-5 4651 0 0</inkml:trace>
  <inkml:trace contextRef="#ctx0" brushRef="#br0" timeOffset="22854.156">5989 4073 2248 0 0,'0'0'2408'0'0,"0"0"-675"0"0,0 0-266 0 0,0 0-1 0 0,0 0-26 0 0,0 0-215 0 0,0 0-459 0 0,0 0-410 0 0,0 0-191 0 0,0 0-16 0 0,0 0 91 0 0,0 0 67 0 0,0 0-3 0 0,13-2-50 0 0,94-12 141 0 0,28 0 125 0 0,-135 14-506 0 0,1 0-1 0 0,0 0 1 0 0,0 0-1 0 0,-1 0 1 0 0,1 0-1 0 0,0 0 1 0 0,-1 0-1 0 0,1 1 1 0 0,0-1-1 0 0,-1 0 1 0 0,1 0-1 0 0,0 1 1 0 0,-1-1-1 0 0,1 0 1 0 0,0 1-1 0 0,-1-1 1 0 0,1 1-1 0 0,-1-1 1 0 0,1 1-1 0 0,-1-1 1 0 0,1 1-1 0 0,-1-1 1 0 0,1 1-1 0 0,-1-1 1 0 0,0 1-1 0 0,1 0 1 0 0,-1-1-1 0 0,0 1 1 0 0,1-1-1 0 0,-1 1 1 0 0,0 0 0 0 0,0-1-1 0 0,1 1 1 0 0,-1 0-1 0 0,0 0 1 0 0,0-1-1 0 0,0 1 1 0 0,0 0-1 0 0,0-1 1 0 0,0 1-1 0 0,0 0 1 0 0,-1 0-1 0 0,1-1 1 0 0,0 1-1 0 0,0 0 1 0 0,0-1-1 0 0,-1 1 1 0 0,1 0-1 0 0,0-1 1 0 0,-1 1-1 0 0,1-1 1 0 0,0 1-1 0 0,-1 0 1 0 0,1-1-1 0 0,-1 1 1 0 0,1-1-1 0 0,-1 1 1 0 0,1-1-1 0 0,-1 1 1 0 0,0-1-14 0 0,-32 46 886 0 0,28-41-852 0 0,-61 88 932 0 0,65-92-959 0 0,1 1 0 0 0,-1-1 0 0 0,1 1 0 0 0,-1 0-1 0 0,1-1 1 0 0,-1 1 0 0 0,1-1 0 0 0,0 1 0 0 0,0 0 0 0 0,0-1 0 0 0,0 1 0 0 0,0 0 0 0 0,0-1 0 0 0,1 1 0 0 0,-1 0 0 0 0,0-1 0 0 0,1 1 0 0 0,-1 0-1 0 0,1-1 1 0 0,0 1 0 0 0,-1-1 0 0 0,1 1 0 0 0,0-1 0 0 0,0 0 0 0 0,0 1 0 0 0,0-1 0 0 0,0 0 0 0 0,0 0 0 0 0,1 1 0 0 0,-1-1 0 0 0,0 0-1 0 0,0 0 1 0 0,1 0 0 0 0,-1 0 0 0 0,1-1 0 0 0,-1 1 0 0 0,1 0 0 0 0,-1-1 0 0 0,1 1 0 0 0,0-1 0 0 0,-1 1 0 0 0,1-1 0 0 0,-1 0 0 0 0,1 0-1 0 0,0 1 1 0 0,1-1-7 0 0,81 1 157 0 0,-26-16-1546 0 0,-23-2-6722 0 0,-24 10-1004 0 0</inkml:trace>
  <inkml:trace contextRef="#ctx0" brushRef="#br0" timeOffset="25468.936">6610 1830 0 0 0,'-20'-114'556'0'0,"19"102"8147"0"0,1 9-3553 0 0,0 18-2193 0 0,-1 29-3207 0 0,28 144 1111 0 0,-13-44-930 0 0,-13-82-2973 0 0,1-63-122 0 0,14-14-628 0 0,-2-6-2144 0 0,-9 14 3962 0 0</inkml:trace>
  <inkml:trace contextRef="#ctx0" brushRef="#br0" timeOffset="26108.328">6602 1742 0 0 0,'0'0'481'0'0,"0"0"509"0"0,0 0 206 0 0,0 0-33 0 0,0 0-161 0 0,0 0-127 0 0,0 0-106 0 0,0 0-10 0 0,0 0 6 0 0,0 0 1 0 0,-18 12 10 0 0,-87 57 710 0 0,36-25 2352 0 0,120-40-1687 0 0,346-4-1790 0 0,-397 0-269 0 0,-21-15 746 0 0,-54-7-965 0 0,65 20 118 0 0,0 1 0 0 0,0-2-1 0 0,-1 0 1 0 0,2 0 0 0 0,-1 0 0 0 0,0-1-1 0 0,1-1 1 0 0,-1 0 0 0 0,2 0 0 0 0,-1-1-1 0 0,0 0 1 0 0,1 0 0 0 0,0-1 0 0 0,0 0 0 0 0,-5-7 9 0 0,-17-48-572 0 0,29 17-5072 0 0,4 41 1319 0 0,1 0-3177 0 0</inkml:trace>
  <inkml:trace contextRef="#ctx0" brushRef="#br0" timeOffset="26603.099">6996 1838 3009 0 0,'0'0'2431'0'0,"0"0"-1306"0"0,0 0-636 0 0,0 0-17 0 0,0 0 256 0 0,0 0 251 0 0,0 0 120 0 0,0 0-74 0 0,0 0-201 0 0,3 32-225 0 0,10 102-215 0 0,8-62 24 0 0,36 39-512 0 0,-52-106-375 0 0,2 4-973 0 0,-6-1-4380 0 0,-1-7 2817 0 0,0-1 325 0 0</inkml:trace>
  <inkml:trace contextRef="#ctx0" brushRef="#br0" timeOffset="26852.186">6939 1819 0 0 0,'0'0'1484'0'0,"0"0"142"0"0,0 0-84 0 0,0 0 33 0 0,0 0 109 0 0,0 0-9 0 0,0 0-155 0 0,0 0-294 0 0,0 0-290 0 0,0 0-265 0 0,0 0-191 0 0,0 0-97 0 0,0 0-20 0 0,31-22-6 0 0,93-68-37 0 0,-80 75-25 0 0,-39 18-223 0 0,0 1 0 0 0,-1 0 0 0 0,1 0 0 0 0,-1 0 0 0 0,0 0 0 0 0,0 1 0 0 0,-1-1 1 0 0,1 1-1 0 0,-1 0 0 0 0,0 1 0 0 0,-1-1 0 0 0,1 0 0 0 0,-1 1 0 0 0,0-1 0 0 0,0 1 0 0 0,0 0 0 0 0,-1 0 1 0 0,0-1-1 0 0,0 1 0 0 0,-1 0 0 0 0,0 0 0 0 0,0 0 0 0 0,0 0 0 0 0,-1 0 0 0 0,1 0 0 0 0,-1 0 0 0 0,-1 0 1 0 0,1-1-1 0 0,-1 1 0 0 0,0 0 0 0 0,0-1 0 0 0,-2 3-72 0 0,-1-2-10 0 0,1-1 0 0 0,-1 1 0 0 0,-1-1 0 0 0,1 0 0 0 0,-1 0 0 0 0,0-1 0 0 0,0 1 0 0 0,0-1 0 0 0,-1-1 0 0 0,1 1 0 0 0,-1-1 0 0 0,0 0 0 0 0,0-1 0 0 0,0 1 0 0 0,0-1 0 0 0,-1-1 0 0 0,1 0 0 0 0,0 0 1 0 0,-1 0-1 0 0,1-1 0 0 0,-7 0 10 0 0,-4-8-1654 0 0,15 2-2121 0 0,2-3-4346 0 0,1 6 3436 0 0</inkml:trace>
  <inkml:trace contextRef="#ctx0" brushRef="#br0" timeOffset="27123.19">7383 2084 10674 0 0,'0'0'4136'0'0,"0"0"-2817"0"0,0 0-1051 0 0,0 0-77 0 0,0 0 181 0 0,0 0 150 0 0,0 0 16 0 0,0 0-67 0 0,0 0-169 0 0,0 0-150 0 0,0 0-78 0 0,0 0-50 0 0,0 0-22 0 0,-1 30-32 0 0,-4 131-786 0 0,5-152-2466 0 0,0-6-5919 0 0,0 1 3485 0 0</inkml:trace>
  <inkml:trace contextRef="#ctx0" brushRef="#br0" timeOffset="28342.217">7668 1385 0 0 0,'0'0'276'0'0,"0"0"730"0"0,0 0 353 0 0,0 0 81 0 0,0 0-107 0 0,0 0-171 0 0,0 0-212 0 0,0 0-136 0 0,0 0-72 0 0,0 0-5 0 0,-14-3 36 0 0,-112-13 2171 0 0,-15 17-520 0 0,-317-12 2578 0 0,403 6-4303 0 0,47 20-727 0 0,8-15 14 0 0,0 0 16 0 0,0 0-25 0 0,0 0 7 0 0,0 0 28 0 0,0 0-33 0 0,13-3 271 0 0,99-148-34 0 0,-83 96-285 0 0,-29 91-1134 0 0,-2-10 1179 0 0,1 0 0 0 0,0 0 0 0 0,2 0 0 0 0,1 0 0 0 0,2 0 0 0 0,0-1 0 0 0,1 1 0 0 0,2-1 0 0 0,5 12 24 0 0,42 121 44 0 0,-174-267 1323 0 0,17 51-3609 0 0,79 49-2325 0 0,1 2-3839 0 0,19 6 1659 0 0</inkml:trace>
  <inkml:trace contextRef="#ctx0" brushRef="#br0" timeOffset="28829.155">7983 1131 6161 0 0,'0'0'1786'0'0,"0"0"-650"0"0,0 0-420 0 0,0 0 150 0 0,0 0 388 0 0,0 0 221 0 0,0 0-7 0 0,0 0-212 0 0,0 0-329 0 0,0 0-291 0 0,7 35-246 0 0,21 113-181 0 0,18 43-192 0 0,-40-174-374 0 0,3 8-504 0 0,-11-10-7333 0 0,0-12 3682 0 0,-3-3 139 0 0</inkml:trace>
  <inkml:trace contextRef="#ctx0" brushRef="#br0" timeOffset="29105.297">7884 1061 3065 0 0,'0'0'1180'0'0,"0"0"-224"0"0,0 0-70 0 0,0 0 210 0 0,0 0 231 0 0,0 0 25 0 0,0 0-184 0 0,0 0-259 0 0,0 0-263 0 0,35-16-166 0 0,113-45-102 0 0,-145 59-352 0 0,0 0 1 0 0,0 0 0 0 0,0 1-1 0 0,1-1 1 0 0,-1 1-1 0 0,1 0 1 0 0,-1 0-1 0 0,1 0 1 0 0,-1 0-1 0 0,1 0 1 0 0,0 1 0 0 0,-1 0-1 0 0,1 0 1 0 0,0 0-1 0 0,-1 0 1 0 0,1 0-1 0 0,-1 1 1 0 0,1-1-1 0 0,0 1 1 0 0,-1 0 0 0 0,3 1-27 0 0,5 3 146 0 0,-3-3-21 0 0,-1 0 0 0 0,0 1-1 0 0,0 0 1 0 0,-1 0 0 0 0,1 1 0 0 0,-1-1 0 0 0,1 1-1 0 0,-1 1 1 0 0,0-1 0 0 0,-1 1 0 0 0,1 0 0 0 0,-1 1-1 0 0,0-1 1 0 0,0 1 0 0 0,-1 0 0 0 0,1 0 0 0 0,-1 0-1 0 0,-1 1 1 0 0,1 0 0 0 0,-1-1 0 0 0,0 1-1 0 0,-1 0 1 0 0,0 0 0 0 0,0 1 0 0 0,0-1 0 0 0,-1 0-1 0 0,0 1 1 0 0,0-1 0 0 0,-1 1 0 0 0,0-1 0 0 0,-1 1-1 0 0,1-1 1 0 0,-2 6-125 0 0,-3-3 56 0 0,-1-1-1 0 0,0 0 1 0 0,0 0-1 0 0,-1 0 1 0 0,0-1-1 0 0,-1 0 1 0 0,1-1-1 0 0,-2 1 1 0 0,1-1-1 0 0,-1-1 1 0 0,0 0-1 0 0,0 0 1 0 0,-1-1-1 0 0,1 0 1 0 0,-1 0-1 0 0,-2 0-55 0 0,1-1-372 0 0,-1 0 0 0 0,1 0 0 0 0,-1-1 0 0 0,0 0-1 0 0,0-1 1 0 0,0-1 0 0 0,0 0 0 0 0,-1 0 0 0 0,1-1-1 0 0,-3-1 373 0 0,-4-2-3385 0 0,9-5-3448 0 0,7 4 1620 0 0</inkml:trace>
  <inkml:trace contextRef="#ctx0" brushRef="#br0" timeOffset="31239.253">8309 1517 0 0 0,'0'0'285'0'0,"0"0"473"0"0,0 0-87 0 0,0 0 101 0 0,0 0 327 0 0,0 0 310 0 0,0 0 121 0 0,0 0-170 0 0,0 0-262 0 0,0 0-249 0 0,0 0-156 0 0,0 0-53 0 0,0 0 3 0 0,11-6 14 0 0,79-43 1626 0 0,34 20 8 0 0,-122 30-2270 0 0,-1 0 0 0 0,0 0 0 0 0,0 1 0 0 0,0-1 0 0 0,0 0 0 0 0,0 1 0 0 0,0-1 0 0 0,-1 1 0 0 0,1-1 0 0 0,0 1 0 0 0,-1 0 0 0 0,1-1 0 0 0,-1 1 0 0 0,0 0 0 0 0,1-1 0 0 0,-1 1 0 0 0,0 0 0 0 0,0-1 0 0 0,0 1 0 0 0,0 0 0 0 0,0-1 0 0 0,-1 1 0 0 0,1 0 0 0 0,0-1 0 0 0,-1 1 0 0 0,1 0 0 0 0,-2 0-21 0 0,-5 14 18 0 0,0 0 1 0 0,-2-1-1 0 0,0 0 0 0 0,0-1 1 0 0,-2 0-1 0 0,1-1 0 0 0,-2 0 0 0 0,0-1 1 0 0,-3 3-19 0 0,4-4-29 0 0,-61 78-26 0 0,72-88 59 0 0,-1 0 0 0 0,1-1-1 0 0,0 1 1 0 0,0 0-1 0 0,0 0 1 0 0,0 0-1 0 0,0 0 1 0 0,0 0 0 0 0,0 0-1 0 0,0 0 1 0 0,0 0-1 0 0,1 0 1 0 0,-1-1 0 0 0,0 1-1 0 0,0 0 1 0 0,1 0-1 0 0,-1 0 1 0 0,1 0-1 0 0,-1-1 1 0 0,0 1 0 0 0,1 0-1 0 0,0 0 1 0 0,-1-1-1 0 0,1 1 1 0 0,-1 0-1 0 0,1-1 1 0 0,0 1 0 0 0,0-1-1 0 0,-1 1 1 0 0,1-1-1 0 0,0 1 1 0 0,0-1 0 0 0,0 1-1 0 0,-1-1 1 0 0,1 0-1 0 0,0 1 1 0 0,0-1-1 0 0,0 0 1 0 0,0 0 0 0 0,0 0-1 0 0,0 0 1 0 0,-1 0-1 0 0,1 0 1 0 0,0 0-1 0 0,0 0 1 0 0,0 0 0 0 0,0 0-1 0 0,0 0 1 0 0,0-1-1 0 0,0 1 1 0 0,0 0 0 0 0,-1-1-1 0 0,1 1 1 0 0,0 0-1 0 0,0-1 1 0 0,0 1-1 0 0,-1-1 1 0 0,1 1-4 0 0,12-1 45 0 0,130-47 241 0 0,-114 40-702 0 0,5 0-2839 0 0,-11 6-8197 0 0,-20 2 8350 0 0</inkml:trace>
  <inkml:trace contextRef="#ctx0" brushRef="#br1" timeOffset="38843.88">5671 4 0 0 0,'0'0'1644'0'0,"0"0"-561"0"0,0 0-207 0 0,0 0 291 0 0,0 0 487 0 0,0 0 382 0 0,0 0 53 0 0,0 0-319 0 0,0 0-473 0 0,0 0-439 0 0,0 0-335 0 0,0-4 306 0 0,20 287 3407 0 0,-3 60-3339 0 0,0-259-518 0 0,14-87 626 0 0,-30 3-994 0 0,31-14 151 0 0,1 1 0 0 0,1 2 1 0 0,-1 1-1 0 0,2 2 0 0 0,-1 1 1 0 0,15 0-163 0 0,-2 4-1309 0 0,60 2 4194 0 0,-68 1-5453 0 0,-8 1-2865 0 0,0-1-4008 0 0,-31 0 1979 0 0</inkml:trace>
  <inkml:trace contextRef="#ctx0" brushRef="#br1" timeOffset="39248.156">6683 409 3969 0 0,'0'0'1734'0'0,"0"0"-378"0"0,0 0-212 0 0,0 0 247 0 0,0 0 328 0 0,0 0 83 0 0,0 0-229 0 0,0 0-444 0 0,0 0-421 0 0,0 0-240 0 0,0 0-71 0 0,0 0 46 0 0,0 0 76 0 0,0 7 50 0 0,-5 23-326 0 0,-1-1 1 0 0,-2 1-1 0 0,0-1 0 0 0,-2-1 0 0 0,-2 0 0 0 0,0 0 0 0 0,-2-1 0 0 0,0-1 0 0 0,-2 0 1 0 0,-7 6-244 0 0,17-22-140 0 0,-35 45-1875 0 0,7-28-5239 0 0,26-20-285 0 0,6-6 3134 0 0</inkml:trace>
  <inkml:trace contextRef="#ctx0" brushRef="#br1" timeOffset="39489.132">6439 402 3577 0 0,'0'0'2822'0'0,"0"0"-1486"0"0,0 0-740 0 0,0 0-9 0 0,0 0 422 0 0,0 0 454 0 0,0 0 158 0 0,0 0-189 0 0,0 0-312 0 0,0 0-270 0 0,0 0-155 0 0,0 0-101 0 0,0 0-83 0 0,16 31-89 0 0,52 98-94 0 0,-12-55 147 0 0,-40-62-402 0 0,105 66-819 0 0,-106-68-376 0 0,-7-4-1169 0 0,1-1-4360 0 0,-5-4-2050 0 0</inkml:trace>
  <inkml:trace contextRef="#ctx0" brushRef="#br1" timeOffset="40560.185">4922 30 0 0 0,'0'0'603'0'0,"0"0"130"0"0,0 0 321 0 0,0 0 411 0 0,0 0 271 0 0,0 0 17 0 0,0 0-259 0 0,0 0-383 0 0,0 0-356 0 0,0 0-253 0 0,0 0-126 0 0,0 0-35 0 0,-1-5-5 0 0,-3-15-6 0 0,23 60 2502 0 0,51 114 588 0 0,-69-154-3359 0 0,0 0 1 0 0,0 1-1 0 0,0-1 0 0 0,0 0 0 0 0,0 0 0 0 0,0 0 0 0 0,0 1 0 0 0,0-1 0 0 0,0 0 0 0 0,0 0 0 0 0,0-1 0 0 0,0 1 0 0 0,0 0 0 0 0,0 0 1 0 0,0 0-1 0 0,0-1 0 0 0,0 1 0 0 0,0 0 0 0 0,0-1 0 0 0,0 1 0 0 0,0-1 0 0 0,-1 1 0 0 0,1-1 0 0 0,0 0 0 0 0,0 1 0 0 0,0-1 0 0 0,-1 0 1 0 0,1 1-1 0 0,0-1 0 0 0,-1 0 0 0 0,1 0 0 0 0,-1 0 0 0 0,1 0 0 0 0,-1 1 0 0 0,1-1 0 0 0,-1 0 0 0 0,1 0 0 0 0,-1 0 0 0 0,0 0 0 0 0,0 0 1 0 0,1 0-1 0 0,-1 0 0 0 0,0 0 0 0 0,0-1-61 0 0,2-2-58 0 0,40-65 478 0 0,-16 29-354 0 0,-24 39-73 0 0,1 1-1 0 0,-1-1 1 0 0,0 1 0 0 0,1 0 0 0 0,-1 0 0 0 0,0 0 0 0 0,1 0 0 0 0,-1 0-1 0 0,0 1 1 0 0,1-1 0 0 0,-1 1 0 0 0,0-1 0 0 0,0 1 0 0 0,0 0-1 0 0,1 0 1 0 0,-1 0 0 0 0,0 0 0 0 0,0 0 0 0 0,0 1 0 0 0,0-1 0 0 0,-1 1-1 0 0,1-1 1 0 0,0 1 0 0 0,-1-1 0 0 0,2 2 7 0 0,14 16 32 0 0,-1 1 1 0 0,-1 1-1 0 0,-1 0 1 0 0,-1 1-1 0 0,-1 1 1 0 0,0 0-1 0 0,-2 0 1 0 0,-1 1-1 0 0,-1 0 1 0 0,0 1-1 0 0,-2 0 1 0 0,-1 0-1 0 0,-2 0 1 0 0,1 4-33 0 0,-4 133 160 0 0,0-153-156 0 0,0 0 1 0 0,-1 0-1 0 0,0 0 1 0 0,0 0-1 0 0,-1 0 1 0 0,-1-1-1 0 0,1 1 1 0 0,-1-1-1 0 0,-1 0 0 0 0,0 1 1 0 0,0-2-1 0 0,0 1 1 0 0,-1 0-1 0 0,0-1 1 0 0,0 0-1 0 0,-1 0 1 0 0,0 0-1 0 0,-1-1 1 0 0,1 0-1 0 0,-1 0 1 0 0,0-1-1 0 0,0 1 1 0 0,-1-2-1 0 0,0 1 1 0 0,0-1-1 0 0,0 0 0 0 0,0-1 1 0 0,-1 0-1 0 0,1 0 1 0 0,-1-1-1 0 0,1 0 1 0 0,-1 0-1 0 0,0-1 1 0 0,-4 0-5 0 0,11-1 5 0 0,0 1 0 0 0,0-1 0 0 0,0 0 0 0 0,0 0 0 0 0,0 0 0 0 0,0 0 0 0 0,0-1 0 0 0,0 1 0 0 0,0-1 0 0 0,0 1 0 0 0,0-1 0 0 0,0 1 0 0 0,0-1 0 0 0,0 0 0 0 0,1 0 0 0 0,-1 0 0 0 0,0 0 0 0 0,0 0 0 0 0,1-1 0 0 0,-1 1-1 0 0,1 0 1 0 0,-1-1 0 0 0,1 1 0 0 0,0-1 0 0 0,-1 0 0 0 0,1 1 0 0 0,0-1 0 0 0,0 0 0 0 0,0 0 0 0 0,0 1 0 0 0,1-1 0 0 0,-1 0 0 0 0,0 0 0 0 0,1 0 0 0 0,0 0 0 0 0,-1 0 0 0 0,1 0 0 0 0,0 0 0 0 0,0 0 0 0 0,0 0 0 0 0,0 0 0 0 0,0 0-5 0 0,0-4-17 0 0,0 0 0 0 0,1 0 0 0 0,-1 0 1 0 0,1 0-1 0 0,0 0 0 0 0,1 1 0 0 0,-1-1 0 0 0,1 0 0 0 0,1 1 0 0 0,-1 0 0 0 0,1-1 0 0 0,-1 1 0 0 0,2 0 0 0 0,-1 0 0 0 0,0 1 0 0 0,4-5 17 0 0,12-13-152 0 0,1 1-1 0 0,1 1 1 0 0,1 1-1 0 0,0 0 1 0 0,2 2-1 0 0,0 0 1 0 0,0 2-1 0 0,9-3 153 0 0,-27 15-389 0 0,35-18-2796 0 0,-14 11-5695 0 0,-14 7 71 0 0</inkml:trace>
</inkml:ink>
</file>

<file path=ppt/ink/ink4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701 46 0 0 0,'0'0'2254'0'0,"0"0"46"0"0,0 0-197 0 0,0 0-349 0 0,0 0-314 0 0,0 0-195 0 0,-2-6-118 0 0,1 4-977 0 0,0-1 1 0 0,-1 1 0 0 0,1-1 0 0 0,-1 1 0 0 0,1 0 0 0 0,-1 0 0 0 0,0 0 0 0 0,1 0 0 0 0,-1 0-1 0 0,0 0 1 0 0,0 0 0 0 0,-1 1 0 0 0,1-1 0 0 0,0 1 0 0 0,0-1 0 0 0,-1 1 0 0 0,1 0 0 0 0,-1 0-1 0 0,1 0 1 0 0,-1 0 0 0 0,0 1 0 0 0,1-1 0 0 0,-1 0 0 0 0,0 1 0 0 0,1 0 0 0 0,-1 0-1 0 0,0 0 1 0 0,1 0 0 0 0,-3 0-151 0 0,-41 4 40 0 0,0 2 0 0 0,1 2 0 0 0,0 2 0 0 0,0 2 0 0 0,1 2-1 0 0,1 2 1 0 0,-19 10-40 0 0,-25 7 60 0 0,-68 37-20 0 0,154-70-49 0 0,1 0 1 0 0,-1 0-1 0 0,1 0 1 0 0,-1 1-1 0 0,1-1 1 0 0,0 0-1 0 0,-1 0 1 0 0,1 1-1 0 0,0-1 1 0 0,-1 0-1 0 0,1 1 1 0 0,-1-1-1 0 0,1 0 1 0 0,0 1-1 0 0,0-1 1 0 0,-1 0-1 0 0,1 1 1 0 0,0-1 0 0 0,0 1-1 0 0,0-1 1 0 0,-1 1-1 0 0,1-1 1 0 0,0 0-1 0 0,0 1 1 0 0,0-1-1 0 0,0 1 1 0 0,0-1-1 0 0,0 1 1 0 0,0-1-1 0 0,0 1 1 0 0,0-1-1 0 0,0 1 1 0 0,0-1-1 0 0,0 1 1 0 0,0-1-1 0 0,0 1 1 0 0,0-1-1 0 0,1 0 1 0 0,-1 1-1 0 0,0-1 1 0 0,0 1-1 0 0,1-1 1 0 0,-1 0-1 0 0,0 1 1 0 0,0-1-1 0 0,1 1 1 0 0,-1-1-1 0 0,0 0 1 0 0,1 1-1 0 0,-1-1 1 0 0,1 0-1 0 0,-1 0 1 0 0,0 1-1 0 0,1-1 1 0 0,-1 0-1 0 0,1 0 1 0 0,-1 0-1 0 0,1 1 1 0 0,-1-1-1 0 0,0 0 1 0 0,1 0-1 0 0,-1 0 1 0 0,1 0-1 0 0,-1 0 1 0 0,1 0 8 0 0,32 9 65 0 0,-33-9-59 0 0,320 15 1003 0 0,-228-8-852 0 0,-48 4-111 0 0,-44-10-41 0 0,1-1 1 0 0,0 1 0 0 0,-1-1-1 0 0,1 1 1 0 0,-1 0 0 0 0,1-1-1 0 0,-1 1 1 0 0,1-1 0 0 0,-1 1-1 0 0,1 0 1 0 0,-1 0-1 0 0,0-1 1 0 0,1 1 0 0 0,-1 0-1 0 0,0 0 1 0 0,0-1 0 0 0,0 1-1 0 0,0 0 1 0 0,1 0 0 0 0,-1-1-1 0 0,0 1 1 0 0,0 0 0 0 0,0 0-1 0 0,-1 0 1 0 0,1-1 0 0 0,0 1-1 0 0,0 0 1 0 0,0 0 0 0 0,-1-1-1 0 0,1 1 1 0 0,0 0-1 0 0,0 0 1 0 0,-1-1 0 0 0,1 1-1 0 0,-1 0 1 0 0,1-1 0 0 0,-1 1-1 0 0,1 0 1 0 0,-1-1 0 0 0,1 1-1 0 0,-1-1 1 0 0,0 1 0 0 0,1-1-1 0 0,-1 1 1 0 0,0-1 0 0 0,1 0-1 0 0,-1 1 1 0 0,0-1 0 0 0,1 0-1 0 0,-1 1 1 0 0,-1-1-6 0 0,-49 34 162 0 0,-2-2-1 0 0,-1-2 1 0 0,-31 11-162 0 0,-108 61 104 0 0,189-100-99 0 0,0-1 0 0 0,0 1 0 0 0,1 0-1 0 0,-1 0 1 0 0,1 0 0 0 0,0 1 0 0 0,-1-1 0 0 0,1 1-1 0 0,0 0 1 0 0,1-1 0 0 0,-1 1 0 0 0,0 1 0 0 0,1-1-1 0 0,-1 0 1 0 0,1 1 0 0 0,0-1 0 0 0,0 1-1 0 0,1 0 1 0 0,-1-1 0 0 0,1 1 0 0 0,0 0 0 0 0,0 0-1 0 0,0 0 1 0 0,0 0 0 0 0,1 0 0 0 0,-1 0 0 0 0,1 0-1 0 0,0 0 1 0 0,0 0 0 0 0,1 0 0 0 0,-1 0-1 0 0,1 0 1 0 0,0 0 0 0 0,0 0 0 0 0,0 0 0 0 0,1 0-1 0 0,-1 0 1 0 0,1-1 0 0 0,1 3-5 0 0,10 2 93 0 0,0-1 0 0 0,0 0-1 0 0,1-1 1 0 0,0 0 0 0 0,0-1 0 0 0,1-1-1 0 0,0 0 1 0 0,-1-1 0 0 0,1-1 0 0 0,0 0 0 0 0,0-1-1 0 0,0-1 1 0 0,0 0 0 0 0,0-1 0 0 0,0 0-1 0 0,8-3-92 0 0,-3 3 18 0 0,179-33-798 0 0,-121 3-5979 0 0,-63 23 1363 0 0,-7 0-1943 0 0</inkml:trace>
</inkml:ink>
</file>

<file path=ppt/ink/ink4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12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7090 0 0,'0'0'1715'0'0,"0"0"-427"0"0,0 0-173 0 0,0 0 70 0 0,0 0 188 0 0,0 0 64 0 0,0 0-208 0 0,0 0-220 0 0,32-6-173 0 0,103-20-172 0 0,43 11 603 0 0,159 15-855 0 0,-251 9-2214 0 0,-55-5-1261 0 0,0 0-3377 0 0,-12-4-2875 0 0</inkml:trace>
</inkml:ink>
</file>

<file path=ppt/ink/ink4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9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69 236 3529 0 0,'0'0'2182'0'0,"0"0"-218"0"0,0 0-98 0 0,0 0 17 0 0,0 0-82 0 0,0 0-276 0 0,0 0-378 0 0,0 0-314 0 0,32-4-239 0 0,97-13-164 0 0,-14 13 291 0 0,-59 18-1630 0 0,-52-8-3223 0 0,-5-1-2159 0 0,-1-5-852 0 0</inkml:trace>
  <inkml:trace contextRef="#ctx0" brushRef="#br0" timeOffset="234.863">1 468 1416 0 0,'0'0'3021'0'0,"0"0"-529"0"0,0 0-172 0 0,0 0-201 0 0,0 0-232 0 0,0 0-301 0 0,0 0-340 0 0,33 2-313 0 0,104 4-285 0 0,-42-17 43 0 0,-84 8-1049 0 0,99-19 990 0 0,-73 16-3451 0 0,0 1-4192 0 0,-22 4-1792 0 0</inkml:trace>
  <inkml:trace contextRef="#ctx0" brushRef="#br0" timeOffset="1194.646">954 111 3881 0 0,'0'0'1313'0'0,"0"0"-260"0"0,0 0-208 0 0,0 0 82 0 0,0 0 247 0 0,0 0 149 0 0,0 0-94 0 0,0 0-209 0 0,0 0-291 0 0,0 0-263 0 0,0 0-167 0 0,-16 32-103 0 0,-52 99-69 0 0,-52 130 697 0 0,107-242 581 0 0,15-35 1728 0 0,39-91-2667 0 0,-17 65-463 0 0,2 0 1 0 0,2 2-1 0 0,1 1 1 0 0,2 2-1 0 0,2 0 0 0 0,1 3 1 0 0,2 0-1 0 0,1 3 1 0 0,1 1-1 0 0,10-4-3 0 0,-6 15-212 0 0,-38 60-34 0 0,-37 187 644 0 0,34-227-384 0 0,1 0 0 0 0,0 0-1 0 0,-1 0 1 0 0,1 0-1 0 0,0 0 1 0 0,-1 0 0 0 0,1 0-1 0 0,0-1 1 0 0,0 1-1 0 0,0-1 1 0 0,-1 1 0 0 0,1-1-1 0 0,0 0 1 0 0,0 1-1 0 0,0-1 1 0 0,0 0 0 0 0,0 0-1 0 0,0 0 1 0 0,0-1-1 0 0,0 1 1 0 0,-1 0 0 0 0,1-1-1 0 0,0 0 1 0 0,0 1-1 0 0,0-1 1 0 0,-1 0 0 0 0,1 0-1 0 0,0 0 1 0 0,0 0-1 0 0,-1 0 1 0 0,1 0 0 0 0,-1 0-1 0 0,1 0 1 0 0,-1-1-1 0 0,1 0-13 0 0,266-217 306 0 0,-259 212-320 0 0,0 0 0 0 0,0 1 0 0 0,0 0 1 0 0,0 1-1 0 0,1 0 0 0 0,0 1 0 0 0,0 0 0 0 0,0 0 0 0 0,1 1 1 0 0,-1 0-1 0 0,3 1 14 0 0,-5 49-300 0 0,-43 208 541 0 0,44-209-755 0 0,1-35-2049 0 0,7-5-3524 0 0,-8-4 556 0 0,-4-1-729 0 0</inkml:trace>
  <inkml:trace contextRef="#ctx0" brushRef="#br0" timeOffset="1647.723">2206 71 8202 0 0,'0'0'1396'0'0,"0"0"-72"0"0,0 0 39 0 0,0 0 127 0 0,0 0 40 0 0,0 0-194 0 0,0 0-347 0 0,0 0-282 0 0,-31 15-211 0 0,-98 50-152 0 0,54-12 150 0 0,65-45-465 0 0,0 1 1 0 0,0 0-1 0 0,1 1 1 0 0,1 0-1 0 0,0 0 1 0 0,0 1-1 0 0,1 0 1 0 0,0 0-1 0 0,1 1 1 0 0,0 0-1 0 0,1 0 1 0 0,0 0-1 0 0,1 0 1 0 0,1 1-1 0 0,0 0 1 0 0,0 0-1 0 0,1 0 1 0 0,1 0-1 0 0,0 12-29 0 0,3-22 13 0 0,0 1 1 0 0,0-1-1 0 0,1 1 0 0 0,-1-1 0 0 0,1 0 1 0 0,0 0-1 0 0,0 0 0 0 0,0 0 1 0 0,0 0-1 0 0,0-1 0 0 0,0 0 1 0 0,1 1-1 0 0,-1-1 0 0 0,1 0 0 0 0,0-1 1 0 0,0 1-1 0 0,-1-1 0 0 0,1 1 1 0 0,0-1-1 0 0,0 0 0 0 0,0-1 1 0 0,0 1-1 0 0,1-1 0 0 0,-1 1 1 0 0,0-1-1 0 0,0-1 0 0 0,0 1 0 0 0,0 0 1 0 0,0-1-1 0 0,0 0 0 0 0,0 0 1 0 0,0 0-1 0 0,0-1 0 0 0,0 1 1 0 0,-1-1-1 0 0,1 0 0 0 0,0 0 0 0 0,1-1-13 0 0,35-18 202 0 0,-1-1 1 0 0,-2-2-1 0 0,0-1 0 0 0,-1-2 0 0 0,-1-2 0 0 0,-2-1 0 0 0,-1-2 0 0 0,23-30-202 0 0,-40 44 110 0 0,-14 18-96 0 0,-1 0-42 0 0,0 0-52 0 0,-4 11-79 0 0,0 1 120 0 0,-1-4-51 0 0,1 1-1 0 0,0 0 1 0 0,1 1-1 0 0,-1-1 0 0 0,2 1 1 0 0,0-1-1 0 0,0 1 0 0 0,0 0 1 0 0,1 0-1 0 0,1 0 1 0 0,0-1-1 0 0,0 1 0 0 0,1 0 1 0 0,0 0-1 0 0,1 0 0 0 0,0 0 1 0 0,0-1-1 0 0,1 1 1 0 0,0-1-1 0 0,1 0 0 0 0,3 6 91 0 0,41 23-5829 0 0,-12-20-3442 0 0,-26-14 4103 0 0</inkml:trace>
  <inkml:trace contextRef="#ctx0" brushRef="#br0" timeOffset="1813.926">2829 376 6577 0 0,'0'0'3034'0'0,"0"0"-528"0"0,0 0-499 0 0,0 0-305 0 0,0 0-239 0 0,0 0-313 0 0,0 0-277 0 0,0 0-221 0 0,0 0-185 0 0,0 0-142 0 0,0 0-131 0 0,0 0-96 0 0,0 0-67 0 0,-28 33-39 0 0,-84 101-37 0 0,23-28-749 0 0,85-101 405 0 0,-32 34-1717 0 0,10-16-7544 0 0,19-17 1563 0 0</inkml:trace>
  <inkml:trace contextRef="#ctx0" brushRef="#br0" timeOffset="2014.635">2586 406 5801 0 0,'0'0'3693'0'0,"0"0"-1509"0"0,0 0-830 0 0,0 0-180 0 0,0 0 10 0 0,0 0-76 0 0,0 0-176 0 0,0 0-185 0 0,0 0-191 0 0,0 0-134 0 0,0 0-74 0 0,0 0-79 0 0,0 0-83 0 0,19 22-57 0 0,61 69-74 0 0,2-20-634 0 0,-27-52-2160 0 0,-36-17-1112 0 0,0-1-3703 0 0,-14-1 2135 0 0</inkml:trace>
</inkml:ink>
</file>

<file path=ppt/ink/ink4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37 10626 0 0,'0'0'1714'0'0,"0"0"-978"0"0,0 0-417 0 0,0 0 125 0 0,0 0 273 0 0,-9 31 202 0 0,-31 101 83 0 0,-17 104 1637 0 0,43-25-4133 0 0,14-209 1231 0 0,3 28-2375 0 0,9-17-7518 0 0,-10-13 5591 0 0</inkml:trace>
  <inkml:trace contextRef="#ctx0" brushRef="#br0" timeOffset="252.381">22 30 2777 0 0,'0'0'1253'0'0,"0"0"-733"0"0,0 0-194 0 0,0 0 278 0 0,0 0 360 0 0,0 0 287 0 0,0 0 123 0 0,0 0-70 0 0,32 0-199 0 0,99-1-220 0 0,144-24 1204 0 0,-211 21-3997 0 0,-61 11-5600 0 0,-3-3 2472 0 0</inkml:trace>
  <inkml:trace contextRef="#ctx0" brushRef="#br0" timeOffset="502.311">13 398 0 0 0,'0'0'1408'0'0,"0"0"441"0"0,0 0-81 0 0,0 0 160 0 0,0 0-55 0 0,0 0-209 0 0,0 0-287 0 0,201-15-369 0 0,-166 4-296 0 0,0 4-240 0 0,4-4-200 0 0,-4 3-184 0 0,-4 1-176 0 0,-4-1-296 0 0,1 5-688 0 0,-8-1-1657 0 0,-3 0-2048 0 0,-4 4-592 0 0</inkml:trace>
  <inkml:trace contextRef="#ctx0" brushRef="#br0" timeOffset="1819.846">683 508 800 0 0,'0'0'2974'0'0,"0"0"-895"0"0,0 0-426 0 0,0 0-50 0 0,0 0 146 0 0,0 0 61 0 0,0 0-207 0 0,0 0-371 0 0,0 0-358 0 0,0 0-291 0 0,0 0-174 0 0,0 0-73 0 0,0 0-21 0 0,-5 9-8 0 0,-37 50-38 0 0,-2-1 1 0 0,-2-2 0 0 0,-25 20-270 0 0,14-30-2504 0 0,35-35-1773 0 0,0-2-4287 0 0,15-9 4773 0 0</inkml:trace>
  <inkml:trace contextRef="#ctx0" brushRef="#br0" timeOffset="2067.615">461 545 3249 0 0,'0'0'1319'0'0,"0"0"-362"0"0,0 0-27 0 0,0 0 373 0 0,0 0 368 0 0,0 0 84 0 0,0 0-278 0 0,0 0-350 0 0,0 0-283 0 0,0 0-198 0 0,0 0-103 0 0,0 0-85 0 0,0 0-72 0 0,18 22-71 0 0,60 65-90 0 0,-12-38-45 0 0,4-31-2031 0 0,-39-17-7954 0 0,-26-1 4076 0 0</inkml:trace>
</inkml:ink>
</file>

<file path=ppt/ink/ink4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24.7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1926 0 0 0,'0'0'625'0'0,"0"0"232"0"0,0 0 62 0 0,0 0-23 0 0,0 0-105 0 0,0 0-45 0 0,3-5 81 0 0,177-293 7591 0 0,147-124-6047 0 0,-299 389-2011 0 0,481-580 1142 0 0,-401 442-1370 0 0,-101 131 547 0 0,-7 39-545 0 0,0 1-60 0 0,0 0-64 0 0,-8 18-1024 0 0,7-3 995 0 0,1-15 16 0 0,-7 11 322 0 0,-30 19 286 0 0,11-7-538 0 0,-1-2-1 0 0,-1 0 1 0 0,-1-2-1 0 0,0-2 1 0 0,-2 0-1 0 0,0-2 1 0 0,-28 9-67 0 0,-112 28 1209 0 0,256-18-1178 0 0,135 28 88 0 0,-100-22-146 0 0,-50-32 169 0 0,-66-42 634 0 0,-6 15-701 0 0,-1 0 1 0 0,-1 0 0 0 0,-1 1-1 0 0,0-1 1 0 0,-1 1-1 0 0,-2 0 1 0 0,1 1 0 0 0,-8-12-76 0 0,2 0 4 0 0,9 19-161 0 0,-1 0 1 0 0,0 1-1 0 0,0-1 0 0 0,-1 1 0 0 0,0 0 1 0 0,0 0-1 0 0,-1 0 0 0 0,-1 1 0 0 0,1 0 0 0 0,-1 1 1 0 0,0 0-1 0 0,-2-1 157 0 0,-48-8-10547 0 0,52 17 5063 0 0,0 2 842 0 0</inkml:trace>
  <inkml:trace contextRef="#ctx0" brushRef="#br0" timeOffset="307.85">1742 1 8922 0 0,'0'0'519'0'0,"0"0"-262"0"0,0 0-136 0 0,0 0 237 0 0,0 0 378 0 0,0 0 283 0 0,0 0 130 0 0,0 0-70 0 0,-31 18-154 0 0,-97 60-179 0 0,68-25 133 0 0,52-40-673 0 0,0-3-127 0 0,1 0 1 0 0,0 1 0 0 0,1 0-1 0 0,0 0 1 0 0,1 1 0 0 0,0 0-1 0 0,0 0 1 0 0,1 0 0 0 0,1 0-1 0 0,0 1 1 0 0,1 0 0 0 0,1-1 0 0 0,-1 1-1 0 0,2 0 1 0 0,0 0 0 0 0,0-1-1 0 0,2 1 1 0 0,-1 0 0 0 0,2-1-1 0 0,0 5-79 0 0,3-10 32 0 0,0-1 0 0 0,1 1 0 0 0,0-1-1 0 0,0-1 1 0 0,0 1 0 0 0,0-1 0 0 0,1 0-1 0 0,0-1 1 0 0,0 0 0 0 0,0 0 0 0 0,1 0-1 0 0,-1-1 1 0 0,1-1 0 0 0,0 1 0 0 0,0-2-1 0 0,0 1 1 0 0,0-1 0 0 0,0 0 0 0 0,0-1-1 0 0,0 0 1 0 0,0-1 0 0 0,0 1 0 0 0,0-2-1 0 0,0 1 1 0 0,0-1 0 0 0,5-3-32 0 0,36-4 201 0 0,-1-3 0 0 0,0-1 0 0 0,-1-3 0 0 0,-1-2-1 0 0,0-2 1 0 0,24-16-201 0 0,-57 30 9 0 0,-1 0 1 0 0,0-1-1 0 0,0-1 0 0 0,-1 0 0 0 0,1-1 0 0 0,-2-1 0 0 0,1 0 0 0 0,-2 0 0 0 0,1-1 0 0 0,-1 0 0 0 0,-1-1 0 0 0,0 0 1 0 0,-1 0-1 0 0,0-1 0 0 0,-1 0 0 0 0,0-1-9 0 0,-5-41-3526 0 0,-21 25-7909 0 0,8 22 5710 0 0</inkml:trace>
  <inkml:trace contextRef="#ctx0" brushRef="#br0" timeOffset="557.964">1182 133 14107 0 0,'0'0'2035'0'0,"0"0"-979"0"0,0 0-594 0 0,0 0-46 0 0,0 0 245 0 0,0 0 284 0 0,0 0 127 0 0,0 0-48 0 0,0 0-152 0 0,31 11-185 0 0,102 35-130 0 0,72 0 716 0 0,-9-26-462 0 0,1-8 1 0 0,118-12-812 0 0,-25 1-12 0 0,-182 1-733 0 0,138 3-1225 0 0,-165-5-2735 0 0,-1 1-3888 0 0,-51-1-2172 0 0</inkml:trace>
</inkml:ink>
</file>

<file path=ppt/ink/ink4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0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1 288 488 0 0,'0'0'1395'0'0,"0"0"-115"0"0,0 0 38 0 0,0 0 285 0 0,0 0 311 0 0,0 0 105 0 0,0 0-172 0 0,0 0-321 0 0,0 0-308 0 0,0 0-216 0 0,0 0-148 0 0,25-4-88 0 0,130-21 565 0 0,117-16 1122 0 0,-261 39-2886 0 0,68-8 1442 0 0,-53 8-3023 0 0,0 1-3455 0 0,-33 5-2362 0 0,0-1 1555 0 0</inkml:trace>
  <inkml:trace contextRef="#ctx0" brushRef="#br0" timeOffset="212.978">21 450 0 0 0,'0'0'1622'0'0,"0"0"389"0"0,0 0 299 0 0,0 0 118 0 0,0 0-83 0 0,0 0-284 0 0,0 0-439 0 0,0 0-407 0 0,35 0-311 0 0,112-2-189 0 0,-25-18 328 0 0,113-25-165 0 0,-77 20-3248 0 0,-148 23 1482 0 0,16-2-3349 0 0,-11-1-4359 0 0,-12 5 5533 0 0</inkml:trace>
  <inkml:trace contextRef="#ctx0" brushRef="#br0" timeOffset="662.484">422 1 1312 0 0,'0'0'2498'0'0,"0"0"-824"0"0,0 0-287 0 0,0 0 90 0 0,0 0 30 0 0,0 0-94 0 0,0 0-293 0 0,0 0-333 0 0,0 0-191 0 0,0 0-89 0 0,0 0 1 0 0,0 0 31 0 0,0 0 15 0 0,4 14 13 0 0,13 45-23 0 0,-16-57-506 0 0,0 0 0 0 0,1 0 0 0 0,-1 1 0 0 0,1-1 0 0 0,-1 0 0 0 0,1 0 1 0 0,0 0-1 0 0,-1-1 0 0 0,1 1 0 0 0,0 0 0 0 0,0-1 0 0 0,0 1 0 0 0,1-1 0 0 0,-1 1 0 0 0,0-1 0 0 0,0 0 0 0 0,1 0 0 0 0,-1 0 0 0 0,1-1 0 0 0,-1 1 0 0 0,1 0 0 0 0,2-1-38 0 0,4 3 129 0 0,485 118 1690 0 0,-491-120-1811 0 0,0-1-3 0 0,0 0-1 0 0,0 0 0 0 0,1 1 1 0 0,-1 0-1 0 0,0-1 1 0 0,0 1-1 0 0,0 1 0 0 0,0-1 1 0 0,0 0-1 0 0,0 1 0 0 0,-1-1 1 0 0,1 1-1 0 0,0 0 0 0 0,-1 0 1 0 0,1 0-1 0 0,-1 0 0 0 0,0 0 1 0 0,1 0-1 0 0,-1 1 1 0 0,0-1-1 0 0,0 2-4 0 0,-43 36 421 0 0,-271 151 26 0 0,272-164-484 0 0,25-19-11 0 0,2 1-1 0 0,-1 0 0 0 0,1 1 0 0 0,0 0 1 0 0,1 1-1 0 0,1 1 0 0 0,-1 0 0 0 0,-2 5 49 0 0,5 18-2240 0 0,11-24-1302 0 0,4-2-3361 0 0,-1-4-728 0 0</inkml:trace>
</inkml:ink>
</file>

<file path=ppt/ink/ink4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4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 0 0 0,'0'0'3271'0'0,"0"0"-1353"0"0,0 0-420 0 0,0 0 230 0 0,0 0 289 0 0,0 0 82 0 0,0 0-286 0 0,0 0-456 0 0,0 0-405 0 0,0 0-239 0 0,0 0-90 0 0,0 0-3 0 0,0 0 22 0 0,3 0-11 0 0,201-30 3261 0 0,-144 23-3889 0 0,-40 5 355 0 0,-10 0-344 0 0,-3 2-3610 0 0,-1 0-2948 0 0,1 0-4202 0 0,-7 0 7483 0 0</inkml:trace>
</inkml:ink>
</file>

<file path=ppt/ink/ink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4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5.2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8842 0 0,'0'0'1462'0'0,"0"0"-418"0"0,0 0 9 0 0,0 0 392 0 0,0 0 343 0 0,0 0 2 0 0,0 0-305 0 0,0 0-362 0 0,0 0-301 0 0,0 0-195 0 0,0 0-127 0 0,0 0-98 0 0,34-3-79 0 0,109-7-71 0 0,35-22 152 0 0,-121 26-1431 0 0,-32 5-9304 0 0,-22 1 71 0 0</inkml:trace>
</inkml:ink>
</file>

<file path=ppt/ink/ink4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3.4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85 4577 0 0,'0'0'1886'0'0,"0"0"-514"0"0,0 0-196 0 0,0 0 82 0 0,0 0 181 0 0,0 0 93 0 0,0 0-210 0 0,0 0-365 0 0,0 0-338 0 0,0 0-192 0 0,0 0-16 0 0,0 13 57 0 0,2 216 1577 0 0,-2-185-1867 0 0,-15 332 271 0 0,-3-302-1786 0 0,18-74 1088 0 0,0 0 1 0 0,1-1 0 0 0,-1 1-1 0 0,0 0 1 0 0,0 0 0 0 0,0-1-1 0 0,0 1 1 0 0,0 0 0 0 0,0-1-1 0 0,1 1 1 0 0,-1 0 0 0 0,0 0-1 0 0,0-1 1 0 0,0 1 0 0 0,0 0-1 0 0,0-1 1 0 0,0 1 0 0 0,0 0-1 0 0,0 0 1 0 0,0-1 0 0 0,-1 1-1 0 0,1 0 1 0 0,0-1 0 0 0,0 1-1 0 0,0 0 1 0 0,0 0-1 0 0,0-1 1 0 0,0 1 0 0 0,-1 0-1 0 0,1 0 1 0 0,0-1 0 0 0,0 1-1 0 0,0 0 1 0 0,0 0 0 0 0,-1 0-1 0 0,1-1 1 0 0,0 1 0 0 0,0 0-1 0 0,-1 0 1 0 0,1 0 0 0 0,0 0-1 0 0,0-1 1 0 0,-1 1 0 0 0,1 0-1 0 0,0 0 1 0 0,-1 0 0 0 0,1 0-1 0 0,0 0 1 0 0,0 0 0 0 0,-1 0-1 0 0,1 0 1 0 0,0 0 0 0 0,-1 0-1 0 0,1 0 1 0 0,0 0 0 0 0,-1 0-1 0 0,1 0 1 0 0,0 0 0 0 0,0 0-1 0 0,-1 0 1 0 0,1 1 0 0 0,0-1-1 0 0,0 0 1 0 0,-1 0 0 0 0,1 0 248 0 0,0-4-2637 0 0</inkml:trace>
  <inkml:trace contextRef="#ctx0" brushRef="#br0" timeOffset="246.257">58 60 5865 0 0,'0'0'1076'0'0,"0"0"-329"0"0,0 0-128 0 0,0 0 244 0 0,0 0 381 0 0,0 0 233 0 0,0 0-74 0 0,0 0-281 0 0,0 0-284 0 0,0 0-190 0 0,0 0-133 0 0,35 0-110 0 0,113 0-87 0 0,-99-1-146 0 0,-1-2 0 0 0,0-2 0 0 0,0-2-1 0 0,7-3-171 0 0,21-4-58 0 0,-34 5 417 0 0,-13 2-2954 0 0,-9 4-6822 0 0,-20 3 3301 0 0</inkml:trace>
  <inkml:trace contextRef="#ctx0" brushRef="#br0" timeOffset="427.739">14 361 5545 0 0,'0'0'1416'0'0,"0"0"-303"0"0,0 0 47 0 0,0 0 160 0 0,0 0 129 0 0,188-18-113 0 0,-148 11-328 0 0,4-1-320 0 0,2 1-272 0 0,2 3-208 0 0,-4 1-200 0 0,2-1-304 0 0,-5 4-592 0 0,-3 0-1232 0 0,-12 0-2169 0 0,-9 0-3785 0 0</inkml:trace>
  <inkml:trace contextRef="#ctx0" brushRef="#br0" timeOffset="692.719">905 431 10274 0 0,'0'0'1585'0'0,"0"0"-569"0"0,0 0-309 0 0,0 0 163 0 0,0 0 249 0 0,0 0 51 0 0,0 0-173 0 0,0 0-306 0 0,0 0-272 0 0,-19 32-179 0 0,-56 97-115 0 0,6 30 29 0 0,62-142-747 0 0,-26 43-1537 0 0,17-45-2949 0 0,-6-4-4526 0 0,18-10 7645 0 0</inkml:trace>
  <inkml:trace contextRef="#ctx0" brushRef="#br0" timeOffset="947.686">636 420 7850 0 0,'0'0'1531'0'0,"0"0"-532"0"0,0 0-191 0 0,0 0 260 0 0,0 0 315 0 0,0 0 57 0 0,0 0-236 0 0,0 0-247 0 0,0 0-210 0 0,0 0-151 0 0,0 0-100 0 0,0 0-114 0 0,27 34-99 0 0,83 102-101 0 0,-28-47-18 0 0,-79-86-495 0 0,55 59 12 0 0,-37-43-3944 0 0,0-1-5830 0 0,-17-14 5009 0 0</inkml:trace>
</inkml:ink>
</file>

<file path=ppt/ink/ink4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6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109 161 7114 0 0,'0'0'1533'0'0,"0"0"-239"0"0,0 0-189 0 0,0 0 53 0 0,0 0 178 0 0,0 0 14 0 0,0 0-187 0 0,0 0-311 0 0,0 0-327 0 0,0 0-229 0 0,0 0-129 0 0,0 0-47 0 0,0 0 7 0 0,-9 22 33 0 0,-28 69 9 0 0,35-85-141 0 0,0 1 0 0 0,0 0-1 0 0,0 0 1 0 0,1 0 0 0 0,0-1 0 0 0,0 1-1 0 0,1 0 1 0 0,0 0 0 0 0,0 0-1 0 0,0 0 1 0 0,1 0 0 0 0,0 0 0 0 0,1 0-1 0 0,-1 1-27 0 0,3 11 55 0 0,72 315-1242 0 0,-67-296-80 0 0,-7-22-1404 0 0,-2-5-3706 0 0,0-9 3977 0 0,0 2-2610 0 0</inkml:trace>
  <inkml:trace contextRef="#ctx0" brushRef="#br0" timeOffset="312.527">16 69 2208 0 0,'0'0'1945'0'0,"0"0"-330"0"0,0 0-228 0 0,0 0 21 0 0,0 0 122 0 0,0 0 25 0 0,0 0-215 0 0,0 0-309 0 0,0 0-278 0 0,35-12-190 0 0,115-34-119 0 0,-144 44-401 0 0,0 0-1 0 0,-1 1 1 0 0,1-1-1 0 0,0 1 1 0 0,0 0-1 0 0,-1 0 0 0 0,1 1 1 0 0,0 0-1 0 0,0 0 1 0 0,0 0-1 0 0,0 1 1 0 0,0 0-1 0 0,0 0 0 0 0,1 1-42 0 0,9 2 149 0 0,-2-2-72 0 0,0 0 0 0 0,0 1 0 0 0,-1 1 0 0 0,0 0-1 0 0,0 1 1 0 0,0 0 0 0 0,0 1 0 0 0,-1 0 0 0 0,0 1 0 0 0,0 1 0 0 0,0-1-1 0 0,-1 2 1 0 0,-1 0 0 0 0,1 0 0 0 0,-2 1 0 0 0,4 4-77 0 0,-10-10 17 0 0,-1 0 1 0 0,0 0-1 0 0,0 0 0 0 0,0 1 1 0 0,-1-1-1 0 0,1 0 1 0 0,-1 1-1 0 0,0 0 0 0 0,0-1 1 0 0,-1 1-1 0 0,1-1 1 0 0,-1 1-1 0 0,0 0 1 0 0,0 0-1 0 0,-1-1 0 0 0,1 1 1 0 0,-1-1-1 0 0,0 1 1 0 0,0-1-1 0 0,-1 1 0 0 0,1-1 1 0 0,-1 1-1 0 0,0-1 1 0 0,0 0-1 0 0,-1 0 0 0 0,1 0 1 0 0,-1 0-1 0 0,0 0 1 0 0,0-1-1 0 0,0 1 0 0 0,0-1 1 0 0,-4 3-18 0 0,-126 83-257 0 0,101-73-47 0 0,0-2-1 0 0,-1-1 1 0 0,-1-2-1 0 0,0-2 1 0 0,-1 0 0 0 0,-13-1 304 0 0,-7-1-3898 0 0,-1-5-3545 0 0,56-2 2558 0 0</inkml:trace>
  <inkml:trace contextRef="#ctx0" brushRef="#br0" timeOffset="771.135">435 658 4641 0 0,'0'0'1202'0'0,"0"0"-345"0"0,0 0 115 0 0,0 0 362 0 0,0 0 250 0 0,0 0 11 0 0,0 0-254 0 0,0 0-339 0 0,0 0-255 0 0,0 0-160 0 0,0 0-112 0 0,33-10-28 0 0,101-30 10 0 0,-38 24 730 0 0,-95 16-1171 0 0,0-1-1 0 0,1 1 0 0 0,-1-1 0 0 0,0 1 0 0 0,0-1 0 0 0,1 1-1 0 0,-1 0 1 0 0,0-1 0 0 0,1 1 0 0 0,-1 0 0 0 0,1 0 0 0 0,-1 0 0 0 0,0 0 0 0 0,1 0 0 0 0,-1 0 0 0 0,0 1-1 0 0,1-1 1 0 0,-1 0 0 0 0,0 1 0 0 0,1-1 0 0 0,-1 1 0 0 0,0-1 0 0 0,0 1 0 0 0,0 0 0 0 0,1-1 0 0 0,-1 1-1 0 0,0 0 1 0 0,0 0 0 0 0,0 0 0 0 0,0 0 0 0 0,0 0 0 0 0,-1 0 0 0 0,1 0 0 0 0,0 0 0 0 0,0 0 0 0 0,-1 0-1 0 0,1 1 1 0 0,0-1 0 0 0,-1 0 0 0 0,1 0 0 0 0,-1 1 0 0 0,0-1 0 0 0,1 0 0 0 0,-1 1 0 0 0,0-1-1 0 0,0 0 1 0 0,0 1 0 0 0,0-1 0 0 0,0 0 0 0 0,0 1 0 0 0,0-1 0 0 0,0 1 0 0 0,-1 0-15 0 0,-2 4 40 0 0,1 0 1 0 0,-1 0 0 0 0,0-1 0 0 0,-1 1-1 0 0,0-1 1 0 0,0 0 0 0 0,0 0-1 0 0,0 0 1 0 0,-1 0 0 0 0,1-1 0 0 0,-1 1-1 0 0,-1-1 1 0 0,1-1 0 0 0,-1 1-41 0 0,-7 7 54 0 0,-113 95 222 0 0,125-105-273 0 0,0 0 0 0 0,0 0 1 0 0,0 0-1 0 0,0 1 0 0 0,0-1 0 0 0,0 0 1 0 0,0 0-1 0 0,0 0 0 0 0,1 1 0 0 0,-1-1 0 0 0,0 0 1 0 0,1 1-1 0 0,-1-1 0 0 0,1 0 0 0 0,0 1 1 0 0,-1-1-1 0 0,1 1 0 0 0,0-1 0 0 0,0 1 1 0 0,0-1-1 0 0,0 1 0 0 0,0-1 0 0 0,0 1 0 0 0,0-1 1 0 0,1 1-1 0 0,-1-1 0 0 0,0 0 0 0 0,1 1 1 0 0,-1-1-1 0 0,1 0 0 0 0,0 1 0 0 0,-1-1 1 0 0,1 0-1 0 0,0 1 0 0 0,0-1 0 0 0,0 0 0 0 0,0 0 1 0 0,0 0-4 0 0,16 3 55 0 0,1-2 0 0 0,0 0 1 0 0,-1-1-1 0 0,1-1 1 0 0,0-1-1 0 0,-1 0 0 0 0,1-2 1 0 0,-1 1-1 0 0,1-2 1 0 0,7-3-56 0 0,15-1-184 0 0,32-15-2059 0 0,-32 9-7375 0 0,-30 11 867 0 0</inkml:trace>
</inkml:ink>
</file>

<file path=ppt/ink/ink4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48.3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670 0 6273 0 0,'0'0'783'0'0,"0"0"-339"0"0,0 0-289 0 0,0 0-171 0 0,0 0 79 0 0,0 0 285 0 0,0 0 193 0 0,0 0 41 0 0,9 33-62 0 0,29 110-76 0 0,-6 67 463 0 0,-31-184-829 0 0,4 102 111 0 0,-6 0 0 0 0,-6 0 0 0 0,-20 113-189 0 0,12-138 47 0 0,10-49 64 0 0,-3-1 0 0 0,-2 1 0 0 0,-2-2 0 0 0,-3 1 0 0 0,-2-2 1 0 0,-13 26-112 0 0,-22 24 758 0 0,52-98-747 0 0,0-1-1 0 0,0 1 1 0 0,0-1-1 0 0,1 1 1 0 0,-1-1-1 0 0,0 1 1 0 0,1-1-1 0 0,0 1 1 0 0,-1-1-1 0 0,1 0 1 0 0,0 1-1 0 0,0-1 1 0 0,0 0-1 0 0,1 0 1 0 0,-1 0-1 0 0,0 0 1 0 0,1 0-1 0 0,-1 0 0 0 0,1 0 1 0 0,0 0-1 0 0,0-1 1 0 0,0 1-1 0 0,0-1 1 0 0,0 1-1 0 0,0-1 1 0 0,0 0-1 0 0,0 0 1 0 0,0 1-1 0 0,1-2 1 0 0,-1 1-1 0 0,0 0 1 0 0,1 0-1 0 0,-1-1 1 0 0,1 1-1 0 0,-1-1 1 0 0,1 0-1 0 0,-1 0 0 0 0,1 0 1 0 0,-1 0-1 0 0,1 0 1 0 0,0-1-11 0 0,280 33 188 0 0,1-13 1 0 0,1-12-1 0 0,51-15-188 0 0,-177 6 20 0 0,1372-68 342 0 0,-1000 62-972 0 0,89 27 610 0 0,-279 11-669 0 0,-289-23 1225 0 0,-51-7-295 0 0,-1 0 93 0 0,0 0 55 0 0,0 0-13 0 0,0 0-52 0 0,0 0-86 0 0,0 0-88 0 0,0 0-66 0 0,9-19 217 0 0,-18-7 535 0 0,4 19-801 0 0,0 0 0 0 0,1-1 0 0 0,0 1-1 0 0,1-1 1 0 0,0 0 0 0 0,0 0 0 0 0,0 0 0 0 0,1-1 0 0 0,0 1 0 0 0,1 0 0 0 0,0-1 0 0 0,0-8-55 0 0,-5-22 77 0 0,-8-66-37 0 0,4-2 1 0 0,4 1-1 0 0,8-82-40 0 0,-1 65 48 0 0,0 25 10 0 0,-4 0 0 0 0,-5 0 0 0 0,-4 1 0 0 0,-10-30-58 0 0,-12-13 18 0 0,10 122-1045 0 0,5 12 964 0 0,-1 2 0 0 0,0 0 0 0 0,0 2 0 0 0,0 0 0 0 0,0 1 0 0 0,0 1 0 0 0,-1 1 0 0 0,-7 1 63 0 0,-397 57-1783 0 0,-257-13 432 0 0,-339-34 1351 0 0,6-45 81 0 0,11-55 635 0 0,1004 88-716 0 0,-180-21 1266 0 0,-133-35-1266 0 0,267 42-82 0 0,65 18-1691 0 0,87 36-2802 0 0,-63-22-410 0 0,-18-7 559 0 0</inkml:trace>
</inkml:ink>
</file>

<file path=ppt/ink/ink4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48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0 2248 0 0,'0'0'1842'0'0,"0"0"-173"0"0,0 0 39 0 0,0 0 167 0 0,0 0 104 0 0,0 0-84 0 0,0 0-348 0 0,0 0-416 0 0,0 0-364 0 0,0 0-276 0 0,0 0-165 0 0,0 13 747 0 0,9 346 4054 0 0,-37-138-4501 0 0,29-221-694 0 0,-1 1 0 0 0,0-1 0 0 0,0 1 0 0 0,1-1 0 0 0,-1 1 0 0 0,0-1 0 0 0,0 0 0 0 0,1 1 0 0 0,-1-1 0 0 0,1 0 0 0 0,-1 1 0 0 0,0-1 0 0 0,1 0 0 0 0,-1 1 0 0 0,1-1 0 0 0,-1 0 0 0 0,1 0 0 0 0,-1 0 0 0 0,1 1 0 0 0,-1-1 0 0 0,1 0 0 0 0,-1 0 0 0 0,1 0 0 0 0,-1 0 0 0 0,1 0 0 0 0,-1 0-1 0 0,1 0 1 0 0,-1 0 0 0 0,1 0 0 0 0,-1 0 0 0 0,0 0 0 0 0,1 0 0 0 0,-1-1 0 0 0,1 1 0 0 0,-1 0 0 0 0,1 0 0 0 0,-1 0 0 0 0,1-1 0 0 0,-1 1 0 0 0,1 0 0 0 0,-1 0 0 0 0,0-1 0 0 0,1 1 0 0 0,-1 0 0 0 0,0-1 0 0 0,1 1 0 0 0,-1-1 0 0 0,0 1 0 0 0,1 0 0 0 0,-1-1 0 0 0,0 1 0 0 0,0-1 0 0 0,1 1 0 0 0,-1-1 0 0 0,0 1 0 0 0,0-1 0 0 0,0 1 0 0 0,0-1 0 0 0,0 1 0 0 0,0-1 0 0 0,0 1 68 0 0,11-26-5169 0 0,-4 5-3608 0 0,-3 13 2568 0 0</inkml:trace>
</inkml:ink>
</file>

<file path=ppt/ink/ink4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85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136 0 88 0 0,'0'0'3972'0'0,"0"0"-1879"0"0,0 0-563 0 0,0 0 84 0 0,0 0 95 0 0,0 0 25 0 0,0 0-204 0 0,0 0-323 0 0,-21 35-251 0 0,-64 111-199 0 0,81-141-689 0 0,1 0-1 0 0,0 0 0 0 0,0 0 1 0 0,1 0-1 0 0,0 1 0 0 0,-1-1 0 0 0,2 1 1 0 0,-1-1-1 0 0,1 1 0 0 0,0 0 1 0 0,0-1-1 0 0,0 1 0 0 0,1 0 1 0 0,0 3-68 0 0,1 9 248 0 0,-3-2-66 0 0,1 0 1 0 0,1 0-1 0 0,0 1 0 0 0,1-1 0 0 0,1 0 1 0 0,1 0-1 0 0,0 0 0 0 0,1 0 0 0 0,0 0 0 0 0,2-1 1 0 0,6 15-183 0 0,-9-22-81 0 0,0-1 1 0 0,1 1 0 0 0,-1-1-1 0 0,1 0 1 0 0,1 0 0 0 0,-1 0-1 0 0,1 0 1 0 0,1-1 0 0 0,-1 0-1 0 0,1 0 1 0 0,0-1 0 0 0,0 1-1 0 0,1-1 1 0 0,-1 0 0 0 0,1-1-1 0 0,0 0 1 0 0,1 0 0 0 0,-1 0-1 0 0,1-1 1 0 0,-1 0 0 0 0,1-1-1 0 0,0 0 1 0 0,0 0 0 0 0,0 0-1 0 0,8 0 81 0 0,-2-2-1286 0 0,36-4-10823 0 0,-43 0 7127 0 0</inkml:trace>
</inkml:ink>
</file>

<file path=ppt/ink/ink4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9.11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17 0 6145 0 0,'0'0'1339'0'0,"0"0"-412"0"0,0 0-56 0 0,0 0 351 0 0,0 0 359 0 0,0 0 78 0 0,0 0-178 0 0,0 0-270 0 0,0 0-199 0 0,0 0-133 0 0,0 0-117 0 0,13 34-83 0 0,40 106-109 0 0,-27-42 275 0 0,-20-56-452 0 0,-1 0 0 0 0,-2 0-1 0 0,-2 1 1 0 0,-3 31-393 0 0,0-63-22 0 0,0 0 1 0 0,-1 0-1 0 0,0 0 0 0 0,-1-1 1 0 0,0 1-1 0 0,-1-1 0 0 0,0 0 1 0 0,0 0-1 0 0,-1-1 0 0 0,0 0 0 0 0,-1 0 1 0 0,0 0-1 0 0,-2 2 22 0 0,-15 13-4294 0 0,-1-5-4150 0 0,21-16-1290 0 0</inkml:trace>
</inkml:ink>
</file>

<file path=ppt/ink/ink4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7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756 35 0 0 0,'0'0'982'0'0,"0"0"807"0"0,0 0 122 0 0,0 0-170 0 0,0 0-202 0 0,0 0-188 0 0,3-5-148 0 0,12-12-114 0 0,-35 6 2572 0 0,-20 9-2070 0 0,-66 11-662 0 0,-226 109-479 0 0,275-86-417 0 0,57-30-29 0 0,1-1-1 0 0,-1 0 0 0 0,1 0 0 0 0,-1 0 1 0 0,1 0-1 0 0,0 0 0 0 0,0 0 0 0 0,0 0 1 0 0,-1 0-1 0 0,1 0 0 0 0,0 0 0 0 0,0-1 1 0 0,0 1-1 0 0,0 0 0 0 0,1-1 0 0 0,-1 1 1 0 0,0-1-1 0 0,0 1 0 0 0,0-1 1 0 0,0 1-1 0 0,1-1 0 0 0,-1 0 0 0 0,0 1 1 0 0,0-1-1 0 0,1 0 0 0 0,-1 0 0 0 0,0 0 1 0 0,0 0-1 0 0,2 0-3 0 0,337 33 612 0 0,-274-3-573 0 0,-66-29-28 0 0,1 1 0 0 0,-1 0 0 0 0,1-1 0 0 0,-1 1 0 0 0,1 0 0 0 0,-1-1 0 0 0,0 1 0 0 0,0 0 0 0 0,0-1 0 0 0,0 1 0 0 0,0 0 0 0 0,-1-1 0 0 0,1 1 1 0 0,0 0-1 0 0,-1-1 0 0 0,1 1 0 0 0,-1-1 0 0 0,1 1 0 0 0,-1 0 0 0 0,0-1 0 0 0,0 0 0 0 0,0 1 0 0 0,0-1 0 0 0,0 1 0 0 0,0-1 0 0 0,0 0 0 0 0,0 0 0 0 0,0 0 0 0 0,-1 0 0 0 0,1 0 0 0 0,-1 1-11 0 0,-147 93 230 0 0,-31 5-424 0 0,136-75 146 0 0,-191 127-70 0 0,233-151 119 0 0,0 0 0 0 0,0 0 0 0 0,0 0 1 0 0,0 0-1 0 0,0 0 0 0 0,1 1 0 0 0,-1-1 0 0 0,0 1 0 0 0,1-1 1 0 0,-1 1-1 0 0,1 0 0 0 0,0 0 0 0 0,-1 0 0 0 0,1-1 1 0 0,0 1-1 0 0,0 0 0 0 0,0 1 0 0 0,0-1 0 0 0,0 0 1 0 0,1 0-1 0 0,-1 0 0 0 0,1 0 0 0 0,-1 1 0 0 0,1-1 1 0 0,0 0-1 0 0,0 0 0 0 0,0 1 0 0 0,0-1 0 0 0,0 0 0 0 0,1 0 1 0 0,-1 1-1 0 0,1-1 0 0 0,-1 0 0 0 0,1 0 0 0 0,0 0 1 0 0,0 0-1 0 0,0 0 0 0 0,0 0 0 0 0,0 0 0 0 0,0 0 1 0 0,0 0-1 0 0,1 0 0 0 0,-1-1 0 0 0,1 1 0 0 0,0 0 0 0 0,0 0-1 0 0,16 4 116 0 0,-1-2-1 0 0,1 0 0 0 0,-1 0 1 0 0,1-2-1 0 0,0 0 0 0 0,0-2 1 0 0,0 1-1 0 0,0-2 0 0 0,13-2-115 0 0,-11 2 104 0 0,38-6 90 0 0,-1-2 0 0 0,-1-2 1 0 0,0-3-1 0 0,0-2 0 0 0,1-4-194 0 0,8-17-2218 0 0,-46 21-1547 0 0,-1-1-3611 0 0,-11 10-659 0 0</inkml:trace>
  <inkml:trace contextRef="#ctx0" brushRef="#br0" timeOffset="253.009">1122 116 4817 0 0,'0'0'2289'0'0,"0"0"-1024"0"0,0 0-458 0 0,0 0 155 0 0,0 0 443 0 0,0 0 305 0 0,0 0-12 0 0,0 0-257 0 0,0 0-302 0 0,-14 33-303 0 0,-46 106-220 0 0,3 45 575 0 0,48-148-1198 0 0,2 0-1 0 0,1 0 0 0 0,1 1 0 0 0,2 0 0 0 0,2 0 0 0 0,1 0 1 0 0,3 2 7 0 0,15-1-2522 0 0,-6-33-1600 0 0,4-3-3601 0 0,-11-4 4060 0 0,-2-4 1571 0 0</inkml:trace>
  <inkml:trace contextRef="#ctx0" brushRef="#br0" timeOffset="508.484">899 160 4537 0 0,'0'0'872'0'0,"0"0"-332"0"0,0 0 76 0 0,0 0 415 0 0,0 0 351 0 0,0 0 164 0 0,0 0-105 0 0,0 0-253 0 0,32 1-274 0 0,101 4-207 0 0,204-18 1729 0 0,-330 13-2786 0 0,39-3 172 0 0,-16 2-6789 0 0,-29 1 2345 0 0,-1 0-471 0 0</inkml:trace>
  <inkml:trace contextRef="#ctx0" brushRef="#br0" timeOffset="747.026">936 495 3017 0 0,'0'0'1719'0'0,"0"0"-275"0"0,0 0 136 0 0,0 0 142 0 0,0 0 140 0 0,0 0-27 0 0,0 0-255 0 0,0 0-337 0 0,0 0-304 0 0,0 0-275 0 0,36 9-221 0 0,113 25-140 0 0,-50-25 5 0 0,49-20-419 0 0,-100 3-2282 0 0,-1-2-3338 0 0,-30 6 572 0 0,-3 3-106 0 0</inkml:trace>
  <inkml:trace contextRef="#ctx0" brushRef="#br0" timeOffset="1387.127">1494 583 3977 0 0,'0'0'1257'0'0,"0"0"-584"0"0,0 0-123 0 0,0 0 369 0 0,0 0 364 0 0,0 0 165 0 0,0 0-157 0 0,0 0-352 0 0,0 0-303 0 0,0 0-221 0 0,0 0-139 0 0,0 0-70 0 0,-10 33-45 0 0,-32 104-57 0 0,31-53 99 0 0,11-81-145 0 0,0-1 0 0 0,1 1 0 0 0,-1-1 1 0 0,0 1-1 0 0,1-1 0 0 0,0 1 0 0 0,-1-1 0 0 0,1 1 1 0 0,0-1-1 0 0,0 0 0 0 0,0 0 0 0 0,1 1 0 0 0,-1-1 1 0 0,0 0-1 0 0,1 0 0 0 0,-1 0 0 0 0,1 0 0 0 0,0-1 1 0 0,0 1-1 0 0,0 0 0 0 0,0-1 0 0 0,0 1 0 0 0,0-1 1 0 0,0 0-1 0 0,0 0 0 0 0,1 1 0 0 0,-1-1 0 0 0,0-1 1 0 0,1 1-1 0 0,-1 0 0 0 0,0-1 0 0 0,1 1 0 0 0,-1-1 1 0 0,1 0-1 0 0,-1 1 0 0 0,1-1 0 0 0,-1-1 0 0 0,1 1 1 0 0,-1 0-1 0 0,1-1 0 0 0,-1 1 0 0 0,1-1 0 0 0,-1 1 1 0 0,1-1-1 0 0,-1 0 0 0 0,0 0 0 0 0,0 0 0 0 0,1-1 1 0 0,-1 1-1 0 0,1-1-58 0 0,16-14 273 0 0,-1 0-1 0 0,-1-1 1 0 0,0-1 0 0 0,-1-1 0 0 0,-1 0 0 0 0,7-14-273 0 0,27-31 176 0 0,-10 34-72 0 0,-38 30-104 0 0,0 0 0 0 0,0 0 1 0 0,0 0-1 0 0,0 0 0 0 0,0 0 1 0 0,0 0-1 0 0,1 0 0 0 0,-1 0 0 0 0,0 1 1 0 0,0-1-1 0 0,0 0 0 0 0,0 1 1 0 0,0-1-1 0 0,0 1 0 0 0,0 0 0 0 0,0-1 1 0 0,0 1-1 0 0,0 0 0 0 0,-1-1 1 0 0,1 1-1 0 0,0 0 0 0 0,0 0 1 0 0,-1 0-1 0 0,1 0 0 0 0,0-1 0 0 0,-1 1 1 0 0,1 0-1 0 0,-1 0 0 0 0,1 0 1 0 0,-1 0-1 0 0,1 1 0 0 0,-1-1 0 0 0,0 0 1 0 0,0 0-1 0 0,1 0 0 0 0,-1 0 1 0 0,0 0-1 0 0,0 0 0 0 0,0 0 1 0 0,0 1-1 0 0,0-1 0 0 0,0 0 0 0 0,-1 0 0 0 0,7 50-15 0 0,-2 0 0 0 0,-3 0-1 0 0,-1 0 1 0 0,-5 25 15 0 0,1-44-20 0 0,0 1-1 0 0,-2-1 1 0 0,-2 0 0 0 0,-1 0-1 0 0,-1-1 1 0 0,-2 0-1 0 0,-12 24 21 0 0,-50 24-111 0 0,72-78 115 0 0,0 1 0 0 0,0-1-1 0 0,-1 1 1 0 0,1-1 0 0 0,-1 0-1 0 0,1 0 1 0 0,-1 0-1 0 0,1-1 1 0 0,-1 1 0 0 0,1-1-1 0 0,-1 1 1 0 0,0-1 0 0 0,1 0-1 0 0,-1 0 1 0 0,0 0 0 0 0,1 0-1 0 0,-1 0 1 0 0,0-1 0 0 0,1 1-1 0 0,-1-1 1 0 0,1 0 0 0 0,-1 1-1 0 0,1-1 1 0 0,-1 0 0 0 0,1-1-1 0 0,-1 1 1 0 0,1 0 0 0 0,0-1-1 0 0,0 1 1 0 0,0-1 0 0 0,0 0-1 0 0,0 0 1 0 0,0 0 0 0 0,0 0-1 0 0,1 0 1 0 0,-1 0 0 0 0,0 0-1 0 0,0-2-3 0 0,-1-5-41 0 0,-1 0 0 0 0,1 0 0 0 0,1 0 0 0 0,0-1 0 0 0,0 0-1 0 0,1 1 1 0 0,0-1 0 0 0,1 0 0 0 0,0 1 0 0 0,0-1 0 0 0,1 0-1 0 0,0 1 1 0 0,1-1 0 0 0,0 1 0 0 0,1-1 0 0 0,0 1 0 0 0,0 0-1 0 0,1 0 1 0 0,0 0 0 0 0,0 1 0 0 0,1-1 0 0 0,0 1 0 0 0,4-4 41 0 0,45-61-3419 0 0,-12 30-5945 0 0,-29 31 4092 0 0</inkml:trace>
</inkml:ink>
</file>

<file path=ppt/ink/ink4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3.3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6929 0 0,'0'0'3760'0'0,"0"0"-2073"0"0,0 0-934 0 0,0 0-3 0 0,0 0 248 0 0,0 0 132 0 0,0 0-91 0 0,0 0-205 0 0,33-3-214 0 0,105-7-188 0 0,82-11 518 0 0,-120 11-2730 0 0,3 2-6495 0 0,-78 4-1552 0 0</inkml:trace>
</inkml:ink>
</file>

<file path=ppt/ink/ink4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9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1 230 6593 0 0,'0'0'1634'0'0,"0"0"-326"0"0,0 0 47 0 0,0 0 248 0 0,0 0 166 0 0,0 0-112 0 0,0 0-306 0 0,0 0-276 0 0,0 0-209 0 0,0 0-155 0 0,0 0-111 0 0,0 0-72 0 0,33-4-68 0 0,103-11-81 0 0,21-3 330 0 0,-96 16-868 0 0,-5 0-5490 0 0,-55 2 3021 0 0,-1 0-1022 0 0,0 0-1195 0 0,0 0-822 0 0</inkml:trace>
  <inkml:trace contextRef="#ctx0" brushRef="#br0" timeOffset="180.065">32 462 0 0 0,'0'0'2627'0'0,"0"0"-512"0"0,0 0 108 0 0,0 0 199 0 0,0 0 11 0 0,0 0-191 0 0,0 0-385 0 0,0 0-443 0 0,0 0-407 0 0,34 2-304 0 0,107 7-239 0 0,-42-20 60 0 0,4-11 25 0 0,2-1-2306 0 0,-36 10-10553 0 0,-60 12 5797 0 0</inkml:trace>
  <inkml:trace contextRef="#ctx0" brushRef="#br0" timeOffset="2915.377">783 572 176 0 0,'0'0'1954'0'0,"0"0"-523"0"0,0 0-306 0 0,0 0 34 0 0,0 0 275 0 0,0 0 177 0 0,0 0 9 0 0,0 0-141 0 0,0 0-304 0 0,0 0-256 0 0,0 0-224 0 0,1-16-146 0 0,1-54-51 0 0,27-30 1158 0 0,-17 76-1345 0 0,3-10-101 0 0,2 0 1 0 0,1 1-1 0 0,2 0 1 0 0,1 2-1 0 0,2 0 1 0 0,25-27-211 0 0,-1 29-219 0 0,-36 73-148 0 0,-18 78 589 0 0,6-114-203 0 0,0-7-15 0 0,1 0 1 0 0,-1 0-1 0 0,1 0 1 0 0,-1 1-1 0 0,1-1 1 0 0,0 0 0 0 0,0 0-1 0 0,-1 1 1 0 0,1-1-1 0 0,0 0 1 0 0,0 1-1 0 0,0-1 1 0 0,0 0 0 0 0,1 0-1 0 0,-1 1 1 0 0,0-1-1 0 0,0 0 1 0 0,1 0-1 0 0,-1 1 1 0 0,1-1 0 0 0,-1 0-1 0 0,1 0 1 0 0,0 0-1 0 0,-1 0 1 0 0,1 0-1 0 0,0 0 1 0 0,0 0 0 0 0,-1 0-1 0 0,1 0 1 0 0,0 0-1 0 0,0 0 1 0 0,0 0-1 0 0,0-1 1 0 0,0 1 0 0 0,1 0-1 0 0,-1-1 1 0 0,0 1-1 0 0,0-1 1 0 0,0 1-1 0 0,0-1 1 0 0,1 1 0 0 0,-1-1-1 0 0,0 0 1 0 0,1 0-5 0 0,7-2 54 0 0,0-1 1 0 0,0 0-1 0 0,0-1 1 0 0,-1 0-1 0 0,1 0 1 0 0,-1-1-1 0 0,0 0 1 0 0,0-1-1 0 0,0 0 1 0 0,-1 0-1 0 0,0 0 1 0 0,6-7-55 0 0,6-4 29 0 0,176-134-59 0 0,-88 93-42 0 0,-106 57 66 0 0,0 1 0 0 0,0 0 0 0 0,1-1 0 0 0,-1 1 0 0 0,0 0 0 0 0,1 0 0 0 0,-1 0 0 0 0,0 0 0 0 0,0 0 0 0 0,1 0 0 0 0,-1 0 0 0 0,0 0 0 0 0,0 0 0 0 0,1 1 0 0 0,-1-1 0 0 0,0 1 0 0 0,0-1 0 0 0,0 0 0 0 0,1 1 0 0 0,-1 0 0 0 0,0-1 0 0 0,0 1 0 0 0,0 0 0 0 0,0 0 0 0 0,0-1 0 0 0,0 1 0 0 0,0 0 0 0 0,0 0 0 0 0,-1 0 0 0 0,1 0 0 0 0,0 0 0 0 0,-1 0 0 0 0,1 1 0 0 0,0-1 0 0 0,-1 0 0 0 0,1 0 0 0 0,-1 0 0 0 0,0 1 0 0 0,1-1 0 0 0,-1 0 0 0 0,0 0 0 0 0,0 1 0 0 0,0-1 0 0 0,0 0 0 0 0,0 1 6 0 0,-1 63 51 0 0,0-62-41 0 0,-29 183-22 0 0,30-185-84 0 0,0 1 1 0 0,0 0-1 0 0,0-1 1 0 0,1 1-1 0 0,-1-1 1 0 0,0 1-1 0 0,1 0 1 0 0,-1-1-1 0 0,1 1 1 0 0,-1-1-1 0 0,1 1 1 0 0,0-1-1 0 0,0 0 1 0 0,-1 1 0 0 0,1-1-1 0 0,0 0 1 0 0,0 0-1 0 0,1 1 1 0 0,-1-1-1 0 0,0 0 1 0 0,0 0-1 0 0,0 0 1 0 0,1 0-1 0 0,-1 0 1 0 0,1-1-1 0 0,-1 1 1 0 0,0 0-1 0 0,1-1 1 0 0,1 1 95 0 0,47 5-13121 0 0,-42-6 9740 0 0</inkml:trace>
  <inkml:trace contextRef="#ctx0" brushRef="#br0" timeOffset="3367.097">2096 64 5337 0 0,'0'0'1899'0'0,"0"0"-366"0"0,0 0-173 0 0,0 0 51 0 0,0 0 77 0 0,0 0-49 0 0,0 0-207 0 0,0 0-239 0 0,-33 9-237 0 0,-101 31-212 0 0,49 6 177 0 0,75-40-681 0 0,1 1-1 0 0,-1-1 0 0 0,1 1 1 0 0,0 1-1 0 0,1 0 0 0 0,-1 0 1 0 0,2 1-1 0 0,-1 0 0 0 0,1 0 1 0 0,1 1-1 0 0,0 0 0 0 0,0 0 1 0 0,1 0-1 0 0,0 1 0 0 0,0-1 1 0 0,1 1-1 0 0,1 0 0 0 0,0 1 1 0 0,1-1-1 0 0,0 0 1 0 0,0 1-1 0 0,1 11-39 0 0,2-21 5 0 0,-1 0 1 0 0,1 0-1 0 0,0 0 1 0 0,0 1 0 0 0,0-1-1 0 0,0 0 1 0 0,0 0-1 0 0,0-1 1 0 0,0 1-1 0 0,1 0 1 0 0,-1 0-1 0 0,1 0 1 0 0,-1-1-1 0 0,1 1 1 0 0,0-1-1 0 0,0 1 1 0 0,0-1 0 0 0,0 0-1 0 0,0 0 1 0 0,0 0-1 0 0,0 0 1 0 0,0 0-1 0 0,0 0 1 0 0,0-1-1 0 0,0 1 1 0 0,1 0-1 0 0,-1-1 1 0 0,0 0-1 0 0,0 0 1 0 0,1 0 0 0 0,-1 0-1 0 0,0 0 1 0 0,3 0-6 0 0,75-15 618 0 0,-47 0-444 0 0,0-2-1 0 0,-2-1 0 0 0,0-2 0 0 0,-1 0 1 0 0,-1-3-1 0 0,16-15-173 0 0,59-43 274 0 0,-55 52-393 0 0,-48 55-130 0 0,-4 46-22 0 0,1 36-4232 0 0,8-87 191 0 0,6-2-4075 0 0,-8-15 4534 0 0</inkml:trace>
  <inkml:trace contextRef="#ctx0" brushRef="#br0" timeOffset="3813.985">2420 318 7017 0 0,'0'0'2161'0'0,"0"0"-466"0"0,0 0-184 0 0,0 0-44 0 0,0 0-109 0 0,0 0-250 0 0,0 0-340 0 0,0 0-284 0 0,0 0-201 0 0,0 0-111 0 0,0 0-67 0 0,0 0-29 0 0,0 0-30 0 0,-7 24-17 0 0,-20 74-20 0 0,21-33-29 0 0,8-62 32 0 0,-1 0-1 0 0,1-1 0 0 0,0 1 1 0 0,0-1-1 0 0,0 0 1 0 0,0 1-1 0 0,1-1 0 0 0,-1 0 1 0 0,1-1-1 0 0,-1 1 1 0 0,1 0-1 0 0,0-1 0 0 0,-1 1 1 0 0,1-1-1 0 0,0 0 1 0 0,0 0-1 0 0,0 0 0 0 0,0 0 1 0 0,0 0-1 0 0,0-1 0 0 0,0 0 1 0 0,0 1-1 0 0,0-1 1 0 0,1 0-1 0 0,-1 0 0 0 0,0-1 1 0 0,0 1-1 0 0,0-1 1 0 0,0 1-1 0 0,0-1 0 0 0,0 0 1 0 0,0 0-1 0 0,0-1 1 0 0,-1 1-1 0 0,3-2-11 0 0,102-82 657 0 0,-12 6 205 0 0,-94 78-852 0 0,1 0 0 0 0,-1 0 0 0 0,1 0-1 0 0,-1 0 1 0 0,1 0 0 0 0,-1 1 0 0 0,1-1 0 0 0,-1 1 0 0 0,1-1 0 0 0,0 1-1 0 0,-1 0 1 0 0,1-1 0 0 0,0 1 0 0 0,-1 0 0 0 0,1 0 0 0 0,0 0 0 0 0,-1 0 0 0 0,1 0-1 0 0,0 1 1 0 0,-1-1 0 0 0,1 0 0 0 0,0 1 0 0 0,-1-1 0 0 0,1 1 0 0 0,-1 0-1 0 0,1 0 1 0 0,-1-1 0 0 0,1 1 0 0 0,-1 0 0 0 0,0 0 0 0 0,1 0 0 0 0,-1 0-1 0 0,0 1 1 0 0,0-1 0 0 0,0 0 0 0 0,1 1 0 0 0,-1-1 0 0 0,-1 0 0 0 0,1 1-1 0 0,0-1 1 0 0,0 1 0 0 0,-1-1 0 0 0,1 1 0 0 0,0 0 0 0 0,-1 0-10 0 0,12 80 240 0 0,-28 98-52 0 0,14-173-182 0 0,0 11 27 0 0,-1 0 0 0 0,-1 0 0 0 0,0 0 0 0 0,-2-1 0 0 0,0 1 0 0 0,0-2 0 0 0,-2 1 0 0 0,0-1 0 0 0,-1 0 0 0 0,-1 0 0 0 0,0-1 0 0 0,-10 10-33 0 0,18-23 9 0 0,1-1 1 0 0,-1 0 0 0 0,0 0 0 0 0,0 1 0 0 0,0-1 0 0 0,1 0 0 0 0,-1-1 0 0 0,0 1 0 0 0,-1 0-1 0 0,1-1 1 0 0,0 1 0 0 0,0-1 0 0 0,0 1 0 0 0,0-1 0 0 0,0 0 0 0 0,0 0 0 0 0,-1 0 0 0 0,1 0-1 0 0,0 0 1 0 0,0-1 0 0 0,0 1 0 0 0,0-1 0 0 0,0 1 0 0 0,0-1 0 0 0,0 0 0 0 0,0 0-1 0 0,0 0 1 0 0,0 0 0 0 0,0 0 0 0 0,0 0 0 0 0,1 0 0 0 0,-1-1 0 0 0,0 1 0 0 0,1-1 0 0 0,-1 1-1 0 0,1-1 1 0 0,0 0 0 0 0,-1 1 0 0 0,1-1 0 0 0,0 0 0 0 0,0 0 0 0 0,0 0 0 0 0,0 0 0 0 0,0 0-1 0 0,1 0 1 0 0,-1 0 0 0 0,1 0 0 0 0,-1 0 0 0 0,1 0 0 0 0,0-1 0 0 0,0-1-10 0 0,-2-22-193 0 0,1 0 1 0 0,1 0 0 0 0,1 0 0 0 0,2 0-1 0 0,1 0 1 0 0,1 0 0 0 0,3-9 192 0 0,12-36-4488 0 0,3 4-5772 0 0,-19 51 4389 0 0</inkml:trace>
</inkml:ink>
</file>

<file path=ppt/ink/ink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4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5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2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4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4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4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5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1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4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5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4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5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4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4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4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4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4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4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4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1116 0 0 0,'0'0'1546'0'0,"0"0"790"0"0,0 0 91 0 0,0 0-284 0 0,0 0-346 0 0,0 0-297 0 0,0 0-229 0 0,31-33-188 0 0,101-104-159 0 0,-45 22 609 0 0,312-491 1565 0 0,-261 423-2929 0 0,-86 142-544 0 0,-51 41 342 0 0,0 1-1 0 0,0-1 1 0 0,0 1-1 0 0,0 0 1 0 0,0 0-1 0 0,0 0 1 0 0,0 0-1 0 0,0-1 1 0 0,-1 1-1 0 0,1 0 1 0 0,0 0-1 0 0,0 1 1 0 0,-1-1-1 0 0,1 0 1 0 0,-1 0 0 0 0,1 0-1 0 0,-1 0 1 0 0,1 0-1 0 0,-1 1 1 0 0,0-1-1 0 0,1 0 1 0 0,-1 0-1 0 0,0 1 1 0 0,0-1-1 0 0,0 0 1 0 0,0 0-1 0 0,0 1 1 0 0,0-1-1 0 0,-1 0 1 0 0,1 1-1 0 0,0-1 34 0 0,0 3-73 0 0,1 62 105 0 0,-2 1-1 0 0,-3-1 1 0 0,-9 37-32 0 0,-1 30 163 0 0,-8 320 1657 0 0,22-452-1324 0 0,-43-39 2407 0 0,-217-178-4214 0 0,220 183 470 0 0,0 2 1 0 0,-3 2-1 0 0,0 1 0 0 0,-2 3 0 0 0,-6-1 841 0 0,-29 10-5073 0 0,34 37-4334 0 0,37-13 5584 0 0</inkml:trace>
</inkml:ink>
</file>

<file path=ppt/ink/ink4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1856 0 0,'0'0'889'0'0,"0"0"-413"0"0,0 0-3 0 0,0 0 410 0 0,0 0 367 0 0,0 0 155 0 0,0 0-28 0 0,0 0-92 0 0,0 0-71 0 0,0 0-49 0 0,0 0-66 0 0,0 0-115 0 0,0 0-90 0 0,18-8-71 0 0,55-29-95 0 0,-2-18 866 0 0,-33 18-1296 0 0,-2-1 1 0 0,-2-1 0 0 0,-2-2 0 0 0,16-27-299 0 0,-44 62-30 0 0,0 1 1 0 0,0-1-1 0 0,-1 0 1 0 0,0 0-1 0 0,0-1 1 0 0,-1 1 0 0 0,1-1-1 0 0,-1 0 1 0 0,-1 1-1 0 0,1-1 1 0 0,-1 0-1 0 0,0 0 1 0 0,-1 0 0 0 0,0 0-1 0 0,0-3 30 0 0,-2 8-126 0 0,0 1 1 0 0,-1 0-1 0 0,1-1 0 0 0,0 1 0 0 0,-1 0 1 0 0,1 1-1 0 0,-1-1 0 0 0,1 0 1 0 0,-1 1-1 0 0,1-1 0 0 0,-1 1 0 0 0,1 0 1 0 0,-1 0-1 0 0,0 0 0 0 0,1 0 0 0 0,-1 0 1 0 0,1 1-1 0 0,-1-1 0 0 0,1 1 1 0 0,-1-1-1 0 0,1 1 0 0 0,-1 0 0 0 0,1 0 1 0 0,0 0-1 0 0,-1 1 0 0 0,1-1 0 0 0,0 0 1 0 0,0 1-1 0 0,-1 0 126 0 0,-5 2-2 0 0,1 1-1 0 0,-1 0 1 0 0,1 0 0 0 0,0 0-1 0 0,1 1 1 0 0,-1 0 0 0 0,1 0 0 0 0,0 1-1 0 0,1-1 1 0 0,0 1 0 0 0,0 1-1 0 0,0-1 1 0 0,1 1 0 0 0,0-1-1 0 0,0 1 1 0 0,1 0 0 0 0,0 1 0 0 0,1-1-1 0 0,0 0 1 0 0,0 1 0 0 0,0 0-1 0 0,1 2 3 0 0,2-8 35 0 0,-1 0-1 0 0,1 0 0 0 0,0 0 0 0 0,0-1 0 0 0,0 1 1 0 0,0 0-1 0 0,0-1 0 0 0,1 1 0 0 0,-1-1 0 0 0,1 0 1 0 0,-1 1-1 0 0,1-1 0 0 0,0 0 0 0 0,0 0 0 0 0,0 0 1 0 0,1 0-1 0 0,-1 0 0 0 0,0 0 0 0 0,1-1 0 0 0,-1 1 1 0 0,1-1-1 0 0,-1 0 0 0 0,1 0 0 0 0,-1 0 0 0 0,1 0 1 0 0,0 0-1 0 0,1 0-34 0 0,79 17 849 0 0,-54-16-573 0 0,1-1 0 0 0,-1-1 0 0 0,1-2 0 0 0,-1-1 0 0 0,23-6-276 0 0,-49 9 19 0 0,73-3 401 0 0,-68 51 127 0 0,-39 36 126 0 0,26-78-849 0 0,2 0 0 0 0,-1 0 0 0 0,1 0 0 0 0,0 1 0 0 0,0-1 0 0 0,1 1 0 0 0,0 0 0 0 0,0 0 0 0 0,0-1 0 0 0,1 1 0 0 0,0 0 0 0 0,1 0 0 0 0,-1 3 176 0 0,30 8-4806 0 0,-4-17-1959 0 0,-23-1 5297 0 0,5 0-3468 0 0</inkml:trace>
</inkml:ink>
</file>

<file path=ppt/ink/ink4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1 356 3569 0 0,'0'0'1843'0'0,"0"0"-346"0"0,0 0-76 0 0,0 0 94 0 0,0 0 25 0 0,0 0-69 0 0,0 0-173 0 0,0 0-151 0 0,0 0-101 0 0,0 0-107 0 0,0 0-157 0 0,0 0-155 0 0,0 0-154 0 0,21-19-87 0 0,70-60-69 0 0,110-117 727 0 0,-107 134-1037 0 0,-93 63-16 0 0,0 0-1 0 0,1 0 1 0 0,-1 0 0 0 0,0 1 0 0 0,0-1 0 0 0,1 0-1 0 0,-1 0 1 0 0,0 1 0 0 0,0-1 0 0 0,-1 1 0 0 0,1-1-1 0 0,0 1 1 0 0,0-1 0 0 0,-1 1 0 0 0,1-1 0 0 0,-1 1-1 0 0,1 0 1 0 0,-1-1 0 0 0,0 1 0 0 0,1 0 0 0 0,-1-1 0 0 0,0 1-1 0 0,0 0 1 0 0,0-1 0 0 0,0 1 0 0 0,-1 0 0 0 0,1-1-1 0 0,0 1 1 0 0,-1 0 0 0 0,1-1 0 0 0,-1 1 0 0 0,0-1-1 0 0,1 1 1 0 0,-1-1 0 0 0,0 1 0 0 0,0-1 0 0 0,0 1-1 0 0,-1 0 10 0 0,-25 118 486 0 0,29-118-466 0 0,0-1-1 0 0,0 0 1 0 0,1 1 0 0 0,-1-1-1 0 0,0 0 1 0 0,0 0 0 0 0,1 0-1 0 0,-1 0 1 0 0,1-1 0 0 0,-1 1-1 0 0,1 0 1 0 0,-1-1 0 0 0,1 0-1 0 0,-1 0 1 0 0,1 0 0 0 0,0 0-1 0 0,-1 0 1 0 0,1 0 0 0 0,-1-1-1 0 0,1 1 1 0 0,-1-1 0 0 0,1 0-1 0 0,-1 1 1 0 0,0-1 0 0 0,1 0-1 0 0,-1-1 1 0 0,0 1 0 0 0,0 0-20 0 0,249-124 466 0 0,-235 120-473 0 0,50-3-68 0 0,-57 73 249 0 0,-24 49 22 0 0,15-114-270 0 0,0 1 0 0 0,0 0-1 0 0,0-1 1 0 0,0 1-1 0 0,0-1 1 0 0,0 1-1 0 0,0-1 1 0 0,0 1-1 0 0,1 0 1 0 0,-1-1-1 0 0,0 1 1 0 0,0-1-1 0 0,0 1 1 0 0,1-1-1 0 0,-1 1 1 0 0,0-1-1 0 0,1 1 1 0 0,-1-1 0 0 0,1 0-1 0 0,-1 1 1 0 0,0-1-1 0 0,1 1 1 0 0,-1-1-1 0 0,1 0 1 0 0,-1 1-1 0 0,1-1 1 0 0,-1 0-1 0 0,1 0 1 0 0,-1 1-1 0 0,1-1 1 0 0,-1 0-1 0 0,1 0 1 0 0,0 0 0 0 0,-1 0-1 0 0,1 1 1 0 0,-1-1-1 0 0,1 0 1 0 0,-1 0-1 0 0,1 0 1 0 0,0 0-1 0 0,-1-1 1 0 0,1 1-1 0 0,-1 0 1 0 0,1 0-1 0 0,-1 0 1 0 0,1 0-1 0 0,0-1 1 0 0,-1 1-1 0 0,1 0 1 0 0,-1 0 0 0 0,1-1-1 0 0,-1 1 75 0 0,19-9-11996 0 0,-15 6 5501 0 0</inkml:trace>
</inkml:ink>
</file>

<file path=ppt/ink/ink4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41 560 0 0,'0'0'1350'0'0,"0"0"-251"0"0,0 0-76 0 0,0 0 218 0 0,0 0 254 0 0,0 0 80 0 0,0 0-143 0 0,0 0-275 0 0,0 0-272 0 0,0 0-203 0 0,0 0-144 0 0,0 0-91 0 0,-2 19-77 0 0,-8 132 727 0 0,11-147-1007 0 0,-1 0 0 0 0,1 0-1 0 0,0 1 1 0 0,0-1 0 0 0,0-1-1 0 0,1 1 1 0 0,0 0 0 0 0,-1 0-1 0 0,1 0 1 0 0,0-1 0 0 0,1 1-1 0 0,-1-1 1 0 0,1 0-1 0 0,0 0 1 0 0,-1 0 0 0 0,1 0-1 0 0,0 0 1 0 0,1 0 0 0 0,-1-1-1 0 0,0 0 1 0 0,1 1 0 0 0,0-1-1 0 0,-1-1 1 0 0,1 1 0 0 0,0 0-1 0 0,0-1 1 0 0,0 0 0 0 0,0 0-1 0 0,0 0 1 0 0,0 0 0 0 0,0-1-1 0 0,0 0 1 0 0,1 1 0 0 0,-1-1-1 0 0,0-1 1 0 0,0 1 0 0 0,0-1-1 0 0,0 0 1 0 0,0 0 0 0 0,0 0-1 0 0,0 0 1 0 0,0 0 0 0 0,0-1-1 0 0,0 0 1 0 0,-1 0 0 0 0,1 0-1 0 0,3-3-89 0 0,312-254 1710 0 0,-315 257-1717 0 0,0-1 1 0 0,1 1-1 0 0,-1 0 0 0 0,0 0 1 0 0,1 0-1 0 0,-1 1 0 0 0,1-1 1 0 0,0 1-1 0 0,-1 0 0 0 0,1 0 1 0 0,0 1-1 0 0,0 0 0 0 0,-1 0 1 0 0,1 0-1 0 0,3 0 7 0 0,-4 4 1 0 0,0-1 0 0 0,-1 1 0 0 0,1-1 1 0 0,-1 1-1 0 0,1 0 0 0 0,-1 0 0 0 0,0 1 0 0 0,-1-1 0 0 0,1 1 0 0 0,-1-1 0 0 0,0 1 0 0 0,0 0 1 0 0,0 0-1 0 0,-1 0 0 0 0,0 0 0 0 0,0 0 0 0 0,0 0 0 0 0,0 4-1 0 0,2 11 86 0 0,-1 1 0 0 0,-1 0 1 0 0,-1-1-1 0 0,-1 1 0 0 0,0 0 0 0 0,-2-1 0 0 0,0 0 1 0 0,-3 7-87 0 0,4-19-15 0 0,-1-1 0 0 0,1 0 0 0 0,-2-1-1 0 0,1 1 1 0 0,-1 0 0 0 0,0-1 0 0 0,0 0 0 0 0,0 0 0 0 0,-1 0 0 0 0,0-1 0 0 0,-1 1 0 0 0,1-1 0 0 0,-1 0 0 0 0,0-1 0 0 0,-1 1 15 0 0,-2 0-111 0 0,0-1-1 0 0,-1-1 1 0 0,1 1-1 0 0,-1-1 1 0 0,0-1-1 0 0,0 0 0 0 0,0-1 1 0 0,0 1-1 0 0,0-2 1 0 0,0 0-1 0 0,-5 0 112 0 0,25-15-1400 0 0,56-41-3175 0 0,-43 39-1424 0 0,-12 9-1595 0 0</inkml:trace>
</inkml:ink>
</file>

<file path=ppt/ink/ink4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6369 0 0,'0'0'648'0'0,"0"0"-559"0"0,0 0-218 0 0,0 0-23 0 0,0 0 88 0 0,0 0 144 0 0,0 0-24 0 0,0 0-56 0 0,0 0-56 0 0,0 0-136 0 0,0 0-392 0 0,0 0-888 0 0,0 0-1361 0 0,0 0 1073 0 0</inkml:trace>
</inkml:ink>
</file>

<file path=ppt/ink/ink4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4305 0 0,'0'0'739'0'0,"0"0"-234"0"0,0 0 31 0 0,0 0 226 0 0,0 0 189 0 0,0 0-15 0 0,0 0-188 0 0,-1 33-235 0 0,-2 103-215 0 0,0-27 380 0 0,1-56-1657 0 0,2-13-3801 0 0,0-39 1937 0 0,0-1 474 0 0</inkml:trace>
</inkml:ink>
</file>

<file path=ppt/ink/ink4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9770 0 0,'0'0'1408'0'0,"0"0"-351"0"0,0 0-457 0 0,0 0-224 0 0,0 0-192 0 0,0 0-224 0 0,0 0-200 0 0,0 0-120 0 0,0 0-192 0 0,0 0-377 0 0,0 0-887 0 0,0 0-1617 0 0,0 0-2592 0 0</inkml:trace>
</inkml:ink>
</file>

<file path=ppt/ink/ink4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0 431 4073 0 0,'0'0'2418'0'0,"0"0"-811"0"0,0 0-219 0 0,0 0 203 0 0,0 0 201 0 0,0 0-77 0 0,0 0-344 0 0,0 0-362 0 0,0 0-244 0 0,0 0-123 0 0,0 0-65 0 0,0 0-49 0 0,0 0-61 0 0,14-22-99 0 0,84-136 379 0 0,7-7-215 0 0,-104 165-560 0 0,0 0-1 0 0,0-1 1 0 0,-1 1 0 0 0,1 0 0 0 0,0 0-1 0 0,-1 0 1 0 0,1 0 0 0 0,0 0-1 0 0,0 0 1 0 0,-1 0 0 0 0,1 1-1 0 0,0-1 1 0 0,-1 0 0 0 0,1 0 0 0 0,0 0-1 0 0,-1 1 1 0 0,1-1 0 0 0,0 0-1 0 0,-1 1 1 0 0,1-1 0 0 0,-1 1 0 0 0,1-1-1 0 0,0 1 1 0 0,-1-1 0 0 0,1 1-1 0 0,-1-1 1 0 0,0 1 0 0 0,1-1 0 0 0,-1 1-1 0 0,1 0 1 0 0,-1-1 0 0 0,0 1-1 0 0,1-1 1 0 0,-1 1 0 0 0,0 0 0 0 0,0 0-1 0 0,0-1 1 0 0,1 1 0 0 0,-1 0-1 0 0,0-1 1 0 0,0 1 0 0 0,0 0 0 0 0,0 0-1 0 0,0-1 1 0 0,0 1 0 0 0,0 0-1 0 0,-1-1 1 0 0,1 1 0 0 0,0 0 0 0 0,0-1-1 0 0,0 1 1 0 0,-1 0 0 0 0,1-1-1 0 0,0 1 1 0 0,-1 0 0 0 0,1-1 0 0 0,-1 1 28 0 0,2 6-67 0 0,8 40 65 0 0,-9-41 6 0 0,0 0 0 0 0,0-1 0 0 0,0 1 0 0 0,1 0 0 0 0,0-1 0 0 0,0 1 0 0 0,1-1 0 0 0,0 1 0 0 0,-1-1 0 0 0,2 0 0 0 0,-1 0 0 0 0,1 0 0 0 0,0 0 0 0 0,0 0 0 0 0,0 0 1 0 0,0-1-1 0 0,1 1 0 0 0,0-1 0 0 0,0 0 0 0 0,0 0 0 0 0,0-1 0 0 0,1 1-4 0 0,-1-2 116 0 0,0 0 0 0 0,0 0 0 0 0,0-1 0 0 0,0 0 0 0 0,1 1 0 0 0,-1-1 0 0 0,0-1 0 0 0,0 1 1 0 0,1-1-1 0 0,-1 1 0 0 0,1-1 0 0 0,-1 0 0 0 0,0-1 0 0 0,1 1 0 0 0,-1-1 0 0 0,0 0 0 0 0,1 0 1 0 0,-1 0-1 0 0,0-1 0 0 0,0 1 0 0 0,0-1 0 0 0,0 0 0 0 0,0 0 0 0 0,0-1 0 0 0,-1 1 0 0 0,1-1 0 0 0,-1 0 1 0 0,0 0-1 0 0,0 0 0 0 0,0 0 0 0 0,0 0 0 0 0,0-1 0 0 0,1-1-116 0 0,82-126 1519 0 0,-54 78-3774 0 0,1 3-5268 0 0,-25 42 938 0 0,-4 4-2400 0 0</inkml:trace>
</inkml:ink>
</file>

<file path=ppt/ink/ink4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14243 0 0,'0'0'1059'0'0,"0"0"-483"0"0,0 0-2 0 0,0 0 232 0 0,0 0 133 0 0,0 0-59 0 0,0 0-277 0 0,0 0-288 0 0,0 0-168 0 0,-6 31-101 0 0,-18 98-84 0 0,24-83-261 0 0,14-35-2623 0 0,-7-19-9159 0 0,-5 5 7233 0 0</inkml:trace>
</inkml:ink>
</file>

<file path=ppt/ink/ink4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12619 0 0,'0'0'1744'0'0,"0"0"-792"0"0,0 0-568 0 0,0 0-136 0 0,0 0-112 0 0,0 0-296 0 0,0 0-576 0 0,0 0-384 0 0,0 0-456 0 0,0 0-1233 0 0,0 0-1624 0 0,0 0-816 0 0</inkml:trace>
</inkml:ink>
</file>

<file path=ppt/ink/ink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4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11114 0 0,'0'0'3364'0'0,"0"0"-1756"0"0,0 0-829 0 0,0 0-143 0 0,0 0-12 0 0,0 0-38 0 0,0 0-82 0 0,0 0-97 0 0,0 0-9 0 0,0 0 38 0 0,0 0 28 0 0,0 0 15 0 0,4 19-25 0 0,11 59-50 0 0,-7 57 515 0 0,-7 192-314 0 0,-31-146-525 0 0,21-148-245 0 0,7-4-4004 0 0,2-28 2467 0 0,0-1-493 0 0,0 0-638 0 0,0 0-2119 0 0,0-4 1792 0 0,0 1-1525 0 0</inkml:trace>
</inkml:ink>
</file>

<file path=ppt/ink/ink4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11803 0 0,'0'0'2059'0'0,"0"0"-631"0"0,0 0-549 0 0,0 0-200 0 0,0 0-13 0 0,0 0-7 0 0,0 0-31 0 0,0 0-29 0 0,0 0-57 0 0,0 0-46 0 0,0 0-40 0 0,0 0-47 0 0,0 0-71 0 0,35 5-73 0 0,114 15-65 0 0,56-10-268 0 0,-101-9-4061 0 0,-45 0-5572 0 0,-42-1 1493 0 0</inkml:trace>
</inkml:ink>
</file>

<file path=ppt/ink/ink4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10994 0 0,'0'0'1314'0'0,"0"0"-497"0"0,0 0-27 0 0,0 0 270 0 0,0 0 187 0 0,0 0-68 0 0,0 0-265 0 0,0 0-280 0 0,0 0-198 0 0,0 0-153 0 0,0 0-97 0 0,0 0-56 0 0,4 31-56 0 0,13 93-29 0 0,-5-76-87 0 0,-5-42-100 0 0,10 2-3132 0 0,-2-18-7439 0 0,-13 6 4781 0 0</inkml:trace>
</inkml:ink>
</file>

<file path=ppt/ink/ink4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9578 0 0,'0'0'664'0'0,"0"0"-856"0"0,0 0-640 0 0,0 0-384 0 0,0 0-81 0 0,0 0-199 0 0,0 0-624 0 0,0 0-969 0 0,0 0 3089 0 0</inkml:trace>
</inkml:ink>
</file>

<file path=ppt/ink/ink4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380 567 13811 0 0,'0'0'1738'0'0,"0"0"-462"0"0,0 0-300 0 0,0 0-44 0 0,0 0-85 0 0,0 0-172 0 0,0 0-171 0 0,0 0-132 0 0,0 0-112 0 0,-35 13-113 0 0,-111 42-75 0 0,70-11-58 0 0,67-34-15 0 0,-5 3-36 0 0,1 0 1 0 0,0 1-1 0 0,1 1 0 0 0,1 0 0 0 0,0 0 0 0 0,1 1 0 0 0,1 0 1 0 0,-2 7 36 0 0,9-22-20 0 0,1 1 0 0 0,0 0 0 0 0,0 0 1 0 0,0 0-1 0 0,1 0 0 0 0,-1 0 1 0 0,0 0-1 0 0,1 0 0 0 0,0 1 1 0 0,-1-1-1 0 0,1 0 0 0 0,0 0 1 0 0,0 0-1 0 0,0 0 0 0 0,0 1 1 0 0,0-1-1 0 0,1 0 0 0 0,-1 0 0 0 0,1 0 1 0 0,-1 0-1 0 0,1 0 0 0 0,0 0 1 0 0,0 0-1 0 0,0 0 0 0 0,0 0 1 0 0,0 0-1 0 0,0 0 0 0 0,1-1 1 0 0,-1 1-1 0 0,0 0 0 0 0,1-1 0 0 0,-1 1 1 0 0,1-1-1 0 0,0 0 0 0 0,0 1 1 0 0,-1-1-1 0 0,1 0 0 0 0,0 0 1 0 0,0 0-1 0 0,0 0 0 0 0,0-1 1 0 0,0 1-1 0 0,0 0 0 0 0,0-1 0 0 0,1 1 1 0 0,-1-1-1 0 0,0 0 0 0 0,0 0 1 0 0,0 0-1 0 0,0 0 0 0 0,2 0 20 0 0,15-4 71 0 0,1-1 0 0 0,-1 0-1 0 0,0-2 1 0 0,0 0 0 0 0,-1-1-1 0 0,0-1 1 0 0,0 0 0 0 0,-1-2-1 0 0,0 0 1 0 0,-1-1 0 0 0,0 0 0 0 0,-1-2-1 0 0,-1 1 1 0 0,0-2 0 0 0,1-2-71 0 0,88-81 176 0 0,-103 98-195 0 0,1-1 0 0 0,-1 0-1 0 0,1 1 1 0 0,-1-1 0 0 0,1 0 0 0 0,-1 1 0 0 0,1-1 0 0 0,0 1 0 0 0,0-1 0 0 0,-1 1 0 0 0,1-1 0 0 0,0 1 0 0 0,0-1 0 0 0,-1 1 0 0 0,1 0 0 0 0,0-1 0 0 0,0 1 0 0 0,0 0 0 0 0,0 0 0 0 0,-1 0 0 0 0,1 0 0 0 0,0 0 0 0 0,0 0 0 0 0,0 0 0 0 0,0 0 0 0 0,0 0 0 0 0,0 0-1 0 0,-1 0 1 0 0,1 0 0 0 0,0 1 0 0 0,0-1 0 0 0,0 0 0 0 0,0 1 0 0 0,-1-1 0 0 0,1 0 0 0 0,0 1 0 0 0,0-1 0 0 0,-1 1 0 0 0,1-1 0 0 0,0 1 0 0 0,-1 0 0 0 0,1-1 0 0 0,-1 1 0 0 0,1 0 0 0 0,-1-1 0 0 0,1 1 0 0 0,-1 0 0 0 0,1 0 0 0 0,-1-1 0 0 0,1 1 0 0 0,-1 0 0 0 0,0 1 19 0 0,9 54-540 0 0,-6-30 296 0 0,-2-20 165 0 0,1 0 0 0 0,0 0 0 0 0,0 1 0 0 0,1-1 0 0 0,-1 0 0 0 0,1-1 0 0 0,1 1 0 0 0,-1-1 0 0 0,1 1 0 0 0,0-1-1 0 0,0 0 1 0 0,0 0 0 0 0,1-1 0 0 0,0 1 0 0 0,0-1 0 0 0,0 0 0 0 0,0 0 0 0 0,1-1 0 0 0,-1 1 0 0 0,1-1 0 0 0,0 0 0 0 0,0-1 0 0 0,0 0 0 0 0,0 0 0 0 0,0 0 0 0 0,1-1 0 0 0,-1 1 0 0 0,1-2 0 0 0,-1 1 0 0 0,6-1 79 0 0,5-1 231 0 0,1-1 0 0 0,0-1 0 0 0,-1-1 0 0 0,0-1 1 0 0,0 0-1 0 0,0-1 0 0 0,-1-1 0 0 0,0 0 0 0 0,0-2 1 0 0,0 1-1 0 0,-1-2 0 0 0,-1 0 0 0 0,0-1 0 0 0,9-8-231 0 0,10-10 254 0 0,-2-2 0 0 0,0-1 0 0 0,-2-1-1 0 0,-2-2 1 0 0,-1-1 0 0 0,-2-1-1 0 0,-1 0 1 0 0,1-9-254 0 0,-12 27-55 0 0,-1-1 1 0 0,-1-1-1 0 0,-1 1 0 0 0,-1-1 0 0 0,-1-1 0 0 0,0 0 1 0 0,-2 0-1 0 0,-1 0 0 0 0,0 0 0 0 0,-2-1 1 0 0,0 1-1 0 0,-2-1 0 0 0,-1-6 55 0 0,0 25-57 0 0,0 1-1 0 0,-1-1 1 0 0,1 0 0 0 0,-1 1-1 0 0,0-1 1 0 0,0 1 0 0 0,0 0-1 0 0,-1 0 1 0 0,1-1 0 0 0,-1 2 0 0 0,1-1-1 0 0,-1 0 1 0 0,0 0 0 0 0,0 1-1 0 0,-1 0 1 0 0,1 0 0 0 0,0 0-1 0 0,-1 0 1 0 0,1 0 0 0 0,-1 0-1 0 0,0 1 1 0 0,1 0 0 0 0,-1 0-1 0 0,0 0 1 0 0,0 0 0 0 0,0 0-1 0 0,0 1 1 0 0,0 0 0 0 0,0 0-1 0 0,0 0 1 0 0,1 0 0 0 0,-1 1 0 0 0,0-1-1 0 0,0 1 1 0 0,0 0 0 0 0,0 0-1 0 0,1 0 1 0 0,-1 1 0 0 0,0 0-1 0 0,1-1 1 0 0,-1 1 0 0 0,1 0-1 0 0,0 1 1 0 0,0-1 0 0 0,0 0-1 0 0,0 1 1 0 0,0 0 0 0 0,0 0-1 0 0,0 0 58 0 0,-16 12-135 0 0,1 0 0 0 0,0 2-1 0 0,1-1 1 0 0,1 2-1 0 0,1 0 1 0 0,1 1-1 0 0,0 1 1 0 0,1 0 0 0 0,2 1-1 0 0,0 0 1 0 0,1 0-1 0 0,1 1 1 0 0,1 1-1 0 0,0-1 1 0 0,2 1-1 0 0,1 1 1 0 0,1-1 0 0 0,-1 23 135 0 0,6-39-7 0 0,-1 0 0 0 0,1 0 1 0 0,1 0-1 0 0,-1 0 0 0 0,1 0 1 0 0,0 0-1 0 0,1 0 0 0 0,0-1 1 0 0,0 1-1 0 0,0-1 0 0 0,1 0 1 0 0,0 0-1 0 0,0 0 1 0 0,0-1-1 0 0,1 1 0 0 0,0-1 1 0 0,0 0-1 0 0,0 0 0 0 0,1-1 1 0 0,0 0-1 0 0,-1 0 0 0 0,2 0 1 0 0,-1 0-1 0 0,0-1 0 0 0,1 0 1 0 0,1 0 6 0 0,13 6 208 0 0,0-2 1 0 0,1 0-1 0 0,0-1 0 0 0,0-1 1 0 0,1-1-1 0 0,-1-2 0 0 0,18 1-208 0 0,-11-2 377 0 0,0-1-1 0 0,1-1 1 0 0,-1-2 0 0 0,0-1-1 0 0,0-1 1 0 0,-1-1 0 0 0,12-5-377 0 0,-2 0 121 0 0,0-2 0 0 0,0-1-1 0 0,-2-2 1 0 0,0-2 0 0 0,0-1 0 0 0,-2-1 0 0 0,-1-2 0 0 0,0-2 0 0 0,-2-1 0 0 0,-1-1 0 0 0,-1-1 0 0 0,-1-2 0 0 0,-1-1 0 0 0,-2-1-1 0 0,11-19-120 0 0,-30 43-21 0 0,-2-1-1 0 0,1 0 0 0 0,-1 0 0 0 0,0 0 0 0 0,0-1 1 0 0,-1 1-1 0 0,0-1 0 0 0,-1 0 0 0 0,0 0 0 0 0,0 0 1 0 0,-1 0-1 0 0,0 0 0 0 0,-1-1 0 0 0,0 1 0 0 0,0 0 1 0 0,-1 0-1 0 0,0 0 0 0 0,-1 0 0 0 0,0 0 1 0 0,0 0-1 0 0,-1 0 0 0 0,0 1 0 0 0,-1-1 0 0 0,0 1 1 0 0,0 0-1 0 0,-1 0 0 0 0,0 0 0 0 0,0 0 0 0 0,-5-5 22 0 0,5 10-28 0 0,0 0-1 0 0,-1 1 1 0 0,1-1-1 0 0,-1 1 1 0 0,1 0-1 0 0,-1 0 1 0 0,0 1-1 0 0,0 0 1 0 0,0 0-1 0 0,0 0 1 0 0,0 1-1 0 0,0 0 0 0 0,1 0 1 0 0,-1 0-1 0 0,0 1 1 0 0,0 0-1 0 0,0 0 1 0 0,0 0-1 0 0,0 1 1 0 0,1 0-1 0 0,-1 0 1 0 0,1 0 28 0 0,-115 70-249 0 0,106-59 228 0 0,1 0 0 0 0,1 1 0 0 0,0 0 0 0 0,1 1 0 0 0,1 1 0 0 0,0-1 0 0 0,1 1 0 0 0,0 1 0 0 0,2 0 0 0 0,0 0 0 0 0,1 0 0 0 0,0 1 0 0 0,2 0 0 0 0,0 0 0 0 0,1 0 0 0 0,1 1 0 0 0,0-1 0 0 0,2 1 0 0 0,1 14 21 0 0,0-21-17 0 0,1 0 0 0 0,0-1-1 0 0,0 1 1 0 0,2 0-1 0 0,-1-1 1 0 0,2 0 0 0 0,-1 0-1 0 0,2 0 1 0 0,-1 0-1 0 0,1-1 1 0 0,1 0 0 0 0,0 0-1 0 0,0-1 1 0 0,1 0-1 0 0,0 0 1 0 0,1-1-1 0 0,0 0 1 0 0,0 0 0 0 0,1-1-1 0 0,0 0 1 0 0,0-1-1 0 0,0 0 1 0 0,11 4 17 0 0,98 29-3242 0 0,-103-36 2104 0 0,51 5-11359 0 0,-52-8 9222 0 0</inkml:trace>
</inkml:ink>
</file>

<file path=ppt/ink/ink4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12651 0 0,'0'0'1819'0'0,"0"0"-487"0"0,0 0-218 0 0,0 0-182 0 0,0 0-223 0 0,0 0-269 0 0,0 0-240 0 0,0 0-72 0 0,0 0 0 0 0,0 0 3 0 0,0 0-23 0 0,0 0-41 0 0,3 27-39 0 0,10 84-49 0 0,5-49-162 0 0,-11-53 107 0 0,-3-6 88 0 0,-1 0 0 0 0,1-1 1 0 0,-1 1-1 0 0,1-1 0 0 0,0 0 0 0 0,0 0 1 0 0,0-1-1 0 0,0 1 0 0 0,0-1 0 0 0,1 0 1 0 0,-1 0-1 0 0,0 0 0 0 0,1 0 0 0 0,-1-1 0 0 0,0 0 1 0 0,1 0-1 0 0,-1 0 0 0 0,1 0 0 0 0,-1-1 1 0 0,0 0-1 0 0,1 0 0 0 0,-1 0 0 0 0,0 0 1 0 0,0-1-1 0 0,0 1 0 0 0,0-1 0 0 0,0 0 1 0 0,0 0-1 0 0,0-1 0 0 0,-1 1 0 0 0,1-1 1 0 0,-1 0-1 0 0,0 0 0 0 0,0 0 0 0 0,0 0 1 0 0,0 0-1 0 0,0-1 0 0 0,-1 1 0 0 0,2-3-12 0 0,123-148 2331 0 0,-79 120-1994 0 0,-30 75-636 0 0,-9 1 285 0 0,-3 0 1 0 0,-1 0 0 0 0,-2 0-1 0 0,-2 1 1 0 0,-2 11 13 0 0,1 45 20 0 0,6 12-15 0 0,-6 194 10 0 0,0-289 33 0 0,-1-1 0 0 0,0 0 0 0 0,-2 0-1 0 0,1 0 1 0 0,-2 0 0 0 0,0-1 0 0 0,-1 1 0 0 0,0-1-1 0 0,-1 0 1 0 0,0-1 0 0 0,-2 1 0 0 0,1-1 0 0 0,-2-1-1 0 0,1 1 1 0 0,-2-1 0 0 0,0-1 0 0 0,0 0 0 0 0,-1 0-1 0 0,0-1 1 0 0,-1 0 0 0 0,0-1 0 0 0,-1-1 0 0 0,1 0 0 0 0,-2 0-1 0 0,1-1 1 0 0,-1-1 0 0 0,0-1 0 0 0,0 0 0 0 0,-1 0-1 0 0,0-1 1 0 0,1-1 0 0 0,-1-1 0 0 0,-2 0-48 0 0,14-4 32 0 0,1 0-1 0 0,0-1 1 0 0,-1 1 0 0 0,1-1-1 0 0,0 1 1 0 0,1-1 0 0 0,-1 0 0 0 0,0 0-1 0 0,1 0 1 0 0,0 0 0 0 0,-1 0 0 0 0,1 0-1 0 0,0 0 1 0 0,1 0 0 0 0,-1-1 0 0 0,1 1-1 0 0,-1 0 1 0 0,1-1 0 0 0,0 1 0 0 0,0 0-1 0 0,0 0 1 0 0,1-1 0 0 0,-1 1 0 0 0,1 0-1 0 0,0 0 1 0 0,0-1 0 0 0,0 1 0 0 0,0 0-1 0 0,0 0 1 0 0,1-1-32 0 0,11-31-47 0 0,1-1-1 0 0,2 2 1 0 0,2 0 0 0 0,20-30 47 0 0,-15 28-267 0 0,2 1 0 0 0,1 1 0 0 0,2 2 1 0 0,1 0-1 0 0,1 2 0 0 0,2 2 0 0 0,6-3 267 0 0,22-12-5809 0 0,3 5-5357 0 0,-51 34 5342 0 0</inkml:trace>
</inkml:ink>
</file>

<file path=ppt/ink/ink4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4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308 644 2473 0 0,'0'0'1544'0'0,"0"0"-443"0"0,0 0-176 0 0,0 0 152 0 0,0 0 255 0 0,0 0 189 0 0,0 0 18 0 0,0 0-148 0 0,0 0-246 0 0,0 0-254 0 0,0 0-240 0 0,-16-11-204 0 0,-51-34-113 0 0,65 44-314 0 0,0-1 0 0 0,0 1-1 0 0,0 0 1 0 0,-1 0 0 0 0,1-1-1 0 0,0 1 1 0 0,-1 1-1 0 0,1-1 1 0 0,-1 0 0 0 0,1 1-1 0 0,-1-1 1 0 0,1 1-1 0 0,-1 0 1 0 0,1 0 0 0 0,-1 0-1 0 0,1 0 1 0 0,-1 0-1 0 0,1 0 1 0 0,-1 1 0 0 0,0-1-1 0 0,1 1 1 0 0,0 0-1 0 0,-1 0 1 0 0,1 0 0 0 0,-1 0-1 0 0,1 0 1 0 0,0 0-1 0 0,0 1 1 0 0,0-1 0 0 0,-1 2-20 0 0,-3 0 32 0 0,-6 6-10 0 0,1 0 0 0 0,0 1 0 0 0,0 0 1 0 0,1 0-1 0 0,0 1 0 0 0,1 1 1 0 0,0 0-1 0 0,1 0 0 0 0,0 0 0 0 0,1 1 1 0 0,0 0-1 0 0,1 1 0 0 0,1-1 0 0 0,0 1 1 0 0,1 0-1 0 0,0 1 0 0 0,2-1 1 0 0,-1 1-1 0 0,2-1 0 0 0,-1 3-22 0 0,2-15-3 0 0,0 1 0 0 0,0-1 0 0 0,0 1 1 0 0,1-1-1 0 0,-1 0 0 0 0,0 1 0 0 0,1-1 0 0 0,0 0 0 0 0,-1 1 0 0 0,1-1 0 0 0,0 0 0 0 0,0 0 1 0 0,0 1-1 0 0,1-1 0 0 0,-1 0 0 0 0,0 0 0 0 0,1 0 0 0 0,-1-1 0 0 0,1 1 0 0 0,0 0 1 0 0,0-1-1 0 0,-1 1 0 0 0,1-1 0 0 0,0 1 0 0 0,0-1 0 0 0,1 0 0 0 0,-1 0 0 0 0,0 0 1 0 0,0 0-1 0 0,1 0 0 0 0,-1 0 0 0 0,0-1 0 0 0,1 1 0 0 0,-1-1 0 0 0,0 1 0 0 0,1-1 0 0 0,1 0 3 0 0,94-13 798 0 0,-65 0-568 0 0,-1-1 1 0 0,-1-2-1 0 0,0-1 1 0 0,-1-1-1 0 0,-1-2 1 0 0,1-2-231 0 0,28-18 80 0 0,-52 36-91 0 0,-6 3-20 0 0,1 0-1 0 0,0-1 1 0 0,0 1 0 0 0,0 0-1 0 0,0 0 1 0 0,0 0-1 0 0,0 0 1 0 0,0 1 0 0 0,0-1-1 0 0,0 0 1 0 0,0 0 0 0 0,0 1-1 0 0,1-1 1 0 0,-1 1 0 0 0,0-1-1 0 0,0 1 1 0 0,1-1 0 0 0,-1 1-1 0 0,0 0 1 0 0,1-1 0 0 0,-1 1-1 0 0,1 0 1 0 0,-1 0 0 0 0,0 0-1 0 0,1 0 1 0 0,-1 0-1 0 0,0 1 1 0 0,1-1 0 0 0,-1 0-1 0 0,0 1 1 0 0,1-1 0 0 0,-1 1-1 0 0,0-1 1 0 0,1 1 0 0 0,-1 0 31 0 0,9 45-824 0 0,-10-41 819 0 0,0 0 1 0 0,0 0-1 0 0,0 0 1 0 0,1 0-1 0 0,0 0 1 0 0,0 0-1 0 0,0 0 1 0 0,0 0-1 0 0,1-1 1 0 0,0 1-1 0 0,0 0 1 0 0,0-1 0 0 0,1 1-1 0 0,-1-1 1 0 0,1 0-1 0 0,0 1 1 0 0,0-2-1 0 0,1 1 1 0 0,-1 0-1 0 0,1-1 1 0 0,0 1-1 0 0,0-1 1 0 0,0 0-1 0 0,0 0 1 0 0,0-1-1 0 0,1 1 1 0 0,-1-1-1 0 0,1 0 1 0 0,0 0-1 0 0,0 0 1 0 0,0-1 4 0 0,5-2 79 0 0,1-1 1 0 0,0 0-1 0 0,-1 0 0 0 0,0-1 1 0 0,1-1-1 0 0,-1 1 1 0 0,0-2-1 0 0,-1 1 0 0 0,1-1 1 0 0,-1-1-1 0 0,0 0 1 0 0,0 0-1 0 0,-1-1 0 0 0,0 0 1 0 0,0 0-1 0 0,-1-1 1 0 0,1 0-1 0 0,-2 0 1 0 0,1-1-1 0 0,-1 0 0 0 0,1-4-79 0 0,13-10 148 0 0,3-1-115 0 0,-1 0 0 0 0,-1-2 0 0 0,-1-1 0 0 0,-1 0-1 0 0,-1-1 1 0 0,-2-1 0 0 0,-1-1 0 0 0,-1 0 0 0 0,-2-1 0 0 0,-1 0 0 0 0,-1-1 0 0 0,-2 0 0 0 0,4-33-33 0 0,-10 45-56 0 0,0 0 0 0 0,-2 0 0 0 0,0 1 0 0 0,-1-1 0 0 0,-1 0 0 0 0,-1 0 0 0 0,-1 1 0 0 0,-1 0 0 0 0,0-1 0 0 0,-2 2 0 0 0,0-1 0 0 0,-1 1 0 0 0,-9-17 56 0 0,16 34-10 0 0,1 0 1 0 0,0-1 0 0 0,-1 1-1 0 0,0 0 1 0 0,1-1-1 0 0,-1 1 1 0 0,0 0 0 0 0,1 0-1 0 0,-1 0 1 0 0,0-1-1 0 0,0 1 1 0 0,0 0-1 0 0,0 0 1 0 0,0 0 0 0 0,0 1-1 0 0,0-1 1 0 0,0 0-1 0 0,0 0 1 0 0,-1 0 0 0 0,1 1-1 0 0,0-1 1 0 0,-1 1-1 0 0,1-1 1 0 0,0 1 0 0 0,-1 0-1 0 0,1-1 1 0 0,0 1-1 0 0,-1 0 1 0 0,1 0 0 0 0,0 0-1 0 0,-1 0 1 0 0,1 0-1 0 0,-1 0 1 0 0,1 0 0 0 0,0 0-1 0 0,-1 1 1 0 0,1-1-1 0 0,-1 0 1 0 0,1 1 0 0 0,0 0-1 0 0,0-1 1 0 0,-1 1-1 0 0,1 0 1 0 0,0-1 0 0 0,0 1-1 0 0,0 0 1 0 0,0 0-1 0 0,0 0 1 0 0,0 0 0 0 0,0 0-1 0 0,0 0 1 0 0,0 0-1 0 0,0 0 1 0 0,0 0 0 0 0,1 1-1 0 0,-1-1 1 0 0,1 0-1 0 0,-1 2 10 0 0,-9 26 51 0 0,2 1 1 0 0,1 0-1 0 0,2 0 0 0 0,0 0 0 0 0,3 1 0 0 0,0 0 0 0 0,2-1 0 0 0,2 15-51 0 0,-2-8 38 0 0,7 95 144 0 0,5-1 0 0 0,18 68-182 0 0,-27-173-46 0 0,2-1 0 0 0,0 0 0 0 0,2 0 0 0 0,0 0 0 0 0,2-1 0 0 0,1 0-1 0 0,3 5 47 0 0,17-10-1041 0 0,-26-59-1501 0 0,-20-39-8906 0 0,15 77 10983 0 0,-4-13-3016 0 0</inkml:trace>
  <inkml:trace contextRef="#ctx0" brushRef="#br0" timeOffset="247.867">495 459 9458 0 0,'0'0'1311'0'0,"0"0"-439"0"0,0 0-98 0 0,0 0 326 0 0,0 0 240 0 0,0 0 20 0 0,33 4-190 0 0,104 8-276 0 0,-103-10-579 0 0,-1-1 0 0 0,1-2 0 0 0,-1-1 0 0 0,1-1 0 0 0,22-7-315 0 0,-11 3 146 0 0,273-55 632 0 0,-184 32-6066 0 0,-70 16-873 0 0,-36 7-3168 0 0</inkml:trace>
  <inkml:trace contextRef="#ctx0" brushRef="#br0" timeOffset="1347.151">1674 1115 0 0 0,'0'0'391'0'0,"0"0"742"0"0,0 0 409 0 0,0 0 290 0 0,0 0 107 0 0,0 0-117 0 0,0 0-275 0 0,0 0-224 0 0,0 0-163 0 0,0 0-151 0 0,33-30-156 0 0,105-95-145 0 0,-59 40 487 0 0,-50 53-909 0 0,-2-1-1 0 0,-2-1 1 0 0,-1-1-1 0 0,-1-1 1 0 0,-2-1-1 0 0,-2-1 1 0 0,-2-1 0 0 0,-1-1-1 0 0,3-15-285 0 0,-17 53-16 0 0,-1-1 0 0 0,1 0 0 0 0,-1 0-1 0 0,0 0 1 0 0,1 0 0 0 0,-1 0 0 0 0,-1 0 0 0 0,1 0 0 0 0,0-1-1 0 0,-1 1 1 0 0,0 0 0 0 0,1 0 0 0 0,-1-1 0 0 0,-1 1 0 0 0,1 0 0 0 0,0 0-1 0 0,-1-1 1 0 0,0 1 0 0 0,1 0 0 0 0,-1 0 0 0 0,0 0 0 0 0,-1 0-1 0 0,1 0 1 0 0,0 0 0 0 0,-1 0 0 0 0,0 1 0 0 0,0-1 0 0 0,0 0-1 0 0,0 1 1 0 0,0-1 0 0 0,0 1 0 0 0,-1 0 0 0 0,1 0 0 0 0,-1 0 0 0 0,1 0-1 0 0,-1 0 1 0 0,0 1 0 0 0,0-1 0 0 0,0 1 0 0 0,0-1 0 0 0,0 1-1 0 0,0 0 1 0 0,-1 0 16 0 0,-3 2-38 0 0,1 1 0 0 0,-1 0 0 0 0,1 0 0 0 0,0 0 0 0 0,0 1-1 0 0,0 0 1 0 0,0 0 0 0 0,1 1 0 0 0,-1-1 0 0 0,1 1 0 0 0,0 0 0 0 0,0 1 0 0 0,0-1-1 0 0,0 1 1 0 0,1 0 0 0 0,0 0 0 0 0,0 1 0 0 0,0-1 0 0 0,1 1 0 0 0,0 0-1 0 0,0 0 1 0 0,0 0 0 0 0,1 0 0 0 0,0 0 0 0 0,0 0 0 0 0,0 1 0 0 0,1-1 0 0 0,0 1-1 0 0,0-1 1 0 0,1 1 0 0 0,0 0 0 0 0,0 2 38 0 0,3-4 20 0 0,0-1-1 0 0,0 1 1 0 0,1-1 0 0 0,-1 0-1 0 0,1 0 1 0 0,0 0 0 0 0,0 0 0 0 0,1-1-1 0 0,-1 0 1 0 0,1 0 0 0 0,-1 0-1 0 0,1 0 1 0 0,0-1 0 0 0,0 0-1 0 0,0 0 1 0 0,1 0 0 0 0,-1 0 0 0 0,0-1-1 0 0,1 0 1 0 0,-1 0 0 0 0,1-1-1 0 0,-1 1 1 0 0,1-1 0 0 0,-1 0-1 0 0,1-1 1 0 0,0 0-20 0 0,20 1 110 0 0,-1-2-1 0 0,1 0 1 0 0,-1-2 0 0 0,1-1-1 0 0,-1-1 1 0 0,-1-1-1 0 0,13-6-109 0 0,107-24 429 0 0,-144 37-418 0 0,1 0-1 0 0,0 0 1 0 0,0 0-1 0 0,0 0 0 0 0,-1 0 1 0 0,1 0-1 0 0,0 0 1 0 0,0 1-1 0 0,0-1 0 0 0,-1 0 1 0 0,1 0-1 0 0,0 1 1 0 0,0-1-1 0 0,-1 0 0 0 0,1 1 1 0 0,0-1-1 0 0,0 0 1 0 0,-1 1-1 0 0,1-1 1 0 0,-1 1-1 0 0,1 0 0 0 0,0-1 1 0 0,-1 1-1 0 0,1-1 1 0 0,-1 1-1 0 0,1 0 0 0 0,-1-1 1 0 0,0 1-1 0 0,1 0 1 0 0,-1 0-1 0 0,0-1 0 0 0,1 1 1 0 0,-1 0-1 0 0,0 0 1 0 0,0-1-1 0 0,0 1 1 0 0,0 0-1 0 0,0 0 0 0 0,0 0 1 0 0,0 0-1 0 0,0-1 1 0 0,0 1-1 0 0,0 0 0 0 0,0 0 1 0 0,0 0-1 0 0,0-1 1 0 0,-1 1-1 0 0,1 0 0 0 0,0 0 1 0 0,-1-1-1 0 0,1 1 1 0 0,-1 0-11 0 0,-18 53 504 0 0,14-45-472 0 0,-20 46 153 0 0,18-41-225 0 0,0-1 1 0 0,0 1 0 0 0,2 0-1 0 0,-1 1 1 0 0,2-1-1 0 0,0 1 1 0 0,1 0-1 0 0,0 0 1 0 0,2 0 0 0 0,-1 10 39 0 0,4-22-152 0 0,0 0 1 0 0,1 0 0 0 0,-1 0 0 0 0,1 0 0 0 0,-1 0 0 0 0,1 0 0 0 0,0-1 0 0 0,0 1 0 0 0,0-1 0 0 0,1 0 0 0 0,-1 0 0 0 0,1 0-1 0 0,-1-1 1 0 0,1 1 0 0 0,-1-1 0 0 0,1 0 0 0 0,0 0 0 0 0,0 0 0 0 0,-1 0 0 0 0,1-1 0 0 0,0 1 0 0 0,0-1 0 0 0,0 0-1 0 0,0 0 1 0 0,0 0 0 0 0,0-1 0 0 0,-1 0 0 0 0,1 1 0 0 0,0-1 0 0 0,0-1 0 0 0,2 0 151 0 0,65-22-11024 0 0,-56 20 7046 0 0</inkml:trace>
  <inkml:trace contextRef="#ctx0" brushRef="#br0" timeOffset="2337.907">2730 831 0 0 0,'0'0'1572'0'0,"0"0"-159"0"0,0 0-76 0 0,0 0 121 0 0,0 0 181 0 0,0 0 87 0 0,0 0-79 0 0,0 0-150 0 0,0 0-155 0 0,0 0-165 0 0,0 0-158 0 0,0 0-144 0 0,0 0-127 0 0,34-5-103 0 0,103-17-84 0 0,-71-8 178 0 0,-57 21-563 0 0,8-5 10 0 0,-1-1 1 0 0,0 0-1 0 0,-1-2 1 0 0,-1 1 0 0 0,-1-2-1 0 0,0 0 1 0 0,-1 0-1 0 0,-1-1-186 0 0,-10 17-12 0 0,1 0-1 0 0,0-1 1 0 0,-1 1-1 0 0,1 0 1 0 0,-1-1-1 0 0,1 1 1 0 0,-1-1-1 0 0,0 1 1 0 0,0-1-1 0 0,-1 0 0 0 0,1 1 1 0 0,0-1-1 0 0,-1 0 1 0 0,0 0-1 0 0,1 1 1 0 0,-1-1-1 0 0,0 0 1 0 0,0 0-1 0 0,-1 1 1 0 0,1-1-1 0 0,-1 0 1 0 0,1 0-1 0 0,-1 1 1 0 0,0-1-1 0 0,0 1 1 0 0,0-1-1 0 0,0 0 1 0 0,0 1-1 0 0,-1 0 1 0 0,1-1-1 0 0,-1 1 1 0 0,0 0-1 0 0,0 0 1 0 0,1 0-1 0 0,-1 0 1 0 0,-1 0-1 0 0,1 0 1 0 0,0 1-1 0 0,0-1 0 0 0,-1 1 1 0 0,1-1-1 0 0,0 1 1 0 0,-1 0-1 0 0,0 0 13 0 0,-5-1-76 0 0,0 1 0 0 0,0-1 0 0 0,-1 2 0 0 0,1 0 0 0 0,0 0-1 0 0,0 0 1 0 0,-1 1 0 0 0,1 0 0 0 0,0 0 0 0 0,0 1 0 0 0,0 0-1 0 0,0 1 1 0 0,0 0 0 0 0,1 0 0 0 0,-1 1 0 0 0,1-1 0 0 0,0 2-1 0 0,0-1 1 0 0,0 1 0 0 0,1 0 0 0 0,-1 0 0 0 0,1 1 0 0 0,-5 6 76 0 0,3-3-15 0 0,0 0 0 0 0,0 0 0 0 0,1 1 0 0 0,0 0 0 0 0,1 1 0 0 0,0 0 0 0 0,1-1 0 0 0,0 2 0 0 0,1-1 0 0 0,0 1 0 0 0,1-1 0 0 0,0 1 0 0 0,1 0 0 0 0,0 0 0 0 0,0 11 15 0 0,2-17 11 0 0,-1 0 0 0 0,1 0-1 0 0,1-1 1 0 0,-1 1 0 0 0,1 0 0 0 0,0 0-1 0 0,0-1 1 0 0,0 1 0 0 0,1-1 0 0 0,0 1-1 0 0,0-1 1 0 0,1 0 0 0 0,-1 0 0 0 0,1 0 0 0 0,0 0-1 0 0,0 0 1 0 0,1 0 0 0 0,0-1 0 0 0,-1 0-1 0 0,1 1 1 0 0,1-2 0 0 0,-1 1 0 0 0,1 0 0 0 0,-1-1-1 0 0,5 3-10 0 0,8 2 114 0 0,0-1 0 0 0,0 0 0 0 0,1-1 0 0 0,0-1 0 0 0,0-1 0 0 0,0 0 1 0 0,1-2-1 0 0,-1 0 0 0 0,1 0 0 0 0,-1-2 0 0 0,1-1 0 0 0,0 0 0 0 0,-1-1 0 0 0,0-1 0 0 0,1-1 0 0 0,-1 0 0 0 0,0-1 0 0 0,-1-2 0 0 0,0 1 0 0 0,0-2 0 0 0,0 0 0 0 0,-1-1 0 0 0,0-1 0 0 0,0 0 0 0 0,-1-1 0 0 0,2-3-114 0 0,203-154 212 0 0,-211 162-228 0 0,-1 1-1 0 0,0 0 1 0 0,1 0-1 0 0,0 1 1 0 0,0 0-1 0 0,1 0 1 0 0,-1 1-1 0 0,1 0 1 0 0,-1 1-1 0 0,1 0 1 0 0,6 0 16 0 0,-13 4-19 0 0,-1 0 1 0 0,1 0 0 0 0,-1 0 0 0 0,1 1 0 0 0,-1-1 0 0 0,0 1-1 0 0,0 0 1 0 0,0-1 0 0 0,0 1 0 0 0,0 0 0 0 0,-1 0-1 0 0,1 0 1 0 0,-1 0 0 0 0,0 1 0 0 0,0-1 0 0 0,0 0-1 0 0,0 0 1 0 0,-1 1 0 0 0,1-1 0 0 0,-1 0 0 0 0,0 1-1 0 0,0-1 1 0 0,0 1 0 0 0,0-1 0 0 0,-1 0 0 0 0,1 1-1 0 0,-1-1 1 0 0,-1 3 18 0 0,2 4 23 0 0,0 4 6 0 0,0-1 1 0 0,-1 1 0 0 0,0-1-1 0 0,-1 1 1 0 0,-1-1-1 0 0,0 0 1 0 0,-1 1-1 0 0,0-2 1 0 0,-1 1 0 0 0,-1 0-1 0 0,0-1 1 0 0,0 0-1 0 0,-1-1 1 0 0,-1 1 0 0 0,0-1-1 0 0,0-1 1 0 0,-9 8-30 0 0,12-12-24 0 0,-1 0 0 0 0,-1 0 1 0 0,1 0-1 0 0,-1-1 0 0 0,0 0 1 0 0,0-1-1 0 0,0 0 1 0 0,0 0-1 0 0,-1 0 0 0 0,0-1 1 0 0,0 0-1 0 0,0 0 0 0 0,0-1 1 0 0,0 0-1 0 0,0-1 1 0 0,-1 0-1 0 0,1 0 0 0 0,-2-1 24 0 0,10-22-1360 0 0,5 17 1317 0 0,-1 1 1 0 0,1-1-1 0 0,0 1 0 0 0,0 1 1 0 0,1-1-1 0 0,-1 1 1 0 0,1 0-1 0 0,-1 0 0 0 0,1 0 1 0 0,0 1-1 0 0,0 0 0 0 0,0 0 1 0 0,1 0-1 0 0,1 1 43 0 0,8-4-17 0 0,1 1 52 0 0,-1 1 0 0 0,1 1-1 0 0,0 0 1 0 0,-1 2 0 0 0,1 0-1 0 0,0 0 1 0 0,0 2 0 0 0,0 0-1 0 0,-1 1 1 0 0,6 2-35 0 0,16 1 251 0 0,-22-3-68 0 0,0-1 0 0 0,0-1-1 0 0,0-1 1 0 0,0 0 0 0 0,0-1 0 0 0,0-1 0 0 0,0 0-1 0 0,-1-1 1 0 0,1-1 0 0 0,-1 0 0 0 0,1-1-1 0 0,-1-1 1 0 0,-1-1 0 0 0,1 0 0 0 0,2-2-183 0 0,17-16 163 0 0,-2-2-1 0 0,-1 0 1 0 0,-1-3 0 0 0,-2 0-1 0 0,0-2 1 0 0,-3-1 0 0 0,0-1-1 0 0,-3-1 1 0 0,0-1 0 0 0,9-24-163 0 0,-14 20-228 0 0,-2 0 0 0 0,-2-1 0 0 0,-1 0 0 0 0,-2-1 0 0 0,2-31 228 0 0,0-79-879 0 0,-13 150 857 0 0,0 1 1 0 0,-1 0-1 0 0,1 0 1 0 0,0 0-1 0 0,-1 0 0 0 0,1 0 1 0 0,-1 0-1 0 0,1 0 1 0 0,-1 0-1 0 0,1 0 1 0 0,-1 1-1 0 0,0-1 1 0 0,1 1-1 0 0,-1-1 0 0 0,0 1 1 0 0,0 0-1 0 0,1 0 1 0 0,-1-1-1 0 0,0 1 1 0 0,0 0-1 0 0,1 1 1 0 0,-1-1-1 0 0,0 0 0 0 0,0 0 1 0 0,1 1-1 0 0,-1-1 1 0 0,0 1-1 0 0,1 0 1 0 0,-1-1-1 0 0,1 1 1 0 0,-1 0-1 0 0,1 0 0 0 0,-1 0 1 0 0,1 0-1 0 0,-1 0 1 0 0,1 0-1 0 0,0 0 1 0 0,0 1-1 0 0,-1-1 1 0 0,1 0-1 0 0,0 1 0 0 0,0-1 1 0 0,0 1 21 0 0,-12 17 53 0 0,1 0-1 0 0,0 1 1 0 0,1 0 0 0 0,2 1 0 0 0,0 0-1 0 0,1 1 1 0 0,1 0 0 0 0,1 0-1 0 0,1 0 1 0 0,1 1 0 0 0,1-1 0 0 0,1 1-1 0 0,1 0 1 0 0,2 19-53 0 0,-2-40 1 0 0,-1 62 79 0 0,1-36-61 0 0,1-1 0 0 0,2 0 1 0 0,1 0-1 0 0,1 0 0 0 0,1 0 0 0 0,1-1 0 0 0,1 0 0 0 0,5 8-19 0 0,77 141-113 0 0,-56-151-821 0 0,-33-66-1394 0 0,-28-38-6770 0 0,11 37 160 0 0,12 27 7939 0 0</inkml:trace>
  <inkml:trace contextRef="#ctx0" brushRef="#br0" timeOffset="2649.899">3870 415 10930 0 0,'0'0'1569'0'0,"0"0"-473"0"0,0 0-176 0 0,0 0 140 0 0,0 0 187 0 0,0 0 64 0 0,0 0-83 0 0,0 0-185 0 0,34 9-205 0 0,112 26-233 0 0,4-23 101 0 0,386-37-249 0 0,-422 16-3773 0 0,-1 0-3414 0 0,-107 9 6226 0 0,32-2-11236 0 0</inkml:trace>
  <inkml:trace contextRef="#ctx0" brushRef="#br0" timeOffset="6222.801">5044 1063 6153 0 0,'0'0'5321'0'0,"0"0"-4736"0"0,0 0-361 0 0,0 0-104 0 0,0 0 104 0 0,0 0 16 0 0,0 0-40 0 0,0 0-136 0 0,0 0-288 0 0,0 0-985 0 0,0 0-3071 0 0,0 0-3138 0 0</inkml:trace>
</inkml:ink>
</file>

<file path=ppt/ink/ink4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118 558 14427 0 0,'0'0'2329'0'0,"0"0"-1312"0"0,0 0-681 0 0,0 0-41 0 0,0 0 233 0 0,0 0 224 0 0,0 0 87 0 0,0 0-95 0 0,0 0-216 0 0,0 0-198 0 0,0 0-142 0 0,0 0-78 0 0,-10 35-36 0 0,-35 111-28 0 0,-6 7-1320 0 0,48-138-315 0 0,0-3-1545 0 0,0-2-4222 0 0,1-6-1834 0 0</inkml:trace>
  <inkml:trace contextRef="#ctx0" brushRef="#br0" timeOffset="476.948">315 823 10890 0 0,'0'0'1983'0'0,"0"0"-364"0"0,0 0-97 0 0,0 0 68 0 0,0 0-33 0 0,0 0-267 0 0,0 0-362 0 0,0 0-294 0 0,0 0-201 0 0,0 0-133 0 0,0 0-68 0 0,0 0-32 0 0,0 0-53 0 0,11-25-52 0 0,33-80-47 0 0,24-11-82 0 0,-67 114-15 0 0,0 0 0 0 0,1 0-1 0 0,-1 0 1 0 0,1 1 0 0 0,-1-1-1 0 0,1 0 1 0 0,0 0 0 0 0,-1 1-1 0 0,1-1 1 0 0,0 1 0 0 0,0 0 0 0 0,0-1-1 0 0,0 1 1 0 0,1 0 0 0 0,-1 0-1 0 0,0 0 1 0 0,0 1 0 0 0,1-1-1 0 0,-1 0 1 0 0,0 1 0 0 0,1 0-1 0 0,-1-1 1 0 0,0 1 0 0 0,1 0-1 0 0,-1 0 1 0 0,1 0 0 0 0,-1 1-1 0 0,0-1 1 0 0,1 0 0 0 0,-1 1 0 0 0,0 0-1 0 0,1-1 1 0 0,-1 1 0 0 0,0 0-1 0 0,0 0 1 0 0,0 1 0 0 0,0-1-1 0 0,0 0 1 0 0,0 1 0 0 0,0-1-1 0 0,0 1 1 0 0,0-1 0 0 0,-1 1-1 0 0,1 0 1 0 0,-1 0 0 0 0,1 0-1 0 0,-1 0 1 0 0,0 0 0 0 0,1 1 49 0 0,1 3 57 0 0,0-1 0 0 0,1 0 0 0 0,0 0 0 0 0,-1-1 0 0 0,2 1 0 0 0,-1-1 0 0 0,0 1 0 0 0,1-1 1 0 0,0-1-1 0 0,0 1 0 0 0,0-1 0 0 0,0 0 0 0 0,1 0 0 0 0,-1 0 0 0 0,1-1 0 0 0,-1 0 0 0 0,1 0 0 0 0,0 0 0 0 0,0-1 0 0 0,0 0 0 0 0,0 0 1 0 0,0 0-1 0 0,0-1 0 0 0,1 0 0 0 0,-1 0-57 0 0,0-2 100 0 0,-1-1 1 0 0,1 0-1 0 0,-1 0 1 0 0,0 0-1 0 0,-1 0 0 0 0,1-1 1 0 0,0 0-1 0 0,-1 0 1 0 0,0 0-1 0 0,0 0 1 0 0,0-1-1 0 0,0 0 1 0 0,-1 0-1 0 0,0 0 0 0 0,0 0 1 0 0,0 0-1 0 0,1-4-100 0 0,21-29-751 0 0,11 5-3481 0 0,-21 24-721 0 0,0 3-4195 0 0,-11 3 4080 0 0</inkml:trace>
  <inkml:trace contextRef="#ctx0" brushRef="#br0" timeOffset="885.465">1109 473 8730 0 0,'0'0'2340'0'0,"0"0"-877"0"0,0 0-473 0 0,0 0-169 0 0,0 0-76 0 0,0 0-88 0 0,0 0-166 0 0,0 0-147 0 0,0 0-128 0 0,0 0-93 0 0,0 0-70 0 0,-19 31-46 0 0,-56 98-46 0 0,55-72-77 0 0,22-50 85 0 0,-1-3 45 0 0,0 0 1 0 0,0-1-1 0 0,0 1 0 0 0,0-1 0 0 0,1 1 1 0 0,-1-1-1 0 0,1 0 0 0 0,0 1 0 0 0,0-1 1 0 0,0 0-1 0 0,1 0 0 0 0,-1 0 0 0 0,1-1 1 0 0,-1 1-1 0 0,1 0 0 0 0,0-1 0 0 0,0 0 1 0 0,0 0-1 0 0,1 0 0 0 0,-1 0 0 0 0,0 0 1 0 0,1-1-1 0 0,-1 1 0 0 0,1-1 0 0 0,-1 0 1 0 0,1 0-1 0 0,0 0 0 0 0,-1-1 0 0 0,1 1 1 0 0,0-1-1 0 0,0 0-14 0 0,7 1 298 0 0,0 0 0 0 0,1-1 0 0 0,-1 0 0 0 0,1-1 0 0 0,-1 0 0 0 0,0-1 0 0 0,0 0 0 0 0,0-1 0 0 0,8-2-298 0 0,7-9 393 0 0,-2-1 0 0 0,0-1 0 0 0,0 0 0 0 0,-2-2 0 0 0,0-1 0 0 0,-1-1 0 0 0,-1-1 0 0 0,-1 0 0 0 0,-1-1 0 0 0,-1-1 0 0 0,-1-1 0 0 0,12-22-393 0 0,-7 14 38 0 0,-8 13-60 0 0,-1 0 0 0 0,-1 0-1 0 0,-1-1 1 0 0,0-1 0 0 0,-2 0 0 0 0,0 0-1 0 0,-2 0 1 0 0,1-5 22 0 0,-5 16-78 0 0,-1 0-1 0 0,1 1 0 0 0,-2-1 1 0 0,1 0-1 0 0,-1 0 0 0 0,-1 0 1 0 0,0 0-1 0 0,0 1 0 0 0,-1-1 1 0 0,0 0-1 0 0,-1 1 0 0 0,0 0 1 0 0,0-1-1 0 0,-1 1 0 0 0,0 0 1 0 0,-1 1-1 0 0,0-1 0 0 0,0 1 1 0 0,-7-7 78 0 0,7 9-51 0 0,0 0 1 0 0,0 0-1 0 0,-1 1 1 0 0,0 0-1 0 0,0 0 1 0 0,-1 0-1 0 0,1 1 1 0 0,-1 0-1 0 0,0 0 1 0 0,0 1-1 0 0,-1 0 1 0 0,1 0-1 0 0,0 1 1 0 0,-1 0-1 0 0,0 0 1 0 0,0 1 0 0 0,1 0-1 0 0,-1 0 1 0 0,0 0-1 0 0,0 1 1 0 0,0 1-1 0 0,0-1 1 0 0,1 1-1 0 0,-1 1 1 0 0,0-1-1 0 0,0 1 1 0 0,1 1-1 0 0,0-1 1 0 0,-4 3 50 0 0,-4 1-60 0 0,1 1-1 0 0,-1 1 1 0 0,1 0 0 0 0,1 1 0 0 0,-1 0 0 0 0,1 1 0 0 0,1 1 0 0 0,0 0-1 0 0,1 1 1 0 0,0 0 0 0 0,0 1 0 0 0,2 0 0 0 0,-8 12 60 0 0,10-14-53 0 0,1-1 1 0 0,0 1-1 0 0,1 0 1 0 0,0 0-1 0 0,0 1 1 0 0,2 0-1 0 0,-1 0 1 0 0,1 0-1 0 0,1 0 1 0 0,0 0-1 0 0,1 0 1 0 0,1 0-1 0 0,-1 1 1 0 0,2-1-1 0 0,0 0 1 0 0,0 1 0 0 0,1-1-1 0 0,1 0 1 0 0,0 0-1 0 0,0 0 1 0 0,1-1-1 0 0,1 1 1 0 0,0-1-1 0 0,1 0 1 0 0,0 0-1 0 0,0-1 1 0 0,1 0-1 0 0,1 0 1 0 0,-1 0-1 0 0,2-1 1 0 0,6 6 52 0 0,7 2-149 0 0,1 0-1 0 0,0-2 1 0 0,2 0 0 0 0,0-2 0 0 0,0-1 0 0 0,1 0-1 0 0,0-2 1 0 0,1-1 0 0 0,0-2 0 0 0,1 0 0 0 0,0-2 0 0 0,-1-1-1 0 0,2-1 1 0 0,-1-1 0 0 0,12-2 149 0 0,-31 0-310 0 0,72-3-3817 0 0,-29-6-3464 0 0,-37 2 2730 0 0</inkml:trace>
  <inkml:trace contextRef="#ctx0" brushRef="#br0" timeOffset="247.332">131 138 9090 0 0,'0'0'1304'0'0,"0"0"-912"0"0,0 0-696 0 0,0 0-280 0 0,0 0-64 0 0,0 0 56 0 0,0 0 128 0 0,0 0-120 0 0,0 0-537 0 0,0 0-1383 0 0,0 0-1481 0 0</inkml:trace>
  <inkml:trace contextRef="#ctx0" brushRef="#br0" timeOffset="1526.851">188 182 0 0 0,'0'0'1447'0'0,"0"0"196"0"0,0 0 120 0 0,0 0 169 0 0,0 0 104 0 0,0 0 1 0 0,0 0-144 0 0,0 0-274 0 0,0 0-260 0 0,0 0-248 0 0,0 0-218 0 0,0 0-179 0 0,-4 0-136 0 0,-12-3-111 0 0,12 3-92 0 0,4 0-66 0 0,0 0-63 0 0,0 0-46 0 0,0 0-39 0 0,0 0-33 0 0,0 0-32 0 0,0 0-30 0 0,0 0-25 0 0,0 0-14 0 0,0 0 3 0 0,0 0 28 0 0,0 0 8 0 0,0 0 12 0 0,0 0-5 0 0,2 0-1209 0 0,5 0-11522 0 0,-5 0 5006 0 0</inkml:trace>
</inkml:ink>
</file>

<file path=ppt/ink/ink4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1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467 207 1112 0 0,'0'0'1382'0'0,"0"0"-685"0"0,0 0-402 0 0,0 0 40 0 0,0 0 296 0 0,0 0 392 0 0,0 0 254 0 0,0 0 74 0 0,0 0-136 0 0,0 0-221 0 0,0 0-149 0 0,24-14-145 0 0,79-45-73 0 0,35 3 952 0 0,-86 38-1109 0 0,0 2 0 0 0,0 3 0 0 0,2 2 0 0 0,-1 3-1 0 0,1 1 1 0 0,22 3-470 0 0,-74 3 4 0 0,0 1-1 0 0,0 0 0 0 0,0 0 0 0 0,0 0 0 0 0,0 0 1 0 0,0 1-1 0 0,0-1 0 0 0,1 1 0 0 0,-1-1 1 0 0,0 1-1 0 0,0 0 0 0 0,-1-1 0 0 0,1 1 1 0 0,0 0-1 0 0,0 0 0 0 0,0 0 0 0 0,-1 1 1 0 0,1-1-1 0 0,0 0 0 0 0,-1 1 0 0 0,1-1 1 0 0,-1 1-1 0 0,0-1 0 0 0,1 1 0 0 0,-1 0 0 0 0,0 0 1 0 0,0 0-1 0 0,0-1 0 0 0,0 1 0 0 0,0 0 1 0 0,-1 0-1 0 0,1 0 0 0 0,-1 0 0 0 0,1 0 1 0 0,-1 0-1 0 0,1 0 0 0 0,-1 1 0 0 0,0-1 1 0 0,0 0-1 0 0,0 0 0 0 0,-1 0 0 0 0,1 0-3 0 0,-2 31 128 0 0,-1 0 0 0 0,-1 0 0 0 0,-2-1 0 0 0,-1 0 0 0 0,-2 0 0 0 0,-1-1 0 0 0,-2 0 0 0 0,-7 14-128 0 0,-24 72 130 0 0,35-90-131 0 0,1 0 1 0 0,0 0-1 0 0,2 0 1 0 0,2 0-1 0 0,0 1 1 0 0,2 0-1 0 0,1-1 1 0 0,2 24 0 0 0,0-46 9 0 0,-1 0 1 0 0,1 1-1 0 0,0-1 1 0 0,0 0-1 0 0,0 0 1 0 0,1 0-1 0 0,0 0 1 0 0,0-1-1 0 0,0 1 1 0 0,1-1-1 0 0,-1 0 1 0 0,1 0-1 0 0,0 0 0 0 0,0 0 1 0 0,0-1-1 0 0,1 1 1 0 0,-1-1-1 0 0,1 0 1 0 0,0-1-1 0 0,0 1-9 0 0,-25-6 3078 0 0,-83-12-3094 0 0,46 12-40 0 0,0 2-1 0 0,-1 2 1 0 0,1 3 0 0 0,0 3-1 0 0,0 2 1 0 0,1 2 0 0 0,0 3-1 0 0,1 3 1 0 0,1 1-1 0 0,1 3 1 0 0,0 3 0 0 0,2 1-1 0 0,1 3 1 0 0,-23 18 56 0 0,40-26-125 0 0,24-16-6 0 0,1 0 0 0 0,-1 1 0 0 0,1 1 0 0 0,0-1 0 0 0,0 1 0 0 0,0 1 0 0 0,1-1 0 0 0,0 1 0 0 0,1 1 0 0 0,-1-1 0 0 0,1 1 0 0 0,-5 8 131 0 0,13-14-362 0 0,0-1-1 0 0,0 0 1 0 0,0 0-1 0 0,1 0 1 0 0,-1 0-1 0 0,0-1 1 0 0,0 1-1 0 0,1-1 1 0 0,-1 1-1 0 0,0-1 1 0 0,1 0-1 0 0,-1 0 1 0 0,0 0-1 0 0,1 0 1 0 0,-1 0-1 0 0,0 0 1 0 0,1-1-1 0 0,-1 1 1 0 0,0-1-1 0 0,0 1 1 0 0,1-1-1 0 0,-1 0 1 0 0,1-1 362 0 0,50-22-7347 0 0,-36 13 4098 0 0</inkml:trace>
  <inkml:trace contextRef="#ctx0" brushRef="#br0" timeOffset="387.065">618 442 4881 0 0,'0'0'1794'0'0,"0"0"-486"0"0,0 0-408 0 0,0 0-77 0 0,0 0 121 0 0,0 0 170 0 0,0 0 103 0 0,0 0 21 0 0,0 0-48 0 0,0 0-117 0 0,0 0-187 0 0,40-1-206 0 0,134-6-167 0 0,-5-14 289 0 0,336-67 1630 0 0,-412 76-2146 0 0,-99 32 8 0 0,-127 153 508 0 0,130-168-836 0 0,0 1 0 0 0,0 1 0 0 0,1-1 0 0 0,0 0 0 0 0,0 1 0 0 0,0-1 0 0 0,1 1 0 0 0,0-1 0 0 0,0 1 0 0 0,1-1 0 0 0,0 1 0 0 0,0 0 0 0 0,0-1 0 0 0,1 3 34 0 0,1-7-296 0 0,-1 1 0 0 0,1 0 0 0 0,0-1 0 0 0,0 1 1 0 0,0-1-1 0 0,0 0 0 0 0,0 0 0 0 0,0 0 0 0 0,0 0 0 0 0,1 0 0 0 0,-1 0 1 0 0,1-1-1 0 0,0 1 0 0 0,-1-1 0 0 0,1 1 0 0 0,0-1 0 0 0,0 0 0 0 0,0 0 0 0 0,0 0 1 0 0,0-1 295 0 0,25 4-11021 0 0,-20 0 5258 0 0</inkml:trace>
</inkml:ink>
</file>

<file path=ppt/ink/ink4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8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130 195 360 0 0,'0'0'1236'0'0,"0"0"161"0"0,0 0 279 0 0,0 0 312 0 0,0 0 108 0 0,0 0-261 0 0,0 0-483 0 0,0 0-484 0 0,0 0-297 0 0,0 0-59 0 0,0 0 120 0 0,0 0 175 0 0,0 0 129 0 0,11 2 39 0 0,17 1-347 0 0,0-1 1 0 0,0-1-1 0 0,1-2 0 0 0,-1-1 1 0 0,0-1-1 0 0,7-2-628 0 0,-2-3 268 0 0,0-2-1 0 0,-1-1 1 0 0,0-1-1 0 0,0-2 1 0 0,-2-1 0 0 0,0-2-1 0 0,0-1 1 0 0,1-3-268 0 0,-26 18 59 0 0,0 0 1 0 0,-1-1 0 0 0,0 0 0 0 0,0 1 0 0 0,0-1 0 0 0,0-1-1 0 0,0 1 1 0 0,-1-1 0 0 0,0 1 0 0 0,0-1 0 0 0,0 0-1 0 0,-1 0 1 0 0,0 0 0 0 0,1-1-60 0 0,-3 5 8 0 0,0 1-104 0 0,0 2-117 0 0,-15 303-527 0 0,12-204 748 0 0,-25 272-296 0 0,26-354 191 0 0,-1 0 1 0 0,-1-1-1 0 0,-1 1 1 0 0,0-1-1 0 0,-1 0 1 0 0,-1-1-1 0 0,-1 1 1 0 0,-1-1-1 0 0,0-1 1 0 0,-1 0-1 0 0,-1 0 1 0 0,0-1-1 0 0,-1 0 1 0 0,-1-1 0 0 0,0 0-1 0 0,-1-1 1 0 0,-1-1-1 0 0,0 0 1 0 0,0-1-1 0 0,-1 0 1 0 0,-16 6 96 0 0,9-6-32 0 0,-1-2 0 0 0,0-1 0 0 0,-1-1 0 0 0,0-1 0 0 0,0-2 0 0 0,0 0 1 0 0,0-1-1 0 0,-1-2 0 0 0,1 0 0 0 0,-19-3 32 0 0,39 1 30 0 0,0 1 1 0 0,0-1-1 0 0,0 0 1 0 0,0-1-1 0 0,0 1 0 0 0,0-1 1 0 0,1 0-1 0 0,-1 0 1 0 0,0 0-1 0 0,1-1 0 0 0,0 0 1 0 0,0 0-1 0 0,0 0 1 0 0,0 0-1 0 0,0-1 0 0 0,0 1 1 0 0,1-1-1 0 0,0 0 1 0 0,0 0-1 0 0,0 0 0 0 0,0 0 1 0 0,0-1-1 0 0,1 1 1 0 0,0-1-1 0 0,0 0 0 0 0,0 0 1 0 0,1 1-1 0 0,-1-1 1 0 0,1 0-1 0 0,1 0 0 0 0,-1 0 1 0 0,0-1-1 0 0,1 1 1 0 0,0 0-1 0 0,1 0 0 0 0,-1 0 1 0 0,1 0-1 0 0,0 0 1 0 0,0 0-1 0 0,0 0 0 0 0,1 0 1 0 0,-1 1-1 0 0,1-1 1 0 0,1 0-31 0 0,8-14 60 0 0,2 0 0 0 0,0 0 0 0 0,2 1 0 0 0,0 1 0 0 0,0 0 0 0 0,2 2 0 0 0,0 0 0 0 0,1 0 0 0 0,0 2 0 0 0,1 0 0 0 0,0 1 0 0 0,1 1 0 0 0,1 1 0 0 0,4-1-60 0 0,-18 7 2 0 0,70-37-226 0 0,2 3 0 0 0,2 4 0 0 0,1 3-1 0 0,1 4 1 0 0,47-8 224 0 0,29-26-8739 0 0,-106 37 8545 0 0,19 9 964 0 0,-72 56 2644 0 0,-54 52-939 0 0,44-80-2354 0 0,1 0-1 0 0,1 0 1 0 0,0 1 0 0 0,1 0 0 0 0,0 0 0 0 0,1 1 0 0 0,-3 12-121 0 0,7-24 36 0 0,1 0 1 0 0,-1-1 0 0 0,1 1 0 0 0,0 0 0 0 0,0 0 0 0 0,0 0-1 0 0,0 0 1 0 0,1 0 0 0 0,-1 0 0 0 0,1 0 0 0 0,0 0 0 0 0,-1 0-1 0 0,1 0 1 0 0,1 0 0 0 0,-1 0 0 0 0,0 0 0 0 0,1 0 0 0 0,0 0-1 0 0,0 0 1 0 0,-1 0 0 0 0,2 0 0 0 0,-1 0 0 0 0,0 0-1 0 0,1-1 1 0 0,-1 1 0 0 0,1-1 0 0 0,0 1 0 0 0,-1-1 0 0 0,1 1-1 0 0,1-1 1 0 0,-1 0 0 0 0,0 0 0 0 0,0 0 0 0 0,1 0 0 0 0,-1 0-1 0 0,1-1 1 0 0,0 1 0 0 0,-1-1 0 0 0,1 1-37 0 0,5-3 104 0 0,0 1 0 0 0,0-1 0 0 0,0 0 0 0 0,0 0 1 0 0,0-1-1 0 0,0-1 0 0 0,-1 1 0 0 0,1-1 0 0 0,-1 0 0 0 0,0 0 0 0 0,0-1 1 0 0,0 0-1 0 0,0-1 0 0 0,-1 1 0 0 0,1-1 0 0 0,-1-1 0 0 0,0 1 0 0 0,-1-1 1 0 0,1 0-1 0 0,-1 0 0 0 0,-1 0 0 0 0,1-1 0 0 0,-1 0 0 0 0,0 0 0 0 0,0 0 0 0 0,-1 0 1 0 0,0-1-1 0 0,0 1 0 0 0,-1-1 0 0 0,0 0 0 0 0,-1 1 0 0 0,1-1 0 0 0,-1 0 1 0 0,-1 0-1 0 0,0-6-104 0 0,1 2-160 0 0,-1 0 1 0 0,0 0-1 0 0,-1-1 1 0 0,-1 1-1 0 0,0 0 1 0 0,-1 0-1 0 0,0 0 1 0 0,-1 1-1 0 0,0-1 1 0 0,-1 0 159 0 0,-17-25-4934 0 0,-8 1-6098 0 0,23 28 3558 0 0</inkml:trace>
  <inkml:trace contextRef="#ctx0" brushRef="#br0" timeOffset="249.989">1404 928 11306 0 0,'0'0'1435'0'0,"0"0"-173"0"0,0 0 122 0 0,0 0 97 0 0,0 0-48 0 0,0 0-178 0 0,0 0-252 0 0,0 0-183 0 0,0 0-121 0 0,0 0-131 0 0,0 0-134 0 0,0 0-124 0 0,-1-35-95 0 0,-2-109-88 0 0,2 140-121 0 0,0 0 1 0 0,1-1-1 0 0,0 1 1 0 0,0 0-1 0 0,0 0 1 0 0,0 0-1 0 0,1-1 1 0 0,-1 1-1 0 0,1 0 1 0 0,0 0-1 0 0,1 0 1 0 0,-1 0-1 0 0,1 0 1 0 0,-1 0-1 0 0,1 1 1 0 0,0-1-1 0 0,3-2-6 0 0,2-5 16 0 0,3-3-131 0 0,0 0-1 0 0,1 1 0 0 0,0 0 0 0 0,1 0 0 0 0,1 2 0 0 0,0-1 0 0 0,0 2 0 0 0,1 0 0 0 0,0 0 0 0 0,1 1 0 0 0,0 1 0 0 0,0 0 1 0 0,8-1 115 0 0,27-7-4183 0 0,2 6-3562 0 0,-38 10-1095 0 0</inkml:trace>
  <inkml:trace contextRef="#ctx0" brushRef="#br0" timeOffset="648.424">2036 450 280 0 0,'0'0'2946'0'0,"0"0"-660"0"0,0 0-242 0 0,0 0 37 0 0,0 0-62 0 0,0 0-172 0 0,0 0-289 0 0,0 0-313 0 0,0 0-251 0 0,0 0-205 0 0,0 0-193 0 0,0 0-134 0 0,0 0-81 0 0,-20 6-99 0 0,-60 24-70 0 0,76-28-195 0 0,0-1 0 0 0,1 1 0 0 0,-1 0 0 0 0,0 0 0 0 0,1 0 0 0 0,-1 0 0 0 0,1 1 0 0 0,0 0 0 0 0,0-1 0 0 0,0 1 0 0 0,0 0 0 0 0,1 0 0 0 0,-1 1 0 0 0,1-1 0 0 0,-1 0 0 0 0,1 1 0 0 0,0 0 0 0 0,0 2-17 0 0,-5 7 51 0 0,3-7-42 0 0,0-1 0 0 0,1 1 0 0 0,0 0 0 0 0,0 0 0 0 0,0 0 0 0 0,1 0 1 0 0,0 0-1 0 0,0 1 0 0 0,1-1 0 0 0,-1 0 0 0 0,1 1 0 0 0,1 0 0 0 0,-1-1 0 0 0,1 1 0 0 0,1-1 0 0 0,-1 1 0 0 0,1-1 0 0 0,0 1 1 0 0,0-1-1 0 0,1 1 0 0 0,0-1 0 0 0,0 0 0 0 0,1 1 0 0 0,-1-1 0 0 0,1-1 0 0 0,0 1 0 0 0,1 0 0 0 0,0-1 0 0 0,0 1 0 0 0,0-1 0 0 0,3 3-9 0 0,4-2-68 0 0,-1-1 0 0 0,1 0 0 0 0,0 0 0 0 0,1-1 0 0 0,-1 0-1 0 0,1-1 1 0 0,-1 0 0 0 0,1-1 0 0 0,0-1 0 0 0,0 0 0 0 0,0 0-1 0 0,0-1 1 0 0,0-1 0 0 0,0 0 0 0 0,0 0 0 0 0,0-1 0 0 0,0-1-1 0 0,-1 0 1 0 0,1-1 0 0 0,2-1 68 0 0,38-14-5120 0 0,-3-4-4447 0 0,-35 16 4957 0 0</inkml:trace>
  <inkml:trace contextRef="#ctx0" brushRef="#br0" timeOffset="1020.191">2282 740 0 0 0,'0'0'1930'0'0,"0"0"140"0"0,0 0 238 0 0,0 0 263 0 0,0 0-10 0 0,0 0-166 0 0,0 0-276 0 0,0 0-317 0 0,0 0-261 0 0,32 2-252 0 0,99 4-252 0 0,-63-18 202 0 0,-57 5-989 0 0,2 2-156 0 0,1-2 1 0 0,-1 1-1 0 0,0-2 1 0 0,-1 0-1 0 0,0 0 1 0 0,0-1 0 0 0,-1-1-1 0 0,0 0 1 0 0,-1 0-1 0 0,0-1 1 0 0,0-1-1 0 0,-1 1 1 0 0,-1-2 0 0 0,0 1-1 0 0,-1-1 1 0 0,0 0-1 0 0,-1 0 1 0 0,0-1-1 0 0,-1 0 1 0 0,-1 0 0 0 0,0 0-1 0 0,-1-1 1 0 0,0-3-95 0 0,-3 16-44 0 0,0-1 0 0 0,-1 0 0 0 0,1 1 0 0 0,-1-1 0 0 0,1 1 1 0 0,-1-1-1 0 0,0 1 0 0 0,0 0 0 0 0,0-1 0 0 0,0 1 0 0 0,-1 0 0 0 0,1 0 1 0 0,-1 0-1 0 0,1 0 0 0 0,-1 0 0 0 0,0 0 0 0 0,0 0 0 0 0,0 0 1 0 0,0 1-1 0 0,0-1 0 0 0,0 1 0 0 0,0-1 0 0 0,0 1 0 0 0,-1 0 0 0 0,1 0 1 0 0,0 0-1 0 0,-1 0 0 0 0,1 0 0 0 0,-1 1 0 0 0,1-1 0 0 0,-1 1 0 0 0,1-1 1 0 0,-1 1-1 0 0,0 0 44 0 0,-91 6-884 0 0,77 0 825 0 0,1 0 0 0 0,0 2 1 0 0,0 0-1 0 0,1 0 1 0 0,0 1-1 0 0,0 1 0 0 0,1 1 1 0 0,0 0-1 0 0,1 0 1 0 0,1 2-1 0 0,0-1 0 0 0,0 2 1 0 0,1-1-1 0 0,1 2 0 0 0,0-1 1 0 0,1 1-1 0 0,1 1 1 0 0,-5 11 58 0 0,10-20-17 0 0,0 0 1 0 0,1 0 0 0 0,0-1 0 0 0,0 2-1 0 0,0-1 1 0 0,1 0 0 0 0,0 0 0 0 0,1 0-1 0 0,-1 1 1 0 0,1-1 0 0 0,1 0 0 0 0,-1 0-1 0 0,1 1 1 0 0,1-1 0 0 0,-1 0-1 0 0,1 0 1 0 0,0 0 0 0 0,1 0 0 0 0,0-1-1 0 0,0 1 1 0 0,0-1 0 0 0,1 1 0 0 0,0-1-1 0 0,0 0 1 0 0,1-1 0 0 0,-1 1 0 0 0,1-1-1 0 0,0 0 1 0 0,1 0 0 0 0,-1 0 0 0 0,3 1 16 0 0,14 5 15 0 0,0-1 0 0 0,1 0 1 0 0,0-2-1 0 0,0-1 1 0 0,1 0-1 0 0,0-2 1 0 0,0-1-1 0 0,0-1 1 0 0,1-1-1 0 0,-1-1 0 0 0,1-1 1 0 0,9-2-16 0 0,59-7-1200 0 0,-33-6-6722 0 0,-39 10-3390 0 0</inkml:trace>
</inkml:ink>
</file>

<file path=ppt/ink/ink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3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4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5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0,'0'0'1782'0'0,"0"0"393"0"0,0 0 16 0 0,0 0-212 0 0,0 0-284 0 0,22-7-276 0 0,71-27-276 0 0,-19-15 517 0 0,-23 6-1108 0 0,-2-3 1 0 0,-2-1-1 0 0,-3-3 0 0 0,14-21-552 0 0,-44 56 56 0 0,-1-1 1 0 0,0-1 0 0 0,-2 0 0 0 0,0 0-1 0 0,0-1 1 0 0,-2 0 0 0 0,0-1-1 0 0,-1 0 1 0 0,-1-1 0 0 0,-1 0-1 0 0,0 0 1 0 0,-2 0 0 0 0,0 0-1 0 0,-1-9-56 0 0,-3 27-17 0 0,0-1-1 0 0,0 1 1 0 0,0 0 0 0 0,-1 0-1 0 0,1-1 1 0 0,-1 1-1 0 0,0 0 1 0 0,1 0 0 0 0,-1 0-1 0 0,0 0 1 0 0,0 0-1 0 0,0 0 1 0 0,-1 0 0 0 0,1 0-1 0 0,0 0 1 0 0,-1 1-1 0 0,1-1 1 0 0,-1 0 0 0 0,1 1-1 0 0,-1-1 1 0 0,0 1-1 0 0,0 0 1 0 0,0 0 0 0 0,0-1-1 0 0,0 1 1 0 0,0 0-1 0 0,0 1 1 0 0,0-1-1 0 0,0 0 1 0 0,0 1 0 0 0,0-1-1 0 0,0 1 1 0 0,-1-1-1 0 0,1 1 1 0 0,0 0 0 0 0,-3 0 17 0 0,0 0-86 0 0,-1 0 0 0 0,1 0 0 0 0,-1 1 0 0 0,0-1 0 0 0,1 1 1 0 0,-1 0-1 0 0,1 1 0 0 0,-1 0 0 0 0,1 0 0 0 0,0 0 0 0 0,0 0 1 0 0,0 1-1 0 0,0-1 0 0 0,-3 3 86 0 0,-1 2 2 0 0,-1 1 1 0 0,1 0-1 0 0,0 0 1 0 0,1 1-1 0 0,0 0 1 0 0,0 0-1 0 0,1 1 1 0 0,0 0-1 0 0,1 0 1 0 0,0 1-1 0 0,1 0 1 0 0,0 0-1 0 0,1 0 1 0 0,0 0-1 0 0,0 1 1 0 0,1 1-3 0 0,3-10 17 0 0,0 0-1 0 0,0 0 1 0 0,1-1 0 0 0,-1 1-1 0 0,1 0 1 0 0,0 0 0 0 0,0 0 0 0 0,0-1-1 0 0,0 1 1 0 0,0 0 0 0 0,0-1-1 0 0,1 1 1 0 0,-1-1 0 0 0,1 0-1 0 0,0 1 1 0 0,0-1 0 0 0,0 0 0 0 0,0 0-1 0 0,0 0 1 0 0,0 0 0 0 0,0-1-1 0 0,1 1 1 0 0,-1 0 0 0 0,1-1-1 0 0,-1 0 1 0 0,1 1 0 0 0,0-1 0 0 0,-1 0-1 0 0,2 0-16 0 0,83 15 866 0 0,-17-17-226 0 0,-1-3 0 0 0,0-3 0 0 0,-1-3 0 0 0,48-13-640 0 0,-109 21 24 0 0,-6 2-9 0 0,0 0 0 0 0,-1 0 0 0 0,1 0 0 0 0,-1 0 0 0 0,1 0 0 0 0,0 0 0 0 0,-1 1 0 0 0,1-1 0 0 0,-1 0 0 0 0,1 0 0 0 0,0 0 0 0 0,-1 1 0 0 0,1-1 0 0 0,-1 0-1 0 0,1 0 1 0 0,-1 1 0 0 0,1-1 0 0 0,-1 1 0 0 0,1-1 0 0 0,-1 0 0 0 0,1 1 0 0 0,-1-1 0 0 0,0 1 0 0 0,1-1 0 0 0,-1 1 0 0 0,0-1 0 0 0,1 1 0 0 0,-1-1 0 0 0,0 1 0 0 0,0 0 0 0 0,0-1 0 0 0,1 1 0 0 0,-1-1 0 0 0,0 1 0 0 0,0 0 0 0 0,0-1 0 0 0,0 1 0 0 0,0-1-1 0 0,0 1 1 0 0,0 0 0 0 0,0-1 0 0 0,0 1 0 0 0,0-1 0 0 0,0 1 0 0 0,-1 0 0 0 0,1-1 0 0 0,0 1 0 0 0,0-1 0 0 0,-1 1 0 0 0,1-1 0 0 0,0 1 0 0 0,-1-1 0 0 0,1 1 0 0 0,0-1 0 0 0,-1 1 0 0 0,1-1-15 0 0,-16 39 585 0 0,-57 106 61 0 0,71-143-694 0 0,1 0 0 0 0,0 1 0 0 0,-1-1 0 0 0,1 0 0 0 0,0 0 0 0 0,1 1 0 0 0,-1-1 1 0 0,0 1-1 0 0,1-1 0 0 0,-1 0 0 0 0,1 1 0 0 0,0-1 0 0 0,0 1 0 0 0,0-1 1 0 0,0 1-1 0 0,0-1 0 0 0,0 1 0 0 0,1-1 0 0 0,-1 1 0 0 0,1-1 0 0 0,0 1 0 0 0,0-1 1 0 0,0 0-1 0 0,0 0 0 0 0,0 1 0 0 0,0-1 0 0 0,1 0 0 0 0,-1 0 0 0 0,1 0 1 0 0,-1 0-1 0 0,1 0 0 0 0,0-1 0 0 0,0 1 0 0 0,-1 0 0 0 0,1-1 0 0 0,0 1 1 0 0,1-1-1 0 0,-1 0 0 0 0,0 0 0 0 0,0 0 0 0 0,1 0 0 0 0,-1 0 0 0 0,0 0 0 0 0,1-1 1 0 0,-1 1-1 0 0,2 0 48 0 0,48 1-5801 0 0,-18-4-2953 0 0,-21 1 4250 0 0</inkml:trace>
  <inkml:trace contextRef="#ctx0" brushRef="#br0" timeOffset="366.209">1180 575 5889 0 0,'0'0'1032'0'0,"0"0"-210"0"0,0 0 52 0 0,0 0 276 0 0,0 0 255 0 0,0 0 106 0 0,0 0-32 0 0,0 0-107 0 0,0 0-166 0 0,0 0-184 0 0,0 0-155 0 0,0 0-129 0 0,34 4-91 0 0,104 14-86 0 0,-135-17-528 0 0,0 0 1 0 0,0 0-1 0 0,0-1 0 0 0,1 1 0 0 0,-1-1 1 0 0,0 0-1 0 0,1 0 0 0 0,-1 0 0 0 0,0-1 1 0 0,0 1-1 0 0,1-1 0 0 0,-1 0 0 0 0,0 1 1 0 0,0-1-1 0 0,0-1 0 0 0,0 1 0 0 0,0 0 1 0 0,0-1-1 0 0,0 0 0 0 0,0 1 0 0 0,0-1 1 0 0,1-2-34 0 0,5-3 134 0 0,-1 3-65 0 0,0-1 0 0 0,-1 1 0 0 0,1-1 0 0 0,-1-1 0 0 0,0 1 0 0 0,0-1 0 0 0,-1-1 0 0 0,1 1 0 0 0,-2-1 0 0 0,1 0 0 0 0,-1 0 1 0 0,0-1-1 0 0,0 1 0 0 0,-1-1 0 0 0,0 0 0 0 0,0 0 0 0 0,-1-1 0 0 0,0 1 0 0 0,-1-1 0 0 0,0 0 0 0 0,0 0 0 0 0,0 1 0 0 0,-1-1 1 0 0,-1 0-1 0 0,0-1-69 0 0,-2 7-50 0 0,-1-1 0 0 0,0 1 0 0 0,0-1 0 0 0,-1 1 1 0 0,1 0-1 0 0,-1 0 0 0 0,1 1 0 0 0,-1-1 0 0 0,0 1 0 0 0,0-1 1 0 0,0 1-1 0 0,0 0 0 0 0,0 1 0 0 0,-1-1 0 0 0,1 1 0 0 0,0 0 1 0 0,-1 0-1 0 0,1 0 0 0 0,-1 1 0 0 0,1-1 0 0 0,-1 1 1 0 0,0 0-1 0 0,1 1 0 0 0,-1-1 0 0 0,1 1 0 0 0,-1 0 0 0 0,1 0 1 0 0,-4 1 49 0 0,-7 3-68 0 0,0 0 0 0 0,0 0 0 0 0,1 2 0 0 0,0 0 0 0 0,1 0 0 0 0,-1 1 0 0 0,1 1 0 0 0,1 0 0 0 0,0 1 0 0 0,0 0 0 0 0,1 1-1 0 0,0 1 1 0 0,-8 10 68 0 0,12-14-21 0 0,0 0 0 0 0,1 0 0 0 0,0 1 0 0 0,0 0 0 0 0,1 0-1 0 0,0 1 1 0 0,0-1 0 0 0,1 1 0 0 0,1 0 0 0 0,0 0-1 0 0,0 0 1 0 0,1 1 0 0 0,0-1 0 0 0,0 1 0 0 0,1-1-1 0 0,1 1 1 0 0,0-1 0 0 0,1 8 21 0 0,1-14-10 0 0,-1 1 1 0 0,1-1-1 0 0,0 0 0 0 0,0 0 1 0 0,1 0-1 0 0,-1 0 0 0 0,1-1 1 0 0,0 1-1 0 0,0-1 0 0 0,0 1 1 0 0,0-1-1 0 0,0 0 0 0 0,1 0 1 0 0,0 0-1 0 0,-1-1 0 0 0,1 1 1 0 0,0-1-1 0 0,0 0 0 0 0,1 0 1 0 0,-1-1-1 0 0,0 1 0 0 0,1-1 1 0 0,2 1 9 0 0,108 14-106 0 0,-88-16-421 0 0,0-1 1 0 0,1-1-1 0 0,-1-1 1 0 0,0-2-1 0 0,0-1 0 0 0,-1 0 1 0 0,10-6 526 0 0,36-14-4821 0 0,-2-3-3365 0 0,-48 21 4700 0 0</inkml:trace>
  <inkml:trace contextRef="#ctx0" brushRef="#br0" timeOffset="827.964">2119 394 6721 0 0,'0'0'2014'0'0,"0"0"-472"0"0,0 0-151 0 0,0 0 82 0 0,0 0 113 0 0,0 0-62 0 0,0 0-217 0 0,0 0-270 0 0,0 0-268 0 0,0 0-162 0 0,0 0-102 0 0,-33 14-54 0 0,-102 45-41 0 0,48-14 372 0 0,83-43-784 0 0,0 1 0 0 0,0-1 0 0 0,0 1 0 0 0,1 0-1 0 0,0 0 1 0 0,-1 1 0 0 0,1-1 0 0 0,0 1-1 0 0,0-1 1 0 0,1 1 0 0 0,-1 0 0 0 0,1 0 0 0 0,0 0-1 0 0,0 0 1 0 0,0 1 0 0 0,1-1 0 0 0,-1 0-1 0 0,1 1 1 0 0,0-1 0 0 0,0 1 0 0 0,1 2 2 0 0,0-2-19 0 0,0-1 1 0 0,1 1-1 0 0,-1-1 1 0 0,1 1-1 0 0,0-1 1 0 0,1 1-1 0 0,-1-1 1 0 0,1 0-1 0 0,0 0 1 0 0,0 1-1 0 0,0-1 1 0 0,0-1-1 0 0,1 1 1 0 0,0 0-1 0 0,-1 0 1 0 0,1-1-1 0 0,1 0 1 0 0,-1 0-1 0 0,0 0 1 0 0,1 0-1 0 0,0 0 1 0 0,-1 0-1 0 0,1-1 1 0 0,0 0 0 0 0,1 0-1 0 0,-1 0 1 0 0,0 0-1 0 0,0-1 1 0 0,1 0-1 0 0,-1 0 1 0 0,1 0-1 0 0,2 0 19 0 0,4 1 35 0 0,0 0 1 0 0,1-1-1 0 0,-1 0 0 0 0,1-1 1 0 0,-1-1-1 0 0,1 0 0 0 0,-1 0 0 0 0,0-1 1 0 0,1 0-1 0 0,-1-1 0 0 0,0-1 1 0 0,8-3-36 0 0,1-3 35 0 0,-1-1 0 0 0,0 0 1 0 0,0-1-1 0 0,-2-2 0 0 0,1 1 0 0 0,-2-2 1 0 0,0 0-1 0 0,0-2 0 0 0,-2 1 0 0 0,0-2 1 0 0,9-13-36 0 0,-30 100-432 0 0,6-65 428 0 0,0 0 1 0 0,1 0 0 0 0,0 0 0 0 0,-1 0-1 0 0,1 0 1 0 0,1 0 0 0 0,-1 0-1 0 0,1 0 1 0 0,-1 0 0 0 0,1 0-1 0 0,0 0 1 0 0,1 0 0 0 0,-1 0 0 0 0,1-1-1 0 0,-1 1 1 0 0,1 0 0 0 0,0-1-1 0 0,1 1 1 0 0,-1-1 0 0 0,1 0 0 0 0,-1 0-1 0 0,1 0 1 0 0,0 0 0 0 0,0 0-1 0 0,0-1 1 0 0,0 1 0 0 0,1-1-1 0 0,-1 0 1 0 0,1 0 0 0 0,-1 0 0 0 0,1 0-1 0 0,2 0 4 0 0,4 2-98 0 0,-1-1 0 0 0,1-1-1 0 0,0 0 1 0 0,0 0-1 0 0,0 0 1 0 0,0-1-1 0 0,0-1 1 0 0,0 0 0 0 0,0 0-1 0 0,0-1 1 0 0,5-1 98 0 0,63-24-8572 0 0,-61 19 3040 0 0,-4 3-1037 0 0</inkml:trace>
  <inkml:trace contextRef="#ctx0" brushRef="#br0" timeOffset="1115.765">2850 438 12827 0 0,'0'0'1677'0'0,"0"0"-266"0"0,0 0-65 0 0,0 0-14 0 0,0 0-111 0 0,0 0-235 0 0,0 0-308 0 0,0 0-201 0 0,0 0-117 0 0,0 0-98 0 0,0 0-79 0 0,0 0-74 0 0,0 0-52 0 0,-10 2-31 0 0,-69 34 38 0 0,71-29-76 0 0,0 0 0 0 0,1 1 1 0 0,0 0-1 0 0,0 0 0 0 0,0 0 0 0 0,1 1 1 0 0,1 0-1 0 0,-1 0 0 0 0,2 0 1 0 0,-1 1-1 0 0,-2 9 12 0 0,5-15-23 0 0,1 0 0 0 0,0 1-1 0 0,0-1 1 0 0,0 0 0 0 0,0 1 0 0 0,1-1 0 0 0,0 1-1 0 0,0-1 1 0 0,0 1 0 0 0,0-1 0 0 0,1 1 0 0 0,0-1-1 0 0,0 0 1 0 0,0 1 0 0 0,0-1 0 0 0,1 0 0 0 0,-1 0-1 0 0,1 0 1 0 0,0 0 0 0 0,1 0 0 0 0,-1 0 0 0 0,1 0-1 0 0,-1-1 1 0 0,1 1 0 0 0,0-1 0 0 0,0 0 0 0 0,1 0-1 0 0,-1 0 1 0 0,1 0 23 0 0,8 4-5 0 0,0 0 0 0 0,0-1-1 0 0,0-1 1 0 0,1 0 0 0 0,-1-1 0 0 0,1 0-1 0 0,1-1 1 0 0,-1 0 0 0 0,0-1 0 0 0,1-1-1 0 0,-1 0 1 0 0,1-1 0 0 0,-1 0 0 0 0,1-1-1 0 0,-1 0 1 0 0,4-2 5 0 0,-3 1-267 0 0,0-1-1 0 0,0-1 1 0 0,-1 0-1 0 0,0-1 1 0 0,0-1 0 0 0,0 0-1 0 0,0 0 1 0 0,-1-1-1 0 0,0-1 1 0 0,8-7 267 0 0,23-20-4494 0 0,-3-3-4124 0 0,-27 24 2274 0 0</inkml:trace>
  <inkml:trace contextRef="#ctx0" brushRef="#br0" timeOffset="1370.21">3476 0 13579 0 0,'0'0'1267'0'0,"0"0"-530"0"0,0 0-202 0 0,0 0 147 0 0,0 0 194 0 0,0 0 85 0 0,0 0-78 0 0,0 0-179 0 0,-13 33-129 0 0,-39 105-89 0 0,36-44 274 0 0,15-64-605 0 0,1 1 0 0 0,1 0-1 0 0,2 0 1 0 0,1-1 0 0 0,1 0 0 0 0,4 11-155 0 0,-2-19-167 0 0,1-1 0 0 0,0 0 0 0 0,2 0-1 0 0,0-1 1 0 0,1 0 0 0 0,2-1 0 0 0,0 0 0 0 0,3 2 167 0 0,0-7-1703 0 0,-8-12-2669 0 0,-8-2 1782 0 0,0-1-2492 0 0,0-1 1800 0 0,0 1-1326 0 0</inkml:trace>
  <inkml:trace contextRef="#ctx0" brushRef="#br0" timeOffset="1643.729">3144 332 14291 0 0,'0'0'983'0'0,"0"0"-532"0"0,0 0-137 0 0,0 0 237 0 0,0 0 247 0 0,0 0 123 0 0,0 0-62 0 0,0 0-152 0 0,0 0-152 0 0,33 3-129 0 0,105 9-81 0 0,302-5 371 0 0,-388-9-2142 0 0,-26 1-1804 0 0,-1 0-5296 0 0,-13 1-209 0 0</inkml:trace>
  <inkml:trace contextRef="#ctx0" brushRef="#br0" timeOffset="1814.577">3987 508 3681 0 0,'0'0'3330'0'0,"0"0"-1656"0"0,0 0-524 0 0,0 0-33 0 0,0 0-65 0 0,0 0-144 0 0,0 0-236 0 0,0 0-244 0 0,0 0-177 0 0,0 0-88 0 0,0 0-62 0 0,0 0-73 0 0,0 0-97 0 0,4 27-135 0 0,11 81-212 0 0,-5-79-2133 0 0,-8-34-3265 0 0,-1 1 311 0 0</inkml:trace>
  <inkml:trace contextRef="#ctx0" brushRef="#br0" timeOffset="1998.649">3916 151 9682 0 0,'0'0'1936'0'0,"0"0"-927"0"0,0 0-625 0 0,0 0-512 0 0,0 0-712 0 0,0 0-425 0 0,0 0-335 0 0,0 0-601 0 0,0 0-1143 0 0,0 0-289 0 0</inkml:trace>
  <inkml:trace contextRef="#ctx0" brushRef="#br0" timeOffset="2198.976">4330 449 15819 0 0,'0'0'1018'0'0,"0"0"-349"0"0,0 0-90 0 0,0 0 0 0 0,0 0-36 0 0,0 0-127 0 0,0 0-189 0 0,0 0-123 0 0,0 0-70 0 0,0 0-48 0 0,0 0-34 0 0,-11 32-4 0 0,-32 96-11 0 0,42-126 58 0 0,0-1 1 0 0,0 1-1 0 0,-1 0 0 0 0,1 0 1 0 0,0 0-1 0 0,1 0 1 0 0,-1 0-1 0 0,0 0 0 0 0,0 0 1 0 0,1 0-1 0 0,0 0 0 0 0,-1 1 1 0 0,1-1-1 0 0,0 0 1 0 0,0 0-1 0 0,0 0 0 0 0,0 0 1 0 0,0 1-1 0 0,1-1 0 0 0,-1 0 1 0 0,0 0-1 0 0,1 0 0 0 0,0 0 1 0 0,0 0-1 0 0,-1 0 1 0 0,1 0-1 0 0,0 0 0 0 0,1 0 1 0 0,-1 0-1 0 0,0 0 0 0 0,1-1 5 0 0,5 8-39 0 0,-3-6 106 0 0,-1 1 0 0 0,0-1 0 0 0,1 0 0 0 0,-1 0 0 0 0,1 0 0 0 0,0-1 0 0 0,0 1 0 0 0,0-1 0 0 0,0 0 0 0 0,0 0 0 0 0,1 0 0 0 0,-1-1 0 0 0,1 0 0 0 0,-1 0 0 0 0,1 0 0 0 0,-1 0 0 0 0,1 0 0 0 0,-1-1 0 0 0,1 0 0 0 0,0 0 0 0 0,-1 0 0 0 0,1-1 0 0 0,0 0 0 0 0,-1 0 0 0 0,1 0 0 0 0,-1 0 0 0 0,0-1 0 0 0,1 1 0 0 0,-1-1 0 0 0,0 0 0 0 0,0 0 0 0 0,0-1 0 0 0,2-1-67 0 0,2-4 160 0 0,0 0 0 0 0,0-1 0 0 0,-1 0 0 0 0,0-1 0 0 0,-1 1 0 0 0,0-1 0 0 0,-1 0 0 0 0,0-1 0 0 0,-1 1 0 0 0,0-1 0 0 0,0 0 0 0 0,-1 0 0 0 0,0 0 0 0 0,-1 0 0 0 0,-1-1 0 0 0,0 1 0 0 0,0-1 0 0 0,-1 1 0 0 0,0-1 0 0 0,-1 1 0 0 0,-1-1-160 0 0,2 8-76 0 0,-1-1 1 0 0,-1 1-1 0 0,1 0 0 0 0,0-1 1 0 0,-1 1-1 0 0,0 0 1 0 0,0 0-1 0 0,0 0 1 0 0,-1 1-1 0 0,1-1 0 0 0,-1 0 1 0 0,0 1-1 0 0,0 0 1 0 0,0 0-1 0 0,0 0 1 0 0,-1 0-1 0 0,1 0 0 0 0,-1 0 1 0 0,0 1-1 0 0,0 0 1 0 0,0 0-1 0 0,0 0 1 0 0,0 0-1 0 0,0 1 0 0 0,0-1 1 0 0,-1 1-1 0 0,1 0 1 0 0,0 0-1 0 0,-1 1 1 0 0,-3-1 75 0 0,-39 5-6106 0 0,6 15-6563 0 0,31-11 8512 0 0</inkml:trace>
  <inkml:trace contextRef="#ctx0" brushRef="#br0" timeOffset="2542.625">4711 641 12595 0 0,'0'0'2100'0'0,"0"0"-618"0"0,0 0-135 0 0,0 0-4 0 0,0 0-71 0 0,0 0-193 0 0,0 0-272 0 0,0 0-229 0 0,0 0-189 0 0,0 0-140 0 0,0 0-113 0 0,0 0-76 0 0,0 0-44 0 0,13-24-15 0 0,39-74-30 0 0,-20 54-564 0 0,-30 45 492 0 0,1 0 0 0 0,-1 0 0 0 0,0 1 1 0 0,0-1-1 0 0,0 0 0 0 0,0 1 0 0 0,0-1 1 0 0,0 1-1 0 0,-1 0 0 0 0,1 0 1 0 0,0 0-1 0 0,-1 0 0 0 0,0 0 0 0 0,1 0 1 0 0,-1 0-1 0 0,0 0 0 0 0,0 0 1 0 0,0 1-1 0 0,0-1 0 0 0,-1 0 0 0 0,1 1 1 0 0,0-1-1 0 0,-1 2 101 0 0,9 16-79 0 0,-5-13 136 0 0,0-2 0 0 0,1 1-1 0 0,0 0 1 0 0,0-1 0 0 0,0 0-1 0 0,1 0 1 0 0,0 0 0 0 0,-1-1-1 0 0,2 0 1 0 0,-1 0 0 0 0,0-1-1 0 0,1 1 1 0 0,0-1 0 0 0,0-1-1 0 0,0 1 1 0 0,0-1 0 0 0,0-1-1 0 0,0 1 1 0 0,0-1 0 0 0,1 0-1 0 0,-1-1 1 0 0,2 0-57 0 0,5 1 318 0 0,0-1 0 0 0,-1-1-1 0 0,1 0 1 0 0,0-1 0 0 0,-1-1 0 0 0,1 0 0 0 0,-1 0-1 0 0,0-2 1 0 0,0 0 0 0 0,0 0 0 0 0,7-5-318 0 0,-2 0 107 0 0,-2 0 1 0 0,0-1-1 0 0,0 0 0 0 0,-1-1 1 0 0,0-1-1 0 0,-1-1 1 0 0,0 0-1 0 0,-2-1 0 0 0,1 0 1 0 0,-2-1-1 0 0,1-1-107 0 0,-3-17-1179 0 0,-8 22-1452 0 0,-1 0-3279 0 0,0 11 4665 0 0,0-7-10789 0 0</inkml:trace>
</inkml:ink>
</file>

<file path=ppt/ink/ink4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11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495 626 3937 0 0,'0'0'1143'0'0,"0"0"-290"0"0,0 0-151 0 0,0 0 127 0 0,-36 4 278 0 0,-115 16 173 0 0,144-20-1137 0 0,1 0 0 0 0,-1 1 0 0 0,1 0 0 0 0,-1 1 0 0 0,1-1 0 0 0,-1 1 0 0 0,1 1 0 0 0,0-1 0 0 0,0 1 0 0 0,0 0 0 0 0,0 0 0 0 0,1 1 0 0 0,-4 2-143 0 0,-5 5 325 0 0,-3 0-146 0 0,0 1 0 0 0,1 1 1 0 0,1 1-1 0 0,0 0 0 0 0,1 0 1 0 0,1 2-1 0 0,0 0 0 0 0,1 0 1 0 0,0 1-1 0 0,2 1 0 0 0,0 0 0 0 0,1 0 1 0 0,1 1-1 0 0,0 0 0 0 0,-2 14-179 0 0,9-30 31 0 0,0-1-1 0 0,0 1 0 0 0,1 0 0 0 0,-1-1 0 0 0,1 1 0 0 0,0 0 0 0 0,0-1 0 0 0,0 1 0 0 0,0 0 0 0 0,0 0 0 0 0,0-1 0 0 0,1 1 0 0 0,0 0 0 0 0,-1-1 0 0 0,1 1 0 0 0,0-1 0 0 0,0 1 0 0 0,0-1 0 0 0,1 1 0 0 0,-1-1 1 0 0,0 0-1 0 0,1 1 0 0 0,0-1 0 0 0,-1 0 0 0 0,1 0 0 0 0,0 0 0 0 0,0 0 0 0 0,0-1 0 0 0,1 1 0 0 0,-1 0 0 0 0,0-1 0 0 0,0 0 0 0 0,1 1 0 0 0,-1-1 0 0 0,1 0 0 0 0,0 0 0 0 0,-1 0 0 0 0,1-1 0 0 0,-1 1 1 0 0,1-1-1 0 0,0 1 0 0 0,0-1 0 0 0,-1 0 0 0 0,1 0 0 0 0,1 0-30 0 0,14-2 222 0 0,0 0 1 0 0,0-2-1 0 0,0 0 1 0 0,0-1 0 0 0,-1 0-1 0 0,0-2 1 0 0,0 0-1 0 0,0 0 1 0 0,-1-2-1 0 0,0 0 1 0 0,-1-1-1 0 0,0-1 1 0 0,12-11-223 0 0,-11 11 86 0 0,27-22 47 0 0,-2-2 1 0 0,-1-2-1 0 0,-2-2 1 0 0,-2-1-1 0 0,-1-1 0 0 0,-2-3 1 0 0,3-9-134 0 0,3 9 4 0 0,-38 43-99 0 0,-1 3-48 0 0,-1 42-53 0 0,-1-29 208 0 0,1 0-1 0 0,0 1 0 0 0,1-1 0 0 0,1 0 1 0 0,1 1-1 0 0,0-1 0 0 0,1 0 1 0 0,0 0-1 0 0,1 0 0 0 0,1-1 0 0 0,1 1 1 0 0,0-1-1 0 0,3 6-11 0 0,-5-16 31 0 0,-1 0 0 0 0,1-1-1 0 0,-1 1 1 0 0,1-1 0 0 0,0 0 0 0 0,0 0 0 0 0,1 0 0 0 0,-1 0 0 0 0,1-1 0 0 0,-1 1-1 0 0,1-1 1 0 0,0-1 0 0 0,0 1 0 0 0,0-1 0 0 0,0 1 0 0 0,0-1 0 0 0,0-1-1 0 0,0 1 1 0 0,0-1 0 0 0,0 0 0 0 0,0 0 0 0 0,0 0 0 0 0,1-1 0 0 0,-1 0 0 0 0,3-1-31 0 0,5 0 118 0 0,-1-2 0 0 0,1 1 0 0 0,-1-2 0 0 0,0 0 0 0 0,0 0 0 0 0,-1-1 0 0 0,0-1 0 0 0,0 0 0 0 0,8-6-118 0 0,24-23 254 0 0,0-3 1 0 0,-3-1-1 0 0,-1-2 0 0 0,-2-2 1 0 0,20-33-255 0 0,-42 54 15 0 0,0-2 0 0 0,-2 0 0 0 0,-1 0 0 0 0,-1-2 0 0 0,-1 1 0 0 0,-1-1-1 0 0,-2 0 1 0 0,-1-1 0 0 0,-1 0 0 0 0,-1 0 0 0 0,-1 0 0 0 0,-2-1 0 0 0,0 1 0 0 0,-2 0 0 0 0,-2-4-15 0 0,3 26-22 0 0,-1 0 0 0 0,1 1 1 0 0,-1-1-1 0 0,0 0 0 0 0,0 1 0 0 0,-1-1 0 0 0,0 0 0 0 0,0 1 1 0 0,0 0-1 0 0,-1-1 0 0 0,1 1 0 0 0,-1 0 0 0 0,0 0 1 0 0,-1 1-1 0 0,1-1 0 0 0,-1 1 0 0 0,-1-1 22 0 0,3 5-32 0 0,0 0-1 0 0,0 1 1 0 0,1-1-1 0 0,-1 0 1 0 0,0 1 0 0 0,0 0-1 0 0,0-1 1 0 0,1 1-1 0 0,-1 0 1 0 0,0 0 0 0 0,1 0-1 0 0,-1 0 1 0 0,0 0-1 0 0,1 0 1 0 0,-1 1-1 0 0,1-1 1 0 0,0 0 0 0 0,0 1-1 0 0,-1-1 1 0 0,1 1-1 0 0,0-1 1 0 0,0 1-1 0 0,0 0 1 0 0,0 0 0 0 0,1-1-1 0 0,-1 1 1 0 0,0 0-1 0 0,1 0 1 0 0,-1 0-1 0 0,1 0 1 0 0,0-1 0 0 0,-1 3 32 0 0,-2 5-46 0 0,-13 31 83 0 0,1 1-1 0 0,3 1 1 0 0,1 0-1 0 0,2 1 0 0 0,2 0 1 0 0,2 0-1 0 0,1 0 1 0 0,3 1-1 0 0,1-1 0 0 0,4 18-36 0 0,2-14 48 0 0,2-1 0 0 0,2 0 0 0 0,3 0-1 0 0,1-1 1 0 0,8 16-48 0 0,25 63-832 0 0,-69-148-15031 0 0,13 16 10372 0 0</inkml:trace>
  <inkml:trace contextRef="#ctx0" brushRef="#br0" timeOffset="171.085">950 287 13811 0 0,'0'0'891'0'0,"0"0"-394"0"0,0 0-162 0 0,0 0 34 0 0,0 0 57 0 0,0 0-14 0 0,35 0-65 0 0,115 4-35 0 0,135 14 485 0 0,-179-10-1421 0 0,-31-3-1582 0 0,-3 0-4845 0 0,-42-5-1265 0 0</inkml:trace>
  <inkml:trace contextRef="#ctx0" brushRef="#br0" timeOffset="737.015">2443 95 16155 0 0,'0'0'965'0'0,"0"0"-328"0"0,0 0-133 0 0,0 0 143 0 0,0 0 176 0 0,0 0 70 0 0,-21 35-95 0 0,-63 113-174 0 0,27-24 138 0 0,13-17-495 0 0,11-19-200 0 0,-4-2 0 0 0,-4-2 0 0 0,-3-1-1 0 0,-22 26-66 0 0,13-45 67 0 0,65-101 30 0 0,136-188-51 0 0,199-231-36 0 0,-326 428-16 0 0,0 2-1 0 0,2 1 1 0 0,1 1 0 0 0,1 0-1 0 0,1 2 1 0 0,9-5 6 0 0,-34 26-7 0 0,0 0 0 0 0,0-1 1 0 0,1 1-1 0 0,-1 0 0 0 0,0 0 1 0 0,1 0-1 0 0,-1 0 0 0 0,1 0 1 0 0,-1 0-1 0 0,1 1 0 0 0,0-1 1 0 0,-1 0-1 0 0,1 1 0 0 0,0-1 1 0 0,-1 1-1 0 0,1 0 0 0 0,0-1 1 0 0,0 1-1 0 0,-1 0 0 0 0,1 0 1 0 0,0 0-1 0 0,-1 0 0 0 0,1 1 1 0 0,0-1-1 0 0,0 0 0 0 0,-1 1 1 0 0,1-1-1 0 0,0 1 0 0 0,-1 0 1 0 0,1-1-1 0 0,-1 1 0 0 0,1 0 1 0 0,-1 0-1 0 0,1 0 0 0 0,-1 0 1 0 0,1 0-1 0 0,-1 0 0 0 0,0 1 1 0 0,0-1-1 0 0,0 0 0 0 0,0 1 1 0 0,0-1-1 0 0,0 0 0 0 0,0 1 1 0 0,0 0-1 0 0,0-1 0 0 0,-1 1 1 0 0,1-1-1 0 0,0 2 7 0 0,4 25 56 0 0,-1 1-1 0 0,-2 0 1 0 0,0-1 0 0 0,-2 1 0 0 0,-2 0-1 0 0,0 0 1 0 0,-3 8-56 0 0,-1 22 17 0 0,1 37 117 0 0,3-1 0 0 0,9 64-134 0 0,-1-86 1077 0 0,-6-72-757 0 0,-86-34 1429 0 0,-170-122-2360 0 0,154 84-1568 0 0,71 45-1895 0 0,1-1-4755 0 0,21 19-2496 0 0</inkml:trace>
</inkml:ink>
</file>

<file path=ppt/ink/ink4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25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459 0 4161 0 0,'0'0'1712'0'0,"0"0"-455"0"0,0 0-387 0 0,0 0-28 0 0,0 0 225 0 0,0 0 190 0 0,0 0 36 0 0,0 0-116 0 0,0 0-278 0 0,0 0-267 0 0,0 0-214 0 0,-20 14-150 0 0,-63 46-59 0 0,40 3 57 0 0,37-47-198 0 0,0-3-9 0 0,-42 104 290 0 0,-6-2 1 0 0,-5-2 0 0 0,-8 2-350 0 0,-5-12 544 0 0,95-169 793 0 0,27-35-1314 0 0,6 4 0 0 0,3 1-1 0 0,25-25-22 0 0,63-60-49 0 0,-116 158 46 0 0,-30 23 3 0 0,0 0 0 0 0,-1 0-1 0 0,1 0 1 0 0,0 0 0 0 0,0 0 0 0 0,0 0 0 0 0,0 0 0 0 0,0 1 0 0 0,-1-1 0 0 0,1 0 0 0 0,0 1-1 0 0,0-1 1 0 0,0 0 0 0 0,-1 1 0 0 0,1-1 0 0 0,0 1 0 0 0,-1-1 0 0 0,1 1 0 0 0,0 0 0 0 0,-1-1-1 0 0,1 1 1 0 0,-1 0 0 0 0,1-1 0 0 0,-1 1 0 0 0,1 0 0 0 0,-1-1 0 0 0,1 1 0 0 0,-1 0 0 0 0,0 0-1 0 0,1 0 1 0 0,-1-1 0 0 0,0 1 0 0 0,0 0 0 0 0,0 0 0 0 0,0 0 0 0 0,0 0 0 0 0,0 0 0 0 0,0-1-1 0 0,0 1 1 0 0,0 0 0 0 0,0 0 0 0 0,0 0 0 0 0,4 237 680 0 0,-4-212-663 0 0,1-1-1 0 0,1 0 1 0 0,2 1-1 0 0,0-1 1 0 0,2 0-1 0 0,6 19-16 0 0,39 87 167 0 0,-32-87 74 0 0,-19-43-204 0 0,0-1 5 0 0,0 0 7 0 0,0 0 16 0 0,0 0 26 0 0,0 0 34 0 0,0 0 28 0 0,0 0 19 0 0,0 0 4 0 0,0 0 0 0 0,0 0-4 0 0,0 0-14 0 0,0 0 4 0 0,0 0-13 0 0,0 0 4 0 0,0 0 12 0 0,0 0-8 0 0,-7-18 510 0 0,-52-34-361 0 0,-8 10-218 0 0,-2 2 0 0 0,-1 4 0 0 0,-18-4-88 0 0,-24-15-617 0 0,104 40-2276 0 0,8 4-6673 0 0,2 3-1380 0 0</inkml:trace>
</inkml:ink>
</file>

<file path=ppt/ink/ink4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5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495 295 0 0 0,'0'0'564'0'0,"0"0"740"0"0,0 0 249 0 0,0 0-50 0 0,0 0-122 0 0,0 0-132 0 0,0-5-94 0 0,0-23 1072 0 0,-54 20 2447 0 0,17 12-4446 0 0,-1 1 0 0 0,2 2 0 0 0,-1 2 0 0 0,1 1 0 0 0,1 2 0 0 0,0 1 0 0 0,-32 17-228 0 0,54-24 51 0 0,-10 2 8 0 0,17-6-52 0 0,0 0 0 0 0,0 0 0 0 0,0 0 0 0 0,0 1 1 0 0,1-1-1 0 0,-1 2 0 0 0,1-1 0 0 0,0 0 1 0 0,-1 1-1 0 0,2 0 0 0 0,-1 0 0 0 0,0 1 0 0 0,1-1 1 0 0,0 1-1 0 0,-1 1-7 0 0,6-4-3 0 0,-1-1 1 0 0,1 1 0 0 0,-1 0-1 0 0,1 0 1 0 0,0-1-1 0 0,0 1 1 0 0,0 0 0 0 0,0-1-1 0 0,0 1 1 0 0,0-1-1 0 0,0 1 1 0 0,0-1 0 0 0,1 0-1 0 0,-1 1 1 0 0,1-1 0 0 0,-1 0-1 0 0,1 0 1 0 0,-1 0-1 0 0,1 0 1 0 0,0 0 0 0 0,-1 0-1 0 0,1-1 1 0 0,0 1-1 0 0,0 0 1 0 0,-1-1 0 0 0,1 0-1 0 0,0 1 1 0 0,0-1 0 0 0,0 0-1 0 0,0 0 1 0 0,0 0-1 0 0,-1 0 1 0 0,2 0 2 0 0,4 2 39 0 0,200 16 565 0 0,-150-10-281 0 0,-66 25 433 0 0,-78 56-29 0 0,-43 32-478 0 0,129-119-249 0 0,0 1-1 0 0,0-1 1 0 0,0 0 0 0 0,0 0-1 0 0,1 1 1 0 0,-1-1 0 0 0,1 0-1 0 0,0 1 1 0 0,-1-1 0 0 0,1 1-1 0 0,0-1 1 0 0,1 0 0 0 0,-1 1 0 0 0,0-1-1 0 0,1 1 1 0 0,-1-1 0 0 0,1 0-1 0 0,-1 1 1 0 0,1-1 0 0 0,0 0-1 0 0,0 0 1 0 0,0 0 0 0 0,1 0-1 0 0,-1 0 1 0 0,0 0 0 0 0,1 0-1 0 0,-1 0 1 0 0,1 0 0 0 0,0-1 0 0 0,0 1-1 0 0,-1 0 1 0 0,1-1 0 0 0,0 0-1 0 0,1 1 1 0 0,9 5 1 0 0,1-1 0 0 0,0 0 0 0 0,0-1 0 0 0,1-1 0 0 0,-1 0 0 0 0,1-1-1 0 0,0 0 1 0 0,0-1 0 0 0,0 0 0 0 0,1-2 0 0 0,-1 1 0 0 0,0-2 0 0 0,6 0-1 0 0,2 0-292 0 0,-1-8-2937 0 0,-10-27-7460 0 0,-8 16 5348 0 0,0 12 4848 0 0</inkml:trace>
  <inkml:trace contextRef="#ctx0" brushRef="#br0" timeOffset="340.641">292 0 2160 0 0,'0'0'1749'0'0,"0"0"-30"0"0,0 0-95 0 0,0 0-183 0 0,0 0-149 0 0,0 0-157 0 0,0 0-166 0 0,0 0-34 0 0,0 0 20 0 0,0 0 1 0 0,0 0-34 0 0,0 0-97 0 0,-7 38-102 0 0,-21 121-91 0 0,21-23 384 0 0,12 54-45 0 0,0-82-662 0 0,-5-1 1 0 0,-8 43-310 0 0,-38 188-163 0 0,38-280-822 0 0,11-20-2820 0 0,11-28-2733 0 0,-8-8 2108 0 0,1 1-292 0 0</inkml:trace>
</inkml:ink>
</file>

<file path=ppt/ink/ink4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6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622 24 3289 0 0,'0'0'1859'0'0,"0"0"-879"0"0,0 0-248 0 0,0 0 326 0 0,0 0 459 0 0,0 0 306 0 0,0 0-38 0 0,0 0-341 0 0,0 0-422 0 0,0 0-333 0 0,0 0-227 0 0,0 0-149 0 0,0 0-86 0 0,2-6-29 0 0,7-11 69 0 0,-11 37 549 0 0,-24 69-27 0 0,-3-2 0 0 0,-5 0 0 0 0,-19 31-789 0 0,41-93 6 0 0,-2-1 0 0 0,0 0 0 0 0,-2-1 0 0 0,-1-1 0 0 0,0-1 0 0 0,-2 0 0 0 0,0-1 0 0 0,-1-1 0 0 0,-1-1 0 0 0,-1-1 0 0 0,-1-1 0 0 0,0-1 0 0 0,-1 0 0 0 0,-11 3-6 0 0,30-15-16 0 0,1 0-1 0 0,-1 0 0 0 0,0-1 0 0 0,0 1 0 0 0,0-1 1 0 0,0 0-1 0 0,0-1 0 0 0,0 1 0 0 0,-1-1 0 0 0,1 0 1 0 0,0 0-1 0 0,-1-1 0 0 0,1 1 0 0 0,-1-1 0 0 0,1-1 0 0 0,-1 1 1 0 0,1-1-1 0 0,0 0 0 0 0,-1 0 0 0 0,1 0 0 0 0,0-1 1 0 0,0 0-1 0 0,0 0 0 0 0,0 0 0 0 0,0 0 0 0 0,0-1 1 0 0,0 0-1 0 0,1 0 0 0 0,0-1 0 0 0,-1 1 0 0 0,1-1 0 0 0,0 1 1 0 0,0-2 16 0 0,0-4-114 0 0,0-1-1 0 0,1 0 1 0 0,0 0 0 0 0,0 0 0 0 0,1-1 0 0 0,0 1 0 0 0,1 0 0 0 0,0-1 0 0 0,1 1-1 0 0,0-1 1 0 0,1 1 0 0 0,0-1 0 0 0,0 1 0 0 0,1 0 0 0 0,0-1 0 0 0,3-3 114 0 0,66-157-377 0 0,14 40 855 0 0,-83 128-442 0 0,0 1 1 0 0,0 0-1 0 0,0 0 0 0 0,1 0 0 0 0,-1 0 0 0 0,1 0 0 0 0,-1 0 0 0 0,1 1 0 0 0,-1-1 0 0 0,1 1 0 0 0,0 0 1 0 0,0 0-1 0 0,-1 0 0 0 0,1 0 0 0 0,0 0 0 0 0,0 1 0 0 0,0-1 0 0 0,0 1 0 0 0,0 0 0 0 0,0 0 0 0 0,0 0 1 0 0,0 0-1 0 0,0 0 0 0 0,0 1 0 0 0,0-1 0 0 0,0 1 0 0 0,0 0 0 0 0,0 0 0 0 0,0 0 0 0 0,-1 0 0 0 0,1 0 1 0 0,0 1-1 0 0,-1-1 0 0 0,1 1 0 0 0,-1 0 0 0 0,1 0 0 0 0,-1 0 0 0 0,0 0 0 0 0,0 0 0 0 0,0 0 0 0 0,0 1 1 0 0,0-1-1 0 0,1 3-36 0 0,38 69 701 0 0,-29-50-498 0 0,0 0 1 0 0,2 0-1 0 0,1-2 0 0 0,1 0 1 0 0,0-1-1 0 0,2 0 0 0 0,2 0-203 0 0,-8-10-23 0 0,0-1-1 0 0,1 0 1 0 0,0-1-1 0 0,1 0 1 0 0,0-1 0 0 0,0 0-1 0 0,0-2 1 0 0,1 1-1 0 0,0-2 1 0 0,1 0-1 0 0,-1-1 1 0 0,1 0 0 0 0,0-1-1 0 0,0-1 1 0 0,0-1-1 0 0,9 0 24 0 0,4-5-4335 0 0,-9-3-6023 0 0,-13 3 3096 0 0</inkml:trace>
  <inkml:trace contextRef="#ctx0" brushRef="#br0" timeOffset="3656.707">909 396 2417 0 0,'0'0'874'0'0,"0"0"-430"0"0,0 0-151 0 0,0 0 245 0 0,0 0 359 0 0,0 0 176 0 0,0 0-51 0 0,0 0-236 0 0,0 0-273 0 0,0 0-204 0 0,0 0-121 0 0,-19 32-57 0 0,-61 99-29 0 0,21-29 185 0 0,-21 33 323 0 0,62-90 595 0 0,34-49 662 0 0,83-81 1210 0 0,20-18-2194 0 0,87-64-523 0 0,-199 161-367 0 0,78-34-130 0 0,-83 70-89 0 0,-50 183 675 0 0,47-202-429 0 0,12 85 140 0 0,-2-67 864 0 0,-32-29 592 0 0,-71-40-829 0 0,-73-59-863 0 0,105 71-990 0 0,34 19-4292 0 0,23 9-669 0 0,1 0-3008 0 0</inkml:trace>
  <inkml:trace contextRef="#ctx0" brushRef="#br0" timeOffset="4372.201">1463 480 1216 0 0,'0'0'3584'0'0,"0"0"-1358"0"0,0 0-591 0 0,0 0 8 0 0,0 0 22 0 0,0 0-120 0 0,0 0-319 0 0,0 0-391 0 0,0 0-312 0 0,0 0-197 0 0,0 0-77 0 0,0 0 24 0 0,0 0 69 0 0,0 8 24 0 0,4 246 1061 0 0,-4-251-1413 0 0,0 0 0 0 0,0 1 0 0 0,-1-1 0 0 0,1 0 0 0 0,-1 1 0 0 0,1-1 0 0 0,-1 0 0 0 0,0 0 0 0 0,0 0 0 0 0,-1 0 0 0 0,1 0 0 0 0,-1 0 0 0 0,1 0 0 0 0,-1 0 0 0 0,0 0 0 0 0,0-1 0 0 0,0 1 0 0 0,0-1 0 0 0,-1 1 0 0 0,1-1 0 0 0,-1 0 0 0 0,1 0 0 0 0,-1 0 0 0 0,0 0 1 0 0,0 0-1 0 0,0-1 0 0 0,0 1 0 0 0,0-1 0 0 0,0 0 0 0 0,0 0 0 0 0,0 0 0 0 0,-1 0 0 0 0,1-1 0 0 0,-2 1-14 0 0,3-1 3 0 0,0-1 0 0 0,0 1 1 0 0,0-1-1 0 0,0 1 0 0 0,0-1 1 0 0,0 1-1 0 0,1-1 0 0 0,-1 0 1 0 0,0 0-1 0 0,0 0 1 0 0,1 0-1 0 0,-1 0 0 0 0,0 0 1 0 0,1-1-1 0 0,-1 1 0 0 0,1 0 1 0 0,0-1-1 0 0,-1 1 0 0 0,1-1 1 0 0,0 1-1 0 0,0-1 1 0 0,0 0-1 0 0,0 0 0 0 0,0 1 1 0 0,1-1-1 0 0,-1 0 0 0 0,0 0 1 0 0,1 0-1 0 0,-1 0 0 0 0,1 0 1 0 0,0 0-1 0 0,0 0 0 0 0,-1 0 1 0 0,2 0-1 0 0,-1-1-3 0 0,11-72-164 0 0,0 54 128 0 0,0 0 0 0 0,2 2 0 0 0,0-1 1 0 0,1 2-1 0 0,1 0 0 0 0,1 0 0 0 0,0 2 0 0 0,1 0 1 0 0,1 1-1 0 0,0 0 0 0 0,1 2 0 0 0,1 0 0 0 0,0 1 1 0 0,1 1-1 0 0,0 1 0 0 0,0 1 0 0 0,1 1 1 0 0,0 1-1 0 0,5 0 36 0 0,-25 6 0 0 0,0-1 0 0 0,1 1 0 0 0,-1 0 0 0 0,0 0 0 0 0,1 1 0 0 0,0-1 0 0 0,-1 0 0 0 0,1 1 0 0 0,-1 0 0 0 0,1-1 0 0 0,0 1 0 0 0,-1 0 0 0 0,1 0 0 0 0,-1 1 0 0 0,1-1 0 0 0,0 1 0 0 0,-1-1 0 0 0,1 1 0 0 0,-1 0 0 0 0,1-1 0 0 0,-1 1 0 0 0,0 1 0 0 0,1-1 0 0 0,-1 0 0 0 0,0 1 0 0 0,0-1 0 0 0,1 1 0 0 0,-1-1 0 0 0,-1 1 0 0 0,1 0 0 0 0,0 0 0 0 0,0 0 0 0 0,-1 0 0 0 0,1 0 0 0 0,-1 0 0 0 0,1 1 0 0 0,-1-1 0 0 0,1 2 0 0 0,-2 1 16 0 0,-1-1 1 0 0,1 0-1 0 0,-1 1 1 0 0,0-1-1 0 0,0 0 1 0 0,0 0-1 0 0,0 0 0 0 0,-1 0 1 0 0,0 0-1 0 0,1 0 1 0 0,-2 0-1 0 0,1 0 1 0 0,0-1-1 0 0,-1 1 1 0 0,1-1-1 0 0,-1 0 1 0 0,0 0-1 0 0,0 0 1 0 0,-1 0-1 0 0,-1 2-16 0 0,-194 127 832 0 0,198-132-822 0 0,1 0 1 0 0,-1 0-1 0 0,1 1 0 0 0,-1-1 0 0 0,0 0 0 0 0,1 1 0 0 0,-1-1 1 0 0,1 1-1 0 0,0-1 0 0 0,-1 0 0 0 0,1 1 0 0 0,-1-1 0 0 0,1 1 1 0 0,0-1-1 0 0,-1 1 0 0 0,1-1 0 0 0,0 1 0 0 0,-1 0 0 0 0,1-1 1 0 0,0 1-1 0 0,0-1 0 0 0,0 1 0 0 0,-1 0 0 0 0,1-1 1 0 0,0 1-1 0 0,0-1 0 0 0,0 1 0 0 0,0 0 0 0 0,0-1 0 0 0,0 1 1 0 0,0-1-1 0 0,0 1 0 0 0,1 0 0 0 0,-1-1 0 0 0,0 1 0 0 0,0-1 1 0 0,0 1-1 0 0,1 0 0 0 0,-1-1 0 0 0,0 1 0 0 0,1-1 0 0 0,-1 1 1 0 0,0-1-1 0 0,1 1 0 0 0,-1-1 0 0 0,1 1 0 0 0,-1-1 0 0 0,1 0 1 0 0,-1 1-1 0 0,1-1 0 0 0,-1 0 0 0 0,1 1 0 0 0,-1-1 0 0 0,1 0 1 0 0,-1 1-1 0 0,1-1 0 0 0,0 0 0 0 0,-1 0 0 0 0,1 0 0 0 0,-1 0 1 0 0,1 0-1 0 0,0 0 0 0 0,-1 1 0 0 0,1-1 0 0 0,-1-1 0 0 0,1 1 1 0 0,0 0-1 0 0,-1 0 0 0 0,1 0 0 0 0,0 0-10 0 0,12 6 106 0 0,85 57 521 0 0,-14 25-579 0 0,-48-77-2243 0 0,-11-10-3893 0 0,-13-2 377 0 0,-3 1-1780 0 0</inkml:trace>
  <inkml:trace contextRef="#ctx0" brushRef="#br0" timeOffset="4904.222">1942 819 5521 0 0,'0'0'3757'0'0,"0"0"-1574"0"0,0 0-691 0 0,0 0 22 0 0,0 0 69 0 0,0 0-113 0 0,0 0-311 0 0,0 0-312 0 0,0 0-226 0 0,0 0-116 0 0,0 0-54 0 0,0 0-31 0 0,0 0-13 0 0,13-11-12 0 0,79-77 653 0 0,-63 51-570 0 0,-8 9-372 0 0,1 0 1 0 0,1 2-1 0 0,1 0 0 0 0,2 2 1 0 0,0 1-1 0 0,6-3-106 0 0,-32 25-7 0 0,0 1 0 0 0,1-1 0 0 0,-1 0 0 0 0,1 0 0 0 0,0 0 0 0 0,-1 0 0 0 0,1 0 1 0 0,-1 1-1 0 0,1-1 0 0 0,0 0 0 0 0,0 1 0 0 0,0-1 0 0 0,-1 0 0 0 0,1 1 0 0 0,0-1 0 0 0,0 1 0 0 0,0-1 0 0 0,0 1 0 0 0,0 0 0 0 0,0-1 0 0 0,0 1 0 0 0,0 0 0 0 0,0 0 0 0 0,0 0 0 0 0,0 0 0 0 0,0-1 0 0 0,0 1 0 0 0,0 1 0 0 0,0-1 0 0 0,0 0 0 0 0,0 0 0 0 0,0 0 0 0 0,0 0 0 0 0,0 1 1 0 0,0-1-1 0 0,0 1 0 0 0,0-1 0 0 0,0 0 0 0 0,0 1 0 0 0,0 0 0 0 0,-1-1 0 0 0,1 1 0 0 0,0-1 0 0 0,0 1 0 0 0,0 0 0 0 0,-1 0 0 0 0,1-1 0 0 0,-1 1 0 0 0,1 0 0 0 0,0 0 0 0 0,-1 0 0 0 0,1 0 0 0 0,-1 0 0 0 0,0 0 0 0 0,1 0 0 0 0,-1 0 0 0 0,0 0 0 0 0,1 0 0 0 0,-1 0 0 0 0,0 0 1 0 0,0 0-1 0 0,0 0 0 0 0,0 0 0 0 0,0 0 0 0 0,0 0 0 0 0,0 0 0 0 0,0 0 0 0 0,-1 1 7 0 0,3 111-190 0 0,-1-111 193 0 0,1 0-1 0 0,-1 0 1 0 0,1 0-1 0 0,-1 0 0 0 0,1 0 1 0 0,0 0-1 0 0,0 0 1 0 0,0-1-1 0 0,0 1 0 0 0,0-1 1 0 0,0 1-1 0 0,0-1 1 0 0,1 0-1 0 0,-1 0 0 0 0,0 0 1 0 0,1 0-1 0 0,-1 0 1 0 0,1 0-1 0 0,-1-1 1 0 0,1 1-1 0 0,0-1 0 0 0,-1 0 1 0 0,1 0-1 0 0,-1 0 1 0 0,1 0-1 0 0,-1 0 0 0 0,1 0 1 0 0,0-1-1 0 0,-1 1 1 0 0,1-1-1 0 0,1 0-2 0 0,10 0 59 0 0,90-33 131 0 0,-47 9-127 0 0,-34 16-66 0 0,-18 6 1 0 0,-1 1 1 0 0,1 0-1 0 0,-1 0 0 0 0,1 0 0 0 0,0 0 0 0 0,-1 1 0 0 0,1 0 0 0 0,0 0 1 0 0,0 0-1 0 0,0 1 0 0 0,0 0 0 0 0,0 0 0 0 0,0 0 0 0 0,0 0 1 0 0,1 1 1 0 0,-2 50 85 0 0,-12 77-315 0 0,28-107-1559 0 0,-8-18-2151 0 0,-2 0-3788 0 0,-7 0-2853 0 0</inkml:trace>
</inkml:ink>
</file>

<file path=ppt/ink/ink4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2:13.381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218 2383 0 0 0,'0'0'1834'0'0,"0"0"394"0"0,0 0 77 0 0,0 0-244 0 0,0 0-434 0 0,0 0-460 0 0,0 0-336 0 0,0 0-251 0 0,0 0-117 0 0,3-6-21 0 0,0 0-360 0 0,-2 6-35 0 0,-1 1 1 0 0,0-1-1 0 0,0 1 0 0 0,0-1 1 0 0,1 0-1 0 0,-1 0 1 0 0,0 1-1 0 0,0-1 1 0 0,1 0-1 0 0,-1 1 1 0 0,0-1-1 0 0,1 0 1 0 0,-1 0-1 0 0,0 0 0 0 0,1 1 1 0 0,-1-1-1 0 0,0 0 1 0 0,1 0-1 0 0,-1 0 1 0 0,1 0-1 0 0,-1 0 1 0 0,0 1-1 0 0,1-1 1 0 0,-1 0-1 0 0,1 0 1 0 0,-1 0-1 0 0,0 0 0 0 0,1 0 1 0 0,-1 0-1 0 0,1-1 1 0 0,-1 1-1 0 0,0 0 1 0 0,1 0-1 0 0,-1 0 1 0 0,1 0-48 0 0,-4 74 585 0 0,-4 0 0 0 0,-2 0 0 0 0,-4-1 0 0 0,-3 0 1 0 0,-4 3-586 0 0,7-6-1401 0 0,11-73-9685 0 0,3-12 5906 0 0,1 8 4640 0 0</inkml:trace>
  <inkml:trace contextRef="#ctx0" brushRef="#br0" timeOffset="246.016">119 2408 0 0 0,'0'0'1064'0'0,"0"0"475"0"0,0 0 472 0 0,0 0 104 0 0,0 0-217 0 0,0 0-391 0 0,0 0-388 0 0,0 0-276 0 0,0 0-171 0 0,0 0-120 0 0,34-9-109 0 0,106-28-102 0 0,-39 17 129 0 0,-2 16-2083 0 0,-99 6 1232 0 0,1-1 0 0 0,-1 0 0 0 0,0 0 0 0 0,1 0 0 0 0,-1 1 0 0 0,0-1 0 0 0,0 0 0 0 0,0 0 0 0 0,0 1 0 0 0,0-1 0 0 0,0 0-1 0 0,0 0 1 0 0,0 1 0 0 0,-1-1 0 0 0,1 0 0 0 0,0 0 0 0 0,-1 0 0 0 0,1 0 0 0 0,-1 1 0 0 0,1-1 0 0 0,-1 0 0 0 0,0 0 0 0 0,1 0-1 0 0,-1 0 1 0 0,0 0 0 0 0,0 0 0 0 0,0 0 0 0 0,0-1 0 0 0,1 1 0 0 0,-1 0 0 0 0,-1 0 0 0 0,1 0 381 0 0,-8 7-767 0 0</inkml:trace>
  <inkml:trace contextRef="#ctx0" brushRef="#br0" timeOffset="464.149">1 2721 0 0 0,'0'0'1355'0'0,"0"0"584"0"0,0 0 392 0 0,0 0 78 0 0,0 0-249 0 0,0 0-411 0 0,32-2-439 0 0,103-9-356 0 0,41-30 977 0 0,-10 11-2007 0 0,-93 26-9641 0 0,-68 4 3372 0 0</inkml:trace>
  <inkml:trace contextRef="#ctx0" brushRef="#br0" timeOffset="675.121">750 2721 6801 0 0,'0'0'1425'0'0,"0"0"-501"0"0,0 0-4 0 0,0 0 379 0 0,0 0 336 0 0,0 0 31 0 0,0 0-350 0 0,0 0-452 0 0,0 0-345 0 0,0 0-218 0 0,0 0-127 0 0,0 0-62 0 0,-15 29-44 0 0,-47 87-28 0 0,-8 34-1236 0 0,35-100-4142 0 0,20-30-3862 0 0,12-17 6870 0 0</inkml:trace>
  <inkml:trace contextRef="#ctx0" brushRef="#br0" timeOffset="919.109">524 2758 4953 0 0,'0'0'1131'0'0,"0"0"-420"0"0,0 0-96 0 0,0 0 306 0 0,0 0 349 0 0,0 0 130 0 0,0 0-126 0 0,0 0-262 0 0,0 0-253 0 0,0 0-178 0 0,0 0-93 0 0,0 0-21 0 0,10 33-30 0 0,34 99-42 0 0,-16-79 110 0 0,-20-46-390 0 0,94 62-605 0 0,-74-54-3935 0 0,-24-11-779 0 0,0 0-1711 0 0</inkml:trace>
  <inkml:trace contextRef="#ctx0" brushRef="#br0" timeOffset="-3965.732">1857 1330 0 0 0,'0'0'331'0'0,"0"0"768"0"0,0 0 133 0 0,0 0-107 0 0,31-5-119 0 0,99-12-112 0 0,162 9 3478 0 0,101 4-1996 0 0,291-28-1519 0 0,44-13-25 0 0,-209 27 66 0 0,-181-1-585 0 0,-33-2 138 0 0,-96 17-224 0 0,255-4 228 0 0,-226-6-351 0 0,-103 10-144 0 0,-3 0-62 0 0,82-14 19 0 0,-152 14-195 0 0,-62 4 287 0 0,0 0 12 0 0,0 0 5 0 0,0 0 7 0 0,0 0 14 0 0,0 0 3 0 0,0 0-14 0 0,0 0-6 0 0,0 0-20 0 0,0 0-31 0 0,0 0-7 0 0,0 0-41 0 0,0 23-414 0 0,-20 69 518 0 0,-8 102 53 0 0,35-102-32 0 0,-10-73 1476 0 0,-14-5-1437 0 0,-77 9-213 0 0,-294-20 1924 0 0,178 16-1722 0 0,108-12-129 0 0,33 0-105 0 0,-41 15-111 0 0,-120-21 334 0 0,-24-8-35 0 0,25 6-137 0 0,58 20-41 0 0,22 3-303 0 0,-123-15 175 0 0,117-18 386 0 0,-13 12-425 0 0,-340 13 360 0 0,236-3 175 0 0,69-11-392 0 0,140 7 238 0 0,-1-2 0 0 0,-1-2 1 0 0,-36-6-75 0 0,2 2-33 0 0,-134-6 54 0 0,79 6-62 0 0,-211 1 17 0 0,272 11 132 0 0,18-11 213 0 0,78-14 786 0 0,7-126-244 0 0,4-11-2642 0 0,-20 147-6004 0 0,3 4 3064 0 0,1 0-1486 0 0</inkml:trace>
  <inkml:trace contextRef="#ctx0" brushRef="#br0" timeOffset="-578.644">316 1668 0 0 0,'0'0'832'0'0,"0"0"304"0"0,0 0 273 0 0,0 0 87 0 0,0 0-137 0 0,0 0-309 0 0,0 0-333 0 0,0 0-285 0 0,0 0-150 0 0,2 0 20 0 0,106 1 4123 0 0,133-2-1383 0 0,322-6-1400 0 0,-524 11-1538 0 0,-44-5 3234 0 0,-143-108-3258 0 0,143 102-58 0 0,-1 2 2 0 0,0 0-1 0 0,1-1 1 0 0,0 1-1 0 0,1-1 1 0 0,-1 0-1 0 0,1-1 1 0 0,0 1 0 0 0,1-1-1 0 0,0 0 1 0 0,0 0-1 0 0,0 0 1 0 0,1 0-1 0 0,0-1 1 0 0,0 1-24 0 0,2 51-1996 0 0,12 10 1714 0 0,-1 1-1 0 0,-4 0 1 0 0,-1 1 0 0 0,-3 0 0 0 0,-3-1 0 0 0,-3 11 282 0 0,2-54-67 0 0,-1 0-1 0 0,0 0 1 0 0,-1 0 0 0 0,0 0-1 0 0,-1-1 1 0 0,0 0-1 0 0,-1 1 1 0 0,0-1-1 0 0,-2 1 68 0 0,7-12 44 0 0,0-1 0 0 0,0 1 0 0 0,0 0 0 0 0,0-1 0 0 0,0 1 0 0 0,-1 0 0 0 0,1 0 0 0 0,0-1 0 0 0,0 1 0 0 0,0 0 0 0 0,0-1 0 0 0,0 1 0 0 0,-1 0 0 0 0,1 0-1 0 0,0-1 1 0 0,0 1 0 0 0,-1 0 0 0 0,1 0 0 0 0,0 0 0 0 0,0-1 0 0 0,-1 1 0 0 0,1 0 0 0 0,0 0 0 0 0,0 0 0 0 0,-1 0 0 0 0,1-1 0 0 0,0 1 0 0 0,-1 0 0 0 0,1 0-1 0 0,0 0 1 0 0,-1 0 0 0 0,1 0 0 0 0,0 0 0 0 0,-1 0 0 0 0,1 0 0 0 0,0 0 0 0 0,-1 0 0 0 0,1 0 0 0 0,0 0 0 0 0,0 0 0 0 0,-1 0 0 0 0,1 1 0 0 0,0-1 0 0 0,-1 0-1 0 0,1 0 1 0 0,0 0 0 0 0,-1 0 0 0 0,1 0 0 0 0,0 1 0 0 0,0-1 0 0 0,-1 0 0 0 0,1 0 0 0 0,0 1 0 0 0,0-1 0 0 0,0 0 0 0 0,-1 0 0 0 0,1 1 0 0 0,0-1 0 0 0,0 0-44 0 0,-1-35 690 0 0,1 29-589 0 0,1-9-46 0 0,1 1 0 0 0,0-1-1 0 0,1 1 1 0 0,0 0 0 0 0,1-1 0 0 0,1 2 0 0 0,0-1 0 0 0,1 0 0 0 0,6-8-55 0 0,-11 19-5 0 0,78-109-396 0 0,-36 73-3612 0 0,-36 35 392 0 0,0 0-3124 0 0,-3 0-50 0 0</inkml:trace>
  <inkml:trace contextRef="#ctx0" brushRef="#br0" timeOffset="3500.601">1938 645 0 0 0,'-24'-85'1062'0'0,"23"77"-79"0"0,0-3 5389 0 0,1 10-421 0 0,0 11-5719 0 0,0 590 2353 0 0,3-557-2345 0 0,0-21-1453 0 0,-2 0-4606 0 0,-2-22 1021 0 0,-3 3 1930 0 0,4-2 1537 0 0,-2-1-65 0 0</inkml:trace>
  <inkml:trace contextRef="#ctx0" brushRef="#br0" timeOffset="4067.124">1833 567 0 0 0,'0'0'991'0'0,"0"0"257"0"0,0 0 38 0 0,0 0-277 0 0,0 0-403 0 0,0 0-314 0 0,0 0-159 0 0,0 0-34 0 0,0 0 34 0 0,-4 4 65 0 0,-102 91 3708 0 0,96-73-2710 0 0,38-6-470 0 0,-1-9-464 0 0,1 0 0 0 0,0-1 0 0 0,0-2 0 0 0,0-1 0 0 0,0-1 1 0 0,0-2-1 0 0,0-1 0 0 0,1-1-262 0 0,32 1 223 0 0,-9 9 38 0 0,-51-8-94 0 0,-1 0 87 0 0,0 0 59 0 0,-42-4 1291 0 0,33 1-1554 0 0,0 0-1 0 0,1-1 0 0 0,0 0 0 0 0,-1 0 1 0 0,1-1-1 0 0,1 0 0 0 0,-1-1 0 0 0,1 0 1 0 0,0 0-1 0 0,1 0 0 0 0,-1-1 0 0 0,1 0 1 0 0,0 0-1 0 0,1 0 0 0 0,0-1 1 0 0,0 0-1 0 0,0 0 0 0 0,0-2-49 0 0,-30-66-523 0 0,27 62 286 0 0,5 10-2485 0 0,2 2-5288 0 0,1 2 1873 0 0</inkml:trace>
  <inkml:trace contextRef="#ctx0" brushRef="#br0" timeOffset="4515.128">2527 254 1832 0 0,'0'0'1501'0'0,"0"0"-402"0"0,0 0-182 0 0,0 0 207 0 0,0 0 334 0 0,0 0 169 0 0,0 0-156 0 0,0 0-417 0 0,0 0-446 0 0,0 0-279 0 0,0 0-58 0 0,0 0 82 0 0,0 0 134 0 0,2 13 85 0 0,21 93 898 0 0,-9-23-581 0 0,17 183-513 0 0,-51-238-2574 0 0,9-24-2132 0 0,-1-3-4937 0 0,9-1 7624 0 0</inkml:trace>
  <inkml:trace contextRef="#ctx0" brushRef="#br0" timeOffset="4832.205">2468 358 0 0 0,'0'0'743'0'0,"0"0"662"0"0,0 0 556 0 0,0 0 233 0 0,0 0-158 0 0,0 0-345 0 0,0 0-348 0 0,0 0-273 0 0,33-12-203 0 0,104-36-183 0 0,-23 19 365 0 0,42 11-2168 0 0,-151 44-9004 0 0,-7-19 6322 0 0</inkml:trace>
  <inkml:trace contextRef="#ctx0" brushRef="#br0" timeOffset="5080.141">2482 608 1488 0 0,'0'0'1211'0'0,"0"0"-125"0"0,0 0 266 0 0,0 0 447 0 0,0 0 212 0 0,0 0-165 0 0,0 0-440 0 0,0 0-478 0 0,32-8-365 0 0,99-25-253 0 0,54-14-1419 0 0,-155 37-1404 0 0,-8 9-3273 0 0,-13 1 1194 0 0</inkml:trace>
  <inkml:trace contextRef="#ctx0" brushRef="#br0" timeOffset="5600.882">2959 534 5537 0 0,'0'0'768'0'0,"0"0"-436"0"0,0 0-100 0 0,0 0 401 0 0,0 0 452 0 0,0 0 203 0 0,0 0-85 0 0,0 0-310 0 0,0 0-313 0 0,0 0-172 0 0,0 0-45 0 0,0 0 1 0 0,0 0 48 0 0,9 21 34 0 0,43 92 401 0 0,-47-100-673 0 0,-5-10-91 0 0,1 0 0 0 0,-1-1 0 0 0,0 1 0 0 0,1-1 0 0 0,-1 1 0 0 0,1 0 0 0 0,0-1 0 0 0,0 0 1 0 0,0 1-1 0 0,0-1 0 0 0,1 1 0 0 0,-1-1 0 0 0,0 0 0 0 0,1 0 0 0 0,0 0 0 0 0,-1 0 0 0 0,1 0 0 0 0,0 0 0 0 0,0 0 0 0 0,0-1 0 0 0,0 1 0 0 0,0-1 0 0 0,1 1 0 0 0,-1-1 0 0 0,0 0 0 0 0,1 0 0 0 0,-1 0 0 0 0,1 0 0 0 0,-1 0 0 0 0,1-1 0 0 0,0 1 0 0 0,-1-1 0 0 0,1 0 0 0 0,-1 1 0 0 0,1-1 1 0 0,0 0-1 0 0,-1-1 0 0 0,1 1 0 0 0,0 0 0 0 0,-1-1 0 0 0,1 1 0 0 0,-1-1 0 0 0,1 0 0 0 0,1-1-83 0 0,105-89 679 0 0,-106 89-666 0 0,-1 0-22 0 0,-1 0-1 0 0,1 0 1 0 0,-1 0 0 0 0,1 1 0 0 0,0-1-1 0 0,0 0 1 0 0,0 1 0 0 0,0-1 0 0 0,0 1-1 0 0,0 0 1 0 0,0-1 0 0 0,0 1 0 0 0,1 0-1 0 0,-1 1 1 0 0,0-1 0 0 0,1 0-1 0 0,-1 1 1 0 0,1-1 0 0 0,-1 1 0 0 0,1-1-1 0 0,-1 1 1 0 0,1 0 0 0 0,-1 0 0 0 0,0 1-1 0 0,1-1 1 0 0,-1 0 0 0 0,1 1-1 0 0,-1-1 1 0 0,1 1 0 0 0,-1 0 0 0 0,0 0-1 0 0,1 0 1 0 0,-1 0 0 0 0,0 0 0 0 0,0 1-1 0 0,0-1 1 0 0,0 0 0 0 0,0 1 0 0 0,1 1 9 0 0,4 10-11 0 0,-1 0 0 0 0,0 1 1 0 0,-1-1-1 0 0,-1 1 0 0 0,0 1 1 0 0,-1-1-1 0 0,0 0 1 0 0,-1 1-1 0 0,-1 0 0 0 0,-1-1 1 0 0,0 1-1 0 0,0 0 0 0 0,-1-1 1 0 0,-1 1-1 0 0,-1-1 1 0 0,0 1-1 0 0,-1-1 0 0 0,0 0 1 0 0,-1 0-1 0 0,-1-1 1 0 0,0 1-1 0 0,-1-1 0 0 0,0 0 1 0 0,-1-1-1 0 0,0 0 0 0 0,-1 0 1 0 0,-6 4 10 0 0,12-12-16 0 0,0 0-1 0 0,0 0 1 0 0,-1-1 0 0 0,1 0 0 0 0,-1 1-1 0 0,0-1 1 0 0,0-1 0 0 0,0 1 0 0 0,0-1-1 0 0,-1 1 1 0 0,1-1 0 0 0,-1 0 0 0 0,1-1-1 0 0,-1 1 1 0 0,0-1 0 0 0,1 0 0 0 0,-2 0 16 0 0,-9-38-464 0 0,17 25 387 0 0,1 1 1 0 0,0 0 0 0 0,0-1 0 0 0,1 1 0 0 0,1 1 0 0 0,-1-1 0 0 0,2 1-1 0 0,0 0 1 0 0,0 0 0 0 0,1 0 0 0 0,0 1 0 0 0,0 0 0 0 0,1 0-1 0 0,0 1 1 0 0,1 0 0 0 0,0 1 0 0 0,0 0 0 0 0,1 0 0 0 0,10-5 76 0 0,59-32-2471 0 0,-51 33-1242 0 0,1 3-3430 0 0,-16 4 3394 0 0</inkml:trace>
  <inkml:trace contextRef="#ctx0" brushRef="#br0" timeOffset="7848.742">4292 1418 0 0 0,'0'0'187'0'0,"0"0"500"0"0,0 0 174 0 0,-4-3 86 0 0,3 2-781 0 0,0 1 0 0 0,0-1 0 0 0,-1 0 1 0 0,1 0-1 0 0,0 0 0 0 0,0 1 0 0 0,-1-1 0 0 0,1 0 0 0 0,0 1 1 0 0,-1-1-1 0 0,1 1 0 0 0,-1 0 0 0 0,1-1 0 0 0,-1 1 0 0 0,1 0 1 0 0,-1 0-1 0 0,1 0 0 0 0,-1 0 0 0 0,1 0 0 0 0,-1 0 0 0 0,1 1 0 0 0,0-1 1 0 0,-1 0-1 0 0,1 1 0 0 0,-1-1 0 0 0,1 1 0 0 0,0-1 0 0 0,-1 1 1 0 0,1 0-1 0 0,0 0 0 0 0,0-1 0 0 0,-1 1 0 0 0,1 0 0 0 0,0 0 1 0 0,0 0-1 0 0,0 0 0 0 0,0 0 0 0 0,0 1 0 0 0,0-1 0 0 0,1 0 1 0 0,-1 0-1 0 0,-1 2-166 0 0,-1 4 212 0 0,-1 0 0 0 0,1 0 1 0 0,0 0-1 0 0,1 0 0 0 0,0 0 1 0 0,0 1-1 0 0,0-1 0 0 0,1 1 1 0 0,0 0-1 0 0,1-1 0 0 0,0 1 1 0 0,0 0-1 0 0,0-1 0 0 0,1 3-212 0 0,0-9 101 0 0,0 1-1 0 0,0-1 1 0 0,-1 1-1 0 0,1-1 0 0 0,0 0 1 0 0,0 1-1 0 0,0-1 1 0 0,0 0-1 0 0,1 0 1 0 0,-1 0-1 0 0,0 0 0 0 0,0 0 1 0 0,1 0-1 0 0,-1 0 1 0 0,1 0-1 0 0,-1 0 0 0 0,1-1 1 0 0,-1 1-1 0 0,1 0 1 0 0,-1-1-1 0 0,1 0 1 0 0,-1 1-1 0 0,1-1 0 0 0,0 0 1 0 0,-1 0-1 0 0,1 0 1 0 0,0 0-1 0 0,-1 0 1 0 0,1 0-1 0 0,-1 0 0 0 0,1 0 1 0 0,0-1-1 0 0,-1 1 1 0 0,1-1-1 0 0,-1 1 0 0 0,1-1 1 0 0,-1 0-1 0 0,1 0 1 0 0,-1 1-1 0 0,1-1 1 0 0,-1 0-1 0 0,0 0 0 0 0,0 0 1 0 0,1 0-1 0 0,-1-1 1 0 0,0 1-1 0 0,1-1-100 0 0,1-3 144 0 0,1 0 0 0 0,-1 0 0 0 0,0 0 1 0 0,-1 0-1 0 0,1-1 0 0 0,-1 1 0 0 0,0-1 0 0 0,0 1 0 0 0,-1-1 0 0 0,0 0 0 0 0,0 0 0 0 0,0 0 1 0 0,-1 0-1 0 0,0 1 0 0 0,0-1 0 0 0,0-4-144 0 0,-2 8-46 0 0,0 0 0 0 0,0 1 0 0 0,0-1 0 0 0,1 1 0 0 0,-1 0-1 0 0,-1-1 1 0 0,1 1 0 0 0,0 0 0 0 0,0 0 0 0 0,0 0 0 0 0,-1 1 0 0 0,1-1 0 0 0,0 0 0 0 0,-1 1 0 0 0,1 0 0 0 0,0-1 0 0 0,-1 1 0 0 0,1 0 0 0 0,-1 0-1 0 0,1 1 1 0 0,0-1 0 0 0,-2 1 46 0 0,1-1-101 0 0,1 0 48 0 0,0-1 1 0 0,0 2-1 0 0,-1-1 0 0 0,1 0 1 0 0,0 0-1 0 0,0 1 1 0 0,-1-1-1 0 0,1 1 0 0 0,0 0 1 0 0,0-1-1 0 0,0 1 0 0 0,0 0 1 0 0,0 0-1 0 0,0 1 1 0 0,0-1-1 0 0,0 0 0 0 0,0 1 1 0 0,1-1-1 0 0,-1 1 0 0 0,1-1 1 0 0,-1 1-1 0 0,1 0 0 0 0,-1 0 1 0 0,1 0-1 0 0,0 0 1 0 0,0 0-1 0 0,0 0 0 0 0,0 0 1 0 0,0 0-1 0 0,0 0 0 0 0,1 0 1 0 0,-1 0-1 0 0,1 1 1 0 0,-1-1-1 0 0,1 0 0 0 0,0 0 1 0 0,0 1-1 0 0,0-1 0 0 0,0 0 1 0 0,0 0-1 0 0,1 2 53 0 0,29 15-1761 0 0,-7-13-2423 0 0,1-5-3636 0 0,-17-1 5199 0 0</inkml:trace>
  <inkml:trace contextRef="#ctx0" brushRef="#br0" timeOffset="8888.249">4294 1514 0 0 0,'0'0'163'0'0,"0"0"625"0"0,0 0 197 0 0,0 0 92 0 0,0 0 103 0 0,0 0 37 0 0,0-7-67 0 0,2-27 1536 0 0,7 57 4419 0 0,32 161-3173 0 0,-30-100-3636 0 0,-4 1 0 0 0,-3 0 0 0 0,-7 72-296 0 0,-20 182 491 0 0,32-287-183 0 0,-3-47 1610 0 0,-3-32-1871 0 0,-1 8-57 0 0,-2 13-106 0 0,0 0 0 0 0,-1-1 0 0 0,1 1 0 0 0,-1-1 1 0 0,0 1-1 0 0,-1 0 0 0 0,0-1 0 0 0,0 1 0 0 0,0 0 0 0 0,-1 0 0 0 0,0 1 0 0 0,0-1 0 0 0,0 0 0 0 0,-1 1 1 0 0,1 0-1 0 0,-1 0 0 0 0,-1 0 0 0 0,1 0 0 0 0,-1 1 0 0 0,0-1 0 0 0,0 1 0 0 0,0 1 0 0 0,-1-2 116 0 0,-10-10-441 0 0,-18-18-175 0 0,0 3 0 0 0,-2 1-1 0 0,-2 1 1 0 0,-38-21 616 0 0,70 45 17 0 0,6 4-9 0 0,0 0 0 0 0,0 0-1 0 0,0-1 1 0 0,1 1 0 0 0,-1 0-1 0 0,0 0 1 0 0,0-1 0 0 0,0 1-1 0 0,0 0 1 0 0,0-1 0 0 0,0 1-1 0 0,0 0 1 0 0,0-1 0 0 0,0 1-1 0 0,0 0 1 0 0,0-1 0 0 0,0 1 0 0 0,0 0-1 0 0,0-1 1 0 0,0 1 0 0 0,0 0-1 0 0,0-1 1 0 0,0 1 0 0 0,0 0-1 0 0,0 0 1 0 0,0-1 0 0 0,-1 1-1 0 0,1 0 1 0 0,0-1 0 0 0,0 1-1 0 0,0 0 1 0 0,-1 0 0 0 0,1-1-1 0 0,0 1 1 0 0,0 0 0 0 0,0 0-1 0 0,-1 0 1 0 0,1-1 0 0 0,0 1-1 0 0,-1 0-7 0 0,409 11 760 0 0,42-29-569 0 0,-455 26 97 0 0,-133 62 97 0 0,92-52-374 0 0,-232 92 88 0 0,199-66-338 0 0,79-44 175 0 0,-1 0-1 0 0,1 1 0 0 0,-1-1 0 0 0,1 1 1 0 0,-1-1-1 0 0,1 1 0 0 0,-1-1 1 0 0,1 1-1 0 0,0-1 0 0 0,-1 1 0 0 0,1 0 1 0 0,0-1-1 0 0,0 1 0 0 0,-1-1 1 0 0,1 1-1 0 0,0 0 0 0 0,0-1 0 0 0,0 1 1 0 0,0 0-1 0 0,0-1 0 0 0,0 1 1 0 0,0 0-1 0 0,0-1 0 0 0,0 1 0 0 0,0 0 1 0 0,0-1-1 0 0,0 1 0 0 0,0-1 1 0 0,1 1-1 0 0,-1 0 0 0 0,0-1 0 0 0,0 1 1 0 0,1-1-1 0 0,-1 1 0 0 0,0 0 1 0 0,1-1-1 0 0,-1 1 0 0 0,1-1 0 0 0,-1 1 1 0 0,1-1-1 0 0,-1 0 0 0 0,1 1 0 0 0,-1-1 1 0 0,1 1-1 0 0,-1-1 0 0 0,1 0 1 0 0,-1 0-1 0 0,1 1 0 0 0,0-1 0 0 0,-1 0 1 0 0,1 0-1 0 0,0 1 0 0 0,-1-1 1 0 0,1 0-1 0 0,0 0 0 0 0,-1 0 0 0 0,1 0 1 0 0,0 0-1 0 0,-1 0 65 0 0,46 3-8135 0 0,-41-3 5631 0 0,11 0-3211 0 0</inkml:trace>
  <inkml:trace contextRef="#ctx0" brushRef="#br0" timeOffset="10549.103">4369 1481 0 0 0,'0'0'177'0'0,"0"0"464"0"0,-4-5 136 0 0,-12-12-50 0 0,15 16-601 0 0,0 1 0 0 0,0-1 0 0 0,-1 1 0 0 0,1-1 0 0 0,0 1 0 0 0,-1-1 0 0 0,1 1 1 0 0,0 0-1 0 0,-1 0 0 0 0,1-1 0 0 0,0 1 0 0 0,-1 0 0 0 0,1 0 0 0 0,0 0 0 0 0,-1 1 0 0 0,1-1 0 0 0,0 0 0 0 0,-1 0 1 0 0,1 1-1 0 0,0-1 0 0 0,0 1 0 0 0,-1-1 0 0 0,1 1 0 0 0,0 0 0 0 0,0-1 0 0 0,0 1 0 0 0,0 0 0 0 0,0 0 0 0 0,0 0 1 0 0,0 0-1 0 0,0 0 0 0 0,0 0 0 0 0,0 0 0 0 0,0 0 0 0 0,0 1-126 0 0,-2 1 253 0 0,-1-1-87 0 0,-1 1-1 0 0,1 1 1 0 0,0-1-1 0 0,1 0 1 0 0,-1 1-1 0 0,1 0 1 0 0,-1 0-1 0 0,1 0 1 0 0,0 0-1 0 0,1 1 1 0 0,-1-1-1 0 0,1 1 1 0 0,0-1-1 0 0,0 1 1 0 0,0 0-1 0 0,0 0 1 0 0,1 0-1 0 0,0 0 1 0 0,0 2-166 0 0,1-4 128 0 0,-1 0 1 0 0,1 0 0 0 0,1 0-1 0 0,-1 0 1 0 0,0 0 0 0 0,1 0-1 0 0,-1 0 1 0 0,1 0-1 0 0,0 0 1 0 0,0 0 0 0 0,0 0-1 0 0,0-1 1 0 0,1 1 0 0 0,-1 0-1 0 0,1-1 1 0 0,-1 1-1 0 0,1-1 1 0 0,0 0 0 0 0,0 1-1 0 0,0-1 1 0 0,0 0-1 0 0,1 0 1 0 0,-1 0 0 0 0,0-1-1 0 0,1 1 1 0 0,-1-1 0 0 0,1 1-1 0 0,0-1 1 0 0,0 0-1 0 0,-1 0 1 0 0,1 0 0 0 0,0 0-1 0 0,0 0 1 0 0,0-1 0 0 0,0 1-1 0 0,2-1-128 0 0,-2 0 126 0 0,0-1 0 0 0,0 1 0 0 0,-1-1-1 0 0,1 0 1 0 0,0 0 0 0 0,-1 0 0 0 0,1 0 0 0 0,-1 0 0 0 0,1-1-1 0 0,-1 1 1 0 0,0-1 0 0 0,1 1 0 0 0,-1-1 0 0 0,0 0-1 0 0,0 0 1 0 0,0 0 0 0 0,0 0 0 0 0,-1 0 0 0 0,1-1-1 0 0,-1 1 1 0 0,1 0 0 0 0,-1-1 0 0 0,0 1 0 0 0,0-1 0 0 0,0 0-1 0 0,0 1 1 0 0,0-1 0 0 0,0 0 0 0 0,-1 1 0 0 0,1-2-126 0 0,-3-90 1138 0 0,1 91-1195 0 0,0 1 0 0 0,-1-1 0 0 0,1 1 0 0 0,-1 0 0 0 0,0-1-1 0 0,1 1 1 0 0,-1 0 0 0 0,0 0 0 0 0,0 0 0 0 0,-1 1 0 0 0,1-1 0 0 0,0 0 0 0 0,0 1 0 0 0,-1 0-1 0 0,1-1 1 0 0,-1 1 0 0 0,0 0 0 0 0,1 0 0 0 0,-1 0 0 0 0,0 1 0 0 0,1-1 0 0 0,-1 1-1 0 0,0-1 1 0 0,0 1 0 0 0,0 0 57 0 0,-47-2-3881 0 0,43 2 2853 0 0,6 0-402 0 0,3 8-4435 0 0,3 1 1876 0 0,-5-8 3749 0 0,3 3-1575 0 0</inkml:trace>
  <inkml:trace contextRef="#ctx0" brushRef="#br0" timeOffset="11763.679">3848 2743 1240 0 0,'0'0'1434'0'0,"0"0"-139"0"0,0 0-26 0 0,0 0 328 0 0,0 0 341 0 0,0 0 58 0 0,0 0-280 0 0,0 0-515 0 0,0 0-520 0 0,0 0-324 0 0,0 0-142 0 0,0 0 3 0 0,0 0 122 0 0,0 5 124 0 0,1 14-164 0 0,0 0 1 0 0,1-1 0 0 0,1 0-1 0 0,1 1 1 0 0,1-1 0 0 0,0 0-1 0 0,1-1 1 0 0,1 1 0 0 0,1-1-1 0 0,0-1 1 0 0,7 10-301 0 0,-13-22 57 0 0,0-1-1 0 0,0 0 1 0 0,1 0 0 0 0,-1 1 0 0 0,1-2-1 0 0,0 1 1 0 0,0 0 0 0 0,0 0-1 0 0,0-1 1 0 0,0 0 0 0 0,1 1-1 0 0,-1-1 1 0 0,1-1 0 0 0,-1 1-1 0 0,1 0 1 0 0,0-1 0 0 0,0 0-1 0 0,0 0 1 0 0,-1 0 0 0 0,1 0-1 0 0,0-1 1 0 0,0 1 0 0 0,0-1-1 0 0,0 0 1 0 0,0 0 0 0 0,0 0-1 0 0,0-1 1 0 0,0 0 0 0 0,0 0-1 0 0,0 0 1 0 0,0 0 0 0 0,0 0-1 0 0,0-1 1 0 0,2-1-57 0 0,193-177 779 0 0,-198 179-794 0 0,-1 0-1 0 0,1 1 1 0 0,0-1 0 0 0,-1 0-1 0 0,1 0 1 0 0,0 1 0 0 0,0-1-1 0 0,0 0 1 0 0,-1 1 0 0 0,1-1-1 0 0,0 1 1 0 0,0-1-1 0 0,0 1 1 0 0,0-1 0 0 0,0 1-1 0 0,0 0 1 0 0,0 0 0 0 0,0-1-1 0 0,0 1 1 0 0,0 0 0 0 0,0 0-1 0 0,0 0 1 0 0,0 0 0 0 0,0 0-1 0 0,0 0 1 0 0,0 0 0 0 0,0 0-1 0 0,0 1 1 0 0,0-1 0 0 0,0 0-1 0 0,0 1 1 0 0,0-1 0 0 0,0 1-1 0 0,0-1 1 0 0,0 1-1 0 0,0-1 1 0 0,0 1 0 0 0,0-1-1 0 0,-1 1 1 0 0,1 0 0 0 0,0 0-1 0 0,0-1 1 0 0,-1 1 0 0 0,1 0-1 0 0,-1 0 1 0 0,1 0 0 0 0,0 0-1 0 0,-1 0 1 0 0,0-1 0 0 0,1 1-1 0 0,-1 0 1 0 0,0 0 0 0 0,1 1 15 0 0,11 54-141 0 0,-10-44 151 0 0,0-1 0 0 0,0 1 0 0 0,1 0 0 0 0,0-1 0 0 0,1 1 0 0 0,0-1-1 0 0,1 0 1 0 0,0 0 0 0 0,1-1 0 0 0,0 1 0 0 0,1-1 0 0 0,0-1 0 0 0,4 4-10 0 0,-6-9 64 0 0,0-2 0 0 0,0 1 1 0 0,0 0-1 0 0,0-1 1 0 0,0 0-1 0 0,0 0 1 0 0,1 0-1 0 0,-1-1 1 0 0,1 0-1 0 0,0 0 1 0 0,-1-1-1 0 0,1 1 1 0 0,0-1-1 0 0,-1 0 1 0 0,1-1-1 0 0,0 1 1 0 0,-1-1-1 0 0,1 0 1 0 0,-1 0-1 0 0,1-1 0 0 0,-1 0 1 0 0,0 0-1 0 0,1 0 1 0 0,-1-1-1 0 0,0 1 1 0 0,0-2-65 0 0,11-8 155 0 0,-1-1 0 0 0,0 0 0 0 0,0-2 0 0 0,-1 0 1 0 0,-1 0-1 0 0,-1-1 0 0 0,0-1 0 0 0,-1 0 0 0 0,-1 0 0 0 0,-1-1 0 0 0,0 0 1 0 0,-1-1-1 0 0,-1 0 0 0 0,-1 0 0 0 0,4-20-155 0 0,-6-18-223 0 0,-10 23-5479 0 0,6 33 4677 0 0,-2-2-2694 0 0,1 2-3044 0 0,-1 1-957 0 0</inkml:trace>
  <inkml:trace contextRef="#ctx0" brushRef="#br0" timeOffset="14485.506">1888 2360 0 0 0,'0'0'595'0'0,"0"0"405"0"0,0 0 128 0 0,0 0-72 0 0,0 0-149 0 0,0 0-116 0 0,7 31-84 0 0,22 96-88 0 0,-10-25 726 0 0,-4 0 1 0 0,1 94-1346 0 0,-11-117 85 0 0,3 314-643 0 0,-9-379 206 0 0,1 19-1825 0 0,8-17-3708 0 0,-4-15 5278 0 0</inkml:trace>
  <inkml:trace contextRef="#ctx0" brushRef="#br0" timeOffset="15116.017">4439 3399 0 0 0,'0'0'2306'0'0,"0"0"-867"0"0,0 0-538 0 0,0 0-246 0 0,0 0 108 0 0,0 0 251 0 0,0 0 183 0 0,0 0-26 0 0,0 0-181 0 0,0 0-189 0 0,0 0-151 0 0,0 0-44 0 0,0 0 4 0 0,4 9-22 0 0,42 180 2730 0 0,-51 11-5137 0 0,13-184-1651 0 0,6-12-2569 0 0,-12-3 4898 0 0,7-1-3399 0 0</inkml:trace>
  <inkml:trace contextRef="#ctx0" brushRef="#br0" timeOffset="15664.128">6718 2475 1328 0 0,'0'0'1502'0'0,"0"0"-298"0"0,0 0-146 0 0,0 0 210 0 0,0 0 362 0 0,0 0 198 0 0,0 0-73 0 0,0 0-247 0 0,0 0-271 0 0,0 0-190 0 0,0 0-150 0 0,0 0-159 0 0,0 0-132 0 0,-3 36-120 0 0,-11 118-89 0 0,0 10 418 0 0,7 154-1062 0 0,14-260-1331 0 0,1-41-1689 0 0,4-2-3909 0 0,-8-8 140 0 0</inkml:trace>
  <inkml:trace contextRef="#ctx0" brushRef="#br0" timeOffset="16773.008">1954 3377 0 0 0,'-26'9'0'0'0,"21"-4"51"0"0,21 6 4830 0 0,9 50 1602 0 0,-20 46-3852 0 0,-5-54-1727 0 0,7 204 834 0 0,-12-201-1754 0 0,5-56-39 0 0,0 0 4 0 0,22 8-2924 0 0,-22-8 2959 0 0,6 0-2828 0 0,1 0-3907 0 0,-2 0 2771 0 0</inkml:trace>
  <inkml:trace contextRef="#ctx0" brushRef="#br0" timeOffset="17787.667">1971 3645 0 0 0,'0'0'165'0'0,"0"0"213"0"0,0 0 362 0 0,0 0 414 0 0,0 0 314 0 0,33 0 162 0 0,108 0-83 0 0,203-14 4519 0 0,534-24-2240 0 0,97 24-2866 0 0,-605 2-6 0 0,305-53-954 0 0,-122 3 503 0 0,-215 40-123 0 0,137 17-380 0 0,-355 5 25 0 0,382 15 334 0 0,-301-22 62 0 0,-118 11-2578 0 0,-83-4 990 0 0,0 0-622 0 0,0 0-1089 0 0,0 0-1431 0 0,0 0-518 0 0,0 0 1378 0 0</inkml:trace>
  <inkml:trace contextRef="#ctx0" brushRef="#br0" timeOffset="18037.076">7171 2968 0 0 0,'0'0'0'0'0,"0"0"0"0"0</inkml:trace>
  <inkml:trace contextRef="#ctx0" brushRef="#br0" timeOffset="18490.817">6700 3193 0 0 0,'0'0'1158'0'0,"0"0"79"0"0,0 0-3 0 0,0 0-34 0 0,0 0-60 0 0,0 0-57 0 0,0 0-83 0 0,0 0-107 0 0,-2 6-75 0 0,0 83 3135 0 0,46 186-300 0 0,-43-187-4111 0 0,-9-54-3778 0 0,7-29-383 0 0,0 2-3437 0 0</inkml:trace>
  <inkml:trace contextRef="#ctx0" brushRef="#br0" timeOffset="19202.625">6899 3126 0 0 0,'0'0'1066'0'0,"0"0"598"0"0,0 0 354 0 0,0 0 118 0 0,0 0-51 0 0,0 0-272 0 0,0 0-371 0 0,0 0-310 0 0,0 0-232 0 0,-19 11-150 0 0,-61 38-55 0 0,23 16 512 0 0,-51 99-153 0 0,-56 77-1268 0 0,37-94-5274 0 0,117-136 968 0 0,2-3-3220 0 0</inkml:trace>
  <inkml:trace contextRef="#ctx0" brushRef="#br0" timeOffset="19798.656">4686 3340 0 0 0,'0'0'267'0'0,"0"0"784"0"0,0 0 328 0 0,0 0-7 0 0,0 0-72 0 0,0 0-105 0 0,0 0-144 0 0,0 0-77 0 0,0 0-30 0 0,0 0 0 0 0,-19 12-40 0 0,-129 84 898 0 0,39-7-1766 0 0,-46 59-10 0 0,77-59-2921 0 0,8 6-4044 0 0,58-76 3528 0 0</inkml:trace>
  <inkml:trace contextRef="#ctx0" brushRef="#br0" timeOffset="20323.274">2435 3299 0 0 0,'0'0'296'0'0,"0"0"1064"0"0,0 0 406 0 0,0 0-38 0 0,0 0-206 0 0,0 0-323 0 0,0 0-323 0 0,0 0-210 0 0,0 0-154 0 0,0 0-59 0 0,0 0-53 0 0,-35 32-84 0 0,-110 100-80 0 0,50-26-13 0 0,6-3-1627 0 0,-4-4 0 0 0,-5-4-1 0 0,-31 18 1405 0 0,68-64-5350 0 0,49-41 3360 0 0</inkml:trace>
  <inkml:trace contextRef="#ctx0" brushRef="#br0" timeOffset="20893.172">2985 3848 0 0 0,'0'0'880'0'0,"0"0"-296"0"0,0 0-64 0 0,0 0 211 0 0,0 0 327 0 0,0 0 291 0 0,0 0 158 0 0,0 0 26 0 0,0 0-102 0 0,0 0-228 0 0,0 0-260 0 0,0 0-202 0 0,0 0-154 0 0,-1 23-94 0 0,-7 74-35 0 0,-14-27 399 0 0,12-54-634 0 0,6-8-141 0 0,-6 8 13 0 0,1 0-1 0 0,1 0 1 0 0,0 0 0 0 0,1 1-1 0 0,1 0 1 0 0,1 1-1 0 0,0-1 1 0 0,2 1 0 0 0,0 0-1 0 0,0 7-94 0 0,4-24 31 0 0,0 1-1 0 0,1-1 1 0 0,-1 0-1 0 0,1 0 1 0 0,-1 0 0 0 0,1 0-1 0 0,0 0 1 0 0,-1 0-1 0 0,1 0 1 0 0,0-1 0 0 0,0 1-1 0 0,-1 0 1 0 0,1-1-1 0 0,0 0 1 0 0,0 1 0 0 0,0-1-1 0 0,0 0 1 0 0,0 0-1 0 0,-1 0 1 0 0,1 0 0 0 0,0 0-1 0 0,0 0 1 0 0,0-1-1 0 0,0 1 1 0 0,0-1-31 0 0,5 1 118 0 0,10-2 39 0 0,0-1 0 0 0,0 0 0 0 0,0-2 0 0 0,0 0 0 0 0,-1 0 0 0 0,0-2 0 0 0,0 0 0 0 0,10-6-157 0 0,0 1 88 0 0,52-18-149 0 0,-77 30-809 0 0,8-3 664 0 0,-8 2-4117 0 0,-4 1-4665 0 0,0 0 5083 0 0</inkml:trace>
  <inkml:trace contextRef="#ctx0" brushRef="#br0" timeOffset="21137.212">3532 3841 2537 0 0,'0'0'3312'0'0,"0"0"-1735"0"0,0 0-561 0 0,0 0 119 0 0,0 0 310 0 0,0 0 192 0 0,0 0-89 0 0,0 0-322 0 0,0 0-382 0 0,0 0-323 0 0,-27 35-223 0 0,-82 112-137 0 0,61-55-74 0 0,2 53-699 0 0,26-104-3422 0 0,10-24-5014 0 0,8-16 5398 0 0</inkml:trace>
  <inkml:trace contextRef="#ctx0" brushRef="#br0" timeOffset="21590.306">3491 4146 1480 0 0,'0'0'1653'0'0,"0"0"-304"0"0,0 0-166 0 0,0 0 87 0 0,0 0 113 0 0,0 0 17 0 0,0 0-118 0 0,0 0-229 0 0,0 0-222 0 0,0 0-192 0 0,0 0-178 0 0,0 0-114 0 0,0 0-50 0 0,25-7 1 0 0,79-23 10 0 0,30 8 780 0 0,-133 22-1077 0 0,0 0-1 0 0,0 0 1 0 0,0 0 0 0 0,0 1-1 0 0,0-1 1 0 0,-1 0 0 0 0,1 0 0 0 0,0 1-1 0 0,0-1 1 0 0,0 0 0 0 0,0 1-1 0 0,0-1 1 0 0,-1 1 0 0 0,1-1-1 0 0,0 1 1 0 0,0-1 0 0 0,-1 1-1 0 0,1 0 1 0 0,0-1 0 0 0,-1 1-1 0 0,1 0 1 0 0,0 0 0 0 0,-1-1-1 0 0,1 1 1 0 0,-1 0 0 0 0,0 0-1 0 0,1 0 1 0 0,-1 0 0 0 0,0 0-1 0 0,1 0 1 0 0,-1-1 0 0 0,0 1-1 0 0,0 0 1 0 0,0 0 0 0 0,0 0-1 0 0,0 0 1 0 0,0 0 0 0 0,0 0-1 0 0,0 0 1 0 0,0 0 0 0 0,0 0-1 0 0,-1 0 1 0 0,1 0 0 0 0,0 0-1 0 0,0-1 1 0 0,-1 1 0 0 0,0 1-11 0 0,-18 43 504 0 0,-4-15-326 0 0,17-22-133 0 0,0-1 0 0 0,0 1 0 0 0,0 0-1 0 0,1 0 1 0 0,0 0 0 0 0,1 1 0 0 0,0 0 0 0 0,0-1-1 0 0,1 1 1 0 0,0 1 0 0 0,1-1 0 0 0,0 0-1 0 0,0 1 1 0 0,1 6-45 0 0,1-14 12 0 0,0-1-1 0 0,0 1 0 0 0,0 0 1 0 0,1 0-1 0 0,-1 0 0 0 0,1-1 1 0 0,-1 1-1 0 0,1 0 0 0 0,0-1 1 0 0,-1 1-1 0 0,1-1 0 0 0,0 1 1 0 0,0 0-1 0 0,0-1 1 0 0,0 0-1 0 0,0 1 0 0 0,1-1 1 0 0,-1 0-1 0 0,0 0 0 0 0,1 1 1 0 0,-1-1-1 0 0,1 0 0 0 0,-1 0 1 0 0,1-1-1 0 0,-1 1 0 0 0,1 0 1 0 0,0 0-1 0 0,-1-1 1 0 0,1 1-1 0 0,0-1 0 0 0,0 1 1 0 0,-1-1-1 0 0,1 0 0 0 0,0 0 1 0 0,0 0-1 0 0,0 0 0 0 0,-1 0 1 0 0,1 0-12 0 0,74-13 460 0 0,6-23-3496 0 0,-46 18-8197 0 0,-26 14 6477 0 0</inkml:trace>
  <inkml:trace contextRef="#ctx0" brushRef="#br0" timeOffset="22168.483">5472 3598 1520 0 0,'0'0'1877'0'0,"0"0"-996"0"0,0 0-507 0 0,0 0 220 0 0,0 0 524 0 0,0 0 389 0 0,0 0 115 0 0,0 0-178 0 0,0 0-286 0 0,0 0-293 0 0,0 0-198 0 0,0 0-88 0 0,0 0-102 0 0,4 26-58 0 0,13 83-47 0 0,-24-19 343 0 0,-1-65-549 0 0,-6 18 16 0 0,-5 61 110 0 0,22-102-254 0 0,0 0-1 0 0,0 1 1 0 0,0-1 0 0 0,0 0 0 0 0,0-1 0 0 0,1 1-1 0 0,-1-1 1 0 0,1 1 0 0 0,-1-1 0 0 0,1 0-1 0 0,-1 0 1 0 0,1 0 0 0 0,0-1 0 0 0,0 1-1 0 0,-1-1 1 0 0,1 0 0 0 0,0 0 0 0 0,0-1-1 0 0,-1 1 1 0 0,1-1 0 0 0,0 1 0 0 0,2-2-38 0 0,109-35 236 0 0,-49 10-1743 0 0,-53 19-2337 0 0,-2 0-3325 0 0,-7 4 1793 0 0</inkml:trace>
  <inkml:trace contextRef="#ctx0" brushRef="#br0" timeOffset="22418.148">6043 3638 7138 0 0,'0'0'1469'0'0,"0"0"-497"0"0,0 0-79 0 0,0 0 324 0 0,0 0 305 0 0,0 0 65 0 0,0 0-260 0 0,0 0-354 0 0,0 0-293 0 0,-22 34-203 0 0,-68 110-144 0 0,-64 120-169 0 0,114-168-1282 0 0,22-31-3256 0 0,16-51 761 0 0,2-5-3536 0 0,0-5 4651 0 0</inkml:trace>
  <inkml:trace contextRef="#ctx0" brushRef="#br0" timeOffset="22854.156">5989 4073 2248 0 0,'0'0'2408'0'0,"0"0"-675"0"0,0 0-266 0 0,0 0-1 0 0,0 0-26 0 0,0 0-215 0 0,0 0-459 0 0,0 0-410 0 0,0 0-191 0 0,0 0-16 0 0,0 0 91 0 0,0 0 67 0 0,0 0-3 0 0,13-2-50 0 0,94-12 141 0 0,28 0 125 0 0,-135 14-506 0 0,1 0-1 0 0,0 0 1 0 0,0 0-1 0 0,-1 0 1 0 0,1 0-1 0 0,0 0 1 0 0,-1 0-1 0 0,1 1 1 0 0,0-1-1 0 0,-1 0 1 0 0,1 0-1 0 0,0 1 1 0 0,-1-1-1 0 0,1 0 1 0 0,0 1-1 0 0,-1-1 1 0 0,1 1-1 0 0,-1-1 1 0 0,1 1-1 0 0,-1-1 1 0 0,1 1-1 0 0,-1-1 1 0 0,1 1-1 0 0,-1-1 1 0 0,0 1-1 0 0,1 0 1 0 0,-1-1-1 0 0,0 1 1 0 0,1-1-1 0 0,-1 1 1 0 0,0 0 0 0 0,0-1-1 0 0,1 1 1 0 0,-1 0-1 0 0,0 0 1 0 0,0-1-1 0 0,0 1 1 0 0,0 0-1 0 0,0-1 1 0 0,0 1-1 0 0,0 0 1 0 0,-1 0-1 0 0,1-1 1 0 0,0 1-1 0 0,0 0 1 0 0,0-1-1 0 0,-1 1 1 0 0,1 0-1 0 0,0-1 1 0 0,-1 1-1 0 0,1-1 1 0 0,0 1-1 0 0,-1 0 1 0 0,1-1-1 0 0,-1 1 1 0 0,1-1-1 0 0,-1 1 1 0 0,1-1-1 0 0,-1 1 1 0 0,0-1-14 0 0,-32 46 886 0 0,28-41-852 0 0,-61 88 932 0 0,65-92-959 0 0,1 1 0 0 0,-1-1 0 0 0,1 1 0 0 0,-1 0-1 0 0,1-1 1 0 0,-1 1 0 0 0,1-1 0 0 0,0 1 0 0 0,0 0 0 0 0,0-1 0 0 0,0 1 0 0 0,0 0 0 0 0,0-1 0 0 0,1 1 0 0 0,-1 0 0 0 0,0-1 0 0 0,1 1 0 0 0,-1 0-1 0 0,1-1 1 0 0,0 1 0 0 0,-1-1 0 0 0,1 1 0 0 0,0-1 0 0 0,0 0 0 0 0,0 1 0 0 0,0-1 0 0 0,0 0 0 0 0,0 0 0 0 0,1 1 0 0 0,-1-1 0 0 0,0 0-1 0 0,0 0 1 0 0,1 0 0 0 0,-1 0 0 0 0,1-1 0 0 0,-1 1 0 0 0,1 0 0 0 0,-1-1 0 0 0,1 1 0 0 0,0-1 0 0 0,-1 1 0 0 0,1-1 0 0 0,-1 0 0 0 0,1 0-1 0 0,0 1 1 0 0,1-1-7 0 0,81 1 157 0 0,-26-16-1546 0 0,-23-2-6722 0 0,-24 10-1004 0 0</inkml:trace>
  <inkml:trace contextRef="#ctx0" brushRef="#br0" timeOffset="25468.936">6610 1830 0 0 0,'-20'-114'556'0'0,"19"102"8147"0"0,1 9-3553 0 0,0 18-2193 0 0,-1 29-3207 0 0,28 144 1111 0 0,-13-44-930 0 0,-13-82-2973 0 0,1-63-122 0 0,14-14-628 0 0,-2-6-2144 0 0,-9 14 3962 0 0</inkml:trace>
  <inkml:trace contextRef="#ctx0" brushRef="#br0" timeOffset="26108.328">6602 1742 0 0 0,'0'0'481'0'0,"0"0"509"0"0,0 0 206 0 0,0 0-33 0 0,0 0-161 0 0,0 0-127 0 0,0 0-106 0 0,0 0-10 0 0,0 0 6 0 0,0 0 1 0 0,-18 12 10 0 0,-87 57 710 0 0,36-25 2352 0 0,120-40-1687 0 0,346-4-1790 0 0,-397 0-269 0 0,-21-15 746 0 0,-54-7-965 0 0,65 20 118 0 0,0 1 0 0 0,0-2-1 0 0,-1 0 1 0 0,2 0 0 0 0,-1 0 0 0 0,0-1-1 0 0,1-1 1 0 0,-1 0 0 0 0,2 0 0 0 0,-1-1-1 0 0,0 0 1 0 0,1 0 0 0 0,0-1 0 0 0,0 0 0 0 0,-5-7 9 0 0,-17-48-572 0 0,29 17-5072 0 0,4 41 1319 0 0,1 0-3177 0 0</inkml:trace>
  <inkml:trace contextRef="#ctx0" brushRef="#br0" timeOffset="26603.099">6996 1838 3009 0 0,'0'0'2431'0'0,"0"0"-1306"0"0,0 0-636 0 0,0 0-17 0 0,0 0 256 0 0,0 0 251 0 0,0 0 120 0 0,0 0-74 0 0,0 0-201 0 0,3 32-225 0 0,10 102-215 0 0,8-62 24 0 0,36 39-512 0 0,-52-106-375 0 0,2 4-973 0 0,-6-1-4380 0 0,-1-7 2817 0 0,0-1 325 0 0</inkml:trace>
  <inkml:trace contextRef="#ctx0" brushRef="#br0" timeOffset="26852.186">6939 1819 0 0 0,'0'0'1484'0'0,"0"0"142"0"0,0 0-84 0 0,0 0 33 0 0,0 0 109 0 0,0 0-9 0 0,0 0-155 0 0,0 0-294 0 0,0 0-290 0 0,0 0-265 0 0,0 0-191 0 0,0 0-97 0 0,0 0-20 0 0,31-22-6 0 0,93-68-37 0 0,-80 75-25 0 0,-39 18-223 0 0,0 1 0 0 0,-1 0 0 0 0,1 0 0 0 0,-1 0 0 0 0,0 0 0 0 0,0 1 0 0 0,-1-1 1 0 0,1 1-1 0 0,-1 0 0 0 0,0 1 0 0 0,-1-1 0 0 0,1 0 0 0 0,-1 1 0 0 0,0-1 0 0 0,0 1 0 0 0,0 0 0 0 0,-1 0 1 0 0,0-1-1 0 0,0 1 0 0 0,-1 0 0 0 0,0 0 0 0 0,0 0 0 0 0,0 0 0 0 0,-1 0 0 0 0,1 0 0 0 0,-1 0 0 0 0,-1 0 1 0 0,1-1-1 0 0,-1 1 0 0 0,0 0 0 0 0,0-1 0 0 0,-2 3-72 0 0,-1-2-10 0 0,1-1 0 0 0,-1 1 0 0 0,-1-1 0 0 0,1 0 0 0 0,-1 0 0 0 0,0-1 0 0 0,0 1 0 0 0,0-1 0 0 0,-1-1 0 0 0,1 1 0 0 0,-1-1 0 0 0,0 0 0 0 0,0-1 0 0 0,0 1 0 0 0,0-1 0 0 0,-1-1 0 0 0,1 0 0 0 0,0 0 1 0 0,-1 0-1 0 0,1-1 0 0 0,-7 0 10 0 0,-4-8-1654 0 0,15 2-2121 0 0,2-3-4346 0 0,1 6 3436 0 0</inkml:trace>
  <inkml:trace contextRef="#ctx0" brushRef="#br0" timeOffset="27123.19">7383 2084 10674 0 0,'0'0'4136'0'0,"0"0"-2817"0"0,0 0-1051 0 0,0 0-77 0 0,0 0 181 0 0,0 0 150 0 0,0 0 16 0 0,0 0-67 0 0,0 0-169 0 0,0 0-150 0 0,0 0-78 0 0,0 0-50 0 0,0 0-22 0 0,-1 30-32 0 0,-4 131-786 0 0,5-152-2466 0 0,0-6-5919 0 0,0 1 3485 0 0</inkml:trace>
  <inkml:trace contextRef="#ctx0" brushRef="#br0" timeOffset="28342.217">7668 1385 0 0 0,'0'0'276'0'0,"0"0"730"0"0,0 0 353 0 0,0 0 81 0 0,0 0-107 0 0,0 0-171 0 0,0 0-212 0 0,0 0-136 0 0,0 0-72 0 0,0 0-5 0 0,-14-3 36 0 0,-112-13 2171 0 0,-15 17-520 0 0,-317-12 2578 0 0,403 6-4303 0 0,47 20-727 0 0,8-15 14 0 0,0 0 16 0 0,0 0-25 0 0,0 0 7 0 0,0 0 28 0 0,0 0-33 0 0,13-3 271 0 0,99-148-34 0 0,-83 96-285 0 0,-29 91-1134 0 0,-2-10 1179 0 0,1 0 0 0 0,0 0 0 0 0,2 0 0 0 0,1 0 0 0 0,2 0 0 0 0,0-1 0 0 0,1 1 0 0 0,2-1 0 0 0,5 12 24 0 0,42 121 44 0 0,-174-267 1323 0 0,17 51-3609 0 0,79 49-2325 0 0,1 2-3839 0 0,19 6 1659 0 0</inkml:trace>
  <inkml:trace contextRef="#ctx0" brushRef="#br0" timeOffset="28829.155">7983 1131 6161 0 0,'0'0'1786'0'0,"0"0"-650"0"0,0 0-420 0 0,0 0 150 0 0,0 0 388 0 0,0 0 221 0 0,0 0-7 0 0,0 0-212 0 0,0 0-329 0 0,0 0-291 0 0,7 35-246 0 0,21 113-181 0 0,18 43-192 0 0,-40-174-374 0 0,3 8-504 0 0,-11-10-7333 0 0,0-12 3682 0 0,-3-3 139 0 0</inkml:trace>
  <inkml:trace contextRef="#ctx0" brushRef="#br0" timeOffset="29105.297">7884 1061 3065 0 0,'0'0'1180'0'0,"0"0"-224"0"0,0 0-70 0 0,0 0 210 0 0,0 0 231 0 0,0 0 25 0 0,0 0-184 0 0,0 0-259 0 0,0 0-263 0 0,35-16-166 0 0,113-45-102 0 0,-145 59-352 0 0,0 0 1 0 0,0 0 0 0 0,0 1-1 0 0,1-1 1 0 0,-1 1-1 0 0,1 0 1 0 0,-1 0-1 0 0,1 0 1 0 0,-1 0-1 0 0,1 0 1 0 0,0 1 0 0 0,-1 0-1 0 0,1 0 1 0 0,0 0-1 0 0,-1 0 1 0 0,1 0-1 0 0,-1 1 1 0 0,1-1-1 0 0,0 1 1 0 0,-1 0 0 0 0,3 1-27 0 0,5 3 146 0 0,-3-3-21 0 0,-1 0 0 0 0,0 1-1 0 0,0 0 1 0 0,-1 0 0 0 0,1 1 0 0 0,-1-1 0 0 0,1 1-1 0 0,-1 1 1 0 0,0-1 0 0 0,-1 1 0 0 0,1 0 0 0 0,-1 1-1 0 0,0-1 1 0 0,0 1 0 0 0,-1 0 0 0 0,1 0 0 0 0,-1 0-1 0 0,-1 1 1 0 0,1 0 0 0 0,-1-1 0 0 0,0 1-1 0 0,-1 0 1 0 0,0 0 0 0 0,0 1 0 0 0,0-1 0 0 0,-1 0-1 0 0,0 1 1 0 0,0-1 0 0 0,-1 1 0 0 0,0-1 0 0 0,-1 1-1 0 0,1-1 1 0 0,-2 6-125 0 0,-3-3 56 0 0,-1-1-1 0 0,0 0 1 0 0,0 0-1 0 0,-1 0 1 0 0,0-1-1 0 0,-1 0 1 0 0,1-1-1 0 0,-2 1 1 0 0,1-1-1 0 0,-1-1 1 0 0,0 0-1 0 0,0 0 1 0 0,-1-1-1 0 0,1 0 1 0 0,-1 0-1 0 0,-2 0-55 0 0,1-1-372 0 0,-1 0 0 0 0,1 0 0 0 0,-1-1 0 0 0,0 0-1 0 0,0-1 1 0 0,0-1 0 0 0,0 0 0 0 0,-1 0 0 0 0,1-1-1 0 0,-3-1 373 0 0,-4-2-3385 0 0,9-5-3448 0 0,7 4 1620 0 0</inkml:trace>
  <inkml:trace contextRef="#ctx0" brushRef="#br0" timeOffset="31239.253">8309 1517 0 0 0,'0'0'285'0'0,"0"0"473"0"0,0 0-87 0 0,0 0 101 0 0,0 0 327 0 0,0 0 310 0 0,0 0 121 0 0,0 0-170 0 0,0 0-262 0 0,0 0-249 0 0,0 0-156 0 0,0 0-53 0 0,0 0 3 0 0,11-6 14 0 0,79-43 1626 0 0,34 20 8 0 0,-122 30-2270 0 0,-1 0 0 0 0,0 0 0 0 0,0 1 0 0 0,0-1 0 0 0,0 0 0 0 0,0 1 0 0 0,0-1 0 0 0,-1 1 0 0 0,1-1 0 0 0,0 1 0 0 0,-1 0 0 0 0,1-1 0 0 0,-1 1 0 0 0,0 0 0 0 0,1-1 0 0 0,-1 1 0 0 0,0 0 0 0 0,0-1 0 0 0,0 1 0 0 0,0 0 0 0 0,0-1 0 0 0,-1 1 0 0 0,1 0 0 0 0,0-1 0 0 0,-1 1 0 0 0,1 0 0 0 0,-2 0-21 0 0,-5 14 18 0 0,0 0 1 0 0,-2-1-1 0 0,0 0 0 0 0,0-1 1 0 0,-2 0-1 0 0,1-1 0 0 0,-2 0 0 0 0,0-1 1 0 0,-3 3-19 0 0,4-4-29 0 0,-61 78-26 0 0,72-88 59 0 0,-1 0 0 0 0,1-1-1 0 0,0 1 1 0 0,0 0-1 0 0,0 0 1 0 0,0 0-1 0 0,0 0 1 0 0,0 0 0 0 0,0 0-1 0 0,0 0 1 0 0,0 0-1 0 0,1 0 1 0 0,-1-1 0 0 0,0 1-1 0 0,0 0 1 0 0,1 0-1 0 0,-1 0 1 0 0,1 0-1 0 0,-1-1 1 0 0,0 1 0 0 0,1 0-1 0 0,0 0 1 0 0,-1-1-1 0 0,1 1 1 0 0,-1 0-1 0 0,1-1 1 0 0,0 1 0 0 0,0-1-1 0 0,-1 1 1 0 0,1-1-1 0 0,0 1 1 0 0,0-1 0 0 0,0 1-1 0 0,-1-1 1 0 0,1 0-1 0 0,0 1 1 0 0,0-1-1 0 0,0 0 1 0 0,0 0 0 0 0,0 0-1 0 0,0 0 1 0 0,-1 0-1 0 0,1 0 1 0 0,0 0-1 0 0,0 0 1 0 0,0 0 0 0 0,0 0-1 0 0,0 0 1 0 0,0-1-1 0 0,0 1 1 0 0,0 0 0 0 0,-1-1-1 0 0,1 1 1 0 0,0 0-1 0 0,0-1 1 0 0,0 1-1 0 0,-1-1 1 0 0,1 1-4 0 0,12-1 45 0 0,130-47 241 0 0,-114 40-702 0 0,5 0-2839 0 0,-11 6-8197 0 0,-20 2 8350 0 0</inkml:trace>
  <inkml:trace contextRef="#ctx0" brushRef="#br1" timeOffset="38843.88">5671 4 0 0 0,'0'0'1644'0'0,"0"0"-561"0"0,0 0-207 0 0,0 0 291 0 0,0 0 487 0 0,0 0 382 0 0,0 0 53 0 0,0 0-319 0 0,0 0-473 0 0,0 0-439 0 0,0 0-335 0 0,0-4 306 0 0,20 287 3407 0 0,-3 60-3339 0 0,0-259-518 0 0,14-87 626 0 0,-30 3-994 0 0,31-14 151 0 0,1 1 0 0 0,1 2 1 0 0,-1 1-1 0 0,2 2 0 0 0,-1 1 1 0 0,15 0-163 0 0,-2 4-1309 0 0,60 2 4194 0 0,-68 1-5453 0 0,-8 1-2865 0 0,0-1-4008 0 0,-31 0 1979 0 0</inkml:trace>
  <inkml:trace contextRef="#ctx0" brushRef="#br1" timeOffset="39248.156">6683 409 3969 0 0,'0'0'1734'0'0,"0"0"-378"0"0,0 0-212 0 0,0 0 247 0 0,0 0 328 0 0,0 0 83 0 0,0 0-229 0 0,0 0-444 0 0,0 0-421 0 0,0 0-240 0 0,0 0-71 0 0,0 0 46 0 0,0 0 76 0 0,0 7 50 0 0,-5 23-326 0 0,-1-1 1 0 0,-2 1-1 0 0,0-1 0 0 0,-2-1 0 0 0,-2 0 0 0 0,0 0 0 0 0,-2-1 0 0 0,0-1 0 0 0,-2 0 1 0 0,-7 6-244 0 0,17-22-140 0 0,-35 45-1875 0 0,7-28-5239 0 0,26-20-285 0 0,6-6 3134 0 0</inkml:trace>
  <inkml:trace contextRef="#ctx0" brushRef="#br1" timeOffset="39489.132">6439 402 3577 0 0,'0'0'2822'0'0,"0"0"-1486"0"0,0 0-740 0 0,0 0-9 0 0,0 0 422 0 0,0 0 454 0 0,0 0 158 0 0,0 0-189 0 0,0 0-312 0 0,0 0-270 0 0,0 0-155 0 0,0 0-101 0 0,0 0-83 0 0,16 31-89 0 0,52 98-94 0 0,-12-55 147 0 0,-40-62-402 0 0,105 66-819 0 0,-106-68-376 0 0,-7-4-1169 0 0,1-1-4360 0 0,-5-4-2050 0 0</inkml:trace>
  <inkml:trace contextRef="#ctx0" brushRef="#br1" timeOffset="40560.185">4922 30 0 0 0,'0'0'603'0'0,"0"0"130"0"0,0 0 321 0 0,0 0 411 0 0,0 0 271 0 0,0 0 17 0 0,0 0-259 0 0,0 0-383 0 0,0 0-356 0 0,0 0-253 0 0,0 0-126 0 0,0 0-35 0 0,-1-5-5 0 0,-3-15-6 0 0,23 60 2502 0 0,51 114 588 0 0,-69-154-3359 0 0,0 0 1 0 0,0 1-1 0 0,0-1 0 0 0,0 0 0 0 0,0 0 0 0 0,0 0 0 0 0,0 1 0 0 0,0-1 0 0 0,0 0 0 0 0,0 0 0 0 0,0-1 0 0 0,0 1 0 0 0,0 0 0 0 0,0 0 1 0 0,0 0-1 0 0,0-1 0 0 0,0 1 0 0 0,0 0 0 0 0,0-1 0 0 0,0 1 0 0 0,0-1 0 0 0,-1 1 0 0 0,1-1 0 0 0,0 0 0 0 0,0 1 0 0 0,0-1 0 0 0,-1 0 1 0 0,1 1-1 0 0,0-1 0 0 0,-1 0 0 0 0,1 0 0 0 0,-1 0 0 0 0,1 0 0 0 0,-1 1 0 0 0,1-1 0 0 0,-1 0 0 0 0,1 0 0 0 0,-1 0 0 0 0,0 0 0 0 0,0 0 1 0 0,1 0-1 0 0,-1 0 0 0 0,0 0 0 0 0,0-1-61 0 0,2-2-58 0 0,40-65 478 0 0,-16 29-354 0 0,-24 39-73 0 0,1 1-1 0 0,-1-1 1 0 0,0 1 0 0 0,1 0 0 0 0,-1 0 0 0 0,0 0 0 0 0,1 0 0 0 0,-1 0-1 0 0,0 1 1 0 0,1-1 0 0 0,-1 1 0 0 0,0-1 0 0 0,0 1 0 0 0,0 0-1 0 0,1 0 1 0 0,-1 0 0 0 0,0 0 0 0 0,0 0 0 0 0,0 1 0 0 0,0-1 0 0 0,-1 1-1 0 0,1-1 1 0 0,0 1 0 0 0,-1-1 0 0 0,2 2 7 0 0,14 16 32 0 0,-1 1 1 0 0,-1 1-1 0 0,-1 0 1 0 0,-1 1-1 0 0,-1 1 1 0 0,0 0-1 0 0,-2 0 1 0 0,-1 1-1 0 0,-1 0 1 0 0,0 1-1 0 0,-2 0 1 0 0,-1 0-1 0 0,-2 0 1 0 0,1 4-33 0 0,-4 133 160 0 0,0-153-156 0 0,0 0 1 0 0,-1 0-1 0 0,0 0 1 0 0,0 0-1 0 0,-1 0 1 0 0,-1-1-1 0 0,1 1 1 0 0,-1-1-1 0 0,-1 0 0 0 0,0 1 1 0 0,0-2-1 0 0,0 1 1 0 0,-1 0-1 0 0,0-1 1 0 0,0 0-1 0 0,-1 0 1 0 0,0 0-1 0 0,-1-1 1 0 0,1 0-1 0 0,-1 0 1 0 0,0-1-1 0 0,0 1 1 0 0,-1-2-1 0 0,0 1 1 0 0,0-1-1 0 0,0 0 0 0 0,0-1 1 0 0,-1 0-1 0 0,1 0 1 0 0,-1-1-1 0 0,1 0 1 0 0,-1 0-1 0 0,0-1 1 0 0,-4 0-5 0 0,11-1 5 0 0,0 1 0 0 0,0-1 0 0 0,0 0 0 0 0,0 0 0 0 0,0 0 0 0 0,0 0 0 0 0,0-1 0 0 0,0 1 0 0 0,0-1 0 0 0,0 1 0 0 0,0-1 0 0 0,0 1 0 0 0,0-1 0 0 0,0 0 0 0 0,1 0 0 0 0,-1 0 0 0 0,0 0 0 0 0,0 0 0 0 0,1-1 0 0 0,-1 1-1 0 0,1 0 1 0 0,-1-1 0 0 0,1 1 0 0 0,0-1 0 0 0,-1 0 0 0 0,1 1 0 0 0,0-1 0 0 0,0 0 0 0 0,0 0 0 0 0,0 1 0 0 0,1-1 0 0 0,-1 0 0 0 0,0 0 0 0 0,1 0 0 0 0,0 0 0 0 0,-1 0 0 0 0,1 0 0 0 0,0 0 0 0 0,0 0 0 0 0,0 0 0 0 0,0 0 0 0 0,0 0-5 0 0,0-4-17 0 0,0 0 0 0 0,1 0 0 0 0,-1 0 1 0 0,1 0-1 0 0,0 0 0 0 0,1 1 0 0 0,-1-1 0 0 0,1 0 0 0 0,1 1 0 0 0,-1 0 0 0 0,1-1 0 0 0,-1 1 0 0 0,2 0 0 0 0,-1 0 0 0 0,0 1 0 0 0,4-5 17 0 0,12-13-152 0 0,1 1-1 0 0,1 1 1 0 0,1 1-1 0 0,0 0 1 0 0,2 2-1 0 0,0 0 1 0 0,0 2-1 0 0,9-3 153 0 0,-27 15-389 0 0,35-18-2796 0 0,-14 11-5695 0 0,-14 7 71 0 0</inkml:trace>
</inkml:ink>
</file>

<file path=ppt/ink/ink4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701 46 0 0 0,'0'0'2254'0'0,"0"0"46"0"0,0 0-197 0 0,0 0-349 0 0,0 0-314 0 0,0 0-195 0 0,-2-6-118 0 0,1 4-977 0 0,0-1 1 0 0,-1 1 0 0 0,1-1 0 0 0,-1 1 0 0 0,1 0 0 0 0,-1 0 0 0 0,0 0 0 0 0,1 0 0 0 0,-1 0-1 0 0,0 0 1 0 0,0 0 0 0 0,-1 1 0 0 0,1-1 0 0 0,0 1 0 0 0,0-1 0 0 0,-1 1 0 0 0,1 0 0 0 0,-1 0-1 0 0,1 0 1 0 0,-1 0 0 0 0,0 1 0 0 0,1-1 0 0 0,-1 0 0 0 0,0 1 0 0 0,1 0 0 0 0,-1 0-1 0 0,0 0 1 0 0,1 0 0 0 0,-3 0-151 0 0,-41 4 40 0 0,0 2 0 0 0,1 2 0 0 0,0 2 0 0 0,0 2 0 0 0,1 2-1 0 0,1 2 1 0 0,-19 10-40 0 0,-25 7 60 0 0,-68 37-20 0 0,154-70-49 0 0,1 0 1 0 0,-1 0-1 0 0,1 0 1 0 0,-1 1-1 0 0,1-1 1 0 0,0 0-1 0 0,-1 0 1 0 0,1 1-1 0 0,0-1 1 0 0,-1 0-1 0 0,1 1 1 0 0,-1-1-1 0 0,1 0 1 0 0,0 1-1 0 0,0-1 1 0 0,-1 0-1 0 0,1 1 1 0 0,0-1 0 0 0,0 1-1 0 0,0-1 1 0 0,-1 1-1 0 0,1-1 1 0 0,0 0-1 0 0,0 1 1 0 0,0-1-1 0 0,0 1 1 0 0,0-1-1 0 0,0 1 1 0 0,0-1-1 0 0,0 1 1 0 0,0-1-1 0 0,0 1 1 0 0,0-1-1 0 0,0 1 1 0 0,0-1-1 0 0,0 1 1 0 0,0-1-1 0 0,1 0 1 0 0,-1 1-1 0 0,0-1 1 0 0,0 1-1 0 0,1-1 1 0 0,-1 0-1 0 0,0 1 1 0 0,0-1-1 0 0,1 1 1 0 0,-1-1-1 0 0,0 0 1 0 0,1 1-1 0 0,-1-1 1 0 0,1 0-1 0 0,-1 0 1 0 0,0 1-1 0 0,1-1 1 0 0,-1 0-1 0 0,1 0 1 0 0,-1 0-1 0 0,1 1 1 0 0,-1-1-1 0 0,0 0 1 0 0,1 0-1 0 0,-1 0 1 0 0,1 0-1 0 0,-1 0 1 0 0,1 0 8 0 0,32 9 65 0 0,-33-9-59 0 0,320 15 1003 0 0,-228-8-852 0 0,-48 4-111 0 0,-44-10-41 0 0,1-1 1 0 0,0 1 0 0 0,-1-1-1 0 0,1 1 1 0 0,-1 0 0 0 0,1-1-1 0 0,-1 1 1 0 0,1-1 0 0 0,-1 1-1 0 0,1 0 1 0 0,-1 0-1 0 0,0-1 1 0 0,1 1 0 0 0,-1 0-1 0 0,0 0 1 0 0,0-1 0 0 0,0 1-1 0 0,0 0 1 0 0,1 0 0 0 0,-1-1-1 0 0,0 1 1 0 0,0 0 0 0 0,0 0-1 0 0,-1 0 1 0 0,1-1 0 0 0,0 1-1 0 0,0 0 1 0 0,0 0 0 0 0,-1-1-1 0 0,1 1 1 0 0,0 0-1 0 0,0 0 1 0 0,-1-1 0 0 0,1 1-1 0 0,-1 0 1 0 0,1-1 0 0 0,-1 1-1 0 0,1 0 1 0 0,-1-1 0 0 0,1 1-1 0 0,-1-1 1 0 0,0 1 0 0 0,1-1-1 0 0,-1 1 1 0 0,0-1 0 0 0,1 0-1 0 0,-1 1 1 0 0,0-1 0 0 0,1 0-1 0 0,-1 1 1 0 0,-1-1-6 0 0,-49 34 162 0 0,-2-2-1 0 0,-1-2 1 0 0,-31 11-162 0 0,-108 61 104 0 0,189-100-99 0 0,0-1 0 0 0,0 1 0 0 0,1 0-1 0 0,-1 0 1 0 0,1 0 0 0 0,0 1 0 0 0,-1-1 0 0 0,1 1-1 0 0,0 0 1 0 0,1-1 0 0 0,-1 1 0 0 0,0 1 0 0 0,1-1-1 0 0,-1 0 1 0 0,1 1 0 0 0,0-1 0 0 0,0 1-1 0 0,1 0 1 0 0,-1-1 0 0 0,1 1 0 0 0,0 0 0 0 0,0 0-1 0 0,0 0 1 0 0,0 0 0 0 0,1 0 0 0 0,-1 0 0 0 0,1 0-1 0 0,0 0 1 0 0,0 0 0 0 0,1 0 0 0 0,-1 0-1 0 0,1 0 1 0 0,0 0 0 0 0,0 0 0 0 0,0 0 0 0 0,1 0-1 0 0,-1 0 1 0 0,1-1 0 0 0,1 3-5 0 0,10 2 93 0 0,0-1 0 0 0,0 0-1 0 0,1-1 1 0 0,0 0 0 0 0,0-1 0 0 0,1-1-1 0 0,0 0 1 0 0,-1-1 0 0 0,1-1 0 0 0,0 0 0 0 0,0-1-1 0 0,0-1 1 0 0,0 0 0 0 0,0-1 0 0 0,0 0-1 0 0,8-3-92 0 0,-3 3 18 0 0,179-33-798 0 0,-121 3-5979 0 0,-63 23 1363 0 0,-7 0-1943 0 0</inkml:trace>
</inkml:ink>
</file>

<file path=ppt/ink/ink4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12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7090 0 0,'0'0'1715'0'0,"0"0"-427"0"0,0 0-173 0 0,0 0 70 0 0,0 0 188 0 0,0 0 64 0 0,0 0-208 0 0,0 0-220 0 0,32-6-173 0 0,103-20-172 0 0,43 11 603 0 0,159 15-855 0 0,-251 9-2214 0 0,-55-5-1261 0 0,0 0-3377 0 0,-12-4-2875 0 0</inkml:trace>
</inkml:ink>
</file>

<file path=ppt/ink/ink4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9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69 236 3529 0 0,'0'0'2182'0'0,"0"0"-218"0"0,0 0-98 0 0,0 0 17 0 0,0 0-82 0 0,0 0-276 0 0,0 0-378 0 0,0 0-314 0 0,32-4-239 0 0,97-13-164 0 0,-14 13 291 0 0,-59 18-1630 0 0,-52-8-3223 0 0,-5-1-2159 0 0,-1-5-852 0 0</inkml:trace>
  <inkml:trace contextRef="#ctx0" brushRef="#br0" timeOffset="234.863">1 468 1416 0 0,'0'0'3021'0'0,"0"0"-529"0"0,0 0-172 0 0,0 0-201 0 0,0 0-232 0 0,0 0-301 0 0,0 0-340 0 0,33 2-313 0 0,104 4-285 0 0,-42-17 43 0 0,-84 8-1049 0 0,99-19 990 0 0,-73 16-3451 0 0,0 1-4192 0 0,-22 4-1792 0 0</inkml:trace>
  <inkml:trace contextRef="#ctx0" brushRef="#br0" timeOffset="1194.646">954 111 3881 0 0,'0'0'1313'0'0,"0"0"-260"0"0,0 0-208 0 0,0 0 82 0 0,0 0 247 0 0,0 0 149 0 0,0 0-94 0 0,0 0-209 0 0,0 0-291 0 0,0 0-263 0 0,0 0-167 0 0,-16 32-103 0 0,-52 99-69 0 0,-52 130 697 0 0,107-242 581 0 0,15-35 1728 0 0,39-91-2667 0 0,-17 65-463 0 0,2 0 1 0 0,2 2-1 0 0,1 1 1 0 0,2 2-1 0 0,2 0 0 0 0,1 3 1 0 0,2 0-1 0 0,1 3 1 0 0,1 1-1 0 0,10-4-3 0 0,-6 15-212 0 0,-38 60-34 0 0,-37 187 644 0 0,34-227-384 0 0,1 0 0 0 0,0 0-1 0 0,-1 0 1 0 0,1 0-1 0 0,0 0 1 0 0,-1 0 0 0 0,1 0-1 0 0,0-1 1 0 0,0 1-1 0 0,0-1 1 0 0,-1 1 0 0 0,1-1-1 0 0,0 0 1 0 0,0 1-1 0 0,0-1 1 0 0,0 0 0 0 0,0 0-1 0 0,0 0 1 0 0,0-1-1 0 0,0 1 1 0 0,-1 0 0 0 0,1-1-1 0 0,0 0 1 0 0,0 1-1 0 0,0-1 1 0 0,-1 0 0 0 0,1 0-1 0 0,0 0 1 0 0,0 0-1 0 0,-1 0 1 0 0,1 0 0 0 0,-1 0-1 0 0,1 0 1 0 0,-1-1-1 0 0,1 0-13 0 0,266-217 306 0 0,-259 212-320 0 0,0 0 0 0 0,0 1 0 0 0,0 0 1 0 0,0 1-1 0 0,1 0 0 0 0,0 1 0 0 0,0 0 0 0 0,0 0 0 0 0,1 1 1 0 0,-1 0-1 0 0,3 1 14 0 0,-5 49-300 0 0,-43 208 541 0 0,44-209-755 0 0,1-35-2049 0 0,7-5-3524 0 0,-8-4 556 0 0,-4-1-729 0 0</inkml:trace>
  <inkml:trace contextRef="#ctx0" brushRef="#br0" timeOffset="1647.723">2206 71 8202 0 0,'0'0'1396'0'0,"0"0"-72"0"0,0 0 39 0 0,0 0 127 0 0,0 0 40 0 0,0 0-194 0 0,0 0-347 0 0,0 0-282 0 0,-31 15-211 0 0,-98 50-152 0 0,54-12 150 0 0,65-45-465 0 0,0 1 1 0 0,0 0-1 0 0,1 1 1 0 0,1 0-1 0 0,0 0 1 0 0,0 1-1 0 0,1 0 1 0 0,0 0-1 0 0,1 1 1 0 0,0 0-1 0 0,1 0 1 0 0,0 0-1 0 0,1 0 1 0 0,1 1-1 0 0,0 0 1 0 0,0 0-1 0 0,1 0 1 0 0,1 0-1 0 0,0 12-29 0 0,3-22 13 0 0,0 1 1 0 0,0-1-1 0 0,1 1 0 0 0,-1-1 0 0 0,1 0 1 0 0,0 0-1 0 0,0 0 0 0 0,0 0 1 0 0,0 0-1 0 0,0-1 0 0 0,0 0 1 0 0,1 1-1 0 0,-1-1 0 0 0,1 0 0 0 0,0-1 1 0 0,0 1-1 0 0,-1-1 0 0 0,1 1 1 0 0,0-1-1 0 0,0 0 0 0 0,0-1 1 0 0,0 1-1 0 0,1-1 0 0 0,-1 1 1 0 0,0-1-1 0 0,0-1 0 0 0,0 1 0 0 0,0 0 1 0 0,0-1-1 0 0,0 0 0 0 0,0 0 1 0 0,0 0-1 0 0,0-1 0 0 0,0 1 1 0 0,-1-1-1 0 0,1 0 0 0 0,0 0 0 0 0,1-1-13 0 0,35-18 202 0 0,-1-1 1 0 0,-2-2-1 0 0,0-1 0 0 0,-1-2 0 0 0,-1-2 0 0 0,-2-1 0 0 0,-1-2 0 0 0,23-30-202 0 0,-40 44 110 0 0,-14 18-96 0 0,-1 0-42 0 0,0 0-52 0 0,-4 11-79 0 0,0 1 120 0 0,-1-4-51 0 0,1 1-1 0 0,0 0 1 0 0,1 1-1 0 0,-1-1 0 0 0,2 1 1 0 0,0-1-1 0 0,0 1 0 0 0,0 0 1 0 0,1 0-1 0 0,1 0 1 0 0,0-1-1 0 0,0 1 0 0 0,1 0 1 0 0,0 0-1 0 0,1 0 0 0 0,0 0 1 0 0,0-1-1 0 0,1 1 1 0 0,0-1-1 0 0,1 0 0 0 0,3 6 91 0 0,41 23-5829 0 0,-12-20-3442 0 0,-26-14 4103 0 0</inkml:trace>
  <inkml:trace contextRef="#ctx0" brushRef="#br0" timeOffset="1813.926">2829 376 6577 0 0,'0'0'3034'0'0,"0"0"-528"0"0,0 0-499 0 0,0 0-305 0 0,0 0-239 0 0,0 0-313 0 0,0 0-277 0 0,0 0-221 0 0,0 0-185 0 0,0 0-142 0 0,0 0-131 0 0,0 0-96 0 0,0 0-67 0 0,-28 33-39 0 0,-84 101-37 0 0,23-28-749 0 0,85-101 405 0 0,-32 34-1717 0 0,10-16-7544 0 0,19-17 1563 0 0</inkml:trace>
  <inkml:trace contextRef="#ctx0" brushRef="#br0" timeOffset="2014.635">2586 406 5801 0 0,'0'0'3693'0'0,"0"0"-1509"0"0,0 0-830 0 0,0 0-180 0 0,0 0 10 0 0,0 0-76 0 0,0 0-176 0 0,0 0-185 0 0,0 0-191 0 0,0 0-134 0 0,0 0-74 0 0,0 0-79 0 0,0 0-83 0 0,19 22-57 0 0,61 69-74 0 0,2-20-634 0 0,-27-52-2160 0 0,-36-17-1112 0 0,0-1-3703 0 0,-14-1 2135 0 0</inkml:trace>
</inkml:ink>
</file>

<file path=ppt/ink/ink4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37 10626 0 0,'0'0'1714'0'0,"0"0"-978"0"0,0 0-417 0 0,0 0 125 0 0,0 0 273 0 0,-9 31 202 0 0,-31 101 83 0 0,-17 104 1637 0 0,43-25-4133 0 0,14-209 1231 0 0,3 28-2375 0 0,9-17-7518 0 0,-10-13 5591 0 0</inkml:trace>
  <inkml:trace contextRef="#ctx0" brushRef="#br0" timeOffset="252.381">22 30 2777 0 0,'0'0'1253'0'0,"0"0"-733"0"0,0 0-194 0 0,0 0 278 0 0,0 0 360 0 0,0 0 287 0 0,0 0 123 0 0,0 0-70 0 0,32 0-199 0 0,99-1-220 0 0,144-24 1204 0 0,-211 21-3997 0 0,-61 11-5600 0 0,-3-3 2472 0 0</inkml:trace>
  <inkml:trace contextRef="#ctx0" brushRef="#br0" timeOffset="502.311">13 398 0 0 0,'0'0'1408'0'0,"0"0"441"0"0,0 0-81 0 0,0 0 160 0 0,0 0-55 0 0,0 0-209 0 0,0 0-287 0 0,201-15-369 0 0,-166 4-296 0 0,0 4-240 0 0,4-4-200 0 0,-4 3-184 0 0,-4 1-176 0 0,-4-1-296 0 0,1 5-688 0 0,-8-1-1657 0 0,-3 0-2048 0 0,-4 4-592 0 0</inkml:trace>
  <inkml:trace contextRef="#ctx0" brushRef="#br0" timeOffset="1819.846">683 508 800 0 0,'0'0'2974'0'0,"0"0"-895"0"0,0 0-426 0 0,0 0-50 0 0,0 0 146 0 0,0 0 61 0 0,0 0-207 0 0,0 0-371 0 0,0 0-358 0 0,0 0-291 0 0,0 0-174 0 0,0 0-73 0 0,0 0-21 0 0,-5 9-8 0 0,-37 50-38 0 0,-2-1 1 0 0,-2-2 0 0 0,-25 20-270 0 0,14-30-2504 0 0,35-35-1773 0 0,0-2-4287 0 0,15-9 4773 0 0</inkml:trace>
  <inkml:trace contextRef="#ctx0" brushRef="#br0" timeOffset="2067.615">461 545 3249 0 0,'0'0'1319'0'0,"0"0"-362"0"0,0 0-27 0 0,0 0 373 0 0,0 0 368 0 0,0 0 84 0 0,0 0-278 0 0,0 0-350 0 0,0 0-283 0 0,0 0-198 0 0,0 0-103 0 0,0 0-85 0 0,0 0-72 0 0,18 22-71 0 0,60 65-90 0 0,-12-38-45 0 0,4-31-2031 0 0,-39-17-7954 0 0,-26-1 4076 0 0</inkml:trace>
</inkml:ink>
</file>

<file path=ppt/ink/ink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4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24.7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1926 0 0 0,'0'0'625'0'0,"0"0"232"0"0,0 0 62 0 0,0 0-23 0 0,0 0-105 0 0,0 0-45 0 0,3-5 81 0 0,177-293 7591 0 0,147-124-6047 0 0,-299 389-2011 0 0,481-580 1142 0 0,-401 442-1370 0 0,-101 131 547 0 0,-7 39-545 0 0,0 1-60 0 0,0 0-64 0 0,-8 18-1024 0 0,7-3 995 0 0,1-15 16 0 0,-7 11 322 0 0,-30 19 286 0 0,11-7-538 0 0,-1-2-1 0 0,-1 0 1 0 0,-1-2-1 0 0,0-2 1 0 0,-2 0-1 0 0,0-2 1 0 0,-28 9-67 0 0,-112 28 1209 0 0,256-18-1178 0 0,135 28 88 0 0,-100-22-146 0 0,-50-32 169 0 0,-66-42 634 0 0,-6 15-701 0 0,-1 0 1 0 0,-1 0 0 0 0,-1 1-1 0 0,0-1 1 0 0,-1 1-1 0 0,-2 0 1 0 0,1 1 0 0 0,-8-12-76 0 0,2 0 4 0 0,9 19-161 0 0,-1 0 1 0 0,0 1-1 0 0,0-1 0 0 0,-1 1 0 0 0,0 0 1 0 0,0 0-1 0 0,-1 0 0 0 0,-1 1 0 0 0,1 0 0 0 0,-1 1 1 0 0,0 0-1 0 0,-2-1 157 0 0,-48-8-10547 0 0,52 17 5063 0 0,0 2 842 0 0</inkml:trace>
  <inkml:trace contextRef="#ctx0" brushRef="#br0" timeOffset="307.85">1742 1 8922 0 0,'0'0'519'0'0,"0"0"-262"0"0,0 0-136 0 0,0 0 237 0 0,0 0 378 0 0,0 0 283 0 0,0 0 130 0 0,0 0-70 0 0,-31 18-154 0 0,-97 60-179 0 0,68-25 133 0 0,52-40-673 0 0,0-3-127 0 0,1 0 1 0 0,0 1 0 0 0,1 0-1 0 0,0 0 1 0 0,1 1 0 0 0,0 0-1 0 0,0 0 1 0 0,1 0 0 0 0,1 0-1 0 0,0 1 1 0 0,1 0 0 0 0,1-1 0 0 0,-1 1-1 0 0,2 0 1 0 0,0 0 0 0 0,0-1-1 0 0,2 1 1 0 0,-1 0 0 0 0,2-1-1 0 0,0 5-79 0 0,3-10 32 0 0,0-1 0 0 0,1 1 0 0 0,0-1-1 0 0,0-1 1 0 0,0 1 0 0 0,0-1 0 0 0,1 0-1 0 0,0-1 1 0 0,0 0 0 0 0,0 0 0 0 0,1 0-1 0 0,-1-1 1 0 0,1-1 0 0 0,0 1 0 0 0,0-2-1 0 0,0 1 1 0 0,0-1 0 0 0,0 0 0 0 0,0-1-1 0 0,0 0 1 0 0,0-1 0 0 0,0 1 0 0 0,0-2-1 0 0,0 1 1 0 0,0-1 0 0 0,5-3-32 0 0,36-4 201 0 0,-1-3 0 0 0,0-1 0 0 0,-1-3 0 0 0,-1-2-1 0 0,0-2 1 0 0,24-16-201 0 0,-57 30 9 0 0,-1 0 1 0 0,0-1-1 0 0,0-1 0 0 0,-1 0 0 0 0,1-1 0 0 0,-2-1 0 0 0,1 0 0 0 0,-2 0 0 0 0,1-1 0 0 0,-1 0 0 0 0,-1-1 0 0 0,0 0 1 0 0,-1 0-1 0 0,0-1 0 0 0,-1 0 0 0 0,0-1-9 0 0,-5-41-3526 0 0,-21 25-7909 0 0,8 22 5710 0 0</inkml:trace>
  <inkml:trace contextRef="#ctx0" brushRef="#br0" timeOffset="557.964">1182 133 14107 0 0,'0'0'2035'0'0,"0"0"-979"0"0,0 0-594 0 0,0 0-46 0 0,0 0 245 0 0,0 0 284 0 0,0 0 127 0 0,0 0-48 0 0,0 0-152 0 0,31 11-185 0 0,102 35-130 0 0,72 0 716 0 0,-9-26-462 0 0,1-8 1 0 0,118-12-812 0 0,-25 1-12 0 0,-182 1-733 0 0,138 3-1225 0 0,-165-5-2735 0 0,-1 1-3888 0 0,-51-1-2172 0 0</inkml:trace>
</inkml:ink>
</file>

<file path=ppt/ink/ink4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0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1 288 488 0 0,'0'0'1395'0'0,"0"0"-115"0"0,0 0 38 0 0,0 0 285 0 0,0 0 311 0 0,0 0 105 0 0,0 0-172 0 0,0 0-321 0 0,0 0-308 0 0,0 0-216 0 0,0 0-148 0 0,25-4-88 0 0,130-21 565 0 0,117-16 1122 0 0,-261 39-2886 0 0,68-8 1442 0 0,-53 8-3023 0 0,0 1-3455 0 0,-33 5-2362 0 0,0-1 1555 0 0</inkml:trace>
  <inkml:trace contextRef="#ctx0" brushRef="#br0" timeOffset="212.978">21 450 0 0 0,'0'0'1622'0'0,"0"0"389"0"0,0 0 299 0 0,0 0 118 0 0,0 0-83 0 0,0 0-284 0 0,0 0-439 0 0,0 0-407 0 0,35 0-311 0 0,112-2-189 0 0,-25-18 328 0 0,113-25-165 0 0,-77 20-3248 0 0,-148 23 1482 0 0,16-2-3349 0 0,-11-1-4359 0 0,-12 5 5533 0 0</inkml:trace>
  <inkml:trace contextRef="#ctx0" brushRef="#br0" timeOffset="662.484">422 1 1312 0 0,'0'0'2498'0'0,"0"0"-824"0"0,0 0-287 0 0,0 0 90 0 0,0 0 30 0 0,0 0-94 0 0,0 0-293 0 0,0 0-333 0 0,0 0-191 0 0,0 0-89 0 0,0 0 1 0 0,0 0 31 0 0,0 0 15 0 0,4 14 13 0 0,13 45-23 0 0,-16-57-506 0 0,0 0 0 0 0,1 0 0 0 0,-1 1 0 0 0,1-1 0 0 0,-1 0 0 0 0,1 0 1 0 0,0 0-1 0 0,-1-1 0 0 0,1 1 0 0 0,0 0 0 0 0,0-1 0 0 0,0 1 0 0 0,1-1 0 0 0,-1 1 0 0 0,0-1 0 0 0,0 0 0 0 0,1 0 0 0 0,-1 0 0 0 0,1-1 0 0 0,-1 1 0 0 0,1 0 0 0 0,2-1-38 0 0,4 3 129 0 0,485 118 1690 0 0,-491-120-1811 0 0,0-1-3 0 0,0 0-1 0 0,0 0 0 0 0,1 1 1 0 0,-1 0-1 0 0,0-1 1 0 0,0 1-1 0 0,0 1 0 0 0,0-1 1 0 0,0 0-1 0 0,0 1 0 0 0,-1-1 1 0 0,1 1-1 0 0,0 0 0 0 0,-1 0 1 0 0,1 0-1 0 0,-1 0 0 0 0,0 0 1 0 0,1 0-1 0 0,-1 1 1 0 0,0-1-1 0 0,0 2-4 0 0,-43 36 421 0 0,-271 151 26 0 0,272-164-484 0 0,25-19-11 0 0,2 1-1 0 0,-1 0 0 0 0,1 1 0 0 0,0 0 1 0 0,1 1-1 0 0,1 1 0 0 0,-1 0 0 0 0,-2 5 49 0 0,5 18-2240 0 0,11-24-1302 0 0,4-2-3361 0 0,-1-4-728 0 0</inkml:trace>
</inkml:ink>
</file>

<file path=ppt/ink/ink4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4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 0 0 0,'0'0'3271'0'0,"0"0"-1353"0"0,0 0-420 0 0,0 0 230 0 0,0 0 289 0 0,0 0 82 0 0,0 0-286 0 0,0 0-456 0 0,0 0-405 0 0,0 0-239 0 0,0 0-90 0 0,0 0-3 0 0,0 0 22 0 0,3 0-11 0 0,201-30 3261 0 0,-144 23-3889 0 0,-40 5 355 0 0,-10 0-344 0 0,-3 2-3610 0 0,-1 0-2948 0 0,1 0-4202 0 0,-7 0 7483 0 0</inkml:trace>
</inkml:ink>
</file>

<file path=ppt/ink/ink4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5.2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8842 0 0,'0'0'1462'0'0,"0"0"-418"0"0,0 0 9 0 0,0 0 392 0 0,0 0 343 0 0,0 0 2 0 0,0 0-305 0 0,0 0-362 0 0,0 0-301 0 0,0 0-195 0 0,0 0-127 0 0,0 0-98 0 0,34-3-79 0 0,109-7-71 0 0,35-22 152 0 0,-121 26-1431 0 0,-32 5-9304 0 0,-22 1 71 0 0</inkml:trace>
</inkml:ink>
</file>

<file path=ppt/ink/ink4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3.4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85 4577 0 0,'0'0'1886'0'0,"0"0"-514"0"0,0 0-196 0 0,0 0 82 0 0,0 0 181 0 0,0 0 93 0 0,0 0-210 0 0,0 0-365 0 0,0 0-338 0 0,0 0-192 0 0,0 0-16 0 0,0 13 57 0 0,2 216 1577 0 0,-2-185-1867 0 0,-15 332 271 0 0,-3-302-1786 0 0,18-74 1088 0 0,0 0 1 0 0,1-1 0 0 0,-1 1-1 0 0,0 0 1 0 0,0 0 0 0 0,0-1-1 0 0,0 1 1 0 0,0 0 0 0 0,0-1-1 0 0,1 1 1 0 0,-1 0 0 0 0,0 0-1 0 0,0-1 1 0 0,0 1 0 0 0,0 0-1 0 0,0-1 1 0 0,0 1 0 0 0,0 0-1 0 0,0 0 1 0 0,0-1 0 0 0,-1 1-1 0 0,1 0 1 0 0,0-1 0 0 0,0 1-1 0 0,0 0 1 0 0,0 0-1 0 0,0-1 1 0 0,0 1 0 0 0,-1 0-1 0 0,1 0 1 0 0,0-1 0 0 0,0 1-1 0 0,0 0 1 0 0,0 0 0 0 0,-1 0-1 0 0,1-1 1 0 0,0 1 0 0 0,0 0-1 0 0,-1 0 1 0 0,1 0 0 0 0,0 0-1 0 0,0-1 1 0 0,-1 1 0 0 0,1 0-1 0 0,0 0 1 0 0,-1 0 0 0 0,1 0-1 0 0,0 0 1 0 0,0 0 0 0 0,-1 0-1 0 0,1 0 1 0 0,0 0 0 0 0,-1 0-1 0 0,1 0 1 0 0,0 0 0 0 0,-1 0-1 0 0,1 0 1 0 0,0 0 0 0 0,0 0-1 0 0,-1 0 1 0 0,1 1 0 0 0,0-1-1 0 0,0 0 1 0 0,-1 0 0 0 0,1 0 248 0 0,0-4-2637 0 0</inkml:trace>
  <inkml:trace contextRef="#ctx0" brushRef="#br0" timeOffset="246.257">58 60 5865 0 0,'0'0'1076'0'0,"0"0"-329"0"0,0 0-128 0 0,0 0 244 0 0,0 0 381 0 0,0 0 233 0 0,0 0-74 0 0,0 0-281 0 0,0 0-284 0 0,0 0-190 0 0,0 0-133 0 0,35 0-110 0 0,113 0-87 0 0,-99-1-146 0 0,-1-2 0 0 0,0-2 0 0 0,0-2-1 0 0,7-3-171 0 0,21-4-58 0 0,-34 5 417 0 0,-13 2-2954 0 0,-9 4-6822 0 0,-20 3 3301 0 0</inkml:trace>
  <inkml:trace contextRef="#ctx0" brushRef="#br0" timeOffset="427.739">14 361 5545 0 0,'0'0'1416'0'0,"0"0"-303"0"0,0 0 47 0 0,0 0 160 0 0,0 0 129 0 0,188-18-113 0 0,-148 11-328 0 0,4-1-320 0 0,2 1-272 0 0,2 3-208 0 0,-4 1-200 0 0,2-1-304 0 0,-5 4-592 0 0,-3 0-1232 0 0,-12 0-2169 0 0,-9 0-3785 0 0</inkml:trace>
  <inkml:trace contextRef="#ctx0" brushRef="#br0" timeOffset="692.719">905 431 10274 0 0,'0'0'1585'0'0,"0"0"-569"0"0,0 0-309 0 0,0 0 163 0 0,0 0 249 0 0,0 0 51 0 0,0 0-173 0 0,0 0-306 0 0,0 0-272 0 0,-19 32-179 0 0,-56 97-115 0 0,6 30 29 0 0,62-142-747 0 0,-26 43-1537 0 0,17-45-2949 0 0,-6-4-4526 0 0,18-10 7645 0 0</inkml:trace>
  <inkml:trace contextRef="#ctx0" brushRef="#br0" timeOffset="947.686">636 420 7850 0 0,'0'0'1531'0'0,"0"0"-532"0"0,0 0-191 0 0,0 0 260 0 0,0 0 315 0 0,0 0 57 0 0,0 0-236 0 0,0 0-247 0 0,0 0-210 0 0,0 0-151 0 0,0 0-100 0 0,0 0-114 0 0,27 34-99 0 0,83 102-101 0 0,-28-47-18 0 0,-79-86-495 0 0,55 59 12 0 0,-37-43-3944 0 0,0-1-5830 0 0,-17-14 5009 0 0</inkml:trace>
</inkml:ink>
</file>

<file path=ppt/ink/ink4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6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109 161 7114 0 0,'0'0'1533'0'0,"0"0"-239"0"0,0 0-189 0 0,0 0 53 0 0,0 0 178 0 0,0 0 14 0 0,0 0-187 0 0,0 0-311 0 0,0 0-327 0 0,0 0-229 0 0,0 0-129 0 0,0 0-47 0 0,0 0 7 0 0,-9 22 33 0 0,-28 69 9 0 0,35-85-141 0 0,0 1 0 0 0,0 0-1 0 0,0 0 1 0 0,1 0 0 0 0,0-1 0 0 0,0 1-1 0 0,1 0 1 0 0,0 0 0 0 0,0 0-1 0 0,0 0 1 0 0,1 0 0 0 0,0 0 0 0 0,1 0-1 0 0,-1 1-27 0 0,3 11 55 0 0,72 315-1242 0 0,-67-296-80 0 0,-7-22-1404 0 0,-2-5-3706 0 0,0-9 3977 0 0,0 2-2610 0 0</inkml:trace>
  <inkml:trace contextRef="#ctx0" brushRef="#br0" timeOffset="312.527">16 69 2208 0 0,'0'0'1945'0'0,"0"0"-330"0"0,0 0-228 0 0,0 0 21 0 0,0 0 122 0 0,0 0 25 0 0,0 0-215 0 0,0 0-309 0 0,0 0-278 0 0,35-12-190 0 0,115-34-119 0 0,-144 44-401 0 0,0 0-1 0 0,-1 1 1 0 0,1-1-1 0 0,0 1 1 0 0,0 0-1 0 0,-1 0 0 0 0,1 1 1 0 0,0 0-1 0 0,0 0 1 0 0,0 0-1 0 0,0 1 1 0 0,0 0-1 0 0,0 0 0 0 0,1 1-42 0 0,9 2 149 0 0,-2-2-72 0 0,0 0 0 0 0,0 1 0 0 0,-1 1 0 0 0,0 0-1 0 0,0 1 1 0 0,0 0 0 0 0,0 1 0 0 0,-1 0 0 0 0,0 1 0 0 0,0 1 0 0 0,0-1-1 0 0,-1 2 1 0 0,-1 0 0 0 0,1 0 0 0 0,-2 1 0 0 0,4 4-77 0 0,-10-10 17 0 0,-1 0 1 0 0,0 0-1 0 0,0 0 0 0 0,0 1 1 0 0,-1-1-1 0 0,1 0 1 0 0,-1 1-1 0 0,0 0 0 0 0,0-1 1 0 0,-1 1-1 0 0,1-1 1 0 0,-1 1-1 0 0,0 0 1 0 0,0 0-1 0 0,-1-1 0 0 0,1 1 1 0 0,-1-1-1 0 0,0 1 1 0 0,0-1-1 0 0,-1 1 0 0 0,1-1 1 0 0,-1 1-1 0 0,0-1 1 0 0,0 0-1 0 0,-1 0 0 0 0,1 0 1 0 0,-1 0-1 0 0,0 0 1 0 0,0-1-1 0 0,0 1 0 0 0,0-1 1 0 0,-4 3-18 0 0,-126 83-257 0 0,101-73-47 0 0,0-2-1 0 0,-1-1 1 0 0,-1-2-1 0 0,0-2 1 0 0,-1 0 0 0 0,-13-1 304 0 0,-7-1-3898 0 0,-1-5-3545 0 0,56-2 2558 0 0</inkml:trace>
  <inkml:trace contextRef="#ctx0" brushRef="#br0" timeOffset="771.135">435 658 4641 0 0,'0'0'1202'0'0,"0"0"-345"0"0,0 0 115 0 0,0 0 362 0 0,0 0 250 0 0,0 0 11 0 0,0 0-254 0 0,0 0-339 0 0,0 0-255 0 0,0 0-160 0 0,0 0-112 0 0,33-10-28 0 0,101-30 10 0 0,-38 24 730 0 0,-95 16-1171 0 0,0-1-1 0 0,1 1 0 0 0,-1-1 0 0 0,0 1 0 0 0,0-1 0 0 0,1 1-1 0 0,-1 0 1 0 0,0-1 0 0 0,1 1 0 0 0,-1 0 0 0 0,1 0 0 0 0,-1 0 0 0 0,0 0 0 0 0,1 0 0 0 0,-1 0 0 0 0,0 1-1 0 0,1-1 1 0 0,-1 0 0 0 0,0 1 0 0 0,1-1 0 0 0,-1 1 0 0 0,0-1 0 0 0,0 1 0 0 0,0 0 0 0 0,1-1 0 0 0,-1 1-1 0 0,0 0 1 0 0,0 0 0 0 0,0 0 0 0 0,0 0 0 0 0,0 0 0 0 0,-1 0 0 0 0,1 0 0 0 0,0 0 0 0 0,0 0 0 0 0,-1 0-1 0 0,1 1 1 0 0,0-1 0 0 0,-1 0 0 0 0,1 0 0 0 0,-1 1 0 0 0,0-1 0 0 0,1 0 0 0 0,-1 1 0 0 0,0-1-1 0 0,0 0 1 0 0,0 1 0 0 0,0-1 0 0 0,0 0 0 0 0,0 1 0 0 0,0-1 0 0 0,0 1 0 0 0,-1 0-15 0 0,-2 4 40 0 0,1 0 1 0 0,-1 0 0 0 0,0-1 0 0 0,-1 1-1 0 0,0-1 1 0 0,0 0 0 0 0,0 0-1 0 0,0 0 1 0 0,-1 0 0 0 0,1-1 0 0 0,-1 1-1 0 0,-1-1 1 0 0,1-1 0 0 0,-1 1-41 0 0,-7 7 54 0 0,-113 95 222 0 0,125-105-273 0 0,0 0 0 0 0,0 0 1 0 0,0 0-1 0 0,0 1 0 0 0,0-1 0 0 0,0 0 1 0 0,0 0-1 0 0,0 0 0 0 0,1 1 0 0 0,-1-1 0 0 0,0 0 1 0 0,1 1-1 0 0,-1-1 0 0 0,1 0 0 0 0,0 1 1 0 0,-1-1-1 0 0,1 1 0 0 0,0-1 0 0 0,0 1 1 0 0,0-1-1 0 0,0 1 0 0 0,0-1 0 0 0,0 1 0 0 0,0-1 1 0 0,1 1-1 0 0,-1-1 0 0 0,0 0 0 0 0,1 1 1 0 0,-1-1-1 0 0,1 0 0 0 0,0 1 0 0 0,-1-1 1 0 0,1 0-1 0 0,0 1 0 0 0,0-1 0 0 0,0 0 0 0 0,0 0 1 0 0,0 0-4 0 0,16 3 55 0 0,1-2 0 0 0,0 0 1 0 0,-1-1-1 0 0,1-1 1 0 0,0-1-1 0 0,-1 0 0 0 0,1-2 1 0 0,-1 1-1 0 0,1-2 1 0 0,7-3-56 0 0,15-1-184 0 0,32-15-2059 0 0,-32 9-7375 0 0,-30 11 867 0 0</inkml:trace>
</inkml:ink>
</file>

<file path=ppt/ink/ink4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48.3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670 0 6273 0 0,'0'0'783'0'0,"0"0"-339"0"0,0 0-289 0 0,0 0-171 0 0,0 0 79 0 0,0 0 285 0 0,0 0 193 0 0,0 0 41 0 0,9 33-62 0 0,29 110-76 0 0,-6 67 463 0 0,-31-184-829 0 0,4 102 111 0 0,-6 0 0 0 0,-6 0 0 0 0,-20 113-189 0 0,12-138 47 0 0,10-49 64 0 0,-3-1 0 0 0,-2 1 0 0 0,-2-2 0 0 0,-3 1 0 0 0,-2-2 1 0 0,-13 26-112 0 0,-22 24 758 0 0,52-98-747 0 0,0-1-1 0 0,0 1 1 0 0,0-1-1 0 0,1 1 1 0 0,-1-1-1 0 0,0 1 1 0 0,1-1-1 0 0,0 1 1 0 0,-1-1-1 0 0,1 0 1 0 0,0 1-1 0 0,0-1 1 0 0,0 0-1 0 0,1 0 1 0 0,-1 0-1 0 0,0 0 1 0 0,1 0-1 0 0,-1 0 0 0 0,1 0 1 0 0,0 0-1 0 0,0-1 1 0 0,0 1-1 0 0,0-1 1 0 0,0 1-1 0 0,0-1 1 0 0,0 0-1 0 0,0 0 1 0 0,0 1-1 0 0,1-2 1 0 0,-1 1-1 0 0,0 0 1 0 0,1 0-1 0 0,-1-1 1 0 0,1 1-1 0 0,-1-1 1 0 0,1 0-1 0 0,-1 0 0 0 0,1 0 1 0 0,-1 0-1 0 0,1 0 1 0 0,0-1-11 0 0,280 33 188 0 0,1-13 1 0 0,1-12-1 0 0,51-15-188 0 0,-177 6 20 0 0,1372-68 342 0 0,-1000 62-972 0 0,89 27 610 0 0,-279 11-669 0 0,-289-23 1225 0 0,-51-7-295 0 0,-1 0 93 0 0,0 0 55 0 0,0 0-13 0 0,0 0-52 0 0,0 0-86 0 0,0 0-88 0 0,0 0-66 0 0,9-19 217 0 0,-18-7 535 0 0,4 19-801 0 0,0 0 0 0 0,1-1 0 0 0,0 1-1 0 0,1-1 1 0 0,0 0 0 0 0,0 0 0 0 0,0 0 0 0 0,1-1 0 0 0,0 1 0 0 0,1 0 0 0 0,0-1 0 0 0,0-8-55 0 0,-5-22 77 0 0,-8-66-37 0 0,4-2 1 0 0,4 1-1 0 0,8-82-40 0 0,-1 65 48 0 0,0 25 10 0 0,-4 0 0 0 0,-5 0 0 0 0,-4 1 0 0 0,-10-30-58 0 0,-12-13 18 0 0,10 122-1045 0 0,5 12 964 0 0,-1 2 0 0 0,0 0 0 0 0,0 2 0 0 0,0 0 0 0 0,0 1 0 0 0,0 1 0 0 0,-1 1 0 0 0,-7 1 63 0 0,-397 57-1783 0 0,-257-13 432 0 0,-339-34 1351 0 0,6-45 81 0 0,11-55 635 0 0,1004 88-716 0 0,-180-21 1266 0 0,-133-35-1266 0 0,267 42-82 0 0,65 18-1691 0 0,87 36-2802 0 0,-63-22-410 0 0,-18-7 559 0 0</inkml:trace>
</inkml:ink>
</file>

<file path=ppt/ink/ink4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48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0 2248 0 0,'0'0'1842'0'0,"0"0"-173"0"0,0 0 39 0 0,0 0 167 0 0,0 0 104 0 0,0 0-84 0 0,0 0-348 0 0,0 0-416 0 0,0 0-364 0 0,0 0-276 0 0,0 0-165 0 0,0 13 747 0 0,9 346 4054 0 0,-37-138-4501 0 0,29-221-694 0 0,-1 1 0 0 0,0-1 0 0 0,0 1 0 0 0,1-1 0 0 0,-1 1 0 0 0,0-1 0 0 0,0 0 0 0 0,1 1 0 0 0,-1-1 0 0 0,1 0 0 0 0,-1 1 0 0 0,0-1 0 0 0,1 0 0 0 0,-1 1 0 0 0,1-1 0 0 0,-1 0 0 0 0,1 0 0 0 0,-1 0 0 0 0,1 1 0 0 0,-1-1 0 0 0,1 0 0 0 0,-1 0 0 0 0,1 0 0 0 0,-1 0 0 0 0,1 0 0 0 0,-1 0-1 0 0,1 0 1 0 0,-1 0 0 0 0,1 0 0 0 0,-1 0 0 0 0,0 0 0 0 0,1 0 0 0 0,-1-1 0 0 0,1 1 0 0 0,-1 0 0 0 0,1 0 0 0 0,-1 0 0 0 0,1-1 0 0 0,-1 1 0 0 0,1 0 0 0 0,-1 0 0 0 0,0-1 0 0 0,1 1 0 0 0,-1 0 0 0 0,0-1 0 0 0,1 1 0 0 0,-1-1 0 0 0,0 1 0 0 0,1 0 0 0 0,-1-1 0 0 0,0 1 0 0 0,0-1 0 0 0,1 1 0 0 0,-1-1 0 0 0,0 1 0 0 0,0-1 0 0 0,0 1 0 0 0,0-1 0 0 0,0 1 0 0 0,0-1 0 0 0,0 1 68 0 0,11-26-5169 0 0,-4 5-3608 0 0,-3 13 2568 0 0</inkml:trace>
</inkml:ink>
</file>

<file path=ppt/ink/ink4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85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136 0 88 0 0,'0'0'3972'0'0,"0"0"-1879"0"0,0 0-563 0 0,0 0 84 0 0,0 0 95 0 0,0 0 25 0 0,0 0-204 0 0,0 0-323 0 0,-21 35-251 0 0,-64 111-199 0 0,81-141-689 0 0,1 0-1 0 0,0 0 0 0 0,0 0 1 0 0,1 0-1 0 0,0 1 0 0 0,-1-1 0 0 0,2 1 1 0 0,-1-1-1 0 0,1 1 0 0 0,0 0 1 0 0,0-1-1 0 0,0 1 0 0 0,1 0 1 0 0,0 3-68 0 0,1 9 248 0 0,-3-2-66 0 0,1 0 1 0 0,1 0-1 0 0,0 1 0 0 0,1-1 0 0 0,1 0 1 0 0,1 0-1 0 0,0 0 0 0 0,1 0 0 0 0,0 0 0 0 0,2-1 1 0 0,6 15-183 0 0,-9-22-81 0 0,0-1 1 0 0,1 1 0 0 0,-1-1-1 0 0,1 0 1 0 0,1 0 0 0 0,-1 0-1 0 0,1 0 1 0 0,1-1 0 0 0,-1 0-1 0 0,1 0 1 0 0,0-1 0 0 0,0 1-1 0 0,1-1 1 0 0,-1 0 0 0 0,1-1-1 0 0,0 0 1 0 0,1 0 0 0 0,-1 0-1 0 0,1-1 1 0 0,-1 0 0 0 0,1-1-1 0 0,0 0 1 0 0,0 0 0 0 0,0 0-1 0 0,8 0 81 0 0,-2-2-1286 0 0,36-4-10823 0 0,-43 0 7127 0 0</inkml:trace>
</inkml:ink>
</file>

<file path=ppt/ink/ink4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9.11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17 0 6145 0 0,'0'0'1339'0'0,"0"0"-412"0"0,0 0-56 0 0,0 0 351 0 0,0 0 359 0 0,0 0 78 0 0,0 0-178 0 0,0 0-270 0 0,0 0-199 0 0,0 0-133 0 0,0 0-117 0 0,13 34-83 0 0,40 106-109 0 0,-27-42 275 0 0,-20-56-452 0 0,-1 0 0 0 0,-2 0-1 0 0,-2 1 1 0 0,-3 31-393 0 0,0-63-22 0 0,0 0 1 0 0,-1 0-1 0 0,0 0 0 0 0,-1-1 1 0 0,0 1-1 0 0,-1-1 0 0 0,0 0 1 0 0,0 0-1 0 0,-1-1 0 0 0,0 0 0 0 0,-1 0 1 0 0,0 0-1 0 0,-2 2 22 0 0,-15 13-4294 0 0,-1-5-4150 0 0,21-16-1290 0 0</inkml:trace>
</inkml:ink>
</file>

<file path=ppt/ink/ink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4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4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7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756 35 0 0 0,'0'0'982'0'0,"0"0"807"0"0,0 0 122 0 0,0 0-170 0 0,0 0-202 0 0,0 0-188 0 0,3-5-148 0 0,12-12-114 0 0,-35 6 2572 0 0,-20 9-2070 0 0,-66 11-662 0 0,-226 109-479 0 0,275-86-417 0 0,57-30-29 0 0,1-1-1 0 0,-1 0 0 0 0,1 0 0 0 0,-1 0 1 0 0,1 0-1 0 0,0 0 0 0 0,0 0 0 0 0,0 0 1 0 0,-1 0-1 0 0,1 0 0 0 0,0 0 0 0 0,0-1 1 0 0,0 1-1 0 0,0 0 0 0 0,1-1 0 0 0,-1 1 1 0 0,0-1-1 0 0,0 1 0 0 0,0-1 1 0 0,0 1-1 0 0,1-1 0 0 0,-1 0 0 0 0,0 1 1 0 0,0-1-1 0 0,1 0 0 0 0,-1 0 0 0 0,0 0 1 0 0,0 0-1 0 0,2 0-3 0 0,337 33 612 0 0,-274-3-573 0 0,-66-29-28 0 0,1 1 0 0 0,-1 0 0 0 0,1-1 0 0 0,-1 1 0 0 0,1 0 0 0 0,-1-1 0 0 0,0 1 0 0 0,0 0 0 0 0,0-1 0 0 0,0 1 0 0 0,0 0 0 0 0,-1-1 0 0 0,1 1 1 0 0,0 0-1 0 0,-1-1 0 0 0,1 1 0 0 0,-1-1 0 0 0,1 1 0 0 0,-1 0 0 0 0,0-1 0 0 0,0 0 0 0 0,0 1 0 0 0,0-1 0 0 0,0 1 0 0 0,0-1 0 0 0,0 0 0 0 0,0 0 0 0 0,0 0 0 0 0,-1 0 0 0 0,1 0 0 0 0,-1 1-11 0 0,-147 93 230 0 0,-31 5-424 0 0,136-75 146 0 0,-191 127-70 0 0,233-151 119 0 0,0 0 0 0 0,0 0 0 0 0,0 0 1 0 0,0 0-1 0 0,0 0 0 0 0,1 1 0 0 0,-1-1 0 0 0,0 1 0 0 0,1-1 1 0 0,-1 1-1 0 0,1 0 0 0 0,0 0 0 0 0,-1 0 0 0 0,1-1 1 0 0,0 1-1 0 0,0 0 0 0 0,0 1 0 0 0,0-1 0 0 0,0 0 1 0 0,1 0-1 0 0,-1 0 0 0 0,1 0 0 0 0,-1 1 0 0 0,1-1 1 0 0,0 0-1 0 0,0 0 0 0 0,0 1 0 0 0,0-1 0 0 0,0 0 0 0 0,1 0 1 0 0,-1 1-1 0 0,1-1 0 0 0,-1 0 0 0 0,1 0 0 0 0,0 0 1 0 0,0 0-1 0 0,0 0 0 0 0,0 0 0 0 0,0 0 0 0 0,0 0 1 0 0,0 0-1 0 0,1 0 0 0 0,-1-1 0 0 0,1 1 0 0 0,0 0 0 0 0,0 0-1 0 0,16 4 116 0 0,-1-2-1 0 0,1 0 0 0 0,-1 0 1 0 0,1-2-1 0 0,0 0 0 0 0,0-2 1 0 0,0 1-1 0 0,0-2 0 0 0,13-2-115 0 0,-11 2 104 0 0,38-6 90 0 0,-1-2 0 0 0,-1-2 1 0 0,0-3-1 0 0,0-2 0 0 0,1-4-194 0 0,8-17-2218 0 0,-46 21-1547 0 0,-1-1-3611 0 0,-11 10-659 0 0</inkml:trace>
  <inkml:trace contextRef="#ctx0" brushRef="#br0" timeOffset="253.009">1122 116 4817 0 0,'0'0'2289'0'0,"0"0"-1024"0"0,0 0-458 0 0,0 0 155 0 0,0 0 443 0 0,0 0 305 0 0,0 0-12 0 0,0 0-257 0 0,0 0-302 0 0,-14 33-303 0 0,-46 106-220 0 0,3 45 575 0 0,48-148-1198 0 0,2 0-1 0 0,1 0 0 0 0,1 1 0 0 0,2 0 0 0 0,2 0 0 0 0,1 0 1 0 0,3 2 7 0 0,15-1-2522 0 0,-6-33-1600 0 0,4-3-3601 0 0,-11-4 4060 0 0,-2-4 1571 0 0</inkml:trace>
  <inkml:trace contextRef="#ctx0" brushRef="#br0" timeOffset="508.484">899 160 4537 0 0,'0'0'872'0'0,"0"0"-332"0"0,0 0 76 0 0,0 0 415 0 0,0 0 351 0 0,0 0 164 0 0,0 0-105 0 0,0 0-253 0 0,32 1-274 0 0,101 4-207 0 0,204-18 1729 0 0,-330 13-2786 0 0,39-3 172 0 0,-16 2-6789 0 0,-29 1 2345 0 0,-1 0-471 0 0</inkml:trace>
  <inkml:trace contextRef="#ctx0" brushRef="#br0" timeOffset="747.026">936 495 3017 0 0,'0'0'1719'0'0,"0"0"-275"0"0,0 0 136 0 0,0 0 142 0 0,0 0 140 0 0,0 0-27 0 0,0 0-255 0 0,0 0-337 0 0,0 0-304 0 0,0 0-275 0 0,36 9-221 0 0,113 25-140 0 0,-50-25 5 0 0,49-20-419 0 0,-100 3-2282 0 0,-1-2-3338 0 0,-30 6 572 0 0,-3 3-106 0 0</inkml:trace>
  <inkml:trace contextRef="#ctx0" brushRef="#br0" timeOffset="1387.127">1494 583 3977 0 0,'0'0'1257'0'0,"0"0"-584"0"0,0 0-123 0 0,0 0 369 0 0,0 0 364 0 0,0 0 165 0 0,0 0-157 0 0,0 0-352 0 0,0 0-303 0 0,0 0-221 0 0,0 0-139 0 0,0 0-70 0 0,-10 33-45 0 0,-32 104-57 0 0,31-53 99 0 0,11-81-145 0 0,0-1 0 0 0,1 1 0 0 0,-1-1 1 0 0,0 1-1 0 0,1-1 0 0 0,0 1 0 0 0,-1-1 0 0 0,1 1 1 0 0,0-1-1 0 0,0 0 0 0 0,0 0 0 0 0,1 1 0 0 0,-1-1 1 0 0,0 0-1 0 0,1 0 0 0 0,-1 0 0 0 0,1 0 0 0 0,0-1 1 0 0,0 1-1 0 0,0 0 0 0 0,0-1 0 0 0,0 1 0 0 0,0-1 1 0 0,0 0-1 0 0,0 0 0 0 0,1 1 0 0 0,-1-1 0 0 0,0-1 1 0 0,1 1-1 0 0,-1 0 0 0 0,0-1 0 0 0,1 1 0 0 0,-1-1 1 0 0,1 0-1 0 0,-1 1 0 0 0,1-1 0 0 0,-1-1 0 0 0,1 1 1 0 0,-1 0-1 0 0,1-1 0 0 0,-1 1 0 0 0,1-1 0 0 0,-1 1 1 0 0,1-1-1 0 0,-1 0 0 0 0,0 0 0 0 0,0 0 0 0 0,1-1 1 0 0,-1 1-1 0 0,1-1-58 0 0,16-14 273 0 0,-1 0-1 0 0,-1-1 1 0 0,0-1 0 0 0,-1-1 0 0 0,-1 0 0 0 0,7-14-273 0 0,27-31 176 0 0,-10 34-72 0 0,-38 30-104 0 0,0 0 0 0 0,0 0 1 0 0,0 0-1 0 0,0 0 0 0 0,0 0 1 0 0,0 0-1 0 0,1 0 0 0 0,-1 0 0 0 0,0 1 1 0 0,0-1-1 0 0,0 0 0 0 0,0 1 1 0 0,0-1-1 0 0,0 1 0 0 0,0 0 0 0 0,0-1 1 0 0,0 1-1 0 0,0 0 0 0 0,-1-1 1 0 0,1 1-1 0 0,0 0 0 0 0,0 0 1 0 0,-1 0-1 0 0,1 0 0 0 0,0-1 0 0 0,-1 1 1 0 0,1 0-1 0 0,-1 0 0 0 0,1 0 1 0 0,-1 0-1 0 0,1 1 0 0 0,-1-1 0 0 0,0 0 1 0 0,0 0-1 0 0,1 0 0 0 0,-1 0 1 0 0,0 0-1 0 0,0 0 0 0 0,0 0 1 0 0,0 1-1 0 0,0-1 0 0 0,0 0 0 0 0,-1 0 0 0 0,7 50-15 0 0,-2 0 0 0 0,-3 0-1 0 0,-1 0 1 0 0,-5 25 15 0 0,1-44-20 0 0,0 1-1 0 0,-2-1 1 0 0,-2 0 0 0 0,-1 0-1 0 0,-1-1 1 0 0,-2 0-1 0 0,-12 24 21 0 0,-50 24-111 0 0,72-78 115 0 0,0 1 0 0 0,0-1-1 0 0,-1 1 1 0 0,1-1 0 0 0,-1 0-1 0 0,1 0 1 0 0,-1 0-1 0 0,1-1 1 0 0,-1 1 0 0 0,1-1-1 0 0,-1 1 1 0 0,0-1 0 0 0,1 0-1 0 0,-1 0 1 0 0,0 0 0 0 0,1 0-1 0 0,-1 0 1 0 0,0-1 0 0 0,1 1-1 0 0,-1-1 1 0 0,1 0 0 0 0,-1 1-1 0 0,1-1 1 0 0,-1 0 0 0 0,1-1-1 0 0,-1 1 1 0 0,1 0 0 0 0,0-1-1 0 0,0 1 1 0 0,0-1 0 0 0,0 0-1 0 0,0 0 1 0 0,0 0 0 0 0,0 0-1 0 0,1 0 1 0 0,-1 0 0 0 0,0 0-1 0 0,0-2-3 0 0,-1-5-41 0 0,-1 0 0 0 0,1 0 0 0 0,1 0 0 0 0,0-1 0 0 0,0 0-1 0 0,1 1 1 0 0,0-1 0 0 0,1 0 0 0 0,0 1 0 0 0,0-1 0 0 0,1 0-1 0 0,0 1 1 0 0,1-1 0 0 0,0 1 0 0 0,1-1 0 0 0,0 1 0 0 0,0 0-1 0 0,1 0 1 0 0,0 0 0 0 0,0 1 0 0 0,1-1 0 0 0,0 1 0 0 0,4-4 41 0 0,45-61-3419 0 0,-12 30-5945 0 0,-29 31 4092 0 0</inkml:trace>
</inkml:ink>
</file>

<file path=ppt/ink/ink4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3.3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6929 0 0,'0'0'3760'0'0,"0"0"-2073"0"0,0 0-934 0 0,0 0-3 0 0,0 0 248 0 0,0 0 132 0 0,0 0-91 0 0,0 0-205 0 0,33-3-214 0 0,105-7-188 0 0,82-11 518 0 0,-120 11-2730 0 0,3 2-6495 0 0,-78 4-1552 0 0</inkml:trace>
</inkml:ink>
</file>

<file path=ppt/ink/ink4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9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1 230 6593 0 0,'0'0'1634'0'0,"0"0"-326"0"0,0 0 47 0 0,0 0 248 0 0,0 0 166 0 0,0 0-112 0 0,0 0-306 0 0,0 0-276 0 0,0 0-209 0 0,0 0-155 0 0,0 0-111 0 0,0 0-72 0 0,33-4-68 0 0,103-11-81 0 0,21-3 330 0 0,-96 16-868 0 0,-5 0-5490 0 0,-55 2 3021 0 0,-1 0-1022 0 0,0 0-1195 0 0,0 0-822 0 0</inkml:trace>
  <inkml:trace contextRef="#ctx0" brushRef="#br0" timeOffset="180.065">32 462 0 0 0,'0'0'2627'0'0,"0"0"-512"0"0,0 0 108 0 0,0 0 199 0 0,0 0 11 0 0,0 0-191 0 0,0 0-385 0 0,0 0-443 0 0,0 0-407 0 0,34 2-304 0 0,107 7-239 0 0,-42-20 60 0 0,4-11 25 0 0,2-1-2306 0 0,-36 10-10553 0 0,-60 12 5797 0 0</inkml:trace>
  <inkml:trace contextRef="#ctx0" brushRef="#br0" timeOffset="2915.377">783 572 176 0 0,'0'0'1954'0'0,"0"0"-523"0"0,0 0-306 0 0,0 0 34 0 0,0 0 275 0 0,0 0 177 0 0,0 0 9 0 0,0 0-141 0 0,0 0-304 0 0,0 0-256 0 0,0 0-224 0 0,1-16-146 0 0,1-54-51 0 0,27-30 1158 0 0,-17 76-1345 0 0,3-10-101 0 0,2 0 1 0 0,1 1-1 0 0,2 0 1 0 0,1 2-1 0 0,2 0 1 0 0,25-27-211 0 0,-1 29-219 0 0,-36 73-148 0 0,-18 78 589 0 0,6-114-203 0 0,0-7-15 0 0,1 0 1 0 0,-1 0-1 0 0,1 0 1 0 0,-1 1-1 0 0,1-1 1 0 0,0 0 0 0 0,0 0-1 0 0,-1 1 1 0 0,1-1-1 0 0,0 0 1 0 0,0 1-1 0 0,0-1 1 0 0,0 0 0 0 0,1 0-1 0 0,-1 1 1 0 0,0-1-1 0 0,0 0 1 0 0,1 0-1 0 0,-1 1 1 0 0,1-1 0 0 0,-1 0-1 0 0,1 0 1 0 0,0 0-1 0 0,-1 0 1 0 0,1 0-1 0 0,0 0 1 0 0,0 0 0 0 0,-1 0-1 0 0,1 0 1 0 0,0 0-1 0 0,0 0 1 0 0,0 0-1 0 0,0-1 1 0 0,0 1 0 0 0,1 0-1 0 0,-1-1 1 0 0,0 1-1 0 0,0-1 1 0 0,0 1-1 0 0,0-1 1 0 0,1 1 0 0 0,-1-1-1 0 0,0 0 1 0 0,1 0-5 0 0,7-2 54 0 0,0-1 1 0 0,0 0-1 0 0,0-1 1 0 0,-1 0-1 0 0,1 0 1 0 0,-1-1-1 0 0,0 0 1 0 0,0-1-1 0 0,0 0 1 0 0,-1 0-1 0 0,0 0 1 0 0,6-7-55 0 0,6-4 29 0 0,176-134-59 0 0,-88 93-42 0 0,-106 57 66 0 0,0 1 0 0 0,0 0 0 0 0,1-1 0 0 0,-1 1 0 0 0,0 0 0 0 0,1 0 0 0 0,-1 0 0 0 0,0 0 0 0 0,0 0 0 0 0,1 0 0 0 0,-1 0 0 0 0,0 0 0 0 0,0 0 0 0 0,1 1 0 0 0,-1-1 0 0 0,0 1 0 0 0,0-1 0 0 0,0 0 0 0 0,1 1 0 0 0,-1 0 0 0 0,0-1 0 0 0,0 1 0 0 0,0 0 0 0 0,0 0 0 0 0,0-1 0 0 0,0 1 0 0 0,0 0 0 0 0,0 0 0 0 0,-1 0 0 0 0,1 0 0 0 0,0 0 0 0 0,-1 0 0 0 0,1 1 0 0 0,0-1 0 0 0,-1 0 0 0 0,1 0 0 0 0,-1 0 0 0 0,0 1 0 0 0,1-1 0 0 0,-1 0 0 0 0,0 0 0 0 0,0 1 0 0 0,0-1 0 0 0,0 0 0 0 0,0 1 6 0 0,-1 63 51 0 0,0-62-41 0 0,-29 183-22 0 0,30-185-84 0 0,0 1 1 0 0,0 0-1 0 0,0-1 1 0 0,1 1-1 0 0,-1-1 1 0 0,0 1-1 0 0,1 0 1 0 0,-1-1-1 0 0,1 1 1 0 0,-1-1-1 0 0,1 1 1 0 0,0-1-1 0 0,0 0 1 0 0,-1 1 0 0 0,1-1-1 0 0,0 0 1 0 0,0 0-1 0 0,1 1 1 0 0,-1-1-1 0 0,0 0 1 0 0,0 0-1 0 0,0 0 1 0 0,1 0-1 0 0,-1 0 1 0 0,1-1-1 0 0,-1 1 1 0 0,0 0-1 0 0,1-1 1 0 0,1 1 95 0 0,47 5-13121 0 0,-42-6 9740 0 0</inkml:trace>
  <inkml:trace contextRef="#ctx0" brushRef="#br0" timeOffset="3367.097">2096 64 5337 0 0,'0'0'1899'0'0,"0"0"-366"0"0,0 0-173 0 0,0 0 51 0 0,0 0 77 0 0,0 0-49 0 0,0 0-207 0 0,0 0-239 0 0,-33 9-237 0 0,-101 31-212 0 0,49 6 177 0 0,75-40-681 0 0,1 1-1 0 0,-1-1 0 0 0,1 1 1 0 0,0 1-1 0 0,1 0 0 0 0,-1 0 1 0 0,2 1-1 0 0,-1 0 0 0 0,1 0 1 0 0,1 1-1 0 0,0 0 0 0 0,0 0 1 0 0,1 0-1 0 0,0 1 0 0 0,0-1 1 0 0,1 1-1 0 0,1 0 0 0 0,0 1 1 0 0,1-1-1 0 0,0 0 1 0 0,0 1-1 0 0,1 11-39 0 0,2-21 5 0 0,-1 0 1 0 0,1 0-1 0 0,0 0 1 0 0,0 1 0 0 0,0-1-1 0 0,0 0 1 0 0,0 0-1 0 0,0-1 1 0 0,0 1-1 0 0,1 0 1 0 0,-1 0-1 0 0,1 0 1 0 0,-1-1-1 0 0,1 1 1 0 0,0-1-1 0 0,0 1 1 0 0,0-1 0 0 0,0 0-1 0 0,0 0 1 0 0,0 0-1 0 0,0 0 1 0 0,0 0-1 0 0,0 0 1 0 0,0-1-1 0 0,0 1 1 0 0,1 0-1 0 0,-1-1 1 0 0,0 0-1 0 0,0 0 1 0 0,1 0 0 0 0,-1 0-1 0 0,0 0 1 0 0,3 0-6 0 0,75-15 618 0 0,-47 0-444 0 0,0-2-1 0 0,-2-1 0 0 0,0-2 0 0 0,-1 0 1 0 0,-1-3-1 0 0,16-15-173 0 0,59-43 274 0 0,-55 52-393 0 0,-48 55-130 0 0,-4 46-22 0 0,1 36-4232 0 0,8-87 191 0 0,6-2-4075 0 0,-8-15 4534 0 0</inkml:trace>
  <inkml:trace contextRef="#ctx0" brushRef="#br0" timeOffset="3813.985">2420 318 7017 0 0,'0'0'2161'0'0,"0"0"-466"0"0,0 0-184 0 0,0 0-44 0 0,0 0-109 0 0,0 0-250 0 0,0 0-340 0 0,0 0-284 0 0,0 0-201 0 0,0 0-111 0 0,0 0-67 0 0,0 0-29 0 0,0 0-30 0 0,-7 24-17 0 0,-20 74-20 0 0,21-33-29 0 0,8-62 32 0 0,-1 0-1 0 0,1-1 0 0 0,0 1 1 0 0,0-1-1 0 0,0 0 1 0 0,0 1-1 0 0,1-1 0 0 0,-1 0 1 0 0,1-1-1 0 0,-1 1 1 0 0,1 0-1 0 0,0-1 0 0 0,-1 1 1 0 0,1-1-1 0 0,0 0 1 0 0,0 0-1 0 0,0 0 0 0 0,0 0 1 0 0,0 0-1 0 0,0-1 0 0 0,0 0 1 0 0,0 1-1 0 0,0-1 1 0 0,1 0-1 0 0,-1 0 0 0 0,0-1 1 0 0,0 1-1 0 0,0-1 1 0 0,0 1-1 0 0,0-1 0 0 0,0 0 1 0 0,0 0-1 0 0,0-1 1 0 0,-1 1-1 0 0,3-2-11 0 0,102-82 657 0 0,-12 6 205 0 0,-94 78-852 0 0,1 0 0 0 0,-1 0 0 0 0,1 0-1 0 0,-1 0 1 0 0,1 0 0 0 0,-1 1 0 0 0,1-1 0 0 0,-1 1 0 0 0,1-1 0 0 0,0 1-1 0 0,-1 0 1 0 0,1-1 0 0 0,0 1 0 0 0,-1 0 0 0 0,1 0 0 0 0,0 0 0 0 0,-1 0 0 0 0,1 0-1 0 0,0 1 1 0 0,-1-1 0 0 0,1 0 0 0 0,0 1 0 0 0,-1-1 0 0 0,1 1 0 0 0,-1 0-1 0 0,1 0 1 0 0,-1-1 0 0 0,1 1 0 0 0,-1 0 0 0 0,0 0 0 0 0,1 0 0 0 0,-1 0-1 0 0,0 1 1 0 0,0-1 0 0 0,0 0 0 0 0,1 1 0 0 0,-1-1 0 0 0,-1 0 0 0 0,1 1-1 0 0,0-1 1 0 0,0 1 0 0 0,-1-1 0 0 0,1 1 0 0 0,0 0 0 0 0,-1 0-10 0 0,12 80 240 0 0,-28 98-52 0 0,14-173-182 0 0,0 11 27 0 0,-1 0 0 0 0,-1 0 0 0 0,0 0 0 0 0,-2-1 0 0 0,0 1 0 0 0,0-2 0 0 0,-2 1 0 0 0,0-1 0 0 0,-1 0 0 0 0,-1 0 0 0 0,0-1 0 0 0,-10 10-33 0 0,18-23 9 0 0,1-1 1 0 0,-1 0 0 0 0,0 0 0 0 0,0 1 0 0 0,0-1 0 0 0,1 0 0 0 0,-1-1 0 0 0,0 1 0 0 0,-1 0-1 0 0,1-1 1 0 0,0 1 0 0 0,0-1 0 0 0,0 1 0 0 0,0-1 0 0 0,0 0 0 0 0,0 0 0 0 0,-1 0 0 0 0,1 0-1 0 0,0 0 1 0 0,0-1 0 0 0,0 1 0 0 0,0-1 0 0 0,0 1 0 0 0,0-1 0 0 0,0 0 0 0 0,0 0-1 0 0,0 0 1 0 0,0 0 0 0 0,0 0 0 0 0,0 0 0 0 0,1 0 0 0 0,-1-1 0 0 0,0 1 0 0 0,1-1 0 0 0,-1 1-1 0 0,1-1 1 0 0,0 0 0 0 0,-1 1 0 0 0,1-1 0 0 0,0 0 0 0 0,0 0 0 0 0,0 0 0 0 0,0 0 0 0 0,0 0-1 0 0,1 0 1 0 0,-1 0 0 0 0,1 0 0 0 0,-1 0 0 0 0,1 0 0 0 0,0-1 0 0 0,0-1-10 0 0,-2-22-193 0 0,1 0 1 0 0,1 0 0 0 0,1 0 0 0 0,2 0-1 0 0,1 0 1 0 0,1 0 0 0 0,3-9 192 0 0,12-36-4488 0 0,3 4-5772 0 0,-19 51 4389 0 0</inkml:trace>
</inkml:ink>
</file>

<file path=ppt/ink/ink4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9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0 0 0,'0'0'508'0'0,"0"0"282"0"0,0 0 291 0 0,0 0 379 0 0,0 0 360 0 0,0 0 64 0 0,0 0-194 0 0,0 0-209 0 0,0 0-180 0 0,0 0-132 0 0,0 0-111 0 0,18-2-103 0 0,122-14 1420 0 0,145-2 957 0 0,-215 10-3856 0 0,-64 8 1068 0 0,-10-3-17095 0 0,-3 3 12178 0 0</inkml:trace>
  <inkml:trace contextRef="#ctx0" brushRef="#br0" timeOffset="197.358">1 472 4841 0 0,'0'0'2122'0'0,"0"0"-763"0"0,0 0-104 0 0,0 0 381 0 0,0 0 204 0 0,0 0-117 0 0,0 0-353 0 0,0 0-368 0 0,37-3-250 0 0,116-10-164 0 0,82-18 399 0 0,-146 20-1921 0 0,-59 5-3563 0 0,-1-3-6196 0 0,-22 9 7342 0 0</inkml:trace>
  <inkml:trace contextRef="#ctx0" brushRef="#br0" timeOffset="656.56">231 1 5409 0 0,'0'0'1925'0'0,"0"0"-486"0"0,0 0-350 0 0,0 0-147 0 0,0 0 61 0 0,0 0 81 0 0,0 0-44 0 0,0 0-44 0 0,0 0-141 0 0,0 0-161 0 0,0 0-106 0 0,0 0-68 0 0,0 0-33 0 0,20 20-21 0 0,65 61 0 0 0,-1-25 379 0 0,-62-47-661 0 0,33 14 155 0 0,-36-16-278 0 0,0 0 0 0 0,-1 2 0 0 0,0 0 0 0 0,-1 1 0 0 0,0 0 0 0 0,0 2 0 0 0,-1 0 0 0 0,2 3-61 0 0,-15-11 9 0 0,0 1 1 0 0,-1-1-1 0 0,1 1 0 0 0,-1 0 1 0 0,0 0-1 0 0,-1 0 0 0 0,1 0 0 0 0,-1 0 1 0 0,0 1-1 0 0,0-1 0 0 0,0 0 1 0 0,-1 0-1 0 0,0 1 0 0 0,0-1 1 0 0,0 0-1 0 0,-1 1 0 0 0,0-1 0 0 0,0 0 1 0 0,0 0-1 0 0,-1 0 0 0 0,1 0 1 0 0,-1 0-1 0 0,0 0 0 0 0,-1 0 0 0 0,1 0 1 0 0,-1-1-1 0 0,0 1 0 0 0,0-1 1 0 0,-1 0-1 0 0,1 0 0 0 0,-4 3-9 0 0,-156 151 135 0 0,-16-16-1089 0 0,175-138-125 0 0,-6 7 835 0 0,8-7-3461 0 0,2 0-4197 0 0,0-4 504 0 0</inkml:trace>
</inkml:ink>
</file>

<file path=ppt/ink/ink4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5.1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 43 744 0 0,'0'0'1838'0'0,"0"0"-713"0"0,0 0-210 0 0,0 0 358 0 0,0 0 422 0 0,0 0 202 0 0,0 0-106 0 0,0 0-352 0 0,0 0-344 0 0,-2 32-220 0 0,-4 101-192 0 0,4 133 1179 0 0,11-167-2602 0 0,-8-91-1618 0 0,-5-4-6299 0 0,2-4 3180 0 0</inkml:trace>
  <inkml:trace contextRef="#ctx0" brushRef="#br0" timeOffset="224.947">0 18 1728 0 0,'0'0'1367'0'0,"0"0"-360"0"0,0 0-41 0 0,0 0 265 0 0,0 0 193 0 0,0 0 3 0 0,0 0-181 0 0,0 0-222 0 0,0 0-171 0 0,0 0-70 0 0,32-4-29 0 0,98-10-37 0 0,-64 20 387 0 0,-56-1-829 0 0,-6-4-183 0 0,1 0-1 0 0,-1 1 0 0 0,0-1 1 0 0,1 1-1 0 0,-1 0 1 0 0,0 0-1 0 0,0 0 1 0 0,-1 1-1 0 0,1-1 1 0 0,0 1-1 0 0,-1 0 1 0 0,1 0-1 0 0,-1 1 1 0 0,0-1-1 0 0,0 0 0 0 0,0 1 1 0 0,-1 0-1 0 0,1 0 1 0 0,-1 0-1 0 0,0 0 1 0 0,0 0-1 0 0,-1 0 1 0 0,1 0-1 0 0,-1 1 1 0 0,0-1-1 0 0,0 1 0 0 0,0-1 1 0 0,0 1-1 0 0,-1-1 1 0 0,0 1-1 0 0,0 4-91 0 0,-71 49 782 0 0,-69-10-3047 0 0,82-33-8441 0 0,52-15 4154 0 0</inkml:trace>
  <inkml:trace contextRef="#ctx0" brushRef="#br0" timeOffset="500.974">366 419 11346 0 0,'0'0'3817'0'0,"0"0"-2472"0"0,0 0-976 0 0,0 0 82 0 0,0 0 270 0 0,0 0 167 0 0,0 0-22 0 0,0 0-210 0 0,0 0-229 0 0,0 0-147 0 0,0 0-93 0 0,0 0-67 0 0,0 0-31 0 0,2 31-18 0 0,6 97-27 0 0,-6-49-476 0 0,-3-56-2546 0 0,1-16-429 0 0,-1-3-2907 0 0,1-4-2232 0 0</inkml:trace>
</inkml:ink>
</file>

<file path=ppt/ink/ink4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4.3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1 229 4849 0 0,'0'0'1844'0'0,"0"0"-377"0"0,0 0 46 0 0,0 0 272 0 0,0 0 157 0 0,0 0-141 0 0,0 0-353 0 0,0 0-339 0 0,0 0-223 0 0,0 0-117 0 0,0 0-84 0 0,0 0-69 0 0,32-4-69 0 0,101-11-99 0 0,119-26-814 0 0,-224 32-2955 0 0,-12 0-5935 0 0,-11 6 1682 0 0</inkml:trace>
  <inkml:trace contextRef="#ctx0" brushRef="#br0" timeOffset="358">271 0 6737 0 0,'0'0'1726'0'0,"0"0"-560"0"0,0 0-239 0 0,0 0 191 0 0,0 0 320 0 0,0 0 120 0 0,0 0-139 0 0,0 0-256 0 0,0 0-299 0 0,0 0-204 0 0,0 0-128 0 0,0 0-94 0 0,0 0-74 0 0,4 30-84 0 0,12 96-84 0 0,-13 45-88 0 0,-12-98-283 0 0,4-34-2393 0 0,2 0-8284 0 0,3-34 3753 0 0</inkml:trace>
</inkml:ink>
</file>

<file path=ppt/ink/ink4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2.8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76 100 0 0 0,'0'0'1482'0'0,"0"0"-73"0"0,0 0-24 0 0,0 0 203 0 0,0 0 256 0 0,0 0 134 0 0,0 0-140 0 0,0 0-454 0 0,0 0-510 0 0,0 0-434 0 0,0 0-238 0 0,0 14 495 0 0,-2 25-100 0 0,-9 400 841 0 0,11-405-1994 0 0,-2-30-2368 0 0,-1-3-6099 0 0,2-1 4370 0 0</inkml:trace>
  <inkml:trace contextRef="#ctx0" brushRef="#br0" timeOffset="270.979">0 49 4809 0 0,'0'0'990'0'0,"0"0"-285"0"0,0 0-54 0 0,0 0 393 0 0,0 0 456 0 0,0 0 198 0 0,0 0-115 0 0,0 0-317 0 0,0 0-271 0 0,0 0-170 0 0,0 0-102 0 0,32 0-58 0 0,101 2-75 0 0,-41-15 255 0 0,146-23-1159 0 0,-218 35-913 0 0,-17 1-2338 0 0,-1 1-3358 0 0,-2 2 63 0 0</inkml:trace>
  <inkml:trace contextRef="#ctx0" brushRef="#br0" timeOffset="457.002">28 391 928 0 0,'0'0'2043'0'0,"0"0"-702"0"0,0 0-26 0 0,0 0 305 0 0,0 0 151 0 0,0 0-11 0 0,0 0-193 0 0,0 0-342 0 0,0 0-319 0 0,35 0-316 0 0,111-1-281 0 0,-62-9-237 0 0,-25 1-1124 0 0,-34 4-1948 0 0,-6 1-2282 0 0,-11 4-831 0 0</inkml:trace>
  <inkml:trace contextRef="#ctx0" brushRef="#br0" timeOffset="1088.896">431 487 536 0 0,'0'0'819'0'0,"0"0"-263"0"0,0 0 196 0 0,0 0 446 0 0,0 0 299 0 0,0 0 48 0 0,0 0-146 0 0,0 0-247 0 0,0 0-237 0 0,0 0-128 0 0,0 0-80 0 0,0 0-15 0 0,4 10 52 0 0,14 53 680 0 0,-18 77 2280 0 0,1-138-3662 0 0,1 0 0 0 0,-1-1 0 0 0,0 1 0 0 0,1 0 0 0 0,-1-1 0 0 0,1 1 0 0 0,0-1 0 0 0,-1 0 0 0 0,1 1 0 0 0,0-1 0 0 0,0 0-1 0 0,0 0 1 0 0,0 0 0 0 0,0 0 0 0 0,0 0 0 0 0,0-1 0 0 0,0 1 0 0 0,0-1 0 0 0,0 1 0 0 0,1-1 0 0 0,-1 0 0 0 0,0 0 0 0 0,0 0 0 0 0,0 0 0 0 0,1 0 0 0 0,-1 0 0 0 0,0-1 0 0 0,0 1 0 0 0,0-1 0 0 0,0 1 0 0 0,0-1 0 0 0,0 0 0 0 0,0 0 0 0 0,0 0 0 0 0,0 0 0 0 0,0 0 0 0 0,0 0 0 0 0,0-1 0 0 0,1 0-42 0 0,141-130 874 0 0,-120 107-824 0 0,-3 43-239 0 0,-16-7 205 0 0,0 0-1 0 0,-1 0 1 0 0,0 1-1 0 0,-1 0 1 0 0,-1-1-1 0 0,0 1 1 0 0,0 0 0 0 0,-1 0-1 0 0,0 1 1 0 0,-2 7-16 0 0,4 24 56 0 0,-2-23-51 0 0,-1 0 1 0 0,-1 0-1 0 0,-1 0 0 0 0,0 0 0 0 0,-2 0 1 0 0,0-1-1 0 0,-2 1 0 0 0,0-1 0 0 0,-1 0 0 0 0,-1-1 1 0 0,-1 1-1 0 0,-1-2 0 0 0,-11 18-5 0 0,18-32-9 0 0,1 0 0 0 0,-1-1 0 0 0,0 1 0 0 0,0-1 0 0 0,0 0 0 0 0,-1 0 0 0 0,1 0 0 0 0,-1-1 0 0 0,0 1 0 0 0,1-1 0 0 0,-1 0 0 0 0,0 0 0 0 0,0 0 0 0 0,0 0 0 0 0,-1-1 0 0 0,1 1 0 0 0,0-1 0 0 0,-1 0 0 0 0,1-1 0 0 0,-1 1 0 0 0,1-1 0 0 0,-1 0 0 0 0,-2 0 9 0 0,5-4-21 0 0,-1 1-1 0 0,1-1 0 0 0,0 0 0 0 0,0-1 0 0 0,0 1 0 0 0,1 0 0 0 0,-1 0 0 0 0,1-1 0 0 0,0 1 0 0 0,0-1 0 0 0,1 1 0 0 0,-1-1 0 0 0,1 1 0 0 0,0-1 0 0 0,0 1 0 0 0,1-1 1 0 0,0 0-1 0 0,-1 1 0 0 0,1 0 0 0 0,1-2 22 0 0,2-9-183 0 0,1 0 0 0 0,0 1 0 0 0,2-1 0 0 0,-1 1 0 0 0,2 0 1 0 0,0 1-1 0 0,0 0 0 0 0,1 0 0 0 0,11-11 183 0 0,20-27-4034 0 0,-13 18-4456 0 0,-15 21 2226 0 0</inkml:trace>
</inkml:ink>
</file>

<file path=ppt/ink/ink4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64 4593 0 0,'0'0'3105'0'0,"0"0"-1472"0"0,0 0-666 0 0,0 0 176 0 0,0 0 275 0 0,0 0 129 0 0,0 0-204 0 0,0 0-291 0 0,33-8-189 0 0,109-25-160 0 0,-108 25-406 0 0,0 2 0 0 0,0 2 1 0 0,1 1-1 0 0,-1 1 0 0 0,25 3-297 0 0,-7-1-182 0 0,-9 9-1745 0 0,-17 4-6994 0 0,-17-9 98 0 0</inkml:trace>
</inkml:ink>
</file>

<file path=ppt/ink/ink4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1 2256 0 0,'0'0'1150'0'0,"0"0"-84"0"0,0 0 227 0 0,0 0 268 0 0,0 0 166 0 0,0 0-120 0 0,0 0-358 0 0,0 0-334 0 0,0 0-288 0 0,0 0-194 0 0,-32 11-101 0 0,-98 38-61 0 0,125-48-228 0 0,0 0 1 0 0,-1 1-1 0 0,1 0 0 0 0,0 0 0 0 0,0 0 1 0 0,0 0-1 0 0,0 1 0 0 0,1 0 0 0 0,-1 0 1 0 0,1 0-1 0 0,-1 1 0 0 0,1 0 1 0 0,0-1-1 0 0,0 2 0 0 0,1-1 0 0 0,-3 3-43 0 0,-4 7 103 0 0,5-7-73 0 0,0 1 0 0 0,1-1 0 0 0,0 1 0 0 0,1-1 0 0 0,-1 1-1 0 0,1 0 1 0 0,1 1 0 0 0,0-1 0 0 0,0 0 0 0 0,0 1 0 0 0,1-1 0 0 0,1 1 0 0 0,-1-1 0 0 0,1 1 0 0 0,1-1 0 0 0,-1 2-30 0 0,3-7 59 0 0,0 1 0 0 0,0-1 1 0 0,0 0-1 0 0,0-1 0 0 0,0 1 1 0 0,0 0-1 0 0,1-1 0 0 0,-1 0 1 0 0,1 0-1 0 0,0 0 1 0 0,0 0-1 0 0,0 0 0 0 0,0-1 1 0 0,0 0-1 0 0,0 0 0 0 0,0 0 1 0 0,0 0-1 0 0,0-1 0 0 0,0 1 1 0 0,1-1-1 0 0,-1 0 0 0 0,0-1 1 0 0,0 1-1 0 0,0-1 0 0 0,0 1 1 0 0,1-1-1 0 0,-1 0 0 0 0,0-1 1 0 0,0 1-1 0 0,2-2-59 0 0,19-6 238 0 0,0-1 0 0 0,-1-1 0 0 0,-1-1 0 0 0,0-1 0 0 0,0-1 0 0 0,19-15-238 0 0,80-92 1046 0 0,-122 121-1041 0 0,0-1 0 0 0,0 1 1 0 0,1 0-1 0 0,-1-1 0 0 0,0 1 0 0 0,0 0 1 0 0,1-1-1 0 0,-1 1 0 0 0,0 0 0 0 0,0 0 1 0 0,1-1-1 0 0,-1 1 0 0 0,0 0 0 0 0,1 0 1 0 0,-1 0-1 0 0,0-1 0 0 0,1 1 0 0 0,-1 0 1 0 0,0 0-1 0 0,1 0 0 0 0,-1 0 0 0 0,0 0 0 0 0,1 0 1 0 0,-1 0-1 0 0,1 0 0 0 0,-1 0 0 0 0,0 0 1 0 0,1 0-1 0 0,-1 0 0 0 0,0 0 0 0 0,1 0 1 0 0,-1 0-1 0 0,1 0 0 0 0,-1 0 0 0 0,0 1 1 0 0,1-1-1 0 0,-1 0 0 0 0,0 0 0 0 0,1 0 1 0 0,-1 0-1 0 0,0 1 0 0 0,0-1 0 0 0,1 0 1 0 0,-1 0-1 0 0,0 1 0 0 0,0-1 0 0 0,1 0 0 0 0,-1 1 1 0 0,0-1-1 0 0,0 0 0 0 0,0 1 0 0 0,1-1 1 0 0,-1 0-1 0 0,0 1 0 0 0,0-1 0 0 0,0 0 1 0 0,0 1-1 0 0,0-1 0 0 0,0 0 0 0 0,0 1 1 0 0,0-1-1 0 0,0 1 0 0 0,0-1 0 0 0,0 0 1 0 0,0 1-1 0 0,0-1 0 0 0,0 0 0 0 0,0 1 1 0 0,0-1-6 0 0,4 40 14 0 0,-4-27 38 0 0,1-5-87 0 0,0 1 0 0 0,0-1 0 0 0,1 1 0 0 0,0-1 0 0 0,1 0 0 0 0,-1 1 0 0 0,2-1 0 0 0,-1-1 0 0 0,1 1 0 0 0,0 0 0 0 0,0-1 0 0 0,1 0 0 0 0,0 0 0 0 0,1 0 1 0 0,2 1 34 0 0,48 12-5068 0 0,-48-19 3286 0 0,14-2-7373 0 0,-18-2 5241 0 0</inkml:trace>
  <inkml:trace contextRef="#ctx0" brushRef="#br0" timeOffset="1272.265">715 141 16 0 0,'0'0'1640'0'0,"0"0"-225"0"0,0 0-22 0 0,0 0 154 0 0,0 0 13 0 0,0 0-177 0 0,0 0-312 0 0,0 0-322 0 0,0 0-222 0 0,0 0-133 0 0,0 0-80 0 0,0 0-51 0 0,0 0-18 0 0,-4 14 6 0 0,-12 47-4 0 0,15-59-198 0 0,0 0 1 0 0,0 0-1 0 0,0 0 1 0 0,0 0-1 0 0,1 0 1 0 0,-1 0 0 0 0,0 0-1 0 0,1 0 1 0 0,0 0-1 0 0,-1 0 1 0 0,1 0-1 0 0,0 0 1 0 0,0 1-1 0 0,1-1 1 0 0,-1 0-1 0 0,0 0 1 0 0,1 0 0 0 0,-1 0-1 0 0,1 0 1 0 0,-1 0-1 0 0,1 0 1 0 0,0 0-1 0 0,0 0 1 0 0,0 0-1 0 0,0 0 1 0 0,0 0-1 0 0,1-1 1 0 0,-1 1 0 0 0,0 0-1 0 0,1-1 1 0 0,0 1-1 0 0,-1-1 1 0 0,1 0-1 0 0,0 1 1 0 0,-1-1-1 0 0,1 0 1 0 0,0 0-1 0 0,0 0 1 0 0,0 0-1 0 0,0 0 1 0 0,0-1 0 0 0,0 1-1 0 0,0-1 1 0 0,0 1-1 0 0,1-1-49 0 0,3 0 129 0 0,-1 0 0 0 0,1-1 0 0 0,0 1 0 0 0,0-1 0 0 0,-1 0 0 0 0,1-1 0 0 0,0 1 0 0 0,-1-1 0 0 0,0-1 0 0 0,1 1 0 0 0,-1-1 0 0 0,0 1 0 0 0,0-2 0 0 0,1 0-129 0 0,145-160 799 0 0,-119 137-938 0 0,-29 55 7 0 0,-1 298-240 0 0,-1-289 324 0 0,-2 1-1 0 0,-1 0 0 0 0,-3-1 0 0 0,0 1 0 0 0,-3-1 0 0 0,-1-1 0 0 0,-1 0 1 0 0,-7 12 48 0 0,16-45 6 0 0,-1 0 0 0 0,0 0 1 0 0,0 0-1 0 0,0 0 0 0 0,0-1 0 0 0,0 1 1 0 0,0 0-1 0 0,-1-1 0 0 0,0 0 1 0 0,1 1-1 0 0,-1-1 0 0 0,0 0 1 0 0,0-1-1 0 0,0 1 0 0 0,0 0 1 0 0,-1-1-1 0 0,1 0 0 0 0,0 1 1 0 0,0-1-1 0 0,-1-1 0 0 0,1 1 0 0 0,-1 0 1 0 0,1-1-1 0 0,-1 0 0 0 0,1 0 1 0 0,-1 0-1 0 0,1 0 0 0 0,-1 0 1 0 0,1-1-1 0 0,-2 0-6 0 0,3-1 34 0 0,0 0 0 0 0,0-1 0 0 0,1 1 0 0 0,-1-1 0 0 0,1 0 0 0 0,-1 1 0 0 0,1-1 0 0 0,0 0 0 0 0,0 0 0 0 0,0 0 0 0 0,0 0 0 0 0,1 0 0 0 0,-1 0 1 0 0,1 0-1 0 0,0 0 0 0 0,0 0 0 0 0,0 0 0 0 0,0 0 0 0 0,0-1 0 0 0,1 1 0 0 0,0-2-34 0 0,2-9 22 0 0,1 0 0 0 0,1 0 0 0 0,0 1 0 0 0,1 0 0 0 0,0 0 0 0 0,1 0-1 0 0,1 1 1 0 0,0 0 0 0 0,1 0 0 0 0,0 1 0 0 0,0 0 0 0 0,1 1 0 0 0,5-4-22 0 0,0 0-217 0 0,1 1 1 0 0,1 1-1 0 0,0 1 0 0 0,0 1 0 0 0,1 0 0 0 0,1 1 0 0 0,-1 1 1 0 0,2 1-1 0 0,-1 0 0 0 0,1 1 0 0 0,-1 2 0 0 0,17-3 217 0 0,-2 6-4306 0 0,-26 1 1464 0 0,5 0-5381 0 0</inkml:trace>
</inkml:ink>
</file>

<file path=ppt/ink/ink4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9.0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7 269 0 0 0,'0'0'376'0'0,"0"0"839"0"0,0 0 284 0 0,0 0 255 0 0,0 0 271 0 0,0 0 85 0 0,0 0-237 0 0,0 0-401 0 0,0 0-397 0 0,0 0-271 0 0,0 0-148 0 0,-7-4 1082 0 0,131-25 1821 0 0,9 2-4812 0 0,-118 24-95 0 0,-2 0-1958 0 0,-3 3-2983 0 0,-5 0-1671 0 0</inkml:trace>
  <inkml:trace contextRef="#ctx0" brushRef="#br0" timeOffset="549.903">351 52 1264 0 0,'0'0'1746'0'0,"0"0"-882"0"0,0 0-528 0 0,0 0 78 0 0,0 0 485 0 0,0 0 486 0 0,0 0 209 0 0,0 0-102 0 0,0 0-300 0 0,0 0-315 0 0,0 0-224 0 0,0 0-140 0 0,0 0-86 0 0,4 27-59 0 0,8 87-33 0 0,13-10 587 0 0,-18-89-852 0 0,-6-11-9 0 0,0 0-1 0 0,0 0 0 0 0,1 0 1 0 0,0-1-1 0 0,0 1 0 0 0,0-1 0 0 0,0 1 1 0 0,0-1-1 0 0,1 0 0 0 0,-1 0 1 0 0,1 0-1 0 0,0 0 0 0 0,0-1 1 0 0,0 1-1 0 0,0-1 0 0 0,1 1 0 0 0,-1-1 1 0 0,1 0-1 0 0,-1 0 0 0 0,1-1 1 0 0,-1 1-1 0 0,1-1 0 0 0,0 0 1 0 0,0 0-1 0 0,0 0 0 0 0,0 0 1 0 0,0-1-1 0 0,0 0 0 0 0,0 1 0 0 0,0-1 1 0 0,0-1-1 0 0,0 1 0 0 0,0-1 1 0 0,0 1-1 0 0,0-1 0 0 0,0 0 1 0 0,-1-1-1 0 0,1 1 0 0 0,0-1 0 0 0,0 1 1 0 0,2-3-61 0 0,176-157 950 0 0,-163 142-972 0 0,-18 18 9 0 0,-1 1 0 0 0,0-1 0 0 0,0 1 0 0 0,0 0 0 0 0,0-1 0 0 0,1 1 0 0 0,-1-1 0 0 0,0 1 0 0 0,0-1 0 0 0,1 1 0 0 0,-1 0 0 0 0,0-1 0 0 0,1 1 0 0 0,-1 0 0 0 0,0-1 0 0 0,1 1 0 0 0,-1 0 0 0 0,0-1-1 0 0,1 1 1 0 0,-1 0 0 0 0,1 0 0 0 0,-1 0 0 0 0,1-1 0 0 0,-1 1 0 0 0,1 0 0 0 0,-1 0 0 0 0,1 0 0 0 0,-1 0 0 0 0,1 0 0 0 0,-1 0 0 0 0,0 0 0 0 0,1 0 0 0 0,-1 0 0 0 0,1 0 0 0 0,-1 0 0 0 0,1 0 0 0 0,-1 0 0 0 0,1 0 0 0 0,-1 0 0 0 0,1 1 0 0 0,-1-1 0 0 0,1 0 0 0 0,-1 0 0 0 0,0 1 0 0 0,1-1 0 0 0,-1 0 0 0 0,1 0 0 0 0,-1 1 0 0 0,0-1 0 0 0,1 0 0 0 0,-1 1 0 0 0,0-1 0 0 0,1 1 0 0 0,-1-1 0 0 0,0 0 0 0 0,0 1-1 0 0,1-1 1 0 0,-1 1 0 0 0,0 0 13 0 0,3 34-488 0 0,-3-21 534 0 0,-1-9-44 0 0,0 1 1 0 0,1 0-1 0 0,0 0 0 0 0,0-1 0 0 0,1 1 0 0 0,0 0 1 0 0,0-1-1 0 0,0 1 0 0 0,0 0 0 0 0,1-1 1 0 0,0 1-1 0 0,0-1 0 0 0,1 0 0 0 0,-1 0 1 0 0,1 0-1 0 0,0 0 0 0 0,0 0 0 0 0,1-1 1 0 0,0 1-1 0 0,-1-1 0 0 0,1 0 0 0 0,1 0 1 0 0,-1 0-1 0 0,1-1 0 0 0,-1 0 0 0 0,1 1 0 0 0,0-2 1 0 0,0 1-1 0 0,0 0 0 0 0,1-1 0 0 0,-1 0 1 0 0,1-1-1 0 0,-1 1 0 0 0,6 0-2 0 0,0-3 134 0 0,-1 0-1 0 0,1 0 0 0 0,0-1 1 0 0,0-1-1 0 0,-1 0 1 0 0,1 0-1 0 0,-1-1 1 0 0,0-1-1 0 0,0 0 1 0 0,-1 0-1 0 0,1 0 1 0 0,-1-1-1 0 0,0-1 0 0 0,-1 0 1 0 0,1 0-1 0 0,-1 0 1 0 0,-1-1-1 0 0,1 0 1 0 0,-2-1-1 0 0,4-5-133 0 0,1 4 176 0 0,0-3-103 0 0,0 0 0 0 0,-1-1 1 0 0,-1 0-1 0 0,0 0 0 0 0,-1-1 1 0 0,0 0-1 0 0,-1-1 0 0 0,-1 0 0 0 0,0 0 1 0 0,2-15-74 0 0,0-11-4139 0 0,-5 0-4276 0 0,-3 38-226 0 0</inkml:trace>
  <inkml:trace contextRef="#ctx0" brushRef="#br0" timeOffset="908.023">1397 144 7146 0 0,'0'0'1392'0'0,"0"0"-576"0"0,0 0-195 0 0,0 0 300 0 0,0 0 306 0 0,0 0 126 0 0,0 0-114 0 0,0 0-248 0 0,0 0-205 0 0,0 0-137 0 0,0 0-61 0 0,0 0-56 0 0,32-2-45 0 0,102-6-63 0 0,-10-5 231 0 0,-58 6-1713 0 0,-52 5-885 0 0,-8 1-1506 0 0,1 1-4492 0 0,-5 0 2505 0 0</inkml:trace>
  <inkml:trace contextRef="#ctx0" brushRef="#br0" timeOffset="1159.536">1410 335 4097 0 0,'0'0'3241'0'0,"0"0"-2089"0"0,0 0 96 0 0,0 0 472 0 0,0 0 137 0 0,0 0-305 0 0,0 0-480 0 0,0 0-399 0 0,0 0-233 0 0,208-15-128 0 0,-177 8-112 0 0,-3 0-104 0 0,1 3-120 0 0,-3-3-176 0 0,-2 3-424 0 0,0 0-1081 0 0,-7 1-2520 0 0,-10 3-6657 0 0</inkml:trace>
  <inkml:trace contextRef="#ctx0" brushRef="#br0" timeOffset="4198.432">1876 560 0 0 0,'0'0'808'0'0,"0"0"158"0"0,0 0 22 0 0,0 0-37 0 0,0 0-32 0 0,0 0 25 0 0,-2-4 37 0 0,0 0-575 0 0,0-1 0 0 0,0 0 0 0 0,1 0 0 0 0,-1 1 0 0 0,1-1-1 0 0,0 0 1 0 0,1 0 0 0 0,-1 0 0 0 0,1 0 0 0 0,0 0 0 0 0,1 0-1 0 0,-1 0 1 0 0,1 0 0 0 0,0 0 0 0 0,0 0 0 0 0,0 0 0 0 0,1 0-406 0 0,64-127 2494 0 0,67-13-1720 0 0,-73 112-1091 0 0,-49 74-133 0 0,-11 124 486 0 0,0-163-21 0 0,1-1-1 0 0,0 1 1 0 0,-1-1-1 0 0,1 1 1 0 0,0-1-1 0 0,0 0 1 0 0,-1 1 0 0 0,1-1-1 0 0,0 0 1 0 0,1 0-1 0 0,-1 1 1 0 0,0-1-1 0 0,0 0 1 0 0,0 0 0 0 0,1 0-1 0 0,-1 0 1 0 0,0-1-1 0 0,1 1 1 0 0,-1 0-1 0 0,1 0 1 0 0,-1-1 0 0 0,1 1-1 0 0,-1-1 1 0 0,1 1-1 0 0,-1-1 1 0 0,1 0-1 0 0,0 0 1 0 0,-1 0 0 0 0,1 0-1 0 0,0 0 1 0 0,-1 0-1 0 0,1 0 1 0 0,-1 0-1 0 0,1 0 1 0 0,-1-1 0 0 0,1 1-1 0 0,0-1 1 0 0,-1 1-1 0 0,1-1 1 0 0,-1 0-1 0 0,0 0 1 0 0,1 1 0 0 0,-1-1-1 0 0,0 0 1 0 0,1 0-1 0 0,-1 0 1 0 0,0-1-1 0 0,0 1 1 0 0,0 0 0 0 0,0 0-1 0 0,0 0 1 0 0,0-1-1 0 0,0 0-14 0 0,260-255 32 0 0,-260 256-39 0 0,-1 0 0 0 0,1 0-1 0 0,0 0 1 0 0,0 0 0 0 0,-1 0 0 0 0,1 0-1 0 0,0 1 1 0 0,0-1 0 0 0,0 0-1 0 0,0 1 1 0 0,0-1 0 0 0,0 1 0 0 0,1-1-1 0 0,-1 1 1 0 0,0-1 0 0 0,0 1-1 0 0,0 0 1 0 0,0-1 0 0 0,0 1 0 0 0,1 0-1 0 0,-1 0 1 0 0,0 0 0 0 0,0 0 0 0 0,1 0-1 0 0,-1 0 1 0 0,0 0 0 0 0,0 0-1 0 0,0 1 1 0 0,0-1 0 0 0,1 0 0 0 0,-1 1-1 0 0,0-1 1 0 0,0 1 0 0 0,0-1-1 0 0,0 1 1 0 0,0 0 0 0 0,0-1 0 0 0,0 1-1 0 0,0 0 1 0 0,0 0 0 0 0,0 0-1 0 0,-1-1 1 0 0,1 1 0 0 0,0 0 0 0 0,0 0-1 0 0,-1 0 1 0 0,1 0 0 0 0,-1 1-1 0 0,1-1 1 0 0,-1 0 0 0 0,1 0 0 0 0,-1 0-1 0 0,0 0 1 0 0,1 0 0 0 0,-1 1 0 0 0,0-1-1 0 0,0 0 1 0 0,0 0 0 0 0,0 0-1 0 0,0 1 1 0 0,0-1 0 0 0,0 0 0 0 0,-1 1 6 0 0,0 186-371 0 0,10-173-4454 0 0,-6-11 959 0 0,1-1-3407 0 0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22.3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22 737 5681 0 0,'0'0'2623'0'0,"0"0"-1065"0"0,0 0-672 0 0,0 0-178 0 0,0 0 175 0 0,0 0 145 0 0,0 0 29 0 0,0 0-76 0 0,0 0-191 0 0,0 0-144 0 0,0 0-61 0 0,0 0 13 0 0,0 0-9 0 0,26 7-6 0 0,82 20-48 0 0,-97-24-405 0 0,1-1 0 0 0,-1 0 1 0 0,0-1-1 0 0,0 0 0 0 0,1-1 1 0 0,-1 0-1 0 0,1-1 0 0 0,-1 0 1 0 0,0-1-1 0 0,4-1-130 0 0,7 0 159 0 0,156-33 523 0 0,-170 35-2008 0 0,11-1 4010 0 0,-12 2-6621 0 0,-4-1-9929 0 0,-7 4 8436 0 0</inkml:trace>
  <inkml:trace contextRef="#ctx0" brushRef="#br0" timeOffset="212.107">0 973 9650 0 0,'0'0'2454'0'0,"0"0"-1271"0"0,0 0-558 0 0,0 0 161 0 0,0 0 294 0 0,0 0 156 0 0,0 0-99 0 0,0 0-239 0 0,0 0-213 0 0,0 0-183 0 0,32 3-142 0 0,99 9-98 0 0,-98-9-146 0 0,0-2 0 0 0,0-1 0 0 0,0-2 0 0 0,-1-1 0 0 0,18-4-116 0 0,25-10-5919 0 0,-35 8-830 0 0,-27 6-2021 0 0</inkml:trace>
  <inkml:trace contextRef="#ctx0" brushRef="#br0" timeOffset="823.899">1355 538 0 0 0,'0'0'736'0'0,"0"0"92"0"0,0 0 166 0 0,0 0 211 0 0,0 0 198 0 0,0 0 91 0 0,0 0-107 0 0,0 0-89 0 0,0 0-102 0 0,0 0-121 0 0,0 0-123 0 0,-32 9-146 0 0,-100 28-134 0 0,42 5 429 0 0,71-27-845 0 0,-59 59 302 0 0,76-71-581 0 0,-1 1 1 0 0,0-1-1 0 0,1 1 0 0 0,0-1 1 0 0,-1 1-1 0 0,1 0 0 0 0,1 0 1 0 0,-1 0-1 0 0,1 0 1 0 0,-1 0-1 0 0,1 0 0 0 0,0 0 1 0 0,1 1-1 0 0,-1-1 1 0 0,1 0-1 0 0,0 1 0 0 0,0-1 1 0 0,0 0-1 0 0,0 1 0 0 0,1-1 1 0 0,0 0-1 0 0,0 0 1 0 0,1 3 22 0 0,1-3 11 0 0,1 0 0 0 0,0 0 0 0 0,0 0 1 0 0,0 0-1 0 0,1-1 0 0 0,-1 0 0 0 0,1 0 1 0 0,0 0-1 0 0,0 0 0 0 0,0-1 0 0 0,0 0 1 0 0,0 0-1 0 0,1 0 0 0 0,-1-1 0 0 0,1 0 0 0 0,-1 0 1 0 0,1 0-1 0 0,-1 0 0 0 0,1-1 0 0 0,-1 0 1 0 0,4 0-12 0 0,17-2 269 0 0,0 0 0 0 0,0-2 0 0 0,-1-1 1 0 0,1-1-1 0 0,-1-1 0 0 0,0-1 1 0 0,-1-2-1 0 0,0 0 0 0 0,0-1 0 0 0,-1-2 1 0 0,9-6-270 0 0,9-6 322 0 0,0-3 0 0 0,-2-1 0 0 0,-1-2 0 0 0,-2-1 0 0 0,0-3 1 0 0,-3 0-1 0 0,6-11-322 0 0,-25 32-180 0 0,0-1 0 0 0,-1-1 1 0 0,-1 0-1 0 0,0-1 0 0 0,-2 0 1 0 0,0-1-1 0 0,0 0 0 0 0,-2-1 0 0 0,0 0 1 0 0,-1 0-1 0 0,-2 0 0 0 0,1-1 1 0 0,-2 0-1 0 0,-1 0 0 0 0,0 0 1 0 0,-2 0-1 0 0,0-1 0 0 0,-1 1 0 0 0,-1-1 1 0 0,-2-5 179 0 0,2 20-28 0 0,-1 0 0 0 0,0 1 0 0 0,0-1 0 0 0,0 1 0 0 0,-1-1 0 0 0,1 1 0 0 0,-1 0 0 0 0,-1 0 0 0 0,1 0 0 0 0,-1 1 0 0 0,1-1 0 0 0,-2 1 0 0 0,1 0 1 0 0,0 0-1 0 0,-1 0 0 0 0,1 0 0 0 0,-1 1 0 0 0,0 0 0 0 0,0 0 0 0 0,-1 0 0 0 0,1 1 0 0 0,0 0 0 0 0,-1 0 0 0 0,0 0 0 0 0,1 0 0 0 0,-1 1 0 0 0,0 0 0 0 0,0 0 0 0 0,0 1 1 0 0,1 0-1 0 0,-1 0 0 0 0,0 0 0 0 0,0 1 0 0 0,0-1 0 0 0,0 1 0 0 0,0 1 0 0 0,1-1 0 0 0,-1 1 0 0 0,1 0 0 0 0,-2 1 28 0 0,-9 6 105 0 0,1 2 0 0 0,0-1-1 0 0,1 2 1 0 0,0 0 0 0 0,1 1 0 0 0,0 0 0 0 0,1 1-1 0 0,0 0 1 0 0,2 1 0 0 0,-1 0 0 0 0,2 1-1 0 0,0 0 1 0 0,1 0 0 0 0,0 1 0 0 0,2 0-1 0 0,0 1 1 0 0,1-1 0 0 0,0 1 0 0 0,2 0-1 0 0,0 0 1 0 0,1 1 0 0 0,1-1 0 0 0,0 0 0 0 0,2 1-1 0 0,0 1-104 0 0,-2-5 71 0 0,0 0 1 0 0,1 0-1 0 0,0-1 0 0 0,2 1 0 0 0,-1 0 0 0 0,2 0 0 0 0,0-1 0 0 0,1 1 0 0 0,0-1 0 0 0,1 0 0 0 0,1 0 0 0 0,0-1 0 0 0,1 0 1 0 0,0 0-1 0 0,1 0 0 0 0,1-1 0 0 0,0 0 0 0 0,0-1 0 0 0,1 0 0 0 0,5 4-71 0 0,-4-7-26 0 0,-1 0 0 0 0,2-1 0 0 0,-1 0 0 0 0,1-1 0 0 0,0 0 0 0 0,0-1 0 0 0,0-1 0 0 0,1 0 0 0 0,0 0 0 0 0,0-1 1 0 0,0-1-1 0 0,0 0 0 0 0,0-1 0 0 0,3 0 26 0 0,27-6-3971 0 0,-4-10-3688 0 0,-27 7-571 0 0</inkml:trace>
  <inkml:trace contextRef="#ctx0" brushRef="#br0" timeOffset="1184.938">2290 148 7410 0 0,'0'0'1344'0'0,"0"0"103"0"0,0 0 187 0 0,0 0 99 0 0,0 0-50 0 0,0 0-289 0 0,0 0-358 0 0,0 0-309 0 0,0 0-256 0 0,0 0-179 0 0,0 0-104 0 0,0 0-43 0 0,0 0-23 0 0,-15 10-17 0 0,-51 35-16 0 0,60-40-81 0 0,0 1 0 0 0,0-1 0 0 0,1 1 0 0 0,0 1 0 0 0,0-1 0 0 0,1 1 0 0 0,-1 0 0 0 0,1 0 0 0 0,1 0 0 0 0,0 1 0 0 0,-2 3-8 0 0,-4 10 14 0 0,1-2-32 0 0,1 0 1 0 0,1 0 0 0 0,1 0-1 0 0,0 1 1 0 0,2 0 0 0 0,0 0-1 0 0,1 0 1 0 0,1 0 0 0 0,1 0-1 0 0,2 19 18 0 0,-1-31 16 0 0,1 0-1 0 0,0 0 0 0 0,0 0 1 0 0,1 0-1 0 0,0-1 0 0 0,0 1 1 0 0,1-1-1 0 0,0 0 0 0 0,0 0 1 0 0,0 0-1 0 0,1 0 0 0 0,0-1 1 0 0,1 0-1 0 0,-1 0 0 0 0,1 0 1 0 0,0-1-1 0 0,1 0 0 0 0,-1 0 1 0 0,1 0-1 0 0,0-1 0 0 0,0 0 1 0 0,0-1-1 0 0,1 1 0 0 0,0-1 1 0 0,-1-1-1 0 0,1 0 0 0 0,0 0 1 0 0,0 0-1 0 0,0-1 0 0 0,0 0 1 0 0,0 0-1 0 0,3-1-15 0 0,3 0 189 0 0,1-1 0 0 0,-1-1 0 0 0,1 0 0 0 0,-1-1 0 0 0,0-1 0 0 0,0 0 0 0 0,0-1 0 0 0,-1 0 0 0 0,0-1 0 0 0,0 0 0 0 0,0-1 0 0 0,10-8-189 0 0,-2 1 110 0 0,0-2-1 0 0,-1 0 0 0 0,-1-1 0 0 0,0-1 0 0 0,-1-1 0 0 0,-2-1 0 0 0,0 0 1 0 0,0-1-1 0 0,-2-1 0 0 0,-1 0 0 0 0,-1-1 0 0 0,8-20-109 0 0,-16 34-126 0 0,-2-1-1 0 0,1 1 1 0 0,-1-1-1 0 0,0 0 1 0 0,-1 1-1 0 0,0-1 1 0 0,-1 0-1 0 0,0 0 1 0 0,0 0-1 0 0,-1 0 1 0 0,-1 1-1 0 0,0-1 1 0 0,0 0-1 0 0,0 1 1 0 0,-1-1-1 0 0,-1 1 1 0 0,-1-4 126 0 0,2 7-335 0 0,-1 1 0 0 0,1-1 1 0 0,-1 1-1 0 0,-1 0 0 0 0,1-1 0 0 0,0 2 0 0 0,-1-1 1 0 0,0 1-1 0 0,0-1 0 0 0,-1 1 0 0 0,1 1 0 0 0,-1-1 1 0 0,0 1-1 0 0,0 0 0 0 0,0 0 0 0 0,0 1 0 0 0,-1-1 335 0 0,-65-9-9572 0 0,48 11 3169 0 0</inkml:trace>
  <inkml:trace contextRef="#ctx0" brushRef="#br0" timeOffset="1535.567">1996 409 6625 0 0,'0'0'2105'0'0,"0"0"-155"0"0,0 0-54 0 0,0 0-186 0 0,0 0-299 0 0,0 0-303 0 0,0 0-273 0 0,0 0-211 0 0,0 0-140 0 0,0 0-132 0 0,33-8-89 0 0,102-27-34 0 0,-57 14 145 0 0,75-3 694 0 0,-120 72-588 0 0,-28-41-391 0 0,0-1-1 0 0,0 0 1 0 0,0 0 0 0 0,1-1-1 0 0,0 1 1 0 0,0-1-1 0 0,0 0 1 0 0,0-1 0 0 0,1 0-1 0 0,0 0 1 0 0,0 0 0 0 0,0-1-1 0 0,0 0 1 0 0,1 0 0 0 0,-1-1-1 0 0,1 0 1 0 0,2 0-89 0 0,110 1 1392 0 0,-101-11-1683 0 0,-2 1-3905 0 0,-7 4-6257 0 0,-7 3 980 0 0</inkml:trace>
  <inkml:trace contextRef="#ctx0" brushRef="#br0" timeOffset="2046.577">641 958 1040 0 0,'0'0'1610'0'0,"0"0"-921"0"0,0 0 130 0 0,0 0 600 0 0,0 0 556 0 0,33 1 331 0 0,108 2-63 0 0,-79-1-282 0 0,229 4 3668 0 0,112-26-3402 0 0,295-65-1220 0 0,-67 5-3684 0 0,-624 80 2376 0 0,50-6-2048 0 0,-22 9-3731 0 0,-26 7-2008 0 0,-9-6 4658 0 0</inkml:trace>
  <inkml:trace contextRef="#ctx0" brushRef="#br0" timeOffset="2630.509">2058 1146 3377 0 0,'0'0'1503'0'0,"0"0"-116"0"0,0 0 54 0 0,0 0 90 0 0,0 0-12 0 0,0 0-141 0 0,0 0-295 0 0,0 0-251 0 0,0 0-197 0 0,-34 6-172 0 0,-109 21-138 0 0,56 8 21 0 0,73-25-280 0 0,-15 8-43 0 0,1 1-1 0 0,1 2 0 0 0,1 0 1 0 0,1 2-1 0 0,1 1 1 0 0,1 0-1 0 0,1 2 1 0 0,2 1-1 0 0,0 0 1 0 0,2 2-1 0 0,1 0 0 0 0,1 1-22 0 0,13-26 3 0 0,1 0-1 0 0,0 0 0 0 0,0 0 0 0 0,0 0 0 0 0,0 0 0 0 0,1 0 1 0 0,-1 1-1 0 0,1-1 0 0 0,0 0 0 0 0,0 1 0 0 0,1-1 0 0 0,-1 1 0 0 0,1-1 1 0 0,0 1-1 0 0,1-1 0 0 0,-1 1 0 0 0,1-1 0 0 0,-1 1 0 0 0,2-1 1 0 0,-1 1-1 0 0,0-1 0 0 0,1 0 0 0 0,-1 0 0 0 0,1 0 0 0 0,1 0 0 0 0,-1 0 1 0 0,0 0-1 0 0,1 0 0 0 0,0-1 0 0 0,0 1 0 0 0,0-1 0 0 0,0 0 1 0 0,0 0-1 0 0,1 0 0 0 0,-1 0 0 0 0,1 0 0 0 0,0-1 0 0 0,0 0 0 0 0,1 1-2 0 0,10 0 165 0 0,0 0-1 0 0,1 0 1 0 0,-1-2-1 0 0,1 0 0 0 0,-1-1 1 0 0,1 0-1 0 0,-1-1 1 0 0,1-1-1 0 0,-1 0 0 0 0,0-1 1 0 0,0-1-1 0 0,0 0 1 0 0,0-2-1 0 0,0 1 0 0 0,12-8-164 0 0,20-3 344 0 0,0-3-1 0 0,-1-1 1 0 0,-1-2-1 0 0,-2-3 1 0 0,0-1 0 0 0,-1-2-1 0 0,-2-1 1 0 0,-1-3-1 0 0,-2-1 1 0 0,7-10-344 0 0,-34 31-99 0 0,0-1 1 0 0,-1 0-1 0 0,-1 0 0 0 0,0-1 1 0 0,-1 0-1 0 0,-1 0 1 0 0,0-1-1 0 0,0 0 0 0 0,-2 0 1 0 0,0 0-1 0 0,-1-1 1 0 0,0 0-1 0 0,-1 1 0 0 0,-1-1 1 0 0,-1 0-1 0 0,0 0 0 0 0,-1 1 1 0 0,0-1-1 0 0,-1 0 1 0 0,-1 1-1 0 0,-1-1 0 0 0,0 1 1 0 0,-1 0-1 0 0,-1 0 1 0 0,0 1-1 0 0,-1-1 0 0 0,0 2 1 0 0,-1-1-1 0 0,-1 1 1 0 0,0 0-1 0 0,-6-5 99 0 0,11 13-92 0 0,-1 1 0 0 0,1 0-1 0 0,-1 0 1 0 0,-1 1 0 0 0,1-1 0 0 0,0 1 0 0 0,-1 0-1 0 0,1 1 1 0 0,-1-1 0 0 0,0 1 0 0 0,0 0 0 0 0,0 1-1 0 0,0-1 1 0 0,0 1 0 0 0,-1 0 0 0 0,1 1 0 0 0,0-1-1 0 0,0 1 1 0 0,-1 1 0 0 0,1-1 0 0 0,0 1-1 0 0,0 0 1 0 0,0 0 0 0 0,0 1 0 0 0,0 0 0 0 0,0 0-1 0 0,0 0 1 0 0,0 1 0 0 0,1 0 0 0 0,-1 0 0 0 0,1 0-1 0 0,0 1 1 0 0,0 0 0 0 0,0 0 0 0 0,-1 2 92 0 0,-14 12 4 0 0,2 2-1 0 0,1 0 1 0 0,0 1 0 0 0,1 0 0 0 0,1 2 0 0 0,2 0 0 0 0,0 0 0 0 0,1 1 0 0 0,2 1 0 0 0,0 0 0 0 0,2 0-1 0 0,-3 14-3 0 0,7-25-7 0 0,1 1 0 0 0,0-1 0 0 0,1 1 0 0 0,1 0 0 0 0,1 0 0 0 0,0 0 0 0 0,0 0 0 0 0,2 0 0 0 0,0 0 0 0 0,0-1 0 0 0,2 1 0 0 0,0-1 0 0 0,0 1 0 0 0,1-1 0 0 0,1 0 0 0 0,0-1 0 0 0,1 0 0 0 0,1 0 0 0 0,0 0 0 0 0,1-1 0 0 0,0 0-1 0 0,0-1 1 0 0,1 0 0 0 0,1 0 0 0 0,5 3 7 0 0,-3-3-104 0 0,2 0 0 0 0,-1-2 0 0 0,1 1 0 0 0,1-2-1 0 0,-1 0 1 0 0,1-1 0 0 0,1 0 0 0 0,0-1 0 0 0,-1-1 0 0 0,8 1 104 0 0,62-9-8823 0 0,-72-1 2960 0 0</inkml:trace>
  <inkml:trace contextRef="#ctx0" brushRef="#br0" timeOffset="3013.941">2773 1017 9578 0 0,'0'0'3355'0'0,"0"0"-1796"0"0,0 0-745 0 0,0 0-85 0 0,0 0-4 0 0,0 0-31 0 0,0 0-64 0 0,0 0-61 0 0,0 0-79 0 0,0 0-81 0 0,0 0-82 0 0,0 0-102 0 0,0 0-43 0 0,-27 29-38 0 0,-84 94-36 0 0,52-40 33 0 0,44-62-153 0 0,2 1 0 0 0,0 0 0 0 0,2 0 0 0 0,0 2 0 0 0,2-1 0 0 0,0 1 0 0 0,2 0 0 0 0,1 1 0 0 0,0-1 0 0 0,2 1 0 0 0,-1 25 12 0 0,5-46-3 0 0,0 0 1 0 0,0-1-1 0 0,0 1 0 0 0,0 0 1 0 0,1 0-1 0 0,-1-1 0 0 0,1 1 0 0 0,0 0 1 0 0,0-1-1 0 0,1 1 0 0 0,-1-1 1 0 0,1 1-1 0 0,-1-1 0 0 0,1 0 0 0 0,0 0 1 0 0,1 0-1 0 0,-1 0 0 0 0,0 0 1 0 0,1 0-1 0 0,0 0 0 0 0,-1-1 0 0 0,1 1 1 0 0,0-1-1 0 0,0 0 0 0 0,1 0 1 0 0,-1 0-1 0 0,0 0 0 0 0,1-1 0 0 0,-1 1 1 0 0,3-1 2 0 0,8 3 154 0 0,0-1 1 0 0,0-1-1 0 0,1 0 0 0 0,-1-1 1 0 0,1-1-1 0 0,-1 0 0 0 0,1-1 1 0 0,-1 0-1 0 0,0-1 1 0 0,0-1-1 0 0,0-1 0 0 0,0 0 1 0 0,0 0-1 0 0,-1-1 1 0 0,9-5-155 0 0,32-8 168 0 0,17-18-377 0 0,-37-1-4440 0 0,-29 15-6604 0 0,-4 18 4414 0 0</inkml:trace>
  <inkml:trace contextRef="#ctx0" brushRef="#br0" timeOffset="3199.69">2369 1308 10754 0 0,'0'0'2522'0'0,"0"0"-1300"0"0,0 0-258 0 0,0 0 180 0 0,0 0 20 0 0,34 0-183 0 0,111 3-283 0 0,261-22 491 0 0,-382 17-1255 0 0,108-9-2094 0 0,-47 6-6203 0 0,-53 2-1686 0 0</inkml:trace>
</inkml:ink>
</file>

<file path=ppt/ink/ink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4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5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2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4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4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4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5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1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4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5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4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5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4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4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4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4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4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4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4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1116 0 0 0,'0'0'1546'0'0,"0"0"790"0"0,0 0 91 0 0,0 0-284 0 0,0 0-346 0 0,0 0-297 0 0,0 0-229 0 0,31-33-188 0 0,101-104-159 0 0,-45 22 609 0 0,312-491 1565 0 0,-261 423-2929 0 0,-86 142-544 0 0,-51 41 342 0 0,0 1-1 0 0,0-1 1 0 0,0 1-1 0 0,0 0 1 0 0,0 0-1 0 0,0 0 1 0 0,0 0-1 0 0,0-1 1 0 0,-1 1-1 0 0,1 0 1 0 0,0 0-1 0 0,0 1 1 0 0,-1-1-1 0 0,1 0 1 0 0,-1 0 0 0 0,1 0-1 0 0,-1 0 1 0 0,1 0-1 0 0,-1 1 1 0 0,0-1-1 0 0,1 0 1 0 0,-1 0-1 0 0,0 1 1 0 0,0-1-1 0 0,0 0 1 0 0,0 0-1 0 0,0 1 1 0 0,0-1-1 0 0,-1 0 1 0 0,1 1-1 0 0,0-1 34 0 0,0 3-73 0 0,1 62 105 0 0,-2 1-1 0 0,-3-1 1 0 0,-9 37-32 0 0,-1 30 163 0 0,-8 320 1657 0 0,22-452-1324 0 0,-43-39 2407 0 0,-217-178-4214 0 0,220 183 470 0 0,0 2 1 0 0,-3 2-1 0 0,0 1 0 0 0,-2 3 0 0 0,-6-1 841 0 0,-29 10-5073 0 0,34 37-4334 0 0,37-13 5584 0 0</inkml:trace>
</inkml:ink>
</file>

<file path=ppt/ink/ink4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1856 0 0,'0'0'889'0'0,"0"0"-413"0"0,0 0-3 0 0,0 0 410 0 0,0 0 367 0 0,0 0 155 0 0,0 0-28 0 0,0 0-92 0 0,0 0-71 0 0,0 0-49 0 0,0 0-66 0 0,0 0-115 0 0,0 0-90 0 0,18-8-71 0 0,55-29-95 0 0,-2-18 866 0 0,-33 18-1296 0 0,-2-1 1 0 0,-2-1 0 0 0,-2-2 0 0 0,16-27-299 0 0,-44 62-30 0 0,0 1 1 0 0,0-1-1 0 0,-1 0 1 0 0,0 0-1 0 0,0-1 1 0 0,-1 1 0 0 0,1-1-1 0 0,-1 0 1 0 0,-1 1-1 0 0,1-1 1 0 0,-1 0-1 0 0,0 0 1 0 0,-1 0 0 0 0,0 0-1 0 0,0-3 30 0 0,-2 8-126 0 0,0 1 1 0 0,-1 0-1 0 0,1-1 0 0 0,0 1 0 0 0,-1 0 1 0 0,1 1-1 0 0,-1-1 0 0 0,1 0 1 0 0,-1 1-1 0 0,1-1 0 0 0,-1 1 0 0 0,1 0 1 0 0,-1 0-1 0 0,0 0 0 0 0,1 0 0 0 0,-1 0 1 0 0,1 1-1 0 0,-1-1 0 0 0,1 1 1 0 0,-1-1-1 0 0,1 1 0 0 0,-1 0 0 0 0,1 0 1 0 0,0 0-1 0 0,-1 1 0 0 0,1-1 0 0 0,0 0 1 0 0,0 1-1 0 0,-1 0 126 0 0,-5 2-2 0 0,1 1-1 0 0,-1 0 1 0 0,1 0 0 0 0,0 0-1 0 0,1 1 1 0 0,-1 0 0 0 0,1 0 0 0 0,0 1-1 0 0,1-1 1 0 0,0 1 0 0 0,0 1-1 0 0,0-1 1 0 0,1 1 0 0 0,0-1-1 0 0,0 1 1 0 0,1 0 0 0 0,0 1 0 0 0,1-1-1 0 0,0 0 1 0 0,0 1 0 0 0,0 0-1 0 0,1 2 3 0 0,2-8 35 0 0,-1 0-1 0 0,1 0 0 0 0,0 0 0 0 0,0-1 0 0 0,0 1 1 0 0,0 0-1 0 0,0-1 0 0 0,1 1 0 0 0,-1-1 0 0 0,1 0 1 0 0,-1 1-1 0 0,1-1 0 0 0,0 0 0 0 0,0 0 0 0 0,0 0 1 0 0,1 0-1 0 0,-1 0 0 0 0,0 0 0 0 0,1-1 0 0 0,-1 1 1 0 0,1-1-1 0 0,-1 0 0 0 0,1 0 0 0 0,-1 0 0 0 0,1 0 1 0 0,0 0-1 0 0,1 0-34 0 0,79 17 849 0 0,-54-16-573 0 0,1-1 0 0 0,-1-1 0 0 0,1-2 0 0 0,-1-1 0 0 0,23-6-276 0 0,-49 9 19 0 0,73-3 401 0 0,-68 51 127 0 0,-39 36 126 0 0,26-78-849 0 0,2 0 0 0 0,-1 0 0 0 0,1 0 0 0 0,0 1 0 0 0,0-1 0 0 0,1 1 0 0 0,0 0 0 0 0,0 0 0 0 0,0-1 0 0 0,1 1 0 0 0,0 0 0 0 0,1 0 0 0 0,-1 3 176 0 0,30 8-4806 0 0,-4-17-1959 0 0,-23-1 5297 0 0,5 0-3468 0 0</inkml:trace>
</inkml:ink>
</file>

<file path=ppt/ink/ink4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1 356 3569 0 0,'0'0'1843'0'0,"0"0"-346"0"0,0 0-76 0 0,0 0 94 0 0,0 0 25 0 0,0 0-69 0 0,0 0-173 0 0,0 0-151 0 0,0 0-101 0 0,0 0-107 0 0,0 0-157 0 0,0 0-155 0 0,0 0-154 0 0,21-19-87 0 0,70-60-69 0 0,110-117 727 0 0,-107 134-1037 0 0,-93 63-16 0 0,0 0-1 0 0,1 0 1 0 0,-1 0 0 0 0,0 1 0 0 0,0-1 0 0 0,1 0-1 0 0,-1 0 1 0 0,0 1 0 0 0,0-1 0 0 0,-1 1 0 0 0,1-1-1 0 0,0 1 1 0 0,0-1 0 0 0,-1 1 0 0 0,1-1 0 0 0,-1 1-1 0 0,1 0 1 0 0,-1-1 0 0 0,0 1 0 0 0,1 0 0 0 0,-1-1 0 0 0,0 1-1 0 0,0 0 1 0 0,0-1 0 0 0,0 1 0 0 0,-1 0 0 0 0,1-1-1 0 0,0 1 1 0 0,-1 0 0 0 0,1-1 0 0 0,-1 1 0 0 0,0-1-1 0 0,1 1 1 0 0,-1-1 0 0 0,0 1 0 0 0,0-1 0 0 0,0 1-1 0 0,-1 0 10 0 0,-25 118 486 0 0,29-118-466 0 0,0-1-1 0 0,0 0 1 0 0,1 1 0 0 0,-1-1-1 0 0,0 0 1 0 0,0 0 0 0 0,1 0-1 0 0,-1 0 1 0 0,1-1 0 0 0,-1 1-1 0 0,1 0 1 0 0,-1-1 0 0 0,1 0-1 0 0,-1 0 1 0 0,1 0 0 0 0,0 0-1 0 0,-1 0 1 0 0,1 0 0 0 0,-1-1-1 0 0,1 1 1 0 0,-1-1 0 0 0,1 0-1 0 0,-1 1 1 0 0,0-1 0 0 0,1 0-1 0 0,-1-1 1 0 0,0 1 0 0 0,0 0-20 0 0,249-124 466 0 0,-235 120-473 0 0,50-3-68 0 0,-57 73 249 0 0,-24 49 22 0 0,15-114-270 0 0,0 1 0 0 0,0 0-1 0 0,0-1 1 0 0,0 1-1 0 0,0-1 1 0 0,0 1-1 0 0,0-1 1 0 0,0 1-1 0 0,1 0 1 0 0,-1-1-1 0 0,0 1 1 0 0,0-1-1 0 0,0 1 1 0 0,1-1-1 0 0,-1 1 1 0 0,0-1-1 0 0,1 1 1 0 0,-1-1 0 0 0,1 0-1 0 0,-1 1 1 0 0,0-1-1 0 0,1 1 1 0 0,-1-1-1 0 0,1 0 1 0 0,-1 1-1 0 0,1-1 1 0 0,-1 0-1 0 0,1 0 1 0 0,-1 1-1 0 0,1-1 1 0 0,-1 0-1 0 0,1 0 1 0 0,0 0 0 0 0,-1 0-1 0 0,1 1 1 0 0,-1-1-1 0 0,1 0 1 0 0,-1 0-1 0 0,1 0 1 0 0,0 0-1 0 0,-1-1 1 0 0,1 1-1 0 0,-1 0 1 0 0,1 0-1 0 0,-1 0 1 0 0,1 0-1 0 0,0-1 1 0 0,-1 1-1 0 0,1 0 1 0 0,-1 0 0 0 0,1-1-1 0 0,-1 1 75 0 0,19-9-11996 0 0,-15 6 5501 0 0</inkml:trace>
</inkml:ink>
</file>

<file path=ppt/ink/ink4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41 560 0 0,'0'0'1350'0'0,"0"0"-251"0"0,0 0-76 0 0,0 0 218 0 0,0 0 254 0 0,0 0 80 0 0,0 0-143 0 0,0 0-275 0 0,0 0-272 0 0,0 0-203 0 0,0 0-144 0 0,0 0-91 0 0,-2 19-77 0 0,-8 132 727 0 0,11-147-1007 0 0,-1 0 0 0 0,1 0-1 0 0,0 1 1 0 0,0-1 0 0 0,0-1-1 0 0,1 1 1 0 0,0 0 0 0 0,-1 0-1 0 0,1 0 1 0 0,0-1 0 0 0,1 1-1 0 0,-1-1 1 0 0,1 0-1 0 0,0 0 1 0 0,-1 0 0 0 0,1 0-1 0 0,0 0 1 0 0,1 0 0 0 0,-1-1-1 0 0,0 0 1 0 0,1 1 0 0 0,0-1-1 0 0,-1-1 1 0 0,1 1 0 0 0,0 0-1 0 0,0-1 1 0 0,0 0 0 0 0,0 0-1 0 0,0 0 1 0 0,0 0 0 0 0,0-1-1 0 0,0 0 1 0 0,1 1 0 0 0,-1-1-1 0 0,0-1 1 0 0,0 1 0 0 0,0-1-1 0 0,0 0 1 0 0,0 0 0 0 0,0 0-1 0 0,0 0 1 0 0,0 0 0 0 0,0-1-1 0 0,0 0 1 0 0,-1 0 0 0 0,1 0-1 0 0,3-3-89 0 0,312-254 1710 0 0,-315 257-1717 0 0,0-1 1 0 0,1 1-1 0 0,-1 0 0 0 0,0 0 1 0 0,1 0-1 0 0,-1 1 0 0 0,1-1 1 0 0,0 1-1 0 0,-1 0 0 0 0,1 0 1 0 0,0 1-1 0 0,0 0 0 0 0,-1 0 1 0 0,1 0-1 0 0,3 0 7 0 0,-4 4 1 0 0,0-1 0 0 0,-1 1 0 0 0,1-1 1 0 0,-1 1-1 0 0,1 0 0 0 0,-1 0 0 0 0,0 1 0 0 0,-1-1 0 0 0,1 1 0 0 0,-1-1 0 0 0,0 1 0 0 0,0 0 1 0 0,0 0-1 0 0,-1 0 0 0 0,0 0 0 0 0,0 0 0 0 0,0 0 0 0 0,0 4-1 0 0,2 11 86 0 0,-1 1 0 0 0,-1 0 1 0 0,-1-1-1 0 0,-1 1 0 0 0,0 0 0 0 0,-2-1 0 0 0,0 0 1 0 0,-3 7-87 0 0,4-19-15 0 0,-1-1 0 0 0,1 0 0 0 0,-2-1-1 0 0,1 1 1 0 0,-1 0 0 0 0,0-1 0 0 0,0 0 0 0 0,0 0 0 0 0,-1 0 0 0 0,0-1 0 0 0,-1 1 0 0 0,1-1 0 0 0,-1 0 0 0 0,0-1 0 0 0,-1 1 15 0 0,-2 0-111 0 0,0-1-1 0 0,-1-1 1 0 0,1 1-1 0 0,-1-1 1 0 0,0-1-1 0 0,0 0 0 0 0,0-1 1 0 0,0 1-1 0 0,0-2 1 0 0,0 0-1 0 0,-5 0 112 0 0,25-15-1400 0 0,56-41-3175 0 0,-43 39-1424 0 0,-12 9-1595 0 0</inkml:trace>
</inkml:ink>
</file>

<file path=ppt/ink/ink4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6369 0 0,'0'0'648'0'0,"0"0"-559"0"0,0 0-218 0 0,0 0-23 0 0,0 0 88 0 0,0 0 144 0 0,0 0-24 0 0,0 0-56 0 0,0 0-56 0 0,0 0-136 0 0,0 0-392 0 0,0 0-888 0 0,0 0-1361 0 0,0 0 1073 0 0</inkml:trace>
</inkml:ink>
</file>

<file path=ppt/ink/ink4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4305 0 0,'0'0'739'0'0,"0"0"-234"0"0,0 0 31 0 0,0 0 226 0 0,0 0 189 0 0,0 0-15 0 0,0 0-188 0 0,-1 33-235 0 0,-2 103-215 0 0,0-27 380 0 0,1-56-1657 0 0,2-13-3801 0 0,0-39 1937 0 0,0-1 474 0 0</inkml:trace>
</inkml:ink>
</file>

<file path=ppt/ink/ink4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9770 0 0,'0'0'1408'0'0,"0"0"-351"0"0,0 0-457 0 0,0 0-224 0 0,0 0-192 0 0,0 0-224 0 0,0 0-200 0 0,0 0-120 0 0,0 0-192 0 0,0 0-377 0 0,0 0-887 0 0,0 0-1617 0 0,0 0-2592 0 0</inkml:trace>
</inkml:ink>
</file>

<file path=ppt/ink/ink4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0 431 4073 0 0,'0'0'2418'0'0,"0"0"-811"0"0,0 0-219 0 0,0 0 203 0 0,0 0 201 0 0,0 0-77 0 0,0 0-344 0 0,0 0-362 0 0,0 0-244 0 0,0 0-123 0 0,0 0-65 0 0,0 0-49 0 0,0 0-61 0 0,14-22-99 0 0,84-136 379 0 0,7-7-215 0 0,-104 165-560 0 0,0 0-1 0 0,0-1 1 0 0,-1 1 0 0 0,1 0 0 0 0,0 0-1 0 0,-1 0 1 0 0,1 0 0 0 0,0 0-1 0 0,0 0 1 0 0,-1 0 0 0 0,1 1-1 0 0,0-1 1 0 0,-1 0 0 0 0,1 0 0 0 0,0 0-1 0 0,-1 1 1 0 0,1-1 0 0 0,0 0-1 0 0,-1 1 1 0 0,1-1 0 0 0,-1 1 0 0 0,1-1-1 0 0,0 1 1 0 0,-1-1 0 0 0,1 1-1 0 0,-1-1 1 0 0,0 1 0 0 0,1-1 0 0 0,-1 1-1 0 0,1 0 1 0 0,-1-1 0 0 0,0 1-1 0 0,1-1 1 0 0,-1 1 0 0 0,0 0 0 0 0,0 0-1 0 0,0-1 1 0 0,1 1 0 0 0,-1 0-1 0 0,0-1 1 0 0,0 1 0 0 0,0 0 0 0 0,0 0-1 0 0,0-1 1 0 0,0 1 0 0 0,0 0-1 0 0,-1-1 1 0 0,1 1 0 0 0,0 0 0 0 0,0-1-1 0 0,0 1 1 0 0,-1 0 0 0 0,1-1-1 0 0,0 1 1 0 0,-1 0 0 0 0,1-1 0 0 0,-1 1 28 0 0,2 6-67 0 0,8 40 65 0 0,-9-41 6 0 0,0 0 0 0 0,0-1 0 0 0,0 1 0 0 0,1 0 0 0 0,0-1 0 0 0,0 1 0 0 0,1-1 0 0 0,0 1 0 0 0,-1-1 0 0 0,2 0 0 0 0,-1 0 0 0 0,1 0 0 0 0,0 0 0 0 0,0 0 0 0 0,0 0 1 0 0,0-1-1 0 0,1 1 0 0 0,0-1 0 0 0,0 0 0 0 0,0 0 0 0 0,0-1 0 0 0,1 1-4 0 0,-1-2 116 0 0,0 0 0 0 0,0 0 0 0 0,0-1 0 0 0,0 0 0 0 0,1 1 0 0 0,-1-1 0 0 0,0-1 0 0 0,0 1 1 0 0,1-1-1 0 0,-1 1 0 0 0,1-1 0 0 0,-1 0 0 0 0,0-1 0 0 0,1 1 0 0 0,-1-1 0 0 0,0 0 0 0 0,1 0 1 0 0,-1 0-1 0 0,0-1 0 0 0,0 1 0 0 0,0-1 0 0 0,0 0 0 0 0,0 0 0 0 0,0-1 0 0 0,-1 1 0 0 0,1-1 0 0 0,-1 0 1 0 0,0 0-1 0 0,0 0 0 0 0,0 0 0 0 0,0 0 0 0 0,0-1 0 0 0,1-1-116 0 0,82-126 1519 0 0,-54 78-3774 0 0,1 3-5268 0 0,-25 42 938 0 0,-4 4-2400 0 0</inkml:trace>
</inkml:ink>
</file>

<file path=ppt/ink/ink4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14243 0 0,'0'0'1059'0'0,"0"0"-483"0"0,0 0-2 0 0,0 0 232 0 0,0 0 133 0 0,0 0-59 0 0,0 0-277 0 0,0 0-288 0 0,0 0-168 0 0,-6 31-101 0 0,-18 98-84 0 0,24-83-261 0 0,14-35-2623 0 0,-7-19-9159 0 0,-5 5 7233 0 0</inkml:trace>
</inkml:ink>
</file>

<file path=ppt/ink/ink4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12619 0 0,'0'0'1744'0'0,"0"0"-792"0"0,0 0-568 0 0,0 0-136 0 0,0 0-112 0 0,0 0-296 0 0,0 0-576 0 0,0 0-384 0 0,0 0-456 0 0,0 0-1233 0 0,0 0-1624 0 0,0 0-816 0 0</inkml:trace>
</inkml:ink>
</file>

<file path=ppt/ink/ink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4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11114 0 0,'0'0'3364'0'0,"0"0"-1756"0"0,0 0-829 0 0,0 0-143 0 0,0 0-12 0 0,0 0-38 0 0,0 0-82 0 0,0 0-97 0 0,0 0-9 0 0,0 0 38 0 0,0 0 28 0 0,0 0 15 0 0,4 19-25 0 0,11 59-50 0 0,-7 57 515 0 0,-7 192-314 0 0,-31-146-525 0 0,21-148-245 0 0,7-4-4004 0 0,2-28 2467 0 0,0-1-493 0 0,0 0-638 0 0,0 0-2119 0 0,0-4 1792 0 0,0 1-1525 0 0</inkml:trace>
</inkml:ink>
</file>

<file path=ppt/ink/ink4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11803 0 0,'0'0'2059'0'0,"0"0"-631"0"0,0 0-549 0 0,0 0-200 0 0,0 0-13 0 0,0 0-7 0 0,0 0-31 0 0,0 0-29 0 0,0 0-57 0 0,0 0-46 0 0,0 0-40 0 0,0 0-47 0 0,0 0-71 0 0,35 5-73 0 0,114 15-65 0 0,56-10-268 0 0,-101-9-4061 0 0,-45 0-5572 0 0,-42-1 1493 0 0</inkml:trace>
</inkml:ink>
</file>

<file path=ppt/ink/ink4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10994 0 0,'0'0'1314'0'0,"0"0"-497"0"0,0 0-27 0 0,0 0 270 0 0,0 0 187 0 0,0 0-68 0 0,0 0-265 0 0,0 0-280 0 0,0 0-198 0 0,0 0-153 0 0,0 0-97 0 0,0 0-56 0 0,4 31-56 0 0,13 93-29 0 0,-5-76-87 0 0,-5-42-100 0 0,10 2-3132 0 0,-2-18-7439 0 0,-13 6 4781 0 0</inkml:trace>
</inkml:ink>
</file>

<file path=ppt/ink/ink4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9578 0 0,'0'0'664'0'0,"0"0"-856"0"0,0 0-640 0 0,0 0-384 0 0,0 0-81 0 0,0 0-199 0 0,0 0-624 0 0,0 0-969 0 0,0 0 3089 0 0</inkml:trace>
</inkml:ink>
</file>

<file path=ppt/ink/ink4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380 567 13811 0 0,'0'0'1738'0'0,"0"0"-462"0"0,0 0-300 0 0,0 0-44 0 0,0 0-85 0 0,0 0-172 0 0,0 0-171 0 0,0 0-132 0 0,0 0-112 0 0,-35 13-113 0 0,-111 42-75 0 0,70-11-58 0 0,67-34-15 0 0,-5 3-36 0 0,1 0 1 0 0,0 1-1 0 0,1 1 0 0 0,1 0 0 0 0,0 0 0 0 0,1 1 0 0 0,1 0 1 0 0,-2 7 36 0 0,9-22-20 0 0,1 1 0 0 0,0 0 0 0 0,0 0 1 0 0,0 0-1 0 0,1 0 0 0 0,-1 0 1 0 0,0 0-1 0 0,1 0 0 0 0,0 1 1 0 0,-1-1-1 0 0,1 0 0 0 0,0 0 1 0 0,0 0-1 0 0,0 0 0 0 0,0 1 1 0 0,0-1-1 0 0,1 0 0 0 0,-1 0 0 0 0,1 0 1 0 0,-1 0-1 0 0,1 0 0 0 0,0 0 1 0 0,0 0-1 0 0,0 0 0 0 0,0 0 1 0 0,0 0-1 0 0,0 0 0 0 0,1-1 1 0 0,-1 1-1 0 0,0 0 0 0 0,1-1 0 0 0,-1 1 1 0 0,1-1-1 0 0,0 0 0 0 0,0 1 1 0 0,-1-1-1 0 0,1 0 0 0 0,0 0 1 0 0,0 0-1 0 0,0 0 0 0 0,0-1 1 0 0,0 1-1 0 0,0 0 0 0 0,0-1 0 0 0,1 1 1 0 0,-1-1-1 0 0,0 0 0 0 0,0 0 1 0 0,0 0-1 0 0,0 0 0 0 0,2 0 20 0 0,15-4 71 0 0,1-1 0 0 0,-1 0-1 0 0,0-2 1 0 0,0 0 0 0 0,-1-1-1 0 0,0-1 1 0 0,0 0 0 0 0,-1-2-1 0 0,0 0 1 0 0,-1-1 0 0 0,0 0 0 0 0,-1-2-1 0 0,-1 1 1 0 0,0-2 0 0 0,1-2-71 0 0,88-81 176 0 0,-103 98-195 0 0,1-1 0 0 0,-1 0-1 0 0,1 1 1 0 0,-1-1 0 0 0,1 0 0 0 0,-1 1 0 0 0,1-1 0 0 0,0 1 0 0 0,0-1 0 0 0,-1 1 0 0 0,1-1 0 0 0,0 1 0 0 0,0-1 0 0 0,-1 1 0 0 0,1 0 0 0 0,0-1 0 0 0,0 1 0 0 0,0 0 0 0 0,0 0 0 0 0,-1 0 0 0 0,1 0 0 0 0,0 0 0 0 0,0 0 0 0 0,0 0 0 0 0,0 0 0 0 0,0 0 0 0 0,0 0-1 0 0,-1 0 1 0 0,1 0 0 0 0,0 1 0 0 0,0-1 0 0 0,0 0 0 0 0,0 1 0 0 0,-1-1 0 0 0,1 0 0 0 0,0 1 0 0 0,0-1 0 0 0,-1 1 0 0 0,1-1 0 0 0,0 1 0 0 0,-1 0 0 0 0,1-1 0 0 0,-1 1 0 0 0,1 0 0 0 0,-1-1 0 0 0,1 1 0 0 0,-1 0 0 0 0,1 0 0 0 0,-1-1 0 0 0,1 1 0 0 0,-1 0 0 0 0,0 1 19 0 0,9 54-540 0 0,-6-30 296 0 0,-2-20 165 0 0,1 0 0 0 0,0 0 0 0 0,0 1 0 0 0,1-1 0 0 0,-1 0 0 0 0,1-1 0 0 0,1 1 0 0 0,-1-1 0 0 0,1 1 0 0 0,0-1-1 0 0,0 0 1 0 0,0 0 0 0 0,1-1 0 0 0,0 1 0 0 0,0-1 0 0 0,0 0 0 0 0,0 0 0 0 0,1-1 0 0 0,-1 1 0 0 0,1-1 0 0 0,0 0 0 0 0,0-1 0 0 0,0 0 0 0 0,0 0 0 0 0,0 0 0 0 0,1-1 0 0 0,-1 1 0 0 0,1-2 0 0 0,-1 1 0 0 0,6-1 79 0 0,5-1 231 0 0,1-1 0 0 0,0-1 0 0 0,-1-1 0 0 0,0-1 1 0 0,0 0-1 0 0,0-1 0 0 0,-1-1 0 0 0,0 0 0 0 0,0-2 1 0 0,0 1-1 0 0,-1-2 0 0 0,-1 0 0 0 0,0-1 0 0 0,9-8-231 0 0,10-10 254 0 0,-2-2 0 0 0,0-1 0 0 0,-2-1-1 0 0,-2-2 1 0 0,-1-1 0 0 0,-2-1-1 0 0,-1 0 1 0 0,1-9-254 0 0,-12 27-55 0 0,-1-1 1 0 0,-1-1-1 0 0,-1 1 0 0 0,-1-1 0 0 0,-1-1 0 0 0,0 0 1 0 0,-2 0-1 0 0,-1 0 0 0 0,0 0 0 0 0,-2-1 1 0 0,0 1-1 0 0,-2-1 0 0 0,-1-6 55 0 0,0 25-57 0 0,0 1-1 0 0,-1-1 1 0 0,1 0 0 0 0,-1 1-1 0 0,0-1 1 0 0,0 1 0 0 0,0 0-1 0 0,-1 0 1 0 0,1-1 0 0 0,-1 2 0 0 0,1-1-1 0 0,-1 0 1 0 0,0 0 0 0 0,0 1-1 0 0,-1 0 1 0 0,1 0 0 0 0,0 0-1 0 0,-1 0 1 0 0,1 0 0 0 0,-1 0-1 0 0,0 1 1 0 0,1 0 0 0 0,-1 0-1 0 0,0 0 1 0 0,0 0 0 0 0,0 0-1 0 0,0 1 1 0 0,0 0 0 0 0,0 0-1 0 0,0 0 1 0 0,1 0 0 0 0,-1 1 0 0 0,0-1-1 0 0,0 1 1 0 0,0 0 0 0 0,0 0-1 0 0,1 0 1 0 0,-1 1 0 0 0,0 0-1 0 0,1-1 1 0 0,-1 1 0 0 0,1 0-1 0 0,0 1 1 0 0,0-1 0 0 0,0 0-1 0 0,0 1 1 0 0,0 0 0 0 0,0 0-1 0 0,0 0 58 0 0,-16 12-135 0 0,1 0 0 0 0,0 2-1 0 0,1-1 1 0 0,1 2-1 0 0,1 0 1 0 0,1 1-1 0 0,0 1 1 0 0,1 0 0 0 0,2 1-1 0 0,0 0 1 0 0,1 0-1 0 0,1 1 1 0 0,1 1-1 0 0,0-1 1 0 0,2 1-1 0 0,1 1 1 0 0,1-1 0 0 0,-1 23 135 0 0,6-39-7 0 0,-1 0 0 0 0,1 0 1 0 0,1 0-1 0 0,-1 0 0 0 0,1 0 1 0 0,0 0-1 0 0,1 0 0 0 0,0-1 1 0 0,0 1-1 0 0,0-1 0 0 0,1 0 1 0 0,0 0-1 0 0,0 0 1 0 0,0-1-1 0 0,1 1 0 0 0,0-1 1 0 0,0 0-1 0 0,0 0 0 0 0,1-1 1 0 0,0 0-1 0 0,-1 0 0 0 0,2 0 1 0 0,-1 0-1 0 0,0-1 0 0 0,1 0 1 0 0,1 0 6 0 0,13 6 208 0 0,0-2 1 0 0,1 0-1 0 0,0-1 0 0 0,0-1 1 0 0,1-1-1 0 0,-1-2 0 0 0,18 1-208 0 0,-11-2 377 0 0,0-1-1 0 0,1-1 1 0 0,-1-2 0 0 0,0-1-1 0 0,0-1 1 0 0,-1-1 0 0 0,12-5-377 0 0,-2 0 121 0 0,0-2 0 0 0,0-1-1 0 0,-2-2 1 0 0,0-2 0 0 0,0-1 0 0 0,-2-1 0 0 0,-1-2 0 0 0,0-2 0 0 0,-2-1 0 0 0,-1-1 0 0 0,-1-1 0 0 0,-1-2 0 0 0,-1-1 0 0 0,-2-1-1 0 0,11-19-120 0 0,-30 43-21 0 0,-2-1-1 0 0,1 0 0 0 0,-1 0 0 0 0,0 0 0 0 0,0-1 1 0 0,-1 1-1 0 0,0-1 0 0 0,-1 0 0 0 0,0 0 0 0 0,0 0 1 0 0,-1 0-1 0 0,0 0 0 0 0,-1-1 0 0 0,0 1 0 0 0,0 0 1 0 0,-1 0-1 0 0,0 0 0 0 0,-1 0 0 0 0,0 0 1 0 0,0 0-1 0 0,-1 0 0 0 0,0 1 0 0 0,-1-1 0 0 0,0 1 1 0 0,0 0-1 0 0,-1 0 0 0 0,0 0 0 0 0,0 0 0 0 0,-5-5 22 0 0,5 10-28 0 0,0 0-1 0 0,-1 1 1 0 0,1-1-1 0 0,-1 1 1 0 0,1 0-1 0 0,-1 0 1 0 0,0 1-1 0 0,0 0 1 0 0,0 0-1 0 0,0 0 1 0 0,0 1-1 0 0,0 0 0 0 0,1 0 1 0 0,-1 0-1 0 0,0 1 1 0 0,0 0-1 0 0,0 0 1 0 0,0 0-1 0 0,0 1 1 0 0,1 0-1 0 0,-1 0 1 0 0,1 0 28 0 0,-115 70-249 0 0,106-59 228 0 0,1 0 0 0 0,1 1 0 0 0,0 0 0 0 0,1 1 0 0 0,1 1 0 0 0,0-1 0 0 0,1 1 0 0 0,0 1 0 0 0,2 0 0 0 0,0 0 0 0 0,1 0 0 0 0,0 1 0 0 0,2 0 0 0 0,0 0 0 0 0,1 0 0 0 0,1 1 0 0 0,0-1 0 0 0,2 1 0 0 0,1 14 21 0 0,0-21-17 0 0,1 0 0 0 0,0-1-1 0 0,0 1 1 0 0,2 0-1 0 0,-1-1 1 0 0,2 0 0 0 0,-1 0-1 0 0,2 0 1 0 0,-1 0-1 0 0,1-1 1 0 0,1 0 0 0 0,0 0-1 0 0,0-1 1 0 0,1 0-1 0 0,0 0 1 0 0,1-1-1 0 0,0 0 1 0 0,0 0 0 0 0,1-1-1 0 0,0 0 1 0 0,0-1-1 0 0,0 0 1 0 0,11 4 17 0 0,98 29-3242 0 0,-103-36 2104 0 0,51 5-11359 0 0,-52-8 9222 0 0</inkml:trace>
</inkml:ink>
</file>

<file path=ppt/ink/ink4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12651 0 0,'0'0'1819'0'0,"0"0"-487"0"0,0 0-218 0 0,0 0-182 0 0,0 0-223 0 0,0 0-269 0 0,0 0-240 0 0,0 0-72 0 0,0 0 0 0 0,0 0 3 0 0,0 0-23 0 0,0 0-41 0 0,3 27-39 0 0,10 84-49 0 0,5-49-162 0 0,-11-53 107 0 0,-3-6 88 0 0,-1 0 0 0 0,1-1 1 0 0,-1 1-1 0 0,1-1 0 0 0,0 0 0 0 0,0 0 1 0 0,0-1-1 0 0,0 1 0 0 0,0-1 0 0 0,1 0 1 0 0,-1 0-1 0 0,0 0 0 0 0,1 0 0 0 0,-1-1 0 0 0,0 0 1 0 0,1 0-1 0 0,-1 0 0 0 0,1 0 0 0 0,-1-1 1 0 0,0 0-1 0 0,1 0 0 0 0,-1 0 0 0 0,0 0 1 0 0,0-1-1 0 0,0 1 0 0 0,0-1 0 0 0,0 0 1 0 0,0 0-1 0 0,0-1 0 0 0,-1 1 0 0 0,1-1 1 0 0,-1 0-1 0 0,0 0 0 0 0,0 0 0 0 0,0 0 1 0 0,0 0-1 0 0,0-1 0 0 0,-1 1 0 0 0,2-3-12 0 0,123-148 2331 0 0,-79 120-1994 0 0,-30 75-636 0 0,-9 1 285 0 0,-3 0 1 0 0,-1 0 0 0 0,-2 0-1 0 0,-2 1 1 0 0,-2 11 13 0 0,1 45 20 0 0,6 12-15 0 0,-6 194 10 0 0,0-289 33 0 0,-1-1 0 0 0,0 0 0 0 0,-2 0-1 0 0,1 0 1 0 0,-2 0 0 0 0,0-1 0 0 0,-1 1 0 0 0,0-1-1 0 0,-1 0 1 0 0,0-1 0 0 0,-2 1 0 0 0,1-1 0 0 0,-2-1-1 0 0,1 1 1 0 0,-2-1 0 0 0,0-1 0 0 0,0 0 0 0 0,-1 0-1 0 0,0-1 1 0 0,-1 0 0 0 0,0-1 0 0 0,-1-1 0 0 0,1 0 0 0 0,-2 0-1 0 0,1-1 1 0 0,-1-1 0 0 0,0-1 0 0 0,0 0 0 0 0,-1 0-1 0 0,0-1 1 0 0,1-1 0 0 0,-1-1 0 0 0,-2 0-48 0 0,14-4 32 0 0,1 0-1 0 0,0-1 1 0 0,-1 1 0 0 0,1-1-1 0 0,0 1 1 0 0,1-1 0 0 0,-1 0 0 0 0,0 0-1 0 0,1 0 1 0 0,0 0 0 0 0,-1 0 0 0 0,1 0-1 0 0,0 0 1 0 0,1 0 0 0 0,-1-1 0 0 0,1 1-1 0 0,-1 0 1 0 0,1-1 0 0 0,0 1 0 0 0,0 0-1 0 0,0 0 1 0 0,1-1 0 0 0,-1 1 0 0 0,1 0-1 0 0,0 0 1 0 0,0-1 0 0 0,0 1 0 0 0,0 0-1 0 0,0 0 1 0 0,1-1-32 0 0,11-31-47 0 0,1-1-1 0 0,2 2 1 0 0,2 0 0 0 0,20-30 47 0 0,-15 28-267 0 0,2 1 0 0 0,1 1 0 0 0,2 2 1 0 0,1 0-1 0 0,1 2 0 0 0,2 2 0 0 0,6-3 267 0 0,22-12-5809 0 0,3 5-5357 0 0,-51 34 5342 0 0</inkml:trace>
</inkml:ink>
</file>

<file path=ppt/ink/ink4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4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308 644 2473 0 0,'0'0'1544'0'0,"0"0"-443"0"0,0 0-176 0 0,0 0 152 0 0,0 0 255 0 0,0 0 189 0 0,0 0 18 0 0,0 0-148 0 0,0 0-246 0 0,0 0-254 0 0,0 0-240 0 0,-16-11-204 0 0,-51-34-113 0 0,65 44-314 0 0,0-1 0 0 0,0 1-1 0 0,0 0 1 0 0,-1 0 0 0 0,1-1-1 0 0,0 1 1 0 0,-1 1-1 0 0,1-1 1 0 0,-1 0 0 0 0,1 1-1 0 0,-1-1 1 0 0,1 1-1 0 0,-1 0 1 0 0,1 0 0 0 0,-1 0-1 0 0,1 0 1 0 0,-1 0-1 0 0,1 0 1 0 0,-1 1 0 0 0,0-1-1 0 0,1 1 1 0 0,0 0-1 0 0,-1 0 1 0 0,1 0 0 0 0,-1 0-1 0 0,1 0 1 0 0,0 0-1 0 0,0 1 1 0 0,0-1 0 0 0,-1 2-20 0 0,-3 0 32 0 0,-6 6-10 0 0,1 0 0 0 0,0 1 0 0 0,0 0 1 0 0,1 0-1 0 0,0 1 0 0 0,1 1 1 0 0,0 0-1 0 0,1 0 0 0 0,0 0 0 0 0,1 1 1 0 0,0 0-1 0 0,1 1 0 0 0,1-1 0 0 0,0 1 1 0 0,1 0-1 0 0,0 1 0 0 0,2-1 1 0 0,-1 1-1 0 0,2-1 0 0 0,-1 3-22 0 0,2-15-3 0 0,0 1 0 0 0,0-1 0 0 0,0 1 1 0 0,1-1-1 0 0,-1 0 0 0 0,0 1 0 0 0,1-1 0 0 0,0 0 0 0 0,-1 1 0 0 0,1-1 0 0 0,0 0 0 0 0,0 0 1 0 0,0 1-1 0 0,1-1 0 0 0,-1 0 0 0 0,0 0 0 0 0,1 0 0 0 0,-1-1 0 0 0,1 1 0 0 0,0 0 1 0 0,0-1-1 0 0,-1 1 0 0 0,1-1 0 0 0,0 1 0 0 0,0-1 0 0 0,1 0 0 0 0,-1 0 0 0 0,0 0 1 0 0,0 0-1 0 0,1 0 0 0 0,-1 0 0 0 0,0-1 0 0 0,1 1 0 0 0,-1-1 0 0 0,0 1 0 0 0,1-1 0 0 0,1 0 3 0 0,94-13 798 0 0,-65 0-568 0 0,-1-1 1 0 0,-1-2-1 0 0,0-1 1 0 0,-1-1-1 0 0,-1-2 1 0 0,1-2-231 0 0,28-18 80 0 0,-52 36-91 0 0,-6 3-20 0 0,1 0-1 0 0,0-1 1 0 0,0 1 0 0 0,0 0-1 0 0,0 0 1 0 0,0 0-1 0 0,0 0 1 0 0,0 1 0 0 0,0-1-1 0 0,0 0 1 0 0,0 0 0 0 0,0 1-1 0 0,1-1 1 0 0,-1 1 0 0 0,0-1-1 0 0,0 1 1 0 0,1-1 0 0 0,-1 1-1 0 0,0 0 1 0 0,1-1 0 0 0,-1 1-1 0 0,1 0 1 0 0,-1 0 0 0 0,0 0-1 0 0,1 0 1 0 0,-1 0-1 0 0,0 1 1 0 0,1-1 0 0 0,-1 0-1 0 0,0 1 1 0 0,1-1 0 0 0,-1 1-1 0 0,0-1 1 0 0,1 1 0 0 0,-1 0 31 0 0,9 45-824 0 0,-10-41 819 0 0,0 0 1 0 0,0 0-1 0 0,0 0 1 0 0,1 0-1 0 0,0 0 1 0 0,0 0-1 0 0,0 0 1 0 0,0 0-1 0 0,1-1 1 0 0,0 1-1 0 0,0 0 1 0 0,0-1 0 0 0,1 1-1 0 0,-1-1 1 0 0,1 0-1 0 0,0 1 1 0 0,0-2-1 0 0,1 1 1 0 0,-1 0-1 0 0,1-1 1 0 0,0 1-1 0 0,0-1 1 0 0,0 0-1 0 0,0 0 1 0 0,0-1-1 0 0,1 1 1 0 0,-1-1-1 0 0,1 0 1 0 0,0 0-1 0 0,0 0 1 0 0,0-1 4 0 0,5-2 79 0 0,1-1 1 0 0,0 0-1 0 0,-1 0 0 0 0,0-1 1 0 0,1-1-1 0 0,-1 1 1 0 0,0-2-1 0 0,-1 1 0 0 0,1-1 1 0 0,-1-1-1 0 0,0 0 1 0 0,0 0-1 0 0,-1-1 0 0 0,0 0 1 0 0,0 0-1 0 0,-1-1 1 0 0,1 0-1 0 0,-2 0 1 0 0,1-1-1 0 0,-1 0 0 0 0,1-4-79 0 0,13-10 148 0 0,3-1-115 0 0,-1 0 0 0 0,-1-2 0 0 0,-1-1 0 0 0,-1 0-1 0 0,-1-1 1 0 0,-2-1 0 0 0,-1-1 0 0 0,-1 0 0 0 0,-2-1 0 0 0,-1 0 0 0 0,-1-1 0 0 0,-2 0 0 0 0,4-33-33 0 0,-10 45-56 0 0,0 0 0 0 0,-2 0 0 0 0,0 1 0 0 0,-1-1 0 0 0,-1 0 0 0 0,-1 0 0 0 0,-1 1 0 0 0,-1 0 0 0 0,0-1 0 0 0,-2 2 0 0 0,0-1 0 0 0,-1 1 0 0 0,-9-17 56 0 0,16 34-10 0 0,1 0 1 0 0,0-1 0 0 0,-1 1-1 0 0,0 0 1 0 0,1-1-1 0 0,-1 1 1 0 0,0 0 0 0 0,1 0-1 0 0,-1 0 1 0 0,0-1-1 0 0,0 1 1 0 0,0 0-1 0 0,0 0 1 0 0,0 0 0 0 0,0 1-1 0 0,0-1 1 0 0,0 0-1 0 0,0 0 1 0 0,-1 0 0 0 0,1 1-1 0 0,0-1 1 0 0,-1 1-1 0 0,1-1 1 0 0,0 1 0 0 0,-1 0-1 0 0,1-1 1 0 0,0 1-1 0 0,-1 0 1 0 0,1 0 0 0 0,0 0-1 0 0,-1 0 1 0 0,1 0-1 0 0,-1 0 1 0 0,1 0 0 0 0,0 0-1 0 0,-1 1 1 0 0,1-1-1 0 0,-1 0 1 0 0,1 1 0 0 0,0 0-1 0 0,0-1 1 0 0,-1 1-1 0 0,1 0 1 0 0,0-1 0 0 0,0 1-1 0 0,0 0 1 0 0,0 0-1 0 0,0 0 1 0 0,0 0 0 0 0,0 0-1 0 0,0 0 1 0 0,0 0-1 0 0,0 0 1 0 0,0 0 0 0 0,1 1-1 0 0,-1-1 1 0 0,1 0-1 0 0,-1 2 10 0 0,-9 26 51 0 0,2 1 1 0 0,1 0-1 0 0,2 0 0 0 0,0 0 0 0 0,3 1 0 0 0,0 0 0 0 0,2-1 0 0 0,2 15-51 0 0,-2-8 38 0 0,7 95 144 0 0,5-1 0 0 0,18 68-182 0 0,-27-173-46 0 0,2-1 0 0 0,0 0 0 0 0,2 0 0 0 0,0 0 0 0 0,2-1 0 0 0,1 0-1 0 0,3 5 47 0 0,17-10-1041 0 0,-26-59-1501 0 0,-20-39-8906 0 0,15 77 10983 0 0,-4-13-3016 0 0</inkml:trace>
  <inkml:trace contextRef="#ctx0" brushRef="#br0" timeOffset="247.867">495 459 9458 0 0,'0'0'1311'0'0,"0"0"-439"0"0,0 0-98 0 0,0 0 326 0 0,0 0 240 0 0,0 0 20 0 0,33 4-190 0 0,104 8-276 0 0,-103-10-579 0 0,-1-1 0 0 0,1-2 0 0 0,-1-1 0 0 0,1-1 0 0 0,22-7-315 0 0,-11 3 146 0 0,273-55 632 0 0,-184 32-6066 0 0,-70 16-873 0 0,-36 7-3168 0 0</inkml:trace>
  <inkml:trace contextRef="#ctx0" brushRef="#br0" timeOffset="1347.151">1674 1115 0 0 0,'0'0'391'0'0,"0"0"742"0"0,0 0 409 0 0,0 0 290 0 0,0 0 107 0 0,0 0-117 0 0,0 0-275 0 0,0 0-224 0 0,0 0-163 0 0,0 0-151 0 0,33-30-156 0 0,105-95-145 0 0,-59 40 487 0 0,-50 53-909 0 0,-2-1-1 0 0,-2-1 1 0 0,-1-1-1 0 0,-1-1 1 0 0,-2-1-1 0 0,-2-1 1 0 0,-2-1 0 0 0,-1-1-1 0 0,3-15-285 0 0,-17 53-16 0 0,-1-1 0 0 0,1 0 0 0 0,-1 0-1 0 0,0 0 1 0 0,1 0 0 0 0,-1 0 0 0 0,-1 0 0 0 0,1 0 0 0 0,0-1-1 0 0,-1 1 1 0 0,0 0 0 0 0,1 0 0 0 0,-1-1 0 0 0,-1 1 0 0 0,1 0 0 0 0,0 0-1 0 0,-1-1 1 0 0,0 1 0 0 0,1 0 0 0 0,-1 0 0 0 0,0 0 0 0 0,-1 0-1 0 0,1 0 1 0 0,0 0 0 0 0,-1 0 0 0 0,0 1 0 0 0,0-1 0 0 0,0 0-1 0 0,0 1 1 0 0,0-1 0 0 0,0 1 0 0 0,-1 0 0 0 0,1 0 0 0 0,-1 0 0 0 0,1 0-1 0 0,-1 0 1 0 0,0 1 0 0 0,0-1 0 0 0,0 1 0 0 0,0-1 0 0 0,0 1-1 0 0,0 0 1 0 0,-1 0 16 0 0,-3 2-38 0 0,1 1 0 0 0,-1 0 0 0 0,1 0 0 0 0,0 0 0 0 0,0 1-1 0 0,0 0 1 0 0,0 0 0 0 0,1 1 0 0 0,-1-1 0 0 0,1 1 0 0 0,0 0 0 0 0,0 1 0 0 0,0-1-1 0 0,0 1 1 0 0,1 0 0 0 0,0 0 0 0 0,0 1 0 0 0,0-1 0 0 0,1 1 0 0 0,0 0-1 0 0,0 0 1 0 0,0 0 0 0 0,1 0 0 0 0,0 0 0 0 0,0 0 0 0 0,0 1 0 0 0,1-1 0 0 0,0 1-1 0 0,0-1 1 0 0,1 1 0 0 0,0 0 0 0 0,0 2 38 0 0,3-4 20 0 0,0-1-1 0 0,0 1 1 0 0,1-1 0 0 0,-1 0-1 0 0,1 0 1 0 0,0 0 0 0 0,0 0 0 0 0,1-1-1 0 0,-1 0 1 0 0,1 0 0 0 0,-1 0-1 0 0,1 0 1 0 0,0-1 0 0 0,0 0-1 0 0,0 0 1 0 0,1 0 0 0 0,-1 0 0 0 0,0-1-1 0 0,1 0 1 0 0,-1 0 0 0 0,1-1-1 0 0,-1 1 1 0 0,1-1 0 0 0,-1 0-1 0 0,1-1 1 0 0,0 0-20 0 0,20 1 110 0 0,-1-2-1 0 0,1 0 1 0 0,-1-2 0 0 0,1-1-1 0 0,-1-1 1 0 0,-1-1-1 0 0,13-6-109 0 0,107-24 429 0 0,-144 37-418 0 0,1 0-1 0 0,0 0 1 0 0,0 0-1 0 0,0 0 0 0 0,-1 0 1 0 0,1 0-1 0 0,0 0 1 0 0,0 1-1 0 0,0-1 0 0 0,-1 0 1 0 0,1 0-1 0 0,0 1 1 0 0,0-1-1 0 0,-1 0 0 0 0,1 1 1 0 0,0-1-1 0 0,0 0 1 0 0,-1 1-1 0 0,1-1 1 0 0,-1 1-1 0 0,1 0 0 0 0,0-1 1 0 0,-1 1-1 0 0,1-1 1 0 0,-1 1-1 0 0,1 0 0 0 0,-1-1 1 0 0,0 1-1 0 0,1 0 1 0 0,-1 0-1 0 0,0-1 0 0 0,1 1 1 0 0,-1 0-1 0 0,0 0 1 0 0,0-1-1 0 0,0 1 1 0 0,0 0-1 0 0,0 0 0 0 0,0 0 1 0 0,0 0-1 0 0,0-1 1 0 0,0 1-1 0 0,0 0 0 0 0,0 0 1 0 0,0 0-1 0 0,0-1 1 0 0,-1 1-1 0 0,1 0 0 0 0,0 0 1 0 0,-1-1-1 0 0,1 1 1 0 0,-1 0-11 0 0,-18 53 504 0 0,14-45-472 0 0,-20 46 153 0 0,18-41-225 0 0,0-1 1 0 0,0 1 0 0 0,2 0-1 0 0,-1 1 1 0 0,2-1-1 0 0,0 1 1 0 0,1 0-1 0 0,0 0 1 0 0,2 0 0 0 0,-1 10 39 0 0,4-22-152 0 0,0 0 1 0 0,1 0 0 0 0,-1 0 0 0 0,1 0 0 0 0,-1 0 0 0 0,1 0 0 0 0,0-1 0 0 0,0 1 0 0 0,0-1 0 0 0,1 0 0 0 0,-1 0 0 0 0,1 0-1 0 0,-1-1 1 0 0,1 1 0 0 0,-1-1 0 0 0,1 0 0 0 0,0 0 0 0 0,0 0 0 0 0,-1 0 0 0 0,1-1 0 0 0,0 1 0 0 0,0-1 0 0 0,0 0-1 0 0,0 0 1 0 0,0 0 0 0 0,0-1 0 0 0,-1 0 0 0 0,1 1 0 0 0,0-1 0 0 0,0-1 0 0 0,2 0 151 0 0,65-22-11024 0 0,-56 20 7046 0 0</inkml:trace>
  <inkml:trace contextRef="#ctx0" brushRef="#br0" timeOffset="2337.907">2730 831 0 0 0,'0'0'1572'0'0,"0"0"-159"0"0,0 0-76 0 0,0 0 121 0 0,0 0 181 0 0,0 0 87 0 0,0 0-79 0 0,0 0-150 0 0,0 0-155 0 0,0 0-165 0 0,0 0-158 0 0,0 0-144 0 0,0 0-127 0 0,34-5-103 0 0,103-17-84 0 0,-71-8 178 0 0,-57 21-563 0 0,8-5 10 0 0,-1-1 1 0 0,0 0-1 0 0,-1-2 1 0 0,-1 1 0 0 0,-1-2-1 0 0,0 0 1 0 0,-1 0-1 0 0,-1-1-186 0 0,-10 17-12 0 0,1 0-1 0 0,0-1 1 0 0,-1 1-1 0 0,1 0 1 0 0,-1-1-1 0 0,1 1 1 0 0,-1-1-1 0 0,0 1 1 0 0,0-1-1 0 0,-1 0 0 0 0,1 1 1 0 0,0-1-1 0 0,-1 0 1 0 0,0 0-1 0 0,1 1 1 0 0,-1-1-1 0 0,0 0 1 0 0,0 0-1 0 0,-1 1 1 0 0,1-1-1 0 0,-1 0 1 0 0,1 0-1 0 0,-1 1 1 0 0,0-1-1 0 0,0 1 1 0 0,0-1-1 0 0,0 0 1 0 0,0 1-1 0 0,-1 0 1 0 0,1-1-1 0 0,-1 1 1 0 0,0 0-1 0 0,0 0 1 0 0,1 0-1 0 0,-1 0 1 0 0,-1 0-1 0 0,1 0 1 0 0,0 1-1 0 0,0-1 0 0 0,-1 1 1 0 0,1-1-1 0 0,0 1 1 0 0,-1 0-1 0 0,0 0 13 0 0,-5-1-76 0 0,0 1 0 0 0,0-1 0 0 0,-1 2 0 0 0,1 0 0 0 0,0 0-1 0 0,0 0 1 0 0,-1 1 0 0 0,1 0 0 0 0,0 0 0 0 0,0 1 0 0 0,0 0-1 0 0,0 1 1 0 0,0 0 0 0 0,1 0 0 0 0,-1 1 0 0 0,1-1 0 0 0,0 2-1 0 0,0-1 1 0 0,0 1 0 0 0,1 0 0 0 0,-1 0 0 0 0,1 1 0 0 0,-5 6 76 0 0,3-3-15 0 0,0 0 0 0 0,0 0 0 0 0,1 1 0 0 0,0 0 0 0 0,1 1 0 0 0,0 0 0 0 0,1-1 0 0 0,0 2 0 0 0,1-1 0 0 0,0 1 0 0 0,1-1 0 0 0,0 1 0 0 0,1 0 0 0 0,0 0 0 0 0,0 11 15 0 0,2-17 11 0 0,-1 0 0 0 0,1 0-1 0 0,1-1 1 0 0,-1 1 0 0 0,1 0 0 0 0,0 0-1 0 0,0-1 1 0 0,0 1 0 0 0,1-1 0 0 0,0 1-1 0 0,0-1 1 0 0,1 0 0 0 0,-1 0 0 0 0,1 0 0 0 0,0 0-1 0 0,0 0 1 0 0,1 0 0 0 0,0-1 0 0 0,-1 0-1 0 0,1 1 1 0 0,1-2 0 0 0,-1 1 0 0 0,1 0 0 0 0,-1-1-1 0 0,5 3-10 0 0,8 2 114 0 0,0-1 0 0 0,0 0 0 0 0,1-1 0 0 0,0-1 0 0 0,0-1 0 0 0,0 0 1 0 0,1-2-1 0 0,-1 0 0 0 0,1 0 0 0 0,-1-2 0 0 0,1-1 0 0 0,0 0 0 0 0,-1-1 0 0 0,0-1 0 0 0,1-1 0 0 0,-1 0 0 0 0,0-1 0 0 0,-1-2 0 0 0,0 1 0 0 0,0-2 0 0 0,0 0 0 0 0,-1-1 0 0 0,0-1 0 0 0,0 0 0 0 0,-1-1 0 0 0,2-3-114 0 0,203-154 212 0 0,-211 162-228 0 0,-1 1-1 0 0,0 0 1 0 0,1 0-1 0 0,0 1 1 0 0,0 0-1 0 0,1 0 1 0 0,-1 1-1 0 0,1 0 1 0 0,-1 1-1 0 0,1 0 1 0 0,6 0 16 0 0,-13 4-19 0 0,-1 0 1 0 0,1 0 0 0 0,-1 0 0 0 0,1 1 0 0 0,-1-1 0 0 0,0 1-1 0 0,0 0 1 0 0,0-1 0 0 0,0 1 0 0 0,0 0 0 0 0,-1 0-1 0 0,1 0 1 0 0,-1 0 0 0 0,0 1 0 0 0,0-1 0 0 0,0 0-1 0 0,0 0 1 0 0,-1 1 0 0 0,1-1 0 0 0,-1 0 0 0 0,0 1-1 0 0,0-1 1 0 0,0 1 0 0 0,0-1 0 0 0,-1 0 0 0 0,1 1-1 0 0,-1-1 1 0 0,-1 3 18 0 0,2 4 23 0 0,0 4 6 0 0,0-1 1 0 0,-1 1 0 0 0,0-1-1 0 0,-1 1 1 0 0,-1-1-1 0 0,0 0 1 0 0,-1 1-1 0 0,0-2 1 0 0,-1 1 0 0 0,-1 0-1 0 0,0-1 1 0 0,0 0-1 0 0,-1-1 1 0 0,-1 1 0 0 0,0-1-1 0 0,0-1 1 0 0,-9 8-30 0 0,12-12-24 0 0,-1 0 0 0 0,-1 0 1 0 0,1 0-1 0 0,-1-1 0 0 0,0 0 1 0 0,0-1-1 0 0,0 0 1 0 0,0 0-1 0 0,-1 0 0 0 0,0-1 1 0 0,0 0-1 0 0,0 0 0 0 0,0-1 1 0 0,0 0-1 0 0,0-1 1 0 0,-1 0-1 0 0,1 0 0 0 0,-2-1 24 0 0,10-22-1360 0 0,5 17 1317 0 0,-1 1 1 0 0,1-1-1 0 0,0 1 0 0 0,0 1 1 0 0,1-1-1 0 0,-1 1 1 0 0,1 0-1 0 0,-1 0 0 0 0,1 0 1 0 0,0 1-1 0 0,0 0 0 0 0,0 0 1 0 0,1 0-1 0 0,1 1 43 0 0,8-4-17 0 0,1 1 52 0 0,-1 1 0 0 0,1 1-1 0 0,0 0 1 0 0,-1 2 0 0 0,1 0-1 0 0,0 0 1 0 0,0 2 0 0 0,0 0-1 0 0,-1 1 1 0 0,6 2-35 0 0,16 1 251 0 0,-22-3-68 0 0,0-1 0 0 0,0-1-1 0 0,0-1 1 0 0,0 0 0 0 0,0-1 0 0 0,0-1 0 0 0,0 0-1 0 0,-1-1 1 0 0,1-1 0 0 0,-1 0 0 0 0,1-1-1 0 0,-1-1 1 0 0,-1-1 0 0 0,1 0 0 0 0,2-2-183 0 0,17-16 163 0 0,-2-2-1 0 0,-1 0 1 0 0,-1-3 0 0 0,-2 0-1 0 0,0-2 1 0 0,-3-1 0 0 0,0-1-1 0 0,-3-1 1 0 0,0-1 0 0 0,9-24-163 0 0,-14 20-228 0 0,-2 0 0 0 0,-2-1 0 0 0,-1 0 0 0 0,-2-1 0 0 0,2-31 228 0 0,0-79-879 0 0,-13 150 857 0 0,0 1 1 0 0,-1 0-1 0 0,1 0 1 0 0,0 0-1 0 0,-1 0 0 0 0,1 0 1 0 0,-1 0-1 0 0,1 0 1 0 0,-1 0-1 0 0,1 0 1 0 0,-1 1-1 0 0,0-1 1 0 0,1 1-1 0 0,-1-1 0 0 0,0 1 1 0 0,0 0-1 0 0,1 0 1 0 0,-1-1-1 0 0,0 1 1 0 0,0 0-1 0 0,1 1 1 0 0,-1-1-1 0 0,0 0 0 0 0,0 0 1 0 0,1 1-1 0 0,-1-1 1 0 0,0 1-1 0 0,1 0 1 0 0,-1-1-1 0 0,1 1 1 0 0,-1 0-1 0 0,1 0 0 0 0,-1 0 1 0 0,1 0-1 0 0,-1 0 1 0 0,1 0-1 0 0,0 0 1 0 0,0 1-1 0 0,-1-1 1 0 0,1 0-1 0 0,0 1 0 0 0,0-1 1 0 0,0 1 21 0 0,-12 17 53 0 0,1 0-1 0 0,0 1 1 0 0,1 0 0 0 0,2 1 0 0 0,0 0-1 0 0,1 1 1 0 0,1 0 0 0 0,1 0-1 0 0,1 0 1 0 0,1 1 0 0 0,1-1 0 0 0,1 1-1 0 0,1 0 1 0 0,2 19-53 0 0,-2-40 1 0 0,-1 62 79 0 0,1-36-61 0 0,1-1 0 0 0,2 0 1 0 0,1 0-1 0 0,1 0 0 0 0,1 0 0 0 0,1-1 0 0 0,1 0 0 0 0,5 8-19 0 0,77 141-113 0 0,-56-151-821 0 0,-33-66-1394 0 0,-28-38-6770 0 0,11 37 160 0 0,12 27 7939 0 0</inkml:trace>
  <inkml:trace contextRef="#ctx0" brushRef="#br0" timeOffset="2649.899">3870 415 10930 0 0,'0'0'1569'0'0,"0"0"-473"0"0,0 0-176 0 0,0 0 140 0 0,0 0 187 0 0,0 0 64 0 0,0 0-83 0 0,0 0-185 0 0,34 9-205 0 0,112 26-233 0 0,4-23 101 0 0,386-37-249 0 0,-422 16-3773 0 0,-1 0-3414 0 0,-107 9 6226 0 0,32-2-11236 0 0</inkml:trace>
  <inkml:trace contextRef="#ctx0" brushRef="#br0" timeOffset="6222.801">5044 1063 6153 0 0,'0'0'5321'0'0,"0"0"-4736"0"0,0 0-361 0 0,0 0-104 0 0,0 0 104 0 0,0 0 16 0 0,0 0-40 0 0,0 0-136 0 0,0 0-288 0 0,0 0-985 0 0,0 0-3071 0 0,0 0-3138 0 0</inkml:trace>
</inkml:ink>
</file>

<file path=ppt/ink/ink4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118 558 14427 0 0,'0'0'2329'0'0,"0"0"-1312"0"0,0 0-681 0 0,0 0-41 0 0,0 0 233 0 0,0 0 224 0 0,0 0 87 0 0,0 0-95 0 0,0 0-216 0 0,0 0-198 0 0,0 0-142 0 0,0 0-78 0 0,-10 35-36 0 0,-35 111-28 0 0,-6 7-1320 0 0,48-138-315 0 0,0-3-1545 0 0,0-2-4222 0 0,1-6-1834 0 0</inkml:trace>
  <inkml:trace contextRef="#ctx0" brushRef="#br0" timeOffset="476.948">315 823 10890 0 0,'0'0'1983'0'0,"0"0"-364"0"0,0 0-97 0 0,0 0 68 0 0,0 0-33 0 0,0 0-267 0 0,0 0-362 0 0,0 0-294 0 0,0 0-201 0 0,0 0-133 0 0,0 0-68 0 0,0 0-32 0 0,0 0-53 0 0,11-25-52 0 0,33-80-47 0 0,24-11-82 0 0,-67 114-15 0 0,0 0 0 0 0,1 0-1 0 0,-1 0 1 0 0,1 1 0 0 0,-1-1-1 0 0,1 0 1 0 0,0 0 0 0 0,-1 1-1 0 0,1-1 1 0 0,0 1 0 0 0,0 0 0 0 0,0-1-1 0 0,0 1 1 0 0,1 0 0 0 0,-1 0-1 0 0,0 0 1 0 0,0 1 0 0 0,1-1-1 0 0,-1 0 1 0 0,0 1 0 0 0,1 0-1 0 0,-1-1 1 0 0,0 1 0 0 0,1 0-1 0 0,-1 0 1 0 0,1 0 0 0 0,-1 1-1 0 0,0-1 1 0 0,1 0 0 0 0,-1 1 0 0 0,0 0-1 0 0,1-1 1 0 0,-1 1 0 0 0,0 0-1 0 0,0 0 1 0 0,0 1 0 0 0,0-1-1 0 0,0 0 1 0 0,0 1 0 0 0,0-1-1 0 0,0 1 1 0 0,0-1 0 0 0,-1 1-1 0 0,1 0 1 0 0,-1 0 0 0 0,1 0-1 0 0,-1 0 1 0 0,0 0 0 0 0,1 1 49 0 0,1 3 57 0 0,0-1 0 0 0,1 0 0 0 0,0 0 0 0 0,-1-1 0 0 0,2 1 0 0 0,-1-1 0 0 0,0 1 0 0 0,1-1 1 0 0,0-1-1 0 0,0 1 0 0 0,0-1 0 0 0,0 0 0 0 0,1 0 0 0 0,-1 0 0 0 0,1-1 0 0 0,-1 0 0 0 0,1 0 0 0 0,0 0 0 0 0,0-1 0 0 0,0 0 0 0 0,0 0 1 0 0,0 0-1 0 0,0-1 0 0 0,1 0 0 0 0,-1 0-57 0 0,0-2 100 0 0,-1-1 1 0 0,1 0-1 0 0,-1 0 1 0 0,0 0-1 0 0,-1 0 0 0 0,1-1 1 0 0,0 0-1 0 0,-1 0 1 0 0,0 0-1 0 0,0 0 1 0 0,0-1-1 0 0,0 0 1 0 0,-1 0-1 0 0,0 0 0 0 0,0 0 1 0 0,0 0-1 0 0,1-4-100 0 0,21-29-751 0 0,11 5-3481 0 0,-21 24-721 0 0,0 3-4195 0 0,-11 3 4080 0 0</inkml:trace>
  <inkml:trace contextRef="#ctx0" brushRef="#br0" timeOffset="885.465">1109 473 8730 0 0,'0'0'2340'0'0,"0"0"-877"0"0,0 0-473 0 0,0 0-169 0 0,0 0-76 0 0,0 0-88 0 0,0 0-166 0 0,0 0-147 0 0,0 0-128 0 0,0 0-93 0 0,0 0-70 0 0,-19 31-46 0 0,-56 98-46 0 0,55-72-77 0 0,22-50 85 0 0,-1-3 45 0 0,0 0 1 0 0,0-1-1 0 0,0 1 0 0 0,0-1 0 0 0,1 1 1 0 0,-1-1-1 0 0,1 0 0 0 0,0 1 0 0 0,0-1 1 0 0,0 0-1 0 0,1 0 0 0 0,-1 0 0 0 0,1-1 1 0 0,-1 1-1 0 0,1 0 0 0 0,0-1 0 0 0,0 0 1 0 0,0 0-1 0 0,1 0 0 0 0,-1 0 0 0 0,0 0 1 0 0,1-1-1 0 0,-1 1 0 0 0,1-1 0 0 0,-1 0 1 0 0,1 0-1 0 0,0 0 0 0 0,-1-1 0 0 0,1 1 1 0 0,0-1-1 0 0,0 0-14 0 0,7 1 298 0 0,0 0 0 0 0,1-1 0 0 0,-1 0 0 0 0,1-1 0 0 0,-1 0 0 0 0,0-1 0 0 0,0 0 0 0 0,0-1 0 0 0,8-2-298 0 0,7-9 393 0 0,-2-1 0 0 0,0-1 0 0 0,0 0 0 0 0,-2-2 0 0 0,0-1 0 0 0,-1-1 0 0 0,-1-1 0 0 0,-1 0 0 0 0,-1-1 0 0 0,-1-1 0 0 0,-1-1 0 0 0,12-22-393 0 0,-7 14 38 0 0,-8 13-60 0 0,-1 0 0 0 0,-1 0-1 0 0,-1-1 1 0 0,0-1 0 0 0,-2 0 0 0 0,0 0-1 0 0,-2 0 1 0 0,1-5 22 0 0,-5 16-78 0 0,-1 0-1 0 0,1 1 0 0 0,-2-1 1 0 0,1 0-1 0 0,-1 0 0 0 0,-1 0 1 0 0,0 0-1 0 0,0 1 0 0 0,-1-1 1 0 0,0 0-1 0 0,-1 1 0 0 0,0 0 1 0 0,0-1-1 0 0,-1 1 0 0 0,0 0 1 0 0,-1 1-1 0 0,0-1 0 0 0,0 1 1 0 0,-7-7 78 0 0,7 9-51 0 0,0 0 1 0 0,0 0-1 0 0,-1 1 1 0 0,0 0-1 0 0,0 0 1 0 0,-1 0-1 0 0,1 1 1 0 0,-1 0-1 0 0,0 0 1 0 0,0 1-1 0 0,-1 0 1 0 0,1 0-1 0 0,0 1 1 0 0,-1 0-1 0 0,0 0 1 0 0,0 1 0 0 0,1 0-1 0 0,-1 0 1 0 0,0 0-1 0 0,0 1 1 0 0,0 1-1 0 0,0-1 1 0 0,1 1-1 0 0,-1 1 1 0 0,0-1-1 0 0,0 1 1 0 0,1 1-1 0 0,0-1 1 0 0,-4 3 50 0 0,-4 1-60 0 0,1 1-1 0 0,-1 1 1 0 0,1 0 0 0 0,1 1 0 0 0,-1 0 0 0 0,1 1 0 0 0,1 1 0 0 0,0 0-1 0 0,1 1 1 0 0,0 0 0 0 0,0 1 0 0 0,2 0 0 0 0,-8 12 60 0 0,10-14-53 0 0,1-1 1 0 0,0 1-1 0 0,1 0 1 0 0,0 0-1 0 0,0 1 1 0 0,2 0-1 0 0,-1 0 1 0 0,1 0-1 0 0,1 0 1 0 0,0 0-1 0 0,1 0 1 0 0,1 0-1 0 0,-1 1 1 0 0,2-1-1 0 0,0 0 1 0 0,0 1 0 0 0,1-1-1 0 0,1 0 1 0 0,0 0-1 0 0,0 0 1 0 0,1-1-1 0 0,1 1 1 0 0,0-1-1 0 0,1 0 1 0 0,0 0-1 0 0,0-1 1 0 0,1 0-1 0 0,1 0 1 0 0,-1 0-1 0 0,2-1 1 0 0,6 6 52 0 0,7 2-149 0 0,1 0-1 0 0,0-2 1 0 0,2 0 0 0 0,0-2 0 0 0,0-1 0 0 0,1 0-1 0 0,0-2 1 0 0,1-1 0 0 0,0-2 0 0 0,1 0 0 0 0,0-2 0 0 0,-1-1-1 0 0,2-1 1 0 0,-1-1 0 0 0,12-2 149 0 0,-31 0-310 0 0,72-3-3817 0 0,-29-6-3464 0 0,-37 2 2730 0 0</inkml:trace>
  <inkml:trace contextRef="#ctx0" brushRef="#br0" timeOffset="247.332">131 138 9090 0 0,'0'0'1304'0'0,"0"0"-912"0"0,0 0-696 0 0,0 0-280 0 0,0 0-64 0 0,0 0 56 0 0,0 0 128 0 0,0 0-120 0 0,0 0-537 0 0,0 0-1383 0 0,0 0-1481 0 0</inkml:trace>
  <inkml:trace contextRef="#ctx0" brushRef="#br0" timeOffset="1526.851">188 182 0 0 0,'0'0'1447'0'0,"0"0"196"0"0,0 0 120 0 0,0 0 169 0 0,0 0 104 0 0,0 0 1 0 0,0 0-144 0 0,0 0-274 0 0,0 0-260 0 0,0 0-248 0 0,0 0-218 0 0,0 0-179 0 0,-4 0-136 0 0,-12-3-111 0 0,12 3-92 0 0,4 0-66 0 0,0 0-63 0 0,0 0-46 0 0,0 0-39 0 0,0 0-33 0 0,0 0-32 0 0,0 0-30 0 0,0 0-25 0 0,0 0-14 0 0,0 0 3 0 0,0 0 28 0 0,0 0 8 0 0,0 0 12 0 0,0 0-5 0 0,2 0-1209 0 0,5 0-11522 0 0,-5 0 5006 0 0</inkml:trace>
</inkml:ink>
</file>

<file path=ppt/ink/ink4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1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467 207 1112 0 0,'0'0'1382'0'0,"0"0"-685"0"0,0 0-402 0 0,0 0 40 0 0,0 0 296 0 0,0 0 392 0 0,0 0 254 0 0,0 0 74 0 0,0 0-136 0 0,0 0-221 0 0,0 0-149 0 0,24-14-145 0 0,79-45-73 0 0,35 3 952 0 0,-86 38-1109 0 0,0 2 0 0 0,0 3 0 0 0,2 2 0 0 0,-1 3-1 0 0,1 1 1 0 0,22 3-470 0 0,-74 3 4 0 0,0 1-1 0 0,0 0 0 0 0,0 0 0 0 0,0 0 0 0 0,0 0 1 0 0,0 1-1 0 0,0-1 0 0 0,1 1 0 0 0,-1-1 1 0 0,0 1-1 0 0,0 0 0 0 0,-1-1 0 0 0,1 1 1 0 0,0 0-1 0 0,0 0 0 0 0,0 0 0 0 0,-1 1 1 0 0,1-1-1 0 0,0 0 0 0 0,-1 1 0 0 0,1-1 1 0 0,-1 1-1 0 0,0-1 0 0 0,1 1 0 0 0,-1 0 0 0 0,0 0 1 0 0,0 0-1 0 0,0-1 0 0 0,0 1 0 0 0,0 0 1 0 0,-1 0-1 0 0,1 0 0 0 0,-1 0 0 0 0,1 0 1 0 0,-1 0-1 0 0,1 0 0 0 0,-1 1 0 0 0,0-1 1 0 0,0 0-1 0 0,0 0 0 0 0,-1 0 0 0 0,1 0-3 0 0,-2 31 128 0 0,-1 0 0 0 0,-1 0 0 0 0,-2-1 0 0 0,-1 0 0 0 0,-2 0 0 0 0,-1-1 0 0 0,-2 0 0 0 0,-7 14-128 0 0,-24 72 130 0 0,35-90-131 0 0,1 0 1 0 0,0 0-1 0 0,2 0 1 0 0,2 0-1 0 0,0 1 1 0 0,2 0-1 0 0,1-1 1 0 0,2 24 0 0 0,0-46 9 0 0,-1 0 1 0 0,1 1-1 0 0,0-1 1 0 0,0 0-1 0 0,0 0 1 0 0,1 0-1 0 0,0 0 1 0 0,0-1-1 0 0,0 1 1 0 0,1-1-1 0 0,-1 0 1 0 0,1 0-1 0 0,0 0 0 0 0,0 0 1 0 0,0-1-1 0 0,1 1 1 0 0,-1-1-1 0 0,1 0 1 0 0,0-1-1 0 0,0 1-9 0 0,-25-6 3078 0 0,-83-12-3094 0 0,46 12-40 0 0,0 2-1 0 0,-1 2 1 0 0,1 3 0 0 0,0 3-1 0 0,0 2 1 0 0,1 2 0 0 0,0 3-1 0 0,1 3 1 0 0,1 1-1 0 0,1 3 1 0 0,0 3 0 0 0,2 1-1 0 0,1 3 1 0 0,-23 18 56 0 0,40-26-125 0 0,24-16-6 0 0,1 0 0 0 0,-1 1 0 0 0,1 1 0 0 0,0-1 0 0 0,0 1 0 0 0,0 1 0 0 0,1-1 0 0 0,0 1 0 0 0,1 1 0 0 0,-1-1 0 0 0,1 1 0 0 0,-5 8 131 0 0,13-14-362 0 0,0-1-1 0 0,0 0 1 0 0,0 0-1 0 0,1 0 1 0 0,-1 0-1 0 0,0-1 1 0 0,0 1-1 0 0,1-1 1 0 0,-1 1-1 0 0,0-1 1 0 0,1 0-1 0 0,-1 0 1 0 0,0 0-1 0 0,1 0 1 0 0,-1 0-1 0 0,0 0 1 0 0,1-1-1 0 0,-1 1 1 0 0,0-1-1 0 0,0 1 1 0 0,1-1-1 0 0,-1 0 1 0 0,1-1 362 0 0,50-22-7347 0 0,-36 13 4098 0 0</inkml:trace>
  <inkml:trace contextRef="#ctx0" brushRef="#br0" timeOffset="387.065">618 442 4881 0 0,'0'0'1794'0'0,"0"0"-486"0"0,0 0-408 0 0,0 0-77 0 0,0 0 121 0 0,0 0 170 0 0,0 0 103 0 0,0 0 21 0 0,0 0-48 0 0,0 0-117 0 0,0 0-187 0 0,40-1-206 0 0,134-6-167 0 0,-5-14 289 0 0,336-67 1630 0 0,-412 76-2146 0 0,-99 32 8 0 0,-127 153 508 0 0,130-168-836 0 0,0 1 0 0 0,0 1 0 0 0,1-1 0 0 0,0 0 0 0 0,0 1 0 0 0,0-1 0 0 0,1 1 0 0 0,0-1 0 0 0,0 1 0 0 0,1-1 0 0 0,0 1 0 0 0,0 0 0 0 0,0-1 0 0 0,1 3 34 0 0,1-7-296 0 0,-1 1 0 0 0,1 0 0 0 0,0-1 0 0 0,0 1 1 0 0,0-1-1 0 0,0 0 0 0 0,0 0 0 0 0,0 0 0 0 0,0 0 0 0 0,1 0 0 0 0,-1 0 1 0 0,1-1-1 0 0,0 1 0 0 0,-1-1 0 0 0,1 1 0 0 0,0-1 0 0 0,0 0 0 0 0,0 0 0 0 0,0 0 1 0 0,0-1 295 0 0,25 4-11021 0 0,-20 0 5258 0 0</inkml:trace>
</inkml:ink>
</file>

<file path=ppt/ink/ink4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8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130 195 360 0 0,'0'0'1236'0'0,"0"0"161"0"0,0 0 279 0 0,0 0 312 0 0,0 0 108 0 0,0 0-261 0 0,0 0-483 0 0,0 0-484 0 0,0 0-297 0 0,0 0-59 0 0,0 0 120 0 0,0 0 175 0 0,0 0 129 0 0,11 2 39 0 0,17 1-347 0 0,0-1 1 0 0,0-1-1 0 0,1-2 0 0 0,-1-1 1 0 0,0-1-1 0 0,7-2-628 0 0,-2-3 268 0 0,0-2-1 0 0,-1-1 1 0 0,0-1-1 0 0,0-2 1 0 0,-2-1 0 0 0,0-2-1 0 0,0-1 1 0 0,1-3-268 0 0,-26 18 59 0 0,0 0 1 0 0,-1-1 0 0 0,0 0 0 0 0,0 1 0 0 0,0-1 0 0 0,0-1-1 0 0,0 1 1 0 0,-1-1 0 0 0,0 1 0 0 0,0-1 0 0 0,0 0-1 0 0,-1 0 1 0 0,0 0 0 0 0,1-1-60 0 0,-3 5 8 0 0,0 1-104 0 0,0 2-117 0 0,-15 303-527 0 0,12-204 748 0 0,-25 272-296 0 0,26-354 191 0 0,-1 0 1 0 0,-1-1-1 0 0,-1 1 1 0 0,0-1-1 0 0,-1 0 1 0 0,-1-1-1 0 0,-1 1 1 0 0,-1-1-1 0 0,0-1 1 0 0,-1 0-1 0 0,-1 0 1 0 0,0-1-1 0 0,-1 0 1 0 0,-1-1 0 0 0,0 0-1 0 0,-1-1 1 0 0,-1-1-1 0 0,0 0 1 0 0,0-1-1 0 0,-1 0 1 0 0,-16 6 96 0 0,9-6-32 0 0,-1-2 0 0 0,0-1 0 0 0,-1-1 0 0 0,0-1 0 0 0,0-2 0 0 0,0 0 1 0 0,0-1-1 0 0,-1-2 0 0 0,1 0 0 0 0,-19-3 32 0 0,39 1 30 0 0,0 1 1 0 0,0-1-1 0 0,0 0 1 0 0,0-1-1 0 0,0 1 0 0 0,0-1 1 0 0,1 0-1 0 0,-1 0 1 0 0,0 0-1 0 0,1-1 0 0 0,0 0 1 0 0,0 0-1 0 0,0 0 1 0 0,0 0-1 0 0,0-1 0 0 0,0 1 1 0 0,1-1-1 0 0,0 0 1 0 0,0 0-1 0 0,0 0 0 0 0,0 0 1 0 0,0-1-1 0 0,1 1 1 0 0,0-1-1 0 0,0 0 0 0 0,0 0 1 0 0,1 1-1 0 0,-1-1 1 0 0,1 0-1 0 0,1 0 0 0 0,-1 0 1 0 0,0-1-1 0 0,1 1 1 0 0,0 0-1 0 0,1 0 0 0 0,-1 0 1 0 0,1 0-1 0 0,0 0 1 0 0,0 0-1 0 0,0 0 0 0 0,1 0 1 0 0,-1 1-1 0 0,1-1 1 0 0,1 0-31 0 0,8-14 60 0 0,2 0 0 0 0,0 0 0 0 0,2 1 0 0 0,0 1 0 0 0,0 0 0 0 0,2 2 0 0 0,0 0 0 0 0,1 0 0 0 0,0 2 0 0 0,1 0 0 0 0,0 1 0 0 0,1 1 0 0 0,1 1 0 0 0,4-1-60 0 0,-18 7 2 0 0,70-37-226 0 0,2 3 0 0 0,2 4 0 0 0,1 3-1 0 0,1 4 1 0 0,47-8 224 0 0,29-26-8739 0 0,-106 37 8545 0 0,19 9 964 0 0,-72 56 2644 0 0,-54 52-939 0 0,44-80-2354 0 0,1 0-1 0 0,1 0 1 0 0,0 1 0 0 0,1 0 0 0 0,0 0 0 0 0,1 1 0 0 0,-3 12-121 0 0,7-24 36 0 0,1 0 1 0 0,-1-1 0 0 0,1 1 0 0 0,0 0 0 0 0,0 0 0 0 0,0 0-1 0 0,0 0 1 0 0,1 0 0 0 0,-1 0 0 0 0,1 0 0 0 0,0 0 0 0 0,-1 0-1 0 0,1 0 1 0 0,1 0 0 0 0,-1 0 0 0 0,0 0 0 0 0,1 0 0 0 0,0 0-1 0 0,0 0 1 0 0,-1 0 0 0 0,2 0 0 0 0,-1 0 0 0 0,0 0-1 0 0,1-1 1 0 0,-1 1 0 0 0,1-1 0 0 0,0 1 0 0 0,-1-1 0 0 0,1 1-1 0 0,1-1 1 0 0,-1 0 0 0 0,0 0 0 0 0,0 0 0 0 0,1 0 0 0 0,-1 0-1 0 0,1-1 1 0 0,0 1 0 0 0,-1-1 0 0 0,1 1-37 0 0,5-3 104 0 0,0 1 0 0 0,0-1 0 0 0,0 0 0 0 0,0 0 1 0 0,0-1-1 0 0,0-1 0 0 0,-1 1 0 0 0,1-1 0 0 0,-1 0 0 0 0,0 0 0 0 0,0-1 1 0 0,0 0-1 0 0,0-1 0 0 0,-1 1 0 0 0,1-1 0 0 0,-1-1 0 0 0,0 1 0 0 0,-1-1 1 0 0,1 0-1 0 0,-1 0 0 0 0,-1 0 0 0 0,1-1 0 0 0,-1 0 0 0 0,0 0 0 0 0,0 0 0 0 0,-1 0 1 0 0,0-1-1 0 0,0 1 0 0 0,-1-1 0 0 0,0 0 0 0 0,-1 1 0 0 0,1-1 0 0 0,-1 0 1 0 0,-1 0-1 0 0,0-6-104 0 0,1 2-160 0 0,-1 0 1 0 0,0 0-1 0 0,-1-1 1 0 0,-1 1-1 0 0,0 0 1 0 0,-1 0-1 0 0,0 0 1 0 0,-1 1-1 0 0,0-1 1 0 0,-1 0 159 0 0,-17-25-4934 0 0,-8 1-6098 0 0,23 28 3558 0 0</inkml:trace>
  <inkml:trace contextRef="#ctx0" brushRef="#br0" timeOffset="249.989">1404 928 11306 0 0,'0'0'1435'0'0,"0"0"-173"0"0,0 0 122 0 0,0 0 97 0 0,0 0-48 0 0,0 0-178 0 0,0 0-252 0 0,0 0-183 0 0,0 0-121 0 0,0 0-131 0 0,0 0-134 0 0,0 0-124 0 0,-1-35-95 0 0,-2-109-88 0 0,2 140-121 0 0,0 0 1 0 0,1-1-1 0 0,0 1 1 0 0,0 0-1 0 0,0 0 1 0 0,0 0-1 0 0,1-1 1 0 0,-1 1-1 0 0,1 0 1 0 0,0 0-1 0 0,1 0 1 0 0,-1 0-1 0 0,1 0 1 0 0,-1 0-1 0 0,1 1 1 0 0,0-1-1 0 0,3-2-6 0 0,2-5 16 0 0,3-3-131 0 0,0 0-1 0 0,1 1 0 0 0,0 0 0 0 0,1 0 0 0 0,1 2 0 0 0,0-1 0 0 0,0 2 0 0 0,1 0 0 0 0,0 0 0 0 0,1 1 0 0 0,0 1 0 0 0,0 0 1 0 0,8-1 115 0 0,27-7-4183 0 0,2 6-3562 0 0,-38 10-1095 0 0</inkml:trace>
  <inkml:trace contextRef="#ctx0" brushRef="#br0" timeOffset="648.424">2036 450 280 0 0,'0'0'2946'0'0,"0"0"-660"0"0,0 0-242 0 0,0 0 37 0 0,0 0-62 0 0,0 0-172 0 0,0 0-289 0 0,0 0-313 0 0,0 0-251 0 0,0 0-205 0 0,0 0-193 0 0,0 0-134 0 0,0 0-81 0 0,-20 6-99 0 0,-60 24-70 0 0,76-28-195 0 0,0-1 0 0 0,1 1 0 0 0,-1 0 0 0 0,0 0 0 0 0,1 0 0 0 0,-1 0 0 0 0,1 1 0 0 0,0 0 0 0 0,0-1 0 0 0,0 1 0 0 0,0 0 0 0 0,1 0 0 0 0,-1 1 0 0 0,1-1 0 0 0,-1 0 0 0 0,1 1 0 0 0,0 0 0 0 0,0 2-17 0 0,-5 7 51 0 0,3-7-42 0 0,0-1 0 0 0,1 1 0 0 0,0 0 0 0 0,0 0 0 0 0,0 0 0 0 0,1 0 1 0 0,0 0-1 0 0,0 1 0 0 0,1-1 0 0 0,-1 0 0 0 0,1 1 0 0 0,1 0 0 0 0,-1-1 0 0 0,1 1 0 0 0,1-1 0 0 0,-1 1 0 0 0,1-1 0 0 0,0 1 1 0 0,0-1-1 0 0,1 1 0 0 0,0-1 0 0 0,0 0 0 0 0,1 1 0 0 0,-1-1 0 0 0,1-1 0 0 0,0 1 0 0 0,1 0 0 0 0,0-1 0 0 0,0 1 0 0 0,0-1 0 0 0,3 3-9 0 0,4-2-68 0 0,-1-1 0 0 0,1 0 0 0 0,0 0 0 0 0,1-1 0 0 0,-1 0-1 0 0,1-1 1 0 0,-1 0 0 0 0,1-1 0 0 0,0-1 0 0 0,0 0 0 0 0,0 0-1 0 0,0-1 1 0 0,0-1 0 0 0,0 0 0 0 0,0 0 0 0 0,0-1 0 0 0,0-1-1 0 0,-1 0 1 0 0,1-1 0 0 0,2-1 68 0 0,38-14-5120 0 0,-3-4-4447 0 0,-35 16 4957 0 0</inkml:trace>
  <inkml:trace contextRef="#ctx0" brushRef="#br0" timeOffset="1020.191">2282 740 0 0 0,'0'0'1930'0'0,"0"0"140"0"0,0 0 238 0 0,0 0 263 0 0,0 0-10 0 0,0 0-166 0 0,0 0-276 0 0,0 0-317 0 0,0 0-261 0 0,32 2-252 0 0,99 4-252 0 0,-63-18 202 0 0,-57 5-989 0 0,2 2-156 0 0,1-2 1 0 0,-1 1-1 0 0,0-2 1 0 0,-1 0-1 0 0,0 0 1 0 0,0-1 0 0 0,-1-1-1 0 0,0 0 1 0 0,-1 0-1 0 0,0-1 1 0 0,0-1-1 0 0,-1 1 1 0 0,-1-2 0 0 0,0 1-1 0 0,-1-1 1 0 0,0 0-1 0 0,-1 0 1 0 0,0-1-1 0 0,-1 0 1 0 0,-1 0 0 0 0,0 0-1 0 0,-1-1 1 0 0,0-3-95 0 0,-3 16-44 0 0,0-1 0 0 0,-1 0 0 0 0,1 1 0 0 0,-1-1 0 0 0,1 1 1 0 0,-1-1-1 0 0,0 1 0 0 0,0 0 0 0 0,0-1 0 0 0,0 1 0 0 0,-1 0 0 0 0,1 0 1 0 0,-1 0-1 0 0,1 0 0 0 0,-1 0 0 0 0,0 0 0 0 0,0 0 0 0 0,0 0 1 0 0,0 1-1 0 0,0-1 0 0 0,0 1 0 0 0,0-1 0 0 0,0 1 0 0 0,-1 0 0 0 0,1 0 1 0 0,0 0-1 0 0,-1 0 0 0 0,1 0 0 0 0,-1 1 0 0 0,1-1 0 0 0,-1 1 0 0 0,1-1 1 0 0,-1 1-1 0 0,0 0 44 0 0,-91 6-884 0 0,77 0 825 0 0,1 0 0 0 0,0 2 1 0 0,0 0-1 0 0,1 0 1 0 0,0 1-1 0 0,0 1 0 0 0,1 1 1 0 0,0 0-1 0 0,1 0 1 0 0,1 2-1 0 0,0-1 0 0 0,0 2 1 0 0,1-1-1 0 0,1 2 0 0 0,0-1 1 0 0,1 1-1 0 0,1 1 1 0 0,-5 11 58 0 0,10-20-17 0 0,0 0 1 0 0,1 0 0 0 0,0-1 0 0 0,0 2-1 0 0,0-1 1 0 0,1 0 0 0 0,0 0 0 0 0,1 0-1 0 0,-1 1 1 0 0,1-1 0 0 0,1 0 0 0 0,-1 0-1 0 0,1 1 1 0 0,1-1 0 0 0,-1 0-1 0 0,1 0 1 0 0,0 0 0 0 0,1 0 0 0 0,0-1-1 0 0,0 1 1 0 0,0-1 0 0 0,1 1 0 0 0,0-1-1 0 0,0 0 1 0 0,1-1 0 0 0,-1 1 0 0 0,1-1-1 0 0,0 0 1 0 0,1 0 0 0 0,-1 0 0 0 0,3 1 16 0 0,14 5 15 0 0,0-1 0 0 0,1 0 1 0 0,0-2-1 0 0,0-1 1 0 0,1 0-1 0 0,0-2 1 0 0,0-1-1 0 0,0-1 1 0 0,1-1-1 0 0,-1-1 0 0 0,1-1 1 0 0,9-2-16 0 0,59-7-1200 0 0,-33-6-6722 0 0,-39 10-3390 0 0</inkml:trace>
</inkml:ink>
</file>

<file path=ppt/ink/ink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4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5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0,'0'0'1782'0'0,"0"0"393"0"0,0 0 16 0 0,0 0-212 0 0,0 0-284 0 0,22-7-276 0 0,71-27-276 0 0,-19-15 517 0 0,-23 6-1108 0 0,-2-3 1 0 0,-2-1-1 0 0,-3-3 0 0 0,14-21-552 0 0,-44 56 56 0 0,-1-1 1 0 0,0-1 0 0 0,-2 0 0 0 0,0 0-1 0 0,0-1 1 0 0,-2 0 0 0 0,0-1-1 0 0,-1 0 1 0 0,-1-1 0 0 0,-1 0-1 0 0,0 0 1 0 0,-2 0 0 0 0,0 0-1 0 0,-1-9-56 0 0,-3 27-17 0 0,0-1-1 0 0,0 1 1 0 0,0 0 0 0 0,-1 0-1 0 0,1-1 1 0 0,-1 1-1 0 0,0 0 1 0 0,1 0 0 0 0,-1 0-1 0 0,0 0 1 0 0,0 0-1 0 0,0 0 1 0 0,-1 0 0 0 0,1 0-1 0 0,0 0 1 0 0,-1 1-1 0 0,1-1 1 0 0,-1 0 0 0 0,1 1-1 0 0,-1-1 1 0 0,0 1-1 0 0,0 0 1 0 0,0 0 0 0 0,0-1-1 0 0,0 1 1 0 0,0 0-1 0 0,0 1 1 0 0,0-1-1 0 0,0 0 1 0 0,0 1 0 0 0,0-1-1 0 0,0 1 1 0 0,-1-1-1 0 0,1 1 1 0 0,0 0 0 0 0,-3 0 17 0 0,0 0-86 0 0,-1 0 0 0 0,1 0 0 0 0,-1 1 0 0 0,0-1 0 0 0,1 1 1 0 0,-1 0-1 0 0,1 1 0 0 0,-1 0 0 0 0,1 0 0 0 0,0 0 0 0 0,0 0 1 0 0,0 1-1 0 0,0-1 0 0 0,-3 3 86 0 0,-1 2 2 0 0,-1 1 1 0 0,1 0-1 0 0,0 0 1 0 0,1 1-1 0 0,0 0 1 0 0,0 0-1 0 0,1 1 1 0 0,0 0-1 0 0,1 0 1 0 0,0 1-1 0 0,1 0 1 0 0,0 0-1 0 0,1 0 1 0 0,0 0-1 0 0,0 1 1 0 0,1 1-3 0 0,3-10 17 0 0,0 0-1 0 0,0 0 1 0 0,1-1 0 0 0,-1 1-1 0 0,1 0 1 0 0,0 0 0 0 0,0 0 0 0 0,0-1-1 0 0,0 1 1 0 0,0 0 0 0 0,0-1-1 0 0,1 1 1 0 0,-1-1 0 0 0,1 0-1 0 0,0 1 1 0 0,0-1 0 0 0,0 0 0 0 0,0 0-1 0 0,0 0 1 0 0,0 0 0 0 0,0-1-1 0 0,1 1 1 0 0,-1 0 0 0 0,1-1-1 0 0,-1 0 1 0 0,1 1 0 0 0,0-1 0 0 0,-1 0-1 0 0,2 0-16 0 0,83 15 866 0 0,-17-17-226 0 0,-1-3 0 0 0,0-3 0 0 0,-1-3 0 0 0,48-13-640 0 0,-109 21 24 0 0,-6 2-9 0 0,0 0 0 0 0,-1 0 0 0 0,1 0 0 0 0,-1 0 0 0 0,1 0 0 0 0,0 0 0 0 0,-1 1 0 0 0,1-1 0 0 0,-1 0 0 0 0,1 0 0 0 0,0 0 0 0 0,-1 1 0 0 0,1-1 0 0 0,-1 0-1 0 0,1 0 1 0 0,-1 1 0 0 0,1-1 0 0 0,-1 1 0 0 0,1-1 0 0 0,-1 0 0 0 0,1 1 0 0 0,-1-1 0 0 0,0 1 0 0 0,1-1 0 0 0,-1 1 0 0 0,0-1 0 0 0,1 1 0 0 0,-1-1 0 0 0,0 1 0 0 0,0 0 0 0 0,0-1 0 0 0,1 1 0 0 0,-1-1 0 0 0,0 1 0 0 0,0 0 0 0 0,0-1 0 0 0,0 1 0 0 0,0-1-1 0 0,0 1 1 0 0,0 0 0 0 0,0-1 0 0 0,0 1 0 0 0,0-1 0 0 0,0 1 0 0 0,-1 0 0 0 0,1-1 0 0 0,0 1 0 0 0,0-1 0 0 0,-1 1 0 0 0,1-1 0 0 0,0 1 0 0 0,-1-1 0 0 0,1 1 0 0 0,0-1 0 0 0,-1 1 0 0 0,1-1-15 0 0,-16 39 585 0 0,-57 106 61 0 0,71-143-694 0 0,1 0 0 0 0,0 1 0 0 0,-1-1 0 0 0,1 0 0 0 0,0 0 0 0 0,1 1 0 0 0,-1-1 1 0 0,0 1-1 0 0,1-1 0 0 0,-1 0 0 0 0,1 1 0 0 0,0-1 0 0 0,0 1 0 0 0,0-1 1 0 0,0 1-1 0 0,0-1 0 0 0,0 1 0 0 0,1-1 0 0 0,-1 1 0 0 0,1-1 0 0 0,0 1 0 0 0,0-1 1 0 0,0 0-1 0 0,0 0 0 0 0,0 1 0 0 0,0-1 0 0 0,1 0 0 0 0,-1 0 0 0 0,1 0 1 0 0,-1 0-1 0 0,1 0 0 0 0,0-1 0 0 0,0 1 0 0 0,-1 0 0 0 0,1-1 0 0 0,0 1 1 0 0,1-1-1 0 0,-1 0 0 0 0,0 0 0 0 0,0 0 0 0 0,1 0 0 0 0,-1 0 0 0 0,0 0 0 0 0,1-1 1 0 0,-1 1-1 0 0,2 0 48 0 0,48 1-5801 0 0,-18-4-2953 0 0,-21 1 4250 0 0</inkml:trace>
  <inkml:trace contextRef="#ctx0" brushRef="#br0" timeOffset="366.209">1180 575 5889 0 0,'0'0'1032'0'0,"0"0"-210"0"0,0 0 52 0 0,0 0 276 0 0,0 0 255 0 0,0 0 106 0 0,0 0-32 0 0,0 0-107 0 0,0 0-166 0 0,0 0-184 0 0,0 0-155 0 0,0 0-129 0 0,34 4-91 0 0,104 14-86 0 0,-135-17-528 0 0,0 0 1 0 0,0 0-1 0 0,0-1 0 0 0,1 1 0 0 0,-1-1 1 0 0,0 0-1 0 0,1 0 0 0 0,-1 0 0 0 0,0-1 1 0 0,0 1-1 0 0,1-1 0 0 0,-1 0 0 0 0,0 1 1 0 0,0-1-1 0 0,0-1 0 0 0,0 1 0 0 0,0 0 1 0 0,0-1-1 0 0,0 0 0 0 0,0 1 0 0 0,0-1 1 0 0,1-2-34 0 0,5-3 134 0 0,-1 3-65 0 0,0-1 0 0 0,-1 1 0 0 0,1-1 0 0 0,-1-1 0 0 0,0 1 0 0 0,0-1 0 0 0,-1-1 0 0 0,1 1 0 0 0,-2-1 0 0 0,1 0 0 0 0,-1 0 1 0 0,0-1-1 0 0,0 1 0 0 0,-1-1 0 0 0,0 0 0 0 0,0 0 0 0 0,-1-1 0 0 0,0 1 0 0 0,-1-1 0 0 0,0 0 0 0 0,0 0 0 0 0,0 1 0 0 0,-1-1 1 0 0,-1 0-1 0 0,0-1-69 0 0,-2 7-50 0 0,-1-1 0 0 0,0 1 0 0 0,0-1 0 0 0,-1 1 1 0 0,1 0-1 0 0,-1 0 0 0 0,1 1 0 0 0,-1-1 0 0 0,0 1 0 0 0,0-1 1 0 0,0 1-1 0 0,0 0 0 0 0,0 1 0 0 0,-1-1 0 0 0,1 1 0 0 0,0 0 1 0 0,-1 0-1 0 0,1 0 0 0 0,-1 1 0 0 0,1-1 0 0 0,-1 1 1 0 0,0 0-1 0 0,1 1 0 0 0,-1-1 0 0 0,1 1 0 0 0,-1 0 0 0 0,1 0 1 0 0,-4 1 49 0 0,-7 3-68 0 0,0 0 0 0 0,0 0 0 0 0,1 2 0 0 0,0 0 0 0 0,1 0 0 0 0,-1 1 0 0 0,1 1 0 0 0,1 0 0 0 0,0 1 0 0 0,0 0 0 0 0,1 1-1 0 0,0 1 1 0 0,-8 10 68 0 0,12-14-21 0 0,0 0 0 0 0,1 0 0 0 0,0 1 0 0 0,0 0 0 0 0,1 0-1 0 0,0 1 1 0 0,0-1 0 0 0,1 1 0 0 0,1 0 0 0 0,0 0-1 0 0,0 0 1 0 0,1 1 0 0 0,0-1 0 0 0,0 1 0 0 0,1-1-1 0 0,1 1 1 0 0,0-1 0 0 0,1 8 21 0 0,1-14-10 0 0,-1 1 1 0 0,1-1-1 0 0,0 0 0 0 0,0 0 1 0 0,1 0-1 0 0,-1 0 0 0 0,1-1 1 0 0,0 1-1 0 0,0-1 0 0 0,0 1 1 0 0,0-1-1 0 0,0 0 0 0 0,1 0 1 0 0,0 0-1 0 0,-1-1 0 0 0,1 1 1 0 0,0-1-1 0 0,0 0 0 0 0,1 0 1 0 0,-1-1-1 0 0,0 1 0 0 0,1-1 1 0 0,2 1 9 0 0,108 14-106 0 0,-88-16-421 0 0,0-1 1 0 0,1-1-1 0 0,-1-1 1 0 0,0-2-1 0 0,0-1 0 0 0,-1 0 1 0 0,10-6 526 0 0,36-14-4821 0 0,-2-3-3365 0 0,-48 21 4700 0 0</inkml:trace>
  <inkml:trace contextRef="#ctx0" brushRef="#br0" timeOffset="827.964">2119 394 6721 0 0,'0'0'2014'0'0,"0"0"-472"0"0,0 0-151 0 0,0 0 82 0 0,0 0 113 0 0,0 0-62 0 0,0 0-217 0 0,0 0-270 0 0,0 0-268 0 0,0 0-162 0 0,0 0-102 0 0,-33 14-54 0 0,-102 45-41 0 0,48-14 372 0 0,83-43-784 0 0,0 1 0 0 0,0-1 0 0 0,0 1 0 0 0,1 0-1 0 0,0 0 1 0 0,-1 1 0 0 0,1-1 0 0 0,0 1-1 0 0,0-1 1 0 0,1 1 0 0 0,-1 0 0 0 0,1 0 0 0 0,0 0-1 0 0,0 0 1 0 0,0 1 0 0 0,1-1 0 0 0,-1 0-1 0 0,1 1 1 0 0,0-1 0 0 0,0 1 0 0 0,1 2 2 0 0,0-2-19 0 0,0-1 1 0 0,1 1-1 0 0,-1-1 1 0 0,1 1-1 0 0,0-1 1 0 0,1 1-1 0 0,-1-1 1 0 0,1 0-1 0 0,0 0 1 0 0,0 1-1 0 0,0-1 1 0 0,0-1-1 0 0,1 1 1 0 0,0 0-1 0 0,-1 0 1 0 0,1-1-1 0 0,1 0 1 0 0,-1 0-1 0 0,0 0 1 0 0,1 0-1 0 0,0 0 1 0 0,-1 0-1 0 0,1-1 1 0 0,0 0 0 0 0,1 0-1 0 0,-1 0 1 0 0,0 0-1 0 0,0-1 1 0 0,1 0-1 0 0,-1 0 1 0 0,1 0-1 0 0,2 0 19 0 0,4 1 35 0 0,0 0 1 0 0,1-1-1 0 0,-1 0 0 0 0,1-1 1 0 0,-1-1-1 0 0,1 0 0 0 0,-1 0 0 0 0,0-1 1 0 0,1 0-1 0 0,-1-1 0 0 0,0-1 1 0 0,8-3-36 0 0,1-3 35 0 0,-1-1 0 0 0,0 0 1 0 0,0-1-1 0 0,-2-2 0 0 0,1 1 0 0 0,-2-2 1 0 0,0 0-1 0 0,0-2 0 0 0,-2 1 0 0 0,0-2 1 0 0,9-13-36 0 0,-30 100-432 0 0,6-65 428 0 0,0 0 1 0 0,1 0 0 0 0,0 0 0 0 0,-1 0-1 0 0,1 0 1 0 0,1 0 0 0 0,-1 0-1 0 0,1 0 1 0 0,-1 0 0 0 0,1 0-1 0 0,0 0 1 0 0,1 0 0 0 0,-1 0 0 0 0,1-1-1 0 0,-1 1 1 0 0,1 0 0 0 0,0-1-1 0 0,1 1 1 0 0,-1-1 0 0 0,1 0 0 0 0,-1 0-1 0 0,1 0 1 0 0,0 0 0 0 0,0 0-1 0 0,0-1 1 0 0,0 1 0 0 0,1-1-1 0 0,-1 0 1 0 0,1 0 0 0 0,-1 0 0 0 0,1 0-1 0 0,2 0 4 0 0,4 2-98 0 0,-1-1 0 0 0,1-1-1 0 0,0 0 1 0 0,0 0-1 0 0,0 0 1 0 0,0-1-1 0 0,0-1 1 0 0,0 0 0 0 0,0 0-1 0 0,0-1 1 0 0,5-1 98 0 0,63-24-8572 0 0,-61 19 3040 0 0,-4 3-1037 0 0</inkml:trace>
  <inkml:trace contextRef="#ctx0" brushRef="#br0" timeOffset="1115.765">2850 438 12827 0 0,'0'0'1677'0'0,"0"0"-266"0"0,0 0-65 0 0,0 0-14 0 0,0 0-111 0 0,0 0-235 0 0,0 0-308 0 0,0 0-201 0 0,0 0-117 0 0,0 0-98 0 0,0 0-79 0 0,0 0-74 0 0,0 0-52 0 0,-10 2-31 0 0,-69 34 38 0 0,71-29-76 0 0,0 0 0 0 0,1 1 1 0 0,0 0-1 0 0,0 0 0 0 0,0 0 0 0 0,1 1 1 0 0,1 0-1 0 0,-1 0 0 0 0,2 0 1 0 0,-1 1-1 0 0,-2 9 12 0 0,5-15-23 0 0,1 0 0 0 0,0 1-1 0 0,0-1 1 0 0,0 0 0 0 0,0 1 0 0 0,1-1 0 0 0,0 1-1 0 0,0-1 1 0 0,0 1 0 0 0,0-1 0 0 0,1 1 0 0 0,0-1-1 0 0,0 0 1 0 0,0 1 0 0 0,0-1 0 0 0,1 0 0 0 0,-1 0-1 0 0,1 0 1 0 0,0 0 0 0 0,1 0 0 0 0,-1 0 0 0 0,1 0-1 0 0,-1-1 1 0 0,1 1 0 0 0,0-1 0 0 0,0 0 0 0 0,1 0-1 0 0,-1 0 1 0 0,1 0 23 0 0,8 4-5 0 0,0 0 0 0 0,0-1-1 0 0,0-1 1 0 0,1 0 0 0 0,-1-1 0 0 0,1 0-1 0 0,1-1 1 0 0,-1 0 0 0 0,0-1 0 0 0,1-1-1 0 0,-1 0 1 0 0,1-1 0 0 0,-1 0 0 0 0,1-1-1 0 0,-1 0 1 0 0,4-2 5 0 0,-3 1-267 0 0,0-1-1 0 0,0-1 1 0 0,-1 0-1 0 0,0-1 1 0 0,0-1 0 0 0,0 0-1 0 0,0 0 1 0 0,-1-1-1 0 0,0-1 1 0 0,8-7 267 0 0,23-20-4494 0 0,-3-3-4124 0 0,-27 24 2274 0 0</inkml:trace>
  <inkml:trace contextRef="#ctx0" brushRef="#br0" timeOffset="1370.21">3476 0 13579 0 0,'0'0'1267'0'0,"0"0"-530"0"0,0 0-202 0 0,0 0 147 0 0,0 0 194 0 0,0 0 85 0 0,0 0-78 0 0,0 0-179 0 0,-13 33-129 0 0,-39 105-89 0 0,36-44 274 0 0,15-64-605 0 0,1 1 0 0 0,1 0-1 0 0,2 0 1 0 0,1-1 0 0 0,1 0 0 0 0,4 11-155 0 0,-2-19-167 0 0,1-1 0 0 0,0 0 0 0 0,2 0-1 0 0,0-1 1 0 0,1 0 0 0 0,2-1 0 0 0,0 0 0 0 0,3 2 167 0 0,0-7-1703 0 0,-8-12-2669 0 0,-8-2 1782 0 0,0-1-2492 0 0,0-1 1800 0 0,0 1-1326 0 0</inkml:trace>
  <inkml:trace contextRef="#ctx0" brushRef="#br0" timeOffset="1643.729">3144 332 14291 0 0,'0'0'983'0'0,"0"0"-532"0"0,0 0-137 0 0,0 0 237 0 0,0 0 247 0 0,0 0 123 0 0,0 0-62 0 0,0 0-152 0 0,0 0-152 0 0,33 3-129 0 0,105 9-81 0 0,302-5 371 0 0,-388-9-2142 0 0,-26 1-1804 0 0,-1 0-5296 0 0,-13 1-209 0 0</inkml:trace>
  <inkml:trace contextRef="#ctx0" brushRef="#br0" timeOffset="1814.577">3987 508 3681 0 0,'0'0'3330'0'0,"0"0"-1656"0"0,0 0-524 0 0,0 0-33 0 0,0 0-65 0 0,0 0-144 0 0,0 0-236 0 0,0 0-244 0 0,0 0-177 0 0,0 0-88 0 0,0 0-62 0 0,0 0-73 0 0,0 0-97 0 0,4 27-135 0 0,11 81-212 0 0,-5-79-2133 0 0,-8-34-3265 0 0,-1 1 311 0 0</inkml:trace>
  <inkml:trace contextRef="#ctx0" brushRef="#br0" timeOffset="1998.649">3916 151 9682 0 0,'0'0'1936'0'0,"0"0"-927"0"0,0 0-625 0 0,0 0-512 0 0,0 0-712 0 0,0 0-425 0 0,0 0-335 0 0,0 0-601 0 0,0 0-1143 0 0,0 0-289 0 0</inkml:trace>
  <inkml:trace contextRef="#ctx0" brushRef="#br0" timeOffset="2198.976">4330 449 15819 0 0,'0'0'1018'0'0,"0"0"-349"0"0,0 0-90 0 0,0 0 0 0 0,0 0-36 0 0,0 0-127 0 0,0 0-189 0 0,0 0-123 0 0,0 0-70 0 0,0 0-48 0 0,0 0-34 0 0,-11 32-4 0 0,-32 96-11 0 0,42-126 58 0 0,0-1 1 0 0,0 1-1 0 0,-1 0 0 0 0,1 0 1 0 0,0 0-1 0 0,1 0 1 0 0,-1 0-1 0 0,0 0 0 0 0,0 0 1 0 0,1 0-1 0 0,0 0 0 0 0,-1 1 1 0 0,1-1-1 0 0,0 0 1 0 0,0 0-1 0 0,0 0 0 0 0,0 0 1 0 0,0 1-1 0 0,1-1 0 0 0,-1 0 1 0 0,0 0-1 0 0,1 0 0 0 0,0 0 1 0 0,0 0-1 0 0,-1 0 1 0 0,1 0-1 0 0,0 0 0 0 0,1 0 1 0 0,-1 0-1 0 0,0 0 0 0 0,1-1 5 0 0,5 8-39 0 0,-3-6 106 0 0,-1 1 0 0 0,0-1 0 0 0,1 0 0 0 0,-1 0 0 0 0,1 0 0 0 0,0-1 0 0 0,0 1 0 0 0,0-1 0 0 0,0 0 0 0 0,0 0 0 0 0,1 0 0 0 0,-1-1 0 0 0,1 0 0 0 0,-1 0 0 0 0,1 0 0 0 0,-1 0 0 0 0,1 0 0 0 0,-1-1 0 0 0,1 0 0 0 0,0 0 0 0 0,-1 0 0 0 0,1-1 0 0 0,0 0 0 0 0,-1 0 0 0 0,1 0 0 0 0,-1 0 0 0 0,0-1 0 0 0,1 1 0 0 0,-1-1 0 0 0,0 0 0 0 0,0 0 0 0 0,0-1 0 0 0,2-1-67 0 0,2-4 160 0 0,0 0 0 0 0,0-1 0 0 0,-1 0 0 0 0,0-1 0 0 0,-1 1 0 0 0,0-1 0 0 0,-1 0 0 0 0,0-1 0 0 0,-1 1 0 0 0,0-1 0 0 0,0 0 0 0 0,-1 0 0 0 0,0 0 0 0 0,-1 0 0 0 0,-1-1 0 0 0,0 1 0 0 0,0-1 0 0 0,-1 1 0 0 0,0-1 0 0 0,-1 1 0 0 0,-1-1-160 0 0,2 8-76 0 0,-1-1 1 0 0,-1 1-1 0 0,1 0 0 0 0,0-1 1 0 0,-1 1-1 0 0,0 0 1 0 0,0 0-1 0 0,0 0 1 0 0,-1 1-1 0 0,1-1 0 0 0,-1 0 1 0 0,0 1-1 0 0,0 0 1 0 0,0 0-1 0 0,0 0 1 0 0,-1 0-1 0 0,1 0 0 0 0,-1 0 1 0 0,0 1-1 0 0,0 0 1 0 0,0 0-1 0 0,0 0 1 0 0,0 0-1 0 0,0 1 0 0 0,0-1 1 0 0,-1 1-1 0 0,1 0 1 0 0,0 0-1 0 0,-1 1 1 0 0,-3-1 75 0 0,-39 5-6106 0 0,6 15-6563 0 0,31-11 8512 0 0</inkml:trace>
  <inkml:trace contextRef="#ctx0" brushRef="#br0" timeOffset="2542.625">4711 641 12595 0 0,'0'0'2100'0'0,"0"0"-618"0"0,0 0-135 0 0,0 0-4 0 0,0 0-71 0 0,0 0-193 0 0,0 0-272 0 0,0 0-229 0 0,0 0-189 0 0,0 0-140 0 0,0 0-113 0 0,0 0-76 0 0,0 0-44 0 0,13-24-15 0 0,39-74-30 0 0,-20 54-564 0 0,-30 45 492 0 0,1 0 0 0 0,-1 0 0 0 0,0 1 1 0 0,0-1-1 0 0,0 0 0 0 0,0 1 0 0 0,0-1 1 0 0,0 1-1 0 0,-1 0 0 0 0,1 0 1 0 0,0 0-1 0 0,-1 0 0 0 0,0 0 0 0 0,1 0 1 0 0,-1 0-1 0 0,0 0 0 0 0,0 0 1 0 0,0 1-1 0 0,0-1 0 0 0,-1 0 0 0 0,1 1 1 0 0,0-1-1 0 0,-1 2 101 0 0,9 16-79 0 0,-5-13 136 0 0,0-2 0 0 0,1 1-1 0 0,0 0 1 0 0,0-1 0 0 0,0 0-1 0 0,1 0 1 0 0,0 0 0 0 0,-1-1-1 0 0,2 0 1 0 0,-1 0 0 0 0,0-1-1 0 0,1 1 1 0 0,0-1 0 0 0,0-1-1 0 0,0 1 1 0 0,0-1 0 0 0,0-1-1 0 0,0 1 1 0 0,0-1 0 0 0,1 0-1 0 0,-1-1 1 0 0,2 0-57 0 0,5 1 318 0 0,0-1 0 0 0,-1-1-1 0 0,1 0 1 0 0,0-1 0 0 0,-1-1 0 0 0,1 0 0 0 0,-1 0-1 0 0,0-2 1 0 0,0 0 0 0 0,0 0 0 0 0,7-5-318 0 0,-2 0 107 0 0,-2 0 1 0 0,0-1-1 0 0,0 0 0 0 0,-1-1 1 0 0,0-1-1 0 0,-1-1 1 0 0,0 0-1 0 0,-2-1 0 0 0,1 0 1 0 0,-2-1-1 0 0,1-1-107 0 0,-3-17-1179 0 0,-8 22-1452 0 0,-1 0-3279 0 0,0 11 4665 0 0,0-7-10789 0 0</inkml:trace>
</inkml:ink>
</file>

<file path=ppt/ink/ink4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11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495 626 3937 0 0,'0'0'1143'0'0,"0"0"-290"0"0,0 0-151 0 0,0 0 127 0 0,-36 4 278 0 0,-115 16 173 0 0,144-20-1137 0 0,1 0 0 0 0,-1 1 0 0 0,1 0 0 0 0,-1 1 0 0 0,1-1 0 0 0,-1 1 0 0 0,1 1 0 0 0,0-1 0 0 0,0 1 0 0 0,0 0 0 0 0,0 0 0 0 0,1 1 0 0 0,-4 2-143 0 0,-5 5 325 0 0,-3 0-146 0 0,0 1 0 0 0,1 1 1 0 0,1 1-1 0 0,0 0 0 0 0,1 0 1 0 0,1 2-1 0 0,0 0 0 0 0,1 0 1 0 0,0 1-1 0 0,2 1 0 0 0,0 0 0 0 0,1 0 1 0 0,1 1-1 0 0,0 0 0 0 0,-2 14-179 0 0,9-30 31 0 0,0-1-1 0 0,0 1 0 0 0,1 0 0 0 0,-1-1 0 0 0,1 1 0 0 0,0 0 0 0 0,0-1 0 0 0,0 1 0 0 0,0 0 0 0 0,0 0 0 0 0,0-1 0 0 0,1 1 0 0 0,0 0 0 0 0,-1-1 0 0 0,1 1 0 0 0,0-1 0 0 0,0 1 0 0 0,0-1 0 0 0,1 1 0 0 0,-1-1 1 0 0,0 0-1 0 0,1 1 0 0 0,0-1 0 0 0,-1 0 0 0 0,1 0 0 0 0,0 0 0 0 0,0 0 0 0 0,0-1 0 0 0,1 1 0 0 0,-1 0 0 0 0,0-1 0 0 0,0 0 0 0 0,1 1 0 0 0,-1-1 0 0 0,1 0 0 0 0,0 0 0 0 0,-1 0 0 0 0,1-1 0 0 0,-1 1 1 0 0,1-1-1 0 0,0 1 0 0 0,0-1 0 0 0,-1 0 0 0 0,1 0 0 0 0,1 0-30 0 0,14-2 222 0 0,0 0 1 0 0,0-2-1 0 0,0 0 1 0 0,0-1 0 0 0,-1 0-1 0 0,0-2 1 0 0,0 0-1 0 0,0 0 1 0 0,-1-2-1 0 0,0 0 1 0 0,-1-1-1 0 0,0-1 1 0 0,12-11-223 0 0,-11 11 86 0 0,27-22 47 0 0,-2-2 1 0 0,-1-2-1 0 0,-2-2 1 0 0,-2-1-1 0 0,-1-1 0 0 0,-2-3 1 0 0,3-9-134 0 0,3 9 4 0 0,-38 43-99 0 0,-1 3-48 0 0,-1 42-53 0 0,-1-29 208 0 0,1 0-1 0 0,0 1 0 0 0,1-1 0 0 0,1 0 1 0 0,1 1-1 0 0,0-1 0 0 0,1 0 1 0 0,0 0-1 0 0,1 0 0 0 0,1-1 0 0 0,1 1 1 0 0,0-1-1 0 0,3 6-11 0 0,-5-16 31 0 0,-1 0 0 0 0,1-1-1 0 0,-1 1 1 0 0,1-1 0 0 0,0 0 0 0 0,0 0 0 0 0,1 0 0 0 0,-1 0 0 0 0,1-1 0 0 0,-1 1-1 0 0,1-1 1 0 0,0-1 0 0 0,0 1 0 0 0,0-1 0 0 0,0 1 0 0 0,0-1 0 0 0,0-1-1 0 0,0 1 1 0 0,0-1 0 0 0,0 0 0 0 0,0 0 0 0 0,0 0 0 0 0,1-1 0 0 0,-1 0 0 0 0,3-1-31 0 0,5 0 118 0 0,-1-2 0 0 0,1 1 0 0 0,-1-2 0 0 0,0 0 0 0 0,0 0 0 0 0,-1-1 0 0 0,0-1 0 0 0,0 0 0 0 0,8-6-118 0 0,24-23 254 0 0,0-3 1 0 0,-3-1-1 0 0,-1-2 0 0 0,-2-2 1 0 0,20-33-255 0 0,-42 54 15 0 0,0-2 0 0 0,-2 0 0 0 0,-1 0 0 0 0,-1-2 0 0 0,-1 1 0 0 0,-1-1-1 0 0,-2 0 1 0 0,-1-1 0 0 0,-1 0 0 0 0,-1 0 0 0 0,-1 0 0 0 0,-2-1 0 0 0,0 1 0 0 0,-2 0 0 0 0,-2-4-15 0 0,3 26-22 0 0,-1 0 0 0 0,1 1 1 0 0,-1-1-1 0 0,0 0 0 0 0,0 1 0 0 0,-1-1 0 0 0,0 0 0 0 0,0 1 1 0 0,0 0-1 0 0,-1-1 0 0 0,1 1 0 0 0,-1 0 0 0 0,0 0 1 0 0,-1 1-1 0 0,1-1 0 0 0,-1 1 0 0 0,-1-1 22 0 0,3 5-32 0 0,0 0-1 0 0,0 1 1 0 0,1-1-1 0 0,-1 0 1 0 0,0 1 0 0 0,0 0-1 0 0,0-1 1 0 0,1 1-1 0 0,-1 0 1 0 0,0 0 0 0 0,1 0-1 0 0,-1 0 1 0 0,0 0-1 0 0,1 0 1 0 0,-1 1-1 0 0,1-1 1 0 0,0 0 0 0 0,0 1-1 0 0,-1-1 1 0 0,1 1-1 0 0,0-1 1 0 0,0 1-1 0 0,0 0 1 0 0,0 0 0 0 0,1-1-1 0 0,-1 1 1 0 0,0 0-1 0 0,1 0 1 0 0,-1 0-1 0 0,1 0 1 0 0,0-1 0 0 0,-1 3 32 0 0,-2 5-46 0 0,-13 31 83 0 0,1 1-1 0 0,3 1 1 0 0,1 0-1 0 0,2 1 0 0 0,2 0 1 0 0,2 0-1 0 0,1 0 1 0 0,3 1-1 0 0,1-1 0 0 0,4 18-36 0 0,2-14 48 0 0,2-1 0 0 0,2 0 0 0 0,3 0-1 0 0,1-1 1 0 0,8 16-48 0 0,25 63-832 0 0,-69-148-15031 0 0,13 16 10372 0 0</inkml:trace>
  <inkml:trace contextRef="#ctx0" brushRef="#br0" timeOffset="171.085">950 287 13811 0 0,'0'0'891'0'0,"0"0"-394"0"0,0 0-162 0 0,0 0 34 0 0,0 0 57 0 0,0 0-14 0 0,35 0-65 0 0,115 4-35 0 0,135 14 485 0 0,-179-10-1421 0 0,-31-3-1582 0 0,-3 0-4845 0 0,-42-5-1265 0 0</inkml:trace>
  <inkml:trace contextRef="#ctx0" brushRef="#br0" timeOffset="737.015">2443 95 16155 0 0,'0'0'965'0'0,"0"0"-328"0"0,0 0-133 0 0,0 0 143 0 0,0 0 176 0 0,0 0 70 0 0,-21 35-95 0 0,-63 113-174 0 0,27-24 138 0 0,13-17-495 0 0,11-19-200 0 0,-4-2 0 0 0,-4-2 0 0 0,-3-1-1 0 0,-22 26-66 0 0,13-45 67 0 0,65-101 30 0 0,136-188-51 0 0,199-231-36 0 0,-326 428-16 0 0,0 2-1 0 0,2 1 1 0 0,1 1 0 0 0,1 0-1 0 0,1 2 1 0 0,9-5 6 0 0,-34 26-7 0 0,0 0 0 0 0,0-1 1 0 0,1 1-1 0 0,-1 0 0 0 0,0 0 1 0 0,1 0-1 0 0,-1 0 0 0 0,1 0 1 0 0,-1 0-1 0 0,1 1 0 0 0,0-1 1 0 0,-1 0-1 0 0,1 1 0 0 0,0-1 1 0 0,-1 1-1 0 0,1 0 0 0 0,0-1 1 0 0,0 1-1 0 0,-1 0 0 0 0,1 0 1 0 0,0 0-1 0 0,-1 0 0 0 0,1 1 1 0 0,0-1-1 0 0,0 0 0 0 0,-1 1 1 0 0,1-1-1 0 0,0 1 0 0 0,-1 0 1 0 0,1-1-1 0 0,-1 1 0 0 0,1 0 1 0 0,-1 0-1 0 0,1 0 0 0 0,-1 0 1 0 0,1 0-1 0 0,-1 0 0 0 0,0 1 1 0 0,0-1-1 0 0,0 0 0 0 0,0 1 1 0 0,0-1-1 0 0,0 0 0 0 0,0 1 1 0 0,0 0-1 0 0,0-1 0 0 0,-1 1 1 0 0,1-1-1 0 0,0 2 7 0 0,4 25 56 0 0,-1 1-1 0 0,-2 0 1 0 0,0-1 0 0 0,-2 1 0 0 0,-2 0-1 0 0,0 0 1 0 0,-3 8-56 0 0,-1 22 17 0 0,1 37 117 0 0,3-1 0 0 0,9 64-134 0 0,-1-86 1077 0 0,-6-72-757 0 0,-86-34 1429 0 0,-170-122-2360 0 0,154 84-1568 0 0,71 45-1895 0 0,1-1-4755 0 0,21 19-2496 0 0</inkml:trace>
</inkml:ink>
</file>

<file path=ppt/ink/ink4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25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459 0 4161 0 0,'0'0'1712'0'0,"0"0"-455"0"0,0 0-387 0 0,0 0-28 0 0,0 0 225 0 0,0 0 190 0 0,0 0 36 0 0,0 0-116 0 0,0 0-278 0 0,0 0-267 0 0,0 0-214 0 0,-20 14-150 0 0,-63 46-59 0 0,40 3 57 0 0,37-47-198 0 0,0-3-9 0 0,-42 104 290 0 0,-6-2 1 0 0,-5-2 0 0 0,-8 2-350 0 0,-5-12 544 0 0,95-169 793 0 0,27-35-1314 0 0,6 4 0 0 0,3 1-1 0 0,25-25-22 0 0,63-60-49 0 0,-116 158 46 0 0,-30 23 3 0 0,0 0 0 0 0,-1 0-1 0 0,1 0 1 0 0,0 0 0 0 0,0 0 0 0 0,0 0 0 0 0,0 0 0 0 0,0 1 0 0 0,-1-1 0 0 0,1 0 0 0 0,0 1-1 0 0,0-1 1 0 0,0 0 0 0 0,-1 1 0 0 0,1-1 0 0 0,0 1 0 0 0,-1-1 0 0 0,1 1 0 0 0,0 0 0 0 0,-1-1-1 0 0,1 1 1 0 0,-1 0 0 0 0,1-1 0 0 0,-1 1 0 0 0,1 0 0 0 0,-1-1 0 0 0,1 1 0 0 0,-1 0 0 0 0,0 0-1 0 0,1 0 1 0 0,-1-1 0 0 0,0 1 0 0 0,0 0 0 0 0,0 0 0 0 0,0 0 0 0 0,0 0 0 0 0,0 0 0 0 0,0-1-1 0 0,0 1 1 0 0,0 0 0 0 0,0 0 0 0 0,0 0 0 0 0,4 237 680 0 0,-4-212-663 0 0,1-1-1 0 0,1 0 1 0 0,2 1-1 0 0,0-1 1 0 0,2 0-1 0 0,6 19-16 0 0,39 87 167 0 0,-32-87 74 0 0,-19-43-204 0 0,0-1 5 0 0,0 0 7 0 0,0 0 16 0 0,0 0 26 0 0,0 0 34 0 0,0 0 28 0 0,0 0 19 0 0,0 0 4 0 0,0 0 0 0 0,0 0-4 0 0,0 0-14 0 0,0 0 4 0 0,0 0-13 0 0,0 0 4 0 0,0 0 12 0 0,0 0-8 0 0,-7-18 510 0 0,-52-34-361 0 0,-8 10-218 0 0,-2 2 0 0 0,-1 4 0 0 0,-18-4-88 0 0,-24-15-617 0 0,104 40-2276 0 0,8 4-6673 0 0,2 3-1380 0 0</inkml:trace>
</inkml:ink>
</file>

<file path=ppt/ink/ink4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5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495 295 0 0 0,'0'0'564'0'0,"0"0"740"0"0,0 0 249 0 0,0 0-50 0 0,0 0-122 0 0,0 0-132 0 0,0-5-94 0 0,0-23 1072 0 0,-54 20 2447 0 0,17 12-4446 0 0,-1 1 0 0 0,2 2 0 0 0,-1 2 0 0 0,1 1 0 0 0,1 2 0 0 0,0 1 0 0 0,-32 17-228 0 0,54-24 51 0 0,-10 2 8 0 0,17-6-52 0 0,0 0 0 0 0,0 0 0 0 0,0 0 0 0 0,0 1 1 0 0,1-1-1 0 0,-1 2 0 0 0,1-1 0 0 0,0 0 1 0 0,-1 1-1 0 0,2 0 0 0 0,-1 0 0 0 0,0 1 0 0 0,1-1 1 0 0,0 1-1 0 0,-1 1-7 0 0,6-4-3 0 0,-1-1 1 0 0,1 1 0 0 0,-1 0-1 0 0,1 0 1 0 0,0-1-1 0 0,0 1 1 0 0,0 0 0 0 0,0-1-1 0 0,0 1 1 0 0,0-1-1 0 0,0 1 1 0 0,0-1 0 0 0,1 0-1 0 0,-1 1 1 0 0,1-1 0 0 0,-1 0-1 0 0,1 0 1 0 0,-1 0-1 0 0,1 0 1 0 0,0 0 0 0 0,-1 0-1 0 0,1-1 1 0 0,0 1-1 0 0,0 0 1 0 0,-1-1 0 0 0,1 0-1 0 0,0 1 1 0 0,0-1 0 0 0,0 0-1 0 0,0 0 1 0 0,0 0-1 0 0,-1 0 1 0 0,2 0 2 0 0,4 2 39 0 0,200 16 565 0 0,-150-10-281 0 0,-66 25 433 0 0,-78 56-29 0 0,-43 32-478 0 0,129-119-249 0 0,0 1-1 0 0,0-1 1 0 0,0 0 0 0 0,0 0-1 0 0,1 1 1 0 0,-1-1 0 0 0,1 0-1 0 0,0 1 1 0 0,-1-1 0 0 0,1 1-1 0 0,0-1 1 0 0,1 0 0 0 0,-1 1 0 0 0,0-1-1 0 0,1 1 1 0 0,-1-1 0 0 0,1 0-1 0 0,-1 1 1 0 0,1-1 0 0 0,0 0-1 0 0,0 0 1 0 0,0 0 0 0 0,1 0-1 0 0,-1 0 1 0 0,0 0 0 0 0,1 0-1 0 0,-1 0 1 0 0,1 0 0 0 0,0-1 0 0 0,0 1-1 0 0,-1 0 1 0 0,1-1 0 0 0,0 0-1 0 0,1 1 1 0 0,9 5 1 0 0,1-1 0 0 0,0 0 0 0 0,0-1 0 0 0,1-1 0 0 0,-1 0 0 0 0,1-1-1 0 0,0 0 1 0 0,0-1 0 0 0,0 0 0 0 0,1-2 0 0 0,-1 1 0 0 0,0-2 0 0 0,6 0-1 0 0,2 0-292 0 0,-1-8-2937 0 0,-10-27-7460 0 0,-8 16 5348 0 0,0 12 4848 0 0</inkml:trace>
  <inkml:trace contextRef="#ctx0" brushRef="#br0" timeOffset="340.641">292 0 2160 0 0,'0'0'1749'0'0,"0"0"-30"0"0,0 0-95 0 0,0 0-183 0 0,0 0-149 0 0,0 0-157 0 0,0 0-166 0 0,0 0-34 0 0,0 0 20 0 0,0 0 1 0 0,0 0-34 0 0,0 0-97 0 0,-7 38-102 0 0,-21 121-91 0 0,21-23 384 0 0,12 54-45 0 0,0-82-662 0 0,-5-1 1 0 0,-8 43-310 0 0,-38 188-163 0 0,38-280-822 0 0,11-20-2820 0 0,11-28-2733 0 0,-8-8 2108 0 0,1 1-292 0 0</inkml:trace>
</inkml:ink>
</file>

<file path=ppt/ink/ink4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6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622 24 3289 0 0,'0'0'1859'0'0,"0"0"-879"0"0,0 0-248 0 0,0 0 326 0 0,0 0 459 0 0,0 0 306 0 0,0 0-38 0 0,0 0-341 0 0,0 0-422 0 0,0 0-333 0 0,0 0-227 0 0,0 0-149 0 0,0 0-86 0 0,2-6-29 0 0,7-11 69 0 0,-11 37 549 0 0,-24 69-27 0 0,-3-2 0 0 0,-5 0 0 0 0,-19 31-789 0 0,41-93 6 0 0,-2-1 0 0 0,0 0 0 0 0,-2-1 0 0 0,-1-1 0 0 0,0-1 0 0 0,-2 0 0 0 0,0-1 0 0 0,-1-1 0 0 0,-1-1 0 0 0,-1-1 0 0 0,-1-1 0 0 0,0-1 0 0 0,-1 0 0 0 0,-11 3-6 0 0,30-15-16 0 0,1 0-1 0 0,-1 0 0 0 0,0-1 0 0 0,0 1 0 0 0,0-1 1 0 0,0 0-1 0 0,0-1 0 0 0,0 1 0 0 0,-1-1 0 0 0,1 0 1 0 0,0 0-1 0 0,-1-1 0 0 0,1 1 0 0 0,-1-1 0 0 0,1-1 0 0 0,-1 1 1 0 0,1-1-1 0 0,0 0 0 0 0,-1 0 0 0 0,1 0 0 0 0,0-1 1 0 0,0 0-1 0 0,0 0 0 0 0,0 0 0 0 0,0 0 0 0 0,0-1 1 0 0,0 0-1 0 0,1 0 0 0 0,0-1 0 0 0,-1 1 0 0 0,1-1 0 0 0,0 1 1 0 0,0-2 16 0 0,0-4-114 0 0,0-1-1 0 0,1 0 1 0 0,0 0 0 0 0,0 0 0 0 0,1-1 0 0 0,0 1 0 0 0,1 0 0 0 0,0-1 0 0 0,1 1-1 0 0,0-1 1 0 0,1 1 0 0 0,0-1 0 0 0,0 1 0 0 0,1 0 0 0 0,0-1 0 0 0,3-3 114 0 0,66-157-377 0 0,14 40 855 0 0,-83 128-442 0 0,0 1 1 0 0,0 0-1 0 0,0 0 0 0 0,1 0 0 0 0,-1 0 0 0 0,1 0 0 0 0,-1 0 0 0 0,1 1 0 0 0,-1-1 0 0 0,1 1 0 0 0,0 0 1 0 0,0 0-1 0 0,-1 0 0 0 0,1 0 0 0 0,0 0 0 0 0,0 1 0 0 0,0-1 0 0 0,0 1 0 0 0,0 0 0 0 0,0 0 0 0 0,0 0 1 0 0,0 0-1 0 0,0 0 0 0 0,0 1 0 0 0,0-1 0 0 0,0 1 0 0 0,0 0 0 0 0,0 0 0 0 0,0 0 0 0 0,-1 0 0 0 0,1 0 1 0 0,0 1-1 0 0,-1-1 0 0 0,1 1 0 0 0,-1 0 0 0 0,1 0 0 0 0,-1 0 0 0 0,0 0 0 0 0,0 0 0 0 0,0 0 0 0 0,0 1 1 0 0,0-1-1 0 0,1 3-36 0 0,38 69 701 0 0,-29-50-498 0 0,0 0 1 0 0,2 0-1 0 0,1-2 0 0 0,1 0 1 0 0,0-1-1 0 0,2 0 0 0 0,2 0-203 0 0,-8-10-23 0 0,0-1-1 0 0,1 0 1 0 0,0-1-1 0 0,1 0 1 0 0,0-1 0 0 0,0 0-1 0 0,0-2 1 0 0,1 1-1 0 0,0-2 1 0 0,1 0-1 0 0,-1-1 1 0 0,1 0 0 0 0,0-1-1 0 0,0-1 1 0 0,0-1-1 0 0,9 0 24 0 0,4-5-4335 0 0,-9-3-6023 0 0,-13 3 3096 0 0</inkml:trace>
  <inkml:trace contextRef="#ctx0" brushRef="#br0" timeOffset="3656.707">909 396 2417 0 0,'0'0'874'0'0,"0"0"-430"0"0,0 0-151 0 0,0 0 245 0 0,0 0 359 0 0,0 0 176 0 0,0 0-51 0 0,0 0-236 0 0,0 0-273 0 0,0 0-204 0 0,0 0-121 0 0,-19 32-57 0 0,-61 99-29 0 0,21-29 185 0 0,-21 33 323 0 0,62-90 595 0 0,34-49 662 0 0,83-81 1210 0 0,20-18-2194 0 0,87-64-523 0 0,-199 161-367 0 0,78-34-130 0 0,-83 70-89 0 0,-50 183 675 0 0,47-202-429 0 0,12 85 140 0 0,-2-67 864 0 0,-32-29 592 0 0,-71-40-829 0 0,-73-59-863 0 0,105 71-990 0 0,34 19-4292 0 0,23 9-669 0 0,1 0-3008 0 0</inkml:trace>
  <inkml:trace contextRef="#ctx0" brushRef="#br0" timeOffset="4372.201">1463 480 1216 0 0,'0'0'3584'0'0,"0"0"-1358"0"0,0 0-591 0 0,0 0 8 0 0,0 0 22 0 0,0 0-120 0 0,0 0-319 0 0,0 0-391 0 0,0 0-312 0 0,0 0-197 0 0,0 0-77 0 0,0 0 24 0 0,0 0 69 0 0,0 8 24 0 0,4 246 1061 0 0,-4-251-1413 0 0,0 0 0 0 0,0 1 0 0 0,-1-1 0 0 0,1 0 0 0 0,-1 1 0 0 0,1-1 0 0 0,-1 0 0 0 0,0 0 0 0 0,0 0 0 0 0,-1 0 0 0 0,1 0 0 0 0,-1 0 0 0 0,1 0 0 0 0,-1 0 0 0 0,0 0 0 0 0,0-1 0 0 0,0 1 0 0 0,0-1 0 0 0,-1 1 0 0 0,1-1 0 0 0,-1 0 0 0 0,1 0 0 0 0,-1 0 0 0 0,0 0 1 0 0,0 0-1 0 0,0-1 0 0 0,0 1 0 0 0,0-1 0 0 0,0 0 0 0 0,0 0 0 0 0,0 0 0 0 0,-1 0 0 0 0,1-1 0 0 0,-2 1-14 0 0,3-1 3 0 0,0-1 0 0 0,0 1 1 0 0,0-1-1 0 0,0 1 0 0 0,0-1 1 0 0,0 1-1 0 0,1-1 0 0 0,-1 0 1 0 0,0 0-1 0 0,0 0 1 0 0,1 0-1 0 0,-1 0 0 0 0,0 0 1 0 0,1-1-1 0 0,-1 1 0 0 0,1 0 1 0 0,0-1-1 0 0,-1 1 0 0 0,1-1 1 0 0,0 1-1 0 0,0-1 1 0 0,0 0-1 0 0,0 0 0 0 0,0 1 1 0 0,1-1-1 0 0,-1 0 0 0 0,0 0 1 0 0,1 0-1 0 0,-1 0 0 0 0,1 0 1 0 0,0 0-1 0 0,0 0 0 0 0,-1 0 1 0 0,2 0-1 0 0,-1-1-3 0 0,11-72-164 0 0,0 54 128 0 0,0 0 0 0 0,2 2 0 0 0,0-1 1 0 0,1 2-1 0 0,1 0 0 0 0,1 0 0 0 0,0 2 0 0 0,1 0 1 0 0,1 1-1 0 0,0 0 0 0 0,1 2 0 0 0,1 0 0 0 0,0 1 1 0 0,1 1-1 0 0,0 1 0 0 0,0 1 0 0 0,1 1 1 0 0,0 1-1 0 0,5 0 36 0 0,-25 6 0 0 0,0-1 0 0 0,1 1 0 0 0,-1 0 0 0 0,0 0 0 0 0,1 1 0 0 0,0-1 0 0 0,-1 0 0 0 0,1 1 0 0 0,-1 0 0 0 0,1-1 0 0 0,0 1 0 0 0,-1 0 0 0 0,1 0 0 0 0,-1 1 0 0 0,1-1 0 0 0,0 1 0 0 0,-1-1 0 0 0,1 1 0 0 0,-1 0 0 0 0,1-1 0 0 0,-1 1 0 0 0,0 1 0 0 0,1-1 0 0 0,-1 0 0 0 0,0 1 0 0 0,0-1 0 0 0,1 1 0 0 0,-1-1 0 0 0,-1 1 0 0 0,1 0 0 0 0,0 0 0 0 0,0 0 0 0 0,-1 0 0 0 0,1 0 0 0 0,-1 0 0 0 0,1 1 0 0 0,-1-1 0 0 0,1 2 0 0 0,-2 1 16 0 0,-1-1 1 0 0,1 0-1 0 0,-1 1 1 0 0,0-1-1 0 0,0 0 1 0 0,0 0-1 0 0,0 0 0 0 0,-1 0 1 0 0,0 0-1 0 0,1 0 1 0 0,-2 0-1 0 0,1 0 1 0 0,0-1-1 0 0,-1 1 1 0 0,1-1-1 0 0,-1 0 1 0 0,0 0-1 0 0,0 0 1 0 0,-1 0-1 0 0,-1 2-16 0 0,-194 127 832 0 0,198-132-822 0 0,1 0 1 0 0,-1 0-1 0 0,1 1 0 0 0,-1-1 0 0 0,0 0 0 0 0,1 1 0 0 0,-1-1 1 0 0,1 1-1 0 0,0-1 0 0 0,-1 0 0 0 0,1 1 0 0 0,-1-1 0 0 0,1 1 1 0 0,0-1-1 0 0,-1 1 0 0 0,1-1 0 0 0,0 1 0 0 0,-1 0 0 0 0,1-1 1 0 0,0 1-1 0 0,0-1 0 0 0,0 1 0 0 0,-1 0 0 0 0,1-1 1 0 0,0 1-1 0 0,0-1 0 0 0,0 1 0 0 0,0 0 0 0 0,0-1 0 0 0,0 1 1 0 0,0-1-1 0 0,0 1 0 0 0,1 0 0 0 0,-1-1 0 0 0,0 1 0 0 0,0-1 1 0 0,0 1-1 0 0,1 0 0 0 0,-1-1 0 0 0,0 1 0 0 0,1-1 0 0 0,-1 1 1 0 0,0-1-1 0 0,1 1 0 0 0,-1-1 0 0 0,1 1 0 0 0,-1-1 0 0 0,1 0 1 0 0,-1 1-1 0 0,1-1 0 0 0,-1 0 0 0 0,1 1 0 0 0,-1-1 0 0 0,1 0 1 0 0,-1 1-1 0 0,1-1 0 0 0,0 0 0 0 0,-1 0 0 0 0,1 0 0 0 0,-1 0 1 0 0,1 0-1 0 0,0 0 0 0 0,-1 1 0 0 0,1-1 0 0 0,-1-1 0 0 0,1 1 1 0 0,0 0-1 0 0,-1 0 0 0 0,1 0 0 0 0,0 0-10 0 0,12 6 106 0 0,85 57 521 0 0,-14 25-579 0 0,-48-77-2243 0 0,-11-10-3893 0 0,-13-2 377 0 0,-3 1-1780 0 0</inkml:trace>
  <inkml:trace contextRef="#ctx0" brushRef="#br0" timeOffset="4904.222">1942 819 5521 0 0,'0'0'3757'0'0,"0"0"-1574"0"0,0 0-691 0 0,0 0 22 0 0,0 0 69 0 0,0 0-113 0 0,0 0-311 0 0,0 0-312 0 0,0 0-226 0 0,0 0-116 0 0,0 0-54 0 0,0 0-31 0 0,0 0-13 0 0,13-11-12 0 0,79-77 653 0 0,-63 51-570 0 0,-8 9-372 0 0,1 0 1 0 0,1 2-1 0 0,1 0 0 0 0,2 2 1 0 0,0 1-1 0 0,6-3-106 0 0,-32 25-7 0 0,0 1 0 0 0,1-1 0 0 0,-1 0 0 0 0,1 0 0 0 0,0 0 0 0 0,-1 0 0 0 0,1 0 1 0 0,-1 1-1 0 0,1-1 0 0 0,0 0 0 0 0,0 1 0 0 0,0-1 0 0 0,-1 0 0 0 0,1 1 0 0 0,0-1 0 0 0,0 1 0 0 0,0-1 0 0 0,0 1 0 0 0,0 0 0 0 0,0-1 0 0 0,0 1 0 0 0,0 0 0 0 0,0 0 0 0 0,0 0 0 0 0,0 0 0 0 0,0-1 0 0 0,0 1 0 0 0,0 1 0 0 0,0-1 0 0 0,0 0 0 0 0,0 0 0 0 0,0 0 0 0 0,0 0 0 0 0,0 1 1 0 0,0-1-1 0 0,0 1 0 0 0,0-1 0 0 0,0 0 0 0 0,0 1 0 0 0,0 0 0 0 0,-1-1 0 0 0,1 1 0 0 0,0-1 0 0 0,0 1 0 0 0,0 0 0 0 0,-1 0 0 0 0,1-1 0 0 0,-1 1 0 0 0,1 0 0 0 0,0 0 0 0 0,-1 0 0 0 0,1 0 0 0 0,-1 0 0 0 0,0 0 0 0 0,1 0 0 0 0,-1 0 0 0 0,0 0 0 0 0,1 0 0 0 0,-1 0 0 0 0,0 0 1 0 0,0 0-1 0 0,0 0 0 0 0,0 0 0 0 0,0 0 0 0 0,0 0 0 0 0,0 0 0 0 0,0 0 0 0 0,-1 1 7 0 0,3 111-190 0 0,-1-111 193 0 0,1 0-1 0 0,-1 0 1 0 0,1 0-1 0 0,-1 0 0 0 0,1 0 1 0 0,0 0-1 0 0,0 0 1 0 0,0-1-1 0 0,0 1 0 0 0,0-1 1 0 0,0 1-1 0 0,0-1 1 0 0,1 0-1 0 0,-1 0 0 0 0,0 0 1 0 0,1 0-1 0 0,-1 0 1 0 0,1 0-1 0 0,-1-1 1 0 0,1 1-1 0 0,0-1 0 0 0,-1 0 1 0 0,1 0-1 0 0,-1 0 1 0 0,1 0-1 0 0,-1 0 0 0 0,1 0 1 0 0,0-1-1 0 0,-1 1 1 0 0,1-1-1 0 0,1 0-2 0 0,10 0 59 0 0,90-33 131 0 0,-47 9-127 0 0,-34 16-66 0 0,-18 6 1 0 0,-1 1 1 0 0,1 0-1 0 0,-1 0 0 0 0,1 0 0 0 0,0 0 0 0 0,-1 1 0 0 0,1 0 0 0 0,0 0 1 0 0,0 0-1 0 0,0 1 0 0 0,0 0 0 0 0,0 0 0 0 0,0 0 0 0 0,0 0 1 0 0,1 1 1 0 0,-2 50 85 0 0,-12 77-315 0 0,28-107-1559 0 0,-8-18-2151 0 0,-2 0-3788 0 0,-7 0-2853 0 0</inkml:trace>
</inkml:ink>
</file>

<file path=ppt/ink/ink4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2:13.381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218 2383 0 0 0,'0'0'1834'0'0,"0"0"394"0"0,0 0 77 0 0,0 0-244 0 0,0 0-434 0 0,0 0-460 0 0,0 0-336 0 0,0 0-251 0 0,0 0-117 0 0,3-6-21 0 0,0 0-360 0 0,-2 6-35 0 0,-1 1 1 0 0,0-1-1 0 0,0 1 0 0 0,0-1 1 0 0,1 0-1 0 0,-1 0 1 0 0,0 1-1 0 0,0-1 1 0 0,1 0-1 0 0,-1 1 1 0 0,0-1-1 0 0,1 0 1 0 0,-1 0-1 0 0,0 0 0 0 0,1 1 1 0 0,-1-1-1 0 0,0 0 1 0 0,1 0-1 0 0,-1 0 1 0 0,1 0-1 0 0,-1 0 1 0 0,0 1-1 0 0,1-1 1 0 0,-1 0-1 0 0,1 0 1 0 0,-1 0-1 0 0,0 0 0 0 0,1 0 1 0 0,-1 0-1 0 0,1-1 1 0 0,-1 1-1 0 0,0 0 1 0 0,1 0-1 0 0,-1 0 1 0 0,1 0-48 0 0,-4 74 585 0 0,-4 0 0 0 0,-2 0 0 0 0,-4-1 0 0 0,-3 0 1 0 0,-4 3-586 0 0,7-6-1401 0 0,11-73-9685 0 0,3-12 5906 0 0,1 8 4640 0 0</inkml:trace>
  <inkml:trace contextRef="#ctx0" brushRef="#br0" timeOffset="246.016">119 2408 0 0 0,'0'0'1064'0'0,"0"0"475"0"0,0 0 472 0 0,0 0 104 0 0,0 0-217 0 0,0 0-391 0 0,0 0-388 0 0,0 0-276 0 0,0 0-171 0 0,0 0-120 0 0,34-9-109 0 0,106-28-102 0 0,-39 17 129 0 0,-2 16-2083 0 0,-99 6 1232 0 0,1-1 0 0 0,-1 0 0 0 0,0 0 0 0 0,1 0 0 0 0,-1 1 0 0 0,0-1 0 0 0,0 0 0 0 0,0 0 0 0 0,0 1 0 0 0,0-1 0 0 0,0 0-1 0 0,0 0 1 0 0,0 1 0 0 0,-1-1 0 0 0,1 0 0 0 0,0 0 0 0 0,-1 0 0 0 0,1 0 0 0 0,-1 1 0 0 0,1-1 0 0 0,-1 0 0 0 0,0 0 0 0 0,1 0-1 0 0,-1 0 1 0 0,0 0 0 0 0,0 0 0 0 0,0 0 0 0 0,0-1 0 0 0,1 1 0 0 0,-1 0 0 0 0,-1 0 0 0 0,1 0 381 0 0,-8 7-767 0 0</inkml:trace>
  <inkml:trace contextRef="#ctx0" brushRef="#br0" timeOffset="464.149">1 2721 0 0 0,'0'0'1355'0'0,"0"0"584"0"0,0 0 392 0 0,0 0 78 0 0,0 0-249 0 0,0 0-411 0 0,32-2-439 0 0,103-9-356 0 0,41-30 977 0 0,-10 11-2007 0 0,-93 26-9641 0 0,-68 4 3372 0 0</inkml:trace>
  <inkml:trace contextRef="#ctx0" brushRef="#br0" timeOffset="675.121">750 2721 6801 0 0,'0'0'1425'0'0,"0"0"-501"0"0,0 0-4 0 0,0 0 379 0 0,0 0 336 0 0,0 0 31 0 0,0 0-350 0 0,0 0-452 0 0,0 0-345 0 0,0 0-218 0 0,0 0-127 0 0,0 0-62 0 0,-15 29-44 0 0,-47 87-28 0 0,-8 34-1236 0 0,35-100-4142 0 0,20-30-3862 0 0,12-17 6870 0 0</inkml:trace>
  <inkml:trace contextRef="#ctx0" brushRef="#br0" timeOffset="919.109">524 2758 4953 0 0,'0'0'1131'0'0,"0"0"-420"0"0,0 0-96 0 0,0 0 306 0 0,0 0 349 0 0,0 0 130 0 0,0 0-126 0 0,0 0-262 0 0,0 0-253 0 0,0 0-178 0 0,0 0-93 0 0,0 0-21 0 0,10 33-30 0 0,34 99-42 0 0,-16-79 110 0 0,-20-46-390 0 0,94 62-605 0 0,-74-54-3935 0 0,-24-11-779 0 0,0 0-1711 0 0</inkml:trace>
  <inkml:trace contextRef="#ctx0" brushRef="#br0" timeOffset="-3965.732">1857 1330 0 0 0,'0'0'331'0'0,"0"0"768"0"0,0 0 133 0 0,0 0-107 0 0,31-5-119 0 0,99-12-112 0 0,162 9 3478 0 0,101 4-1996 0 0,291-28-1519 0 0,44-13-25 0 0,-209 27 66 0 0,-181-1-585 0 0,-33-2 138 0 0,-96 17-224 0 0,255-4 228 0 0,-226-6-351 0 0,-103 10-144 0 0,-3 0-62 0 0,82-14 19 0 0,-152 14-195 0 0,-62 4 287 0 0,0 0 12 0 0,0 0 5 0 0,0 0 7 0 0,0 0 14 0 0,0 0 3 0 0,0 0-14 0 0,0 0-6 0 0,0 0-20 0 0,0 0-31 0 0,0 0-7 0 0,0 0-41 0 0,0 23-414 0 0,-20 69 518 0 0,-8 102 53 0 0,35-102-32 0 0,-10-73 1476 0 0,-14-5-1437 0 0,-77 9-213 0 0,-294-20 1924 0 0,178 16-1722 0 0,108-12-129 0 0,33 0-105 0 0,-41 15-111 0 0,-120-21 334 0 0,-24-8-35 0 0,25 6-137 0 0,58 20-41 0 0,22 3-303 0 0,-123-15 175 0 0,117-18 386 0 0,-13 12-425 0 0,-340 13 360 0 0,236-3 175 0 0,69-11-392 0 0,140 7 238 0 0,-1-2 0 0 0,-1-2 1 0 0,-36-6-75 0 0,2 2-33 0 0,-134-6 54 0 0,79 6-62 0 0,-211 1 17 0 0,272 11 132 0 0,18-11 213 0 0,78-14 786 0 0,7-126-244 0 0,4-11-2642 0 0,-20 147-6004 0 0,3 4 3064 0 0,1 0-1486 0 0</inkml:trace>
  <inkml:trace contextRef="#ctx0" brushRef="#br0" timeOffset="-578.644">316 1668 0 0 0,'0'0'832'0'0,"0"0"304"0"0,0 0 273 0 0,0 0 87 0 0,0 0-137 0 0,0 0-309 0 0,0 0-333 0 0,0 0-285 0 0,0 0-150 0 0,2 0 20 0 0,106 1 4123 0 0,133-2-1383 0 0,322-6-1400 0 0,-524 11-1538 0 0,-44-5 3234 0 0,-143-108-3258 0 0,143 102-58 0 0,-1 2 2 0 0,0 0-1 0 0,1-1 1 0 0,0 1-1 0 0,1-1 1 0 0,-1 0-1 0 0,1-1 1 0 0,0 1 0 0 0,1-1-1 0 0,0 0 1 0 0,0 0-1 0 0,0 0 1 0 0,1 0-1 0 0,0-1 1 0 0,0 1-24 0 0,2 51-1996 0 0,12 10 1714 0 0,-1 1-1 0 0,-4 0 1 0 0,-1 1 0 0 0,-3 0 0 0 0,-3-1 0 0 0,-3 11 282 0 0,2-54-67 0 0,-1 0-1 0 0,0 0 1 0 0,-1 0 0 0 0,0 0-1 0 0,-1-1 1 0 0,0 0-1 0 0,-1 1 1 0 0,0-1-1 0 0,-2 1 68 0 0,7-12 44 0 0,0-1 0 0 0,0 1 0 0 0,0 0 0 0 0,0-1 0 0 0,0 1 0 0 0,-1 0 0 0 0,1 0 0 0 0,0-1 0 0 0,0 1 0 0 0,0 0 0 0 0,0-1 0 0 0,0 1 0 0 0,-1 0 0 0 0,1 0-1 0 0,0-1 1 0 0,0 1 0 0 0,-1 0 0 0 0,1 0 0 0 0,0 0 0 0 0,0-1 0 0 0,-1 1 0 0 0,1 0 0 0 0,0 0 0 0 0,0 0 0 0 0,-1 0 0 0 0,1-1 0 0 0,0 1 0 0 0,-1 0 0 0 0,1 0-1 0 0,0 0 1 0 0,-1 0 0 0 0,1 0 0 0 0,0 0 0 0 0,-1 0 0 0 0,1 0 0 0 0,0 0 0 0 0,-1 0 0 0 0,1 0 0 0 0,0 0 0 0 0,0 0 0 0 0,-1 0 0 0 0,1 1 0 0 0,0-1 0 0 0,-1 0-1 0 0,1 0 1 0 0,0 0 0 0 0,-1 0 0 0 0,1 0 0 0 0,0 1 0 0 0,0-1 0 0 0,-1 0 0 0 0,1 0 0 0 0,0 1 0 0 0,0-1 0 0 0,0 0 0 0 0,-1 0 0 0 0,1 1 0 0 0,0-1 0 0 0,0 0-44 0 0,-1-35 690 0 0,1 29-589 0 0,1-9-46 0 0,1 1 0 0 0,0-1-1 0 0,1 1 1 0 0,0 0 0 0 0,1-1 0 0 0,1 2 0 0 0,0-1 0 0 0,1 0 0 0 0,6-8-55 0 0,-11 19-5 0 0,78-109-396 0 0,-36 73-3612 0 0,-36 35 392 0 0,0 0-3124 0 0,-3 0-50 0 0</inkml:trace>
  <inkml:trace contextRef="#ctx0" brushRef="#br0" timeOffset="3500.601">1938 645 0 0 0,'-24'-85'1062'0'0,"23"77"-79"0"0,0-3 5389 0 0,1 10-421 0 0,0 11-5719 0 0,0 590 2353 0 0,3-557-2345 0 0,0-21-1453 0 0,-2 0-4606 0 0,-2-22 1021 0 0,-3 3 1930 0 0,4-2 1537 0 0,-2-1-65 0 0</inkml:trace>
  <inkml:trace contextRef="#ctx0" brushRef="#br0" timeOffset="4067.124">1833 567 0 0 0,'0'0'991'0'0,"0"0"257"0"0,0 0 38 0 0,0 0-277 0 0,0 0-403 0 0,0 0-314 0 0,0 0-159 0 0,0 0-34 0 0,0 0 34 0 0,-4 4 65 0 0,-102 91 3708 0 0,96-73-2710 0 0,38-6-470 0 0,-1-9-464 0 0,1 0 0 0 0,0-1 0 0 0,0-2 0 0 0,0-1 0 0 0,0-1 1 0 0,0-2-1 0 0,0-1 0 0 0,1-1-262 0 0,32 1 223 0 0,-9 9 38 0 0,-51-8-94 0 0,-1 0 87 0 0,0 0 59 0 0,-42-4 1291 0 0,33 1-1554 0 0,0 0-1 0 0,1-1 0 0 0,0 0 0 0 0,-1 0 1 0 0,1-1-1 0 0,1 0 0 0 0,-1-1 0 0 0,1 0 1 0 0,0 0-1 0 0,1 0 0 0 0,-1-1 0 0 0,1 0 1 0 0,0 0-1 0 0,1 0 0 0 0,0-1 1 0 0,0 0-1 0 0,0 0 0 0 0,0-2-49 0 0,-30-66-523 0 0,27 62 286 0 0,5 10-2485 0 0,2 2-5288 0 0,1 2 1873 0 0</inkml:trace>
  <inkml:trace contextRef="#ctx0" brushRef="#br0" timeOffset="4515.128">2527 254 1832 0 0,'0'0'1501'0'0,"0"0"-402"0"0,0 0-182 0 0,0 0 207 0 0,0 0 334 0 0,0 0 169 0 0,0 0-156 0 0,0 0-417 0 0,0 0-446 0 0,0 0-279 0 0,0 0-58 0 0,0 0 82 0 0,0 0 134 0 0,2 13 85 0 0,21 93 898 0 0,-9-23-581 0 0,17 183-513 0 0,-51-238-2574 0 0,9-24-2132 0 0,-1-3-4937 0 0,9-1 7624 0 0</inkml:trace>
  <inkml:trace contextRef="#ctx0" brushRef="#br0" timeOffset="4832.205">2468 358 0 0 0,'0'0'743'0'0,"0"0"662"0"0,0 0 556 0 0,0 0 233 0 0,0 0-158 0 0,0 0-345 0 0,0 0-348 0 0,0 0-273 0 0,33-12-203 0 0,104-36-183 0 0,-23 19 365 0 0,42 11-2168 0 0,-151 44-9004 0 0,-7-19 6322 0 0</inkml:trace>
  <inkml:trace contextRef="#ctx0" brushRef="#br0" timeOffset="5080.141">2482 608 1488 0 0,'0'0'1211'0'0,"0"0"-125"0"0,0 0 266 0 0,0 0 447 0 0,0 0 212 0 0,0 0-165 0 0,0 0-440 0 0,0 0-478 0 0,32-8-365 0 0,99-25-253 0 0,54-14-1419 0 0,-155 37-1404 0 0,-8 9-3273 0 0,-13 1 1194 0 0</inkml:trace>
  <inkml:trace contextRef="#ctx0" brushRef="#br0" timeOffset="5600.882">2959 534 5537 0 0,'0'0'768'0'0,"0"0"-436"0"0,0 0-100 0 0,0 0 401 0 0,0 0 452 0 0,0 0 203 0 0,0 0-85 0 0,0 0-310 0 0,0 0-313 0 0,0 0-172 0 0,0 0-45 0 0,0 0 1 0 0,0 0 48 0 0,9 21 34 0 0,43 92 401 0 0,-47-100-673 0 0,-5-10-91 0 0,1 0 0 0 0,-1-1 0 0 0,0 1 0 0 0,1-1 0 0 0,-1 1 0 0 0,1 0 0 0 0,0-1 0 0 0,0 0 1 0 0,0 1-1 0 0,0-1 0 0 0,1 1 0 0 0,-1-1 0 0 0,0 0 0 0 0,1 0 0 0 0,0 0 0 0 0,-1 0 0 0 0,1 0 0 0 0,0 0 0 0 0,0 0 0 0 0,0-1 0 0 0,0 1 0 0 0,0-1 0 0 0,1 1 0 0 0,-1-1 0 0 0,0 0 0 0 0,1 0 0 0 0,-1 0 0 0 0,1 0 0 0 0,-1 0 0 0 0,1-1 0 0 0,0 1 0 0 0,-1-1 0 0 0,1 0 0 0 0,-1 1 0 0 0,1-1 1 0 0,0 0-1 0 0,-1-1 0 0 0,1 1 0 0 0,0 0 0 0 0,-1-1 0 0 0,1 1 0 0 0,-1-1 0 0 0,1 0 0 0 0,1-1-83 0 0,105-89 679 0 0,-106 89-666 0 0,-1 0-22 0 0,-1 0-1 0 0,1 0 1 0 0,-1 0 0 0 0,1 1 0 0 0,0-1-1 0 0,0 0 1 0 0,0 1 0 0 0,0-1 0 0 0,0 1-1 0 0,0 0 1 0 0,0-1 0 0 0,0 1 0 0 0,1 0-1 0 0,-1 1 1 0 0,0-1 0 0 0,1 0-1 0 0,-1 1 1 0 0,1-1 0 0 0,-1 1 0 0 0,1-1-1 0 0,-1 1 1 0 0,1 0 0 0 0,-1 0 0 0 0,0 1-1 0 0,1-1 1 0 0,-1 0 0 0 0,1 1-1 0 0,-1-1 1 0 0,1 1 0 0 0,-1 0 0 0 0,0 0-1 0 0,1 0 1 0 0,-1 0 0 0 0,0 0 0 0 0,0 1-1 0 0,0-1 1 0 0,0 0 0 0 0,0 1 0 0 0,1 1 9 0 0,4 10-11 0 0,-1 0 0 0 0,0 1 1 0 0,-1-1-1 0 0,-1 1 0 0 0,0 1 1 0 0,-1-1-1 0 0,0 0 1 0 0,-1 1-1 0 0,-1 0 0 0 0,-1-1 1 0 0,0 1-1 0 0,0 0 0 0 0,-1-1 1 0 0,-1 1-1 0 0,-1-1 1 0 0,0 1-1 0 0,-1-1 0 0 0,0 0 1 0 0,-1 0-1 0 0,-1-1 1 0 0,0 1-1 0 0,-1-1 0 0 0,0 0 1 0 0,-1-1-1 0 0,0 0 0 0 0,-1 0 1 0 0,-6 4 10 0 0,12-12-16 0 0,0 0-1 0 0,0 0 1 0 0,-1-1 0 0 0,1 0 0 0 0,-1 1-1 0 0,0-1 1 0 0,0-1 0 0 0,0 1 0 0 0,0-1-1 0 0,-1 1 1 0 0,1-1 0 0 0,-1 0 0 0 0,1-1-1 0 0,-1 1 1 0 0,0-1 0 0 0,1 0 0 0 0,-2 0 16 0 0,-9-38-464 0 0,17 25 387 0 0,1 1 1 0 0,0 0 0 0 0,0-1 0 0 0,1 1 0 0 0,1 1 0 0 0,-1-1 0 0 0,2 1-1 0 0,0 0 1 0 0,0 0 0 0 0,1 0 0 0 0,0 1 0 0 0,0 0 0 0 0,1 0-1 0 0,0 1 1 0 0,1 0 0 0 0,0 1 0 0 0,0 0 0 0 0,1 0 0 0 0,10-5 76 0 0,59-32-2471 0 0,-51 33-1242 0 0,1 3-3430 0 0,-16 4 3394 0 0</inkml:trace>
  <inkml:trace contextRef="#ctx0" brushRef="#br0" timeOffset="7848.742">4292 1418 0 0 0,'0'0'187'0'0,"0"0"500"0"0,0 0 174 0 0,-4-3 86 0 0,3 2-781 0 0,0 1 0 0 0,0-1 0 0 0,-1 0 1 0 0,1 0-1 0 0,0 0 0 0 0,0 1 0 0 0,-1-1 0 0 0,1 0 0 0 0,0 1 1 0 0,-1-1-1 0 0,1 1 0 0 0,-1 0 0 0 0,1-1 0 0 0,-1 1 0 0 0,1 0 1 0 0,-1 0-1 0 0,1 0 0 0 0,-1 0 0 0 0,1 0 0 0 0,-1 0 0 0 0,1 1 0 0 0,0-1 1 0 0,-1 0-1 0 0,1 1 0 0 0,-1-1 0 0 0,1 1 0 0 0,0-1 0 0 0,-1 1 1 0 0,1 0-1 0 0,0 0 0 0 0,0-1 0 0 0,-1 1 0 0 0,1 0 0 0 0,0 0 1 0 0,0 0-1 0 0,0 0 0 0 0,0 0 0 0 0,0 1 0 0 0,0-1 0 0 0,1 0 1 0 0,-1 0-1 0 0,-1 2-166 0 0,-1 4 212 0 0,-1 0 0 0 0,1 0 1 0 0,0 0-1 0 0,1 0 0 0 0,0 0 1 0 0,0 1-1 0 0,0-1 0 0 0,1 1 1 0 0,0 0-1 0 0,1-1 0 0 0,0 1 1 0 0,0 0-1 0 0,0-1 0 0 0,1 3-212 0 0,0-9 101 0 0,0 1-1 0 0,0-1 1 0 0,-1 1-1 0 0,1-1 0 0 0,0 0 1 0 0,0 1-1 0 0,0-1 1 0 0,0 0-1 0 0,1 0 1 0 0,-1 0-1 0 0,0 0 0 0 0,0 0 1 0 0,1 0-1 0 0,-1 0 1 0 0,1 0-1 0 0,-1 0 0 0 0,1-1 1 0 0,-1 1-1 0 0,1 0 1 0 0,-1-1-1 0 0,1 0 1 0 0,-1 1-1 0 0,1-1 0 0 0,0 0 1 0 0,-1 0-1 0 0,1 0 1 0 0,0 0-1 0 0,-1 0 1 0 0,1 0-1 0 0,-1 0 0 0 0,1 0 1 0 0,0-1-1 0 0,-1 1 1 0 0,1-1-1 0 0,-1 1 0 0 0,1-1 1 0 0,-1 0-1 0 0,1 0 1 0 0,-1 1-1 0 0,1-1 1 0 0,-1 0-1 0 0,0 0 0 0 0,0 0 1 0 0,1 0-1 0 0,-1-1 1 0 0,0 1-1 0 0,1-1-100 0 0,1-3 144 0 0,1 0 0 0 0,-1 0 0 0 0,0 0 1 0 0,-1 0-1 0 0,1-1 0 0 0,-1 1 0 0 0,0-1 0 0 0,0 1 0 0 0,-1-1 0 0 0,0 0 0 0 0,0 0 0 0 0,0 0 1 0 0,-1 0-1 0 0,0 1 0 0 0,0-1 0 0 0,0-4-144 0 0,-2 8-46 0 0,0 0 0 0 0,0 1 0 0 0,0-1 0 0 0,1 1 0 0 0,-1 0-1 0 0,-1-1 1 0 0,1 1 0 0 0,0 0 0 0 0,0 0 0 0 0,0 0 0 0 0,-1 1 0 0 0,1-1 0 0 0,0 0 0 0 0,-1 1 0 0 0,1 0 0 0 0,0-1 0 0 0,-1 1 0 0 0,1 0 0 0 0,-1 0-1 0 0,1 1 1 0 0,0-1 0 0 0,-2 1 46 0 0,1-1-101 0 0,1 0 48 0 0,0-1 1 0 0,0 2-1 0 0,-1-1 0 0 0,1 0 1 0 0,0 0-1 0 0,0 1 1 0 0,-1-1-1 0 0,1 1 0 0 0,0 0 1 0 0,0-1-1 0 0,0 1 0 0 0,0 0 1 0 0,0 0-1 0 0,0 1 1 0 0,0-1-1 0 0,0 0 0 0 0,0 1 1 0 0,1-1-1 0 0,-1 1 0 0 0,1-1 1 0 0,-1 1-1 0 0,1 0 0 0 0,-1 0 1 0 0,1 0-1 0 0,0 0 1 0 0,0 0-1 0 0,0 0 0 0 0,0 0 1 0 0,0 0-1 0 0,0 0 0 0 0,1 0 1 0 0,-1 0-1 0 0,1 1 1 0 0,-1-1-1 0 0,1 0 0 0 0,0 0 1 0 0,0 1-1 0 0,0-1 0 0 0,0 0 1 0 0,0 0-1 0 0,1 2 53 0 0,29 15-1761 0 0,-7-13-2423 0 0,1-5-3636 0 0,-17-1 5199 0 0</inkml:trace>
  <inkml:trace contextRef="#ctx0" brushRef="#br0" timeOffset="8888.249">4294 1514 0 0 0,'0'0'163'0'0,"0"0"625"0"0,0 0 197 0 0,0 0 92 0 0,0 0 103 0 0,0 0 37 0 0,0-7-67 0 0,2-27 1536 0 0,7 57 4419 0 0,32 161-3173 0 0,-30-100-3636 0 0,-4 1 0 0 0,-3 0 0 0 0,-7 72-296 0 0,-20 182 491 0 0,32-287-183 0 0,-3-47 1610 0 0,-3-32-1871 0 0,-1 8-57 0 0,-2 13-106 0 0,0 0 0 0 0,-1-1 0 0 0,1 1 0 0 0,-1-1 1 0 0,0 1-1 0 0,-1 0 0 0 0,0-1 0 0 0,0 1 0 0 0,0 0 0 0 0,-1 0 0 0 0,0 1 0 0 0,0-1 0 0 0,0 0 0 0 0,-1 1 1 0 0,1 0-1 0 0,-1 0 0 0 0,-1 0 0 0 0,1 0 0 0 0,-1 1 0 0 0,0-1 0 0 0,0 1 0 0 0,0 1 0 0 0,-1-2 116 0 0,-10-10-441 0 0,-18-18-175 0 0,0 3 0 0 0,-2 1-1 0 0,-2 1 1 0 0,-38-21 616 0 0,70 45 17 0 0,6 4-9 0 0,0 0 0 0 0,0 0-1 0 0,0-1 1 0 0,1 1 0 0 0,-1 0-1 0 0,0 0 1 0 0,0-1 0 0 0,0 1-1 0 0,0 0 1 0 0,0-1 0 0 0,0 1-1 0 0,0 0 1 0 0,0-1 0 0 0,0 1-1 0 0,0 0 1 0 0,0-1 0 0 0,0 1 0 0 0,0 0-1 0 0,0-1 1 0 0,0 1 0 0 0,0 0-1 0 0,0-1 1 0 0,0 1 0 0 0,0 0-1 0 0,0 0 1 0 0,0-1 0 0 0,-1 1-1 0 0,1 0 1 0 0,0-1 0 0 0,0 1-1 0 0,0 0 1 0 0,-1 0 0 0 0,1-1-1 0 0,0 1 1 0 0,0 0 0 0 0,0 0-1 0 0,-1 0 1 0 0,1-1 0 0 0,0 1-1 0 0,-1 0-7 0 0,409 11 760 0 0,42-29-569 0 0,-455 26 97 0 0,-133 62 97 0 0,92-52-374 0 0,-232 92 88 0 0,199-66-338 0 0,79-44 175 0 0,-1 0-1 0 0,1 1 0 0 0,-1-1 0 0 0,1 1 1 0 0,-1-1-1 0 0,1 1 0 0 0,-1-1 1 0 0,1 1-1 0 0,0-1 0 0 0,-1 1 0 0 0,1 0 1 0 0,0-1-1 0 0,0 1 0 0 0,-1-1 1 0 0,1 1-1 0 0,0 0 0 0 0,0-1 0 0 0,0 1 1 0 0,0 0-1 0 0,0-1 0 0 0,0 1 1 0 0,0 0-1 0 0,0-1 0 0 0,0 1 0 0 0,0 0 1 0 0,0-1-1 0 0,0 1 0 0 0,0-1 1 0 0,1 1-1 0 0,-1 0 0 0 0,0-1 0 0 0,0 1 1 0 0,1-1-1 0 0,-1 1 0 0 0,0 0 1 0 0,1-1-1 0 0,-1 1 0 0 0,1-1 0 0 0,-1 1 1 0 0,1-1-1 0 0,-1 0 0 0 0,1 1 0 0 0,-1-1 1 0 0,1 1-1 0 0,-1-1 0 0 0,1 0 1 0 0,-1 0-1 0 0,1 1 0 0 0,0-1 0 0 0,-1 0 1 0 0,1 0-1 0 0,0 1 0 0 0,-1-1 1 0 0,1 0-1 0 0,0 0 0 0 0,-1 0 0 0 0,1 0 1 0 0,0 0-1 0 0,-1 0 65 0 0,46 3-8135 0 0,-41-3 5631 0 0,11 0-3211 0 0</inkml:trace>
  <inkml:trace contextRef="#ctx0" brushRef="#br0" timeOffset="10549.103">4369 1481 0 0 0,'0'0'177'0'0,"0"0"464"0"0,-4-5 136 0 0,-12-12-50 0 0,15 16-601 0 0,0 1 0 0 0,0-1 0 0 0,-1 1 0 0 0,1-1 0 0 0,0 1 0 0 0,-1-1 0 0 0,1 1 1 0 0,0 0-1 0 0,-1 0 0 0 0,1-1 0 0 0,0 1 0 0 0,-1 0 0 0 0,1 0 0 0 0,0 0 0 0 0,-1 1 0 0 0,1-1 0 0 0,0 0 0 0 0,-1 0 1 0 0,1 1-1 0 0,0-1 0 0 0,0 1 0 0 0,-1-1 0 0 0,1 1 0 0 0,0 0 0 0 0,0-1 0 0 0,0 1 0 0 0,0 0 0 0 0,0 0 0 0 0,0 0 1 0 0,0 0-1 0 0,0 0 0 0 0,0 0 0 0 0,0 0 0 0 0,0 0 0 0 0,0 1-126 0 0,-2 1 253 0 0,-1-1-87 0 0,-1 1-1 0 0,1 1 1 0 0,0-1-1 0 0,1 0 1 0 0,-1 1-1 0 0,1 0 1 0 0,-1 0-1 0 0,1 0 1 0 0,0 0-1 0 0,1 1 1 0 0,-1-1-1 0 0,1 1 1 0 0,0-1-1 0 0,0 1 1 0 0,0 0-1 0 0,0 0 1 0 0,1 0-1 0 0,0 0 1 0 0,0 2-166 0 0,1-4 128 0 0,-1 0 1 0 0,1 0 0 0 0,1 0-1 0 0,-1 0 1 0 0,0 0 0 0 0,1 0-1 0 0,-1 0 1 0 0,1 0-1 0 0,0 0 1 0 0,0 0 0 0 0,0 0-1 0 0,0-1 1 0 0,1 1 0 0 0,-1 0-1 0 0,1-1 1 0 0,-1 1-1 0 0,1-1 1 0 0,0 0 0 0 0,0 1-1 0 0,0-1 1 0 0,0 0-1 0 0,1 0 1 0 0,-1 0 0 0 0,0-1-1 0 0,1 1 1 0 0,-1-1 0 0 0,1 1-1 0 0,0-1 1 0 0,0 0-1 0 0,-1 0 1 0 0,1 0 0 0 0,0 0-1 0 0,0 0 1 0 0,0-1 0 0 0,0 1-1 0 0,2-1-128 0 0,-2 0 126 0 0,0-1 0 0 0,0 1 0 0 0,-1-1-1 0 0,1 0 1 0 0,0 0 0 0 0,-1 0 0 0 0,1 0 0 0 0,-1 0 0 0 0,1-1-1 0 0,-1 1 1 0 0,0-1 0 0 0,1 1 0 0 0,-1-1 0 0 0,0 0-1 0 0,0 0 1 0 0,0 0 0 0 0,0 0 0 0 0,-1 0 0 0 0,1-1-1 0 0,-1 1 1 0 0,1 0 0 0 0,-1-1 0 0 0,0 1 0 0 0,0-1 0 0 0,0 0-1 0 0,0 1 1 0 0,0-1 0 0 0,0 0 0 0 0,-1 1 0 0 0,1-2-126 0 0,-3-90 1138 0 0,1 91-1195 0 0,0 1 0 0 0,-1-1 0 0 0,1 1 0 0 0,-1 0 0 0 0,0-1-1 0 0,1 1 1 0 0,-1 0 0 0 0,0 0 0 0 0,0 0 0 0 0,-1 1 0 0 0,1-1 0 0 0,0 0 0 0 0,0 1 0 0 0,-1 0-1 0 0,1-1 1 0 0,-1 1 0 0 0,0 0 0 0 0,1 0 0 0 0,-1 0 0 0 0,0 1 0 0 0,1-1 0 0 0,-1 1-1 0 0,0-1 1 0 0,0 1 0 0 0,0 0 57 0 0,-47-2-3881 0 0,43 2 2853 0 0,6 0-402 0 0,3 8-4435 0 0,3 1 1876 0 0,-5-8 3749 0 0,3 3-1575 0 0</inkml:trace>
  <inkml:trace contextRef="#ctx0" brushRef="#br0" timeOffset="11763.679">3848 2743 1240 0 0,'0'0'1434'0'0,"0"0"-139"0"0,0 0-26 0 0,0 0 328 0 0,0 0 341 0 0,0 0 58 0 0,0 0-280 0 0,0 0-515 0 0,0 0-520 0 0,0 0-324 0 0,0 0-142 0 0,0 0 3 0 0,0 0 122 0 0,0 5 124 0 0,1 14-164 0 0,0 0 1 0 0,1-1 0 0 0,1 0-1 0 0,1 1 1 0 0,1-1 0 0 0,0 0-1 0 0,1-1 1 0 0,1 1 0 0 0,1-1-1 0 0,0-1 1 0 0,7 10-301 0 0,-13-22 57 0 0,0-1-1 0 0,0 0 1 0 0,1 0 0 0 0,-1 1 0 0 0,1-2-1 0 0,0 1 1 0 0,0 0 0 0 0,0 0-1 0 0,0-1 1 0 0,0 0 0 0 0,1 1-1 0 0,-1-1 1 0 0,1-1 0 0 0,-1 1-1 0 0,1 0 1 0 0,0-1 0 0 0,0 0-1 0 0,0 0 1 0 0,-1 0 0 0 0,1 0-1 0 0,0-1 1 0 0,0 1 0 0 0,0-1-1 0 0,0 0 1 0 0,0 0 0 0 0,0 0-1 0 0,0-1 1 0 0,0 0 0 0 0,0 0-1 0 0,0 0 1 0 0,0 0 0 0 0,0 0-1 0 0,0-1 1 0 0,2-1-57 0 0,193-177 779 0 0,-198 179-794 0 0,-1 0-1 0 0,1 1 1 0 0,0-1 0 0 0,-1 0-1 0 0,1 0 1 0 0,0 1 0 0 0,0-1-1 0 0,0 0 1 0 0,-1 1 0 0 0,1-1-1 0 0,0 1 1 0 0,0-1-1 0 0,0 1 1 0 0,0-1 0 0 0,0 1-1 0 0,0 0 1 0 0,0 0 0 0 0,0-1-1 0 0,0 1 1 0 0,0 0 0 0 0,0 0-1 0 0,0 0 1 0 0,0 0 0 0 0,0 0-1 0 0,0 0 1 0 0,0 0 0 0 0,0 0-1 0 0,0 1 1 0 0,0-1 0 0 0,0 0-1 0 0,0 1 1 0 0,0-1 0 0 0,0 1-1 0 0,0-1 1 0 0,0 1-1 0 0,0-1 1 0 0,0 1 0 0 0,0-1-1 0 0,-1 1 1 0 0,1 0 0 0 0,0 0-1 0 0,0-1 1 0 0,-1 1 0 0 0,1 0-1 0 0,-1 0 1 0 0,1 0 0 0 0,0 0-1 0 0,-1 0 1 0 0,0-1 0 0 0,1 1-1 0 0,-1 0 1 0 0,0 0 0 0 0,1 1 15 0 0,11 54-141 0 0,-10-44 151 0 0,0-1 0 0 0,0 1 0 0 0,1 0 0 0 0,0-1 0 0 0,1 1 0 0 0,0-1-1 0 0,1 0 1 0 0,0 0 0 0 0,1-1 0 0 0,0 1 0 0 0,1-1 0 0 0,0-1 0 0 0,4 4-10 0 0,-6-9 64 0 0,0-2 0 0 0,0 1 1 0 0,0 0-1 0 0,0-1 1 0 0,0 0-1 0 0,0 0 1 0 0,1 0-1 0 0,-1-1 1 0 0,1 0-1 0 0,0 0 1 0 0,-1-1-1 0 0,1 1 1 0 0,0-1-1 0 0,-1 0 1 0 0,1-1-1 0 0,0 1 1 0 0,-1-1-1 0 0,1 0 1 0 0,-1 0-1 0 0,1-1 0 0 0,-1 0 1 0 0,0 0-1 0 0,1 0 1 0 0,-1-1-1 0 0,0 1 1 0 0,0-2-65 0 0,11-8 155 0 0,-1-1 0 0 0,0 0 0 0 0,0-2 0 0 0,-1 0 1 0 0,-1 0-1 0 0,-1-1 0 0 0,0-1 0 0 0,-1 0 0 0 0,-1 0 0 0 0,-1-1 0 0 0,0 0 1 0 0,-1-1-1 0 0,-1 0 0 0 0,-1 0 0 0 0,4-20-155 0 0,-6-18-223 0 0,-10 23-5479 0 0,6 33 4677 0 0,-2-2-2694 0 0,1 2-3044 0 0,-1 1-957 0 0</inkml:trace>
  <inkml:trace contextRef="#ctx0" brushRef="#br0" timeOffset="14485.506">1888 2360 0 0 0,'0'0'595'0'0,"0"0"405"0"0,0 0 128 0 0,0 0-72 0 0,0 0-149 0 0,0 0-116 0 0,7 31-84 0 0,22 96-88 0 0,-10-25 726 0 0,-4 0 1 0 0,1 94-1346 0 0,-11-117 85 0 0,3 314-643 0 0,-9-379 206 0 0,1 19-1825 0 0,8-17-3708 0 0,-4-15 5278 0 0</inkml:trace>
  <inkml:trace contextRef="#ctx0" brushRef="#br0" timeOffset="15116.017">4439 3399 0 0 0,'0'0'2306'0'0,"0"0"-867"0"0,0 0-538 0 0,0 0-246 0 0,0 0 108 0 0,0 0 251 0 0,0 0 183 0 0,0 0-26 0 0,0 0-181 0 0,0 0-189 0 0,0 0-151 0 0,0 0-44 0 0,0 0 4 0 0,4 9-22 0 0,42 180 2730 0 0,-51 11-5137 0 0,13-184-1651 0 0,6-12-2569 0 0,-12-3 4898 0 0,7-1-3399 0 0</inkml:trace>
  <inkml:trace contextRef="#ctx0" brushRef="#br0" timeOffset="15664.128">6718 2475 1328 0 0,'0'0'1502'0'0,"0"0"-298"0"0,0 0-146 0 0,0 0 210 0 0,0 0 362 0 0,0 0 198 0 0,0 0-73 0 0,0 0-247 0 0,0 0-271 0 0,0 0-190 0 0,0 0-150 0 0,0 0-159 0 0,0 0-132 0 0,-3 36-120 0 0,-11 118-89 0 0,0 10 418 0 0,7 154-1062 0 0,14-260-1331 0 0,1-41-1689 0 0,4-2-3909 0 0,-8-8 140 0 0</inkml:trace>
  <inkml:trace contextRef="#ctx0" brushRef="#br0" timeOffset="16773.008">1954 3377 0 0 0,'-26'9'0'0'0,"21"-4"51"0"0,21 6 4830 0 0,9 50 1602 0 0,-20 46-3852 0 0,-5-54-1727 0 0,7 204 834 0 0,-12-201-1754 0 0,5-56-39 0 0,0 0 4 0 0,22 8-2924 0 0,-22-8 2959 0 0,6 0-2828 0 0,1 0-3907 0 0,-2 0 2771 0 0</inkml:trace>
  <inkml:trace contextRef="#ctx0" brushRef="#br0" timeOffset="17787.667">1971 3645 0 0 0,'0'0'165'0'0,"0"0"213"0"0,0 0 362 0 0,0 0 414 0 0,0 0 314 0 0,33 0 162 0 0,108 0-83 0 0,203-14 4519 0 0,534-24-2240 0 0,97 24-2866 0 0,-605 2-6 0 0,305-53-954 0 0,-122 3 503 0 0,-215 40-123 0 0,137 17-380 0 0,-355 5 25 0 0,382 15 334 0 0,-301-22 62 0 0,-118 11-2578 0 0,-83-4 990 0 0,0 0-622 0 0,0 0-1089 0 0,0 0-1431 0 0,0 0-518 0 0,0 0 1378 0 0</inkml:trace>
  <inkml:trace contextRef="#ctx0" brushRef="#br0" timeOffset="18037.076">7171 2968 0 0 0,'0'0'0'0'0,"0"0"0"0"0</inkml:trace>
  <inkml:trace contextRef="#ctx0" brushRef="#br0" timeOffset="18490.817">6700 3193 0 0 0,'0'0'1158'0'0,"0"0"79"0"0,0 0-3 0 0,0 0-34 0 0,0 0-60 0 0,0 0-57 0 0,0 0-83 0 0,0 0-107 0 0,-2 6-75 0 0,0 83 3135 0 0,46 186-300 0 0,-43-187-4111 0 0,-9-54-3778 0 0,7-29-383 0 0,0 2-3437 0 0</inkml:trace>
  <inkml:trace contextRef="#ctx0" brushRef="#br0" timeOffset="19202.625">6899 3126 0 0 0,'0'0'1066'0'0,"0"0"598"0"0,0 0 354 0 0,0 0 118 0 0,0 0-51 0 0,0 0-272 0 0,0 0-371 0 0,0 0-310 0 0,0 0-232 0 0,-19 11-150 0 0,-61 38-55 0 0,23 16 512 0 0,-51 99-153 0 0,-56 77-1268 0 0,37-94-5274 0 0,117-136 968 0 0,2-3-3220 0 0</inkml:trace>
  <inkml:trace contextRef="#ctx0" brushRef="#br0" timeOffset="19798.656">4686 3340 0 0 0,'0'0'267'0'0,"0"0"784"0"0,0 0 328 0 0,0 0-7 0 0,0 0-72 0 0,0 0-105 0 0,0 0-144 0 0,0 0-77 0 0,0 0-30 0 0,0 0 0 0 0,-19 12-40 0 0,-129 84 898 0 0,39-7-1766 0 0,-46 59-10 0 0,77-59-2921 0 0,8 6-4044 0 0,58-76 3528 0 0</inkml:trace>
  <inkml:trace contextRef="#ctx0" brushRef="#br0" timeOffset="20323.274">2435 3299 0 0 0,'0'0'296'0'0,"0"0"1064"0"0,0 0 406 0 0,0 0-38 0 0,0 0-206 0 0,0 0-323 0 0,0 0-323 0 0,0 0-210 0 0,0 0-154 0 0,0 0-59 0 0,0 0-53 0 0,-35 32-84 0 0,-110 100-80 0 0,50-26-13 0 0,6-3-1627 0 0,-4-4 0 0 0,-5-4-1 0 0,-31 18 1405 0 0,68-64-5350 0 0,49-41 3360 0 0</inkml:trace>
  <inkml:trace contextRef="#ctx0" brushRef="#br0" timeOffset="20893.172">2985 3848 0 0 0,'0'0'880'0'0,"0"0"-296"0"0,0 0-64 0 0,0 0 211 0 0,0 0 327 0 0,0 0 291 0 0,0 0 158 0 0,0 0 26 0 0,0 0-102 0 0,0 0-228 0 0,0 0-260 0 0,0 0-202 0 0,0 0-154 0 0,-1 23-94 0 0,-7 74-35 0 0,-14-27 399 0 0,12-54-634 0 0,6-8-141 0 0,-6 8 13 0 0,1 0-1 0 0,1 0 1 0 0,0 0 0 0 0,1 1-1 0 0,1 0 1 0 0,1 1-1 0 0,0-1 1 0 0,2 1 0 0 0,0 0-1 0 0,0 7-94 0 0,4-24 31 0 0,0 1-1 0 0,1-1 1 0 0,-1 0-1 0 0,1 0 1 0 0,-1 0 0 0 0,1 0-1 0 0,0 0 1 0 0,-1 0-1 0 0,1 0 1 0 0,0-1 0 0 0,0 1-1 0 0,-1 0 1 0 0,1-1-1 0 0,0 0 1 0 0,0 1 0 0 0,0-1-1 0 0,0 0 1 0 0,0 0-1 0 0,-1 0 1 0 0,1 0 0 0 0,0 0-1 0 0,0 0 1 0 0,0-1-1 0 0,0 1 1 0 0,0-1-31 0 0,5 1 118 0 0,10-2 39 0 0,0-1 0 0 0,0 0 0 0 0,0-2 0 0 0,0 0 0 0 0,-1 0 0 0 0,0-2 0 0 0,0 0 0 0 0,10-6-157 0 0,0 1 88 0 0,52-18-149 0 0,-77 30-809 0 0,8-3 664 0 0,-8 2-4117 0 0,-4 1-4665 0 0,0 0 5083 0 0</inkml:trace>
  <inkml:trace contextRef="#ctx0" brushRef="#br0" timeOffset="21137.212">3532 3841 2537 0 0,'0'0'3312'0'0,"0"0"-1735"0"0,0 0-561 0 0,0 0 119 0 0,0 0 310 0 0,0 0 192 0 0,0 0-89 0 0,0 0-322 0 0,0 0-382 0 0,0 0-323 0 0,-27 35-223 0 0,-82 112-137 0 0,61-55-74 0 0,2 53-699 0 0,26-104-3422 0 0,10-24-5014 0 0,8-16 5398 0 0</inkml:trace>
  <inkml:trace contextRef="#ctx0" brushRef="#br0" timeOffset="21590.306">3491 4146 1480 0 0,'0'0'1653'0'0,"0"0"-304"0"0,0 0-166 0 0,0 0 87 0 0,0 0 113 0 0,0 0 17 0 0,0 0-118 0 0,0 0-229 0 0,0 0-222 0 0,0 0-192 0 0,0 0-178 0 0,0 0-114 0 0,0 0-50 0 0,25-7 1 0 0,79-23 10 0 0,30 8 780 0 0,-133 22-1077 0 0,0 0-1 0 0,0 0 1 0 0,0 0 0 0 0,0 1-1 0 0,0-1 1 0 0,-1 0 0 0 0,1 0 0 0 0,0 1-1 0 0,0-1 1 0 0,0 0 0 0 0,0 1-1 0 0,0-1 1 0 0,-1 1 0 0 0,1-1-1 0 0,0 1 1 0 0,0-1 0 0 0,-1 1-1 0 0,1 0 1 0 0,0-1 0 0 0,-1 1-1 0 0,1 0 1 0 0,0 0 0 0 0,-1-1-1 0 0,1 1 1 0 0,-1 0 0 0 0,0 0-1 0 0,1 0 1 0 0,-1 0 0 0 0,0 0-1 0 0,1 0 1 0 0,-1-1 0 0 0,0 1-1 0 0,0 0 1 0 0,0 0 0 0 0,0 0-1 0 0,0 0 1 0 0,0 0 0 0 0,0 0-1 0 0,0 0 1 0 0,0 0 0 0 0,0 0-1 0 0,-1 0 1 0 0,1 0 0 0 0,0 0-1 0 0,0-1 1 0 0,-1 1 0 0 0,0 1-11 0 0,-18 43 504 0 0,-4-15-326 0 0,17-22-133 0 0,0-1 0 0 0,0 1 0 0 0,0 0-1 0 0,1 0 1 0 0,0 0 0 0 0,1 1 0 0 0,0 0 0 0 0,0-1-1 0 0,1 1 1 0 0,0 1 0 0 0,1-1 0 0 0,0 0-1 0 0,0 1 1 0 0,1 6-45 0 0,1-14 12 0 0,0-1-1 0 0,0 1 0 0 0,0 0 1 0 0,1 0-1 0 0,-1 0 0 0 0,1-1 1 0 0,-1 1-1 0 0,1 0 0 0 0,0-1 1 0 0,-1 1-1 0 0,1-1 0 0 0,0 1 1 0 0,0 0-1 0 0,0-1 1 0 0,0 0-1 0 0,0 1 0 0 0,1-1 1 0 0,-1 0-1 0 0,0 0 0 0 0,1 1 1 0 0,-1-1-1 0 0,1 0 0 0 0,-1 0 1 0 0,1-1-1 0 0,-1 1 0 0 0,1 0 1 0 0,0 0-1 0 0,-1-1 1 0 0,1 1-1 0 0,0-1 0 0 0,0 1 1 0 0,-1-1-1 0 0,1 0 0 0 0,0 0 1 0 0,0 0-1 0 0,0 0 0 0 0,-1 0 1 0 0,1 0-12 0 0,74-13 460 0 0,6-23-3496 0 0,-46 18-8197 0 0,-26 14 6477 0 0</inkml:trace>
  <inkml:trace contextRef="#ctx0" brushRef="#br0" timeOffset="22168.483">5472 3598 1520 0 0,'0'0'1877'0'0,"0"0"-996"0"0,0 0-507 0 0,0 0 220 0 0,0 0 524 0 0,0 0 389 0 0,0 0 115 0 0,0 0-178 0 0,0 0-286 0 0,0 0-293 0 0,0 0-198 0 0,0 0-88 0 0,0 0-102 0 0,4 26-58 0 0,13 83-47 0 0,-24-19 343 0 0,-1-65-549 0 0,-6 18 16 0 0,-5 61 110 0 0,22-102-254 0 0,0 0-1 0 0,0 1 1 0 0,0-1 0 0 0,0 0 0 0 0,0-1 0 0 0,1 1-1 0 0,-1-1 1 0 0,1 1 0 0 0,-1-1 0 0 0,1 0-1 0 0,-1 0 1 0 0,1 0 0 0 0,0-1 0 0 0,0 1-1 0 0,-1-1 1 0 0,1 0 0 0 0,0 0 0 0 0,0-1-1 0 0,-1 1 1 0 0,1-1 0 0 0,0 1 0 0 0,2-2-38 0 0,109-35 236 0 0,-49 10-1743 0 0,-53 19-2337 0 0,-2 0-3325 0 0,-7 4 1793 0 0</inkml:trace>
  <inkml:trace contextRef="#ctx0" brushRef="#br0" timeOffset="22418.148">6043 3638 7138 0 0,'0'0'1469'0'0,"0"0"-497"0"0,0 0-79 0 0,0 0 324 0 0,0 0 305 0 0,0 0 65 0 0,0 0-260 0 0,0 0-354 0 0,0 0-293 0 0,-22 34-203 0 0,-68 110-144 0 0,-64 120-169 0 0,114-168-1282 0 0,22-31-3256 0 0,16-51 761 0 0,2-5-3536 0 0,0-5 4651 0 0</inkml:trace>
  <inkml:trace contextRef="#ctx0" brushRef="#br0" timeOffset="22854.156">5989 4073 2248 0 0,'0'0'2408'0'0,"0"0"-675"0"0,0 0-266 0 0,0 0-1 0 0,0 0-26 0 0,0 0-215 0 0,0 0-459 0 0,0 0-410 0 0,0 0-191 0 0,0 0-16 0 0,0 0 91 0 0,0 0 67 0 0,0 0-3 0 0,13-2-50 0 0,94-12 141 0 0,28 0 125 0 0,-135 14-506 0 0,1 0-1 0 0,0 0 1 0 0,0 0-1 0 0,-1 0 1 0 0,1 0-1 0 0,0 0 1 0 0,-1 0-1 0 0,1 1 1 0 0,0-1-1 0 0,-1 0 1 0 0,1 0-1 0 0,0 1 1 0 0,-1-1-1 0 0,1 0 1 0 0,0 1-1 0 0,-1-1 1 0 0,1 1-1 0 0,-1-1 1 0 0,1 1-1 0 0,-1-1 1 0 0,1 1-1 0 0,-1-1 1 0 0,1 1-1 0 0,-1-1 1 0 0,0 1-1 0 0,1 0 1 0 0,-1-1-1 0 0,0 1 1 0 0,1-1-1 0 0,-1 1 1 0 0,0 0 0 0 0,0-1-1 0 0,1 1 1 0 0,-1 0-1 0 0,0 0 1 0 0,0-1-1 0 0,0 1 1 0 0,0 0-1 0 0,0-1 1 0 0,0 1-1 0 0,0 0 1 0 0,-1 0-1 0 0,1-1 1 0 0,0 1-1 0 0,0 0 1 0 0,0-1-1 0 0,-1 1 1 0 0,1 0-1 0 0,0-1 1 0 0,-1 1-1 0 0,1-1 1 0 0,0 1-1 0 0,-1 0 1 0 0,1-1-1 0 0,-1 1 1 0 0,1-1-1 0 0,-1 1 1 0 0,1-1-1 0 0,-1 1 1 0 0,0-1-14 0 0,-32 46 886 0 0,28-41-852 0 0,-61 88 932 0 0,65-92-959 0 0,1 1 0 0 0,-1-1 0 0 0,1 1 0 0 0,-1 0-1 0 0,1-1 1 0 0,-1 1 0 0 0,1-1 0 0 0,0 1 0 0 0,0 0 0 0 0,0-1 0 0 0,0 1 0 0 0,0 0 0 0 0,0-1 0 0 0,1 1 0 0 0,-1 0 0 0 0,0-1 0 0 0,1 1 0 0 0,-1 0-1 0 0,1-1 1 0 0,0 1 0 0 0,-1-1 0 0 0,1 1 0 0 0,0-1 0 0 0,0 0 0 0 0,0 1 0 0 0,0-1 0 0 0,0 0 0 0 0,0 0 0 0 0,1 1 0 0 0,-1-1 0 0 0,0 0-1 0 0,0 0 1 0 0,1 0 0 0 0,-1 0 0 0 0,1-1 0 0 0,-1 1 0 0 0,1 0 0 0 0,-1-1 0 0 0,1 1 0 0 0,0-1 0 0 0,-1 1 0 0 0,1-1 0 0 0,-1 0 0 0 0,1 0-1 0 0,0 1 1 0 0,1-1-7 0 0,81 1 157 0 0,-26-16-1546 0 0,-23-2-6722 0 0,-24 10-1004 0 0</inkml:trace>
  <inkml:trace contextRef="#ctx0" brushRef="#br0" timeOffset="25468.936">6610 1830 0 0 0,'-20'-114'556'0'0,"19"102"8147"0"0,1 9-3553 0 0,0 18-2193 0 0,-1 29-3207 0 0,28 144 1111 0 0,-13-44-930 0 0,-13-82-2973 0 0,1-63-122 0 0,14-14-628 0 0,-2-6-2144 0 0,-9 14 3962 0 0</inkml:trace>
  <inkml:trace contextRef="#ctx0" brushRef="#br0" timeOffset="26108.328">6602 1742 0 0 0,'0'0'481'0'0,"0"0"509"0"0,0 0 206 0 0,0 0-33 0 0,0 0-161 0 0,0 0-127 0 0,0 0-106 0 0,0 0-10 0 0,0 0 6 0 0,0 0 1 0 0,-18 12 10 0 0,-87 57 710 0 0,36-25 2352 0 0,120-40-1687 0 0,346-4-1790 0 0,-397 0-269 0 0,-21-15 746 0 0,-54-7-965 0 0,65 20 118 0 0,0 1 0 0 0,0-2-1 0 0,-1 0 1 0 0,2 0 0 0 0,-1 0 0 0 0,0-1-1 0 0,1-1 1 0 0,-1 0 0 0 0,2 0 0 0 0,-1-1-1 0 0,0 0 1 0 0,1 0 0 0 0,0-1 0 0 0,0 0 0 0 0,-5-7 9 0 0,-17-48-572 0 0,29 17-5072 0 0,4 41 1319 0 0,1 0-3177 0 0</inkml:trace>
  <inkml:trace contextRef="#ctx0" brushRef="#br0" timeOffset="26603.099">6996 1838 3009 0 0,'0'0'2431'0'0,"0"0"-1306"0"0,0 0-636 0 0,0 0-17 0 0,0 0 256 0 0,0 0 251 0 0,0 0 120 0 0,0 0-74 0 0,0 0-201 0 0,3 32-225 0 0,10 102-215 0 0,8-62 24 0 0,36 39-512 0 0,-52-106-375 0 0,2 4-973 0 0,-6-1-4380 0 0,-1-7 2817 0 0,0-1 325 0 0</inkml:trace>
  <inkml:trace contextRef="#ctx0" brushRef="#br0" timeOffset="26852.186">6939 1819 0 0 0,'0'0'1484'0'0,"0"0"142"0"0,0 0-84 0 0,0 0 33 0 0,0 0 109 0 0,0 0-9 0 0,0 0-155 0 0,0 0-294 0 0,0 0-290 0 0,0 0-265 0 0,0 0-191 0 0,0 0-97 0 0,0 0-20 0 0,31-22-6 0 0,93-68-37 0 0,-80 75-25 0 0,-39 18-223 0 0,0 1 0 0 0,-1 0 0 0 0,1 0 0 0 0,-1 0 0 0 0,0 0 0 0 0,0 1 0 0 0,-1-1 1 0 0,1 1-1 0 0,-1 0 0 0 0,0 1 0 0 0,-1-1 0 0 0,1 0 0 0 0,-1 1 0 0 0,0-1 0 0 0,0 1 0 0 0,0 0 0 0 0,-1 0 1 0 0,0-1-1 0 0,0 1 0 0 0,-1 0 0 0 0,0 0 0 0 0,0 0 0 0 0,0 0 0 0 0,-1 0 0 0 0,1 0 0 0 0,-1 0 0 0 0,-1 0 1 0 0,1-1-1 0 0,-1 1 0 0 0,0 0 0 0 0,0-1 0 0 0,-2 3-72 0 0,-1-2-10 0 0,1-1 0 0 0,-1 1 0 0 0,-1-1 0 0 0,1 0 0 0 0,-1 0 0 0 0,0-1 0 0 0,0 1 0 0 0,0-1 0 0 0,-1-1 0 0 0,1 1 0 0 0,-1-1 0 0 0,0 0 0 0 0,0-1 0 0 0,0 1 0 0 0,0-1 0 0 0,-1-1 0 0 0,1 0 0 0 0,0 0 1 0 0,-1 0-1 0 0,1-1 0 0 0,-7 0 10 0 0,-4-8-1654 0 0,15 2-2121 0 0,2-3-4346 0 0,1 6 3436 0 0</inkml:trace>
  <inkml:trace contextRef="#ctx0" brushRef="#br0" timeOffset="27123.19">7383 2084 10674 0 0,'0'0'4136'0'0,"0"0"-2817"0"0,0 0-1051 0 0,0 0-77 0 0,0 0 181 0 0,0 0 150 0 0,0 0 16 0 0,0 0-67 0 0,0 0-169 0 0,0 0-150 0 0,0 0-78 0 0,0 0-50 0 0,0 0-22 0 0,-1 30-32 0 0,-4 131-786 0 0,5-152-2466 0 0,0-6-5919 0 0,0 1 3485 0 0</inkml:trace>
  <inkml:trace contextRef="#ctx0" brushRef="#br0" timeOffset="28342.217">7668 1385 0 0 0,'0'0'276'0'0,"0"0"730"0"0,0 0 353 0 0,0 0 81 0 0,0 0-107 0 0,0 0-171 0 0,0 0-212 0 0,0 0-136 0 0,0 0-72 0 0,0 0-5 0 0,-14-3 36 0 0,-112-13 2171 0 0,-15 17-520 0 0,-317-12 2578 0 0,403 6-4303 0 0,47 20-727 0 0,8-15 14 0 0,0 0 16 0 0,0 0-25 0 0,0 0 7 0 0,0 0 28 0 0,0 0-33 0 0,13-3 271 0 0,99-148-34 0 0,-83 96-285 0 0,-29 91-1134 0 0,-2-10 1179 0 0,1 0 0 0 0,0 0 0 0 0,2 0 0 0 0,1 0 0 0 0,2 0 0 0 0,0-1 0 0 0,1 1 0 0 0,2-1 0 0 0,5 12 24 0 0,42 121 44 0 0,-174-267 1323 0 0,17 51-3609 0 0,79 49-2325 0 0,1 2-3839 0 0,19 6 1659 0 0</inkml:trace>
  <inkml:trace contextRef="#ctx0" brushRef="#br0" timeOffset="28829.155">7983 1131 6161 0 0,'0'0'1786'0'0,"0"0"-650"0"0,0 0-420 0 0,0 0 150 0 0,0 0 388 0 0,0 0 221 0 0,0 0-7 0 0,0 0-212 0 0,0 0-329 0 0,0 0-291 0 0,7 35-246 0 0,21 113-181 0 0,18 43-192 0 0,-40-174-374 0 0,3 8-504 0 0,-11-10-7333 0 0,0-12 3682 0 0,-3-3 139 0 0</inkml:trace>
  <inkml:trace contextRef="#ctx0" brushRef="#br0" timeOffset="29105.297">7884 1061 3065 0 0,'0'0'1180'0'0,"0"0"-224"0"0,0 0-70 0 0,0 0 210 0 0,0 0 231 0 0,0 0 25 0 0,0 0-184 0 0,0 0-259 0 0,0 0-263 0 0,35-16-166 0 0,113-45-102 0 0,-145 59-352 0 0,0 0 1 0 0,0 0 0 0 0,0 1-1 0 0,1-1 1 0 0,-1 1-1 0 0,1 0 1 0 0,-1 0-1 0 0,1 0 1 0 0,-1 0-1 0 0,1 0 1 0 0,0 1 0 0 0,-1 0-1 0 0,1 0 1 0 0,0 0-1 0 0,-1 0 1 0 0,1 0-1 0 0,-1 1 1 0 0,1-1-1 0 0,0 1 1 0 0,-1 0 0 0 0,3 1-27 0 0,5 3 146 0 0,-3-3-21 0 0,-1 0 0 0 0,0 1-1 0 0,0 0 1 0 0,-1 0 0 0 0,1 1 0 0 0,-1-1 0 0 0,1 1-1 0 0,-1 1 1 0 0,0-1 0 0 0,-1 1 0 0 0,1 0 0 0 0,-1 1-1 0 0,0-1 1 0 0,0 1 0 0 0,-1 0 0 0 0,1 0 0 0 0,-1 0-1 0 0,-1 1 1 0 0,1 0 0 0 0,-1-1 0 0 0,0 1-1 0 0,-1 0 1 0 0,0 0 0 0 0,0 1 0 0 0,0-1 0 0 0,-1 0-1 0 0,0 1 1 0 0,0-1 0 0 0,-1 1 0 0 0,0-1 0 0 0,-1 1-1 0 0,1-1 1 0 0,-2 6-125 0 0,-3-3 56 0 0,-1-1-1 0 0,0 0 1 0 0,0 0-1 0 0,-1 0 1 0 0,0-1-1 0 0,-1 0 1 0 0,1-1-1 0 0,-2 1 1 0 0,1-1-1 0 0,-1-1 1 0 0,0 0-1 0 0,0 0 1 0 0,-1-1-1 0 0,1 0 1 0 0,-1 0-1 0 0,-2 0-55 0 0,1-1-372 0 0,-1 0 0 0 0,1 0 0 0 0,-1-1 0 0 0,0 0-1 0 0,0-1 1 0 0,0-1 0 0 0,0 0 0 0 0,-1 0 0 0 0,1-1-1 0 0,-3-1 373 0 0,-4-2-3385 0 0,9-5-3448 0 0,7 4 1620 0 0</inkml:trace>
  <inkml:trace contextRef="#ctx0" brushRef="#br0" timeOffset="31239.253">8309 1517 0 0 0,'0'0'285'0'0,"0"0"473"0"0,0 0-87 0 0,0 0 101 0 0,0 0 327 0 0,0 0 310 0 0,0 0 121 0 0,0 0-170 0 0,0 0-262 0 0,0 0-249 0 0,0 0-156 0 0,0 0-53 0 0,0 0 3 0 0,11-6 14 0 0,79-43 1626 0 0,34 20 8 0 0,-122 30-2270 0 0,-1 0 0 0 0,0 0 0 0 0,0 1 0 0 0,0-1 0 0 0,0 0 0 0 0,0 1 0 0 0,0-1 0 0 0,-1 1 0 0 0,1-1 0 0 0,0 1 0 0 0,-1 0 0 0 0,1-1 0 0 0,-1 1 0 0 0,0 0 0 0 0,1-1 0 0 0,-1 1 0 0 0,0 0 0 0 0,0-1 0 0 0,0 1 0 0 0,0 0 0 0 0,0-1 0 0 0,-1 1 0 0 0,1 0 0 0 0,0-1 0 0 0,-1 1 0 0 0,1 0 0 0 0,-2 0-21 0 0,-5 14 18 0 0,0 0 1 0 0,-2-1-1 0 0,0 0 0 0 0,0-1 1 0 0,-2 0-1 0 0,1-1 0 0 0,-2 0 0 0 0,0-1 1 0 0,-3 3-19 0 0,4-4-29 0 0,-61 78-26 0 0,72-88 59 0 0,-1 0 0 0 0,1-1-1 0 0,0 1 1 0 0,0 0-1 0 0,0 0 1 0 0,0 0-1 0 0,0 0 1 0 0,0 0 0 0 0,0 0-1 0 0,0 0 1 0 0,0 0-1 0 0,1 0 1 0 0,-1-1 0 0 0,0 1-1 0 0,0 0 1 0 0,1 0-1 0 0,-1 0 1 0 0,1 0-1 0 0,-1-1 1 0 0,0 1 0 0 0,1 0-1 0 0,0 0 1 0 0,-1-1-1 0 0,1 1 1 0 0,-1 0-1 0 0,1-1 1 0 0,0 1 0 0 0,0-1-1 0 0,-1 1 1 0 0,1-1-1 0 0,0 1 1 0 0,0-1 0 0 0,0 1-1 0 0,-1-1 1 0 0,1 0-1 0 0,0 1 1 0 0,0-1-1 0 0,0 0 1 0 0,0 0 0 0 0,0 0-1 0 0,0 0 1 0 0,-1 0-1 0 0,1 0 1 0 0,0 0-1 0 0,0 0 1 0 0,0 0 0 0 0,0 0-1 0 0,0 0 1 0 0,0-1-1 0 0,0 1 1 0 0,0 0 0 0 0,-1-1-1 0 0,1 1 1 0 0,0 0-1 0 0,0-1 1 0 0,0 1-1 0 0,-1-1 1 0 0,1 1-4 0 0,12-1 45 0 0,130-47 241 0 0,-114 40-702 0 0,5 0-2839 0 0,-11 6-8197 0 0,-20 2 8350 0 0</inkml:trace>
  <inkml:trace contextRef="#ctx0" brushRef="#br1" timeOffset="38843.88">5671 4 0 0 0,'0'0'1644'0'0,"0"0"-561"0"0,0 0-207 0 0,0 0 291 0 0,0 0 487 0 0,0 0 382 0 0,0 0 53 0 0,0 0-319 0 0,0 0-473 0 0,0 0-439 0 0,0 0-335 0 0,0-4 306 0 0,20 287 3407 0 0,-3 60-3339 0 0,0-259-518 0 0,14-87 626 0 0,-30 3-994 0 0,31-14 151 0 0,1 1 0 0 0,1 2 1 0 0,-1 1-1 0 0,2 2 0 0 0,-1 1 1 0 0,15 0-163 0 0,-2 4-1309 0 0,60 2 4194 0 0,-68 1-5453 0 0,-8 1-2865 0 0,0-1-4008 0 0,-31 0 1979 0 0</inkml:trace>
  <inkml:trace contextRef="#ctx0" brushRef="#br1" timeOffset="39248.156">6683 409 3969 0 0,'0'0'1734'0'0,"0"0"-378"0"0,0 0-212 0 0,0 0 247 0 0,0 0 328 0 0,0 0 83 0 0,0 0-229 0 0,0 0-444 0 0,0 0-421 0 0,0 0-240 0 0,0 0-71 0 0,0 0 46 0 0,0 0 76 0 0,0 7 50 0 0,-5 23-326 0 0,-1-1 1 0 0,-2 1-1 0 0,0-1 0 0 0,-2-1 0 0 0,-2 0 0 0 0,0 0 0 0 0,-2-1 0 0 0,0-1 0 0 0,-2 0 1 0 0,-7 6-244 0 0,17-22-140 0 0,-35 45-1875 0 0,7-28-5239 0 0,26-20-285 0 0,6-6 3134 0 0</inkml:trace>
  <inkml:trace contextRef="#ctx0" brushRef="#br1" timeOffset="39489.132">6439 402 3577 0 0,'0'0'2822'0'0,"0"0"-1486"0"0,0 0-740 0 0,0 0-9 0 0,0 0 422 0 0,0 0 454 0 0,0 0 158 0 0,0 0-189 0 0,0 0-312 0 0,0 0-270 0 0,0 0-155 0 0,0 0-101 0 0,0 0-83 0 0,16 31-89 0 0,52 98-94 0 0,-12-55 147 0 0,-40-62-402 0 0,105 66-819 0 0,-106-68-376 0 0,-7-4-1169 0 0,1-1-4360 0 0,-5-4-2050 0 0</inkml:trace>
  <inkml:trace contextRef="#ctx0" brushRef="#br1" timeOffset="40560.185">4922 30 0 0 0,'0'0'603'0'0,"0"0"130"0"0,0 0 321 0 0,0 0 411 0 0,0 0 271 0 0,0 0 17 0 0,0 0-259 0 0,0 0-383 0 0,0 0-356 0 0,0 0-253 0 0,0 0-126 0 0,0 0-35 0 0,-1-5-5 0 0,-3-15-6 0 0,23 60 2502 0 0,51 114 588 0 0,-69-154-3359 0 0,0 0 1 0 0,0 1-1 0 0,0-1 0 0 0,0 0 0 0 0,0 0 0 0 0,0 0 0 0 0,0 1 0 0 0,0-1 0 0 0,0 0 0 0 0,0 0 0 0 0,0-1 0 0 0,0 1 0 0 0,0 0 0 0 0,0 0 1 0 0,0 0-1 0 0,0-1 0 0 0,0 1 0 0 0,0 0 0 0 0,0-1 0 0 0,0 1 0 0 0,0-1 0 0 0,-1 1 0 0 0,1-1 0 0 0,0 0 0 0 0,0 1 0 0 0,0-1 0 0 0,-1 0 1 0 0,1 1-1 0 0,0-1 0 0 0,-1 0 0 0 0,1 0 0 0 0,-1 0 0 0 0,1 0 0 0 0,-1 1 0 0 0,1-1 0 0 0,-1 0 0 0 0,1 0 0 0 0,-1 0 0 0 0,0 0 0 0 0,0 0 1 0 0,1 0-1 0 0,-1 0 0 0 0,0 0 0 0 0,0-1-61 0 0,2-2-58 0 0,40-65 478 0 0,-16 29-354 0 0,-24 39-73 0 0,1 1-1 0 0,-1-1 1 0 0,0 1 0 0 0,1 0 0 0 0,-1 0 0 0 0,0 0 0 0 0,1 0 0 0 0,-1 0-1 0 0,0 1 1 0 0,1-1 0 0 0,-1 1 0 0 0,0-1 0 0 0,0 1 0 0 0,0 0-1 0 0,1 0 1 0 0,-1 0 0 0 0,0 0 0 0 0,0 0 0 0 0,0 1 0 0 0,0-1 0 0 0,-1 1-1 0 0,1-1 1 0 0,0 1 0 0 0,-1-1 0 0 0,2 2 7 0 0,14 16 32 0 0,-1 1 1 0 0,-1 1-1 0 0,-1 0 1 0 0,-1 1-1 0 0,-1 1 1 0 0,0 0-1 0 0,-2 0 1 0 0,-1 1-1 0 0,-1 0 1 0 0,0 1-1 0 0,-2 0 1 0 0,-1 0-1 0 0,-2 0 1 0 0,1 4-33 0 0,-4 133 160 0 0,0-153-156 0 0,0 0 1 0 0,-1 0-1 0 0,0 0 1 0 0,0 0-1 0 0,-1 0 1 0 0,-1-1-1 0 0,1 1 1 0 0,-1-1-1 0 0,-1 0 0 0 0,0 1 1 0 0,0-2-1 0 0,0 1 1 0 0,-1 0-1 0 0,0-1 1 0 0,0 0-1 0 0,-1 0 1 0 0,0 0-1 0 0,-1-1 1 0 0,1 0-1 0 0,-1 0 1 0 0,0-1-1 0 0,0 1 1 0 0,-1-2-1 0 0,0 1 1 0 0,0-1-1 0 0,0 0 0 0 0,0-1 1 0 0,-1 0-1 0 0,1 0 1 0 0,-1-1-1 0 0,1 0 1 0 0,-1 0-1 0 0,0-1 1 0 0,-4 0-5 0 0,11-1 5 0 0,0 1 0 0 0,0-1 0 0 0,0 0 0 0 0,0 0 0 0 0,0 0 0 0 0,0 0 0 0 0,0-1 0 0 0,0 1 0 0 0,0-1 0 0 0,0 1 0 0 0,0-1 0 0 0,0 1 0 0 0,0-1 0 0 0,0 0 0 0 0,1 0 0 0 0,-1 0 0 0 0,0 0 0 0 0,0 0 0 0 0,1-1 0 0 0,-1 1-1 0 0,1 0 1 0 0,-1-1 0 0 0,1 1 0 0 0,0-1 0 0 0,-1 0 0 0 0,1 1 0 0 0,0-1 0 0 0,0 0 0 0 0,0 0 0 0 0,0 1 0 0 0,1-1 0 0 0,-1 0 0 0 0,0 0 0 0 0,1 0 0 0 0,0 0 0 0 0,-1 0 0 0 0,1 0 0 0 0,0 0 0 0 0,0 0 0 0 0,0 0 0 0 0,0 0 0 0 0,0 0-5 0 0,0-4-17 0 0,0 0 0 0 0,1 0 0 0 0,-1 0 1 0 0,1 0-1 0 0,0 0 0 0 0,1 1 0 0 0,-1-1 0 0 0,1 0 0 0 0,1 1 0 0 0,-1 0 0 0 0,1-1 0 0 0,-1 1 0 0 0,2 0 0 0 0,-1 0 0 0 0,0 1 0 0 0,4-5 17 0 0,12-13-152 0 0,1 1-1 0 0,1 1 1 0 0,1 1-1 0 0,0 0 1 0 0,2 2-1 0 0,0 0 1 0 0,0 2-1 0 0,9-3 153 0 0,-27 15-389 0 0,35-18-2796 0 0,-14 11-5695 0 0,-14 7 71 0 0</inkml:trace>
</inkml:ink>
</file>

<file path=ppt/ink/ink4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701 46 0 0 0,'0'0'2254'0'0,"0"0"46"0"0,0 0-197 0 0,0 0-349 0 0,0 0-314 0 0,0 0-195 0 0,-2-6-118 0 0,1 4-977 0 0,0-1 1 0 0,-1 1 0 0 0,1-1 0 0 0,-1 1 0 0 0,1 0 0 0 0,-1 0 0 0 0,0 0 0 0 0,1 0 0 0 0,-1 0-1 0 0,0 0 1 0 0,0 0 0 0 0,-1 1 0 0 0,1-1 0 0 0,0 1 0 0 0,0-1 0 0 0,-1 1 0 0 0,1 0 0 0 0,-1 0-1 0 0,1 0 1 0 0,-1 0 0 0 0,0 1 0 0 0,1-1 0 0 0,-1 0 0 0 0,0 1 0 0 0,1 0 0 0 0,-1 0-1 0 0,0 0 1 0 0,1 0 0 0 0,-3 0-151 0 0,-41 4 40 0 0,0 2 0 0 0,1 2 0 0 0,0 2 0 0 0,0 2 0 0 0,1 2-1 0 0,1 2 1 0 0,-19 10-40 0 0,-25 7 60 0 0,-68 37-20 0 0,154-70-49 0 0,1 0 1 0 0,-1 0-1 0 0,1 0 1 0 0,-1 1-1 0 0,1-1 1 0 0,0 0-1 0 0,-1 0 1 0 0,1 1-1 0 0,0-1 1 0 0,-1 0-1 0 0,1 1 1 0 0,-1-1-1 0 0,1 0 1 0 0,0 1-1 0 0,0-1 1 0 0,-1 0-1 0 0,1 1 1 0 0,0-1 0 0 0,0 1-1 0 0,0-1 1 0 0,-1 1-1 0 0,1-1 1 0 0,0 0-1 0 0,0 1 1 0 0,0-1-1 0 0,0 1 1 0 0,0-1-1 0 0,0 1 1 0 0,0-1-1 0 0,0 1 1 0 0,0-1-1 0 0,0 1 1 0 0,0-1-1 0 0,0 1 1 0 0,0-1-1 0 0,0 1 1 0 0,0-1-1 0 0,1 0 1 0 0,-1 1-1 0 0,0-1 1 0 0,0 1-1 0 0,1-1 1 0 0,-1 0-1 0 0,0 1 1 0 0,0-1-1 0 0,1 1 1 0 0,-1-1-1 0 0,0 0 1 0 0,1 1-1 0 0,-1-1 1 0 0,1 0-1 0 0,-1 0 1 0 0,0 1-1 0 0,1-1 1 0 0,-1 0-1 0 0,1 0 1 0 0,-1 0-1 0 0,1 1 1 0 0,-1-1-1 0 0,0 0 1 0 0,1 0-1 0 0,-1 0 1 0 0,1 0-1 0 0,-1 0 1 0 0,1 0 8 0 0,32 9 65 0 0,-33-9-59 0 0,320 15 1003 0 0,-228-8-852 0 0,-48 4-111 0 0,-44-10-41 0 0,1-1 1 0 0,0 1 0 0 0,-1-1-1 0 0,1 1 1 0 0,-1 0 0 0 0,1-1-1 0 0,-1 1 1 0 0,1-1 0 0 0,-1 1-1 0 0,1 0 1 0 0,-1 0-1 0 0,0-1 1 0 0,1 1 0 0 0,-1 0-1 0 0,0 0 1 0 0,0-1 0 0 0,0 1-1 0 0,0 0 1 0 0,1 0 0 0 0,-1-1-1 0 0,0 1 1 0 0,0 0 0 0 0,0 0-1 0 0,-1 0 1 0 0,1-1 0 0 0,0 1-1 0 0,0 0 1 0 0,0 0 0 0 0,-1-1-1 0 0,1 1 1 0 0,0 0-1 0 0,0 0 1 0 0,-1-1 0 0 0,1 1-1 0 0,-1 0 1 0 0,1-1 0 0 0,-1 1-1 0 0,1 0 1 0 0,-1-1 0 0 0,1 1-1 0 0,-1-1 1 0 0,0 1 0 0 0,1-1-1 0 0,-1 1 1 0 0,0-1 0 0 0,1 0-1 0 0,-1 1 1 0 0,0-1 0 0 0,1 0-1 0 0,-1 1 1 0 0,-1-1-6 0 0,-49 34 162 0 0,-2-2-1 0 0,-1-2 1 0 0,-31 11-162 0 0,-108 61 104 0 0,189-100-99 0 0,0-1 0 0 0,0 1 0 0 0,1 0-1 0 0,-1 0 1 0 0,1 0 0 0 0,0 1 0 0 0,-1-1 0 0 0,1 1-1 0 0,0 0 1 0 0,1-1 0 0 0,-1 1 0 0 0,0 1 0 0 0,1-1-1 0 0,-1 0 1 0 0,1 1 0 0 0,0-1 0 0 0,0 1-1 0 0,1 0 1 0 0,-1-1 0 0 0,1 1 0 0 0,0 0 0 0 0,0 0-1 0 0,0 0 1 0 0,0 0 0 0 0,1 0 0 0 0,-1 0 0 0 0,1 0-1 0 0,0 0 1 0 0,0 0 0 0 0,1 0 0 0 0,-1 0-1 0 0,1 0 1 0 0,0 0 0 0 0,0 0 0 0 0,0 0 0 0 0,1 0-1 0 0,-1 0 1 0 0,1-1 0 0 0,1 3-5 0 0,10 2 93 0 0,0-1 0 0 0,0 0-1 0 0,1-1 1 0 0,0 0 0 0 0,0-1 0 0 0,1-1-1 0 0,0 0 1 0 0,-1-1 0 0 0,1-1 0 0 0,0 0 0 0 0,0-1-1 0 0,0-1 1 0 0,0 0 0 0 0,0-1 0 0 0,0 0-1 0 0,8-3-92 0 0,-3 3 18 0 0,179-33-798 0 0,-121 3-5979 0 0,-63 23 1363 0 0,-7 0-1943 0 0</inkml:trace>
</inkml:ink>
</file>

<file path=ppt/ink/ink4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12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7090 0 0,'0'0'1715'0'0,"0"0"-427"0"0,0 0-173 0 0,0 0 70 0 0,0 0 188 0 0,0 0 64 0 0,0 0-208 0 0,0 0-220 0 0,32-6-173 0 0,103-20-172 0 0,43 11 603 0 0,159 15-855 0 0,-251 9-2214 0 0,-55-5-1261 0 0,0 0-3377 0 0,-12-4-2875 0 0</inkml:trace>
</inkml:ink>
</file>

<file path=ppt/ink/ink4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9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69 236 3529 0 0,'0'0'2182'0'0,"0"0"-218"0"0,0 0-98 0 0,0 0 17 0 0,0 0-82 0 0,0 0-276 0 0,0 0-378 0 0,0 0-314 0 0,32-4-239 0 0,97-13-164 0 0,-14 13 291 0 0,-59 18-1630 0 0,-52-8-3223 0 0,-5-1-2159 0 0,-1-5-852 0 0</inkml:trace>
  <inkml:trace contextRef="#ctx0" brushRef="#br0" timeOffset="234.863">1 468 1416 0 0,'0'0'3021'0'0,"0"0"-529"0"0,0 0-172 0 0,0 0-201 0 0,0 0-232 0 0,0 0-301 0 0,0 0-340 0 0,33 2-313 0 0,104 4-285 0 0,-42-17 43 0 0,-84 8-1049 0 0,99-19 990 0 0,-73 16-3451 0 0,0 1-4192 0 0,-22 4-1792 0 0</inkml:trace>
  <inkml:trace contextRef="#ctx0" brushRef="#br0" timeOffset="1194.646">954 111 3881 0 0,'0'0'1313'0'0,"0"0"-260"0"0,0 0-208 0 0,0 0 82 0 0,0 0 247 0 0,0 0 149 0 0,0 0-94 0 0,0 0-209 0 0,0 0-291 0 0,0 0-263 0 0,0 0-167 0 0,-16 32-103 0 0,-52 99-69 0 0,-52 130 697 0 0,107-242 581 0 0,15-35 1728 0 0,39-91-2667 0 0,-17 65-463 0 0,2 0 1 0 0,2 2-1 0 0,1 1 1 0 0,2 2-1 0 0,2 0 0 0 0,1 3 1 0 0,2 0-1 0 0,1 3 1 0 0,1 1-1 0 0,10-4-3 0 0,-6 15-212 0 0,-38 60-34 0 0,-37 187 644 0 0,34-227-384 0 0,1 0 0 0 0,0 0-1 0 0,-1 0 1 0 0,1 0-1 0 0,0 0 1 0 0,-1 0 0 0 0,1 0-1 0 0,0-1 1 0 0,0 1-1 0 0,0-1 1 0 0,-1 1 0 0 0,1-1-1 0 0,0 0 1 0 0,0 1-1 0 0,0-1 1 0 0,0 0 0 0 0,0 0-1 0 0,0 0 1 0 0,0-1-1 0 0,0 1 1 0 0,-1 0 0 0 0,1-1-1 0 0,0 0 1 0 0,0 1-1 0 0,0-1 1 0 0,-1 0 0 0 0,1 0-1 0 0,0 0 1 0 0,0 0-1 0 0,-1 0 1 0 0,1 0 0 0 0,-1 0-1 0 0,1 0 1 0 0,-1-1-1 0 0,1 0-13 0 0,266-217 306 0 0,-259 212-320 0 0,0 0 0 0 0,0 1 0 0 0,0 0 1 0 0,0 1-1 0 0,1 0 0 0 0,0 1 0 0 0,0 0 0 0 0,0 0 0 0 0,1 1 1 0 0,-1 0-1 0 0,3 1 14 0 0,-5 49-300 0 0,-43 208 541 0 0,44-209-755 0 0,1-35-2049 0 0,7-5-3524 0 0,-8-4 556 0 0,-4-1-729 0 0</inkml:trace>
  <inkml:trace contextRef="#ctx0" brushRef="#br0" timeOffset="1647.723">2206 71 8202 0 0,'0'0'1396'0'0,"0"0"-72"0"0,0 0 39 0 0,0 0 127 0 0,0 0 40 0 0,0 0-194 0 0,0 0-347 0 0,0 0-282 0 0,-31 15-211 0 0,-98 50-152 0 0,54-12 150 0 0,65-45-465 0 0,0 1 1 0 0,0 0-1 0 0,1 1 1 0 0,1 0-1 0 0,0 0 1 0 0,0 1-1 0 0,1 0 1 0 0,0 0-1 0 0,1 1 1 0 0,0 0-1 0 0,1 0 1 0 0,0 0-1 0 0,1 0 1 0 0,1 1-1 0 0,0 0 1 0 0,0 0-1 0 0,1 0 1 0 0,1 0-1 0 0,0 12-29 0 0,3-22 13 0 0,0 1 1 0 0,0-1-1 0 0,1 1 0 0 0,-1-1 0 0 0,1 0 1 0 0,0 0-1 0 0,0 0 0 0 0,0 0 1 0 0,0 0-1 0 0,0-1 0 0 0,0 0 1 0 0,1 1-1 0 0,-1-1 0 0 0,1 0 0 0 0,0-1 1 0 0,0 1-1 0 0,-1-1 0 0 0,1 1 1 0 0,0-1-1 0 0,0 0 0 0 0,0-1 1 0 0,0 1-1 0 0,1-1 0 0 0,-1 1 1 0 0,0-1-1 0 0,0-1 0 0 0,0 1 0 0 0,0 0 1 0 0,0-1-1 0 0,0 0 0 0 0,0 0 1 0 0,0 0-1 0 0,0-1 0 0 0,0 1 1 0 0,-1-1-1 0 0,1 0 0 0 0,0 0 0 0 0,1-1-13 0 0,35-18 202 0 0,-1-1 1 0 0,-2-2-1 0 0,0-1 0 0 0,-1-2 0 0 0,-1-2 0 0 0,-2-1 0 0 0,-1-2 0 0 0,23-30-202 0 0,-40 44 110 0 0,-14 18-96 0 0,-1 0-42 0 0,0 0-52 0 0,-4 11-79 0 0,0 1 120 0 0,-1-4-51 0 0,1 1-1 0 0,0 0 1 0 0,1 1-1 0 0,-1-1 0 0 0,2 1 1 0 0,0-1-1 0 0,0 1 0 0 0,0 0 1 0 0,1 0-1 0 0,1 0 1 0 0,0-1-1 0 0,0 1 0 0 0,1 0 1 0 0,0 0-1 0 0,1 0 0 0 0,0 0 1 0 0,0-1-1 0 0,1 1 1 0 0,0-1-1 0 0,1 0 0 0 0,3 6 91 0 0,41 23-5829 0 0,-12-20-3442 0 0,-26-14 4103 0 0</inkml:trace>
  <inkml:trace contextRef="#ctx0" brushRef="#br0" timeOffset="1813.926">2829 376 6577 0 0,'0'0'3034'0'0,"0"0"-528"0"0,0 0-499 0 0,0 0-305 0 0,0 0-239 0 0,0 0-313 0 0,0 0-277 0 0,0 0-221 0 0,0 0-185 0 0,0 0-142 0 0,0 0-131 0 0,0 0-96 0 0,0 0-67 0 0,-28 33-39 0 0,-84 101-37 0 0,23-28-749 0 0,85-101 405 0 0,-32 34-1717 0 0,10-16-7544 0 0,19-17 1563 0 0</inkml:trace>
  <inkml:trace contextRef="#ctx0" brushRef="#br0" timeOffset="2014.635">2586 406 5801 0 0,'0'0'3693'0'0,"0"0"-1509"0"0,0 0-830 0 0,0 0-180 0 0,0 0 10 0 0,0 0-76 0 0,0 0-176 0 0,0 0-185 0 0,0 0-191 0 0,0 0-134 0 0,0 0-74 0 0,0 0-79 0 0,0 0-83 0 0,19 22-57 0 0,61 69-74 0 0,2-20-634 0 0,-27-52-2160 0 0,-36-17-1112 0 0,0-1-3703 0 0,-14-1 2135 0 0</inkml:trace>
</inkml:ink>
</file>

<file path=ppt/ink/ink4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37 10626 0 0,'0'0'1714'0'0,"0"0"-978"0"0,0 0-417 0 0,0 0 125 0 0,0 0 273 0 0,-9 31 202 0 0,-31 101 83 0 0,-17 104 1637 0 0,43-25-4133 0 0,14-209 1231 0 0,3 28-2375 0 0,9-17-7518 0 0,-10-13 5591 0 0</inkml:trace>
  <inkml:trace contextRef="#ctx0" brushRef="#br0" timeOffset="252.381">22 30 2777 0 0,'0'0'1253'0'0,"0"0"-733"0"0,0 0-194 0 0,0 0 278 0 0,0 0 360 0 0,0 0 287 0 0,0 0 123 0 0,0 0-70 0 0,32 0-199 0 0,99-1-220 0 0,144-24 1204 0 0,-211 21-3997 0 0,-61 11-5600 0 0,-3-3 2472 0 0</inkml:trace>
  <inkml:trace contextRef="#ctx0" brushRef="#br0" timeOffset="502.311">13 398 0 0 0,'0'0'1408'0'0,"0"0"441"0"0,0 0-81 0 0,0 0 160 0 0,0 0-55 0 0,0 0-209 0 0,0 0-287 0 0,201-15-369 0 0,-166 4-296 0 0,0 4-240 0 0,4-4-200 0 0,-4 3-184 0 0,-4 1-176 0 0,-4-1-296 0 0,1 5-688 0 0,-8-1-1657 0 0,-3 0-2048 0 0,-4 4-592 0 0</inkml:trace>
  <inkml:trace contextRef="#ctx0" brushRef="#br0" timeOffset="1819.846">683 508 800 0 0,'0'0'2974'0'0,"0"0"-895"0"0,0 0-426 0 0,0 0-50 0 0,0 0 146 0 0,0 0 61 0 0,0 0-207 0 0,0 0-371 0 0,0 0-358 0 0,0 0-291 0 0,0 0-174 0 0,0 0-73 0 0,0 0-21 0 0,-5 9-8 0 0,-37 50-38 0 0,-2-1 1 0 0,-2-2 0 0 0,-25 20-270 0 0,14-30-2504 0 0,35-35-1773 0 0,0-2-4287 0 0,15-9 4773 0 0</inkml:trace>
  <inkml:trace contextRef="#ctx0" brushRef="#br0" timeOffset="2067.615">461 545 3249 0 0,'0'0'1319'0'0,"0"0"-362"0"0,0 0-27 0 0,0 0 373 0 0,0 0 368 0 0,0 0 84 0 0,0 0-278 0 0,0 0-350 0 0,0 0-283 0 0,0 0-198 0 0,0 0-103 0 0,0 0-85 0 0,0 0-72 0 0,18 22-71 0 0,60 65-90 0 0,-12-38-45 0 0,4-31-2031 0 0,-39-17-7954 0 0,-26-1 4076 0 0</inkml:trace>
</inkml:ink>
</file>

<file path=ppt/ink/ink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4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24.7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1926 0 0 0,'0'0'625'0'0,"0"0"232"0"0,0 0 62 0 0,0 0-23 0 0,0 0-105 0 0,0 0-45 0 0,3-5 81 0 0,177-293 7591 0 0,147-124-6047 0 0,-299 389-2011 0 0,481-580 1142 0 0,-401 442-1370 0 0,-101 131 547 0 0,-7 39-545 0 0,0 1-60 0 0,0 0-64 0 0,-8 18-1024 0 0,7-3 995 0 0,1-15 16 0 0,-7 11 322 0 0,-30 19 286 0 0,11-7-538 0 0,-1-2-1 0 0,-1 0 1 0 0,-1-2-1 0 0,0-2 1 0 0,-2 0-1 0 0,0-2 1 0 0,-28 9-67 0 0,-112 28 1209 0 0,256-18-1178 0 0,135 28 88 0 0,-100-22-146 0 0,-50-32 169 0 0,-66-42 634 0 0,-6 15-701 0 0,-1 0 1 0 0,-1 0 0 0 0,-1 1-1 0 0,0-1 1 0 0,-1 1-1 0 0,-2 0 1 0 0,1 1 0 0 0,-8-12-76 0 0,2 0 4 0 0,9 19-161 0 0,-1 0 1 0 0,0 1-1 0 0,0-1 0 0 0,-1 1 0 0 0,0 0 1 0 0,0 0-1 0 0,-1 0 0 0 0,-1 1 0 0 0,1 0 0 0 0,-1 1 1 0 0,0 0-1 0 0,-2-1 157 0 0,-48-8-10547 0 0,52 17 5063 0 0,0 2 842 0 0</inkml:trace>
  <inkml:trace contextRef="#ctx0" brushRef="#br0" timeOffset="307.85">1742 1 8922 0 0,'0'0'519'0'0,"0"0"-262"0"0,0 0-136 0 0,0 0 237 0 0,0 0 378 0 0,0 0 283 0 0,0 0 130 0 0,0 0-70 0 0,-31 18-154 0 0,-97 60-179 0 0,68-25 133 0 0,52-40-673 0 0,0-3-127 0 0,1 0 1 0 0,0 1 0 0 0,1 0-1 0 0,0 0 1 0 0,1 1 0 0 0,0 0-1 0 0,0 0 1 0 0,1 0 0 0 0,1 0-1 0 0,0 1 1 0 0,1 0 0 0 0,1-1 0 0 0,-1 1-1 0 0,2 0 1 0 0,0 0 0 0 0,0-1-1 0 0,2 1 1 0 0,-1 0 0 0 0,2-1-1 0 0,0 5-79 0 0,3-10 32 0 0,0-1 0 0 0,1 1 0 0 0,0-1-1 0 0,0-1 1 0 0,0 1 0 0 0,0-1 0 0 0,1 0-1 0 0,0-1 1 0 0,0 0 0 0 0,0 0 0 0 0,1 0-1 0 0,-1-1 1 0 0,1-1 0 0 0,0 1 0 0 0,0-2-1 0 0,0 1 1 0 0,0-1 0 0 0,0 0 0 0 0,0-1-1 0 0,0 0 1 0 0,0-1 0 0 0,0 1 0 0 0,0-2-1 0 0,0 1 1 0 0,0-1 0 0 0,5-3-32 0 0,36-4 201 0 0,-1-3 0 0 0,0-1 0 0 0,-1-3 0 0 0,-1-2-1 0 0,0-2 1 0 0,24-16-201 0 0,-57 30 9 0 0,-1 0 1 0 0,0-1-1 0 0,0-1 0 0 0,-1 0 0 0 0,1-1 0 0 0,-2-1 0 0 0,1 0 0 0 0,-2 0 0 0 0,1-1 0 0 0,-1 0 0 0 0,-1-1 0 0 0,0 0 1 0 0,-1 0-1 0 0,0-1 0 0 0,-1 0 0 0 0,0-1-9 0 0,-5-41-3526 0 0,-21 25-7909 0 0,8 22 5710 0 0</inkml:trace>
  <inkml:trace contextRef="#ctx0" brushRef="#br0" timeOffset="557.964">1182 133 14107 0 0,'0'0'2035'0'0,"0"0"-979"0"0,0 0-594 0 0,0 0-46 0 0,0 0 245 0 0,0 0 284 0 0,0 0 127 0 0,0 0-48 0 0,0 0-152 0 0,31 11-185 0 0,102 35-130 0 0,72 0 716 0 0,-9-26-462 0 0,1-8 1 0 0,118-12-812 0 0,-25 1-12 0 0,-182 1-733 0 0,138 3-1225 0 0,-165-5-2735 0 0,-1 1-3888 0 0,-51-1-2172 0 0</inkml:trace>
</inkml:ink>
</file>

<file path=ppt/ink/ink4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0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1 288 488 0 0,'0'0'1395'0'0,"0"0"-115"0"0,0 0 38 0 0,0 0 285 0 0,0 0 311 0 0,0 0 105 0 0,0 0-172 0 0,0 0-321 0 0,0 0-308 0 0,0 0-216 0 0,0 0-148 0 0,25-4-88 0 0,130-21 565 0 0,117-16 1122 0 0,-261 39-2886 0 0,68-8 1442 0 0,-53 8-3023 0 0,0 1-3455 0 0,-33 5-2362 0 0,0-1 1555 0 0</inkml:trace>
  <inkml:trace contextRef="#ctx0" brushRef="#br0" timeOffset="212.978">21 450 0 0 0,'0'0'1622'0'0,"0"0"389"0"0,0 0 299 0 0,0 0 118 0 0,0 0-83 0 0,0 0-284 0 0,0 0-439 0 0,0 0-407 0 0,35 0-311 0 0,112-2-189 0 0,-25-18 328 0 0,113-25-165 0 0,-77 20-3248 0 0,-148 23 1482 0 0,16-2-3349 0 0,-11-1-4359 0 0,-12 5 5533 0 0</inkml:trace>
  <inkml:trace contextRef="#ctx0" brushRef="#br0" timeOffset="662.484">422 1 1312 0 0,'0'0'2498'0'0,"0"0"-824"0"0,0 0-287 0 0,0 0 90 0 0,0 0 30 0 0,0 0-94 0 0,0 0-293 0 0,0 0-333 0 0,0 0-191 0 0,0 0-89 0 0,0 0 1 0 0,0 0 31 0 0,0 0 15 0 0,4 14 13 0 0,13 45-23 0 0,-16-57-506 0 0,0 0 0 0 0,1 0 0 0 0,-1 1 0 0 0,1-1 0 0 0,-1 0 0 0 0,1 0 1 0 0,0 0-1 0 0,-1-1 0 0 0,1 1 0 0 0,0 0 0 0 0,0-1 0 0 0,0 1 0 0 0,1-1 0 0 0,-1 1 0 0 0,0-1 0 0 0,0 0 0 0 0,1 0 0 0 0,-1 0 0 0 0,1-1 0 0 0,-1 1 0 0 0,1 0 0 0 0,2-1-38 0 0,4 3 129 0 0,485 118 1690 0 0,-491-120-1811 0 0,0-1-3 0 0,0 0-1 0 0,0 0 0 0 0,1 1 1 0 0,-1 0-1 0 0,0-1 1 0 0,0 1-1 0 0,0 1 0 0 0,0-1 1 0 0,0 0-1 0 0,0 1 0 0 0,-1-1 1 0 0,1 1-1 0 0,0 0 0 0 0,-1 0 1 0 0,1 0-1 0 0,-1 0 0 0 0,0 0 1 0 0,1 0-1 0 0,-1 1 1 0 0,0-1-1 0 0,0 2-4 0 0,-43 36 421 0 0,-271 151 26 0 0,272-164-484 0 0,25-19-11 0 0,2 1-1 0 0,-1 0 0 0 0,1 1 0 0 0,0 0 1 0 0,1 1-1 0 0,1 1 0 0 0,-1 0 0 0 0,-2 5 49 0 0,5 18-2240 0 0,11-24-1302 0 0,4-2-3361 0 0,-1-4-728 0 0</inkml:trace>
</inkml:ink>
</file>

<file path=ppt/ink/ink4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4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 0 0 0,'0'0'3271'0'0,"0"0"-1353"0"0,0 0-420 0 0,0 0 230 0 0,0 0 289 0 0,0 0 82 0 0,0 0-286 0 0,0 0-456 0 0,0 0-405 0 0,0 0-239 0 0,0 0-90 0 0,0 0-3 0 0,0 0 22 0 0,3 0-11 0 0,201-30 3261 0 0,-144 23-3889 0 0,-40 5 355 0 0,-10 0-344 0 0,-3 2-3610 0 0,-1 0-2948 0 0,1 0-4202 0 0,-7 0 7483 0 0</inkml:trace>
</inkml:ink>
</file>

<file path=ppt/ink/ink4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5.2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8842 0 0,'0'0'1462'0'0,"0"0"-418"0"0,0 0 9 0 0,0 0 392 0 0,0 0 343 0 0,0 0 2 0 0,0 0-305 0 0,0 0-362 0 0,0 0-301 0 0,0 0-195 0 0,0 0-127 0 0,0 0-98 0 0,34-3-79 0 0,109-7-71 0 0,35-22 152 0 0,-121 26-1431 0 0,-32 5-9304 0 0,-22 1 71 0 0</inkml:trace>
</inkml:ink>
</file>

<file path=ppt/ink/ink4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3.4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85 4577 0 0,'0'0'1886'0'0,"0"0"-514"0"0,0 0-196 0 0,0 0 82 0 0,0 0 181 0 0,0 0 93 0 0,0 0-210 0 0,0 0-365 0 0,0 0-338 0 0,0 0-192 0 0,0 0-16 0 0,0 13 57 0 0,2 216 1577 0 0,-2-185-1867 0 0,-15 332 271 0 0,-3-302-1786 0 0,18-74 1088 0 0,0 0 1 0 0,1-1 0 0 0,-1 1-1 0 0,0 0 1 0 0,0 0 0 0 0,0-1-1 0 0,0 1 1 0 0,0 0 0 0 0,0-1-1 0 0,1 1 1 0 0,-1 0 0 0 0,0 0-1 0 0,0-1 1 0 0,0 1 0 0 0,0 0-1 0 0,0-1 1 0 0,0 1 0 0 0,0 0-1 0 0,0 0 1 0 0,0-1 0 0 0,-1 1-1 0 0,1 0 1 0 0,0-1 0 0 0,0 1-1 0 0,0 0 1 0 0,0 0-1 0 0,0-1 1 0 0,0 1 0 0 0,-1 0-1 0 0,1 0 1 0 0,0-1 0 0 0,0 1-1 0 0,0 0 1 0 0,0 0 0 0 0,-1 0-1 0 0,1-1 1 0 0,0 1 0 0 0,0 0-1 0 0,-1 0 1 0 0,1 0 0 0 0,0 0-1 0 0,0-1 1 0 0,-1 1 0 0 0,1 0-1 0 0,0 0 1 0 0,-1 0 0 0 0,1 0-1 0 0,0 0 1 0 0,0 0 0 0 0,-1 0-1 0 0,1 0 1 0 0,0 0 0 0 0,-1 0-1 0 0,1 0 1 0 0,0 0 0 0 0,-1 0-1 0 0,1 0 1 0 0,0 0 0 0 0,0 0-1 0 0,-1 0 1 0 0,1 1 0 0 0,0-1-1 0 0,0 0 1 0 0,-1 0 0 0 0,1 0 248 0 0,0-4-2637 0 0</inkml:trace>
  <inkml:trace contextRef="#ctx0" brushRef="#br0" timeOffset="246.257">58 60 5865 0 0,'0'0'1076'0'0,"0"0"-329"0"0,0 0-128 0 0,0 0 244 0 0,0 0 381 0 0,0 0 233 0 0,0 0-74 0 0,0 0-281 0 0,0 0-284 0 0,0 0-190 0 0,0 0-133 0 0,35 0-110 0 0,113 0-87 0 0,-99-1-146 0 0,-1-2 0 0 0,0-2 0 0 0,0-2-1 0 0,7-3-171 0 0,21-4-58 0 0,-34 5 417 0 0,-13 2-2954 0 0,-9 4-6822 0 0,-20 3 3301 0 0</inkml:trace>
  <inkml:trace contextRef="#ctx0" brushRef="#br0" timeOffset="427.739">14 361 5545 0 0,'0'0'1416'0'0,"0"0"-303"0"0,0 0 47 0 0,0 0 160 0 0,0 0 129 0 0,188-18-113 0 0,-148 11-328 0 0,4-1-320 0 0,2 1-272 0 0,2 3-208 0 0,-4 1-200 0 0,2-1-304 0 0,-5 4-592 0 0,-3 0-1232 0 0,-12 0-2169 0 0,-9 0-3785 0 0</inkml:trace>
  <inkml:trace contextRef="#ctx0" brushRef="#br0" timeOffset="692.719">905 431 10274 0 0,'0'0'1585'0'0,"0"0"-569"0"0,0 0-309 0 0,0 0 163 0 0,0 0 249 0 0,0 0 51 0 0,0 0-173 0 0,0 0-306 0 0,0 0-272 0 0,-19 32-179 0 0,-56 97-115 0 0,6 30 29 0 0,62-142-747 0 0,-26 43-1537 0 0,17-45-2949 0 0,-6-4-4526 0 0,18-10 7645 0 0</inkml:trace>
  <inkml:trace contextRef="#ctx0" brushRef="#br0" timeOffset="947.686">636 420 7850 0 0,'0'0'1531'0'0,"0"0"-532"0"0,0 0-191 0 0,0 0 260 0 0,0 0 315 0 0,0 0 57 0 0,0 0-236 0 0,0 0-247 0 0,0 0-210 0 0,0 0-151 0 0,0 0-100 0 0,0 0-114 0 0,27 34-99 0 0,83 102-101 0 0,-28-47-18 0 0,-79-86-495 0 0,55 59 12 0 0,-37-43-3944 0 0,0-1-5830 0 0,-17-14 5009 0 0</inkml:trace>
</inkml:ink>
</file>

<file path=ppt/ink/ink4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6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109 161 7114 0 0,'0'0'1533'0'0,"0"0"-239"0"0,0 0-189 0 0,0 0 53 0 0,0 0 178 0 0,0 0 14 0 0,0 0-187 0 0,0 0-311 0 0,0 0-327 0 0,0 0-229 0 0,0 0-129 0 0,0 0-47 0 0,0 0 7 0 0,-9 22 33 0 0,-28 69 9 0 0,35-85-141 0 0,0 1 0 0 0,0 0-1 0 0,0 0 1 0 0,1 0 0 0 0,0-1 0 0 0,0 1-1 0 0,1 0 1 0 0,0 0 0 0 0,0 0-1 0 0,0 0 1 0 0,1 0 0 0 0,0 0 0 0 0,1 0-1 0 0,-1 1-27 0 0,3 11 55 0 0,72 315-1242 0 0,-67-296-80 0 0,-7-22-1404 0 0,-2-5-3706 0 0,0-9 3977 0 0,0 2-2610 0 0</inkml:trace>
  <inkml:trace contextRef="#ctx0" brushRef="#br0" timeOffset="312.527">16 69 2208 0 0,'0'0'1945'0'0,"0"0"-330"0"0,0 0-228 0 0,0 0 21 0 0,0 0 122 0 0,0 0 25 0 0,0 0-215 0 0,0 0-309 0 0,0 0-278 0 0,35-12-190 0 0,115-34-119 0 0,-144 44-401 0 0,0 0-1 0 0,-1 1 1 0 0,1-1-1 0 0,0 1 1 0 0,0 0-1 0 0,-1 0 0 0 0,1 1 1 0 0,0 0-1 0 0,0 0 1 0 0,0 0-1 0 0,0 1 1 0 0,0 0-1 0 0,0 0 0 0 0,1 1-42 0 0,9 2 149 0 0,-2-2-72 0 0,0 0 0 0 0,0 1 0 0 0,-1 1 0 0 0,0 0-1 0 0,0 1 1 0 0,0 0 0 0 0,0 1 0 0 0,-1 0 0 0 0,0 1 0 0 0,0 1 0 0 0,0-1-1 0 0,-1 2 1 0 0,-1 0 0 0 0,1 0 0 0 0,-2 1 0 0 0,4 4-77 0 0,-10-10 17 0 0,-1 0 1 0 0,0 0-1 0 0,0 0 0 0 0,0 1 1 0 0,-1-1-1 0 0,1 0 1 0 0,-1 1-1 0 0,0 0 0 0 0,0-1 1 0 0,-1 1-1 0 0,1-1 1 0 0,-1 1-1 0 0,0 0 1 0 0,0 0-1 0 0,-1-1 0 0 0,1 1 1 0 0,-1-1-1 0 0,0 1 1 0 0,0-1-1 0 0,-1 1 0 0 0,1-1 1 0 0,-1 1-1 0 0,0-1 1 0 0,0 0-1 0 0,-1 0 0 0 0,1 0 1 0 0,-1 0-1 0 0,0 0 1 0 0,0-1-1 0 0,0 1 0 0 0,0-1 1 0 0,-4 3-18 0 0,-126 83-257 0 0,101-73-47 0 0,0-2-1 0 0,-1-1 1 0 0,-1-2-1 0 0,0-2 1 0 0,-1 0 0 0 0,-13-1 304 0 0,-7-1-3898 0 0,-1-5-3545 0 0,56-2 2558 0 0</inkml:trace>
  <inkml:trace contextRef="#ctx0" brushRef="#br0" timeOffset="771.135">435 658 4641 0 0,'0'0'1202'0'0,"0"0"-345"0"0,0 0 115 0 0,0 0 362 0 0,0 0 250 0 0,0 0 11 0 0,0 0-254 0 0,0 0-339 0 0,0 0-255 0 0,0 0-160 0 0,0 0-112 0 0,33-10-28 0 0,101-30 10 0 0,-38 24 730 0 0,-95 16-1171 0 0,0-1-1 0 0,1 1 0 0 0,-1-1 0 0 0,0 1 0 0 0,0-1 0 0 0,1 1-1 0 0,-1 0 1 0 0,0-1 0 0 0,1 1 0 0 0,-1 0 0 0 0,1 0 0 0 0,-1 0 0 0 0,0 0 0 0 0,1 0 0 0 0,-1 0 0 0 0,0 1-1 0 0,1-1 1 0 0,-1 0 0 0 0,0 1 0 0 0,1-1 0 0 0,-1 1 0 0 0,0-1 0 0 0,0 1 0 0 0,0 0 0 0 0,1-1 0 0 0,-1 1-1 0 0,0 0 1 0 0,0 0 0 0 0,0 0 0 0 0,0 0 0 0 0,0 0 0 0 0,-1 0 0 0 0,1 0 0 0 0,0 0 0 0 0,0 0 0 0 0,-1 0-1 0 0,1 1 1 0 0,0-1 0 0 0,-1 0 0 0 0,1 0 0 0 0,-1 1 0 0 0,0-1 0 0 0,1 0 0 0 0,-1 1 0 0 0,0-1-1 0 0,0 0 1 0 0,0 1 0 0 0,0-1 0 0 0,0 0 0 0 0,0 1 0 0 0,0-1 0 0 0,0 1 0 0 0,-1 0-15 0 0,-2 4 40 0 0,1 0 1 0 0,-1 0 0 0 0,0-1 0 0 0,-1 1-1 0 0,0-1 1 0 0,0 0 0 0 0,0 0-1 0 0,0 0 1 0 0,-1 0 0 0 0,1-1 0 0 0,-1 1-1 0 0,-1-1 1 0 0,1-1 0 0 0,-1 1-41 0 0,-7 7 54 0 0,-113 95 222 0 0,125-105-273 0 0,0 0 0 0 0,0 0 1 0 0,0 0-1 0 0,0 1 0 0 0,0-1 0 0 0,0 0 1 0 0,0 0-1 0 0,0 0 0 0 0,1 1 0 0 0,-1-1 0 0 0,0 0 1 0 0,1 1-1 0 0,-1-1 0 0 0,1 0 0 0 0,0 1 1 0 0,-1-1-1 0 0,1 1 0 0 0,0-1 0 0 0,0 1 1 0 0,0-1-1 0 0,0 1 0 0 0,0-1 0 0 0,0 1 0 0 0,0-1 1 0 0,1 1-1 0 0,-1-1 0 0 0,0 0 0 0 0,1 1 1 0 0,-1-1-1 0 0,1 0 0 0 0,0 1 0 0 0,-1-1 1 0 0,1 0-1 0 0,0 1 0 0 0,0-1 0 0 0,0 0 0 0 0,0 0 1 0 0,0 0-4 0 0,16 3 55 0 0,1-2 0 0 0,0 0 1 0 0,-1-1-1 0 0,1-1 1 0 0,0-1-1 0 0,-1 0 0 0 0,1-2 1 0 0,-1 1-1 0 0,1-2 1 0 0,7-3-56 0 0,15-1-184 0 0,32-15-2059 0 0,-32 9-7375 0 0,-30 11 867 0 0</inkml:trace>
</inkml:ink>
</file>

<file path=ppt/ink/ink4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48.3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670 0 6273 0 0,'0'0'783'0'0,"0"0"-339"0"0,0 0-289 0 0,0 0-171 0 0,0 0 79 0 0,0 0 285 0 0,0 0 193 0 0,0 0 41 0 0,9 33-62 0 0,29 110-76 0 0,-6 67 463 0 0,-31-184-829 0 0,4 102 111 0 0,-6 0 0 0 0,-6 0 0 0 0,-20 113-189 0 0,12-138 47 0 0,10-49 64 0 0,-3-1 0 0 0,-2 1 0 0 0,-2-2 0 0 0,-3 1 0 0 0,-2-2 1 0 0,-13 26-112 0 0,-22 24 758 0 0,52-98-747 0 0,0-1-1 0 0,0 1 1 0 0,0-1-1 0 0,1 1 1 0 0,-1-1-1 0 0,0 1 1 0 0,1-1-1 0 0,0 1 1 0 0,-1-1-1 0 0,1 0 1 0 0,0 1-1 0 0,0-1 1 0 0,0 0-1 0 0,1 0 1 0 0,-1 0-1 0 0,0 0 1 0 0,1 0-1 0 0,-1 0 0 0 0,1 0 1 0 0,0 0-1 0 0,0-1 1 0 0,0 1-1 0 0,0-1 1 0 0,0 1-1 0 0,0-1 1 0 0,0 0-1 0 0,0 0 1 0 0,0 1-1 0 0,1-2 1 0 0,-1 1-1 0 0,0 0 1 0 0,1 0-1 0 0,-1-1 1 0 0,1 1-1 0 0,-1-1 1 0 0,1 0-1 0 0,-1 0 0 0 0,1 0 1 0 0,-1 0-1 0 0,1 0 1 0 0,0-1-11 0 0,280 33 188 0 0,1-13 1 0 0,1-12-1 0 0,51-15-188 0 0,-177 6 20 0 0,1372-68 342 0 0,-1000 62-972 0 0,89 27 610 0 0,-279 11-669 0 0,-289-23 1225 0 0,-51-7-295 0 0,-1 0 93 0 0,0 0 55 0 0,0 0-13 0 0,0 0-52 0 0,0 0-86 0 0,0 0-88 0 0,0 0-66 0 0,9-19 217 0 0,-18-7 535 0 0,4 19-801 0 0,0 0 0 0 0,1-1 0 0 0,0 1-1 0 0,1-1 1 0 0,0 0 0 0 0,0 0 0 0 0,0 0 0 0 0,1-1 0 0 0,0 1 0 0 0,1 0 0 0 0,0-1 0 0 0,0-8-55 0 0,-5-22 77 0 0,-8-66-37 0 0,4-2 1 0 0,4 1-1 0 0,8-82-40 0 0,-1 65 48 0 0,0 25 10 0 0,-4 0 0 0 0,-5 0 0 0 0,-4 1 0 0 0,-10-30-58 0 0,-12-13 18 0 0,10 122-1045 0 0,5 12 964 0 0,-1 2 0 0 0,0 0 0 0 0,0 2 0 0 0,0 0 0 0 0,0 1 0 0 0,0 1 0 0 0,-1 1 0 0 0,-7 1 63 0 0,-397 57-1783 0 0,-257-13 432 0 0,-339-34 1351 0 0,6-45 81 0 0,11-55 635 0 0,1004 88-716 0 0,-180-21 1266 0 0,-133-35-1266 0 0,267 42-82 0 0,65 18-1691 0 0,87 36-2802 0 0,-63-22-410 0 0,-18-7 559 0 0</inkml:trace>
</inkml:ink>
</file>

<file path=ppt/ink/ink4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48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0 2248 0 0,'0'0'1842'0'0,"0"0"-173"0"0,0 0 39 0 0,0 0 167 0 0,0 0 104 0 0,0 0-84 0 0,0 0-348 0 0,0 0-416 0 0,0 0-364 0 0,0 0-276 0 0,0 0-165 0 0,0 13 747 0 0,9 346 4054 0 0,-37-138-4501 0 0,29-221-694 0 0,-1 1 0 0 0,0-1 0 0 0,0 1 0 0 0,1-1 0 0 0,-1 1 0 0 0,0-1 0 0 0,0 0 0 0 0,1 1 0 0 0,-1-1 0 0 0,1 0 0 0 0,-1 1 0 0 0,0-1 0 0 0,1 0 0 0 0,-1 1 0 0 0,1-1 0 0 0,-1 0 0 0 0,1 0 0 0 0,-1 0 0 0 0,1 1 0 0 0,-1-1 0 0 0,1 0 0 0 0,-1 0 0 0 0,1 0 0 0 0,-1 0 0 0 0,1 0 0 0 0,-1 0-1 0 0,1 0 1 0 0,-1 0 0 0 0,1 0 0 0 0,-1 0 0 0 0,0 0 0 0 0,1 0 0 0 0,-1-1 0 0 0,1 1 0 0 0,-1 0 0 0 0,1 0 0 0 0,-1 0 0 0 0,1-1 0 0 0,-1 1 0 0 0,1 0 0 0 0,-1 0 0 0 0,0-1 0 0 0,1 1 0 0 0,-1 0 0 0 0,0-1 0 0 0,1 1 0 0 0,-1-1 0 0 0,0 1 0 0 0,1 0 0 0 0,-1-1 0 0 0,0 1 0 0 0,0-1 0 0 0,1 1 0 0 0,-1-1 0 0 0,0 1 0 0 0,0-1 0 0 0,0 1 0 0 0,0-1 0 0 0,0 1 0 0 0,0-1 0 0 0,0 1 68 0 0,11-26-5169 0 0,-4 5-3608 0 0,-3 13 2568 0 0</inkml:trace>
</inkml:ink>
</file>

<file path=ppt/ink/ink4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85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136 0 88 0 0,'0'0'3972'0'0,"0"0"-1879"0"0,0 0-563 0 0,0 0 84 0 0,0 0 95 0 0,0 0 25 0 0,0 0-204 0 0,0 0-323 0 0,-21 35-251 0 0,-64 111-199 0 0,81-141-689 0 0,1 0-1 0 0,0 0 0 0 0,0 0 1 0 0,1 0-1 0 0,0 1 0 0 0,-1-1 0 0 0,2 1 1 0 0,-1-1-1 0 0,1 1 0 0 0,0 0 1 0 0,0-1-1 0 0,0 1 0 0 0,1 0 1 0 0,0 3-68 0 0,1 9 248 0 0,-3-2-66 0 0,1 0 1 0 0,1 0-1 0 0,0 1 0 0 0,1-1 0 0 0,1 0 1 0 0,1 0-1 0 0,0 0 0 0 0,1 0 0 0 0,0 0 0 0 0,2-1 1 0 0,6 15-183 0 0,-9-22-81 0 0,0-1 1 0 0,1 1 0 0 0,-1-1-1 0 0,1 0 1 0 0,1 0 0 0 0,-1 0-1 0 0,1 0 1 0 0,1-1 0 0 0,-1 0-1 0 0,1 0 1 0 0,0-1 0 0 0,0 1-1 0 0,1-1 1 0 0,-1 0 0 0 0,1-1-1 0 0,0 0 1 0 0,1 0 0 0 0,-1 0-1 0 0,1-1 1 0 0,-1 0 0 0 0,1-1-1 0 0,0 0 1 0 0,0 0 0 0 0,0 0-1 0 0,8 0 81 0 0,-2-2-1286 0 0,36-4-10823 0 0,-43 0 7127 0 0</inkml:trace>
</inkml:ink>
</file>

<file path=ppt/ink/ink4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9.11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17 0 6145 0 0,'0'0'1339'0'0,"0"0"-412"0"0,0 0-56 0 0,0 0 351 0 0,0 0 359 0 0,0 0 78 0 0,0 0-178 0 0,0 0-270 0 0,0 0-199 0 0,0 0-133 0 0,0 0-117 0 0,13 34-83 0 0,40 106-109 0 0,-27-42 275 0 0,-20-56-452 0 0,-1 0 0 0 0,-2 0-1 0 0,-2 1 1 0 0,-3 31-393 0 0,0-63-22 0 0,0 0 1 0 0,-1 0-1 0 0,0 0 0 0 0,-1-1 1 0 0,0 1-1 0 0,-1-1 0 0 0,0 0 1 0 0,0 0-1 0 0,-1-1 0 0 0,0 0 0 0 0,-1 0 1 0 0,0 0-1 0 0,-2 2 22 0 0,-15 13-4294 0 0,-1-5-4150 0 0,21-16-1290 0 0</inkml:trace>
</inkml:ink>
</file>

<file path=ppt/ink/ink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4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7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756 35 0 0 0,'0'0'982'0'0,"0"0"807"0"0,0 0 122 0 0,0 0-170 0 0,0 0-202 0 0,0 0-188 0 0,3-5-148 0 0,12-12-114 0 0,-35 6 2572 0 0,-20 9-2070 0 0,-66 11-662 0 0,-226 109-479 0 0,275-86-417 0 0,57-30-29 0 0,1-1-1 0 0,-1 0 0 0 0,1 0 0 0 0,-1 0 1 0 0,1 0-1 0 0,0 0 0 0 0,0 0 0 0 0,0 0 1 0 0,-1 0-1 0 0,1 0 0 0 0,0 0 0 0 0,0-1 1 0 0,0 1-1 0 0,0 0 0 0 0,1-1 0 0 0,-1 1 1 0 0,0-1-1 0 0,0 1 0 0 0,0-1 1 0 0,0 1-1 0 0,1-1 0 0 0,-1 0 0 0 0,0 1 1 0 0,0-1-1 0 0,1 0 0 0 0,-1 0 0 0 0,0 0 1 0 0,0 0-1 0 0,2 0-3 0 0,337 33 612 0 0,-274-3-573 0 0,-66-29-28 0 0,1 1 0 0 0,-1 0 0 0 0,1-1 0 0 0,-1 1 0 0 0,1 0 0 0 0,-1-1 0 0 0,0 1 0 0 0,0 0 0 0 0,0-1 0 0 0,0 1 0 0 0,0 0 0 0 0,-1-1 0 0 0,1 1 1 0 0,0 0-1 0 0,-1-1 0 0 0,1 1 0 0 0,-1-1 0 0 0,1 1 0 0 0,-1 0 0 0 0,0-1 0 0 0,0 0 0 0 0,0 1 0 0 0,0-1 0 0 0,0 1 0 0 0,0-1 0 0 0,0 0 0 0 0,0 0 0 0 0,0 0 0 0 0,-1 0 0 0 0,1 0 0 0 0,-1 1-11 0 0,-147 93 230 0 0,-31 5-424 0 0,136-75 146 0 0,-191 127-70 0 0,233-151 119 0 0,0 0 0 0 0,0 0 0 0 0,0 0 1 0 0,0 0-1 0 0,0 0 0 0 0,1 1 0 0 0,-1-1 0 0 0,0 1 0 0 0,1-1 1 0 0,-1 1-1 0 0,1 0 0 0 0,0 0 0 0 0,-1 0 0 0 0,1-1 1 0 0,0 1-1 0 0,0 0 0 0 0,0 1 0 0 0,0-1 0 0 0,0 0 1 0 0,1 0-1 0 0,-1 0 0 0 0,1 0 0 0 0,-1 1 0 0 0,1-1 1 0 0,0 0-1 0 0,0 0 0 0 0,0 1 0 0 0,0-1 0 0 0,0 0 0 0 0,1 0 1 0 0,-1 1-1 0 0,1-1 0 0 0,-1 0 0 0 0,1 0 0 0 0,0 0 1 0 0,0 0-1 0 0,0 0 0 0 0,0 0 0 0 0,0 0 0 0 0,0 0 1 0 0,0 0-1 0 0,1 0 0 0 0,-1-1 0 0 0,1 1 0 0 0,0 0 0 0 0,0 0-1 0 0,16 4 116 0 0,-1-2-1 0 0,1 0 0 0 0,-1 0 1 0 0,1-2-1 0 0,0 0 0 0 0,0-2 1 0 0,0 1-1 0 0,0-2 0 0 0,13-2-115 0 0,-11 2 104 0 0,38-6 90 0 0,-1-2 0 0 0,-1-2 1 0 0,0-3-1 0 0,0-2 0 0 0,1-4-194 0 0,8-17-2218 0 0,-46 21-1547 0 0,-1-1-3611 0 0,-11 10-659 0 0</inkml:trace>
  <inkml:trace contextRef="#ctx0" brushRef="#br0" timeOffset="253.009">1122 116 4817 0 0,'0'0'2289'0'0,"0"0"-1024"0"0,0 0-458 0 0,0 0 155 0 0,0 0 443 0 0,0 0 305 0 0,0 0-12 0 0,0 0-257 0 0,0 0-302 0 0,-14 33-303 0 0,-46 106-220 0 0,3 45 575 0 0,48-148-1198 0 0,2 0-1 0 0,1 0 0 0 0,1 1 0 0 0,2 0 0 0 0,2 0 0 0 0,1 0 1 0 0,3 2 7 0 0,15-1-2522 0 0,-6-33-1600 0 0,4-3-3601 0 0,-11-4 4060 0 0,-2-4 1571 0 0</inkml:trace>
  <inkml:trace contextRef="#ctx0" brushRef="#br0" timeOffset="508.484">899 160 4537 0 0,'0'0'872'0'0,"0"0"-332"0"0,0 0 76 0 0,0 0 415 0 0,0 0 351 0 0,0 0 164 0 0,0 0-105 0 0,0 0-253 0 0,32 1-274 0 0,101 4-207 0 0,204-18 1729 0 0,-330 13-2786 0 0,39-3 172 0 0,-16 2-6789 0 0,-29 1 2345 0 0,-1 0-471 0 0</inkml:trace>
  <inkml:trace contextRef="#ctx0" brushRef="#br0" timeOffset="747.026">936 495 3017 0 0,'0'0'1719'0'0,"0"0"-275"0"0,0 0 136 0 0,0 0 142 0 0,0 0 140 0 0,0 0-27 0 0,0 0-255 0 0,0 0-337 0 0,0 0-304 0 0,0 0-275 0 0,36 9-221 0 0,113 25-140 0 0,-50-25 5 0 0,49-20-419 0 0,-100 3-2282 0 0,-1-2-3338 0 0,-30 6 572 0 0,-3 3-106 0 0</inkml:trace>
  <inkml:trace contextRef="#ctx0" brushRef="#br0" timeOffset="1387.127">1494 583 3977 0 0,'0'0'1257'0'0,"0"0"-584"0"0,0 0-123 0 0,0 0 369 0 0,0 0 364 0 0,0 0 165 0 0,0 0-157 0 0,0 0-352 0 0,0 0-303 0 0,0 0-221 0 0,0 0-139 0 0,0 0-70 0 0,-10 33-45 0 0,-32 104-57 0 0,31-53 99 0 0,11-81-145 0 0,0-1 0 0 0,1 1 0 0 0,-1-1 1 0 0,0 1-1 0 0,1-1 0 0 0,0 1 0 0 0,-1-1 0 0 0,1 1 1 0 0,0-1-1 0 0,0 0 0 0 0,0 0 0 0 0,1 1 0 0 0,-1-1 1 0 0,0 0-1 0 0,1 0 0 0 0,-1 0 0 0 0,1 0 0 0 0,0-1 1 0 0,0 1-1 0 0,0 0 0 0 0,0-1 0 0 0,0 1 0 0 0,0-1 1 0 0,0 0-1 0 0,0 0 0 0 0,1 1 0 0 0,-1-1 0 0 0,0-1 1 0 0,1 1-1 0 0,-1 0 0 0 0,0-1 0 0 0,1 1 0 0 0,-1-1 1 0 0,1 0-1 0 0,-1 1 0 0 0,1-1 0 0 0,-1-1 0 0 0,1 1 1 0 0,-1 0-1 0 0,1-1 0 0 0,-1 1 0 0 0,1-1 0 0 0,-1 1 1 0 0,1-1-1 0 0,-1 0 0 0 0,0 0 0 0 0,0 0 0 0 0,1-1 1 0 0,-1 1-1 0 0,1-1-58 0 0,16-14 273 0 0,-1 0-1 0 0,-1-1 1 0 0,0-1 0 0 0,-1-1 0 0 0,-1 0 0 0 0,7-14-273 0 0,27-31 176 0 0,-10 34-72 0 0,-38 30-104 0 0,0 0 0 0 0,0 0 1 0 0,0 0-1 0 0,0 0 0 0 0,0 0 1 0 0,0 0-1 0 0,1 0 0 0 0,-1 0 0 0 0,0 1 1 0 0,0-1-1 0 0,0 0 0 0 0,0 1 1 0 0,0-1-1 0 0,0 1 0 0 0,0 0 0 0 0,0-1 1 0 0,0 1-1 0 0,0 0 0 0 0,-1-1 1 0 0,1 1-1 0 0,0 0 0 0 0,0 0 1 0 0,-1 0-1 0 0,1 0 0 0 0,0-1 0 0 0,-1 1 1 0 0,1 0-1 0 0,-1 0 0 0 0,1 0 1 0 0,-1 0-1 0 0,1 1 0 0 0,-1-1 0 0 0,0 0 1 0 0,0 0-1 0 0,1 0 0 0 0,-1 0 1 0 0,0 0-1 0 0,0 0 0 0 0,0 0 1 0 0,0 1-1 0 0,0-1 0 0 0,0 0 0 0 0,-1 0 0 0 0,7 50-15 0 0,-2 0 0 0 0,-3 0-1 0 0,-1 0 1 0 0,-5 25 15 0 0,1-44-20 0 0,0 1-1 0 0,-2-1 1 0 0,-2 0 0 0 0,-1 0-1 0 0,-1-1 1 0 0,-2 0-1 0 0,-12 24 21 0 0,-50 24-111 0 0,72-78 115 0 0,0 1 0 0 0,0-1-1 0 0,-1 1 1 0 0,1-1 0 0 0,-1 0-1 0 0,1 0 1 0 0,-1 0-1 0 0,1-1 1 0 0,-1 1 0 0 0,1-1-1 0 0,-1 1 1 0 0,0-1 0 0 0,1 0-1 0 0,-1 0 1 0 0,0 0 0 0 0,1 0-1 0 0,-1 0 1 0 0,0-1 0 0 0,1 1-1 0 0,-1-1 1 0 0,1 0 0 0 0,-1 1-1 0 0,1-1 1 0 0,-1 0 0 0 0,1-1-1 0 0,-1 1 1 0 0,1 0 0 0 0,0-1-1 0 0,0 1 1 0 0,0-1 0 0 0,0 0-1 0 0,0 0 1 0 0,0 0 0 0 0,0 0-1 0 0,1 0 1 0 0,-1 0 0 0 0,0 0-1 0 0,0-2-3 0 0,-1-5-41 0 0,-1 0 0 0 0,1 0 0 0 0,1 0 0 0 0,0-1 0 0 0,0 0-1 0 0,1 1 1 0 0,0-1 0 0 0,1 0 0 0 0,0 1 0 0 0,0-1 0 0 0,1 0-1 0 0,0 1 1 0 0,1-1 0 0 0,0 1 0 0 0,1-1 0 0 0,0 1 0 0 0,0 0-1 0 0,1 0 1 0 0,0 0 0 0 0,0 1 0 0 0,1-1 0 0 0,0 1 0 0 0,4-4 41 0 0,45-61-3419 0 0,-12 30-5945 0 0,-29 31 4092 0 0</inkml:trace>
</inkml:ink>
</file>

<file path=ppt/ink/ink4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3.3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6929 0 0,'0'0'3760'0'0,"0"0"-2073"0"0,0 0-934 0 0,0 0-3 0 0,0 0 248 0 0,0 0 132 0 0,0 0-91 0 0,0 0-205 0 0,33-3-214 0 0,105-7-188 0 0,82-11 518 0 0,-120 11-2730 0 0,3 2-6495 0 0,-78 4-1552 0 0</inkml:trace>
</inkml:ink>
</file>

<file path=ppt/ink/ink4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9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1 230 6593 0 0,'0'0'1634'0'0,"0"0"-326"0"0,0 0 47 0 0,0 0 248 0 0,0 0 166 0 0,0 0-112 0 0,0 0-306 0 0,0 0-276 0 0,0 0-209 0 0,0 0-155 0 0,0 0-111 0 0,0 0-72 0 0,33-4-68 0 0,103-11-81 0 0,21-3 330 0 0,-96 16-868 0 0,-5 0-5490 0 0,-55 2 3021 0 0,-1 0-1022 0 0,0 0-1195 0 0,0 0-822 0 0</inkml:trace>
  <inkml:trace contextRef="#ctx0" brushRef="#br0" timeOffset="180.065">32 462 0 0 0,'0'0'2627'0'0,"0"0"-512"0"0,0 0 108 0 0,0 0 199 0 0,0 0 11 0 0,0 0-191 0 0,0 0-385 0 0,0 0-443 0 0,0 0-407 0 0,34 2-304 0 0,107 7-239 0 0,-42-20 60 0 0,4-11 25 0 0,2-1-2306 0 0,-36 10-10553 0 0,-60 12 5797 0 0</inkml:trace>
  <inkml:trace contextRef="#ctx0" brushRef="#br0" timeOffset="2915.377">783 572 176 0 0,'0'0'1954'0'0,"0"0"-523"0"0,0 0-306 0 0,0 0 34 0 0,0 0 275 0 0,0 0 177 0 0,0 0 9 0 0,0 0-141 0 0,0 0-304 0 0,0 0-256 0 0,0 0-224 0 0,1-16-146 0 0,1-54-51 0 0,27-30 1158 0 0,-17 76-1345 0 0,3-10-101 0 0,2 0 1 0 0,1 1-1 0 0,2 0 1 0 0,1 2-1 0 0,2 0 1 0 0,25-27-211 0 0,-1 29-219 0 0,-36 73-148 0 0,-18 78 589 0 0,6-114-203 0 0,0-7-15 0 0,1 0 1 0 0,-1 0-1 0 0,1 0 1 0 0,-1 1-1 0 0,1-1 1 0 0,0 0 0 0 0,0 0-1 0 0,-1 1 1 0 0,1-1-1 0 0,0 0 1 0 0,0 1-1 0 0,0-1 1 0 0,0 0 0 0 0,1 0-1 0 0,-1 1 1 0 0,0-1-1 0 0,0 0 1 0 0,1 0-1 0 0,-1 1 1 0 0,1-1 0 0 0,-1 0-1 0 0,1 0 1 0 0,0 0-1 0 0,-1 0 1 0 0,1 0-1 0 0,0 0 1 0 0,0 0 0 0 0,-1 0-1 0 0,1 0 1 0 0,0 0-1 0 0,0 0 1 0 0,0 0-1 0 0,0-1 1 0 0,0 1 0 0 0,1 0-1 0 0,-1-1 1 0 0,0 1-1 0 0,0-1 1 0 0,0 1-1 0 0,0-1 1 0 0,1 1 0 0 0,-1-1-1 0 0,0 0 1 0 0,1 0-5 0 0,7-2 54 0 0,0-1 1 0 0,0 0-1 0 0,0-1 1 0 0,-1 0-1 0 0,1 0 1 0 0,-1-1-1 0 0,0 0 1 0 0,0-1-1 0 0,0 0 1 0 0,-1 0-1 0 0,0 0 1 0 0,6-7-55 0 0,6-4 29 0 0,176-134-59 0 0,-88 93-42 0 0,-106 57 66 0 0,0 1 0 0 0,0 0 0 0 0,1-1 0 0 0,-1 1 0 0 0,0 0 0 0 0,1 0 0 0 0,-1 0 0 0 0,0 0 0 0 0,0 0 0 0 0,1 0 0 0 0,-1 0 0 0 0,0 0 0 0 0,0 0 0 0 0,1 1 0 0 0,-1-1 0 0 0,0 1 0 0 0,0-1 0 0 0,0 0 0 0 0,1 1 0 0 0,-1 0 0 0 0,0-1 0 0 0,0 1 0 0 0,0 0 0 0 0,0 0 0 0 0,0-1 0 0 0,0 1 0 0 0,0 0 0 0 0,0 0 0 0 0,-1 0 0 0 0,1 0 0 0 0,0 0 0 0 0,-1 0 0 0 0,1 1 0 0 0,0-1 0 0 0,-1 0 0 0 0,1 0 0 0 0,-1 0 0 0 0,0 1 0 0 0,1-1 0 0 0,-1 0 0 0 0,0 0 0 0 0,0 1 0 0 0,0-1 0 0 0,0 0 0 0 0,0 1 6 0 0,-1 63 51 0 0,0-62-41 0 0,-29 183-22 0 0,30-185-84 0 0,0 1 1 0 0,0 0-1 0 0,0-1 1 0 0,1 1-1 0 0,-1-1 1 0 0,0 1-1 0 0,1 0 1 0 0,-1-1-1 0 0,1 1 1 0 0,-1-1-1 0 0,1 1 1 0 0,0-1-1 0 0,0 0 1 0 0,-1 1 0 0 0,1-1-1 0 0,0 0 1 0 0,0 0-1 0 0,1 1 1 0 0,-1-1-1 0 0,0 0 1 0 0,0 0-1 0 0,0 0 1 0 0,1 0-1 0 0,-1 0 1 0 0,1-1-1 0 0,-1 1 1 0 0,0 0-1 0 0,1-1 1 0 0,1 1 95 0 0,47 5-13121 0 0,-42-6 9740 0 0</inkml:trace>
  <inkml:trace contextRef="#ctx0" brushRef="#br0" timeOffset="3367.097">2096 64 5337 0 0,'0'0'1899'0'0,"0"0"-366"0"0,0 0-173 0 0,0 0 51 0 0,0 0 77 0 0,0 0-49 0 0,0 0-207 0 0,0 0-239 0 0,-33 9-237 0 0,-101 31-212 0 0,49 6 177 0 0,75-40-681 0 0,1 1-1 0 0,-1-1 0 0 0,1 1 1 0 0,0 1-1 0 0,1 0 0 0 0,-1 0 1 0 0,2 1-1 0 0,-1 0 0 0 0,1 0 1 0 0,1 1-1 0 0,0 0 0 0 0,0 0 1 0 0,1 0-1 0 0,0 1 0 0 0,0-1 1 0 0,1 1-1 0 0,1 0 0 0 0,0 1 1 0 0,1-1-1 0 0,0 0 1 0 0,0 1-1 0 0,1 11-39 0 0,2-21 5 0 0,-1 0 1 0 0,1 0-1 0 0,0 0 1 0 0,0 1 0 0 0,0-1-1 0 0,0 0 1 0 0,0 0-1 0 0,0-1 1 0 0,0 1-1 0 0,1 0 1 0 0,-1 0-1 0 0,1 0 1 0 0,-1-1-1 0 0,1 1 1 0 0,0-1-1 0 0,0 1 1 0 0,0-1 0 0 0,0 0-1 0 0,0 0 1 0 0,0 0-1 0 0,0 0 1 0 0,0 0-1 0 0,0 0 1 0 0,0-1-1 0 0,0 1 1 0 0,1 0-1 0 0,-1-1 1 0 0,0 0-1 0 0,0 0 1 0 0,1 0 0 0 0,-1 0-1 0 0,0 0 1 0 0,3 0-6 0 0,75-15 618 0 0,-47 0-444 0 0,0-2-1 0 0,-2-1 0 0 0,0-2 0 0 0,-1 0 1 0 0,-1-3-1 0 0,16-15-173 0 0,59-43 274 0 0,-55 52-393 0 0,-48 55-130 0 0,-4 46-22 0 0,1 36-4232 0 0,8-87 191 0 0,6-2-4075 0 0,-8-15 4534 0 0</inkml:trace>
  <inkml:trace contextRef="#ctx0" brushRef="#br0" timeOffset="3813.985">2420 318 7017 0 0,'0'0'2161'0'0,"0"0"-466"0"0,0 0-184 0 0,0 0-44 0 0,0 0-109 0 0,0 0-250 0 0,0 0-340 0 0,0 0-284 0 0,0 0-201 0 0,0 0-111 0 0,0 0-67 0 0,0 0-29 0 0,0 0-30 0 0,-7 24-17 0 0,-20 74-20 0 0,21-33-29 0 0,8-62 32 0 0,-1 0-1 0 0,1-1 0 0 0,0 1 1 0 0,0-1-1 0 0,0 0 1 0 0,0 1-1 0 0,1-1 0 0 0,-1 0 1 0 0,1-1-1 0 0,-1 1 1 0 0,1 0-1 0 0,0-1 0 0 0,-1 1 1 0 0,1-1-1 0 0,0 0 1 0 0,0 0-1 0 0,0 0 0 0 0,0 0 1 0 0,0 0-1 0 0,0-1 0 0 0,0 0 1 0 0,0 1-1 0 0,0-1 1 0 0,1 0-1 0 0,-1 0 0 0 0,0-1 1 0 0,0 1-1 0 0,0-1 1 0 0,0 1-1 0 0,0-1 0 0 0,0 0 1 0 0,0 0-1 0 0,0-1 1 0 0,-1 1-1 0 0,3-2-11 0 0,102-82 657 0 0,-12 6 205 0 0,-94 78-852 0 0,1 0 0 0 0,-1 0 0 0 0,1 0-1 0 0,-1 0 1 0 0,1 0 0 0 0,-1 1 0 0 0,1-1 0 0 0,-1 1 0 0 0,1-1 0 0 0,0 1-1 0 0,-1 0 1 0 0,1-1 0 0 0,0 1 0 0 0,-1 0 0 0 0,1 0 0 0 0,0 0 0 0 0,-1 0 0 0 0,1 0-1 0 0,0 1 1 0 0,-1-1 0 0 0,1 0 0 0 0,0 1 0 0 0,-1-1 0 0 0,1 1 0 0 0,-1 0-1 0 0,1 0 1 0 0,-1-1 0 0 0,1 1 0 0 0,-1 0 0 0 0,0 0 0 0 0,1 0 0 0 0,-1 0-1 0 0,0 1 1 0 0,0-1 0 0 0,0 0 0 0 0,1 1 0 0 0,-1-1 0 0 0,-1 0 0 0 0,1 1-1 0 0,0-1 1 0 0,0 1 0 0 0,-1-1 0 0 0,1 1 0 0 0,0 0 0 0 0,-1 0-10 0 0,12 80 240 0 0,-28 98-52 0 0,14-173-182 0 0,0 11 27 0 0,-1 0 0 0 0,-1 0 0 0 0,0 0 0 0 0,-2-1 0 0 0,0 1 0 0 0,0-2 0 0 0,-2 1 0 0 0,0-1 0 0 0,-1 0 0 0 0,-1 0 0 0 0,0-1 0 0 0,-10 10-33 0 0,18-23 9 0 0,1-1 1 0 0,-1 0 0 0 0,0 0 0 0 0,0 1 0 0 0,0-1 0 0 0,1 0 0 0 0,-1-1 0 0 0,0 1 0 0 0,-1 0-1 0 0,1-1 1 0 0,0 1 0 0 0,0-1 0 0 0,0 1 0 0 0,0-1 0 0 0,0 0 0 0 0,0 0 0 0 0,-1 0 0 0 0,1 0-1 0 0,0 0 1 0 0,0-1 0 0 0,0 1 0 0 0,0-1 0 0 0,0 1 0 0 0,0-1 0 0 0,0 0 0 0 0,0 0-1 0 0,0 0 1 0 0,0 0 0 0 0,0 0 0 0 0,0 0 0 0 0,1 0 0 0 0,-1-1 0 0 0,0 1 0 0 0,1-1 0 0 0,-1 1-1 0 0,1-1 1 0 0,0 0 0 0 0,-1 1 0 0 0,1-1 0 0 0,0 0 0 0 0,0 0 0 0 0,0 0 0 0 0,0 0 0 0 0,0 0-1 0 0,1 0 1 0 0,-1 0 0 0 0,1 0 0 0 0,-1 0 0 0 0,1 0 0 0 0,0-1 0 0 0,0-1-10 0 0,-2-22-193 0 0,1 0 1 0 0,1 0 0 0 0,1 0 0 0 0,2 0-1 0 0,1 0 1 0 0,1 0 0 0 0,3-9 192 0 0,12-36-4488 0 0,3 4-5772 0 0,-19 51 4389 0 0</inkml:trace>
</inkml:ink>
</file>

<file path=ppt/ink/ink4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9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0 0 0,'0'0'508'0'0,"0"0"282"0"0,0 0 291 0 0,0 0 379 0 0,0 0 360 0 0,0 0 64 0 0,0 0-194 0 0,0 0-209 0 0,0 0-180 0 0,0 0-132 0 0,0 0-111 0 0,18-2-103 0 0,122-14 1420 0 0,145-2 957 0 0,-215 10-3856 0 0,-64 8 1068 0 0,-10-3-17095 0 0,-3 3 12178 0 0</inkml:trace>
  <inkml:trace contextRef="#ctx0" brushRef="#br0" timeOffset="197.358">1 472 4841 0 0,'0'0'2122'0'0,"0"0"-763"0"0,0 0-104 0 0,0 0 381 0 0,0 0 204 0 0,0 0-117 0 0,0 0-353 0 0,0 0-368 0 0,37-3-250 0 0,116-10-164 0 0,82-18 399 0 0,-146 20-1921 0 0,-59 5-3563 0 0,-1-3-6196 0 0,-22 9 7342 0 0</inkml:trace>
  <inkml:trace contextRef="#ctx0" brushRef="#br0" timeOffset="656.56">231 1 5409 0 0,'0'0'1925'0'0,"0"0"-486"0"0,0 0-350 0 0,0 0-147 0 0,0 0 61 0 0,0 0 81 0 0,0 0-44 0 0,0 0-44 0 0,0 0-141 0 0,0 0-161 0 0,0 0-106 0 0,0 0-68 0 0,0 0-33 0 0,20 20-21 0 0,65 61 0 0 0,-1-25 379 0 0,-62-47-661 0 0,33 14 155 0 0,-36-16-278 0 0,0 0 0 0 0,-1 2 0 0 0,0 0 0 0 0,-1 1 0 0 0,0 0 0 0 0,0 2 0 0 0,-1 0 0 0 0,2 3-61 0 0,-15-11 9 0 0,0 1 1 0 0,-1-1-1 0 0,1 1 0 0 0,-1 0 1 0 0,0 0-1 0 0,-1 0 0 0 0,1 0 0 0 0,-1 0 1 0 0,0 1-1 0 0,0-1 0 0 0,0 0 1 0 0,-1 0-1 0 0,0 1 0 0 0,0-1 1 0 0,0 0-1 0 0,-1 1 0 0 0,0-1 0 0 0,0 0 1 0 0,0 0-1 0 0,-1 0 0 0 0,1 0 1 0 0,-1 0-1 0 0,0 0 0 0 0,-1 0 0 0 0,1 0 1 0 0,-1-1-1 0 0,0 1 0 0 0,0-1 1 0 0,-1 0-1 0 0,1 0 0 0 0,-4 3-9 0 0,-156 151 135 0 0,-16-16-1089 0 0,175-138-125 0 0,-6 7 835 0 0,8-7-3461 0 0,2 0-4197 0 0,0-4 504 0 0</inkml:trace>
</inkml:ink>
</file>

<file path=ppt/ink/ink4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5.1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 43 744 0 0,'0'0'1838'0'0,"0"0"-713"0"0,0 0-210 0 0,0 0 358 0 0,0 0 422 0 0,0 0 202 0 0,0 0-106 0 0,0 0-352 0 0,0 0-344 0 0,-2 32-220 0 0,-4 101-192 0 0,4 133 1179 0 0,11-167-2602 0 0,-8-91-1618 0 0,-5-4-6299 0 0,2-4 3180 0 0</inkml:trace>
  <inkml:trace contextRef="#ctx0" brushRef="#br0" timeOffset="224.947">0 18 1728 0 0,'0'0'1367'0'0,"0"0"-360"0"0,0 0-41 0 0,0 0 265 0 0,0 0 193 0 0,0 0 3 0 0,0 0-181 0 0,0 0-222 0 0,0 0-171 0 0,0 0-70 0 0,32-4-29 0 0,98-10-37 0 0,-64 20 387 0 0,-56-1-829 0 0,-6-4-183 0 0,1 0-1 0 0,-1 1 0 0 0,0-1 1 0 0,1 1-1 0 0,-1 0 1 0 0,0 0-1 0 0,0 0 1 0 0,-1 1-1 0 0,1-1 1 0 0,0 1-1 0 0,-1 0 1 0 0,1 0-1 0 0,-1 1 1 0 0,0-1-1 0 0,0 0 0 0 0,0 1 1 0 0,-1 0-1 0 0,1 0 1 0 0,-1 0-1 0 0,0 0 1 0 0,0 0-1 0 0,-1 0 1 0 0,1 0-1 0 0,-1 1 1 0 0,0-1-1 0 0,0 1 0 0 0,0-1 1 0 0,0 1-1 0 0,-1-1 1 0 0,0 1-1 0 0,0 4-91 0 0,-71 49 782 0 0,-69-10-3047 0 0,82-33-8441 0 0,52-15 4154 0 0</inkml:trace>
  <inkml:trace contextRef="#ctx0" brushRef="#br0" timeOffset="500.974">366 419 11346 0 0,'0'0'3817'0'0,"0"0"-2472"0"0,0 0-976 0 0,0 0 82 0 0,0 0 270 0 0,0 0 167 0 0,0 0-22 0 0,0 0-210 0 0,0 0-229 0 0,0 0-147 0 0,0 0-93 0 0,0 0-67 0 0,0 0-31 0 0,2 31-18 0 0,6 97-27 0 0,-6-49-476 0 0,-3-56-2546 0 0,1-16-429 0 0,-1-3-2907 0 0,1-4-2232 0 0</inkml:trace>
</inkml:ink>
</file>

<file path=ppt/ink/ink4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4.3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1 229 4849 0 0,'0'0'1844'0'0,"0"0"-377"0"0,0 0 46 0 0,0 0 272 0 0,0 0 157 0 0,0 0-141 0 0,0 0-353 0 0,0 0-339 0 0,0 0-223 0 0,0 0-117 0 0,0 0-84 0 0,0 0-69 0 0,32-4-69 0 0,101-11-99 0 0,119-26-814 0 0,-224 32-2955 0 0,-12 0-5935 0 0,-11 6 1682 0 0</inkml:trace>
  <inkml:trace contextRef="#ctx0" brushRef="#br0" timeOffset="358">271 0 6737 0 0,'0'0'1726'0'0,"0"0"-560"0"0,0 0-239 0 0,0 0 191 0 0,0 0 320 0 0,0 0 120 0 0,0 0-139 0 0,0 0-256 0 0,0 0-299 0 0,0 0-204 0 0,0 0-128 0 0,0 0-94 0 0,0 0-74 0 0,4 30-84 0 0,12 96-84 0 0,-13 45-88 0 0,-12-98-283 0 0,4-34-2393 0 0,2 0-8284 0 0,3-34 3753 0 0</inkml:trace>
</inkml:ink>
</file>

<file path=ppt/ink/ink4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2.8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76 100 0 0 0,'0'0'1482'0'0,"0"0"-73"0"0,0 0-24 0 0,0 0 203 0 0,0 0 256 0 0,0 0 134 0 0,0 0-140 0 0,0 0-454 0 0,0 0-510 0 0,0 0-434 0 0,0 0-238 0 0,0 14 495 0 0,-2 25-100 0 0,-9 400 841 0 0,11-405-1994 0 0,-2-30-2368 0 0,-1-3-6099 0 0,2-1 4370 0 0</inkml:trace>
  <inkml:trace contextRef="#ctx0" brushRef="#br0" timeOffset="270.979">0 49 4809 0 0,'0'0'990'0'0,"0"0"-285"0"0,0 0-54 0 0,0 0 393 0 0,0 0 456 0 0,0 0 198 0 0,0 0-115 0 0,0 0-317 0 0,0 0-271 0 0,0 0-170 0 0,0 0-102 0 0,32 0-58 0 0,101 2-75 0 0,-41-15 255 0 0,146-23-1159 0 0,-218 35-913 0 0,-17 1-2338 0 0,-1 1-3358 0 0,-2 2 63 0 0</inkml:trace>
  <inkml:trace contextRef="#ctx0" brushRef="#br0" timeOffset="457.002">28 391 928 0 0,'0'0'2043'0'0,"0"0"-702"0"0,0 0-26 0 0,0 0 305 0 0,0 0 151 0 0,0 0-11 0 0,0 0-193 0 0,0 0-342 0 0,0 0-319 0 0,35 0-316 0 0,111-1-281 0 0,-62-9-237 0 0,-25 1-1124 0 0,-34 4-1948 0 0,-6 1-2282 0 0,-11 4-831 0 0</inkml:trace>
  <inkml:trace contextRef="#ctx0" brushRef="#br0" timeOffset="1088.896">431 487 536 0 0,'0'0'819'0'0,"0"0"-263"0"0,0 0 196 0 0,0 0 446 0 0,0 0 299 0 0,0 0 48 0 0,0 0-146 0 0,0 0-247 0 0,0 0-237 0 0,0 0-128 0 0,0 0-80 0 0,0 0-15 0 0,4 10 52 0 0,14 53 680 0 0,-18 77 2280 0 0,1-138-3662 0 0,1 0 0 0 0,-1-1 0 0 0,0 1 0 0 0,1 0 0 0 0,-1-1 0 0 0,1 1 0 0 0,0-1 0 0 0,-1 0 0 0 0,1 1 0 0 0,0-1 0 0 0,0 0-1 0 0,0 0 1 0 0,0 0 0 0 0,0 0 0 0 0,0 0 0 0 0,0-1 0 0 0,0 1 0 0 0,0-1 0 0 0,0 1 0 0 0,1-1 0 0 0,-1 0 0 0 0,0 0 0 0 0,0 0 0 0 0,0 0 0 0 0,1 0 0 0 0,-1 0 0 0 0,0-1 0 0 0,0 1 0 0 0,0-1 0 0 0,0 1 0 0 0,0-1 0 0 0,0 0 0 0 0,0 0 0 0 0,0 0 0 0 0,0 0 0 0 0,0 0 0 0 0,0 0 0 0 0,0-1 0 0 0,1 0-42 0 0,141-130 874 0 0,-120 107-824 0 0,-3 43-239 0 0,-16-7 205 0 0,0 0-1 0 0,-1 0 1 0 0,0 1-1 0 0,-1 0 1 0 0,-1-1-1 0 0,0 1 1 0 0,0 0 0 0 0,-1 0-1 0 0,0 1 1 0 0,-2 7-16 0 0,4 24 56 0 0,-2-23-51 0 0,-1 0 1 0 0,-1 0-1 0 0,-1 0 0 0 0,0 0 0 0 0,-2 0 1 0 0,0-1-1 0 0,-2 1 0 0 0,0-1 0 0 0,-1 0 0 0 0,-1-1 1 0 0,-1 1-1 0 0,-1-2 0 0 0,-11 18-5 0 0,18-32-9 0 0,1 0 0 0 0,-1-1 0 0 0,0 1 0 0 0,0-1 0 0 0,0 0 0 0 0,-1 0 0 0 0,1 0 0 0 0,-1-1 0 0 0,0 1 0 0 0,1-1 0 0 0,-1 0 0 0 0,0 0 0 0 0,0 0 0 0 0,0 0 0 0 0,-1-1 0 0 0,1 1 0 0 0,0-1 0 0 0,-1 0 0 0 0,1-1 0 0 0,-1 1 0 0 0,1-1 0 0 0,-1 0 0 0 0,-2 0 9 0 0,5-4-21 0 0,-1 1-1 0 0,1-1 0 0 0,0 0 0 0 0,0-1 0 0 0,0 1 0 0 0,1 0 0 0 0,-1 0 0 0 0,1-1 0 0 0,0 1 0 0 0,0-1 0 0 0,1 1 0 0 0,-1-1 0 0 0,1 1 0 0 0,0-1 0 0 0,0 1 0 0 0,1-1 1 0 0,0 0-1 0 0,-1 1 0 0 0,1 0 0 0 0,1-2 22 0 0,2-9-183 0 0,1 0 0 0 0,0 1 0 0 0,2-1 0 0 0,-1 1 0 0 0,2 0 1 0 0,0 1-1 0 0,0 0 0 0 0,1 0 0 0 0,11-11 183 0 0,20-27-4034 0 0,-13 18-4456 0 0,-15 21 2226 0 0</inkml:trace>
</inkml:ink>
</file>

<file path=ppt/ink/ink4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64 4593 0 0,'0'0'3105'0'0,"0"0"-1472"0"0,0 0-666 0 0,0 0 176 0 0,0 0 275 0 0,0 0 129 0 0,0 0-204 0 0,0 0-291 0 0,33-8-189 0 0,109-25-160 0 0,-108 25-406 0 0,0 2 0 0 0,0 2 1 0 0,1 1-1 0 0,-1 1 0 0 0,25 3-297 0 0,-7-1-182 0 0,-9 9-1745 0 0,-17 4-6994 0 0,-17-9 98 0 0</inkml:trace>
</inkml:ink>
</file>

<file path=ppt/ink/ink4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1 2256 0 0,'0'0'1150'0'0,"0"0"-84"0"0,0 0 227 0 0,0 0 268 0 0,0 0 166 0 0,0 0-120 0 0,0 0-358 0 0,0 0-334 0 0,0 0-288 0 0,0 0-194 0 0,-32 11-101 0 0,-98 38-61 0 0,125-48-228 0 0,0 0 1 0 0,-1 1-1 0 0,1 0 0 0 0,0 0 0 0 0,0 0 1 0 0,0 0-1 0 0,0 1 0 0 0,1 0 0 0 0,-1 0 1 0 0,1 0-1 0 0,-1 1 0 0 0,1 0 1 0 0,0-1-1 0 0,0 2 0 0 0,1-1 0 0 0,-3 3-43 0 0,-4 7 103 0 0,5-7-73 0 0,0 1 0 0 0,1-1 0 0 0,0 1 0 0 0,1-1 0 0 0,-1 1-1 0 0,1 0 1 0 0,1 1 0 0 0,0-1 0 0 0,0 0 0 0 0,0 1 0 0 0,1-1 0 0 0,1 1 0 0 0,-1-1 0 0 0,1 1 0 0 0,1-1 0 0 0,-1 2-30 0 0,3-7 59 0 0,0 1 0 0 0,0-1 1 0 0,0 0-1 0 0,0-1 0 0 0,0 1 1 0 0,0 0-1 0 0,1-1 0 0 0,-1 0 1 0 0,1 0-1 0 0,0 0 1 0 0,0 0-1 0 0,0 0 0 0 0,0-1 1 0 0,0 0-1 0 0,0 0 0 0 0,0 0 1 0 0,0 0-1 0 0,0-1 0 0 0,0 1 1 0 0,1-1-1 0 0,-1 0 0 0 0,0-1 1 0 0,0 1-1 0 0,0-1 0 0 0,0 1 1 0 0,1-1-1 0 0,-1 0 0 0 0,0-1 1 0 0,0 1-1 0 0,2-2-59 0 0,19-6 238 0 0,0-1 0 0 0,-1-1 0 0 0,-1-1 0 0 0,0-1 0 0 0,0-1 0 0 0,19-15-238 0 0,80-92 1046 0 0,-122 121-1041 0 0,0-1 0 0 0,0 1 1 0 0,1 0-1 0 0,-1-1 0 0 0,0 1 0 0 0,0 0 1 0 0,1-1-1 0 0,-1 1 0 0 0,0 0 0 0 0,0 0 1 0 0,1-1-1 0 0,-1 1 0 0 0,0 0 0 0 0,1 0 1 0 0,-1 0-1 0 0,0-1 0 0 0,1 1 0 0 0,-1 0 1 0 0,0 0-1 0 0,1 0 0 0 0,-1 0 0 0 0,0 0 0 0 0,1 0 1 0 0,-1 0-1 0 0,1 0 0 0 0,-1 0 0 0 0,0 0 1 0 0,1 0-1 0 0,-1 0 0 0 0,0 0 0 0 0,1 0 1 0 0,-1 0-1 0 0,1 0 0 0 0,-1 0 0 0 0,0 1 1 0 0,1-1-1 0 0,-1 0 0 0 0,0 0 0 0 0,1 0 1 0 0,-1 0-1 0 0,0 1 0 0 0,0-1 0 0 0,1 0 1 0 0,-1 0-1 0 0,0 1 0 0 0,0-1 0 0 0,1 0 0 0 0,-1 1 1 0 0,0-1-1 0 0,0 0 0 0 0,0 1 0 0 0,1-1 1 0 0,-1 0-1 0 0,0 1 0 0 0,0-1 0 0 0,0 0 1 0 0,0 1-1 0 0,0-1 0 0 0,0 0 0 0 0,0 1 1 0 0,0-1-1 0 0,0 1 0 0 0,0-1 0 0 0,0 0 1 0 0,0 1-1 0 0,0-1 0 0 0,0 0 0 0 0,0 1 1 0 0,0-1-6 0 0,4 40 14 0 0,-4-27 38 0 0,1-5-87 0 0,0 1 0 0 0,0-1 0 0 0,1 1 0 0 0,0-1 0 0 0,1 0 0 0 0,-1 1 0 0 0,2-1 0 0 0,-1-1 0 0 0,1 1 0 0 0,0 0 0 0 0,0-1 0 0 0,1 0 0 0 0,0 0 0 0 0,1 0 1 0 0,2 1 34 0 0,48 12-5068 0 0,-48-19 3286 0 0,14-2-7373 0 0,-18-2 5241 0 0</inkml:trace>
  <inkml:trace contextRef="#ctx0" brushRef="#br0" timeOffset="1272.265">715 141 16 0 0,'0'0'1640'0'0,"0"0"-225"0"0,0 0-22 0 0,0 0 154 0 0,0 0 13 0 0,0 0-177 0 0,0 0-312 0 0,0 0-322 0 0,0 0-222 0 0,0 0-133 0 0,0 0-80 0 0,0 0-51 0 0,0 0-18 0 0,-4 14 6 0 0,-12 47-4 0 0,15-59-198 0 0,0 0 1 0 0,0 0-1 0 0,0 0 1 0 0,0 0-1 0 0,1 0 1 0 0,-1 0 0 0 0,0 0-1 0 0,1 0 1 0 0,0 0-1 0 0,-1 0 1 0 0,1 0-1 0 0,0 0 1 0 0,0 1-1 0 0,1-1 1 0 0,-1 0-1 0 0,0 0 1 0 0,1 0 0 0 0,-1 0-1 0 0,1 0 1 0 0,-1 0-1 0 0,1 0 1 0 0,0 0-1 0 0,0 0 1 0 0,0 0-1 0 0,0 0 1 0 0,0 0-1 0 0,1-1 1 0 0,-1 1 0 0 0,0 0-1 0 0,1-1 1 0 0,0 1-1 0 0,-1-1 1 0 0,1 0-1 0 0,0 1 1 0 0,-1-1-1 0 0,1 0 1 0 0,0 0-1 0 0,0 0 1 0 0,0 0-1 0 0,0 0 1 0 0,0-1 0 0 0,0 1-1 0 0,0-1 1 0 0,0 1-1 0 0,1-1-49 0 0,3 0 129 0 0,-1 0 0 0 0,1-1 0 0 0,0 1 0 0 0,0-1 0 0 0,-1 0 0 0 0,1-1 0 0 0,0 1 0 0 0,-1-1 0 0 0,0-1 0 0 0,1 1 0 0 0,-1-1 0 0 0,0 1 0 0 0,0-2 0 0 0,1 0-129 0 0,145-160 799 0 0,-119 137-938 0 0,-29 55 7 0 0,-1 298-240 0 0,-1-289 324 0 0,-2 1-1 0 0,-1 0 0 0 0,-3-1 0 0 0,0 1 0 0 0,-3-1 0 0 0,-1-1 0 0 0,-1 0 1 0 0,-7 12 48 0 0,16-45 6 0 0,-1 0 0 0 0,0 0 1 0 0,0 0-1 0 0,0 0 0 0 0,0-1 0 0 0,0 1 1 0 0,0 0-1 0 0,-1-1 0 0 0,0 0 1 0 0,1 1-1 0 0,-1-1 0 0 0,0 0 1 0 0,0-1-1 0 0,0 1 0 0 0,0 0 1 0 0,-1-1-1 0 0,1 0 0 0 0,0 1 1 0 0,0-1-1 0 0,-1-1 0 0 0,1 1 0 0 0,-1 0 1 0 0,1-1-1 0 0,-1 0 0 0 0,1 0 1 0 0,-1 0-1 0 0,1 0 0 0 0,-1 0 1 0 0,1-1-1 0 0,-2 0-6 0 0,3-1 34 0 0,0 0 0 0 0,0-1 0 0 0,1 1 0 0 0,-1-1 0 0 0,1 0 0 0 0,-1 1 0 0 0,1-1 0 0 0,0 0 0 0 0,0 0 0 0 0,0 0 0 0 0,0 0 0 0 0,1 0 0 0 0,-1 0 1 0 0,1 0-1 0 0,0 0 0 0 0,0 0 0 0 0,0 0 0 0 0,0 0 0 0 0,0-1 0 0 0,1 1 0 0 0,0-2-34 0 0,2-9 22 0 0,1 0 0 0 0,1 0 0 0 0,0 1 0 0 0,1 0 0 0 0,0 0 0 0 0,1 0-1 0 0,1 1 1 0 0,0 0 0 0 0,1 0 0 0 0,0 1 0 0 0,0 0 0 0 0,1 1 0 0 0,5-4-22 0 0,0 0-217 0 0,1 1 1 0 0,1 1-1 0 0,0 1 0 0 0,0 1 0 0 0,1 0 0 0 0,1 1 0 0 0,-1 1 1 0 0,2 1-1 0 0,-1 0 0 0 0,1 1 0 0 0,-1 2 0 0 0,17-3 217 0 0,-2 6-4306 0 0,-26 1 1464 0 0,5 0-5381 0 0</inkml:trace>
</inkml:ink>
</file>

<file path=ppt/ink/ink4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9.0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7 269 0 0 0,'0'0'376'0'0,"0"0"839"0"0,0 0 284 0 0,0 0 255 0 0,0 0 271 0 0,0 0 85 0 0,0 0-237 0 0,0 0-401 0 0,0 0-397 0 0,0 0-271 0 0,0 0-148 0 0,-7-4 1082 0 0,131-25 1821 0 0,9 2-4812 0 0,-118 24-95 0 0,-2 0-1958 0 0,-3 3-2983 0 0,-5 0-1671 0 0</inkml:trace>
  <inkml:trace contextRef="#ctx0" brushRef="#br0" timeOffset="549.903">351 52 1264 0 0,'0'0'1746'0'0,"0"0"-882"0"0,0 0-528 0 0,0 0 78 0 0,0 0 485 0 0,0 0 486 0 0,0 0 209 0 0,0 0-102 0 0,0 0-300 0 0,0 0-315 0 0,0 0-224 0 0,0 0-140 0 0,0 0-86 0 0,4 27-59 0 0,8 87-33 0 0,13-10 587 0 0,-18-89-852 0 0,-6-11-9 0 0,0 0-1 0 0,0 0 0 0 0,1 0 1 0 0,0-1-1 0 0,0 1 0 0 0,0-1 0 0 0,0 1 1 0 0,0-1-1 0 0,1 0 0 0 0,-1 0 1 0 0,1 0-1 0 0,0 0 0 0 0,0-1 1 0 0,0 1-1 0 0,0-1 0 0 0,1 1 0 0 0,-1-1 1 0 0,1 0-1 0 0,-1 0 0 0 0,1-1 1 0 0,-1 1-1 0 0,1-1 0 0 0,0 0 1 0 0,0 0-1 0 0,0 0 0 0 0,0 0 1 0 0,0-1-1 0 0,0 0 0 0 0,0 1 0 0 0,0-1 1 0 0,0-1-1 0 0,0 1 0 0 0,0-1 1 0 0,0 1-1 0 0,0-1 0 0 0,0 0 1 0 0,-1-1-1 0 0,1 1 0 0 0,0-1 0 0 0,0 1 1 0 0,2-3-61 0 0,176-157 950 0 0,-163 142-972 0 0,-18 18 9 0 0,-1 1 0 0 0,0-1 0 0 0,0 1 0 0 0,0 0 0 0 0,0-1 0 0 0,1 1 0 0 0,-1-1 0 0 0,0 1 0 0 0,0-1 0 0 0,1 1 0 0 0,-1 0 0 0 0,0-1 0 0 0,1 1 0 0 0,-1 0 0 0 0,0-1 0 0 0,1 1 0 0 0,-1 0 0 0 0,0-1-1 0 0,1 1 1 0 0,-1 0 0 0 0,1 0 0 0 0,-1 0 0 0 0,1-1 0 0 0,-1 1 0 0 0,1 0 0 0 0,-1 0 0 0 0,1 0 0 0 0,-1 0 0 0 0,1 0 0 0 0,-1 0 0 0 0,0 0 0 0 0,1 0 0 0 0,-1 0 0 0 0,1 0 0 0 0,-1 0 0 0 0,1 0 0 0 0,-1 0 0 0 0,1 0 0 0 0,-1 0 0 0 0,1 1 0 0 0,-1-1 0 0 0,1 0 0 0 0,-1 0 0 0 0,0 1 0 0 0,1-1 0 0 0,-1 0 0 0 0,1 0 0 0 0,-1 1 0 0 0,0-1 0 0 0,1 0 0 0 0,-1 1 0 0 0,0-1 0 0 0,1 1 0 0 0,-1-1 0 0 0,0 0 0 0 0,0 1-1 0 0,1-1 1 0 0,-1 1 0 0 0,0 0 13 0 0,3 34-488 0 0,-3-21 534 0 0,-1-9-44 0 0,0 1 1 0 0,1 0-1 0 0,0 0 0 0 0,0-1 0 0 0,1 1 0 0 0,0 0 1 0 0,0-1-1 0 0,0 1 0 0 0,0 0 0 0 0,1-1 1 0 0,0 1-1 0 0,0-1 0 0 0,1 0 0 0 0,-1 0 1 0 0,1 0-1 0 0,0 0 0 0 0,0 0 0 0 0,1-1 1 0 0,0 1-1 0 0,-1-1 0 0 0,1 0 0 0 0,1 0 1 0 0,-1 0-1 0 0,1-1 0 0 0,-1 0 0 0 0,1 1 0 0 0,0-2 1 0 0,0 1-1 0 0,0 0 0 0 0,1-1 0 0 0,-1 0 1 0 0,1-1-1 0 0,-1 1 0 0 0,6 0-2 0 0,0-3 134 0 0,-1 0-1 0 0,1 0 0 0 0,0-1 1 0 0,0-1-1 0 0,-1 0 1 0 0,1 0-1 0 0,-1-1 1 0 0,0-1-1 0 0,0 0 1 0 0,-1 0-1 0 0,1 0 1 0 0,-1-1-1 0 0,0-1 0 0 0,-1 0 1 0 0,1 0-1 0 0,-1 0 1 0 0,-1-1-1 0 0,1 0 1 0 0,-2-1-1 0 0,4-5-133 0 0,1 4 176 0 0,0-3-103 0 0,0 0 0 0 0,-1-1 1 0 0,-1 0-1 0 0,0 0 0 0 0,-1-1 1 0 0,0 0-1 0 0,-1-1 0 0 0,-1 0 0 0 0,0 0 1 0 0,2-15-74 0 0,0-11-4139 0 0,-5 0-4276 0 0,-3 38-226 0 0</inkml:trace>
  <inkml:trace contextRef="#ctx0" brushRef="#br0" timeOffset="908.023">1397 144 7146 0 0,'0'0'1392'0'0,"0"0"-576"0"0,0 0-195 0 0,0 0 300 0 0,0 0 306 0 0,0 0 126 0 0,0 0-114 0 0,0 0-248 0 0,0 0-205 0 0,0 0-137 0 0,0 0-61 0 0,0 0-56 0 0,32-2-45 0 0,102-6-63 0 0,-10-5 231 0 0,-58 6-1713 0 0,-52 5-885 0 0,-8 1-1506 0 0,1 1-4492 0 0,-5 0 2505 0 0</inkml:trace>
  <inkml:trace contextRef="#ctx0" brushRef="#br0" timeOffset="1159.536">1410 335 4097 0 0,'0'0'3241'0'0,"0"0"-2089"0"0,0 0 96 0 0,0 0 472 0 0,0 0 137 0 0,0 0-305 0 0,0 0-480 0 0,0 0-399 0 0,0 0-233 0 0,208-15-128 0 0,-177 8-112 0 0,-3 0-104 0 0,1 3-120 0 0,-3-3-176 0 0,-2 3-424 0 0,0 0-1081 0 0,-7 1-2520 0 0,-10 3-6657 0 0</inkml:trace>
  <inkml:trace contextRef="#ctx0" brushRef="#br0" timeOffset="4198.432">1876 560 0 0 0,'0'0'808'0'0,"0"0"158"0"0,0 0 22 0 0,0 0-37 0 0,0 0-32 0 0,0 0 25 0 0,-2-4 37 0 0,0 0-575 0 0,0-1 0 0 0,0 0 0 0 0,1 0 0 0 0,-1 1 0 0 0,1-1-1 0 0,0 0 1 0 0,1 0 0 0 0,-1 0 0 0 0,1 0 0 0 0,0 0 0 0 0,1 0-1 0 0,-1 0 1 0 0,1 0 0 0 0,0 0 0 0 0,0 0 0 0 0,0 0 0 0 0,1 0-406 0 0,64-127 2494 0 0,67-13-1720 0 0,-73 112-1091 0 0,-49 74-133 0 0,-11 124 486 0 0,0-163-21 0 0,1-1-1 0 0,0 1 1 0 0,-1-1-1 0 0,1 1 1 0 0,0-1-1 0 0,0 0 1 0 0,-1 1 0 0 0,1-1-1 0 0,0 0 1 0 0,1 0-1 0 0,-1 1 1 0 0,0-1-1 0 0,0 0 1 0 0,0 0 0 0 0,1 0-1 0 0,-1 0 1 0 0,0-1-1 0 0,1 1 1 0 0,-1 0-1 0 0,1 0 1 0 0,-1-1 0 0 0,1 1-1 0 0,-1-1 1 0 0,1 1-1 0 0,-1-1 1 0 0,1 0-1 0 0,0 0 1 0 0,-1 0 0 0 0,1 0-1 0 0,0 0 1 0 0,-1 0-1 0 0,1 0 1 0 0,-1 0-1 0 0,1 0 1 0 0,-1-1 0 0 0,1 1-1 0 0,0-1 1 0 0,-1 1-1 0 0,1-1 1 0 0,-1 0-1 0 0,0 0 1 0 0,1 1 0 0 0,-1-1-1 0 0,0 0 1 0 0,1 0-1 0 0,-1 0 1 0 0,0-1-1 0 0,0 1 1 0 0,0 0 0 0 0,0 0-1 0 0,0 0 1 0 0,0-1-1 0 0,0 0-14 0 0,260-255 32 0 0,-260 256-39 0 0,-1 0 0 0 0,1 0-1 0 0,0 0 1 0 0,0 0 0 0 0,-1 0 0 0 0,1 0-1 0 0,0 1 1 0 0,0-1 0 0 0,0 0-1 0 0,0 1 1 0 0,0-1 0 0 0,0 1 0 0 0,1-1-1 0 0,-1 1 1 0 0,0-1 0 0 0,0 1-1 0 0,0 0 1 0 0,0-1 0 0 0,0 1 0 0 0,1 0-1 0 0,-1 0 1 0 0,0 0 0 0 0,0 0 0 0 0,1 0-1 0 0,-1 0 1 0 0,0 0 0 0 0,0 0-1 0 0,0 1 1 0 0,0-1 0 0 0,1 0 0 0 0,-1 1-1 0 0,0-1 1 0 0,0 1 0 0 0,0-1-1 0 0,0 1 1 0 0,0 0 0 0 0,0-1 0 0 0,0 1-1 0 0,0 0 1 0 0,0 0 0 0 0,0 0-1 0 0,-1-1 1 0 0,1 1 0 0 0,0 0 0 0 0,0 0-1 0 0,-1 0 1 0 0,1 0 0 0 0,-1 1-1 0 0,1-1 1 0 0,-1 0 0 0 0,1 0 0 0 0,-1 0-1 0 0,0 0 1 0 0,1 0 0 0 0,-1 1 0 0 0,0-1-1 0 0,0 0 1 0 0,0 0 0 0 0,0 0-1 0 0,0 1 1 0 0,0-1 0 0 0,0 0 0 0 0,-1 1 6 0 0,0 186-371 0 0,10-173-4454 0 0,-6-11 959 0 0,1-1-3407 0 0</inkml:trace>
</inkml:ink>
</file>

<file path=ppt/ink/ink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4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46.8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71 4017 0 0,'0'0'1922'0'0,"0"0"-197"0"0,0 0-199 0 0,0 0 0 0 0,0 0 109 0 0,0 0 12 0 0,0 0-166 0 0,0 0-279 0 0,0 0-269 0 0,0 0-247 0 0,-5 37-163 0 0,-13 120-131 0 0,8 24 213 0 0,9-149-566 0 0,-1 3-98 0 0,1 1 0 0 0,1-1 0 0 0,2 1 0 0 0,2-1 1 0 0,1 0-1 0 0,1 0 0 0 0,2-1 0 0 0,2 0 0 0 0,3 6 59 0 0,-2-19-778 0 0,6 17-1187 0 0,-13-25-2570 0 0,-3-1-3539 0 0,-1-11 4097 0 0</inkml:trace>
  <inkml:trace contextRef="#ctx0" brushRef="#br0" timeOffset="470.289">0 192 6809 0 0,'0'0'1641'0'0,"0"0"-270"0"0,0 0-364 0 0,0 0-72 0 0,0 0 126 0 0,0 0 31 0 0,0 0-119 0 0,0 0-185 0 0,0 0-144 0 0,0 0-97 0 0,36-11-29 0 0,112-37-46 0 0,-46 33 173 0 0,-80 16-499 0 0,13-2 71 0 0,-20 0-165 0 0,-1 0 0 0 0,0 1 1 0 0,0 0-1 0 0,0 1 0 0 0,0 0 0 0 0,0 2 0 0 0,0-1 0 0 0,0 2 1 0 0,-1 0-1 0 0,1 0 0 0 0,-1 2 0 0 0,6 2-52 0 0,-17-6 17 0 0,1-1 1 0 0,-1 1-1 0 0,0 0 0 0 0,0 0 1 0 0,0 0-1 0 0,0 0 0 0 0,0 0 1 0 0,-1 0-1 0 0,1 0 0 0 0,-1 0 1 0 0,1 1-1 0 0,-1-1 0 0 0,0 0 1 0 0,0 1-1 0 0,0-1 0 0 0,0 1 1 0 0,0 0-1 0 0,-1-1 0 0 0,1 1 1 0 0,-1 0-1 0 0,0-1 0 0 0,1 1 1 0 0,-1 0-1 0 0,0 0 0 0 0,-1-1 1 0 0,1 1-1 0 0,0 0 0 0 0,-1-1 1 0 0,0 1-1 0 0,0 0 0 0 0,1-1 1 0 0,-1 1-1 0 0,-1-1 0 0 0,1 1 0 0 0,-1-1-16 0 0,-59 83 531 0 0,51-73-519 0 0,7-9-5 0 0,-1 1 4 0 0,0 1-1 0 0,-1-1 1 0 0,1 1-1 0 0,1 0 1 0 0,-1 0-1 0 0,1 0 0 0 0,0 1 1 0 0,0-1-1 0 0,0 1 1 0 0,1 0-1 0 0,0 0 0 0 0,0 0 1 0 0,0 0-1 0 0,1 0 1 0 0,0 0-1 0 0,0 1-11 0 0,3-3-2 0 0,1 0 1 0 0,-1 0-1 0 0,1 0 1 0 0,0 0-1 0 0,0 0 0 0 0,0-1 1 0 0,1 0-1 0 0,-1 1 0 0 0,1-1 1 0 0,-1 0-1 0 0,1-1 1 0 0,0 1-1 0 0,1-1 0 0 0,-1 0 1 0 0,3 2 1 0 0,3 2 11 0 0,19 12 69 0 0,98 77-35 0 0,-123-91 5 0 0,0 0 0 0 0,-1 0 0 0 0,0 0 0 0 0,1 1 1 0 0,-2-1-1 0 0,1 1 0 0 0,0-1 0 0 0,-1 1 0 0 0,0 0 0 0 0,0 0 0 0 0,-1 0 0 0 0,1 0 0 0 0,-1 1 0 0 0,0-1 0 0 0,0 0 0 0 0,-1 0 1 0 0,0 1-1 0 0,0-1 0 0 0,0 0 0 0 0,0 1 0 0 0,-1-1 0 0 0,0 0 0 0 0,0 0 0 0 0,0 1 0 0 0,-1-1 0 0 0,0 0 0 0 0,-2 4-50 0 0,-8 13 97 0 0,-1 0-1 0 0,-1-1 1 0 0,0-1-1 0 0,-2 0 1 0 0,0-1-1 0 0,-2-1 1 0 0,0 0-1 0 0,-1-1 1 0 0,0-1-1 0 0,-2-1 1 0 0,0-1-1 0 0,0-1 0 0 0,-1-1 1 0 0,-1 0-1 0 0,-13 4-96 0 0,18-11-636 0 0,1 0 0 0 0,-2-1 0 0 0,1-1 0 0 0,0 0 0 0 0,-1-1 0 0 0,1-1-1 0 0,-12-2 637 0 0,7-2-2892 0 0,11-5-4710 0 0,8 1-405 0 0</inkml:trace>
  <inkml:trace contextRef="#ctx0" brushRef="#br0" timeOffset="1123.946">1051 586 1656 0 0,'0'0'2054'0'0,"0"0"87"0"0,0 0 166 0 0,0 0 88 0 0,0 0-145 0 0,0 0-369 0 0,0 0-467 0 0,0 0-348 0 0,0 0-218 0 0,0 0-181 0 0,0 0-138 0 0,-16 32-122 0 0,-50 95-115 0 0,49-79 113 0 0,19-46-374 0 0,1 0 0 0 0,-1 0 0 0 0,1 0 0 0 0,-1 0 0 0 0,1-1 0 0 0,-1 1 0 0 0,1-1 0 0 0,0 1 0 0 0,0-1 0 0 0,0 0 0 0 0,0 0 0 0 0,0 0 0 0 0,0 0 0 0 0,0-1 0 0 0,0 1 0 0 0,0-1 0 0 0,0 0 0 0 0,0 0 0 0 0,0 0 0 0 0,0 0 0 0 0,0-1 0 0 0,0 1 0 0 0,1-1 0 0 0,-1 0 0 0 0,0 0-31 0 0,8 1 115 0 0,12-3-29 0 0,-1-1 0 0 0,0 0 1 0 0,-1-2-1 0 0,1 0 0 0 0,-1-2 0 0 0,0 0 1 0 0,-1-2-1 0 0,0 0 0 0 0,5-5-86 0 0,167-106 293 0 0,-189 121-306 0 0,-1-1 0 0 0,1 0 0 0 0,0 1-1 0 0,0 0 1 0 0,0 0 0 0 0,0 0 0 0 0,0 0-1 0 0,0 0 1 0 0,0 0 0 0 0,-1 1 0 0 0,1-1-1 0 0,0 1 1 0 0,0 0 0 0 0,0 0-1 0 0,-1 0 1 0 0,1 0 0 0 0,0 1 0 0 0,-1-1-1 0 0,0 1 1 0 0,1-1 0 0 0,-1 1 0 0 0,0 0-1 0 0,1 0 1 0 0,-1 0 0 0 0,0 0 0 0 0,0 0-1 0 0,-1 0 1 0 0,1 1 0 0 0,0-1-1 0 0,-1 1 1 0 0,0-1 0 0 0,1 1 0 0 0,-1 1 13 0 0,29 28 36 0 0,-24-27-4 0 0,1-1 0 0 0,-1 0 0 0 0,1 0 0 0 0,0 0 1 0 0,0-1-1 0 0,0-1 0 0 0,1 1 0 0 0,-1-1 0 0 0,1 0 0 0 0,-1-1 0 0 0,1 1 0 0 0,0-1 1 0 0,-1-1-1 0 0,1 0 0 0 0,0 0 0 0 0,-1 0 0 0 0,1-1 0 0 0,0 0 0 0 0,-1-1 0 0 0,1 0 0 0 0,-1 0 1 0 0,1 0-1 0 0,-1-1 0 0 0,5-3-32 0 0,16-14 178 0 0,-1 0 1 0 0,-1-3-1 0 0,-1 0 1 0 0,-1-1-1 0 0,-1-1 1 0 0,-1-2-1 0 0,-1 0 1 0 0,-2-1-1 0 0,0-1 1 0 0,-2-1-1 0 0,-2 0 1 0 0,9-24-179 0 0,-9 21-36 0 0,-1 0 0 0 0,-2-1 0 0 0,-2 0 0 0 0,0-1 0 0 0,-3 0 0 0 0,-1-1 0 0 0,-1 0 0 0 0,-1-34 36 0 0,-19 83-995 0 0,0 21 981 0 0,0 0 0 0 0,3 0 0 0 0,0 1 0 0 0,3 1 0 0 0,0-1 0 0 0,3 2 0 0 0,1-1 0 0 0,1 1 0 0 0,3-1 0 0 0,0 1 0 0 0,3 1 14 0 0,1-18-119 0 0,1 0 0 0 0,1 0 0 0 0,1 0 0 0 0,0-1 0 0 0,2 0 0 0 0,0 0 0 0 0,1-1 1 0 0,1 0-1 0 0,0 0 0 0 0,2-1 0 0 0,0-1 0 0 0,1 0 0 0 0,0 0 0 0 0,10 6 119 0 0,-5-7-1098 0 0,-8-14-2136 0 0,-15-23-9446 0 0,1 15 8011 0 0</inkml:trace>
  <inkml:trace contextRef="#ctx0" brushRef="#br0" timeOffset="1297.299">1633 303 13571 0 0,'0'0'1378'0'0,"0"0"-536"0"0,0 0-184 0 0,0 0 209 0 0,0 0 153 0 0,0 0 7 0 0,0 0-170 0 0,35 5-205 0 0,116 17-122 0 0,-3-16 102 0 0,134-20-171 0 0,-78 2-4735 0 0,-158 9-2088 0 0,-15-1-5113 0 0</inkml:trace>
</inkml:ink>
</file>

<file path=ppt/ink/ink4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50.2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266 111 6241 0 0,'0'0'1337'0'0,"0"0"263"0"0,0 0 176 0 0,0 0 153 0 0,0 0-185 0 0,0 0-536 0 0,201-7-479 0 0,-172 3-329 0 0,-1 4-192 0 0,-2-4-112 0 0,3 4-88 0 0,-1-3-112 0 0,-4 3-200 0 0,2-4-377 0 0,-6 4-591 0 0,2-4-1328 0 0,-4 4-2457 0 0,-8 0-2201 0 0</inkml:trace>
  <inkml:trace contextRef="#ctx0" brushRef="#br0" timeOffset="-274.948">401 450 0 0 0,'0'0'1488'0'0,"0"0"-90"0"0,0 0-132 0 0,0 0-73 0 0,0 0-38 0 0,-14-13 9 0 0,-43-36-1 0 0,11 37 766 0 0,33 15-1634 0 0,0 0 1 0 0,0 0-1 0 0,0 2 1 0 0,0 0-1 0 0,1 0 1 0 0,0 1-1 0 0,0 0 1 0 0,0 1-1 0 0,1 1 1 0 0,0 0-1 0 0,0 0 1 0 0,1 1-1 0 0,0 0 1 0 0,-7 10-296 0 0,7-10 87 0 0,1 1 0 0 0,0 0 0 0 0,1 0 1 0 0,0 1-1 0 0,0-1 0 0 0,1 2 1 0 0,1-1-1 0 0,0 1 0 0 0,0 0 1 0 0,1 0-1 0 0,1 1 0 0 0,0 0 1 0 0,1-1-1 0 0,0 1 0 0 0,1 0 1 0 0,1 1-1 0 0,0-1 0 0 0,0 0 1 0 0,1 1-88 0 0,3-9 68 0 0,-1-1 0 0 0,1 1 0 0 0,-1-1 0 0 0,1 0 0 0 0,0 0 1 0 0,1 0-1 0 0,-1-1 0 0 0,1 1 0 0 0,0-1 0 0 0,0 0 0 0 0,0 0 0 0 0,0 0 1 0 0,0 0-1 0 0,1-1 0 0 0,-1 0 0 0 0,1 0 0 0 0,-1 0 0 0 0,1 0 1 0 0,0-1-1 0 0,0 1 0 0 0,0-1 0 0 0,0-1 0 0 0,0 1 0 0 0,0-1 1 0 0,0 0-1 0 0,0 0 0 0 0,0 0 0 0 0,0-1 0 0 0,0 1 0 0 0,0-1 1 0 0,0 0-1 0 0,0-1 0 0 0,-1 1 0 0 0,1-1 0 0 0,0 0 0 0 0,3-3-68 0 0,30-11 213 0 0,0-1-1 0 0,-2-3 0 0 0,0-1 0 0 0,-1-1 0 0 0,-1-2 1 0 0,-2-1-1 0 0,0-2 0 0 0,-2-1 0 0 0,4-7-212 0 0,50-63 291 0 0,-71 82-180 0 0,-12 32-337 0 0,-1 15 202 0 0,-2-22-2 0 0,1 0-1 0 0,0 0 1 0 0,1 0-1 0 0,0 0 0 0 0,1-1 1 0 0,-1 1-1 0 0,2 0 1 0 0,-1 0-1 0 0,1 0 1 0 0,1-1-1 0 0,-1 1 1 0 0,2-1-1 0 0,-1 1 1 0 0,1-1-1 0 0,0 0 0 0 0,1-1 1 0 0,-1 1-1 0 0,2-1 1 0 0,-1 0-1 0 0,1 0 1 0 0,3 3 26 0 0,54 19-2657 0 0,-40-27-1649 0 0,-1-4-4335 0 0,-18-1 3735 0 0</inkml:trace>
  <inkml:trace contextRef="#ctx0" brushRef="#br0" timeOffset="614.46">1036 512 5401 0 0,'0'0'1532'0'0,"0"0"-177"0"0,0 0-12 0 0,0 0 179 0 0,0 0 130 0 0,0 0-158 0 0,0 0-376 0 0,0 0-349 0 0,0 0-249 0 0,0 0-160 0 0,0 0-105 0 0,0 0-72 0 0,0 0-62 0 0,-8 32-24 0 0,-23 99-15 0 0,28-60 83 0 0,8-63-110 0 0,-4-7-8 0 0,1 0 1 0 0,-1 0 0 0 0,1 0-1 0 0,-1 0 1 0 0,1 0 0 0 0,-1 0-1 0 0,1 0 1 0 0,0-1 0 0 0,-1 1-1 0 0,1-1 1 0 0,0 1-1 0 0,0-1 1 0 0,-1 0 0 0 0,1 1-1 0 0,0-1 1 0 0,0 0 0 0 0,-1 0-1 0 0,1 0 1 0 0,0-1-1 0 0,0 1 1 0 0,-1 0 0 0 0,1-1-1 0 0,0 1 1 0 0,0-1 0 0 0,-1 1-1 0 0,1-1 1 0 0,-1 0-1 0 0,1 0 1 0 0,0 0 0 0 0,-1 0-1 0 0,0 0 1 0 0,1 0 0 0 0,-1 0-1 0 0,0 0 1 0 0,1 0 0 0 0,-1-1-1 0 0,0 1 1 0 0,0-1-1 0 0,0 1 1 0 0,0-1 0 0 0,0 1-1 0 0,0-1 1 0 0,0-1-48 0 0,3-1-28 0 0,17-16 215 0 0,-3 1-71 0 0,1 1 1 0 0,1 1 0 0 0,0 1 0 0 0,1 0-1 0 0,1 2 1 0 0,19-10-117 0 0,-38 23 8 0 0,-1 0 0 0 0,1 1-1 0 0,0-1 1 0 0,-1 0 0 0 0,1 1-1 0 0,0 0 1 0 0,-1-1 0 0 0,1 1-1 0 0,0 0 1 0 0,0 0 0 0 0,-1 1 0 0 0,1-1-1 0 0,0 1 1 0 0,-1-1 0 0 0,1 1-1 0 0,0 0 1 0 0,-1 0 0 0 0,1 0-1 0 0,-1 0 1 0 0,1 0 0 0 0,-1 1-1 0 0,0-1 1 0 0,0 1 0 0 0,1 0 0 0 0,-1-1-1 0 0,0 1 1 0 0,0 0 0 0 0,-1 0-1 0 0,1 0 1 0 0,0 1 0 0 0,-1-1-1 0 0,1 0 1 0 0,-1 1 0 0 0,0-1 0 0 0,0 1-1 0 0,0-1 1 0 0,0 1 0 0 0,0-1-1 0 0,0 1 1 0 0,-1 0 0 0 0,1-1-1 0 0,-1 1 1 0 0,0 0 0 0 0,0-1 0 0 0,0 1-1 0 0,0 0 1 0 0,0 0 0 0 0,-1 1-8 0 0,4 28 17 0 0,-2 0 1 0 0,-1 0 0 0 0,-1 0 0 0 0,-2 0 0 0 0,-1-1 0 0 0,-2 1 0 0 0,-1-1 0 0 0,-1 0 0 0 0,-11 26-18 0 0,9-30-31 0 0,0-1 0 0 0,-2-1 0 0 0,-1 0 1 0 0,-1 0-1 0 0,-1-1 0 0 0,-1-1 0 0 0,-1 0 0 0 0,-1-2 1 0 0,-2 2 30 0 0,17-20-2 0 0,0 0 1 0 0,0 0 0 0 0,0 0 0 0 0,0-1 0 0 0,-1 1-1 0 0,1-1 1 0 0,-1 0 0 0 0,1 0 0 0 0,-1 0 0 0 0,0-1-1 0 0,0 1 1 0 0,0-1 0 0 0,0 0 0 0 0,0 0 0 0 0,0 0 0 0 0,-1 0-1 0 0,1-1 1 0 0,-2 0 1 0 0,4-2-4 0 0,1 0-1 0 0,0 0 0 0 0,-1-1 1 0 0,1 1-1 0 0,0-1 0 0 0,0 1 1 0 0,0-1-1 0 0,0 1 0 0 0,1-1 1 0 0,-1 0-1 0 0,1 1 1 0 0,-1-1-1 0 0,1 0 0 0 0,0 1 1 0 0,0-1-1 0 0,0 0 0 0 0,1 0 1 0 0,-1 1-1 0 0,1-4 5 0 0,0 2-13 0 0,1-8-28 0 0,1 0 0 0 0,0 0 0 0 0,1 0 0 0 0,0 1 0 0 0,1-1 0 0 0,0 1 0 0 0,1 0 0 0 0,0 1 1 0 0,6-9 40 0 0,5-10-246 0 0,31-51-2620 0 0,-15 30-6985 0 0,-23 37 2120 0 0</inkml:trace>
  <inkml:trace contextRef="#ctx0" brushRef="#br0" timeOffset="864.383">1575 509 5065 0 0,'0'0'2095'0'0,"0"0"-160"0"0,0 0 16 0 0,0 0 138 0 0,0 0-81 0 0,0 0-355 0 0,0 0-409 0 0,0 0-323 0 0,35-3-263 0 0,108-10-229 0 0,82 3-103 0 0,-197 8-687 0 0,-14 1-1388 0 0,1 0-4779 0 0,-15 1 1898 0 0,0 0-348 0 0,0 0 2850 0 0</inkml:trace>
  <inkml:trace contextRef="#ctx0" brushRef="#br0" timeOffset="1034.728">1654 737 2152 0 0,'0'0'1886'0'0,"0"0"-209"0"0,0 0-24 0 0,0 0 226 0 0,0 0 76 0 0,0 0-172 0 0,0 0-341 0 0,0 0-431 0 0,0 0-335 0 0,34 7-241 0 0,108 22-156 0 0,-55-28-97 0 0,-69-5-171 0 0,30-4-158 0 0,58-13-4834 0 0,-80 14-660 0 0,-8 6-611 0 0</inkml:trace>
  <inkml:trace contextRef="#ctx0" brushRef="#br0" timeOffset="1800.346">2921 402 840 0 0,'0'0'1607'0'0,"0"0"31"0"0,0 0 38 0 0,0 0 91 0 0,0 0 83 0 0,0 0-122 0 0,0 0-251 0 0,0 0-230 0 0,0 0-223 0 0,0 0-215 0 0,0 0-165 0 0,0 0-105 0 0,0 0-72 0 0,-19 29-30 0 0,-61 91-26 0 0,29-11 604 0 0,46-91-982 0 0,-1 0 0 0 0,-2-1 0 0 0,1 0 1 0 0,-2 0-1 0 0,0 0 0 0 0,-1-2 0 0 0,-1 1 0 0 0,0-1 0 0 0,-1-1 0 0 0,-1 0 0 0 0,0 0 1 0 0,-1-1-1 0 0,0-1 0 0 0,-1-1 0 0 0,-1 0 0 0 0,1-1 0 0 0,-2 0 0 0 0,-7 2-33 0 0,21-10-40 0 0,0-1-1 0 0,0 0 1 0 0,0-1-1 0 0,1 1 1 0 0,-1-1-1 0 0,-1 1 1 0 0,1-1-1 0 0,0 0 1 0 0,0 0-1 0 0,0 0 1 0 0,0 0-1 0 0,0-1 1 0 0,0 1-1 0 0,0-1 1 0 0,0 1-1 0 0,0-1 0 0 0,1 0 1 0 0,-1-1-1 0 0,0 1 1 0 0,0 0-1 0 0,1-1 1 0 0,-1 1-1 0 0,1-1 1 0 0,-1 0-1 0 0,1 0 1 0 0,0 0-1 0 0,-1 0 1 0 0,1 0-1 0 0,0-1 1 0 0,1 1-1 0 0,-1-1 1 0 0,0 1-1 0 0,1-1 1 0 0,-1 0-1 0 0,1 1 1 0 0,0-1-1 0 0,0 0 41 0 0,-2-4-71 0 0,1 0 0 0 0,0 0-1 0 0,1-1 1 0 0,0 1-1 0 0,0 0 1 0 0,0-1 0 0 0,1 1-1 0 0,0-1 1 0 0,0 1 0 0 0,1 0-1 0 0,0-1 1 0 0,0 1 0 0 0,1 0-1 0 0,2-7 72 0 0,-1 4 62 0 0,1 0-1 0 0,-1 1 0 0 0,2-1 0 0 0,-1 1 0 0 0,1 0 0 0 0,1 0 0 0 0,0 0 1 0 0,0 1-1 0 0,1-1 0 0 0,0 2 0 0 0,0-1 0 0 0,0 1 0 0 0,1 0 0 0 0,0 1 1 0 0,1-1-1 0 0,0 2 0 0 0,0-1 0 0 0,0 1 0 0 0,0 1 0 0 0,7-3-61 0 0,-6 7 101 0 0,-1 0 0 0 0,0 1 0 0 0,0 0 0 0 0,0 0 0 0 0,1 1 0 0 0,-1 1 0 0 0,-1-1 0 0 0,1 1 0 0 0,0 1 0 0 0,-1 0 0 0 0,1 0 0 0 0,-1 0 0 0 0,0 1 0 0 0,-1 0 0 0 0,1 1 0 0 0,-1 0 0 0 0,0 0 0 0 0,-1 1 0 0 0,1-1 0 0 0,-1 1 0 0 0,3 6-101 0 0,7 2 97 0 0,-5-4-112 0 0,0-1 0 0 0,1 0 0 0 0,1-1 0 0 0,0 0 0 0 0,0-1 0 0 0,0 0 0 0 0,1-1 0 0 0,0-1 0 0 0,1 0 0 0 0,-1-1 0 0 0,1 0 0 0 0,0-1 0 0 0,0-1 0 0 0,1 0 0 0 0,-1-2 0 0 0,0 1 0 0 0,5-2 15 0 0,34-5-4847 0 0,-20-5-5910 0 0,-24 7 5901 0 0</inkml:trace>
  <inkml:trace contextRef="#ctx0" brushRef="#br0" timeOffset="8127.061">3328 89 0 0 0,'0'0'1082'0'0,"0"0"529"0"0,0 0 34 0 0,0 0-140 0 0,0 0-180 0 0,0 0-174 0 0,0-15-92 0 0,0-44-92 0 0,0 44-90 0 0,0 15-52 0 0,0 0-112 0 0,0 0-147 0 0,0 0-150 0 0,0 0-192 0 0,0 0-139 0 0,-6 346 2292 0 0,6-340-2348 0 0,0-1 1 0 0,0 1 0 0 0,0 0 0 0 0,1-1 0 0 0,0 1 0 0 0,0-1-1 0 0,0 1 1 0 0,1-1 0 0 0,0 1 0 0 0,0-1 0 0 0,0 0 0 0 0,1 0-1 0 0,-1 0 1 0 0,1 0 0 0 0,1-1 0 0 0,1 4-30 0 0,68-5 1619 0 0,73-32-888 0 0,-65 36-1354 0 0,-68-4-3725 0 0,-3-1-6353 0 0,-6 1 7118 0 0</inkml:trace>
  <inkml:trace contextRef="#ctx0" brushRef="#br0" timeOffset="8531.033">3889 247 0 0 0,'0'0'195'0'0,"0"0"129"0"0,0 0 179 0 0,0 0 321 0 0,0 0 303 0 0,0 0 149 0 0,0 0-62 0 0,0 0-149 0 0,0 0-157 0 0,0 0-150 0 0,0 0-58 0 0,0 0 16 0 0,1 10 46 0 0,1 69 1489 0 0,-23-41-1753 0 0,-1 0 0 0 0,-3-1 0 0 0,0-2 0 0 0,-3 0 0 0 0,0-2 0 0 0,-16 12-498 0 0,-25 32 104 0 0,-31 55-414 0 0,75-98 21 0 0,-1 2-1135 0 0,15-9-4698 0 0,11-21-269 0 0,0-5 5212 0 0</inkml:trace>
  <inkml:trace contextRef="#ctx0" brushRef="#br0" timeOffset="9040.963">3672 836 0 0 0,'0'0'411'0'0,"0"0"561"0"0,0 0 219 0 0,0 0 289 0 0,0 0 351 0 0,0 0 110 0 0,0 0-202 0 0,0 0-343 0 0,0 0-328 0 0,0 0-221 0 0,0 0-97 0 0,0 0-28 0 0,0 0-29 0 0,12-3-25 0 0,103-35 1372 0 0,-96 31-1848 0 0,1 0 0 0 0,0 1-1 0 0,1 1 1 0 0,-1 1 0 0 0,1 1-1 0 0,0 1 1 0 0,0 0 0 0 0,11 2-192 0 0,-32 0 4 0 0,1 0 0 0 0,0 0 0 0 0,0 0 1 0 0,0 0-1 0 0,0 0 0 0 0,0 0 0 0 0,0 1 1 0 0,0-1-1 0 0,0 0 0 0 0,-1 0 0 0 0,1 1 0 0 0,0-1 1 0 0,0 1-1 0 0,0-1 0 0 0,-1 1 0 0 0,1-1 1 0 0,0 1-1 0 0,0-1 0 0 0,-1 1 0 0 0,1 0 0 0 0,0-1 1 0 0,-1 1-1 0 0,1 0 0 0 0,-1 0 0 0 0,1-1 0 0 0,-1 1 1 0 0,0 0-1 0 0,1 0 0 0 0,-1 0 0 0 0,0 0 1 0 0,1 0-1 0 0,-1-1 0 0 0,0 1 0 0 0,0 0 0 0 0,0 0 1 0 0,0 0-1 0 0,0 0 0 0 0,0 0 0 0 0,0 0 1 0 0,0 0-1 0 0,0 0 0 0 0,0 0 0 0 0,0-1 0 0 0,-1 1 1 0 0,1 0-1 0 0,0 0 0 0 0,-1 0 0 0 0,1 0 1 0 0,0 0-1 0 0,-1-1 0 0 0,0 2-4 0 0,-25 41 221 0 0,-15-5-95 0 0,19-20-116 0 0,1 2 0 0 0,1 0 0 0 0,1 1 0 0 0,1 0 0 0 0,1 2 1 0 0,-4 7-11 0 0,20-28 1 0 0,0-1 1 0 0,-1 1 0 0 0,1 0 0 0 0,0-1 0 0 0,1 1 0 0 0,-1 0 0 0 0,0 0-1 0 0,0 0 1 0 0,1 0 0 0 0,-1 0 0 0 0,1 0 0 0 0,0 0 0 0 0,0 0 0 0 0,-1 0-1 0 0,1 0 1 0 0,0 0 0 0 0,1 0 0 0 0,-1 0 0 0 0,0 0 0 0 0,1 0 0 0 0,-1 0-1 0 0,1 0 1 0 0,-1-1 0 0 0,1 1 0 0 0,0 0 0 0 0,0 0 0 0 0,0 0 0 0 0,0-1-1 0 0,0 1 1 0 0,0 0 0 0 0,0-1 0 0 0,1 1 0 0 0,-1-1 0 0 0,1 1 0 0 0,-1-1-1 0 0,1 0 1 0 0,-1 0 0 0 0,1 0 0 0 0,0 0 0 0 0,-1 0 0 0 0,1 0 0 0 0,0 0-1 0 0,0 0 1 0 0,0-1 0 0 0,0 1 0 0 0,0-1-2 0 0,16 2 58 0 0,1-1 1 0 0,0-1-1 0 0,-1-1 0 0 0,1-1 1 0 0,-1 0-1 0 0,1-1 0 0 0,-1-1 1 0 0,0-1-1 0 0,0-1 0 0 0,-1 0 1 0 0,0-1-1 0 0,8-5-58 0 0,20-5-39 0 0,-6-1-160 0 0,-23 10-2760 0 0,-1 1-5842 0 0,-9 7 108 0 0</inkml:trace>
</inkml:ink>
</file>

<file path=ppt/ink/ink4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5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2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4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4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4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5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1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4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5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4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5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4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4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4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4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4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4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4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1116 0 0 0,'0'0'1546'0'0,"0"0"790"0"0,0 0 91 0 0,0 0-284 0 0,0 0-346 0 0,0 0-297 0 0,0 0-229 0 0,31-33-188 0 0,101-104-159 0 0,-45 22 609 0 0,312-491 1565 0 0,-261 423-2929 0 0,-86 142-544 0 0,-51 41 342 0 0,0 1-1 0 0,0-1 1 0 0,0 1-1 0 0,0 0 1 0 0,0 0-1 0 0,0 0 1 0 0,0 0-1 0 0,0-1 1 0 0,-1 1-1 0 0,1 0 1 0 0,0 0-1 0 0,0 1 1 0 0,-1-1-1 0 0,1 0 1 0 0,-1 0 0 0 0,1 0-1 0 0,-1 0 1 0 0,1 0-1 0 0,-1 1 1 0 0,0-1-1 0 0,1 0 1 0 0,-1 0-1 0 0,0 1 1 0 0,0-1-1 0 0,0 0 1 0 0,0 0-1 0 0,0 1 1 0 0,0-1-1 0 0,-1 0 1 0 0,1 1-1 0 0,0-1 34 0 0,0 3-73 0 0,1 62 105 0 0,-2 1-1 0 0,-3-1 1 0 0,-9 37-32 0 0,-1 30 163 0 0,-8 320 1657 0 0,22-452-1324 0 0,-43-39 2407 0 0,-217-178-4214 0 0,220 183 470 0 0,0 2 1 0 0,-3 2-1 0 0,0 1 0 0 0,-2 3 0 0 0,-6-1 841 0 0,-29 10-5073 0 0,34 37-4334 0 0,37-13 5584 0 0</inkml:trace>
</inkml:ink>
</file>

<file path=ppt/ink/ink4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1856 0 0,'0'0'889'0'0,"0"0"-413"0"0,0 0-3 0 0,0 0 410 0 0,0 0 367 0 0,0 0 155 0 0,0 0-28 0 0,0 0-92 0 0,0 0-71 0 0,0 0-49 0 0,0 0-66 0 0,0 0-115 0 0,0 0-90 0 0,18-8-71 0 0,55-29-95 0 0,-2-18 866 0 0,-33 18-1296 0 0,-2-1 1 0 0,-2-1 0 0 0,-2-2 0 0 0,16-27-299 0 0,-44 62-30 0 0,0 1 1 0 0,0-1-1 0 0,-1 0 1 0 0,0 0-1 0 0,0-1 1 0 0,-1 1 0 0 0,1-1-1 0 0,-1 0 1 0 0,-1 1-1 0 0,1-1 1 0 0,-1 0-1 0 0,0 0 1 0 0,-1 0 0 0 0,0 0-1 0 0,0-3 30 0 0,-2 8-126 0 0,0 1 1 0 0,-1 0-1 0 0,1-1 0 0 0,0 1 0 0 0,-1 0 1 0 0,1 1-1 0 0,-1-1 0 0 0,1 0 1 0 0,-1 1-1 0 0,1-1 0 0 0,-1 1 0 0 0,1 0 1 0 0,-1 0-1 0 0,0 0 0 0 0,1 0 0 0 0,-1 0 1 0 0,1 1-1 0 0,-1-1 0 0 0,1 1 1 0 0,-1-1-1 0 0,1 1 0 0 0,-1 0 0 0 0,1 0 1 0 0,0 0-1 0 0,-1 1 0 0 0,1-1 0 0 0,0 0 1 0 0,0 1-1 0 0,-1 0 126 0 0,-5 2-2 0 0,1 1-1 0 0,-1 0 1 0 0,1 0 0 0 0,0 0-1 0 0,1 1 1 0 0,-1 0 0 0 0,1 0 0 0 0,0 1-1 0 0,1-1 1 0 0,0 1 0 0 0,0 1-1 0 0,0-1 1 0 0,1 1 0 0 0,0-1-1 0 0,0 1 1 0 0,1 0 0 0 0,0 1 0 0 0,1-1-1 0 0,0 0 1 0 0,0 1 0 0 0,0 0-1 0 0,1 2 3 0 0,2-8 35 0 0,-1 0-1 0 0,1 0 0 0 0,0 0 0 0 0,0-1 0 0 0,0 1 1 0 0,0 0-1 0 0,0-1 0 0 0,1 1 0 0 0,-1-1 0 0 0,1 0 1 0 0,-1 1-1 0 0,1-1 0 0 0,0 0 0 0 0,0 0 0 0 0,0 0 1 0 0,1 0-1 0 0,-1 0 0 0 0,0 0 0 0 0,1-1 0 0 0,-1 1 1 0 0,1-1-1 0 0,-1 0 0 0 0,1 0 0 0 0,-1 0 0 0 0,1 0 1 0 0,0 0-1 0 0,1 0-34 0 0,79 17 849 0 0,-54-16-573 0 0,1-1 0 0 0,-1-1 0 0 0,1-2 0 0 0,-1-1 0 0 0,23-6-276 0 0,-49 9 19 0 0,73-3 401 0 0,-68 51 127 0 0,-39 36 126 0 0,26-78-849 0 0,2 0 0 0 0,-1 0 0 0 0,1 0 0 0 0,0 1 0 0 0,0-1 0 0 0,1 1 0 0 0,0 0 0 0 0,0 0 0 0 0,0-1 0 0 0,1 1 0 0 0,0 0 0 0 0,1 0 0 0 0,-1 3 176 0 0,30 8-4806 0 0,-4-17-1959 0 0,-23-1 5297 0 0,5 0-3468 0 0</inkml:trace>
</inkml:ink>
</file>

<file path=ppt/ink/ink4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1 356 3569 0 0,'0'0'1843'0'0,"0"0"-346"0"0,0 0-76 0 0,0 0 94 0 0,0 0 25 0 0,0 0-69 0 0,0 0-173 0 0,0 0-151 0 0,0 0-101 0 0,0 0-107 0 0,0 0-157 0 0,0 0-155 0 0,0 0-154 0 0,21-19-87 0 0,70-60-69 0 0,110-117 727 0 0,-107 134-1037 0 0,-93 63-16 0 0,0 0-1 0 0,1 0 1 0 0,-1 0 0 0 0,0 1 0 0 0,0-1 0 0 0,1 0-1 0 0,-1 0 1 0 0,0 1 0 0 0,0-1 0 0 0,-1 1 0 0 0,1-1-1 0 0,0 1 1 0 0,0-1 0 0 0,-1 1 0 0 0,1-1 0 0 0,-1 1-1 0 0,1 0 1 0 0,-1-1 0 0 0,0 1 0 0 0,1 0 0 0 0,-1-1 0 0 0,0 1-1 0 0,0 0 1 0 0,0-1 0 0 0,0 1 0 0 0,-1 0 0 0 0,1-1-1 0 0,0 1 1 0 0,-1 0 0 0 0,1-1 0 0 0,-1 1 0 0 0,0-1-1 0 0,1 1 1 0 0,-1-1 0 0 0,0 1 0 0 0,0-1 0 0 0,0 1-1 0 0,-1 0 10 0 0,-25 118 486 0 0,29-118-466 0 0,0-1-1 0 0,0 0 1 0 0,1 1 0 0 0,-1-1-1 0 0,0 0 1 0 0,0 0 0 0 0,1 0-1 0 0,-1 0 1 0 0,1-1 0 0 0,-1 1-1 0 0,1 0 1 0 0,-1-1 0 0 0,1 0-1 0 0,-1 0 1 0 0,1 0 0 0 0,0 0-1 0 0,-1 0 1 0 0,1 0 0 0 0,-1-1-1 0 0,1 1 1 0 0,-1-1 0 0 0,1 0-1 0 0,-1 1 1 0 0,0-1 0 0 0,1 0-1 0 0,-1-1 1 0 0,0 1 0 0 0,0 0-20 0 0,249-124 466 0 0,-235 120-473 0 0,50-3-68 0 0,-57 73 249 0 0,-24 49 22 0 0,15-114-270 0 0,0 1 0 0 0,0 0-1 0 0,0-1 1 0 0,0 1-1 0 0,0-1 1 0 0,0 1-1 0 0,0-1 1 0 0,0 1-1 0 0,1 0 1 0 0,-1-1-1 0 0,0 1 1 0 0,0-1-1 0 0,0 1 1 0 0,1-1-1 0 0,-1 1 1 0 0,0-1-1 0 0,1 1 1 0 0,-1-1 0 0 0,1 0-1 0 0,-1 1 1 0 0,0-1-1 0 0,1 1 1 0 0,-1-1-1 0 0,1 0 1 0 0,-1 1-1 0 0,1-1 1 0 0,-1 0-1 0 0,1 0 1 0 0,-1 1-1 0 0,1-1 1 0 0,-1 0-1 0 0,1 0 1 0 0,0 0 0 0 0,-1 0-1 0 0,1 1 1 0 0,-1-1-1 0 0,1 0 1 0 0,-1 0-1 0 0,1 0 1 0 0,0 0-1 0 0,-1-1 1 0 0,1 1-1 0 0,-1 0 1 0 0,1 0-1 0 0,-1 0 1 0 0,1 0-1 0 0,0-1 1 0 0,-1 1-1 0 0,1 0 1 0 0,-1 0 0 0 0,1-1-1 0 0,-1 1 75 0 0,19-9-11996 0 0,-15 6 5501 0 0</inkml:trace>
</inkml:ink>
</file>

<file path=ppt/ink/ink4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41 560 0 0,'0'0'1350'0'0,"0"0"-251"0"0,0 0-76 0 0,0 0 218 0 0,0 0 254 0 0,0 0 80 0 0,0 0-143 0 0,0 0-275 0 0,0 0-272 0 0,0 0-203 0 0,0 0-144 0 0,0 0-91 0 0,-2 19-77 0 0,-8 132 727 0 0,11-147-1007 0 0,-1 0 0 0 0,1 0-1 0 0,0 1 1 0 0,0-1 0 0 0,0-1-1 0 0,1 1 1 0 0,0 0 0 0 0,-1 0-1 0 0,1 0 1 0 0,0-1 0 0 0,1 1-1 0 0,-1-1 1 0 0,1 0-1 0 0,0 0 1 0 0,-1 0 0 0 0,1 0-1 0 0,0 0 1 0 0,1 0 0 0 0,-1-1-1 0 0,0 0 1 0 0,1 1 0 0 0,0-1-1 0 0,-1-1 1 0 0,1 1 0 0 0,0 0-1 0 0,0-1 1 0 0,0 0 0 0 0,0 0-1 0 0,0 0 1 0 0,0 0 0 0 0,0-1-1 0 0,0 0 1 0 0,1 1 0 0 0,-1-1-1 0 0,0-1 1 0 0,0 1 0 0 0,0-1-1 0 0,0 0 1 0 0,0 0 0 0 0,0 0-1 0 0,0 0 1 0 0,0 0 0 0 0,0-1-1 0 0,0 0 1 0 0,-1 0 0 0 0,1 0-1 0 0,3-3-89 0 0,312-254 1710 0 0,-315 257-1717 0 0,0-1 1 0 0,1 1-1 0 0,-1 0 0 0 0,0 0 1 0 0,1 0-1 0 0,-1 1 0 0 0,1-1 1 0 0,0 1-1 0 0,-1 0 0 0 0,1 0 1 0 0,0 1-1 0 0,0 0 0 0 0,-1 0 1 0 0,1 0-1 0 0,3 0 7 0 0,-4 4 1 0 0,0-1 0 0 0,-1 1 0 0 0,1-1 1 0 0,-1 1-1 0 0,1 0 0 0 0,-1 0 0 0 0,0 1 0 0 0,-1-1 0 0 0,1 1 0 0 0,-1-1 0 0 0,0 1 0 0 0,0 0 1 0 0,0 0-1 0 0,-1 0 0 0 0,0 0 0 0 0,0 0 0 0 0,0 0 0 0 0,0 4-1 0 0,2 11 86 0 0,-1 1 0 0 0,-1 0 1 0 0,-1-1-1 0 0,-1 1 0 0 0,0 0 0 0 0,-2-1 0 0 0,0 0 1 0 0,-3 7-87 0 0,4-19-15 0 0,-1-1 0 0 0,1 0 0 0 0,-2-1-1 0 0,1 1 1 0 0,-1 0 0 0 0,0-1 0 0 0,0 0 0 0 0,0 0 0 0 0,-1 0 0 0 0,0-1 0 0 0,-1 1 0 0 0,1-1 0 0 0,-1 0 0 0 0,0-1 0 0 0,-1 1 15 0 0,-2 0-111 0 0,0-1-1 0 0,-1-1 1 0 0,1 1-1 0 0,-1-1 1 0 0,0-1-1 0 0,0 0 0 0 0,0-1 1 0 0,0 1-1 0 0,0-2 1 0 0,0 0-1 0 0,-5 0 112 0 0,25-15-1400 0 0,56-41-3175 0 0,-43 39-1424 0 0,-12 9-1595 0 0</inkml:trace>
</inkml:ink>
</file>

<file path=ppt/ink/ink4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6369 0 0,'0'0'648'0'0,"0"0"-559"0"0,0 0-218 0 0,0 0-23 0 0,0 0 88 0 0,0 0 144 0 0,0 0-24 0 0,0 0-56 0 0,0 0-56 0 0,0 0-136 0 0,0 0-392 0 0,0 0-888 0 0,0 0-1361 0 0,0 0 1073 0 0</inkml:trace>
</inkml:ink>
</file>

<file path=ppt/ink/ink4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4305 0 0,'0'0'739'0'0,"0"0"-234"0"0,0 0 31 0 0,0 0 226 0 0,0 0 189 0 0,0 0-15 0 0,0 0-188 0 0,-1 33-235 0 0,-2 103-215 0 0,0-27 380 0 0,1-56-1657 0 0,2-13-3801 0 0,0-39 1937 0 0,0-1 474 0 0</inkml:trace>
</inkml:ink>
</file>

<file path=ppt/ink/ink4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9770 0 0,'0'0'1408'0'0,"0"0"-351"0"0,0 0-457 0 0,0 0-224 0 0,0 0-192 0 0,0 0-224 0 0,0 0-200 0 0,0 0-120 0 0,0 0-192 0 0,0 0-377 0 0,0 0-887 0 0,0 0-1617 0 0,0 0-2592 0 0</inkml:trace>
</inkml:ink>
</file>

<file path=ppt/ink/ink4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0 431 4073 0 0,'0'0'2418'0'0,"0"0"-811"0"0,0 0-219 0 0,0 0 203 0 0,0 0 201 0 0,0 0-77 0 0,0 0-344 0 0,0 0-362 0 0,0 0-244 0 0,0 0-123 0 0,0 0-65 0 0,0 0-49 0 0,0 0-61 0 0,14-22-99 0 0,84-136 379 0 0,7-7-215 0 0,-104 165-560 0 0,0 0-1 0 0,0-1 1 0 0,-1 1 0 0 0,1 0 0 0 0,0 0-1 0 0,-1 0 1 0 0,1 0 0 0 0,0 0-1 0 0,0 0 1 0 0,-1 0 0 0 0,1 1-1 0 0,0-1 1 0 0,-1 0 0 0 0,1 0 0 0 0,0 0-1 0 0,-1 1 1 0 0,1-1 0 0 0,0 0-1 0 0,-1 1 1 0 0,1-1 0 0 0,-1 1 0 0 0,1-1-1 0 0,0 1 1 0 0,-1-1 0 0 0,1 1-1 0 0,-1-1 1 0 0,0 1 0 0 0,1-1 0 0 0,-1 1-1 0 0,1 0 1 0 0,-1-1 0 0 0,0 1-1 0 0,1-1 1 0 0,-1 1 0 0 0,0 0 0 0 0,0 0-1 0 0,0-1 1 0 0,1 1 0 0 0,-1 0-1 0 0,0-1 1 0 0,0 1 0 0 0,0 0 0 0 0,0 0-1 0 0,0-1 1 0 0,0 1 0 0 0,0 0-1 0 0,-1-1 1 0 0,1 1 0 0 0,0 0 0 0 0,0-1-1 0 0,0 1 1 0 0,-1 0 0 0 0,1-1-1 0 0,0 1 1 0 0,-1 0 0 0 0,1-1 0 0 0,-1 1 28 0 0,2 6-67 0 0,8 40 65 0 0,-9-41 6 0 0,0 0 0 0 0,0-1 0 0 0,0 1 0 0 0,1 0 0 0 0,0-1 0 0 0,0 1 0 0 0,1-1 0 0 0,0 1 0 0 0,-1-1 0 0 0,2 0 0 0 0,-1 0 0 0 0,1 0 0 0 0,0 0 0 0 0,0 0 0 0 0,0 0 1 0 0,0-1-1 0 0,1 1 0 0 0,0-1 0 0 0,0 0 0 0 0,0 0 0 0 0,0-1 0 0 0,1 1-4 0 0,-1-2 116 0 0,0 0 0 0 0,0 0 0 0 0,0-1 0 0 0,0 0 0 0 0,1 1 0 0 0,-1-1 0 0 0,0-1 0 0 0,0 1 1 0 0,1-1-1 0 0,-1 1 0 0 0,1-1 0 0 0,-1 0 0 0 0,0-1 0 0 0,1 1 0 0 0,-1-1 0 0 0,0 0 0 0 0,1 0 1 0 0,-1 0-1 0 0,0-1 0 0 0,0 1 0 0 0,0-1 0 0 0,0 0 0 0 0,0 0 0 0 0,0-1 0 0 0,-1 1 0 0 0,1-1 0 0 0,-1 0 1 0 0,0 0-1 0 0,0 0 0 0 0,0 0 0 0 0,0 0 0 0 0,0-1 0 0 0,1-1-116 0 0,82-126 1519 0 0,-54 78-3774 0 0,1 3-5268 0 0,-25 42 938 0 0,-4 4-2400 0 0</inkml:trace>
</inkml:ink>
</file>

<file path=ppt/ink/ink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4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7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4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14243 0 0,'0'0'1059'0'0,"0"0"-483"0"0,0 0-2 0 0,0 0 232 0 0,0 0 133 0 0,0 0-59 0 0,0 0-277 0 0,0 0-288 0 0,0 0-168 0 0,-6 31-101 0 0,-18 98-84 0 0,24-83-261 0 0,14-35-2623 0 0,-7-19-9159 0 0,-5 5 7233 0 0</inkml:trace>
</inkml:ink>
</file>

<file path=ppt/ink/ink4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12619 0 0,'0'0'1744'0'0,"0"0"-792"0"0,0 0-568 0 0,0 0-136 0 0,0 0-112 0 0,0 0-296 0 0,0 0-576 0 0,0 0-384 0 0,0 0-456 0 0,0 0-1233 0 0,0 0-1624 0 0,0 0-816 0 0</inkml:trace>
</inkml:ink>
</file>

<file path=ppt/ink/ink4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11114 0 0,'0'0'3364'0'0,"0"0"-1756"0"0,0 0-829 0 0,0 0-143 0 0,0 0-12 0 0,0 0-38 0 0,0 0-82 0 0,0 0-97 0 0,0 0-9 0 0,0 0 38 0 0,0 0 28 0 0,0 0 15 0 0,4 19-25 0 0,11 59-50 0 0,-7 57 515 0 0,-7 192-314 0 0,-31-146-525 0 0,21-148-245 0 0,7-4-4004 0 0,2-28 2467 0 0,0-1-493 0 0,0 0-638 0 0,0 0-2119 0 0,0-4 1792 0 0,0 1-1525 0 0</inkml:trace>
</inkml:ink>
</file>

<file path=ppt/ink/ink4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11803 0 0,'0'0'2059'0'0,"0"0"-631"0"0,0 0-549 0 0,0 0-200 0 0,0 0-13 0 0,0 0-7 0 0,0 0-31 0 0,0 0-29 0 0,0 0-57 0 0,0 0-46 0 0,0 0-40 0 0,0 0-47 0 0,0 0-71 0 0,35 5-73 0 0,114 15-65 0 0,56-10-268 0 0,-101-9-4061 0 0,-45 0-5572 0 0,-42-1 1493 0 0</inkml:trace>
</inkml:ink>
</file>

<file path=ppt/ink/ink4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10994 0 0,'0'0'1314'0'0,"0"0"-497"0"0,0 0-27 0 0,0 0 270 0 0,0 0 187 0 0,0 0-68 0 0,0 0-265 0 0,0 0-280 0 0,0 0-198 0 0,0 0-153 0 0,0 0-97 0 0,0 0-56 0 0,4 31-56 0 0,13 93-29 0 0,-5-76-87 0 0,-5-42-100 0 0,10 2-3132 0 0,-2-18-7439 0 0,-13 6 4781 0 0</inkml:trace>
</inkml:ink>
</file>

<file path=ppt/ink/ink4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9578 0 0,'0'0'664'0'0,"0"0"-856"0"0,0 0-640 0 0,0 0-384 0 0,0 0-81 0 0,0 0-199 0 0,0 0-624 0 0,0 0-969 0 0,0 0 3089 0 0</inkml:trace>
</inkml:ink>
</file>

<file path=ppt/ink/ink4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380 567 13811 0 0,'0'0'1738'0'0,"0"0"-462"0"0,0 0-300 0 0,0 0-44 0 0,0 0-85 0 0,0 0-172 0 0,0 0-171 0 0,0 0-132 0 0,0 0-112 0 0,-35 13-113 0 0,-111 42-75 0 0,70-11-58 0 0,67-34-15 0 0,-5 3-36 0 0,1 0 1 0 0,0 1-1 0 0,1 1 0 0 0,1 0 0 0 0,0 0 0 0 0,1 1 0 0 0,1 0 1 0 0,-2 7 36 0 0,9-22-20 0 0,1 1 0 0 0,0 0 0 0 0,0 0 1 0 0,0 0-1 0 0,1 0 0 0 0,-1 0 1 0 0,0 0-1 0 0,1 0 0 0 0,0 1 1 0 0,-1-1-1 0 0,1 0 0 0 0,0 0 1 0 0,0 0-1 0 0,0 0 0 0 0,0 1 1 0 0,0-1-1 0 0,1 0 0 0 0,-1 0 0 0 0,1 0 1 0 0,-1 0-1 0 0,1 0 0 0 0,0 0 1 0 0,0 0-1 0 0,0 0 0 0 0,0 0 1 0 0,0 0-1 0 0,0 0 0 0 0,1-1 1 0 0,-1 1-1 0 0,0 0 0 0 0,1-1 0 0 0,-1 1 1 0 0,1-1-1 0 0,0 0 0 0 0,0 1 1 0 0,-1-1-1 0 0,1 0 0 0 0,0 0 1 0 0,0 0-1 0 0,0 0 0 0 0,0-1 1 0 0,0 1-1 0 0,0 0 0 0 0,0-1 0 0 0,1 1 1 0 0,-1-1-1 0 0,0 0 0 0 0,0 0 1 0 0,0 0-1 0 0,0 0 0 0 0,2 0 20 0 0,15-4 71 0 0,1-1 0 0 0,-1 0-1 0 0,0-2 1 0 0,0 0 0 0 0,-1-1-1 0 0,0-1 1 0 0,0 0 0 0 0,-1-2-1 0 0,0 0 1 0 0,-1-1 0 0 0,0 0 0 0 0,-1-2-1 0 0,-1 1 1 0 0,0-2 0 0 0,1-2-71 0 0,88-81 176 0 0,-103 98-195 0 0,1-1 0 0 0,-1 0-1 0 0,1 1 1 0 0,-1-1 0 0 0,1 0 0 0 0,-1 1 0 0 0,1-1 0 0 0,0 1 0 0 0,0-1 0 0 0,-1 1 0 0 0,1-1 0 0 0,0 1 0 0 0,0-1 0 0 0,-1 1 0 0 0,1 0 0 0 0,0-1 0 0 0,0 1 0 0 0,0 0 0 0 0,0 0 0 0 0,-1 0 0 0 0,1 0 0 0 0,0 0 0 0 0,0 0 0 0 0,0 0 0 0 0,0 0 0 0 0,0 0 0 0 0,0 0-1 0 0,-1 0 1 0 0,1 0 0 0 0,0 1 0 0 0,0-1 0 0 0,0 0 0 0 0,0 1 0 0 0,-1-1 0 0 0,1 0 0 0 0,0 1 0 0 0,0-1 0 0 0,-1 1 0 0 0,1-1 0 0 0,0 1 0 0 0,-1 0 0 0 0,1-1 0 0 0,-1 1 0 0 0,1 0 0 0 0,-1-1 0 0 0,1 1 0 0 0,-1 0 0 0 0,1 0 0 0 0,-1-1 0 0 0,1 1 0 0 0,-1 0 0 0 0,0 1 19 0 0,9 54-540 0 0,-6-30 296 0 0,-2-20 165 0 0,1 0 0 0 0,0 0 0 0 0,0 1 0 0 0,1-1 0 0 0,-1 0 0 0 0,1-1 0 0 0,1 1 0 0 0,-1-1 0 0 0,1 1 0 0 0,0-1-1 0 0,0 0 1 0 0,0 0 0 0 0,1-1 0 0 0,0 1 0 0 0,0-1 0 0 0,0 0 0 0 0,0 0 0 0 0,1-1 0 0 0,-1 1 0 0 0,1-1 0 0 0,0 0 0 0 0,0-1 0 0 0,0 0 0 0 0,0 0 0 0 0,0 0 0 0 0,1-1 0 0 0,-1 1 0 0 0,1-2 0 0 0,-1 1 0 0 0,6-1 79 0 0,5-1 231 0 0,1-1 0 0 0,0-1 0 0 0,-1-1 0 0 0,0-1 1 0 0,0 0-1 0 0,0-1 0 0 0,-1-1 0 0 0,0 0 0 0 0,0-2 1 0 0,0 1-1 0 0,-1-2 0 0 0,-1 0 0 0 0,0-1 0 0 0,9-8-231 0 0,10-10 254 0 0,-2-2 0 0 0,0-1 0 0 0,-2-1-1 0 0,-2-2 1 0 0,-1-1 0 0 0,-2-1-1 0 0,-1 0 1 0 0,1-9-254 0 0,-12 27-55 0 0,-1-1 1 0 0,-1-1-1 0 0,-1 1 0 0 0,-1-1 0 0 0,-1-1 0 0 0,0 0 1 0 0,-2 0-1 0 0,-1 0 0 0 0,0 0 0 0 0,-2-1 1 0 0,0 1-1 0 0,-2-1 0 0 0,-1-6 55 0 0,0 25-57 0 0,0 1-1 0 0,-1-1 1 0 0,1 0 0 0 0,-1 1-1 0 0,0-1 1 0 0,0 1 0 0 0,0 0-1 0 0,-1 0 1 0 0,1-1 0 0 0,-1 2 0 0 0,1-1-1 0 0,-1 0 1 0 0,0 0 0 0 0,0 1-1 0 0,-1 0 1 0 0,1 0 0 0 0,0 0-1 0 0,-1 0 1 0 0,1 0 0 0 0,-1 0-1 0 0,0 1 1 0 0,1 0 0 0 0,-1 0-1 0 0,0 0 1 0 0,0 0 0 0 0,0 0-1 0 0,0 1 1 0 0,0 0 0 0 0,0 0-1 0 0,0 0 1 0 0,1 0 0 0 0,-1 1 0 0 0,0-1-1 0 0,0 1 1 0 0,0 0 0 0 0,0 0-1 0 0,1 0 1 0 0,-1 1 0 0 0,0 0-1 0 0,1-1 1 0 0,-1 1 0 0 0,1 0-1 0 0,0 1 1 0 0,0-1 0 0 0,0 0-1 0 0,0 1 1 0 0,0 0 0 0 0,0 0-1 0 0,0 0 58 0 0,-16 12-135 0 0,1 0 0 0 0,0 2-1 0 0,1-1 1 0 0,1 2-1 0 0,1 0 1 0 0,1 1-1 0 0,0 1 1 0 0,1 0 0 0 0,2 1-1 0 0,0 0 1 0 0,1 0-1 0 0,1 1 1 0 0,1 1-1 0 0,0-1 1 0 0,2 1-1 0 0,1 1 1 0 0,1-1 0 0 0,-1 23 135 0 0,6-39-7 0 0,-1 0 0 0 0,1 0 1 0 0,1 0-1 0 0,-1 0 0 0 0,1 0 1 0 0,0 0-1 0 0,1 0 0 0 0,0-1 1 0 0,0 1-1 0 0,0-1 0 0 0,1 0 1 0 0,0 0-1 0 0,0 0 1 0 0,0-1-1 0 0,1 1 0 0 0,0-1 1 0 0,0 0-1 0 0,0 0 0 0 0,1-1 1 0 0,0 0-1 0 0,-1 0 0 0 0,2 0 1 0 0,-1 0-1 0 0,0-1 0 0 0,1 0 1 0 0,1 0 6 0 0,13 6 208 0 0,0-2 1 0 0,1 0-1 0 0,0-1 0 0 0,0-1 1 0 0,1-1-1 0 0,-1-2 0 0 0,18 1-208 0 0,-11-2 377 0 0,0-1-1 0 0,1-1 1 0 0,-1-2 0 0 0,0-1-1 0 0,0-1 1 0 0,-1-1 0 0 0,12-5-377 0 0,-2 0 121 0 0,0-2 0 0 0,0-1-1 0 0,-2-2 1 0 0,0-2 0 0 0,0-1 0 0 0,-2-1 0 0 0,-1-2 0 0 0,0-2 0 0 0,-2-1 0 0 0,-1-1 0 0 0,-1-1 0 0 0,-1-2 0 0 0,-1-1 0 0 0,-2-1-1 0 0,11-19-120 0 0,-30 43-21 0 0,-2-1-1 0 0,1 0 0 0 0,-1 0 0 0 0,0 0 0 0 0,0-1 1 0 0,-1 1-1 0 0,0-1 0 0 0,-1 0 0 0 0,0 0 0 0 0,0 0 1 0 0,-1 0-1 0 0,0 0 0 0 0,-1-1 0 0 0,0 1 0 0 0,0 0 1 0 0,-1 0-1 0 0,0 0 0 0 0,-1 0 0 0 0,0 0 1 0 0,0 0-1 0 0,-1 0 0 0 0,0 1 0 0 0,-1-1 0 0 0,0 1 1 0 0,0 0-1 0 0,-1 0 0 0 0,0 0 0 0 0,0 0 0 0 0,-5-5 22 0 0,5 10-28 0 0,0 0-1 0 0,-1 1 1 0 0,1-1-1 0 0,-1 1 1 0 0,1 0-1 0 0,-1 0 1 0 0,0 1-1 0 0,0 0 1 0 0,0 0-1 0 0,0 0 1 0 0,0 1-1 0 0,0 0 0 0 0,1 0 1 0 0,-1 0-1 0 0,0 1 1 0 0,0 0-1 0 0,0 0 1 0 0,0 0-1 0 0,0 1 1 0 0,1 0-1 0 0,-1 0 1 0 0,1 0 28 0 0,-115 70-249 0 0,106-59 228 0 0,1 0 0 0 0,1 1 0 0 0,0 0 0 0 0,1 1 0 0 0,1 1 0 0 0,0-1 0 0 0,1 1 0 0 0,0 1 0 0 0,2 0 0 0 0,0 0 0 0 0,1 0 0 0 0,0 1 0 0 0,2 0 0 0 0,0 0 0 0 0,1 0 0 0 0,1 1 0 0 0,0-1 0 0 0,2 1 0 0 0,1 14 21 0 0,0-21-17 0 0,1 0 0 0 0,0-1-1 0 0,0 1 1 0 0,2 0-1 0 0,-1-1 1 0 0,2 0 0 0 0,-1 0-1 0 0,2 0 1 0 0,-1 0-1 0 0,1-1 1 0 0,1 0 0 0 0,0 0-1 0 0,0-1 1 0 0,1 0-1 0 0,0 0 1 0 0,1-1-1 0 0,0 0 1 0 0,0 0 0 0 0,1-1-1 0 0,0 0 1 0 0,0-1-1 0 0,0 0 1 0 0,11 4 17 0 0,98 29-3242 0 0,-103-36 2104 0 0,51 5-11359 0 0,-52-8 9222 0 0</inkml:trace>
</inkml:ink>
</file>

<file path=ppt/ink/ink4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12651 0 0,'0'0'1819'0'0,"0"0"-487"0"0,0 0-218 0 0,0 0-182 0 0,0 0-223 0 0,0 0-269 0 0,0 0-240 0 0,0 0-72 0 0,0 0 0 0 0,0 0 3 0 0,0 0-23 0 0,0 0-41 0 0,3 27-39 0 0,10 84-49 0 0,5-49-162 0 0,-11-53 107 0 0,-3-6 88 0 0,-1 0 0 0 0,1-1 1 0 0,-1 1-1 0 0,1-1 0 0 0,0 0 0 0 0,0 0 1 0 0,0-1-1 0 0,0 1 0 0 0,0-1 0 0 0,1 0 1 0 0,-1 0-1 0 0,0 0 0 0 0,1 0 0 0 0,-1-1 0 0 0,0 0 1 0 0,1 0-1 0 0,-1 0 0 0 0,1 0 0 0 0,-1-1 1 0 0,0 0-1 0 0,1 0 0 0 0,-1 0 0 0 0,0 0 1 0 0,0-1-1 0 0,0 1 0 0 0,0-1 0 0 0,0 0 1 0 0,0 0-1 0 0,0-1 0 0 0,-1 1 0 0 0,1-1 1 0 0,-1 0-1 0 0,0 0 0 0 0,0 0 0 0 0,0 0 1 0 0,0 0-1 0 0,0-1 0 0 0,-1 1 0 0 0,2-3-12 0 0,123-148 2331 0 0,-79 120-1994 0 0,-30 75-636 0 0,-9 1 285 0 0,-3 0 1 0 0,-1 0 0 0 0,-2 0-1 0 0,-2 1 1 0 0,-2 11 13 0 0,1 45 20 0 0,6 12-15 0 0,-6 194 10 0 0,0-289 33 0 0,-1-1 0 0 0,0 0 0 0 0,-2 0-1 0 0,1 0 1 0 0,-2 0 0 0 0,0-1 0 0 0,-1 1 0 0 0,0-1-1 0 0,-1 0 1 0 0,0-1 0 0 0,-2 1 0 0 0,1-1 0 0 0,-2-1-1 0 0,1 1 1 0 0,-2-1 0 0 0,0-1 0 0 0,0 0 0 0 0,-1 0-1 0 0,0-1 1 0 0,-1 0 0 0 0,0-1 0 0 0,-1-1 0 0 0,1 0 0 0 0,-2 0-1 0 0,1-1 1 0 0,-1-1 0 0 0,0-1 0 0 0,0 0 0 0 0,-1 0-1 0 0,0-1 1 0 0,1-1 0 0 0,-1-1 0 0 0,-2 0-48 0 0,14-4 32 0 0,1 0-1 0 0,0-1 1 0 0,-1 1 0 0 0,1-1-1 0 0,0 1 1 0 0,1-1 0 0 0,-1 0 0 0 0,0 0-1 0 0,1 0 1 0 0,0 0 0 0 0,-1 0 0 0 0,1 0-1 0 0,0 0 1 0 0,1 0 0 0 0,-1-1 0 0 0,1 1-1 0 0,-1 0 1 0 0,1-1 0 0 0,0 1 0 0 0,0 0-1 0 0,0 0 1 0 0,1-1 0 0 0,-1 1 0 0 0,1 0-1 0 0,0 0 1 0 0,0-1 0 0 0,0 1 0 0 0,0 0-1 0 0,0 0 1 0 0,1-1-32 0 0,11-31-47 0 0,1-1-1 0 0,2 2 1 0 0,2 0 0 0 0,20-30 47 0 0,-15 28-267 0 0,2 1 0 0 0,1 1 0 0 0,2 2 1 0 0,1 0-1 0 0,1 2 0 0 0,2 2 0 0 0,6-3 267 0 0,22-12-5809 0 0,3 5-5357 0 0,-51 34 5342 0 0</inkml:trace>
</inkml:ink>
</file>

<file path=ppt/ink/ink4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4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308 644 2473 0 0,'0'0'1544'0'0,"0"0"-443"0"0,0 0-176 0 0,0 0 152 0 0,0 0 255 0 0,0 0 189 0 0,0 0 18 0 0,0 0-148 0 0,0 0-246 0 0,0 0-254 0 0,0 0-240 0 0,-16-11-204 0 0,-51-34-113 0 0,65 44-314 0 0,0-1 0 0 0,0 1-1 0 0,0 0 1 0 0,-1 0 0 0 0,1-1-1 0 0,0 1 1 0 0,-1 1-1 0 0,1-1 1 0 0,-1 0 0 0 0,1 1-1 0 0,-1-1 1 0 0,1 1-1 0 0,-1 0 1 0 0,1 0 0 0 0,-1 0-1 0 0,1 0 1 0 0,-1 0-1 0 0,1 0 1 0 0,-1 1 0 0 0,0-1-1 0 0,1 1 1 0 0,0 0-1 0 0,-1 0 1 0 0,1 0 0 0 0,-1 0-1 0 0,1 0 1 0 0,0 0-1 0 0,0 1 1 0 0,0-1 0 0 0,-1 2-20 0 0,-3 0 32 0 0,-6 6-10 0 0,1 0 0 0 0,0 1 0 0 0,0 0 1 0 0,1 0-1 0 0,0 1 0 0 0,1 1 1 0 0,0 0-1 0 0,1 0 0 0 0,0 0 0 0 0,1 1 1 0 0,0 0-1 0 0,1 1 0 0 0,1-1 0 0 0,0 1 1 0 0,1 0-1 0 0,0 1 0 0 0,2-1 1 0 0,-1 1-1 0 0,2-1 0 0 0,-1 3-22 0 0,2-15-3 0 0,0 1 0 0 0,0-1 0 0 0,0 1 1 0 0,1-1-1 0 0,-1 0 0 0 0,0 1 0 0 0,1-1 0 0 0,0 0 0 0 0,-1 1 0 0 0,1-1 0 0 0,0 0 0 0 0,0 0 1 0 0,0 1-1 0 0,1-1 0 0 0,-1 0 0 0 0,0 0 0 0 0,1 0 0 0 0,-1-1 0 0 0,1 1 0 0 0,0 0 1 0 0,0-1-1 0 0,-1 1 0 0 0,1-1 0 0 0,0 1 0 0 0,0-1 0 0 0,1 0 0 0 0,-1 0 0 0 0,0 0 1 0 0,0 0-1 0 0,1 0 0 0 0,-1 0 0 0 0,0-1 0 0 0,1 1 0 0 0,-1-1 0 0 0,0 1 0 0 0,1-1 0 0 0,1 0 3 0 0,94-13 798 0 0,-65 0-568 0 0,-1-1 1 0 0,-1-2-1 0 0,0-1 1 0 0,-1-1-1 0 0,-1-2 1 0 0,1-2-231 0 0,28-18 80 0 0,-52 36-91 0 0,-6 3-20 0 0,1 0-1 0 0,0-1 1 0 0,0 1 0 0 0,0 0-1 0 0,0 0 1 0 0,0 0-1 0 0,0 0 1 0 0,0 1 0 0 0,0-1-1 0 0,0 0 1 0 0,0 0 0 0 0,0 1-1 0 0,1-1 1 0 0,-1 1 0 0 0,0-1-1 0 0,0 1 1 0 0,1-1 0 0 0,-1 1-1 0 0,0 0 1 0 0,1-1 0 0 0,-1 1-1 0 0,1 0 1 0 0,-1 0 0 0 0,0 0-1 0 0,1 0 1 0 0,-1 0-1 0 0,0 1 1 0 0,1-1 0 0 0,-1 0-1 0 0,0 1 1 0 0,1-1 0 0 0,-1 1-1 0 0,0-1 1 0 0,1 1 0 0 0,-1 0 31 0 0,9 45-824 0 0,-10-41 819 0 0,0 0 1 0 0,0 0-1 0 0,0 0 1 0 0,1 0-1 0 0,0 0 1 0 0,0 0-1 0 0,0 0 1 0 0,0 0-1 0 0,1-1 1 0 0,0 1-1 0 0,0 0 1 0 0,0-1 0 0 0,1 1-1 0 0,-1-1 1 0 0,1 0-1 0 0,0 1 1 0 0,0-2-1 0 0,1 1 1 0 0,-1 0-1 0 0,1-1 1 0 0,0 1-1 0 0,0-1 1 0 0,0 0-1 0 0,0 0 1 0 0,0-1-1 0 0,1 1 1 0 0,-1-1-1 0 0,1 0 1 0 0,0 0-1 0 0,0 0 1 0 0,0-1 4 0 0,5-2 79 0 0,1-1 1 0 0,0 0-1 0 0,-1 0 0 0 0,0-1 1 0 0,1-1-1 0 0,-1 1 1 0 0,0-2-1 0 0,-1 1 0 0 0,1-1 1 0 0,-1-1-1 0 0,0 0 1 0 0,0 0-1 0 0,-1-1 0 0 0,0 0 1 0 0,0 0-1 0 0,-1-1 1 0 0,1 0-1 0 0,-2 0 1 0 0,1-1-1 0 0,-1 0 0 0 0,1-4-79 0 0,13-10 148 0 0,3-1-115 0 0,-1 0 0 0 0,-1-2 0 0 0,-1-1 0 0 0,-1 0-1 0 0,-1-1 1 0 0,-2-1 0 0 0,-1-1 0 0 0,-1 0 0 0 0,-2-1 0 0 0,-1 0 0 0 0,-1-1 0 0 0,-2 0 0 0 0,4-33-33 0 0,-10 45-56 0 0,0 0 0 0 0,-2 0 0 0 0,0 1 0 0 0,-1-1 0 0 0,-1 0 0 0 0,-1 0 0 0 0,-1 1 0 0 0,-1 0 0 0 0,0-1 0 0 0,-2 2 0 0 0,0-1 0 0 0,-1 1 0 0 0,-9-17 56 0 0,16 34-10 0 0,1 0 1 0 0,0-1 0 0 0,-1 1-1 0 0,0 0 1 0 0,1-1-1 0 0,-1 1 1 0 0,0 0 0 0 0,1 0-1 0 0,-1 0 1 0 0,0-1-1 0 0,0 1 1 0 0,0 0-1 0 0,0 0 1 0 0,0 0 0 0 0,0 1-1 0 0,0-1 1 0 0,0 0-1 0 0,0 0 1 0 0,-1 0 0 0 0,1 1-1 0 0,0-1 1 0 0,-1 1-1 0 0,1-1 1 0 0,0 1 0 0 0,-1 0-1 0 0,1-1 1 0 0,0 1-1 0 0,-1 0 1 0 0,1 0 0 0 0,0 0-1 0 0,-1 0 1 0 0,1 0-1 0 0,-1 0 1 0 0,1 0 0 0 0,0 0-1 0 0,-1 1 1 0 0,1-1-1 0 0,-1 0 1 0 0,1 1 0 0 0,0 0-1 0 0,0-1 1 0 0,-1 1-1 0 0,1 0 1 0 0,0-1 0 0 0,0 1-1 0 0,0 0 1 0 0,0 0-1 0 0,0 0 1 0 0,0 0 0 0 0,0 0-1 0 0,0 0 1 0 0,0 0-1 0 0,0 0 1 0 0,0 0 0 0 0,1 1-1 0 0,-1-1 1 0 0,1 0-1 0 0,-1 2 10 0 0,-9 26 51 0 0,2 1 1 0 0,1 0-1 0 0,2 0 0 0 0,0 0 0 0 0,3 1 0 0 0,0 0 0 0 0,2-1 0 0 0,2 15-51 0 0,-2-8 38 0 0,7 95 144 0 0,5-1 0 0 0,18 68-182 0 0,-27-173-46 0 0,2-1 0 0 0,0 0 0 0 0,2 0 0 0 0,0 0 0 0 0,2-1 0 0 0,1 0-1 0 0,3 5 47 0 0,17-10-1041 0 0,-26-59-1501 0 0,-20-39-8906 0 0,15 77 10983 0 0,-4-13-3016 0 0</inkml:trace>
  <inkml:trace contextRef="#ctx0" brushRef="#br0" timeOffset="247.867">495 459 9458 0 0,'0'0'1311'0'0,"0"0"-439"0"0,0 0-98 0 0,0 0 326 0 0,0 0 240 0 0,0 0 20 0 0,33 4-190 0 0,104 8-276 0 0,-103-10-579 0 0,-1-1 0 0 0,1-2 0 0 0,-1-1 0 0 0,1-1 0 0 0,22-7-315 0 0,-11 3 146 0 0,273-55 632 0 0,-184 32-6066 0 0,-70 16-873 0 0,-36 7-3168 0 0</inkml:trace>
  <inkml:trace contextRef="#ctx0" brushRef="#br0" timeOffset="1347.151">1674 1115 0 0 0,'0'0'391'0'0,"0"0"742"0"0,0 0 409 0 0,0 0 290 0 0,0 0 107 0 0,0 0-117 0 0,0 0-275 0 0,0 0-224 0 0,0 0-163 0 0,0 0-151 0 0,33-30-156 0 0,105-95-145 0 0,-59 40 487 0 0,-50 53-909 0 0,-2-1-1 0 0,-2-1 1 0 0,-1-1-1 0 0,-1-1 1 0 0,-2-1-1 0 0,-2-1 1 0 0,-2-1 0 0 0,-1-1-1 0 0,3-15-285 0 0,-17 53-16 0 0,-1-1 0 0 0,1 0 0 0 0,-1 0-1 0 0,0 0 1 0 0,1 0 0 0 0,-1 0 0 0 0,-1 0 0 0 0,1 0 0 0 0,0-1-1 0 0,-1 1 1 0 0,0 0 0 0 0,1 0 0 0 0,-1-1 0 0 0,-1 1 0 0 0,1 0 0 0 0,0 0-1 0 0,-1-1 1 0 0,0 1 0 0 0,1 0 0 0 0,-1 0 0 0 0,0 0 0 0 0,-1 0-1 0 0,1 0 1 0 0,0 0 0 0 0,-1 0 0 0 0,0 1 0 0 0,0-1 0 0 0,0 0-1 0 0,0 1 1 0 0,0-1 0 0 0,0 1 0 0 0,-1 0 0 0 0,1 0 0 0 0,-1 0 0 0 0,1 0-1 0 0,-1 0 1 0 0,0 1 0 0 0,0-1 0 0 0,0 1 0 0 0,0-1 0 0 0,0 1-1 0 0,0 0 1 0 0,-1 0 16 0 0,-3 2-38 0 0,1 1 0 0 0,-1 0 0 0 0,1 0 0 0 0,0 0 0 0 0,0 1-1 0 0,0 0 1 0 0,0 0 0 0 0,1 1 0 0 0,-1-1 0 0 0,1 1 0 0 0,0 0 0 0 0,0 1 0 0 0,0-1-1 0 0,0 1 1 0 0,1 0 0 0 0,0 0 0 0 0,0 1 0 0 0,0-1 0 0 0,1 1 0 0 0,0 0-1 0 0,0 0 1 0 0,0 0 0 0 0,1 0 0 0 0,0 0 0 0 0,0 0 0 0 0,0 1 0 0 0,1-1 0 0 0,0 1-1 0 0,0-1 1 0 0,1 1 0 0 0,0 0 0 0 0,0 2 38 0 0,3-4 20 0 0,0-1-1 0 0,0 1 1 0 0,1-1 0 0 0,-1 0-1 0 0,1 0 1 0 0,0 0 0 0 0,0 0 0 0 0,1-1-1 0 0,-1 0 1 0 0,1 0 0 0 0,-1 0-1 0 0,1 0 1 0 0,0-1 0 0 0,0 0-1 0 0,0 0 1 0 0,1 0 0 0 0,-1 0 0 0 0,0-1-1 0 0,1 0 1 0 0,-1 0 0 0 0,1-1-1 0 0,-1 1 1 0 0,1-1 0 0 0,-1 0-1 0 0,1-1 1 0 0,0 0-20 0 0,20 1 110 0 0,-1-2-1 0 0,1 0 1 0 0,-1-2 0 0 0,1-1-1 0 0,-1-1 1 0 0,-1-1-1 0 0,13-6-109 0 0,107-24 429 0 0,-144 37-418 0 0,1 0-1 0 0,0 0 1 0 0,0 0-1 0 0,0 0 0 0 0,-1 0 1 0 0,1 0-1 0 0,0 0 1 0 0,0 1-1 0 0,0-1 0 0 0,-1 0 1 0 0,1 0-1 0 0,0 1 1 0 0,0-1-1 0 0,-1 0 0 0 0,1 1 1 0 0,0-1-1 0 0,0 0 1 0 0,-1 1-1 0 0,1-1 1 0 0,-1 1-1 0 0,1 0 0 0 0,0-1 1 0 0,-1 1-1 0 0,1-1 1 0 0,-1 1-1 0 0,1 0 0 0 0,-1-1 1 0 0,0 1-1 0 0,1 0 1 0 0,-1 0-1 0 0,0-1 0 0 0,1 1 1 0 0,-1 0-1 0 0,0 0 1 0 0,0-1-1 0 0,0 1 1 0 0,0 0-1 0 0,0 0 0 0 0,0 0 1 0 0,0 0-1 0 0,0-1 1 0 0,0 1-1 0 0,0 0 0 0 0,0 0 1 0 0,0 0-1 0 0,0-1 1 0 0,-1 1-1 0 0,1 0 0 0 0,0 0 1 0 0,-1-1-1 0 0,1 1 1 0 0,-1 0-11 0 0,-18 53 504 0 0,14-45-472 0 0,-20 46 153 0 0,18-41-225 0 0,0-1 1 0 0,0 1 0 0 0,2 0-1 0 0,-1 1 1 0 0,2-1-1 0 0,0 1 1 0 0,1 0-1 0 0,0 0 1 0 0,2 0 0 0 0,-1 10 39 0 0,4-22-152 0 0,0 0 1 0 0,1 0 0 0 0,-1 0 0 0 0,1 0 0 0 0,-1 0 0 0 0,1 0 0 0 0,0-1 0 0 0,0 1 0 0 0,0-1 0 0 0,1 0 0 0 0,-1 0 0 0 0,1 0-1 0 0,-1-1 1 0 0,1 1 0 0 0,-1-1 0 0 0,1 0 0 0 0,0 0 0 0 0,0 0 0 0 0,-1 0 0 0 0,1-1 0 0 0,0 1 0 0 0,0-1 0 0 0,0 0-1 0 0,0 0 1 0 0,0 0 0 0 0,0-1 0 0 0,-1 0 0 0 0,1 1 0 0 0,0-1 0 0 0,0-1 0 0 0,2 0 151 0 0,65-22-11024 0 0,-56 20 7046 0 0</inkml:trace>
  <inkml:trace contextRef="#ctx0" brushRef="#br0" timeOffset="2337.907">2730 831 0 0 0,'0'0'1572'0'0,"0"0"-159"0"0,0 0-76 0 0,0 0 121 0 0,0 0 181 0 0,0 0 87 0 0,0 0-79 0 0,0 0-150 0 0,0 0-155 0 0,0 0-165 0 0,0 0-158 0 0,0 0-144 0 0,0 0-127 0 0,34-5-103 0 0,103-17-84 0 0,-71-8 178 0 0,-57 21-563 0 0,8-5 10 0 0,-1-1 1 0 0,0 0-1 0 0,-1-2 1 0 0,-1 1 0 0 0,-1-2-1 0 0,0 0 1 0 0,-1 0-1 0 0,-1-1-186 0 0,-10 17-12 0 0,1 0-1 0 0,0-1 1 0 0,-1 1-1 0 0,1 0 1 0 0,-1-1-1 0 0,1 1 1 0 0,-1-1-1 0 0,0 1 1 0 0,0-1-1 0 0,-1 0 0 0 0,1 1 1 0 0,0-1-1 0 0,-1 0 1 0 0,0 0-1 0 0,1 1 1 0 0,-1-1-1 0 0,0 0 1 0 0,0 0-1 0 0,-1 1 1 0 0,1-1-1 0 0,-1 0 1 0 0,1 0-1 0 0,-1 1 1 0 0,0-1-1 0 0,0 1 1 0 0,0-1-1 0 0,0 0 1 0 0,0 1-1 0 0,-1 0 1 0 0,1-1-1 0 0,-1 1 1 0 0,0 0-1 0 0,0 0 1 0 0,1 0-1 0 0,-1 0 1 0 0,-1 0-1 0 0,1 0 1 0 0,0 1-1 0 0,0-1 0 0 0,-1 1 1 0 0,1-1-1 0 0,0 1 1 0 0,-1 0-1 0 0,0 0 13 0 0,-5-1-76 0 0,0 1 0 0 0,0-1 0 0 0,-1 2 0 0 0,1 0 0 0 0,0 0-1 0 0,0 0 1 0 0,-1 1 0 0 0,1 0 0 0 0,0 0 0 0 0,0 1 0 0 0,0 0-1 0 0,0 1 1 0 0,0 0 0 0 0,1 0 0 0 0,-1 1 0 0 0,1-1 0 0 0,0 2-1 0 0,0-1 1 0 0,0 1 0 0 0,1 0 0 0 0,-1 0 0 0 0,1 1 0 0 0,-5 6 76 0 0,3-3-15 0 0,0 0 0 0 0,0 0 0 0 0,1 1 0 0 0,0 0 0 0 0,1 1 0 0 0,0 0 0 0 0,1-1 0 0 0,0 2 0 0 0,1-1 0 0 0,0 1 0 0 0,1-1 0 0 0,0 1 0 0 0,1 0 0 0 0,0 0 0 0 0,0 11 15 0 0,2-17 11 0 0,-1 0 0 0 0,1 0-1 0 0,1-1 1 0 0,-1 1 0 0 0,1 0 0 0 0,0 0-1 0 0,0-1 1 0 0,0 1 0 0 0,1-1 0 0 0,0 1-1 0 0,0-1 1 0 0,1 0 0 0 0,-1 0 0 0 0,1 0 0 0 0,0 0-1 0 0,0 0 1 0 0,1 0 0 0 0,0-1 0 0 0,-1 0-1 0 0,1 1 1 0 0,1-2 0 0 0,-1 1 0 0 0,1 0 0 0 0,-1-1-1 0 0,5 3-10 0 0,8 2 114 0 0,0-1 0 0 0,0 0 0 0 0,1-1 0 0 0,0-1 0 0 0,0-1 0 0 0,0 0 1 0 0,1-2-1 0 0,-1 0 0 0 0,1 0 0 0 0,-1-2 0 0 0,1-1 0 0 0,0 0 0 0 0,-1-1 0 0 0,0-1 0 0 0,1-1 0 0 0,-1 0 0 0 0,0-1 0 0 0,-1-2 0 0 0,0 1 0 0 0,0-2 0 0 0,0 0 0 0 0,-1-1 0 0 0,0-1 0 0 0,0 0 0 0 0,-1-1 0 0 0,2-3-114 0 0,203-154 212 0 0,-211 162-228 0 0,-1 1-1 0 0,0 0 1 0 0,1 0-1 0 0,0 1 1 0 0,0 0-1 0 0,1 0 1 0 0,-1 1-1 0 0,1 0 1 0 0,-1 1-1 0 0,1 0 1 0 0,6 0 16 0 0,-13 4-19 0 0,-1 0 1 0 0,1 0 0 0 0,-1 0 0 0 0,1 1 0 0 0,-1-1 0 0 0,0 1-1 0 0,0 0 1 0 0,0-1 0 0 0,0 1 0 0 0,0 0 0 0 0,-1 0-1 0 0,1 0 1 0 0,-1 0 0 0 0,0 1 0 0 0,0-1 0 0 0,0 0-1 0 0,0 0 1 0 0,-1 1 0 0 0,1-1 0 0 0,-1 0 0 0 0,0 1-1 0 0,0-1 1 0 0,0 1 0 0 0,0-1 0 0 0,-1 0 0 0 0,1 1-1 0 0,-1-1 1 0 0,-1 3 18 0 0,2 4 23 0 0,0 4 6 0 0,0-1 1 0 0,-1 1 0 0 0,0-1-1 0 0,-1 1 1 0 0,-1-1-1 0 0,0 0 1 0 0,-1 1-1 0 0,0-2 1 0 0,-1 1 0 0 0,-1 0-1 0 0,0-1 1 0 0,0 0-1 0 0,-1-1 1 0 0,-1 1 0 0 0,0-1-1 0 0,0-1 1 0 0,-9 8-30 0 0,12-12-24 0 0,-1 0 0 0 0,-1 0 1 0 0,1 0-1 0 0,-1-1 0 0 0,0 0 1 0 0,0-1-1 0 0,0 0 1 0 0,0 0-1 0 0,-1 0 0 0 0,0-1 1 0 0,0 0-1 0 0,0 0 0 0 0,0-1 1 0 0,0 0-1 0 0,0-1 1 0 0,-1 0-1 0 0,1 0 0 0 0,-2-1 24 0 0,10-22-1360 0 0,5 17 1317 0 0,-1 1 1 0 0,1-1-1 0 0,0 1 0 0 0,0 1 1 0 0,1-1-1 0 0,-1 1 1 0 0,1 0-1 0 0,-1 0 0 0 0,1 0 1 0 0,0 1-1 0 0,0 0 0 0 0,0 0 1 0 0,1 0-1 0 0,1 1 43 0 0,8-4-17 0 0,1 1 52 0 0,-1 1 0 0 0,1 1-1 0 0,0 0 1 0 0,-1 2 0 0 0,1 0-1 0 0,0 0 1 0 0,0 2 0 0 0,0 0-1 0 0,-1 1 1 0 0,6 2-35 0 0,16 1 251 0 0,-22-3-68 0 0,0-1 0 0 0,0-1-1 0 0,0-1 1 0 0,0 0 0 0 0,0-1 0 0 0,0-1 0 0 0,0 0-1 0 0,-1-1 1 0 0,1-1 0 0 0,-1 0 0 0 0,1-1-1 0 0,-1-1 1 0 0,-1-1 0 0 0,1 0 0 0 0,2-2-183 0 0,17-16 163 0 0,-2-2-1 0 0,-1 0 1 0 0,-1-3 0 0 0,-2 0-1 0 0,0-2 1 0 0,-3-1 0 0 0,0-1-1 0 0,-3-1 1 0 0,0-1 0 0 0,9-24-163 0 0,-14 20-228 0 0,-2 0 0 0 0,-2-1 0 0 0,-1 0 0 0 0,-2-1 0 0 0,2-31 228 0 0,0-79-879 0 0,-13 150 857 0 0,0 1 1 0 0,-1 0-1 0 0,1 0 1 0 0,0 0-1 0 0,-1 0 0 0 0,1 0 1 0 0,-1 0-1 0 0,1 0 1 0 0,-1 0-1 0 0,1 0 1 0 0,-1 1-1 0 0,0-1 1 0 0,1 1-1 0 0,-1-1 0 0 0,0 1 1 0 0,0 0-1 0 0,1 0 1 0 0,-1-1-1 0 0,0 1 1 0 0,0 0-1 0 0,1 1 1 0 0,-1-1-1 0 0,0 0 0 0 0,0 0 1 0 0,1 1-1 0 0,-1-1 1 0 0,0 1-1 0 0,1 0 1 0 0,-1-1-1 0 0,1 1 1 0 0,-1 0-1 0 0,1 0 0 0 0,-1 0 1 0 0,1 0-1 0 0,-1 0 1 0 0,1 0-1 0 0,0 0 1 0 0,0 1-1 0 0,-1-1 1 0 0,1 0-1 0 0,0 1 0 0 0,0-1 1 0 0,0 1 21 0 0,-12 17 53 0 0,1 0-1 0 0,0 1 1 0 0,1 0 0 0 0,2 1 0 0 0,0 0-1 0 0,1 1 1 0 0,1 0 0 0 0,1 0-1 0 0,1 0 1 0 0,1 1 0 0 0,1-1 0 0 0,1 1-1 0 0,1 0 1 0 0,2 19-53 0 0,-2-40 1 0 0,-1 62 79 0 0,1-36-61 0 0,1-1 0 0 0,2 0 1 0 0,1 0-1 0 0,1 0 0 0 0,1 0 0 0 0,1-1 0 0 0,1 0 0 0 0,5 8-19 0 0,77 141-113 0 0,-56-151-821 0 0,-33-66-1394 0 0,-28-38-6770 0 0,11 37 160 0 0,12 27 7939 0 0</inkml:trace>
  <inkml:trace contextRef="#ctx0" brushRef="#br0" timeOffset="2649.899">3870 415 10930 0 0,'0'0'1569'0'0,"0"0"-473"0"0,0 0-176 0 0,0 0 140 0 0,0 0 187 0 0,0 0 64 0 0,0 0-83 0 0,0 0-185 0 0,34 9-205 0 0,112 26-233 0 0,4-23 101 0 0,386-37-249 0 0,-422 16-3773 0 0,-1 0-3414 0 0,-107 9 6226 0 0,32-2-11236 0 0</inkml:trace>
  <inkml:trace contextRef="#ctx0" brushRef="#br0" timeOffset="6222.801">5044 1063 6153 0 0,'0'0'5321'0'0,"0"0"-4736"0"0,0 0-361 0 0,0 0-104 0 0,0 0 104 0 0,0 0 16 0 0,0 0-40 0 0,0 0-136 0 0,0 0-288 0 0,0 0-985 0 0,0 0-3071 0 0,0 0-3138 0 0</inkml:trace>
</inkml:ink>
</file>

<file path=ppt/ink/ink4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118 558 14427 0 0,'0'0'2329'0'0,"0"0"-1312"0"0,0 0-681 0 0,0 0-41 0 0,0 0 233 0 0,0 0 224 0 0,0 0 87 0 0,0 0-95 0 0,0 0-216 0 0,0 0-198 0 0,0 0-142 0 0,0 0-78 0 0,-10 35-36 0 0,-35 111-28 0 0,-6 7-1320 0 0,48-138-315 0 0,0-3-1545 0 0,0-2-4222 0 0,1-6-1834 0 0</inkml:trace>
  <inkml:trace contextRef="#ctx0" brushRef="#br0" timeOffset="476.948">315 823 10890 0 0,'0'0'1983'0'0,"0"0"-364"0"0,0 0-97 0 0,0 0 68 0 0,0 0-33 0 0,0 0-267 0 0,0 0-362 0 0,0 0-294 0 0,0 0-201 0 0,0 0-133 0 0,0 0-68 0 0,0 0-32 0 0,0 0-53 0 0,11-25-52 0 0,33-80-47 0 0,24-11-82 0 0,-67 114-15 0 0,0 0 0 0 0,1 0-1 0 0,-1 0 1 0 0,1 1 0 0 0,-1-1-1 0 0,1 0 1 0 0,0 0 0 0 0,-1 1-1 0 0,1-1 1 0 0,0 1 0 0 0,0 0 0 0 0,0-1-1 0 0,0 1 1 0 0,1 0 0 0 0,-1 0-1 0 0,0 0 1 0 0,0 1 0 0 0,1-1-1 0 0,-1 0 1 0 0,0 1 0 0 0,1 0-1 0 0,-1-1 1 0 0,0 1 0 0 0,1 0-1 0 0,-1 0 1 0 0,1 0 0 0 0,-1 1-1 0 0,0-1 1 0 0,1 0 0 0 0,-1 1 0 0 0,0 0-1 0 0,1-1 1 0 0,-1 1 0 0 0,0 0-1 0 0,0 0 1 0 0,0 1 0 0 0,0-1-1 0 0,0 0 1 0 0,0 1 0 0 0,0-1-1 0 0,0 1 1 0 0,0-1 0 0 0,-1 1-1 0 0,1 0 1 0 0,-1 0 0 0 0,1 0-1 0 0,-1 0 1 0 0,0 0 0 0 0,1 1 49 0 0,1 3 57 0 0,0-1 0 0 0,1 0 0 0 0,0 0 0 0 0,-1-1 0 0 0,2 1 0 0 0,-1-1 0 0 0,0 1 0 0 0,1-1 1 0 0,0-1-1 0 0,0 1 0 0 0,0-1 0 0 0,0 0 0 0 0,1 0 0 0 0,-1 0 0 0 0,1-1 0 0 0,-1 0 0 0 0,1 0 0 0 0,0 0 0 0 0,0-1 0 0 0,0 0 0 0 0,0 0 1 0 0,0 0-1 0 0,0-1 0 0 0,1 0 0 0 0,-1 0-57 0 0,0-2 100 0 0,-1-1 1 0 0,1 0-1 0 0,-1 0 1 0 0,0 0-1 0 0,-1 0 0 0 0,1-1 1 0 0,0 0-1 0 0,-1 0 1 0 0,0 0-1 0 0,0 0 1 0 0,0-1-1 0 0,0 0 1 0 0,-1 0-1 0 0,0 0 0 0 0,0 0 1 0 0,0 0-1 0 0,1-4-100 0 0,21-29-751 0 0,11 5-3481 0 0,-21 24-721 0 0,0 3-4195 0 0,-11 3 4080 0 0</inkml:trace>
  <inkml:trace contextRef="#ctx0" brushRef="#br0" timeOffset="885.465">1109 473 8730 0 0,'0'0'2340'0'0,"0"0"-877"0"0,0 0-473 0 0,0 0-169 0 0,0 0-76 0 0,0 0-88 0 0,0 0-166 0 0,0 0-147 0 0,0 0-128 0 0,0 0-93 0 0,0 0-70 0 0,-19 31-46 0 0,-56 98-46 0 0,55-72-77 0 0,22-50 85 0 0,-1-3 45 0 0,0 0 1 0 0,0-1-1 0 0,0 1 0 0 0,0-1 0 0 0,1 1 1 0 0,-1-1-1 0 0,1 0 0 0 0,0 1 0 0 0,0-1 1 0 0,0 0-1 0 0,1 0 0 0 0,-1 0 0 0 0,1-1 1 0 0,-1 1-1 0 0,1 0 0 0 0,0-1 0 0 0,0 0 1 0 0,0 0-1 0 0,1 0 0 0 0,-1 0 0 0 0,0 0 1 0 0,1-1-1 0 0,-1 1 0 0 0,1-1 0 0 0,-1 0 1 0 0,1 0-1 0 0,0 0 0 0 0,-1-1 0 0 0,1 1 1 0 0,0-1-1 0 0,0 0-14 0 0,7 1 298 0 0,0 0 0 0 0,1-1 0 0 0,-1 0 0 0 0,1-1 0 0 0,-1 0 0 0 0,0-1 0 0 0,0 0 0 0 0,0-1 0 0 0,8-2-298 0 0,7-9 393 0 0,-2-1 0 0 0,0-1 0 0 0,0 0 0 0 0,-2-2 0 0 0,0-1 0 0 0,-1-1 0 0 0,-1-1 0 0 0,-1 0 0 0 0,-1-1 0 0 0,-1-1 0 0 0,-1-1 0 0 0,12-22-393 0 0,-7 14 38 0 0,-8 13-60 0 0,-1 0 0 0 0,-1 0-1 0 0,-1-1 1 0 0,0-1 0 0 0,-2 0 0 0 0,0 0-1 0 0,-2 0 1 0 0,1-5 22 0 0,-5 16-78 0 0,-1 0-1 0 0,1 1 0 0 0,-2-1 1 0 0,1 0-1 0 0,-1 0 0 0 0,-1 0 1 0 0,0 0-1 0 0,0 1 0 0 0,-1-1 1 0 0,0 0-1 0 0,-1 1 0 0 0,0 0 1 0 0,0-1-1 0 0,-1 1 0 0 0,0 0 1 0 0,-1 1-1 0 0,0-1 0 0 0,0 1 1 0 0,-7-7 78 0 0,7 9-51 0 0,0 0 1 0 0,0 0-1 0 0,-1 1 1 0 0,0 0-1 0 0,0 0 1 0 0,-1 0-1 0 0,1 1 1 0 0,-1 0-1 0 0,0 0 1 0 0,0 1-1 0 0,-1 0 1 0 0,1 0-1 0 0,0 1 1 0 0,-1 0-1 0 0,0 0 1 0 0,0 1 0 0 0,1 0-1 0 0,-1 0 1 0 0,0 0-1 0 0,0 1 1 0 0,0 1-1 0 0,0-1 1 0 0,1 1-1 0 0,-1 1 1 0 0,0-1-1 0 0,0 1 1 0 0,1 1-1 0 0,0-1 1 0 0,-4 3 50 0 0,-4 1-60 0 0,1 1-1 0 0,-1 1 1 0 0,1 0 0 0 0,1 1 0 0 0,-1 0 0 0 0,1 1 0 0 0,1 1 0 0 0,0 0-1 0 0,1 1 1 0 0,0 0 0 0 0,0 1 0 0 0,2 0 0 0 0,-8 12 60 0 0,10-14-53 0 0,1-1 1 0 0,0 1-1 0 0,1 0 1 0 0,0 0-1 0 0,0 1 1 0 0,2 0-1 0 0,-1 0 1 0 0,1 0-1 0 0,1 0 1 0 0,0 0-1 0 0,1 0 1 0 0,1 0-1 0 0,-1 1 1 0 0,2-1-1 0 0,0 0 1 0 0,0 1 0 0 0,1-1-1 0 0,1 0 1 0 0,0 0-1 0 0,0 0 1 0 0,1-1-1 0 0,1 1 1 0 0,0-1-1 0 0,1 0 1 0 0,0 0-1 0 0,0-1 1 0 0,1 0-1 0 0,1 0 1 0 0,-1 0-1 0 0,2-1 1 0 0,6 6 52 0 0,7 2-149 0 0,1 0-1 0 0,0-2 1 0 0,2 0 0 0 0,0-2 0 0 0,0-1 0 0 0,1 0-1 0 0,0-2 1 0 0,1-1 0 0 0,0-2 0 0 0,1 0 0 0 0,0-2 0 0 0,-1-1-1 0 0,2-1 1 0 0,-1-1 0 0 0,12-2 149 0 0,-31 0-310 0 0,72-3-3817 0 0,-29-6-3464 0 0,-37 2 2730 0 0</inkml:trace>
  <inkml:trace contextRef="#ctx0" brushRef="#br0" timeOffset="247.332">131 138 9090 0 0,'0'0'1304'0'0,"0"0"-912"0"0,0 0-696 0 0,0 0-280 0 0,0 0-64 0 0,0 0 56 0 0,0 0 128 0 0,0 0-120 0 0,0 0-537 0 0,0 0-1383 0 0,0 0-1481 0 0</inkml:trace>
  <inkml:trace contextRef="#ctx0" brushRef="#br0" timeOffset="1526.851">188 182 0 0 0,'0'0'1447'0'0,"0"0"196"0"0,0 0 120 0 0,0 0 169 0 0,0 0 104 0 0,0 0 1 0 0,0 0-144 0 0,0 0-274 0 0,0 0-260 0 0,0 0-248 0 0,0 0-218 0 0,0 0-179 0 0,-4 0-136 0 0,-12-3-111 0 0,12 3-92 0 0,4 0-66 0 0,0 0-63 0 0,0 0-46 0 0,0 0-39 0 0,0 0-33 0 0,0 0-32 0 0,0 0-30 0 0,0 0-25 0 0,0 0-14 0 0,0 0 3 0 0,0 0 28 0 0,0 0 8 0 0,0 0 12 0 0,0 0-5 0 0,2 0-1209 0 0,5 0-11522 0 0,-5 0 5006 0 0</inkml:trace>
</inkml:ink>
</file>

<file path=ppt/ink/ink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0:13.482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2898 1433 0 0 0,'0'0'875'0'0,"0"0"362"0"0,0 0 96 0 0,0 0-28 0 0,0 0-199 0 0,0 0-181 0 0,-6-6-71 0 0,-21-19-94 0 0,-46-13 6248 0 0,-8 23-4080 0 0,-205 11 450 0 0,106 39-2912 0 0,108-15-282 0 0,23-6 61 0 0,0 2 0 0 0,1 2 0 0 0,1 3 0 0 0,1 1 0 0 0,-30 20-245 0 0,-66 87 424 0 0,-17 32 184 0 0,113-113-458 0 0,1-4 133 0 0,3 2-1 0 0,1 2 0 0 0,-23 38-282 0 0,42-47 127 0 0,1 2-1 0 0,2 0 0 0 0,1 0 1 0 0,3 2-1 0 0,1 0 0 0 0,2 1 1 0 0,-3 29-127 0 0,-17 141 361 0 0,22 19-42 0 0,11-157-251 0 0,19 127 152 0 0,24-41 28 0 0,-13-67-111 0 0,-15-59-75 0 0,1-1 0 0 0,2 0-1 0 0,1-1 1 0 0,18 21-62 0 0,-18-31 39 0 0,1-1 0 0 0,1-2 1 0 0,1 0-1 0 0,1-1 0 0 0,1-2 0 0 0,1 0 1 0 0,21 10-40 0 0,126 47 201 0 0,-85-39-129 0 0,49 1-59 0 0,129 3 214 0 0,-44-25-129 0 0,-41-16 68 0 0,-67-13-52 0 0,41-8-18 0 0,-52 0-26 0 0,52-19 54 0 0,-59-3-14 0 0,41-37 67 0 0,-13-7-18 0 0,-16-8 33 0 0,13-33-59 0 0,-57 34 2 0 0,-20 18 10 0 0,10-23-62 0 0,-20 12 48 0 0,14-79-33 0 0,-18 43-34 0 0,-12 13-22 0 0,-13 77-46 0 0,-2 19 11 0 0,0-1-1 0 0,0 0 0 0 0,-2 0 1 0 0,0 0-1 0 0,-1 0 1 0 0,0 0-1 0 0,-1 0 0 0 0,-1 0 1 0 0,-1 0-1 0 0,0 0 0 0 0,-3-4-6 0 0,-44-108 50 0 0,2 21 0 0 0,24 41-64 0 0,-43-59-77 0 0,-2-3 136 0 0,-29-2 26 0 0,0 41-71 0 0,-6 5-76 0 0,16 33 68 0 0,-6-1 25 0 0,28 22-114 0 0,-30-14 70 0 0,-43-11-35 0 0,-27 44-1040 0 0,68-6-2301 0 0,68 5-2397 0 0,-1-3-6696 0 0,26 11 4350 0 0</inkml:trace>
  <inkml:trace contextRef="#ctx0" brushRef="#br0" timeOffset="2726.165">2550 2700 0 0 0,'0'0'552'0'0,"3"0"30"0"0,5 3 13020 0 0,-8 48-9845 0 0,0-50-3685 0 0,0-1 32 0 0,0 0 23 0 0,0 0 40 0 0,0 0 41 0 0,0 0 40 0 0,0 0 27 0 0,0 0-15 0 0,0 0 2 0 0,0 0-44 0 0,6-27 826 0 0,10 13-5273 0 0,-7 3-5634 0 0,-7 8 2477 0 0</inkml:trace>
  <inkml:trace contextRef="#ctx0" brushRef="#br0" timeOffset="7516.371">3184 2431 0 0 0,'0'0'151'0'0,"0"0"485"0"0,0 0 25 0 0,0 0-101 0 0,0 0-75 0 0,0 0 9 0 0,0 0 60 0 0,-5 5 67 0 0,-14 20 178 0 0,1 1-1 0 0,2 1 1 0 0,0 1 0 0 0,2 0-1 0 0,1 1 1 0 0,2 0-1 0 0,-4 13-798 0 0,-23 53 786 0 0,-65 156-540 0 0,89-203-117 0 0,14-48-130 0 0,0 0 21 0 0,0 0 14 0 0,0 0 22 0 0,0 0 26 0 0,0 0 32 0 0,9-15 1172 0 0,48-99 41 0 0,-9 0-1336 0 0,103-169-66 0 0,-149 280 81 0 0,2-4 14 0 0,0-1-1 0 0,1 1 1 0 0,0 0-1 0 0,1 1 1 0 0,-1-1-1 0 0,1 1 1 0 0,1 0-1 0 0,-1 0 1 0 0,1 1-1 0 0,0 0 1 0 0,0 0-1 0 0,0 1 1 0 0,4-2-20 0 0,-8 7 32 0 0,-1 1 1 0 0,0 0-1 0 0,1 0 1 0 0,-1-1-1 0 0,0 1 1 0 0,0 1-1 0 0,0-1 1 0 0,0 0-1 0 0,-1 0 1 0 0,1 1-1 0 0,-1-1 0 0 0,1 1 1 0 0,-1-1-1 0 0,0 1 1 0 0,0 0-1 0 0,0-1 1 0 0,0 1-1 0 0,0 0 1 0 0,-1 0-1 0 0,1 0 0 0 0,-1-1 1 0 0,0 1-1 0 0,0 0 1 0 0,0 0-1 0 0,0 0 1 0 0,-1 2-33 0 0,1-3 12 0 0,1 14 29 0 0,1 1 1 0 0,0 0-1 0 0,1-1 0 0 0,1 0 0 0 0,0 0 0 0 0,1 0 0 0 0,1 0 0 0 0,0-1 1 0 0,2 0-1 0 0,-1 0 0 0 0,2-1 0 0 0,0 0 0 0 0,0 0 0 0 0,2-1 1 0 0,3 4-42 0 0,-2-6 29 0 0,-3-3 3 0 0,0 0 0 0 0,-1 0-1 0 0,0 1 1 0 0,0 0 0 0 0,-1 1-1 0 0,0 0 1 0 0,0 0 0 0 0,-1 0-1 0 0,-1 1 1 0 0,0-1-1 0 0,0 2 1 0 0,0 1-32 0 0,-5-11 65 0 0,-1-1 0 0 0,1 1 0 0 0,0-1 0 0 0,0 1 1 0 0,-1-1-1 0 0,1 0 0 0 0,-1 1 0 0 0,0-1 0 0 0,1 0 0 0 0,-1 1 0 0 0,0-1 0 0 0,0 0 0 0 0,0 0 0 0 0,0 0 0 0 0,0 0 0 0 0,0 0 1 0 0,0 0-1 0 0,0 0 0 0 0,0 0 0 0 0,0 0 0 0 0,0 0 0 0 0,-1 0 0 0 0,1-1 0 0 0,0 1 0 0 0,-1-1 0 0 0,1 1 0 0 0,0-1 1 0 0,-1 1-1 0 0,1-1 0 0 0,-1 0 0 0 0,1 0 0 0 0,-1 1 0 0 0,1-1 0 0 0,-1 0 0 0 0,1 0 0 0 0,0-1 0 0 0,-1 1 0 0 0,1 0 0 0 0,-1 0 1 0 0,1-1-1 0 0,-1 1 0 0 0,1-1 0 0 0,0 1 0 0 0,-1-1 0 0 0,1 0 0 0 0,0 1 0 0 0,0-1 0 0 0,-1 0 0 0 0,1 0 0 0 0,0 0-65 0 0,-1 1-37 0 0,-46-11 63 0 0,0-2 1 0 0,0-2 0 0 0,2-2-1 0 0,0-2 1 0 0,-15-10-27 0 0,-4-9-1422 0 0,59 28-1826 0 0,5 3-5945 0 0,1 3 3816 0 0</inkml:trace>
  <inkml:trace contextRef="#ctx0" brushRef="#br1" timeOffset="17425.254">196 903 0 0 0,'-17'0'112'0'0,"14"0"511"0"0,3 0 380 0 0,0 0 134 0 0,0 0 24 0 0,0 0-48 0 0,0 0-153 0 0,5 19 2024 0 0,9 98 1589 0 0,0 46-247 0 0,-7 116-4326 0 0,-1-10 1219 0 0,42 180 389 0 0,-28-178-696 0 0,-22 68 423 0 0,-2-250-966 0 0,-1-6-178 0 0,3 1 1 0 0,4-1-1 0 0,12 73-191 0 0,8 127 451 0 0,2-81-172 0 0,-11 45 177 0 0,-9-77-64 0 0,-22-8-85 0 0,17 72 126 0 0,-26-97-210 0 0,23-67-217 0 0,4-40-4676 0 0,8-41-9164 0 0,-7 7 5782 0 0</inkml:trace>
  <inkml:trace contextRef="#ctx0" brushRef="#br1" timeOffset="24848.877">361 4809 0 0 0,'-2'0'245'0'0,"-5"-4"7242"0"0,-50-3-2730 0 0,57 8-4523 0 0,0-1-1 0 0,1 0 1 0 0,-1 0-1 0 0,0 1 1 0 0,0-1-1 0 0,0 0 1 0 0,0 1-1 0 0,0-1 1 0 0,0 0-1 0 0,0 1 1 0 0,0-1-1 0 0,0 0 1 0 0,0 1-1 0 0,0-1 1 0 0,0 0 0 0 0,0 1-1 0 0,0-1 1 0 0,0 0-1 0 0,0 1 1 0 0,-1-1-1 0 0,1 1-233 0 0,238 8 4585 0 0,1 0-3774 0 0,-7 2-264 0 0,762-7 1057 0 0,-729-15-1272 0 0,290 4 131 0 0,-227 0-50 0 0,-103-12-107 0 0,-76 12-177 0 0,15-4-70 0 0,-14-1-79 0 0,-3 5 106 0 0,-59 3-51 0 0,70-3 34 0 0,-9-1 5 0 0,-68 1 0 0 0,87-8 92 0 0,-33 12-90 0 0,-62-1-4 0 0,-5 0-60 0 0,4 1 68 0 0,-68 0 699 0 0,-3-4-3393 0 0,-3 1-3759 0 0,-5 3-4122 0 0,5 3 1832 0 0</inkml:trace>
  <inkml:trace contextRef="#ctx0" brushRef="#br1" timeOffset="27819.157">5742 4412 0 0 0,'0'0'1130'0'0,"0"0"205"0"0,0 0 73 0 0,0 0-27 0 0,0 0 1 0 0,0 0 81 0 0,7-5 72 0 0,19-15 68 0 0,-20 15-27 0 0,-6 5-118 0 0,0 0-167 0 0,0 0-188 0 0,0 0-164 0 0,0 0-134 0 0,0 0-82 0 0,0 0-92 0 0,-14 23 1707 0 0,-217 290-954 0 0,190-258-1342 0 0,2 2 0 0 0,2 1-1 0 0,-8 25-41 0 0,18-39-329 0 0,18-80-6499 0 0,21-56-5256 0 0,4 26 7715 0 0,-15 58 4369 0 0</inkml:trace>
  <inkml:trace contextRef="#ctx0" brushRef="#br1" timeOffset="28286.128">5374 4537 0 0 0,'0'0'1282'0'0,"0"0"183"0"0,0 0-23 0 0,0 0-108 0 0,0 0-92 0 0,0 0-53 0 0,0 0 27 0 0,0 0 38 0 0,0 0-20 0 0,1-23-84 0 0,1-68-111 0 0,3 74 6676 0 0,7 34-8115 0 0,-11-14 1112 0 0,83 78 782 0 0,58 114-427 0 0,-17-37-579 0 0,-77-111-191 0 0,-44-48-4998 0 0,2-8-7544 0 0,-3 6 3971 0 0</inkml:trace>
  <inkml:trace contextRef="#ctx0" brushRef="#br1" timeOffset="29627.068">41 104 248 0 0,'0'0'760'0'0,"0"0"108"0"0,0 0 247 0 0,0 0 332 0 0,0 0 364 0 0,0 0 187 0 0,0 0-55 0 0,0 0-248 0 0,0 0-341 0 0,0 0-326 0 0,0 0-308 0 0,-3-4-205 0 0,-8-14-130 0 0,-4 55 1256 0 0,10-5-1396 0 0,1 0-1 0 0,2 0 1 0 0,2 0 0 0 0,1 0 0 0 0,1 0 0 0 0,2 0 0 0 0,1 0 0 0 0,1 0-1 0 0,2-1 1 0 0,2 3-245 0 0,-10-31 42 0 0,1 0-1 0 0,0 0 0 0 0,0 0 1 0 0,0 0-1 0 0,0 0 0 0 0,0-1 0 0 0,1 1 1 0 0,-1 0-1 0 0,1-1 0 0 0,-1 1 1 0 0,1-1-1 0 0,0 1 0 0 0,0-1 1 0 0,1 0-1 0 0,-1 0 0 0 0,0 0 1 0 0,1 0-1 0 0,-1 0 0 0 0,1 0 0 0 0,-1-1 1 0 0,1 0-1 0 0,0 1 0 0 0,0-1 1 0 0,-1 0-1 0 0,1 0 0 0 0,0 0 1 0 0,0-1-1 0 0,0 1 0 0 0,0-1 1 0 0,0 1-1 0 0,0-1 0 0 0,1 0 1 0 0,-1 0-1 0 0,0-1 0 0 0,0 1 0 0 0,0-1 1 0 0,0 1-1 0 0,0-1 0 0 0,0 0 1 0 0,-1 0-1 0 0,1 0 0 0 0,2-1-41 0 0,77-98 1268 0 0,-73 84-1194 0 0,18-32 78 0 0,-3-2 0 0 0,-2-1 0 0 0,-2 0 0 0 0,-3-2 0 0 0,2-15-152 0 0,-9-18 644 0 0,-10 86-497 0 0,0 0-43 0 0,0 0-60 0 0,0 0-83 0 0,0 27-454 0 0,27 123 496 0 0,40 86 83 0 0,15 84-86 0 0,-78-299 14 0 0,-1 0 0 0 0,0 1 0 0 0,-2-1 0 0 0,0 1 0 0 0,-2 0 0 0 0,0-1 0 0 0,-1 1 0 0 0,-5 18-14 0 0,5-37 9 0 0,1 0 0 0 0,-1 0 0 0 0,1-1 0 0 0,-1 1 0 0 0,0 0 0 0 0,0-1-1 0 0,0 0 1 0 0,0 1 0 0 0,0-1 0 0 0,0 0 0 0 0,-1 0 0 0 0,1-1 0 0 0,-1 1 0 0 0,1 0 0 0 0,-1-1-1 0 0,0 1 1 0 0,0-1 0 0 0,0 0 0 0 0,0 0 0 0 0,0 0 0 0 0,0 0 0 0 0,0-1 0 0 0,0 1 0 0 0,0-1-1 0 0,0 0 1 0 0,0 0 0 0 0,0 0 0 0 0,0 0 0 0 0,0 0 0 0 0,0-1 0 0 0,0 1 0 0 0,0-1 0 0 0,0 0-1 0 0,0 0 1 0 0,0 0 0 0 0,0 0 0 0 0,0-1 0 0 0,1 1 0 0 0,-1-1 0 0 0,0 1 0 0 0,1-1 0 0 0,-1 0 0 0 0,1 0-1 0 0,0 0 1 0 0,0 0 0 0 0,0-1 0 0 0,0 1 0 0 0,0-1 0 0 0,0 1 0 0 0,1-1 0 0 0,-1 0 0 0 0,1 1-1 0 0,-1-1 1 0 0,1-2-9 0 0,-3-8-10 0 0,2 0-1 0 0,0 0 1 0 0,0-1 0 0 0,1 1-1 0 0,1-1 1 0 0,0 1-1 0 0,1 0 1 0 0,0-1-1 0 0,1 1 1 0 0,0 0 0 0 0,1 0-1 0 0,1 0 1 0 0,0 0-1 0 0,1 0 1 0 0,0 1 0 0 0,1 0-1 0 0,1 0 1 0 0,0 1-1 0 0,0-1 1 0 0,1 1-1 0 0,0 1 1 0 0,2-1 10 0 0,11-17-372 0 0,2 1-1 0 0,1 1 1 0 0,1 2-1 0 0,0 0 1 0 0,2 1-1 0 0,26-15 373 0 0,-2 8-4829 0 0,1 7-4072 0 0,-35 15 194 0 0</inkml:trace>
</inkml:ink>
</file>

<file path=ppt/ink/ink4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1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467 207 1112 0 0,'0'0'1382'0'0,"0"0"-685"0"0,0 0-402 0 0,0 0 40 0 0,0 0 296 0 0,0 0 392 0 0,0 0 254 0 0,0 0 74 0 0,0 0-136 0 0,0 0-221 0 0,0 0-149 0 0,24-14-145 0 0,79-45-73 0 0,35 3 952 0 0,-86 38-1109 0 0,0 2 0 0 0,0 3 0 0 0,2 2 0 0 0,-1 3-1 0 0,1 1 1 0 0,22 3-470 0 0,-74 3 4 0 0,0 1-1 0 0,0 0 0 0 0,0 0 0 0 0,0 0 0 0 0,0 0 1 0 0,0 1-1 0 0,0-1 0 0 0,1 1 0 0 0,-1-1 1 0 0,0 1-1 0 0,0 0 0 0 0,-1-1 0 0 0,1 1 1 0 0,0 0-1 0 0,0 0 0 0 0,0 0 0 0 0,-1 1 1 0 0,1-1-1 0 0,0 0 0 0 0,-1 1 0 0 0,1-1 1 0 0,-1 1-1 0 0,0-1 0 0 0,1 1 0 0 0,-1 0 0 0 0,0 0 1 0 0,0 0-1 0 0,0-1 0 0 0,0 1 0 0 0,0 0 1 0 0,-1 0-1 0 0,1 0 0 0 0,-1 0 0 0 0,1 0 1 0 0,-1 0-1 0 0,1 0 0 0 0,-1 1 0 0 0,0-1 1 0 0,0 0-1 0 0,0 0 0 0 0,-1 0 0 0 0,1 0-3 0 0,-2 31 128 0 0,-1 0 0 0 0,-1 0 0 0 0,-2-1 0 0 0,-1 0 0 0 0,-2 0 0 0 0,-1-1 0 0 0,-2 0 0 0 0,-7 14-128 0 0,-24 72 130 0 0,35-90-131 0 0,1 0 1 0 0,0 0-1 0 0,2 0 1 0 0,2 0-1 0 0,0 1 1 0 0,2 0-1 0 0,1-1 1 0 0,2 24 0 0 0,0-46 9 0 0,-1 0 1 0 0,1 1-1 0 0,0-1 1 0 0,0 0-1 0 0,0 0 1 0 0,1 0-1 0 0,0 0 1 0 0,0-1-1 0 0,0 1 1 0 0,1-1-1 0 0,-1 0 1 0 0,1 0-1 0 0,0 0 0 0 0,0 0 1 0 0,0-1-1 0 0,1 1 1 0 0,-1-1-1 0 0,1 0 1 0 0,0-1-1 0 0,0 1-9 0 0,-25-6 3078 0 0,-83-12-3094 0 0,46 12-40 0 0,0 2-1 0 0,-1 2 1 0 0,1 3 0 0 0,0 3-1 0 0,0 2 1 0 0,1 2 0 0 0,0 3-1 0 0,1 3 1 0 0,1 1-1 0 0,1 3 1 0 0,0 3 0 0 0,2 1-1 0 0,1 3 1 0 0,-23 18 56 0 0,40-26-125 0 0,24-16-6 0 0,1 0 0 0 0,-1 1 0 0 0,1 1 0 0 0,0-1 0 0 0,0 1 0 0 0,0 1 0 0 0,1-1 0 0 0,0 1 0 0 0,1 1 0 0 0,-1-1 0 0 0,1 1 0 0 0,-5 8 131 0 0,13-14-362 0 0,0-1-1 0 0,0 0 1 0 0,0 0-1 0 0,1 0 1 0 0,-1 0-1 0 0,0-1 1 0 0,0 1-1 0 0,1-1 1 0 0,-1 1-1 0 0,0-1 1 0 0,1 0-1 0 0,-1 0 1 0 0,0 0-1 0 0,1 0 1 0 0,-1 0-1 0 0,0 0 1 0 0,1-1-1 0 0,-1 1 1 0 0,0-1-1 0 0,0 1 1 0 0,1-1-1 0 0,-1 0 1 0 0,1-1 362 0 0,50-22-7347 0 0,-36 13 4098 0 0</inkml:trace>
  <inkml:trace contextRef="#ctx0" brushRef="#br0" timeOffset="387.065">618 442 4881 0 0,'0'0'1794'0'0,"0"0"-486"0"0,0 0-408 0 0,0 0-77 0 0,0 0 121 0 0,0 0 170 0 0,0 0 103 0 0,0 0 21 0 0,0 0-48 0 0,0 0-117 0 0,0 0-187 0 0,40-1-206 0 0,134-6-167 0 0,-5-14 289 0 0,336-67 1630 0 0,-412 76-2146 0 0,-99 32 8 0 0,-127 153 508 0 0,130-168-836 0 0,0 1 0 0 0,0 1 0 0 0,1-1 0 0 0,0 0 0 0 0,0 1 0 0 0,0-1 0 0 0,1 1 0 0 0,0-1 0 0 0,0 1 0 0 0,1-1 0 0 0,0 1 0 0 0,0 0 0 0 0,0-1 0 0 0,1 3 34 0 0,1-7-296 0 0,-1 1 0 0 0,1 0 0 0 0,0-1 0 0 0,0 1 1 0 0,0-1-1 0 0,0 0 0 0 0,0 0 0 0 0,0 0 0 0 0,0 0 0 0 0,1 0 0 0 0,-1 0 1 0 0,1-1-1 0 0,0 1 0 0 0,-1-1 0 0 0,1 1 0 0 0,0-1 0 0 0,0 0 0 0 0,0 0 0 0 0,0 0 1 0 0,0-1 295 0 0,25 4-11021 0 0,-20 0 5258 0 0</inkml:trace>
</inkml:ink>
</file>

<file path=ppt/ink/ink4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8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130 195 360 0 0,'0'0'1236'0'0,"0"0"161"0"0,0 0 279 0 0,0 0 312 0 0,0 0 108 0 0,0 0-261 0 0,0 0-483 0 0,0 0-484 0 0,0 0-297 0 0,0 0-59 0 0,0 0 120 0 0,0 0 175 0 0,0 0 129 0 0,11 2 39 0 0,17 1-347 0 0,0-1 1 0 0,0-1-1 0 0,1-2 0 0 0,-1-1 1 0 0,0-1-1 0 0,7-2-628 0 0,-2-3 268 0 0,0-2-1 0 0,-1-1 1 0 0,0-1-1 0 0,0-2 1 0 0,-2-1 0 0 0,0-2-1 0 0,0-1 1 0 0,1-3-268 0 0,-26 18 59 0 0,0 0 1 0 0,-1-1 0 0 0,0 0 0 0 0,0 1 0 0 0,0-1 0 0 0,0-1-1 0 0,0 1 1 0 0,-1-1 0 0 0,0 1 0 0 0,0-1 0 0 0,0 0-1 0 0,-1 0 1 0 0,0 0 0 0 0,1-1-60 0 0,-3 5 8 0 0,0 1-104 0 0,0 2-117 0 0,-15 303-527 0 0,12-204 748 0 0,-25 272-296 0 0,26-354 191 0 0,-1 0 1 0 0,-1-1-1 0 0,-1 1 1 0 0,0-1-1 0 0,-1 0 1 0 0,-1-1-1 0 0,-1 1 1 0 0,-1-1-1 0 0,0-1 1 0 0,-1 0-1 0 0,-1 0 1 0 0,0-1-1 0 0,-1 0 1 0 0,-1-1 0 0 0,0 0-1 0 0,-1-1 1 0 0,-1-1-1 0 0,0 0 1 0 0,0-1-1 0 0,-1 0 1 0 0,-16 6 96 0 0,9-6-32 0 0,-1-2 0 0 0,0-1 0 0 0,-1-1 0 0 0,0-1 0 0 0,0-2 0 0 0,0 0 1 0 0,0-1-1 0 0,-1-2 0 0 0,1 0 0 0 0,-19-3 32 0 0,39 1 30 0 0,0 1 1 0 0,0-1-1 0 0,0 0 1 0 0,0-1-1 0 0,0 1 0 0 0,0-1 1 0 0,1 0-1 0 0,-1 0 1 0 0,0 0-1 0 0,1-1 0 0 0,0 0 1 0 0,0 0-1 0 0,0 0 1 0 0,0 0-1 0 0,0-1 0 0 0,0 1 1 0 0,1-1-1 0 0,0 0 1 0 0,0 0-1 0 0,0 0 0 0 0,0 0 1 0 0,0-1-1 0 0,1 1 1 0 0,0-1-1 0 0,0 0 0 0 0,0 0 1 0 0,1 1-1 0 0,-1-1 1 0 0,1 0-1 0 0,1 0 0 0 0,-1 0 1 0 0,0-1-1 0 0,1 1 1 0 0,0 0-1 0 0,1 0 0 0 0,-1 0 1 0 0,1 0-1 0 0,0 0 1 0 0,0 0-1 0 0,0 0 0 0 0,1 0 1 0 0,-1 1-1 0 0,1-1 1 0 0,1 0-31 0 0,8-14 60 0 0,2 0 0 0 0,0 0 0 0 0,2 1 0 0 0,0 1 0 0 0,0 0 0 0 0,2 2 0 0 0,0 0 0 0 0,1 0 0 0 0,0 2 0 0 0,1 0 0 0 0,0 1 0 0 0,1 1 0 0 0,1 1 0 0 0,4-1-60 0 0,-18 7 2 0 0,70-37-226 0 0,2 3 0 0 0,2 4 0 0 0,1 3-1 0 0,1 4 1 0 0,47-8 224 0 0,29-26-8739 0 0,-106 37 8545 0 0,19 9 964 0 0,-72 56 2644 0 0,-54 52-939 0 0,44-80-2354 0 0,1 0-1 0 0,1 0 1 0 0,0 1 0 0 0,1 0 0 0 0,0 0 0 0 0,1 1 0 0 0,-3 12-121 0 0,7-24 36 0 0,1 0 1 0 0,-1-1 0 0 0,1 1 0 0 0,0 0 0 0 0,0 0 0 0 0,0 0-1 0 0,0 0 1 0 0,1 0 0 0 0,-1 0 0 0 0,1 0 0 0 0,0 0 0 0 0,-1 0-1 0 0,1 0 1 0 0,1 0 0 0 0,-1 0 0 0 0,0 0 0 0 0,1 0 0 0 0,0 0-1 0 0,0 0 1 0 0,-1 0 0 0 0,2 0 0 0 0,-1 0 0 0 0,0 0-1 0 0,1-1 1 0 0,-1 1 0 0 0,1-1 0 0 0,0 1 0 0 0,-1-1 0 0 0,1 1-1 0 0,1-1 1 0 0,-1 0 0 0 0,0 0 0 0 0,0 0 0 0 0,1 0 0 0 0,-1 0-1 0 0,1-1 1 0 0,0 1 0 0 0,-1-1 0 0 0,1 1-37 0 0,5-3 104 0 0,0 1 0 0 0,0-1 0 0 0,0 0 0 0 0,0 0 1 0 0,0-1-1 0 0,0-1 0 0 0,-1 1 0 0 0,1-1 0 0 0,-1 0 0 0 0,0 0 0 0 0,0-1 1 0 0,0 0-1 0 0,0-1 0 0 0,-1 1 0 0 0,1-1 0 0 0,-1-1 0 0 0,0 1 0 0 0,-1-1 1 0 0,1 0-1 0 0,-1 0 0 0 0,-1 0 0 0 0,1-1 0 0 0,-1 0 0 0 0,0 0 0 0 0,0 0 0 0 0,-1 0 1 0 0,0-1-1 0 0,0 1 0 0 0,-1-1 0 0 0,0 0 0 0 0,-1 1 0 0 0,1-1 0 0 0,-1 0 1 0 0,-1 0-1 0 0,0-6-104 0 0,1 2-160 0 0,-1 0 1 0 0,0 0-1 0 0,-1-1 1 0 0,-1 1-1 0 0,0 0 1 0 0,-1 0-1 0 0,0 0 1 0 0,-1 1-1 0 0,0-1 1 0 0,-1 0 159 0 0,-17-25-4934 0 0,-8 1-6098 0 0,23 28 3558 0 0</inkml:trace>
  <inkml:trace contextRef="#ctx0" brushRef="#br0" timeOffset="249.989">1404 928 11306 0 0,'0'0'1435'0'0,"0"0"-173"0"0,0 0 122 0 0,0 0 97 0 0,0 0-48 0 0,0 0-178 0 0,0 0-252 0 0,0 0-183 0 0,0 0-121 0 0,0 0-131 0 0,0 0-134 0 0,0 0-124 0 0,-1-35-95 0 0,-2-109-88 0 0,2 140-121 0 0,0 0 1 0 0,1-1-1 0 0,0 1 1 0 0,0 0-1 0 0,0 0 1 0 0,0 0-1 0 0,1-1 1 0 0,-1 1-1 0 0,1 0 1 0 0,0 0-1 0 0,1 0 1 0 0,-1 0-1 0 0,1 0 1 0 0,-1 0-1 0 0,1 1 1 0 0,0-1-1 0 0,3-2-6 0 0,2-5 16 0 0,3-3-131 0 0,0 0-1 0 0,1 1 0 0 0,0 0 0 0 0,1 0 0 0 0,1 2 0 0 0,0-1 0 0 0,0 2 0 0 0,1 0 0 0 0,0 0 0 0 0,1 1 0 0 0,0 1 0 0 0,0 0 1 0 0,8-1 115 0 0,27-7-4183 0 0,2 6-3562 0 0,-38 10-1095 0 0</inkml:trace>
  <inkml:trace contextRef="#ctx0" brushRef="#br0" timeOffset="648.424">2036 450 280 0 0,'0'0'2946'0'0,"0"0"-660"0"0,0 0-242 0 0,0 0 37 0 0,0 0-62 0 0,0 0-172 0 0,0 0-289 0 0,0 0-313 0 0,0 0-251 0 0,0 0-205 0 0,0 0-193 0 0,0 0-134 0 0,0 0-81 0 0,-20 6-99 0 0,-60 24-70 0 0,76-28-195 0 0,0-1 0 0 0,1 1 0 0 0,-1 0 0 0 0,0 0 0 0 0,1 0 0 0 0,-1 0 0 0 0,1 1 0 0 0,0 0 0 0 0,0-1 0 0 0,0 1 0 0 0,0 0 0 0 0,1 0 0 0 0,-1 1 0 0 0,1-1 0 0 0,-1 0 0 0 0,1 1 0 0 0,0 0 0 0 0,0 2-17 0 0,-5 7 51 0 0,3-7-42 0 0,0-1 0 0 0,1 1 0 0 0,0 0 0 0 0,0 0 0 0 0,0 0 0 0 0,1 0 1 0 0,0 0-1 0 0,0 1 0 0 0,1-1 0 0 0,-1 0 0 0 0,1 1 0 0 0,1 0 0 0 0,-1-1 0 0 0,1 1 0 0 0,1-1 0 0 0,-1 1 0 0 0,1-1 0 0 0,0 1 1 0 0,0-1-1 0 0,1 1 0 0 0,0-1 0 0 0,0 0 0 0 0,1 1 0 0 0,-1-1 0 0 0,1-1 0 0 0,0 1 0 0 0,1 0 0 0 0,0-1 0 0 0,0 1 0 0 0,0-1 0 0 0,3 3-9 0 0,4-2-68 0 0,-1-1 0 0 0,1 0 0 0 0,0 0 0 0 0,1-1 0 0 0,-1 0-1 0 0,1-1 1 0 0,-1 0 0 0 0,1-1 0 0 0,0-1 0 0 0,0 0 0 0 0,0 0-1 0 0,0-1 1 0 0,0-1 0 0 0,0 0 0 0 0,0 0 0 0 0,0-1 0 0 0,0-1-1 0 0,-1 0 1 0 0,1-1 0 0 0,2-1 68 0 0,38-14-5120 0 0,-3-4-4447 0 0,-35 16 4957 0 0</inkml:trace>
  <inkml:trace contextRef="#ctx0" brushRef="#br0" timeOffset="1020.191">2282 740 0 0 0,'0'0'1930'0'0,"0"0"140"0"0,0 0 238 0 0,0 0 263 0 0,0 0-10 0 0,0 0-166 0 0,0 0-276 0 0,0 0-317 0 0,0 0-261 0 0,32 2-252 0 0,99 4-252 0 0,-63-18 202 0 0,-57 5-989 0 0,2 2-156 0 0,1-2 1 0 0,-1 1-1 0 0,0-2 1 0 0,-1 0-1 0 0,0 0 1 0 0,0-1 0 0 0,-1-1-1 0 0,0 0 1 0 0,-1 0-1 0 0,0-1 1 0 0,0-1-1 0 0,-1 1 1 0 0,-1-2 0 0 0,0 1-1 0 0,-1-1 1 0 0,0 0-1 0 0,-1 0 1 0 0,0-1-1 0 0,-1 0 1 0 0,-1 0 0 0 0,0 0-1 0 0,-1-1 1 0 0,0-3-95 0 0,-3 16-44 0 0,0-1 0 0 0,-1 0 0 0 0,1 1 0 0 0,-1-1 0 0 0,1 1 1 0 0,-1-1-1 0 0,0 1 0 0 0,0 0 0 0 0,0-1 0 0 0,0 1 0 0 0,-1 0 0 0 0,1 0 1 0 0,-1 0-1 0 0,1 0 0 0 0,-1 0 0 0 0,0 0 0 0 0,0 0 0 0 0,0 0 1 0 0,0 1-1 0 0,0-1 0 0 0,0 1 0 0 0,0-1 0 0 0,0 1 0 0 0,-1 0 0 0 0,1 0 1 0 0,0 0-1 0 0,-1 0 0 0 0,1 0 0 0 0,-1 1 0 0 0,1-1 0 0 0,-1 1 0 0 0,1-1 1 0 0,-1 1-1 0 0,0 0 44 0 0,-91 6-884 0 0,77 0 825 0 0,1 0 0 0 0,0 2 1 0 0,0 0-1 0 0,1 0 1 0 0,0 1-1 0 0,0 1 0 0 0,1 1 1 0 0,0 0-1 0 0,1 0 1 0 0,1 2-1 0 0,0-1 0 0 0,0 2 1 0 0,1-1-1 0 0,1 2 0 0 0,0-1 1 0 0,1 1-1 0 0,1 1 1 0 0,-5 11 58 0 0,10-20-17 0 0,0 0 1 0 0,1 0 0 0 0,0-1 0 0 0,0 2-1 0 0,0-1 1 0 0,1 0 0 0 0,0 0 0 0 0,1 0-1 0 0,-1 1 1 0 0,1-1 0 0 0,1 0 0 0 0,-1 0-1 0 0,1 1 1 0 0,1-1 0 0 0,-1 0-1 0 0,1 0 1 0 0,0 0 0 0 0,1 0 0 0 0,0-1-1 0 0,0 1 1 0 0,0-1 0 0 0,1 1 0 0 0,0-1-1 0 0,0 0 1 0 0,1-1 0 0 0,-1 1 0 0 0,1-1-1 0 0,0 0 1 0 0,1 0 0 0 0,-1 0 0 0 0,3 1 16 0 0,14 5 15 0 0,0-1 0 0 0,1 0 1 0 0,0-2-1 0 0,0-1 1 0 0,1 0-1 0 0,0-2 1 0 0,0-1-1 0 0,0-1 1 0 0,1-1-1 0 0,-1-1 0 0 0,1-1 1 0 0,9-2-16 0 0,59-7-1200 0 0,-33-6-6722 0 0,-39 10-3390 0 0</inkml:trace>
</inkml:ink>
</file>

<file path=ppt/ink/ink4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5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0,'0'0'1782'0'0,"0"0"393"0"0,0 0 16 0 0,0 0-212 0 0,0 0-284 0 0,22-7-276 0 0,71-27-276 0 0,-19-15 517 0 0,-23 6-1108 0 0,-2-3 1 0 0,-2-1-1 0 0,-3-3 0 0 0,14-21-552 0 0,-44 56 56 0 0,-1-1 1 0 0,0-1 0 0 0,-2 0 0 0 0,0 0-1 0 0,0-1 1 0 0,-2 0 0 0 0,0-1-1 0 0,-1 0 1 0 0,-1-1 0 0 0,-1 0-1 0 0,0 0 1 0 0,-2 0 0 0 0,0 0-1 0 0,-1-9-56 0 0,-3 27-17 0 0,0-1-1 0 0,0 1 1 0 0,0 0 0 0 0,-1 0-1 0 0,1-1 1 0 0,-1 1-1 0 0,0 0 1 0 0,1 0 0 0 0,-1 0-1 0 0,0 0 1 0 0,0 0-1 0 0,0 0 1 0 0,-1 0 0 0 0,1 0-1 0 0,0 0 1 0 0,-1 1-1 0 0,1-1 1 0 0,-1 0 0 0 0,1 1-1 0 0,-1-1 1 0 0,0 1-1 0 0,0 0 1 0 0,0 0 0 0 0,0-1-1 0 0,0 1 1 0 0,0 0-1 0 0,0 1 1 0 0,0-1-1 0 0,0 0 1 0 0,0 1 0 0 0,0-1-1 0 0,0 1 1 0 0,-1-1-1 0 0,1 1 1 0 0,0 0 0 0 0,-3 0 17 0 0,0 0-86 0 0,-1 0 0 0 0,1 0 0 0 0,-1 1 0 0 0,0-1 0 0 0,1 1 1 0 0,-1 0-1 0 0,1 1 0 0 0,-1 0 0 0 0,1 0 0 0 0,0 0 0 0 0,0 0 1 0 0,0 1-1 0 0,0-1 0 0 0,-3 3 86 0 0,-1 2 2 0 0,-1 1 1 0 0,1 0-1 0 0,0 0 1 0 0,1 1-1 0 0,0 0 1 0 0,0 0-1 0 0,1 1 1 0 0,0 0-1 0 0,1 0 1 0 0,0 1-1 0 0,1 0 1 0 0,0 0-1 0 0,1 0 1 0 0,0 0-1 0 0,0 1 1 0 0,1 1-3 0 0,3-10 17 0 0,0 0-1 0 0,0 0 1 0 0,1-1 0 0 0,-1 1-1 0 0,1 0 1 0 0,0 0 0 0 0,0 0 0 0 0,0-1-1 0 0,0 1 1 0 0,0 0 0 0 0,0-1-1 0 0,1 1 1 0 0,-1-1 0 0 0,1 0-1 0 0,0 1 1 0 0,0-1 0 0 0,0 0 0 0 0,0 0-1 0 0,0 0 1 0 0,0 0 0 0 0,0-1-1 0 0,1 1 1 0 0,-1 0 0 0 0,1-1-1 0 0,-1 0 1 0 0,1 1 0 0 0,0-1 0 0 0,-1 0-1 0 0,2 0-16 0 0,83 15 866 0 0,-17-17-226 0 0,-1-3 0 0 0,0-3 0 0 0,-1-3 0 0 0,48-13-640 0 0,-109 21 24 0 0,-6 2-9 0 0,0 0 0 0 0,-1 0 0 0 0,1 0 0 0 0,-1 0 0 0 0,1 0 0 0 0,0 0 0 0 0,-1 1 0 0 0,1-1 0 0 0,-1 0 0 0 0,1 0 0 0 0,0 0 0 0 0,-1 1 0 0 0,1-1 0 0 0,-1 0-1 0 0,1 0 1 0 0,-1 1 0 0 0,1-1 0 0 0,-1 1 0 0 0,1-1 0 0 0,-1 0 0 0 0,1 1 0 0 0,-1-1 0 0 0,0 1 0 0 0,1-1 0 0 0,-1 1 0 0 0,0-1 0 0 0,1 1 0 0 0,-1-1 0 0 0,0 1 0 0 0,0 0 0 0 0,0-1 0 0 0,1 1 0 0 0,-1-1 0 0 0,0 1 0 0 0,0 0 0 0 0,0-1 0 0 0,0 1 0 0 0,0-1-1 0 0,0 1 1 0 0,0 0 0 0 0,0-1 0 0 0,0 1 0 0 0,0-1 0 0 0,0 1 0 0 0,-1 0 0 0 0,1-1 0 0 0,0 1 0 0 0,0-1 0 0 0,-1 1 0 0 0,1-1 0 0 0,0 1 0 0 0,-1-1 0 0 0,1 1 0 0 0,0-1 0 0 0,-1 1 0 0 0,1-1-15 0 0,-16 39 585 0 0,-57 106 61 0 0,71-143-694 0 0,1 0 0 0 0,0 1 0 0 0,-1-1 0 0 0,1 0 0 0 0,0 0 0 0 0,1 1 0 0 0,-1-1 1 0 0,0 1-1 0 0,1-1 0 0 0,-1 0 0 0 0,1 1 0 0 0,0-1 0 0 0,0 1 0 0 0,0-1 1 0 0,0 1-1 0 0,0-1 0 0 0,0 1 0 0 0,1-1 0 0 0,-1 1 0 0 0,1-1 0 0 0,0 1 0 0 0,0-1 1 0 0,0 0-1 0 0,0 0 0 0 0,0 1 0 0 0,0-1 0 0 0,1 0 0 0 0,-1 0 0 0 0,1 0 1 0 0,-1 0-1 0 0,1 0 0 0 0,0-1 0 0 0,0 1 0 0 0,-1 0 0 0 0,1-1 0 0 0,0 1 1 0 0,1-1-1 0 0,-1 0 0 0 0,0 0 0 0 0,0 0 0 0 0,1 0 0 0 0,-1 0 0 0 0,0 0 0 0 0,1-1 1 0 0,-1 1-1 0 0,2 0 48 0 0,48 1-5801 0 0,-18-4-2953 0 0,-21 1 4250 0 0</inkml:trace>
  <inkml:trace contextRef="#ctx0" brushRef="#br0" timeOffset="366.209">1180 575 5889 0 0,'0'0'1032'0'0,"0"0"-210"0"0,0 0 52 0 0,0 0 276 0 0,0 0 255 0 0,0 0 106 0 0,0 0-32 0 0,0 0-107 0 0,0 0-166 0 0,0 0-184 0 0,0 0-155 0 0,0 0-129 0 0,34 4-91 0 0,104 14-86 0 0,-135-17-528 0 0,0 0 1 0 0,0 0-1 0 0,0-1 0 0 0,1 1 0 0 0,-1-1 1 0 0,0 0-1 0 0,1 0 0 0 0,-1 0 0 0 0,0-1 1 0 0,0 1-1 0 0,1-1 0 0 0,-1 0 0 0 0,0 1 1 0 0,0-1-1 0 0,0-1 0 0 0,0 1 0 0 0,0 0 1 0 0,0-1-1 0 0,0 0 0 0 0,0 1 0 0 0,0-1 1 0 0,1-2-34 0 0,5-3 134 0 0,-1 3-65 0 0,0-1 0 0 0,-1 1 0 0 0,1-1 0 0 0,-1-1 0 0 0,0 1 0 0 0,0-1 0 0 0,-1-1 0 0 0,1 1 0 0 0,-2-1 0 0 0,1 0 0 0 0,-1 0 1 0 0,0-1-1 0 0,0 1 0 0 0,-1-1 0 0 0,0 0 0 0 0,0 0 0 0 0,-1-1 0 0 0,0 1 0 0 0,-1-1 0 0 0,0 0 0 0 0,0 0 0 0 0,0 1 0 0 0,-1-1 1 0 0,-1 0-1 0 0,0-1-69 0 0,-2 7-50 0 0,-1-1 0 0 0,0 1 0 0 0,0-1 0 0 0,-1 1 1 0 0,1 0-1 0 0,-1 0 0 0 0,1 1 0 0 0,-1-1 0 0 0,0 1 0 0 0,0-1 1 0 0,0 1-1 0 0,0 0 0 0 0,0 1 0 0 0,-1-1 0 0 0,1 1 0 0 0,0 0 1 0 0,-1 0-1 0 0,1 0 0 0 0,-1 1 0 0 0,1-1 0 0 0,-1 1 1 0 0,0 0-1 0 0,1 1 0 0 0,-1-1 0 0 0,1 1 0 0 0,-1 0 0 0 0,1 0 1 0 0,-4 1 49 0 0,-7 3-68 0 0,0 0 0 0 0,0 0 0 0 0,1 2 0 0 0,0 0 0 0 0,1 0 0 0 0,-1 1 0 0 0,1 1 0 0 0,1 0 0 0 0,0 1 0 0 0,0 0 0 0 0,1 1-1 0 0,0 1 1 0 0,-8 10 68 0 0,12-14-21 0 0,0 0 0 0 0,1 0 0 0 0,0 1 0 0 0,0 0 0 0 0,1 0-1 0 0,0 1 1 0 0,0-1 0 0 0,1 1 0 0 0,1 0 0 0 0,0 0-1 0 0,0 0 1 0 0,1 1 0 0 0,0-1 0 0 0,0 1 0 0 0,1-1-1 0 0,1 1 1 0 0,0-1 0 0 0,1 8 21 0 0,1-14-10 0 0,-1 1 1 0 0,1-1-1 0 0,0 0 0 0 0,0 0 1 0 0,1 0-1 0 0,-1 0 0 0 0,1-1 1 0 0,0 1-1 0 0,0-1 0 0 0,0 1 1 0 0,0-1-1 0 0,0 0 0 0 0,1 0 1 0 0,0 0-1 0 0,-1-1 0 0 0,1 1 1 0 0,0-1-1 0 0,0 0 0 0 0,1 0 1 0 0,-1-1-1 0 0,0 1 0 0 0,1-1 1 0 0,2 1 9 0 0,108 14-106 0 0,-88-16-421 0 0,0-1 1 0 0,1-1-1 0 0,-1-1 1 0 0,0-2-1 0 0,0-1 0 0 0,-1 0 1 0 0,10-6 526 0 0,36-14-4821 0 0,-2-3-3365 0 0,-48 21 4700 0 0</inkml:trace>
  <inkml:trace contextRef="#ctx0" brushRef="#br0" timeOffset="827.964">2119 394 6721 0 0,'0'0'2014'0'0,"0"0"-472"0"0,0 0-151 0 0,0 0 82 0 0,0 0 113 0 0,0 0-62 0 0,0 0-217 0 0,0 0-270 0 0,0 0-268 0 0,0 0-162 0 0,0 0-102 0 0,-33 14-54 0 0,-102 45-41 0 0,48-14 372 0 0,83-43-784 0 0,0 1 0 0 0,0-1 0 0 0,0 1 0 0 0,1 0-1 0 0,0 0 1 0 0,-1 1 0 0 0,1-1 0 0 0,0 1-1 0 0,0-1 1 0 0,1 1 0 0 0,-1 0 0 0 0,1 0 0 0 0,0 0-1 0 0,0 0 1 0 0,0 1 0 0 0,1-1 0 0 0,-1 0-1 0 0,1 1 1 0 0,0-1 0 0 0,0 1 0 0 0,1 2 2 0 0,0-2-19 0 0,0-1 1 0 0,1 1-1 0 0,-1-1 1 0 0,1 1-1 0 0,0-1 1 0 0,1 1-1 0 0,-1-1 1 0 0,1 0-1 0 0,0 0 1 0 0,0 1-1 0 0,0-1 1 0 0,0-1-1 0 0,1 1 1 0 0,0 0-1 0 0,-1 0 1 0 0,1-1-1 0 0,1 0 1 0 0,-1 0-1 0 0,0 0 1 0 0,1 0-1 0 0,0 0 1 0 0,-1 0-1 0 0,1-1 1 0 0,0 0 0 0 0,1 0-1 0 0,-1 0 1 0 0,0 0-1 0 0,0-1 1 0 0,1 0-1 0 0,-1 0 1 0 0,1 0-1 0 0,2 0 19 0 0,4 1 35 0 0,0 0 1 0 0,1-1-1 0 0,-1 0 0 0 0,1-1 1 0 0,-1-1-1 0 0,1 0 0 0 0,-1 0 0 0 0,0-1 1 0 0,1 0-1 0 0,-1-1 0 0 0,0-1 1 0 0,8-3-36 0 0,1-3 35 0 0,-1-1 0 0 0,0 0 1 0 0,0-1-1 0 0,-2-2 0 0 0,1 1 0 0 0,-2-2 1 0 0,0 0-1 0 0,0-2 0 0 0,-2 1 0 0 0,0-2 1 0 0,9-13-36 0 0,-30 100-432 0 0,6-65 428 0 0,0 0 1 0 0,1 0 0 0 0,0 0 0 0 0,-1 0-1 0 0,1 0 1 0 0,1 0 0 0 0,-1 0-1 0 0,1 0 1 0 0,-1 0 0 0 0,1 0-1 0 0,0 0 1 0 0,1 0 0 0 0,-1 0 0 0 0,1-1-1 0 0,-1 1 1 0 0,1 0 0 0 0,0-1-1 0 0,1 1 1 0 0,-1-1 0 0 0,1 0 0 0 0,-1 0-1 0 0,1 0 1 0 0,0 0 0 0 0,0 0-1 0 0,0-1 1 0 0,0 1 0 0 0,1-1-1 0 0,-1 0 1 0 0,1 0 0 0 0,-1 0 0 0 0,1 0-1 0 0,2 0 4 0 0,4 2-98 0 0,-1-1 0 0 0,1-1-1 0 0,0 0 1 0 0,0 0-1 0 0,0 0 1 0 0,0-1-1 0 0,0-1 1 0 0,0 0 0 0 0,0 0-1 0 0,0-1 1 0 0,5-1 98 0 0,63-24-8572 0 0,-61 19 3040 0 0,-4 3-1037 0 0</inkml:trace>
  <inkml:trace contextRef="#ctx0" brushRef="#br0" timeOffset="1115.765">2850 438 12827 0 0,'0'0'1677'0'0,"0"0"-266"0"0,0 0-65 0 0,0 0-14 0 0,0 0-111 0 0,0 0-235 0 0,0 0-308 0 0,0 0-201 0 0,0 0-117 0 0,0 0-98 0 0,0 0-79 0 0,0 0-74 0 0,0 0-52 0 0,-10 2-31 0 0,-69 34 38 0 0,71-29-76 0 0,0 0 0 0 0,1 1 1 0 0,0 0-1 0 0,0 0 0 0 0,0 0 0 0 0,1 1 1 0 0,1 0-1 0 0,-1 0 0 0 0,2 0 1 0 0,-1 1-1 0 0,-2 9 12 0 0,5-15-23 0 0,1 0 0 0 0,0 1-1 0 0,0-1 1 0 0,0 0 0 0 0,0 1 0 0 0,1-1 0 0 0,0 1-1 0 0,0-1 1 0 0,0 1 0 0 0,0-1 0 0 0,1 1 0 0 0,0-1-1 0 0,0 0 1 0 0,0 1 0 0 0,0-1 0 0 0,1 0 0 0 0,-1 0-1 0 0,1 0 1 0 0,0 0 0 0 0,1 0 0 0 0,-1 0 0 0 0,1 0-1 0 0,-1-1 1 0 0,1 1 0 0 0,0-1 0 0 0,0 0 0 0 0,1 0-1 0 0,-1 0 1 0 0,1 0 23 0 0,8 4-5 0 0,0 0 0 0 0,0-1-1 0 0,0-1 1 0 0,1 0 0 0 0,-1-1 0 0 0,1 0-1 0 0,1-1 1 0 0,-1 0 0 0 0,0-1 0 0 0,1-1-1 0 0,-1 0 1 0 0,1-1 0 0 0,-1 0 0 0 0,1-1-1 0 0,-1 0 1 0 0,4-2 5 0 0,-3 1-267 0 0,0-1-1 0 0,0-1 1 0 0,-1 0-1 0 0,0-1 1 0 0,0-1 0 0 0,0 0-1 0 0,0 0 1 0 0,-1-1-1 0 0,0-1 1 0 0,8-7 267 0 0,23-20-4494 0 0,-3-3-4124 0 0,-27 24 2274 0 0</inkml:trace>
  <inkml:trace contextRef="#ctx0" brushRef="#br0" timeOffset="1370.21">3476 0 13579 0 0,'0'0'1267'0'0,"0"0"-530"0"0,0 0-202 0 0,0 0 147 0 0,0 0 194 0 0,0 0 85 0 0,0 0-78 0 0,0 0-179 0 0,-13 33-129 0 0,-39 105-89 0 0,36-44 274 0 0,15-64-605 0 0,1 1 0 0 0,1 0-1 0 0,2 0 1 0 0,1-1 0 0 0,1 0 0 0 0,4 11-155 0 0,-2-19-167 0 0,1-1 0 0 0,0 0 0 0 0,2 0-1 0 0,0-1 1 0 0,1 0 0 0 0,2-1 0 0 0,0 0 0 0 0,3 2 167 0 0,0-7-1703 0 0,-8-12-2669 0 0,-8-2 1782 0 0,0-1-2492 0 0,0-1 1800 0 0,0 1-1326 0 0</inkml:trace>
  <inkml:trace contextRef="#ctx0" brushRef="#br0" timeOffset="1643.729">3144 332 14291 0 0,'0'0'983'0'0,"0"0"-532"0"0,0 0-137 0 0,0 0 237 0 0,0 0 247 0 0,0 0 123 0 0,0 0-62 0 0,0 0-152 0 0,0 0-152 0 0,33 3-129 0 0,105 9-81 0 0,302-5 371 0 0,-388-9-2142 0 0,-26 1-1804 0 0,-1 0-5296 0 0,-13 1-209 0 0</inkml:trace>
  <inkml:trace contextRef="#ctx0" brushRef="#br0" timeOffset="1814.577">3987 508 3681 0 0,'0'0'3330'0'0,"0"0"-1656"0"0,0 0-524 0 0,0 0-33 0 0,0 0-65 0 0,0 0-144 0 0,0 0-236 0 0,0 0-244 0 0,0 0-177 0 0,0 0-88 0 0,0 0-62 0 0,0 0-73 0 0,0 0-97 0 0,4 27-135 0 0,11 81-212 0 0,-5-79-2133 0 0,-8-34-3265 0 0,-1 1 311 0 0</inkml:trace>
  <inkml:trace contextRef="#ctx0" brushRef="#br0" timeOffset="1998.649">3916 151 9682 0 0,'0'0'1936'0'0,"0"0"-927"0"0,0 0-625 0 0,0 0-512 0 0,0 0-712 0 0,0 0-425 0 0,0 0-335 0 0,0 0-601 0 0,0 0-1143 0 0,0 0-289 0 0</inkml:trace>
  <inkml:trace contextRef="#ctx0" brushRef="#br0" timeOffset="2198.976">4330 449 15819 0 0,'0'0'1018'0'0,"0"0"-349"0"0,0 0-90 0 0,0 0 0 0 0,0 0-36 0 0,0 0-127 0 0,0 0-189 0 0,0 0-123 0 0,0 0-70 0 0,0 0-48 0 0,0 0-34 0 0,-11 32-4 0 0,-32 96-11 0 0,42-126 58 0 0,0-1 1 0 0,0 1-1 0 0,-1 0 0 0 0,1 0 1 0 0,0 0-1 0 0,1 0 1 0 0,-1 0-1 0 0,0 0 0 0 0,0 0 1 0 0,1 0-1 0 0,0 0 0 0 0,-1 1 1 0 0,1-1-1 0 0,0 0 1 0 0,0 0-1 0 0,0 0 0 0 0,0 0 1 0 0,0 1-1 0 0,1-1 0 0 0,-1 0 1 0 0,0 0-1 0 0,1 0 0 0 0,0 0 1 0 0,0 0-1 0 0,-1 0 1 0 0,1 0-1 0 0,0 0 0 0 0,1 0 1 0 0,-1 0-1 0 0,0 0 0 0 0,1-1 5 0 0,5 8-39 0 0,-3-6 106 0 0,-1 1 0 0 0,0-1 0 0 0,1 0 0 0 0,-1 0 0 0 0,1 0 0 0 0,0-1 0 0 0,0 1 0 0 0,0-1 0 0 0,0 0 0 0 0,0 0 0 0 0,1 0 0 0 0,-1-1 0 0 0,1 0 0 0 0,-1 0 0 0 0,1 0 0 0 0,-1 0 0 0 0,1 0 0 0 0,-1-1 0 0 0,1 0 0 0 0,0 0 0 0 0,-1 0 0 0 0,1-1 0 0 0,0 0 0 0 0,-1 0 0 0 0,1 0 0 0 0,-1 0 0 0 0,0-1 0 0 0,1 1 0 0 0,-1-1 0 0 0,0 0 0 0 0,0 0 0 0 0,0-1 0 0 0,2-1-67 0 0,2-4 160 0 0,0 0 0 0 0,0-1 0 0 0,-1 0 0 0 0,0-1 0 0 0,-1 1 0 0 0,0-1 0 0 0,-1 0 0 0 0,0-1 0 0 0,-1 1 0 0 0,0-1 0 0 0,0 0 0 0 0,-1 0 0 0 0,0 0 0 0 0,-1 0 0 0 0,-1-1 0 0 0,0 1 0 0 0,0-1 0 0 0,-1 1 0 0 0,0-1 0 0 0,-1 1 0 0 0,-1-1-160 0 0,2 8-76 0 0,-1-1 1 0 0,-1 1-1 0 0,1 0 0 0 0,0-1 1 0 0,-1 1-1 0 0,0 0 1 0 0,0 0-1 0 0,0 0 1 0 0,-1 1-1 0 0,1-1 0 0 0,-1 0 1 0 0,0 1-1 0 0,0 0 1 0 0,0 0-1 0 0,0 0 1 0 0,-1 0-1 0 0,1 0 0 0 0,-1 0 1 0 0,0 1-1 0 0,0 0 1 0 0,0 0-1 0 0,0 0 1 0 0,0 0-1 0 0,0 1 0 0 0,0-1 1 0 0,-1 1-1 0 0,1 0 1 0 0,0 0-1 0 0,-1 1 1 0 0,-3-1 75 0 0,-39 5-6106 0 0,6 15-6563 0 0,31-11 8512 0 0</inkml:trace>
  <inkml:trace contextRef="#ctx0" brushRef="#br0" timeOffset="2542.625">4711 641 12595 0 0,'0'0'2100'0'0,"0"0"-618"0"0,0 0-135 0 0,0 0-4 0 0,0 0-71 0 0,0 0-193 0 0,0 0-272 0 0,0 0-229 0 0,0 0-189 0 0,0 0-140 0 0,0 0-113 0 0,0 0-76 0 0,0 0-44 0 0,13-24-15 0 0,39-74-30 0 0,-20 54-564 0 0,-30 45 492 0 0,1 0 0 0 0,-1 0 0 0 0,0 1 1 0 0,0-1-1 0 0,0 0 0 0 0,0 1 0 0 0,0-1 1 0 0,0 1-1 0 0,-1 0 0 0 0,1 0 1 0 0,0 0-1 0 0,-1 0 0 0 0,0 0 0 0 0,1 0 1 0 0,-1 0-1 0 0,0 0 0 0 0,0 0 1 0 0,0 1-1 0 0,0-1 0 0 0,-1 0 0 0 0,1 1 1 0 0,0-1-1 0 0,-1 2 101 0 0,9 16-79 0 0,-5-13 136 0 0,0-2 0 0 0,1 1-1 0 0,0 0 1 0 0,0-1 0 0 0,0 0-1 0 0,1 0 1 0 0,0 0 0 0 0,-1-1-1 0 0,2 0 1 0 0,-1 0 0 0 0,0-1-1 0 0,1 1 1 0 0,0-1 0 0 0,0-1-1 0 0,0 1 1 0 0,0-1 0 0 0,0-1-1 0 0,0 1 1 0 0,0-1 0 0 0,1 0-1 0 0,-1-1 1 0 0,2 0-57 0 0,5 1 318 0 0,0-1 0 0 0,-1-1-1 0 0,1 0 1 0 0,0-1 0 0 0,-1-1 0 0 0,1 0 0 0 0,-1 0-1 0 0,0-2 1 0 0,0 0 0 0 0,0 0 0 0 0,7-5-318 0 0,-2 0 107 0 0,-2 0 1 0 0,0-1-1 0 0,0 0 0 0 0,-1-1 1 0 0,0-1-1 0 0,-1-1 1 0 0,0 0-1 0 0,-2-1 0 0 0,1 0 1 0 0,-2-1-1 0 0,1-1-107 0 0,-3-17-1179 0 0,-8 22-1452 0 0,-1 0-3279 0 0,0 11 4665 0 0,0-7-10789 0 0</inkml:trace>
</inkml:ink>
</file>

<file path=ppt/ink/ink4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11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495 626 3937 0 0,'0'0'1143'0'0,"0"0"-290"0"0,0 0-151 0 0,0 0 127 0 0,-36 4 278 0 0,-115 16 173 0 0,144-20-1137 0 0,1 0 0 0 0,-1 1 0 0 0,1 0 0 0 0,-1 1 0 0 0,1-1 0 0 0,-1 1 0 0 0,1 1 0 0 0,0-1 0 0 0,0 1 0 0 0,0 0 0 0 0,0 0 0 0 0,1 1 0 0 0,-4 2-143 0 0,-5 5 325 0 0,-3 0-146 0 0,0 1 0 0 0,1 1 1 0 0,1 1-1 0 0,0 0 0 0 0,1 0 1 0 0,1 2-1 0 0,0 0 0 0 0,1 0 1 0 0,0 1-1 0 0,2 1 0 0 0,0 0 0 0 0,1 0 1 0 0,1 1-1 0 0,0 0 0 0 0,-2 14-179 0 0,9-30 31 0 0,0-1-1 0 0,0 1 0 0 0,1 0 0 0 0,-1-1 0 0 0,1 1 0 0 0,0 0 0 0 0,0-1 0 0 0,0 1 0 0 0,0 0 0 0 0,0 0 0 0 0,0-1 0 0 0,1 1 0 0 0,0 0 0 0 0,-1-1 0 0 0,1 1 0 0 0,0-1 0 0 0,0 1 0 0 0,0-1 0 0 0,1 1 0 0 0,-1-1 1 0 0,0 0-1 0 0,1 1 0 0 0,0-1 0 0 0,-1 0 0 0 0,1 0 0 0 0,0 0 0 0 0,0 0 0 0 0,0-1 0 0 0,1 1 0 0 0,-1 0 0 0 0,0-1 0 0 0,0 0 0 0 0,1 1 0 0 0,-1-1 0 0 0,1 0 0 0 0,0 0 0 0 0,-1 0 0 0 0,1-1 0 0 0,-1 1 1 0 0,1-1-1 0 0,0 1 0 0 0,0-1 0 0 0,-1 0 0 0 0,1 0 0 0 0,1 0-30 0 0,14-2 222 0 0,0 0 1 0 0,0-2-1 0 0,0 0 1 0 0,0-1 0 0 0,-1 0-1 0 0,0-2 1 0 0,0 0-1 0 0,0 0 1 0 0,-1-2-1 0 0,0 0 1 0 0,-1-1-1 0 0,0-1 1 0 0,12-11-223 0 0,-11 11 86 0 0,27-22 47 0 0,-2-2 1 0 0,-1-2-1 0 0,-2-2 1 0 0,-2-1-1 0 0,-1-1 0 0 0,-2-3 1 0 0,3-9-134 0 0,3 9 4 0 0,-38 43-99 0 0,-1 3-48 0 0,-1 42-53 0 0,-1-29 208 0 0,1 0-1 0 0,0 1 0 0 0,1-1 0 0 0,1 0 1 0 0,1 1-1 0 0,0-1 0 0 0,1 0 1 0 0,0 0-1 0 0,1 0 0 0 0,1-1 0 0 0,1 1 1 0 0,0-1-1 0 0,3 6-11 0 0,-5-16 31 0 0,-1 0 0 0 0,1-1-1 0 0,-1 1 1 0 0,1-1 0 0 0,0 0 0 0 0,0 0 0 0 0,1 0 0 0 0,-1 0 0 0 0,1-1 0 0 0,-1 1-1 0 0,1-1 1 0 0,0-1 0 0 0,0 1 0 0 0,0-1 0 0 0,0 1 0 0 0,0-1 0 0 0,0-1-1 0 0,0 1 1 0 0,0-1 0 0 0,0 0 0 0 0,0 0 0 0 0,0 0 0 0 0,1-1 0 0 0,-1 0 0 0 0,3-1-31 0 0,5 0 118 0 0,-1-2 0 0 0,1 1 0 0 0,-1-2 0 0 0,0 0 0 0 0,0 0 0 0 0,-1-1 0 0 0,0-1 0 0 0,0 0 0 0 0,8-6-118 0 0,24-23 254 0 0,0-3 1 0 0,-3-1-1 0 0,-1-2 0 0 0,-2-2 1 0 0,20-33-255 0 0,-42 54 15 0 0,0-2 0 0 0,-2 0 0 0 0,-1 0 0 0 0,-1-2 0 0 0,-1 1 0 0 0,-1-1-1 0 0,-2 0 1 0 0,-1-1 0 0 0,-1 0 0 0 0,-1 0 0 0 0,-1 0 0 0 0,-2-1 0 0 0,0 1 0 0 0,-2 0 0 0 0,-2-4-15 0 0,3 26-22 0 0,-1 0 0 0 0,1 1 1 0 0,-1-1-1 0 0,0 0 0 0 0,0 1 0 0 0,-1-1 0 0 0,0 0 0 0 0,0 1 1 0 0,0 0-1 0 0,-1-1 0 0 0,1 1 0 0 0,-1 0 0 0 0,0 0 1 0 0,-1 1-1 0 0,1-1 0 0 0,-1 1 0 0 0,-1-1 22 0 0,3 5-32 0 0,0 0-1 0 0,0 1 1 0 0,1-1-1 0 0,-1 0 1 0 0,0 1 0 0 0,0 0-1 0 0,0-1 1 0 0,1 1-1 0 0,-1 0 1 0 0,0 0 0 0 0,1 0-1 0 0,-1 0 1 0 0,0 0-1 0 0,1 0 1 0 0,-1 1-1 0 0,1-1 1 0 0,0 0 0 0 0,0 1-1 0 0,-1-1 1 0 0,1 1-1 0 0,0-1 1 0 0,0 1-1 0 0,0 0 1 0 0,0 0 0 0 0,1-1-1 0 0,-1 1 1 0 0,0 0-1 0 0,1 0 1 0 0,-1 0-1 0 0,1 0 1 0 0,0-1 0 0 0,-1 3 32 0 0,-2 5-46 0 0,-13 31 83 0 0,1 1-1 0 0,3 1 1 0 0,1 0-1 0 0,2 1 0 0 0,2 0 1 0 0,2 0-1 0 0,1 0 1 0 0,3 1-1 0 0,1-1 0 0 0,4 18-36 0 0,2-14 48 0 0,2-1 0 0 0,2 0 0 0 0,3 0-1 0 0,1-1 1 0 0,8 16-48 0 0,25 63-832 0 0,-69-148-15031 0 0,13 16 10372 0 0</inkml:trace>
  <inkml:trace contextRef="#ctx0" brushRef="#br0" timeOffset="171.085">950 287 13811 0 0,'0'0'891'0'0,"0"0"-394"0"0,0 0-162 0 0,0 0 34 0 0,0 0 57 0 0,0 0-14 0 0,35 0-65 0 0,115 4-35 0 0,135 14 485 0 0,-179-10-1421 0 0,-31-3-1582 0 0,-3 0-4845 0 0,-42-5-1265 0 0</inkml:trace>
  <inkml:trace contextRef="#ctx0" brushRef="#br0" timeOffset="737.015">2443 95 16155 0 0,'0'0'965'0'0,"0"0"-328"0"0,0 0-133 0 0,0 0 143 0 0,0 0 176 0 0,0 0 70 0 0,-21 35-95 0 0,-63 113-174 0 0,27-24 138 0 0,13-17-495 0 0,11-19-200 0 0,-4-2 0 0 0,-4-2 0 0 0,-3-1-1 0 0,-22 26-66 0 0,13-45 67 0 0,65-101 30 0 0,136-188-51 0 0,199-231-36 0 0,-326 428-16 0 0,0 2-1 0 0,2 1 1 0 0,1 1 0 0 0,1 0-1 0 0,1 2 1 0 0,9-5 6 0 0,-34 26-7 0 0,0 0 0 0 0,0-1 1 0 0,1 1-1 0 0,-1 0 0 0 0,0 0 1 0 0,1 0-1 0 0,-1 0 0 0 0,1 0 1 0 0,-1 0-1 0 0,1 1 0 0 0,0-1 1 0 0,-1 0-1 0 0,1 1 0 0 0,0-1 1 0 0,-1 1-1 0 0,1 0 0 0 0,0-1 1 0 0,0 1-1 0 0,-1 0 0 0 0,1 0 1 0 0,0 0-1 0 0,-1 0 0 0 0,1 1 1 0 0,0-1-1 0 0,0 0 0 0 0,-1 1 1 0 0,1-1-1 0 0,0 1 0 0 0,-1 0 1 0 0,1-1-1 0 0,-1 1 0 0 0,1 0 1 0 0,-1 0-1 0 0,1 0 0 0 0,-1 0 1 0 0,1 0-1 0 0,-1 0 0 0 0,0 1 1 0 0,0-1-1 0 0,0 0 0 0 0,0 1 1 0 0,0-1-1 0 0,0 0 0 0 0,0 1 1 0 0,0 0-1 0 0,0-1 0 0 0,-1 1 1 0 0,1-1-1 0 0,0 2 7 0 0,4 25 56 0 0,-1 1-1 0 0,-2 0 1 0 0,0-1 0 0 0,-2 1 0 0 0,-2 0-1 0 0,0 0 1 0 0,-3 8-56 0 0,-1 22 17 0 0,1 37 117 0 0,3-1 0 0 0,9 64-134 0 0,-1-86 1077 0 0,-6-72-757 0 0,-86-34 1429 0 0,-170-122-2360 0 0,154 84-1568 0 0,71 45-1895 0 0,1-1-4755 0 0,21 19-2496 0 0</inkml:trace>
</inkml:ink>
</file>

<file path=ppt/ink/ink4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25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459 0 4161 0 0,'0'0'1712'0'0,"0"0"-455"0"0,0 0-387 0 0,0 0-28 0 0,0 0 225 0 0,0 0 190 0 0,0 0 36 0 0,0 0-116 0 0,0 0-278 0 0,0 0-267 0 0,0 0-214 0 0,-20 14-150 0 0,-63 46-59 0 0,40 3 57 0 0,37-47-198 0 0,0-3-9 0 0,-42 104 290 0 0,-6-2 1 0 0,-5-2 0 0 0,-8 2-350 0 0,-5-12 544 0 0,95-169 793 0 0,27-35-1314 0 0,6 4 0 0 0,3 1-1 0 0,25-25-22 0 0,63-60-49 0 0,-116 158 46 0 0,-30 23 3 0 0,0 0 0 0 0,-1 0-1 0 0,1 0 1 0 0,0 0 0 0 0,0 0 0 0 0,0 0 0 0 0,0 0 0 0 0,0 1 0 0 0,-1-1 0 0 0,1 0 0 0 0,0 1-1 0 0,0-1 1 0 0,0 0 0 0 0,-1 1 0 0 0,1-1 0 0 0,0 1 0 0 0,-1-1 0 0 0,1 1 0 0 0,0 0 0 0 0,-1-1-1 0 0,1 1 1 0 0,-1 0 0 0 0,1-1 0 0 0,-1 1 0 0 0,1 0 0 0 0,-1-1 0 0 0,1 1 0 0 0,-1 0 0 0 0,0 0-1 0 0,1 0 1 0 0,-1-1 0 0 0,0 1 0 0 0,0 0 0 0 0,0 0 0 0 0,0 0 0 0 0,0 0 0 0 0,0 0 0 0 0,0-1-1 0 0,0 1 1 0 0,0 0 0 0 0,0 0 0 0 0,0 0 0 0 0,4 237 680 0 0,-4-212-663 0 0,1-1-1 0 0,1 0 1 0 0,2 1-1 0 0,0-1 1 0 0,2 0-1 0 0,6 19-16 0 0,39 87 167 0 0,-32-87 74 0 0,-19-43-204 0 0,0-1 5 0 0,0 0 7 0 0,0 0 16 0 0,0 0 26 0 0,0 0 34 0 0,0 0 28 0 0,0 0 19 0 0,0 0 4 0 0,0 0 0 0 0,0 0-4 0 0,0 0-14 0 0,0 0 4 0 0,0 0-13 0 0,0 0 4 0 0,0 0 12 0 0,0 0-8 0 0,-7-18 510 0 0,-52-34-361 0 0,-8 10-218 0 0,-2 2 0 0 0,-1 4 0 0 0,-18-4-88 0 0,-24-15-617 0 0,104 40-2276 0 0,8 4-6673 0 0,2 3-1380 0 0</inkml:trace>
</inkml:ink>
</file>

<file path=ppt/ink/ink4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5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495 295 0 0 0,'0'0'564'0'0,"0"0"740"0"0,0 0 249 0 0,0 0-50 0 0,0 0-122 0 0,0 0-132 0 0,0-5-94 0 0,0-23 1072 0 0,-54 20 2447 0 0,17 12-4446 0 0,-1 1 0 0 0,2 2 0 0 0,-1 2 0 0 0,1 1 0 0 0,1 2 0 0 0,0 1 0 0 0,-32 17-228 0 0,54-24 51 0 0,-10 2 8 0 0,17-6-52 0 0,0 0 0 0 0,0 0 0 0 0,0 0 0 0 0,0 1 1 0 0,1-1-1 0 0,-1 2 0 0 0,1-1 0 0 0,0 0 1 0 0,-1 1-1 0 0,2 0 0 0 0,-1 0 0 0 0,0 1 0 0 0,1-1 1 0 0,0 1-1 0 0,-1 1-7 0 0,6-4-3 0 0,-1-1 1 0 0,1 1 0 0 0,-1 0-1 0 0,1 0 1 0 0,0-1-1 0 0,0 1 1 0 0,0 0 0 0 0,0-1-1 0 0,0 1 1 0 0,0-1-1 0 0,0 1 1 0 0,0-1 0 0 0,1 0-1 0 0,-1 1 1 0 0,1-1 0 0 0,-1 0-1 0 0,1 0 1 0 0,-1 0-1 0 0,1 0 1 0 0,0 0 0 0 0,-1 0-1 0 0,1-1 1 0 0,0 1-1 0 0,0 0 1 0 0,-1-1 0 0 0,1 0-1 0 0,0 1 1 0 0,0-1 0 0 0,0 0-1 0 0,0 0 1 0 0,0 0-1 0 0,-1 0 1 0 0,2 0 2 0 0,4 2 39 0 0,200 16 565 0 0,-150-10-281 0 0,-66 25 433 0 0,-78 56-29 0 0,-43 32-478 0 0,129-119-249 0 0,0 1-1 0 0,0-1 1 0 0,0 0 0 0 0,0 0-1 0 0,1 1 1 0 0,-1-1 0 0 0,1 0-1 0 0,0 1 1 0 0,-1-1 0 0 0,1 1-1 0 0,0-1 1 0 0,1 0 0 0 0,-1 1 0 0 0,0-1-1 0 0,1 1 1 0 0,-1-1 0 0 0,1 0-1 0 0,-1 1 1 0 0,1-1 0 0 0,0 0-1 0 0,0 0 1 0 0,0 0 0 0 0,1 0-1 0 0,-1 0 1 0 0,0 0 0 0 0,1 0-1 0 0,-1 0 1 0 0,1 0 0 0 0,0-1 0 0 0,0 1-1 0 0,-1 0 1 0 0,1-1 0 0 0,0 0-1 0 0,1 1 1 0 0,9 5 1 0 0,1-1 0 0 0,0 0 0 0 0,0-1 0 0 0,1-1 0 0 0,-1 0 0 0 0,1-1-1 0 0,0 0 1 0 0,0-1 0 0 0,0 0 0 0 0,1-2 0 0 0,-1 1 0 0 0,0-2 0 0 0,6 0-1 0 0,2 0-292 0 0,-1-8-2937 0 0,-10-27-7460 0 0,-8 16 5348 0 0,0 12 4848 0 0</inkml:trace>
  <inkml:trace contextRef="#ctx0" brushRef="#br0" timeOffset="340.641">292 0 2160 0 0,'0'0'1749'0'0,"0"0"-30"0"0,0 0-95 0 0,0 0-183 0 0,0 0-149 0 0,0 0-157 0 0,0 0-166 0 0,0 0-34 0 0,0 0 20 0 0,0 0 1 0 0,0 0-34 0 0,0 0-97 0 0,-7 38-102 0 0,-21 121-91 0 0,21-23 384 0 0,12 54-45 0 0,0-82-662 0 0,-5-1 1 0 0,-8 43-310 0 0,-38 188-163 0 0,38-280-822 0 0,11-20-2820 0 0,11-28-2733 0 0,-8-8 2108 0 0,1 1-292 0 0</inkml:trace>
</inkml:ink>
</file>

<file path=ppt/ink/ink4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6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622 24 3289 0 0,'0'0'1859'0'0,"0"0"-879"0"0,0 0-248 0 0,0 0 326 0 0,0 0 459 0 0,0 0 306 0 0,0 0-38 0 0,0 0-341 0 0,0 0-422 0 0,0 0-333 0 0,0 0-227 0 0,0 0-149 0 0,0 0-86 0 0,2-6-29 0 0,7-11 69 0 0,-11 37 549 0 0,-24 69-27 0 0,-3-2 0 0 0,-5 0 0 0 0,-19 31-789 0 0,41-93 6 0 0,-2-1 0 0 0,0 0 0 0 0,-2-1 0 0 0,-1-1 0 0 0,0-1 0 0 0,-2 0 0 0 0,0-1 0 0 0,-1-1 0 0 0,-1-1 0 0 0,-1-1 0 0 0,-1-1 0 0 0,0-1 0 0 0,-1 0 0 0 0,-11 3-6 0 0,30-15-16 0 0,1 0-1 0 0,-1 0 0 0 0,0-1 0 0 0,0 1 0 0 0,0-1 1 0 0,0 0-1 0 0,0-1 0 0 0,0 1 0 0 0,-1-1 0 0 0,1 0 1 0 0,0 0-1 0 0,-1-1 0 0 0,1 1 0 0 0,-1-1 0 0 0,1-1 0 0 0,-1 1 1 0 0,1-1-1 0 0,0 0 0 0 0,-1 0 0 0 0,1 0 0 0 0,0-1 1 0 0,0 0-1 0 0,0 0 0 0 0,0 0 0 0 0,0 0 0 0 0,0-1 1 0 0,0 0-1 0 0,1 0 0 0 0,0-1 0 0 0,-1 1 0 0 0,1-1 0 0 0,0 1 1 0 0,0-2 16 0 0,0-4-114 0 0,0-1-1 0 0,1 0 1 0 0,0 0 0 0 0,0 0 0 0 0,1-1 0 0 0,0 1 0 0 0,1 0 0 0 0,0-1 0 0 0,1 1-1 0 0,0-1 1 0 0,1 1 0 0 0,0-1 0 0 0,0 1 0 0 0,1 0 0 0 0,0-1 0 0 0,3-3 114 0 0,66-157-377 0 0,14 40 855 0 0,-83 128-442 0 0,0 1 1 0 0,0 0-1 0 0,0 0 0 0 0,1 0 0 0 0,-1 0 0 0 0,1 0 0 0 0,-1 0 0 0 0,1 1 0 0 0,-1-1 0 0 0,1 1 0 0 0,0 0 1 0 0,0 0-1 0 0,-1 0 0 0 0,1 0 0 0 0,0 0 0 0 0,0 1 0 0 0,0-1 0 0 0,0 1 0 0 0,0 0 0 0 0,0 0 0 0 0,0 0 1 0 0,0 0-1 0 0,0 0 0 0 0,0 1 0 0 0,0-1 0 0 0,0 1 0 0 0,0 0 0 0 0,0 0 0 0 0,0 0 0 0 0,-1 0 0 0 0,1 0 1 0 0,0 1-1 0 0,-1-1 0 0 0,1 1 0 0 0,-1 0 0 0 0,1 0 0 0 0,-1 0 0 0 0,0 0 0 0 0,0 0 0 0 0,0 0 0 0 0,0 1 1 0 0,0-1-1 0 0,1 3-36 0 0,38 69 701 0 0,-29-50-498 0 0,0 0 1 0 0,2 0-1 0 0,1-2 0 0 0,1 0 1 0 0,0-1-1 0 0,2 0 0 0 0,2 0-203 0 0,-8-10-23 0 0,0-1-1 0 0,1 0 1 0 0,0-1-1 0 0,1 0 1 0 0,0-1 0 0 0,0 0-1 0 0,0-2 1 0 0,1 1-1 0 0,0-2 1 0 0,1 0-1 0 0,-1-1 1 0 0,1 0 0 0 0,0-1-1 0 0,0-1 1 0 0,0-1-1 0 0,9 0 24 0 0,4-5-4335 0 0,-9-3-6023 0 0,-13 3 3096 0 0</inkml:trace>
  <inkml:trace contextRef="#ctx0" brushRef="#br0" timeOffset="3656.707">909 396 2417 0 0,'0'0'874'0'0,"0"0"-430"0"0,0 0-151 0 0,0 0 245 0 0,0 0 359 0 0,0 0 176 0 0,0 0-51 0 0,0 0-236 0 0,0 0-273 0 0,0 0-204 0 0,0 0-121 0 0,-19 32-57 0 0,-61 99-29 0 0,21-29 185 0 0,-21 33 323 0 0,62-90 595 0 0,34-49 662 0 0,83-81 1210 0 0,20-18-2194 0 0,87-64-523 0 0,-199 161-367 0 0,78-34-130 0 0,-83 70-89 0 0,-50 183 675 0 0,47-202-429 0 0,12 85 140 0 0,-2-67 864 0 0,-32-29 592 0 0,-71-40-829 0 0,-73-59-863 0 0,105 71-990 0 0,34 19-4292 0 0,23 9-669 0 0,1 0-3008 0 0</inkml:trace>
  <inkml:trace contextRef="#ctx0" brushRef="#br0" timeOffset="4372.201">1463 480 1216 0 0,'0'0'3584'0'0,"0"0"-1358"0"0,0 0-591 0 0,0 0 8 0 0,0 0 22 0 0,0 0-120 0 0,0 0-319 0 0,0 0-391 0 0,0 0-312 0 0,0 0-197 0 0,0 0-77 0 0,0 0 24 0 0,0 0 69 0 0,0 8 24 0 0,4 246 1061 0 0,-4-251-1413 0 0,0 0 0 0 0,0 1 0 0 0,-1-1 0 0 0,1 0 0 0 0,-1 1 0 0 0,1-1 0 0 0,-1 0 0 0 0,0 0 0 0 0,0 0 0 0 0,-1 0 0 0 0,1 0 0 0 0,-1 0 0 0 0,1 0 0 0 0,-1 0 0 0 0,0 0 0 0 0,0-1 0 0 0,0 1 0 0 0,0-1 0 0 0,-1 1 0 0 0,1-1 0 0 0,-1 0 0 0 0,1 0 0 0 0,-1 0 0 0 0,0 0 1 0 0,0 0-1 0 0,0-1 0 0 0,0 1 0 0 0,0-1 0 0 0,0 0 0 0 0,0 0 0 0 0,0 0 0 0 0,-1 0 0 0 0,1-1 0 0 0,-2 1-14 0 0,3-1 3 0 0,0-1 0 0 0,0 1 1 0 0,0-1-1 0 0,0 1 0 0 0,0-1 1 0 0,0 1-1 0 0,1-1 0 0 0,-1 0 1 0 0,0 0-1 0 0,0 0 1 0 0,1 0-1 0 0,-1 0 0 0 0,0 0 1 0 0,1-1-1 0 0,-1 1 0 0 0,1 0 1 0 0,0-1-1 0 0,-1 1 0 0 0,1-1 1 0 0,0 1-1 0 0,0-1 1 0 0,0 0-1 0 0,0 0 0 0 0,0 1 1 0 0,1-1-1 0 0,-1 0 0 0 0,0 0 1 0 0,1 0-1 0 0,-1 0 0 0 0,1 0 1 0 0,0 0-1 0 0,0 0 0 0 0,-1 0 1 0 0,2 0-1 0 0,-1-1-3 0 0,11-72-164 0 0,0 54 128 0 0,0 0 0 0 0,2 2 0 0 0,0-1 1 0 0,1 2-1 0 0,1 0 0 0 0,1 0 0 0 0,0 2 0 0 0,1 0 1 0 0,1 1-1 0 0,0 0 0 0 0,1 2 0 0 0,1 0 0 0 0,0 1 1 0 0,1 1-1 0 0,0 1 0 0 0,0 1 0 0 0,1 1 1 0 0,0 1-1 0 0,5 0 36 0 0,-25 6 0 0 0,0-1 0 0 0,1 1 0 0 0,-1 0 0 0 0,0 0 0 0 0,1 1 0 0 0,0-1 0 0 0,-1 0 0 0 0,1 1 0 0 0,-1 0 0 0 0,1-1 0 0 0,0 1 0 0 0,-1 0 0 0 0,1 0 0 0 0,-1 1 0 0 0,1-1 0 0 0,0 1 0 0 0,-1-1 0 0 0,1 1 0 0 0,-1 0 0 0 0,1-1 0 0 0,-1 1 0 0 0,0 1 0 0 0,1-1 0 0 0,-1 0 0 0 0,0 1 0 0 0,0-1 0 0 0,1 1 0 0 0,-1-1 0 0 0,-1 1 0 0 0,1 0 0 0 0,0 0 0 0 0,0 0 0 0 0,-1 0 0 0 0,1 0 0 0 0,-1 0 0 0 0,1 1 0 0 0,-1-1 0 0 0,1 2 0 0 0,-2 1 16 0 0,-1-1 1 0 0,1 0-1 0 0,-1 1 1 0 0,0-1-1 0 0,0 0 1 0 0,0 0-1 0 0,0 0 0 0 0,-1 0 1 0 0,0 0-1 0 0,1 0 1 0 0,-2 0-1 0 0,1 0 1 0 0,0-1-1 0 0,-1 1 1 0 0,1-1-1 0 0,-1 0 1 0 0,0 0-1 0 0,0 0 1 0 0,-1 0-1 0 0,-1 2-16 0 0,-194 127 832 0 0,198-132-822 0 0,1 0 1 0 0,-1 0-1 0 0,1 1 0 0 0,-1-1 0 0 0,0 0 0 0 0,1 1 0 0 0,-1-1 1 0 0,1 1-1 0 0,0-1 0 0 0,-1 0 0 0 0,1 1 0 0 0,-1-1 0 0 0,1 1 1 0 0,0-1-1 0 0,-1 1 0 0 0,1-1 0 0 0,0 1 0 0 0,-1 0 0 0 0,1-1 1 0 0,0 1-1 0 0,0-1 0 0 0,0 1 0 0 0,-1 0 0 0 0,1-1 1 0 0,0 1-1 0 0,0-1 0 0 0,0 1 0 0 0,0 0 0 0 0,0-1 0 0 0,0 1 1 0 0,0-1-1 0 0,0 1 0 0 0,1 0 0 0 0,-1-1 0 0 0,0 1 0 0 0,0-1 1 0 0,0 1-1 0 0,1 0 0 0 0,-1-1 0 0 0,0 1 0 0 0,1-1 0 0 0,-1 1 1 0 0,0-1-1 0 0,1 1 0 0 0,-1-1 0 0 0,1 1 0 0 0,-1-1 0 0 0,1 0 1 0 0,-1 1-1 0 0,1-1 0 0 0,-1 0 0 0 0,1 1 0 0 0,-1-1 0 0 0,1 0 1 0 0,-1 1-1 0 0,1-1 0 0 0,0 0 0 0 0,-1 0 0 0 0,1 0 0 0 0,-1 0 1 0 0,1 0-1 0 0,0 0 0 0 0,-1 1 0 0 0,1-1 0 0 0,-1-1 0 0 0,1 1 1 0 0,0 0-1 0 0,-1 0 0 0 0,1 0 0 0 0,0 0-10 0 0,12 6 106 0 0,85 57 521 0 0,-14 25-579 0 0,-48-77-2243 0 0,-11-10-3893 0 0,-13-2 377 0 0,-3 1-1780 0 0</inkml:trace>
  <inkml:trace contextRef="#ctx0" brushRef="#br0" timeOffset="4904.222">1942 819 5521 0 0,'0'0'3757'0'0,"0"0"-1574"0"0,0 0-691 0 0,0 0 22 0 0,0 0 69 0 0,0 0-113 0 0,0 0-311 0 0,0 0-312 0 0,0 0-226 0 0,0 0-116 0 0,0 0-54 0 0,0 0-31 0 0,0 0-13 0 0,13-11-12 0 0,79-77 653 0 0,-63 51-570 0 0,-8 9-372 0 0,1 0 1 0 0,1 2-1 0 0,1 0 0 0 0,2 2 1 0 0,0 1-1 0 0,6-3-106 0 0,-32 25-7 0 0,0 1 0 0 0,1-1 0 0 0,-1 0 0 0 0,1 0 0 0 0,0 0 0 0 0,-1 0 0 0 0,1 0 1 0 0,-1 1-1 0 0,1-1 0 0 0,0 0 0 0 0,0 1 0 0 0,0-1 0 0 0,-1 0 0 0 0,1 1 0 0 0,0-1 0 0 0,0 1 0 0 0,0-1 0 0 0,0 1 0 0 0,0 0 0 0 0,0-1 0 0 0,0 1 0 0 0,0 0 0 0 0,0 0 0 0 0,0 0 0 0 0,0 0 0 0 0,0-1 0 0 0,0 1 0 0 0,0 1 0 0 0,0-1 0 0 0,0 0 0 0 0,0 0 0 0 0,0 0 0 0 0,0 0 0 0 0,0 1 1 0 0,0-1-1 0 0,0 1 0 0 0,0-1 0 0 0,0 0 0 0 0,0 1 0 0 0,0 0 0 0 0,-1-1 0 0 0,1 1 0 0 0,0-1 0 0 0,0 1 0 0 0,0 0 0 0 0,-1 0 0 0 0,1-1 0 0 0,-1 1 0 0 0,1 0 0 0 0,0 0 0 0 0,-1 0 0 0 0,1 0 0 0 0,-1 0 0 0 0,0 0 0 0 0,1 0 0 0 0,-1 0 0 0 0,0 0 0 0 0,1 0 0 0 0,-1 0 0 0 0,0 0 1 0 0,0 0-1 0 0,0 0 0 0 0,0 0 0 0 0,0 0 0 0 0,0 0 0 0 0,0 0 0 0 0,0 0 0 0 0,-1 1 7 0 0,3 111-190 0 0,-1-111 193 0 0,1 0-1 0 0,-1 0 1 0 0,1 0-1 0 0,-1 0 0 0 0,1 0 1 0 0,0 0-1 0 0,0 0 1 0 0,0-1-1 0 0,0 1 0 0 0,0-1 1 0 0,0 1-1 0 0,0-1 1 0 0,1 0-1 0 0,-1 0 0 0 0,0 0 1 0 0,1 0-1 0 0,-1 0 1 0 0,1 0-1 0 0,-1-1 1 0 0,1 1-1 0 0,0-1 0 0 0,-1 0 1 0 0,1 0-1 0 0,-1 0 1 0 0,1 0-1 0 0,-1 0 0 0 0,1 0 1 0 0,0-1-1 0 0,-1 1 1 0 0,1-1-1 0 0,1 0-2 0 0,10 0 59 0 0,90-33 131 0 0,-47 9-127 0 0,-34 16-66 0 0,-18 6 1 0 0,-1 1 1 0 0,1 0-1 0 0,-1 0 0 0 0,1 0 0 0 0,0 0 0 0 0,-1 1 0 0 0,1 0 0 0 0,0 0 1 0 0,0 0-1 0 0,0 1 0 0 0,0 0 0 0 0,0 0 0 0 0,0 0 0 0 0,0 0 1 0 0,1 1 1 0 0,-2 50 85 0 0,-12 77-315 0 0,28-107-1559 0 0,-8-18-2151 0 0,-2 0-3788 0 0,-7 0-2853 0 0</inkml:trace>
</inkml:ink>
</file>

<file path=ppt/ink/ink4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2:13.381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218 2383 0 0 0,'0'0'1834'0'0,"0"0"394"0"0,0 0 77 0 0,0 0-244 0 0,0 0-434 0 0,0 0-460 0 0,0 0-336 0 0,0 0-251 0 0,0 0-117 0 0,3-6-21 0 0,0 0-360 0 0,-2 6-35 0 0,-1 1 1 0 0,0-1-1 0 0,0 1 0 0 0,0-1 1 0 0,1 0-1 0 0,-1 0 1 0 0,0 1-1 0 0,0-1 1 0 0,1 0-1 0 0,-1 1 1 0 0,0-1-1 0 0,1 0 1 0 0,-1 0-1 0 0,0 0 0 0 0,1 1 1 0 0,-1-1-1 0 0,0 0 1 0 0,1 0-1 0 0,-1 0 1 0 0,1 0-1 0 0,-1 0 1 0 0,0 1-1 0 0,1-1 1 0 0,-1 0-1 0 0,1 0 1 0 0,-1 0-1 0 0,0 0 0 0 0,1 0 1 0 0,-1 0-1 0 0,1-1 1 0 0,-1 1-1 0 0,0 0 1 0 0,1 0-1 0 0,-1 0 1 0 0,1 0-48 0 0,-4 74 585 0 0,-4 0 0 0 0,-2 0 0 0 0,-4-1 0 0 0,-3 0 1 0 0,-4 3-586 0 0,7-6-1401 0 0,11-73-9685 0 0,3-12 5906 0 0,1 8 4640 0 0</inkml:trace>
  <inkml:trace contextRef="#ctx0" brushRef="#br0" timeOffset="246.016">119 2408 0 0 0,'0'0'1064'0'0,"0"0"475"0"0,0 0 472 0 0,0 0 104 0 0,0 0-217 0 0,0 0-391 0 0,0 0-388 0 0,0 0-276 0 0,0 0-171 0 0,0 0-120 0 0,34-9-109 0 0,106-28-102 0 0,-39 17 129 0 0,-2 16-2083 0 0,-99 6 1232 0 0,1-1 0 0 0,-1 0 0 0 0,0 0 0 0 0,1 0 0 0 0,-1 1 0 0 0,0-1 0 0 0,0 0 0 0 0,0 0 0 0 0,0 1 0 0 0,0-1 0 0 0,0 0-1 0 0,0 0 1 0 0,0 1 0 0 0,-1-1 0 0 0,1 0 0 0 0,0 0 0 0 0,-1 0 0 0 0,1 0 0 0 0,-1 1 0 0 0,1-1 0 0 0,-1 0 0 0 0,0 0 0 0 0,1 0-1 0 0,-1 0 1 0 0,0 0 0 0 0,0 0 0 0 0,0 0 0 0 0,0-1 0 0 0,1 1 0 0 0,-1 0 0 0 0,-1 0 0 0 0,1 0 381 0 0,-8 7-767 0 0</inkml:trace>
  <inkml:trace contextRef="#ctx0" brushRef="#br0" timeOffset="464.149">1 2721 0 0 0,'0'0'1355'0'0,"0"0"584"0"0,0 0 392 0 0,0 0 78 0 0,0 0-249 0 0,0 0-411 0 0,32-2-439 0 0,103-9-356 0 0,41-30 977 0 0,-10 11-2007 0 0,-93 26-9641 0 0,-68 4 3372 0 0</inkml:trace>
  <inkml:trace contextRef="#ctx0" brushRef="#br0" timeOffset="675.121">750 2721 6801 0 0,'0'0'1425'0'0,"0"0"-501"0"0,0 0-4 0 0,0 0 379 0 0,0 0 336 0 0,0 0 31 0 0,0 0-350 0 0,0 0-452 0 0,0 0-345 0 0,0 0-218 0 0,0 0-127 0 0,0 0-62 0 0,-15 29-44 0 0,-47 87-28 0 0,-8 34-1236 0 0,35-100-4142 0 0,20-30-3862 0 0,12-17 6870 0 0</inkml:trace>
  <inkml:trace contextRef="#ctx0" brushRef="#br0" timeOffset="919.109">524 2758 4953 0 0,'0'0'1131'0'0,"0"0"-420"0"0,0 0-96 0 0,0 0 306 0 0,0 0 349 0 0,0 0 130 0 0,0 0-126 0 0,0 0-262 0 0,0 0-253 0 0,0 0-178 0 0,0 0-93 0 0,0 0-21 0 0,10 33-30 0 0,34 99-42 0 0,-16-79 110 0 0,-20-46-390 0 0,94 62-605 0 0,-74-54-3935 0 0,-24-11-779 0 0,0 0-1711 0 0</inkml:trace>
  <inkml:trace contextRef="#ctx0" brushRef="#br0" timeOffset="-3965.732">1857 1330 0 0 0,'0'0'331'0'0,"0"0"768"0"0,0 0 133 0 0,0 0-107 0 0,31-5-119 0 0,99-12-112 0 0,162 9 3478 0 0,101 4-1996 0 0,291-28-1519 0 0,44-13-25 0 0,-209 27 66 0 0,-181-1-585 0 0,-33-2 138 0 0,-96 17-224 0 0,255-4 228 0 0,-226-6-351 0 0,-103 10-144 0 0,-3 0-62 0 0,82-14 19 0 0,-152 14-195 0 0,-62 4 287 0 0,0 0 12 0 0,0 0 5 0 0,0 0 7 0 0,0 0 14 0 0,0 0 3 0 0,0 0-14 0 0,0 0-6 0 0,0 0-20 0 0,0 0-31 0 0,0 0-7 0 0,0 0-41 0 0,0 23-414 0 0,-20 69 518 0 0,-8 102 53 0 0,35-102-32 0 0,-10-73 1476 0 0,-14-5-1437 0 0,-77 9-213 0 0,-294-20 1924 0 0,178 16-1722 0 0,108-12-129 0 0,33 0-105 0 0,-41 15-111 0 0,-120-21 334 0 0,-24-8-35 0 0,25 6-137 0 0,58 20-41 0 0,22 3-303 0 0,-123-15 175 0 0,117-18 386 0 0,-13 12-425 0 0,-340 13 360 0 0,236-3 175 0 0,69-11-392 0 0,140 7 238 0 0,-1-2 0 0 0,-1-2 1 0 0,-36-6-75 0 0,2 2-33 0 0,-134-6 54 0 0,79 6-62 0 0,-211 1 17 0 0,272 11 132 0 0,18-11 213 0 0,78-14 786 0 0,7-126-244 0 0,4-11-2642 0 0,-20 147-6004 0 0,3 4 3064 0 0,1 0-1486 0 0</inkml:trace>
  <inkml:trace contextRef="#ctx0" brushRef="#br0" timeOffset="-578.644">316 1668 0 0 0,'0'0'832'0'0,"0"0"304"0"0,0 0 273 0 0,0 0 87 0 0,0 0-137 0 0,0 0-309 0 0,0 0-333 0 0,0 0-285 0 0,0 0-150 0 0,2 0 20 0 0,106 1 4123 0 0,133-2-1383 0 0,322-6-1400 0 0,-524 11-1538 0 0,-44-5 3234 0 0,-143-108-3258 0 0,143 102-58 0 0,-1 2 2 0 0,0 0-1 0 0,1-1 1 0 0,0 1-1 0 0,1-1 1 0 0,-1 0-1 0 0,1-1 1 0 0,0 1 0 0 0,1-1-1 0 0,0 0 1 0 0,0 0-1 0 0,0 0 1 0 0,1 0-1 0 0,0-1 1 0 0,0 1-24 0 0,2 51-1996 0 0,12 10 1714 0 0,-1 1-1 0 0,-4 0 1 0 0,-1 1 0 0 0,-3 0 0 0 0,-3-1 0 0 0,-3 11 282 0 0,2-54-67 0 0,-1 0-1 0 0,0 0 1 0 0,-1 0 0 0 0,0 0-1 0 0,-1-1 1 0 0,0 0-1 0 0,-1 1 1 0 0,0-1-1 0 0,-2 1 68 0 0,7-12 44 0 0,0-1 0 0 0,0 1 0 0 0,0 0 0 0 0,0-1 0 0 0,0 1 0 0 0,-1 0 0 0 0,1 0 0 0 0,0-1 0 0 0,0 1 0 0 0,0 0 0 0 0,0-1 0 0 0,0 1 0 0 0,-1 0 0 0 0,1 0-1 0 0,0-1 1 0 0,0 1 0 0 0,-1 0 0 0 0,1 0 0 0 0,0 0 0 0 0,0-1 0 0 0,-1 1 0 0 0,1 0 0 0 0,0 0 0 0 0,0 0 0 0 0,-1 0 0 0 0,1-1 0 0 0,0 1 0 0 0,-1 0 0 0 0,1 0-1 0 0,0 0 1 0 0,-1 0 0 0 0,1 0 0 0 0,0 0 0 0 0,-1 0 0 0 0,1 0 0 0 0,0 0 0 0 0,-1 0 0 0 0,1 0 0 0 0,0 0 0 0 0,0 0 0 0 0,-1 0 0 0 0,1 1 0 0 0,0-1 0 0 0,-1 0-1 0 0,1 0 1 0 0,0 0 0 0 0,-1 0 0 0 0,1 0 0 0 0,0 1 0 0 0,0-1 0 0 0,-1 0 0 0 0,1 0 0 0 0,0 1 0 0 0,0-1 0 0 0,0 0 0 0 0,-1 0 0 0 0,1 1 0 0 0,0-1 0 0 0,0 0-44 0 0,-1-35 690 0 0,1 29-589 0 0,1-9-46 0 0,1 1 0 0 0,0-1-1 0 0,1 1 1 0 0,0 0 0 0 0,1-1 0 0 0,1 2 0 0 0,0-1 0 0 0,1 0 0 0 0,6-8-55 0 0,-11 19-5 0 0,78-109-396 0 0,-36 73-3612 0 0,-36 35 392 0 0,0 0-3124 0 0,-3 0-50 0 0</inkml:trace>
  <inkml:trace contextRef="#ctx0" brushRef="#br0" timeOffset="3500.601">1938 645 0 0 0,'-24'-85'1062'0'0,"23"77"-79"0"0,0-3 5389 0 0,1 10-421 0 0,0 11-5719 0 0,0 590 2353 0 0,3-557-2345 0 0,0-21-1453 0 0,-2 0-4606 0 0,-2-22 1021 0 0,-3 3 1930 0 0,4-2 1537 0 0,-2-1-65 0 0</inkml:trace>
  <inkml:trace contextRef="#ctx0" brushRef="#br0" timeOffset="4067.124">1833 567 0 0 0,'0'0'991'0'0,"0"0"257"0"0,0 0 38 0 0,0 0-277 0 0,0 0-403 0 0,0 0-314 0 0,0 0-159 0 0,0 0-34 0 0,0 0 34 0 0,-4 4 65 0 0,-102 91 3708 0 0,96-73-2710 0 0,38-6-470 0 0,-1-9-464 0 0,1 0 0 0 0,0-1 0 0 0,0-2 0 0 0,0-1 0 0 0,0-1 1 0 0,0-2-1 0 0,0-1 0 0 0,1-1-262 0 0,32 1 223 0 0,-9 9 38 0 0,-51-8-94 0 0,-1 0 87 0 0,0 0 59 0 0,-42-4 1291 0 0,33 1-1554 0 0,0 0-1 0 0,1-1 0 0 0,0 0 0 0 0,-1 0 1 0 0,1-1-1 0 0,1 0 0 0 0,-1-1 0 0 0,1 0 1 0 0,0 0-1 0 0,1 0 0 0 0,-1-1 0 0 0,1 0 1 0 0,0 0-1 0 0,1 0 0 0 0,0-1 1 0 0,0 0-1 0 0,0 0 0 0 0,0-2-49 0 0,-30-66-523 0 0,27 62 286 0 0,5 10-2485 0 0,2 2-5288 0 0,1 2 1873 0 0</inkml:trace>
  <inkml:trace contextRef="#ctx0" brushRef="#br0" timeOffset="4515.128">2527 254 1832 0 0,'0'0'1501'0'0,"0"0"-402"0"0,0 0-182 0 0,0 0 207 0 0,0 0 334 0 0,0 0 169 0 0,0 0-156 0 0,0 0-417 0 0,0 0-446 0 0,0 0-279 0 0,0 0-58 0 0,0 0 82 0 0,0 0 134 0 0,2 13 85 0 0,21 93 898 0 0,-9-23-581 0 0,17 183-513 0 0,-51-238-2574 0 0,9-24-2132 0 0,-1-3-4937 0 0,9-1 7624 0 0</inkml:trace>
  <inkml:trace contextRef="#ctx0" brushRef="#br0" timeOffset="4832.205">2468 358 0 0 0,'0'0'743'0'0,"0"0"662"0"0,0 0 556 0 0,0 0 233 0 0,0 0-158 0 0,0 0-345 0 0,0 0-348 0 0,0 0-273 0 0,33-12-203 0 0,104-36-183 0 0,-23 19 365 0 0,42 11-2168 0 0,-151 44-9004 0 0,-7-19 6322 0 0</inkml:trace>
  <inkml:trace contextRef="#ctx0" brushRef="#br0" timeOffset="5080.141">2482 608 1488 0 0,'0'0'1211'0'0,"0"0"-125"0"0,0 0 266 0 0,0 0 447 0 0,0 0 212 0 0,0 0-165 0 0,0 0-440 0 0,0 0-478 0 0,32-8-365 0 0,99-25-253 0 0,54-14-1419 0 0,-155 37-1404 0 0,-8 9-3273 0 0,-13 1 1194 0 0</inkml:trace>
  <inkml:trace contextRef="#ctx0" brushRef="#br0" timeOffset="5600.882">2959 534 5537 0 0,'0'0'768'0'0,"0"0"-436"0"0,0 0-100 0 0,0 0 401 0 0,0 0 452 0 0,0 0 203 0 0,0 0-85 0 0,0 0-310 0 0,0 0-313 0 0,0 0-172 0 0,0 0-45 0 0,0 0 1 0 0,0 0 48 0 0,9 21 34 0 0,43 92 401 0 0,-47-100-673 0 0,-5-10-91 0 0,1 0 0 0 0,-1-1 0 0 0,0 1 0 0 0,1-1 0 0 0,-1 1 0 0 0,1 0 0 0 0,0-1 0 0 0,0 0 1 0 0,0 1-1 0 0,0-1 0 0 0,1 1 0 0 0,-1-1 0 0 0,0 0 0 0 0,1 0 0 0 0,0 0 0 0 0,-1 0 0 0 0,1 0 0 0 0,0 0 0 0 0,0 0 0 0 0,0-1 0 0 0,0 1 0 0 0,0-1 0 0 0,1 1 0 0 0,-1-1 0 0 0,0 0 0 0 0,1 0 0 0 0,-1 0 0 0 0,1 0 0 0 0,-1 0 0 0 0,1-1 0 0 0,0 1 0 0 0,-1-1 0 0 0,1 0 0 0 0,-1 1 0 0 0,1-1 1 0 0,0 0-1 0 0,-1-1 0 0 0,1 1 0 0 0,0 0 0 0 0,-1-1 0 0 0,1 1 0 0 0,-1-1 0 0 0,1 0 0 0 0,1-1-83 0 0,105-89 679 0 0,-106 89-666 0 0,-1 0-22 0 0,-1 0-1 0 0,1 0 1 0 0,-1 0 0 0 0,1 1 0 0 0,0-1-1 0 0,0 0 1 0 0,0 1 0 0 0,0-1 0 0 0,0 1-1 0 0,0 0 1 0 0,0-1 0 0 0,0 1 0 0 0,1 0-1 0 0,-1 1 1 0 0,0-1 0 0 0,1 0-1 0 0,-1 1 1 0 0,1-1 0 0 0,-1 1 0 0 0,1-1-1 0 0,-1 1 1 0 0,1 0 0 0 0,-1 0 0 0 0,0 1-1 0 0,1-1 1 0 0,-1 0 0 0 0,1 1-1 0 0,-1-1 1 0 0,1 1 0 0 0,-1 0 0 0 0,0 0-1 0 0,1 0 1 0 0,-1 0 0 0 0,0 0 0 0 0,0 1-1 0 0,0-1 1 0 0,0 0 0 0 0,0 1 0 0 0,1 1 9 0 0,4 10-11 0 0,-1 0 0 0 0,0 1 1 0 0,-1-1-1 0 0,-1 1 0 0 0,0 1 1 0 0,-1-1-1 0 0,0 0 1 0 0,-1 1-1 0 0,-1 0 0 0 0,-1-1 1 0 0,0 1-1 0 0,0 0 0 0 0,-1-1 1 0 0,-1 1-1 0 0,-1-1 1 0 0,0 1-1 0 0,-1-1 0 0 0,0 0 1 0 0,-1 0-1 0 0,-1-1 1 0 0,0 1-1 0 0,-1-1 0 0 0,0 0 1 0 0,-1-1-1 0 0,0 0 0 0 0,-1 0 1 0 0,-6 4 10 0 0,12-12-16 0 0,0 0-1 0 0,0 0 1 0 0,-1-1 0 0 0,1 0 0 0 0,-1 1-1 0 0,0-1 1 0 0,0-1 0 0 0,0 1 0 0 0,0-1-1 0 0,-1 1 1 0 0,1-1 0 0 0,-1 0 0 0 0,1-1-1 0 0,-1 1 1 0 0,0-1 0 0 0,1 0 0 0 0,-2 0 16 0 0,-9-38-464 0 0,17 25 387 0 0,1 1 1 0 0,0 0 0 0 0,0-1 0 0 0,1 1 0 0 0,1 1 0 0 0,-1-1 0 0 0,2 1-1 0 0,0 0 1 0 0,0 0 0 0 0,1 0 0 0 0,0 1 0 0 0,0 0 0 0 0,1 0-1 0 0,0 1 1 0 0,1 0 0 0 0,0 1 0 0 0,0 0 0 0 0,1 0 0 0 0,10-5 76 0 0,59-32-2471 0 0,-51 33-1242 0 0,1 3-3430 0 0,-16 4 3394 0 0</inkml:trace>
  <inkml:trace contextRef="#ctx0" brushRef="#br0" timeOffset="7848.742">4292 1418 0 0 0,'0'0'187'0'0,"0"0"500"0"0,0 0 174 0 0,-4-3 86 0 0,3 2-781 0 0,0 1 0 0 0,0-1 0 0 0,-1 0 1 0 0,1 0-1 0 0,0 0 0 0 0,0 1 0 0 0,-1-1 0 0 0,1 0 0 0 0,0 1 1 0 0,-1-1-1 0 0,1 1 0 0 0,-1 0 0 0 0,1-1 0 0 0,-1 1 0 0 0,1 0 1 0 0,-1 0-1 0 0,1 0 0 0 0,-1 0 0 0 0,1 0 0 0 0,-1 0 0 0 0,1 1 0 0 0,0-1 1 0 0,-1 0-1 0 0,1 1 0 0 0,-1-1 0 0 0,1 1 0 0 0,0-1 0 0 0,-1 1 1 0 0,1 0-1 0 0,0 0 0 0 0,0-1 0 0 0,-1 1 0 0 0,1 0 0 0 0,0 0 1 0 0,0 0-1 0 0,0 0 0 0 0,0 0 0 0 0,0 1 0 0 0,0-1 0 0 0,1 0 1 0 0,-1 0-1 0 0,-1 2-166 0 0,-1 4 212 0 0,-1 0 0 0 0,1 0 1 0 0,0 0-1 0 0,1 0 0 0 0,0 0 1 0 0,0 1-1 0 0,0-1 0 0 0,1 1 1 0 0,0 0-1 0 0,1-1 0 0 0,0 1 1 0 0,0 0-1 0 0,0-1 0 0 0,1 3-212 0 0,0-9 101 0 0,0 1-1 0 0,0-1 1 0 0,-1 1-1 0 0,1-1 0 0 0,0 0 1 0 0,0 1-1 0 0,0-1 1 0 0,0 0-1 0 0,1 0 1 0 0,-1 0-1 0 0,0 0 0 0 0,0 0 1 0 0,1 0-1 0 0,-1 0 1 0 0,1 0-1 0 0,-1 0 0 0 0,1-1 1 0 0,-1 1-1 0 0,1 0 1 0 0,-1-1-1 0 0,1 0 1 0 0,-1 1-1 0 0,1-1 0 0 0,0 0 1 0 0,-1 0-1 0 0,1 0 1 0 0,0 0-1 0 0,-1 0 1 0 0,1 0-1 0 0,-1 0 0 0 0,1 0 1 0 0,0-1-1 0 0,-1 1 1 0 0,1-1-1 0 0,-1 1 0 0 0,1-1 1 0 0,-1 0-1 0 0,1 0 1 0 0,-1 1-1 0 0,1-1 1 0 0,-1 0-1 0 0,0 0 0 0 0,0 0 1 0 0,1 0-1 0 0,-1-1 1 0 0,0 1-1 0 0,1-1-100 0 0,1-3 144 0 0,1 0 0 0 0,-1 0 0 0 0,0 0 1 0 0,-1 0-1 0 0,1-1 0 0 0,-1 1 0 0 0,0-1 0 0 0,0 1 0 0 0,-1-1 0 0 0,0 0 0 0 0,0 0 0 0 0,0 0 1 0 0,-1 0-1 0 0,0 1 0 0 0,0-1 0 0 0,0-4-144 0 0,-2 8-46 0 0,0 0 0 0 0,0 1 0 0 0,0-1 0 0 0,1 1 0 0 0,-1 0-1 0 0,-1-1 1 0 0,1 1 0 0 0,0 0 0 0 0,0 0 0 0 0,0 0 0 0 0,-1 1 0 0 0,1-1 0 0 0,0 0 0 0 0,-1 1 0 0 0,1 0 0 0 0,0-1 0 0 0,-1 1 0 0 0,1 0 0 0 0,-1 0-1 0 0,1 1 1 0 0,0-1 0 0 0,-2 1 46 0 0,1-1-101 0 0,1 0 48 0 0,0-1 1 0 0,0 2-1 0 0,-1-1 0 0 0,1 0 1 0 0,0 0-1 0 0,0 1 1 0 0,-1-1-1 0 0,1 1 0 0 0,0 0 1 0 0,0-1-1 0 0,0 1 0 0 0,0 0 1 0 0,0 0-1 0 0,0 1 1 0 0,0-1-1 0 0,0 0 0 0 0,0 1 1 0 0,1-1-1 0 0,-1 1 0 0 0,1-1 1 0 0,-1 1-1 0 0,1 0 0 0 0,-1 0 1 0 0,1 0-1 0 0,0 0 1 0 0,0 0-1 0 0,0 0 0 0 0,0 0 1 0 0,0 0-1 0 0,0 0 0 0 0,1 0 1 0 0,-1 0-1 0 0,1 1 1 0 0,-1-1-1 0 0,1 0 0 0 0,0 0 1 0 0,0 1-1 0 0,0-1 0 0 0,0 0 1 0 0,0 0-1 0 0,1 2 53 0 0,29 15-1761 0 0,-7-13-2423 0 0,1-5-3636 0 0,-17-1 5199 0 0</inkml:trace>
  <inkml:trace contextRef="#ctx0" brushRef="#br0" timeOffset="8888.249">4294 1514 0 0 0,'0'0'163'0'0,"0"0"625"0"0,0 0 197 0 0,0 0 92 0 0,0 0 103 0 0,0 0 37 0 0,0-7-67 0 0,2-27 1536 0 0,7 57 4419 0 0,32 161-3173 0 0,-30-100-3636 0 0,-4 1 0 0 0,-3 0 0 0 0,-7 72-296 0 0,-20 182 491 0 0,32-287-183 0 0,-3-47 1610 0 0,-3-32-1871 0 0,-1 8-57 0 0,-2 13-106 0 0,0 0 0 0 0,-1-1 0 0 0,1 1 0 0 0,-1-1 1 0 0,0 1-1 0 0,-1 0 0 0 0,0-1 0 0 0,0 1 0 0 0,0 0 0 0 0,-1 0 0 0 0,0 1 0 0 0,0-1 0 0 0,0 0 0 0 0,-1 1 1 0 0,1 0-1 0 0,-1 0 0 0 0,-1 0 0 0 0,1 0 0 0 0,-1 1 0 0 0,0-1 0 0 0,0 1 0 0 0,0 1 0 0 0,-1-2 116 0 0,-10-10-441 0 0,-18-18-175 0 0,0 3 0 0 0,-2 1-1 0 0,-2 1 1 0 0,-38-21 616 0 0,70 45 17 0 0,6 4-9 0 0,0 0 0 0 0,0 0-1 0 0,0-1 1 0 0,1 1 0 0 0,-1 0-1 0 0,0 0 1 0 0,0-1 0 0 0,0 1-1 0 0,0 0 1 0 0,0-1 0 0 0,0 1-1 0 0,0 0 1 0 0,0-1 0 0 0,0 1-1 0 0,0 0 1 0 0,0-1 0 0 0,0 1 0 0 0,0 0-1 0 0,0-1 1 0 0,0 1 0 0 0,0 0-1 0 0,0-1 1 0 0,0 1 0 0 0,0 0-1 0 0,0 0 1 0 0,0-1 0 0 0,-1 1-1 0 0,1 0 1 0 0,0-1 0 0 0,0 1-1 0 0,0 0 1 0 0,-1 0 0 0 0,1-1-1 0 0,0 1 1 0 0,0 0 0 0 0,0 0-1 0 0,-1 0 1 0 0,1-1 0 0 0,0 1-1 0 0,-1 0-7 0 0,409 11 760 0 0,42-29-569 0 0,-455 26 97 0 0,-133 62 97 0 0,92-52-374 0 0,-232 92 88 0 0,199-66-338 0 0,79-44 175 0 0,-1 0-1 0 0,1 1 0 0 0,-1-1 0 0 0,1 1 1 0 0,-1-1-1 0 0,1 1 0 0 0,-1-1 1 0 0,1 1-1 0 0,0-1 0 0 0,-1 1 0 0 0,1 0 1 0 0,0-1-1 0 0,0 1 0 0 0,-1-1 1 0 0,1 1-1 0 0,0 0 0 0 0,0-1 0 0 0,0 1 1 0 0,0 0-1 0 0,0-1 0 0 0,0 1 1 0 0,0 0-1 0 0,0-1 0 0 0,0 1 0 0 0,0 0 1 0 0,0-1-1 0 0,0 1 0 0 0,0-1 1 0 0,1 1-1 0 0,-1 0 0 0 0,0-1 0 0 0,0 1 1 0 0,1-1-1 0 0,-1 1 0 0 0,0 0 1 0 0,1-1-1 0 0,-1 1 0 0 0,1-1 0 0 0,-1 1 1 0 0,1-1-1 0 0,-1 0 0 0 0,1 1 0 0 0,-1-1 1 0 0,1 1-1 0 0,-1-1 0 0 0,1 0 1 0 0,-1 0-1 0 0,1 1 0 0 0,0-1 0 0 0,-1 0 1 0 0,1 0-1 0 0,0 1 0 0 0,-1-1 1 0 0,1 0-1 0 0,0 0 0 0 0,-1 0 0 0 0,1 0 1 0 0,0 0-1 0 0,-1 0 65 0 0,46 3-8135 0 0,-41-3 5631 0 0,11 0-3211 0 0</inkml:trace>
  <inkml:trace contextRef="#ctx0" brushRef="#br0" timeOffset="10549.103">4369 1481 0 0 0,'0'0'177'0'0,"0"0"464"0"0,-4-5 136 0 0,-12-12-50 0 0,15 16-601 0 0,0 1 0 0 0,0-1 0 0 0,-1 1 0 0 0,1-1 0 0 0,0 1 0 0 0,-1-1 0 0 0,1 1 1 0 0,0 0-1 0 0,-1 0 0 0 0,1-1 0 0 0,0 1 0 0 0,-1 0 0 0 0,1 0 0 0 0,0 0 0 0 0,-1 1 0 0 0,1-1 0 0 0,0 0 0 0 0,-1 0 1 0 0,1 1-1 0 0,0-1 0 0 0,0 1 0 0 0,-1-1 0 0 0,1 1 0 0 0,0 0 0 0 0,0-1 0 0 0,0 1 0 0 0,0 0 0 0 0,0 0 0 0 0,0 0 1 0 0,0 0-1 0 0,0 0 0 0 0,0 0 0 0 0,0 0 0 0 0,0 0 0 0 0,0 1-126 0 0,-2 1 253 0 0,-1-1-87 0 0,-1 1-1 0 0,1 1 1 0 0,0-1-1 0 0,1 0 1 0 0,-1 1-1 0 0,1 0 1 0 0,-1 0-1 0 0,1 0 1 0 0,0 0-1 0 0,1 1 1 0 0,-1-1-1 0 0,1 1 1 0 0,0-1-1 0 0,0 1 1 0 0,0 0-1 0 0,0 0 1 0 0,1 0-1 0 0,0 0 1 0 0,0 2-166 0 0,1-4 128 0 0,-1 0 1 0 0,1 0 0 0 0,1 0-1 0 0,-1 0 1 0 0,0 0 0 0 0,1 0-1 0 0,-1 0 1 0 0,1 0-1 0 0,0 0 1 0 0,0 0 0 0 0,0 0-1 0 0,0-1 1 0 0,1 1 0 0 0,-1 0-1 0 0,1-1 1 0 0,-1 1-1 0 0,1-1 1 0 0,0 0 0 0 0,0 1-1 0 0,0-1 1 0 0,0 0-1 0 0,1 0 1 0 0,-1 0 0 0 0,0-1-1 0 0,1 1 1 0 0,-1-1 0 0 0,1 1-1 0 0,0-1 1 0 0,0 0-1 0 0,-1 0 1 0 0,1 0 0 0 0,0 0-1 0 0,0 0 1 0 0,0-1 0 0 0,0 1-1 0 0,2-1-128 0 0,-2 0 126 0 0,0-1 0 0 0,0 1 0 0 0,-1-1-1 0 0,1 0 1 0 0,0 0 0 0 0,-1 0 0 0 0,1 0 0 0 0,-1 0 0 0 0,1-1-1 0 0,-1 1 1 0 0,0-1 0 0 0,1 1 0 0 0,-1-1 0 0 0,0 0-1 0 0,0 0 1 0 0,0 0 0 0 0,0 0 0 0 0,-1 0 0 0 0,1-1-1 0 0,-1 1 1 0 0,1 0 0 0 0,-1-1 0 0 0,0 1 0 0 0,0-1 0 0 0,0 0-1 0 0,0 1 1 0 0,0-1 0 0 0,0 0 0 0 0,-1 1 0 0 0,1-2-126 0 0,-3-90 1138 0 0,1 91-1195 0 0,0 1 0 0 0,-1-1 0 0 0,1 1 0 0 0,-1 0 0 0 0,0-1-1 0 0,1 1 1 0 0,-1 0 0 0 0,0 0 0 0 0,0 0 0 0 0,-1 1 0 0 0,1-1 0 0 0,0 0 0 0 0,0 1 0 0 0,-1 0-1 0 0,1-1 1 0 0,-1 1 0 0 0,0 0 0 0 0,1 0 0 0 0,-1 0 0 0 0,0 1 0 0 0,1-1 0 0 0,-1 1-1 0 0,0-1 1 0 0,0 1 0 0 0,0 0 57 0 0,-47-2-3881 0 0,43 2 2853 0 0,6 0-402 0 0,3 8-4435 0 0,3 1 1876 0 0,-5-8 3749 0 0,3 3-1575 0 0</inkml:trace>
  <inkml:trace contextRef="#ctx0" brushRef="#br0" timeOffset="11763.679">3848 2743 1240 0 0,'0'0'1434'0'0,"0"0"-139"0"0,0 0-26 0 0,0 0 328 0 0,0 0 341 0 0,0 0 58 0 0,0 0-280 0 0,0 0-515 0 0,0 0-520 0 0,0 0-324 0 0,0 0-142 0 0,0 0 3 0 0,0 0 122 0 0,0 5 124 0 0,1 14-164 0 0,0 0 1 0 0,1-1 0 0 0,1 0-1 0 0,1 1 1 0 0,1-1 0 0 0,0 0-1 0 0,1-1 1 0 0,1 1 0 0 0,1-1-1 0 0,0-1 1 0 0,7 10-301 0 0,-13-22 57 0 0,0-1-1 0 0,0 0 1 0 0,1 0 0 0 0,-1 1 0 0 0,1-2-1 0 0,0 1 1 0 0,0 0 0 0 0,0 0-1 0 0,0-1 1 0 0,0 0 0 0 0,1 1-1 0 0,-1-1 1 0 0,1-1 0 0 0,-1 1-1 0 0,1 0 1 0 0,0-1 0 0 0,0 0-1 0 0,0 0 1 0 0,-1 0 0 0 0,1 0-1 0 0,0-1 1 0 0,0 1 0 0 0,0-1-1 0 0,0 0 1 0 0,0 0 0 0 0,0 0-1 0 0,0-1 1 0 0,0 0 0 0 0,0 0-1 0 0,0 0 1 0 0,0 0 0 0 0,0 0-1 0 0,0-1 1 0 0,2-1-57 0 0,193-177 779 0 0,-198 179-794 0 0,-1 0-1 0 0,1 1 1 0 0,0-1 0 0 0,-1 0-1 0 0,1 0 1 0 0,0 1 0 0 0,0-1-1 0 0,0 0 1 0 0,-1 1 0 0 0,1-1-1 0 0,0 1 1 0 0,0-1-1 0 0,0 1 1 0 0,0-1 0 0 0,0 1-1 0 0,0 0 1 0 0,0 0 0 0 0,0-1-1 0 0,0 1 1 0 0,0 0 0 0 0,0 0-1 0 0,0 0 1 0 0,0 0 0 0 0,0 0-1 0 0,0 0 1 0 0,0 0 0 0 0,0 0-1 0 0,0 1 1 0 0,0-1 0 0 0,0 0-1 0 0,0 1 1 0 0,0-1 0 0 0,0 1-1 0 0,0-1 1 0 0,0 1-1 0 0,0-1 1 0 0,0 1 0 0 0,0-1-1 0 0,-1 1 1 0 0,1 0 0 0 0,0 0-1 0 0,0-1 1 0 0,-1 1 0 0 0,1 0-1 0 0,-1 0 1 0 0,1 0 0 0 0,0 0-1 0 0,-1 0 1 0 0,0-1 0 0 0,1 1-1 0 0,-1 0 1 0 0,0 0 0 0 0,1 1 15 0 0,11 54-141 0 0,-10-44 151 0 0,0-1 0 0 0,0 1 0 0 0,1 0 0 0 0,0-1 0 0 0,1 1 0 0 0,0-1-1 0 0,1 0 1 0 0,0 0 0 0 0,1-1 0 0 0,0 1 0 0 0,1-1 0 0 0,0-1 0 0 0,4 4-10 0 0,-6-9 64 0 0,0-2 0 0 0,0 1 1 0 0,0 0-1 0 0,0-1 1 0 0,0 0-1 0 0,0 0 1 0 0,1 0-1 0 0,-1-1 1 0 0,1 0-1 0 0,0 0 1 0 0,-1-1-1 0 0,1 1 1 0 0,0-1-1 0 0,-1 0 1 0 0,1-1-1 0 0,0 1 1 0 0,-1-1-1 0 0,1 0 1 0 0,-1 0-1 0 0,1-1 0 0 0,-1 0 1 0 0,0 0-1 0 0,1 0 1 0 0,-1-1-1 0 0,0 1 1 0 0,0-2-65 0 0,11-8 155 0 0,-1-1 0 0 0,0 0 0 0 0,0-2 0 0 0,-1 0 1 0 0,-1 0-1 0 0,-1-1 0 0 0,0-1 0 0 0,-1 0 0 0 0,-1 0 0 0 0,-1-1 0 0 0,0 0 1 0 0,-1-1-1 0 0,-1 0 0 0 0,-1 0 0 0 0,4-20-155 0 0,-6-18-223 0 0,-10 23-5479 0 0,6 33 4677 0 0,-2-2-2694 0 0,1 2-3044 0 0,-1 1-957 0 0</inkml:trace>
  <inkml:trace contextRef="#ctx0" brushRef="#br0" timeOffset="14485.506">1888 2360 0 0 0,'0'0'595'0'0,"0"0"405"0"0,0 0 128 0 0,0 0-72 0 0,0 0-149 0 0,0 0-116 0 0,7 31-84 0 0,22 96-88 0 0,-10-25 726 0 0,-4 0 1 0 0,1 94-1346 0 0,-11-117 85 0 0,3 314-643 0 0,-9-379 206 0 0,1 19-1825 0 0,8-17-3708 0 0,-4-15 5278 0 0</inkml:trace>
  <inkml:trace contextRef="#ctx0" brushRef="#br0" timeOffset="15116.017">4439 3399 0 0 0,'0'0'2306'0'0,"0"0"-867"0"0,0 0-538 0 0,0 0-246 0 0,0 0 108 0 0,0 0 251 0 0,0 0 183 0 0,0 0-26 0 0,0 0-181 0 0,0 0-189 0 0,0 0-151 0 0,0 0-44 0 0,0 0 4 0 0,4 9-22 0 0,42 180 2730 0 0,-51 11-5137 0 0,13-184-1651 0 0,6-12-2569 0 0,-12-3 4898 0 0,7-1-3399 0 0</inkml:trace>
  <inkml:trace contextRef="#ctx0" brushRef="#br0" timeOffset="15664.128">6718 2475 1328 0 0,'0'0'1502'0'0,"0"0"-298"0"0,0 0-146 0 0,0 0 210 0 0,0 0 362 0 0,0 0 198 0 0,0 0-73 0 0,0 0-247 0 0,0 0-271 0 0,0 0-190 0 0,0 0-150 0 0,0 0-159 0 0,0 0-132 0 0,-3 36-120 0 0,-11 118-89 0 0,0 10 418 0 0,7 154-1062 0 0,14-260-1331 0 0,1-41-1689 0 0,4-2-3909 0 0,-8-8 140 0 0</inkml:trace>
  <inkml:trace contextRef="#ctx0" brushRef="#br0" timeOffset="16773.008">1954 3377 0 0 0,'-26'9'0'0'0,"21"-4"51"0"0,21 6 4830 0 0,9 50 1602 0 0,-20 46-3852 0 0,-5-54-1727 0 0,7 204 834 0 0,-12-201-1754 0 0,5-56-39 0 0,0 0 4 0 0,22 8-2924 0 0,-22-8 2959 0 0,6 0-2828 0 0,1 0-3907 0 0,-2 0 2771 0 0</inkml:trace>
  <inkml:trace contextRef="#ctx0" brushRef="#br0" timeOffset="17787.667">1971 3645 0 0 0,'0'0'165'0'0,"0"0"213"0"0,0 0 362 0 0,0 0 414 0 0,0 0 314 0 0,33 0 162 0 0,108 0-83 0 0,203-14 4519 0 0,534-24-2240 0 0,97 24-2866 0 0,-605 2-6 0 0,305-53-954 0 0,-122 3 503 0 0,-215 40-123 0 0,137 17-380 0 0,-355 5 25 0 0,382 15 334 0 0,-301-22 62 0 0,-118 11-2578 0 0,-83-4 990 0 0,0 0-622 0 0,0 0-1089 0 0,0 0-1431 0 0,0 0-518 0 0,0 0 1378 0 0</inkml:trace>
  <inkml:trace contextRef="#ctx0" brushRef="#br0" timeOffset="18037.076">7171 2968 0 0 0,'0'0'0'0'0,"0"0"0"0"0</inkml:trace>
  <inkml:trace contextRef="#ctx0" brushRef="#br0" timeOffset="18490.817">6700 3193 0 0 0,'0'0'1158'0'0,"0"0"79"0"0,0 0-3 0 0,0 0-34 0 0,0 0-60 0 0,0 0-57 0 0,0 0-83 0 0,0 0-107 0 0,-2 6-75 0 0,0 83 3135 0 0,46 186-300 0 0,-43-187-4111 0 0,-9-54-3778 0 0,7-29-383 0 0,0 2-3437 0 0</inkml:trace>
  <inkml:trace contextRef="#ctx0" brushRef="#br0" timeOffset="19202.625">6899 3126 0 0 0,'0'0'1066'0'0,"0"0"598"0"0,0 0 354 0 0,0 0 118 0 0,0 0-51 0 0,0 0-272 0 0,0 0-371 0 0,0 0-310 0 0,0 0-232 0 0,-19 11-150 0 0,-61 38-55 0 0,23 16 512 0 0,-51 99-153 0 0,-56 77-1268 0 0,37-94-5274 0 0,117-136 968 0 0,2-3-3220 0 0</inkml:trace>
  <inkml:trace contextRef="#ctx0" brushRef="#br0" timeOffset="19798.656">4686 3340 0 0 0,'0'0'267'0'0,"0"0"784"0"0,0 0 328 0 0,0 0-7 0 0,0 0-72 0 0,0 0-105 0 0,0 0-144 0 0,0 0-77 0 0,0 0-30 0 0,0 0 0 0 0,-19 12-40 0 0,-129 84 898 0 0,39-7-1766 0 0,-46 59-10 0 0,77-59-2921 0 0,8 6-4044 0 0,58-76 3528 0 0</inkml:trace>
  <inkml:trace contextRef="#ctx0" brushRef="#br0" timeOffset="20323.274">2435 3299 0 0 0,'0'0'296'0'0,"0"0"1064"0"0,0 0 406 0 0,0 0-38 0 0,0 0-206 0 0,0 0-323 0 0,0 0-323 0 0,0 0-210 0 0,0 0-154 0 0,0 0-59 0 0,0 0-53 0 0,-35 32-84 0 0,-110 100-80 0 0,50-26-13 0 0,6-3-1627 0 0,-4-4 0 0 0,-5-4-1 0 0,-31 18 1405 0 0,68-64-5350 0 0,49-41 3360 0 0</inkml:trace>
  <inkml:trace contextRef="#ctx0" brushRef="#br0" timeOffset="20893.172">2985 3848 0 0 0,'0'0'880'0'0,"0"0"-296"0"0,0 0-64 0 0,0 0 211 0 0,0 0 327 0 0,0 0 291 0 0,0 0 158 0 0,0 0 26 0 0,0 0-102 0 0,0 0-228 0 0,0 0-260 0 0,0 0-202 0 0,0 0-154 0 0,-1 23-94 0 0,-7 74-35 0 0,-14-27 399 0 0,12-54-634 0 0,6-8-141 0 0,-6 8 13 0 0,1 0-1 0 0,1 0 1 0 0,0 0 0 0 0,1 1-1 0 0,1 0 1 0 0,1 1-1 0 0,0-1 1 0 0,2 1 0 0 0,0 0-1 0 0,0 7-94 0 0,4-24 31 0 0,0 1-1 0 0,1-1 1 0 0,-1 0-1 0 0,1 0 1 0 0,-1 0 0 0 0,1 0-1 0 0,0 0 1 0 0,-1 0-1 0 0,1 0 1 0 0,0-1 0 0 0,0 1-1 0 0,-1 0 1 0 0,1-1-1 0 0,0 0 1 0 0,0 1 0 0 0,0-1-1 0 0,0 0 1 0 0,0 0-1 0 0,-1 0 1 0 0,1 0 0 0 0,0 0-1 0 0,0 0 1 0 0,0-1-1 0 0,0 1 1 0 0,0-1-31 0 0,5 1 118 0 0,10-2 39 0 0,0-1 0 0 0,0 0 0 0 0,0-2 0 0 0,0 0 0 0 0,-1 0 0 0 0,0-2 0 0 0,0 0 0 0 0,10-6-157 0 0,0 1 88 0 0,52-18-149 0 0,-77 30-809 0 0,8-3 664 0 0,-8 2-4117 0 0,-4 1-4665 0 0,0 0 5083 0 0</inkml:trace>
  <inkml:trace contextRef="#ctx0" brushRef="#br0" timeOffset="21137.212">3532 3841 2537 0 0,'0'0'3312'0'0,"0"0"-1735"0"0,0 0-561 0 0,0 0 119 0 0,0 0 310 0 0,0 0 192 0 0,0 0-89 0 0,0 0-322 0 0,0 0-382 0 0,0 0-323 0 0,-27 35-223 0 0,-82 112-137 0 0,61-55-74 0 0,2 53-699 0 0,26-104-3422 0 0,10-24-5014 0 0,8-16 5398 0 0</inkml:trace>
  <inkml:trace contextRef="#ctx0" brushRef="#br0" timeOffset="21590.306">3491 4146 1480 0 0,'0'0'1653'0'0,"0"0"-304"0"0,0 0-166 0 0,0 0 87 0 0,0 0 113 0 0,0 0 17 0 0,0 0-118 0 0,0 0-229 0 0,0 0-222 0 0,0 0-192 0 0,0 0-178 0 0,0 0-114 0 0,0 0-50 0 0,25-7 1 0 0,79-23 10 0 0,30 8 780 0 0,-133 22-1077 0 0,0 0-1 0 0,0 0 1 0 0,0 0 0 0 0,0 1-1 0 0,0-1 1 0 0,-1 0 0 0 0,1 0 0 0 0,0 1-1 0 0,0-1 1 0 0,0 0 0 0 0,0 1-1 0 0,0-1 1 0 0,-1 1 0 0 0,1-1-1 0 0,0 1 1 0 0,0-1 0 0 0,-1 1-1 0 0,1 0 1 0 0,0-1 0 0 0,-1 1-1 0 0,1 0 1 0 0,0 0 0 0 0,-1-1-1 0 0,1 1 1 0 0,-1 0 0 0 0,0 0-1 0 0,1 0 1 0 0,-1 0 0 0 0,0 0-1 0 0,1 0 1 0 0,-1-1 0 0 0,0 1-1 0 0,0 0 1 0 0,0 0 0 0 0,0 0-1 0 0,0 0 1 0 0,0 0 0 0 0,0 0-1 0 0,0 0 1 0 0,0 0 0 0 0,0 0-1 0 0,-1 0 1 0 0,1 0 0 0 0,0 0-1 0 0,0-1 1 0 0,-1 1 0 0 0,0 1-11 0 0,-18 43 504 0 0,-4-15-326 0 0,17-22-133 0 0,0-1 0 0 0,0 1 0 0 0,0 0-1 0 0,1 0 1 0 0,0 0 0 0 0,1 1 0 0 0,0 0 0 0 0,0-1-1 0 0,1 1 1 0 0,0 1 0 0 0,1-1 0 0 0,0 0-1 0 0,0 1 1 0 0,1 6-45 0 0,1-14 12 0 0,0-1-1 0 0,0 1 0 0 0,0 0 1 0 0,1 0-1 0 0,-1 0 0 0 0,1-1 1 0 0,-1 1-1 0 0,1 0 0 0 0,0-1 1 0 0,-1 1-1 0 0,1-1 0 0 0,0 1 1 0 0,0 0-1 0 0,0-1 1 0 0,0 0-1 0 0,0 1 0 0 0,1-1 1 0 0,-1 0-1 0 0,0 0 0 0 0,1 1 1 0 0,-1-1-1 0 0,1 0 0 0 0,-1 0 1 0 0,1-1-1 0 0,-1 1 0 0 0,1 0 1 0 0,0 0-1 0 0,-1-1 1 0 0,1 1-1 0 0,0-1 0 0 0,0 1 1 0 0,-1-1-1 0 0,1 0 0 0 0,0 0 1 0 0,0 0-1 0 0,0 0 0 0 0,-1 0 1 0 0,1 0-12 0 0,74-13 460 0 0,6-23-3496 0 0,-46 18-8197 0 0,-26 14 6477 0 0</inkml:trace>
  <inkml:trace contextRef="#ctx0" brushRef="#br0" timeOffset="22168.483">5472 3598 1520 0 0,'0'0'1877'0'0,"0"0"-996"0"0,0 0-507 0 0,0 0 220 0 0,0 0 524 0 0,0 0 389 0 0,0 0 115 0 0,0 0-178 0 0,0 0-286 0 0,0 0-293 0 0,0 0-198 0 0,0 0-88 0 0,0 0-102 0 0,4 26-58 0 0,13 83-47 0 0,-24-19 343 0 0,-1-65-549 0 0,-6 18 16 0 0,-5 61 110 0 0,22-102-254 0 0,0 0-1 0 0,0 1 1 0 0,0-1 0 0 0,0 0 0 0 0,0-1 0 0 0,1 1-1 0 0,-1-1 1 0 0,1 1 0 0 0,-1-1 0 0 0,1 0-1 0 0,-1 0 1 0 0,1 0 0 0 0,0-1 0 0 0,0 1-1 0 0,-1-1 1 0 0,1 0 0 0 0,0 0 0 0 0,0-1-1 0 0,-1 1 1 0 0,1-1 0 0 0,0 1 0 0 0,2-2-38 0 0,109-35 236 0 0,-49 10-1743 0 0,-53 19-2337 0 0,-2 0-3325 0 0,-7 4 1793 0 0</inkml:trace>
  <inkml:trace contextRef="#ctx0" brushRef="#br0" timeOffset="22418.148">6043 3638 7138 0 0,'0'0'1469'0'0,"0"0"-497"0"0,0 0-79 0 0,0 0 324 0 0,0 0 305 0 0,0 0 65 0 0,0 0-260 0 0,0 0-354 0 0,0 0-293 0 0,-22 34-203 0 0,-68 110-144 0 0,-64 120-169 0 0,114-168-1282 0 0,22-31-3256 0 0,16-51 761 0 0,2-5-3536 0 0,0-5 4651 0 0</inkml:trace>
  <inkml:trace contextRef="#ctx0" brushRef="#br0" timeOffset="22854.156">5989 4073 2248 0 0,'0'0'2408'0'0,"0"0"-675"0"0,0 0-266 0 0,0 0-1 0 0,0 0-26 0 0,0 0-215 0 0,0 0-459 0 0,0 0-410 0 0,0 0-191 0 0,0 0-16 0 0,0 0 91 0 0,0 0 67 0 0,0 0-3 0 0,13-2-50 0 0,94-12 141 0 0,28 0 125 0 0,-135 14-506 0 0,1 0-1 0 0,0 0 1 0 0,0 0-1 0 0,-1 0 1 0 0,1 0-1 0 0,0 0 1 0 0,-1 0-1 0 0,1 1 1 0 0,0-1-1 0 0,-1 0 1 0 0,1 0-1 0 0,0 1 1 0 0,-1-1-1 0 0,1 0 1 0 0,0 1-1 0 0,-1-1 1 0 0,1 1-1 0 0,-1-1 1 0 0,1 1-1 0 0,-1-1 1 0 0,1 1-1 0 0,-1-1 1 0 0,1 1-1 0 0,-1-1 1 0 0,0 1-1 0 0,1 0 1 0 0,-1-1-1 0 0,0 1 1 0 0,1-1-1 0 0,-1 1 1 0 0,0 0 0 0 0,0-1-1 0 0,1 1 1 0 0,-1 0-1 0 0,0 0 1 0 0,0-1-1 0 0,0 1 1 0 0,0 0-1 0 0,0-1 1 0 0,0 1-1 0 0,0 0 1 0 0,-1 0-1 0 0,1-1 1 0 0,0 1-1 0 0,0 0 1 0 0,0-1-1 0 0,-1 1 1 0 0,1 0-1 0 0,0-1 1 0 0,-1 1-1 0 0,1-1 1 0 0,0 1-1 0 0,-1 0 1 0 0,1-1-1 0 0,-1 1 1 0 0,1-1-1 0 0,-1 1 1 0 0,1-1-1 0 0,-1 1 1 0 0,0-1-14 0 0,-32 46 886 0 0,28-41-852 0 0,-61 88 932 0 0,65-92-959 0 0,1 1 0 0 0,-1-1 0 0 0,1 1 0 0 0,-1 0-1 0 0,1-1 1 0 0,-1 1 0 0 0,1-1 0 0 0,0 1 0 0 0,0 0 0 0 0,0-1 0 0 0,0 1 0 0 0,0 0 0 0 0,0-1 0 0 0,1 1 0 0 0,-1 0 0 0 0,0-1 0 0 0,1 1 0 0 0,-1 0-1 0 0,1-1 1 0 0,0 1 0 0 0,-1-1 0 0 0,1 1 0 0 0,0-1 0 0 0,0 0 0 0 0,0 1 0 0 0,0-1 0 0 0,0 0 0 0 0,0 0 0 0 0,1 1 0 0 0,-1-1 0 0 0,0 0-1 0 0,0 0 1 0 0,1 0 0 0 0,-1 0 0 0 0,1-1 0 0 0,-1 1 0 0 0,1 0 0 0 0,-1-1 0 0 0,1 1 0 0 0,0-1 0 0 0,-1 1 0 0 0,1-1 0 0 0,-1 0 0 0 0,1 0-1 0 0,0 1 1 0 0,1-1-7 0 0,81 1 157 0 0,-26-16-1546 0 0,-23-2-6722 0 0,-24 10-1004 0 0</inkml:trace>
  <inkml:trace contextRef="#ctx0" brushRef="#br0" timeOffset="25468.936">6610 1830 0 0 0,'-20'-114'556'0'0,"19"102"8147"0"0,1 9-3553 0 0,0 18-2193 0 0,-1 29-3207 0 0,28 144 1111 0 0,-13-44-930 0 0,-13-82-2973 0 0,1-63-122 0 0,14-14-628 0 0,-2-6-2144 0 0,-9 14 3962 0 0</inkml:trace>
  <inkml:trace contextRef="#ctx0" brushRef="#br0" timeOffset="26108.328">6602 1742 0 0 0,'0'0'481'0'0,"0"0"509"0"0,0 0 206 0 0,0 0-33 0 0,0 0-161 0 0,0 0-127 0 0,0 0-106 0 0,0 0-10 0 0,0 0 6 0 0,0 0 1 0 0,-18 12 10 0 0,-87 57 710 0 0,36-25 2352 0 0,120-40-1687 0 0,346-4-1790 0 0,-397 0-269 0 0,-21-15 746 0 0,-54-7-965 0 0,65 20 118 0 0,0 1 0 0 0,0-2-1 0 0,-1 0 1 0 0,2 0 0 0 0,-1 0 0 0 0,0-1-1 0 0,1-1 1 0 0,-1 0 0 0 0,2 0 0 0 0,-1-1-1 0 0,0 0 1 0 0,1 0 0 0 0,0-1 0 0 0,0 0 0 0 0,-5-7 9 0 0,-17-48-572 0 0,29 17-5072 0 0,4 41 1319 0 0,1 0-3177 0 0</inkml:trace>
  <inkml:trace contextRef="#ctx0" brushRef="#br0" timeOffset="26603.099">6996 1838 3009 0 0,'0'0'2431'0'0,"0"0"-1306"0"0,0 0-636 0 0,0 0-17 0 0,0 0 256 0 0,0 0 251 0 0,0 0 120 0 0,0 0-74 0 0,0 0-201 0 0,3 32-225 0 0,10 102-215 0 0,8-62 24 0 0,36 39-512 0 0,-52-106-375 0 0,2 4-973 0 0,-6-1-4380 0 0,-1-7 2817 0 0,0-1 325 0 0</inkml:trace>
  <inkml:trace contextRef="#ctx0" brushRef="#br0" timeOffset="26852.186">6939 1819 0 0 0,'0'0'1484'0'0,"0"0"142"0"0,0 0-84 0 0,0 0 33 0 0,0 0 109 0 0,0 0-9 0 0,0 0-155 0 0,0 0-294 0 0,0 0-290 0 0,0 0-265 0 0,0 0-191 0 0,0 0-97 0 0,0 0-20 0 0,31-22-6 0 0,93-68-37 0 0,-80 75-25 0 0,-39 18-223 0 0,0 1 0 0 0,-1 0 0 0 0,1 0 0 0 0,-1 0 0 0 0,0 0 0 0 0,0 1 0 0 0,-1-1 1 0 0,1 1-1 0 0,-1 0 0 0 0,0 1 0 0 0,-1-1 0 0 0,1 0 0 0 0,-1 1 0 0 0,0-1 0 0 0,0 1 0 0 0,0 0 0 0 0,-1 0 1 0 0,0-1-1 0 0,0 1 0 0 0,-1 0 0 0 0,0 0 0 0 0,0 0 0 0 0,0 0 0 0 0,-1 0 0 0 0,1 0 0 0 0,-1 0 0 0 0,-1 0 1 0 0,1-1-1 0 0,-1 1 0 0 0,0 0 0 0 0,0-1 0 0 0,-2 3-72 0 0,-1-2-10 0 0,1-1 0 0 0,-1 1 0 0 0,-1-1 0 0 0,1 0 0 0 0,-1 0 0 0 0,0-1 0 0 0,0 1 0 0 0,0-1 0 0 0,-1-1 0 0 0,1 1 0 0 0,-1-1 0 0 0,0 0 0 0 0,0-1 0 0 0,0 1 0 0 0,0-1 0 0 0,-1-1 0 0 0,1 0 0 0 0,0 0 1 0 0,-1 0-1 0 0,1-1 0 0 0,-7 0 10 0 0,-4-8-1654 0 0,15 2-2121 0 0,2-3-4346 0 0,1 6 3436 0 0</inkml:trace>
  <inkml:trace contextRef="#ctx0" brushRef="#br0" timeOffset="27123.19">7383 2084 10674 0 0,'0'0'4136'0'0,"0"0"-2817"0"0,0 0-1051 0 0,0 0-77 0 0,0 0 181 0 0,0 0 150 0 0,0 0 16 0 0,0 0-67 0 0,0 0-169 0 0,0 0-150 0 0,0 0-78 0 0,0 0-50 0 0,0 0-22 0 0,-1 30-32 0 0,-4 131-786 0 0,5-152-2466 0 0,0-6-5919 0 0,0 1 3485 0 0</inkml:trace>
  <inkml:trace contextRef="#ctx0" brushRef="#br0" timeOffset="28342.217">7668 1385 0 0 0,'0'0'276'0'0,"0"0"730"0"0,0 0 353 0 0,0 0 81 0 0,0 0-107 0 0,0 0-171 0 0,0 0-212 0 0,0 0-136 0 0,0 0-72 0 0,0 0-5 0 0,-14-3 36 0 0,-112-13 2171 0 0,-15 17-520 0 0,-317-12 2578 0 0,403 6-4303 0 0,47 20-727 0 0,8-15 14 0 0,0 0 16 0 0,0 0-25 0 0,0 0 7 0 0,0 0 28 0 0,0 0-33 0 0,13-3 271 0 0,99-148-34 0 0,-83 96-285 0 0,-29 91-1134 0 0,-2-10 1179 0 0,1 0 0 0 0,0 0 0 0 0,2 0 0 0 0,1 0 0 0 0,2 0 0 0 0,0-1 0 0 0,1 1 0 0 0,2-1 0 0 0,5 12 24 0 0,42 121 44 0 0,-174-267 1323 0 0,17 51-3609 0 0,79 49-2325 0 0,1 2-3839 0 0,19 6 1659 0 0</inkml:trace>
  <inkml:trace contextRef="#ctx0" brushRef="#br0" timeOffset="28829.155">7983 1131 6161 0 0,'0'0'1786'0'0,"0"0"-650"0"0,0 0-420 0 0,0 0 150 0 0,0 0 388 0 0,0 0 221 0 0,0 0-7 0 0,0 0-212 0 0,0 0-329 0 0,0 0-291 0 0,7 35-246 0 0,21 113-181 0 0,18 43-192 0 0,-40-174-374 0 0,3 8-504 0 0,-11-10-7333 0 0,0-12 3682 0 0,-3-3 139 0 0</inkml:trace>
  <inkml:trace contextRef="#ctx0" brushRef="#br0" timeOffset="29105.297">7884 1061 3065 0 0,'0'0'1180'0'0,"0"0"-224"0"0,0 0-70 0 0,0 0 210 0 0,0 0 231 0 0,0 0 25 0 0,0 0-184 0 0,0 0-259 0 0,0 0-263 0 0,35-16-166 0 0,113-45-102 0 0,-145 59-352 0 0,0 0 1 0 0,0 0 0 0 0,0 1-1 0 0,1-1 1 0 0,-1 1-1 0 0,1 0 1 0 0,-1 0-1 0 0,1 0 1 0 0,-1 0-1 0 0,1 0 1 0 0,0 1 0 0 0,-1 0-1 0 0,1 0 1 0 0,0 0-1 0 0,-1 0 1 0 0,1 0-1 0 0,-1 1 1 0 0,1-1-1 0 0,0 1 1 0 0,-1 0 0 0 0,3 1-27 0 0,5 3 146 0 0,-3-3-21 0 0,-1 0 0 0 0,0 1-1 0 0,0 0 1 0 0,-1 0 0 0 0,1 1 0 0 0,-1-1 0 0 0,1 1-1 0 0,-1 1 1 0 0,0-1 0 0 0,-1 1 0 0 0,1 0 0 0 0,-1 1-1 0 0,0-1 1 0 0,0 1 0 0 0,-1 0 0 0 0,1 0 0 0 0,-1 0-1 0 0,-1 1 1 0 0,1 0 0 0 0,-1-1 0 0 0,0 1-1 0 0,-1 0 1 0 0,0 0 0 0 0,0 1 0 0 0,0-1 0 0 0,-1 0-1 0 0,0 1 1 0 0,0-1 0 0 0,-1 1 0 0 0,0-1 0 0 0,-1 1-1 0 0,1-1 1 0 0,-2 6-125 0 0,-3-3 56 0 0,-1-1-1 0 0,0 0 1 0 0,0 0-1 0 0,-1 0 1 0 0,0-1-1 0 0,-1 0 1 0 0,1-1-1 0 0,-2 1 1 0 0,1-1-1 0 0,-1-1 1 0 0,0 0-1 0 0,0 0 1 0 0,-1-1-1 0 0,1 0 1 0 0,-1 0-1 0 0,-2 0-55 0 0,1-1-372 0 0,-1 0 0 0 0,1 0 0 0 0,-1-1 0 0 0,0 0-1 0 0,0-1 1 0 0,0-1 0 0 0,0 0 0 0 0,-1 0 0 0 0,1-1-1 0 0,-3-1 373 0 0,-4-2-3385 0 0,9-5-3448 0 0,7 4 1620 0 0</inkml:trace>
  <inkml:trace contextRef="#ctx0" brushRef="#br0" timeOffset="31239.253">8309 1517 0 0 0,'0'0'285'0'0,"0"0"473"0"0,0 0-87 0 0,0 0 101 0 0,0 0 327 0 0,0 0 310 0 0,0 0 121 0 0,0 0-170 0 0,0 0-262 0 0,0 0-249 0 0,0 0-156 0 0,0 0-53 0 0,0 0 3 0 0,11-6 14 0 0,79-43 1626 0 0,34 20 8 0 0,-122 30-2270 0 0,-1 0 0 0 0,0 0 0 0 0,0 1 0 0 0,0-1 0 0 0,0 0 0 0 0,0 1 0 0 0,0-1 0 0 0,-1 1 0 0 0,1-1 0 0 0,0 1 0 0 0,-1 0 0 0 0,1-1 0 0 0,-1 1 0 0 0,0 0 0 0 0,1-1 0 0 0,-1 1 0 0 0,0 0 0 0 0,0-1 0 0 0,0 1 0 0 0,0 0 0 0 0,0-1 0 0 0,-1 1 0 0 0,1 0 0 0 0,0-1 0 0 0,-1 1 0 0 0,1 0 0 0 0,-2 0-21 0 0,-5 14 18 0 0,0 0 1 0 0,-2-1-1 0 0,0 0 0 0 0,0-1 1 0 0,-2 0-1 0 0,1-1 0 0 0,-2 0 0 0 0,0-1 1 0 0,-3 3-19 0 0,4-4-29 0 0,-61 78-26 0 0,72-88 59 0 0,-1 0 0 0 0,1-1-1 0 0,0 1 1 0 0,0 0-1 0 0,0 0 1 0 0,0 0-1 0 0,0 0 1 0 0,0 0 0 0 0,0 0-1 0 0,0 0 1 0 0,0 0-1 0 0,1 0 1 0 0,-1-1 0 0 0,0 1-1 0 0,0 0 1 0 0,1 0-1 0 0,-1 0 1 0 0,1 0-1 0 0,-1-1 1 0 0,0 1 0 0 0,1 0-1 0 0,0 0 1 0 0,-1-1-1 0 0,1 1 1 0 0,-1 0-1 0 0,1-1 1 0 0,0 1 0 0 0,0-1-1 0 0,-1 1 1 0 0,1-1-1 0 0,0 1 1 0 0,0-1 0 0 0,0 1-1 0 0,-1-1 1 0 0,1 0-1 0 0,0 1 1 0 0,0-1-1 0 0,0 0 1 0 0,0 0 0 0 0,0 0-1 0 0,0 0 1 0 0,-1 0-1 0 0,1 0 1 0 0,0 0-1 0 0,0 0 1 0 0,0 0 0 0 0,0 0-1 0 0,0 0 1 0 0,0-1-1 0 0,0 1 1 0 0,0 0 0 0 0,-1-1-1 0 0,1 1 1 0 0,0 0-1 0 0,0-1 1 0 0,0 1-1 0 0,-1-1 1 0 0,1 1-4 0 0,12-1 45 0 0,130-47 241 0 0,-114 40-702 0 0,5 0-2839 0 0,-11 6-8197 0 0,-20 2 8350 0 0</inkml:trace>
  <inkml:trace contextRef="#ctx0" brushRef="#br1" timeOffset="38843.88">5671 4 0 0 0,'0'0'1644'0'0,"0"0"-561"0"0,0 0-207 0 0,0 0 291 0 0,0 0 487 0 0,0 0 382 0 0,0 0 53 0 0,0 0-319 0 0,0 0-473 0 0,0 0-439 0 0,0 0-335 0 0,0-4 306 0 0,20 287 3407 0 0,-3 60-3339 0 0,0-259-518 0 0,14-87 626 0 0,-30 3-994 0 0,31-14 151 0 0,1 1 0 0 0,1 2 1 0 0,-1 1-1 0 0,2 2 0 0 0,-1 1 1 0 0,15 0-163 0 0,-2 4-1309 0 0,60 2 4194 0 0,-68 1-5453 0 0,-8 1-2865 0 0,0-1-4008 0 0,-31 0 1979 0 0</inkml:trace>
  <inkml:trace contextRef="#ctx0" brushRef="#br1" timeOffset="39248.156">6683 409 3969 0 0,'0'0'1734'0'0,"0"0"-378"0"0,0 0-212 0 0,0 0 247 0 0,0 0 328 0 0,0 0 83 0 0,0 0-229 0 0,0 0-444 0 0,0 0-421 0 0,0 0-240 0 0,0 0-71 0 0,0 0 46 0 0,0 0 76 0 0,0 7 50 0 0,-5 23-326 0 0,-1-1 1 0 0,-2 1-1 0 0,0-1 0 0 0,-2-1 0 0 0,-2 0 0 0 0,0 0 0 0 0,-2-1 0 0 0,0-1 0 0 0,-2 0 1 0 0,-7 6-244 0 0,17-22-140 0 0,-35 45-1875 0 0,7-28-5239 0 0,26-20-285 0 0,6-6 3134 0 0</inkml:trace>
  <inkml:trace contextRef="#ctx0" brushRef="#br1" timeOffset="39489.132">6439 402 3577 0 0,'0'0'2822'0'0,"0"0"-1486"0"0,0 0-740 0 0,0 0-9 0 0,0 0 422 0 0,0 0 454 0 0,0 0 158 0 0,0 0-189 0 0,0 0-312 0 0,0 0-270 0 0,0 0-155 0 0,0 0-101 0 0,0 0-83 0 0,16 31-89 0 0,52 98-94 0 0,-12-55 147 0 0,-40-62-402 0 0,105 66-819 0 0,-106-68-376 0 0,-7-4-1169 0 0,1-1-4360 0 0,-5-4-2050 0 0</inkml:trace>
  <inkml:trace contextRef="#ctx0" brushRef="#br1" timeOffset="40560.185">4922 30 0 0 0,'0'0'603'0'0,"0"0"130"0"0,0 0 321 0 0,0 0 411 0 0,0 0 271 0 0,0 0 17 0 0,0 0-259 0 0,0 0-383 0 0,0 0-356 0 0,0 0-253 0 0,0 0-126 0 0,0 0-35 0 0,-1-5-5 0 0,-3-15-6 0 0,23 60 2502 0 0,51 114 588 0 0,-69-154-3359 0 0,0 0 1 0 0,0 1-1 0 0,0-1 0 0 0,0 0 0 0 0,0 0 0 0 0,0 0 0 0 0,0 1 0 0 0,0-1 0 0 0,0 0 0 0 0,0 0 0 0 0,0-1 0 0 0,0 1 0 0 0,0 0 0 0 0,0 0 1 0 0,0 0-1 0 0,0-1 0 0 0,0 1 0 0 0,0 0 0 0 0,0-1 0 0 0,0 1 0 0 0,0-1 0 0 0,-1 1 0 0 0,1-1 0 0 0,0 0 0 0 0,0 1 0 0 0,0-1 0 0 0,-1 0 1 0 0,1 1-1 0 0,0-1 0 0 0,-1 0 0 0 0,1 0 0 0 0,-1 0 0 0 0,1 0 0 0 0,-1 1 0 0 0,1-1 0 0 0,-1 0 0 0 0,1 0 0 0 0,-1 0 0 0 0,0 0 0 0 0,0 0 1 0 0,1 0-1 0 0,-1 0 0 0 0,0 0 0 0 0,0-1-61 0 0,2-2-58 0 0,40-65 478 0 0,-16 29-354 0 0,-24 39-73 0 0,1 1-1 0 0,-1-1 1 0 0,0 1 0 0 0,1 0 0 0 0,-1 0 0 0 0,0 0 0 0 0,1 0 0 0 0,-1 0-1 0 0,0 1 1 0 0,1-1 0 0 0,-1 1 0 0 0,0-1 0 0 0,0 1 0 0 0,0 0-1 0 0,1 0 1 0 0,-1 0 0 0 0,0 0 0 0 0,0 0 0 0 0,0 1 0 0 0,0-1 0 0 0,-1 1-1 0 0,1-1 1 0 0,0 1 0 0 0,-1-1 0 0 0,2 2 7 0 0,14 16 32 0 0,-1 1 1 0 0,-1 1-1 0 0,-1 0 1 0 0,-1 1-1 0 0,-1 1 1 0 0,0 0-1 0 0,-2 0 1 0 0,-1 1-1 0 0,-1 0 1 0 0,0 1-1 0 0,-2 0 1 0 0,-1 0-1 0 0,-2 0 1 0 0,1 4-33 0 0,-4 133 160 0 0,0-153-156 0 0,0 0 1 0 0,-1 0-1 0 0,0 0 1 0 0,0 0-1 0 0,-1 0 1 0 0,-1-1-1 0 0,1 1 1 0 0,-1-1-1 0 0,-1 0 0 0 0,0 1 1 0 0,0-2-1 0 0,0 1 1 0 0,-1 0-1 0 0,0-1 1 0 0,0 0-1 0 0,-1 0 1 0 0,0 0-1 0 0,-1-1 1 0 0,1 0-1 0 0,-1 0 1 0 0,0-1-1 0 0,0 1 1 0 0,-1-2-1 0 0,0 1 1 0 0,0-1-1 0 0,0 0 0 0 0,0-1 1 0 0,-1 0-1 0 0,1 0 1 0 0,-1-1-1 0 0,1 0 1 0 0,-1 0-1 0 0,0-1 1 0 0,-4 0-5 0 0,11-1 5 0 0,0 1 0 0 0,0-1 0 0 0,0 0 0 0 0,0 0 0 0 0,0 0 0 0 0,0 0 0 0 0,0-1 0 0 0,0 1 0 0 0,0-1 0 0 0,0 1 0 0 0,0-1 0 0 0,0 1 0 0 0,0-1 0 0 0,0 0 0 0 0,1 0 0 0 0,-1 0 0 0 0,0 0 0 0 0,0 0 0 0 0,1-1 0 0 0,-1 1-1 0 0,1 0 1 0 0,-1-1 0 0 0,1 1 0 0 0,0-1 0 0 0,-1 0 0 0 0,1 1 0 0 0,0-1 0 0 0,0 0 0 0 0,0 0 0 0 0,0 1 0 0 0,1-1 0 0 0,-1 0 0 0 0,0 0 0 0 0,1 0 0 0 0,0 0 0 0 0,-1 0 0 0 0,1 0 0 0 0,0 0 0 0 0,0 0 0 0 0,0 0 0 0 0,0 0 0 0 0,0 0-5 0 0,0-4-17 0 0,0 0 0 0 0,1 0 0 0 0,-1 0 1 0 0,1 0-1 0 0,0 0 0 0 0,1 1 0 0 0,-1-1 0 0 0,1 0 0 0 0,1 1 0 0 0,-1 0 0 0 0,1-1 0 0 0,-1 1 0 0 0,2 0 0 0 0,-1 0 0 0 0,0 1 0 0 0,4-5 17 0 0,12-13-152 0 0,1 1-1 0 0,1 1 1 0 0,1 1-1 0 0,0 0 1 0 0,2 2-1 0 0,0 0 1 0 0,0 2-1 0 0,9-3 153 0 0,-27 15-389 0 0,35-18-2796 0 0,-14 11-5695 0 0,-14 7 71 0 0</inkml:trace>
</inkml:ink>
</file>

<file path=ppt/ink/ink4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701 46 0 0 0,'0'0'2254'0'0,"0"0"46"0"0,0 0-197 0 0,0 0-349 0 0,0 0-314 0 0,0 0-195 0 0,-2-6-118 0 0,1 4-977 0 0,0-1 1 0 0,-1 1 0 0 0,1-1 0 0 0,-1 1 0 0 0,1 0 0 0 0,-1 0 0 0 0,0 0 0 0 0,1 0 0 0 0,-1 0-1 0 0,0 0 1 0 0,0 0 0 0 0,-1 1 0 0 0,1-1 0 0 0,0 1 0 0 0,0-1 0 0 0,-1 1 0 0 0,1 0 0 0 0,-1 0-1 0 0,1 0 1 0 0,-1 0 0 0 0,0 1 0 0 0,1-1 0 0 0,-1 0 0 0 0,0 1 0 0 0,1 0 0 0 0,-1 0-1 0 0,0 0 1 0 0,1 0 0 0 0,-3 0-151 0 0,-41 4 40 0 0,0 2 0 0 0,1 2 0 0 0,0 2 0 0 0,0 2 0 0 0,1 2-1 0 0,1 2 1 0 0,-19 10-40 0 0,-25 7 60 0 0,-68 37-20 0 0,154-70-49 0 0,1 0 1 0 0,-1 0-1 0 0,1 0 1 0 0,-1 1-1 0 0,1-1 1 0 0,0 0-1 0 0,-1 0 1 0 0,1 1-1 0 0,0-1 1 0 0,-1 0-1 0 0,1 1 1 0 0,-1-1-1 0 0,1 0 1 0 0,0 1-1 0 0,0-1 1 0 0,-1 0-1 0 0,1 1 1 0 0,0-1 0 0 0,0 1-1 0 0,0-1 1 0 0,-1 1-1 0 0,1-1 1 0 0,0 0-1 0 0,0 1 1 0 0,0-1-1 0 0,0 1 1 0 0,0-1-1 0 0,0 1 1 0 0,0-1-1 0 0,0 1 1 0 0,0-1-1 0 0,0 1 1 0 0,0-1-1 0 0,0 1 1 0 0,0-1-1 0 0,0 1 1 0 0,0-1-1 0 0,1 0 1 0 0,-1 1-1 0 0,0-1 1 0 0,0 1-1 0 0,1-1 1 0 0,-1 0-1 0 0,0 1 1 0 0,0-1-1 0 0,1 1 1 0 0,-1-1-1 0 0,0 0 1 0 0,1 1-1 0 0,-1-1 1 0 0,1 0-1 0 0,-1 0 1 0 0,0 1-1 0 0,1-1 1 0 0,-1 0-1 0 0,1 0 1 0 0,-1 0-1 0 0,1 1 1 0 0,-1-1-1 0 0,0 0 1 0 0,1 0-1 0 0,-1 0 1 0 0,1 0-1 0 0,-1 0 1 0 0,1 0 8 0 0,32 9 65 0 0,-33-9-59 0 0,320 15 1003 0 0,-228-8-852 0 0,-48 4-111 0 0,-44-10-41 0 0,1-1 1 0 0,0 1 0 0 0,-1-1-1 0 0,1 1 1 0 0,-1 0 0 0 0,1-1-1 0 0,-1 1 1 0 0,1-1 0 0 0,-1 1-1 0 0,1 0 1 0 0,-1 0-1 0 0,0-1 1 0 0,1 1 0 0 0,-1 0-1 0 0,0 0 1 0 0,0-1 0 0 0,0 1-1 0 0,0 0 1 0 0,1 0 0 0 0,-1-1-1 0 0,0 1 1 0 0,0 0 0 0 0,0 0-1 0 0,-1 0 1 0 0,1-1 0 0 0,0 1-1 0 0,0 0 1 0 0,0 0 0 0 0,-1-1-1 0 0,1 1 1 0 0,0 0-1 0 0,0 0 1 0 0,-1-1 0 0 0,1 1-1 0 0,-1 0 1 0 0,1-1 0 0 0,-1 1-1 0 0,1 0 1 0 0,-1-1 0 0 0,1 1-1 0 0,-1-1 1 0 0,0 1 0 0 0,1-1-1 0 0,-1 1 1 0 0,0-1 0 0 0,1 0-1 0 0,-1 1 1 0 0,0-1 0 0 0,1 0-1 0 0,-1 1 1 0 0,-1-1-6 0 0,-49 34 162 0 0,-2-2-1 0 0,-1-2 1 0 0,-31 11-162 0 0,-108 61 104 0 0,189-100-99 0 0,0-1 0 0 0,0 1 0 0 0,1 0-1 0 0,-1 0 1 0 0,1 0 0 0 0,0 1 0 0 0,-1-1 0 0 0,1 1-1 0 0,0 0 1 0 0,1-1 0 0 0,-1 1 0 0 0,0 1 0 0 0,1-1-1 0 0,-1 0 1 0 0,1 1 0 0 0,0-1 0 0 0,0 1-1 0 0,1 0 1 0 0,-1-1 0 0 0,1 1 0 0 0,0 0 0 0 0,0 0-1 0 0,0 0 1 0 0,0 0 0 0 0,1 0 0 0 0,-1 0 0 0 0,1 0-1 0 0,0 0 1 0 0,0 0 0 0 0,1 0 0 0 0,-1 0-1 0 0,1 0 1 0 0,0 0 0 0 0,0 0 0 0 0,0 0 0 0 0,1 0-1 0 0,-1 0 1 0 0,1-1 0 0 0,1 3-5 0 0,10 2 93 0 0,0-1 0 0 0,0 0-1 0 0,1-1 1 0 0,0 0 0 0 0,0-1 0 0 0,1-1-1 0 0,0 0 1 0 0,-1-1 0 0 0,1-1 0 0 0,0 0 0 0 0,0-1-1 0 0,0-1 1 0 0,0 0 0 0 0,0-1 0 0 0,0 0-1 0 0,8-3-92 0 0,-3 3 18 0 0,179-33-798 0 0,-121 3-5979 0 0,-63 23 1363 0 0,-7 0-1943 0 0</inkml:trace>
</inkml:ink>
</file>

<file path=ppt/ink/ink4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12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7090 0 0,'0'0'1715'0'0,"0"0"-427"0"0,0 0-173 0 0,0 0 70 0 0,0 0 188 0 0,0 0 64 0 0,0 0-208 0 0,0 0-220 0 0,32-6-173 0 0,103-20-172 0 0,43 11 603 0 0,159 15-855 0 0,-251 9-2214 0 0,-55-5-1261 0 0,0 0-3377 0 0,-12-4-2875 0 0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7.2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7 960 0 0 0,'0'0'596'0'0,"0"0"147"0"0,0 0 52 0 0,0 0 32 0 0,0 0 53 0 0,-6 3 2072 0 0,43-57 2319 0 0,195-263-1886 0 0,53-66-2645 0 0,-144 182-389 0 0,-136 194-206 0 0,-5 7-166 0 0,1 1-1 0 0,-1-1 1 0 0,0 0-1 0 0,0 1 0 0 0,0-1 1 0 0,1 0-1 0 0,-1 1 1 0 0,0-1-1 0 0,0 0 0 0 0,1 0 1 0 0,-1 1-1 0 0,0-1 1 0 0,1 0-1 0 0,-1 0 0 0 0,0 0 1 0 0,1 1-1 0 0,-1-1 1 0 0,0 0-1 0 0,1 0 0 0 0,-1 0 1 0 0,0 0-1 0 0,1 0 1 0 0,-1 0-1 0 0,0 0 1 0 0,1 1-1 0 0,-1-1 0 0 0,1 0 1 0 0,-1 0-1 0 0,0-1 1 0 0,1 1-1 0 0,-1 0 0 0 0,0 0 1 0 0,1 0-1 0 0,-1 0 1 0 0,1 0-1 0 0,-1 0 0 0 0,0 0 1 0 0,1-1-1 0 0,-1 1 1 0 0,0 0-1 0 0,1 0 1 0 0,-1 0-1 0 0,0-1 0 0 0,1 1 22 0 0,8 144 175 0 0,37 282 477 0 0,-26 26-324 0 0,-20-453-282 0 0,0 1-1 0 0,-1 0 0 0 0,1 0 1 0 0,0-1-1 0 0,0 1 0 0 0,-1 0 0 0 0,1-1 1 0 0,0 1-1 0 0,0 0 0 0 0,-1 0 1 0 0,1 0-1 0 0,0-1 0 0 0,-1 1 1 0 0,1 0-1 0 0,0 0 0 0 0,-1 0 0 0 0,1 0 1 0 0,-1 0-1 0 0,1 0 0 0 0,0 0 1 0 0,-1-1-1 0 0,1 1 0 0 0,0 0 1 0 0,-1 0-1 0 0,1 0 0 0 0,0 0 1 0 0,-1 1-1 0 0,1-1 0 0 0,-1 0 0 0 0,1 0 1 0 0,0 0-1 0 0,-1 0 0 0 0,1 0 1 0 0,0 0-1 0 0,-1 1 0 0 0,1-1 1 0 0,0 0-1 0 0,-1 0 0 0 0,1 0 0 0 0,0 1 1 0 0,0-1-1 0 0,-1 0 0 0 0,1 0 1 0 0,0 1-1 0 0,0-1 0 0 0,-1 0 1 0 0,1 1-1 0 0,0-1 0 0 0,0 0 1 0 0,0 1-1 0 0,0-1 0 0 0,-1 0 0 0 0,1 1 1 0 0,0-1-1 0 0,0 0 0 0 0,0 1 1 0 0,0-1-1 0 0,0 1 0 0 0,0-1 1 0 0,0 0-1 0 0,0 1 0 0 0,0-1 1 0 0,0 0-1 0 0,0 1-45 0 0,-25-33 208 0 0,20 25-38 0 0,-55-73 161 0 0,37 44-325 0 0,-1 1-1 0 0,-2 1 1 0 0,-2 1-1 0 0,-1 2 1 0 0,-1 0-1 0 0,-1 2 1 0 0,-2 2 0 0 0,-1 1-1 0 0,-1 1 1 0 0,-1 2-1 0 0,-18-8-5 0 0,-45 7-748 0 0,95 23 566 0 0,1 1 1 0 0,0-1 0 0 0,-1 1 0 0 0,1 0 0 0 0,0 0 0 0 0,-1 0-1 0 0,1 1 1 0 0,0-1 0 0 0,0 1 0 0 0,-1 0 0 0 0,1 0 0 0 0,0 0 0 0 0,0 0-1 0 0,0 1 1 0 0,0-1 0 0 0,0 1 0 0 0,0 0 0 0 0,1 0 0 0 0,-1 0-1 0 0,0 0 1 0 0,1 0 0 0 0,0 0 0 0 0,-1 1 0 0 0,1-1 0 0 0,0 1-1 0 0,0 0 1 0 0,0-1 0 0 0,0 3 181 0 0,-8 38-7361 0 0,10-28-17 0 0</inkml:trace>
</inkml:ink>
</file>

<file path=ppt/ink/ink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04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463 258 0 0 0,'0'0'225'0'0,"0"0"10"0"0,0 0 24 0 0,5 7 4921 0 0,72 5 1602 0 0,-19-2-5087 0 0,26-5 705 0 0,1-3 0 0 0,78-9-2400 0 0,271-29 2105 0 0,-252 32-1736 0 0,-175 5-79 0 0,-2 0-3007 0 0,-5 0-2416 0 0,-6 0-3402 0 0,1-1 2980 0 0</inkml:trace>
  <inkml:trace contextRef="#ctx0" brushRef="#br0" timeOffset="1419.968">2 1624 0 0 0,'-1'0'25'0'0,"1"0"167"0"0,0 0 294 0 0,0 0 103 0 0,0 0 53 0 0,0 0-5 0 0,0 0-23 0 0,0 0-12 0 0,37-7 4153 0 0,127 6 1111 0 0,337 5-1730 0 0,-182-11-3126 0 0,224 11-558 0 0,-477-1-399 0 0,-27 1-16 0 0,-39-4-54 0 0,0 0-30 0 0,0 0-65 0 0,0 0-89 0 0,0 0-181 0 0,0 0-326 0 0,0 0-599 0 0,-5-7-11002 0 0,3 7 7296 0 0</inkml:trace>
  <inkml:trace contextRef="#ctx0" brushRef="#br0" timeOffset="2301.718">833 63 0 0 0,'0'0'320'0'0,"0"0"87"0"0,0 0 176 0 0,0 0 375 0 0,0 0 436 0 0,0 0 309 0 0,0 0-33 0 0,0 0-257 0 0,0 0-318 0 0,0 0-254 0 0,0 0-157 0 0,0 0-48 0 0,0 0 19 0 0,3 15 22 0 0,31 96 1724 0 0,-21-70-1821 0 0,-2 1-1 0 0,-2 0 1 0 0,-2 0 0 0 0,-1 1 0 0 0,-3 0 0 0 0,-1 0 0 0 0,-2 0 0 0 0,-3 11-580 0 0,2 9 376 0 0,-23 432 633 0 0,28 117-872 0 0,12-501-117 0 0,-4-38 9 0 0,-31-68-1154 0 0,11-9-3204 0 0,5-4-5364 0 0,3 5 3193 0 0</inkml:trace>
  <inkml:trace contextRef="#ctx0" brushRef="#br0" timeOffset="2705.653">1160 1142 0 0 0,'0'0'568'0'0,"0"0"234"0"0,0 0 259 0 0,0 0 258 0 0,0 0 132 0 0,0 0-144 0 0,0 0-245 0 0,0 0-185 0 0,0 0-65 0 0,0 0 43 0 0,0 0 73 0 0,0 0 9 0 0,-6 21-48 0 0,-47 128 1006 0 0,26-99-1592 0 0,-3-1 0 0 0,-1-2 0 0 0,-3 0 0 0 0,-4 1-303 0 0,-215 206-93 0 0,247-247-10 0 0,1-1 0 0 0,0 1 0 0 0,1 0 0 0 0,0 0 0 0 0,0 0 0 0 0,0 0 0 0 0,1 1 0 0 0,0-1-1 0 0,1 1 1 0 0,-1 0 0 0 0,2 0 0 0 0,-2 8 103 0 0,0 8-4519 0 0,3 0-4204 0 0,0-23 7320 0 0</inkml:trace>
  <inkml:trace contextRef="#ctx0" brushRef="#br0" timeOffset="3454.317">1205 0 0 0 0,'0'0'904'0'0,"0"0"159"0"0,0 0 31 0 0,0 0-43 0 0,0 0-121 0 0,0 0-93 0 0,0 0-59 0 0,0 0-9 0 0,0 0 1 0 0,0 0 20 0 0,-27 27 33 0 0,-81 87-11 0 0,3 7 1059 0 0,-112 154 224 0 0,181-234-2168 0 0,2-2-1065 0 0,16-11-3641 0 0,18-22-1758 0 0,0-5 4477 0 0</inkml:trace>
  <inkml:trace contextRef="#ctx0" brushRef="#br0" timeOffset="6395.896">1563 652 288 0 0,'0'0'1046'0'0,"0"0"-22"0"0,0 0 121 0 0,0 0 260 0 0,0 0 256 0 0,0 0 58 0 0,0 0-153 0 0,0 0-327 0 0,0 0-347 0 0,0 0-258 0 0,0 0-177 0 0,-2-2-61 0 0,-7-1 507 0 0,14 19 730 0 0,1 7-1028 0 0,29 280 1593 0 0,-33-191-1581 0 0,-2-112-522 0 0,0 0 45 0 0,0 0 68 0 0,0 0 89 0 0,0 0 38 0 0,0 0 4 0 0,0-26 705 0 0,-2 10-984 0 0,1-1 1 0 0,0 0-1 0 0,1 1 1 0 0,1-1-1 0 0,0 0 1 0 0,2 1-1 0 0,0 0 1 0 0,0-1-1 0 0,5-10-60 0 0,1 0 26 0 0,2 0 0 0 0,0 0 0 0 0,2 1 1 0 0,0 1-1 0 0,2 0 0 0 0,1 1 0 0 0,5-5-26 0 0,-11 16 7 0 0,1 0 1 0 0,1 0-1 0 0,0 1 1 0 0,0 1-1 0 0,1 0 1 0 0,1 1-1 0 0,0 0 1 0 0,3 0-8 0 0,-17 9 5 0 0,1 1 1 0 0,0 0-1 0 0,0 0 1 0 0,0 0-1 0 0,0 0 0 0 0,-1 0 1 0 0,1 0-1 0 0,0 0 1 0 0,0 0-1 0 0,0 0 1 0 0,0 0-1 0 0,0 0 0 0 0,-1 0 1 0 0,1 0-1 0 0,0 1 1 0 0,0-1-1 0 0,0 0 1 0 0,-1 1-1 0 0,1-1 0 0 0,0 1 1 0 0,0-1-1 0 0,-1 0 1 0 0,1 1-1 0 0,0 0 1 0 0,-1-1-1 0 0,1 1 0 0 0,-1-1 1 0 0,1 1-1 0 0,-1 0 1 0 0,1-1-1 0 0,-1 1 1 0 0,1 0-1 0 0,-1 0 0 0 0,0-1 1 0 0,1 1-1 0 0,-1 0 1 0 0,0 0-1 0 0,0 0 1 0 0,1 0-1 0 0,-1-1 0 0 0,0 1 1 0 0,0 0-1 0 0,0 0 1 0 0,0 0-1 0 0,0 0 1 0 0,0-1-1 0 0,0 1 0 0 0,-1 0 1 0 0,1 0-1 0 0,0 0 1 0 0,0 0-1 0 0,-1-1 1 0 0,1 1-1 0 0,0 0 0 0 0,-1 0 1 0 0,1-1-1 0 0,-1 1 1 0 0,1 0-6 0 0,1 16 100 0 0,26 108 298 0 0,-9-95-898 0 0,-17-30 115 0 0,-1 0-257 0 0,0 0-334 0 0,0 0-504 0 0,0-7-10849 0 0,0 3 5155 0 0</inkml:trace>
</inkml:ink>
</file>

<file path=ppt/ink/ink4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9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69 236 3529 0 0,'0'0'2182'0'0,"0"0"-218"0"0,0 0-98 0 0,0 0 17 0 0,0 0-82 0 0,0 0-276 0 0,0 0-378 0 0,0 0-314 0 0,32-4-239 0 0,97-13-164 0 0,-14 13 291 0 0,-59 18-1630 0 0,-52-8-3223 0 0,-5-1-2159 0 0,-1-5-852 0 0</inkml:trace>
  <inkml:trace contextRef="#ctx0" brushRef="#br0" timeOffset="234.863">1 468 1416 0 0,'0'0'3021'0'0,"0"0"-529"0"0,0 0-172 0 0,0 0-201 0 0,0 0-232 0 0,0 0-301 0 0,0 0-340 0 0,33 2-313 0 0,104 4-285 0 0,-42-17 43 0 0,-84 8-1049 0 0,99-19 990 0 0,-73 16-3451 0 0,0 1-4192 0 0,-22 4-1792 0 0</inkml:trace>
  <inkml:trace contextRef="#ctx0" brushRef="#br0" timeOffset="1194.646">954 111 3881 0 0,'0'0'1313'0'0,"0"0"-260"0"0,0 0-208 0 0,0 0 82 0 0,0 0 247 0 0,0 0 149 0 0,0 0-94 0 0,0 0-209 0 0,0 0-291 0 0,0 0-263 0 0,0 0-167 0 0,-16 32-103 0 0,-52 99-69 0 0,-52 130 697 0 0,107-242 581 0 0,15-35 1728 0 0,39-91-2667 0 0,-17 65-463 0 0,2 0 1 0 0,2 2-1 0 0,1 1 1 0 0,2 2-1 0 0,2 0 0 0 0,1 3 1 0 0,2 0-1 0 0,1 3 1 0 0,1 1-1 0 0,10-4-3 0 0,-6 15-212 0 0,-38 60-34 0 0,-37 187 644 0 0,34-227-384 0 0,1 0 0 0 0,0 0-1 0 0,-1 0 1 0 0,1 0-1 0 0,0 0 1 0 0,-1 0 0 0 0,1 0-1 0 0,0-1 1 0 0,0 1-1 0 0,0-1 1 0 0,-1 1 0 0 0,1-1-1 0 0,0 0 1 0 0,0 1-1 0 0,0-1 1 0 0,0 0 0 0 0,0 0-1 0 0,0 0 1 0 0,0-1-1 0 0,0 1 1 0 0,-1 0 0 0 0,1-1-1 0 0,0 0 1 0 0,0 1-1 0 0,0-1 1 0 0,-1 0 0 0 0,1 0-1 0 0,0 0 1 0 0,0 0-1 0 0,-1 0 1 0 0,1 0 0 0 0,-1 0-1 0 0,1 0 1 0 0,-1-1-1 0 0,1 0-13 0 0,266-217 306 0 0,-259 212-320 0 0,0 0 0 0 0,0 1 0 0 0,0 0 1 0 0,0 1-1 0 0,1 0 0 0 0,0 1 0 0 0,0 0 0 0 0,0 0 0 0 0,1 1 1 0 0,-1 0-1 0 0,3 1 14 0 0,-5 49-300 0 0,-43 208 541 0 0,44-209-755 0 0,1-35-2049 0 0,7-5-3524 0 0,-8-4 556 0 0,-4-1-729 0 0</inkml:trace>
  <inkml:trace contextRef="#ctx0" brushRef="#br0" timeOffset="1647.723">2206 71 8202 0 0,'0'0'1396'0'0,"0"0"-72"0"0,0 0 39 0 0,0 0 127 0 0,0 0 40 0 0,0 0-194 0 0,0 0-347 0 0,0 0-282 0 0,-31 15-211 0 0,-98 50-152 0 0,54-12 150 0 0,65-45-465 0 0,0 1 1 0 0,0 0-1 0 0,1 1 1 0 0,1 0-1 0 0,0 0 1 0 0,0 1-1 0 0,1 0 1 0 0,0 0-1 0 0,1 1 1 0 0,0 0-1 0 0,1 0 1 0 0,0 0-1 0 0,1 0 1 0 0,1 1-1 0 0,0 0 1 0 0,0 0-1 0 0,1 0 1 0 0,1 0-1 0 0,0 12-29 0 0,3-22 13 0 0,0 1 1 0 0,0-1-1 0 0,1 1 0 0 0,-1-1 0 0 0,1 0 1 0 0,0 0-1 0 0,0 0 0 0 0,0 0 1 0 0,0 0-1 0 0,0-1 0 0 0,0 0 1 0 0,1 1-1 0 0,-1-1 0 0 0,1 0 0 0 0,0-1 1 0 0,0 1-1 0 0,-1-1 0 0 0,1 1 1 0 0,0-1-1 0 0,0 0 0 0 0,0-1 1 0 0,0 1-1 0 0,1-1 0 0 0,-1 1 1 0 0,0-1-1 0 0,0-1 0 0 0,0 1 0 0 0,0 0 1 0 0,0-1-1 0 0,0 0 0 0 0,0 0 1 0 0,0 0-1 0 0,0-1 0 0 0,0 1 1 0 0,-1-1-1 0 0,1 0 0 0 0,0 0 0 0 0,1-1-13 0 0,35-18 202 0 0,-1-1 1 0 0,-2-2-1 0 0,0-1 0 0 0,-1-2 0 0 0,-1-2 0 0 0,-2-1 0 0 0,-1-2 0 0 0,23-30-202 0 0,-40 44 110 0 0,-14 18-96 0 0,-1 0-42 0 0,0 0-52 0 0,-4 11-79 0 0,0 1 120 0 0,-1-4-51 0 0,1 1-1 0 0,0 0 1 0 0,1 1-1 0 0,-1-1 0 0 0,2 1 1 0 0,0-1-1 0 0,0 1 0 0 0,0 0 1 0 0,1 0-1 0 0,1 0 1 0 0,0-1-1 0 0,0 1 0 0 0,1 0 1 0 0,0 0-1 0 0,1 0 0 0 0,0 0 1 0 0,0-1-1 0 0,1 1 1 0 0,0-1-1 0 0,1 0 0 0 0,3 6 91 0 0,41 23-5829 0 0,-12-20-3442 0 0,-26-14 4103 0 0</inkml:trace>
  <inkml:trace contextRef="#ctx0" brushRef="#br0" timeOffset="1813.926">2829 376 6577 0 0,'0'0'3034'0'0,"0"0"-528"0"0,0 0-499 0 0,0 0-305 0 0,0 0-239 0 0,0 0-313 0 0,0 0-277 0 0,0 0-221 0 0,0 0-185 0 0,0 0-142 0 0,0 0-131 0 0,0 0-96 0 0,0 0-67 0 0,-28 33-39 0 0,-84 101-37 0 0,23-28-749 0 0,85-101 405 0 0,-32 34-1717 0 0,10-16-7544 0 0,19-17 1563 0 0</inkml:trace>
  <inkml:trace contextRef="#ctx0" brushRef="#br0" timeOffset="2014.635">2586 406 5801 0 0,'0'0'3693'0'0,"0"0"-1509"0"0,0 0-830 0 0,0 0-180 0 0,0 0 10 0 0,0 0-76 0 0,0 0-176 0 0,0 0-185 0 0,0 0-191 0 0,0 0-134 0 0,0 0-74 0 0,0 0-79 0 0,0 0-83 0 0,19 22-57 0 0,61 69-74 0 0,2-20-634 0 0,-27-52-2160 0 0,-36-17-1112 0 0,0-1-3703 0 0,-14-1 2135 0 0</inkml:trace>
</inkml:ink>
</file>

<file path=ppt/ink/ink4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37 10626 0 0,'0'0'1714'0'0,"0"0"-978"0"0,0 0-417 0 0,0 0 125 0 0,0 0 273 0 0,-9 31 202 0 0,-31 101 83 0 0,-17 104 1637 0 0,43-25-4133 0 0,14-209 1231 0 0,3 28-2375 0 0,9-17-7518 0 0,-10-13 5591 0 0</inkml:trace>
  <inkml:trace contextRef="#ctx0" brushRef="#br0" timeOffset="252.381">22 30 2777 0 0,'0'0'1253'0'0,"0"0"-733"0"0,0 0-194 0 0,0 0 278 0 0,0 0 360 0 0,0 0 287 0 0,0 0 123 0 0,0 0-70 0 0,32 0-199 0 0,99-1-220 0 0,144-24 1204 0 0,-211 21-3997 0 0,-61 11-5600 0 0,-3-3 2472 0 0</inkml:trace>
  <inkml:trace contextRef="#ctx0" brushRef="#br0" timeOffset="502.311">13 398 0 0 0,'0'0'1408'0'0,"0"0"441"0"0,0 0-81 0 0,0 0 160 0 0,0 0-55 0 0,0 0-209 0 0,0 0-287 0 0,201-15-369 0 0,-166 4-296 0 0,0 4-240 0 0,4-4-200 0 0,-4 3-184 0 0,-4 1-176 0 0,-4-1-296 0 0,1 5-688 0 0,-8-1-1657 0 0,-3 0-2048 0 0,-4 4-592 0 0</inkml:trace>
  <inkml:trace contextRef="#ctx0" brushRef="#br0" timeOffset="1819.846">683 508 800 0 0,'0'0'2974'0'0,"0"0"-895"0"0,0 0-426 0 0,0 0-50 0 0,0 0 146 0 0,0 0 61 0 0,0 0-207 0 0,0 0-371 0 0,0 0-358 0 0,0 0-291 0 0,0 0-174 0 0,0 0-73 0 0,0 0-21 0 0,-5 9-8 0 0,-37 50-38 0 0,-2-1 1 0 0,-2-2 0 0 0,-25 20-270 0 0,14-30-2504 0 0,35-35-1773 0 0,0-2-4287 0 0,15-9 4773 0 0</inkml:trace>
  <inkml:trace contextRef="#ctx0" brushRef="#br0" timeOffset="2067.615">461 545 3249 0 0,'0'0'1319'0'0,"0"0"-362"0"0,0 0-27 0 0,0 0 373 0 0,0 0 368 0 0,0 0 84 0 0,0 0-278 0 0,0 0-350 0 0,0 0-283 0 0,0 0-198 0 0,0 0-103 0 0,0 0-85 0 0,0 0-72 0 0,18 22-71 0 0,60 65-90 0 0,-12-38-45 0 0,4-31-2031 0 0,-39-17-7954 0 0,-26-1 4076 0 0</inkml:trace>
</inkml:ink>
</file>

<file path=ppt/ink/ink4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24.7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1926 0 0 0,'0'0'625'0'0,"0"0"232"0"0,0 0 62 0 0,0 0-23 0 0,0 0-105 0 0,0 0-45 0 0,3-5 81 0 0,177-293 7591 0 0,147-124-6047 0 0,-299 389-2011 0 0,481-580 1142 0 0,-401 442-1370 0 0,-101 131 547 0 0,-7 39-545 0 0,0 1-60 0 0,0 0-64 0 0,-8 18-1024 0 0,7-3 995 0 0,1-15 16 0 0,-7 11 322 0 0,-30 19 286 0 0,11-7-538 0 0,-1-2-1 0 0,-1 0 1 0 0,-1-2-1 0 0,0-2 1 0 0,-2 0-1 0 0,0-2 1 0 0,-28 9-67 0 0,-112 28 1209 0 0,256-18-1178 0 0,135 28 88 0 0,-100-22-146 0 0,-50-32 169 0 0,-66-42 634 0 0,-6 15-701 0 0,-1 0 1 0 0,-1 0 0 0 0,-1 1-1 0 0,0-1 1 0 0,-1 1-1 0 0,-2 0 1 0 0,1 1 0 0 0,-8-12-76 0 0,2 0 4 0 0,9 19-161 0 0,-1 0 1 0 0,0 1-1 0 0,0-1 0 0 0,-1 1 0 0 0,0 0 1 0 0,0 0-1 0 0,-1 0 0 0 0,-1 1 0 0 0,1 0 0 0 0,-1 1 1 0 0,0 0-1 0 0,-2-1 157 0 0,-48-8-10547 0 0,52 17 5063 0 0,0 2 842 0 0</inkml:trace>
  <inkml:trace contextRef="#ctx0" brushRef="#br0" timeOffset="307.85">1742 1 8922 0 0,'0'0'519'0'0,"0"0"-262"0"0,0 0-136 0 0,0 0 237 0 0,0 0 378 0 0,0 0 283 0 0,0 0 130 0 0,0 0-70 0 0,-31 18-154 0 0,-97 60-179 0 0,68-25 133 0 0,52-40-673 0 0,0-3-127 0 0,1 0 1 0 0,0 1 0 0 0,1 0-1 0 0,0 0 1 0 0,1 1 0 0 0,0 0-1 0 0,0 0 1 0 0,1 0 0 0 0,1 0-1 0 0,0 1 1 0 0,1 0 0 0 0,1-1 0 0 0,-1 1-1 0 0,2 0 1 0 0,0 0 0 0 0,0-1-1 0 0,2 1 1 0 0,-1 0 0 0 0,2-1-1 0 0,0 5-79 0 0,3-10 32 0 0,0-1 0 0 0,1 1 0 0 0,0-1-1 0 0,0-1 1 0 0,0 1 0 0 0,0-1 0 0 0,1 0-1 0 0,0-1 1 0 0,0 0 0 0 0,0 0 0 0 0,1 0-1 0 0,-1-1 1 0 0,1-1 0 0 0,0 1 0 0 0,0-2-1 0 0,0 1 1 0 0,0-1 0 0 0,0 0 0 0 0,0-1-1 0 0,0 0 1 0 0,0-1 0 0 0,0 1 0 0 0,0-2-1 0 0,0 1 1 0 0,0-1 0 0 0,5-3-32 0 0,36-4 201 0 0,-1-3 0 0 0,0-1 0 0 0,-1-3 0 0 0,-1-2-1 0 0,0-2 1 0 0,24-16-201 0 0,-57 30 9 0 0,-1 0 1 0 0,0-1-1 0 0,0-1 0 0 0,-1 0 0 0 0,1-1 0 0 0,-2-1 0 0 0,1 0 0 0 0,-2 0 0 0 0,1-1 0 0 0,-1 0 0 0 0,-1-1 0 0 0,0 0 1 0 0,-1 0-1 0 0,0-1 0 0 0,-1 0 0 0 0,0-1-9 0 0,-5-41-3526 0 0,-21 25-7909 0 0,8 22 5710 0 0</inkml:trace>
  <inkml:trace contextRef="#ctx0" brushRef="#br0" timeOffset="557.964">1182 133 14107 0 0,'0'0'2035'0'0,"0"0"-979"0"0,0 0-594 0 0,0 0-46 0 0,0 0 245 0 0,0 0 284 0 0,0 0 127 0 0,0 0-48 0 0,0 0-152 0 0,31 11-185 0 0,102 35-130 0 0,72 0 716 0 0,-9-26-462 0 0,1-8 1 0 0,118-12-812 0 0,-25 1-12 0 0,-182 1-733 0 0,138 3-1225 0 0,-165-5-2735 0 0,-1 1-3888 0 0,-51-1-2172 0 0</inkml:trace>
</inkml:ink>
</file>

<file path=ppt/ink/ink4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0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1 288 488 0 0,'0'0'1395'0'0,"0"0"-115"0"0,0 0 38 0 0,0 0 285 0 0,0 0 311 0 0,0 0 105 0 0,0 0-172 0 0,0 0-321 0 0,0 0-308 0 0,0 0-216 0 0,0 0-148 0 0,25-4-88 0 0,130-21 565 0 0,117-16 1122 0 0,-261 39-2886 0 0,68-8 1442 0 0,-53 8-3023 0 0,0 1-3455 0 0,-33 5-2362 0 0,0-1 1555 0 0</inkml:trace>
  <inkml:trace contextRef="#ctx0" brushRef="#br0" timeOffset="212.978">21 450 0 0 0,'0'0'1622'0'0,"0"0"389"0"0,0 0 299 0 0,0 0 118 0 0,0 0-83 0 0,0 0-284 0 0,0 0-439 0 0,0 0-407 0 0,35 0-311 0 0,112-2-189 0 0,-25-18 328 0 0,113-25-165 0 0,-77 20-3248 0 0,-148 23 1482 0 0,16-2-3349 0 0,-11-1-4359 0 0,-12 5 5533 0 0</inkml:trace>
  <inkml:trace contextRef="#ctx0" brushRef="#br0" timeOffset="662.484">422 1 1312 0 0,'0'0'2498'0'0,"0"0"-824"0"0,0 0-287 0 0,0 0 90 0 0,0 0 30 0 0,0 0-94 0 0,0 0-293 0 0,0 0-333 0 0,0 0-191 0 0,0 0-89 0 0,0 0 1 0 0,0 0 31 0 0,0 0 15 0 0,4 14 13 0 0,13 45-23 0 0,-16-57-506 0 0,0 0 0 0 0,1 0 0 0 0,-1 1 0 0 0,1-1 0 0 0,-1 0 0 0 0,1 0 1 0 0,0 0-1 0 0,-1-1 0 0 0,1 1 0 0 0,0 0 0 0 0,0-1 0 0 0,0 1 0 0 0,1-1 0 0 0,-1 1 0 0 0,0-1 0 0 0,0 0 0 0 0,1 0 0 0 0,-1 0 0 0 0,1-1 0 0 0,-1 1 0 0 0,1 0 0 0 0,2-1-38 0 0,4 3 129 0 0,485 118 1690 0 0,-491-120-1811 0 0,0-1-3 0 0,0 0-1 0 0,0 0 0 0 0,1 1 1 0 0,-1 0-1 0 0,0-1 1 0 0,0 1-1 0 0,0 1 0 0 0,0-1 1 0 0,0 0-1 0 0,0 1 0 0 0,-1-1 1 0 0,1 1-1 0 0,0 0 0 0 0,-1 0 1 0 0,1 0-1 0 0,-1 0 0 0 0,0 0 1 0 0,1 0-1 0 0,-1 1 1 0 0,0-1-1 0 0,0 2-4 0 0,-43 36 421 0 0,-271 151 26 0 0,272-164-484 0 0,25-19-11 0 0,2 1-1 0 0,-1 0 0 0 0,1 1 0 0 0,0 0 1 0 0,1 1-1 0 0,1 1 0 0 0,-1 0 0 0 0,-2 5 49 0 0,5 18-2240 0 0,11-24-1302 0 0,4-2-3361 0 0,-1-4-728 0 0</inkml:trace>
</inkml:ink>
</file>

<file path=ppt/ink/ink4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4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 0 0 0,'0'0'3271'0'0,"0"0"-1353"0"0,0 0-420 0 0,0 0 230 0 0,0 0 289 0 0,0 0 82 0 0,0 0-286 0 0,0 0-456 0 0,0 0-405 0 0,0 0-239 0 0,0 0-90 0 0,0 0-3 0 0,0 0 22 0 0,3 0-11 0 0,201-30 3261 0 0,-144 23-3889 0 0,-40 5 355 0 0,-10 0-344 0 0,-3 2-3610 0 0,-1 0-2948 0 0,1 0-4202 0 0,-7 0 7483 0 0</inkml:trace>
</inkml:ink>
</file>

<file path=ppt/ink/ink4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5.2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8842 0 0,'0'0'1462'0'0,"0"0"-418"0"0,0 0 9 0 0,0 0 392 0 0,0 0 343 0 0,0 0 2 0 0,0 0-305 0 0,0 0-362 0 0,0 0-301 0 0,0 0-195 0 0,0 0-127 0 0,0 0-98 0 0,34-3-79 0 0,109-7-71 0 0,35-22 152 0 0,-121 26-1431 0 0,-32 5-9304 0 0,-22 1 71 0 0</inkml:trace>
</inkml:ink>
</file>

<file path=ppt/ink/ink4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3.4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85 4577 0 0,'0'0'1886'0'0,"0"0"-514"0"0,0 0-196 0 0,0 0 82 0 0,0 0 181 0 0,0 0 93 0 0,0 0-210 0 0,0 0-365 0 0,0 0-338 0 0,0 0-192 0 0,0 0-16 0 0,0 13 57 0 0,2 216 1577 0 0,-2-185-1867 0 0,-15 332 271 0 0,-3-302-1786 0 0,18-74 1088 0 0,0 0 1 0 0,1-1 0 0 0,-1 1-1 0 0,0 0 1 0 0,0 0 0 0 0,0-1-1 0 0,0 1 1 0 0,0 0 0 0 0,0-1-1 0 0,1 1 1 0 0,-1 0 0 0 0,0 0-1 0 0,0-1 1 0 0,0 1 0 0 0,0 0-1 0 0,0-1 1 0 0,0 1 0 0 0,0 0-1 0 0,0 0 1 0 0,0-1 0 0 0,-1 1-1 0 0,1 0 1 0 0,0-1 0 0 0,0 1-1 0 0,0 0 1 0 0,0 0-1 0 0,0-1 1 0 0,0 1 0 0 0,-1 0-1 0 0,1 0 1 0 0,0-1 0 0 0,0 1-1 0 0,0 0 1 0 0,0 0 0 0 0,-1 0-1 0 0,1-1 1 0 0,0 1 0 0 0,0 0-1 0 0,-1 0 1 0 0,1 0 0 0 0,0 0-1 0 0,0-1 1 0 0,-1 1 0 0 0,1 0-1 0 0,0 0 1 0 0,-1 0 0 0 0,1 0-1 0 0,0 0 1 0 0,0 0 0 0 0,-1 0-1 0 0,1 0 1 0 0,0 0 0 0 0,-1 0-1 0 0,1 0 1 0 0,0 0 0 0 0,-1 0-1 0 0,1 0 1 0 0,0 0 0 0 0,0 0-1 0 0,-1 0 1 0 0,1 1 0 0 0,0-1-1 0 0,0 0 1 0 0,-1 0 0 0 0,1 0 248 0 0,0-4-2637 0 0</inkml:trace>
  <inkml:trace contextRef="#ctx0" brushRef="#br0" timeOffset="246.257">58 60 5865 0 0,'0'0'1076'0'0,"0"0"-329"0"0,0 0-128 0 0,0 0 244 0 0,0 0 381 0 0,0 0 233 0 0,0 0-74 0 0,0 0-281 0 0,0 0-284 0 0,0 0-190 0 0,0 0-133 0 0,35 0-110 0 0,113 0-87 0 0,-99-1-146 0 0,-1-2 0 0 0,0-2 0 0 0,0-2-1 0 0,7-3-171 0 0,21-4-58 0 0,-34 5 417 0 0,-13 2-2954 0 0,-9 4-6822 0 0,-20 3 3301 0 0</inkml:trace>
  <inkml:trace contextRef="#ctx0" brushRef="#br0" timeOffset="427.739">14 361 5545 0 0,'0'0'1416'0'0,"0"0"-303"0"0,0 0 47 0 0,0 0 160 0 0,0 0 129 0 0,188-18-113 0 0,-148 11-328 0 0,4-1-320 0 0,2 1-272 0 0,2 3-208 0 0,-4 1-200 0 0,2-1-304 0 0,-5 4-592 0 0,-3 0-1232 0 0,-12 0-2169 0 0,-9 0-3785 0 0</inkml:trace>
  <inkml:trace contextRef="#ctx0" brushRef="#br0" timeOffset="692.719">905 431 10274 0 0,'0'0'1585'0'0,"0"0"-569"0"0,0 0-309 0 0,0 0 163 0 0,0 0 249 0 0,0 0 51 0 0,0 0-173 0 0,0 0-306 0 0,0 0-272 0 0,-19 32-179 0 0,-56 97-115 0 0,6 30 29 0 0,62-142-747 0 0,-26 43-1537 0 0,17-45-2949 0 0,-6-4-4526 0 0,18-10 7645 0 0</inkml:trace>
  <inkml:trace contextRef="#ctx0" brushRef="#br0" timeOffset="947.686">636 420 7850 0 0,'0'0'1531'0'0,"0"0"-532"0"0,0 0-191 0 0,0 0 260 0 0,0 0 315 0 0,0 0 57 0 0,0 0-236 0 0,0 0-247 0 0,0 0-210 0 0,0 0-151 0 0,0 0-100 0 0,0 0-114 0 0,27 34-99 0 0,83 102-101 0 0,-28-47-18 0 0,-79-86-495 0 0,55 59 12 0 0,-37-43-3944 0 0,0-1-5830 0 0,-17-14 5009 0 0</inkml:trace>
</inkml:ink>
</file>

<file path=ppt/ink/ink4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6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109 161 7114 0 0,'0'0'1533'0'0,"0"0"-239"0"0,0 0-189 0 0,0 0 53 0 0,0 0 178 0 0,0 0 14 0 0,0 0-187 0 0,0 0-311 0 0,0 0-327 0 0,0 0-229 0 0,0 0-129 0 0,0 0-47 0 0,0 0 7 0 0,-9 22 33 0 0,-28 69 9 0 0,35-85-141 0 0,0 1 0 0 0,0 0-1 0 0,0 0 1 0 0,1 0 0 0 0,0-1 0 0 0,0 1-1 0 0,1 0 1 0 0,0 0 0 0 0,0 0-1 0 0,0 0 1 0 0,1 0 0 0 0,0 0 0 0 0,1 0-1 0 0,-1 1-27 0 0,3 11 55 0 0,72 315-1242 0 0,-67-296-80 0 0,-7-22-1404 0 0,-2-5-3706 0 0,0-9 3977 0 0,0 2-2610 0 0</inkml:trace>
  <inkml:trace contextRef="#ctx0" brushRef="#br0" timeOffset="312.527">16 69 2208 0 0,'0'0'1945'0'0,"0"0"-330"0"0,0 0-228 0 0,0 0 21 0 0,0 0 122 0 0,0 0 25 0 0,0 0-215 0 0,0 0-309 0 0,0 0-278 0 0,35-12-190 0 0,115-34-119 0 0,-144 44-401 0 0,0 0-1 0 0,-1 1 1 0 0,1-1-1 0 0,0 1 1 0 0,0 0-1 0 0,-1 0 0 0 0,1 1 1 0 0,0 0-1 0 0,0 0 1 0 0,0 0-1 0 0,0 1 1 0 0,0 0-1 0 0,0 0 0 0 0,1 1-42 0 0,9 2 149 0 0,-2-2-72 0 0,0 0 0 0 0,0 1 0 0 0,-1 1 0 0 0,0 0-1 0 0,0 1 1 0 0,0 0 0 0 0,0 1 0 0 0,-1 0 0 0 0,0 1 0 0 0,0 1 0 0 0,0-1-1 0 0,-1 2 1 0 0,-1 0 0 0 0,1 0 0 0 0,-2 1 0 0 0,4 4-77 0 0,-10-10 17 0 0,-1 0 1 0 0,0 0-1 0 0,0 0 0 0 0,0 1 1 0 0,-1-1-1 0 0,1 0 1 0 0,-1 1-1 0 0,0 0 0 0 0,0-1 1 0 0,-1 1-1 0 0,1-1 1 0 0,-1 1-1 0 0,0 0 1 0 0,0 0-1 0 0,-1-1 0 0 0,1 1 1 0 0,-1-1-1 0 0,0 1 1 0 0,0-1-1 0 0,-1 1 0 0 0,1-1 1 0 0,-1 1-1 0 0,0-1 1 0 0,0 0-1 0 0,-1 0 0 0 0,1 0 1 0 0,-1 0-1 0 0,0 0 1 0 0,0-1-1 0 0,0 1 0 0 0,0-1 1 0 0,-4 3-18 0 0,-126 83-257 0 0,101-73-47 0 0,0-2-1 0 0,-1-1 1 0 0,-1-2-1 0 0,0-2 1 0 0,-1 0 0 0 0,-13-1 304 0 0,-7-1-3898 0 0,-1-5-3545 0 0,56-2 2558 0 0</inkml:trace>
  <inkml:trace contextRef="#ctx0" brushRef="#br0" timeOffset="771.135">435 658 4641 0 0,'0'0'1202'0'0,"0"0"-345"0"0,0 0 115 0 0,0 0 362 0 0,0 0 250 0 0,0 0 11 0 0,0 0-254 0 0,0 0-339 0 0,0 0-255 0 0,0 0-160 0 0,0 0-112 0 0,33-10-28 0 0,101-30 10 0 0,-38 24 730 0 0,-95 16-1171 0 0,0-1-1 0 0,1 1 0 0 0,-1-1 0 0 0,0 1 0 0 0,0-1 0 0 0,1 1-1 0 0,-1 0 1 0 0,0-1 0 0 0,1 1 0 0 0,-1 0 0 0 0,1 0 0 0 0,-1 0 0 0 0,0 0 0 0 0,1 0 0 0 0,-1 0 0 0 0,0 1-1 0 0,1-1 1 0 0,-1 0 0 0 0,0 1 0 0 0,1-1 0 0 0,-1 1 0 0 0,0-1 0 0 0,0 1 0 0 0,0 0 0 0 0,1-1 0 0 0,-1 1-1 0 0,0 0 1 0 0,0 0 0 0 0,0 0 0 0 0,0 0 0 0 0,0 0 0 0 0,-1 0 0 0 0,1 0 0 0 0,0 0 0 0 0,0 0 0 0 0,-1 0-1 0 0,1 1 1 0 0,0-1 0 0 0,-1 0 0 0 0,1 0 0 0 0,-1 1 0 0 0,0-1 0 0 0,1 0 0 0 0,-1 1 0 0 0,0-1-1 0 0,0 0 1 0 0,0 1 0 0 0,0-1 0 0 0,0 0 0 0 0,0 1 0 0 0,0-1 0 0 0,0 1 0 0 0,-1 0-15 0 0,-2 4 40 0 0,1 0 1 0 0,-1 0 0 0 0,0-1 0 0 0,-1 1-1 0 0,0-1 1 0 0,0 0 0 0 0,0 0-1 0 0,0 0 1 0 0,-1 0 0 0 0,1-1 0 0 0,-1 1-1 0 0,-1-1 1 0 0,1-1 0 0 0,-1 1-41 0 0,-7 7 54 0 0,-113 95 222 0 0,125-105-273 0 0,0 0 0 0 0,0 0 1 0 0,0 0-1 0 0,0 1 0 0 0,0-1 0 0 0,0 0 1 0 0,0 0-1 0 0,0 0 0 0 0,1 1 0 0 0,-1-1 0 0 0,0 0 1 0 0,1 1-1 0 0,-1-1 0 0 0,1 0 0 0 0,0 1 1 0 0,-1-1-1 0 0,1 1 0 0 0,0-1 0 0 0,0 1 1 0 0,0-1-1 0 0,0 1 0 0 0,0-1 0 0 0,0 1 0 0 0,0-1 1 0 0,1 1-1 0 0,-1-1 0 0 0,0 0 0 0 0,1 1 1 0 0,-1-1-1 0 0,1 0 0 0 0,0 1 0 0 0,-1-1 1 0 0,1 0-1 0 0,0 1 0 0 0,0-1 0 0 0,0 0 0 0 0,0 0 1 0 0,0 0-4 0 0,16 3 55 0 0,1-2 0 0 0,0 0 1 0 0,-1-1-1 0 0,1-1 1 0 0,0-1-1 0 0,-1 0 0 0 0,1-2 1 0 0,-1 1-1 0 0,1-2 1 0 0,7-3-56 0 0,15-1-184 0 0,32-15-2059 0 0,-32 9-7375 0 0,-30 11 867 0 0</inkml:trace>
</inkml:ink>
</file>

<file path=ppt/ink/ink4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48.3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670 0 6273 0 0,'0'0'783'0'0,"0"0"-339"0"0,0 0-289 0 0,0 0-171 0 0,0 0 79 0 0,0 0 285 0 0,0 0 193 0 0,0 0 41 0 0,9 33-62 0 0,29 110-76 0 0,-6 67 463 0 0,-31-184-829 0 0,4 102 111 0 0,-6 0 0 0 0,-6 0 0 0 0,-20 113-189 0 0,12-138 47 0 0,10-49 64 0 0,-3-1 0 0 0,-2 1 0 0 0,-2-2 0 0 0,-3 1 0 0 0,-2-2 1 0 0,-13 26-112 0 0,-22 24 758 0 0,52-98-747 0 0,0-1-1 0 0,0 1 1 0 0,0-1-1 0 0,1 1 1 0 0,-1-1-1 0 0,0 1 1 0 0,1-1-1 0 0,0 1 1 0 0,-1-1-1 0 0,1 0 1 0 0,0 1-1 0 0,0-1 1 0 0,0 0-1 0 0,1 0 1 0 0,-1 0-1 0 0,0 0 1 0 0,1 0-1 0 0,-1 0 0 0 0,1 0 1 0 0,0 0-1 0 0,0-1 1 0 0,0 1-1 0 0,0-1 1 0 0,0 1-1 0 0,0-1 1 0 0,0 0-1 0 0,0 0 1 0 0,0 1-1 0 0,1-2 1 0 0,-1 1-1 0 0,0 0 1 0 0,1 0-1 0 0,-1-1 1 0 0,1 1-1 0 0,-1-1 1 0 0,1 0-1 0 0,-1 0 0 0 0,1 0 1 0 0,-1 0-1 0 0,1 0 1 0 0,0-1-11 0 0,280 33 188 0 0,1-13 1 0 0,1-12-1 0 0,51-15-188 0 0,-177 6 20 0 0,1372-68 342 0 0,-1000 62-972 0 0,89 27 610 0 0,-279 11-669 0 0,-289-23 1225 0 0,-51-7-295 0 0,-1 0 93 0 0,0 0 55 0 0,0 0-13 0 0,0 0-52 0 0,0 0-86 0 0,0 0-88 0 0,0 0-66 0 0,9-19 217 0 0,-18-7 535 0 0,4 19-801 0 0,0 0 0 0 0,1-1 0 0 0,0 1-1 0 0,1-1 1 0 0,0 0 0 0 0,0 0 0 0 0,0 0 0 0 0,1-1 0 0 0,0 1 0 0 0,1 0 0 0 0,0-1 0 0 0,0-8-55 0 0,-5-22 77 0 0,-8-66-37 0 0,4-2 1 0 0,4 1-1 0 0,8-82-40 0 0,-1 65 48 0 0,0 25 10 0 0,-4 0 0 0 0,-5 0 0 0 0,-4 1 0 0 0,-10-30-58 0 0,-12-13 18 0 0,10 122-1045 0 0,5 12 964 0 0,-1 2 0 0 0,0 0 0 0 0,0 2 0 0 0,0 0 0 0 0,0 1 0 0 0,0 1 0 0 0,-1 1 0 0 0,-7 1 63 0 0,-397 57-1783 0 0,-257-13 432 0 0,-339-34 1351 0 0,6-45 81 0 0,11-55 635 0 0,1004 88-716 0 0,-180-21 1266 0 0,-133-35-1266 0 0,267 42-82 0 0,65 18-1691 0 0,87 36-2802 0 0,-63-22-410 0 0,-18-7 559 0 0</inkml:trace>
</inkml:ink>
</file>

<file path=ppt/ink/ink4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48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0 2248 0 0,'0'0'1842'0'0,"0"0"-173"0"0,0 0 39 0 0,0 0 167 0 0,0 0 104 0 0,0 0-84 0 0,0 0-348 0 0,0 0-416 0 0,0 0-364 0 0,0 0-276 0 0,0 0-165 0 0,0 13 747 0 0,9 346 4054 0 0,-37-138-4501 0 0,29-221-694 0 0,-1 1 0 0 0,0-1 0 0 0,0 1 0 0 0,1-1 0 0 0,-1 1 0 0 0,0-1 0 0 0,0 0 0 0 0,1 1 0 0 0,-1-1 0 0 0,1 0 0 0 0,-1 1 0 0 0,0-1 0 0 0,1 0 0 0 0,-1 1 0 0 0,1-1 0 0 0,-1 0 0 0 0,1 0 0 0 0,-1 0 0 0 0,1 1 0 0 0,-1-1 0 0 0,1 0 0 0 0,-1 0 0 0 0,1 0 0 0 0,-1 0 0 0 0,1 0 0 0 0,-1 0-1 0 0,1 0 1 0 0,-1 0 0 0 0,1 0 0 0 0,-1 0 0 0 0,0 0 0 0 0,1 0 0 0 0,-1-1 0 0 0,1 1 0 0 0,-1 0 0 0 0,1 0 0 0 0,-1 0 0 0 0,1-1 0 0 0,-1 1 0 0 0,1 0 0 0 0,-1 0 0 0 0,0-1 0 0 0,1 1 0 0 0,-1 0 0 0 0,0-1 0 0 0,1 1 0 0 0,-1-1 0 0 0,0 1 0 0 0,1 0 0 0 0,-1-1 0 0 0,0 1 0 0 0,0-1 0 0 0,1 1 0 0 0,-1-1 0 0 0,0 1 0 0 0,0-1 0 0 0,0 1 0 0 0,0-1 0 0 0,0 1 0 0 0,0-1 0 0 0,0 1 68 0 0,11-26-5169 0 0,-4 5-3608 0 0,-3 13 2568 0 0</inkml:trace>
</inkml:ink>
</file>

<file path=ppt/ink/ink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19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1 171 0 0 0,'0'0'1250'0'0,"0"0"322"0"0,0 0 43 0 0,0 0-145 0 0,0 0-167 0 0,0 0-114 0 0,1-8-103 0 0,0-2-664 0 0,2-6-29 0 0,-3-1 4384 0 0,24 95-2633 0 0,-3 9-1195 0 0,11 54-224 0 0,12 60-308 0 0,-26-160-301 0 0,-6-59 2147 0 0,6-60-1993 0 0,103-231-117 0 0,-107 273-158 0 0,34-123-238 0 0,-43 119-1243 0 0,-14 45-5336 0 0,2 12-1156 0 0,1-10 2398 0 0</inkml:trace>
  <inkml:trace contextRef="#ctx0" brushRef="#br0" timeOffset="1275.596">474 462 0 0 0,'0'0'211'0'0,"0"0"469"0"0,0 0 17 0 0,0 0-129 0 0,0 0-145 0 0,0 0-84 0 0,0 0-26 0 0,0 0-10 0 0,-16 12 619 0 0,-73 160 959 0 0,14-47-1447 0 0,56-88-374 0 0,19-37-15 0 0,0 0 16 0 0,0 0 11 0 0,0 0 43 0 0,0 0 69 0 0,11-8 1506 0 0,54-79-20 0 0,100-134-894 0 0,-107 159-790 0 0,-57 61-55 0 0,-1 1-42 0 0,0 0 1 0 0,2 22 268 0 0,14 60 567 0 0,-8-66-621 0 0,-2 0 0 0 0,0 1 0 0 0,0 0 0 0 0,-2 0 0 0 0,0 1 0 0 0,-1-1 0 0 0,-1 1 0 0 0,-1-1 0 0 0,0 1 0 0 0,-1 1-104 0 0,0-18 21 0 0,0-1-4 0 0,0 0-14 0 0,-31-4 2283 0 0,-56-55-2007 0 0,23 26-603 0 0,20 15-2666 0 0,29 17-1846 0 0,10 1-1164 0 0,4 0 4481 0 0</inkml:trace>
  <inkml:trace contextRef="#ctx0" brushRef="#br0" timeOffset="5279.804">1022 326 0 0 0,'0'0'1387'0'0,"0"0"337"0"0,0 0 218 0 0,0 0-82 0 0,0 0-366 0 0,0 0-382 0 0,0 0-251 0 0,0 0-100 0 0,0 0 6 0 0,7 1 45 0 0,134 1 5116 0 0,81-25-2945 0 0,-120 10-2441 0 0,-35 13-317 0 0,-62 0-3372 0 0,-11 0-3391 0 0,-10 0-1295 0 0,10 4 2953 0 0</inkml:trace>
  <inkml:trace contextRef="#ctx0" brushRef="#br0" timeOffset="5596.004">997 606 1104 0 0,'0'0'1361'0'0,"0"0"-1"0"0,0 0 180 0 0,0 0 293 0 0,0 0 98 0 0,0 0-203 0 0,0 0-321 0 0,0 0-285 0 0,0 0-158 0 0,0 0-55 0 0,0 0-47 0 0,0 0-49 0 0,0 0-14 0 0,31 0-65 0 0,99 0-60 0 0,-52-1 324 0 0,0-3 0 0 0,0-4-1 0 0,34-9-997 0 0,-66 12-120 0 0,9-3-898 0 0,-20-1-3664 0 0,-25 6-719 0 0,-4-1-5288 0 0</inkml:trace>
  <inkml:trace contextRef="#ctx0" brushRef="#br0" timeOffset="6297.471">2578 6 192 0 0,'0'0'1172'0'0,"0"0"193"0"0,0 0 270 0 0,0 0 224 0 0,0 0 37 0 0,0 0-150 0 0,0 0-283 0 0,0 0-326 0 0,0 0-250 0 0,0 0-163 0 0,-33-2-89 0 0,-102 0-40 0 0,131 1-549 0 0,0 1-1 0 0,0 0 1 0 0,0 0-1 0 0,0 0 1 0 0,0 1 0 0 0,0-1-1 0 0,0 1 1 0 0,0 0-1 0 0,1 0 1 0 0,-1 0 0 0 0,0 0-1 0 0,0 1 1 0 0,1-1-1 0 0,-1 1 1 0 0,1 0-1 0 0,0 0 1 0 0,-1 1 0 0 0,1-1-1 0 0,0 1-45 0 0,-7 5 173 0 0,-9 6-79 0 0,1 1 1 0 0,0 1-1 0 0,0 0 0 0 0,2 2 1 0 0,0-1-1 0 0,1 2 1 0 0,1 0-1 0 0,1 1 0 0 0,0 1 1 0 0,2-1-1 0 0,0 2 1 0 0,2 0-1 0 0,0 0 1 0 0,1 0-1 0 0,2 1 0 0 0,0 1 1 0 0,1-1-1 0 0,2 1 1 0 0,-1 17-95 0 0,3-33 10 0 0,1 0 0 0 0,0 0 0 0 0,0 0 0 0 0,1 0 1 0 0,0 0-1 0 0,1 0 0 0 0,-1-1 0 0 0,1 1 1 0 0,1 0-1 0 0,0-1 0 0 0,0 0 0 0 0,0 1 0 0 0,1-1 1 0 0,0 0-1 0 0,0-1 0 0 0,1 1 0 0 0,0-1 1 0 0,0 0-1 0 0,0 0 0 0 0,1 0 0 0 0,0-1 0 0 0,0 0 1 0 0,0 0-1 0 0,3 1-10 0 0,4 1 235 0 0,1 0 0 0 0,0-1-1 0 0,0-1 1 0 0,0 0 0 0 0,1 0 0 0 0,0-2 0 0 0,-1 0-1 0 0,1-1 1 0 0,1 0 0 0 0,-1-1 0 0 0,0-1 0 0 0,0 0 0 0 0,0-1-1 0 0,0-1 1 0 0,0 0 0 0 0,13-4-235 0 0,-2-1 412 0 0,0-2 0 0 0,0 0 0 0 0,0-2 0 0 0,-1 0 0 0 0,-1-2 0 0 0,0-1 0 0 0,-1 0 0 0 0,18-16-412 0 0,-27 18 94 0 0,0 1-1 0 0,-1-1 1 0 0,-1-1-1 0 0,0 0 1 0 0,-1-1-1 0 0,0-1 1 0 0,-1 1-1 0 0,-1-2 1 0 0,0 1-1 0 0,5-13-93 0 0,-11 19-93 0 0,0 1 0 0 0,0-1-1 0 0,0 1 1 0 0,-2-1 0 0 0,1 0 0 0 0,-1 0-1 0 0,0 0 1 0 0,-1 0 0 0 0,0 0 0 0 0,0 0 0 0 0,-1 0-1 0 0,0 0 1 0 0,0 0 0 0 0,-1 1 0 0 0,-1-1-1 0 0,1 0 1 0 0,-1 1 0 0 0,-1 0 0 0 0,0-1 0 0 0,0 1-1 0 0,0 1 1 0 0,-1-1 93 0 0,-3-3-405 0 0,0 0 0 0 0,-1 1 0 0 0,0 0 0 0 0,-1 1-1 0 0,0 0 1 0 0,0 1 0 0 0,-1 0 0 0 0,0 0 0 0 0,0 1-1 0 0,-1 0 1 0 0,0 1 0 0 0,0 1 0 0 0,-1 0 0 0 0,1 0 0 0 0,-1 2-1 0 0,-5-2 406 0 0,-135-12-10331 0 0,115 17 2824 0 0</inkml:trace>
  <inkml:trace contextRef="#ctx0" brushRef="#br0" timeOffset="6630.011">1803 319 0 0 0,'0'0'543'0'0,"0"0"514"0"0,0 0 314 0 0,0 0 188 0 0,0 0 47 0 0,0 0-112 0 0,0 0-127 0 0,0 0-112 0 0,0 0-55 0 0,0 0-40 0 0,0 0-52 0 0,0 0-108 0 0,2-6-139 0 0,7-16-100 0 0,17 16 1977 0 0,197 29 1735 0 0,630 6-2661 0 0,-475-48-2330 0 0,-264-4-1292 0 0,-77 10-1820 0 0,-3-2-4421 0 0,-20 8-3009 0 0</inkml:trace>
</inkml:ink>
</file>

<file path=ppt/ink/ink4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85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136 0 88 0 0,'0'0'3972'0'0,"0"0"-1879"0"0,0 0-563 0 0,0 0 84 0 0,0 0 95 0 0,0 0 25 0 0,0 0-204 0 0,0 0-323 0 0,-21 35-251 0 0,-64 111-199 0 0,81-141-689 0 0,1 0-1 0 0,0 0 0 0 0,0 0 1 0 0,1 0-1 0 0,0 1 0 0 0,-1-1 0 0 0,2 1 1 0 0,-1-1-1 0 0,1 1 0 0 0,0 0 1 0 0,0-1-1 0 0,0 1 0 0 0,1 0 1 0 0,0 3-68 0 0,1 9 248 0 0,-3-2-66 0 0,1 0 1 0 0,1 0-1 0 0,0 1 0 0 0,1-1 0 0 0,1 0 1 0 0,1 0-1 0 0,0 0 0 0 0,1 0 0 0 0,0 0 0 0 0,2-1 1 0 0,6 15-183 0 0,-9-22-81 0 0,0-1 1 0 0,1 1 0 0 0,-1-1-1 0 0,1 0 1 0 0,1 0 0 0 0,-1 0-1 0 0,1 0 1 0 0,1-1 0 0 0,-1 0-1 0 0,1 0 1 0 0,0-1 0 0 0,0 1-1 0 0,1-1 1 0 0,-1 0 0 0 0,1-1-1 0 0,0 0 1 0 0,1 0 0 0 0,-1 0-1 0 0,1-1 1 0 0,-1 0 0 0 0,1-1-1 0 0,0 0 1 0 0,0 0 0 0 0,0 0-1 0 0,8 0 81 0 0,-2-2-1286 0 0,36-4-10823 0 0,-43 0 7127 0 0</inkml:trace>
</inkml:ink>
</file>

<file path=ppt/ink/ink4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9.11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17 0 6145 0 0,'0'0'1339'0'0,"0"0"-412"0"0,0 0-56 0 0,0 0 351 0 0,0 0 359 0 0,0 0 78 0 0,0 0-178 0 0,0 0-270 0 0,0 0-199 0 0,0 0-133 0 0,0 0-117 0 0,13 34-83 0 0,40 106-109 0 0,-27-42 275 0 0,-20-56-452 0 0,-1 0 0 0 0,-2 0-1 0 0,-2 1 1 0 0,-3 31-393 0 0,0-63-22 0 0,0 0 1 0 0,-1 0-1 0 0,0 0 0 0 0,-1-1 1 0 0,0 1-1 0 0,-1-1 0 0 0,0 0 1 0 0,0 0-1 0 0,-1-1 0 0 0,0 0 0 0 0,-1 0 1 0 0,0 0-1 0 0,-2 2 22 0 0,-15 13-4294 0 0,-1-5-4150 0 0,21-16-1290 0 0</inkml:trace>
</inkml:ink>
</file>

<file path=ppt/ink/ink4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7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756 35 0 0 0,'0'0'982'0'0,"0"0"807"0"0,0 0 122 0 0,0 0-170 0 0,0 0-202 0 0,0 0-188 0 0,3-5-148 0 0,12-12-114 0 0,-35 6 2572 0 0,-20 9-2070 0 0,-66 11-662 0 0,-226 109-479 0 0,275-86-417 0 0,57-30-29 0 0,1-1-1 0 0,-1 0 0 0 0,1 0 0 0 0,-1 0 1 0 0,1 0-1 0 0,0 0 0 0 0,0 0 0 0 0,0 0 1 0 0,-1 0-1 0 0,1 0 0 0 0,0 0 0 0 0,0-1 1 0 0,0 1-1 0 0,0 0 0 0 0,1-1 0 0 0,-1 1 1 0 0,0-1-1 0 0,0 1 0 0 0,0-1 1 0 0,0 1-1 0 0,1-1 0 0 0,-1 0 0 0 0,0 1 1 0 0,0-1-1 0 0,1 0 0 0 0,-1 0 0 0 0,0 0 1 0 0,0 0-1 0 0,2 0-3 0 0,337 33 612 0 0,-274-3-573 0 0,-66-29-28 0 0,1 1 0 0 0,-1 0 0 0 0,1-1 0 0 0,-1 1 0 0 0,1 0 0 0 0,-1-1 0 0 0,0 1 0 0 0,0 0 0 0 0,0-1 0 0 0,0 1 0 0 0,0 0 0 0 0,-1-1 0 0 0,1 1 1 0 0,0 0-1 0 0,-1-1 0 0 0,1 1 0 0 0,-1-1 0 0 0,1 1 0 0 0,-1 0 0 0 0,0-1 0 0 0,0 0 0 0 0,0 1 0 0 0,0-1 0 0 0,0 1 0 0 0,0-1 0 0 0,0 0 0 0 0,0 0 0 0 0,0 0 0 0 0,-1 0 0 0 0,1 0 0 0 0,-1 1-11 0 0,-147 93 230 0 0,-31 5-424 0 0,136-75 146 0 0,-191 127-70 0 0,233-151 119 0 0,0 0 0 0 0,0 0 0 0 0,0 0 1 0 0,0 0-1 0 0,0 0 0 0 0,1 1 0 0 0,-1-1 0 0 0,0 1 0 0 0,1-1 1 0 0,-1 1-1 0 0,1 0 0 0 0,0 0 0 0 0,-1 0 0 0 0,1-1 1 0 0,0 1-1 0 0,0 0 0 0 0,0 1 0 0 0,0-1 0 0 0,0 0 1 0 0,1 0-1 0 0,-1 0 0 0 0,1 0 0 0 0,-1 1 0 0 0,1-1 1 0 0,0 0-1 0 0,0 0 0 0 0,0 1 0 0 0,0-1 0 0 0,0 0 0 0 0,1 0 1 0 0,-1 1-1 0 0,1-1 0 0 0,-1 0 0 0 0,1 0 0 0 0,0 0 1 0 0,0 0-1 0 0,0 0 0 0 0,0 0 0 0 0,0 0 0 0 0,0 0 1 0 0,0 0-1 0 0,1 0 0 0 0,-1-1 0 0 0,1 1 0 0 0,0 0 0 0 0,0 0-1 0 0,16 4 116 0 0,-1-2-1 0 0,1 0 0 0 0,-1 0 1 0 0,1-2-1 0 0,0 0 0 0 0,0-2 1 0 0,0 1-1 0 0,0-2 0 0 0,13-2-115 0 0,-11 2 104 0 0,38-6 90 0 0,-1-2 0 0 0,-1-2 1 0 0,0-3-1 0 0,0-2 0 0 0,1-4-194 0 0,8-17-2218 0 0,-46 21-1547 0 0,-1-1-3611 0 0,-11 10-659 0 0</inkml:trace>
  <inkml:trace contextRef="#ctx0" brushRef="#br0" timeOffset="253.009">1122 116 4817 0 0,'0'0'2289'0'0,"0"0"-1024"0"0,0 0-458 0 0,0 0 155 0 0,0 0 443 0 0,0 0 305 0 0,0 0-12 0 0,0 0-257 0 0,0 0-302 0 0,-14 33-303 0 0,-46 106-220 0 0,3 45 575 0 0,48-148-1198 0 0,2 0-1 0 0,1 0 0 0 0,1 1 0 0 0,2 0 0 0 0,2 0 0 0 0,1 0 1 0 0,3 2 7 0 0,15-1-2522 0 0,-6-33-1600 0 0,4-3-3601 0 0,-11-4 4060 0 0,-2-4 1571 0 0</inkml:trace>
  <inkml:trace contextRef="#ctx0" brushRef="#br0" timeOffset="508.484">899 160 4537 0 0,'0'0'872'0'0,"0"0"-332"0"0,0 0 76 0 0,0 0 415 0 0,0 0 351 0 0,0 0 164 0 0,0 0-105 0 0,0 0-253 0 0,32 1-274 0 0,101 4-207 0 0,204-18 1729 0 0,-330 13-2786 0 0,39-3 172 0 0,-16 2-6789 0 0,-29 1 2345 0 0,-1 0-471 0 0</inkml:trace>
  <inkml:trace contextRef="#ctx0" brushRef="#br0" timeOffset="747.026">936 495 3017 0 0,'0'0'1719'0'0,"0"0"-275"0"0,0 0 136 0 0,0 0 142 0 0,0 0 140 0 0,0 0-27 0 0,0 0-255 0 0,0 0-337 0 0,0 0-304 0 0,0 0-275 0 0,36 9-221 0 0,113 25-140 0 0,-50-25 5 0 0,49-20-419 0 0,-100 3-2282 0 0,-1-2-3338 0 0,-30 6 572 0 0,-3 3-106 0 0</inkml:trace>
  <inkml:trace contextRef="#ctx0" brushRef="#br0" timeOffset="1387.127">1494 583 3977 0 0,'0'0'1257'0'0,"0"0"-584"0"0,0 0-123 0 0,0 0 369 0 0,0 0 364 0 0,0 0 165 0 0,0 0-157 0 0,0 0-352 0 0,0 0-303 0 0,0 0-221 0 0,0 0-139 0 0,0 0-70 0 0,-10 33-45 0 0,-32 104-57 0 0,31-53 99 0 0,11-81-145 0 0,0-1 0 0 0,1 1 0 0 0,-1-1 1 0 0,0 1-1 0 0,1-1 0 0 0,0 1 0 0 0,-1-1 0 0 0,1 1 1 0 0,0-1-1 0 0,0 0 0 0 0,0 0 0 0 0,1 1 0 0 0,-1-1 1 0 0,0 0-1 0 0,1 0 0 0 0,-1 0 0 0 0,1 0 0 0 0,0-1 1 0 0,0 1-1 0 0,0 0 0 0 0,0-1 0 0 0,0 1 0 0 0,0-1 1 0 0,0 0-1 0 0,0 0 0 0 0,1 1 0 0 0,-1-1 0 0 0,0-1 1 0 0,1 1-1 0 0,-1 0 0 0 0,0-1 0 0 0,1 1 0 0 0,-1-1 1 0 0,1 0-1 0 0,-1 1 0 0 0,1-1 0 0 0,-1-1 0 0 0,1 1 1 0 0,-1 0-1 0 0,1-1 0 0 0,-1 1 0 0 0,1-1 0 0 0,-1 1 1 0 0,1-1-1 0 0,-1 0 0 0 0,0 0 0 0 0,0 0 0 0 0,1-1 1 0 0,-1 1-1 0 0,1-1-58 0 0,16-14 273 0 0,-1 0-1 0 0,-1-1 1 0 0,0-1 0 0 0,-1-1 0 0 0,-1 0 0 0 0,7-14-273 0 0,27-31 176 0 0,-10 34-72 0 0,-38 30-104 0 0,0 0 0 0 0,0 0 1 0 0,0 0-1 0 0,0 0 0 0 0,0 0 1 0 0,0 0-1 0 0,1 0 0 0 0,-1 0 0 0 0,0 1 1 0 0,0-1-1 0 0,0 0 0 0 0,0 1 1 0 0,0-1-1 0 0,0 1 0 0 0,0 0 0 0 0,0-1 1 0 0,0 1-1 0 0,0 0 0 0 0,-1-1 1 0 0,1 1-1 0 0,0 0 0 0 0,0 0 1 0 0,-1 0-1 0 0,1 0 0 0 0,0-1 0 0 0,-1 1 1 0 0,1 0-1 0 0,-1 0 0 0 0,1 0 1 0 0,-1 0-1 0 0,1 1 0 0 0,-1-1 0 0 0,0 0 1 0 0,0 0-1 0 0,1 0 0 0 0,-1 0 1 0 0,0 0-1 0 0,0 0 0 0 0,0 0 1 0 0,0 1-1 0 0,0-1 0 0 0,0 0 0 0 0,-1 0 0 0 0,7 50-15 0 0,-2 0 0 0 0,-3 0-1 0 0,-1 0 1 0 0,-5 25 15 0 0,1-44-20 0 0,0 1-1 0 0,-2-1 1 0 0,-2 0 0 0 0,-1 0-1 0 0,-1-1 1 0 0,-2 0-1 0 0,-12 24 21 0 0,-50 24-111 0 0,72-78 115 0 0,0 1 0 0 0,0-1-1 0 0,-1 1 1 0 0,1-1 0 0 0,-1 0-1 0 0,1 0 1 0 0,-1 0-1 0 0,1-1 1 0 0,-1 1 0 0 0,1-1-1 0 0,-1 1 1 0 0,0-1 0 0 0,1 0-1 0 0,-1 0 1 0 0,0 0 0 0 0,1 0-1 0 0,-1 0 1 0 0,0-1 0 0 0,1 1-1 0 0,-1-1 1 0 0,1 0 0 0 0,-1 1-1 0 0,1-1 1 0 0,-1 0 0 0 0,1-1-1 0 0,-1 1 1 0 0,1 0 0 0 0,0-1-1 0 0,0 1 1 0 0,0-1 0 0 0,0 0-1 0 0,0 0 1 0 0,0 0 0 0 0,0 0-1 0 0,1 0 1 0 0,-1 0 0 0 0,0 0-1 0 0,0-2-3 0 0,-1-5-41 0 0,-1 0 0 0 0,1 0 0 0 0,1 0 0 0 0,0-1 0 0 0,0 0-1 0 0,1 1 1 0 0,0-1 0 0 0,1 0 0 0 0,0 1 0 0 0,0-1 0 0 0,1 0-1 0 0,0 1 1 0 0,1-1 0 0 0,0 1 0 0 0,1-1 0 0 0,0 1 0 0 0,0 0-1 0 0,1 0 1 0 0,0 0 0 0 0,0 1 0 0 0,1-1 0 0 0,0 1 0 0 0,4-4 41 0 0,45-61-3419 0 0,-12 30-5945 0 0,-29 31 4092 0 0</inkml:trace>
</inkml:ink>
</file>

<file path=ppt/ink/ink4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3.3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6929 0 0,'0'0'3760'0'0,"0"0"-2073"0"0,0 0-934 0 0,0 0-3 0 0,0 0 248 0 0,0 0 132 0 0,0 0-91 0 0,0 0-205 0 0,33-3-214 0 0,105-7-188 0 0,82-11 518 0 0,-120 11-2730 0 0,3 2-6495 0 0,-78 4-1552 0 0</inkml:trace>
</inkml:ink>
</file>

<file path=ppt/ink/ink4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9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1 230 6593 0 0,'0'0'1634'0'0,"0"0"-326"0"0,0 0 47 0 0,0 0 248 0 0,0 0 166 0 0,0 0-112 0 0,0 0-306 0 0,0 0-276 0 0,0 0-209 0 0,0 0-155 0 0,0 0-111 0 0,0 0-72 0 0,33-4-68 0 0,103-11-81 0 0,21-3 330 0 0,-96 16-868 0 0,-5 0-5490 0 0,-55 2 3021 0 0,-1 0-1022 0 0,0 0-1195 0 0,0 0-822 0 0</inkml:trace>
  <inkml:trace contextRef="#ctx0" brushRef="#br0" timeOffset="180.065">32 462 0 0 0,'0'0'2627'0'0,"0"0"-512"0"0,0 0 108 0 0,0 0 199 0 0,0 0 11 0 0,0 0-191 0 0,0 0-385 0 0,0 0-443 0 0,0 0-407 0 0,34 2-304 0 0,107 7-239 0 0,-42-20 60 0 0,4-11 25 0 0,2-1-2306 0 0,-36 10-10553 0 0,-60 12 5797 0 0</inkml:trace>
  <inkml:trace contextRef="#ctx0" brushRef="#br0" timeOffset="2915.377">783 572 176 0 0,'0'0'1954'0'0,"0"0"-523"0"0,0 0-306 0 0,0 0 34 0 0,0 0 275 0 0,0 0 177 0 0,0 0 9 0 0,0 0-141 0 0,0 0-304 0 0,0 0-256 0 0,0 0-224 0 0,1-16-146 0 0,1-54-51 0 0,27-30 1158 0 0,-17 76-1345 0 0,3-10-101 0 0,2 0 1 0 0,1 1-1 0 0,2 0 1 0 0,1 2-1 0 0,2 0 1 0 0,25-27-211 0 0,-1 29-219 0 0,-36 73-148 0 0,-18 78 589 0 0,6-114-203 0 0,0-7-15 0 0,1 0 1 0 0,-1 0-1 0 0,1 0 1 0 0,-1 1-1 0 0,1-1 1 0 0,0 0 0 0 0,0 0-1 0 0,-1 1 1 0 0,1-1-1 0 0,0 0 1 0 0,0 1-1 0 0,0-1 1 0 0,0 0 0 0 0,1 0-1 0 0,-1 1 1 0 0,0-1-1 0 0,0 0 1 0 0,1 0-1 0 0,-1 1 1 0 0,1-1 0 0 0,-1 0-1 0 0,1 0 1 0 0,0 0-1 0 0,-1 0 1 0 0,1 0-1 0 0,0 0 1 0 0,0 0 0 0 0,-1 0-1 0 0,1 0 1 0 0,0 0-1 0 0,0 0 1 0 0,0 0-1 0 0,0-1 1 0 0,0 1 0 0 0,1 0-1 0 0,-1-1 1 0 0,0 1-1 0 0,0-1 1 0 0,0 1-1 0 0,0-1 1 0 0,1 1 0 0 0,-1-1-1 0 0,0 0 1 0 0,1 0-5 0 0,7-2 54 0 0,0-1 1 0 0,0 0-1 0 0,0-1 1 0 0,-1 0-1 0 0,1 0 1 0 0,-1-1-1 0 0,0 0 1 0 0,0-1-1 0 0,0 0 1 0 0,-1 0-1 0 0,0 0 1 0 0,6-7-55 0 0,6-4 29 0 0,176-134-59 0 0,-88 93-42 0 0,-106 57 66 0 0,0 1 0 0 0,0 0 0 0 0,1-1 0 0 0,-1 1 0 0 0,0 0 0 0 0,1 0 0 0 0,-1 0 0 0 0,0 0 0 0 0,0 0 0 0 0,1 0 0 0 0,-1 0 0 0 0,0 0 0 0 0,0 0 0 0 0,1 1 0 0 0,-1-1 0 0 0,0 1 0 0 0,0-1 0 0 0,0 0 0 0 0,1 1 0 0 0,-1 0 0 0 0,0-1 0 0 0,0 1 0 0 0,0 0 0 0 0,0 0 0 0 0,0-1 0 0 0,0 1 0 0 0,0 0 0 0 0,0 0 0 0 0,-1 0 0 0 0,1 0 0 0 0,0 0 0 0 0,-1 0 0 0 0,1 1 0 0 0,0-1 0 0 0,-1 0 0 0 0,1 0 0 0 0,-1 0 0 0 0,0 1 0 0 0,1-1 0 0 0,-1 0 0 0 0,0 0 0 0 0,0 1 0 0 0,0-1 0 0 0,0 0 0 0 0,0 1 6 0 0,-1 63 51 0 0,0-62-41 0 0,-29 183-22 0 0,30-185-84 0 0,0 1 1 0 0,0 0-1 0 0,0-1 1 0 0,1 1-1 0 0,-1-1 1 0 0,0 1-1 0 0,1 0 1 0 0,-1-1-1 0 0,1 1 1 0 0,-1-1-1 0 0,1 1 1 0 0,0-1-1 0 0,0 0 1 0 0,-1 1 0 0 0,1-1-1 0 0,0 0 1 0 0,0 0-1 0 0,1 1 1 0 0,-1-1-1 0 0,0 0 1 0 0,0 0-1 0 0,0 0 1 0 0,1 0-1 0 0,-1 0 1 0 0,1-1-1 0 0,-1 1 1 0 0,0 0-1 0 0,1-1 1 0 0,1 1 95 0 0,47 5-13121 0 0,-42-6 9740 0 0</inkml:trace>
  <inkml:trace contextRef="#ctx0" brushRef="#br0" timeOffset="3367.097">2096 64 5337 0 0,'0'0'1899'0'0,"0"0"-366"0"0,0 0-173 0 0,0 0 51 0 0,0 0 77 0 0,0 0-49 0 0,0 0-207 0 0,0 0-239 0 0,-33 9-237 0 0,-101 31-212 0 0,49 6 177 0 0,75-40-681 0 0,1 1-1 0 0,-1-1 0 0 0,1 1 1 0 0,0 1-1 0 0,1 0 0 0 0,-1 0 1 0 0,2 1-1 0 0,-1 0 0 0 0,1 0 1 0 0,1 1-1 0 0,0 0 0 0 0,0 0 1 0 0,1 0-1 0 0,0 1 0 0 0,0-1 1 0 0,1 1-1 0 0,1 0 0 0 0,0 1 1 0 0,1-1-1 0 0,0 0 1 0 0,0 1-1 0 0,1 11-39 0 0,2-21 5 0 0,-1 0 1 0 0,1 0-1 0 0,0 0 1 0 0,0 1 0 0 0,0-1-1 0 0,0 0 1 0 0,0 0-1 0 0,0-1 1 0 0,0 1-1 0 0,1 0 1 0 0,-1 0-1 0 0,1 0 1 0 0,-1-1-1 0 0,1 1 1 0 0,0-1-1 0 0,0 1 1 0 0,0-1 0 0 0,0 0-1 0 0,0 0 1 0 0,0 0-1 0 0,0 0 1 0 0,0 0-1 0 0,0 0 1 0 0,0-1-1 0 0,0 1 1 0 0,1 0-1 0 0,-1-1 1 0 0,0 0-1 0 0,0 0 1 0 0,1 0 0 0 0,-1 0-1 0 0,0 0 1 0 0,3 0-6 0 0,75-15 618 0 0,-47 0-444 0 0,0-2-1 0 0,-2-1 0 0 0,0-2 0 0 0,-1 0 1 0 0,-1-3-1 0 0,16-15-173 0 0,59-43 274 0 0,-55 52-393 0 0,-48 55-130 0 0,-4 46-22 0 0,1 36-4232 0 0,8-87 191 0 0,6-2-4075 0 0,-8-15 4534 0 0</inkml:trace>
  <inkml:trace contextRef="#ctx0" brushRef="#br0" timeOffset="3813.985">2420 318 7017 0 0,'0'0'2161'0'0,"0"0"-466"0"0,0 0-184 0 0,0 0-44 0 0,0 0-109 0 0,0 0-250 0 0,0 0-340 0 0,0 0-284 0 0,0 0-201 0 0,0 0-111 0 0,0 0-67 0 0,0 0-29 0 0,0 0-30 0 0,-7 24-17 0 0,-20 74-20 0 0,21-33-29 0 0,8-62 32 0 0,-1 0-1 0 0,1-1 0 0 0,0 1 1 0 0,0-1-1 0 0,0 0 1 0 0,0 1-1 0 0,1-1 0 0 0,-1 0 1 0 0,1-1-1 0 0,-1 1 1 0 0,1 0-1 0 0,0-1 0 0 0,-1 1 1 0 0,1-1-1 0 0,0 0 1 0 0,0 0-1 0 0,0 0 0 0 0,0 0 1 0 0,0 0-1 0 0,0-1 0 0 0,0 0 1 0 0,0 1-1 0 0,0-1 1 0 0,1 0-1 0 0,-1 0 0 0 0,0-1 1 0 0,0 1-1 0 0,0-1 1 0 0,0 1-1 0 0,0-1 0 0 0,0 0 1 0 0,0 0-1 0 0,0-1 1 0 0,-1 1-1 0 0,3-2-11 0 0,102-82 657 0 0,-12 6 205 0 0,-94 78-852 0 0,1 0 0 0 0,-1 0 0 0 0,1 0-1 0 0,-1 0 1 0 0,1 0 0 0 0,-1 1 0 0 0,1-1 0 0 0,-1 1 0 0 0,1-1 0 0 0,0 1-1 0 0,-1 0 1 0 0,1-1 0 0 0,0 1 0 0 0,-1 0 0 0 0,1 0 0 0 0,0 0 0 0 0,-1 0 0 0 0,1 0-1 0 0,0 1 1 0 0,-1-1 0 0 0,1 0 0 0 0,0 1 0 0 0,-1-1 0 0 0,1 1 0 0 0,-1 0-1 0 0,1 0 1 0 0,-1-1 0 0 0,1 1 0 0 0,-1 0 0 0 0,0 0 0 0 0,1 0 0 0 0,-1 0-1 0 0,0 1 1 0 0,0-1 0 0 0,0 0 0 0 0,1 1 0 0 0,-1-1 0 0 0,-1 0 0 0 0,1 1-1 0 0,0-1 1 0 0,0 1 0 0 0,-1-1 0 0 0,1 1 0 0 0,0 0 0 0 0,-1 0-10 0 0,12 80 240 0 0,-28 98-52 0 0,14-173-182 0 0,0 11 27 0 0,-1 0 0 0 0,-1 0 0 0 0,0 0 0 0 0,-2-1 0 0 0,0 1 0 0 0,0-2 0 0 0,-2 1 0 0 0,0-1 0 0 0,-1 0 0 0 0,-1 0 0 0 0,0-1 0 0 0,-10 10-33 0 0,18-23 9 0 0,1-1 1 0 0,-1 0 0 0 0,0 0 0 0 0,0 1 0 0 0,0-1 0 0 0,1 0 0 0 0,-1-1 0 0 0,0 1 0 0 0,-1 0-1 0 0,1-1 1 0 0,0 1 0 0 0,0-1 0 0 0,0 1 0 0 0,0-1 0 0 0,0 0 0 0 0,0 0 0 0 0,-1 0 0 0 0,1 0-1 0 0,0 0 1 0 0,0-1 0 0 0,0 1 0 0 0,0-1 0 0 0,0 1 0 0 0,0-1 0 0 0,0 0 0 0 0,0 0-1 0 0,0 0 1 0 0,0 0 0 0 0,0 0 0 0 0,0 0 0 0 0,1 0 0 0 0,-1-1 0 0 0,0 1 0 0 0,1-1 0 0 0,-1 1-1 0 0,1-1 1 0 0,0 0 0 0 0,-1 1 0 0 0,1-1 0 0 0,0 0 0 0 0,0 0 0 0 0,0 0 0 0 0,0 0 0 0 0,0 0-1 0 0,1 0 1 0 0,-1 0 0 0 0,1 0 0 0 0,-1 0 0 0 0,1 0 0 0 0,0-1 0 0 0,0-1-10 0 0,-2-22-193 0 0,1 0 1 0 0,1 0 0 0 0,1 0 0 0 0,2 0-1 0 0,1 0 1 0 0,1 0 0 0 0,3-9 192 0 0,12-36-4488 0 0,3 4-5772 0 0,-19 51 4389 0 0</inkml:trace>
</inkml:ink>
</file>

<file path=ppt/ink/ink4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9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0 0 0,'0'0'508'0'0,"0"0"282"0"0,0 0 291 0 0,0 0 379 0 0,0 0 360 0 0,0 0 64 0 0,0 0-194 0 0,0 0-209 0 0,0 0-180 0 0,0 0-132 0 0,0 0-111 0 0,18-2-103 0 0,122-14 1420 0 0,145-2 957 0 0,-215 10-3856 0 0,-64 8 1068 0 0,-10-3-17095 0 0,-3 3 12178 0 0</inkml:trace>
  <inkml:trace contextRef="#ctx0" brushRef="#br0" timeOffset="197.358">1 472 4841 0 0,'0'0'2122'0'0,"0"0"-763"0"0,0 0-104 0 0,0 0 381 0 0,0 0 204 0 0,0 0-117 0 0,0 0-353 0 0,0 0-368 0 0,37-3-250 0 0,116-10-164 0 0,82-18 399 0 0,-146 20-1921 0 0,-59 5-3563 0 0,-1-3-6196 0 0,-22 9 7342 0 0</inkml:trace>
  <inkml:trace contextRef="#ctx0" brushRef="#br0" timeOffset="656.56">231 1 5409 0 0,'0'0'1925'0'0,"0"0"-486"0"0,0 0-350 0 0,0 0-147 0 0,0 0 61 0 0,0 0 81 0 0,0 0-44 0 0,0 0-44 0 0,0 0-141 0 0,0 0-161 0 0,0 0-106 0 0,0 0-68 0 0,0 0-33 0 0,20 20-21 0 0,65 61 0 0 0,-1-25 379 0 0,-62-47-661 0 0,33 14 155 0 0,-36-16-278 0 0,0 0 0 0 0,-1 2 0 0 0,0 0 0 0 0,-1 1 0 0 0,0 0 0 0 0,0 2 0 0 0,-1 0 0 0 0,2 3-61 0 0,-15-11 9 0 0,0 1 1 0 0,-1-1-1 0 0,1 1 0 0 0,-1 0 1 0 0,0 0-1 0 0,-1 0 0 0 0,1 0 0 0 0,-1 0 1 0 0,0 1-1 0 0,0-1 0 0 0,0 0 1 0 0,-1 0-1 0 0,0 1 0 0 0,0-1 1 0 0,0 0-1 0 0,-1 1 0 0 0,0-1 0 0 0,0 0 1 0 0,0 0-1 0 0,-1 0 0 0 0,1 0 1 0 0,-1 0-1 0 0,0 0 0 0 0,-1 0 0 0 0,1 0 1 0 0,-1-1-1 0 0,0 1 0 0 0,0-1 1 0 0,-1 0-1 0 0,1 0 0 0 0,-4 3-9 0 0,-156 151 135 0 0,-16-16-1089 0 0,175-138-125 0 0,-6 7 835 0 0,8-7-3461 0 0,2 0-4197 0 0,0-4 504 0 0</inkml:trace>
</inkml:ink>
</file>

<file path=ppt/ink/ink4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5.1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 43 744 0 0,'0'0'1838'0'0,"0"0"-713"0"0,0 0-210 0 0,0 0 358 0 0,0 0 422 0 0,0 0 202 0 0,0 0-106 0 0,0 0-352 0 0,0 0-344 0 0,-2 32-220 0 0,-4 101-192 0 0,4 133 1179 0 0,11-167-2602 0 0,-8-91-1618 0 0,-5-4-6299 0 0,2-4 3180 0 0</inkml:trace>
  <inkml:trace contextRef="#ctx0" brushRef="#br0" timeOffset="224.947">0 18 1728 0 0,'0'0'1367'0'0,"0"0"-360"0"0,0 0-41 0 0,0 0 265 0 0,0 0 193 0 0,0 0 3 0 0,0 0-181 0 0,0 0-222 0 0,0 0-171 0 0,0 0-70 0 0,32-4-29 0 0,98-10-37 0 0,-64 20 387 0 0,-56-1-829 0 0,-6-4-183 0 0,1 0-1 0 0,-1 1 0 0 0,0-1 1 0 0,1 1-1 0 0,-1 0 1 0 0,0 0-1 0 0,0 0 1 0 0,-1 1-1 0 0,1-1 1 0 0,0 1-1 0 0,-1 0 1 0 0,1 0-1 0 0,-1 1 1 0 0,0-1-1 0 0,0 0 0 0 0,0 1 1 0 0,-1 0-1 0 0,1 0 1 0 0,-1 0-1 0 0,0 0 1 0 0,0 0-1 0 0,-1 0 1 0 0,1 0-1 0 0,-1 1 1 0 0,0-1-1 0 0,0 1 0 0 0,0-1 1 0 0,0 1-1 0 0,-1-1 1 0 0,0 1-1 0 0,0 4-91 0 0,-71 49 782 0 0,-69-10-3047 0 0,82-33-8441 0 0,52-15 4154 0 0</inkml:trace>
  <inkml:trace contextRef="#ctx0" brushRef="#br0" timeOffset="500.974">366 419 11346 0 0,'0'0'3817'0'0,"0"0"-2472"0"0,0 0-976 0 0,0 0 82 0 0,0 0 270 0 0,0 0 167 0 0,0 0-22 0 0,0 0-210 0 0,0 0-229 0 0,0 0-147 0 0,0 0-93 0 0,0 0-67 0 0,0 0-31 0 0,2 31-18 0 0,6 97-27 0 0,-6-49-476 0 0,-3-56-2546 0 0,1-16-429 0 0,-1-3-2907 0 0,1-4-2232 0 0</inkml:trace>
</inkml:ink>
</file>

<file path=ppt/ink/ink4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4.3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1 229 4849 0 0,'0'0'1844'0'0,"0"0"-377"0"0,0 0 46 0 0,0 0 272 0 0,0 0 157 0 0,0 0-141 0 0,0 0-353 0 0,0 0-339 0 0,0 0-223 0 0,0 0-117 0 0,0 0-84 0 0,0 0-69 0 0,32-4-69 0 0,101-11-99 0 0,119-26-814 0 0,-224 32-2955 0 0,-12 0-5935 0 0,-11 6 1682 0 0</inkml:trace>
  <inkml:trace contextRef="#ctx0" brushRef="#br0" timeOffset="358">271 0 6737 0 0,'0'0'1726'0'0,"0"0"-560"0"0,0 0-239 0 0,0 0 191 0 0,0 0 320 0 0,0 0 120 0 0,0 0-139 0 0,0 0-256 0 0,0 0-299 0 0,0 0-204 0 0,0 0-128 0 0,0 0-94 0 0,0 0-74 0 0,4 30-84 0 0,12 96-84 0 0,-13 45-88 0 0,-12-98-283 0 0,4-34-2393 0 0,2 0-8284 0 0,3-34 3753 0 0</inkml:trace>
</inkml:ink>
</file>

<file path=ppt/ink/ink4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2.8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76 100 0 0 0,'0'0'1482'0'0,"0"0"-73"0"0,0 0-24 0 0,0 0 203 0 0,0 0 256 0 0,0 0 134 0 0,0 0-140 0 0,0 0-454 0 0,0 0-510 0 0,0 0-434 0 0,0 0-238 0 0,0 14 495 0 0,-2 25-100 0 0,-9 400 841 0 0,11-405-1994 0 0,-2-30-2368 0 0,-1-3-6099 0 0,2-1 4370 0 0</inkml:trace>
  <inkml:trace contextRef="#ctx0" brushRef="#br0" timeOffset="270.979">0 49 4809 0 0,'0'0'990'0'0,"0"0"-285"0"0,0 0-54 0 0,0 0 393 0 0,0 0 456 0 0,0 0 198 0 0,0 0-115 0 0,0 0-317 0 0,0 0-271 0 0,0 0-170 0 0,0 0-102 0 0,32 0-58 0 0,101 2-75 0 0,-41-15 255 0 0,146-23-1159 0 0,-218 35-913 0 0,-17 1-2338 0 0,-1 1-3358 0 0,-2 2 63 0 0</inkml:trace>
  <inkml:trace contextRef="#ctx0" brushRef="#br0" timeOffset="457.002">28 391 928 0 0,'0'0'2043'0'0,"0"0"-702"0"0,0 0-26 0 0,0 0 305 0 0,0 0 151 0 0,0 0-11 0 0,0 0-193 0 0,0 0-342 0 0,0 0-319 0 0,35 0-316 0 0,111-1-281 0 0,-62-9-237 0 0,-25 1-1124 0 0,-34 4-1948 0 0,-6 1-2282 0 0,-11 4-831 0 0</inkml:trace>
  <inkml:trace contextRef="#ctx0" brushRef="#br0" timeOffset="1088.896">431 487 536 0 0,'0'0'819'0'0,"0"0"-263"0"0,0 0 196 0 0,0 0 446 0 0,0 0 299 0 0,0 0 48 0 0,0 0-146 0 0,0 0-247 0 0,0 0-237 0 0,0 0-128 0 0,0 0-80 0 0,0 0-15 0 0,4 10 52 0 0,14 53 680 0 0,-18 77 2280 0 0,1-138-3662 0 0,1 0 0 0 0,-1-1 0 0 0,0 1 0 0 0,1 0 0 0 0,-1-1 0 0 0,1 1 0 0 0,0-1 0 0 0,-1 0 0 0 0,1 1 0 0 0,0-1 0 0 0,0 0-1 0 0,0 0 1 0 0,0 0 0 0 0,0 0 0 0 0,0 0 0 0 0,0-1 0 0 0,0 1 0 0 0,0-1 0 0 0,0 1 0 0 0,1-1 0 0 0,-1 0 0 0 0,0 0 0 0 0,0 0 0 0 0,0 0 0 0 0,1 0 0 0 0,-1 0 0 0 0,0-1 0 0 0,0 1 0 0 0,0-1 0 0 0,0 1 0 0 0,0-1 0 0 0,0 0 0 0 0,0 0 0 0 0,0 0 0 0 0,0 0 0 0 0,0 0 0 0 0,0 0 0 0 0,0-1 0 0 0,1 0-42 0 0,141-130 874 0 0,-120 107-824 0 0,-3 43-239 0 0,-16-7 205 0 0,0 0-1 0 0,-1 0 1 0 0,0 1-1 0 0,-1 0 1 0 0,-1-1-1 0 0,0 1 1 0 0,0 0 0 0 0,-1 0-1 0 0,0 1 1 0 0,-2 7-16 0 0,4 24 56 0 0,-2-23-51 0 0,-1 0 1 0 0,-1 0-1 0 0,-1 0 0 0 0,0 0 0 0 0,-2 0 1 0 0,0-1-1 0 0,-2 1 0 0 0,0-1 0 0 0,-1 0 0 0 0,-1-1 1 0 0,-1 1-1 0 0,-1-2 0 0 0,-11 18-5 0 0,18-32-9 0 0,1 0 0 0 0,-1-1 0 0 0,0 1 0 0 0,0-1 0 0 0,0 0 0 0 0,-1 0 0 0 0,1 0 0 0 0,-1-1 0 0 0,0 1 0 0 0,1-1 0 0 0,-1 0 0 0 0,0 0 0 0 0,0 0 0 0 0,0 0 0 0 0,-1-1 0 0 0,1 1 0 0 0,0-1 0 0 0,-1 0 0 0 0,1-1 0 0 0,-1 1 0 0 0,1-1 0 0 0,-1 0 0 0 0,-2 0 9 0 0,5-4-21 0 0,-1 1-1 0 0,1-1 0 0 0,0 0 0 0 0,0-1 0 0 0,0 1 0 0 0,1 0 0 0 0,-1 0 0 0 0,1-1 0 0 0,0 1 0 0 0,0-1 0 0 0,1 1 0 0 0,-1-1 0 0 0,1 1 0 0 0,0-1 0 0 0,0 1 0 0 0,1-1 1 0 0,0 0-1 0 0,-1 1 0 0 0,1 0 0 0 0,1-2 22 0 0,2-9-183 0 0,1 0 0 0 0,0 1 0 0 0,2-1 0 0 0,-1 1 0 0 0,2 0 1 0 0,0 1-1 0 0,0 0 0 0 0,1 0 0 0 0,11-11 183 0 0,20-27-4034 0 0,-13 18-4456 0 0,-15 21 2226 0 0</inkml:trace>
</inkml:ink>
</file>

<file path=ppt/ink/ink4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64 4593 0 0,'0'0'3105'0'0,"0"0"-1472"0"0,0 0-666 0 0,0 0 176 0 0,0 0 275 0 0,0 0 129 0 0,0 0-204 0 0,0 0-291 0 0,33-8-189 0 0,109-25-160 0 0,-108 25-406 0 0,0 2 0 0 0,0 2 1 0 0,1 1-1 0 0,-1 1 0 0 0,25 3-297 0 0,-7-1-182 0 0,-9 9-1745 0 0,-17 4-6994 0 0,-17-9 98 0 0</inkml:trace>
</inkml:ink>
</file>

<file path=ppt/ink/ink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02.77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46 972 0 0 0,'-15'22'0'0'0,"11"-15"0"0"0,3-6 0 0 0,1 1 0 0 0,-2-1 0 0 0,-8-2 837 0 0,1-1 8521 0 0,5 1-6698 0 0,3 1-1916 0 0,1 0-115 0 0,0 0-86 0 0,0 0-49 0 0,0 0-30 0 0,1-26 2602 0 0,55-154-708 0 0,44-23-834 0 0,-82 168-1390 0 0,1 1 0 0 0,2 2 0 0 0,2 0 1 0 0,1 1-1 0 0,1 1 0 0 0,1 1 0 0 0,2 1 0 0 0,12-8-134 0 0,-32 30 23 0 0,13-13 24 0 0,1 2 0 0 0,1 0 0 0 0,0 2 0 0 0,2 0 0 0 0,-1 2 0 0 0,2 0 0 0 0,17-5-47 0 0,121-37 74 0 0,-43 23-62 0 0,-85 28 35 0 0,-36 4-22 0 0,0 0 4 0 0,0 0 17 0 0,0 0 10 0 0,0 0 5 0 0,0 0-1 0 0,0 0 8 0 0,0 0-4 0 0,0 0-3 0 0,0 0 11 0 0,0 0-12 0 0,0 0-2 0 0,0 0 2 0 0,0 0-14 0 0,0 0-14 0 0,0 0 10 0 0,0 0-9 0 0,0 0-4 0 0,0 0 13 0 0,0 0-9 0 0,0 0-5 0 0,0 0 8 0 0,0 0-4 0 0,0 0-7 0 0,0 0 1 0 0,-28 0 204 0 0,13-2-219 0 0,1 1-1 0 0,0-2 0 0 0,0 0 1 0 0,0-1-1 0 0,0 0 0 0 0,0-1 0 0 0,1 0 1 0 0,0-2-1 0 0,0 1 0 0 0,-7-6-10 0 0,-62-17 12 0 0,80 30-23 0 0,1 0 0 0 0,-1 0 0 0 0,0 1-1 0 0,1-1 1 0 0,-1 0 0 0 0,1 0 0 0 0,0 1 0 0 0,-1-1-1 0 0,1 1 1 0 0,0 0 0 0 0,0-1 0 0 0,0 1 0 0 0,0 0-1 0 0,0-1 1 0 0,0 1 0 0 0,1 0 0 0 0,-1 0 0 0 0,0 0 0 0 0,1 0-1 0 0,0 0 1 0 0,-1 0 0 0 0,1 0 0 0 0,0 0 0 0 0,0 0-1 0 0,0-1 1 0 0,0 1 0 0 0,0 0 0 0 0,1 0 0 0 0,-1 0-1 0 0,1 0 1 0 0,-1 0 0 0 0,1 0 0 0 0,-1 0 0 0 0,1 0-1 0 0,1 1 12 0 0,-2 11-13 0 0,-7 312-497 0 0,9-214 422 0 0,-2-112 89 0 0,0 0 0 0 0,0 1 0 0 0,0-1-1 0 0,1 1 1 0 0,-1-1 0 0 0,0 1 0 0 0,0-1 0 0 0,1 1-1 0 0,-1-1 1 0 0,0 0 0 0 0,0 1 0 0 0,1-1 0 0 0,-1 0-1 0 0,0 1 1 0 0,1-1 0 0 0,-1 0 0 0 0,1 1-1 0 0,-1-1 1 0 0,0 0 0 0 0,1 0 0 0 0,-1 1 0 0 0,1-1-1 0 0,-1 0 1 0 0,1 0 0 0 0,-1 0 0 0 0,1 0 0 0 0,-1 0-1 0 0,0 0 1 0 0,1 1 0 0 0,-1-1 0 0 0,1 0-1 0 0,-1 0 1 0 0,1-1 0 0 0,-1 1 0 0 0,1 0 0 0 0,-1 0-1 0 0,1 0 1 0 0,-1 0 0 0 0,1 0 0 0 0,-1 0 0 0 0,1-1-1 0 0,-1 1 1 0 0,0 0 0 0 0,1 0 0 0 0,-1-1-1 0 0,1 1 1 0 0,-1 0 0 0 0,0 0 0 0 0,1-1 0 0 0,-1 1-1 0 0,0 0 1 0 0,1-1 0 0 0,-1 1 0 0 0,0-1 0 0 0,0 1-1 0 0,1-1 1 0 0,-1 1 0 0 0,0 0 0 0 0,0-1 0 0 0,0 1-1 0 0,1-1 1 0 0,-1 1-1 0 0,19-30 167 0 0,-19 29-164 0 0,72-123 348 0 0,80-107-351 0 0,-92 160 78 0 0,-32 42-3250 0 0,-24 36-8711 0 0,-2-3 1589 0 0</inkml:trace>
</inkml:ink>
</file>

<file path=ppt/ink/ink4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1 2256 0 0,'0'0'1150'0'0,"0"0"-84"0"0,0 0 227 0 0,0 0 268 0 0,0 0 166 0 0,0 0-120 0 0,0 0-358 0 0,0 0-334 0 0,0 0-288 0 0,0 0-194 0 0,-32 11-101 0 0,-98 38-61 0 0,125-48-228 0 0,0 0 1 0 0,-1 1-1 0 0,1 0 0 0 0,0 0 0 0 0,0 0 1 0 0,0 0-1 0 0,0 1 0 0 0,1 0 0 0 0,-1 0 1 0 0,1 0-1 0 0,-1 1 0 0 0,1 0 1 0 0,0-1-1 0 0,0 2 0 0 0,1-1 0 0 0,-3 3-43 0 0,-4 7 103 0 0,5-7-73 0 0,0 1 0 0 0,1-1 0 0 0,0 1 0 0 0,1-1 0 0 0,-1 1-1 0 0,1 0 1 0 0,1 1 0 0 0,0-1 0 0 0,0 0 0 0 0,0 1 0 0 0,1-1 0 0 0,1 1 0 0 0,-1-1 0 0 0,1 1 0 0 0,1-1 0 0 0,-1 2-30 0 0,3-7 59 0 0,0 1 0 0 0,0-1 1 0 0,0 0-1 0 0,0-1 0 0 0,0 1 1 0 0,0 0-1 0 0,1-1 0 0 0,-1 0 1 0 0,1 0-1 0 0,0 0 1 0 0,0 0-1 0 0,0 0 0 0 0,0-1 1 0 0,0 0-1 0 0,0 0 0 0 0,0 0 1 0 0,0 0-1 0 0,0-1 0 0 0,0 1 1 0 0,1-1-1 0 0,-1 0 0 0 0,0-1 1 0 0,0 1-1 0 0,0-1 0 0 0,0 1 1 0 0,1-1-1 0 0,-1 0 0 0 0,0-1 1 0 0,0 1-1 0 0,2-2-59 0 0,19-6 238 0 0,0-1 0 0 0,-1-1 0 0 0,-1-1 0 0 0,0-1 0 0 0,0-1 0 0 0,19-15-238 0 0,80-92 1046 0 0,-122 121-1041 0 0,0-1 0 0 0,0 1 1 0 0,1 0-1 0 0,-1-1 0 0 0,0 1 0 0 0,0 0 1 0 0,1-1-1 0 0,-1 1 0 0 0,0 0 0 0 0,0 0 1 0 0,1-1-1 0 0,-1 1 0 0 0,0 0 0 0 0,1 0 1 0 0,-1 0-1 0 0,0-1 0 0 0,1 1 0 0 0,-1 0 1 0 0,0 0-1 0 0,1 0 0 0 0,-1 0 0 0 0,0 0 0 0 0,1 0 1 0 0,-1 0-1 0 0,1 0 0 0 0,-1 0 0 0 0,0 0 1 0 0,1 0-1 0 0,-1 0 0 0 0,0 0 0 0 0,1 0 1 0 0,-1 0-1 0 0,1 0 0 0 0,-1 0 0 0 0,0 1 1 0 0,1-1-1 0 0,-1 0 0 0 0,0 0 0 0 0,1 0 1 0 0,-1 0-1 0 0,0 1 0 0 0,0-1 0 0 0,1 0 1 0 0,-1 0-1 0 0,0 1 0 0 0,0-1 0 0 0,1 0 0 0 0,-1 1 1 0 0,0-1-1 0 0,0 0 0 0 0,0 1 0 0 0,1-1 1 0 0,-1 0-1 0 0,0 1 0 0 0,0-1 0 0 0,0 0 1 0 0,0 1-1 0 0,0-1 0 0 0,0 0 0 0 0,0 1 1 0 0,0-1-1 0 0,0 1 0 0 0,0-1 0 0 0,0 0 1 0 0,0 1-1 0 0,0-1 0 0 0,0 0 0 0 0,0 1 1 0 0,0-1-6 0 0,4 40 14 0 0,-4-27 38 0 0,1-5-87 0 0,0 1 0 0 0,0-1 0 0 0,1 1 0 0 0,0-1 0 0 0,1 0 0 0 0,-1 1 0 0 0,2-1 0 0 0,-1-1 0 0 0,1 1 0 0 0,0 0 0 0 0,0-1 0 0 0,1 0 0 0 0,0 0 0 0 0,1 0 1 0 0,2 1 34 0 0,48 12-5068 0 0,-48-19 3286 0 0,14-2-7373 0 0,-18-2 5241 0 0</inkml:trace>
  <inkml:trace contextRef="#ctx0" brushRef="#br0" timeOffset="1272.265">715 141 16 0 0,'0'0'1640'0'0,"0"0"-225"0"0,0 0-22 0 0,0 0 154 0 0,0 0 13 0 0,0 0-177 0 0,0 0-312 0 0,0 0-322 0 0,0 0-222 0 0,0 0-133 0 0,0 0-80 0 0,0 0-51 0 0,0 0-18 0 0,-4 14 6 0 0,-12 47-4 0 0,15-59-198 0 0,0 0 1 0 0,0 0-1 0 0,0 0 1 0 0,0 0-1 0 0,1 0 1 0 0,-1 0 0 0 0,0 0-1 0 0,1 0 1 0 0,0 0-1 0 0,-1 0 1 0 0,1 0-1 0 0,0 0 1 0 0,0 1-1 0 0,1-1 1 0 0,-1 0-1 0 0,0 0 1 0 0,1 0 0 0 0,-1 0-1 0 0,1 0 1 0 0,-1 0-1 0 0,1 0 1 0 0,0 0-1 0 0,0 0 1 0 0,0 0-1 0 0,0 0 1 0 0,0 0-1 0 0,1-1 1 0 0,-1 1 0 0 0,0 0-1 0 0,1-1 1 0 0,0 1-1 0 0,-1-1 1 0 0,1 0-1 0 0,0 1 1 0 0,-1-1-1 0 0,1 0 1 0 0,0 0-1 0 0,0 0 1 0 0,0 0-1 0 0,0 0 1 0 0,0-1 0 0 0,0 1-1 0 0,0-1 1 0 0,0 1-1 0 0,1-1-49 0 0,3 0 129 0 0,-1 0 0 0 0,1-1 0 0 0,0 1 0 0 0,0-1 0 0 0,-1 0 0 0 0,1-1 0 0 0,0 1 0 0 0,-1-1 0 0 0,0-1 0 0 0,1 1 0 0 0,-1-1 0 0 0,0 1 0 0 0,0-2 0 0 0,1 0-129 0 0,145-160 799 0 0,-119 137-938 0 0,-29 55 7 0 0,-1 298-240 0 0,-1-289 324 0 0,-2 1-1 0 0,-1 0 0 0 0,-3-1 0 0 0,0 1 0 0 0,-3-1 0 0 0,-1-1 0 0 0,-1 0 1 0 0,-7 12 48 0 0,16-45 6 0 0,-1 0 0 0 0,0 0 1 0 0,0 0-1 0 0,0 0 0 0 0,0-1 0 0 0,0 1 1 0 0,0 0-1 0 0,-1-1 0 0 0,0 0 1 0 0,1 1-1 0 0,-1-1 0 0 0,0 0 1 0 0,0-1-1 0 0,0 1 0 0 0,0 0 1 0 0,-1-1-1 0 0,1 0 0 0 0,0 1 1 0 0,0-1-1 0 0,-1-1 0 0 0,1 1 0 0 0,-1 0 1 0 0,1-1-1 0 0,-1 0 0 0 0,1 0 1 0 0,-1 0-1 0 0,1 0 0 0 0,-1 0 1 0 0,1-1-1 0 0,-2 0-6 0 0,3-1 34 0 0,0 0 0 0 0,0-1 0 0 0,1 1 0 0 0,-1-1 0 0 0,1 0 0 0 0,-1 1 0 0 0,1-1 0 0 0,0 0 0 0 0,0 0 0 0 0,0 0 0 0 0,0 0 0 0 0,1 0 0 0 0,-1 0 1 0 0,1 0-1 0 0,0 0 0 0 0,0 0 0 0 0,0 0 0 0 0,0 0 0 0 0,0-1 0 0 0,1 1 0 0 0,0-2-34 0 0,2-9 22 0 0,1 0 0 0 0,1 0 0 0 0,0 1 0 0 0,1 0 0 0 0,0 0 0 0 0,1 0-1 0 0,1 1 1 0 0,0 0 0 0 0,1 0 0 0 0,0 1 0 0 0,0 0 0 0 0,1 1 0 0 0,5-4-22 0 0,0 0-217 0 0,1 1 1 0 0,1 1-1 0 0,0 1 0 0 0,0 1 0 0 0,1 0 0 0 0,1 1 0 0 0,-1 1 1 0 0,2 1-1 0 0,-1 0 0 0 0,1 1 0 0 0,-1 2 0 0 0,17-3 217 0 0,-2 6-4306 0 0,-26 1 1464 0 0,5 0-5381 0 0</inkml:trace>
</inkml:ink>
</file>

<file path=ppt/ink/ink4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9.0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7 269 0 0 0,'0'0'376'0'0,"0"0"839"0"0,0 0 284 0 0,0 0 255 0 0,0 0 271 0 0,0 0 85 0 0,0 0-237 0 0,0 0-401 0 0,0 0-397 0 0,0 0-271 0 0,0 0-148 0 0,-7-4 1082 0 0,131-25 1821 0 0,9 2-4812 0 0,-118 24-95 0 0,-2 0-1958 0 0,-3 3-2983 0 0,-5 0-1671 0 0</inkml:trace>
  <inkml:trace contextRef="#ctx0" brushRef="#br0" timeOffset="549.903">351 52 1264 0 0,'0'0'1746'0'0,"0"0"-882"0"0,0 0-528 0 0,0 0 78 0 0,0 0 485 0 0,0 0 486 0 0,0 0 209 0 0,0 0-102 0 0,0 0-300 0 0,0 0-315 0 0,0 0-224 0 0,0 0-140 0 0,0 0-86 0 0,4 27-59 0 0,8 87-33 0 0,13-10 587 0 0,-18-89-852 0 0,-6-11-9 0 0,0 0-1 0 0,0 0 0 0 0,1 0 1 0 0,0-1-1 0 0,0 1 0 0 0,0-1 0 0 0,0 1 1 0 0,0-1-1 0 0,1 0 0 0 0,-1 0 1 0 0,1 0-1 0 0,0 0 0 0 0,0-1 1 0 0,0 1-1 0 0,0-1 0 0 0,1 1 0 0 0,-1-1 1 0 0,1 0-1 0 0,-1 0 0 0 0,1-1 1 0 0,-1 1-1 0 0,1-1 0 0 0,0 0 1 0 0,0 0-1 0 0,0 0 0 0 0,0 0 1 0 0,0-1-1 0 0,0 0 0 0 0,0 1 0 0 0,0-1 1 0 0,0-1-1 0 0,0 1 0 0 0,0-1 1 0 0,0 1-1 0 0,0-1 0 0 0,0 0 1 0 0,-1-1-1 0 0,1 1 0 0 0,0-1 0 0 0,0 1 1 0 0,2-3-61 0 0,176-157 950 0 0,-163 142-972 0 0,-18 18 9 0 0,-1 1 0 0 0,0-1 0 0 0,0 1 0 0 0,0 0 0 0 0,0-1 0 0 0,1 1 0 0 0,-1-1 0 0 0,0 1 0 0 0,0-1 0 0 0,1 1 0 0 0,-1 0 0 0 0,0-1 0 0 0,1 1 0 0 0,-1 0 0 0 0,0-1 0 0 0,1 1 0 0 0,-1 0 0 0 0,0-1-1 0 0,1 1 1 0 0,-1 0 0 0 0,1 0 0 0 0,-1 0 0 0 0,1-1 0 0 0,-1 1 0 0 0,1 0 0 0 0,-1 0 0 0 0,1 0 0 0 0,-1 0 0 0 0,1 0 0 0 0,-1 0 0 0 0,0 0 0 0 0,1 0 0 0 0,-1 0 0 0 0,1 0 0 0 0,-1 0 0 0 0,1 0 0 0 0,-1 0 0 0 0,1 0 0 0 0,-1 0 0 0 0,1 1 0 0 0,-1-1 0 0 0,1 0 0 0 0,-1 0 0 0 0,0 1 0 0 0,1-1 0 0 0,-1 0 0 0 0,1 0 0 0 0,-1 1 0 0 0,0-1 0 0 0,1 0 0 0 0,-1 1 0 0 0,0-1 0 0 0,1 1 0 0 0,-1-1 0 0 0,0 0 0 0 0,0 1-1 0 0,1-1 1 0 0,-1 1 0 0 0,0 0 13 0 0,3 34-488 0 0,-3-21 534 0 0,-1-9-44 0 0,0 1 1 0 0,1 0-1 0 0,0 0 0 0 0,0-1 0 0 0,1 1 0 0 0,0 0 1 0 0,0-1-1 0 0,0 1 0 0 0,0 0 0 0 0,1-1 1 0 0,0 1-1 0 0,0-1 0 0 0,1 0 0 0 0,-1 0 1 0 0,1 0-1 0 0,0 0 0 0 0,0 0 0 0 0,1-1 1 0 0,0 1-1 0 0,-1-1 0 0 0,1 0 0 0 0,1 0 1 0 0,-1 0-1 0 0,1-1 0 0 0,-1 0 0 0 0,1 1 0 0 0,0-2 1 0 0,0 1-1 0 0,0 0 0 0 0,1-1 0 0 0,-1 0 1 0 0,1-1-1 0 0,-1 1 0 0 0,6 0-2 0 0,0-3 134 0 0,-1 0-1 0 0,1 0 0 0 0,0-1 1 0 0,0-1-1 0 0,-1 0 1 0 0,1 0-1 0 0,-1-1 1 0 0,0-1-1 0 0,0 0 1 0 0,-1 0-1 0 0,1 0 1 0 0,-1-1-1 0 0,0-1 0 0 0,-1 0 1 0 0,1 0-1 0 0,-1 0 1 0 0,-1-1-1 0 0,1 0 1 0 0,-2-1-1 0 0,4-5-133 0 0,1 4 176 0 0,0-3-103 0 0,0 0 0 0 0,-1-1 1 0 0,-1 0-1 0 0,0 0 0 0 0,-1-1 1 0 0,0 0-1 0 0,-1-1 0 0 0,-1 0 0 0 0,0 0 1 0 0,2-15-74 0 0,0-11-4139 0 0,-5 0-4276 0 0,-3 38-226 0 0</inkml:trace>
  <inkml:trace contextRef="#ctx0" brushRef="#br0" timeOffset="908.023">1397 144 7146 0 0,'0'0'1392'0'0,"0"0"-576"0"0,0 0-195 0 0,0 0 300 0 0,0 0 306 0 0,0 0 126 0 0,0 0-114 0 0,0 0-248 0 0,0 0-205 0 0,0 0-137 0 0,0 0-61 0 0,0 0-56 0 0,32-2-45 0 0,102-6-63 0 0,-10-5 231 0 0,-58 6-1713 0 0,-52 5-885 0 0,-8 1-1506 0 0,1 1-4492 0 0,-5 0 2505 0 0</inkml:trace>
  <inkml:trace contextRef="#ctx0" brushRef="#br0" timeOffset="1159.536">1410 335 4097 0 0,'0'0'3241'0'0,"0"0"-2089"0"0,0 0 96 0 0,0 0 472 0 0,0 0 137 0 0,0 0-305 0 0,0 0-480 0 0,0 0-399 0 0,0 0-233 0 0,208-15-128 0 0,-177 8-112 0 0,-3 0-104 0 0,1 3-120 0 0,-3-3-176 0 0,-2 3-424 0 0,0 0-1081 0 0,-7 1-2520 0 0,-10 3-6657 0 0</inkml:trace>
  <inkml:trace contextRef="#ctx0" brushRef="#br0" timeOffset="4198.432">1876 560 0 0 0,'0'0'808'0'0,"0"0"158"0"0,0 0 22 0 0,0 0-37 0 0,0 0-32 0 0,0 0 25 0 0,-2-4 37 0 0,0 0-575 0 0,0-1 0 0 0,0 0 0 0 0,1 0 0 0 0,-1 1 0 0 0,1-1-1 0 0,0 0 1 0 0,1 0 0 0 0,-1 0 0 0 0,1 0 0 0 0,0 0 0 0 0,1 0-1 0 0,-1 0 1 0 0,1 0 0 0 0,0 0 0 0 0,0 0 0 0 0,0 0 0 0 0,1 0-406 0 0,64-127 2494 0 0,67-13-1720 0 0,-73 112-1091 0 0,-49 74-133 0 0,-11 124 486 0 0,0-163-21 0 0,1-1-1 0 0,0 1 1 0 0,-1-1-1 0 0,1 1 1 0 0,0-1-1 0 0,0 0 1 0 0,-1 1 0 0 0,1-1-1 0 0,0 0 1 0 0,1 0-1 0 0,-1 1 1 0 0,0-1-1 0 0,0 0 1 0 0,0 0 0 0 0,1 0-1 0 0,-1 0 1 0 0,0-1-1 0 0,1 1 1 0 0,-1 0-1 0 0,1 0 1 0 0,-1-1 0 0 0,1 1-1 0 0,-1-1 1 0 0,1 1-1 0 0,-1-1 1 0 0,1 0-1 0 0,0 0 1 0 0,-1 0 0 0 0,1 0-1 0 0,0 0 1 0 0,-1 0-1 0 0,1 0 1 0 0,-1 0-1 0 0,1 0 1 0 0,-1-1 0 0 0,1 1-1 0 0,0-1 1 0 0,-1 1-1 0 0,1-1 1 0 0,-1 0-1 0 0,0 0 1 0 0,1 1 0 0 0,-1-1-1 0 0,0 0 1 0 0,1 0-1 0 0,-1 0 1 0 0,0-1-1 0 0,0 1 1 0 0,0 0 0 0 0,0 0-1 0 0,0 0 1 0 0,0-1-1 0 0,0 0-14 0 0,260-255 32 0 0,-260 256-39 0 0,-1 0 0 0 0,1 0-1 0 0,0 0 1 0 0,0 0 0 0 0,-1 0 0 0 0,1 0-1 0 0,0 1 1 0 0,0-1 0 0 0,0 0-1 0 0,0 1 1 0 0,0-1 0 0 0,0 1 0 0 0,1-1-1 0 0,-1 1 1 0 0,0-1 0 0 0,0 1-1 0 0,0 0 1 0 0,0-1 0 0 0,0 1 0 0 0,1 0-1 0 0,-1 0 1 0 0,0 0 0 0 0,0 0 0 0 0,1 0-1 0 0,-1 0 1 0 0,0 0 0 0 0,0 0-1 0 0,0 1 1 0 0,0-1 0 0 0,1 0 0 0 0,-1 1-1 0 0,0-1 1 0 0,0 1 0 0 0,0-1-1 0 0,0 1 1 0 0,0 0 0 0 0,0-1 0 0 0,0 1-1 0 0,0 0 1 0 0,0 0 0 0 0,0 0-1 0 0,-1-1 1 0 0,1 1 0 0 0,0 0 0 0 0,0 0-1 0 0,-1 0 1 0 0,1 0 0 0 0,-1 1-1 0 0,1-1 1 0 0,-1 0 0 0 0,1 0 0 0 0,-1 0-1 0 0,0 0 1 0 0,1 0 0 0 0,-1 1 0 0 0,0-1-1 0 0,0 0 1 0 0,0 0 0 0 0,0 0-1 0 0,0 1 1 0 0,0-1 0 0 0,0 0 0 0 0,-1 1 6 0 0,0 186-371 0 0,10-173-4454 0 0,-6-11 959 0 0,1-1-3407 0 0</inkml:trace>
</inkml:ink>
</file>

<file path=ppt/ink/ink4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46.8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71 4017 0 0,'0'0'1922'0'0,"0"0"-197"0"0,0 0-199 0 0,0 0 0 0 0,0 0 109 0 0,0 0 12 0 0,0 0-166 0 0,0 0-279 0 0,0 0-269 0 0,0 0-247 0 0,-5 37-163 0 0,-13 120-131 0 0,8 24 213 0 0,9-149-566 0 0,-1 3-98 0 0,1 1 0 0 0,1-1 0 0 0,2 1 0 0 0,2-1 1 0 0,1 0-1 0 0,1 0 0 0 0,2-1 0 0 0,2 0 0 0 0,3 6 59 0 0,-2-19-778 0 0,6 17-1187 0 0,-13-25-2570 0 0,-3-1-3539 0 0,-1-11 4097 0 0</inkml:trace>
  <inkml:trace contextRef="#ctx0" brushRef="#br0" timeOffset="470.289">0 192 6809 0 0,'0'0'1641'0'0,"0"0"-270"0"0,0 0-364 0 0,0 0-72 0 0,0 0 126 0 0,0 0 31 0 0,0 0-119 0 0,0 0-185 0 0,0 0-144 0 0,0 0-97 0 0,36-11-29 0 0,112-37-46 0 0,-46 33 173 0 0,-80 16-499 0 0,13-2 71 0 0,-20 0-165 0 0,-1 0 0 0 0,0 1 1 0 0,0 0-1 0 0,0 1 0 0 0,0 0 0 0 0,0 2 0 0 0,0-1 0 0 0,0 2 1 0 0,-1 0-1 0 0,1 0 0 0 0,-1 2 0 0 0,6 2-52 0 0,-17-6 17 0 0,1-1 1 0 0,-1 1-1 0 0,0 0 0 0 0,0 0 1 0 0,0 0-1 0 0,0 0 0 0 0,0 0 1 0 0,-1 0-1 0 0,1 0 0 0 0,-1 0 1 0 0,1 1-1 0 0,-1-1 0 0 0,0 0 1 0 0,0 1-1 0 0,0-1 0 0 0,0 1 1 0 0,0 0-1 0 0,-1-1 0 0 0,1 1 1 0 0,-1 0-1 0 0,0-1 0 0 0,1 1 1 0 0,-1 0-1 0 0,0 0 0 0 0,-1-1 1 0 0,1 1-1 0 0,0 0 0 0 0,-1-1 1 0 0,0 1-1 0 0,0 0 0 0 0,1-1 1 0 0,-1 1-1 0 0,-1-1 0 0 0,1 1 0 0 0,-1-1-16 0 0,-59 83 531 0 0,51-73-519 0 0,7-9-5 0 0,-1 1 4 0 0,0 1-1 0 0,-1-1 1 0 0,1 1-1 0 0,1 0 1 0 0,-1 0-1 0 0,1 0 0 0 0,0 1 1 0 0,0-1-1 0 0,0 1 1 0 0,1 0-1 0 0,0 0 0 0 0,0 0 1 0 0,0 0-1 0 0,1 0 1 0 0,0 0-1 0 0,0 1-11 0 0,3-3-2 0 0,1 0 1 0 0,-1 0-1 0 0,1 0 1 0 0,0 0-1 0 0,0 0 0 0 0,0-1 1 0 0,1 0-1 0 0,-1 1 0 0 0,1-1 1 0 0,-1 0-1 0 0,1-1 1 0 0,0 1-1 0 0,1-1 0 0 0,-1 0 1 0 0,3 2 1 0 0,3 2 11 0 0,19 12 69 0 0,98 77-35 0 0,-123-91 5 0 0,0 0 0 0 0,-1 0 0 0 0,0 0 0 0 0,1 1 1 0 0,-2-1-1 0 0,1 1 0 0 0,0-1 0 0 0,-1 1 0 0 0,0 0 0 0 0,0 0 0 0 0,-1 0 0 0 0,1 0 0 0 0,-1 1 0 0 0,0-1 0 0 0,0 0 0 0 0,-1 0 1 0 0,0 1-1 0 0,0-1 0 0 0,0 0 0 0 0,0 1 0 0 0,-1-1 0 0 0,0 0 0 0 0,0 0 0 0 0,0 1 0 0 0,-1-1 0 0 0,0 0 0 0 0,-2 4-50 0 0,-8 13 97 0 0,-1 0-1 0 0,-1-1 1 0 0,0-1-1 0 0,-2 0 1 0 0,0-1-1 0 0,-2-1 1 0 0,0 0-1 0 0,-1-1 1 0 0,0-1-1 0 0,-2-1 1 0 0,0-1-1 0 0,0-1 0 0 0,-1-1 1 0 0,-1 0-1 0 0,-13 4-96 0 0,18-11-636 0 0,1 0 0 0 0,-2-1 0 0 0,1-1 0 0 0,0 0 0 0 0,-1-1 0 0 0,1-1-1 0 0,-12-2 637 0 0,7-2-2892 0 0,11-5-4710 0 0,8 1-405 0 0</inkml:trace>
  <inkml:trace contextRef="#ctx0" brushRef="#br0" timeOffset="1123.946">1051 586 1656 0 0,'0'0'2054'0'0,"0"0"87"0"0,0 0 166 0 0,0 0 88 0 0,0 0-145 0 0,0 0-369 0 0,0 0-467 0 0,0 0-348 0 0,0 0-218 0 0,0 0-181 0 0,0 0-138 0 0,-16 32-122 0 0,-50 95-115 0 0,49-79 113 0 0,19-46-374 0 0,1 0 0 0 0,-1 0 0 0 0,1 0 0 0 0,-1 0 0 0 0,1-1 0 0 0,-1 1 0 0 0,1-1 0 0 0,0 1 0 0 0,0-1 0 0 0,0 0 0 0 0,0 0 0 0 0,0 0 0 0 0,0 0 0 0 0,0-1 0 0 0,0 1 0 0 0,0-1 0 0 0,0 0 0 0 0,0 0 0 0 0,0 0 0 0 0,0 0 0 0 0,0-1 0 0 0,0 1 0 0 0,1-1 0 0 0,-1 0 0 0 0,0 0-31 0 0,8 1 115 0 0,12-3-29 0 0,-1-1 0 0 0,0 0 1 0 0,-1-2-1 0 0,1 0 0 0 0,-1-2 0 0 0,0 0 1 0 0,-1-2-1 0 0,0 0 0 0 0,5-5-86 0 0,167-106 293 0 0,-189 121-306 0 0,-1-1 0 0 0,1 0 0 0 0,0 1-1 0 0,0 0 1 0 0,0 0 0 0 0,0 0 0 0 0,0 0-1 0 0,0 0 1 0 0,0 0 0 0 0,-1 1 0 0 0,1-1-1 0 0,0 1 1 0 0,0 0 0 0 0,0 0-1 0 0,-1 0 1 0 0,1 0 0 0 0,0 1 0 0 0,-1-1-1 0 0,0 1 1 0 0,1-1 0 0 0,-1 1 0 0 0,0 0-1 0 0,1 0 1 0 0,-1 0 0 0 0,0 0 0 0 0,0 0-1 0 0,-1 0 1 0 0,1 1 0 0 0,0-1-1 0 0,-1 1 1 0 0,0-1 0 0 0,1 1 0 0 0,-1 1 13 0 0,29 28 36 0 0,-24-27-4 0 0,1-1 0 0 0,-1 0 0 0 0,1 0 0 0 0,0 0 1 0 0,0-1-1 0 0,0-1 0 0 0,1 1 0 0 0,-1-1 0 0 0,1 0 0 0 0,-1-1 0 0 0,1 1 0 0 0,0-1 1 0 0,-1-1-1 0 0,1 0 0 0 0,0 0 0 0 0,-1 0 0 0 0,1-1 0 0 0,0 0 0 0 0,-1-1 0 0 0,1 0 0 0 0,-1 0 1 0 0,1 0-1 0 0,-1-1 0 0 0,5-3-32 0 0,16-14 178 0 0,-1 0 1 0 0,-1-3-1 0 0,-1 0 1 0 0,-1-1-1 0 0,-1-1 1 0 0,-1-2-1 0 0,-1 0 1 0 0,-2-1-1 0 0,0-1 1 0 0,-2-1-1 0 0,-2 0 1 0 0,9-24-179 0 0,-9 21-36 0 0,-1 0 0 0 0,-2-1 0 0 0,-2 0 0 0 0,0-1 0 0 0,-3 0 0 0 0,-1-1 0 0 0,-1 0 0 0 0,-1-34 36 0 0,-19 83-995 0 0,0 21 981 0 0,0 0 0 0 0,3 0 0 0 0,0 1 0 0 0,3 1 0 0 0,0-1 0 0 0,3 2 0 0 0,1-1 0 0 0,1 1 0 0 0,3-1 0 0 0,0 1 0 0 0,3 1 14 0 0,1-18-119 0 0,1 0 0 0 0,1 0 0 0 0,1 0 0 0 0,0-1 0 0 0,2 0 0 0 0,0 0 0 0 0,1-1 1 0 0,1 0-1 0 0,0 0 0 0 0,2-1 0 0 0,0-1 0 0 0,1 0 0 0 0,0 0 0 0 0,10 6 119 0 0,-5-7-1098 0 0,-8-14-2136 0 0,-15-23-9446 0 0,1 15 8011 0 0</inkml:trace>
  <inkml:trace contextRef="#ctx0" brushRef="#br0" timeOffset="1297.299">1633 303 13571 0 0,'0'0'1378'0'0,"0"0"-536"0"0,0 0-184 0 0,0 0 209 0 0,0 0 153 0 0,0 0 7 0 0,0 0-170 0 0,35 5-205 0 0,116 17-122 0 0,-3-16 102 0 0,134-20-171 0 0,-78 2-4735 0 0,-158 9-2088 0 0,-15-1-5113 0 0</inkml:trace>
</inkml:ink>
</file>

<file path=ppt/ink/ink4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50.2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266 111 6241 0 0,'0'0'1337'0'0,"0"0"263"0"0,0 0 176 0 0,0 0 153 0 0,0 0-185 0 0,0 0-536 0 0,201-7-479 0 0,-172 3-329 0 0,-1 4-192 0 0,-2-4-112 0 0,3 4-88 0 0,-1-3-112 0 0,-4 3-200 0 0,2-4-377 0 0,-6 4-591 0 0,2-4-1328 0 0,-4 4-2457 0 0,-8 0-2201 0 0</inkml:trace>
  <inkml:trace contextRef="#ctx0" brushRef="#br0" timeOffset="-274.948">401 450 0 0 0,'0'0'1488'0'0,"0"0"-90"0"0,0 0-132 0 0,0 0-73 0 0,0 0-38 0 0,-14-13 9 0 0,-43-36-1 0 0,11 37 766 0 0,33 15-1634 0 0,0 0 1 0 0,0 0-1 0 0,0 2 1 0 0,0 0-1 0 0,1 0 1 0 0,0 1-1 0 0,0 0 1 0 0,0 1-1 0 0,1 1 1 0 0,0 0-1 0 0,0 0 1 0 0,1 1-1 0 0,0 0 1 0 0,-7 10-296 0 0,7-10 87 0 0,1 1 0 0 0,0 0 0 0 0,1 0 1 0 0,0 1-1 0 0,0-1 0 0 0,1 2 1 0 0,1-1-1 0 0,0 1 0 0 0,0 0 1 0 0,1 0-1 0 0,1 1 0 0 0,0 0 1 0 0,1-1-1 0 0,0 1 0 0 0,1 0 1 0 0,1 1-1 0 0,0-1 0 0 0,0 0 1 0 0,1 1-88 0 0,3-9 68 0 0,-1-1 0 0 0,1 1 0 0 0,-1-1 0 0 0,1 0 0 0 0,0 0 1 0 0,1 0-1 0 0,-1-1 0 0 0,1 1 0 0 0,0-1 0 0 0,0 0 0 0 0,0 0 0 0 0,0 0 1 0 0,0 0-1 0 0,1-1 0 0 0,-1 0 0 0 0,1 0 0 0 0,-1 0 0 0 0,1 0 1 0 0,0-1-1 0 0,0 1 0 0 0,0-1 0 0 0,0-1 0 0 0,0 1 0 0 0,0-1 1 0 0,0 0-1 0 0,0 0 0 0 0,0 0 0 0 0,0-1 0 0 0,0 1 0 0 0,0-1 1 0 0,0 0-1 0 0,0-1 0 0 0,-1 1 0 0 0,1-1 0 0 0,0 0 0 0 0,3-3-68 0 0,30-11 213 0 0,0-1-1 0 0,-2-3 0 0 0,0-1 0 0 0,-1-1 0 0 0,-1-2 1 0 0,-2-1-1 0 0,0-2 0 0 0,-2-1 0 0 0,4-7-212 0 0,50-63 291 0 0,-71 82-180 0 0,-12 32-337 0 0,-1 15 202 0 0,-2-22-2 0 0,1 0-1 0 0,0 0 1 0 0,1 0-1 0 0,0 0 0 0 0,1-1 1 0 0,-1 1-1 0 0,2 0 1 0 0,-1 0-1 0 0,1 0 1 0 0,1-1-1 0 0,-1 1 1 0 0,2-1-1 0 0,-1 1 1 0 0,1-1-1 0 0,0 0 0 0 0,1-1 1 0 0,-1 1-1 0 0,2-1 1 0 0,-1 0-1 0 0,1 0 1 0 0,3 3 26 0 0,54 19-2657 0 0,-40-27-1649 0 0,-1-4-4335 0 0,-18-1 3735 0 0</inkml:trace>
  <inkml:trace contextRef="#ctx0" brushRef="#br0" timeOffset="614.46">1036 512 5401 0 0,'0'0'1532'0'0,"0"0"-177"0"0,0 0-12 0 0,0 0 179 0 0,0 0 130 0 0,0 0-158 0 0,0 0-376 0 0,0 0-349 0 0,0 0-249 0 0,0 0-160 0 0,0 0-105 0 0,0 0-72 0 0,0 0-62 0 0,-8 32-24 0 0,-23 99-15 0 0,28-60 83 0 0,8-63-110 0 0,-4-7-8 0 0,1 0 1 0 0,-1 0 0 0 0,1 0-1 0 0,-1 0 1 0 0,1 0 0 0 0,-1 0-1 0 0,1 0 1 0 0,0-1 0 0 0,-1 1-1 0 0,1-1 1 0 0,0 1-1 0 0,0-1 1 0 0,-1 0 0 0 0,1 1-1 0 0,0-1 1 0 0,0 0 0 0 0,-1 0-1 0 0,1 0 1 0 0,0-1-1 0 0,0 1 1 0 0,-1 0 0 0 0,1-1-1 0 0,0 1 1 0 0,0-1 0 0 0,-1 1-1 0 0,1-1 1 0 0,-1 0-1 0 0,1 0 1 0 0,0 0 0 0 0,-1 0-1 0 0,0 0 1 0 0,1 0 0 0 0,-1 0-1 0 0,0 0 1 0 0,1 0 0 0 0,-1-1-1 0 0,0 1 1 0 0,0-1-1 0 0,0 1 1 0 0,0-1 0 0 0,0 1-1 0 0,0-1 1 0 0,0-1-48 0 0,3-1-28 0 0,17-16 215 0 0,-3 1-71 0 0,1 1 1 0 0,1 1 0 0 0,0 1 0 0 0,1 0-1 0 0,1 2 1 0 0,19-10-117 0 0,-38 23 8 0 0,-1 0 0 0 0,1 1-1 0 0,0-1 1 0 0,-1 0 0 0 0,1 1-1 0 0,0 0 1 0 0,-1-1 0 0 0,1 1-1 0 0,0 0 1 0 0,0 0 0 0 0,-1 1 0 0 0,1-1-1 0 0,0 1 1 0 0,-1-1 0 0 0,1 1-1 0 0,0 0 1 0 0,-1 0 0 0 0,1 0-1 0 0,-1 0 1 0 0,1 0 0 0 0,-1 1-1 0 0,0-1 1 0 0,0 1 0 0 0,1 0 0 0 0,-1-1-1 0 0,0 1 1 0 0,0 0 0 0 0,-1 0-1 0 0,1 0 1 0 0,0 1 0 0 0,-1-1-1 0 0,1 0 1 0 0,-1 1 0 0 0,0-1 0 0 0,0 1-1 0 0,0-1 1 0 0,0 1 0 0 0,0-1-1 0 0,0 1 1 0 0,-1 0 0 0 0,1-1-1 0 0,-1 1 1 0 0,0 0 0 0 0,0-1 0 0 0,0 1-1 0 0,0 0 1 0 0,0 0 0 0 0,-1 1-8 0 0,4 28 17 0 0,-2 0 1 0 0,-1 0 0 0 0,-1 0 0 0 0,-2 0 0 0 0,-1-1 0 0 0,-2 1 0 0 0,-1-1 0 0 0,-1 0 0 0 0,-11 26-18 0 0,9-30-31 0 0,0-1 0 0 0,-2-1 0 0 0,-1 0 1 0 0,-1 0-1 0 0,-1-1 0 0 0,-1-1 0 0 0,-1 0 0 0 0,-1-2 1 0 0,-2 2 30 0 0,17-20-2 0 0,0 0 1 0 0,0 0 0 0 0,0 0 0 0 0,0-1 0 0 0,-1 1-1 0 0,1-1 1 0 0,-1 0 0 0 0,1 0 0 0 0,-1 0 0 0 0,0-1-1 0 0,0 1 1 0 0,0-1 0 0 0,0 0 0 0 0,0 0 0 0 0,0 0 0 0 0,-1 0-1 0 0,1-1 1 0 0,-2 0 1 0 0,4-2-4 0 0,1 0-1 0 0,0 0 0 0 0,-1-1 1 0 0,1 1-1 0 0,0-1 0 0 0,0 1 1 0 0,0-1-1 0 0,0 1 0 0 0,1-1 1 0 0,-1 0-1 0 0,1 1 1 0 0,-1-1-1 0 0,1 0 0 0 0,0 1 1 0 0,0-1-1 0 0,0 0 0 0 0,1 0 1 0 0,-1 1-1 0 0,1-4 5 0 0,0 2-13 0 0,1-8-28 0 0,1 0 0 0 0,0 0 0 0 0,1 0 0 0 0,0 1 0 0 0,1-1 0 0 0,0 1 0 0 0,1 0 0 0 0,0 1 1 0 0,6-9 40 0 0,5-10-246 0 0,31-51-2620 0 0,-15 30-6985 0 0,-23 37 2120 0 0</inkml:trace>
  <inkml:trace contextRef="#ctx0" brushRef="#br0" timeOffset="864.383">1575 509 5065 0 0,'0'0'2095'0'0,"0"0"-160"0"0,0 0 16 0 0,0 0 138 0 0,0 0-81 0 0,0 0-355 0 0,0 0-409 0 0,0 0-323 0 0,35-3-263 0 0,108-10-229 0 0,82 3-103 0 0,-197 8-687 0 0,-14 1-1388 0 0,1 0-4779 0 0,-15 1 1898 0 0,0 0-348 0 0,0 0 2850 0 0</inkml:trace>
  <inkml:trace contextRef="#ctx0" brushRef="#br0" timeOffset="1034.728">1654 737 2152 0 0,'0'0'1886'0'0,"0"0"-209"0"0,0 0-24 0 0,0 0 226 0 0,0 0 76 0 0,0 0-172 0 0,0 0-341 0 0,0 0-431 0 0,0 0-335 0 0,34 7-241 0 0,108 22-156 0 0,-55-28-97 0 0,-69-5-171 0 0,30-4-158 0 0,58-13-4834 0 0,-80 14-660 0 0,-8 6-611 0 0</inkml:trace>
  <inkml:trace contextRef="#ctx0" brushRef="#br0" timeOffset="1800.346">2921 402 840 0 0,'0'0'1607'0'0,"0"0"31"0"0,0 0 38 0 0,0 0 91 0 0,0 0 83 0 0,0 0-122 0 0,0 0-251 0 0,0 0-230 0 0,0 0-223 0 0,0 0-215 0 0,0 0-165 0 0,0 0-105 0 0,0 0-72 0 0,-19 29-30 0 0,-61 91-26 0 0,29-11 604 0 0,46-91-982 0 0,-1 0 0 0 0,-2-1 0 0 0,1 0 1 0 0,-2 0-1 0 0,0 0 0 0 0,-1-2 0 0 0,-1 1 0 0 0,0-1 0 0 0,-1-1 0 0 0,-1 0 0 0 0,0 0 1 0 0,-1-1-1 0 0,0-1 0 0 0,-1-1 0 0 0,-1 0 0 0 0,1-1 0 0 0,-2 0 0 0 0,-7 2-33 0 0,21-10-40 0 0,0-1-1 0 0,0 0 1 0 0,0-1-1 0 0,1 1 1 0 0,-1-1-1 0 0,-1 1 1 0 0,1-1-1 0 0,0 0 1 0 0,0 0-1 0 0,0 0 1 0 0,0 0-1 0 0,0-1 1 0 0,0 1-1 0 0,0-1 1 0 0,0 1-1 0 0,0-1 0 0 0,1 0 1 0 0,-1-1-1 0 0,0 1 1 0 0,0 0-1 0 0,1-1 1 0 0,-1 1-1 0 0,1-1 1 0 0,-1 0-1 0 0,1 0 1 0 0,0 0-1 0 0,-1 0 1 0 0,1 0-1 0 0,0-1 1 0 0,1 1-1 0 0,-1-1 1 0 0,0 1-1 0 0,1-1 1 0 0,-1 0-1 0 0,1 1 1 0 0,0-1-1 0 0,0 0 41 0 0,-2-4-71 0 0,1 0 0 0 0,0 0-1 0 0,1-1 1 0 0,0 1-1 0 0,0 0 1 0 0,0-1 0 0 0,1 1-1 0 0,0-1 1 0 0,0 1 0 0 0,1 0-1 0 0,0-1 1 0 0,0 1 0 0 0,1 0-1 0 0,2-7 72 0 0,-1 4 62 0 0,1 0-1 0 0,-1 1 0 0 0,2-1 0 0 0,-1 1 0 0 0,1 0 0 0 0,1 0 0 0 0,0 0 1 0 0,0 1-1 0 0,1-1 0 0 0,0 2 0 0 0,0-1 0 0 0,0 1 0 0 0,1 0 0 0 0,0 1 1 0 0,1-1-1 0 0,0 2 0 0 0,0-1 0 0 0,0 1 0 0 0,0 1 0 0 0,7-3-61 0 0,-6 7 101 0 0,-1 0 0 0 0,0 1 0 0 0,0 0 0 0 0,0 0 0 0 0,1 1 0 0 0,-1 1 0 0 0,-1-1 0 0 0,1 1 0 0 0,0 1 0 0 0,-1 0 0 0 0,1 0 0 0 0,-1 0 0 0 0,0 1 0 0 0,-1 0 0 0 0,1 1 0 0 0,-1 0 0 0 0,0 0 0 0 0,-1 1 0 0 0,1-1 0 0 0,-1 1 0 0 0,3 6-101 0 0,7 2 97 0 0,-5-4-112 0 0,0-1 0 0 0,1 0 0 0 0,1-1 0 0 0,0 0 0 0 0,0-1 0 0 0,0 0 0 0 0,1-1 0 0 0,0-1 0 0 0,1 0 0 0 0,-1-1 0 0 0,1 0 0 0 0,0-1 0 0 0,0-1 0 0 0,1 0 0 0 0,-1-2 0 0 0,0 1 0 0 0,5-2 15 0 0,34-5-4847 0 0,-20-5-5910 0 0,-24 7 5901 0 0</inkml:trace>
  <inkml:trace contextRef="#ctx0" brushRef="#br0" timeOffset="8127.061">3328 89 0 0 0,'0'0'1082'0'0,"0"0"529"0"0,0 0 34 0 0,0 0-140 0 0,0 0-180 0 0,0 0-174 0 0,0-15-92 0 0,0-44-92 0 0,0 44-90 0 0,0 15-52 0 0,0 0-112 0 0,0 0-147 0 0,0 0-150 0 0,0 0-192 0 0,0 0-139 0 0,-6 346 2292 0 0,6-340-2348 0 0,0-1 1 0 0,0 1 0 0 0,0 0 0 0 0,1-1 0 0 0,0 1 0 0 0,0-1-1 0 0,0 1 1 0 0,1-1 0 0 0,0 1 0 0 0,0-1 0 0 0,0 0 0 0 0,1 0-1 0 0,-1 0 1 0 0,1 0 0 0 0,1-1 0 0 0,1 4-30 0 0,68-5 1619 0 0,73-32-888 0 0,-65 36-1354 0 0,-68-4-3725 0 0,-3-1-6353 0 0,-6 1 7118 0 0</inkml:trace>
  <inkml:trace contextRef="#ctx0" brushRef="#br0" timeOffset="8531.033">3889 247 0 0 0,'0'0'195'0'0,"0"0"129"0"0,0 0 179 0 0,0 0 321 0 0,0 0 303 0 0,0 0 149 0 0,0 0-62 0 0,0 0-149 0 0,0 0-157 0 0,0 0-150 0 0,0 0-58 0 0,0 0 16 0 0,1 10 46 0 0,1 69 1489 0 0,-23-41-1753 0 0,-1 0 0 0 0,-3-1 0 0 0,0-2 0 0 0,-3 0 0 0 0,0-2 0 0 0,-16 12-498 0 0,-25 32 104 0 0,-31 55-414 0 0,75-98 21 0 0,-1 2-1135 0 0,15-9-4698 0 0,11-21-269 0 0,0-5 5212 0 0</inkml:trace>
  <inkml:trace contextRef="#ctx0" brushRef="#br0" timeOffset="9040.963">3672 836 0 0 0,'0'0'411'0'0,"0"0"561"0"0,0 0 219 0 0,0 0 289 0 0,0 0 351 0 0,0 0 110 0 0,0 0-202 0 0,0 0-343 0 0,0 0-328 0 0,0 0-221 0 0,0 0-97 0 0,0 0-28 0 0,0 0-29 0 0,12-3-25 0 0,103-35 1372 0 0,-96 31-1848 0 0,1 0 0 0 0,0 1-1 0 0,1 1 1 0 0,-1 1 0 0 0,1 1-1 0 0,0 1 1 0 0,0 0 0 0 0,11 2-192 0 0,-32 0 4 0 0,1 0 0 0 0,0 0 0 0 0,0 0 1 0 0,0 0-1 0 0,0 0 0 0 0,0 0 0 0 0,0 1 1 0 0,0-1-1 0 0,0 0 0 0 0,-1 0 0 0 0,1 1 0 0 0,0-1 1 0 0,0 1-1 0 0,0-1 0 0 0,-1 1 0 0 0,1-1 1 0 0,0 1-1 0 0,0-1 0 0 0,-1 1 0 0 0,1 0 0 0 0,0-1 1 0 0,-1 1-1 0 0,1 0 0 0 0,-1 0 0 0 0,1-1 0 0 0,-1 1 1 0 0,0 0-1 0 0,1 0 0 0 0,-1 0 0 0 0,0 0 1 0 0,1 0-1 0 0,-1-1 0 0 0,0 1 0 0 0,0 0 0 0 0,0 0 1 0 0,0 0-1 0 0,0 0 0 0 0,0 0 0 0 0,0 0 1 0 0,0 0-1 0 0,0 0 0 0 0,0 0 0 0 0,0-1 0 0 0,-1 1 1 0 0,1 0-1 0 0,0 0 0 0 0,-1 0 0 0 0,1 0 1 0 0,0 0-1 0 0,-1-1 0 0 0,0 2-4 0 0,-25 41 221 0 0,-15-5-95 0 0,19-20-116 0 0,1 2 0 0 0,1 0 0 0 0,1 1 0 0 0,1 0 0 0 0,1 2 1 0 0,-4 7-11 0 0,20-28 1 0 0,0-1 1 0 0,-1 1 0 0 0,1 0 0 0 0,0-1 0 0 0,1 1 0 0 0,-1 0 0 0 0,0 0-1 0 0,0 0 1 0 0,1 0 0 0 0,-1 0 0 0 0,1 0 0 0 0,0 0 0 0 0,0 0 0 0 0,-1 0-1 0 0,1 0 1 0 0,0 0 0 0 0,1 0 0 0 0,-1 0 0 0 0,0 0 0 0 0,1 0 0 0 0,-1 0-1 0 0,1 0 1 0 0,-1-1 0 0 0,1 1 0 0 0,0 0 0 0 0,0 0 0 0 0,0 0 0 0 0,0-1-1 0 0,0 1 1 0 0,0 0 0 0 0,0-1 0 0 0,1 1 0 0 0,-1-1 0 0 0,1 1 0 0 0,-1-1-1 0 0,1 0 1 0 0,-1 0 0 0 0,1 0 0 0 0,0 0 0 0 0,-1 0 0 0 0,1 0 0 0 0,0 0-1 0 0,0 0 1 0 0,0-1 0 0 0,0 1 0 0 0,0-1-2 0 0,16 2 58 0 0,1-1 1 0 0,0-1-1 0 0,-1-1 0 0 0,1-1 1 0 0,-1 0-1 0 0,1-1 0 0 0,-1-1 1 0 0,0-1-1 0 0,0-1 0 0 0,-1 0 1 0 0,0-1-1 0 0,8-5-58 0 0,20-5-39 0 0,-6-1-160 0 0,-23 10-2760 0 0,-1 1-5842 0 0,-9 7 108 0 0</inkml:trace>
</inkml:ink>
</file>

<file path=ppt/ink/ink4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2.6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0 603 0 0 0,'0'0'1434'0'0,"0"0"-375"0"0,0 0 123 0 0,0 0 437 0 0,0 0 395 0 0,0 0 179 0 0,0 0-142 0 0,0 0-320 0 0,0 0-319 0 0,0 0-224 0 0,0 0-154 0 0,35 7-129 0 0,111 20-88 0 0,-142-25-765 0 0,0-2 0 0 0,-1 1 0 0 0,1 0 0 0 0,0-1 0 0 0,0 0 0 0 0,0 1 0 0 0,0-2 0 0 0,0 1 0 0 0,0 0 0 0 0,0-1 0 0 0,-1 0 0 0 0,1 0 0 0 0,0 0 0 0 0,0 0 0 0 0,-1 0 0 0 0,1-1 0 0 0,-1 0 0 0 0,1 0 0 0 0,-1 0 0 0 0,0 0 0 0 0,1 0 0 0 0,0-1-52 0 0,8-7 237 0 0,62-43 450 0 0,-2-3-1 0 0,-3-3 1 0 0,-2-3-1 0 0,37-46-686 0 0,91-93 684 0 0,-190 195-676 0 0,0 0 0 0 0,1 0 0 0 0,0 0 0 0 0,0 1 0 0 0,0 0-1 0 0,1 0 1 0 0,0 1 0 0 0,0 0 0 0 0,0 0 0 0 0,0 1 0 0 0,1-1 0 0 0,-1 2-1 0 0,1-1 1 0 0,0 1 0 0 0,0 0 0 0 0,0 0 0 0 0,0 1 0 0 0,0 0-8 0 0,-5 4-9 0 0,-1-1 0 0 0,0 0-1 0 0,1 1 1 0 0,-1-1 0 0 0,0 1 0 0 0,0-1 0 0 0,0 1 0 0 0,-1 0 0 0 0,1 0 0 0 0,-1 0 0 0 0,1 0-1 0 0,-1 0 1 0 0,0 0 0 0 0,0 0 0 0 0,-1 1 0 0 0,1-1 0 0 0,-1 0 0 0 0,1 0 0 0 0,-1 1 0 0 0,0-1 0 0 0,0 0-1 0 0,0 1 1 0 0,-1-1 9 0 0,2 21 19 0 0,-2-1-1 0 0,0 0 1 0 0,-1 1-1 0 0,-2-1 1 0 0,0 0-1 0 0,-2 0 1 0 0,-4 11-19 0 0,5-9 6 0 0,-2-1-1 0 0,0 0 1 0 0,-2 0 0 0 0,-1-1 0 0 0,0 0 0 0 0,-2-1 0 0 0,0 0 0 0 0,-2-1-1 0 0,0 0 1 0 0,-2-1 0 0 0,0-1 0 0 0,-1 0 0 0 0,0-1 0 0 0,-2-1 0 0 0,-1 0-6 0 0,3-9-137 0 0,0-1 0 0 0,0-1 0 0 0,-1-1 0 0 0,0 0 1 0 0,0-1-1 0 0,0-1 0 0 0,-1 0 0 0 0,1-2 0 0 0,0 0 1 0 0,-1-1-1 0 0,1-1 0 0 0,-8-1 137 0 0,-115-35-4421 0 0,116 22 686 0 0,17-2-5653 0 0,7 13 4974 0 0</inkml:trace>
  <inkml:trace contextRef="#ctx0" brushRef="#br0" timeOffset="396.56">1694 91 11626 0 0,'0'0'1262'0'0,"0"0"-218"0"0,0 0 42 0 0,0 0 153 0 0,-32 18 38 0 0,-99 58-231 0 0,57-17-11 0 0,67-50-942 0 0,2-3-83 0 0,1-1 1 0 0,-1 1-1 0 0,1 0 0 0 0,0 0 1 0 0,0 1-1 0 0,1-1 0 0 0,0 1 0 0 0,0 0 1 0 0,0 0-1 0 0,1 0 0 0 0,0 0 0 0 0,0 0 1 0 0,1 0-1 0 0,0 0 0 0 0,0 1 1 0 0,1-1-1 0 0,0 0 0 0 0,0 1 0 0 0,1-1 1 0 0,0 0-1 0 0,0 1 0 0 0,0-1 1 0 0,1 0-1 0 0,0 0 0 0 0,1 0 0 0 0,0 0 1 0 0,0-1-1 0 0,0 1 0 0 0,1-1 0 0 0,0 1 1 0 0,0-1-1 0 0,0-1 0 0 0,1 1 1 0 0,0 0-1 0 0,0-1 0 0 0,1 0 0 0 0,1 1-10 0 0,9 1 68 0 0,0-1-1 0 0,0-1 1 0 0,0 0-1 0 0,1-1 1 0 0,0-1-1 0 0,0 0 1 0 0,0-1 0 0 0,0-1-1 0 0,0-1 1 0 0,0-1-1 0 0,9-1-67 0 0,-5 1 214 0 0,1-1 0 0 0,-1-1 0 0 0,0-1 0 0 0,0-1 0 0 0,-1 0 0 0 0,1-2 0 0 0,-1 0 0 0 0,0-2 0 0 0,-1 0 0 0 0,0-1 0 0 0,-1-1 0 0 0,0-1 0 0 0,0 0 0 0 0,-1-1 0 0 0,-1-1 0 0 0,-1-1 0 0 0,0 0 0 0 0,8-11-214 0 0,-19 21-8 0 0,-1-1 1 0 0,1 1-1 0 0,-1-1 1 0 0,-1 0 0 0 0,1 0-1 0 0,-1 0 1 0 0,0-1-1 0 0,0 1 1 0 0,-1 0-1 0 0,0-1 1 0 0,0 1 0 0 0,-1-1-1 0 0,1 1 1 0 0,-1-1-1 0 0,-1 1 1 0 0,1-1 0 0 0,-1 1-1 0 0,0-1 1 0 0,-1 1-1 0 0,0-1 1 0 0,0 1-1 0 0,0 0 1 0 0,0 0 0 0 0,-1 0-1 0 0,0 0 1 0 0,-1 0-1 0 0,1 1 1 0 0,-1 0 0 0 0,0-1-1 0 0,0 1 1 0 0,-1 1-1 0 0,1-1 1 0 0,-1 1-1 0 0,0-1 1 0 0,0 1 0 0 0,-1 1-1 0 0,1-1 1 0 0,-1 1-1 0 0,0 0 1 0 0,0 0 0 0 0,-6-1 7 0 0,-121-18-3822 0 0,45 31-6754 0 0,60-1 595 0 0</inkml:trace>
</inkml:ink>
</file>

<file path=ppt/ink/ink4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8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88 1648 0 0,'0'0'1034'0'0,"0"0"-190"0"0,0 0-165 0 0,0 0 77 0 0,0 0 318 0 0,0 0 271 0 0,0 0 80 0 0,0 0-84 0 0,0 0-213 0 0,0 0-230 0 0,0 0-185 0 0,0 0-131 0 0,0 34-95 0 0,-1 110-62 0 0,17 101 899 0 0,-12-13-2383 0 0,-25-189-2738 0 0,-1-20-4095 0 0,15-19 4937 0 0</inkml:trace>
  <inkml:trace contextRef="#ctx0" brushRef="#br0" timeOffset="282.345">13 110 0 0 0,'0'0'357'0'0,"0"0"802"0"0,0 0 403 0 0,0 0 197 0 0,0 0 19 0 0,0 0-189 0 0,0 0-295 0 0,0 0-278 0 0,0 0-197 0 0,35-20-129 0 0,108-59-78 0 0,-88 68-55 0 0,-44 17-414 0 0,0 1-1 0 0,0 1 1 0 0,-1-1-1 0 0,0 2 1 0 0,-1-1 0 0 0,1 1-1 0 0,-1 1 1 0 0,-1-1-1 0 0,0 2 1 0 0,-1-1-1 0 0,0 1 1 0 0,0 0 0 0 0,-1 0-1 0 0,0 1 1 0 0,-1 0-1 0 0,-1 0 1 0 0,0 0 0 0 0,0 1-1 0 0,-1-1 1 0 0,-1 1-1 0 0,0 0 1 0 0,0 10-143 0 0,-3-19 15 0 0,1 0 1 0 0,-1-1-1 0 0,0 1 1 0 0,0-1-1 0 0,0 1 1 0 0,0-1-1 0 0,-1 0 1 0 0,0 1-1 0 0,1-1 1 0 0,-1 0 0 0 0,0 0-1 0 0,-1 0 1 0 0,1 0-1 0 0,0 0 1 0 0,-1-1-1 0 0,1 1 1 0 0,-1-1-1 0 0,0 0 1 0 0,0 0-1 0 0,0 0 1 0 0,0 0-1 0 0,-1 0 1 0 0,1 0-1 0 0,0-1 1 0 0,-1 0-1 0 0,0 1-15 0 0,-96 21-2720 0 0,91-22 2105 0 0,-34 2-3355 0 0,14-3-2504 0 0,18 0 3521 0 0</inkml:trace>
  <inkml:trace contextRef="#ctx0" brushRef="#br0" timeOffset="834.611">365 596 152 0 0,'0'0'1927'0'0,"0"0"30"0"0,0 0 164 0 0,0 0 145 0 0,0 0-27 0 0,0 0-256 0 0,0 0-434 0 0,0 0-472 0 0,0 0-406 0 0,0 0-310 0 0,0 0-166 0 0,0 0-28 0 0,0 0 33 0 0,2 7 64 0 0,15 125 653 0 0,-18-72-4280 0 0,-7-45-4214 0 0,5-12 471 0 0</inkml:trace>
</inkml:ink>
</file>

<file path=ppt/ink/ink4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1.1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0 0 0,'0'0'1075'0'0,"0"0"477"0"0,0 0 329 0 0,0 0 90 0 0,0 0-176 0 0,0 0-310 0 0,0 0-299 0 0,0 0-238 0 0,0 0-136 0 0,0 0-59 0 0,0 0-13 0 0,7-1 7 0 0,82-9 2739 0 0,185 10-764 0 0,-280 2-4760 0 0,-10 0-1302 0 0,12-4-1616 0 0,3-4-3736 0 0,1 3 6565 0 0</inkml:trace>
</inkml:ink>
</file>

<file path=ppt/ink/ink4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1.9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23 856 0 0,'0'0'1314'0'0,"0"0"-399"0"0,0 0-138 0 0,0 0 189 0 0,0 0 303 0 0,0 0 180 0 0,0 0-37 0 0,0 0-188 0 0,0 0-197 0 0,0 0-129 0 0,0 0-126 0 0,0 0-87 0 0,0 0-83 0 0,0 30-70 0 0,0 93-37 0 0,0-74-169 0 0,1 0 1 0 0,2 0 0 0 0,3 0 0 0 0,2 0-1 0 0,2 2-326 0 0,-10-48 48 0 0,1 0 0 0 0,-1 0 0 0 0,1 0 0 0 0,0 0 0 0 0,0 0 0 0 0,0 0 0 0 0,0 0 0 0 0,0 0 0 0 0,1 0 0 0 0,-1-1-1 0 0,1 1 1 0 0,0-1 0 0 0,-1 1 0 0 0,1-1 0 0 0,1 1 0 0 0,-1-1 0 0 0,0 0 0 0 0,0 0 0 0 0,1 0 0 0 0,-1 0 0 0 0,1-1 0 0 0,0 1 0 0 0,-1-1-1 0 0,1 1 1 0 0,0-1 0 0 0,0 0 0 0 0,0 0 0 0 0,0 0 0 0 0,0-1 0 0 0,0 1 0 0 0,0-1 0 0 0,3 1-48 0 0,7-4 154 0 0,0 0 0 0 0,-1-1 0 0 0,1 0 0 0 0,-1-1 1 0 0,0-1-1 0 0,0 1 0 0 0,0-2 0 0 0,-1 0 0 0 0,0 0 0 0 0,0-1 0 0 0,-1-1 0 0 0,0 1 0 0 0,0-2 1 0 0,5-6-155 0 0,3 0 108 0 0,104-113 65 0 0,-122 129-167 0 0,1 0-32 0 0,-1 0-1 0 0,0 1 1 0 0,0-1 0 0 0,0 0 0 0 0,1 0-1 0 0,-1 0 1 0 0,0 1 0 0 0,0-1-1 0 0,0 0 1 0 0,1 0 0 0 0,-1 0 0 0 0,0 0-1 0 0,1 0 1 0 0,-1 1 0 0 0,0-1 0 0 0,0 0-1 0 0,1 0 1 0 0,-1 0 0 0 0,0 0-1 0 0,1 0 1 0 0,-1 0 0 0 0,0 0 0 0 0,0 0-1 0 0,1 0 1 0 0,-1 0 0 0 0,0 0 0 0 0,1 0-1 0 0,-1 0 1 0 0,0 0 0 0 0,1 0 0 0 0,-1 0-1 0 0,0-1 1 0 0,0 1 0 0 0,1 0-1 0 0,-1 0 1 0 0,0 0 0 0 0,0 0 0 0 0,1-1-1 0 0,-1 1 1 0 0,0 0 0 0 0,0 0 0 0 0,0 0-1 0 0,1-1 1 0 0,-1 1 0 0 0,0 0-1 0 0,0 0 1 0 0,0-1 0 0 0,0 1 0 0 0,1 0-1 0 0,-1 0 1 0 0,0-1 0 0 0,0 1 0 0 0,0 0 26 0 0,2 14 34 0 0,1-3-99 0 0,-3-2 42 0 0,1-1 0 0 0,0 0 0 0 0,1 0 0 0 0,0 0 0 0 0,0 0 0 0 0,1 0 1 0 0,0 0-1 0 0,0-1 0 0 0,1 1 0 0 0,0-1 0 0 0,0 0 0 0 0,1 0 0 0 0,0 0 0 0 0,0-1 0 0 0,1 0 1 0 0,-1 0-1 0 0,1 0 0 0 0,0-1 0 0 0,1 0 0 0 0,5 4 23 0 0,-5-5 78 0 0,0 0 1 0 0,1-1-1 0 0,0 1 0 0 0,-1-1 1 0 0,1-1-1 0 0,0 0 0 0 0,1 0 1 0 0,-1 0-1 0 0,0-1 0 0 0,0 0 1 0 0,1-1-1 0 0,-1 0 0 0 0,0 0 1 0 0,1-1-1 0 0,-1 0 0 0 0,0 0 1 0 0,0-1-1 0 0,0 0 0 0 0,0-1 1 0 0,0 1-1 0 0,0-1 1 0 0,0-1-1 0 0,-1 0 0 0 0,0 0 1 0 0,0 0-1 0 0,0-1 0 0 0,0 0 1 0 0,-1 0-1 0 0,1-1 0 0 0,-1 0 1 0 0,1-2-79 0 0,9-10 133 0 0,-1 0 0 0 0,-1-1 0 0 0,0-1 0 0 0,-1-1 0 0 0,-2 1 0 0 0,0-2 0 0 0,-1 0 0 0 0,-1 0 0 0 0,-1-1 0 0 0,-1 0 0 0 0,-1 0 0 0 0,-1-1 0 0 0,-1 1 0 0 0,-1-1 0 0 0,-1 0 0 0 0,-1 0 0 0 0,-2-3-133 0 0,-10 0-2467 0 0,2 23-1146 0 0,-3 6-3419 0 0,8 1-1053 0 0</inkml:trace>
</inkml:ink>
</file>

<file path=ppt/ink/ink4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6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1277 630 0 0 0,'0'0'944'0'0,"0"0"339"0"0,0 0 161 0 0,0 0 39 0 0,5-1 7707 0 0,-3 1-8312 0 0,26 1 3016 0 0,192-34-210 0 0,-165 29-3300 0 0,-45 4-5716 0 0,-2 0-5792 0 0,-9 0 4396 0 0</inkml:trace>
  <inkml:trace contextRef="#ctx0" brushRef="#br0" timeOffset="406.969">1238 409 3065 0 0,'0'0'1156'0'0,"0"0"-284"0"0,0 0 231 0 0,0 0 541 0 0,0 0 350 0 0,0 0-35 0 0,0 0-336 0 0,0 0-379 0 0,0 0-293 0 0,0 0-233 0 0,5 31-163 0 0,18 96-110 0 0,-11 55 693 0 0,-13-127-1018 0 0,-5-1 557 0 0,2-26-2960 0 0,2-1-8975 0 0,2-27 5535 0 0</inkml:trace>
  <inkml:trace contextRef="#ctx0" brushRef="#br0" timeOffset="-1974.68">111 0 0 0 0,'0'0'335'0'0,"0"0"636"0"0,0 0 9 0 0,0 0-189 0 0,0 0-123 0 0,0 0-48 0 0,0 6 27 0 0,-5 147 7088 0 0,1-12-5548 0 0,-27 266-888 0 0,27-319-2411 0 0,4-87 401 0 0,0-1-444 0 0,0-8-7299 0 0,0 1 3653 0 0</inkml:trace>
  <inkml:trace contextRef="#ctx0" brushRef="#br0" timeOffset="-1746.973">3 89 824 0 0,'0'0'754'0'0,"0"0"-201"0"0,0 0 255 0 0,0 0 594 0 0,0 0 474 0 0,0 0 123 0 0,0 0-265 0 0,0 0-343 0 0,0 0-275 0 0,0 0-195 0 0,32-5-121 0 0,104-12-103 0 0,152-2 1286 0 0,-271 30-5702 0 0,-37 8-7058 0 0,10-12 8415 0 0</inkml:trace>
  <inkml:trace contextRef="#ctx0" brushRef="#br0" timeOffset="-1509.451">1 512 2240 0 0,'0'0'2060'0'0,"0"0"-625"0"0,0 0 48 0 0,0 0 344 0 0,0 0 276 0 0,0 0 31 0 0,0 0-286 0 0,0 0-381 0 0,34-1-371 0 0,106-5-324 0 0,-10-10 1254 0 0,-84 9-3546 0 0,6 4-8796 0 0,-47 3 1661 0 0</inkml:trace>
  <inkml:trace contextRef="#ctx0" brushRef="#br0" timeOffset="-573.791">608 645 0 0 0,'0'0'420'0'0,"0"0"216"0"0,0 0 223 0 0,0 0 107 0 0,0 0-41 0 0,0 0-143 0 0,0 0-162 0 0,0 0-112 0 0,0 0-73 0 0,0 0-23 0 0,-4 31 0 0 0,-11 101-9 0 0,21-59 462 0 0,1-59-605 0 0,36 54 1402 0 0,-42-67-1532 0 0,0 0-1 0 0,0 1 0 0 0,0-1 1 0 0,0 0-1 0 0,0 0 0 0 0,1 1 0 0 0,-1-1 1 0 0,0 0-1 0 0,1 0 0 0 0,-1 0 1 0 0,1-1-1 0 0,-1 1 0 0 0,1 0 0 0 0,-1-1 1 0 0,1 1-1 0 0,0 0 0 0 0,-1-1 1 0 0,1 0-1 0 0,0 1 0 0 0,-1-1 0 0 0,1 0 1 0 0,0 0-1 0 0,-1 0 0 0 0,1 0 1 0 0,0 0-1 0 0,-1-1 0 0 0,1 1 0 0 0,0 0 1 0 0,-1-1-1 0 0,1 1 0 0 0,0-1 1 0 0,-1 0-1 0 0,1 1 0 0 0,-1-1 0 0 0,1 0 1 0 0,-1 0-1 0 0,1 0 0 0 0,-1 0 1 0 0,0 0-1 0 0,0 0 0 0 0,1-1 0 0 0,-1 1 1 0 0,1-1-130 0 0,65-102 1964 0 0,4-5-1760 0 0,-70 108-219 0 0,0 1 1 0 0,0-1-1 0 0,0 1 0 0 0,0-1 1 0 0,0 1-1 0 0,0 0 0 0 0,0-1 1 0 0,0 1-1 0 0,0 0 0 0 0,0 0 1 0 0,0 0-1 0 0,0 0 0 0 0,1 0 1 0 0,-1 0-1 0 0,0 0 0 0 0,0 0 1 0 0,0 0-1 0 0,0 1 0 0 0,0-1 0 0 0,0 0 1 0 0,0 1-1 0 0,0-1 0 0 0,0 1 1 0 0,0-1-1 0 0,0 1 0 0 0,0-1 1 0 0,0 1-1 0 0,0 0 0 0 0,0-1 1 0 0,0 1-1 0 0,0 0 0 0 0,-1 0 1 0 0,1 0-1 0 0,0 0 0 0 0,-1 0 1 0 0,1-1-1 0 0,-1 1 0 0 0,1 0 1 0 0,-1 1-1 0 0,1-1 0 0 0,-1 0 0 0 0,1 0 1 0 0,-1 0-1 0 0,0 0 0 0 0,0 0 1 0 0,0 0-1 0 0,0 0 0 0 0,0 0 1 0 0,0 0-1 0 0,0 1 0 0 0,0-1 1 0 0,0 0-1 0 0,0 0 0 0 0,0 0 1 0 0,-1 0-1 0 0,1 0 0 0 0,0 0 1 0 0,-1 1 13 0 0,3 5 53 0 0,5 26-17 0 0,0-1 0 0 0,-3 1 1 0 0,0 0-1 0 0,-2-1 0 0 0,-2 2 0 0 0,-1 0-35 0 0,1-33 0 0 0,0 37 3 0 0,-1 0 0 0 0,-2 0-1 0 0,-2 0 1 0 0,-1-1 0 0 0,-2 1-3 0 0,5-25-73 0 0,0 0 0 0 0,-1 0 0 0 0,0 0 0 0 0,-1-1 0 0 0,0 0 0 0 0,-1 0 0 0 0,-1 0 0 0 0,0-1 0 0 0,0 0 1 0 0,-1 0-1 0 0,-1 0 73 0 0,8-10-1 0 0,0 0 1 0 0,0 1 0 0 0,0-1 0 0 0,0 0 0 0 0,-1 0 0 0 0,1 0 0 0 0,0 0 0 0 0,0-1 0 0 0,-1 1 0 0 0,1 0 0 0 0,-1-1 0 0 0,1 1 0 0 0,0 0 0 0 0,-1-1 0 0 0,1 0-1 0 0,-1 1 1 0 0,1-1 0 0 0,-1 0 0 0 0,1 0 0 0 0,-1 0 0 0 0,0 0 0 0 0,1 0 0 0 0,-1 0 0 0 0,1 0 0 0 0,-1 0 0 0 0,1-1 0 0 0,-1 1 0 0 0,1-1 0 0 0,-1 1 0 0 0,1-1-1 0 0,0 1 1 0 0,-1-1 0 0 0,1 0 0 0 0,0 0 0 0 0,-1 0 0 0 0,1 1 0 0 0,0-1 0 0 0,0 0 0 0 0,0-1 0 0 0,0 1 0 0 0,0 0 0 0 0,0 0 0 0 0,0 0 0 0 0,0-1 0 0 0,0 1-1 0 0,1 0 1 0 0,-1-1 0 0 0,0 1 0 0 0,1-1 0 0 0,-1 1 0 0 0,1-1 0 0 0,0 1 0 0 0,-1-1 0 0 0,1 1 0 0 0,0-1 0 0 0,0 1 0 0 0,0-1 0 0 0,0 1 0 0 0,0-1 0 0 0,0 1-1 0 0,1-2 2 0 0,-3-24-150 0 0,2-1 1 0 0,1 1-1 0 0,1-1 1 0 0,1 1-1 0 0,1 0 1 0 0,2 0-1 0 0,0 0 1 0 0,2 1-1 0 0,11-24 149 0 0,30-74-5441 0 0,-27 89-1795 0 0,-15 24 4738 0 0</inkml:trace>
  <inkml:trace contextRef="#ctx0" brushRef="#br0" timeOffset="3205.997">1231 689 0 0 0,'0'0'822'0'0,"0"0"178"0"0,0 0 29 0 0,0 0-15 0 0,0 0 15 0 0,0 0-39 0 0,0 0-38 0 0,-4-3-36 0 0,-54-16 5810 0 0,22 25-6041 0 0,-37 10-2366 0 0,72-16 962 0 0,1 0-539 0 0,0 0-881 0 0,0 0-1006 0 0,0 0-438 0 0,0 0 945 0 0</inkml:trace>
</inkml:ink>
</file>

<file path=ppt/ink/ink4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2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0 574 11106 0 0,'0'0'1702'0'0,"0"0"-471"0"0,0 0-131 0 0,0 0 128 0 0,0 0 47 0 0,0 0-169 0 0,0 0-264 0 0,0 0-229 0 0,0 0-156 0 0,0 0-99 0 0,0 0-67 0 0,0 0-51 0 0,34-3-46 0 0,104-12-35 0 0,6 11 166 0 0,-102 11-1273 0 0,-30 2-5640 0 0,-12-3-3166 0 0,0-6 4817 0 0</inkml:trace>
  <inkml:trace contextRef="#ctx0" brushRef="#br0" timeOffset="248.999">24 762 2713 0 0,'0'0'1432'0'0,"0"0"-249"0"0,0 0 410 0 0,0 0 495 0 0,0 0 223 0 0,0 0-123 0 0,0 0-445 0 0,0 0-460 0 0,0 0-337 0 0,0 0-261 0 0,33 2-185 0 0,105 4-125 0 0,-49-17 89 0 0,-35-2-532 0 0,24-5-363 0 0,-26 7-9295 0 0,-43 8 447 0 0</inkml:trace>
  <inkml:trace contextRef="#ctx0" brushRef="#br0" timeOffset="1540.903">792 501 0 0 0,'0'0'919'0'0,"0"0"675"0"0,0 0 174 0 0,0 0-132 0 0,0 0-249 0 0,0 0-272 0 0,0 0-211 0 0,3-9-202 0 0,8-25-123 0 0,-12 85 2091 0 0,-49 265-239 0 0,30-195-2129 0 0,7-77-11 0 0,13-44-115 0 0,0 0 90 0 0,0 0 94 0 0,3-23 1152 0 0,25-59-1157 0 0,4 0 0 0 0,4 2 1 0 0,40-64-356 0 0,-59 113 12 0 0,1 1 1 0 0,2 1 0 0 0,1 1-1 0 0,1 1 1 0 0,1 1 0 0 0,20-17-13 0 0,-43 44-6 0 0,-1 0 0 0 0,1 0 0 0 0,0 0 0 0 0,-1 0 0 0 0,1 0 0 0 0,0 0 0 0 0,-1 0 0 0 0,1 0 0 0 0,0-1 0 0 0,0 1 0 0 0,0 0 1 0 0,0 0-1 0 0,0 0 0 0 0,0 0 0 0 0,0 0 0 0 0,0 0 0 0 0,0 0 0 0 0,1 0 0 0 0,-1 0 0 0 0,0 0 0 0 0,1 0 0 0 0,-1 0 0 0 0,1 0 0 0 0,-1 0 1 0 0,1 0-1 0 0,-1 0 0 0 0,1-1 0 0 0,-1 1 0 0 0,1 0 0 0 0,0 0 0 0 0,-1-1 0 0 0,1 1 0 0 0,0-1 0 0 0,0 1 0 0 0,0 0 0 0 0,-1-1 1 0 0,1 1-1 0 0,0-1 0 0 0,0 0 0 0 0,0 1 0 0 0,0-1 0 0 0,0 0 0 0 0,0 1 0 0 0,0-1 0 0 0,0 0 0 0 0,0 0 0 0 0,0 0 0 0 0,0 0 0 0 0,0 0 1 0 0,0 0-1 0 0,0 0 0 0 0,0 0 0 0 0,0-1 0 0 0,0 1 0 0 0,0 0 0 0 0,0 0 0 0 0,0-1 0 0 0,-1 1 0 0 0,1-1 0 0 0,0 1 0 0 0,0-1 1 0 0,0 1-1 0 0,0-1 0 0 0,-1 1 0 0 0,1-1 0 0 0,0 0 0 0 0,0 1 0 0 0,-1-1 0 0 0,1 0 6 0 0,-1 4 36 0 0,4 34 13 0 0,-4-17-34 0 0,1-1 0 0 0,2 1-1 0 0,0-1 1 0 0,0 0 0 0 0,2 0 0 0 0,1 0-1 0 0,0-1 1 0 0,1 1 0 0 0,1-1 0 0 0,7 10-15 0 0,-14-25 8 0 0,1 0 0 0 0,-1-1 1 0 0,1 0-1 0 0,0 1 1 0 0,0-1-1 0 0,0 0 1 0 0,1 0-1 0 0,-1 0 1 0 0,0 0-1 0 0,1 0 1 0 0,-1 0-1 0 0,1-1 1 0 0,0 0-1 0 0,-1 1 1 0 0,1-1-1 0 0,0 0 1 0 0,0 0-1 0 0,0 0 1 0 0,0-1-1 0 0,0 1 1 0 0,0-1-1 0 0,0 1 1 0 0,0-1-1 0 0,0 0 1 0 0,0 0-1 0 0,0-1 0 0 0,0 1 1 0 0,0 0-1 0 0,0-1 1 0 0,0 0-1 0 0,0 0 1 0 0,0 0-1 0 0,0 0 1 0 0,-1 0-1 0 0,1-1 1 0 0,0 1-1 0 0,-1-1 1 0 0,1 0-1 0 0,1 0-8 0 0,89-74 145 0 0,-73 57-172 0 0,2 1 1 0 0,0 1-1 0 0,1 0 0 0 0,1 2 0 0 0,0 1 0 0 0,26-12 27 0 0,-48 25-9 0 0,0 0-1 0 0,-1 1 1 0 0,1-1 0 0 0,0 0-1 0 0,0 1 1 0 0,0-1-1 0 0,-1 1 1 0 0,1-1-1 0 0,0 1 1 0 0,0 0 0 0 0,0 0-1 0 0,0 0 1 0 0,0 0-1 0 0,0 0 1 0 0,0 0-1 0 0,-1 1 1 0 0,1-1 0 0 0,0 0-1 0 0,0 1 1 0 0,0 0-1 0 0,0-1 1 0 0,-1 1 0 0 0,1 0-1 0 0,0 0 1 0 0,-1 0-1 0 0,1 0 1 0 0,-1 0-1 0 0,1 0 1 0 0,-1 1 0 0 0,1-1-1 0 0,-1 0 1 0 0,0 1-1 0 0,0-1 1 0 0,1 1-1 0 0,-1 0 1 0 0,0-1 0 0 0,-1 1-1 0 0,1 0 1 0 0,0-1-1 0 0,0 1 1 0 0,-1 0-1 0 0,1 0 1 0 0,-1 0 0 0 0,1 0-1 0 0,-1 0 10 0 0,19 152 204 0 0,-18-148-228 0 0,1 5-34 0 0,0 0 1 0 0,0 0-1 0 0,1 0 1 0 0,1-1-1 0 0,0 1 0 0 0,0-1 1 0 0,1 0-1 0 0,1 0 1 0 0,-1 0-1 0 0,6 5 58 0 0,15 3-4527 0 0,-6-11-5402 0 0,-14-7 5313 0 0</inkml:trace>
  <inkml:trace contextRef="#ctx0" brushRef="#br0" timeOffset="14001.924">2244 0 0 0 0,'0'0'367'0'0,"0"0"762"0"0,0 0 457 0 0,0 0 132 0 0,0 0-177 0 0,0 0-374 0 0,0 0-395 0 0,0 0-294 0 0,0 0-158 0 0,15 15 1760 0 0,-11 89 1953 0 0,-40 19-2660 0 0,11-53-903 0 0,19-53-346 0 0,5-16-89 0 0,0 1-1 0 0,0-1 0 0 0,0 1 1 0 0,0-1-1 0 0,0 1 0 0 0,0 0 1 0 0,1-1-1 0 0,-1 1 0 0 0,1 0 1 0 0,-1-1-1 0 0,1 1 0 0 0,-1 0 1 0 0,1 0-1 0 0,0-1 1 0 0,0 1-1 0 0,0 0 0 0 0,0 0 1 0 0,0-1-1 0 0,0 1 0 0 0,1 0 1 0 0,-1 0-1 0 0,0-1 0 0 0,1 1 1 0 0,0 0-1 0 0,-1-1 1 0 0,1 1-1 0 0,0 0 0 0 0,0-1 1 0 0,0 1-1 0 0,0-1 0 0 0,0 1 1 0 0,0-1-1 0 0,0 0 0 0 0,0 1 1 0 0,1-1-1 0 0,-1 0 1 0 0,1 0-1 0 0,0 0-34 0 0,14 3 179 0 0,0-1-1 0 0,1-1 1 0 0,-1 0 0 0 0,1-1-1 0 0,0-1 1 0 0,0-1 0 0 0,-1 0-1 0 0,1-1 1 0 0,-1-1 0 0 0,1-1-1 0 0,-1 0 1 0 0,0-1 0 0 0,4-2-179 0 0,52-11 287 0 0,-30 11-489 0 0,-41 7-42 0 0,-33 48-12400 0 0,18-34 5285 0 0,10-6 6734 0 0</inkml:trace>
  <inkml:trace contextRef="#ctx0" brushRef="#br0" timeOffset="14255.059">2027 630 1192 0 0,'0'0'2149'0'0,"0"0"-972"0"0,0 0-417 0 0,0 0 217 0 0,0 0 486 0 0,0 0 361 0 0,0 0 0 0 0,0 0-263 0 0,0 0-304 0 0,0 0-246 0 0,0 0-153 0 0,0 0-98 0 0,34 1-81 0 0,106 3-62 0 0,-32-20 401 0 0,175-39-310 0 0,-231 54-3930 0 0,-41 1-1365 0 0,-1 0-3365 0 0,-7 0 3878 0 0</inkml:trace>
  <inkml:trace contextRef="#ctx0" brushRef="#br0" timeOffset="14701.386">2233 817 1128 0 0,'0'0'1310'0'0,"0"0"-389"0"0,0 0-146 0 0,0 0 212 0 0,0 0 311 0 0,0 0 214 0 0,0 0-13 0 0,0 0-151 0 0,0 0-201 0 0,0 0-245 0 0,0 0-193 0 0,0 0-110 0 0,18 4-44 0 0,54 11-46 0 0,77 0 1562 0 0,-147-15-2050 0 0,0 1 1 0 0,0 0-1 0 0,0 0 0 0 0,0 0 0 0 0,-1 0 0 0 0,1 0 0 0 0,0 0 0 0 0,-1 1 0 0 0,1-1 1 0 0,-1 1-1 0 0,1-1 0 0 0,-1 1 0 0 0,0-1 0 0 0,1 1 0 0 0,-1 0 0 0 0,0-1 0 0 0,0 1 0 0 0,0 0 1 0 0,-1 0-1 0 0,1 0 0 0 0,0 0 0 0 0,-1 0 0 0 0,1 0 0 0 0,-1 0 0 0 0,1 0 0 0 0,-1 0 1 0 0,0 0-1 0 0,0 0 0 0 0,0 0 0 0 0,0 0 0 0 0,-1 1 0 0 0,1-1 0 0 0,0 0 0 0 0,-1 0 0 0 0,1 0 1 0 0,-1 0-1 0 0,0-1 0 0 0,0 1 0 0 0,0 0 0 0 0,0 0 0 0 0,0 0 0 0 0,0 0 0 0 0,0-1 0 0 0,-1 1 1 0 0,1-1-1 0 0,0 1 0 0 0,-1-1 0 0 0,1 1 0 0 0,-1-1 0 0 0,0 0 0 0 0,0 0 0 0 0,1 0 1 0 0,-1 0-1 0 0,-1 1-21 0 0,-135 107 730 0 0,137-108-721 0 0,0 0-1 0 0,0 0 0 0 0,0 0 0 0 0,0-1 0 0 0,1 1 1 0 0,-1 0-1 0 0,0 0 0 0 0,1 0 0 0 0,-1 0 1 0 0,1 0-1 0 0,-1 0 0 0 0,1 0 0 0 0,-1 0 0 0 0,1 1 1 0 0,0-1-1 0 0,-1 0 0 0 0,1 0 0 0 0,0 0 0 0 0,0 0 1 0 0,0 1-1 0 0,0-1 0 0 0,0 0 0 0 0,0 0 0 0 0,0 0 1 0 0,1 0-1 0 0,-1 0 0 0 0,0 1 0 0 0,1-1 0 0 0,-1 0 1 0 0,0 0-1 0 0,1 0 0 0 0,0 0 0 0 0,-1 0 1 0 0,1 0-1 0 0,-1 0 0 0 0,1 0 0 0 0,0 0 0 0 0,0-1 1 0 0,0 1-1 0 0,-1 0 0 0 0,1 0 0 0 0,0 0 0 0 0,0-1 1 0 0,0 1-1 0 0,0-1 0 0 0,0 1 0 0 0,0-1 0 0 0,0 1 1 0 0,1-1-1 0 0,-1 0 0 0 0,0 1 0 0 0,0-1 0 0 0,0 0 1 0 0,0 0-1 0 0,0 0 0 0 0,1 0 0 0 0,-1 0 1 0 0,1 0-9 0 0,12 2 4 0 0,0 0 0 0 0,0-1 1 0 0,0-1-1 0 0,1 0 0 0 0,-1-1 1 0 0,0 0-1 0 0,0-1 0 0 0,0-1 1 0 0,0-1-1 0 0,-1 1 0 0 0,11-6-4 0 0,-10 5-134 0 0,91-39-4014 0 0,-41 6-6965 0 0,-52 29 6843 0 0</inkml:trace>
  <inkml:trace contextRef="#ctx0" brushRef="#br0" timeOffset="15041.272">2824 92 5489 0 0,'0'0'852'0'0,"0"0"-344"0"0,0 0-41 0 0,0 0 371 0 0,0 0 430 0 0,0 0 210 0 0,0 0-63 0 0,0 0-215 0 0,0 0-228 0 0,0 0-173 0 0,0 0-128 0 0,21 36-90 0 0,64 112-67 0 0,-29-45 258 0 0,-45-76-721 0 0,-1 1 0 0 0,-1 0 0 0 0,-2 0 1 0 0,0 1-1 0 0,-2 0 0 0 0,-2 0 0 0 0,0 1 0 0 0,-2-1 1 0 0,-1 1-1 0 0,-4 26-51 0 0,-4-16-367 0 0,-1-1 1 0 0,-3 0-1 0 0,-1 0 1 0 0,-2-2-1 0 0,-1 0 1 0 0,-2 0-1 0 0,-1-2 1 0 0,-3 0-1 0 0,0-2 1 0 0,-2 0-1 0 0,-7 5 367 0 0,-24 29-3798 0 0,-6-7-5140 0 0,47-48 7370 0 0</inkml:trace>
  <inkml:trace contextRef="#ctx0" brushRef="#br0" timeOffset="15513.446">1963 7 0 0 0,'0'0'577'0'0,"0"0"722"0"0,0 0 95 0 0,0 0-83 0 0,0 0-109 0 0,0 0-104 0 0,0 0-52 0 0,0 0-30 0 0,0 0-56 0 0,-23 27-66 0 0,-70 84-90 0 0,49-33 310 0 0,41-65-908 0 0,-6 33 420 0 0,2-1 0 0 0,2 1-1 0 0,2 0 1 0 0,2 0 0 0 0,2 1 0 0 0,4 20-626 0 0,2-9 113 0 0,2 0 1 0 0,2-1 0 0 0,3 0 0 0 0,3 0 0 0 0,1-2-1 0 0,8 10-113 0 0,-21-54-61 0 0,0 0-1 0 0,1 0 1 0 0,0-1-1 0 0,1 0 1 0 0,0 0-1 0 0,0-1 1 0 0,1 0-1 0 0,1 0 1 0 0,-1-1-1 0 0,1 0 1 0 0,1 0-1 0 0,0-1 1 0 0,0-1-1 0 0,0 1 1 0 0,0-2-1 0 0,10 5 62 0 0,71 7-2794 0 0,-38-17-4155 0 0,-36 0 318 0 0</inkml:trace>
  <inkml:trace contextRef="#ctx0" brushRef="#br0" timeOffset="16148.936">3813 427 5521 0 0,'0'0'2018'0'0,"0"0"-358"0"0,0 0-226 0 0,0 0 62 0 0,0 0 61 0 0,0 0-126 0 0,0 0-289 0 0,0 0-283 0 0,0 0-225 0 0,0 0-161 0 0,0 0-81 0 0,-22 33-58 0 0,-65 104-37 0 0,45-57 193 0 0,33-59-454 0 0,-1 0 0 0 0,-1 0 0 0 0,0-2 1 0 0,-2 1-1 0 0,0-1 0 0 0,-2-1 0 0 0,0 0 1 0 0,0-2-1 0 0,-2 1 0 0 0,0-2 0 0 0,-12 9-36 0 0,19-17-224 0 0,1 0 1 0 0,-1-1-1 0 0,0 0 0 0 0,-1-1 0 0 0,0 0 0 0 0,1-1 1 0 0,-2 0-1 0 0,1 0 0 0 0,0-2 0 0 0,-1 1 0 0 0,1-1 1 0 0,-1-1-1 0 0,1 0 0 0 0,-1 0 0 0 0,0-1 0 0 0,0-1 0 0 0,-10-2 224 0 0,17 0-260 0 0,-1-1 0 0 0,1-1 0 0 0,0 1-1 0 0,1-1 1 0 0,-1 0 0 0 0,1 0 0 0 0,0 0-1 0 0,0 0 1 0 0,0-1 0 0 0,1 0 0 0 0,0 1-1 0 0,0-1 1 0 0,0-1 0 0 0,1 1 0 0 0,0 0-1 0 0,0-1 1 0 0,1 1 0 0 0,0-1 0 0 0,0 1-1 0 0,0-1 1 0 0,1 1 0 0 0,0-1-1 0 0,0 0 1 0 0,0 1 0 0 0,1-1 0 0 0,1-1 260 0 0,21-101-738 0 0,-21 103 961 0 0,1 0 1 0 0,0 0-1 0 0,0 1 1 0 0,0-1-1 0 0,0 1 1 0 0,1 0-1 0 0,0 0 1 0 0,0 0-1 0 0,1 0 1 0 0,-1 1-1 0 0,1 0 1 0 0,0-1-1 0 0,0 2 1 0 0,0-1-1 0 0,1 1 1 0 0,3-2-224 0 0,-3 4 245 0 0,0 0 0 0 0,0 1 0 0 0,0 0 0 0 0,0 0 0 0 0,0 0 0 0 0,1 1 0 0 0,-1 0 0 0 0,0 0 1 0 0,0 1-1 0 0,-1 0 0 0 0,1 0 0 0 0,0 0 0 0 0,0 0 0 0 0,-1 1 0 0 0,0 0 0 0 0,1 0 0 0 0,-1 1 0 0 0,0-1 1 0 0,-1 1-1 0 0,1 0 0 0 0,-1 1 0 0 0,1-1 0 0 0,-1 1 0 0 0,-1 0 0 0 0,1 0-245 0 0,25 21 625 0 0,-29-26-620 0 0,36 30 573 0 0,2-1 1 0 0,1-1-1 0 0,0-3 1 0 0,29 14-579 0 0,145 41-916 0 0,-188-76-1616 0 0,-7-1-4217 0 0,-11-3-2071 0 0</inkml:trace>
</inkml:ink>
</file>

<file path=ppt/ink/ink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12.11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0 544 0 0 0,'0'0'168'0'0,"0"0"490"0"0,0 0 304 0 0,0 0 143 0 0,0 0-42 0 0,0 0-102 0 0,0 0-55 0 0,0 0-88 0 0,0 0-51 0 0,16-5-12 0 0,46-12 11 0 0,41-39 5394 0 0,-26-10-3705 0 0,78-122-1127 0 0,-151 183-1317 0 0,-1-1-1 0 0,1 0 1 0 0,-2 0 0 0 0,1 0-1 0 0,0 0 1 0 0,-1-1 0 0 0,-1 1-1 0 0,1-1 1 0 0,-1 1 0 0 0,0-1-1 0 0,0 0 1 0 0,-1-5-11 0 0,-1 10-57 0 0,0 0 0 0 0,0 0-1 0 0,0 1 1 0 0,-1-1 0 0 0,1 0 0 0 0,-1 1 0 0 0,1-1-1 0 0,-1 1 1 0 0,0 0 0 0 0,1 0 0 0 0,-1-1 0 0 0,0 1-1 0 0,0 0 1 0 0,0 1 0 0 0,0-1 0 0 0,0 0 0 0 0,0 0 0 0 0,0 1-1 0 0,0-1 1 0 0,0 1 0 0 0,0 0 0 0 0,0 0 0 0 0,-1 0-1 0 0,1 0 1 0 0,0 0 0 0 0,0 0 0 0 0,0 0 0 0 0,0 1-1 0 0,0-1 1 0 0,0 1 0 0 0,0-1 0 0 0,0 1 0 0 0,0 0-1 0 0,0 0 1 0 0,0 0 0 0 0,0 0 57 0 0,-3 1-42 0 0,-1 0 0 0 0,1 1-1 0 0,0-1 1 0 0,-1 1 0 0 0,2 0 0 0 0,-1 1 0 0 0,0-1-1 0 0,1 1 1 0 0,-1 0 0 0 0,1 0 0 0 0,0 0 0 0 0,0 1-1 0 0,1 0 1 0 0,-1-1 0 0 0,1 1 0 0 0,0 0 0 0 0,1 1 0 0 0,-1-1-1 0 0,1 0 1 0 0,0 1 0 0 0,0-1 0 0 0,1 1 0 0 0,-1 0-1 0 0,1 0 1 0 0,0-1 0 0 0,1 1 0 0 0,0 0 0 0 0,0 0-1 0 0,0 0 1 0 0,0 0 0 0 0,1-1 0 0 0,0 1 0 0 0,2 5 42 0 0,1 1 69 0 0,0-1 0 0 0,2 0 0 0 0,-1 0 1 0 0,1 0-1 0 0,1-1 0 0 0,-1 0 0 0 0,2 0 0 0 0,0-1 1 0 0,0 0-1 0 0,0 0 0 0 0,1-1 0 0 0,0 0 1 0 0,1 0-1 0 0,0-1 0 0 0,0-1 0 0 0,1 1 0 0 0,-1-2 1 0 0,1 1-1 0 0,1-2 0 0 0,-1 1 0 0 0,4-1-69 0 0,0-2 127 0 0,-7 0-39 0 0,0-1-1 0 0,0 0 1 0 0,-1 0-1 0 0,1-1 1 0 0,0 0-1 0 0,0 0 1 0 0,0-1-1 0 0,-1 0 1 0 0,1-1-1 0 0,0 1 1 0 0,-1-2-1 0 0,1 1 1 0 0,5-3-88 0 0,11-9 52 0 0,0-1 1 0 0,-1-2 0 0 0,-1 0 0 0 0,0-1-1 0 0,-1-1 1 0 0,-1-1 0 0 0,-2 0-1 0 0,1-2 1 0 0,-2 0 0 0 0,-1-1 0 0 0,6-13-53 0 0,-18 31-8 0 0,-1 0 1 0 0,0 0-1 0 0,0-1 1 0 0,0 1-1 0 0,-1-1 1 0 0,0 1-1 0 0,0-1 1 0 0,-1 0-1 0 0,1 0 1 0 0,-1 0-1 0 0,0 0 1 0 0,-1 0-1 0 0,1 0 1 0 0,-1 0-1 0 0,-1 0 1 0 0,1-2 7 0 0,-2 6-51 0 0,1 1 0 0 0,-1 0 1 0 0,0 0-1 0 0,1-1 0 0 0,-1 1 1 0 0,0 0-1 0 0,0 0 0 0 0,0 1 1 0 0,0-1-1 0 0,0 0 0 0 0,0 1 1 0 0,0-1-1 0 0,0 1 0 0 0,0-1 0 0 0,0 1 1 0 0,0 0-1 0 0,0 0 0 0 0,0 0 1 0 0,0 0-1 0 0,0 0 0 0 0,0 1 1 0 0,0-1-1 0 0,0 0 0 0 0,0 1 1 0 0,0 0-1 0 0,0-1 0 0 0,0 1 1 0 0,0 0-1 0 0,0 0 0 0 0,0 0 1 0 0,1 0-1 0 0,-1 1 0 0 0,0-1 1 0 0,1 0-1 0 0,-1 1 0 0 0,1-1 1 0 0,-1 2 50 0 0,-8 4-42 0 0,1 1 1 0 0,1 1 0 0 0,-1 0 0 0 0,1 0-1 0 0,1 0 1 0 0,0 1 0 0 0,0 0 0 0 0,1 1-1 0 0,-4 7 42 0 0,8-14 17 0 0,0 1 0 0 0,0 0 0 0 0,0-1 0 0 0,0 1 0 0 0,1 0 0 0 0,0 0 0 0 0,0 0 0 0 0,0 0 0 0 0,0 0-1 0 0,1 0 1 0 0,0 0 0 0 0,0 0 0 0 0,0 0 0 0 0,1 0 0 0 0,0 0 0 0 0,-1 0 0 0 0,2 0 0 0 0,-1-1 0 0 0,1 1 0 0 0,-1 0 0 0 0,1 0-1 0 0,1-1 1 0 0,-1 0 0 0 0,1 2-17 0 0,6 1 100 0 0,0 0-1 0 0,1 0 1 0 0,-1-1-1 0 0,1 0 1 0 0,1-1-1 0 0,-1 0 1 0 0,1 0-1 0 0,0-1 1 0 0,0-1-1 0 0,0 0 1 0 0,0 0 0 0 0,0-1-1 0 0,1-1 1 0 0,-1 0-1 0 0,1 0 1 0 0,-1-1-1 0 0,1-1 1 0 0,0 0-1 0 0,-1 0 1 0 0,0-1-1 0 0,1-1 1 0 0,-1 0-1 0 0,0 0 1 0 0,2-2-100 0 0,13-4 138 0 0,-1-2 1 0 0,0 0 0 0 0,0-2 0 0 0,-1-1-1 0 0,-1 0 1 0 0,-1-2 0 0 0,0-1-1 0 0,0-1 1 0 0,8-10-139 0 0,-22 21-5 0 0,0 0 1 0 0,0-1-1 0 0,-1 0 1 0 0,0 0-1 0 0,0-1 1 0 0,-1 0-1 0 0,0 0 1 0 0,-1 0-1 0 0,0-1 0 0 0,-1 1 1 0 0,1-1-1 0 0,-2 0 1 0 0,0-1-1 0 0,0 1 1 0 0,0-1-1 0 0,-2 1 0 0 0,1-1 1 0 0,-1 0-1 0 0,-1 1 5 0 0,0 8-29 0 0,0 0 0 0 0,0 1 0 0 0,-1-1 0 0 0,1 1 0 0 0,-1-1 0 0 0,1 0-1 0 0,-1 1 1 0 0,0-1 0 0 0,1 1 0 0 0,-1 0 0 0 0,0-1 0 0 0,0 1 0 0 0,0 0-1 0 0,0-1 1 0 0,0 1 0 0 0,0 0 0 0 0,-1 0 0 0 0,1 0 0 0 0,0 0 0 0 0,-1 0-1 0 0,1 0 1 0 0,0 0 0 0 0,-1 0 0 0 0,1 1 0 0 0,-1-1 0 0 0,1 1 0 0 0,-1-1-1 0 0,1 1 1 0 0,-1-1 0 0 0,0 1 0 0 0,1 0 0 0 0,-1 0 0 0 0,0 0 0 0 0,1 0-1 0 0,-1 0 1 0 0,0 0 0 0 0,1 0 0 0 0,-1 0 0 0 0,1 1 0 0 0,-1-1 0 0 0,0 1-1 0 0,1-1 1 0 0,-1 1 29 0 0,-62 40-1099 0 0,55-28 1102 0 0,0 1 0 0 0,1-1 0 0 0,1 2 0 0 0,0-1 1 0 0,1 1-1 0 0,0 0 0 0 0,2 0 0 0 0,-1 1 0 0 0,2 0 0 0 0,0-1 0 0 0,1 1 1 0 0,1 0-1 0 0,0 0 0 0 0,1 0 0 0 0,0 1 0 0 0,2-1 0 0 0,1 6-3 0 0,0-12 25 0 0,1-1 0 0 0,0 1 0 0 0,1-1 0 0 0,0 0-1 0 0,0 0 1 0 0,1-1 0 0 0,0 0 0 0 0,1 0 0 0 0,0 0-1 0 0,0-1 1 0 0,0 0 0 0 0,1 0 0 0 0,0-1 0 0 0,0 0 0 0 0,1 0-1 0 0,0-1 1 0 0,0 0 0 0 0,0-1 0 0 0,0 0 0 0 0,1 0 0 0 0,0-1-1 0 0,0 0 1 0 0,0-1 0 0 0,0 0 0 0 0,0 0 0 0 0,0-1-1 0 0,0-1 1 0 0,0 0 0 0 0,1 0 0 0 0,-1-1 0 0 0,5-1-25 0 0,8-5-1990 0 0,-9-4-4265 0 0,-5 4-2607 0 0</inkml:trace>
</inkml:ink>
</file>

<file path=ppt/ink/ink4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5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2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4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4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4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5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1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4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5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4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5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4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4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4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4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4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4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54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680 768 0 0 0,'13'0'1073'0'0,"-6"-27"9452"0"0,-7 25-10390 0 0,0 2 539 0 0,-6-12 3305 0 0,2 10-3766 0 0,0 0-1 0 0,0 1 0 0 0,0-1 1 0 0,0 1-1 0 0,0 0 0 0 0,0 0 1 0 0,-1 0-1 0 0,1 1 1 0 0,0-1-1 0 0,-1 1 0 0 0,1 0 1 0 0,0 1-1 0 0,-1-1 0 0 0,1 1 1 0 0,0-1-1 0 0,0 1 1 0 0,-1 1-1 0 0,1-1 0 0 0,0 0 1 0 0,0 1-1 0 0,0 0 0 0 0,1 0 1 0 0,-1 0-1 0 0,-3 3-212 0 0,5-3 10 0 0,-1 0 41 0 0,0 1 0 0 0,0 0 0 0 0,0 0 0 0 0,0 0 0 0 0,1 0 0 0 0,0 0 0 0 0,-1 1 0 0 0,1-1 0 0 0,0 1 0 0 0,0-1 0 0 0,1 1 0 0 0,-1 0 0 0 0,1 0 0 0 0,0 0 0 0 0,0 0 0 0 0,0 2-51 0 0,0 0 23 0 0,0-1 1 0 0,0 1 0 0 0,0 0-1 0 0,1 0 1 0 0,0 0-1 0 0,1-1 1 0 0,-1 1 0 0 0,1 0-1 0 0,0 0 1 0 0,1-1 0 0 0,-1 1-1 0 0,1-1 1 0 0,0 1-1 0 0,0-1 1 0 0,1 0 0 0 0,-1 0-1 0 0,2 1-23 0 0,-2-4 34 0 0,0 1-1 0 0,0-1 1 0 0,0 1-1 0 0,1-1 1 0 0,-1 0-1 0 0,1 0 0 0 0,0 0 1 0 0,-1 0-1 0 0,1 0 1 0 0,0 0-1 0 0,0-1 1 0 0,0 0-1 0 0,0 1 1 0 0,1-1-1 0 0,-1 0 1 0 0,0-1-1 0 0,0 1 1 0 0,1 0-1 0 0,-1-1 1 0 0,0 0-1 0 0,1 0 1 0 0,-1 0-1 0 0,0 0 0 0 0,1 0 1 0 0,-1-1-1 0 0,0 0 1 0 0,1 1-1 0 0,-1-1 1 0 0,2-1-34 0 0,85-52 1003 0 0,-80 45-870 0 0,-1 0 0 0 0,-1-1 1 0 0,0-1-1 0 0,0 1 0 0 0,-1-1 0 0 0,0 0 1 0 0,-1-1-1 0 0,0 0 0 0 0,-1 0 0 0 0,1-2-133 0 0,-6 12 26 0 0,1 0 1 0 0,0 0-1 0 0,-1 0 0 0 0,1 1 0 0 0,-1-1 0 0 0,0 0 1 0 0,0 0-1 0 0,1 0 0 0 0,-1 0 0 0 0,0 0 0 0 0,-1 0 1 0 0,1 0-1 0 0,0 0 0 0 0,-1 0 0 0 0,1 0 0 0 0,-1 0 1 0 0,1 1-1 0 0,-1-1 0 0 0,0 0 0 0 0,0 0 0 0 0,0 1 1 0 0,0-1-1 0 0,0 0 0 0 0,0 1 0 0 0,0-1 0 0 0,-1 1 0 0 0,1-1 1 0 0,0 1-1 0 0,-1 0 0 0 0,1 0 0 0 0,-1 0 0 0 0,0 0 1 0 0,1 0-1 0 0,-2-1-26 0 0,-69-5-237 0 0,61 9 204 0 0,1 0 0 0 0,-1 1 1 0 0,1 1-1 0 0,-1-1 0 0 0,1 2 1 0 0,0-1-1 0 0,1 2 0 0 0,-1-1 1 0 0,1 1-1 0 0,0 0 0 0 0,0 1 1 0 0,1 0-1 0 0,0 1 0 0 0,-1 0 33 0 0,8-5 0 0 0,-1 0 0 0 0,1 0-1 0 0,-1 0 1 0 0,1 1 0 0 0,0-1 0 0 0,0 0-1 0 0,1 1 1 0 0,-1-1 0 0 0,1 0 0 0 0,-1 1-1 0 0,1-1 1 0 0,0 1 0 0 0,0-1-1 0 0,1 0 1 0 0,-1 1 0 0 0,1-1 0 0 0,0 1-1 0 0,0-1 1 0 0,0 0 0 0 0,0 0 0 0 0,0 0-1 0 0,1 0 1 0 0,-1 0 0 0 0,1 0-1 0 0,0 0 1 0 0,0 0 0 0 0,0 0 0 0 0,0-1-1 0 0,0 1 1 0 0,1-1 0 0 0,-1 1 0 0 0,1-1-1 0 0,0 0 1 0 0,0 0 0 0 0,0 0-1 0 0,-1-1 1 0 0,2 1 0 0 0,-1-1 0 0 0,0 0-1 0 0,0 1 1 0 0,0-1 0 0 0,1-1 0 0 0,-1 1-1 0 0,3 0 1 0 0,12 2 142 0 0,-9-6-2981 0 0,-6-3-2512 0 0,-7-6-3583 0 0,1 5-284 0 0</inkml:trace>
  <inkml:trace contextRef="#ctx0" brushRef="#br0" timeOffset="804.33">80 128 2393 0 0,'0'0'1837'0'0,"0"0"-230"0"0,0 0 2 0 0,0 0 220 0 0,0 0 210 0 0,0 0-19 0 0,0 0-327 0 0,0 0-439 0 0,0 0-353 0 0,0 0-223 0 0,0 0-109 0 0,0 0-42 0 0,0 0-16 0 0,-3 0-38 0 0,1 3-350 0 0,0 0 0 0 0,0 1 0 0 0,1 0-1 0 0,-1-1 1 0 0,1 1 0 0 0,0 0 0 0 0,0 0 0 0 0,0 0-1 0 0,0 0 1 0 0,1 0 0 0 0,-1 0 0 0 0,1 0 0 0 0,0 0-1 0 0,0 0 1 0 0,1 0 0 0 0,-1 0 0 0 0,1 0-1 0 0,0 0 1 0 0,0-1 0 0 0,0 1 0 0 0,1 1-123 0 0,-1 6 206 0 0,29 309 1410 0 0,-13-233-1562 0 0,-12-80-1366 0 0,-3-31-1399 0 0,-2 19 2338 0 0,3-38-5758 0 0,-2 13-2629 0 0,-1 19 3652 0 0</inkml:trace>
  <inkml:trace contextRef="#ctx0" brushRef="#br0" timeOffset="5573.486">148 76 0 0 0,'-58'18'0'0'0,"11"-7"1471"0"0,5-3 1390 0 0,42-8-2255 0 0,0 0 8 0 0,0 0-50 0 0,0 0-72 0 0,0 0-61 0 0,0 0-51 0 0,0 0-3 0 0,0 0 10 0 0,0 0-8 0 0,0 0 2 0 0,0 0 30 0 0,18-4 6064 0 0,20-23-3100 0 0,69-31-1727 0 0,-83 48-1490 0 0,-21 9-153 0 0,0-1-1 0 0,0 0 0 0 0,0 1 1 0 0,0-1-1 0 0,0 1 0 0 0,0 0 1 0 0,0 0-1 0 0,1 0 0 0 0,-1 1 1 0 0,0-1-1 0 0,0 1 0 0 0,1 0 1 0 0,-1-1-1 0 0,0 2 0 0 0,1-1 1 0 0,-1 0-1 0 0,0 1 1 0 0,4 0-5 0 0,9 79 24 0 0,-15-77-14 0 0,0 0 1 0 0,0 0 0 0 0,0 1 0 0 0,-1-1-1 0 0,1 0 1 0 0,-1 0 0 0 0,0 0 0 0 0,0 0-1 0 0,0 1 1 0 0,0-1 0 0 0,0 0 0 0 0,-1 0-1 0 0,0 0 1 0 0,1 0 0 0 0,-1 0 0 0 0,0 0-1 0 0,0 0 1 0 0,-1 0 0 0 0,1 0 0 0 0,-1 0-1 0 0,1 0 1 0 0,-1-1 0 0 0,0 1 0 0 0,0-1-1 0 0,0 1 1 0 0,0-1 0 0 0,-1 0 0 0 0,1 0-1 0 0,-1 0 1 0 0,1 0 0 0 0,-1 0 0 0 0,-1 0-11 0 0,3-1-3 0 0,0 0 1 0 0,1-1 0 0 0,-1 1-1 0 0,0 0 1 0 0,1-1-1 0 0,-1 1 1 0 0,0 0 0 0 0,1 0-1 0 0,-1-1 1 0 0,1 1 0 0 0,-1 0-1 0 0,1 0 1 0 0,0 0 0 0 0,-1 0-1 0 0,1 0 1 0 0,0 0-1 0 0,0 0 1 0 0,-1 0 0 0 0,1 0-1 0 0,0 0 1 0 0,0 0 0 0 0,0 0-1 0 0,0 0 1 0 0,0 0 0 0 0,0 0-1 0 0,1 0 1 0 0,-1-1 0 0 0,0 1-1 0 0,0 0 1 0 0,1 0-1 0 0,-1 0 1 0 0,1 0 0 0 0,-1 0-1 0 0,0 0 1 0 0,1 0 0 0 0,0-1-1 0 0,-1 1 1 0 0,1 0 0 0 0,-1 0-1 0 0,1-1 1 0 0,0 1-1 0 0,0 0 1 0 0,-1-1 0 0 0,1 1-1 0 0,1 0 3 0 0,35 27-64 0 0,32 16 33 0 0,-66-41 52 0 0,1 0 0 0 0,-1 0-1 0 0,1 0 1 0 0,-1 0 0 0 0,0 0-1 0 0,0 1 1 0 0,0-1 0 0 0,-1 1 0 0 0,1 0-1 0 0,-1 0 1 0 0,0 0 0 0 0,0 0-1 0 0,0 0 1 0 0,-1 0 0 0 0,1 0 0 0 0,-1 1-1 0 0,0-1 1 0 0,0 1 0 0 0,-1-1-1 0 0,1 1 1 0 0,-1-1 0 0 0,0 1 0 0 0,0-1-1 0 0,-1 1 1 0 0,1-1 0 0 0,-1 1-1 0 0,0-1 1 0 0,0 0 0 0 0,-1 1 0 0 0,1-1-1 0 0,-1 0 1 0 0,0 0 0 0 0,0 0-1 0 0,-2 3-20 0 0,-7 5 118 0 0,0-1-1 0 0,-1 0 0 0 0,0-1 1 0 0,0 0-1 0 0,-1-1 0 0 0,0-1 1 0 0,-1 0-1 0 0,0 0 0 0 0,0-2 1 0 0,-1 0-1 0 0,0 0 1 0 0,-9 1-118 0 0,-20 10 194 0 0,-64 5 5 0 0,107-22-262 0 0,1 0-55 0 0,0 0-78 0 0,0 0-164 0 0,14-4-2090 0 0,11-10-1133 0 0,1 0-6098 0 0,-15 10 2371 0 0</inkml:trace>
</inkml:ink>
</file>

<file path=ppt/ink/ink4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1116 0 0 0,'0'0'1546'0'0,"0"0"790"0"0,0 0 91 0 0,0 0-284 0 0,0 0-346 0 0,0 0-297 0 0,0 0-229 0 0,31-33-188 0 0,101-104-159 0 0,-45 22 609 0 0,312-491 1565 0 0,-261 423-2929 0 0,-86 142-544 0 0,-51 41 342 0 0,0 1-1 0 0,0-1 1 0 0,0 1-1 0 0,0 0 1 0 0,0 0-1 0 0,0 0 1 0 0,0 0-1 0 0,0-1 1 0 0,-1 1-1 0 0,1 0 1 0 0,0 0-1 0 0,0 1 1 0 0,-1-1-1 0 0,1 0 1 0 0,-1 0 0 0 0,1 0-1 0 0,-1 0 1 0 0,1 0-1 0 0,-1 1 1 0 0,0-1-1 0 0,1 0 1 0 0,-1 0-1 0 0,0 1 1 0 0,0-1-1 0 0,0 0 1 0 0,0 0-1 0 0,0 1 1 0 0,0-1-1 0 0,-1 0 1 0 0,1 1-1 0 0,0-1 34 0 0,0 3-73 0 0,1 62 105 0 0,-2 1-1 0 0,-3-1 1 0 0,-9 37-32 0 0,-1 30 163 0 0,-8 320 1657 0 0,22-452-1324 0 0,-43-39 2407 0 0,-217-178-4214 0 0,220 183 470 0 0,0 2 1 0 0,-3 2-1 0 0,0 1 0 0 0,-2 3 0 0 0,-6-1 841 0 0,-29 10-5073 0 0,34 37-4334 0 0,37-13 5584 0 0</inkml:trace>
</inkml:ink>
</file>

<file path=ppt/ink/ink4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1856 0 0,'0'0'889'0'0,"0"0"-413"0"0,0 0-3 0 0,0 0 410 0 0,0 0 367 0 0,0 0 155 0 0,0 0-28 0 0,0 0-92 0 0,0 0-71 0 0,0 0-49 0 0,0 0-66 0 0,0 0-115 0 0,0 0-90 0 0,18-8-71 0 0,55-29-95 0 0,-2-18 866 0 0,-33 18-1296 0 0,-2-1 1 0 0,-2-1 0 0 0,-2-2 0 0 0,16-27-299 0 0,-44 62-30 0 0,0 1 1 0 0,0-1-1 0 0,-1 0 1 0 0,0 0-1 0 0,0-1 1 0 0,-1 1 0 0 0,1-1-1 0 0,-1 0 1 0 0,-1 1-1 0 0,1-1 1 0 0,-1 0-1 0 0,0 0 1 0 0,-1 0 0 0 0,0 0-1 0 0,0-3 30 0 0,-2 8-126 0 0,0 1 1 0 0,-1 0-1 0 0,1-1 0 0 0,0 1 0 0 0,-1 0 1 0 0,1 1-1 0 0,-1-1 0 0 0,1 0 1 0 0,-1 1-1 0 0,1-1 0 0 0,-1 1 0 0 0,1 0 1 0 0,-1 0-1 0 0,0 0 0 0 0,1 0 0 0 0,-1 0 1 0 0,1 1-1 0 0,-1-1 0 0 0,1 1 1 0 0,-1-1-1 0 0,1 1 0 0 0,-1 0 0 0 0,1 0 1 0 0,0 0-1 0 0,-1 1 0 0 0,1-1 0 0 0,0 0 1 0 0,0 1-1 0 0,-1 0 126 0 0,-5 2-2 0 0,1 1-1 0 0,-1 0 1 0 0,1 0 0 0 0,0 0-1 0 0,1 1 1 0 0,-1 0 0 0 0,1 0 0 0 0,0 1-1 0 0,1-1 1 0 0,0 1 0 0 0,0 1-1 0 0,0-1 1 0 0,1 1 0 0 0,0-1-1 0 0,0 1 1 0 0,1 0 0 0 0,0 1 0 0 0,1-1-1 0 0,0 0 1 0 0,0 1 0 0 0,0 0-1 0 0,1 2 3 0 0,2-8 35 0 0,-1 0-1 0 0,1 0 0 0 0,0 0 0 0 0,0-1 0 0 0,0 1 1 0 0,0 0-1 0 0,0-1 0 0 0,1 1 0 0 0,-1-1 0 0 0,1 0 1 0 0,-1 1-1 0 0,1-1 0 0 0,0 0 0 0 0,0 0 0 0 0,0 0 1 0 0,1 0-1 0 0,-1 0 0 0 0,0 0 0 0 0,1-1 0 0 0,-1 1 1 0 0,1-1-1 0 0,-1 0 0 0 0,1 0 0 0 0,-1 0 0 0 0,1 0 1 0 0,0 0-1 0 0,1 0-34 0 0,79 17 849 0 0,-54-16-573 0 0,1-1 0 0 0,-1-1 0 0 0,1-2 0 0 0,-1-1 0 0 0,23-6-276 0 0,-49 9 19 0 0,73-3 401 0 0,-68 51 127 0 0,-39 36 126 0 0,26-78-849 0 0,2 0 0 0 0,-1 0 0 0 0,1 0 0 0 0,0 1 0 0 0,0-1 0 0 0,1 1 0 0 0,0 0 0 0 0,0 0 0 0 0,0-1 0 0 0,1 1 0 0 0,0 0 0 0 0,1 0 0 0 0,-1 3 176 0 0,30 8-4806 0 0,-4-17-1959 0 0,-23-1 5297 0 0,5 0-3468 0 0</inkml:trace>
</inkml:ink>
</file>

<file path=ppt/ink/ink4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1 356 3569 0 0,'0'0'1843'0'0,"0"0"-346"0"0,0 0-76 0 0,0 0 94 0 0,0 0 25 0 0,0 0-69 0 0,0 0-173 0 0,0 0-151 0 0,0 0-101 0 0,0 0-107 0 0,0 0-157 0 0,0 0-155 0 0,0 0-154 0 0,21-19-87 0 0,70-60-69 0 0,110-117 727 0 0,-107 134-1037 0 0,-93 63-16 0 0,0 0-1 0 0,1 0 1 0 0,-1 0 0 0 0,0 1 0 0 0,0-1 0 0 0,1 0-1 0 0,-1 0 1 0 0,0 1 0 0 0,0-1 0 0 0,-1 1 0 0 0,1-1-1 0 0,0 1 1 0 0,0-1 0 0 0,-1 1 0 0 0,1-1 0 0 0,-1 1-1 0 0,1 0 1 0 0,-1-1 0 0 0,0 1 0 0 0,1 0 0 0 0,-1-1 0 0 0,0 1-1 0 0,0 0 1 0 0,0-1 0 0 0,0 1 0 0 0,-1 0 0 0 0,1-1-1 0 0,0 1 1 0 0,-1 0 0 0 0,1-1 0 0 0,-1 1 0 0 0,0-1-1 0 0,1 1 1 0 0,-1-1 0 0 0,0 1 0 0 0,0-1 0 0 0,0 1-1 0 0,-1 0 10 0 0,-25 118 486 0 0,29-118-466 0 0,0-1-1 0 0,0 0 1 0 0,1 1 0 0 0,-1-1-1 0 0,0 0 1 0 0,0 0 0 0 0,1 0-1 0 0,-1 0 1 0 0,1-1 0 0 0,-1 1-1 0 0,1 0 1 0 0,-1-1 0 0 0,1 0-1 0 0,-1 0 1 0 0,1 0 0 0 0,0 0-1 0 0,-1 0 1 0 0,1 0 0 0 0,-1-1-1 0 0,1 1 1 0 0,-1-1 0 0 0,1 0-1 0 0,-1 1 1 0 0,0-1 0 0 0,1 0-1 0 0,-1-1 1 0 0,0 1 0 0 0,0 0-20 0 0,249-124 466 0 0,-235 120-473 0 0,50-3-68 0 0,-57 73 249 0 0,-24 49 22 0 0,15-114-270 0 0,0 1 0 0 0,0 0-1 0 0,0-1 1 0 0,0 1-1 0 0,0-1 1 0 0,0 1-1 0 0,0-1 1 0 0,0 1-1 0 0,1 0 1 0 0,-1-1-1 0 0,0 1 1 0 0,0-1-1 0 0,0 1 1 0 0,1-1-1 0 0,-1 1 1 0 0,0-1-1 0 0,1 1 1 0 0,-1-1 0 0 0,1 0-1 0 0,-1 1 1 0 0,0-1-1 0 0,1 1 1 0 0,-1-1-1 0 0,1 0 1 0 0,-1 1-1 0 0,1-1 1 0 0,-1 0-1 0 0,1 0 1 0 0,-1 1-1 0 0,1-1 1 0 0,-1 0-1 0 0,1 0 1 0 0,0 0 0 0 0,-1 0-1 0 0,1 1 1 0 0,-1-1-1 0 0,1 0 1 0 0,-1 0-1 0 0,1 0 1 0 0,0 0-1 0 0,-1-1 1 0 0,1 1-1 0 0,-1 0 1 0 0,1 0-1 0 0,-1 0 1 0 0,1 0-1 0 0,0-1 1 0 0,-1 1-1 0 0,1 0 1 0 0,-1 0 0 0 0,1-1-1 0 0,-1 1 75 0 0,19-9-11996 0 0,-15 6 5501 0 0</inkml:trace>
</inkml:ink>
</file>

<file path=ppt/ink/ink4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41 560 0 0,'0'0'1350'0'0,"0"0"-251"0"0,0 0-76 0 0,0 0 218 0 0,0 0 254 0 0,0 0 80 0 0,0 0-143 0 0,0 0-275 0 0,0 0-272 0 0,0 0-203 0 0,0 0-144 0 0,0 0-91 0 0,-2 19-77 0 0,-8 132 727 0 0,11-147-1007 0 0,-1 0 0 0 0,1 0-1 0 0,0 1 1 0 0,0-1 0 0 0,0-1-1 0 0,1 1 1 0 0,0 0 0 0 0,-1 0-1 0 0,1 0 1 0 0,0-1 0 0 0,1 1-1 0 0,-1-1 1 0 0,1 0-1 0 0,0 0 1 0 0,-1 0 0 0 0,1 0-1 0 0,0 0 1 0 0,1 0 0 0 0,-1-1-1 0 0,0 0 1 0 0,1 1 0 0 0,0-1-1 0 0,-1-1 1 0 0,1 1 0 0 0,0 0-1 0 0,0-1 1 0 0,0 0 0 0 0,0 0-1 0 0,0 0 1 0 0,0 0 0 0 0,0-1-1 0 0,0 0 1 0 0,1 1 0 0 0,-1-1-1 0 0,0-1 1 0 0,0 1 0 0 0,0-1-1 0 0,0 0 1 0 0,0 0 0 0 0,0 0-1 0 0,0 0 1 0 0,0 0 0 0 0,0-1-1 0 0,0 0 1 0 0,-1 0 0 0 0,1 0-1 0 0,3-3-89 0 0,312-254 1710 0 0,-315 257-1717 0 0,0-1 1 0 0,1 1-1 0 0,-1 0 0 0 0,0 0 1 0 0,1 0-1 0 0,-1 1 0 0 0,1-1 1 0 0,0 1-1 0 0,-1 0 0 0 0,1 0 1 0 0,0 1-1 0 0,0 0 0 0 0,-1 0 1 0 0,1 0-1 0 0,3 0 7 0 0,-4 4 1 0 0,0-1 0 0 0,-1 1 0 0 0,1-1 1 0 0,-1 1-1 0 0,1 0 0 0 0,-1 0 0 0 0,0 1 0 0 0,-1-1 0 0 0,1 1 0 0 0,-1-1 0 0 0,0 1 0 0 0,0 0 1 0 0,0 0-1 0 0,-1 0 0 0 0,0 0 0 0 0,0 0 0 0 0,0 0 0 0 0,0 4-1 0 0,2 11 86 0 0,-1 1 0 0 0,-1 0 1 0 0,-1-1-1 0 0,-1 1 0 0 0,0 0 0 0 0,-2-1 0 0 0,0 0 1 0 0,-3 7-87 0 0,4-19-15 0 0,-1-1 0 0 0,1 0 0 0 0,-2-1-1 0 0,1 1 1 0 0,-1 0 0 0 0,0-1 0 0 0,0 0 0 0 0,0 0 0 0 0,-1 0 0 0 0,0-1 0 0 0,-1 1 0 0 0,1-1 0 0 0,-1 0 0 0 0,0-1 0 0 0,-1 1 15 0 0,-2 0-111 0 0,0-1-1 0 0,-1-1 1 0 0,1 1-1 0 0,-1-1 1 0 0,0-1-1 0 0,0 0 0 0 0,0-1 1 0 0,0 1-1 0 0,0-2 1 0 0,0 0-1 0 0,-5 0 112 0 0,25-15-1400 0 0,56-41-3175 0 0,-43 39-1424 0 0,-12 9-1595 0 0</inkml:trace>
</inkml:ink>
</file>

<file path=ppt/ink/ink4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6369 0 0,'0'0'648'0'0,"0"0"-559"0"0,0 0-218 0 0,0 0-23 0 0,0 0 88 0 0,0 0 144 0 0,0 0-24 0 0,0 0-56 0 0,0 0-56 0 0,0 0-136 0 0,0 0-392 0 0,0 0-888 0 0,0 0-1361 0 0,0 0 1073 0 0</inkml:trace>
</inkml:ink>
</file>

<file path=ppt/ink/ink4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4305 0 0,'0'0'739'0'0,"0"0"-234"0"0,0 0 31 0 0,0 0 226 0 0,0 0 189 0 0,0 0-15 0 0,0 0-188 0 0,-1 33-235 0 0,-2 103-215 0 0,0-27 380 0 0,1-56-1657 0 0,2-13-3801 0 0,0-39 1937 0 0,0-1 474 0 0</inkml:trace>
</inkml:ink>
</file>

<file path=ppt/ink/ink4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9770 0 0,'0'0'1408'0'0,"0"0"-351"0"0,0 0-457 0 0,0 0-224 0 0,0 0-192 0 0,0 0-224 0 0,0 0-200 0 0,0 0-120 0 0,0 0-192 0 0,0 0-377 0 0,0 0-887 0 0,0 0-1617 0 0,0 0-2592 0 0</inkml:trace>
</inkml:ink>
</file>

<file path=ppt/ink/ink4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0 431 4073 0 0,'0'0'2418'0'0,"0"0"-811"0"0,0 0-219 0 0,0 0 203 0 0,0 0 201 0 0,0 0-77 0 0,0 0-344 0 0,0 0-362 0 0,0 0-244 0 0,0 0-123 0 0,0 0-65 0 0,0 0-49 0 0,0 0-61 0 0,14-22-99 0 0,84-136 379 0 0,7-7-215 0 0,-104 165-560 0 0,0 0-1 0 0,0-1 1 0 0,-1 1 0 0 0,1 0 0 0 0,0 0-1 0 0,-1 0 1 0 0,1 0 0 0 0,0 0-1 0 0,0 0 1 0 0,-1 0 0 0 0,1 1-1 0 0,0-1 1 0 0,-1 0 0 0 0,1 0 0 0 0,0 0-1 0 0,-1 1 1 0 0,1-1 0 0 0,0 0-1 0 0,-1 1 1 0 0,1-1 0 0 0,-1 1 0 0 0,1-1-1 0 0,0 1 1 0 0,-1-1 0 0 0,1 1-1 0 0,-1-1 1 0 0,0 1 0 0 0,1-1 0 0 0,-1 1-1 0 0,1 0 1 0 0,-1-1 0 0 0,0 1-1 0 0,1-1 1 0 0,-1 1 0 0 0,0 0 0 0 0,0 0-1 0 0,0-1 1 0 0,1 1 0 0 0,-1 0-1 0 0,0-1 1 0 0,0 1 0 0 0,0 0 0 0 0,0 0-1 0 0,0-1 1 0 0,0 1 0 0 0,0 0-1 0 0,-1-1 1 0 0,1 1 0 0 0,0 0 0 0 0,0-1-1 0 0,0 1 1 0 0,-1 0 0 0 0,1-1-1 0 0,0 1 1 0 0,-1 0 0 0 0,1-1 0 0 0,-1 1 28 0 0,2 6-67 0 0,8 40 65 0 0,-9-41 6 0 0,0 0 0 0 0,0-1 0 0 0,0 1 0 0 0,1 0 0 0 0,0-1 0 0 0,0 1 0 0 0,1-1 0 0 0,0 1 0 0 0,-1-1 0 0 0,2 0 0 0 0,-1 0 0 0 0,1 0 0 0 0,0 0 0 0 0,0 0 0 0 0,0 0 1 0 0,0-1-1 0 0,1 1 0 0 0,0-1 0 0 0,0 0 0 0 0,0 0 0 0 0,0-1 0 0 0,1 1-4 0 0,-1-2 116 0 0,0 0 0 0 0,0 0 0 0 0,0-1 0 0 0,0 0 0 0 0,1 1 0 0 0,-1-1 0 0 0,0-1 0 0 0,0 1 1 0 0,1-1-1 0 0,-1 1 0 0 0,1-1 0 0 0,-1 0 0 0 0,0-1 0 0 0,1 1 0 0 0,-1-1 0 0 0,0 0 0 0 0,1 0 1 0 0,-1 0-1 0 0,0-1 0 0 0,0 1 0 0 0,0-1 0 0 0,0 0 0 0 0,0 0 0 0 0,0-1 0 0 0,-1 1 0 0 0,1-1 0 0 0,-1 0 1 0 0,0 0-1 0 0,0 0 0 0 0,0 0 0 0 0,0 0 0 0 0,0-1 0 0 0,1-1-116 0 0,82-126 1519 0 0,-54 78-3774 0 0,1 3-5268 0 0,-25 42 938 0 0,-4 4-2400 0 0</inkml:trace>
</inkml:ink>
</file>

<file path=ppt/ink/ink4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14243 0 0,'0'0'1059'0'0,"0"0"-483"0"0,0 0-2 0 0,0 0 232 0 0,0 0 133 0 0,0 0-59 0 0,0 0-277 0 0,0 0-288 0 0,0 0-168 0 0,-6 31-101 0 0,-18 98-84 0 0,24-83-261 0 0,14-35-2623 0 0,-7-19-9159 0 0,-5 5 7233 0 0</inkml:trace>
</inkml:ink>
</file>

<file path=ppt/ink/ink4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12619 0 0,'0'0'1744'0'0,"0"0"-792"0"0,0 0-568 0 0,0 0-136 0 0,0 0-112 0 0,0 0-296 0 0,0 0-576 0 0,0 0-384 0 0,0 0-456 0 0,0 0-1233 0 0,0 0-1624 0 0,0 0-816 0 0</inkml:trace>
</inkml:ink>
</file>

<file path=ppt/ink/ink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4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 54 0 0 0,'0'0'623'0'0,"0"0"77"0"0,-2-5 91 0 0,-13-19 1795 0 0,-15 17 4735 0 0,-13 35-5147 0 0,38-22-2054 0 0,0 0 1 0 0,0 0-1 0 0,0 0 1 0 0,1 1-1 0 0,0 0 1 0 0,0 0-1 0 0,1 0 0 0 0,0 0 1 0 0,0 0-1 0 0,1 1 1 0 0,0-1-1 0 0,0 1 0 0 0,0-1 1 0 0,1 1-1 0 0,1 0 1 0 0,-1 0-1 0 0,1 5-120 0 0,2-10 148 0 0,0 0 0 0 0,1-1 0 0 0,-1 1 0 0 0,1 0 0 0 0,-1-1 0 0 0,1 0 0 0 0,0 0 0 0 0,0 1 0 0 0,0-2 0 0 0,0 1 0 0 0,0 0 0 0 0,0-1 0 0 0,1 1 0 0 0,-1-1 0 0 0,1 0 0 0 0,-1 0-1 0 0,1 0 1 0 0,-1 0 0 0 0,1-1-148 0 0,3 0 130 0 0,0 1-1 0 0,0-2 0 0 0,0 1 0 0 0,0-1 0 0 0,-1 0 0 0 0,1 0 0 0 0,0-1 0 0 0,0 0 1 0 0,-1 0-1 0 0,1-1 0 0 0,-1 0 0 0 0,0 0 0 0 0,1 0 0 0 0,-1-1 0 0 0,-1 0 0 0 0,1 0 1 0 0,-1 0-1 0 0,1-1 0 0 0,-1 0 0 0 0,-1 0 0 0 0,1 0 0 0 0,-1 0 0 0 0,0-1 0 0 0,0 0 1 0 0,0 0-1 0 0,-1 0 0 0 0,0 0 0 0 0,0-1 0 0 0,0 1 0 0 0,-1-1 0 0 0,0 1 0 0 0,-1-1 1 0 0,1 0-1 0 0,-1 0 0 0 0,0 0 0 0 0,-1 0 0 0 0,0 0 0 0 0,0 0 0 0 0,-1 0 0 0 0,0-2-128 0 0,0 7-22 0 0,-1 0 1 0 0,0 0-1 0 0,1 0 1 0 0,-1 1-1 0 0,0-1 1 0 0,0 1-1 0 0,0 0 1 0 0,0-1 0 0 0,-1 1-1 0 0,1 0 1 0 0,0 0-1 0 0,0 0 1 0 0,-1 1-1 0 0,1-1 1 0 0,0 0 0 0 0,-1 1-1 0 0,1 0 1 0 0,-1-1-1 0 0,1 1 1 0 0,0 0-1 0 0,-1 0 1 0 0,1 1 0 0 0,-1-1-1 0 0,1 0 1 0 0,-1 1-1 0 0,-1 0 21 0 0,-5-1-118 0 0,1 2 71 0 0,1-1 0 0 0,-1 1-1 0 0,0 1 1 0 0,1-1 0 0 0,-1 2 0 0 0,1-1-1 0 0,0 1 1 0 0,0 0 0 0 0,0 0 0 0 0,1 1-1 0 0,-1-1 1 0 0,1 2 0 0 0,0-1 0 0 0,0 1 47 0 0,4-4 6 0 0,0-1 1 0 0,1 1 0 0 0,-1 0 0 0 0,1 0 0 0 0,-1-1 0 0 0,1 1 0 0 0,0 0 0 0 0,0 0 0 0 0,0 0-1 0 0,0 0 1 0 0,0 1 0 0 0,0-1 0 0 0,1 0 0 0 0,-1 0 0 0 0,1 0 0 0 0,-1 1 0 0 0,1-1 0 0 0,0 0-1 0 0,0 1 1 0 0,0-1 0 0 0,0 0 0 0 0,0 1 0 0 0,0-1 0 0 0,1 0 0 0 0,-1 0 0 0 0,1 1 0 0 0,0-1-1 0 0,0 0 1 0 0,0 0 0 0 0,0 0 0 0 0,0 0 0 0 0,0 0 0 0 0,0 0 0 0 0,0 0 0 0 0,1 0 0 0 0,-1-1 0 0 0,1 1-1 0 0,0 0 1 0 0,-1-1 0 0 0,1 1 0 0 0,0-1 0 0 0,0 0 0 0 0,0 0 0 0 0,0 1 0 0 0,0-1 0 0 0,0 0-1 0 0,0-1 1 0 0,0 1 0 0 0,1 0 0 0 0,-1-1 0 0 0,0 1 0 0 0,0-1 0 0 0,1 0 0 0 0,-1 1 0 0 0,0-1-1 0 0,0 0 1 0 0,1-1 0 0 0,-1 1 0 0 0,0 0 0 0 0,1-1-7 0 0,20 2 266 0 0,-16 0-197 0 0,0-1-1 0 0,0 0 1 0 0,0 0-1 0 0,0 0 0 0 0,1-1 1 0 0,-1 0-1 0 0,0 0 1 0 0,0-1-1 0 0,0 0 1 0 0,0 0-1 0 0,-1-1 0 0 0,1 1 1 0 0,-1-2-1 0 0,5-2-68 0 0,24-27 531 0 0,-34 31-539 0 0,1 1 1 0 0,-1-1-1 0 0,0 0 0 0 0,0 0 1 0 0,0 0-1 0 0,0 0 1 0 0,0-1-1 0 0,0 1 0 0 0,-1 0 1 0 0,1 0-1 0 0,-1 0 0 0 0,1-1 1 0 0,-1 1-1 0 0,0 0 0 0 0,0 0 1 0 0,0-1-1 0 0,0 1 0 0 0,0 0 1 0 0,-1-1-1 0 0,1 1 0 0 0,-1 0 1 0 0,1 0-1 0 0,-1 0 1 0 0,0 0-1 0 0,0-1 0 0 0,0 1 1 0 0,0 0-1 0 0,0 0 0 0 0,0 1 1 0 0,-1-1-1 0 0,1 0 0 0 0,-1 0 1 0 0,1 1-1 0 0,-1-1 0 0 0,0 1 1 0 0,1-1-1 0 0,-1 1 0 0 0,0 0 1 0 0,0-1-1 0 0,0 1 1 0 0,0 0-1 0 0,0 0 0 0 0,0 0 1 0 0,-1 1-1 0 0,1-1 8 0 0,-12-4-178 0 0,-1 1 1 0 0,1 0-1 0 0,-1 1 0 0 0,0 1 1 0 0,0 1-1 0 0,0 0 0 0 0,0 0 1 0 0,0 2-1 0 0,-11 1 178 0 0,24-3-32 0 0,0 1 0 0 0,1 0 0 0 0,-1 0 0 0 0,0 0 0 0 0,0 0 1 0 0,1 1-1 0 0,-1-1 0 0 0,0 0 0 0 0,1 1 0 0 0,-1-1 0 0 0,0 1 0 0 0,1-1 0 0 0,-1 1 0 0 0,1 0 1 0 0,-1 0-1 0 0,1 0 0 0 0,-1 0 0 0 0,1 0 0 0 0,-1 0 0 0 0,1 0 0 0 0,0 0 0 0 0,0 1 0 0 0,0-1 0 0 0,0 0 1 0 0,0 1-1 0 0,0-1 0 0 0,0 1 0 0 0,0-1 0 0 0,0 1 0 0 0,0-1 0 0 0,1 1 0 0 0,-1 0 0 0 0,1-1 1 0 0,-1 1-1 0 0,1 0 0 0 0,0 0 0 0 0,0-1 0 0 0,0 1 0 0 0,0 0 0 0 0,0 0 0 0 0,0-1 0 0 0,0 1 1 0 0,0 0-1 0 0,1-1 0 0 0,-1 1 0 0 0,1 0 0 0 0,0 0 32 0 0,42 22-2853 0 0,-10-15-4514 0 0,-30-9 6058 0 0,10 4-8796 0 0</inkml:trace>
</inkml:ink>
</file>

<file path=ppt/ink/ink4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11114 0 0,'0'0'3364'0'0,"0"0"-1756"0"0,0 0-829 0 0,0 0-143 0 0,0 0-12 0 0,0 0-38 0 0,0 0-82 0 0,0 0-97 0 0,0 0-9 0 0,0 0 38 0 0,0 0 28 0 0,0 0 15 0 0,4 19-25 0 0,11 59-50 0 0,-7 57 515 0 0,-7 192-314 0 0,-31-146-525 0 0,21-148-245 0 0,7-4-4004 0 0,2-28 2467 0 0,0-1-493 0 0,0 0-638 0 0,0 0-2119 0 0,0-4 1792 0 0,0 1-1525 0 0</inkml:trace>
</inkml:ink>
</file>

<file path=ppt/ink/ink4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11803 0 0,'0'0'2059'0'0,"0"0"-631"0"0,0 0-549 0 0,0 0-200 0 0,0 0-13 0 0,0 0-7 0 0,0 0-31 0 0,0 0-29 0 0,0 0-57 0 0,0 0-46 0 0,0 0-40 0 0,0 0-47 0 0,0 0-71 0 0,35 5-73 0 0,114 15-65 0 0,56-10-268 0 0,-101-9-4061 0 0,-45 0-5572 0 0,-42-1 1493 0 0</inkml:trace>
</inkml:ink>
</file>

<file path=ppt/ink/ink4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10994 0 0,'0'0'1314'0'0,"0"0"-497"0"0,0 0-27 0 0,0 0 270 0 0,0 0 187 0 0,0 0-68 0 0,0 0-265 0 0,0 0-280 0 0,0 0-198 0 0,0 0-153 0 0,0 0-97 0 0,0 0-56 0 0,4 31-56 0 0,13 93-29 0 0,-5-76-87 0 0,-5-42-100 0 0,10 2-3132 0 0,-2-18-7439 0 0,-13 6 4781 0 0</inkml:trace>
</inkml:ink>
</file>

<file path=ppt/ink/ink4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9578 0 0,'0'0'664'0'0,"0"0"-856"0"0,0 0-640 0 0,0 0-384 0 0,0 0-81 0 0,0 0-199 0 0,0 0-624 0 0,0 0-969 0 0,0 0 3089 0 0</inkml:trace>
</inkml:ink>
</file>

<file path=ppt/ink/ink4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380 567 13811 0 0,'0'0'1738'0'0,"0"0"-462"0"0,0 0-300 0 0,0 0-44 0 0,0 0-85 0 0,0 0-172 0 0,0 0-171 0 0,0 0-132 0 0,0 0-112 0 0,-35 13-113 0 0,-111 42-75 0 0,70-11-58 0 0,67-34-15 0 0,-5 3-36 0 0,1 0 1 0 0,0 1-1 0 0,1 1 0 0 0,1 0 0 0 0,0 0 0 0 0,1 1 0 0 0,1 0 1 0 0,-2 7 36 0 0,9-22-20 0 0,1 1 0 0 0,0 0 0 0 0,0 0 1 0 0,0 0-1 0 0,1 0 0 0 0,-1 0 1 0 0,0 0-1 0 0,1 0 0 0 0,0 1 1 0 0,-1-1-1 0 0,1 0 0 0 0,0 0 1 0 0,0 0-1 0 0,0 0 0 0 0,0 1 1 0 0,0-1-1 0 0,1 0 0 0 0,-1 0 0 0 0,1 0 1 0 0,-1 0-1 0 0,1 0 0 0 0,0 0 1 0 0,0 0-1 0 0,0 0 0 0 0,0 0 1 0 0,0 0-1 0 0,0 0 0 0 0,1-1 1 0 0,-1 1-1 0 0,0 0 0 0 0,1-1 0 0 0,-1 1 1 0 0,1-1-1 0 0,0 0 0 0 0,0 1 1 0 0,-1-1-1 0 0,1 0 0 0 0,0 0 1 0 0,0 0-1 0 0,0 0 0 0 0,0-1 1 0 0,0 1-1 0 0,0 0 0 0 0,0-1 0 0 0,1 1 1 0 0,-1-1-1 0 0,0 0 0 0 0,0 0 1 0 0,0 0-1 0 0,0 0 0 0 0,2 0 20 0 0,15-4 71 0 0,1-1 0 0 0,-1 0-1 0 0,0-2 1 0 0,0 0 0 0 0,-1-1-1 0 0,0-1 1 0 0,0 0 0 0 0,-1-2-1 0 0,0 0 1 0 0,-1-1 0 0 0,0 0 0 0 0,-1-2-1 0 0,-1 1 1 0 0,0-2 0 0 0,1-2-71 0 0,88-81 176 0 0,-103 98-195 0 0,1-1 0 0 0,-1 0-1 0 0,1 1 1 0 0,-1-1 0 0 0,1 0 0 0 0,-1 1 0 0 0,1-1 0 0 0,0 1 0 0 0,0-1 0 0 0,-1 1 0 0 0,1-1 0 0 0,0 1 0 0 0,0-1 0 0 0,-1 1 0 0 0,1 0 0 0 0,0-1 0 0 0,0 1 0 0 0,0 0 0 0 0,0 0 0 0 0,-1 0 0 0 0,1 0 0 0 0,0 0 0 0 0,0 0 0 0 0,0 0 0 0 0,0 0 0 0 0,0 0 0 0 0,0 0-1 0 0,-1 0 1 0 0,1 0 0 0 0,0 1 0 0 0,0-1 0 0 0,0 0 0 0 0,0 1 0 0 0,-1-1 0 0 0,1 0 0 0 0,0 1 0 0 0,0-1 0 0 0,-1 1 0 0 0,1-1 0 0 0,0 1 0 0 0,-1 0 0 0 0,1-1 0 0 0,-1 1 0 0 0,1 0 0 0 0,-1-1 0 0 0,1 1 0 0 0,-1 0 0 0 0,1 0 0 0 0,-1-1 0 0 0,1 1 0 0 0,-1 0 0 0 0,0 1 19 0 0,9 54-540 0 0,-6-30 296 0 0,-2-20 165 0 0,1 0 0 0 0,0 0 0 0 0,0 1 0 0 0,1-1 0 0 0,-1 0 0 0 0,1-1 0 0 0,1 1 0 0 0,-1-1 0 0 0,1 1 0 0 0,0-1-1 0 0,0 0 1 0 0,0 0 0 0 0,1-1 0 0 0,0 1 0 0 0,0-1 0 0 0,0 0 0 0 0,0 0 0 0 0,1-1 0 0 0,-1 1 0 0 0,1-1 0 0 0,0 0 0 0 0,0-1 0 0 0,0 0 0 0 0,0 0 0 0 0,0 0 0 0 0,1-1 0 0 0,-1 1 0 0 0,1-2 0 0 0,-1 1 0 0 0,6-1 79 0 0,5-1 231 0 0,1-1 0 0 0,0-1 0 0 0,-1-1 0 0 0,0-1 1 0 0,0 0-1 0 0,0-1 0 0 0,-1-1 0 0 0,0 0 0 0 0,0-2 1 0 0,0 1-1 0 0,-1-2 0 0 0,-1 0 0 0 0,0-1 0 0 0,9-8-231 0 0,10-10 254 0 0,-2-2 0 0 0,0-1 0 0 0,-2-1-1 0 0,-2-2 1 0 0,-1-1 0 0 0,-2-1-1 0 0,-1 0 1 0 0,1-9-254 0 0,-12 27-55 0 0,-1-1 1 0 0,-1-1-1 0 0,-1 1 0 0 0,-1-1 0 0 0,-1-1 0 0 0,0 0 1 0 0,-2 0-1 0 0,-1 0 0 0 0,0 0 0 0 0,-2-1 1 0 0,0 1-1 0 0,-2-1 0 0 0,-1-6 55 0 0,0 25-57 0 0,0 1-1 0 0,-1-1 1 0 0,1 0 0 0 0,-1 1-1 0 0,0-1 1 0 0,0 1 0 0 0,0 0-1 0 0,-1 0 1 0 0,1-1 0 0 0,-1 2 0 0 0,1-1-1 0 0,-1 0 1 0 0,0 0 0 0 0,0 1-1 0 0,-1 0 1 0 0,1 0 0 0 0,0 0-1 0 0,-1 0 1 0 0,1 0 0 0 0,-1 0-1 0 0,0 1 1 0 0,1 0 0 0 0,-1 0-1 0 0,0 0 1 0 0,0 0 0 0 0,0 0-1 0 0,0 1 1 0 0,0 0 0 0 0,0 0-1 0 0,0 0 1 0 0,1 0 0 0 0,-1 1 0 0 0,0-1-1 0 0,0 1 1 0 0,0 0 0 0 0,0 0-1 0 0,1 0 1 0 0,-1 1 0 0 0,0 0-1 0 0,1-1 1 0 0,-1 1 0 0 0,1 0-1 0 0,0 1 1 0 0,0-1 0 0 0,0 0-1 0 0,0 1 1 0 0,0 0 0 0 0,0 0-1 0 0,0 0 58 0 0,-16 12-135 0 0,1 0 0 0 0,0 2-1 0 0,1-1 1 0 0,1 2-1 0 0,1 0 1 0 0,1 1-1 0 0,0 1 1 0 0,1 0 0 0 0,2 1-1 0 0,0 0 1 0 0,1 0-1 0 0,1 1 1 0 0,1 1-1 0 0,0-1 1 0 0,2 1-1 0 0,1 1 1 0 0,1-1 0 0 0,-1 23 135 0 0,6-39-7 0 0,-1 0 0 0 0,1 0 1 0 0,1 0-1 0 0,-1 0 0 0 0,1 0 1 0 0,0 0-1 0 0,1 0 0 0 0,0-1 1 0 0,0 1-1 0 0,0-1 0 0 0,1 0 1 0 0,0 0-1 0 0,0 0 1 0 0,0-1-1 0 0,1 1 0 0 0,0-1 1 0 0,0 0-1 0 0,0 0 0 0 0,1-1 1 0 0,0 0-1 0 0,-1 0 0 0 0,2 0 1 0 0,-1 0-1 0 0,0-1 0 0 0,1 0 1 0 0,1 0 6 0 0,13 6 208 0 0,0-2 1 0 0,1 0-1 0 0,0-1 0 0 0,0-1 1 0 0,1-1-1 0 0,-1-2 0 0 0,18 1-208 0 0,-11-2 377 0 0,0-1-1 0 0,1-1 1 0 0,-1-2 0 0 0,0-1-1 0 0,0-1 1 0 0,-1-1 0 0 0,12-5-377 0 0,-2 0 121 0 0,0-2 0 0 0,0-1-1 0 0,-2-2 1 0 0,0-2 0 0 0,0-1 0 0 0,-2-1 0 0 0,-1-2 0 0 0,0-2 0 0 0,-2-1 0 0 0,-1-1 0 0 0,-1-1 0 0 0,-1-2 0 0 0,-1-1 0 0 0,-2-1-1 0 0,11-19-120 0 0,-30 43-21 0 0,-2-1-1 0 0,1 0 0 0 0,-1 0 0 0 0,0 0 0 0 0,0-1 1 0 0,-1 1-1 0 0,0-1 0 0 0,-1 0 0 0 0,0 0 0 0 0,0 0 1 0 0,-1 0-1 0 0,0 0 0 0 0,-1-1 0 0 0,0 1 0 0 0,0 0 1 0 0,-1 0-1 0 0,0 0 0 0 0,-1 0 0 0 0,0 0 1 0 0,0 0-1 0 0,-1 0 0 0 0,0 1 0 0 0,-1-1 0 0 0,0 1 1 0 0,0 0-1 0 0,-1 0 0 0 0,0 0 0 0 0,0 0 0 0 0,-5-5 22 0 0,5 10-28 0 0,0 0-1 0 0,-1 1 1 0 0,1-1-1 0 0,-1 1 1 0 0,1 0-1 0 0,-1 0 1 0 0,0 1-1 0 0,0 0 1 0 0,0 0-1 0 0,0 0 1 0 0,0 1-1 0 0,0 0 0 0 0,1 0 1 0 0,-1 0-1 0 0,0 1 1 0 0,0 0-1 0 0,0 0 1 0 0,0 0-1 0 0,0 1 1 0 0,1 0-1 0 0,-1 0 1 0 0,1 0 28 0 0,-115 70-249 0 0,106-59 228 0 0,1 0 0 0 0,1 1 0 0 0,0 0 0 0 0,1 1 0 0 0,1 1 0 0 0,0-1 0 0 0,1 1 0 0 0,0 1 0 0 0,2 0 0 0 0,0 0 0 0 0,1 0 0 0 0,0 1 0 0 0,2 0 0 0 0,0 0 0 0 0,1 0 0 0 0,1 1 0 0 0,0-1 0 0 0,2 1 0 0 0,1 14 21 0 0,0-21-17 0 0,1 0 0 0 0,0-1-1 0 0,0 1 1 0 0,2 0-1 0 0,-1-1 1 0 0,2 0 0 0 0,-1 0-1 0 0,2 0 1 0 0,-1 0-1 0 0,1-1 1 0 0,1 0 0 0 0,0 0-1 0 0,0-1 1 0 0,1 0-1 0 0,0 0 1 0 0,1-1-1 0 0,0 0 1 0 0,0 0 0 0 0,1-1-1 0 0,0 0 1 0 0,0-1-1 0 0,0 0 1 0 0,11 4 17 0 0,98 29-3242 0 0,-103-36 2104 0 0,51 5-11359 0 0,-52-8 9222 0 0</inkml:trace>
</inkml:ink>
</file>

<file path=ppt/ink/ink4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12651 0 0,'0'0'1819'0'0,"0"0"-487"0"0,0 0-218 0 0,0 0-182 0 0,0 0-223 0 0,0 0-269 0 0,0 0-240 0 0,0 0-72 0 0,0 0 0 0 0,0 0 3 0 0,0 0-23 0 0,0 0-41 0 0,3 27-39 0 0,10 84-49 0 0,5-49-162 0 0,-11-53 107 0 0,-3-6 88 0 0,-1 0 0 0 0,1-1 1 0 0,-1 1-1 0 0,1-1 0 0 0,0 0 0 0 0,0 0 1 0 0,0-1-1 0 0,0 1 0 0 0,0-1 0 0 0,1 0 1 0 0,-1 0-1 0 0,0 0 0 0 0,1 0 0 0 0,-1-1 0 0 0,0 0 1 0 0,1 0-1 0 0,-1 0 0 0 0,1 0 0 0 0,-1-1 1 0 0,0 0-1 0 0,1 0 0 0 0,-1 0 0 0 0,0 0 1 0 0,0-1-1 0 0,0 1 0 0 0,0-1 0 0 0,0 0 1 0 0,0 0-1 0 0,0-1 0 0 0,-1 1 0 0 0,1-1 1 0 0,-1 0-1 0 0,0 0 0 0 0,0 0 0 0 0,0 0 1 0 0,0 0-1 0 0,0-1 0 0 0,-1 1 0 0 0,2-3-12 0 0,123-148 2331 0 0,-79 120-1994 0 0,-30 75-636 0 0,-9 1 285 0 0,-3 0 1 0 0,-1 0 0 0 0,-2 0-1 0 0,-2 1 1 0 0,-2 11 13 0 0,1 45 20 0 0,6 12-15 0 0,-6 194 10 0 0,0-289 33 0 0,-1-1 0 0 0,0 0 0 0 0,-2 0-1 0 0,1 0 1 0 0,-2 0 0 0 0,0-1 0 0 0,-1 1 0 0 0,0-1-1 0 0,-1 0 1 0 0,0-1 0 0 0,-2 1 0 0 0,1-1 0 0 0,-2-1-1 0 0,1 1 1 0 0,-2-1 0 0 0,0-1 0 0 0,0 0 0 0 0,-1 0-1 0 0,0-1 1 0 0,-1 0 0 0 0,0-1 0 0 0,-1-1 0 0 0,1 0 0 0 0,-2 0-1 0 0,1-1 1 0 0,-1-1 0 0 0,0-1 0 0 0,0 0 0 0 0,-1 0-1 0 0,0-1 1 0 0,1-1 0 0 0,-1-1 0 0 0,-2 0-48 0 0,14-4 32 0 0,1 0-1 0 0,0-1 1 0 0,-1 1 0 0 0,1-1-1 0 0,0 1 1 0 0,1-1 0 0 0,-1 0 0 0 0,0 0-1 0 0,1 0 1 0 0,0 0 0 0 0,-1 0 0 0 0,1 0-1 0 0,0 0 1 0 0,1 0 0 0 0,-1-1 0 0 0,1 1-1 0 0,-1 0 1 0 0,1-1 0 0 0,0 1 0 0 0,0 0-1 0 0,0 0 1 0 0,1-1 0 0 0,-1 1 0 0 0,1 0-1 0 0,0 0 1 0 0,0-1 0 0 0,0 1 0 0 0,0 0-1 0 0,0 0 1 0 0,1-1-32 0 0,11-31-47 0 0,1-1-1 0 0,2 2 1 0 0,2 0 0 0 0,20-30 47 0 0,-15 28-267 0 0,2 1 0 0 0,1 1 0 0 0,2 2 1 0 0,1 0-1 0 0,1 2 0 0 0,2 2 0 0 0,6-3 267 0 0,22-12-5809 0 0,3 5-5357 0 0,-51 34 5342 0 0</inkml:trace>
</inkml:ink>
</file>

<file path=ppt/ink/ink4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4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308 644 2473 0 0,'0'0'1544'0'0,"0"0"-443"0"0,0 0-176 0 0,0 0 152 0 0,0 0 255 0 0,0 0 189 0 0,0 0 18 0 0,0 0-148 0 0,0 0-246 0 0,0 0-254 0 0,0 0-240 0 0,-16-11-204 0 0,-51-34-113 0 0,65 44-314 0 0,0-1 0 0 0,0 1-1 0 0,0 0 1 0 0,-1 0 0 0 0,1-1-1 0 0,0 1 1 0 0,-1 1-1 0 0,1-1 1 0 0,-1 0 0 0 0,1 1-1 0 0,-1-1 1 0 0,1 1-1 0 0,-1 0 1 0 0,1 0 0 0 0,-1 0-1 0 0,1 0 1 0 0,-1 0-1 0 0,1 0 1 0 0,-1 1 0 0 0,0-1-1 0 0,1 1 1 0 0,0 0-1 0 0,-1 0 1 0 0,1 0 0 0 0,-1 0-1 0 0,1 0 1 0 0,0 0-1 0 0,0 1 1 0 0,0-1 0 0 0,-1 2-20 0 0,-3 0 32 0 0,-6 6-10 0 0,1 0 0 0 0,0 1 0 0 0,0 0 1 0 0,1 0-1 0 0,0 1 0 0 0,1 1 1 0 0,0 0-1 0 0,1 0 0 0 0,0 0 0 0 0,1 1 1 0 0,0 0-1 0 0,1 1 0 0 0,1-1 0 0 0,0 1 1 0 0,1 0-1 0 0,0 1 0 0 0,2-1 1 0 0,-1 1-1 0 0,2-1 0 0 0,-1 3-22 0 0,2-15-3 0 0,0 1 0 0 0,0-1 0 0 0,0 1 1 0 0,1-1-1 0 0,-1 0 0 0 0,0 1 0 0 0,1-1 0 0 0,0 0 0 0 0,-1 1 0 0 0,1-1 0 0 0,0 0 0 0 0,0 0 1 0 0,0 1-1 0 0,1-1 0 0 0,-1 0 0 0 0,0 0 0 0 0,1 0 0 0 0,-1-1 0 0 0,1 1 0 0 0,0 0 1 0 0,0-1-1 0 0,-1 1 0 0 0,1-1 0 0 0,0 1 0 0 0,0-1 0 0 0,1 0 0 0 0,-1 0 0 0 0,0 0 1 0 0,0 0-1 0 0,1 0 0 0 0,-1 0 0 0 0,0-1 0 0 0,1 1 0 0 0,-1-1 0 0 0,0 1 0 0 0,1-1 0 0 0,1 0 3 0 0,94-13 798 0 0,-65 0-568 0 0,-1-1 1 0 0,-1-2-1 0 0,0-1 1 0 0,-1-1-1 0 0,-1-2 1 0 0,1-2-231 0 0,28-18 80 0 0,-52 36-91 0 0,-6 3-20 0 0,1 0-1 0 0,0-1 1 0 0,0 1 0 0 0,0 0-1 0 0,0 0 1 0 0,0 0-1 0 0,0 0 1 0 0,0 1 0 0 0,0-1-1 0 0,0 0 1 0 0,0 0 0 0 0,0 1-1 0 0,1-1 1 0 0,-1 1 0 0 0,0-1-1 0 0,0 1 1 0 0,1-1 0 0 0,-1 1-1 0 0,0 0 1 0 0,1-1 0 0 0,-1 1-1 0 0,1 0 1 0 0,-1 0 0 0 0,0 0-1 0 0,1 0 1 0 0,-1 0-1 0 0,0 1 1 0 0,1-1 0 0 0,-1 0-1 0 0,0 1 1 0 0,1-1 0 0 0,-1 1-1 0 0,0-1 1 0 0,1 1 0 0 0,-1 0 31 0 0,9 45-824 0 0,-10-41 819 0 0,0 0 1 0 0,0 0-1 0 0,0 0 1 0 0,1 0-1 0 0,0 0 1 0 0,0 0-1 0 0,0 0 1 0 0,0 0-1 0 0,1-1 1 0 0,0 1-1 0 0,0 0 1 0 0,0-1 0 0 0,1 1-1 0 0,-1-1 1 0 0,1 0-1 0 0,0 1 1 0 0,0-2-1 0 0,1 1 1 0 0,-1 0-1 0 0,1-1 1 0 0,0 1-1 0 0,0-1 1 0 0,0 0-1 0 0,0 0 1 0 0,0-1-1 0 0,1 1 1 0 0,-1-1-1 0 0,1 0 1 0 0,0 0-1 0 0,0 0 1 0 0,0-1 4 0 0,5-2 79 0 0,1-1 1 0 0,0 0-1 0 0,-1 0 0 0 0,0-1 1 0 0,1-1-1 0 0,-1 1 1 0 0,0-2-1 0 0,-1 1 0 0 0,1-1 1 0 0,-1-1-1 0 0,0 0 1 0 0,0 0-1 0 0,-1-1 0 0 0,0 0 1 0 0,0 0-1 0 0,-1-1 1 0 0,1 0-1 0 0,-2 0 1 0 0,1-1-1 0 0,-1 0 0 0 0,1-4-79 0 0,13-10 148 0 0,3-1-115 0 0,-1 0 0 0 0,-1-2 0 0 0,-1-1 0 0 0,-1 0-1 0 0,-1-1 1 0 0,-2-1 0 0 0,-1-1 0 0 0,-1 0 0 0 0,-2-1 0 0 0,-1 0 0 0 0,-1-1 0 0 0,-2 0 0 0 0,4-33-33 0 0,-10 45-56 0 0,0 0 0 0 0,-2 0 0 0 0,0 1 0 0 0,-1-1 0 0 0,-1 0 0 0 0,-1 0 0 0 0,-1 1 0 0 0,-1 0 0 0 0,0-1 0 0 0,-2 2 0 0 0,0-1 0 0 0,-1 1 0 0 0,-9-17 56 0 0,16 34-10 0 0,1 0 1 0 0,0-1 0 0 0,-1 1-1 0 0,0 0 1 0 0,1-1-1 0 0,-1 1 1 0 0,0 0 0 0 0,1 0-1 0 0,-1 0 1 0 0,0-1-1 0 0,0 1 1 0 0,0 0-1 0 0,0 0 1 0 0,0 0 0 0 0,0 1-1 0 0,0-1 1 0 0,0 0-1 0 0,0 0 1 0 0,-1 0 0 0 0,1 1-1 0 0,0-1 1 0 0,-1 1-1 0 0,1-1 1 0 0,0 1 0 0 0,-1 0-1 0 0,1-1 1 0 0,0 1-1 0 0,-1 0 1 0 0,1 0 0 0 0,0 0-1 0 0,-1 0 1 0 0,1 0-1 0 0,-1 0 1 0 0,1 0 0 0 0,0 0-1 0 0,-1 1 1 0 0,1-1-1 0 0,-1 0 1 0 0,1 1 0 0 0,0 0-1 0 0,0-1 1 0 0,-1 1-1 0 0,1 0 1 0 0,0-1 0 0 0,0 1-1 0 0,0 0 1 0 0,0 0-1 0 0,0 0 1 0 0,0 0 0 0 0,0 0-1 0 0,0 0 1 0 0,0 0-1 0 0,0 0 1 0 0,0 0 0 0 0,1 1-1 0 0,-1-1 1 0 0,1 0-1 0 0,-1 2 10 0 0,-9 26 51 0 0,2 1 1 0 0,1 0-1 0 0,2 0 0 0 0,0 0 0 0 0,3 1 0 0 0,0 0 0 0 0,2-1 0 0 0,2 15-51 0 0,-2-8 38 0 0,7 95 144 0 0,5-1 0 0 0,18 68-182 0 0,-27-173-46 0 0,2-1 0 0 0,0 0 0 0 0,2 0 0 0 0,0 0 0 0 0,2-1 0 0 0,1 0-1 0 0,3 5 47 0 0,17-10-1041 0 0,-26-59-1501 0 0,-20-39-8906 0 0,15 77 10983 0 0,-4-13-3016 0 0</inkml:trace>
  <inkml:trace contextRef="#ctx0" brushRef="#br0" timeOffset="247.867">495 459 9458 0 0,'0'0'1311'0'0,"0"0"-439"0"0,0 0-98 0 0,0 0 326 0 0,0 0 240 0 0,0 0 20 0 0,33 4-190 0 0,104 8-276 0 0,-103-10-579 0 0,-1-1 0 0 0,1-2 0 0 0,-1-1 0 0 0,1-1 0 0 0,22-7-315 0 0,-11 3 146 0 0,273-55 632 0 0,-184 32-6066 0 0,-70 16-873 0 0,-36 7-3168 0 0</inkml:trace>
  <inkml:trace contextRef="#ctx0" brushRef="#br0" timeOffset="1347.151">1674 1115 0 0 0,'0'0'391'0'0,"0"0"742"0"0,0 0 409 0 0,0 0 290 0 0,0 0 107 0 0,0 0-117 0 0,0 0-275 0 0,0 0-224 0 0,0 0-163 0 0,0 0-151 0 0,33-30-156 0 0,105-95-145 0 0,-59 40 487 0 0,-50 53-909 0 0,-2-1-1 0 0,-2-1 1 0 0,-1-1-1 0 0,-1-1 1 0 0,-2-1-1 0 0,-2-1 1 0 0,-2-1 0 0 0,-1-1-1 0 0,3-15-285 0 0,-17 53-16 0 0,-1-1 0 0 0,1 0 0 0 0,-1 0-1 0 0,0 0 1 0 0,1 0 0 0 0,-1 0 0 0 0,-1 0 0 0 0,1 0 0 0 0,0-1-1 0 0,-1 1 1 0 0,0 0 0 0 0,1 0 0 0 0,-1-1 0 0 0,-1 1 0 0 0,1 0 0 0 0,0 0-1 0 0,-1-1 1 0 0,0 1 0 0 0,1 0 0 0 0,-1 0 0 0 0,0 0 0 0 0,-1 0-1 0 0,1 0 1 0 0,0 0 0 0 0,-1 0 0 0 0,0 1 0 0 0,0-1 0 0 0,0 0-1 0 0,0 1 1 0 0,0-1 0 0 0,0 1 0 0 0,-1 0 0 0 0,1 0 0 0 0,-1 0 0 0 0,1 0-1 0 0,-1 0 1 0 0,0 1 0 0 0,0-1 0 0 0,0 1 0 0 0,0-1 0 0 0,0 1-1 0 0,0 0 1 0 0,-1 0 16 0 0,-3 2-38 0 0,1 1 0 0 0,-1 0 0 0 0,1 0 0 0 0,0 0 0 0 0,0 1-1 0 0,0 0 1 0 0,0 0 0 0 0,1 1 0 0 0,-1-1 0 0 0,1 1 0 0 0,0 0 0 0 0,0 1 0 0 0,0-1-1 0 0,0 1 1 0 0,1 0 0 0 0,0 0 0 0 0,0 1 0 0 0,0-1 0 0 0,1 1 0 0 0,0 0-1 0 0,0 0 1 0 0,0 0 0 0 0,1 0 0 0 0,0 0 0 0 0,0 0 0 0 0,0 1 0 0 0,1-1 0 0 0,0 1-1 0 0,0-1 1 0 0,1 1 0 0 0,0 0 0 0 0,0 2 38 0 0,3-4 20 0 0,0-1-1 0 0,0 1 1 0 0,1-1 0 0 0,-1 0-1 0 0,1 0 1 0 0,0 0 0 0 0,0 0 0 0 0,1-1-1 0 0,-1 0 1 0 0,1 0 0 0 0,-1 0-1 0 0,1 0 1 0 0,0-1 0 0 0,0 0-1 0 0,0 0 1 0 0,1 0 0 0 0,-1 0 0 0 0,0-1-1 0 0,1 0 1 0 0,-1 0 0 0 0,1-1-1 0 0,-1 1 1 0 0,1-1 0 0 0,-1 0-1 0 0,1-1 1 0 0,0 0-20 0 0,20 1 110 0 0,-1-2-1 0 0,1 0 1 0 0,-1-2 0 0 0,1-1-1 0 0,-1-1 1 0 0,-1-1-1 0 0,13-6-109 0 0,107-24 429 0 0,-144 37-418 0 0,1 0-1 0 0,0 0 1 0 0,0 0-1 0 0,0 0 0 0 0,-1 0 1 0 0,1 0-1 0 0,0 0 1 0 0,0 1-1 0 0,0-1 0 0 0,-1 0 1 0 0,1 0-1 0 0,0 1 1 0 0,0-1-1 0 0,-1 0 0 0 0,1 1 1 0 0,0-1-1 0 0,0 0 1 0 0,-1 1-1 0 0,1-1 1 0 0,-1 1-1 0 0,1 0 0 0 0,0-1 1 0 0,-1 1-1 0 0,1-1 1 0 0,-1 1-1 0 0,1 0 0 0 0,-1-1 1 0 0,0 1-1 0 0,1 0 1 0 0,-1 0-1 0 0,0-1 0 0 0,1 1 1 0 0,-1 0-1 0 0,0 0 1 0 0,0-1-1 0 0,0 1 1 0 0,0 0-1 0 0,0 0 0 0 0,0 0 1 0 0,0 0-1 0 0,0-1 1 0 0,0 1-1 0 0,0 0 0 0 0,0 0 1 0 0,0 0-1 0 0,0-1 1 0 0,-1 1-1 0 0,1 0 0 0 0,0 0 1 0 0,-1-1-1 0 0,1 1 1 0 0,-1 0-11 0 0,-18 53 504 0 0,14-45-472 0 0,-20 46 153 0 0,18-41-225 0 0,0-1 1 0 0,0 1 0 0 0,2 0-1 0 0,-1 1 1 0 0,2-1-1 0 0,0 1 1 0 0,1 0-1 0 0,0 0 1 0 0,2 0 0 0 0,-1 10 39 0 0,4-22-152 0 0,0 0 1 0 0,1 0 0 0 0,-1 0 0 0 0,1 0 0 0 0,-1 0 0 0 0,1 0 0 0 0,0-1 0 0 0,0 1 0 0 0,0-1 0 0 0,1 0 0 0 0,-1 0 0 0 0,1 0-1 0 0,-1-1 1 0 0,1 1 0 0 0,-1-1 0 0 0,1 0 0 0 0,0 0 0 0 0,0 0 0 0 0,-1 0 0 0 0,1-1 0 0 0,0 1 0 0 0,0-1 0 0 0,0 0-1 0 0,0 0 1 0 0,0 0 0 0 0,0-1 0 0 0,-1 0 0 0 0,1 1 0 0 0,0-1 0 0 0,0-1 0 0 0,2 0 151 0 0,65-22-11024 0 0,-56 20 7046 0 0</inkml:trace>
  <inkml:trace contextRef="#ctx0" brushRef="#br0" timeOffset="2337.907">2730 831 0 0 0,'0'0'1572'0'0,"0"0"-159"0"0,0 0-76 0 0,0 0 121 0 0,0 0 181 0 0,0 0 87 0 0,0 0-79 0 0,0 0-150 0 0,0 0-155 0 0,0 0-165 0 0,0 0-158 0 0,0 0-144 0 0,0 0-127 0 0,34-5-103 0 0,103-17-84 0 0,-71-8 178 0 0,-57 21-563 0 0,8-5 10 0 0,-1-1 1 0 0,0 0-1 0 0,-1-2 1 0 0,-1 1 0 0 0,-1-2-1 0 0,0 0 1 0 0,-1 0-1 0 0,-1-1-186 0 0,-10 17-12 0 0,1 0-1 0 0,0-1 1 0 0,-1 1-1 0 0,1 0 1 0 0,-1-1-1 0 0,1 1 1 0 0,-1-1-1 0 0,0 1 1 0 0,0-1-1 0 0,-1 0 0 0 0,1 1 1 0 0,0-1-1 0 0,-1 0 1 0 0,0 0-1 0 0,1 1 1 0 0,-1-1-1 0 0,0 0 1 0 0,0 0-1 0 0,-1 1 1 0 0,1-1-1 0 0,-1 0 1 0 0,1 0-1 0 0,-1 1 1 0 0,0-1-1 0 0,0 1 1 0 0,0-1-1 0 0,0 0 1 0 0,0 1-1 0 0,-1 0 1 0 0,1-1-1 0 0,-1 1 1 0 0,0 0-1 0 0,0 0 1 0 0,1 0-1 0 0,-1 0 1 0 0,-1 0-1 0 0,1 0 1 0 0,0 1-1 0 0,0-1 0 0 0,-1 1 1 0 0,1-1-1 0 0,0 1 1 0 0,-1 0-1 0 0,0 0 13 0 0,-5-1-76 0 0,0 1 0 0 0,0-1 0 0 0,-1 2 0 0 0,1 0 0 0 0,0 0-1 0 0,0 0 1 0 0,-1 1 0 0 0,1 0 0 0 0,0 0 0 0 0,0 1 0 0 0,0 0-1 0 0,0 1 1 0 0,0 0 0 0 0,1 0 0 0 0,-1 1 0 0 0,1-1 0 0 0,0 2-1 0 0,0-1 1 0 0,0 1 0 0 0,1 0 0 0 0,-1 0 0 0 0,1 1 0 0 0,-5 6 76 0 0,3-3-15 0 0,0 0 0 0 0,0 0 0 0 0,1 1 0 0 0,0 0 0 0 0,1 1 0 0 0,0 0 0 0 0,1-1 0 0 0,0 2 0 0 0,1-1 0 0 0,0 1 0 0 0,1-1 0 0 0,0 1 0 0 0,1 0 0 0 0,0 0 0 0 0,0 11 15 0 0,2-17 11 0 0,-1 0 0 0 0,1 0-1 0 0,1-1 1 0 0,-1 1 0 0 0,1 0 0 0 0,0 0-1 0 0,0-1 1 0 0,0 1 0 0 0,1-1 0 0 0,0 1-1 0 0,0-1 1 0 0,1 0 0 0 0,-1 0 0 0 0,1 0 0 0 0,0 0-1 0 0,0 0 1 0 0,1 0 0 0 0,0-1 0 0 0,-1 0-1 0 0,1 1 1 0 0,1-2 0 0 0,-1 1 0 0 0,1 0 0 0 0,-1-1-1 0 0,5 3-10 0 0,8 2 114 0 0,0-1 0 0 0,0 0 0 0 0,1-1 0 0 0,0-1 0 0 0,0-1 0 0 0,0 0 1 0 0,1-2-1 0 0,-1 0 0 0 0,1 0 0 0 0,-1-2 0 0 0,1-1 0 0 0,0 0 0 0 0,-1-1 0 0 0,0-1 0 0 0,1-1 0 0 0,-1 0 0 0 0,0-1 0 0 0,-1-2 0 0 0,0 1 0 0 0,0-2 0 0 0,0 0 0 0 0,-1-1 0 0 0,0-1 0 0 0,0 0 0 0 0,-1-1 0 0 0,2-3-114 0 0,203-154 212 0 0,-211 162-228 0 0,-1 1-1 0 0,0 0 1 0 0,1 0-1 0 0,0 1 1 0 0,0 0-1 0 0,1 0 1 0 0,-1 1-1 0 0,1 0 1 0 0,-1 1-1 0 0,1 0 1 0 0,6 0 16 0 0,-13 4-19 0 0,-1 0 1 0 0,1 0 0 0 0,-1 0 0 0 0,1 1 0 0 0,-1-1 0 0 0,0 1-1 0 0,0 0 1 0 0,0-1 0 0 0,0 1 0 0 0,0 0 0 0 0,-1 0-1 0 0,1 0 1 0 0,-1 0 0 0 0,0 1 0 0 0,0-1 0 0 0,0 0-1 0 0,0 0 1 0 0,-1 1 0 0 0,1-1 0 0 0,-1 0 0 0 0,0 1-1 0 0,0-1 1 0 0,0 1 0 0 0,0-1 0 0 0,-1 0 0 0 0,1 1-1 0 0,-1-1 1 0 0,-1 3 18 0 0,2 4 23 0 0,0 4 6 0 0,0-1 1 0 0,-1 1 0 0 0,0-1-1 0 0,-1 1 1 0 0,-1-1-1 0 0,0 0 1 0 0,-1 1-1 0 0,0-2 1 0 0,-1 1 0 0 0,-1 0-1 0 0,0-1 1 0 0,0 0-1 0 0,-1-1 1 0 0,-1 1 0 0 0,0-1-1 0 0,0-1 1 0 0,-9 8-30 0 0,12-12-24 0 0,-1 0 0 0 0,-1 0 1 0 0,1 0-1 0 0,-1-1 0 0 0,0 0 1 0 0,0-1-1 0 0,0 0 1 0 0,0 0-1 0 0,-1 0 0 0 0,0-1 1 0 0,0 0-1 0 0,0 0 0 0 0,0-1 1 0 0,0 0-1 0 0,0-1 1 0 0,-1 0-1 0 0,1 0 0 0 0,-2-1 24 0 0,10-22-1360 0 0,5 17 1317 0 0,-1 1 1 0 0,1-1-1 0 0,0 1 0 0 0,0 1 1 0 0,1-1-1 0 0,-1 1 1 0 0,1 0-1 0 0,-1 0 0 0 0,1 0 1 0 0,0 1-1 0 0,0 0 0 0 0,0 0 1 0 0,1 0-1 0 0,1 1 43 0 0,8-4-17 0 0,1 1 52 0 0,-1 1 0 0 0,1 1-1 0 0,0 0 1 0 0,-1 2 0 0 0,1 0-1 0 0,0 0 1 0 0,0 2 0 0 0,0 0-1 0 0,-1 1 1 0 0,6 2-35 0 0,16 1 251 0 0,-22-3-68 0 0,0-1 0 0 0,0-1-1 0 0,0-1 1 0 0,0 0 0 0 0,0-1 0 0 0,0-1 0 0 0,0 0-1 0 0,-1-1 1 0 0,1-1 0 0 0,-1 0 0 0 0,1-1-1 0 0,-1-1 1 0 0,-1-1 0 0 0,1 0 0 0 0,2-2-183 0 0,17-16 163 0 0,-2-2-1 0 0,-1 0 1 0 0,-1-3 0 0 0,-2 0-1 0 0,0-2 1 0 0,-3-1 0 0 0,0-1-1 0 0,-3-1 1 0 0,0-1 0 0 0,9-24-163 0 0,-14 20-228 0 0,-2 0 0 0 0,-2-1 0 0 0,-1 0 0 0 0,-2-1 0 0 0,2-31 228 0 0,0-79-879 0 0,-13 150 857 0 0,0 1 1 0 0,-1 0-1 0 0,1 0 1 0 0,0 0-1 0 0,-1 0 0 0 0,1 0 1 0 0,-1 0-1 0 0,1 0 1 0 0,-1 0-1 0 0,1 0 1 0 0,-1 1-1 0 0,0-1 1 0 0,1 1-1 0 0,-1-1 0 0 0,0 1 1 0 0,0 0-1 0 0,1 0 1 0 0,-1-1-1 0 0,0 1 1 0 0,0 0-1 0 0,1 1 1 0 0,-1-1-1 0 0,0 0 0 0 0,0 0 1 0 0,1 1-1 0 0,-1-1 1 0 0,0 1-1 0 0,1 0 1 0 0,-1-1-1 0 0,1 1 1 0 0,-1 0-1 0 0,1 0 0 0 0,-1 0 1 0 0,1 0-1 0 0,-1 0 1 0 0,1 0-1 0 0,0 0 1 0 0,0 1-1 0 0,-1-1 1 0 0,1 0-1 0 0,0 1 0 0 0,0-1 1 0 0,0 1 21 0 0,-12 17 53 0 0,1 0-1 0 0,0 1 1 0 0,1 0 0 0 0,2 1 0 0 0,0 0-1 0 0,1 1 1 0 0,1 0 0 0 0,1 0-1 0 0,1 0 1 0 0,1 1 0 0 0,1-1 0 0 0,1 1-1 0 0,1 0 1 0 0,2 19-53 0 0,-2-40 1 0 0,-1 62 79 0 0,1-36-61 0 0,1-1 0 0 0,2 0 1 0 0,1 0-1 0 0,1 0 0 0 0,1 0 0 0 0,1-1 0 0 0,1 0 0 0 0,5 8-19 0 0,77 141-113 0 0,-56-151-821 0 0,-33-66-1394 0 0,-28-38-6770 0 0,11 37 160 0 0,12 27 7939 0 0</inkml:trace>
  <inkml:trace contextRef="#ctx0" brushRef="#br0" timeOffset="2649.899">3870 415 10930 0 0,'0'0'1569'0'0,"0"0"-473"0"0,0 0-176 0 0,0 0 140 0 0,0 0 187 0 0,0 0 64 0 0,0 0-83 0 0,0 0-185 0 0,34 9-205 0 0,112 26-233 0 0,4-23 101 0 0,386-37-249 0 0,-422 16-3773 0 0,-1 0-3414 0 0,-107 9 6226 0 0,32-2-11236 0 0</inkml:trace>
  <inkml:trace contextRef="#ctx0" brushRef="#br0" timeOffset="6222.801">5044 1063 6153 0 0,'0'0'5321'0'0,"0"0"-4736"0"0,0 0-361 0 0,0 0-104 0 0,0 0 104 0 0,0 0 16 0 0,0 0-40 0 0,0 0-136 0 0,0 0-288 0 0,0 0-985 0 0,0 0-3071 0 0,0 0-3138 0 0</inkml:trace>
</inkml:ink>
</file>

<file path=ppt/ink/ink4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118 558 14427 0 0,'0'0'2329'0'0,"0"0"-1312"0"0,0 0-681 0 0,0 0-41 0 0,0 0 233 0 0,0 0 224 0 0,0 0 87 0 0,0 0-95 0 0,0 0-216 0 0,0 0-198 0 0,0 0-142 0 0,0 0-78 0 0,-10 35-36 0 0,-35 111-28 0 0,-6 7-1320 0 0,48-138-315 0 0,0-3-1545 0 0,0-2-4222 0 0,1-6-1834 0 0</inkml:trace>
  <inkml:trace contextRef="#ctx0" brushRef="#br0" timeOffset="476.948">315 823 10890 0 0,'0'0'1983'0'0,"0"0"-364"0"0,0 0-97 0 0,0 0 68 0 0,0 0-33 0 0,0 0-267 0 0,0 0-362 0 0,0 0-294 0 0,0 0-201 0 0,0 0-133 0 0,0 0-68 0 0,0 0-32 0 0,0 0-53 0 0,11-25-52 0 0,33-80-47 0 0,24-11-82 0 0,-67 114-15 0 0,0 0 0 0 0,1 0-1 0 0,-1 0 1 0 0,1 1 0 0 0,-1-1-1 0 0,1 0 1 0 0,0 0 0 0 0,-1 1-1 0 0,1-1 1 0 0,0 1 0 0 0,0 0 0 0 0,0-1-1 0 0,0 1 1 0 0,1 0 0 0 0,-1 0-1 0 0,0 0 1 0 0,0 1 0 0 0,1-1-1 0 0,-1 0 1 0 0,0 1 0 0 0,1 0-1 0 0,-1-1 1 0 0,0 1 0 0 0,1 0-1 0 0,-1 0 1 0 0,1 0 0 0 0,-1 1-1 0 0,0-1 1 0 0,1 0 0 0 0,-1 1 0 0 0,0 0-1 0 0,1-1 1 0 0,-1 1 0 0 0,0 0-1 0 0,0 0 1 0 0,0 1 0 0 0,0-1-1 0 0,0 0 1 0 0,0 1 0 0 0,0-1-1 0 0,0 1 1 0 0,0-1 0 0 0,-1 1-1 0 0,1 0 1 0 0,-1 0 0 0 0,1 0-1 0 0,-1 0 1 0 0,0 0 0 0 0,1 1 49 0 0,1 3 57 0 0,0-1 0 0 0,1 0 0 0 0,0 0 0 0 0,-1-1 0 0 0,2 1 0 0 0,-1-1 0 0 0,0 1 0 0 0,1-1 1 0 0,0-1-1 0 0,0 1 0 0 0,0-1 0 0 0,0 0 0 0 0,1 0 0 0 0,-1 0 0 0 0,1-1 0 0 0,-1 0 0 0 0,1 0 0 0 0,0 0 0 0 0,0-1 0 0 0,0 0 0 0 0,0 0 1 0 0,0 0-1 0 0,0-1 0 0 0,1 0 0 0 0,-1 0-57 0 0,0-2 100 0 0,-1-1 1 0 0,1 0-1 0 0,-1 0 1 0 0,0 0-1 0 0,-1 0 0 0 0,1-1 1 0 0,0 0-1 0 0,-1 0 1 0 0,0 0-1 0 0,0 0 1 0 0,0-1-1 0 0,0 0 1 0 0,-1 0-1 0 0,0 0 0 0 0,0 0 1 0 0,0 0-1 0 0,1-4-100 0 0,21-29-751 0 0,11 5-3481 0 0,-21 24-721 0 0,0 3-4195 0 0,-11 3 4080 0 0</inkml:trace>
  <inkml:trace contextRef="#ctx0" brushRef="#br0" timeOffset="885.465">1109 473 8730 0 0,'0'0'2340'0'0,"0"0"-877"0"0,0 0-473 0 0,0 0-169 0 0,0 0-76 0 0,0 0-88 0 0,0 0-166 0 0,0 0-147 0 0,0 0-128 0 0,0 0-93 0 0,0 0-70 0 0,-19 31-46 0 0,-56 98-46 0 0,55-72-77 0 0,22-50 85 0 0,-1-3 45 0 0,0 0 1 0 0,0-1-1 0 0,0 1 0 0 0,0-1 0 0 0,1 1 1 0 0,-1-1-1 0 0,1 0 0 0 0,0 1 0 0 0,0-1 1 0 0,0 0-1 0 0,1 0 0 0 0,-1 0 0 0 0,1-1 1 0 0,-1 1-1 0 0,1 0 0 0 0,0-1 0 0 0,0 0 1 0 0,0 0-1 0 0,1 0 0 0 0,-1 0 0 0 0,0 0 1 0 0,1-1-1 0 0,-1 1 0 0 0,1-1 0 0 0,-1 0 1 0 0,1 0-1 0 0,0 0 0 0 0,-1-1 0 0 0,1 1 1 0 0,0-1-1 0 0,0 0-14 0 0,7 1 298 0 0,0 0 0 0 0,1-1 0 0 0,-1 0 0 0 0,1-1 0 0 0,-1 0 0 0 0,0-1 0 0 0,0 0 0 0 0,0-1 0 0 0,8-2-298 0 0,7-9 393 0 0,-2-1 0 0 0,0-1 0 0 0,0 0 0 0 0,-2-2 0 0 0,0-1 0 0 0,-1-1 0 0 0,-1-1 0 0 0,-1 0 0 0 0,-1-1 0 0 0,-1-1 0 0 0,-1-1 0 0 0,12-22-393 0 0,-7 14 38 0 0,-8 13-60 0 0,-1 0 0 0 0,-1 0-1 0 0,-1-1 1 0 0,0-1 0 0 0,-2 0 0 0 0,0 0-1 0 0,-2 0 1 0 0,1-5 22 0 0,-5 16-78 0 0,-1 0-1 0 0,1 1 0 0 0,-2-1 1 0 0,1 0-1 0 0,-1 0 0 0 0,-1 0 1 0 0,0 0-1 0 0,0 1 0 0 0,-1-1 1 0 0,0 0-1 0 0,-1 1 0 0 0,0 0 1 0 0,0-1-1 0 0,-1 1 0 0 0,0 0 1 0 0,-1 1-1 0 0,0-1 0 0 0,0 1 1 0 0,-7-7 78 0 0,7 9-51 0 0,0 0 1 0 0,0 0-1 0 0,-1 1 1 0 0,0 0-1 0 0,0 0 1 0 0,-1 0-1 0 0,1 1 1 0 0,-1 0-1 0 0,0 0 1 0 0,0 1-1 0 0,-1 0 1 0 0,1 0-1 0 0,0 1 1 0 0,-1 0-1 0 0,0 0 1 0 0,0 1 0 0 0,1 0-1 0 0,-1 0 1 0 0,0 0-1 0 0,0 1 1 0 0,0 1-1 0 0,0-1 1 0 0,1 1-1 0 0,-1 1 1 0 0,0-1-1 0 0,0 1 1 0 0,1 1-1 0 0,0-1 1 0 0,-4 3 50 0 0,-4 1-60 0 0,1 1-1 0 0,-1 1 1 0 0,1 0 0 0 0,1 1 0 0 0,-1 0 0 0 0,1 1 0 0 0,1 1 0 0 0,0 0-1 0 0,1 1 1 0 0,0 0 0 0 0,0 1 0 0 0,2 0 0 0 0,-8 12 60 0 0,10-14-53 0 0,1-1 1 0 0,0 1-1 0 0,1 0 1 0 0,0 0-1 0 0,0 1 1 0 0,2 0-1 0 0,-1 0 1 0 0,1 0-1 0 0,1 0 1 0 0,0 0-1 0 0,1 0 1 0 0,1 0-1 0 0,-1 1 1 0 0,2-1-1 0 0,0 0 1 0 0,0 1 0 0 0,1-1-1 0 0,1 0 1 0 0,0 0-1 0 0,0 0 1 0 0,1-1-1 0 0,1 1 1 0 0,0-1-1 0 0,1 0 1 0 0,0 0-1 0 0,0-1 1 0 0,1 0-1 0 0,1 0 1 0 0,-1 0-1 0 0,2-1 1 0 0,6 6 52 0 0,7 2-149 0 0,1 0-1 0 0,0-2 1 0 0,2 0 0 0 0,0-2 0 0 0,0-1 0 0 0,1 0-1 0 0,0-2 1 0 0,1-1 0 0 0,0-2 0 0 0,1 0 0 0 0,0-2 0 0 0,-1-1-1 0 0,2-1 1 0 0,-1-1 0 0 0,12-2 149 0 0,-31 0-310 0 0,72-3-3817 0 0,-29-6-3464 0 0,-37 2 2730 0 0</inkml:trace>
  <inkml:trace contextRef="#ctx0" brushRef="#br0" timeOffset="247.332">131 138 9090 0 0,'0'0'1304'0'0,"0"0"-912"0"0,0 0-696 0 0,0 0-280 0 0,0 0-64 0 0,0 0 56 0 0,0 0 128 0 0,0 0-120 0 0,0 0-537 0 0,0 0-1383 0 0,0 0-1481 0 0</inkml:trace>
  <inkml:trace contextRef="#ctx0" brushRef="#br0" timeOffset="1526.851">188 182 0 0 0,'0'0'1447'0'0,"0"0"196"0"0,0 0 120 0 0,0 0 169 0 0,0 0 104 0 0,0 0 1 0 0,0 0-144 0 0,0 0-274 0 0,0 0-260 0 0,0 0-248 0 0,0 0-218 0 0,0 0-179 0 0,-4 0-136 0 0,-12-3-111 0 0,12 3-92 0 0,4 0-66 0 0,0 0-63 0 0,0 0-46 0 0,0 0-39 0 0,0 0-33 0 0,0 0-32 0 0,0 0-30 0 0,0 0-25 0 0,0 0-14 0 0,0 0 3 0 0,0 0 28 0 0,0 0 8 0 0,0 0 12 0 0,0 0-5 0 0,2 0-1209 0 0,5 0-11522 0 0,-5 0 5006 0 0</inkml:trace>
</inkml:ink>
</file>

<file path=ppt/ink/ink4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1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467 207 1112 0 0,'0'0'1382'0'0,"0"0"-685"0"0,0 0-402 0 0,0 0 40 0 0,0 0 296 0 0,0 0 392 0 0,0 0 254 0 0,0 0 74 0 0,0 0-136 0 0,0 0-221 0 0,0 0-149 0 0,24-14-145 0 0,79-45-73 0 0,35 3 952 0 0,-86 38-1109 0 0,0 2 0 0 0,0 3 0 0 0,2 2 0 0 0,-1 3-1 0 0,1 1 1 0 0,22 3-470 0 0,-74 3 4 0 0,0 1-1 0 0,0 0 0 0 0,0 0 0 0 0,0 0 0 0 0,0 0 1 0 0,0 1-1 0 0,0-1 0 0 0,1 1 0 0 0,-1-1 1 0 0,0 1-1 0 0,0 0 0 0 0,-1-1 0 0 0,1 1 1 0 0,0 0-1 0 0,0 0 0 0 0,0 0 0 0 0,-1 1 1 0 0,1-1-1 0 0,0 0 0 0 0,-1 1 0 0 0,1-1 1 0 0,-1 1-1 0 0,0-1 0 0 0,1 1 0 0 0,-1 0 0 0 0,0 0 1 0 0,0 0-1 0 0,0-1 0 0 0,0 1 0 0 0,0 0 1 0 0,-1 0-1 0 0,1 0 0 0 0,-1 0 0 0 0,1 0 1 0 0,-1 0-1 0 0,1 0 0 0 0,-1 1 0 0 0,0-1 1 0 0,0 0-1 0 0,0 0 0 0 0,-1 0 0 0 0,1 0-3 0 0,-2 31 128 0 0,-1 0 0 0 0,-1 0 0 0 0,-2-1 0 0 0,-1 0 0 0 0,-2 0 0 0 0,-1-1 0 0 0,-2 0 0 0 0,-7 14-128 0 0,-24 72 130 0 0,35-90-131 0 0,1 0 1 0 0,0 0-1 0 0,2 0 1 0 0,2 0-1 0 0,0 1 1 0 0,2 0-1 0 0,1-1 1 0 0,2 24 0 0 0,0-46 9 0 0,-1 0 1 0 0,1 1-1 0 0,0-1 1 0 0,0 0-1 0 0,0 0 1 0 0,1 0-1 0 0,0 0 1 0 0,0-1-1 0 0,0 1 1 0 0,1-1-1 0 0,-1 0 1 0 0,1 0-1 0 0,0 0 0 0 0,0 0 1 0 0,0-1-1 0 0,1 1 1 0 0,-1-1-1 0 0,1 0 1 0 0,0-1-1 0 0,0 1-9 0 0,-25-6 3078 0 0,-83-12-3094 0 0,46 12-40 0 0,0 2-1 0 0,-1 2 1 0 0,1 3 0 0 0,0 3-1 0 0,0 2 1 0 0,1 2 0 0 0,0 3-1 0 0,1 3 1 0 0,1 1-1 0 0,1 3 1 0 0,0 3 0 0 0,2 1-1 0 0,1 3 1 0 0,-23 18 56 0 0,40-26-125 0 0,24-16-6 0 0,1 0 0 0 0,-1 1 0 0 0,1 1 0 0 0,0-1 0 0 0,0 1 0 0 0,0 1 0 0 0,1-1 0 0 0,0 1 0 0 0,1 1 0 0 0,-1-1 0 0 0,1 1 0 0 0,-5 8 131 0 0,13-14-362 0 0,0-1-1 0 0,0 0 1 0 0,0 0-1 0 0,1 0 1 0 0,-1 0-1 0 0,0-1 1 0 0,0 1-1 0 0,1-1 1 0 0,-1 1-1 0 0,0-1 1 0 0,1 0-1 0 0,-1 0 1 0 0,0 0-1 0 0,1 0 1 0 0,-1 0-1 0 0,0 0 1 0 0,1-1-1 0 0,-1 1 1 0 0,0-1-1 0 0,0 1 1 0 0,1-1-1 0 0,-1 0 1 0 0,1-1 362 0 0,50-22-7347 0 0,-36 13 4098 0 0</inkml:trace>
  <inkml:trace contextRef="#ctx0" brushRef="#br0" timeOffset="387.065">618 442 4881 0 0,'0'0'1794'0'0,"0"0"-486"0"0,0 0-408 0 0,0 0-77 0 0,0 0 121 0 0,0 0 170 0 0,0 0 103 0 0,0 0 21 0 0,0 0-48 0 0,0 0-117 0 0,0 0-187 0 0,40-1-206 0 0,134-6-167 0 0,-5-14 289 0 0,336-67 1630 0 0,-412 76-2146 0 0,-99 32 8 0 0,-127 153 508 0 0,130-168-836 0 0,0 1 0 0 0,0 1 0 0 0,1-1 0 0 0,0 0 0 0 0,0 1 0 0 0,0-1 0 0 0,1 1 0 0 0,0-1 0 0 0,0 1 0 0 0,1-1 0 0 0,0 1 0 0 0,0 0 0 0 0,0-1 0 0 0,1 3 34 0 0,1-7-296 0 0,-1 1 0 0 0,1 0 0 0 0,0-1 0 0 0,0 1 1 0 0,0-1-1 0 0,0 0 0 0 0,0 0 0 0 0,0 0 0 0 0,0 0 0 0 0,1 0 0 0 0,-1 0 1 0 0,1-1-1 0 0,0 1 0 0 0,-1-1 0 0 0,1 1 0 0 0,0-1 0 0 0,0 0 0 0 0,0 0 0 0 0,0 0 1 0 0,0-1 295 0 0,25 4-11021 0 0,-20 0 5258 0 0</inkml:trace>
</inkml:ink>
</file>

<file path=ppt/ink/ink4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8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130 195 360 0 0,'0'0'1236'0'0,"0"0"161"0"0,0 0 279 0 0,0 0 312 0 0,0 0 108 0 0,0 0-261 0 0,0 0-483 0 0,0 0-484 0 0,0 0-297 0 0,0 0-59 0 0,0 0 120 0 0,0 0 175 0 0,0 0 129 0 0,11 2 39 0 0,17 1-347 0 0,0-1 1 0 0,0-1-1 0 0,1-2 0 0 0,-1-1 1 0 0,0-1-1 0 0,7-2-628 0 0,-2-3 268 0 0,0-2-1 0 0,-1-1 1 0 0,0-1-1 0 0,0-2 1 0 0,-2-1 0 0 0,0-2-1 0 0,0-1 1 0 0,1-3-268 0 0,-26 18 59 0 0,0 0 1 0 0,-1-1 0 0 0,0 0 0 0 0,0 1 0 0 0,0-1 0 0 0,0-1-1 0 0,0 1 1 0 0,-1-1 0 0 0,0 1 0 0 0,0-1 0 0 0,0 0-1 0 0,-1 0 1 0 0,0 0 0 0 0,1-1-60 0 0,-3 5 8 0 0,0 1-104 0 0,0 2-117 0 0,-15 303-527 0 0,12-204 748 0 0,-25 272-296 0 0,26-354 191 0 0,-1 0 1 0 0,-1-1-1 0 0,-1 1 1 0 0,0-1-1 0 0,-1 0 1 0 0,-1-1-1 0 0,-1 1 1 0 0,-1-1-1 0 0,0-1 1 0 0,-1 0-1 0 0,-1 0 1 0 0,0-1-1 0 0,-1 0 1 0 0,-1-1 0 0 0,0 0-1 0 0,-1-1 1 0 0,-1-1-1 0 0,0 0 1 0 0,0-1-1 0 0,-1 0 1 0 0,-16 6 96 0 0,9-6-32 0 0,-1-2 0 0 0,0-1 0 0 0,-1-1 0 0 0,0-1 0 0 0,0-2 0 0 0,0 0 1 0 0,0-1-1 0 0,-1-2 0 0 0,1 0 0 0 0,-19-3 32 0 0,39 1 30 0 0,0 1 1 0 0,0-1-1 0 0,0 0 1 0 0,0-1-1 0 0,0 1 0 0 0,0-1 1 0 0,1 0-1 0 0,-1 0 1 0 0,0 0-1 0 0,1-1 0 0 0,0 0 1 0 0,0 0-1 0 0,0 0 1 0 0,0 0-1 0 0,0-1 0 0 0,0 1 1 0 0,1-1-1 0 0,0 0 1 0 0,0 0-1 0 0,0 0 0 0 0,0 0 1 0 0,0-1-1 0 0,1 1 1 0 0,0-1-1 0 0,0 0 0 0 0,0 0 1 0 0,1 1-1 0 0,-1-1 1 0 0,1 0-1 0 0,1 0 0 0 0,-1 0 1 0 0,0-1-1 0 0,1 1 1 0 0,0 0-1 0 0,1 0 0 0 0,-1 0 1 0 0,1 0-1 0 0,0 0 1 0 0,0 0-1 0 0,0 0 0 0 0,1 0 1 0 0,-1 1-1 0 0,1-1 1 0 0,1 0-31 0 0,8-14 60 0 0,2 0 0 0 0,0 0 0 0 0,2 1 0 0 0,0 1 0 0 0,0 0 0 0 0,2 2 0 0 0,0 0 0 0 0,1 0 0 0 0,0 2 0 0 0,1 0 0 0 0,0 1 0 0 0,1 1 0 0 0,1 1 0 0 0,4-1-60 0 0,-18 7 2 0 0,70-37-226 0 0,2 3 0 0 0,2 4 0 0 0,1 3-1 0 0,1 4 1 0 0,47-8 224 0 0,29-26-8739 0 0,-106 37 8545 0 0,19 9 964 0 0,-72 56 2644 0 0,-54 52-939 0 0,44-80-2354 0 0,1 0-1 0 0,1 0 1 0 0,0 1 0 0 0,1 0 0 0 0,0 0 0 0 0,1 1 0 0 0,-3 12-121 0 0,7-24 36 0 0,1 0 1 0 0,-1-1 0 0 0,1 1 0 0 0,0 0 0 0 0,0 0 0 0 0,0 0-1 0 0,0 0 1 0 0,1 0 0 0 0,-1 0 0 0 0,1 0 0 0 0,0 0 0 0 0,-1 0-1 0 0,1 0 1 0 0,1 0 0 0 0,-1 0 0 0 0,0 0 0 0 0,1 0 0 0 0,0 0-1 0 0,0 0 1 0 0,-1 0 0 0 0,2 0 0 0 0,-1 0 0 0 0,0 0-1 0 0,1-1 1 0 0,-1 1 0 0 0,1-1 0 0 0,0 1 0 0 0,-1-1 0 0 0,1 1-1 0 0,1-1 1 0 0,-1 0 0 0 0,0 0 0 0 0,0 0 0 0 0,1 0 0 0 0,-1 0-1 0 0,1-1 1 0 0,0 1 0 0 0,-1-1 0 0 0,1 1-37 0 0,5-3 104 0 0,0 1 0 0 0,0-1 0 0 0,0 0 0 0 0,0 0 1 0 0,0-1-1 0 0,0-1 0 0 0,-1 1 0 0 0,1-1 0 0 0,-1 0 0 0 0,0 0 0 0 0,0-1 1 0 0,0 0-1 0 0,0-1 0 0 0,-1 1 0 0 0,1-1 0 0 0,-1-1 0 0 0,0 1 0 0 0,-1-1 1 0 0,1 0-1 0 0,-1 0 0 0 0,-1 0 0 0 0,1-1 0 0 0,-1 0 0 0 0,0 0 0 0 0,0 0 0 0 0,-1 0 1 0 0,0-1-1 0 0,0 1 0 0 0,-1-1 0 0 0,0 0 0 0 0,-1 1 0 0 0,1-1 0 0 0,-1 0 1 0 0,-1 0-1 0 0,0-6-104 0 0,1 2-160 0 0,-1 0 1 0 0,0 0-1 0 0,-1-1 1 0 0,-1 1-1 0 0,0 0 1 0 0,-1 0-1 0 0,0 0 1 0 0,-1 1-1 0 0,0-1 1 0 0,-1 0 159 0 0,-17-25-4934 0 0,-8 1-6098 0 0,23 28 3558 0 0</inkml:trace>
  <inkml:trace contextRef="#ctx0" brushRef="#br0" timeOffset="249.989">1404 928 11306 0 0,'0'0'1435'0'0,"0"0"-173"0"0,0 0 122 0 0,0 0 97 0 0,0 0-48 0 0,0 0-178 0 0,0 0-252 0 0,0 0-183 0 0,0 0-121 0 0,0 0-131 0 0,0 0-134 0 0,0 0-124 0 0,-1-35-95 0 0,-2-109-88 0 0,2 140-121 0 0,0 0 1 0 0,1-1-1 0 0,0 1 1 0 0,0 0-1 0 0,0 0 1 0 0,0 0-1 0 0,1-1 1 0 0,-1 1-1 0 0,1 0 1 0 0,0 0-1 0 0,1 0 1 0 0,-1 0-1 0 0,1 0 1 0 0,-1 0-1 0 0,1 1 1 0 0,0-1-1 0 0,3-2-6 0 0,2-5 16 0 0,3-3-131 0 0,0 0-1 0 0,1 1 0 0 0,0 0 0 0 0,1 0 0 0 0,1 2 0 0 0,0-1 0 0 0,0 2 0 0 0,1 0 0 0 0,0 0 0 0 0,1 1 0 0 0,0 1 0 0 0,0 0 1 0 0,8-1 115 0 0,27-7-4183 0 0,2 6-3562 0 0,-38 10-1095 0 0</inkml:trace>
  <inkml:trace contextRef="#ctx0" brushRef="#br0" timeOffset="648.424">2036 450 280 0 0,'0'0'2946'0'0,"0"0"-660"0"0,0 0-242 0 0,0 0 37 0 0,0 0-62 0 0,0 0-172 0 0,0 0-289 0 0,0 0-313 0 0,0 0-251 0 0,0 0-205 0 0,0 0-193 0 0,0 0-134 0 0,0 0-81 0 0,-20 6-99 0 0,-60 24-70 0 0,76-28-195 0 0,0-1 0 0 0,1 1 0 0 0,-1 0 0 0 0,0 0 0 0 0,1 0 0 0 0,-1 0 0 0 0,1 1 0 0 0,0 0 0 0 0,0-1 0 0 0,0 1 0 0 0,0 0 0 0 0,1 0 0 0 0,-1 1 0 0 0,1-1 0 0 0,-1 0 0 0 0,1 1 0 0 0,0 0 0 0 0,0 2-17 0 0,-5 7 51 0 0,3-7-42 0 0,0-1 0 0 0,1 1 0 0 0,0 0 0 0 0,0 0 0 0 0,0 0 0 0 0,1 0 1 0 0,0 0-1 0 0,0 1 0 0 0,1-1 0 0 0,-1 0 0 0 0,1 1 0 0 0,1 0 0 0 0,-1-1 0 0 0,1 1 0 0 0,1-1 0 0 0,-1 1 0 0 0,1-1 0 0 0,0 1 1 0 0,0-1-1 0 0,1 1 0 0 0,0-1 0 0 0,0 0 0 0 0,1 1 0 0 0,-1-1 0 0 0,1-1 0 0 0,0 1 0 0 0,1 0 0 0 0,0-1 0 0 0,0 1 0 0 0,0-1 0 0 0,3 3-9 0 0,4-2-68 0 0,-1-1 0 0 0,1 0 0 0 0,0 0 0 0 0,1-1 0 0 0,-1 0-1 0 0,1-1 1 0 0,-1 0 0 0 0,1-1 0 0 0,0-1 0 0 0,0 0 0 0 0,0 0-1 0 0,0-1 1 0 0,0-1 0 0 0,0 0 0 0 0,0 0 0 0 0,0-1 0 0 0,0-1-1 0 0,-1 0 1 0 0,1-1 0 0 0,2-1 68 0 0,38-14-5120 0 0,-3-4-4447 0 0,-35 16 4957 0 0</inkml:trace>
  <inkml:trace contextRef="#ctx0" brushRef="#br0" timeOffset="1020.191">2282 740 0 0 0,'0'0'1930'0'0,"0"0"140"0"0,0 0 238 0 0,0 0 263 0 0,0 0-10 0 0,0 0-166 0 0,0 0-276 0 0,0 0-317 0 0,0 0-261 0 0,32 2-252 0 0,99 4-252 0 0,-63-18 202 0 0,-57 5-989 0 0,2 2-156 0 0,1-2 1 0 0,-1 1-1 0 0,0-2 1 0 0,-1 0-1 0 0,0 0 1 0 0,0-1 0 0 0,-1-1-1 0 0,0 0 1 0 0,-1 0-1 0 0,0-1 1 0 0,0-1-1 0 0,-1 1 1 0 0,-1-2 0 0 0,0 1-1 0 0,-1-1 1 0 0,0 0-1 0 0,-1 0 1 0 0,0-1-1 0 0,-1 0 1 0 0,-1 0 0 0 0,0 0-1 0 0,-1-1 1 0 0,0-3-95 0 0,-3 16-44 0 0,0-1 0 0 0,-1 0 0 0 0,1 1 0 0 0,-1-1 0 0 0,1 1 1 0 0,-1-1-1 0 0,0 1 0 0 0,0 0 0 0 0,0-1 0 0 0,0 1 0 0 0,-1 0 0 0 0,1 0 1 0 0,-1 0-1 0 0,1 0 0 0 0,-1 0 0 0 0,0 0 0 0 0,0 0 0 0 0,0 0 1 0 0,0 1-1 0 0,0-1 0 0 0,0 1 0 0 0,0-1 0 0 0,0 1 0 0 0,-1 0 0 0 0,1 0 1 0 0,0 0-1 0 0,-1 0 0 0 0,1 0 0 0 0,-1 1 0 0 0,1-1 0 0 0,-1 1 0 0 0,1-1 1 0 0,-1 1-1 0 0,0 0 44 0 0,-91 6-884 0 0,77 0 825 0 0,1 0 0 0 0,0 2 1 0 0,0 0-1 0 0,1 0 1 0 0,0 1-1 0 0,0 1 0 0 0,1 1 1 0 0,0 0-1 0 0,1 0 1 0 0,1 2-1 0 0,0-1 0 0 0,0 2 1 0 0,1-1-1 0 0,1 2 0 0 0,0-1 1 0 0,1 1-1 0 0,1 1 1 0 0,-5 11 58 0 0,10-20-17 0 0,0 0 1 0 0,1 0 0 0 0,0-1 0 0 0,0 2-1 0 0,0-1 1 0 0,1 0 0 0 0,0 0 0 0 0,1 0-1 0 0,-1 1 1 0 0,1-1 0 0 0,1 0 0 0 0,-1 0-1 0 0,1 1 1 0 0,1-1 0 0 0,-1 0-1 0 0,1 0 1 0 0,0 0 0 0 0,1 0 0 0 0,0-1-1 0 0,0 1 1 0 0,0-1 0 0 0,1 1 0 0 0,0-1-1 0 0,0 0 1 0 0,1-1 0 0 0,-1 1 0 0 0,1-1-1 0 0,0 0 1 0 0,1 0 0 0 0,-1 0 0 0 0,3 1 16 0 0,14 5 15 0 0,0-1 0 0 0,1 0 1 0 0,0-2-1 0 0,0-1 1 0 0,1 0-1 0 0,0-2 1 0 0,0-1-1 0 0,0-1 1 0 0,1-1-1 0 0,-1-1 0 0 0,1-1 1 0 0,9-2-16 0 0,59-7-1200 0 0,-33-6-6722 0 0,-39 10-3390 0 0</inkml:trace>
</inkml:ink>
</file>

<file path=ppt/ink/ink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56 0 0 0,'0'0'964'0'0,"0"0"74"0"0,0 0-14 0 0,0 0-50 0 0,0 0-90 0 0,0 0-71 0 0,0 0-14 0 0,0 0-12 0 0,2-3-26 0 0,-1 1-996 0 0,-2-29 6878 0 0,-1 29-6408 0 0,0 0 0 0 0,-1 0 0 0 0,1 1 0 0 0,-1-1 1 0 0,1 0-1 0 0,-1 1 0 0 0,0 0 0 0 0,1 0 0 0 0,-1 0 0 0 0,0 0 0 0 0,0 0 0 0 0,0 0 0 0 0,0 1 0 0 0,0-1 0 0 0,0 1 0 0 0,0 0 0 0 0,0 0 0 0 0,0 0 0 0 0,0 0 0 0 0,0 1 0 0 0,0-1 0 0 0,0 1 0 0 0,0 0-235 0 0,-6 1 81 0 0,1 2 1 0 0,-1-1-1 0 0,1 1 1 0 0,0 0-1 0 0,0 1 1 0 0,0 0-1 0 0,0 0 0 0 0,1 1 1 0 0,0-1-1 0 0,0 2 1 0 0,-3 3-82 0 0,2-1 56 0 0,0-1 0 0 0,0 1 0 0 0,1 1 0 0 0,0 0 1 0 0,1-1-1 0 0,0 2 0 0 0,1-1 0 0 0,0 1 0 0 0,0 0 1 0 0,1 0-1 0 0,1 0 0 0 0,0 1 0 0 0,0-1 0 0 0,1 1 0 0 0,0-1 1 0 0,1 3-57 0 0,1 3 75 0 0,-1-13-39 0 0,1 1 0 0 0,-1 0 0 0 0,1 0 0 0 0,0-1 0 0 0,0 1 0 0 0,1 0 0 0 0,-1 0 0 0 0,1-1 0 0 0,0 1 0 0 0,0 0 0 0 0,1-1 0 0 0,-1 1 0 0 0,1-1 0 0 0,0 1 0 0 0,0-1 0 0 0,1 0 1 0 0,-1 0-1 0 0,1 0 0 0 0,0 0 0 0 0,0-1 0 0 0,0 1 0 0 0,1-1 0 0 0,0 2-36 0 0,6 0 197 0 0,-1-1 0 0 0,1 1 0 0 0,0-1 1 0 0,1-1-1 0 0,-1 0 0 0 0,0-1 0 0 0,1 0 0 0 0,0 0 1 0 0,-1-1-1 0 0,1 0 0 0 0,0-1 0 0 0,0 0 0 0 0,10-2-197 0 0,9 1 255 0 0,52-17 188 0 0,-82 16-845 0 0,1-4-3832 0 0,1 3-6974 0 0,-1 3 1234 0 0</inkml:trace>
</inkml:ink>
</file>

<file path=ppt/ink/ink4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5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0,'0'0'1782'0'0,"0"0"393"0"0,0 0 16 0 0,0 0-212 0 0,0 0-284 0 0,22-7-276 0 0,71-27-276 0 0,-19-15 517 0 0,-23 6-1108 0 0,-2-3 1 0 0,-2-1-1 0 0,-3-3 0 0 0,14-21-552 0 0,-44 56 56 0 0,-1-1 1 0 0,0-1 0 0 0,-2 0 0 0 0,0 0-1 0 0,0-1 1 0 0,-2 0 0 0 0,0-1-1 0 0,-1 0 1 0 0,-1-1 0 0 0,-1 0-1 0 0,0 0 1 0 0,-2 0 0 0 0,0 0-1 0 0,-1-9-56 0 0,-3 27-17 0 0,0-1-1 0 0,0 1 1 0 0,0 0 0 0 0,-1 0-1 0 0,1-1 1 0 0,-1 1-1 0 0,0 0 1 0 0,1 0 0 0 0,-1 0-1 0 0,0 0 1 0 0,0 0-1 0 0,0 0 1 0 0,-1 0 0 0 0,1 0-1 0 0,0 0 1 0 0,-1 1-1 0 0,1-1 1 0 0,-1 0 0 0 0,1 1-1 0 0,-1-1 1 0 0,0 1-1 0 0,0 0 1 0 0,0 0 0 0 0,0-1-1 0 0,0 1 1 0 0,0 0-1 0 0,0 1 1 0 0,0-1-1 0 0,0 0 1 0 0,0 1 0 0 0,0-1-1 0 0,0 1 1 0 0,-1-1-1 0 0,1 1 1 0 0,0 0 0 0 0,-3 0 17 0 0,0 0-86 0 0,-1 0 0 0 0,1 0 0 0 0,-1 1 0 0 0,0-1 0 0 0,1 1 1 0 0,-1 0-1 0 0,1 1 0 0 0,-1 0 0 0 0,1 0 0 0 0,0 0 0 0 0,0 0 1 0 0,0 1-1 0 0,0-1 0 0 0,-3 3 86 0 0,-1 2 2 0 0,-1 1 1 0 0,1 0-1 0 0,0 0 1 0 0,1 1-1 0 0,0 0 1 0 0,0 0-1 0 0,1 1 1 0 0,0 0-1 0 0,1 0 1 0 0,0 1-1 0 0,1 0 1 0 0,0 0-1 0 0,1 0 1 0 0,0 0-1 0 0,0 1 1 0 0,1 1-3 0 0,3-10 17 0 0,0 0-1 0 0,0 0 1 0 0,1-1 0 0 0,-1 1-1 0 0,1 0 1 0 0,0 0 0 0 0,0 0 0 0 0,0-1-1 0 0,0 1 1 0 0,0 0 0 0 0,0-1-1 0 0,1 1 1 0 0,-1-1 0 0 0,1 0-1 0 0,0 1 1 0 0,0-1 0 0 0,0 0 0 0 0,0 0-1 0 0,0 0 1 0 0,0 0 0 0 0,0-1-1 0 0,1 1 1 0 0,-1 0 0 0 0,1-1-1 0 0,-1 0 1 0 0,1 1 0 0 0,0-1 0 0 0,-1 0-1 0 0,2 0-16 0 0,83 15 866 0 0,-17-17-226 0 0,-1-3 0 0 0,0-3 0 0 0,-1-3 0 0 0,48-13-640 0 0,-109 21 24 0 0,-6 2-9 0 0,0 0 0 0 0,-1 0 0 0 0,1 0 0 0 0,-1 0 0 0 0,1 0 0 0 0,0 0 0 0 0,-1 1 0 0 0,1-1 0 0 0,-1 0 0 0 0,1 0 0 0 0,0 0 0 0 0,-1 1 0 0 0,1-1 0 0 0,-1 0-1 0 0,1 0 1 0 0,-1 1 0 0 0,1-1 0 0 0,-1 1 0 0 0,1-1 0 0 0,-1 0 0 0 0,1 1 0 0 0,-1-1 0 0 0,0 1 0 0 0,1-1 0 0 0,-1 1 0 0 0,0-1 0 0 0,1 1 0 0 0,-1-1 0 0 0,0 1 0 0 0,0 0 0 0 0,0-1 0 0 0,1 1 0 0 0,-1-1 0 0 0,0 1 0 0 0,0 0 0 0 0,0-1 0 0 0,0 1 0 0 0,0-1-1 0 0,0 1 1 0 0,0 0 0 0 0,0-1 0 0 0,0 1 0 0 0,0-1 0 0 0,0 1 0 0 0,-1 0 0 0 0,1-1 0 0 0,0 1 0 0 0,0-1 0 0 0,-1 1 0 0 0,1-1 0 0 0,0 1 0 0 0,-1-1 0 0 0,1 1 0 0 0,0-1 0 0 0,-1 1 0 0 0,1-1-15 0 0,-16 39 585 0 0,-57 106 61 0 0,71-143-694 0 0,1 0 0 0 0,0 1 0 0 0,-1-1 0 0 0,1 0 0 0 0,0 0 0 0 0,1 1 0 0 0,-1-1 1 0 0,0 1-1 0 0,1-1 0 0 0,-1 0 0 0 0,1 1 0 0 0,0-1 0 0 0,0 1 0 0 0,0-1 1 0 0,0 1-1 0 0,0-1 0 0 0,0 1 0 0 0,1-1 0 0 0,-1 1 0 0 0,1-1 0 0 0,0 1 0 0 0,0-1 1 0 0,0 0-1 0 0,0 0 0 0 0,0 1 0 0 0,0-1 0 0 0,1 0 0 0 0,-1 0 0 0 0,1 0 1 0 0,-1 0-1 0 0,1 0 0 0 0,0-1 0 0 0,0 1 0 0 0,-1 0 0 0 0,1-1 0 0 0,0 1 1 0 0,1-1-1 0 0,-1 0 0 0 0,0 0 0 0 0,0 0 0 0 0,1 0 0 0 0,-1 0 0 0 0,0 0 0 0 0,1-1 1 0 0,-1 1-1 0 0,2 0 48 0 0,48 1-5801 0 0,-18-4-2953 0 0,-21 1 4250 0 0</inkml:trace>
  <inkml:trace contextRef="#ctx0" brushRef="#br0" timeOffset="366.209">1180 575 5889 0 0,'0'0'1032'0'0,"0"0"-210"0"0,0 0 52 0 0,0 0 276 0 0,0 0 255 0 0,0 0 106 0 0,0 0-32 0 0,0 0-107 0 0,0 0-166 0 0,0 0-184 0 0,0 0-155 0 0,0 0-129 0 0,34 4-91 0 0,104 14-86 0 0,-135-17-528 0 0,0 0 1 0 0,0 0-1 0 0,0-1 0 0 0,1 1 0 0 0,-1-1 1 0 0,0 0-1 0 0,1 0 0 0 0,-1 0 0 0 0,0-1 1 0 0,0 1-1 0 0,1-1 0 0 0,-1 0 0 0 0,0 1 1 0 0,0-1-1 0 0,0-1 0 0 0,0 1 0 0 0,0 0 1 0 0,0-1-1 0 0,0 0 0 0 0,0 1 0 0 0,0-1 1 0 0,1-2-34 0 0,5-3 134 0 0,-1 3-65 0 0,0-1 0 0 0,-1 1 0 0 0,1-1 0 0 0,-1-1 0 0 0,0 1 0 0 0,0-1 0 0 0,-1-1 0 0 0,1 1 0 0 0,-2-1 0 0 0,1 0 0 0 0,-1 0 1 0 0,0-1-1 0 0,0 1 0 0 0,-1-1 0 0 0,0 0 0 0 0,0 0 0 0 0,-1-1 0 0 0,0 1 0 0 0,-1-1 0 0 0,0 0 0 0 0,0 0 0 0 0,0 1 0 0 0,-1-1 1 0 0,-1 0-1 0 0,0-1-69 0 0,-2 7-50 0 0,-1-1 0 0 0,0 1 0 0 0,0-1 0 0 0,-1 1 1 0 0,1 0-1 0 0,-1 0 0 0 0,1 1 0 0 0,-1-1 0 0 0,0 1 0 0 0,0-1 1 0 0,0 1-1 0 0,0 0 0 0 0,0 1 0 0 0,-1-1 0 0 0,1 1 0 0 0,0 0 1 0 0,-1 0-1 0 0,1 0 0 0 0,-1 1 0 0 0,1-1 0 0 0,-1 1 1 0 0,0 0-1 0 0,1 1 0 0 0,-1-1 0 0 0,1 1 0 0 0,-1 0 0 0 0,1 0 1 0 0,-4 1 49 0 0,-7 3-68 0 0,0 0 0 0 0,0 0 0 0 0,1 2 0 0 0,0 0 0 0 0,1 0 0 0 0,-1 1 0 0 0,1 1 0 0 0,1 0 0 0 0,0 1 0 0 0,0 0 0 0 0,1 1-1 0 0,0 1 1 0 0,-8 10 68 0 0,12-14-21 0 0,0 0 0 0 0,1 0 0 0 0,0 1 0 0 0,0 0 0 0 0,1 0-1 0 0,0 1 1 0 0,0-1 0 0 0,1 1 0 0 0,1 0 0 0 0,0 0-1 0 0,0 0 1 0 0,1 1 0 0 0,0-1 0 0 0,0 1 0 0 0,1-1-1 0 0,1 1 1 0 0,0-1 0 0 0,1 8 21 0 0,1-14-10 0 0,-1 1 1 0 0,1-1-1 0 0,0 0 0 0 0,0 0 1 0 0,1 0-1 0 0,-1 0 0 0 0,1-1 1 0 0,0 1-1 0 0,0-1 0 0 0,0 1 1 0 0,0-1-1 0 0,0 0 0 0 0,1 0 1 0 0,0 0-1 0 0,-1-1 0 0 0,1 1 1 0 0,0-1-1 0 0,0 0 0 0 0,1 0 1 0 0,-1-1-1 0 0,0 1 0 0 0,1-1 1 0 0,2 1 9 0 0,108 14-106 0 0,-88-16-421 0 0,0-1 1 0 0,1-1-1 0 0,-1-1 1 0 0,0-2-1 0 0,0-1 0 0 0,-1 0 1 0 0,10-6 526 0 0,36-14-4821 0 0,-2-3-3365 0 0,-48 21 4700 0 0</inkml:trace>
  <inkml:trace contextRef="#ctx0" brushRef="#br0" timeOffset="827.964">2119 394 6721 0 0,'0'0'2014'0'0,"0"0"-472"0"0,0 0-151 0 0,0 0 82 0 0,0 0 113 0 0,0 0-62 0 0,0 0-217 0 0,0 0-270 0 0,0 0-268 0 0,0 0-162 0 0,0 0-102 0 0,-33 14-54 0 0,-102 45-41 0 0,48-14 372 0 0,83-43-784 0 0,0 1 0 0 0,0-1 0 0 0,0 1 0 0 0,1 0-1 0 0,0 0 1 0 0,-1 1 0 0 0,1-1 0 0 0,0 1-1 0 0,0-1 1 0 0,1 1 0 0 0,-1 0 0 0 0,1 0 0 0 0,0 0-1 0 0,0 0 1 0 0,0 1 0 0 0,1-1 0 0 0,-1 0-1 0 0,1 1 1 0 0,0-1 0 0 0,0 1 0 0 0,1 2 2 0 0,0-2-19 0 0,0-1 1 0 0,1 1-1 0 0,-1-1 1 0 0,1 1-1 0 0,0-1 1 0 0,1 1-1 0 0,-1-1 1 0 0,1 0-1 0 0,0 0 1 0 0,0 1-1 0 0,0-1 1 0 0,0-1-1 0 0,1 1 1 0 0,0 0-1 0 0,-1 0 1 0 0,1-1-1 0 0,1 0 1 0 0,-1 0-1 0 0,0 0 1 0 0,1 0-1 0 0,0 0 1 0 0,-1 0-1 0 0,1-1 1 0 0,0 0 0 0 0,1 0-1 0 0,-1 0 1 0 0,0 0-1 0 0,0-1 1 0 0,1 0-1 0 0,-1 0 1 0 0,1 0-1 0 0,2 0 19 0 0,4 1 35 0 0,0 0 1 0 0,1-1-1 0 0,-1 0 0 0 0,1-1 1 0 0,-1-1-1 0 0,1 0 0 0 0,-1 0 0 0 0,0-1 1 0 0,1 0-1 0 0,-1-1 0 0 0,0-1 1 0 0,8-3-36 0 0,1-3 35 0 0,-1-1 0 0 0,0 0 1 0 0,0-1-1 0 0,-2-2 0 0 0,1 1 0 0 0,-2-2 1 0 0,0 0-1 0 0,0-2 0 0 0,-2 1 0 0 0,0-2 1 0 0,9-13-36 0 0,-30 100-432 0 0,6-65 428 0 0,0 0 1 0 0,1 0 0 0 0,0 0 0 0 0,-1 0-1 0 0,1 0 1 0 0,1 0 0 0 0,-1 0-1 0 0,1 0 1 0 0,-1 0 0 0 0,1 0-1 0 0,0 0 1 0 0,1 0 0 0 0,-1 0 0 0 0,1-1-1 0 0,-1 1 1 0 0,1 0 0 0 0,0-1-1 0 0,1 1 1 0 0,-1-1 0 0 0,1 0 0 0 0,-1 0-1 0 0,1 0 1 0 0,0 0 0 0 0,0 0-1 0 0,0-1 1 0 0,0 1 0 0 0,1-1-1 0 0,-1 0 1 0 0,1 0 0 0 0,-1 0 0 0 0,1 0-1 0 0,2 0 4 0 0,4 2-98 0 0,-1-1 0 0 0,1-1-1 0 0,0 0 1 0 0,0 0-1 0 0,0 0 1 0 0,0-1-1 0 0,0-1 1 0 0,0 0 0 0 0,0 0-1 0 0,0-1 1 0 0,5-1 98 0 0,63-24-8572 0 0,-61 19 3040 0 0,-4 3-1037 0 0</inkml:trace>
  <inkml:trace contextRef="#ctx0" brushRef="#br0" timeOffset="1115.765">2850 438 12827 0 0,'0'0'1677'0'0,"0"0"-266"0"0,0 0-65 0 0,0 0-14 0 0,0 0-111 0 0,0 0-235 0 0,0 0-308 0 0,0 0-201 0 0,0 0-117 0 0,0 0-98 0 0,0 0-79 0 0,0 0-74 0 0,0 0-52 0 0,-10 2-31 0 0,-69 34 38 0 0,71-29-76 0 0,0 0 0 0 0,1 1 1 0 0,0 0-1 0 0,0 0 0 0 0,0 0 0 0 0,1 1 1 0 0,1 0-1 0 0,-1 0 0 0 0,2 0 1 0 0,-1 1-1 0 0,-2 9 12 0 0,5-15-23 0 0,1 0 0 0 0,0 1-1 0 0,0-1 1 0 0,0 0 0 0 0,0 1 0 0 0,1-1 0 0 0,0 1-1 0 0,0-1 1 0 0,0 1 0 0 0,0-1 0 0 0,1 1 0 0 0,0-1-1 0 0,0 0 1 0 0,0 1 0 0 0,0-1 0 0 0,1 0 0 0 0,-1 0-1 0 0,1 0 1 0 0,0 0 0 0 0,1 0 0 0 0,-1 0 0 0 0,1 0-1 0 0,-1-1 1 0 0,1 1 0 0 0,0-1 0 0 0,0 0 0 0 0,1 0-1 0 0,-1 0 1 0 0,1 0 23 0 0,8 4-5 0 0,0 0 0 0 0,0-1-1 0 0,0-1 1 0 0,1 0 0 0 0,-1-1 0 0 0,1 0-1 0 0,1-1 1 0 0,-1 0 0 0 0,0-1 0 0 0,1-1-1 0 0,-1 0 1 0 0,1-1 0 0 0,-1 0 0 0 0,1-1-1 0 0,-1 0 1 0 0,4-2 5 0 0,-3 1-267 0 0,0-1-1 0 0,0-1 1 0 0,-1 0-1 0 0,0-1 1 0 0,0-1 0 0 0,0 0-1 0 0,0 0 1 0 0,-1-1-1 0 0,0-1 1 0 0,8-7 267 0 0,23-20-4494 0 0,-3-3-4124 0 0,-27 24 2274 0 0</inkml:trace>
  <inkml:trace contextRef="#ctx0" brushRef="#br0" timeOffset="1370.21">3476 0 13579 0 0,'0'0'1267'0'0,"0"0"-530"0"0,0 0-202 0 0,0 0 147 0 0,0 0 194 0 0,0 0 85 0 0,0 0-78 0 0,0 0-179 0 0,-13 33-129 0 0,-39 105-89 0 0,36-44 274 0 0,15-64-605 0 0,1 1 0 0 0,1 0-1 0 0,2 0 1 0 0,1-1 0 0 0,1 0 0 0 0,4 11-155 0 0,-2-19-167 0 0,1-1 0 0 0,0 0 0 0 0,2 0-1 0 0,0-1 1 0 0,1 0 0 0 0,2-1 0 0 0,0 0 0 0 0,3 2 167 0 0,0-7-1703 0 0,-8-12-2669 0 0,-8-2 1782 0 0,0-1-2492 0 0,0-1 1800 0 0,0 1-1326 0 0</inkml:trace>
  <inkml:trace contextRef="#ctx0" brushRef="#br0" timeOffset="1643.729">3144 332 14291 0 0,'0'0'983'0'0,"0"0"-532"0"0,0 0-137 0 0,0 0 237 0 0,0 0 247 0 0,0 0 123 0 0,0 0-62 0 0,0 0-152 0 0,0 0-152 0 0,33 3-129 0 0,105 9-81 0 0,302-5 371 0 0,-388-9-2142 0 0,-26 1-1804 0 0,-1 0-5296 0 0,-13 1-209 0 0</inkml:trace>
  <inkml:trace contextRef="#ctx0" brushRef="#br0" timeOffset="1814.577">3987 508 3681 0 0,'0'0'3330'0'0,"0"0"-1656"0"0,0 0-524 0 0,0 0-33 0 0,0 0-65 0 0,0 0-144 0 0,0 0-236 0 0,0 0-244 0 0,0 0-177 0 0,0 0-88 0 0,0 0-62 0 0,0 0-73 0 0,0 0-97 0 0,4 27-135 0 0,11 81-212 0 0,-5-79-2133 0 0,-8-34-3265 0 0,-1 1 311 0 0</inkml:trace>
  <inkml:trace contextRef="#ctx0" brushRef="#br0" timeOffset="1998.649">3916 151 9682 0 0,'0'0'1936'0'0,"0"0"-927"0"0,0 0-625 0 0,0 0-512 0 0,0 0-712 0 0,0 0-425 0 0,0 0-335 0 0,0 0-601 0 0,0 0-1143 0 0,0 0-289 0 0</inkml:trace>
  <inkml:trace contextRef="#ctx0" brushRef="#br0" timeOffset="2198.976">4330 449 15819 0 0,'0'0'1018'0'0,"0"0"-349"0"0,0 0-90 0 0,0 0 0 0 0,0 0-36 0 0,0 0-127 0 0,0 0-189 0 0,0 0-123 0 0,0 0-70 0 0,0 0-48 0 0,0 0-34 0 0,-11 32-4 0 0,-32 96-11 0 0,42-126 58 0 0,0-1 1 0 0,0 1-1 0 0,-1 0 0 0 0,1 0 1 0 0,0 0-1 0 0,1 0 1 0 0,-1 0-1 0 0,0 0 0 0 0,0 0 1 0 0,1 0-1 0 0,0 0 0 0 0,-1 1 1 0 0,1-1-1 0 0,0 0 1 0 0,0 0-1 0 0,0 0 0 0 0,0 0 1 0 0,0 1-1 0 0,1-1 0 0 0,-1 0 1 0 0,0 0-1 0 0,1 0 0 0 0,0 0 1 0 0,0 0-1 0 0,-1 0 1 0 0,1 0-1 0 0,0 0 0 0 0,1 0 1 0 0,-1 0-1 0 0,0 0 0 0 0,1-1 5 0 0,5 8-39 0 0,-3-6 106 0 0,-1 1 0 0 0,0-1 0 0 0,1 0 0 0 0,-1 0 0 0 0,1 0 0 0 0,0-1 0 0 0,0 1 0 0 0,0-1 0 0 0,0 0 0 0 0,0 0 0 0 0,1 0 0 0 0,-1-1 0 0 0,1 0 0 0 0,-1 0 0 0 0,1 0 0 0 0,-1 0 0 0 0,1 0 0 0 0,-1-1 0 0 0,1 0 0 0 0,0 0 0 0 0,-1 0 0 0 0,1-1 0 0 0,0 0 0 0 0,-1 0 0 0 0,1 0 0 0 0,-1 0 0 0 0,0-1 0 0 0,1 1 0 0 0,-1-1 0 0 0,0 0 0 0 0,0 0 0 0 0,0-1 0 0 0,2-1-67 0 0,2-4 160 0 0,0 0 0 0 0,0-1 0 0 0,-1 0 0 0 0,0-1 0 0 0,-1 1 0 0 0,0-1 0 0 0,-1 0 0 0 0,0-1 0 0 0,-1 1 0 0 0,0-1 0 0 0,0 0 0 0 0,-1 0 0 0 0,0 0 0 0 0,-1 0 0 0 0,-1-1 0 0 0,0 1 0 0 0,0-1 0 0 0,-1 1 0 0 0,0-1 0 0 0,-1 1 0 0 0,-1-1-160 0 0,2 8-76 0 0,-1-1 1 0 0,-1 1-1 0 0,1 0 0 0 0,0-1 1 0 0,-1 1-1 0 0,0 0 1 0 0,0 0-1 0 0,0 0 1 0 0,-1 1-1 0 0,1-1 0 0 0,-1 0 1 0 0,0 1-1 0 0,0 0 1 0 0,0 0-1 0 0,0 0 1 0 0,-1 0-1 0 0,1 0 0 0 0,-1 0 1 0 0,0 1-1 0 0,0 0 1 0 0,0 0-1 0 0,0 0 1 0 0,0 0-1 0 0,0 1 0 0 0,0-1 1 0 0,-1 1-1 0 0,1 0 1 0 0,0 0-1 0 0,-1 1 1 0 0,-3-1 75 0 0,-39 5-6106 0 0,6 15-6563 0 0,31-11 8512 0 0</inkml:trace>
  <inkml:trace contextRef="#ctx0" brushRef="#br0" timeOffset="2542.625">4711 641 12595 0 0,'0'0'2100'0'0,"0"0"-618"0"0,0 0-135 0 0,0 0-4 0 0,0 0-71 0 0,0 0-193 0 0,0 0-272 0 0,0 0-229 0 0,0 0-189 0 0,0 0-140 0 0,0 0-113 0 0,0 0-76 0 0,0 0-44 0 0,13-24-15 0 0,39-74-30 0 0,-20 54-564 0 0,-30 45 492 0 0,1 0 0 0 0,-1 0 0 0 0,0 1 1 0 0,0-1-1 0 0,0 0 0 0 0,0 1 0 0 0,0-1 1 0 0,0 1-1 0 0,-1 0 0 0 0,1 0 1 0 0,0 0-1 0 0,-1 0 0 0 0,0 0 0 0 0,1 0 1 0 0,-1 0-1 0 0,0 0 0 0 0,0 0 1 0 0,0 1-1 0 0,0-1 0 0 0,-1 0 0 0 0,1 1 1 0 0,0-1-1 0 0,-1 2 101 0 0,9 16-79 0 0,-5-13 136 0 0,0-2 0 0 0,1 1-1 0 0,0 0 1 0 0,0-1 0 0 0,0 0-1 0 0,1 0 1 0 0,0 0 0 0 0,-1-1-1 0 0,2 0 1 0 0,-1 0 0 0 0,0-1-1 0 0,1 1 1 0 0,0-1 0 0 0,0-1-1 0 0,0 1 1 0 0,0-1 0 0 0,0-1-1 0 0,0 1 1 0 0,0-1 0 0 0,1 0-1 0 0,-1-1 1 0 0,2 0-57 0 0,5 1 318 0 0,0-1 0 0 0,-1-1-1 0 0,1 0 1 0 0,0-1 0 0 0,-1-1 0 0 0,1 0 0 0 0,-1 0-1 0 0,0-2 1 0 0,0 0 0 0 0,0 0 0 0 0,7-5-318 0 0,-2 0 107 0 0,-2 0 1 0 0,0-1-1 0 0,0 0 0 0 0,-1-1 1 0 0,0-1-1 0 0,-1-1 1 0 0,0 0-1 0 0,-2-1 0 0 0,1 0 1 0 0,-2-1-1 0 0,1-1-107 0 0,-3-17-1179 0 0,-8 22-1452 0 0,-1 0-3279 0 0,0 11 4665 0 0,0-7-10789 0 0</inkml:trace>
</inkml:ink>
</file>

<file path=ppt/ink/ink4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11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495 626 3937 0 0,'0'0'1143'0'0,"0"0"-290"0"0,0 0-151 0 0,0 0 127 0 0,-36 4 278 0 0,-115 16 173 0 0,144-20-1137 0 0,1 0 0 0 0,-1 1 0 0 0,1 0 0 0 0,-1 1 0 0 0,1-1 0 0 0,-1 1 0 0 0,1 1 0 0 0,0-1 0 0 0,0 1 0 0 0,0 0 0 0 0,0 0 0 0 0,1 1 0 0 0,-4 2-143 0 0,-5 5 325 0 0,-3 0-146 0 0,0 1 0 0 0,1 1 1 0 0,1 1-1 0 0,0 0 0 0 0,1 0 1 0 0,1 2-1 0 0,0 0 0 0 0,1 0 1 0 0,0 1-1 0 0,2 1 0 0 0,0 0 0 0 0,1 0 1 0 0,1 1-1 0 0,0 0 0 0 0,-2 14-179 0 0,9-30 31 0 0,0-1-1 0 0,0 1 0 0 0,1 0 0 0 0,-1-1 0 0 0,1 1 0 0 0,0 0 0 0 0,0-1 0 0 0,0 1 0 0 0,0 0 0 0 0,0 0 0 0 0,0-1 0 0 0,1 1 0 0 0,0 0 0 0 0,-1-1 0 0 0,1 1 0 0 0,0-1 0 0 0,0 1 0 0 0,0-1 0 0 0,1 1 0 0 0,-1-1 1 0 0,0 0-1 0 0,1 1 0 0 0,0-1 0 0 0,-1 0 0 0 0,1 0 0 0 0,0 0 0 0 0,0 0 0 0 0,0-1 0 0 0,1 1 0 0 0,-1 0 0 0 0,0-1 0 0 0,0 0 0 0 0,1 1 0 0 0,-1-1 0 0 0,1 0 0 0 0,0 0 0 0 0,-1 0 0 0 0,1-1 0 0 0,-1 1 1 0 0,1-1-1 0 0,0 1 0 0 0,0-1 0 0 0,-1 0 0 0 0,1 0 0 0 0,1 0-30 0 0,14-2 222 0 0,0 0 1 0 0,0-2-1 0 0,0 0 1 0 0,0-1 0 0 0,-1 0-1 0 0,0-2 1 0 0,0 0-1 0 0,0 0 1 0 0,-1-2-1 0 0,0 0 1 0 0,-1-1-1 0 0,0-1 1 0 0,12-11-223 0 0,-11 11 86 0 0,27-22 47 0 0,-2-2 1 0 0,-1-2-1 0 0,-2-2 1 0 0,-2-1-1 0 0,-1-1 0 0 0,-2-3 1 0 0,3-9-134 0 0,3 9 4 0 0,-38 43-99 0 0,-1 3-48 0 0,-1 42-53 0 0,-1-29 208 0 0,1 0-1 0 0,0 1 0 0 0,1-1 0 0 0,1 0 1 0 0,1 1-1 0 0,0-1 0 0 0,1 0 1 0 0,0 0-1 0 0,1 0 0 0 0,1-1 0 0 0,1 1 1 0 0,0-1-1 0 0,3 6-11 0 0,-5-16 31 0 0,-1 0 0 0 0,1-1-1 0 0,-1 1 1 0 0,1-1 0 0 0,0 0 0 0 0,0 0 0 0 0,1 0 0 0 0,-1 0 0 0 0,1-1 0 0 0,-1 1-1 0 0,1-1 1 0 0,0-1 0 0 0,0 1 0 0 0,0-1 0 0 0,0 1 0 0 0,0-1 0 0 0,0-1-1 0 0,0 1 1 0 0,0-1 0 0 0,0 0 0 0 0,0 0 0 0 0,0 0 0 0 0,1-1 0 0 0,-1 0 0 0 0,3-1-31 0 0,5 0 118 0 0,-1-2 0 0 0,1 1 0 0 0,-1-2 0 0 0,0 0 0 0 0,0 0 0 0 0,-1-1 0 0 0,0-1 0 0 0,0 0 0 0 0,8-6-118 0 0,24-23 254 0 0,0-3 1 0 0,-3-1-1 0 0,-1-2 0 0 0,-2-2 1 0 0,20-33-255 0 0,-42 54 15 0 0,0-2 0 0 0,-2 0 0 0 0,-1 0 0 0 0,-1-2 0 0 0,-1 1 0 0 0,-1-1-1 0 0,-2 0 1 0 0,-1-1 0 0 0,-1 0 0 0 0,-1 0 0 0 0,-1 0 0 0 0,-2-1 0 0 0,0 1 0 0 0,-2 0 0 0 0,-2-4-15 0 0,3 26-22 0 0,-1 0 0 0 0,1 1 1 0 0,-1-1-1 0 0,0 0 0 0 0,0 1 0 0 0,-1-1 0 0 0,0 0 0 0 0,0 1 1 0 0,0 0-1 0 0,-1-1 0 0 0,1 1 0 0 0,-1 0 0 0 0,0 0 1 0 0,-1 1-1 0 0,1-1 0 0 0,-1 1 0 0 0,-1-1 22 0 0,3 5-32 0 0,0 0-1 0 0,0 1 1 0 0,1-1-1 0 0,-1 0 1 0 0,0 1 0 0 0,0 0-1 0 0,0-1 1 0 0,1 1-1 0 0,-1 0 1 0 0,0 0 0 0 0,1 0-1 0 0,-1 0 1 0 0,0 0-1 0 0,1 0 1 0 0,-1 1-1 0 0,1-1 1 0 0,0 0 0 0 0,0 1-1 0 0,-1-1 1 0 0,1 1-1 0 0,0-1 1 0 0,0 1-1 0 0,0 0 1 0 0,0 0 0 0 0,1-1-1 0 0,-1 1 1 0 0,0 0-1 0 0,1 0 1 0 0,-1 0-1 0 0,1 0 1 0 0,0-1 0 0 0,-1 3 32 0 0,-2 5-46 0 0,-13 31 83 0 0,1 1-1 0 0,3 1 1 0 0,1 0-1 0 0,2 1 0 0 0,2 0 1 0 0,2 0-1 0 0,1 0 1 0 0,3 1-1 0 0,1-1 0 0 0,4 18-36 0 0,2-14 48 0 0,2-1 0 0 0,2 0 0 0 0,3 0-1 0 0,1-1 1 0 0,8 16-48 0 0,25 63-832 0 0,-69-148-15031 0 0,13 16 10372 0 0</inkml:trace>
  <inkml:trace contextRef="#ctx0" brushRef="#br0" timeOffset="171.085">950 287 13811 0 0,'0'0'891'0'0,"0"0"-394"0"0,0 0-162 0 0,0 0 34 0 0,0 0 57 0 0,0 0-14 0 0,35 0-65 0 0,115 4-35 0 0,135 14 485 0 0,-179-10-1421 0 0,-31-3-1582 0 0,-3 0-4845 0 0,-42-5-1265 0 0</inkml:trace>
  <inkml:trace contextRef="#ctx0" brushRef="#br0" timeOffset="737.015">2443 95 16155 0 0,'0'0'965'0'0,"0"0"-328"0"0,0 0-133 0 0,0 0 143 0 0,0 0 176 0 0,0 0 70 0 0,-21 35-95 0 0,-63 113-174 0 0,27-24 138 0 0,13-17-495 0 0,11-19-200 0 0,-4-2 0 0 0,-4-2 0 0 0,-3-1-1 0 0,-22 26-66 0 0,13-45 67 0 0,65-101 30 0 0,136-188-51 0 0,199-231-36 0 0,-326 428-16 0 0,0 2-1 0 0,2 1 1 0 0,1 1 0 0 0,1 0-1 0 0,1 2 1 0 0,9-5 6 0 0,-34 26-7 0 0,0 0 0 0 0,0-1 1 0 0,1 1-1 0 0,-1 0 0 0 0,0 0 1 0 0,1 0-1 0 0,-1 0 0 0 0,1 0 1 0 0,-1 0-1 0 0,1 1 0 0 0,0-1 1 0 0,-1 0-1 0 0,1 1 0 0 0,0-1 1 0 0,-1 1-1 0 0,1 0 0 0 0,0-1 1 0 0,0 1-1 0 0,-1 0 0 0 0,1 0 1 0 0,0 0-1 0 0,-1 0 0 0 0,1 1 1 0 0,0-1-1 0 0,0 0 0 0 0,-1 1 1 0 0,1-1-1 0 0,0 1 0 0 0,-1 0 1 0 0,1-1-1 0 0,-1 1 0 0 0,1 0 1 0 0,-1 0-1 0 0,1 0 0 0 0,-1 0 1 0 0,1 0-1 0 0,-1 0 0 0 0,0 1 1 0 0,0-1-1 0 0,0 0 0 0 0,0 1 1 0 0,0-1-1 0 0,0 0 0 0 0,0 1 1 0 0,0 0-1 0 0,0-1 0 0 0,-1 1 1 0 0,1-1-1 0 0,0 2 7 0 0,4 25 56 0 0,-1 1-1 0 0,-2 0 1 0 0,0-1 0 0 0,-2 1 0 0 0,-2 0-1 0 0,0 0 1 0 0,-3 8-56 0 0,-1 22 17 0 0,1 37 117 0 0,3-1 0 0 0,9 64-134 0 0,-1-86 1077 0 0,-6-72-757 0 0,-86-34 1429 0 0,-170-122-2360 0 0,154 84-1568 0 0,71 45-1895 0 0,1-1-4755 0 0,21 19-2496 0 0</inkml:trace>
</inkml:ink>
</file>

<file path=ppt/ink/ink4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25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459 0 4161 0 0,'0'0'1712'0'0,"0"0"-455"0"0,0 0-387 0 0,0 0-28 0 0,0 0 225 0 0,0 0 190 0 0,0 0 36 0 0,0 0-116 0 0,0 0-278 0 0,0 0-267 0 0,0 0-214 0 0,-20 14-150 0 0,-63 46-59 0 0,40 3 57 0 0,37-47-198 0 0,0-3-9 0 0,-42 104 290 0 0,-6-2 1 0 0,-5-2 0 0 0,-8 2-350 0 0,-5-12 544 0 0,95-169 793 0 0,27-35-1314 0 0,6 4 0 0 0,3 1-1 0 0,25-25-22 0 0,63-60-49 0 0,-116 158 46 0 0,-30 23 3 0 0,0 0 0 0 0,-1 0-1 0 0,1 0 1 0 0,0 0 0 0 0,0 0 0 0 0,0 0 0 0 0,0 0 0 0 0,0 1 0 0 0,-1-1 0 0 0,1 0 0 0 0,0 1-1 0 0,0-1 1 0 0,0 0 0 0 0,-1 1 0 0 0,1-1 0 0 0,0 1 0 0 0,-1-1 0 0 0,1 1 0 0 0,0 0 0 0 0,-1-1-1 0 0,1 1 1 0 0,-1 0 0 0 0,1-1 0 0 0,-1 1 0 0 0,1 0 0 0 0,-1-1 0 0 0,1 1 0 0 0,-1 0 0 0 0,0 0-1 0 0,1 0 1 0 0,-1-1 0 0 0,0 1 0 0 0,0 0 0 0 0,0 0 0 0 0,0 0 0 0 0,0 0 0 0 0,0 0 0 0 0,0-1-1 0 0,0 1 1 0 0,0 0 0 0 0,0 0 0 0 0,0 0 0 0 0,4 237 680 0 0,-4-212-663 0 0,1-1-1 0 0,1 0 1 0 0,2 1-1 0 0,0-1 1 0 0,2 0-1 0 0,6 19-16 0 0,39 87 167 0 0,-32-87 74 0 0,-19-43-204 0 0,0-1 5 0 0,0 0 7 0 0,0 0 16 0 0,0 0 26 0 0,0 0 34 0 0,0 0 28 0 0,0 0 19 0 0,0 0 4 0 0,0 0 0 0 0,0 0-4 0 0,0 0-14 0 0,0 0 4 0 0,0 0-13 0 0,0 0 4 0 0,0 0 12 0 0,0 0-8 0 0,-7-18 510 0 0,-52-34-361 0 0,-8 10-218 0 0,-2 2 0 0 0,-1 4 0 0 0,-18-4-88 0 0,-24-15-617 0 0,104 40-2276 0 0,8 4-6673 0 0,2 3-1380 0 0</inkml:trace>
</inkml:ink>
</file>

<file path=ppt/ink/ink4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5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495 295 0 0 0,'0'0'564'0'0,"0"0"740"0"0,0 0 249 0 0,0 0-50 0 0,0 0-122 0 0,0 0-132 0 0,0-5-94 0 0,0-23 1072 0 0,-54 20 2447 0 0,17 12-4446 0 0,-1 1 0 0 0,2 2 0 0 0,-1 2 0 0 0,1 1 0 0 0,1 2 0 0 0,0 1 0 0 0,-32 17-228 0 0,54-24 51 0 0,-10 2 8 0 0,17-6-52 0 0,0 0 0 0 0,0 0 0 0 0,0 0 0 0 0,0 1 1 0 0,1-1-1 0 0,-1 2 0 0 0,1-1 0 0 0,0 0 1 0 0,-1 1-1 0 0,2 0 0 0 0,-1 0 0 0 0,0 1 0 0 0,1-1 1 0 0,0 1-1 0 0,-1 1-7 0 0,6-4-3 0 0,-1-1 1 0 0,1 1 0 0 0,-1 0-1 0 0,1 0 1 0 0,0-1-1 0 0,0 1 1 0 0,0 0 0 0 0,0-1-1 0 0,0 1 1 0 0,0-1-1 0 0,0 1 1 0 0,0-1 0 0 0,1 0-1 0 0,-1 1 1 0 0,1-1 0 0 0,-1 0-1 0 0,1 0 1 0 0,-1 0-1 0 0,1 0 1 0 0,0 0 0 0 0,-1 0-1 0 0,1-1 1 0 0,0 1-1 0 0,0 0 1 0 0,-1-1 0 0 0,1 0-1 0 0,0 1 1 0 0,0-1 0 0 0,0 0-1 0 0,0 0 1 0 0,0 0-1 0 0,-1 0 1 0 0,2 0 2 0 0,4 2 39 0 0,200 16 565 0 0,-150-10-281 0 0,-66 25 433 0 0,-78 56-29 0 0,-43 32-478 0 0,129-119-249 0 0,0 1-1 0 0,0-1 1 0 0,0 0 0 0 0,0 0-1 0 0,1 1 1 0 0,-1-1 0 0 0,1 0-1 0 0,0 1 1 0 0,-1-1 0 0 0,1 1-1 0 0,0-1 1 0 0,1 0 0 0 0,-1 1 0 0 0,0-1-1 0 0,1 1 1 0 0,-1-1 0 0 0,1 0-1 0 0,-1 1 1 0 0,1-1 0 0 0,0 0-1 0 0,0 0 1 0 0,0 0 0 0 0,1 0-1 0 0,-1 0 1 0 0,0 0 0 0 0,1 0-1 0 0,-1 0 1 0 0,1 0 0 0 0,0-1 0 0 0,0 1-1 0 0,-1 0 1 0 0,1-1 0 0 0,0 0-1 0 0,1 1 1 0 0,9 5 1 0 0,1-1 0 0 0,0 0 0 0 0,0-1 0 0 0,1-1 0 0 0,-1 0 0 0 0,1-1-1 0 0,0 0 1 0 0,0-1 0 0 0,0 0 0 0 0,1-2 0 0 0,-1 1 0 0 0,0-2 0 0 0,6 0-1 0 0,2 0-292 0 0,-1-8-2937 0 0,-10-27-7460 0 0,-8 16 5348 0 0,0 12 4848 0 0</inkml:trace>
  <inkml:trace contextRef="#ctx0" brushRef="#br0" timeOffset="340.641">292 0 2160 0 0,'0'0'1749'0'0,"0"0"-30"0"0,0 0-95 0 0,0 0-183 0 0,0 0-149 0 0,0 0-157 0 0,0 0-166 0 0,0 0-34 0 0,0 0 20 0 0,0 0 1 0 0,0 0-34 0 0,0 0-97 0 0,-7 38-102 0 0,-21 121-91 0 0,21-23 384 0 0,12 54-45 0 0,0-82-662 0 0,-5-1 1 0 0,-8 43-310 0 0,-38 188-163 0 0,38-280-822 0 0,11-20-2820 0 0,11-28-2733 0 0,-8-8 2108 0 0,1 1-292 0 0</inkml:trace>
</inkml:ink>
</file>

<file path=ppt/ink/ink4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6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622 24 3289 0 0,'0'0'1859'0'0,"0"0"-879"0"0,0 0-248 0 0,0 0 326 0 0,0 0 459 0 0,0 0 306 0 0,0 0-38 0 0,0 0-341 0 0,0 0-422 0 0,0 0-333 0 0,0 0-227 0 0,0 0-149 0 0,0 0-86 0 0,2-6-29 0 0,7-11 69 0 0,-11 37 549 0 0,-24 69-27 0 0,-3-2 0 0 0,-5 0 0 0 0,-19 31-789 0 0,41-93 6 0 0,-2-1 0 0 0,0 0 0 0 0,-2-1 0 0 0,-1-1 0 0 0,0-1 0 0 0,-2 0 0 0 0,0-1 0 0 0,-1-1 0 0 0,-1-1 0 0 0,-1-1 0 0 0,-1-1 0 0 0,0-1 0 0 0,-1 0 0 0 0,-11 3-6 0 0,30-15-16 0 0,1 0-1 0 0,-1 0 0 0 0,0-1 0 0 0,0 1 0 0 0,0-1 1 0 0,0 0-1 0 0,0-1 0 0 0,0 1 0 0 0,-1-1 0 0 0,1 0 1 0 0,0 0-1 0 0,-1-1 0 0 0,1 1 0 0 0,-1-1 0 0 0,1-1 0 0 0,-1 1 1 0 0,1-1-1 0 0,0 0 0 0 0,-1 0 0 0 0,1 0 0 0 0,0-1 1 0 0,0 0-1 0 0,0 0 0 0 0,0 0 0 0 0,0 0 0 0 0,0-1 1 0 0,0 0-1 0 0,1 0 0 0 0,0-1 0 0 0,-1 1 0 0 0,1-1 0 0 0,0 1 1 0 0,0-2 16 0 0,0-4-114 0 0,0-1-1 0 0,1 0 1 0 0,0 0 0 0 0,0 0 0 0 0,1-1 0 0 0,0 1 0 0 0,1 0 0 0 0,0-1 0 0 0,1 1-1 0 0,0-1 1 0 0,1 1 0 0 0,0-1 0 0 0,0 1 0 0 0,1 0 0 0 0,0-1 0 0 0,3-3 114 0 0,66-157-377 0 0,14 40 855 0 0,-83 128-442 0 0,0 1 1 0 0,0 0-1 0 0,0 0 0 0 0,1 0 0 0 0,-1 0 0 0 0,1 0 0 0 0,-1 0 0 0 0,1 1 0 0 0,-1-1 0 0 0,1 1 0 0 0,0 0 1 0 0,0 0-1 0 0,-1 0 0 0 0,1 0 0 0 0,0 0 0 0 0,0 1 0 0 0,0-1 0 0 0,0 1 0 0 0,0 0 0 0 0,0 0 0 0 0,0 0 1 0 0,0 0-1 0 0,0 0 0 0 0,0 1 0 0 0,0-1 0 0 0,0 1 0 0 0,0 0 0 0 0,0 0 0 0 0,0 0 0 0 0,-1 0 0 0 0,1 0 1 0 0,0 1-1 0 0,-1-1 0 0 0,1 1 0 0 0,-1 0 0 0 0,1 0 0 0 0,-1 0 0 0 0,0 0 0 0 0,0 0 0 0 0,0 0 0 0 0,0 1 1 0 0,0-1-1 0 0,1 3-36 0 0,38 69 701 0 0,-29-50-498 0 0,0 0 1 0 0,2 0-1 0 0,1-2 0 0 0,1 0 1 0 0,0-1-1 0 0,2 0 0 0 0,2 0-203 0 0,-8-10-23 0 0,0-1-1 0 0,1 0 1 0 0,0-1-1 0 0,1 0 1 0 0,0-1 0 0 0,0 0-1 0 0,0-2 1 0 0,1 1-1 0 0,0-2 1 0 0,1 0-1 0 0,-1-1 1 0 0,1 0 0 0 0,0-1-1 0 0,0-1 1 0 0,0-1-1 0 0,9 0 24 0 0,4-5-4335 0 0,-9-3-6023 0 0,-13 3 3096 0 0</inkml:trace>
  <inkml:trace contextRef="#ctx0" brushRef="#br0" timeOffset="3656.707">909 396 2417 0 0,'0'0'874'0'0,"0"0"-430"0"0,0 0-151 0 0,0 0 245 0 0,0 0 359 0 0,0 0 176 0 0,0 0-51 0 0,0 0-236 0 0,0 0-273 0 0,0 0-204 0 0,0 0-121 0 0,-19 32-57 0 0,-61 99-29 0 0,21-29 185 0 0,-21 33 323 0 0,62-90 595 0 0,34-49 662 0 0,83-81 1210 0 0,20-18-2194 0 0,87-64-523 0 0,-199 161-367 0 0,78-34-130 0 0,-83 70-89 0 0,-50 183 675 0 0,47-202-429 0 0,12 85 140 0 0,-2-67 864 0 0,-32-29 592 0 0,-71-40-829 0 0,-73-59-863 0 0,105 71-990 0 0,34 19-4292 0 0,23 9-669 0 0,1 0-3008 0 0</inkml:trace>
  <inkml:trace contextRef="#ctx0" brushRef="#br0" timeOffset="4372.201">1463 480 1216 0 0,'0'0'3584'0'0,"0"0"-1358"0"0,0 0-591 0 0,0 0 8 0 0,0 0 22 0 0,0 0-120 0 0,0 0-319 0 0,0 0-391 0 0,0 0-312 0 0,0 0-197 0 0,0 0-77 0 0,0 0 24 0 0,0 0 69 0 0,0 8 24 0 0,4 246 1061 0 0,-4-251-1413 0 0,0 0 0 0 0,0 1 0 0 0,-1-1 0 0 0,1 0 0 0 0,-1 1 0 0 0,1-1 0 0 0,-1 0 0 0 0,0 0 0 0 0,0 0 0 0 0,-1 0 0 0 0,1 0 0 0 0,-1 0 0 0 0,1 0 0 0 0,-1 0 0 0 0,0 0 0 0 0,0-1 0 0 0,0 1 0 0 0,0-1 0 0 0,-1 1 0 0 0,1-1 0 0 0,-1 0 0 0 0,1 0 0 0 0,-1 0 0 0 0,0 0 1 0 0,0 0-1 0 0,0-1 0 0 0,0 1 0 0 0,0-1 0 0 0,0 0 0 0 0,0 0 0 0 0,0 0 0 0 0,-1 0 0 0 0,1-1 0 0 0,-2 1-14 0 0,3-1 3 0 0,0-1 0 0 0,0 1 1 0 0,0-1-1 0 0,0 1 0 0 0,0-1 1 0 0,0 1-1 0 0,1-1 0 0 0,-1 0 1 0 0,0 0-1 0 0,0 0 1 0 0,1 0-1 0 0,-1 0 0 0 0,0 0 1 0 0,1-1-1 0 0,-1 1 0 0 0,1 0 1 0 0,0-1-1 0 0,-1 1 0 0 0,1-1 1 0 0,0 1-1 0 0,0-1 1 0 0,0 0-1 0 0,0 0 0 0 0,0 1 1 0 0,1-1-1 0 0,-1 0 0 0 0,0 0 1 0 0,1 0-1 0 0,-1 0 0 0 0,1 0 1 0 0,0 0-1 0 0,0 0 0 0 0,-1 0 1 0 0,2 0-1 0 0,-1-1-3 0 0,11-72-164 0 0,0 54 128 0 0,0 0 0 0 0,2 2 0 0 0,0-1 1 0 0,1 2-1 0 0,1 0 0 0 0,1 0 0 0 0,0 2 0 0 0,1 0 1 0 0,1 1-1 0 0,0 0 0 0 0,1 2 0 0 0,1 0 0 0 0,0 1 1 0 0,1 1-1 0 0,0 1 0 0 0,0 1 0 0 0,1 1 1 0 0,0 1-1 0 0,5 0 36 0 0,-25 6 0 0 0,0-1 0 0 0,1 1 0 0 0,-1 0 0 0 0,0 0 0 0 0,1 1 0 0 0,0-1 0 0 0,-1 0 0 0 0,1 1 0 0 0,-1 0 0 0 0,1-1 0 0 0,0 1 0 0 0,-1 0 0 0 0,1 0 0 0 0,-1 1 0 0 0,1-1 0 0 0,0 1 0 0 0,-1-1 0 0 0,1 1 0 0 0,-1 0 0 0 0,1-1 0 0 0,-1 1 0 0 0,0 1 0 0 0,1-1 0 0 0,-1 0 0 0 0,0 1 0 0 0,0-1 0 0 0,1 1 0 0 0,-1-1 0 0 0,-1 1 0 0 0,1 0 0 0 0,0 0 0 0 0,0 0 0 0 0,-1 0 0 0 0,1 0 0 0 0,-1 0 0 0 0,1 1 0 0 0,-1-1 0 0 0,1 2 0 0 0,-2 1 16 0 0,-1-1 1 0 0,1 0-1 0 0,-1 1 1 0 0,0-1-1 0 0,0 0 1 0 0,0 0-1 0 0,0 0 0 0 0,-1 0 1 0 0,0 0-1 0 0,1 0 1 0 0,-2 0-1 0 0,1 0 1 0 0,0-1-1 0 0,-1 1 1 0 0,1-1-1 0 0,-1 0 1 0 0,0 0-1 0 0,0 0 1 0 0,-1 0-1 0 0,-1 2-16 0 0,-194 127 832 0 0,198-132-822 0 0,1 0 1 0 0,-1 0-1 0 0,1 1 0 0 0,-1-1 0 0 0,0 0 0 0 0,1 1 0 0 0,-1-1 1 0 0,1 1-1 0 0,0-1 0 0 0,-1 0 0 0 0,1 1 0 0 0,-1-1 0 0 0,1 1 1 0 0,0-1-1 0 0,-1 1 0 0 0,1-1 0 0 0,0 1 0 0 0,-1 0 0 0 0,1-1 1 0 0,0 1-1 0 0,0-1 0 0 0,0 1 0 0 0,-1 0 0 0 0,1-1 1 0 0,0 1-1 0 0,0-1 0 0 0,0 1 0 0 0,0 0 0 0 0,0-1 0 0 0,0 1 1 0 0,0-1-1 0 0,0 1 0 0 0,1 0 0 0 0,-1-1 0 0 0,0 1 0 0 0,0-1 1 0 0,0 1-1 0 0,1 0 0 0 0,-1-1 0 0 0,0 1 0 0 0,1-1 0 0 0,-1 1 1 0 0,0-1-1 0 0,1 1 0 0 0,-1-1 0 0 0,1 1 0 0 0,-1-1 0 0 0,1 0 1 0 0,-1 1-1 0 0,1-1 0 0 0,-1 0 0 0 0,1 1 0 0 0,-1-1 0 0 0,1 0 1 0 0,-1 1-1 0 0,1-1 0 0 0,0 0 0 0 0,-1 0 0 0 0,1 0 0 0 0,-1 0 1 0 0,1 0-1 0 0,0 0 0 0 0,-1 1 0 0 0,1-1 0 0 0,-1-1 0 0 0,1 1 1 0 0,0 0-1 0 0,-1 0 0 0 0,1 0 0 0 0,0 0-10 0 0,12 6 106 0 0,85 57 521 0 0,-14 25-579 0 0,-48-77-2243 0 0,-11-10-3893 0 0,-13-2 377 0 0,-3 1-1780 0 0</inkml:trace>
  <inkml:trace contextRef="#ctx0" brushRef="#br0" timeOffset="4904.222">1942 819 5521 0 0,'0'0'3757'0'0,"0"0"-1574"0"0,0 0-691 0 0,0 0 22 0 0,0 0 69 0 0,0 0-113 0 0,0 0-311 0 0,0 0-312 0 0,0 0-226 0 0,0 0-116 0 0,0 0-54 0 0,0 0-31 0 0,0 0-13 0 0,13-11-12 0 0,79-77 653 0 0,-63 51-570 0 0,-8 9-372 0 0,1 0 1 0 0,1 2-1 0 0,1 0 0 0 0,2 2 1 0 0,0 1-1 0 0,6-3-106 0 0,-32 25-7 0 0,0 1 0 0 0,1-1 0 0 0,-1 0 0 0 0,1 0 0 0 0,0 0 0 0 0,-1 0 0 0 0,1 0 1 0 0,-1 1-1 0 0,1-1 0 0 0,0 0 0 0 0,0 1 0 0 0,0-1 0 0 0,-1 0 0 0 0,1 1 0 0 0,0-1 0 0 0,0 1 0 0 0,0-1 0 0 0,0 1 0 0 0,0 0 0 0 0,0-1 0 0 0,0 1 0 0 0,0 0 0 0 0,0 0 0 0 0,0 0 0 0 0,0 0 0 0 0,0-1 0 0 0,0 1 0 0 0,0 1 0 0 0,0-1 0 0 0,0 0 0 0 0,0 0 0 0 0,0 0 0 0 0,0 0 0 0 0,0 1 1 0 0,0-1-1 0 0,0 1 0 0 0,0-1 0 0 0,0 0 0 0 0,0 1 0 0 0,0 0 0 0 0,-1-1 0 0 0,1 1 0 0 0,0-1 0 0 0,0 1 0 0 0,0 0 0 0 0,-1 0 0 0 0,1-1 0 0 0,-1 1 0 0 0,1 0 0 0 0,0 0 0 0 0,-1 0 0 0 0,1 0 0 0 0,-1 0 0 0 0,0 0 0 0 0,1 0 0 0 0,-1 0 0 0 0,0 0 0 0 0,1 0 0 0 0,-1 0 0 0 0,0 0 1 0 0,0 0-1 0 0,0 0 0 0 0,0 0 0 0 0,0 0 0 0 0,0 0 0 0 0,0 0 0 0 0,0 0 0 0 0,-1 1 7 0 0,3 111-190 0 0,-1-111 193 0 0,1 0-1 0 0,-1 0 1 0 0,1 0-1 0 0,-1 0 0 0 0,1 0 1 0 0,0 0-1 0 0,0 0 1 0 0,0-1-1 0 0,0 1 0 0 0,0-1 1 0 0,0 1-1 0 0,0-1 1 0 0,1 0-1 0 0,-1 0 0 0 0,0 0 1 0 0,1 0-1 0 0,-1 0 1 0 0,1 0-1 0 0,-1-1 1 0 0,1 1-1 0 0,0-1 0 0 0,-1 0 1 0 0,1 0-1 0 0,-1 0 1 0 0,1 0-1 0 0,-1 0 0 0 0,1 0 1 0 0,0-1-1 0 0,-1 1 1 0 0,1-1-1 0 0,1 0-2 0 0,10 0 59 0 0,90-33 131 0 0,-47 9-127 0 0,-34 16-66 0 0,-18 6 1 0 0,-1 1 1 0 0,1 0-1 0 0,-1 0 0 0 0,1 0 0 0 0,0 0 0 0 0,-1 1 0 0 0,1 0 0 0 0,0 0 1 0 0,0 0-1 0 0,0 1 0 0 0,0 0 0 0 0,0 0 0 0 0,0 0 0 0 0,0 0 1 0 0,1 1 1 0 0,-2 50 85 0 0,-12 77-315 0 0,28-107-1559 0 0,-8-18-2151 0 0,-2 0-3788 0 0,-7 0-2853 0 0</inkml:trace>
</inkml:ink>
</file>

<file path=ppt/ink/ink4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2:13.381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218 2383 0 0 0,'0'0'1834'0'0,"0"0"394"0"0,0 0 77 0 0,0 0-244 0 0,0 0-434 0 0,0 0-460 0 0,0 0-336 0 0,0 0-251 0 0,0 0-117 0 0,3-6-21 0 0,0 0-360 0 0,-2 6-35 0 0,-1 1 1 0 0,0-1-1 0 0,0 1 0 0 0,0-1 1 0 0,1 0-1 0 0,-1 0 1 0 0,0 1-1 0 0,0-1 1 0 0,1 0-1 0 0,-1 1 1 0 0,0-1-1 0 0,1 0 1 0 0,-1 0-1 0 0,0 0 0 0 0,1 1 1 0 0,-1-1-1 0 0,0 0 1 0 0,1 0-1 0 0,-1 0 1 0 0,1 0-1 0 0,-1 0 1 0 0,0 1-1 0 0,1-1 1 0 0,-1 0-1 0 0,1 0 1 0 0,-1 0-1 0 0,0 0 0 0 0,1 0 1 0 0,-1 0-1 0 0,1-1 1 0 0,-1 1-1 0 0,0 0 1 0 0,1 0-1 0 0,-1 0 1 0 0,1 0-48 0 0,-4 74 585 0 0,-4 0 0 0 0,-2 0 0 0 0,-4-1 0 0 0,-3 0 1 0 0,-4 3-586 0 0,7-6-1401 0 0,11-73-9685 0 0,3-12 5906 0 0,1 8 4640 0 0</inkml:trace>
  <inkml:trace contextRef="#ctx0" brushRef="#br0" timeOffset="246.016">119 2408 0 0 0,'0'0'1064'0'0,"0"0"475"0"0,0 0 472 0 0,0 0 104 0 0,0 0-217 0 0,0 0-391 0 0,0 0-388 0 0,0 0-276 0 0,0 0-171 0 0,0 0-120 0 0,34-9-109 0 0,106-28-102 0 0,-39 17 129 0 0,-2 16-2083 0 0,-99 6 1232 0 0,1-1 0 0 0,-1 0 0 0 0,0 0 0 0 0,1 0 0 0 0,-1 1 0 0 0,0-1 0 0 0,0 0 0 0 0,0 0 0 0 0,0 1 0 0 0,0-1 0 0 0,0 0-1 0 0,0 0 1 0 0,0 1 0 0 0,-1-1 0 0 0,1 0 0 0 0,0 0 0 0 0,-1 0 0 0 0,1 0 0 0 0,-1 1 0 0 0,1-1 0 0 0,-1 0 0 0 0,0 0 0 0 0,1 0-1 0 0,-1 0 1 0 0,0 0 0 0 0,0 0 0 0 0,0 0 0 0 0,0-1 0 0 0,1 1 0 0 0,-1 0 0 0 0,-1 0 0 0 0,1 0 381 0 0,-8 7-767 0 0</inkml:trace>
  <inkml:trace contextRef="#ctx0" brushRef="#br0" timeOffset="464.149">1 2721 0 0 0,'0'0'1355'0'0,"0"0"584"0"0,0 0 392 0 0,0 0 78 0 0,0 0-249 0 0,0 0-411 0 0,32-2-439 0 0,103-9-356 0 0,41-30 977 0 0,-10 11-2007 0 0,-93 26-9641 0 0,-68 4 3372 0 0</inkml:trace>
  <inkml:trace contextRef="#ctx0" brushRef="#br0" timeOffset="675.121">750 2721 6801 0 0,'0'0'1425'0'0,"0"0"-501"0"0,0 0-4 0 0,0 0 379 0 0,0 0 336 0 0,0 0 31 0 0,0 0-350 0 0,0 0-452 0 0,0 0-345 0 0,0 0-218 0 0,0 0-127 0 0,0 0-62 0 0,-15 29-44 0 0,-47 87-28 0 0,-8 34-1236 0 0,35-100-4142 0 0,20-30-3862 0 0,12-17 6870 0 0</inkml:trace>
  <inkml:trace contextRef="#ctx0" brushRef="#br0" timeOffset="919.109">524 2758 4953 0 0,'0'0'1131'0'0,"0"0"-420"0"0,0 0-96 0 0,0 0 306 0 0,0 0 349 0 0,0 0 130 0 0,0 0-126 0 0,0 0-262 0 0,0 0-253 0 0,0 0-178 0 0,0 0-93 0 0,0 0-21 0 0,10 33-30 0 0,34 99-42 0 0,-16-79 110 0 0,-20-46-390 0 0,94 62-605 0 0,-74-54-3935 0 0,-24-11-779 0 0,0 0-1711 0 0</inkml:trace>
  <inkml:trace contextRef="#ctx0" brushRef="#br0" timeOffset="-3965.732">1857 1330 0 0 0,'0'0'331'0'0,"0"0"768"0"0,0 0 133 0 0,0 0-107 0 0,31-5-119 0 0,99-12-112 0 0,162 9 3478 0 0,101 4-1996 0 0,291-28-1519 0 0,44-13-25 0 0,-209 27 66 0 0,-181-1-585 0 0,-33-2 138 0 0,-96 17-224 0 0,255-4 228 0 0,-226-6-351 0 0,-103 10-144 0 0,-3 0-62 0 0,82-14 19 0 0,-152 14-195 0 0,-62 4 287 0 0,0 0 12 0 0,0 0 5 0 0,0 0 7 0 0,0 0 14 0 0,0 0 3 0 0,0 0-14 0 0,0 0-6 0 0,0 0-20 0 0,0 0-31 0 0,0 0-7 0 0,0 0-41 0 0,0 23-414 0 0,-20 69 518 0 0,-8 102 53 0 0,35-102-32 0 0,-10-73 1476 0 0,-14-5-1437 0 0,-77 9-213 0 0,-294-20 1924 0 0,178 16-1722 0 0,108-12-129 0 0,33 0-105 0 0,-41 15-111 0 0,-120-21 334 0 0,-24-8-35 0 0,25 6-137 0 0,58 20-41 0 0,22 3-303 0 0,-123-15 175 0 0,117-18 386 0 0,-13 12-425 0 0,-340 13 360 0 0,236-3 175 0 0,69-11-392 0 0,140 7 238 0 0,-1-2 0 0 0,-1-2 1 0 0,-36-6-75 0 0,2 2-33 0 0,-134-6 54 0 0,79 6-62 0 0,-211 1 17 0 0,272 11 132 0 0,18-11 213 0 0,78-14 786 0 0,7-126-244 0 0,4-11-2642 0 0,-20 147-6004 0 0,3 4 3064 0 0,1 0-1486 0 0</inkml:trace>
  <inkml:trace contextRef="#ctx0" brushRef="#br0" timeOffset="-578.644">316 1668 0 0 0,'0'0'832'0'0,"0"0"304"0"0,0 0 273 0 0,0 0 87 0 0,0 0-137 0 0,0 0-309 0 0,0 0-333 0 0,0 0-285 0 0,0 0-150 0 0,2 0 20 0 0,106 1 4123 0 0,133-2-1383 0 0,322-6-1400 0 0,-524 11-1538 0 0,-44-5 3234 0 0,-143-108-3258 0 0,143 102-58 0 0,-1 2 2 0 0,0 0-1 0 0,1-1 1 0 0,0 1-1 0 0,1-1 1 0 0,-1 0-1 0 0,1-1 1 0 0,0 1 0 0 0,1-1-1 0 0,0 0 1 0 0,0 0-1 0 0,0 0 1 0 0,1 0-1 0 0,0-1 1 0 0,0 1-24 0 0,2 51-1996 0 0,12 10 1714 0 0,-1 1-1 0 0,-4 0 1 0 0,-1 1 0 0 0,-3 0 0 0 0,-3-1 0 0 0,-3 11 282 0 0,2-54-67 0 0,-1 0-1 0 0,0 0 1 0 0,-1 0 0 0 0,0 0-1 0 0,-1-1 1 0 0,0 0-1 0 0,-1 1 1 0 0,0-1-1 0 0,-2 1 68 0 0,7-12 44 0 0,0-1 0 0 0,0 1 0 0 0,0 0 0 0 0,0-1 0 0 0,0 1 0 0 0,-1 0 0 0 0,1 0 0 0 0,0-1 0 0 0,0 1 0 0 0,0 0 0 0 0,0-1 0 0 0,0 1 0 0 0,-1 0 0 0 0,1 0-1 0 0,0-1 1 0 0,0 1 0 0 0,-1 0 0 0 0,1 0 0 0 0,0 0 0 0 0,0-1 0 0 0,-1 1 0 0 0,1 0 0 0 0,0 0 0 0 0,0 0 0 0 0,-1 0 0 0 0,1-1 0 0 0,0 1 0 0 0,-1 0 0 0 0,1 0-1 0 0,0 0 1 0 0,-1 0 0 0 0,1 0 0 0 0,0 0 0 0 0,-1 0 0 0 0,1 0 0 0 0,0 0 0 0 0,-1 0 0 0 0,1 0 0 0 0,0 0 0 0 0,0 0 0 0 0,-1 0 0 0 0,1 1 0 0 0,0-1 0 0 0,-1 0-1 0 0,1 0 1 0 0,0 0 0 0 0,-1 0 0 0 0,1 0 0 0 0,0 1 0 0 0,0-1 0 0 0,-1 0 0 0 0,1 0 0 0 0,0 1 0 0 0,0-1 0 0 0,0 0 0 0 0,-1 0 0 0 0,1 1 0 0 0,0-1 0 0 0,0 0-44 0 0,-1-35 690 0 0,1 29-589 0 0,1-9-46 0 0,1 1 0 0 0,0-1-1 0 0,1 1 1 0 0,0 0 0 0 0,1-1 0 0 0,1 2 0 0 0,0-1 0 0 0,1 0 0 0 0,6-8-55 0 0,-11 19-5 0 0,78-109-396 0 0,-36 73-3612 0 0,-36 35 392 0 0,0 0-3124 0 0,-3 0-50 0 0</inkml:trace>
  <inkml:trace contextRef="#ctx0" brushRef="#br0" timeOffset="3500.601">1938 645 0 0 0,'-24'-85'1062'0'0,"23"77"-79"0"0,0-3 5389 0 0,1 10-421 0 0,0 11-5719 0 0,0 590 2353 0 0,3-557-2345 0 0,0-21-1453 0 0,-2 0-4606 0 0,-2-22 1021 0 0,-3 3 1930 0 0,4-2 1537 0 0,-2-1-65 0 0</inkml:trace>
  <inkml:trace contextRef="#ctx0" brushRef="#br0" timeOffset="4067.124">1833 567 0 0 0,'0'0'991'0'0,"0"0"257"0"0,0 0 38 0 0,0 0-277 0 0,0 0-403 0 0,0 0-314 0 0,0 0-159 0 0,0 0-34 0 0,0 0 34 0 0,-4 4 65 0 0,-102 91 3708 0 0,96-73-2710 0 0,38-6-470 0 0,-1-9-464 0 0,1 0 0 0 0,0-1 0 0 0,0-2 0 0 0,0-1 0 0 0,0-1 1 0 0,0-2-1 0 0,0-1 0 0 0,1-1-262 0 0,32 1 223 0 0,-9 9 38 0 0,-51-8-94 0 0,-1 0 87 0 0,0 0 59 0 0,-42-4 1291 0 0,33 1-1554 0 0,0 0-1 0 0,1-1 0 0 0,0 0 0 0 0,-1 0 1 0 0,1-1-1 0 0,1 0 0 0 0,-1-1 0 0 0,1 0 1 0 0,0 0-1 0 0,1 0 0 0 0,-1-1 0 0 0,1 0 1 0 0,0 0-1 0 0,1 0 0 0 0,0-1 1 0 0,0 0-1 0 0,0 0 0 0 0,0-2-49 0 0,-30-66-523 0 0,27 62 286 0 0,5 10-2485 0 0,2 2-5288 0 0,1 2 1873 0 0</inkml:trace>
  <inkml:trace contextRef="#ctx0" brushRef="#br0" timeOffset="4515.128">2527 254 1832 0 0,'0'0'1501'0'0,"0"0"-402"0"0,0 0-182 0 0,0 0 207 0 0,0 0 334 0 0,0 0 169 0 0,0 0-156 0 0,0 0-417 0 0,0 0-446 0 0,0 0-279 0 0,0 0-58 0 0,0 0 82 0 0,0 0 134 0 0,2 13 85 0 0,21 93 898 0 0,-9-23-581 0 0,17 183-513 0 0,-51-238-2574 0 0,9-24-2132 0 0,-1-3-4937 0 0,9-1 7624 0 0</inkml:trace>
  <inkml:trace contextRef="#ctx0" brushRef="#br0" timeOffset="4832.205">2468 358 0 0 0,'0'0'743'0'0,"0"0"662"0"0,0 0 556 0 0,0 0 233 0 0,0 0-158 0 0,0 0-345 0 0,0 0-348 0 0,0 0-273 0 0,33-12-203 0 0,104-36-183 0 0,-23 19 365 0 0,42 11-2168 0 0,-151 44-9004 0 0,-7-19 6322 0 0</inkml:trace>
  <inkml:trace contextRef="#ctx0" brushRef="#br0" timeOffset="5080.141">2482 608 1488 0 0,'0'0'1211'0'0,"0"0"-125"0"0,0 0 266 0 0,0 0 447 0 0,0 0 212 0 0,0 0-165 0 0,0 0-440 0 0,0 0-478 0 0,32-8-365 0 0,99-25-253 0 0,54-14-1419 0 0,-155 37-1404 0 0,-8 9-3273 0 0,-13 1 1194 0 0</inkml:trace>
  <inkml:trace contextRef="#ctx0" brushRef="#br0" timeOffset="5600.882">2959 534 5537 0 0,'0'0'768'0'0,"0"0"-436"0"0,0 0-100 0 0,0 0 401 0 0,0 0 452 0 0,0 0 203 0 0,0 0-85 0 0,0 0-310 0 0,0 0-313 0 0,0 0-172 0 0,0 0-45 0 0,0 0 1 0 0,0 0 48 0 0,9 21 34 0 0,43 92 401 0 0,-47-100-673 0 0,-5-10-91 0 0,1 0 0 0 0,-1-1 0 0 0,0 1 0 0 0,1-1 0 0 0,-1 1 0 0 0,1 0 0 0 0,0-1 0 0 0,0 0 1 0 0,0 1-1 0 0,0-1 0 0 0,1 1 0 0 0,-1-1 0 0 0,0 0 0 0 0,1 0 0 0 0,0 0 0 0 0,-1 0 0 0 0,1 0 0 0 0,0 0 0 0 0,0 0 0 0 0,0-1 0 0 0,0 1 0 0 0,0-1 0 0 0,1 1 0 0 0,-1-1 0 0 0,0 0 0 0 0,1 0 0 0 0,-1 0 0 0 0,1 0 0 0 0,-1 0 0 0 0,1-1 0 0 0,0 1 0 0 0,-1-1 0 0 0,1 0 0 0 0,-1 1 0 0 0,1-1 1 0 0,0 0-1 0 0,-1-1 0 0 0,1 1 0 0 0,0 0 0 0 0,-1-1 0 0 0,1 1 0 0 0,-1-1 0 0 0,1 0 0 0 0,1-1-83 0 0,105-89 679 0 0,-106 89-666 0 0,-1 0-22 0 0,-1 0-1 0 0,1 0 1 0 0,-1 0 0 0 0,1 1 0 0 0,0-1-1 0 0,0 0 1 0 0,0 1 0 0 0,0-1 0 0 0,0 1-1 0 0,0 0 1 0 0,0-1 0 0 0,0 1 0 0 0,1 0-1 0 0,-1 1 1 0 0,0-1 0 0 0,1 0-1 0 0,-1 1 1 0 0,1-1 0 0 0,-1 1 0 0 0,1-1-1 0 0,-1 1 1 0 0,1 0 0 0 0,-1 0 0 0 0,0 1-1 0 0,1-1 1 0 0,-1 0 0 0 0,1 1-1 0 0,-1-1 1 0 0,1 1 0 0 0,-1 0 0 0 0,0 0-1 0 0,1 0 1 0 0,-1 0 0 0 0,0 0 0 0 0,0 1-1 0 0,0-1 1 0 0,0 0 0 0 0,0 1 0 0 0,1 1 9 0 0,4 10-11 0 0,-1 0 0 0 0,0 1 1 0 0,-1-1-1 0 0,-1 1 0 0 0,0 1 1 0 0,-1-1-1 0 0,0 0 1 0 0,-1 1-1 0 0,-1 0 0 0 0,-1-1 1 0 0,0 1-1 0 0,0 0 0 0 0,-1-1 1 0 0,-1 1-1 0 0,-1-1 1 0 0,0 1-1 0 0,-1-1 0 0 0,0 0 1 0 0,-1 0-1 0 0,-1-1 1 0 0,0 1-1 0 0,-1-1 0 0 0,0 0 1 0 0,-1-1-1 0 0,0 0 0 0 0,-1 0 1 0 0,-6 4 10 0 0,12-12-16 0 0,0 0-1 0 0,0 0 1 0 0,-1-1 0 0 0,1 0 0 0 0,-1 1-1 0 0,0-1 1 0 0,0-1 0 0 0,0 1 0 0 0,0-1-1 0 0,-1 1 1 0 0,1-1 0 0 0,-1 0 0 0 0,1-1-1 0 0,-1 1 1 0 0,0-1 0 0 0,1 0 0 0 0,-2 0 16 0 0,-9-38-464 0 0,17 25 387 0 0,1 1 1 0 0,0 0 0 0 0,0-1 0 0 0,1 1 0 0 0,1 1 0 0 0,-1-1 0 0 0,2 1-1 0 0,0 0 1 0 0,0 0 0 0 0,1 0 0 0 0,0 1 0 0 0,0 0 0 0 0,1 0-1 0 0,0 1 1 0 0,1 0 0 0 0,0 1 0 0 0,0 0 0 0 0,1 0 0 0 0,10-5 76 0 0,59-32-2471 0 0,-51 33-1242 0 0,1 3-3430 0 0,-16 4 3394 0 0</inkml:trace>
  <inkml:trace contextRef="#ctx0" brushRef="#br0" timeOffset="7848.742">4292 1418 0 0 0,'0'0'187'0'0,"0"0"500"0"0,0 0 174 0 0,-4-3 86 0 0,3 2-781 0 0,0 1 0 0 0,0-1 0 0 0,-1 0 1 0 0,1 0-1 0 0,0 0 0 0 0,0 1 0 0 0,-1-1 0 0 0,1 0 0 0 0,0 1 1 0 0,-1-1-1 0 0,1 1 0 0 0,-1 0 0 0 0,1-1 0 0 0,-1 1 0 0 0,1 0 1 0 0,-1 0-1 0 0,1 0 0 0 0,-1 0 0 0 0,1 0 0 0 0,-1 0 0 0 0,1 1 0 0 0,0-1 1 0 0,-1 0-1 0 0,1 1 0 0 0,-1-1 0 0 0,1 1 0 0 0,0-1 0 0 0,-1 1 1 0 0,1 0-1 0 0,0 0 0 0 0,0-1 0 0 0,-1 1 0 0 0,1 0 0 0 0,0 0 1 0 0,0 0-1 0 0,0 0 0 0 0,0 0 0 0 0,0 1 0 0 0,0-1 0 0 0,1 0 1 0 0,-1 0-1 0 0,-1 2-166 0 0,-1 4 212 0 0,-1 0 0 0 0,1 0 1 0 0,0 0-1 0 0,1 0 0 0 0,0 0 1 0 0,0 1-1 0 0,0-1 0 0 0,1 1 1 0 0,0 0-1 0 0,1-1 0 0 0,0 1 1 0 0,0 0-1 0 0,0-1 0 0 0,1 3-212 0 0,0-9 101 0 0,0 1-1 0 0,0-1 1 0 0,-1 1-1 0 0,1-1 0 0 0,0 0 1 0 0,0 1-1 0 0,0-1 1 0 0,0 0-1 0 0,1 0 1 0 0,-1 0-1 0 0,0 0 0 0 0,0 0 1 0 0,1 0-1 0 0,-1 0 1 0 0,1 0-1 0 0,-1 0 0 0 0,1-1 1 0 0,-1 1-1 0 0,1 0 1 0 0,-1-1-1 0 0,1 0 1 0 0,-1 1-1 0 0,1-1 0 0 0,0 0 1 0 0,-1 0-1 0 0,1 0 1 0 0,0 0-1 0 0,-1 0 1 0 0,1 0-1 0 0,-1 0 0 0 0,1 0 1 0 0,0-1-1 0 0,-1 1 1 0 0,1-1-1 0 0,-1 1 0 0 0,1-1 1 0 0,-1 0-1 0 0,1 0 1 0 0,-1 1-1 0 0,1-1 1 0 0,-1 0-1 0 0,0 0 0 0 0,0 0 1 0 0,1 0-1 0 0,-1-1 1 0 0,0 1-1 0 0,1-1-100 0 0,1-3 144 0 0,1 0 0 0 0,-1 0 0 0 0,0 0 1 0 0,-1 0-1 0 0,1-1 0 0 0,-1 1 0 0 0,0-1 0 0 0,0 1 0 0 0,-1-1 0 0 0,0 0 0 0 0,0 0 0 0 0,0 0 1 0 0,-1 0-1 0 0,0 1 0 0 0,0-1 0 0 0,0-4-144 0 0,-2 8-46 0 0,0 0 0 0 0,0 1 0 0 0,0-1 0 0 0,1 1 0 0 0,-1 0-1 0 0,-1-1 1 0 0,1 1 0 0 0,0 0 0 0 0,0 0 0 0 0,0 0 0 0 0,-1 1 0 0 0,1-1 0 0 0,0 0 0 0 0,-1 1 0 0 0,1 0 0 0 0,0-1 0 0 0,-1 1 0 0 0,1 0 0 0 0,-1 0-1 0 0,1 1 1 0 0,0-1 0 0 0,-2 1 46 0 0,1-1-101 0 0,1 0 48 0 0,0-1 1 0 0,0 2-1 0 0,-1-1 0 0 0,1 0 1 0 0,0 0-1 0 0,0 1 1 0 0,-1-1-1 0 0,1 1 0 0 0,0 0 1 0 0,0-1-1 0 0,0 1 0 0 0,0 0 1 0 0,0 0-1 0 0,0 1 1 0 0,0-1-1 0 0,0 0 0 0 0,0 1 1 0 0,1-1-1 0 0,-1 1 0 0 0,1-1 1 0 0,-1 1-1 0 0,1 0 0 0 0,-1 0 1 0 0,1 0-1 0 0,0 0 1 0 0,0 0-1 0 0,0 0 0 0 0,0 0 1 0 0,0 0-1 0 0,0 0 0 0 0,1 0 1 0 0,-1 0-1 0 0,1 1 1 0 0,-1-1-1 0 0,1 0 0 0 0,0 0 1 0 0,0 1-1 0 0,0-1 0 0 0,0 0 1 0 0,0 0-1 0 0,1 2 53 0 0,29 15-1761 0 0,-7-13-2423 0 0,1-5-3636 0 0,-17-1 5199 0 0</inkml:trace>
  <inkml:trace contextRef="#ctx0" brushRef="#br0" timeOffset="8888.249">4294 1514 0 0 0,'0'0'163'0'0,"0"0"625"0"0,0 0 197 0 0,0 0 92 0 0,0 0 103 0 0,0 0 37 0 0,0-7-67 0 0,2-27 1536 0 0,7 57 4419 0 0,32 161-3173 0 0,-30-100-3636 0 0,-4 1 0 0 0,-3 0 0 0 0,-7 72-296 0 0,-20 182 491 0 0,32-287-183 0 0,-3-47 1610 0 0,-3-32-1871 0 0,-1 8-57 0 0,-2 13-106 0 0,0 0 0 0 0,-1-1 0 0 0,1 1 0 0 0,-1-1 1 0 0,0 1-1 0 0,-1 0 0 0 0,0-1 0 0 0,0 1 0 0 0,0 0 0 0 0,-1 0 0 0 0,0 1 0 0 0,0-1 0 0 0,0 0 0 0 0,-1 1 1 0 0,1 0-1 0 0,-1 0 0 0 0,-1 0 0 0 0,1 0 0 0 0,-1 1 0 0 0,0-1 0 0 0,0 1 0 0 0,0 1 0 0 0,-1-2 116 0 0,-10-10-441 0 0,-18-18-175 0 0,0 3 0 0 0,-2 1-1 0 0,-2 1 1 0 0,-38-21 616 0 0,70 45 17 0 0,6 4-9 0 0,0 0 0 0 0,0 0-1 0 0,0-1 1 0 0,1 1 0 0 0,-1 0-1 0 0,0 0 1 0 0,0-1 0 0 0,0 1-1 0 0,0 0 1 0 0,0-1 0 0 0,0 1-1 0 0,0 0 1 0 0,0-1 0 0 0,0 1-1 0 0,0 0 1 0 0,0-1 0 0 0,0 1 0 0 0,0 0-1 0 0,0-1 1 0 0,0 1 0 0 0,0 0-1 0 0,0-1 1 0 0,0 1 0 0 0,0 0-1 0 0,0 0 1 0 0,0-1 0 0 0,-1 1-1 0 0,1 0 1 0 0,0-1 0 0 0,0 1-1 0 0,0 0 1 0 0,-1 0 0 0 0,1-1-1 0 0,0 1 1 0 0,0 0 0 0 0,0 0-1 0 0,-1 0 1 0 0,1-1 0 0 0,0 1-1 0 0,-1 0-7 0 0,409 11 760 0 0,42-29-569 0 0,-455 26 97 0 0,-133 62 97 0 0,92-52-374 0 0,-232 92 88 0 0,199-66-338 0 0,79-44 175 0 0,-1 0-1 0 0,1 1 0 0 0,-1-1 0 0 0,1 1 1 0 0,-1-1-1 0 0,1 1 0 0 0,-1-1 1 0 0,1 1-1 0 0,0-1 0 0 0,-1 1 0 0 0,1 0 1 0 0,0-1-1 0 0,0 1 0 0 0,-1-1 1 0 0,1 1-1 0 0,0 0 0 0 0,0-1 0 0 0,0 1 1 0 0,0 0-1 0 0,0-1 0 0 0,0 1 1 0 0,0 0-1 0 0,0-1 0 0 0,0 1 0 0 0,0 0 1 0 0,0-1-1 0 0,0 1 0 0 0,0-1 1 0 0,1 1-1 0 0,-1 0 0 0 0,0-1 0 0 0,0 1 1 0 0,1-1-1 0 0,-1 1 0 0 0,0 0 1 0 0,1-1-1 0 0,-1 1 0 0 0,1-1 0 0 0,-1 1 1 0 0,1-1-1 0 0,-1 0 0 0 0,1 1 0 0 0,-1-1 1 0 0,1 1-1 0 0,-1-1 0 0 0,1 0 1 0 0,-1 0-1 0 0,1 1 0 0 0,0-1 0 0 0,-1 0 1 0 0,1 0-1 0 0,0 1 0 0 0,-1-1 1 0 0,1 0-1 0 0,0 0 0 0 0,-1 0 0 0 0,1 0 1 0 0,0 0-1 0 0,-1 0 65 0 0,46 3-8135 0 0,-41-3 5631 0 0,11 0-3211 0 0</inkml:trace>
  <inkml:trace contextRef="#ctx0" brushRef="#br0" timeOffset="10549.103">4369 1481 0 0 0,'0'0'177'0'0,"0"0"464"0"0,-4-5 136 0 0,-12-12-50 0 0,15 16-601 0 0,0 1 0 0 0,0-1 0 0 0,-1 1 0 0 0,1-1 0 0 0,0 1 0 0 0,-1-1 0 0 0,1 1 1 0 0,0 0-1 0 0,-1 0 0 0 0,1-1 0 0 0,0 1 0 0 0,-1 0 0 0 0,1 0 0 0 0,0 0 0 0 0,-1 1 0 0 0,1-1 0 0 0,0 0 0 0 0,-1 0 1 0 0,1 1-1 0 0,0-1 0 0 0,0 1 0 0 0,-1-1 0 0 0,1 1 0 0 0,0 0 0 0 0,0-1 0 0 0,0 1 0 0 0,0 0 0 0 0,0 0 0 0 0,0 0 1 0 0,0 0-1 0 0,0 0 0 0 0,0 0 0 0 0,0 0 0 0 0,0 0 0 0 0,0 1-126 0 0,-2 1 253 0 0,-1-1-87 0 0,-1 1-1 0 0,1 1 1 0 0,0-1-1 0 0,1 0 1 0 0,-1 1-1 0 0,1 0 1 0 0,-1 0-1 0 0,1 0 1 0 0,0 0-1 0 0,1 1 1 0 0,-1-1-1 0 0,1 1 1 0 0,0-1-1 0 0,0 1 1 0 0,0 0-1 0 0,0 0 1 0 0,1 0-1 0 0,0 0 1 0 0,0 2-166 0 0,1-4 128 0 0,-1 0 1 0 0,1 0 0 0 0,1 0-1 0 0,-1 0 1 0 0,0 0 0 0 0,1 0-1 0 0,-1 0 1 0 0,1 0-1 0 0,0 0 1 0 0,0 0 0 0 0,0 0-1 0 0,0-1 1 0 0,1 1 0 0 0,-1 0-1 0 0,1-1 1 0 0,-1 1-1 0 0,1-1 1 0 0,0 0 0 0 0,0 1-1 0 0,0-1 1 0 0,0 0-1 0 0,1 0 1 0 0,-1 0 0 0 0,0-1-1 0 0,1 1 1 0 0,-1-1 0 0 0,1 1-1 0 0,0-1 1 0 0,0 0-1 0 0,-1 0 1 0 0,1 0 0 0 0,0 0-1 0 0,0 0 1 0 0,0-1 0 0 0,0 1-1 0 0,2-1-128 0 0,-2 0 126 0 0,0-1 0 0 0,0 1 0 0 0,-1-1-1 0 0,1 0 1 0 0,0 0 0 0 0,-1 0 0 0 0,1 0 0 0 0,-1 0 0 0 0,1-1-1 0 0,-1 1 1 0 0,0-1 0 0 0,1 1 0 0 0,-1-1 0 0 0,0 0-1 0 0,0 0 1 0 0,0 0 0 0 0,0 0 0 0 0,-1 0 0 0 0,1-1-1 0 0,-1 1 1 0 0,1 0 0 0 0,-1-1 0 0 0,0 1 0 0 0,0-1 0 0 0,0 0-1 0 0,0 1 1 0 0,0-1 0 0 0,0 0 0 0 0,-1 1 0 0 0,1-2-126 0 0,-3-90 1138 0 0,1 91-1195 0 0,0 1 0 0 0,-1-1 0 0 0,1 1 0 0 0,-1 0 0 0 0,0-1-1 0 0,1 1 1 0 0,-1 0 0 0 0,0 0 0 0 0,0 0 0 0 0,-1 1 0 0 0,1-1 0 0 0,0 0 0 0 0,0 1 0 0 0,-1 0-1 0 0,1-1 1 0 0,-1 1 0 0 0,0 0 0 0 0,1 0 0 0 0,-1 0 0 0 0,0 1 0 0 0,1-1 0 0 0,-1 1-1 0 0,0-1 1 0 0,0 1 0 0 0,0 0 57 0 0,-47-2-3881 0 0,43 2 2853 0 0,6 0-402 0 0,3 8-4435 0 0,3 1 1876 0 0,-5-8 3749 0 0,3 3-1575 0 0</inkml:trace>
  <inkml:trace contextRef="#ctx0" brushRef="#br0" timeOffset="11763.679">3848 2743 1240 0 0,'0'0'1434'0'0,"0"0"-139"0"0,0 0-26 0 0,0 0 328 0 0,0 0 341 0 0,0 0 58 0 0,0 0-280 0 0,0 0-515 0 0,0 0-520 0 0,0 0-324 0 0,0 0-142 0 0,0 0 3 0 0,0 0 122 0 0,0 5 124 0 0,1 14-164 0 0,0 0 1 0 0,1-1 0 0 0,1 0-1 0 0,1 1 1 0 0,1-1 0 0 0,0 0-1 0 0,1-1 1 0 0,1 1 0 0 0,1-1-1 0 0,0-1 1 0 0,7 10-301 0 0,-13-22 57 0 0,0-1-1 0 0,0 0 1 0 0,1 0 0 0 0,-1 1 0 0 0,1-2-1 0 0,0 1 1 0 0,0 0 0 0 0,0 0-1 0 0,0-1 1 0 0,0 0 0 0 0,1 1-1 0 0,-1-1 1 0 0,1-1 0 0 0,-1 1-1 0 0,1 0 1 0 0,0-1 0 0 0,0 0-1 0 0,0 0 1 0 0,-1 0 0 0 0,1 0-1 0 0,0-1 1 0 0,0 1 0 0 0,0-1-1 0 0,0 0 1 0 0,0 0 0 0 0,0 0-1 0 0,0-1 1 0 0,0 0 0 0 0,0 0-1 0 0,0 0 1 0 0,0 0 0 0 0,0 0-1 0 0,0-1 1 0 0,2-1-57 0 0,193-177 779 0 0,-198 179-794 0 0,-1 0-1 0 0,1 1 1 0 0,0-1 0 0 0,-1 0-1 0 0,1 0 1 0 0,0 1 0 0 0,0-1-1 0 0,0 0 1 0 0,-1 1 0 0 0,1-1-1 0 0,0 1 1 0 0,0-1-1 0 0,0 1 1 0 0,0-1 0 0 0,0 1-1 0 0,0 0 1 0 0,0 0 0 0 0,0-1-1 0 0,0 1 1 0 0,0 0 0 0 0,0 0-1 0 0,0 0 1 0 0,0 0 0 0 0,0 0-1 0 0,0 0 1 0 0,0 0 0 0 0,0 0-1 0 0,0 1 1 0 0,0-1 0 0 0,0 0-1 0 0,0 1 1 0 0,0-1 0 0 0,0 1-1 0 0,0-1 1 0 0,0 1-1 0 0,0-1 1 0 0,0 1 0 0 0,0-1-1 0 0,-1 1 1 0 0,1 0 0 0 0,0 0-1 0 0,0-1 1 0 0,-1 1 0 0 0,1 0-1 0 0,-1 0 1 0 0,1 0 0 0 0,0 0-1 0 0,-1 0 1 0 0,0-1 0 0 0,1 1-1 0 0,-1 0 1 0 0,0 0 0 0 0,1 1 15 0 0,11 54-141 0 0,-10-44 151 0 0,0-1 0 0 0,0 1 0 0 0,1 0 0 0 0,0-1 0 0 0,1 1 0 0 0,0-1-1 0 0,1 0 1 0 0,0 0 0 0 0,1-1 0 0 0,0 1 0 0 0,1-1 0 0 0,0-1 0 0 0,4 4-10 0 0,-6-9 64 0 0,0-2 0 0 0,0 1 1 0 0,0 0-1 0 0,0-1 1 0 0,0 0-1 0 0,0 0 1 0 0,1 0-1 0 0,-1-1 1 0 0,1 0-1 0 0,0 0 1 0 0,-1-1-1 0 0,1 1 1 0 0,0-1-1 0 0,-1 0 1 0 0,1-1-1 0 0,0 1 1 0 0,-1-1-1 0 0,1 0 1 0 0,-1 0-1 0 0,1-1 0 0 0,-1 0 1 0 0,0 0-1 0 0,1 0 1 0 0,-1-1-1 0 0,0 1 1 0 0,0-2-65 0 0,11-8 155 0 0,-1-1 0 0 0,0 0 0 0 0,0-2 0 0 0,-1 0 1 0 0,-1 0-1 0 0,-1-1 0 0 0,0-1 0 0 0,-1 0 0 0 0,-1 0 0 0 0,-1-1 0 0 0,0 0 1 0 0,-1-1-1 0 0,-1 0 0 0 0,-1 0 0 0 0,4-20-155 0 0,-6-18-223 0 0,-10 23-5479 0 0,6 33 4677 0 0,-2-2-2694 0 0,1 2-3044 0 0,-1 1-957 0 0</inkml:trace>
  <inkml:trace contextRef="#ctx0" brushRef="#br0" timeOffset="14485.506">1888 2360 0 0 0,'0'0'595'0'0,"0"0"405"0"0,0 0 128 0 0,0 0-72 0 0,0 0-149 0 0,0 0-116 0 0,7 31-84 0 0,22 96-88 0 0,-10-25 726 0 0,-4 0 1 0 0,1 94-1346 0 0,-11-117 85 0 0,3 314-643 0 0,-9-379 206 0 0,1 19-1825 0 0,8-17-3708 0 0,-4-15 5278 0 0</inkml:trace>
  <inkml:trace contextRef="#ctx0" brushRef="#br0" timeOffset="15116.017">4439 3399 0 0 0,'0'0'2306'0'0,"0"0"-867"0"0,0 0-538 0 0,0 0-246 0 0,0 0 108 0 0,0 0 251 0 0,0 0 183 0 0,0 0-26 0 0,0 0-181 0 0,0 0-189 0 0,0 0-151 0 0,0 0-44 0 0,0 0 4 0 0,4 9-22 0 0,42 180 2730 0 0,-51 11-5137 0 0,13-184-1651 0 0,6-12-2569 0 0,-12-3 4898 0 0,7-1-3399 0 0</inkml:trace>
  <inkml:trace contextRef="#ctx0" brushRef="#br0" timeOffset="15664.128">6718 2475 1328 0 0,'0'0'1502'0'0,"0"0"-298"0"0,0 0-146 0 0,0 0 210 0 0,0 0 362 0 0,0 0 198 0 0,0 0-73 0 0,0 0-247 0 0,0 0-271 0 0,0 0-190 0 0,0 0-150 0 0,0 0-159 0 0,0 0-132 0 0,-3 36-120 0 0,-11 118-89 0 0,0 10 418 0 0,7 154-1062 0 0,14-260-1331 0 0,1-41-1689 0 0,4-2-3909 0 0,-8-8 140 0 0</inkml:trace>
  <inkml:trace contextRef="#ctx0" brushRef="#br0" timeOffset="16773.008">1954 3377 0 0 0,'-26'9'0'0'0,"21"-4"51"0"0,21 6 4830 0 0,9 50 1602 0 0,-20 46-3852 0 0,-5-54-1727 0 0,7 204 834 0 0,-12-201-1754 0 0,5-56-39 0 0,0 0 4 0 0,22 8-2924 0 0,-22-8 2959 0 0,6 0-2828 0 0,1 0-3907 0 0,-2 0 2771 0 0</inkml:trace>
  <inkml:trace contextRef="#ctx0" brushRef="#br0" timeOffset="17787.667">1971 3645 0 0 0,'0'0'165'0'0,"0"0"213"0"0,0 0 362 0 0,0 0 414 0 0,0 0 314 0 0,33 0 162 0 0,108 0-83 0 0,203-14 4519 0 0,534-24-2240 0 0,97 24-2866 0 0,-605 2-6 0 0,305-53-954 0 0,-122 3 503 0 0,-215 40-123 0 0,137 17-380 0 0,-355 5 25 0 0,382 15 334 0 0,-301-22 62 0 0,-118 11-2578 0 0,-83-4 990 0 0,0 0-622 0 0,0 0-1089 0 0,0 0-1431 0 0,0 0-518 0 0,0 0 1378 0 0</inkml:trace>
  <inkml:trace contextRef="#ctx0" brushRef="#br0" timeOffset="18037.076">7171 2968 0 0 0,'0'0'0'0'0,"0"0"0"0"0</inkml:trace>
  <inkml:trace contextRef="#ctx0" brushRef="#br0" timeOffset="18490.817">6700 3193 0 0 0,'0'0'1158'0'0,"0"0"79"0"0,0 0-3 0 0,0 0-34 0 0,0 0-60 0 0,0 0-57 0 0,0 0-83 0 0,0 0-107 0 0,-2 6-75 0 0,0 83 3135 0 0,46 186-300 0 0,-43-187-4111 0 0,-9-54-3778 0 0,7-29-383 0 0,0 2-3437 0 0</inkml:trace>
  <inkml:trace contextRef="#ctx0" brushRef="#br0" timeOffset="19202.625">6899 3126 0 0 0,'0'0'1066'0'0,"0"0"598"0"0,0 0 354 0 0,0 0 118 0 0,0 0-51 0 0,0 0-272 0 0,0 0-371 0 0,0 0-310 0 0,0 0-232 0 0,-19 11-150 0 0,-61 38-55 0 0,23 16 512 0 0,-51 99-153 0 0,-56 77-1268 0 0,37-94-5274 0 0,117-136 968 0 0,2-3-3220 0 0</inkml:trace>
  <inkml:trace contextRef="#ctx0" brushRef="#br0" timeOffset="19798.656">4686 3340 0 0 0,'0'0'267'0'0,"0"0"784"0"0,0 0 328 0 0,0 0-7 0 0,0 0-72 0 0,0 0-105 0 0,0 0-144 0 0,0 0-77 0 0,0 0-30 0 0,0 0 0 0 0,-19 12-40 0 0,-129 84 898 0 0,39-7-1766 0 0,-46 59-10 0 0,77-59-2921 0 0,8 6-4044 0 0,58-76 3528 0 0</inkml:trace>
  <inkml:trace contextRef="#ctx0" brushRef="#br0" timeOffset="20323.274">2435 3299 0 0 0,'0'0'296'0'0,"0"0"1064"0"0,0 0 406 0 0,0 0-38 0 0,0 0-206 0 0,0 0-323 0 0,0 0-323 0 0,0 0-210 0 0,0 0-154 0 0,0 0-59 0 0,0 0-53 0 0,-35 32-84 0 0,-110 100-80 0 0,50-26-13 0 0,6-3-1627 0 0,-4-4 0 0 0,-5-4-1 0 0,-31 18 1405 0 0,68-64-5350 0 0,49-41 3360 0 0</inkml:trace>
  <inkml:trace contextRef="#ctx0" brushRef="#br0" timeOffset="20893.172">2985 3848 0 0 0,'0'0'880'0'0,"0"0"-296"0"0,0 0-64 0 0,0 0 211 0 0,0 0 327 0 0,0 0 291 0 0,0 0 158 0 0,0 0 26 0 0,0 0-102 0 0,0 0-228 0 0,0 0-260 0 0,0 0-202 0 0,0 0-154 0 0,-1 23-94 0 0,-7 74-35 0 0,-14-27 399 0 0,12-54-634 0 0,6-8-141 0 0,-6 8 13 0 0,1 0-1 0 0,1 0 1 0 0,0 0 0 0 0,1 1-1 0 0,1 0 1 0 0,1 1-1 0 0,0-1 1 0 0,2 1 0 0 0,0 0-1 0 0,0 7-94 0 0,4-24 31 0 0,0 1-1 0 0,1-1 1 0 0,-1 0-1 0 0,1 0 1 0 0,-1 0 0 0 0,1 0-1 0 0,0 0 1 0 0,-1 0-1 0 0,1 0 1 0 0,0-1 0 0 0,0 1-1 0 0,-1 0 1 0 0,1-1-1 0 0,0 0 1 0 0,0 1 0 0 0,0-1-1 0 0,0 0 1 0 0,0 0-1 0 0,-1 0 1 0 0,1 0 0 0 0,0 0-1 0 0,0 0 1 0 0,0-1-1 0 0,0 1 1 0 0,0-1-31 0 0,5 1 118 0 0,10-2 39 0 0,0-1 0 0 0,0 0 0 0 0,0-2 0 0 0,0 0 0 0 0,-1 0 0 0 0,0-2 0 0 0,0 0 0 0 0,10-6-157 0 0,0 1 88 0 0,52-18-149 0 0,-77 30-809 0 0,8-3 664 0 0,-8 2-4117 0 0,-4 1-4665 0 0,0 0 5083 0 0</inkml:trace>
  <inkml:trace contextRef="#ctx0" brushRef="#br0" timeOffset="21137.212">3532 3841 2537 0 0,'0'0'3312'0'0,"0"0"-1735"0"0,0 0-561 0 0,0 0 119 0 0,0 0 310 0 0,0 0 192 0 0,0 0-89 0 0,0 0-322 0 0,0 0-382 0 0,0 0-323 0 0,-27 35-223 0 0,-82 112-137 0 0,61-55-74 0 0,2 53-699 0 0,26-104-3422 0 0,10-24-5014 0 0,8-16 5398 0 0</inkml:trace>
  <inkml:trace contextRef="#ctx0" brushRef="#br0" timeOffset="21590.306">3491 4146 1480 0 0,'0'0'1653'0'0,"0"0"-304"0"0,0 0-166 0 0,0 0 87 0 0,0 0 113 0 0,0 0 17 0 0,0 0-118 0 0,0 0-229 0 0,0 0-222 0 0,0 0-192 0 0,0 0-178 0 0,0 0-114 0 0,0 0-50 0 0,25-7 1 0 0,79-23 10 0 0,30 8 780 0 0,-133 22-1077 0 0,0 0-1 0 0,0 0 1 0 0,0 0 0 0 0,0 1-1 0 0,0-1 1 0 0,-1 0 0 0 0,1 0 0 0 0,0 1-1 0 0,0-1 1 0 0,0 0 0 0 0,0 1-1 0 0,0-1 1 0 0,-1 1 0 0 0,1-1-1 0 0,0 1 1 0 0,0-1 0 0 0,-1 1-1 0 0,1 0 1 0 0,0-1 0 0 0,-1 1-1 0 0,1 0 1 0 0,0 0 0 0 0,-1-1-1 0 0,1 1 1 0 0,-1 0 0 0 0,0 0-1 0 0,1 0 1 0 0,-1 0 0 0 0,0 0-1 0 0,1 0 1 0 0,-1-1 0 0 0,0 1-1 0 0,0 0 1 0 0,0 0 0 0 0,0 0-1 0 0,0 0 1 0 0,0 0 0 0 0,0 0-1 0 0,0 0 1 0 0,0 0 0 0 0,0 0-1 0 0,-1 0 1 0 0,1 0 0 0 0,0 0-1 0 0,0-1 1 0 0,-1 1 0 0 0,0 1-11 0 0,-18 43 504 0 0,-4-15-326 0 0,17-22-133 0 0,0-1 0 0 0,0 1 0 0 0,0 0-1 0 0,1 0 1 0 0,0 0 0 0 0,1 1 0 0 0,0 0 0 0 0,0-1-1 0 0,1 1 1 0 0,0 1 0 0 0,1-1 0 0 0,0 0-1 0 0,0 1 1 0 0,1 6-45 0 0,1-14 12 0 0,0-1-1 0 0,0 1 0 0 0,0 0 1 0 0,1 0-1 0 0,-1 0 0 0 0,1-1 1 0 0,-1 1-1 0 0,1 0 0 0 0,0-1 1 0 0,-1 1-1 0 0,1-1 0 0 0,0 1 1 0 0,0 0-1 0 0,0-1 1 0 0,0 0-1 0 0,0 1 0 0 0,1-1 1 0 0,-1 0-1 0 0,0 0 0 0 0,1 1 1 0 0,-1-1-1 0 0,1 0 0 0 0,-1 0 1 0 0,1-1-1 0 0,-1 1 0 0 0,1 0 1 0 0,0 0-1 0 0,-1-1 1 0 0,1 1-1 0 0,0-1 0 0 0,0 1 1 0 0,-1-1-1 0 0,1 0 0 0 0,0 0 1 0 0,0 0-1 0 0,0 0 0 0 0,-1 0 1 0 0,1 0-12 0 0,74-13 460 0 0,6-23-3496 0 0,-46 18-8197 0 0,-26 14 6477 0 0</inkml:trace>
  <inkml:trace contextRef="#ctx0" brushRef="#br0" timeOffset="22168.483">5472 3598 1520 0 0,'0'0'1877'0'0,"0"0"-996"0"0,0 0-507 0 0,0 0 220 0 0,0 0 524 0 0,0 0 389 0 0,0 0 115 0 0,0 0-178 0 0,0 0-286 0 0,0 0-293 0 0,0 0-198 0 0,0 0-88 0 0,0 0-102 0 0,4 26-58 0 0,13 83-47 0 0,-24-19 343 0 0,-1-65-549 0 0,-6 18 16 0 0,-5 61 110 0 0,22-102-254 0 0,0 0-1 0 0,0 1 1 0 0,0-1 0 0 0,0 0 0 0 0,0-1 0 0 0,1 1-1 0 0,-1-1 1 0 0,1 1 0 0 0,-1-1 0 0 0,1 0-1 0 0,-1 0 1 0 0,1 0 0 0 0,0-1 0 0 0,0 1-1 0 0,-1-1 1 0 0,1 0 0 0 0,0 0 0 0 0,0-1-1 0 0,-1 1 1 0 0,1-1 0 0 0,0 1 0 0 0,2-2-38 0 0,109-35 236 0 0,-49 10-1743 0 0,-53 19-2337 0 0,-2 0-3325 0 0,-7 4 1793 0 0</inkml:trace>
  <inkml:trace contextRef="#ctx0" brushRef="#br0" timeOffset="22418.148">6043 3638 7138 0 0,'0'0'1469'0'0,"0"0"-497"0"0,0 0-79 0 0,0 0 324 0 0,0 0 305 0 0,0 0 65 0 0,0 0-260 0 0,0 0-354 0 0,0 0-293 0 0,-22 34-203 0 0,-68 110-144 0 0,-64 120-169 0 0,114-168-1282 0 0,22-31-3256 0 0,16-51 761 0 0,2-5-3536 0 0,0-5 4651 0 0</inkml:trace>
  <inkml:trace contextRef="#ctx0" brushRef="#br0" timeOffset="22854.156">5989 4073 2248 0 0,'0'0'2408'0'0,"0"0"-675"0"0,0 0-266 0 0,0 0-1 0 0,0 0-26 0 0,0 0-215 0 0,0 0-459 0 0,0 0-410 0 0,0 0-191 0 0,0 0-16 0 0,0 0 91 0 0,0 0 67 0 0,0 0-3 0 0,13-2-50 0 0,94-12 141 0 0,28 0 125 0 0,-135 14-506 0 0,1 0-1 0 0,0 0 1 0 0,0 0-1 0 0,-1 0 1 0 0,1 0-1 0 0,0 0 1 0 0,-1 0-1 0 0,1 1 1 0 0,0-1-1 0 0,-1 0 1 0 0,1 0-1 0 0,0 1 1 0 0,-1-1-1 0 0,1 0 1 0 0,0 1-1 0 0,-1-1 1 0 0,1 1-1 0 0,-1-1 1 0 0,1 1-1 0 0,-1-1 1 0 0,1 1-1 0 0,-1-1 1 0 0,1 1-1 0 0,-1-1 1 0 0,0 1-1 0 0,1 0 1 0 0,-1-1-1 0 0,0 1 1 0 0,1-1-1 0 0,-1 1 1 0 0,0 0 0 0 0,0-1-1 0 0,1 1 1 0 0,-1 0-1 0 0,0 0 1 0 0,0-1-1 0 0,0 1 1 0 0,0 0-1 0 0,0-1 1 0 0,0 1-1 0 0,0 0 1 0 0,-1 0-1 0 0,1-1 1 0 0,0 1-1 0 0,0 0 1 0 0,0-1-1 0 0,-1 1 1 0 0,1 0-1 0 0,0-1 1 0 0,-1 1-1 0 0,1-1 1 0 0,0 1-1 0 0,-1 0 1 0 0,1-1-1 0 0,-1 1 1 0 0,1-1-1 0 0,-1 1 1 0 0,1-1-1 0 0,-1 1 1 0 0,0-1-14 0 0,-32 46 886 0 0,28-41-852 0 0,-61 88 932 0 0,65-92-959 0 0,1 1 0 0 0,-1-1 0 0 0,1 1 0 0 0,-1 0-1 0 0,1-1 1 0 0,-1 1 0 0 0,1-1 0 0 0,0 1 0 0 0,0 0 0 0 0,0-1 0 0 0,0 1 0 0 0,0 0 0 0 0,0-1 0 0 0,1 1 0 0 0,-1 0 0 0 0,0-1 0 0 0,1 1 0 0 0,-1 0-1 0 0,1-1 1 0 0,0 1 0 0 0,-1-1 0 0 0,1 1 0 0 0,0-1 0 0 0,0 0 0 0 0,0 1 0 0 0,0-1 0 0 0,0 0 0 0 0,0 0 0 0 0,1 1 0 0 0,-1-1 0 0 0,0 0-1 0 0,0 0 1 0 0,1 0 0 0 0,-1 0 0 0 0,1-1 0 0 0,-1 1 0 0 0,1 0 0 0 0,-1-1 0 0 0,1 1 0 0 0,0-1 0 0 0,-1 1 0 0 0,1-1 0 0 0,-1 0 0 0 0,1 0-1 0 0,0 1 1 0 0,1-1-7 0 0,81 1 157 0 0,-26-16-1546 0 0,-23-2-6722 0 0,-24 10-1004 0 0</inkml:trace>
  <inkml:trace contextRef="#ctx0" brushRef="#br0" timeOffset="25468.936">6610 1830 0 0 0,'-20'-114'556'0'0,"19"102"8147"0"0,1 9-3553 0 0,0 18-2193 0 0,-1 29-3207 0 0,28 144 1111 0 0,-13-44-930 0 0,-13-82-2973 0 0,1-63-122 0 0,14-14-628 0 0,-2-6-2144 0 0,-9 14 3962 0 0</inkml:trace>
  <inkml:trace contextRef="#ctx0" brushRef="#br0" timeOffset="26108.328">6602 1742 0 0 0,'0'0'481'0'0,"0"0"509"0"0,0 0 206 0 0,0 0-33 0 0,0 0-161 0 0,0 0-127 0 0,0 0-106 0 0,0 0-10 0 0,0 0 6 0 0,0 0 1 0 0,-18 12 10 0 0,-87 57 710 0 0,36-25 2352 0 0,120-40-1687 0 0,346-4-1790 0 0,-397 0-269 0 0,-21-15 746 0 0,-54-7-965 0 0,65 20 118 0 0,0 1 0 0 0,0-2-1 0 0,-1 0 1 0 0,2 0 0 0 0,-1 0 0 0 0,0-1-1 0 0,1-1 1 0 0,-1 0 0 0 0,2 0 0 0 0,-1-1-1 0 0,0 0 1 0 0,1 0 0 0 0,0-1 0 0 0,0 0 0 0 0,-5-7 9 0 0,-17-48-572 0 0,29 17-5072 0 0,4 41 1319 0 0,1 0-3177 0 0</inkml:trace>
  <inkml:trace contextRef="#ctx0" brushRef="#br0" timeOffset="26603.099">6996 1838 3009 0 0,'0'0'2431'0'0,"0"0"-1306"0"0,0 0-636 0 0,0 0-17 0 0,0 0 256 0 0,0 0 251 0 0,0 0 120 0 0,0 0-74 0 0,0 0-201 0 0,3 32-225 0 0,10 102-215 0 0,8-62 24 0 0,36 39-512 0 0,-52-106-375 0 0,2 4-973 0 0,-6-1-4380 0 0,-1-7 2817 0 0,0-1 325 0 0</inkml:trace>
  <inkml:trace contextRef="#ctx0" brushRef="#br0" timeOffset="26852.186">6939 1819 0 0 0,'0'0'1484'0'0,"0"0"142"0"0,0 0-84 0 0,0 0 33 0 0,0 0 109 0 0,0 0-9 0 0,0 0-155 0 0,0 0-294 0 0,0 0-290 0 0,0 0-265 0 0,0 0-191 0 0,0 0-97 0 0,0 0-20 0 0,31-22-6 0 0,93-68-37 0 0,-80 75-25 0 0,-39 18-223 0 0,0 1 0 0 0,-1 0 0 0 0,1 0 0 0 0,-1 0 0 0 0,0 0 0 0 0,0 1 0 0 0,-1-1 1 0 0,1 1-1 0 0,-1 0 0 0 0,0 1 0 0 0,-1-1 0 0 0,1 0 0 0 0,-1 1 0 0 0,0-1 0 0 0,0 1 0 0 0,0 0 0 0 0,-1 0 1 0 0,0-1-1 0 0,0 1 0 0 0,-1 0 0 0 0,0 0 0 0 0,0 0 0 0 0,0 0 0 0 0,-1 0 0 0 0,1 0 0 0 0,-1 0 0 0 0,-1 0 1 0 0,1-1-1 0 0,-1 1 0 0 0,0 0 0 0 0,0-1 0 0 0,-2 3-72 0 0,-1-2-10 0 0,1-1 0 0 0,-1 1 0 0 0,-1-1 0 0 0,1 0 0 0 0,-1 0 0 0 0,0-1 0 0 0,0 1 0 0 0,0-1 0 0 0,-1-1 0 0 0,1 1 0 0 0,-1-1 0 0 0,0 0 0 0 0,0-1 0 0 0,0 1 0 0 0,0-1 0 0 0,-1-1 0 0 0,1 0 0 0 0,0 0 1 0 0,-1 0-1 0 0,1-1 0 0 0,-7 0 10 0 0,-4-8-1654 0 0,15 2-2121 0 0,2-3-4346 0 0,1 6 3436 0 0</inkml:trace>
  <inkml:trace contextRef="#ctx0" brushRef="#br0" timeOffset="27123.19">7383 2084 10674 0 0,'0'0'4136'0'0,"0"0"-2817"0"0,0 0-1051 0 0,0 0-77 0 0,0 0 181 0 0,0 0 150 0 0,0 0 16 0 0,0 0-67 0 0,0 0-169 0 0,0 0-150 0 0,0 0-78 0 0,0 0-50 0 0,0 0-22 0 0,-1 30-32 0 0,-4 131-786 0 0,5-152-2466 0 0,0-6-5919 0 0,0 1 3485 0 0</inkml:trace>
  <inkml:trace contextRef="#ctx0" brushRef="#br0" timeOffset="28342.217">7668 1385 0 0 0,'0'0'276'0'0,"0"0"730"0"0,0 0 353 0 0,0 0 81 0 0,0 0-107 0 0,0 0-171 0 0,0 0-212 0 0,0 0-136 0 0,0 0-72 0 0,0 0-5 0 0,-14-3 36 0 0,-112-13 2171 0 0,-15 17-520 0 0,-317-12 2578 0 0,403 6-4303 0 0,47 20-727 0 0,8-15 14 0 0,0 0 16 0 0,0 0-25 0 0,0 0 7 0 0,0 0 28 0 0,0 0-33 0 0,13-3 271 0 0,99-148-34 0 0,-83 96-285 0 0,-29 91-1134 0 0,-2-10 1179 0 0,1 0 0 0 0,0 0 0 0 0,2 0 0 0 0,1 0 0 0 0,2 0 0 0 0,0-1 0 0 0,1 1 0 0 0,2-1 0 0 0,5 12 24 0 0,42 121 44 0 0,-174-267 1323 0 0,17 51-3609 0 0,79 49-2325 0 0,1 2-3839 0 0,19 6 1659 0 0</inkml:trace>
  <inkml:trace contextRef="#ctx0" brushRef="#br0" timeOffset="28829.155">7983 1131 6161 0 0,'0'0'1786'0'0,"0"0"-650"0"0,0 0-420 0 0,0 0 150 0 0,0 0 388 0 0,0 0 221 0 0,0 0-7 0 0,0 0-212 0 0,0 0-329 0 0,0 0-291 0 0,7 35-246 0 0,21 113-181 0 0,18 43-192 0 0,-40-174-374 0 0,3 8-504 0 0,-11-10-7333 0 0,0-12 3682 0 0,-3-3 139 0 0</inkml:trace>
  <inkml:trace contextRef="#ctx0" brushRef="#br0" timeOffset="29105.297">7884 1061 3065 0 0,'0'0'1180'0'0,"0"0"-224"0"0,0 0-70 0 0,0 0 210 0 0,0 0 231 0 0,0 0 25 0 0,0 0-184 0 0,0 0-259 0 0,0 0-263 0 0,35-16-166 0 0,113-45-102 0 0,-145 59-352 0 0,0 0 1 0 0,0 0 0 0 0,0 1-1 0 0,1-1 1 0 0,-1 1-1 0 0,1 0 1 0 0,-1 0-1 0 0,1 0 1 0 0,-1 0-1 0 0,1 0 1 0 0,0 1 0 0 0,-1 0-1 0 0,1 0 1 0 0,0 0-1 0 0,-1 0 1 0 0,1 0-1 0 0,-1 1 1 0 0,1-1-1 0 0,0 1 1 0 0,-1 0 0 0 0,3 1-27 0 0,5 3 146 0 0,-3-3-21 0 0,-1 0 0 0 0,0 1-1 0 0,0 0 1 0 0,-1 0 0 0 0,1 1 0 0 0,-1-1 0 0 0,1 1-1 0 0,-1 1 1 0 0,0-1 0 0 0,-1 1 0 0 0,1 0 0 0 0,-1 1-1 0 0,0-1 1 0 0,0 1 0 0 0,-1 0 0 0 0,1 0 0 0 0,-1 0-1 0 0,-1 1 1 0 0,1 0 0 0 0,-1-1 0 0 0,0 1-1 0 0,-1 0 1 0 0,0 0 0 0 0,0 1 0 0 0,0-1 0 0 0,-1 0-1 0 0,0 1 1 0 0,0-1 0 0 0,-1 1 0 0 0,0-1 0 0 0,-1 1-1 0 0,1-1 1 0 0,-2 6-125 0 0,-3-3 56 0 0,-1-1-1 0 0,0 0 1 0 0,0 0-1 0 0,-1 0 1 0 0,0-1-1 0 0,-1 0 1 0 0,1-1-1 0 0,-2 1 1 0 0,1-1-1 0 0,-1-1 1 0 0,0 0-1 0 0,0 0 1 0 0,-1-1-1 0 0,1 0 1 0 0,-1 0-1 0 0,-2 0-55 0 0,1-1-372 0 0,-1 0 0 0 0,1 0 0 0 0,-1-1 0 0 0,0 0-1 0 0,0-1 1 0 0,0-1 0 0 0,0 0 0 0 0,-1 0 0 0 0,1-1-1 0 0,-3-1 373 0 0,-4-2-3385 0 0,9-5-3448 0 0,7 4 1620 0 0</inkml:trace>
  <inkml:trace contextRef="#ctx0" brushRef="#br0" timeOffset="31239.253">8309 1517 0 0 0,'0'0'285'0'0,"0"0"473"0"0,0 0-87 0 0,0 0 101 0 0,0 0 327 0 0,0 0 310 0 0,0 0 121 0 0,0 0-170 0 0,0 0-262 0 0,0 0-249 0 0,0 0-156 0 0,0 0-53 0 0,0 0 3 0 0,11-6 14 0 0,79-43 1626 0 0,34 20 8 0 0,-122 30-2270 0 0,-1 0 0 0 0,0 0 0 0 0,0 1 0 0 0,0-1 0 0 0,0 0 0 0 0,0 1 0 0 0,0-1 0 0 0,-1 1 0 0 0,1-1 0 0 0,0 1 0 0 0,-1 0 0 0 0,1-1 0 0 0,-1 1 0 0 0,0 0 0 0 0,1-1 0 0 0,-1 1 0 0 0,0 0 0 0 0,0-1 0 0 0,0 1 0 0 0,0 0 0 0 0,0-1 0 0 0,-1 1 0 0 0,1 0 0 0 0,0-1 0 0 0,-1 1 0 0 0,1 0 0 0 0,-2 0-21 0 0,-5 14 18 0 0,0 0 1 0 0,-2-1-1 0 0,0 0 0 0 0,0-1 1 0 0,-2 0-1 0 0,1-1 0 0 0,-2 0 0 0 0,0-1 1 0 0,-3 3-19 0 0,4-4-29 0 0,-61 78-26 0 0,72-88 59 0 0,-1 0 0 0 0,1-1-1 0 0,0 1 1 0 0,0 0-1 0 0,0 0 1 0 0,0 0-1 0 0,0 0 1 0 0,0 0 0 0 0,0 0-1 0 0,0 0 1 0 0,0 0-1 0 0,1 0 1 0 0,-1-1 0 0 0,0 1-1 0 0,0 0 1 0 0,1 0-1 0 0,-1 0 1 0 0,1 0-1 0 0,-1-1 1 0 0,0 1 0 0 0,1 0-1 0 0,0 0 1 0 0,-1-1-1 0 0,1 1 1 0 0,-1 0-1 0 0,1-1 1 0 0,0 1 0 0 0,0-1-1 0 0,-1 1 1 0 0,1-1-1 0 0,0 1 1 0 0,0-1 0 0 0,0 1-1 0 0,-1-1 1 0 0,1 0-1 0 0,0 1 1 0 0,0-1-1 0 0,0 0 1 0 0,0 0 0 0 0,0 0-1 0 0,0 0 1 0 0,-1 0-1 0 0,1 0 1 0 0,0 0-1 0 0,0 0 1 0 0,0 0 0 0 0,0 0-1 0 0,0 0 1 0 0,0-1-1 0 0,0 1 1 0 0,0 0 0 0 0,-1-1-1 0 0,1 1 1 0 0,0 0-1 0 0,0-1 1 0 0,0 1-1 0 0,-1-1 1 0 0,1 1-4 0 0,12-1 45 0 0,130-47 241 0 0,-114 40-702 0 0,5 0-2839 0 0,-11 6-8197 0 0,-20 2 8350 0 0</inkml:trace>
  <inkml:trace contextRef="#ctx0" brushRef="#br1" timeOffset="38843.88">5671 4 0 0 0,'0'0'1644'0'0,"0"0"-561"0"0,0 0-207 0 0,0 0 291 0 0,0 0 487 0 0,0 0 382 0 0,0 0 53 0 0,0 0-319 0 0,0 0-473 0 0,0 0-439 0 0,0 0-335 0 0,0-4 306 0 0,20 287 3407 0 0,-3 60-3339 0 0,0-259-518 0 0,14-87 626 0 0,-30 3-994 0 0,31-14 151 0 0,1 1 0 0 0,1 2 1 0 0,-1 1-1 0 0,2 2 0 0 0,-1 1 1 0 0,15 0-163 0 0,-2 4-1309 0 0,60 2 4194 0 0,-68 1-5453 0 0,-8 1-2865 0 0,0-1-4008 0 0,-31 0 1979 0 0</inkml:trace>
  <inkml:trace contextRef="#ctx0" brushRef="#br1" timeOffset="39248.156">6683 409 3969 0 0,'0'0'1734'0'0,"0"0"-378"0"0,0 0-212 0 0,0 0 247 0 0,0 0 328 0 0,0 0 83 0 0,0 0-229 0 0,0 0-444 0 0,0 0-421 0 0,0 0-240 0 0,0 0-71 0 0,0 0 46 0 0,0 0 76 0 0,0 7 50 0 0,-5 23-326 0 0,-1-1 1 0 0,-2 1-1 0 0,0-1 0 0 0,-2-1 0 0 0,-2 0 0 0 0,0 0 0 0 0,-2-1 0 0 0,0-1 0 0 0,-2 0 1 0 0,-7 6-244 0 0,17-22-140 0 0,-35 45-1875 0 0,7-28-5239 0 0,26-20-285 0 0,6-6 3134 0 0</inkml:trace>
  <inkml:trace contextRef="#ctx0" brushRef="#br1" timeOffset="39489.132">6439 402 3577 0 0,'0'0'2822'0'0,"0"0"-1486"0"0,0 0-740 0 0,0 0-9 0 0,0 0 422 0 0,0 0 454 0 0,0 0 158 0 0,0 0-189 0 0,0 0-312 0 0,0 0-270 0 0,0 0-155 0 0,0 0-101 0 0,0 0-83 0 0,16 31-89 0 0,52 98-94 0 0,-12-55 147 0 0,-40-62-402 0 0,105 66-819 0 0,-106-68-376 0 0,-7-4-1169 0 0,1-1-4360 0 0,-5-4-2050 0 0</inkml:trace>
  <inkml:trace contextRef="#ctx0" brushRef="#br1" timeOffset="40560.185">4922 30 0 0 0,'0'0'603'0'0,"0"0"130"0"0,0 0 321 0 0,0 0 411 0 0,0 0 271 0 0,0 0 17 0 0,0 0-259 0 0,0 0-383 0 0,0 0-356 0 0,0 0-253 0 0,0 0-126 0 0,0 0-35 0 0,-1-5-5 0 0,-3-15-6 0 0,23 60 2502 0 0,51 114 588 0 0,-69-154-3359 0 0,0 0 1 0 0,0 1-1 0 0,0-1 0 0 0,0 0 0 0 0,0 0 0 0 0,0 0 0 0 0,0 1 0 0 0,0-1 0 0 0,0 0 0 0 0,0 0 0 0 0,0-1 0 0 0,0 1 0 0 0,0 0 0 0 0,0 0 1 0 0,0 0-1 0 0,0-1 0 0 0,0 1 0 0 0,0 0 0 0 0,0-1 0 0 0,0 1 0 0 0,0-1 0 0 0,-1 1 0 0 0,1-1 0 0 0,0 0 0 0 0,0 1 0 0 0,0-1 0 0 0,-1 0 1 0 0,1 1-1 0 0,0-1 0 0 0,-1 0 0 0 0,1 0 0 0 0,-1 0 0 0 0,1 0 0 0 0,-1 1 0 0 0,1-1 0 0 0,-1 0 0 0 0,1 0 0 0 0,-1 0 0 0 0,0 0 0 0 0,0 0 1 0 0,1 0-1 0 0,-1 0 0 0 0,0 0 0 0 0,0-1-61 0 0,2-2-58 0 0,40-65 478 0 0,-16 29-354 0 0,-24 39-73 0 0,1 1-1 0 0,-1-1 1 0 0,0 1 0 0 0,1 0 0 0 0,-1 0 0 0 0,0 0 0 0 0,1 0 0 0 0,-1 0-1 0 0,0 1 1 0 0,1-1 0 0 0,-1 1 0 0 0,0-1 0 0 0,0 1 0 0 0,0 0-1 0 0,1 0 1 0 0,-1 0 0 0 0,0 0 0 0 0,0 0 0 0 0,0 1 0 0 0,0-1 0 0 0,-1 1-1 0 0,1-1 1 0 0,0 1 0 0 0,-1-1 0 0 0,2 2 7 0 0,14 16 32 0 0,-1 1 1 0 0,-1 1-1 0 0,-1 0 1 0 0,-1 1-1 0 0,-1 1 1 0 0,0 0-1 0 0,-2 0 1 0 0,-1 1-1 0 0,-1 0 1 0 0,0 1-1 0 0,-2 0 1 0 0,-1 0-1 0 0,-2 0 1 0 0,1 4-33 0 0,-4 133 160 0 0,0-153-156 0 0,0 0 1 0 0,-1 0-1 0 0,0 0 1 0 0,0 0-1 0 0,-1 0 1 0 0,-1-1-1 0 0,1 1 1 0 0,-1-1-1 0 0,-1 0 0 0 0,0 1 1 0 0,0-2-1 0 0,0 1 1 0 0,-1 0-1 0 0,0-1 1 0 0,0 0-1 0 0,-1 0 1 0 0,0 0-1 0 0,-1-1 1 0 0,1 0-1 0 0,-1 0 1 0 0,0-1-1 0 0,0 1 1 0 0,-1-2-1 0 0,0 1 1 0 0,0-1-1 0 0,0 0 0 0 0,0-1 1 0 0,-1 0-1 0 0,1 0 1 0 0,-1-1-1 0 0,1 0 1 0 0,-1 0-1 0 0,0-1 1 0 0,-4 0-5 0 0,11-1 5 0 0,0 1 0 0 0,0-1 0 0 0,0 0 0 0 0,0 0 0 0 0,0 0 0 0 0,0 0 0 0 0,0-1 0 0 0,0 1 0 0 0,0-1 0 0 0,0 1 0 0 0,0-1 0 0 0,0 1 0 0 0,0-1 0 0 0,0 0 0 0 0,1 0 0 0 0,-1 0 0 0 0,0 0 0 0 0,0 0 0 0 0,1-1 0 0 0,-1 1-1 0 0,1 0 1 0 0,-1-1 0 0 0,1 1 0 0 0,0-1 0 0 0,-1 0 0 0 0,1 1 0 0 0,0-1 0 0 0,0 0 0 0 0,0 0 0 0 0,0 1 0 0 0,1-1 0 0 0,-1 0 0 0 0,0 0 0 0 0,1 0 0 0 0,0 0 0 0 0,-1 0 0 0 0,1 0 0 0 0,0 0 0 0 0,0 0 0 0 0,0 0 0 0 0,0 0 0 0 0,0 0-5 0 0,0-4-17 0 0,0 0 0 0 0,1 0 0 0 0,-1 0 1 0 0,1 0-1 0 0,0 0 0 0 0,1 1 0 0 0,-1-1 0 0 0,1 0 0 0 0,1 1 0 0 0,-1 0 0 0 0,1-1 0 0 0,-1 1 0 0 0,2 0 0 0 0,-1 0 0 0 0,0 1 0 0 0,4-5 17 0 0,12-13-152 0 0,1 1-1 0 0,1 1 1 0 0,1 1-1 0 0,0 0 1 0 0,2 2-1 0 0,0 0 1 0 0,0 2-1 0 0,9-3 153 0 0,-27 15-389 0 0,35-18-2796 0 0,-14 11-5695 0 0,-14 7 71 0 0</inkml:trace>
</inkml:ink>
</file>

<file path=ppt/ink/ink4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701 46 0 0 0,'0'0'2254'0'0,"0"0"46"0"0,0 0-197 0 0,0 0-349 0 0,0 0-314 0 0,0 0-195 0 0,-2-6-118 0 0,1 4-977 0 0,0-1 1 0 0,-1 1 0 0 0,1-1 0 0 0,-1 1 0 0 0,1 0 0 0 0,-1 0 0 0 0,0 0 0 0 0,1 0 0 0 0,-1 0-1 0 0,0 0 1 0 0,0 0 0 0 0,-1 1 0 0 0,1-1 0 0 0,0 1 0 0 0,0-1 0 0 0,-1 1 0 0 0,1 0 0 0 0,-1 0-1 0 0,1 0 1 0 0,-1 0 0 0 0,0 1 0 0 0,1-1 0 0 0,-1 0 0 0 0,0 1 0 0 0,1 0 0 0 0,-1 0-1 0 0,0 0 1 0 0,1 0 0 0 0,-3 0-151 0 0,-41 4 40 0 0,0 2 0 0 0,1 2 0 0 0,0 2 0 0 0,0 2 0 0 0,1 2-1 0 0,1 2 1 0 0,-19 10-40 0 0,-25 7 60 0 0,-68 37-20 0 0,154-70-49 0 0,1 0 1 0 0,-1 0-1 0 0,1 0 1 0 0,-1 1-1 0 0,1-1 1 0 0,0 0-1 0 0,-1 0 1 0 0,1 1-1 0 0,0-1 1 0 0,-1 0-1 0 0,1 1 1 0 0,-1-1-1 0 0,1 0 1 0 0,0 1-1 0 0,0-1 1 0 0,-1 0-1 0 0,1 1 1 0 0,0-1 0 0 0,0 1-1 0 0,0-1 1 0 0,-1 1-1 0 0,1-1 1 0 0,0 0-1 0 0,0 1 1 0 0,0-1-1 0 0,0 1 1 0 0,0-1-1 0 0,0 1 1 0 0,0-1-1 0 0,0 1 1 0 0,0-1-1 0 0,0 1 1 0 0,0-1-1 0 0,0 1 1 0 0,0-1-1 0 0,0 1 1 0 0,0-1-1 0 0,1 0 1 0 0,-1 1-1 0 0,0-1 1 0 0,0 1-1 0 0,1-1 1 0 0,-1 0-1 0 0,0 1 1 0 0,0-1-1 0 0,1 1 1 0 0,-1-1-1 0 0,0 0 1 0 0,1 1-1 0 0,-1-1 1 0 0,1 0-1 0 0,-1 0 1 0 0,0 1-1 0 0,1-1 1 0 0,-1 0-1 0 0,1 0 1 0 0,-1 0-1 0 0,1 1 1 0 0,-1-1-1 0 0,0 0 1 0 0,1 0-1 0 0,-1 0 1 0 0,1 0-1 0 0,-1 0 1 0 0,1 0 8 0 0,32 9 65 0 0,-33-9-59 0 0,320 15 1003 0 0,-228-8-852 0 0,-48 4-111 0 0,-44-10-41 0 0,1-1 1 0 0,0 1 0 0 0,-1-1-1 0 0,1 1 1 0 0,-1 0 0 0 0,1-1-1 0 0,-1 1 1 0 0,1-1 0 0 0,-1 1-1 0 0,1 0 1 0 0,-1 0-1 0 0,0-1 1 0 0,1 1 0 0 0,-1 0-1 0 0,0 0 1 0 0,0-1 0 0 0,0 1-1 0 0,0 0 1 0 0,1 0 0 0 0,-1-1-1 0 0,0 1 1 0 0,0 0 0 0 0,0 0-1 0 0,-1 0 1 0 0,1-1 0 0 0,0 1-1 0 0,0 0 1 0 0,0 0 0 0 0,-1-1-1 0 0,1 1 1 0 0,0 0-1 0 0,0 0 1 0 0,-1-1 0 0 0,1 1-1 0 0,-1 0 1 0 0,1-1 0 0 0,-1 1-1 0 0,1 0 1 0 0,-1-1 0 0 0,1 1-1 0 0,-1-1 1 0 0,0 1 0 0 0,1-1-1 0 0,-1 1 1 0 0,0-1 0 0 0,1 0-1 0 0,-1 1 1 0 0,0-1 0 0 0,1 0-1 0 0,-1 1 1 0 0,-1-1-6 0 0,-49 34 162 0 0,-2-2-1 0 0,-1-2 1 0 0,-31 11-162 0 0,-108 61 104 0 0,189-100-99 0 0,0-1 0 0 0,0 1 0 0 0,1 0-1 0 0,-1 0 1 0 0,1 0 0 0 0,0 1 0 0 0,-1-1 0 0 0,1 1-1 0 0,0 0 1 0 0,1-1 0 0 0,-1 1 0 0 0,0 1 0 0 0,1-1-1 0 0,-1 0 1 0 0,1 1 0 0 0,0-1 0 0 0,0 1-1 0 0,1 0 1 0 0,-1-1 0 0 0,1 1 0 0 0,0 0 0 0 0,0 0-1 0 0,0 0 1 0 0,0 0 0 0 0,1 0 0 0 0,-1 0 0 0 0,1 0-1 0 0,0 0 1 0 0,0 0 0 0 0,1 0 0 0 0,-1 0-1 0 0,1 0 1 0 0,0 0 0 0 0,0 0 0 0 0,0 0 0 0 0,1 0-1 0 0,-1 0 1 0 0,1-1 0 0 0,1 3-5 0 0,10 2 93 0 0,0-1 0 0 0,0 0-1 0 0,1-1 1 0 0,0 0 0 0 0,0-1 0 0 0,1-1-1 0 0,0 0 1 0 0,-1-1 0 0 0,1-1 0 0 0,0 0 0 0 0,0-1-1 0 0,0-1 1 0 0,0 0 0 0 0,0-1 0 0 0,0 0-1 0 0,8-3-92 0 0,-3 3 18 0 0,179-33-798 0 0,-121 3-5979 0 0,-63 23 1363 0 0,-7 0-1943 0 0</inkml:trace>
</inkml:ink>
</file>

<file path=ppt/ink/ink4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12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7090 0 0,'0'0'1715'0'0,"0"0"-427"0"0,0 0-173 0 0,0 0 70 0 0,0 0 188 0 0,0 0 64 0 0,0 0-208 0 0,0 0-220 0 0,32-6-173 0 0,103-20-172 0 0,43 11 603 0 0,159 15-855 0 0,-251 9-2214 0 0,-55-5-1261 0 0,0 0-3377 0 0,-12-4-2875 0 0</inkml:trace>
</inkml:ink>
</file>

<file path=ppt/ink/ink4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9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69 236 3529 0 0,'0'0'2182'0'0,"0"0"-218"0"0,0 0-98 0 0,0 0 17 0 0,0 0-82 0 0,0 0-276 0 0,0 0-378 0 0,0 0-314 0 0,32-4-239 0 0,97-13-164 0 0,-14 13 291 0 0,-59 18-1630 0 0,-52-8-3223 0 0,-5-1-2159 0 0,-1-5-852 0 0</inkml:trace>
  <inkml:trace contextRef="#ctx0" brushRef="#br0" timeOffset="234.863">1 468 1416 0 0,'0'0'3021'0'0,"0"0"-529"0"0,0 0-172 0 0,0 0-201 0 0,0 0-232 0 0,0 0-301 0 0,0 0-340 0 0,33 2-313 0 0,104 4-285 0 0,-42-17 43 0 0,-84 8-1049 0 0,99-19 990 0 0,-73 16-3451 0 0,0 1-4192 0 0,-22 4-1792 0 0</inkml:trace>
  <inkml:trace contextRef="#ctx0" brushRef="#br0" timeOffset="1194.646">954 111 3881 0 0,'0'0'1313'0'0,"0"0"-260"0"0,0 0-208 0 0,0 0 82 0 0,0 0 247 0 0,0 0 149 0 0,0 0-94 0 0,0 0-209 0 0,0 0-291 0 0,0 0-263 0 0,0 0-167 0 0,-16 32-103 0 0,-52 99-69 0 0,-52 130 697 0 0,107-242 581 0 0,15-35 1728 0 0,39-91-2667 0 0,-17 65-463 0 0,2 0 1 0 0,2 2-1 0 0,1 1 1 0 0,2 2-1 0 0,2 0 0 0 0,1 3 1 0 0,2 0-1 0 0,1 3 1 0 0,1 1-1 0 0,10-4-3 0 0,-6 15-212 0 0,-38 60-34 0 0,-37 187 644 0 0,34-227-384 0 0,1 0 0 0 0,0 0-1 0 0,-1 0 1 0 0,1 0-1 0 0,0 0 1 0 0,-1 0 0 0 0,1 0-1 0 0,0-1 1 0 0,0 1-1 0 0,0-1 1 0 0,-1 1 0 0 0,1-1-1 0 0,0 0 1 0 0,0 1-1 0 0,0-1 1 0 0,0 0 0 0 0,0 0-1 0 0,0 0 1 0 0,0-1-1 0 0,0 1 1 0 0,-1 0 0 0 0,1-1-1 0 0,0 0 1 0 0,0 1-1 0 0,0-1 1 0 0,-1 0 0 0 0,1 0-1 0 0,0 0 1 0 0,0 0-1 0 0,-1 0 1 0 0,1 0 0 0 0,-1 0-1 0 0,1 0 1 0 0,-1-1-1 0 0,1 0-13 0 0,266-217 306 0 0,-259 212-320 0 0,0 0 0 0 0,0 1 0 0 0,0 0 1 0 0,0 1-1 0 0,1 0 0 0 0,0 1 0 0 0,0 0 0 0 0,0 0 0 0 0,1 1 1 0 0,-1 0-1 0 0,3 1 14 0 0,-5 49-300 0 0,-43 208 541 0 0,44-209-755 0 0,1-35-2049 0 0,7-5-3524 0 0,-8-4 556 0 0,-4-1-729 0 0</inkml:trace>
  <inkml:trace contextRef="#ctx0" brushRef="#br0" timeOffset="1647.723">2206 71 8202 0 0,'0'0'1396'0'0,"0"0"-72"0"0,0 0 39 0 0,0 0 127 0 0,0 0 40 0 0,0 0-194 0 0,0 0-347 0 0,0 0-282 0 0,-31 15-211 0 0,-98 50-152 0 0,54-12 150 0 0,65-45-465 0 0,0 1 1 0 0,0 0-1 0 0,1 1 1 0 0,1 0-1 0 0,0 0 1 0 0,0 1-1 0 0,1 0 1 0 0,0 0-1 0 0,1 1 1 0 0,0 0-1 0 0,1 0 1 0 0,0 0-1 0 0,1 0 1 0 0,1 1-1 0 0,0 0 1 0 0,0 0-1 0 0,1 0 1 0 0,1 0-1 0 0,0 12-29 0 0,3-22 13 0 0,0 1 1 0 0,0-1-1 0 0,1 1 0 0 0,-1-1 0 0 0,1 0 1 0 0,0 0-1 0 0,0 0 0 0 0,0 0 1 0 0,0 0-1 0 0,0-1 0 0 0,0 0 1 0 0,1 1-1 0 0,-1-1 0 0 0,1 0 0 0 0,0-1 1 0 0,0 1-1 0 0,-1-1 0 0 0,1 1 1 0 0,0-1-1 0 0,0 0 0 0 0,0-1 1 0 0,0 1-1 0 0,1-1 0 0 0,-1 1 1 0 0,0-1-1 0 0,0-1 0 0 0,0 1 0 0 0,0 0 1 0 0,0-1-1 0 0,0 0 0 0 0,0 0 1 0 0,0 0-1 0 0,0-1 0 0 0,0 1 1 0 0,-1-1-1 0 0,1 0 0 0 0,0 0 0 0 0,1-1-13 0 0,35-18 202 0 0,-1-1 1 0 0,-2-2-1 0 0,0-1 0 0 0,-1-2 0 0 0,-1-2 0 0 0,-2-1 0 0 0,-1-2 0 0 0,23-30-202 0 0,-40 44 110 0 0,-14 18-96 0 0,-1 0-42 0 0,0 0-52 0 0,-4 11-79 0 0,0 1 120 0 0,-1-4-51 0 0,1 1-1 0 0,0 0 1 0 0,1 1-1 0 0,-1-1 0 0 0,2 1 1 0 0,0-1-1 0 0,0 1 0 0 0,0 0 1 0 0,1 0-1 0 0,1 0 1 0 0,0-1-1 0 0,0 1 0 0 0,1 0 1 0 0,0 0-1 0 0,1 0 0 0 0,0 0 1 0 0,0-1-1 0 0,1 1 1 0 0,0-1-1 0 0,1 0 0 0 0,3 6 91 0 0,41 23-5829 0 0,-12-20-3442 0 0,-26-14 4103 0 0</inkml:trace>
  <inkml:trace contextRef="#ctx0" brushRef="#br0" timeOffset="1813.926">2829 376 6577 0 0,'0'0'3034'0'0,"0"0"-528"0"0,0 0-499 0 0,0 0-305 0 0,0 0-239 0 0,0 0-313 0 0,0 0-277 0 0,0 0-221 0 0,0 0-185 0 0,0 0-142 0 0,0 0-131 0 0,0 0-96 0 0,0 0-67 0 0,-28 33-39 0 0,-84 101-37 0 0,23-28-749 0 0,85-101 405 0 0,-32 34-1717 0 0,10-16-7544 0 0,19-17 1563 0 0</inkml:trace>
  <inkml:trace contextRef="#ctx0" brushRef="#br0" timeOffset="2014.635">2586 406 5801 0 0,'0'0'3693'0'0,"0"0"-1509"0"0,0 0-830 0 0,0 0-180 0 0,0 0 10 0 0,0 0-76 0 0,0 0-176 0 0,0 0-185 0 0,0 0-191 0 0,0 0-134 0 0,0 0-74 0 0,0 0-79 0 0,0 0-83 0 0,19 22-57 0 0,61 69-74 0 0,2-20-634 0 0,-27-52-2160 0 0,-36-17-1112 0 0,0-1-3703 0 0,-14-1 2135 0 0</inkml:trace>
</inkml:ink>
</file>

<file path=ppt/ink/ink4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37 10626 0 0,'0'0'1714'0'0,"0"0"-978"0"0,0 0-417 0 0,0 0 125 0 0,0 0 273 0 0,-9 31 202 0 0,-31 101 83 0 0,-17 104 1637 0 0,43-25-4133 0 0,14-209 1231 0 0,3 28-2375 0 0,9-17-7518 0 0,-10-13 5591 0 0</inkml:trace>
  <inkml:trace contextRef="#ctx0" brushRef="#br0" timeOffset="252.381">22 30 2777 0 0,'0'0'1253'0'0,"0"0"-733"0"0,0 0-194 0 0,0 0 278 0 0,0 0 360 0 0,0 0 287 0 0,0 0 123 0 0,0 0-70 0 0,32 0-199 0 0,99-1-220 0 0,144-24 1204 0 0,-211 21-3997 0 0,-61 11-5600 0 0,-3-3 2472 0 0</inkml:trace>
  <inkml:trace contextRef="#ctx0" brushRef="#br0" timeOffset="502.311">13 398 0 0 0,'0'0'1408'0'0,"0"0"441"0"0,0 0-81 0 0,0 0 160 0 0,0 0-55 0 0,0 0-209 0 0,0 0-287 0 0,201-15-369 0 0,-166 4-296 0 0,0 4-240 0 0,4-4-200 0 0,-4 3-184 0 0,-4 1-176 0 0,-4-1-296 0 0,1 5-688 0 0,-8-1-1657 0 0,-3 0-2048 0 0,-4 4-592 0 0</inkml:trace>
  <inkml:trace contextRef="#ctx0" brushRef="#br0" timeOffset="1819.846">683 508 800 0 0,'0'0'2974'0'0,"0"0"-895"0"0,0 0-426 0 0,0 0-50 0 0,0 0 146 0 0,0 0 61 0 0,0 0-207 0 0,0 0-371 0 0,0 0-358 0 0,0 0-291 0 0,0 0-174 0 0,0 0-73 0 0,0 0-21 0 0,-5 9-8 0 0,-37 50-38 0 0,-2-1 1 0 0,-2-2 0 0 0,-25 20-270 0 0,14-30-2504 0 0,35-35-1773 0 0,0-2-4287 0 0,15-9 4773 0 0</inkml:trace>
  <inkml:trace contextRef="#ctx0" brushRef="#br0" timeOffset="2067.615">461 545 3249 0 0,'0'0'1319'0'0,"0"0"-362"0"0,0 0-27 0 0,0 0 373 0 0,0 0 368 0 0,0 0 84 0 0,0 0-278 0 0,0 0-350 0 0,0 0-283 0 0,0 0-198 0 0,0 0-103 0 0,0 0-85 0 0,0 0-72 0 0,18 22-71 0 0,60 65-90 0 0,-12-38-45 0 0,4-31-2031 0 0,-39-17-7954 0 0,-26-1 4076 0 0</inkml:trace>
</inkml:ink>
</file>

<file path=ppt/ink/ink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5.4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0,'0'0'1820'0'0,"0"0"5"0"0,0 0 87 0 0,0 0 97 0 0,0 0 131 0 0,0 0 13 0 0,0 0-250 0 0,0 0-376 0 0,0 0-403 0 0,0 0-395 0 0,0 0-281 0 0,0 0-177 0 0,0 0-93 0 0,2 5 534 0 0,25 56 82 0 0,-3 0 0 0 0,-3 2 1 0 0,13 64-795 0 0,-2 16 147 0 0,-24-114-74 0 0,-1-73 1099 0 0,78-245-882 0 0,-72 254-393 0 0,1 1 0 0 0,1 1 0 0 0,2 0 1 0 0,19-28 102 0 0,12-1-3392 0 0,-48 61 1875 0 0,0 1-666 0 0,0 0-966 0 0,0 0-1603 0 0,0 0-2660 0 0</inkml:trace>
  <inkml:trace contextRef="#ctx0" brushRef="#br0" timeOffset="383.534">380 340 7570 0 0,'0'0'1628'0'0,"0"0"-553"0"0,0 0-315 0 0,0 0 150 0 0,0 0 259 0 0,0 0 77 0 0,0 0-158 0 0,0 0-277 0 0,0 0-216 0 0,0 0-139 0 0,0 0-60 0 0,0 0-33 0 0,2 13-38 0 0,14 106 791 0 0,-12 73-710 0 0,-6-174 8 0 0,2-13-2349 0 0,0-10-6061 0 0,12-13-934 0 0,-9 10 7463 0 0</inkml:trace>
  <inkml:trace contextRef="#ctx0" brushRef="#br0" timeOffset="887.848">380 306 0 0 0,'0'0'607'0'0,"0"0"688"0"0,0 0 290 0 0,0 0 213 0 0,0 0 188 0 0,0 0 18 0 0,0 0-210 0 0,0 0-354 0 0,0 0-390 0 0,0 0-313 0 0,0 0-215 0 0,0 0-131 0 0,0 0 1 0 0,2-1 34 0 0,128-27 2803 0 0,-45 21-2795 0 0,-84 8-423 0 0,0 1 0 0 0,1 0 1 0 0,-1 0-1 0 0,0-1 1 0 0,-1 1-1 0 0,1 0 0 0 0,0 0 1 0 0,0 0-1 0 0,-1 0 1 0 0,1 0-1 0 0,-1 0 0 0 0,0 0 1 0 0,1 0-1 0 0,-1 1 1 0 0,0-1-1 0 0,0 0 1 0 0,-1 0-1 0 0,1 0 0 0 0,0 0 1 0 0,-1 0-1 0 0,1 0 1 0 0,-1 0-1 0 0,1 0 0 0 0,-1 0 1 0 0,0 0-1 0 0,0 0 1 0 0,-1 1-12 0 0,-67 111 196 0 0,69-112-205 0 0,0 1 0 0 0,-1 0 0 0 0,1-1 1 0 0,0 1-1 0 0,1-1 0 0 0,-1 1 1 0 0,0 0-1 0 0,1-1 0 0 0,-1 1 0 0 0,1-1 1 0 0,0 1-1 0 0,0-1 0 0 0,0 1 0 0 0,0-1 1 0 0,0 0-1 0 0,1 1 0 0 0,-1-1 0 0 0,1 0 1 0 0,-1 0-1 0 0,1 0 0 0 0,0 0 0 0 0,0 0 1 0 0,0 0-1 0 0,0-1 0 0 0,0 1 1 0 0,0-1-1 0 0,0 1 0 0 0,1-1 0 0 0,-1 0 1 0 0,1 0-1 0 0,-1 0 0 0 0,1 0 0 0 0,-1 0 1 0 0,1-1-1 0 0,-1 1 0 0 0,1-1 0 0 0,-1 1 1 0 0,2-1 8 0 0,31 16-68 0 0,-32-13 94 0 0,0 0 1 0 0,0 0 0 0 0,0 1 0 0 0,0-1-1 0 0,-1 1 1 0 0,1-1 0 0 0,-1 1 0 0 0,0 0 0 0 0,0 0-1 0 0,-1 0 1 0 0,1 0 0 0 0,-1 0 0 0 0,1 0-1 0 0,-1 0 1 0 0,-1 0 0 0 0,1 1 0 0 0,-1-1 0 0 0,1 0-1 0 0,-1 0 1 0 0,0 1 0 0 0,-1-1 0 0 0,1 0-1 0 0,-1 1 1 0 0,0-1 0 0 0,0 1-27 0 0,-4 3 33 0 0,1-1 0 0 0,-1-1-1 0 0,0 1 1 0 0,-1-1 0 0 0,0 0 0 0 0,0 0-1 0 0,0-1 1 0 0,-1 0 0 0 0,1 0 0 0 0,-1 0-1 0 0,-1-1 1 0 0,1 0 0 0 0,0 0-1 0 0,-1-1 1 0 0,0 0 0 0 0,0 0 0 0 0,0-1-1 0 0,-6 1-31 0 0,-86 14-1578 0 0,79-16-2293 0 0,0 0-3357 0 0,20-1 2705 0 0,1 0 665 0 0</inkml:trace>
  <inkml:trace contextRef="#ctx0" brushRef="#br0" timeOffset="1169.885">928 303 1344 0 0,'0'0'1678'0'0,"0"0"-659"0"0,0 0-135 0 0,0 0 302 0 0,0 0 377 0 0,0 0 212 0 0,0 0-87 0 0,0 0-298 0 0,0 0-303 0 0,0 0-230 0 0,0 0-163 0 0,0 0-101 0 0,-20 34-85 0 0,-65 104-96 0 0,-21 44 490 0 0,75-122-947 0 0,-8 16-690 0 0,4-32-3000 0 0,22-29-3969 0 0,11-12 4796 0 0,0 1 455 0 0</inkml:trace>
  <inkml:trace contextRef="#ctx0" brushRef="#br0" timeOffset="2003.286">1050 446 0 0 0,'0'0'824'0'0,"0"0"146"0"0,0 0 129 0 0,0 0 154 0 0,0 0 104 0 0,0 0-107 0 0,0 0-157 0 0,0 0-208 0 0,0 0-207 0 0,0 0-126 0 0,0 0-95 0 0,0 0-51 0 0,-12 23-32 0 0,-74 138 272 0 0,-63 64-872 0 0,139-216-132 0 0,24-33 240 0 0,132-156 348 0 0,1 33-374 0 0,-146 146 132 0 0,-1 0-1 0 0,1-1 1 0 0,0 1 0 0 0,0 0 0 0 0,0-1-1 0 0,1 1 1 0 0,-1 0 0 0 0,0 0 0 0 0,0 0 0 0 0,1 0-1 0 0,-1 0 1 0 0,0 1 0 0 0,1-1 0 0 0,-1 0 0 0 0,1 1-1 0 0,-1-1 1 0 0,1 0 0 0 0,-1 1 0 0 0,1 0 0 0 0,-1-1-1 0 0,1 1 1 0 0,0 0 0 0 0,-1 0 0 0 0,1 0-1 0 0,0 0 1 0 0,-1 0 0 0 0,1 0 0 0 0,-1 1 0 0 0,1-1-1 0 0,-1 0 1 0 0,1 1 0 0 0,0-1 0 0 0,-1 1 0 0 0,0 0-1 0 0,1-1 1 0 0,-1 1 0 0 0,1 0 0 0 0,-1 0 0 0 0,0 0-1 0 0,1 0 1 0 0,-1 0 0 0 0,0 0 0 0 0,0 0 0 0 0,0 1-1 0 0,0-1 13 0 0,4 30 600 0 0,-1 0-1 0 0,-1 0 0 0 0,-2 0 1 0 0,-1 1-1 0 0,-2 6-599 0 0,0 29 763 0 0,3-66-675 0 0,-1 1 1 0 0,0-1-1 0 0,0 0 0 0 0,1 0 1 0 0,-1 0-1 0 0,0 0 0 0 0,0 1 1 0 0,0-1-1 0 0,0 0 1 0 0,0 0-1 0 0,-1 0 0 0 0,1 0 1 0 0,0 0-1 0 0,0 1 1 0 0,-1-1-1 0 0,1 0 0 0 0,-1 0 1 0 0,1 0-1 0 0,-1 0 1 0 0,1 0-1 0 0,-1 0 0 0 0,0 0 1 0 0,1 0-1 0 0,-1 0 0 0 0,0-1 1 0 0,0 1-1 0 0,0 0 1 0 0,0 0-1 0 0,0-1 0 0 0,0 1 1 0 0,0 0-1 0 0,0-1 1 0 0,0 1-1 0 0,0-1 0 0 0,0 1 1 0 0,0-1-1 0 0,0 0 1 0 0,0 1-1 0 0,0-1 0 0 0,0 0 1 0 0,-1 0-1 0 0,1 0 1 0 0,0 0-1 0 0,0 0 0 0 0,0 0 1 0 0,0 0-1 0 0,-1 0 0 0 0,1-1 1 0 0,0 1-1 0 0,0 0 1 0 0,0-1-1 0 0,0 1 0 0 0,0 0 1 0 0,0-1-89 0 0,-4-2-19 0 0,0 0 0 0 0,1 0 1 0 0,-1-1-1 0 0,1 1 0 0 0,0-1 0 0 0,0 0 1 0 0,1 0-1 0 0,-1 0 0 0 0,1-1 1 0 0,0 1-1 0 0,0-1 0 0 0,0 0 0 0 0,1 0 1 0 0,-1-1 18 0 0,-11-17-1050 0 0,-8-13-3702 0 0,11 11-3119 0 0,7 13 2595 0 0</inkml:trace>
</inkml:ink>
</file>

<file path=ppt/ink/ink4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24.7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1926 0 0 0,'0'0'625'0'0,"0"0"232"0"0,0 0 62 0 0,0 0-23 0 0,0 0-105 0 0,0 0-45 0 0,3-5 81 0 0,177-293 7591 0 0,147-124-6047 0 0,-299 389-2011 0 0,481-580 1142 0 0,-401 442-1370 0 0,-101 131 547 0 0,-7 39-545 0 0,0 1-60 0 0,0 0-64 0 0,-8 18-1024 0 0,7-3 995 0 0,1-15 16 0 0,-7 11 322 0 0,-30 19 286 0 0,11-7-538 0 0,-1-2-1 0 0,-1 0 1 0 0,-1-2-1 0 0,0-2 1 0 0,-2 0-1 0 0,0-2 1 0 0,-28 9-67 0 0,-112 28 1209 0 0,256-18-1178 0 0,135 28 88 0 0,-100-22-146 0 0,-50-32 169 0 0,-66-42 634 0 0,-6 15-701 0 0,-1 0 1 0 0,-1 0 0 0 0,-1 1-1 0 0,0-1 1 0 0,-1 1-1 0 0,-2 0 1 0 0,1 1 0 0 0,-8-12-76 0 0,2 0 4 0 0,9 19-161 0 0,-1 0 1 0 0,0 1-1 0 0,0-1 0 0 0,-1 1 0 0 0,0 0 1 0 0,0 0-1 0 0,-1 0 0 0 0,-1 1 0 0 0,1 0 0 0 0,-1 1 1 0 0,0 0-1 0 0,-2-1 157 0 0,-48-8-10547 0 0,52 17 5063 0 0,0 2 842 0 0</inkml:trace>
  <inkml:trace contextRef="#ctx0" brushRef="#br0" timeOffset="307.85">1742 1 8922 0 0,'0'0'519'0'0,"0"0"-262"0"0,0 0-136 0 0,0 0 237 0 0,0 0 378 0 0,0 0 283 0 0,0 0 130 0 0,0 0-70 0 0,-31 18-154 0 0,-97 60-179 0 0,68-25 133 0 0,52-40-673 0 0,0-3-127 0 0,1 0 1 0 0,0 1 0 0 0,1 0-1 0 0,0 0 1 0 0,1 1 0 0 0,0 0-1 0 0,0 0 1 0 0,1 0 0 0 0,1 0-1 0 0,0 1 1 0 0,1 0 0 0 0,1-1 0 0 0,-1 1-1 0 0,2 0 1 0 0,0 0 0 0 0,0-1-1 0 0,2 1 1 0 0,-1 0 0 0 0,2-1-1 0 0,0 5-79 0 0,3-10 32 0 0,0-1 0 0 0,1 1 0 0 0,0-1-1 0 0,0-1 1 0 0,0 1 0 0 0,0-1 0 0 0,1 0-1 0 0,0-1 1 0 0,0 0 0 0 0,0 0 0 0 0,1 0-1 0 0,-1-1 1 0 0,1-1 0 0 0,0 1 0 0 0,0-2-1 0 0,0 1 1 0 0,0-1 0 0 0,0 0 0 0 0,0-1-1 0 0,0 0 1 0 0,0-1 0 0 0,0 1 0 0 0,0-2-1 0 0,0 1 1 0 0,0-1 0 0 0,5-3-32 0 0,36-4 201 0 0,-1-3 0 0 0,0-1 0 0 0,-1-3 0 0 0,-1-2-1 0 0,0-2 1 0 0,24-16-201 0 0,-57 30 9 0 0,-1 0 1 0 0,0-1-1 0 0,0-1 0 0 0,-1 0 0 0 0,1-1 0 0 0,-2-1 0 0 0,1 0 0 0 0,-2 0 0 0 0,1-1 0 0 0,-1 0 0 0 0,-1-1 0 0 0,0 0 1 0 0,-1 0-1 0 0,0-1 0 0 0,-1 0 0 0 0,0-1-9 0 0,-5-41-3526 0 0,-21 25-7909 0 0,8 22 5710 0 0</inkml:trace>
  <inkml:trace contextRef="#ctx0" brushRef="#br0" timeOffset="557.964">1182 133 14107 0 0,'0'0'2035'0'0,"0"0"-979"0"0,0 0-594 0 0,0 0-46 0 0,0 0 245 0 0,0 0 284 0 0,0 0 127 0 0,0 0-48 0 0,0 0-152 0 0,31 11-185 0 0,102 35-130 0 0,72 0 716 0 0,-9-26-462 0 0,1-8 1 0 0,118-12-812 0 0,-25 1-12 0 0,-182 1-733 0 0,138 3-1225 0 0,-165-5-2735 0 0,-1 1-3888 0 0,-51-1-2172 0 0</inkml:trace>
</inkml:ink>
</file>

<file path=ppt/ink/ink4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0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1 288 488 0 0,'0'0'1395'0'0,"0"0"-115"0"0,0 0 38 0 0,0 0 285 0 0,0 0 311 0 0,0 0 105 0 0,0 0-172 0 0,0 0-321 0 0,0 0-308 0 0,0 0-216 0 0,0 0-148 0 0,25-4-88 0 0,130-21 565 0 0,117-16 1122 0 0,-261 39-2886 0 0,68-8 1442 0 0,-53 8-3023 0 0,0 1-3455 0 0,-33 5-2362 0 0,0-1 1555 0 0</inkml:trace>
  <inkml:trace contextRef="#ctx0" brushRef="#br0" timeOffset="212.978">21 450 0 0 0,'0'0'1622'0'0,"0"0"389"0"0,0 0 299 0 0,0 0 118 0 0,0 0-83 0 0,0 0-284 0 0,0 0-439 0 0,0 0-407 0 0,35 0-311 0 0,112-2-189 0 0,-25-18 328 0 0,113-25-165 0 0,-77 20-3248 0 0,-148 23 1482 0 0,16-2-3349 0 0,-11-1-4359 0 0,-12 5 5533 0 0</inkml:trace>
  <inkml:trace contextRef="#ctx0" brushRef="#br0" timeOffset="662.484">422 1 1312 0 0,'0'0'2498'0'0,"0"0"-824"0"0,0 0-287 0 0,0 0 90 0 0,0 0 30 0 0,0 0-94 0 0,0 0-293 0 0,0 0-333 0 0,0 0-191 0 0,0 0-89 0 0,0 0 1 0 0,0 0 31 0 0,0 0 15 0 0,4 14 13 0 0,13 45-23 0 0,-16-57-506 0 0,0 0 0 0 0,1 0 0 0 0,-1 1 0 0 0,1-1 0 0 0,-1 0 0 0 0,1 0 1 0 0,0 0-1 0 0,-1-1 0 0 0,1 1 0 0 0,0 0 0 0 0,0-1 0 0 0,0 1 0 0 0,1-1 0 0 0,-1 1 0 0 0,0-1 0 0 0,0 0 0 0 0,1 0 0 0 0,-1 0 0 0 0,1-1 0 0 0,-1 1 0 0 0,1 0 0 0 0,2-1-38 0 0,4 3 129 0 0,485 118 1690 0 0,-491-120-1811 0 0,0-1-3 0 0,0 0-1 0 0,0 0 0 0 0,1 1 1 0 0,-1 0-1 0 0,0-1 1 0 0,0 1-1 0 0,0 1 0 0 0,0-1 1 0 0,0 0-1 0 0,0 1 0 0 0,-1-1 1 0 0,1 1-1 0 0,0 0 0 0 0,-1 0 1 0 0,1 0-1 0 0,-1 0 0 0 0,0 0 1 0 0,1 0-1 0 0,-1 1 1 0 0,0-1-1 0 0,0 2-4 0 0,-43 36 421 0 0,-271 151 26 0 0,272-164-484 0 0,25-19-11 0 0,2 1-1 0 0,-1 0 0 0 0,1 1 0 0 0,0 0 1 0 0,1 1-1 0 0,1 1 0 0 0,-1 0 0 0 0,-2 5 49 0 0,5 18-2240 0 0,11-24-1302 0 0,4-2-3361 0 0,-1-4-728 0 0</inkml:trace>
</inkml:ink>
</file>

<file path=ppt/ink/ink4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4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 0 0 0,'0'0'3271'0'0,"0"0"-1353"0"0,0 0-420 0 0,0 0 230 0 0,0 0 289 0 0,0 0 82 0 0,0 0-286 0 0,0 0-456 0 0,0 0-405 0 0,0 0-239 0 0,0 0-90 0 0,0 0-3 0 0,0 0 22 0 0,3 0-11 0 0,201-30 3261 0 0,-144 23-3889 0 0,-40 5 355 0 0,-10 0-344 0 0,-3 2-3610 0 0,-1 0-2948 0 0,1 0-4202 0 0,-7 0 7483 0 0</inkml:trace>
</inkml:ink>
</file>

<file path=ppt/ink/ink4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5.2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8842 0 0,'0'0'1462'0'0,"0"0"-418"0"0,0 0 9 0 0,0 0 392 0 0,0 0 343 0 0,0 0 2 0 0,0 0-305 0 0,0 0-362 0 0,0 0-301 0 0,0 0-195 0 0,0 0-127 0 0,0 0-98 0 0,34-3-79 0 0,109-7-71 0 0,35-22 152 0 0,-121 26-1431 0 0,-32 5-9304 0 0,-22 1 71 0 0</inkml:trace>
</inkml:ink>
</file>

<file path=ppt/ink/ink4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3.4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85 4577 0 0,'0'0'1886'0'0,"0"0"-514"0"0,0 0-196 0 0,0 0 82 0 0,0 0 181 0 0,0 0 93 0 0,0 0-210 0 0,0 0-365 0 0,0 0-338 0 0,0 0-192 0 0,0 0-16 0 0,0 13 57 0 0,2 216 1577 0 0,-2-185-1867 0 0,-15 332 271 0 0,-3-302-1786 0 0,18-74 1088 0 0,0 0 1 0 0,1-1 0 0 0,-1 1-1 0 0,0 0 1 0 0,0 0 0 0 0,0-1-1 0 0,0 1 1 0 0,0 0 0 0 0,0-1-1 0 0,1 1 1 0 0,-1 0 0 0 0,0 0-1 0 0,0-1 1 0 0,0 1 0 0 0,0 0-1 0 0,0-1 1 0 0,0 1 0 0 0,0 0-1 0 0,0 0 1 0 0,0-1 0 0 0,-1 1-1 0 0,1 0 1 0 0,0-1 0 0 0,0 1-1 0 0,0 0 1 0 0,0 0-1 0 0,0-1 1 0 0,0 1 0 0 0,-1 0-1 0 0,1 0 1 0 0,0-1 0 0 0,0 1-1 0 0,0 0 1 0 0,0 0 0 0 0,-1 0-1 0 0,1-1 1 0 0,0 1 0 0 0,0 0-1 0 0,-1 0 1 0 0,1 0 0 0 0,0 0-1 0 0,0-1 1 0 0,-1 1 0 0 0,1 0-1 0 0,0 0 1 0 0,-1 0 0 0 0,1 0-1 0 0,0 0 1 0 0,0 0 0 0 0,-1 0-1 0 0,1 0 1 0 0,0 0 0 0 0,-1 0-1 0 0,1 0 1 0 0,0 0 0 0 0,-1 0-1 0 0,1 0 1 0 0,0 0 0 0 0,0 0-1 0 0,-1 0 1 0 0,1 1 0 0 0,0-1-1 0 0,0 0 1 0 0,-1 0 0 0 0,1 0 248 0 0,0-4-2637 0 0</inkml:trace>
  <inkml:trace contextRef="#ctx0" brushRef="#br0" timeOffset="246.257">58 60 5865 0 0,'0'0'1076'0'0,"0"0"-329"0"0,0 0-128 0 0,0 0 244 0 0,0 0 381 0 0,0 0 233 0 0,0 0-74 0 0,0 0-281 0 0,0 0-284 0 0,0 0-190 0 0,0 0-133 0 0,35 0-110 0 0,113 0-87 0 0,-99-1-146 0 0,-1-2 0 0 0,0-2 0 0 0,0-2-1 0 0,7-3-171 0 0,21-4-58 0 0,-34 5 417 0 0,-13 2-2954 0 0,-9 4-6822 0 0,-20 3 3301 0 0</inkml:trace>
  <inkml:trace contextRef="#ctx0" brushRef="#br0" timeOffset="427.739">14 361 5545 0 0,'0'0'1416'0'0,"0"0"-303"0"0,0 0 47 0 0,0 0 160 0 0,0 0 129 0 0,188-18-113 0 0,-148 11-328 0 0,4-1-320 0 0,2 1-272 0 0,2 3-208 0 0,-4 1-200 0 0,2-1-304 0 0,-5 4-592 0 0,-3 0-1232 0 0,-12 0-2169 0 0,-9 0-3785 0 0</inkml:trace>
  <inkml:trace contextRef="#ctx0" brushRef="#br0" timeOffset="692.719">905 431 10274 0 0,'0'0'1585'0'0,"0"0"-569"0"0,0 0-309 0 0,0 0 163 0 0,0 0 249 0 0,0 0 51 0 0,0 0-173 0 0,0 0-306 0 0,0 0-272 0 0,-19 32-179 0 0,-56 97-115 0 0,6 30 29 0 0,62-142-747 0 0,-26 43-1537 0 0,17-45-2949 0 0,-6-4-4526 0 0,18-10 7645 0 0</inkml:trace>
  <inkml:trace contextRef="#ctx0" brushRef="#br0" timeOffset="947.686">636 420 7850 0 0,'0'0'1531'0'0,"0"0"-532"0"0,0 0-191 0 0,0 0 260 0 0,0 0 315 0 0,0 0 57 0 0,0 0-236 0 0,0 0-247 0 0,0 0-210 0 0,0 0-151 0 0,0 0-100 0 0,0 0-114 0 0,27 34-99 0 0,83 102-101 0 0,-28-47-18 0 0,-79-86-495 0 0,55 59 12 0 0,-37-43-3944 0 0,0-1-5830 0 0,-17-14 5009 0 0</inkml:trace>
</inkml:ink>
</file>

<file path=ppt/ink/ink4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6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109 161 7114 0 0,'0'0'1533'0'0,"0"0"-239"0"0,0 0-189 0 0,0 0 53 0 0,0 0 178 0 0,0 0 14 0 0,0 0-187 0 0,0 0-311 0 0,0 0-327 0 0,0 0-229 0 0,0 0-129 0 0,0 0-47 0 0,0 0 7 0 0,-9 22 33 0 0,-28 69 9 0 0,35-85-141 0 0,0 1 0 0 0,0 0-1 0 0,0 0 1 0 0,1 0 0 0 0,0-1 0 0 0,0 1-1 0 0,1 0 1 0 0,0 0 0 0 0,0 0-1 0 0,0 0 1 0 0,1 0 0 0 0,0 0 0 0 0,1 0-1 0 0,-1 1-27 0 0,3 11 55 0 0,72 315-1242 0 0,-67-296-80 0 0,-7-22-1404 0 0,-2-5-3706 0 0,0-9 3977 0 0,0 2-2610 0 0</inkml:trace>
  <inkml:trace contextRef="#ctx0" brushRef="#br0" timeOffset="312.527">16 69 2208 0 0,'0'0'1945'0'0,"0"0"-330"0"0,0 0-228 0 0,0 0 21 0 0,0 0 122 0 0,0 0 25 0 0,0 0-215 0 0,0 0-309 0 0,0 0-278 0 0,35-12-190 0 0,115-34-119 0 0,-144 44-401 0 0,0 0-1 0 0,-1 1 1 0 0,1-1-1 0 0,0 1 1 0 0,0 0-1 0 0,-1 0 0 0 0,1 1 1 0 0,0 0-1 0 0,0 0 1 0 0,0 0-1 0 0,0 1 1 0 0,0 0-1 0 0,0 0 0 0 0,1 1-42 0 0,9 2 149 0 0,-2-2-72 0 0,0 0 0 0 0,0 1 0 0 0,-1 1 0 0 0,0 0-1 0 0,0 1 1 0 0,0 0 0 0 0,0 1 0 0 0,-1 0 0 0 0,0 1 0 0 0,0 1 0 0 0,0-1-1 0 0,-1 2 1 0 0,-1 0 0 0 0,1 0 0 0 0,-2 1 0 0 0,4 4-77 0 0,-10-10 17 0 0,-1 0 1 0 0,0 0-1 0 0,0 0 0 0 0,0 1 1 0 0,-1-1-1 0 0,1 0 1 0 0,-1 1-1 0 0,0 0 0 0 0,0-1 1 0 0,-1 1-1 0 0,1-1 1 0 0,-1 1-1 0 0,0 0 1 0 0,0 0-1 0 0,-1-1 0 0 0,1 1 1 0 0,-1-1-1 0 0,0 1 1 0 0,0-1-1 0 0,-1 1 0 0 0,1-1 1 0 0,-1 1-1 0 0,0-1 1 0 0,0 0-1 0 0,-1 0 0 0 0,1 0 1 0 0,-1 0-1 0 0,0 0 1 0 0,0-1-1 0 0,0 1 0 0 0,0-1 1 0 0,-4 3-18 0 0,-126 83-257 0 0,101-73-47 0 0,0-2-1 0 0,-1-1 1 0 0,-1-2-1 0 0,0-2 1 0 0,-1 0 0 0 0,-13-1 304 0 0,-7-1-3898 0 0,-1-5-3545 0 0,56-2 2558 0 0</inkml:trace>
  <inkml:trace contextRef="#ctx0" brushRef="#br0" timeOffset="771.135">435 658 4641 0 0,'0'0'1202'0'0,"0"0"-345"0"0,0 0 115 0 0,0 0 362 0 0,0 0 250 0 0,0 0 11 0 0,0 0-254 0 0,0 0-339 0 0,0 0-255 0 0,0 0-160 0 0,0 0-112 0 0,33-10-28 0 0,101-30 10 0 0,-38 24 730 0 0,-95 16-1171 0 0,0-1-1 0 0,1 1 0 0 0,-1-1 0 0 0,0 1 0 0 0,0-1 0 0 0,1 1-1 0 0,-1 0 1 0 0,0-1 0 0 0,1 1 0 0 0,-1 0 0 0 0,1 0 0 0 0,-1 0 0 0 0,0 0 0 0 0,1 0 0 0 0,-1 0 0 0 0,0 1-1 0 0,1-1 1 0 0,-1 0 0 0 0,0 1 0 0 0,1-1 0 0 0,-1 1 0 0 0,0-1 0 0 0,0 1 0 0 0,0 0 0 0 0,1-1 0 0 0,-1 1-1 0 0,0 0 1 0 0,0 0 0 0 0,0 0 0 0 0,0 0 0 0 0,0 0 0 0 0,-1 0 0 0 0,1 0 0 0 0,0 0 0 0 0,0 0 0 0 0,-1 0-1 0 0,1 1 1 0 0,0-1 0 0 0,-1 0 0 0 0,1 0 0 0 0,-1 1 0 0 0,0-1 0 0 0,1 0 0 0 0,-1 1 0 0 0,0-1-1 0 0,0 0 1 0 0,0 1 0 0 0,0-1 0 0 0,0 0 0 0 0,0 1 0 0 0,0-1 0 0 0,0 1 0 0 0,-1 0-15 0 0,-2 4 40 0 0,1 0 1 0 0,-1 0 0 0 0,0-1 0 0 0,-1 1-1 0 0,0-1 1 0 0,0 0 0 0 0,0 0-1 0 0,0 0 1 0 0,-1 0 0 0 0,1-1 0 0 0,-1 1-1 0 0,-1-1 1 0 0,1-1 0 0 0,-1 1-41 0 0,-7 7 54 0 0,-113 95 222 0 0,125-105-273 0 0,0 0 0 0 0,0 0 1 0 0,0 0-1 0 0,0 1 0 0 0,0-1 0 0 0,0 0 1 0 0,0 0-1 0 0,0 0 0 0 0,1 1 0 0 0,-1-1 0 0 0,0 0 1 0 0,1 1-1 0 0,-1-1 0 0 0,1 0 0 0 0,0 1 1 0 0,-1-1-1 0 0,1 1 0 0 0,0-1 0 0 0,0 1 1 0 0,0-1-1 0 0,0 1 0 0 0,0-1 0 0 0,0 1 0 0 0,0-1 1 0 0,1 1-1 0 0,-1-1 0 0 0,0 0 0 0 0,1 1 1 0 0,-1-1-1 0 0,1 0 0 0 0,0 1 0 0 0,-1-1 1 0 0,1 0-1 0 0,0 1 0 0 0,0-1 0 0 0,0 0 0 0 0,0 0 1 0 0,0 0-4 0 0,16 3 55 0 0,1-2 0 0 0,0 0 1 0 0,-1-1-1 0 0,1-1 1 0 0,0-1-1 0 0,-1 0 0 0 0,1-2 1 0 0,-1 1-1 0 0,1-2 1 0 0,7-3-56 0 0,15-1-184 0 0,32-15-2059 0 0,-32 9-7375 0 0,-30 11 867 0 0</inkml:trace>
</inkml:ink>
</file>

<file path=ppt/ink/ink4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48.3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670 0 6273 0 0,'0'0'783'0'0,"0"0"-339"0"0,0 0-289 0 0,0 0-171 0 0,0 0 79 0 0,0 0 285 0 0,0 0 193 0 0,0 0 41 0 0,9 33-62 0 0,29 110-76 0 0,-6 67 463 0 0,-31-184-829 0 0,4 102 111 0 0,-6 0 0 0 0,-6 0 0 0 0,-20 113-189 0 0,12-138 47 0 0,10-49 64 0 0,-3-1 0 0 0,-2 1 0 0 0,-2-2 0 0 0,-3 1 0 0 0,-2-2 1 0 0,-13 26-112 0 0,-22 24 758 0 0,52-98-747 0 0,0-1-1 0 0,0 1 1 0 0,0-1-1 0 0,1 1 1 0 0,-1-1-1 0 0,0 1 1 0 0,1-1-1 0 0,0 1 1 0 0,-1-1-1 0 0,1 0 1 0 0,0 1-1 0 0,0-1 1 0 0,0 0-1 0 0,1 0 1 0 0,-1 0-1 0 0,0 0 1 0 0,1 0-1 0 0,-1 0 0 0 0,1 0 1 0 0,0 0-1 0 0,0-1 1 0 0,0 1-1 0 0,0-1 1 0 0,0 1-1 0 0,0-1 1 0 0,0 0-1 0 0,0 0 1 0 0,0 1-1 0 0,1-2 1 0 0,-1 1-1 0 0,0 0 1 0 0,1 0-1 0 0,-1-1 1 0 0,1 1-1 0 0,-1-1 1 0 0,1 0-1 0 0,-1 0 0 0 0,1 0 1 0 0,-1 0-1 0 0,1 0 1 0 0,0-1-11 0 0,280 33 188 0 0,1-13 1 0 0,1-12-1 0 0,51-15-188 0 0,-177 6 20 0 0,1372-68 342 0 0,-1000 62-972 0 0,89 27 610 0 0,-279 11-669 0 0,-289-23 1225 0 0,-51-7-295 0 0,-1 0 93 0 0,0 0 55 0 0,0 0-13 0 0,0 0-52 0 0,0 0-86 0 0,0 0-88 0 0,0 0-66 0 0,9-19 217 0 0,-18-7 535 0 0,4 19-801 0 0,0 0 0 0 0,1-1 0 0 0,0 1-1 0 0,1-1 1 0 0,0 0 0 0 0,0 0 0 0 0,0 0 0 0 0,1-1 0 0 0,0 1 0 0 0,1 0 0 0 0,0-1 0 0 0,0-8-55 0 0,-5-22 77 0 0,-8-66-37 0 0,4-2 1 0 0,4 1-1 0 0,8-82-40 0 0,-1 65 48 0 0,0 25 10 0 0,-4 0 0 0 0,-5 0 0 0 0,-4 1 0 0 0,-10-30-58 0 0,-12-13 18 0 0,10 122-1045 0 0,5 12 964 0 0,-1 2 0 0 0,0 0 0 0 0,0 2 0 0 0,0 0 0 0 0,0 1 0 0 0,0 1 0 0 0,-1 1 0 0 0,-7 1 63 0 0,-397 57-1783 0 0,-257-13 432 0 0,-339-34 1351 0 0,6-45 81 0 0,11-55 635 0 0,1004 88-716 0 0,-180-21 1266 0 0,-133-35-1266 0 0,267 42-82 0 0,65 18-1691 0 0,87 36-2802 0 0,-63-22-410 0 0,-18-7 559 0 0</inkml:trace>
</inkml:ink>
</file>

<file path=ppt/ink/ink4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48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0 2248 0 0,'0'0'1842'0'0,"0"0"-173"0"0,0 0 39 0 0,0 0 167 0 0,0 0 104 0 0,0 0-84 0 0,0 0-348 0 0,0 0-416 0 0,0 0-364 0 0,0 0-276 0 0,0 0-165 0 0,0 13 747 0 0,9 346 4054 0 0,-37-138-4501 0 0,29-221-694 0 0,-1 1 0 0 0,0-1 0 0 0,0 1 0 0 0,1-1 0 0 0,-1 1 0 0 0,0-1 0 0 0,0 0 0 0 0,1 1 0 0 0,-1-1 0 0 0,1 0 0 0 0,-1 1 0 0 0,0-1 0 0 0,1 0 0 0 0,-1 1 0 0 0,1-1 0 0 0,-1 0 0 0 0,1 0 0 0 0,-1 0 0 0 0,1 1 0 0 0,-1-1 0 0 0,1 0 0 0 0,-1 0 0 0 0,1 0 0 0 0,-1 0 0 0 0,1 0 0 0 0,-1 0-1 0 0,1 0 1 0 0,-1 0 0 0 0,1 0 0 0 0,-1 0 0 0 0,0 0 0 0 0,1 0 0 0 0,-1-1 0 0 0,1 1 0 0 0,-1 0 0 0 0,1 0 0 0 0,-1 0 0 0 0,1-1 0 0 0,-1 1 0 0 0,1 0 0 0 0,-1 0 0 0 0,0-1 0 0 0,1 1 0 0 0,-1 0 0 0 0,0-1 0 0 0,1 1 0 0 0,-1-1 0 0 0,0 1 0 0 0,1 0 0 0 0,-1-1 0 0 0,0 1 0 0 0,0-1 0 0 0,1 1 0 0 0,-1-1 0 0 0,0 1 0 0 0,0-1 0 0 0,0 1 0 0 0,0-1 0 0 0,0 1 0 0 0,0-1 0 0 0,0 1 68 0 0,11-26-5169 0 0,-4 5-3608 0 0,-3 13 2568 0 0</inkml:trace>
</inkml:ink>
</file>

<file path=ppt/ink/ink4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85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136 0 88 0 0,'0'0'3972'0'0,"0"0"-1879"0"0,0 0-563 0 0,0 0 84 0 0,0 0 95 0 0,0 0 25 0 0,0 0-204 0 0,0 0-323 0 0,-21 35-251 0 0,-64 111-199 0 0,81-141-689 0 0,1 0-1 0 0,0 0 0 0 0,0 0 1 0 0,1 0-1 0 0,0 1 0 0 0,-1-1 0 0 0,2 1 1 0 0,-1-1-1 0 0,1 1 0 0 0,0 0 1 0 0,0-1-1 0 0,0 1 0 0 0,1 0 1 0 0,0 3-68 0 0,1 9 248 0 0,-3-2-66 0 0,1 0 1 0 0,1 0-1 0 0,0 1 0 0 0,1-1 0 0 0,1 0 1 0 0,1 0-1 0 0,0 0 0 0 0,1 0 0 0 0,0 0 0 0 0,2-1 1 0 0,6 15-183 0 0,-9-22-81 0 0,0-1 1 0 0,1 1 0 0 0,-1-1-1 0 0,1 0 1 0 0,1 0 0 0 0,-1 0-1 0 0,1 0 1 0 0,1-1 0 0 0,-1 0-1 0 0,1 0 1 0 0,0-1 0 0 0,0 1-1 0 0,1-1 1 0 0,-1 0 0 0 0,1-1-1 0 0,0 0 1 0 0,1 0 0 0 0,-1 0-1 0 0,1-1 1 0 0,-1 0 0 0 0,1-1-1 0 0,0 0 1 0 0,0 0 0 0 0,0 0-1 0 0,8 0 81 0 0,-2-2-1286 0 0,36-4-10823 0 0,-43 0 7127 0 0</inkml:trace>
</inkml:ink>
</file>

<file path=ppt/ink/ink4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9.11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17 0 6145 0 0,'0'0'1339'0'0,"0"0"-412"0"0,0 0-56 0 0,0 0 351 0 0,0 0 359 0 0,0 0 78 0 0,0 0-178 0 0,0 0-270 0 0,0 0-199 0 0,0 0-133 0 0,0 0-117 0 0,13 34-83 0 0,40 106-109 0 0,-27-42 275 0 0,-20-56-452 0 0,-1 0 0 0 0,-2 0-1 0 0,-2 1 1 0 0,-3 31-393 0 0,0-63-22 0 0,0 0 1 0 0,-1 0-1 0 0,0 0 0 0 0,-1-1 1 0 0,0 1-1 0 0,-1-1 0 0 0,0 0 1 0 0,0 0-1 0 0,-1-1 0 0 0,0 0 0 0 0,-1 0 1 0 0,0 0-1 0 0,-2 2 22 0 0,-15 13-4294 0 0,-1-5-4150 0 0,21-16-1290 0 0</inkml:trace>
</inkml:ink>
</file>

<file path=ppt/ink/ink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3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16 156 0 0 0,'0'0'263'0'0,"0"0"540"0"0,0 0 175 0 0,0 0 219 0 0,0 0 366 0 0,0 0 253 0 0,0 0 51 0 0,0 0-190 0 0,0 0-344 0 0,0 0-339 0 0,0 0-277 0 0,-3-1-170 0 0,1 1-623 0 0,-8-2 1070 0 0,25 1 1882 0 0,36 3 1014 0 0,70-7-2380 0 0,22-17-1071 0 0,-93 21-347 0 0,-50 1-111 0 0,0 0-41 0 0,0 0-31 0 0,0 0-34 0 0,0 0-30 0 0,0 0-33 0 0,0 0-32 0 0,0 0-68 0 0,0 0-55 0 0,-3 12-4319 0 0,0 2-4195 0 0,3-7 2284 0 0,0-6 4674 0 0</inkml:trace>
  <inkml:trace contextRef="#ctx0" brushRef="#br0" timeOffset="662.215">5 425 1920 0 0,'0'0'1881'0'0,"0"0"-30"0"0,0 0 4 0 0,0 0 4 0 0,0 0-68 0 0,0 0-293 0 0,0 0-405 0 0,0 0-281 0 0,0 0-115 0 0,0 0 17 0 0,0 0 65 0 0,0 0-17 0 0,0 0-70 0 0,17 1-89 0 0,114 4 801 0 0,27-14-269 0 0,-90 8-6339 0 0,-65-9-7736 0 0,-2 9 9738 0 0</inkml:trace>
  <inkml:trace contextRef="#ctx0" brushRef="#br0" timeOffset="1216.43">217 5 1544 0 0,'0'0'1375'0'0,"0"0"14"0"0,0 0 116 0 0,0 0 234 0 0,0 0 200 0 0,0 0-21 0 0,0 0-334 0 0,0 0-425 0 0,0 0-396 0 0,0 0-315 0 0,0 0-169 0 0,0 0-99 0 0,0 0-32 0 0,-5-5 275 0 0,29 25 1056 0 0,132 78 671 0 0,-154-96-2143 0 0,14 10-6 0 0,0 1 0 0 0,-2 1 0 0 0,1 0 0 0 0,-2 1-1 0 0,0 1 1 0 0,-1 0 0 0 0,-1 0 0 0 0,3 7-1 0 0,-13-19-4 0 0,0 0 0 0 0,0 0 0 0 0,-1 0 0 0 0,0 1 0 0 0,0-1-1 0 0,0 0 1 0 0,0 0 0 0 0,-1 0 0 0 0,0 0 0 0 0,1 1 0 0 0,-2-1 0 0 0,1 0 0 0 0,0 0-1 0 0,-1-1 1 0 0,0 1 0 0 0,1 0 0 0 0,-2 0 0 0 0,1-1 0 0 0,0 0 0 0 0,-1 1-1 0 0,1-1 1 0 0,-1 0 0 0 0,-2 2 4 0 0,-11 19-18 0 0,-69 97 90 0 0,-26-11 41 0 0,57-58-609 0 0,53-51 232 0 0,1-1 0 0 0,0 1 0 0 0,0-1 0 0 0,0 1 0 0 0,0-1-1 0 0,0 1 1 0 0,0-1 0 0 0,1 1 0 0 0,-1-1 0 0 0,0 1 0 0 0,0-1 0 0 0,0 1 0 0 0,0-1-1 0 0,1 1 1 0 0,-1-1 0 0 0,0 1 0 0 0,0-1 0 0 0,1 1 0 0 0,-1-1 0 0 0,0 1 0 0 0,1-1-1 0 0,-1 0 1 0 0,0 1 0 0 0,1-1 0 0 0,-1 0 0 0 0,1 1 0 0 0,-1-1 0 0 0,0 0 0 0 0,1 0-1 0 0,-1 1 1 0 0,1-1 0 0 0,-1 0 0 0 0,1 0 0 0 0,-1 0 0 0 0,1 0 0 0 0,-1 1 0 0 0,1-1-1 0 0,-1 0 1 0 0,1 0 0 0 0,-1 0 0 0 0,1 0 0 0 0,-1 0 0 0 0,1 0 0 0 0,-1-1 0 0 0,1 1-1 0 0,0 0 1 0 0,-1 0 0 0 0,0 0 0 0 0,1 0 0 0 0,-1-1 0 0 0,1 1 0 0 0,-1 0 0 0 0,1 0-1 0 0,-1-1 1 0 0,1 1 0 0 0,-1 0 0 0 0,0-1 0 0 0,1 1 264 0 0,5-3-4293 0 0</inkml:trace>
</inkml:ink>
</file>

<file path=ppt/ink/ink4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7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756 35 0 0 0,'0'0'982'0'0,"0"0"807"0"0,0 0 122 0 0,0 0-170 0 0,0 0-202 0 0,0 0-188 0 0,3-5-148 0 0,12-12-114 0 0,-35 6 2572 0 0,-20 9-2070 0 0,-66 11-662 0 0,-226 109-479 0 0,275-86-417 0 0,57-30-29 0 0,1-1-1 0 0,-1 0 0 0 0,1 0 0 0 0,-1 0 1 0 0,1 0-1 0 0,0 0 0 0 0,0 0 0 0 0,0 0 1 0 0,-1 0-1 0 0,1 0 0 0 0,0 0 0 0 0,0-1 1 0 0,0 1-1 0 0,0 0 0 0 0,1-1 0 0 0,-1 1 1 0 0,0-1-1 0 0,0 1 0 0 0,0-1 1 0 0,0 1-1 0 0,1-1 0 0 0,-1 0 0 0 0,0 1 1 0 0,0-1-1 0 0,1 0 0 0 0,-1 0 0 0 0,0 0 1 0 0,0 0-1 0 0,2 0-3 0 0,337 33 612 0 0,-274-3-573 0 0,-66-29-28 0 0,1 1 0 0 0,-1 0 0 0 0,1-1 0 0 0,-1 1 0 0 0,1 0 0 0 0,-1-1 0 0 0,0 1 0 0 0,0 0 0 0 0,0-1 0 0 0,0 1 0 0 0,0 0 0 0 0,-1-1 0 0 0,1 1 1 0 0,0 0-1 0 0,-1-1 0 0 0,1 1 0 0 0,-1-1 0 0 0,1 1 0 0 0,-1 0 0 0 0,0-1 0 0 0,0 0 0 0 0,0 1 0 0 0,0-1 0 0 0,0 1 0 0 0,0-1 0 0 0,0 0 0 0 0,0 0 0 0 0,0 0 0 0 0,-1 0 0 0 0,1 0 0 0 0,-1 1-11 0 0,-147 93 230 0 0,-31 5-424 0 0,136-75 146 0 0,-191 127-70 0 0,233-151 119 0 0,0 0 0 0 0,0 0 0 0 0,0 0 1 0 0,0 0-1 0 0,0 0 0 0 0,1 1 0 0 0,-1-1 0 0 0,0 1 0 0 0,1-1 1 0 0,-1 1-1 0 0,1 0 0 0 0,0 0 0 0 0,-1 0 0 0 0,1-1 1 0 0,0 1-1 0 0,0 0 0 0 0,0 1 0 0 0,0-1 0 0 0,0 0 1 0 0,1 0-1 0 0,-1 0 0 0 0,1 0 0 0 0,-1 1 0 0 0,1-1 1 0 0,0 0-1 0 0,0 0 0 0 0,0 1 0 0 0,0-1 0 0 0,0 0 0 0 0,1 0 1 0 0,-1 1-1 0 0,1-1 0 0 0,-1 0 0 0 0,1 0 0 0 0,0 0 1 0 0,0 0-1 0 0,0 0 0 0 0,0 0 0 0 0,0 0 0 0 0,0 0 1 0 0,0 0-1 0 0,1 0 0 0 0,-1-1 0 0 0,1 1 0 0 0,0 0 0 0 0,0 0-1 0 0,16 4 116 0 0,-1-2-1 0 0,1 0 0 0 0,-1 0 1 0 0,1-2-1 0 0,0 0 0 0 0,0-2 1 0 0,0 1-1 0 0,0-2 0 0 0,13-2-115 0 0,-11 2 104 0 0,38-6 90 0 0,-1-2 0 0 0,-1-2 1 0 0,0-3-1 0 0,0-2 0 0 0,1-4-194 0 0,8-17-2218 0 0,-46 21-1547 0 0,-1-1-3611 0 0,-11 10-659 0 0</inkml:trace>
  <inkml:trace contextRef="#ctx0" brushRef="#br0" timeOffset="253.009">1122 116 4817 0 0,'0'0'2289'0'0,"0"0"-1024"0"0,0 0-458 0 0,0 0 155 0 0,0 0 443 0 0,0 0 305 0 0,0 0-12 0 0,0 0-257 0 0,0 0-302 0 0,-14 33-303 0 0,-46 106-220 0 0,3 45 575 0 0,48-148-1198 0 0,2 0-1 0 0,1 0 0 0 0,1 1 0 0 0,2 0 0 0 0,2 0 0 0 0,1 0 1 0 0,3 2 7 0 0,15-1-2522 0 0,-6-33-1600 0 0,4-3-3601 0 0,-11-4 4060 0 0,-2-4 1571 0 0</inkml:trace>
  <inkml:trace contextRef="#ctx0" brushRef="#br0" timeOffset="508.484">899 160 4537 0 0,'0'0'872'0'0,"0"0"-332"0"0,0 0 76 0 0,0 0 415 0 0,0 0 351 0 0,0 0 164 0 0,0 0-105 0 0,0 0-253 0 0,32 1-274 0 0,101 4-207 0 0,204-18 1729 0 0,-330 13-2786 0 0,39-3 172 0 0,-16 2-6789 0 0,-29 1 2345 0 0,-1 0-471 0 0</inkml:trace>
  <inkml:trace contextRef="#ctx0" brushRef="#br0" timeOffset="747.026">936 495 3017 0 0,'0'0'1719'0'0,"0"0"-275"0"0,0 0 136 0 0,0 0 142 0 0,0 0 140 0 0,0 0-27 0 0,0 0-255 0 0,0 0-337 0 0,0 0-304 0 0,0 0-275 0 0,36 9-221 0 0,113 25-140 0 0,-50-25 5 0 0,49-20-419 0 0,-100 3-2282 0 0,-1-2-3338 0 0,-30 6 572 0 0,-3 3-106 0 0</inkml:trace>
  <inkml:trace contextRef="#ctx0" brushRef="#br0" timeOffset="1387.127">1494 583 3977 0 0,'0'0'1257'0'0,"0"0"-584"0"0,0 0-123 0 0,0 0 369 0 0,0 0 364 0 0,0 0 165 0 0,0 0-157 0 0,0 0-352 0 0,0 0-303 0 0,0 0-221 0 0,0 0-139 0 0,0 0-70 0 0,-10 33-45 0 0,-32 104-57 0 0,31-53 99 0 0,11-81-145 0 0,0-1 0 0 0,1 1 0 0 0,-1-1 1 0 0,0 1-1 0 0,1-1 0 0 0,0 1 0 0 0,-1-1 0 0 0,1 1 1 0 0,0-1-1 0 0,0 0 0 0 0,0 0 0 0 0,1 1 0 0 0,-1-1 1 0 0,0 0-1 0 0,1 0 0 0 0,-1 0 0 0 0,1 0 0 0 0,0-1 1 0 0,0 1-1 0 0,0 0 0 0 0,0-1 0 0 0,0 1 0 0 0,0-1 1 0 0,0 0-1 0 0,0 0 0 0 0,1 1 0 0 0,-1-1 0 0 0,0-1 1 0 0,1 1-1 0 0,-1 0 0 0 0,0-1 0 0 0,1 1 0 0 0,-1-1 1 0 0,1 0-1 0 0,-1 1 0 0 0,1-1 0 0 0,-1-1 0 0 0,1 1 1 0 0,-1 0-1 0 0,1-1 0 0 0,-1 1 0 0 0,1-1 0 0 0,-1 1 1 0 0,1-1-1 0 0,-1 0 0 0 0,0 0 0 0 0,0 0 0 0 0,1-1 1 0 0,-1 1-1 0 0,1-1-58 0 0,16-14 273 0 0,-1 0-1 0 0,-1-1 1 0 0,0-1 0 0 0,-1-1 0 0 0,-1 0 0 0 0,7-14-273 0 0,27-31 176 0 0,-10 34-72 0 0,-38 30-104 0 0,0 0 0 0 0,0 0 1 0 0,0 0-1 0 0,0 0 0 0 0,0 0 1 0 0,0 0-1 0 0,1 0 0 0 0,-1 0 0 0 0,0 1 1 0 0,0-1-1 0 0,0 0 0 0 0,0 1 1 0 0,0-1-1 0 0,0 1 0 0 0,0 0 0 0 0,0-1 1 0 0,0 1-1 0 0,0 0 0 0 0,-1-1 1 0 0,1 1-1 0 0,0 0 0 0 0,0 0 1 0 0,-1 0-1 0 0,1 0 0 0 0,0-1 0 0 0,-1 1 1 0 0,1 0-1 0 0,-1 0 0 0 0,1 0 1 0 0,-1 0-1 0 0,1 1 0 0 0,-1-1 0 0 0,0 0 1 0 0,0 0-1 0 0,1 0 0 0 0,-1 0 1 0 0,0 0-1 0 0,0 0 0 0 0,0 0 1 0 0,0 1-1 0 0,0-1 0 0 0,0 0 0 0 0,-1 0 0 0 0,7 50-15 0 0,-2 0 0 0 0,-3 0-1 0 0,-1 0 1 0 0,-5 25 15 0 0,1-44-20 0 0,0 1-1 0 0,-2-1 1 0 0,-2 0 0 0 0,-1 0-1 0 0,-1-1 1 0 0,-2 0-1 0 0,-12 24 21 0 0,-50 24-111 0 0,72-78 115 0 0,0 1 0 0 0,0-1-1 0 0,-1 1 1 0 0,1-1 0 0 0,-1 0-1 0 0,1 0 1 0 0,-1 0-1 0 0,1-1 1 0 0,-1 1 0 0 0,1-1-1 0 0,-1 1 1 0 0,0-1 0 0 0,1 0-1 0 0,-1 0 1 0 0,0 0 0 0 0,1 0-1 0 0,-1 0 1 0 0,0-1 0 0 0,1 1-1 0 0,-1-1 1 0 0,1 0 0 0 0,-1 1-1 0 0,1-1 1 0 0,-1 0 0 0 0,1-1-1 0 0,-1 1 1 0 0,1 0 0 0 0,0-1-1 0 0,0 1 1 0 0,0-1 0 0 0,0 0-1 0 0,0 0 1 0 0,0 0 0 0 0,0 0-1 0 0,1 0 1 0 0,-1 0 0 0 0,0 0-1 0 0,0-2-3 0 0,-1-5-41 0 0,-1 0 0 0 0,1 0 0 0 0,1 0 0 0 0,0-1 0 0 0,0 0-1 0 0,1 1 1 0 0,0-1 0 0 0,1 0 0 0 0,0 1 0 0 0,0-1 0 0 0,1 0-1 0 0,0 1 1 0 0,1-1 0 0 0,0 1 0 0 0,1-1 0 0 0,0 1 0 0 0,0 0-1 0 0,1 0 1 0 0,0 0 0 0 0,0 1 0 0 0,1-1 0 0 0,0 1 0 0 0,4-4 41 0 0,45-61-3419 0 0,-12 30-5945 0 0,-29 31 4092 0 0</inkml:trace>
</inkml:ink>
</file>

<file path=ppt/ink/ink4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3.3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6929 0 0,'0'0'3760'0'0,"0"0"-2073"0"0,0 0-934 0 0,0 0-3 0 0,0 0 248 0 0,0 0 132 0 0,0 0-91 0 0,0 0-205 0 0,33-3-214 0 0,105-7-188 0 0,82-11 518 0 0,-120 11-2730 0 0,3 2-6495 0 0,-78 4-1552 0 0</inkml:trace>
</inkml:ink>
</file>

<file path=ppt/ink/ink4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9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1 230 6593 0 0,'0'0'1634'0'0,"0"0"-326"0"0,0 0 47 0 0,0 0 248 0 0,0 0 166 0 0,0 0-112 0 0,0 0-306 0 0,0 0-276 0 0,0 0-209 0 0,0 0-155 0 0,0 0-111 0 0,0 0-72 0 0,33-4-68 0 0,103-11-81 0 0,21-3 330 0 0,-96 16-868 0 0,-5 0-5490 0 0,-55 2 3021 0 0,-1 0-1022 0 0,0 0-1195 0 0,0 0-822 0 0</inkml:trace>
  <inkml:trace contextRef="#ctx0" brushRef="#br0" timeOffset="180.065">32 462 0 0 0,'0'0'2627'0'0,"0"0"-512"0"0,0 0 108 0 0,0 0 199 0 0,0 0 11 0 0,0 0-191 0 0,0 0-385 0 0,0 0-443 0 0,0 0-407 0 0,34 2-304 0 0,107 7-239 0 0,-42-20 60 0 0,4-11 25 0 0,2-1-2306 0 0,-36 10-10553 0 0,-60 12 5797 0 0</inkml:trace>
  <inkml:trace contextRef="#ctx0" brushRef="#br0" timeOffset="2915.377">783 572 176 0 0,'0'0'1954'0'0,"0"0"-523"0"0,0 0-306 0 0,0 0 34 0 0,0 0 275 0 0,0 0 177 0 0,0 0 9 0 0,0 0-141 0 0,0 0-304 0 0,0 0-256 0 0,0 0-224 0 0,1-16-146 0 0,1-54-51 0 0,27-30 1158 0 0,-17 76-1345 0 0,3-10-101 0 0,2 0 1 0 0,1 1-1 0 0,2 0 1 0 0,1 2-1 0 0,2 0 1 0 0,25-27-211 0 0,-1 29-219 0 0,-36 73-148 0 0,-18 78 589 0 0,6-114-203 0 0,0-7-15 0 0,1 0 1 0 0,-1 0-1 0 0,1 0 1 0 0,-1 1-1 0 0,1-1 1 0 0,0 0 0 0 0,0 0-1 0 0,-1 1 1 0 0,1-1-1 0 0,0 0 1 0 0,0 1-1 0 0,0-1 1 0 0,0 0 0 0 0,1 0-1 0 0,-1 1 1 0 0,0-1-1 0 0,0 0 1 0 0,1 0-1 0 0,-1 1 1 0 0,1-1 0 0 0,-1 0-1 0 0,1 0 1 0 0,0 0-1 0 0,-1 0 1 0 0,1 0-1 0 0,0 0 1 0 0,0 0 0 0 0,-1 0-1 0 0,1 0 1 0 0,0 0-1 0 0,0 0 1 0 0,0 0-1 0 0,0-1 1 0 0,0 1 0 0 0,1 0-1 0 0,-1-1 1 0 0,0 1-1 0 0,0-1 1 0 0,0 1-1 0 0,0-1 1 0 0,1 1 0 0 0,-1-1-1 0 0,0 0 1 0 0,1 0-5 0 0,7-2 54 0 0,0-1 1 0 0,0 0-1 0 0,0-1 1 0 0,-1 0-1 0 0,1 0 1 0 0,-1-1-1 0 0,0 0 1 0 0,0-1-1 0 0,0 0 1 0 0,-1 0-1 0 0,0 0 1 0 0,6-7-55 0 0,6-4 29 0 0,176-134-59 0 0,-88 93-42 0 0,-106 57 66 0 0,0 1 0 0 0,0 0 0 0 0,1-1 0 0 0,-1 1 0 0 0,0 0 0 0 0,1 0 0 0 0,-1 0 0 0 0,0 0 0 0 0,0 0 0 0 0,1 0 0 0 0,-1 0 0 0 0,0 0 0 0 0,0 0 0 0 0,1 1 0 0 0,-1-1 0 0 0,0 1 0 0 0,0-1 0 0 0,0 0 0 0 0,1 1 0 0 0,-1 0 0 0 0,0-1 0 0 0,0 1 0 0 0,0 0 0 0 0,0 0 0 0 0,0-1 0 0 0,0 1 0 0 0,0 0 0 0 0,0 0 0 0 0,-1 0 0 0 0,1 0 0 0 0,0 0 0 0 0,-1 0 0 0 0,1 1 0 0 0,0-1 0 0 0,-1 0 0 0 0,1 0 0 0 0,-1 0 0 0 0,0 1 0 0 0,1-1 0 0 0,-1 0 0 0 0,0 0 0 0 0,0 1 0 0 0,0-1 0 0 0,0 0 0 0 0,0 1 6 0 0,-1 63 51 0 0,0-62-41 0 0,-29 183-22 0 0,30-185-84 0 0,0 1 1 0 0,0 0-1 0 0,0-1 1 0 0,1 1-1 0 0,-1-1 1 0 0,0 1-1 0 0,1 0 1 0 0,-1-1-1 0 0,1 1 1 0 0,-1-1-1 0 0,1 1 1 0 0,0-1-1 0 0,0 0 1 0 0,-1 1 0 0 0,1-1-1 0 0,0 0 1 0 0,0 0-1 0 0,1 1 1 0 0,-1-1-1 0 0,0 0 1 0 0,0 0-1 0 0,0 0 1 0 0,1 0-1 0 0,-1 0 1 0 0,1-1-1 0 0,-1 1 1 0 0,0 0-1 0 0,1-1 1 0 0,1 1 95 0 0,47 5-13121 0 0,-42-6 9740 0 0</inkml:trace>
  <inkml:trace contextRef="#ctx0" brushRef="#br0" timeOffset="3367.097">2096 64 5337 0 0,'0'0'1899'0'0,"0"0"-366"0"0,0 0-173 0 0,0 0 51 0 0,0 0 77 0 0,0 0-49 0 0,0 0-207 0 0,0 0-239 0 0,-33 9-237 0 0,-101 31-212 0 0,49 6 177 0 0,75-40-681 0 0,1 1-1 0 0,-1-1 0 0 0,1 1 1 0 0,0 1-1 0 0,1 0 0 0 0,-1 0 1 0 0,2 1-1 0 0,-1 0 0 0 0,1 0 1 0 0,1 1-1 0 0,0 0 0 0 0,0 0 1 0 0,1 0-1 0 0,0 1 0 0 0,0-1 1 0 0,1 1-1 0 0,1 0 0 0 0,0 1 1 0 0,1-1-1 0 0,0 0 1 0 0,0 1-1 0 0,1 11-39 0 0,2-21 5 0 0,-1 0 1 0 0,1 0-1 0 0,0 0 1 0 0,0 1 0 0 0,0-1-1 0 0,0 0 1 0 0,0 0-1 0 0,0-1 1 0 0,0 1-1 0 0,1 0 1 0 0,-1 0-1 0 0,1 0 1 0 0,-1-1-1 0 0,1 1 1 0 0,0-1-1 0 0,0 1 1 0 0,0-1 0 0 0,0 0-1 0 0,0 0 1 0 0,0 0-1 0 0,0 0 1 0 0,0 0-1 0 0,0 0 1 0 0,0-1-1 0 0,0 1 1 0 0,1 0-1 0 0,-1-1 1 0 0,0 0-1 0 0,0 0 1 0 0,1 0 0 0 0,-1 0-1 0 0,0 0 1 0 0,3 0-6 0 0,75-15 618 0 0,-47 0-444 0 0,0-2-1 0 0,-2-1 0 0 0,0-2 0 0 0,-1 0 1 0 0,-1-3-1 0 0,16-15-173 0 0,59-43 274 0 0,-55 52-393 0 0,-48 55-130 0 0,-4 46-22 0 0,1 36-4232 0 0,8-87 191 0 0,6-2-4075 0 0,-8-15 4534 0 0</inkml:trace>
  <inkml:trace contextRef="#ctx0" brushRef="#br0" timeOffset="3813.985">2420 318 7017 0 0,'0'0'2161'0'0,"0"0"-466"0"0,0 0-184 0 0,0 0-44 0 0,0 0-109 0 0,0 0-250 0 0,0 0-340 0 0,0 0-284 0 0,0 0-201 0 0,0 0-111 0 0,0 0-67 0 0,0 0-29 0 0,0 0-30 0 0,-7 24-17 0 0,-20 74-20 0 0,21-33-29 0 0,8-62 32 0 0,-1 0-1 0 0,1-1 0 0 0,0 1 1 0 0,0-1-1 0 0,0 0 1 0 0,0 1-1 0 0,1-1 0 0 0,-1 0 1 0 0,1-1-1 0 0,-1 1 1 0 0,1 0-1 0 0,0-1 0 0 0,-1 1 1 0 0,1-1-1 0 0,0 0 1 0 0,0 0-1 0 0,0 0 0 0 0,0 0 1 0 0,0 0-1 0 0,0-1 0 0 0,0 0 1 0 0,0 1-1 0 0,0-1 1 0 0,1 0-1 0 0,-1 0 0 0 0,0-1 1 0 0,0 1-1 0 0,0-1 1 0 0,0 1-1 0 0,0-1 0 0 0,0 0 1 0 0,0 0-1 0 0,0-1 1 0 0,-1 1-1 0 0,3-2-11 0 0,102-82 657 0 0,-12 6 205 0 0,-94 78-852 0 0,1 0 0 0 0,-1 0 0 0 0,1 0-1 0 0,-1 0 1 0 0,1 0 0 0 0,-1 1 0 0 0,1-1 0 0 0,-1 1 0 0 0,1-1 0 0 0,0 1-1 0 0,-1 0 1 0 0,1-1 0 0 0,0 1 0 0 0,-1 0 0 0 0,1 0 0 0 0,0 0 0 0 0,-1 0 0 0 0,1 0-1 0 0,0 1 1 0 0,-1-1 0 0 0,1 0 0 0 0,0 1 0 0 0,-1-1 0 0 0,1 1 0 0 0,-1 0-1 0 0,1 0 1 0 0,-1-1 0 0 0,1 1 0 0 0,-1 0 0 0 0,0 0 0 0 0,1 0 0 0 0,-1 0-1 0 0,0 1 1 0 0,0-1 0 0 0,0 0 0 0 0,1 1 0 0 0,-1-1 0 0 0,-1 0 0 0 0,1 1-1 0 0,0-1 1 0 0,0 1 0 0 0,-1-1 0 0 0,1 1 0 0 0,0 0 0 0 0,-1 0-10 0 0,12 80 240 0 0,-28 98-52 0 0,14-173-182 0 0,0 11 27 0 0,-1 0 0 0 0,-1 0 0 0 0,0 0 0 0 0,-2-1 0 0 0,0 1 0 0 0,0-2 0 0 0,-2 1 0 0 0,0-1 0 0 0,-1 0 0 0 0,-1 0 0 0 0,0-1 0 0 0,-10 10-33 0 0,18-23 9 0 0,1-1 1 0 0,-1 0 0 0 0,0 0 0 0 0,0 1 0 0 0,0-1 0 0 0,1 0 0 0 0,-1-1 0 0 0,0 1 0 0 0,-1 0-1 0 0,1-1 1 0 0,0 1 0 0 0,0-1 0 0 0,0 1 0 0 0,0-1 0 0 0,0 0 0 0 0,0 0 0 0 0,-1 0 0 0 0,1 0-1 0 0,0 0 1 0 0,0-1 0 0 0,0 1 0 0 0,0-1 0 0 0,0 1 0 0 0,0-1 0 0 0,0 0 0 0 0,0 0-1 0 0,0 0 1 0 0,0 0 0 0 0,0 0 0 0 0,0 0 0 0 0,1 0 0 0 0,-1-1 0 0 0,0 1 0 0 0,1-1 0 0 0,-1 1-1 0 0,1-1 1 0 0,0 0 0 0 0,-1 1 0 0 0,1-1 0 0 0,0 0 0 0 0,0 0 0 0 0,0 0 0 0 0,0 0 0 0 0,0 0-1 0 0,1 0 1 0 0,-1 0 0 0 0,1 0 0 0 0,-1 0 0 0 0,1 0 0 0 0,0-1 0 0 0,0-1-10 0 0,-2-22-193 0 0,1 0 1 0 0,1 0 0 0 0,1 0 0 0 0,2 0-1 0 0,1 0 1 0 0,1 0 0 0 0,3-9 192 0 0,12-36-4488 0 0,3 4-5772 0 0,-19 51 4389 0 0</inkml:trace>
</inkml:ink>
</file>

<file path=ppt/ink/ink4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9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0 0 0,'0'0'508'0'0,"0"0"282"0"0,0 0 291 0 0,0 0 379 0 0,0 0 360 0 0,0 0 64 0 0,0 0-194 0 0,0 0-209 0 0,0 0-180 0 0,0 0-132 0 0,0 0-111 0 0,18-2-103 0 0,122-14 1420 0 0,145-2 957 0 0,-215 10-3856 0 0,-64 8 1068 0 0,-10-3-17095 0 0,-3 3 12178 0 0</inkml:trace>
  <inkml:trace contextRef="#ctx0" brushRef="#br0" timeOffset="197.358">1 472 4841 0 0,'0'0'2122'0'0,"0"0"-763"0"0,0 0-104 0 0,0 0 381 0 0,0 0 204 0 0,0 0-117 0 0,0 0-353 0 0,0 0-368 0 0,37-3-250 0 0,116-10-164 0 0,82-18 399 0 0,-146 20-1921 0 0,-59 5-3563 0 0,-1-3-6196 0 0,-22 9 7342 0 0</inkml:trace>
  <inkml:trace contextRef="#ctx0" brushRef="#br0" timeOffset="656.56">231 1 5409 0 0,'0'0'1925'0'0,"0"0"-486"0"0,0 0-350 0 0,0 0-147 0 0,0 0 61 0 0,0 0 81 0 0,0 0-44 0 0,0 0-44 0 0,0 0-141 0 0,0 0-161 0 0,0 0-106 0 0,0 0-68 0 0,0 0-33 0 0,20 20-21 0 0,65 61 0 0 0,-1-25 379 0 0,-62-47-661 0 0,33 14 155 0 0,-36-16-278 0 0,0 0 0 0 0,-1 2 0 0 0,0 0 0 0 0,-1 1 0 0 0,0 0 0 0 0,0 2 0 0 0,-1 0 0 0 0,2 3-61 0 0,-15-11 9 0 0,0 1 1 0 0,-1-1-1 0 0,1 1 0 0 0,-1 0 1 0 0,0 0-1 0 0,-1 0 0 0 0,1 0 0 0 0,-1 0 1 0 0,0 1-1 0 0,0-1 0 0 0,0 0 1 0 0,-1 0-1 0 0,0 1 0 0 0,0-1 1 0 0,0 0-1 0 0,-1 1 0 0 0,0-1 0 0 0,0 0 1 0 0,0 0-1 0 0,-1 0 0 0 0,1 0 1 0 0,-1 0-1 0 0,0 0 0 0 0,-1 0 0 0 0,1 0 1 0 0,-1-1-1 0 0,0 1 0 0 0,0-1 1 0 0,-1 0-1 0 0,1 0 0 0 0,-4 3-9 0 0,-156 151 135 0 0,-16-16-1089 0 0,175-138-125 0 0,-6 7 835 0 0,8-7-3461 0 0,2 0-4197 0 0,0-4 504 0 0</inkml:trace>
</inkml:ink>
</file>

<file path=ppt/ink/ink4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5.1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 43 744 0 0,'0'0'1838'0'0,"0"0"-713"0"0,0 0-210 0 0,0 0 358 0 0,0 0 422 0 0,0 0 202 0 0,0 0-106 0 0,0 0-352 0 0,0 0-344 0 0,-2 32-220 0 0,-4 101-192 0 0,4 133 1179 0 0,11-167-2602 0 0,-8-91-1618 0 0,-5-4-6299 0 0,2-4 3180 0 0</inkml:trace>
  <inkml:trace contextRef="#ctx0" brushRef="#br0" timeOffset="224.947">0 18 1728 0 0,'0'0'1367'0'0,"0"0"-360"0"0,0 0-41 0 0,0 0 265 0 0,0 0 193 0 0,0 0 3 0 0,0 0-181 0 0,0 0-222 0 0,0 0-171 0 0,0 0-70 0 0,32-4-29 0 0,98-10-37 0 0,-64 20 387 0 0,-56-1-829 0 0,-6-4-183 0 0,1 0-1 0 0,-1 1 0 0 0,0-1 1 0 0,1 1-1 0 0,-1 0 1 0 0,0 0-1 0 0,0 0 1 0 0,-1 1-1 0 0,1-1 1 0 0,0 1-1 0 0,-1 0 1 0 0,1 0-1 0 0,-1 1 1 0 0,0-1-1 0 0,0 0 0 0 0,0 1 1 0 0,-1 0-1 0 0,1 0 1 0 0,-1 0-1 0 0,0 0 1 0 0,0 0-1 0 0,-1 0 1 0 0,1 0-1 0 0,-1 1 1 0 0,0-1-1 0 0,0 1 0 0 0,0-1 1 0 0,0 1-1 0 0,-1-1 1 0 0,0 1-1 0 0,0 4-91 0 0,-71 49 782 0 0,-69-10-3047 0 0,82-33-8441 0 0,52-15 4154 0 0</inkml:trace>
  <inkml:trace contextRef="#ctx0" brushRef="#br0" timeOffset="500.974">366 419 11346 0 0,'0'0'3817'0'0,"0"0"-2472"0"0,0 0-976 0 0,0 0 82 0 0,0 0 270 0 0,0 0 167 0 0,0 0-22 0 0,0 0-210 0 0,0 0-229 0 0,0 0-147 0 0,0 0-93 0 0,0 0-67 0 0,0 0-31 0 0,2 31-18 0 0,6 97-27 0 0,-6-49-476 0 0,-3-56-2546 0 0,1-16-429 0 0,-1-3-2907 0 0,1-4-2232 0 0</inkml:trace>
</inkml:ink>
</file>

<file path=ppt/ink/ink4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4.3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1 229 4849 0 0,'0'0'1844'0'0,"0"0"-377"0"0,0 0 46 0 0,0 0 272 0 0,0 0 157 0 0,0 0-141 0 0,0 0-353 0 0,0 0-339 0 0,0 0-223 0 0,0 0-117 0 0,0 0-84 0 0,0 0-69 0 0,32-4-69 0 0,101-11-99 0 0,119-26-814 0 0,-224 32-2955 0 0,-12 0-5935 0 0,-11 6 1682 0 0</inkml:trace>
  <inkml:trace contextRef="#ctx0" brushRef="#br0" timeOffset="358">271 0 6737 0 0,'0'0'1726'0'0,"0"0"-560"0"0,0 0-239 0 0,0 0 191 0 0,0 0 320 0 0,0 0 120 0 0,0 0-139 0 0,0 0-256 0 0,0 0-299 0 0,0 0-204 0 0,0 0-128 0 0,0 0-94 0 0,0 0-74 0 0,4 30-84 0 0,12 96-84 0 0,-13 45-88 0 0,-12-98-283 0 0,4-34-2393 0 0,2 0-8284 0 0,3-34 3753 0 0</inkml:trace>
</inkml:ink>
</file>

<file path=ppt/ink/ink4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2.8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76 100 0 0 0,'0'0'1482'0'0,"0"0"-73"0"0,0 0-24 0 0,0 0 203 0 0,0 0 256 0 0,0 0 134 0 0,0 0-140 0 0,0 0-454 0 0,0 0-510 0 0,0 0-434 0 0,0 0-238 0 0,0 14 495 0 0,-2 25-100 0 0,-9 400 841 0 0,11-405-1994 0 0,-2-30-2368 0 0,-1-3-6099 0 0,2-1 4370 0 0</inkml:trace>
  <inkml:trace contextRef="#ctx0" brushRef="#br0" timeOffset="270.979">0 49 4809 0 0,'0'0'990'0'0,"0"0"-285"0"0,0 0-54 0 0,0 0 393 0 0,0 0 456 0 0,0 0 198 0 0,0 0-115 0 0,0 0-317 0 0,0 0-271 0 0,0 0-170 0 0,0 0-102 0 0,32 0-58 0 0,101 2-75 0 0,-41-15 255 0 0,146-23-1159 0 0,-218 35-913 0 0,-17 1-2338 0 0,-1 1-3358 0 0,-2 2 63 0 0</inkml:trace>
  <inkml:trace contextRef="#ctx0" brushRef="#br0" timeOffset="457.002">28 391 928 0 0,'0'0'2043'0'0,"0"0"-702"0"0,0 0-26 0 0,0 0 305 0 0,0 0 151 0 0,0 0-11 0 0,0 0-193 0 0,0 0-342 0 0,0 0-319 0 0,35 0-316 0 0,111-1-281 0 0,-62-9-237 0 0,-25 1-1124 0 0,-34 4-1948 0 0,-6 1-2282 0 0,-11 4-831 0 0</inkml:trace>
  <inkml:trace contextRef="#ctx0" brushRef="#br0" timeOffset="1088.896">431 487 536 0 0,'0'0'819'0'0,"0"0"-263"0"0,0 0 196 0 0,0 0 446 0 0,0 0 299 0 0,0 0 48 0 0,0 0-146 0 0,0 0-247 0 0,0 0-237 0 0,0 0-128 0 0,0 0-80 0 0,0 0-15 0 0,4 10 52 0 0,14 53 680 0 0,-18 77 2280 0 0,1-138-3662 0 0,1 0 0 0 0,-1-1 0 0 0,0 1 0 0 0,1 0 0 0 0,-1-1 0 0 0,1 1 0 0 0,0-1 0 0 0,-1 0 0 0 0,1 1 0 0 0,0-1 0 0 0,0 0-1 0 0,0 0 1 0 0,0 0 0 0 0,0 0 0 0 0,0 0 0 0 0,0-1 0 0 0,0 1 0 0 0,0-1 0 0 0,0 1 0 0 0,1-1 0 0 0,-1 0 0 0 0,0 0 0 0 0,0 0 0 0 0,0 0 0 0 0,1 0 0 0 0,-1 0 0 0 0,0-1 0 0 0,0 1 0 0 0,0-1 0 0 0,0 1 0 0 0,0-1 0 0 0,0 0 0 0 0,0 0 0 0 0,0 0 0 0 0,0 0 0 0 0,0 0 0 0 0,0 0 0 0 0,0-1 0 0 0,1 0-42 0 0,141-130 874 0 0,-120 107-824 0 0,-3 43-239 0 0,-16-7 205 0 0,0 0-1 0 0,-1 0 1 0 0,0 1-1 0 0,-1 0 1 0 0,-1-1-1 0 0,0 1 1 0 0,0 0 0 0 0,-1 0-1 0 0,0 1 1 0 0,-2 7-16 0 0,4 24 56 0 0,-2-23-51 0 0,-1 0 1 0 0,-1 0-1 0 0,-1 0 0 0 0,0 0 0 0 0,-2 0 1 0 0,0-1-1 0 0,-2 1 0 0 0,0-1 0 0 0,-1 0 0 0 0,-1-1 1 0 0,-1 1-1 0 0,-1-2 0 0 0,-11 18-5 0 0,18-32-9 0 0,1 0 0 0 0,-1-1 0 0 0,0 1 0 0 0,0-1 0 0 0,0 0 0 0 0,-1 0 0 0 0,1 0 0 0 0,-1-1 0 0 0,0 1 0 0 0,1-1 0 0 0,-1 0 0 0 0,0 0 0 0 0,0 0 0 0 0,0 0 0 0 0,-1-1 0 0 0,1 1 0 0 0,0-1 0 0 0,-1 0 0 0 0,1-1 0 0 0,-1 1 0 0 0,1-1 0 0 0,-1 0 0 0 0,-2 0 9 0 0,5-4-21 0 0,-1 1-1 0 0,1-1 0 0 0,0 0 0 0 0,0-1 0 0 0,0 1 0 0 0,1 0 0 0 0,-1 0 0 0 0,1-1 0 0 0,0 1 0 0 0,0-1 0 0 0,1 1 0 0 0,-1-1 0 0 0,1 1 0 0 0,0-1 0 0 0,0 1 0 0 0,1-1 1 0 0,0 0-1 0 0,-1 1 0 0 0,1 0 0 0 0,1-2 22 0 0,2-9-183 0 0,1 0 0 0 0,0 1 0 0 0,2-1 0 0 0,-1 1 0 0 0,2 0 1 0 0,0 1-1 0 0,0 0 0 0 0,1 0 0 0 0,11-11 183 0 0,20-27-4034 0 0,-13 18-4456 0 0,-15 21 2226 0 0</inkml:trace>
</inkml:ink>
</file>

<file path=ppt/ink/ink4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64 4593 0 0,'0'0'3105'0'0,"0"0"-1472"0"0,0 0-666 0 0,0 0 176 0 0,0 0 275 0 0,0 0 129 0 0,0 0-204 0 0,0 0-291 0 0,33-8-189 0 0,109-25-160 0 0,-108 25-406 0 0,0 2 0 0 0,0 2 1 0 0,1 1-1 0 0,-1 1 0 0 0,25 3-297 0 0,-7-1-182 0 0,-9 9-1745 0 0,-17 4-6994 0 0,-17-9 98 0 0</inkml:trace>
</inkml:ink>
</file>

<file path=ppt/ink/ink4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1 2256 0 0,'0'0'1150'0'0,"0"0"-84"0"0,0 0 227 0 0,0 0 268 0 0,0 0 166 0 0,0 0-120 0 0,0 0-358 0 0,0 0-334 0 0,0 0-288 0 0,0 0-194 0 0,-32 11-101 0 0,-98 38-61 0 0,125-48-228 0 0,0 0 1 0 0,-1 1-1 0 0,1 0 0 0 0,0 0 0 0 0,0 0 1 0 0,0 0-1 0 0,0 1 0 0 0,1 0 0 0 0,-1 0 1 0 0,1 0-1 0 0,-1 1 0 0 0,1 0 1 0 0,0-1-1 0 0,0 2 0 0 0,1-1 0 0 0,-3 3-43 0 0,-4 7 103 0 0,5-7-73 0 0,0 1 0 0 0,1-1 0 0 0,0 1 0 0 0,1-1 0 0 0,-1 1-1 0 0,1 0 1 0 0,1 1 0 0 0,0-1 0 0 0,0 0 0 0 0,0 1 0 0 0,1-1 0 0 0,1 1 0 0 0,-1-1 0 0 0,1 1 0 0 0,1-1 0 0 0,-1 2-30 0 0,3-7 59 0 0,0 1 0 0 0,0-1 1 0 0,0 0-1 0 0,0-1 0 0 0,0 1 1 0 0,0 0-1 0 0,1-1 0 0 0,-1 0 1 0 0,1 0-1 0 0,0 0 1 0 0,0 0-1 0 0,0 0 0 0 0,0-1 1 0 0,0 0-1 0 0,0 0 0 0 0,0 0 1 0 0,0 0-1 0 0,0-1 0 0 0,0 1 1 0 0,1-1-1 0 0,-1 0 0 0 0,0-1 1 0 0,0 1-1 0 0,0-1 0 0 0,0 1 1 0 0,1-1-1 0 0,-1 0 0 0 0,0-1 1 0 0,0 1-1 0 0,2-2-59 0 0,19-6 238 0 0,0-1 0 0 0,-1-1 0 0 0,-1-1 0 0 0,0-1 0 0 0,0-1 0 0 0,19-15-238 0 0,80-92 1046 0 0,-122 121-1041 0 0,0-1 0 0 0,0 1 1 0 0,1 0-1 0 0,-1-1 0 0 0,0 1 0 0 0,0 0 1 0 0,1-1-1 0 0,-1 1 0 0 0,0 0 0 0 0,0 0 1 0 0,1-1-1 0 0,-1 1 0 0 0,0 0 0 0 0,1 0 1 0 0,-1 0-1 0 0,0-1 0 0 0,1 1 0 0 0,-1 0 1 0 0,0 0-1 0 0,1 0 0 0 0,-1 0 0 0 0,0 0 0 0 0,1 0 1 0 0,-1 0-1 0 0,1 0 0 0 0,-1 0 0 0 0,0 0 1 0 0,1 0-1 0 0,-1 0 0 0 0,0 0 0 0 0,1 0 1 0 0,-1 0-1 0 0,1 0 0 0 0,-1 0 0 0 0,0 1 1 0 0,1-1-1 0 0,-1 0 0 0 0,0 0 0 0 0,1 0 1 0 0,-1 0-1 0 0,0 1 0 0 0,0-1 0 0 0,1 0 1 0 0,-1 0-1 0 0,0 1 0 0 0,0-1 0 0 0,1 0 0 0 0,-1 1 1 0 0,0-1-1 0 0,0 0 0 0 0,0 1 0 0 0,1-1 1 0 0,-1 0-1 0 0,0 1 0 0 0,0-1 0 0 0,0 0 1 0 0,0 1-1 0 0,0-1 0 0 0,0 0 0 0 0,0 1 1 0 0,0-1-1 0 0,0 1 0 0 0,0-1 0 0 0,0 0 1 0 0,0 1-1 0 0,0-1 0 0 0,0 0 0 0 0,0 1 1 0 0,0-1-6 0 0,4 40 14 0 0,-4-27 38 0 0,1-5-87 0 0,0 1 0 0 0,0-1 0 0 0,1 1 0 0 0,0-1 0 0 0,1 0 0 0 0,-1 1 0 0 0,2-1 0 0 0,-1-1 0 0 0,1 1 0 0 0,0 0 0 0 0,0-1 0 0 0,1 0 0 0 0,0 0 0 0 0,1 0 1 0 0,2 1 34 0 0,48 12-5068 0 0,-48-19 3286 0 0,14-2-7373 0 0,-18-2 5241 0 0</inkml:trace>
  <inkml:trace contextRef="#ctx0" brushRef="#br0" timeOffset="1272.265">715 141 16 0 0,'0'0'1640'0'0,"0"0"-225"0"0,0 0-22 0 0,0 0 154 0 0,0 0 13 0 0,0 0-177 0 0,0 0-312 0 0,0 0-322 0 0,0 0-222 0 0,0 0-133 0 0,0 0-80 0 0,0 0-51 0 0,0 0-18 0 0,-4 14 6 0 0,-12 47-4 0 0,15-59-198 0 0,0 0 1 0 0,0 0-1 0 0,0 0 1 0 0,0 0-1 0 0,1 0 1 0 0,-1 0 0 0 0,0 0-1 0 0,1 0 1 0 0,0 0-1 0 0,-1 0 1 0 0,1 0-1 0 0,0 0 1 0 0,0 1-1 0 0,1-1 1 0 0,-1 0-1 0 0,0 0 1 0 0,1 0 0 0 0,-1 0-1 0 0,1 0 1 0 0,-1 0-1 0 0,1 0 1 0 0,0 0-1 0 0,0 0 1 0 0,0 0-1 0 0,0 0 1 0 0,0 0-1 0 0,1-1 1 0 0,-1 1 0 0 0,0 0-1 0 0,1-1 1 0 0,0 1-1 0 0,-1-1 1 0 0,1 0-1 0 0,0 1 1 0 0,-1-1-1 0 0,1 0 1 0 0,0 0-1 0 0,0 0 1 0 0,0 0-1 0 0,0 0 1 0 0,0-1 0 0 0,0 1-1 0 0,0-1 1 0 0,0 1-1 0 0,1-1-49 0 0,3 0 129 0 0,-1 0 0 0 0,1-1 0 0 0,0 1 0 0 0,0-1 0 0 0,-1 0 0 0 0,1-1 0 0 0,0 1 0 0 0,-1-1 0 0 0,0-1 0 0 0,1 1 0 0 0,-1-1 0 0 0,0 1 0 0 0,0-2 0 0 0,1 0-129 0 0,145-160 799 0 0,-119 137-938 0 0,-29 55 7 0 0,-1 298-240 0 0,-1-289 324 0 0,-2 1-1 0 0,-1 0 0 0 0,-3-1 0 0 0,0 1 0 0 0,-3-1 0 0 0,-1-1 0 0 0,-1 0 1 0 0,-7 12 48 0 0,16-45 6 0 0,-1 0 0 0 0,0 0 1 0 0,0 0-1 0 0,0 0 0 0 0,0-1 0 0 0,0 1 1 0 0,0 0-1 0 0,-1-1 0 0 0,0 0 1 0 0,1 1-1 0 0,-1-1 0 0 0,0 0 1 0 0,0-1-1 0 0,0 1 0 0 0,0 0 1 0 0,-1-1-1 0 0,1 0 0 0 0,0 1 1 0 0,0-1-1 0 0,-1-1 0 0 0,1 1 0 0 0,-1 0 1 0 0,1-1-1 0 0,-1 0 0 0 0,1 0 1 0 0,-1 0-1 0 0,1 0 0 0 0,-1 0 1 0 0,1-1-1 0 0,-2 0-6 0 0,3-1 34 0 0,0 0 0 0 0,0-1 0 0 0,1 1 0 0 0,-1-1 0 0 0,1 0 0 0 0,-1 1 0 0 0,1-1 0 0 0,0 0 0 0 0,0 0 0 0 0,0 0 0 0 0,0 0 0 0 0,1 0 0 0 0,-1 0 1 0 0,1 0-1 0 0,0 0 0 0 0,0 0 0 0 0,0 0 0 0 0,0 0 0 0 0,0-1 0 0 0,1 1 0 0 0,0-2-34 0 0,2-9 22 0 0,1 0 0 0 0,1 0 0 0 0,0 1 0 0 0,1 0 0 0 0,0 0 0 0 0,1 0-1 0 0,1 1 1 0 0,0 0 0 0 0,1 0 0 0 0,0 1 0 0 0,0 0 0 0 0,1 1 0 0 0,5-4-22 0 0,0 0-217 0 0,1 1 1 0 0,1 1-1 0 0,0 1 0 0 0,0 1 0 0 0,1 0 0 0 0,1 1 0 0 0,-1 1 1 0 0,2 1-1 0 0,-1 0 0 0 0,1 1 0 0 0,-1 2 0 0 0,17-3 217 0 0,-2 6-4306 0 0,-26 1 1464 0 0,5 0-5381 0 0</inkml:trace>
</inkml:ink>
</file>

<file path=ppt/ink/ink4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9.0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7 269 0 0 0,'0'0'376'0'0,"0"0"839"0"0,0 0 284 0 0,0 0 255 0 0,0 0 271 0 0,0 0 85 0 0,0 0-237 0 0,0 0-401 0 0,0 0-397 0 0,0 0-271 0 0,0 0-148 0 0,-7-4 1082 0 0,131-25 1821 0 0,9 2-4812 0 0,-118 24-95 0 0,-2 0-1958 0 0,-3 3-2983 0 0,-5 0-1671 0 0</inkml:trace>
  <inkml:trace contextRef="#ctx0" brushRef="#br0" timeOffset="549.903">351 52 1264 0 0,'0'0'1746'0'0,"0"0"-882"0"0,0 0-528 0 0,0 0 78 0 0,0 0 485 0 0,0 0 486 0 0,0 0 209 0 0,0 0-102 0 0,0 0-300 0 0,0 0-315 0 0,0 0-224 0 0,0 0-140 0 0,0 0-86 0 0,4 27-59 0 0,8 87-33 0 0,13-10 587 0 0,-18-89-852 0 0,-6-11-9 0 0,0 0-1 0 0,0 0 0 0 0,1 0 1 0 0,0-1-1 0 0,0 1 0 0 0,0-1 0 0 0,0 1 1 0 0,0-1-1 0 0,1 0 0 0 0,-1 0 1 0 0,1 0-1 0 0,0 0 0 0 0,0-1 1 0 0,0 1-1 0 0,0-1 0 0 0,1 1 0 0 0,-1-1 1 0 0,1 0-1 0 0,-1 0 0 0 0,1-1 1 0 0,-1 1-1 0 0,1-1 0 0 0,0 0 1 0 0,0 0-1 0 0,0 0 0 0 0,0 0 1 0 0,0-1-1 0 0,0 0 0 0 0,0 1 0 0 0,0-1 1 0 0,0-1-1 0 0,0 1 0 0 0,0-1 1 0 0,0 1-1 0 0,0-1 0 0 0,0 0 1 0 0,-1-1-1 0 0,1 1 0 0 0,0-1 0 0 0,0 1 1 0 0,2-3-61 0 0,176-157 950 0 0,-163 142-972 0 0,-18 18 9 0 0,-1 1 0 0 0,0-1 0 0 0,0 1 0 0 0,0 0 0 0 0,0-1 0 0 0,1 1 0 0 0,-1-1 0 0 0,0 1 0 0 0,0-1 0 0 0,1 1 0 0 0,-1 0 0 0 0,0-1 0 0 0,1 1 0 0 0,-1 0 0 0 0,0-1 0 0 0,1 1 0 0 0,-1 0 0 0 0,0-1-1 0 0,1 1 1 0 0,-1 0 0 0 0,1 0 0 0 0,-1 0 0 0 0,1-1 0 0 0,-1 1 0 0 0,1 0 0 0 0,-1 0 0 0 0,1 0 0 0 0,-1 0 0 0 0,1 0 0 0 0,-1 0 0 0 0,0 0 0 0 0,1 0 0 0 0,-1 0 0 0 0,1 0 0 0 0,-1 0 0 0 0,1 0 0 0 0,-1 0 0 0 0,1 0 0 0 0,-1 0 0 0 0,1 1 0 0 0,-1-1 0 0 0,1 0 0 0 0,-1 0 0 0 0,0 1 0 0 0,1-1 0 0 0,-1 0 0 0 0,1 0 0 0 0,-1 1 0 0 0,0-1 0 0 0,1 0 0 0 0,-1 1 0 0 0,0-1 0 0 0,1 1 0 0 0,-1-1 0 0 0,0 0 0 0 0,0 1-1 0 0,1-1 1 0 0,-1 1 0 0 0,0 0 13 0 0,3 34-488 0 0,-3-21 534 0 0,-1-9-44 0 0,0 1 1 0 0,1 0-1 0 0,0 0 0 0 0,0-1 0 0 0,1 1 0 0 0,0 0 1 0 0,0-1-1 0 0,0 1 0 0 0,0 0 0 0 0,1-1 1 0 0,0 1-1 0 0,0-1 0 0 0,1 0 0 0 0,-1 0 1 0 0,1 0-1 0 0,0 0 0 0 0,0 0 0 0 0,1-1 1 0 0,0 1-1 0 0,-1-1 0 0 0,1 0 0 0 0,1 0 1 0 0,-1 0-1 0 0,1-1 0 0 0,-1 0 0 0 0,1 1 0 0 0,0-2 1 0 0,0 1-1 0 0,0 0 0 0 0,1-1 0 0 0,-1 0 1 0 0,1-1-1 0 0,-1 1 0 0 0,6 0-2 0 0,0-3 134 0 0,-1 0-1 0 0,1 0 0 0 0,0-1 1 0 0,0-1-1 0 0,-1 0 1 0 0,1 0-1 0 0,-1-1 1 0 0,0-1-1 0 0,0 0 1 0 0,-1 0-1 0 0,1 0 1 0 0,-1-1-1 0 0,0-1 0 0 0,-1 0 1 0 0,1 0-1 0 0,-1 0 1 0 0,-1-1-1 0 0,1 0 1 0 0,-2-1-1 0 0,4-5-133 0 0,1 4 176 0 0,0-3-103 0 0,0 0 0 0 0,-1-1 1 0 0,-1 0-1 0 0,0 0 0 0 0,-1-1 1 0 0,0 0-1 0 0,-1-1 0 0 0,-1 0 0 0 0,0 0 1 0 0,2-15-74 0 0,0-11-4139 0 0,-5 0-4276 0 0,-3 38-226 0 0</inkml:trace>
  <inkml:trace contextRef="#ctx0" brushRef="#br0" timeOffset="908.023">1397 144 7146 0 0,'0'0'1392'0'0,"0"0"-576"0"0,0 0-195 0 0,0 0 300 0 0,0 0 306 0 0,0 0 126 0 0,0 0-114 0 0,0 0-248 0 0,0 0-205 0 0,0 0-137 0 0,0 0-61 0 0,0 0-56 0 0,32-2-45 0 0,102-6-63 0 0,-10-5 231 0 0,-58 6-1713 0 0,-52 5-885 0 0,-8 1-1506 0 0,1 1-4492 0 0,-5 0 2505 0 0</inkml:trace>
  <inkml:trace contextRef="#ctx0" brushRef="#br0" timeOffset="1159.536">1410 335 4097 0 0,'0'0'3241'0'0,"0"0"-2089"0"0,0 0 96 0 0,0 0 472 0 0,0 0 137 0 0,0 0-305 0 0,0 0-480 0 0,0 0-399 0 0,0 0-233 0 0,208-15-128 0 0,-177 8-112 0 0,-3 0-104 0 0,1 3-120 0 0,-3-3-176 0 0,-2 3-424 0 0,0 0-1081 0 0,-7 1-2520 0 0,-10 3-6657 0 0</inkml:trace>
  <inkml:trace contextRef="#ctx0" brushRef="#br0" timeOffset="4198.432">1876 560 0 0 0,'0'0'808'0'0,"0"0"158"0"0,0 0 22 0 0,0 0-37 0 0,0 0-32 0 0,0 0 25 0 0,-2-4 37 0 0,0 0-575 0 0,0-1 0 0 0,0 0 0 0 0,1 0 0 0 0,-1 1 0 0 0,1-1-1 0 0,0 0 1 0 0,1 0 0 0 0,-1 0 0 0 0,1 0 0 0 0,0 0 0 0 0,1 0-1 0 0,-1 0 1 0 0,1 0 0 0 0,0 0 0 0 0,0 0 0 0 0,0 0 0 0 0,1 0-406 0 0,64-127 2494 0 0,67-13-1720 0 0,-73 112-1091 0 0,-49 74-133 0 0,-11 124 486 0 0,0-163-21 0 0,1-1-1 0 0,0 1 1 0 0,-1-1-1 0 0,1 1 1 0 0,0-1-1 0 0,0 0 1 0 0,-1 1 0 0 0,1-1-1 0 0,0 0 1 0 0,1 0-1 0 0,-1 1 1 0 0,0-1-1 0 0,0 0 1 0 0,0 0 0 0 0,1 0-1 0 0,-1 0 1 0 0,0-1-1 0 0,1 1 1 0 0,-1 0-1 0 0,1 0 1 0 0,-1-1 0 0 0,1 1-1 0 0,-1-1 1 0 0,1 1-1 0 0,-1-1 1 0 0,1 0-1 0 0,0 0 1 0 0,-1 0 0 0 0,1 0-1 0 0,0 0 1 0 0,-1 0-1 0 0,1 0 1 0 0,-1 0-1 0 0,1 0 1 0 0,-1-1 0 0 0,1 1-1 0 0,0-1 1 0 0,-1 1-1 0 0,1-1 1 0 0,-1 0-1 0 0,0 0 1 0 0,1 1 0 0 0,-1-1-1 0 0,0 0 1 0 0,1 0-1 0 0,-1 0 1 0 0,0-1-1 0 0,0 1 1 0 0,0 0 0 0 0,0 0-1 0 0,0 0 1 0 0,0-1-1 0 0,0 0-14 0 0,260-255 32 0 0,-260 256-39 0 0,-1 0 0 0 0,1 0-1 0 0,0 0 1 0 0,0 0 0 0 0,-1 0 0 0 0,1 0-1 0 0,0 1 1 0 0,0-1 0 0 0,0 0-1 0 0,0 1 1 0 0,0-1 0 0 0,0 1 0 0 0,1-1-1 0 0,-1 1 1 0 0,0-1 0 0 0,0 1-1 0 0,0 0 1 0 0,0-1 0 0 0,0 1 0 0 0,1 0-1 0 0,-1 0 1 0 0,0 0 0 0 0,0 0 0 0 0,1 0-1 0 0,-1 0 1 0 0,0 0 0 0 0,0 0-1 0 0,0 1 1 0 0,0-1 0 0 0,1 0 0 0 0,-1 1-1 0 0,0-1 1 0 0,0 1 0 0 0,0-1-1 0 0,0 1 1 0 0,0 0 0 0 0,0-1 0 0 0,0 1-1 0 0,0 0 1 0 0,0 0 0 0 0,0 0-1 0 0,-1-1 1 0 0,1 1 0 0 0,0 0 0 0 0,0 0-1 0 0,-1 0 1 0 0,1 0 0 0 0,-1 1-1 0 0,1-1 1 0 0,-1 0 0 0 0,1 0 0 0 0,-1 0-1 0 0,0 0 1 0 0,1 0 0 0 0,-1 1 0 0 0,0-1-1 0 0,0 0 1 0 0,0 0 0 0 0,0 0-1 0 0,0 1 1 0 0,0-1 0 0 0,0 0 0 0 0,-1 1 6 0 0,0 186-371 0 0,10-173-4454 0 0,-6-11 959 0 0,1-1-3407 0 0</inkml:trace>
</inkml:ink>
</file>

<file path=ppt/ink/ink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8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0 0 0,'0'0'175'0'0,"0"0"480"0"0,0 0 311 0 0,0 0 303 0 0,0 0 304 0 0,0 0 152 0 0,0 0-126 0 0,0 0-348 0 0,0 0-387 0 0,0 0-268 0 0,0 0-103 0 0,0 0 44 0 0,2-2 63 0 0,6-2-311 0 0,0 2 0 0 0,-1-1 1 0 0,1 1-1 0 0,0 0 0 0 0,1 0 1 0 0,-1 1-1 0 0,0 0 1 0 0,0 1-1 0 0,0 0 0 0 0,0 0 1 0 0,1 1-1 0 0,-1 0 0 0 0,0 0-289 0 0,26 0 444 0 0,240-1 1285 0 0,-209-7-1531 0 0,-65 7-170 0 0,-1-1 1 0 0,1 1 0 0 0,0 0 0 0 0,0-1 0 0 0,0 1 0 0 0,0 0 0 0 0,0-1-1 0 0,-1 1 1 0 0,1 0 0 0 0,0-1 0 0 0,0 1 0 0 0,0 0 0 0 0,0-1-1 0 0,0 1 1 0 0,0-1 0 0 0,0 1 0 0 0,0 0 0 0 0,0-1 0 0 0,0 1-1 0 0,1 0 1 0 0,-1-1 0 0 0,0 1 0 0 0,0 0 0 0 0,0-1 0 0 0,0 1 0 0 0,0 0-1 0 0,1-1 1 0 0,-1 1 0 0 0,0 0 0 0 0,0-1 0 0 0,1 1 0 0 0,-1 0-1 0 0,0 0 1 0 0,0-1 0 0 0,1 1 0 0 0,-1 0 0 0 0,0 0 0 0 0,1 0-1 0 0,-1-1 1 0 0,0 1 0 0 0,1 0 0 0 0,-1 0 0 0 0,0 0 0 0 0,1 0 0 0 0,-1 0-1 0 0,1 0 1 0 0,-1 0 0 0 0,0 0 0 0 0,1-1 0 0 0,-1 1 0 0 0,0 1-1 0 0,1-1 1 0 0,-1 0 0 0 0,1 0 0 0 0,-1 0 0 0 0,0 0 0 0 0,1 0-1 0 0,-1 0 1 0 0,0 0-29 0 0,-33-21 1263 0 0,22 15-1361 0 0,2 0 84 0 0,-1 0 1 0 0,1-1-1 0 0,0 0 1 0 0,0 0-1 0 0,1-1 1 0 0,0 0-1 0 0,1-1 1 0 0,-1 1-1 0 0,2-1 1 0 0,-1-1 0 0 0,-4-8 13 0 0,31 10-13259 0 0,-16 8 5365 0 0</inkml:trace>
</inkml:ink>
</file>

<file path=ppt/ink/ink4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46.8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71 4017 0 0,'0'0'1922'0'0,"0"0"-197"0"0,0 0-199 0 0,0 0 0 0 0,0 0 109 0 0,0 0 12 0 0,0 0-166 0 0,0 0-279 0 0,0 0-269 0 0,0 0-247 0 0,-5 37-163 0 0,-13 120-131 0 0,8 24 213 0 0,9-149-566 0 0,-1 3-98 0 0,1 1 0 0 0,1-1 0 0 0,2 1 0 0 0,2-1 1 0 0,1 0-1 0 0,1 0 0 0 0,2-1 0 0 0,2 0 0 0 0,3 6 59 0 0,-2-19-778 0 0,6 17-1187 0 0,-13-25-2570 0 0,-3-1-3539 0 0,-1-11 4097 0 0</inkml:trace>
  <inkml:trace contextRef="#ctx0" brushRef="#br0" timeOffset="470.289">0 192 6809 0 0,'0'0'1641'0'0,"0"0"-270"0"0,0 0-364 0 0,0 0-72 0 0,0 0 126 0 0,0 0 31 0 0,0 0-119 0 0,0 0-185 0 0,0 0-144 0 0,0 0-97 0 0,36-11-29 0 0,112-37-46 0 0,-46 33 173 0 0,-80 16-499 0 0,13-2 71 0 0,-20 0-165 0 0,-1 0 0 0 0,0 1 1 0 0,0 0-1 0 0,0 1 0 0 0,0 0 0 0 0,0 2 0 0 0,0-1 0 0 0,0 2 1 0 0,-1 0-1 0 0,1 0 0 0 0,-1 2 0 0 0,6 2-52 0 0,-17-6 17 0 0,1-1 1 0 0,-1 1-1 0 0,0 0 0 0 0,0 0 1 0 0,0 0-1 0 0,0 0 0 0 0,0 0 1 0 0,-1 0-1 0 0,1 0 0 0 0,-1 0 1 0 0,1 1-1 0 0,-1-1 0 0 0,0 0 1 0 0,0 1-1 0 0,0-1 0 0 0,0 1 1 0 0,0 0-1 0 0,-1-1 0 0 0,1 1 1 0 0,-1 0-1 0 0,0-1 0 0 0,1 1 1 0 0,-1 0-1 0 0,0 0 0 0 0,-1-1 1 0 0,1 1-1 0 0,0 0 0 0 0,-1-1 1 0 0,0 1-1 0 0,0 0 0 0 0,1-1 1 0 0,-1 1-1 0 0,-1-1 0 0 0,1 1 0 0 0,-1-1-16 0 0,-59 83 531 0 0,51-73-519 0 0,7-9-5 0 0,-1 1 4 0 0,0 1-1 0 0,-1-1 1 0 0,1 1-1 0 0,1 0 1 0 0,-1 0-1 0 0,1 0 0 0 0,0 1 1 0 0,0-1-1 0 0,0 1 1 0 0,1 0-1 0 0,0 0 0 0 0,0 0 1 0 0,0 0-1 0 0,1 0 1 0 0,0 0-1 0 0,0 1-11 0 0,3-3-2 0 0,1 0 1 0 0,-1 0-1 0 0,1 0 1 0 0,0 0-1 0 0,0 0 0 0 0,0-1 1 0 0,1 0-1 0 0,-1 1 0 0 0,1-1 1 0 0,-1 0-1 0 0,1-1 1 0 0,0 1-1 0 0,1-1 0 0 0,-1 0 1 0 0,3 2 1 0 0,3 2 11 0 0,19 12 69 0 0,98 77-35 0 0,-123-91 5 0 0,0 0 0 0 0,-1 0 0 0 0,0 0 0 0 0,1 1 1 0 0,-2-1-1 0 0,1 1 0 0 0,0-1 0 0 0,-1 1 0 0 0,0 0 0 0 0,0 0 0 0 0,-1 0 0 0 0,1 0 0 0 0,-1 1 0 0 0,0-1 0 0 0,0 0 0 0 0,-1 0 1 0 0,0 1-1 0 0,0-1 0 0 0,0 0 0 0 0,0 1 0 0 0,-1-1 0 0 0,0 0 0 0 0,0 0 0 0 0,0 1 0 0 0,-1-1 0 0 0,0 0 0 0 0,-2 4-50 0 0,-8 13 97 0 0,-1 0-1 0 0,-1-1 1 0 0,0-1-1 0 0,-2 0 1 0 0,0-1-1 0 0,-2-1 1 0 0,0 0-1 0 0,-1-1 1 0 0,0-1-1 0 0,-2-1 1 0 0,0-1-1 0 0,0-1 0 0 0,-1-1 1 0 0,-1 0-1 0 0,-13 4-96 0 0,18-11-636 0 0,1 0 0 0 0,-2-1 0 0 0,1-1 0 0 0,0 0 0 0 0,-1-1 0 0 0,1-1-1 0 0,-12-2 637 0 0,7-2-2892 0 0,11-5-4710 0 0,8 1-405 0 0</inkml:trace>
  <inkml:trace contextRef="#ctx0" brushRef="#br0" timeOffset="1123.946">1051 586 1656 0 0,'0'0'2054'0'0,"0"0"87"0"0,0 0 166 0 0,0 0 88 0 0,0 0-145 0 0,0 0-369 0 0,0 0-467 0 0,0 0-348 0 0,0 0-218 0 0,0 0-181 0 0,0 0-138 0 0,-16 32-122 0 0,-50 95-115 0 0,49-79 113 0 0,19-46-374 0 0,1 0 0 0 0,-1 0 0 0 0,1 0 0 0 0,-1 0 0 0 0,1-1 0 0 0,-1 1 0 0 0,1-1 0 0 0,0 1 0 0 0,0-1 0 0 0,0 0 0 0 0,0 0 0 0 0,0 0 0 0 0,0 0 0 0 0,0-1 0 0 0,0 1 0 0 0,0-1 0 0 0,0 0 0 0 0,0 0 0 0 0,0 0 0 0 0,0 0 0 0 0,0-1 0 0 0,0 1 0 0 0,1-1 0 0 0,-1 0 0 0 0,0 0-31 0 0,8 1 115 0 0,12-3-29 0 0,-1-1 0 0 0,0 0 1 0 0,-1-2-1 0 0,1 0 0 0 0,-1-2 0 0 0,0 0 1 0 0,-1-2-1 0 0,0 0 0 0 0,5-5-86 0 0,167-106 293 0 0,-189 121-306 0 0,-1-1 0 0 0,1 0 0 0 0,0 1-1 0 0,0 0 1 0 0,0 0 0 0 0,0 0 0 0 0,0 0-1 0 0,0 0 1 0 0,0 0 0 0 0,-1 1 0 0 0,1-1-1 0 0,0 1 1 0 0,0 0 0 0 0,0 0-1 0 0,-1 0 1 0 0,1 0 0 0 0,0 1 0 0 0,-1-1-1 0 0,0 1 1 0 0,1-1 0 0 0,-1 1 0 0 0,0 0-1 0 0,1 0 1 0 0,-1 0 0 0 0,0 0 0 0 0,0 0-1 0 0,-1 0 1 0 0,1 1 0 0 0,0-1-1 0 0,-1 1 1 0 0,0-1 0 0 0,1 1 0 0 0,-1 1 13 0 0,29 28 36 0 0,-24-27-4 0 0,1-1 0 0 0,-1 0 0 0 0,1 0 0 0 0,0 0 1 0 0,0-1-1 0 0,0-1 0 0 0,1 1 0 0 0,-1-1 0 0 0,1 0 0 0 0,-1-1 0 0 0,1 1 0 0 0,0-1 1 0 0,-1-1-1 0 0,1 0 0 0 0,0 0 0 0 0,-1 0 0 0 0,1-1 0 0 0,0 0 0 0 0,-1-1 0 0 0,1 0 0 0 0,-1 0 1 0 0,1 0-1 0 0,-1-1 0 0 0,5-3-32 0 0,16-14 178 0 0,-1 0 1 0 0,-1-3-1 0 0,-1 0 1 0 0,-1-1-1 0 0,-1-1 1 0 0,-1-2-1 0 0,-1 0 1 0 0,-2-1-1 0 0,0-1 1 0 0,-2-1-1 0 0,-2 0 1 0 0,9-24-179 0 0,-9 21-36 0 0,-1 0 0 0 0,-2-1 0 0 0,-2 0 0 0 0,0-1 0 0 0,-3 0 0 0 0,-1-1 0 0 0,-1 0 0 0 0,-1-34 36 0 0,-19 83-995 0 0,0 21 981 0 0,0 0 0 0 0,3 0 0 0 0,0 1 0 0 0,3 1 0 0 0,0-1 0 0 0,3 2 0 0 0,1-1 0 0 0,1 1 0 0 0,3-1 0 0 0,0 1 0 0 0,3 1 14 0 0,1-18-119 0 0,1 0 0 0 0,1 0 0 0 0,1 0 0 0 0,0-1 0 0 0,2 0 0 0 0,0 0 0 0 0,1-1 1 0 0,1 0-1 0 0,0 0 0 0 0,2-1 0 0 0,0-1 0 0 0,1 0 0 0 0,0 0 0 0 0,10 6 119 0 0,-5-7-1098 0 0,-8-14-2136 0 0,-15-23-9446 0 0,1 15 8011 0 0</inkml:trace>
  <inkml:trace contextRef="#ctx0" brushRef="#br0" timeOffset="1297.299">1633 303 13571 0 0,'0'0'1378'0'0,"0"0"-536"0"0,0 0-184 0 0,0 0 209 0 0,0 0 153 0 0,0 0 7 0 0,0 0-170 0 0,35 5-205 0 0,116 17-122 0 0,-3-16 102 0 0,134-20-171 0 0,-78 2-4735 0 0,-158 9-2088 0 0,-15-1-5113 0 0</inkml:trace>
</inkml:ink>
</file>

<file path=ppt/ink/ink4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50.2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266 111 6241 0 0,'0'0'1337'0'0,"0"0"263"0"0,0 0 176 0 0,0 0 153 0 0,0 0-185 0 0,0 0-536 0 0,201-7-479 0 0,-172 3-329 0 0,-1 4-192 0 0,-2-4-112 0 0,3 4-88 0 0,-1-3-112 0 0,-4 3-200 0 0,2-4-377 0 0,-6 4-591 0 0,2-4-1328 0 0,-4 4-2457 0 0,-8 0-2201 0 0</inkml:trace>
  <inkml:trace contextRef="#ctx0" brushRef="#br0" timeOffset="-274.948">401 450 0 0 0,'0'0'1488'0'0,"0"0"-90"0"0,0 0-132 0 0,0 0-73 0 0,0 0-38 0 0,-14-13 9 0 0,-43-36-1 0 0,11 37 766 0 0,33 15-1634 0 0,0 0 1 0 0,0 0-1 0 0,0 2 1 0 0,0 0-1 0 0,1 0 1 0 0,0 1-1 0 0,0 0 1 0 0,0 1-1 0 0,1 1 1 0 0,0 0-1 0 0,0 0 1 0 0,1 1-1 0 0,0 0 1 0 0,-7 10-296 0 0,7-10 87 0 0,1 1 0 0 0,0 0 0 0 0,1 0 1 0 0,0 1-1 0 0,0-1 0 0 0,1 2 1 0 0,1-1-1 0 0,0 1 0 0 0,0 0 1 0 0,1 0-1 0 0,1 1 0 0 0,0 0 1 0 0,1-1-1 0 0,0 1 0 0 0,1 0 1 0 0,1 1-1 0 0,0-1 0 0 0,0 0 1 0 0,1 1-88 0 0,3-9 68 0 0,-1-1 0 0 0,1 1 0 0 0,-1-1 0 0 0,1 0 0 0 0,0 0 1 0 0,1 0-1 0 0,-1-1 0 0 0,1 1 0 0 0,0-1 0 0 0,0 0 0 0 0,0 0 0 0 0,0 0 1 0 0,0 0-1 0 0,1-1 0 0 0,-1 0 0 0 0,1 0 0 0 0,-1 0 0 0 0,1 0 1 0 0,0-1-1 0 0,0 1 0 0 0,0-1 0 0 0,0-1 0 0 0,0 1 0 0 0,0-1 1 0 0,0 0-1 0 0,0 0 0 0 0,0 0 0 0 0,0-1 0 0 0,0 1 0 0 0,0-1 1 0 0,0 0-1 0 0,0-1 0 0 0,-1 1 0 0 0,1-1 0 0 0,0 0 0 0 0,3-3-68 0 0,30-11 213 0 0,0-1-1 0 0,-2-3 0 0 0,0-1 0 0 0,-1-1 0 0 0,-1-2 1 0 0,-2-1-1 0 0,0-2 0 0 0,-2-1 0 0 0,4-7-212 0 0,50-63 291 0 0,-71 82-180 0 0,-12 32-337 0 0,-1 15 202 0 0,-2-22-2 0 0,1 0-1 0 0,0 0 1 0 0,1 0-1 0 0,0 0 0 0 0,1-1 1 0 0,-1 1-1 0 0,2 0 1 0 0,-1 0-1 0 0,1 0 1 0 0,1-1-1 0 0,-1 1 1 0 0,2-1-1 0 0,-1 1 1 0 0,1-1-1 0 0,0 0 0 0 0,1-1 1 0 0,-1 1-1 0 0,2-1 1 0 0,-1 0-1 0 0,1 0 1 0 0,3 3 26 0 0,54 19-2657 0 0,-40-27-1649 0 0,-1-4-4335 0 0,-18-1 3735 0 0</inkml:trace>
  <inkml:trace contextRef="#ctx0" brushRef="#br0" timeOffset="614.46">1036 512 5401 0 0,'0'0'1532'0'0,"0"0"-177"0"0,0 0-12 0 0,0 0 179 0 0,0 0 130 0 0,0 0-158 0 0,0 0-376 0 0,0 0-349 0 0,0 0-249 0 0,0 0-160 0 0,0 0-105 0 0,0 0-72 0 0,0 0-62 0 0,-8 32-24 0 0,-23 99-15 0 0,28-60 83 0 0,8-63-110 0 0,-4-7-8 0 0,1 0 1 0 0,-1 0 0 0 0,1 0-1 0 0,-1 0 1 0 0,1 0 0 0 0,-1 0-1 0 0,1 0 1 0 0,0-1 0 0 0,-1 1-1 0 0,1-1 1 0 0,0 1-1 0 0,0-1 1 0 0,-1 0 0 0 0,1 1-1 0 0,0-1 1 0 0,0 0 0 0 0,-1 0-1 0 0,1 0 1 0 0,0-1-1 0 0,0 1 1 0 0,-1 0 0 0 0,1-1-1 0 0,0 1 1 0 0,0-1 0 0 0,-1 1-1 0 0,1-1 1 0 0,-1 0-1 0 0,1 0 1 0 0,0 0 0 0 0,-1 0-1 0 0,0 0 1 0 0,1 0 0 0 0,-1 0-1 0 0,0 0 1 0 0,1 0 0 0 0,-1-1-1 0 0,0 1 1 0 0,0-1-1 0 0,0 1 1 0 0,0-1 0 0 0,0 1-1 0 0,0-1 1 0 0,0-1-48 0 0,3-1-28 0 0,17-16 215 0 0,-3 1-71 0 0,1 1 1 0 0,1 1 0 0 0,0 1 0 0 0,1 0-1 0 0,1 2 1 0 0,19-10-117 0 0,-38 23 8 0 0,-1 0 0 0 0,1 1-1 0 0,0-1 1 0 0,-1 0 0 0 0,1 1-1 0 0,0 0 1 0 0,-1-1 0 0 0,1 1-1 0 0,0 0 1 0 0,0 0 0 0 0,-1 1 0 0 0,1-1-1 0 0,0 1 1 0 0,-1-1 0 0 0,1 1-1 0 0,0 0 1 0 0,-1 0 0 0 0,1 0-1 0 0,-1 0 1 0 0,1 0 0 0 0,-1 1-1 0 0,0-1 1 0 0,0 1 0 0 0,1 0 0 0 0,-1-1-1 0 0,0 1 1 0 0,0 0 0 0 0,-1 0-1 0 0,1 0 1 0 0,0 1 0 0 0,-1-1-1 0 0,1 0 1 0 0,-1 1 0 0 0,0-1 0 0 0,0 1-1 0 0,0-1 1 0 0,0 1 0 0 0,0-1-1 0 0,0 1 1 0 0,-1 0 0 0 0,1-1-1 0 0,-1 1 1 0 0,0 0 0 0 0,0-1 0 0 0,0 1-1 0 0,0 0 1 0 0,0 0 0 0 0,-1 1-8 0 0,4 28 17 0 0,-2 0 1 0 0,-1 0 0 0 0,-1 0 0 0 0,-2 0 0 0 0,-1-1 0 0 0,-2 1 0 0 0,-1-1 0 0 0,-1 0 0 0 0,-11 26-18 0 0,9-30-31 0 0,0-1 0 0 0,-2-1 0 0 0,-1 0 1 0 0,-1 0-1 0 0,-1-1 0 0 0,-1-1 0 0 0,-1 0 0 0 0,-1-2 1 0 0,-2 2 30 0 0,17-20-2 0 0,0 0 1 0 0,0 0 0 0 0,0 0 0 0 0,0-1 0 0 0,-1 1-1 0 0,1-1 1 0 0,-1 0 0 0 0,1 0 0 0 0,-1 0 0 0 0,0-1-1 0 0,0 1 1 0 0,0-1 0 0 0,0 0 0 0 0,0 0 0 0 0,0 0 0 0 0,-1 0-1 0 0,1-1 1 0 0,-2 0 1 0 0,4-2-4 0 0,1 0-1 0 0,0 0 0 0 0,-1-1 1 0 0,1 1-1 0 0,0-1 0 0 0,0 1 1 0 0,0-1-1 0 0,0 1 0 0 0,1-1 1 0 0,-1 0-1 0 0,1 1 1 0 0,-1-1-1 0 0,1 0 0 0 0,0 1 1 0 0,0-1-1 0 0,0 0 0 0 0,1 0 1 0 0,-1 1-1 0 0,1-4 5 0 0,0 2-13 0 0,1-8-28 0 0,1 0 0 0 0,0 0 0 0 0,1 0 0 0 0,0 1 0 0 0,1-1 0 0 0,0 1 0 0 0,1 0 0 0 0,0 1 1 0 0,6-9 40 0 0,5-10-246 0 0,31-51-2620 0 0,-15 30-6985 0 0,-23 37 2120 0 0</inkml:trace>
  <inkml:trace contextRef="#ctx0" brushRef="#br0" timeOffset="864.383">1575 509 5065 0 0,'0'0'2095'0'0,"0"0"-160"0"0,0 0 16 0 0,0 0 138 0 0,0 0-81 0 0,0 0-355 0 0,0 0-409 0 0,0 0-323 0 0,35-3-263 0 0,108-10-229 0 0,82 3-103 0 0,-197 8-687 0 0,-14 1-1388 0 0,1 0-4779 0 0,-15 1 1898 0 0,0 0-348 0 0,0 0 2850 0 0</inkml:trace>
  <inkml:trace contextRef="#ctx0" brushRef="#br0" timeOffset="1034.728">1654 737 2152 0 0,'0'0'1886'0'0,"0"0"-209"0"0,0 0-24 0 0,0 0 226 0 0,0 0 76 0 0,0 0-172 0 0,0 0-341 0 0,0 0-431 0 0,0 0-335 0 0,34 7-241 0 0,108 22-156 0 0,-55-28-97 0 0,-69-5-171 0 0,30-4-158 0 0,58-13-4834 0 0,-80 14-660 0 0,-8 6-611 0 0</inkml:trace>
  <inkml:trace contextRef="#ctx0" brushRef="#br0" timeOffset="1800.346">2921 402 840 0 0,'0'0'1607'0'0,"0"0"31"0"0,0 0 38 0 0,0 0 91 0 0,0 0 83 0 0,0 0-122 0 0,0 0-251 0 0,0 0-230 0 0,0 0-223 0 0,0 0-215 0 0,0 0-165 0 0,0 0-105 0 0,0 0-72 0 0,-19 29-30 0 0,-61 91-26 0 0,29-11 604 0 0,46-91-982 0 0,-1 0 0 0 0,-2-1 0 0 0,1 0 1 0 0,-2 0-1 0 0,0 0 0 0 0,-1-2 0 0 0,-1 1 0 0 0,0-1 0 0 0,-1-1 0 0 0,-1 0 0 0 0,0 0 1 0 0,-1-1-1 0 0,0-1 0 0 0,-1-1 0 0 0,-1 0 0 0 0,1-1 0 0 0,-2 0 0 0 0,-7 2-33 0 0,21-10-40 0 0,0-1-1 0 0,0 0 1 0 0,0-1-1 0 0,1 1 1 0 0,-1-1-1 0 0,-1 1 1 0 0,1-1-1 0 0,0 0 1 0 0,0 0-1 0 0,0 0 1 0 0,0 0-1 0 0,0-1 1 0 0,0 1-1 0 0,0-1 1 0 0,0 1-1 0 0,0-1 0 0 0,1 0 1 0 0,-1-1-1 0 0,0 1 1 0 0,0 0-1 0 0,1-1 1 0 0,-1 1-1 0 0,1-1 1 0 0,-1 0-1 0 0,1 0 1 0 0,0 0-1 0 0,-1 0 1 0 0,1 0-1 0 0,0-1 1 0 0,1 1-1 0 0,-1-1 1 0 0,0 1-1 0 0,1-1 1 0 0,-1 0-1 0 0,1 1 1 0 0,0-1-1 0 0,0 0 41 0 0,-2-4-71 0 0,1 0 0 0 0,0 0-1 0 0,1-1 1 0 0,0 1-1 0 0,0 0 1 0 0,0-1 0 0 0,1 1-1 0 0,0-1 1 0 0,0 1 0 0 0,1 0-1 0 0,0-1 1 0 0,0 1 0 0 0,1 0-1 0 0,2-7 72 0 0,-1 4 62 0 0,1 0-1 0 0,-1 1 0 0 0,2-1 0 0 0,-1 1 0 0 0,1 0 0 0 0,1 0 0 0 0,0 0 1 0 0,0 1-1 0 0,1-1 0 0 0,0 2 0 0 0,0-1 0 0 0,0 1 0 0 0,1 0 0 0 0,0 1 1 0 0,1-1-1 0 0,0 2 0 0 0,0-1 0 0 0,0 1 0 0 0,0 1 0 0 0,7-3-61 0 0,-6 7 101 0 0,-1 0 0 0 0,0 1 0 0 0,0 0 0 0 0,0 0 0 0 0,1 1 0 0 0,-1 1 0 0 0,-1-1 0 0 0,1 1 0 0 0,0 1 0 0 0,-1 0 0 0 0,1 0 0 0 0,-1 0 0 0 0,0 1 0 0 0,-1 0 0 0 0,1 1 0 0 0,-1 0 0 0 0,0 0 0 0 0,-1 1 0 0 0,1-1 0 0 0,-1 1 0 0 0,3 6-101 0 0,7 2 97 0 0,-5-4-112 0 0,0-1 0 0 0,1 0 0 0 0,1-1 0 0 0,0 0 0 0 0,0-1 0 0 0,0 0 0 0 0,1-1 0 0 0,0-1 0 0 0,1 0 0 0 0,-1-1 0 0 0,1 0 0 0 0,0-1 0 0 0,0-1 0 0 0,1 0 0 0 0,-1-2 0 0 0,0 1 0 0 0,5-2 15 0 0,34-5-4847 0 0,-20-5-5910 0 0,-24 7 5901 0 0</inkml:trace>
  <inkml:trace contextRef="#ctx0" brushRef="#br0" timeOffset="8127.061">3328 89 0 0 0,'0'0'1082'0'0,"0"0"529"0"0,0 0 34 0 0,0 0-140 0 0,0 0-180 0 0,0 0-174 0 0,0-15-92 0 0,0-44-92 0 0,0 44-90 0 0,0 15-52 0 0,0 0-112 0 0,0 0-147 0 0,0 0-150 0 0,0 0-192 0 0,0 0-139 0 0,-6 346 2292 0 0,6-340-2348 0 0,0-1 1 0 0,0 1 0 0 0,0 0 0 0 0,1-1 0 0 0,0 1 0 0 0,0-1-1 0 0,0 1 1 0 0,1-1 0 0 0,0 1 0 0 0,0-1 0 0 0,0 0 0 0 0,1 0-1 0 0,-1 0 1 0 0,1 0 0 0 0,1-1 0 0 0,1 4-30 0 0,68-5 1619 0 0,73-32-888 0 0,-65 36-1354 0 0,-68-4-3725 0 0,-3-1-6353 0 0,-6 1 7118 0 0</inkml:trace>
  <inkml:trace contextRef="#ctx0" brushRef="#br0" timeOffset="8531.033">3889 247 0 0 0,'0'0'195'0'0,"0"0"129"0"0,0 0 179 0 0,0 0 321 0 0,0 0 303 0 0,0 0 149 0 0,0 0-62 0 0,0 0-149 0 0,0 0-157 0 0,0 0-150 0 0,0 0-58 0 0,0 0 16 0 0,1 10 46 0 0,1 69 1489 0 0,-23-41-1753 0 0,-1 0 0 0 0,-3-1 0 0 0,0-2 0 0 0,-3 0 0 0 0,0-2 0 0 0,-16 12-498 0 0,-25 32 104 0 0,-31 55-414 0 0,75-98 21 0 0,-1 2-1135 0 0,15-9-4698 0 0,11-21-269 0 0,0-5 5212 0 0</inkml:trace>
  <inkml:trace contextRef="#ctx0" brushRef="#br0" timeOffset="9040.963">3672 836 0 0 0,'0'0'411'0'0,"0"0"561"0"0,0 0 219 0 0,0 0 289 0 0,0 0 351 0 0,0 0 110 0 0,0 0-202 0 0,0 0-343 0 0,0 0-328 0 0,0 0-221 0 0,0 0-97 0 0,0 0-28 0 0,0 0-29 0 0,12-3-25 0 0,103-35 1372 0 0,-96 31-1848 0 0,1 0 0 0 0,0 1-1 0 0,1 1 1 0 0,-1 1 0 0 0,1 1-1 0 0,0 1 1 0 0,0 0 0 0 0,11 2-192 0 0,-32 0 4 0 0,1 0 0 0 0,0 0 0 0 0,0 0 1 0 0,0 0-1 0 0,0 0 0 0 0,0 0 0 0 0,0 1 1 0 0,0-1-1 0 0,0 0 0 0 0,-1 0 0 0 0,1 1 0 0 0,0-1 1 0 0,0 1-1 0 0,0-1 0 0 0,-1 1 0 0 0,1-1 1 0 0,0 1-1 0 0,0-1 0 0 0,-1 1 0 0 0,1 0 0 0 0,0-1 1 0 0,-1 1-1 0 0,1 0 0 0 0,-1 0 0 0 0,1-1 0 0 0,-1 1 1 0 0,0 0-1 0 0,1 0 0 0 0,-1 0 0 0 0,0 0 1 0 0,1 0-1 0 0,-1-1 0 0 0,0 1 0 0 0,0 0 0 0 0,0 0 1 0 0,0 0-1 0 0,0 0 0 0 0,0 0 0 0 0,0 0 1 0 0,0 0-1 0 0,0 0 0 0 0,0 0 0 0 0,0-1 0 0 0,-1 1 1 0 0,1 0-1 0 0,0 0 0 0 0,-1 0 0 0 0,1 0 1 0 0,0 0-1 0 0,-1-1 0 0 0,0 2-4 0 0,-25 41 221 0 0,-15-5-95 0 0,19-20-116 0 0,1 2 0 0 0,1 0 0 0 0,1 1 0 0 0,1 0 0 0 0,1 2 1 0 0,-4 7-11 0 0,20-28 1 0 0,0-1 1 0 0,-1 1 0 0 0,1 0 0 0 0,0-1 0 0 0,1 1 0 0 0,-1 0 0 0 0,0 0-1 0 0,0 0 1 0 0,1 0 0 0 0,-1 0 0 0 0,1 0 0 0 0,0 0 0 0 0,0 0 0 0 0,-1 0-1 0 0,1 0 1 0 0,0 0 0 0 0,1 0 0 0 0,-1 0 0 0 0,0 0 0 0 0,1 0 0 0 0,-1 0-1 0 0,1 0 1 0 0,-1-1 0 0 0,1 1 0 0 0,0 0 0 0 0,0 0 0 0 0,0 0 0 0 0,0-1-1 0 0,0 1 1 0 0,0 0 0 0 0,0-1 0 0 0,1 1 0 0 0,-1-1 0 0 0,1 1 0 0 0,-1-1-1 0 0,1 0 1 0 0,-1 0 0 0 0,1 0 0 0 0,0 0 0 0 0,-1 0 0 0 0,1 0 0 0 0,0 0-1 0 0,0 0 1 0 0,0-1 0 0 0,0 1 0 0 0,0-1-2 0 0,16 2 58 0 0,1-1 1 0 0,0-1-1 0 0,-1-1 0 0 0,1-1 1 0 0,-1 0-1 0 0,1-1 0 0 0,-1-1 1 0 0,0-1-1 0 0,0-1 0 0 0,-1 0 1 0 0,0-1-1 0 0,8-5-58 0 0,20-5-39 0 0,-6-1-160 0 0,-23 10-2760 0 0,-1 1-5842 0 0,-9 7 108 0 0</inkml:trace>
</inkml:ink>
</file>

<file path=ppt/ink/ink4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2.6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0 603 0 0 0,'0'0'1434'0'0,"0"0"-375"0"0,0 0 123 0 0,0 0 437 0 0,0 0 395 0 0,0 0 179 0 0,0 0-142 0 0,0 0-320 0 0,0 0-319 0 0,0 0-224 0 0,0 0-154 0 0,35 7-129 0 0,111 20-88 0 0,-142-25-765 0 0,0-2 0 0 0,-1 1 0 0 0,1 0 0 0 0,0-1 0 0 0,0 0 0 0 0,0 1 0 0 0,0-2 0 0 0,0 1 0 0 0,0 0 0 0 0,0-1 0 0 0,-1 0 0 0 0,1 0 0 0 0,0 0 0 0 0,0 0 0 0 0,-1 0 0 0 0,1-1 0 0 0,-1 0 0 0 0,1 0 0 0 0,-1 0 0 0 0,0 0 0 0 0,1 0 0 0 0,0-1-52 0 0,8-7 237 0 0,62-43 450 0 0,-2-3-1 0 0,-3-3 1 0 0,-2-3-1 0 0,37-46-686 0 0,91-93 684 0 0,-190 195-676 0 0,0 0 0 0 0,1 0 0 0 0,0 0 0 0 0,0 1 0 0 0,0 0-1 0 0,1 0 1 0 0,0 1 0 0 0,0 0 0 0 0,0 0 0 0 0,0 1 0 0 0,1-1 0 0 0,-1 2-1 0 0,1-1 1 0 0,0 1 0 0 0,0 0 0 0 0,0 0 0 0 0,0 1 0 0 0,0 0-8 0 0,-5 4-9 0 0,-1-1 0 0 0,0 0-1 0 0,1 1 1 0 0,-1-1 0 0 0,0 1 0 0 0,0-1 0 0 0,0 1 0 0 0,-1 0 0 0 0,1 0 0 0 0,-1 0 0 0 0,1 0-1 0 0,-1 0 1 0 0,0 0 0 0 0,0 0 0 0 0,-1 1 0 0 0,1-1 0 0 0,-1 0 0 0 0,1 0 0 0 0,-1 1 0 0 0,0-1 0 0 0,0 0-1 0 0,0 1 1 0 0,-1-1 9 0 0,2 21 19 0 0,-2-1-1 0 0,0 0 1 0 0,-1 1-1 0 0,-2-1 1 0 0,0 0-1 0 0,-2 0 1 0 0,-4 11-19 0 0,5-9 6 0 0,-2-1-1 0 0,0 0 1 0 0,-2 0 0 0 0,-1-1 0 0 0,0 0 0 0 0,-2-1 0 0 0,0 0 0 0 0,-2-1-1 0 0,0 0 1 0 0,-2-1 0 0 0,0-1 0 0 0,-1 0 0 0 0,0-1 0 0 0,-2-1 0 0 0,-1 0-6 0 0,3-9-137 0 0,0-1 0 0 0,0-1 0 0 0,-1-1 0 0 0,0 0 1 0 0,0-1-1 0 0,0-1 0 0 0,-1 0 0 0 0,1-2 0 0 0,0 0 1 0 0,-1-1-1 0 0,1-1 0 0 0,-8-1 137 0 0,-115-35-4421 0 0,116 22 686 0 0,17-2-5653 0 0,7 13 4974 0 0</inkml:trace>
  <inkml:trace contextRef="#ctx0" brushRef="#br0" timeOffset="396.56">1694 91 11626 0 0,'0'0'1262'0'0,"0"0"-218"0"0,0 0 42 0 0,0 0 153 0 0,-32 18 38 0 0,-99 58-231 0 0,57-17-11 0 0,67-50-942 0 0,2-3-83 0 0,1-1 1 0 0,-1 1-1 0 0,1 0 0 0 0,0 0 1 0 0,0 1-1 0 0,1-1 0 0 0,0 1 0 0 0,0 0 1 0 0,0 0-1 0 0,1 0 0 0 0,0 0 0 0 0,0 0 1 0 0,1 0-1 0 0,0 0 0 0 0,0 1 1 0 0,1-1-1 0 0,0 0 0 0 0,0 1 0 0 0,1-1 1 0 0,0 0-1 0 0,0 1 0 0 0,0-1 1 0 0,1 0-1 0 0,0 0 0 0 0,1 0 0 0 0,0 0 1 0 0,0-1-1 0 0,0 1 0 0 0,1-1 0 0 0,0 1 1 0 0,0-1-1 0 0,0-1 0 0 0,1 1 1 0 0,0 0-1 0 0,0-1 0 0 0,1 0 0 0 0,1 1-10 0 0,9 1 68 0 0,0-1-1 0 0,0-1 1 0 0,0 0-1 0 0,1-1 1 0 0,0-1-1 0 0,0 0 1 0 0,0-1 0 0 0,0-1-1 0 0,0-1 1 0 0,0-1-1 0 0,9-1-67 0 0,-5 1 214 0 0,1-1 0 0 0,-1-1 0 0 0,0-1 0 0 0,0-1 0 0 0,-1 0 0 0 0,1-2 0 0 0,-1 0 0 0 0,0-2 0 0 0,-1 0 0 0 0,0-1 0 0 0,-1-1 0 0 0,0-1 0 0 0,0 0 0 0 0,-1-1 0 0 0,-1-1 0 0 0,-1-1 0 0 0,0 0 0 0 0,8-11-214 0 0,-19 21-8 0 0,-1-1 1 0 0,1 1-1 0 0,-1-1 1 0 0,-1 0 0 0 0,1 0-1 0 0,-1 0 1 0 0,0-1-1 0 0,0 1 1 0 0,-1 0-1 0 0,0-1 1 0 0,0 1 0 0 0,-1-1-1 0 0,1 1 1 0 0,-1-1-1 0 0,-1 1 1 0 0,1-1 0 0 0,-1 1-1 0 0,0-1 1 0 0,-1 1-1 0 0,0-1 1 0 0,0 1-1 0 0,0 0 1 0 0,0 0 0 0 0,-1 0-1 0 0,0 0 1 0 0,-1 0-1 0 0,1 1 1 0 0,-1 0 0 0 0,0-1-1 0 0,0 1 1 0 0,-1 1-1 0 0,1-1 1 0 0,-1 1-1 0 0,0-1 1 0 0,0 1 0 0 0,-1 1-1 0 0,1-1 1 0 0,-1 1-1 0 0,0 0 1 0 0,0 0 0 0 0,-6-1 7 0 0,-121-18-3822 0 0,45 31-6754 0 0,60-1 595 0 0</inkml:trace>
</inkml:ink>
</file>

<file path=ppt/ink/ink4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8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88 1648 0 0,'0'0'1034'0'0,"0"0"-190"0"0,0 0-165 0 0,0 0 77 0 0,0 0 318 0 0,0 0 271 0 0,0 0 80 0 0,0 0-84 0 0,0 0-213 0 0,0 0-230 0 0,0 0-185 0 0,0 0-131 0 0,0 34-95 0 0,-1 110-62 0 0,17 101 899 0 0,-12-13-2383 0 0,-25-189-2738 0 0,-1-20-4095 0 0,15-19 4937 0 0</inkml:trace>
  <inkml:trace contextRef="#ctx0" brushRef="#br0" timeOffset="282.345">13 110 0 0 0,'0'0'357'0'0,"0"0"802"0"0,0 0 403 0 0,0 0 197 0 0,0 0 19 0 0,0 0-189 0 0,0 0-295 0 0,0 0-278 0 0,0 0-197 0 0,35-20-129 0 0,108-59-78 0 0,-88 68-55 0 0,-44 17-414 0 0,0 1-1 0 0,0 1 1 0 0,-1-1-1 0 0,0 2 1 0 0,-1-1 0 0 0,1 1-1 0 0,-1 1 1 0 0,-1-1-1 0 0,0 2 1 0 0,-1-1-1 0 0,0 1 1 0 0,0 0 0 0 0,-1 0-1 0 0,0 1 1 0 0,-1 0-1 0 0,-1 0 1 0 0,0 0 0 0 0,0 1-1 0 0,-1-1 1 0 0,-1 1-1 0 0,0 0 1 0 0,0 10-143 0 0,-3-19 15 0 0,1 0 1 0 0,-1-1-1 0 0,0 1 1 0 0,0-1-1 0 0,0 1 1 0 0,0-1-1 0 0,-1 0 1 0 0,0 1-1 0 0,1-1 1 0 0,-1 0 0 0 0,0 0-1 0 0,-1 0 1 0 0,1 0-1 0 0,0 0 1 0 0,-1-1-1 0 0,1 1 1 0 0,-1-1-1 0 0,0 0 1 0 0,0 0-1 0 0,0 0 1 0 0,0 0-1 0 0,-1 0 1 0 0,1 0-1 0 0,0-1 1 0 0,-1 0-1 0 0,0 1-15 0 0,-96 21-2720 0 0,91-22 2105 0 0,-34 2-3355 0 0,14-3-2504 0 0,18 0 3521 0 0</inkml:trace>
  <inkml:trace contextRef="#ctx0" brushRef="#br0" timeOffset="834.611">365 596 152 0 0,'0'0'1927'0'0,"0"0"30"0"0,0 0 164 0 0,0 0 145 0 0,0 0-27 0 0,0 0-256 0 0,0 0-434 0 0,0 0-472 0 0,0 0-406 0 0,0 0-310 0 0,0 0-166 0 0,0 0-28 0 0,0 0 33 0 0,2 7 64 0 0,15 125 653 0 0,-18-72-4280 0 0,-7-45-4214 0 0,5-12 471 0 0</inkml:trace>
</inkml:ink>
</file>

<file path=ppt/ink/ink4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1.1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0 0 0,'0'0'1075'0'0,"0"0"477"0"0,0 0 329 0 0,0 0 90 0 0,0 0-176 0 0,0 0-310 0 0,0 0-299 0 0,0 0-238 0 0,0 0-136 0 0,0 0-59 0 0,0 0-13 0 0,7-1 7 0 0,82-9 2739 0 0,185 10-764 0 0,-280 2-4760 0 0,-10 0-1302 0 0,12-4-1616 0 0,3-4-3736 0 0,1 3 6565 0 0</inkml:trace>
</inkml:ink>
</file>

<file path=ppt/ink/ink4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1.9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23 856 0 0,'0'0'1314'0'0,"0"0"-399"0"0,0 0-138 0 0,0 0 189 0 0,0 0 303 0 0,0 0 180 0 0,0 0-37 0 0,0 0-188 0 0,0 0-197 0 0,0 0-129 0 0,0 0-126 0 0,0 0-87 0 0,0 0-83 0 0,0 30-70 0 0,0 93-37 0 0,0-74-169 0 0,1 0 1 0 0,2 0 0 0 0,3 0 0 0 0,2 0-1 0 0,2 2-326 0 0,-10-48 48 0 0,1 0 0 0 0,-1 0 0 0 0,1 0 0 0 0,0 0 0 0 0,0 0 0 0 0,0 0 0 0 0,0 0 0 0 0,0 0 0 0 0,1 0 0 0 0,-1-1-1 0 0,1 1 1 0 0,0-1 0 0 0,-1 1 0 0 0,1-1 0 0 0,1 1 0 0 0,-1-1 0 0 0,0 0 0 0 0,0 0 0 0 0,1 0 0 0 0,-1 0 0 0 0,1-1 0 0 0,0 1 0 0 0,-1-1-1 0 0,1 1 1 0 0,0-1 0 0 0,0 0 0 0 0,0 0 0 0 0,0 0 0 0 0,0-1 0 0 0,0 1 0 0 0,0-1 0 0 0,3 1-48 0 0,7-4 154 0 0,0 0 0 0 0,-1-1 0 0 0,1 0 0 0 0,-1-1 1 0 0,0-1-1 0 0,0 1 0 0 0,0-2 0 0 0,-1 0 0 0 0,0 0 0 0 0,0-1 0 0 0,-1-1 0 0 0,0 1 0 0 0,0-2 1 0 0,5-6-155 0 0,3 0 108 0 0,104-113 65 0 0,-122 129-167 0 0,1 0-32 0 0,-1 0-1 0 0,0 1 1 0 0,0-1 0 0 0,0 0 0 0 0,1 0-1 0 0,-1 0 1 0 0,0 1 0 0 0,0-1-1 0 0,0 0 1 0 0,1 0 0 0 0,-1 0 0 0 0,0 0-1 0 0,1 0 1 0 0,-1 1 0 0 0,0-1 0 0 0,0 0-1 0 0,1 0 1 0 0,-1 0 0 0 0,0 0-1 0 0,1 0 1 0 0,-1 0 0 0 0,0 0 0 0 0,0 0-1 0 0,1 0 1 0 0,-1 0 0 0 0,0 0 0 0 0,1 0-1 0 0,-1 0 1 0 0,0 0 0 0 0,1 0 0 0 0,-1 0-1 0 0,0-1 1 0 0,0 1 0 0 0,1 0-1 0 0,-1 0 1 0 0,0 0 0 0 0,0 0 0 0 0,1-1-1 0 0,-1 1 1 0 0,0 0 0 0 0,0 0 0 0 0,0 0-1 0 0,1-1 1 0 0,-1 1 0 0 0,0 0-1 0 0,0 0 1 0 0,0-1 0 0 0,0 1 0 0 0,1 0-1 0 0,-1 0 1 0 0,0-1 0 0 0,0 1 0 0 0,0 0 26 0 0,2 14 34 0 0,1-3-99 0 0,-3-2 42 0 0,1-1 0 0 0,0 0 0 0 0,1 0 0 0 0,0 0 0 0 0,0 0 0 0 0,1 0 1 0 0,0 0-1 0 0,0-1 0 0 0,1 1 0 0 0,0-1 0 0 0,0 0 0 0 0,1 0 0 0 0,0 0 0 0 0,0-1 0 0 0,1 0 1 0 0,-1 0-1 0 0,1 0 0 0 0,0-1 0 0 0,1 0 0 0 0,5 4 23 0 0,-5-5 78 0 0,0 0 1 0 0,1-1-1 0 0,0 1 0 0 0,-1-1 1 0 0,1-1-1 0 0,0 0 0 0 0,1 0 1 0 0,-1 0-1 0 0,0-1 0 0 0,0 0 1 0 0,1-1-1 0 0,-1 0 0 0 0,0 0 1 0 0,1-1-1 0 0,-1 0 0 0 0,0 0 1 0 0,0-1-1 0 0,0 0 0 0 0,0-1 1 0 0,0 1-1 0 0,0-1 1 0 0,0-1-1 0 0,-1 0 0 0 0,0 0 1 0 0,0 0-1 0 0,0-1 0 0 0,0 0 1 0 0,-1 0-1 0 0,1-1 0 0 0,-1 0 1 0 0,1-2-79 0 0,9-10 133 0 0,-1 0 0 0 0,-1-1 0 0 0,0-1 0 0 0,-1-1 0 0 0,-2 1 0 0 0,0-2 0 0 0,-1 0 0 0 0,-1 0 0 0 0,-1-1 0 0 0,-1 0 0 0 0,-1 0 0 0 0,-1-1 0 0 0,-1 1 0 0 0,-1-1 0 0 0,-1 0 0 0 0,-1 0 0 0 0,-2-3-133 0 0,-10 0-2467 0 0,2 23-1146 0 0,-3 6-3419 0 0,8 1-1053 0 0</inkml:trace>
</inkml:ink>
</file>

<file path=ppt/ink/ink4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6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1277 630 0 0 0,'0'0'944'0'0,"0"0"339"0"0,0 0 161 0 0,0 0 39 0 0,5-1 7707 0 0,-3 1-8312 0 0,26 1 3016 0 0,192-34-210 0 0,-165 29-3300 0 0,-45 4-5716 0 0,-2 0-5792 0 0,-9 0 4396 0 0</inkml:trace>
  <inkml:trace contextRef="#ctx0" brushRef="#br0" timeOffset="406.969">1238 409 3065 0 0,'0'0'1156'0'0,"0"0"-284"0"0,0 0 231 0 0,0 0 541 0 0,0 0 350 0 0,0 0-35 0 0,0 0-336 0 0,0 0-379 0 0,0 0-293 0 0,0 0-233 0 0,5 31-163 0 0,18 96-110 0 0,-11 55 693 0 0,-13-127-1018 0 0,-5-1 557 0 0,2-26-2960 0 0,2-1-8975 0 0,2-27 5535 0 0</inkml:trace>
  <inkml:trace contextRef="#ctx0" brushRef="#br0" timeOffset="-1974.68">111 0 0 0 0,'0'0'335'0'0,"0"0"636"0"0,0 0 9 0 0,0 0-189 0 0,0 0-123 0 0,0 0-48 0 0,0 6 27 0 0,-5 147 7088 0 0,1-12-5548 0 0,-27 266-888 0 0,27-319-2411 0 0,4-87 401 0 0,0-1-444 0 0,0-8-7299 0 0,0 1 3653 0 0</inkml:trace>
  <inkml:trace contextRef="#ctx0" brushRef="#br0" timeOffset="-1746.973">3 89 824 0 0,'0'0'754'0'0,"0"0"-201"0"0,0 0 255 0 0,0 0 594 0 0,0 0 474 0 0,0 0 123 0 0,0 0-265 0 0,0 0-343 0 0,0 0-275 0 0,0 0-195 0 0,32-5-121 0 0,104-12-103 0 0,152-2 1286 0 0,-271 30-5702 0 0,-37 8-7058 0 0,10-12 8415 0 0</inkml:trace>
  <inkml:trace contextRef="#ctx0" brushRef="#br0" timeOffset="-1509.451">1 512 2240 0 0,'0'0'2060'0'0,"0"0"-625"0"0,0 0 48 0 0,0 0 344 0 0,0 0 276 0 0,0 0 31 0 0,0 0-286 0 0,0 0-381 0 0,34-1-371 0 0,106-5-324 0 0,-10-10 1254 0 0,-84 9-3546 0 0,6 4-8796 0 0,-47 3 1661 0 0</inkml:trace>
  <inkml:trace contextRef="#ctx0" brushRef="#br0" timeOffset="-573.791">608 645 0 0 0,'0'0'420'0'0,"0"0"216"0"0,0 0 223 0 0,0 0 107 0 0,0 0-41 0 0,0 0-143 0 0,0 0-162 0 0,0 0-112 0 0,0 0-73 0 0,0 0-23 0 0,-4 31 0 0 0,-11 101-9 0 0,21-59 462 0 0,1-59-605 0 0,36 54 1402 0 0,-42-67-1532 0 0,0 0-1 0 0,0 1 0 0 0,0-1 1 0 0,0 0-1 0 0,0 0 0 0 0,1 1 0 0 0,-1-1 1 0 0,0 0-1 0 0,1 0 0 0 0,-1 0 1 0 0,1-1-1 0 0,-1 1 0 0 0,1 0 0 0 0,-1-1 1 0 0,1 1-1 0 0,0 0 0 0 0,-1-1 1 0 0,1 0-1 0 0,0 1 0 0 0,-1-1 0 0 0,1 0 1 0 0,0 0-1 0 0,-1 0 0 0 0,1 0 1 0 0,0 0-1 0 0,-1-1 0 0 0,1 1 0 0 0,0 0 1 0 0,-1-1-1 0 0,1 1 0 0 0,0-1 1 0 0,-1 0-1 0 0,1 1 0 0 0,-1-1 0 0 0,1 0 1 0 0,-1 0-1 0 0,1 0 0 0 0,-1 0 1 0 0,0 0-1 0 0,0 0 0 0 0,1-1 0 0 0,-1 1 1 0 0,1-1-130 0 0,65-102 1964 0 0,4-5-1760 0 0,-70 108-219 0 0,0 1 1 0 0,0-1-1 0 0,0 1 0 0 0,0-1 1 0 0,0 1-1 0 0,0 0 0 0 0,0-1 1 0 0,0 1-1 0 0,0 0 0 0 0,0 0 1 0 0,0 0-1 0 0,0 0 0 0 0,1 0 1 0 0,-1 0-1 0 0,0 0 0 0 0,0 0 1 0 0,0 0-1 0 0,0 1 0 0 0,0-1 0 0 0,0 0 1 0 0,0 1-1 0 0,0-1 0 0 0,0 1 1 0 0,0-1-1 0 0,0 1 0 0 0,0-1 1 0 0,0 1-1 0 0,0 0 0 0 0,0-1 1 0 0,0 1-1 0 0,0 0 0 0 0,-1 0 1 0 0,1 0-1 0 0,0 0 0 0 0,-1 0 1 0 0,1-1-1 0 0,-1 1 0 0 0,1 0 1 0 0,-1 1-1 0 0,1-1 0 0 0,-1 0 0 0 0,1 0 1 0 0,-1 0-1 0 0,0 0 0 0 0,0 0 1 0 0,0 0-1 0 0,0 0 0 0 0,0 0 1 0 0,0 0-1 0 0,0 1 0 0 0,0-1 1 0 0,0 0-1 0 0,0 0 0 0 0,0 0 1 0 0,-1 0-1 0 0,1 0 0 0 0,0 0 1 0 0,-1 1 13 0 0,3 5 53 0 0,5 26-17 0 0,0-1 0 0 0,-3 1 1 0 0,0 0-1 0 0,-2-1 0 0 0,-2 2 0 0 0,-1 0-35 0 0,1-33 0 0 0,0 37 3 0 0,-1 0 0 0 0,-2 0-1 0 0,-2 0 1 0 0,-1-1 0 0 0,-2 1-3 0 0,5-25-73 0 0,0 0 0 0 0,-1 0 0 0 0,0 0 0 0 0,-1-1 0 0 0,0 0 0 0 0,-1 0 0 0 0,-1 0 0 0 0,0-1 0 0 0,0 0 1 0 0,-1 0-1 0 0,-1 0 73 0 0,8-10-1 0 0,0 0 1 0 0,0 1 0 0 0,0-1 0 0 0,0 0 0 0 0,-1 0 0 0 0,1 0 0 0 0,0 0 0 0 0,0-1 0 0 0,-1 1 0 0 0,1 0 0 0 0,-1-1 0 0 0,1 1 0 0 0,0 0 0 0 0,-1-1 0 0 0,1 0-1 0 0,-1 1 1 0 0,1-1 0 0 0,-1 0 0 0 0,1 0 0 0 0,-1 0 0 0 0,0 0 0 0 0,1 0 0 0 0,-1 0 0 0 0,1 0 0 0 0,-1 0 0 0 0,1-1 0 0 0,-1 1 0 0 0,1-1 0 0 0,-1 1 0 0 0,1-1-1 0 0,0 1 1 0 0,-1-1 0 0 0,1 0 0 0 0,0 0 0 0 0,-1 0 0 0 0,1 1 0 0 0,0-1 0 0 0,0 0 0 0 0,0-1 0 0 0,0 1 0 0 0,0 0 0 0 0,0 0 0 0 0,0 0 0 0 0,0-1 0 0 0,0 1-1 0 0,1 0 1 0 0,-1-1 0 0 0,0 1 0 0 0,1-1 0 0 0,-1 1 0 0 0,1-1 0 0 0,0 1 0 0 0,-1-1 0 0 0,1 1 0 0 0,0-1 0 0 0,0 1 0 0 0,0-1 0 0 0,0 1 0 0 0,0-1 0 0 0,0 1-1 0 0,1-2 2 0 0,-3-24-150 0 0,2-1 1 0 0,1 1-1 0 0,1-1 1 0 0,1 1-1 0 0,1 0 1 0 0,2 0-1 0 0,0 0 1 0 0,2 1-1 0 0,11-24 149 0 0,30-74-5441 0 0,-27 89-1795 0 0,-15 24 4738 0 0</inkml:trace>
  <inkml:trace contextRef="#ctx0" brushRef="#br0" timeOffset="3205.997">1231 689 0 0 0,'0'0'822'0'0,"0"0"178"0"0,0 0 29 0 0,0 0-15 0 0,0 0 15 0 0,0 0-39 0 0,0 0-38 0 0,-4-3-36 0 0,-54-16 5810 0 0,22 25-6041 0 0,-37 10-2366 0 0,72-16 962 0 0,1 0-539 0 0,0 0-881 0 0,0 0-1006 0 0,0 0-438 0 0,0 0 945 0 0</inkml:trace>
</inkml:ink>
</file>

<file path=ppt/ink/ink4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2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0 574 11106 0 0,'0'0'1702'0'0,"0"0"-471"0"0,0 0-131 0 0,0 0 128 0 0,0 0 47 0 0,0 0-169 0 0,0 0-264 0 0,0 0-229 0 0,0 0-156 0 0,0 0-99 0 0,0 0-67 0 0,0 0-51 0 0,34-3-46 0 0,104-12-35 0 0,6 11 166 0 0,-102 11-1273 0 0,-30 2-5640 0 0,-12-3-3166 0 0,0-6 4817 0 0</inkml:trace>
  <inkml:trace contextRef="#ctx0" brushRef="#br0" timeOffset="248.999">24 762 2713 0 0,'0'0'1432'0'0,"0"0"-249"0"0,0 0 410 0 0,0 0 495 0 0,0 0 223 0 0,0 0-123 0 0,0 0-445 0 0,0 0-460 0 0,0 0-337 0 0,0 0-261 0 0,33 2-185 0 0,105 4-125 0 0,-49-17 89 0 0,-35-2-532 0 0,24-5-363 0 0,-26 7-9295 0 0,-43 8 447 0 0</inkml:trace>
  <inkml:trace contextRef="#ctx0" brushRef="#br0" timeOffset="1540.903">792 501 0 0 0,'0'0'919'0'0,"0"0"675"0"0,0 0 174 0 0,0 0-132 0 0,0 0-249 0 0,0 0-272 0 0,0 0-211 0 0,3-9-202 0 0,8-25-123 0 0,-12 85 2091 0 0,-49 265-239 0 0,30-195-2129 0 0,7-77-11 0 0,13-44-115 0 0,0 0 90 0 0,0 0 94 0 0,3-23 1152 0 0,25-59-1157 0 0,4 0 0 0 0,4 2 1 0 0,40-64-356 0 0,-59 113 12 0 0,1 1 1 0 0,2 1 0 0 0,1 1-1 0 0,1 1 1 0 0,1 1 0 0 0,20-17-13 0 0,-43 44-6 0 0,-1 0 0 0 0,1 0 0 0 0,0 0 0 0 0,-1 0 0 0 0,1 0 0 0 0,0 0 0 0 0,-1 0 0 0 0,1 0 0 0 0,0-1 0 0 0,0 1 0 0 0,0 0 1 0 0,0 0-1 0 0,0 0 0 0 0,0 0 0 0 0,0 0 0 0 0,0 0 0 0 0,0 0 0 0 0,1 0 0 0 0,-1 0 0 0 0,0 0 0 0 0,1 0 0 0 0,-1 0 0 0 0,1 0 0 0 0,-1 0 1 0 0,1 0-1 0 0,-1 0 0 0 0,1-1 0 0 0,-1 1 0 0 0,1 0 0 0 0,0 0 0 0 0,-1-1 0 0 0,1 1 0 0 0,0-1 0 0 0,0 1 0 0 0,0 0 0 0 0,-1-1 1 0 0,1 1-1 0 0,0-1 0 0 0,0 0 0 0 0,0 1 0 0 0,0-1 0 0 0,0 0 0 0 0,0 1 0 0 0,0-1 0 0 0,0 0 0 0 0,0 0 0 0 0,0 0 0 0 0,0 0 0 0 0,0 0 1 0 0,0 0-1 0 0,0 0 0 0 0,0 0 0 0 0,0-1 0 0 0,0 1 0 0 0,0 0 0 0 0,0 0 0 0 0,0-1 0 0 0,-1 1 0 0 0,1-1 0 0 0,0 1 0 0 0,0-1 1 0 0,0 1-1 0 0,0-1 0 0 0,-1 1 0 0 0,1-1 0 0 0,0 0 0 0 0,0 1 0 0 0,-1-1 0 0 0,1 0 6 0 0,-1 4 36 0 0,4 34 13 0 0,-4-17-34 0 0,1-1 0 0 0,2 1-1 0 0,0-1 1 0 0,0 0 0 0 0,2 0 0 0 0,1 0-1 0 0,0-1 1 0 0,1 1 0 0 0,1-1 0 0 0,7 10-15 0 0,-14-25 8 0 0,1 0 0 0 0,-1-1 1 0 0,1 0-1 0 0,0 1 1 0 0,0-1-1 0 0,0 0 1 0 0,1 0-1 0 0,-1 0 1 0 0,0 0-1 0 0,1 0 1 0 0,-1 0-1 0 0,1-1 1 0 0,0 0-1 0 0,-1 1 1 0 0,1-1-1 0 0,0 0 1 0 0,0 0-1 0 0,0 0 1 0 0,0-1-1 0 0,0 1 1 0 0,0-1-1 0 0,0 1 1 0 0,0-1-1 0 0,0 0 1 0 0,0 0-1 0 0,0-1 0 0 0,0 1 1 0 0,0 0-1 0 0,0-1 1 0 0,0 0-1 0 0,0 0 1 0 0,0 0-1 0 0,0 0 1 0 0,-1 0-1 0 0,1-1 1 0 0,0 1-1 0 0,-1-1 1 0 0,1 0-1 0 0,1 0-8 0 0,89-74 145 0 0,-73 57-172 0 0,2 1 1 0 0,0 1-1 0 0,1 0 0 0 0,1 2 0 0 0,0 1 0 0 0,26-12 27 0 0,-48 25-9 0 0,0 0-1 0 0,-1 1 1 0 0,1-1 0 0 0,0 0-1 0 0,0 1 1 0 0,0-1-1 0 0,-1 1 1 0 0,1-1-1 0 0,0 1 1 0 0,0 0 0 0 0,0 0-1 0 0,0 0 1 0 0,0 0-1 0 0,0 0 1 0 0,0 0-1 0 0,-1 1 1 0 0,1-1 0 0 0,0 0-1 0 0,0 1 1 0 0,0 0-1 0 0,0-1 1 0 0,-1 1 0 0 0,1 0-1 0 0,0 0 1 0 0,-1 0-1 0 0,1 0 1 0 0,-1 0-1 0 0,1 0 1 0 0,-1 1 0 0 0,1-1-1 0 0,-1 0 1 0 0,0 1-1 0 0,0-1 1 0 0,1 1-1 0 0,-1 0 1 0 0,0-1 0 0 0,-1 1-1 0 0,1 0 1 0 0,0-1-1 0 0,0 1 1 0 0,-1 0-1 0 0,1 0 1 0 0,-1 0 0 0 0,1 0-1 0 0,-1 0 10 0 0,19 152 204 0 0,-18-148-228 0 0,1 5-34 0 0,0 0 1 0 0,0 0-1 0 0,1 0 1 0 0,1-1-1 0 0,0 1 0 0 0,0-1 1 0 0,1 0-1 0 0,1 0 1 0 0,-1 0-1 0 0,6 5 58 0 0,15 3-4527 0 0,-6-11-5402 0 0,-14-7 5313 0 0</inkml:trace>
  <inkml:trace contextRef="#ctx0" brushRef="#br0" timeOffset="14001.924">2244 0 0 0 0,'0'0'367'0'0,"0"0"762"0"0,0 0 457 0 0,0 0 132 0 0,0 0-177 0 0,0 0-374 0 0,0 0-395 0 0,0 0-294 0 0,0 0-158 0 0,15 15 1760 0 0,-11 89 1953 0 0,-40 19-2660 0 0,11-53-903 0 0,19-53-346 0 0,5-16-89 0 0,0 1-1 0 0,0-1 0 0 0,0 1 1 0 0,0-1-1 0 0,0 1 0 0 0,0 0 1 0 0,1-1-1 0 0,-1 1 0 0 0,1 0 1 0 0,-1-1-1 0 0,1 1 0 0 0,-1 0 1 0 0,1 0-1 0 0,0-1 1 0 0,0 1-1 0 0,0 0 0 0 0,0 0 1 0 0,0-1-1 0 0,0 1 0 0 0,1 0 1 0 0,-1 0-1 0 0,0-1 0 0 0,1 1 1 0 0,0 0-1 0 0,-1-1 1 0 0,1 1-1 0 0,0 0 0 0 0,0-1 1 0 0,0 1-1 0 0,0-1 0 0 0,0 1 1 0 0,0-1-1 0 0,0 0 0 0 0,0 1 1 0 0,1-1-1 0 0,-1 0 1 0 0,1 0-1 0 0,0 0-34 0 0,14 3 179 0 0,0-1-1 0 0,1-1 1 0 0,-1 0 0 0 0,1-1-1 0 0,0-1 1 0 0,0-1 0 0 0,-1 0-1 0 0,1-1 1 0 0,-1-1 0 0 0,1-1-1 0 0,-1 0 1 0 0,0-1 0 0 0,4-2-179 0 0,52-11 287 0 0,-30 11-489 0 0,-41 7-42 0 0,-33 48-12400 0 0,18-34 5285 0 0,10-6 6734 0 0</inkml:trace>
  <inkml:trace contextRef="#ctx0" brushRef="#br0" timeOffset="14255.059">2027 630 1192 0 0,'0'0'2149'0'0,"0"0"-972"0"0,0 0-417 0 0,0 0 217 0 0,0 0 486 0 0,0 0 361 0 0,0 0 0 0 0,0 0-263 0 0,0 0-304 0 0,0 0-246 0 0,0 0-153 0 0,0 0-98 0 0,34 1-81 0 0,106 3-62 0 0,-32-20 401 0 0,175-39-310 0 0,-231 54-3930 0 0,-41 1-1365 0 0,-1 0-3365 0 0,-7 0 3878 0 0</inkml:trace>
  <inkml:trace contextRef="#ctx0" brushRef="#br0" timeOffset="14701.386">2233 817 1128 0 0,'0'0'1310'0'0,"0"0"-389"0"0,0 0-146 0 0,0 0 212 0 0,0 0 311 0 0,0 0 214 0 0,0 0-13 0 0,0 0-151 0 0,0 0-201 0 0,0 0-245 0 0,0 0-193 0 0,0 0-110 0 0,18 4-44 0 0,54 11-46 0 0,77 0 1562 0 0,-147-15-2050 0 0,0 1 1 0 0,0 0-1 0 0,0 0 0 0 0,0 0 0 0 0,-1 0 0 0 0,1 0 0 0 0,0 0 0 0 0,-1 1 0 0 0,1-1 1 0 0,-1 1-1 0 0,1-1 0 0 0,-1 1 0 0 0,0-1 0 0 0,1 1 0 0 0,-1 0 0 0 0,0-1 0 0 0,0 1 0 0 0,0 0 1 0 0,-1 0-1 0 0,1 0 0 0 0,0 0 0 0 0,-1 0 0 0 0,1 0 0 0 0,-1 0 0 0 0,1 0 0 0 0,-1 0 1 0 0,0 0-1 0 0,0 0 0 0 0,0 0 0 0 0,0 0 0 0 0,-1 1 0 0 0,1-1 0 0 0,0 0 0 0 0,-1 0 0 0 0,1 0 1 0 0,-1 0-1 0 0,0-1 0 0 0,0 1 0 0 0,0 0 0 0 0,0 0 0 0 0,0 0 0 0 0,0 0 0 0 0,0-1 0 0 0,-1 1 1 0 0,1-1-1 0 0,0 1 0 0 0,-1-1 0 0 0,1 1 0 0 0,-1-1 0 0 0,0 0 0 0 0,0 0 0 0 0,1 0 1 0 0,-1 0-1 0 0,-1 1-21 0 0,-135 107 730 0 0,137-108-721 0 0,0 0-1 0 0,0 0 0 0 0,0 0 0 0 0,0-1 0 0 0,1 1 1 0 0,-1 0-1 0 0,0 0 0 0 0,1 0 0 0 0,-1 0 1 0 0,1 0-1 0 0,-1 0 0 0 0,1 0 0 0 0,-1 0 0 0 0,1 1 1 0 0,0-1-1 0 0,-1 0 0 0 0,1 0 0 0 0,0 0 0 0 0,0 0 1 0 0,0 1-1 0 0,0-1 0 0 0,0 0 0 0 0,0 0 0 0 0,0 0 1 0 0,1 0-1 0 0,-1 0 0 0 0,0 1 0 0 0,1-1 0 0 0,-1 0 1 0 0,0 0-1 0 0,1 0 0 0 0,0 0 0 0 0,-1 0 1 0 0,1 0-1 0 0,-1 0 0 0 0,1 0 0 0 0,0 0 0 0 0,0-1 1 0 0,0 1-1 0 0,-1 0 0 0 0,1 0 0 0 0,0 0 0 0 0,0-1 1 0 0,0 1-1 0 0,0-1 0 0 0,0 1 0 0 0,0-1 0 0 0,0 1 1 0 0,1-1-1 0 0,-1 0 0 0 0,0 1 0 0 0,0-1 0 0 0,0 0 1 0 0,0 0-1 0 0,0 0 0 0 0,1 0 0 0 0,-1 0 1 0 0,1 0-9 0 0,12 2 4 0 0,0 0 0 0 0,0-1 1 0 0,0-1-1 0 0,1 0 0 0 0,-1-1 1 0 0,0 0-1 0 0,0-1 0 0 0,0-1 1 0 0,0-1-1 0 0,-1 1 0 0 0,11-6-4 0 0,-10 5-134 0 0,91-39-4014 0 0,-41 6-6965 0 0,-52 29 6843 0 0</inkml:trace>
  <inkml:trace contextRef="#ctx0" brushRef="#br0" timeOffset="15041.272">2824 92 5489 0 0,'0'0'852'0'0,"0"0"-344"0"0,0 0-41 0 0,0 0 371 0 0,0 0 430 0 0,0 0 210 0 0,0 0-63 0 0,0 0-215 0 0,0 0-228 0 0,0 0-173 0 0,0 0-128 0 0,21 36-90 0 0,64 112-67 0 0,-29-45 258 0 0,-45-76-721 0 0,-1 1 0 0 0,-1 0 0 0 0,-2 0 1 0 0,0 1-1 0 0,-2 0 0 0 0,-2 0 0 0 0,0 1 0 0 0,-2-1 1 0 0,-1 1-1 0 0,-4 26-51 0 0,-4-16-367 0 0,-1-1 1 0 0,-3 0-1 0 0,-1 0 1 0 0,-2-2-1 0 0,-1 0 1 0 0,-2 0-1 0 0,-1-2 1 0 0,-3 0-1 0 0,0-2 1 0 0,-2 0-1 0 0,-7 5 367 0 0,-24 29-3798 0 0,-6-7-5140 0 0,47-48 7370 0 0</inkml:trace>
  <inkml:trace contextRef="#ctx0" brushRef="#br0" timeOffset="15513.446">1963 7 0 0 0,'0'0'577'0'0,"0"0"722"0"0,0 0 95 0 0,0 0-83 0 0,0 0-109 0 0,0 0-104 0 0,0 0-52 0 0,0 0-30 0 0,0 0-56 0 0,-23 27-66 0 0,-70 84-90 0 0,49-33 310 0 0,41-65-908 0 0,-6 33 420 0 0,2-1 0 0 0,2 1-1 0 0,2 0 1 0 0,2 0 0 0 0,2 1 0 0 0,4 20-626 0 0,2-9 113 0 0,2 0 1 0 0,2-1 0 0 0,3 0 0 0 0,3 0 0 0 0,1-2-1 0 0,8 10-113 0 0,-21-54-61 0 0,0 0-1 0 0,1 0 1 0 0,0-1-1 0 0,1 0 1 0 0,0 0-1 0 0,0-1 1 0 0,1 0-1 0 0,1 0 1 0 0,-1-1-1 0 0,1 0 1 0 0,1 0-1 0 0,0-1 1 0 0,0-1-1 0 0,0 1 1 0 0,0-2-1 0 0,10 5 62 0 0,71 7-2794 0 0,-38-17-4155 0 0,-36 0 318 0 0</inkml:trace>
  <inkml:trace contextRef="#ctx0" brushRef="#br0" timeOffset="16148.936">3813 427 5521 0 0,'0'0'2018'0'0,"0"0"-358"0"0,0 0-226 0 0,0 0 62 0 0,0 0 61 0 0,0 0-126 0 0,0 0-289 0 0,0 0-283 0 0,0 0-225 0 0,0 0-161 0 0,0 0-81 0 0,-22 33-58 0 0,-65 104-37 0 0,45-57 193 0 0,33-59-454 0 0,-1 0 0 0 0,-1 0 0 0 0,0-2 1 0 0,-2 1-1 0 0,0-1 0 0 0,-2-1 0 0 0,0 0 1 0 0,0-2-1 0 0,-2 1 0 0 0,0-2 0 0 0,-12 9-36 0 0,19-17-224 0 0,1 0 1 0 0,-1-1-1 0 0,0 0 0 0 0,-1-1 0 0 0,0 0 0 0 0,1-1 1 0 0,-2 0-1 0 0,1 0 0 0 0,0-2 0 0 0,-1 1 0 0 0,1-1 1 0 0,-1-1-1 0 0,1 0 0 0 0,-1 0 0 0 0,0-1 0 0 0,0-1 0 0 0,-10-2 224 0 0,17 0-260 0 0,-1-1 0 0 0,1-1 0 0 0,0 1-1 0 0,1-1 1 0 0,-1 0 0 0 0,1 0 0 0 0,0 0-1 0 0,0 0 1 0 0,0-1 0 0 0,1 0 0 0 0,0 1-1 0 0,0-1 1 0 0,0-1 0 0 0,1 1 0 0 0,0 0-1 0 0,0-1 1 0 0,1 1 0 0 0,0-1 0 0 0,0 1-1 0 0,0-1 1 0 0,1 1 0 0 0,0-1-1 0 0,0 0 1 0 0,0 1 0 0 0,1-1 0 0 0,1-1 260 0 0,21-101-738 0 0,-21 103 961 0 0,1 0 1 0 0,0 0-1 0 0,0 1 1 0 0,0-1-1 0 0,0 1 1 0 0,1 0-1 0 0,0 0 1 0 0,0 0-1 0 0,1 0 1 0 0,-1 1-1 0 0,1 0 1 0 0,0-1-1 0 0,0 2 1 0 0,0-1-1 0 0,1 1 1 0 0,3-2-224 0 0,-3 4 245 0 0,0 0 0 0 0,0 1 0 0 0,0 0 0 0 0,0 0 0 0 0,0 0 0 0 0,1 1 0 0 0,-1 0 0 0 0,0 0 1 0 0,0 1-1 0 0,-1 0 0 0 0,1 0 0 0 0,0 0 0 0 0,0 0 0 0 0,-1 1 0 0 0,0 0 0 0 0,1 0 0 0 0,-1 1 0 0 0,0-1 1 0 0,-1 1-1 0 0,1 0 0 0 0,-1 1 0 0 0,1-1 0 0 0,-1 1 0 0 0,-1 0 0 0 0,1 0-245 0 0,25 21 625 0 0,-29-26-620 0 0,36 30 573 0 0,2-1 1 0 0,1-1-1 0 0,0-3 1 0 0,29 14-579 0 0,145 41-916 0 0,-188-76-1616 0 0,-7-1-4217 0 0,-11-3-2071 0 0</inkml:trace>
</inkml:ink>
</file>

<file path=ppt/ink/ink4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48.74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234 59 0 0 0,'0'0'1610'0'0,"0"0"369"0"0,0 0 255 0 0,0 0-6 0 0,0 0-212 0 0,0 0-312 0 0,0 0-316 0 0,0 0-236 0 0,0 0-209 0 0,-9 1-168 0 0,-28 3-96 0 0,-10 33 1101 0 0,35-25-1463 0 0,2 1 1 0 0,0 0-1 0 0,0 0 0 0 0,1 1 1 0 0,1 0-1 0 0,0 1 1 0 0,-3 10-318 0 0,-1 6 224 0 0,2 1 0 0 0,1 0 1 0 0,1 0-1 0 0,2 0 0 0 0,-1 20-224 0 0,4-39 41 0 0,0 0-1 0 0,1 0 0 0 0,0 1 1 0 0,2-1-1 0 0,-1 1 0 0 0,2-1 1 0 0,0 0-1 0 0,0 1 0 0 0,1-1 1 0 0,1 0-1 0 0,0 0 0 0 0,1 0 0 0 0,0-1 1 0 0,1 1-1 0 0,0-1 0 0 0,1 0 1 0 0,1 0-1 0 0,0-1 0 0 0,0 0 1 0 0,1 0-1 0 0,0 0 0 0 0,1-1 1 0 0,0-1-1 0 0,1 1 0 0 0,0-1 1 0 0,6 3-41 0 0,-4-6 13 0 0,-1 0 0 0 0,1 0 1 0 0,-1-2-1 0 0,2 1 1 0 0,-1-1-1 0 0,0-1 1 0 0,1-1-1 0 0,-1 1 1 0 0,1-2-1 0 0,0 0-13 0 0,2-17-1897 0 0,-15-2-3063 0 0,0 12 1012 0 0,0-2-7085 0 0</inkml:trace>
  <inkml:trace contextRef="#ctx0" brushRef="#br0" timeOffset="387.587">430 276 7658 0 0,'0'0'1771'0'0,"0"0"-420"0"0,0 0-120 0 0,0 0 193 0 0,0 0 215 0 0,0 0-83 0 0,0 0-321 0 0,0 0-339 0 0,33-16-254 0 0,105-52-165 0 0,-55 41 157 0 0,-60 24-464 0 0,-20 3-144 0 0,-1-1-19 0 0,-1 0 1 0 0,1 0 0 0 0,0 0-1 0 0,-1 1 1 0 0,1-1-1 0 0,0 0 1 0 0,-1 1 0 0 0,1-1-1 0 0,0 1 1 0 0,0 0 0 0 0,-1 0-1 0 0,1 0 1 0 0,0 0-1 0 0,0 0 1 0 0,-1 0 0 0 0,1 0-1 0 0,0 0 1 0 0,0 1-1 0 0,-1-1 1 0 0,1 0 0 0 0,0 1-1 0 0,-1 0 1 0 0,1-1 0 0 0,0 1-1 0 0,-1 0 1 0 0,1 0-1 0 0,-1 0 1 0 0,1 0 0 0 0,-1 0-1 0 0,0 0 1 0 0,1 1 0 0 0,-1-1-1 0 0,0 0 1 0 0,0 1-1 0 0,0-1 1 0 0,0 1 0 0 0,0-1-1 0 0,0 1 1 0 0,0-1-1 0 0,-1 1 1 0 0,1 0 0 0 0,-1-1-1 0 0,1 1 1 0 0,-1 0 0 0 0,1 0-9 0 0,-3 10 41 0 0,-1-1-1 0 0,0 1 0 0 0,-1 0 0 0 0,0-1 0 0 0,-1 0 0 0 0,0 0 0 0 0,-1 0 0 0 0,0-1 0 0 0,0 0 0 0 0,-1 0 0 0 0,-1 0 0 0 0,1-1 0 0 0,-2 0 0 0 0,1-1 0 0 0,-7 6-39 0 0,-17 21 48 0 0,15-15-41 0 0,8-12-1 0 0,1 0 0 0 0,0 0 0 0 0,1 1 0 0 0,0 0 0 0 0,0 1 0 0 0,1 0 0 0 0,0 0 0 0 0,1 0 0 0 0,0 1-1 0 0,1-1 1 0 0,0 1 0 0 0,0 0 0 0 0,1 0 0 0 0,1 1 0 0 0,0 0-6 0 0,2-10 4 0 0,1 1-1 0 0,-1 0 1 0 0,1 0 0 0 0,0-1 0 0 0,-1 1-1 0 0,1-1 1 0 0,1 1 0 0 0,-1-1 0 0 0,0 1-1 0 0,0-1 1 0 0,1 0 0 0 0,0 1-1 0 0,-1-1 1 0 0,1 0 0 0 0,0 0 0 0 0,0 0-1 0 0,0 0 1 0 0,0-1 0 0 0,0 1 0 0 0,1 0-1 0 0,-1-1 1 0 0,0 0 0 0 0,1 1 0 0 0,-1-1-1 0 0,1 0 1 0 0,0 0 0 0 0,-1 0-1 0 0,1-1 1 0 0,0 1 0 0 0,-1-1 0 0 0,2 1-4 0 0,89 7 253 0 0,-68-9-213 0 0,0 0 0 0 0,1-2 0 0 0,-1-1-1 0 0,0-1 1 0 0,0-1 0 0 0,-1-1 0 0 0,0-1-1 0 0,0-2 1 0 0,-1 0 0 0 0,14-9-40 0 0,8-23-1408 0 0,-36 23-2431 0 0,-6-1-4758 0 0,-3 13-108 0 0</inkml:trace>
  <inkml:trace contextRef="#ctx0" brushRef="#br0" timeOffset="649.504">1043 0 6345 0 0,'0'0'3433'0'0,"0"0"-1743"0"0,0 0-869 0 0,0 0-131 0 0,0 0 225 0 0,0 0 261 0 0,0 0 63 0 0,0 0-148 0 0,0 0-208 0 0,0 0-189 0 0,0 0-120 0 0,0 0-85 0 0,34 23-69 0 0,107 72-54 0 0,-51-24 167 0 0,-82-66-512 0 0,0 1 1 0 0,0 0-1 0 0,0 1 0 0 0,-1 0 0 0 0,0 0 0 0 0,-1 0 0 0 0,1 1 0 0 0,-1 0 1 0 0,-1 0-1 0 0,1 1 0 0 0,-1 0 0 0 0,-1 0 0 0 0,0 0 0 0 0,0 0 1 0 0,-1 0-1 0 0,0 1 0 0 0,-1 0 0 0 0,1 0 0 0 0,-2-1 0 0 0,0 1 0 0 0,0 0 1 0 0,-1 0-1 0 0,0 0 0 0 0,0 0 0 0 0,-1 0 0 0 0,-1 0 0 0 0,0 0 1 0 0,0 0-1 0 0,-1 2-21 0 0,-8 6-131 0 0,-1 0 1 0 0,0 0-1 0 0,-1-1 0 0 0,-1 0 1 0 0,-1-1-1 0 0,0-1 1 0 0,-2 1 130 0 0,-71 56-5067 0 0,75-62 3747 0 0,-8 8-4701 0 0,6-6-2630 0 0</inkml:trace>
</inkml:ink>
</file>

<file path=ppt/ink/ink4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5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2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7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0 472 2232 0 0,'0'0'2038'0'0,"0"0"-1016"0"0,0 0-410 0 0,0 0 85 0 0,0 0 357 0 0,0 0 292 0 0,0 0 54 0 0,0 0-143 0 0,0 0-246 0 0,0 0-174 0 0,0 0-77 0 0,0 0-49 0 0,0 0-26 0 0,18-34-33 0 0,58-104-60 0 0,6-14 1178 0 0,-2 4-1123 0 0,-70 213-1779 0 0,-9-54 1193 0 0,-1 4 10 0 0,0 1 1 0 0,1 0 0 0 0,1 0 0 0 0,0-1 0 0 0,1 1-1 0 0,1-1 1 0 0,1 1 0 0 0,0-1 0 0 0,0-1-1 0 0,2 1 1 0 0,0-1 0 0 0,0 0 0 0 0,2 0-1 0 0,-1-1 1 0 0,8 7-72 0 0,-13-17 98 0 0,0-1-1 0 0,1 1 1 0 0,-1-1-1 0 0,1 0 1 0 0,0 0-1 0 0,0 0 1 0 0,-1 0-1 0 0,1-1 1 0 0,0 1-1 0 0,1-1 1 0 0,-1 0-1 0 0,0-1 1 0 0,0 1-1 0 0,0-1 1 0 0,1 1-1 0 0,-1-1 1 0 0,0-1-1 0 0,0 1 1 0 0,1 0-1 0 0,-1-1 1 0 0,0 0-1 0 0,0 0 1 0 0,0 0 0 0 0,0-1-1 0 0,0 1 1 0 0,0-1-1 0 0,0 0 1 0 0,-1 0-1 0 0,1 0 1 0 0,-1-1-1 0 0,1 1 1 0 0,-1-1-1 0 0,1-1-97 0 0,89-135 1668 0 0,-52 36-5306 0 0,-34 88-767 0 0,2 8-4691 0 0,-6 6 2021 0 0</inkml:trace>
</inkml:ink>
</file>

<file path=ppt/ink/ink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6817 0 0,'0'0'1367'0'0,"0"0"-386"0"0,0 0-53 0 0,0 0 164 0 0,0 0 115 0 0,0 0-61 0 0,0 0-210 0 0,0 0-192 0 0,0 0-116 0 0,0 0-70 0 0,0 0-26 0 0,0 0-50 0 0,0 0-15 0 0,19 0 4 0 0,118 3 895 0 0,-75-2-1084 0 0,0-3 0 0 0,-1-3 1 0 0,1-2-1 0 0,28-9-282 0 0,-78 13-1038 0 0,-1-1-1998 0 0,-3 3-7516 0 0,-7 1 4327 0 0</inkml:trace>
</inkml:ink>
</file>

<file path=ppt/ink/ink4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4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4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5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1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4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5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4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5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4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4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4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4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4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4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4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1116 0 0 0,'0'0'1546'0'0,"0"0"790"0"0,0 0 91 0 0,0 0-284 0 0,0 0-346 0 0,0 0-297 0 0,0 0-229 0 0,31-33-188 0 0,101-104-159 0 0,-45 22 609 0 0,312-491 1565 0 0,-261 423-2929 0 0,-86 142-544 0 0,-51 41 342 0 0,0 1-1 0 0,0-1 1 0 0,0 1-1 0 0,0 0 1 0 0,0 0-1 0 0,0 0 1 0 0,0 0-1 0 0,0-1 1 0 0,-1 1-1 0 0,1 0 1 0 0,0 0-1 0 0,0 1 1 0 0,-1-1-1 0 0,1 0 1 0 0,-1 0 0 0 0,1 0-1 0 0,-1 0 1 0 0,1 0-1 0 0,-1 1 1 0 0,0-1-1 0 0,1 0 1 0 0,-1 0-1 0 0,0 1 1 0 0,0-1-1 0 0,0 0 1 0 0,0 0-1 0 0,0 1 1 0 0,0-1-1 0 0,-1 0 1 0 0,1 1-1 0 0,0-1 34 0 0,0 3-73 0 0,1 62 105 0 0,-2 1-1 0 0,-3-1 1 0 0,-9 37-32 0 0,-1 30 163 0 0,-8 320 1657 0 0,22-452-1324 0 0,-43-39 2407 0 0,-217-178-4214 0 0,220 183 470 0 0,0 2 1 0 0,-3 2-1 0 0,0 1 0 0 0,-2 3 0 0 0,-6-1 841 0 0,-29 10-5073 0 0,34 37-4334 0 0,37-13 5584 0 0</inkml:trace>
</inkml:ink>
</file>

<file path=ppt/ink/ink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9386 0 0,'0'0'1456'0'0,"0"0"-602"0"0,0 0-199 0 0,0 0 235 0 0,0 0 300 0 0,0 0 138 0 0,0 0-127 0 0,0 0-233 0 0,0 0-185 0 0,0 0-165 0 0,0 0-108 0 0,0 0-51 0 0,0 0-51 0 0,23 11-24 0 0,72 36-15 0 0,-26-35 293 0 0,-35-15-723 0 0,0-1 0 0 0,-1-1 0 0 0,1-2 0 0 0,-1-1 1 0 0,10-5 60 0 0,41-10-9292 0 0,-70 19-1193 0 0</inkml:trace>
</inkml:ink>
</file>

<file path=ppt/ink/ink4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1856 0 0,'0'0'889'0'0,"0"0"-413"0"0,0 0-3 0 0,0 0 410 0 0,0 0 367 0 0,0 0 155 0 0,0 0-28 0 0,0 0-92 0 0,0 0-71 0 0,0 0-49 0 0,0 0-66 0 0,0 0-115 0 0,0 0-90 0 0,18-8-71 0 0,55-29-95 0 0,-2-18 866 0 0,-33 18-1296 0 0,-2-1 1 0 0,-2-1 0 0 0,-2-2 0 0 0,16-27-299 0 0,-44 62-30 0 0,0 1 1 0 0,0-1-1 0 0,-1 0 1 0 0,0 0-1 0 0,0-1 1 0 0,-1 1 0 0 0,1-1-1 0 0,-1 0 1 0 0,-1 1-1 0 0,1-1 1 0 0,-1 0-1 0 0,0 0 1 0 0,-1 0 0 0 0,0 0-1 0 0,0-3 30 0 0,-2 8-126 0 0,0 1 1 0 0,-1 0-1 0 0,1-1 0 0 0,0 1 0 0 0,-1 0 1 0 0,1 1-1 0 0,-1-1 0 0 0,1 0 1 0 0,-1 1-1 0 0,1-1 0 0 0,-1 1 0 0 0,1 0 1 0 0,-1 0-1 0 0,0 0 0 0 0,1 0 0 0 0,-1 0 1 0 0,1 1-1 0 0,-1-1 0 0 0,1 1 1 0 0,-1-1-1 0 0,1 1 0 0 0,-1 0 0 0 0,1 0 1 0 0,0 0-1 0 0,-1 1 0 0 0,1-1 0 0 0,0 0 1 0 0,0 1-1 0 0,-1 0 126 0 0,-5 2-2 0 0,1 1-1 0 0,-1 0 1 0 0,1 0 0 0 0,0 0-1 0 0,1 1 1 0 0,-1 0 0 0 0,1 0 0 0 0,0 1-1 0 0,1-1 1 0 0,0 1 0 0 0,0 1-1 0 0,0-1 1 0 0,1 1 0 0 0,0-1-1 0 0,0 1 1 0 0,1 0 0 0 0,0 1 0 0 0,1-1-1 0 0,0 0 1 0 0,0 1 0 0 0,0 0-1 0 0,1 2 3 0 0,2-8 35 0 0,-1 0-1 0 0,1 0 0 0 0,0 0 0 0 0,0-1 0 0 0,0 1 1 0 0,0 0-1 0 0,0-1 0 0 0,1 1 0 0 0,-1-1 0 0 0,1 0 1 0 0,-1 1-1 0 0,1-1 0 0 0,0 0 0 0 0,0 0 0 0 0,0 0 1 0 0,1 0-1 0 0,-1 0 0 0 0,0 0 0 0 0,1-1 0 0 0,-1 1 1 0 0,1-1-1 0 0,-1 0 0 0 0,1 0 0 0 0,-1 0 0 0 0,1 0 1 0 0,0 0-1 0 0,1 0-34 0 0,79 17 849 0 0,-54-16-573 0 0,1-1 0 0 0,-1-1 0 0 0,1-2 0 0 0,-1-1 0 0 0,23-6-276 0 0,-49 9 19 0 0,73-3 401 0 0,-68 51 127 0 0,-39 36 126 0 0,26-78-849 0 0,2 0 0 0 0,-1 0 0 0 0,1 0 0 0 0,0 1 0 0 0,0-1 0 0 0,1 1 0 0 0,0 0 0 0 0,0 0 0 0 0,0-1 0 0 0,1 1 0 0 0,0 0 0 0 0,1 0 0 0 0,-1 3 176 0 0,30 8-4806 0 0,-4-17-1959 0 0,-23-1 5297 0 0,5 0-3468 0 0</inkml:trace>
</inkml:ink>
</file>

<file path=ppt/ink/ink4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1 356 3569 0 0,'0'0'1843'0'0,"0"0"-346"0"0,0 0-76 0 0,0 0 94 0 0,0 0 25 0 0,0 0-69 0 0,0 0-173 0 0,0 0-151 0 0,0 0-101 0 0,0 0-107 0 0,0 0-157 0 0,0 0-155 0 0,0 0-154 0 0,21-19-87 0 0,70-60-69 0 0,110-117 727 0 0,-107 134-1037 0 0,-93 63-16 0 0,0 0-1 0 0,1 0 1 0 0,-1 0 0 0 0,0 1 0 0 0,0-1 0 0 0,1 0-1 0 0,-1 0 1 0 0,0 1 0 0 0,0-1 0 0 0,-1 1 0 0 0,1-1-1 0 0,0 1 1 0 0,0-1 0 0 0,-1 1 0 0 0,1-1 0 0 0,-1 1-1 0 0,1 0 1 0 0,-1-1 0 0 0,0 1 0 0 0,1 0 0 0 0,-1-1 0 0 0,0 1-1 0 0,0 0 1 0 0,0-1 0 0 0,0 1 0 0 0,-1 0 0 0 0,1-1-1 0 0,0 1 1 0 0,-1 0 0 0 0,1-1 0 0 0,-1 1 0 0 0,0-1-1 0 0,1 1 1 0 0,-1-1 0 0 0,0 1 0 0 0,0-1 0 0 0,0 1-1 0 0,-1 0 10 0 0,-25 118 486 0 0,29-118-466 0 0,0-1-1 0 0,0 0 1 0 0,1 1 0 0 0,-1-1-1 0 0,0 0 1 0 0,0 0 0 0 0,1 0-1 0 0,-1 0 1 0 0,1-1 0 0 0,-1 1-1 0 0,1 0 1 0 0,-1-1 0 0 0,1 0-1 0 0,-1 0 1 0 0,1 0 0 0 0,0 0-1 0 0,-1 0 1 0 0,1 0 0 0 0,-1-1-1 0 0,1 1 1 0 0,-1-1 0 0 0,1 0-1 0 0,-1 1 1 0 0,0-1 0 0 0,1 0-1 0 0,-1-1 1 0 0,0 1 0 0 0,0 0-20 0 0,249-124 466 0 0,-235 120-473 0 0,50-3-68 0 0,-57 73 249 0 0,-24 49 22 0 0,15-114-270 0 0,0 1 0 0 0,0 0-1 0 0,0-1 1 0 0,0 1-1 0 0,0-1 1 0 0,0 1-1 0 0,0-1 1 0 0,0 1-1 0 0,1 0 1 0 0,-1-1-1 0 0,0 1 1 0 0,0-1-1 0 0,0 1 1 0 0,1-1-1 0 0,-1 1 1 0 0,0-1-1 0 0,1 1 1 0 0,-1-1 0 0 0,1 0-1 0 0,-1 1 1 0 0,0-1-1 0 0,1 1 1 0 0,-1-1-1 0 0,1 0 1 0 0,-1 1-1 0 0,1-1 1 0 0,-1 0-1 0 0,1 0 1 0 0,-1 1-1 0 0,1-1 1 0 0,-1 0-1 0 0,1 0 1 0 0,0 0 0 0 0,-1 0-1 0 0,1 1 1 0 0,-1-1-1 0 0,1 0 1 0 0,-1 0-1 0 0,1 0 1 0 0,0 0-1 0 0,-1-1 1 0 0,1 1-1 0 0,-1 0 1 0 0,1 0-1 0 0,-1 0 1 0 0,1 0-1 0 0,0-1 1 0 0,-1 1-1 0 0,1 0 1 0 0,-1 0 0 0 0,1-1-1 0 0,-1 1 75 0 0,19-9-11996 0 0,-15 6 5501 0 0</inkml:trace>
</inkml:ink>
</file>

<file path=ppt/ink/ink4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41 560 0 0,'0'0'1350'0'0,"0"0"-251"0"0,0 0-76 0 0,0 0 218 0 0,0 0 254 0 0,0 0 80 0 0,0 0-143 0 0,0 0-275 0 0,0 0-272 0 0,0 0-203 0 0,0 0-144 0 0,0 0-91 0 0,-2 19-77 0 0,-8 132 727 0 0,11-147-1007 0 0,-1 0 0 0 0,1 0-1 0 0,0 1 1 0 0,0-1 0 0 0,0-1-1 0 0,1 1 1 0 0,0 0 0 0 0,-1 0-1 0 0,1 0 1 0 0,0-1 0 0 0,1 1-1 0 0,-1-1 1 0 0,1 0-1 0 0,0 0 1 0 0,-1 0 0 0 0,1 0-1 0 0,0 0 1 0 0,1 0 0 0 0,-1-1-1 0 0,0 0 1 0 0,1 1 0 0 0,0-1-1 0 0,-1-1 1 0 0,1 1 0 0 0,0 0-1 0 0,0-1 1 0 0,0 0 0 0 0,0 0-1 0 0,0 0 1 0 0,0 0 0 0 0,0-1-1 0 0,0 0 1 0 0,1 1 0 0 0,-1-1-1 0 0,0-1 1 0 0,0 1 0 0 0,0-1-1 0 0,0 0 1 0 0,0 0 0 0 0,0 0-1 0 0,0 0 1 0 0,0 0 0 0 0,0-1-1 0 0,0 0 1 0 0,-1 0 0 0 0,1 0-1 0 0,3-3-89 0 0,312-254 1710 0 0,-315 257-1717 0 0,0-1 1 0 0,1 1-1 0 0,-1 0 0 0 0,0 0 1 0 0,1 0-1 0 0,-1 1 0 0 0,1-1 1 0 0,0 1-1 0 0,-1 0 0 0 0,1 0 1 0 0,0 1-1 0 0,0 0 0 0 0,-1 0 1 0 0,1 0-1 0 0,3 0 7 0 0,-4 4 1 0 0,0-1 0 0 0,-1 1 0 0 0,1-1 1 0 0,-1 1-1 0 0,1 0 0 0 0,-1 0 0 0 0,0 1 0 0 0,-1-1 0 0 0,1 1 0 0 0,-1-1 0 0 0,0 1 0 0 0,0 0 1 0 0,0 0-1 0 0,-1 0 0 0 0,0 0 0 0 0,0 0 0 0 0,0 0 0 0 0,0 4-1 0 0,2 11 86 0 0,-1 1 0 0 0,-1 0 1 0 0,-1-1-1 0 0,-1 1 0 0 0,0 0 0 0 0,-2-1 0 0 0,0 0 1 0 0,-3 7-87 0 0,4-19-15 0 0,-1-1 0 0 0,1 0 0 0 0,-2-1-1 0 0,1 1 1 0 0,-1 0 0 0 0,0-1 0 0 0,0 0 0 0 0,0 0 0 0 0,-1 0 0 0 0,0-1 0 0 0,-1 1 0 0 0,1-1 0 0 0,-1 0 0 0 0,0-1 0 0 0,-1 1 15 0 0,-2 0-111 0 0,0-1-1 0 0,-1-1 1 0 0,1 1-1 0 0,-1-1 1 0 0,0-1-1 0 0,0 0 0 0 0,0-1 1 0 0,0 1-1 0 0,0-2 1 0 0,0 0-1 0 0,-5 0 112 0 0,25-15-1400 0 0,56-41-3175 0 0,-43 39-1424 0 0,-12 9-1595 0 0</inkml:trace>
</inkml:ink>
</file>

<file path=ppt/ink/ink4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6369 0 0,'0'0'648'0'0,"0"0"-559"0"0,0 0-218 0 0,0 0-23 0 0,0 0 88 0 0,0 0 144 0 0,0 0-24 0 0,0 0-56 0 0,0 0-56 0 0,0 0-136 0 0,0 0-392 0 0,0 0-888 0 0,0 0-1361 0 0,0 0 1073 0 0</inkml:trace>
</inkml:ink>
</file>

<file path=ppt/ink/ink4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4305 0 0,'0'0'739'0'0,"0"0"-234"0"0,0 0 31 0 0,0 0 226 0 0,0 0 189 0 0,0 0-15 0 0,0 0-188 0 0,-1 33-235 0 0,-2 103-215 0 0,0-27 380 0 0,1-56-1657 0 0,2-13-3801 0 0,0-39 1937 0 0,0-1 474 0 0</inkml:trace>
</inkml:ink>
</file>

<file path=ppt/ink/ink4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9770 0 0,'0'0'1408'0'0,"0"0"-351"0"0,0 0-457 0 0,0 0-224 0 0,0 0-192 0 0,0 0-224 0 0,0 0-200 0 0,0 0-120 0 0,0 0-192 0 0,0 0-377 0 0,0 0-887 0 0,0 0-1617 0 0,0 0-2592 0 0</inkml:trace>
</inkml:ink>
</file>

<file path=ppt/ink/ink4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0 431 4073 0 0,'0'0'2418'0'0,"0"0"-811"0"0,0 0-219 0 0,0 0 203 0 0,0 0 201 0 0,0 0-77 0 0,0 0-344 0 0,0 0-362 0 0,0 0-244 0 0,0 0-123 0 0,0 0-65 0 0,0 0-49 0 0,0 0-61 0 0,14-22-99 0 0,84-136 379 0 0,7-7-215 0 0,-104 165-560 0 0,0 0-1 0 0,0-1 1 0 0,-1 1 0 0 0,1 0 0 0 0,0 0-1 0 0,-1 0 1 0 0,1 0 0 0 0,0 0-1 0 0,0 0 1 0 0,-1 0 0 0 0,1 1-1 0 0,0-1 1 0 0,-1 0 0 0 0,1 0 0 0 0,0 0-1 0 0,-1 1 1 0 0,1-1 0 0 0,0 0-1 0 0,-1 1 1 0 0,1-1 0 0 0,-1 1 0 0 0,1-1-1 0 0,0 1 1 0 0,-1-1 0 0 0,1 1-1 0 0,-1-1 1 0 0,0 1 0 0 0,1-1 0 0 0,-1 1-1 0 0,1 0 1 0 0,-1-1 0 0 0,0 1-1 0 0,1-1 1 0 0,-1 1 0 0 0,0 0 0 0 0,0 0-1 0 0,0-1 1 0 0,1 1 0 0 0,-1 0-1 0 0,0-1 1 0 0,0 1 0 0 0,0 0 0 0 0,0 0-1 0 0,0-1 1 0 0,0 1 0 0 0,0 0-1 0 0,-1-1 1 0 0,1 1 0 0 0,0 0 0 0 0,0-1-1 0 0,0 1 1 0 0,-1 0 0 0 0,1-1-1 0 0,0 1 1 0 0,-1 0 0 0 0,1-1 0 0 0,-1 1 28 0 0,2 6-67 0 0,8 40 65 0 0,-9-41 6 0 0,0 0 0 0 0,0-1 0 0 0,0 1 0 0 0,1 0 0 0 0,0-1 0 0 0,0 1 0 0 0,1-1 0 0 0,0 1 0 0 0,-1-1 0 0 0,2 0 0 0 0,-1 0 0 0 0,1 0 0 0 0,0 0 0 0 0,0 0 0 0 0,0 0 1 0 0,0-1-1 0 0,1 1 0 0 0,0-1 0 0 0,0 0 0 0 0,0 0 0 0 0,0-1 0 0 0,1 1-4 0 0,-1-2 116 0 0,0 0 0 0 0,0 0 0 0 0,0-1 0 0 0,0 0 0 0 0,1 1 0 0 0,-1-1 0 0 0,0-1 0 0 0,0 1 1 0 0,1-1-1 0 0,-1 1 0 0 0,1-1 0 0 0,-1 0 0 0 0,0-1 0 0 0,1 1 0 0 0,-1-1 0 0 0,0 0 0 0 0,1 0 1 0 0,-1 0-1 0 0,0-1 0 0 0,0 1 0 0 0,0-1 0 0 0,0 0 0 0 0,0 0 0 0 0,0-1 0 0 0,-1 1 0 0 0,1-1 0 0 0,-1 0 1 0 0,0 0-1 0 0,0 0 0 0 0,0 0 0 0 0,0 0 0 0 0,0-1 0 0 0,1-1-116 0 0,82-126 1519 0 0,-54 78-3774 0 0,1 3-5268 0 0,-25 42 938 0 0,-4 4-2400 0 0</inkml:trace>
</inkml:ink>
</file>

<file path=ppt/ink/ink4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14243 0 0,'0'0'1059'0'0,"0"0"-483"0"0,0 0-2 0 0,0 0 232 0 0,0 0 133 0 0,0 0-59 0 0,0 0-277 0 0,0 0-288 0 0,0 0-168 0 0,-6 31-101 0 0,-18 98-84 0 0,24-83-261 0 0,14-35-2623 0 0,-7-19-9159 0 0,-5 5 7233 0 0</inkml:trace>
</inkml:ink>
</file>

<file path=ppt/ink/ink4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12619 0 0,'0'0'1744'0'0,"0"0"-792"0"0,0 0-568 0 0,0 0-136 0 0,0 0-112 0 0,0 0-296 0 0,0 0-576 0 0,0 0-384 0 0,0 0-456 0 0,0 0-1233 0 0,0 0-1624 0 0,0 0-816 0 0</inkml:trace>
</inkml:ink>
</file>

<file path=ppt/ink/ink4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11114 0 0,'0'0'3364'0'0,"0"0"-1756"0"0,0 0-829 0 0,0 0-143 0 0,0 0-12 0 0,0 0-38 0 0,0 0-82 0 0,0 0-97 0 0,0 0-9 0 0,0 0 38 0 0,0 0 28 0 0,0 0 15 0 0,4 19-25 0 0,11 59-50 0 0,-7 57 515 0 0,-7 192-314 0 0,-31-146-525 0 0,21-148-245 0 0,7-4-4004 0 0,2-28 2467 0 0,0-1-493 0 0,0 0-638 0 0,0 0-2119 0 0,0-4 1792 0 0,0 1-1525 0 0</inkml:trace>
</inkml:ink>
</file>

<file path=ppt/ink/ink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59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86 80 0 0,'0'0'393'0'0,"0"0"-51"0"0,0 0 177 0 0,0 0 263 0 0,0 0 235 0 0,0 0 68 0 0,0 0-111 0 0,0 0-191 0 0,0 35-202 0 0,3 113-168 0 0,-3-25 358 0 0,-2 59 1306 0 0,2-171-2644 0 0,0-1 3889 0 0,-2-22 1792 0 0,-8-96-3142 0 0,9 85-1863 0 0,2 0 0 0 0,1 0 1 0 0,0 0-1 0 0,2 0 0 0 0,1 0 1 0 0,0 0-1 0 0,2 1 0 0 0,1 0 1 0 0,0 0-1 0 0,12-18-109 0 0,-10 21 27 0 0,0 1 0 0 0,2 0 0 0 0,0 0 0 0 0,1 2 0 0 0,1 0 0 0 0,0 0 0 0 0,2 1-1 0 0,-1 1 1 0 0,2 0 0 0 0,0 1 0 0 0,16-9-27 0 0,-30 21 2 0 0,-1-1-1 0 0,1 1 1 0 0,-1 0 0 0 0,1 0-1 0 0,-1 0 1 0 0,1 1-1 0 0,0-1 1 0 0,-1 1-1 0 0,1-1 1 0 0,0 1 0 0 0,0 0-1 0 0,-1 0 1 0 0,1 0-1 0 0,0 0 1 0 0,0 1 0 0 0,-1-1-1 0 0,1 1 1 0 0,0 0-1 0 0,-1 0 1 0 0,1-1 0 0 0,1 3-2 0 0,0 7 45 0 0,-1 1 1 0 0,-1 0 0 0 0,0 1 0 0 0,-1-1-1 0 0,0 0 1 0 0,-1 0 0 0 0,0 1 0 0 0,-1-1 0 0 0,0 0-1 0 0,-1 0 1 0 0,0 0 0 0 0,0 0 0 0 0,-4 8-46 0 0,4-11 6 0 0,-27 134-2313 0 0,43-133-6711 0 0,-12-9 6367 0 0,2 0-5055 0 0</inkml:trace>
</inkml:ink>
</file>

<file path=ppt/ink/ink4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11803 0 0,'0'0'2059'0'0,"0"0"-631"0"0,0 0-549 0 0,0 0-200 0 0,0 0-13 0 0,0 0-7 0 0,0 0-31 0 0,0 0-29 0 0,0 0-57 0 0,0 0-46 0 0,0 0-40 0 0,0 0-47 0 0,0 0-71 0 0,35 5-73 0 0,114 15-65 0 0,56-10-268 0 0,-101-9-4061 0 0,-45 0-5572 0 0,-42-1 1493 0 0</inkml:trace>
</inkml:ink>
</file>

<file path=ppt/ink/ink4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10994 0 0,'0'0'1314'0'0,"0"0"-497"0"0,0 0-27 0 0,0 0 270 0 0,0 0 187 0 0,0 0-68 0 0,0 0-265 0 0,0 0-280 0 0,0 0-198 0 0,0 0-153 0 0,0 0-97 0 0,0 0-56 0 0,4 31-56 0 0,13 93-29 0 0,-5-76-87 0 0,-5-42-100 0 0,10 2-3132 0 0,-2-18-7439 0 0,-13 6 4781 0 0</inkml:trace>
</inkml:ink>
</file>

<file path=ppt/ink/ink4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9578 0 0,'0'0'664'0'0,"0"0"-856"0"0,0 0-640 0 0,0 0-384 0 0,0 0-81 0 0,0 0-199 0 0,0 0-624 0 0,0 0-969 0 0,0 0 3089 0 0</inkml:trace>
</inkml:ink>
</file>

<file path=ppt/ink/ink4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380 567 13811 0 0,'0'0'1738'0'0,"0"0"-462"0"0,0 0-300 0 0,0 0-44 0 0,0 0-85 0 0,0 0-172 0 0,0 0-171 0 0,0 0-132 0 0,0 0-112 0 0,-35 13-113 0 0,-111 42-75 0 0,70-11-58 0 0,67-34-15 0 0,-5 3-36 0 0,1 0 1 0 0,0 1-1 0 0,1 1 0 0 0,1 0 0 0 0,0 0 0 0 0,1 1 0 0 0,1 0 1 0 0,-2 7 36 0 0,9-22-20 0 0,1 1 0 0 0,0 0 0 0 0,0 0 1 0 0,0 0-1 0 0,1 0 0 0 0,-1 0 1 0 0,0 0-1 0 0,1 0 0 0 0,0 1 1 0 0,-1-1-1 0 0,1 0 0 0 0,0 0 1 0 0,0 0-1 0 0,0 0 0 0 0,0 1 1 0 0,0-1-1 0 0,1 0 0 0 0,-1 0 0 0 0,1 0 1 0 0,-1 0-1 0 0,1 0 0 0 0,0 0 1 0 0,0 0-1 0 0,0 0 0 0 0,0 0 1 0 0,0 0-1 0 0,0 0 0 0 0,1-1 1 0 0,-1 1-1 0 0,0 0 0 0 0,1-1 0 0 0,-1 1 1 0 0,1-1-1 0 0,0 0 0 0 0,0 1 1 0 0,-1-1-1 0 0,1 0 0 0 0,0 0 1 0 0,0 0-1 0 0,0 0 0 0 0,0-1 1 0 0,0 1-1 0 0,0 0 0 0 0,0-1 0 0 0,1 1 1 0 0,-1-1-1 0 0,0 0 0 0 0,0 0 1 0 0,0 0-1 0 0,0 0 0 0 0,2 0 20 0 0,15-4 71 0 0,1-1 0 0 0,-1 0-1 0 0,0-2 1 0 0,0 0 0 0 0,-1-1-1 0 0,0-1 1 0 0,0 0 0 0 0,-1-2-1 0 0,0 0 1 0 0,-1-1 0 0 0,0 0 0 0 0,-1-2-1 0 0,-1 1 1 0 0,0-2 0 0 0,1-2-71 0 0,88-81 176 0 0,-103 98-195 0 0,1-1 0 0 0,-1 0-1 0 0,1 1 1 0 0,-1-1 0 0 0,1 0 0 0 0,-1 1 0 0 0,1-1 0 0 0,0 1 0 0 0,0-1 0 0 0,-1 1 0 0 0,1-1 0 0 0,0 1 0 0 0,0-1 0 0 0,-1 1 0 0 0,1 0 0 0 0,0-1 0 0 0,0 1 0 0 0,0 0 0 0 0,0 0 0 0 0,-1 0 0 0 0,1 0 0 0 0,0 0 0 0 0,0 0 0 0 0,0 0 0 0 0,0 0 0 0 0,0 0 0 0 0,0 0-1 0 0,-1 0 1 0 0,1 0 0 0 0,0 1 0 0 0,0-1 0 0 0,0 0 0 0 0,0 1 0 0 0,-1-1 0 0 0,1 0 0 0 0,0 1 0 0 0,0-1 0 0 0,-1 1 0 0 0,1-1 0 0 0,0 1 0 0 0,-1 0 0 0 0,1-1 0 0 0,-1 1 0 0 0,1 0 0 0 0,-1-1 0 0 0,1 1 0 0 0,-1 0 0 0 0,1 0 0 0 0,-1-1 0 0 0,1 1 0 0 0,-1 0 0 0 0,0 1 19 0 0,9 54-540 0 0,-6-30 296 0 0,-2-20 165 0 0,1 0 0 0 0,0 0 0 0 0,0 1 0 0 0,1-1 0 0 0,-1 0 0 0 0,1-1 0 0 0,1 1 0 0 0,-1-1 0 0 0,1 1 0 0 0,0-1-1 0 0,0 0 1 0 0,0 0 0 0 0,1-1 0 0 0,0 1 0 0 0,0-1 0 0 0,0 0 0 0 0,0 0 0 0 0,1-1 0 0 0,-1 1 0 0 0,1-1 0 0 0,0 0 0 0 0,0-1 0 0 0,0 0 0 0 0,0 0 0 0 0,0 0 0 0 0,1-1 0 0 0,-1 1 0 0 0,1-2 0 0 0,-1 1 0 0 0,6-1 79 0 0,5-1 231 0 0,1-1 0 0 0,0-1 0 0 0,-1-1 0 0 0,0-1 1 0 0,0 0-1 0 0,0-1 0 0 0,-1-1 0 0 0,0 0 0 0 0,0-2 1 0 0,0 1-1 0 0,-1-2 0 0 0,-1 0 0 0 0,0-1 0 0 0,9-8-231 0 0,10-10 254 0 0,-2-2 0 0 0,0-1 0 0 0,-2-1-1 0 0,-2-2 1 0 0,-1-1 0 0 0,-2-1-1 0 0,-1 0 1 0 0,1-9-254 0 0,-12 27-55 0 0,-1-1 1 0 0,-1-1-1 0 0,-1 1 0 0 0,-1-1 0 0 0,-1-1 0 0 0,0 0 1 0 0,-2 0-1 0 0,-1 0 0 0 0,0 0 0 0 0,-2-1 1 0 0,0 1-1 0 0,-2-1 0 0 0,-1-6 55 0 0,0 25-57 0 0,0 1-1 0 0,-1-1 1 0 0,1 0 0 0 0,-1 1-1 0 0,0-1 1 0 0,0 1 0 0 0,0 0-1 0 0,-1 0 1 0 0,1-1 0 0 0,-1 2 0 0 0,1-1-1 0 0,-1 0 1 0 0,0 0 0 0 0,0 1-1 0 0,-1 0 1 0 0,1 0 0 0 0,0 0-1 0 0,-1 0 1 0 0,1 0 0 0 0,-1 0-1 0 0,0 1 1 0 0,1 0 0 0 0,-1 0-1 0 0,0 0 1 0 0,0 0 0 0 0,0 0-1 0 0,0 1 1 0 0,0 0 0 0 0,0 0-1 0 0,0 0 1 0 0,1 0 0 0 0,-1 1 0 0 0,0-1-1 0 0,0 1 1 0 0,0 0 0 0 0,0 0-1 0 0,1 0 1 0 0,-1 1 0 0 0,0 0-1 0 0,1-1 1 0 0,-1 1 0 0 0,1 0-1 0 0,0 1 1 0 0,0-1 0 0 0,0 0-1 0 0,0 1 1 0 0,0 0 0 0 0,0 0-1 0 0,0 0 58 0 0,-16 12-135 0 0,1 0 0 0 0,0 2-1 0 0,1-1 1 0 0,1 2-1 0 0,1 0 1 0 0,1 1-1 0 0,0 1 1 0 0,1 0 0 0 0,2 1-1 0 0,0 0 1 0 0,1 0-1 0 0,1 1 1 0 0,1 1-1 0 0,0-1 1 0 0,2 1-1 0 0,1 1 1 0 0,1-1 0 0 0,-1 23 135 0 0,6-39-7 0 0,-1 0 0 0 0,1 0 1 0 0,1 0-1 0 0,-1 0 0 0 0,1 0 1 0 0,0 0-1 0 0,1 0 0 0 0,0-1 1 0 0,0 1-1 0 0,0-1 0 0 0,1 0 1 0 0,0 0-1 0 0,0 0 1 0 0,0-1-1 0 0,1 1 0 0 0,0-1 1 0 0,0 0-1 0 0,0 0 0 0 0,1-1 1 0 0,0 0-1 0 0,-1 0 0 0 0,2 0 1 0 0,-1 0-1 0 0,0-1 0 0 0,1 0 1 0 0,1 0 6 0 0,13 6 208 0 0,0-2 1 0 0,1 0-1 0 0,0-1 0 0 0,0-1 1 0 0,1-1-1 0 0,-1-2 0 0 0,18 1-208 0 0,-11-2 377 0 0,0-1-1 0 0,1-1 1 0 0,-1-2 0 0 0,0-1-1 0 0,0-1 1 0 0,-1-1 0 0 0,12-5-377 0 0,-2 0 121 0 0,0-2 0 0 0,0-1-1 0 0,-2-2 1 0 0,0-2 0 0 0,0-1 0 0 0,-2-1 0 0 0,-1-2 0 0 0,0-2 0 0 0,-2-1 0 0 0,-1-1 0 0 0,-1-1 0 0 0,-1-2 0 0 0,-1-1 0 0 0,-2-1-1 0 0,11-19-120 0 0,-30 43-21 0 0,-2-1-1 0 0,1 0 0 0 0,-1 0 0 0 0,0 0 0 0 0,0-1 1 0 0,-1 1-1 0 0,0-1 0 0 0,-1 0 0 0 0,0 0 0 0 0,0 0 1 0 0,-1 0-1 0 0,0 0 0 0 0,-1-1 0 0 0,0 1 0 0 0,0 0 1 0 0,-1 0-1 0 0,0 0 0 0 0,-1 0 0 0 0,0 0 1 0 0,0 0-1 0 0,-1 0 0 0 0,0 1 0 0 0,-1-1 0 0 0,0 1 1 0 0,0 0-1 0 0,-1 0 0 0 0,0 0 0 0 0,0 0 0 0 0,-5-5 22 0 0,5 10-28 0 0,0 0-1 0 0,-1 1 1 0 0,1-1-1 0 0,-1 1 1 0 0,1 0-1 0 0,-1 0 1 0 0,0 1-1 0 0,0 0 1 0 0,0 0-1 0 0,0 0 1 0 0,0 1-1 0 0,0 0 0 0 0,1 0 1 0 0,-1 0-1 0 0,0 1 1 0 0,0 0-1 0 0,0 0 1 0 0,0 0-1 0 0,0 1 1 0 0,1 0-1 0 0,-1 0 1 0 0,1 0 28 0 0,-115 70-249 0 0,106-59 228 0 0,1 0 0 0 0,1 1 0 0 0,0 0 0 0 0,1 1 0 0 0,1 1 0 0 0,0-1 0 0 0,1 1 0 0 0,0 1 0 0 0,2 0 0 0 0,0 0 0 0 0,1 0 0 0 0,0 1 0 0 0,2 0 0 0 0,0 0 0 0 0,1 0 0 0 0,1 1 0 0 0,0-1 0 0 0,2 1 0 0 0,1 14 21 0 0,0-21-17 0 0,1 0 0 0 0,0-1-1 0 0,0 1 1 0 0,2 0-1 0 0,-1-1 1 0 0,2 0 0 0 0,-1 0-1 0 0,2 0 1 0 0,-1 0-1 0 0,1-1 1 0 0,1 0 0 0 0,0 0-1 0 0,0-1 1 0 0,1 0-1 0 0,0 0 1 0 0,1-1-1 0 0,0 0 1 0 0,0 0 0 0 0,1-1-1 0 0,0 0 1 0 0,0-1-1 0 0,0 0 1 0 0,11 4 17 0 0,98 29-3242 0 0,-103-36 2104 0 0,51 5-11359 0 0,-52-8 9222 0 0</inkml:trace>
</inkml:ink>
</file>

<file path=ppt/ink/ink4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12651 0 0,'0'0'1819'0'0,"0"0"-487"0"0,0 0-218 0 0,0 0-182 0 0,0 0-223 0 0,0 0-269 0 0,0 0-240 0 0,0 0-72 0 0,0 0 0 0 0,0 0 3 0 0,0 0-23 0 0,0 0-41 0 0,3 27-39 0 0,10 84-49 0 0,5-49-162 0 0,-11-53 107 0 0,-3-6 88 0 0,-1 0 0 0 0,1-1 1 0 0,-1 1-1 0 0,1-1 0 0 0,0 0 0 0 0,0 0 1 0 0,0-1-1 0 0,0 1 0 0 0,0-1 0 0 0,1 0 1 0 0,-1 0-1 0 0,0 0 0 0 0,1 0 0 0 0,-1-1 0 0 0,0 0 1 0 0,1 0-1 0 0,-1 0 0 0 0,1 0 0 0 0,-1-1 1 0 0,0 0-1 0 0,1 0 0 0 0,-1 0 0 0 0,0 0 1 0 0,0-1-1 0 0,0 1 0 0 0,0-1 0 0 0,0 0 1 0 0,0 0-1 0 0,0-1 0 0 0,-1 1 0 0 0,1-1 1 0 0,-1 0-1 0 0,0 0 0 0 0,0 0 0 0 0,0 0 1 0 0,0 0-1 0 0,0-1 0 0 0,-1 1 0 0 0,2-3-12 0 0,123-148 2331 0 0,-79 120-1994 0 0,-30 75-636 0 0,-9 1 285 0 0,-3 0 1 0 0,-1 0 0 0 0,-2 0-1 0 0,-2 1 1 0 0,-2 11 13 0 0,1 45 20 0 0,6 12-15 0 0,-6 194 10 0 0,0-289 33 0 0,-1-1 0 0 0,0 0 0 0 0,-2 0-1 0 0,1 0 1 0 0,-2 0 0 0 0,0-1 0 0 0,-1 1 0 0 0,0-1-1 0 0,-1 0 1 0 0,0-1 0 0 0,-2 1 0 0 0,1-1 0 0 0,-2-1-1 0 0,1 1 1 0 0,-2-1 0 0 0,0-1 0 0 0,0 0 0 0 0,-1 0-1 0 0,0-1 1 0 0,-1 0 0 0 0,0-1 0 0 0,-1-1 0 0 0,1 0 0 0 0,-2 0-1 0 0,1-1 1 0 0,-1-1 0 0 0,0-1 0 0 0,0 0 0 0 0,-1 0-1 0 0,0-1 1 0 0,1-1 0 0 0,-1-1 0 0 0,-2 0-48 0 0,14-4 32 0 0,1 0-1 0 0,0-1 1 0 0,-1 1 0 0 0,1-1-1 0 0,0 1 1 0 0,1-1 0 0 0,-1 0 0 0 0,0 0-1 0 0,1 0 1 0 0,0 0 0 0 0,-1 0 0 0 0,1 0-1 0 0,0 0 1 0 0,1 0 0 0 0,-1-1 0 0 0,1 1-1 0 0,-1 0 1 0 0,1-1 0 0 0,0 1 0 0 0,0 0-1 0 0,0 0 1 0 0,1-1 0 0 0,-1 1 0 0 0,1 0-1 0 0,0 0 1 0 0,0-1 0 0 0,0 1 0 0 0,0 0-1 0 0,0 0 1 0 0,1-1-32 0 0,11-31-47 0 0,1-1-1 0 0,2 2 1 0 0,2 0 0 0 0,20-30 47 0 0,-15 28-267 0 0,2 1 0 0 0,1 1 0 0 0,2 2 1 0 0,1 0-1 0 0,1 2 0 0 0,2 2 0 0 0,6-3 267 0 0,22-12-5809 0 0,3 5-5357 0 0,-51 34 5342 0 0</inkml:trace>
</inkml:ink>
</file>

<file path=ppt/ink/ink4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4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308 644 2473 0 0,'0'0'1544'0'0,"0"0"-443"0"0,0 0-176 0 0,0 0 152 0 0,0 0 255 0 0,0 0 189 0 0,0 0 18 0 0,0 0-148 0 0,0 0-246 0 0,0 0-254 0 0,0 0-240 0 0,-16-11-204 0 0,-51-34-113 0 0,65 44-314 0 0,0-1 0 0 0,0 1-1 0 0,0 0 1 0 0,-1 0 0 0 0,1-1-1 0 0,0 1 1 0 0,-1 1-1 0 0,1-1 1 0 0,-1 0 0 0 0,1 1-1 0 0,-1-1 1 0 0,1 1-1 0 0,-1 0 1 0 0,1 0 0 0 0,-1 0-1 0 0,1 0 1 0 0,-1 0-1 0 0,1 0 1 0 0,-1 1 0 0 0,0-1-1 0 0,1 1 1 0 0,0 0-1 0 0,-1 0 1 0 0,1 0 0 0 0,-1 0-1 0 0,1 0 1 0 0,0 0-1 0 0,0 1 1 0 0,0-1 0 0 0,-1 2-20 0 0,-3 0 32 0 0,-6 6-10 0 0,1 0 0 0 0,0 1 0 0 0,0 0 1 0 0,1 0-1 0 0,0 1 0 0 0,1 1 1 0 0,0 0-1 0 0,1 0 0 0 0,0 0 0 0 0,1 1 1 0 0,0 0-1 0 0,1 1 0 0 0,1-1 0 0 0,0 1 1 0 0,1 0-1 0 0,0 1 0 0 0,2-1 1 0 0,-1 1-1 0 0,2-1 0 0 0,-1 3-22 0 0,2-15-3 0 0,0 1 0 0 0,0-1 0 0 0,0 1 1 0 0,1-1-1 0 0,-1 0 0 0 0,0 1 0 0 0,1-1 0 0 0,0 0 0 0 0,-1 1 0 0 0,1-1 0 0 0,0 0 0 0 0,0 0 1 0 0,0 1-1 0 0,1-1 0 0 0,-1 0 0 0 0,0 0 0 0 0,1 0 0 0 0,-1-1 0 0 0,1 1 0 0 0,0 0 1 0 0,0-1-1 0 0,-1 1 0 0 0,1-1 0 0 0,0 1 0 0 0,0-1 0 0 0,1 0 0 0 0,-1 0 0 0 0,0 0 1 0 0,0 0-1 0 0,1 0 0 0 0,-1 0 0 0 0,0-1 0 0 0,1 1 0 0 0,-1-1 0 0 0,0 1 0 0 0,1-1 0 0 0,1 0 3 0 0,94-13 798 0 0,-65 0-568 0 0,-1-1 1 0 0,-1-2-1 0 0,0-1 1 0 0,-1-1-1 0 0,-1-2 1 0 0,1-2-231 0 0,28-18 80 0 0,-52 36-91 0 0,-6 3-20 0 0,1 0-1 0 0,0-1 1 0 0,0 1 0 0 0,0 0-1 0 0,0 0 1 0 0,0 0-1 0 0,0 0 1 0 0,0 1 0 0 0,0-1-1 0 0,0 0 1 0 0,0 0 0 0 0,0 1-1 0 0,1-1 1 0 0,-1 1 0 0 0,0-1-1 0 0,0 1 1 0 0,1-1 0 0 0,-1 1-1 0 0,0 0 1 0 0,1-1 0 0 0,-1 1-1 0 0,1 0 1 0 0,-1 0 0 0 0,0 0-1 0 0,1 0 1 0 0,-1 0-1 0 0,0 1 1 0 0,1-1 0 0 0,-1 0-1 0 0,0 1 1 0 0,1-1 0 0 0,-1 1-1 0 0,0-1 1 0 0,1 1 0 0 0,-1 0 31 0 0,9 45-824 0 0,-10-41 819 0 0,0 0 1 0 0,0 0-1 0 0,0 0 1 0 0,1 0-1 0 0,0 0 1 0 0,0 0-1 0 0,0 0 1 0 0,0 0-1 0 0,1-1 1 0 0,0 1-1 0 0,0 0 1 0 0,0-1 0 0 0,1 1-1 0 0,-1-1 1 0 0,1 0-1 0 0,0 1 1 0 0,0-2-1 0 0,1 1 1 0 0,-1 0-1 0 0,1-1 1 0 0,0 1-1 0 0,0-1 1 0 0,0 0-1 0 0,0 0 1 0 0,0-1-1 0 0,1 1 1 0 0,-1-1-1 0 0,1 0 1 0 0,0 0-1 0 0,0 0 1 0 0,0-1 4 0 0,5-2 79 0 0,1-1 1 0 0,0 0-1 0 0,-1 0 0 0 0,0-1 1 0 0,1-1-1 0 0,-1 1 1 0 0,0-2-1 0 0,-1 1 0 0 0,1-1 1 0 0,-1-1-1 0 0,0 0 1 0 0,0 0-1 0 0,-1-1 0 0 0,0 0 1 0 0,0 0-1 0 0,-1-1 1 0 0,1 0-1 0 0,-2 0 1 0 0,1-1-1 0 0,-1 0 0 0 0,1-4-79 0 0,13-10 148 0 0,3-1-115 0 0,-1 0 0 0 0,-1-2 0 0 0,-1-1 0 0 0,-1 0-1 0 0,-1-1 1 0 0,-2-1 0 0 0,-1-1 0 0 0,-1 0 0 0 0,-2-1 0 0 0,-1 0 0 0 0,-1-1 0 0 0,-2 0 0 0 0,4-33-33 0 0,-10 45-56 0 0,0 0 0 0 0,-2 0 0 0 0,0 1 0 0 0,-1-1 0 0 0,-1 0 0 0 0,-1 0 0 0 0,-1 1 0 0 0,-1 0 0 0 0,0-1 0 0 0,-2 2 0 0 0,0-1 0 0 0,-1 1 0 0 0,-9-17 56 0 0,16 34-10 0 0,1 0 1 0 0,0-1 0 0 0,-1 1-1 0 0,0 0 1 0 0,1-1-1 0 0,-1 1 1 0 0,0 0 0 0 0,1 0-1 0 0,-1 0 1 0 0,0-1-1 0 0,0 1 1 0 0,0 0-1 0 0,0 0 1 0 0,0 0 0 0 0,0 1-1 0 0,0-1 1 0 0,0 0-1 0 0,0 0 1 0 0,-1 0 0 0 0,1 1-1 0 0,0-1 1 0 0,-1 1-1 0 0,1-1 1 0 0,0 1 0 0 0,-1 0-1 0 0,1-1 1 0 0,0 1-1 0 0,-1 0 1 0 0,1 0 0 0 0,0 0-1 0 0,-1 0 1 0 0,1 0-1 0 0,-1 0 1 0 0,1 0 0 0 0,0 0-1 0 0,-1 1 1 0 0,1-1-1 0 0,-1 0 1 0 0,1 1 0 0 0,0 0-1 0 0,0-1 1 0 0,-1 1-1 0 0,1 0 1 0 0,0-1 0 0 0,0 1-1 0 0,0 0 1 0 0,0 0-1 0 0,0 0 1 0 0,0 0 0 0 0,0 0-1 0 0,0 0 1 0 0,0 0-1 0 0,0 0 1 0 0,0 0 0 0 0,1 1-1 0 0,-1-1 1 0 0,1 0-1 0 0,-1 2 10 0 0,-9 26 51 0 0,2 1 1 0 0,1 0-1 0 0,2 0 0 0 0,0 0 0 0 0,3 1 0 0 0,0 0 0 0 0,2-1 0 0 0,2 15-51 0 0,-2-8 38 0 0,7 95 144 0 0,5-1 0 0 0,18 68-182 0 0,-27-173-46 0 0,2-1 0 0 0,0 0 0 0 0,2 0 0 0 0,0 0 0 0 0,2-1 0 0 0,1 0-1 0 0,3 5 47 0 0,17-10-1041 0 0,-26-59-1501 0 0,-20-39-8906 0 0,15 77 10983 0 0,-4-13-3016 0 0</inkml:trace>
  <inkml:trace contextRef="#ctx0" brushRef="#br0" timeOffset="247.867">495 459 9458 0 0,'0'0'1311'0'0,"0"0"-439"0"0,0 0-98 0 0,0 0 326 0 0,0 0 240 0 0,0 0 20 0 0,33 4-190 0 0,104 8-276 0 0,-103-10-579 0 0,-1-1 0 0 0,1-2 0 0 0,-1-1 0 0 0,1-1 0 0 0,22-7-315 0 0,-11 3 146 0 0,273-55 632 0 0,-184 32-6066 0 0,-70 16-873 0 0,-36 7-3168 0 0</inkml:trace>
  <inkml:trace contextRef="#ctx0" brushRef="#br0" timeOffset="1347.151">1674 1115 0 0 0,'0'0'391'0'0,"0"0"742"0"0,0 0 409 0 0,0 0 290 0 0,0 0 107 0 0,0 0-117 0 0,0 0-275 0 0,0 0-224 0 0,0 0-163 0 0,0 0-151 0 0,33-30-156 0 0,105-95-145 0 0,-59 40 487 0 0,-50 53-909 0 0,-2-1-1 0 0,-2-1 1 0 0,-1-1-1 0 0,-1-1 1 0 0,-2-1-1 0 0,-2-1 1 0 0,-2-1 0 0 0,-1-1-1 0 0,3-15-285 0 0,-17 53-16 0 0,-1-1 0 0 0,1 0 0 0 0,-1 0-1 0 0,0 0 1 0 0,1 0 0 0 0,-1 0 0 0 0,-1 0 0 0 0,1 0 0 0 0,0-1-1 0 0,-1 1 1 0 0,0 0 0 0 0,1 0 0 0 0,-1-1 0 0 0,-1 1 0 0 0,1 0 0 0 0,0 0-1 0 0,-1-1 1 0 0,0 1 0 0 0,1 0 0 0 0,-1 0 0 0 0,0 0 0 0 0,-1 0-1 0 0,1 0 1 0 0,0 0 0 0 0,-1 0 0 0 0,0 1 0 0 0,0-1 0 0 0,0 0-1 0 0,0 1 1 0 0,0-1 0 0 0,0 1 0 0 0,-1 0 0 0 0,1 0 0 0 0,-1 0 0 0 0,1 0-1 0 0,-1 0 1 0 0,0 1 0 0 0,0-1 0 0 0,0 1 0 0 0,0-1 0 0 0,0 1-1 0 0,0 0 1 0 0,-1 0 16 0 0,-3 2-38 0 0,1 1 0 0 0,-1 0 0 0 0,1 0 0 0 0,0 0 0 0 0,0 1-1 0 0,0 0 1 0 0,0 0 0 0 0,1 1 0 0 0,-1-1 0 0 0,1 1 0 0 0,0 0 0 0 0,0 1 0 0 0,0-1-1 0 0,0 1 1 0 0,1 0 0 0 0,0 0 0 0 0,0 1 0 0 0,0-1 0 0 0,1 1 0 0 0,0 0-1 0 0,0 0 1 0 0,0 0 0 0 0,1 0 0 0 0,0 0 0 0 0,0 0 0 0 0,0 1 0 0 0,1-1 0 0 0,0 1-1 0 0,0-1 1 0 0,1 1 0 0 0,0 0 0 0 0,0 2 38 0 0,3-4 20 0 0,0-1-1 0 0,0 1 1 0 0,1-1 0 0 0,-1 0-1 0 0,1 0 1 0 0,0 0 0 0 0,0 0 0 0 0,1-1-1 0 0,-1 0 1 0 0,1 0 0 0 0,-1 0-1 0 0,1 0 1 0 0,0-1 0 0 0,0 0-1 0 0,0 0 1 0 0,1 0 0 0 0,-1 0 0 0 0,0-1-1 0 0,1 0 1 0 0,-1 0 0 0 0,1-1-1 0 0,-1 1 1 0 0,1-1 0 0 0,-1 0-1 0 0,1-1 1 0 0,0 0-20 0 0,20 1 110 0 0,-1-2-1 0 0,1 0 1 0 0,-1-2 0 0 0,1-1-1 0 0,-1-1 1 0 0,-1-1-1 0 0,13-6-109 0 0,107-24 429 0 0,-144 37-418 0 0,1 0-1 0 0,0 0 1 0 0,0 0-1 0 0,0 0 0 0 0,-1 0 1 0 0,1 0-1 0 0,0 0 1 0 0,0 1-1 0 0,0-1 0 0 0,-1 0 1 0 0,1 0-1 0 0,0 1 1 0 0,0-1-1 0 0,-1 0 0 0 0,1 1 1 0 0,0-1-1 0 0,0 0 1 0 0,-1 1-1 0 0,1-1 1 0 0,-1 1-1 0 0,1 0 0 0 0,0-1 1 0 0,-1 1-1 0 0,1-1 1 0 0,-1 1-1 0 0,1 0 0 0 0,-1-1 1 0 0,0 1-1 0 0,1 0 1 0 0,-1 0-1 0 0,0-1 0 0 0,1 1 1 0 0,-1 0-1 0 0,0 0 1 0 0,0-1-1 0 0,0 1 1 0 0,0 0-1 0 0,0 0 0 0 0,0 0 1 0 0,0 0-1 0 0,0-1 1 0 0,0 1-1 0 0,0 0 0 0 0,0 0 1 0 0,0 0-1 0 0,0-1 1 0 0,-1 1-1 0 0,1 0 0 0 0,0 0 1 0 0,-1-1-1 0 0,1 1 1 0 0,-1 0-11 0 0,-18 53 504 0 0,14-45-472 0 0,-20 46 153 0 0,18-41-225 0 0,0-1 1 0 0,0 1 0 0 0,2 0-1 0 0,-1 1 1 0 0,2-1-1 0 0,0 1 1 0 0,1 0-1 0 0,0 0 1 0 0,2 0 0 0 0,-1 10 39 0 0,4-22-152 0 0,0 0 1 0 0,1 0 0 0 0,-1 0 0 0 0,1 0 0 0 0,-1 0 0 0 0,1 0 0 0 0,0-1 0 0 0,0 1 0 0 0,0-1 0 0 0,1 0 0 0 0,-1 0 0 0 0,1 0-1 0 0,-1-1 1 0 0,1 1 0 0 0,-1-1 0 0 0,1 0 0 0 0,0 0 0 0 0,0 0 0 0 0,-1 0 0 0 0,1-1 0 0 0,0 1 0 0 0,0-1 0 0 0,0 0-1 0 0,0 0 1 0 0,0 0 0 0 0,0-1 0 0 0,-1 0 0 0 0,1 1 0 0 0,0-1 0 0 0,0-1 0 0 0,2 0 151 0 0,65-22-11024 0 0,-56 20 7046 0 0</inkml:trace>
  <inkml:trace contextRef="#ctx0" brushRef="#br0" timeOffset="2337.907">2730 831 0 0 0,'0'0'1572'0'0,"0"0"-159"0"0,0 0-76 0 0,0 0 121 0 0,0 0 181 0 0,0 0 87 0 0,0 0-79 0 0,0 0-150 0 0,0 0-155 0 0,0 0-165 0 0,0 0-158 0 0,0 0-144 0 0,0 0-127 0 0,34-5-103 0 0,103-17-84 0 0,-71-8 178 0 0,-57 21-563 0 0,8-5 10 0 0,-1-1 1 0 0,0 0-1 0 0,-1-2 1 0 0,-1 1 0 0 0,-1-2-1 0 0,0 0 1 0 0,-1 0-1 0 0,-1-1-186 0 0,-10 17-12 0 0,1 0-1 0 0,0-1 1 0 0,-1 1-1 0 0,1 0 1 0 0,-1-1-1 0 0,1 1 1 0 0,-1-1-1 0 0,0 1 1 0 0,0-1-1 0 0,-1 0 0 0 0,1 1 1 0 0,0-1-1 0 0,-1 0 1 0 0,0 0-1 0 0,1 1 1 0 0,-1-1-1 0 0,0 0 1 0 0,0 0-1 0 0,-1 1 1 0 0,1-1-1 0 0,-1 0 1 0 0,1 0-1 0 0,-1 1 1 0 0,0-1-1 0 0,0 1 1 0 0,0-1-1 0 0,0 0 1 0 0,0 1-1 0 0,-1 0 1 0 0,1-1-1 0 0,-1 1 1 0 0,0 0-1 0 0,0 0 1 0 0,1 0-1 0 0,-1 0 1 0 0,-1 0-1 0 0,1 0 1 0 0,0 1-1 0 0,0-1 0 0 0,-1 1 1 0 0,1-1-1 0 0,0 1 1 0 0,-1 0-1 0 0,0 0 13 0 0,-5-1-76 0 0,0 1 0 0 0,0-1 0 0 0,-1 2 0 0 0,1 0 0 0 0,0 0-1 0 0,0 0 1 0 0,-1 1 0 0 0,1 0 0 0 0,0 0 0 0 0,0 1 0 0 0,0 0-1 0 0,0 1 1 0 0,0 0 0 0 0,1 0 0 0 0,-1 1 0 0 0,1-1 0 0 0,0 2-1 0 0,0-1 1 0 0,0 1 0 0 0,1 0 0 0 0,-1 0 0 0 0,1 1 0 0 0,-5 6 76 0 0,3-3-15 0 0,0 0 0 0 0,0 0 0 0 0,1 1 0 0 0,0 0 0 0 0,1 1 0 0 0,0 0 0 0 0,1-1 0 0 0,0 2 0 0 0,1-1 0 0 0,0 1 0 0 0,1-1 0 0 0,0 1 0 0 0,1 0 0 0 0,0 0 0 0 0,0 11 15 0 0,2-17 11 0 0,-1 0 0 0 0,1 0-1 0 0,1-1 1 0 0,-1 1 0 0 0,1 0 0 0 0,0 0-1 0 0,0-1 1 0 0,0 1 0 0 0,1-1 0 0 0,0 1-1 0 0,0-1 1 0 0,1 0 0 0 0,-1 0 0 0 0,1 0 0 0 0,0 0-1 0 0,0 0 1 0 0,1 0 0 0 0,0-1 0 0 0,-1 0-1 0 0,1 1 1 0 0,1-2 0 0 0,-1 1 0 0 0,1 0 0 0 0,-1-1-1 0 0,5 3-10 0 0,8 2 114 0 0,0-1 0 0 0,0 0 0 0 0,1-1 0 0 0,0-1 0 0 0,0-1 0 0 0,0 0 1 0 0,1-2-1 0 0,-1 0 0 0 0,1 0 0 0 0,-1-2 0 0 0,1-1 0 0 0,0 0 0 0 0,-1-1 0 0 0,0-1 0 0 0,1-1 0 0 0,-1 0 0 0 0,0-1 0 0 0,-1-2 0 0 0,0 1 0 0 0,0-2 0 0 0,0 0 0 0 0,-1-1 0 0 0,0-1 0 0 0,0 0 0 0 0,-1-1 0 0 0,2-3-114 0 0,203-154 212 0 0,-211 162-228 0 0,-1 1-1 0 0,0 0 1 0 0,1 0-1 0 0,0 1 1 0 0,0 0-1 0 0,1 0 1 0 0,-1 1-1 0 0,1 0 1 0 0,-1 1-1 0 0,1 0 1 0 0,6 0 16 0 0,-13 4-19 0 0,-1 0 1 0 0,1 0 0 0 0,-1 0 0 0 0,1 1 0 0 0,-1-1 0 0 0,0 1-1 0 0,0 0 1 0 0,0-1 0 0 0,0 1 0 0 0,0 0 0 0 0,-1 0-1 0 0,1 0 1 0 0,-1 0 0 0 0,0 1 0 0 0,0-1 0 0 0,0 0-1 0 0,0 0 1 0 0,-1 1 0 0 0,1-1 0 0 0,-1 0 0 0 0,0 1-1 0 0,0-1 1 0 0,0 1 0 0 0,0-1 0 0 0,-1 0 0 0 0,1 1-1 0 0,-1-1 1 0 0,-1 3 18 0 0,2 4 23 0 0,0 4 6 0 0,0-1 1 0 0,-1 1 0 0 0,0-1-1 0 0,-1 1 1 0 0,-1-1-1 0 0,0 0 1 0 0,-1 1-1 0 0,0-2 1 0 0,-1 1 0 0 0,-1 0-1 0 0,0-1 1 0 0,0 0-1 0 0,-1-1 1 0 0,-1 1 0 0 0,0-1-1 0 0,0-1 1 0 0,-9 8-30 0 0,12-12-24 0 0,-1 0 0 0 0,-1 0 1 0 0,1 0-1 0 0,-1-1 0 0 0,0 0 1 0 0,0-1-1 0 0,0 0 1 0 0,0 0-1 0 0,-1 0 0 0 0,0-1 1 0 0,0 0-1 0 0,0 0 0 0 0,0-1 1 0 0,0 0-1 0 0,0-1 1 0 0,-1 0-1 0 0,1 0 0 0 0,-2-1 24 0 0,10-22-1360 0 0,5 17 1317 0 0,-1 1 1 0 0,1-1-1 0 0,0 1 0 0 0,0 1 1 0 0,1-1-1 0 0,-1 1 1 0 0,1 0-1 0 0,-1 0 0 0 0,1 0 1 0 0,0 1-1 0 0,0 0 0 0 0,0 0 1 0 0,1 0-1 0 0,1 1 43 0 0,8-4-17 0 0,1 1 52 0 0,-1 1 0 0 0,1 1-1 0 0,0 0 1 0 0,-1 2 0 0 0,1 0-1 0 0,0 0 1 0 0,0 2 0 0 0,0 0-1 0 0,-1 1 1 0 0,6 2-35 0 0,16 1 251 0 0,-22-3-68 0 0,0-1 0 0 0,0-1-1 0 0,0-1 1 0 0,0 0 0 0 0,0-1 0 0 0,0-1 0 0 0,0 0-1 0 0,-1-1 1 0 0,1-1 0 0 0,-1 0 0 0 0,1-1-1 0 0,-1-1 1 0 0,-1-1 0 0 0,1 0 0 0 0,2-2-183 0 0,17-16 163 0 0,-2-2-1 0 0,-1 0 1 0 0,-1-3 0 0 0,-2 0-1 0 0,0-2 1 0 0,-3-1 0 0 0,0-1-1 0 0,-3-1 1 0 0,0-1 0 0 0,9-24-163 0 0,-14 20-228 0 0,-2 0 0 0 0,-2-1 0 0 0,-1 0 0 0 0,-2-1 0 0 0,2-31 228 0 0,0-79-879 0 0,-13 150 857 0 0,0 1 1 0 0,-1 0-1 0 0,1 0 1 0 0,0 0-1 0 0,-1 0 0 0 0,1 0 1 0 0,-1 0-1 0 0,1 0 1 0 0,-1 0-1 0 0,1 0 1 0 0,-1 1-1 0 0,0-1 1 0 0,1 1-1 0 0,-1-1 0 0 0,0 1 1 0 0,0 0-1 0 0,1 0 1 0 0,-1-1-1 0 0,0 1 1 0 0,0 0-1 0 0,1 1 1 0 0,-1-1-1 0 0,0 0 0 0 0,0 0 1 0 0,1 1-1 0 0,-1-1 1 0 0,0 1-1 0 0,1 0 1 0 0,-1-1-1 0 0,1 1 1 0 0,-1 0-1 0 0,1 0 0 0 0,-1 0 1 0 0,1 0-1 0 0,-1 0 1 0 0,1 0-1 0 0,0 0 1 0 0,0 1-1 0 0,-1-1 1 0 0,1 0-1 0 0,0 1 0 0 0,0-1 1 0 0,0 1 21 0 0,-12 17 53 0 0,1 0-1 0 0,0 1 1 0 0,1 0 0 0 0,2 1 0 0 0,0 0-1 0 0,1 1 1 0 0,1 0 0 0 0,1 0-1 0 0,1 0 1 0 0,1 1 0 0 0,1-1 0 0 0,1 1-1 0 0,1 0 1 0 0,2 19-53 0 0,-2-40 1 0 0,-1 62 79 0 0,1-36-61 0 0,1-1 0 0 0,2 0 1 0 0,1 0-1 0 0,1 0 0 0 0,1 0 0 0 0,1-1 0 0 0,1 0 0 0 0,5 8-19 0 0,77 141-113 0 0,-56-151-821 0 0,-33-66-1394 0 0,-28-38-6770 0 0,11 37 160 0 0,12 27 7939 0 0</inkml:trace>
  <inkml:trace contextRef="#ctx0" brushRef="#br0" timeOffset="2649.899">3870 415 10930 0 0,'0'0'1569'0'0,"0"0"-473"0"0,0 0-176 0 0,0 0 140 0 0,0 0 187 0 0,0 0 64 0 0,0 0-83 0 0,0 0-185 0 0,34 9-205 0 0,112 26-233 0 0,4-23 101 0 0,386-37-249 0 0,-422 16-3773 0 0,-1 0-3414 0 0,-107 9 6226 0 0,32-2-11236 0 0</inkml:trace>
  <inkml:trace contextRef="#ctx0" brushRef="#br0" timeOffset="6222.801">5044 1063 6153 0 0,'0'0'5321'0'0,"0"0"-4736"0"0,0 0-361 0 0,0 0-104 0 0,0 0 104 0 0,0 0 16 0 0,0 0-40 0 0,0 0-136 0 0,0 0-288 0 0,0 0-985 0 0,0 0-3071 0 0,0 0-3138 0 0</inkml:trace>
</inkml:ink>
</file>

<file path=ppt/ink/ink4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118 558 14427 0 0,'0'0'2329'0'0,"0"0"-1312"0"0,0 0-681 0 0,0 0-41 0 0,0 0 233 0 0,0 0 224 0 0,0 0 87 0 0,0 0-95 0 0,0 0-216 0 0,0 0-198 0 0,0 0-142 0 0,0 0-78 0 0,-10 35-36 0 0,-35 111-28 0 0,-6 7-1320 0 0,48-138-315 0 0,0-3-1545 0 0,0-2-4222 0 0,1-6-1834 0 0</inkml:trace>
  <inkml:trace contextRef="#ctx0" brushRef="#br0" timeOffset="476.948">315 823 10890 0 0,'0'0'1983'0'0,"0"0"-364"0"0,0 0-97 0 0,0 0 68 0 0,0 0-33 0 0,0 0-267 0 0,0 0-362 0 0,0 0-294 0 0,0 0-201 0 0,0 0-133 0 0,0 0-68 0 0,0 0-32 0 0,0 0-53 0 0,11-25-52 0 0,33-80-47 0 0,24-11-82 0 0,-67 114-15 0 0,0 0 0 0 0,1 0-1 0 0,-1 0 1 0 0,1 1 0 0 0,-1-1-1 0 0,1 0 1 0 0,0 0 0 0 0,-1 1-1 0 0,1-1 1 0 0,0 1 0 0 0,0 0 0 0 0,0-1-1 0 0,0 1 1 0 0,1 0 0 0 0,-1 0-1 0 0,0 0 1 0 0,0 1 0 0 0,1-1-1 0 0,-1 0 1 0 0,0 1 0 0 0,1 0-1 0 0,-1-1 1 0 0,0 1 0 0 0,1 0-1 0 0,-1 0 1 0 0,1 0 0 0 0,-1 1-1 0 0,0-1 1 0 0,1 0 0 0 0,-1 1 0 0 0,0 0-1 0 0,1-1 1 0 0,-1 1 0 0 0,0 0-1 0 0,0 0 1 0 0,0 1 0 0 0,0-1-1 0 0,0 0 1 0 0,0 1 0 0 0,0-1-1 0 0,0 1 1 0 0,0-1 0 0 0,-1 1-1 0 0,1 0 1 0 0,-1 0 0 0 0,1 0-1 0 0,-1 0 1 0 0,0 0 0 0 0,1 1 49 0 0,1 3 57 0 0,0-1 0 0 0,1 0 0 0 0,0 0 0 0 0,-1-1 0 0 0,2 1 0 0 0,-1-1 0 0 0,0 1 0 0 0,1-1 1 0 0,0-1-1 0 0,0 1 0 0 0,0-1 0 0 0,0 0 0 0 0,1 0 0 0 0,-1 0 0 0 0,1-1 0 0 0,-1 0 0 0 0,1 0 0 0 0,0 0 0 0 0,0-1 0 0 0,0 0 0 0 0,0 0 1 0 0,0 0-1 0 0,0-1 0 0 0,1 0 0 0 0,-1 0-57 0 0,0-2 100 0 0,-1-1 1 0 0,1 0-1 0 0,-1 0 1 0 0,0 0-1 0 0,-1 0 0 0 0,1-1 1 0 0,0 0-1 0 0,-1 0 1 0 0,0 0-1 0 0,0 0 1 0 0,0-1-1 0 0,0 0 1 0 0,-1 0-1 0 0,0 0 0 0 0,0 0 1 0 0,0 0-1 0 0,1-4-100 0 0,21-29-751 0 0,11 5-3481 0 0,-21 24-721 0 0,0 3-4195 0 0,-11 3 4080 0 0</inkml:trace>
  <inkml:trace contextRef="#ctx0" brushRef="#br0" timeOffset="885.465">1109 473 8730 0 0,'0'0'2340'0'0,"0"0"-877"0"0,0 0-473 0 0,0 0-169 0 0,0 0-76 0 0,0 0-88 0 0,0 0-166 0 0,0 0-147 0 0,0 0-128 0 0,0 0-93 0 0,0 0-70 0 0,-19 31-46 0 0,-56 98-46 0 0,55-72-77 0 0,22-50 85 0 0,-1-3 45 0 0,0 0 1 0 0,0-1-1 0 0,0 1 0 0 0,0-1 0 0 0,1 1 1 0 0,-1-1-1 0 0,1 0 0 0 0,0 1 0 0 0,0-1 1 0 0,0 0-1 0 0,1 0 0 0 0,-1 0 0 0 0,1-1 1 0 0,-1 1-1 0 0,1 0 0 0 0,0-1 0 0 0,0 0 1 0 0,0 0-1 0 0,1 0 0 0 0,-1 0 0 0 0,0 0 1 0 0,1-1-1 0 0,-1 1 0 0 0,1-1 0 0 0,-1 0 1 0 0,1 0-1 0 0,0 0 0 0 0,-1-1 0 0 0,1 1 1 0 0,0-1-1 0 0,0 0-14 0 0,7 1 298 0 0,0 0 0 0 0,1-1 0 0 0,-1 0 0 0 0,1-1 0 0 0,-1 0 0 0 0,0-1 0 0 0,0 0 0 0 0,0-1 0 0 0,8-2-298 0 0,7-9 393 0 0,-2-1 0 0 0,0-1 0 0 0,0 0 0 0 0,-2-2 0 0 0,0-1 0 0 0,-1-1 0 0 0,-1-1 0 0 0,-1 0 0 0 0,-1-1 0 0 0,-1-1 0 0 0,-1-1 0 0 0,12-22-393 0 0,-7 14 38 0 0,-8 13-60 0 0,-1 0 0 0 0,-1 0-1 0 0,-1-1 1 0 0,0-1 0 0 0,-2 0 0 0 0,0 0-1 0 0,-2 0 1 0 0,1-5 22 0 0,-5 16-78 0 0,-1 0-1 0 0,1 1 0 0 0,-2-1 1 0 0,1 0-1 0 0,-1 0 0 0 0,-1 0 1 0 0,0 0-1 0 0,0 1 0 0 0,-1-1 1 0 0,0 0-1 0 0,-1 1 0 0 0,0 0 1 0 0,0-1-1 0 0,-1 1 0 0 0,0 0 1 0 0,-1 1-1 0 0,0-1 0 0 0,0 1 1 0 0,-7-7 78 0 0,7 9-51 0 0,0 0 1 0 0,0 0-1 0 0,-1 1 1 0 0,0 0-1 0 0,0 0 1 0 0,-1 0-1 0 0,1 1 1 0 0,-1 0-1 0 0,0 0 1 0 0,0 1-1 0 0,-1 0 1 0 0,1 0-1 0 0,0 1 1 0 0,-1 0-1 0 0,0 0 1 0 0,0 1 0 0 0,1 0-1 0 0,-1 0 1 0 0,0 0-1 0 0,0 1 1 0 0,0 1-1 0 0,0-1 1 0 0,1 1-1 0 0,-1 1 1 0 0,0-1-1 0 0,0 1 1 0 0,1 1-1 0 0,0-1 1 0 0,-4 3 50 0 0,-4 1-60 0 0,1 1-1 0 0,-1 1 1 0 0,1 0 0 0 0,1 1 0 0 0,-1 0 0 0 0,1 1 0 0 0,1 1 0 0 0,0 0-1 0 0,1 1 1 0 0,0 0 0 0 0,0 1 0 0 0,2 0 0 0 0,-8 12 60 0 0,10-14-53 0 0,1-1 1 0 0,0 1-1 0 0,1 0 1 0 0,0 0-1 0 0,0 1 1 0 0,2 0-1 0 0,-1 0 1 0 0,1 0-1 0 0,1 0 1 0 0,0 0-1 0 0,1 0 1 0 0,1 0-1 0 0,-1 1 1 0 0,2-1-1 0 0,0 0 1 0 0,0 1 0 0 0,1-1-1 0 0,1 0 1 0 0,0 0-1 0 0,0 0 1 0 0,1-1-1 0 0,1 1 1 0 0,0-1-1 0 0,1 0 1 0 0,0 0-1 0 0,0-1 1 0 0,1 0-1 0 0,1 0 1 0 0,-1 0-1 0 0,2-1 1 0 0,6 6 52 0 0,7 2-149 0 0,1 0-1 0 0,0-2 1 0 0,2 0 0 0 0,0-2 0 0 0,0-1 0 0 0,1 0-1 0 0,0-2 1 0 0,1-1 0 0 0,0-2 0 0 0,1 0 0 0 0,0-2 0 0 0,-1-1-1 0 0,2-1 1 0 0,-1-1 0 0 0,12-2 149 0 0,-31 0-310 0 0,72-3-3817 0 0,-29-6-3464 0 0,-37 2 2730 0 0</inkml:trace>
  <inkml:trace contextRef="#ctx0" brushRef="#br0" timeOffset="247.332">131 138 9090 0 0,'0'0'1304'0'0,"0"0"-912"0"0,0 0-696 0 0,0 0-280 0 0,0 0-64 0 0,0 0 56 0 0,0 0 128 0 0,0 0-120 0 0,0 0-537 0 0,0 0-1383 0 0,0 0-1481 0 0</inkml:trace>
  <inkml:trace contextRef="#ctx0" brushRef="#br0" timeOffset="1526.851">188 182 0 0 0,'0'0'1447'0'0,"0"0"196"0"0,0 0 120 0 0,0 0 169 0 0,0 0 104 0 0,0 0 1 0 0,0 0-144 0 0,0 0-274 0 0,0 0-260 0 0,0 0-248 0 0,0 0-218 0 0,0 0-179 0 0,-4 0-136 0 0,-12-3-111 0 0,12 3-92 0 0,4 0-66 0 0,0 0-63 0 0,0 0-46 0 0,0 0-39 0 0,0 0-33 0 0,0 0-32 0 0,0 0-30 0 0,0 0-25 0 0,0 0-14 0 0,0 0 3 0 0,0 0 28 0 0,0 0 8 0 0,0 0 12 0 0,0 0-5 0 0,2 0-1209 0 0,5 0-11522 0 0,-5 0 5006 0 0</inkml:trace>
</inkml:ink>
</file>

<file path=ppt/ink/ink4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1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467 207 1112 0 0,'0'0'1382'0'0,"0"0"-685"0"0,0 0-402 0 0,0 0 40 0 0,0 0 296 0 0,0 0 392 0 0,0 0 254 0 0,0 0 74 0 0,0 0-136 0 0,0 0-221 0 0,0 0-149 0 0,24-14-145 0 0,79-45-73 0 0,35 3 952 0 0,-86 38-1109 0 0,0 2 0 0 0,0 3 0 0 0,2 2 0 0 0,-1 3-1 0 0,1 1 1 0 0,22 3-470 0 0,-74 3 4 0 0,0 1-1 0 0,0 0 0 0 0,0 0 0 0 0,0 0 0 0 0,0 0 1 0 0,0 1-1 0 0,0-1 0 0 0,1 1 0 0 0,-1-1 1 0 0,0 1-1 0 0,0 0 0 0 0,-1-1 0 0 0,1 1 1 0 0,0 0-1 0 0,0 0 0 0 0,0 0 0 0 0,-1 1 1 0 0,1-1-1 0 0,0 0 0 0 0,-1 1 0 0 0,1-1 1 0 0,-1 1-1 0 0,0-1 0 0 0,1 1 0 0 0,-1 0 0 0 0,0 0 1 0 0,0 0-1 0 0,0-1 0 0 0,0 1 0 0 0,0 0 1 0 0,-1 0-1 0 0,1 0 0 0 0,-1 0 0 0 0,1 0 1 0 0,-1 0-1 0 0,1 0 0 0 0,-1 1 0 0 0,0-1 1 0 0,0 0-1 0 0,0 0 0 0 0,-1 0 0 0 0,1 0-3 0 0,-2 31 128 0 0,-1 0 0 0 0,-1 0 0 0 0,-2-1 0 0 0,-1 0 0 0 0,-2 0 0 0 0,-1-1 0 0 0,-2 0 0 0 0,-7 14-128 0 0,-24 72 130 0 0,35-90-131 0 0,1 0 1 0 0,0 0-1 0 0,2 0 1 0 0,2 0-1 0 0,0 1 1 0 0,2 0-1 0 0,1-1 1 0 0,2 24 0 0 0,0-46 9 0 0,-1 0 1 0 0,1 1-1 0 0,0-1 1 0 0,0 0-1 0 0,0 0 1 0 0,1 0-1 0 0,0 0 1 0 0,0-1-1 0 0,0 1 1 0 0,1-1-1 0 0,-1 0 1 0 0,1 0-1 0 0,0 0 0 0 0,0 0 1 0 0,0-1-1 0 0,1 1 1 0 0,-1-1-1 0 0,1 0 1 0 0,0-1-1 0 0,0 1-9 0 0,-25-6 3078 0 0,-83-12-3094 0 0,46 12-40 0 0,0 2-1 0 0,-1 2 1 0 0,1 3 0 0 0,0 3-1 0 0,0 2 1 0 0,1 2 0 0 0,0 3-1 0 0,1 3 1 0 0,1 1-1 0 0,1 3 1 0 0,0 3 0 0 0,2 1-1 0 0,1 3 1 0 0,-23 18 56 0 0,40-26-125 0 0,24-16-6 0 0,1 0 0 0 0,-1 1 0 0 0,1 1 0 0 0,0-1 0 0 0,0 1 0 0 0,0 1 0 0 0,1-1 0 0 0,0 1 0 0 0,1 1 0 0 0,-1-1 0 0 0,1 1 0 0 0,-5 8 131 0 0,13-14-362 0 0,0-1-1 0 0,0 0 1 0 0,0 0-1 0 0,1 0 1 0 0,-1 0-1 0 0,0-1 1 0 0,0 1-1 0 0,1-1 1 0 0,-1 1-1 0 0,0-1 1 0 0,1 0-1 0 0,-1 0 1 0 0,0 0-1 0 0,1 0 1 0 0,-1 0-1 0 0,0 0 1 0 0,1-1-1 0 0,-1 1 1 0 0,0-1-1 0 0,0 1 1 0 0,1-1-1 0 0,-1 0 1 0 0,1-1 362 0 0,50-22-7347 0 0,-36 13 4098 0 0</inkml:trace>
  <inkml:trace contextRef="#ctx0" brushRef="#br0" timeOffset="387.065">618 442 4881 0 0,'0'0'1794'0'0,"0"0"-486"0"0,0 0-408 0 0,0 0-77 0 0,0 0 121 0 0,0 0 170 0 0,0 0 103 0 0,0 0 21 0 0,0 0-48 0 0,0 0-117 0 0,0 0-187 0 0,40-1-206 0 0,134-6-167 0 0,-5-14 289 0 0,336-67 1630 0 0,-412 76-2146 0 0,-99 32 8 0 0,-127 153 508 0 0,130-168-836 0 0,0 1 0 0 0,0 1 0 0 0,1-1 0 0 0,0 0 0 0 0,0 1 0 0 0,0-1 0 0 0,1 1 0 0 0,0-1 0 0 0,0 1 0 0 0,1-1 0 0 0,0 1 0 0 0,0 0 0 0 0,0-1 0 0 0,1 3 34 0 0,1-7-296 0 0,-1 1 0 0 0,1 0 0 0 0,0-1 0 0 0,0 1 1 0 0,0-1-1 0 0,0 0 0 0 0,0 0 0 0 0,0 0 0 0 0,0 0 0 0 0,1 0 0 0 0,-1 0 1 0 0,1-1-1 0 0,0 1 0 0 0,-1-1 0 0 0,1 1 0 0 0,0-1 0 0 0,0 0 0 0 0,0 0 0 0 0,0 0 1 0 0,0-1 295 0 0,25 4-11021 0 0,-20 0 5258 0 0</inkml:trace>
</inkml:ink>
</file>

<file path=ppt/ink/ink4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8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130 195 360 0 0,'0'0'1236'0'0,"0"0"161"0"0,0 0 279 0 0,0 0 312 0 0,0 0 108 0 0,0 0-261 0 0,0 0-483 0 0,0 0-484 0 0,0 0-297 0 0,0 0-59 0 0,0 0 120 0 0,0 0 175 0 0,0 0 129 0 0,11 2 39 0 0,17 1-347 0 0,0-1 1 0 0,0-1-1 0 0,1-2 0 0 0,-1-1 1 0 0,0-1-1 0 0,7-2-628 0 0,-2-3 268 0 0,0-2-1 0 0,-1-1 1 0 0,0-1-1 0 0,0-2 1 0 0,-2-1 0 0 0,0-2-1 0 0,0-1 1 0 0,1-3-268 0 0,-26 18 59 0 0,0 0 1 0 0,-1-1 0 0 0,0 0 0 0 0,0 1 0 0 0,0-1 0 0 0,0-1-1 0 0,0 1 1 0 0,-1-1 0 0 0,0 1 0 0 0,0-1 0 0 0,0 0-1 0 0,-1 0 1 0 0,0 0 0 0 0,1-1-60 0 0,-3 5 8 0 0,0 1-104 0 0,0 2-117 0 0,-15 303-527 0 0,12-204 748 0 0,-25 272-296 0 0,26-354 191 0 0,-1 0 1 0 0,-1-1-1 0 0,-1 1 1 0 0,0-1-1 0 0,-1 0 1 0 0,-1-1-1 0 0,-1 1 1 0 0,-1-1-1 0 0,0-1 1 0 0,-1 0-1 0 0,-1 0 1 0 0,0-1-1 0 0,-1 0 1 0 0,-1-1 0 0 0,0 0-1 0 0,-1-1 1 0 0,-1-1-1 0 0,0 0 1 0 0,0-1-1 0 0,-1 0 1 0 0,-16 6 96 0 0,9-6-32 0 0,-1-2 0 0 0,0-1 0 0 0,-1-1 0 0 0,0-1 0 0 0,0-2 0 0 0,0 0 1 0 0,0-1-1 0 0,-1-2 0 0 0,1 0 0 0 0,-19-3 32 0 0,39 1 30 0 0,0 1 1 0 0,0-1-1 0 0,0 0 1 0 0,0-1-1 0 0,0 1 0 0 0,0-1 1 0 0,1 0-1 0 0,-1 0 1 0 0,0 0-1 0 0,1-1 0 0 0,0 0 1 0 0,0 0-1 0 0,0 0 1 0 0,0 0-1 0 0,0-1 0 0 0,0 1 1 0 0,1-1-1 0 0,0 0 1 0 0,0 0-1 0 0,0 0 0 0 0,0 0 1 0 0,0-1-1 0 0,1 1 1 0 0,0-1-1 0 0,0 0 0 0 0,0 0 1 0 0,1 1-1 0 0,-1-1 1 0 0,1 0-1 0 0,1 0 0 0 0,-1 0 1 0 0,0-1-1 0 0,1 1 1 0 0,0 0-1 0 0,1 0 0 0 0,-1 0 1 0 0,1 0-1 0 0,0 0 1 0 0,0 0-1 0 0,0 0 0 0 0,1 0 1 0 0,-1 1-1 0 0,1-1 1 0 0,1 0-31 0 0,8-14 60 0 0,2 0 0 0 0,0 0 0 0 0,2 1 0 0 0,0 1 0 0 0,0 0 0 0 0,2 2 0 0 0,0 0 0 0 0,1 0 0 0 0,0 2 0 0 0,1 0 0 0 0,0 1 0 0 0,1 1 0 0 0,1 1 0 0 0,4-1-60 0 0,-18 7 2 0 0,70-37-226 0 0,2 3 0 0 0,2 4 0 0 0,1 3-1 0 0,1 4 1 0 0,47-8 224 0 0,29-26-8739 0 0,-106 37 8545 0 0,19 9 964 0 0,-72 56 2644 0 0,-54 52-939 0 0,44-80-2354 0 0,1 0-1 0 0,1 0 1 0 0,0 1 0 0 0,1 0 0 0 0,0 0 0 0 0,1 1 0 0 0,-3 12-121 0 0,7-24 36 0 0,1 0 1 0 0,-1-1 0 0 0,1 1 0 0 0,0 0 0 0 0,0 0 0 0 0,0 0-1 0 0,0 0 1 0 0,1 0 0 0 0,-1 0 0 0 0,1 0 0 0 0,0 0 0 0 0,-1 0-1 0 0,1 0 1 0 0,1 0 0 0 0,-1 0 0 0 0,0 0 0 0 0,1 0 0 0 0,0 0-1 0 0,0 0 1 0 0,-1 0 0 0 0,2 0 0 0 0,-1 0 0 0 0,0 0-1 0 0,1-1 1 0 0,-1 1 0 0 0,1-1 0 0 0,0 1 0 0 0,-1-1 0 0 0,1 1-1 0 0,1-1 1 0 0,-1 0 0 0 0,0 0 0 0 0,0 0 0 0 0,1 0 0 0 0,-1 0-1 0 0,1-1 1 0 0,0 1 0 0 0,-1-1 0 0 0,1 1-37 0 0,5-3 104 0 0,0 1 0 0 0,0-1 0 0 0,0 0 0 0 0,0 0 1 0 0,0-1-1 0 0,0-1 0 0 0,-1 1 0 0 0,1-1 0 0 0,-1 0 0 0 0,0 0 0 0 0,0-1 1 0 0,0 0-1 0 0,0-1 0 0 0,-1 1 0 0 0,1-1 0 0 0,-1-1 0 0 0,0 1 0 0 0,-1-1 1 0 0,1 0-1 0 0,-1 0 0 0 0,-1 0 0 0 0,1-1 0 0 0,-1 0 0 0 0,0 0 0 0 0,0 0 0 0 0,-1 0 1 0 0,0-1-1 0 0,0 1 0 0 0,-1-1 0 0 0,0 0 0 0 0,-1 1 0 0 0,1-1 0 0 0,-1 0 1 0 0,-1 0-1 0 0,0-6-104 0 0,1 2-160 0 0,-1 0 1 0 0,0 0-1 0 0,-1-1 1 0 0,-1 1-1 0 0,0 0 1 0 0,-1 0-1 0 0,0 0 1 0 0,-1 1-1 0 0,0-1 1 0 0,-1 0 159 0 0,-17-25-4934 0 0,-8 1-6098 0 0,23 28 3558 0 0</inkml:trace>
  <inkml:trace contextRef="#ctx0" brushRef="#br0" timeOffset="249.989">1404 928 11306 0 0,'0'0'1435'0'0,"0"0"-173"0"0,0 0 122 0 0,0 0 97 0 0,0 0-48 0 0,0 0-178 0 0,0 0-252 0 0,0 0-183 0 0,0 0-121 0 0,0 0-131 0 0,0 0-134 0 0,0 0-124 0 0,-1-35-95 0 0,-2-109-88 0 0,2 140-121 0 0,0 0 1 0 0,1-1-1 0 0,0 1 1 0 0,0 0-1 0 0,0 0 1 0 0,0 0-1 0 0,1-1 1 0 0,-1 1-1 0 0,1 0 1 0 0,0 0-1 0 0,1 0 1 0 0,-1 0-1 0 0,1 0 1 0 0,-1 0-1 0 0,1 1 1 0 0,0-1-1 0 0,3-2-6 0 0,2-5 16 0 0,3-3-131 0 0,0 0-1 0 0,1 1 0 0 0,0 0 0 0 0,1 0 0 0 0,1 2 0 0 0,0-1 0 0 0,0 2 0 0 0,1 0 0 0 0,0 0 0 0 0,1 1 0 0 0,0 1 0 0 0,0 0 1 0 0,8-1 115 0 0,27-7-4183 0 0,2 6-3562 0 0,-38 10-1095 0 0</inkml:trace>
  <inkml:trace contextRef="#ctx0" brushRef="#br0" timeOffset="648.424">2036 450 280 0 0,'0'0'2946'0'0,"0"0"-660"0"0,0 0-242 0 0,0 0 37 0 0,0 0-62 0 0,0 0-172 0 0,0 0-289 0 0,0 0-313 0 0,0 0-251 0 0,0 0-205 0 0,0 0-193 0 0,0 0-134 0 0,0 0-81 0 0,-20 6-99 0 0,-60 24-70 0 0,76-28-195 0 0,0-1 0 0 0,1 1 0 0 0,-1 0 0 0 0,0 0 0 0 0,1 0 0 0 0,-1 0 0 0 0,1 1 0 0 0,0 0 0 0 0,0-1 0 0 0,0 1 0 0 0,0 0 0 0 0,1 0 0 0 0,-1 1 0 0 0,1-1 0 0 0,-1 0 0 0 0,1 1 0 0 0,0 0 0 0 0,0 2-17 0 0,-5 7 51 0 0,3-7-42 0 0,0-1 0 0 0,1 1 0 0 0,0 0 0 0 0,0 0 0 0 0,0 0 0 0 0,1 0 1 0 0,0 0-1 0 0,0 1 0 0 0,1-1 0 0 0,-1 0 0 0 0,1 1 0 0 0,1 0 0 0 0,-1-1 0 0 0,1 1 0 0 0,1-1 0 0 0,-1 1 0 0 0,1-1 0 0 0,0 1 1 0 0,0-1-1 0 0,1 1 0 0 0,0-1 0 0 0,0 0 0 0 0,1 1 0 0 0,-1-1 0 0 0,1-1 0 0 0,0 1 0 0 0,1 0 0 0 0,0-1 0 0 0,0 1 0 0 0,0-1 0 0 0,3 3-9 0 0,4-2-68 0 0,-1-1 0 0 0,1 0 0 0 0,0 0 0 0 0,1-1 0 0 0,-1 0-1 0 0,1-1 1 0 0,-1 0 0 0 0,1-1 0 0 0,0-1 0 0 0,0 0 0 0 0,0 0-1 0 0,0-1 1 0 0,0-1 0 0 0,0 0 0 0 0,0 0 0 0 0,0-1 0 0 0,0-1-1 0 0,-1 0 1 0 0,1-1 0 0 0,2-1 68 0 0,38-14-5120 0 0,-3-4-4447 0 0,-35 16 4957 0 0</inkml:trace>
  <inkml:trace contextRef="#ctx0" brushRef="#br0" timeOffset="1020.191">2282 740 0 0 0,'0'0'1930'0'0,"0"0"140"0"0,0 0 238 0 0,0 0 263 0 0,0 0-10 0 0,0 0-166 0 0,0 0-276 0 0,0 0-317 0 0,0 0-261 0 0,32 2-252 0 0,99 4-252 0 0,-63-18 202 0 0,-57 5-989 0 0,2 2-156 0 0,1-2 1 0 0,-1 1-1 0 0,0-2 1 0 0,-1 0-1 0 0,0 0 1 0 0,0-1 0 0 0,-1-1-1 0 0,0 0 1 0 0,-1 0-1 0 0,0-1 1 0 0,0-1-1 0 0,-1 1 1 0 0,-1-2 0 0 0,0 1-1 0 0,-1-1 1 0 0,0 0-1 0 0,-1 0 1 0 0,0-1-1 0 0,-1 0 1 0 0,-1 0 0 0 0,0 0-1 0 0,-1-1 1 0 0,0-3-95 0 0,-3 16-44 0 0,0-1 0 0 0,-1 0 0 0 0,1 1 0 0 0,-1-1 0 0 0,1 1 1 0 0,-1-1-1 0 0,0 1 0 0 0,0 0 0 0 0,0-1 0 0 0,0 1 0 0 0,-1 0 0 0 0,1 0 1 0 0,-1 0-1 0 0,1 0 0 0 0,-1 0 0 0 0,0 0 0 0 0,0 0 0 0 0,0 0 1 0 0,0 1-1 0 0,0-1 0 0 0,0 1 0 0 0,0-1 0 0 0,0 1 0 0 0,-1 0 0 0 0,1 0 1 0 0,0 0-1 0 0,-1 0 0 0 0,1 0 0 0 0,-1 1 0 0 0,1-1 0 0 0,-1 1 0 0 0,1-1 1 0 0,-1 1-1 0 0,0 0 44 0 0,-91 6-884 0 0,77 0 825 0 0,1 0 0 0 0,0 2 1 0 0,0 0-1 0 0,1 0 1 0 0,0 1-1 0 0,0 1 0 0 0,1 1 1 0 0,0 0-1 0 0,1 0 1 0 0,1 2-1 0 0,0-1 0 0 0,0 2 1 0 0,1-1-1 0 0,1 2 0 0 0,0-1 1 0 0,1 1-1 0 0,1 1 1 0 0,-5 11 58 0 0,10-20-17 0 0,0 0 1 0 0,1 0 0 0 0,0-1 0 0 0,0 2-1 0 0,0-1 1 0 0,1 0 0 0 0,0 0 0 0 0,1 0-1 0 0,-1 1 1 0 0,1-1 0 0 0,1 0 0 0 0,-1 0-1 0 0,1 1 1 0 0,1-1 0 0 0,-1 0-1 0 0,1 0 1 0 0,0 0 0 0 0,1 0 0 0 0,0-1-1 0 0,0 1 1 0 0,0-1 0 0 0,1 1 0 0 0,0-1-1 0 0,0 0 1 0 0,1-1 0 0 0,-1 1 0 0 0,1-1-1 0 0,0 0 1 0 0,1 0 0 0 0,-1 0 0 0 0,3 1 16 0 0,14 5 15 0 0,0-1 0 0 0,1 0 1 0 0,0-2-1 0 0,0-1 1 0 0,1 0-1 0 0,0-2 1 0 0,0-1-1 0 0,0-1 1 0 0,1-1-1 0 0,-1-1 0 0 0,1-1 1 0 0,9-2-16 0 0,59-7-1200 0 0,-33-6-6722 0 0,-39 10-3390 0 0</inkml:trace>
</inkml:ink>
</file>

<file path=ppt/ink/ink4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5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0,'0'0'1782'0'0,"0"0"393"0"0,0 0 16 0 0,0 0-212 0 0,0 0-284 0 0,22-7-276 0 0,71-27-276 0 0,-19-15 517 0 0,-23 6-1108 0 0,-2-3 1 0 0,-2-1-1 0 0,-3-3 0 0 0,14-21-552 0 0,-44 56 56 0 0,-1-1 1 0 0,0-1 0 0 0,-2 0 0 0 0,0 0-1 0 0,0-1 1 0 0,-2 0 0 0 0,0-1-1 0 0,-1 0 1 0 0,-1-1 0 0 0,-1 0-1 0 0,0 0 1 0 0,-2 0 0 0 0,0 0-1 0 0,-1-9-56 0 0,-3 27-17 0 0,0-1-1 0 0,0 1 1 0 0,0 0 0 0 0,-1 0-1 0 0,1-1 1 0 0,-1 1-1 0 0,0 0 1 0 0,1 0 0 0 0,-1 0-1 0 0,0 0 1 0 0,0 0-1 0 0,0 0 1 0 0,-1 0 0 0 0,1 0-1 0 0,0 0 1 0 0,-1 1-1 0 0,1-1 1 0 0,-1 0 0 0 0,1 1-1 0 0,-1-1 1 0 0,0 1-1 0 0,0 0 1 0 0,0 0 0 0 0,0-1-1 0 0,0 1 1 0 0,0 0-1 0 0,0 1 1 0 0,0-1-1 0 0,0 0 1 0 0,0 1 0 0 0,0-1-1 0 0,0 1 1 0 0,-1-1-1 0 0,1 1 1 0 0,0 0 0 0 0,-3 0 17 0 0,0 0-86 0 0,-1 0 0 0 0,1 0 0 0 0,-1 1 0 0 0,0-1 0 0 0,1 1 1 0 0,-1 0-1 0 0,1 1 0 0 0,-1 0 0 0 0,1 0 0 0 0,0 0 0 0 0,0 0 1 0 0,0 1-1 0 0,0-1 0 0 0,-3 3 86 0 0,-1 2 2 0 0,-1 1 1 0 0,1 0-1 0 0,0 0 1 0 0,1 1-1 0 0,0 0 1 0 0,0 0-1 0 0,1 1 1 0 0,0 0-1 0 0,1 0 1 0 0,0 1-1 0 0,1 0 1 0 0,0 0-1 0 0,1 0 1 0 0,0 0-1 0 0,0 1 1 0 0,1 1-3 0 0,3-10 17 0 0,0 0-1 0 0,0 0 1 0 0,1-1 0 0 0,-1 1-1 0 0,1 0 1 0 0,0 0 0 0 0,0 0 0 0 0,0-1-1 0 0,0 1 1 0 0,0 0 0 0 0,0-1-1 0 0,1 1 1 0 0,-1-1 0 0 0,1 0-1 0 0,0 1 1 0 0,0-1 0 0 0,0 0 0 0 0,0 0-1 0 0,0 0 1 0 0,0 0 0 0 0,0-1-1 0 0,1 1 1 0 0,-1 0 0 0 0,1-1-1 0 0,-1 0 1 0 0,1 1 0 0 0,0-1 0 0 0,-1 0-1 0 0,2 0-16 0 0,83 15 866 0 0,-17-17-226 0 0,-1-3 0 0 0,0-3 0 0 0,-1-3 0 0 0,48-13-640 0 0,-109 21 24 0 0,-6 2-9 0 0,0 0 0 0 0,-1 0 0 0 0,1 0 0 0 0,-1 0 0 0 0,1 0 0 0 0,0 0 0 0 0,-1 1 0 0 0,1-1 0 0 0,-1 0 0 0 0,1 0 0 0 0,0 0 0 0 0,-1 1 0 0 0,1-1 0 0 0,-1 0-1 0 0,1 0 1 0 0,-1 1 0 0 0,1-1 0 0 0,-1 1 0 0 0,1-1 0 0 0,-1 0 0 0 0,1 1 0 0 0,-1-1 0 0 0,0 1 0 0 0,1-1 0 0 0,-1 1 0 0 0,0-1 0 0 0,1 1 0 0 0,-1-1 0 0 0,0 1 0 0 0,0 0 0 0 0,0-1 0 0 0,1 1 0 0 0,-1-1 0 0 0,0 1 0 0 0,0 0 0 0 0,0-1 0 0 0,0 1 0 0 0,0-1-1 0 0,0 1 1 0 0,0 0 0 0 0,0-1 0 0 0,0 1 0 0 0,0-1 0 0 0,0 1 0 0 0,-1 0 0 0 0,1-1 0 0 0,0 1 0 0 0,0-1 0 0 0,-1 1 0 0 0,1-1 0 0 0,0 1 0 0 0,-1-1 0 0 0,1 1 0 0 0,0-1 0 0 0,-1 1 0 0 0,1-1-15 0 0,-16 39 585 0 0,-57 106 61 0 0,71-143-694 0 0,1 0 0 0 0,0 1 0 0 0,-1-1 0 0 0,1 0 0 0 0,0 0 0 0 0,1 1 0 0 0,-1-1 1 0 0,0 1-1 0 0,1-1 0 0 0,-1 0 0 0 0,1 1 0 0 0,0-1 0 0 0,0 1 0 0 0,0-1 1 0 0,0 1-1 0 0,0-1 0 0 0,0 1 0 0 0,1-1 0 0 0,-1 1 0 0 0,1-1 0 0 0,0 1 0 0 0,0-1 1 0 0,0 0-1 0 0,0 0 0 0 0,0 1 0 0 0,0-1 0 0 0,1 0 0 0 0,-1 0 0 0 0,1 0 1 0 0,-1 0-1 0 0,1 0 0 0 0,0-1 0 0 0,0 1 0 0 0,-1 0 0 0 0,1-1 0 0 0,0 1 1 0 0,1-1-1 0 0,-1 0 0 0 0,0 0 0 0 0,0 0 0 0 0,1 0 0 0 0,-1 0 0 0 0,0 0 0 0 0,1-1 1 0 0,-1 1-1 0 0,2 0 48 0 0,48 1-5801 0 0,-18-4-2953 0 0,-21 1 4250 0 0</inkml:trace>
  <inkml:trace contextRef="#ctx0" brushRef="#br0" timeOffset="366.209">1180 575 5889 0 0,'0'0'1032'0'0,"0"0"-210"0"0,0 0 52 0 0,0 0 276 0 0,0 0 255 0 0,0 0 106 0 0,0 0-32 0 0,0 0-107 0 0,0 0-166 0 0,0 0-184 0 0,0 0-155 0 0,0 0-129 0 0,34 4-91 0 0,104 14-86 0 0,-135-17-528 0 0,0 0 1 0 0,0 0-1 0 0,0-1 0 0 0,1 1 0 0 0,-1-1 1 0 0,0 0-1 0 0,1 0 0 0 0,-1 0 0 0 0,0-1 1 0 0,0 1-1 0 0,1-1 0 0 0,-1 0 0 0 0,0 1 1 0 0,0-1-1 0 0,0-1 0 0 0,0 1 0 0 0,0 0 1 0 0,0-1-1 0 0,0 0 0 0 0,0 1 0 0 0,0-1 1 0 0,1-2-34 0 0,5-3 134 0 0,-1 3-65 0 0,0-1 0 0 0,-1 1 0 0 0,1-1 0 0 0,-1-1 0 0 0,0 1 0 0 0,0-1 0 0 0,-1-1 0 0 0,1 1 0 0 0,-2-1 0 0 0,1 0 0 0 0,-1 0 1 0 0,0-1-1 0 0,0 1 0 0 0,-1-1 0 0 0,0 0 0 0 0,0 0 0 0 0,-1-1 0 0 0,0 1 0 0 0,-1-1 0 0 0,0 0 0 0 0,0 0 0 0 0,0 1 0 0 0,-1-1 1 0 0,-1 0-1 0 0,0-1-69 0 0,-2 7-50 0 0,-1-1 0 0 0,0 1 0 0 0,0-1 0 0 0,-1 1 1 0 0,1 0-1 0 0,-1 0 0 0 0,1 1 0 0 0,-1-1 0 0 0,0 1 0 0 0,0-1 1 0 0,0 1-1 0 0,0 0 0 0 0,0 1 0 0 0,-1-1 0 0 0,1 1 0 0 0,0 0 1 0 0,-1 0-1 0 0,1 0 0 0 0,-1 1 0 0 0,1-1 0 0 0,-1 1 1 0 0,0 0-1 0 0,1 1 0 0 0,-1-1 0 0 0,1 1 0 0 0,-1 0 0 0 0,1 0 1 0 0,-4 1 49 0 0,-7 3-68 0 0,0 0 0 0 0,0 0 0 0 0,1 2 0 0 0,0 0 0 0 0,1 0 0 0 0,-1 1 0 0 0,1 1 0 0 0,1 0 0 0 0,0 1 0 0 0,0 0 0 0 0,1 1-1 0 0,0 1 1 0 0,-8 10 68 0 0,12-14-21 0 0,0 0 0 0 0,1 0 0 0 0,0 1 0 0 0,0 0 0 0 0,1 0-1 0 0,0 1 1 0 0,0-1 0 0 0,1 1 0 0 0,1 0 0 0 0,0 0-1 0 0,0 0 1 0 0,1 1 0 0 0,0-1 0 0 0,0 1 0 0 0,1-1-1 0 0,1 1 1 0 0,0-1 0 0 0,1 8 21 0 0,1-14-10 0 0,-1 1 1 0 0,1-1-1 0 0,0 0 0 0 0,0 0 1 0 0,1 0-1 0 0,-1 0 0 0 0,1-1 1 0 0,0 1-1 0 0,0-1 0 0 0,0 1 1 0 0,0-1-1 0 0,0 0 0 0 0,1 0 1 0 0,0 0-1 0 0,-1-1 0 0 0,1 1 1 0 0,0-1-1 0 0,0 0 0 0 0,1 0 1 0 0,-1-1-1 0 0,0 1 0 0 0,1-1 1 0 0,2 1 9 0 0,108 14-106 0 0,-88-16-421 0 0,0-1 1 0 0,1-1-1 0 0,-1-1 1 0 0,0-2-1 0 0,0-1 0 0 0,-1 0 1 0 0,10-6 526 0 0,36-14-4821 0 0,-2-3-3365 0 0,-48 21 4700 0 0</inkml:trace>
  <inkml:trace contextRef="#ctx0" brushRef="#br0" timeOffset="827.964">2119 394 6721 0 0,'0'0'2014'0'0,"0"0"-472"0"0,0 0-151 0 0,0 0 82 0 0,0 0 113 0 0,0 0-62 0 0,0 0-217 0 0,0 0-270 0 0,0 0-268 0 0,0 0-162 0 0,0 0-102 0 0,-33 14-54 0 0,-102 45-41 0 0,48-14 372 0 0,83-43-784 0 0,0 1 0 0 0,0-1 0 0 0,0 1 0 0 0,1 0-1 0 0,0 0 1 0 0,-1 1 0 0 0,1-1 0 0 0,0 1-1 0 0,0-1 1 0 0,1 1 0 0 0,-1 0 0 0 0,1 0 0 0 0,0 0-1 0 0,0 0 1 0 0,0 1 0 0 0,1-1 0 0 0,-1 0-1 0 0,1 1 1 0 0,0-1 0 0 0,0 1 0 0 0,1 2 2 0 0,0-2-19 0 0,0-1 1 0 0,1 1-1 0 0,-1-1 1 0 0,1 1-1 0 0,0-1 1 0 0,1 1-1 0 0,-1-1 1 0 0,1 0-1 0 0,0 0 1 0 0,0 1-1 0 0,0-1 1 0 0,0-1-1 0 0,1 1 1 0 0,0 0-1 0 0,-1 0 1 0 0,1-1-1 0 0,1 0 1 0 0,-1 0-1 0 0,0 0 1 0 0,1 0-1 0 0,0 0 1 0 0,-1 0-1 0 0,1-1 1 0 0,0 0 0 0 0,1 0-1 0 0,-1 0 1 0 0,0 0-1 0 0,0-1 1 0 0,1 0-1 0 0,-1 0 1 0 0,1 0-1 0 0,2 0 19 0 0,4 1 35 0 0,0 0 1 0 0,1-1-1 0 0,-1 0 0 0 0,1-1 1 0 0,-1-1-1 0 0,1 0 0 0 0,-1 0 0 0 0,0-1 1 0 0,1 0-1 0 0,-1-1 0 0 0,0-1 1 0 0,8-3-36 0 0,1-3 35 0 0,-1-1 0 0 0,0 0 1 0 0,0-1-1 0 0,-2-2 0 0 0,1 1 0 0 0,-2-2 1 0 0,0 0-1 0 0,0-2 0 0 0,-2 1 0 0 0,0-2 1 0 0,9-13-36 0 0,-30 100-432 0 0,6-65 428 0 0,0 0 1 0 0,1 0 0 0 0,0 0 0 0 0,-1 0-1 0 0,1 0 1 0 0,1 0 0 0 0,-1 0-1 0 0,1 0 1 0 0,-1 0 0 0 0,1 0-1 0 0,0 0 1 0 0,1 0 0 0 0,-1 0 0 0 0,1-1-1 0 0,-1 1 1 0 0,1 0 0 0 0,0-1-1 0 0,1 1 1 0 0,-1-1 0 0 0,1 0 0 0 0,-1 0-1 0 0,1 0 1 0 0,0 0 0 0 0,0 0-1 0 0,0-1 1 0 0,0 1 0 0 0,1-1-1 0 0,-1 0 1 0 0,1 0 0 0 0,-1 0 0 0 0,1 0-1 0 0,2 0 4 0 0,4 2-98 0 0,-1-1 0 0 0,1-1-1 0 0,0 0 1 0 0,0 0-1 0 0,0 0 1 0 0,0-1-1 0 0,0-1 1 0 0,0 0 0 0 0,0 0-1 0 0,0-1 1 0 0,5-1 98 0 0,63-24-8572 0 0,-61 19 3040 0 0,-4 3-1037 0 0</inkml:trace>
  <inkml:trace contextRef="#ctx0" brushRef="#br0" timeOffset="1115.765">2850 438 12827 0 0,'0'0'1677'0'0,"0"0"-266"0"0,0 0-65 0 0,0 0-14 0 0,0 0-111 0 0,0 0-235 0 0,0 0-308 0 0,0 0-201 0 0,0 0-117 0 0,0 0-98 0 0,0 0-79 0 0,0 0-74 0 0,0 0-52 0 0,-10 2-31 0 0,-69 34 38 0 0,71-29-76 0 0,0 0 0 0 0,1 1 1 0 0,0 0-1 0 0,0 0 0 0 0,0 0 0 0 0,1 1 1 0 0,1 0-1 0 0,-1 0 0 0 0,2 0 1 0 0,-1 1-1 0 0,-2 9 12 0 0,5-15-23 0 0,1 0 0 0 0,0 1-1 0 0,0-1 1 0 0,0 0 0 0 0,0 1 0 0 0,1-1 0 0 0,0 1-1 0 0,0-1 1 0 0,0 1 0 0 0,0-1 0 0 0,1 1 0 0 0,0-1-1 0 0,0 0 1 0 0,0 1 0 0 0,0-1 0 0 0,1 0 0 0 0,-1 0-1 0 0,1 0 1 0 0,0 0 0 0 0,1 0 0 0 0,-1 0 0 0 0,1 0-1 0 0,-1-1 1 0 0,1 1 0 0 0,0-1 0 0 0,0 0 0 0 0,1 0-1 0 0,-1 0 1 0 0,1 0 23 0 0,8 4-5 0 0,0 0 0 0 0,0-1-1 0 0,0-1 1 0 0,1 0 0 0 0,-1-1 0 0 0,1 0-1 0 0,1-1 1 0 0,-1 0 0 0 0,0-1 0 0 0,1-1-1 0 0,-1 0 1 0 0,1-1 0 0 0,-1 0 0 0 0,1-1-1 0 0,-1 0 1 0 0,4-2 5 0 0,-3 1-267 0 0,0-1-1 0 0,0-1 1 0 0,-1 0-1 0 0,0-1 1 0 0,0-1 0 0 0,0 0-1 0 0,0 0 1 0 0,-1-1-1 0 0,0-1 1 0 0,8-7 267 0 0,23-20-4494 0 0,-3-3-4124 0 0,-27 24 2274 0 0</inkml:trace>
  <inkml:trace contextRef="#ctx0" brushRef="#br0" timeOffset="1370.21">3476 0 13579 0 0,'0'0'1267'0'0,"0"0"-530"0"0,0 0-202 0 0,0 0 147 0 0,0 0 194 0 0,0 0 85 0 0,0 0-78 0 0,0 0-179 0 0,-13 33-129 0 0,-39 105-89 0 0,36-44 274 0 0,15-64-605 0 0,1 1 0 0 0,1 0-1 0 0,2 0 1 0 0,1-1 0 0 0,1 0 0 0 0,4 11-155 0 0,-2-19-167 0 0,1-1 0 0 0,0 0 0 0 0,2 0-1 0 0,0-1 1 0 0,1 0 0 0 0,2-1 0 0 0,0 0 0 0 0,3 2 167 0 0,0-7-1703 0 0,-8-12-2669 0 0,-8-2 1782 0 0,0-1-2492 0 0,0-1 1800 0 0,0 1-1326 0 0</inkml:trace>
  <inkml:trace contextRef="#ctx0" brushRef="#br0" timeOffset="1643.729">3144 332 14291 0 0,'0'0'983'0'0,"0"0"-532"0"0,0 0-137 0 0,0 0 237 0 0,0 0 247 0 0,0 0 123 0 0,0 0-62 0 0,0 0-152 0 0,0 0-152 0 0,33 3-129 0 0,105 9-81 0 0,302-5 371 0 0,-388-9-2142 0 0,-26 1-1804 0 0,-1 0-5296 0 0,-13 1-209 0 0</inkml:trace>
  <inkml:trace contextRef="#ctx0" brushRef="#br0" timeOffset="1814.577">3987 508 3681 0 0,'0'0'3330'0'0,"0"0"-1656"0"0,0 0-524 0 0,0 0-33 0 0,0 0-65 0 0,0 0-144 0 0,0 0-236 0 0,0 0-244 0 0,0 0-177 0 0,0 0-88 0 0,0 0-62 0 0,0 0-73 0 0,0 0-97 0 0,4 27-135 0 0,11 81-212 0 0,-5-79-2133 0 0,-8-34-3265 0 0,-1 1 311 0 0</inkml:trace>
  <inkml:trace contextRef="#ctx0" brushRef="#br0" timeOffset="1998.649">3916 151 9682 0 0,'0'0'1936'0'0,"0"0"-927"0"0,0 0-625 0 0,0 0-512 0 0,0 0-712 0 0,0 0-425 0 0,0 0-335 0 0,0 0-601 0 0,0 0-1143 0 0,0 0-289 0 0</inkml:trace>
  <inkml:trace contextRef="#ctx0" brushRef="#br0" timeOffset="2198.976">4330 449 15819 0 0,'0'0'1018'0'0,"0"0"-349"0"0,0 0-90 0 0,0 0 0 0 0,0 0-36 0 0,0 0-127 0 0,0 0-189 0 0,0 0-123 0 0,0 0-70 0 0,0 0-48 0 0,0 0-34 0 0,-11 32-4 0 0,-32 96-11 0 0,42-126 58 0 0,0-1 1 0 0,0 1-1 0 0,-1 0 0 0 0,1 0 1 0 0,0 0-1 0 0,1 0 1 0 0,-1 0-1 0 0,0 0 0 0 0,0 0 1 0 0,1 0-1 0 0,0 0 0 0 0,-1 1 1 0 0,1-1-1 0 0,0 0 1 0 0,0 0-1 0 0,0 0 0 0 0,0 0 1 0 0,0 1-1 0 0,1-1 0 0 0,-1 0 1 0 0,0 0-1 0 0,1 0 0 0 0,0 0 1 0 0,0 0-1 0 0,-1 0 1 0 0,1 0-1 0 0,0 0 0 0 0,1 0 1 0 0,-1 0-1 0 0,0 0 0 0 0,1-1 5 0 0,5 8-39 0 0,-3-6 106 0 0,-1 1 0 0 0,0-1 0 0 0,1 0 0 0 0,-1 0 0 0 0,1 0 0 0 0,0-1 0 0 0,0 1 0 0 0,0-1 0 0 0,0 0 0 0 0,0 0 0 0 0,1 0 0 0 0,-1-1 0 0 0,1 0 0 0 0,-1 0 0 0 0,1 0 0 0 0,-1 0 0 0 0,1 0 0 0 0,-1-1 0 0 0,1 0 0 0 0,0 0 0 0 0,-1 0 0 0 0,1-1 0 0 0,0 0 0 0 0,-1 0 0 0 0,1 0 0 0 0,-1 0 0 0 0,0-1 0 0 0,1 1 0 0 0,-1-1 0 0 0,0 0 0 0 0,0 0 0 0 0,0-1 0 0 0,2-1-67 0 0,2-4 160 0 0,0 0 0 0 0,0-1 0 0 0,-1 0 0 0 0,0-1 0 0 0,-1 1 0 0 0,0-1 0 0 0,-1 0 0 0 0,0-1 0 0 0,-1 1 0 0 0,0-1 0 0 0,0 0 0 0 0,-1 0 0 0 0,0 0 0 0 0,-1 0 0 0 0,-1-1 0 0 0,0 1 0 0 0,0-1 0 0 0,-1 1 0 0 0,0-1 0 0 0,-1 1 0 0 0,-1-1-160 0 0,2 8-76 0 0,-1-1 1 0 0,-1 1-1 0 0,1 0 0 0 0,0-1 1 0 0,-1 1-1 0 0,0 0 1 0 0,0 0-1 0 0,0 0 1 0 0,-1 1-1 0 0,1-1 0 0 0,-1 0 1 0 0,0 1-1 0 0,0 0 1 0 0,0 0-1 0 0,0 0 1 0 0,-1 0-1 0 0,1 0 0 0 0,-1 0 1 0 0,0 1-1 0 0,0 0 1 0 0,0 0-1 0 0,0 0 1 0 0,0 0-1 0 0,0 1 0 0 0,0-1 1 0 0,-1 1-1 0 0,1 0 1 0 0,0 0-1 0 0,-1 1 1 0 0,-3-1 75 0 0,-39 5-6106 0 0,6 15-6563 0 0,31-11 8512 0 0</inkml:trace>
  <inkml:trace contextRef="#ctx0" brushRef="#br0" timeOffset="2542.625">4711 641 12595 0 0,'0'0'2100'0'0,"0"0"-618"0"0,0 0-135 0 0,0 0-4 0 0,0 0-71 0 0,0 0-193 0 0,0 0-272 0 0,0 0-229 0 0,0 0-189 0 0,0 0-140 0 0,0 0-113 0 0,0 0-76 0 0,0 0-44 0 0,13-24-15 0 0,39-74-30 0 0,-20 54-564 0 0,-30 45 492 0 0,1 0 0 0 0,-1 0 0 0 0,0 1 1 0 0,0-1-1 0 0,0 0 0 0 0,0 1 0 0 0,0-1 1 0 0,0 1-1 0 0,-1 0 0 0 0,1 0 1 0 0,0 0-1 0 0,-1 0 0 0 0,0 0 0 0 0,1 0 1 0 0,-1 0-1 0 0,0 0 0 0 0,0 0 1 0 0,0 1-1 0 0,0-1 0 0 0,-1 0 0 0 0,1 1 1 0 0,0-1-1 0 0,-1 2 101 0 0,9 16-79 0 0,-5-13 136 0 0,0-2 0 0 0,1 1-1 0 0,0 0 1 0 0,0-1 0 0 0,0 0-1 0 0,1 0 1 0 0,0 0 0 0 0,-1-1-1 0 0,2 0 1 0 0,-1 0 0 0 0,0-1-1 0 0,1 1 1 0 0,0-1 0 0 0,0-1-1 0 0,0 1 1 0 0,0-1 0 0 0,0-1-1 0 0,0 1 1 0 0,0-1 0 0 0,1 0-1 0 0,-1-1 1 0 0,2 0-57 0 0,5 1 318 0 0,0-1 0 0 0,-1-1-1 0 0,1 0 1 0 0,0-1 0 0 0,-1-1 0 0 0,1 0 0 0 0,-1 0-1 0 0,0-2 1 0 0,0 0 0 0 0,0 0 0 0 0,7-5-318 0 0,-2 0 107 0 0,-2 0 1 0 0,0-1-1 0 0,0 0 0 0 0,-1-1 1 0 0,0-1-1 0 0,-1-1 1 0 0,0 0-1 0 0,-2-1 0 0 0,1 0 1 0 0,-2-1-1 0 0,1-1-107 0 0,-3-17-1179 0 0,-8 22-1452 0 0,-1 0-3279 0 0,0 11 4665 0 0,0-7-10789 0 0</inkml:trace>
</inkml:ink>
</file>

<file path=ppt/ink/ink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0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0 568 4657 0 0,'0'0'1490'0'0,"0"0"-575"0"0,0 0-223 0 0,0 0 236 0 0,0 0 267 0 0,0 0 102 0 0,0 0-99 0 0,0 0-204 0 0,0 0-162 0 0,0 0-63 0 0,0 0-57 0 0,0 0-25 0 0,0 0-3 0 0,22-4-40 0 0,67-13-38 0 0,-29-13 526 0 0,-46 17-845 0 0,10-5-140 0 0,0-2 0 0 0,-1-1 1 0 0,-2-1-1 0 0,0-1 0 0 0,-1 0 1 0 0,-2-2-1 0 0,0 0 0 0 0,-1-1 1 0 0,-2-1-1 0 0,-1 0 0 0 0,5-16-147 0 0,-3-56-953 0 0,-17 98 845 0 0,-1-1 0 0 0,1 1 0 0 0,0-1 0 0 0,0 1 0 0 0,0 0 1 0 0,-1 0-1 0 0,1 0 0 0 0,-1 0 0 0 0,1 0 0 0 0,-1 0 0 0 0,1 0 1 0 0,-1 0-1 0 0,1 1 0 0 0,-1-1 0 0 0,0 1 0 0 0,1-1 0 0 0,-1 1 0 0 0,0 0 1 0 0,1-1-1 0 0,-1 1 0 0 0,0 0 0 0 0,0 0 0 0 0,1 0 0 0 0,-1 0 0 0 0,0 1 1 0 0,0-1-1 0 0,1 0 0 0 0,-1 1 0 0 0,0-1 0 0 0,1 1 0 0 0,-1-1 1 0 0,0 1-1 0 0,1 0 0 0 0,-1 0 0 0 0,1 0 0 0 0,-1 0 0 0 0,1 0 0 0 0,-1 1 108 0 0,-9 7-24 0 0,1 1 0 0 0,0 1 0 0 0,0 0 0 0 0,1 1 0 0 0,1-1 0 0 0,0 2 0 0 0,0-1 0 0 0,1 1 0 0 0,1 0 0 0 0,0 0 0 0 0,1 1 0 0 0,0 0 0 0 0,1 0 0 0 0,1 0-1 0 0,0 0 1 0 0,1 1 0 0 0,1-1 0 0 0,0 1 0 0 0,1 0 0 0 0,0-1 0 0 0,2 8 24 0 0,-1-17 59 0 0,0 1 0 0 0,0-1 1 0 0,1 0-1 0 0,0 1 0 0 0,0-1 0 0 0,1 0 0 0 0,-1 0 1 0 0,1-1-1 0 0,0 1 0 0 0,0-1 0 0 0,1 1 0 0 0,-1-1 1 0 0,1 0-1 0 0,0 0 0 0 0,0 0 0 0 0,0-1 0 0 0,1 1 1 0 0,-1-1-1 0 0,1 0 0 0 0,0-1 0 0 0,0 1 0 0 0,0-1 1 0 0,0 0-1 0 0,0 0 0 0 0,0 0 0 0 0,1-1 0 0 0,-1 0 1 0 0,1 0-1 0 0,-1 0 0 0 0,1-1 0 0 0,0 1-59 0 0,3-1 117 0 0,0 0 0 0 0,-1-1 0 0 0,1 0-1 0 0,0 0 1 0 0,-1 0 0 0 0,1-1 0 0 0,-1-1 0 0 0,1 0 0 0 0,-1 0-1 0 0,0 0 1 0 0,0-1 0 0 0,-1 0 0 0 0,1-1 0 0 0,-1 1-1 0 0,2-2-116 0 0,7-7 11 0 0,-1 0 0 0 0,0-1 0 0 0,-1-1-1 0 0,-1 0 1 0 0,0-1 0 0 0,11-17-11 0 0,29-60-782 0 0,-53 93 718 0 0,-1 0 0 0 0,1 0 0 0 0,-1 0 0 0 0,1 1 0 0 0,-1-1 0 0 0,1 0 0 0 0,-1 0 0 0 0,1 0 0 0 0,-1 0 0 0 0,1 0 0 0 0,-1 0 0 0 0,1-1 0 0 0,-1 1 0 0 0,1 0 0 0 0,-1 0 0 0 0,1 0 0 0 0,-1 0 0 0 0,1 0 0 0 0,0-1 0 0 0,-1 1 0 0 0,1 0 0 0 0,-1 0 0 0 0,1-1 0 0 0,-1 1 0 0 0,1 0 0 0 0,0-1 0 0 0,-1 1 0 0 0,1 0 0 0 0,0-1 0 0 0,0 1 0 0 0,-1-1 0 0 0,1 1 64 0 0,-4 7-26 0 0,0 0 1 0 0,1 1-1 0 0,-1-1 1 0 0,2 1-1 0 0,-1 0 1 0 0,1 0-1 0 0,0 0 1 0 0,1 0-1 0 0,0 0 1 0 0,0 0 0 0 0,1 1-1 0 0,0 4 26 0 0,2-9 39 0 0,0 0 1 0 0,0 0-1 0 0,1 0 0 0 0,0-1 0 0 0,0 1 1 0 0,0-1-1 0 0,0 0 0 0 0,0 1 0 0 0,1-1 1 0 0,0-1-1 0 0,-1 1 0 0 0,1 0 0 0 0,0-1 1 0 0,0 0-1 0 0,0 0 0 0 0,1 0 0 0 0,-1 0 0 0 0,0-1 1 0 0,1 0-1 0 0,-1 0 0 0 0,1 0 0 0 0,-1 0 1 0 0,1-1-1 0 0,0 0 0 0 0,-1 0 0 0 0,1 0 1 0 0,-1 0-1 0 0,1-1 0 0 0,-1 1 0 0 0,1-1 1 0 0,1-1-40 0 0,2 2 119 0 0,9-3 63 0 0,-1-1-1 0 0,1 0 0 0 0,0-1 0 0 0,-1-1 0 0 0,0-1 0 0 0,0 0 0 0 0,-1-1 0 0 0,0-1 1 0 0,0 0-1 0 0,-1-1 0 0 0,0-1 0 0 0,-1 0 0 0 0,0 0 0 0 0,-1-2 0 0 0,0 1 0 0 0,8-13-181 0 0,-13 17 7 0 0,0 0 0 0 0,0 0 0 0 0,-1-1-1 0 0,0 0 1 0 0,-1 0 0 0 0,1-1 0 0 0,-2 1-1 0 0,0-1 1 0 0,0 0 0 0 0,0 0 0 0 0,-1 0-1 0 0,-1-1 1 0 0,0 1 0 0 0,0-1-1 0 0,-1 1 1 0 0,-1-1 0 0 0,1 0 0 0 0,-2 1-1 0 0,0-8-6 0 0,0 16-58 0 0,-1-1 0 0 0,1 0 0 0 0,-1 0-1 0 0,0 1 1 0 0,0-1 0 0 0,0 0 0 0 0,0 1 0 0 0,0 0-1 0 0,0 0 1 0 0,-1-1 0 0 0,1 1 0 0 0,-1 1-1 0 0,1-1 1 0 0,-1 0 0 0 0,0 1 0 0 0,0-1-1 0 0,0 1 1 0 0,0 0 0 0 0,0 0 0 0 0,0 0-1 0 0,0 0 1 0 0,0 1 0 0 0,0-1 0 0 0,0 1 0 0 0,0 0-1 0 0,-1-1 1 0 0,1 2 0 0 0,0-1 0 0 0,0 0-1 0 0,0 1 1 0 0,0-1 0 0 0,0 1 0 0 0,0 0-1 0 0,0 0 1 0 0,0 0 0 0 0,0 0 0 0 0,0 1 0 0 0,0-1-1 0 0,0 1 1 0 0,1 0 0 0 0,-1 0 0 0 0,1 0-1 0 0,-1 0 1 0 0,1 0 0 0 0,-1 1 58 0 0,-5 6-29 0 0,1 1-1 0 0,0 0 1 0 0,0 0 0 0 0,1 1 0 0 0,0-1-1 0 0,1 1 1 0 0,0 1 0 0 0,1-1-1 0 0,0 1 1 0 0,1 0 0 0 0,1 0 0 0 0,-1 0-1 0 0,2 0 1 0 0,0 0 0 0 0,0 0 0 0 0,1 1-1 0 0,1-1 1 0 0,1 11 29 0 0,1-13 3 0 0,1 1-1 0 0,1-1 1 0 0,0-1-1 0 0,0 1 1 0 0,0-1-1 0 0,1 0 1 0 0,1 0-1 0 0,0 0 1 0 0,0-1-1 0 0,0 0 1 0 0,1 0-1 0 0,1-1 1 0 0,-1 0-1 0 0,1-1 1 0 0,0 0 0 0 0,0 0-1 0 0,1-1 1 0 0,0 0-1 0 0,1 0-2 0 0,70 18-1138 0 0,-46-19-2091 0 0,-1 0-4300 0 0,-23-1 1864 0 0</inkml:trace>
</inkml:ink>
</file>

<file path=ppt/ink/ink4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11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495 626 3937 0 0,'0'0'1143'0'0,"0"0"-290"0"0,0 0-151 0 0,0 0 127 0 0,-36 4 278 0 0,-115 16 173 0 0,144-20-1137 0 0,1 0 0 0 0,-1 1 0 0 0,1 0 0 0 0,-1 1 0 0 0,1-1 0 0 0,-1 1 0 0 0,1 1 0 0 0,0-1 0 0 0,0 1 0 0 0,0 0 0 0 0,0 0 0 0 0,1 1 0 0 0,-4 2-143 0 0,-5 5 325 0 0,-3 0-146 0 0,0 1 0 0 0,1 1 1 0 0,1 1-1 0 0,0 0 0 0 0,1 0 1 0 0,1 2-1 0 0,0 0 0 0 0,1 0 1 0 0,0 1-1 0 0,2 1 0 0 0,0 0 0 0 0,1 0 1 0 0,1 1-1 0 0,0 0 0 0 0,-2 14-179 0 0,9-30 31 0 0,0-1-1 0 0,0 1 0 0 0,1 0 0 0 0,-1-1 0 0 0,1 1 0 0 0,0 0 0 0 0,0-1 0 0 0,0 1 0 0 0,0 0 0 0 0,0 0 0 0 0,0-1 0 0 0,1 1 0 0 0,0 0 0 0 0,-1-1 0 0 0,1 1 0 0 0,0-1 0 0 0,0 1 0 0 0,0-1 0 0 0,1 1 0 0 0,-1-1 1 0 0,0 0-1 0 0,1 1 0 0 0,0-1 0 0 0,-1 0 0 0 0,1 0 0 0 0,0 0 0 0 0,0 0 0 0 0,0-1 0 0 0,1 1 0 0 0,-1 0 0 0 0,0-1 0 0 0,0 0 0 0 0,1 1 0 0 0,-1-1 0 0 0,1 0 0 0 0,0 0 0 0 0,-1 0 0 0 0,1-1 0 0 0,-1 1 1 0 0,1-1-1 0 0,0 1 0 0 0,0-1 0 0 0,-1 0 0 0 0,1 0 0 0 0,1 0-30 0 0,14-2 222 0 0,0 0 1 0 0,0-2-1 0 0,0 0 1 0 0,0-1 0 0 0,-1 0-1 0 0,0-2 1 0 0,0 0-1 0 0,0 0 1 0 0,-1-2-1 0 0,0 0 1 0 0,-1-1-1 0 0,0-1 1 0 0,12-11-223 0 0,-11 11 86 0 0,27-22 47 0 0,-2-2 1 0 0,-1-2-1 0 0,-2-2 1 0 0,-2-1-1 0 0,-1-1 0 0 0,-2-3 1 0 0,3-9-134 0 0,3 9 4 0 0,-38 43-99 0 0,-1 3-48 0 0,-1 42-53 0 0,-1-29 208 0 0,1 0-1 0 0,0 1 0 0 0,1-1 0 0 0,1 0 1 0 0,1 1-1 0 0,0-1 0 0 0,1 0 1 0 0,0 0-1 0 0,1 0 0 0 0,1-1 0 0 0,1 1 1 0 0,0-1-1 0 0,3 6-11 0 0,-5-16 31 0 0,-1 0 0 0 0,1-1-1 0 0,-1 1 1 0 0,1-1 0 0 0,0 0 0 0 0,0 0 0 0 0,1 0 0 0 0,-1 0 0 0 0,1-1 0 0 0,-1 1-1 0 0,1-1 1 0 0,0-1 0 0 0,0 1 0 0 0,0-1 0 0 0,0 1 0 0 0,0-1 0 0 0,0-1-1 0 0,0 1 1 0 0,0-1 0 0 0,0 0 0 0 0,0 0 0 0 0,0 0 0 0 0,1-1 0 0 0,-1 0 0 0 0,3-1-31 0 0,5 0 118 0 0,-1-2 0 0 0,1 1 0 0 0,-1-2 0 0 0,0 0 0 0 0,0 0 0 0 0,-1-1 0 0 0,0-1 0 0 0,0 0 0 0 0,8-6-118 0 0,24-23 254 0 0,0-3 1 0 0,-3-1-1 0 0,-1-2 0 0 0,-2-2 1 0 0,20-33-255 0 0,-42 54 15 0 0,0-2 0 0 0,-2 0 0 0 0,-1 0 0 0 0,-1-2 0 0 0,-1 1 0 0 0,-1-1-1 0 0,-2 0 1 0 0,-1-1 0 0 0,-1 0 0 0 0,-1 0 0 0 0,-1 0 0 0 0,-2-1 0 0 0,0 1 0 0 0,-2 0 0 0 0,-2-4-15 0 0,3 26-22 0 0,-1 0 0 0 0,1 1 1 0 0,-1-1-1 0 0,0 0 0 0 0,0 1 0 0 0,-1-1 0 0 0,0 0 0 0 0,0 1 1 0 0,0 0-1 0 0,-1-1 0 0 0,1 1 0 0 0,-1 0 0 0 0,0 0 1 0 0,-1 1-1 0 0,1-1 0 0 0,-1 1 0 0 0,-1-1 22 0 0,3 5-32 0 0,0 0-1 0 0,0 1 1 0 0,1-1-1 0 0,-1 0 1 0 0,0 1 0 0 0,0 0-1 0 0,0-1 1 0 0,1 1-1 0 0,-1 0 1 0 0,0 0 0 0 0,1 0-1 0 0,-1 0 1 0 0,0 0-1 0 0,1 0 1 0 0,-1 1-1 0 0,1-1 1 0 0,0 0 0 0 0,0 1-1 0 0,-1-1 1 0 0,1 1-1 0 0,0-1 1 0 0,0 1-1 0 0,0 0 1 0 0,0 0 0 0 0,1-1-1 0 0,-1 1 1 0 0,0 0-1 0 0,1 0 1 0 0,-1 0-1 0 0,1 0 1 0 0,0-1 0 0 0,-1 3 32 0 0,-2 5-46 0 0,-13 31 83 0 0,1 1-1 0 0,3 1 1 0 0,1 0-1 0 0,2 1 0 0 0,2 0 1 0 0,2 0-1 0 0,1 0 1 0 0,3 1-1 0 0,1-1 0 0 0,4 18-36 0 0,2-14 48 0 0,2-1 0 0 0,2 0 0 0 0,3 0-1 0 0,1-1 1 0 0,8 16-48 0 0,25 63-832 0 0,-69-148-15031 0 0,13 16 10372 0 0</inkml:trace>
  <inkml:trace contextRef="#ctx0" brushRef="#br0" timeOffset="171.085">950 287 13811 0 0,'0'0'891'0'0,"0"0"-394"0"0,0 0-162 0 0,0 0 34 0 0,0 0 57 0 0,0 0-14 0 0,35 0-65 0 0,115 4-35 0 0,135 14 485 0 0,-179-10-1421 0 0,-31-3-1582 0 0,-3 0-4845 0 0,-42-5-1265 0 0</inkml:trace>
  <inkml:trace contextRef="#ctx0" brushRef="#br0" timeOffset="737.015">2443 95 16155 0 0,'0'0'965'0'0,"0"0"-328"0"0,0 0-133 0 0,0 0 143 0 0,0 0 176 0 0,0 0 70 0 0,-21 35-95 0 0,-63 113-174 0 0,27-24 138 0 0,13-17-495 0 0,11-19-200 0 0,-4-2 0 0 0,-4-2 0 0 0,-3-1-1 0 0,-22 26-66 0 0,13-45 67 0 0,65-101 30 0 0,136-188-51 0 0,199-231-36 0 0,-326 428-16 0 0,0 2-1 0 0,2 1 1 0 0,1 1 0 0 0,1 0-1 0 0,1 2 1 0 0,9-5 6 0 0,-34 26-7 0 0,0 0 0 0 0,0-1 1 0 0,1 1-1 0 0,-1 0 0 0 0,0 0 1 0 0,1 0-1 0 0,-1 0 0 0 0,1 0 1 0 0,-1 0-1 0 0,1 1 0 0 0,0-1 1 0 0,-1 0-1 0 0,1 1 0 0 0,0-1 1 0 0,-1 1-1 0 0,1 0 0 0 0,0-1 1 0 0,0 1-1 0 0,-1 0 0 0 0,1 0 1 0 0,0 0-1 0 0,-1 0 0 0 0,1 1 1 0 0,0-1-1 0 0,0 0 0 0 0,-1 1 1 0 0,1-1-1 0 0,0 1 0 0 0,-1 0 1 0 0,1-1-1 0 0,-1 1 0 0 0,1 0 1 0 0,-1 0-1 0 0,1 0 0 0 0,-1 0 1 0 0,1 0-1 0 0,-1 0 0 0 0,0 1 1 0 0,0-1-1 0 0,0 0 0 0 0,0 1 1 0 0,0-1-1 0 0,0 0 0 0 0,0 1 1 0 0,0 0-1 0 0,0-1 0 0 0,-1 1 1 0 0,1-1-1 0 0,0 2 7 0 0,4 25 56 0 0,-1 1-1 0 0,-2 0 1 0 0,0-1 0 0 0,-2 1 0 0 0,-2 0-1 0 0,0 0 1 0 0,-3 8-56 0 0,-1 22 17 0 0,1 37 117 0 0,3-1 0 0 0,9 64-134 0 0,-1-86 1077 0 0,-6-72-757 0 0,-86-34 1429 0 0,-170-122-2360 0 0,154 84-1568 0 0,71 45-1895 0 0,1-1-4755 0 0,21 19-2496 0 0</inkml:trace>
</inkml:ink>
</file>

<file path=ppt/ink/ink4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25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459 0 4161 0 0,'0'0'1712'0'0,"0"0"-455"0"0,0 0-387 0 0,0 0-28 0 0,0 0 225 0 0,0 0 190 0 0,0 0 36 0 0,0 0-116 0 0,0 0-278 0 0,0 0-267 0 0,0 0-214 0 0,-20 14-150 0 0,-63 46-59 0 0,40 3 57 0 0,37-47-198 0 0,0-3-9 0 0,-42 104 290 0 0,-6-2 1 0 0,-5-2 0 0 0,-8 2-350 0 0,-5-12 544 0 0,95-169 793 0 0,27-35-1314 0 0,6 4 0 0 0,3 1-1 0 0,25-25-22 0 0,63-60-49 0 0,-116 158 46 0 0,-30 23 3 0 0,0 0 0 0 0,-1 0-1 0 0,1 0 1 0 0,0 0 0 0 0,0 0 0 0 0,0 0 0 0 0,0 0 0 0 0,0 1 0 0 0,-1-1 0 0 0,1 0 0 0 0,0 1-1 0 0,0-1 1 0 0,0 0 0 0 0,-1 1 0 0 0,1-1 0 0 0,0 1 0 0 0,-1-1 0 0 0,1 1 0 0 0,0 0 0 0 0,-1-1-1 0 0,1 1 1 0 0,-1 0 0 0 0,1-1 0 0 0,-1 1 0 0 0,1 0 0 0 0,-1-1 0 0 0,1 1 0 0 0,-1 0 0 0 0,0 0-1 0 0,1 0 1 0 0,-1-1 0 0 0,0 1 0 0 0,0 0 0 0 0,0 0 0 0 0,0 0 0 0 0,0 0 0 0 0,0 0 0 0 0,0-1-1 0 0,0 1 1 0 0,0 0 0 0 0,0 0 0 0 0,0 0 0 0 0,4 237 680 0 0,-4-212-663 0 0,1-1-1 0 0,1 0 1 0 0,2 1-1 0 0,0-1 1 0 0,2 0-1 0 0,6 19-16 0 0,39 87 167 0 0,-32-87 74 0 0,-19-43-204 0 0,0-1 5 0 0,0 0 7 0 0,0 0 16 0 0,0 0 26 0 0,0 0 34 0 0,0 0 28 0 0,0 0 19 0 0,0 0 4 0 0,0 0 0 0 0,0 0-4 0 0,0 0-14 0 0,0 0 4 0 0,0 0-13 0 0,0 0 4 0 0,0 0 12 0 0,0 0-8 0 0,-7-18 510 0 0,-52-34-361 0 0,-8 10-218 0 0,-2 2 0 0 0,-1 4 0 0 0,-18-4-88 0 0,-24-15-617 0 0,104 40-2276 0 0,8 4-6673 0 0,2 3-1380 0 0</inkml:trace>
</inkml:ink>
</file>

<file path=ppt/ink/ink4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5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495 295 0 0 0,'0'0'564'0'0,"0"0"740"0"0,0 0 249 0 0,0 0-50 0 0,0 0-122 0 0,0 0-132 0 0,0-5-94 0 0,0-23 1072 0 0,-54 20 2447 0 0,17 12-4446 0 0,-1 1 0 0 0,2 2 0 0 0,-1 2 0 0 0,1 1 0 0 0,1 2 0 0 0,0 1 0 0 0,-32 17-228 0 0,54-24 51 0 0,-10 2 8 0 0,17-6-52 0 0,0 0 0 0 0,0 0 0 0 0,0 0 0 0 0,0 1 1 0 0,1-1-1 0 0,-1 2 0 0 0,1-1 0 0 0,0 0 1 0 0,-1 1-1 0 0,2 0 0 0 0,-1 0 0 0 0,0 1 0 0 0,1-1 1 0 0,0 1-1 0 0,-1 1-7 0 0,6-4-3 0 0,-1-1 1 0 0,1 1 0 0 0,-1 0-1 0 0,1 0 1 0 0,0-1-1 0 0,0 1 1 0 0,0 0 0 0 0,0-1-1 0 0,0 1 1 0 0,0-1-1 0 0,0 1 1 0 0,0-1 0 0 0,1 0-1 0 0,-1 1 1 0 0,1-1 0 0 0,-1 0-1 0 0,1 0 1 0 0,-1 0-1 0 0,1 0 1 0 0,0 0 0 0 0,-1 0-1 0 0,1-1 1 0 0,0 1-1 0 0,0 0 1 0 0,-1-1 0 0 0,1 0-1 0 0,0 1 1 0 0,0-1 0 0 0,0 0-1 0 0,0 0 1 0 0,0 0-1 0 0,-1 0 1 0 0,2 0 2 0 0,4 2 39 0 0,200 16 565 0 0,-150-10-281 0 0,-66 25 433 0 0,-78 56-29 0 0,-43 32-478 0 0,129-119-249 0 0,0 1-1 0 0,0-1 1 0 0,0 0 0 0 0,0 0-1 0 0,1 1 1 0 0,-1-1 0 0 0,1 0-1 0 0,0 1 1 0 0,-1-1 0 0 0,1 1-1 0 0,0-1 1 0 0,1 0 0 0 0,-1 1 0 0 0,0-1-1 0 0,1 1 1 0 0,-1-1 0 0 0,1 0-1 0 0,-1 1 1 0 0,1-1 0 0 0,0 0-1 0 0,0 0 1 0 0,0 0 0 0 0,1 0-1 0 0,-1 0 1 0 0,0 0 0 0 0,1 0-1 0 0,-1 0 1 0 0,1 0 0 0 0,0-1 0 0 0,0 1-1 0 0,-1 0 1 0 0,1-1 0 0 0,0 0-1 0 0,1 1 1 0 0,9 5 1 0 0,1-1 0 0 0,0 0 0 0 0,0-1 0 0 0,1-1 0 0 0,-1 0 0 0 0,1-1-1 0 0,0 0 1 0 0,0-1 0 0 0,0 0 0 0 0,1-2 0 0 0,-1 1 0 0 0,0-2 0 0 0,6 0-1 0 0,2 0-292 0 0,-1-8-2937 0 0,-10-27-7460 0 0,-8 16 5348 0 0,0 12 4848 0 0</inkml:trace>
  <inkml:trace contextRef="#ctx0" brushRef="#br0" timeOffset="340.641">292 0 2160 0 0,'0'0'1749'0'0,"0"0"-30"0"0,0 0-95 0 0,0 0-183 0 0,0 0-149 0 0,0 0-157 0 0,0 0-166 0 0,0 0-34 0 0,0 0 20 0 0,0 0 1 0 0,0 0-34 0 0,0 0-97 0 0,-7 38-102 0 0,-21 121-91 0 0,21-23 384 0 0,12 54-45 0 0,0-82-662 0 0,-5-1 1 0 0,-8 43-310 0 0,-38 188-163 0 0,38-280-822 0 0,11-20-2820 0 0,11-28-2733 0 0,-8-8 2108 0 0,1 1-292 0 0</inkml:trace>
</inkml:ink>
</file>

<file path=ppt/ink/ink4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6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622 24 3289 0 0,'0'0'1859'0'0,"0"0"-879"0"0,0 0-248 0 0,0 0 326 0 0,0 0 459 0 0,0 0 306 0 0,0 0-38 0 0,0 0-341 0 0,0 0-422 0 0,0 0-333 0 0,0 0-227 0 0,0 0-149 0 0,0 0-86 0 0,2-6-29 0 0,7-11 69 0 0,-11 37 549 0 0,-24 69-27 0 0,-3-2 0 0 0,-5 0 0 0 0,-19 31-789 0 0,41-93 6 0 0,-2-1 0 0 0,0 0 0 0 0,-2-1 0 0 0,-1-1 0 0 0,0-1 0 0 0,-2 0 0 0 0,0-1 0 0 0,-1-1 0 0 0,-1-1 0 0 0,-1-1 0 0 0,-1-1 0 0 0,0-1 0 0 0,-1 0 0 0 0,-11 3-6 0 0,30-15-16 0 0,1 0-1 0 0,-1 0 0 0 0,0-1 0 0 0,0 1 0 0 0,0-1 1 0 0,0 0-1 0 0,0-1 0 0 0,0 1 0 0 0,-1-1 0 0 0,1 0 1 0 0,0 0-1 0 0,-1-1 0 0 0,1 1 0 0 0,-1-1 0 0 0,1-1 0 0 0,-1 1 1 0 0,1-1-1 0 0,0 0 0 0 0,-1 0 0 0 0,1 0 0 0 0,0-1 1 0 0,0 0-1 0 0,0 0 0 0 0,0 0 0 0 0,0 0 0 0 0,0-1 1 0 0,0 0-1 0 0,1 0 0 0 0,0-1 0 0 0,-1 1 0 0 0,1-1 0 0 0,0 1 1 0 0,0-2 16 0 0,0-4-114 0 0,0-1-1 0 0,1 0 1 0 0,0 0 0 0 0,0 0 0 0 0,1-1 0 0 0,0 1 0 0 0,1 0 0 0 0,0-1 0 0 0,1 1-1 0 0,0-1 1 0 0,1 1 0 0 0,0-1 0 0 0,0 1 0 0 0,1 0 0 0 0,0-1 0 0 0,3-3 114 0 0,66-157-377 0 0,14 40 855 0 0,-83 128-442 0 0,0 1 1 0 0,0 0-1 0 0,0 0 0 0 0,1 0 0 0 0,-1 0 0 0 0,1 0 0 0 0,-1 0 0 0 0,1 1 0 0 0,-1-1 0 0 0,1 1 0 0 0,0 0 1 0 0,0 0-1 0 0,-1 0 0 0 0,1 0 0 0 0,0 0 0 0 0,0 1 0 0 0,0-1 0 0 0,0 1 0 0 0,0 0 0 0 0,0 0 0 0 0,0 0 1 0 0,0 0-1 0 0,0 0 0 0 0,0 1 0 0 0,0-1 0 0 0,0 1 0 0 0,0 0 0 0 0,0 0 0 0 0,0 0 0 0 0,-1 0 0 0 0,1 0 1 0 0,0 1-1 0 0,-1-1 0 0 0,1 1 0 0 0,-1 0 0 0 0,1 0 0 0 0,-1 0 0 0 0,0 0 0 0 0,0 0 0 0 0,0 0 0 0 0,0 1 1 0 0,0-1-1 0 0,1 3-36 0 0,38 69 701 0 0,-29-50-498 0 0,0 0 1 0 0,2 0-1 0 0,1-2 0 0 0,1 0 1 0 0,0-1-1 0 0,2 0 0 0 0,2 0-203 0 0,-8-10-23 0 0,0-1-1 0 0,1 0 1 0 0,0-1-1 0 0,1 0 1 0 0,0-1 0 0 0,0 0-1 0 0,0-2 1 0 0,1 1-1 0 0,0-2 1 0 0,1 0-1 0 0,-1-1 1 0 0,1 0 0 0 0,0-1-1 0 0,0-1 1 0 0,0-1-1 0 0,9 0 24 0 0,4-5-4335 0 0,-9-3-6023 0 0,-13 3 3096 0 0</inkml:trace>
  <inkml:trace contextRef="#ctx0" brushRef="#br0" timeOffset="3656.707">909 396 2417 0 0,'0'0'874'0'0,"0"0"-430"0"0,0 0-151 0 0,0 0 245 0 0,0 0 359 0 0,0 0 176 0 0,0 0-51 0 0,0 0-236 0 0,0 0-273 0 0,0 0-204 0 0,0 0-121 0 0,-19 32-57 0 0,-61 99-29 0 0,21-29 185 0 0,-21 33 323 0 0,62-90 595 0 0,34-49 662 0 0,83-81 1210 0 0,20-18-2194 0 0,87-64-523 0 0,-199 161-367 0 0,78-34-130 0 0,-83 70-89 0 0,-50 183 675 0 0,47-202-429 0 0,12 85 140 0 0,-2-67 864 0 0,-32-29 592 0 0,-71-40-829 0 0,-73-59-863 0 0,105 71-990 0 0,34 19-4292 0 0,23 9-669 0 0,1 0-3008 0 0</inkml:trace>
  <inkml:trace contextRef="#ctx0" brushRef="#br0" timeOffset="4372.201">1463 480 1216 0 0,'0'0'3584'0'0,"0"0"-1358"0"0,0 0-591 0 0,0 0 8 0 0,0 0 22 0 0,0 0-120 0 0,0 0-319 0 0,0 0-391 0 0,0 0-312 0 0,0 0-197 0 0,0 0-77 0 0,0 0 24 0 0,0 0 69 0 0,0 8 24 0 0,4 246 1061 0 0,-4-251-1413 0 0,0 0 0 0 0,0 1 0 0 0,-1-1 0 0 0,1 0 0 0 0,-1 1 0 0 0,1-1 0 0 0,-1 0 0 0 0,0 0 0 0 0,0 0 0 0 0,-1 0 0 0 0,1 0 0 0 0,-1 0 0 0 0,1 0 0 0 0,-1 0 0 0 0,0 0 0 0 0,0-1 0 0 0,0 1 0 0 0,0-1 0 0 0,-1 1 0 0 0,1-1 0 0 0,-1 0 0 0 0,1 0 0 0 0,-1 0 0 0 0,0 0 1 0 0,0 0-1 0 0,0-1 0 0 0,0 1 0 0 0,0-1 0 0 0,0 0 0 0 0,0 0 0 0 0,0 0 0 0 0,-1 0 0 0 0,1-1 0 0 0,-2 1-14 0 0,3-1 3 0 0,0-1 0 0 0,0 1 1 0 0,0-1-1 0 0,0 1 0 0 0,0-1 1 0 0,0 1-1 0 0,1-1 0 0 0,-1 0 1 0 0,0 0-1 0 0,0 0 1 0 0,1 0-1 0 0,-1 0 0 0 0,0 0 1 0 0,1-1-1 0 0,-1 1 0 0 0,1 0 1 0 0,0-1-1 0 0,-1 1 0 0 0,1-1 1 0 0,0 1-1 0 0,0-1 1 0 0,0 0-1 0 0,0 0 0 0 0,0 1 1 0 0,1-1-1 0 0,-1 0 0 0 0,0 0 1 0 0,1 0-1 0 0,-1 0 0 0 0,1 0 1 0 0,0 0-1 0 0,0 0 0 0 0,-1 0 1 0 0,2 0-1 0 0,-1-1-3 0 0,11-72-164 0 0,0 54 128 0 0,0 0 0 0 0,2 2 0 0 0,0-1 1 0 0,1 2-1 0 0,1 0 0 0 0,1 0 0 0 0,0 2 0 0 0,1 0 1 0 0,1 1-1 0 0,0 0 0 0 0,1 2 0 0 0,1 0 0 0 0,0 1 1 0 0,1 1-1 0 0,0 1 0 0 0,0 1 0 0 0,1 1 1 0 0,0 1-1 0 0,5 0 36 0 0,-25 6 0 0 0,0-1 0 0 0,1 1 0 0 0,-1 0 0 0 0,0 0 0 0 0,1 1 0 0 0,0-1 0 0 0,-1 0 0 0 0,1 1 0 0 0,-1 0 0 0 0,1-1 0 0 0,0 1 0 0 0,-1 0 0 0 0,1 0 0 0 0,-1 1 0 0 0,1-1 0 0 0,0 1 0 0 0,-1-1 0 0 0,1 1 0 0 0,-1 0 0 0 0,1-1 0 0 0,-1 1 0 0 0,0 1 0 0 0,1-1 0 0 0,-1 0 0 0 0,0 1 0 0 0,0-1 0 0 0,1 1 0 0 0,-1-1 0 0 0,-1 1 0 0 0,1 0 0 0 0,0 0 0 0 0,0 0 0 0 0,-1 0 0 0 0,1 0 0 0 0,-1 0 0 0 0,1 1 0 0 0,-1-1 0 0 0,1 2 0 0 0,-2 1 16 0 0,-1-1 1 0 0,1 0-1 0 0,-1 1 1 0 0,0-1-1 0 0,0 0 1 0 0,0 0-1 0 0,0 0 0 0 0,-1 0 1 0 0,0 0-1 0 0,1 0 1 0 0,-2 0-1 0 0,1 0 1 0 0,0-1-1 0 0,-1 1 1 0 0,1-1-1 0 0,-1 0 1 0 0,0 0-1 0 0,0 0 1 0 0,-1 0-1 0 0,-1 2-16 0 0,-194 127 832 0 0,198-132-822 0 0,1 0 1 0 0,-1 0-1 0 0,1 1 0 0 0,-1-1 0 0 0,0 0 0 0 0,1 1 0 0 0,-1-1 1 0 0,1 1-1 0 0,0-1 0 0 0,-1 0 0 0 0,1 1 0 0 0,-1-1 0 0 0,1 1 1 0 0,0-1-1 0 0,-1 1 0 0 0,1-1 0 0 0,0 1 0 0 0,-1 0 0 0 0,1-1 1 0 0,0 1-1 0 0,0-1 0 0 0,0 1 0 0 0,-1 0 0 0 0,1-1 1 0 0,0 1-1 0 0,0-1 0 0 0,0 1 0 0 0,0 0 0 0 0,0-1 0 0 0,0 1 1 0 0,0-1-1 0 0,0 1 0 0 0,1 0 0 0 0,-1-1 0 0 0,0 1 0 0 0,0-1 1 0 0,0 1-1 0 0,1 0 0 0 0,-1-1 0 0 0,0 1 0 0 0,1-1 0 0 0,-1 1 1 0 0,0-1-1 0 0,1 1 0 0 0,-1-1 0 0 0,1 1 0 0 0,-1-1 0 0 0,1 0 1 0 0,-1 1-1 0 0,1-1 0 0 0,-1 0 0 0 0,1 1 0 0 0,-1-1 0 0 0,1 0 1 0 0,-1 1-1 0 0,1-1 0 0 0,0 0 0 0 0,-1 0 0 0 0,1 0 0 0 0,-1 0 1 0 0,1 0-1 0 0,0 0 0 0 0,-1 1 0 0 0,1-1 0 0 0,-1-1 0 0 0,1 1 1 0 0,0 0-1 0 0,-1 0 0 0 0,1 0 0 0 0,0 0-10 0 0,12 6 106 0 0,85 57 521 0 0,-14 25-579 0 0,-48-77-2243 0 0,-11-10-3893 0 0,-13-2 377 0 0,-3 1-1780 0 0</inkml:trace>
  <inkml:trace contextRef="#ctx0" brushRef="#br0" timeOffset="4904.222">1942 819 5521 0 0,'0'0'3757'0'0,"0"0"-1574"0"0,0 0-691 0 0,0 0 22 0 0,0 0 69 0 0,0 0-113 0 0,0 0-311 0 0,0 0-312 0 0,0 0-226 0 0,0 0-116 0 0,0 0-54 0 0,0 0-31 0 0,0 0-13 0 0,13-11-12 0 0,79-77 653 0 0,-63 51-570 0 0,-8 9-372 0 0,1 0 1 0 0,1 2-1 0 0,1 0 0 0 0,2 2 1 0 0,0 1-1 0 0,6-3-106 0 0,-32 25-7 0 0,0 1 0 0 0,1-1 0 0 0,-1 0 0 0 0,1 0 0 0 0,0 0 0 0 0,-1 0 0 0 0,1 0 1 0 0,-1 1-1 0 0,1-1 0 0 0,0 0 0 0 0,0 1 0 0 0,0-1 0 0 0,-1 0 0 0 0,1 1 0 0 0,0-1 0 0 0,0 1 0 0 0,0-1 0 0 0,0 1 0 0 0,0 0 0 0 0,0-1 0 0 0,0 1 0 0 0,0 0 0 0 0,0 0 0 0 0,0 0 0 0 0,0 0 0 0 0,0-1 0 0 0,0 1 0 0 0,0 1 0 0 0,0-1 0 0 0,0 0 0 0 0,0 0 0 0 0,0 0 0 0 0,0 0 0 0 0,0 1 1 0 0,0-1-1 0 0,0 1 0 0 0,0-1 0 0 0,0 0 0 0 0,0 1 0 0 0,0 0 0 0 0,-1-1 0 0 0,1 1 0 0 0,0-1 0 0 0,0 1 0 0 0,0 0 0 0 0,-1 0 0 0 0,1-1 0 0 0,-1 1 0 0 0,1 0 0 0 0,0 0 0 0 0,-1 0 0 0 0,1 0 0 0 0,-1 0 0 0 0,0 0 0 0 0,1 0 0 0 0,-1 0 0 0 0,0 0 0 0 0,1 0 0 0 0,-1 0 0 0 0,0 0 1 0 0,0 0-1 0 0,0 0 0 0 0,0 0 0 0 0,0 0 0 0 0,0 0 0 0 0,0 0 0 0 0,0 0 0 0 0,-1 1 7 0 0,3 111-190 0 0,-1-111 193 0 0,1 0-1 0 0,-1 0 1 0 0,1 0-1 0 0,-1 0 0 0 0,1 0 1 0 0,0 0-1 0 0,0 0 1 0 0,0-1-1 0 0,0 1 0 0 0,0-1 1 0 0,0 1-1 0 0,0-1 1 0 0,1 0-1 0 0,-1 0 0 0 0,0 0 1 0 0,1 0-1 0 0,-1 0 1 0 0,1 0-1 0 0,-1-1 1 0 0,1 1-1 0 0,0-1 0 0 0,-1 0 1 0 0,1 0-1 0 0,-1 0 1 0 0,1 0-1 0 0,-1 0 0 0 0,1 0 1 0 0,0-1-1 0 0,-1 1 1 0 0,1-1-1 0 0,1 0-2 0 0,10 0 59 0 0,90-33 131 0 0,-47 9-127 0 0,-34 16-66 0 0,-18 6 1 0 0,-1 1 1 0 0,1 0-1 0 0,-1 0 0 0 0,1 0 0 0 0,0 0 0 0 0,-1 1 0 0 0,1 0 0 0 0,0 0 1 0 0,0 0-1 0 0,0 1 0 0 0,0 0 0 0 0,0 0 0 0 0,0 0 0 0 0,0 0 1 0 0,1 1 1 0 0,-2 50 85 0 0,-12 77-315 0 0,28-107-1559 0 0,-8-18-2151 0 0,-2 0-3788 0 0,-7 0-2853 0 0</inkml:trace>
</inkml:ink>
</file>

<file path=ppt/ink/ink4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2:13.381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218 2383 0 0 0,'0'0'1834'0'0,"0"0"394"0"0,0 0 77 0 0,0 0-244 0 0,0 0-434 0 0,0 0-460 0 0,0 0-336 0 0,0 0-251 0 0,0 0-117 0 0,3-6-21 0 0,0 0-360 0 0,-2 6-35 0 0,-1 1 1 0 0,0-1-1 0 0,0 1 0 0 0,0-1 1 0 0,1 0-1 0 0,-1 0 1 0 0,0 1-1 0 0,0-1 1 0 0,1 0-1 0 0,-1 1 1 0 0,0-1-1 0 0,1 0 1 0 0,-1 0-1 0 0,0 0 0 0 0,1 1 1 0 0,-1-1-1 0 0,0 0 1 0 0,1 0-1 0 0,-1 0 1 0 0,1 0-1 0 0,-1 0 1 0 0,0 1-1 0 0,1-1 1 0 0,-1 0-1 0 0,1 0 1 0 0,-1 0-1 0 0,0 0 0 0 0,1 0 1 0 0,-1 0-1 0 0,1-1 1 0 0,-1 1-1 0 0,0 0 1 0 0,1 0-1 0 0,-1 0 1 0 0,1 0-48 0 0,-4 74 585 0 0,-4 0 0 0 0,-2 0 0 0 0,-4-1 0 0 0,-3 0 1 0 0,-4 3-586 0 0,7-6-1401 0 0,11-73-9685 0 0,3-12 5906 0 0,1 8 4640 0 0</inkml:trace>
  <inkml:trace contextRef="#ctx0" brushRef="#br0" timeOffset="246.016">119 2408 0 0 0,'0'0'1064'0'0,"0"0"475"0"0,0 0 472 0 0,0 0 104 0 0,0 0-217 0 0,0 0-391 0 0,0 0-388 0 0,0 0-276 0 0,0 0-171 0 0,0 0-120 0 0,34-9-109 0 0,106-28-102 0 0,-39 17 129 0 0,-2 16-2083 0 0,-99 6 1232 0 0,1-1 0 0 0,-1 0 0 0 0,0 0 0 0 0,1 0 0 0 0,-1 1 0 0 0,0-1 0 0 0,0 0 0 0 0,0 0 0 0 0,0 1 0 0 0,0-1 0 0 0,0 0-1 0 0,0 0 1 0 0,0 1 0 0 0,-1-1 0 0 0,1 0 0 0 0,0 0 0 0 0,-1 0 0 0 0,1 0 0 0 0,-1 1 0 0 0,1-1 0 0 0,-1 0 0 0 0,0 0 0 0 0,1 0-1 0 0,-1 0 1 0 0,0 0 0 0 0,0 0 0 0 0,0 0 0 0 0,0-1 0 0 0,1 1 0 0 0,-1 0 0 0 0,-1 0 0 0 0,1 0 381 0 0,-8 7-767 0 0</inkml:trace>
  <inkml:trace contextRef="#ctx0" brushRef="#br0" timeOffset="464.149">1 2721 0 0 0,'0'0'1355'0'0,"0"0"584"0"0,0 0 392 0 0,0 0 78 0 0,0 0-249 0 0,0 0-411 0 0,32-2-439 0 0,103-9-356 0 0,41-30 977 0 0,-10 11-2007 0 0,-93 26-9641 0 0,-68 4 3372 0 0</inkml:trace>
  <inkml:trace contextRef="#ctx0" brushRef="#br0" timeOffset="675.121">750 2721 6801 0 0,'0'0'1425'0'0,"0"0"-501"0"0,0 0-4 0 0,0 0 379 0 0,0 0 336 0 0,0 0 31 0 0,0 0-350 0 0,0 0-452 0 0,0 0-345 0 0,0 0-218 0 0,0 0-127 0 0,0 0-62 0 0,-15 29-44 0 0,-47 87-28 0 0,-8 34-1236 0 0,35-100-4142 0 0,20-30-3862 0 0,12-17 6870 0 0</inkml:trace>
  <inkml:trace contextRef="#ctx0" brushRef="#br0" timeOffset="919.109">524 2758 4953 0 0,'0'0'1131'0'0,"0"0"-420"0"0,0 0-96 0 0,0 0 306 0 0,0 0 349 0 0,0 0 130 0 0,0 0-126 0 0,0 0-262 0 0,0 0-253 0 0,0 0-178 0 0,0 0-93 0 0,0 0-21 0 0,10 33-30 0 0,34 99-42 0 0,-16-79 110 0 0,-20-46-390 0 0,94 62-605 0 0,-74-54-3935 0 0,-24-11-779 0 0,0 0-1711 0 0</inkml:trace>
  <inkml:trace contextRef="#ctx0" brushRef="#br0" timeOffset="-3965.732">1857 1330 0 0 0,'0'0'331'0'0,"0"0"768"0"0,0 0 133 0 0,0 0-107 0 0,31-5-119 0 0,99-12-112 0 0,162 9 3478 0 0,101 4-1996 0 0,291-28-1519 0 0,44-13-25 0 0,-209 27 66 0 0,-181-1-585 0 0,-33-2 138 0 0,-96 17-224 0 0,255-4 228 0 0,-226-6-351 0 0,-103 10-144 0 0,-3 0-62 0 0,82-14 19 0 0,-152 14-195 0 0,-62 4 287 0 0,0 0 12 0 0,0 0 5 0 0,0 0 7 0 0,0 0 14 0 0,0 0 3 0 0,0 0-14 0 0,0 0-6 0 0,0 0-20 0 0,0 0-31 0 0,0 0-7 0 0,0 0-41 0 0,0 23-414 0 0,-20 69 518 0 0,-8 102 53 0 0,35-102-32 0 0,-10-73 1476 0 0,-14-5-1437 0 0,-77 9-213 0 0,-294-20 1924 0 0,178 16-1722 0 0,108-12-129 0 0,33 0-105 0 0,-41 15-111 0 0,-120-21 334 0 0,-24-8-35 0 0,25 6-137 0 0,58 20-41 0 0,22 3-303 0 0,-123-15 175 0 0,117-18 386 0 0,-13 12-425 0 0,-340 13 360 0 0,236-3 175 0 0,69-11-392 0 0,140 7 238 0 0,-1-2 0 0 0,-1-2 1 0 0,-36-6-75 0 0,2 2-33 0 0,-134-6 54 0 0,79 6-62 0 0,-211 1 17 0 0,272 11 132 0 0,18-11 213 0 0,78-14 786 0 0,7-126-244 0 0,4-11-2642 0 0,-20 147-6004 0 0,3 4 3064 0 0,1 0-1486 0 0</inkml:trace>
  <inkml:trace contextRef="#ctx0" brushRef="#br0" timeOffset="-578.644">316 1668 0 0 0,'0'0'832'0'0,"0"0"304"0"0,0 0 273 0 0,0 0 87 0 0,0 0-137 0 0,0 0-309 0 0,0 0-333 0 0,0 0-285 0 0,0 0-150 0 0,2 0 20 0 0,106 1 4123 0 0,133-2-1383 0 0,322-6-1400 0 0,-524 11-1538 0 0,-44-5 3234 0 0,-143-108-3258 0 0,143 102-58 0 0,-1 2 2 0 0,0 0-1 0 0,1-1 1 0 0,0 1-1 0 0,1-1 1 0 0,-1 0-1 0 0,1-1 1 0 0,0 1 0 0 0,1-1-1 0 0,0 0 1 0 0,0 0-1 0 0,0 0 1 0 0,1 0-1 0 0,0-1 1 0 0,0 1-24 0 0,2 51-1996 0 0,12 10 1714 0 0,-1 1-1 0 0,-4 0 1 0 0,-1 1 0 0 0,-3 0 0 0 0,-3-1 0 0 0,-3 11 282 0 0,2-54-67 0 0,-1 0-1 0 0,0 0 1 0 0,-1 0 0 0 0,0 0-1 0 0,-1-1 1 0 0,0 0-1 0 0,-1 1 1 0 0,0-1-1 0 0,-2 1 68 0 0,7-12 44 0 0,0-1 0 0 0,0 1 0 0 0,0 0 0 0 0,0-1 0 0 0,0 1 0 0 0,-1 0 0 0 0,1 0 0 0 0,0-1 0 0 0,0 1 0 0 0,0 0 0 0 0,0-1 0 0 0,0 1 0 0 0,-1 0 0 0 0,1 0-1 0 0,0-1 1 0 0,0 1 0 0 0,-1 0 0 0 0,1 0 0 0 0,0 0 0 0 0,0-1 0 0 0,-1 1 0 0 0,1 0 0 0 0,0 0 0 0 0,0 0 0 0 0,-1 0 0 0 0,1-1 0 0 0,0 1 0 0 0,-1 0 0 0 0,1 0-1 0 0,0 0 1 0 0,-1 0 0 0 0,1 0 0 0 0,0 0 0 0 0,-1 0 0 0 0,1 0 0 0 0,0 0 0 0 0,-1 0 0 0 0,1 0 0 0 0,0 0 0 0 0,0 0 0 0 0,-1 0 0 0 0,1 1 0 0 0,0-1 0 0 0,-1 0-1 0 0,1 0 1 0 0,0 0 0 0 0,-1 0 0 0 0,1 0 0 0 0,0 1 0 0 0,0-1 0 0 0,-1 0 0 0 0,1 0 0 0 0,0 1 0 0 0,0-1 0 0 0,0 0 0 0 0,-1 0 0 0 0,1 1 0 0 0,0-1 0 0 0,0 0-44 0 0,-1-35 690 0 0,1 29-589 0 0,1-9-46 0 0,1 1 0 0 0,0-1-1 0 0,1 1 1 0 0,0 0 0 0 0,1-1 0 0 0,1 2 0 0 0,0-1 0 0 0,1 0 0 0 0,6-8-55 0 0,-11 19-5 0 0,78-109-396 0 0,-36 73-3612 0 0,-36 35 392 0 0,0 0-3124 0 0,-3 0-50 0 0</inkml:trace>
  <inkml:trace contextRef="#ctx0" brushRef="#br0" timeOffset="3500.601">1938 645 0 0 0,'-24'-85'1062'0'0,"23"77"-79"0"0,0-3 5389 0 0,1 10-421 0 0,0 11-5719 0 0,0 590 2353 0 0,3-557-2345 0 0,0-21-1453 0 0,-2 0-4606 0 0,-2-22 1021 0 0,-3 3 1930 0 0,4-2 1537 0 0,-2-1-65 0 0</inkml:trace>
  <inkml:trace contextRef="#ctx0" brushRef="#br0" timeOffset="4067.124">1833 567 0 0 0,'0'0'991'0'0,"0"0"257"0"0,0 0 38 0 0,0 0-277 0 0,0 0-403 0 0,0 0-314 0 0,0 0-159 0 0,0 0-34 0 0,0 0 34 0 0,-4 4 65 0 0,-102 91 3708 0 0,96-73-2710 0 0,38-6-470 0 0,-1-9-464 0 0,1 0 0 0 0,0-1 0 0 0,0-2 0 0 0,0-1 0 0 0,0-1 1 0 0,0-2-1 0 0,0-1 0 0 0,1-1-262 0 0,32 1 223 0 0,-9 9 38 0 0,-51-8-94 0 0,-1 0 87 0 0,0 0 59 0 0,-42-4 1291 0 0,33 1-1554 0 0,0 0-1 0 0,1-1 0 0 0,0 0 0 0 0,-1 0 1 0 0,1-1-1 0 0,1 0 0 0 0,-1-1 0 0 0,1 0 1 0 0,0 0-1 0 0,1 0 0 0 0,-1-1 0 0 0,1 0 1 0 0,0 0-1 0 0,1 0 0 0 0,0-1 1 0 0,0 0-1 0 0,0 0 0 0 0,0-2-49 0 0,-30-66-523 0 0,27 62 286 0 0,5 10-2485 0 0,2 2-5288 0 0,1 2 1873 0 0</inkml:trace>
  <inkml:trace contextRef="#ctx0" brushRef="#br0" timeOffset="4515.128">2527 254 1832 0 0,'0'0'1501'0'0,"0"0"-402"0"0,0 0-182 0 0,0 0 207 0 0,0 0 334 0 0,0 0 169 0 0,0 0-156 0 0,0 0-417 0 0,0 0-446 0 0,0 0-279 0 0,0 0-58 0 0,0 0 82 0 0,0 0 134 0 0,2 13 85 0 0,21 93 898 0 0,-9-23-581 0 0,17 183-513 0 0,-51-238-2574 0 0,9-24-2132 0 0,-1-3-4937 0 0,9-1 7624 0 0</inkml:trace>
  <inkml:trace contextRef="#ctx0" brushRef="#br0" timeOffset="4832.205">2468 358 0 0 0,'0'0'743'0'0,"0"0"662"0"0,0 0 556 0 0,0 0 233 0 0,0 0-158 0 0,0 0-345 0 0,0 0-348 0 0,0 0-273 0 0,33-12-203 0 0,104-36-183 0 0,-23 19 365 0 0,42 11-2168 0 0,-151 44-9004 0 0,-7-19 6322 0 0</inkml:trace>
  <inkml:trace contextRef="#ctx0" brushRef="#br0" timeOffset="5080.141">2482 608 1488 0 0,'0'0'1211'0'0,"0"0"-125"0"0,0 0 266 0 0,0 0 447 0 0,0 0 212 0 0,0 0-165 0 0,0 0-440 0 0,0 0-478 0 0,32-8-365 0 0,99-25-253 0 0,54-14-1419 0 0,-155 37-1404 0 0,-8 9-3273 0 0,-13 1 1194 0 0</inkml:trace>
  <inkml:trace contextRef="#ctx0" brushRef="#br0" timeOffset="5600.882">2959 534 5537 0 0,'0'0'768'0'0,"0"0"-436"0"0,0 0-100 0 0,0 0 401 0 0,0 0 452 0 0,0 0 203 0 0,0 0-85 0 0,0 0-310 0 0,0 0-313 0 0,0 0-172 0 0,0 0-45 0 0,0 0 1 0 0,0 0 48 0 0,9 21 34 0 0,43 92 401 0 0,-47-100-673 0 0,-5-10-91 0 0,1 0 0 0 0,-1-1 0 0 0,0 1 0 0 0,1-1 0 0 0,-1 1 0 0 0,1 0 0 0 0,0-1 0 0 0,0 0 1 0 0,0 1-1 0 0,0-1 0 0 0,1 1 0 0 0,-1-1 0 0 0,0 0 0 0 0,1 0 0 0 0,0 0 0 0 0,-1 0 0 0 0,1 0 0 0 0,0 0 0 0 0,0 0 0 0 0,0-1 0 0 0,0 1 0 0 0,0-1 0 0 0,1 1 0 0 0,-1-1 0 0 0,0 0 0 0 0,1 0 0 0 0,-1 0 0 0 0,1 0 0 0 0,-1 0 0 0 0,1-1 0 0 0,0 1 0 0 0,-1-1 0 0 0,1 0 0 0 0,-1 1 0 0 0,1-1 1 0 0,0 0-1 0 0,-1-1 0 0 0,1 1 0 0 0,0 0 0 0 0,-1-1 0 0 0,1 1 0 0 0,-1-1 0 0 0,1 0 0 0 0,1-1-83 0 0,105-89 679 0 0,-106 89-666 0 0,-1 0-22 0 0,-1 0-1 0 0,1 0 1 0 0,-1 0 0 0 0,1 1 0 0 0,0-1-1 0 0,0 0 1 0 0,0 1 0 0 0,0-1 0 0 0,0 1-1 0 0,0 0 1 0 0,0-1 0 0 0,0 1 0 0 0,1 0-1 0 0,-1 1 1 0 0,0-1 0 0 0,1 0-1 0 0,-1 1 1 0 0,1-1 0 0 0,-1 1 0 0 0,1-1-1 0 0,-1 1 1 0 0,1 0 0 0 0,-1 0 0 0 0,0 1-1 0 0,1-1 1 0 0,-1 0 0 0 0,1 1-1 0 0,-1-1 1 0 0,1 1 0 0 0,-1 0 0 0 0,0 0-1 0 0,1 0 1 0 0,-1 0 0 0 0,0 0 0 0 0,0 1-1 0 0,0-1 1 0 0,0 0 0 0 0,0 1 0 0 0,1 1 9 0 0,4 10-11 0 0,-1 0 0 0 0,0 1 1 0 0,-1-1-1 0 0,-1 1 0 0 0,0 1 1 0 0,-1-1-1 0 0,0 0 1 0 0,-1 1-1 0 0,-1 0 0 0 0,-1-1 1 0 0,0 1-1 0 0,0 0 0 0 0,-1-1 1 0 0,-1 1-1 0 0,-1-1 1 0 0,0 1-1 0 0,-1-1 0 0 0,0 0 1 0 0,-1 0-1 0 0,-1-1 1 0 0,0 1-1 0 0,-1-1 0 0 0,0 0 1 0 0,-1-1-1 0 0,0 0 0 0 0,-1 0 1 0 0,-6 4 10 0 0,12-12-16 0 0,0 0-1 0 0,0 0 1 0 0,-1-1 0 0 0,1 0 0 0 0,-1 1-1 0 0,0-1 1 0 0,0-1 0 0 0,0 1 0 0 0,0-1-1 0 0,-1 1 1 0 0,1-1 0 0 0,-1 0 0 0 0,1-1-1 0 0,-1 1 1 0 0,0-1 0 0 0,1 0 0 0 0,-2 0 16 0 0,-9-38-464 0 0,17 25 387 0 0,1 1 1 0 0,0 0 0 0 0,0-1 0 0 0,1 1 0 0 0,1 1 0 0 0,-1-1 0 0 0,2 1-1 0 0,0 0 1 0 0,0 0 0 0 0,1 0 0 0 0,0 1 0 0 0,0 0 0 0 0,1 0-1 0 0,0 1 1 0 0,1 0 0 0 0,0 1 0 0 0,0 0 0 0 0,1 0 0 0 0,10-5 76 0 0,59-32-2471 0 0,-51 33-1242 0 0,1 3-3430 0 0,-16 4 3394 0 0</inkml:trace>
  <inkml:trace contextRef="#ctx0" brushRef="#br0" timeOffset="7848.742">4292 1418 0 0 0,'0'0'187'0'0,"0"0"500"0"0,0 0 174 0 0,-4-3 86 0 0,3 2-781 0 0,0 1 0 0 0,0-1 0 0 0,-1 0 1 0 0,1 0-1 0 0,0 0 0 0 0,0 1 0 0 0,-1-1 0 0 0,1 0 0 0 0,0 1 1 0 0,-1-1-1 0 0,1 1 0 0 0,-1 0 0 0 0,1-1 0 0 0,-1 1 0 0 0,1 0 1 0 0,-1 0-1 0 0,1 0 0 0 0,-1 0 0 0 0,1 0 0 0 0,-1 0 0 0 0,1 1 0 0 0,0-1 1 0 0,-1 0-1 0 0,1 1 0 0 0,-1-1 0 0 0,1 1 0 0 0,0-1 0 0 0,-1 1 1 0 0,1 0-1 0 0,0 0 0 0 0,0-1 0 0 0,-1 1 0 0 0,1 0 0 0 0,0 0 1 0 0,0 0-1 0 0,0 0 0 0 0,0 0 0 0 0,0 1 0 0 0,0-1 0 0 0,1 0 1 0 0,-1 0-1 0 0,-1 2-166 0 0,-1 4 212 0 0,-1 0 0 0 0,1 0 1 0 0,0 0-1 0 0,1 0 0 0 0,0 0 1 0 0,0 1-1 0 0,0-1 0 0 0,1 1 1 0 0,0 0-1 0 0,1-1 0 0 0,0 1 1 0 0,0 0-1 0 0,0-1 0 0 0,1 3-212 0 0,0-9 101 0 0,0 1-1 0 0,0-1 1 0 0,-1 1-1 0 0,1-1 0 0 0,0 0 1 0 0,0 1-1 0 0,0-1 1 0 0,0 0-1 0 0,1 0 1 0 0,-1 0-1 0 0,0 0 0 0 0,0 0 1 0 0,1 0-1 0 0,-1 0 1 0 0,1 0-1 0 0,-1 0 0 0 0,1-1 1 0 0,-1 1-1 0 0,1 0 1 0 0,-1-1-1 0 0,1 0 1 0 0,-1 1-1 0 0,1-1 0 0 0,0 0 1 0 0,-1 0-1 0 0,1 0 1 0 0,0 0-1 0 0,-1 0 1 0 0,1 0-1 0 0,-1 0 0 0 0,1 0 1 0 0,0-1-1 0 0,-1 1 1 0 0,1-1-1 0 0,-1 1 0 0 0,1-1 1 0 0,-1 0-1 0 0,1 0 1 0 0,-1 1-1 0 0,1-1 1 0 0,-1 0-1 0 0,0 0 0 0 0,0 0 1 0 0,1 0-1 0 0,-1-1 1 0 0,0 1-1 0 0,1-1-100 0 0,1-3 144 0 0,1 0 0 0 0,-1 0 0 0 0,0 0 1 0 0,-1 0-1 0 0,1-1 0 0 0,-1 1 0 0 0,0-1 0 0 0,0 1 0 0 0,-1-1 0 0 0,0 0 0 0 0,0 0 0 0 0,0 0 1 0 0,-1 0-1 0 0,0 1 0 0 0,0-1 0 0 0,0-4-144 0 0,-2 8-46 0 0,0 0 0 0 0,0 1 0 0 0,0-1 0 0 0,1 1 0 0 0,-1 0-1 0 0,-1-1 1 0 0,1 1 0 0 0,0 0 0 0 0,0 0 0 0 0,0 0 0 0 0,-1 1 0 0 0,1-1 0 0 0,0 0 0 0 0,-1 1 0 0 0,1 0 0 0 0,0-1 0 0 0,-1 1 0 0 0,1 0 0 0 0,-1 0-1 0 0,1 1 1 0 0,0-1 0 0 0,-2 1 46 0 0,1-1-101 0 0,1 0 48 0 0,0-1 1 0 0,0 2-1 0 0,-1-1 0 0 0,1 0 1 0 0,0 0-1 0 0,0 1 1 0 0,-1-1-1 0 0,1 1 0 0 0,0 0 1 0 0,0-1-1 0 0,0 1 0 0 0,0 0 1 0 0,0 0-1 0 0,0 1 1 0 0,0-1-1 0 0,0 0 0 0 0,0 1 1 0 0,1-1-1 0 0,-1 1 0 0 0,1-1 1 0 0,-1 1-1 0 0,1 0 0 0 0,-1 0 1 0 0,1 0-1 0 0,0 0 1 0 0,0 0-1 0 0,0 0 0 0 0,0 0 1 0 0,0 0-1 0 0,0 0 0 0 0,1 0 1 0 0,-1 0-1 0 0,1 1 1 0 0,-1-1-1 0 0,1 0 0 0 0,0 0 1 0 0,0 1-1 0 0,0-1 0 0 0,0 0 1 0 0,0 0-1 0 0,1 2 53 0 0,29 15-1761 0 0,-7-13-2423 0 0,1-5-3636 0 0,-17-1 5199 0 0</inkml:trace>
  <inkml:trace contextRef="#ctx0" brushRef="#br0" timeOffset="8888.249">4294 1514 0 0 0,'0'0'163'0'0,"0"0"625"0"0,0 0 197 0 0,0 0 92 0 0,0 0 103 0 0,0 0 37 0 0,0-7-67 0 0,2-27 1536 0 0,7 57 4419 0 0,32 161-3173 0 0,-30-100-3636 0 0,-4 1 0 0 0,-3 0 0 0 0,-7 72-296 0 0,-20 182 491 0 0,32-287-183 0 0,-3-47 1610 0 0,-3-32-1871 0 0,-1 8-57 0 0,-2 13-106 0 0,0 0 0 0 0,-1-1 0 0 0,1 1 0 0 0,-1-1 1 0 0,0 1-1 0 0,-1 0 0 0 0,0-1 0 0 0,0 1 0 0 0,0 0 0 0 0,-1 0 0 0 0,0 1 0 0 0,0-1 0 0 0,0 0 0 0 0,-1 1 1 0 0,1 0-1 0 0,-1 0 0 0 0,-1 0 0 0 0,1 0 0 0 0,-1 1 0 0 0,0-1 0 0 0,0 1 0 0 0,0 1 0 0 0,-1-2 116 0 0,-10-10-441 0 0,-18-18-175 0 0,0 3 0 0 0,-2 1-1 0 0,-2 1 1 0 0,-38-21 616 0 0,70 45 17 0 0,6 4-9 0 0,0 0 0 0 0,0 0-1 0 0,0-1 1 0 0,1 1 0 0 0,-1 0-1 0 0,0 0 1 0 0,0-1 0 0 0,0 1-1 0 0,0 0 1 0 0,0-1 0 0 0,0 1-1 0 0,0 0 1 0 0,0-1 0 0 0,0 1-1 0 0,0 0 1 0 0,0-1 0 0 0,0 1 0 0 0,0 0-1 0 0,0-1 1 0 0,0 1 0 0 0,0 0-1 0 0,0-1 1 0 0,0 1 0 0 0,0 0-1 0 0,0 0 1 0 0,0-1 0 0 0,-1 1-1 0 0,1 0 1 0 0,0-1 0 0 0,0 1-1 0 0,0 0 1 0 0,-1 0 0 0 0,1-1-1 0 0,0 1 1 0 0,0 0 0 0 0,0 0-1 0 0,-1 0 1 0 0,1-1 0 0 0,0 1-1 0 0,-1 0-7 0 0,409 11 760 0 0,42-29-569 0 0,-455 26 97 0 0,-133 62 97 0 0,92-52-374 0 0,-232 92 88 0 0,199-66-338 0 0,79-44 175 0 0,-1 0-1 0 0,1 1 0 0 0,-1-1 0 0 0,1 1 1 0 0,-1-1-1 0 0,1 1 0 0 0,-1-1 1 0 0,1 1-1 0 0,0-1 0 0 0,-1 1 0 0 0,1 0 1 0 0,0-1-1 0 0,0 1 0 0 0,-1-1 1 0 0,1 1-1 0 0,0 0 0 0 0,0-1 0 0 0,0 1 1 0 0,0 0-1 0 0,0-1 0 0 0,0 1 1 0 0,0 0-1 0 0,0-1 0 0 0,0 1 0 0 0,0 0 1 0 0,0-1-1 0 0,0 1 0 0 0,0-1 1 0 0,1 1-1 0 0,-1 0 0 0 0,0-1 0 0 0,0 1 1 0 0,1-1-1 0 0,-1 1 0 0 0,0 0 1 0 0,1-1-1 0 0,-1 1 0 0 0,1-1 0 0 0,-1 1 1 0 0,1-1-1 0 0,-1 0 0 0 0,1 1 0 0 0,-1-1 1 0 0,1 1-1 0 0,-1-1 0 0 0,1 0 1 0 0,-1 0-1 0 0,1 1 0 0 0,0-1 0 0 0,-1 0 1 0 0,1 0-1 0 0,0 1 0 0 0,-1-1 1 0 0,1 0-1 0 0,0 0 0 0 0,-1 0 0 0 0,1 0 1 0 0,0 0-1 0 0,-1 0 65 0 0,46 3-8135 0 0,-41-3 5631 0 0,11 0-3211 0 0</inkml:trace>
  <inkml:trace contextRef="#ctx0" brushRef="#br0" timeOffset="10549.103">4369 1481 0 0 0,'0'0'177'0'0,"0"0"464"0"0,-4-5 136 0 0,-12-12-50 0 0,15 16-601 0 0,0 1 0 0 0,0-1 0 0 0,-1 1 0 0 0,1-1 0 0 0,0 1 0 0 0,-1-1 0 0 0,1 1 1 0 0,0 0-1 0 0,-1 0 0 0 0,1-1 0 0 0,0 1 0 0 0,-1 0 0 0 0,1 0 0 0 0,0 0 0 0 0,-1 1 0 0 0,1-1 0 0 0,0 0 0 0 0,-1 0 1 0 0,1 1-1 0 0,0-1 0 0 0,0 1 0 0 0,-1-1 0 0 0,1 1 0 0 0,0 0 0 0 0,0-1 0 0 0,0 1 0 0 0,0 0 0 0 0,0 0 0 0 0,0 0 1 0 0,0 0-1 0 0,0 0 0 0 0,0 0 0 0 0,0 0 0 0 0,0 0 0 0 0,0 1-126 0 0,-2 1 253 0 0,-1-1-87 0 0,-1 1-1 0 0,1 1 1 0 0,0-1-1 0 0,1 0 1 0 0,-1 1-1 0 0,1 0 1 0 0,-1 0-1 0 0,1 0 1 0 0,0 0-1 0 0,1 1 1 0 0,-1-1-1 0 0,1 1 1 0 0,0-1-1 0 0,0 1 1 0 0,0 0-1 0 0,0 0 1 0 0,1 0-1 0 0,0 0 1 0 0,0 2-166 0 0,1-4 128 0 0,-1 0 1 0 0,1 0 0 0 0,1 0-1 0 0,-1 0 1 0 0,0 0 0 0 0,1 0-1 0 0,-1 0 1 0 0,1 0-1 0 0,0 0 1 0 0,0 0 0 0 0,0 0-1 0 0,0-1 1 0 0,1 1 0 0 0,-1 0-1 0 0,1-1 1 0 0,-1 1-1 0 0,1-1 1 0 0,0 0 0 0 0,0 1-1 0 0,0-1 1 0 0,0 0-1 0 0,1 0 1 0 0,-1 0 0 0 0,0-1-1 0 0,1 1 1 0 0,-1-1 0 0 0,1 1-1 0 0,0-1 1 0 0,0 0-1 0 0,-1 0 1 0 0,1 0 0 0 0,0 0-1 0 0,0 0 1 0 0,0-1 0 0 0,0 1-1 0 0,2-1-128 0 0,-2 0 126 0 0,0-1 0 0 0,0 1 0 0 0,-1-1-1 0 0,1 0 1 0 0,0 0 0 0 0,-1 0 0 0 0,1 0 0 0 0,-1 0 0 0 0,1-1-1 0 0,-1 1 1 0 0,0-1 0 0 0,1 1 0 0 0,-1-1 0 0 0,0 0-1 0 0,0 0 1 0 0,0 0 0 0 0,0 0 0 0 0,-1 0 0 0 0,1-1-1 0 0,-1 1 1 0 0,1 0 0 0 0,-1-1 0 0 0,0 1 0 0 0,0-1 0 0 0,0 0-1 0 0,0 1 1 0 0,0-1 0 0 0,0 0 0 0 0,-1 1 0 0 0,1-2-126 0 0,-3-90 1138 0 0,1 91-1195 0 0,0 1 0 0 0,-1-1 0 0 0,1 1 0 0 0,-1 0 0 0 0,0-1-1 0 0,1 1 1 0 0,-1 0 0 0 0,0 0 0 0 0,0 0 0 0 0,-1 1 0 0 0,1-1 0 0 0,0 0 0 0 0,0 1 0 0 0,-1 0-1 0 0,1-1 1 0 0,-1 1 0 0 0,0 0 0 0 0,1 0 0 0 0,-1 0 0 0 0,0 1 0 0 0,1-1 0 0 0,-1 1-1 0 0,0-1 1 0 0,0 1 0 0 0,0 0 57 0 0,-47-2-3881 0 0,43 2 2853 0 0,6 0-402 0 0,3 8-4435 0 0,3 1 1876 0 0,-5-8 3749 0 0,3 3-1575 0 0</inkml:trace>
  <inkml:trace contextRef="#ctx0" brushRef="#br0" timeOffset="11763.679">3848 2743 1240 0 0,'0'0'1434'0'0,"0"0"-139"0"0,0 0-26 0 0,0 0 328 0 0,0 0 341 0 0,0 0 58 0 0,0 0-280 0 0,0 0-515 0 0,0 0-520 0 0,0 0-324 0 0,0 0-142 0 0,0 0 3 0 0,0 0 122 0 0,0 5 124 0 0,1 14-164 0 0,0 0 1 0 0,1-1 0 0 0,1 0-1 0 0,1 1 1 0 0,1-1 0 0 0,0 0-1 0 0,1-1 1 0 0,1 1 0 0 0,1-1-1 0 0,0-1 1 0 0,7 10-301 0 0,-13-22 57 0 0,0-1-1 0 0,0 0 1 0 0,1 0 0 0 0,-1 1 0 0 0,1-2-1 0 0,0 1 1 0 0,0 0 0 0 0,0 0-1 0 0,0-1 1 0 0,0 0 0 0 0,1 1-1 0 0,-1-1 1 0 0,1-1 0 0 0,-1 1-1 0 0,1 0 1 0 0,0-1 0 0 0,0 0-1 0 0,0 0 1 0 0,-1 0 0 0 0,1 0-1 0 0,0-1 1 0 0,0 1 0 0 0,0-1-1 0 0,0 0 1 0 0,0 0 0 0 0,0 0-1 0 0,0-1 1 0 0,0 0 0 0 0,0 0-1 0 0,0 0 1 0 0,0 0 0 0 0,0 0-1 0 0,0-1 1 0 0,2-1-57 0 0,193-177 779 0 0,-198 179-794 0 0,-1 0-1 0 0,1 1 1 0 0,0-1 0 0 0,-1 0-1 0 0,1 0 1 0 0,0 1 0 0 0,0-1-1 0 0,0 0 1 0 0,-1 1 0 0 0,1-1-1 0 0,0 1 1 0 0,0-1-1 0 0,0 1 1 0 0,0-1 0 0 0,0 1-1 0 0,0 0 1 0 0,0 0 0 0 0,0-1-1 0 0,0 1 1 0 0,0 0 0 0 0,0 0-1 0 0,0 0 1 0 0,0 0 0 0 0,0 0-1 0 0,0 0 1 0 0,0 0 0 0 0,0 0-1 0 0,0 1 1 0 0,0-1 0 0 0,0 0-1 0 0,0 1 1 0 0,0-1 0 0 0,0 1-1 0 0,0-1 1 0 0,0 1-1 0 0,0-1 1 0 0,0 1 0 0 0,0-1-1 0 0,-1 1 1 0 0,1 0 0 0 0,0 0-1 0 0,0-1 1 0 0,-1 1 0 0 0,1 0-1 0 0,-1 0 1 0 0,1 0 0 0 0,0 0-1 0 0,-1 0 1 0 0,0-1 0 0 0,1 1-1 0 0,-1 0 1 0 0,0 0 0 0 0,1 1 15 0 0,11 54-141 0 0,-10-44 151 0 0,0-1 0 0 0,0 1 0 0 0,1 0 0 0 0,0-1 0 0 0,1 1 0 0 0,0-1-1 0 0,1 0 1 0 0,0 0 0 0 0,1-1 0 0 0,0 1 0 0 0,1-1 0 0 0,0-1 0 0 0,4 4-10 0 0,-6-9 64 0 0,0-2 0 0 0,0 1 1 0 0,0 0-1 0 0,0-1 1 0 0,0 0-1 0 0,0 0 1 0 0,1 0-1 0 0,-1-1 1 0 0,1 0-1 0 0,0 0 1 0 0,-1-1-1 0 0,1 1 1 0 0,0-1-1 0 0,-1 0 1 0 0,1-1-1 0 0,0 1 1 0 0,-1-1-1 0 0,1 0 1 0 0,-1 0-1 0 0,1-1 0 0 0,-1 0 1 0 0,0 0-1 0 0,1 0 1 0 0,-1-1-1 0 0,0 1 1 0 0,0-2-65 0 0,11-8 155 0 0,-1-1 0 0 0,0 0 0 0 0,0-2 0 0 0,-1 0 1 0 0,-1 0-1 0 0,-1-1 0 0 0,0-1 0 0 0,-1 0 0 0 0,-1 0 0 0 0,-1-1 0 0 0,0 0 1 0 0,-1-1-1 0 0,-1 0 0 0 0,-1 0 0 0 0,4-20-155 0 0,-6-18-223 0 0,-10 23-5479 0 0,6 33 4677 0 0,-2-2-2694 0 0,1 2-3044 0 0,-1 1-957 0 0</inkml:trace>
  <inkml:trace contextRef="#ctx0" brushRef="#br0" timeOffset="14485.506">1888 2360 0 0 0,'0'0'595'0'0,"0"0"405"0"0,0 0 128 0 0,0 0-72 0 0,0 0-149 0 0,0 0-116 0 0,7 31-84 0 0,22 96-88 0 0,-10-25 726 0 0,-4 0 1 0 0,1 94-1346 0 0,-11-117 85 0 0,3 314-643 0 0,-9-379 206 0 0,1 19-1825 0 0,8-17-3708 0 0,-4-15 5278 0 0</inkml:trace>
  <inkml:trace contextRef="#ctx0" brushRef="#br0" timeOffset="15116.017">4439 3399 0 0 0,'0'0'2306'0'0,"0"0"-867"0"0,0 0-538 0 0,0 0-246 0 0,0 0 108 0 0,0 0 251 0 0,0 0 183 0 0,0 0-26 0 0,0 0-181 0 0,0 0-189 0 0,0 0-151 0 0,0 0-44 0 0,0 0 4 0 0,4 9-22 0 0,42 180 2730 0 0,-51 11-5137 0 0,13-184-1651 0 0,6-12-2569 0 0,-12-3 4898 0 0,7-1-3399 0 0</inkml:trace>
  <inkml:trace contextRef="#ctx0" brushRef="#br0" timeOffset="15664.128">6718 2475 1328 0 0,'0'0'1502'0'0,"0"0"-298"0"0,0 0-146 0 0,0 0 210 0 0,0 0 362 0 0,0 0 198 0 0,0 0-73 0 0,0 0-247 0 0,0 0-271 0 0,0 0-190 0 0,0 0-150 0 0,0 0-159 0 0,0 0-132 0 0,-3 36-120 0 0,-11 118-89 0 0,0 10 418 0 0,7 154-1062 0 0,14-260-1331 0 0,1-41-1689 0 0,4-2-3909 0 0,-8-8 140 0 0</inkml:trace>
  <inkml:trace contextRef="#ctx0" brushRef="#br0" timeOffset="16773.008">1954 3377 0 0 0,'-26'9'0'0'0,"21"-4"51"0"0,21 6 4830 0 0,9 50 1602 0 0,-20 46-3852 0 0,-5-54-1727 0 0,7 204 834 0 0,-12-201-1754 0 0,5-56-39 0 0,0 0 4 0 0,22 8-2924 0 0,-22-8 2959 0 0,6 0-2828 0 0,1 0-3907 0 0,-2 0 2771 0 0</inkml:trace>
  <inkml:trace contextRef="#ctx0" brushRef="#br0" timeOffset="17787.667">1971 3645 0 0 0,'0'0'165'0'0,"0"0"213"0"0,0 0 362 0 0,0 0 414 0 0,0 0 314 0 0,33 0 162 0 0,108 0-83 0 0,203-14 4519 0 0,534-24-2240 0 0,97 24-2866 0 0,-605 2-6 0 0,305-53-954 0 0,-122 3 503 0 0,-215 40-123 0 0,137 17-380 0 0,-355 5 25 0 0,382 15 334 0 0,-301-22 62 0 0,-118 11-2578 0 0,-83-4 990 0 0,0 0-622 0 0,0 0-1089 0 0,0 0-1431 0 0,0 0-518 0 0,0 0 1378 0 0</inkml:trace>
  <inkml:trace contextRef="#ctx0" brushRef="#br0" timeOffset="18037.076">7171 2968 0 0 0,'0'0'0'0'0,"0"0"0"0"0</inkml:trace>
  <inkml:trace contextRef="#ctx0" brushRef="#br0" timeOffset="18490.817">6700 3193 0 0 0,'0'0'1158'0'0,"0"0"79"0"0,0 0-3 0 0,0 0-34 0 0,0 0-60 0 0,0 0-57 0 0,0 0-83 0 0,0 0-107 0 0,-2 6-75 0 0,0 83 3135 0 0,46 186-300 0 0,-43-187-4111 0 0,-9-54-3778 0 0,7-29-383 0 0,0 2-3437 0 0</inkml:trace>
  <inkml:trace contextRef="#ctx0" brushRef="#br0" timeOffset="19202.625">6899 3126 0 0 0,'0'0'1066'0'0,"0"0"598"0"0,0 0 354 0 0,0 0 118 0 0,0 0-51 0 0,0 0-272 0 0,0 0-371 0 0,0 0-310 0 0,0 0-232 0 0,-19 11-150 0 0,-61 38-55 0 0,23 16 512 0 0,-51 99-153 0 0,-56 77-1268 0 0,37-94-5274 0 0,117-136 968 0 0,2-3-3220 0 0</inkml:trace>
  <inkml:trace contextRef="#ctx0" brushRef="#br0" timeOffset="19798.656">4686 3340 0 0 0,'0'0'267'0'0,"0"0"784"0"0,0 0 328 0 0,0 0-7 0 0,0 0-72 0 0,0 0-105 0 0,0 0-144 0 0,0 0-77 0 0,0 0-30 0 0,0 0 0 0 0,-19 12-40 0 0,-129 84 898 0 0,39-7-1766 0 0,-46 59-10 0 0,77-59-2921 0 0,8 6-4044 0 0,58-76 3528 0 0</inkml:trace>
  <inkml:trace contextRef="#ctx0" brushRef="#br0" timeOffset="20323.274">2435 3299 0 0 0,'0'0'296'0'0,"0"0"1064"0"0,0 0 406 0 0,0 0-38 0 0,0 0-206 0 0,0 0-323 0 0,0 0-323 0 0,0 0-210 0 0,0 0-154 0 0,0 0-59 0 0,0 0-53 0 0,-35 32-84 0 0,-110 100-80 0 0,50-26-13 0 0,6-3-1627 0 0,-4-4 0 0 0,-5-4-1 0 0,-31 18 1405 0 0,68-64-5350 0 0,49-41 3360 0 0</inkml:trace>
  <inkml:trace contextRef="#ctx0" brushRef="#br0" timeOffset="20893.172">2985 3848 0 0 0,'0'0'880'0'0,"0"0"-296"0"0,0 0-64 0 0,0 0 211 0 0,0 0 327 0 0,0 0 291 0 0,0 0 158 0 0,0 0 26 0 0,0 0-102 0 0,0 0-228 0 0,0 0-260 0 0,0 0-202 0 0,0 0-154 0 0,-1 23-94 0 0,-7 74-35 0 0,-14-27 399 0 0,12-54-634 0 0,6-8-141 0 0,-6 8 13 0 0,1 0-1 0 0,1 0 1 0 0,0 0 0 0 0,1 1-1 0 0,1 0 1 0 0,1 1-1 0 0,0-1 1 0 0,2 1 0 0 0,0 0-1 0 0,0 7-94 0 0,4-24 31 0 0,0 1-1 0 0,1-1 1 0 0,-1 0-1 0 0,1 0 1 0 0,-1 0 0 0 0,1 0-1 0 0,0 0 1 0 0,-1 0-1 0 0,1 0 1 0 0,0-1 0 0 0,0 1-1 0 0,-1 0 1 0 0,1-1-1 0 0,0 0 1 0 0,0 1 0 0 0,0-1-1 0 0,0 0 1 0 0,0 0-1 0 0,-1 0 1 0 0,1 0 0 0 0,0 0-1 0 0,0 0 1 0 0,0-1-1 0 0,0 1 1 0 0,0-1-31 0 0,5 1 118 0 0,10-2 39 0 0,0-1 0 0 0,0 0 0 0 0,0-2 0 0 0,0 0 0 0 0,-1 0 0 0 0,0-2 0 0 0,0 0 0 0 0,10-6-157 0 0,0 1 88 0 0,52-18-149 0 0,-77 30-809 0 0,8-3 664 0 0,-8 2-4117 0 0,-4 1-4665 0 0,0 0 5083 0 0</inkml:trace>
  <inkml:trace contextRef="#ctx0" brushRef="#br0" timeOffset="21137.212">3532 3841 2537 0 0,'0'0'3312'0'0,"0"0"-1735"0"0,0 0-561 0 0,0 0 119 0 0,0 0 310 0 0,0 0 192 0 0,0 0-89 0 0,0 0-322 0 0,0 0-382 0 0,0 0-323 0 0,-27 35-223 0 0,-82 112-137 0 0,61-55-74 0 0,2 53-699 0 0,26-104-3422 0 0,10-24-5014 0 0,8-16 5398 0 0</inkml:trace>
  <inkml:trace contextRef="#ctx0" brushRef="#br0" timeOffset="21590.306">3491 4146 1480 0 0,'0'0'1653'0'0,"0"0"-304"0"0,0 0-166 0 0,0 0 87 0 0,0 0 113 0 0,0 0 17 0 0,0 0-118 0 0,0 0-229 0 0,0 0-222 0 0,0 0-192 0 0,0 0-178 0 0,0 0-114 0 0,0 0-50 0 0,25-7 1 0 0,79-23 10 0 0,30 8 780 0 0,-133 22-1077 0 0,0 0-1 0 0,0 0 1 0 0,0 0 0 0 0,0 1-1 0 0,0-1 1 0 0,-1 0 0 0 0,1 0 0 0 0,0 1-1 0 0,0-1 1 0 0,0 0 0 0 0,0 1-1 0 0,0-1 1 0 0,-1 1 0 0 0,1-1-1 0 0,0 1 1 0 0,0-1 0 0 0,-1 1-1 0 0,1 0 1 0 0,0-1 0 0 0,-1 1-1 0 0,1 0 1 0 0,0 0 0 0 0,-1-1-1 0 0,1 1 1 0 0,-1 0 0 0 0,0 0-1 0 0,1 0 1 0 0,-1 0 0 0 0,0 0-1 0 0,1 0 1 0 0,-1-1 0 0 0,0 1-1 0 0,0 0 1 0 0,0 0 0 0 0,0 0-1 0 0,0 0 1 0 0,0 0 0 0 0,0 0-1 0 0,0 0 1 0 0,0 0 0 0 0,0 0-1 0 0,-1 0 1 0 0,1 0 0 0 0,0 0-1 0 0,0-1 1 0 0,-1 1 0 0 0,0 1-11 0 0,-18 43 504 0 0,-4-15-326 0 0,17-22-133 0 0,0-1 0 0 0,0 1 0 0 0,0 0-1 0 0,1 0 1 0 0,0 0 0 0 0,1 1 0 0 0,0 0 0 0 0,0-1-1 0 0,1 1 1 0 0,0 1 0 0 0,1-1 0 0 0,0 0-1 0 0,0 1 1 0 0,1 6-45 0 0,1-14 12 0 0,0-1-1 0 0,0 1 0 0 0,0 0 1 0 0,1 0-1 0 0,-1 0 0 0 0,1-1 1 0 0,-1 1-1 0 0,1 0 0 0 0,0-1 1 0 0,-1 1-1 0 0,1-1 0 0 0,0 1 1 0 0,0 0-1 0 0,0-1 1 0 0,0 0-1 0 0,0 1 0 0 0,1-1 1 0 0,-1 0-1 0 0,0 0 0 0 0,1 1 1 0 0,-1-1-1 0 0,1 0 0 0 0,-1 0 1 0 0,1-1-1 0 0,-1 1 0 0 0,1 0 1 0 0,0 0-1 0 0,-1-1 1 0 0,1 1-1 0 0,0-1 0 0 0,0 1 1 0 0,-1-1-1 0 0,1 0 0 0 0,0 0 1 0 0,0 0-1 0 0,0 0 0 0 0,-1 0 1 0 0,1 0-12 0 0,74-13 460 0 0,6-23-3496 0 0,-46 18-8197 0 0,-26 14 6477 0 0</inkml:trace>
  <inkml:trace contextRef="#ctx0" brushRef="#br0" timeOffset="22168.483">5472 3598 1520 0 0,'0'0'1877'0'0,"0"0"-996"0"0,0 0-507 0 0,0 0 220 0 0,0 0 524 0 0,0 0 389 0 0,0 0 115 0 0,0 0-178 0 0,0 0-286 0 0,0 0-293 0 0,0 0-198 0 0,0 0-88 0 0,0 0-102 0 0,4 26-58 0 0,13 83-47 0 0,-24-19 343 0 0,-1-65-549 0 0,-6 18 16 0 0,-5 61 110 0 0,22-102-254 0 0,0 0-1 0 0,0 1 1 0 0,0-1 0 0 0,0 0 0 0 0,0-1 0 0 0,1 1-1 0 0,-1-1 1 0 0,1 1 0 0 0,-1-1 0 0 0,1 0-1 0 0,-1 0 1 0 0,1 0 0 0 0,0-1 0 0 0,0 1-1 0 0,-1-1 1 0 0,1 0 0 0 0,0 0 0 0 0,0-1-1 0 0,-1 1 1 0 0,1-1 0 0 0,0 1 0 0 0,2-2-38 0 0,109-35 236 0 0,-49 10-1743 0 0,-53 19-2337 0 0,-2 0-3325 0 0,-7 4 1793 0 0</inkml:trace>
  <inkml:trace contextRef="#ctx0" brushRef="#br0" timeOffset="22418.148">6043 3638 7138 0 0,'0'0'1469'0'0,"0"0"-497"0"0,0 0-79 0 0,0 0 324 0 0,0 0 305 0 0,0 0 65 0 0,0 0-260 0 0,0 0-354 0 0,0 0-293 0 0,-22 34-203 0 0,-68 110-144 0 0,-64 120-169 0 0,114-168-1282 0 0,22-31-3256 0 0,16-51 761 0 0,2-5-3536 0 0,0-5 4651 0 0</inkml:trace>
  <inkml:trace contextRef="#ctx0" brushRef="#br0" timeOffset="22854.156">5989 4073 2248 0 0,'0'0'2408'0'0,"0"0"-675"0"0,0 0-266 0 0,0 0-1 0 0,0 0-26 0 0,0 0-215 0 0,0 0-459 0 0,0 0-410 0 0,0 0-191 0 0,0 0-16 0 0,0 0 91 0 0,0 0 67 0 0,0 0-3 0 0,13-2-50 0 0,94-12 141 0 0,28 0 125 0 0,-135 14-506 0 0,1 0-1 0 0,0 0 1 0 0,0 0-1 0 0,-1 0 1 0 0,1 0-1 0 0,0 0 1 0 0,-1 0-1 0 0,1 1 1 0 0,0-1-1 0 0,-1 0 1 0 0,1 0-1 0 0,0 1 1 0 0,-1-1-1 0 0,1 0 1 0 0,0 1-1 0 0,-1-1 1 0 0,1 1-1 0 0,-1-1 1 0 0,1 1-1 0 0,-1-1 1 0 0,1 1-1 0 0,-1-1 1 0 0,1 1-1 0 0,-1-1 1 0 0,0 1-1 0 0,1 0 1 0 0,-1-1-1 0 0,0 1 1 0 0,1-1-1 0 0,-1 1 1 0 0,0 0 0 0 0,0-1-1 0 0,1 1 1 0 0,-1 0-1 0 0,0 0 1 0 0,0-1-1 0 0,0 1 1 0 0,0 0-1 0 0,0-1 1 0 0,0 1-1 0 0,0 0 1 0 0,-1 0-1 0 0,1-1 1 0 0,0 1-1 0 0,0 0 1 0 0,0-1-1 0 0,-1 1 1 0 0,1 0-1 0 0,0-1 1 0 0,-1 1-1 0 0,1-1 1 0 0,0 1-1 0 0,-1 0 1 0 0,1-1-1 0 0,-1 1 1 0 0,1-1-1 0 0,-1 1 1 0 0,1-1-1 0 0,-1 1 1 0 0,0-1-14 0 0,-32 46 886 0 0,28-41-852 0 0,-61 88 932 0 0,65-92-959 0 0,1 1 0 0 0,-1-1 0 0 0,1 1 0 0 0,-1 0-1 0 0,1-1 1 0 0,-1 1 0 0 0,1-1 0 0 0,0 1 0 0 0,0 0 0 0 0,0-1 0 0 0,0 1 0 0 0,0 0 0 0 0,0-1 0 0 0,1 1 0 0 0,-1 0 0 0 0,0-1 0 0 0,1 1 0 0 0,-1 0-1 0 0,1-1 1 0 0,0 1 0 0 0,-1-1 0 0 0,1 1 0 0 0,0-1 0 0 0,0 0 0 0 0,0 1 0 0 0,0-1 0 0 0,0 0 0 0 0,0 0 0 0 0,1 1 0 0 0,-1-1 0 0 0,0 0-1 0 0,0 0 1 0 0,1 0 0 0 0,-1 0 0 0 0,1-1 0 0 0,-1 1 0 0 0,1 0 0 0 0,-1-1 0 0 0,1 1 0 0 0,0-1 0 0 0,-1 1 0 0 0,1-1 0 0 0,-1 0 0 0 0,1 0-1 0 0,0 1 1 0 0,1-1-7 0 0,81 1 157 0 0,-26-16-1546 0 0,-23-2-6722 0 0,-24 10-1004 0 0</inkml:trace>
  <inkml:trace contextRef="#ctx0" brushRef="#br0" timeOffset="25468.936">6610 1830 0 0 0,'-20'-114'556'0'0,"19"102"8147"0"0,1 9-3553 0 0,0 18-2193 0 0,-1 29-3207 0 0,28 144 1111 0 0,-13-44-930 0 0,-13-82-2973 0 0,1-63-122 0 0,14-14-628 0 0,-2-6-2144 0 0,-9 14 3962 0 0</inkml:trace>
  <inkml:trace contextRef="#ctx0" brushRef="#br0" timeOffset="26108.328">6602 1742 0 0 0,'0'0'481'0'0,"0"0"509"0"0,0 0 206 0 0,0 0-33 0 0,0 0-161 0 0,0 0-127 0 0,0 0-106 0 0,0 0-10 0 0,0 0 6 0 0,0 0 1 0 0,-18 12 10 0 0,-87 57 710 0 0,36-25 2352 0 0,120-40-1687 0 0,346-4-1790 0 0,-397 0-269 0 0,-21-15 746 0 0,-54-7-965 0 0,65 20 118 0 0,0 1 0 0 0,0-2-1 0 0,-1 0 1 0 0,2 0 0 0 0,-1 0 0 0 0,0-1-1 0 0,1-1 1 0 0,-1 0 0 0 0,2 0 0 0 0,-1-1-1 0 0,0 0 1 0 0,1 0 0 0 0,0-1 0 0 0,0 0 0 0 0,-5-7 9 0 0,-17-48-572 0 0,29 17-5072 0 0,4 41 1319 0 0,1 0-3177 0 0</inkml:trace>
  <inkml:trace contextRef="#ctx0" brushRef="#br0" timeOffset="26603.099">6996 1838 3009 0 0,'0'0'2431'0'0,"0"0"-1306"0"0,0 0-636 0 0,0 0-17 0 0,0 0 256 0 0,0 0 251 0 0,0 0 120 0 0,0 0-74 0 0,0 0-201 0 0,3 32-225 0 0,10 102-215 0 0,8-62 24 0 0,36 39-512 0 0,-52-106-375 0 0,2 4-973 0 0,-6-1-4380 0 0,-1-7 2817 0 0,0-1 325 0 0</inkml:trace>
  <inkml:trace contextRef="#ctx0" brushRef="#br0" timeOffset="26852.186">6939 1819 0 0 0,'0'0'1484'0'0,"0"0"142"0"0,0 0-84 0 0,0 0 33 0 0,0 0 109 0 0,0 0-9 0 0,0 0-155 0 0,0 0-294 0 0,0 0-290 0 0,0 0-265 0 0,0 0-191 0 0,0 0-97 0 0,0 0-20 0 0,31-22-6 0 0,93-68-37 0 0,-80 75-25 0 0,-39 18-223 0 0,0 1 0 0 0,-1 0 0 0 0,1 0 0 0 0,-1 0 0 0 0,0 0 0 0 0,0 1 0 0 0,-1-1 1 0 0,1 1-1 0 0,-1 0 0 0 0,0 1 0 0 0,-1-1 0 0 0,1 0 0 0 0,-1 1 0 0 0,0-1 0 0 0,0 1 0 0 0,0 0 0 0 0,-1 0 1 0 0,0-1-1 0 0,0 1 0 0 0,-1 0 0 0 0,0 0 0 0 0,0 0 0 0 0,0 0 0 0 0,-1 0 0 0 0,1 0 0 0 0,-1 0 0 0 0,-1 0 1 0 0,1-1-1 0 0,-1 1 0 0 0,0 0 0 0 0,0-1 0 0 0,-2 3-72 0 0,-1-2-10 0 0,1-1 0 0 0,-1 1 0 0 0,-1-1 0 0 0,1 0 0 0 0,-1 0 0 0 0,0-1 0 0 0,0 1 0 0 0,0-1 0 0 0,-1-1 0 0 0,1 1 0 0 0,-1-1 0 0 0,0 0 0 0 0,0-1 0 0 0,0 1 0 0 0,0-1 0 0 0,-1-1 0 0 0,1 0 0 0 0,0 0 1 0 0,-1 0-1 0 0,1-1 0 0 0,-7 0 10 0 0,-4-8-1654 0 0,15 2-2121 0 0,2-3-4346 0 0,1 6 3436 0 0</inkml:trace>
  <inkml:trace contextRef="#ctx0" brushRef="#br0" timeOffset="27123.19">7383 2084 10674 0 0,'0'0'4136'0'0,"0"0"-2817"0"0,0 0-1051 0 0,0 0-77 0 0,0 0 181 0 0,0 0 150 0 0,0 0 16 0 0,0 0-67 0 0,0 0-169 0 0,0 0-150 0 0,0 0-78 0 0,0 0-50 0 0,0 0-22 0 0,-1 30-32 0 0,-4 131-786 0 0,5-152-2466 0 0,0-6-5919 0 0,0 1 3485 0 0</inkml:trace>
  <inkml:trace contextRef="#ctx0" brushRef="#br0" timeOffset="28342.217">7668 1385 0 0 0,'0'0'276'0'0,"0"0"730"0"0,0 0 353 0 0,0 0 81 0 0,0 0-107 0 0,0 0-171 0 0,0 0-212 0 0,0 0-136 0 0,0 0-72 0 0,0 0-5 0 0,-14-3 36 0 0,-112-13 2171 0 0,-15 17-520 0 0,-317-12 2578 0 0,403 6-4303 0 0,47 20-727 0 0,8-15 14 0 0,0 0 16 0 0,0 0-25 0 0,0 0 7 0 0,0 0 28 0 0,0 0-33 0 0,13-3 271 0 0,99-148-34 0 0,-83 96-285 0 0,-29 91-1134 0 0,-2-10 1179 0 0,1 0 0 0 0,0 0 0 0 0,2 0 0 0 0,1 0 0 0 0,2 0 0 0 0,0-1 0 0 0,1 1 0 0 0,2-1 0 0 0,5 12 24 0 0,42 121 44 0 0,-174-267 1323 0 0,17 51-3609 0 0,79 49-2325 0 0,1 2-3839 0 0,19 6 1659 0 0</inkml:trace>
  <inkml:trace contextRef="#ctx0" brushRef="#br0" timeOffset="28829.155">7983 1131 6161 0 0,'0'0'1786'0'0,"0"0"-650"0"0,0 0-420 0 0,0 0 150 0 0,0 0 388 0 0,0 0 221 0 0,0 0-7 0 0,0 0-212 0 0,0 0-329 0 0,0 0-291 0 0,7 35-246 0 0,21 113-181 0 0,18 43-192 0 0,-40-174-374 0 0,3 8-504 0 0,-11-10-7333 0 0,0-12 3682 0 0,-3-3 139 0 0</inkml:trace>
  <inkml:trace contextRef="#ctx0" brushRef="#br0" timeOffset="29105.297">7884 1061 3065 0 0,'0'0'1180'0'0,"0"0"-224"0"0,0 0-70 0 0,0 0 210 0 0,0 0 231 0 0,0 0 25 0 0,0 0-184 0 0,0 0-259 0 0,0 0-263 0 0,35-16-166 0 0,113-45-102 0 0,-145 59-352 0 0,0 0 1 0 0,0 0 0 0 0,0 1-1 0 0,1-1 1 0 0,-1 1-1 0 0,1 0 1 0 0,-1 0-1 0 0,1 0 1 0 0,-1 0-1 0 0,1 0 1 0 0,0 1 0 0 0,-1 0-1 0 0,1 0 1 0 0,0 0-1 0 0,-1 0 1 0 0,1 0-1 0 0,-1 1 1 0 0,1-1-1 0 0,0 1 1 0 0,-1 0 0 0 0,3 1-27 0 0,5 3 146 0 0,-3-3-21 0 0,-1 0 0 0 0,0 1-1 0 0,0 0 1 0 0,-1 0 0 0 0,1 1 0 0 0,-1-1 0 0 0,1 1-1 0 0,-1 1 1 0 0,0-1 0 0 0,-1 1 0 0 0,1 0 0 0 0,-1 1-1 0 0,0-1 1 0 0,0 1 0 0 0,-1 0 0 0 0,1 0 0 0 0,-1 0-1 0 0,-1 1 1 0 0,1 0 0 0 0,-1-1 0 0 0,0 1-1 0 0,-1 0 1 0 0,0 0 0 0 0,0 1 0 0 0,0-1 0 0 0,-1 0-1 0 0,0 1 1 0 0,0-1 0 0 0,-1 1 0 0 0,0-1 0 0 0,-1 1-1 0 0,1-1 1 0 0,-2 6-125 0 0,-3-3 56 0 0,-1-1-1 0 0,0 0 1 0 0,0 0-1 0 0,-1 0 1 0 0,0-1-1 0 0,-1 0 1 0 0,1-1-1 0 0,-2 1 1 0 0,1-1-1 0 0,-1-1 1 0 0,0 0-1 0 0,0 0 1 0 0,-1-1-1 0 0,1 0 1 0 0,-1 0-1 0 0,-2 0-55 0 0,1-1-372 0 0,-1 0 0 0 0,1 0 0 0 0,-1-1 0 0 0,0 0-1 0 0,0-1 1 0 0,0-1 0 0 0,0 0 0 0 0,-1 0 0 0 0,1-1-1 0 0,-3-1 373 0 0,-4-2-3385 0 0,9-5-3448 0 0,7 4 1620 0 0</inkml:trace>
  <inkml:trace contextRef="#ctx0" brushRef="#br0" timeOffset="31239.253">8309 1517 0 0 0,'0'0'285'0'0,"0"0"473"0"0,0 0-87 0 0,0 0 101 0 0,0 0 327 0 0,0 0 310 0 0,0 0 121 0 0,0 0-170 0 0,0 0-262 0 0,0 0-249 0 0,0 0-156 0 0,0 0-53 0 0,0 0 3 0 0,11-6 14 0 0,79-43 1626 0 0,34 20 8 0 0,-122 30-2270 0 0,-1 0 0 0 0,0 0 0 0 0,0 1 0 0 0,0-1 0 0 0,0 0 0 0 0,0 1 0 0 0,0-1 0 0 0,-1 1 0 0 0,1-1 0 0 0,0 1 0 0 0,-1 0 0 0 0,1-1 0 0 0,-1 1 0 0 0,0 0 0 0 0,1-1 0 0 0,-1 1 0 0 0,0 0 0 0 0,0-1 0 0 0,0 1 0 0 0,0 0 0 0 0,0-1 0 0 0,-1 1 0 0 0,1 0 0 0 0,0-1 0 0 0,-1 1 0 0 0,1 0 0 0 0,-2 0-21 0 0,-5 14 18 0 0,0 0 1 0 0,-2-1-1 0 0,0 0 0 0 0,0-1 1 0 0,-2 0-1 0 0,1-1 0 0 0,-2 0 0 0 0,0-1 1 0 0,-3 3-19 0 0,4-4-29 0 0,-61 78-26 0 0,72-88 59 0 0,-1 0 0 0 0,1-1-1 0 0,0 1 1 0 0,0 0-1 0 0,0 0 1 0 0,0 0-1 0 0,0 0 1 0 0,0 0 0 0 0,0 0-1 0 0,0 0 1 0 0,0 0-1 0 0,1 0 1 0 0,-1-1 0 0 0,0 1-1 0 0,0 0 1 0 0,1 0-1 0 0,-1 0 1 0 0,1 0-1 0 0,-1-1 1 0 0,0 1 0 0 0,1 0-1 0 0,0 0 1 0 0,-1-1-1 0 0,1 1 1 0 0,-1 0-1 0 0,1-1 1 0 0,0 1 0 0 0,0-1-1 0 0,-1 1 1 0 0,1-1-1 0 0,0 1 1 0 0,0-1 0 0 0,0 1-1 0 0,-1-1 1 0 0,1 0-1 0 0,0 1 1 0 0,0-1-1 0 0,0 0 1 0 0,0 0 0 0 0,0 0-1 0 0,0 0 1 0 0,-1 0-1 0 0,1 0 1 0 0,0 0-1 0 0,0 0 1 0 0,0 0 0 0 0,0 0-1 0 0,0 0 1 0 0,0-1-1 0 0,0 1 1 0 0,0 0 0 0 0,-1-1-1 0 0,1 1 1 0 0,0 0-1 0 0,0-1 1 0 0,0 1-1 0 0,-1-1 1 0 0,1 1-4 0 0,12-1 45 0 0,130-47 241 0 0,-114 40-702 0 0,5 0-2839 0 0,-11 6-8197 0 0,-20 2 8350 0 0</inkml:trace>
  <inkml:trace contextRef="#ctx0" brushRef="#br1" timeOffset="38843.88">5671 4 0 0 0,'0'0'1644'0'0,"0"0"-561"0"0,0 0-207 0 0,0 0 291 0 0,0 0 487 0 0,0 0 382 0 0,0 0 53 0 0,0 0-319 0 0,0 0-473 0 0,0 0-439 0 0,0 0-335 0 0,0-4 306 0 0,20 287 3407 0 0,-3 60-3339 0 0,0-259-518 0 0,14-87 626 0 0,-30 3-994 0 0,31-14 151 0 0,1 1 0 0 0,1 2 1 0 0,-1 1-1 0 0,2 2 0 0 0,-1 1 1 0 0,15 0-163 0 0,-2 4-1309 0 0,60 2 4194 0 0,-68 1-5453 0 0,-8 1-2865 0 0,0-1-4008 0 0,-31 0 1979 0 0</inkml:trace>
  <inkml:trace contextRef="#ctx0" brushRef="#br1" timeOffset="39248.156">6683 409 3969 0 0,'0'0'1734'0'0,"0"0"-378"0"0,0 0-212 0 0,0 0 247 0 0,0 0 328 0 0,0 0 83 0 0,0 0-229 0 0,0 0-444 0 0,0 0-421 0 0,0 0-240 0 0,0 0-71 0 0,0 0 46 0 0,0 0 76 0 0,0 7 50 0 0,-5 23-326 0 0,-1-1 1 0 0,-2 1-1 0 0,0-1 0 0 0,-2-1 0 0 0,-2 0 0 0 0,0 0 0 0 0,-2-1 0 0 0,0-1 0 0 0,-2 0 1 0 0,-7 6-244 0 0,17-22-140 0 0,-35 45-1875 0 0,7-28-5239 0 0,26-20-285 0 0,6-6 3134 0 0</inkml:trace>
  <inkml:trace contextRef="#ctx0" brushRef="#br1" timeOffset="39489.132">6439 402 3577 0 0,'0'0'2822'0'0,"0"0"-1486"0"0,0 0-740 0 0,0 0-9 0 0,0 0 422 0 0,0 0 454 0 0,0 0 158 0 0,0 0-189 0 0,0 0-312 0 0,0 0-270 0 0,0 0-155 0 0,0 0-101 0 0,0 0-83 0 0,16 31-89 0 0,52 98-94 0 0,-12-55 147 0 0,-40-62-402 0 0,105 66-819 0 0,-106-68-376 0 0,-7-4-1169 0 0,1-1-4360 0 0,-5-4-2050 0 0</inkml:trace>
  <inkml:trace contextRef="#ctx0" brushRef="#br1" timeOffset="40560.185">4922 30 0 0 0,'0'0'603'0'0,"0"0"130"0"0,0 0 321 0 0,0 0 411 0 0,0 0 271 0 0,0 0 17 0 0,0 0-259 0 0,0 0-383 0 0,0 0-356 0 0,0 0-253 0 0,0 0-126 0 0,0 0-35 0 0,-1-5-5 0 0,-3-15-6 0 0,23 60 2502 0 0,51 114 588 0 0,-69-154-3359 0 0,0 0 1 0 0,0 1-1 0 0,0-1 0 0 0,0 0 0 0 0,0 0 0 0 0,0 0 0 0 0,0 1 0 0 0,0-1 0 0 0,0 0 0 0 0,0 0 0 0 0,0-1 0 0 0,0 1 0 0 0,0 0 0 0 0,0 0 1 0 0,0 0-1 0 0,0-1 0 0 0,0 1 0 0 0,0 0 0 0 0,0-1 0 0 0,0 1 0 0 0,0-1 0 0 0,-1 1 0 0 0,1-1 0 0 0,0 0 0 0 0,0 1 0 0 0,0-1 0 0 0,-1 0 1 0 0,1 1-1 0 0,0-1 0 0 0,-1 0 0 0 0,1 0 0 0 0,-1 0 0 0 0,1 0 0 0 0,-1 1 0 0 0,1-1 0 0 0,-1 0 0 0 0,1 0 0 0 0,-1 0 0 0 0,0 0 0 0 0,0 0 1 0 0,1 0-1 0 0,-1 0 0 0 0,0 0 0 0 0,0-1-61 0 0,2-2-58 0 0,40-65 478 0 0,-16 29-354 0 0,-24 39-73 0 0,1 1-1 0 0,-1-1 1 0 0,0 1 0 0 0,1 0 0 0 0,-1 0 0 0 0,0 0 0 0 0,1 0 0 0 0,-1 0-1 0 0,0 1 1 0 0,1-1 0 0 0,-1 1 0 0 0,0-1 0 0 0,0 1 0 0 0,0 0-1 0 0,1 0 1 0 0,-1 0 0 0 0,0 0 0 0 0,0 0 0 0 0,0 1 0 0 0,0-1 0 0 0,-1 1-1 0 0,1-1 1 0 0,0 1 0 0 0,-1-1 0 0 0,2 2 7 0 0,14 16 32 0 0,-1 1 1 0 0,-1 1-1 0 0,-1 0 1 0 0,-1 1-1 0 0,-1 1 1 0 0,0 0-1 0 0,-2 0 1 0 0,-1 1-1 0 0,-1 0 1 0 0,0 1-1 0 0,-2 0 1 0 0,-1 0-1 0 0,-2 0 1 0 0,1 4-33 0 0,-4 133 160 0 0,0-153-156 0 0,0 0 1 0 0,-1 0-1 0 0,0 0 1 0 0,0 0-1 0 0,-1 0 1 0 0,-1-1-1 0 0,1 1 1 0 0,-1-1-1 0 0,-1 0 0 0 0,0 1 1 0 0,0-2-1 0 0,0 1 1 0 0,-1 0-1 0 0,0-1 1 0 0,0 0-1 0 0,-1 0 1 0 0,0 0-1 0 0,-1-1 1 0 0,1 0-1 0 0,-1 0 1 0 0,0-1-1 0 0,0 1 1 0 0,-1-2-1 0 0,0 1 1 0 0,0-1-1 0 0,0 0 0 0 0,0-1 1 0 0,-1 0-1 0 0,1 0 1 0 0,-1-1-1 0 0,1 0 1 0 0,-1 0-1 0 0,0-1 1 0 0,-4 0-5 0 0,11-1 5 0 0,0 1 0 0 0,0-1 0 0 0,0 0 0 0 0,0 0 0 0 0,0 0 0 0 0,0 0 0 0 0,0-1 0 0 0,0 1 0 0 0,0-1 0 0 0,0 1 0 0 0,0-1 0 0 0,0 1 0 0 0,0-1 0 0 0,0 0 0 0 0,1 0 0 0 0,-1 0 0 0 0,0 0 0 0 0,0 0 0 0 0,1-1 0 0 0,-1 1-1 0 0,1 0 1 0 0,-1-1 0 0 0,1 1 0 0 0,0-1 0 0 0,-1 0 0 0 0,1 1 0 0 0,0-1 0 0 0,0 0 0 0 0,0 0 0 0 0,0 1 0 0 0,1-1 0 0 0,-1 0 0 0 0,0 0 0 0 0,1 0 0 0 0,0 0 0 0 0,-1 0 0 0 0,1 0 0 0 0,0 0 0 0 0,0 0 0 0 0,0 0 0 0 0,0 0 0 0 0,0 0-5 0 0,0-4-17 0 0,0 0 0 0 0,1 0 0 0 0,-1 0 1 0 0,1 0-1 0 0,0 0 0 0 0,1 1 0 0 0,-1-1 0 0 0,1 0 0 0 0,1 1 0 0 0,-1 0 0 0 0,1-1 0 0 0,-1 1 0 0 0,2 0 0 0 0,-1 0 0 0 0,0 1 0 0 0,4-5 17 0 0,12-13-152 0 0,1 1-1 0 0,1 1 1 0 0,1 1-1 0 0,0 0 1 0 0,2 2-1 0 0,0 0 1 0 0,0 2-1 0 0,9-3 153 0 0,-27 15-389 0 0,35-18-2796 0 0,-14 11-5695 0 0,-14 7 71 0 0</inkml:trace>
</inkml:ink>
</file>

<file path=ppt/ink/ink4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701 46 0 0 0,'0'0'2254'0'0,"0"0"46"0"0,0 0-197 0 0,0 0-349 0 0,0 0-314 0 0,0 0-195 0 0,-2-6-118 0 0,1 4-977 0 0,0-1 1 0 0,-1 1 0 0 0,1-1 0 0 0,-1 1 0 0 0,1 0 0 0 0,-1 0 0 0 0,0 0 0 0 0,1 0 0 0 0,-1 0-1 0 0,0 0 1 0 0,0 0 0 0 0,-1 1 0 0 0,1-1 0 0 0,0 1 0 0 0,0-1 0 0 0,-1 1 0 0 0,1 0 0 0 0,-1 0-1 0 0,1 0 1 0 0,-1 0 0 0 0,0 1 0 0 0,1-1 0 0 0,-1 0 0 0 0,0 1 0 0 0,1 0 0 0 0,-1 0-1 0 0,0 0 1 0 0,1 0 0 0 0,-3 0-151 0 0,-41 4 40 0 0,0 2 0 0 0,1 2 0 0 0,0 2 0 0 0,0 2 0 0 0,1 2-1 0 0,1 2 1 0 0,-19 10-40 0 0,-25 7 60 0 0,-68 37-20 0 0,154-70-49 0 0,1 0 1 0 0,-1 0-1 0 0,1 0 1 0 0,-1 1-1 0 0,1-1 1 0 0,0 0-1 0 0,-1 0 1 0 0,1 1-1 0 0,0-1 1 0 0,-1 0-1 0 0,1 1 1 0 0,-1-1-1 0 0,1 0 1 0 0,0 1-1 0 0,0-1 1 0 0,-1 0-1 0 0,1 1 1 0 0,0-1 0 0 0,0 1-1 0 0,0-1 1 0 0,-1 1-1 0 0,1-1 1 0 0,0 0-1 0 0,0 1 1 0 0,0-1-1 0 0,0 1 1 0 0,0-1-1 0 0,0 1 1 0 0,0-1-1 0 0,0 1 1 0 0,0-1-1 0 0,0 1 1 0 0,0-1-1 0 0,0 1 1 0 0,0-1-1 0 0,0 1 1 0 0,0-1-1 0 0,1 0 1 0 0,-1 1-1 0 0,0-1 1 0 0,0 1-1 0 0,1-1 1 0 0,-1 0-1 0 0,0 1 1 0 0,0-1-1 0 0,1 1 1 0 0,-1-1-1 0 0,0 0 1 0 0,1 1-1 0 0,-1-1 1 0 0,1 0-1 0 0,-1 0 1 0 0,0 1-1 0 0,1-1 1 0 0,-1 0-1 0 0,1 0 1 0 0,-1 0-1 0 0,1 1 1 0 0,-1-1-1 0 0,0 0 1 0 0,1 0-1 0 0,-1 0 1 0 0,1 0-1 0 0,-1 0 1 0 0,1 0 8 0 0,32 9 65 0 0,-33-9-59 0 0,320 15 1003 0 0,-228-8-852 0 0,-48 4-111 0 0,-44-10-41 0 0,1-1 1 0 0,0 1 0 0 0,-1-1-1 0 0,1 1 1 0 0,-1 0 0 0 0,1-1-1 0 0,-1 1 1 0 0,1-1 0 0 0,-1 1-1 0 0,1 0 1 0 0,-1 0-1 0 0,0-1 1 0 0,1 1 0 0 0,-1 0-1 0 0,0 0 1 0 0,0-1 0 0 0,0 1-1 0 0,0 0 1 0 0,1 0 0 0 0,-1-1-1 0 0,0 1 1 0 0,0 0 0 0 0,0 0-1 0 0,-1 0 1 0 0,1-1 0 0 0,0 1-1 0 0,0 0 1 0 0,0 0 0 0 0,-1-1-1 0 0,1 1 1 0 0,0 0-1 0 0,0 0 1 0 0,-1-1 0 0 0,1 1-1 0 0,-1 0 1 0 0,1-1 0 0 0,-1 1-1 0 0,1 0 1 0 0,-1-1 0 0 0,1 1-1 0 0,-1-1 1 0 0,0 1 0 0 0,1-1-1 0 0,-1 1 1 0 0,0-1 0 0 0,1 0-1 0 0,-1 1 1 0 0,0-1 0 0 0,1 0-1 0 0,-1 1 1 0 0,-1-1-6 0 0,-49 34 162 0 0,-2-2-1 0 0,-1-2 1 0 0,-31 11-162 0 0,-108 61 104 0 0,189-100-99 0 0,0-1 0 0 0,0 1 0 0 0,1 0-1 0 0,-1 0 1 0 0,1 0 0 0 0,0 1 0 0 0,-1-1 0 0 0,1 1-1 0 0,0 0 1 0 0,1-1 0 0 0,-1 1 0 0 0,0 1 0 0 0,1-1-1 0 0,-1 0 1 0 0,1 1 0 0 0,0-1 0 0 0,0 1-1 0 0,1 0 1 0 0,-1-1 0 0 0,1 1 0 0 0,0 0 0 0 0,0 0-1 0 0,0 0 1 0 0,0 0 0 0 0,1 0 0 0 0,-1 0 0 0 0,1 0-1 0 0,0 0 1 0 0,0 0 0 0 0,1 0 0 0 0,-1 0-1 0 0,1 0 1 0 0,0 0 0 0 0,0 0 0 0 0,0 0 0 0 0,1 0-1 0 0,-1 0 1 0 0,1-1 0 0 0,1 3-5 0 0,10 2 93 0 0,0-1 0 0 0,0 0-1 0 0,1-1 1 0 0,0 0 0 0 0,0-1 0 0 0,1-1-1 0 0,0 0 1 0 0,-1-1 0 0 0,1-1 0 0 0,0 0 0 0 0,0-1-1 0 0,0-1 1 0 0,0 0 0 0 0,0-1 0 0 0,0 0-1 0 0,8-3-92 0 0,-3 3 18 0 0,179-33-798 0 0,-121 3-5979 0 0,-63 23 1363 0 0,-7 0-1943 0 0</inkml:trace>
</inkml:ink>
</file>

<file path=ppt/ink/ink4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12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7090 0 0,'0'0'1715'0'0,"0"0"-427"0"0,0 0-173 0 0,0 0 70 0 0,0 0 188 0 0,0 0 64 0 0,0 0-208 0 0,0 0-220 0 0,32-6-173 0 0,103-20-172 0 0,43 11 603 0 0,159 15-855 0 0,-251 9-2214 0 0,-55-5-1261 0 0,0 0-3377 0 0,-12-4-2875 0 0</inkml:trace>
</inkml:ink>
</file>

<file path=ppt/ink/ink4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9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69 236 3529 0 0,'0'0'2182'0'0,"0"0"-218"0"0,0 0-98 0 0,0 0 17 0 0,0 0-82 0 0,0 0-276 0 0,0 0-378 0 0,0 0-314 0 0,32-4-239 0 0,97-13-164 0 0,-14 13 291 0 0,-59 18-1630 0 0,-52-8-3223 0 0,-5-1-2159 0 0,-1-5-852 0 0</inkml:trace>
  <inkml:trace contextRef="#ctx0" brushRef="#br0" timeOffset="234.863">1 468 1416 0 0,'0'0'3021'0'0,"0"0"-529"0"0,0 0-172 0 0,0 0-201 0 0,0 0-232 0 0,0 0-301 0 0,0 0-340 0 0,33 2-313 0 0,104 4-285 0 0,-42-17 43 0 0,-84 8-1049 0 0,99-19 990 0 0,-73 16-3451 0 0,0 1-4192 0 0,-22 4-1792 0 0</inkml:trace>
  <inkml:trace contextRef="#ctx0" brushRef="#br0" timeOffset="1194.646">954 111 3881 0 0,'0'0'1313'0'0,"0"0"-260"0"0,0 0-208 0 0,0 0 82 0 0,0 0 247 0 0,0 0 149 0 0,0 0-94 0 0,0 0-209 0 0,0 0-291 0 0,0 0-263 0 0,0 0-167 0 0,-16 32-103 0 0,-52 99-69 0 0,-52 130 697 0 0,107-242 581 0 0,15-35 1728 0 0,39-91-2667 0 0,-17 65-463 0 0,2 0 1 0 0,2 2-1 0 0,1 1 1 0 0,2 2-1 0 0,2 0 0 0 0,1 3 1 0 0,2 0-1 0 0,1 3 1 0 0,1 1-1 0 0,10-4-3 0 0,-6 15-212 0 0,-38 60-34 0 0,-37 187 644 0 0,34-227-384 0 0,1 0 0 0 0,0 0-1 0 0,-1 0 1 0 0,1 0-1 0 0,0 0 1 0 0,-1 0 0 0 0,1 0-1 0 0,0-1 1 0 0,0 1-1 0 0,0-1 1 0 0,-1 1 0 0 0,1-1-1 0 0,0 0 1 0 0,0 1-1 0 0,0-1 1 0 0,0 0 0 0 0,0 0-1 0 0,0 0 1 0 0,0-1-1 0 0,0 1 1 0 0,-1 0 0 0 0,1-1-1 0 0,0 0 1 0 0,0 1-1 0 0,0-1 1 0 0,-1 0 0 0 0,1 0-1 0 0,0 0 1 0 0,0 0-1 0 0,-1 0 1 0 0,1 0 0 0 0,-1 0-1 0 0,1 0 1 0 0,-1-1-1 0 0,1 0-13 0 0,266-217 306 0 0,-259 212-320 0 0,0 0 0 0 0,0 1 0 0 0,0 0 1 0 0,0 1-1 0 0,1 0 0 0 0,0 1 0 0 0,0 0 0 0 0,0 0 0 0 0,1 1 1 0 0,-1 0-1 0 0,3 1 14 0 0,-5 49-300 0 0,-43 208 541 0 0,44-209-755 0 0,1-35-2049 0 0,7-5-3524 0 0,-8-4 556 0 0,-4-1-729 0 0</inkml:trace>
  <inkml:trace contextRef="#ctx0" brushRef="#br0" timeOffset="1647.723">2206 71 8202 0 0,'0'0'1396'0'0,"0"0"-72"0"0,0 0 39 0 0,0 0 127 0 0,0 0 40 0 0,0 0-194 0 0,0 0-347 0 0,0 0-282 0 0,-31 15-211 0 0,-98 50-152 0 0,54-12 150 0 0,65-45-465 0 0,0 1 1 0 0,0 0-1 0 0,1 1 1 0 0,1 0-1 0 0,0 0 1 0 0,0 1-1 0 0,1 0 1 0 0,0 0-1 0 0,1 1 1 0 0,0 0-1 0 0,1 0 1 0 0,0 0-1 0 0,1 0 1 0 0,1 1-1 0 0,0 0 1 0 0,0 0-1 0 0,1 0 1 0 0,1 0-1 0 0,0 12-29 0 0,3-22 13 0 0,0 1 1 0 0,0-1-1 0 0,1 1 0 0 0,-1-1 0 0 0,1 0 1 0 0,0 0-1 0 0,0 0 0 0 0,0 0 1 0 0,0 0-1 0 0,0-1 0 0 0,0 0 1 0 0,1 1-1 0 0,-1-1 0 0 0,1 0 0 0 0,0-1 1 0 0,0 1-1 0 0,-1-1 0 0 0,1 1 1 0 0,0-1-1 0 0,0 0 0 0 0,0-1 1 0 0,0 1-1 0 0,1-1 0 0 0,-1 1 1 0 0,0-1-1 0 0,0-1 0 0 0,0 1 0 0 0,0 0 1 0 0,0-1-1 0 0,0 0 0 0 0,0 0 1 0 0,0 0-1 0 0,0-1 0 0 0,0 1 1 0 0,-1-1-1 0 0,1 0 0 0 0,0 0 0 0 0,1-1-13 0 0,35-18 202 0 0,-1-1 1 0 0,-2-2-1 0 0,0-1 0 0 0,-1-2 0 0 0,-1-2 0 0 0,-2-1 0 0 0,-1-2 0 0 0,23-30-202 0 0,-40 44 110 0 0,-14 18-96 0 0,-1 0-42 0 0,0 0-52 0 0,-4 11-79 0 0,0 1 120 0 0,-1-4-51 0 0,1 1-1 0 0,0 0 1 0 0,1 1-1 0 0,-1-1 0 0 0,2 1 1 0 0,0-1-1 0 0,0 1 0 0 0,0 0 1 0 0,1 0-1 0 0,1 0 1 0 0,0-1-1 0 0,0 1 0 0 0,1 0 1 0 0,0 0-1 0 0,1 0 0 0 0,0 0 1 0 0,0-1-1 0 0,1 1 1 0 0,0-1-1 0 0,1 0 0 0 0,3 6 91 0 0,41 23-5829 0 0,-12-20-3442 0 0,-26-14 4103 0 0</inkml:trace>
  <inkml:trace contextRef="#ctx0" brushRef="#br0" timeOffset="1813.926">2829 376 6577 0 0,'0'0'3034'0'0,"0"0"-528"0"0,0 0-499 0 0,0 0-305 0 0,0 0-239 0 0,0 0-313 0 0,0 0-277 0 0,0 0-221 0 0,0 0-185 0 0,0 0-142 0 0,0 0-131 0 0,0 0-96 0 0,0 0-67 0 0,-28 33-39 0 0,-84 101-37 0 0,23-28-749 0 0,85-101 405 0 0,-32 34-1717 0 0,10-16-7544 0 0,19-17 1563 0 0</inkml:trace>
  <inkml:trace contextRef="#ctx0" brushRef="#br0" timeOffset="2014.635">2586 406 5801 0 0,'0'0'3693'0'0,"0"0"-1509"0"0,0 0-830 0 0,0 0-180 0 0,0 0 10 0 0,0 0-76 0 0,0 0-176 0 0,0 0-185 0 0,0 0-191 0 0,0 0-134 0 0,0 0-74 0 0,0 0-79 0 0,0 0-83 0 0,19 22-57 0 0,61 69-74 0 0,2-20-634 0 0,-27-52-2160 0 0,-36-17-1112 0 0,0-1-3703 0 0,-14-1 2135 0 0</inkml:trace>
</inkml:ink>
</file>

<file path=ppt/ink/ink4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37 10626 0 0,'0'0'1714'0'0,"0"0"-978"0"0,0 0-417 0 0,0 0 125 0 0,0 0 273 0 0,-9 31 202 0 0,-31 101 83 0 0,-17 104 1637 0 0,43-25-4133 0 0,14-209 1231 0 0,3 28-2375 0 0,9-17-7518 0 0,-10-13 5591 0 0</inkml:trace>
  <inkml:trace contextRef="#ctx0" brushRef="#br0" timeOffset="252.381">22 30 2777 0 0,'0'0'1253'0'0,"0"0"-733"0"0,0 0-194 0 0,0 0 278 0 0,0 0 360 0 0,0 0 287 0 0,0 0 123 0 0,0 0-70 0 0,32 0-199 0 0,99-1-220 0 0,144-24 1204 0 0,-211 21-3997 0 0,-61 11-5600 0 0,-3-3 2472 0 0</inkml:trace>
  <inkml:trace contextRef="#ctx0" brushRef="#br0" timeOffset="502.311">13 398 0 0 0,'0'0'1408'0'0,"0"0"441"0"0,0 0-81 0 0,0 0 160 0 0,0 0-55 0 0,0 0-209 0 0,0 0-287 0 0,201-15-369 0 0,-166 4-296 0 0,0 4-240 0 0,4-4-200 0 0,-4 3-184 0 0,-4 1-176 0 0,-4-1-296 0 0,1 5-688 0 0,-8-1-1657 0 0,-3 0-2048 0 0,-4 4-592 0 0</inkml:trace>
  <inkml:trace contextRef="#ctx0" brushRef="#br0" timeOffset="1819.846">683 508 800 0 0,'0'0'2974'0'0,"0"0"-895"0"0,0 0-426 0 0,0 0-50 0 0,0 0 146 0 0,0 0 61 0 0,0 0-207 0 0,0 0-371 0 0,0 0-358 0 0,0 0-291 0 0,0 0-174 0 0,0 0-73 0 0,0 0-21 0 0,-5 9-8 0 0,-37 50-38 0 0,-2-1 1 0 0,-2-2 0 0 0,-25 20-270 0 0,14-30-2504 0 0,35-35-1773 0 0,0-2-4287 0 0,15-9 4773 0 0</inkml:trace>
  <inkml:trace contextRef="#ctx0" brushRef="#br0" timeOffset="2067.615">461 545 3249 0 0,'0'0'1319'0'0,"0"0"-362"0"0,0 0-27 0 0,0 0 373 0 0,0 0 368 0 0,0 0 84 0 0,0 0-278 0 0,0 0-350 0 0,0 0-283 0 0,0 0-198 0 0,0 0-103 0 0,0 0-85 0 0,0 0-72 0 0,18 22-71 0 0,60 65-90 0 0,-12-38-45 0 0,4-31-2031 0 0,-39-17-7954 0 0,-26-1 4076 0 0</inkml:trace>
</inkml:ink>
</file>

<file path=ppt/ink/ink4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24.7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1926 0 0 0,'0'0'625'0'0,"0"0"232"0"0,0 0 62 0 0,0 0-23 0 0,0 0-105 0 0,0 0-45 0 0,3-5 81 0 0,177-293 7591 0 0,147-124-6047 0 0,-299 389-2011 0 0,481-580 1142 0 0,-401 442-1370 0 0,-101 131 547 0 0,-7 39-545 0 0,0 1-60 0 0,0 0-64 0 0,-8 18-1024 0 0,7-3 995 0 0,1-15 16 0 0,-7 11 322 0 0,-30 19 286 0 0,11-7-538 0 0,-1-2-1 0 0,-1 0 1 0 0,-1-2-1 0 0,0-2 1 0 0,-2 0-1 0 0,0-2 1 0 0,-28 9-67 0 0,-112 28 1209 0 0,256-18-1178 0 0,135 28 88 0 0,-100-22-146 0 0,-50-32 169 0 0,-66-42 634 0 0,-6 15-701 0 0,-1 0 1 0 0,-1 0 0 0 0,-1 1-1 0 0,0-1 1 0 0,-1 1-1 0 0,-2 0 1 0 0,1 1 0 0 0,-8-12-76 0 0,2 0 4 0 0,9 19-161 0 0,-1 0 1 0 0,0 1-1 0 0,0-1 0 0 0,-1 1 0 0 0,0 0 1 0 0,0 0-1 0 0,-1 0 0 0 0,-1 1 0 0 0,1 0 0 0 0,-1 1 1 0 0,0 0-1 0 0,-2-1 157 0 0,-48-8-10547 0 0,52 17 5063 0 0,0 2 842 0 0</inkml:trace>
  <inkml:trace contextRef="#ctx0" brushRef="#br0" timeOffset="307.85">1742 1 8922 0 0,'0'0'519'0'0,"0"0"-262"0"0,0 0-136 0 0,0 0 237 0 0,0 0 378 0 0,0 0 283 0 0,0 0 130 0 0,0 0-70 0 0,-31 18-154 0 0,-97 60-179 0 0,68-25 133 0 0,52-40-673 0 0,0-3-127 0 0,1 0 1 0 0,0 1 0 0 0,1 0-1 0 0,0 0 1 0 0,1 1 0 0 0,0 0-1 0 0,0 0 1 0 0,1 0 0 0 0,1 0-1 0 0,0 1 1 0 0,1 0 0 0 0,1-1 0 0 0,-1 1-1 0 0,2 0 1 0 0,0 0 0 0 0,0-1-1 0 0,2 1 1 0 0,-1 0 0 0 0,2-1-1 0 0,0 5-79 0 0,3-10 32 0 0,0-1 0 0 0,1 1 0 0 0,0-1-1 0 0,0-1 1 0 0,0 1 0 0 0,0-1 0 0 0,1 0-1 0 0,0-1 1 0 0,0 0 0 0 0,0 0 0 0 0,1 0-1 0 0,-1-1 1 0 0,1-1 0 0 0,0 1 0 0 0,0-2-1 0 0,0 1 1 0 0,0-1 0 0 0,0 0 0 0 0,0-1-1 0 0,0 0 1 0 0,0-1 0 0 0,0 1 0 0 0,0-2-1 0 0,0 1 1 0 0,0-1 0 0 0,5-3-32 0 0,36-4 201 0 0,-1-3 0 0 0,0-1 0 0 0,-1-3 0 0 0,-1-2-1 0 0,0-2 1 0 0,24-16-201 0 0,-57 30 9 0 0,-1 0 1 0 0,0-1-1 0 0,0-1 0 0 0,-1 0 0 0 0,1-1 0 0 0,-2-1 0 0 0,1 0 0 0 0,-2 0 0 0 0,1-1 0 0 0,-1 0 0 0 0,-1-1 0 0 0,0 0 1 0 0,-1 0-1 0 0,0-1 0 0 0,-1 0 0 0 0,0-1-9 0 0,-5-41-3526 0 0,-21 25-7909 0 0,8 22 5710 0 0</inkml:trace>
  <inkml:trace contextRef="#ctx0" brushRef="#br0" timeOffset="557.964">1182 133 14107 0 0,'0'0'2035'0'0,"0"0"-979"0"0,0 0-594 0 0,0 0-46 0 0,0 0 245 0 0,0 0 284 0 0,0 0 127 0 0,0 0-48 0 0,0 0-152 0 0,31 11-185 0 0,102 35-130 0 0,72 0 716 0 0,-9-26-462 0 0,1-8 1 0 0,118-12-812 0 0,-25 1-12 0 0,-182 1-733 0 0,138 3-1225 0 0,-165-5-2735 0 0,-1 1-3888 0 0,-51-1-2172 0 0</inkml:trace>
</inkml:ink>
</file>

<file path=ppt/ink/ink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220 273 1888 0 0,'0'0'1305'0'0,"0"0"-64"0"0,0 0 152 0 0,0 0 222 0 0,0 0 130 0 0,0 0-50 0 0,0 0-242 0 0,0 0-261 0 0,0 0-212 0 0,0 0-144 0 0,0 0-72 0 0,0 0-17 0 0,-27 35-29 0 0,-79 111-46 0 0,59-59 263 0 0,43-70-747 0 0,-7 26 130 0 0,2 0 0 0 0,3 1 0 0 0,1 1 0 0 0,1-1-1 0 0,3 19-317 0 0,3-49 8 0 0,0 0 0 0 0,1 0 0 0 0,1 0 0 0 0,0-1 0 0 0,1 0 0 0 0,0 1 0 0 0,1-1 0 0 0,0-1 0 0 0,1 1 0 0 0,1-1 0 0 0,0-1 0 0 0,0 1 0 0 0,1-1 0 0 0,1-1 0 0 0,0 0 0 0 0,0 0 0 0 0,1-1 0 0 0,0 0 0 0 0,0-1 0 0 0,1 0-1 0 0,1-1 1 0 0,-1 0 0 0 0,1-1 0 0 0,0 0 0 0 0,0-1 0 0 0,5 0-8 0 0,13-1-1956 0 0,-18-4-1887 0 0,-2 0-3743 0 0,-9 0-192 0 0</inkml:trace>
  <inkml:trace contextRef="#ctx0" brushRef="#br0" timeOffset="304.561">315 778 7274 0 0,'0'0'2052'0'0,"0"0"-501"0"0,0 0-267 0 0,0 0-42 0 0,0 0-7 0 0,0 0-44 0 0,0 0-118 0 0,0 0-129 0 0,0 0-127 0 0,0 0-132 0 0,0 0-123 0 0,0 0-64 0 0,0 0-66 0 0,25 4-70 0 0,77 13-62 0 0,-6-17 276 0 0,-64-6-464 0 0,79-17-1414 0 0,-65 9-7734 0 0,-37 10 2741 0 0,-4 0 738 0 0</inkml:trace>
  <inkml:trace contextRef="#ctx0" brushRef="#br0" timeOffset="7886.837">1226 483 520 0 0,'0'0'1324'0'0,"0"0"-111"0"0,0 0 135 0 0,0 0 231 0 0,0 0 113 0 0,0 0-121 0 0,0 0-317 0 0,0 0-350 0 0,0 0-269 0 0,0 0-162 0 0,0 0-55 0 0,0 3 37 0 0,-1 5-176 0 0,0-1 0 0 0,-1 0 0 0 0,0 0 1 0 0,0 0-1 0 0,-1 0 0 0 0,0 0 1 0 0,0-1-1 0 0,-1 1 0 0 0,0-1 1 0 0,0 0-1 0 0,0 0 0 0 0,-5 5-279 0 0,-18 31 532 0 0,-124 171 439 0 0,99-147-962 0 0,-12 19-181 0 0,64-85 76 0 0,0 0 0 0 0,0 0 1 0 0,1 0-1 0 0,-1 0 0 0 0,0 0 0 0 0,0 0 0 0 0,0 0 0 0 0,1 0 0 0 0,-1 0 1 0 0,0 0-1 0 0,0 0 0 0 0,1 0 0 0 0,-1 0 0 0 0,0 0 0 0 0,0 0 0 0 0,0 0 1 0 0,1 0-1 0 0,-1 0 0 0 0,0 1 0 0 0,0-1 0 0 0,0 0 0 0 0,1 0 0 0 0,-1 0 1 0 0,0 0-1 0 0,0 0 0 0 0,0 1 0 0 0,0-1 0 0 0,1 0 0 0 0,-1 0 0 0 0,0 0 1 0 0,0 1-1 0 0,0-1 0 0 0,0 0 0 0 0,0 0 0 0 0,0 0 0 0 0,0 1 0 0 0,0-1 1 0 0,0 0-1 0 0,0 0 0 0 0,1 1 0 0 0,-1-1 0 0 0,0 0 96 0 0,22-18-5618 0 0,-21 16 4388 0 0,6-4-2620 0 0,0 1 497 0 0</inkml:trace>
  <inkml:trace contextRef="#ctx0" brushRef="#br0" timeOffset="13403.928">761 487 0 0 0,'0'0'324'0'0,"0"0"382"0"0,0 0 172 0 0,0 0 149 0 0,0 0 151 0 0,-3-1 163 0 0,0-1-800 0 0,-4-1-14 0 0,0 2 2566 0 0,7 1-1886 0 0,0 0-116 0 0,0 0-76 0 0,0 0-103 0 0,0 0-113 0 0,26 3 4054 0 0,-9 8-4429 0 0,0 1 0 0 0,0 0-1 0 0,-1 2 1 0 0,0 0 0 0 0,-1 0-1 0 0,-1 1 1 0 0,5 7-424 0 0,-10-13 79 0 0,0 0 0 0 0,0-1-1 0 0,1 0 1 0 0,1-1 0 0 0,-1 0 0 0 0,1-1 0 0 0,1 0-1 0 0,-1-1 1 0 0,1 0 0 0 0,10 3-79 0 0,46 22 307 0 0,7 20-68 0 0,-46-16-83 0 0,1 2-68 0 0,7-2 38 0 0,-20-16-96 0 0,-1-7-26 0 0,-16-11-75 0 0,0 0-26 0 0,0 0-81 0 0,0 0-79 0 0,0 0-111 0 0,0 0-145 0 0,0 0-252 0 0,0 0-314 0 0,-8-7-12770 0 0,5 3 6830 0 0</inkml:trace>
  <inkml:trace contextRef="#ctx0" brushRef="#br0" timeOffset="14219.725">718 222 0 0 0,'0'0'571'0'0,"0"0"408"0"0,0 0 169 0 0,0 0 75 0 0,0 0-27 0 0,0 0-62 0 0,0 0-39 0 0,0 0-14 0 0,0 0-33 0 0,0 0-51 0 0,-1 1 3155 0 0,49 26 1769 0 0,-42-27-5762 0 0,-1 1 0 0 0,0-1 0 0 0,1 0-1 0 0,-1 0 1 0 0,0-1 0 0 0,1 1 0 0 0,-1-1 0 0 0,0-1 0 0 0,0 1-1 0 0,0-1 1 0 0,0 1 0 0 0,0-1 0 0 0,0-1 0 0 0,0 1 0 0 0,0-1-159 0 0,27-17 318 0 0,-1 0 0 0 0,-1-3 0 0 0,-1 0 0 0 0,-2-2 1 0 0,10-11-319 0 0,15-48 816 0 0,-51 83-772 0 0,7 34-126 0 0,34 27 163 0 0,-19-17-18 0 0,58 93-2112 0 0,-70-127-2826 0 0,-4-7-3711 0 0,-5-2-1345 0 0</inkml:trace>
  <inkml:trace contextRef="#ctx0" brushRef="#br0" timeOffset="14775.588">1447 19 0 0 0,'0'0'891'0'0,"0"0"225"0"0,0 0 442 0 0,0 0 352 0 0,0 0 127 0 0,0 0-171 0 0,0 0-338 0 0,0 0-289 0 0,0 0-201 0 0,0 0-131 0 0,0 0-94 0 0,0 0-31 0 0,2-1 9 0 0,-1 0-720 0 0,-1 1 0 0 0,1 0 1 0 0,-1-1-1 0 0,0 1 1 0 0,1 0-1 0 0,-1-1 1 0 0,1 1-1 0 0,-1 0 1 0 0,1 0-1 0 0,-1 0 1 0 0,1-1-1 0 0,0 1 1 0 0,-1 0-1 0 0,1 0 1 0 0,-1 0-1 0 0,1 0 1 0 0,-1 0-1 0 0,1 0 1 0 0,-1 0-1 0 0,1 0 1 0 0,-1 0-1 0 0,1 0 1 0 0,0 1-1 0 0,-1-1 0 0 0,1 0 1 0 0,-1 0-1 0 0,1 0 1 0 0,-1 1-1 0 0,1-1 1 0 0,-1 0-1 0 0,0 1 1 0 0,1-1-1 0 0,-1 0 1 0 0,1 1-1 0 0,-1-1 1 0 0,0 0-1 0 0,1 1 1 0 0,-1-1-1 0 0,0 1 1 0 0,1-1-1 0 0,-1 1 1 0 0,0-1-1 0 0,1 1 1 0 0,-1-1-1 0 0,0 1 1 0 0,0-1-1 0 0,0 1 0 0 0,0-1 1 0 0,0 1-1 0 0,0-1 1 0 0,1 1-1 0 0,-1 0 1 0 0,0-1-72 0 0,8 14 889 0 0,21 26 40 0 0,-2 2 1 0 0,-2 0-1 0 0,-2 2 1 0 0,11 32-930 0 0,-13-22 120 0 0,-2 1 1 0 0,-3 0 0 0 0,-2 2 0 0 0,-2 0 0 0 0,2 50-121 0 0,-10-83-3 0 0,-2 0 0 0 0,-1 0 0 0 0,-1-1 0 0 0,-1 1-1 0 0,-1 0 1 0 0,0 0 0 0 0,-2-1 0 0 0,-1 1 0 0 0,-2-1 0 0 0,-2 6 3 0 0,3-13-70 0 0,-1 0 1 0 0,0 0-1 0 0,-1-1 0 0 0,-1 0 0 0 0,-1 0 1 0 0,0-1-1 0 0,-11 12 70 0 0,12-16-317 0 0,0 0 0 0 0,0-1 0 0 0,-1 0 1 0 0,0 0-1 0 0,0-1 0 0 0,-1 0 0 0 0,0-1 0 0 0,0-1 0 0 0,-1 1 0 0 0,0-2 0 0 0,0 1 1 0 0,-1-2-1 0 0,1 0 0 0 0,-1 0 0 0 0,-11 1 317 0 0,12-4-1118 0 0,-14 1-1886 0 0,9-5-7148 0 0,13 2 4223 0 0</inkml:trace>
</inkml:ink>
</file>

<file path=ppt/ink/ink4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0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1 288 488 0 0,'0'0'1395'0'0,"0"0"-115"0"0,0 0 38 0 0,0 0 285 0 0,0 0 311 0 0,0 0 105 0 0,0 0-172 0 0,0 0-321 0 0,0 0-308 0 0,0 0-216 0 0,0 0-148 0 0,25-4-88 0 0,130-21 565 0 0,117-16 1122 0 0,-261 39-2886 0 0,68-8 1442 0 0,-53 8-3023 0 0,0 1-3455 0 0,-33 5-2362 0 0,0-1 1555 0 0</inkml:trace>
  <inkml:trace contextRef="#ctx0" brushRef="#br0" timeOffset="212.978">21 450 0 0 0,'0'0'1622'0'0,"0"0"389"0"0,0 0 299 0 0,0 0 118 0 0,0 0-83 0 0,0 0-284 0 0,0 0-439 0 0,0 0-407 0 0,35 0-311 0 0,112-2-189 0 0,-25-18 328 0 0,113-25-165 0 0,-77 20-3248 0 0,-148 23 1482 0 0,16-2-3349 0 0,-11-1-4359 0 0,-12 5 5533 0 0</inkml:trace>
  <inkml:trace contextRef="#ctx0" brushRef="#br0" timeOffset="662.484">422 1 1312 0 0,'0'0'2498'0'0,"0"0"-824"0"0,0 0-287 0 0,0 0 90 0 0,0 0 30 0 0,0 0-94 0 0,0 0-293 0 0,0 0-333 0 0,0 0-191 0 0,0 0-89 0 0,0 0 1 0 0,0 0 31 0 0,0 0 15 0 0,4 14 13 0 0,13 45-23 0 0,-16-57-506 0 0,0 0 0 0 0,1 0 0 0 0,-1 1 0 0 0,1-1 0 0 0,-1 0 0 0 0,1 0 1 0 0,0 0-1 0 0,-1-1 0 0 0,1 1 0 0 0,0 0 0 0 0,0-1 0 0 0,0 1 0 0 0,1-1 0 0 0,-1 1 0 0 0,0-1 0 0 0,0 0 0 0 0,1 0 0 0 0,-1 0 0 0 0,1-1 0 0 0,-1 1 0 0 0,1 0 0 0 0,2-1-38 0 0,4 3 129 0 0,485 118 1690 0 0,-491-120-1811 0 0,0-1-3 0 0,0 0-1 0 0,0 0 0 0 0,1 1 1 0 0,-1 0-1 0 0,0-1 1 0 0,0 1-1 0 0,0 1 0 0 0,0-1 1 0 0,0 0-1 0 0,0 1 0 0 0,-1-1 1 0 0,1 1-1 0 0,0 0 0 0 0,-1 0 1 0 0,1 0-1 0 0,-1 0 0 0 0,0 0 1 0 0,1 0-1 0 0,-1 1 1 0 0,0-1-1 0 0,0 2-4 0 0,-43 36 421 0 0,-271 151 26 0 0,272-164-484 0 0,25-19-11 0 0,2 1-1 0 0,-1 0 0 0 0,1 1 0 0 0,0 0 1 0 0,1 1-1 0 0,1 1 0 0 0,-1 0 0 0 0,-2 5 49 0 0,5 18-2240 0 0,11-24-1302 0 0,4-2-3361 0 0,-1-4-728 0 0</inkml:trace>
</inkml:ink>
</file>

<file path=ppt/ink/ink4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4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 0 0 0,'0'0'3271'0'0,"0"0"-1353"0"0,0 0-420 0 0,0 0 230 0 0,0 0 289 0 0,0 0 82 0 0,0 0-286 0 0,0 0-456 0 0,0 0-405 0 0,0 0-239 0 0,0 0-90 0 0,0 0-3 0 0,0 0 22 0 0,3 0-11 0 0,201-30 3261 0 0,-144 23-3889 0 0,-40 5 355 0 0,-10 0-344 0 0,-3 2-3610 0 0,-1 0-2948 0 0,1 0-4202 0 0,-7 0 7483 0 0</inkml:trace>
</inkml:ink>
</file>

<file path=ppt/ink/ink4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5.2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8842 0 0,'0'0'1462'0'0,"0"0"-418"0"0,0 0 9 0 0,0 0 392 0 0,0 0 343 0 0,0 0 2 0 0,0 0-305 0 0,0 0-362 0 0,0 0-301 0 0,0 0-195 0 0,0 0-127 0 0,0 0-98 0 0,34-3-79 0 0,109-7-71 0 0,35-22 152 0 0,-121 26-1431 0 0,-32 5-9304 0 0,-22 1 71 0 0</inkml:trace>
</inkml:ink>
</file>

<file path=ppt/ink/ink4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3.4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85 4577 0 0,'0'0'1886'0'0,"0"0"-514"0"0,0 0-196 0 0,0 0 82 0 0,0 0 181 0 0,0 0 93 0 0,0 0-210 0 0,0 0-365 0 0,0 0-338 0 0,0 0-192 0 0,0 0-16 0 0,0 13 57 0 0,2 216 1577 0 0,-2-185-1867 0 0,-15 332 271 0 0,-3-302-1786 0 0,18-74 1088 0 0,0 0 1 0 0,1-1 0 0 0,-1 1-1 0 0,0 0 1 0 0,0 0 0 0 0,0-1-1 0 0,0 1 1 0 0,0 0 0 0 0,0-1-1 0 0,1 1 1 0 0,-1 0 0 0 0,0 0-1 0 0,0-1 1 0 0,0 1 0 0 0,0 0-1 0 0,0-1 1 0 0,0 1 0 0 0,0 0-1 0 0,0 0 1 0 0,0-1 0 0 0,-1 1-1 0 0,1 0 1 0 0,0-1 0 0 0,0 1-1 0 0,0 0 1 0 0,0 0-1 0 0,0-1 1 0 0,0 1 0 0 0,-1 0-1 0 0,1 0 1 0 0,0-1 0 0 0,0 1-1 0 0,0 0 1 0 0,0 0 0 0 0,-1 0-1 0 0,1-1 1 0 0,0 1 0 0 0,0 0-1 0 0,-1 0 1 0 0,1 0 0 0 0,0 0-1 0 0,0-1 1 0 0,-1 1 0 0 0,1 0-1 0 0,0 0 1 0 0,-1 0 0 0 0,1 0-1 0 0,0 0 1 0 0,0 0 0 0 0,-1 0-1 0 0,1 0 1 0 0,0 0 0 0 0,-1 0-1 0 0,1 0 1 0 0,0 0 0 0 0,-1 0-1 0 0,1 0 1 0 0,0 0 0 0 0,0 0-1 0 0,-1 0 1 0 0,1 1 0 0 0,0-1-1 0 0,0 0 1 0 0,-1 0 0 0 0,1 0 248 0 0,0-4-2637 0 0</inkml:trace>
  <inkml:trace contextRef="#ctx0" brushRef="#br0" timeOffset="246.257">58 60 5865 0 0,'0'0'1076'0'0,"0"0"-329"0"0,0 0-128 0 0,0 0 244 0 0,0 0 381 0 0,0 0 233 0 0,0 0-74 0 0,0 0-281 0 0,0 0-284 0 0,0 0-190 0 0,0 0-133 0 0,35 0-110 0 0,113 0-87 0 0,-99-1-146 0 0,-1-2 0 0 0,0-2 0 0 0,0-2-1 0 0,7-3-171 0 0,21-4-58 0 0,-34 5 417 0 0,-13 2-2954 0 0,-9 4-6822 0 0,-20 3 3301 0 0</inkml:trace>
  <inkml:trace contextRef="#ctx0" brushRef="#br0" timeOffset="427.739">14 361 5545 0 0,'0'0'1416'0'0,"0"0"-303"0"0,0 0 47 0 0,0 0 160 0 0,0 0 129 0 0,188-18-113 0 0,-148 11-328 0 0,4-1-320 0 0,2 1-272 0 0,2 3-208 0 0,-4 1-200 0 0,2-1-304 0 0,-5 4-592 0 0,-3 0-1232 0 0,-12 0-2169 0 0,-9 0-3785 0 0</inkml:trace>
  <inkml:trace contextRef="#ctx0" brushRef="#br0" timeOffset="692.719">905 431 10274 0 0,'0'0'1585'0'0,"0"0"-569"0"0,0 0-309 0 0,0 0 163 0 0,0 0 249 0 0,0 0 51 0 0,0 0-173 0 0,0 0-306 0 0,0 0-272 0 0,-19 32-179 0 0,-56 97-115 0 0,6 30 29 0 0,62-142-747 0 0,-26 43-1537 0 0,17-45-2949 0 0,-6-4-4526 0 0,18-10 7645 0 0</inkml:trace>
  <inkml:trace contextRef="#ctx0" brushRef="#br0" timeOffset="947.686">636 420 7850 0 0,'0'0'1531'0'0,"0"0"-532"0"0,0 0-191 0 0,0 0 260 0 0,0 0 315 0 0,0 0 57 0 0,0 0-236 0 0,0 0-247 0 0,0 0-210 0 0,0 0-151 0 0,0 0-100 0 0,0 0-114 0 0,27 34-99 0 0,83 102-101 0 0,-28-47-18 0 0,-79-86-495 0 0,55 59 12 0 0,-37-43-3944 0 0,0-1-5830 0 0,-17-14 5009 0 0</inkml:trace>
</inkml:ink>
</file>

<file path=ppt/ink/ink4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6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109 161 7114 0 0,'0'0'1533'0'0,"0"0"-239"0"0,0 0-189 0 0,0 0 53 0 0,0 0 178 0 0,0 0 14 0 0,0 0-187 0 0,0 0-311 0 0,0 0-327 0 0,0 0-229 0 0,0 0-129 0 0,0 0-47 0 0,0 0 7 0 0,-9 22 33 0 0,-28 69 9 0 0,35-85-141 0 0,0 1 0 0 0,0 0-1 0 0,0 0 1 0 0,1 0 0 0 0,0-1 0 0 0,0 1-1 0 0,1 0 1 0 0,0 0 0 0 0,0 0-1 0 0,0 0 1 0 0,1 0 0 0 0,0 0 0 0 0,1 0-1 0 0,-1 1-27 0 0,3 11 55 0 0,72 315-1242 0 0,-67-296-80 0 0,-7-22-1404 0 0,-2-5-3706 0 0,0-9 3977 0 0,0 2-2610 0 0</inkml:trace>
  <inkml:trace contextRef="#ctx0" brushRef="#br0" timeOffset="312.527">16 69 2208 0 0,'0'0'1945'0'0,"0"0"-330"0"0,0 0-228 0 0,0 0 21 0 0,0 0 122 0 0,0 0 25 0 0,0 0-215 0 0,0 0-309 0 0,0 0-278 0 0,35-12-190 0 0,115-34-119 0 0,-144 44-401 0 0,0 0-1 0 0,-1 1 1 0 0,1-1-1 0 0,0 1 1 0 0,0 0-1 0 0,-1 0 0 0 0,1 1 1 0 0,0 0-1 0 0,0 0 1 0 0,0 0-1 0 0,0 1 1 0 0,0 0-1 0 0,0 0 0 0 0,1 1-42 0 0,9 2 149 0 0,-2-2-72 0 0,0 0 0 0 0,0 1 0 0 0,-1 1 0 0 0,0 0-1 0 0,0 1 1 0 0,0 0 0 0 0,0 1 0 0 0,-1 0 0 0 0,0 1 0 0 0,0 1 0 0 0,0-1-1 0 0,-1 2 1 0 0,-1 0 0 0 0,1 0 0 0 0,-2 1 0 0 0,4 4-77 0 0,-10-10 17 0 0,-1 0 1 0 0,0 0-1 0 0,0 0 0 0 0,0 1 1 0 0,-1-1-1 0 0,1 0 1 0 0,-1 1-1 0 0,0 0 0 0 0,0-1 1 0 0,-1 1-1 0 0,1-1 1 0 0,-1 1-1 0 0,0 0 1 0 0,0 0-1 0 0,-1-1 0 0 0,1 1 1 0 0,-1-1-1 0 0,0 1 1 0 0,0-1-1 0 0,-1 1 0 0 0,1-1 1 0 0,-1 1-1 0 0,0-1 1 0 0,0 0-1 0 0,-1 0 0 0 0,1 0 1 0 0,-1 0-1 0 0,0 0 1 0 0,0-1-1 0 0,0 1 0 0 0,0-1 1 0 0,-4 3-18 0 0,-126 83-257 0 0,101-73-47 0 0,0-2-1 0 0,-1-1 1 0 0,-1-2-1 0 0,0-2 1 0 0,-1 0 0 0 0,-13-1 304 0 0,-7-1-3898 0 0,-1-5-3545 0 0,56-2 2558 0 0</inkml:trace>
  <inkml:trace contextRef="#ctx0" brushRef="#br0" timeOffset="771.135">435 658 4641 0 0,'0'0'1202'0'0,"0"0"-345"0"0,0 0 115 0 0,0 0 362 0 0,0 0 250 0 0,0 0 11 0 0,0 0-254 0 0,0 0-339 0 0,0 0-255 0 0,0 0-160 0 0,0 0-112 0 0,33-10-28 0 0,101-30 10 0 0,-38 24 730 0 0,-95 16-1171 0 0,0-1-1 0 0,1 1 0 0 0,-1-1 0 0 0,0 1 0 0 0,0-1 0 0 0,1 1-1 0 0,-1 0 1 0 0,0-1 0 0 0,1 1 0 0 0,-1 0 0 0 0,1 0 0 0 0,-1 0 0 0 0,0 0 0 0 0,1 0 0 0 0,-1 0 0 0 0,0 1-1 0 0,1-1 1 0 0,-1 0 0 0 0,0 1 0 0 0,1-1 0 0 0,-1 1 0 0 0,0-1 0 0 0,0 1 0 0 0,0 0 0 0 0,1-1 0 0 0,-1 1-1 0 0,0 0 1 0 0,0 0 0 0 0,0 0 0 0 0,0 0 0 0 0,0 0 0 0 0,-1 0 0 0 0,1 0 0 0 0,0 0 0 0 0,0 0 0 0 0,-1 0-1 0 0,1 1 1 0 0,0-1 0 0 0,-1 0 0 0 0,1 0 0 0 0,-1 1 0 0 0,0-1 0 0 0,1 0 0 0 0,-1 1 0 0 0,0-1-1 0 0,0 0 1 0 0,0 1 0 0 0,0-1 0 0 0,0 0 0 0 0,0 1 0 0 0,0-1 0 0 0,0 1 0 0 0,-1 0-15 0 0,-2 4 40 0 0,1 0 1 0 0,-1 0 0 0 0,0-1 0 0 0,-1 1-1 0 0,0-1 1 0 0,0 0 0 0 0,0 0-1 0 0,0 0 1 0 0,-1 0 0 0 0,1-1 0 0 0,-1 1-1 0 0,-1-1 1 0 0,1-1 0 0 0,-1 1-41 0 0,-7 7 54 0 0,-113 95 222 0 0,125-105-273 0 0,0 0 0 0 0,0 0 1 0 0,0 0-1 0 0,0 1 0 0 0,0-1 0 0 0,0 0 1 0 0,0 0-1 0 0,0 0 0 0 0,1 1 0 0 0,-1-1 0 0 0,0 0 1 0 0,1 1-1 0 0,-1-1 0 0 0,1 0 0 0 0,0 1 1 0 0,-1-1-1 0 0,1 1 0 0 0,0-1 0 0 0,0 1 1 0 0,0-1-1 0 0,0 1 0 0 0,0-1 0 0 0,0 1 0 0 0,0-1 1 0 0,1 1-1 0 0,-1-1 0 0 0,0 0 0 0 0,1 1 1 0 0,-1-1-1 0 0,1 0 0 0 0,0 1 0 0 0,-1-1 1 0 0,1 0-1 0 0,0 1 0 0 0,0-1 0 0 0,0 0 0 0 0,0 0 1 0 0,0 0-4 0 0,16 3 55 0 0,1-2 0 0 0,0 0 1 0 0,-1-1-1 0 0,1-1 1 0 0,0-1-1 0 0,-1 0 0 0 0,1-2 1 0 0,-1 1-1 0 0,1-2 1 0 0,7-3-56 0 0,15-1-184 0 0,32-15-2059 0 0,-32 9-7375 0 0,-30 11 867 0 0</inkml:trace>
</inkml:ink>
</file>

<file path=ppt/ink/ink4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48.3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670 0 6273 0 0,'0'0'783'0'0,"0"0"-339"0"0,0 0-289 0 0,0 0-171 0 0,0 0 79 0 0,0 0 285 0 0,0 0 193 0 0,0 0 41 0 0,9 33-62 0 0,29 110-76 0 0,-6 67 463 0 0,-31-184-829 0 0,4 102 111 0 0,-6 0 0 0 0,-6 0 0 0 0,-20 113-189 0 0,12-138 47 0 0,10-49 64 0 0,-3-1 0 0 0,-2 1 0 0 0,-2-2 0 0 0,-3 1 0 0 0,-2-2 1 0 0,-13 26-112 0 0,-22 24 758 0 0,52-98-747 0 0,0-1-1 0 0,0 1 1 0 0,0-1-1 0 0,1 1 1 0 0,-1-1-1 0 0,0 1 1 0 0,1-1-1 0 0,0 1 1 0 0,-1-1-1 0 0,1 0 1 0 0,0 1-1 0 0,0-1 1 0 0,0 0-1 0 0,1 0 1 0 0,-1 0-1 0 0,0 0 1 0 0,1 0-1 0 0,-1 0 0 0 0,1 0 1 0 0,0 0-1 0 0,0-1 1 0 0,0 1-1 0 0,0-1 1 0 0,0 1-1 0 0,0-1 1 0 0,0 0-1 0 0,0 0 1 0 0,0 1-1 0 0,1-2 1 0 0,-1 1-1 0 0,0 0 1 0 0,1 0-1 0 0,-1-1 1 0 0,1 1-1 0 0,-1-1 1 0 0,1 0-1 0 0,-1 0 0 0 0,1 0 1 0 0,-1 0-1 0 0,1 0 1 0 0,0-1-11 0 0,280 33 188 0 0,1-13 1 0 0,1-12-1 0 0,51-15-188 0 0,-177 6 20 0 0,1372-68 342 0 0,-1000 62-972 0 0,89 27 610 0 0,-279 11-669 0 0,-289-23 1225 0 0,-51-7-295 0 0,-1 0 93 0 0,0 0 55 0 0,0 0-13 0 0,0 0-52 0 0,0 0-86 0 0,0 0-88 0 0,0 0-66 0 0,9-19 217 0 0,-18-7 535 0 0,4 19-801 0 0,0 0 0 0 0,1-1 0 0 0,0 1-1 0 0,1-1 1 0 0,0 0 0 0 0,0 0 0 0 0,0 0 0 0 0,1-1 0 0 0,0 1 0 0 0,1 0 0 0 0,0-1 0 0 0,0-8-55 0 0,-5-22 77 0 0,-8-66-37 0 0,4-2 1 0 0,4 1-1 0 0,8-82-40 0 0,-1 65 48 0 0,0 25 10 0 0,-4 0 0 0 0,-5 0 0 0 0,-4 1 0 0 0,-10-30-58 0 0,-12-13 18 0 0,10 122-1045 0 0,5 12 964 0 0,-1 2 0 0 0,0 0 0 0 0,0 2 0 0 0,0 0 0 0 0,0 1 0 0 0,0 1 0 0 0,-1 1 0 0 0,-7 1 63 0 0,-397 57-1783 0 0,-257-13 432 0 0,-339-34 1351 0 0,6-45 81 0 0,11-55 635 0 0,1004 88-716 0 0,-180-21 1266 0 0,-133-35-1266 0 0,267 42-82 0 0,65 18-1691 0 0,87 36-2802 0 0,-63-22-410 0 0,-18-7 559 0 0</inkml:trace>
</inkml:ink>
</file>

<file path=ppt/ink/ink4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48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0 2248 0 0,'0'0'1842'0'0,"0"0"-173"0"0,0 0 39 0 0,0 0 167 0 0,0 0 104 0 0,0 0-84 0 0,0 0-348 0 0,0 0-416 0 0,0 0-364 0 0,0 0-276 0 0,0 0-165 0 0,0 13 747 0 0,9 346 4054 0 0,-37-138-4501 0 0,29-221-694 0 0,-1 1 0 0 0,0-1 0 0 0,0 1 0 0 0,1-1 0 0 0,-1 1 0 0 0,0-1 0 0 0,0 0 0 0 0,1 1 0 0 0,-1-1 0 0 0,1 0 0 0 0,-1 1 0 0 0,0-1 0 0 0,1 0 0 0 0,-1 1 0 0 0,1-1 0 0 0,-1 0 0 0 0,1 0 0 0 0,-1 0 0 0 0,1 1 0 0 0,-1-1 0 0 0,1 0 0 0 0,-1 0 0 0 0,1 0 0 0 0,-1 0 0 0 0,1 0 0 0 0,-1 0-1 0 0,1 0 1 0 0,-1 0 0 0 0,1 0 0 0 0,-1 0 0 0 0,0 0 0 0 0,1 0 0 0 0,-1-1 0 0 0,1 1 0 0 0,-1 0 0 0 0,1 0 0 0 0,-1 0 0 0 0,1-1 0 0 0,-1 1 0 0 0,1 0 0 0 0,-1 0 0 0 0,0-1 0 0 0,1 1 0 0 0,-1 0 0 0 0,0-1 0 0 0,1 1 0 0 0,-1-1 0 0 0,0 1 0 0 0,1 0 0 0 0,-1-1 0 0 0,0 1 0 0 0,0-1 0 0 0,1 1 0 0 0,-1-1 0 0 0,0 1 0 0 0,0-1 0 0 0,0 1 0 0 0,0-1 0 0 0,0 1 0 0 0,0-1 0 0 0,0 1 68 0 0,11-26-5169 0 0,-4 5-3608 0 0,-3 13 2568 0 0</inkml:trace>
</inkml:ink>
</file>

<file path=ppt/ink/ink4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85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136 0 88 0 0,'0'0'3972'0'0,"0"0"-1879"0"0,0 0-563 0 0,0 0 84 0 0,0 0 95 0 0,0 0 25 0 0,0 0-204 0 0,0 0-323 0 0,-21 35-251 0 0,-64 111-199 0 0,81-141-689 0 0,1 0-1 0 0,0 0 0 0 0,0 0 1 0 0,1 0-1 0 0,0 1 0 0 0,-1-1 0 0 0,2 1 1 0 0,-1-1-1 0 0,1 1 0 0 0,0 0 1 0 0,0-1-1 0 0,0 1 0 0 0,1 0 1 0 0,0 3-68 0 0,1 9 248 0 0,-3-2-66 0 0,1 0 1 0 0,1 0-1 0 0,0 1 0 0 0,1-1 0 0 0,1 0 1 0 0,1 0-1 0 0,0 0 0 0 0,1 0 0 0 0,0 0 0 0 0,2-1 1 0 0,6 15-183 0 0,-9-22-81 0 0,0-1 1 0 0,1 1 0 0 0,-1-1-1 0 0,1 0 1 0 0,1 0 0 0 0,-1 0-1 0 0,1 0 1 0 0,1-1 0 0 0,-1 0-1 0 0,1 0 1 0 0,0-1 0 0 0,0 1-1 0 0,1-1 1 0 0,-1 0 0 0 0,1-1-1 0 0,0 0 1 0 0,1 0 0 0 0,-1 0-1 0 0,1-1 1 0 0,-1 0 0 0 0,1-1-1 0 0,0 0 1 0 0,0 0 0 0 0,0 0-1 0 0,8 0 81 0 0,-2-2-1286 0 0,36-4-10823 0 0,-43 0 7127 0 0</inkml:trace>
</inkml:ink>
</file>

<file path=ppt/ink/ink4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9.11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17 0 6145 0 0,'0'0'1339'0'0,"0"0"-412"0"0,0 0-56 0 0,0 0 351 0 0,0 0 359 0 0,0 0 78 0 0,0 0-178 0 0,0 0-270 0 0,0 0-199 0 0,0 0-133 0 0,0 0-117 0 0,13 34-83 0 0,40 106-109 0 0,-27-42 275 0 0,-20-56-452 0 0,-1 0 0 0 0,-2 0-1 0 0,-2 1 1 0 0,-3 31-393 0 0,0-63-22 0 0,0 0 1 0 0,-1 0-1 0 0,0 0 0 0 0,-1-1 1 0 0,0 1-1 0 0,-1-1 0 0 0,0 0 1 0 0,0 0-1 0 0,-1-1 0 0 0,0 0 0 0 0,-1 0 1 0 0,0 0-1 0 0,-2 2 22 0 0,-15 13-4294 0 0,-1-5-4150 0 0,21-16-1290 0 0</inkml:trace>
</inkml:ink>
</file>

<file path=ppt/ink/ink4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7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756 35 0 0 0,'0'0'982'0'0,"0"0"807"0"0,0 0 122 0 0,0 0-170 0 0,0 0-202 0 0,0 0-188 0 0,3-5-148 0 0,12-12-114 0 0,-35 6 2572 0 0,-20 9-2070 0 0,-66 11-662 0 0,-226 109-479 0 0,275-86-417 0 0,57-30-29 0 0,1-1-1 0 0,-1 0 0 0 0,1 0 0 0 0,-1 0 1 0 0,1 0-1 0 0,0 0 0 0 0,0 0 0 0 0,0 0 1 0 0,-1 0-1 0 0,1 0 0 0 0,0 0 0 0 0,0-1 1 0 0,0 1-1 0 0,0 0 0 0 0,1-1 0 0 0,-1 1 1 0 0,0-1-1 0 0,0 1 0 0 0,0-1 1 0 0,0 1-1 0 0,1-1 0 0 0,-1 0 0 0 0,0 1 1 0 0,0-1-1 0 0,1 0 0 0 0,-1 0 0 0 0,0 0 1 0 0,0 0-1 0 0,2 0-3 0 0,337 33 612 0 0,-274-3-573 0 0,-66-29-28 0 0,1 1 0 0 0,-1 0 0 0 0,1-1 0 0 0,-1 1 0 0 0,1 0 0 0 0,-1-1 0 0 0,0 1 0 0 0,0 0 0 0 0,0-1 0 0 0,0 1 0 0 0,0 0 0 0 0,-1-1 0 0 0,1 1 1 0 0,0 0-1 0 0,-1-1 0 0 0,1 1 0 0 0,-1-1 0 0 0,1 1 0 0 0,-1 0 0 0 0,0-1 0 0 0,0 0 0 0 0,0 1 0 0 0,0-1 0 0 0,0 1 0 0 0,0-1 0 0 0,0 0 0 0 0,0 0 0 0 0,0 0 0 0 0,-1 0 0 0 0,1 0 0 0 0,-1 1-11 0 0,-147 93 230 0 0,-31 5-424 0 0,136-75 146 0 0,-191 127-70 0 0,233-151 119 0 0,0 0 0 0 0,0 0 0 0 0,0 0 1 0 0,0 0-1 0 0,0 0 0 0 0,1 1 0 0 0,-1-1 0 0 0,0 1 0 0 0,1-1 1 0 0,-1 1-1 0 0,1 0 0 0 0,0 0 0 0 0,-1 0 0 0 0,1-1 1 0 0,0 1-1 0 0,0 0 0 0 0,0 1 0 0 0,0-1 0 0 0,0 0 1 0 0,1 0-1 0 0,-1 0 0 0 0,1 0 0 0 0,-1 1 0 0 0,1-1 1 0 0,0 0-1 0 0,0 0 0 0 0,0 1 0 0 0,0-1 0 0 0,0 0 0 0 0,1 0 1 0 0,-1 1-1 0 0,1-1 0 0 0,-1 0 0 0 0,1 0 0 0 0,0 0 1 0 0,0 0-1 0 0,0 0 0 0 0,0 0 0 0 0,0 0 0 0 0,0 0 1 0 0,0 0-1 0 0,1 0 0 0 0,-1-1 0 0 0,1 1 0 0 0,0 0 0 0 0,0 0-1 0 0,16 4 116 0 0,-1-2-1 0 0,1 0 0 0 0,-1 0 1 0 0,1-2-1 0 0,0 0 0 0 0,0-2 1 0 0,0 1-1 0 0,0-2 0 0 0,13-2-115 0 0,-11 2 104 0 0,38-6 90 0 0,-1-2 0 0 0,-1-2 1 0 0,0-3-1 0 0,0-2 0 0 0,1-4-194 0 0,8-17-2218 0 0,-46 21-1547 0 0,-1-1-3611 0 0,-11 10-659 0 0</inkml:trace>
  <inkml:trace contextRef="#ctx0" brushRef="#br0" timeOffset="253.009">1122 116 4817 0 0,'0'0'2289'0'0,"0"0"-1024"0"0,0 0-458 0 0,0 0 155 0 0,0 0 443 0 0,0 0 305 0 0,0 0-12 0 0,0 0-257 0 0,0 0-302 0 0,-14 33-303 0 0,-46 106-220 0 0,3 45 575 0 0,48-148-1198 0 0,2 0-1 0 0,1 0 0 0 0,1 1 0 0 0,2 0 0 0 0,2 0 0 0 0,1 0 1 0 0,3 2 7 0 0,15-1-2522 0 0,-6-33-1600 0 0,4-3-3601 0 0,-11-4 4060 0 0,-2-4 1571 0 0</inkml:trace>
  <inkml:trace contextRef="#ctx0" brushRef="#br0" timeOffset="508.484">899 160 4537 0 0,'0'0'872'0'0,"0"0"-332"0"0,0 0 76 0 0,0 0 415 0 0,0 0 351 0 0,0 0 164 0 0,0 0-105 0 0,0 0-253 0 0,32 1-274 0 0,101 4-207 0 0,204-18 1729 0 0,-330 13-2786 0 0,39-3 172 0 0,-16 2-6789 0 0,-29 1 2345 0 0,-1 0-471 0 0</inkml:trace>
  <inkml:trace contextRef="#ctx0" brushRef="#br0" timeOffset="747.026">936 495 3017 0 0,'0'0'1719'0'0,"0"0"-275"0"0,0 0 136 0 0,0 0 142 0 0,0 0 140 0 0,0 0-27 0 0,0 0-255 0 0,0 0-337 0 0,0 0-304 0 0,0 0-275 0 0,36 9-221 0 0,113 25-140 0 0,-50-25 5 0 0,49-20-419 0 0,-100 3-2282 0 0,-1-2-3338 0 0,-30 6 572 0 0,-3 3-106 0 0</inkml:trace>
  <inkml:trace contextRef="#ctx0" brushRef="#br0" timeOffset="1387.127">1494 583 3977 0 0,'0'0'1257'0'0,"0"0"-584"0"0,0 0-123 0 0,0 0 369 0 0,0 0 364 0 0,0 0 165 0 0,0 0-157 0 0,0 0-352 0 0,0 0-303 0 0,0 0-221 0 0,0 0-139 0 0,0 0-70 0 0,-10 33-45 0 0,-32 104-57 0 0,31-53 99 0 0,11-81-145 0 0,0-1 0 0 0,1 1 0 0 0,-1-1 1 0 0,0 1-1 0 0,1-1 0 0 0,0 1 0 0 0,-1-1 0 0 0,1 1 1 0 0,0-1-1 0 0,0 0 0 0 0,0 0 0 0 0,1 1 0 0 0,-1-1 1 0 0,0 0-1 0 0,1 0 0 0 0,-1 0 0 0 0,1 0 0 0 0,0-1 1 0 0,0 1-1 0 0,0 0 0 0 0,0-1 0 0 0,0 1 0 0 0,0-1 1 0 0,0 0-1 0 0,0 0 0 0 0,1 1 0 0 0,-1-1 0 0 0,0-1 1 0 0,1 1-1 0 0,-1 0 0 0 0,0-1 0 0 0,1 1 0 0 0,-1-1 1 0 0,1 0-1 0 0,-1 1 0 0 0,1-1 0 0 0,-1-1 0 0 0,1 1 1 0 0,-1 0-1 0 0,1-1 0 0 0,-1 1 0 0 0,1-1 0 0 0,-1 1 1 0 0,1-1-1 0 0,-1 0 0 0 0,0 0 0 0 0,0 0 0 0 0,1-1 1 0 0,-1 1-1 0 0,1-1-58 0 0,16-14 273 0 0,-1 0-1 0 0,-1-1 1 0 0,0-1 0 0 0,-1-1 0 0 0,-1 0 0 0 0,7-14-273 0 0,27-31 176 0 0,-10 34-72 0 0,-38 30-104 0 0,0 0 0 0 0,0 0 1 0 0,0 0-1 0 0,0 0 0 0 0,0 0 1 0 0,0 0-1 0 0,1 0 0 0 0,-1 0 0 0 0,0 1 1 0 0,0-1-1 0 0,0 0 0 0 0,0 1 1 0 0,0-1-1 0 0,0 1 0 0 0,0 0 0 0 0,0-1 1 0 0,0 1-1 0 0,0 0 0 0 0,-1-1 1 0 0,1 1-1 0 0,0 0 0 0 0,0 0 1 0 0,-1 0-1 0 0,1 0 0 0 0,0-1 0 0 0,-1 1 1 0 0,1 0-1 0 0,-1 0 0 0 0,1 0 1 0 0,-1 0-1 0 0,1 1 0 0 0,-1-1 0 0 0,0 0 1 0 0,0 0-1 0 0,1 0 0 0 0,-1 0 1 0 0,0 0-1 0 0,0 0 0 0 0,0 0 1 0 0,0 1-1 0 0,0-1 0 0 0,0 0 0 0 0,-1 0 0 0 0,7 50-15 0 0,-2 0 0 0 0,-3 0-1 0 0,-1 0 1 0 0,-5 25 15 0 0,1-44-20 0 0,0 1-1 0 0,-2-1 1 0 0,-2 0 0 0 0,-1 0-1 0 0,-1-1 1 0 0,-2 0-1 0 0,-12 24 21 0 0,-50 24-111 0 0,72-78 115 0 0,0 1 0 0 0,0-1-1 0 0,-1 1 1 0 0,1-1 0 0 0,-1 0-1 0 0,1 0 1 0 0,-1 0-1 0 0,1-1 1 0 0,-1 1 0 0 0,1-1-1 0 0,-1 1 1 0 0,0-1 0 0 0,1 0-1 0 0,-1 0 1 0 0,0 0 0 0 0,1 0-1 0 0,-1 0 1 0 0,0-1 0 0 0,1 1-1 0 0,-1-1 1 0 0,1 0 0 0 0,-1 1-1 0 0,1-1 1 0 0,-1 0 0 0 0,1-1-1 0 0,-1 1 1 0 0,1 0 0 0 0,0-1-1 0 0,0 1 1 0 0,0-1 0 0 0,0 0-1 0 0,0 0 1 0 0,0 0 0 0 0,0 0-1 0 0,1 0 1 0 0,-1 0 0 0 0,0 0-1 0 0,0-2-3 0 0,-1-5-41 0 0,-1 0 0 0 0,1 0 0 0 0,1 0 0 0 0,0-1 0 0 0,0 0-1 0 0,1 1 1 0 0,0-1 0 0 0,1 0 0 0 0,0 1 0 0 0,0-1 0 0 0,1 0-1 0 0,0 1 1 0 0,1-1 0 0 0,0 1 0 0 0,1-1 0 0 0,0 1 0 0 0,0 0-1 0 0,1 0 1 0 0,0 0 0 0 0,0 1 0 0 0,1-1 0 0 0,0 1 0 0 0,4-4 41 0 0,45-61-3419 0 0,-12 30-5945 0 0,-29 31 4092 0 0</inkml:trace>
</inkml:ink>
</file>

<file path=ppt/ink/ink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6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66 363 184 0 0,'0'0'1308'0'0,"0"0"-5"0"0,0 0 71 0 0,0 0 176 0 0,0 0 174 0 0,0 0-38 0 0,0 0-275 0 0,0 0-386 0 0,0 0-299 0 0,0 0-114 0 0,0 0 19 0 0,0 0 83 0 0,0 0 28 0 0,6 10-67 0 0,86 139 1643 0 0,-73-119-2197 0 0,-2 1 0 0 0,-1 1 1 0 0,-1 1-1 0 0,-2 0 0 0 0,-1 0 1 0 0,0 6-122 0 0,16 57 174 0 0,-24-117 2838 0 0,4-24-2716 0 0,1-27 53 0 0,5 1 1 0 0,2 1-1 0 0,3 0 0 0 0,24-56-349 0 0,3 1-749 0 0,-46 125 233 0 0,0 0-284 0 0,0 0-305 0 0,-6 47-11920 0 0,3-35 5630 0 0</inkml:trace>
  <inkml:trace contextRef="#ctx0" brushRef="#br0" timeOffset="313.808">541 727 10018 0 0,'0'0'1658'0'0,"0"0"-765"0"0,0 0-393 0 0,0 0 169 0 0,0 0 325 0 0,0 0 191 0 0,0 0-28 0 0,0 0-187 0 0,0 0-266 0 0,0 0-236 0 0,0 0-168 0 0,-1 32-102 0 0,-2 100-62 0 0,0 1 348 0 0,3-95-5313 0 0,18-117-9752 0 0,-16 70 13657 0 0</inkml:trace>
  <inkml:trace contextRef="#ctx0" brushRef="#br0" timeOffset="800.425">523 606 0 0 0,'0'0'551'0'0,"0"0"549"0"0,0 0 346 0 0,0 0 275 0 0,0 0 208 0 0,0 0-22 0 0,0 0-203 0 0,0 0-307 0 0,0 0-361 0 0,0 0-304 0 0,0 0-193 0 0,0 0-78 0 0,-6 1 1254 0 0,14 3-1324 0 0,-1-1 0 0 0,1 0 0 0 0,0-1 0 0 0,0 1 1 0 0,0-1-1 0 0,0-1 0 0 0,0 0 0 0 0,0 0 0 0 0,1 0 0 0 0,-1-1 0 0 0,0 0 0 0 0,4-1-391 0 0,-3 0 69 0 0,1 1-1 0 0,-1 0 0 0 0,0 0 1 0 0,1 1-1 0 0,-1 1 1 0 0,0 0-1 0 0,1 0 0 0 0,-1 0 1 0 0,0 1-1 0 0,3 2-68 0 0,-9-2 18 0 0,0 0 1 0 0,0 0-1 0 0,-1 0 0 0 0,1 0 0 0 0,-1 1 0 0 0,0-1 0 0 0,0 1 1 0 0,0-1-1 0 0,-1 1 0 0 0,1 0 0 0 0,-1 0 0 0 0,0 0 0 0 0,0 0 0 0 0,0 0 1 0 0,0 0-1 0 0,-1 0 0 0 0,1 0 0 0 0,-1 0 0 0 0,0 0 0 0 0,-1 0 1 0 0,1 0-1 0 0,-1 0 0 0 0,1 0 0 0 0,-1 0 0 0 0,0 0 0 0 0,-1 0 0 0 0,1 0 1 0 0,-1-1-1 0 0,0 1 0 0 0,1 0 0 0 0,-3 1-18 0 0,-35 54 151 0 0,38-57-160 0 0,0-1 1 0 0,0 1-1 0 0,0-1 1 0 0,1 1-1 0 0,-1 0 1 0 0,0-1-1 0 0,1 1 0 0 0,-1 0 1 0 0,1 0-1 0 0,0-1 1 0 0,-1 1-1 0 0,1 0 1 0 0,0 0-1 0 0,0 0 1 0 0,0 0-1 0 0,1-1 1 0 0,-1 1-1 0 0,0 0 1 0 0,1 0-1 0 0,-1 0 1 0 0,1-1-1 0 0,-1 1 0 0 0,1 0 1 0 0,0-1-1 0 0,0 1 1 0 0,0-1-1 0 0,0 1 1 0 0,0-1-1 0 0,0 1 1 0 0,0-1-1 0 0,0 1 1 0 0,0-1-1 0 0,1 0 1 0 0,-1 0-1 0 0,2 1 9 0 0,41 20-93 0 0,36 30 35 0 0,-78-49 75 0 0,0 0 0 0 0,0 0-1 0 0,-1 1 1 0 0,1-1 0 0 0,-1 1 0 0 0,0-1-1 0 0,0 1 1 0 0,0 0 0 0 0,-1-1 0 0 0,1 1-1 0 0,-1 0 1 0 0,0 0 0 0 0,0-1-1 0 0,0 1 1 0 0,-1 0 0 0 0,1 0 0 0 0,-1-1-1 0 0,0 1 1 0 0,0 0 0 0 0,0-1-1 0 0,0 1 1 0 0,-1-1 0 0 0,1 0 0 0 0,-1 1-1 0 0,0-1 1 0 0,0 0 0 0 0,0 0-1 0 0,0 0 1 0 0,-1 0 0 0 0,1 0 0 0 0,-1-1-1 0 0,0 1 1 0 0,0-1 0 0 0,0 0-1 0 0,0 1 1 0 0,0-1 0 0 0,0-1 0 0 0,-1 1-1 0 0,1 0 1 0 0,-1-1 0 0 0,-1 1-17 0 0,-4 3-69 0 0,-1-1 1 0 0,1 0 0 0 0,0-1-1 0 0,-1 0 1 0 0,0 0 0 0 0,0-1-1 0 0,0 0 1 0 0,0-1-1 0 0,0 0 1 0 0,0 0 0 0 0,0-1-1 0 0,-7-1 69 0 0,-11-6-4092 0 0,1-7-3698 0 0,24 10-1280 0 0</inkml:trace>
  <inkml:trace contextRef="#ctx0" brushRef="#br0" timeOffset="1583.713">0 157 0 0 0,'0'0'883'0'0,"0"0"693"0"0,0 0 327 0 0,0 0-34 0 0,0 0-282 0 0,0 0-404 0 0,0 0-365 0 0,0 0-204 0 0,0 0-97 0 0,0 0 11 0 0,14-1 1864 0 0,119-9 1180 0 0,0 2-2534 0 0,-87-6 266 0 0,-46 13-956 0 0,-6-24 1223 0 0,-75-38-957 0 0,45 41-609 0 0,28 15-508 0 0,11 2-5479 0 0,21 7-4637 0 0,-16 1 5401 0 0</inkml:trace>
  <inkml:trace contextRef="#ctx0" brushRef="#br0" timeOffset="2011.992">972 514 2873 0 0,'0'0'1619'0'0,"0"0"-88"0"0,0 0 12 0 0,0 0 206 0 0,0 0 144 0 0,0 0-182 0 0,0 0-412 0 0,0 0-430 0 0,0 0-337 0 0,0 0-162 0 0,0 0-46 0 0,0 0 17 0 0,0 0 23 0 0,8-3 27 0 0,82-9 973 0 0,200 6 29 0 0,-254 2-1566 0 0,14-3-916 0 0,-18-1-3937 0 0,-29 7 3060 0 0,-2 1-7076 0 0,-1 0 6172 0 0</inkml:trace>
  <inkml:trace contextRef="#ctx0" brushRef="#br0" timeOffset="2250.01">1059 665 3673 0 0,'0'0'2352'0'0,"0"0"-963"0"0,0 0-427 0 0,0 0 289 0 0,0 0 400 0 0,0 0 192 0 0,0 0-130 0 0,0 0-353 0 0,0 0-381 0 0,0 0-322 0 0,0 0-228 0 0,0 0-152 0 0,34 6-85 0 0,110 21-69 0 0,-57-20-89 0 0,-10-12-1545 0 0,-51 1-1591 0 0,-1-2-3343 0 0,-12 3-1382 0 0</inkml:trace>
</inkml:ink>
</file>

<file path=ppt/ink/ink4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3.3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6929 0 0,'0'0'3760'0'0,"0"0"-2073"0"0,0 0-934 0 0,0 0-3 0 0,0 0 248 0 0,0 0 132 0 0,0 0-91 0 0,0 0-205 0 0,33-3-214 0 0,105-7-188 0 0,82-11 518 0 0,-120 11-2730 0 0,3 2-6495 0 0,-78 4-1552 0 0</inkml:trace>
</inkml:ink>
</file>

<file path=ppt/ink/ink4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9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1 230 6593 0 0,'0'0'1634'0'0,"0"0"-326"0"0,0 0 47 0 0,0 0 248 0 0,0 0 166 0 0,0 0-112 0 0,0 0-306 0 0,0 0-276 0 0,0 0-209 0 0,0 0-155 0 0,0 0-111 0 0,0 0-72 0 0,33-4-68 0 0,103-11-81 0 0,21-3 330 0 0,-96 16-868 0 0,-5 0-5490 0 0,-55 2 3021 0 0,-1 0-1022 0 0,0 0-1195 0 0,0 0-822 0 0</inkml:trace>
  <inkml:trace contextRef="#ctx0" brushRef="#br0" timeOffset="180.065">32 462 0 0 0,'0'0'2627'0'0,"0"0"-512"0"0,0 0 108 0 0,0 0 199 0 0,0 0 11 0 0,0 0-191 0 0,0 0-385 0 0,0 0-443 0 0,0 0-407 0 0,34 2-304 0 0,107 7-239 0 0,-42-20 60 0 0,4-11 25 0 0,2-1-2306 0 0,-36 10-10553 0 0,-60 12 5797 0 0</inkml:trace>
  <inkml:trace contextRef="#ctx0" brushRef="#br0" timeOffset="2915.377">783 572 176 0 0,'0'0'1954'0'0,"0"0"-523"0"0,0 0-306 0 0,0 0 34 0 0,0 0 275 0 0,0 0 177 0 0,0 0 9 0 0,0 0-141 0 0,0 0-304 0 0,0 0-256 0 0,0 0-224 0 0,1-16-146 0 0,1-54-51 0 0,27-30 1158 0 0,-17 76-1345 0 0,3-10-101 0 0,2 0 1 0 0,1 1-1 0 0,2 0 1 0 0,1 2-1 0 0,2 0 1 0 0,25-27-211 0 0,-1 29-219 0 0,-36 73-148 0 0,-18 78 589 0 0,6-114-203 0 0,0-7-15 0 0,1 0 1 0 0,-1 0-1 0 0,1 0 1 0 0,-1 1-1 0 0,1-1 1 0 0,0 0 0 0 0,0 0-1 0 0,-1 1 1 0 0,1-1-1 0 0,0 0 1 0 0,0 1-1 0 0,0-1 1 0 0,0 0 0 0 0,1 0-1 0 0,-1 1 1 0 0,0-1-1 0 0,0 0 1 0 0,1 0-1 0 0,-1 1 1 0 0,1-1 0 0 0,-1 0-1 0 0,1 0 1 0 0,0 0-1 0 0,-1 0 1 0 0,1 0-1 0 0,0 0 1 0 0,0 0 0 0 0,-1 0-1 0 0,1 0 1 0 0,0 0-1 0 0,0 0 1 0 0,0 0-1 0 0,0-1 1 0 0,0 1 0 0 0,1 0-1 0 0,-1-1 1 0 0,0 1-1 0 0,0-1 1 0 0,0 1-1 0 0,0-1 1 0 0,1 1 0 0 0,-1-1-1 0 0,0 0 1 0 0,1 0-5 0 0,7-2 54 0 0,0-1 1 0 0,0 0-1 0 0,0-1 1 0 0,-1 0-1 0 0,1 0 1 0 0,-1-1-1 0 0,0 0 1 0 0,0-1-1 0 0,0 0 1 0 0,-1 0-1 0 0,0 0 1 0 0,6-7-55 0 0,6-4 29 0 0,176-134-59 0 0,-88 93-42 0 0,-106 57 66 0 0,0 1 0 0 0,0 0 0 0 0,1-1 0 0 0,-1 1 0 0 0,0 0 0 0 0,1 0 0 0 0,-1 0 0 0 0,0 0 0 0 0,0 0 0 0 0,1 0 0 0 0,-1 0 0 0 0,0 0 0 0 0,0 0 0 0 0,1 1 0 0 0,-1-1 0 0 0,0 1 0 0 0,0-1 0 0 0,0 0 0 0 0,1 1 0 0 0,-1 0 0 0 0,0-1 0 0 0,0 1 0 0 0,0 0 0 0 0,0 0 0 0 0,0-1 0 0 0,0 1 0 0 0,0 0 0 0 0,0 0 0 0 0,-1 0 0 0 0,1 0 0 0 0,0 0 0 0 0,-1 0 0 0 0,1 1 0 0 0,0-1 0 0 0,-1 0 0 0 0,1 0 0 0 0,-1 0 0 0 0,0 1 0 0 0,1-1 0 0 0,-1 0 0 0 0,0 0 0 0 0,0 1 0 0 0,0-1 0 0 0,0 0 0 0 0,0 1 6 0 0,-1 63 51 0 0,0-62-41 0 0,-29 183-22 0 0,30-185-84 0 0,0 1 1 0 0,0 0-1 0 0,0-1 1 0 0,1 1-1 0 0,-1-1 1 0 0,0 1-1 0 0,1 0 1 0 0,-1-1-1 0 0,1 1 1 0 0,-1-1-1 0 0,1 1 1 0 0,0-1-1 0 0,0 0 1 0 0,-1 1 0 0 0,1-1-1 0 0,0 0 1 0 0,0 0-1 0 0,1 1 1 0 0,-1-1-1 0 0,0 0 1 0 0,0 0-1 0 0,0 0 1 0 0,1 0-1 0 0,-1 0 1 0 0,1-1-1 0 0,-1 1 1 0 0,0 0-1 0 0,1-1 1 0 0,1 1 95 0 0,47 5-13121 0 0,-42-6 9740 0 0</inkml:trace>
  <inkml:trace contextRef="#ctx0" brushRef="#br0" timeOffset="3367.097">2096 64 5337 0 0,'0'0'1899'0'0,"0"0"-366"0"0,0 0-173 0 0,0 0 51 0 0,0 0 77 0 0,0 0-49 0 0,0 0-207 0 0,0 0-239 0 0,-33 9-237 0 0,-101 31-212 0 0,49 6 177 0 0,75-40-681 0 0,1 1-1 0 0,-1-1 0 0 0,1 1 1 0 0,0 1-1 0 0,1 0 0 0 0,-1 0 1 0 0,2 1-1 0 0,-1 0 0 0 0,1 0 1 0 0,1 1-1 0 0,0 0 0 0 0,0 0 1 0 0,1 0-1 0 0,0 1 0 0 0,0-1 1 0 0,1 1-1 0 0,1 0 0 0 0,0 1 1 0 0,1-1-1 0 0,0 0 1 0 0,0 1-1 0 0,1 11-39 0 0,2-21 5 0 0,-1 0 1 0 0,1 0-1 0 0,0 0 1 0 0,0 1 0 0 0,0-1-1 0 0,0 0 1 0 0,0 0-1 0 0,0-1 1 0 0,0 1-1 0 0,1 0 1 0 0,-1 0-1 0 0,1 0 1 0 0,-1-1-1 0 0,1 1 1 0 0,0-1-1 0 0,0 1 1 0 0,0-1 0 0 0,0 0-1 0 0,0 0 1 0 0,0 0-1 0 0,0 0 1 0 0,0 0-1 0 0,0 0 1 0 0,0-1-1 0 0,0 1 1 0 0,1 0-1 0 0,-1-1 1 0 0,0 0-1 0 0,0 0 1 0 0,1 0 0 0 0,-1 0-1 0 0,0 0 1 0 0,3 0-6 0 0,75-15 618 0 0,-47 0-444 0 0,0-2-1 0 0,-2-1 0 0 0,0-2 0 0 0,-1 0 1 0 0,-1-3-1 0 0,16-15-173 0 0,59-43 274 0 0,-55 52-393 0 0,-48 55-130 0 0,-4 46-22 0 0,1 36-4232 0 0,8-87 191 0 0,6-2-4075 0 0,-8-15 4534 0 0</inkml:trace>
  <inkml:trace contextRef="#ctx0" brushRef="#br0" timeOffset="3813.985">2420 318 7017 0 0,'0'0'2161'0'0,"0"0"-466"0"0,0 0-184 0 0,0 0-44 0 0,0 0-109 0 0,0 0-250 0 0,0 0-340 0 0,0 0-284 0 0,0 0-201 0 0,0 0-111 0 0,0 0-67 0 0,0 0-29 0 0,0 0-30 0 0,-7 24-17 0 0,-20 74-20 0 0,21-33-29 0 0,8-62 32 0 0,-1 0-1 0 0,1-1 0 0 0,0 1 1 0 0,0-1-1 0 0,0 0 1 0 0,0 1-1 0 0,1-1 0 0 0,-1 0 1 0 0,1-1-1 0 0,-1 1 1 0 0,1 0-1 0 0,0-1 0 0 0,-1 1 1 0 0,1-1-1 0 0,0 0 1 0 0,0 0-1 0 0,0 0 0 0 0,0 0 1 0 0,0 0-1 0 0,0-1 0 0 0,0 0 1 0 0,0 1-1 0 0,0-1 1 0 0,1 0-1 0 0,-1 0 0 0 0,0-1 1 0 0,0 1-1 0 0,0-1 1 0 0,0 1-1 0 0,0-1 0 0 0,0 0 1 0 0,0 0-1 0 0,0-1 1 0 0,-1 1-1 0 0,3-2-11 0 0,102-82 657 0 0,-12 6 205 0 0,-94 78-852 0 0,1 0 0 0 0,-1 0 0 0 0,1 0-1 0 0,-1 0 1 0 0,1 0 0 0 0,-1 1 0 0 0,1-1 0 0 0,-1 1 0 0 0,1-1 0 0 0,0 1-1 0 0,-1 0 1 0 0,1-1 0 0 0,0 1 0 0 0,-1 0 0 0 0,1 0 0 0 0,0 0 0 0 0,-1 0 0 0 0,1 0-1 0 0,0 1 1 0 0,-1-1 0 0 0,1 0 0 0 0,0 1 0 0 0,-1-1 0 0 0,1 1 0 0 0,-1 0-1 0 0,1 0 1 0 0,-1-1 0 0 0,1 1 0 0 0,-1 0 0 0 0,0 0 0 0 0,1 0 0 0 0,-1 0-1 0 0,0 1 1 0 0,0-1 0 0 0,0 0 0 0 0,1 1 0 0 0,-1-1 0 0 0,-1 0 0 0 0,1 1-1 0 0,0-1 1 0 0,0 1 0 0 0,-1-1 0 0 0,1 1 0 0 0,0 0 0 0 0,-1 0-10 0 0,12 80 240 0 0,-28 98-52 0 0,14-173-182 0 0,0 11 27 0 0,-1 0 0 0 0,-1 0 0 0 0,0 0 0 0 0,-2-1 0 0 0,0 1 0 0 0,0-2 0 0 0,-2 1 0 0 0,0-1 0 0 0,-1 0 0 0 0,-1 0 0 0 0,0-1 0 0 0,-10 10-33 0 0,18-23 9 0 0,1-1 1 0 0,-1 0 0 0 0,0 0 0 0 0,0 1 0 0 0,0-1 0 0 0,1 0 0 0 0,-1-1 0 0 0,0 1 0 0 0,-1 0-1 0 0,1-1 1 0 0,0 1 0 0 0,0-1 0 0 0,0 1 0 0 0,0-1 0 0 0,0 0 0 0 0,0 0 0 0 0,-1 0 0 0 0,1 0-1 0 0,0 0 1 0 0,0-1 0 0 0,0 1 0 0 0,0-1 0 0 0,0 1 0 0 0,0-1 0 0 0,0 0 0 0 0,0 0-1 0 0,0 0 1 0 0,0 0 0 0 0,0 0 0 0 0,0 0 0 0 0,1 0 0 0 0,-1-1 0 0 0,0 1 0 0 0,1-1 0 0 0,-1 1-1 0 0,1-1 1 0 0,0 0 0 0 0,-1 1 0 0 0,1-1 0 0 0,0 0 0 0 0,0 0 0 0 0,0 0 0 0 0,0 0 0 0 0,0 0-1 0 0,1 0 1 0 0,-1 0 0 0 0,1 0 0 0 0,-1 0 0 0 0,1 0 0 0 0,0-1 0 0 0,0-1-10 0 0,-2-22-193 0 0,1 0 1 0 0,1 0 0 0 0,1 0 0 0 0,2 0-1 0 0,1 0 1 0 0,1 0 0 0 0,3-9 192 0 0,12-36-4488 0 0,3 4-5772 0 0,-19 51 4389 0 0</inkml:trace>
</inkml:ink>
</file>

<file path=ppt/ink/ink4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9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0 0 0,'0'0'508'0'0,"0"0"282"0"0,0 0 291 0 0,0 0 379 0 0,0 0 360 0 0,0 0 64 0 0,0 0-194 0 0,0 0-209 0 0,0 0-180 0 0,0 0-132 0 0,0 0-111 0 0,18-2-103 0 0,122-14 1420 0 0,145-2 957 0 0,-215 10-3856 0 0,-64 8 1068 0 0,-10-3-17095 0 0,-3 3 12178 0 0</inkml:trace>
  <inkml:trace contextRef="#ctx0" brushRef="#br0" timeOffset="197.358">1 472 4841 0 0,'0'0'2122'0'0,"0"0"-763"0"0,0 0-104 0 0,0 0 381 0 0,0 0 204 0 0,0 0-117 0 0,0 0-353 0 0,0 0-368 0 0,37-3-250 0 0,116-10-164 0 0,82-18 399 0 0,-146 20-1921 0 0,-59 5-3563 0 0,-1-3-6196 0 0,-22 9 7342 0 0</inkml:trace>
  <inkml:trace contextRef="#ctx0" brushRef="#br0" timeOffset="656.56">231 1 5409 0 0,'0'0'1925'0'0,"0"0"-486"0"0,0 0-350 0 0,0 0-147 0 0,0 0 61 0 0,0 0 81 0 0,0 0-44 0 0,0 0-44 0 0,0 0-141 0 0,0 0-161 0 0,0 0-106 0 0,0 0-68 0 0,0 0-33 0 0,20 20-21 0 0,65 61 0 0 0,-1-25 379 0 0,-62-47-661 0 0,33 14 155 0 0,-36-16-278 0 0,0 0 0 0 0,-1 2 0 0 0,0 0 0 0 0,-1 1 0 0 0,0 0 0 0 0,0 2 0 0 0,-1 0 0 0 0,2 3-61 0 0,-15-11 9 0 0,0 1 1 0 0,-1-1-1 0 0,1 1 0 0 0,-1 0 1 0 0,0 0-1 0 0,-1 0 0 0 0,1 0 0 0 0,-1 0 1 0 0,0 1-1 0 0,0-1 0 0 0,0 0 1 0 0,-1 0-1 0 0,0 1 0 0 0,0-1 1 0 0,0 0-1 0 0,-1 1 0 0 0,0-1 0 0 0,0 0 1 0 0,0 0-1 0 0,-1 0 0 0 0,1 0 1 0 0,-1 0-1 0 0,0 0 0 0 0,-1 0 0 0 0,1 0 1 0 0,-1-1-1 0 0,0 1 0 0 0,0-1 1 0 0,-1 0-1 0 0,1 0 0 0 0,-4 3-9 0 0,-156 151 135 0 0,-16-16-1089 0 0,175-138-125 0 0,-6 7 835 0 0,8-7-3461 0 0,2 0-4197 0 0,0-4 504 0 0</inkml:trace>
</inkml:ink>
</file>

<file path=ppt/ink/ink4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5.1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 43 744 0 0,'0'0'1838'0'0,"0"0"-713"0"0,0 0-210 0 0,0 0 358 0 0,0 0 422 0 0,0 0 202 0 0,0 0-106 0 0,0 0-352 0 0,0 0-344 0 0,-2 32-220 0 0,-4 101-192 0 0,4 133 1179 0 0,11-167-2602 0 0,-8-91-1618 0 0,-5-4-6299 0 0,2-4 3180 0 0</inkml:trace>
  <inkml:trace contextRef="#ctx0" brushRef="#br0" timeOffset="224.947">0 18 1728 0 0,'0'0'1367'0'0,"0"0"-360"0"0,0 0-41 0 0,0 0 265 0 0,0 0 193 0 0,0 0 3 0 0,0 0-181 0 0,0 0-222 0 0,0 0-171 0 0,0 0-70 0 0,32-4-29 0 0,98-10-37 0 0,-64 20 387 0 0,-56-1-829 0 0,-6-4-183 0 0,1 0-1 0 0,-1 1 0 0 0,0-1 1 0 0,1 1-1 0 0,-1 0 1 0 0,0 0-1 0 0,0 0 1 0 0,-1 1-1 0 0,1-1 1 0 0,0 1-1 0 0,-1 0 1 0 0,1 0-1 0 0,-1 1 1 0 0,0-1-1 0 0,0 0 0 0 0,0 1 1 0 0,-1 0-1 0 0,1 0 1 0 0,-1 0-1 0 0,0 0 1 0 0,0 0-1 0 0,-1 0 1 0 0,1 0-1 0 0,-1 1 1 0 0,0-1-1 0 0,0 1 0 0 0,0-1 1 0 0,0 1-1 0 0,-1-1 1 0 0,0 1-1 0 0,0 4-91 0 0,-71 49 782 0 0,-69-10-3047 0 0,82-33-8441 0 0,52-15 4154 0 0</inkml:trace>
  <inkml:trace contextRef="#ctx0" brushRef="#br0" timeOffset="500.974">366 419 11346 0 0,'0'0'3817'0'0,"0"0"-2472"0"0,0 0-976 0 0,0 0 82 0 0,0 0 270 0 0,0 0 167 0 0,0 0-22 0 0,0 0-210 0 0,0 0-229 0 0,0 0-147 0 0,0 0-93 0 0,0 0-67 0 0,0 0-31 0 0,2 31-18 0 0,6 97-27 0 0,-6-49-476 0 0,-3-56-2546 0 0,1-16-429 0 0,-1-3-2907 0 0,1-4-2232 0 0</inkml:trace>
</inkml:ink>
</file>

<file path=ppt/ink/ink4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4.3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1 229 4849 0 0,'0'0'1844'0'0,"0"0"-377"0"0,0 0 46 0 0,0 0 272 0 0,0 0 157 0 0,0 0-141 0 0,0 0-353 0 0,0 0-339 0 0,0 0-223 0 0,0 0-117 0 0,0 0-84 0 0,0 0-69 0 0,32-4-69 0 0,101-11-99 0 0,119-26-814 0 0,-224 32-2955 0 0,-12 0-5935 0 0,-11 6 1682 0 0</inkml:trace>
  <inkml:trace contextRef="#ctx0" brushRef="#br0" timeOffset="358">271 0 6737 0 0,'0'0'1726'0'0,"0"0"-560"0"0,0 0-239 0 0,0 0 191 0 0,0 0 320 0 0,0 0 120 0 0,0 0-139 0 0,0 0-256 0 0,0 0-299 0 0,0 0-204 0 0,0 0-128 0 0,0 0-94 0 0,0 0-74 0 0,4 30-84 0 0,12 96-84 0 0,-13 45-88 0 0,-12-98-283 0 0,4-34-2393 0 0,2 0-8284 0 0,3-34 3753 0 0</inkml:trace>
</inkml:ink>
</file>

<file path=ppt/ink/ink4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2.8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76 100 0 0 0,'0'0'1482'0'0,"0"0"-73"0"0,0 0-24 0 0,0 0 203 0 0,0 0 256 0 0,0 0 134 0 0,0 0-140 0 0,0 0-454 0 0,0 0-510 0 0,0 0-434 0 0,0 0-238 0 0,0 14 495 0 0,-2 25-100 0 0,-9 400 841 0 0,11-405-1994 0 0,-2-30-2368 0 0,-1-3-6099 0 0,2-1 4370 0 0</inkml:trace>
  <inkml:trace contextRef="#ctx0" brushRef="#br0" timeOffset="270.979">0 49 4809 0 0,'0'0'990'0'0,"0"0"-285"0"0,0 0-54 0 0,0 0 393 0 0,0 0 456 0 0,0 0 198 0 0,0 0-115 0 0,0 0-317 0 0,0 0-271 0 0,0 0-170 0 0,0 0-102 0 0,32 0-58 0 0,101 2-75 0 0,-41-15 255 0 0,146-23-1159 0 0,-218 35-913 0 0,-17 1-2338 0 0,-1 1-3358 0 0,-2 2 63 0 0</inkml:trace>
  <inkml:trace contextRef="#ctx0" brushRef="#br0" timeOffset="457.002">28 391 928 0 0,'0'0'2043'0'0,"0"0"-702"0"0,0 0-26 0 0,0 0 305 0 0,0 0 151 0 0,0 0-11 0 0,0 0-193 0 0,0 0-342 0 0,0 0-319 0 0,35 0-316 0 0,111-1-281 0 0,-62-9-237 0 0,-25 1-1124 0 0,-34 4-1948 0 0,-6 1-2282 0 0,-11 4-831 0 0</inkml:trace>
  <inkml:trace contextRef="#ctx0" brushRef="#br0" timeOffset="1088.896">431 487 536 0 0,'0'0'819'0'0,"0"0"-263"0"0,0 0 196 0 0,0 0 446 0 0,0 0 299 0 0,0 0 48 0 0,0 0-146 0 0,0 0-247 0 0,0 0-237 0 0,0 0-128 0 0,0 0-80 0 0,0 0-15 0 0,4 10 52 0 0,14 53 680 0 0,-18 77 2280 0 0,1-138-3662 0 0,1 0 0 0 0,-1-1 0 0 0,0 1 0 0 0,1 0 0 0 0,-1-1 0 0 0,1 1 0 0 0,0-1 0 0 0,-1 0 0 0 0,1 1 0 0 0,0-1 0 0 0,0 0-1 0 0,0 0 1 0 0,0 0 0 0 0,0 0 0 0 0,0 0 0 0 0,0-1 0 0 0,0 1 0 0 0,0-1 0 0 0,0 1 0 0 0,1-1 0 0 0,-1 0 0 0 0,0 0 0 0 0,0 0 0 0 0,0 0 0 0 0,1 0 0 0 0,-1 0 0 0 0,0-1 0 0 0,0 1 0 0 0,0-1 0 0 0,0 1 0 0 0,0-1 0 0 0,0 0 0 0 0,0 0 0 0 0,0 0 0 0 0,0 0 0 0 0,0 0 0 0 0,0 0 0 0 0,0-1 0 0 0,1 0-42 0 0,141-130 874 0 0,-120 107-824 0 0,-3 43-239 0 0,-16-7 205 0 0,0 0-1 0 0,-1 0 1 0 0,0 1-1 0 0,-1 0 1 0 0,-1-1-1 0 0,0 1 1 0 0,0 0 0 0 0,-1 0-1 0 0,0 1 1 0 0,-2 7-16 0 0,4 24 56 0 0,-2-23-51 0 0,-1 0 1 0 0,-1 0-1 0 0,-1 0 0 0 0,0 0 0 0 0,-2 0 1 0 0,0-1-1 0 0,-2 1 0 0 0,0-1 0 0 0,-1 0 0 0 0,-1-1 1 0 0,-1 1-1 0 0,-1-2 0 0 0,-11 18-5 0 0,18-32-9 0 0,1 0 0 0 0,-1-1 0 0 0,0 1 0 0 0,0-1 0 0 0,0 0 0 0 0,-1 0 0 0 0,1 0 0 0 0,-1-1 0 0 0,0 1 0 0 0,1-1 0 0 0,-1 0 0 0 0,0 0 0 0 0,0 0 0 0 0,0 0 0 0 0,-1-1 0 0 0,1 1 0 0 0,0-1 0 0 0,-1 0 0 0 0,1-1 0 0 0,-1 1 0 0 0,1-1 0 0 0,-1 0 0 0 0,-2 0 9 0 0,5-4-21 0 0,-1 1-1 0 0,1-1 0 0 0,0 0 0 0 0,0-1 0 0 0,0 1 0 0 0,1 0 0 0 0,-1 0 0 0 0,1-1 0 0 0,0 1 0 0 0,0-1 0 0 0,1 1 0 0 0,-1-1 0 0 0,1 1 0 0 0,0-1 0 0 0,0 1 0 0 0,1-1 1 0 0,0 0-1 0 0,-1 1 0 0 0,1 0 0 0 0,1-2 22 0 0,2-9-183 0 0,1 0 0 0 0,0 1 0 0 0,2-1 0 0 0,-1 1 0 0 0,2 0 1 0 0,0 1-1 0 0,0 0 0 0 0,1 0 0 0 0,11-11 183 0 0,20-27-4034 0 0,-13 18-4456 0 0,-15 21 2226 0 0</inkml:trace>
</inkml:ink>
</file>

<file path=ppt/ink/ink4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64 4593 0 0,'0'0'3105'0'0,"0"0"-1472"0"0,0 0-666 0 0,0 0 176 0 0,0 0 275 0 0,0 0 129 0 0,0 0-204 0 0,0 0-291 0 0,33-8-189 0 0,109-25-160 0 0,-108 25-406 0 0,0 2 0 0 0,0 2 1 0 0,1 1-1 0 0,-1 1 0 0 0,25 3-297 0 0,-7-1-182 0 0,-9 9-1745 0 0,-17 4-6994 0 0,-17-9 98 0 0</inkml:trace>
</inkml:ink>
</file>

<file path=ppt/ink/ink4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1 2256 0 0,'0'0'1150'0'0,"0"0"-84"0"0,0 0 227 0 0,0 0 268 0 0,0 0 166 0 0,0 0-120 0 0,0 0-358 0 0,0 0-334 0 0,0 0-288 0 0,0 0-194 0 0,-32 11-101 0 0,-98 38-61 0 0,125-48-228 0 0,0 0 1 0 0,-1 1-1 0 0,1 0 0 0 0,0 0 0 0 0,0 0 1 0 0,0 0-1 0 0,0 1 0 0 0,1 0 0 0 0,-1 0 1 0 0,1 0-1 0 0,-1 1 0 0 0,1 0 1 0 0,0-1-1 0 0,0 2 0 0 0,1-1 0 0 0,-3 3-43 0 0,-4 7 103 0 0,5-7-73 0 0,0 1 0 0 0,1-1 0 0 0,0 1 0 0 0,1-1 0 0 0,-1 1-1 0 0,1 0 1 0 0,1 1 0 0 0,0-1 0 0 0,0 0 0 0 0,0 1 0 0 0,1-1 0 0 0,1 1 0 0 0,-1-1 0 0 0,1 1 0 0 0,1-1 0 0 0,-1 2-30 0 0,3-7 59 0 0,0 1 0 0 0,0-1 1 0 0,0 0-1 0 0,0-1 0 0 0,0 1 1 0 0,0 0-1 0 0,1-1 0 0 0,-1 0 1 0 0,1 0-1 0 0,0 0 1 0 0,0 0-1 0 0,0 0 0 0 0,0-1 1 0 0,0 0-1 0 0,0 0 0 0 0,0 0 1 0 0,0 0-1 0 0,0-1 0 0 0,0 1 1 0 0,1-1-1 0 0,-1 0 0 0 0,0-1 1 0 0,0 1-1 0 0,0-1 0 0 0,0 1 1 0 0,1-1-1 0 0,-1 0 0 0 0,0-1 1 0 0,0 1-1 0 0,2-2-59 0 0,19-6 238 0 0,0-1 0 0 0,-1-1 0 0 0,-1-1 0 0 0,0-1 0 0 0,0-1 0 0 0,19-15-238 0 0,80-92 1046 0 0,-122 121-1041 0 0,0-1 0 0 0,0 1 1 0 0,1 0-1 0 0,-1-1 0 0 0,0 1 0 0 0,0 0 1 0 0,1-1-1 0 0,-1 1 0 0 0,0 0 0 0 0,0 0 1 0 0,1-1-1 0 0,-1 1 0 0 0,0 0 0 0 0,1 0 1 0 0,-1 0-1 0 0,0-1 0 0 0,1 1 0 0 0,-1 0 1 0 0,0 0-1 0 0,1 0 0 0 0,-1 0 0 0 0,0 0 0 0 0,1 0 1 0 0,-1 0-1 0 0,1 0 0 0 0,-1 0 0 0 0,0 0 1 0 0,1 0-1 0 0,-1 0 0 0 0,0 0 0 0 0,1 0 1 0 0,-1 0-1 0 0,1 0 0 0 0,-1 0 0 0 0,0 1 1 0 0,1-1-1 0 0,-1 0 0 0 0,0 0 0 0 0,1 0 1 0 0,-1 0-1 0 0,0 1 0 0 0,0-1 0 0 0,1 0 1 0 0,-1 0-1 0 0,0 1 0 0 0,0-1 0 0 0,1 0 0 0 0,-1 1 1 0 0,0-1-1 0 0,0 0 0 0 0,0 1 0 0 0,1-1 1 0 0,-1 0-1 0 0,0 1 0 0 0,0-1 0 0 0,0 0 1 0 0,0 1-1 0 0,0-1 0 0 0,0 0 0 0 0,0 1 1 0 0,0-1-1 0 0,0 1 0 0 0,0-1 0 0 0,0 0 1 0 0,0 1-1 0 0,0-1 0 0 0,0 0 0 0 0,0 1 1 0 0,0-1-6 0 0,4 40 14 0 0,-4-27 38 0 0,1-5-87 0 0,0 1 0 0 0,0-1 0 0 0,1 1 0 0 0,0-1 0 0 0,1 0 0 0 0,-1 1 0 0 0,2-1 0 0 0,-1-1 0 0 0,1 1 0 0 0,0 0 0 0 0,0-1 0 0 0,1 0 0 0 0,0 0 0 0 0,1 0 1 0 0,2 1 34 0 0,48 12-5068 0 0,-48-19 3286 0 0,14-2-7373 0 0,-18-2 5241 0 0</inkml:trace>
  <inkml:trace contextRef="#ctx0" brushRef="#br0" timeOffset="1272.265">715 141 16 0 0,'0'0'1640'0'0,"0"0"-225"0"0,0 0-22 0 0,0 0 154 0 0,0 0 13 0 0,0 0-177 0 0,0 0-312 0 0,0 0-322 0 0,0 0-222 0 0,0 0-133 0 0,0 0-80 0 0,0 0-51 0 0,0 0-18 0 0,-4 14 6 0 0,-12 47-4 0 0,15-59-198 0 0,0 0 1 0 0,0 0-1 0 0,0 0 1 0 0,0 0-1 0 0,1 0 1 0 0,-1 0 0 0 0,0 0-1 0 0,1 0 1 0 0,0 0-1 0 0,-1 0 1 0 0,1 0-1 0 0,0 0 1 0 0,0 1-1 0 0,1-1 1 0 0,-1 0-1 0 0,0 0 1 0 0,1 0 0 0 0,-1 0-1 0 0,1 0 1 0 0,-1 0-1 0 0,1 0 1 0 0,0 0-1 0 0,0 0 1 0 0,0 0-1 0 0,0 0 1 0 0,0 0-1 0 0,1-1 1 0 0,-1 1 0 0 0,0 0-1 0 0,1-1 1 0 0,0 1-1 0 0,-1-1 1 0 0,1 0-1 0 0,0 1 1 0 0,-1-1-1 0 0,1 0 1 0 0,0 0-1 0 0,0 0 1 0 0,0 0-1 0 0,0 0 1 0 0,0-1 0 0 0,0 1-1 0 0,0-1 1 0 0,0 1-1 0 0,1-1-49 0 0,3 0 129 0 0,-1 0 0 0 0,1-1 0 0 0,0 1 0 0 0,0-1 0 0 0,-1 0 0 0 0,1-1 0 0 0,0 1 0 0 0,-1-1 0 0 0,0-1 0 0 0,1 1 0 0 0,-1-1 0 0 0,0 1 0 0 0,0-2 0 0 0,1 0-129 0 0,145-160 799 0 0,-119 137-938 0 0,-29 55 7 0 0,-1 298-240 0 0,-1-289 324 0 0,-2 1-1 0 0,-1 0 0 0 0,-3-1 0 0 0,0 1 0 0 0,-3-1 0 0 0,-1-1 0 0 0,-1 0 1 0 0,-7 12 48 0 0,16-45 6 0 0,-1 0 0 0 0,0 0 1 0 0,0 0-1 0 0,0 0 0 0 0,0-1 0 0 0,0 1 1 0 0,0 0-1 0 0,-1-1 0 0 0,0 0 1 0 0,1 1-1 0 0,-1-1 0 0 0,0 0 1 0 0,0-1-1 0 0,0 1 0 0 0,0 0 1 0 0,-1-1-1 0 0,1 0 0 0 0,0 1 1 0 0,0-1-1 0 0,-1-1 0 0 0,1 1 0 0 0,-1 0 1 0 0,1-1-1 0 0,-1 0 0 0 0,1 0 1 0 0,-1 0-1 0 0,1 0 0 0 0,-1 0 1 0 0,1-1-1 0 0,-2 0-6 0 0,3-1 34 0 0,0 0 0 0 0,0-1 0 0 0,1 1 0 0 0,-1-1 0 0 0,1 0 0 0 0,-1 1 0 0 0,1-1 0 0 0,0 0 0 0 0,0 0 0 0 0,0 0 0 0 0,0 0 0 0 0,1 0 0 0 0,-1 0 1 0 0,1 0-1 0 0,0 0 0 0 0,0 0 0 0 0,0 0 0 0 0,0 0 0 0 0,0-1 0 0 0,1 1 0 0 0,0-2-34 0 0,2-9 22 0 0,1 0 0 0 0,1 0 0 0 0,0 1 0 0 0,1 0 0 0 0,0 0 0 0 0,1 0-1 0 0,1 1 1 0 0,0 0 0 0 0,1 0 0 0 0,0 1 0 0 0,0 0 0 0 0,1 1 0 0 0,5-4-22 0 0,0 0-217 0 0,1 1 1 0 0,1 1-1 0 0,0 1 0 0 0,0 1 0 0 0,1 0 0 0 0,1 1 0 0 0,-1 1 1 0 0,2 1-1 0 0,-1 0 0 0 0,1 1 0 0 0,-1 2 0 0 0,17-3 217 0 0,-2 6-4306 0 0,-26 1 1464 0 0,5 0-5381 0 0</inkml:trace>
</inkml:ink>
</file>

<file path=ppt/ink/ink4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9.0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7 269 0 0 0,'0'0'376'0'0,"0"0"839"0"0,0 0 284 0 0,0 0 255 0 0,0 0 271 0 0,0 0 85 0 0,0 0-237 0 0,0 0-401 0 0,0 0-397 0 0,0 0-271 0 0,0 0-148 0 0,-7-4 1082 0 0,131-25 1821 0 0,9 2-4812 0 0,-118 24-95 0 0,-2 0-1958 0 0,-3 3-2983 0 0,-5 0-1671 0 0</inkml:trace>
  <inkml:trace contextRef="#ctx0" brushRef="#br0" timeOffset="549.903">351 52 1264 0 0,'0'0'1746'0'0,"0"0"-882"0"0,0 0-528 0 0,0 0 78 0 0,0 0 485 0 0,0 0 486 0 0,0 0 209 0 0,0 0-102 0 0,0 0-300 0 0,0 0-315 0 0,0 0-224 0 0,0 0-140 0 0,0 0-86 0 0,4 27-59 0 0,8 87-33 0 0,13-10 587 0 0,-18-89-852 0 0,-6-11-9 0 0,0 0-1 0 0,0 0 0 0 0,1 0 1 0 0,0-1-1 0 0,0 1 0 0 0,0-1 0 0 0,0 1 1 0 0,0-1-1 0 0,1 0 0 0 0,-1 0 1 0 0,1 0-1 0 0,0 0 0 0 0,0-1 1 0 0,0 1-1 0 0,0-1 0 0 0,1 1 0 0 0,-1-1 1 0 0,1 0-1 0 0,-1 0 0 0 0,1-1 1 0 0,-1 1-1 0 0,1-1 0 0 0,0 0 1 0 0,0 0-1 0 0,0 0 0 0 0,0 0 1 0 0,0-1-1 0 0,0 0 0 0 0,0 1 0 0 0,0-1 1 0 0,0-1-1 0 0,0 1 0 0 0,0-1 1 0 0,0 1-1 0 0,0-1 0 0 0,0 0 1 0 0,-1-1-1 0 0,1 1 0 0 0,0-1 0 0 0,0 1 1 0 0,2-3-61 0 0,176-157 950 0 0,-163 142-972 0 0,-18 18 9 0 0,-1 1 0 0 0,0-1 0 0 0,0 1 0 0 0,0 0 0 0 0,0-1 0 0 0,1 1 0 0 0,-1-1 0 0 0,0 1 0 0 0,0-1 0 0 0,1 1 0 0 0,-1 0 0 0 0,0-1 0 0 0,1 1 0 0 0,-1 0 0 0 0,0-1 0 0 0,1 1 0 0 0,-1 0 0 0 0,0-1-1 0 0,1 1 1 0 0,-1 0 0 0 0,1 0 0 0 0,-1 0 0 0 0,1-1 0 0 0,-1 1 0 0 0,1 0 0 0 0,-1 0 0 0 0,1 0 0 0 0,-1 0 0 0 0,1 0 0 0 0,-1 0 0 0 0,0 0 0 0 0,1 0 0 0 0,-1 0 0 0 0,1 0 0 0 0,-1 0 0 0 0,1 0 0 0 0,-1 0 0 0 0,1 0 0 0 0,-1 0 0 0 0,1 1 0 0 0,-1-1 0 0 0,1 0 0 0 0,-1 0 0 0 0,0 1 0 0 0,1-1 0 0 0,-1 0 0 0 0,1 0 0 0 0,-1 1 0 0 0,0-1 0 0 0,1 0 0 0 0,-1 1 0 0 0,0-1 0 0 0,1 1 0 0 0,-1-1 0 0 0,0 0 0 0 0,0 1-1 0 0,1-1 1 0 0,-1 1 0 0 0,0 0 13 0 0,3 34-488 0 0,-3-21 534 0 0,-1-9-44 0 0,0 1 1 0 0,1 0-1 0 0,0 0 0 0 0,0-1 0 0 0,1 1 0 0 0,0 0 1 0 0,0-1-1 0 0,0 1 0 0 0,0 0 0 0 0,1-1 1 0 0,0 1-1 0 0,0-1 0 0 0,1 0 0 0 0,-1 0 1 0 0,1 0-1 0 0,0 0 0 0 0,0 0 0 0 0,1-1 1 0 0,0 1-1 0 0,-1-1 0 0 0,1 0 0 0 0,1 0 1 0 0,-1 0-1 0 0,1-1 0 0 0,-1 0 0 0 0,1 1 0 0 0,0-2 1 0 0,0 1-1 0 0,0 0 0 0 0,1-1 0 0 0,-1 0 1 0 0,1-1-1 0 0,-1 1 0 0 0,6 0-2 0 0,0-3 134 0 0,-1 0-1 0 0,1 0 0 0 0,0-1 1 0 0,0-1-1 0 0,-1 0 1 0 0,1 0-1 0 0,-1-1 1 0 0,0-1-1 0 0,0 0 1 0 0,-1 0-1 0 0,1 0 1 0 0,-1-1-1 0 0,0-1 0 0 0,-1 0 1 0 0,1 0-1 0 0,-1 0 1 0 0,-1-1-1 0 0,1 0 1 0 0,-2-1-1 0 0,4-5-133 0 0,1 4 176 0 0,0-3-103 0 0,0 0 0 0 0,-1-1 1 0 0,-1 0-1 0 0,0 0 0 0 0,-1-1 1 0 0,0 0-1 0 0,-1-1 0 0 0,-1 0 0 0 0,0 0 1 0 0,2-15-74 0 0,0-11-4139 0 0,-5 0-4276 0 0,-3 38-226 0 0</inkml:trace>
  <inkml:trace contextRef="#ctx0" brushRef="#br0" timeOffset="908.023">1397 144 7146 0 0,'0'0'1392'0'0,"0"0"-576"0"0,0 0-195 0 0,0 0 300 0 0,0 0 306 0 0,0 0 126 0 0,0 0-114 0 0,0 0-248 0 0,0 0-205 0 0,0 0-137 0 0,0 0-61 0 0,0 0-56 0 0,32-2-45 0 0,102-6-63 0 0,-10-5 231 0 0,-58 6-1713 0 0,-52 5-885 0 0,-8 1-1506 0 0,1 1-4492 0 0,-5 0 2505 0 0</inkml:trace>
  <inkml:trace contextRef="#ctx0" brushRef="#br0" timeOffset="1159.536">1410 335 4097 0 0,'0'0'3241'0'0,"0"0"-2089"0"0,0 0 96 0 0,0 0 472 0 0,0 0 137 0 0,0 0-305 0 0,0 0-480 0 0,0 0-399 0 0,0 0-233 0 0,208-15-128 0 0,-177 8-112 0 0,-3 0-104 0 0,1 3-120 0 0,-3-3-176 0 0,-2 3-424 0 0,0 0-1081 0 0,-7 1-2520 0 0,-10 3-6657 0 0</inkml:trace>
  <inkml:trace contextRef="#ctx0" brushRef="#br0" timeOffset="4198.432">1876 560 0 0 0,'0'0'808'0'0,"0"0"158"0"0,0 0 22 0 0,0 0-37 0 0,0 0-32 0 0,0 0 25 0 0,-2-4 37 0 0,0 0-575 0 0,0-1 0 0 0,0 0 0 0 0,1 0 0 0 0,-1 1 0 0 0,1-1-1 0 0,0 0 1 0 0,1 0 0 0 0,-1 0 0 0 0,1 0 0 0 0,0 0 0 0 0,1 0-1 0 0,-1 0 1 0 0,1 0 0 0 0,0 0 0 0 0,0 0 0 0 0,0 0 0 0 0,1 0-406 0 0,64-127 2494 0 0,67-13-1720 0 0,-73 112-1091 0 0,-49 74-133 0 0,-11 124 486 0 0,0-163-21 0 0,1-1-1 0 0,0 1 1 0 0,-1-1-1 0 0,1 1 1 0 0,0-1-1 0 0,0 0 1 0 0,-1 1 0 0 0,1-1-1 0 0,0 0 1 0 0,1 0-1 0 0,-1 1 1 0 0,0-1-1 0 0,0 0 1 0 0,0 0 0 0 0,1 0-1 0 0,-1 0 1 0 0,0-1-1 0 0,1 1 1 0 0,-1 0-1 0 0,1 0 1 0 0,-1-1 0 0 0,1 1-1 0 0,-1-1 1 0 0,1 1-1 0 0,-1-1 1 0 0,1 0-1 0 0,0 0 1 0 0,-1 0 0 0 0,1 0-1 0 0,0 0 1 0 0,-1 0-1 0 0,1 0 1 0 0,-1 0-1 0 0,1 0 1 0 0,-1-1 0 0 0,1 1-1 0 0,0-1 1 0 0,-1 1-1 0 0,1-1 1 0 0,-1 0-1 0 0,0 0 1 0 0,1 1 0 0 0,-1-1-1 0 0,0 0 1 0 0,1 0-1 0 0,-1 0 1 0 0,0-1-1 0 0,0 1 1 0 0,0 0 0 0 0,0 0-1 0 0,0 0 1 0 0,0-1-1 0 0,0 0-14 0 0,260-255 32 0 0,-260 256-39 0 0,-1 0 0 0 0,1 0-1 0 0,0 0 1 0 0,0 0 0 0 0,-1 0 0 0 0,1 0-1 0 0,0 1 1 0 0,0-1 0 0 0,0 0-1 0 0,0 1 1 0 0,0-1 0 0 0,0 1 0 0 0,1-1-1 0 0,-1 1 1 0 0,0-1 0 0 0,0 1-1 0 0,0 0 1 0 0,0-1 0 0 0,0 1 0 0 0,1 0-1 0 0,-1 0 1 0 0,0 0 0 0 0,0 0 0 0 0,1 0-1 0 0,-1 0 1 0 0,0 0 0 0 0,0 0-1 0 0,0 1 1 0 0,0-1 0 0 0,1 0 0 0 0,-1 1-1 0 0,0-1 1 0 0,0 1 0 0 0,0-1-1 0 0,0 1 1 0 0,0 0 0 0 0,0-1 0 0 0,0 1-1 0 0,0 0 1 0 0,0 0 0 0 0,0 0-1 0 0,-1-1 1 0 0,1 1 0 0 0,0 0 0 0 0,0 0-1 0 0,-1 0 1 0 0,1 0 0 0 0,-1 1-1 0 0,1-1 1 0 0,-1 0 0 0 0,1 0 0 0 0,-1 0-1 0 0,0 0 1 0 0,1 0 0 0 0,-1 1 0 0 0,0-1-1 0 0,0 0 1 0 0,0 0 0 0 0,0 0-1 0 0,0 1 1 0 0,0-1 0 0 0,0 0 0 0 0,-1 1 6 0 0,0 186-371 0 0,10-173-4454 0 0,-6-11 959 0 0,1-1-3407 0 0</inkml:trace>
</inkml:ink>
</file>

<file path=ppt/ink/ink4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46.8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71 4017 0 0,'0'0'1922'0'0,"0"0"-197"0"0,0 0-199 0 0,0 0 0 0 0,0 0 109 0 0,0 0 12 0 0,0 0-166 0 0,0 0-279 0 0,0 0-269 0 0,0 0-247 0 0,-5 37-163 0 0,-13 120-131 0 0,8 24 213 0 0,9-149-566 0 0,-1 3-98 0 0,1 1 0 0 0,1-1 0 0 0,2 1 0 0 0,2-1 1 0 0,1 0-1 0 0,1 0 0 0 0,2-1 0 0 0,2 0 0 0 0,3 6 59 0 0,-2-19-778 0 0,6 17-1187 0 0,-13-25-2570 0 0,-3-1-3539 0 0,-1-11 4097 0 0</inkml:trace>
  <inkml:trace contextRef="#ctx0" brushRef="#br0" timeOffset="470.289">0 192 6809 0 0,'0'0'1641'0'0,"0"0"-270"0"0,0 0-364 0 0,0 0-72 0 0,0 0 126 0 0,0 0 31 0 0,0 0-119 0 0,0 0-185 0 0,0 0-144 0 0,0 0-97 0 0,36-11-29 0 0,112-37-46 0 0,-46 33 173 0 0,-80 16-499 0 0,13-2 71 0 0,-20 0-165 0 0,-1 0 0 0 0,0 1 1 0 0,0 0-1 0 0,0 1 0 0 0,0 0 0 0 0,0 2 0 0 0,0-1 0 0 0,0 2 1 0 0,-1 0-1 0 0,1 0 0 0 0,-1 2 0 0 0,6 2-52 0 0,-17-6 17 0 0,1-1 1 0 0,-1 1-1 0 0,0 0 0 0 0,0 0 1 0 0,0 0-1 0 0,0 0 0 0 0,0 0 1 0 0,-1 0-1 0 0,1 0 0 0 0,-1 0 1 0 0,1 1-1 0 0,-1-1 0 0 0,0 0 1 0 0,0 1-1 0 0,0-1 0 0 0,0 1 1 0 0,0 0-1 0 0,-1-1 0 0 0,1 1 1 0 0,-1 0-1 0 0,0-1 0 0 0,1 1 1 0 0,-1 0-1 0 0,0 0 0 0 0,-1-1 1 0 0,1 1-1 0 0,0 0 0 0 0,-1-1 1 0 0,0 1-1 0 0,0 0 0 0 0,1-1 1 0 0,-1 1-1 0 0,-1-1 0 0 0,1 1 0 0 0,-1-1-16 0 0,-59 83 531 0 0,51-73-519 0 0,7-9-5 0 0,-1 1 4 0 0,0 1-1 0 0,-1-1 1 0 0,1 1-1 0 0,1 0 1 0 0,-1 0-1 0 0,1 0 0 0 0,0 1 1 0 0,0-1-1 0 0,0 1 1 0 0,1 0-1 0 0,0 0 0 0 0,0 0 1 0 0,0 0-1 0 0,1 0 1 0 0,0 0-1 0 0,0 1-11 0 0,3-3-2 0 0,1 0 1 0 0,-1 0-1 0 0,1 0 1 0 0,0 0-1 0 0,0 0 0 0 0,0-1 1 0 0,1 0-1 0 0,-1 1 0 0 0,1-1 1 0 0,-1 0-1 0 0,1-1 1 0 0,0 1-1 0 0,1-1 0 0 0,-1 0 1 0 0,3 2 1 0 0,3 2 11 0 0,19 12 69 0 0,98 77-35 0 0,-123-91 5 0 0,0 0 0 0 0,-1 0 0 0 0,0 0 0 0 0,1 1 1 0 0,-2-1-1 0 0,1 1 0 0 0,0-1 0 0 0,-1 1 0 0 0,0 0 0 0 0,0 0 0 0 0,-1 0 0 0 0,1 0 0 0 0,-1 1 0 0 0,0-1 0 0 0,0 0 0 0 0,-1 0 1 0 0,0 1-1 0 0,0-1 0 0 0,0 0 0 0 0,0 1 0 0 0,-1-1 0 0 0,0 0 0 0 0,0 0 0 0 0,0 1 0 0 0,-1-1 0 0 0,0 0 0 0 0,-2 4-50 0 0,-8 13 97 0 0,-1 0-1 0 0,-1-1 1 0 0,0-1-1 0 0,-2 0 1 0 0,0-1-1 0 0,-2-1 1 0 0,0 0-1 0 0,-1-1 1 0 0,0-1-1 0 0,-2-1 1 0 0,0-1-1 0 0,0-1 0 0 0,-1-1 1 0 0,-1 0-1 0 0,-13 4-96 0 0,18-11-636 0 0,1 0 0 0 0,-2-1 0 0 0,1-1 0 0 0,0 0 0 0 0,-1-1 0 0 0,1-1-1 0 0,-12-2 637 0 0,7-2-2892 0 0,11-5-4710 0 0,8 1-405 0 0</inkml:trace>
  <inkml:trace contextRef="#ctx0" brushRef="#br0" timeOffset="1123.946">1051 586 1656 0 0,'0'0'2054'0'0,"0"0"87"0"0,0 0 166 0 0,0 0 88 0 0,0 0-145 0 0,0 0-369 0 0,0 0-467 0 0,0 0-348 0 0,0 0-218 0 0,0 0-181 0 0,0 0-138 0 0,-16 32-122 0 0,-50 95-115 0 0,49-79 113 0 0,19-46-374 0 0,1 0 0 0 0,-1 0 0 0 0,1 0 0 0 0,-1 0 0 0 0,1-1 0 0 0,-1 1 0 0 0,1-1 0 0 0,0 1 0 0 0,0-1 0 0 0,0 0 0 0 0,0 0 0 0 0,0 0 0 0 0,0 0 0 0 0,0-1 0 0 0,0 1 0 0 0,0-1 0 0 0,0 0 0 0 0,0 0 0 0 0,0 0 0 0 0,0 0 0 0 0,0-1 0 0 0,0 1 0 0 0,1-1 0 0 0,-1 0 0 0 0,0 0-31 0 0,8 1 115 0 0,12-3-29 0 0,-1-1 0 0 0,0 0 1 0 0,-1-2-1 0 0,1 0 0 0 0,-1-2 0 0 0,0 0 1 0 0,-1-2-1 0 0,0 0 0 0 0,5-5-86 0 0,167-106 293 0 0,-189 121-306 0 0,-1-1 0 0 0,1 0 0 0 0,0 1-1 0 0,0 0 1 0 0,0 0 0 0 0,0 0 0 0 0,0 0-1 0 0,0 0 1 0 0,0 0 0 0 0,-1 1 0 0 0,1-1-1 0 0,0 1 1 0 0,0 0 0 0 0,0 0-1 0 0,-1 0 1 0 0,1 0 0 0 0,0 1 0 0 0,-1-1-1 0 0,0 1 1 0 0,1-1 0 0 0,-1 1 0 0 0,0 0-1 0 0,1 0 1 0 0,-1 0 0 0 0,0 0 0 0 0,0 0-1 0 0,-1 0 1 0 0,1 1 0 0 0,0-1-1 0 0,-1 1 1 0 0,0-1 0 0 0,1 1 0 0 0,-1 1 13 0 0,29 28 36 0 0,-24-27-4 0 0,1-1 0 0 0,-1 0 0 0 0,1 0 0 0 0,0 0 1 0 0,0-1-1 0 0,0-1 0 0 0,1 1 0 0 0,-1-1 0 0 0,1 0 0 0 0,-1-1 0 0 0,1 1 0 0 0,0-1 1 0 0,-1-1-1 0 0,1 0 0 0 0,0 0 0 0 0,-1 0 0 0 0,1-1 0 0 0,0 0 0 0 0,-1-1 0 0 0,1 0 0 0 0,-1 0 1 0 0,1 0-1 0 0,-1-1 0 0 0,5-3-32 0 0,16-14 178 0 0,-1 0 1 0 0,-1-3-1 0 0,-1 0 1 0 0,-1-1-1 0 0,-1-1 1 0 0,-1-2-1 0 0,-1 0 1 0 0,-2-1-1 0 0,0-1 1 0 0,-2-1-1 0 0,-2 0 1 0 0,9-24-179 0 0,-9 21-36 0 0,-1 0 0 0 0,-2-1 0 0 0,-2 0 0 0 0,0-1 0 0 0,-3 0 0 0 0,-1-1 0 0 0,-1 0 0 0 0,-1-34 36 0 0,-19 83-995 0 0,0 21 981 0 0,0 0 0 0 0,3 0 0 0 0,0 1 0 0 0,3 1 0 0 0,0-1 0 0 0,3 2 0 0 0,1-1 0 0 0,1 1 0 0 0,3-1 0 0 0,0 1 0 0 0,3 1 14 0 0,1-18-119 0 0,1 0 0 0 0,1 0 0 0 0,1 0 0 0 0,0-1 0 0 0,2 0 0 0 0,0 0 0 0 0,1-1 1 0 0,1 0-1 0 0,0 0 0 0 0,2-1 0 0 0,0-1 0 0 0,1 0 0 0 0,0 0 0 0 0,10 6 119 0 0,-5-7-1098 0 0,-8-14-2136 0 0,-15-23-9446 0 0,1 15 8011 0 0</inkml:trace>
  <inkml:trace contextRef="#ctx0" brushRef="#br0" timeOffset="1297.299">1633 303 13571 0 0,'0'0'1378'0'0,"0"0"-536"0"0,0 0-184 0 0,0 0 209 0 0,0 0 153 0 0,0 0 7 0 0,0 0-170 0 0,35 5-205 0 0,116 17-122 0 0,-3-16 102 0 0,134-20-171 0 0,-78 2-4735 0 0,-158 9-2088 0 0,-15-1-5113 0 0</inkml:trace>
</inkml:ink>
</file>

<file path=ppt/ink/ink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4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80 295 0 0 0,'0'0'525'0'0,"0"0"576"0"0,0 0 312 0 0,0 0 84 0 0,0 0-76 0 0,0 0-132 0 0,0 0-192 0 0,0 0-155 0 0,-6 0 519 0 0,5 0 3339 0 0,79-19-34 0 0,215-25-2093 0 0,-189 33-4288 0 0,-139 25-4538 0 0,14-6-3101 0 0,12-4 3291 0 0</inkml:trace>
  <inkml:trace contextRef="#ctx0" brushRef="#br0" timeOffset="282.138">0 494 3145 0 0,'0'0'2562'0'0,"0"0"-999"0"0,0 0-646 0 0,0 0-21 0 0,0 0 253 0 0,0 0 243 0 0,0 0 73 0 0,0 0-111 0 0,0 0-158 0 0,0 0-199 0 0,0 0-180 0 0,0 0-113 0 0,0 0-108 0 0,23 2-42 0 0,71 7-59 0 0,21-21 595 0 0,-65 2-895 0 0,1 5-276 0 0,25-3-457 0 0,-30-5-4603 0 0,-33 7-2456 0 0,-10 4 3779 0 0,0-1-94 0 0</inkml:trace>
  <inkml:trace contextRef="#ctx0" brushRef="#br0" timeOffset="766.488">293 0 0 0 0,'0'0'693'0'0,"0"0"373"0"0,0 0 241 0 0,0 0 169 0 0,0 0 21 0 0,0 0-174 0 0,0 0-235 0 0,0 0-223 0 0,0 0-138 0 0,0 0-52 0 0,0 0 6 0 0,0 0 25 0 0,0 13 34 0 0,0 37 36 0 0,21-21 690 0 0,10-7-774 0 0,2-2 0 0 0,0-1 0 0 0,1-1-1 0 0,1-3 1 0 0,6 2-692 0 0,53 46 495 0 0,-93-60-480 0 0,0 0 1 0 0,0 0-1 0 0,0 0 0 0 0,0 0 1 0 0,0 1-1 0 0,-1-1 0 0 0,0 0 1 0 0,1 0-1 0 0,-1 1 0 0 0,-1-1 1 0 0,1 0-1 0 0,0 0 0 0 0,-1 0 1 0 0,1 1-1 0 0,-1-1 0 0 0,0 0 1 0 0,0 0-1 0 0,0 0 1 0 0,-1 0-1 0 0,1 0 0 0 0,-1 0 1 0 0,0-1-1 0 0,1 1 0 0 0,-1 0 1 0 0,0-1-1 0 0,-1 0 0 0 0,0 2-15 0 0,-6 10 39 0 0,-11 18 41 0 0,-1-2-1 0 0,-2 0 0 0 0,-1-1 1 0 0,-1-2-1 0 0,-1 0 0 0 0,-2-2 0 0 0,-10 7-79 0 0,-127 89-803 0 0,148-103-1543 0 0,16-3-7446 0 0,3-15 2685 0 0</inkml:trace>
</inkml:ink>
</file>

<file path=ppt/ink/ink4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50.2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266 111 6241 0 0,'0'0'1337'0'0,"0"0"263"0"0,0 0 176 0 0,0 0 153 0 0,0 0-185 0 0,0 0-536 0 0,201-7-479 0 0,-172 3-329 0 0,-1 4-192 0 0,-2-4-112 0 0,3 4-88 0 0,-1-3-112 0 0,-4 3-200 0 0,2-4-377 0 0,-6 4-591 0 0,2-4-1328 0 0,-4 4-2457 0 0,-8 0-2201 0 0</inkml:trace>
  <inkml:trace contextRef="#ctx0" brushRef="#br0" timeOffset="-274.948">401 450 0 0 0,'0'0'1488'0'0,"0"0"-90"0"0,0 0-132 0 0,0 0-73 0 0,0 0-38 0 0,-14-13 9 0 0,-43-36-1 0 0,11 37 766 0 0,33 15-1634 0 0,0 0 1 0 0,0 0-1 0 0,0 2 1 0 0,0 0-1 0 0,1 0 1 0 0,0 1-1 0 0,0 0 1 0 0,0 1-1 0 0,1 1 1 0 0,0 0-1 0 0,0 0 1 0 0,1 1-1 0 0,0 0 1 0 0,-7 10-296 0 0,7-10 87 0 0,1 1 0 0 0,0 0 0 0 0,1 0 1 0 0,0 1-1 0 0,0-1 0 0 0,1 2 1 0 0,1-1-1 0 0,0 1 0 0 0,0 0 1 0 0,1 0-1 0 0,1 1 0 0 0,0 0 1 0 0,1-1-1 0 0,0 1 0 0 0,1 0 1 0 0,1 1-1 0 0,0-1 0 0 0,0 0 1 0 0,1 1-88 0 0,3-9 68 0 0,-1-1 0 0 0,1 1 0 0 0,-1-1 0 0 0,1 0 0 0 0,0 0 1 0 0,1 0-1 0 0,-1-1 0 0 0,1 1 0 0 0,0-1 0 0 0,0 0 0 0 0,0 0 0 0 0,0 0 1 0 0,0 0-1 0 0,1-1 0 0 0,-1 0 0 0 0,1 0 0 0 0,-1 0 0 0 0,1 0 1 0 0,0-1-1 0 0,0 1 0 0 0,0-1 0 0 0,0-1 0 0 0,0 1 0 0 0,0-1 1 0 0,0 0-1 0 0,0 0 0 0 0,0 0 0 0 0,0-1 0 0 0,0 1 0 0 0,0-1 1 0 0,0 0-1 0 0,0-1 0 0 0,-1 1 0 0 0,1-1 0 0 0,0 0 0 0 0,3-3-68 0 0,30-11 213 0 0,0-1-1 0 0,-2-3 0 0 0,0-1 0 0 0,-1-1 0 0 0,-1-2 1 0 0,-2-1-1 0 0,0-2 0 0 0,-2-1 0 0 0,4-7-212 0 0,50-63 291 0 0,-71 82-180 0 0,-12 32-337 0 0,-1 15 202 0 0,-2-22-2 0 0,1 0-1 0 0,0 0 1 0 0,1 0-1 0 0,0 0 0 0 0,1-1 1 0 0,-1 1-1 0 0,2 0 1 0 0,-1 0-1 0 0,1 0 1 0 0,1-1-1 0 0,-1 1 1 0 0,2-1-1 0 0,-1 1 1 0 0,1-1-1 0 0,0 0 0 0 0,1-1 1 0 0,-1 1-1 0 0,2-1 1 0 0,-1 0-1 0 0,1 0 1 0 0,3 3 26 0 0,54 19-2657 0 0,-40-27-1649 0 0,-1-4-4335 0 0,-18-1 3735 0 0</inkml:trace>
  <inkml:trace contextRef="#ctx0" brushRef="#br0" timeOffset="614.46">1036 512 5401 0 0,'0'0'1532'0'0,"0"0"-177"0"0,0 0-12 0 0,0 0 179 0 0,0 0 130 0 0,0 0-158 0 0,0 0-376 0 0,0 0-349 0 0,0 0-249 0 0,0 0-160 0 0,0 0-105 0 0,0 0-72 0 0,0 0-62 0 0,-8 32-24 0 0,-23 99-15 0 0,28-60 83 0 0,8-63-110 0 0,-4-7-8 0 0,1 0 1 0 0,-1 0 0 0 0,1 0-1 0 0,-1 0 1 0 0,1 0 0 0 0,-1 0-1 0 0,1 0 1 0 0,0-1 0 0 0,-1 1-1 0 0,1-1 1 0 0,0 1-1 0 0,0-1 1 0 0,-1 0 0 0 0,1 1-1 0 0,0-1 1 0 0,0 0 0 0 0,-1 0-1 0 0,1 0 1 0 0,0-1-1 0 0,0 1 1 0 0,-1 0 0 0 0,1-1-1 0 0,0 1 1 0 0,0-1 0 0 0,-1 1-1 0 0,1-1 1 0 0,-1 0-1 0 0,1 0 1 0 0,0 0 0 0 0,-1 0-1 0 0,0 0 1 0 0,1 0 0 0 0,-1 0-1 0 0,0 0 1 0 0,1 0 0 0 0,-1-1-1 0 0,0 1 1 0 0,0-1-1 0 0,0 1 1 0 0,0-1 0 0 0,0 1-1 0 0,0-1 1 0 0,0-1-48 0 0,3-1-28 0 0,17-16 215 0 0,-3 1-71 0 0,1 1 1 0 0,1 1 0 0 0,0 1 0 0 0,1 0-1 0 0,1 2 1 0 0,19-10-117 0 0,-38 23 8 0 0,-1 0 0 0 0,1 1-1 0 0,0-1 1 0 0,-1 0 0 0 0,1 1-1 0 0,0 0 1 0 0,-1-1 0 0 0,1 1-1 0 0,0 0 1 0 0,0 0 0 0 0,-1 1 0 0 0,1-1-1 0 0,0 1 1 0 0,-1-1 0 0 0,1 1-1 0 0,0 0 1 0 0,-1 0 0 0 0,1 0-1 0 0,-1 0 1 0 0,1 0 0 0 0,-1 1-1 0 0,0-1 1 0 0,0 1 0 0 0,1 0 0 0 0,-1-1-1 0 0,0 1 1 0 0,0 0 0 0 0,-1 0-1 0 0,1 0 1 0 0,0 1 0 0 0,-1-1-1 0 0,1 0 1 0 0,-1 1 0 0 0,0-1 0 0 0,0 1-1 0 0,0-1 1 0 0,0 1 0 0 0,0-1-1 0 0,0 1 1 0 0,-1 0 0 0 0,1-1-1 0 0,-1 1 1 0 0,0 0 0 0 0,0-1 0 0 0,0 1-1 0 0,0 0 1 0 0,0 0 0 0 0,-1 1-8 0 0,4 28 17 0 0,-2 0 1 0 0,-1 0 0 0 0,-1 0 0 0 0,-2 0 0 0 0,-1-1 0 0 0,-2 1 0 0 0,-1-1 0 0 0,-1 0 0 0 0,-11 26-18 0 0,9-30-31 0 0,0-1 0 0 0,-2-1 0 0 0,-1 0 1 0 0,-1 0-1 0 0,-1-1 0 0 0,-1-1 0 0 0,-1 0 0 0 0,-1-2 1 0 0,-2 2 30 0 0,17-20-2 0 0,0 0 1 0 0,0 0 0 0 0,0 0 0 0 0,0-1 0 0 0,-1 1-1 0 0,1-1 1 0 0,-1 0 0 0 0,1 0 0 0 0,-1 0 0 0 0,0-1-1 0 0,0 1 1 0 0,0-1 0 0 0,0 0 0 0 0,0 0 0 0 0,0 0 0 0 0,-1 0-1 0 0,1-1 1 0 0,-2 0 1 0 0,4-2-4 0 0,1 0-1 0 0,0 0 0 0 0,-1-1 1 0 0,1 1-1 0 0,0-1 0 0 0,0 1 1 0 0,0-1-1 0 0,0 1 0 0 0,1-1 1 0 0,-1 0-1 0 0,1 1 1 0 0,-1-1-1 0 0,1 0 0 0 0,0 1 1 0 0,0-1-1 0 0,0 0 0 0 0,1 0 1 0 0,-1 1-1 0 0,1-4 5 0 0,0 2-13 0 0,1-8-28 0 0,1 0 0 0 0,0 0 0 0 0,1 0 0 0 0,0 1 0 0 0,1-1 0 0 0,0 1 0 0 0,1 0 0 0 0,0 1 1 0 0,6-9 40 0 0,5-10-246 0 0,31-51-2620 0 0,-15 30-6985 0 0,-23 37 2120 0 0</inkml:trace>
  <inkml:trace contextRef="#ctx0" brushRef="#br0" timeOffset="864.383">1575 509 5065 0 0,'0'0'2095'0'0,"0"0"-160"0"0,0 0 16 0 0,0 0 138 0 0,0 0-81 0 0,0 0-355 0 0,0 0-409 0 0,0 0-323 0 0,35-3-263 0 0,108-10-229 0 0,82 3-103 0 0,-197 8-687 0 0,-14 1-1388 0 0,1 0-4779 0 0,-15 1 1898 0 0,0 0-348 0 0,0 0 2850 0 0</inkml:trace>
  <inkml:trace contextRef="#ctx0" brushRef="#br0" timeOffset="1034.728">1654 737 2152 0 0,'0'0'1886'0'0,"0"0"-209"0"0,0 0-24 0 0,0 0 226 0 0,0 0 76 0 0,0 0-172 0 0,0 0-341 0 0,0 0-431 0 0,0 0-335 0 0,34 7-241 0 0,108 22-156 0 0,-55-28-97 0 0,-69-5-171 0 0,30-4-158 0 0,58-13-4834 0 0,-80 14-660 0 0,-8 6-611 0 0</inkml:trace>
  <inkml:trace contextRef="#ctx0" brushRef="#br0" timeOffset="1800.346">2921 402 840 0 0,'0'0'1607'0'0,"0"0"31"0"0,0 0 38 0 0,0 0 91 0 0,0 0 83 0 0,0 0-122 0 0,0 0-251 0 0,0 0-230 0 0,0 0-223 0 0,0 0-215 0 0,0 0-165 0 0,0 0-105 0 0,0 0-72 0 0,-19 29-30 0 0,-61 91-26 0 0,29-11 604 0 0,46-91-982 0 0,-1 0 0 0 0,-2-1 0 0 0,1 0 1 0 0,-2 0-1 0 0,0 0 0 0 0,-1-2 0 0 0,-1 1 0 0 0,0-1 0 0 0,-1-1 0 0 0,-1 0 0 0 0,0 0 1 0 0,-1-1-1 0 0,0-1 0 0 0,-1-1 0 0 0,-1 0 0 0 0,1-1 0 0 0,-2 0 0 0 0,-7 2-33 0 0,21-10-40 0 0,0-1-1 0 0,0 0 1 0 0,0-1-1 0 0,1 1 1 0 0,-1-1-1 0 0,-1 1 1 0 0,1-1-1 0 0,0 0 1 0 0,0 0-1 0 0,0 0 1 0 0,0 0-1 0 0,0-1 1 0 0,0 1-1 0 0,0-1 1 0 0,0 1-1 0 0,0-1 0 0 0,1 0 1 0 0,-1-1-1 0 0,0 1 1 0 0,0 0-1 0 0,1-1 1 0 0,-1 1-1 0 0,1-1 1 0 0,-1 0-1 0 0,1 0 1 0 0,0 0-1 0 0,-1 0 1 0 0,1 0-1 0 0,0-1 1 0 0,1 1-1 0 0,-1-1 1 0 0,0 1-1 0 0,1-1 1 0 0,-1 0-1 0 0,1 1 1 0 0,0-1-1 0 0,0 0 41 0 0,-2-4-71 0 0,1 0 0 0 0,0 0-1 0 0,1-1 1 0 0,0 1-1 0 0,0 0 1 0 0,0-1 0 0 0,1 1-1 0 0,0-1 1 0 0,0 1 0 0 0,1 0-1 0 0,0-1 1 0 0,0 1 0 0 0,1 0-1 0 0,2-7 72 0 0,-1 4 62 0 0,1 0-1 0 0,-1 1 0 0 0,2-1 0 0 0,-1 1 0 0 0,1 0 0 0 0,1 0 0 0 0,0 0 1 0 0,0 1-1 0 0,1-1 0 0 0,0 2 0 0 0,0-1 0 0 0,0 1 0 0 0,1 0 0 0 0,0 1 1 0 0,1-1-1 0 0,0 2 0 0 0,0-1 0 0 0,0 1 0 0 0,0 1 0 0 0,7-3-61 0 0,-6 7 101 0 0,-1 0 0 0 0,0 1 0 0 0,0 0 0 0 0,0 0 0 0 0,1 1 0 0 0,-1 1 0 0 0,-1-1 0 0 0,1 1 0 0 0,0 1 0 0 0,-1 0 0 0 0,1 0 0 0 0,-1 0 0 0 0,0 1 0 0 0,-1 0 0 0 0,1 1 0 0 0,-1 0 0 0 0,0 0 0 0 0,-1 1 0 0 0,1-1 0 0 0,-1 1 0 0 0,3 6-101 0 0,7 2 97 0 0,-5-4-112 0 0,0-1 0 0 0,1 0 0 0 0,1-1 0 0 0,0 0 0 0 0,0-1 0 0 0,0 0 0 0 0,1-1 0 0 0,0-1 0 0 0,1 0 0 0 0,-1-1 0 0 0,1 0 0 0 0,0-1 0 0 0,0-1 0 0 0,1 0 0 0 0,-1-2 0 0 0,0 1 0 0 0,5-2 15 0 0,34-5-4847 0 0,-20-5-5910 0 0,-24 7 5901 0 0</inkml:trace>
  <inkml:trace contextRef="#ctx0" brushRef="#br0" timeOffset="8127.061">3328 89 0 0 0,'0'0'1082'0'0,"0"0"529"0"0,0 0 34 0 0,0 0-140 0 0,0 0-180 0 0,0 0-174 0 0,0-15-92 0 0,0-44-92 0 0,0 44-90 0 0,0 15-52 0 0,0 0-112 0 0,0 0-147 0 0,0 0-150 0 0,0 0-192 0 0,0 0-139 0 0,-6 346 2292 0 0,6-340-2348 0 0,0-1 1 0 0,0 1 0 0 0,0 0 0 0 0,1-1 0 0 0,0 1 0 0 0,0-1-1 0 0,0 1 1 0 0,1-1 0 0 0,0 1 0 0 0,0-1 0 0 0,0 0 0 0 0,1 0-1 0 0,-1 0 1 0 0,1 0 0 0 0,1-1 0 0 0,1 4-30 0 0,68-5 1619 0 0,73-32-888 0 0,-65 36-1354 0 0,-68-4-3725 0 0,-3-1-6353 0 0,-6 1 7118 0 0</inkml:trace>
  <inkml:trace contextRef="#ctx0" brushRef="#br0" timeOffset="8531.033">3889 247 0 0 0,'0'0'195'0'0,"0"0"129"0"0,0 0 179 0 0,0 0 321 0 0,0 0 303 0 0,0 0 149 0 0,0 0-62 0 0,0 0-149 0 0,0 0-157 0 0,0 0-150 0 0,0 0-58 0 0,0 0 16 0 0,1 10 46 0 0,1 69 1489 0 0,-23-41-1753 0 0,-1 0 0 0 0,-3-1 0 0 0,0-2 0 0 0,-3 0 0 0 0,0-2 0 0 0,-16 12-498 0 0,-25 32 104 0 0,-31 55-414 0 0,75-98 21 0 0,-1 2-1135 0 0,15-9-4698 0 0,11-21-269 0 0,0-5 5212 0 0</inkml:trace>
  <inkml:trace contextRef="#ctx0" brushRef="#br0" timeOffset="9040.963">3672 836 0 0 0,'0'0'411'0'0,"0"0"561"0"0,0 0 219 0 0,0 0 289 0 0,0 0 351 0 0,0 0 110 0 0,0 0-202 0 0,0 0-343 0 0,0 0-328 0 0,0 0-221 0 0,0 0-97 0 0,0 0-28 0 0,0 0-29 0 0,12-3-25 0 0,103-35 1372 0 0,-96 31-1848 0 0,1 0 0 0 0,0 1-1 0 0,1 1 1 0 0,-1 1 0 0 0,1 1-1 0 0,0 1 1 0 0,0 0 0 0 0,11 2-192 0 0,-32 0 4 0 0,1 0 0 0 0,0 0 0 0 0,0 0 1 0 0,0 0-1 0 0,0 0 0 0 0,0 0 0 0 0,0 1 1 0 0,0-1-1 0 0,0 0 0 0 0,-1 0 0 0 0,1 1 0 0 0,0-1 1 0 0,0 1-1 0 0,0-1 0 0 0,-1 1 0 0 0,1-1 1 0 0,0 1-1 0 0,0-1 0 0 0,-1 1 0 0 0,1 0 0 0 0,0-1 1 0 0,-1 1-1 0 0,1 0 0 0 0,-1 0 0 0 0,1-1 0 0 0,-1 1 1 0 0,0 0-1 0 0,1 0 0 0 0,-1 0 0 0 0,0 0 1 0 0,1 0-1 0 0,-1-1 0 0 0,0 1 0 0 0,0 0 0 0 0,0 0 1 0 0,0 0-1 0 0,0 0 0 0 0,0 0 0 0 0,0 0 1 0 0,0 0-1 0 0,0 0 0 0 0,0 0 0 0 0,0-1 0 0 0,-1 1 1 0 0,1 0-1 0 0,0 0 0 0 0,-1 0 0 0 0,1 0 1 0 0,0 0-1 0 0,-1-1 0 0 0,0 2-4 0 0,-25 41 221 0 0,-15-5-95 0 0,19-20-116 0 0,1 2 0 0 0,1 0 0 0 0,1 1 0 0 0,1 0 0 0 0,1 2 1 0 0,-4 7-11 0 0,20-28 1 0 0,0-1 1 0 0,-1 1 0 0 0,1 0 0 0 0,0-1 0 0 0,1 1 0 0 0,-1 0 0 0 0,0 0-1 0 0,0 0 1 0 0,1 0 0 0 0,-1 0 0 0 0,1 0 0 0 0,0 0 0 0 0,0 0 0 0 0,-1 0-1 0 0,1 0 1 0 0,0 0 0 0 0,1 0 0 0 0,-1 0 0 0 0,0 0 0 0 0,1 0 0 0 0,-1 0-1 0 0,1 0 1 0 0,-1-1 0 0 0,1 1 0 0 0,0 0 0 0 0,0 0 0 0 0,0 0 0 0 0,0-1-1 0 0,0 1 1 0 0,0 0 0 0 0,0-1 0 0 0,1 1 0 0 0,-1-1 0 0 0,1 1 0 0 0,-1-1-1 0 0,1 0 1 0 0,-1 0 0 0 0,1 0 0 0 0,0 0 0 0 0,-1 0 0 0 0,1 0 0 0 0,0 0-1 0 0,0 0 1 0 0,0-1 0 0 0,0 1 0 0 0,0-1-2 0 0,16 2 58 0 0,1-1 1 0 0,0-1-1 0 0,-1-1 0 0 0,1-1 1 0 0,-1 0-1 0 0,1-1 0 0 0,-1-1 1 0 0,0-1-1 0 0,0-1 0 0 0,-1 0 1 0 0,0-1-1 0 0,8-5-58 0 0,20-5-39 0 0,-6-1-160 0 0,-23 10-2760 0 0,-1 1-5842 0 0,-9 7 108 0 0</inkml:trace>
</inkml:ink>
</file>

<file path=ppt/ink/ink4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2.6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0 603 0 0 0,'0'0'1434'0'0,"0"0"-375"0"0,0 0 123 0 0,0 0 437 0 0,0 0 395 0 0,0 0 179 0 0,0 0-142 0 0,0 0-320 0 0,0 0-319 0 0,0 0-224 0 0,0 0-154 0 0,35 7-129 0 0,111 20-88 0 0,-142-25-765 0 0,0-2 0 0 0,-1 1 0 0 0,1 0 0 0 0,0-1 0 0 0,0 0 0 0 0,0 1 0 0 0,0-2 0 0 0,0 1 0 0 0,0 0 0 0 0,0-1 0 0 0,-1 0 0 0 0,1 0 0 0 0,0 0 0 0 0,0 0 0 0 0,-1 0 0 0 0,1-1 0 0 0,-1 0 0 0 0,1 0 0 0 0,-1 0 0 0 0,0 0 0 0 0,1 0 0 0 0,0-1-52 0 0,8-7 237 0 0,62-43 450 0 0,-2-3-1 0 0,-3-3 1 0 0,-2-3-1 0 0,37-46-686 0 0,91-93 684 0 0,-190 195-676 0 0,0 0 0 0 0,1 0 0 0 0,0 0 0 0 0,0 1 0 0 0,0 0-1 0 0,1 0 1 0 0,0 1 0 0 0,0 0 0 0 0,0 0 0 0 0,0 1 0 0 0,1-1 0 0 0,-1 2-1 0 0,1-1 1 0 0,0 1 0 0 0,0 0 0 0 0,0 0 0 0 0,0 1 0 0 0,0 0-8 0 0,-5 4-9 0 0,-1-1 0 0 0,0 0-1 0 0,1 1 1 0 0,-1-1 0 0 0,0 1 0 0 0,0-1 0 0 0,0 1 0 0 0,-1 0 0 0 0,1 0 0 0 0,-1 0 0 0 0,1 0-1 0 0,-1 0 1 0 0,0 0 0 0 0,0 0 0 0 0,-1 1 0 0 0,1-1 0 0 0,-1 0 0 0 0,1 0 0 0 0,-1 1 0 0 0,0-1 0 0 0,0 0-1 0 0,0 1 1 0 0,-1-1 9 0 0,2 21 19 0 0,-2-1-1 0 0,0 0 1 0 0,-1 1-1 0 0,-2-1 1 0 0,0 0-1 0 0,-2 0 1 0 0,-4 11-19 0 0,5-9 6 0 0,-2-1-1 0 0,0 0 1 0 0,-2 0 0 0 0,-1-1 0 0 0,0 0 0 0 0,-2-1 0 0 0,0 0 0 0 0,-2-1-1 0 0,0 0 1 0 0,-2-1 0 0 0,0-1 0 0 0,-1 0 0 0 0,0-1 0 0 0,-2-1 0 0 0,-1 0-6 0 0,3-9-137 0 0,0-1 0 0 0,0-1 0 0 0,-1-1 0 0 0,0 0 1 0 0,0-1-1 0 0,0-1 0 0 0,-1 0 0 0 0,1-2 0 0 0,0 0 1 0 0,-1-1-1 0 0,1-1 0 0 0,-8-1 137 0 0,-115-35-4421 0 0,116 22 686 0 0,17-2-5653 0 0,7 13 4974 0 0</inkml:trace>
  <inkml:trace contextRef="#ctx0" brushRef="#br0" timeOffset="396.56">1694 91 11626 0 0,'0'0'1262'0'0,"0"0"-218"0"0,0 0 42 0 0,0 0 153 0 0,-32 18 38 0 0,-99 58-231 0 0,57-17-11 0 0,67-50-942 0 0,2-3-83 0 0,1-1 1 0 0,-1 1-1 0 0,1 0 0 0 0,0 0 1 0 0,0 1-1 0 0,1-1 0 0 0,0 1 0 0 0,0 0 1 0 0,0 0-1 0 0,1 0 0 0 0,0 0 0 0 0,0 0 1 0 0,1 0-1 0 0,0 0 0 0 0,0 1 1 0 0,1-1-1 0 0,0 0 0 0 0,0 1 0 0 0,1-1 1 0 0,0 0-1 0 0,0 1 0 0 0,0-1 1 0 0,1 0-1 0 0,0 0 0 0 0,1 0 0 0 0,0 0 1 0 0,0-1-1 0 0,0 1 0 0 0,1-1 0 0 0,0 1 1 0 0,0-1-1 0 0,0-1 0 0 0,1 1 1 0 0,0 0-1 0 0,0-1 0 0 0,1 0 0 0 0,1 1-10 0 0,9 1 68 0 0,0-1-1 0 0,0-1 1 0 0,0 0-1 0 0,1-1 1 0 0,0-1-1 0 0,0 0 1 0 0,0-1 0 0 0,0-1-1 0 0,0-1 1 0 0,0-1-1 0 0,9-1-67 0 0,-5 1 214 0 0,1-1 0 0 0,-1-1 0 0 0,0-1 0 0 0,0-1 0 0 0,-1 0 0 0 0,1-2 0 0 0,-1 0 0 0 0,0-2 0 0 0,-1 0 0 0 0,0-1 0 0 0,-1-1 0 0 0,0-1 0 0 0,0 0 0 0 0,-1-1 0 0 0,-1-1 0 0 0,-1-1 0 0 0,0 0 0 0 0,8-11-214 0 0,-19 21-8 0 0,-1-1 1 0 0,1 1-1 0 0,-1-1 1 0 0,-1 0 0 0 0,1 0-1 0 0,-1 0 1 0 0,0-1-1 0 0,0 1 1 0 0,-1 0-1 0 0,0-1 1 0 0,0 1 0 0 0,-1-1-1 0 0,1 1 1 0 0,-1-1-1 0 0,-1 1 1 0 0,1-1 0 0 0,-1 1-1 0 0,0-1 1 0 0,-1 1-1 0 0,0-1 1 0 0,0 1-1 0 0,0 0 1 0 0,0 0 0 0 0,-1 0-1 0 0,0 0 1 0 0,-1 0-1 0 0,1 1 1 0 0,-1 0 0 0 0,0-1-1 0 0,0 1 1 0 0,-1 1-1 0 0,1-1 1 0 0,-1 1-1 0 0,0-1 1 0 0,0 1 0 0 0,-1 1-1 0 0,1-1 1 0 0,-1 1-1 0 0,0 0 1 0 0,0 0 0 0 0,-6-1 7 0 0,-121-18-3822 0 0,45 31-6754 0 0,60-1 595 0 0</inkml:trace>
</inkml:ink>
</file>

<file path=ppt/ink/ink4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8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88 1648 0 0,'0'0'1034'0'0,"0"0"-190"0"0,0 0-165 0 0,0 0 77 0 0,0 0 318 0 0,0 0 271 0 0,0 0 80 0 0,0 0-84 0 0,0 0-213 0 0,0 0-230 0 0,0 0-185 0 0,0 0-131 0 0,0 34-95 0 0,-1 110-62 0 0,17 101 899 0 0,-12-13-2383 0 0,-25-189-2738 0 0,-1-20-4095 0 0,15-19 4937 0 0</inkml:trace>
  <inkml:trace contextRef="#ctx0" brushRef="#br0" timeOffset="282.345">13 110 0 0 0,'0'0'357'0'0,"0"0"802"0"0,0 0 403 0 0,0 0 197 0 0,0 0 19 0 0,0 0-189 0 0,0 0-295 0 0,0 0-278 0 0,0 0-197 0 0,35-20-129 0 0,108-59-78 0 0,-88 68-55 0 0,-44 17-414 0 0,0 1-1 0 0,0 1 1 0 0,-1-1-1 0 0,0 2 1 0 0,-1-1 0 0 0,1 1-1 0 0,-1 1 1 0 0,-1-1-1 0 0,0 2 1 0 0,-1-1-1 0 0,0 1 1 0 0,0 0 0 0 0,-1 0-1 0 0,0 1 1 0 0,-1 0-1 0 0,-1 0 1 0 0,0 0 0 0 0,0 1-1 0 0,-1-1 1 0 0,-1 1-1 0 0,0 0 1 0 0,0 10-143 0 0,-3-19 15 0 0,1 0 1 0 0,-1-1-1 0 0,0 1 1 0 0,0-1-1 0 0,0 1 1 0 0,0-1-1 0 0,-1 0 1 0 0,0 1-1 0 0,1-1 1 0 0,-1 0 0 0 0,0 0-1 0 0,-1 0 1 0 0,1 0-1 0 0,0 0 1 0 0,-1-1-1 0 0,1 1 1 0 0,-1-1-1 0 0,0 0 1 0 0,0 0-1 0 0,0 0 1 0 0,0 0-1 0 0,-1 0 1 0 0,1 0-1 0 0,0-1 1 0 0,-1 0-1 0 0,0 1-15 0 0,-96 21-2720 0 0,91-22 2105 0 0,-34 2-3355 0 0,14-3-2504 0 0,18 0 3521 0 0</inkml:trace>
  <inkml:trace contextRef="#ctx0" brushRef="#br0" timeOffset="834.611">365 596 152 0 0,'0'0'1927'0'0,"0"0"30"0"0,0 0 164 0 0,0 0 145 0 0,0 0-27 0 0,0 0-256 0 0,0 0-434 0 0,0 0-472 0 0,0 0-406 0 0,0 0-310 0 0,0 0-166 0 0,0 0-28 0 0,0 0 33 0 0,2 7 64 0 0,15 125 653 0 0,-18-72-4280 0 0,-7-45-4214 0 0,5-12 471 0 0</inkml:trace>
</inkml:ink>
</file>

<file path=ppt/ink/ink4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1.1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0 0 0,'0'0'1075'0'0,"0"0"477"0"0,0 0 329 0 0,0 0 90 0 0,0 0-176 0 0,0 0-310 0 0,0 0-299 0 0,0 0-238 0 0,0 0-136 0 0,0 0-59 0 0,0 0-13 0 0,7-1 7 0 0,82-9 2739 0 0,185 10-764 0 0,-280 2-4760 0 0,-10 0-1302 0 0,12-4-1616 0 0,3-4-3736 0 0,1 3 6565 0 0</inkml:trace>
</inkml:ink>
</file>

<file path=ppt/ink/ink4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1.9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23 856 0 0,'0'0'1314'0'0,"0"0"-399"0"0,0 0-138 0 0,0 0 189 0 0,0 0 303 0 0,0 0 180 0 0,0 0-37 0 0,0 0-188 0 0,0 0-197 0 0,0 0-129 0 0,0 0-126 0 0,0 0-87 0 0,0 0-83 0 0,0 30-70 0 0,0 93-37 0 0,0-74-169 0 0,1 0 1 0 0,2 0 0 0 0,3 0 0 0 0,2 0-1 0 0,2 2-326 0 0,-10-48 48 0 0,1 0 0 0 0,-1 0 0 0 0,1 0 0 0 0,0 0 0 0 0,0 0 0 0 0,0 0 0 0 0,0 0 0 0 0,0 0 0 0 0,1 0 0 0 0,-1-1-1 0 0,1 1 1 0 0,0-1 0 0 0,-1 1 0 0 0,1-1 0 0 0,1 1 0 0 0,-1-1 0 0 0,0 0 0 0 0,0 0 0 0 0,1 0 0 0 0,-1 0 0 0 0,1-1 0 0 0,0 1 0 0 0,-1-1-1 0 0,1 1 1 0 0,0-1 0 0 0,0 0 0 0 0,0 0 0 0 0,0 0 0 0 0,0-1 0 0 0,0 1 0 0 0,0-1 0 0 0,3 1-48 0 0,7-4 154 0 0,0 0 0 0 0,-1-1 0 0 0,1 0 0 0 0,-1-1 1 0 0,0-1-1 0 0,0 1 0 0 0,0-2 0 0 0,-1 0 0 0 0,0 0 0 0 0,0-1 0 0 0,-1-1 0 0 0,0 1 0 0 0,0-2 1 0 0,5-6-155 0 0,3 0 108 0 0,104-113 65 0 0,-122 129-167 0 0,1 0-32 0 0,-1 0-1 0 0,0 1 1 0 0,0-1 0 0 0,0 0 0 0 0,1 0-1 0 0,-1 0 1 0 0,0 1 0 0 0,0-1-1 0 0,0 0 1 0 0,1 0 0 0 0,-1 0 0 0 0,0 0-1 0 0,1 0 1 0 0,-1 1 0 0 0,0-1 0 0 0,0 0-1 0 0,1 0 1 0 0,-1 0 0 0 0,0 0-1 0 0,1 0 1 0 0,-1 0 0 0 0,0 0 0 0 0,0 0-1 0 0,1 0 1 0 0,-1 0 0 0 0,0 0 0 0 0,1 0-1 0 0,-1 0 1 0 0,0 0 0 0 0,1 0 0 0 0,-1 0-1 0 0,0-1 1 0 0,0 1 0 0 0,1 0-1 0 0,-1 0 1 0 0,0 0 0 0 0,0 0 0 0 0,1-1-1 0 0,-1 1 1 0 0,0 0 0 0 0,0 0 0 0 0,0 0-1 0 0,1-1 1 0 0,-1 1 0 0 0,0 0-1 0 0,0 0 1 0 0,0-1 0 0 0,0 1 0 0 0,1 0-1 0 0,-1 0 1 0 0,0-1 0 0 0,0 1 0 0 0,0 0 26 0 0,2 14 34 0 0,1-3-99 0 0,-3-2 42 0 0,1-1 0 0 0,0 0 0 0 0,1 0 0 0 0,0 0 0 0 0,0 0 0 0 0,1 0 1 0 0,0 0-1 0 0,0-1 0 0 0,1 1 0 0 0,0-1 0 0 0,0 0 0 0 0,1 0 0 0 0,0 0 0 0 0,0-1 0 0 0,1 0 1 0 0,-1 0-1 0 0,1 0 0 0 0,0-1 0 0 0,1 0 0 0 0,5 4 23 0 0,-5-5 78 0 0,0 0 1 0 0,1-1-1 0 0,0 1 0 0 0,-1-1 1 0 0,1-1-1 0 0,0 0 0 0 0,1 0 1 0 0,-1 0-1 0 0,0-1 0 0 0,0 0 1 0 0,1-1-1 0 0,-1 0 0 0 0,0 0 1 0 0,1-1-1 0 0,-1 0 0 0 0,0 0 1 0 0,0-1-1 0 0,0 0 0 0 0,0-1 1 0 0,0 1-1 0 0,0-1 1 0 0,0-1-1 0 0,-1 0 0 0 0,0 0 1 0 0,0 0-1 0 0,0-1 0 0 0,0 0 1 0 0,-1 0-1 0 0,1-1 0 0 0,-1 0 1 0 0,1-2-79 0 0,9-10 133 0 0,-1 0 0 0 0,-1-1 0 0 0,0-1 0 0 0,-1-1 0 0 0,-2 1 0 0 0,0-2 0 0 0,-1 0 0 0 0,-1 0 0 0 0,-1-1 0 0 0,-1 0 0 0 0,-1 0 0 0 0,-1-1 0 0 0,-1 1 0 0 0,-1-1 0 0 0,-1 0 0 0 0,-1 0 0 0 0,-2-3-133 0 0,-10 0-2467 0 0,2 23-1146 0 0,-3 6-3419 0 0,8 1-1053 0 0</inkml:trace>
</inkml:ink>
</file>

<file path=ppt/ink/ink4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6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1277 630 0 0 0,'0'0'944'0'0,"0"0"339"0"0,0 0 161 0 0,0 0 39 0 0,5-1 7707 0 0,-3 1-8312 0 0,26 1 3016 0 0,192-34-210 0 0,-165 29-3300 0 0,-45 4-5716 0 0,-2 0-5792 0 0,-9 0 4396 0 0</inkml:trace>
  <inkml:trace contextRef="#ctx0" brushRef="#br0" timeOffset="406.969">1238 409 3065 0 0,'0'0'1156'0'0,"0"0"-284"0"0,0 0 231 0 0,0 0 541 0 0,0 0 350 0 0,0 0-35 0 0,0 0-336 0 0,0 0-379 0 0,0 0-293 0 0,0 0-233 0 0,5 31-163 0 0,18 96-110 0 0,-11 55 693 0 0,-13-127-1018 0 0,-5-1 557 0 0,2-26-2960 0 0,2-1-8975 0 0,2-27 5535 0 0</inkml:trace>
  <inkml:trace contextRef="#ctx0" brushRef="#br0" timeOffset="-1974.68">111 0 0 0 0,'0'0'335'0'0,"0"0"636"0"0,0 0 9 0 0,0 0-189 0 0,0 0-123 0 0,0 0-48 0 0,0 6 27 0 0,-5 147 7088 0 0,1-12-5548 0 0,-27 266-888 0 0,27-319-2411 0 0,4-87 401 0 0,0-1-444 0 0,0-8-7299 0 0,0 1 3653 0 0</inkml:trace>
  <inkml:trace contextRef="#ctx0" brushRef="#br0" timeOffset="-1746.973">3 89 824 0 0,'0'0'754'0'0,"0"0"-201"0"0,0 0 255 0 0,0 0 594 0 0,0 0 474 0 0,0 0 123 0 0,0 0-265 0 0,0 0-343 0 0,0 0-275 0 0,0 0-195 0 0,32-5-121 0 0,104-12-103 0 0,152-2 1286 0 0,-271 30-5702 0 0,-37 8-7058 0 0,10-12 8415 0 0</inkml:trace>
  <inkml:trace contextRef="#ctx0" brushRef="#br0" timeOffset="-1509.451">1 512 2240 0 0,'0'0'2060'0'0,"0"0"-625"0"0,0 0 48 0 0,0 0 344 0 0,0 0 276 0 0,0 0 31 0 0,0 0-286 0 0,0 0-381 0 0,34-1-371 0 0,106-5-324 0 0,-10-10 1254 0 0,-84 9-3546 0 0,6 4-8796 0 0,-47 3 1661 0 0</inkml:trace>
  <inkml:trace contextRef="#ctx0" brushRef="#br0" timeOffset="-573.791">608 645 0 0 0,'0'0'420'0'0,"0"0"216"0"0,0 0 223 0 0,0 0 107 0 0,0 0-41 0 0,0 0-143 0 0,0 0-162 0 0,0 0-112 0 0,0 0-73 0 0,0 0-23 0 0,-4 31 0 0 0,-11 101-9 0 0,21-59 462 0 0,1-59-605 0 0,36 54 1402 0 0,-42-67-1532 0 0,0 0-1 0 0,0 1 0 0 0,0-1 1 0 0,0 0-1 0 0,0 0 0 0 0,1 1 0 0 0,-1-1 1 0 0,0 0-1 0 0,1 0 0 0 0,-1 0 1 0 0,1-1-1 0 0,-1 1 0 0 0,1 0 0 0 0,-1-1 1 0 0,1 1-1 0 0,0 0 0 0 0,-1-1 1 0 0,1 0-1 0 0,0 1 0 0 0,-1-1 0 0 0,1 0 1 0 0,0 0-1 0 0,-1 0 0 0 0,1 0 1 0 0,0 0-1 0 0,-1-1 0 0 0,1 1 0 0 0,0 0 1 0 0,-1-1-1 0 0,1 1 0 0 0,0-1 1 0 0,-1 0-1 0 0,1 1 0 0 0,-1-1 0 0 0,1 0 1 0 0,-1 0-1 0 0,1 0 0 0 0,-1 0 1 0 0,0 0-1 0 0,0 0 0 0 0,1-1 0 0 0,-1 1 1 0 0,1-1-130 0 0,65-102 1964 0 0,4-5-1760 0 0,-70 108-219 0 0,0 1 1 0 0,0-1-1 0 0,0 1 0 0 0,0-1 1 0 0,0 1-1 0 0,0 0 0 0 0,0-1 1 0 0,0 1-1 0 0,0 0 0 0 0,0 0 1 0 0,0 0-1 0 0,0 0 0 0 0,1 0 1 0 0,-1 0-1 0 0,0 0 0 0 0,0 0 1 0 0,0 0-1 0 0,0 1 0 0 0,0-1 0 0 0,0 0 1 0 0,0 1-1 0 0,0-1 0 0 0,0 1 1 0 0,0-1-1 0 0,0 1 0 0 0,0-1 1 0 0,0 1-1 0 0,0 0 0 0 0,0-1 1 0 0,0 1-1 0 0,0 0 0 0 0,-1 0 1 0 0,1 0-1 0 0,0 0 0 0 0,-1 0 1 0 0,1-1-1 0 0,-1 1 0 0 0,1 0 1 0 0,-1 1-1 0 0,1-1 0 0 0,-1 0 0 0 0,1 0 1 0 0,-1 0-1 0 0,0 0 0 0 0,0 0 1 0 0,0 0-1 0 0,0 0 0 0 0,0 0 1 0 0,0 0-1 0 0,0 1 0 0 0,0-1 1 0 0,0 0-1 0 0,0 0 0 0 0,0 0 1 0 0,-1 0-1 0 0,1 0 0 0 0,0 0 1 0 0,-1 1 13 0 0,3 5 53 0 0,5 26-17 0 0,0-1 0 0 0,-3 1 1 0 0,0 0-1 0 0,-2-1 0 0 0,-2 2 0 0 0,-1 0-35 0 0,1-33 0 0 0,0 37 3 0 0,-1 0 0 0 0,-2 0-1 0 0,-2 0 1 0 0,-1-1 0 0 0,-2 1-3 0 0,5-25-73 0 0,0 0 0 0 0,-1 0 0 0 0,0 0 0 0 0,-1-1 0 0 0,0 0 0 0 0,-1 0 0 0 0,-1 0 0 0 0,0-1 0 0 0,0 0 1 0 0,-1 0-1 0 0,-1 0 73 0 0,8-10-1 0 0,0 0 1 0 0,0 1 0 0 0,0-1 0 0 0,0 0 0 0 0,-1 0 0 0 0,1 0 0 0 0,0 0 0 0 0,0-1 0 0 0,-1 1 0 0 0,1 0 0 0 0,-1-1 0 0 0,1 1 0 0 0,0 0 0 0 0,-1-1 0 0 0,1 0-1 0 0,-1 1 1 0 0,1-1 0 0 0,-1 0 0 0 0,1 0 0 0 0,-1 0 0 0 0,0 0 0 0 0,1 0 0 0 0,-1 0 0 0 0,1 0 0 0 0,-1 0 0 0 0,1-1 0 0 0,-1 1 0 0 0,1-1 0 0 0,-1 1 0 0 0,1-1-1 0 0,0 1 1 0 0,-1-1 0 0 0,1 0 0 0 0,0 0 0 0 0,-1 0 0 0 0,1 1 0 0 0,0-1 0 0 0,0 0 0 0 0,0-1 0 0 0,0 1 0 0 0,0 0 0 0 0,0 0 0 0 0,0 0 0 0 0,0-1 0 0 0,0 1-1 0 0,1 0 1 0 0,-1-1 0 0 0,0 1 0 0 0,1-1 0 0 0,-1 1 0 0 0,1-1 0 0 0,0 1 0 0 0,-1-1 0 0 0,1 1 0 0 0,0-1 0 0 0,0 1 0 0 0,0-1 0 0 0,0 1 0 0 0,0-1 0 0 0,0 1-1 0 0,1-2 2 0 0,-3-24-150 0 0,2-1 1 0 0,1 1-1 0 0,1-1 1 0 0,1 1-1 0 0,1 0 1 0 0,2 0-1 0 0,0 0 1 0 0,2 1-1 0 0,11-24 149 0 0,30-74-5441 0 0,-27 89-1795 0 0,-15 24 4738 0 0</inkml:trace>
  <inkml:trace contextRef="#ctx0" brushRef="#br0" timeOffset="3205.997">1231 689 0 0 0,'0'0'822'0'0,"0"0"178"0"0,0 0 29 0 0,0 0-15 0 0,0 0 15 0 0,0 0-39 0 0,0 0-38 0 0,-4-3-36 0 0,-54-16 5810 0 0,22 25-6041 0 0,-37 10-2366 0 0,72-16 962 0 0,1 0-539 0 0,0 0-881 0 0,0 0-1006 0 0,0 0-438 0 0,0 0 945 0 0</inkml:trace>
</inkml:ink>
</file>

<file path=ppt/ink/ink4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2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0 574 11106 0 0,'0'0'1702'0'0,"0"0"-471"0"0,0 0-131 0 0,0 0 128 0 0,0 0 47 0 0,0 0-169 0 0,0 0-264 0 0,0 0-229 0 0,0 0-156 0 0,0 0-99 0 0,0 0-67 0 0,0 0-51 0 0,34-3-46 0 0,104-12-35 0 0,6 11 166 0 0,-102 11-1273 0 0,-30 2-5640 0 0,-12-3-3166 0 0,0-6 4817 0 0</inkml:trace>
  <inkml:trace contextRef="#ctx0" brushRef="#br0" timeOffset="248.999">24 762 2713 0 0,'0'0'1432'0'0,"0"0"-249"0"0,0 0 410 0 0,0 0 495 0 0,0 0 223 0 0,0 0-123 0 0,0 0-445 0 0,0 0-460 0 0,0 0-337 0 0,0 0-261 0 0,33 2-185 0 0,105 4-125 0 0,-49-17 89 0 0,-35-2-532 0 0,24-5-363 0 0,-26 7-9295 0 0,-43 8 447 0 0</inkml:trace>
  <inkml:trace contextRef="#ctx0" brushRef="#br0" timeOffset="1540.903">792 501 0 0 0,'0'0'919'0'0,"0"0"675"0"0,0 0 174 0 0,0 0-132 0 0,0 0-249 0 0,0 0-272 0 0,0 0-211 0 0,3-9-202 0 0,8-25-123 0 0,-12 85 2091 0 0,-49 265-239 0 0,30-195-2129 0 0,7-77-11 0 0,13-44-115 0 0,0 0 90 0 0,0 0 94 0 0,3-23 1152 0 0,25-59-1157 0 0,4 0 0 0 0,4 2 1 0 0,40-64-356 0 0,-59 113 12 0 0,1 1 1 0 0,2 1 0 0 0,1 1-1 0 0,1 1 1 0 0,1 1 0 0 0,20-17-13 0 0,-43 44-6 0 0,-1 0 0 0 0,1 0 0 0 0,0 0 0 0 0,-1 0 0 0 0,1 0 0 0 0,0 0 0 0 0,-1 0 0 0 0,1 0 0 0 0,0-1 0 0 0,0 1 0 0 0,0 0 1 0 0,0 0-1 0 0,0 0 0 0 0,0 0 0 0 0,0 0 0 0 0,0 0 0 0 0,0 0 0 0 0,1 0 0 0 0,-1 0 0 0 0,0 0 0 0 0,1 0 0 0 0,-1 0 0 0 0,1 0 0 0 0,-1 0 1 0 0,1 0-1 0 0,-1 0 0 0 0,1-1 0 0 0,-1 1 0 0 0,1 0 0 0 0,0 0 0 0 0,-1-1 0 0 0,1 1 0 0 0,0-1 0 0 0,0 1 0 0 0,0 0 0 0 0,-1-1 1 0 0,1 1-1 0 0,0-1 0 0 0,0 0 0 0 0,0 1 0 0 0,0-1 0 0 0,0 0 0 0 0,0 1 0 0 0,0-1 0 0 0,0 0 0 0 0,0 0 0 0 0,0 0 0 0 0,0 0 0 0 0,0 0 1 0 0,0 0-1 0 0,0 0 0 0 0,0 0 0 0 0,0-1 0 0 0,0 1 0 0 0,0 0 0 0 0,0 0 0 0 0,0-1 0 0 0,-1 1 0 0 0,1-1 0 0 0,0 1 0 0 0,0-1 1 0 0,0 1-1 0 0,0-1 0 0 0,-1 1 0 0 0,1-1 0 0 0,0 0 0 0 0,0 1 0 0 0,-1-1 0 0 0,1 0 6 0 0,-1 4 36 0 0,4 34 13 0 0,-4-17-34 0 0,1-1 0 0 0,2 1-1 0 0,0-1 1 0 0,0 0 0 0 0,2 0 0 0 0,1 0-1 0 0,0-1 1 0 0,1 1 0 0 0,1-1 0 0 0,7 10-15 0 0,-14-25 8 0 0,1 0 0 0 0,-1-1 1 0 0,1 0-1 0 0,0 1 1 0 0,0-1-1 0 0,0 0 1 0 0,1 0-1 0 0,-1 0 1 0 0,0 0-1 0 0,1 0 1 0 0,-1 0-1 0 0,1-1 1 0 0,0 0-1 0 0,-1 1 1 0 0,1-1-1 0 0,0 0 1 0 0,0 0-1 0 0,0 0 1 0 0,0-1-1 0 0,0 1 1 0 0,0-1-1 0 0,0 1 1 0 0,0-1-1 0 0,0 0 1 0 0,0 0-1 0 0,0-1 0 0 0,0 1 1 0 0,0 0-1 0 0,0-1 1 0 0,0 0-1 0 0,0 0 1 0 0,0 0-1 0 0,0 0 1 0 0,-1 0-1 0 0,1-1 1 0 0,0 1-1 0 0,-1-1 1 0 0,1 0-1 0 0,1 0-8 0 0,89-74 145 0 0,-73 57-172 0 0,2 1 1 0 0,0 1-1 0 0,1 0 0 0 0,1 2 0 0 0,0 1 0 0 0,26-12 27 0 0,-48 25-9 0 0,0 0-1 0 0,-1 1 1 0 0,1-1 0 0 0,0 0-1 0 0,0 1 1 0 0,0-1-1 0 0,-1 1 1 0 0,1-1-1 0 0,0 1 1 0 0,0 0 0 0 0,0 0-1 0 0,0 0 1 0 0,0 0-1 0 0,0 0 1 0 0,0 0-1 0 0,-1 1 1 0 0,1-1 0 0 0,0 0-1 0 0,0 1 1 0 0,0 0-1 0 0,0-1 1 0 0,-1 1 0 0 0,1 0-1 0 0,0 0 1 0 0,-1 0-1 0 0,1 0 1 0 0,-1 0-1 0 0,1 0 1 0 0,-1 1 0 0 0,1-1-1 0 0,-1 0 1 0 0,0 1-1 0 0,0-1 1 0 0,1 1-1 0 0,-1 0 1 0 0,0-1 0 0 0,-1 1-1 0 0,1 0 1 0 0,0-1-1 0 0,0 1 1 0 0,-1 0-1 0 0,1 0 1 0 0,-1 0 0 0 0,1 0-1 0 0,-1 0 10 0 0,19 152 204 0 0,-18-148-228 0 0,1 5-34 0 0,0 0 1 0 0,0 0-1 0 0,1 0 1 0 0,1-1-1 0 0,0 1 0 0 0,0-1 1 0 0,1 0-1 0 0,1 0 1 0 0,-1 0-1 0 0,6 5 58 0 0,15 3-4527 0 0,-6-11-5402 0 0,-14-7 5313 0 0</inkml:trace>
  <inkml:trace contextRef="#ctx0" brushRef="#br0" timeOffset="14001.924">2244 0 0 0 0,'0'0'367'0'0,"0"0"762"0"0,0 0 457 0 0,0 0 132 0 0,0 0-177 0 0,0 0-374 0 0,0 0-395 0 0,0 0-294 0 0,0 0-158 0 0,15 15 1760 0 0,-11 89 1953 0 0,-40 19-2660 0 0,11-53-903 0 0,19-53-346 0 0,5-16-89 0 0,0 1-1 0 0,0-1 0 0 0,0 1 1 0 0,0-1-1 0 0,0 1 0 0 0,0 0 1 0 0,1-1-1 0 0,-1 1 0 0 0,1 0 1 0 0,-1-1-1 0 0,1 1 0 0 0,-1 0 1 0 0,1 0-1 0 0,0-1 1 0 0,0 1-1 0 0,0 0 0 0 0,0 0 1 0 0,0-1-1 0 0,0 1 0 0 0,1 0 1 0 0,-1 0-1 0 0,0-1 0 0 0,1 1 1 0 0,0 0-1 0 0,-1-1 1 0 0,1 1-1 0 0,0 0 0 0 0,0-1 1 0 0,0 1-1 0 0,0-1 0 0 0,0 1 1 0 0,0-1-1 0 0,0 0 0 0 0,0 1 1 0 0,1-1-1 0 0,-1 0 1 0 0,1 0-1 0 0,0 0-34 0 0,14 3 179 0 0,0-1-1 0 0,1-1 1 0 0,-1 0 0 0 0,1-1-1 0 0,0-1 1 0 0,0-1 0 0 0,-1 0-1 0 0,1-1 1 0 0,-1-1 0 0 0,1-1-1 0 0,-1 0 1 0 0,0-1 0 0 0,4-2-179 0 0,52-11 287 0 0,-30 11-489 0 0,-41 7-42 0 0,-33 48-12400 0 0,18-34 5285 0 0,10-6 6734 0 0</inkml:trace>
  <inkml:trace contextRef="#ctx0" brushRef="#br0" timeOffset="14255.059">2027 630 1192 0 0,'0'0'2149'0'0,"0"0"-972"0"0,0 0-417 0 0,0 0 217 0 0,0 0 486 0 0,0 0 361 0 0,0 0 0 0 0,0 0-263 0 0,0 0-304 0 0,0 0-246 0 0,0 0-153 0 0,0 0-98 0 0,34 1-81 0 0,106 3-62 0 0,-32-20 401 0 0,175-39-310 0 0,-231 54-3930 0 0,-41 1-1365 0 0,-1 0-3365 0 0,-7 0 3878 0 0</inkml:trace>
  <inkml:trace contextRef="#ctx0" brushRef="#br0" timeOffset="14701.386">2233 817 1128 0 0,'0'0'1310'0'0,"0"0"-389"0"0,0 0-146 0 0,0 0 212 0 0,0 0 311 0 0,0 0 214 0 0,0 0-13 0 0,0 0-151 0 0,0 0-201 0 0,0 0-245 0 0,0 0-193 0 0,0 0-110 0 0,18 4-44 0 0,54 11-46 0 0,77 0 1562 0 0,-147-15-2050 0 0,0 1 1 0 0,0 0-1 0 0,0 0 0 0 0,0 0 0 0 0,-1 0 0 0 0,1 0 0 0 0,0 0 0 0 0,-1 1 0 0 0,1-1 1 0 0,-1 1-1 0 0,1-1 0 0 0,-1 1 0 0 0,0-1 0 0 0,1 1 0 0 0,-1 0 0 0 0,0-1 0 0 0,0 1 0 0 0,0 0 1 0 0,-1 0-1 0 0,1 0 0 0 0,0 0 0 0 0,-1 0 0 0 0,1 0 0 0 0,-1 0 0 0 0,1 0 0 0 0,-1 0 1 0 0,0 0-1 0 0,0 0 0 0 0,0 0 0 0 0,0 0 0 0 0,-1 1 0 0 0,1-1 0 0 0,0 0 0 0 0,-1 0 0 0 0,1 0 1 0 0,-1 0-1 0 0,0-1 0 0 0,0 1 0 0 0,0 0 0 0 0,0 0 0 0 0,0 0 0 0 0,0 0 0 0 0,0-1 0 0 0,-1 1 1 0 0,1-1-1 0 0,0 1 0 0 0,-1-1 0 0 0,1 1 0 0 0,-1-1 0 0 0,0 0 0 0 0,0 0 0 0 0,1 0 1 0 0,-1 0-1 0 0,-1 1-21 0 0,-135 107 730 0 0,137-108-721 0 0,0 0-1 0 0,0 0 0 0 0,0 0 0 0 0,0-1 0 0 0,1 1 1 0 0,-1 0-1 0 0,0 0 0 0 0,1 0 0 0 0,-1 0 1 0 0,1 0-1 0 0,-1 0 0 0 0,1 0 0 0 0,-1 0 0 0 0,1 1 1 0 0,0-1-1 0 0,-1 0 0 0 0,1 0 0 0 0,0 0 0 0 0,0 0 1 0 0,0 1-1 0 0,0-1 0 0 0,0 0 0 0 0,0 0 0 0 0,0 0 1 0 0,1 0-1 0 0,-1 0 0 0 0,0 1 0 0 0,1-1 0 0 0,-1 0 1 0 0,0 0-1 0 0,1 0 0 0 0,0 0 0 0 0,-1 0 1 0 0,1 0-1 0 0,-1 0 0 0 0,1 0 0 0 0,0 0 0 0 0,0-1 1 0 0,0 1-1 0 0,-1 0 0 0 0,1 0 0 0 0,0 0 0 0 0,0-1 1 0 0,0 1-1 0 0,0-1 0 0 0,0 1 0 0 0,0-1 0 0 0,0 1 1 0 0,1-1-1 0 0,-1 0 0 0 0,0 1 0 0 0,0-1 0 0 0,0 0 1 0 0,0 0-1 0 0,0 0 0 0 0,1 0 0 0 0,-1 0 1 0 0,1 0-9 0 0,12 2 4 0 0,0 0 0 0 0,0-1 1 0 0,0-1-1 0 0,1 0 0 0 0,-1-1 1 0 0,0 0-1 0 0,0-1 0 0 0,0-1 1 0 0,0-1-1 0 0,-1 1 0 0 0,11-6-4 0 0,-10 5-134 0 0,91-39-4014 0 0,-41 6-6965 0 0,-52 29 6843 0 0</inkml:trace>
  <inkml:trace contextRef="#ctx0" brushRef="#br0" timeOffset="15041.272">2824 92 5489 0 0,'0'0'852'0'0,"0"0"-344"0"0,0 0-41 0 0,0 0 371 0 0,0 0 430 0 0,0 0 210 0 0,0 0-63 0 0,0 0-215 0 0,0 0-228 0 0,0 0-173 0 0,0 0-128 0 0,21 36-90 0 0,64 112-67 0 0,-29-45 258 0 0,-45-76-721 0 0,-1 1 0 0 0,-1 0 0 0 0,-2 0 1 0 0,0 1-1 0 0,-2 0 0 0 0,-2 0 0 0 0,0 1 0 0 0,-2-1 1 0 0,-1 1-1 0 0,-4 26-51 0 0,-4-16-367 0 0,-1-1 1 0 0,-3 0-1 0 0,-1 0 1 0 0,-2-2-1 0 0,-1 0 1 0 0,-2 0-1 0 0,-1-2 1 0 0,-3 0-1 0 0,0-2 1 0 0,-2 0-1 0 0,-7 5 367 0 0,-24 29-3798 0 0,-6-7-5140 0 0,47-48 7370 0 0</inkml:trace>
  <inkml:trace contextRef="#ctx0" brushRef="#br0" timeOffset="15513.446">1963 7 0 0 0,'0'0'577'0'0,"0"0"722"0"0,0 0 95 0 0,0 0-83 0 0,0 0-109 0 0,0 0-104 0 0,0 0-52 0 0,0 0-30 0 0,0 0-56 0 0,-23 27-66 0 0,-70 84-90 0 0,49-33 310 0 0,41-65-908 0 0,-6 33 420 0 0,2-1 0 0 0,2 1-1 0 0,2 0 1 0 0,2 0 0 0 0,2 1 0 0 0,4 20-626 0 0,2-9 113 0 0,2 0 1 0 0,2-1 0 0 0,3 0 0 0 0,3 0 0 0 0,1-2-1 0 0,8 10-113 0 0,-21-54-61 0 0,0 0-1 0 0,1 0 1 0 0,0-1-1 0 0,1 0 1 0 0,0 0-1 0 0,0-1 1 0 0,1 0-1 0 0,1 0 1 0 0,-1-1-1 0 0,1 0 1 0 0,1 0-1 0 0,0-1 1 0 0,0-1-1 0 0,0 1 1 0 0,0-2-1 0 0,10 5 62 0 0,71 7-2794 0 0,-38-17-4155 0 0,-36 0 318 0 0</inkml:trace>
  <inkml:trace contextRef="#ctx0" brushRef="#br0" timeOffset="16148.936">3813 427 5521 0 0,'0'0'2018'0'0,"0"0"-358"0"0,0 0-226 0 0,0 0 62 0 0,0 0 61 0 0,0 0-126 0 0,0 0-289 0 0,0 0-283 0 0,0 0-225 0 0,0 0-161 0 0,0 0-81 0 0,-22 33-58 0 0,-65 104-37 0 0,45-57 193 0 0,33-59-454 0 0,-1 0 0 0 0,-1 0 0 0 0,0-2 1 0 0,-2 1-1 0 0,0-1 0 0 0,-2-1 0 0 0,0 0 1 0 0,0-2-1 0 0,-2 1 0 0 0,0-2 0 0 0,-12 9-36 0 0,19-17-224 0 0,1 0 1 0 0,-1-1-1 0 0,0 0 0 0 0,-1-1 0 0 0,0 0 0 0 0,1-1 1 0 0,-2 0-1 0 0,1 0 0 0 0,0-2 0 0 0,-1 1 0 0 0,1-1 1 0 0,-1-1-1 0 0,1 0 0 0 0,-1 0 0 0 0,0-1 0 0 0,0-1 0 0 0,-10-2 224 0 0,17 0-260 0 0,-1-1 0 0 0,1-1 0 0 0,0 1-1 0 0,1-1 1 0 0,-1 0 0 0 0,1 0 0 0 0,0 0-1 0 0,0 0 1 0 0,0-1 0 0 0,1 0 0 0 0,0 1-1 0 0,0-1 1 0 0,0-1 0 0 0,1 1 0 0 0,0 0-1 0 0,0-1 1 0 0,1 1 0 0 0,0-1 0 0 0,0 1-1 0 0,0-1 1 0 0,1 1 0 0 0,0-1-1 0 0,0 0 1 0 0,0 1 0 0 0,1-1 0 0 0,1-1 260 0 0,21-101-738 0 0,-21 103 961 0 0,1 0 1 0 0,0 0-1 0 0,0 1 1 0 0,0-1-1 0 0,0 1 1 0 0,1 0-1 0 0,0 0 1 0 0,0 0-1 0 0,1 0 1 0 0,-1 1-1 0 0,1 0 1 0 0,0-1-1 0 0,0 2 1 0 0,0-1-1 0 0,1 1 1 0 0,3-2-224 0 0,-3 4 245 0 0,0 0 0 0 0,0 1 0 0 0,0 0 0 0 0,0 0 0 0 0,0 0 0 0 0,1 1 0 0 0,-1 0 0 0 0,0 0 1 0 0,0 1-1 0 0,-1 0 0 0 0,1 0 0 0 0,0 0 0 0 0,0 0 0 0 0,-1 1 0 0 0,0 0 0 0 0,1 0 0 0 0,-1 1 0 0 0,0-1 1 0 0,-1 1-1 0 0,1 0 0 0 0,-1 1 0 0 0,1-1 0 0 0,-1 1 0 0 0,-1 0 0 0 0,1 0-245 0 0,25 21 625 0 0,-29-26-620 0 0,36 30 573 0 0,2-1 1 0 0,1-1-1 0 0,0-3 1 0 0,29 14-579 0 0,145 41-916 0 0,-188-76-1616 0 0,-7-1-4217 0 0,-11-3-2071 0 0</inkml:trace>
</inkml:ink>
</file>

<file path=ppt/ink/ink4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48.74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234 59 0 0 0,'0'0'1610'0'0,"0"0"369"0"0,0 0 255 0 0,0 0-6 0 0,0 0-212 0 0,0 0-312 0 0,0 0-316 0 0,0 0-236 0 0,0 0-209 0 0,-9 1-168 0 0,-28 3-96 0 0,-10 33 1101 0 0,35-25-1463 0 0,2 1 1 0 0,0 0-1 0 0,0 0 0 0 0,1 1 1 0 0,1 0-1 0 0,0 1 1 0 0,-3 10-318 0 0,-1 6 224 0 0,2 1 0 0 0,1 0 1 0 0,1 0-1 0 0,2 0 0 0 0,-1 20-224 0 0,4-39 41 0 0,0 0-1 0 0,1 0 0 0 0,0 1 1 0 0,2-1-1 0 0,-1 1 0 0 0,2-1 1 0 0,0 0-1 0 0,0 1 0 0 0,1-1 1 0 0,1 0-1 0 0,0 0 0 0 0,1 0 0 0 0,0-1 1 0 0,1 1-1 0 0,0-1 0 0 0,1 0 1 0 0,1 0-1 0 0,0-1 0 0 0,0 0 1 0 0,1 0-1 0 0,0 0 0 0 0,1-1 1 0 0,0-1-1 0 0,1 1 0 0 0,0-1 1 0 0,6 3-41 0 0,-4-6 13 0 0,-1 0 0 0 0,1 0 1 0 0,-1-2-1 0 0,2 1 1 0 0,-1-1-1 0 0,0-1 1 0 0,1-1-1 0 0,-1 1 1 0 0,1-2-1 0 0,0 0-13 0 0,2-17-1897 0 0,-15-2-3063 0 0,0 12 1012 0 0,0-2-7085 0 0</inkml:trace>
  <inkml:trace contextRef="#ctx0" brushRef="#br0" timeOffset="387.587">430 276 7658 0 0,'0'0'1771'0'0,"0"0"-420"0"0,0 0-120 0 0,0 0 193 0 0,0 0 215 0 0,0 0-83 0 0,0 0-321 0 0,0 0-339 0 0,33-16-254 0 0,105-52-165 0 0,-55 41 157 0 0,-60 24-464 0 0,-20 3-144 0 0,-1-1-19 0 0,-1 0 1 0 0,1 0 0 0 0,0 0-1 0 0,-1 1 1 0 0,1-1-1 0 0,0 0 1 0 0,-1 1 0 0 0,1-1-1 0 0,0 1 1 0 0,0 0 0 0 0,-1 0-1 0 0,1 0 1 0 0,0 0-1 0 0,0 0 1 0 0,-1 0 0 0 0,1 0-1 0 0,0 0 1 0 0,0 1-1 0 0,-1-1 1 0 0,1 0 0 0 0,0 1-1 0 0,-1 0 1 0 0,1-1 0 0 0,0 1-1 0 0,-1 0 1 0 0,1 0-1 0 0,-1 0 1 0 0,1 0 0 0 0,-1 0-1 0 0,0 0 1 0 0,1 1 0 0 0,-1-1-1 0 0,0 0 1 0 0,0 1-1 0 0,0-1 1 0 0,0 1 0 0 0,0-1-1 0 0,0 1 1 0 0,0-1-1 0 0,-1 1 1 0 0,1 0 0 0 0,-1-1-1 0 0,1 1 1 0 0,-1 0 0 0 0,1 0-9 0 0,-3 10 41 0 0,-1-1-1 0 0,0 1 0 0 0,-1 0 0 0 0,0-1 0 0 0,-1 0 0 0 0,0 0 0 0 0,-1 0 0 0 0,0-1 0 0 0,0 0 0 0 0,-1 0 0 0 0,-1 0 0 0 0,1-1 0 0 0,-2 0 0 0 0,1-1 0 0 0,-7 6-39 0 0,-17 21 48 0 0,15-15-41 0 0,8-12-1 0 0,1 0 0 0 0,0 0 0 0 0,1 1 0 0 0,0 0 0 0 0,0 1 0 0 0,1 0 0 0 0,0 0 0 0 0,1 0 0 0 0,0 1-1 0 0,1-1 1 0 0,0 1 0 0 0,0 0 0 0 0,1 0 0 0 0,1 1 0 0 0,0 0-6 0 0,2-10 4 0 0,1 1-1 0 0,-1 0 1 0 0,1 0 0 0 0,0-1 0 0 0,-1 1-1 0 0,1-1 1 0 0,1 1 0 0 0,-1-1 0 0 0,0 1-1 0 0,0-1 1 0 0,1 0 0 0 0,0 1-1 0 0,-1-1 1 0 0,1 0 0 0 0,0 0 0 0 0,0 0-1 0 0,0 0 1 0 0,0-1 0 0 0,0 1 0 0 0,1 0-1 0 0,-1-1 1 0 0,0 0 0 0 0,1 1 0 0 0,-1-1-1 0 0,1 0 1 0 0,0 0 0 0 0,-1 0-1 0 0,1-1 1 0 0,0 1 0 0 0,-1-1 0 0 0,2 1-4 0 0,89 7 253 0 0,-68-9-213 0 0,0 0 0 0 0,1-2 0 0 0,-1-1-1 0 0,0-1 1 0 0,0-1 0 0 0,-1-1 0 0 0,0-1-1 0 0,0-2 1 0 0,-1 0 0 0 0,14-9-40 0 0,8-23-1408 0 0,-36 23-2431 0 0,-6-1-4758 0 0,-3 13-108 0 0</inkml:trace>
  <inkml:trace contextRef="#ctx0" brushRef="#br0" timeOffset="649.504">1043 0 6345 0 0,'0'0'3433'0'0,"0"0"-1743"0"0,0 0-869 0 0,0 0-131 0 0,0 0 225 0 0,0 0 261 0 0,0 0 63 0 0,0 0-148 0 0,0 0-208 0 0,0 0-189 0 0,0 0-120 0 0,0 0-85 0 0,34 23-69 0 0,107 72-54 0 0,-51-24 167 0 0,-82-66-512 0 0,0 1 1 0 0,0 0-1 0 0,0 1 0 0 0,-1 0 0 0 0,0 0 0 0 0,-1 0 0 0 0,1 1 0 0 0,-1 0 1 0 0,-1 0-1 0 0,1 1 0 0 0,-1 0 0 0 0,-1 0 0 0 0,0 0 0 0 0,0 0 1 0 0,-1 0-1 0 0,0 1 0 0 0,-1 0 0 0 0,1 0 0 0 0,-2-1 0 0 0,0 1 0 0 0,0 0 1 0 0,-1 0-1 0 0,0 0 0 0 0,0 0 0 0 0,-1 0 0 0 0,-1 0 0 0 0,0 0 1 0 0,0 0-1 0 0,-1 2-21 0 0,-8 6-131 0 0,-1 0 1 0 0,0 0-1 0 0,-1-1 0 0 0,-1 0 1 0 0,-1-1-1 0 0,0-1 1 0 0,-2 1 130 0 0,-71 56-5067 0 0,75-62 3747 0 0,-8 8-4701 0 0,6-6-2630 0 0</inkml:trace>
</inkml:ink>
</file>

<file path=ppt/ink/ink4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57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1304 326 0 0 0,'0'0'1952'0'0,"0"0"6"0"0,0 0-288 0 0,0 0-394 0 0,0 0-325 0 0,0 0-172 0 0,3 0-51 0 0,8-4 1490 0 0,-23 5-1216 0 0,-23 5-472 0 0,-117 38 262 0 0,-49 5-269 0 0,127-24 245 0 0,74-24-736 0 0,0 1-1 0 0,0-1 0 0 0,1 0 1 0 0,-1 0-1 0 0,0 1 0 0 0,1-1 1 0 0,-1 0-1 0 0,0 0 0 0 0,1 1 1 0 0,0-1-1 0 0,-1 0 0 0 0,1 0 1 0 0,0 0-1 0 0,-1 0 0 0 0,1 0 1 0 0,0 0-1 0 0,0 0 0 0 0,0 0 1 0 0,0 0-1 0 0,0 0 0 0 0,0-1 1 0 0,0 1-1 0 0,0 0 0 0 0,0-1 1 0 0,0 1-1 0 0,0-1 0 0 0,1 1 1 0 0,-1-1-1 0 0,0 1 0 0 0,0-1 1 0 0,1 0-1 0 0,-1 0-31 0 0,13 6 209 0 0,0-2 1 0 0,0 0-1 0 0,1-1 0 0 0,-1 0 0 0 0,1-1 0 0 0,0 0 1 0 0,0-2-1 0 0,2 0-209 0 0,55 7 456 0 0,28 25-197 0 0,-100-31-248 0 0,0 1 1 0 0,0-1 0 0 0,0 1 0 0 0,0-1 0 0 0,0 1 0 0 0,0-1-1 0 0,0 0 1 0 0,0 1 0 0 0,-1-1 0 0 0,1 0 0 0 0,-1 1-1 0 0,1-1 1 0 0,-1 0 0 0 0,1 1 0 0 0,-1-1 0 0 0,0 0-1 0 0,0 0 1 0 0,0 0 0 0 0,1 1 0 0 0,-1-1 0 0 0,0 0-1 0 0,0 0 1 0 0,-1-1 0 0 0,1 1 0 0 0,0 0 0 0 0,0 0 0 0 0,0 0-1 0 0,0-1 1 0 0,-1 1 0 0 0,1-1 0 0 0,0 1 0 0 0,-1-1-1 0 0,1 1 1 0 0,0-1 0 0 0,-2 0-12 0 0,-355 185-371 0 0,330-170 333 0 0,-1 1-1 0 0,2 1 0 0 0,0 2 1 0 0,2 0-1 0 0,0 2 0 0 0,-17 18 39 0 0,40-37 3 0 0,1-1 1 0 0,-1 1-1 0 0,0-1 0 0 0,1 1 0 0 0,0-1 1 0 0,-1 1-1 0 0,1 0 0 0 0,0 0 0 0 0,0 0 0 0 0,0 0 1 0 0,0 0-1 0 0,0 0 0 0 0,0 0 0 0 0,0 0 0 0 0,1 0 1 0 0,-1 0-1 0 0,1 1 0 0 0,0-1 0 0 0,-1 0 0 0 0,1 0 1 0 0,0 1-1 0 0,0-1 0 0 0,1 0 0 0 0,-1 0 1 0 0,0 0-1 0 0,1 1 0 0 0,-1-1 0 0 0,1 0 0 0 0,0 0 1 0 0,0 0-1 0 0,0 0 0 0 0,0 0 0 0 0,0 0 0 0 0,0 0 1 0 0,0 0-1 0 0,1-1 0 0 0,-1 1 0 0 0,1 0 0 0 0,-1-1 1 0 0,1 1-1 0 0,-1-1 0 0 0,1 1 0 0 0,0-1 1 0 0,0 0-1 0 0,0 0 0 0 0,0 0 0 0 0,0 0 0 0 0,0 0 1 0 0,0 0-1 0 0,0-1 0 0 0,0 1 0 0 0,0-1 0 0 0,1 1 1 0 0,1-1-4 0 0,34 7 318 0 0,1-2 1 0 0,0-2-1 0 0,0-1 1 0 0,0-2-1 0 0,0-2 0 0 0,0-1 1 0 0,0-2-1 0 0,-1-2 1 0 0,0-2-1 0 0,5-3-318 0 0,-26 9-703 0 0,19-6 1559 0 0,-28 3-4877 0 0,-3-2-4409 0 0,-5 4-979 0 0</inkml:trace>
  <inkml:trace contextRef="#ctx0" brushRef="#br0" timeOffset="811.001">1289 1040 0 0 0,'0'0'273'0'0,"0"0"737"0"0,0 0 582 0 0,0 0 333 0 0,0 0 36 0 0,0 0-231 0 0,0 0-250 0 0,0 0-109 0 0,0 0-16 0 0,0 0 68 0 0,0 0 42 0 0,3 0-126 0 0,47-37 1820 0 0,-30 15-2699 0 0,281-294 1319 0 0,-291 305-1777 0 0,1 1-1 0 0,0 0 1 0 0,1 1-1 0 0,0 0 0 0 0,1 1 1 0 0,-1 1-1 0 0,1 0 1 0 0,1 0-1 0 0,-1 1 1 0 0,9-2-2 0 0,-20 10-27 0 0,1 1 0 0 0,-1-1 1 0 0,0 0-1 0 0,0 1 0 0 0,0-1 0 0 0,-1 1 1 0 0,1-1-1 0 0,-1 1 0 0 0,1 0 1 0 0,-1 0-1 0 0,0 0 0 0 0,0 0 0 0 0,0 0 1 0 0,-1 0-1 0 0,1 0 0 0 0,0 0 1 0 0,-1 0-1 0 0,0 0 0 0 0,0 0 0 0 0,0 0 1 0 0,0 0-1 0 0,-1 0 0 0 0,1 0 0 0 0,-1 0 1 0 0,1 0-1 0 0,-1 0 0 0 0,-1 2 27 0 0,-45 194-74 0 0,47-198 79 0 0,0 1 0 0 0,0 0 1 0 0,0 0-1 0 0,0 0 0 0 0,1 0 1 0 0,-1 0-1 0 0,0-1 0 0 0,1 1 1 0 0,-1 0-1 0 0,1 0 1 0 0,0-1-1 0 0,0 1 0 0 0,0 0 1 0 0,-1-1-1 0 0,2 1 0 0 0,-1-1 1 0 0,0 1-1 0 0,0-1 0 0 0,0 1 1 0 0,1-1-1 0 0,-1 0 1 0 0,0 0-1 0 0,1 0 0 0 0,0 0 1 0 0,-1 0-1 0 0,1 0 0 0 0,-1 0 1 0 0,1 0-1 0 0,0 0 0 0 0,0-1 1 0 0,-1 1-1 0 0,1-1 0 0 0,0 1 1 0 0,0-1-1 0 0,0 0 1 0 0,0 0-1 0 0,-1 0 0 0 0,1 0 1 0 0,0 0-1 0 0,0 0 0 0 0,0 0 1 0 0,0-1-1 0 0,-1 1 0 0 0,1-1 1 0 0,0 1-1 0 0,0-1 0 0 0,-1 0 1 0 0,1 1-1 0 0,0-1 1 0 0,-1 0-1 0 0,1 0 0 0 0,-1 0 1 0 0,2-2-6 0 0,137-144 334 0 0,-12 9-336 0 0,-111 124-3 0 0,-8 5 3 0 0,1 1 1 0 0,-1 0-1 0 0,2 1 1 0 0,-1 0-1 0 0,1 0 1 0 0,0 1-1 0 0,1 1 1 0 0,-1 0-1 0 0,2 0 2 0 0,-12 5 0 0 0,0 0-1 0 0,0 1 1 0 0,0-1 0 0 0,0 0 0 0 0,0 1-1 0 0,0-1 1 0 0,0 0 0 0 0,0 1-1 0 0,-1-1 1 0 0,1 1 0 0 0,0 0-1 0 0,0-1 1 0 0,-1 1 0 0 0,1 0-1 0 0,0-1 1 0 0,0 1 0 0 0,-1 0-1 0 0,1 0 1 0 0,-1 0 0 0 0,1 0 0 0 0,-1-1-1 0 0,1 1 1 0 0,-1 0 0 0 0,0 0-1 0 0,1 0 1 0 0,-1 0 0 0 0,0 0-1 0 0,0 0 1 0 0,0 0 0 0 0,1 0-1 0 0,-1 0 1 0 0,0 0 0 0 0,0 0 0 0 0,-1 0-1 0 0,1 0 1 0 0,0 0 0 0 0,0 0-1 0 0,0 0 1 0 0,-1 0 0 0 0,1 0-1 0 0,0 0 1 0 0,-1 0 0 0 0,-8 49 9 0 0,-8 4 62 0 0,6-23-54 0 0,0 0 0 0 0,3 1 0 0 0,0 0 0 0 0,2 0 0 0 0,1 0 0 0 0,2 1 0 0 0,1 0 0 0 0,2 22-17 0 0,24 2-648 0 0,-14-50-3959 0 0,3-4-4507 0 0,-11-3 1142 0 0</inkml:trace>
  <inkml:trace contextRef="#ctx0" brushRef="#br0" timeOffset="3815.129">2563 889 0 0 0,'0'0'707'0'0,"0"0"-164"0"0,0 0-77 0 0,0 0 105 0 0,0 0 191 0 0,0 0 87 0 0,0 0-83 0 0,0 0-222 0 0,0 0-236 0 0,0 0-160 0 0,0 0-32 0 0,-6 8 13 0 0,-42 70 338 0 0,-99 211-343 0 0,138-274-19 0 0,127-150 309 0 0,-75 89-332 0 0,-9 9-21 0 0,2 1 0 0 0,1 1 0 0 0,2 2-1 0 0,9-4-60 0 0,-47 36 14 0 0,1-1 0 0 0,-1 1 1 0 0,0-1-1 0 0,1 1 0 0 0,-1 0 0 0 0,1 0 0 0 0,-1 0 0 0 0,1 0 0 0 0,0 0 0 0 0,0 0 0 0 0,-1 0 0 0 0,1 0 1 0 0,0 1-1 0 0,0-1 0 0 0,0 1 0 0 0,0-1 0 0 0,0 1 0 0 0,-1 0 0 0 0,1 0 0 0 0,0 0 0 0 0,0 0 0 0 0,0 0 1 0 0,0 0-1 0 0,0 0 0 0 0,0 1 0 0 0,0-1 0 0 0,0 1 0 0 0,0-1 0 0 0,-1 1 0 0 0,1 0 0 0 0,0 0 0 0 0,0 0 1 0 0,-1 0-1 0 0,1 0 0 0 0,-1 0 0 0 0,1 0 0 0 0,-1 0 0 0 0,1 1 0 0 0,-1-1 0 0 0,0 0 0 0 0,1 1 1 0 0,-1-1-1 0 0,0 1 0 0 0,0 0 0 0 0,0-1 0 0 0,0 1 0 0 0,0 0 0 0 0,-1 0 0 0 0,1 0 0 0 0,-1-1 0 0 0,1 1 1 0 0,-1 0-1 0 0,1 0 0 0 0,-1 2-14 0 0,42 245 3262 0 0,-29-171-2781 0 0,-14-78-334 0 0,1 0 1 0 0,0 0-1 0 0,-1 0 0 0 0,1 0 0 0 0,0 0 1 0 0,0 0-1 0 0,-1 0 0 0 0,1 0 0 0 0,0 0 1 0 0,0 0-1 0 0,-1 0 0 0 0,1 0 0 0 0,0 0 1 0 0,0 0-1 0 0,-1 1 0 0 0,1-1 0 0 0,0 0 1 0 0,0 0-1 0 0,0 0 0 0 0,-1 0 0 0 0,1 1 1 0 0,0-1-1 0 0,0 0 0 0 0,0 0 0 0 0,0 0 1 0 0,-1 1-1 0 0,1-1 0 0 0,0 0 0 0 0,0 0 1 0 0,0 1-1 0 0,0-1-147 0 0,-13-12 68 0 0,-8 2-20 0 0,-1 0 0 0 0,0 1-1 0 0,0 1 1 0 0,-1 2 0 0 0,0 0-1 0 0,-8 0-47 0 0,-51-15-363 0 0,10 3-854 0 0,33 10-1290 0 0,1-3-4611 0 0,28 7 1555 0 0</inkml:trace>
  <inkml:trace contextRef="#ctx0" brushRef="#br0" timeOffset="5255.552">733 2 0 0 0,'0'0'287'0'0,"0"0"1080"0"0,0 0 97 0 0,0 0-254 0 0,0 0-253 0 0,0 0-90 0 0,-4-1 29 0 0,-38 5 2960 0 0,-153 126 1159 0 0,164-106-4800 0 0,2 2-1 0 0,1 0 0 0 0,0 2 0 0 0,2 2 0 0 0,2 0 0 0 0,1 1 1 0 0,1 2-1 0 0,1 0 0 0 0,2 1 0 0 0,-6 17-214 0 0,16-30 152 0 0,0 1-1 0 0,1 0 1 0 0,1 1-1 0 0,1 0 1 0 0,1 0-1 0 0,1 0 1 0 0,1 0-1 0 0,2 1 1 0 0,0-1-1 0 0,1 4-151 0 0,2-22 102 0 0,0 1-1 0 0,1-1 1 0 0,0 1-1 0 0,0-1 1 0 0,0 0-1 0 0,0 0 1 0 0,1 0-1 0 0,0-1 1 0 0,0 1-1 0 0,0-1 1 0 0,0 0 0 0 0,1 0-1 0 0,-1 0 1 0 0,1-1-1 0 0,0 0 1 0 0,1 0-1 0 0,-1 0 1 0 0,0 0-1 0 0,1-1 1 0 0,-1 0-1 0 0,1 0 1 0 0,0 0-1 0 0,0-1 1 0 0,0 0-1 0 0,0 0 1 0 0,-1-1-1 0 0,1 1 1 0 0,0-1-1 0 0,0-1 1 0 0,0 1-1 0 0,2-1-100 0 0,-7-25 1112 0 0,-3 19-1108 0 0,0-1-1 0 0,-1 1 1 0 0,0 0 0 0 0,0 0 0 0 0,0 0-1 0 0,-1 0 1 0 0,0 0 0 0 0,0 1-1 0 0,-1 0 1 0 0,0 0 0 0 0,0 0-1 0 0,0 0 1 0 0,-1 1 0 0 0,-3-3-5 0 0,-1-2-62 0 0,-162-145-1090 0 0,102 82 1341 0 0,70 72-169 0 0,0 1-42 0 0,0 0-24 0 0,0 0-28 0 0,0 0-9 0 0,17 1-57 0 0,72 31 170 0 0,132 16 137 0 0,-111-32-161 0 0,-72-10 16 0 0,-101 24-353 0 0,46-24 209 0 0,1 1-1 0 0,-1 0 1 0 0,2 2-1 0 0,-1 0 0 0 0,1 0 1 0 0,0 1-1 0 0,1 1 1 0 0,1 1-1 0 0,-1 0 0 0 0,2 0 1 0 0,0 2-1 0 0,0-1 1 0 0,1 1-1 0 0,1 1 0 0 0,0 1 123 0 0,6 23-4679 0 0,16-15-6012 0 0,-7-20 5473 0 0</inkml:trace>
  <inkml:trace contextRef="#ctx0" brushRef="#br0" timeOffset="10186.195">3145 576 0 0 0,'0'0'333'0'0,"0"0"78"0"0,0 0 191 0 0,0 0 417 0 0,0 0 377 0 0,0 0 127 0 0,0 0-172 0 0,0 0-251 0 0,0 0-150 0 0,0 0 0 0 0,8 0 69 0 0,59-4 1277 0 0,0-4 0 0 0,0-2 0 0 0,19-8-2296 0 0,-11 3 247 0 0,1 4-571 0 0,-75 11-37 0 0,-1 0-198 0 0,0 0-212 0 0,-10 12-4057 0 0,-19 12-5419 0 0,24-19 9548 0 0</inkml:trace>
  <inkml:trace contextRef="#ctx0" brushRef="#br0" timeOffset="10435.979">3230 750 0 0 0,'0'0'1092'0'0,"0"0"570"0"0,0 0 309 0 0,0 0 55 0 0,0 0-176 0 0,0 0-285 0 0,0 0-287 0 0,0 0-199 0 0,0 0-147 0 0,17 6-121 0 0,53 18-108 0 0,-62-21-566 0 0,0-1 1 0 0,0-1 0 0 0,0 0-1 0 0,0 0 1 0 0,1 0 0 0 0,-1-1-1 0 0,0 0 1 0 0,0 0 0 0 0,0-1 0 0 0,0 0-1 0 0,0-1 1 0 0,0 0-138 0 0,15-2 127 0 0,89-21-863 0 0,-76 14-2833 0 0,-1-1-4456 0 0,-28 8 3607 0 0</inkml:trace>
  <inkml:trace contextRef="#ctx0" brushRef="#br0" timeOffset="10790.093">4198 319 1000 0 0,'0'0'1258'0'0,"0"0"-278"0"0,0 0 15 0 0,0 0 335 0 0,0 0 383 0 0,0 0 145 0 0,0 0-180 0 0,0 0-350 0 0,0 0-357 0 0,0 0-262 0 0,0 0-135 0 0,0 0-33 0 0,0 0-18 0 0,-6 32-15 0 0,-16 99-40 0 0,17-37 446 0 0,32 128-42 0 0,-26-220-940 0 0,-1-1-1 0 0,0 1 1 0 0,0-1 0 0 0,0 1-1 0 0,0-1 1 0 0,-1 1 0 0 0,1-1-1 0 0,0 1 1 0 0,-1 0 0 0 0,1-1-1 0 0,-1 0 1 0 0,1 1 0 0 0,-1-1-1 0 0,0 1 1 0 0,1-1 0 0 0,-1 0-1 0 0,0 1 1 0 0,0-1 0 0 0,0 0 0 0 0,0 0-1 0 0,0 0 1 0 0,0 0 0 0 0,-1 0-1 0 0,1 0 1 0 0,0 0 0 0 0,0 0-1 0 0,-1 0 1 0 0,1 0 0 0 0,-1-1-1 0 0,1 1 1 0 0,0-1 0 0 0,-1 1-1 0 0,0-1 69 0 0,-35-12-10349 0 0,21-13 4733 0 0,12 18 5616 0 0</inkml:trace>
  <inkml:trace contextRef="#ctx0" brushRef="#br0" timeOffset="11089.978">3885 322 0 0 0,'0'0'461'0'0,"0"0"256"0"0,0 0 292 0 0,0 0 397 0 0,0 0 323 0 0,0 0 135 0 0,0 0-105 0 0,0 0-183 0 0,0 0-168 0 0,36-3-192 0 0,115-13-194 0 0,62-1 2248 0 0,57-2-2060 0 0,-276 35-2539 0 0,-97 59-10719 0 0,82-60 8470 0 0,4-7 1886 0 0</inkml:trace>
  <inkml:trace contextRef="#ctx0" brushRef="#br0" timeOffset="11321.908">3859 783 0 0 0,'0'0'1422'0'0,"0"0"239"0"0,0 0 310 0 0,0 0 175 0 0,0 0-5 0 0,0 0-169 0 0,0 0-270 0 0,0 0-270 0 0,0 0-256 0 0,0 0-219 0 0,21 9-189 0 0,70 28-149 0 0,-20-32 119 0 0,-56-8-603 0 0,339-64-714 0 0,-299 54-3854 0 0,-35 8-1003 0 0,-8 1-2956 0 0</inkml:trace>
  <inkml:trace contextRef="#ctx0" brushRef="#br0" timeOffset="12003.591">4815 635 3873 0 0,'0'0'2863'0'0,"0"0"-1601"0"0,0 0-730 0 0,0 0 33 0 0,0 0 309 0 0,0 0 254 0 0,0 0 31 0 0,0 0-226 0 0,0 0-334 0 0,0 0-275 0 0,0 0-166 0 0,-24 35-88 0 0,-74 106-43 0 0,59-67-16 0 0,30-54-55 0 0,0 0 1 0 0,-1-1-1 0 0,-1-1 1 0 0,-1 0-1 0 0,-1 0 1 0 0,0-1-1 0 0,-1-1 1 0 0,-9 8 43 0 0,24-25 0 0 0,-1 1 0 0 0,1-1 0 0 0,-1 1-1 0 0,1-1 1 0 0,-1 1 0 0 0,0-1 0 0 0,1 1 0 0 0,-1-1 0 0 0,0 0 0 0 0,1 1 0 0 0,-1-1 0 0 0,0 1 0 0 0,0-1 0 0 0,0 0 0 0 0,1 1 0 0 0,-1-1 0 0 0,0 0 0 0 0,0 1 0 0 0,0-1 0 0 0,0 1 0 0 0,0-1 0 0 0,0 0 0 0 0,0 1 0 0 0,-1-1 0 0 0,1 0 0 0 0,0 1-1 0 0,0-1 1 0 0,0 0 0 0 0,-1 1 0 0 0,1-1 0 0 0,0 1 0 0 0,-1-1 0 0 0,1 1 0 0 0,0-1 0 0 0,-1 1 0 0 0,1-1 0 0 0,-1 1 0 0 0,1-1 0 0 0,0 1 0 0 0,-1-1 0 0 0,1 1 0 0 0,-1 0 0 0 0,0-1 0 0 0,1 1 0 0 0,-1 0 0 0 0,1-1 0 0 0,-1 1 0 0 0,0 0 0 0 0,1 0-1 0 0,-1 0 1 0 0,1-1 0 0 0,-1 1 0 0 0,0 0 0 0 0,1 0 0 0 0,-1 0 0 0 0,0 0 0 0 0,1 0 0 0 0,-1 0 0 0 0,0 0 0 0 0,1 1 0 0 0,-1-1 0 0 0,33-49 36 0 0,2 2-1 0 0,1 1 1 0 0,3 2 0 0 0,2 1 0 0 0,27-20-36 0 0,-50 47 0 0 0,2 1 1 0 0,-1 1-1 0 0,2 1 0 0 0,0 0 1 0 0,0 2-1 0 0,18-7 0 0 0,-37 17-12 0 0,0 1-1 0 0,0-1 1 0 0,0 1-1 0 0,0-1 1 0 0,0 1-1 0 0,0 0 1 0 0,0-1-1 0 0,0 1 1 0 0,1 0 0 0 0,-1 0-1 0 0,0 0 1 0 0,0 0-1 0 0,0 0 1 0 0,0 0-1 0 0,1 0 1 0 0,-1 1-1 0 0,0-1 1 0 0,0 0-1 0 0,0 1 1 0 0,0-1-1 0 0,0 0 1 0 0,0 1-1 0 0,0 0 1 0 0,0-1-1 0 0,0 1 1 0 0,0-1-1 0 0,0 1 1 0 0,0 0-1 0 0,0 0 1 0 0,0 0-1 0 0,-1-1 1 0 0,1 1-1 0 0,0 0 1 0 0,-1 0-1 0 0,1 0 1 0 0,0 0-1 0 0,-1 0 1 0 0,1 0-1 0 0,-1 0 1 0 0,0 1-1 0 0,1-1 1 0 0,-1 0-1 0 0,0 0 1 0 0,0 0 0 0 0,1 1 12 0 0,2 61 6 0 0,-3-49 27 0 0,-19 214 2099 0 0,-5-228-454 0 0,-5-1-1617 0 0,1-2 1 0 0,0-1-1 0 0,1-1 1 0 0,-1-2-1 0 0,1 0 1 0 0,0-2-1 0 0,1-1 1 0 0,-6-3-62 0 0,-47-36-2395 0 0,51 21-8101 0 0,25 24 5399 0 0</inkml:trace>
  <inkml:trace contextRef="#ctx0" brushRef="#br0" timeOffset="12654.64">5643 359 1280 0 0,'0'0'2209'0'0,"0"0"-916"0"0,0 0-340 0 0,0 0 340 0 0,0 0 456 0 0,0 0 248 0 0,0 0-119 0 0,0 0-432 0 0,0 0-389 0 0,0 0-245 0 0,0 0-125 0 0,0 0-48 0 0,0 0-42 0 0,-13 25-51 0 0,-42 76-55 0 0,48-88-383 0 0,0 0 0 0 0,-1-1 0 0 0,0 0 0 0 0,-1 0 0 0 0,0-1 0 0 0,-1 0-1 0 0,0 0 1 0 0,-1-1 0 0 0,0-1 0 0 0,-1 0 0 0 0,0 0 0 0 0,0-1 0 0 0,-1-1 0 0 0,0 0 0 0 0,-9 3-108 0 0,7-2 69 0 0,-3 0-120 0 0,-1 0 0 0 0,0-2 0 0 0,0 0 0 0 0,-1-1 0 0 0,1 0 1 0 0,-1-2-1 0 0,0-1 0 0 0,-1 0 0 0 0,1-1 0 0 0,0-2 0 0 0,-2 0 51 0 0,17 0-43 0 0,1 0 0 0 0,-1-1-1 0 0,1 1 1 0 0,0-1 0 0 0,0 0 0 0 0,0 0 0 0 0,0 0 0 0 0,0-1 0 0 0,1 0-1 0 0,-1 1 1 0 0,1-1 0 0 0,-1 0 0 0 0,1-1 0 0 0,0 1 0 0 0,0-1 0 0 0,1 1-1 0 0,-1-1 1 0 0,1 0 0 0 0,0 0 0 0 0,-1 0 0 0 0,2 0 0 0 0,-1 0-1 0 0,0 0 1 0 0,1-1 0 0 0,0 1 0 0 0,0-1 0 0 0,0 1 0 0 0,1 0 0 0 0,0-1-1 0 0,-1 0 1 0 0,1 1 0 0 0,1-1 0 0 0,-1 1 0 0 0,1-1 0 0 0,0 1-1 0 0,0 0 1 0 0,0-1 0 0 0,0 1 0 0 0,1 0 0 0 0,0 0 0 0 0,0-1 0 0 0,1 0 43 0 0,2-2-1 0 0,0 1 1 0 0,0 0-1 0 0,1 0 1 0 0,0 0-1 0 0,0 1 1 0 0,0 0-1 0 0,1 0 1 0 0,-1 0 0 0 0,1 1-1 0 0,1 0 1 0 0,-1 0-1 0 0,0 1 1 0 0,1 0-1 0 0,0 0 1 0 0,0 1-1 0 0,0 0 1 0 0,0 0 0 0 0,0 1-1 0 0,0 0 1 0 0,0 1-1 0 0,0-1 1 0 0,0 2-1 0 0,0-1 1 0 0,1 1-1 0 0,-1 0 1 0 0,0 1 0 0 0,0 0-1 0 0,0 0 1 0 0,-1 0-1 0 0,5 3 1 0 0,109 86 595 0 0,47 44 1667 0 0,-40-27-2279 0 0,-122-102-4190 0 0,-3-2-4663 0 0,-2-3 878 0 0</inkml:trace>
</inkml:ink>
</file>

<file path=ppt/ink/ink4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5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2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41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200 748 0 0 0,'0'0'736'0'0,"0"0"211"0"0,0 0 175 0 0,0 0 294 0 0,0 0 362 0 0,0 0 198 0 0,0 0-94 0 0,0 0-326 0 0,0 0-428 0 0,0 0-361 0 0,0 0-231 0 0,-1-3-113 0 0,0-7 136 0 0,8 25 545 0 0,1 4-476 0 0,62 196 1598 0 0,-6 45-1737 0 0,-49-223-218 0 0,-8-48 1528 0 0,17-85-1210 0 0,4 1 1 0 0,28-60-590 0 0,14-42-125 0 0,-10 49-1680 0 0,-54 134 880 0 0,0 9-4222 0 0,-6 5 1584 0 0,0 0-1222 0 0,0 0-1387 0 0</inkml:trace>
  <inkml:trace contextRef="#ctx0" brushRef="#br0" timeOffset="370.287">606 1097 2224 0 0,'0'0'1629'0'0,"0"0"-261"0"0,0 0-112 0 0,0 0 113 0 0,0 0 95 0 0,0 0-73 0 0,0 0-237 0 0,0 0-254 0 0,0 0-189 0 0,0 0-114 0 0,0 0-76 0 0,0 0-56 0 0,0 0-25 0 0,-1 26-19 0 0,-3 125 283 0 0,4 58-541 0 0,0-208-662 0 0,0-1-345 0 0,-6-6-13148 0 0,6 5 13167 0 0,0-3 208 0 0</inkml:trace>
  <inkml:trace contextRef="#ctx0" brushRef="#br0" timeOffset="874.413">516 1105 2801 0 0,'0'0'1215'0'0,"0"0"-31"0"0,0 0 172 0 0,0 0 186 0 0,0 0 25 0 0,0 0-210 0 0,0 0-292 0 0,0 0-253 0 0,0 0-148 0 0,0 0-68 0 0,0 0-57 0 0,0 0-22 0 0,0 0-27 0 0,23-3-56 0 0,111-16 257 0 0,-58 11-61 0 0,-73 41-225 0 0,-13 14-118 0 0,8-44-284 0 0,1-1 0 0 0,0 1 0 0 0,-1 0 0 0 0,1 0 0 0 0,0 0-1 0 0,0 0 1 0 0,1 0 0 0 0,-1 0 0 0 0,1 0 0 0 0,-1 0 0 0 0,1 0 0 0 0,0 1 0 0 0,0-1-1 0 0,1 0 1 0 0,-1 0 0 0 0,1 0 0 0 0,-1 0 0 0 0,1 0 0 0 0,0 0 0 0 0,0 0 0 0 0,0 0 0 0 0,0 0-1 0 0,1 0 1 0 0,-1-1 0 0 0,1 1 0 0 0,0 0 0 0 0,0-1 0 0 0,0 0 0 0 0,0 1 0 0 0,1 0-3 0 0,3 0 16 0 0,-1 0 0 0 0,0 1 1 0 0,0-1-1 0 0,-1 1 0 0 0,1 0 0 0 0,-1 0 1 0 0,0 1-1 0 0,0-1 0 0 0,0 1 1 0 0,-1 0-1 0 0,1 0 0 0 0,-1 0 1 0 0,0 0-1 0 0,-1 1 0 0 0,1-1 1 0 0,-1 1-1 0 0,0-1 0 0 0,0 1 1 0 0,-1 0-1 0 0,0 0 0 0 0,0 2-16 0 0,-1-3 76 0 0,0 1 0 0 0,-1-1 1 0 0,0 0-1 0 0,0 0 0 0 0,-1 0 0 0 0,1 0 0 0 0,-1 0 0 0 0,0 0 0 0 0,-1 0 0 0 0,1 0 0 0 0,-1-1 0 0 0,0 1 0 0 0,0-1 0 0 0,0 0 1 0 0,-1 0-1 0 0,1 0 0 0 0,-1 0 0 0 0,0-1 0 0 0,0 1 0 0 0,0-1-76 0 0,-11 9-45 0 0,0 0 0 0 0,0-2 1 0 0,-1 0-1 0 0,-1 0 0 0 0,0-2 0 0 0,0 0 0 0 0,0-1 0 0 0,-1 0 1 0 0,0-2-1 0 0,-8 2 45 0 0,-13-1-2092 0 0,25-5-1509 0 0,1-1-3980 0 0,9 0 1200 0 0</inkml:trace>
  <inkml:trace contextRef="#ctx0" brushRef="#br0" timeOffset="1183.961">1205 1134 2377 0 0,'0'0'1512'0'0,"0"0"-191"0"0,0 0 148 0 0,0 0 346 0 0,0 0 191 0 0,0 0-134 0 0,0 0-412 0 0,0 0-422 0 0,0 0-281 0 0,0 0-157 0 0,0 0-93 0 0,0 0-48 0 0,-16 22-60 0 0,-48 70-70 0 0,30-30 121 0 0,-44 60-2 0 0,-70 62-542 0 0,111-146-123 0 0,-43 34-3832 0 0,63-59 127 0 0,3-3-3266 0 0,10-6 3839 0 0</inkml:trace>
  <inkml:trace contextRef="#ctx0" brushRef="#br0" timeOffset="1804.93">1203 1440 600 0 0,'0'0'1020'0'0,"0"0"-71"0"0,0 0 208 0 0,0 0 389 0 0,0 0 226 0 0,0 0-38 0 0,0 0-308 0 0,0 0-436 0 0,0 0-377 0 0,0 0-269 0 0,-34 34-166 0 0,-105 104-67 0 0,55-48 272 0 0,17-6 469 0 0,65-77-853 0 0,2-7-19 0 0,7-7 717 0 0,123-107 1398 0 0,11 0-1937 0 0,-28 33-134 0 0,-112 81-40 0 0,0-1 1 0 0,-1 0 0 0 0,1 1 0 0 0,0-1 0 0 0,0 1 0 0 0,-1-1 0 0 0,1 1 0 0 0,0 0 0 0 0,0-1-1 0 0,0 1 1 0 0,0 0 0 0 0,-1-1 0 0 0,1 1 0 0 0,0 0 0 0 0,0 0 0 0 0,0 0 0 0 0,0 0 0 0 0,0 0-1 0 0,0 0 1 0 0,-1 0 0 0 0,1 0 0 0 0,0 0 0 0 0,0 0 0 0 0,0 1 0 0 0,0-1 0 0 0,0 0 0 0 0,-1 1-1 0 0,1-1 1 0 0,0 0 0 0 0,0 1 0 0 0,0-1 0 0 0,-1 1 0 0 0,1-1 0 0 0,0 1 0 0 0,-1-1-1 0 0,1 1 1 0 0,0 0 0 0 0,-1-1 0 0 0,1 1 0 0 0,-1 0 0 0 0,1 0 0 0 0,-1-1 0 0 0,1 1 0 0 0,-1 0-1 0 0,0 0 1 0 0,1 0 0 0 0,-1-1 0 0 0,0 1 0 0 0,0 0 0 0 0,0 0 0 0 0,1 0 0 0 0,-1 0 0 0 0,0 0-1 0 0,0 0 16 0 0,2 5 56 0 0,82 248 30 0 0,-84-252-31 0 0,0 0 1 0 0,-1 0 0 0 0,1 1-1 0 0,-1-1 1 0 0,0 0-1 0 0,1 0 1 0 0,-1 0 0 0 0,0 0-1 0 0,0-1 1 0 0,0 1 0 0 0,0 0-1 0 0,0 0 1 0 0,-1 0-1 0 0,1-1 1 0 0,-1 1 0 0 0,1-1-1 0 0,-1 1 1 0 0,1-1-1 0 0,-1 0 1 0 0,0 1 0 0 0,0-1-1 0 0,1 0 1 0 0,-1 0 0 0 0,0 0-1 0 0,0 0 1 0 0,0-1-1 0 0,0 1 1 0 0,0 0 0 0 0,0-1-1 0 0,-1 0 1 0 0,1 1-1 0 0,0-1 1 0 0,0 0 0 0 0,0 0-1 0 0,0 0 1 0 0,0 0 0 0 0,0-1-1 0 0,-1 1 1 0 0,1 0-1 0 0,0-1 1 0 0,0 0 0 0 0,0 1-1 0 0,0-1 1 0 0,0 0 0 0 0,0 0-1 0 0,0-1-55 0 0,-14 2 232 0 0,-105-36 161 0 0,100 27-434 0 0,-35-24-1022 0 0,40 17-2283 0 0,3-1-4232 0 0,9 10 470 0 0</inkml:trace>
  <inkml:trace contextRef="#ctx0" brushRef="#br0" timeOffset="2667.881">1 346 0 0 0,'0'0'432'0'0,"0"0"474"0"0,0 0 374 0 0,0 0 203 0 0,0 0-84 0 0,0 0-243 0 0,0 0-230 0 0,0 0-114 0 0,0 0 20 0 0,0 0 35 0 0,0 0-32 0 0,0 0-98 0 0,19 0-105 0 0,127-3 825 0 0,166 2 830 0 0,-235-13-1602 0 0,-77 14-626 0 0,1 0-1 0 0,-1-1 0 0 0,1 1 0 0 0,-1-1 1 0 0,1 0-1 0 0,-1 1 0 0 0,1-1 0 0 0,-1 1 1 0 0,0-1-1 0 0,1 0 0 0 0,-1 1 1 0 0,0-1-1 0 0,0 0 0 0 0,1 1 0 0 0,-1-1 1 0 0,0 0-1 0 0,0 1 0 0 0,0-1 0 0 0,0 0 1 0 0,0 1-1 0 0,0-1 0 0 0,0 0 1 0 0,0 0-1 0 0,0 1 0 0 0,0-1 0 0 0,-1 0 1 0 0,1 1-1 0 0,0-1 0 0 0,0 0 0 0 0,-1 1 1 0 0,1-1-1 0 0,0 1 0 0 0,-1-1 1 0 0,1 0-1 0 0,0 1 0 0 0,-1-1 0 0 0,1 1 1 0 0,-1-1-1 0 0,1 1 0 0 0,-1-1 0 0 0,1 1 1 0 0,-1-1-1 0 0,0 1 0 0 0,1 0 1 0 0,-1-1-1 0 0,1 1 0 0 0,-1 0 0 0 0,0 0 1 0 0,1-1-1 0 0,-1 1 0 0 0,0 0 0 0 0,0 0 1 0 0,0 0-59 0 0,-40-24 331 0 0,-104-38-71 0 0,144 61-348 0 0,-1 0-14 0 0,0 1-1 0 0,0-1 0 0 0,0 0 0 0 0,0 0 0 0 0,0 0 0 0 0,0 0 0 0 0,0 0 0 0 0,0 0 0 0 0,0-1 0 0 0,1 1 0 0 0,-1-1 1 0 0,1 1-1 0 0,-1-1 0 0 0,1 1 0 0 0,-1-1 0 0 0,1 0 0 0 0,0 0 0 0 0,0 0 0 0 0,0 0 0 0 0,0 0 0 0 0,0 0 1 0 0,0 0 102 0 0,52-1-13802 0 0,-40 3 9549 0 0</inkml:trace>
  <inkml:trace contextRef="#ctx0" brushRef="#br0" timeOffset="3083.987">1339 924 6009 0 0,'0'0'1119'0'0,"0"0"-427"0"0,0 0-61 0 0,0 0 312 0 0,0 0 313 0 0,0 0 133 0 0,0 0-106 0 0,0 0-257 0 0,0 0-231 0 0,0 0-180 0 0,0 0-154 0 0,0 0-64 0 0,0 0-32 0 0,30 7-26 0 0,93 20 1 0 0,-7-20 393 0 0,14-14-430 0 0,-45-8-3468 0 0,-68 8-354 0 0,-6 2-2369 0 0,-7 2-236 0 0</inkml:trace>
  <inkml:trace contextRef="#ctx0" brushRef="#br0" timeOffset="3331.055">1628 663 9506 0 0,'0'0'555'0'0,"0"0"-251"0"0,0 0 99 0 0,0 0 325 0 0,0 0 292 0 0,-4 31 99 0 0,-11 98-135 0 0,10 68 150 0 0,21-43-2207 0 0,-4-104-1870 0 0,4-1-3738 0 0,-10-37 1625 0 0</inkml:trace>
  <inkml:trace contextRef="#ctx0" brushRef="#br0" timeOffset="3733.372">2005 670 5257 0 0,'0'0'270'0'0,"0"0"-488"0"0,0 0-178 0 0,0 0 265 0 0,0 0 523 0 0,0 0 397 0 0,0 0 123 0 0,0 0-63 0 0,0 0-129 0 0,0 0-163 0 0,0 0-149 0 0,3 32-102 0 0,9 97-50 0 0,34 156 757 0 0,-12-154-480 0 0,-15-102 683 0 0,-5-39 3225 0 0,42-215-697 0 0,-39 144-3739 0 0,4 1 0 0 0,3 0 0 0 0,3 2 0 0 0,4 1-5 0 0,39-41-1295 0 0,-10 52-6818 0 0,-47 55 3123 0 0,-7 3-1550 0 0</inkml:trace>
  <inkml:trace contextRef="#ctx0" brushRef="#br0" timeOffset="4397.981">2456 1038 9234 0 0,'0'0'1555'0'0,"0"0"-702"0"0,0 0-552 0 0,0 0-39 0 0,0 0 106 0 0,0 0 94 0 0,0 0-2 0 0,0 0-100 0 0,0 0-117 0 0,0 0-103 0 0,0 0-79 0 0,-13 32-44 0 0,-40 100-3 0 0,18-34 4 0 0,-8 5 50 0 0,160-282 3176 0 0,-52 89-3182 0 0,-65 89-62 0 0,21-32-18 0 0,2 2 0 0 0,0 0-1 0 0,2 1 1 0 0,2 2-1 0 0,13-12 19 0 0,-40 40-15 0 0,0 1 0 0 0,0-1 0 0 0,0 1 0 0 0,0-1 0 0 0,1 1 0 0 0,-1-1 0 0 0,0 1 0 0 0,0-1 0 0 0,0 1 0 0 0,0-1 0 0 0,0 1 0 0 0,1-1 0 0 0,-1 1 0 0 0,0-1 0 0 0,0 1 0 0 0,1-1 0 0 0,-1 1 0 0 0,0-1 0 0 0,1 0 0 0 0,-1 1 0 0 0,1-1 0 0 0,-1 0 0 0 0,0 1 0 0 0,1-1 0 0 0,-1 0-1 0 0,1 1 1 0 0,-1-1 0 0 0,1 0 0 0 0,-1 0 0 0 0,1 0 0 0 0,-1 1 0 0 0,1-1 0 0 0,-1 0 0 0 0,1 0 0 0 0,-1 0 0 0 0,1 0 0 0 0,-1 0 0 0 0,1 0 0 0 0,-1 0 0 0 0,1 0 0 0 0,-1 0 0 0 0,1 0 0 0 0,-1 0 0 0 0,1 0 0 0 0,-1-1 0 0 0,1 1 0 0 0,-1 0 0 0 0,1 0 0 0 0,-1 0 0 0 0,1-1 0 0 0,-1 1 0 0 0,1 0-1 0 0,-1-1 1 0 0,0 1 0 0 0,1 0 0 0 0,-1-1 0 0 0,1 1 0 0 0,-1 0 0 0 0,0-1 0 0 0,1 1 0 0 0,-1-1 0 0 0,0 1 0 0 0,0-1 0 0 0,1 1 0 0 0,-1-1 0 0 0,0 1 0 0 0,0-1 0 0 0,0 1 0 0 0,0-1 15 0 0,-44 254-424 0 0,42-229 339 0 0,0-17 86 0 0,1 1 0 0 0,-1 0-1 0 0,2 0 1 0 0,-1 0 0 0 0,1 0 0 0 0,0 0 0 0 0,0 0 0 0 0,1 0 0 0 0,0 0 0 0 0,1 0 0 0 0,0-1-1 0 0,0 1 1 0 0,0 0 0 0 0,1-1 0 0 0,0 0 0 0 0,1 1 0 0 0,0-1 0 0 0,0 0 0 0 0,3 4-1 0 0,1-3 99 0 0,9 3 2486 0 0,-18-27-300 0 0,-70-56-1371 0 0,52 57-909 0 0,-65-46-47 0 0,19 16-3907 0 0,26 12-6218 0 0,29 24 2336 0 0</inkml:trace>
  <inkml:trace contextRef="#ctx0" brushRef="#br0" timeOffset="4986.167">1930 184 0 0 0,'0'0'831'0'0,"0"0"723"0"0,0 0 271 0 0,0 0 14 0 0,0 0-93 0 0,0 0-167 0 0,0 0-164 0 0,0 0-141 0 0,0 0-145 0 0,15 3-85 0 0,87 15 1522 0 0,13-17 67 0 0,133-16-1890 0 0,-248 15-736 0 0,1 1 0 0 0,-1-1 0 0 0,1 0 0 0 0,0 1 0 0 0,-1-1 0 0 0,1 0 0 0 0,-1 0 0 0 0,1 0 0 0 0,0 1 0 0 0,-1-1 0 0 0,1 0 0 0 0,0 0 0 0 0,-1 0 0 0 0,1 0 0 0 0,-1 0 0 0 0,1 0 0 0 0,0 0 0 0 0,-1 0 0 0 0,1 0 0 0 0,0-1 0 0 0,-1 1 1 0 0,1 0-1 0 0,-1 0 0 0 0,1-1 0 0 0,0 1 0 0 0,-1 0 0 0 0,1 0 0 0 0,-1-1 0 0 0,1 1 0 0 0,-1-1 0 0 0,1 1 0 0 0,-1-1 0 0 0,1 1 0 0 0,-1 0 0 0 0,0-1 0 0 0,1 1 0 0 0,-1-1 0 0 0,0 0 0 0 0,1 1 0 0 0,-1-1 0 0 0,0 1 0 0 0,0-1 0 0 0,1 0 0 0 0,-1 1 0 0 0,0-1 0 0 0,0 1 0 0 0,0-1 1 0 0,0 0-1 0 0,0 1 0 0 0,0-1 0 0 0,0 0 0 0 0,0 1 0 0 0,0-1 0 0 0,0 1 0 0 0,0-1 0 0 0,0 0 0 0 0,-1 1 0 0 0,1-1 0 0 0,0 1 0 0 0,0-1-7 0 0,-35-24 569 0 0,28 21-528 0 0,-223-110 230 0 0,212 95-2119 0 0,17 14-3521 0 0,2 0-4730 0 0,1 4 5934 0 0</inkml:trace>
</inkml:ink>
</file>

<file path=ppt/ink/ink4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4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4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5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1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4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5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4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5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4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4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4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4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4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4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4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1116 0 0 0,'0'0'1546'0'0,"0"0"790"0"0,0 0 91 0 0,0 0-284 0 0,0 0-346 0 0,0 0-297 0 0,0 0-229 0 0,31-33-188 0 0,101-104-159 0 0,-45 22 609 0 0,312-491 1565 0 0,-261 423-2929 0 0,-86 142-544 0 0,-51 41 342 0 0,0 1-1 0 0,0-1 1 0 0,0 1-1 0 0,0 0 1 0 0,0 0-1 0 0,0 0 1 0 0,0 0-1 0 0,0-1 1 0 0,-1 1-1 0 0,1 0 1 0 0,0 0-1 0 0,0 1 1 0 0,-1-1-1 0 0,1 0 1 0 0,-1 0 0 0 0,1 0-1 0 0,-1 0 1 0 0,1 0-1 0 0,-1 1 1 0 0,0-1-1 0 0,1 0 1 0 0,-1 0-1 0 0,0 1 1 0 0,0-1-1 0 0,0 0 1 0 0,0 0-1 0 0,0 1 1 0 0,0-1-1 0 0,-1 0 1 0 0,1 1-1 0 0,0-1 34 0 0,0 3-73 0 0,1 62 105 0 0,-2 1-1 0 0,-3-1 1 0 0,-9 37-32 0 0,-1 30 163 0 0,-8 320 1657 0 0,22-452-1324 0 0,-43-39 2407 0 0,-217-178-4214 0 0,220 183 470 0 0,0 2 1 0 0,-3 2-1 0 0,0 1 0 0 0,-2 3 0 0 0,-6-1 841 0 0,-29 10-5073 0 0,34 37-4334 0 0,37-13 5584 0 0</inkml:trace>
</inkml:ink>
</file>

<file path=ppt/ink/ink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4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1856 0 0,'0'0'889'0'0,"0"0"-413"0"0,0 0-3 0 0,0 0 410 0 0,0 0 367 0 0,0 0 155 0 0,0 0-28 0 0,0 0-92 0 0,0 0-71 0 0,0 0-49 0 0,0 0-66 0 0,0 0-115 0 0,0 0-90 0 0,18-8-71 0 0,55-29-95 0 0,-2-18 866 0 0,-33 18-1296 0 0,-2-1 1 0 0,-2-1 0 0 0,-2-2 0 0 0,16-27-299 0 0,-44 62-30 0 0,0 1 1 0 0,0-1-1 0 0,-1 0 1 0 0,0 0-1 0 0,0-1 1 0 0,-1 1 0 0 0,1-1-1 0 0,-1 0 1 0 0,-1 1-1 0 0,1-1 1 0 0,-1 0-1 0 0,0 0 1 0 0,-1 0 0 0 0,0 0-1 0 0,0-3 30 0 0,-2 8-126 0 0,0 1 1 0 0,-1 0-1 0 0,1-1 0 0 0,0 1 0 0 0,-1 0 1 0 0,1 1-1 0 0,-1-1 0 0 0,1 0 1 0 0,-1 1-1 0 0,1-1 0 0 0,-1 1 0 0 0,1 0 1 0 0,-1 0-1 0 0,0 0 0 0 0,1 0 0 0 0,-1 0 1 0 0,1 1-1 0 0,-1-1 0 0 0,1 1 1 0 0,-1-1-1 0 0,1 1 0 0 0,-1 0 0 0 0,1 0 1 0 0,0 0-1 0 0,-1 1 0 0 0,1-1 0 0 0,0 0 1 0 0,0 1-1 0 0,-1 0 126 0 0,-5 2-2 0 0,1 1-1 0 0,-1 0 1 0 0,1 0 0 0 0,0 0-1 0 0,1 1 1 0 0,-1 0 0 0 0,1 0 0 0 0,0 1-1 0 0,1-1 1 0 0,0 1 0 0 0,0 1-1 0 0,0-1 1 0 0,1 1 0 0 0,0-1-1 0 0,0 1 1 0 0,1 0 0 0 0,0 1 0 0 0,1-1-1 0 0,0 0 1 0 0,0 1 0 0 0,0 0-1 0 0,1 2 3 0 0,2-8 35 0 0,-1 0-1 0 0,1 0 0 0 0,0 0 0 0 0,0-1 0 0 0,0 1 1 0 0,0 0-1 0 0,0-1 0 0 0,1 1 0 0 0,-1-1 0 0 0,1 0 1 0 0,-1 1-1 0 0,1-1 0 0 0,0 0 0 0 0,0 0 0 0 0,0 0 1 0 0,1 0-1 0 0,-1 0 0 0 0,0 0 0 0 0,1-1 0 0 0,-1 1 1 0 0,1-1-1 0 0,-1 0 0 0 0,1 0 0 0 0,-1 0 0 0 0,1 0 1 0 0,0 0-1 0 0,1 0-34 0 0,79 17 849 0 0,-54-16-573 0 0,1-1 0 0 0,-1-1 0 0 0,1-2 0 0 0,-1-1 0 0 0,23-6-276 0 0,-49 9 19 0 0,73-3 401 0 0,-68 51 127 0 0,-39 36 126 0 0,26-78-849 0 0,2 0 0 0 0,-1 0 0 0 0,1 0 0 0 0,0 1 0 0 0,0-1 0 0 0,1 1 0 0 0,0 0 0 0 0,0 0 0 0 0,0-1 0 0 0,1 1 0 0 0,0 0 0 0 0,1 0 0 0 0,-1 3 176 0 0,30 8-4806 0 0,-4-17-1959 0 0,-23-1 5297 0 0,5 0-3468 0 0</inkml:trace>
</inkml:ink>
</file>

<file path=ppt/ink/ink4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1 356 3569 0 0,'0'0'1843'0'0,"0"0"-346"0"0,0 0-76 0 0,0 0 94 0 0,0 0 25 0 0,0 0-69 0 0,0 0-173 0 0,0 0-151 0 0,0 0-101 0 0,0 0-107 0 0,0 0-157 0 0,0 0-155 0 0,0 0-154 0 0,21-19-87 0 0,70-60-69 0 0,110-117 727 0 0,-107 134-1037 0 0,-93 63-16 0 0,0 0-1 0 0,1 0 1 0 0,-1 0 0 0 0,0 1 0 0 0,0-1 0 0 0,1 0-1 0 0,-1 0 1 0 0,0 1 0 0 0,0-1 0 0 0,-1 1 0 0 0,1-1-1 0 0,0 1 1 0 0,0-1 0 0 0,-1 1 0 0 0,1-1 0 0 0,-1 1-1 0 0,1 0 1 0 0,-1-1 0 0 0,0 1 0 0 0,1 0 0 0 0,-1-1 0 0 0,0 1-1 0 0,0 0 1 0 0,0-1 0 0 0,0 1 0 0 0,-1 0 0 0 0,1-1-1 0 0,0 1 1 0 0,-1 0 0 0 0,1-1 0 0 0,-1 1 0 0 0,0-1-1 0 0,1 1 1 0 0,-1-1 0 0 0,0 1 0 0 0,0-1 0 0 0,0 1-1 0 0,-1 0 10 0 0,-25 118 486 0 0,29-118-466 0 0,0-1-1 0 0,0 0 1 0 0,1 1 0 0 0,-1-1-1 0 0,0 0 1 0 0,0 0 0 0 0,1 0-1 0 0,-1 0 1 0 0,1-1 0 0 0,-1 1-1 0 0,1 0 1 0 0,-1-1 0 0 0,1 0-1 0 0,-1 0 1 0 0,1 0 0 0 0,0 0-1 0 0,-1 0 1 0 0,1 0 0 0 0,-1-1-1 0 0,1 1 1 0 0,-1-1 0 0 0,1 0-1 0 0,-1 1 1 0 0,0-1 0 0 0,1 0-1 0 0,-1-1 1 0 0,0 1 0 0 0,0 0-20 0 0,249-124 466 0 0,-235 120-473 0 0,50-3-68 0 0,-57 73 249 0 0,-24 49 22 0 0,15-114-270 0 0,0 1 0 0 0,0 0-1 0 0,0-1 1 0 0,0 1-1 0 0,0-1 1 0 0,0 1-1 0 0,0-1 1 0 0,0 1-1 0 0,1 0 1 0 0,-1-1-1 0 0,0 1 1 0 0,0-1-1 0 0,0 1 1 0 0,1-1-1 0 0,-1 1 1 0 0,0-1-1 0 0,1 1 1 0 0,-1-1 0 0 0,1 0-1 0 0,-1 1 1 0 0,0-1-1 0 0,1 1 1 0 0,-1-1-1 0 0,1 0 1 0 0,-1 1-1 0 0,1-1 1 0 0,-1 0-1 0 0,1 0 1 0 0,-1 1-1 0 0,1-1 1 0 0,-1 0-1 0 0,1 0 1 0 0,0 0 0 0 0,-1 0-1 0 0,1 1 1 0 0,-1-1-1 0 0,1 0 1 0 0,-1 0-1 0 0,1 0 1 0 0,0 0-1 0 0,-1-1 1 0 0,1 1-1 0 0,-1 0 1 0 0,1 0-1 0 0,-1 0 1 0 0,1 0-1 0 0,0-1 1 0 0,-1 1-1 0 0,1 0 1 0 0,-1 0 0 0 0,1-1-1 0 0,-1 1 75 0 0,19-9-11996 0 0,-15 6 5501 0 0</inkml:trace>
</inkml:ink>
</file>

<file path=ppt/ink/ink4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41 560 0 0,'0'0'1350'0'0,"0"0"-251"0"0,0 0-76 0 0,0 0 218 0 0,0 0 254 0 0,0 0 80 0 0,0 0-143 0 0,0 0-275 0 0,0 0-272 0 0,0 0-203 0 0,0 0-144 0 0,0 0-91 0 0,-2 19-77 0 0,-8 132 727 0 0,11-147-1007 0 0,-1 0 0 0 0,1 0-1 0 0,0 1 1 0 0,0-1 0 0 0,0-1-1 0 0,1 1 1 0 0,0 0 0 0 0,-1 0-1 0 0,1 0 1 0 0,0-1 0 0 0,1 1-1 0 0,-1-1 1 0 0,1 0-1 0 0,0 0 1 0 0,-1 0 0 0 0,1 0-1 0 0,0 0 1 0 0,1 0 0 0 0,-1-1-1 0 0,0 0 1 0 0,1 1 0 0 0,0-1-1 0 0,-1-1 1 0 0,1 1 0 0 0,0 0-1 0 0,0-1 1 0 0,0 0 0 0 0,0 0-1 0 0,0 0 1 0 0,0 0 0 0 0,0-1-1 0 0,0 0 1 0 0,1 1 0 0 0,-1-1-1 0 0,0-1 1 0 0,0 1 0 0 0,0-1-1 0 0,0 0 1 0 0,0 0 0 0 0,0 0-1 0 0,0 0 1 0 0,0 0 0 0 0,0-1-1 0 0,0 0 1 0 0,-1 0 0 0 0,1 0-1 0 0,3-3-89 0 0,312-254 1710 0 0,-315 257-1717 0 0,0-1 1 0 0,1 1-1 0 0,-1 0 0 0 0,0 0 1 0 0,1 0-1 0 0,-1 1 0 0 0,1-1 1 0 0,0 1-1 0 0,-1 0 0 0 0,1 0 1 0 0,0 1-1 0 0,0 0 0 0 0,-1 0 1 0 0,1 0-1 0 0,3 0 7 0 0,-4 4 1 0 0,0-1 0 0 0,-1 1 0 0 0,1-1 1 0 0,-1 1-1 0 0,1 0 0 0 0,-1 0 0 0 0,0 1 0 0 0,-1-1 0 0 0,1 1 0 0 0,-1-1 0 0 0,0 1 0 0 0,0 0 1 0 0,0 0-1 0 0,-1 0 0 0 0,0 0 0 0 0,0 0 0 0 0,0 0 0 0 0,0 4-1 0 0,2 11 86 0 0,-1 1 0 0 0,-1 0 1 0 0,-1-1-1 0 0,-1 1 0 0 0,0 0 0 0 0,-2-1 0 0 0,0 0 1 0 0,-3 7-87 0 0,4-19-15 0 0,-1-1 0 0 0,1 0 0 0 0,-2-1-1 0 0,1 1 1 0 0,-1 0 0 0 0,0-1 0 0 0,0 0 0 0 0,0 0 0 0 0,-1 0 0 0 0,0-1 0 0 0,-1 1 0 0 0,1-1 0 0 0,-1 0 0 0 0,0-1 0 0 0,-1 1 15 0 0,-2 0-111 0 0,0-1-1 0 0,-1-1 1 0 0,1 1-1 0 0,-1-1 1 0 0,0-1-1 0 0,0 0 0 0 0,0-1 1 0 0,0 1-1 0 0,0-2 1 0 0,0 0-1 0 0,-5 0 112 0 0,25-15-1400 0 0,56-41-3175 0 0,-43 39-1424 0 0,-12 9-1595 0 0</inkml:trace>
</inkml:ink>
</file>

<file path=ppt/ink/ink4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6369 0 0,'0'0'648'0'0,"0"0"-559"0"0,0 0-218 0 0,0 0-23 0 0,0 0 88 0 0,0 0 144 0 0,0 0-24 0 0,0 0-56 0 0,0 0-56 0 0,0 0-136 0 0,0 0-392 0 0,0 0-888 0 0,0 0-1361 0 0,0 0 1073 0 0</inkml:trace>
</inkml:ink>
</file>

<file path=ppt/ink/ink4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4305 0 0,'0'0'739'0'0,"0"0"-234"0"0,0 0 31 0 0,0 0 226 0 0,0 0 189 0 0,0 0-15 0 0,0 0-188 0 0,-1 33-235 0 0,-2 103-215 0 0,0-27 380 0 0,1-56-1657 0 0,2-13-3801 0 0,0-39 1937 0 0,0-1 474 0 0</inkml:trace>
</inkml:ink>
</file>

<file path=ppt/ink/ink4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9770 0 0,'0'0'1408'0'0,"0"0"-351"0"0,0 0-457 0 0,0 0-224 0 0,0 0-192 0 0,0 0-224 0 0,0 0-200 0 0,0 0-120 0 0,0 0-192 0 0,0 0-377 0 0,0 0-887 0 0,0 0-1617 0 0,0 0-2592 0 0</inkml:trace>
</inkml:ink>
</file>

<file path=ppt/ink/ink4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0 431 4073 0 0,'0'0'2418'0'0,"0"0"-811"0"0,0 0-219 0 0,0 0 203 0 0,0 0 201 0 0,0 0-77 0 0,0 0-344 0 0,0 0-362 0 0,0 0-244 0 0,0 0-123 0 0,0 0-65 0 0,0 0-49 0 0,0 0-61 0 0,14-22-99 0 0,84-136 379 0 0,7-7-215 0 0,-104 165-560 0 0,0 0-1 0 0,0-1 1 0 0,-1 1 0 0 0,1 0 0 0 0,0 0-1 0 0,-1 0 1 0 0,1 0 0 0 0,0 0-1 0 0,0 0 1 0 0,-1 0 0 0 0,1 1-1 0 0,0-1 1 0 0,-1 0 0 0 0,1 0 0 0 0,0 0-1 0 0,-1 1 1 0 0,1-1 0 0 0,0 0-1 0 0,-1 1 1 0 0,1-1 0 0 0,-1 1 0 0 0,1-1-1 0 0,0 1 1 0 0,-1-1 0 0 0,1 1-1 0 0,-1-1 1 0 0,0 1 0 0 0,1-1 0 0 0,-1 1-1 0 0,1 0 1 0 0,-1-1 0 0 0,0 1-1 0 0,1-1 1 0 0,-1 1 0 0 0,0 0 0 0 0,0 0-1 0 0,0-1 1 0 0,1 1 0 0 0,-1 0-1 0 0,0-1 1 0 0,0 1 0 0 0,0 0 0 0 0,0 0-1 0 0,0-1 1 0 0,0 1 0 0 0,0 0-1 0 0,-1-1 1 0 0,1 1 0 0 0,0 0 0 0 0,0-1-1 0 0,0 1 1 0 0,-1 0 0 0 0,1-1-1 0 0,0 1 1 0 0,-1 0 0 0 0,1-1 0 0 0,-1 1 28 0 0,2 6-67 0 0,8 40 65 0 0,-9-41 6 0 0,0 0 0 0 0,0-1 0 0 0,0 1 0 0 0,1 0 0 0 0,0-1 0 0 0,0 1 0 0 0,1-1 0 0 0,0 1 0 0 0,-1-1 0 0 0,2 0 0 0 0,-1 0 0 0 0,1 0 0 0 0,0 0 0 0 0,0 0 0 0 0,0 0 1 0 0,0-1-1 0 0,1 1 0 0 0,0-1 0 0 0,0 0 0 0 0,0 0 0 0 0,0-1 0 0 0,1 1-4 0 0,-1-2 116 0 0,0 0 0 0 0,0 0 0 0 0,0-1 0 0 0,0 0 0 0 0,1 1 0 0 0,-1-1 0 0 0,0-1 0 0 0,0 1 1 0 0,1-1-1 0 0,-1 1 0 0 0,1-1 0 0 0,-1 0 0 0 0,0-1 0 0 0,1 1 0 0 0,-1-1 0 0 0,0 0 0 0 0,1 0 1 0 0,-1 0-1 0 0,0-1 0 0 0,0 1 0 0 0,0-1 0 0 0,0 0 0 0 0,0 0 0 0 0,0-1 0 0 0,-1 1 0 0 0,1-1 0 0 0,-1 0 1 0 0,0 0-1 0 0,0 0 0 0 0,0 0 0 0 0,0 0 0 0 0,0-1 0 0 0,1-1-116 0 0,82-126 1519 0 0,-54 78-3774 0 0,1 3-5268 0 0,-25 42 938 0 0,-4 4-2400 0 0</inkml:trace>
</inkml:ink>
</file>

<file path=ppt/ink/ink4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14243 0 0,'0'0'1059'0'0,"0"0"-483"0"0,0 0-2 0 0,0 0 232 0 0,0 0 133 0 0,0 0-59 0 0,0 0-277 0 0,0 0-288 0 0,0 0-168 0 0,-6 31-101 0 0,-18 98-84 0 0,24-83-261 0 0,14-35-2623 0 0,-7-19-9159 0 0,-5 5 7233 0 0</inkml:trace>
</inkml:ink>
</file>

<file path=ppt/ink/ink4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12619 0 0,'0'0'1744'0'0,"0"0"-792"0"0,0 0-568 0 0,0 0-136 0 0,0 0-112 0 0,0 0-296 0 0,0 0-576 0 0,0 0-384 0 0,0 0-456 0 0,0 0-1233 0 0,0 0-1624 0 0,0 0-816 0 0</inkml:trace>
</inkml:ink>
</file>

<file path=ppt/ink/ink4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11114 0 0,'0'0'3364'0'0,"0"0"-1756"0"0,0 0-829 0 0,0 0-143 0 0,0 0-12 0 0,0 0-38 0 0,0 0-82 0 0,0 0-97 0 0,0 0-9 0 0,0 0 38 0 0,0 0 28 0 0,0 0 15 0 0,4 19-25 0 0,11 59-50 0 0,-7 57 515 0 0,-7 192-314 0 0,-31-146-525 0 0,21-148-245 0 0,7-4-4004 0 0,2-28 2467 0 0,0-1-493 0 0,0 0-638 0 0,0 0-2119 0 0,0-4 1792 0 0,0 1-1525 0 0</inkml:trace>
</inkml:ink>
</file>

<file path=ppt/ink/ink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1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5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9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7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9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4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8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4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11803 0 0,'0'0'2059'0'0,"0"0"-631"0"0,0 0-549 0 0,0 0-200 0 0,0 0-13 0 0,0 0-7 0 0,0 0-31 0 0,0 0-29 0 0,0 0-57 0 0,0 0-46 0 0,0 0-40 0 0,0 0-47 0 0,0 0-71 0 0,35 5-73 0 0,114 15-65 0 0,56-10-268 0 0,-101-9-4061 0 0,-45 0-5572 0 0,-42-1 1493 0 0</inkml:trace>
</inkml:ink>
</file>

<file path=ppt/ink/ink4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10994 0 0,'0'0'1314'0'0,"0"0"-497"0"0,0 0-27 0 0,0 0 270 0 0,0 0 187 0 0,0 0-68 0 0,0 0-265 0 0,0 0-280 0 0,0 0-198 0 0,0 0-153 0 0,0 0-97 0 0,0 0-56 0 0,4 31-56 0 0,13 93-29 0 0,-5-76-87 0 0,-5-42-100 0 0,10 2-3132 0 0,-2-18-7439 0 0,-13 6 4781 0 0</inkml:trace>
</inkml:ink>
</file>

<file path=ppt/ink/ink4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9578 0 0,'0'0'664'0'0,"0"0"-856"0"0,0 0-640 0 0,0 0-384 0 0,0 0-81 0 0,0 0-199 0 0,0 0-624 0 0,0 0-969 0 0,0 0 3089 0 0</inkml:trace>
</inkml:ink>
</file>

<file path=ppt/ink/ink4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380 567 13811 0 0,'0'0'1738'0'0,"0"0"-462"0"0,0 0-300 0 0,0 0-44 0 0,0 0-85 0 0,0 0-172 0 0,0 0-171 0 0,0 0-132 0 0,0 0-112 0 0,-35 13-113 0 0,-111 42-75 0 0,70-11-58 0 0,67-34-15 0 0,-5 3-36 0 0,1 0 1 0 0,0 1-1 0 0,1 1 0 0 0,1 0 0 0 0,0 0 0 0 0,1 1 0 0 0,1 0 1 0 0,-2 7 36 0 0,9-22-20 0 0,1 1 0 0 0,0 0 0 0 0,0 0 1 0 0,0 0-1 0 0,1 0 0 0 0,-1 0 1 0 0,0 0-1 0 0,1 0 0 0 0,0 1 1 0 0,-1-1-1 0 0,1 0 0 0 0,0 0 1 0 0,0 0-1 0 0,0 0 0 0 0,0 1 1 0 0,0-1-1 0 0,1 0 0 0 0,-1 0 0 0 0,1 0 1 0 0,-1 0-1 0 0,1 0 0 0 0,0 0 1 0 0,0 0-1 0 0,0 0 0 0 0,0 0 1 0 0,0 0-1 0 0,0 0 0 0 0,1-1 1 0 0,-1 1-1 0 0,0 0 0 0 0,1-1 0 0 0,-1 1 1 0 0,1-1-1 0 0,0 0 0 0 0,0 1 1 0 0,-1-1-1 0 0,1 0 0 0 0,0 0 1 0 0,0 0-1 0 0,0 0 0 0 0,0-1 1 0 0,0 1-1 0 0,0 0 0 0 0,0-1 0 0 0,1 1 1 0 0,-1-1-1 0 0,0 0 0 0 0,0 0 1 0 0,0 0-1 0 0,0 0 0 0 0,2 0 20 0 0,15-4 71 0 0,1-1 0 0 0,-1 0-1 0 0,0-2 1 0 0,0 0 0 0 0,-1-1-1 0 0,0-1 1 0 0,0 0 0 0 0,-1-2-1 0 0,0 0 1 0 0,-1-1 0 0 0,0 0 0 0 0,-1-2-1 0 0,-1 1 1 0 0,0-2 0 0 0,1-2-71 0 0,88-81 176 0 0,-103 98-195 0 0,1-1 0 0 0,-1 0-1 0 0,1 1 1 0 0,-1-1 0 0 0,1 0 0 0 0,-1 1 0 0 0,1-1 0 0 0,0 1 0 0 0,0-1 0 0 0,-1 1 0 0 0,1-1 0 0 0,0 1 0 0 0,0-1 0 0 0,-1 1 0 0 0,1 0 0 0 0,0-1 0 0 0,0 1 0 0 0,0 0 0 0 0,0 0 0 0 0,-1 0 0 0 0,1 0 0 0 0,0 0 0 0 0,0 0 0 0 0,0 0 0 0 0,0 0 0 0 0,0 0 0 0 0,0 0-1 0 0,-1 0 1 0 0,1 0 0 0 0,0 1 0 0 0,0-1 0 0 0,0 0 0 0 0,0 1 0 0 0,-1-1 0 0 0,1 0 0 0 0,0 1 0 0 0,0-1 0 0 0,-1 1 0 0 0,1-1 0 0 0,0 1 0 0 0,-1 0 0 0 0,1-1 0 0 0,-1 1 0 0 0,1 0 0 0 0,-1-1 0 0 0,1 1 0 0 0,-1 0 0 0 0,1 0 0 0 0,-1-1 0 0 0,1 1 0 0 0,-1 0 0 0 0,0 1 19 0 0,9 54-540 0 0,-6-30 296 0 0,-2-20 165 0 0,1 0 0 0 0,0 0 0 0 0,0 1 0 0 0,1-1 0 0 0,-1 0 0 0 0,1-1 0 0 0,1 1 0 0 0,-1-1 0 0 0,1 1 0 0 0,0-1-1 0 0,0 0 1 0 0,0 0 0 0 0,1-1 0 0 0,0 1 0 0 0,0-1 0 0 0,0 0 0 0 0,0 0 0 0 0,1-1 0 0 0,-1 1 0 0 0,1-1 0 0 0,0 0 0 0 0,0-1 0 0 0,0 0 0 0 0,0 0 0 0 0,0 0 0 0 0,1-1 0 0 0,-1 1 0 0 0,1-2 0 0 0,-1 1 0 0 0,6-1 79 0 0,5-1 231 0 0,1-1 0 0 0,0-1 0 0 0,-1-1 0 0 0,0-1 1 0 0,0 0-1 0 0,0-1 0 0 0,-1-1 0 0 0,0 0 0 0 0,0-2 1 0 0,0 1-1 0 0,-1-2 0 0 0,-1 0 0 0 0,0-1 0 0 0,9-8-231 0 0,10-10 254 0 0,-2-2 0 0 0,0-1 0 0 0,-2-1-1 0 0,-2-2 1 0 0,-1-1 0 0 0,-2-1-1 0 0,-1 0 1 0 0,1-9-254 0 0,-12 27-55 0 0,-1-1 1 0 0,-1-1-1 0 0,-1 1 0 0 0,-1-1 0 0 0,-1-1 0 0 0,0 0 1 0 0,-2 0-1 0 0,-1 0 0 0 0,0 0 0 0 0,-2-1 1 0 0,0 1-1 0 0,-2-1 0 0 0,-1-6 55 0 0,0 25-57 0 0,0 1-1 0 0,-1-1 1 0 0,1 0 0 0 0,-1 1-1 0 0,0-1 1 0 0,0 1 0 0 0,0 0-1 0 0,-1 0 1 0 0,1-1 0 0 0,-1 2 0 0 0,1-1-1 0 0,-1 0 1 0 0,0 0 0 0 0,0 1-1 0 0,-1 0 1 0 0,1 0 0 0 0,0 0-1 0 0,-1 0 1 0 0,1 0 0 0 0,-1 0-1 0 0,0 1 1 0 0,1 0 0 0 0,-1 0-1 0 0,0 0 1 0 0,0 0 0 0 0,0 0-1 0 0,0 1 1 0 0,0 0 0 0 0,0 0-1 0 0,0 0 1 0 0,1 0 0 0 0,-1 1 0 0 0,0-1-1 0 0,0 1 1 0 0,0 0 0 0 0,0 0-1 0 0,1 0 1 0 0,-1 1 0 0 0,0 0-1 0 0,1-1 1 0 0,-1 1 0 0 0,1 0-1 0 0,0 1 1 0 0,0-1 0 0 0,0 0-1 0 0,0 1 1 0 0,0 0 0 0 0,0 0-1 0 0,0 0 58 0 0,-16 12-135 0 0,1 0 0 0 0,0 2-1 0 0,1-1 1 0 0,1 2-1 0 0,1 0 1 0 0,1 1-1 0 0,0 1 1 0 0,1 0 0 0 0,2 1-1 0 0,0 0 1 0 0,1 0-1 0 0,1 1 1 0 0,1 1-1 0 0,0-1 1 0 0,2 1-1 0 0,1 1 1 0 0,1-1 0 0 0,-1 23 135 0 0,6-39-7 0 0,-1 0 0 0 0,1 0 1 0 0,1 0-1 0 0,-1 0 0 0 0,1 0 1 0 0,0 0-1 0 0,1 0 0 0 0,0-1 1 0 0,0 1-1 0 0,0-1 0 0 0,1 0 1 0 0,0 0-1 0 0,0 0 1 0 0,0-1-1 0 0,1 1 0 0 0,0-1 1 0 0,0 0-1 0 0,0 0 0 0 0,1-1 1 0 0,0 0-1 0 0,-1 0 0 0 0,2 0 1 0 0,-1 0-1 0 0,0-1 0 0 0,1 0 1 0 0,1 0 6 0 0,13 6 208 0 0,0-2 1 0 0,1 0-1 0 0,0-1 0 0 0,0-1 1 0 0,1-1-1 0 0,-1-2 0 0 0,18 1-208 0 0,-11-2 377 0 0,0-1-1 0 0,1-1 1 0 0,-1-2 0 0 0,0-1-1 0 0,0-1 1 0 0,-1-1 0 0 0,12-5-377 0 0,-2 0 121 0 0,0-2 0 0 0,0-1-1 0 0,-2-2 1 0 0,0-2 0 0 0,0-1 0 0 0,-2-1 0 0 0,-1-2 0 0 0,0-2 0 0 0,-2-1 0 0 0,-1-1 0 0 0,-1-1 0 0 0,-1-2 0 0 0,-1-1 0 0 0,-2-1-1 0 0,11-19-120 0 0,-30 43-21 0 0,-2-1-1 0 0,1 0 0 0 0,-1 0 0 0 0,0 0 0 0 0,0-1 1 0 0,-1 1-1 0 0,0-1 0 0 0,-1 0 0 0 0,0 0 0 0 0,0 0 1 0 0,-1 0-1 0 0,0 0 0 0 0,-1-1 0 0 0,0 1 0 0 0,0 0 1 0 0,-1 0-1 0 0,0 0 0 0 0,-1 0 0 0 0,0 0 1 0 0,0 0-1 0 0,-1 0 0 0 0,0 1 0 0 0,-1-1 0 0 0,0 1 1 0 0,0 0-1 0 0,-1 0 0 0 0,0 0 0 0 0,0 0 0 0 0,-5-5 22 0 0,5 10-28 0 0,0 0-1 0 0,-1 1 1 0 0,1-1-1 0 0,-1 1 1 0 0,1 0-1 0 0,-1 0 1 0 0,0 1-1 0 0,0 0 1 0 0,0 0-1 0 0,0 0 1 0 0,0 1-1 0 0,0 0 0 0 0,1 0 1 0 0,-1 0-1 0 0,0 1 1 0 0,0 0-1 0 0,0 0 1 0 0,0 0-1 0 0,0 1 1 0 0,1 0-1 0 0,-1 0 1 0 0,1 0 28 0 0,-115 70-249 0 0,106-59 228 0 0,1 0 0 0 0,1 1 0 0 0,0 0 0 0 0,1 1 0 0 0,1 1 0 0 0,0-1 0 0 0,1 1 0 0 0,0 1 0 0 0,2 0 0 0 0,0 0 0 0 0,1 0 0 0 0,0 1 0 0 0,2 0 0 0 0,0 0 0 0 0,1 0 0 0 0,1 1 0 0 0,0-1 0 0 0,2 1 0 0 0,1 14 21 0 0,0-21-17 0 0,1 0 0 0 0,0-1-1 0 0,0 1 1 0 0,2 0-1 0 0,-1-1 1 0 0,2 0 0 0 0,-1 0-1 0 0,2 0 1 0 0,-1 0-1 0 0,1-1 1 0 0,1 0 0 0 0,0 0-1 0 0,0-1 1 0 0,1 0-1 0 0,0 0 1 0 0,1-1-1 0 0,0 0 1 0 0,0 0 0 0 0,1-1-1 0 0,0 0 1 0 0,0-1-1 0 0,0 0 1 0 0,11 4 17 0 0,98 29-3242 0 0,-103-36 2104 0 0,51 5-11359 0 0,-52-8 9222 0 0</inkml:trace>
</inkml:ink>
</file>

<file path=ppt/ink/ink4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12651 0 0,'0'0'1819'0'0,"0"0"-487"0"0,0 0-218 0 0,0 0-182 0 0,0 0-223 0 0,0 0-269 0 0,0 0-240 0 0,0 0-72 0 0,0 0 0 0 0,0 0 3 0 0,0 0-23 0 0,0 0-41 0 0,3 27-39 0 0,10 84-49 0 0,5-49-162 0 0,-11-53 107 0 0,-3-6 88 0 0,-1 0 0 0 0,1-1 1 0 0,-1 1-1 0 0,1-1 0 0 0,0 0 0 0 0,0 0 1 0 0,0-1-1 0 0,0 1 0 0 0,0-1 0 0 0,1 0 1 0 0,-1 0-1 0 0,0 0 0 0 0,1 0 0 0 0,-1-1 0 0 0,0 0 1 0 0,1 0-1 0 0,-1 0 0 0 0,1 0 0 0 0,-1-1 1 0 0,0 0-1 0 0,1 0 0 0 0,-1 0 0 0 0,0 0 1 0 0,0-1-1 0 0,0 1 0 0 0,0-1 0 0 0,0 0 1 0 0,0 0-1 0 0,0-1 0 0 0,-1 1 0 0 0,1-1 1 0 0,-1 0-1 0 0,0 0 0 0 0,0 0 0 0 0,0 0 1 0 0,0 0-1 0 0,0-1 0 0 0,-1 1 0 0 0,2-3-12 0 0,123-148 2331 0 0,-79 120-1994 0 0,-30 75-636 0 0,-9 1 285 0 0,-3 0 1 0 0,-1 0 0 0 0,-2 0-1 0 0,-2 1 1 0 0,-2 11 13 0 0,1 45 20 0 0,6 12-15 0 0,-6 194 10 0 0,0-289 33 0 0,-1-1 0 0 0,0 0 0 0 0,-2 0-1 0 0,1 0 1 0 0,-2 0 0 0 0,0-1 0 0 0,-1 1 0 0 0,0-1-1 0 0,-1 0 1 0 0,0-1 0 0 0,-2 1 0 0 0,1-1 0 0 0,-2-1-1 0 0,1 1 1 0 0,-2-1 0 0 0,0-1 0 0 0,0 0 0 0 0,-1 0-1 0 0,0-1 1 0 0,-1 0 0 0 0,0-1 0 0 0,-1-1 0 0 0,1 0 0 0 0,-2 0-1 0 0,1-1 1 0 0,-1-1 0 0 0,0-1 0 0 0,0 0 0 0 0,-1 0-1 0 0,0-1 1 0 0,1-1 0 0 0,-1-1 0 0 0,-2 0-48 0 0,14-4 32 0 0,1 0-1 0 0,0-1 1 0 0,-1 1 0 0 0,1-1-1 0 0,0 1 1 0 0,1-1 0 0 0,-1 0 0 0 0,0 0-1 0 0,1 0 1 0 0,0 0 0 0 0,-1 0 0 0 0,1 0-1 0 0,0 0 1 0 0,1 0 0 0 0,-1-1 0 0 0,1 1-1 0 0,-1 0 1 0 0,1-1 0 0 0,0 1 0 0 0,0 0-1 0 0,0 0 1 0 0,1-1 0 0 0,-1 1 0 0 0,1 0-1 0 0,0 0 1 0 0,0-1 0 0 0,0 1 0 0 0,0 0-1 0 0,0 0 1 0 0,1-1-32 0 0,11-31-47 0 0,1-1-1 0 0,2 2 1 0 0,2 0 0 0 0,20-30 47 0 0,-15 28-267 0 0,2 1 0 0 0,1 1 0 0 0,2 2 1 0 0,1 0-1 0 0,1 2 0 0 0,2 2 0 0 0,6-3 267 0 0,22-12-5809 0 0,3 5-5357 0 0,-51 34 5342 0 0</inkml:trace>
</inkml:ink>
</file>

<file path=ppt/ink/ink4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4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308 644 2473 0 0,'0'0'1544'0'0,"0"0"-443"0"0,0 0-176 0 0,0 0 152 0 0,0 0 255 0 0,0 0 189 0 0,0 0 18 0 0,0 0-148 0 0,0 0-246 0 0,0 0-254 0 0,0 0-240 0 0,-16-11-204 0 0,-51-34-113 0 0,65 44-314 0 0,0-1 0 0 0,0 1-1 0 0,0 0 1 0 0,-1 0 0 0 0,1-1-1 0 0,0 1 1 0 0,-1 1-1 0 0,1-1 1 0 0,-1 0 0 0 0,1 1-1 0 0,-1-1 1 0 0,1 1-1 0 0,-1 0 1 0 0,1 0 0 0 0,-1 0-1 0 0,1 0 1 0 0,-1 0-1 0 0,1 0 1 0 0,-1 1 0 0 0,0-1-1 0 0,1 1 1 0 0,0 0-1 0 0,-1 0 1 0 0,1 0 0 0 0,-1 0-1 0 0,1 0 1 0 0,0 0-1 0 0,0 1 1 0 0,0-1 0 0 0,-1 2-20 0 0,-3 0 32 0 0,-6 6-10 0 0,1 0 0 0 0,0 1 0 0 0,0 0 1 0 0,1 0-1 0 0,0 1 0 0 0,1 1 1 0 0,0 0-1 0 0,1 0 0 0 0,0 0 0 0 0,1 1 1 0 0,0 0-1 0 0,1 1 0 0 0,1-1 0 0 0,0 1 1 0 0,1 0-1 0 0,0 1 0 0 0,2-1 1 0 0,-1 1-1 0 0,2-1 0 0 0,-1 3-22 0 0,2-15-3 0 0,0 1 0 0 0,0-1 0 0 0,0 1 1 0 0,1-1-1 0 0,-1 0 0 0 0,0 1 0 0 0,1-1 0 0 0,0 0 0 0 0,-1 1 0 0 0,1-1 0 0 0,0 0 0 0 0,0 0 1 0 0,0 1-1 0 0,1-1 0 0 0,-1 0 0 0 0,0 0 0 0 0,1 0 0 0 0,-1-1 0 0 0,1 1 0 0 0,0 0 1 0 0,0-1-1 0 0,-1 1 0 0 0,1-1 0 0 0,0 1 0 0 0,0-1 0 0 0,1 0 0 0 0,-1 0 0 0 0,0 0 1 0 0,0 0-1 0 0,1 0 0 0 0,-1 0 0 0 0,0-1 0 0 0,1 1 0 0 0,-1-1 0 0 0,0 1 0 0 0,1-1 0 0 0,1 0 3 0 0,94-13 798 0 0,-65 0-568 0 0,-1-1 1 0 0,-1-2-1 0 0,0-1 1 0 0,-1-1-1 0 0,-1-2 1 0 0,1-2-231 0 0,28-18 80 0 0,-52 36-91 0 0,-6 3-20 0 0,1 0-1 0 0,0-1 1 0 0,0 1 0 0 0,0 0-1 0 0,0 0 1 0 0,0 0-1 0 0,0 0 1 0 0,0 1 0 0 0,0-1-1 0 0,0 0 1 0 0,0 0 0 0 0,0 1-1 0 0,1-1 1 0 0,-1 1 0 0 0,0-1-1 0 0,0 1 1 0 0,1-1 0 0 0,-1 1-1 0 0,0 0 1 0 0,1-1 0 0 0,-1 1-1 0 0,1 0 1 0 0,-1 0 0 0 0,0 0-1 0 0,1 0 1 0 0,-1 0-1 0 0,0 1 1 0 0,1-1 0 0 0,-1 0-1 0 0,0 1 1 0 0,1-1 0 0 0,-1 1-1 0 0,0-1 1 0 0,1 1 0 0 0,-1 0 31 0 0,9 45-824 0 0,-10-41 819 0 0,0 0 1 0 0,0 0-1 0 0,0 0 1 0 0,1 0-1 0 0,0 0 1 0 0,0 0-1 0 0,0 0 1 0 0,0 0-1 0 0,1-1 1 0 0,0 1-1 0 0,0 0 1 0 0,0-1 0 0 0,1 1-1 0 0,-1-1 1 0 0,1 0-1 0 0,0 1 1 0 0,0-2-1 0 0,1 1 1 0 0,-1 0-1 0 0,1-1 1 0 0,0 1-1 0 0,0-1 1 0 0,0 0-1 0 0,0 0 1 0 0,0-1-1 0 0,1 1 1 0 0,-1-1-1 0 0,1 0 1 0 0,0 0-1 0 0,0 0 1 0 0,0-1 4 0 0,5-2 79 0 0,1-1 1 0 0,0 0-1 0 0,-1 0 0 0 0,0-1 1 0 0,1-1-1 0 0,-1 1 1 0 0,0-2-1 0 0,-1 1 0 0 0,1-1 1 0 0,-1-1-1 0 0,0 0 1 0 0,0 0-1 0 0,-1-1 0 0 0,0 0 1 0 0,0 0-1 0 0,-1-1 1 0 0,1 0-1 0 0,-2 0 1 0 0,1-1-1 0 0,-1 0 0 0 0,1-4-79 0 0,13-10 148 0 0,3-1-115 0 0,-1 0 0 0 0,-1-2 0 0 0,-1-1 0 0 0,-1 0-1 0 0,-1-1 1 0 0,-2-1 0 0 0,-1-1 0 0 0,-1 0 0 0 0,-2-1 0 0 0,-1 0 0 0 0,-1-1 0 0 0,-2 0 0 0 0,4-33-33 0 0,-10 45-56 0 0,0 0 0 0 0,-2 0 0 0 0,0 1 0 0 0,-1-1 0 0 0,-1 0 0 0 0,-1 0 0 0 0,-1 1 0 0 0,-1 0 0 0 0,0-1 0 0 0,-2 2 0 0 0,0-1 0 0 0,-1 1 0 0 0,-9-17 56 0 0,16 34-10 0 0,1 0 1 0 0,0-1 0 0 0,-1 1-1 0 0,0 0 1 0 0,1-1-1 0 0,-1 1 1 0 0,0 0 0 0 0,1 0-1 0 0,-1 0 1 0 0,0-1-1 0 0,0 1 1 0 0,0 0-1 0 0,0 0 1 0 0,0 0 0 0 0,0 1-1 0 0,0-1 1 0 0,0 0-1 0 0,0 0 1 0 0,-1 0 0 0 0,1 1-1 0 0,0-1 1 0 0,-1 1-1 0 0,1-1 1 0 0,0 1 0 0 0,-1 0-1 0 0,1-1 1 0 0,0 1-1 0 0,-1 0 1 0 0,1 0 0 0 0,0 0-1 0 0,-1 0 1 0 0,1 0-1 0 0,-1 0 1 0 0,1 0 0 0 0,0 0-1 0 0,-1 1 1 0 0,1-1-1 0 0,-1 0 1 0 0,1 1 0 0 0,0 0-1 0 0,0-1 1 0 0,-1 1-1 0 0,1 0 1 0 0,0-1 0 0 0,0 1-1 0 0,0 0 1 0 0,0 0-1 0 0,0 0 1 0 0,0 0 0 0 0,0 0-1 0 0,0 0 1 0 0,0 0-1 0 0,0 0 1 0 0,0 0 0 0 0,1 1-1 0 0,-1-1 1 0 0,1 0-1 0 0,-1 2 10 0 0,-9 26 51 0 0,2 1 1 0 0,1 0-1 0 0,2 0 0 0 0,0 0 0 0 0,3 1 0 0 0,0 0 0 0 0,2-1 0 0 0,2 15-51 0 0,-2-8 38 0 0,7 95 144 0 0,5-1 0 0 0,18 68-182 0 0,-27-173-46 0 0,2-1 0 0 0,0 0 0 0 0,2 0 0 0 0,0 0 0 0 0,2-1 0 0 0,1 0-1 0 0,3 5 47 0 0,17-10-1041 0 0,-26-59-1501 0 0,-20-39-8906 0 0,15 77 10983 0 0,-4-13-3016 0 0</inkml:trace>
  <inkml:trace contextRef="#ctx0" brushRef="#br0" timeOffset="247.867">495 459 9458 0 0,'0'0'1311'0'0,"0"0"-439"0"0,0 0-98 0 0,0 0 326 0 0,0 0 240 0 0,0 0 20 0 0,33 4-190 0 0,104 8-276 0 0,-103-10-579 0 0,-1-1 0 0 0,1-2 0 0 0,-1-1 0 0 0,1-1 0 0 0,22-7-315 0 0,-11 3 146 0 0,273-55 632 0 0,-184 32-6066 0 0,-70 16-873 0 0,-36 7-3168 0 0</inkml:trace>
  <inkml:trace contextRef="#ctx0" brushRef="#br0" timeOffset="1347.151">1674 1115 0 0 0,'0'0'391'0'0,"0"0"742"0"0,0 0 409 0 0,0 0 290 0 0,0 0 107 0 0,0 0-117 0 0,0 0-275 0 0,0 0-224 0 0,0 0-163 0 0,0 0-151 0 0,33-30-156 0 0,105-95-145 0 0,-59 40 487 0 0,-50 53-909 0 0,-2-1-1 0 0,-2-1 1 0 0,-1-1-1 0 0,-1-1 1 0 0,-2-1-1 0 0,-2-1 1 0 0,-2-1 0 0 0,-1-1-1 0 0,3-15-285 0 0,-17 53-16 0 0,-1-1 0 0 0,1 0 0 0 0,-1 0-1 0 0,0 0 1 0 0,1 0 0 0 0,-1 0 0 0 0,-1 0 0 0 0,1 0 0 0 0,0-1-1 0 0,-1 1 1 0 0,0 0 0 0 0,1 0 0 0 0,-1-1 0 0 0,-1 1 0 0 0,1 0 0 0 0,0 0-1 0 0,-1-1 1 0 0,0 1 0 0 0,1 0 0 0 0,-1 0 0 0 0,0 0 0 0 0,-1 0-1 0 0,1 0 1 0 0,0 0 0 0 0,-1 0 0 0 0,0 1 0 0 0,0-1 0 0 0,0 0-1 0 0,0 1 1 0 0,0-1 0 0 0,0 1 0 0 0,-1 0 0 0 0,1 0 0 0 0,-1 0 0 0 0,1 0-1 0 0,-1 0 1 0 0,0 1 0 0 0,0-1 0 0 0,0 1 0 0 0,0-1 0 0 0,0 1-1 0 0,0 0 1 0 0,-1 0 16 0 0,-3 2-38 0 0,1 1 0 0 0,-1 0 0 0 0,1 0 0 0 0,0 0 0 0 0,0 1-1 0 0,0 0 1 0 0,0 0 0 0 0,1 1 0 0 0,-1-1 0 0 0,1 1 0 0 0,0 0 0 0 0,0 1 0 0 0,0-1-1 0 0,0 1 1 0 0,1 0 0 0 0,0 0 0 0 0,0 1 0 0 0,0-1 0 0 0,1 1 0 0 0,0 0-1 0 0,0 0 1 0 0,0 0 0 0 0,1 0 0 0 0,0 0 0 0 0,0 0 0 0 0,0 1 0 0 0,1-1 0 0 0,0 1-1 0 0,0-1 1 0 0,1 1 0 0 0,0 0 0 0 0,0 2 38 0 0,3-4 20 0 0,0-1-1 0 0,0 1 1 0 0,1-1 0 0 0,-1 0-1 0 0,1 0 1 0 0,0 0 0 0 0,0 0 0 0 0,1-1-1 0 0,-1 0 1 0 0,1 0 0 0 0,-1 0-1 0 0,1 0 1 0 0,0-1 0 0 0,0 0-1 0 0,0 0 1 0 0,1 0 0 0 0,-1 0 0 0 0,0-1-1 0 0,1 0 1 0 0,-1 0 0 0 0,1-1-1 0 0,-1 1 1 0 0,1-1 0 0 0,-1 0-1 0 0,1-1 1 0 0,0 0-20 0 0,20 1 110 0 0,-1-2-1 0 0,1 0 1 0 0,-1-2 0 0 0,1-1-1 0 0,-1-1 1 0 0,-1-1-1 0 0,13-6-109 0 0,107-24 429 0 0,-144 37-418 0 0,1 0-1 0 0,0 0 1 0 0,0 0-1 0 0,0 0 0 0 0,-1 0 1 0 0,1 0-1 0 0,0 0 1 0 0,0 1-1 0 0,0-1 0 0 0,-1 0 1 0 0,1 0-1 0 0,0 1 1 0 0,0-1-1 0 0,-1 0 0 0 0,1 1 1 0 0,0-1-1 0 0,0 0 1 0 0,-1 1-1 0 0,1-1 1 0 0,-1 1-1 0 0,1 0 0 0 0,0-1 1 0 0,-1 1-1 0 0,1-1 1 0 0,-1 1-1 0 0,1 0 0 0 0,-1-1 1 0 0,0 1-1 0 0,1 0 1 0 0,-1 0-1 0 0,0-1 0 0 0,1 1 1 0 0,-1 0-1 0 0,0 0 1 0 0,0-1-1 0 0,0 1 1 0 0,0 0-1 0 0,0 0 0 0 0,0 0 1 0 0,0 0-1 0 0,0-1 1 0 0,0 1-1 0 0,0 0 0 0 0,0 0 1 0 0,0 0-1 0 0,0-1 1 0 0,-1 1-1 0 0,1 0 0 0 0,0 0 1 0 0,-1-1-1 0 0,1 1 1 0 0,-1 0-11 0 0,-18 53 504 0 0,14-45-472 0 0,-20 46 153 0 0,18-41-225 0 0,0-1 1 0 0,0 1 0 0 0,2 0-1 0 0,-1 1 1 0 0,2-1-1 0 0,0 1 1 0 0,1 0-1 0 0,0 0 1 0 0,2 0 0 0 0,-1 10 39 0 0,4-22-152 0 0,0 0 1 0 0,1 0 0 0 0,-1 0 0 0 0,1 0 0 0 0,-1 0 0 0 0,1 0 0 0 0,0-1 0 0 0,0 1 0 0 0,0-1 0 0 0,1 0 0 0 0,-1 0 0 0 0,1 0-1 0 0,-1-1 1 0 0,1 1 0 0 0,-1-1 0 0 0,1 0 0 0 0,0 0 0 0 0,0 0 0 0 0,-1 0 0 0 0,1-1 0 0 0,0 1 0 0 0,0-1 0 0 0,0 0-1 0 0,0 0 1 0 0,0 0 0 0 0,0-1 0 0 0,-1 0 0 0 0,1 1 0 0 0,0-1 0 0 0,0-1 0 0 0,2 0 151 0 0,65-22-11024 0 0,-56 20 7046 0 0</inkml:trace>
  <inkml:trace contextRef="#ctx0" brushRef="#br0" timeOffset="2337.907">2730 831 0 0 0,'0'0'1572'0'0,"0"0"-159"0"0,0 0-76 0 0,0 0 121 0 0,0 0 181 0 0,0 0 87 0 0,0 0-79 0 0,0 0-150 0 0,0 0-155 0 0,0 0-165 0 0,0 0-158 0 0,0 0-144 0 0,0 0-127 0 0,34-5-103 0 0,103-17-84 0 0,-71-8 178 0 0,-57 21-563 0 0,8-5 10 0 0,-1-1 1 0 0,0 0-1 0 0,-1-2 1 0 0,-1 1 0 0 0,-1-2-1 0 0,0 0 1 0 0,-1 0-1 0 0,-1-1-186 0 0,-10 17-12 0 0,1 0-1 0 0,0-1 1 0 0,-1 1-1 0 0,1 0 1 0 0,-1-1-1 0 0,1 1 1 0 0,-1-1-1 0 0,0 1 1 0 0,0-1-1 0 0,-1 0 0 0 0,1 1 1 0 0,0-1-1 0 0,-1 0 1 0 0,0 0-1 0 0,1 1 1 0 0,-1-1-1 0 0,0 0 1 0 0,0 0-1 0 0,-1 1 1 0 0,1-1-1 0 0,-1 0 1 0 0,1 0-1 0 0,-1 1 1 0 0,0-1-1 0 0,0 1 1 0 0,0-1-1 0 0,0 0 1 0 0,0 1-1 0 0,-1 0 1 0 0,1-1-1 0 0,-1 1 1 0 0,0 0-1 0 0,0 0 1 0 0,1 0-1 0 0,-1 0 1 0 0,-1 0-1 0 0,1 0 1 0 0,0 1-1 0 0,0-1 0 0 0,-1 1 1 0 0,1-1-1 0 0,0 1 1 0 0,-1 0-1 0 0,0 0 13 0 0,-5-1-76 0 0,0 1 0 0 0,0-1 0 0 0,-1 2 0 0 0,1 0 0 0 0,0 0-1 0 0,0 0 1 0 0,-1 1 0 0 0,1 0 0 0 0,0 0 0 0 0,0 1 0 0 0,0 0-1 0 0,0 1 1 0 0,0 0 0 0 0,1 0 0 0 0,-1 1 0 0 0,1-1 0 0 0,0 2-1 0 0,0-1 1 0 0,0 1 0 0 0,1 0 0 0 0,-1 0 0 0 0,1 1 0 0 0,-5 6 76 0 0,3-3-15 0 0,0 0 0 0 0,0 0 0 0 0,1 1 0 0 0,0 0 0 0 0,1 1 0 0 0,0 0 0 0 0,1-1 0 0 0,0 2 0 0 0,1-1 0 0 0,0 1 0 0 0,1-1 0 0 0,0 1 0 0 0,1 0 0 0 0,0 0 0 0 0,0 11 15 0 0,2-17 11 0 0,-1 0 0 0 0,1 0-1 0 0,1-1 1 0 0,-1 1 0 0 0,1 0 0 0 0,0 0-1 0 0,0-1 1 0 0,0 1 0 0 0,1-1 0 0 0,0 1-1 0 0,0-1 1 0 0,1 0 0 0 0,-1 0 0 0 0,1 0 0 0 0,0 0-1 0 0,0 0 1 0 0,1 0 0 0 0,0-1 0 0 0,-1 0-1 0 0,1 1 1 0 0,1-2 0 0 0,-1 1 0 0 0,1 0 0 0 0,-1-1-1 0 0,5 3-10 0 0,8 2 114 0 0,0-1 0 0 0,0 0 0 0 0,1-1 0 0 0,0-1 0 0 0,0-1 0 0 0,0 0 1 0 0,1-2-1 0 0,-1 0 0 0 0,1 0 0 0 0,-1-2 0 0 0,1-1 0 0 0,0 0 0 0 0,-1-1 0 0 0,0-1 0 0 0,1-1 0 0 0,-1 0 0 0 0,0-1 0 0 0,-1-2 0 0 0,0 1 0 0 0,0-2 0 0 0,0 0 0 0 0,-1-1 0 0 0,0-1 0 0 0,0 0 0 0 0,-1-1 0 0 0,2-3-114 0 0,203-154 212 0 0,-211 162-228 0 0,-1 1-1 0 0,0 0 1 0 0,1 0-1 0 0,0 1 1 0 0,0 0-1 0 0,1 0 1 0 0,-1 1-1 0 0,1 0 1 0 0,-1 1-1 0 0,1 0 1 0 0,6 0 16 0 0,-13 4-19 0 0,-1 0 1 0 0,1 0 0 0 0,-1 0 0 0 0,1 1 0 0 0,-1-1 0 0 0,0 1-1 0 0,0 0 1 0 0,0-1 0 0 0,0 1 0 0 0,0 0 0 0 0,-1 0-1 0 0,1 0 1 0 0,-1 0 0 0 0,0 1 0 0 0,0-1 0 0 0,0 0-1 0 0,0 0 1 0 0,-1 1 0 0 0,1-1 0 0 0,-1 0 0 0 0,0 1-1 0 0,0-1 1 0 0,0 1 0 0 0,0-1 0 0 0,-1 0 0 0 0,1 1-1 0 0,-1-1 1 0 0,-1 3 18 0 0,2 4 23 0 0,0 4 6 0 0,0-1 1 0 0,-1 1 0 0 0,0-1-1 0 0,-1 1 1 0 0,-1-1-1 0 0,0 0 1 0 0,-1 1-1 0 0,0-2 1 0 0,-1 1 0 0 0,-1 0-1 0 0,0-1 1 0 0,0 0-1 0 0,-1-1 1 0 0,-1 1 0 0 0,0-1-1 0 0,0-1 1 0 0,-9 8-30 0 0,12-12-24 0 0,-1 0 0 0 0,-1 0 1 0 0,1 0-1 0 0,-1-1 0 0 0,0 0 1 0 0,0-1-1 0 0,0 0 1 0 0,0 0-1 0 0,-1 0 0 0 0,0-1 1 0 0,0 0-1 0 0,0 0 0 0 0,0-1 1 0 0,0 0-1 0 0,0-1 1 0 0,-1 0-1 0 0,1 0 0 0 0,-2-1 24 0 0,10-22-1360 0 0,5 17 1317 0 0,-1 1 1 0 0,1-1-1 0 0,0 1 0 0 0,0 1 1 0 0,1-1-1 0 0,-1 1 1 0 0,1 0-1 0 0,-1 0 0 0 0,1 0 1 0 0,0 1-1 0 0,0 0 0 0 0,0 0 1 0 0,1 0-1 0 0,1 1 43 0 0,8-4-17 0 0,1 1 52 0 0,-1 1 0 0 0,1 1-1 0 0,0 0 1 0 0,-1 2 0 0 0,1 0-1 0 0,0 0 1 0 0,0 2 0 0 0,0 0-1 0 0,-1 1 1 0 0,6 2-35 0 0,16 1 251 0 0,-22-3-68 0 0,0-1 0 0 0,0-1-1 0 0,0-1 1 0 0,0 0 0 0 0,0-1 0 0 0,0-1 0 0 0,0 0-1 0 0,-1-1 1 0 0,1-1 0 0 0,-1 0 0 0 0,1-1-1 0 0,-1-1 1 0 0,-1-1 0 0 0,1 0 0 0 0,2-2-183 0 0,17-16 163 0 0,-2-2-1 0 0,-1 0 1 0 0,-1-3 0 0 0,-2 0-1 0 0,0-2 1 0 0,-3-1 0 0 0,0-1-1 0 0,-3-1 1 0 0,0-1 0 0 0,9-24-163 0 0,-14 20-228 0 0,-2 0 0 0 0,-2-1 0 0 0,-1 0 0 0 0,-2-1 0 0 0,2-31 228 0 0,0-79-879 0 0,-13 150 857 0 0,0 1 1 0 0,-1 0-1 0 0,1 0 1 0 0,0 0-1 0 0,-1 0 0 0 0,1 0 1 0 0,-1 0-1 0 0,1 0 1 0 0,-1 0-1 0 0,1 0 1 0 0,-1 1-1 0 0,0-1 1 0 0,1 1-1 0 0,-1-1 0 0 0,0 1 1 0 0,0 0-1 0 0,1 0 1 0 0,-1-1-1 0 0,0 1 1 0 0,0 0-1 0 0,1 1 1 0 0,-1-1-1 0 0,0 0 0 0 0,0 0 1 0 0,1 1-1 0 0,-1-1 1 0 0,0 1-1 0 0,1 0 1 0 0,-1-1-1 0 0,1 1 1 0 0,-1 0-1 0 0,1 0 0 0 0,-1 0 1 0 0,1 0-1 0 0,-1 0 1 0 0,1 0-1 0 0,0 0 1 0 0,0 1-1 0 0,-1-1 1 0 0,1 0-1 0 0,0 1 0 0 0,0-1 1 0 0,0 1 21 0 0,-12 17 53 0 0,1 0-1 0 0,0 1 1 0 0,1 0 0 0 0,2 1 0 0 0,0 0-1 0 0,1 1 1 0 0,1 0 0 0 0,1 0-1 0 0,1 0 1 0 0,1 1 0 0 0,1-1 0 0 0,1 1-1 0 0,1 0 1 0 0,2 19-53 0 0,-2-40 1 0 0,-1 62 79 0 0,1-36-61 0 0,1-1 0 0 0,2 0 1 0 0,1 0-1 0 0,1 0 0 0 0,1 0 0 0 0,1-1 0 0 0,1 0 0 0 0,5 8-19 0 0,77 141-113 0 0,-56-151-821 0 0,-33-66-1394 0 0,-28-38-6770 0 0,11 37 160 0 0,12 27 7939 0 0</inkml:trace>
  <inkml:trace contextRef="#ctx0" brushRef="#br0" timeOffset="2649.899">3870 415 10930 0 0,'0'0'1569'0'0,"0"0"-473"0"0,0 0-176 0 0,0 0 140 0 0,0 0 187 0 0,0 0 64 0 0,0 0-83 0 0,0 0-185 0 0,34 9-205 0 0,112 26-233 0 0,4-23 101 0 0,386-37-249 0 0,-422 16-3773 0 0,-1 0-3414 0 0,-107 9 6226 0 0,32-2-11236 0 0</inkml:trace>
  <inkml:trace contextRef="#ctx0" brushRef="#br0" timeOffset="6222.801">5044 1063 6153 0 0,'0'0'5321'0'0,"0"0"-4736"0"0,0 0-361 0 0,0 0-104 0 0,0 0 104 0 0,0 0 16 0 0,0 0-40 0 0,0 0-136 0 0,0 0-288 0 0,0 0-985 0 0,0 0-3071 0 0,0 0-3138 0 0</inkml:trace>
</inkml:ink>
</file>

<file path=ppt/ink/ink4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118 558 14427 0 0,'0'0'2329'0'0,"0"0"-1312"0"0,0 0-681 0 0,0 0-41 0 0,0 0 233 0 0,0 0 224 0 0,0 0 87 0 0,0 0-95 0 0,0 0-216 0 0,0 0-198 0 0,0 0-142 0 0,0 0-78 0 0,-10 35-36 0 0,-35 111-28 0 0,-6 7-1320 0 0,48-138-315 0 0,0-3-1545 0 0,0-2-4222 0 0,1-6-1834 0 0</inkml:trace>
  <inkml:trace contextRef="#ctx0" brushRef="#br0" timeOffset="476.948">315 823 10890 0 0,'0'0'1983'0'0,"0"0"-364"0"0,0 0-97 0 0,0 0 68 0 0,0 0-33 0 0,0 0-267 0 0,0 0-362 0 0,0 0-294 0 0,0 0-201 0 0,0 0-133 0 0,0 0-68 0 0,0 0-32 0 0,0 0-53 0 0,11-25-52 0 0,33-80-47 0 0,24-11-82 0 0,-67 114-15 0 0,0 0 0 0 0,1 0-1 0 0,-1 0 1 0 0,1 1 0 0 0,-1-1-1 0 0,1 0 1 0 0,0 0 0 0 0,-1 1-1 0 0,1-1 1 0 0,0 1 0 0 0,0 0 0 0 0,0-1-1 0 0,0 1 1 0 0,1 0 0 0 0,-1 0-1 0 0,0 0 1 0 0,0 1 0 0 0,1-1-1 0 0,-1 0 1 0 0,0 1 0 0 0,1 0-1 0 0,-1-1 1 0 0,0 1 0 0 0,1 0-1 0 0,-1 0 1 0 0,1 0 0 0 0,-1 1-1 0 0,0-1 1 0 0,1 0 0 0 0,-1 1 0 0 0,0 0-1 0 0,1-1 1 0 0,-1 1 0 0 0,0 0-1 0 0,0 0 1 0 0,0 1 0 0 0,0-1-1 0 0,0 0 1 0 0,0 1 0 0 0,0-1-1 0 0,0 1 1 0 0,0-1 0 0 0,-1 1-1 0 0,1 0 1 0 0,-1 0 0 0 0,1 0-1 0 0,-1 0 1 0 0,0 0 0 0 0,1 1 49 0 0,1 3 57 0 0,0-1 0 0 0,1 0 0 0 0,0 0 0 0 0,-1-1 0 0 0,2 1 0 0 0,-1-1 0 0 0,0 1 0 0 0,1-1 1 0 0,0-1-1 0 0,0 1 0 0 0,0-1 0 0 0,0 0 0 0 0,1 0 0 0 0,-1 0 0 0 0,1-1 0 0 0,-1 0 0 0 0,1 0 0 0 0,0 0 0 0 0,0-1 0 0 0,0 0 0 0 0,0 0 1 0 0,0 0-1 0 0,0-1 0 0 0,1 0 0 0 0,-1 0-57 0 0,0-2 100 0 0,-1-1 1 0 0,1 0-1 0 0,-1 0 1 0 0,0 0-1 0 0,-1 0 0 0 0,1-1 1 0 0,0 0-1 0 0,-1 0 1 0 0,0 0-1 0 0,0 0 1 0 0,0-1-1 0 0,0 0 1 0 0,-1 0-1 0 0,0 0 0 0 0,0 0 1 0 0,0 0-1 0 0,1-4-100 0 0,21-29-751 0 0,11 5-3481 0 0,-21 24-721 0 0,0 3-4195 0 0,-11 3 4080 0 0</inkml:trace>
  <inkml:trace contextRef="#ctx0" brushRef="#br0" timeOffset="885.465">1109 473 8730 0 0,'0'0'2340'0'0,"0"0"-877"0"0,0 0-473 0 0,0 0-169 0 0,0 0-76 0 0,0 0-88 0 0,0 0-166 0 0,0 0-147 0 0,0 0-128 0 0,0 0-93 0 0,0 0-70 0 0,-19 31-46 0 0,-56 98-46 0 0,55-72-77 0 0,22-50 85 0 0,-1-3 45 0 0,0 0 1 0 0,0-1-1 0 0,0 1 0 0 0,0-1 0 0 0,1 1 1 0 0,-1-1-1 0 0,1 0 0 0 0,0 1 0 0 0,0-1 1 0 0,0 0-1 0 0,1 0 0 0 0,-1 0 0 0 0,1-1 1 0 0,-1 1-1 0 0,1 0 0 0 0,0-1 0 0 0,0 0 1 0 0,0 0-1 0 0,1 0 0 0 0,-1 0 0 0 0,0 0 1 0 0,1-1-1 0 0,-1 1 0 0 0,1-1 0 0 0,-1 0 1 0 0,1 0-1 0 0,0 0 0 0 0,-1-1 0 0 0,1 1 1 0 0,0-1-1 0 0,0 0-14 0 0,7 1 298 0 0,0 0 0 0 0,1-1 0 0 0,-1 0 0 0 0,1-1 0 0 0,-1 0 0 0 0,0-1 0 0 0,0 0 0 0 0,0-1 0 0 0,8-2-298 0 0,7-9 393 0 0,-2-1 0 0 0,0-1 0 0 0,0 0 0 0 0,-2-2 0 0 0,0-1 0 0 0,-1-1 0 0 0,-1-1 0 0 0,-1 0 0 0 0,-1-1 0 0 0,-1-1 0 0 0,-1-1 0 0 0,12-22-393 0 0,-7 14 38 0 0,-8 13-60 0 0,-1 0 0 0 0,-1 0-1 0 0,-1-1 1 0 0,0-1 0 0 0,-2 0 0 0 0,0 0-1 0 0,-2 0 1 0 0,1-5 22 0 0,-5 16-78 0 0,-1 0-1 0 0,1 1 0 0 0,-2-1 1 0 0,1 0-1 0 0,-1 0 0 0 0,-1 0 1 0 0,0 0-1 0 0,0 1 0 0 0,-1-1 1 0 0,0 0-1 0 0,-1 1 0 0 0,0 0 1 0 0,0-1-1 0 0,-1 1 0 0 0,0 0 1 0 0,-1 1-1 0 0,0-1 0 0 0,0 1 1 0 0,-7-7 78 0 0,7 9-51 0 0,0 0 1 0 0,0 0-1 0 0,-1 1 1 0 0,0 0-1 0 0,0 0 1 0 0,-1 0-1 0 0,1 1 1 0 0,-1 0-1 0 0,0 0 1 0 0,0 1-1 0 0,-1 0 1 0 0,1 0-1 0 0,0 1 1 0 0,-1 0-1 0 0,0 0 1 0 0,0 1 0 0 0,1 0-1 0 0,-1 0 1 0 0,0 0-1 0 0,0 1 1 0 0,0 1-1 0 0,0-1 1 0 0,1 1-1 0 0,-1 1 1 0 0,0-1-1 0 0,0 1 1 0 0,1 1-1 0 0,0-1 1 0 0,-4 3 50 0 0,-4 1-60 0 0,1 1-1 0 0,-1 1 1 0 0,1 0 0 0 0,1 1 0 0 0,-1 0 0 0 0,1 1 0 0 0,1 1 0 0 0,0 0-1 0 0,1 1 1 0 0,0 0 0 0 0,0 1 0 0 0,2 0 0 0 0,-8 12 60 0 0,10-14-53 0 0,1-1 1 0 0,0 1-1 0 0,1 0 1 0 0,0 0-1 0 0,0 1 1 0 0,2 0-1 0 0,-1 0 1 0 0,1 0-1 0 0,1 0 1 0 0,0 0-1 0 0,1 0 1 0 0,1 0-1 0 0,-1 1 1 0 0,2-1-1 0 0,0 0 1 0 0,0 1 0 0 0,1-1-1 0 0,1 0 1 0 0,0 0-1 0 0,0 0 1 0 0,1-1-1 0 0,1 1 1 0 0,0-1-1 0 0,1 0 1 0 0,0 0-1 0 0,0-1 1 0 0,1 0-1 0 0,1 0 1 0 0,-1 0-1 0 0,2-1 1 0 0,6 6 52 0 0,7 2-149 0 0,1 0-1 0 0,0-2 1 0 0,2 0 0 0 0,0-2 0 0 0,0-1 0 0 0,1 0-1 0 0,0-2 1 0 0,1-1 0 0 0,0-2 0 0 0,1 0 0 0 0,0-2 0 0 0,-1-1-1 0 0,2-1 1 0 0,-1-1 0 0 0,12-2 149 0 0,-31 0-310 0 0,72-3-3817 0 0,-29-6-3464 0 0,-37 2 2730 0 0</inkml:trace>
  <inkml:trace contextRef="#ctx0" brushRef="#br0" timeOffset="247.332">131 138 9090 0 0,'0'0'1304'0'0,"0"0"-912"0"0,0 0-696 0 0,0 0-280 0 0,0 0-64 0 0,0 0 56 0 0,0 0 128 0 0,0 0-120 0 0,0 0-537 0 0,0 0-1383 0 0,0 0-1481 0 0</inkml:trace>
  <inkml:trace contextRef="#ctx0" brushRef="#br0" timeOffset="1526.851">188 182 0 0 0,'0'0'1447'0'0,"0"0"196"0"0,0 0 120 0 0,0 0 169 0 0,0 0 104 0 0,0 0 1 0 0,0 0-144 0 0,0 0-274 0 0,0 0-260 0 0,0 0-248 0 0,0 0-218 0 0,0 0-179 0 0,-4 0-136 0 0,-12-3-111 0 0,12 3-92 0 0,4 0-66 0 0,0 0-63 0 0,0 0-46 0 0,0 0-39 0 0,0 0-33 0 0,0 0-32 0 0,0 0-30 0 0,0 0-25 0 0,0 0-14 0 0,0 0 3 0 0,0 0 28 0 0,0 0 8 0 0,0 0 12 0 0,0 0-5 0 0,2 0-1209 0 0,5 0-11522 0 0,-5 0 5006 0 0</inkml:trace>
</inkml:ink>
</file>

<file path=ppt/ink/ink4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1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467 207 1112 0 0,'0'0'1382'0'0,"0"0"-685"0"0,0 0-402 0 0,0 0 40 0 0,0 0 296 0 0,0 0 392 0 0,0 0 254 0 0,0 0 74 0 0,0 0-136 0 0,0 0-221 0 0,0 0-149 0 0,24-14-145 0 0,79-45-73 0 0,35 3 952 0 0,-86 38-1109 0 0,0 2 0 0 0,0 3 0 0 0,2 2 0 0 0,-1 3-1 0 0,1 1 1 0 0,22 3-470 0 0,-74 3 4 0 0,0 1-1 0 0,0 0 0 0 0,0 0 0 0 0,0 0 0 0 0,0 0 1 0 0,0 1-1 0 0,0-1 0 0 0,1 1 0 0 0,-1-1 1 0 0,0 1-1 0 0,0 0 0 0 0,-1-1 0 0 0,1 1 1 0 0,0 0-1 0 0,0 0 0 0 0,0 0 0 0 0,-1 1 1 0 0,1-1-1 0 0,0 0 0 0 0,-1 1 0 0 0,1-1 1 0 0,-1 1-1 0 0,0-1 0 0 0,1 1 0 0 0,-1 0 0 0 0,0 0 1 0 0,0 0-1 0 0,0-1 0 0 0,0 1 0 0 0,0 0 1 0 0,-1 0-1 0 0,1 0 0 0 0,-1 0 0 0 0,1 0 1 0 0,-1 0-1 0 0,1 0 0 0 0,-1 1 0 0 0,0-1 1 0 0,0 0-1 0 0,0 0 0 0 0,-1 0 0 0 0,1 0-3 0 0,-2 31 128 0 0,-1 0 0 0 0,-1 0 0 0 0,-2-1 0 0 0,-1 0 0 0 0,-2 0 0 0 0,-1-1 0 0 0,-2 0 0 0 0,-7 14-128 0 0,-24 72 130 0 0,35-90-131 0 0,1 0 1 0 0,0 0-1 0 0,2 0 1 0 0,2 0-1 0 0,0 1 1 0 0,2 0-1 0 0,1-1 1 0 0,2 24 0 0 0,0-46 9 0 0,-1 0 1 0 0,1 1-1 0 0,0-1 1 0 0,0 0-1 0 0,0 0 1 0 0,1 0-1 0 0,0 0 1 0 0,0-1-1 0 0,0 1 1 0 0,1-1-1 0 0,-1 0 1 0 0,1 0-1 0 0,0 0 0 0 0,0 0 1 0 0,0-1-1 0 0,1 1 1 0 0,-1-1-1 0 0,1 0 1 0 0,0-1-1 0 0,0 1-9 0 0,-25-6 3078 0 0,-83-12-3094 0 0,46 12-40 0 0,0 2-1 0 0,-1 2 1 0 0,1 3 0 0 0,0 3-1 0 0,0 2 1 0 0,1 2 0 0 0,0 3-1 0 0,1 3 1 0 0,1 1-1 0 0,1 3 1 0 0,0 3 0 0 0,2 1-1 0 0,1 3 1 0 0,-23 18 56 0 0,40-26-125 0 0,24-16-6 0 0,1 0 0 0 0,-1 1 0 0 0,1 1 0 0 0,0-1 0 0 0,0 1 0 0 0,0 1 0 0 0,1-1 0 0 0,0 1 0 0 0,1 1 0 0 0,-1-1 0 0 0,1 1 0 0 0,-5 8 131 0 0,13-14-362 0 0,0-1-1 0 0,0 0 1 0 0,0 0-1 0 0,1 0 1 0 0,-1 0-1 0 0,0-1 1 0 0,0 1-1 0 0,1-1 1 0 0,-1 1-1 0 0,0-1 1 0 0,1 0-1 0 0,-1 0 1 0 0,0 0-1 0 0,1 0 1 0 0,-1 0-1 0 0,0 0 1 0 0,1-1-1 0 0,-1 1 1 0 0,0-1-1 0 0,0 1 1 0 0,1-1-1 0 0,-1 0 1 0 0,1-1 362 0 0,50-22-7347 0 0,-36 13 4098 0 0</inkml:trace>
  <inkml:trace contextRef="#ctx0" brushRef="#br0" timeOffset="387.065">618 442 4881 0 0,'0'0'1794'0'0,"0"0"-486"0"0,0 0-408 0 0,0 0-77 0 0,0 0 121 0 0,0 0 170 0 0,0 0 103 0 0,0 0 21 0 0,0 0-48 0 0,0 0-117 0 0,0 0-187 0 0,40-1-206 0 0,134-6-167 0 0,-5-14 289 0 0,336-67 1630 0 0,-412 76-2146 0 0,-99 32 8 0 0,-127 153 508 0 0,130-168-836 0 0,0 1 0 0 0,0 1 0 0 0,1-1 0 0 0,0 0 0 0 0,0 1 0 0 0,0-1 0 0 0,1 1 0 0 0,0-1 0 0 0,0 1 0 0 0,1-1 0 0 0,0 1 0 0 0,0 0 0 0 0,0-1 0 0 0,1 3 34 0 0,1-7-296 0 0,-1 1 0 0 0,1 0 0 0 0,0-1 0 0 0,0 1 1 0 0,0-1-1 0 0,0 0 0 0 0,0 0 0 0 0,0 0 0 0 0,0 0 0 0 0,1 0 0 0 0,-1 0 1 0 0,1-1-1 0 0,0 1 0 0 0,-1-1 0 0 0,1 1 0 0 0,0-1 0 0 0,0 0 0 0 0,0 0 0 0 0,0 0 1 0 0,0-1 295 0 0,25 4-11021 0 0,-20 0 5258 0 0</inkml:trace>
</inkml:ink>
</file>

<file path=ppt/ink/ink4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8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130 195 360 0 0,'0'0'1236'0'0,"0"0"161"0"0,0 0 279 0 0,0 0 312 0 0,0 0 108 0 0,0 0-261 0 0,0 0-483 0 0,0 0-484 0 0,0 0-297 0 0,0 0-59 0 0,0 0 120 0 0,0 0 175 0 0,0 0 129 0 0,11 2 39 0 0,17 1-347 0 0,0-1 1 0 0,0-1-1 0 0,1-2 0 0 0,-1-1 1 0 0,0-1-1 0 0,7-2-628 0 0,-2-3 268 0 0,0-2-1 0 0,-1-1 1 0 0,0-1-1 0 0,0-2 1 0 0,-2-1 0 0 0,0-2-1 0 0,0-1 1 0 0,1-3-268 0 0,-26 18 59 0 0,0 0 1 0 0,-1-1 0 0 0,0 0 0 0 0,0 1 0 0 0,0-1 0 0 0,0-1-1 0 0,0 1 1 0 0,-1-1 0 0 0,0 1 0 0 0,0-1 0 0 0,0 0-1 0 0,-1 0 1 0 0,0 0 0 0 0,1-1-60 0 0,-3 5 8 0 0,0 1-104 0 0,0 2-117 0 0,-15 303-527 0 0,12-204 748 0 0,-25 272-296 0 0,26-354 191 0 0,-1 0 1 0 0,-1-1-1 0 0,-1 1 1 0 0,0-1-1 0 0,-1 0 1 0 0,-1-1-1 0 0,-1 1 1 0 0,-1-1-1 0 0,0-1 1 0 0,-1 0-1 0 0,-1 0 1 0 0,0-1-1 0 0,-1 0 1 0 0,-1-1 0 0 0,0 0-1 0 0,-1-1 1 0 0,-1-1-1 0 0,0 0 1 0 0,0-1-1 0 0,-1 0 1 0 0,-16 6 96 0 0,9-6-32 0 0,-1-2 0 0 0,0-1 0 0 0,-1-1 0 0 0,0-1 0 0 0,0-2 0 0 0,0 0 1 0 0,0-1-1 0 0,-1-2 0 0 0,1 0 0 0 0,-19-3 32 0 0,39 1 30 0 0,0 1 1 0 0,0-1-1 0 0,0 0 1 0 0,0-1-1 0 0,0 1 0 0 0,0-1 1 0 0,1 0-1 0 0,-1 0 1 0 0,0 0-1 0 0,1-1 0 0 0,0 0 1 0 0,0 0-1 0 0,0 0 1 0 0,0 0-1 0 0,0-1 0 0 0,0 1 1 0 0,1-1-1 0 0,0 0 1 0 0,0 0-1 0 0,0 0 0 0 0,0 0 1 0 0,0-1-1 0 0,1 1 1 0 0,0-1-1 0 0,0 0 0 0 0,0 0 1 0 0,1 1-1 0 0,-1-1 1 0 0,1 0-1 0 0,1 0 0 0 0,-1 0 1 0 0,0-1-1 0 0,1 1 1 0 0,0 0-1 0 0,1 0 0 0 0,-1 0 1 0 0,1 0-1 0 0,0 0 1 0 0,0 0-1 0 0,0 0 0 0 0,1 0 1 0 0,-1 1-1 0 0,1-1 1 0 0,1 0-31 0 0,8-14 60 0 0,2 0 0 0 0,0 0 0 0 0,2 1 0 0 0,0 1 0 0 0,0 0 0 0 0,2 2 0 0 0,0 0 0 0 0,1 0 0 0 0,0 2 0 0 0,1 0 0 0 0,0 1 0 0 0,1 1 0 0 0,1 1 0 0 0,4-1-60 0 0,-18 7 2 0 0,70-37-226 0 0,2 3 0 0 0,2 4 0 0 0,1 3-1 0 0,1 4 1 0 0,47-8 224 0 0,29-26-8739 0 0,-106 37 8545 0 0,19 9 964 0 0,-72 56 2644 0 0,-54 52-939 0 0,44-80-2354 0 0,1 0-1 0 0,1 0 1 0 0,0 1 0 0 0,1 0 0 0 0,0 0 0 0 0,1 1 0 0 0,-3 12-121 0 0,7-24 36 0 0,1 0 1 0 0,-1-1 0 0 0,1 1 0 0 0,0 0 0 0 0,0 0 0 0 0,0 0-1 0 0,0 0 1 0 0,1 0 0 0 0,-1 0 0 0 0,1 0 0 0 0,0 0 0 0 0,-1 0-1 0 0,1 0 1 0 0,1 0 0 0 0,-1 0 0 0 0,0 0 0 0 0,1 0 0 0 0,0 0-1 0 0,0 0 1 0 0,-1 0 0 0 0,2 0 0 0 0,-1 0 0 0 0,0 0-1 0 0,1-1 1 0 0,-1 1 0 0 0,1-1 0 0 0,0 1 0 0 0,-1-1 0 0 0,1 1-1 0 0,1-1 1 0 0,-1 0 0 0 0,0 0 0 0 0,0 0 0 0 0,1 0 0 0 0,-1 0-1 0 0,1-1 1 0 0,0 1 0 0 0,-1-1 0 0 0,1 1-37 0 0,5-3 104 0 0,0 1 0 0 0,0-1 0 0 0,0 0 0 0 0,0 0 1 0 0,0-1-1 0 0,0-1 0 0 0,-1 1 0 0 0,1-1 0 0 0,-1 0 0 0 0,0 0 0 0 0,0-1 1 0 0,0 0-1 0 0,0-1 0 0 0,-1 1 0 0 0,1-1 0 0 0,-1-1 0 0 0,0 1 0 0 0,-1-1 1 0 0,1 0-1 0 0,-1 0 0 0 0,-1 0 0 0 0,1-1 0 0 0,-1 0 0 0 0,0 0 0 0 0,0 0 0 0 0,-1 0 1 0 0,0-1-1 0 0,0 1 0 0 0,-1-1 0 0 0,0 0 0 0 0,-1 1 0 0 0,1-1 0 0 0,-1 0 1 0 0,-1 0-1 0 0,0-6-104 0 0,1 2-160 0 0,-1 0 1 0 0,0 0-1 0 0,-1-1 1 0 0,-1 1-1 0 0,0 0 1 0 0,-1 0-1 0 0,0 0 1 0 0,-1 1-1 0 0,0-1 1 0 0,-1 0 159 0 0,-17-25-4934 0 0,-8 1-6098 0 0,23 28 3558 0 0</inkml:trace>
  <inkml:trace contextRef="#ctx0" brushRef="#br0" timeOffset="249.989">1404 928 11306 0 0,'0'0'1435'0'0,"0"0"-173"0"0,0 0 122 0 0,0 0 97 0 0,0 0-48 0 0,0 0-178 0 0,0 0-252 0 0,0 0-183 0 0,0 0-121 0 0,0 0-131 0 0,0 0-134 0 0,0 0-124 0 0,-1-35-95 0 0,-2-109-88 0 0,2 140-121 0 0,0 0 1 0 0,1-1-1 0 0,0 1 1 0 0,0 0-1 0 0,0 0 1 0 0,0 0-1 0 0,1-1 1 0 0,-1 1-1 0 0,1 0 1 0 0,0 0-1 0 0,1 0 1 0 0,-1 0-1 0 0,1 0 1 0 0,-1 0-1 0 0,1 1 1 0 0,0-1-1 0 0,3-2-6 0 0,2-5 16 0 0,3-3-131 0 0,0 0-1 0 0,1 1 0 0 0,0 0 0 0 0,1 0 0 0 0,1 2 0 0 0,0-1 0 0 0,0 2 0 0 0,1 0 0 0 0,0 0 0 0 0,1 1 0 0 0,0 1 0 0 0,0 0 1 0 0,8-1 115 0 0,27-7-4183 0 0,2 6-3562 0 0,-38 10-1095 0 0</inkml:trace>
  <inkml:trace contextRef="#ctx0" brushRef="#br0" timeOffset="648.424">2036 450 280 0 0,'0'0'2946'0'0,"0"0"-660"0"0,0 0-242 0 0,0 0 37 0 0,0 0-62 0 0,0 0-172 0 0,0 0-289 0 0,0 0-313 0 0,0 0-251 0 0,0 0-205 0 0,0 0-193 0 0,0 0-134 0 0,0 0-81 0 0,-20 6-99 0 0,-60 24-70 0 0,76-28-195 0 0,0-1 0 0 0,1 1 0 0 0,-1 0 0 0 0,0 0 0 0 0,1 0 0 0 0,-1 0 0 0 0,1 1 0 0 0,0 0 0 0 0,0-1 0 0 0,0 1 0 0 0,0 0 0 0 0,1 0 0 0 0,-1 1 0 0 0,1-1 0 0 0,-1 0 0 0 0,1 1 0 0 0,0 0 0 0 0,0 2-17 0 0,-5 7 51 0 0,3-7-42 0 0,0-1 0 0 0,1 1 0 0 0,0 0 0 0 0,0 0 0 0 0,0 0 0 0 0,1 0 1 0 0,0 0-1 0 0,0 1 0 0 0,1-1 0 0 0,-1 0 0 0 0,1 1 0 0 0,1 0 0 0 0,-1-1 0 0 0,1 1 0 0 0,1-1 0 0 0,-1 1 0 0 0,1-1 0 0 0,0 1 1 0 0,0-1-1 0 0,1 1 0 0 0,0-1 0 0 0,0 0 0 0 0,1 1 0 0 0,-1-1 0 0 0,1-1 0 0 0,0 1 0 0 0,1 0 0 0 0,0-1 0 0 0,0 1 0 0 0,0-1 0 0 0,3 3-9 0 0,4-2-68 0 0,-1-1 0 0 0,1 0 0 0 0,0 0 0 0 0,1-1 0 0 0,-1 0-1 0 0,1-1 1 0 0,-1 0 0 0 0,1-1 0 0 0,0-1 0 0 0,0 0 0 0 0,0 0-1 0 0,0-1 1 0 0,0-1 0 0 0,0 0 0 0 0,0 0 0 0 0,0-1 0 0 0,0-1-1 0 0,-1 0 1 0 0,1-1 0 0 0,2-1 68 0 0,38-14-5120 0 0,-3-4-4447 0 0,-35 16 4957 0 0</inkml:trace>
  <inkml:trace contextRef="#ctx0" brushRef="#br0" timeOffset="1020.191">2282 740 0 0 0,'0'0'1930'0'0,"0"0"140"0"0,0 0 238 0 0,0 0 263 0 0,0 0-10 0 0,0 0-166 0 0,0 0-276 0 0,0 0-317 0 0,0 0-261 0 0,32 2-252 0 0,99 4-252 0 0,-63-18 202 0 0,-57 5-989 0 0,2 2-156 0 0,1-2 1 0 0,-1 1-1 0 0,0-2 1 0 0,-1 0-1 0 0,0 0 1 0 0,0-1 0 0 0,-1-1-1 0 0,0 0 1 0 0,-1 0-1 0 0,0-1 1 0 0,0-1-1 0 0,-1 1 1 0 0,-1-2 0 0 0,0 1-1 0 0,-1-1 1 0 0,0 0-1 0 0,-1 0 1 0 0,0-1-1 0 0,-1 0 1 0 0,-1 0 0 0 0,0 0-1 0 0,-1-1 1 0 0,0-3-95 0 0,-3 16-44 0 0,0-1 0 0 0,-1 0 0 0 0,1 1 0 0 0,-1-1 0 0 0,1 1 1 0 0,-1-1-1 0 0,0 1 0 0 0,0 0 0 0 0,0-1 0 0 0,0 1 0 0 0,-1 0 0 0 0,1 0 1 0 0,-1 0-1 0 0,1 0 0 0 0,-1 0 0 0 0,0 0 0 0 0,0 0 0 0 0,0 0 1 0 0,0 1-1 0 0,0-1 0 0 0,0 1 0 0 0,0-1 0 0 0,0 1 0 0 0,-1 0 0 0 0,1 0 1 0 0,0 0-1 0 0,-1 0 0 0 0,1 0 0 0 0,-1 1 0 0 0,1-1 0 0 0,-1 1 0 0 0,1-1 1 0 0,-1 1-1 0 0,0 0 44 0 0,-91 6-884 0 0,77 0 825 0 0,1 0 0 0 0,0 2 1 0 0,0 0-1 0 0,1 0 1 0 0,0 1-1 0 0,0 1 0 0 0,1 1 1 0 0,0 0-1 0 0,1 0 1 0 0,1 2-1 0 0,0-1 0 0 0,0 2 1 0 0,1-1-1 0 0,1 2 0 0 0,0-1 1 0 0,1 1-1 0 0,1 1 1 0 0,-5 11 58 0 0,10-20-17 0 0,0 0 1 0 0,1 0 0 0 0,0-1 0 0 0,0 2-1 0 0,0-1 1 0 0,1 0 0 0 0,0 0 0 0 0,1 0-1 0 0,-1 1 1 0 0,1-1 0 0 0,1 0 0 0 0,-1 0-1 0 0,1 1 1 0 0,1-1 0 0 0,-1 0-1 0 0,1 0 1 0 0,0 0 0 0 0,1 0 0 0 0,0-1-1 0 0,0 1 1 0 0,0-1 0 0 0,1 1 0 0 0,0-1-1 0 0,0 0 1 0 0,1-1 0 0 0,-1 1 0 0 0,1-1-1 0 0,0 0 1 0 0,1 0 0 0 0,-1 0 0 0 0,3 1 16 0 0,14 5 15 0 0,0-1 0 0 0,1 0 1 0 0,0-2-1 0 0,0-1 1 0 0,1 0-1 0 0,0-2 1 0 0,0-1-1 0 0,0-1 1 0 0,1-1-1 0 0,-1-1 0 0 0,1-1 1 0 0,9-2-16 0 0,59-7-1200 0 0,-33-6-6722 0 0,-39 10-3390 0 0</inkml:trace>
</inkml:ink>
</file>

<file path=ppt/ink/ink4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5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0,'0'0'1782'0'0,"0"0"393"0"0,0 0 16 0 0,0 0-212 0 0,0 0-284 0 0,22-7-276 0 0,71-27-276 0 0,-19-15 517 0 0,-23 6-1108 0 0,-2-3 1 0 0,-2-1-1 0 0,-3-3 0 0 0,14-21-552 0 0,-44 56 56 0 0,-1-1 1 0 0,0-1 0 0 0,-2 0 0 0 0,0 0-1 0 0,0-1 1 0 0,-2 0 0 0 0,0-1-1 0 0,-1 0 1 0 0,-1-1 0 0 0,-1 0-1 0 0,0 0 1 0 0,-2 0 0 0 0,0 0-1 0 0,-1-9-56 0 0,-3 27-17 0 0,0-1-1 0 0,0 1 1 0 0,0 0 0 0 0,-1 0-1 0 0,1-1 1 0 0,-1 1-1 0 0,0 0 1 0 0,1 0 0 0 0,-1 0-1 0 0,0 0 1 0 0,0 0-1 0 0,0 0 1 0 0,-1 0 0 0 0,1 0-1 0 0,0 0 1 0 0,-1 1-1 0 0,1-1 1 0 0,-1 0 0 0 0,1 1-1 0 0,-1-1 1 0 0,0 1-1 0 0,0 0 1 0 0,0 0 0 0 0,0-1-1 0 0,0 1 1 0 0,0 0-1 0 0,0 1 1 0 0,0-1-1 0 0,0 0 1 0 0,0 1 0 0 0,0-1-1 0 0,0 1 1 0 0,-1-1-1 0 0,1 1 1 0 0,0 0 0 0 0,-3 0 17 0 0,0 0-86 0 0,-1 0 0 0 0,1 0 0 0 0,-1 1 0 0 0,0-1 0 0 0,1 1 1 0 0,-1 0-1 0 0,1 1 0 0 0,-1 0 0 0 0,1 0 0 0 0,0 0 0 0 0,0 0 1 0 0,0 1-1 0 0,0-1 0 0 0,-3 3 86 0 0,-1 2 2 0 0,-1 1 1 0 0,1 0-1 0 0,0 0 1 0 0,1 1-1 0 0,0 0 1 0 0,0 0-1 0 0,1 1 1 0 0,0 0-1 0 0,1 0 1 0 0,0 1-1 0 0,1 0 1 0 0,0 0-1 0 0,1 0 1 0 0,0 0-1 0 0,0 1 1 0 0,1 1-3 0 0,3-10 17 0 0,0 0-1 0 0,0 0 1 0 0,1-1 0 0 0,-1 1-1 0 0,1 0 1 0 0,0 0 0 0 0,0 0 0 0 0,0-1-1 0 0,0 1 1 0 0,0 0 0 0 0,0-1-1 0 0,1 1 1 0 0,-1-1 0 0 0,1 0-1 0 0,0 1 1 0 0,0-1 0 0 0,0 0 0 0 0,0 0-1 0 0,0 0 1 0 0,0 0 0 0 0,0-1-1 0 0,1 1 1 0 0,-1 0 0 0 0,1-1-1 0 0,-1 0 1 0 0,1 1 0 0 0,0-1 0 0 0,-1 0-1 0 0,2 0-16 0 0,83 15 866 0 0,-17-17-226 0 0,-1-3 0 0 0,0-3 0 0 0,-1-3 0 0 0,48-13-640 0 0,-109 21 24 0 0,-6 2-9 0 0,0 0 0 0 0,-1 0 0 0 0,1 0 0 0 0,-1 0 0 0 0,1 0 0 0 0,0 0 0 0 0,-1 1 0 0 0,1-1 0 0 0,-1 0 0 0 0,1 0 0 0 0,0 0 0 0 0,-1 1 0 0 0,1-1 0 0 0,-1 0-1 0 0,1 0 1 0 0,-1 1 0 0 0,1-1 0 0 0,-1 1 0 0 0,1-1 0 0 0,-1 0 0 0 0,1 1 0 0 0,-1-1 0 0 0,0 1 0 0 0,1-1 0 0 0,-1 1 0 0 0,0-1 0 0 0,1 1 0 0 0,-1-1 0 0 0,0 1 0 0 0,0 0 0 0 0,0-1 0 0 0,1 1 0 0 0,-1-1 0 0 0,0 1 0 0 0,0 0 0 0 0,0-1 0 0 0,0 1 0 0 0,0-1-1 0 0,0 1 1 0 0,0 0 0 0 0,0-1 0 0 0,0 1 0 0 0,0-1 0 0 0,0 1 0 0 0,-1 0 0 0 0,1-1 0 0 0,0 1 0 0 0,0-1 0 0 0,-1 1 0 0 0,1-1 0 0 0,0 1 0 0 0,-1-1 0 0 0,1 1 0 0 0,0-1 0 0 0,-1 1 0 0 0,1-1-15 0 0,-16 39 585 0 0,-57 106 61 0 0,71-143-694 0 0,1 0 0 0 0,0 1 0 0 0,-1-1 0 0 0,1 0 0 0 0,0 0 0 0 0,1 1 0 0 0,-1-1 1 0 0,0 1-1 0 0,1-1 0 0 0,-1 0 0 0 0,1 1 0 0 0,0-1 0 0 0,0 1 0 0 0,0-1 1 0 0,0 1-1 0 0,0-1 0 0 0,0 1 0 0 0,1-1 0 0 0,-1 1 0 0 0,1-1 0 0 0,0 1 0 0 0,0-1 1 0 0,0 0-1 0 0,0 0 0 0 0,0 1 0 0 0,0-1 0 0 0,1 0 0 0 0,-1 0 0 0 0,1 0 1 0 0,-1 0-1 0 0,1 0 0 0 0,0-1 0 0 0,0 1 0 0 0,-1 0 0 0 0,1-1 0 0 0,0 1 1 0 0,1-1-1 0 0,-1 0 0 0 0,0 0 0 0 0,0 0 0 0 0,1 0 0 0 0,-1 0 0 0 0,0 0 0 0 0,1-1 1 0 0,-1 1-1 0 0,2 0 48 0 0,48 1-5801 0 0,-18-4-2953 0 0,-21 1 4250 0 0</inkml:trace>
  <inkml:trace contextRef="#ctx0" brushRef="#br0" timeOffset="366.209">1180 575 5889 0 0,'0'0'1032'0'0,"0"0"-210"0"0,0 0 52 0 0,0 0 276 0 0,0 0 255 0 0,0 0 106 0 0,0 0-32 0 0,0 0-107 0 0,0 0-166 0 0,0 0-184 0 0,0 0-155 0 0,0 0-129 0 0,34 4-91 0 0,104 14-86 0 0,-135-17-528 0 0,0 0 1 0 0,0 0-1 0 0,0-1 0 0 0,1 1 0 0 0,-1-1 1 0 0,0 0-1 0 0,1 0 0 0 0,-1 0 0 0 0,0-1 1 0 0,0 1-1 0 0,1-1 0 0 0,-1 0 0 0 0,0 1 1 0 0,0-1-1 0 0,0-1 0 0 0,0 1 0 0 0,0 0 1 0 0,0-1-1 0 0,0 0 0 0 0,0 1 0 0 0,0-1 1 0 0,1-2-34 0 0,5-3 134 0 0,-1 3-65 0 0,0-1 0 0 0,-1 1 0 0 0,1-1 0 0 0,-1-1 0 0 0,0 1 0 0 0,0-1 0 0 0,-1-1 0 0 0,1 1 0 0 0,-2-1 0 0 0,1 0 0 0 0,-1 0 1 0 0,0-1-1 0 0,0 1 0 0 0,-1-1 0 0 0,0 0 0 0 0,0 0 0 0 0,-1-1 0 0 0,0 1 0 0 0,-1-1 0 0 0,0 0 0 0 0,0 0 0 0 0,0 1 0 0 0,-1-1 1 0 0,-1 0-1 0 0,0-1-69 0 0,-2 7-50 0 0,-1-1 0 0 0,0 1 0 0 0,0-1 0 0 0,-1 1 1 0 0,1 0-1 0 0,-1 0 0 0 0,1 1 0 0 0,-1-1 0 0 0,0 1 0 0 0,0-1 1 0 0,0 1-1 0 0,0 0 0 0 0,0 1 0 0 0,-1-1 0 0 0,1 1 0 0 0,0 0 1 0 0,-1 0-1 0 0,1 0 0 0 0,-1 1 0 0 0,1-1 0 0 0,-1 1 1 0 0,0 0-1 0 0,1 1 0 0 0,-1-1 0 0 0,1 1 0 0 0,-1 0 0 0 0,1 0 1 0 0,-4 1 49 0 0,-7 3-68 0 0,0 0 0 0 0,0 0 0 0 0,1 2 0 0 0,0 0 0 0 0,1 0 0 0 0,-1 1 0 0 0,1 1 0 0 0,1 0 0 0 0,0 1 0 0 0,0 0 0 0 0,1 1-1 0 0,0 1 1 0 0,-8 10 68 0 0,12-14-21 0 0,0 0 0 0 0,1 0 0 0 0,0 1 0 0 0,0 0 0 0 0,1 0-1 0 0,0 1 1 0 0,0-1 0 0 0,1 1 0 0 0,1 0 0 0 0,0 0-1 0 0,0 0 1 0 0,1 1 0 0 0,0-1 0 0 0,0 1 0 0 0,1-1-1 0 0,1 1 1 0 0,0-1 0 0 0,1 8 21 0 0,1-14-10 0 0,-1 1 1 0 0,1-1-1 0 0,0 0 0 0 0,0 0 1 0 0,1 0-1 0 0,-1 0 0 0 0,1-1 1 0 0,0 1-1 0 0,0-1 0 0 0,0 1 1 0 0,0-1-1 0 0,0 0 0 0 0,1 0 1 0 0,0 0-1 0 0,-1-1 0 0 0,1 1 1 0 0,0-1-1 0 0,0 0 0 0 0,1 0 1 0 0,-1-1-1 0 0,0 1 0 0 0,1-1 1 0 0,2 1 9 0 0,108 14-106 0 0,-88-16-421 0 0,0-1 1 0 0,1-1-1 0 0,-1-1 1 0 0,0-2-1 0 0,0-1 0 0 0,-1 0 1 0 0,10-6 526 0 0,36-14-4821 0 0,-2-3-3365 0 0,-48 21 4700 0 0</inkml:trace>
  <inkml:trace contextRef="#ctx0" brushRef="#br0" timeOffset="827.964">2119 394 6721 0 0,'0'0'2014'0'0,"0"0"-472"0"0,0 0-151 0 0,0 0 82 0 0,0 0 113 0 0,0 0-62 0 0,0 0-217 0 0,0 0-270 0 0,0 0-268 0 0,0 0-162 0 0,0 0-102 0 0,-33 14-54 0 0,-102 45-41 0 0,48-14 372 0 0,83-43-784 0 0,0 1 0 0 0,0-1 0 0 0,0 1 0 0 0,1 0-1 0 0,0 0 1 0 0,-1 1 0 0 0,1-1 0 0 0,0 1-1 0 0,0-1 1 0 0,1 1 0 0 0,-1 0 0 0 0,1 0 0 0 0,0 0-1 0 0,0 0 1 0 0,0 1 0 0 0,1-1 0 0 0,-1 0-1 0 0,1 1 1 0 0,0-1 0 0 0,0 1 0 0 0,1 2 2 0 0,0-2-19 0 0,0-1 1 0 0,1 1-1 0 0,-1-1 1 0 0,1 1-1 0 0,0-1 1 0 0,1 1-1 0 0,-1-1 1 0 0,1 0-1 0 0,0 0 1 0 0,0 1-1 0 0,0-1 1 0 0,0-1-1 0 0,1 1 1 0 0,0 0-1 0 0,-1 0 1 0 0,1-1-1 0 0,1 0 1 0 0,-1 0-1 0 0,0 0 1 0 0,1 0-1 0 0,0 0 1 0 0,-1 0-1 0 0,1-1 1 0 0,0 0 0 0 0,1 0-1 0 0,-1 0 1 0 0,0 0-1 0 0,0-1 1 0 0,1 0-1 0 0,-1 0 1 0 0,1 0-1 0 0,2 0 19 0 0,4 1 35 0 0,0 0 1 0 0,1-1-1 0 0,-1 0 0 0 0,1-1 1 0 0,-1-1-1 0 0,1 0 0 0 0,-1 0 0 0 0,0-1 1 0 0,1 0-1 0 0,-1-1 0 0 0,0-1 1 0 0,8-3-36 0 0,1-3 35 0 0,-1-1 0 0 0,0 0 1 0 0,0-1-1 0 0,-2-2 0 0 0,1 1 0 0 0,-2-2 1 0 0,0 0-1 0 0,0-2 0 0 0,-2 1 0 0 0,0-2 1 0 0,9-13-36 0 0,-30 100-432 0 0,6-65 428 0 0,0 0 1 0 0,1 0 0 0 0,0 0 0 0 0,-1 0-1 0 0,1 0 1 0 0,1 0 0 0 0,-1 0-1 0 0,1 0 1 0 0,-1 0 0 0 0,1 0-1 0 0,0 0 1 0 0,1 0 0 0 0,-1 0 0 0 0,1-1-1 0 0,-1 1 1 0 0,1 0 0 0 0,0-1-1 0 0,1 1 1 0 0,-1-1 0 0 0,1 0 0 0 0,-1 0-1 0 0,1 0 1 0 0,0 0 0 0 0,0 0-1 0 0,0-1 1 0 0,0 1 0 0 0,1-1-1 0 0,-1 0 1 0 0,1 0 0 0 0,-1 0 0 0 0,1 0-1 0 0,2 0 4 0 0,4 2-98 0 0,-1-1 0 0 0,1-1-1 0 0,0 0 1 0 0,0 0-1 0 0,0 0 1 0 0,0-1-1 0 0,0-1 1 0 0,0 0 0 0 0,0 0-1 0 0,0-1 1 0 0,5-1 98 0 0,63-24-8572 0 0,-61 19 3040 0 0,-4 3-1037 0 0</inkml:trace>
  <inkml:trace contextRef="#ctx0" brushRef="#br0" timeOffset="1115.765">2850 438 12827 0 0,'0'0'1677'0'0,"0"0"-266"0"0,0 0-65 0 0,0 0-14 0 0,0 0-111 0 0,0 0-235 0 0,0 0-308 0 0,0 0-201 0 0,0 0-117 0 0,0 0-98 0 0,0 0-79 0 0,0 0-74 0 0,0 0-52 0 0,-10 2-31 0 0,-69 34 38 0 0,71-29-76 0 0,0 0 0 0 0,1 1 1 0 0,0 0-1 0 0,0 0 0 0 0,0 0 0 0 0,1 1 1 0 0,1 0-1 0 0,-1 0 0 0 0,2 0 1 0 0,-1 1-1 0 0,-2 9 12 0 0,5-15-23 0 0,1 0 0 0 0,0 1-1 0 0,0-1 1 0 0,0 0 0 0 0,0 1 0 0 0,1-1 0 0 0,0 1-1 0 0,0-1 1 0 0,0 1 0 0 0,0-1 0 0 0,1 1 0 0 0,0-1-1 0 0,0 0 1 0 0,0 1 0 0 0,0-1 0 0 0,1 0 0 0 0,-1 0-1 0 0,1 0 1 0 0,0 0 0 0 0,1 0 0 0 0,-1 0 0 0 0,1 0-1 0 0,-1-1 1 0 0,1 1 0 0 0,0-1 0 0 0,0 0 0 0 0,1 0-1 0 0,-1 0 1 0 0,1 0 23 0 0,8 4-5 0 0,0 0 0 0 0,0-1-1 0 0,0-1 1 0 0,1 0 0 0 0,-1-1 0 0 0,1 0-1 0 0,1-1 1 0 0,-1 0 0 0 0,0-1 0 0 0,1-1-1 0 0,-1 0 1 0 0,1-1 0 0 0,-1 0 0 0 0,1-1-1 0 0,-1 0 1 0 0,4-2 5 0 0,-3 1-267 0 0,0-1-1 0 0,0-1 1 0 0,-1 0-1 0 0,0-1 1 0 0,0-1 0 0 0,0 0-1 0 0,0 0 1 0 0,-1-1-1 0 0,0-1 1 0 0,8-7 267 0 0,23-20-4494 0 0,-3-3-4124 0 0,-27 24 2274 0 0</inkml:trace>
  <inkml:trace contextRef="#ctx0" brushRef="#br0" timeOffset="1370.21">3476 0 13579 0 0,'0'0'1267'0'0,"0"0"-530"0"0,0 0-202 0 0,0 0 147 0 0,0 0 194 0 0,0 0 85 0 0,0 0-78 0 0,0 0-179 0 0,-13 33-129 0 0,-39 105-89 0 0,36-44 274 0 0,15-64-605 0 0,1 1 0 0 0,1 0-1 0 0,2 0 1 0 0,1-1 0 0 0,1 0 0 0 0,4 11-155 0 0,-2-19-167 0 0,1-1 0 0 0,0 0 0 0 0,2 0-1 0 0,0-1 1 0 0,1 0 0 0 0,2-1 0 0 0,0 0 0 0 0,3 2 167 0 0,0-7-1703 0 0,-8-12-2669 0 0,-8-2 1782 0 0,0-1-2492 0 0,0-1 1800 0 0,0 1-1326 0 0</inkml:trace>
  <inkml:trace contextRef="#ctx0" brushRef="#br0" timeOffset="1643.729">3144 332 14291 0 0,'0'0'983'0'0,"0"0"-532"0"0,0 0-137 0 0,0 0 237 0 0,0 0 247 0 0,0 0 123 0 0,0 0-62 0 0,0 0-152 0 0,0 0-152 0 0,33 3-129 0 0,105 9-81 0 0,302-5 371 0 0,-388-9-2142 0 0,-26 1-1804 0 0,-1 0-5296 0 0,-13 1-209 0 0</inkml:trace>
  <inkml:trace contextRef="#ctx0" brushRef="#br0" timeOffset="1814.577">3987 508 3681 0 0,'0'0'3330'0'0,"0"0"-1656"0"0,0 0-524 0 0,0 0-33 0 0,0 0-65 0 0,0 0-144 0 0,0 0-236 0 0,0 0-244 0 0,0 0-177 0 0,0 0-88 0 0,0 0-62 0 0,0 0-73 0 0,0 0-97 0 0,4 27-135 0 0,11 81-212 0 0,-5-79-2133 0 0,-8-34-3265 0 0,-1 1 311 0 0</inkml:trace>
  <inkml:trace contextRef="#ctx0" brushRef="#br0" timeOffset="1998.649">3916 151 9682 0 0,'0'0'1936'0'0,"0"0"-927"0"0,0 0-625 0 0,0 0-512 0 0,0 0-712 0 0,0 0-425 0 0,0 0-335 0 0,0 0-601 0 0,0 0-1143 0 0,0 0-289 0 0</inkml:trace>
  <inkml:trace contextRef="#ctx0" brushRef="#br0" timeOffset="2198.976">4330 449 15819 0 0,'0'0'1018'0'0,"0"0"-349"0"0,0 0-90 0 0,0 0 0 0 0,0 0-36 0 0,0 0-127 0 0,0 0-189 0 0,0 0-123 0 0,0 0-70 0 0,0 0-48 0 0,0 0-34 0 0,-11 32-4 0 0,-32 96-11 0 0,42-126 58 0 0,0-1 1 0 0,0 1-1 0 0,-1 0 0 0 0,1 0 1 0 0,0 0-1 0 0,1 0 1 0 0,-1 0-1 0 0,0 0 0 0 0,0 0 1 0 0,1 0-1 0 0,0 0 0 0 0,-1 1 1 0 0,1-1-1 0 0,0 0 1 0 0,0 0-1 0 0,0 0 0 0 0,0 0 1 0 0,0 1-1 0 0,1-1 0 0 0,-1 0 1 0 0,0 0-1 0 0,1 0 0 0 0,0 0 1 0 0,0 0-1 0 0,-1 0 1 0 0,1 0-1 0 0,0 0 0 0 0,1 0 1 0 0,-1 0-1 0 0,0 0 0 0 0,1-1 5 0 0,5 8-39 0 0,-3-6 106 0 0,-1 1 0 0 0,0-1 0 0 0,1 0 0 0 0,-1 0 0 0 0,1 0 0 0 0,0-1 0 0 0,0 1 0 0 0,0-1 0 0 0,0 0 0 0 0,0 0 0 0 0,1 0 0 0 0,-1-1 0 0 0,1 0 0 0 0,-1 0 0 0 0,1 0 0 0 0,-1 0 0 0 0,1 0 0 0 0,-1-1 0 0 0,1 0 0 0 0,0 0 0 0 0,-1 0 0 0 0,1-1 0 0 0,0 0 0 0 0,-1 0 0 0 0,1 0 0 0 0,-1 0 0 0 0,0-1 0 0 0,1 1 0 0 0,-1-1 0 0 0,0 0 0 0 0,0 0 0 0 0,0-1 0 0 0,2-1-67 0 0,2-4 160 0 0,0 0 0 0 0,0-1 0 0 0,-1 0 0 0 0,0-1 0 0 0,-1 1 0 0 0,0-1 0 0 0,-1 0 0 0 0,0-1 0 0 0,-1 1 0 0 0,0-1 0 0 0,0 0 0 0 0,-1 0 0 0 0,0 0 0 0 0,-1 0 0 0 0,-1-1 0 0 0,0 1 0 0 0,0-1 0 0 0,-1 1 0 0 0,0-1 0 0 0,-1 1 0 0 0,-1-1-160 0 0,2 8-76 0 0,-1-1 1 0 0,-1 1-1 0 0,1 0 0 0 0,0-1 1 0 0,-1 1-1 0 0,0 0 1 0 0,0 0-1 0 0,0 0 1 0 0,-1 1-1 0 0,1-1 0 0 0,-1 0 1 0 0,0 1-1 0 0,0 0 1 0 0,0 0-1 0 0,0 0 1 0 0,-1 0-1 0 0,1 0 0 0 0,-1 0 1 0 0,0 1-1 0 0,0 0 1 0 0,0 0-1 0 0,0 0 1 0 0,0 0-1 0 0,0 1 0 0 0,0-1 1 0 0,-1 1-1 0 0,1 0 1 0 0,0 0-1 0 0,-1 1 1 0 0,-3-1 75 0 0,-39 5-6106 0 0,6 15-6563 0 0,31-11 8512 0 0</inkml:trace>
  <inkml:trace contextRef="#ctx0" brushRef="#br0" timeOffset="2542.625">4711 641 12595 0 0,'0'0'2100'0'0,"0"0"-618"0"0,0 0-135 0 0,0 0-4 0 0,0 0-71 0 0,0 0-193 0 0,0 0-272 0 0,0 0-229 0 0,0 0-189 0 0,0 0-140 0 0,0 0-113 0 0,0 0-76 0 0,0 0-44 0 0,13-24-15 0 0,39-74-30 0 0,-20 54-564 0 0,-30 45 492 0 0,1 0 0 0 0,-1 0 0 0 0,0 1 1 0 0,0-1-1 0 0,0 0 0 0 0,0 1 0 0 0,0-1 1 0 0,0 1-1 0 0,-1 0 0 0 0,1 0 1 0 0,0 0-1 0 0,-1 0 0 0 0,0 0 0 0 0,1 0 1 0 0,-1 0-1 0 0,0 0 0 0 0,0 0 1 0 0,0 1-1 0 0,0-1 0 0 0,-1 0 0 0 0,1 1 1 0 0,0-1-1 0 0,-1 2 101 0 0,9 16-79 0 0,-5-13 136 0 0,0-2 0 0 0,1 1-1 0 0,0 0 1 0 0,0-1 0 0 0,0 0-1 0 0,1 0 1 0 0,0 0 0 0 0,-1-1-1 0 0,2 0 1 0 0,-1 0 0 0 0,0-1-1 0 0,1 1 1 0 0,0-1 0 0 0,0-1-1 0 0,0 1 1 0 0,0-1 0 0 0,0-1-1 0 0,0 1 1 0 0,0-1 0 0 0,1 0-1 0 0,-1-1 1 0 0,2 0-57 0 0,5 1 318 0 0,0-1 0 0 0,-1-1-1 0 0,1 0 1 0 0,0-1 0 0 0,-1-1 0 0 0,1 0 0 0 0,-1 0-1 0 0,0-2 1 0 0,0 0 0 0 0,0 0 0 0 0,7-5-318 0 0,-2 0 107 0 0,-2 0 1 0 0,0-1-1 0 0,0 0 0 0 0,-1-1 1 0 0,0-1-1 0 0,-1-1 1 0 0,0 0-1 0 0,-2-1 0 0 0,1 0 1 0 0,-2-1-1 0 0,1-1-107 0 0,-3-17-1179 0 0,-8 22-1452 0 0,-1 0-3279 0 0,0 11 4665 0 0,0-7-10789 0 0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257 1 3441 0 0,'0'0'1803'0'0,"0"0"89"0"0,0 0 89 0 0,0 0 15 0 0,0 0-244 0 0,0 0-473 0 0,0 0-445 0 0,0 0-331 0 0,0 0-181 0 0,0 0-94 0 0,0 0-34 0 0,0 0-14 0 0,0 0-3 0 0,-31 24-30 0 0,-98 80-50 0 0,71-34-3 0 0,52-55-85 0 0,0-4-36 0 0,1 1-1 0 0,1 0 1 0 0,-1 0 0 0 0,2 1-1 0 0,0-1 1 0 0,1 1 0 0 0,0 0-1 0 0,0 0 1 0 0,2-1 0 0 0,-1 1-1 0 0,2 0 1 0 0,0 3 27 0 0,-1-14-8 0 0,0 0 1 0 0,0 0-1 0 0,1 1 1 0 0,-1-1-1 0 0,1 0 0 0 0,-1 0 1 0 0,1 0-1 0 0,0 0 1 0 0,0 0-1 0 0,0 0 0 0 0,0 0 1 0 0,0 0-1 0 0,0-1 1 0 0,1 1-1 0 0,-1 0 1 0 0,1 0-1 0 0,-1-1 0 0 0,1 1 1 0 0,-1-1-1 0 0,1 0 1 0 0,0 1-1 0 0,0-1 0 0 0,0 0 1 0 0,-1 0-1 0 0,1 0 1 0 0,0 0-1 0 0,0-1 1 0 0,1 1-1 0 0,-1 0 0 0 0,0-1 1 0 0,0 1-1 0 0,0-1 1 0 0,0 0-1 0 0,0 0 0 0 0,1 0 1 0 0,-1 0-1 0 0,0 0 1 0 0,1 0 7 0 0,78-31 1015 0 0,57-118 152 0 0,-11 14-810 0 0,-127 133-360 0 0,1 1 0 0 0,0 0-1 0 0,-1 0 1 0 0,1 0 0 0 0,0 0-1 0 0,0 0 1 0 0,0 0 0 0 0,0 0 0 0 0,-1 0-1 0 0,2 0 1 0 0,-1 0 0 0 0,0 0 0 0 0,0 1-1 0 0,0-1 1 0 0,0 0 0 0 0,0 1 0 0 0,1-1-1 0 0,-1 1 1 0 0,0-1 0 0 0,0 1 0 0 0,1 0-1 0 0,-1-1 1 0 0,0 1 0 0 0,1 0 0 0 0,-1 0-1 0 0,0 0 1 0 0,1 0 0 0 0,-1 0 0 0 0,0 0-1 0 0,1 1 1 0 0,-1-1 0 0 0,0 0 0 0 0,1 1-1 0 0,-1-1 1 0 0,0 1 0 0 0,0-1-1 0 0,1 1 1 0 0,-1-1 0 0 0,0 1 0 0 0,0 0-1 0 0,0 0 1 0 0,0 0 0 0 0,0-1 0 0 0,0 1-1 0 0,0 0 1 0 0,0 0 0 0 0,0 0 0 0 0,-1 1-1 0 0,1-1 1 0 0,0 0 0 0 0,-1 0 0 0 0,1 1 3 0 0,5 19 62 0 0,-2 1 0 0 0,0 0 0 0 0,-2 1-1 0 0,0-1 1 0 0,-2 0 0 0 0,0 1 0 0 0,-2 10-62 0 0,0 24 49 0 0,-4 366-18 0 0,5-401 9 0 0,-1-1 1 0 0,0 0-1 0 0,-2 0 0 0 0,-1 0 1 0 0,-1 0-1 0 0,0-1 0 0 0,-1 0 1 0 0,-2 0-1 0 0,-7 13-40 0 0,15-30 30 0 0,0-1 1 0 0,0 0 0 0 0,0 1-1 0 0,-1-1 1 0 0,1 0 0 0 0,-1 0-1 0 0,1 1 1 0 0,-1-1 0 0 0,0 0-1 0 0,0-1 1 0 0,0 1 0 0 0,0 0-1 0 0,0-1 1 0 0,0 1 0 0 0,-1-1-1 0 0,1 1 1 0 0,0-1 0 0 0,-1 0-1 0 0,1 0 1 0 0,-1 0-1 0 0,1-1 1 0 0,-1 1 0 0 0,0 0-1 0 0,1-1 1 0 0,-1 0 0 0 0,0 1-1 0 0,1-1 1 0 0,-1 0 0 0 0,0-1-1 0 0,1 1 1 0 0,-1 0 0 0 0,1-1-1 0 0,-1 1 1 0 0,0-1 0 0 0,1 0-1 0 0,-1 0 1 0 0,1 0-1 0 0,-1 0 1 0 0,1 0 0 0 0,0-1-1 0 0,0 1 1 0 0,-1-1 0 0 0,1 0-1 0 0,0 1 1 0 0,0-1 0 0 0,1 0-1 0 0,-1 0 1 0 0,0 0 0 0 0,1 0-1 0 0,-1-1 1 0 0,1 1 0 0 0,-1-1-31 0 0,-4-14-83 0 0,1 0 1 0 0,0-1-1 0 0,2 0 1 0 0,0 0-1 0 0,1 0 1 0 0,0 0-1 0 0,2 0 1 0 0,0 0-1 0 0,3-17 83 0 0,-2 3-188 0 0,20-112-2835 0 0,9 55-6884 0 0,-21 68 2615 0 0</inkml:trace>
</inkml:ink>
</file>

<file path=ppt/ink/ink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4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11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495 626 3937 0 0,'0'0'1143'0'0,"0"0"-290"0"0,0 0-151 0 0,0 0 127 0 0,-36 4 278 0 0,-115 16 173 0 0,144-20-1137 0 0,1 0 0 0 0,-1 1 0 0 0,1 0 0 0 0,-1 1 0 0 0,1-1 0 0 0,-1 1 0 0 0,1 1 0 0 0,0-1 0 0 0,0 1 0 0 0,0 0 0 0 0,0 0 0 0 0,1 1 0 0 0,-4 2-143 0 0,-5 5 325 0 0,-3 0-146 0 0,0 1 0 0 0,1 1 1 0 0,1 1-1 0 0,0 0 0 0 0,1 0 1 0 0,1 2-1 0 0,0 0 0 0 0,1 0 1 0 0,0 1-1 0 0,2 1 0 0 0,0 0 0 0 0,1 0 1 0 0,1 1-1 0 0,0 0 0 0 0,-2 14-179 0 0,9-30 31 0 0,0-1-1 0 0,0 1 0 0 0,1 0 0 0 0,-1-1 0 0 0,1 1 0 0 0,0 0 0 0 0,0-1 0 0 0,0 1 0 0 0,0 0 0 0 0,0 0 0 0 0,0-1 0 0 0,1 1 0 0 0,0 0 0 0 0,-1-1 0 0 0,1 1 0 0 0,0-1 0 0 0,0 1 0 0 0,0-1 0 0 0,1 1 0 0 0,-1-1 1 0 0,0 0-1 0 0,1 1 0 0 0,0-1 0 0 0,-1 0 0 0 0,1 0 0 0 0,0 0 0 0 0,0 0 0 0 0,0-1 0 0 0,1 1 0 0 0,-1 0 0 0 0,0-1 0 0 0,0 0 0 0 0,1 1 0 0 0,-1-1 0 0 0,1 0 0 0 0,0 0 0 0 0,-1 0 0 0 0,1-1 0 0 0,-1 1 1 0 0,1-1-1 0 0,0 1 0 0 0,0-1 0 0 0,-1 0 0 0 0,1 0 0 0 0,1 0-30 0 0,14-2 222 0 0,0 0 1 0 0,0-2-1 0 0,0 0 1 0 0,0-1 0 0 0,-1 0-1 0 0,0-2 1 0 0,0 0-1 0 0,0 0 1 0 0,-1-2-1 0 0,0 0 1 0 0,-1-1-1 0 0,0-1 1 0 0,12-11-223 0 0,-11 11 86 0 0,27-22 47 0 0,-2-2 1 0 0,-1-2-1 0 0,-2-2 1 0 0,-2-1-1 0 0,-1-1 0 0 0,-2-3 1 0 0,3-9-134 0 0,3 9 4 0 0,-38 43-99 0 0,-1 3-48 0 0,-1 42-53 0 0,-1-29 208 0 0,1 0-1 0 0,0 1 0 0 0,1-1 0 0 0,1 0 1 0 0,1 1-1 0 0,0-1 0 0 0,1 0 1 0 0,0 0-1 0 0,1 0 0 0 0,1-1 0 0 0,1 1 1 0 0,0-1-1 0 0,3 6-11 0 0,-5-16 31 0 0,-1 0 0 0 0,1-1-1 0 0,-1 1 1 0 0,1-1 0 0 0,0 0 0 0 0,0 0 0 0 0,1 0 0 0 0,-1 0 0 0 0,1-1 0 0 0,-1 1-1 0 0,1-1 1 0 0,0-1 0 0 0,0 1 0 0 0,0-1 0 0 0,0 1 0 0 0,0-1 0 0 0,0-1-1 0 0,0 1 1 0 0,0-1 0 0 0,0 0 0 0 0,0 0 0 0 0,0 0 0 0 0,1-1 0 0 0,-1 0 0 0 0,3-1-31 0 0,5 0 118 0 0,-1-2 0 0 0,1 1 0 0 0,-1-2 0 0 0,0 0 0 0 0,0 0 0 0 0,-1-1 0 0 0,0-1 0 0 0,0 0 0 0 0,8-6-118 0 0,24-23 254 0 0,0-3 1 0 0,-3-1-1 0 0,-1-2 0 0 0,-2-2 1 0 0,20-33-255 0 0,-42 54 15 0 0,0-2 0 0 0,-2 0 0 0 0,-1 0 0 0 0,-1-2 0 0 0,-1 1 0 0 0,-1-1-1 0 0,-2 0 1 0 0,-1-1 0 0 0,-1 0 0 0 0,-1 0 0 0 0,-1 0 0 0 0,-2-1 0 0 0,0 1 0 0 0,-2 0 0 0 0,-2-4-15 0 0,3 26-22 0 0,-1 0 0 0 0,1 1 1 0 0,-1-1-1 0 0,0 0 0 0 0,0 1 0 0 0,-1-1 0 0 0,0 0 0 0 0,0 1 1 0 0,0 0-1 0 0,-1-1 0 0 0,1 1 0 0 0,-1 0 0 0 0,0 0 1 0 0,-1 1-1 0 0,1-1 0 0 0,-1 1 0 0 0,-1-1 22 0 0,3 5-32 0 0,0 0-1 0 0,0 1 1 0 0,1-1-1 0 0,-1 0 1 0 0,0 1 0 0 0,0 0-1 0 0,0-1 1 0 0,1 1-1 0 0,-1 0 1 0 0,0 0 0 0 0,1 0-1 0 0,-1 0 1 0 0,0 0-1 0 0,1 0 1 0 0,-1 1-1 0 0,1-1 1 0 0,0 0 0 0 0,0 1-1 0 0,-1-1 1 0 0,1 1-1 0 0,0-1 1 0 0,0 1-1 0 0,0 0 1 0 0,0 0 0 0 0,1-1-1 0 0,-1 1 1 0 0,0 0-1 0 0,1 0 1 0 0,-1 0-1 0 0,1 0 1 0 0,0-1 0 0 0,-1 3 32 0 0,-2 5-46 0 0,-13 31 83 0 0,1 1-1 0 0,3 1 1 0 0,1 0-1 0 0,2 1 0 0 0,2 0 1 0 0,2 0-1 0 0,1 0 1 0 0,3 1-1 0 0,1-1 0 0 0,4 18-36 0 0,2-14 48 0 0,2-1 0 0 0,2 0 0 0 0,3 0-1 0 0,1-1 1 0 0,8 16-48 0 0,25 63-832 0 0,-69-148-15031 0 0,13 16 10372 0 0</inkml:trace>
  <inkml:trace contextRef="#ctx0" brushRef="#br0" timeOffset="171.085">950 287 13811 0 0,'0'0'891'0'0,"0"0"-394"0"0,0 0-162 0 0,0 0 34 0 0,0 0 57 0 0,0 0-14 0 0,35 0-65 0 0,115 4-35 0 0,135 14 485 0 0,-179-10-1421 0 0,-31-3-1582 0 0,-3 0-4845 0 0,-42-5-1265 0 0</inkml:trace>
  <inkml:trace contextRef="#ctx0" brushRef="#br0" timeOffset="737.015">2443 95 16155 0 0,'0'0'965'0'0,"0"0"-328"0"0,0 0-133 0 0,0 0 143 0 0,0 0 176 0 0,0 0 70 0 0,-21 35-95 0 0,-63 113-174 0 0,27-24 138 0 0,13-17-495 0 0,11-19-200 0 0,-4-2 0 0 0,-4-2 0 0 0,-3-1-1 0 0,-22 26-66 0 0,13-45 67 0 0,65-101 30 0 0,136-188-51 0 0,199-231-36 0 0,-326 428-16 0 0,0 2-1 0 0,2 1 1 0 0,1 1 0 0 0,1 0-1 0 0,1 2 1 0 0,9-5 6 0 0,-34 26-7 0 0,0 0 0 0 0,0-1 1 0 0,1 1-1 0 0,-1 0 0 0 0,0 0 1 0 0,1 0-1 0 0,-1 0 0 0 0,1 0 1 0 0,-1 0-1 0 0,1 1 0 0 0,0-1 1 0 0,-1 0-1 0 0,1 1 0 0 0,0-1 1 0 0,-1 1-1 0 0,1 0 0 0 0,0-1 1 0 0,0 1-1 0 0,-1 0 0 0 0,1 0 1 0 0,0 0-1 0 0,-1 0 0 0 0,1 1 1 0 0,0-1-1 0 0,0 0 0 0 0,-1 1 1 0 0,1-1-1 0 0,0 1 0 0 0,-1 0 1 0 0,1-1-1 0 0,-1 1 0 0 0,1 0 1 0 0,-1 0-1 0 0,1 0 0 0 0,-1 0 1 0 0,1 0-1 0 0,-1 0 0 0 0,0 1 1 0 0,0-1-1 0 0,0 0 0 0 0,0 1 1 0 0,0-1-1 0 0,0 0 0 0 0,0 1 1 0 0,0 0-1 0 0,0-1 0 0 0,-1 1 1 0 0,1-1-1 0 0,0 2 7 0 0,4 25 56 0 0,-1 1-1 0 0,-2 0 1 0 0,0-1 0 0 0,-2 1 0 0 0,-2 0-1 0 0,0 0 1 0 0,-3 8-56 0 0,-1 22 17 0 0,1 37 117 0 0,3-1 0 0 0,9 64-134 0 0,-1-86 1077 0 0,-6-72-757 0 0,-86-34 1429 0 0,-170-122-2360 0 0,154 84-1568 0 0,71 45-1895 0 0,1-1-4755 0 0,21 19-2496 0 0</inkml:trace>
</inkml:ink>
</file>

<file path=ppt/ink/ink4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25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459 0 4161 0 0,'0'0'1712'0'0,"0"0"-455"0"0,0 0-387 0 0,0 0-28 0 0,0 0 225 0 0,0 0 190 0 0,0 0 36 0 0,0 0-116 0 0,0 0-278 0 0,0 0-267 0 0,0 0-214 0 0,-20 14-150 0 0,-63 46-59 0 0,40 3 57 0 0,37-47-198 0 0,0-3-9 0 0,-42 104 290 0 0,-6-2 1 0 0,-5-2 0 0 0,-8 2-350 0 0,-5-12 544 0 0,95-169 793 0 0,27-35-1314 0 0,6 4 0 0 0,3 1-1 0 0,25-25-22 0 0,63-60-49 0 0,-116 158 46 0 0,-30 23 3 0 0,0 0 0 0 0,-1 0-1 0 0,1 0 1 0 0,0 0 0 0 0,0 0 0 0 0,0 0 0 0 0,0 0 0 0 0,0 1 0 0 0,-1-1 0 0 0,1 0 0 0 0,0 1-1 0 0,0-1 1 0 0,0 0 0 0 0,-1 1 0 0 0,1-1 0 0 0,0 1 0 0 0,-1-1 0 0 0,1 1 0 0 0,0 0 0 0 0,-1-1-1 0 0,1 1 1 0 0,-1 0 0 0 0,1-1 0 0 0,-1 1 0 0 0,1 0 0 0 0,-1-1 0 0 0,1 1 0 0 0,-1 0 0 0 0,0 0-1 0 0,1 0 1 0 0,-1-1 0 0 0,0 1 0 0 0,0 0 0 0 0,0 0 0 0 0,0 0 0 0 0,0 0 0 0 0,0 0 0 0 0,0-1-1 0 0,0 1 1 0 0,0 0 0 0 0,0 0 0 0 0,0 0 0 0 0,4 237 680 0 0,-4-212-663 0 0,1-1-1 0 0,1 0 1 0 0,2 1-1 0 0,0-1 1 0 0,2 0-1 0 0,6 19-16 0 0,39 87 167 0 0,-32-87 74 0 0,-19-43-204 0 0,0-1 5 0 0,0 0 7 0 0,0 0 16 0 0,0 0 26 0 0,0 0 34 0 0,0 0 28 0 0,0 0 19 0 0,0 0 4 0 0,0 0 0 0 0,0 0-4 0 0,0 0-14 0 0,0 0 4 0 0,0 0-13 0 0,0 0 4 0 0,0 0 12 0 0,0 0-8 0 0,-7-18 510 0 0,-52-34-361 0 0,-8 10-218 0 0,-2 2 0 0 0,-1 4 0 0 0,-18-4-88 0 0,-24-15-617 0 0,104 40-2276 0 0,8 4-6673 0 0,2 3-1380 0 0</inkml:trace>
</inkml:ink>
</file>

<file path=ppt/ink/ink4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5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495 295 0 0 0,'0'0'564'0'0,"0"0"740"0"0,0 0 249 0 0,0 0-50 0 0,0 0-122 0 0,0 0-132 0 0,0-5-94 0 0,0-23 1072 0 0,-54 20 2447 0 0,17 12-4446 0 0,-1 1 0 0 0,2 2 0 0 0,-1 2 0 0 0,1 1 0 0 0,1 2 0 0 0,0 1 0 0 0,-32 17-228 0 0,54-24 51 0 0,-10 2 8 0 0,17-6-52 0 0,0 0 0 0 0,0 0 0 0 0,0 0 0 0 0,0 1 1 0 0,1-1-1 0 0,-1 2 0 0 0,1-1 0 0 0,0 0 1 0 0,-1 1-1 0 0,2 0 0 0 0,-1 0 0 0 0,0 1 0 0 0,1-1 1 0 0,0 1-1 0 0,-1 1-7 0 0,6-4-3 0 0,-1-1 1 0 0,1 1 0 0 0,-1 0-1 0 0,1 0 1 0 0,0-1-1 0 0,0 1 1 0 0,0 0 0 0 0,0-1-1 0 0,0 1 1 0 0,0-1-1 0 0,0 1 1 0 0,0-1 0 0 0,1 0-1 0 0,-1 1 1 0 0,1-1 0 0 0,-1 0-1 0 0,1 0 1 0 0,-1 0-1 0 0,1 0 1 0 0,0 0 0 0 0,-1 0-1 0 0,1-1 1 0 0,0 1-1 0 0,0 0 1 0 0,-1-1 0 0 0,1 0-1 0 0,0 1 1 0 0,0-1 0 0 0,0 0-1 0 0,0 0 1 0 0,0 0-1 0 0,-1 0 1 0 0,2 0 2 0 0,4 2 39 0 0,200 16 565 0 0,-150-10-281 0 0,-66 25 433 0 0,-78 56-29 0 0,-43 32-478 0 0,129-119-249 0 0,0 1-1 0 0,0-1 1 0 0,0 0 0 0 0,0 0-1 0 0,1 1 1 0 0,-1-1 0 0 0,1 0-1 0 0,0 1 1 0 0,-1-1 0 0 0,1 1-1 0 0,0-1 1 0 0,1 0 0 0 0,-1 1 0 0 0,0-1-1 0 0,1 1 1 0 0,-1-1 0 0 0,1 0-1 0 0,-1 1 1 0 0,1-1 0 0 0,0 0-1 0 0,0 0 1 0 0,0 0 0 0 0,1 0-1 0 0,-1 0 1 0 0,0 0 0 0 0,1 0-1 0 0,-1 0 1 0 0,1 0 0 0 0,0-1 0 0 0,0 1-1 0 0,-1 0 1 0 0,1-1 0 0 0,0 0-1 0 0,1 1 1 0 0,9 5 1 0 0,1-1 0 0 0,0 0 0 0 0,0-1 0 0 0,1-1 0 0 0,-1 0 0 0 0,1-1-1 0 0,0 0 1 0 0,0-1 0 0 0,0 0 0 0 0,1-2 0 0 0,-1 1 0 0 0,0-2 0 0 0,6 0-1 0 0,2 0-292 0 0,-1-8-2937 0 0,-10-27-7460 0 0,-8 16 5348 0 0,0 12 4848 0 0</inkml:trace>
  <inkml:trace contextRef="#ctx0" brushRef="#br0" timeOffset="340.641">292 0 2160 0 0,'0'0'1749'0'0,"0"0"-30"0"0,0 0-95 0 0,0 0-183 0 0,0 0-149 0 0,0 0-157 0 0,0 0-166 0 0,0 0-34 0 0,0 0 20 0 0,0 0 1 0 0,0 0-34 0 0,0 0-97 0 0,-7 38-102 0 0,-21 121-91 0 0,21-23 384 0 0,12 54-45 0 0,0-82-662 0 0,-5-1 1 0 0,-8 43-310 0 0,-38 188-163 0 0,38-280-822 0 0,11-20-2820 0 0,11-28-2733 0 0,-8-8 2108 0 0,1 1-292 0 0</inkml:trace>
</inkml:ink>
</file>

<file path=ppt/ink/ink4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6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622 24 3289 0 0,'0'0'1859'0'0,"0"0"-879"0"0,0 0-248 0 0,0 0 326 0 0,0 0 459 0 0,0 0 306 0 0,0 0-38 0 0,0 0-341 0 0,0 0-422 0 0,0 0-333 0 0,0 0-227 0 0,0 0-149 0 0,0 0-86 0 0,2-6-29 0 0,7-11 69 0 0,-11 37 549 0 0,-24 69-27 0 0,-3-2 0 0 0,-5 0 0 0 0,-19 31-789 0 0,41-93 6 0 0,-2-1 0 0 0,0 0 0 0 0,-2-1 0 0 0,-1-1 0 0 0,0-1 0 0 0,-2 0 0 0 0,0-1 0 0 0,-1-1 0 0 0,-1-1 0 0 0,-1-1 0 0 0,-1-1 0 0 0,0-1 0 0 0,-1 0 0 0 0,-11 3-6 0 0,30-15-16 0 0,1 0-1 0 0,-1 0 0 0 0,0-1 0 0 0,0 1 0 0 0,0-1 1 0 0,0 0-1 0 0,0-1 0 0 0,0 1 0 0 0,-1-1 0 0 0,1 0 1 0 0,0 0-1 0 0,-1-1 0 0 0,1 1 0 0 0,-1-1 0 0 0,1-1 0 0 0,-1 1 1 0 0,1-1-1 0 0,0 0 0 0 0,-1 0 0 0 0,1 0 0 0 0,0-1 1 0 0,0 0-1 0 0,0 0 0 0 0,0 0 0 0 0,0 0 0 0 0,0-1 1 0 0,0 0-1 0 0,1 0 0 0 0,0-1 0 0 0,-1 1 0 0 0,1-1 0 0 0,0 1 1 0 0,0-2 16 0 0,0-4-114 0 0,0-1-1 0 0,1 0 1 0 0,0 0 0 0 0,0 0 0 0 0,1-1 0 0 0,0 1 0 0 0,1 0 0 0 0,0-1 0 0 0,1 1-1 0 0,0-1 1 0 0,1 1 0 0 0,0-1 0 0 0,0 1 0 0 0,1 0 0 0 0,0-1 0 0 0,3-3 114 0 0,66-157-377 0 0,14 40 855 0 0,-83 128-442 0 0,0 1 1 0 0,0 0-1 0 0,0 0 0 0 0,1 0 0 0 0,-1 0 0 0 0,1 0 0 0 0,-1 0 0 0 0,1 1 0 0 0,-1-1 0 0 0,1 1 0 0 0,0 0 1 0 0,0 0-1 0 0,-1 0 0 0 0,1 0 0 0 0,0 0 0 0 0,0 1 0 0 0,0-1 0 0 0,0 1 0 0 0,0 0 0 0 0,0 0 0 0 0,0 0 1 0 0,0 0-1 0 0,0 0 0 0 0,0 1 0 0 0,0-1 0 0 0,0 1 0 0 0,0 0 0 0 0,0 0 0 0 0,0 0 0 0 0,-1 0 0 0 0,1 0 1 0 0,0 1-1 0 0,-1-1 0 0 0,1 1 0 0 0,-1 0 0 0 0,1 0 0 0 0,-1 0 0 0 0,0 0 0 0 0,0 0 0 0 0,0 0 0 0 0,0 1 1 0 0,0-1-1 0 0,1 3-36 0 0,38 69 701 0 0,-29-50-498 0 0,0 0 1 0 0,2 0-1 0 0,1-2 0 0 0,1 0 1 0 0,0-1-1 0 0,2 0 0 0 0,2 0-203 0 0,-8-10-23 0 0,0-1-1 0 0,1 0 1 0 0,0-1-1 0 0,1 0 1 0 0,0-1 0 0 0,0 0-1 0 0,0-2 1 0 0,1 1-1 0 0,0-2 1 0 0,1 0-1 0 0,-1-1 1 0 0,1 0 0 0 0,0-1-1 0 0,0-1 1 0 0,0-1-1 0 0,9 0 24 0 0,4-5-4335 0 0,-9-3-6023 0 0,-13 3 3096 0 0</inkml:trace>
  <inkml:trace contextRef="#ctx0" brushRef="#br0" timeOffset="3656.707">909 396 2417 0 0,'0'0'874'0'0,"0"0"-430"0"0,0 0-151 0 0,0 0 245 0 0,0 0 359 0 0,0 0 176 0 0,0 0-51 0 0,0 0-236 0 0,0 0-273 0 0,0 0-204 0 0,0 0-121 0 0,-19 32-57 0 0,-61 99-29 0 0,21-29 185 0 0,-21 33 323 0 0,62-90 595 0 0,34-49 662 0 0,83-81 1210 0 0,20-18-2194 0 0,87-64-523 0 0,-199 161-367 0 0,78-34-130 0 0,-83 70-89 0 0,-50 183 675 0 0,47-202-429 0 0,12 85 140 0 0,-2-67 864 0 0,-32-29 592 0 0,-71-40-829 0 0,-73-59-863 0 0,105 71-990 0 0,34 19-4292 0 0,23 9-669 0 0,1 0-3008 0 0</inkml:trace>
  <inkml:trace contextRef="#ctx0" brushRef="#br0" timeOffset="4372.201">1463 480 1216 0 0,'0'0'3584'0'0,"0"0"-1358"0"0,0 0-591 0 0,0 0 8 0 0,0 0 22 0 0,0 0-120 0 0,0 0-319 0 0,0 0-391 0 0,0 0-312 0 0,0 0-197 0 0,0 0-77 0 0,0 0 24 0 0,0 0 69 0 0,0 8 24 0 0,4 246 1061 0 0,-4-251-1413 0 0,0 0 0 0 0,0 1 0 0 0,-1-1 0 0 0,1 0 0 0 0,-1 1 0 0 0,1-1 0 0 0,-1 0 0 0 0,0 0 0 0 0,0 0 0 0 0,-1 0 0 0 0,1 0 0 0 0,-1 0 0 0 0,1 0 0 0 0,-1 0 0 0 0,0 0 0 0 0,0-1 0 0 0,0 1 0 0 0,0-1 0 0 0,-1 1 0 0 0,1-1 0 0 0,-1 0 0 0 0,1 0 0 0 0,-1 0 0 0 0,0 0 1 0 0,0 0-1 0 0,0-1 0 0 0,0 1 0 0 0,0-1 0 0 0,0 0 0 0 0,0 0 0 0 0,0 0 0 0 0,-1 0 0 0 0,1-1 0 0 0,-2 1-14 0 0,3-1 3 0 0,0-1 0 0 0,0 1 1 0 0,0-1-1 0 0,0 1 0 0 0,0-1 1 0 0,0 1-1 0 0,1-1 0 0 0,-1 0 1 0 0,0 0-1 0 0,0 0 1 0 0,1 0-1 0 0,-1 0 0 0 0,0 0 1 0 0,1-1-1 0 0,-1 1 0 0 0,1 0 1 0 0,0-1-1 0 0,-1 1 0 0 0,1-1 1 0 0,0 1-1 0 0,0-1 1 0 0,0 0-1 0 0,0 0 0 0 0,0 1 1 0 0,1-1-1 0 0,-1 0 0 0 0,0 0 1 0 0,1 0-1 0 0,-1 0 0 0 0,1 0 1 0 0,0 0-1 0 0,0 0 0 0 0,-1 0 1 0 0,2 0-1 0 0,-1-1-3 0 0,11-72-164 0 0,0 54 128 0 0,0 0 0 0 0,2 2 0 0 0,0-1 1 0 0,1 2-1 0 0,1 0 0 0 0,1 0 0 0 0,0 2 0 0 0,1 0 1 0 0,1 1-1 0 0,0 0 0 0 0,1 2 0 0 0,1 0 0 0 0,0 1 1 0 0,1 1-1 0 0,0 1 0 0 0,0 1 0 0 0,1 1 1 0 0,0 1-1 0 0,5 0 36 0 0,-25 6 0 0 0,0-1 0 0 0,1 1 0 0 0,-1 0 0 0 0,0 0 0 0 0,1 1 0 0 0,0-1 0 0 0,-1 0 0 0 0,1 1 0 0 0,-1 0 0 0 0,1-1 0 0 0,0 1 0 0 0,-1 0 0 0 0,1 0 0 0 0,-1 1 0 0 0,1-1 0 0 0,0 1 0 0 0,-1-1 0 0 0,1 1 0 0 0,-1 0 0 0 0,1-1 0 0 0,-1 1 0 0 0,0 1 0 0 0,1-1 0 0 0,-1 0 0 0 0,0 1 0 0 0,0-1 0 0 0,1 1 0 0 0,-1-1 0 0 0,-1 1 0 0 0,1 0 0 0 0,0 0 0 0 0,0 0 0 0 0,-1 0 0 0 0,1 0 0 0 0,-1 0 0 0 0,1 1 0 0 0,-1-1 0 0 0,1 2 0 0 0,-2 1 16 0 0,-1-1 1 0 0,1 0-1 0 0,-1 1 1 0 0,0-1-1 0 0,0 0 1 0 0,0 0-1 0 0,0 0 0 0 0,-1 0 1 0 0,0 0-1 0 0,1 0 1 0 0,-2 0-1 0 0,1 0 1 0 0,0-1-1 0 0,-1 1 1 0 0,1-1-1 0 0,-1 0 1 0 0,0 0-1 0 0,0 0 1 0 0,-1 0-1 0 0,-1 2-16 0 0,-194 127 832 0 0,198-132-822 0 0,1 0 1 0 0,-1 0-1 0 0,1 1 0 0 0,-1-1 0 0 0,0 0 0 0 0,1 1 0 0 0,-1-1 1 0 0,1 1-1 0 0,0-1 0 0 0,-1 0 0 0 0,1 1 0 0 0,-1-1 0 0 0,1 1 1 0 0,0-1-1 0 0,-1 1 0 0 0,1-1 0 0 0,0 1 0 0 0,-1 0 0 0 0,1-1 1 0 0,0 1-1 0 0,0-1 0 0 0,0 1 0 0 0,-1 0 0 0 0,1-1 1 0 0,0 1-1 0 0,0-1 0 0 0,0 1 0 0 0,0 0 0 0 0,0-1 0 0 0,0 1 1 0 0,0-1-1 0 0,0 1 0 0 0,1 0 0 0 0,-1-1 0 0 0,0 1 0 0 0,0-1 1 0 0,0 1-1 0 0,1 0 0 0 0,-1-1 0 0 0,0 1 0 0 0,1-1 0 0 0,-1 1 1 0 0,0-1-1 0 0,1 1 0 0 0,-1-1 0 0 0,1 1 0 0 0,-1-1 0 0 0,1 0 1 0 0,-1 1-1 0 0,1-1 0 0 0,-1 0 0 0 0,1 1 0 0 0,-1-1 0 0 0,1 0 1 0 0,-1 1-1 0 0,1-1 0 0 0,0 0 0 0 0,-1 0 0 0 0,1 0 0 0 0,-1 0 1 0 0,1 0-1 0 0,0 0 0 0 0,-1 1 0 0 0,1-1 0 0 0,-1-1 0 0 0,1 1 1 0 0,0 0-1 0 0,-1 0 0 0 0,1 0 0 0 0,0 0-10 0 0,12 6 106 0 0,85 57 521 0 0,-14 25-579 0 0,-48-77-2243 0 0,-11-10-3893 0 0,-13-2 377 0 0,-3 1-1780 0 0</inkml:trace>
  <inkml:trace contextRef="#ctx0" brushRef="#br0" timeOffset="4904.222">1942 819 5521 0 0,'0'0'3757'0'0,"0"0"-1574"0"0,0 0-691 0 0,0 0 22 0 0,0 0 69 0 0,0 0-113 0 0,0 0-311 0 0,0 0-312 0 0,0 0-226 0 0,0 0-116 0 0,0 0-54 0 0,0 0-31 0 0,0 0-13 0 0,13-11-12 0 0,79-77 653 0 0,-63 51-570 0 0,-8 9-372 0 0,1 0 1 0 0,1 2-1 0 0,1 0 0 0 0,2 2 1 0 0,0 1-1 0 0,6-3-106 0 0,-32 25-7 0 0,0 1 0 0 0,1-1 0 0 0,-1 0 0 0 0,1 0 0 0 0,0 0 0 0 0,-1 0 0 0 0,1 0 1 0 0,-1 1-1 0 0,1-1 0 0 0,0 0 0 0 0,0 1 0 0 0,0-1 0 0 0,-1 0 0 0 0,1 1 0 0 0,0-1 0 0 0,0 1 0 0 0,0-1 0 0 0,0 1 0 0 0,0 0 0 0 0,0-1 0 0 0,0 1 0 0 0,0 0 0 0 0,0 0 0 0 0,0 0 0 0 0,0 0 0 0 0,0-1 0 0 0,0 1 0 0 0,0 1 0 0 0,0-1 0 0 0,0 0 0 0 0,0 0 0 0 0,0 0 0 0 0,0 0 0 0 0,0 1 1 0 0,0-1-1 0 0,0 1 0 0 0,0-1 0 0 0,0 0 0 0 0,0 1 0 0 0,0 0 0 0 0,-1-1 0 0 0,1 1 0 0 0,0-1 0 0 0,0 1 0 0 0,0 0 0 0 0,-1 0 0 0 0,1-1 0 0 0,-1 1 0 0 0,1 0 0 0 0,0 0 0 0 0,-1 0 0 0 0,1 0 0 0 0,-1 0 0 0 0,0 0 0 0 0,1 0 0 0 0,-1 0 0 0 0,0 0 0 0 0,1 0 0 0 0,-1 0 0 0 0,0 0 1 0 0,0 0-1 0 0,0 0 0 0 0,0 0 0 0 0,0 0 0 0 0,0 0 0 0 0,0 0 0 0 0,0 0 0 0 0,-1 1 7 0 0,3 111-190 0 0,-1-111 193 0 0,1 0-1 0 0,-1 0 1 0 0,1 0-1 0 0,-1 0 0 0 0,1 0 1 0 0,0 0-1 0 0,0 0 1 0 0,0-1-1 0 0,0 1 0 0 0,0-1 1 0 0,0 1-1 0 0,0-1 1 0 0,1 0-1 0 0,-1 0 0 0 0,0 0 1 0 0,1 0-1 0 0,-1 0 1 0 0,1 0-1 0 0,-1-1 1 0 0,1 1-1 0 0,0-1 0 0 0,-1 0 1 0 0,1 0-1 0 0,-1 0 1 0 0,1 0-1 0 0,-1 0 0 0 0,1 0 1 0 0,0-1-1 0 0,-1 1 1 0 0,1-1-1 0 0,1 0-2 0 0,10 0 59 0 0,90-33 131 0 0,-47 9-127 0 0,-34 16-66 0 0,-18 6 1 0 0,-1 1 1 0 0,1 0-1 0 0,-1 0 0 0 0,1 0 0 0 0,0 0 0 0 0,-1 1 0 0 0,1 0 0 0 0,0 0 1 0 0,0 0-1 0 0,0 1 0 0 0,0 0 0 0 0,0 0 0 0 0,0 0 0 0 0,0 0 1 0 0,1 1 1 0 0,-2 50 85 0 0,-12 77-315 0 0,28-107-1559 0 0,-8-18-2151 0 0,-2 0-3788 0 0,-7 0-2853 0 0</inkml:trace>
</inkml:ink>
</file>

<file path=ppt/ink/ink4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2:13.381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218 2383 0 0 0,'0'0'1834'0'0,"0"0"394"0"0,0 0 77 0 0,0 0-244 0 0,0 0-434 0 0,0 0-460 0 0,0 0-336 0 0,0 0-251 0 0,0 0-117 0 0,3-6-21 0 0,0 0-360 0 0,-2 6-35 0 0,-1 1 1 0 0,0-1-1 0 0,0 1 0 0 0,0-1 1 0 0,1 0-1 0 0,-1 0 1 0 0,0 1-1 0 0,0-1 1 0 0,1 0-1 0 0,-1 1 1 0 0,0-1-1 0 0,1 0 1 0 0,-1 0-1 0 0,0 0 0 0 0,1 1 1 0 0,-1-1-1 0 0,0 0 1 0 0,1 0-1 0 0,-1 0 1 0 0,1 0-1 0 0,-1 0 1 0 0,0 1-1 0 0,1-1 1 0 0,-1 0-1 0 0,1 0 1 0 0,-1 0-1 0 0,0 0 0 0 0,1 0 1 0 0,-1 0-1 0 0,1-1 1 0 0,-1 1-1 0 0,0 0 1 0 0,1 0-1 0 0,-1 0 1 0 0,1 0-48 0 0,-4 74 585 0 0,-4 0 0 0 0,-2 0 0 0 0,-4-1 0 0 0,-3 0 1 0 0,-4 3-586 0 0,7-6-1401 0 0,11-73-9685 0 0,3-12 5906 0 0,1 8 4640 0 0</inkml:trace>
  <inkml:trace contextRef="#ctx0" brushRef="#br0" timeOffset="246.016">119 2408 0 0 0,'0'0'1064'0'0,"0"0"475"0"0,0 0 472 0 0,0 0 104 0 0,0 0-217 0 0,0 0-391 0 0,0 0-388 0 0,0 0-276 0 0,0 0-171 0 0,0 0-120 0 0,34-9-109 0 0,106-28-102 0 0,-39 17 129 0 0,-2 16-2083 0 0,-99 6 1232 0 0,1-1 0 0 0,-1 0 0 0 0,0 0 0 0 0,1 0 0 0 0,-1 1 0 0 0,0-1 0 0 0,0 0 0 0 0,0 0 0 0 0,0 1 0 0 0,0-1 0 0 0,0 0-1 0 0,0 0 1 0 0,0 1 0 0 0,-1-1 0 0 0,1 0 0 0 0,0 0 0 0 0,-1 0 0 0 0,1 0 0 0 0,-1 1 0 0 0,1-1 0 0 0,-1 0 0 0 0,0 0 0 0 0,1 0-1 0 0,-1 0 1 0 0,0 0 0 0 0,0 0 0 0 0,0 0 0 0 0,0-1 0 0 0,1 1 0 0 0,-1 0 0 0 0,-1 0 0 0 0,1 0 381 0 0,-8 7-767 0 0</inkml:trace>
  <inkml:trace contextRef="#ctx0" brushRef="#br0" timeOffset="464.149">1 2721 0 0 0,'0'0'1355'0'0,"0"0"584"0"0,0 0 392 0 0,0 0 78 0 0,0 0-249 0 0,0 0-411 0 0,32-2-439 0 0,103-9-356 0 0,41-30 977 0 0,-10 11-2007 0 0,-93 26-9641 0 0,-68 4 3372 0 0</inkml:trace>
  <inkml:trace contextRef="#ctx0" brushRef="#br0" timeOffset="675.121">750 2721 6801 0 0,'0'0'1425'0'0,"0"0"-501"0"0,0 0-4 0 0,0 0 379 0 0,0 0 336 0 0,0 0 31 0 0,0 0-350 0 0,0 0-452 0 0,0 0-345 0 0,0 0-218 0 0,0 0-127 0 0,0 0-62 0 0,-15 29-44 0 0,-47 87-28 0 0,-8 34-1236 0 0,35-100-4142 0 0,20-30-3862 0 0,12-17 6870 0 0</inkml:trace>
  <inkml:trace contextRef="#ctx0" brushRef="#br0" timeOffset="919.109">524 2758 4953 0 0,'0'0'1131'0'0,"0"0"-420"0"0,0 0-96 0 0,0 0 306 0 0,0 0 349 0 0,0 0 130 0 0,0 0-126 0 0,0 0-262 0 0,0 0-253 0 0,0 0-178 0 0,0 0-93 0 0,0 0-21 0 0,10 33-30 0 0,34 99-42 0 0,-16-79 110 0 0,-20-46-390 0 0,94 62-605 0 0,-74-54-3935 0 0,-24-11-779 0 0,0 0-1711 0 0</inkml:trace>
  <inkml:trace contextRef="#ctx0" brushRef="#br0" timeOffset="-3965.732">1857 1330 0 0 0,'0'0'331'0'0,"0"0"768"0"0,0 0 133 0 0,0 0-107 0 0,31-5-119 0 0,99-12-112 0 0,162 9 3478 0 0,101 4-1996 0 0,291-28-1519 0 0,44-13-25 0 0,-209 27 66 0 0,-181-1-585 0 0,-33-2 138 0 0,-96 17-224 0 0,255-4 228 0 0,-226-6-351 0 0,-103 10-144 0 0,-3 0-62 0 0,82-14 19 0 0,-152 14-195 0 0,-62 4 287 0 0,0 0 12 0 0,0 0 5 0 0,0 0 7 0 0,0 0 14 0 0,0 0 3 0 0,0 0-14 0 0,0 0-6 0 0,0 0-20 0 0,0 0-31 0 0,0 0-7 0 0,0 0-41 0 0,0 23-414 0 0,-20 69 518 0 0,-8 102 53 0 0,35-102-32 0 0,-10-73 1476 0 0,-14-5-1437 0 0,-77 9-213 0 0,-294-20 1924 0 0,178 16-1722 0 0,108-12-129 0 0,33 0-105 0 0,-41 15-111 0 0,-120-21 334 0 0,-24-8-35 0 0,25 6-137 0 0,58 20-41 0 0,22 3-303 0 0,-123-15 175 0 0,117-18 386 0 0,-13 12-425 0 0,-340 13 360 0 0,236-3 175 0 0,69-11-392 0 0,140 7 238 0 0,-1-2 0 0 0,-1-2 1 0 0,-36-6-75 0 0,2 2-33 0 0,-134-6 54 0 0,79 6-62 0 0,-211 1 17 0 0,272 11 132 0 0,18-11 213 0 0,78-14 786 0 0,7-126-244 0 0,4-11-2642 0 0,-20 147-6004 0 0,3 4 3064 0 0,1 0-1486 0 0</inkml:trace>
  <inkml:trace contextRef="#ctx0" brushRef="#br0" timeOffset="-578.644">316 1668 0 0 0,'0'0'832'0'0,"0"0"304"0"0,0 0 273 0 0,0 0 87 0 0,0 0-137 0 0,0 0-309 0 0,0 0-333 0 0,0 0-285 0 0,0 0-150 0 0,2 0 20 0 0,106 1 4123 0 0,133-2-1383 0 0,322-6-1400 0 0,-524 11-1538 0 0,-44-5 3234 0 0,-143-108-3258 0 0,143 102-58 0 0,-1 2 2 0 0,0 0-1 0 0,1-1 1 0 0,0 1-1 0 0,1-1 1 0 0,-1 0-1 0 0,1-1 1 0 0,0 1 0 0 0,1-1-1 0 0,0 0 1 0 0,0 0-1 0 0,0 0 1 0 0,1 0-1 0 0,0-1 1 0 0,0 1-24 0 0,2 51-1996 0 0,12 10 1714 0 0,-1 1-1 0 0,-4 0 1 0 0,-1 1 0 0 0,-3 0 0 0 0,-3-1 0 0 0,-3 11 282 0 0,2-54-67 0 0,-1 0-1 0 0,0 0 1 0 0,-1 0 0 0 0,0 0-1 0 0,-1-1 1 0 0,0 0-1 0 0,-1 1 1 0 0,0-1-1 0 0,-2 1 68 0 0,7-12 44 0 0,0-1 0 0 0,0 1 0 0 0,0 0 0 0 0,0-1 0 0 0,0 1 0 0 0,-1 0 0 0 0,1 0 0 0 0,0-1 0 0 0,0 1 0 0 0,0 0 0 0 0,0-1 0 0 0,0 1 0 0 0,-1 0 0 0 0,1 0-1 0 0,0-1 1 0 0,0 1 0 0 0,-1 0 0 0 0,1 0 0 0 0,0 0 0 0 0,0-1 0 0 0,-1 1 0 0 0,1 0 0 0 0,0 0 0 0 0,0 0 0 0 0,-1 0 0 0 0,1-1 0 0 0,0 1 0 0 0,-1 0 0 0 0,1 0-1 0 0,0 0 1 0 0,-1 0 0 0 0,1 0 0 0 0,0 0 0 0 0,-1 0 0 0 0,1 0 0 0 0,0 0 0 0 0,-1 0 0 0 0,1 0 0 0 0,0 0 0 0 0,0 0 0 0 0,-1 0 0 0 0,1 1 0 0 0,0-1 0 0 0,-1 0-1 0 0,1 0 1 0 0,0 0 0 0 0,-1 0 0 0 0,1 0 0 0 0,0 1 0 0 0,0-1 0 0 0,-1 0 0 0 0,1 0 0 0 0,0 1 0 0 0,0-1 0 0 0,0 0 0 0 0,-1 0 0 0 0,1 1 0 0 0,0-1 0 0 0,0 0-44 0 0,-1-35 690 0 0,1 29-589 0 0,1-9-46 0 0,1 1 0 0 0,0-1-1 0 0,1 1 1 0 0,0 0 0 0 0,1-1 0 0 0,1 2 0 0 0,0-1 0 0 0,1 0 0 0 0,6-8-55 0 0,-11 19-5 0 0,78-109-396 0 0,-36 73-3612 0 0,-36 35 392 0 0,0 0-3124 0 0,-3 0-50 0 0</inkml:trace>
  <inkml:trace contextRef="#ctx0" brushRef="#br0" timeOffset="3500.601">1938 645 0 0 0,'-24'-85'1062'0'0,"23"77"-79"0"0,0-3 5389 0 0,1 10-421 0 0,0 11-5719 0 0,0 590 2353 0 0,3-557-2345 0 0,0-21-1453 0 0,-2 0-4606 0 0,-2-22 1021 0 0,-3 3 1930 0 0,4-2 1537 0 0,-2-1-65 0 0</inkml:trace>
  <inkml:trace contextRef="#ctx0" brushRef="#br0" timeOffset="4067.124">1833 567 0 0 0,'0'0'991'0'0,"0"0"257"0"0,0 0 38 0 0,0 0-277 0 0,0 0-403 0 0,0 0-314 0 0,0 0-159 0 0,0 0-34 0 0,0 0 34 0 0,-4 4 65 0 0,-102 91 3708 0 0,96-73-2710 0 0,38-6-470 0 0,-1-9-464 0 0,1 0 0 0 0,0-1 0 0 0,0-2 0 0 0,0-1 0 0 0,0-1 1 0 0,0-2-1 0 0,0-1 0 0 0,1-1-262 0 0,32 1 223 0 0,-9 9 38 0 0,-51-8-94 0 0,-1 0 87 0 0,0 0 59 0 0,-42-4 1291 0 0,33 1-1554 0 0,0 0-1 0 0,1-1 0 0 0,0 0 0 0 0,-1 0 1 0 0,1-1-1 0 0,1 0 0 0 0,-1-1 0 0 0,1 0 1 0 0,0 0-1 0 0,1 0 0 0 0,-1-1 0 0 0,1 0 1 0 0,0 0-1 0 0,1 0 0 0 0,0-1 1 0 0,0 0-1 0 0,0 0 0 0 0,0-2-49 0 0,-30-66-523 0 0,27 62 286 0 0,5 10-2485 0 0,2 2-5288 0 0,1 2 1873 0 0</inkml:trace>
  <inkml:trace contextRef="#ctx0" brushRef="#br0" timeOffset="4515.128">2527 254 1832 0 0,'0'0'1501'0'0,"0"0"-402"0"0,0 0-182 0 0,0 0 207 0 0,0 0 334 0 0,0 0 169 0 0,0 0-156 0 0,0 0-417 0 0,0 0-446 0 0,0 0-279 0 0,0 0-58 0 0,0 0 82 0 0,0 0 134 0 0,2 13 85 0 0,21 93 898 0 0,-9-23-581 0 0,17 183-513 0 0,-51-238-2574 0 0,9-24-2132 0 0,-1-3-4937 0 0,9-1 7624 0 0</inkml:trace>
  <inkml:trace contextRef="#ctx0" brushRef="#br0" timeOffset="4832.205">2468 358 0 0 0,'0'0'743'0'0,"0"0"662"0"0,0 0 556 0 0,0 0 233 0 0,0 0-158 0 0,0 0-345 0 0,0 0-348 0 0,0 0-273 0 0,33-12-203 0 0,104-36-183 0 0,-23 19 365 0 0,42 11-2168 0 0,-151 44-9004 0 0,-7-19 6322 0 0</inkml:trace>
  <inkml:trace contextRef="#ctx0" brushRef="#br0" timeOffset="5080.141">2482 608 1488 0 0,'0'0'1211'0'0,"0"0"-125"0"0,0 0 266 0 0,0 0 447 0 0,0 0 212 0 0,0 0-165 0 0,0 0-440 0 0,0 0-478 0 0,32-8-365 0 0,99-25-253 0 0,54-14-1419 0 0,-155 37-1404 0 0,-8 9-3273 0 0,-13 1 1194 0 0</inkml:trace>
  <inkml:trace contextRef="#ctx0" brushRef="#br0" timeOffset="5600.882">2959 534 5537 0 0,'0'0'768'0'0,"0"0"-436"0"0,0 0-100 0 0,0 0 401 0 0,0 0 452 0 0,0 0 203 0 0,0 0-85 0 0,0 0-310 0 0,0 0-313 0 0,0 0-172 0 0,0 0-45 0 0,0 0 1 0 0,0 0 48 0 0,9 21 34 0 0,43 92 401 0 0,-47-100-673 0 0,-5-10-91 0 0,1 0 0 0 0,-1-1 0 0 0,0 1 0 0 0,1-1 0 0 0,-1 1 0 0 0,1 0 0 0 0,0-1 0 0 0,0 0 1 0 0,0 1-1 0 0,0-1 0 0 0,1 1 0 0 0,-1-1 0 0 0,0 0 0 0 0,1 0 0 0 0,0 0 0 0 0,-1 0 0 0 0,1 0 0 0 0,0 0 0 0 0,0 0 0 0 0,0-1 0 0 0,0 1 0 0 0,0-1 0 0 0,1 1 0 0 0,-1-1 0 0 0,0 0 0 0 0,1 0 0 0 0,-1 0 0 0 0,1 0 0 0 0,-1 0 0 0 0,1-1 0 0 0,0 1 0 0 0,-1-1 0 0 0,1 0 0 0 0,-1 1 0 0 0,1-1 1 0 0,0 0-1 0 0,-1-1 0 0 0,1 1 0 0 0,0 0 0 0 0,-1-1 0 0 0,1 1 0 0 0,-1-1 0 0 0,1 0 0 0 0,1-1-83 0 0,105-89 679 0 0,-106 89-666 0 0,-1 0-22 0 0,-1 0-1 0 0,1 0 1 0 0,-1 0 0 0 0,1 1 0 0 0,0-1-1 0 0,0 0 1 0 0,0 1 0 0 0,0-1 0 0 0,0 1-1 0 0,0 0 1 0 0,0-1 0 0 0,0 1 0 0 0,1 0-1 0 0,-1 1 1 0 0,0-1 0 0 0,1 0-1 0 0,-1 1 1 0 0,1-1 0 0 0,-1 1 0 0 0,1-1-1 0 0,-1 1 1 0 0,1 0 0 0 0,-1 0 0 0 0,0 1-1 0 0,1-1 1 0 0,-1 0 0 0 0,1 1-1 0 0,-1-1 1 0 0,1 1 0 0 0,-1 0 0 0 0,0 0-1 0 0,1 0 1 0 0,-1 0 0 0 0,0 0 0 0 0,0 1-1 0 0,0-1 1 0 0,0 0 0 0 0,0 1 0 0 0,1 1 9 0 0,4 10-11 0 0,-1 0 0 0 0,0 1 1 0 0,-1-1-1 0 0,-1 1 0 0 0,0 1 1 0 0,-1-1-1 0 0,0 0 1 0 0,-1 1-1 0 0,-1 0 0 0 0,-1-1 1 0 0,0 1-1 0 0,0 0 0 0 0,-1-1 1 0 0,-1 1-1 0 0,-1-1 1 0 0,0 1-1 0 0,-1-1 0 0 0,0 0 1 0 0,-1 0-1 0 0,-1-1 1 0 0,0 1-1 0 0,-1-1 0 0 0,0 0 1 0 0,-1-1-1 0 0,0 0 0 0 0,-1 0 1 0 0,-6 4 10 0 0,12-12-16 0 0,0 0-1 0 0,0 0 1 0 0,-1-1 0 0 0,1 0 0 0 0,-1 1-1 0 0,0-1 1 0 0,0-1 0 0 0,0 1 0 0 0,0-1-1 0 0,-1 1 1 0 0,1-1 0 0 0,-1 0 0 0 0,1-1-1 0 0,-1 1 1 0 0,0-1 0 0 0,1 0 0 0 0,-2 0 16 0 0,-9-38-464 0 0,17 25 387 0 0,1 1 1 0 0,0 0 0 0 0,0-1 0 0 0,1 1 0 0 0,1 1 0 0 0,-1-1 0 0 0,2 1-1 0 0,0 0 1 0 0,0 0 0 0 0,1 0 0 0 0,0 1 0 0 0,0 0 0 0 0,1 0-1 0 0,0 1 1 0 0,1 0 0 0 0,0 1 0 0 0,0 0 0 0 0,1 0 0 0 0,10-5 76 0 0,59-32-2471 0 0,-51 33-1242 0 0,1 3-3430 0 0,-16 4 3394 0 0</inkml:trace>
  <inkml:trace contextRef="#ctx0" brushRef="#br0" timeOffset="7848.742">4292 1418 0 0 0,'0'0'187'0'0,"0"0"500"0"0,0 0 174 0 0,-4-3 86 0 0,3 2-781 0 0,0 1 0 0 0,0-1 0 0 0,-1 0 1 0 0,1 0-1 0 0,0 0 0 0 0,0 1 0 0 0,-1-1 0 0 0,1 0 0 0 0,0 1 1 0 0,-1-1-1 0 0,1 1 0 0 0,-1 0 0 0 0,1-1 0 0 0,-1 1 0 0 0,1 0 1 0 0,-1 0-1 0 0,1 0 0 0 0,-1 0 0 0 0,1 0 0 0 0,-1 0 0 0 0,1 1 0 0 0,0-1 1 0 0,-1 0-1 0 0,1 1 0 0 0,-1-1 0 0 0,1 1 0 0 0,0-1 0 0 0,-1 1 1 0 0,1 0-1 0 0,0 0 0 0 0,0-1 0 0 0,-1 1 0 0 0,1 0 0 0 0,0 0 1 0 0,0 0-1 0 0,0 0 0 0 0,0 0 0 0 0,0 1 0 0 0,0-1 0 0 0,1 0 1 0 0,-1 0-1 0 0,-1 2-166 0 0,-1 4 212 0 0,-1 0 0 0 0,1 0 1 0 0,0 0-1 0 0,1 0 0 0 0,0 0 1 0 0,0 1-1 0 0,0-1 0 0 0,1 1 1 0 0,0 0-1 0 0,1-1 0 0 0,0 1 1 0 0,0 0-1 0 0,0-1 0 0 0,1 3-212 0 0,0-9 101 0 0,0 1-1 0 0,0-1 1 0 0,-1 1-1 0 0,1-1 0 0 0,0 0 1 0 0,0 1-1 0 0,0-1 1 0 0,0 0-1 0 0,1 0 1 0 0,-1 0-1 0 0,0 0 0 0 0,0 0 1 0 0,1 0-1 0 0,-1 0 1 0 0,1 0-1 0 0,-1 0 0 0 0,1-1 1 0 0,-1 1-1 0 0,1 0 1 0 0,-1-1-1 0 0,1 0 1 0 0,-1 1-1 0 0,1-1 0 0 0,0 0 1 0 0,-1 0-1 0 0,1 0 1 0 0,0 0-1 0 0,-1 0 1 0 0,1 0-1 0 0,-1 0 0 0 0,1 0 1 0 0,0-1-1 0 0,-1 1 1 0 0,1-1-1 0 0,-1 1 0 0 0,1-1 1 0 0,-1 0-1 0 0,1 0 1 0 0,-1 1-1 0 0,1-1 1 0 0,-1 0-1 0 0,0 0 0 0 0,0 0 1 0 0,1 0-1 0 0,-1-1 1 0 0,0 1-1 0 0,1-1-100 0 0,1-3 144 0 0,1 0 0 0 0,-1 0 0 0 0,0 0 1 0 0,-1 0-1 0 0,1-1 0 0 0,-1 1 0 0 0,0-1 0 0 0,0 1 0 0 0,-1-1 0 0 0,0 0 0 0 0,0 0 0 0 0,0 0 1 0 0,-1 0-1 0 0,0 1 0 0 0,0-1 0 0 0,0-4-144 0 0,-2 8-46 0 0,0 0 0 0 0,0 1 0 0 0,0-1 0 0 0,1 1 0 0 0,-1 0-1 0 0,-1-1 1 0 0,1 1 0 0 0,0 0 0 0 0,0 0 0 0 0,0 0 0 0 0,-1 1 0 0 0,1-1 0 0 0,0 0 0 0 0,-1 1 0 0 0,1 0 0 0 0,0-1 0 0 0,-1 1 0 0 0,1 0 0 0 0,-1 0-1 0 0,1 1 1 0 0,0-1 0 0 0,-2 1 46 0 0,1-1-101 0 0,1 0 48 0 0,0-1 1 0 0,0 2-1 0 0,-1-1 0 0 0,1 0 1 0 0,0 0-1 0 0,0 1 1 0 0,-1-1-1 0 0,1 1 0 0 0,0 0 1 0 0,0-1-1 0 0,0 1 0 0 0,0 0 1 0 0,0 0-1 0 0,0 1 1 0 0,0-1-1 0 0,0 0 0 0 0,0 1 1 0 0,1-1-1 0 0,-1 1 0 0 0,1-1 1 0 0,-1 1-1 0 0,1 0 0 0 0,-1 0 1 0 0,1 0-1 0 0,0 0 1 0 0,0 0-1 0 0,0 0 0 0 0,0 0 1 0 0,0 0-1 0 0,0 0 0 0 0,1 0 1 0 0,-1 0-1 0 0,1 1 1 0 0,-1-1-1 0 0,1 0 0 0 0,0 0 1 0 0,0 1-1 0 0,0-1 0 0 0,0 0 1 0 0,0 0-1 0 0,1 2 53 0 0,29 15-1761 0 0,-7-13-2423 0 0,1-5-3636 0 0,-17-1 5199 0 0</inkml:trace>
  <inkml:trace contextRef="#ctx0" brushRef="#br0" timeOffset="8888.249">4294 1514 0 0 0,'0'0'163'0'0,"0"0"625"0"0,0 0 197 0 0,0 0 92 0 0,0 0 103 0 0,0 0 37 0 0,0-7-67 0 0,2-27 1536 0 0,7 57 4419 0 0,32 161-3173 0 0,-30-100-3636 0 0,-4 1 0 0 0,-3 0 0 0 0,-7 72-296 0 0,-20 182 491 0 0,32-287-183 0 0,-3-47 1610 0 0,-3-32-1871 0 0,-1 8-57 0 0,-2 13-106 0 0,0 0 0 0 0,-1-1 0 0 0,1 1 0 0 0,-1-1 1 0 0,0 1-1 0 0,-1 0 0 0 0,0-1 0 0 0,0 1 0 0 0,0 0 0 0 0,-1 0 0 0 0,0 1 0 0 0,0-1 0 0 0,0 0 0 0 0,-1 1 1 0 0,1 0-1 0 0,-1 0 0 0 0,-1 0 0 0 0,1 0 0 0 0,-1 1 0 0 0,0-1 0 0 0,0 1 0 0 0,0 1 0 0 0,-1-2 116 0 0,-10-10-441 0 0,-18-18-175 0 0,0 3 0 0 0,-2 1-1 0 0,-2 1 1 0 0,-38-21 616 0 0,70 45 17 0 0,6 4-9 0 0,0 0 0 0 0,0 0-1 0 0,0-1 1 0 0,1 1 0 0 0,-1 0-1 0 0,0 0 1 0 0,0-1 0 0 0,0 1-1 0 0,0 0 1 0 0,0-1 0 0 0,0 1-1 0 0,0 0 1 0 0,0-1 0 0 0,0 1-1 0 0,0 0 1 0 0,0-1 0 0 0,0 1 0 0 0,0 0-1 0 0,0-1 1 0 0,0 1 0 0 0,0 0-1 0 0,0-1 1 0 0,0 1 0 0 0,0 0-1 0 0,0 0 1 0 0,0-1 0 0 0,-1 1-1 0 0,1 0 1 0 0,0-1 0 0 0,0 1-1 0 0,0 0 1 0 0,-1 0 0 0 0,1-1-1 0 0,0 1 1 0 0,0 0 0 0 0,0 0-1 0 0,-1 0 1 0 0,1-1 0 0 0,0 1-1 0 0,-1 0-7 0 0,409 11 760 0 0,42-29-569 0 0,-455 26 97 0 0,-133 62 97 0 0,92-52-374 0 0,-232 92 88 0 0,199-66-338 0 0,79-44 175 0 0,-1 0-1 0 0,1 1 0 0 0,-1-1 0 0 0,1 1 1 0 0,-1-1-1 0 0,1 1 0 0 0,-1-1 1 0 0,1 1-1 0 0,0-1 0 0 0,-1 1 0 0 0,1 0 1 0 0,0-1-1 0 0,0 1 0 0 0,-1-1 1 0 0,1 1-1 0 0,0 0 0 0 0,0-1 0 0 0,0 1 1 0 0,0 0-1 0 0,0-1 0 0 0,0 1 1 0 0,0 0-1 0 0,0-1 0 0 0,0 1 0 0 0,0 0 1 0 0,0-1-1 0 0,0 1 0 0 0,0-1 1 0 0,1 1-1 0 0,-1 0 0 0 0,0-1 0 0 0,0 1 1 0 0,1-1-1 0 0,-1 1 0 0 0,0 0 1 0 0,1-1-1 0 0,-1 1 0 0 0,1-1 0 0 0,-1 1 1 0 0,1-1-1 0 0,-1 0 0 0 0,1 1 0 0 0,-1-1 1 0 0,1 1-1 0 0,-1-1 0 0 0,1 0 1 0 0,-1 0-1 0 0,1 1 0 0 0,0-1 0 0 0,-1 0 1 0 0,1 0-1 0 0,0 1 0 0 0,-1-1 1 0 0,1 0-1 0 0,0 0 0 0 0,-1 0 0 0 0,1 0 1 0 0,0 0-1 0 0,-1 0 65 0 0,46 3-8135 0 0,-41-3 5631 0 0,11 0-3211 0 0</inkml:trace>
  <inkml:trace contextRef="#ctx0" brushRef="#br0" timeOffset="10549.103">4369 1481 0 0 0,'0'0'177'0'0,"0"0"464"0"0,-4-5 136 0 0,-12-12-50 0 0,15 16-601 0 0,0 1 0 0 0,0-1 0 0 0,-1 1 0 0 0,1-1 0 0 0,0 1 0 0 0,-1-1 0 0 0,1 1 1 0 0,0 0-1 0 0,-1 0 0 0 0,1-1 0 0 0,0 1 0 0 0,-1 0 0 0 0,1 0 0 0 0,0 0 0 0 0,-1 1 0 0 0,1-1 0 0 0,0 0 0 0 0,-1 0 1 0 0,1 1-1 0 0,0-1 0 0 0,0 1 0 0 0,-1-1 0 0 0,1 1 0 0 0,0 0 0 0 0,0-1 0 0 0,0 1 0 0 0,0 0 0 0 0,0 0 0 0 0,0 0 1 0 0,0 0-1 0 0,0 0 0 0 0,0 0 0 0 0,0 0 0 0 0,0 0 0 0 0,0 1-126 0 0,-2 1 253 0 0,-1-1-87 0 0,-1 1-1 0 0,1 1 1 0 0,0-1-1 0 0,1 0 1 0 0,-1 1-1 0 0,1 0 1 0 0,-1 0-1 0 0,1 0 1 0 0,0 0-1 0 0,1 1 1 0 0,-1-1-1 0 0,1 1 1 0 0,0-1-1 0 0,0 1 1 0 0,0 0-1 0 0,0 0 1 0 0,1 0-1 0 0,0 0 1 0 0,0 2-166 0 0,1-4 128 0 0,-1 0 1 0 0,1 0 0 0 0,1 0-1 0 0,-1 0 1 0 0,0 0 0 0 0,1 0-1 0 0,-1 0 1 0 0,1 0-1 0 0,0 0 1 0 0,0 0 0 0 0,0 0-1 0 0,0-1 1 0 0,1 1 0 0 0,-1 0-1 0 0,1-1 1 0 0,-1 1-1 0 0,1-1 1 0 0,0 0 0 0 0,0 1-1 0 0,0-1 1 0 0,0 0-1 0 0,1 0 1 0 0,-1 0 0 0 0,0-1-1 0 0,1 1 1 0 0,-1-1 0 0 0,1 1-1 0 0,0-1 1 0 0,0 0-1 0 0,-1 0 1 0 0,1 0 0 0 0,0 0-1 0 0,0 0 1 0 0,0-1 0 0 0,0 1-1 0 0,2-1-128 0 0,-2 0 126 0 0,0-1 0 0 0,0 1 0 0 0,-1-1-1 0 0,1 0 1 0 0,0 0 0 0 0,-1 0 0 0 0,1 0 0 0 0,-1 0 0 0 0,1-1-1 0 0,-1 1 1 0 0,0-1 0 0 0,1 1 0 0 0,-1-1 0 0 0,0 0-1 0 0,0 0 1 0 0,0 0 0 0 0,0 0 0 0 0,-1 0 0 0 0,1-1-1 0 0,-1 1 1 0 0,1 0 0 0 0,-1-1 0 0 0,0 1 0 0 0,0-1 0 0 0,0 0-1 0 0,0 1 1 0 0,0-1 0 0 0,0 0 0 0 0,-1 1 0 0 0,1-2-126 0 0,-3-90 1138 0 0,1 91-1195 0 0,0 1 0 0 0,-1-1 0 0 0,1 1 0 0 0,-1 0 0 0 0,0-1-1 0 0,1 1 1 0 0,-1 0 0 0 0,0 0 0 0 0,0 0 0 0 0,-1 1 0 0 0,1-1 0 0 0,0 0 0 0 0,0 1 0 0 0,-1 0-1 0 0,1-1 1 0 0,-1 1 0 0 0,0 0 0 0 0,1 0 0 0 0,-1 0 0 0 0,0 1 0 0 0,1-1 0 0 0,-1 1-1 0 0,0-1 1 0 0,0 1 0 0 0,0 0 57 0 0,-47-2-3881 0 0,43 2 2853 0 0,6 0-402 0 0,3 8-4435 0 0,3 1 1876 0 0,-5-8 3749 0 0,3 3-1575 0 0</inkml:trace>
  <inkml:trace contextRef="#ctx0" brushRef="#br0" timeOffset="11763.679">3848 2743 1240 0 0,'0'0'1434'0'0,"0"0"-139"0"0,0 0-26 0 0,0 0 328 0 0,0 0 341 0 0,0 0 58 0 0,0 0-280 0 0,0 0-515 0 0,0 0-520 0 0,0 0-324 0 0,0 0-142 0 0,0 0 3 0 0,0 0 122 0 0,0 5 124 0 0,1 14-164 0 0,0 0 1 0 0,1-1 0 0 0,1 0-1 0 0,1 1 1 0 0,1-1 0 0 0,0 0-1 0 0,1-1 1 0 0,1 1 0 0 0,1-1-1 0 0,0-1 1 0 0,7 10-301 0 0,-13-22 57 0 0,0-1-1 0 0,0 0 1 0 0,1 0 0 0 0,-1 1 0 0 0,1-2-1 0 0,0 1 1 0 0,0 0 0 0 0,0 0-1 0 0,0-1 1 0 0,0 0 0 0 0,1 1-1 0 0,-1-1 1 0 0,1-1 0 0 0,-1 1-1 0 0,1 0 1 0 0,0-1 0 0 0,0 0-1 0 0,0 0 1 0 0,-1 0 0 0 0,1 0-1 0 0,0-1 1 0 0,0 1 0 0 0,0-1-1 0 0,0 0 1 0 0,0 0 0 0 0,0 0-1 0 0,0-1 1 0 0,0 0 0 0 0,0 0-1 0 0,0 0 1 0 0,0 0 0 0 0,0 0-1 0 0,0-1 1 0 0,2-1-57 0 0,193-177 779 0 0,-198 179-794 0 0,-1 0-1 0 0,1 1 1 0 0,0-1 0 0 0,-1 0-1 0 0,1 0 1 0 0,0 1 0 0 0,0-1-1 0 0,0 0 1 0 0,-1 1 0 0 0,1-1-1 0 0,0 1 1 0 0,0-1-1 0 0,0 1 1 0 0,0-1 0 0 0,0 1-1 0 0,0 0 1 0 0,0 0 0 0 0,0-1-1 0 0,0 1 1 0 0,0 0 0 0 0,0 0-1 0 0,0 0 1 0 0,0 0 0 0 0,0 0-1 0 0,0 0 1 0 0,0 0 0 0 0,0 0-1 0 0,0 1 1 0 0,0-1 0 0 0,0 0-1 0 0,0 1 1 0 0,0-1 0 0 0,0 1-1 0 0,0-1 1 0 0,0 1-1 0 0,0-1 1 0 0,0 1 0 0 0,0-1-1 0 0,-1 1 1 0 0,1 0 0 0 0,0 0-1 0 0,0-1 1 0 0,-1 1 0 0 0,1 0-1 0 0,-1 0 1 0 0,1 0 0 0 0,0 0-1 0 0,-1 0 1 0 0,0-1 0 0 0,1 1-1 0 0,-1 0 1 0 0,0 0 0 0 0,1 1 15 0 0,11 54-141 0 0,-10-44 151 0 0,0-1 0 0 0,0 1 0 0 0,1 0 0 0 0,0-1 0 0 0,1 1 0 0 0,0-1-1 0 0,1 0 1 0 0,0 0 0 0 0,1-1 0 0 0,0 1 0 0 0,1-1 0 0 0,0-1 0 0 0,4 4-10 0 0,-6-9 64 0 0,0-2 0 0 0,0 1 1 0 0,0 0-1 0 0,0-1 1 0 0,0 0-1 0 0,0 0 1 0 0,1 0-1 0 0,-1-1 1 0 0,1 0-1 0 0,0 0 1 0 0,-1-1-1 0 0,1 1 1 0 0,0-1-1 0 0,-1 0 1 0 0,1-1-1 0 0,0 1 1 0 0,-1-1-1 0 0,1 0 1 0 0,-1 0-1 0 0,1-1 0 0 0,-1 0 1 0 0,0 0-1 0 0,1 0 1 0 0,-1-1-1 0 0,0 1 1 0 0,0-2-65 0 0,11-8 155 0 0,-1-1 0 0 0,0 0 0 0 0,0-2 0 0 0,-1 0 1 0 0,-1 0-1 0 0,-1-1 0 0 0,0-1 0 0 0,-1 0 0 0 0,-1 0 0 0 0,-1-1 0 0 0,0 0 1 0 0,-1-1-1 0 0,-1 0 0 0 0,-1 0 0 0 0,4-20-155 0 0,-6-18-223 0 0,-10 23-5479 0 0,6 33 4677 0 0,-2-2-2694 0 0,1 2-3044 0 0,-1 1-957 0 0</inkml:trace>
  <inkml:trace contextRef="#ctx0" brushRef="#br0" timeOffset="14485.506">1888 2360 0 0 0,'0'0'595'0'0,"0"0"405"0"0,0 0 128 0 0,0 0-72 0 0,0 0-149 0 0,0 0-116 0 0,7 31-84 0 0,22 96-88 0 0,-10-25 726 0 0,-4 0 1 0 0,1 94-1346 0 0,-11-117 85 0 0,3 314-643 0 0,-9-379 206 0 0,1 19-1825 0 0,8-17-3708 0 0,-4-15 5278 0 0</inkml:trace>
  <inkml:trace contextRef="#ctx0" brushRef="#br0" timeOffset="15116.017">4439 3399 0 0 0,'0'0'2306'0'0,"0"0"-867"0"0,0 0-538 0 0,0 0-246 0 0,0 0 108 0 0,0 0 251 0 0,0 0 183 0 0,0 0-26 0 0,0 0-181 0 0,0 0-189 0 0,0 0-151 0 0,0 0-44 0 0,0 0 4 0 0,4 9-22 0 0,42 180 2730 0 0,-51 11-5137 0 0,13-184-1651 0 0,6-12-2569 0 0,-12-3 4898 0 0,7-1-3399 0 0</inkml:trace>
  <inkml:trace contextRef="#ctx0" brushRef="#br0" timeOffset="15664.128">6718 2475 1328 0 0,'0'0'1502'0'0,"0"0"-298"0"0,0 0-146 0 0,0 0 210 0 0,0 0 362 0 0,0 0 198 0 0,0 0-73 0 0,0 0-247 0 0,0 0-271 0 0,0 0-190 0 0,0 0-150 0 0,0 0-159 0 0,0 0-132 0 0,-3 36-120 0 0,-11 118-89 0 0,0 10 418 0 0,7 154-1062 0 0,14-260-1331 0 0,1-41-1689 0 0,4-2-3909 0 0,-8-8 140 0 0</inkml:trace>
  <inkml:trace contextRef="#ctx0" brushRef="#br0" timeOffset="16773.008">1954 3377 0 0 0,'-26'9'0'0'0,"21"-4"51"0"0,21 6 4830 0 0,9 50 1602 0 0,-20 46-3852 0 0,-5-54-1727 0 0,7 204 834 0 0,-12-201-1754 0 0,5-56-39 0 0,0 0 4 0 0,22 8-2924 0 0,-22-8 2959 0 0,6 0-2828 0 0,1 0-3907 0 0,-2 0 2771 0 0</inkml:trace>
  <inkml:trace contextRef="#ctx0" brushRef="#br0" timeOffset="17787.667">1971 3645 0 0 0,'0'0'165'0'0,"0"0"213"0"0,0 0 362 0 0,0 0 414 0 0,0 0 314 0 0,33 0 162 0 0,108 0-83 0 0,203-14 4519 0 0,534-24-2240 0 0,97 24-2866 0 0,-605 2-6 0 0,305-53-954 0 0,-122 3 503 0 0,-215 40-123 0 0,137 17-380 0 0,-355 5 25 0 0,382 15 334 0 0,-301-22 62 0 0,-118 11-2578 0 0,-83-4 990 0 0,0 0-622 0 0,0 0-1089 0 0,0 0-1431 0 0,0 0-518 0 0,0 0 1378 0 0</inkml:trace>
  <inkml:trace contextRef="#ctx0" brushRef="#br0" timeOffset="18037.076">7171 2968 0 0 0,'0'0'0'0'0,"0"0"0"0"0</inkml:trace>
  <inkml:trace contextRef="#ctx0" brushRef="#br0" timeOffset="18490.817">6700 3193 0 0 0,'0'0'1158'0'0,"0"0"79"0"0,0 0-3 0 0,0 0-34 0 0,0 0-60 0 0,0 0-57 0 0,0 0-83 0 0,0 0-107 0 0,-2 6-75 0 0,0 83 3135 0 0,46 186-300 0 0,-43-187-4111 0 0,-9-54-3778 0 0,7-29-383 0 0,0 2-3437 0 0</inkml:trace>
  <inkml:trace contextRef="#ctx0" brushRef="#br0" timeOffset="19202.625">6899 3126 0 0 0,'0'0'1066'0'0,"0"0"598"0"0,0 0 354 0 0,0 0 118 0 0,0 0-51 0 0,0 0-272 0 0,0 0-371 0 0,0 0-310 0 0,0 0-232 0 0,-19 11-150 0 0,-61 38-55 0 0,23 16 512 0 0,-51 99-153 0 0,-56 77-1268 0 0,37-94-5274 0 0,117-136 968 0 0,2-3-3220 0 0</inkml:trace>
  <inkml:trace contextRef="#ctx0" brushRef="#br0" timeOffset="19798.656">4686 3340 0 0 0,'0'0'267'0'0,"0"0"784"0"0,0 0 328 0 0,0 0-7 0 0,0 0-72 0 0,0 0-105 0 0,0 0-144 0 0,0 0-77 0 0,0 0-30 0 0,0 0 0 0 0,-19 12-40 0 0,-129 84 898 0 0,39-7-1766 0 0,-46 59-10 0 0,77-59-2921 0 0,8 6-4044 0 0,58-76 3528 0 0</inkml:trace>
  <inkml:trace contextRef="#ctx0" brushRef="#br0" timeOffset="20323.274">2435 3299 0 0 0,'0'0'296'0'0,"0"0"1064"0"0,0 0 406 0 0,0 0-38 0 0,0 0-206 0 0,0 0-323 0 0,0 0-323 0 0,0 0-210 0 0,0 0-154 0 0,0 0-59 0 0,0 0-53 0 0,-35 32-84 0 0,-110 100-80 0 0,50-26-13 0 0,6-3-1627 0 0,-4-4 0 0 0,-5-4-1 0 0,-31 18 1405 0 0,68-64-5350 0 0,49-41 3360 0 0</inkml:trace>
  <inkml:trace contextRef="#ctx0" brushRef="#br0" timeOffset="20893.172">2985 3848 0 0 0,'0'0'880'0'0,"0"0"-296"0"0,0 0-64 0 0,0 0 211 0 0,0 0 327 0 0,0 0 291 0 0,0 0 158 0 0,0 0 26 0 0,0 0-102 0 0,0 0-228 0 0,0 0-260 0 0,0 0-202 0 0,0 0-154 0 0,-1 23-94 0 0,-7 74-35 0 0,-14-27 399 0 0,12-54-634 0 0,6-8-141 0 0,-6 8 13 0 0,1 0-1 0 0,1 0 1 0 0,0 0 0 0 0,1 1-1 0 0,1 0 1 0 0,1 1-1 0 0,0-1 1 0 0,2 1 0 0 0,0 0-1 0 0,0 7-94 0 0,4-24 31 0 0,0 1-1 0 0,1-1 1 0 0,-1 0-1 0 0,1 0 1 0 0,-1 0 0 0 0,1 0-1 0 0,0 0 1 0 0,-1 0-1 0 0,1 0 1 0 0,0-1 0 0 0,0 1-1 0 0,-1 0 1 0 0,1-1-1 0 0,0 0 1 0 0,0 1 0 0 0,0-1-1 0 0,0 0 1 0 0,0 0-1 0 0,-1 0 1 0 0,1 0 0 0 0,0 0-1 0 0,0 0 1 0 0,0-1-1 0 0,0 1 1 0 0,0-1-31 0 0,5 1 118 0 0,10-2 39 0 0,0-1 0 0 0,0 0 0 0 0,0-2 0 0 0,0 0 0 0 0,-1 0 0 0 0,0-2 0 0 0,0 0 0 0 0,10-6-157 0 0,0 1 88 0 0,52-18-149 0 0,-77 30-809 0 0,8-3 664 0 0,-8 2-4117 0 0,-4 1-4665 0 0,0 0 5083 0 0</inkml:trace>
  <inkml:trace contextRef="#ctx0" brushRef="#br0" timeOffset="21137.212">3532 3841 2537 0 0,'0'0'3312'0'0,"0"0"-1735"0"0,0 0-561 0 0,0 0 119 0 0,0 0 310 0 0,0 0 192 0 0,0 0-89 0 0,0 0-322 0 0,0 0-382 0 0,0 0-323 0 0,-27 35-223 0 0,-82 112-137 0 0,61-55-74 0 0,2 53-699 0 0,26-104-3422 0 0,10-24-5014 0 0,8-16 5398 0 0</inkml:trace>
  <inkml:trace contextRef="#ctx0" brushRef="#br0" timeOffset="21590.306">3491 4146 1480 0 0,'0'0'1653'0'0,"0"0"-304"0"0,0 0-166 0 0,0 0 87 0 0,0 0 113 0 0,0 0 17 0 0,0 0-118 0 0,0 0-229 0 0,0 0-222 0 0,0 0-192 0 0,0 0-178 0 0,0 0-114 0 0,0 0-50 0 0,25-7 1 0 0,79-23 10 0 0,30 8 780 0 0,-133 22-1077 0 0,0 0-1 0 0,0 0 1 0 0,0 0 0 0 0,0 1-1 0 0,0-1 1 0 0,-1 0 0 0 0,1 0 0 0 0,0 1-1 0 0,0-1 1 0 0,0 0 0 0 0,0 1-1 0 0,0-1 1 0 0,-1 1 0 0 0,1-1-1 0 0,0 1 1 0 0,0-1 0 0 0,-1 1-1 0 0,1 0 1 0 0,0-1 0 0 0,-1 1-1 0 0,1 0 1 0 0,0 0 0 0 0,-1-1-1 0 0,1 1 1 0 0,-1 0 0 0 0,0 0-1 0 0,1 0 1 0 0,-1 0 0 0 0,0 0-1 0 0,1 0 1 0 0,-1-1 0 0 0,0 1-1 0 0,0 0 1 0 0,0 0 0 0 0,0 0-1 0 0,0 0 1 0 0,0 0 0 0 0,0 0-1 0 0,0 0 1 0 0,0 0 0 0 0,0 0-1 0 0,-1 0 1 0 0,1 0 0 0 0,0 0-1 0 0,0-1 1 0 0,-1 1 0 0 0,0 1-11 0 0,-18 43 504 0 0,-4-15-326 0 0,17-22-133 0 0,0-1 0 0 0,0 1 0 0 0,0 0-1 0 0,1 0 1 0 0,0 0 0 0 0,1 1 0 0 0,0 0 0 0 0,0-1-1 0 0,1 1 1 0 0,0 1 0 0 0,1-1 0 0 0,0 0-1 0 0,0 1 1 0 0,1 6-45 0 0,1-14 12 0 0,0-1-1 0 0,0 1 0 0 0,0 0 1 0 0,1 0-1 0 0,-1 0 0 0 0,1-1 1 0 0,-1 1-1 0 0,1 0 0 0 0,0-1 1 0 0,-1 1-1 0 0,1-1 0 0 0,0 1 1 0 0,0 0-1 0 0,0-1 1 0 0,0 0-1 0 0,0 1 0 0 0,1-1 1 0 0,-1 0-1 0 0,0 0 0 0 0,1 1 1 0 0,-1-1-1 0 0,1 0 0 0 0,-1 0 1 0 0,1-1-1 0 0,-1 1 0 0 0,1 0 1 0 0,0 0-1 0 0,-1-1 1 0 0,1 1-1 0 0,0-1 0 0 0,0 1 1 0 0,-1-1-1 0 0,1 0 0 0 0,0 0 1 0 0,0 0-1 0 0,0 0 0 0 0,-1 0 1 0 0,1 0-12 0 0,74-13 460 0 0,6-23-3496 0 0,-46 18-8197 0 0,-26 14 6477 0 0</inkml:trace>
  <inkml:trace contextRef="#ctx0" brushRef="#br0" timeOffset="22168.483">5472 3598 1520 0 0,'0'0'1877'0'0,"0"0"-996"0"0,0 0-507 0 0,0 0 220 0 0,0 0 524 0 0,0 0 389 0 0,0 0 115 0 0,0 0-178 0 0,0 0-286 0 0,0 0-293 0 0,0 0-198 0 0,0 0-88 0 0,0 0-102 0 0,4 26-58 0 0,13 83-47 0 0,-24-19 343 0 0,-1-65-549 0 0,-6 18 16 0 0,-5 61 110 0 0,22-102-254 0 0,0 0-1 0 0,0 1 1 0 0,0-1 0 0 0,0 0 0 0 0,0-1 0 0 0,1 1-1 0 0,-1-1 1 0 0,1 1 0 0 0,-1-1 0 0 0,1 0-1 0 0,-1 0 1 0 0,1 0 0 0 0,0-1 0 0 0,0 1-1 0 0,-1-1 1 0 0,1 0 0 0 0,0 0 0 0 0,0-1-1 0 0,-1 1 1 0 0,1-1 0 0 0,0 1 0 0 0,2-2-38 0 0,109-35 236 0 0,-49 10-1743 0 0,-53 19-2337 0 0,-2 0-3325 0 0,-7 4 1793 0 0</inkml:trace>
  <inkml:trace contextRef="#ctx0" brushRef="#br0" timeOffset="22418.148">6043 3638 7138 0 0,'0'0'1469'0'0,"0"0"-497"0"0,0 0-79 0 0,0 0 324 0 0,0 0 305 0 0,0 0 65 0 0,0 0-260 0 0,0 0-354 0 0,0 0-293 0 0,-22 34-203 0 0,-68 110-144 0 0,-64 120-169 0 0,114-168-1282 0 0,22-31-3256 0 0,16-51 761 0 0,2-5-3536 0 0,0-5 4651 0 0</inkml:trace>
  <inkml:trace contextRef="#ctx0" brushRef="#br0" timeOffset="22854.156">5989 4073 2248 0 0,'0'0'2408'0'0,"0"0"-675"0"0,0 0-266 0 0,0 0-1 0 0,0 0-26 0 0,0 0-215 0 0,0 0-459 0 0,0 0-410 0 0,0 0-191 0 0,0 0-16 0 0,0 0 91 0 0,0 0 67 0 0,0 0-3 0 0,13-2-50 0 0,94-12 141 0 0,28 0 125 0 0,-135 14-506 0 0,1 0-1 0 0,0 0 1 0 0,0 0-1 0 0,-1 0 1 0 0,1 0-1 0 0,0 0 1 0 0,-1 0-1 0 0,1 1 1 0 0,0-1-1 0 0,-1 0 1 0 0,1 0-1 0 0,0 1 1 0 0,-1-1-1 0 0,1 0 1 0 0,0 1-1 0 0,-1-1 1 0 0,1 1-1 0 0,-1-1 1 0 0,1 1-1 0 0,-1-1 1 0 0,1 1-1 0 0,-1-1 1 0 0,1 1-1 0 0,-1-1 1 0 0,0 1-1 0 0,1 0 1 0 0,-1-1-1 0 0,0 1 1 0 0,1-1-1 0 0,-1 1 1 0 0,0 0 0 0 0,0-1-1 0 0,1 1 1 0 0,-1 0-1 0 0,0 0 1 0 0,0-1-1 0 0,0 1 1 0 0,0 0-1 0 0,0-1 1 0 0,0 1-1 0 0,0 0 1 0 0,-1 0-1 0 0,1-1 1 0 0,0 1-1 0 0,0 0 1 0 0,0-1-1 0 0,-1 1 1 0 0,1 0-1 0 0,0-1 1 0 0,-1 1-1 0 0,1-1 1 0 0,0 1-1 0 0,-1 0 1 0 0,1-1-1 0 0,-1 1 1 0 0,1-1-1 0 0,-1 1 1 0 0,1-1-1 0 0,-1 1 1 0 0,0-1-14 0 0,-32 46 886 0 0,28-41-852 0 0,-61 88 932 0 0,65-92-959 0 0,1 1 0 0 0,-1-1 0 0 0,1 1 0 0 0,-1 0-1 0 0,1-1 1 0 0,-1 1 0 0 0,1-1 0 0 0,0 1 0 0 0,0 0 0 0 0,0-1 0 0 0,0 1 0 0 0,0 0 0 0 0,0-1 0 0 0,1 1 0 0 0,-1 0 0 0 0,0-1 0 0 0,1 1 0 0 0,-1 0-1 0 0,1-1 1 0 0,0 1 0 0 0,-1-1 0 0 0,1 1 0 0 0,0-1 0 0 0,0 0 0 0 0,0 1 0 0 0,0-1 0 0 0,0 0 0 0 0,0 0 0 0 0,1 1 0 0 0,-1-1 0 0 0,0 0-1 0 0,0 0 1 0 0,1 0 0 0 0,-1 0 0 0 0,1-1 0 0 0,-1 1 0 0 0,1 0 0 0 0,-1-1 0 0 0,1 1 0 0 0,0-1 0 0 0,-1 1 0 0 0,1-1 0 0 0,-1 0 0 0 0,1 0-1 0 0,0 1 1 0 0,1-1-7 0 0,81 1 157 0 0,-26-16-1546 0 0,-23-2-6722 0 0,-24 10-1004 0 0</inkml:trace>
  <inkml:trace contextRef="#ctx0" brushRef="#br0" timeOffset="25468.936">6610 1830 0 0 0,'-20'-114'556'0'0,"19"102"8147"0"0,1 9-3553 0 0,0 18-2193 0 0,-1 29-3207 0 0,28 144 1111 0 0,-13-44-930 0 0,-13-82-2973 0 0,1-63-122 0 0,14-14-628 0 0,-2-6-2144 0 0,-9 14 3962 0 0</inkml:trace>
  <inkml:trace contextRef="#ctx0" brushRef="#br0" timeOffset="26108.328">6602 1742 0 0 0,'0'0'481'0'0,"0"0"509"0"0,0 0 206 0 0,0 0-33 0 0,0 0-161 0 0,0 0-127 0 0,0 0-106 0 0,0 0-10 0 0,0 0 6 0 0,0 0 1 0 0,-18 12 10 0 0,-87 57 710 0 0,36-25 2352 0 0,120-40-1687 0 0,346-4-1790 0 0,-397 0-269 0 0,-21-15 746 0 0,-54-7-965 0 0,65 20 118 0 0,0 1 0 0 0,0-2-1 0 0,-1 0 1 0 0,2 0 0 0 0,-1 0 0 0 0,0-1-1 0 0,1-1 1 0 0,-1 0 0 0 0,2 0 0 0 0,-1-1-1 0 0,0 0 1 0 0,1 0 0 0 0,0-1 0 0 0,0 0 0 0 0,-5-7 9 0 0,-17-48-572 0 0,29 17-5072 0 0,4 41 1319 0 0,1 0-3177 0 0</inkml:trace>
  <inkml:trace contextRef="#ctx0" brushRef="#br0" timeOffset="26603.099">6996 1838 3009 0 0,'0'0'2431'0'0,"0"0"-1306"0"0,0 0-636 0 0,0 0-17 0 0,0 0 256 0 0,0 0 251 0 0,0 0 120 0 0,0 0-74 0 0,0 0-201 0 0,3 32-225 0 0,10 102-215 0 0,8-62 24 0 0,36 39-512 0 0,-52-106-375 0 0,2 4-973 0 0,-6-1-4380 0 0,-1-7 2817 0 0,0-1 325 0 0</inkml:trace>
  <inkml:trace contextRef="#ctx0" brushRef="#br0" timeOffset="26852.186">6939 1819 0 0 0,'0'0'1484'0'0,"0"0"142"0"0,0 0-84 0 0,0 0 33 0 0,0 0 109 0 0,0 0-9 0 0,0 0-155 0 0,0 0-294 0 0,0 0-290 0 0,0 0-265 0 0,0 0-191 0 0,0 0-97 0 0,0 0-20 0 0,31-22-6 0 0,93-68-37 0 0,-80 75-25 0 0,-39 18-223 0 0,0 1 0 0 0,-1 0 0 0 0,1 0 0 0 0,-1 0 0 0 0,0 0 0 0 0,0 1 0 0 0,-1-1 1 0 0,1 1-1 0 0,-1 0 0 0 0,0 1 0 0 0,-1-1 0 0 0,1 0 0 0 0,-1 1 0 0 0,0-1 0 0 0,0 1 0 0 0,0 0 0 0 0,-1 0 1 0 0,0-1-1 0 0,0 1 0 0 0,-1 0 0 0 0,0 0 0 0 0,0 0 0 0 0,0 0 0 0 0,-1 0 0 0 0,1 0 0 0 0,-1 0 0 0 0,-1 0 1 0 0,1-1-1 0 0,-1 1 0 0 0,0 0 0 0 0,0-1 0 0 0,-2 3-72 0 0,-1-2-10 0 0,1-1 0 0 0,-1 1 0 0 0,-1-1 0 0 0,1 0 0 0 0,-1 0 0 0 0,0-1 0 0 0,0 1 0 0 0,0-1 0 0 0,-1-1 0 0 0,1 1 0 0 0,-1-1 0 0 0,0 0 0 0 0,0-1 0 0 0,0 1 0 0 0,0-1 0 0 0,-1-1 0 0 0,1 0 0 0 0,0 0 1 0 0,-1 0-1 0 0,1-1 0 0 0,-7 0 10 0 0,-4-8-1654 0 0,15 2-2121 0 0,2-3-4346 0 0,1 6 3436 0 0</inkml:trace>
  <inkml:trace contextRef="#ctx0" brushRef="#br0" timeOffset="27123.19">7383 2084 10674 0 0,'0'0'4136'0'0,"0"0"-2817"0"0,0 0-1051 0 0,0 0-77 0 0,0 0 181 0 0,0 0 150 0 0,0 0 16 0 0,0 0-67 0 0,0 0-169 0 0,0 0-150 0 0,0 0-78 0 0,0 0-50 0 0,0 0-22 0 0,-1 30-32 0 0,-4 131-786 0 0,5-152-2466 0 0,0-6-5919 0 0,0 1 3485 0 0</inkml:trace>
  <inkml:trace contextRef="#ctx0" brushRef="#br0" timeOffset="28342.217">7668 1385 0 0 0,'0'0'276'0'0,"0"0"730"0"0,0 0 353 0 0,0 0 81 0 0,0 0-107 0 0,0 0-171 0 0,0 0-212 0 0,0 0-136 0 0,0 0-72 0 0,0 0-5 0 0,-14-3 36 0 0,-112-13 2171 0 0,-15 17-520 0 0,-317-12 2578 0 0,403 6-4303 0 0,47 20-727 0 0,8-15 14 0 0,0 0 16 0 0,0 0-25 0 0,0 0 7 0 0,0 0 28 0 0,0 0-33 0 0,13-3 271 0 0,99-148-34 0 0,-83 96-285 0 0,-29 91-1134 0 0,-2-10 1179 0 0,1 0 0 0 0,0 0 0 0 0,2 0 0 0 0,1 0 0 0 0,2 0 0 0 0,0-1 0 0 0,1 1 0 0 0,2-1 0 0 0,5 12 24 0 0,42 121 44 0 0,-174-267 1323 0 0,17 51-3609 0 0,79 49-2325 0 0,1 2-3839 0 0,19 6 1659 0 0</inkml:trace>
  <inkml:trace contextRef="#ctx0" brushRef="#br0" timeOffset="28829.155">7983 1131 6161 0 0,'0'0'1786'0'0,"0"0"-650"0"0,0 0-420 0 0,0 0 150 0 0,0 0 388 0 0,0 0 221 0 0,0 0-7 0 0,0 0-212 0 0,0 0-329 0 0,0 0-291 0 0,7 35-246 0 0,21 113-181 0 0,18 43-192 0 0,-40-174-374 0 0,3 8-504 0 0,-11-10-7333 0 0,0-12 3682 0 0,-3-3 139 0 0</inkml:trace>
  <inkml:trace contextRef="#ctx0" brushRef="#br0" timeOffset="29105.297">7884 1061 3065 0 0,'0'0'1180'0'0,"0"0"-224"0"0,0 0-70 0 0,0 0 210 0 0,0 0 231 0 0,0 0 25 0 0,0 0-184 0 0,0 0-259 0 0,0 0-263 0 0,35-16-166 0 0,113-45-102 0 0,-145 59-352 0 0,0 0 1 0 0,0 0 0 0 0,0 1-1 0 0,1-1 1 0 0,-1 1-1 0 0,1 0 1 0 0,-1 0-1 0 0,1 0 1 0 0,-1 0-1 0 0,1 0 1 0 0,0 1 0 0 0,-1 0-1 0 0,1 0 1 0 0,0 0-1 0 0,-1 0 1 0 0,1 0-1 0 0,-1 1 1 0 0,1-1-1 0 0,0 1 1 0 0,-1 0 0 0 0,3 1-27 0 0,5 3 146 0 0,-3-3-21 0 0,-1 0 0 0 0,0 1-1 0 0,0 0 1 0 0,-1 0 0 0 0,1 1 0 0 0,-1-1 0 0 0,1 1-1 0 0,-1 1 1 0 0,0-1 0 0 0,-1 1 0 0 0,1 0 0 0 0,-1 1-1 0 0,0-1 1 0 0,0 1 0 0 0,-1 0 0 0 0,1 0 0 0 0,-1 0-1 0 0,-1 1 1 0 0,1 0 0 0 0,-1-1 0 0 0,0 1-1 0 0,-1 0 1 0 0,0 0 0 0 0,0 1 0 0 0,0-1 0 0 0,-1 0-1 0 0,0 1 1 0 0,0-1 0 0 0,-1 1 0 0 0,0-1 0 0 0,-1 1-1 0 0,1-1 1 0 0,-2 6-125 0 0,-3-3 56 0 0,-1-1-1 0 0,0 0 1 0 0,0 0-1 0 0,-1 0 1 0 0,0-1-1 0 0,-1 0 1 0 0,1-1-1 0 0,-2 1 1 0 0,1-1-1 0 0,-1-1 1 0 0,0 0-1 0 0,0 0 1 0 0,-1-1-1 0 0,1 0 1 0 0,-1 0-1 0 0,-2 0-55 0 0,1-1-372 0 0,-1 0 0 0 0,1 0 0 0 0,-1-1 0 0 0,0 0-1 0 0,0-1 1 0 0,0-1 0 0 0,0 0 0 0 0,-1 0 0 0 0,1-1-1 0 0,-3-1 373 0 0,-4-2-3385 0 0,9-5-3448 0 0,7 4 1620 0 0</inkml:trace>
  <inkml:trace contextRef="#ctx0" brushRef="#br0" timeOffset="31239.253">8309 1517 0 0 0,'0'0'285'0'0,"0"0"473"0"0,0 0-87 0 0,0 0 101 0 0,0 0 327 0 0,0 0 310 0 0,0 0 121 0 0,0 0-170 0 0,0 0-262 0 0,0 0-249 0 0,0 0-156 0 0,0 0-53 0 0,0 0 3 0 0,11-6 14 0 0,79-43 1626 0 0,34 20 8 0 0,-122 30-2270 0 0,-1 0 0 0 0,0 0 0 0 0,0 1 0 0 0,0-1 0 0 0,0 0 0 0 0,0 1 0 0 0,0-1 0 0 0,-1 1 0 0 0,1-1 0 0 0,0 1 0 0 0,-1 0 0 0 0,1-1 0 0 0,-1 1 0 0 0,0 0 0 0 0,1-1 0 0 0,-1 1 0 0 0,0 0 0 0 0,0-1 0 0 0,0 1 0 0 0,0 0 0 0 0,0-1 0 0 0,-1 1 0 0 0,1 0 0 0 0,0-1 0 0 0,-1 1 0 0 0,1 0 0 0 0,-2 0-21 0 0,-5 14 18 0 0,0 0 1 0 0,-2-1-1 0 0,0 0 0 0 0,0-1 1 0 0,-2 0-1 0 0,1-1 0 0 0,-2 0 0 0 0,0-1 1 0 0,-3 3-19 0 0,4-4-29 0 0,-61 78-26 0 0,72-88 59 0 0,-1 0 0 0 0,1-1-1 0 0,0 1 1 0 0,0 0-1 0 0,0 0 1 0 0,0 0-1 0 0,0 0 1 0 0,0 0 0 0 0,0 0-1 0 0,0 0 1 0 0,0 0-1 0 0,1 0 1 0 0,-1-1 0 0 0,0 1-1 0 0,0 0 1 0 0,1 0-1 0 0,-1 0 1 0 0,1 0-1 0 0,-1-1 1 0 0,0 1 0 0 0,1 0-1 0 0,0 0 1 0 0,-1-1-1 0 0,1 1 1 0 0,-1 0-1 0 0,1-1 1 0 0,0 1 0 0 0,0-1-1 0 0,-1 1 1 0 0,1-1-1 0 0,0 1 1 0 0,0-1 0 0 0,0 1-1 0 0,-1-1 1 0 0,1 0-1 0 0,0 1 1 0 0,0-1-1 0 0,0 0 1 0 0,0 0 0 0 0,0 0-1 0 0,0 0 1 0 0,-1 0-1 0 0,1 0 1 0 0,0 0-1 0 0,0 0 1 0 0,0 0 0 0 0,0 0-1 0 0,0 0 1 0 0,0-1-1 0 0,0 1 1 0 0,0 0 0 0 0,-1-1-1 0 0,1 1 1 0 0,0 0-1 0 0,0-1 1 0 0,0 1-1 0 0,-1-1 1 0 0,1 1-4 0 0,12-1 45 0 0,130-47 241 0 0,-114 40-702 0 0,5 0-2839 0 0,-11 6-8197 0 0,-20 2 8350 0 0</inkml:trace>
  <inkml:trace contextRef="#ctx0" brushRef="#br1" timeOffset="38843.88">5671 4 0 0 0,'0'0'1644'0'0,"0"0"-561"0"0,0 0-207 0 0,0 0 291 0 0,0 0 487 0 0,0 0 382 0 0,0 0 53 0 0,0 0-319 0 0,0 0-473 0 0,0 0-439 0 0,0 0-335 0 0,0-4 306 0 0,20 287 3407 0 0,-3 60-3339 0 0,0-259-518 0 0,14-87 626 0 0,-30 3-994 0 0,31-14 151 0 0,1 1 0 0 0,1 2 1 0 0,-1 1-1 0 0,2 2 0 0 0,-1 1 1 0 0,15 0-163 0 0,-2 4-1309 0 0,60 2 4194 0 0,-68 1-5453 0 0,-8 1-2865 0 0,0-1-4008 0 0,-31 0 1979 0 0</inkml:trace>
  <inkml:trace contextRef="#ctx0" brushRef="#br1" timeOffset="39248.156">6683 409 3969 0 0,'0'0'1734'0'0,"0"0"-378"0"0,0 0-212 0 0,0 0 247 0 0,0 0 328 0 0,0 0 83 0 0,0 0-229 0 0,0 0-444 0 0,0 0-421 0 0,0 0-240 0 0,0 0-71 0 0,0 0 46 0 0,0 0 76 0 0,0 7 50 0 0,-5 23-326 0 0,-1-1 1 0 0,-2 1-1 0 0,0-1 0 0 0,-2-1 0 0 0,-2 0 0 0 0,0 0 0 0 0,-2-1 0 0 0,0-1 0 0 0,-2 0 1 0 0,-7 6-244 0 0,17-22-140 0 0,-35 45-1875 0 0,7-28-5239 0 0,26-20-285 0 0,6-6 3134 0 0</inkml:trace>
  <inkml:trace contextRef="#ctx0" brushRef="#br1" timeOffset="39489.132">6439 402 3577 0 0,'0'0'2822'0'0,"0"0"-1486"0"0,0 0-740 0 0,0 0-9 0 0,0 0 422 0 0,0 0 454 0 0,0 0 158 0 0,0 0-189 0 0,0 0-312 0 0,0 0-270 0 0,0 0-155 0 0,0 0-101 0 0,0 0-83 0 0,16 31-89 0 0,52 98-94 0 0,-12-55 147 0 0,-40-62-402 0 0,105 66-819 0 0,-106-68-376 0 0,-7-4-1169 0 0,1-1-4360 0 0,-5-4-2050 0 0</inkml:trace>
  <inkml:trace contextRef="#ctx0" brushRef="#br1" timeOffset="40560.185">4922 30 0 0 0,'0'0'603'0'0,"0"0"130"0"0,0 0 321 0 0,0 0 411 0 0,0 0 271 0 0,0 0 17 0 0,0 0-259 0 0,0 0-383 0 0,0 0-356 0 0,0 0-253 0 0,0 0-126 0 0,0 0-35 0 0,-1-5-5 0 0,-3-15-6 0 0,23 60 2502 0 0,51 114 588 0 0,-69-154-3359 0 0,0 0 1 0 0,0 1-1 0 0,0-1 0 0 0,0 0 0 0 0,0 0 0 0 0,0 0 0 0 0,0 1 0 0 0,0-1 0 0 0,0 0 0 0 0,0 0 0 0 0,0-1 0 0 0,0 1 0 0 0,0 0 0 0 0,0 0 1 0 0,0 0-1 0 0,0-1 0 0 0,0 1 0 0 0,0 0 0 0 0,0-1 0 0 0,0 1 0 0 0,0-1 0 0 0,-1 1 0 0 0,1-1 0 0 0,0 0 0 0 0,0 1 0 0 0,0-1 0 0 0,-1 0 1 0 0,1 1-1 0 0,0-1 0 0 0,-1 0 0 0 0,1 0 0 0 0,-1 0 0 0 0,1 0 0 0 0,-1 1 0 0 0,1-1 0 0 0,-1 0 0 0 0,1 0 0 0 0,-1 0 0 0 0,0 0 0 0 0,0 0 1 0 0,1 0-1 0 0,-1 0 0 0 0,0 0 0 0 0,0-1-61 0 0,2-2-58 0 0,40-65 478 0 0,-16 29-354 0 0,-24 39-73 0 0,1 1-1 0 0,-1-1 1 0 0,0 1 0 0 0,1 0 0 0 0,-1 0 0 0 0,0 0 0 0 0,1 0 0 0 0,-1 0-1 0 0,0 1 1 0 0,1-1 0 0 0,-1 1 0 0 0,0-1 0 0 0,0 1 0 0 0,0 0-1 0 0,1 0 1 0 0,-1 0 0 0 0,0 0 0 0 0,0 0 0 0 0,0 1 0 0 0,0-1 0 0 0,-1 1-1 0 0,1-1 1 0 0,0 1 0 0 0,-1-1 0 0 0,2 2 7 0 0,14 16 32 0 0,-1 1 1 0 0,-1 1-1 0 0,-1 0 1 0 0,-1 1-1 0 0,-1 1 1 0 0,0 0-1 0 0,-2 0 1 0 0,-1 1-1 0 0,-1 0 1 0 0,0 1-1 0 0,-2 0 1 0 0,-1 0-1 0 0,-2 0 1 0 0,1 4-33 0 0,-4 133 160 0 0,0-153-156 0 0,0 0 1 0 0,-1 0-1 0 0,0 0 1 0 0,0 0-1 0 0,-1 0 1 0 0,-1-1-1 0 0,1 1 1 0 0,-1-1-1 0 0,-1 0 0 0 0,0 1 1 0 0,0-2-1 0 0,0 1 1 0 0,-1 0-1 0 0,0-1 1 0 0,0 0-1 0 0,-1 0 1 0 0,0 0-1 0 0,-1-1 1 0 0,1 0-1 0 0,-1 0 1 0 0,0-1-1 0 0,0 1 1 0 0,-1-2-1 0 0,0 1 1 0 0,0-1-1 0 0,0 0 0 0 0,0-1 1 0 0,-1 0-1 0 0,1 0 1 0 0,-1-1-1 0 0,1 0 1 0 0,-1 0-1 0 0,0-1 1 0 0,-4 0-5 0 0,11-1 5 0 0,0 1 0 0 0,0-1 0 0 0,0 0 0 0 0,0 0 0 0 0,0 0 0 0 0,0 0 0 0 0,0-1 0 0 0,0 1 0 0 0,0-1 0 0 0,0 1 0 0 0,0-1 0 0 0,0 1 0 0 0,0-1 0 0 0,0 0 0 0 0,1 0 0 0 0,-1 0 0 0 0,0 0 0 0 0,0 0 0 0 0,1-1 0 0 0,-1 1-1 0 0,1 0 1 0 0,-1-1 0 0 0,1 1 0 0 0,0-1 0 0 0,-1 0 0 0 0,1 1 0 0 0,0-1 0 0 0,0 0 0 0 0,0 0 0 0 0,0 1 0 0 0,1-1 0 0 0,-1 0 0 0 0,0 0 0 0 0,1 0 0 0 0,0 0 0 0 0,-1 0 0 0 0,1 0 0 0 0,0 0 0 0 0,0 0 0 0 0,0 0 0 0 0,0 0 0 0 0,0 0-5 0 0,0-4-17 0 0,0 0 0 0 0,1 0 0 0 0,-1 0 1 0 0,1 0-1 0 0,0 0 0 0 0,1 1 0 0 0,-1-1 0 0 0,1 0 0 0 0,1 1 0 0 0,-1 0 0 0 0,1-1 0 0 0,-1 1 0 0 0,2 0 0 0 0,-1 0 0 0 0,0 1 0 0 0,4-5 17 0 0,12-13-152 0 0,1 1-1 0 0,1 1 1 0 0,1 1-1 0 0,0 0 1 0 0,2 2-1 0 0,0 0 1 0 0,0 2-1 0 0,9-3 153 0 0,-27 15-389 0 0,35-18-2796 0 0,-14 11-5695 0 0,-14 7 71 0 0</inkml:trace>
</inkml:ink>
</file>

<file path=ppt/ink/ink4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701 46 0 0 0,'0'0'2254'0'0,"0"0"46"0"0,0 0-197 0 0,0 0-349 0 0,0 0-314 0 0,0 0-195 0 0,-2-6-118 0 0,1 4-977 0 0,0-1 1 0 0,-1 1 0 0 0,1-1 0 0 0,-1 1 0 0 0,1 0 0 0 0,-1 0 0 0 0,0 0 0 0 0,1 0 0 0 0,-1 0-1 0 0,0 0 1 0 0,0 0 0 0 0,-1 1 0 0 0,1-1 0 0 0,0 1 0 0 0,0-1 0 0 0,-1 1 0 0 0,1 0 0 0 0,-1 0-1 0 0,1 0 1 0 0,-1 0 0 0 0,0 1 0 0 0,1-1 0 0 0,-1 0 0 0 0,0 1 0 0 0,1 0 0 0 0,-1 0-1 0 0,0 0 1 0 0,1 0 0 0 0,-3 0-151 0 0,-41 4 40 0 0,0 2 0 0 0,1 2 0 0 0,0 2 0 0 0,0 2 0 0 0,1 2-1 0 0,1 2 1 0 0,-19 10-40 0 0,-25 7 60 0 0,-68 37-20 0 0,154-70-49 0 0,1 0 1 0 0,-1 0-1 0 0,1 0 1 0 0,-1 1-1 0 0,1-1 1 0 0,0 0-1 0 0,-1 0 1 0 0,1 1-1 0 0,0-1 1 0 0,-1 0-1 0 0,1 1 1 0 0,-1-1-1 0 0,1 0 1 0 0,0 1-1 0 0,0-1 1 0 0,-1 0-1 0 0,1 1 1 0 0,0-1 0 0 0,0 1-1 0 0,0-1 1 0 0,-1 1-1 0 0,1-1 1 0 0,0 0-1 0 0,0 1 1 0 0,0-1-1 0 0,0 1 1 0 0,0-1-1 0 0,0 1 1 0 0,0-1-1 0 0,0 1 1 0 0,0-1-1 0 0,0 1 1 0 0,0-1-1 0 0,0 1 1 0 0,0-1-1 0 0,0 1 1 0 0,0-1-1 0 0,1 0 1 0 0,-1 1-1 0 0,0-1 1 0 0,0 1-1 0 0,1-1 1 0 0,-1 0-1 0 0,0 1 1 0 0,0-1-1 0 0,1 1 1 0 0,-1-1-1 0 0,0 0 1 0 0,1 1-1 0 0,-1-1 1 0 0,1 0-1 0 0,-1 0 1 0 0,0 1-1 0 0,1-1 1 0 0,-1 0-1 0 0,1 0 1 0 0,-1 0-1 0 0,1 1 1 0 0,-1-1-1 0 0,0 0 1 0 0,1 0-1 0 0,-1 0 1 0 0,1 0-1 0 0,-1 0 1 0 0,1 0 8 0 0,32 9 65 0 0,-33-9-59 0 0,320 15 1003 0 0,-228-8-852 0 0,-48 4-111 0 0,-44-10-41 0 0,1-1 1 0 0,0 1 0 0 0,-1-1-1 0 0,1 1 1 0 0,-1 0 0 0 0,1-1-1 0 0,-1 1 1 0 0,1-1 0 0 0,-1 1-1 0 0,1 0 1 0 0,-1 0-1 0 0,0-1 1 0 0,1 1 0 0 0,-1 0-1 0 0,0 0 1 0 0,0-1 0 0 0,0 1-1 0 0,0 0 1 0 0,1 0 0 0 0,-1-1-1 0 0,0 1 1 0 0,0 0 0 0 0,0 0-1 0 0,-1 0 1 0 0,1-1 0 0 0,0 1-1 0 0,0 0 1 0 0,0 0 0 0 0,-1-1-1 0 0,1 1 1 0 0,0 0-1 0 0,0 0 1 0 0,-1-1 0 0 0,1 1-1 0 0,-1 0 1 0 0,1-1 0 0 0,-1 1-1 0 0,1 0 1 0 0,-1-1 0 0 0,1 1-1 0 0,-1-1 1 0 0,0 1 0 0 0,1-1-1 0 0,-1 1 1 0 0,0-1 0 0 0,1 0-1 0 0,-1 1 1 0 0,0-1 0 0 0,1 0-1 0 0,-1 1 1 0 0,-1-1-6 0 0,-49 34 162 0 0,-2-2-1 0 0,-1-2 1 0 0,-31 11-162 0 0,-108 61 104 0 0,189-100-99 0 0,0-1 0 0 0,0 1 0 0 0,1 0-1 0 0,-1 0 1 0 0,1 0 0 0 0,0 1 0 0 0,-1-1 0 0 0,1 1-1 0 0,0 0 1 0 0,1-1 0 0 0,-1 1 0 0 0,0 1 0 0 0,1-1-1 0 0,-1 0 1 0 0,1 1 0 0 0,0-1 0 0 0,0 1-1 0 0,1 0 1 0 0,-1-1 0 0 0,1 1 0 0 0,0 0 0 0 0,0 0-1 0 0,0 0 1 0 0,0 0 0 0 0,1 0 0 0 0,-1 0 0 0 0,1 0-1 0 0,0 0 1 0 0,0 0 0 0 0,1 0 0 0 0,-1 0-1 0 0,1 0 1 0 0,0 0 0 0 0,0 0 0 0 0,0 0 0 0 0,1 0-1 0 0,-1 0 1 0 0,1-1 0 0 0,1 3-5 0 0,10 2 93 0 0,0-1 0 0 0,0 0-1 0 0,1-1 1 0 0,0 0 0 0 0,0-1 0 0 0,1-1-1 0 0,0 0 1 0 0,-1-1 0 0 0,1-1 0 0 0,0 0 0 0 0,0-1-1 0 0,0-1 1 0 0,0 0 0 0 0,0-1 0 0 0,0 0-1 0 0,8-3-92 0 0,-3 3 18 0 0,179-33-798 0 0,-121 3-5979 0 0,-63 23 1363 0 0,-7 0-1943 0 0</inkml:trace>
</inkml:ink>
</file>

<file path=ppt/ink/ink4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12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7090 0 0,'0'0'1715'0'0,"0"0"-427"0"0,0 0-173 0 0,0 0 70 0 0,0 0 188 0 0,0 0 64 0 0,0 0-208 0 0,0 0-220 0 0,32-6-173 0 0,103-20-172 0 0,43 11 603 0 0,159 15-855 0 0,-251 9-2214 0 0,-55-5-1261 0 0,0 0-3377 0 0,-12-4-2875 0 0</inkml:trace>
</inkml:ink>
</file>

<file path=ppt/ink/ink4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9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69 236 3529 0 0,'0'0'2182'0'0,"0"0"-218"0"0,0 0-98 0 0,0 0 17 0 0,0 0-82 0 0,0 0-276 0 0,0 0-378 0 0,0 0-314 0 0,32-4-239 0 0,97-13-164 0 0,-14 13 291 0 0,-59 18-1630 0 0,-52-8-3223 0 0,-5-1-2159 0 0,-1-5-852 0 0</inkml:trace>
  <inkml:trace contextRef="#ctx0" brushRef="#br0" timeOffset="234.863">1 468 1416 0 0,'0'0'3021'0'0,"0"0"-529"0"0,0 0-172 0 0,0 0-201 0 0,0 0-232 0 0,0 0-301 0 0,0 0-340 0 0,33 2-313 0 0,104 4-285 0 0,-42-17 43 0 0,-84 8-1049 0 0,99-19 990 0 0,-73 16-3451 0 0,0 1-4192 0 0,-22 4-1792 0 0</inkml:trace>
  <inkml:trace contextRef="#ctx0" brushRef="#br0" timeOffset="1194.646">954 111 3881 0 0,'0'0'1313'0'0,"0"0"-260"0"0,0 0-208 0 0,0 0 82 0 0,0 0 247 0 0,0 0 149 0 0,0 0-94 0 0,0 0-209 0 0,0 0-291 0 0,0 0-263 0 0,0 0-167 0 0,-16 32-103 0 0,-52 99-69 0 0,-52 130 697 0 0,107-242 581 0 0,15-35 1728 0 0,39-91-2667 0 0,-17 65-463 0 0,2 0 1 0 0,2 2-1 0 0,1 1 1 0 0,2 2-1 0 0,2 0 0 0 0,1 3 1 0 0,2 0-1 0 0,1 3 1 0 0,1 1-1 0 0,10-4-3 0 0,-6 15-212 0 0,-38 60-34 0 0,-37 187 644 0 0,34-227-384 0 0,1 0 0 0 0,0 0-1 0 0,-1 0 1 0 0,1 0-1 0 0,0 0 1 0 0,-1 0 0 0 0,1 0-1 0 0,0-1 1 0 0,0 1-1 0 0,0-1 1 0 0,-1 1 0 0 0,1-1-1 0 0,0 0 1 0 0,0 1-1 0 0,0-1 1 0 0,0 0 0 0 0,0 0-1 0 0,0 0 1 0 0,0-1-1 0 0,0 1 1 0 0,-1 0 0 0 0,1-1-1 0 0,0 0 1 0 0,0 1-1 0 0,0-1 1 0 0,-1 0 0 0 0,1 0-1 0 0,0 0 1 0 0,0 0-1 0 0,-1 0 1 0 0,1 0 0 0 0,-1 0-1 0 0,1 0 1 0 0,-1-1-1 0 0,1 0-13 0 0,266-217 306 0 0,-259 212-320 0 0,0 0 0 0 0,0 1 0 0 0,0 0 1 0 0,0 1-1 0 0,1 0 0 0 0,0 1 0 0 0,0 0 0 0 0,0 0 0 0 0,1 1 1 0 0,-1 0-1 0 0,3 1 14 0 0,-5 49-300 0 0,-43 208 541 0 0,44-209-755 0 0,1-35-2049 0 0,7-5-3524 0 0,-8-4 556 0 0,-4-1-729 0 0</inkml:trace>
  <inkml:trace contextRef="#ctx0" brushRef="#br0" timeOffset="1647.723">2206 71 8202 0 0,'0'0'1396'0'0,"0"0"-72"0"0,0 0 39 0 0,0 0 127 0 0,0 0 40 0 0,0 0-194 0 0,0 0-347 0 0,0 0-282 0 0,-31 15-211 0 0,-98 50-152 0 0,54-12 150 0 0,65-45-465 0 0,0 1 1 0 0,0 0-1 0 0,1 1 1 0 0,1 0-1 0 0,0 0 1 0 0,0 1-1 0 0,1 0 1 0 0,0 0-1 0 0,1 1 1 0 0,0 0-1 0 0,1 0 1 0 0,0 0-1 0 0,1 0 1 0 0,1 1-1 0 0,0 0 1 0 0,0 0-1 0 0,1 0 1 0 0,1 0-1 0 0,0 12-29 0 0,3-22 13 0 0,0 1 1 0 0,0-1-1 0 0,1 1 0 0 0,-1-1 0 0 0,1 0 1 0 0,0 0-1 0 0,0 0 0 0 0,0 0 1 0 0,0 0-1 0 0,0-1 0 0 0,0 0 1 0 0,1 1-1 0 0,-1-1 0 0 0,1 0 0 0 0,0-1 1 0 0,0 1-1 0 0,-1-1 0 0 0,1 1 1 0 0,0-1-1 0 0,0 0 0 0 0,0-1 1 0 0,0 1-1 0 0,1-1 0 0 0,-1 1 1 0 0,0-1-1 0 0,0-1 0 0 0,0 1 0 0 0,0 0 1 0 0,0-1-1 0 0,0 0 0 0 0,0 0 1 0 0,0 0-1 0 0,0-1 0 0 0,0 1 1 0 0,-1-1-1 0 0,1 0 0 0 0,0 0 0 0 0,1-1-13 0 0,35-18 202 0 0,-1-1 1 0 0,-2-2-1 0 0,0-1 0 0 0,-1-2 0 0 0,-1-2 0 0 0,-2-1 0 0 0,-1-2 0 0 0,23-30-202 0 0,-40 44 110 0 0,-14 18-96 0 0,-1 0-42 0 0,0 0-52 0 0,-4 11-79 0 0,0 1 120 0 0,-1-4-51 0 0,1 1-1 0 0,0 0 1 0 0,1 1-1 0 0,-1-1 0 0 0,2 1 1 0 0,0-1-1 0 0,0 1 0 0 0,0 0 1 0 0,1 0-1 0 0,1 0 1 0 0,0-1-1 0 0,0 1 0 0 0,1 0 1 0 0,0 0-1 0 0,1 0 0 0 0,0 0 1 0 0,0-1-1 0 0,1 1 1 0 0,0-1-1 0 0,1 0 0 0 0,3 6 91 0 0,41 23-5829 0 0,-12-20-3442 0 0,-26-14 4103 0 0</inkml:trace>
  <inkml:trace contextRef="#ctx0" brushRef="#br0" timeOffset="1813.926">2829 376 6577 0 0,'0'0'3034'0'0,"0"0"-528"0"0,0 0-499 0 0,0 0-305 0 0,0 0-239 0 0,0 0-313 0 0,0 0-277 0 0,0 0-221 0 0,0 0-185 0 0,0 0-142 0 0,0 0-131 0 0,0 0-96 0 0,0 0-67 0 0,-28 33-39 0 0,-84 101-37 0 0,23-28-749 0 0,85-101 405 0 0,-32 34-1717 0 0,10-16-7544 0 0,19-17 1563 0 0</inkml:trace>
  <inkml:trace contextRef="#ctx0" brushRef="#br0" timeOffset="2014.635">2586 406 5801 0 0,'0'0'3693'0'0,"0"0"-1509"0"0,0 0-830 0 0,0 0-180 0 0,0 0 10 0 0,0 0-76 0 0,0 0-176 0 0,0 0-185 0 0,0 0-191 0 0,0 0-134 0 0,0 0-74 0 0,0 0-79 0 0,0 0-83 0 0,19 22-57 0 0,61 69-74 0 0,2-20-634 0 0,-27-52-2160 0 0,-36-17-1112 0 0,0-1-3703 0 0,-14-1 2135 0 0</inkml:trace>
</inkml:ink>
</file>

<file path=ppt/ink/ink4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37 10626 0 0,'0'0'1714'0'0,"0"0"-978"0"0,0 0-417 0 0,0 0 125 0 0,0 0 273 0 0,-9 31 202 0 0,-31 101 83 0 0,-17 104 1637 0 0,43-25-4133 0 0,14-209 1231 0 0,3 28-2375 0 0,9-17-7518 0 0,-10-13 5591 0 0</inkml:trace>
  <inkml:trace contextRef="#ctx0" brushRef="#br0" timeOffset="252.381">22 30 2777 0 0,'0'0'1253'0'0,"0"0"-733"0"0,0 0-194 0 0,0 0 278 0 0,0 0 360 0 0,0 0 287 0 0,0 0 123 0 0,0 0-70 0 0,32 0-199 0 0,99-1-220 0 0,144-24 1204 0 0,-211 21-3997 0 0,-61 11-5600 0 0,-3-3 2472 0 0</inkml:trace>
  <inkml:trace contextRef="#ctx0" brushRef="#br0" timeOffset="502.311">13 398 0 0 0,'0'0'1408'0'0,"0"0"441"0"0,0 0-81 0 0,0 0 160 0 0,0 0-55 0 0,0 0-209 0 0,0 0-287 0 0,201-15-369 0 0,-166 4-296 0 0,0 4-240 0 0,4-4-200 0 0,-4 3-184 0 0,-4 1-176 0 0,-4-1-296 0 0,1 5-688 0 0,-8-1-1657 0 0,-3 0-2048 0 0,-4 4-592 0 0</inkml:trace>
  <inkml:trace contextRef="#ctx0" brushRef="#br0" timeOffset="1819.846">683 508 800 0 0,'0'0'2974'0'0,"0"0"-895"0"0,0 0-426 0 0,0 0-50 0 0,0 0 146 0 0,0 0 61 0 0,0 0-207 0 0,0 0-371 0 0,0 0-358 0 0,0 0-291 0 0,0 0-174 0 0,0 0-73 0 0,0 0-21 0 0,-5 9-8 0 0,-37 50-38 0 0,-2-1 1 0 0,-2-2 0 0 0,-25 20-270 0 0,14-30-2504 0 0,35-35-1773 0 0,0-2-4287 0 0,15-9 4773 0 0</inkml:trace>
  <inkml:trace contextRef="#ctx0" brushRef="#br0" timeOffset="2067.615">461 545 3249 0 0,'0'0'1319'0'0,"0"0"-362"0"0,0 0-27 0 0,0 0 373 0 0,0 0 368 0 0,0 0 84 0 0,0 0-278 0 0,0 0-350 0 0,0 0-283 0 0,0 0-198 0 0,0 0-103 0 0,0 0-85 0 0,0 0-72 0 0,18 22-71 0 0,60 65-90 0 0,-12-38-45 0 0,4-31-2031 0 0,-39-17-7954 0 0,-26-1 4076 0 0</inkml:trace>
</inkml:ink>
</file>

<file path=ppt/ink/ink4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24.7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1926 0 0 0,'0'0'625'0'0,"0"0"232"0"0,0 0 62 0 0,0 0-23 0 0,0 0-105 0 0,0 0-45 0 0,3-5 81 0 0,177-293 7591 0 0,147-124-6047 0 0,-299 389-2011 0 0,481-580 1142 0 0,-401 442-1370 0 0,-101 131 547 0 0,-7 39-545 0 0,0 1-60 0 0,0 0-64 0 0,-8 18-1024 0 0,7-3 995 0 0,1-15 16 0 0,-7 11 322 0 0,-30 19 286 0 0,11-7-538 0 0,-1-2-1 0 0,-1 0 1 0 0,-1-2-1 0 0,0-2 1 0 0,-2 0-1 0 0,0-2 1 0 0,-28 9-67 0 0,-112 28 1209 0 0,256-18-1178 0 0,135 28 88 0 0,-100-22-146 0 0,-50-32 169 0 0,-66-42 634 0 0,-6 15-701 0 0,-1 0 1 0 0,-1 0 0 0 0,-1 1-1 0 0,0-1 1 0 0,-1 1-1 0 0,-2 0 1 0 0,1 1 0 0 0,-8-12-76 0 0,2 0 4 0 0,9 19-161 0 0,-1 0 1 0 0,0 1-1 0 0,0-1 0 0 0,-1 1 0 0 0,0 0 1 0 0,0 0-1 0 0,-1 0 0 0 0,-1 1 0 0 0,1 0 0 0 0,-1 1 1 0 0,0 0-1 0 0,-2-1 157 0 0,-48-8-10547 0 0,52 17 5063 0 0,0 2 842 0 0</inkml:trace>
  <inkml:trace contextRef="#ctx0" brushRef="#br0" timeOffset="307.85">1742 1 8922 0 0,'0'0'519'0'0,"0"0"-262"0"0,0 0-136 0 0,0 0 237 0 0,0 0 378 0 0,0 0 283 0 0,0 0 130 0 0,0 0-70 0 0,-31 18-154 0 0,-97 60-179 0 0,68-25 133 0 0,52-40-673 0 0,0-3-127 0 0,1 0 1 0 0,0 1 0 0 0,1 0-1 0 0,0 0 1 0 0,1 1 0 0 0,0 0-1 0 0,0 0 1 0 0,1 0 0 0 0,1 0-1 0 0,0 1 1 0 0,1 0 0 0 0,1-1 0 0 0,-1 1-1 0 0,2 0 1 0 0,0 0 0 0 0,0-1-1 0 0,2 1 1 0 0,-1 0 0 0 0,2-1-1 0 0,0 5-79 0 0,3-10 32 0 0,0-1 0 0 0,1 1 0 0 0,0-1-1 0 0,0-1 1 0 0,0 1 0 0 0,0-1 0 0 0,1 0-1 0 0,0-1 1 0 0,0 0 0 0 0,0 0 0 0 0,1 0-1 0 0,-1-1 1 0 0,1-1 0 0 0,0 1 0 0 0,0-2-1 0 0,0 1 1 0 0,0-1 0 0 0,0 0 0 0 0,0-1-1 0 0,0 0 1 0 0,0-1 0 0 0,0 1 0 0 0,0-2-1 0 0,0 1 1 0 0,0-1 0 0 0,5-3-32 0 0,36-4 201 0 0,-1-3 0 0 0,0-1 0 0 0,-1-3 0 0 0,-1-2-1 0 0,0-2 1 0 0,24-16-201 0 0,-57 30 9 0 0,-1 0 1 0 0,0-1-1 0 0,0-1 0 0 0,-1 0 0 0 0,1-1 0 0 0,-2-1 0 0 0,1 0 0 0 0,-2 0 0 0 0,1-1 0 0 0,-1 0 0 0 0,-1-1 0 0 0,0 0 1 0 0,-1 0-1 0 0,0-1 0 0 0,-1 0 0 0 0,0-1-9 0 0,-5-41-3526 0 0,-21 25-7909 0 0,8 22 5710 0 0</inkml:trace>
  <inkml:trace contextRef="#ctx0" brushRef="#br0" timeOffset="557.964">1182 133 14107 0 0,'0'0'2035'0'0,"0"0"-979"0"0,0 0-594 0 0,0 0-46 0 0,0 0 245 0 0,0 0 284 0 0,0 0 127 0 0,0 0-48 0 0,0 0-152 0 0,31 11-185 0 0,102 35-130 0 0,72 0 716 0 0,-9-26-462 0 0,1-8 1 0 0,118-12-812 0 0,-25 1-12 0 0,-182 1-733 0 0,138 3-1225 0 0,-165-5-2735 0 0,-1 1-3888 0 0,-51-1-2172 0 0</inkml:trace>
</inkml:ink>
</file>

<file path=ppt/ink/ink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4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0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1 288 488 0 0,'0'0'1395'0'0,"0"0"-115"0"0,0 0 38 0 0,0 0 285 0 0,0 0 311 0 0,0 0 105 0 0,0 0-172 0 0,0 0-321 0 0,0 0-308 0 0,0 0-216 0 0,0 0-148 0 0,25-4-88 0 0,130-21 565 0 0,117-16 1122 0 0,-261 39-2886 0 0,68-8 1442 0 0,-53 8-3023 0 0,0 1-3455 0 0,-33 5-2362 0 0,0-1 1555 0 0</inkml:trace>
  <inkml:trace contextRef="#ctx0" brushRef="#br0" timeOffset="212.978">21 450 0 0 0,'0'0'1622'0'0,"0"0"389"0"0,0 0 299 0 0,0 0 118 0 0,0 0-83 0 0,0 0-284 0 0,0 0-439 0 0,0 0-407 0 0,35 0-311 0 0,112-2-189 0 0,-25-18 328 0 0,113-25-165 0 0,-77 20-3248 0 0,-148 23 1482 0 0,16-2-3349 0 0,-11-1-4359 0 0,-12 5 5533 0 0</inkml:trace>
  <inkml:trace contextRef="#ctx0" brushRef="#br0" timeOffset="662.484">422 1 1312 0 0,'0'0'2498'0'0,"0"0"-824"0"0,0 0-287 0 0,0 0 90 0 0,0 0 30 0 0,0 0-94 0 0,0 0-293 0 0,0 0-333 0 0,0 0-191 0 0,0 0-89 0 0,0 0 1 0 0,0 0 31 0 0,0 0 15 0 0,4 14 13 0 0,13 45-23 0 0,-16-57-506 0 0,0 0 0 0 0,1 0 0 0 0,-1 1 0 0 0,1-1 0 0 0,-1 0 0 0 0,1 0 1 0 0,0 0-1 0 0,-1-1 0 0 0,1 1 0 0 0,0 0 0 0 0,0-1 0 0 0,0 1 0 0 0,1-1 0 0 0,-1 1 0 0 0,0-1 0 0 0,0 0 0 0 0,1 0 0 0 0,-1 0 0 0 0,1-1 0 0 0,-1 1 0 0 0,1 0 0 0 0,2-1-38 0 0,4 3 129 0 0,485 118 1690 0 0,-491-120-1811 0 0,0-1-3 0 0,0 0-1 0 0,0 0 0 0 0,1 1 1 0 0,-1 0-1 0 0,0-1 1 0 0,0 1-1 0 0,0 1 0 0 0,0-1 1 0 0,0 0-1 0 0,0 1 0 0 0,-1-1 1 0 0,1 1-1 0 0,0 0 0 0 0,-1 0 1 0 0,1 0-1 0 0,-1 0 0 0 0,0 0 1 0 0,1 0-1 0 0,-1 1 1 0 0,0-1-1 0 0,0 2-4 0 0,-43 36 421 0 0,-271 151 26 0 0,272-164-484 0 0,25-19-11 0 0,2 1-1 0 0,-1 0 0 0 0,1 1 0 0 0,0 0 1 0 0,1 1-1 0 0,1 1 0 0 0,-1 0 0 0 0,-2 5 49 0 0,5 18-2240 0 0,11-24-1302 0 0,4-2-3361 0 0,-1-4-728 0 0</inkml:trace>
</inkml:ink>
</file>

<file path=ppt/ink/ink4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4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 0 0 0,'0'0'3271'0'0,"0"0"-1353"0"0,0 0-420 0 0,0 0 230 0 0,0 0 289 0 0,0 0 82 0 0,0 0-286 0 0,0 0-456 0 0,0 0-405 0 0,0 0-239 0 0,0 0-90 0 0,0 0-3 0 0,0 0 22 0 0,3 0-11 0 0,201-30 3261 0 0,-144 23-3889 0 0,-40 5 355 0 0,-10 0-344 0 0,-3 2-3610 0 0,-1 0-2948 0 0,1 0-4202 0 0,-7 0 7483 0 0</inkml:trace>
</inkml:ink>
</file>

<file path=ppt/ink/ink4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5.2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8842 0 0,'0'0'1462'0'0,"0"0"-418"0"0,0 0 9 0 0,0 0 392 0 0,0 0 343 0 0,0 0 2 0 0,0 0-305 0 0,0 0-362 0 0,0 0-301 0 0,0 0-195 0 0,0 0-127 0 0,0 0-98 0 0,34-3-79 0 0,109-7-71 0 0,35-22 152 0 0,-121 26-1431 0 0,-32 5-9304 0 0,-22 1 71 0 0</inkml:trace>
</inkml:ink>
</file>

<file path=ppt/ink/ink4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3.4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85 4577 0 0,'0'0'1886'0'0,"0"0"-514"0"0,0 0-196 0 0,0 0 82 0 0,0 0 181 0 0,0 0 93 0 0,0 0-210 0 0,0 0-365 0 0,0 0-338 0 0,0 0-192 0 0,0 0-16 0 0,0 13 57 0 0,2 216 1577 0 0,-2-185-1867 0 0,-15 332 271 0 0,-3-302-1786 0 0,18-74 1088 0 0,0 0 1 0 0,1-1 0 0 0,-1 1-1 0 0,0 0 1 0 0,0 0 0 0 0,0-1-1 0 0,0 1 1 0 0,0 0 0 0 0,0-1-1 0 0,1 1 1 0 0,-1 0 0 0 0,0 0-1 0 0,0-1 1 0 0,0 1 0 0 0,0 0-1 0 0,0-1 1 0 0,0 1 0 0 0,0 0-1 0 0,0 0 1 0 0,0-1 0 0 0,-1 1-1 0 0,1 0 1 0 0,0-1 0 0 0,0 1-1 0 0,0 0 1 0 0,0 0-1 0 0,0-1 1 0 0,0 1 0 0 0,-1 0-1 0 0,1 0 1 0 0,0-1 0 0 0,0 1-1 0 0,0 0 1 0 0,0 0 0 0 0,-1 0-1 0 0,1-1 1 0 0,0 1 0 0 0,0 0-1 0 0,-1 0 1 0 0,1 0 0 0 0,0 0-1 0 0,0-1 1 0 0,-1 1 0 0 0,1 0-1 0 0,0 0 1 0 0,-1 0 0 0 0,1 0-1 0 0,0 0 1 0 0,0 0 0 0 0,-1 0-1 0 0,1 0 1 0 0,0 0 0 0 0,-1 0-1 0 0,1 0 1 0 0,0 0 0 0 0,-1 0-1 0 0,1 0 1 0 0,0 0 0 0 0,0 0-1 0 0,-1 0 1 0 0,1 1 0 0 0,0-1-1 0 0,0 0 1 0 0,-1 0 0 0 0,1 0 248 0 0,0-4-2637 0 0</inkml:trace>
  <inkml:trace contextRef="#ctx0" brushRef="#br0" timeOffset="246.257">58 60 5865 0 0,'0'0'1076'0'0,"0"0"-329"0"0,0 0-128 0 0,0 0 244 0 0,0 0 381 0 0,0 0 233 0 0,0 0-74 0 0,0 0-281 0 0,0 0-284 0 0,0 0-190 0 0,0 0-133 0 0,35 0-110 0 0,113 0-87 0 0,-99-1-146 0 0,-1-2 0 0 0,0-2 0 0 0,0-2-1 0 0,7-3-171 0 0,21-4-58 0 0,-34 5 417 0 0,-13 2-2954 0 0,-9 4-6822 0 0,-20 3 3301 0 0</inkml:trace>
  <inkml:trace contextRef="#ctx0" brushRef="#br0" timeOffset="427.739">14 361 5545 0 0,'0'0'1416'0'0,"0"0"-303"0"0,0 0 47 0 0,0 0 160 0 0,0 0 129 0 0,188-18-113 0 0,-148 11-328 0 0,4-1-320 0 0,2 1-272 0 0,2 3-208 0 0,-4 1-200 0 0,2-1-304 0 0,-5 4-592 0 0,-3 0-1232 0 0,-12 0-2169 0 0,-9 0-3785 0 0</inkml:trace>
  <inkml:trace contextRef="#ctx0" brushRef="#br0" timeOffset="692.719">905 431 10274 0 0,'0'0'1585'0'0,"0"0"-569"0"0,0 0-309 0 0,0 0 163 0 0,0 0 249 0 0,0 0 51 0 0,0 0-173 0 0,0 0-306 0 0,0 0-272 0 0,-19 32-179 0 0,-56 97-115 0 0,6 30 29 0 0,62-142-747 0 0,-26 43-1537 0 0,17-45-2949 0 0,-6-4-4526 0 0,18-10 7645 0 0</inkml:trace>
  <inkml:trace contextRef="#ctx0" brushRef="#br0" timeOffset="947.686">636 420 7850 0 0,'0'0'1531'0'0,"0"0"-532"0"0,0 0-191 0 0,0 0 260 0 0,0 0 315 0 0,0 0 57 0 0,0 0-236 0 0,0 0-247 0 0,0 0-210 0 0,0 0-151 0 0,0 0-100 0 0,0 0-114 0 0,27 34-99 0 0,83 102-101 0 0,-28-47-18 0 0,-79-86-495 0 0,55 59 12 0 0,-37-43-3944 0 0,0-1-5830 0 0,-17-14 5009 0 0</inkml:trace>
</inkml:ink>
</file>

<file path=ppt/ink/ink4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6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109 161 7114 0 0,'0'0'1533'0'0,"0"0"-239"0"0,0 0-189 0 0,0 0 53 0 0,0 0 178 0 0,0 0 14 0 0,0 0-187 0 0,0 0-311 0 0,0 0-327 0 0,0 0-229 0 0,0 0-129 0 0,0 0-47 0 0,0 0 7 0 0,-9 22 33 0 0,-28 69 9 0 0,35-85-141 0 0,0 1 0 0 0,0 0-1 0 0,0 0 1 0 0,1 0 0 0 0,0-1 0 0 0,0 1-1 0 0,1 0 1 0 0,0 0 0 0 0,0 0-1 0 0,0 0 1 0 0,1 0 0 0 0,0 0 0 0 0,1 0-1 0 0,-1 1-27 0 0,3 11 55 0 0,72 315-1242 0 0,-67-296-80 0 0,-7-22-1404 0 0,-2-5-3706 0 0,0-9 3977 0 0,0 2-2610 0 0</inkml:trace>
  <inkml:trace contextRef="#ctx0" brushRef="#br0" timeOffset="312.527">16 69 2208 0 0,'0'0'1945'0'0,"0"0"-330"0"0,0 0-228 0 0,0 0 21 0 0,0 0 122 0 0,0 0 25 0 0,0 0-215 0 0,0 0-309 0 0,0 0-278 0 0,35-12-190 0 0,115-34-119 0 0,-144 44-401 0 0,0 0-1 0 0,-1 1 1 0 0,1-1-1 0 0,0 1 1 0 0,0 0-1 0 0,-1 0 0 0 0,1 1 1 0 0,0 0-1 0 0,0 0 1 0 0,0 0-1 0 0,0 1 1 0 0,0 0-1 0 0,0 0 0 0 0,1 1-42 0 0,9 2 149 0 0,-2-2-72 0 0,0 0 0 0 0,0 1 0 0 0,-1 1 0 0 0,0 0-1 0 0,0 1 1 0 0,0 0 0 0 0,0 1 0 0 0,-1 0 0 0 0,0 1 0 0 0,0 1 0 0 0,0-1-1 0 0,-1 2 1 0 0,-1 0 0 0 0,1 0 0 0 0,-2 1 0 0 0,4 4-77 0 0,-10-10 17 0 0,-1 0 1 0 0,0 0-1 0 0,0 0 0 0 0,0 1 1 0 0,-1-1-1 0 0,1 0 1 0 0,-1 1-1 0 0,0 0 0 0 0,0-1 1 0 0,-1 1-1 0 0,1-1 1 0 0,-1 1-1 0 0,0 0 1 0 0,0 0-1 0 0,-1-1 0 0 0,1 1 1 0 0,-1-1-1 0 0,0 1 1 0 0,0-1-1 0 0,-1 1 0 0 0,1-1 1 0 0,-1 1-1 0 0,0-1 1 0 0,0 0-1 0 0,-1 0 0 0 0,1 0 1 0 0,-1 0-1 0 0,0 0 1 0 0,0-1-1 0 0,0 1 0 0 0,0-1 1 0 0,-4 3-18 0 0,-126 83-257 0 0,101-73-47 0 0,0-2-1 0 0,-1-1 1 0 0,-1-2-1 0 0,0-2 1 0 0,-1 0 0 0 0,-13-1 304 0 0,-7-1-3898 0 0,-1-5-3545 0 0,56-2 2558 0 0</inkml:trace>
  <inkml:trace contextRef="#ctx0" brushRef="#br0" timeOffset="771.135">435 658 4641 0 0,'0'0'1202'0'0,"0"0"-345"0"0,0 0 115 0 0,0 0 362 0 0,0 0 250 0 0,0 0 11 0 0,0 0-254 0 0,0 0-339 0 0,0 0-255 0 0,0 0-160 0 0,0 0-112 0 0,33-10-28 0 0,101-30 10 0 0,-38 24 730 0 0,-95 16-1171 0 0,0-1-1 0 0,1 1 0 0 0,-1-1 0 0 0,0 1 0 0 0,0-1 0 0 0,1 1-1 0 0,-1 0 1 0 0,0-1 0 0 0,1 1 0 0 0,-1 0 0 0 0,1 0 0 0 0,-1 0 0 0 0,0 0 0 0 0,1 0 0 0 0,-1 0 0 0 0,0 1-1 0 0,1-1 1 0 0,-1 0 0 0 0,0 1 0 0 0,1-1 0 0 0,-1 1 0 0 0,0-1 0 0 0,0 1 0 0 0,0 0 0 0 0,1-1 0 0 0,-1 1-1 0 0,0 0 1 0 0,0 0 0 0 0,0 0 0 0 0,0 0 0 0 0,0 0 0 0 0,-1 0 0 0 0,1 0 0 0 0,0 0 0 0 0,0 0 0 0 0,-1 0-1 0 0,1 1 1 0 0,0-1 0 0 0,-1 0 0 0 0,1 0 0 0 0,-1 1 0 0 0,0-1 0 0 0,1 0 0 0 0,-1 1 0 0 0,0-1-1 0 0,0 0 1 0 0,0 1 0 0 0,0-1 0 0 0,0 0 0 0 0,0 1 0 0 0,0-1 0 0 0,0 1 0 0 0,-1 0-15 0 0,-2 4 40 0 0,1 0 1 0 0,-1 0 0 0 0,0-1 0 0 0,-1 1-1 0 0,0-1 1 0 0,0 0 0 0 0,0 0-1 0 0,0 0 1 0 0,-1 0 0 0 0,1-1 0 0 0,-1 1-1 0 0,-1-1 1 0 0,1-1 0 0 0,-1 1-41 0 0,-7 7 54 0 0,-113 95 222 0 0,125-105-273 0 0,0 0 0 0 0,0 0 1 0 0,0 0-1 0 0,0 1 0 0 0,0-1 0 0 0,0 0 1 0 0,0 0-1 0 0,0 0 0 0 0,1 1 0 0 0,-1-1 0 0 0,0 0 1 0 0,1 1-1 0 0,-1-1 0 0 0,1 0 0 0 0,0 1 1 0 0,-1-1-1 0 0,1 1 0 0 0,0-1 0 0 0,0 1 1 0 0,0-1-1 0 0,0 1 0 0 0,0-1 0 0 0,0 1 0 0 0,0-1 1 0 0,1 1-1 0 0,-1-1 0 0 0,0 0 0 0 0,1 1 1 0 0,-1-1-1 0 0,1 0 0 0 0,0 1 0 0 0,-1-1 1 0 0,1 0-1 0 0,0 1 0 0 0,0-1 0 0 0,0 0 0 0 0,0 0 1 0 0,0 0-4 0 0,16 3 55 0 0,1-2 0 0 0,0 0 1 0 0,-1-1-1 0 0,1-1 1 0 0,0-1-1 0 0,-1 0 0 0 0,1-2 1 0 0,-1 1-1 0 0,1-2 1 0 0,7-3-56 0 0,15-1-184 0 0,32-15-2059 0 0,-32 9-7375 0 0,-30 11 867 0 0</inkml:trace>
</inkml:ink>
</file>

<file path=ppt/ink/ink4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48.3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670 0 6273 0 0,'0'0'783'0'0,"0"0"-339"0"0,0 0-289 0 0,0 0-171 0 0,0 0 79 0 0,0 0 285 0 0,0 0 193 0 0,0 0 41 0 0,9 33-62 0 0,29 110-76 0 0,-6 67 463 0 0,-31-184-829 0 0,4 102 111 0 0,-6 0 0 0 0,-6 0 0 0 0,-20 113-189 0 0,12-138 47 0 0,10-49 64 0 0,-3-1 0 0 0,-2 1 0 0 0,-2-2 0 0 0,-3 1 0 0 0,-2-2 1 0 0,-13 26-112 0 0,-22 24 758 0 0,52-98-747 0 0,0-1-1 0 0,0 1 1 0 0,0-1-1 0 0,1 1 1 0 0,-1-1-1 0 0,0 1 1 0 0,1-1-1 0 0,0 1 1 0 0,-1-1-1 0 0,1 0 1 0 0,0 1-1 0 0,0-1 1 0 0,0 0-1 0 0,1 0 1 0 0,-1 0-1 0 0,0 0 1 0 0,1 0-1 0 0,-1 0 0 0 0,1 0 1 0 0,0 0-1 0 0,0-1 1 0 0,0 1-1 0 0,0-1 1 0 0,0 1-1 0 0,0-1 1 0 0,0 0-1 0 0,0 0 1 0 0,0 1-1 0 0,1-2 1 0 0,-1 1-1 0 0,0 0 1 0 0,1 0-1 0 0,-1-1 1 0 0,1 1-1 0 0,-1-1 1 0 0,1 0-1 0 0,-1 0 0 0 0,1 0 1 0 0,-1 0-1 0 0,1 0 1 0 0,0-1-11 0 0,280 33 188 0 0,1-13 1 0 0,1-12-1 0 0,51-15-188 0 0,-177 6 20 0 0,1372-68 342 0 0,-1000 62-972 0 0,89 27 610 0 0,-279 11-669 0 0,-289-23 1225 0 0,-51-7-295 0 0,-1 0 93 0 0,0 0 55 0 0,0 0-13 0 0,0 0-52 0 0,0 0-86 0 0,0 0-88 0 0,0 0-66 0 0,9-19 217 0 0,-18-7 535 0 0,4 19-801 0 0,0 0 0 0 0,1-1 0 0 0,0 1-1 0 0,1-1 1 0 0,0 0 0 0 0,0 0 0 0 0,0 0 0 0 0,1-1 0 0 0,0 1 0 0 0,1 0 0 0 0,0-1 0 0 0,0-8-55 0 0,-5-22 77 0 0,-8-66-37 0 0,4-2 1 0 0,4 1-1 0 0,8-82-40 0 0,-1 65 48 0 0,0 25 10 0 0,-4 0 0 0 0,-5 0 0 0 0,-4 1 0 0 0,-10-30-58 0 0,-12-13 18 0 0,10 122-1045 0 0,5 12 964 0 0,-1 2 0 0 0,0 0 0 0 0,0 2 0 0 0,0 0 0 0 0,0 1 0 0 0,0 1 0 0 0,-1 1 0 0 0,-7 1 63 0 0,-397 57-1783 0 0,-257-13 432 0 0,-339-34 1351 0 0,6-45 81 0 0,11-55 635 0 0,1004 88-716 0 0,-180-21 1266 0 0,-133-35-1266 0 0,267 42-82 0 0,65 18-1691 0 0,87 36-2802 0 0,-63-22-410 0 0,-18-7 559 0 0</inkml:trace>
</inkml:ink>
</file>

<file path=ppt/ink/ink4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48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0 2248 0 0,'0'0'1842'0'0,"0"0"-173"0"0,0 0 39 0 0,0 0 167 0 0,0 0 104 0 0,0 0-84 0 0,0 0-348 0 0,0 0-416 0 0,0 0-364 0 0,0 0-276 0 0,0 0-165 0 0,0 13 747 0 0,9 346 4054 0 0,-37-138-4501 0 0,29-221-694 0 0,-1 1 0 0 0,0-1 0 0 0,0 1 0 0 0,1-1 0 0 0,-1 1 0 0 0,0-1 0 0 0,0 0 0 0 0,1 1 0 0 0,-1-1 0 0 0,1 0 0 0 0,-1 1 0 0 0,0-1 0 0 0,1 0 0 0 0,-1 1 0 0 0,1-1 0 0 0,-1 0 0 0 0,1 0 0 0 0,-1 0 0 0 0,1 1 0 0 0,-1-1 0 0 0,1 0 0 0 0,-1 0 0 0 0,1 0 0 0 0,-1 0 0 0 0,1 0 0 0 0,-1 0-1 0 0,1 0 1 0 0,-1 0 0 0 0,1 0 0 0 0,-1 0 0 0 0,0 0 0 0 0,1 0 0 0 0,-1-1 0 0 0,1 1 0 0 0,-1 0 0 0 0,1 0 0 0 0,-1 0 0 0 0,1-1 0 0 0,-1 1 0 0 0,1 0 0 0 0,-1 0 0 0 0,0-1 0 0 0,1 1 0 0 0,-1 0 0 0 0,0-1 0 0 0,1 1 0 0 0,-1-1 0 0 0,0 1 0 0 0,1 0 0 0 0,-1-1 0 0 0,0 1 0 0 0,0-1 0 0 0,1 1 0 0 0,-1-1 0 0 0,0 1 0 0 0,0-1 0 0 0,0 1 0 0 0,0-1 0 0 0,0 1 0 0 0,0-1 0 0 0,0 1 68 0 0,11-26-5169 0 0,-4 5-3608 0 0,-3 13 2568 0 0</inkml:trace>
</inkml:ink>
</file>

<file path=ppt/ink/ink4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85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136 0 88 0 0,'0'0'3972'0'0,"0"0"-1879"0"0,0 0-563 0 0,0 0 84 0 0,0 0 95 0 0,0 0 25 0 0,0 0-204 0 0,0 0-323 0 0,-21 35-251 0 0,-64 111-199 0 0,81-141-689 0 0,1 0-1 0 0,0 0 0 0 0,0 0 1 0 0,1 0-1 0 0,0 1 0 0 0,-1-1 0 0 0,2 1 1 0 0,-1-1-1 0 0,1 1 0 0 0,0 0 1 0 0,0-1-1 0 0,0 1 0 0 0,1 0 1 0 0,0 3-68 0 0,1 9 248 0 0,-3-2-66 0 0,1 0 1 0 0,1 0-1 0 0,0 1 0 0 0,1-1 0 0 0,1 0 1 0 0,1 0-1 0 0,0 0 0 0 0,1 0 0 0 0,0 0 0 0 0,2-1 1 0 0,6 15-183 0 0,-9-22-81 0 0,0-1 1 0 0,1 1 0 0 0,-1-1-1 0 0,1 0 1 0 0,1 0 0 0 0,-1 0-1 0 0,1 0 1 0 0,1-1 0 0 0,-1 0-1 0 0,1 0 1 0 0,0-1 0 0 0,0 1-1 0 0,1-1 1 0 0,-1 0 0 0 0,1-1-1 0 0,0 0 1 0 0,1 0 0 0 0,-1 0-1 0 0,1-1 1 0 0,-1 0 0 0 0,1-1-1 0 0,0 0 1 0 0,0 0 0 0 0,0 0-1 0 0,8 0 81 0 0,-2-2-1286 0 0,36-4-10823 0 0,-43 0 7127 0 0</inkml:trace>
</inkml:ink>
</file>

<file path=ppt/ink/ink4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9.11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17 0 6145 0 0,'0'0'1339'0'0,"0"0"-412"0"0,0 0-56 0 0,0 0 351 0 0,0 0 359 0 0,0 0 78 0 0,0 0-178 0 0,0 0-270 0 0,0 0-199 0 0,0 0-133 0 0,0 0-117 0 0,13 34-83 0 0,40 106-109 0 0,-27-42 275 0 0,-20-56-452 0 0,-1 0 0 0 0,-2 0-1 0 0,-2 1 1 0 0,-3 31-393 0 0,0-63-22 0 0,0 0 1 0 0,-1 0-1 0 0,0 0 0 0 0,-1-1 1 0 0,0 1-1 0 0,-1-1 0 0 0,0 0 1 0 0,0 0-1 0 0,-1-1 0 0 0,0 0 0 0 0,-1 0 1 0 0,0 0-1 0 0,-2 2 22 0 0,-15 13-4294 0 0,-1-5-4150 0 0,21-16-1290 0 0</inkml:trace>
</inkml:ink>
</file>

<file path=ppt/ink/ink4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7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756 35 0 0 0,'0'0'982'0'0,"0"0"807"0"0,0 0 122 0 0,0 0-170 0 0,0 0-202 0 0,0 0-188 0 0,3-5-148 0 0,12-12-114 0 0,-35 6 2572 0 0,-20 9-2070 0 0,-66 11-662 0 0,-226 109-479 0 0,275-86-417 0 0,57-30-29 0 0,1-1-1 0 0,-1 0 0 0 0,1 0 0 0 0,-1 0 1 0 0,1 0-1 0 0,0 0 0 0 0,0 0 0 0 0,0 0 1 0 0,-1 0-1 0 0,1 0 0 0 0,0 0 0 0 0,0-1 1 0 0,0 1-1 0 0,0 0 0 0 0,1-1 0 0 0,-1 1 1 0 0,0-1-1 0 0,0 1 0 0 0,0-1 1 0 0,0 1-1 0 0,1-1 0 0 0,-1 0 0 0 0,0 1 1 0 0,0-1-1 0 0,1 0 0 0 0,-1 0 0 0 0,0 0 1 0 0,0 0-1 0 0,2 0-3 0 0,337 33 612 0 0,-274-3-573 0 0,-66-29-28 0 0,1 1 0 0 0,-1 0 0 0 0,1-1 0 0 0,-1 1 0 0 0,1 0 0 0 0,-1-1 0 0 0,0 1 0 0 0,0 0 0 0 0,0-1 0 0 0,0 1 0 0 0,0 0 0 0 0,-1-1 0 0 0,1 1 1 0 0,0 0-1 0 0,-1-1 0 0 0,1 1 0 0 0,-1-1 0 0 0,1 1 0 0 0,-1 0 0 0 0,0-1 0 0 0,0 0 0 0 0,0 1 0 0 0,0-1 0 0 0,0 1 0 0 0,0-1 0 0 0,0 0 0 0 0,0 0 0 0 0,0 0 0 0 0,-1 0 0 0 0,1 0 0 0 0,-1 1-11 0 0,-147 93 230 0 0,-31 5-424 0 0,136-75 146 0 0,-191 127-70 0 0,233-151 119 0 0,0 0 0 0 0,0 0 0 0 0,0 0 1 0 0,0 0-1 0 0,0 0 0 0 0,1 1 0 0 0,-1-1 0 0 0,0 1 0 0 0,1-1 1 0 0,-1 1-1 0 0,1 0 0 0 0,0 0 0 0 0,-1 0 0 0 0,1-1 1 0 0,0 1-1 0 0,0 0 0 0 0,0 1 0 0 0,0-1 0 0 0,0 0 1 0 0,1 0-1 0 0,-1 0 0 0 0,1 0 0 0 0,-1 1 0 0 0,1-1 1 0 0,0 0-1 0 0,0 0 0 0 0,0 1 0 0 0,0-1 0 0 0,0 0 0 0 0,1 0 1 0 0,-1 1-1 0 0,1-1 0 0 0,-1 0 0 0 0,1 0 0 0 0,0 0 1 0 0,0 0-1 0 0,0 0 0 0 0,0 0 0 0 0,0 0 0 0 0,0 0 1 0 0,0 0-1 0 0,1 0 0 0 0,-1-1 0 0 0,1 1 0 0 0,0 0 0 0 0,0 0-1 0 0,16 4 116 0 0,-1-2-1 0 0,1 0 0 0 0,-1 0 1 0 0,1-2-1 0 0,0 0 0 0 0,0-2 1 0 0,0 1-1 0 0,0-2 0 0 0,13-2-115 0 0,-11 2 104 0 0,38-6 90 0 0,-1-2 0 0 0,-1-2 1 0 0,0-3-1 0 0,0-2 0 0 0,1-4-194 0 0,8-17-2218 0 0,-46 21-1547 0 0,-1-1-3611 0 0,-11 10-659 0 0</inkml:trace>
  <inkml:trace contextRef="#ctx0" brushRef="#br0" timeOffset="253.009">1122 116 4817 0 0,'0'0'2289'0'0,"0"0"-1024"0"0,0 0-458 0 0,0 0 155 0 0,0 0 443 0 0,0 0 305 0 0,0 0-12 0 0,0 0-257 0 0,0 0-302 0 0,-14 33-303 0 0,-46 106-220 0 0,3 45 575 0 0,48-148-1198 0 0,2 0-1 0 0,1 0 0 0 0,1 1 0 0 0,2 0 0 0 0,2 0 0 0 0,1 0 1 0 0,3 2 7 0 0,15-1-2522 0 0,-6-33-1600 0 0,4-3-3601 0 0,-11-4 4060 0 0,-2-4 1571 0 0</inkml:trace>
  <inkml:trace contextRef="#ctx0" brushRef="#br0" timeOffset="508.484">899 160 4537 0 0,'0'0'872'0'0,"0"0"-332"0"0,0 0 76 0 0,0 0 415 0 0,0 0 351 0 0,0 0 164 0 0,0 0-105 0 0,0 0-253 0 0,32 1-274 0 0,101 4-207 0 0,204-18 1729 0 0,-330 13-2786 0 0,39-3 172 0 0,-16 2-6789 0 0,-29 1 2345 0 0,-1 0-471 0 0</inkml:trace>
  <inkml:trace contextRef="#ctx0" brushRef="#br0" timeOffset="747.026">936 495 3017 0 0,'0'0'1719'0'0,"0"0"-275"0"0,0 0 136 0 0,0 0 142 0 0,0 0 140 0 0,0 0-27 0 0,0 0-255 0 0,0 0-337 0 0,0 0-304 0 0,0 0-275 0 0,36 9-221 0 0,113 25-140 0 0,-50-25 5 0 0,49-20-419 0 0,-100 3-2282 0 0,-1-2-3338 0 0,-30 6 572 0 0,-3 3-106 0 0</inkml:trace>
  <inkml:trace contextRef="#ctx0" brushRef="#br0" timeOffset="1387.127">1494 583 3977 0 0,'0'0'1257'0'0,"0"0"-584"0"0,0 0-123 0 0,0 0 369 0 0,0 0 364 0 0,0 0 165 0 0,0 0-157 0 0,0 0-352 0 0,0 0-303 0 0,0 0-221 0 0,0 0-139 0 0,0 0-70 0 0,-10 33-45 0 0,-32 104-57 0 0,31-53 99 0 0,11-81-145 0 0,0-1 0 0 0,1 1 0 0 0,-1-1 1 0 0,0 1-1 0 0,1-1 0 0 0,0 1 0 0 0,-1-1 0 0 0,1 1 1 0 0,0-1-1 0 0,0 0 0 0 0,0 0 0 0 0,1 1 0 0 0,-1-1 1 0 0,0 0-1 0 0,1 0 0 0 0,-1 0 0 0 0,1 0 0 0 0,0-1 1 0 0,0 1-1 0 0,0 0 0 0 0,0-1 0 0 0,0 1 0 0 0,0-1 1 0 0,0 0-1 0 0,0 0 0 0 0,1 1 0 0 0,-1-1 0 0 0,0-1 1 0 0,1 1-1 0 0,-1 0 0 0 0,0-1 0 0 0,1 1 0 0 0,-1-1 1 0 0,1 0-1 0 0,-1 1 0 0 0,1-1 0 0 0,-1-1 0 0 0,1 1 1 0 0,-1 0-1 0 0,1-1 0 0 0,-1 1 0 0 0,1-1 0 0 0,-1 1 1 0 0,1-1-1 0 0,-1 0 0 0 0,0 0 0 0 0,0 0 0 0 0,1-1 1 0 0,-1 1-1 0 0,1-1-58 0 0,16-14 273 0 0,-1 0-1 0 0,-1-1 1 0 0,0-1 0 0 0,-1-1 0 0 0,-1 0 0 0 0,7-14-273 0 0,27-31 176 0 0,-10 34-72 0 0,-38 30-104 0 0,0 0 0 0 0,0 0 1 0 0,0 0-1 0 0,0 0 0 0 0,0 0 1 0 0,0 0-1 0 0,1 0 0 0 0,-1 0 0 0 0,0 1 1 0 0,0-1-1 0 0,0 0 0 0 0,0 1 1 0 0,0-1-1 0 0,0 1 0 0 0,0 0 0 0 0,0-1 1 0 0,0 1-1 0 0,0 0 0 0 0,-1-1 1 0 0,1 1-1 0 0,0 0 0 0 0,0 0 1 0 0,-1 0-1 0 0,1 0 0 0 0,0-1 0 0 0,-1 1 1 0 0,1 0-1 0 0,-1 0 0 0 0,1 0 1 0 0,-1 0-1 0 0,1 1 0 0 0,-1-1 0 0 0,0 0 1 0 0,0 0-1 0 0,1 0 0 0 0,-1 0 1 0 0,0 0-1 0 0,0 0 0 0 0,0 0 1 0 0,0 1-1 0 0,0-1 0 0 0,0 0 0 0 0,-1 0 0 0 0,7 50-15 0 0,-2 0 0 0 0,-3 0-1 0 0,-1 0 1 0 0,-5 25 15 0 0,1-44-20 0 0,0 1-1 0 0,-2-1 1 0 0,-2 0 0 0 0,-1 0-1 0 0,-1-1 1 0 0,-2 0-1 0 0,-12 24 21 0 0,-50 24-111 0 0,72-78 115 0 0,0 1 0 0 0,0-1-1 0 0,-1 1 1 0 0,1-1 0 0 0,-1 0-1 0 0,1 0 1 0 0,-1 0-1 0 0,1-1 1 0 0,-1 1 0 0 0,1-1-1 0 0,-1 1 1 0 0,0-1 0 0 0,1 0-1 0 0,-1 0 1 0 0,0 0 0 0 0,1 0-1 0 0,-1 0 1 0 0,0-1 0 0 0,1 1-1 0 0,-1-1 1 0 0,1 0 0 0 0,-1 1-1 0 0,1-1 1 0 0,-1 0 0 0 0,1-1-1 0 0,-1 1 1 0 0,1 0 0 0 0,0-1-1 0 0,0 1 1 0 0,0-1 0 0 0,0 0-1 0 0,0 0 1 0 0,0 0 0 0 0,0 0-1 0 0,1 0 1 0 0,-1 0 0 0 0,0 0-1 0 0,0-2-3 0 0,-1-5-41 0 0,-1 0 0 0 0,1 0 0 0 0,1 0 0 0 0,0-1 0 0 0,0 0-1 0 0,1 1 1 0 0,0-1 0 0 0,1 0 0 0 0,0 1 0 0 0,0-1 0 0 0,1 0-1 0 0,0 1 1 0 0,1-1 0 0 0,0 1 0 0 0,1-1 0 0 0,0 1 0 0 0,0 0-1 0 0,1 0 1 0 0,0 0 0 0 0,0 1 0 0 0,1-1 0 0 0,0 1 0 0 0,4-4 41 0 0,45-61-3419 0 0,-12 30-5945 0 0,-29 31 4092 0 0</inkml:trace>
</inkml:ink>
</file>

<file path=ppt/ink/ink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4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3.3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6929 0 0,'0'0'3760'0'0,"0"0"-2073"0"0,0 0-934 0 0,0 0-3 0 0,0 0 248 0 0,0 0 132 0 0,0 0-91 0 0,0 0-205 0 0,33-3-214 0 0,105-7-188 0 0,82-11 518 0 0,-120 11-2730 0 0,3 2-6495 0 0,-78 4-1552 0 0</inkml:trace>
</inkml:ink>
</file>

<file path=ppt/ink/ink4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9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1 230 6593 0 0,'0'0'1634'0'0,"0"0"-326"0"0,0 0 47 0 0,0 0 248 0 0,0 0 166 0 0,0 0-112 0 0,0 0-306 0 0,0 0-276 0 0,0 0-209 0 0,0 0-155 0 0,0 0-111 0 0,0 0-72 0 0,33-4-68 0 0,103-11-81 0 0,21-3 330 0 0,-96 16-868 0 0,-5 0-5490 0 0,-55 2 3021 0 0,-1 0-1022 0 0,0 0-1195 0 0,0 0-822 0 0</inkml:trace>
  <inkml:trace contextRef="#ctx0" brushRef="#br0" timeOffset="180.065">32 462 0 0 0,'0'0'2627'0'0,"0"0"-512"0"0,0 0 108 0 0,0 0 199 0 0,0 0 11 0 0,0 0-191 0 0,0 0-385 0 0,0 0-443 0 0,0 0-407 0 0,34 2-304 0 0,107 7-239 0 0,-42-20 60 0 0,4-11 25 0 0,2-1-2306 0 0,-36 10-10553 0 0,-60 12 5797 0 0</inkml:trace>
  <inkml:trace contextRef="#ctx0" brushRef="#br0" timeOffset="2915.377">783 572 176 0 0,'0'0'1954'0'0,"0"0"-523"0"0,0 0-306 0 0,0 0 34 0 0,0 0 275 0 0,0 0 177 0 0,0 0 9 0 0,0 0-141 0 0,0 0-304 0 0,0 0-256 0 0,0 0-224 0 0,1-16-146 0 0,1-54-51 0 0,27-30 1158 0 0,-17 76-1345 0 0,3-10-101 0 0,2 0 1 0 0,1 1-1 0 0,2 0 1 0 0,1 2-1 0 0,2 0 1 0 0,25-27-211 0 0,-1 29-219 0 0,-36 73-148 0 0,-18 78 589 0 0,6-114-203 0 0,0-7-15 0 0,1 0 1 0 0,-1 0-1 0 0,1 0 1 0 0,-1 1-1 0 0,1-1 1 0 0,0 0 0 0 0,0 0-1 0 0,-1 1 1 0 0,1-1-1 0 0,0 0 1 0 0,0 1-1 0 0,0-1 1 0 0,0 0 0 0 0,1 0-1 0 0,-1 1 1 0 0,0-1-1 0 0,0 0 1 0 0,1 0-1 0 0,-1 1 1 0 0,1-1 0 0 0,-1 0-1 0 0,1 0 1 0 0,0 0-1 0 0,-1 0 1 0 0,1 0-1 0 0,0 0 1 0 0,0 0 0 0 0,-1 0-1 0 0,1 0 1 0 0,0 0-1 0 0,0 0 1 0 0,0 0-1 0 0,0-1 1 0 0,0 1 0 0 0,1 0-1 0 0,-1-1 1 0 0,0 1-1 0 0,0-1 1 0 0,0 1-1 0 0,0-1 1 0 0,1 1 0 0 0,-1-1-1 0 0,0 0 1 0 0,1 0-5 0 0,7-2 54 0 0,0-1 1 0 0,0 0-1 0 0,0-1 1 0 0,-1 0-1 0 0,1 0 1 0 0,-1-1-1 0 0,0 0 1 0 0,0-1-1 0 0,0 0 1 0 0,-1 0-1 0 0,0 0 1 0 0,6-7-55 0 0,6-4 29 0 0,176-134-59 0 0,-88 93-42 0 0,-106 57 66 0 0,0 1 0 0 0,0 0 0 0 0,1-1 0 0 0,-1 1 0 0 0,0 0 0 0 0,1 0 0 0 0,-1 0 0 0 0,0 0 0 0 0,0 0 0 0 0,1 0 0 0 0,-1 0 0 0 0,0 0 0 0 0,0 0 0 0 0,1 1 0 0 0,-1-1 0 0 0,0 1 0 0 0,0-1 0 0 0,0 0 0 0 0,1 1 0 0 0,-1 0 0 0 0,0-1 0 0 0,0 1 0 0 0,0 0 0 0 0,0 0 0 0 0,0-1 0 0 0,0 1 0 0 0,0 0 0 0 0,0 0 0 0 0,-1 0 0 0 0,1 0 0 0 0,0 0 0 0 0,-1 0 0 0 0,1 1 0 0 0,0-1 0 0 0,-1 0 0 0 0,1 0 0 0 0,-1 0 0 0 0,0 1 0 0 0,1-1 0 0 0,-1 0 0 0 0,0 0 0 0 0,0 1 0 0 0,0-1 0 0 0,0 0 0 0 0,0 1 6 0 0,-1 63 51 0 0,0-62-41 0 0,-29 183-22 0 0,30-185-84 0 0,0 1 1 0 0,0 0-1 0 0,0-1 1 0 0,1 1-1 0 0,-1-1 1 0 0,0 1-1 0 0,1 0 1 0 0,-1-1-1 0 0,1 1 1 0 0,-1-1-1 0 0,1 1 1 0 0,0-1-1 0 0,0 0 1 0 0,-1 1 0 0 0,1-1-1 0 0,0 0 1 0 0,0 0-1 0 0,1 1 1 0 0,-1-1-1 0 0,0 0 1 0 0,0 0-1 0 0,0 0 1 0 0,1 0-1 0 0,-1 0 1 0 0,1-1-1 0 0,-1 1 1 0 0,0 0-1 0 0,1-1 1 0 0,1 1 95 0 0,47 5-13121 0 0,-42-6 9740 0 0</inkml:trace>
  <inkml:trace contextRef="#ctx0" brushRef="#br0" timeOffset="3367.097">2096 64 5337 0 0,'0'0'1899'0'0,"0"0"-366"0"0,0 0-173 0 0,0 0 51 0 0,0 0 77 0 0,0 0-49 0 0,0 0-207 0 0,0 0-239 0 0,-33 9-237 0 0,-101 31-212 0 0,49 6 177 0 0,75-40-681 0 0,1 1-1 0 0,-1-1 0 0 0,1 1 1 0 0,0 1-1 0 0,1 0 0 0 0,-1 0 1 0 0,2 1-1 0 0,-1 0 0 0 0,1 0 1 0 0,1 1-1 0 0,0 0 0 0 0,0 0 1 0 0,1 0-1 0 0,0 1 0 0 0,0-1 1 0 0,1 1-1 0 0,1 0 0 0 0,0 1 1 0 0,1-1-1 0 0,0 0 1 0 0,0 1-1 0 0,1 11-39 0 0,2-21 5 0 0,-1 0 1 0 0,1 0-1 0 0,0 0 1 0 0,0 1 0 0 0,0-1-1 0 0,0 0 1 0 0,0 0-1 0 0,0-1 1 0 0,0 1-1 0 0,1 0 1 0 0,-1 0-1 0 0,1 0 1 0 0,-1-1-1 0 0,1 1 1 0 0,0-1-1 0 0,0 1 1 0 0,0-1 0 0 0,0 0-1 0 0,0 0 1 0 0,0 0-1 0 0,0 0 1 0 0,0 0-1 0 0,0 0 1 0 0,0-1-1 0 0,0 1 1 0 0,1 0-1 0 0,-1-1 1 0 0,0 0-1 0 0,0 0 1 0 0,1 0 0 0 0,-1 0-1 0 0,0 0 1 0 0,3 0-6 0 0,75-15 618 0 0,-47 0-444 0 0,0-2-1 0 0,-2-1 0 0 0,0-2 0 0 0,-1 0 1 0 0,-1-3-1 0 0,16-15-173 0 0,59-43 274 0 0,-55 52-393 0 0,-48 55-130 0 0,-4 46-22 0 0,1 36-4232 0 0,8-87 191 0 0,6-2-4075 0 0,-8-15 4534 0 0</inkml:trace>
  <inkml:trace contextRef="#ctx0" brushRef="#br0" timeOffset="3813.985">2420 318 7017 0 0,'0'0'2161'0'0,"0"0"-466"0"0,0 0-184 0 0,0 0-44 0 0,0 0-109 0 0,0 0-250 0 0,0 0-340 0 0,0 0-284 0 0,0 0-201 0 0,0 0-111 0 0,0 0-67 0 0,0 0-29 0 0,0 0-30 0 0,-7 24-17 0 0,-20 74-20 0 0,21-33-29 0 0,8-62 32 0 0,-1 0-1 0 0,1-1 0 0 0,0 1 1 0 0,0-1-1 0 0,0 0 1 0 0,0 1-1 0 0,1-1 0 0 0,-1 0 1 0 0,1-1-1 0 0,-1 1 1 0 0,1 0-1 0 0,0-1 0 0 0,-1 1 1 0 0,1-1-1 0 0,0 0 1 0 0,0 0-1 0 0,0 0 0 0 0,0 0 1 0 0,0 0-1 0 0,0-1 0 0 0,0 0 1 0 0,0 1-1 0 0,0-1 1 0 0,1 0-1 0 0,-1 0 0 0 0,0-1 1 0 0,0 1-1 0 0,0-1 1 0 0,0 1-1 0 0,0-1 0 0 0,0 0 1 0 0,0 0-1 0 0,0-1 1 0 0,-1 1-1 0 0,3-2-11 0 0,102-82 657 0 0,-12 6 205 0 0,-94 78-852 0 0,1 0 0 0 0,-1 0 0 0 0,1 0-1 0 0,-1 0 1 0 0,1 0 0 0 0,-1 1 0 0 0,1-1 0 0 0,-1 1 0 0 0,1-1 0 0 0,0 1-1 0 0,-1 0 1 0 0,1-1 0 0 0,0 1 0 0 0,-1 0 0 0 0,1 0 0 0 0,0 0 0 0 0,-1 0 0 0 0,1 0-1 0 0,0 1 1 0 0,-1-1 0 0 0,1 0 0 0 0,0 1 0 0 0,-1-1 0 0 0,1 1 0 0 0,-1 0-1 0 0,1 0 1 0 0,-1-1 0 0 0,1 1 0 0 0,-1 0 0 0 0,0 0 0 0 0,1 0 0 0 0,-1 0-1 0 0,0 1 1 0 0,0-1 0 0 0,0 0 0 0 0,1 1 0 0 0,-1-1 0 0 0,-1 0 0 0 0,1 1-1 0 0,0-1 1 0 0,0 1 0 0 0,-1-1 0 0 0,1 1 0 0 0,0 0 0 0 0,-1 0-10 0 0,12 80 240 0 0,-28 98-52 0 0,14-173-182 0 0,0 11 27 0 0,-1 0 0 0 0,-1 0 0 0 0,0 0 0 0 0,-2-1 0 0 0,0 1 0 0 0,0-2 0 0 0,-2 1 0 0 0,0-1 0 0 0,-1 0 0 0 0,-1 0 0 0 0,0-1 0 0 0,-10 10-33 0 0,18-23 9 0 0,1-1 1 0 0,-1 0 0 0 0,0 0 0 0 0,0 1 0 0 0,0-1 0 0 0,1 0 0 0 0,-1-1 0 0 0,0 1 0 0 0,-1 0-1 0 0,1-1 1 0 0,0 1 0 0 0,0-1 0 0 0,0 1 0 0 0,0-1 0 0 0,0 0 0 0 0,0 0 0 0 0,-1 0 0 0 0,1 0-1 0 0,0 0 1 0 0,0-1 0 0 0,0 1 0 0 0,0-1 0 0 0,0 1 0 0 0,0-1 0 0 0,0 0 0 0 0,0 0-1 0 0,0 0 1 0 0,0 0 0 0 0,0 0 0 0 0,0 0 0 0 0,1 0 0 0 0,-1-1 0 0 0,0 1 0 0 0,1-1 0 0 0,-1 1-1 0 0,1-1 1 0 0,0 0 0 0 0,-1 1 0 0 0,1-1 0 0 0,0 0 0 0 0,0 0 0 0 0,0 0 0 0 0,0 0 0 0 0,0 0-1 0 0,1 0 1 0 0,-1 0 0 0 0,1 0 0 0 0,-1 0 0 0 0,1 0 0 0 0,0-1 0 0 0,0-1-10 0 0,-2-22-193 0 0,1 0 1 0 0,1 0 0 0 0,1 0 0 0 0,2 0-1 0 0,1 0 1 0 0,1 0 0 0 0,3-9 192 0 0,12-36-4488 0 0,3 4-5772 0 0,-19 51 4389 0 0</inkml:trace>
</inkml:ink>
</file>

<file path=ppt/ink/ink4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9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0 0 0,'0'0'508'0'0,"0"0"282"0"0,0 0 291 0 0,0 0 379 0 0,0 0 360 0 0,0 0 64 0 0,0 0-194 0 0,0 0-209 0 0,0 0-180 0 0,0 0-132 0 0,0 0-111 0 0,18-2-103 0 0,122-14 1420 0 0,145-2 957 0 0,-215 10-3856 0 0,-64 8 1068 0 0,-10-3-17095 0 0,-3 3 12178 0 0</inkml:trace>
  <inkml:trace contextRef="#ctx0" brushRef="#br0" timeOffset="197.358">1 472 4841 0 0,'0'0'2122'0'0,"0"0"-763"0"0,0 0-104 0 0,0 0 381 0 0,0 0 204 0 0,0 0-117 0 0,0 0-353 0 0,0 0-368 0 0,37-3-250 0 0,116-10-164 0 0,82-18 399 0 0,-146 20-1921 0 0,-59 5-3563 0 0,-1-3-6196 0 0,-22 9 7342 0 0</inkml:trace>
  <inkml:trace contextRef="#ctx0" brushRef="#br0" timeOffset="656.56">231 1 5409 0 0,'0'0'1925'0'0,"0"0"-486"0"0,0 0-350 0 0,0 0-147 0 0,0 0 61 0 0,0 0 81 0 0,0 0-44 0 0,0 0-44 0 0,0 0-141 0 0,0 0-161 0 0,0 0-106 0 0,0 0-68 0 0,0 0-33 0 0,20 20-21 0 0,65 61 0 0 0,-1-25 379 0 0,-62-47-661 0 0,33 14 155 0 0,-36-16-278 0 0,0 0 0 0 0,-1 2 0 0 0,0 0 0 0 0,-1 1 0 0 0,0 0 0 0 0,0 2 0 0 0,-1 0 0 0 0,2 3-61 0 0,-15-11 9 0 0,0 1 1 0 0,-1-1-1 0 0,1 1 0 0 0,-1 0 1 0 0,0 0-1 0 0,-1 0 0 0 0,1 0 0 0 0,-1 0 1 0 0,0 1-1 0 0,0-1 0 0 0,0 0 1 0 0,-1 0-1 0 0,0 1 0 0 0,0-1 1 0 0,0 0-1 0 0,-1 1 0 0 0,0-1 0 0 0,0 0 1 0 0,0 0-1 0 0,-1 0 0 0 0,1 0 1 0 0,-1 0-1 0 0,0 0 0 0 0,-1 0 0 0 0,1 0 1 0 0,-1-1-1 0 0,0 1 0 0 0,0-1 1 0 0,-1 0-1 0 0,1 0 0 0 0,-4 3-9 0 0,-156 151 135 0 0,-16-16-1089 0 0,175-138-125 0 0,-6 7 835 0 0,8-7-3461 0 0,2 0-4197 0 0,0-4 504 0 0</inkml:trace>
</inkml:ink>
</file>

<file path=ppt/ink/ink4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5.1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 43 744 0 0,'0'0'1838'0'0,"0"0"-713"0"0,0 0-210 0 0,0 0 358 0 0,0 0 422 0 0,0 0 202 0 0,0 0-106 0 0,0 0-352 0 0,0 0-344 0 0,-2 32-220 0 0,-4 101-192 0 0,4 133 1179 0 0,11-167-2602 0 0,-8-91-1618 0 0,-5-4-6299 0 0,2-4 3180 0 0</inkml:trace>
  <inkml:trace contextRef="#ctx0" brushRef="#br0" timeOffset="224.947">0 18 1728 0 0,'0'0'1367'0'0,"0"0"-360"0"0,0 0-41 0 0,0 0 265 0 0,0 0 193 0 0,0 0 3 0 0,0 0-181 0 0,0 0-222 0 0,0 0-171 0 0,0 0-70 0 0,32-4-29 0 0,98-10-37 0 0,-64 20 387 0 0,-56-1-829 0 0,-6-4-183 0 0,1 0-1 0 0,-1 1 0 0 0,0-1 1 0 0,1 1-1 0 0,-1 0 1 0 0,0 0-1 0 0,0 0 1 0 0,-1 1-1 0 0,1-1 1 0 0,0 1-1 0 0,-1 0 1 0 0,1 0-1 0 0,-1 1 1 0 0,0-1-1 0 0,0 0 0 0 0,0 1 1 0 0,-1 0-1 0 0,1 0 1 0 0,-1 0-1 0 0,0 0 1 0 0,0 0-1 0 0,-1 0 1 0 0,1 0-1 0 0,-1 1 1 0 0,0-1-1 0 0,0 1 0 0 0,0-1 1 0 0,0 1-1 0 0,-1-1 1 0 0,0 1-1 0 0,0 4-91 0 0,-71 49 782 0 0,-69-10-3047 0 0,82-33-8441 0 0,52-15 4154 0 0</inkml:trace>
  <inkml:trace contextRef="#ctx0" brushRef="#br0" timeOffset="500.974">366 419 11346 0 0,'0'0'3817'0'0,"0"0"-2472"0"0,0 0-976 0 0,0 0 82 0 0,0 0 270 0 0,0 0 167 0 0,0 0-22 0 0,0 0-210 0 0,0 0-229 0 0,0 0-147 0 0,0 0-93 0 0,0 0-67 0 0,0 0-31 0 0,2 31-18 0 0,6 97-27 0 0,-6-49-476 0 0,-3-56-2546 0 0,1-16-429 0 0,-1-3-2907 0 0,1-4-2232 0 0</inkml:trace>
</inkml:ink>
</file>

<file path=ppt/ink/ink4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4.3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1 229 4849 0 0,'0'0'1844'0'0,"0"0"-377"0"0,0 0 46 0 0,0 0 272 0 0,0 0 157 0 0,0 0-141 0 0,0 0-353 0 0,0 0-339 0 0,0 0-223 0 0,0 0-117 0 0,0 0-84 0 0,0 0-69 0 0,32-4-69 0 0,101-11-99 0 0,119-26-814 0 0,-224 32-2955 0 0,-12 0-5935 0 0,-11 6 1682 0 0</inkml:trace>
  <inkml:trace contextRef="#ctx0" brushRef="#br0" timeOffset="358">271 0 6737 0 0,'0'0'1726'0'0,"0"0"-560"0"0,0 0-239 0 0,0 0 191 0 0,0 0 320 0 0,0 0 120 0 0,0 0-139 0 0,0 0-256 0 0,0 0-299 0 0,0 0-204 0 0,0 0-128 0 0,0 0-94 0 0,0 0-74 0 0,4 30-84 0 0,12 96-84 0 0,-13 45-88 0 0,-12-98-283 0 0,4-34-2393 0 0,2 0-8284 0 0,3-34 3753 0 0</inkml:trace>
</inkml:ink>
</file>

<file path=ppt/ink/ink4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2.8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76 100 0 0 0,'0'0'1482'0'0,"0"0"-73"0"0,0 0-24 0 0,0 0 203 0 0,0 0 256 0 0,0 0 134 0 0,0 0-140 0 0,0 0-454 0 0,0 0-510 0 0,0 0-434 0 0,0 0-238 0 0,0 14 495 0 0,-2 25-100 0 0,-9 400 841 0 0,11-405-1994 0 0,-2-30-2368 0 0,-1-3-6099 0 0,2-1 4370 0 0</inkml:trace>
  <inkml:trace contextRef="#ctx0" brushRef="#br0" timeOffset="270.979">0 49 4809 0 0,'0'0'990'0'0,"0"0"-285"0"0,0 0-54 0 0,0 0 393 0 0,0 0 456 0 0,0 0 198 0 0,0 0-115 0 0,0 0-317 0 0,0 0-271 0 0,0 0-170 0 0,0 0-102 0 0,32 0-58 0 0,101 2-75 0 0,-41-15 255 0 0,146-23-1159 0 0,-218 35-913 0 0,-17 1-2338 0 0,-1 1-3358 0 0,-2 2 63 0 0</inkml:trace>
  <inkml:trace contextRef="#ctx0" brushRef="#br0" timeOffset="457.002">28 391 928 0 0,'0'0'2043'0'0,"0"0"-702"0"0,0 0-26 0 0,0 0 305 0 0,0 0 151 0 0,0 0-11 0 0,0 0-193 0 0,0 0-342 0 0,0 0-319 0 0,35 0-316 0 0,111-1-281 0 0,-62-9-237 0 0,-25 1-1124 0 0,-34 4-1948 0 0,-6 1-2282 0 0,-11 4-831 0 0</inkml:trace>
  <inkml:trace contextRef="#ctx0" brushRef="#br0" timeOffset="1088.896">431 487 536 0 0,'0'0'819'0'0,"0"0"-263"0"0,0 0 196 0 0,0 0 446 0 0,0 0 299 0 0,0 0 48 0 0,0 0-146 0 0,0 0-247 0 0,0 0-237 0 0,0 0-128 0 0,0 0-80 0 0,0 0-15 0 0,4 10 52 0 0,14 53 680 0 0,-18 77 2280 0 0,1-138-3662 0 0,1 0 0 0 0,-1-1 0 0 0,0 1 0 0 0,1 0 0 0 0,-1-1 0 0 0,1 1 0 0 0,0-1 0 0 0,-1 0 0 0 0,1 1 0 0 0,0-1 0 0 0,0 0-1 0 0,0 0 1 0 0,0 0 0 0 0,0 0 0 0 0,0 0 0 0 0,0-1 0 0 0,0 1 0 0 0,0-1 0 0 0,0 1 0 0 0,1-1 0 0 0,-1 0 0 0 0,0 0 0 0 0,0 0 0 0 0,0 0 0 0 0,1 0 0 0 0,-1 0 0 0 0,0-1 0 0 0,0 1 0 0 0,0-1 0 0 0,0 1 0 0 0,0-1 0 0 0,0 0 0 0 0,0 0 0 0 0,0 0 0 0 0,0 0 0 0 0,0 0 0 0 0,0 0 0 0 0,0-1 0 0 0,1 0-42 0 0,141-130 874 0 0,-120 107-824 0 0,-3 43-239 0 0,-16-7 205 0 0,0 0-1 0 0,-1 0 1 0 0,0 1-1 0 0,-1 0 1 0 0,-1-1-1 0 0,0 1 1 0 0,0 0 0 0 0,-1 0-1 0 0,0 1 1 0 0,-2 7-16 0 0,4 24 56 0 0,-2-23-51 0 0,-1 0 1 0 0,-1 0-1 0 0,-1 0 0 0 0,0 0 0 0 0,-2 0 1 0 0,0-1-1 0 0,-2 1 0 0 0,0-1 0 0 0,-1 0 0 0 0,-1-1 1 0 0,-1 1-1 0 0,-1-2 0 0 0,-11 18-5 0 0,18-32-9 0 0,1 0 0 0 0,-1-1 0 0 0,0 1 0 0 0,0-1 0 0 0,0 0 0 0 0,-1 0 0 0 0,1 0 0 0 0,-1-1 0 0 0,0 1 0 0 0,1-1 0 0 0,-1 0 0 0 0,0 0 0 0 0,0 0 0 0 0,0 0 0 0 0,-1-1 0 0 0,1 1 0 0 0,0-1 0 0 0,-1 0 0 0 0,1-1 0 0 0,-1 1 0 0 0,1-1 0 0 0,-1 0 0 0 0,-2 0 9 0 0,5-4-21 0 0,-1 1-1 0 0,1-1 0 0 0,0 0 0 0 0,0-1 0 0 0,0 1 0 0 0,1 0 0 0 0,-1 0 0 0 0,1-1 0 0 0,0 1 0 0 0,0-1 0 0 0,1 1 0 0 0,-1-1 0 0 0,1 1 0 0 0,0-1 0 0 0,0 1 0 0 0,1-1 1 0 0,0 0-1 0 0,-1 1 0 0 0,1 0 0 0 0,1-2 22 0 0,2-9-183 0 0,1 0 0 0 0,0 1 0 0 0,2-1 0 0 0,-1 1 0 0 0,2 0 1 0 0,0 1-1 0 0,0 0 0 0 0,1 0 0 0 0,11-11 183 0 0,20-27-4034 0 0,-13 18-4456 0 0,-15 21 2226 0 0</inkml:trace>
</inkml:ink>
</file>

<file path=ppt/ink/ink4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64 4593 0 0,'0'0'3105'0'0,"0"0"-1472"0"0,0 0-666 0 0,0 0 176 0 0,0 0 275 0 0,0 0 129 0 0,0 0-204 0 0,0 0-291 0 0,33-8-189 0 0,109-25-160 0 0,-108 25-406 0 0,0 2 0 0 0,0 2 1 0 0,1 1-1 0 0,-1 1 0 0 0,25 3-297 0 0,-7-1-182 0 0,-9 9-1745 0 0,-17 4-6994 0 0,-17-9 98 0 0</inkml:trace>
</inkml:ink>
</file>

<file path=ppt/ink/ink4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1 2256 0 0,'0'0'1150'0'0,"0"0"-84"0"0,0 0 227 0 0,0 0 268 0 0,0 0 166 0 0,0 0-120 0 0,0 0-358 0 0,0 0-334 0 0,0 0-288 0 0,0 0-194 0 0,-32 11-101 0 0,-98 38-61 0 0,125-48-228 0 0,0 0 1 0 0,-1 1-1 0 0,1 0 0 0 0,0 0 0 0 0,0 0 1 0 0,0 0-1 0 0,0 1 0 0 0,1 0 0 0 0,-1 0 1 0 0,1 0-1 0 0,-1 1 0 0 0,1 0 1 0 0,0-1-1 0 0,0 2 0 0 0,1-1 0 0 0,-3 3-43 0 0,-4 7 103 0 0,5-7-73 0 0,0 1 0 0 0,1-1 0 0 0,0 1 0 0 0,1-1 0 0 0,-1 1-1 0 0,1 0 1 0 0,1 1 0 0 0,0-1 0 0 0,0 0 0 0 0,0 1 0 0 0,1-1 0 0 0,1 1 0 0 0,-1-1 0 0 0,1 1 0 0 0,1-1 0 0 0,-1 2-30 0 0,3-7 59 0 0,0 1 0 0 0,0-1 1 0 0,0 0-1 0 0,0-1 0 0 0,0 1 1 0 0,0 0-1 0 0,1-1 0 0 0,-1 0 1 0 0,1 0-1 0 0,0 0 1 0 0,0 0-1 0 0,0 0 0 0 0,0-1 1 0 0,0 0-1 0 0,0 0 0 0 0,0 0 1 0 0,0 0-1 0 0,0-1 0 0 0,0 1 1 0 0,1-1-1 0 0,-1 0 0 0 0,0-1 1 0 0,0 1-1 0 0,0-1 0 0 0,0 1 1 0 0,1-1-1 0 0,-1 0 0 0 0,0-1 1 0 0,0 1-1 0 0,2-2-59 0 0,19-6 238 0 0,0-1 0 0 0,-1-1 0 0 0,-1-1 0 0 0,0-1 0 0 0,0-1 0 0 0,19-15-238 0 0,80-92 1046 0 0,-122 121-1041 0 0,0-1 0 0 0,0 1 1 0 0,1 0-1 0 0,-1-1 0 0 0,0 1 0 0 0,0 0 1 0 0,1-1-1 0 0,-1 1 0 0 0,0 0 0 0 0,0 0 1 0 0,1-1-1 0 0,-1 1 0 0 0,0 0 0 0 0,1 0 1 0 0,-1 0-1 0 0,0-1 0 0 0,1 1 0 0 0,-1 0 1 0 0,0 0-1 0 0,1 0 0 0 0,-1 0 0 0 0,0 0 0 0 0,1 0 1 0 0,-1 0-1 0 0,1 0 0 0 0,-1 0 0 0 0,0 0 1 0 0,1 0-1 0 0,-1 0 0 0 0,0 0 0 0 0,1 0 1 0 0,-1 0-1 0 0,1 0 0 0 0,-1 0 0 0 0,0 1 1 0 0,1-1-1 0 0,-1 0 0 0 0,0 0 0 0 0,1 0 1 0 0,-1 0-1 0 0,0 1 0 0 0,0-1 0 0 0,1 0 1 0 0,-1 0-1 0 0,0 1 0 0 0,0-1 0 0 0,1 0 0 0 0,-1 1 1 0 0,0-1-1 0 0,0 0 0 0 0,0 1 0 0 0,1-1 1 0 0,-1 0-1 0 0,0 1 0 0 0,0-1 0 0 0,0 0 1 0 0,0 1-1 0 0,0-1 0 0 0,0 0 0 0 0,0 1 1 0 0,0-1-1 0 0,0 1 0 0 0,0-1 0 0 0,0 0 1 0 0,0 1-1 0 0,0-1 0 0 0,0 0 0 0 0,0 1 1 0 0,0-1-6 0 0,4 40 14 0 0,-4-27 38 0 0,1-5-87 0 0,0 1 0 0 0,0-1 0 0 0,1 1 0 0 0,0-1 0 0 0,1 0 0 0 0,-1 1 0 0 0,2-1 0 0 0,-1-1 0 0 0,1 1 0 0 0,0 0 0 0 0,0-1 0 0 0,1 0 0 0 0,0 0 0 0 0,1 0 1 0 0,2 1 34 0 0,48 12-5068 0 0,-48-19 3286 0 0,14-2-7373 0 0,-18-2 5241 0 0</inkml:trace>
  <inkml:trace contextRef="#ctx0" brushRef="#br0" timeOffset="1272.265">715 141 16 0 0,'0'0'1640'0'0,"0"0"-225"0"0,0 0-22 0 0,0 0 154 0 0,0 0 13 0 0,0 0-177 0 0,0 0-312 0 0,0 0-322 0 0,0 0-222 0 0,0 0-133 0 0,0 0-80 0 0,0 0-51 0 0,0 0-18 0 0,-4 14 6 0 0,-12 47-4 0 0,15-59-198 0 0,0 0 1 0 0,0 0-1 0 0,0 0 1 0 0,0 0-1 0 0,1 0 1 0 0,-1 0 0 0 0,0 0-1 0 0,1 0 1 0 0,0 0-1 0 0,-1 0 1 0 0,1 0-1 0 0,0 0 1 0 0,0 1-1 0 0,1-1 1 0 0,-1 0-1 0 0,0 0 1 0 0,1 0 0 0 0,-1 0-1 0 0,1 0 1 0 0,-1 0-1 0 0,1 0 1 0 0,0 0-1 0 0,0 0 1 0 0,0 0-1 0 0,0 0 1 0 0,0 0-1 0 0,1-1 1 0 0,-1 1 0 0 0,0 0-1 0 0,1-1 1 0 0,0 1-1 0 0,-1-1 1 0 0,1 0-1 0 0,0 1 1 0 0,-1-1-1 0 0,1 0 1 0 0,0 0-1 0 0,0 0 1 0 0,0 0-1 0 0,0 0 1 0 0,0-1 0 0 0,0 1-1 0 0,0-1 1 0 0,0 1-1 0 0,1-1-49 0 0,3 0 129 0 0,-1 0 0 0 0,1-1 0 0 0,0 1 0 0 0,0-1 0 0 0,-1 0 0 0 0,1-1 0 0 0,0 1 0 0 0,-1-1 0 0 0,0-1 0 0 0,1 1 0 0 0,-1-1 0 0 0,0 1 0 0 0,0-2 0 0 0,1 0-129 0 0,145-160 799 0 0,-119 137-938 0 0,-29 55 7 0 0,-1 298-240 0 0,-1-289 324 0 0,-2 1-1 0 0,-1 0 0 0 0,-3-1 0 0 0,0 1 0 0 0,-3-1 0 0 0,-1-1 0 0 0,-1 0 1 0 0,-7 12 48 0 0,16-45 6 0 0,-1 0 0 0 0,0 0 1 0 0,0 0-1 0 0,0 0 0 0 0,0-1 0 0 0,0 1 1 0 0,0 0-1 0 0,-1-1 0 0 0,0 0 1 0 0,1 1-1 0 0,-1-1 0 0 0,0 0 1 0 0,0-1-1 0 0,0 1 0 0 0,0 0 1 0 0,-1-1-1 0 0,1 0 0 0 0,0 1 1 0 0,0-1-1 0 0,-1-1 0 0 0,1 1 0 0 0,-1 0 1 0 0,1-1-1 0 0,-1 0 0 0 0,1 0 1 0 0,-1 0-1 0 0,1 0 0 0 0,-1 0 1 0 0,1-1-1 0 0,-2 0-6 0 0,3-1 34 0 0,0 0 0 0 0,0-1 0 0 0,1 1 0 0 0,-1-1 0 0 0,1 0 0 0 0,-1 1 0 0 0,1-1 0 0 0,0 0 0 0 0,0 0 0 0 0,0 0 0 0 0,0 0 0 0 0,1 0 0 0 0,-1 0 1 0 0,1 0-1 0 0,0 0 0 0 0,0 0 0 0 0,0 0 0 0 0,0 0 0 0 0,0-1 0 0 0,1 1 0 0 0,0-2-34 0 0,2-9 22 0 0,1 0 0 0 0,1 0 0 0 0,0 1 0 0 0,1 0 0 0 0,0 0 0 0 0,1 0-1 0 0,1 1 1 0 0,0 0 0 0 0,1 0 0 0 0,0 1 0 0 0,0 0 0 0 0,1 1 0 0 0,5-4-22 0 0,0 0-217 0 0,1 1 1 0 0,1 1-1 0 0,0 1 0 0 0,0 1 0 0 0,1 0 0 0 0,1 1 0 0 0,-1 1 1 0 0,2 1-1 0 0,-1 0 0 0 0,1 1 0 0 0,-1 2 0 0 0,17-3 217 0 0,-2 6-4306 0 0,-26 1 1464 0 0,5 0-5381 0 0</inkml:trace>
</inkml:ink>
</file>

<file path=ppt/ink/ink4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9.0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7 269 0 0 0,'0'0'376'0'0,"0"0"839"0"0,0 0 284 0 0,0 0 255 0 0,0 0 271 0 0,0 0 85 0 0,0 0-237 0 0,0 0-401 0 0,0 0-397 0 0,0 0-271 0 0,0 0-148 0 0,-7-4 1082 0 0,131-25 1821 0 0,9 2-4812 0 0,-118 24-95 0 0,-2 0-1958 0 0,-3 3-2983 0 0,-5 0-1671 0 0</inkml:trace>
  <inkml:trace contextRef="#ctx0" brushRef="#br0" timeOffset="549.903">351 52 1264 0 0,'0'0'1746'0'0,"0"0"-882"0"0,0 0-528 0 0,0 0 78 0 0,0 0 485 0 0,0 0 486 0 0,0 0 209 0 0,0 0-102 0 0,0 0-300 0 0,0 0-315 0 0,0 0-224 0 0,0 0-140 0 0,0 0-86 0 0,4 27-59 0 0,8 87-33 0 0,13-10 587 0 0,-18-89-852 0 0,-6-11-9 0 0,0 0-1 0 0,0 0 0 0 0,1 0 1 0 0,0-1-1 0 0,0 1 0 0 0,0-1 0 0 0,0 1 1 0 0,0-1-1 0 0,1 0 0 0 0,-1 0 1 0 0,1 0-1 0 0,0 0 0 0 0,0-1 1 0 0,0 1-1 0 0,0-1 0 0 0,1 1 0 0 0,-1-1 1 0 0,1 0-1 0 0,-1 0 0 0 0,1-1 1 0 0,-1 1-1 0 0,1-1 0 0 0,0 0 1 0 0,0 0-1 0 0,0 0 0 0 0,0 0 1 0 0,0-1-1 0 0,0 0 0 0 0,0 1 0 0 0,0-1 1 0 0,0-1-1 0 0,0 1 0 0 0,0-1 1 0 0,0 1-1 0 0,0-1 0 0 0,0 0 1 0 0,-1-1-1 0 0,1 1 0 0 0,0-1 0 0 0,0 1 1 0 0,2-3-61 0 0,176-157 950 0 0,-163 142-972 0 0,-18 18 9 0 0,-1 1 0 0 0,0-1 0 0 0,0 1 0 0 0,0 0 0 0 0,0-1 0 0 0,1 1 0 0 0,-1-1 0 0 0,0 1 0 0 0,0-1 0 0 0,1 1 0 0 0,-1 0 0 0 0,0-1 0 0 0,1 1 0 0 0,-1 0 0 0 0,0-1 0 0 0,1 1 0 0 0,-1 0 0 0 0,0-1-1 0 0,1 1 1 0 0,-1 0 0 0 0,1 0 0 0 0,-1 0 0 0 0,1-1 0 0 0,-1 1 0 0 0,1 0 0 0 0,-1 0 0 0 0,1 0 0 0 0,-1 0 0 0 0,1 0 0 0 0,-1 0 0 0 0,0 0 0 0 0,1 0 0 0 0,-1 0 0 0 0,1 0 0 0 0,-1 0 0 0 0,1 0 0 0 0,-1 0 0 0 0,1 0 0 0 0,-1 0 0 0 0,1 1 0 0 0,-1-1 0 0 0,1 0 0 0 0,-1 0 0 0 0,0 1 0 0 0,1-1 0 0 0,-1 0 0 0 0,1 0 0 0 0,-1 1 0 0 0,0-1 0 0 0,1 0 0 0 0,-1 1 0 0 0,0-1 0 0 0,1 1 0 0 0,-1-1 0 0 0,0 0 0 0 0,0 1-1 0 0,1-1 1 0 0,-1 1 0 0 0,0 0 13 0 0,3 34-488 0 0,-3-21 534 0 0,-1-9-44 0 0,0 1 1 0 0,1 0-1 0 0,0 0 0 0 0,0-1 0 0 0,1 1 0 0 0,0 0 1 0 0,0-1-1 0 0,0 1 0 0 0,0 0 0 0 0,1-1 1 0 0,0 1-1 0 0,0-1 0 0 0,1 0 0 0 0,-1 0 1 0 0,1 0-1 0 0,0 0 0 0 0,0 0 0 0 0,1-1 1 0 0,0 1-1 0 0,-1-1 0 0 0,1 0 0 0 0,1 0 1 0 0,-1 0-1 0 0,1-1 0 0 0,-1 0 0 0 0,1 1 0 0 0,0-2 1 0 0,0 1-1 0 0,0 0 0 0 0,1-1 0 0 0,-1 0 1 0 0,1-1-1 0 0,-1 1 0 0 0,6 0-2 0 0,0-3 134 0 0,-1 0-1 0 0,1 0 0 0 0,0-1 1 0 0,0-1-1 0 0,-1 0 1 0 0,1 0-1 0 0,-1-1 1 0 0,0-1-1 0 0,0 0 1 0 0,-1 0-1 0 0,1 0 1 0 0,-1-1-1 0 0,0-1 0 0 0,-1 0 1 0 0,1 0-1 0 0,-1 0 1 0 0,-1-1-1 0 0,1 0 1 0 0,-2-1-1 0 0,4-5-133 0 0,1 4 176 0 0,0-3-103 0 0,0 0 0 0 0,-1-1 1 0 0,-1 0-1 0 0,0 0 0 0 0,-1-1 1 0 0,0 0-1 0 0,-1-1 0 0 0,-1 0 0 0 0,0 0 1 0 0,2-15-74 0 0,0-11-4139 0 0,-5 0-4276 0 0,-3 38-226 0 0</inkml:trace>
  <inkml:trace contextRef="#ctx0" brushRef="#br0" timeOffset="908.023">1397 144 7146 0 0,'0'0'1392'0'0,"0"0"-576"0"0,0 0-195 0 0,0 0 300 0 0,0 0 306 0 0,0 0 126 0 0,0 0-114 0 0,0 0-248 0 0,0 0-205 0 0,0 0-137 0 0,0 0-61 0 0,0 0-56 0 0,32-2-45 0 0,102-6-63 0 0,-10-5 231 0 0,-58 6-1713 0 0,-52 5-885 0 0,-8 1-1506 0 0,1 1-4492 0 0,-5 0 2505 0 0</inkml:trace>
  <inkml:trace contextRef="#ctx0" brushRef="#br0" timeOffset="1159.536">1410 335 4097 0 0,'0'0'3241'0'0,"0"0"-2089"0"0,0 0 96 0 0,0 0 472 0 0,0 0 137 0 0,0 0-305 0 0,0 0-480 0 0,0 0-399 0 0,0 0-233 0 0,208-15-128 0 0,-177 8-112 0 0,-3 0-104 0 0,1 3-120 0 0,-3-3-176 0 0,-2 3-424 0 0,0 0-1081 0 0,-7 1-2520 0 0,-10 3-6657 0 0</inkml:trace>
  <inkml:trace contextRef="#ctx0" brushRef="#br0" timeOffset="4198.432">1876 560 0 0 0,'0'0'808'0'0,"0"0"158"0"0,0 0 22 0 0,0 0-37 0 0,0 0-32 0 0,0 0 25 0 0,-2-4 37 0 0,0 0-575 0 0,0-1 0 0 0,0 0 0 0 0,1 0 0 0 0,-1 1 0 0 0,1-1-1 0 0,0 0 1 0 0,1 0 0 0 0,-1 0 0 0 0,1 0 0 0 0,0 0 0 0 0,1 0-1 0 0,-1 0 1 0 0,1 0 0 0 0,0 0 0 0 0,0 0 0 0 0,0 0 0 0 0,1 0-406 0 0,64-127 2494 0 0,67-13-1720 0 0,-73 112-1091 0 0,-49 74-133 0 0,-11 124 486 0 0,0-163-21 0 0,1-1-1 0 0,0 1 1 0 0,-1-1-1 0 0,1 1 1 0 0,0-1-1 0 0,0 0 1 0 0,-1 1 0 0 0,1-1-1 0 0,0 0 1 0 0,1 0-1 0 0,-1 1 1 0 0,0-1-1 0 0,0 0 1 0 0,0 0 0 0 0,1 0-1 0 0,-1 0 1 0 0,0-1-1 0 0,1 1 1 0 0,-1 0-1 0 0,1 0 1 0 0,-1-1 0 0 0,1 1-1 0 0,-1-1 1 0 0,1 1-1 0 0,-1-1 1 0 0,1 0-1 0 0,0 0 1 0 0,-1 0 0 0 0,1 0-1 0 0,0 0 1 0 0,-1 0-1 0 0,1 0 1 0 0,-1 0-1 0 0,1 0 1 0 0,-1-1 0 0 0,1 1-1 0 0,0-1 1 0 0,-1 1-1 0 0,1-1 1 0 0,-1 0-1 0 0,0 0 1 0 0,1 1 0 0 0,-1-1-1 0 0,0 0 1 0 0,1 0-1 0 0,-1 0 1 0 0,0-1-1 0 0,0 1 1 0 0,0 0 0 0 0,0 0-1 0 0,0 0 1 0 0,0-1-1 0 0,0 0-14 0 0,260-255 32 0 0,-260 256-39 0 0,-1 0 0 0 0,1 0-1 0 0,0 0 1 0 0,0 0 0 0 0,-1 0 0 0 0,1 0-1 0 0,0 1 1 0 0,0-1 0 0 0,0 0-1 0 0,0 1 1 0 0,0-1 0 0 0,0 1 0 0 0,1-1-1 0 0,-1 1 1 0 0,0-1 0 0 0,0 1-1 0 0,0 0 1 0 0,0-1 0 0 0,0 1 0 0 0,1 0-1 0 0,-1 0 1 0 0,0 0 0 0 0,0 0 0 0 0,1 0-1 0 0,-1 0 1 0 0,0 0 0 0 0,0 0-1 0 0,0 1 1 0 0,0-1 0 0 0,1 0 0 0 0,-1 1-1 0 0,0-1 1 0 0,0 1 0 0 0,0-1-1 0 0,0 1 1 0 0,0 0 0 0 0,0-1 0 0 0,0 1-1 0 0,0 0 1 0 0,0 0 0 0 0,0 0-1 0 0,-1-1 1 0 0,1 1 0 0 0,0 0 0 0 0,0 0-1 0 0,-1 0 1 0 0,1 0 0 0 0,-1 1-1 0 0,1-1 1 0 0,-1 0 0 0 0,1 0 0 0 0,-1 0-1 0 0,0 0 1 0 0,1 0 0 0 0,-1 1 0 0 0,0-1-1 0 0,0 0 1 0 0,0 0 0 0 0,0 0-1 0 0,0 1 1 0 0,0-1 0 0 0,0 0 0 0 0,-1 1 6 0 0,0 186-371 0 0,10-173-4454 0 0,-6-11 959 0 0,1-1-3407 0 0</inkml:trace>
</inkml:ink>
</file>

<file path=ppt/ink/ink4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46.8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71 4017 0 0,'0'0'1922'0'0,"0"0"-197"0"0,0 0-199 0 0,0 0 0 0 0,0 0 109 0 0,0 0 12 0 0,0 0-166 0 0,0 0-279 0 0,0 0-269 0 0,0 0-247 0 0,-5 37-163 0 0,-13 120-131 0 0,8 24 213 0 0,9-149-566 0 0,-1 3-98 0 0,1 1 0 0 0,1-1 0 0 0,2 1 0 0 0,2-1 1 0 0,1 0-1 0 0,1 0 0 0 0,2-1 0 0 0,2 0 0 0 0,3 6 59 0 0,-2-19-778 0 0,6 17-1187 0 0,-13-25-2570 0 0,-3-1-3539 0 0,-1-11 4097 0 0</inkml:trace>
  <inkml:trace contextRef="#ctx0" brushRef="#br0" timeOffset="470.289">0 192 6809 0 0,'0'0'1641'0'0,"0"0"-270"0"0,0 0-364 0 0,0 0-72 0 0,0 0 126 0 0,0 0 31 0 0,0 0-119 0 0,0 0-185 0 0,0 0-144 0 0,0 0-97 0 0,36-11-29 0 0,112-37-46 0 0,-46 33 173 0 0,-80 16-499 0 0,13-2 71 0 0,-20 0-165 0 0,-1 0 0 0 0,0 1 1 0 0,0 0-1 0 0,0 1 0 0 0,0 0 0 0 0,0 2 0 0 0,0-1 0 0 0,0 2 1 0 0,-1 0-1 0 0,1 0 0 0 0,-1 2 0 0 0,6 2-52 0 0,-17-6 17 0 0,1-1 1 0 0,-1 1-1 0 0,0 0 0 0 0,0 0 1 0 0,0 0-1 0 0,0 0 0 0 0,0 0 1 0 0,-1 0-1 0 0,1 0 0 0 0,-1 0 1 0 0,1 1-1 0 0,-1-1 0 0 0,0 0 1 0 0,0 1-1 0 0,0-1 0 0 0,0 1 1 0 0,0 0-1 0 0,-1-1 0 0 0,1 1 1 0 0,-1 0-1 0 0,0-1 0 0 0,1 1 1 0 0,-1 0-1 0 0,0 0 0 0 0,-1-1 1 0 0,1 1-1 0 0,0 0 0 0 0,-1-1 1 0 0,0 1-1 0 0,0 0 0 0 0,1-1 1 0 0,-1 1-1 0 0,-1-1 0 0 0,1 1 0 0 0,-1-1-16 0 0,-59 83 531 0 0,51-73-519 0 0,7-9-5 0 0,-1 1 4 0 0,0 1-1 0 0,-1-1 1 0 0,1 1-1 0 0,1 0 1 0 0,-1 0-1 0 0,1 0 0 0 0,0 1 1 0 0,0-1-1 0 0,0 1 1 0 0,1 0-1 0 0,0 0 0 0 0,0 0 1 0 0,0 0-1 0 0,1 0 1 0 0,0 0-1 0 0,0 1-11 0 0,3-3-2 0 0,1 0 1 0 0,-1 0-1 0 0,1 0 1 0 0,0 0-1 0 0,0 0 0 0 0,0-1 1 0 0,1 0-1 0 0,-1 1 0 0 0,1-1 1 0 0,-1 0-1 0 0,1-1 1 0 0,0 1-1 0 0,1-1 0 0 0,-1 0 1 0 0,3 2 1 0 0,3 2 11 0 0,19 12 69 0 0,98 77-35 0 0,-123-91 5 0 0,0 0 0 0 0,-1 0 0 0 0,0 0 0 0 0,1 1 1 0 0,-2-1-1 0 0,1 1 0 0 0,0-1 0 0 0,-1 1 0 0 0,0 0 0 0 0,0 0 0 0 0,-1 0 0 0 0,1 0 0 0 0,-1 1 0 0 0,0-1 0 0 0,0 0 0 0 0,-1 0 1 0 0,0 1-1 0 0,0-1 0 0 0,0 0 0 0 0,0 1 0 0 0,-1-1 0 0 0,0 0 0 0 0,0 0 0 0 0,0 1 0 0 0,-1-1 0 0 0,0 0 0 0 0,-2 4-50 0 0,-8 13 97 0 0,-1 0-1 0 0,-1-1 1 0 0,0-1-1 0 0,-2 0 1 0 0,0-1-1 0 0,-2-1 1 0 0,0 0-1 0 0,-1-1 1 0 0,0-1-1 0 0,-2-1 1 0 0,0-1-1 0 0,0-1 0 0 0,-1-1 1 0 0,-1 0-1 0 0,-13 4-96 0 0,18-11-636 0 0,1 0 0 0 0,-2-1 0 0 0,1-1 0 0 0,0 0 0 0 0,-1-1 0 0 0,1-1-1 0 0,-12-2 637 0 0,7-2-2892 0 0,11-5-4710 0 0,8 1-405 0 0</inkml:trace>
  <inkml:trace contextRef="#ctx0" brushRef="#br0" timeOffset="1123.946">1051 586 1656 0 0,'0'0'2054'0'0,"0"0"87"0"0,0 0 166 0 0,0 0 88 0 0,0 0-145 0 0,0 0-369 0 0,0 0-467 0 0,0 0-348 0 0,0 0-218 0 0,0 0-181 0 0,0 0-138 0 0,-16 32-122 0 0,-50 95-115 0 0,49-79 113 0 0,19-46-374 0 0,1 0 0 0 0,-1 0 0 0 0,1 0 0 0 0,-1 0 0 0 0,1-1 0 0 0,-1 1 0 0 0,1-1 0 0 0,0 1 0 0 0,0-1 0 0 0,0 0 0 0 0,0 0 0 0 0,0 0 0 0 0,0 0 0 0 0,0-1 0 0 0,0 1 0 0 0,0-1 0 0 0,0 0 0 0 0,0 0 0 0 0,0 0 0 0 0,0 0 0 0 0,0-1 0 0 0,0 1 0 0 0,1-1 0 0 0,-1 0 0 0 0,0 0-31 0 0,8 1 115 0 0,12-3-29 0 0,-1-1 0 0 0,0 0 1 0 0,-1-2-1 0 0,1 0 0 0 0,-1-2 0 0 0,0 0 1 0 0,-1-2-1 0 0,0 0 0 0 0,5-5-86 0 0,167-106 293 0 0,-189 121-306 0 0,-1-1 0 0 0,1 0 0 0 0,0 1-1 0 0,0 0 1 0 0,0 0 0 0 0,0 0 0 0 0,0 0-1 0 0,0 0 1 0 0,0 0 0 0 0,-1 1 0 0 0,1-1-1 0 0,0 1 1 0 0,0 0 0 0 0,0 0-1 0 0,-1 0 1 0 0,1 0 0 0 0,0 1 0 0 0,-1-1-1 0 0,0 1 1 0 0,1-1 0 0 0,-1 1 0 0 0,0 0-1 0 0,1 0 1 0 0,-1 0 0 0 0,0 0 0 0 0,0 0-1 0 0,-1 0 1 0 0,1 1 0 0 0,0-1-1 0 0,-1 1 1 0 0,0-1 0 0 0,1 1 0 0 0,-1 1 13 0 0,29 28 36 0 0,-24-27-4 0 0,1-1 0 0 0,-1 0 0 0 0,1 0 0 0 0,0 0 1 0 0,0-1-1 0 0,0-1 0 0 0,1 1 0 0 0,-1-1 0 0 0,1 0 0 0 0,-1-1 0 0 0,1 1 0 0 0,0-1 1 0 0,-1-1-1 0 0,1 0 0 0 0,0 0 0 0 0,-1 0 0 0 0,1-1 0 0 0,0 0 0 0 0,-1-1 0 0 0,1 0 0 0 0,-1 0 1 0 0,1 0-1 0 0,-1-1 0 0 0,5-3-32 0 0,16-14 178 0 0,-1 0 1 0 0,-1-3-1 0 0,-1 0 1 0 0,-1-1-1 0 0,-1-1 1 0 0,-1-2-1 0 0,-1 0 1 0 0,-2-1-1 0 0,0-1 1 0 0,-2-1-1 0 0,-2 0 1 0 0,9-24-179 0 0,-9 21-36 0 0,-1 0 0 0 0,-2-1 0 0 0,-2 0 0 0 0,0-1 0 0 0,-3 0 0 0 0,-1-1 0 0 0,-1 0 0 0 0,-1-34 36 0 0,-19 83-995 0 0,0 21 981 0 0,0 0 0 0 0,3 0 0 0 0,0 1 0 0 0,3 1 0 0 0,0-1 0 0 0,3 2 0 0 0,1-1 0 0 0,1 1 0 0 0,3-1 0 0 0,0 1 0 0 0,3 1 14 0 0,1-18-119 0 0,1 0 0 0 0,1 0 0 0 0,1 0 0 0 0,0-1 0 0 0,2 0 0 0 0,0 0 0 0 0,1-1 1 0 0,1 0-1 0 0,0 0 0 0 0,2-1 0 0 0,0-1 0 0 0,1 0 0 0 0,0 0 0 0 0,10 6 119 0 0,-5-7-1098 0 0,-8-14-2136 0 0,-15-23-9446 0 0,1 15 8011 0 0</inkml:trace>
  <inkml:trace contextRef="#ctx0" brushRef="#br0" timeOffset="1297.299">1633 303 13571 0 0,'0'0'1378'0'0,"0"0"-536"0"0,0 0-184 0 0,0 0 209 0 0,0 0 153 0 0,0 0 7 0 0,0 0-170 0 0,35 5-205 0 0,116 17-122 0 0,-3-16 102 0 0,134-20-171 0 0,-78 2-4735 0 0,-158 9-2088 0 0,-15-1-5113 0 0</inkml:trace>
</inkml:ink>
</file>

<file path=ppt/ink/ink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4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50.2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266 111 6241 0 0,'0'0'1337'0'0,"0"0"263"0"0,0 0 176 0 0,0 0 153 0 0,0 0-185 0 0,0 0-536 0 0,201-7-479 0 0,-172 3-329 0 0,-1 4-192 0 0,-2-4-112 0 0,3 4-88 0 0,-1-3-112 0 0,-4 3-200 0 0,2-4-377 0 0,-6 4-591 0 0,2-4-1328 0 0,-4 4-2457 0 0,-8 0-2201 0 0</inkml:trace>
  <inkml:trace contextRef="#ctx0" brushRef="#br0" timeOffset="-274.948">401 450 0 0 0,'0'0'1488'0'0,"0"0"-90"0"0,0 0-132 0 0,0 0-73 0 0,0 0-38 0 0,-14-13 9 0 0,-43-36-1 0 0,11 37 766 0 0,33 15-1634 0 0,0 0 1 0 0,0 0-1 0 0,0 2 1 0 0,0 0-1 0 0,1 0 1 0 0,0 1-1 0 0,0 0 1 0 0,0 1-1 0 0,1 1 1 0 0,0 0-1 0 0,0 0 1 0 0,1 1-1 0 0,0 0 1 0 0,-7 10-296 0 0,7-10 87 0 0,1 1 0 0 0,0 0 0 0 0,1 0 1 0 0,0 1-1 0 0,0-1 0 0 0,1 2 1 0 0,1-1-1 0 0,0 1 0 0 0,0 0 1 0 0,1 0-1 0 0,1 1 0 0 0,0 0 1 0 0,1-1-1 0 0,0 1 0 0 0,1 0 1 0 0,1 1-1 0 0,0-1 0 0 0,0 0 1 0 0,1 1-88 0 0,3-9 68 0 0,-1-1 0 0 0,1 1 0 0 0,-1-1 0 0 0,1 0 0 0 0,0 0 1 0 0,1 0-1 0 0,-1-1 0 0 0,1 1 0 0 0,0-1 0 0 0,0 0 0 0 0,0 0 0 0 0,0 0 1 0 0,0 0-1 0 0,1-1 0 0 0,-1 0 0 0 0,1 0 0 0 0,-1 0 0 0 0,1 0 1 0 0,0-1-1 0 0,0 1 0 0 0,0-1 0 0 0,0-1 0 0 0,0 1 0 0 0,0-1 1 0 0,0 0-1 0 0,0 0 0 0 0,0 0 0 0 0,0-1 0 0 0,0 1 0 0 0,0-1 1 0 0,0 0-1 0 0,0-1 0 0 0,-1 1 0 0 0,1-1 0 0 0,0 0 0 0 0,3-3-68 0 0,30-11 213 0 0,0-1-1 0 0,-2-3 0 0 0,0-1 0 0 0,-1-1 0 0 0,-1-2 1 0 0,-2-1-1 0 0,0-2 0 0 0,-2-1 0 0 0,4-7-212 0 0,50-63 291 0 0,-71 82-180 0 0,-12 32-337 0 0,-1 15 202 0 0,-2-22-2 0 0,1 0-1 0 0,0 0 1 0 0,1 0-1 0 0,0 0 0 0 0,1-1 1 0 0,-1 1-1 0 0,2 0 1 0 0,-1 0-1 0 0,1 0 1 0 0,1-1-1 0 0,-1 1 1 0 0,2-1-1 0 0,-1 1 1 0 0,1-1-1 0 0,0 0 0 0 0,1-1 1 0 0,-1 1-1 0 0,2-1 1 0 0,-1 0-1 0 0,1 0 1 0 0,3 3 26 0 0,54 19-2657 0 0,-40-27-1649 0 0,-1-4-4335 0 0,-18-1 3735 0 0</inkml:trace>
  <inkml:trace contextRef="#ctx0" brushRef="#br0" timeOffset="614.46">1036 512 5401 0 0,'0'0'1532'0'0,"0"0"-177"0"0,0 0-12 0 0,0 0 179 0 0,0 0 130 0 0,0 0-158 0 0,0 0-376 0 0,0 0-349 0 0,0 0-249 0 0,0 0-160 0 0,0 0-105 0 0,0 0-72 0 0,0 0-62 0 0,-8 32-24 0 0,-23 99-15 0 0,28-60 83 0 0,8-63-110 0 0,-4-7-8 0 0,1 0 1 0 0,-1 0 0 0 0,1 0-1 0 0,-1 0 1 0 0,1 0 0 0 0,-1 0-1 0 0,1 0 1 0 0,0-1 0 0 0,-1 1-1 0 0,1-1 1 0 0,0 1-1 0 0,0-1 1 0 0,-1 0 0 0 0,1 1-1 0 0,0-1 1 0 0,0 0 0 0 0,-1 0-1 0 0,1 0 1 0 0,0-1-1 0 0,0 1 1 0 0,-1 0 0 0 0,1-1-1 0 0,0 1 1 0 0,0-1 0 0 0,-1 1-1 0 0,1-1 1 0 0,-1 0-1 0 0,1 0 1 0 0,0 0 0 0 0,-1 0-1 0 0,0 0 1 0 0,1 0 0 0 0,-1 0-1 0 0,0 0 1 0 0,1 0 0 0 0,-1-1-1 0 0,0 1 1 0 0,0-1-1 0 0,0 1 1 0 0,0-1 0 0 0,0 1-1 0 0,0-1 1 0 0,0-1-48 0 0,3-1-28 0 0,17-16 215 0 0,-3 1-71 0 0,1 1 1 0 0,1 1 0 0 0,0 1 0 0 0,1 0-1 0 0,1 2 1 0 0,19-10-117 0 0,-38 23 8 0 0,-1 0 0 0 0,1 1-1 0 0,0-1 1 0 0,-1 0 0 0 0,1 1-1 0 0,0 0 1 0 0,-1-1 0 0 0,1 1-1 0 0,0 0 1 0 0,0 0 0 0 0,-1 1 0 0 0,1-1-1 0 0,0 1 1 0 0,-1-1 0 0 0,1 1-1 0 0,0 0 1 0 0,-1 0 0 0 0,1 0-1 0 0,-1 0 1 0 0,1 0 0 0 0,-1 1-1 0 0,0-1 1 0 0,0 1 0 0 0,1 0 0 0 0,-1-1-1 0 0,0 1 1 0 0,0 0 0 0 0,-1 0-1 0 0,1 0 1 0 0,0 1 0 0 0,-1-1-1 0 0,1 0 1 0 0,-1 1 0 0 0,0-1 0 0 0,0 1-1 0 0,0-1 1 0 0,0 1 0 0 0,0-1-1 0 0,0 1 1 0 0,-1 0 0 0 0,1-1-1 0 0,-1 1 1 0 0,0 0 0 0 0,0-1 0 0 0,0 1-1 0 0,0 0 1 0 0,0 0 0 0 0,-1 1-8 0 0,4 28 17 0 0,-2 0 1 0 0,-1 0 0 0 0,-1 0 0 0 0,-2 0 0 0 0,-1-1 0 0 0,-2 1 0 0 0,-1-1 0 0 0,-1 0 0 0 0,-11 26-18 0 0,9-30-31 0 0,0-1 0 0 0,-2-1 0 0 0,-1 0 1 0 0,-1 0-1 0 0,-1-1 0 0 0,-1-1 0 0 0,-1 0 0 0 0,-1-2 1 0 0,-2 2 30 0 0,17-20-2 0 0,0 0 1 0 0,0 0 0 0 0,0 0 0 0 0,0-1 0 0 0,-1 1-1 0 0,1-1 1 0 0,-1 0 0 0 0,1 0 0 0 0,-1 0 0 0 0,0-1-1 0 0,0 1 1 0 0,0-1 0 0 0,0 0 0 0 0,0 0 0 0 0,0 0 0 0 0,-1 0-1 0 0,1-1 1 0 0,-2 0 1 0 0,4-2-4 0 0,1 0-1 0 0,0 0 0 0 0,-1-1 1 0 0,1 1-1 0 0,0-1 0 0 0,0 1 1 0 0,0-1-1 0 0,0 1 0 0 0,1-1 1 0 0,-1 0-1 0 0,1 1 1 0 0,-1-1-1 0 0,1 0 0 0 0,0 1 1 0 0,0-1-1 0 0,0 0 0 0 0,1 0 1 0 0,-1 1-1 0 0,1-4 5 0 0,0 2-13 0 0,1-8-28 0 0,1 0 0 0 0,0 0 0 0 0,1 0 0 0 0,0 1 0 0 0,1-1 0 0 0,0 1 0 0 0,1 0 0 0 0,0 1 1 0 0,6-9 40 0 0,5-10-246 0 0,31-51-2620 0 0,-15 30-6985 0 0,-23 37 2120 0 0</inkml:trace>
  <inkml:trace contextRef="#ctx0" brushRef="#br0" timeOffset="864.383">1575 509 5065 0 0,'0'0'2095'0'0,"0"0"-160"0"0,0 0 16 0 0,0 0 138 0 0,0 0-81 0 0,0 0-355 0 0,0 0-409 0 0,0 0-323 0 0,35-3-263 0 0,108-10-229 0 0,82 3-103 0 0,-197 8-687 0 0,-14 1-1388 0 0,1 0-4779 0 0,-15 1 1898 0 0,0 0-348 0 0,0 0 2850 0 0</inkml:trace>
  <inkml:trace contextRef="#ctx0" brushRef="#br0" timeOffset="1034.728">1654 737 2152 0 0,'0'0'1886'0'0,"0"0"-209"0"0,0 0-24 0 0,0 0 226 0 0,0 0 76 0 0,0 0-172 0 0,0 0-341 0 0,0 0-431 0 0,0 0-335 0 0,34 7-241 0 0,108 22-156 0 0,-55-28-97 0 0,-69-5-171 0 0,30-4-158 0 0,58-13-4834 0 0,-80 14-660 0 0,-8 6-611 0 0</inkml:trace>
  <inkml:trace contextRef="#ctx0" brushRef="#br0" timeOffset="1800.346">2921 402 840 0 0,'0'0'1607'0'0,"0"0"31"0"0,0 0 38 0 0,0 0 91 0 0,0 0 83 0 0,0 0-122 0 0,0 0-251 0 0,0 0-230 0 0,0 0-223 0 0,0 0-215 0 0,0 0-165 0 0,0 0-105 0 0,0 0-72 0 0,-19 29-30 0 0,-61 91-26 0 0,29-11 604 0 0,46-91-982 0 0,-1 0 0 0 0,-2-1 0 0 0,1 0 1 0 0,-2 0-1 0 0,0 0 0 0 0,-1-2 0 0 0,-1 1 0 0 0,0-1 0 0 0,-1-1 0 0 0,-1 0 0 0 0,0 0 1 0 0,-1-1-1 0 0,0-1 0 0 0,-1-1 0 0 0,-1 0 0 0 0,1-1 0 0 0,-2 0 0 0 0,-7 2-33 0 0,21-10-40 0 0,0-1-1 0 0,0 0 1 0 0,0-1-1 0 0,1 1 1 0 0,-1-1-1 0 0,-1 1 1 0 0,1-1-1 0 0,0 0 1 0 0,0 0-1 0 0,0 0 1 0 0,0 0-1 0 0,0-1 1 0 0,0 1-1 0 0,0-1 1 0 0,0 1-1 0 0,0-1 0 0 0,1 0 1 0 0,-1-1-1 0 0,0 1 1 0 0,0 0-1 0 0,1-1 1 0 0,-1 1-1 0 0,1-1 1 0 0,-1 0-1 0 0,1 0 1 0 0,0 0-1 0 0,-1 0 1 0 0,1 0-1 0 0,0-1 1 0 0,1 1-1 0 0,-1-1 1 0 0,0 1-1 0 0,1-1 1 0 0,-1 0-1 0 0,1 1 1 0 0,0-1-1 0 0,0 0 41 0 0,-2-4-71 0 0,1 0 0 0 0,0 0-1 0 0,1-1 1 0 0,0 1-1 0 0,0 0 1 0 0,0-1 0 0 0,1 1-1 0 0,0-1 1 0 0,0 1 0 0 0,1 0-1 0 0,0-1 1 0 0,0 1 0 0 0,1 0-1 0 0,2-7 72 0 0,-1 4 62 0 0,1 0-1 0 0,-1 1 0 0 0,2-1 0 0 0,-1 1 0 0 0,1 0 0 0 0,1 0 0 0 0,0 0 1 0 0,0 1-1 0 0,1-1 0 0 0,0 2 0 0 0,0-1 0 0 0,0 1 0 0 0,1 0 0 0 0,0 1 1 0 0,1-1-1 0 0,0 2 0 0 0,0-1 0 0 0,0 1 0 0 0,0 1 0 0 0,7-3-61 0 0,-6 7 101 0 0,-1 0 0 0 0,0 1 0 0 0,0 0 0 0 0,0 0 0 0 0,1 1 0 0 0,-1 1 0 0 0,-1-1 0 0 0,1 1 0 0 0,0 1 0 0 0,-1 0 0 0 0,1 0 0 0 0,-1 0 0 0 0,0 1 0 0 0,-1 0 0 0 0,1 1 0 0 0,-1 0 0 0 0,0 0 0 0 0,-1 1 0 0 0,1-1 0 0 0,-1 1 0 0 0,3 6-101 0 0,7 2 97 0 0,-5-4-112 0 0,0-1 0 0 0,1 0 0 0 0,1-1 0 0 0,0 0 0 0 0,0-1 0 0 0,0 0 0 0 0,1-1 0 0 0,0-1 0 0 0,1 0 0 0 0,-1-1 0 0 0,1 0 0 0 0,0-1 0 0 0,0-1 0 0 0,1 0 0 0 0,-1-2 0 0 0,0 1 0 0 0,5-2 15 0 0,34-5-4847 0 0,-20-5-5910 0 0,-24 7 5901 0 0</inkml:trace>
  <inkml:trace contextRef="#ctx0" brushRef="#br0" timeOffset="8127.061">3328 89 0 0 0,'0'0'1082'0'0,"0"0"529"0"0,0 0 34 0 0,0 0-140 0 0,0 0-180 0 0,0 0-174 0 0,0-15-92 0 0,0-44-92 0 0,0 44-90 0 0,0 15-52 0 0,0 0-112 0 0,0 0-147 0 0,0 0-150 0 0,0 0-192 0 0,0 0-139 0 0,-6 346 2292 0 0,6-340-2348 0 0,0-1 1 0 0,0 1 0 0 0,0 0 0 0 0,1-1 0 0 0,0 1 0 0 0,0-1-1 0 0,0 1 1 0 0,1-1 0 0 0,0 1 0 0 0,0-1 0 0 0,0 0 0 0 0,1 0-1 0 0,-1 0 1 0 0,1 0 0 0 0,1-1 0 0 0,1 4-30 0 0,68-5 1619 0 0,73-32-888 0 0,-65 36-1354 0 0,-68-4-3725 0 0,-3-1-6353 0 0,-6 1 7118 0 0</inkml:trace>
  <inkml:trace contextRef="#ctx0" brushRef="#br0" timeOffset="8531.033">3889 247 0 0 0,'0'0'195'0'0,"0"0"129"0"0,0 0 179 0 0,0 0 321 0 0,0 0 303 0 0,0 0 149 0 0,0 0-62 0 0,0 0-149 0 0,0 0-157 0 0,0 0-150 0 0,0 0-58 0 0,0 0 16 0 0,1 10 46 0 0,1 69 1489 0 0,-23-41-1753 0 0,-1 0 0 0 0,-3-1 0 0 0,0-2 0 0 0,-3 0 0 0 0,0-2 0 0 0,-16 12-498 0 0,-25 32 104 0 0,-31 55-414 0 0,75-98 21 0 0,-1 2-1135 0 0,15-9-4698 0 0,11-21-269 0 0,0-5 5212 0 0</inkml:trace>
  <inkml:trace contextRef="#ctx0" brushRef="#br0" timeOffset="9040.963">3672 836 0 0 0,'0'0'411'0'0,"0"0"561"0"0,0 0 219 0 0,0 0 289 0 0,0 0 351 0 0,0 0 110 0 0,0 0-202 0 0,0 0-343 0 0,0 0-328 0 0,0 0-221 0 0,0 0-97 0 0,0 0-28 0 0,0 0-29 0 0,12-3-25 0 0,103-35 1372 0 0,-96 31-1848 0 0,1 0 0 0 0,0 1-1 0 0,1 1 1 0 0,-1 1 0 0 0,1 1-1 0 0,0 1 1 0 0,0 0 0 0 0,11 2-192 0 0,-32 0 4 0 0,1 0 0 0 0,0 0 0 0 0,0 0 1 0 0,0 0-1 0 0,0 0 0 0 0,0 0 0 0 0,0 1 1 0 0,0-1-1 0 0,0 0 0 0 0,-1 0 0 0 0,1 1 0 0 0,0-1 1 0 0,0 1-1 0 0,0-1 0 0 0,-1 1 0 0 0,1-1 1 0 0,0 1-1 0 0,0-1 0 0 0,-1 1 0 0 0,1 0 0 0 0,0-1 1 0 0,-1 1-1 0 0,1 0 0 0 0,-1 0 0 0 0,1-1 0 0 0,-1 1 1 0 0,0 0-1 0 0,1 0 0 0 0,-1 0 0 0 0,0 0 1 0 0,1 0-1 0 0,-1-1 0 0 0,0 1 0 0 0,0 0 0 0 0,0 0 1 0 0,0 0-1 0 0,0 0 0 0 0,0 0 0 0 0,0 0 1 0 0,0 0-1 0 0,0 0 0 0 0,0 0 0 0 0,0-1 0 0 0,-1 1 1 0 0,1 0-1 0 0,0 0 0 0 0,-1 0 0 0 0,1 0 1 0 0,0 0-1 0 0,-1-1 0 0 0,0 2-4 0 0,-25 41 221 0 0,-15-5-95 0 0,19-20-116 0 0,1 2 0 0 0,1 0 0 0 0,1 1 0 0 0,1 0 0 0 0,1 2 1 0 0,-4 7-11 0 0,20-28 1 0 0,0-1 1 0 0,-1 1 0 0 0,1 0 0 0 0,0-1 0 0 0,1 1 0 0 0,-1 0 0 0 0,0 0-1 0 0,0 0 1 0 0,1 0 0 0 0,-1 0 0 0 0,1 0 0 0 0,0 0 0 0 0,0 0 0 0 0,-1 0-1 0 0,1 0 1 0 0,0 0 0 0 0,1 0 0 0 0,-1 0 0 0 0,0 0 0 0 0,1 0 0 0 0,-1 0-1 0 0,1 0 1 0 0,-1-1 0 0 0,1 1 0 0 0,0 0 0 0 0,0 0 0 0 0,0 0 0 0 0,0-1-1 0 0,0 1 1 0 0,0 0 0 0 0,0-1 0 0 0,1 1 0 0 0,-1-1 0 0 0,1 1 0 0 0,-1-1-1 0 0,1 0 1 0 0,-1 0 0 0 0,1 0 0 0 0,0 0 0 0 0,-1 0 0 0 0,1 0 0 0 0,0 0-1 0 0,0 0 1 0 0,0-1 0 0 0,0 1 0 0 0,0-1-2 0 0,16 2 58 0 0,1-1 1 0 0,0-1-1 0 0,-1-1 0 0 0,1-1 1 0 0,-1 0-1 0 0,1-1 0 0 0,-1-1 1 0 0,0-1-1 0 0,0-1 0 0 0,-1 0 1 0 0,0-1-1 0 0,8-5-58 0 0,20-5-39 0 0,-6-1-160 0 0,-23 10-2760 0 0,-1 1-5842 0 0,-9 7 108 0 0</inkml:trace>
</inkml:ink>
</file>

<file path=ppt/ink/ink4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2.6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0 603 0 0 0,'0'0'1434'0'0,"0"0"-375"0"0,0 0 123 0 0,0 0 437 0 0,0 0 395 0 0,0 0 179 0 0,0 0-142 0 0,0 0-320 0 0,0 0-319 0 0,0 0-224 0 0,0 0-154 0 0,35 7-129 0 0,111 20-88 0 0,-142-25-765 0 0,0-2 0 0 0,-1 1 0 0 0,1 0 0 0 0,0-1 0 0 0,0 0 0 0 0,0 1 0 0 0,0-2 0 0 0,0 1 0 0 0,0 0 0 0 0,0-1 0 0 0,-1 0 0 0 0,1 0 0 0 0,0 0 0 0 0,0 0 0 0 0,-1 0 0 0 0,1-1 0 0 0,-1 0 0 0 0,1 0 0 0 0,-1 0 0 0 0,0 0 0 0 0,1 0 0 0 0,0-1-52 0 0,8-7 237 0 0,62-43 450 0 0,-2-3-1 0 0,-3-3 1 0 0,-2-3-1 0 0,37-46-686 0 0,91-93 684 0 0,-190 195-676 0 0,0 0 0 0 0,1 0 0 0 0,0 0 0 0 0,0 1 0 0 0,0 0-1 0 0,1 0 1 0 0,0 1 0 0 0,0 0 0 0 0,0 0 0 0 0,0 1 0 0 0,1-1 0 0 0,-1 2-1 0 0,1-1 1 0 0,0 1 0 0 0,0 0 0 0 0,0 0 0 0 0,0 1 0 0 0,0 0-8 0 0,-5 4-9 0 0,-1-1 0 0 0,0 0-1 0 0,1 1 1 0 0,-1-1 0 0 0,0 1 0 0 0,0-1 0 0 0,0 1 0 0 0,-1 0 0 0 0,1 0 0 0 0,-1 0 0 0 0,1 0-1 0 0,-1 0 1 0 0,0 0 0 0 0,0 0 0 0 0,-1 1 0 0 0,1-1 0 0 0,-1 0 0 0 0,1 0 0 0 0,-1 1 0 0 0,0-1 0 0 0,0 0-1 0 0,0 1 1 0 0,-1-1 9 0 0,2 21 19 0 0,-2-1-1 0 0,0 0 1 0 0,-1 1-1 0 0,-2-1 1 0 0,0 0-1 0 0,-2 0 1 0 0,-4 11-19 0 0,5-9 6 0 0,-2-1-1 0 0,0 0 1 0 0,-2 0 0 0 0,-1-1 0 0 0,0 0 0 0 0,-2-1 0 0 0,0 0 0 0 0,-2-1-1 0 0,0 0 1 0 0,-2-1 0 0 0,0-1 0 0 0,-1 0 0 0 0,0-1 0 0 0,-2-1 0 0 0,-1 0-6 0 0,3-9-137 0 0,0-1 0 0 0,0-1 0 0 0,-1-1 0 0 0,0 0 1 0 0,0-1-1 0 0,0-1 0 0 0,-1 0 0 0 0,1-2 0 0 0,0 0 1 0 0,-1-1-1 0 0,1-1 0 0 0,-8-1 137 0 0,-115-35-4421 0 0,116 22 686 0 0,17-2-5653 0 0,7 13 4974 0 0</inkml:trace>
  <inkml:trace contextRef="#ctx0" brushRef="#br0" timeOffset="396.56">1694 91 11626 0 0,'0'0'1262'0'0,"0"0"-218"0"0,0 0 42 0 0,0 0 153 0 0,-32 18 38 0 0,-99 58-231 0 0,57-17-11 0 0,67-50-942 0 0,2-3-83 0 0,1-1 1 0 0,-1 1-1 0 0,1 0 0 0 0,0 0 1 0 0,0 1-1 0 0,1-1 0 0 0,0 1 0 0 0,0 0 1 0 0,0 0-1 0 0,1 0 0 0 0,0 0 0 0 0,0 0 1 0 0,1 0-1 0 0,0 0 0 0 0,0 1 1 0 0,1-1-1 0 0,0 0 0 0 0,0 1 0 0 0,1-1 1 0 0,0 0-1 0 0,0 1 0 0 0,0-1 1 0 0,1 0-1 0 0,0 0 0 0 0,1 0 0 0 0,0 0 1 0 0,0-1-1 0 0,0 1 0 0 0,1-1 0 0 0,0 1 1 0 0,0-1-1 0 0,0-1 0 0 0,1 1 1 0 0,0 0-1 0 0,0-1 0 0 0,1 0 0 0 0,1 1-10 0 0,9 1 68 0 0,0-1-1 0 0,0-1 1 0 0,0 0-1 0 0,1-1 1 0 0,0-1-1 0 0,0 0 1 0 0,0-1 0 0 0,0-1-1 0 0,0-1 1 0 0,0-1-1 0 0,9-1-67 0 0,-5 1 214 0 0,1-1 0 0 0,-1-1 0 0 0,0-1 0 0 0,0-1 0 0 0,-1 0 0 0 0,1-2 0 0 0,-1 0 0 0 0,0-2 0 0 0,-1 0 0 0 0,0-1 0 0 0,-1-1 0 0 0,0-1 0 0 0,0 0 0 0 0,-1-1 0 0 0,-1-1 0 0 0,-1-1 0 0 0,0 0 0 0 0,8-11-214 0 0,-19 21-8 0 0,-1-1 1 0 0,1 1-1 0 0,-1-1 1 0 0,-1 0 0 0 0,1 0-1 0 0,-1 0 1 0 0,0-1-1 0 0,0 1 1 0 0,-1 0-1 0 0,0-1 1 0 0,0 1 0 0 0,-1-1-1 0 0,1 1 1 0 0,-1-1-1 0 0,-1 1 1 0 0,1-1 0 0 0,-1 1-1 0 0,0-1 1 0 0,-1 1-1 0 0,0-1 1 0 0,0 1-1 0 0,0 0 1 0 0,0 0 0 0 0,-1 0-1 0 0,0 0 1 0 0,-1 0-1 0 0,1 1 1 0 0,-1 0 0 0 0,0-1-1 0 0,0 1 1 0 0,-1 1-1 0 0,1-1 1 0 0,-1 1-1 0 0,0-1 1 0 0,0 1 0 0 0,-1 1-1 0 0,1-1 1 0 0,-1 1-1 0 0,0 0 1 0 0,0 0 0 0 0,-6-1 7 0 0,-121-18-3822 0 0,45 31-6754 0 0,60-1 595 0 0</inkml:trace>
</inkml:ink>
</file>

<file path=ppt/ink/ink4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8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88 1648 0 0,'0'0'1034'0'0,"0"0"-190"0"0,0 0-165 0 0,0 0 77 0 0,0 0 318 0 0,0 0 271 0 0,0 0 80 0 0,0 0-84 0 0,0 0-213 0 0,0 0-230 0 0,0 0-185 0 0,0 0-131 0 0,0 34-95 0 0,-1 110-62 0 0,17 101 899 0 0,-12-13-2383 0 0,-25-189-2738 0 0,-1-20-4095 0 0,15-19 4937 0 0</inkml:trace>
  <inkml:trace contextRef="#ctx0" brushRef="#br0" timeOffset="282.345">13 110 0 0 0,'0'0'357'0'0,"0"0"802"0"0,0 0 403 0 0,0 0 197 0 0,0 0 19 0 0,0 0-189 0 0,0 0-295 0 0,0 0-278 0 0,0 0-197 0 0,35-20-129 0 0,108-59-78 0 0,-88 68-55 0 0,-44 17-414 0 0,0 1-1 0 0,0 1 1 0 0,-1-1-1 0 0,0 2 1 0 0,-1-1 0 0 0,1 1-1 0 0,-1 1 1 0 0,-1-1-1 0 0,0 2 1 0 0,-1-1-1 0 0,0 1 1 0 0,0 0 0 0 0,-1 0-1 0 0,0 1 1 0 0,-1 0-1 0 0,-1 0 1 0 0,0 0 0 0 0,0 1-1 0 0,-1-1 1 0 0,-1 1-1 0 0,0 0 1 0 0,0 10-143 0 0,-3-19 15 0 0,1 0 1 0 0,-1-1-1 0 0,0 1 1 0 0,0-1-1 0 0,0 1 1 0 0,0-1-1 0 0,-1 0 1 0 0,0 1-1 0 0,1-1 1 0 0,-1 0 0 0 0,0 0-1 0 0,-1 0 1 0 0,1 0-1 0 0,0 0 1 0 0,-1-1-1 0 0,1 1 1 0 0,-1-1-1 0 0,0 0 1 0 0,0 0-1 0 0,0 0 1 0 0,0 0-1 0 0,-1 0 1 0 0,1 0-1 0 0,0-1 1 0 0,-1 0-1 0 0,0 1-15 0 0,-96 21-2720 0 0,91-22 2105 0 0,-34 2-3355 0 0,14-3-2504 0 0,18 0 3521 0 0</inkml:trace>
  <inkml:trace contextRef="#ctx0" brushRef="#br0" timeOffset="834.611">365 596 152 0 0,'0'0'1927'0'0,"0"0"30"0"0,0 0 164 0 0,0 0 145 0 0,0 0-27 0 0,0 0-256 0 0,0 0-434 0 0,0 0-472 0 0,0 0-406 0 0,0 0-310 0 0,0 0-166 0 0,0 0-28 0 0,0 0 33 0 0,2 7 64 0 0,15 125 653 0 0,-18-72-4280 0 0,-7-45-4214 0 0,5-12 471 0 0</inkml:trace>
</inkml:ink>
</file>

<file path=ppt/ink/ink4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1.1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0 0 0,'0'0'1075'0'0,"0"0"477"0"0,0 0 329 0 0,0 0 90 0 0,0 0-176 0 0,0 0-310 0 0,0 0-299 0 0,0 0-238 0 0,0 0-136 0 0,0 0-59 0 0,0 0-13 0 0,7-1 7 0 0,82-9 2739 0 0,185 10-764 0 0,-280 2-4760 0 0,-10 0-1302 0 0,12-4-1616 0 0,3-4-3736 0 0,1 3 6565 0 0</inkml:trace>
</inkml:ink>
</file>

<file path=ppt/ink/ink4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1.9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23 856 0 0,'0'0'1314'0'0,"0"0"-399"0"0,0 0-138 0 0,0 0 189 0 0,0 0 303 0 0,0 0 180 0 0,0 0-37 0 0,0 0-188 0 0,0 0-197 0 0,0 0-129 0 0,0 0-126 0 0,0 0-87 0 0,0 0-83 0 0,0 30-70 0 0,0 93-37 0 0,0-74-169 0 0,1 0 1 0 0,2 0 0 0 0,3 0 0 0 0,2 0-1 0 0,2 2-326 0 0,-10-48 48 0 0,1 0 0 0 0,-1 0 0 0 0,1 0 0 0 0,0 0 0 0 0,0 0 0 0 0,0 0 0 0 0,0 0 0 0 0,0 0 0 0 0,1 0 0 0 0,-1-1-1 0 0,1 1 1 0 0,0-1 0 0 0,-1 1 0 0 0,1-1 0 0 0,1 1 0 0 0,-1-1 0 0 0,0 0 0 0 0,0 0 0 0 0,1 0 0 0 0,-1 0 0 0 0,1-1 0 0 0,0 1 0 0 0,-1-1-1 0 0,1 1 1 0 0,0-1 0 0 0,0 0 0 0 0,0 0 0 0 0,0 0 0 0 0,0-1 0 0 0,0 1 0 0 0,0-1 0 0 0,3 1-48 0 0,7-4 154 0 0,0 0 0 0 0,-1-1 0 0 0,1 0 0 0 0,-1-1 1 0 0,0-1-1 0 0,0 1 0 0 0,0-2 0 0 0,-1 0 0 0 0,0 0 0 0 0,0-1 0 0 0,-1-1 0 0 0,0 1 0 0 0,0-2 1 0 0,5-6-155 0 0,3 0 108 0 0,104-113 65 0 0,-122 129-167 0 0,1 0-32 0 0,-1 0-1 0 0,0 1 1 0 0,0-1 0 0 0,0 0 0 0 0,1 0-1 0 0,-1 0 1 0 0,0 1 0 0 0,0-1-1 0 0,0 0 1 0 0,1 0 0 0 0,-1 0 0 0 0,0 0-1 0 0,1 0 1 0 0,-1 1 0 0 0,0-1 0 0 0,0 0-1 0 0,1 0 1 0 0,-1 0 0 0 0,0 0-1 0 0,1 0 1 0 0,-1 0 0 0 0,0 0 0 0 0,0 0-1 0 0,1 0 1 0 0,-1 0 0 0 0,0 0 0 0 0,1 0-1 0 0,-1 0 1 0 0,0 0 0 0 0,1 0 0 0 0,-1 0-1 0 0,0-1 1 0 0,0 1 0 0 0,1 0-1 0 0,-1 0 1 0 0,0 0 0 0 0,0 0 0 0 0,1-1-1 0 0,-1 1 1 0 0,0 0 0 0 0,0 0 0 0 0,0 0-1 0 0,1-1 1 0 0,-1 1 0 0 0,0 0-1 0 0,0 0 1 0 0,0-1 0 0 0,0 1 0 0 0,1 0-1 0 0,-1 0 1 0 0,0-1 0 0 0,0 1 0 0 0,0 0 26 0 0,2 14 34 0 0,1-3-99 0 0,-3-2 42 0 0,1-1 0 0 0,0 0 0 0 0,1 0 0 0 0,0 0 0 0 0,0 0 0 0 0,1 0 1 0 0,0 0-1 0 0,0-1 0 0 0,1 1 0 0 0,0-1 0 0 0,0 0 0 0 0,1 0 0 0 0,0 0 0 0 0,0-1 0 0 0,1 0 1 0 0,-1 0-1 0 0,1 0 0 0 0,0-1 0 0 0,1 0 0 0 0,5 4 23 0 0,-5-5 78 0 0,0 0 1 0 0,1-1-1 0 0,0 1 0 0 0,-1-1 1 0 0,1-1-1 0 0,0 0 0 0 0,1 0 1 0 0,-1 0-1 0 0,0-1 0 0 0,0 0 1 0 0,1-1-1 0 0,-1 0 0 0 0,0 0 1 0 0,1-1-1 0 0,-1 0 0 0 0,0 0 1 0 0,0-1-1 0 0,0 0 0 0 0,0-1 1 0 0,0 1-1 0 0,0-1 1 0 0,0-1-1 0 0,-1 0 0 0 0,0 0 1 0 0,0 0-1 0 0,0-1 0 0 0,0 0 1 0 0,-1 0-1 0 0,1-1 0 0 0,-1 0 1 0 0,1-2-79 0 0,9-10 133 0 0,-1 0 0 0 0,-1-1 0 0 0,0-1 0 0 0,-1-1 0 0 0,-2 1 0 0 0,0-2 0 0 0,-1 0 0 0 0,-1 0 0 0 0,-1-1 0 0 0,-1 0 0 0 0,-1 0 0 0 0,-1-1 0 0 0,-1 1 0 0 0,-1-1 0 0 0,-1 0 0 0 0,-1 0 0 0 0,-2-3-133 0 0,-10 0-2467 0 0,2 23-1146 0 0,-3 6-3419 0 0,8 1-1053 0 0</inkml:trace>
</inkml:ink>
</file>

<file path=ppt/ink/ink4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6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1277 630 0 0 0,'0'0'944'0'0,"0"0"339"0"0,0 0 161 0 0,0 0 39 0 0,5-1 7707 0 0,-3 1-8312 0 0,26 1 3016 0 0,192-34-210 0 0,-165 29-3300 0 0,-45 4-5716 0 0,-2 0-5792 0 0,-9 0 4396 0 0</inkml:trace>
  <inkml:trace contextRef="#ctx0" brushRef="#br0" timeOffset="406.969">1238 409 3065 0 0,'0'0'1156'0'0,"0"0"-284"0"0,0 0 231 0 0,0 0 541 0 0,0 0 350 0 0,0 0-35 0 0,0 0-336 0 0,0 0-379 0 0,0 0-293 0 0,0 0-233 0 0,5 31-163 0 0,18 96-110 0 0,-11 55 693 0 0,-13-127-1018 0 0,-5-1 557 0 0,2-26-2960 0 0,2-1-8975 0 0,2-27 5535 0 0</inkml:trace>
  <inkml:trace contextRef="#ctx0" brushRef="#br0" timeOffset="-1974.68">111 0 0 0 0,'0'0'335'0'0,"0"0"636"0"0,0 0 9 0 0,0 0-189 0 0,0 0-123 0 0,0 0-48 0 0,0 6 27 0 0,-5 147 7088 0 0,1-12-5548 0 0,-27 266-888 0 0,27-319-2411 0 0,4-87 401 0 0,0-1-444 0 0,0-8-7299 0 0,0 1 3653 0 0</inkml:trace>
  <inkml:trace contextRef="#ctx0" brushRef="#br0" timeOffset="-1746.973">3 89 824 0 0,'0'0'754'0'0,"0"0"-201"0"0,0 0 255 0 0,0 0 594 0 0,0 0 474 0 0,0 0 123 0 0,0 0-265 0 0,0 0-343 0 0,0 0-275 0 0,0 0-195 0 0,32-5-121 0 0,104-12-103 0 0,152-2 1286 0 0,-271 30-5702 0 0,-37 8-7058 0 0,10-12 8415 0 0</inkml:trace>
  <inkml:trace contextRef="#ctx0" brushRef="#br0" timeOffset="-1509.451">1 512 2240 0 0,'0'0'2060'0'0,"0"0"-625"0"0,0 0 48 0 0,0 0 344 0 0,0 0 276 0 0,0 0 31 0 0,0 0-286 0 0,0 0-381 0 0,34-1-371 0 0,106-5-324 0 0,-10-10 1254 0 0,-84 9-3546 0 0,6 4-8796 0 0,-47 3 1661 0 0</inkml:trace>
  <inkml:trace contextRef="#ctx0" brushRef="#br0" timeOffset="-573.791">608 645 0 0 0,'0'0'420'0'0,"0"0"216"0"0,0 0 223 0 0,0 0 107 0 0,0 0-41 0 0,0 0-143 0 0,0 0-162 0 0,0 0-112 0 0,0 0-73 0 0,0 0-23 0 0,-4 31 0 0 0,-11 101-9 0 0,21-59 462 0 0,1-59-605 0 0,36 54 1402 0 0,-42-67-1532 0 0,0 0-1 0 0,0 1 0 0 0,0-1 1 0 0,0 0-1 0 0,0 0 0 0 0,1 1 0 0 0,-1-1 1 0 0,0 0-1 0 0,1 0 0 0 0,-1 0 1 0 0,1-1-1 0 0,-1 1 0 0 0,1 0 0 0 0,-1-1 1 0 0,1 1-1 0 0,0 0 0 0 0,-1-1 1 0 0,1 0-1 0 0,0 1 0 0 0,-1-1 0 0 0,1 0 1 0 0,0 0-1 0 0,-1 0 0 0 0,1 0 1 0 0,0 0-1 0 0,-1-1 0 0 0,1 1 0 0 0,0 0 1 0 0,-1-1-1 0 0,1 1 0 0 0,0-1 1 0 0,-1 0-1 0 0,1 1 0 0 0,-1-1 0 0 0,1 0 1 0 0,-1 0-1 0 0,1 0 0 0 0,-1 0 1 0 0,0 0-1 0 0,0 0 0 0 0,1-1 0 0 0,-1 1 1 0 0,1-1-130 0 0,65-102 1964 0 0,4-5-1760 0 0,-70 108-219 0 0,0 1 1 0 0,0-1-1 0 0,0 1 0 0 0,0-1 1 0 0,0 1-1 0 0,0 0 0 0 0,0-1 1 0 0,0 1-1 0 0,0 0 0 0 0,0 0 1 0 0,0 0-1 0 0,0 0 0 0 0,1 0 1 0 0,-1 0-1 0 0,0 0 0 0 0,0 0 1 0 0,0 0-1 0 0,0 1 0 0 0,0-1 0 0 0,0 0 1 0 0,0 1-1 0 0,0-1 0 0 0,0 1 1 0 0,0-1-1 0 0,0 1 0 0 0,0-1 1 0 0,0 1-1 0 0,0 0 0 0 0,0-1 1 0 0,0 1-1 0 0,0 0 0 0 0,-1 0 1 0 0,1 0-1 0 0,0 0 0 0 0,-1 0 1 0 0,1-1-1 0 0,-1 1 0 0 0,1 0 1 0 0,-1 1-1 0 0,1-1 0 0 0,-1 0 0 0 0,1 0 1 0 0,-1 0-1 0 0,0 0 0 0 0,0 0 1 0 0,0 0-1 0 0,0 0 0 0 0,0 0 1 0 0,0 0-1 0 0,0 1 0 0 0,0-1 1 0 0,0 0-1 0 0,0 0 0 0 0,0 0 1 0 0,-1 0-1 0 0,1 0 0 0 0,0 0 1 0 0,-1 1 13 0 0,3 5 53 0 0,5 26-17 0 0,0-1 0 0 0,-3 1 1 0 0,0 0-1 0 0,-2-1 0 0 0,-2 2 0 0 0,-1 0-35 0 0,1-33 0 0 0,0 37 3 0 0,-1 0 0 0 0,-2 0-1 0 0,-2 0 1 0 0,-1-1 0 0 0,-2 1-3 0 0,5-25-73 0 0,0 0 0 0 0,-1 0 0 0 0,0 0 0 0 0,-1-1 0 0 0,0 0 0 0 0,-1 0 0 0 0,-1 0 0 0 0,0-1 0 0 0,0 0 1 0 0,-1 0-1 0 0,-1 0 73 0 0,8-10-1 0 0,0 0 1 0 0,0 1 0 0 0,0-1 0 0 0,0 0 0 0 0,-1 0 0 0 0,1 0 0 0 0,0 0 0 0 0,0-1 0 0 0,-1 1 0 0 0,1 0 0 0 0,-1-1 0 0 0,1 1 0 0 0,0 0 0 0 0,-1-1 0 0 0,1 0-1 0 0,-1 1 1 0 0,1-1 0 0 0,-1 0 0 0 0,1 0 0 0 0,-1 0 0 0 0,0 0 0 0 0,1 0 0 0 0,-1 0 0 0 0,1 0 0 0 0,-1 0 0 0 0,1-1 0 0 0,-1 1 0 0 0,1-1 0 0 0,-1 1 0 0 0,1-1-1 0 0,0 1 1 0 0,-1-1 0 0 0,1 0 0 0 0,0 0 0 0 0,-1 0 0 0 0,1 1 0 0 0,0-1 0 0 0,0 0 0 0 0,0-1 0 0 0,0 1 0 0 0,0 0 0 0 0,0 0 0 0 0,0 0 0 0 0,0-1 0 0 0,0 1-1 0 0,1 0 1 0 0,-1-1 0 0 0,0 1 0 0 0,1-1 0 0 0,-1 1 0 0 0,1-1 0 0 0,0 1 0 0 0,-1-1 0 0 0,1 1 0 0 0,0-1 0 0 0,0 1 0 0 0,0-1 0 0 0,0 1 0 0 0,0-1 0 0 0,0 1-1 0 0,1-2 2 0 0,-3-24-150 0 0,2-1 1 0 0,1 1-1 0 0,1-1 1 0 0,1 1-1 0 0,1 0 1 0 0,2 0-1 0 0,0 0 1 0 0,2 1-1 0 0,11-24 149 0 0,30-74-5441 0 0,-27 89-1795 0 0,-15 24 4738 0 0</inkml:trace>
  <inkml:trace contextRef="#ctx0" brushRef="#br0" timeOffset="3205.997">1231 689 0 0 0,'0'0'822'0'0,"0"0"178"0"0,0 0 29 0 0,0 0-15 0 0,0 0 15 0 0,0 0-39 0 0,0 0-38 0 0,-4-3-36 0 0,-54-16 5810 0 0,22 25-6041 0 0,-37 10-2366 0 0,72-16 962 0 0,1 0-539 0 0,0 0-881 0 0,0 0-1006 0 0,0 0-438 0 0,0 0 945 0 0</inkml:trace>
</inkml:ink>
</file>

<file path=ppt/ink/ink4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2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0 574 11106 0 0,'0'0'1702'0'0,"0"0"-471"0"0,0 0-131 0 0,0 0 128 0 0,0 0 47 0 0,0 0-169 0 0,0 0-264 0 0,0 0-229 0 0,0 0-156 0 0,0 0-99 0 0,0 0-67 0 0,0 0-51 0 0,34-3-46 0 0,104-12-35 0 0,6 11 166 0 0,-102 11-1273 0 0,-30 2-5640 0 0,-12-3-3166 0 0,0-6 4817 0 0</inkml:trace>
  <inkml:trace contextRef="#ctx0" brushRef="#br0" timeOffset="248.999">24 762 2713 0 0,'0'0'1432'0'0,"0"0"-249"0"0,0 0 410 0 0,0 0 495 0 0,0 0 223 0 0,0 0-123 0 0,0 0-445 0 0,0 0-460 0 0,0 0-337 0 0,0 0-261 0 0,33 2-185 0 0,105 4-125 0 0,-49-17 89 0 0,-35-2-532 0 0,24-5-363 0 0,-26 7-9295 0 0,-43 8 447 0 0</inkml:trace>
  <inkml:trace contextRef="#ctx0" brushRef="#br0" timeOffset="1540.903">792 501 0 0 0,'0'0'919'0'0,"0"0"675"0"0,0 0 174 0 0,0 0-132 0 0,0 0-249 0 0,0 0-272 0 0,0 0-211 0 0,3-9-202 0 0,8-25-123 0 0,-12 85 2091 0 0,-49 265-239 0 0,30-195-2129 0 0,7-77-11 0 0,13-44-115 0 0,0 0 90 0 0,0 0 94 0 0,3-23 1152 0 0,25-59-1157 0 0,4 0 0 0 0,4 2 1 0 0,40-64-356 0 0,-59 113 12 0 0,1 1 1 0 0,2 1 0 0 0,1 1-1 0 0,1 1 1 0 0,1 1 0 0 0,20-17-13 0 0,-43 44-6 0 0,-1 0 0 0 0,1 0 0 0 0,0 0 0 0 0,-1 0 0 0 0,1 0 0 0 0,0 0 0 0 0,-1 0 0 0 0,1 0 0 0 0,0-1 0 0 0,0 1 0 0 0,0 0 1 0 0,0 0-1 0 0,0 0 0 0 0,0 0 0 0 0,0 0 0 0 0,0 0 0 0 0,0 0 0 0 0,1 0 0 0 0,-1 0 0 0 0,0 0 0 0 0,1 0 0 0 0,-1 0 0 0 0,1 0 0 0 0,-1 0 1 0 0,1 0-1 0 0,-1 0 0 0 0,1-1 0 0 0,-1 1 0 0 0,1 0 0 0 0,0 0 0 0 0,-1-1 0 0 0,1 1 0 0 0,0-1 0 0 0,0 1 0 0 0,0 0 0 0 0,-1-1 1 0 0,1 1-1 0 0,0-1 0 0 0,0 0 0 0 0,0 1 0 0 0,0-1 0 0 0,0 0 0 0 0,0 1 0 0 0,0-1 0 0 0,0 0 0 0 0,0 0 0 0 0,0 0 0 0 0,0 0 0 0 0,0 0 1 0 0,0 0-1 0 0,0 0 0 0 0,0 0 0 0 0,0-1 0 0 0,0 1 0 0 0,0 0 0 0 0,0 0 0 0 0,0-1 0 0 0,-1 1 0 0 0,1-1 0 0 0,0 1 0 0 0,0-1 1 0 0,0 1-1 0 0,0-1 0 0 0,-1 1 0 0 0,1-1 0 0 0,0 0 0 0 0,0 1 0 0 0,-1-1 0 0 0,1 0 6 0 0,-1 4 36 0 0,4 34 13 0 0,-4-17-34 0 0,1-1 0 0 0,2 1-1 0 0,0-1 1 0 0,0 0 0 0 0,2 0 0 0 0,1 0-1 0 0,0-1 1 0 0,1 1 0 0 0,1-1 0 0 0,7 10-15 0 0,-14-25 8 0 0,1 0 0 0 0,-1-1 1 0 0,1 0-1 0 0,0 1 1 0 0,0-1-1 0 0,0 0 1 0 0,1 0-1 0 0,-1 0 1 0 0,0 0-1 0 0,1 0 1 0 0,-1 0-1 0 0,1-1 1 0 0,0 0-1 0 0,-1 1 1 0 0,1-1-1 0 0,0 0 1 0 0,0 0-1 0 0,0 0 1 0 0,0-1-1 0 0,0 1 1 0 0,0-1-1 0 0,0 1 1 0 0,0-1-1 0 0,0 0 1 0 0,0 0-1 0 0,0-1 0 0 0,0 1 1 0 0,0 0-1 0 0,0-1 1 0 0,0 0-1 0 0,0 0 1 0 0,0 0-1 0 0,0 0 1 0 0,-1 0-1 0 0,1-1 1 0 0,0 1-1 0 0,-1-1 1 0 0,1 0-1 0 0,1 0-8 0 0,89-74 145 0 0,-73 57-172 0 0,2 1 1 0 0,0 1-1 0 0,1 0 0 0 0,1 2 0 0 0,0 1 0 0 0,26-12 27 0 0,-48 25-9 0 0,0 0-1 0 0,-1 1 1 0 0,1-1 0 0 0,0 0-1 0 0,0 1 1 0 0,0-1-1 0 0,-1 1 1 0 0,1-1-1 0 0,0 1 1 0 0,0 0 0 0 0,0 0-1 0 0,0 0 1 0 0,0 0-1 0 0,0 0 1 0 0,0 0-1 0 0,-1 1 1 0 0,1-1 0 0 0,0 0-1 0 0,0 1 1 0 0,0 0-1 0 0,0-1 1 0 0,-1 1 0 0 0,1 0-1 0 0,0 0 1 0 0,-1 0-1 0 0,1 0 1 0 0,-1 0-1 0 0,1 0 1 0 0,-1 1 0 0 0,1-1-1 0 0,-1 0 1 0 0,0 1-1 0 0,0-1 1 0 0,1 1-1 0 0,-1 0 1 0 0,0-1 0 0 0,-1 1-1 0 0,1 0 1 0 0,0-1-1 0 0,0 1 1 0 0,-1 0-1 0 0,1 0 1 0 0,-1 0 0 0 0,1 0-1 0 0,-1 0 10 0 0,19 152 204 0 0,-18-148-228 0 0,1 5-34 0 0,0 0 1 0 0,0 0-1 0 0,1 0 1 0 0,1-1-1 0 0,0 1 0 0 0,0-1 1 0 0,1 0-1 0 0,1 0 1 0 0,-1 0-1 0 0,6 5 58 0 0,15 3-4527 0 0,-6-11-5402 0 0,-14-7 5313 0 0</inkml:trace>
  <inkml:trace contextRef="#ctx0" brushRef="#br0" timeOffset="14001.924">2244 0 0 0 0,'0'0'367'0'0,"0"0"762"0"0,0 0 457 0 0,0 0 132 0 0,0 0-177 0 0,0 0-374 0 0,0 0-395 0 0,0 0-294 0 0,0 0-158 0 0,15 15 1760 0 0,-11 89 1953 0 0,-40 19-2660 0 0,11-53-903 0 0,19-53-346 0 0,5-16-89 0 0,0 1-1 0 0,0-1 0 0 0,0 1 1 0 0,0-1-1 0 0,0 1 0 0 0,0 0 1 0 0,1-1-1 0 0,-1 1 0 0 0,1 0 1 0 0,-1-1-1 0 0,1 1 0 0 0,-1 0 1 0 0,1 0-1 0 0,0-1 1 0 0,0 1-1 0 0,0 0 0 0 0,0 0 1 0 0,0-1-1 0 0,0 1 0 0 0,1 0 1 0 0,-1 0-1 0 0,0-1 0 0 0,1 1 1 0 0,0 0-1 0 0,-1-1 1 0 0,1 1-1 0 0,0 0 0 0 0,0-1 1 0 0,0 1-1 0 0,0-1 0 0 0,0 1 1 0 0,0-1-1 0 0,0 0 0 0 0,0 1 1 0 0,1-1-1 0 0,-1 0 1 0 0,1 0-1 0 0,0 0-34 0 0,14 3 179 0 0,0-1-1 0 0,1-1 1 0 0,-1 0 0 0 0,1-1-1 0 0,0-1 1 0 0,0-1 0 0 0,-1 0-1 0 0,1-1 1 0 0,-1-1 0 0 0,1-1-1 0 0,-1 0 1 0 0,0-1 0 0 0,4-2-179 0 0,52-11 287 0 0,-30 11-489 0 0,-41 7-42 0 0,-33 48-12400 0 0,18-34 5285 0 0,10-6 6734 0 0</inkml:trace>
  <inkml:trace contextRef="#ctx0" brushRef="#br0" timeOffset="14255.059">2027 630 1192 0 0,'0'0'2149'0'0,"0"0"-972"0"0,0 0-417 0 0,0 0 217 0 0,0 0 486 0 0,0 0 361 0 0,0 0 0 0 0,0 0-263 0 0,0 0-304 0 0,0 0-246 0 0,0 0-153 0 0,0 0-98 0 0,34 1-81 0 0,106 3-62 0 0,-32-20 401 0 0,175-39-310 0 0,-231 54-3930 0 0,-41 1-1365 0 0,-1 0-3365 0 0,-7 0 3878 0 0</inkml:trace>
  <inkml:trace contextRef="#ctx0" brushRef="#br0" timeOffset="14701.386">2233 817 1128 0 0,'0'0'1310'0'0,"0"0"-389"0"0,0 0-146 0 0,0 0 212 0 0,0 0 311 0 0,0 0 214 0 0,0 0-13 0 0,0 0-151 0 0,0 0-201 0 0,0 0-245 0 0,0 0-193 0 0,0 0-110 0 0,18 4-44 0 0,54 11-46 0 0,77 0 1562 0 0,-147-15-2050 0 0,0 1 1 0 0,0 0-1 0 0,0 0 0 0 0,0 0 0 0 0,-1 0 0 0 0,1 0 0 0 0,0 0 0 0 0,-1 1 0 0 0,1-1 1 0 0,-1 1-1 0 0,1-1 0 0 0,-1 1 0 0 0,0-1 0 0 0,1 1 0 0 0,-1 0 0 0 0,0-1 0 0 0,0 1 0 0 0,0 0 1 0 0,-1 0-1 0 0,1 0 0 0 0,0 0 0 0 0,-1 0 0 0 0,1 0 0 0 0,-1 0 0 0 0,1 0 0 0 0,-1 0 1 0 0,0 0-1 0 0,0 0 0 0 0,0 0 0 0 0,0 0 0 0 0,-1 1 0 0 0,1-1 0 0 0,0 0 0 0 0,-1 0 0 0 0,1 0 1 0 0,-1 0-1 0 0,0-1 0 0 0,0 1 0 0 0,0 0 0 0 0,0 0 0 0 0,0 0 0 0 0,0 0 0 0 0,0-1 0 0 0,-1 1 1 0 0,1-1-1 0 0,0 1 0 0 0,-1-1 0 0 0,1 1 0 0 0,-1-1 0 0 0,0 0 0 0 0,0 0 0 0 0,1 0 1 0 0,-1 0-1 0 0,-1 1-21 0 0,-135 107 730 0 0,137-108-721 0 0,0 0-1 0 0,0 0 0 0 0,0 0 0 0 0,0-1 0 0 0,1 1 1 0 0,-1 0-1 0 0,0 0 0 0 0,1 0 0 0 0,-1 0 1 0 0,1 0-1 0 0,-1 0 0 0 0,1 0 0 0 0,-1 0 0 0 0,1 1 1 0 0,0-1-1 0 0,-1 0 0 0 0,1 0 0 0 0,0 0 0 0 0,0 0 1 0 0,0 1-1 0 0,0-1 0 0 0,0 0 0 0 0,0 0 0 0 0,0 0 1 0 0,1 0-1 0 0,-1 0 0 0 0,0 1 0 0 0,1-1 0 0 0,-1 0 1 0 0,0 0-1 0 0,1 0 0 0 0,0 0 0 0 0,-1 0 1 0 0,1 0-1 0 0,-1 0 0 0 0,1 0 0 0 0,0 0 0 0 0,0-1 1 0 0,0 1-1 0 0,-1 0 0 0 0,1 0 0 0 0,0 0 0 0 0,0-1 1 0 0,0 1-1 0 0,0-1 0 0 0,0 1 0 0 0,0-1 0 0 0,0 1 1 0 0,1-1-1 0 0,-1 0 0 0 0,0 1 0 0 0,0-1 0 0 0,0 0 1 0 0,0 0-1 0 0,0 0 0 0 0,1 0 0 0 0,-1 0 1 0 0,1 0-9 0 0,12 2 4 0 0,0 0 0 0 0,0-1 1 0 0,0-1-1 0 0,1 0 0 0 0,-1-1 1 0 0,0 0-1 0 0,0-1 0 0 0,0-1 1 0 0,0-1-1 0 0,-1 1 0 0 0,11-6-4 0 0,-10 5-134 0 0,91-39-4014 0 0,-41 6-6965 0 0,-52 29 6843 0 0</inkml:trace>
  <inkml:trace contextRef="#ctx0" brushRef="#br0" timeOffset="15041.272">2824 92 5489 0 0,'0'0'852'0'0,"0"0"-344"0"0,0 0-41 0 0,0 0 371 0 0,0 0 430 0 0,0 0 210 0 0,0 0-63 0 0,0 0-215 0 0,0 0-228 0 0,0 0-173 0 0,0 0-128 0 0,21 36-90 0 0,64 112-67 0 0,-29-45 258 0 0,-45-76-721 0 0,-1 1 0 0 0,-1 0 0 0 0,-2 0 1 0 0,0 1-1 0 0,-2 0 0 0 0,-2 0 0 0 0,0 1 0 0 0,-2-1 1 0 0,-1 1-1 0 0,-4 26-51 0 0,-4-16-367 0 0,-1-1 1 0 0,-3 0-1 0 0,-1 0 1 0 0,-2-2-1 0 0,-1 0 1 0 0,-2 0-1 0 0,-1-2 1 0 0,-3 0-1 0 0,0-2 1 0 0,-2 0-1 0 0,-7 5 367 0 0,-24 29-3798 0 0,-6-7-5140 0 0,47-48 7370 0 0</inkml:trace>
  <inkml:trace contextRef="#ctx0" brushRef="#br0" timeOffset="15513.446">1963 7 0 0 0,'0'0'577'0'0,"0"0"722"0"0,0 0 95 0 0,0 0-83 0 0,0 0-109 0 0,0 0-104 0 0,0 0-52 0 0,0 0-30 0 0,0 0-56 0 0,-23 27-66 0 0,-70 84-90 0 0,49-33 310 0 0,41-65-908 0 0,-6 33 420 0 0,2-1 0 0 0,2 1-1 0 0,2 0 1 0 0,2 0 0 0 0,2 1 0 0 0,4 20-626 0 0,2-9 113 0 0,2 0 1 0 0,2-1 0 0 0,3 0 0 0 0,3 0 0 0 0,1-2-1 0 0,8 10-113 0 0,-21-54-61 0 0,0 0-1 0 0,1 0 1 0 0,0-1-1 0 0,1 0 1 0 0,0 0-1 0 0,0-1 1 0 0,1 0-1 0 0,1 0 1 0 0,-1-1-1 0 0,1 0 1 0 0,1 0-1 0 0,0-1 1 0 0,0-1-1 0 0,0 1 1 0 0,0-2-1 0 0,10 5 62 0 0,71 7-2794 0 0,-38-17-4155 0 0,-36 0 318 0 0</inkml:trace>
  <inkml:trace contextRef="#ctx0" brushRef="#br0" timeOffset="16148.936">3813 427 5521 0 0,'0'0'2018'0'0,"0"0"-358"0"0,0 0-226 0 0,0 0 62 0 0,0 0 61 0 0,0 0-126 0 0,0 0-289 0 0,0 0-283 0 0,0 0-225 0 0,0 0-161 0 0,0 0-81 0 0,-22 33-58 0 0,-65 104-37 0 0,45-57 193 0 0,33-59-454 0 0,-1 0 0 0 0,-1 0 0 0 0,0-2 1 0 0,-2 1-1 0 0,0-1 0 0 0,-2-1 0 0 0,0 0 1 0 0,0-2-1 0 0,-2 1 0 0 0,0-2 0 0 0,-12 9-36 0 0,19-17-224 0 0,1 0 1 0 0,-1-1-1 0 0,0 0 0 0 0,-1-1 0 0 0,0 0 0 0 0,1-1 1 0 0,-2 0-1 0 0,1 0 0 0 0,0-2 0 0 0,-1 1 0 0 0,1-1 1 0 0,-1-1-1 0 0,1 0 0 0 0,-1 0 0 0 0,0-1 0 0 0,0-1 0 0 0,-10-2 224 0 0,17 0-260 0 0,-1-1 0 0 0,1-1 0 0 0,0 1-1 0 0,1-1 1 0 0,-1 0 0 0 0,1 0 0 0 0,0 0-1 0 0,0 0 1 0 0,0-1 0 0 0,1 0 0 0 0,0 1-1 0 0,0-1 1 0 0,0-1 0 0 0,1 1 0 0 0,0 0-1 0 0,0-1 1 0 0,1 1 0 0 0,0-1 0 0 0,0 1-1 0 0,0-1 1 0 0,1 1 0 0 0,0-1-1 0 0,0 0 1 0 0,0 1 0 0 0,1-1 0 0 0,1-1 260 0 0,21-101-738 0 0,-21 103 961 0 0,1 0 1 0 0,0 0-1 0 0,0 1 1 0 0,0-1-1 0 0,0 1 1 0 0,1 0-1 0 0,0 0 1 0 0,0 0-1 0 0,1 0 1 0 0,-1 1-1 0 0,1 0 1 0 0,0-1-1 0 0,0 2 1 0 0,0-1-1 0 0,1 1 1 0 0,3-2-224 0 0,-3 4 245 0 0,0 0 0 0 0,0 1 0 0 0,0 0 0 0 0,0 0 0 0 0,0 0 0 0 0,1 1 0 0 0,-1 0 0 0 0,0 0 1 0 0,0 1-1 0 0,-1 0 0 0 0,1 0 0 0 0,0 0 0 0 0,0 0 0 0 0,-1 1 0 0 0,0 0 0 0 0,1 0 0 0 0,-1 1 0 0 0,0-1 1 0 0,-1 1-1 0 0,1 0 0 0 0,-1 1 0 0 0,1-1 0 0 0,-1 1 0 0 0,-1 0 0 0 0,1 0-245 0 0,25 21 625 0 0,-29-26-620 0 0,36 30 573 0 0,2-1 1 0 0,1-1-1 0 0,0-3 1 0 0,29 14-579 0 0,145 41-916 0 0,-188-76-1616 0 0,-7-1-4217 0 0,-11-3-2071 0 0</inkml:trace>
</inkml:ink>
</file>

<file path=ppt/ink/ink4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48.74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234 59 0 0 0,'0'0'1610'0'0,"0"0"369"0"0,0 0 255 0 0,0 0-6 0 0,0 0-212 0 0,0 0-312 0 0,0 0-316 0 0,0 0-236 0 0,0 0-209 0 0,-9 1-168 0 0,-28 3-96 0 0,-10 33 1101 0 0,35-25-1463 0 0,2 1 1 0 0,0 0-1 0 0,0 0 0 0 0,1 1 1 0 0,1 0-1 0 0,0 1 1 0 0,-3 10-318 0 0,-1 6 224 0 0,2 1 0 0 0,1 0 1 0 0,1 0-1 0 0,2 0 0 0 0,-1 20-224 0 0,4-39 41 0 0,0 0-1 0 0,1 0 0 0 0,0 1 1 0 0,2-1-1 0 0,-1 1 0 0 0,2-1 1 0 0,0 0-1 0 0,0 1 0 0 0,1-1 1 0 0,1 0-1 0 0,0 0 0 0 0,1 0 0 0 0,0-1 1 0 0,1 1-1 0 0,0-1 0 0 0,1 0 1 0 0,1 0-1 0 0,0-1 0 0 0,0 0 1 0 0,1 0-1 0 0,0 0 0 0 0,1-1 1 0 0,0-1-1 0 0,1 1 0 0 0,0-1 1 0 0,6 3-41 0 0,-4-6 13 0 0,-1 0 0 0 0,1 0 1 0 0,-1-2-1 0 0,2 1 1 0 0,-1-1-1 0 0,0-1 1 0 0,1-1-1 0 0,-1 1 1 0 0,1-2-1 0 0,0 0-13 0 0,2-17-1897 0 0,-15-2-3063 0 0,0 12 1012 0 0,0-2-7085 0 0</inkml:trace>
  <inkml:trace contextRef="#ctx0" brushRef="#br0" timeOffset="387.587">430 276 7658 0 0,'0'0'1771'0'0,"0"0"-420"0"0,0 0-120 0 0,0 0 193 0 0,0 0 215 0 0,0 0-83 0 0,0 0-321 0 0,0 0-339 0 0,33-16-254 0 0,105-52-165 0 0,-55 41 157 0 0,-60 24-464 0 0,-20 3-144 0 0,-1-1-19 0 0,-1 0 1 0 0,1 0 0 0 0,0 0-1 0 0,-1 1 1 0 0,1-1-1 0 0,0 0 1 0 0,-1 1 0 0 0,1-1-1 0 0,0 1 1 0 0,0 0 0 0 0,-1 0-1 0 0,1 0 1 0 0,0 0-1 0 0,0 0 1 0 0,-1 0 0 0 0,1 0-1 0 0,0 0 1 0 0,0 1-1 0 0,-1-1 1 0 0,1 0 0 0 0,0 1-1 0 0,-1 0 1 0 0,1-1 0 0 0,0 1-1 0 0,-1 0 1 0 0,1 0-1 0 0,-1 0 1 0 0,1 0 0 0 0,-1 0-1 0 0,0 0 1 0 0,1 1 0 0 0,-1-1-1 0 0,0 0 1 0 0,0 1-1 0 0,0-1 1 0 0,0 1 0 0 0,0-1-1 0 0,0 1 1 0 0,0-1-1 0 0,-1 1 1 0 0,1 0 0 0 0,-1-1-1 0 0,1 1 1 0 0,-1 0 0 0 0,1 0-9 0 0,-3 10 41 0 0,-1-1-1 0 0,0 1 0 0 0,-1 0 0 0 0,0-1 0 0 0,-1 0 0 0 0,0 0 0 0 0,-1 0 0 0 0,0-1 0 0 0,0 0 0 0 0,-1 0 0 0 0,-1 0 0 0 0,1-1 0 0 0,-2 0 0 0 0,1-1 0 0 0,-7 6-39 0 0,-17 21 48 0 0,15-15-41 0 0,8-12-1 0 0,1 0 0 0 0,0 0 0 0 0,1 1 0 0 0,0 0 0 0 0,0 1 0 0 0,1 0 0 0 0,0 0 0 0 0,1 0 0 0 0,0 1-1 0 0,1-1 1 0 0,0 1 0 0 0,0 0 0 0 0,1 0 0 0 0,1 1 0 0 0,0 0-6 0 0,2-10 4 0 0,1 1-1 0 0,-1 0 1 0 0,1 0 0 0 0,0-1 0 0 0,-1 1-1 0 0,1-1 1 0 0,1 1 0 0 0,-1-1 0 0 0,0 1-1 0 0,0-1 1 0 0,1 0 0 0 0,0 1-1 0 0,-1-1 1 0 0,1 0 0 0 0,0 0 0 0 0,0 0-1 0 0,0 0 1 0 0,0-1 0 0 0,0 1 0 0 0,1 0-1 0 0,-1-1 1 0 0,0 0 0 0 0,1 1 0 0 0,-1-1-1 0 0,1 0 1 0 0,0 0 0 0 0,-1 0-1 0 0,1-1 1 0 0,0 1 0 0 0,-1-1 0 0 0,2 1-4 0 0,89 7 253 0 0,-68-9-213 0 0,0 0 0 0 0,1-2 0 0 0,-1-1-1 0 0,0-1 1 0 0,0-1 0 0 0,-1-1 0 0 0,0-1-1 0 0,0-2 1 0 0,-1 0 0 0 0,14-9-40 0 0,8-23-1408 0 0,-36 23-2431 0 0,-6-1-4758 0 0,-3 13-108 0 0</inkml:trace>
  <inkml:trace contextRef="#ctx0" brushRef="#br0" timeOffset="649.504">1043 0 6345 0 0,'0'0'3433'0'0,"0"0"-1743"0"0,0 0-869 0 0,0 0-131 0 0,0 0 225 0 0,0 0 261 0 0,0 0 63 0 0,0 0-148 0 0,0 0-208 0 0,0 0-189 0 0,0 0-120 0 0,0 0-85 0 0,34 23-69 0 0,107 72-54 0 0,-51-24 167 0 0,-82-66-512 0 0,0 1 1 0 0,0 0-1 0 0,0 1 0 0 0,-1 0 0 0 0,0 0 0 0 0,-1 0 0 0 0,1 1 0 0 0,-1 0 1 0 0,-1 0-1 0 0,1 1 0 0 0,-1 0 0 0 0,-1 0 0 0 0,0 0 0 0 0,0 0 1 0 0,-1 0-1 0 0,0 1 0 0 0,-1 0 0 0 0,1 0 0 0 0,-2-1 0 0 0,0 1 0 0 0,0 0 1 0 0,-1 0-1 0 0,0 0 0 0 0,0 0 0 0 0,-1 0 0 0 0,-1 0 0 0 0,0 0 1 0 0,0 0-1 0 0,-1 2-21 0 0,-8 6-131 0 0,-1 0 1 0 0,0 0-1 0 0,-1-1 0 0 0,-1 0 1 0 0,-1-1-1 0 0,0-1 1 0 0,-2 1 130 0 0,-71 56-5067 0 0,75-62 3747 0 0,-8 8-4701 0 0,6-6-2630 0 0</inkml:trace>
</inkml:ink>
</file>

<file path=ppt/ink/ink4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57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1304 326 0 0 0,'0'0'1952'0'0,"0"0"6"0"0,0 0-288 0 0,0 0-394 0 0,0 0-325 0 0,0 0-172 0 0,3 0-51 0 0,8-4 1490 0 0,-23 5-1216 0 0,-23 5-472 0 0,-117 38 262 0 0,-49 5-269 0 0,127-24 245 0 0,74-24-736 0 0,0 1-1 0 0,0-1 0 0 0,1 0 1 0 0,-1 0-1 0 0,0 1 0 0 0,1-1 1 0 0,-1 0-1 0 0,0 0 0 0 0,1 1 1 0 0,0-1-1 0 0,-1 0 0 0 0,1 0 1 0 0,0 0-1 0 0,-1 0 0 0 0,1 0 1 0 0,0 0-1 0 0,0 0 0 0 0,0 0 1 0 0,0 0-1 0 0,0 0 0 0 0,0-1 1 0 0,0 1-1 0 0,0 0 0 0 0,0-1 1 0 0,0 1-1 0 0,0-1 0 0 0,1 1 1 0 0,-1-1-1 0 0,0 1 0 0 0,0-1 1 0 0,1 0-1 0 0,-1 0-31 0 0,13 6 209 0 0,0-2 1 0 0,0 0-1 0 0,1-1 0 0 0,-1 0 0 0 0,1-1 0 0 0,0 0 1 0 0,0-2-1 0 0,2 0-209 0 0,55 7 456 0 0,28 25-197 0 0,-100-31-248 0 0,0 1 1 0 0,0-1 0 0 0,0 1 0 0 0,0-1 0 0 0,0 1 0 0 0,0-1-1 0 0,0 0 1 0 0,0 1 0 0 0,-1-1 0 0 0,1 0 0 0 0,-1 1-1 0 0,1-1 1 0 0,-1 0 0 0 0,1 1 0 0 0,-1-1 0 0 0,0 0-1 0 0,0 0 1 0 0,0 0 0 0 0,1 1 0 0 0,-1-1 0 0 0,0 0-1 0 0,0 0 1 0 0,-1-1 0 0 0,1 1 0 0 0,0 0 0 0 0,0 0 0 0 0,0 0-1 0 0,0-1 1 0 0,-1 1 0 0 0,1-1 0 0 0,0 1 0 0 0,-1-1-1 0 0,1 1 1 0 0,0-1 0 0 0,-2 0-12 0 0,-355 185-371 0 0,330-170 333 0 0,-1 1-1 0 0,2 1 0 0 0,0 2 1 0 0,2 0-1 0 0,0 2 0 0 0,-17 18 39 0 0,40-37 3 0 0,1-1 1 0 0,-1 1-1 0 0,0-1 0 0 0,1 1 0 0 0,0-1 1 0 0,-1 1-1 0 0,1 0 0 0 0,0 0 0 0 0,0 0 0 0 0,0 0 1 0 0,0 0-1 0 0,0 0 0 0 0,0 0 0 0 0,0 0 0 0 0,1 0 1 0 0,-1 0-1 0 0,1 1 0 0 0,0-1 0 0 0,-1 0 0 0 0,1 0 1 0 0,0 1-1 0 0,0-1 0 0 0,1 0 0 0 0,-1 0 1 0 0,0 0-1 0 0,1 1 0 0 0,-1-1 0 0 0,1 0 0 0 0,0 0 1 0 0,0 0-1 0 0,0 0 0 0 0,0 0 0 0 0,0 0 0 0 0,0 0 1 0 0,0 0-1 0 0,1-1 0 0 0,-1 1 0 0 0,1 0 0 0 0,-1-1 1 0 0,1 1-1 0 0,-1-1 0 0 0,1 1 0 0 0,0-1 1 0 0,0 0-1 0 0,0 0 0 0 0,0 0 0 0 0,0 0 0 0 0,0 0 1 0 0,0 0-1 0 0,0-1 0 0 0,0 1 0 0 0,0-1 0 0 0,1 1 1 0 0,1-1-4 0 0,34 7 318 0 0,1-2 1 0 0,0-2-1 0 0,0-1 1 0 0,0-2-1 0 0,0-2 0 0 0,0-1 1 0 0,0-2-1 0 0,-1-2 1 0 0,0-2-1 0 0,5-3-318 0 0,-26 9-703 0 0,19-6 1559 0 0,-28 3-4877 0 0,-3-2-4409 0 0,-5 4-979 0 0</inkml:trace>
  <inkml:trace contextRef="#ctx0" brushRef="#br0" timeOffset="811.001">1289 1040 0 0 0,'0'0'273'0'0,"0"0"737"0"0,0 0 582 0 0,0 0 333 0 0,0 0 36 0 0,0 0-231 0 0,0 0-250 0 0,0 0-109 0 0,0 0-16 0 0,0 0 68 0 0,0 0 42 0 0,3 0-126 0 0,47-37 1820 0 0,-30 15-2699 0 0,281-294 1319 0 0,-291 305-1777 0 0,1 1-1 0 0,0 0 1 0 0,1 1-1 0 0,0 0 0 0 0,1 1 1 0 0,-1 1-1 0 0,1 0 1 0 0,1 0-1 0 0,-1 1 1 0 0,9-2-2 0 0,-20 10-27 0 0,1 1 0 0 0,-1-1 1 0 0,0 0-1 0 0,0 1 0 0 0,0-1 0 0 0,-1 1 1 0 0,1-1-1 0 0,-1 1 0 0 0,1 0 1 0 0,-1 0-1 0 0,0 0 0 0 0,0 0 0 0 0,0 0 1 0 0,-1 0-1 0 0,1 0 0 0 0,0 0 1 0 0,-1 0-1 0 0,0 0 0 0 0,0 0 0 0 0,0 0 1 0 0,0 0-1 0 0,-1 0 0 0 0,1 0 0 0 0,-1 0 1 0 0,1 0-1 0 0,-1 0 0 0 0,-1 2 27 0 0,-45 194-74 0 0,47-198 79 0 0,0 1 0 0 0,0 0 1 0 0,0 0-1 0 0,0 0 0 0 0,1 0 1 0 0,-1 0-1 0 0,0-1 0 0 0,1 1 1 0 0,-1 0-1 0 0,1 0 1 0 0,0-1-1 0 0,0 1 0 0 0,0 0 1 0 0,-1-1-1 0 0,2 1 0 0 0,-1-1 1 0 0,0 1-1 0 0,0-1 0 0 0,0 1 1 0 0,1-1-1 0 0,-1 0 1 0 0,0 0-1 0 0,1 0 0 0 0,0 0 1 0 0,-1 0-1 0 0,1 0 0 0 0,-1 0 1 0 0,1 0-1 0 0,0 0 0 0 0,0-1 1 0 0,-1 1-1 0 0,1-1 0 0 0,0 1 1 0 0,0-1-1 0 0,0 0 1 0 0,0 0-1 0 0,-1 0 0 0 0,1 0 1 0 0,0 0-1 0 0,0 0 0 0 0,0 0 1 0 0,0-1-1 0 0,-1 1 0 0 0,1-1 1 0 0,0 1-1 0 0,0-1 0 0 0,-1 0 1 0 0,1 1-1 0 0,0-1 1 0 0,-1 0-1 0 0,1 0 0 0 0,-1 0 1 0 0,2-2-6 0 0,137-144 334 0 0,-12 9-336 0 0,-111 124-3 0 0,-8 5 3 0 0,1 1 1 0 0,-1 0-1 0 0,2 1 1 0 0,-1 0-1 0 0,1 0 1 0 0,0 1-1 0 0,1 1 1 0 0,-1 0-1 0 0,2 0 2 0 0,-12 5 0 0 0,0 0-1 0 0,0 1 1 0 0,0-1 0 0 0,0 0 0 0 0,0 1-1 0 0,0-1 1 0 0,0 0 0 0 0,0 1-1 0 0,-1-1 1 0 0,1 1 0 0 0,0 0-1 0 0,0-1 1 0 0,-1 1 0 0 0,1 0-1 0 0,0-1 1 0 0,0 1 0 0 0,-1 0-1 0 0,1 0 1 0 0,-1 0 0 0 0,1 0 0 0 0,-1-1-1 0 0,1 1 1 0 0,-1 0 0 0 0,0 0-1 0 0,1 0 1 0 0,-1 0 0 0 0,0 0-1 0 0,0 0 1 0 0,0 0 0 0 0,1 0-1 0 0,-1 0 1 0 0,0 0 0 0 0,0 0 0 0 0,-1 0-1 0 0,1 0 1 0 0,0 0 0 0 0,0 0-1 0 0,0 0 1 0 0,-1 0 0 0 0,1 0-1 0 0,0 0 1 0 0,-1 0 0 0 0,-8 49 9 0 0,-8 4 62 0 0,6-23-54 0 0,0 0 0 0 0,3 1 0 0 0,0 0 0 0 0,2 0 0 0 0,1 0 0 0 0,2 1 0 0 0,1 0 0 0 0,2 22-17 0 0,24 2-648 0 0,-14-50-3959 0 0,3-4-4507 0 0,-11-3 1142 0 0</inkml:trace>
  <inkml:trace contextRef="#ctx0" brushRef="#br0" timeOffset="3815.129">2563 889 0 0 0,'0'0'707'0'0,"0"0"-164"0"0,0 0-77 0 0,0 0 105 0 0,0 0 191 0 0,0 0 87 0 0,0 0-83 0 0,0 0-222 0 0,0 0-236 0 0,0 0-160 0 0,0 0-32 0 0,-6 8 13 0 0,-42 70 338 0 0,-99 211-343 0 0,138-274-19 0 0,127-150 309 0 0,-75 89-332 0 0,-9 9-21 0 0,2 1 0 0 0,1 1 0 0 0,2 2-1 0 0,9-4-60 0 0,-47 36 14 0 0,1-1 0 0 0,-1 1 1 0 0,0-1-1 0 0,1 1 0 0 0,-1 0 0 0 0,1 0 0 0 0,-1 0 0 0 0,1 0 0 0 0,0 0 0 0 0,0 0 0 0 0,-1 0 0 0 0,1 0 1 0 0,0 1-1 0 0,0-1 0 0 0,0 1 0 0 0,0-1 0 0 0,0 1 0 0 0,-1 0 0 0 0,1 0 0 0 0,0 0 0 0 0,0 0 0 0 0,0 0 1 0 0,0 0-1 0 0,0 0 0 0 0,0 1 0 0 0,0-1 0 0 0,0 1 0 0 0,0-1 0 0 0,-1 1 0 0 0,1 0 0 0 0,0 0 0 0 0,0 0 1 0 0,-1 0-1 0 0,1 0 0 0 0,-1 0 0 0 0,1 0 0 0 0,-1 0 0 0 0,1 1 0 0 0,-1-1 0 0 0,0 0 0 0 0,1 1 1 0 0,-1-1-1 0 0,0 1 0 0 0,0 0 0 0 0,0-1 0 0 0,0 1 0 0 0,0 0 0 0 0,-1 0 0 0 0,1 0 0 0 0,-1-1 0 0 0,1 1 1 0 0,-1 0-1 0 0,1 0 0 0 0,-1 2-14 0 0,42 245 3262 0 0,-29-171-2781 0 0,-14-78-334 0 0,1 0 1 0 0,0 0-1 0 0,-1 0 0 0 0,1 0 0 0 0,0 0 1 0 0,0 0-1 0 0,-1 0 0 0 0,1 0 0 0 0,0 0 1 0 0,0 0-1 0 0,-1 0 0 0 0,1 0 0 0 0,0 0 1 0 0,0 0-1 0 0,-1 1 0 0 0,1-1 0 0 0,0 0 1 0 0,0 0-1 0 0,0 0 0 0 0,-1 0 0 0 0,1 1 1 0 0,0-1-1 0 0,0 0 0 0 0,0 0 0 0 0,0 0 1 0 0,-1 1-1 0 0,1-1 0 0 0,0 0 0 0 0,0 0 1 0 0,0 1-1 0 0,0-1-147 0 0,-13-12 68 0 0,-8 2-20 0 0,-1 0 0 0 0,0 1-1 0 0,0 1 1 0 0,-1 2 0 0 0,0 0-1 0 0,-8 0-47 0 0,-51-15-363 0 0,10 3-854 0 0,33 10-1290 0 0,1-3-4611 0 0,28 7 1555 0 0</inkml:trace>
  <inkml:trace contextRef="#ctx0" brushRef="#br0" timeOffset="5255.552">733 2 0 0 0,'0'0'287'0'0,"0"0"1080"0"0,0 0 97 0 0,0 0-254 0 0,0 0-253 0 0,0 0-90 0 0,-4-1 29 0 0,-38 5 2960 0 0,-153 126 1159 0 0,164-106-4800 0 0,2 2-1 0 0,1 0 0 0 0,0 2 0 0 0,2 2 0 0 0,2 0 0 0 0,1 1 1 0 0,1 2-1 0 0,1 0 0 0 0,2 1 0 0 0,-6 17-214 0 0,16-30 152 0 0,0 1-1 0 0,1 0 1 0 0,1 1-1 0 0,1 0 1 0 0,1 0-1 0 0,1 0 1 0 0,1 0-1 0 0,2 1 1 0 0,0-1-1 0 0,1 4-151 0 0,2-22 102 0 0,0 1-1 0 0,1-1 1 0 0,0 1-1 0 0,0-1 1 0 0,0 0-1 0 0,0 0 1 0 0,1 0-1 0 0,0-1 1 0 0,0 1-1 0 0,0-1 1 0 0,0 0 0 0 0,1 0-1 0 0,-1 0 1 0 0,1-1-1 0 0,0 0 1 0 0,1 0-1 0 0,-1 0 1 0 0,0 0-1 0 0,1-1 1 0 0,-1 0-1 0 0,1 0 1 0 0,0 0-1 0 0,0-1 1 0 0,0 0-1 0 0,0 0 1 0 0,-1-1-1 0 0,1 1 1 0 0,0-1-1 0 0,0-1 1 0 0,0 1-1 0 0,2-1-100 0 0,-7-25 1112 0 0,-3 19-1108 0 0,0-1-1 0 0,-1 1 1 0 0,0 0 0 0 0,0 0 0 0 0,0 0-1 0 0,-1 0 1 0 0,0 0 0 0 0,0 1-1 0 0,-1 0 1 0 0,0 0 0 0 0,0 0-1 0 0,0 0 1 0 0,-1 1 0 0 0,-3-3-5 0 0,-1-2-62 0 0,-162-145-1090 0 0,102 82 1341 0 0,70 72-169 0 0,0 1-42 0 0,0 0-24 0 0,0 0-28 0 0,0 0-9 0 0,17 1-57 0 0,72 31 170 0 0,132 16 137 0 0,-111-32-161 0 0,-72-10 16 0 0,-101 24-353 0 0,46-24 209 0 0,1 1-1 0 0,-1 0 1 0 0,2 2-1 0 0,-1 0 0 0 0,1 0 1 0 0,0 1-1 0 0,1 1 1 0 0,1 1-1 0 0,-1 0 0 0 0,2 0 1 0 0,0 2-1 0 0,0-1 1 0 0,1 1-1 0 0,1 1 0 0 0,0 1 123 0 0,6 23-4679 0 0,16-15-6012 0 0,-7-20 5473 0 0</inkml:trace>
  <inkml:trace contextRef="#ctx0" brushRef="#br0" timeOffset="10186.195">3145 576 0 0 0,'0'0'333'0'0,"0"0"78"0"0,0 0 191 0 0,0 0 417 0 0,0 0 377 0 0,0 0 127 0 0,0 0-172 0 0,0 0-251 0 0,0 0-150 0 0,0 0 0 0 0,8 0 69 0 0,59-4 1277 0 0,0-4 0 0 0,0-2 0 0 0,19-8-2296 0 0,-11 3 247 0 0,1 4-571 0 0,-75 11-37 0 0,-1 0-198 0 0,0 0-212 0 0,-10 12-4057 0 0,-19 12-5419 0 0,24-19 9548 0 0</inkml:trace>
  <inkml:trace contextRef="#ctx0" brushRef="#br0" timeOffset="10435.979">3230 750 0 0 0,'0'0'1092'0'0,"0"0"570"0"0,0 0 309 0 0,0 0 55 0 0,0 0-176 0 0,0 0-285 0 0,0 0-287 0 0,0 0-199 0 0,0 0-147 0 0,17 6-121 0 0,53 18-108 0 0,-62-21-566 0 0,0-1 1 0 0,0-1 0 0 0,0 0-1 0 0,0 0 1 0 0,1 0 0 0 0,-1-1-1 0 0,0 0 1 0 0,0 0 0 0 0,0-1 0 0 0,0 0-1 0 0,0-1 1 0 0,0 0-138 0 0,15-2 127 0 0,89-21-863 0 0,-76 14-2833 0 0,-1-1-4456 0 0,-28 8 3607 0 0</inkml:trace>
  <inkml:trace contextRef="#ctx0" brushRef="#br0" timeOffset="10790.093">4198 319 1000 0 0,'0'0'1258'0'0,"0"0"-278"0"0,0 0 15 0 0,0 0 335 0 0,0 0 383 0 0,0 0 145 0 0,0 0-180 0 0,0 0-350 0 0,0 0-357 0 0,0 0-262 0 0,0 0-135 0 0,0 0-33 0 0,0 0-18 0 0,-6 32-15 0 0,-16 99-40 0 0,17-37 446 0 0,32 128-42 0 0,-26-220-940 0 0,-1-1-1 0 0,0 1 1 0 0,0-1 0 0 0,0 1-1 0 0,0-1 1 0 0,-1 1 0 0 0,1-1-1 0 0,0 1 1 0 0,-1 0 0 0 0,1-1-1 0 0,-1 0 1 0 0,1 1 0 0 0,-1-1-1 0 0,0 1 1 0 0,1-1 0 0 0,-1 0-1 0 0,0 1 1 0 0,0-1 0 0 0,0 0 0 0 0,0 0-1 0 0,0 0 1 0 0,0 0 0 0 0,-1 0-1 0 0,1 0 1 0 0,0 0 0 0 0,0 0-1 0 0,-1 0 1 0 0,1 0 0 0 0,-1-1-1 0 0,1 1 1 0 0,0-1 0 0 0,-1 1-1 0 0,0-1 69 0 0,-35-12-10349 0 0,21-13 4733 0 0,12 18 5616 0 0</inkml:trace>
  <inkml:trace contextRef="#ctx0" brushRef="#br0" timeOffset="11089.978">3885 322 0 0 0,'0'0'461'0'0,"0"0"256"0"0,0 0 292 0 0,0 0 397 0 0,0 0 323 0 0,0 0 135 0 0,0 0-105 0 0,0 0-183 0 0,0 0-168 0 0,36-3-192 0 0,115-13-194 0 0,62-1 2248 0 0,57-2-2060 0 0,-276 35-2539 0 0,-97 59-10719 0 0,82-60 8470 0 0,4-7 1886 0 0</inkml:trace>
  <inkml:trace contextRef="#ctx0" brushRef="#br0" timeOffset="11321.908">3859 783 0 0 0,'0'0'1422'0'0,"0"0"239"0"0,0 0 310 0 0,0 0 175 0 0,0 0-5 0 0,0 0-169 0 0,0 0-270 0 0,0 0-270 0 0,0 0-256 0 0,0 0-219 0 0,21 9-189 0 0,70 28-149 0 0,-20-32 119 0 0,-56-8-603 0 0,339-64-714 0 0,-299 54-3854 0 0,-35 8-1003 0 0,-8 1-2956 0 0</inkml:trace>
  <inkml:trace contextRef="#ctx0" brushRef="#br0" timeOffset="12003.591">4815 635 3873 0 0,'0'0'2863'0'0,"0"0"-1601"0"0,0 0-730 0 0,0 0 33 0 0,0 0 309 0 0,0 0 254 0 0,0 0 31 0 0,0 0-226 0 0,0 0-334 0 0,0 0-275 0 0,0 0-166 0 0,-24 35-88 0 0,-74 106-43 0 0,59-67-16 0 0,30-54-55 0 0,0 0 1 0 0,-1-1-1 0 0,-1-1 1 0 0,-1 0-1 0 0,-1 0 1 0 0,0-1-1 0 0,-1-1 1 0 0,-9 8 43 0 0,24-25 0 0 0,-1 1 0 0 0,1-1 0 0 0,-1 1-1 0 0,1-1 1 0 0,-1 1 0 0 0,0-1 0 0 0,1 1 0 0 0,-1-1 0 0 0,0 0 0 0 0,1 1 0 0 0,-1-1 0 0 0,0 1 0 0 0,0-1 0 0 0,0 0 0 0 0,1 1 0 0 0,-1-1 0 0 0,0 0 0 0 0,0 1 0 0 0,0-1 0 0 0,0 1 0 0 0,0-1 0 0 0,0 0 0 0 0,0 1 0 0 0,-1-1 0 0 0,1 0 0 0 0,0 1-1 0 0,0-1 1 0 0,0 0 0 0 0,-1 1 0 0 0,1-1 0 0 0,0 1 0 0 0,-1-1 0 0 0,1 1 0 0 0,0-1 0 0 0,-1 1 0 0 0,1-1 0 0 0,-1 1 0 0 0,1-1 0 0 0,0 1 0 0 0,-1-1 0 0 0,1 1 0 0 0,-1 0 0 0 0,0-1 0 0 0,1 1 0 0 0,-1 0 0 0 0,1-1 0 0 0,-1 1 0 0 0,0 0 0 0 0,1 0-1 0 0,-1 0 1 0 0,1-1 0 0 0,-1 1 0 0 0,0 0 0 0 0,1 0 0 0 0,-1 0 0 0 0,0 0 0 0 0,1 0 0 0 0,-1 0 0 0 0,0 0 0 0 0,1 1 0 0 0,-1-1 0 0 0,33-49 36 0 0,2 2-1 0 0,1 1 1 0 0,3 2 0 0 0,2 1 0 0 0,27-20-36 0 0,-50 47 0 0 0,2 1 1 0 0,-1 1-1 0 0,2 1 0 0 0,0 0 1 0 0,0 2-1 0 0,18-7 0 0 0,-37 17-12 0 0,0 1-1 0 0,0-1 1 0 0,0 1-1 0 0,0-1 1 0 0,0 1-1 0 0,0 0 1 0 0,0-1-1 0 0,0 1 1 0 0,1 0 0 0 0,-1 0-1 0 0,0 0 1 0 0,0 0-1 0 0,0 0 1 0 0,0 0-1 0 0,1 0 1 0 0,-1 1-1 0 0,0-1 1 0 0,0 0-1 0 0,0 1 1 0 0,0-1-1 0 0,0 0 1 0 0,0 1-1 0 0,0 0 1 0 0,0-1-1 0 0,0 1 1 0 0,0-1-1 0 0,0 1 1 0 0,0 0-1 0 0,0 0 1 0 0,0 0-1 0 0,-1-1 1 0 0,1 1-1 0 0,0 0 1 0 0,-1 0-1 0 0,1 0 1 0 0,0 0-1 0 0,-1 0 1 0 0,1 0-1 0 0,-1 0 1 0 0,0 1-1 0 0,1-1 1 0 0,-1 0-1 0 0,0 0 1 0 0,0 0 0 0 0,1 1 12 0 0,2 61 6 0 0,-3-49 27 0 0,-19 214 2099 0 0,-5-228-454 0 0,-5-1-1617 0 0,1-2 1 0 0,0-1-1 0 0,1-1 1 0 0,-1-2-1 0 0,1 0 1 0 0,0-2-1 0 0,1-1 1 0 0,-6-3-62 0 0,-47-36-2395 0 0,51 21-8101 0 0,25 24 5399 0 0</inkml:trace>
  <inkml:trace contextRef="#ctx0" brushRef="#br0" timeOffset="12654.64">5643 359 1280 0 0,'0'0'2209'0'0,"0"0"-916"0"0,0 0-340 0 0,0 0 340 0 0,0 0 456 0 0,0 0 248 0 0,0 0-119 0 0,0 0-432 0 0,0 0-389 0 0,0 0-245 0 0,0 0-125 0 0,0 0-48 0 0,0 0-42 0 0,-13 25-51 0 0,-42 76-55 0 0,48-88-383 0 0,0 0 0 0 0,-1-1 0 0 0,0 0 0 0 0,-1 0 0 0 0,0-1 0 0 0,-1 0-1 0 0,0 0 1 0 0,-1-1 0 0 0,0-1 0 0 0,-1 0 0 0 0,0 0 0 0 0,0-1 0 0 0,-1-1 0 0 0,0 0 0 0 0,-9 3-108 0 0,7-2 69 0 0,-3 0-120 0 0,-1 0 0 0 0,0-2 0 0 0,0 0 0 0 0,-1-1 0 0 0,1 0 1 0 0,-1-2-1 0 0,0-1 0 0 0,-1 0 0 0 0,1-1 0 0 0,0-2 0 0 0,-2 0 51 0 0,17 0-43 0 0,1 0 0 0 0,-1-1-1 0 0,1 1 1 0 0,0-1 0 0 0,0 0 0 0 0,0 0 0 0 0,0 0 0 0 0,0-1 0 0 0,1 0-1 0 0,-1 1 1 0 0,1-1 0 0 0,-1 0 0 0 0,1-1 0 0 0,0 1 0 0 0,0-1 0 0 0,1 1-1 0 0,-1-1 1 0 0,1 0 0 0 0,0 0 0 0 0,-1 0 0 0 0,2 0 0 0 0,-1 0-1 0 0,0 0 1 0 0,1-1 0 0 0,0 1 0 0 0,0-1 0 0 0,0 1 0 0 0,1 0 0 0 0,0-1-1 0 0,-1 0 1 0 0,1 1 0 0 0,1-1 0 0 0,-1 1 0 0 0,1-1 0 0 0,0 1-1 0 0,0 0 1 0 0,0-1 0 0 0,0 1 0 0 0,1 0 0 0 0,0 0 0 0 0,0-1 0 0 0,1 0 43 0 0,2-2-1 0 0,0 1 1 0 0,0 0-1 0 0,1 0 1 0 0,0 0-1 0 0,0 1 1 0 0,0 0-1 0 0,1 0 1 0 0,-1 0 0 0 0,1 1-1 0 0,1 0 1 0 0,-1 0-1 0 0,0 1 1 0 0,1 0-1 0 0,0 0 1 0 0,0 1-1 0 0,0 0 1 0 0,0 0 0 0 0,0 1-1 0 0,0 0 1 0 0,0 1-1 0 0,0-1 1 0 0,0 2-1 0 0,0-1 1 0 0,1 1-1 0 0,-1 0 1 0 0,0 1 0 0 0,0 0-1 0 0,0 0 1 0 0,-1 0-1 0 0,5 3 1 0 0,109 86 595 0 0,47 44 1667 0 0,-40-27-2279 0 0,-122-102-4190 0 0,-3-2-4663 0 0,-2-3 878 0 0</inkml:trace>
</inkml:ink>
</file>

<file path=ppt/ink/ink4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16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1 236 0 0 0,'0'0'1239'0'0,"0"0"393"0"0,0 0 278 0 0,0 0 33 0 0,0 0-163 0 0,0 0-265 0 0,0 0-230 0 0,0 0-166 0 0,0 0-118 0 0,12 0-70 0 0,94 0 2268 0 0,243-4 554 0 0,-252-27-4893 0 0,-92 21-2985 0 0,-7 4-3212 0 0,0 2-904 0 0</inkml:trace>
  <inkml:trace contextRef="#ctx0" brushRef="#br0" timeOffset="288.924">25 432 2216 0 0,'0'0'1780'0'0,"0"0"-303"0"0,0 0 164 0 0,0 0 410 0 0,0 0 134 0 0,0 0-177 0 0,0 0-440 0 0,0 0-408 0 0,35 0-286 0 0,115 2-221 0 0,10-16 321 0 0,-123 12-1640 0 0,78-11 1059 0 0,-79 4-4199 0 0,-3-5-4329 0 0,-28 10 3696 0 0,-4 2 2505 0 0</inkml:trace>
  <inkml:trace contextRef="#ctx0" brushRef="#br0" timeOffset="731.999">258 1 1800 0 0,'0'0'1533'0'0,"0"0"-492"0"0,0 0-317 0 0,0 0 115 0 0,0 0 368 0 0,0 0 292 0 0,0 0 23 0 0,0 0-193 0 0,0 0-246 0 0,0 0-188 0 0,0 0-83 0 0,0 0-38 0 0,0 0-15 0 0,19 21-18 0 0,62 65-39 0 0,7-24 835 0 0,98 26-616 0 0,-183-87-917 0 0,0 0 1 0 0,1 0-1 0 0,-1 0 0 0 0,0 1 1 0 0,-1-1-1 0 0,1 1 1 0 0,0 0-1 0 0,0 0 1 0 0,-1 0-1 0 0,1 0 1 0 0,-1 0-1 0 0,1 0 1 0 0,-1 1-1 0 0,0-1 1 0 0,0 1-1 0 0,0 0 1 0 0,0 0-1 0 0,-1-1 1 0 0,1 1-1 0 0,-1 0 1 0 0,0 0-1 0 0,0 1 1 0 0,0-1-1 0 0,0 0 1 0 0,0 0-1 0 0,-1 0 1 0 0,1 1-1 0 0,-1-1 1 0 0,0 0-1 0 0,0 1 1 0 0,0-1-1 0 0,0 0 1 0 0,-1 0-1 0 0,1 1 1 0 0,-1-1-1 0 0,0 0 1 0 0,0 0-1 0 0,0 0 1 0 0,-1 0-1 0 0,1 0 1 0 0,-1 1-5 0 0,-23 26 13 0 0,-2 0 1 0 0,-1-2-1 0 0,-2-1 1 0 0,0-1 0 0 0,-2-2-1 0 0,0-1 1 0 0,-16 7-14 0 0,5-1-70 0 0,-98 63-2388 0 0,134-84-89 0 0,6-5-5391 0 0,1 0 954 0 0</inkml:trace>
</inkml:ink>
</file>

<file path=ppt/ink/ink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4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27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 0 0 0,'0'0'1267'0'0,"0"0"259"0"0,0 0 193 0 0,0 0 213 0 0,0 0 170 0 0,0 0-24 0 0,0 0-177 0 0,0 0-336 0 0,0 0-377 0 0,0 0-328 0 0,0-6-270 0 0,3-17 845 0 0,10 46-1232 0 0,-2 2 0 0 0,0-1 0 0 0,-1 1 0 0 0,-2 1 1 0 0,4 17-204 0 0,12 32 236 0 0,59 121 177 0 0,-82-196-365 0 0,0 1-1 0 0,0-1 0 0 0,1 1 0 0 0,-1-1 1 0 0,0 0-1 0 0,0 1 0 0 0,1-1 1 0 0,-1 0-1 0 0,0 0 0 0 0,0 0 0 0 0,1 0 1 0 0,-1 0-1 0 0,0 0 0 0 0,1-1 1 0 0,-1 1-1 0 0,0 0 0 0 0,0-1 0 0 0,1 1 1 0 0,-1 0-1 0 0,0-1 0 0 0,0 0 1 0 0,0 1-1 0 0,0-1 0 0 0,0 0 1 0 0,0 1-1 0 0,0-1 0 0 0,0 0 0 0 0,0 0 1 0 0,0 0-1 0 0,0 0 0 0 0,0 0 1 0 0,-1 0-1 0 0,1 0 0 0 0,0 0 0 0 0,-1 0 1 0 0,1 0-1 0 0,-1-1 0 0 0,1 1 1 0 0,-1 0-1 0 0,1 0 0 0 0,-1-1 0 0 0,0 1 1 0 0,0 0-1 0 0,0 0 0 0 0,1-1 1 0 0,-1 1-1 0 0,0 0 0 0 0,-1-1 1 0 0,1 1-1 0 0,0-1-47 0 0,3-6 38 0 0,77-145 262 0 0,23 25-414 0 0,-101 127 89 0 0,-1 1 1 0 0,0 0-1 0 0,0 0 1 0 0,1 0-1 0 0,-1 0 1 0 0,0 1-1 0 0,0-1 0 0 0,0 0 1 0 0,1 0-1 0 0,-1 1 1 0 0,0-1-1 0 0,0 0 1 0 0,0 1-1 0 0,0 0 1 0 0,0-1-1 0 0,0 1 1 0 0,1-1-1 0 0,-1 1 0 0 0,-1 0 1 0 0,1 0-1 0 0,0 0 1 0 0,0 0-1 0 0,0 0 1 0 0,0 0-1 0 0,-1 0 1 0 0,1 0-1 0 0,0 0 1 0 0,-1 0-1 0 0,1 0 0 0 0,-1 0 1 0 0,1 0-1 0 0,-1 0 1 0 0,1 0-1 0 0,-1 1 1 0 0,0-1-1 0 0,0 0 1 0 0,0 0-1 0 0,0 1 1 0 0,0-1-1 0 0,0 0 0 0 0,0 0 1 0 0,0 1 24 0 0,46 167-12 0 0,-45-166 39 0 0,0 1 0 0 0,0-1 0 0 0,1 0 0 0 0,-1 0 0 0 0,1 0 0 0 0,0 1 0 0 0,0-2 0 0 0,0 1 0 0 0,0 0 0 0 0,1 0 0 0 0,-1-1 0 0 0,1 1 1 0 0,-1-1-1 0 0,1 0 0 0 0,0 0 0 0 0,0 0 0 0 0,0 0 0 0 0,0 0 0 0 0,0-1 0 0 0,0 1 0 0 0,1-1 0 0 0,-1 0 0 0 0,0 0 0 0 0,1 0 0 0 0,-1 0 0 0 0,1-1 0 0 0,-1 1 0 0 0,1-1 0 0 0,-1 0 0 0 0,1 0 0 0 0,0 0 0 0 0,2-1-27 0 0,0-4 107 0 0,-1 1-1 0 0,1-1 1 0 0,-1 0-1 0 0,0-1 1 0 0,-1 1-1 0 0,0-1 1 0 0,1 0-1 0 0,-2 0 1 0 0,1 0-1 0 0,-1-1 1 0 0,0 1-1 0 0,0-1 1 0 0,-1 0-1 0 0,1-1-106 0 0,-2 4 48 0 0,70-226 692 0 0,-62 126-6855 0 0,-9 104 2076 0 0,0 0-2261 0 0,0 0-1764 0 0</inkml:trace>
</inkml:ink>
</file>

<file path=ppt/ink/ink4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29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92 0 0 0,'0'0'1220'0'0,"0"0"30"0"0,0 0-83 0 0,0-12-103 0 0,0-32-351 0 0,0 29 3158 0 0,0-6 3984 0 0,-31 98-8177 0 0,-17 41 628 0 0,46-116-284 0 0,1 1 1 0 0,-1 0 0 0 0,0 0 0 0 0,1 0 0 0 0,0 0-1 0 0,0 0 1 0 0,0 0 0 0 0,0 1 0 0 0,1-1 0 0 0,-1 0-1 0 0,1 0 1 0 0,0 1 0 0 0,0-1 0 0 0,0 0-1 0 0,0 1 1 0 0,0-1 0 0 0,1 0 0 0 0,-1 0 0 0 0,1 1-1 0 0,0-1 1 0 0,0 0 0 0 0,1 0 0 0 0,-1 0 0 0 0,0 0-1 0 0,1 0 1 0 0,0 0 0 0 0,0-1 0 0 0,-1 1 0 0 0,2 0-1 0 0,-1-1 1 0 0,0 0 0 0 0,0 1 0 0 0,1-1-1 0 0,0 0 1 0 0,-1 0 0 0 0,1 0 0 0 0,0-1 0 0 0,0 1-1 0 0,0-1 1 0 0,0 1 0 0 0,0-1 0 0 0,0 0 0 0 0,0 0-1 0 0,0 0 1 0 0,1-1 0 0 0,1 1-23 0 0,156-19 1471 0 0,-56 10-3565 0 0,-90 14-4039 0 0,-2-1-4028 0 0,-9-5 8906 0 0</inkml:trace>
</inkml:ink>
</file>

<file path=ppt/ink/ink4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29.9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0,'0'0'429'0'0,"0"0"196"0"0,0 0 55 0 0,0 0 371 0 0,0 0 450 0 0,0 0 294 0 0,0 0 0 0 0,0 0-258 0 0,0 0-274 0 0,0 0-230 0 0,0 0-185 0 0,34-6-174 0 0,106-18-169 0 0,-28 14 191 0 0,-84 9-1003 0 0,67 8 13 0 0,-38 23-7882 0 0,-47-22 2922 0 0,-7-4 4853 0 0</inkml:trace>
</inkml:ink>
</file>

<file path=ppt/ink/ink4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0.4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0 0 0,'0'0'404'0'0,"0"0"92"0"0,0 0 264 0 0,0 0 387 0 0,0 0 235 0 0,0 0 30 0 0,0 0-121 0 0,0 0-161 0 0,0 0-133 0 0,0 0-133 0 0,0 0-139 0 0,34-5-155 0 0,105-17-144 0 0,-67 16 35 0 0,-70 6-435 0 0,1 0 0 0 0,-1 0 0 0 0,1 0 0 0 0,0 0-1 0 0,-1 1 1 0 0,1-1 0 0 0,-1 1 0 0 0,1 0 0 0 0,-1-1 0 0 0,1 1 0 0 0,-1 0-1 0 0,0 1 1 0 0,1-1 0 0 0,-1 0 0 0 0,0 1 0 0 0,0-1 0 0 0,0 1-1 0 0,0 0 1 0 0,0-1 0 0 0,0 1 0 0 0,-1 0 0 0 0,1 0 0 0 0,0 0 0 0 0,-1 1-1 0 0,0-1 1 0 0,1 0 0 0 0,-1 0 0 0 0,0 1 0 0 0,0-1 0 0 0,0 1-1 0 0,-1-1 1 0 0,1 1 0 0 0,-1-1 0 0 0,1 1 0 0 0,-1-1 0 0 0,0 1 0 0 0,0 0-1 0 0,0-1 1 0 0,0 1 0 0 0,0-1 0 0 0,-1 1 0 0 0,1-1 0 0 0,-1 1-1 0 0,0-1 1 0 0,1 1 0 0 0,-1-1 0 0 0,0 1 0 0 0,-1-1 0 0 0,1 0 0 0 0,-1 2-26 0 0,-146 117 1249 0 0,146-120-1227 0 0,0 1-1 0 0,-1 0 1 0 0,1 0-1 0 0,0 0 0 0 0,0 0 1 0 0,0 1-1 0 0,0-1 1 0 0,0 1-1 0 0,1-1 1 0 0,-1 1-1 0 0,1 0 1 0 0,-1-1-1 0 0,1 1 1 0 0,0 0-1 0 0,0 0 0 0 0,1 0 1 0 0,-1 0-1 0 0,0 0 1 0 0,1 0-1 0 0,0 0 1 0 0,0 0-1 0 0,0 3-21 0 0,47 9 451 0 0,72-21-336 0 0,-81 1-3125 0 0,1-3-4516 0 0,-25 5 2417 0 0</inkml:trace>
</inkml:ink>
</file>

<file path=ppt/ink/ink4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3.2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0 0 0,'0'0'135'0'0,"0"0"349"0"0,0 0 283 0 0,0 0 329 0 0,0 0 196 0 0,0 0-8 0 0,0 0-171 0 0,0 0-225 0 0,0 0-60 0 0,3 0 74 0 0,61 5 4281 0 0,38-18-2017 0 0,-20 1-2048 0 0,50 2-665 0 0,-109 23-1912 0 0,-15 3-4040 0 0,-5-9 391 0 0,-2-2-1535 0 0</inkml:trace>
</inkml:ink>
</file>

<file path=ppt/ink/ink4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6.6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1 203 0 0 0,'0'0'445'0'0,"0"0"1021"0"0,0 0 254 0 0,0 0-139 0 0,0 0-256 0 0,0 0-260 0 0,0 0-164 0 0,25-7 4039 0 0,97 7-2182 0 0,16-8-1755 0 0,-28-18-962 0 0,-106 19 359 0 0,-3 4-8766 0 0,0 3 2320 0 0,-3 0 2813 0 0</inkml:trace>
  <inkml:trace contextRef="#ctx0" brushRef="#br0" timeOffset="373.556">161 1 0 0 0,'0'0'203'0'0,"0"0"243"0"0,0 0 320 0 0,0 0 532 0 0,0 0 439 0 0,0 0 86 0 0,0 0-324 0 0,0 0-470 0 0,0 0-376 0 0,0 0-173 0 0,0 0-4 0 0,-1 9 44 0 0,-15 170 2684 0 0,31 67-3586 0 0,-13-230-299 0 0,-1-1-1894 0 0,1-5-3311 0 0,-2-7 1276 0 0</inkml:trace>
</inkml:ink>
</file>

<file path=ppt/ink/ink4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9.0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1 2385 0 0,'0'0'1149'0'0,"0"0"-322"0"0,0 0-256 0 0,0 0 157 0 0,0 0 395 0 0,0 0 338 0 0,0 0 110 0 0,0 0-140 0 0,0 0-286 0 0,0 0-296 0 0,0 0-214 0 0,0 0-142 0 0,1 22-71 0 0,1 147 598 0 0,-11-93-812 0 0,-3 0-1 0 0,-3-1 0 0 0,-7 11-207 0 0,21-84 1 0 0,-7 87-30 0 0,9-87 43 0 0,1-1 0 0 0,-1 1 0 0 0,1-1 0 0 0,-1 0 0 0 0,1 0 1 0 0,0 0-1 0 0,0 0 0 0 0,-1 0 0 0 0,1 0 0 0 0,0 0 1 0 0,0-1-1 0 0,0 1 0 0 0,0-1 0 0 0,0 1 0 0 0,0-1 1 0 0,0 0-1 0 0,0 0 0 0 0,0 0 0 0 0,0 0 0 0 0,0 0 0 0 0,0 0 1 0 0,0 0-1 0 0,0-1 0 0 0,0 1 0 0 0,0-1 0 0 0,1 1-14 0 0,5-1 68 0 0,9 0 21 0 0,1-2 1 0 0,-1 0-1 0 0,0 0 1 0 0,-1-2-1 0 0,1 0 1 0 0,-1-1-1 0 0,12-6-89 0 0,92-24-336 0 0,-102 33-406 0 0,-2 0-2067 0 0,-5 2-3491 0 0,-4 1-979 0 0</inkml:trace>
</inkml:ink>
</file>

<file path=ppt/ink/ink4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7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92 0 0 0,'0'0'721'0'0,"0"0"126"0"0,0 0 31 0 0,0 0 161 0 0,0 0 285 0 0,0 0 232 0 0,0 0-67 0 0,0 0-346 0 0,0 0-361 0 0,0 0-261 0 0,0 0-97 0 0,3 4 32 0 0,43 99 2158 0 0,-27 155-353 0 0,-19-231-2268 0 0,1-12-131 0 0,0-1 0 0 0,-1 1 0 0 0,-1-1 1 0 0,0 1-1 0 0,-1-1 0 0 0,0 0 0 0 0,-1 0 0 0 0,-1 1 0 0 0,0-2 0 0 0,-1 1 1 0 0,-1-1-1 0 0,-2 6 138 0 0,-19 5-3797 0 0,5-14-5682 0 0,18-7 8361 0 0</inkml:trace>
  <inkml:trace contextRef="#ctx0" brushRef="#br0" timeOffset="343.224">0 136 0 0 0,'0'0'501'0'0,"0"0"318"0"0,0 0 271 0 0,0 0 265 0 0,0 0 300 0 0,0 0 108 0 0,0 0-144 0 0,0 0-304 0 0,0 0-311 0 0,0 0-253 0 0,0 0-190 0 0,33-21-86 0 0,104-63-77 0 0,-55 57 125 0 0,-66 27-390 0 0,12-2 40 0 0,1 1 0 0 0,-1 1 0 0 0,1 2 0 0 0,-1 0 0 0 0,0 3 0 0 0,0 0 0 0 0,0 1 0 0 0,11 6-173 0 0,-37-12 27 0 0,0 0 0 0 0,0 1 0 0 0,0-1 0 0 0,0 1 0 0 0,0 0 0 0 0,-1-1 0 0 0,1 1 1 0 0,0 0-1 0 0,0 0 0 0 0,-1 0 0 0 0,1 1 0 0 0,-1-1 0 0 0,1 0 0 0 0,-1 1 0 0 0,1-1 0 0 0,-1 0 0 0 0,0 1 0 0 0,0 0 0 0 0,1-1 0 0 0,-1 1 1 0 0,0 0-1 0 0,-1-1 0 0 0,1 1 0 0 0,0 0 0 0 0,0 0 0 0 0,-1 0 0 0 0,1 0 0 0 0,-1 0 0 0 0,0 0 0 0 0,0 0 0 0 0,1 0 0 0 0,-1 0 0 0 0,0 0 1 0 0,-1 0-1 0 0,1 0 0 0 0,0 0 0 0 0,0 0 0 0 0,-1-1 0 0 0,1 1 0 0 0,-1 0 0 0 0,0 0 0 0 0,0 0 0 0 0,1 0 0 0 0,-1-1 0 0 0,0 1 1 0 0,-1 0-1 0 0,1-1 0 0 0,0 1 0 0 0,0-1 0 0 0,-1 1 0 0 0,1-1 0 0 0,-1 1 0 0 0,1-1 0 0 0,-1 0 0 0 0,1 0 0 0 0,-1 0-27 0 0,-37 28 132 0 0,-2-3 0 0 0,0-1 0 0 0,-2-3 0 0 0,0-1 0 0 0,-20 6-132 0 0,-34 17-212 0 0,22-9-885 0 0,61-14-2651 0 0,18-6-5324 0 0,-1-11 5679 0 0</inkml:trace>
  <inkml:trace contextRef="#ctx0" brushRef="#br0" timeOffset="657.21">501 423 7346 0 0,'0'0'1487'0'0,"0"0"-454"0"0,0 0-475 0 0,0 0-61 0 0,0 0 223 0 0,0 0 226 0 0,0 0 123 0 0,0 0-47 0 0,0 0-163 0 0,0 0-203 0 0,0 0-197 0 0,0 0-146 0 0,0 0-88 0 0,9 23-45 0 0,30 70-42 0 0,-20 3 112 0 0,-20-77-639 0 0,-7-4-2328 0 0,-3-8-5958 0 0,6-6 2698 0 0</inkml:trace>
</inkml:ink>
</file>

<file path=ppt/ink/ink4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47.3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1 102 0 0 0,'0'0'1040'0'0,"0"0"409"0"0,0 0-91 0 0,0 0-240 0 0,0 0-195 0 0,7-7-67 0 0,25-20 28 0 0,20 12 3026 0 0,206-21 1118 0 0,-113 22-4698 0 0,-143 12-3482 0 0,-22 1-2036 0 0,-7 11-1997 0 0,19-6 5814 0 0</inkml:trace>
</inkml:ink>
</file>

<file path=ppt/ink/ink4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4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0,'0'0'1119'0'0,"0"0"747"0"0,0 0 347 0 0,0 0-81 0 0,0 0-312 0 0,0 0-372 0 0,0 0-287 0 0,31-1-256 0 0,98-5-213 0 0,92-27-1221 0 0,-182 33-6046 0 0,-29 0 323 0 0</inkml:trace>
</inkml:ink>
</file>

<file path=ppt/ink/ink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3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4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50.9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378 78 0 0 0,'0'0'1026'0'0,"0"0"275"0"0,0 0 110 0 0,0 0-104 0 0,0 0-321 0 0,0 0-381 0 0,0 0-298 0 0,0 0-115 0 0,-3 3 52 0 0,2 67 1467 0 0,5-44-1266 0 0,7 91 516 0 0,-6 0-1 0 0,-5 32-960 0 0,-1-133-377 0 0,-1-1 0 0 0,-1 1 1 0 0,0-1-1 0 0,-1 0 0 0 0,0 0 0 0 0,-1 0 1 0 0,-1-1-1 0 0,-4 8 377 0 0,-5-7-8295 0 0,13-14 8148 0 0</inkml:trace>
  <inkml:trace contextRef="#ctx0" brushRef="#br0" timeOffset="362.187">0 159 0 0 0,'0'0'1272'0'0,"0"0"485"0"0,0 0 106 0 0,0 0-154 0 0,0 0-235 0 0,0 0-246 0 0,31-8-126 0 0,98-25-51 0 0,236-59 4046 0 0,-180 67-4994 0 0,-184 25-136 0 0,-1 0 1 0 0,1 0-1 0 0,0 0 1 0 0,-1 0-1 0 0,1 0 1 0 0,0 0 0 0 0,-1 0-1 0 0,1 0 1 0 0,0 0-1 0 0,-1 0 1 0 0,1 1 0 0 0,0-1-1 0 0,-1 0 1 0 0,1 1-1 0 0,-1-1 1 0 0,1 0 0 0 0,-1 1-1 0 0,1-1 1 0 0,-1 1-1 0 0,1-1 1 0 0,-1 0-1 0 0,1 1 1 0 0,-1 0 0 0 0,1-1-1 0 0,-1 1 1 0 0,0-1-1 0 0,1 1 1 0 0,-1-1 0 0 0,0 1-1 0 0,1 0 1 0 0,-1-1-1 0 0,0 1 1 0 0,0 0-1 0 0,0-1 1 0 0,0 1 0 0 0,0-1-1 0 0,0 1 1 0 0,0 0-1 0 0,0-1 1 0 0,0 1 0 0 0,0 0-1 0 0,0-1 1 0 0,0 1-1 0 0,0 0 1 0 0,0-1 0 0 0,0 1-1 0 0,-1 0 1 0 0,1-1-1 0 0,0 1 1 0 0,-1-1-1 0 0,1 1 1 0 0,0 0 0 0 0,-1-1-1 0 0,1 1 1 0 0,0-1-1 0 0,-1 1 33 0 0,-20 32-1667 0 0,-80 68-11071 0 0,86-88 12303 0 0</inkml:trace>
  <inkml:trace contextRef="#ctx0" brushRef="#br0" timeOffset="610.7">92 719 0 0 0,'0'0'481'0'0,"0"0"1010"0"0,0 0 467 0 0,0 0 248 0 0,0 0 38 0 0,0 0-206 0 0,0 0-357 0 0,0 0-366 0 0,0 0-278 0 0,0 0-195 0 0,31 1-136 0 0,98 3-89 0 0,-24-17 585 0 0,66-15-1387 0 0,-124 20-4464 0 0,0 0-5421 0 0,-36 4 7156 0 0</inkml:trace>
  <inkml:trace contextRef="#ctx0" brushRef="#br0" timeOffset="1360.223">989 535 0 0 0,'0'0'771'0'0,"0"0"308"0"0,0 0 232 0 0,0 0 18 0 0,0 0-134 0 0,0 0-241 0 0,0 0-249 0 0,0 0-203 0 0,-22 35-165 0 0,-66 109-116 0 0,-5 11 72 0 0,66-81 889 0 0,59-119 863 0 0,1 7-1891 0 0,0 1 0 0 0,3 2 0 0 0,1 1 0 0 0,1 2 0 0 0,2 2 0 0 0,1 1-1 0 0,3 1-153 0 0,-38 24-27 0 0,-1 0-1 0 0,1 0 1 0 0,-1 1-1 0 0,1 0 1 0 0,0 0-1 0 0,1 0 1 0 0,-1 1-1 0 0,0 0 1 0 0,1 0-1 0 0,-1 1 1 0 0,1-1-1 0 0,-1 2 0 0 0,1-1 1 0 0,0 1-1 0 0,-1 0 1 0 0,1 0-1 0 0,0 0 28 0 0,35 58 12 0 0,4 97 655 0 0,-29-56 921 0 0,-49-99 1157 0 0,-205-91-2594 0 0,25 44-2592 0 0,200 46 2580 0 0,6 1-3146 0 0,1 0-7589 0 0,6 0 8805 0 0</inkml:trace>
  <inkml:trace contextRef="#ctx0" brushRef="#br0" timeOffset="2134.161">1977 211 0 0 0,'0'0'741'0'0,"0"0"877"0"0,0 0 291 0 0,0 0-70 0 0,0 0-215 0 0,0 0-274 0 0,0 0-271 0 0,0 0-175 0 0,2-3-117 0 0,3 1 1792 0 0,-17 31-230 0 0,9-23-2587 0 0,-10 17 411 0 0,-1 0-1 0 0,-2 0 1 0 0,0-2-1 0 0,-1 0 1 0 0,-1 0 0 0 0,-1-2-1 0 0,-1-1 1 0 0,-1 0 0 0 0,0-1-1 0 0,-1-1 1 0 0,-1-2 0 0 0,0 0-1 0 0,-22 9-172 0 0,33-16-24 0 0,0-1-1 0 0,0 0 0 0 0,0 0 1 0 0,-1-1-1 0 0,0-1 0 0 0,0 0 1 0 0,-1-1-1 0 0,1-1 0 0 0,0 0 1 0 0,-1 0-1 0 0,0-1 0 0 0,-4-1 25 0 0,15-1-8 0 0,-1 0-1 0 0,1 0 1 0 0,-1 0 0 0 0,1-1-1 0 0,0 0 1 0 0,0 1 0 0 0,-1-1-1 0 0,1 0 1 0 0,0 0-1 0 0,1 0 1 0 0,-1-1 0 0 0,0 1-1 0 0,1-1 1 0 0,-1 0-1 0 0,1 1 1 0 0,0-1 0 0 0,0 0-1 0 0,0 0 1 0 0,0-1-1 0 0,0 1 1 0 0,1 0 0 0 0,0 0-1 0 0,-1-1 1 0 0,1 1-1 0 0,1-1 1 0 0,-2-2 8 0 0,-4-93-402 0 0,8 90 378 0 0,0 0 0 0 0,0 0 0 0 0,1 0 0 0 0,0 0 0 0 0,1 1 0 0 0,0-1 0 0 0,0 1 0 0 0,1 0 0 0 0,0 0 0 0 0,0 1-1 0 0,0 0 1 0 0,2-1 24 0 0,-5 5 5 0 0,0 1-1 0 0,0-1 0 0 0,1 1 1 0 0,-1-1-1 0 0,1 1 1 0 0,0 0-1 0 0,0 0 0 0 0,0 0 1 0 0,0 1-1 0 0,0-1 0 0 0,0 0 1 0 0,0 1-1 0 0,0 0 0 0 0,1 0 1 0 0,-1 0-1 0 0,0 0 0 0 0,1 1 1 0 0,-1-1-1 0 0,1 1 1 0 0,-1 0-1 0 0,1 0 0 0 0,-1 0 1 0 0,0 0-1 0 0,1 1 0 0 0,-1-1 1 0 0,1 1-1 0 0,-1 0 0 0 0,0 0 1 0 0,0 0-1 0 0,1 1 0 0 0,-1-1 1 0 0,1 1-5 0 0,36 25 485 0 0,-1 1 1 0 0,-2 2 0 0 0,0 1-1 0 0,-2 2 1 0 0,4 8-486 0 0,-34-36 32 0 0,7 10 32 0 0,2-1-1 0 0,0 0 0 0 0,1-1 1 0 0,0 0-1 0 0,1-1 0 0 0,0-1 0 0 0,1 0 1 0 0,0-1-1 0 0,1-1 0 0 0,0-1 1 0 0,0-1-1 0 0,1 0 0 0 0,0-1 1 0 0,0-1-1 0 0,0-1 0 0 0,1-1 1 0 0,15 1-64 0 0,-28-4-321 0 0,36 0-2036 0 0,-29 0-1625 0 0,-1 0-3355 0 0,-8 0 77 0 0</inkml:trace>
</inkml:ink>
</file>

<file path=ppt/ink/ink4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5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2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4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4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4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5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1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4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5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4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5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4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4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4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4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4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4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4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1116 0 0 0,'0'0'1546'0'0,"0"0"790"0"0,0 0 91 0 0,0 0-284 0 0,0 0-346 0 0,0 0-297 0 0,0 0-229 0 0,31-33-188 0 0,101-104-159 0 0,-45 22 609 0 0,312-491 1565 0 0,-261 423-2929 0 0,-86 142-544 0 0,-51 41 342 0 0,0 1-1 0 0,0-1 1 0 0,0 1-1 0 0,0 0 1 0 0,0 0-1 0 0,0 0 1 0 0,0 0-1 0 0,0-1 1 0 0,-1 1-1 0 0,1 0 1 0 0,0 0-1 0 0,0 1 1 0 0,-1-1-1 0 0,1 0 1 0 0,-1 0 0 0 0,1 0-1 0 0,-1 0 1 0 0,1 0-1 0 0,-1 1 1 0 0,0-1-1 0 0,1 0 1 0 0,-1 0-1 0 0,0 1 1 0 0,0-1-1 0 0,0 0 1 0 0,0 0-1 0 0,0 1 1 0 0,0-1-1 0 0,-1 0 1 0 0,1 1-1 0 0,0-1 34 0 0,0 3-73 0 0,1 62 105 0 0,-2 1-1 0 0,-3-1 1 0 0,-9 37-32 0 0,-1 30 163 0 0,-8 320 1657 0 0,22-452-1324 0 0,-43-39 2407 0 0,-217-178-4214 0 0,220 183 470 0 0,0 2 1 0 0,-3 2-1 0 0,0 1 0 0 0,-2 3 0 0 0,-6-1 841 0 0,-29 10-5073 0 0,34 37-4334 0 0,37-13 5584 0 0</inkml:trace>
</inkml:ink>
</file>

<file path=ppt/ink/ink4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1856 0 0,'0'0'889'0'0,"0"0"-413"0"0,0 0-3 0 0,0 0 410 0 0,0 0 367 0 0,0 0 155 0 0,0 0-28 0 0,0 0-92 0 0,0 0-71 0 0,0 0-49 0 0,0 0-66 0 0,0 0-115 0 0,0 0-90 0 0,18-8-71 0 0,55-29-95 0 0,-2-18 866 0 0,-33 18-1296 0 0,-2-1 1 0 0,-2-1 0 0 0,-2-2 0 0 0,16-27-299 0 0,-44 62-30 0 0,0 1 1 0 0,0-1-1 0 0,-1 0 1 0 0,0 0-1 0 0,0-1 1 0 0,-1 1 0 0 0,1-1-1 0 0,-1 0 1 0 0,-1 1-1 0 0,1-1 1 0 0,-1 0-1 0 0,0 0 1 0 0,-1 0 0 0 0,0 0-1 0 0,0-3 30 0 0,-2 8-126 0 0,0 1 1 0 0,-1 0-1 0 0,1-1 0 0 0,0 1 0 0 0,-1 0 1 0 0,1 1-1 0 0,-1-1 0 0 0,1 0 1 0 0,-1 1-1 0 0,1-1 0 0 0,-1 1 0 0 0,1 0 1 0 0,-1 0-1 0 0,0 0 0 0 0,1 0 0 0 0,-1 0 1 0 0,1 1-1 0 0,-1-1 0 0 0,1 1 1 0 0,-1-1-1 0 0,1 1 0 0 0,-1 0 0 0 0,1 0 1 0 0,0 0-1 0 0,-1 1 0 0 0,1-1 0 0 0,0 0 1 0 0,0 1-1 0 0,-1 0 126 0 0,-5 2-2 0 0,1 1-1 0 0,-1 0 1 0 0,1 0 0 0 0,0 0-1 0 0,1 1 1 0 0,-1 0 0 0 0,1 0 0 0 0,0 1-1 0 0,1-1 1 0 0,0 1 0 0 0,0 1-1 0 0,0-1 1 0 0,1 1 0 0 0,0-1-1 0 0,0 1 1 0 0,1 0 0 0 0,0 1 0 0 0,1-1-1 0 0,0 0 1 0 0,0 1 0 0 0,0 0-1 0 0,1 2 3 0 0,2-8 35 0 0,-1 0-1 0 0,1 0 0 0 0,0 0 0 0 0,0-1 0 0 0,0 1 1 0 0,0 0-1 0 0,0-1 0 0 0,1 1 0 0 0,-1-1 0 0 0,1 0 1 0 0,-1 1-1 0 0,1-1 0 0 0,0 0 0 0 0,0 0 0 0 0,0 0 1 0 0,1 0-1 0 0,-1 0 0 0 0,0 0 0 0 0,1-1 0 0 0,-1 1 1 0 0,1-1-1 0 0,-1 0 0 0 0,1 0 0 0 0,-1 0 0 0 0,1 0 1 0 0,0 0-1 0 0,1 0-34 0 0,79 17 849 0 0,-54-16-573 0 0,1-1 0 0 0,-1-1 0 0 0,1-2 0 0 0,-1-1 0 0 0,23-6-276 0 0,-49 9 19 0 0,73-3 401 0 0,-68 51 127 0 0,-39 36 126 0 0,26-78-849 0 0,2 0 0 0 0,-1 0 0 0 0,1 0 0 0 0,0 1 0 0 0,0-1 0 0 0,1 1 0 0 0,0 0 0 0 0,0 0 0 0 0,0-1 0 0 0,1 1 0 0 0,0 0 0 0 0,1 0 0 0 0,-1 3 176 0 0,30 8-4806 0 0,-4-17-1959 0 0,-23-1 5297 0 0,5 0-3468 0 0</inkml:trace>
</inkml:ink>
</file>

<file path=ppt/ink/ink4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1 356 3569 0 0,'0'0'1843'0'0,"0"0"-346"0"0,0 0-76 0 0,0 0 94 0 0,0 0 25 0 0,0 0-69 0 0,0 0-173 0 0,0 0-151 0 0,0 0-101 0 0,0 0-107 0 0,0 0-157 0 0,0 0-155 0 0,0 0-154 0 0,21-19-87 0 0,70-60-69 0 0,110-117 727 0 0,-107 134-1037 0 0,-93 63-16 0 0,0 0-1 0 0,1 0 1 0 0,-1 0 0 0 0,0 1 0 0 0,0-1 0 0 0,1 0-1 0 0,-1 0 1 0 0,0 1 0 0 0,0-1 0 0 0,-1 1 0 0 0,1-1-1 0 0,0 1 1 0 0,0-1 0 0 0,-1 1 0 0 0,1-1 0 0 0,-1 1-1 0 0,1 0 1 0 0,-1-1 0 0 0,0 1 0 0 0,1 0 0 0 0,-1-1 0 0 0,0 1-1 0 0,0 0 1 0 0,0-1 0 0 0,0 1 0 0 0,-1 0 0 0 0,1-1-1 0 0,0 1 1 0 0,-1 0 0 0 0,1-1 0 0 0,-1 1 0 0 0,0-1-1 0 0,1 1 1 0 0,-1-1 0 0 0,0 1 0 0 0,0-1 0 0 0,0 1-1 0 0,-1 0 10 0 0,-25 118 486 0 0,29-118-466 0 0,0-1-1 0 0,0 0 1 0 0,1 1 0 0 0,-1-1-1 0 0,0 0 1 0 0,0 0 0 0 0,1 0-1 0 0,-1 0 1 0 0,1-1 0 0 0,-1 1-1 0 0,1 0 1 0 0,-1-1 0 0 0,1 0-1 0 0,-1 0 1 0 0,1 0 0 0 0,0 0-1 0 0,-1 0 1 0 0,1 0 0 0 0,-1-1-1 0 0,1 1 1 0 0,-1-1 0 0 0,1 0-1 0 0,-1 1 1 0 0,0-1 0 0 0,1 0-1 0 0,-1-1 1 0 0,0 1 0 0 0,0 0-20 0 0,249-124 466 0 0,-235 120-473 0 0,50-3-68 0 0,-57 73 249 0 0,-24 49 22 0 0,15-114-270 0 0,0 1 0 0 0,0 0-1 0 0,0-1 1 0 0,0 1-1 0 0,0-1 1 0 0,0 1-1 0 0,0-1 1 0 0,0 1-1 0 0,1 0 1 0 0,-1-1-1 0 0,0 1 1 0 0,0-1-1 0 0,0 1 1 0 0,1-1-1 0 0,-1 1 1 0 0,0-1-1 0 0,1 1 1 0 0,-1-1 0 0 0,1 0-1 0 0,-1 1 1 0 0,0-1-1 0 0,1 1 1 0 0,-1-1-1 0 0,1 0 1 0 0,-1 1-1 0 0,1-1 1 0 0,-1 0-1 0 0,1 0 1 0 0,-1 1-1 0 0,1-1 1 0 0,-1 0-1 0 0,1 0 1 0 0,0 0 0 0 0,-1 0-1 0 0,1 1 1 0 0,-1-1-1 0 0,1 0 1 0 0,-1 0-1 0 0,1 0 1 0 0,0 0-1 0 0,-1-1 1 0 0,1 1-1 0 0,-1 0 1 0 0,1 0-1 0 0,-1 0 1 0 0,1 0-1 0 0,0-1 1 0 0,-1 1-1 0 0,1 0 1 0 0,-1 0 0 0 0,1-1-1 0 0,-1 1 75 0 0,19-9-11996 0 0,-15 6 5501 0 0</inkml:trace>
</inkml:ink>
</file>

<file path=ppt/ink/ink4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41 560 0 0,'0'0'1350'0'0,"0"0"-251"0"0,0 0-76 0 0,0 0 218 0 0,0 0 254 0 0,0 0 80 0 0,0 0-143 0 0,0 0-275 0 0,0 0-272 0 0,0 0-203 0 0,0 0-144 0 0,0 0-91 0 0,-2 19-77 0 0,-8 132 727 0 0,11-147-1007 0 0,-1 0 0 0 0,1 0-1 0 0,0 1 1 0 0,0-1 0 0 0,0-1-1 0 0,1 1 1 0 0,0 0 0 0 0,-1 0-1 0 0,1 0 1 0 0,0-1 0 0 0,1 1-1 0 0,-1-1 1 0 0,1 0-1 0 0,0 0 1 0 0,-1 0 0 0 0,1 0-1 0 0,0 0 1 0 0,1 0 0 0 0,-1-1-1 0 0,0 0 1 0 0,1 1 0 0 0,0-1-1 0 0,-1-1 1 0 0,1 1 0 0 0,0 0-1 0 0,0-1 1 0 0,0 0 0 0 0,0 0-1 0 0,0 0 1 0 0,0 0 0 0 0,0-1-1 0 0,0 0 1 0 0,1 1 0 0 0,-1-1-1 0 0,0-1 1 0 0,0 1 0 0 0,0-1-1 0 0,0 0 1 0 0,0 0 0 0 0,0 0-1 0 0,0 0 1 0 0,0 0 0 0 0,0-1-1 0 0,0 0 1 0 0,-1 0 0 0 0,1 0-1 0 0,3-3-89 0 0,312-254 1710 0 0,-315 257-1717 0 0,0-1 1 0 0,1 1-1 0 0,-1 0 0 0 0,0 0 1 0 0,1 0-1 0 0,-1 1 0 0 0,1-1 1 0 0,0 1-1 0 0,-1 0 0 0 0,1 0 1 0 0,0 1-1 0 0,0 0 0 0 0,-1 0 1 0 0,1 0-1 0 0,3 0 7 0 0,-4 4 1 0 0,0-1 0 0 0,-1 1 0 0 0,1-1 1 0 0,-1 1-1 0 0,1 0 0 0 0,-1 0 0 0 0,0 1 0 0 0,-1-1 0 0 0,1 1 0 0 0,-1-1 0 0 0,0 1 0 0 0,0 0 1 0 0,0 0-1 0 0,-1 0 0 0 0,0 0 0 0 0,0 0 0 0 0,0 0 0 0 0,0 4-1 0 0,2 11 86 0 0,-1 1 0 0 0,-1 0 1 0 0,-1-1-1 0 0,-1 1 0 0 0,0 0 0 0 0,-2-1 0 0 0,0 0 1 0 0,-3 7-87 0 0,4-19-15 0 0,-1-1 0 0 0,1 0 0 0 0,-2-1-1 0 0,1 1 1 0 0,-1 0 0 0 0,0-1 0 0 0,0 0 0 0 0,0 0 0 0 0,-1 0 0 0 0,0-1 0 0 0,-1 1 0 0 0,1-1 0 0 0,-1 0 0 0 0,0-1 0 0 0,-1 1 15 0 0,-2 0-111 0 0,0-1-1 0 0,-1-1 1 0 0,1 1-1 0 0,-1-1 1 0 0,0-1-1 0 0,0 0 0 0 0,0-1 1 0 0,0 1-1 0 0,0-2 1 0 0,0 0-1 0 0,-5 0 112 0 0,25-15-1400 0 0,56-41-3175 0 0,-43 39-1424 0 0,-12 9-1595 0 0</inkml:trace>
</inkml:ink>
</file>

<file path=ppt/ink/ink4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6369 0 0,'0'0'648'0'0,"0"0"-559"0"0,0 0-218 0 0,0 0-23 0 0,0 0 88 0 0,0 0 144 0 0,0 0-24 0 0,0 0-56 0 0,0 0-56 0 0,0 0-136 0 0,0 0-392 0 0,0 0-888 0 0,0 0-1361 0 0,0 0 1073 0 0</inkml:trace>
</inkml:ink>
</file>

<file path=ppt/ink/ink4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4305 0 0,'0'0'739'0'0,"0"0"-234"0"0,0 0 31 0 0,0 0 226 0 0,0 0 189 0 0,0 0-15 0 0,0 0-188 0 0,-1 33-235 0 0,-2 103-215 0 0,0-27 380 0 0,1-56-1657 0 0,2-13-3801 0 0,0-39 1937 0 0,0-1 474 0 0</inkml:trace>
</inkml:ink>
</file>

<file path=ppt/ink/ink4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9770 0 0,'0'0'1408'0'0,"0"0"-351"0"0,0 0-457 0 0,0 0-224 0 0,0 0-192 0 0,0 0-224 0 0,0 0-200 0 0,0 0-120 0 0,0 0-192 0 0,0 0-377 0 0,0 0-887 0 0,0 0-1617 0 0,0 0-2592 0 0</inkml:trace>
</inkml:ink>
</file>

<file path=ppt/ink/ink4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0 431 4073 0 0,'0'0'2418'0'0,"0"0"-811"0"0,0 0-219 0 0,0 0 203 0 0,0 0 201 0 0,0 0-77 0 0,0 0-344 0 0,0 0-362 0 0,0 0-244 0 0,0 0-123 0 0,0 0-65 0 0,0 0-49 0 0,0 0-61 0 0,14-22-99 0 0,84-136 379 0 0,7-7-215 0 0,-104 165-560 0 0,0 0-1 0 0,0-1 1 0 0,-1 1 0 0 0,1 0 0 0 0,0 0-1 0 0,-1 0 1 0 0,1 0 0 0 0,0 0-1 0 0,0 0 1 0 0,-1 0 0 0 0,1 1-1 0 0,0-1 1 0 0,-1 0 0 0 0,1 0 0 0 0,0 0-1 0 0,-1 1 1 0 0,1-1 0 0 0,0 0-1 0 0,-1 1 1 0 0,1-1 0 0 0,-1 1 0 0 0,1-1-1 0 0,0 1 1 0 0,-1-1 0 0 0,1 1-1 0 0,-1-1 1 0 0,0 1 0 0 0,1-1 0 0 0,-1 1-1 0 0,1 0 1 0 0,-1-1 0 0 0,0 1-1 0 0,1-1 1 0 0,-1 1 0 0 0,0 0 0 0 0,0 0-1 0 0,0-1 1 0 0,1 1 0 0 0,-1 0-1 0 0,0-1 1 0 0,0 1 0 0 0,0 0 0 0 0,0 0-1 0 0,0-1 1 0 0,0 1 0 0 0,0 0-1 0 0,-1-1 1 0 0,1 1 0 0 0,0 0 0 0 0,0-1-1 0 0,0 1 1 0 0,-1 0 0 0 0,1-1-1 0 0,0 1 1 0 0,-1 0 0 0 0,1-1 0 0 0,-1 1 28 0 0,2 6-67 0 0,8 40 65 0 0,-9-41 6 0 0,0 0 0 0 0,0-1 0 0 0,0 1 0 0 0,1 0 0 0 0,0-1 0 0 0,0 1 0 0 0,1-1 0 0 0,0 1 0 0 0,-1-1 0 0 0,2 0 0 0 0,-1 0 0 0 0,1 0 0 0 0,0 0 0 0 0,0 0 0 0 0,0 0 1 0 0,0-1-1 0 0,1 1 0 0 0,0-1 0 0 0,0 0 0 0 0,0 0 0 0 0,0-1 0 0 0,1 1-4 0 0,-1-2 116 0 0,0 0 0 0 0,0 0 0 0 0,0-1 0 0 0,0 0 0 0 0,1 1 0 0 0,-1-1 0 0 0,0-1 0 0 0,0 1 1 0 0,1-1-1 0 0,-1 1 0 0 0,1-1 0 0 0,-1 0 0 0 0,0-1 0 0 0,1 1 0 0 0,-1-1 0 0 0,0 0 0 0 0,1 0 1 0 0,-1 0-1 0 0,0-1 0 0 0,0 1 0 0 0,0-1 0 0 0,0 0 0 0 0,0 0 0 0 0,0-1 0 0 0,-1 1 0 0 0,1-1 0 0 0,-1 0 1 0 0,0 0-1 0 0,0 0 0 0 0,0 0 0 0 0,0 0 0 0 0,0-1 0 0 0,1-1-116 0 0,82-126 1519 0 0,-54 78-3774 0 0,1 3-5268 0 0,-25 42 938 0 0,-4 4-2400 0 0</inkml:trace>
</inkml:ink>
</file>

<file path=ppt/ink/ink4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14243 0 0,'0'0'1059'0'0,"0"0"-483"0"0,0 0-2 0 0,0 0 232 0 0,0 0 133 0 0,0 0-59 0 0,0 0-277 0 0,0 0-288 0 0,0 0-168 0 0,-6 31-101 0 0,-18 98-84 0 0,24-83-261 0 0,14-35-2623 0 0,-7-19-9159 0 0,-5 5 7233 0 0</inkml:trace>
</inkml:ink>
</file>

<file path=ppt/ink/ink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4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4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12619 0 0,'0'0'1744'0'0,"0"0"-792"0"0,0 0-568 0 0,0 0-136 0 0,0 0-112 0 0,0 0-296 0 0,0 0-576 0 0,0 0-384 0 0,0 0-456 0 0,0 0-1233 0 0,0 0-1624 0 0,0 0-816 0 0</inkml:trace>
</inkml:ink>
</file>

<file path=ppt/ink/ink4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11114 0 0,'0'0'3364'0'0,"0"0"-1756"0"0,0 0-829 0 0,0 0-143 0 0,0 0-12 0 0,0 0-38 0 0,0 0-82 0 0,0 0-97 0 0,0 0-9 0 0,0 0 38 0 0,0 0 28 0 0,0 0 15 0 0,4 19-25 0 0,11 59-50 0 0,-7 57 515 0 0,-7 192-314 0 0,-31-146-525 0 0,21-148-245 0 0,7-4-4004 0 0,2-28 2467 0 0,0-1-493 0 0,0 0-638 0 0,0 0-2119 0 0,0-4 1792 0 0,0 1-1525 0 0</inkml:trace>
</inkml:ink>
</file>

<file path=ppt/ink/ink4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11803 0 0,'0'0'2059'0'0,"0"0"-631"0"0,0 0-549 0 0,0 0-200 0 0,0 0-13 0 0,0 0-7 0 0,0 0-31 0 0,0 0-29 0 0,0 0-57 0 0,0 0-46 0 0,0 0-40 0 0,0 0-47 0 0,0 0-71 0 0,35 5-73 0 0,114 15-65 0 0,56-10-268 0 0,-101-9-4061 0 0,-45 0-5572 0 0,-42-1 1493 0 0</inkml:trace>
</inkml:ink>
</file>

<file path=ppt/ink/ink4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10994 0 0,'0'0'1314'0'0,"0"0"-497"0"0,0 0-27 0 0,0 0 270 0 0,0 0 187 0 0,0 0-68 0 0,0 0-265 0 0,0 0-280 0 0,0 0-198 0 0,0 0-153 0 0,0 0-97 0 0,0 0-56 0 0,4 31-56 0 0,13 93-29 0 0,-5-76-87 0 0,-5-42-100 0 0,10 2-3132 0 0,-2-18-7439 0 0,-13 6 4781 0 0</inkml:trace>
</inkml:ink>
</file>

<file path=ppt/ink/ink4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9578 0 0,'0'0'664'0'0,"0"0"-856"0"0,0 0-640 0 0,0 0-384 0 0,0 0-81 0 0,0 0-199 0 0,0 0-624 0 0,0 0-969 0 0,0 0 3089 0 0</inkml:trace>
</inkml:ink>
</file>

<file path=ppt/ink/ink4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380 567 13811 0 0,'0'0'1738'0'0,"0"0"-462"0"0,0 0-300 0 0,0 0-44 0 0,0 0-85 0 0,0 0-172 0 0,0 0-171 0 0,0 0-132 0 0,0 0-112 0 0,-35 13-113 0 0,-111 42-75 0 0,70-11-58 0 0,67-34-15 0 0,-5 3-36 0 0,1 0 1 0 0,0 1-1 0 0,1 1 0 0 0,1 0 0 0 0,0 0 0 0 0,1 1 0 0 0,1 0 1 0 0,-2 7 36 0 0,9-22-20 0 0,1 1 0 0 0,0 0 0 0 0,0 0 1 0 0,0 0-1 0 0,1 0 0 0 0,-1 0 1 0 0,0 0-1 0 0,1 0 0 0 0,0 1 1 0 0,-1-1-1 0 0,1 0 0 0 0,0 0 1 0 0,0 0-1 0 0,0 0 0 0 0,0 1 1 0 0,0-1-1 0 0,1 0 0 0 0,-1 0 0 0 0,1 0 1 0 0,-1 0-1 0 0,1 0 0 0 0,0 0 1 0 0,0 0-1 0 0,0 0 0 0 0,0 0 1 0 0,0 0-1 0 0,0 0 0 0 0,1-1 1 0 0,-1 1-1 0 0,0 0 0 0 0,1-1 0 0 0,-1 1 1 0 0,1-1-1 0 0,0 0 0 0 0,0 1 1 0 0,-1-1-1 0 0,1 0 0 0 0,0 0 1 0 0,0 0-1 0 0,0 0 0 0 0,0-1 1 0 0,0 1-1 0 0,0 0 0 0 0,0-1 0 0 0,1 1 1 0 0,-1-1-1 0 0,0 0 0 0 0,0 0 1 0 0,0 0-1 0 0,0 0 0 0 0,2 0 20 0 0,15-4 71 0 0,1-1 0 0 0,-1 0-1 0 0,0-2 1 0 0,0 0 0 0 0,-1-1-1 0 0,0-1 1 0 0,0 0 0 0 0,-1-2-1 0 0,0 0 1 0 0,-1-1 0 0 0,0 0 0 0 0,-1-2-1 0 0,-1 1 1 0 0,0-2 0 0 0,1-2-71 0 0,88-81 176 0 0,-103 98-195 0 0,1-1 0 0 0,-1 0-1 0 0,1 1 1 0 0,-1-1 0 0 0,1 0 0 0 0,-1 1 0 0 0,1-1 0 0 0,0 1 0 0 0,0-1 0 0 0,-1 1 0 0 0,1-1 0 0 0,0 1 0 0 0,0-1 0 0 0,-1 1 0 0 0,1 0 0 0 0,0-1 0 0 0,0 1 0 0 0,0 0 0 0 0,0 0 0 0 0,-1 0 0 0 0,1 0 0 0 0,0 0 0 0 0,0 0 0 0 0,0 0 0 0 0,0 0 0 0 0,0 0 0 0 0,0 0-1 0 0,-1 0 1 0 0,1 0 0 0 0,0 1 0 0 0,0-1 0 0 0,0 0 0 0 0,0 1 0 0 0,-1-1 0 0 0,1 0 0 0 0,0 1 0 0 0,0-1 0 0 0,-1 1 0 0 0,1-1 0 0 0,0 1 0 0 0,-1 0 0 0 0,1-1 0 0 0,-1 1 0 0 0,1 0 0 0 0,-1-1 0 0 0,1 1 0 0 0,-1 0 0 0 0,1 0 0 0 0,-1-1 0 0 0,1 1 0 0 0,-1 0 0 0 0,0 1 19 0 0,9 54-540 0 0,-6-30 296 0 0,-2-20 165 0 0,1 0 0 0 0,0 0 0 0 0,0 1 0 0 0,1-1 0 0 0,-1 0 0 0 0,1-1 0 0 0,1 1 0 0 0,-1-1 0 0 0,1 1 0 0 0,0-1-1 0 0,0 0 1 0 0,0 0 0 0 0,1-1 0 0 0,0 1 0 0 0,0-1 0 0 0,0 0 0 0 0,0 0 0 0 0,1-1 0 0 0,-1 1 0 0 0,1-1 0 0 0,0 0 0 0 0,0-1 0 0 0,0 0 0 0 0,0 0 0 0 0,0 0 0 0 0,1-1 0 0 0,-1 1 0 0 0,1-2 0 0 0,-1 1 0 0 0,6-1 79 0 0,5-1 231 0 0,1-1 0 0 0,0-1 0 0 0,-1-1 0 0 0,0-1 1 0 0,0 0-1 0 0,0-1 0 0 0,-1-1 0 0 0,0 0 0 0 0,0-2 1 0 0,0 1-1 0 0,-1-2 0 0 0,-1 0 0 0 0,0-1 0 0 0,9-8-231 0 0,10-10 254 0 0,-2-2 0 0 0,0-1 0 0 0,-2-1-1 0 0,-2-2 1 0 0,-1-1 0 0 0,-2-1-1 0 0,-1 0 1 0 0,1-9-254 0 0,-12 27-55 0 0,-1-1 1 0 0,-1-1-1 0 0,-1 1 0 0 0,-1-1 0 0 0,-1-1 0 0 0,0 0 1 0 0,-2 0-1 0 0,-1 0 0 0 0,0 0 0 0 0,-2-1 1 0 0,0 1-1 0 0,-2-1 0 0 0,-1-6 55 0 0,0 25-57 0 0,0 1-1 0 0,-1-1 1 0 0,1 0 0 0 0,-1 1-1 0 0,0-1 1 0 0,0 1 0 0 0,0 0-1 0 0,-1 0 1 0 0,1-1 0 0 0,-1 2 0 0 0,1-1-1 0 0,-1 0 1 0 0,0 0 0 0 0,0 1-1 0 0,-1 0 1 0 0,1 0 0 0 0,0 0-1 0 0,-1 0 1 0 0,1 0 0 0 0,-1 0-1 0 0,0 1 1 0 0,1 0 0 0 0,-1 0-1 0 0,0 0 1 0 0,0 0 0 0 0,0 0-1 0 0,0 1 1 0 0,0 0 0 0 0,0 0-1 0 0,0 0 1 0 0,1 0 0 0 0,-1 1 0 0 0,0-1-1 0 0,0 1 1 0 0,0 0 0 0 0,0 0-1 0 0,1 0 1 0 0,-1 1 0 0 0,0 0-1 0 0,1-1 1 0 0,-1 1 0 0 0,1 0-1 0 0,0 1 1 0 0,0-1 0 0 0,0 0-1 0 0,0 1 1 0 0,0 0 0 0 0,0 0-1 0 0,0 0 58 0 0,-16 12-135 0 0,1 0 0 0 0,0 2-1 0 0,1-1 1 0 0,1 2-1 0 0,1 0 1 0 0,1 1-1 0 0,0 1 1 0 0,1 0 0 0 0,2 1-1 0 0,0 0 1 0 0,1 0-1 0 0,1 1 1 0 0,1 1-1 0 0,0-1 1 0 0,2 1-1 0 0,1 1 1 0 0,1-1 0 0 0,-1 23 135 0 0,6-39-7 0 0,-1 0 0 0 0,1 0 1 0 0,1 0-1 0 0,-1 0 0 0 0,1 0 1 0 0,0 0-1 0 0,1 0 0 0 0,0-1 1 0 0,0 1-1 0 0,0-1 0 0 0,1 0 1 0 0,0 0-1 0 0,0 0 1 0 0,0-1-1 0 0,1 1 0 0 0,0-1 1 0 0,0 0-1 0 0,0 0 0 0 0,1-1 1 0 0,0 0-1 0 0,-1 0 0 0 0,2 0 1 0 0,-1 0-1 0 0,0-1 0 0 0,1 0 1 0 0,1 0 6 0 0,13 6 208 0 0,0-2 1 0 0,1 0-1 0 0,0-1 0 0 0,0-1 1 0 0,1-1-1 0 0,-1-2 0 0 0,18 1-208 0 0,-11-2 377 0 0,0-1-1 0 0,1-1 1 0 0,-1-2 0 0 0,0-1-1 0 0,0-1 1 0 0,-1-1 0 0 0,12-5-377 0 0,-2 0 121 0 0,0-2 0 0 0,0-1-1 0 0,-2-2 1 0 0,0-2 0 0 0,0-1 0 0 0,-2-1 0 0 0,-1-2 0 0 0,0-2 0 0 0,-2-1 0 0 0,-1-1 0 0 0,-1-1 0 0 0,-1-2 0 0 0,-1-1 0 0 0,-2-1-1 0 0,11-19-120 0 0,-30 43-21 0 0,-2-1-1 0 0,1 0 0 0 0,-1 0 0 0 0,0 0 0 0 0,0-1 1 0 0,-1 1-1 0 0,0-1 0 0 0,-1 0 0 0 0,0 0 0 0 0,0 0 1 0 0,-1 0-1 0 0,0 0 0 0 0,-1-1 0 0 0,0 1 0 0 0,0 0 1 0 0,-1 0-1 0 0,0 0 0 0 0,-1 0 0 0 0,0 0 1 0 0,0 0-1 0 0,-1 0 0 0 0,0 1 0 0 0,-1-1 0 0 0,0 1 1 0 0,0 0-1 0 0,-1 0 0 0 0,0 0 0 0 0,0 0 0 0 0,-5-5 22 0 0,5 10-28 0 0,0 0-1 0 0,-1 1 1 0 0,1-1-1 0 0,-1 1 1 0 0,1 0-1 0 0,-1 0 1 0 0,0 1-1 0 0,0 0 1 0 0,0 0-1 0 0,0 0 1 0 0,0 1-1 0 0,0 0 0 0 0,1 0 1 0 0,-1 0-1 0 0,0 1 1 0 0,0 0-1 0 0,0 0 1 0 0,0 0-1 0 0,0 1 1 0 0,1 0-1 0 0,-1 0 1 0 0,1 0 28 0 0,-115 70-249 0 0,106-59 228 0 0,1 0 0 0 0,1 1 0 0 0,0 0 0 0 0,1 1 0 0 0,1 1 0 0 0,0-1 0 0 0,1 1 0 0 0,0 1 0 0 0,2 0 0 0 0,0 0 0 0 0,1 0 0 0 0,0 1 0 0 0,2 0 0 0 0,0 0 0 0 0,1 0 0 0 0,1 1 0 0 0,0-1 0 0 0,2 1 0 0 0,1 14 21 0 0,0-21-17 0 0,1 0 0 0 0,0-1-1 0 0,0 1 1 0 0,2 0-1 0 0,-1-1 1 0 0,2 0 0 0 0,-1 0-1 0 0,2 0 1 0 0,-1 0-1 0 0,1-1 1 0 0,1 0 0 0 0,0 0-1 0 0,0-1 1 0 0,1 0-1 0 0,0 0 1 0 0,1-1-1 0 0,0 0 1 0 0,0 0 0 0 0,1-1-1 0 0,0 0 1 0 0,0-1-1 0 0,0 0 1 0 0,11 4 17 0 0,98 29-3242 0 0,-103-36 2104 0 0,51 5-11359 0 0,-52-8 9222 0 0</inkml:trace>
</inkml:ink>
</file>

<file path=ppt/ink/ink4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12651 0 0,'0'0'1819'0'0,"0"0"-487"0"0,0 0-218 0 0,0 0-182 0 0,0 0-223 0 0,0 0-269 0 0,0 0-240 0 0,0 0-72 0 0,0 0 0 0 0,0 0 3 0 0,0 0-23 0 0,0 0-41 0 0,3 27-39 0 0,10 84-49 0 0,5-49-162 0 0,-11-53 107 0 0,-3-6 88 0 0,-1 0 0 0 0,1-1 1 0 0,-1 1-1 0 0,1-1 0 0 0,0 0 0 0 0,0 0 1 0 0,0-1-1 0 0,0 1 0 0 0,0-1 0 0 0,1 0 1 0 0,-1 0-1 0 0,0 0 0 0 0,1 0 0 0 0,-1-1 0 0 0,0 0 1 0 0,1 0-1 0 0,-1 0 0 0 0,1 0 0 0 0,-1-1 1 0 0,0 0-1 0 0,1 0 0 0 0,-1 0 0 0 0,0 0 1 0 0,0-1-1 0 0,0 1 0 0 0,0-1 0 0 0,0 0 1 0 0,0 0-1 0 0,0-1 0 0 0,-1 1 0 0 0,1-1 1 0 0,-1 0-1 0 0,0 0 0 0 0,0 0 0 0 0,0 0 1 0 0,0 0-1 0 0,0-1 0 0 0,-1 1 0 0 0,2-3-12 0 0,123-148 2331 0 0,-79 120-1994 0 0,-30 75-636 0 0,-9 1 285 0 0,-3 0 1 0 0,-1 0 0 0 0,-2 0-1 0 0,-2 1 1 0 0,-2 11 13 0 0,1 45 20 0 0,6 12-15 0 0,-6 194 10 0 0,0-289 33 0 0,-1-1 0 0 0,0 0 0 0 0,-2 0-1 0 0,1 0 1 0 0,-2 0 0 0 0,0-1 0 0 0,-1 1 0 0 0,0-1-1 0 0,-1 0 1 0 0,0-1 0 0 0,-2 1 0 0 0,1-1 0 0 0,-2-1-1 0 0,1 1 1 0 0,-2-1 0 0 0,0-1 0 0 0,0 0 0 0 0,-1 0-1 0 0,0-1 1 0 0,-1 0 0 0 0,0-1 0 0 0,-1-1 0 0 0,1 0 0 0 0,-2 0-1 0 0,1-1 1 0 0,-1-1 0 0 0,0-1 0 0 0,0 0 0 0 0,-1 0-1 0 0,0-1 1 0 0,1-1 0 0 0,-1-1 0 0 0,-2 0-48 0 0,14-4 32 0 0,1 0-1 0 0,0-1 1 0 0,-1 1 0 0 0,1-1-1 0 0,0 1 1 0 0,1-1 0 0 0,-1 0 0 0 0,0 0-1 0 0,1 0 1 0 0,0 0 0 0 0,-1 0 0 0 0,1 0-1 0 0,0 0 1 0 0,1 0 0 0 0,-1-1 0 0 0,1 1-1 0 0,-1 0 1 0 0,1-1 0 0 0,0 1 0 0 0,0 0-1 0 0,0 0 1 0 0,1-1 0 0 0,-1 1 0 0 0,1 0-1 0 0,0 0 1 0 0,0-1 0 0 0,0 1 0 0 0,0 0-1 0 0,0 0 1 0 0,1-1-32 0 0,11-31-47 0 0,1-1-1 0 0,2 2 1 0 0,2 0 0 0 0,20-30 47 0 0,-15 28-267 0 0,2 1 0 0 0,1 1 0 0 0,2 2 1 0 0,1 0-1 0 0,1 2 0 0 0,2 2 0 0 0,6-3 267 0 0,22-12-5809 0 0,3 5-5357 0 0,-51 34 5342 0 0</inkml:trace>
</inkml:ink>
</file>

<file path=ppt/ink/ink4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4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308 644 2473 0 0,'0'0'1544'0'0,"0"0"-443"0"0,0 0-176 0 0,0 0 152 0 0,0 0 255 0 0,0 0 189 0 0,0 0 18 0 0,0 0-148 0 0,0 0-246 0 0,0 0-254 0 0,0 0-240 0 0,-16-11-204 0 0,-51-34-113 0 0,65 44-314 0 0,0-1 0 0 0,0 1-1 0 0,0 0 1 0 0,-1 0 0 0 0,1-1-1 0 0,0 1 1 0 0,-1 1-1 0 0,1-1 1 0 0,-1 0 0 0 0,1 1-1 0 0,-1-1 1 0 0,1 1-1 0 0,-1 0 1 0 0,1 0 0 0 0,-1 0-1 0 0,1 0 1 0 0,-1 0-1 0 0,1 0 1 0 0,-1 1 0 0 0,0-1-1 0 0,1 1 1 0 0,0 0-1 0 0,-1 0 1 0 0,1 0 0 0 0,-1 0-1 0 0,1 0 1 0 0,0 0-1 0 0,0 1 1 0 0,0-1 0 0 0,-1 2-20 0 0,-3 0 32 0 0,-6 6-10 0 0,1 0 0 0 0,0 1 0 0 0,0 0 1 0 0,1 0-1 0 0,0 1 0 0 0,1 1 1 0 0,0 0-1 0 0,1 0 0 0 0,0 0 0 0 0,1 1 1 0 0,0 0-1 0 0,1 1 0 0 0,1-1 0 0 0,0 1 1 0 0,1 0-1 0 0,0 1 0 0 0,2-1 1 0 0,-1 1-1 0 0,2-1 0 0 0,-1 3-22 0 0,2-15-3 0 0,0 1 0 0 0,0-1 0 0 0,0 1 1 0 0,1-1-1 0 0,-1 0 0 0 0,0 1 0 0 0,1-1 0 0 0,0 0 0 0 0,-1 1 0 0 0,1-1 0 0 0,0 0 0 0 0,0 0 1 0 0,0 1-1 0 0,1-1 0 0 0,-1 0 0 0 0,0 0 0 0 0,1 0 0 0 0,-1-1 0 0 0,1 1 0 0 0,0 0 1 0 0,0-1-1 0 0,-1 1 0 0 0,1-1 0 0 0,0 1 0 0 0,0-1 0 0 0,1 0 0 0 0,-1 0 0 0 0,0 0 1 0 0,0 0-1 0 0,1 0 0 0 0,-1 0 0 0 0,0-1 0 0 0,1 1 0 0 0,-1-1 0 0 0,0 1 0 0 0,1-1 0 0 0,1 0 3 0 0,94-13 798 0 0,-65 0-568 0 0,-1-1 1 0 0,-1-2-1 0 0,0-1 1 0 0,-1-1-1 0 0,-1-2 1 0 0,1-2-231 0 0,28-18 80 0 0,-52 36-91 0 0,-6 3-20 0 0,1 0-1 0 0,0-1 1 0 0,0 1 0 0 0,0 0-1 0 0,0 0 1 0 0,0 0-1 0 0,0 0 1 0 0,0 1 0 0 0,0-1-1 0 0,0 0 1 0 0,0 0 0 0 0,0 1-1 0 0,1-1 1 0 0,-1 1 0 0 0,0-1-1 0 0,0 1 1 0 0,1-1 0 0 0,-1 1-1 0 0,0 0 1 0 0,1-1 0 0 0,-1 1-1 0 0,1 0 1 0 0,-1 0 0 0 0,0 0-1 0 0,1 0 1 0 0,-1 0-1 0 0,0 1 1 0 0,1-1 0 0 0,-1 0-1 0 0,0 1 1 0 0,1-1 0 0 0,-1 1-1 0 0,0-1 1 0 0,1 1 0 0 0,-1 0 31 0 0,9 45-824 0 0,-10-41 819 0 0,0 0 1 0 0,0 0-1 0 0,0 0 1 0 0,1 0-1 0 0,0 0 1 0 0,0 0-1 0 0,0 0 1 0 0,0 0-1 0 0,1-1 1 0 0,0 1-1 0 0,0 0 1 0 0,0-1 0 0 0,1 1-1 0 0,-1-1 1 0 0,1 0-1 0 0,0 1 1 0 0,0-2-1 0 0,1 1 1 0 0,-1 0-1 0 0,1-1 1 0 0,0 1-1 0 0,0-1 1 0 0,0 0-1 0 0,0 0 1 0 0,0-1-1 0 0,1 1 1 0 0,-1-1-1 0 0,1 0 1 0 0,0 0-1 0 0,0 0 1 0 0,0-1 4 0 0,5-2 79 0 0,1-1 1 0 0,0 0-1 0 0,-1 0 0 0 0,0-1 1 0 0,1-1-1 0 0,-1 1 1 0 0,0-2-1 0 0,-1 1 0 0 0,1-1 1 0 0,-1-1-1 0 0,0 0 1 0 0,0 0-1 0 0,-1-1 0 0 0,0 0 1 0 0,0 0-1 0 0,-1-1 1 0 0,1 0-1 0 0,-2 0 1 0 0,1-1-1 0 0,-1 0 0 0 0,1-4-79 0 0,13-10 148 0 0,3-1-115 0 0,-1 0 0 0 0,-1-2 0 0 0,-1-1 0 0 0,-1 0-1 0 0,-1-1 1 0 0,-2-1 0 0 0,-1-1 0 0 0,-1 0 0 0 0,-2-1 0 0 0,-1 0 0 0 0,-1-1 0 0 0,-2 0 0 0 0,4-33-33 0 0,-10 45-56 0 0,0 0 0 0 0,-2 0 0 0 0,0 1 0 0 0,-1-1 0 0 0,-1 0 0 0 0,-1 0 0 0 0,-1 1 0 0 0,-1 0 0 0 0,0-1 0 0 0,-2 2 0 0 0,0-1 0 0 0,-1 1 0 0 0,-9-17 56 0 0,16 34-10 0 0,1 0 1 0 0,0-1 0 0 0,-1 1-1 0 0,0 0 1 0 0,1-1-1 0 0,-1 1 1 0 0,0 0 0 0 0,1 0-1 0 0,-1 0 1 0 0,0-1-1 0 0,0 1 1 0 0,0 0-1 0 0,0 0 1 0 0,0 0 0 0 0,0 1-1 0 0,0-1 1 0 0,0 0-1 0 0,0 0 1 0 0,-1 0 0 0 0,1 1-1 0 0,0-1 1 0 0,-1 1-1 0 0,1-1 1 0 0,0 1 0 0 0,-1 0-1 0 0,1-1 1 0 0,0 1-1 0 0,-1 0 1 0 0,1 0 0 0 0,0 0-1 0 0,-1 0 1 0 0,1 0-1 0 0,-1 0 1 0 0,1 0 0 0 0,0 0-1 0 0,-1 1 1 0 0,1-1-1 0 0,-1 0 1 0 0,1 1 0 0 0,0 0-1 0 0,0-1 1 0 0,-1 1-1 0 0,1 0 1 0 0,0-1 0 0 0,0 1-1 0 0,0 0 1 0 0,0 0-1 0 0,0 0 1 0 0,0 0 0 0 0,0 0-1 0 0,0 0 1 0 0,0 0-1 0 0,0 0 1 0 0,0 0 0 0 0,1 1-1 0 0,-1-1 1 0 0,1 0-1 0 0,-1 2 10 0 0,-9 26 51 0 0,2 1 1 0 0,1 0-1 0 0,2 0 0 0 0,0 0 0 0 0,3 1 0 0 0,0 0 0 0 0,2-1 0 0 0,2 15-51 0 0,-2-8 38 0 0,7 95 144 0 0,5-1 0 0 0,18 68-182 0 0,-27-173-46 0 0,2-1 0 0 0,0 0 0 0 0,2 0 0 0 0,0 0 0 0 0,2-1 0 0 0,1 0-1 0 0,3 5 47 0 0,17-10-1041 0 0,-26-59-1501 0 0,-20-39-8906 0 0,15 77 10983 0 0,-4-13-3016 0 0</inkml:trace>
  <inkml:trace contextRef="#ctx0" brushRef="#br0" timeOffset="247.867">495 459 9458 0 0,'0'0'1311'0'0,"0"0"-439"0"0,0 0-98 0 0,0 0 326 0 0,0 0 240 0 0,0 0 20 0 0,33 4-190 0 0,104 8-276 0 0,-103-10-579 0 0,-1-1 0 0 0,1-2 0 0 0,-1-1 0 0 0,1-1 0 0 0,22-7-315 0 0,-11 3 146 0 0,273-55 632 0 0,-184 32-6066 0 0,-70 16-873 0 0,-36 7-3168 0 0</inkml:trace>
  <inkml:trace contextRef="#ctx0" brushRef="#br0" timeOffset="1347.151">1674 1115 0 0 0,'0'0'391'0'0,"0"0"742"0"0,0 0 409 0 0,0 0 290 0 0,0 0 107 0 0,0 0-117 0 0,0 0-275 0 0,0 0-224 0 0,0 0-163 0 0,0 0-151 0 0,33-30-156 0 0,105-95-145 0 0,-59 40 487 0 0,-50 53-909 0 0,-2-1-1 0 0,-2-1 1 0 0,-1-1-1 0 0,-1-1 1 0 0,-2-1-1 0 0,-2-1 1 0 0,-2-1 0 0 0,-1-1-1 0 0,3-15-285 0 0,-17 53-16 0 0,-1-1 0 0 0,1 0 0 0 0,-1 0-1 0 0,0 0 1 0 0,1 0 0 0 0,-1 0 0 0 0,-1 0 0 0 0,1 0 0 0 0,0-1-1 0 0,-1 1 1 0 0,0 0 0 0 0,1 0 0 0 0,-1-1 0 0 0,-1 1 0 0 0,1 0 0 0 0,0 0-1 0 0,-1-1 1 0 0,0 1 0 0 0,1 0 0 0 0,-1 0 0 0 0,0 0 0 0 0,-1 0-1 0 0,1 0 1 0 0,0 0 0 0 0,-1 0 0 0 0,0 1 0 0 0,0-1 0 0 0,0 0-1 0 0,0 1 1 0 0,0-1 0 0 0,0 1 0 0 0,-1 0 0 0 0,1 0 0 0 0,-1 0 0 0 0,1 0-1 0 0,-1 0 1 0 0,0 1 0 0 0,0-1 0 0 0,0 1 0 0 0,0-1 0 0 0,0 1-1 0 0,0 0 1 0 0,-1 0 16 0 0,-3 2-38 0 0,1 1 0 0 0,-1 0 0 0 0,1 0 0 0 0,0 0 0 0 0,0 1-1 0 0,0 0 1 0 0,0 0 0 0 0,1 1 0 0 0,-1-1 0 0 0,1 1 0 0 0,0 0 0 0 0,0 1 0 0 0,0-1-1 0 0,0 1 1 0 0,1 0 0 0 0,0 0 0 0 0,0 1 0 0 0,0-1 0 0 0,1 1 0 0 0,0 0-1 0 0,0 0 1 0 0,0 0 0 0 0,1 0 0 0 0,0 0 0 0 0,0 0 0 0 0,0 1 0 0 0,1-1 0 0 0,0 1-1 0 0,0-1 1 0 0,1 1 0 0 0,0 0 0 0 0,0 2 38 0 0,3-4 20 0 0,0-1-1 0 0,0 1 1 0 0,1-1 0 0 0,-1 0-1 0 0,1 0 1 0 0,0 0 0 0 0,0 0 0 0 0,1-1-1 0 0,-1 0 1 0 0,1 0 0 0 0,-1 0-1 0 0,1 0 1 0 0,0-1 0 0 0,0 0-1 0 0,0 0 1 0 0,1 0 0 0 0,-1 0 0 0 0,0-1-1 0 0,1 0 1 0 0,-1 0 0 0 0,1-1-1 0 0,-1 1 1 0 0,1-1 0 0 0,-1 0-1 0 0,1-1 1 0 0,0 0-20 0 0,20 1 110 0 0,-1-2-1 0 0,1 0 1 0 0,-1-2 0 0 0,1-1-1 0 0,-1-1 1 0 0,-1-1-1 0 0,13-6-109 0 0,107-24 429 0 0,-144 37-418 0 0,1 0-1 0 0,0 0 1 0 0,0 0-1 0 0,0 0 0 0 0,-1 0 1 0 0,1 0-1 0 0,0 0 1 0 0,0 1-1 0 0,0-1 0 0 0,-1 0 1 0 0,1 0-1 0 0,0 1 1 0 0,0-1-1 0 0,-1 0 0 0 0,1 1 1 0 0,0-1-1 0 0,0 0 1 0 0,-1 1-1 0 0,1-1 1 0 0,-1 1-1 0 0,1 0 0 0 0,0-1 1 0 0,-1 1-1 0 0,1-1 1 0 0,-1 1-1 0 0,1 0 0 0 0,-1-1 1 0 0,0 1-1 0 0,1 0 1 0 0,-1 0-1 0 0,0-1 0 0 0,1 1 1 0 0,-1 0-1 0 0,0 0 1 0 0,0-1-1 0 0,0 1 1 0 0,0 0-1 0 0,0 0 0 0 0,0 0 1 0 0,0 0-1 0 0,0-1 1 0 0,0 1-1 0 0,0 0 0 0 0,0 0 1 0 0,0 0-1 0 0,0-1 1 0 0,-1 1-1 0 0,1 0 0 0 0,0 0 1 0 0,-1-1-1 0 0,1 1 1 0 0,-1 0-11 0 0,-18 53 504 0 0,14-45-472 0 0,-20 46 153 0 0,18-41-225 0 0,0-1 1 0 0,0 1 0 0 0,2 0-1 0 0,-1 1 1 0 0,2-1-1 0 0,0 1 1 0 0,1 0-1 0 0,0 0 1 0 0,2 0 0 0 0,-1 10 39 0 0,4-22-152 0 0,0 0 1 0 0,1 0 0 0 0,-1 0 0 0 0,1 0 0 0 0,-1 0 0 0 0,1 0 0 0 0,0-1 0 0 0,0 1 0 0 0,0-1 0 0 0,1 0 0 0 0,-1 0 0 0 0,1 0-1 0 0,-1-1 1 0 0,1 1 0 0 0,-1-1 0 0 0,1 0 0 0 0,0 0 0 0 0,0 0 0 0 0,-1 0 0 0 0,1-1 0 0 0,0 1 0 0 0,0-1 0 0 0,0 0-1 0 0,0 0 1 0 0,0 0 0 0 0,0-1 0 0 0,-1 0 0 0 0,1 1 0 0 0,0-1 0 0 0,0-1 0 0 0,2 0 151 0 0,65-22-11024 0 0,-56 20 7046 0 0</inkml:trace>
  <inkml:trace contextRef="#ctx0" brushRef="#br0" timeOffset="2337.907">2730 831 0 0 0,'0'0'1572'0'0,"0"0"-159"0"0,0 0-76 0 0,0 0 121 0 0,0 0 181 0 0,0 0 87 0 0,0 0-79 0 0,0 0-150 0 0,0 0-155 0 0,0 0-165 0 0,0 0-158 0 0,0 0-144 0 0,0 0-127 0 0,34-5-103 0 0,103-17-84 0 0,-71-8 178 0 0,-57 21-563 0 0,8-5 10 0 0,-1-1 1 0 0,0 0-1 0 0,-1-2 1 0 0,-1 1 0 0 0,-1-2-1 0 0,0 0 1 0 0,-1 0-1 0 0,-1-1-186 0 0,-10 17-12 0 0,1 0-1 0 0,0-1 1 0 0,-1 1-1 0 0,1 0 1 0 0,-1-1-1 0 0,1 1 1 0 0,-1-1-1 0 0,0 1 1 0 0,0-1-1 0 0,-1 0 0 0 0,1 1 1 0 0,0-1-1 0 0,-1 0 1 0 0,0 0-1 0 0,1 1 1 0 0,-1-1-1 0 0,0 0 1 0 0,0 0-1 0 0,-1 1 1 0 0,1-1-1 0 0,-1 0 1 0 0,1 0-1 0 0,-1 1 1 0 0,0-1-1 0 0,0 1 1 0 0,0-1-1 0 0,0 0 1 0 0,0 1-1 0 0,-1 0 1 0 0,1-1-1 0 0,-1 1 1 0 0,0 0-1 0 0,0 0 1 0 0,1 0-1 0 0,-1 0 1 0 0,-1 0-1 0 0,1 0 1 0 0,0 1-1 0 0,0-1 0 0 0,-1 1 1 0 0,1-1-1 0 0,0 1 1 0 0,-1 0-1 0 0,0 0 13 0 0,-5-1-76 0 0,0 1 0 0 0,0-1 0 0 0,-1 2 0 0 0,1 0 0 0 0,0 0-1 0 0,0 0 1 0 0,-1 1 0 0 0,1 0 0 0 0,0 0 0 0 0,0 1 0 0 0,0 0-1 0 0,0 1 1 0 0,0 0 0 0 0,1 0 0 0 0,-1 1 0 0 0,1-1 0 0 0,0 2-1 0 0,0-1 1 0 0,0 1 0 0 0,1 0 0 0 0,-1 0 0 0 0,1 1 0 0 0,-5 6 76 0 0,3-3-15 0 0,0 0 0 0 0,0 0 0 0 0,1 1 0 0 0,0 0 0 0 0,1 1 0 0 0,0 0 0 0 0,1-1 0 0 0,0 2 0 0 0,1-1 0 0 0,0 1 0 0 0,1-1 0 0 0,0 1 0 0 0,1 0 0 0 0,0 0 0 0 0,0 11 15 0 0,2-17 11 0 0,-1 0 0 0 0,1 0-1 0 0,1-1 1 0 0,-1 1 0 0 0,1 0 0 0 0,0 0-1 0 0,0-1 1 0 0,0 1 0 0 0,1-1 0 0 0,0 1-1 0 0,0-1 1 0 0,1 0 0 0 0,-1 0 0 0 0,1 0 0 0 0,0 0-1 0 0,0 0 1 0 0,1 0 0 0 0,0-1 0 0 0,-1 0-1 0 0,1 1 1 0 0,1-2 0 0 0,-1 1 0 0 0,1 0 0 0 0,-1-1-1 0 0,5 3-10 0 0,8 2 114 0 0,0-1 0 0 0,0 0 0 0 0,1-1 0 0 0,0-1 0 0 0,0-1 0 0 0,0 0 1 0 0,1-2-1 0 0,-1 0 0 0 0,1 0 0 0 0,-1-2 0 0 0,1-1 0 0 0,0 0 0 0 0,-1-1 0 0 0,0-1 0 0 0,1-1 0 0 0,-1 0 0 0 0,0-1 0 0 0,-1-2 0 0 0,0 1 0 0 0,0-2 0 0 0,0 0 0 0 0,-1-1 0 0 0,0-1 0 0 0,0 0 0 0 0,-1-1 0 0 0,2-3-114 0 0,203-154 212 0 0,-211 162-228 0 0,-1 1-1 0 0,0 0 1 0 0,1 0-1 0 0,0 1 1 0 0,0 0-1 0 0,1 0 1 0 0,-1 1-1 0 0,1 0 1 0 0,-1 1-1 0 0,1 0 1 0 0,6 0 16 0 0,-13 4-19 0 0,-1 0 1 0 0,1 0 0 0 0,-1 0 0 0 0,1 1 0 0 0,-1-1 0 0 0,0 1-1 0 0,0 0 1 0 0,0-1 0 0 0,0 1 0 0 0,0 0 0 0 0,-1 0-1 0 0,1 0 1 0 0,-1 0 0 0 0,0 1 0 0 0,0-1 0 0 0,0 0-1 0 0,0 0 1 0 0,-1 1 0 0 0,1-1 0 0 0,-1 0 0 0 0,0 1-1 0 0,0-1 1 0 0,0 1 0 0 0,0-1 0 0 0,-1 0 0 0 0,1 1-1 0 0,-1-1 1 0 0,-1 3 18 0 0,2 4 23 0 0,0 4 6 0 0,0-1 1 0 0,-1 1 0 0 0,0-1-1 0 0,-1 1 1 0 0,-1-1-1 0 0,0 0 1 0 0,-1 1-1 0 0,0-2 1 0 0,-1 1 0 0 0,-1 0-1 0 0,0-1 1 0 0,0 0-1 0 0,-1-1 1 0 0,-1 1 0 0 0,0-1-1 0 0,0-1 1 0 0,-9 8-30 0 0,12-12-24 0 0,-1 0 0 0 0,-1 0 1 0 0,1 0-1 0 0,-1-1 0 0 0,0 0 1 0 0,0-1-1 0 0,0 0 1 0 0,0 0-1 0 0,-1 0 0 0 0,0-1 1 0 0,0 0-1 0 0,0 0 0 0 0,0-1 1 0 0,0 0-1 0 0,0-1 1 0 0,-1 0-1 0 0,1 0 0 0 0,-2-1 24 0 0,10-22-1360 0 0,5 17 1317 0 0,-1 1 1 0 0,1-1-1 0 0,0 1 0 0 0,0 1 1 0 0,1-1-1 0 0,-1 1 1 0 0,1 0-1 0 0,-1 0 0 0 0,1 0 1 0 0,0 1-1 0 0,0 0 0 0 0,0 0 1 0 0,1 0-1 0 0,1 1 43 0 0,8-4-17 0 0,1 1 52 0 0,-1 1 0 0 0,1 1-1 0 0,0 0 1 0 0,-1 2 0 0 0,1 0-1 0 0,0 0 1 0 0,0 2 0 0 0,0 0-1 0 0,-1 1 1 0 0,6 2-35 0 0,16 1 251 0 0,-22-3-68 0 0,0-1 0 0 0,0-1-1 0 0,0-1 1 0 0,0 0 0 0 0,0-1 0 0 0,0-1 0 0 0,0 0-1 0 0,-1-1 1 0 0,1-1 0 0 0,-1 0 0 0 0,1-1-1 0 0,-1-1 1 0 0,-1-1 0 0 0,1 0 0 0 0,2-2-183 0 0,17-16 163 0 0,-2-2-1 0 0,-1 0 1 0 0,-1-3 0 0 0,-2 0-1 0 0,0-2 1 0 0,-3-1 0 0 0,0-1-1 0 0,-3-1 1 0 0,0-1 0 0 0,9-24-163 0 0,-14 20-228 0 0,-2 0 0 0 0,-2-1 0 0 0,-1 0 0 0 0,-2-1 0 0 0,2-31 228 0 0,0-79-879 0 0,-13 150 857 0 0,0 1 1 0 0,-1 0-1 0 0,1 0 1 0 0,0 0-1 0 0,-1 0 0 0 0,1 0 1 0 0,-1 0-1 0 0,1 0 1 0 0,-1 0-1 0 0,1 0 1 0 0,-1 1-1 0 0,0-1 1 0 0,1 1-1 0 0,-1-1 0 0 0,0 1 1 0 0,0 0-1 0 0,1 0 1 0 0,-1-1-1 0 0,0 1 1 0 0,0 0-1 0 0,1 1 1 0 0,-1-1-1 0 0,0 0 0 0 0,0 0 1 0 0,1 1-1 0 0,-1-1 1 0 0,0 1-1 0 0,1 0 1 0 0,-1-1-1 0 0,1 1 1 0 0,-1 0-1 0 0,1 0 0 0 0,-1 0 1 0 0,1 0-1 0 0,-1 0 1 0 0,1 0-1 0 0,0 0 1 0 0,0 1-1 0 0,-1-1 1 0 0,1 0-1 0 0,0 1 0 0 0,0-1 1 0 0,0 1 21 0 0,-12 17 53 0 0,1 0-1 0 0,0 1 1 0 0,1 0 0 0 0,2 1 0 0 0,0 0-1 0 0,1 1 1 0 0,1 0 0 0 0,1 0-1 0 0,1 0 1 0 0,1 1 0 0 0,1-1 0 0 0,1 1-1 0 0,1 0 1 0 0,2 19-53 0 0,-2-40 1 0 0,-1 62 79 0 0,1-36-61 0 0,1-1 0 0 0,2 0 1 0 0,1 0-1 0 0,1 0 0 0 0,1 0 0 0 0,1-1 0 0 0,1 0 0 0 0,5 8-19 0 0,77 141-113 0 0,-56-151-821 0 0,-33-66-1394 0 0,-28-38-6770 0 0,11 37 160 0 0,12 27 7939 0 0</inkml:trace>
  <inkml:trace contextRef="#ctx0" brushRef="#br0" timeOffset="2649.899">3870 415 10930 0 0,'0'0'1569'0'0,"0"0"-473"0"0,0 0-176 0 0,0 0 140 0 0,0 0 187 0 0,0 0 64 0 0,0 0-83 0 0,0 0-185 0 0,34 9-205 0 0,112 26-233 0 0,4-23 101 0 0,386-37-249 0 0,-422 16-3773 0 0,-1 0-3414 0 0,-107 9 6226 0 0,32-2-11236 0 0</inkml:trace>
  <inkml:trace contextRef="#ctx0" brushRef="#br0" timeOffset="6222.801">5044 1063 6153 0 0,'0'0'5321'0'0,"0"0"-4736"0"0,0 0-361 0 0,0 0-104 0 0,0 0 104 0 0,0 0 16 0 0,0 0-40 0 0,0 0-136 0 0,0 0-288 0 0,0 0-985 0 0,0 0-3071 0 0,0 0-3138 0 0</inkml:trace>
</inkml:ink>
</file>

<file path=ppt/ink/ink4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118 558 14427 0 0,'0'0'2329'0'0,"0"0"-1312"0"0,0 0-681 0 0,0 0-41 0 0,0 0 233 0 0,0 0 224 0 0,0 0 87 0 0,0 0-95 0 0,0 0-216 0 0,0 0-198 0 0,0 0-142 0 0,0 0-78 0 0,-10 35-36 0 0,-35 111-28 0 0,-6 7-1320 0 0,48-138-315 0 0,0-3-1545 0 0,0-2-4222 0 0,1-6-1834 0 0</inkml:trace>
  <inkml:trace contextRef="#ctx0" brushRef="#br0" timeOffset="476.948">315 823 10890 0 0,'0'0'1983'0'0,"0"0"-364"0"0,0 0-97 0 0,0 0 68 0 0,0 0-33 0 0,0 0-267 0 0,0 0-362 0 0,0 0-294 0 0,0 0-201 0 0,0 0-133 0 0,0 0-68 0 0,0 0-32 0 0,0 0-53 0 0,11-25-52 0 0,33-80-47 0 0,24-11-82 0 0,-67 114-15 0 0,0 0 0 0 0,1 0-1 0 0,-1 0 1 0 0,1 1 0 0 0,-1-1-1 0 0,1 0 1 0 0,0 0 0 0 0,-1 1-1 0 0,1-1 1 0 0,0 1 0 0 0,0 0 0 0 0,0-1-1 0 0,0 1 1 0 0,1 0 0 0 0,-1 0-1 0 0,0 0 1 0 0,0 1 0 0 0,1-1-1 0 0,-1 0 1 0 0,0 1 0 0 0,1 0-1 0 0,-1-1 1 0 0,0 1 0 0 0,1 0-1 0 0,-1 0 1 0 0,1 0 0 0 0,-1 1-1 0 0,0-1 1 0 0,1 0 0 0 0,-1 1 0 0 0,0 0-1 0 0,1-1 1 0 0,-1 1 0 0 0,0 0-1 0 0,0 0 1 0 0,0 1 0 0 0,0-1-1 0 0,0 0 1 0 0,0 1 0 0 0,0-1-1 0 0,0 1 1 0 0,0-1 0 0 0,-1 1-1 0 0,1 0 1 0 0,-1 0 0 0 0,1 0-1 0 0,-1 0 1 0 0,0 0 0 0 0,1 1 49 0 0,1 3 57 0 0,0-1 0 0 0,1 0 0 0 0,0 0 0 0 0,-1-1 0 0 0,2 1 0 0 0,-1-1 0 0 0,0 1 0 0 0,1-1 1 0 0,0-1-1 0 0,0 1 0 0 0,0-1 0 0 0,0 0 0 0 0,1 0 0 0 0,-1 0 0 0 0,1-1 0 0 0,-1 0 0 0 0,1 0 0 0 0,0 0 0 0 0,0-1 0 0 0,0 0 0 0 0,0 0 1 0 0,0 0-1 0 0,0-1 0 0 0,1 0 0 0 0,-1 0-57 0 0,0-2 100 0 0,-1-1 1 0 0,1 0-1 0 0,-1 0 1 0 0,0 0-1 0 0,-1 0 0 0 0,1-1 1 0 0,0 0-1 0 0,-1 0 1 0 0,0 0-1 0 0,0 0 1 0 0,0-1-1 0 0,0 0 1 0 0,-1 0-1 0 0,0 0 0 0 0,0 0 1 0 0,0 0-1 0 0,1-4-100 0 0,21-29-751 0 0,11 5-3481 0 0,-21 24-721 0 0,0 3-4195 0 0,-11 3 4080 0 0</inkml:trace>
  <inkml:trace contextRef="#ctx0" brushRef="#br0" timeOffset="885.465">1109 473 8730 0 0,'0'0'2340'0'0,"0"0"-877"0"0,0 0-473 0 0,0 0-169 0 0,0 0-76 0 0,0 0-88 0 0,0 0-166 0 0,0 0-147 0 0,0 0-128 0 0,0 0-93 0 0,0 0-70 0 0,-19 31-46 0 0,-56 98-46 0 0,55-72-77 0 0,22-50 85 0 0,-1-3 45 0 0,0 0 1 0 0,0-1-1 0 0,0 1 0 0 0,0-1 0 0 0,1 1 1 0 0,-1-1-1 0 0,1 0 0 0 0,0 1 0 0 0,0-1 1 0 0,0 0-1 0 0,1 0 0 0 0,-1 0 0 0 0,1-1 1 0 0,-1 1-1 0 0,1 0 0 0 0,0-1 0 0 0,0 0 1 0 0,0 0-1 0 0,1 0 0 0 0,-1 0 0 0 0,0 0 1 0 0,1-1-1 0 0,-1 1 0 0 0,1-1 0 0 0,-1 0 1 0 0,1 0-1 0 0,0 0 0 0 0,-1-1 0 0 0,1 1 1 0 0,0-1-1 0 0,0 0-14 0 0,7 1 298 0 0,0 0 0 0 0,1-1 0 0 0,-1 0 0 0 0,1-1 0 0 0,-1 0 0 0 0,0-1 0 0 0,0 0 0 0 0,0-1 0 0 0,8-2-298 0 0,7-9 393 0 0,-2-1 0 0 0,0-1 0 0 0,0 0 0 0 0,-2-2 0 0 0,0-1 0 0 0,-1-1 0 0 0,-1-1 0 0 0,-1 0 0 0 0,-1-1 0 0 0,-1-1 0 0 0,-1-1 0 0 0,12-22-393 0 0,-7 14 38 0 0,-8 13-60 0 0,-1 0 0 0 0,-1 0-1 0 0,-1-1 1 0 0,0-1 0 0 0,-2 0 0 0 0,0 0-1 0 0,-2 0 1 0 0,1-5 22 0 0,-5 16-78 0 0,-1 0-1 0 0,1 1 0 0 0,-2-1 1 0 0,1 0-1 0 0,-1 0 0 0 0,-1 0 1 0 0,0 0-1 0 0,0 1 0 0 0,-1-1 1 0 0,0 0-1 0 0,-1 1 0 0 0,0 0 1 0 0,0-1-1 0 0,-1 1 0 0 0,0 0 1 0 0,-1 1-1 0 0,0-1 0 0 0,0 1 1 0 0,-7-7 78 0 0,7 9-51 0 0,0 0 1 0 0,0 0-1 0 0,-1 1 1 0 0,0 0-1 0 0,0 0 1 0 0,-1 0-1 0 0,1 1 1 0 0,-1 0-1 0 0,0 0 1 0 0,0 1-1 0 0,-1 0 1 0 0,1 0-1 0 0,0 1 1 0 0,-1 0-1 0 0,0 0 1 0 0,0 1 0 0 0,1 0-1 0 0,-1 0 1 0 0,0 0-1 0 0,0 1 1 0 0,0 1-1 0 0,0-1 1 0 0,1 1-1 0 0,-1 1 1 0 0,0-1-1 0 0,0 1 1 0 0,1 1-1 0 0,0-1 1 0 0,-4 3 50 0 0,-4 1-60 0 0,1 1-1 0 0,-1 1 1 0 0,1 0 0 0 0,1 1 0 0 0,-1 0 0 0 0,1 1 0 0 0,1 1 0 0 0,0 0-1 0 0,1 1 1 0 0,0 0 0 0 0,0 1 0 0 0,2 0 0 0 0,-8 12 60 0 0,10-14-53 0 0,1-1 1 0 0,0 1-1 0 0,1 0 1 0 0,0 0-1 0 0,0 1 1 0 0,2 0-1 0 0,-1 0 1 0 0,1 0-1 0 0,1 0 1 0 0,0 0-1 0 0,1 0 1 0 0,1 0-1 0 0,-1 1 1 0 0,2-1-1 0 0,0 0 1 0 0,0 1 0 0 0,1-1-1 0 0,1 0 1 0 0,0 0-1 0 0,0 0 1 0 0,1-1-1 0 0,1 1 1 0 0,0-1-1 0 0,1 0 1 0 0,0 0-1 0 0,0-1 1 0 0,1 0-1 0 0,1 0 1 0 0,-1 0-1 0 0,2-1 1 0 0,6 6 52 0 0,7 2-149 0 0,1 0-1 0 0,0-2 1 0 0,2 0 0 0 0,0-2 0 0 0,0-1 0 0 0,1 0-1 0 0,0-2 1 0 0,1-1 0 0 0,0-2 0 0 0,1 0 0 0 0,0-2 0 0 0,-1-1-1 0 0,2-1 1 0 0,-1-1 0 0 0,12-2 149 0 0,-31 0-310 0 0,72-3-3817 0 0,-29-6-3464 0 0,-37 2 2730 0 0</inkml:trace>
  <inkml:trace contextRef="#ctx0" brushRef="#br0" timeOffset="247.332">131 138 9090 0 0,'0'0'1304'0'0,"0"0"-912"0"0,0 0-696 0 0,0 0-280 0 0,0 0-64 0 0,0 0 56 0 0,0 0 128 0 0,0 0-120 0 0,0 0-537 0 0,0 0-1383 0 0,0 0-1481 0 0</inkml:trace>
  <inkml:trace contextRef="#ctx0" brushRef="#br0" timeOffset="1526.851">188 182 0 0 0,'0'0'1447'0'0,"0"0"196"0"0,0 0 120 0 0,0 0 169 0 0,0 0 104 0 0,0 0 1 0 0,0 0-144 0 0,0 0-274 0 0,0 0-260 0 0,0 0-248 0 0,0 0-218 0 0,0 0-179 0 0,-4 0-136 0 0,-12-3-111 0 0,12 3-92 0 0,4 0-66 0 0,0 0-63 0 0,0 0-46 0 0,0 0-39 0 0,0 0-33 0 0,0 0-32 0 0,0 0-30 0 0,0 0-25 0 0,0 0-14 0 0,0 0 3 0 0,0 0 28 0 0,0 0 8 0 0,0 0 12 0 0,0 0-5 0 0,2 0-1209 0 0,5 0-11522 0 0,-5 0 5006 0 0</inkml:trace>
</inkml:ink>
</file>

<file path=ppt/ink/ink4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1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467 207 1112 0 0,'0'0'1382'0'0,"0"0"-685"0"0,0 0-402 0 0,0 0 40 0 0,0 0 296 0 0,0 0 392 0 0,0 0 254 0 0,0 0 74 0 0,0 0-136 0 0,0 0-221 0 0,0 0-149 0 0,24-14-145 0 0,79-45-73 0 0,35 3 952 0 0,-86 38-1109 0 0,0 2 0 0 0,0 3 0 0 0,2 2 0 0 0,-1 3-1 0 0,1 1 1 0 0,22 3-470 0 0,-74 3 4 0 0,0 1-1 0 0,0 0 0 0 0,0 0 0 0 0,0 0 0 0 0,0 0 1 0 0,0 1-1 0 0,0-1 0 0 0,1 1 0 0 0,-1-1 1 0 0,0 1-1 0 0,0 0 0 0 0,-1-1 0 0 0,1 1 1 0 0,0 0-1 0 0,0 0 0 0 0,0 0 0 0 0,-1 1 1 0 0,1-1-1 0 0,0 0 0 0 0,-1 1 0 0 0,1-1 1 0 0,-1 1-1 0 0,0-1 0 0 0,1 1 0 0 0,-1 0 0 0 0,0 0 1 0 0,0 0-1 0 0,0-1 0 0 0,0 1 0 0 0,0 0 1 0 0,-1 0-1 0 0,1 0 0 0 0,-1 0 0 0 0,1 0 1 0 0,-1 0-1 0 0,1 0 0 0 0,-1 1 0 0 0,0-1 1 0 0,0 0-1 0 0,0 0 0 0 0,-1 0 0 0 0,1 0-3 0 0,-2 31 128 0 0,-1 0 0 0 0,-1 0 0 0 0,-2-1 0 0 0,-1 0 0 0 0,-2 0 0 0 0,-1-1 0 0 0,-2 0 0 0 0,-7 14-128 0 0,-24 72 130 0 0,35-90-131 0 0,1 0 1 0 0,0 0-1 0 0,2 0 1 0 0,2 0-1 0 0,0 1 1 0 0,2 0-1 0 0,1-1 1 0 0,2 24 0 0 0,0-46 9 0 0,-1 0 1 0 0,1 1-1 0 0,0-1 1 0 0,0 0-1 0 0,0 0 1 0 0,1 0-1 0 0,0 0 1 0 0,0-1-1 0 0,0 1 1 0 0,1-1-1 0 0,-1 0 1 0 0,1 0-1 0 0,0 0 0 0 0,0 0 1 0 0,0-1-1 0 0,1 1 1 0 0,-1-1-1 0 0,1 0 1 0 0,0-1-1 0 0,0 1-9 0 0,-25-6 3078 0 0,-83-12-3094 0 0,46 12-40 0 0,0 2-1 0 0,-1 2 1 0 0,1 3 0 0 0,0 3-1 0 0,0 2 1 0 0,1 2 0 0 0,0 3-1 0 0,1 3 1 0 0,1 1-1 0 0,1 3 1 0 0,0 3 0 0 0,2 1-1 0 0,1 3 1 0 0,-23 18 56 0 0,40-26-125 0 0,24-16-6 0 0,1 0 0 0 0,-1 1 0 0 0,1 1 0 0 0,0-1 0 0 0,0 1 0 0 0,0 1 0 0 0,1-1 0 0 0,0 1 0 0 0,1 1 0 0 0,-1-1 0 0 0,1 1 0 0 0,-5 8 131 0 0,13-14-362 0 0,0-1-1 0 0,0 0 1 0 0,0 0-1 0 0,1 0 1 0 0,-1 0-1 0 0,0-1 1 0 0,0 1-1 0 0,1-1 1 0 0,-1 1-1 0 0,0-1 1 0 0,1 0-1 0 0,-1 0 1 0 0,0 0-1 0 0,1 0 1 0 0,-1 0-1 0 0,0 0 1 0 0,1-1-1 0 0,-1 1 1 0 0,0-1-1 0 0,0 1 1 0 0,1-1-1 0 0,-1 0 1 0 0,1-1 362 0 0,50-22-7347 0 0,-36 13 4098 0 0</inkml:trace>
  <inkml:trace contextRef="#ctx0" brushRef="#br0" timeOffset="387.065">618 442 4881 0 0,'0'0'1794'0'0,"0"0"-486"0"0,0 0-408 0 0,0 0-77 0 0,0 0 121 0 0,0 0 170 0 0,0 0 103 0 0,0 0 21 0 0,0 0-48 0 0,0 0-117 0 0,0 0-187 0 0,40-1-206 0 0,134-6-167 0 0,-5-14 289 0 0,336-67 1630 0 0,-412 76-2146 0 0,-99 32 8 0 0,-127 153 508 0 0,130-168-836 0 0,0 1 0 0 0,0 1 0 0 0,1-1 0 0 0,0 0 0 0 0,0 1 0 0 0,0-1 0 0 0,1 1 0 0 0,0-1 0 0 0,0 1 0 0 0,1-1 0 0 0,0 1 0 0 0,0 0 0 0 0,0-1 0 0 0,1 3 34 0 0,1-7-296 0 0,-1 1 0 0 0,1 0 0 0 0,0-1 0 0 0,0 1 1 0 0,0-1-1 0 0,0 0 0 0 0,0 0 0 0 0,0 0 0 0 0,0 0 0 0 0,1 0 0 0 0,-1 0 1 0 0,1-1-1 0 0,0 1 0 0 0,-1-1 0 0 0,1 1 0 0 0,0-1 0 0 0,0 0 0 0 0,0 0 0 0 0,0 0 1 0 0,0-1 295 0 0,25 4-11021 0 0,-20 0 5258 0 0</inkml:trace>
</inkml:ink>
</file>

<file path=ppt/ink/ink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4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8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130 195 360 0 0,'0'0'1236'0'0,"0"0"161"0"0,0 0 279 0 0,0 0 312 0 0,0 0 108 0 0,0 0-261 0 0,0 0-483 0 0,0 0-484 0 0,0 0-297 0 0,0 0-59 0 0,0 0 120 0 0,0 0 175 0 0,0 0 129 0 0,11 2 39 0 0,17 1-347 0 0,0-1 1 0 0,0-1-1 0 0,1-2 0 0 0,-1-1 1 0 0,0-1-1 0 0,7-2-628 0 0,-2-3 268 0 0,0-2-1 0 0,-1-1 1 0 0,0-1-1 0 0,0-2 1 0 0,-2-1 0 0 0,0-2-1 0 0,0-1 1 0 0,1-3-268 0 0,-26 18 59 0 0,0 0 1 0 0,-1-1 0 0 0,0 0 0 0 0,0 1 0 0 0,0-1 0 0 0,0-1-1 0 0,0 1 1 0 0,-1-1 0 0 0,0 1 0 0 0,0-1 0 0 0,0 0-1 0 0,-1 0 1 0 0,0 0 0 0 0,1-1-60 0 0,-3 5 8 0 0,0 1-104 0 0,0 2-117 0 0,-15 303-527 0 0,12-204 748 0 0,-25 272-296 0 0,26-354 191 0 0,-1 0 1 0 0,-1-1-1 0 0,-1 1 1 0 0,0-1-1 0 0,-1 0 1 0 0,-1-1-1 0 0,-1 1 1 0 0,-1-1-1 0 0,0-1 1 0 0,-1 0-1 0 0,-1 0 1 0 0,0-1-1 0 0,-1 0 1 0 0,-1-1 0 0 0,0 0-1 0 0,-1-1 1 0 0,-1-1-1 0 0,0 0 1 0 0,0-1-1 0 0,-1 0 1 0 0,-16 6 96 0 0,9-6-32 0 0,-1-2 0 0 0,0-1 0 0 0,-1-1 0 0 0,0-1 0 0 0,0-2 0 0 0,0 0 1 0 0,0-1-1 0 0,-1-2 0 0 0,1 0 0 0 0,-19-3 32 0 0,39 1 30 0 0,0 1 1 0 0,0-1-1 0 0,0 0 1 0 0,0-1-1 0 0,0 1 0 0 0,0-1 1 0 0,1 0-1 0 0,-1 0 1 0 0,0 0-1 0 0,1-1 0 0 0,0 0 1 0 0,0 0-1 0 0,0 0 1 0 0,0 0-1 0 0,0-1 0 0 0,0 1 1 0 0,1-1-1 0 0,0 0 1 0 0,0 0-1 0 0,0 0 0 0 0,0 0 1 0 0,0-1-1 0 0,1 1 1 0 0,0-1-1 0 0,0 0 0 0 0,0 0 1 0 0,1 1-1 0 0,-1-1 1 0 0,1 0-1 0 0,1 0 0 0 0,-1 0 1 0 0,0-1-1 0 0,1 1 1 0 0,0 0-1 0 0,1 0 0 0 0,-1 0 1 0 0,1 0-1 0 0,0 0 1 0 0,0 0-1 0 0,0 0 0 0 0,1 0 1 0 0,-1 1-1 0 0,1-1 1 0 0,1 0-31 0 0,8-14 60 0 0,2 0 0 0 0,0 0 0 0 0,2 1 0 0 0,0 1 0 0 0,0 0 0 0 0,2 2 0 0 0,0 0 0 0 0,1 0 0 0 0,0 2 0 0 0,1 0 0 0 0,0 1 0 0 0,1 1 0 0 0,1 1 0 0 0,4-1-60 0 0,-18 7 2 0 0,70-37-226 0 0,2 3 0 0 0,2 4 0 0 0,1 3-1 0 0,1 4 1 0 0,47-8 224 0 0,29-26-8739 0 0,-106 37 8545 0 0,19 9 964 0 0,-72 56 2644 0 0,-54 52-939 0 0,44-80-2354 0 0,1 0-1 0 0,1 0 1 0 0,0 1 0 0 0,1 0 0 0 0,0 0 0 0 0,1 1 0 0 0,-3 12-121 0 0,7-24 36 0 0,1 0 1 0 0,-1-1 0 0 0,1 1 0 0 0,0 0 0 0 0,0 0 0 0 0,0 0-1 0 0,0 0 1 0 0,1 0 0 0 0,-1 0 0 0 0,1 0 0 0 0,0 0 0 0 0,-1 0-1 0 0,1 0 1 0 0,1 0 0 0 0,-1 0 0 0 0,0 0 0 0 0,1 0 0 0 0,0 0-1 0 0,0 0 1 0 0,-1 0 0 0 0,2 0 0 0 0,-1 0 0 0 0,0 0-1 0 0,1-1 1 0 0,-1 1 0 0 0,1-1 0 0 0,0 1 0 0 0,-1-1 0 0 0,1 1-1 0 0,1-1 1 0 0,-1 0 0 0 0,0 0 0 0 0,0 0 0 0 0,1 0 0 0 0,-1 0-1 0 0,1-1 1 0 0,0 1 0 0 0,-1-1 0 0 0,1 1-37 0 0,5-3 104 0 0,0 1 0 0 0,0-1 0 0 0,0 0 0 0 0,0 0 1 0 0,0-1-1 0 0,0-1 0 0 0,-1 1 0 0 0,1-1 0 0 0,-1 0 0 0 0,0 0 0 0 0,0-1 1 0 0,0 0-1 0 0,0-1 0 0 0,-1 1 0 0 0,1-1 0 0 0,-1-1 0 0 0,0 1 0 0 0,-1-1 1 0 0,1 0-1 0 0,-1 0 0 0 0,-1 0 0 0 0,1-1 0 0 0,-1 0 0 0 0,0 0 0 0 0,0 0 0 0 0,-1 0 1 0 0,0-1-1 0 0,0 1 0 0 0,-1-1 0 0 0,0 0 0 0 0,-1 1 0 0 0,1-1 0 0 0,-1 0 1 0 0,-1 0-1 0 0,0-6-104 0 0,1 2-160 0 0,-1 0 1 0 0,0 0-1 0 0,-1-1 1 0 0,-1 1-1 0 0,0 0 1 0 0,-1 0-1 0 0,0 0 1 0 0,-1 1-1 0 0,0-1 1 0 0,-1 0 159 0 0,-17-25-4934 0 0,-8 1-6098 0 0,23 28 3558 0 0</inkml:trace>
  <inkml:trace contextRef="#ctx0" brushRef="#br0" timeOffset="249.989">1404 928 11306 0 0,'0'0'1435'0'0,"0"0"-173"0"0,0 0 122 0 0,0 0 97 0 0,0 0-48 0 0,0 0-178 0 0,0 0-252 0 0,0 0-183 0 0,0 0-121 0 0,0 0-131 0 0,0 0-134 0 0,0 0-124 0 0,-1-35-95 0 0,-2-109-88 0 0,2 140-121 0 0,0 0 1 0 0,1-1-1 0 0,0 1 1 0 0,0 0-1 0 0,0 0 1 0 0,0 0-1 0 0,1-1 1 0 0,-1 1-1 0 0,1 0 1 0 0,0 0-1 0 0,1 0 1 0 0,-1 0-1 0 0,1 0 1 0 0,-1 0-1 0 0,1 1 1 0 0,0-1-1 0 0,3-2-6 0 0,2-5 16 0 0,3-3-131 0 0,0 0-1 0 0,1 1 0 0 0,0 0 0 0 0,1 0 0 0 0,1 2 0 0 0,0-1 0 0 0,0 2 0 0 0,1 0 0 0 0,0 0 0 0 0,1 1 0 0 0,0 1 0 0 0,0 0 1 0 0,8-1 115 0 0,27-7-4183 0 0,2 6-3562 0 0,-38 10-1095 0 0</inkml:trace>
  <inkml:trace contextRef="#ctx0" brushRef="#br0" timeOffset="648.424">2036 450 280 0 0,'0'0'2946'0'0,"0"0"-660"0"0,0 0-242 0 0,0 0 37 0 0,0 0-62 0 0,0 0-172 0 0,0 0-289 0 0,0 0-313 0 0,0 0-251 0 0,0 0-205 0 0,0 0-193 0 0,0 0-134 0 0,0 0-81 0 0,-20 6-99 0 0,-60 24-70 0 0,76-28-195 0 0,0-1 0 0 0,1 1 0 0 0,-1 0 0 0 0,0 0 0 0 0,1 0 0 0 0,-1 0 0 0 0,1 1 0 0 0,0 0 0 0 0,0-1 0 0 0,0 1 0 0 0,0 0 0 0 0,1 0 0 0 0,-1 1 0 0 0,1-1 0 0 0,-1 0 0 0 0,1 1 0 0 0,0 0 0 0 0,0 2-17 0 0,-5 7 51 0 0,3-7-42 0 0,0-1 0 0 0,1 1 0 0 0,0 0 0 0 0,0 0 0 0 0,0 0 0 0 0,1 0 1 0 0,0 0-1 0 0,0 1 0 0 0,1-1 0 0 0,-1 0 0 0 0,1 1 0 0 0,1 0 0 0 0,-1-1 0 0 0,1 1 0 0 0,1-1 0 0 0,-1 1 0 0 0,1-1 0 0 0,0 1 1 0 0,0-1-1 0 0,1 1 0 0 0,0-1 0 0 0,0 0 0 0 0,1 1 0 0 0,-1-1 0 0 0,1-1 0 0 0,0 1 0 0 0,1 0 0 0 0,0-1 0 0 0,0 1 0 0 0,0-1 0 0 0,3 3-9 0 0,4-2-68 0 0,-1-1 0 0 0,1 0 0 0 0,0 0 0 0 0,1-1 0 0 0,-1 0-1 0 0,1-1 1 0 0,-1 0 0 0 0,1-1 0 0 0,0-1 0 0 0,0 0 0 0 0,0 0-1 0 0,0-1 1 0 0,0-1 0 0 0,0 0 0 0 0,0 0 0 0 0,0-1 0 0 0,0-1-1 0 0,-1 0 1 0 0,1-1 0 0 0,2-1 68 0 0,38-14-5120 0 0,-3-4-4447 0 0,-35 16 4957 0 0</inkml:trace>
  <inkml:trace contextRef="#ctx0" brushRef="#br0" timeOffset="1020.191">2282 740 0 0 0,'0'0'1930'0'0,"0"0"140"0"0,0 0 238 0 0,0 0 263 0 0,0 0-10 0 0,0 0-166 0 0,0 0-276 0 0,0 0-317 0 0,0 0-261 0 0,32 2-252 0 0,99 4-252 0 0,-63-18 202 0 0,-57 5-989 0 0,2 2-156 0 0,1-2 1 0 0,-1 1-1 0 0,0-2 1 0 0,-1 0-1 0 0,0 0 1 0 0,0-1 0 0 0,-1-1-1 0 0,0 0 1 0 0,-1 0-1 0 0,0-1 1 0 0,0-1-1 0 0,-1 1 1 0 0,-1-2 0 0 0,0 1-1 0 0,-1-1 1 0 0,0 0-1 0 0,-1 0 1 0 0,0-1-1 0 0,-1 0 1 0 0,-1 0 0 0 0,0 0-1 0 0,-1-1 1 0 0,0-3-95 0 0,-3 16-44 0 0,0-1 0 0 0,-1 0 0 0 0,1 1 0 0 0,-1-1 0 0 0,1 1 1 0 0,-1-1-1 0 0,0 1 0 0 0,0 0 0 0 0,0-1 0 0 0,0 1 0 0 0,-1 0 0 0 0,1 0 1 0 0,-1 0-1 0 0,1 0 0 0 0,-1 0 0 0 0,0 0 0 0 0,0 0 0 0 0,0 0 1 0 0,0 1-1 0 0,0-1 0 0 0,0 1 0 0 0,0-1 0 0 0,0 1 0 0 0,-1 0 0 0 0,1 0 1 0 0,0 0-1 0 0,-1 0 0 0 0,1 0 0 0 0,-1 1 0 0 0,1-1 0 0 0,-1 1 0 0 0,1-1 1 0 0,-1 1-1 0 0,0 0 44 0 0,-91 6-884 0 0,77 0 825 0 0,1 0 0 0 0,0 2 1 0 0,0 0-1 0 0,1 0 1 0 0,0 1-1 0 0,0 1 0 0 0,1 1 1 0 0,0 0-1 0 0,1 0 1 0 0,1 2-1 0 0,0-1 0 0 0,0 2 1 0 0,1-1-1 0 0,1 2 0 0 0,0-1 1 0 0,1 1-1 0 0,1 1 1 0 0,-5 11 58 0 0,10-20-17 0 0,0 0 1 0 0,1 0 0 0 0,0-1 0 0 0,0 2-1 0 0,0-1 1 0 0,1 0 0 0 0,0 0 0 0 0,1 0-1 0 0,-1 1 1 0 0,1-1 0 0 0,1 0 0 0 0,-1 0-1 0 0,1 1 1 0 0,1-1 0 0 0,-1 0-1 0 0,1 0 1 0 0,0 0 0 0 0,1 0 0 0 0,0-1-1 0 0,0 1 1 0 0,0-1 0 0 0,1 1 0 0 0,0-1-1 0 0,0 0 1 0 0,1-1 0 0 0,-1 1 0 0 0,1-1-1 0 0,0 0 1 0 0,1 0 0 0 0,-1 0 0 0 0,3 1 16 0 0,14 5 15 0 0,0-1 0 0 0,1 0 1 0 0,0-2-1 0 0,0-1 1 0 0,1 0-1 0 0,0-2 1 0 0,0-1-1 0 0,0-1 1 0 0,1-1-1 0 0,-1-1 0 0 0,1-1 1 0 0,9-2-16 0 0,59-7-1200 0 0,-33-6-6722 0 0,-39 10-3390 0 0</inkml:trace>
</inkml:ink>
</file>

<file path=ppt/ink/ink4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5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0,'0'0'1782'0'0,"0"0"393"0"0,0 0 16 0 0,0 0-212 0 0,0 0-284 0 0,22-7-276 0 0,71-27-276 0 0,-19-15 517 0 0,-23 6-1108 0 0,-2-3 1 0 0,-2-1-1 0 0,-3-3 0 0 0,14-21-552 0 0,-44 56 56 0 0,-1-1 1 0 0,0-1 0 0 0,-2 0 0 0 0,0 0-1 0 0,0-1 1 0 0,-2 0 0 0 0,0-1-1 0 0,-1 0 1 0 0,-1-1 0 0 0,-1 0-1 0 0,0 0 1 0 0,-2 0 0 0 0,0 0-1 0 0,-1-9-56 0 0,-3 27-17 0 0,0-1-1 0 0,0 1 1 0 0,0 0 0 0 0,-1 0-1 0 0,1-1 1 0 0,-1 1-1 0 0,0 0 1 0 0,1 0 0 0 0,-1 0-1 0 0,0 0 1 0 0,0 0-1 0 0,0 0 1 0 0,-1 0 0 0 0,1 0-1 0 0,0 0 1 0 0,-1 1-1 0 0,1-1 1 0 0,-1 0 0 0 0,1 1-1 0 0,-1-1 1 0 0,0 1-1 0 0,0 0 1 0 0,0 0 0 0 0,0-1-1 0 0,0 1 1 0 0,0 0-1 0 0,0 1 1 0 0,0-1-1 0 0,0 0 1 0 0,0 1 0 0 0,0-1-1 0 0,0 1 1 0 0,-1-1-1 0 0,1 1 1 0 0,0 0 0 0 0,-3 0 17 0 0,0 0-86 0 0,-1 0 0 0 0,1 0 0 0 0,-1 1 0 0 0,0-1 0 0 0,1 1 1 0 0,-1 0-1 0 0,1 1 0 0 0,-1 0 0 0 0,1 0 0 0 0,0 0 0 0 0,0 0 1 0 0,0 1-1 0 0,0-1 0 0 0,-3 3 86 0 0,-1 2 2 0 0,-1 1 1 0 0,1 0-1 0 0,0 0 1 0 0,1 1-1 0 0,0 0 1 0 0,0 0-1 0 0,1 1 1 0 0,0 0-1 0 0,1 0 1 0 0,0 1-1 0 0,1 0 1 0 0,0 0-1 0 0,1 0 1 0 0,0 0-1 0 0,0 1 1 0 0,1 1-3 0 0,3-10 17 0 0,0 0-1 0 0,0 0 1 0 0,1-1 0 0 0,-1 1-1 0 0,1 0 1 0 0,0 0 0 0 0,0 0 0 0 0,0-1-1 0 0,0 1 1 0 0,0 0 0 0 0,0-1-1 0 0,1 1 1 0 0,-1-1 0 0 0,1 0-1 0 0,0 1 1 0 0,0-1 0 0 0,0 0 0 0 0,0 0-1 0 0,0 0 1 0 0,0 0 0 0 0,0-1-1 0 0,1 1 1 0 0,-1 0 0 0 0,1-1-1 0 0,-1 0 1 0 0,1 1 0 0 0,0-1 0 0 0,-1 0-1 0 0,2 0-16 0 0,83 15 866 0 0,-17-17-226 0 0,-1-3 0 0 0,0-3 0 0 0,-1-3 0 0 0,48-13-640 0 0,-109 21 24 0 0,-6 2-9 0 0,0 0 0 0 0,-1 0 0 0 0,1 0 0 0 0,-1 0 0 0 0,1 0 0 0 0,0 0 0 0 0,-1 1 0 0 0,1-1 0 0 0,-1 0 0 0 0,1 0 0 0 0,0 0 0 0 0,-1 1 0 0 0,1-1 0 0 0,-1 0-1 0 0,1 0 1 0 0,-1 1 0 0 0,1-1 0 0 0,-1 1 0 0 0,1-1 0 0 0,-1 0 0 0 0,1 1 0 0 0,-1-1 0 0 0,0 1 0 0 0,1-1 0 0 0,-1 1 0 0 0,0-1 0 0 0,1 1 0 0 0,-1-1 0 0 0,0 1 0 0 0,0 0 0 0 0,0-1 0 0 0,1 1 0 0 0,-1-1 0 0 0,0 1 0 0 0,0 0 0 0 0,0-1 0 0 0,0 1 0 0 0,0-1-1 0 0,0 1 1 0 0,0 0 0 0 0,0-1 0 0 0,0 1 0 0 0,0-1 0 0 0,0 1 0 0 0,-1 0 0 0 0,1-1 0 0 0,0 1 0 0 0,0-1 0 0 0,-1 1 0 0 0,1-1 0 0 0,0 1 0 0 0,-1-1 0 0 0,1 1 0 0 0,0-1 0 0 0,-1 1 0 0 0,1-1-15 0 0,-16 39 585 0 0,-57 106 61 0 0,71-143-694 0 0,1 0 0 0 0,0 1 0 0 0,-1-1 0 0 0,1 0 0 0 0,0 0 0 0 0,1 1 0 0 0,-1-1 1 0 0,0 1-1 0 0,1-1 0 0 0,-1 0 0 0 0,1 1 0 0 0,0-1 0 0 0,0 1 0 0 0,0-1 1 0 0,0 1-1 0 0,0-1 0 0 0,0 1 0 0 0,1-1 0 0 0,-1 1 0 0 0,1-1 0 0 0,0 1 0 0 0,0-1 1 0 0,0 0-1 0 0,0 0 0 0 0,0 1 0 0 0,0-1 0 0 0,1 0 0 0 0,-1 0 0 0 0,1 0 1 0 0,-1 0-1 0 0,1 0 0 0 0,0-1 0 0 0,0 1 0 0 0,-1 0 0 0 0,1-1 0 0 0,0 1 1 0 0,1-1-1 0 0,-1 0 0 0 0,0 0 0 0 0,0 0 0 0 0,1 0 0 0 0,-1 0 0 0 0,0 0 0 0 0,1-1 1 0 0,-1 1-1 0 0,2 0 48 0 0,48 1-5801 0 0,-18-4-2953 0 0,-21 1 4250 0 0</inkml:trace>
  <inkml:trace contextRef="#ctx0" brushRef="#br0" timeOffset="366.209">1180 575 5889 0 0,'0'0'1032'0'0,"0"0"-210"0"0,0 0 52 0 0,0 0 276 0 0,0 0 255 0 0,0 0 106 0 0,0 0-32 0 0,0 0-107 0 0,0 0-166 0 0,0 0-184 0 0,0 0-155 0 0,0 0-129 0 0,34 4-91 0 0,104 14-86 0 0,-135-17-528 0 0,0 0 1 0 0,0 0-1 0 0,0-1 0 0 0,1 1 0 0 0,-1-1 1 0 0,0 0-1 0 0,1 0 0 0 0,-1 0 0 0 0,0-1 1 0 0,0 1-1 0 0,1-1 0 0 0,-1 0 0 0 0,0 1 1 0 0,0-1-1 0 0,0-1 0 0 0,0 1 0 0 0,0 0 1 0 0,0-1-1 0 0,0 0 0 0 0,0 1 0 0 0,0-1 1 0 0,1-2-34 0 0,5-3 134 0 0,-1 3-65 0 0,0-1 0 0 0,-1 1 0 0 0,1-1 0 0 0,-1-1 0 0 0,0 1 0 0 0,0-1 0 0 0,-1-1 0 0 0,1 1 0 0 0,-2-1 0 0 0,1 0 0 0 0,-1 0 1 0 0,0-1-1 0 0,0 1 0 0 0,-1-1 0 0 0,0 0 0 0 0,0 0 0 0 0,-1-1 0 0 0,0 1 0 0 0,-1-1 0 0 0,0 0 0 0 0,0 0 0 0 0,0 1 0 0 0,-1-1 1 0 0,-1 0-1 0 0,0-1-69 0 0,-2 7-50 0 0,-1-1 0 0 0,0 1 0 0 0,0-1 0 0 0,-1 1 1 0 0,1 0-1 0 0,-1 0 0 0 0,1 1 0 0 0,-1-1 0 0 0,0 1 0 0 0,0-1 1 0 0,0 1-1 0 0,0 0 0 0 0,0 1 0 0 0,-1-1 0 0 0,1 1 0 0 0,0 0 1 0 0,-1 0-1 0 0,1 0 0 0 0,-1 1 0 0 0,1-1 0 0 0,-1 1 1 0 0,0 0-1 0 0,1 1 0 0 0,-1-1 0 0 0,1 1 0 0 0,-1 0 0 0 0,1 0 1 0 0,-4 1 49 0 0,-7 3-68 0 0,0 0 0 0 0,0 0 0 0 0,1 2 0 0 0,0 0 0 0 0,1 0 0 0 0,-1 1 0 0 0,1 1 0 0 0,1 0 0 0 0,0 1 0 0 0,0 0 0 0 0,1 1-1 0 0,0 1 1 0 0,-8 10 68 0 0,12-14-21 0 0,0 0 0 0 0,1 0 0 0 0,0 1 0 0 0,0 0 0 0 0,1 0-1 0 0,0 1 1 0 0,0-1 0 0 0,1 1 0 0 0,1 0 0 0 0,0 0-1 0 0,0 0 1 0 0,1 1 0 0 0,0-1 0 0 0,0 1 0 0 0,1-1-1 0 0,1 1 1 0 0,0-1 0 0 0,1 8 21 0 0,1-14-10 0 0,-1 1 1 0 0,1-1-1 0 0,0 0 0 0 0,0 0 1 0 0,1 0-1 0 0,-1 0 0 0 0,1-1 1 0 0,0 1-1 0 0,0-1 0 0 0,0 1 1 0 0,0-1-1 0 0,0 0 0 0 0,1 0 1 0 0,0 0-1 0 0,-1-1 0 0 0,1 1 1 0 0,0-1-1 0 0,0 0 0 0 0,1 0 1 0 0,-1-1-1 0 0,0 1 0 0 0,1-1 1 0 0,2 1 9 0 0,108 14-106 0 0,-88-16-421 0 0,0-1 1 0 0,1-1-1 0 0,-1-1 1 0 0,0-2-1 0 0,0-1 0 0 0,-1 0 1 0 0,10-6 526 0 0,36-14-4821 0 0,-2-3-3365 0 0,-48 21 4700 0 0</inkml:trace>
  <inkml:trace contextRef="#ctx0" brushRef="#br0" timeOffset="827.964">2119 394 6721 0 0,'0'0'2014'0'0,"0"0"-472"0"0,0 0-151 0 0,0 0 82 0 0,0 0 113 0 0,0 0-62 0 0,0 0-217 0 0,0 0-270 0 0,0 0-268 0 0,0 0-162 0 0,0 0-102 0 0,-33 14-54 0 0,-102 45-41 0 0,48-14 372 0 0,83-43-784 0 0,0 1 0 0 0,0-1 0 0 0,0 1 0 0 0,1 0-1 0 0,0 0 1 0 0,-1 1 0 0 0,1-1 0 0 0,0 1-1 0 0,0-1 1 0 0,1 1 0 0 0,-1 0 0 0 0,1 0 0 0 0,0 0-1 0 0,0 0 1 0 0,0 1 0 0 0,1-1 0 0 0,-1 0-1 0 0,1 1 1 0 0,0-1 0 0 0,0 1 0 0 0,1 2 2 0 0,0-2-19 0 0,0-1 1 0 0,1 1-1 0 0,-1-1 1 0 0,1 1-1 0 0,0-1 1 0 0,1 1-1 0 0,-1-1 1 0 0,1 0-1 0 0,0 0 1 0 0,0 1-1 0 0,0-1 1 0 0,0-1-1 0 0,1 1 1 0 0,0 0-1 0 0,-1 0 1 0 0,1-1-1 0 0,1 0 1 0 0,-1 0-1 0 0,0 0 1 0 0,1 0-1 0 0,0 0 1 0 0,-1 0-1 0 0,1-1 1 0 0,0 0 0 0 0,1 0-1 0 0,-1 0 1 0 0,0 0-1 0 0,0-1 1 0 0,1 0-1 0 0,-1 0 1 0 0,1 0-1 0 0,2 0 19 0 0,4 1 35 0 0,0 0 1 0 0,1-1-1 0 0,-1 0 0 0 0,1-1 1 0 0,-1-1-1 0 0,1 0 0 0 0,-1 0 0 0 0,0-1 1 0 0,1 0-1 0 0,-1-1 0 0 0,0-1 1 0 0,8-3-36 0 0,1-3 35 0 0,-1-1 0 0 0,0 0 1 0 0,0-1-1 0 0,-2-2 0 0 0,1 1 0 0 0,-2-2 1 0 0,0 0-1 0 0,0-2 0 0 0,-2 1 0 0 0,0-2 1 0 0,9-13-36 0 0,-30 100-432 0 0,6-65 428 0 0,0 0 1 0 0,1 0 0 0 0,0 0 0 0 0,-1 0-1 0 0,1 0 1 0 0,1 0 0 0 0,-1 0-1 0 0,1 0 1 0 0,-1 0 0 0 0,1 0-1 0 0,0 0 1 0 0,1 0 0 0 0,-1 0 0 0 0,1-1-1 0 0,-1 1 1 0 0,1 0 0 0 0,0-1-1 0 0,1 1 1 0 0,-1-1 0 0 0,1 0 0 0 0,-1 0-1 0 0,1 0 1 0 0,0 0 0 0 0,0 0-1 0 0,0-1 1 0 0,0 1 0 0 0,1-1-1 0 0,-1 0 1 0 0,1 0 0 0 0,-1 0 0 0 0,1 0-1 0 0,2 0 4 0 0,4 2-98 0 0,-1-1 0 0 0,1-1-1 0 0,0 0 1 0 0,0 0-1 0 0,0 0 1 0 0,0-1-1 0 0,0-1 1 0 0,0 0 0 0 0,0 0-1 0 0,0-1 1 0 0,5-1 98 0 0,63-24-8572 0 0,-61 19 3040 0 0,-4 3-1037 0 0</inkml:trace>
  <inkml:trace contextRef="#ctx0" brushRef="#br0" timeOffset="1115.765">2850 438 12827 0 0,'0'0'1677'0'0,"0"0"-266"0"0,0 0-65 0 0,0 0-14 0 0,0 0-111 0 0,0 0-235 0 0,0 0-308 0 0,0 0-201 0 0,0 0-117 0 0,0 0-98 0 0,0 0-79 0 0,0 0-74 0 0,0 0-52 0 0,-10 2-31 0 0,-69 34 38 0 0,71-29-76 0 0,0 0 0 0 0,1 1 1 0 0,0 0-1 0 0,0 0 0 0 0,0 0 0 0 0,1 1 1 0 0,1 0-1 0 0,-1 0 0 0 0,2 0 1 0 0,-1 1-1 0 0,-2 9 12 0 0,5-15-23 0 0,1 0 0 0 0,0 1-1 0 0,0-1 1 0 0,0 0 0 0 0,0 1 0 0 0,1-1 0 0 0,0 1-1 0 0,0-1 1 0 0,0 1 0 0 0,0-1 0 0 0,1 1 0 0 0,0-1-1 0 0,0 0 1 0 0,0 1 0 0 0,0-1 0 0 0,1 0 0 0 0,-1 0-1 0 0,1 0 1 0 0,0 0 0 0 0,1 0 0 0 0,-1 0 0 0 0,1 0-1 0 0,-1-1 1 0 0,1 1 0 0 0,0-1 0 0 0,0 0 0 0 0,1 0-1 0 0,-1 0 1 0 0,1 0 23 0 0,8 4-5 0 0,0 0 0 0 0,0-1-1 0 0,0-1 1 0 0,1 0 0 0 0,-1-1 0 0 0,1 0-1 0 0,1-1 1 0 0,-1 0 0 0 0,0-1 0 0 0,1-1-1 0 0,-1 0 1 0 0,1-1 0 0 0,-1 0 0 0 0,1-1-1 0 0,-1 0 1 0 0,4-2 5 0 0,-3 1-267 0 0,0-1-1 0 0,0-1 1 0 0,-1 0-1 0 0,0-1 1 0 0,0-1 0 0 0,0 0-1 0 0,0 0 1 0 0,-1-1-1 0 0,0-1 1 0 0,8-7 267 0 0,23-20-4494 0 0,-3-3-4124 0 0,-27 24 2274 0 0</inkml:trace>
  <inkml:trace contextRef="#ctx0" brushRef="#br0" timeOffset="1370.21">3476 0 13579 0 0,'0'0'1267'0'0,"0"0"-530"0"0,0 0-202 0 0,0 0 147 0 0,0 0 194 0 0,0 0 85 0 0,0 0-78 0 0,0 0-179 0 0,-13 33-129 0 0,-39 105-89 0 0,36-44 274 0 0,15-64-605 0 0,1 1 0 0 0,1 0-1 0 0,2 0 1 0 0,1-1 0 0 0,1 0 0 0 0,4 11-155 0 0,-2-19-167 0 0,1-1 0 0 0,0 0 0 0 0,2 0-1 0 0,0-1 1 0 0,1 0 0 0 0,2-1 0 0 0,0 0 0 0 0,3 2 167 0 0,0-7-1703 0 0,-8-12-2669 0 0,-8-2 1782 0 0,0-1-2492 0 0,0-1 1800 0 0,0 1-1326 0 0</inkml:trace>
  <inkml:trace contextRef="#ctx0" brushRef="#br0" timeOffset="1643.729">3144 332 14291 0 0,'0'0'983'0'0,"0"0"-532"0"0,0 0-137 0 0,0 0 237 0 0,0 0 247 0 0,0 0 123 0 0,0 0-62 0 0,0 0-152 0 0,0 0-152 0 0,33 3-129 0 0,105 9-81 0 0,302-5 371 0 0,-388-9-2142 0 0,-26 1-1804 0 0,-1 0-5296 0 0,-13 1-209 0 0</inkml:trace>
  <inkml:trace contextRef="#ctx0" brushRef="#br0" timeOffset="1814.577">3987 508 3681 0 0,'0'0'3330'0'0,"0"0"-1656"0"0,0 0-524 0 0,0 0-33 0 0,0 0-65 0 0,0 0-144 0 0,0 0-236 0 0,0 0-244 0 0,0 0-177 0 0,0 0-88 0 0,0 0-62 0 0,0 0-73 0 0,0 0-97 0 0,4 27-135 0 0,11 81-212 0 0,-5-79-2133 0 0,-8-34-3265 0 0,-1 1 311 0 0</inkml:trace>
  <inkml:trace contextRef="#ctx0" brushRef="#br0" timeOffset="1998.649">3916 151 9682 0 0,'0'0'1936'0'0,"0"0"-927"0"0,0 0-625 0 0,0 0-512 0 0,0 0-712 0 0,0 0-425 0 0,0 0-335 0 0,0 0-601 0 0,0 0-1143 0 0,0 0-289 0 0</inkml:trace>
  <inkml:trace contextRef="#ctx0" brushRef="#br0" timeOffset="2198.976">4330 449 15819 0 0,'0'0'1018'0'0,"0"0"-349"0"0,0 0-90 0 0,0 0 0 0 0,0 0-36 0 0,0 0-127 0 0,0 0-189 0 0,0 0-123 0 0,0 0-70 0 0,0 0-48 0 0,0 0-34 0 0,-11 32-4 0 0,-32 96-11 0 0,42-126 58 0 0,0-1 1 0 0,0 1-1 0 0,-1 0 0 0 0,1 0 1 0 0,0 0-1 0 0,1 0 1 0 0,-1 0-1 0 0,0 0 0 0 0,0 0 1 0 0,1 0-1 0 0,0 0 0 0 0,-1 1 1 0 0,1-1-1 0 0,0 0 1 0 0,0 0-1 0 0,0 0 0 0 0,0 0 1 0 0,0 1-1 0 0,1-1 0 0 0,-1 0 1 0 0,0 0-1 0 0,1 0 0 0 0,0 0 1 0 0,0 0-1 0 0,-1 0 1 0 0,1 0-1 0 0,0 0 0 0 0,1 0 1 0 0,-1 0-1 0 0,0 0 0 0 0,1-1 5 0 0,5 8-39 0 0,-3-6 106 0 0,-1 1 0 0 0,0-1 0 0 0,1 0 0 0 0,-1 0 0 0 0,1 0 0 0 0,0-1 0 0 0,0 1 0 0 0,0-1 0 0 0,0 0 0 0 0,0 0 0 0 0,1 0 0 0 0,-1-1 0 0 0,1 0 0 0 0,-1 0 0 0 0,1 0 0 0 0,-1 0 0 0 0,1 0 0 0 0,-1-1 0 0 0,1 0 0 0 0,0 0 0 0 0,-1 0 0 0 0,1-1 0 0 0,0 0 0 0 0,-1 0 0 0 0,1 0 0 0 0,-1 0 0 0 0,0-1 0 0 0,1 1 0 0 0,-1-1 0 0 0,0 0 0 0 0,0 0 0 0 0,0-1 0 0 0,2-1-67 0 0,2-4 160 0 0,0 0 0 0 0,0-1 0 0 0,-1 0 0 0 0,0-1 0 0 0,-1 1 0 0 0,0-1 0 0 0,-1 0 0 0 0,0-1 0 0 0,-1 1 0 0 0,0-1 0 0 0,0 0 0 0 0,-1 0 0 0 0,0 0 0 0 0,-1 0 0 0 0,-1-1 0 0 0,0 1 0 0 0,0-1 0 0 0,-1 1 0 0 0,0-1 0 0 0,-1 1 0 0 0,-1-1-160 0 0,2 8-76 0 0,-1-1 1 0 0,-1 1-1 0 0,1 0 0 0 0,0-1 1 0 0,-1 1-1 0 0,0 0 1 0 0,0 0-1 0 0,0 0 1 0 0,-1 1-1 0 0,1-1 0 0 0,-1 0 1 0 0,0 1-1 0 0,0 0 1 0 0,0 0-1 0 0,0 0 1 0 0,-1 0-1 0 0,1 0 0 0 0,-1 0 1 0 0,0 1-1 0 0,0 0 1 0 0,0 0-1 0 0,0 0 1 0 0,0 0-1 0 0,0 1 0 0 0,0-1 1 0 0,-1 1-1 0 0,1 0 1 0 0,0 0-1 0 0,-1 1 1 0 0,-3-1 75 0 0,-39 5-6106 0 0,6 15-6563 0 0,31-11 8512 0 0</inkml:trace>
  <inkml:trace contextRef="#ctx0" brushRef="#br0" timeOffset="2542.625">4711 641 12595 0 0,'0'0'2100'0'0,"0"0"-618"0"0,0 0-135 0 0,0 0-4 0 0,0 0-71 0 0,0 0-193 0 0,0 0-272 0 0,0 0-229 0 0,0 0-189 0 0,0 0-140 0 0,0 0-113 0 0,0 0-76 0 0,0 0-44 0 0,13-24-15 0 0,39-74-30 0 0,-20 54-564 0 0,-30 45 492 0 0,1 0 0 0 0,-1 0 0 0 0,0 1 1 0 0,0-1-1 0 0,0 0 0 0 0,0 1 0 0 0,0-1 1 0 0,0 1-1 0 0,-1 0 0 0 0,1 0 1 0 0,0 0-1 0 0,-1 0 0 0 0,0 0 0 0 0,1 0 1 0 0,-1 0-1 0 0,0 0 0 0 0,0 0 1 0 0,0 1-1 0 0,0-1 0 0 0,-1 0 0 0 0,1 1 1 0 0,0-1-1 0 0,-1 2 101 0 0,9 16-79 0 0,-5-13 136 0 0,0-2 0 0 0,1 1-1 0 0,0 0 1 0 0,0-1 0 0 0,0 0-1 0 0,1 0 1 0 0,0 0 0 0 0,-1-1-1 0 0,2 0 1 0 0,-1 0 0 0 0,0-1-1 0 0,1 1 1 0 0,0-1 0 0 0,0-1-1 0 0,0 1 1 0 0,0-1 0 0 0,0-1-1 0 0,0 1 1 0 0,0-1 0 0 0,1 0-1 0 0,-1-1 1 0 0,2 0-57 0 0,5 1 318 0 0,0-1 0 0 0,-1-1-1 0 0,1 0 1 0 0,0-1 0 0 0,-1-1 0 0 0,1 0 0 0 0,-1 0-1 0 0,0-2 1 0 0,0 0 0 0 0,0 0 0 0 0,7-5-318 0 0,-2 0 107 0 0,-2 0 1 0 0,0-1-1 0 0,0 0 0 0 0,-1-1 1 0 0,0-1-1 0 0,-1-1 1 0 0,0 0-1 0 0,-2-1 0 0 0,1 0 1 0 0,-2-1-1 0 0,1-1-107 0 0,-3-17-1179 0 0,-8 22-1452 0 0,-1 0-3279 0 0,0 11 4665 0 0,0-7-10789 0 0</inkml:trace>
</inkml:ink>
</file>

<file path=ppt/ink/ink4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11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495 626 3937 0 0,'0'0'1143'0'0,"0"0"-290"0"0,0 0-151 0 0,0 0 127 0 0,-36 4 278 0 0,-115 16 173 0 0,144-20-1137 0 0,1 0 0 0 0,-1 1 0 0 0,1 0 0 0 0,-1 1 0 0 0,1-1 0 0 0,-1 1 0 0 0,1 1 0 0 0,0-1 0 0 0,0 1 0 0 0,0 0 0 0 0,0 0 0 0 0,1 1 0 0 0,-4 2-143 0 0,-5 5 325 0 0,-3 0-146 0 0,0 1 0 0 0,1 1 1 0 0,1 1-1 0 0,0 0 0 0 0,1 0 1 0 0,1 2-1 0 0,0 0 0 0 0,1 0 1 0 0,0 1-1 0 0,2 1 0 0 0,0 0 0 0 0,1 0 1 0 0,1 1-1 0 0,0 0 0 0 0,-2 14-179 0 0,9-30 31 0 0,0-1-1 0 0,0 1 0 0 0,1 0 0 0 0,-1-1 0 0 0,1 1 0 0 0,0 0 0 0 0,0-1 0 0 0,0 1 0 0 0,0 0 0 0 0,0 0 0 0 0,0-1 0 0 0,1 1 0 0 0,0 0 0 0 0,-1-1 0 0 0,1 1 0 0 0,0-1 0 0 0,0 1 0 0 0,0-1 0 0 0,1 1 0 0 0,-1-1 1 0 0,0 0-1 0 0,1 1 0 0 0,0-1 0 0 0,-1 0 0 0 0,1 0 0 0 0,0 0 0 0 0,0 0 0 0 0,0-1 0 0 0,1 1 0 0 0,-1 0 0 0 0,0-1 0 0 0,0 0 0 0 0,1 1 0 0 0,-1-1 0 0 0,1 0 0 0 0,0 0 0 0 0,-1 0 0 0 0,1-1 0 0 0,-1 1 1 0 0,1-1-1 0 0,0 1 0 0 0,0-1 0 0 0,-1 0 0 0 0,1 0 0 0 0,1 0-30 0 0,14-2 222 0 0,0 0 1 0 0,0-2-1 0 0,0 0 1 0 0,0-1 0 0 0,-1 0-1 0 0,0-2 1 0 0,0 0-1 0 0,0 0 1 0 0,-1-2-1 0 0,0 0 1 0 0,-1-1-1 0 0,0-1 1 0 0,12-11-223 0 0,-11 11 86 0 0,27-22 47 0 0,-2-2 1 0 0,-1-2-1 0 0,-2-2 1 0 0,-2-1-1 0 0,-1-1 0 0 0,-2-3 1 0 0,3-9-134 0 0,3 9 4 0 0,-38 43-99 0 0,-1 3-48 0 0,-1 42-53 0 0,-1-29 208 0 0,1 0-1 0 0,0 1 0 0 0,1-1 0 0 0,1 0 1 0 0,1 1-1 0 0,0-1 0 0 0,1 0 1 0 0,0 0-1 0 0,1 0 0 0 0,1-1 0 0 0,1 1 1 0 0,0-1-1 0 0,3 6-11 0 0,-5-16 31 0 0,-1 0 0 0 0,1-1-1 0 0,-1 1 1 0 0,1-1 0 0 0,0 0 0 0 0,0 0 0 0 0,1 0 0 0 0,-1 0 0 0 0,1-1 0 0 0,-1 1-1 0 0,1-1 1 0 0,0-1 0 0 0,0 1 0 0 0,0-1 0 0 0,0 1 0 0 0,0-1 0 0 0,0-1-1 0 0,0 1 1 0 0,0-1 0 0 0,0 0 0 0 0,0 0 0 0 0,0 0 0 0 0,1-1 0 0 0,-1 0 0 0 0,3-1-31 0 0,5 0 118 0 0,-1-2 0 0 0,1 1 0 0 0,-1-2 0 0 0,0 0 0 0 0,0 0 0 0 0,-1-1 0 0 0,0-1 0 0 0,0 0 0 0 0,8-6-118 0 0,24-23 254 0 0,0-3 1 0 0,-3-1-1 0 0,-1-2 0 0 0,-2-2 1 0 0,20-33-255 0 0,-42 54 15 0 0,0-2 0 0 0,-2 0 0 0 0,-1 0 0 0 0,-1-2 0 0 0,-1 1 0 0 0,-1-1-1 0 0,-2 0 1 0 0,-1-1 0 0 0,-1 0 0 0 0,-1 0 0 0 0,-1 0 0 0 0,-2-1 0 0 0,0 1 0 0 0,-2 0 0 0 0,-2-4-15 0 0,3 26-22 0 0,-1 0 0 0 0,1 1 1 0 0,-1-1-1 0 0,0 0 0 0 0,0 1 0 0 0,-1-1 0 0 0,0 0 0 0 0,0 1 1 0 0,0 0-1 0 0,-1-1 0 0 0,1 1 0 0 0,-1 0 0 0 0,0 0 1 0 0,-1 1-1 0 0,1-1 0 0 0,-1 1 0 0 0,-1-1 22 0 0,3 5-32 0 0,0 0-1 0 0,0 1 1 0 0,1-1-1 0 0,-1 0 1 0 0,0 1 0 0 0,0 0-1 0 0,0-1 1 0 0,1 1-1 0 0,-1 0 1 0 0,0 0 0 0 0,1 0-1 0 0,-1 0 1 0 0,0 0-1 0 0,1 0 1 0 0,-1 1-1 0 0,1-1 1 0 0,0 0 0 0 0,0 1-1 0 0,-1-1 1 0 0,1 1-1 0 0,0-1 1 0 0,0 1-1 0 0,0 0 1 0 0,0 0 0 0 0,1-1-1 0 0,-1 1 1 0 0,0 0-1 0 0,1 0 1 0 0,-1 0-1 0 0,1 0 1 0 0,0-1 0 0 0,-1 3 32 0 0,-2 5-46 0 0,-13 31 83 0 0,1 1-1 0 0,3 1 1 0 0,1 0-1 0 0,2 1 0 0 0,2 0 1 0 0,2 0-1 0 0,1 0 1 0 0,3 1-1 0 0,1-1 0 0 0,4 18-36 0 0,2-14 48 0 0,2-1 0 0 0,2 0 0 0 0,3 0-1 0 0,1-1 1 0 0,8 16-48 0 0,25 63-832 0 0,-69-148-15031 0 0,13 16 10372 0 0</inkml:trace>
  <inkml:trace contextRef="#ctx0" brushRef="#br0" timeOffset="171.085">950 287 13811 0 0,'0'0'891'0'0,"0"0"-394"0"0,0 0-162 0 0,0 0 34 0 0,0 0 57 0 0,0 0-14 0 0,35 0-65 0 0,115 4-35 0 0,135 14 485 0 0,-179-10-1421 0 0,-31-3-1582 0 0,-3 0-4845 0 0,-42-5-1265 0 0</inkml:trace>
  <inkml:trace contextRef="#ctx0" brushRef="#br0" timeOffset="737.015">2443 95 16155 0 0,'0'0'965'0'0,"0"0"-328"0"0,0 0-133 0 0,0 0 143 0 0,0 0 176 0 0,0 0 70 0 0,-21 35-95 0 0,-63 113-174 0 0,27-24 138 0 0,13-17-495 0 0,11-19-200 0 0,-4-2 0 0 0,-4-2 0 0 0,-3-1-1 0 0,-22 26-66 0 0,13-45 67 0 0,65-101 30 0 0,136-188-51 0 0,199-231-36 0 0,-326 428-16 0 0,0 2-1 0 0,2 1 1 0 0,1 1 0 0 0,1 0-1 0 0,1 2 1 0 0,9-5 6 0 0,-34 26-7 0 0,0 0 0 0 0,0-1 1 0 0,1 1-1 0 0,-1 0 0 0 0,0 0 1 0 0,1 0-1 0 0,-1 0 0 0 0,1 0 1 0 0,-1 0-1 0 0,1 1 0 0 0,0-1 1 0 0,-1 0-1 0 0,1 1 0 0 0,0-1 1 0 0,-1 1-1 0 0,1 0 0 0 0,0-1 1 0 0,0 1-1 0 0,-1 0 0 0 0,1 0 1 0 0,0 0-1 0 0,-1 0 0 0 0,1 1 1 0 0,0-1-1 0 0,0 0 0 0 0,-1 1 1 0 0,1-1-1 0 0,0 1 0 0 0,-1 0 1 0 0,1-1-1 0 0,-1 1 0 0 0,1 0 1 0 0,-1 0-1 0 0,1 0 0 0 0,-1 0 1 0 0,1 0-1 0 0,-1 0 0 0 0,0 1 1 0 0,0-1-1 0 0,0 0 0 0 0,0 1 1 0 0,0-1-1 0 0,0 0 0 0 0,0 1 1 0 0,0 0-1 0 0,0-1 0 0 0,-1 1 1 0 0,1-1-1 0 0,0 2 7 0 0,4 25 56 0 0,-1 1-1 0 0,-2 0 1 0 0,0-1 0 0 0,-2 1 0 0 0,-2 0-1 0 0,0 0 1 0 0,-3 8-56 0 0,-1 22 17 0 0,1 37 117 0 0,3-1 0 0 0,9 64-134 0 0,-1-86 1077 0 0,-6-72-757 0 0,-86-34 1429 0 0,-170-122-2360 0 0,154 84-1568 0 0,71 45-1895 0 0,1-1-4755 0 0,21 19-2496 0 0</inkml:trace>
</inkml:ink>
</file>

<file path=ppt/ink/ink4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25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459 0 4161 0 0,'0'0'1712'0'0,"0"0"-455"0"0,0 0-387 0 0,0 0-28 0 0,0 0 225 0 0,0 0 190 0 0,0 0 36 0 0,0 0-116 0 0,0 0-278 0 0,0 0-267 0 0,0 0-214 0 0,-20 14-150 0 0,-63 46-59 0 0,40 3 57 0 0,37-47-198 0 0,0-3-9 0 0,-42 104 290 0 0,-6-2 1 0 0,-5-2 0 0 0,-8 2-350 0 0,-5-12 544 0 0,95-169 793 0 0,27-35-1314 0 0,6 4 0 0 0,3 1-1 0 0,25-25-22 0 0,63-60-49 0 0,-116 158 46 0 0,-30 23 3 0 0,0 0 0 0 0,-1 0-1 0 0,1 0 1 0 0,0 0 0 0 0,0 0 0 0 0,0 0 0 0 0,0 0 0 0 0,0 1 0 0 0,-1-1 0 0 0,1 0 0 0 0,0 1-1 0 0,0-1 1 0 0,0 0 0 0 0,-1 1 0 0 0,1-1 0 0 0,0 1 0 0 0,-1-1 0 0 0,1 1 0 0 0,0 0 0 0 0,-1-1-1 0 0,1 1 1 0 0,-1 0 0 0 0,1-1 0 0 0,-1 1 0 0 0,1 0 0 0 0,-1-1 0 0 0,1 1 0 0 0,-1 0 0 0 0,0 0-1 0 0,1 0 1 0 0,-1-1 0 0 0,0 1 0 0 0,0 0 0 0 0,0 0 0 0 0,0 0 0 0 0,0 0 0 0 0,0 0 0 0 0,0-1-1 0 0,0 1 1 0 0,0 0 0 0 0,0 0 0 0 0,0 0 0 0 0,4 237 680 0 0,-4-212-663 0 0,1-1-1 0 0,1 0 1 0 0,2 1-1 0 0,0-1 1 0 0,2 0-1 0 0,6 19-16 0 0,39 87 167 0 0,-32-87 74 0 0,-19-43-204 0 0,0-1 5 0 0,0 0 7 0 0,0 0 16 0 0,0 0 26 0 0,0 0 34 0 0,0 0 28 0 0,0 0 19 0 0,0 0 4 0 0,0 0 0 0 0,0 0-4 0 0,0 0-14 0 0,0 0 4 0 0,0 0-13 0 0,0 0 4 0 0,0 0 12 0 0,0 0-8 0 0,-7-18 510 0 0,-52-34-361 0 0,-8 10-218 0 0,-2 2 0 0 0,-1 4 0 0 0,-18-4-88 0 0,-24-15-617 0 0,104 40-2276 0 0,8 4-6673 0 0,2 3-1380 0 0</inkml:trace>
</inkml:ink>
</file>

<file path=ppt/ink/ink4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5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495 295 0 0 0,'0'0'564'0'0,"0"0"740"0"0,0 0 249 0 0,0 0-50 0 0,0 0-122 0 0,0 0-132 0 0,0-5-94 0 0,0-23 1072 0 0,-54 20 2447 0 0,17 12-4446 0 0,-1 1 0 0 0,2 2 0 0 0,-1 2 0 0 0,1 1 0 0 0,1 2 0 0 0,0 1 0 0 0,-32 17-228 0 0,54-24 51 0 0,-10 2 8 0 0,17-6-52 0 0,0 0 0 0 0,0 0 0 0 0,0 0 0 0 0,0 1 1 0 0,1-1-1 0 0,-1 2 0 0 0,1-1 0 0 0,0 0 1 0 0,-1 1-1 0 0,2 0 0 0 0,-1 0 0 0 0,0 1 0 0 0,1-1 1 0 0,0 1-1 0 0,-1 1-7 0 0,6-4-3 0 0,-1-1 1 0 0,1 1 0 0 0,-1 0-1 0 0,1 0 1 0 0,0-1-1 0 0,0 1 1 0 0,0 0 0 0 0,0-1-1 0 0,0 1 1 0 0,0-1-1 0 0,0 1 1 0 0,0-1 0 0 0,1 0-1 0 0,-1 1 1 0 0,1-1 0 0 0,-1 0-1 0 0,1 0 1 0 0,-1 0-1 0 0,1 0 1 0 0,0 0 0 0 0,-1 0-1 0 0,1-1 1 0 0,0 1-1 0 0,0 0 1 0 0,-1-1 0 0 0,1 0-1 0 0,0 1 1 0 0,0-1 0 0 0,0 0-1 0 0,0 0 1 0 0,0 0-1 0 0,-1 0 1 0 0,2 0 2 0 0,4 2 39 0 0,200 16 565 0 0,-150-10-281 0 0,-66 25 433 0 0,-78 56-29 0 0,-43 32-478 0 0,129-119-249 0 0,0 1-1 0 0,0-1 1 0 0,0 0 0 0 0,0 0-1 0 0,1 1 1 0 0,-1-1 0 0 0,1 0-1 0 0,0 1 1 0 0,-1-1 0 0 0,1 1-1 0 0,0-1 1 0 0,1 0 0 0 0,-1 1 0 0 0,0-1-1 0 0,1 1 1 0 0,-1-1 0 0 0,1 0-1 0 0,-1 1 1 0 0,1-1 0 0 0,0 0-1 0 0,0 0 1 0 0,0 0 0 0 0,1 0-1 0 0,-1 0 1 0 0,0 0 0 0 0,1 0-1 0 0,-1 0 1 0 0,1 0 0 0 0,0-1 0 0 0,0 1-1 0 0,-1 0 1 0 0,1-1 0 0 0,0 0-1 0 0,1 1 1 0 0,9 5 1 0 0,1-1 0 0 0,0 0 0 0 0,0-1 0 0 0,1-1 0 0 0,-1 0 0 0 0,1-1-1 0 0,0 0 1 0 0,0-1 0 0 0,0 0 0 0 0,1-2 0 0 0,-1 1 0 0 0,0-2 0 0 0,6 0-1 0 0,2 0-292 0 0,-1-8-2937 0 0,-10-27-7460 0 0,-8 16 5348 0 0,0 12 4848 0 0</inkml:trace>
  <inkml:trace contextRef="#ctx0" brushRef="#br0" timeOffset="340.641">292 0 2160 0 0,'0'0'1749'0'0,"0"0"-30"0"0,0 0-95 0 0,0 0-183 0 0,0 0-149 0 0,0 0-157 0 0,0 0-166 0 0,0 0-34 0 0,0 0 20 0 0,0 0 1 0 0,0 0-34 0 0,0 0-97 0 0,-7 38-102 0 0,-21 121-91 0 0,21-23 384 0 0,12 54-45 0 0,0-82-662 0 0,-5-1 1 0 0,-8 43-310 0 0,-38 188-163 0 0,38-280-822 0 0,11-20-2820 0 0,11-28-2733 0 0,-8-8 2108 0 0,1 1-292 0 0</inkml:trace>
</inkml:ink>
</file>

<file path=ppt/ink/ink4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6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622 24 3289 0 0,'0'0'1859'0'0,"0"0"-879"0"0,0 0-248 0 0,0 0 326 0 0,0 0 459 0 0,0 0 306 0 0,0 0-38 0 0,0 0-341 0 0,0 0-422 0 0,0 0-333 0 0,0 0-227 0 0,0 0-149 0 0,0 0-86 0 0,2-6-29 0 0,7-11 69 0 0,-11 37 549 0 0,-24 69-27 0 0,-3-2 0 0 0,-5 0 0 0 0,-19 31-789 0 0,41-93 6 0 0,-2-1 0 0 0,0 0 0 0 0,-2-1 0 0 0,-1-1 0 0 0,0-1 0 0 0,-2 0 0 0 0,0-1 0 0 0,-1-1 0 0 0,-1-1 0 0 0,-1-1 0 0 0,-1-1 0 0 0,0-1 0 0 0,-1 0 0 0 0,-11 3-6 0 0,30-15-16 0 0,1 0-1 0 0,-1 0 0 0 0,0-1 0 0 0,0 1 0 0 0,0-1 1 0 0,0 0-1 0 0,0-1 0 0 0,0 1 0 0 0,-1-1 0 0 0,1 0 1 0 0,0 0-1 0 0,-1-1 0 0 0,1 1 0 0 0,-1-1 0 0 0,1-1 0 0 0,-1 1 1 0 0,1-1-1 0 0,0 0 0 0 0,-1 0 0 0 0,1 0 0 0 0,0-1 1 0 0,0 0-1 0 0,0 0 0 0 0,0 0 0 0 0,0 0 0 0 0,0-1 1 0 0,0 0-1 0 0,1 0 0 0 0,0-1 0 0 0,-1 1 0 0 0,1-1 0 0 0,0 1 1 0 0,0-2 16 0 0,0-4-114 0 0,0-1-1 0 0,1 0 1 0 0,0 0 0 0 0,0 0 0 0 0,1-1 0 0 0,0 1 0 0 0,1 0 0 0 0,0-1 0 0 0,1 1-1 0 0,0-1 1 0 0,1 1 0 0 0,0-1 0 0 0,0 1 0 0 0,1 0 0 0 0,0-1 0 0 0,3-3 114 0 0,66-157-377 0 0,14 40 855 0 0,-83 128-442 0 0,0 1 1 0 0,0 0-1 0 0,0 0 0 0 0,1 0 0 0 0,-1 0 0 0 0,1 0 0 0 0,-1 0 0 0 0,1 1 0 0 0,-1-1 0 0 0,1 1 0 0 0,0 0 1 0 0,0 0-1 0 0,-1 0 0 0 0,1 0 0 0 0,0 0 0 0 0,0 1 0 0 0,0-1 0 0 0,0 1 0 0 0,0 0 0 0 0,0 0 0 0 0,0 0 1 0 0,0 0-1 0 0,0 0 0 0 0,0 1 0 0 0,0-1 0 0 0,0 1 0 0 0,0 0 0 0 0,0 0 0 0 0,0 0 0 0 0,-1 0 0 0 0,1 0 1 0 0,0 1-1 0 0,-1-1 0 0 0,1 1 0 0 0,-1 0 0 0 0,1 0 0 0 0,-1 0 0 0 0,0 0 0 0 0,0 0 0 0 0,0 0 0 0 0,0 1 1 0 0,0-1-1 0 0,1 3-36 0 0,38 69 701 0 0,-29-50-498 0 0,0 0 1 0 0,2 0-1 0 0,1-2 0 0 0,1 0 1 0 0,0-1-1 0 0,2 0 0 0 0,2 0-203 0 0,-8-10-23 0 0,0-1-1 0 0,1 0 1 0 0,0-1-1 0 0,1 0 1 0 0,0-1 0 0 0,0 0-1 0 0,0-2 1 0 0,1 1-1 0 0,0-2 1 0 0,1 0-1 0 0,-1-1 1 0 0,1 0 0 0 0,0-1-1 0 0,0-1 1 0 0,0-1-1 0 0,9 0 24 0 0,4-5-4335 0 0,-9-3-6023 0 0,-13 3 3096 0 0</inkml:trace>
  <inkml:trace contextRef="#ctx0" brushRef="#br0" timeOffset="3656.707">909 396 2417 0 0,'0'0'874'0'0,"0"0"-430"0"0,0 0-151 0 0,0 0 245 0 0,0 0 359 0 0,0 0 176 0 0,0 0-51 0 0,0 0-236 0 0,0 0-273 0 0,0 0-204 0 0,0 0-121 0 0,-19 32-57 0 0,-61 99-29 0 0,21-29 185 0 0,-21 33 323 0 0,62-90 595 0 0,34-49 662 0 0,83-81 1210 0 0,20-18-2194 0 0,87-64-523 0 0,-199 161-367 0 0,78-34-130 0 0,-83 70-89 0 0,-50 183 675 0 0,47-202-429 0 0,12 85 140 0 0,-2-67 864 0 0,-32-29 592 0 0,-71-40-829 0 0,-73-59-863 0 0,105 71-990 0 0,34 19-4292 0 0,23 9-669 0 0,1 0-3008 0 0</inkml:trace>
  <inkml:trace contextRef="#ctx0" brushRef="#br0" timeOffset="4372.201">1463 480 1216 0 0,'0'0'3584'0'0,"0"0"-1358"0"0,0 0-591 0 0,0 0 8 0 0,0 0 22 0 0,0 0-120 0 0,0 0-319 0 0,0 0-391 0 0,0 0-312 0 0,0 0-197 0 0,0 0-77 0 0,0 0 24 0 0,0 0 69 0 0,0 8 24 0 0,4 246 1061 0 0,-4-251-1413 0 0,0 0 0 0 0,0 1 0 0 0,-1-1 0 0 0,1 0 0 0 0,-1 1 0 0 0,1-1 0 0 0,-1 0 0 0 0,0 0 0 0 0,0 0 0 0 0,-1 0 0 0 0,1 0 0 0 0,-1 0 0 0 0,1 0 0 0 0,-1 0 0 0 0,0 0 0 0 0,0-1 0 0 0,0 1 0 0 0,0-1 0 0 0,-1 1 0 0 0,1-1 0 0 0,-1 0 0 0 0,1 0 0 0 0,-1 0 0 0 0,0 0 1 0 0,0 0-1 0 0,0-1 0 0 0,0 1 0 0 0,0-1 0 0 0,0 0 0 0 0,0 0 0 0 0,0 0 0 0 0,-1 0 0 0 0,1-1 0 0 0,-2 1-14 0 0,3-1 3 0 0,0-1 0 0 0,0 1 1 0 0,0-1-1 0 0,0 1 0 0 0,0-1 1 0 0,0 1-1 0 0,1-1 0 0 0,-1 0 1 0 0,0 0-1 0 0,0 0 1 0 0,1 0-1 0 0,-1 0 0 0 0,0 0 1 0 0,1-1-1 0 0,-1 1 0 0 0,1 0 1 0 0,0-1-1 0 0,-1 1 0 0 0,1-1 1 0 0,0 1-1 0 0,0-1 1 0 0,0 0-1 0 0,0 0 0 0 0,0 1 1 0 0,1-1-1 0 0,-1 0 0 0 0,0 0 1 0 0,1 0-1 0 0,-1 0 0 0 0,1 0 1 0 0,0 0-1 0 0,0 0 0 0 0,-1 0 1 0 0,2 0-1 0 0,-1-1-3 0 0,11-72-164 0 0,0 54 128 0 0,0 0 0 0 0,2 2 0 0 0,0-1 1 0 0,1 2-1 0 0,1 0 0 0 0,1 0 0 0 0,0 2 0 0 0,1 0 1 0 0,1 1-1 0 0,0 0 0 0 0,1 2 0 0 0,1 0 0 0 0,0 1 1 0 0,1 1-1 0 0,0 1 0 0 0,0 1 0 0 0,1 1 1 0 0,0 1-1 0 0,5 0 36 0 0,-25 6 0 0 0,0-1 0 0 0,1 1 0 0 0,-1 0 0 0 0,0 0 0 0 0,1 1 0 0 0,0-1 0 0 0,-1 0 0 0 0,1 1 0 0 0,-1 0 0 0 0,1-1 0 0 0,0 1 0 0 0,-1 0 0 0 0,1 0 0 0 0,-1 1 0 0 0,1-1 0 0 0,0 1 0 0 0,-1-1 0 0 0,1 1 0 0 0,-1 0 0 0 0,1-1 0 0 0,-1 1 0 0 0,0 1 0 0 0,1-1 0 0 0,-1 0 0 0 0,0 1 0 0 0,0-1 0 0 0,1 1 0 0 0,-1-1 0 0 0,-1 1 0 0 0,1 0 0 0 0,0 0 0 0 0,0 0 0 0 0,-1 0 0 0 0,1 0 0 0 0,-1 0 0 0 0,1 1 0 0 0,-1-1 0 0 0,1 2 0 0 0,-2 1 16 0 0,-1-1 1 0 0,1 0-1 0 0,-1 1 1 0 0,0-1-1 0 0,0 0 1 0 0,0 0-1 0 0,0 0 0 0 0,-1 0 1 0 0,0 0-1 0 0,1 0 1 0 0,-2 0-1 0 0,1 0 1 0 0,0-1-1 0 0,-1 1 1 0 0,1-1-1 0 0,-1 0 1 0 0,0 0-1 0 0,0 0 1 0 0,-1 0-1 0 0,-1 2-16 0 0,-194 127 832 0 0,198-132-822 0 0,1 0 1 0 0,-1 0-1 0 0,1 1 0 0 0,-1-1 0 0 0,0 0 0 0 0,1 1 0 0 0,-1-1 1 0 0,1 1-1 0 0,0-1 0 0 0,-1 0 0 0 0,1 1 0 0 0,-1-1 0 0 0,1 1 1 0 0,0-1-1 0 0,-1 1 0 0 0,1-1 0 0 0,0 1 0 0 0,-1 0 0 0 0,1-1 1 0 0,0 1-1 0 0,0-1 0 0 0,0 1 0 0 0,-1 0 0 0 0,1-1 1 0 0,0 1-1 0 0,0-1 0 0 0,0 1 0 0 0,0 0 0 0 0,0-1 0 0 0,0 1 1 0 0,0-1-1 0 0,0 1 0 0 0,1 0 0 0 0,-1-1 0 0 0,0 1 0 0 0,0-1 1 0 0,0 1-1 0 0,1 0 0 0 0,-1-1 0 0 0,0 1 0 0 0,1-1 0 0 0,-1 1 1 0 0,0-1-1 0 0,1 1 0 0 0,-1-1 0 0 0,1 1 0 0 0,-1-1 0 0 0,1 0 1 0 0,-1 1-1 0 0,1-1 0 0 0,-1 0 0 0 0,1 1 0 0 0,-1-1 0 0 0,1 0 1 0 0,-1 1-1 0 0,1-1 0 0 0,0 0 0 0 0,-1 0 0 0 0,1 0 0 0 0,-1 0 1 0 0,1 0-1 0 0,0 0 0 0 0,-1 1 0 0 0,1-1 0 0 0,-1-1 0 0 0,1 1 1 0 0,0 0-1 0 0,-1 0 0 0 0,1 0 0 0 0,0 0-10 0 0,12 6 106 0 0,85 57 521 0 0,-14 25-579 0 0,-48-77-2243 0 0,-11-10-3893 0 0,-13-2 377 0 0,-3 1-1780 0 0</inkml:trace>
  <inkml:trace contextRef="#ctx0" brushRef="#br0" timeOffset="4904.222">1942 819 5521 0 0,'0'0'3757'0'0,"0"0"-1574"0"0,0 0-691 0 0,0 0 22 0 0,0 0 69 0 0,0 0-113 0 0,0 0-311 0 0,0 0-312 0 0,0 0-226 0 0,0 0-116 0 0,0 0-54 0 0,0 0-31 0 0,0 0-13 0 0,13-11-12 0 0,79-77 653 0 0,-63 51-570 0 0,-8 9-372 0 0,1 0 1 0 0,1 2-1 0 0,1 0 0 0 0,2 2 1 0 0,0 1-1 0 0,6-3-106 0 0,-32 25-7 0 0,0 1 0 0 0,1-1 0 0 0,-1 0 0 0 0,1 0 0 0 0,0 0 0 0 0,-1 0 0 0 0,1 0 1 0 0,-1 1-1 0 0,1-1 0 0 0,0 0 0 0 0,0 1 0 0 0,0-1 0 0 0,-1 0 0 0 0,1 1 0 0 0,0-1 0 0 0,0 1 0 0 0,0-1 0 0 0,0 1 0 0 0,0 0 0 0 0,0-1 0 0 0,0 1 0 0 0,0 0 0 0 0,0 0 0 0 0,0 0 0 0 0,0 0 0 0 0,0-1 0 0 0,0 1 0 0 0,0 1 0 0 0,0-1 0 0 0,0 0 0 0 0,0 0 0 0 0,0 0 0 0 0,0 0 0 0 0,0 1 1 0 0,0-1-1 0 0,0 1 0 0 0,0-1 0 0 0,0 0 0 0 0,0 1 0 0 0,0 0 0 0 0,-1-1 0 0 0,1 1 0 0 0,0-1 0 0 0,0 1 0 0 0,0 0 0 0 0,-1 0 0 0 0,1-1 0 0 0,-1 1 0 0 0,1 0 0 0 0,0 0 0 0 0,-1 0 0 0 0,1 0 0 0 0,-1 0 0 0 0,0 0 0 0 0,1 0 0 0 0,-1 0 0 0 0,0 0 0 0 0,1 0 0 0 0,-1 0 0 0 0,0 0 1 0 0,0 0-1 0 0,0 0 0 0 0,0 0 0 0 0,0 0 0 0 0,0 0 0 0 0,0 0 0 0 0,0 0 0 0 0,-1 1 7 0 0,3 111-190 0 0,-1-111 193 0 0,1 0-1 0 0,-1 0 1 0 0,1 0-1 0 0,-1 0 0 0 0,1 0 1 0 0,0 0-1 0 0,0 0 1 0 0,0-1-1 0 0,0 1 0 0 0,0-1 1 0 0,0 1-1 0 0,0-1 1 0 0,1 0-1 0 0,-1 0 0 0 0,0 0 1 0 0,1 0-1 0 0,-1 0 1 0 0,1 0-1 0 0,-1-1 1 0 0,1 1-1 0 0,0-1 0 0 0,-1 0 1 0 0,1 0-1 0 0,-1 0 1 0 0,1 0-1 0 0,-1 0 0 0 0,1 0 1 0 0,0-1-1 0 0,-1 1 1 0 0,1-1-1 0 0,1 0-2 0 0,10 0 59 0 0,90-33 131 0 0,-47 9-127 0 0,-34 16-66 0 0,-18 6 1 0 0,-1 1 1 0 0,1 0-1 0 0,-1 0 0 0 0,1 0 0 0 0,0 0 0 0 0,-1 1 0 0 0,1 0 0 0 0,0 0 1 0 0,0 0-1 0 0,0 1 0 0 0,0 0 0 0 0,0 0 0 0 0,0 0 0 0 0,0 0 1 0 0,1 1 1 0 0,-2 50 85 0 0,-12 77-315 0 0,28-107-1559 0 0,-8-18-2151 0 0,-2 0-3788 0 0,-7 0-2853 0 0</inkml:trace>
</inkml:ink>
</file>

<file path=ppt/ink/ink4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2:13.381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218 2383 0 0 0,'0'0'1834'0'0,"0"0"394"0"0,0 0 77 0 0,0 0-244 0 0,0 0-434 0 0,0 0-460 0 0,0 0-336 0 0,0 0-251 0 0,0 0-117 0 0,3-6-21 0 0,0 0-360 0 0,-2 6-35 0 0,-1 1 1 0 0,0-1-1 0 0,0 1 0 0 0,0-1 1 0 0,1 0-1 0 0,-1 0 1 0 0,0 1-1 0 0,0-1 1 0 0,1 0-1 0 0,-1 1 1 0 0,0-1-1 0 0,1 0 1 0 0,-1 0-1 0 0,0 0 0 0 0,1 1 1 0 0,-1-1-1 0 0,0 0 1 0 0,1 0-1 0 0,-1 0 1 0 0,1 0-1 0 0,-1 0 1 0 0,0 1-1 0 0,1-1 1 0 0,-1 0-1 0 0,1 0 1 0 0,-1 0-1 0 0,0 0 0 0 0,1 0 1 0 0,-1 0-1 0 0,1-1 1 0 0,-1 1-1 0 0,0 0 1 0 0,1 0-1 0 0,-1 0 1 0 0,1 0-48 0 0,-4 74 585 0 0,-4 0 0 0 0,-2 0 0 0 0,-4-1 0 0 0,-3 0 1 0 0,-4 3-586 0 0,7-6-1401 0 0,11-73-9685 0 0,3-12 5906 0 0,1 8 4640 0 0</inkml:trace>
  <inkml:trace contextRef="#ctx0" brushRef="#br0" timeOffset="246.016">119 2408 0 0 0,'0'0'1064'0'0,"0"0"475"0"0,0 0 472 0 0,0 0 104 0 0,0 0-217 0 0,0 0-391 0 0,0 0-388 0 0,0 0-276 0 0,0 0-171 0 0,0 0-120 0 0,34-9-109 0 0,106-28-102 0 0,-39 17 129 0 0,-2 16-2083 0 0,-99 6 1232 0 0,1-1 0 0 0,-1 0 0 0 0,0 0 0 0 0,1 0 0 0 0,-1 1 0 0 0,0-1 0 0 0,0 0 0 0 0,0 0 0 0 0,0 1 0 0 0,0-1 0 0 0,0 0-1 0 0,0 0 1 0 0,0 1 0 0 0,-1-1 0 0 0,1 0 0 0 0,0 0 0 0 0,-1 0 0 0 0,1 0 0 0 0,-1 1 0 0 0,1-1 0 0 0,-1 0 0 0 0,0 0 0 0 0,1 0-1 0 0,-1 0 1 0 0,0 0 0 0 0,0 0 0 0 0,0 0 0 0 0,0-1 0 0 0,1 1 0 0 0,-1 0 0 0 0,-1 0 0 0 0,1 0 381 0 0,-8 7-767 0 0</inkml:trace>
  <inkml:trace contextRef="#ctx0" brushRef="#br0" timeOffset="464.149">1 2721 0 0 0,'0'0'1355'0'0,"0"0"584"0"0,0 0 392 0 0,0 0 78 0 0,0 0-249 0 0,0 0-411 0 0,32-2-439 0 0,103-9-356 0 0,41-30 977 0 0,-10 11-2007 0 0,-93 26-9641 0 0,-68 4 3372 0 0</inkml:trace>
  <inkml:trace contextRef="#ctx0" brushRef="#br0" timeOffset="675.121">750 2721 6801 0 0,'0'0'1425'0'0,"0"0"-501"0"0,0 0-4 0 0,0 0 379 0 0,0 0 336 0 0,0 0 31 0 0,0 0-350 0 0,0 0-452 0 0,0 0-345 0 0,0 0-218 0 0,0 0-127 0 0,0 0-62 0 0,-15 29-44 0 0,-47 87-28 0 0,-8 34-1236 0 0,35-100-4142 0 0,20-30-3862 0 0,12-17 6870 0 0</inkml:trace>
  <inkml:trace contextRef="#ctx0" brushRef="#br0" timeOffset="919.109">524 2758 4953 0 0,'0'0'1131'0'0,"0"0"-420"0"0,0 0-96 0 0,0 0 306 0 0,0 0 349 0 0,0 0 130 0 0,0 0-126 0 0,0 0-262 0 0,0 0-253 0 0,0 0-178 0 0,0 0-93 0 0,0 0-21 0 0,10 33-30 0 0,34 99-42 0 0,-16-79 110 0 0,-20-46-390 0 0,94 62-605 0 0,-74-54-3935 0 0,-24-11-779 0 0,0 0-1711 0 0</inkml:trace>
  <inkml:trace contextRef="#ctx0" brushRef="#br0" timeOffset="-3965.732">1857 1330 0 0 0,'0'0'331'0'0,"0"0"768"0"0,0 0 133 0 0,0 0-107 0 0,31-5-119 0 0,99-12-112 0 0,162 9 3478 0 0,101 4-1996 0 0,291-28-1519 0 0,44-13-25 0 0,-209 27 66 0 0,-181-1-585 0 0,-33-2 138 0 0,-96 17-224 0 0,255-4 228 0 0,-226-6-351 0 0,-103 10-144 0 0,-3 0-62 0 0,82-14 19 0 0,-152 14-195 0 0,-62 4 287 0 0,0 0 12 0 0,0 0 5 0 0,0 0 7 0 0,0 0 14 0 0,0 0 3 0 0,0 0-14 0 0,0 0-6 0 0,0 0-20 0 0,0 0-31 0 0,0 0-7 0 0,0 0-41 0 0,0 23-414 0 0,-20 69 518 0 0,-8 102 53 0 0,35-102-32 0 0,-10-73 1476 0 0,-14-5-1437 0 0,-77 9-213 0 0,-294-20 1924 0 0,178 16-1722 0 0,108-12-129 0 0,33 0-105 0 0,-41 15-111 0 0,-120-21 334 0 0,-24-8-35 0 0,25 6-137 0 0,58 20-41 0 0,22 3-303 0 0,-123-15 175 0 0,117-18 386 0 0,-13 12-425 0 0,-340 13 360 0 0,236-3 175 0 0,69-11-392 0 0,140 7 238 0 0,-1-2 0 0 0,-1-2 1 0 0,-36-6-75 0 0,2 2-33 0 0,-134-6 54 0 0,79 6-62 0 0,-211 1 17 0 0,272 11 132 0 0,18-11 213 0 0,78-14 786 0 0,7-126-244 0 0,4-11-2642 0 0,-20 147-6004 0 0,3 4 3064 0 0,1 0-1486 0 0</inkml:trace>
  <inkml:trace contextRef="#ctx0" brushRef="#br0" timeOffset="-578.644">316 1668 0 0 0,'0'0'832'0'0,"0"0"304"0"0,0 0 273 0 0,0 0 87 0 0,0 0-137 0 0,0 0-309 0 0,0 0-333 0 0,0 0-285 0 0,0 0-150 0 0,2 0 20 0 0,106 1 4123 0 0,133-2-1383 0 0,322-6-1400 0 0,-524 11-1538 0 0,-44-5 3234 0 0,-143-108-3258 0 0,143 102-58 0 0,-1 2 2 0 0,0 0-1 0 0,1-1 1 0 0,0 1-1 0 0,1-1 1 0 0,-1 0-1 0 0,1-1 1 0 0,0 1 0 0 0,1-1-1 0 0,0 0 1 0 0,0 0-1 0 0,0 0 1 0 0,1 0-1 0 0,0-1 1 0 0,0 1-24 0 0,2 51-1996 0 0,12 10 1714 0 0,-1 1-1 0 0,-4 0 1 0 0,-1 1 0 0 0,-3 0 0 0 0,-3-1 0 0 0,-3 11 282 0 0,2-54-67 0 0,-1 0-1 0 0,0 0 1 0 0,-1 0 0 0 0,0 0-1 0 0,-1-1 1 0 0,0 0-1 0 0,-1 1 1 0 0,0-1-1 0 0,-2 1 68 0 0,7-12 44 0 0,0-1 0 0 0,0 1 0 0 0,0 0 0 0 0,0-1 0 0 0,0 1 0 0 0,-1 0 0 0 0,1 0 0 0 0,0-1 0 0 0,0 1 0 0 0,0 0 0 0 0,0-1 0 0 0,0 1 0 0 0,-1 0 0 0 0,1 0-1 0 0,0-1 1 0 0,0 1 0 0 0,-1 0 0 0 0,1 0 0 0 0,0 0 0 0 0,0-1 0 0 0,-1 1 0 0 0,1 0 0 0 0,0 0 0 0 0,0 0 0 0 0,-1 0 0 0 0,1-1 0 0 0,0 1 0 0 0,-1 0 0 0 0,1 0-1 0 0,0 0 1 0 0,-1 0 0 0 0,1 0 0 0 0,0 0 0 0 0,-1 0 0 0 0,1 0 0 0 0,0 0 0 0 0,-1 0 0 0 0,1 0 0 0 0,0 0 0 0 0,0 0 0 0 0,-1 0 0 0 0,1 1 0 0 0,0-1 0 0 0,-1 0-1 0 0,1 0 1 0 0,0 0 0 0 0,-1 0 0 0 0,1 0 0 0 0,0 1 0 0 0,0-1 0 0 0,-1 0 0 0 0,1 0 0 0 0,0 1 0 0 0,0-1 0 0 0,0 0 0 0 0,-1 0 0 0 0,1 1 0 0 0,0-1 0 0 0,0 0-44 0 0,-1-35 690 0 0,1 29-589 0 0,1-9-46 0 0,1 1 0 0 0,0-1-1 0 0,1 1 1 0 0,0 0 0 0 0,1-1 0 0 0,1 2 0 0 0,0-1 0 0 0,1 0 0 0 0,6-8-55 0 0,-11 19-5 0 0,78-109-396 0 0,-36 73-3612 0 0,-36 35 392 0 0,0 0-3124 0 0,-3 0-50 0 0</inkml:trace>
  <inkml:trace contextRef="#ctx0" brushRef="#br0" timeOffset="3500.601">1938 645 0 0 0,'-24'-85'1062'0'0,"23"77"-79"0"0,0-3 5389 0 0,1 10-421 0 0,0 11-5719 0 0,0 590 2353 0 0,3-557-2345 0 0,0-21-1453 0 0,-2 0-4606 0 0,-2-22 1021 0 0,-3 3 1930 0 0,4-2 1537 0 0,-2-1-65 0 0</inkml:trace>
  <inkml:trace contextRef="#ctx0" brushRef="#br0" timeOffset="4067.124">1833 567 0 0 0,'0'0'991'0'0,"0"0"257"0"0,0 0 38 0 0,0 0-277 0 0,0 0-403 0 0,0 0-314 0 0,0 0-159 0 0,0 0-34 0 0,0 0 34 0 0,-4 4 65 0 0,-102 91 3708 0 0,96-73-2710 0 0,38-6-470 0 0,-1-9-464 0 0,1 0 0 0 0,0-1 0 0 0,0-2 0 0 0,0-1 0 0 0,0-1 1 0 0,0-2-1 0 0,0-1 0 0 0,1-1-262 0 0,32 1 223 0 0,-9 9 38 0 0,-51-8-94 0 0,-1 0 87 0 0,0 0 59 0 0,-42-4 1291 0 0,33 1-1554 0 0,0 0-1 0 0,1-1 0 0 0,0 0 0 0 0,-1 0 1 0 0,1-1-1 0 0,1 0 0 0 0,-1-1 0 0 0,1 0 1 0 0,0 0-1 0 0,1 0 0 0 0,-1-1 0 0 0,1 0 1 0 0,0 0-1 0 0,1 0 0 0 0,0-1 1 0 0,0 0-1 0 0,0 0 0 0 0,0-2-49 0 0,-30-66-523 0 0,27 62 286 0 0,5 10-2485 0 0,2 2-5288 0 0,1 2 1873 0 0</inkml:trace>
  <inkml:trace contextRef="#ctx0" brushRef="#br0" timeOffset="4515.128">2527 254 1832 0 0,'0'0'1501'0'0,"0"0"-402"0"0,0 0-182 0 0,0 0 207 0 0,0 0 334 0 0,0 0 169 0 0,0 0-156 0 0,0 0-417 0 0,0 0-446 0 0,0 0-279 0 0,0 0-58 0 0,0 0 82 0 0,0 0 134 0 0,2 13 85 0 0,21 93 898 0 0,-9-23-581 0 0,17 183-513 0 0,-51-238-2574 0 0,9-24-2132 0 0,-1-3-4937 0 0,9-1 7624 0 0</inkml:trace>
  <inkml:trace contextRef="#ctx0" brushRef="#br0" timeOffset="4832.205">2468 358 0 0 0,'0'0'743'0'0,"0"0"662"0"0,0 0 556 0 0,0 0 233 0 0,0 0-158 0 0,0 0-345 0 0,0 0-348 0 0,0 0-273 0 0,33-12-203 0 0,104-36-183 0 0,-23 19 365 0 0,42 11-2168 0 0,-151 44-9004 0 0,-7-19 6322 0 0</inkml:trace>
  <inkml:trace contextRef="#ctx0" brushRef="#br0" timeOffset="5080.141">2482 608 1488 0 0,'0'0'1211'0'0,"0"0"-125"0"0,0 0 266 0 0,0 0 447 0 0,0 0 212 0 0,0 0-165 0 0,0 0-440 0 0,0 0-478 0 0,32-8-365 0 0,99-25-253 0 0,54-14-1419 0 0,-155 37-1404 0 0,-8 9-3273 0 0,-13 1 1194 0 0</inkml:trace>
  <inkml:trace contextRef="#ctx0" brushRef="#br0" timeOffset="5600.882">2959 534 5537 0 0,'0'0'768'0'0,"0"0"-436"0"0,0 0-100 0 0,0 0 401 0 0,0 0 452 0 0,0 0 203 0 0,0 0-85 0 0,0 0-310 0 0,0 0-313 0 0,0 0-172 0 0,0 0-45 0 0,0 0 1 0 0,0 0 48 0 0,9 21 34 0 0,43 92 401 0 0,-47-100-673 0 0,-5-10-91 0 0,1 0 0 0 0,-1-1 0 0 0,0 1 0 0 0,1-1 0 0 0,-1 1 0 0 0,1 0 0 0 0,0-1 0 0 0,0 0 1 0 0,0 1-1 0 0,0-1 0 0 0,1 1 0 0 0,-1-1 0 0 0,0 0 0 0 0,1 0 0 0 0,0 0 0 0 0,-1 0 0 0 0,1 0 0 0 0,0 0 0 0 0,0 0 0 0 0,0-1 0 0 0,0 1 0 0 0,0-1 0 0 0,1 1 0 0 0,-1-1 0 0 0,0 0 0 0 0,1 0 0 0 0,-1 0 0 0 0,1 0 0 0 0,-1 0 0 0 0,1-1 0 0 0,0 1 0 0 0,-1-1 0 0 0,1 0 0 0 0,-1 1 0 0 0,1-1 1 0 0,0 0-1 0 0,-1-1 0 0 0,1 1 0 0 0,0 0 0 0 0,-1-1 0 0 0,1 1 0 0 0,-1-1 0 0 0,1 0 0 0 0,1-1-83 0 0,105-89 679 0 0,-106 89-666 0 0,-1 0-22 0 0,-1 0-1 0 0,1 0 1 0 0,-1 0 0 0 0,1 1 0 0 0,0-1-1 0 0,0 0 1 0 0,0 1 0 0 0,0-1 0 0 0,0 1-1 0 0,0 0 1 0 0,0-1 0 0 0,0 1 0 0 0,1 0-1 0 0,-1 1 1 0 0,0-1 0 0 0,1 0-1 0 0,-1 1 1 0 0,1-1 0 0 0,-1 1 0 0 0,1-1-1 0 0,-1 1 1 0 0,1 0 0 0 0,-1 0 0 0 0,0 1-1 0 0,1-1 1 0 0,-1 0 0 0 0,1 1-1 0 0,-1-1 1 0 0,1 1 0 0 0,-1 0 0 0 0,0 0-1 0 0,1 0 1 0 0,-1 0 0 0 0,0 0 0 0 0,0 1-1 0 0,0-1 1 0 0,0 0 0 0 0,0 1 0 0 0,1 1 9 0 0,4 10-11 0 0,-1 0 0 0 0,0 1 1 0 0,-1-1-1 0 0,-1 1 0 0 0,0 1 1 0 0,-1-1-1 0 0,0 0 1 0 0,-1 1-1 0 0,-1 0 0 0 0,-1-1 1 0 0,0 1-1 0 0,0 0 0 0 0,-1-1 1 0 0,-1 1-1 0 0,-1-1 1 0 0,0 1-1 0 0,-1-1 0 0 0,0 0 1 0 0,-1 0-1 0 0,-1-1 1 0 0,0 1-1 0 0,-1-1 0 0 0,0 0 1 0 0,-1-1-1 0 0,0 0 0 0 0,-1 0 1 0 0,-6 4 10 0 0,12-12-16 0 0,0 0-1 0 0,0 0 1 0 0,-1-1 0 0 0,1 0 0 0 0,-1 1-1 0 0,0-1 1 0 0,0-1 0 0 0,0 1 0 0 0,0-1-1 0 0,-1 1 1 0 0,1-1 0 0 0,-1 0 0 0 0,1-1-1 0 0,-1 1 1 0 0,0-1 0 0 0,1 0 0 0 0,-2 0 16 0 0,-9-38-464 0 0,17 25 387 0 0,1 1 1 0 0,0 0 0 0 0,0-1 0 0 0,1 1 0 0 0,1 1 0 0 0,-1-1 0 0 0,2 1-1 0 0,0 0 1 0 0,0 0 0 0 0,1 0 0 0 0,0 1 0 0 0,0 0 0 0 0,1 0-1 0 0,0 1 1 0 0,1 0 0 0 0,0 1 0 0 0,0 0 0 0 0,1 0 0 0 0,10-5 76 0 0,59-32-2471 0 0,-51 33-1242 0 0,1 3-3430 0 0,-16 4 3394 0 0</inkml:trace>
  <inkml:trace contextRef="#ctx0" brushRef="#br0" timeOffset="7848.742">4292 1418 0 0 0,'0'0'187'0'0,"0"0"500"0"0,0 0 174 0 0,-4-3 86 0 0,3 2-781 0 0,0 1 0 0 0,0-1 0 0 0,-1 0 1 0 0,1 0-1 0 0,0 0 0 0 0,0 1 0 0 0,-1-1 0 0 0,1 0 0 0 0,0 1 1 0 0,-1-1-1 0 0,1 1 0 0 0,-1 0 0 0 0,1-1 0 0 0,-1 1 0 0 0,1 0 1 0 0,-1 0-1 0 0,1 0 0 0 0,-1 0 0 0 0,1 0 0 0 0,-1 0 0 0 0,1 1 0 0 0,0-1 1 0 0,-1 0-1 0 0,1 1 0 0 0,-1-1 0 0 0,1 1 0 0 0,0-1 0 0 0,-1 1 1 0 0,1 0-1 0 0,0 0 0 0 0,0-1 0 0 0,-1 1 0 0 0,1 0 0 0 0,0 0 1 0 0,0 0-1 0 0,0 0 0 0 0,0 0 0 0 0,0 1 0 0 0,0-1 0 0 0,1 0 1 0 0,-1 0-1 0 0,-1 2-166 0 0,-1 4 212 0 0,-1 0 0 0 0,1 0 1 0 0,0 0-1 0 0,1 0 0 0 0,0 0 1 0 0,0 1-1 0 0,0-1 0 0 0,1 1 1 0 0,0 0-1 0 0,1-1 0 0 0,0 1 1 0 0,0 0-1 0 0,0-1 0 0 0,1 3-212 0 0,0-9 101 0 0,0 1-1 0 0,0-1 1 0 0,-1 1-1 0 0,1-1 0 0 0,0 0 1 0 0,0 1-1 0 0,0-1 1 0 0,0 0-1 0 0,1 0 1 0 0,-1 0-1 0 0,0 0 0 0 0,0 0 1 0 0,1 0-1 0 0,-1 0 1 0 0,1 0-1 0 0,-1 0 0 0 0,1-1 1 0 0,-1 1-1 0 0,1 0 1 0 0,-1-1-1 0 0,1 0 1 0 0,-1 1-1 0 0,1-1 0 0 0,0 0 1 0 0,-1 0-1 0 0,1 0 1 0 0,0 0-1 0 0,-1 0 1 0 0,1 0-1 0 0,-1 0 0 0 0,1 0 1 0 0,0-1-1 0 0,-1 1 1 0 0,1-1-1 0 0,-1 1 0 0 0,1-1 1 0 0,-1 0-1 0 0,1 0 1 0 0,-1 1-1 0 0,1-1 1 0 0,-1 0-1 0 0,0 0 0 0 0,0 0 1 0 0,1 0-1 0 0,-1-1 1 0 0,0 1-1 0 0,1-1-100 0 0,1-3 144 0 0,1 0 0 0 0,-1 0 0 0 0,0 0 1 0 0,-1 0-1 0 0,1-1 0 0 0,-1 1 0 0 0,0-1 0 0 0,0 1 0 0 0,-1-1 0 0 0,0 0 0 0 0,0 0 0 0 0,0 0 1 0 0,-1 0-1 0 0,0 1 0 0 0,0-1 0 0 0,0-4-144 0 0,-2 8-46 0 0,0 0 0 0 0,0 1 0 0 0,0-1 0 0 0,1 1 0 0 0,-1 0-1 0 0,-1-1 1 0 0,1 1 0 0 0,0 0 0 0 0,0 0 0 0 0,0 0 0 0 0,-1 1 0 0 0,1-1 0 0 0,0 0 0 0 0,-1 1 0 0 0,1 0 0 0 0,0-1 0 0 0,-1 1 0 0 0,1 0 0 0 0,-1 0-1 0 0,1 1 1 0 0,0-1 0 0 0,-2 1 46 0 0,1-1-101 0 0,1 0 48 0 0,0-1 1 0 0,0 2-1 0 0,-1-1 0 0 0,1 0 1 0 0,0 0-1 0 0,0 1 1 0 0,-1-1-1 0 0,1 1 0 0 0,0 0 1 0 0,0-1-1 0 0,0 1 0 0 0,0 0 1 0 0,0 0-1 0 0,0 1 1 0 0,0-1-1 0 0,0 0 0 0 0,0 1 1 0 0,1-1-1 0 0,-1 1 0 0 0,1-1 1 0 0,-1 1-1 0 0,1 0 0 0 0,-1 0 1 0 0,1 0-1 0 0,0 0 1 0 0,0 0-1 0 0,0 0 0 0 0,0 0 1 0 0,0 0-1 0 0,0 0 0 0 0,1 0 1 0 0,-1 0-1 0 0,1 1 1 0 0,-1-1-1 0 0,1 0 0 0 0,0 0 1 0 0,0 1-1 0 0,0-1 0 0 0,0 0 1 0 0,0 0-1 0 0,1 2 53 0 0,29 15-1761 0 0,-7-13-2423 0 0,1-5-3636 0 0,-17-1 5199 0 0</inkml:trace>
  <inkml:trace contextRef="#ctx0" brushRef="#br0" timeOffset="8888.249">4294 1514 0 0 0,'0'0'163'0'0,"0"0"625"0"0,0 0 197 0 0,0 0 92 0 0,0 0 103 0 0,0 0 37 0 0,0-7-67 0 0,2-27 1536 0 0,7 57 4419 0 0,32 161-3173 0 0,-30-100-3636 0 0,-4 1 0 0 0,-3 0 0 0 0,-7 72-296 0 0,-20 182 491 0 0,32-287-183 0 0,-3-47 1610 0 0,-3-32-1871 0 0,-1 8-57 0 0,-2 13-106 0 0,0 0 0 0 0,-1-1 0 0 0,1 1 0 0 0,-1-1 1 0 0,0 1-1 0 0,-1 0 0 0 0,0-1 0 0 0,0 1 0 0 0,0 0 0 0 0,-1 0 0 0 0,0 1 0 0 0,0-1 0 0 0,0 0 0 0 0,-1 1 1 0 0,1 0-1 0 0,-1 0 0 0 0,-1 0 0 0 0,1 0 0 0 0,-1 1 0 0 0,0-1 0 0 0,0 1 0 0 0,0 1 0 0 0,-1-2 116 0 0,-10-10-441 0 0,-18-18-175 0 0,0 3 0 0 0,-2 1-1 0 0,-2 1 1 0 0,-38-21 616 0 0,70 45 17 0 0,6 4-9 0 0,0 0 0 0 0,0 0-1 0 0,0-1 1 0 0,1 1 0 0 0,-1 0-1 0 0,0 0 1 0 0,0-1 0 0 0,0 1-1 0 0,0 0 1 0 0,0-1 0 0 0,0 1-1 0 0,0 0 1 0 0,0-1 0 0 0,0 1-1 0 0,0 0 1 0 0,0-1 0 0 0,0 1 0 0 0,0 0-1 0 0,0-1 1 0 0,0 1 0 0 0,0 0-1 0 0,0-1 1 0 0,0 1 0 0 0,0 0-1 0 0,0 0 1 0 0,0-1 0 0 0,-1 1-1 0 0,1 0 1 0 0,0-1 0 0 0,0 1-1 0 0,0 0 1 0 0,-1 0 0 0 0,1-1-1 0 0,0 1 1 0 0,0 0 0 0 0,0 0-1 0 0,-1 0 1 0 0,1-1 0 0 0,0 1-1 0 0,-1 0-7 0 0,409 11 760 0 0,42-29-569 0 0,-455 26 97 0 0,-133 62 97 0 0,92-52-374 0 0,-232 92 88 0 0,199-66-338 0 0,79-44 175 0 0,-1 0-1 0 0,1 1 0 0 0,-1-1 0 0 0,1 1 1 0 0,-1-1-1 0 0,1 1 0 0 0,-1-1 1 0 0,1 1-1 0 0,0-1 0 0 0,-1 1 0 0 0,1 0 1 0 0,0-1-1 0 0,0 1 0 0 0,-1-1 1 0 0,1 1-1 0 0,0 0 0 0 0,0-1 0 0 0,0 1 1 0 0,0 0-1 0 0,0-1 0 0 0,0 1 1 0 0,0 0-1 0 0,0-1 0 0 0,0 1 0 0 0,0 0 1 0 0,0-1-1 0 0,0 1 0 0 0,0-1 1 0 0,1 1-1 0 0,-1 0 0 0 0,0-1 0 0 0,0 1 1 0 0,1-1-1 0 0,-1 1 0 0 0,0 0 1 0 0,1-1-1 0 0,-1 1 0 0 0,1-1 0 0 0,-1 1 1 0 0,1-1-1 0 0,-1 0 0 0 0,1 1 0 0 0,-1-1 1 0 0,1 1-1 0 0,-1-1 0 0 0,1 0 1 0 0,-1 0-1 0 0,1 1 0 0 0,0-1 0 0 0,-1 0 1 0 0,1 0-1 0 0,0 1 0 0 0,-1-1 1 0 0,1 0-1 0 0,0 0 0 0 0,-1 0 0 0 0,1 0 1 0 0,0 0-1 0 0,-1 0 65 0 0,46 3-8135 0 0,-41-3 5631 0 0,11 0-3211 0 0</inkml:trace>
  <inkml:trace contextRef="#ctx0" brushRef="#br0" timeOffset="10549.103">4369 1481 0 0 0,'0'0'177'0'0,"0"0"464"0"0,-4-5 136 0 0,-12-12-50 0 0,15 16-601 0 0,0 1 0 0 0,0-1 0 0 0,-1 1 0 0 0,1-1 0 0 0,0 1 0 0 0,-1-1 0 0 0,1 1 1 0 0,0 0-1 0 0,-1 0 0 0 0,1-1 0 0 0,0 1 0 0 0,-1 0 0 0 0,1 0 0 0 0,0 0 0 0 0,-1 1 0 0 0,1-1 0 0 0,0 0 0 0 0,-1 0 1 0 0,1 1-1 0 0,0-1 0 0 0,0 1 0 0 0,-1-1 0 0 0,1 1 0 0 0,0 0 0 0 0,0-1 0 0 0,0 1 0 0 0,0 0 0 0 0,0 0 0 0 0,0 0 1 0 0,0 0-1 0 0,0 0 0 0 0,0 0 0 0 0,0 0 0 0 0,0 0 0 0 0,0 1-126 0 0,-2 1 253 0 0,-1-1-87 0 0,-1 1-1 0 0,1 1 1 0 0,0-1-1 0 0,1 0 1 0 0,-1 1-1 0 0,1 0 1 0 0,-1 0-1 0 0,1 0 1 0 0,0 0-1 0 0,1 1 1 0 0,-1-1-1 0 0,1 1 1 0 0,0-1-1 0 0,0 1 1 0 0,0 0-1 0 0,0 0 1 0 0,1 0-1 0 0,0 0 1 0 0,0 2-166 0 0,1-4 128 0 0,-1 0 1 0 0,1 0 0 0 0,1 0-1 0 0,-1 0 1 0 0,0 0 0 0 0,1 0-1 0 0,-1 0 1 0 0,1 0-1 0 0,0 0 1 0 0,0 0 0 0 0,0 0-1 0 0,0-1 1 0 0,1 1 0 0 0,-1 0-1 0 0,1-1 1 0 0,-1 1-1 0 0,1-1 1 0 0,0 0 0 0 0,0 1-1 0 0,0-1 1 0 0,0 0-1 0 0,1 0 1 0 0,-1 0 0 0 0,0-1-1 0 0,1 1 1 0 0,-1-1 0 0 0,1 1-1 0 0,0-1 1 0 0,0 0-1 0 0,-1 0 1 0 0,1 0 0 0 0,0 0-1 0 0,0 0 1 0 0,0-1 0 0 0,0 1-1 0 0,2-1-128 0 0,-2 0 126 0 0,0-1 0 0 0,0 1 0 0 0,-1-1-1 0 0,1 0 1 0 0,0 0 0 0 0,-1 0 0 0 0,1 0 0 0 0,-1 0 0 0 0,1-1-1 0 0,-1 1 1 0 0,0-1 0 0 0,1 1 0 0 0,-1-1 0 0 0,0 0-1 0 0,0 0 1 0 0,0 0 0 0 0,0 0 0 0 0,-1 0 0 0 0,1-1-1 0 0,-1 1 1 0 0,1 0 0 0 0,-1-1 0 0 0,0 1 0 0 0,0-1 0 0 0,0 0-1 0 0,0 1 1 0 0,0-1 0 0 0,0 0 0 0 0,-1 1 0 0 0,1-2-126 0 0,-3-90 1138 0 0,1 91-1195 0 0,0 1 0 0 0,-1-1 0 0 0,1 1 0 0 0,-1 0 0 0 0,0-1-1 0 0,1 1 1 0 0,-1 0 0 0 0,0 0 0 0 0,0 0 0 0 0,-1 1 0 0 0,1-1 0 0 0,0 0 0 0 0,0 1 0 0 0,-1 0-1 0 0,1-1 1 0 0,-1 1 0 0 0,0 0 0 0 0,1 0 0 0 0,-1 0 0 0 0,0 1 0 0 0,1-1 0 0 0,-1 1-1 0 0,0-1 1 0 0,0 1 0 0 0,0 0 57 0 0,-47-2-3881 0 0,43 2 2853 0 0,6 0-402 0 0,3 8-4435 0 0,3 1 1876 0 0,-5-8 3749 0 0,3 3-1575 0 0</inkml:trace>
  <inkml:trace contextRef="#ctx0" brushRef="#br0" timeOffset="11763.679">3848 2743 1240 0 0,'0'0'1434'0'0,"0"0"-139"0"0,0 0-26 0 0,0 0 328 0 0,0 0 341 0 0,0 0 58 0 0,0 0-280 0 0,0 0-515 0 0,0 0-520 0 0,0 0-324 0 0,0 0-142 0 0,0 0 3 0 0,0 0 122 0 0,0 5 124 0 0,1 14-164 0 0,0 0 1 0 0,1-1 0 0 0,1 0-1 0 0,1 1 1 0 0,1-1 0 0 0,0 0-1 0 0,1-1 1 0 0,1 1 0 0 0,1-1-1 0 0,0-1 1 0 0,7 10-301 0 0,-13-22 57 0 0,0-1-1 0 0,0 0 1 0 0,1 0 0 0 0,-1 1 0 0 0,1-2-1 0 0,0 1 1 0 0,0 0 0 0 0,0 0-1 0 0,0-1 1 0 0,0 0 0 0 0,1 1-1 0 0,-1-1 1 0 0,1-1 0 0 0,-1 1-1 0 0,1 0 1 0 0,0-1 0 0 0,0 0-1 0 0,0 0 1 0 0,-1 0 0 0 0,1 0-1 0 0,0-1 1 0 0,0 1 0 0 0,0-1-1 0 0,0 0 1 0 0,0 0 0 0 0,0 0-1 0 0,0-1 1 0 0,0 0 0 0 0,0 0-1 0 0,0 0 1 0 0,0 0 0 0 0,0 0-1 0 0,0-1 1 0 0,2-1-57 0 0,193-177 779 0 0,-198 179-794 0 0,-1 0-1 0 0,1 1 1 0 0,0-1 0 0 0,-1 0-1 0 0,1 0 1 0 0,0 1 0 0 0,0-1-1 0 0,0 0 1 0 0,-1 1 0 0 0,1-1-1 0 0,0 1 1 0 0,0-1-1 0 0,0 1 1 0 0,0-1 0 0 0,0 1-1 0 0,0 0 1 0 0,0 0 0 0 0,0-1-1 0 0,0 1 1 0 0,0 0 0 0 0,0 0-1 0 0,0 0 1 0 0,0 0 0 0 0,0 0-1 0 0,0 0 1 0 0,0 0 0 0 0,0 0-1 0 0,0 1 1 0 0,0-1 0 0 0,0 0-1 0 0,0 1 1 0 0,0-1 0 0 0,0 1-1 0 0,0-1 1 0 0,0 1-1 0 0,0-1 1 0 0,0 1 0 0 0,0-1-1 0 0,-1 1 1 0 0,1 0 0 0 0,0 0-1 0 0,0-1 1 0 0,-1 1 0 0 0,1 0-1 0 0,-1 0 1 0 0,1 0 0 0 0,0 0-1 0 0,-1 0 1 0 0,0-1 0 0 0,1 1-1 0 0,-1 0 1 0 0,0 0 0 0 0,1 1 15 0 0,11 54-141 0 0,-10-44 151 0 0,0-1 0 0 0,0 1 0 0 0,1 0 0 0 0,0-1 0 0 0,1 1 0 0 0,0-1-1 0 0,1 0 1 0 0,0 0 0 0 0,1-1 0 0 0,0 1 0 0 0,1-1 0 0 0,0-1 0 0 0,4 4-10 0 0,-6-9 64 0 0,0-2 0 0 0,0 1 1 0 0,0 0-1 0 0,0-1 1 0 0,0 0-1 0 0,0 0 1 0 0,1 0-1 0 0,-1-1 1 0 0,1 0-1 0 0,0 0 1 0 0,-1-1-1 0 0,1 1 1 0 0,0-1-1 0 0,-1 0 1 0 0,1-1-1 0 0,0 1 1 0 0,-1-1-1 0 0,1 0 1 0 0,-1 0-1 0 0,1-1 0 0 0,-1 0 1 0 0,0 0-1 0 0,1 0 1 0 0,-1-1-1 0 0,0 1 1 0 0,0-2-65 0 0,11-8 155 0 0,-1-1 0 0 0,0 0 0 0 0,0-2 0 0 0,-1 0 1 0 0,-1 0-1 0 0,-1-1 0 0 0,0-1 0 0 0,-1 0 0 0 0,-1 0 0 0 0,-1-1 0 0 0,0 0 1 0 0,-1-1-1 0 0,-1 0 0 0 0,-1 0 0 0 0,4-20-155 0 0,-6-18-223 0 0,-10 23-5479 0 0,6 33 4677 0 0,-2-2-2694 0 0,1 2-3044 0 0,-1 1-957 0 0</inkml:trace>
  <inkml:trace contextRef="#ctx0" brushRef="#br0" timeOffset="14485.506">1888 2360 0 0 0,'0'0'595'0'0,"0"0"405"0"0,0 0 128 0 0,0 0-72 0 0,0 0-149 0 0,0 0-116 0 0,7 31-84 0 0,22 96-88 0 0,-10-25 726 0 0,-4 0 1 0 0,1 94-1346 0 0,-11-117 85 0 0,3 314-643 0 0,-9-379 206 0 0,1 19-1825 0 0,8-17-3708 0 0,-4-15 5278 0 0</inkml:trace>
  <inkml:trace contextRef="#ctx0" brushRef="#br0" timeOffset="15116.017">4439 3399 0 0 0,'0'0'2306'0'0,"0"0"-867"0"0,0 0-538 0 0,0 0-246 0 0,0 0 108 0 0,0 0 251 0 0,0 0 183 0 0,0 0-26 0 0,0 0-181 0 0,0 0-189 0 0,0 0-151 0 0,0 0-44 0 0,0 0 4 0 0,4 9-22 0 0,42 180 2730 0 0,-51 11-5137 0 0,13-184-1651 0 0,6-12-2569 0 0,-12-3 4898 0 0,7-1-3399 0 0</inkml:trace>
  <inkml:trace contextRef="#ctx0" brushRef="#br0" timeOffset="15664.128">6718 2475 1328 0 0,'0'0'1502'0'0,"0"0"-298"0"0,0 0-146 0 0,0 0 210 0 0,0 0 362 0 0,0 0 198 0 0,0 0-73 0 0,0 0-247 0 0,0 0-271 0 0,0 0-190 0 0,0 0-150 0 0,0 0-159 0 0,0 0-132 0 0,-3 36-120 0 0,-11 118-89 0 0,0 10 418 0 0,7 154-1062 0 0,14-260-1331 0 0,1-41-1689 0 0,4-2-3909 0 0,-8-8 140 0 0</inkml:trace>
  <inkml:trace contextRef="#ctx0" brushRef="#br0" timeOffset="16773.008">1954 3377 0 0 0,'-26'9'0'0'0,"21"-4"51"0"0,21 6 4830 0 0,9 50 1602 0 0,-20 46-3852 0 0,-5-54-1727 0 0,7 204 834 0 0,-12-201-1754 0 0,5-56-39 0 0,0 0 4 0 0,22 8-2924 0 0,-22-8 2959 0 0,6 0-2828 0 0,1 0-3907 0 0,-2 0 2771 0 0</inkml:trace>
  <inkml:trace contextRef="#ctx0" brushRef="#br0" timeOffset="17787.667">1971 3645 0 0 0,'0'0'165'0'0,"0"0"213"0"0,0 0 362 0 0,0 0 414 0 0,0 0 314 0 0,33 0 162 0 0,108 0-83 0 0,203-14 4519 0 0,534-24-2240 0 0,97 24-2866 0 0,-605 2-6 0 0,305-53-954 0 0,-122 3 503 0 0,-215 40-123 0 0,137 17-380 0 0,-355 5 25 0 0,382 15 334 0 0,-301-22 62 0 0,-118 11-2578 0 0,-83-4 990 0 0,0 0-622 0 0,0 0-1089 0 0,0 0-1431 0 0,0 0-518 0 0,0 0 1378 0 0</inkml:trace>
  <inkml:trace contextRef="#ctx0" brushRef="#br0" timeOffset="18037.076">7171 2968 0 0 0,'0'0'0'0'0,"0"0"0"0"0</inkml:trace>
  <inkml:trace contextRef="#ctx0" brushRef="#br0" timeOffset="18490.817">6700 3193 0 0 0,'0'0'1158'0'0,"0"0"79"0"0,0 0-3 0 0,0 0-34 0 0,0 0-60 0 0,0 0-57 0 0,0 0-83 0 0,0 0-107 0 0,-2 6-75 0 0,0 83 3135 0 0,46 186-300 0 0,-43-187-4111 0 0,-9-54-3778 0 0,7-29-383 0 0,0 2-3437 0 0</inkml:trace>
  <inkml:trace contextRef="#ctx0" brushRef="#br0" timeOffset="19202.625">6899 3126 0 0 0,'0'0'1066'0'0,"0"0"598"0"0,0 0 354 0 0,0 0 118 0 0,0 0-51 0 0,0 0-272 0 0,0 0-371 0 0,0 0-310 0 0,0 0-232 0 0,-19 11-150 0 0,-61 38-55 0 0,23 16 512 0 0,-51 99-153 0 0,-56 77-1268 0 0,37-94-5274 0 0,117-136 968 0 0,2-3-3220 0 0</inkml:trace>
  <inkml:trace contextRef="#ctx0" brushRef="#br0" timeOffset="19798.656">4686 3340 0 0 0,'0'0'267'0'0,"0"0"784"0"0,0 0 328 0 0,0 0-7 0 0,0 0-72 0 0,0 0-105 0 0,0 0-144 0 0,0 0-77 0 0,0 0-30 0 0,0 0 0 0 0,-19 12-40 0 0,-129 84 898 0 0,39-7-1766 0 0,-46 59-10 0 0,77-59-2921 0 0,8 6-4044 0 0,58-76 3528 0 0</inkml:trace>
  <inkml:trace contextRef="#ctx0" brushRef="#br0" timeOffset="20323.274">2435 3299 0 0 0,'0'0'296'0'0,"0"0"1064"0"0,0 0 406 0 0,0 0-38 0 0,0 0-206 0 0,0 0-323 0 0,0 0-323 0 0,0 0-210 0 0,0 0-154 0 0,0 0-59 0 0,0 0-53 0 0,-35 32-84 0 0,-110 100-80 0 0,50-26-13 0 0,6-3-1627 0 0,-4-4 0 0 0,-5-4-1 0 0,-31 18 1405 0 0,68-64-5350 0 0,49-41 3360 0 0</inkml:trace>
  <inkml:trace contextRef="#ctx0" brushRef="#br0" timeOffset="20893.172">2985 3848 0 0 0,'0'0'880'0'0,"0"0"-296"0"0,0 0-64 0 0,0 0 211 0 0,0 0 327 0 0,0 0 291 0 0,0 0 158 0 0,0 0 26 0 0,0 0-102 0 0,0 0-228 0 0,0 0-260 0 0,0 0-202 0 0,0 0-154 0 0,-1 23-94 0 0,-7 74-35 0 0,-14-27 399 0 0,12-54-634 0 0,6-8-141 0 0,-6 8 13 0 0,1 0-1 0 0,1 0 1 0 0,0 0 0 0 0,1 1-1 0 0,1 0 1 0 0,1 1-1 0 0,0-1 1 0 0,2 1 0 0 0,0 0-1 0 0,0 7-94 0 0,4-24 31 0 0,0 1-1 0 0,1-1 1 0 0,-1 0-1 0 0,1 0 1 0 0,-1 0 0 0 0,1 0-1 0 0,0 0 1 0 0,-1 0-1 0 0,1 0 1 0 0,0-1 0 0 0,0 1-1 0 0,-1 0 1 0 0,1-1-1 0 0,0 0 1 0 0,0 1 0 0 0,0-1-1 0 0,0 0 1 0 0,0 0-1 0 0,-1 0 1 0 0,1 0 0 0 0,0 0-1 0 0,0 0 1 0 0,0-1-1 0 0,0 1 1 0 0,0-1-31 0 0,5 1 118 0 0,10-2 39 0 0,0-1 0 0 0,0 0 0 0 0,0-2 0 0 0,0 0 0 0 0,-1 0 0 0 0,0-2 0 0 0,0 0 0 0 0,10-6-157 0 0,0 1 88 0 0,52-18-149 0 0,-77 30-809 0 0,8-3 664 0 0,-8 2-4117 0 0,-4 1-4665 0 0,0 0 5083 0 0</inkml:trace>
  <inkml:trace contextRef="#ctx0" brushRef="#br0" timeOffset="21137.212">3532 3841 2537 0 0,'0'0'3312'0'0,"0"0"-1735"0"0,0 0-561 0 0,0 0 119 0 0,0 0 310 0 0,0 0 192 0 0,0 0-89 0 0,0 0-322 0 0,0 0-382 0 0,0 0-323 0 0,-27 35-223 0 0,-82 112-137 0 0,61-55-74 0 0,2 53-699 0 0,26-104-3422 0 0,10-24-5014 0 0,8-16 5398 0 0</inkml:trace>
  <inkml:trace contextRef="#ctx0" brushRef="#br0" timeOffset="21590.306">3491 4146 1480 0 0,'0'0'1653'0'0,"0"0"-304"0"0,0 0-166 0 0,0 0 87 0 0,0 0 113 0 0,0 0 17 0 0,0 0-118 0 0,0 0-229 0 0,0 0-222 0 0,0 0-192 0 0,0 0-178 0 0,0 0-114 0 0,0 0-50 0 0,25-7 1 0 0,79-23 10 0 0,30 8 780 0 0,-133 22-1077 0 0,0 0-1 0 0,0 0 1 0 0,0 0 0 0 0,0 1-1 0 0,0-1 1 0 0,-1 0 0 0 0,1 0 0 0 0,0 1-1 0 0,0-1 1 0 0,0 0 0 0 0,0 1-1 0 0,0-1 1 0 0,-1 1 0 0 0,1-1-1 0 0,0 1 1 0 0,0-1 0 0 0,-1 1-1 0 0,1 0 1 0 0,0-1 0 0 0,-1 1-1 0 0,1 0 1 0 0,0 0 0 0 0,-1-1-1 0 0,1 1 1 0 0,-1 0 0 0 0,0 0-1 0 0,1 0 1 0 0,-1 0 0 0 0,0 0-1 0 0,1 0 1 0 0,-1-1 0 0 0,0 1-1 0 0,0 0 1 0 0,0 0 0 0 0,0 0-1 0 0,0 0 1 0 0,0 0 0 0 0,0 0-1 0 0,0 0 1 0 0,0 0 0 0 0,0 0-1 0 0,-1 0 1 0 0,1 0 0 0 0,0 0-1 0 0,0-1 1 0 0,-1 1 0 0 0,0 1-11 0 0,-18 43 504 0 0,-4-15-326 0 0,17-22-133 0 0,0-1 0 0 0,0 1 0 0 0,0 0-1 0 0,1 0 1 0 0,0 0 0 0 0,1 1 0 0 0,0 0 0 0 0,0-1-1 0 0,1 1 1 0 0,0 1 0 0 0,1-1 0 0 0,0 0-1 0 0,0 1 1 0 0,1 6-45 0 0,1-14 12 0 0,0-1-1 0 0,0 1 0 0 0,0 0 1 0 0,1 0-1 0 0,-1 0 0 0 0,1-1 1 0 0,-1 1-1 0 0,1 0 0 0 0,0-1 1 0 0,-1 1-1 0 0,1-1 0 0 0,0 1 1 0 0,0 0-1 0 0,0-1 1 0 0,0 0-1 0 0,0 1 0 0 0,1-1 1 0 0,-1 0-1 0 0,0 0 0 0 0,1 1 1 0 0,-1-1-1 0 0,1 0 0 0 0,-1 0 1 0 0,1-1-1 0 0,-1 1 0 0 0,1 0 1 0 0,0 0-1 0 0,-1-1 1 0 0,1 1-1 0 0,0-1 0 0 0,0 1 1 0 0,-1-1-1 0 0,1 0 0 0 0,0 0 1 0 0,0 0-1 0 0,0 0 0 0 0,-1 0 1 0 0,1 0-12 0 0,74-13 460 0 0,6-23-3496 0 0,-46 18-8197 0 0,-26 14 6477 0 0</inkml:trace>
  <inkml:trace contextRef="#ctx0" brushRef="#br0" timeOffset="22168.483">5472 3598 1520 0 0,'0'0'1877'0'0,"0"0"-996"0"0,0 0-507 0 0,0 0 220 0 0,0 0 524 0 0,0 0 389 0 0,0 0 115 0 0,0 0-178 0 0,0 0-286 0 0,0 0-293 0 0,0 0-198 0 0,0 0-88 0 0,0 0-102 0 0,4 26-58 0 0,13 83-47 0 0,-24-19 343 0 0,-1-65-549 0 0,-6 18 16 0 0,-5 61 110 0 0,22-102-254 0 0,0 0-1 0 0,0 1 1 0 0,0-1 0 0 0,0 0 0 0 0,0-1 0 0 0,1 1-1 0 0,-1-1 1 0 0,1 1 0 0 0,-1-1 0 0 0,1 0-1 0 0,-1 0 1 0 0,1 0 0 0 0,0-1 0 0 0,0 1-1 0 0,-1-1 1 0 0,1 0 0 0 0,0 0 0 0 0,0-1-1 0 0,-1 1 1 0 0,1-1 0 0 0,0 1 0 0 0,2-2-38 0 0,109-35 236 0 0,-49 10-1743 0 0,-53 19-2337 0 0,-2 0-3325 0 0,-7 4 1793 0 0</inkml:trace>
  <inkml:trace contextRef="#ctx0" brushRef="#br0" timeOffset="22418.148">6043 3638 7138 0 0,'0'0'1469'0'0,"0"0"-497"0"0,0 0-79 0 0,0 0 324 0 0,0 0 305 0 0,0 0 65 0 0,0 0-260 0 0,0 0-354 0 0,0 0-293 0 0,-22 34-203 0 0,-68 110-144 0 0,-64 120-169 0 0,114-168-1282 0 0,22-31-3256 0 0,16-51 761 0 0,2-5-3536 0 0,0-5 4651 0 0</inkml:trace>
  <inkml:trace contextRef="#ctx0" brushRef="#br0" timeOffset="22854.156">5989 4073 2248 0 0,'0'0'2408'0'0,"0"0"-675"0"0,0 0-266 0 0,0 0-1 0 0,0 0-26 0 0,0 0-215 0 0,0 0-459 0 0,0 0-410 0 0,0 0-191 0 0,0 0-16 0 0,0 0 91 0 0,0 0 67 0 0,0 0-3 0 0,13-2-50 0 0,94-12 141 0 0,28 0 125 0 0,-135 14-506 0 0,1 0-1 0 0,0 0 1 0 0,0 0-1 0 0,-1 0 1 0 0,1 0-1 0 0,0 0 1 0 0,-1 0-1 0 0,1 1 1 0 0,0-1-1 0 0,-1 0 1 0 0,1 0-1 0 0,0 1 1 0 0,-1-1-1 0 0,1 0 1 0 0,0 1-1 0 0,-1-1 1 0 0,1 1-1 0 0,-1-1 1 0 0,1 1-1 0 0,-1-1 1 0 0,1 1-1 0 0,-1-1 1 0 0,1 1-1 0 0,-1-1 1 0 0,0 1-1 0 0,1 0 1 0 0,-1-1-1 0 0,0 1 1 0 0,1-1-1 0 0,-1 1 1 0 0,0 0 0 0 0,0-1-1 0 0,1 1 1 0 0,-1 0-1 0 0,0 0 1 0 0,0-1-1 0 0,0 1 1 0 0,0 0-1 0 0,0-1 1 0 0,0 1-1 0 0,0 0 1 0 0,-1 0-1 0 0,1-1 1 0 0,0 1-1 0 0,0 0 1 0 0,0-1-1 0 0,-1 1 1 0 0,1 0-1 0 0,0-1 1 0 0,-1 1-1 0 0,1-1 1 0 0,0 1-1 0 0,-1 0 1 0 0,1-1-1 0 0,-1 1 1 0 0,1-1-1 0 0,-1 1 1 0 0,1-1-1 0 0,-1 1 1 0 0,0-1-14 0 0,-32 46 886 0 0,28-41-852 0 0,-61 88 932 0 0,65-92-959 0 0,1 1 0 0 0,-1-1 0 0 0,1 1 0 0 0,-1 0-1 0 0,1-1 1 0 0,-1 1 0 0 0,1-1 0 0 0,0 1 0 0 0,0 0 0 0 0,0-1 0 0 0,0 1 0 0 0,0 0 0 0 0,0-1 0 0 0,1 1 0 0 0,-1 0 0 0 0,0-1 0 0 0,1 1 0 0 0,-1 0-1 0 0,1-1 1 0 0,0 1 0 0 0,-1-1 0 0 0,1 1 0 0 0,0-1 0 0 0,0 0 0 0 0,0 1 0 0 0,0-1 0 0 0,0 0 0 0 0,0 0 0 0 0,1 1 0 0 0,-1-1 0 0 0,0 0-1 0 0,0 0 1 0 0,1 0 0 0 0,-1 0 0 0 0,1-1 0 0 0,-1 1 0 0 0,1 0 0 0 0,-1-1 0 0 0,1 1 0 0 0,0-1 0 0 0,-1 1 0 0 0,1-1 0 0 0,-1 0 0 0 0,1 0-1 0 0,0 1 1 0 0,1-1-7 0 0,81 1 157 0 0,-26-16-1546 0 0,-23-2-6722 0 0,-24 10-1004 0 0</inkml:trace>
  <inkml:trace contextRef="#ctx0" brushRef="#br0" timeOffset="25468.936">6610 1830 0 0 0,'-20'-114'556'0'0,"19"102"8147"0"0,1 9-3553 0 0,0 18-2193 0 0,-1 29-3207 0 0,28 144 1111 0 0,-13-44-930 0 0,-13-82-2973 0 0,1-63-122 0 0,14-14-628 0 0,-2-6-2144 0 0,-9 14 3962 0 0</inkml:trace>
  <inkml:trace contextRef="#ctx0" brushRef="#br0" timeOffset="26108.328">6602 1742 0 0 0,'0'0'481'0'0,"0"0"509"0"0,0 0 206 0 0,0 0-33 0 0,0 0-161 0 0,0 0-127 0 0,0 0-106 0 0,0 0-10 0 0,0 0 6 0 0,0 0 1 0 0,-18 12 10 0 0,-87 57 710 0 0,36-25 2352 0 0,120-40-1687 0 0,346-4-1790 0 0,-397 0-269 0 0,-21-15 746 0 0,-54-7-965 0 0,65 20 118 0 0,0 1 0 0 0,0-2-1 0 0,-1 0 1 0 0,2 0 0 0 0,-1 0 0 0 0,0-1-1 0 0,1-1 1 0 0,-1 0 0 0 0,2 0 0 0 0,-1-1-1 0 0,0 0 1 0 0,1 0 0 0 0,0-1 0 0 0,0 0 0 0 0,-5-7 9 0 0,-17-48-572 0 0,29 17-5072 0 0,4 41 1319 0 0,1 0-3177 0 0</inkml:trace>
  <inkml:trace contextRef="#ctx0" brushRef="#br0" timeOffset="26603.099">6996 1838 3009 0 0,'0'0'2431'0'0,"0"0"-1306"0"0,0 0-636 0 0,0 0-17 0 0,0 0 256 0 0,0 0 251 0 0,0 0 120 0 0,0 0-74 0 0,0 0-201 0 0,3 32-225 0 0,10 102-215 0 0,8-62 24 0 0,36 39-512 0 0,-52-106-375 0 0,2 4-973 0 0,-6-1-4380 0 0,-1-7 2817 0 0,0-1 325 0 0</inkml:trace>
  <inkml:trace contextRef="#ctx0" brushRef="#br0" timeOffset="26852.186">6939 1819 0 0 0,'0'0'1484'0'0,"0"0"142"0"0,0 0-84 0 0,0 0 33 0 0,0 0 109 0 0,0 0-9 0 0,0 0-155 0 0,0 0-294 0 0,0 0-290 0 0,0 0-265 0 0,0 0-191 0 0,0 0-97 0 0,0 0-20 0 0,31-22-6 0 0,93-68-37 0 0,-80 75-25 0 0,-39 18-223 0 0,0 1 0 0 0,-1 0 0 0 0,1 0 0 0 0,-1 0 0 0 0,0 0 0 0 0,0 1 0 0 0,-1-1 1 0 0,1 1-1 0 0,-1 0 0 0 0,0 1 0 0 0,-1-1 0 0 0,1 0 0 0 0,-1 1 0 0 0,0-1 0 0 0,0 1 0 0 0,0 0 0 0 0,-1 0 1 0 0,0-1-1 0 0,0 1 0 0 0,-1 0 0 0 0,0 0 0 0 0,0 0 0 0 0,0 0 0 0 0,-1 0 0 0 0,1 0 0 0 0,-1 0 0 0 0,-1 0 1 0 0,1-1-1 0 0,-1 1 0 0 0,0 0 0 0 0,0-1 0 0 0,-2 3-72 0 0,-1-2-10 0 0,1-1 0 0 0,-1 1 0 0 0,-1-1 0 0 0,1 0 0 0 0,-1 0 0 0 0,0-1 0 0 0,0 1 0 0 0,0-1 0 0 0,-1-1 0 0 0,1 1 0 0 0,-1-1 0 0 0,0 0 0 0 0,0-1 0 0 0,0 1 0 0 0,0-1 0 0 0,-1-1 0 0 0,1 0 0 0 0,0 0 1 0 0,-1 0-1 0 0,1-1 0 0 0,-7 0 10 0 0,-4-8-1654 0 0,15 2-2121 0 0,2-3-4346 0 0,1 6 3436 0 0</inkml:trace>
  <inkml:trace contextRef="#ctx0" brushRef="#br0" timeOffset="27123.19">7383 2084 10674 0 0,'0'0'4136'0'0,"0"0"-2817"0"0,0 0-1051 0 0,0 0-77 0 0,0 0 181 0 0,0 0 150 0 0,0 0 16 0 0,0 0-67 0 0,0 0-169 0 0,0 0-150 0 0,0 0-78 0 0,0 0-50 0 0,0 0-22 0 0,-1 30-32 0 0,-4 131-786 0 0,5-152-2466 0 0,0-6-5919 0 0,0 1 3485 0 0</inkml:trace>
  <inkml:trace contextRef="#ctx0" brushRef="#br0" timeOffset="28342.217">7668 1385 0 0 0,'0'0'276'0'0,"0"0"730"0"0,0 0 353 0 0,0 0 81 0 0,0 0-107 0 0,0 0-171 0 0,0 0-212 0 0,0 0-136 0 0,0 0-72 0 0,0 0-5 0 0,-14-3 36 0 0,-112-13 2171 0 0,-15 17-520 0 0,-317-12 2578 0 0,403 6-4303 0 0,47 20-727 0 0,8-15 14 0 0,0 0 16 0 0,0 0-25 0 0,0 0 7 0 0,0 0 28 0 0,0 0-33 0 0,13-3 271 0 0,99-148-34 0 0,-83 96-285 0 0,-29 91-1134 0 0,-2-10 1179 0 0,1 0 0 0 0,0 0 0 0 0,2 0 0 0 0,1 0 0 0 0,2 0 0 0 0,0-1 0 0 0,1 1 0 0 0,2-1 0 0 0,5 12 24 0 0,42 121 44 0 0,-174-267 1323 0 0,17 51-3609 0 0,79 49-2325 0 0,1 2-3839 0 0,19 6 1659 0 0</inkml:trace>
  <inkml:trace contextRef="#ctx0" brushRef="#br0" timeOffset="28829.155">7983 1131 6161 0 0,'0'0'1786'0'0,"0"0"-650"0"0,0 0-420 0 0,0 0 150 0 0,0 0 388 0 0,0 0 221 0 0,0 0-7 0 0,0 0-212 0 0,0 0-329 0 0,0 0-291 0 0,7 35-246 0 0,21 113-181 0 0,18 43-192 0 0,-40-174-374 0 0,3 8-504 0 0,-11-10-7333 0 0,0-12 3682 0 0,-3-3 139 0 0</inkml:trace>
  <inkml:trace contextRef="#ctx0" brushRef="#br0" timeOffset="29105.297">7884 1061 3065 0 0,'0'0'1180'0'0,"0"0"-224"0"0,0 0-70 0 0,0 0 210 0 0,0 0 231 0 0,0 0 25 0 0,0 0-184 0 0,0 0-259 0 0,0 0-263 0 0,35-16-166 0 0,113-45-102 0 0,-145 59-352 0 0,0 0 1 0 0,0 0 0 0 0,0 1-1 0 0,1-1 1 0 0,-1 1-1 0 0,1 0 1 0 0,-1 0-1 0 0,1 0 1 0 0,-1 0-1 0 0,1 0 1 0 0,0 1 0 0 0,-1 0-1 0 0,1 0 1 0 0,0 0-1 0 0,-1 0 1 0 0,1 0-1 0 0,-1 1 1 0 0,1-1-1 0 0,0 1 1 0 0,-1 0 0 0 0,3 1-27 0 0,5 3 146 0 0,-3-3-21 0 0,-1 0 0 0 0,0 1-1 0 0,0 0 1 0 0,-1 0 0 0 0,1 1 0 0 0,-1-1 0 0 0,1 1-1 0 0,-1 1 1 0 0,0-1 0 0 0,-1 1 0 0 0,1 0 0 0 0,-1 1-1 0 0,0-1 1 0 0,0 1 0 0 0,-1 0 0 0 0,1 0 0 0 0,-1 0-1 0 0,-1 1 1 0 0,1 0 0 0 0,-1-1 0 0 0,0 1-1 0 0,-1 0 1 0 0,0 0 0 0 0,0 1 0 0 0,0-1 0 0 0,-1 0-1 0 0,0 1 1 0 0,0-1 0 0 0,-1 1 0 0 0,0-1 0 0 0,-1 1-1 0 0,1-1 1 0 0,-2 6-125 0 0,-3-3 56 0 0,-1-1-1 0 0,0 0 1 0 0,0 0-1 0 0,-1 0 1 0 0,0-1-1 0 0,-1 0 1 0 0,1-1-1 0 0,-2 1 1 0 0,1-1-1 0 0,-1-1 1 0 0,0 0-1 0 0,0 0 1 0 0,-1-1-1 0 0,1 0 1 0 0,-1 0-1 0 0,-2 0-55 0 0,1-1-372 0 0,-1 0 0 0 0,1 0 0 0 0,-1-1 0 0 0,0 0-1 0 0,0-1 1 0 0,0-1 0 0 0,0 0 0 0 0,-1 0 0 0 0,1-1-1 0 0,-3-1 373 0 0,-4-2-3385 0 0,9-5-3448 0 0,7 4 1620 0 0</inkml:trace>
  <inkml:trace contextRef="#ctx0" brushRef="#br0" timeOffset="31239.253">8309 1517 0 0 0,'0'0'285'0'0,"0"0"473"0"0,0 0-87 0 0,0 0 101 0 0,0 0 327 0 0,0 0 310 0 0,0 0 121 0 0,0 0-170 0 0,0 0-262 0 0,0 0-249 0 0,0 0-156 0 0,0 0-53 0 0,0 0 3 0 0,11-6 14 0 0,79-43 1626 0 0,34 20 8 0 0,-122 30-2270 0 0,-1 0 0 0 0,0 0 0 0 0,0 1 0 0 0,0-1 0 0 0,0 0 0 0 0,0 1 0 0 0,0-1 0 0 0,-1 1 0 0 0,1-1 0 0 0,0 1 0 0 0,-1 0 0 0 0,1-1 0 0 0,-1 1 0 0 0,0 0 0 0 0,1-1 0 0 0,-1 1 0 0 0,0 0 0 0 0,0-1 0 0 0,0 1 0 0 0,0 0 0 0 0,0-1 0 0 0,-1 1 0 0 0,1 0 0 0 0,0-1 0 0 0,-1 1 0 0 0,1 0 0 0 0,-2 0-21 0 0,-5 14 18 0 0,0 0 1 0 0,-2-1-1 0 0,0 0 0 0 0,0-1 1 0 0,-2 0-1 0 0,1-1 0 0 0,-2 0 0 0 0,0-1 1 0 0,-3 3-19 0 0,4-4-29 0 0,-61 78-26 0 0,72-88 59 0 0,-1 0 0 0 0,1-1-1 0 0,0 1 1 0 0,0 0-1 0 0,0 0 1 0 0,0 0-1 0 0,0 0 1 0 0,0 0 0 0 0,0 0-1 0 0,0 0 1 0 0,0 0-1 0 0,1 0 1 0 0,-1-1 0 0 0,0 1-1 0 0,0 0 1 0 0,1 0-1 0 0,-1 0 1 0 0,1 0-1 0 0,-1-1 1 0 0,0 1 0 0 0,1 0-1 0 0,0 0 1 0 0,-1-1-1 0 0,1 1 1 0 0,-1 0-1 0 0,1-1 1 0 0,0 1 0 0 0,0-1-1 0 0,-1 1 1 0 0,1-1-1 0 0,0 1 1 0 0,0-1 0 0 0,0 1-1 0 0,-1-1 1 0 0,1 0-1 0 0,0 1 1 0 0,0-1-1 0 0,0 0 1 0 0,0 0 0 0 0,0 0-1 0 0,0 0 1 0 0,-1 0-1 0 0,1 0 1 0 0,0 0-1 0 0,0 0 1 0 0,0 0 0 0 0,0 0-1 0 0,0 0 1 0 0,0-1-1 0 0,0 1 1 0 0,0 0 0 0 0,-1-1-1 0 0,1 1 1 0 0,0 0-1 0 0,0-1 1 0 0,0 1-1 0 0,-1-1 1 0 0,1 1-4 0 0,12-1 45 0 0,130-47 241 0 0,-114 40-702 0 0,5 0-2839 0 0,-11 6-8197 0 0,-20 2 8350 0 0</inkml:trace>
  <inkml:trace contextRef="#ctx0" brushRef="#br1" timeOffset="38843.88">5671 4 0 0 0,'0'0'1644'0'0,"0"0"-561"0"0,0 0-207 0 0,0 0 291 0 0,0 0 487 0 0,0 0 382 0 0,0 0 53 0 0,0 0-319 0 0,0 0-473 0 0,0 0-439 0 0,0 0-335 0 0,0-4 306 0 0,20 287 3407 0 0,-3 60-3339 0 0,0-259-518 0 0,14-87 626 0 0,-30 3-994 0 0,31-14 151 0 0,1 1 0 0 0,1 2 1 0 0,-1 1-1 0 0,2 2 0 0 0,-1 1 1 0 0,15 0-163 0 0,-2 4-1309 0 0,60 2 4194 0 0,-68 1-5453 0 0,-8 1-2865 0 0,0-1-4008 0 0,-31 0 1979 0 0</inkml:trace>
  <inkml:trace contextRef="#ctx0" brushRef="#br1" timeOffset="39248.156">6683 409 3969 0 0,'0'0'1734'0'0,"0"0"-378"0"0,0 0-212 0 0,0 0 247 0 0,0 0 328 0 0,0 0 83 0 0,0 0-229 0 0,0 0-444 0 0,0 0-421 0 0,0 0-240 0 0,0 0-71 0 0,0 0 46 0 0,0 0 76 0 0,0 7 50 0 0,-5 23-326 0 0,-1-1 1 0 0,-2 1-1 0 0,0-1 0 0 0,-2-1 0 0 0,-2 0 0 0 0,0 0 0 0 0,-2-1 0 0 0,0-1 0 0 0,-2 0 1 0 0,-7 6-244 0 0,17-22-140 0 0,-35 45-1875 0 0,7-28-5239 0 0,26-20-285 0 0,6-6 3134 0 0</inkml:trace>
  <inkml:trace contextRef="#ctx0" brushRef="#br1" timeOffset="39489.132">6439 402 3577 0 0,'0'0'2822'0'0,"0"0"-1486"0"0,0 0-740 0 0,0 0-9 0 0,0 0 422 0 0,0 0 454 0 0,0 0 158 0 0,0 0-189 0 0,0 0-312 0 0,0 0-270 0 0,0 0-155 0 0,0 0-101 0 0,0 0-83 0 0,16 31-89 0 0,52 98-94 0 0,-12-55 147 0 0,-40-62-402 0 0,105 66-819 0 0,-106-68-376 0 0,-7-4-1169 0 0,1-1-4360 0 0,-5-4-2050 0 0</inkml:trace>
  <inkml:trace contextRef="#ctx0" brushRef="#br1" timeOffset="40560.185">4922 30 0 0 0,'0'0'603'0'0,"0"0"130"0"0,0 0 321 0 0,0 0 411 0 0,0 0 271 0 0,0 0 17 0 0,0 0-259 0 0,0 0-383 0 0,0 0-356 0 0,0 0-253 0 0,0 0-126 0 0,0 0-35 0 0,-1-5-5 0 0,-3-15-6 0 0,23 60 2502 0 0,51 114 588 0 0,-69-154-3359 0 0,0 0 1 0 0,0 1-1 0 0,0-1 0 0 0,0 0 0 0 0,0 0 0 0 0,0 0 0 0 0,0 1 0 0 0,0-1 0 0 0,0 0 0 0 0,0 0 0 0 0,0-1 0 0 0,0 1 0 0 0,0 0 0 0 0,0 0 1 0 0,0 0-1 0 0,0-1 0 0 0,0 1 0 0 0,0 0 0 0 0,0-1 0 0 0,0 1 0 0 0,0-1 0 0 0,-1 1 0 0 0,1-1 0 0 0,0 0 0 0 0,0 1 0 0 0,0-1 0 0 0,-1 0 1 0 0,1 1-1 0 0,0-1 0 0 0,-1 0 0 0 0,1 0 0 0 0,-1 0 0 0 0,1 0 0 0 0,-1 1 0 0 0,1-1 0 0 0,-1 0 0 0 0,1 0 0 0 0,-1 0 0 0 0,0 0 0 0 0,0 0 1 0 0,1 0-1 0 0,-1 0 0 0 0,0 0 0 0 0,0-1-61 0 0,2-2-58 0 0,40-65 478 0 0,-16 29-354 0 0,-24 39-73 0 0,1 1-1 0 0,-1-1 1 0 0,0 1 0 0 0,1 0 0 0 0,-1 0 0 0 0,0 0 0 0 0,1 0 0 0 0,-1 0-1 0 0,0 1 1 0 0,1-1 0 0 0,-1 1 0 0 0,0-1 0 0 0,0 1 0 0 0,0 0-1 0 0,1 0 1 0 0,-1 0 0 0 0,0 0 0 0 0,0 0 0 0 0,0 1 0 0 0,0-1 0 0 0,-1 1-1 0 0,1-1 1 0 0,0 1 0 0 0,-1-1 0 0 0,2 2 7 0 0,14 16 32 0 0,-1 1 1 0 0,-1 1-1 0 0,-1 0 1 0 0,-1 1-1 0 0,-1 1 1 0 0,0 0-1 0 0,-2 0 1 0 0,-1 1-1 0 0,-1 0 1 0 0,0 1-1 0 0,-2 0 1 0 0,-1 0-1 0 0,-2 0 1 0 0,1 4-33 0 0,-4 133 160 0 0,0-153-156 0 0,0 0 1 0 0,-1 0-1 0 0,0 0 1 0 0,0 0-1 0 0,-1 0 1 0 0,-1-1-1 0 0,1 1 1 0 0,-1-1-1 0 0,-1 0 0 0 0,0 1 1 0 0,0-2-1 0 0,0 1 1 0 0,-1 0-1 0 0,0-1 1 0 0,0 0-1 0 0,-1 0 1 0 0,0 0-1 0 0,-1-1 1 0 0,1 0-1 0 0,-1 0 1 0 0,0-1-1 0 0,0 1 1 0 0,-1-2-1 0 0,0 1 1 0 0,0-1-1 0 0,0 0 0 0 0,0-1 1 0 0,-1 0-1 0 0,1 0 1 0 0,-1-1-1 0 0,1 0 1 0 0,-1 0-1 0 0,0-1 1 0 0,-4 0-5 0 0,11-1 5 0 0,0 1 0 0 0,0-1 0 0 0,0 0 0 0 0,0 0 0 0 0,0 0 0 0 0,0 0 0 0 0,0-1 0 0 0,0 1 0 0 0,0-1 0 0 0,0 1 0 0 0,0-1 0 0 0,0 1 0 0 0,0-1 0 0 0,0 0 0 0 0,1 0 0 0 0,-1 0 0 0 0,0 0 0 0 0,0 0 0 0 0,1-1 0 0 0,-1 1-1 0 0,1 0 1 0 0,-1-1 0 0 0,1 1 0 0 0,0-1 0 0 0,-1 0 0 0 0,1 1 0 0 0,0-1 0 0 0,0 0 0 0 0,0 0 0 0 0,0 1 0 0 0,1-1 0 0 0,-1 0 0 0 0,0 0 0 0 0,1 0 0 0 0,0 0 0 0 0,-1 0 0 0 0,1 0 0 0 0,0 0 0 0 0,0 0 0 0 0,0 0 0 0 0,0 0 0 0 0,0 0-5 0 0,0-4-17 0 0,0 0 0 0 0,1 0 0 0 0,-1 0 1 0 0,1 0-1 0 0,0 0 0 0 0,1 1 0 0 0,-1-1 0 0 0,1 0 0 0 0,1 1 0 0 0,-1 0 0 0 0,1-1 0 0 0,-1 1 0 0 0,2 0 0 0 0,-1 0 0 0 0,0 1 0 0 0,4-5 17 0 0,12-13-152 0 0,1 1-1 0 0,1 1 1 0 0,1 1-1 0 0,0 0 1 0 0,2 2-1 0 0,0 0 1 0 0,0 2-1 0 0,9-3 153 0 0,-27 15-389 0 0,35-18-2796 0 0,-14 11-5695 0 0,-14 7 71 0 0</inkml:trace>
</inkml:ink>
</file>

<file path=ppt/ink/ink4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701 46 0 0 0,'0'0'2254'0'0,"0"0"46"0"0,0 0-197 0 0,0 0-349 0 0,0 0-314 0 0,0 0-195 0 0,-2-6-118 0 0,1 4-977 0 0,0-1 1 0 0,-1 1 0 0 0,1-1 0 0 0,-1 1 0 0 0,1 0 0 0 0,-1 0 0 0 0,0 0 0 0 0,1 0 0 0 0,-1 0-1 0 0,0 0 1 0 0,0 0 0 0 0,-1 1 0 0 0,1-1 0 0 0,0 1 0 0 0,0-1 0 0 0,-1 1 0 0 0,1 0 0 0 0,-1 0-1 0 0,1 0 1 0 0,-1 0 0 0 0,0 1 0 0 0,1-1 0 0 0,-1 0 0 0 0,0 1 0 0 0,1 0 0 0 0,-1 0-1 0 0,0 0 1 0 0,1 0 0 0 0,-3 0-151 0 0,-41 4 40 0 0,0 2 0 0 0,1 2 0 0 0,0 2 0 0 0,0 2 0 0 0,1 2-1 0 0,1 2 1 0 0,-19 10-40 0 0,-25 7 60 0 0,-68 37-20 0 0,154-70-49 0 0,1 0 1 0 0,-1 0-1 0 0,1 0 1 0 0,-1 1-1 0 0,1-1 1 0 0,0 0-1 0 0,-1 0 1 0 0,1 1-1 0 0,0-1 1 0 0,-1 0-1 0 0,1 1 1 0 0,-1-1-1 0 0,1 0 1 0 0,0 1-1 0 0,0-1 1 0 0,-1 0-1 0 0,1 1 1 0 0,0-1 0 0 0,0 1-1 0 0,0-1 1 0 0,-1 1-1 0 0,1-1 1 0 0,0 0-1 0 0,0 1 1 0 0,0-1-1 0 0,0 1 1 0 0,0-1-1 0 0,0 1 1 0 0,0-1-1 0 0,0 1 1 0 0,0-1-1 0 0,0 1 1 0 0,0-1-1 0 0,0 1 1 0 0,0-1-1 0 0,0 1 1 0 0,0-1-1 0 0,1 0 1 0 0,-1 1-1 0 0,0-1 1 0 0,0 1-1 0 0,1-1 1 0 0,-1 0-1 0 0,0 1 1 0 0,0-1-1 0 0,1 1 1 0 0,-1-1-1 0 0,0 0 1 0 0,1 1-1 0 0,-1-1 1 0 0,1 0-1 0 0,-1 0 1 0 0,0 1-1 0 0,1-1 1 0 0,-1 0-1 0 0,1 0 1 0 0,-1 0-1 0 0,1 1 1 0 0,-1-1-1 0 0,0 0 1 0 0,1 0-1 0 0,-1 0 1 0 0,1 0-1 0 0,-1 0 1 0 0,1 0 8 0 0,32 9 65 0 0,-33-9-59 0 0,320 15 1003 0 0,-228-8-852 0 0,-48 4-111 0 0,-44-10-41 0 0,1-1 1 0 0,0 1 0 0 0,-1-1-1 0 0,1 1 1 0 0,-1 0 0 0 0,1-1-1 0 0,-1 1 1 0 0,1-1 0 0 0,-1 1-1 0 0,1 0 1 0 0,-1 0-1 0 0,0-1 1 0 0,1 1 0 0 0,-1 0-1 0 0,0 0 1 0 0,0-1 0 0 0,0 1-1 0 0,0 0 1 0 0,1 0 0 0 0,-1-1-1 0 0,0 1 1 0 0,0 0 0 0 0,0 0-1 0 0,-1 0 1 0 0,1-1 0 0 0,0 1-1 0 0,0 0 1 0 0,0 0 0 0 0,-1-1-1 0 0,1 1 1 0 0,0 0-1 0 0,0 0 1 0 0,-1-1 0 0 0,1 1-1 0 0,-1 0 1 0 0,1-1 0 0 0,-1 1-1 0 0,1 0 1 0 0,-1-1 0 0 0,1 1-1 0 0,-1-1 1 0 0,0 1 0 0 0,1-1-1 0 0,-1 1 1 0 0,0-1 0 0 0,1 0-1 0 0,-1 1 1 0 0,0-1 0 0 0,1 0-1 0 0,-1 1 1 0 0,-1-1-6 0 0,-49 34 162 0 0,-2-2-1 0 0,-1-2 1 0 0,-31 11-162 0 0,-108 61 104 0 0,189-100-99 0 0,0-1 0 0 0,0 1 0 0 0,1 0-1 0 0,-1 0 1 0 0,1 0 0 0 0,0 1 0 0 0,-1-1 0 0 0,1 1-1 0 0,0 0 1 0 0,1-1 0 0 0,-1 1 0 0 0,0 1 0 0 0,1-1-1 0 0,-1 0 1 0 0,1 1 0 0 0,0-1 0 0 0,0 1-1 0 0,1 0 1 0 0,-1-1 0 0 0,1 1 0 0 0,0 0 0 0 0,0 0-1 0 0,0 0 1 0 0,0 0 0 0 0,1 0 0 0 0,-1 0 0 0 0,1 0-1 0 0,0 0 1 0 0,0 0 0 0 0,1 0 0 0 0,-1 0-1 0 0,1 0 1 0 0,0 0 0 0 0,0 0 0 0 0,0 0 0 0 0,1 0-1 0 0,-1 0 1 0 0,1-1 0 0 0,1 3-5 0 0,10 2 93 0 0,0-1 0 0 0,0 0-1 0 0,1-1 1 0 0,0 0 0 0 0,0-1 0 0 0,1-1-1 0 0,0 0 1 0 0,-1-1 0 0 0,1-1 0 0 0,0 0 0 0 0,0-1-1 0 0,0-1 1 0 0,0 0 0 0 0,0-1 0 0 0,0 0-1 0 0,8-3-92 0 0,-3 3 18 0 0,179-33-798 0 0,-121 3-5979 0 0,-63 23 1363 0 0,-7 0-1943 0 0</inkml:trace>
</inkml:ink>
</file>

<file path=ppt/ink/ink4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12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7090 0 0,'0'0'1715'0'0,"0"0"-427"0"0,0 0-173 0 0,0 0 70 0 0,0 0 188 0 0,0 0 64 0 0,0 0-208 0 0,0 0-220 0 0,32-6-173 0 0,103-20-172 0 0,43 11 603 0 0,159 15-855 0 0,-251 9-2214 0 0,-55-5-1261 0 0,0 0-3377 0 0,-12-4-2875 0 0</inkml:trace>
</inkml:ink>
</file>

<file path=ppt/ink/ink4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9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69 236 3529 0 0,'0'0'2182'0'0,"0"0"-218"0"0,0 0-98 0 0,0 0 17 0 0,0 0-82 0 0,0 0-276 0 0,0 0-378 0 0,0 0-314 0 0,32-4-239 0 0,97-13-164 0 0,-14 13 291 0 0,-59 18-1630 0 0,-52-8-3223 0 0,-5-1-2159 0 0,-1-5-852 0 0</inkml:trace>
  <inkml:trace contextRef="#ctx0" brushRef="#br0" timeOffset="234.863">1 468 1416 0 0,'0'0'3021'0'0,"0"0"-529"0"0,0 0-172 0 0,0 0-201 0 0,0 0-232 0 0,0 0-301 0 0,0 0-340 0 0,33 2-313 0 0,104 4-285 0 0,-42-17 43 0 0,-84 8-1049 0 0,99-19 990 0 0,-73 16-3451 0 0,0 1-4192 0 0,-22 4-1792 0 0</inkml:trace>
  <inkml:trace contextRef="#ctx0" brushRef="#br0" timeOffset="1194.646">954 111 3881 0 0,'0'0'1313'0'0,"0"0"-260"0"0,0 0-208 0 0,0 0 82 0 0,0 0 247 0 0,0 0 149 0 0,0 0-94 0 0,0 0-209 0 0,0 0-291 0 0,0 0-263 0 0,0 0-167 0 0,-16 32-103 0 0,-52 99-69 0 0,-52 130 697 0 0,107-242 581 0 0,15-35 1728 0 0,39-91-2667 0 0,-17 65-463 0 0,2 0 1 0 0,2 2-1 0 0,1 1 1 0 0,2 2-1 0 0,2 0 0 0 0,1 3 1 0 0,2 0-1 0 0,1 3 1 0 0,1 1-1 0 0,10-4-3 0 0,-6 15-212 0 0,-38 60-34 0 0,-37 187 644 0 0,34-227-384 0 0,1 0 0 0 0,0 0-1 0 0,-1 0 1 0 0,1 0-1 0 0,0 0 1 0 0,-1 0 0 0 0,1 0-1 0 0,0-1 1 0 0,0 1-1 0 0,0-1 1 0 0,-1 1 0 0 0,1-1-1 0 0,0 0 1 0 0,0 1-1 0 0,0-1 1 0 0,0 0 0 0 0,0 0-1 0 0,0 0 1 0 0,0-1-1 0 0,0 1 1 0 0,-1 0 0 0 0,1-1-1 0 0,0 0 1 0 0,0 1-1 0 0,0-1 1 0 0,-1 0 0 0 0,1 0-1 0 0,0 0 1 0 0,0 0-1 0 0,-1 0 1 0 0,1 0 0 0 0,-1 0-1 0 0,1 0 1 0 0,-1-1-1 0 0,1 0-13 0 0,266-217 306 0 0,-259 212-320 0 0,0 0 0 0 0,0 1 0 0 0,0 0 1 0 0,0 1-1 0 0,1 0 0 0 0,0 1 0 0 0,0 0 0 0 0,0 0 0 0 0,1 1 1 0 0,-1 0-1 0 0,3 1 14 0 0,-5 49-300 0 0,-43 208 541 0 0,44-209-755 0 0,1-35-2049 0 0,7-5-3524 0 0,-8-4 556 0 0,-4-1-729 0 0</inkml:trace>
  <inkml:trace contextRef="#ctx0" brushRef="#br0" timeOffset="1647.723">2206 71 8202 0 0,'0'0'1396'0'0,"0"0"-72"0"0,0 0 39 0 0,0 0 127 0 0,0 0 40 0 0,0 0-194 0 0,0 0-347 0 0,0 0-282 0 0,-31 15-211 0 0,-98 50-152 0 0,54-12 150 0 0,65-45-465 0 0,0 1 1 0 0,0 0-1 0 0,1 1 1 0 0,1 0-1 0 0,0 0 1 0 0,0 1-1 0 0,1 0 1 0 0,0 0-1 0 0,1 1 1 0 0,0 0-1 0 0,1 0 1 0 0,0 0-1 0 0,1 0 1 0 0,1 1-1 0 0,0 0 1 0 0,0 0-1 0 0,1 0 1 0 0,1 0-1 0 0,0 12-29 0 0,3-22 13 0 0,0 1 1 0 0,0-1-1 0 0,1 1 0 0 0,-1-1 0 0 0,1 0 1 0 0,0 0-1 0 0,0 0 0 0 0,0 0 1 0 0,0 0-1 0 0,0-1 0 0 0,0 0 1 0 0,1 1-1 0 0,-1-1 0 0 0,1 0 0 0 0,0-1 1 0 0,0 1-1 0 0,-1-1 0 0 0,1 1 1 0 0,0-1-1 0 0,0 0 0 0 0,0-1 1 0 0,0 1-1 0 0,1-1 0 0 0,-1 1 1 0 0,0-1-1 0 0,0-1 0 0 0,0 1 0 0 0,0 0 1 0 0,0-1-1 0 0,0 0 0 0 0,0 0 1 0 0,0 0-1 0 0,0-1 0 0 0,0 1 1 0 0,-1-1-1 0 0,1 0 0 0 0,0 0 0 0 0,1-1-13 0 0,35-18 202 0 0,-1-1 1 0 0,-2-2-1 0 0,0-1 0 0 0,-1-2 0 0 0,-1-2 0 0 0,-2-1 0 0 0,-1-2 0 0 0,23-30-202 0 0,-40 44 110 0 0,-14 18-96 0 0,-1 0-42 0 0,0 0-52 0 0,-4 11-79 0 0,0 1 120 0 0,-1-4-51 0 0,1 1-1 0 0,0 0 1 0 0,1 1-1 0 0,-1-1 0 0 0,2 1 1 0 0,0-1-1 0 0,0 1 0 0 0,0 0 1 0 0,1 0-1 0 0,1 0 1 0 0,0-1-1 0 0,0 1 0 0 0,1 0 1 0 0,0 0-1 0 0,1 0 0 0 0,0 0 1 0 0,0-1-1 0 0,1 1 1 0 0,0-1-1 0 0,1 0 0 0 0,3 6 91 0 0,41 23-5829 0 0,-12-20-3442 0 0,-26-14 4103 0 0</inkml:trace>
  <inkml:trace contextRef="#ctx0" brushRef="#br0" timeOffset="1813.926">2829 376 6577 0 0,'0'0'3034'0'0,"0"0"-528"0"0,0 0-499 0 0,0 0-305 0 0,0 0-239 0 0,0 0-313 0 0,0 0-277 0 0,0 0-221 0 0,0 0-185 0 0,0 0-142 0 0,0 0-131 0 0,0 0-96 0 0,0 0-67 0 0,-28 33-39 0 0,-84 101-37 0 0,23-28-749 0 0,85-101 405 0 0,-32 34-1717 0 0,10-16-7544 0 0,19-17 1563 0 0</inkml:trace>
  <inkml:trace contextRef="#ctx0" brushRef="#br0" timeOffset="2014.635">2586 406 5801 0 0,'0'0'3693'0'0,"0"0"-1509"0"0,0 0-830 0 0,0 0-180 0 0,0 0 10 0 0,0 0-76 0 0,0 0-176 0 0,0 0-185 0 0,0 0-191 0 0,0 0-134 0 0,0 0-74 0 0,0 0-79 0 0,0 0-83 0 0,19 22-57 0 0,61 69-74 0 0,2-20-634 0 0,-27-52-2160 0 0,-36-17-1112 0 0,0-1-3703 0 0,-14-1 2135 0 0</inkml:trace>
</inkml:ink>
</file>

<file path=ppt/ink/ink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4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37 10626 0 0,'0'0'1714'0'0,"0"0"-978"0"0,0 0-417 0 0,0 0 125 0 0,0 0 273 0 0,-9 31 202 0 0,-31 101 83 0 0,-17 104 1637 0 0,43-25-4133 0 0,14-209 1231 0 0,3 28-2375 0 0,9-17-7518 0 0,-10-13 5591 0 0</inkml:trace>
  <inkml:trace contextRef="#ctx0" brushRef="#br0" timeOffset="252.381">22 30 2777 0 0,'0'0'1253'0'0,"0"0"-733"0"0,0 0-194 0 0,0 0 278 0 0,0 0 360 0 0,0 0 287 0 0,0 0 123 0 0,0 0-70 0 0,32 0-199 0 0,99-1-220 0 0,144-24 1204 0 0,-211 21-3997 0 0,-61 11-5600 0 0,-3-3 2472 0 0</inkml:trace>
  <inkml:trace contextRef="#ctx0" brushRef="#br0" timeOffset="502.311">13 398 0 0 0,'0'0'1408'0'0,"0"0"441"0"0,0 0-81 0 0,0 0 160 0 0,0 0-55 0 0,0 0-209 0 0,0 0-287 0 0,201-15-369 0 0,-166 4-296 0 0,0 4-240 0 0,4-4-200 0 0,-4 3-184 0 0,-4 1-176 0 0,-4-1-296 0 0,1 5-688 0 0,-8-1-1657 0 0,-3 0-2048 0 0,-4 4-592 0 0</inkml:trace>
  <inkml:trace contextRef="#ctx0" brushRef="#br0" timeOffset="1819.846">683 508 800 0 0,'0'0'2974'0'0,"0"0"-895"0"0,0 0-426 0 0,0 0-50 0 0,0 0 146 0 0,0 0 61 0 0,0 0-207 0 0,0 0-371 0 0,0 0-358 0 0,0 0-291 0 0,0 0-174 0 0,0 0-73 0 0,0 0-21 0 0,-5 9-8 0 0,-37 50-38 0 0,-2-1 1 0 0,-2-2 0 0 0,-25 20-270 0 0,14-30-2504 0 0,35-35-1773 0 0,0-2-4287 0 0,15-9 4773 0 0</inkml:trace>
  <inkml:trace contextRef="#ctx0" brushRef="#br0" timeOffset="2067.615">461 545 3249 0 0,'0'0'1319'0'0,"0"0"-362"0"0,0 0-27 0 0,0 0 373 0 0,0 0 368 0 0,0 0 84 0 0,0 0-278 0 0,0 0-350 0 0,0 0-283 0 0,0 0-198 0 0,0 0-103 0 0,0 0-85 0 0,0 0-72 0 0,18 22-71 0 0,60 65-90 0 0,-12-38-45 0 0,4-31-2031 0 0,-39-17-7954 0 0,-26-1 4076 0 0</inkml:trace>
</inkml:ink>
</file>

<file path=ppt/ink/ink4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24.7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1926 0 0 0,'0'0'625'0'0,"0"0"232"0"0,0 0 62 0 0,0 0-23 0 0,0 0-105 0 0,0 0-45 0 0,3-5 81 0 0,177-293 7591 0 0,147-124-6047 0 0,-299 389-2011 0 0,481-580 1142 0 0,-401 442-1370 0 0,-101 131 547 0 0,-7 39-545 0 0,0 1-60 0 0,0 0-64 0 0,-8 18-1024 0 0,7-3 995 0 0,1-15 16 0 0,-7 11 322 0 0,-30 19 286 0 0,11-7-538 0 0,-1-2-1 0 0,-1 0 1 0 0,-1-2-1 0 0,0-2 1 0 0,-2 0-1 0 0,0-2 1 0 0,-28 9-67 0 0,-112 28 1209 0 0,256-18-1178 0 0,135 28 88 0 0,-100-22-146 0 0,-50-32 169 0 0,-66-42 634 0 0,-6 15-701 0 0,-1 0 1 0 0,-1 0 0 0 0,-1 1-1 0 0,0-1 1 0 0,-1 1-1 0 0,-2 0 1 0 0,1 1 0 0 0,-8-12-76 0 0,2 0 4 0 0,9 19-161 0 0,-1 0 1 0 0,0 1-1 0 0,0-1 0 0 0,-1 1 0 0 0,0 0 1 0 0,0 0-1 0 0,-1 0 0 0 0,-1 1 0 0 0,1 0 0 0 0,-1 1 1 0 0,0 0-1 0 0,-2-1 157 0 0,-48-8-10547 0 0,52 17 5063 0 0,0 2 842 0 0</inkml:trace>
  <inkml:trace contextRef="#ctx0" brushRef="#br0" timeOffset="307.85">1742 1 8922 0 0,'0'0'519'0'0,"0"0"-262"0"0,0 0-136 0 0,0 0 237 0 0,0 0 378 0 0,0 0 283 0 0,0 0 130 0 0,0 0-70 0 0,-31 18-154 0 0,-97 60-179 0 0,68-25 133 0 0,52-40-673 0 0,0-3-127 0 0,1 0 1 0 0,0 1 0 0 0,1 0-1 0 0,0 0 1 0 0,1 1 0 0 0,0 0-1 0 0,0 0 1 0 0,1 0 0 0 0,1 0-1 0 0,0 1 1 0 0,1 0 0 0 0,1-1 0 0 0,-1 1-1 0 0,2 0 1 0 0,0 0 0 0 0,0-1-1 0 0,2 1 1 0 0,-1 0 0 0 0,2-1-1 0 0,0 5-79 0 0,3-10 32 0 0,0-1 0 0 0,1 1 0 0 0,0-1-1 0 0,0-1 1 0 0,0 1 0 0 0,0-1 0 0 0,1 0-1 0 0,0-1 1 0 0,0 0 0 0 0,0 0 0 0 0,1 0-1 0 0,-1-1 1 0 0,1-1 0 0 0,0 1 0 0 0,0-2-1 0 0,0 1 1 0 0,0-1 0 0 0,0 0 0 0 0,0-1-1 0 0,0 0 1 0 0,0-1 0 0 0,0 1 0 0 0,0-2-1 0 0,0 1 1 0 0,0-1 0 0 0,5-3-32 0 0,36-4 201 0 0,-1-3 0 0 0,0-1 0 0 0,-1-3 0 0 0,-1-2-1 0 0,0-2 1 0 0,24-16-201 0 0,-57 30 9 0 0,-1 0 1 0 0,0-1-1 0 0,0-1 0 0 0,-1 0 0 0 0,1-1 0 0 0,-2-1 0 0 0,1 0 0 0 0,-2 0 0 0 0,1-1 0 0 0,-1 0 0 0 0,-1-1 0 0 0,0 0 1 0 0,-1 0-1 0 0,0-1 0 0 0,-1 0 0 0 0,0-1-9 0 0,-5-41-3526 0 0,-21 25-7909 0 0,8 22 5710 0 0</inkml:trace>
  <inkml:trace contextRef="#ctx0" brushRef="#br0" timeOffset="557.964">1182 133 14107 0 0,'0'0'2035'0'0,"0"0"-979"0"0,0 0-594 0 0,0 0-46 0 0,0 0 245 0 0,0 0 284 0 0,0 0 127 0 0,0 0-48 0 0,0 0-152 0 0,31 11-185 0 0,102 35-130 0 0,72 0 716 0 0,-9-26-462 0 0,1-8 1 0 0,118-12-812 0 0,-25 1-12 0 0,-182 1-733 0 0,138 3-1225 0 0,-165-5-2735 0 0,-1 1-3888 0 0,-51-1-2172 0 0</inkml:trace>
</inkml:ink>
</file>

<file path=ppt/ink/ink4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0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1 288 488 0 0,'0'0'1395'0'0,"0"0"-115"0"0,0 0 38 0 0,0 0 285 0 0,0 0 311 0 0,0 0 105 0 0,0 0-172 0 0,0 0-321 0 0,0 0-308 0 0,0 0-216 0 0,0 0-148 0 0,25-4-88 0 0,130-21 565 0 0,117-16 1122 0 0,-261 39-2886 0 0,68-8 1442 0 0,-53 8-3023 0 0,0 1-3455 0 0,-33 5-2362 0 0,0-1 1555 0 0</inkml:trace>
  <inkml:trace contextRef="#ctx0" brushRef="#br0" timeOffset="212.978">21 450 0 0 0,'0'0'1622'0'0,"0"0"389"0"0,0 0 299 0 0,0 0 118 0 0,0 0-83 0 0,0 0-284 0 0,0 0-439 0 0,0 0-407 0 0,35 0-311 0 0,112-2-189 0 0,-25-18 328 0 0,113-25-165 0 0,-77 20-3248 0 0,-148 23 1482 0 0,16-2-3349 0 0,-11-1-4359 0 0,-12 5 5533 0 0</inkml:trace>
  <inkml:trace contextRef="#ctx0" brushRef="#br0" timeOffset="662.484">422 1 1312 0 0,'0'0'2498'0'0,"0"0"-824"0"0,0 0-287 0 0,0 0 90 0 0,0 0 30 0 0,0 0-94 0 0,0 0-293 0 0,0 0-333 0 0,0 0-191 0 0,0 0-89 0 0,0 0 1 0 0,0 0 31 0 0,0 0 15 0 0,4 14 13 0 0,13 45-23 0 0,-16-57-506 0 0,0 0 0 0 0,1 0 0 0 0,-1 1 0 0 0,1-1 0 0 0,-1 0 0 0 0,1 0 1 0 0,0 0-1 0 0,-1-1 0 0 0,1 1 0 0 0,0 0 0 0 0,0-1 0 0 0,0 1 0 0 0,1-1 0 0 0,-1 1 0 0 0,0-1 0 0 0,0 0 0 0 0,1 0 0 0 0,-1 0 0 0 0,1-1 0 0 0,-1 1 0 0 0,1 0 0 0 0,2-1-38 0 0,4 3 129 0 0,485 118 1690 0 0,-491-120-1811 0 0,0-1-3 0 0,0 0-1 0 0,0 0 0 0 0,1 1 1 0 0,-1 0-1 0 0,0-1 1 0 0,0 1-1 0 0,0 1 0 0 0,0-1 1 0 0,0 0-1 0 0,0 1 0 0 0,-1-1 1 0 0,1 1-1 0 0,0 0 0 0 0,-1 0 1 0 0,1 0-1 0 0,-1 0 0 0 0,0 0 1 0 0,1 0-1 0 0,-1 1 1 0 0,0-1-1 0 0,0 2-4 0 0,-43 36 421 0 0,-271 151 26 0 0,272-164-484 0 0,25-19-11 0 0,2 1-1 0 0,-1 0 0 0 0,1 1 0 0 0,0 0 1 0 0,1 1-1 0 0,1 1 0 0 0,-1 0 0 0 0,-2 5 49 0 0,5 18-2240 0 0,11-24-1302 0 0,4-2-3361 0 0,-1-4-728 0 0</inkml:trace>
</inkml:ink>
</file>

<file path=ppt/ink/ink4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4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 0 0 0,'0'0'3271'0'0,"0"0"-1353"0"0,0 0-420 0 0,0 0 230 0 0,0 0 289 0 0,0 0 82 0 0,0 0-286 0 0,0 0-456 0 0,0 0-405 0 0,0 0-239 0 0,0 0-90 0 0,0 0-3 0 0,0 0 22 0 0,3 0-11 0 0,201-30 3261 0 0,-144 23-3889 0 0,-40 5 355 0 0,-10 0-344 0 0,-3 2-3610 0 0,-1 0-2948 0 0,1 0-4202 0 0,-7 0 7483 0 0</inkml:trace>
</inkml:ink>
</file>

<file path=ppt/ink/ink4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5.2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8842 0 0,'0'0'1462'0'0,"0"0"-418"0"0,0 0 9 0 0,0 0 392 0 0,0 0 343 0 0,0 0 2 0 0,0 0-305 0 0,0 0-362 0 0,0 0-301 0 0,0 0-195 0 0,0 0-127 0 0,0 0-98 0 0,34-3-79 0 0,109-7-71 0 0,35-22 152 0 0,-121 26-1431 0 0,-32 5-9304 0 0,-22 1 71 0 0</inkml:trace>
</inkml:ink>
</file>

<file path=ppt/ink/ink4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3.4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85 4577 0 0,'0'0'1886'0'0,"0"0"-514"0"0,0 0-196 0 0,0 0 82 0 0,0 0 181 0 0,0 0 93 0 0,0 0-210 0 0,0 0-365 0 0,0 0-338 0 0,0 0-192 0 0,0 0-16 0 0,0 13 57 0 0,2 216 1577 0 0,-2-185-1867 0 0,-15 332 271 0 0,-3-302-1786 0 0,18-74 1088 0 0,0 0 1 0 0,1-1 0 0 0,-1 1-1 0 0,0 0 1 0 0,0 0 0 0 0,0-1-1 0 0,0 1 1 0 0,0 0 0 0 0,0-1-1 0 0,1 1 1 0 0,-1 0 0 0 0,0 0-1 0 0,0-1 1 0 0,0 1 0 0 0,0 0-1 0 0,0-1 1 0 0,0 1 0 0 0,0 0-1 0 0,0 0 1 0 0,0-1 0 0 0,-1 1-1 0 0,1 0 1 0 0,0-1 0 0 0,0 1-1 0 0,0 0 1 0 0,0 0-1 0 0,0-1 1 0 0,0 1 0 0 0,-1 0-1 0 0,1 0 1 0 0,0-1 0 0 0,0 1-1 0 0,0 0 1 0 0,0 0 0 0 0,-1 0-1 0 0,1-1 1 0 0,0 1 0 0 0,0 0-1 0 0,-1 0 1 0 0,1 0 0 0 0,0 0-1 0 0,0-1 1 0 0,-1 1 0 0 0,1 0-1 0 0,0 0 1 0 0,-1 0 0 0 0,1 0-1 0 0,0 0 1 0 0,0 0 0 0 0,-1 0-1 0 0,1 0 1 0 0,0 0 0 0 0,-1 0-1 0 0,1 0 1 0 0,0 0 0 0 0,-1 0-1 0 0,1 0 1 0 0,0 0 0 0 0,0 0-1 0 0,-1 0 1 0 0,1 1 0 0 0,0-1-1 0 0,0 0 1 0 0,-1 0 0 0 0,1 0 248 0 0,0-4-2637 0 0</inkml:trace>
  <inkml:trace contextRef="#ctx0" brushRef="#br0" timeOffset="246.257">58 60 5865 0 0,'0'0'1076'0'0,"0"0"-329"0"0,0 0-128 0 0,0 0 244 0 0,0 0 381 0 0,0 0 233 0 0,0 0-74 0 0,0 0-281 0 0,0 0-284 0 0,0 0-190 0 0,0 0-133 0 0,35 0-110 0 0,113 0-87 0 0,-99-1-146 0 0,-1-2 0 0 0,0-2 0 0 0,0-2-1 0 0,7-3-171 0 0,21-4-58 0 0,-34 5 417 0 0,-13 2-2954 0 0,-9 4-6822 0 0,-20 3 3301 0 0</inkml:trace>
  <inkml:trace contextRef="#ctx0" brushRef="#br0" timeOffset="427.739">14 361 5545 0 0,'0'0'1416'0'0,"0"0"-303"0"0,0 0 47 0 0,0 0 160 0 0,0 0 129 0 0,188-18-113 0 0,-148 11-328 0 0,4-1-320 0 0,2 1-272 0 0,2 3-208 0 0,-4 1-200 0 0,2-1-304 0 0,-5 4-592 0 0,-3 0-1232 0 0,-12 0-2169 0 0,-9 0-3785 0 0</inkml:trace>
  <inkml:trace contextRef="#ctx0" brushRef="#br0" timeOffset="692.719">905 431 10274 0 0,'0'0'1585'0'0,"0"0"-569"0"0,0 0-309 0 0,0 0 163 0 0,0 0 249 0 0,0 0 51 0 0,0 0-173 0 0,0 0-306 0 0,0 0-272 0 0,-19 32-179 0 0,-56 97-115 0 0,6 30 29 0 0,62-142-747 0 0,-26 43-1537 0 0,17-45-2949 0 0,-6-4-4526 0 0,18-10 7645 0 0</inkml:trace>
  <inkml:trace contextRef="#ctx0" brushRef="#br0" timeOffset="947.686">636 420 7850 0 0,'0'0'1531'0'0,"0"0"-532"0"0,0 0-191 0 0,0 0 260 0 0,0 0 315 0 0,0 0 57 0 0,0 0-236 0 0,0 0-247 0 0,0 0-210 0 0,0 0-151 0 0,0 0-100 0 0,0 0-114 0 0,27 34-99 0 0,83 102-101 0 0,-28-47-18 0 0,-79-86-495 0 0,55 59 12 0 0,-37-43-3944 0 0,0-1-5830 0 0,-17-14 5009 0 0</inkml:trace>
</inkml:ink>
</file>

<file path=ppt/ink/ink4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6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109 161 7114 0 0,'0'0'1533'0'0,"0"0"-239"0"0,0 0-189 0 0,0 0 53 0 0,0 0 178 0 0,0 0 14 0 0,0 0-187 0 0,0 0-311 0 0,0 0-327 0 0,0 0-229 0 0,0 0-129 0 0,0 0-47 0 0,0 0 7 0 0,-9 22 33 0 0,-28 69 9 0 0,35-85-141 0 0,0 1 0 0 0,0 0-1 0 0,0 0 1 0 0,1 0 0 0 0,0-1 0 0 0,0 1-1 0 0,1 0 1 0 0,0 0 0 0 0,0 0-1 0 0,0 0 1 0 0,1 0 0 0 0,0 0 0 0 0,1 0-1 0 0,-1 1-27 0 0,3 11 55 0 0,72 315-1242 0 0,-67-296-80 0 0,-7-22-1404 0 0,-2-5-3706 0 0,0-9 3977 0 0,0 2-2610 0 0</inkml:trace>
  <inkml:trace contextRef="#ctx0" brushRef="#br0" timeOffset="312.527">16 69 2208 0 0,'0'0'1945'0'0,"0"0"-330"0"0,0 0-228 0 0,0 0 21 0 0,0 0 122 0 0,0 0 25 0 0,0 0-215 0 0,0 0-309 0 0,0 0-278 0 0,35-12-190 0 0,115-34-119 0 0,-144 44-401 0 0,0 0-1 0 0,-1 1 1 0 0,1-1-1 0 0,0 1 1 0 0,0 0-1 0 0,-1 0 0 0 0,1 1 1 0 0,0 0-1 0 0,0 0 1 0 0,0 0-1 0 0,0 1 1 0 0,0 0-1 0 0,0 0 0 0 0,1 1-42 0 0,9 2 149 0 0,-2-2-72 0 0,0 0 0 0 0,0 1 0 0 0,-1 1 0 0 0,0 0-1 0 0,0 1 1 0 0,0 0 0 0 0,0 1 0 0 0,-1 0 0 0 0,0 1 0 0 0,0 1 0 0 0,0-1-1 0 0,-1 2 1 0 0,-1 0 0 0 0,1 0 0 0 0,-2 1 0 0 0,4 4-77 0 0,-10-10 17 0 0,-1 0 1 0 0,0 0-1 0 0,0 0 0 0 0,0 1 1 0 0,-1-1-1 0 0,1 0 1 0 0,-1 1-1 0 0,0 0 0 0 0,0-1 1 0 0,-1 1-1 0 0,1-1 1 0 0,-1 1-1 0 0,0 0 1 0 0,0 0-1 0 0,-1-1 0 0 0,1 1 1 0 0,-1-1-1 0 0,0 1 1 0 0,0-1-1 0 0,-1 1 0 0 0,1-1 1 0 0,-1 1-1 0 0,0-1 1 0 0,0 0-1 0 0,-1 0 0 0 0,1 0 1 0 0,-1 0-1 0 0,0 0 1 0 0,0-1-1 0 0,0 1 0 0 0,0-1 1 0 0,-4 3-18 0 0,-126 83-257 0 0,101-73-47 0 0,0-2-1 0 0,-1-1 1 0 0,-1-2-1 0 0,0-2 1 0 0,-1 0 0 0 0,-13-1 304 0 0,-7-1-3898 0 0,-1-5-3545 0 0,56-2 2558 0 0</inkml:trace>
  <inkml:trace contextRef="#ctx0" brushRef="#br0" timeOffset="771.135">435 658 4641 0 0,'0'0'1202'0'0,"0"0"-345"0"0,0 0 115 0 0,0 0 362 0 0,0 0 250 0 0,0 0 11 0 0,0 0-254 0 0,0 0-339 0 0,0 0-255 0 0,0 0-160 0 0,0 0-112 0 0,33-10-28 0 0,101-30 10 0 0,-38 24 730 0 0,-95 16-1171 0 0,0-1-1 0 0,1 1 0 0 0,-1-1 0 0 0,0 1 0 0 0,0-1 0 0 0,1 1-1 0 0,-1 0 1 0 0,0-1 0 0 0,1 1 0 0 0,-1 0 0 0 0,1 0 0 0 0,-1 0 0 0 0,0 0 0 0 0,1 0 0 0 0,-1 0 0 0 0,0 1-1 0 0,1-1 1 0 0,-1 0 0 0 0,0 1 0 0 0,1-1 0 0 0,-1 1 0 0 0,0-1 0 0 0,0 1 0 0 0,0 0 0 0 0,1-1 0 0 0,-1 1-1 0 0,0 0 1 0 0,0 0 0 0 0,0 0 0 0 0,0 0 0 0 0,0 0 0 0 0,-1 0 0 0 0,1 0 0 0 0,0 0 0 0 0,0 0 0 0 0,-1 0-1 0 0,1 1 1 0 0,0-1 0 0 0,-1 0 0 0 0,1 0 0 0 0,-1 1 0 0 0,0-1 0 0 0,1 0 0 0 0,-1 1 0 0 0,0-1-1 0 0,0 0 1 0 0,0 1 0 0 0,0-1 0 0 0,0 0 0 0 0,0 1 0 0 0,0-1 0 0 0,0 1 0 0 0,-1 0-15 0 0,-2 4 40 0 0,1 0 1 0 0,-1 0 0 0 0,0-1 0 0 0,-1 1-1 0 0,0-1 1 0 0,0 0 0 0 0,0 0-1 0 0,0 0 1 0 0,-1 0 0 0 0,1-1 0 0 0,-1 1-1 0 0,-1-1 1 0 0,1-1 0 0 0,-1 1-41 0 0,-7 7 54 0 0,-113 95 222 0 0,125-105-273 0 0,0 0 0 0 0,0 0 1 0 0,0 0-1 0 0,0 1 0 0 0,0-1 0 0 0,0 0 1 0 0,0 0-1 0 0,0 0 0 0 0,1 1 0 0 0,-1-1 0 0 0,0 0 1 0 0,1 1-1 0 0,-1-1 0 0 0,1 0 0 0 0,0 1 1 0 0,-1-1-1 0 0,1 1 0 0 0,0-1 0 0 0,0 1 1 0 0,0-1-1 0 0,0 1 0 0 0,0-1 0 0 0,0 1 0 0 0,0-1 1 0 0,1 1-1 0 0,-1-1 0 0 0,0 0 0 0 0,1 1 1 0 0,-1-1-1 0 0,1 0 0 0 0,0 1 0 0 0,-1-1 1 0 0,1 0-1 0 0,0 1 0 0 0,0-1 0 0 0,0 0 0 0 0,0 0 1 0 0,0 0-4 0 0,16 3 55 0 0,1-2 0 0 0,0 0 1 0 0,-1-1-1 0 0,1-1 1 0 0,0-1-1 0 0,-1 0 0 0 0,1-2 1 0 0,-1 1-1 0 0,1-2 1 0 0,7-3-56 0 0,15-1-184 0 0,32-15-2059 0 0,-32 9-7375 0 0,-30 11 867 0 0</inkml:trace>
</inkml:ink>
</file>

<file path=ppt/ink/ink4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48.3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670 0 6273 0 0,'0'0'783'0'0,"0"0"-339"0"0,0 0-289 0 0,0 0-171 0 0,0 0 79 0 0,0 0 285 0 0,0 0 193 0 0,0 0 41 0 0,9 33-62 0 0,29 110-76 0 0,-6 67 463 0 0,-31-184-829 0 0,4 102 111 0 0,-6 0 0 0 0,-6 0 0 0 0,-20 113-189 0 0,12-138 47 0 0,10-49 64 0 0,-3-1 0 0 0,-2 1 0 0 0,-2-2 0 0 0,-3 1 0 0 0,-2-2 1 0 0,-13 26-112 0 0,-22 24 758 0 0,52-98-747 0 0,0-1-1 0 0,0 1 1 0 0,0-1-1 0 0,1 1 1 0 0,-1-1-1 0 0,0 1 1 0 0,1-1-1 0 0,0 1 1 0 0,-1-1-1 0 0,1 0 1 0 0,0 1-1 0 0,0-1 1 0 0,0 0-1 0 0,1 0 1 0 0,-1 0-1 0 0,0 0 1 0 0,1 0-1 0 0,-1 0 0 0 0,1 0 1 0 0,0 0-1 0 0,0-1 1 0 0,0 1-1 0 0,0-1 1 0 0,0 1-1 0 0,0-1 1 0 0,0 0-1 0 0,0 0 1 0 0,0 1-1 0 0,1-2 1 0 0,-1 1-1 0 0,0 0 1 0 0,1 0-1 0 0,-1-1 1 0 0,1 1-1 0 0,-1-1 1 0 0,1 0-1 0 0,-1 0 0 0 0,1 0 1 0 0,-1 0-1 0 0,1 0 1 0 0,0-1-11 0 0,280 33 188 0 0,1-13 1 0 0,1-12-1 0 0,51-15-188 0 0,-177 6 20 0 0,1372-68 342 0 0,-1000 62-972 0 0,89 27 610 0 0,-279 11-669 0 0,-289-23 1225 0 0,-51-7-295 0 0,-1 0 93 0 0,0 0 55 0 0,0 0-13 0 0,0 0-52 0 0,0 0-86 0 0,0 0-88 0 0,0 0-66 0 0,9-19 217 0 0,-18-7 535 0 0,4 19-801 0 0,0 0 0 0 0,1-1 0 0 0,0 1-1 0 0,1-1 1 0 0,0 0 0 0 0,0 0 0 0 0,0 0 0 0 0,1-1 0 0 0,0 1 0 0 0,1 0 0 0 0,0-1 0 0 0,0-8-55 0 0,-5-22 77 0 0,-8-66-37 0 0,4-2 1 0 0,4 1-1 0 0,8-82-40 0 0,-1 65 48 0 0,0 25 10 0 0,-4 0 0 0 0,-5 0 0 0 0,-4 1 0 0 0,-10-30-58 0 0,-12-13 18 0 0,10 122-1045 0 0,5 12 964 0 0,-1 2 0 0 0,0 0 0 0 0,0 2 0 0 0,0 0 0 0 0,0 1 0 0 0,0 1 0 0 0,-1 1 0 0 0,-7 1 63 0 0,-397 57-1783 0 0,-257-13 432 0 0,-339-34 1351 0 0,6-45 81 0 0,11-55 635 0 0,1004 88-716 0 0,-180-21 1266 0 0,-133-35-1266 0 0,267 42-82 0 0,65 18-1691 0 0,87 36-2802 0 0,-63-22-410 0 0,-18-7 559 0 0</inkml:trace>
</inkml:ink>
</file>

<file path=ppt/ink/ink4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48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0 2248 0 0,'0'0'1842'0'0,"0"0"-173"0"0,0 0 39 0 0,0 0 167 0 0,0 0 104 0 0,0 0-84 0 0,0 0-348 0 0,0 0-416 0 0,0 0-364 0 0,0 0-276 0 0,0 0-165 0 0,0 13 747 0 0,9 346 4054 0 0,-37-138-4501 0 0,29-221-694 0 0,-1 1 0 0 0,0-1 0 0 0,0 1 0 0 0,1-1 0 0 0,-1 1 0 0 0,0-1 0 0 0,0 0 0 0 0,1 1 0 0 0,-1-1 0 0 0,1 0 0 0 0,-1 1 0 0 0,0-1 0 0 0,1 0 0 0 0,-1 1 0 0 0,1-1 0 0 0,-1 0 0 0 0,1 0 0 0 0,-1 0 0 0 0,1 1 0 0 0,-1-1 0 0 0,1 0 0 0 0,-1 0 0 0 0,1 0 0 0 0,-1 0 0 0 0,1 0 0 0 0,-1 0-1 0 0,1 0 1 0 0,-1 0 0 0 0,1 0 0 0 0,-1 0 0 0 0,0 0 0 0 0,1 0 0 0 0,-1-1 0 0 0,1 1 0 0 0,-1 0 0 0 0,1 0 0 0 0,-1 0 0 0 0,1-1 0 0 0,-1 1 0 0 0,1 0 0 0 0,-1 0 0 0 0,0-1 0 0 0,1 1 0 0 0,-1 0 0 0 0,0-1 0 0 0,1 1 0 0 0,-1-1 0 0 0,0 1 0 0 0,1 0 0 0 0,-1-1 0 0 0,0 1 0 0 0,0-1 0 0 0,1 1 0 0 0,-1-1 0 0 0,0 1 0 0 0,0-1 0 0 0,0 1 0 0 0,0-1 0 0 0,0 1 0 0 0,0-1 0 0 0,0 1 68 0 0,11-26-5169 0 0,-4 5-3608 0 0,-3 13 2568 0 0</inkml:trace>
</inkml:ink>
</file>

<file path=ppt/ink/ink4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85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136 0 88 0 0,'0'0'3972'0'0,"0"0"-1879"0"0,0 0-563 0 0,0 0 84 0 0,0 0 95 0 0,0 0 25 0 0,0 0-204 0 0,0 0-323 0 0,-21 35-251 0 0,-64 111-199 0 0,81-141-689 0 0,1 0-1 0 0,0 0 0 0 0,0 0 1 0 0,1 0-1 0 0,0 1 0 0 0,-1-1 0 0 0,2 1 1 0 0,-1-1-1 0 0,1 1 0 0 0,0 0 1 0 0,0-1-1 0 0,0 1 0 0 0,1 0 1 0 0,0 3-68 0 0,1 9 248 0 0,-3-2-66 0 0,1 0 1 0 0,1 0-1 0 0,0 1 0 0 0,1-1 0 0 0,1 0 1 0 0,1 0-1 0 0,0 0 0 0 0,1 0 0 0 0,0 0 0 0 0,2-1 1 0 0,6 15-183 0 0,-9-22-81 0 0,0-1 1 0 0,1 1 0 0 0,-1-1-1 0 0,1 0 1 0 0,1 0 0 0 0,-1 0-1 0 0,1 0 1 0 0,1-1 0 0 0,-1 0-1 0 0,1 0 1 0 0,0-1 0 0 0,0 1-1 0 0,1-1 1 0 0,-1 0 0 0 0,1-1-1 0 0,0 0 1 0 0,1 0 0 0 0,-1 0-1 0 0,1-1 1 0 0,-1 0 0 0 0,1-1-1 0 0,0 0 1 0 0,0 0 0 0 0,0 0-1 0 0,8 0 81 0 0,-2-2-1286 0 0,36-4-10823 0 0,-43 0 7127 0 0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8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0 1896 0 0,'0'0'1327'0'0,"0"0"-101"0"0,0 0 10 0 0,0 0 166 0 0,0 0 117 0 0,0 0-31 0 0,0 0-197 0 0,0 0-275 0 0,0 0-245 0 0,0 0-193 0 0,0 0-164 0 0,0 0-98 0 0,-3 31-62 0 0,-6 99-38 0 0,7-122-180 0 0,1-1 0 0 0,0 1 1 0 0,1-1-1 0 0,0 1 0 0 0,0 0 0 0 0,1-1 0 0 0,0 1 1 0 0,0 0-1 0 0,0-1 0 0 0,1 1 0 0 0,1-1 1 0 0,-1 0-1 0 0,1 0 0 0 0,1 2-36 0 0,2 3 40 0 0,-4-7 23 0 0,-1 0 0 0 0,2 0 0 0 0,-1 0 0 0 0,0-1 0 0 0,1 1 0 0 0,0-1 1 0 0,0 0-1 0 0,0 1 0 0 0,1-1 0 0 0,-1-1 0 0 0,1 1 0 0 0,0-1 0 0 0,0 1 1 0 0,0-1-1 0 0,1 0 0 0 0,-1-1 0 0 0,1 1 0 0 0,0-1 0 0 0,-1 0 0 0 0,1 0 1 0 0,0 0-1 0 0,0 0 0 0 0,0-1 0 0 0,0 0 0 0 0,1 0 0 0 0,-1-1 0 0 0,0 1 1 0 0,0-1-1 0 0,3-1-63 0 0,-2-1 226 0 0,0-1 0 0 0,0-1 0 0 0,0 1 0 0 0,-1-1 1 0 0,1 0-1 0 0,-1 0 0 0 0,0-1 0 0 0,0 1 0 0 0,0-1 1 0 0,-1 0-1 0 0,0-1 0 0 0,0 1 0 0 0,0-1 0 0 0,-1 0 1 0 0,1 0-1 0 0,-1-2-226 0 0,-2 8 1 0 0,128-219 273 0 0,-122 202-1243 0 0,-7 15-2818 0 0,-2 1-3661 0 0,0 1-1570 0 0</inkml:trace>
</inkml:ink>
</file>

<file path=ppt/ink/ink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4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9.11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17 0 6145 0 0,'0'0'1339'0'0,"0"0"-412"0"0,0 0-56 0 0,0 0 351 0 0,0 0 359 0 0,0 0 78 0 0,0 0-178 0 0,0 0-270 0 0,0 0-199 0 0,0 0-133 0 0,0 0-117 0 0,13 34-83 0 0,40 106-109 0 0,-27-42 275 0 0,-20-56-452 0 0,-1 0 0 0 0,-2 0-1 0 0,-2 1 1 0 0,-3 31-393 0 0,0-63-22 0 0,0 0 1 0 0,-1 0-1 0 0,0 0 0 0 0,-1-1 1 0 0,0 1-1 0 0,-1-1 0 0 0,0 0 1 0 0,0 0-1 0 0,-1-1 0 0 0,0 0 0 0 0,-1 0 1 0 0,0 0-1 0 0,-2 2 22 0 0,-15 13-4294 0 0,-1-5-4150 0 0,21-16-1290 0 0</inkml:trace>
</inkml:ink>
</file>

<file path=ppt/ink/ink4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7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756 35 0 0 0,'0'0'982'0'0,"0"0"807"0"0,0 0 122 0 0,0 0-170 0 0,0 0-202 0 0,0 0-188 0 0,3-5-148 0 0,12-12-114 0 0,-35 6 2572 0 0,-20 9-2070 0 0,-66 11-662 0 0,-226 109-479 0 0,275-86-417 0 0,57-30-29 0 0,1-1-1 0 0,-1 0 0 0 0,1 0 0 0 0,-1 0 1 0 0,1 0-1 0 0,0 0 0 0 0,0 0 0 0 0,0 0 1 0 0,-1 0-1 0 0,1 0 0 0 0,0 0 0 0 0,0-1 1 0 0,0 1-1 0 0,0 0 0 0 0,1-1 0 0 0,-1 1 1 0 0,0-1-1 0 0,0 1 0 0 0,0-1 1 0 0,0 1-1 0 0,1-1 0 0 0,-1 0 0 0 0,0 1 1 0 0,0-1-1 0 0,1 0 0 0 0,-1 0 0 0 0,0 0 1 0 0,0 0-1 0 0,2 0-3 0 0,337 33 612 0 0,-274-3-573 0 0,-66-29-28 0 0,1 1 0 0 0,-1 0 0 0 0,1-1 0 0 0,-1 1 0 0 0,1 0 0 0 0,-1-1 0 0 0,0 1 0 0 0,0 0 0 0 0,0-1 0 0 0,0 1 0 0 0,0 0 0 0 0,-1-1 0 0 0,1 1 1 0 0,0 0-1 0 0,-1-1 0 0 0,1 1 0 0 0,-1-1 0 0 0,1 1 0 0 0,-1 0 0 0 0,0-1 0 0 0,0 0 0 0 0,0 1 0 0 0,0-1 0 0 0,0 1 0 0 0,0-1 0 0 0,0 0 0 0 0,0 0 0 0 0,0 0 0 0 0,-1 0 0 0 0,1 0 0 0 0,-1 1-11 0 0,-147 93 230 0 0,-31 5-424 0 0,136-75 146 0 0,-191 127-70 0 0,233-151 119 0 0,0 0 0 0 0,0 0 0 0 0,0 0 1 0 0,0 0-1 0 0,0 0 0 0 0,1 1 0 0 0,-1-1 0 0 0,0 1 0 0 0,1-1 1 0 0,-1 1-1 0 0,1 0 0 0 0,0 0 0 0 0,-1 0 0 0 0,1-1 1 0 0,0 1-1 0 0,0 0 0 0 0,0 1 0 0 0,0-1 0 0 0,0 0 1 0 0,1 0-1 0 0,-1 0 0 0 0,1 0 0 0 0,-1 1 0 0 0,1-1 1 0 0,0 0-1 0 0,0 0 0 0 0,0 1 0 0 0,0-1 0 0 0,0 0 0 0 0,1 0 1 0 0,-1 1-1 0 0,1-1 0 0 0,-1 0 0 0 0,1 0 0 0 0,0 0 1 0 0,0 0-1 0 0,0 0 0 0 0,0 0 0 0 0,0 0 0 0 0,0 0 1 0 0,0 0-1 0 0,1 0 0 0 0,-1-1 0 0 0,1 1 0 0 0,0 0 0 0 0,0 0-1 0 0,16 4 116 0 0,-1-2-1 0 0,1 0 0 0 0,-1 0 1 0 0,1-2-1 0 0,0 0 0 0 0,0-2 1 0 0,0 1-1 0 0,0-2 0 0 0,13-2-115 0 0,-11 2 104 0 0,38-6 90 0 0,-1-2 0 0 0,-1-2 1 0 0,0-3-1 0 0,0-2 0 0 0,1-4-194 0 0,8-17-2218 0 0,-46 21-1547 0 0,-1-1-3611 0 0,-11 10-659 0 0</inkml:trace>
  <inkml:trace contextRef="#ctx0" brushRef="#br0" timeOffset="253.009">1122 116 4817 0 0,'0'0'2289'0'0,"0"0"-1024"0"0,0 0-458 0 0,0 0 155 0 0,0 0 443 0 0,0 0 305 0 0,0 0-12 0 0,0 0-257 0 0,0 0-302 0 0,-14 33-303 0 0,-46 106-220 0 0,3 45 575 0 0,48-148-1198 0 0,2 0-1 0 0,1 0 0 0 0,1 1 0 0 0,2 0 0 0 0,2 0 0 0 0,1 0 1 0 0,3 2 7 0 0,15-1-2522 0 0,-6-33-1600 0 0,4-3-3601 0 0,-11-4 4060 0 0,-2-4 1571 0 0</inkml:trace>
  <inkml:trace contextRef="#ctx0" brushRef="#br0" timeOffset="508.484">899 160 4537 0 0,'0'0'872'0'0,"0"0"-332"0"0,0 0 76 0 0,0 0 415 0 0,0 0 351 0 0,0 0 164 0 0,0 0-105 0 0,0 0-253 0 0,32 1-274 0 0,101 4-207 0 0,204-18 1729 0 0,-330 13-2786 0 0,39-3 172 0 0,-16 2-6789 0 0,-29 1 2345 0 0,-1 0-471 0 0</inkml:trace>
  <inkml:trace contextRef="#ctx0" brushRef="#br0" timeOffset="747.026">936 495 3017 0 0,'0'0'1719'0'0,"0"0"-275"0"0,0 0 136 0 0,0 0 142 0 0,0 0 140 0 0,0 0-27 0 0,0 0-255 0 0,0 0-337 0 0,0 0-304 0 0,0 0-275 0 0,36 9-221 0 0,113 25-140 0 0,-50-25 5 0 0,49-20-419 0 0,-100 3-2282 0 0,-1-2-3338 0 0,-30 6 572 0 0,-3 3-106 0 0</inkml:trace>
  <inkml:trace contextRef="#ctx0" brushRef="#br0" timeOffset="1387.127">1494 583 3977 0 0,'0'0'1257'0'0,"0"0"-584"0"0,0 0-123 0 0,0 0 369 0 0,0 0 364 0 0,0 0 165 0 0,0 0-157 0 0,0 0-352 0 0,0 0-303 0 0,0 0-221 0 0,0 0-139 0 0,0 0-70 0 0,-10 33-45 0 0,-32 104-57 0 0,31-53 99 0 0,11-81-145 0 0,0-1 0 0 0,1 1 0 0 0,-1-1 1 0 0,0 1-1 0 0,1-1 0 0 0,0 1 0 0 0,-1-1 0 0 0,1 1 1 0 0,0-1-1 0 0,0 0 0 0 0,0 0 0 0 0,1 1 0 0 0,-1-1 1 0 0,0 0-1 0 0,1 0 0 0 0,-1 0 0 0 0,1 0 0 0 0,0-1 1 0 0,0 1-1 0 0,0 0 0 0 0,0-1 0 0 0,0 1 0 0 0,0-1 1 0 0,0 0-1 0 0,0 0 0 0 0,1 1 0 0 0,-1-1 0 0 0,0-1 1 0 0,1 1-1 0 0,-1 0 0 0 0,0-1 0 0 0,1 1 0 0 0,-1-1 1 0 0,1 0-1 0 0,-1 1 0 0 0,1-1 0 0 0,-1-1 0 0 0,1 1 1 0 0,-1 0-1 0 0,1-1 0 0 0,-1 1 0 0 0,1-1 0 0 0,-1 1 1 0 0,1-1-1 0 0,-1 0 0 0 0,0 0 0 0 0,0 0 0 0 0,1-1 1 0 0,-1 1-1 0 0,1-1-58 0 0,16-14 273 0 0,-1 0-1 0 0,-1-1 1 0 0,0-1 0 0 0,-1-1 0 0 0,-1 0 0 0 0,7-14-273 0 0,27-31 176 0 0,-10 34-72 0 0,-38 30-104 0 0,0 0 0 0 0,0 0 1 0 0,0 0-1 0 0,0 0 0 0 0,0 0 1 0 0,0 0-1 0 0,1 0 0 0 0,-1 0 0 0 0,0 1 1 0 0,0-1-1 0 0,0 0 0 0 0,0 1 1 0 0,0-1-1 0 0,0 1 0 0 0,0 0 0 0 0,0-1 1 0 0,0 1-1 0 0,0 0 0 0 0,-1-1 1 0 0,1 1-1 0 0,0 0 0 0 0,0 0 1 0 0,-1 0-1 0 0,1 0 0 0 0,0-1 0 0 0,-1 1 1 0 0,1 0-1 0 0,-1 0 0 0 0,1 0 1 0 0,-1 0-1 0 0,1 1 0 0 0,-1-1 0 0 0,0 0 1 0 0,0 0-1 0 0,1 0 0 0 0,-1 0 1 0 0,0 0-1 0 0,0 0 0 0 0,0 0 1 0 0,0 1-1 0 0,0-1 0 0 0,0 0 0 0 0,-1 0 0 0 0,7 50-15 0 0,-2 0 0 0 0,-3 0-1 0 0,-1 0 1 0 0,-5 25 15 0 0,1-44-20 0 0,0 1-1 0 0,-2-1 1 0 0,-2 0 0 0 0,-1 0-1 0 0,-1-1 1 0 0,-2 0-1 0 0,-12 24 21 0 0,-50 24-111 0 0,72-78 115 0 0,0 1 0 0 0,0-1-1 0 0,-1 1 1 0 0,1-1 0 0 0,-1 0-1 0 0,1 0 1 0 0,-1 0-1 0 0,1-1 1 0 0,-1 1 0 0 0,1-1-1 0 0,-1 1 1 0 0,0-1 0 0 0,1 0-1 0 0,-1 0 1 0 0,0 0 0 0 0,1 0-1 0 0,-1 0 1 0 0,0-1 0 0 0,1 1-1 0 0,-1-1 1 0 0,1 0 0 0 0,-1 1-1 0 0,1-1 1 0 0,-1 0 0 0 0,1-1-1 0 0,-1 1 1 0 0,1 0 0 0 0,0-1-1 0 0,0 1 1 0 0,0-1 0 0 0,0 0-1 0 0,0 0 1 0 0,0 0 0 0 0,0 0-1 0 0,1 0 1 0 0,-1 0 0 0 0,0 0-1 0 0,0-2-3 0 0,-1-5-41 0 0,-1 0 0 0 0,1 0 0 0 0,1 0 0 0 0,0-1 0 0 0,0 0-1 0 0,1 1 1 0 0,0-1 0 0 0,1 0 0 0 0,0 1 0 0 0,0-1 0 0 0,1 0-1 0 0,0 1 1 0 0,1-1 0 0 0,0 1 0 0 0,1-1 0 0 0,0 1 0 0 0,0 0-1 0 0,1 0 1 0 0,0 0 0 0 0,0 1 0 0 0,1-1 0 0 0,0 1 0 0 0,4-4 41 0 0,45-61-3419 0 0,-12 30-5945 0 0,-29 31 4092 0 0</inkml:trace>
</inkml:ink>
</file>

<file path=ppt/ink/ink4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3.3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6929 0 0,'0'0'3760'0'0,"0"0"-2073"0"0,0 0-934 0 0,0 0-3 0 0,0 0 248 0 0,0 0 132 0 0,0 0-91 0 0,0 0-205 0 0,33-3-214 0 0,105-7-188 0 0,82-11 518 0 0,-120 11-2730 0 0,3 2-6495 0 0,-78 4-1552 0 0</inkml:trace>
</inkml:ink>
</file>

<file path=ppt/ink/ink4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9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1 230 6593 0 0,'0'0'1634'0'0,"0"0"-326"0"0,0 0 47 0 0,0 0 248 0 0,0 0 166 0 0,0 0-112 0 0,0 0-306 0 0,0 0-276 0 0,0 0-209 0 0,0 0-155 0 0,0 0-111 0 0,0 0-72 0 0,33-4-68 0 0,103-11-81 0 0,21-3 330 0 0,-96 16-868 0 0,-5 0-5490 0 0,-55 2 3021 0 0,-1 0-1022 0 0,0 0-1195 0 0,0 0-822 0 0</inkml:trace>
  <inkml:trace contextRef="#ctx0" brushRef="#br0" timeOffset="180.065">32 462 0 0 0,'0'0'2627'0'0,"0"0"-512"0"0,0 0 108 0 0,0 0 199 0 0,0 0 11 0 0,0 0-191 0 0,0 0-385 0 0,0 0-443 0 0,0 0-407 0 0,34 2-304 0 0,107 7-239 0 0,-42-20 60 0 0,4-11 25 0 0,2-1-2306 0 0,-36 10-10553 0 0,-60 12 5797 0 0</inkml:trace>
  <inkml:trace contextRef="#ctx0" brushRef="#br0" timeOffset="2915.377">783 572 176 0 0,'0'0'1954'0'0,"0"0"-523"0"0,0 0-306 0 0,0 0 34 0 0,0 0 275 0 0,0 0 177 0 0,0 0 9 0 0,0 0-141 0 0,0 0-304 0 0,0 0-256 0 0,0 0-224 0 0,1-16-146 0 0,1-54-51 0 0,27-30 1158 0 0,-17 76-1345 0 0,3-10-101 0 0,2 0 1 0 0,1 1-1 0 0,2 0 1 0 0,1 2-1 0 0,2 0 1 0 0,25-27-211 0 0,-1 29-219 0 0,-36 73-148 0 0,-18 78 589 0 0,6-114-203 0 0,0-7-15 0 0,1 0 1 0 0,-1 0-1 0 0,1 0 1 0 0,-1 1-1 0 0,1-1 1 0 0,0 0 0 0 0,0 0-1 0 0,-1 1 1 0 0,1-1-1 0 0,0 0 1 0 0,0 1-1 0 0,0-1 1 0 0,0 0 0 0 0,1 0-1 0 0,-1 1 1 0 0,0-1-1 0 0,0 0 1 0 0,1 0-1 0 0,-1 1 1 0 0,1-1 0 0 0,-1 0-1 0 0,1 0 1 0 0,0 0-1 0 0,-1 0 1 0 0,1 0-1 0 0,0 0 1 0 0,0 0 0 0 0,-1 0-1 0 0,1 0 1 0 0,0 0-1 0 0,0 0 1 0 0,0 0-1 0 0,0-1 1 0 0,0 1 0 0 0,1 0-1 0 0,-1-1 1 0 0,0 1-1 0 0,0-1 1 0 0,0 1-1 0 0,0-1 1 0 0,1 1 0 0 0,-1-1-1 0 0,0 0 1 0 0,1 0-5 0 0,7-2 54 0 0,0-1 1 0 0,0 0-1 0 0,0-1 1 0 0,-1 0-1 0 0,1 0 1 0 0,-1-1-1 0 0,0 0 1 0 0,0-1-1 0 0,0 0 1 0 0,-1 0-1 0 0,0 0 1 0 0,6-7-55 0 0,6-4 29 0 0,176-134-59 0 0,-88 93-42 0 0,-106 57 66 0 0,0 1 0 0 0,0 0 0 0 0,1-1 0 0 0,-1 1 0 0 0,0 0 0 0 0,1 0 0 0 0,-1 0 0 0 0,0 0 0 0 0,0 0 0 0 0,1 0 0 0 0,-1 0 0 0 0,0 0 0 0 0,0 0 0 0 0,1 1 0 0 0,-1-1 0 0 0,0 1 0 0 0,0-1 0 0 0,0 0 0 0 0,1 1 0 0 0,-1 0 0 0 0,0-1 0 0 0,0 1 0 0 0,0 0 0 0 0,0 0 0 0 0,0-1 0 0 0,0 1 0 0 0,0 0 0 0 0,0 0 0 0 0,-1 0 0 0 0,1 0 0 0 0,0 0 0 0 0,-1 0 0 0 0,1 1 0 0 0,0-1 0 0 0,-1 0 0 0 0,1 0 0 0 0,-1 0 0 0 0,0 1 0 0 0,1-1 0 0 0,-1 0 0 0 0,0 0 0 0 0,0 1 0 0 0,0-1 0 0 0,0 0 0 0 0,0 1 6 0 0,-1 63 51 0 0,0-62-41 0 0,-29 183-22 0 0,30-185-84 0 0,0 1 1 0 0,0 0-1 0 0,0-1 1 0 0,1 1-1 0 0,-1-1 1 0 0,0 1-1 0 0,1 0 1 0 0,-1-1-1 0 0,1 1 1 0 0,-1-1-1 0 0,1 1 1 0 0,0-1-1 0 0,0 0 1 0 0,-1 1 0 0 0,1-1-1 0 0,0 0 1 0 0,0 0-1 0 0,1 1 1 0 0,-1-1-1 0 0,0 0 1 0 0,0 0-1 0 0,0 0 1 0 0,1 0-1 0 0,-1 0 1 0 0,1-1-1 0 0,-1 1 1 0 0,0 0-1 0 0,1-1 1 0 0,1 1 95 0 0,47 5-13121 0 0,-42-6 9740 0 0</inkml:trace>
  <inkml:trace contextRef="#ctx0" brushRef="#br0" timeOffset="3367.097">2096 64 5337 0 0,'0'0'1899'0'0,"0"0"-366"0"0,0 0-173 0 0,0 0 51 0 0,0 0 77 0 0,0 0-49 0 0,0 0-207 0 0,0 0-239 0 0,-33 9-237 0 0,-101 31-212 0 0,49 6 177 0 0,75-40-681 0 0,1 1-1 0 0,-1-1 0 0 0,1 1 1 0 0,0 1-1 0 0,1 0 0 0 0,-1 0 1 0 0,2 1-1 0 0,-1 0 0 0 0,1 0 1 0 0,1 1-1 0 0,0 0 0 0 0,0 0 1 0 0,1 0-1 0 0,0 1 0 0 0,0-1 1 0 0,1 1-1 0 0,1 0 0 0 0,0 1 1 0 0,1-1-1 0 0,0 0 1 0 0,0 1-1 0 0,1 11-39 0 0,2-21 5 0 0,-1 0 1 0 0,1 0-1 0 0,0 0 1 0 0,0 1 0 0 0,0-1-1 0 0,0 0 1 0 0,0 0-1 0 0,0-1 1 0 0,0 1-1 0 0,1 0 1 0 0,-1 0-1 0 0,1 0 1 0 0,-1-1-1 0 0,1 1 1 0 0,0-1-1 0 0,0 1 1 0 0,0-1 0 0 0,0 0-1 0 0,0 0 1 0 0,0 0-1 0 0,0 0 1 0 0,0 0-1 0 0,0 0 1 0 0,0-1-1 0 0,0 1 1 0 0,1 0-1 0 0,-1-1 1 0 0,0 0-1 0 0,0 0 1 0 0,1 0 0 0 0,-1 0-1 0 0,0 0 1 0 0,3 0-6 0 0,75-15 618 0 0,-47 0-444 0 0,0-2-1 0 0,-2-1 0 0 0,0-2 0 0 0,-1 0 1 0 0,-1-3-1 0 0,16-15-173 0 0,59-43 274 0 0,-55 52-393 0 0,-48 55-130 0 0,-4 46-22 0 0,1 36-4232 0 0,8-87 191 0 0,6-2-4075 0 0,-8-15 4534 0 0</inkml:trace>
  <inkml:trace contextRef="#ctx0" brushRef="#br0" timeOffset="3813.985">2420 318 7017 0 0,'0'0'2161'0'0,"0"0"-466"0"0,0 0-184 0 0,0 0-44 0 0,0 0-109 0 0,0 0-250 0 0,0 0-340 0 0,0 0-284 0 0,0 0-201 0 0,0 0-111 0 0,0 0-67 0 0,0 0-29 0 0,0 0-30 0 0,-7 24-17 0 0,-20 74-20 0 0,21-33-29 0 0,8-62 32 0 0,-1 0-1 0 0,1-1 0 0 0,0 1 1 0 0,0-1-1 0 0,0 0 1 0 0,0 1-1 0 0,1-1 0 0 0,-1 0 1 0 0,1-1-1 0 0,-1 1 1 0 0,1 0-1 0 0,0-1 0 0 0,-1 1 1 0 0,1-1-1 0 0,0 0 1 0 0,0 0-1 0 0,0 0 0 0 0,0 0 1 0 0,0 0-1 0 0,0-1 0 0 0,0 0 1 0 0,0 1-1 0 0,0-1 1 0 0,1 0-1 0 0,-1 0 0 0 0,0-1 1 0 0,0 1-1 0 0,0-1 1 0 0,0 1-1 0 0,0-1 0 0 0,0 0 1 0 0,0 0-1 0 0,0-1 1 0 0,-1 1-1 0 0,3-2-11 0 0,102-82 657 0 0,-12 6 205 0 0,-94 78-852 0 0,1 0 0 0 0,-1 0 0 0 0,1 0-1 0 0,-1 0 1 0 0,1 0 0 0 0,-1 1 0 0 0,1-1 0 0 0,-1 1 0 0 0,1-1 0 0 0,0 1-1 0 0,-1 0 1 0 0,1-1 0 0 0,0 1 0 0 0,-1 0 0 0 0,1 0 0 0 0,0 0 0 0 0,-1 0 0 0 0,1 0-1 0 0,0 1 1 0 0,-1-1 0 0 0,1 0 0 0 0,0 1 0 0 0,-1-1 0 0 0,1 1 0 0 0,-1 0-1 0 0,1 0 1 0 0,-1-1 0 0 0,1 1 0 0 0,-1 0 0 0 0,0 0 0 0 0,1 0 0 0 0,-1 0-1 0 0,0 1 1 0 0,0-1 0 0 0,0 0 0 0 0,1 1 0 0 0,-1-1 0 0 0,-1 0 0 0 0,1 1-1 0 0,0-1 1 0 0,0 1 0 0 0,-1-1 0 0 0,1 1 0 0 0,0 0 0 0 0,-1 0-10 0 0,12 80 240 0 0,-28 98-52 0 0,14-173-182 0 0,0 11 27 0 0,-1 0 0 0 0,-1 0 0 0 0,0 0 0 0 0,-2-1 0 0 0,0 1 0 0 0,0-2 0 0 0,-2 1 0 0 0,0-1 0 0 0,-1 0 0 0 0,-1 0 0 0 0,0-1 0 0 0,-10 10-33 0 0,18-23 9 0 0,1-1 1 0 0,-1 0 0 0 0,0 0 0 0 0,0 1 0 0 0,0-1 0 0 0,1 0 0 0 0,-1-1 0 0 0,0 1 0 0 0,-1 0-1 0 0,1-1 1 0 0,0 1 0 0 0,0-1 0 0 0,0 1 0 0 0,0-1 0 0 0,0 0 0 0 0,0 0 0 0 0,-1 0 0 0 0,1 0-1 0 0,0 0 1 0 0,0-1 0 0 0,0 1 0 0 0,0-1 0 0 0,0 1 0 0 0,0-1 0 0 0,0 0 0 0 0,0 0-1 0 0,0 0 1 0 0,0 0 0 0 0,0 0 0 0 0,0 0 0 0 0,1 0 0 0 0,-1-1 0 0 0,0 1 0 0 0,1-1 0 0 0,-1 1-1 0 0,1-1 1 0 0,0 0 0 0 0,-1 1 0 0 0,1-1 0 0 0,0 0 0 0 0,0 0 0 0 0,0 0 0 0 0,0 0 0 0 0,0 0-1 0 0,1 0 1 0 0,-1 0 0 0 0,1 0 0 0 0,-1 0 0 0 0,1 0 0 0 0,0-1 0 0 0,0-1-10 0 0,-2-22-193 0 0,1 0 1 0 0,1 0 0 0 0,1 0 0 0 0,2 0-1 0 0,1 0 1 0 0,1 0 0 0 0,3-9 192 0 0,12-36-4488 0 0,3 4-5772 0 0,-19 51 4389 0 0</inkml:trace>
</inkml:ink>
</file>

<file path=ppt/ink/ink4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9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0 0 0,'0'0'508'0'0,"0"0"282"0"0,0 0 291 0 0,0 0 379 0 0,0 0 360 0 0,0 0 64 0 0,0 0-194 0 0,0 0-209 0 0,0 0-180 0 0,0 0-132 0 0,0 0-111 0 0,18-2-103 0 0,122-14 1420 0 0,145-2 957 0 0,-215 10-3856 0 0,-64 8 1068 0 0,-10-3-17095 0 0,-3 3 12178 0 0</inkml:trace>
  <inkml:trace contextRef="#ctx0" brushRef="#br0" timeOffset="197.358">1 472 4841 0 0,'0'0'2122'0'0,"0"0"-763"0"0,0 0-104 0 0,0 0 381 0 0,0 0 204 0 0,0 0-117 0 0,0 0-353 0 0,0 0-368 0 0,37-3-250 0 0,116-10-164 0 0,82-18 399 0 0,-146 20-1921 0 0,-59 5-3563 0 0,-1-3-6196 0 0,-22 9 7342 0 0</inkml:trace>
  <inkml:trace contextRef="#ctx0" brushRef="#br0" timeOffset="656.56">231 1 5409 0 0,'0'0'1925'0'0,"0"0"-486"0"0,0 0-350 0 0,0 0-147 0 0,0 0 61 0 0,0 0 81 0 0,0 0-44 0 0,0 0-44 0 0,0 0-141 0 0,0 0-161 0 0,0 0-106 0 0,0 0-68 0 0,0 0-33 0 0,20 20-21 0 0,65 61 0 0 0,-1-25 379 0 0,-62-47-661 0 0,33 14 155 0 0,-36-16-278 0 0,0 0 0 0 0,-1 2 0 0 0,0 0 0 0 0,-1 1 0 0 0,0 0 0 0 0,0 2 0 0 0,-1 0 0 0 0,2 3-61 0 0,-15-11 9 0 0,0 1 1 0 0,-1-1-1 0 0,1 1 0 0 0,-1 0 1 0 0,0 0-1 0 0,-1 0 0 0 0,1 0 0 0 0,-1 0 1 0 0,0 1-1 0 0,0-1 0 0 0,0 0 1 0 0,-1 0-1 0 0,0 1 0 0 0,0-1 1 0 0,0 0-1 0 0,-1 1 0 0 0,0-1 0 0 0,0 0 1 0 0,0 0-1 0 0,-1 0 0 0 0,1 0 1 0 0,-1 0-1 0 0,0 0 0 0 0,-1 0 0 0 0,1 0 1 0 0,-1-1-1 0 0,0 1 0 0 0,0-1 1 0 0,-1 0-1 0 0,1 0 0 0 0,-4 3-9 0 0,-156 151 135 0 0,-16-16-1089 0 0,175-138-125 0 0,-6 7 835 0 0,8-7-3461 0 0,2 0-4197 0 0,0-4 504 0 0</inkml:trace>
</inkml:ink>
</file>

<file path=ppt/ink/ink4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5.1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 43 744 0 0,'0'0'1838'0'0,"0"0"-713"0"0,0 0-210 0 0,0 0 358 0 0,0 0 422 0 0,0 0 202 0 0,0 0-106 0 0,0 0-352 0 0,0 0-344 0 0,-2 32-220 0 0,-4 101-192 0 0,4 133 1179 0 0,11-167-2602 0 0,-8-91-1618 0 0,-5-4-6299 0 0,2-4 3180 0 0</inkml:trace>
  <inkml:trace contextRef="#ctx0" brushRef="#br0" timeOffset="224.947">0 18 1728 0 0,'0'0'1367'0'0,"0"0"-360"0"0,0 0-41 0 0,0 0 265 0 0,0 0 193 0 0,0 0 3 0 0,0 0-181 0 0,0 0-222 0 0,0 0-171 0 0,0 0-70 0 0,32-4-29 0 0,98-10-37 0 0,-64 20 387 0 0,-56-1-829 0 0,-6-4-183 0 0,1 0-1 0 0,-1 1 0 0 0,0-1 1 0 0,1 1-1 0 0,-1 0 1 0 0,0 0-1 0 0,0 0 1 0 0,-1 1-1 0 0,1-1 1 0 0,0 1-1 0 0,-1 0 1 0 0,1 0-1 0 0,-1 1 1 0 0,0-1-1 0 0,0 0 0 0 0,0 1 1 0 0,-1 0-1 0 0,1 0 1 0 0,-1 0-1 0 0,0 0 1 0 0,0 0-1 0 0,-1 0 1 0 0,1 0-1 0 0,-1 1 1 0 0,0-1-1 0 0,0 1 0 0 0,0-1 1 0 0,0 1-1 0 0,-1-1 1 0 0,0 1-1 0 0,0 4-91 0 0,-71 49 782 0 0,-69-10-3047 0 0,82-33-8441 0 0,52-15 4154 0 0</inkml:trace>
  <inkml:trace contextRef="#ctx0" brushRef="#br0" timeOffset="500.974">366 419 11346 0 0,'0'0'3817'0'0,"0"0"-2472"0"0,0 0-976 0 0,0 0 82 0 0,0 0 270 0 0,0 0 167 0 0,0 0-22 0 0,0 0-210 0 0,0 0-229 0 0,0 0-147 0 0,0 0-93 0 0,0 0-67 0 0,0 0-31 0 0,2 31-18 0 0,6 97-27 0 0,-6-49-476 0 0,-3-56-2546 0 0,1-16-429 0 0,-1-3-2907 0 0,1-4-2232 0 0</inkml:trace>
</inkml:ink>
</file>

<file path=ppt/ink/ink4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4.3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1 229 4849 0 0,'0'0'1844'0'0,"0"0"-377"0"0,0 0 46 0 0,0 0 272 0 0,0 0 157 0 0,0 0-141 0 0,0 0-353 0 0,0 0-339 0 0,0 0-223 0 0,0 0-117 0 0,0 0-84 0 0,0 0-69 0 0,32-4-69 0 0,101-11-99 0 0,119-26-814 0 0,-224 32-2955 0 0,-12 0-5935 0 0,-11 6 1682 0 0</inkml:trace>
  <inkml:trace contextRef="#ctx0" brushRef="#br0" timeOffset="358">271 0 6737 0 0,'0'0'1726'0'0,"0"0"-560"0"0,0 0-239 0 0,0 0 191 0 0,0 0 320 0 0,0 0 120 0 0,0 0-139 0 0,0 0-256 0 0,0 0-299 0 0,0 0-204 0 0,0 0-128 0 0,0 0-94 0 0,0 0-74 0 0,4 30-84 0 0,12 96-84 0 0,-13 45-88 0 0,-12-98-283 0 0,4-34-2393 0 0,2 0-8284 0 0,3-34 3753 0 0</inkml:trace>
</inkml:ink>
</file>

<file path=ppt/ink/ink4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2.8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76 100 0 0 0,'0'0'1482'0'0,"0"0"-73"0"0,0 0-24 0 0,0 0 203 0 0,0 0 256 0 0,0 0 134 0 0,0 0-140 0 0,0 0-454 0 0,0 0-510 0 0,0 0-434 0 0,0 0-238 0 0,0 14 495 0 0,-2 25-100 0 0,-9 400 841 0 0,11-405-1994 0 0,-2-30-2368 0 0,-1-3-6099 0 0,2-1 4370 0 0</inkml:trace>
  <inkml:trace contextRef="#ctx0" brushRef="#br0" timeOffset="270.979">0 49 4809 0 0,'0'0'990'0'0,"0"0"-285"0"0,0 0-54 0 0,0 0 393 0 0,0 0 456 0 0,0 0 198 0 0,0 0-115 0 0,0 0-317 0 0,0 0-271 0 0,0 0-170 0 0,0 0-102 0 0,32 0-58 0 0,101 2-75 0 0,-41-15 255 0 0,146-23-1159 0 0,-218 35-913 0 0,-17 1-2338 0 0,-1 1-3358 0 0,-2 2 63 0 0</inkml:trace>
  <inkml:trace contextRef="#ctx0" brushRef="#br0" timeOffset="457.002">28 391 928 0 0,'0'0'2043'0'0,"0"0"-702"0"0,0 0-26 0 0,0 0 305 0 0,0 0 151 0 0,0 0-11 0 0,0 0-193 0 0,0 0-342 0 0,0 0-319 0 0,35 0-316 0 0,111-1-281 0 0,-62-9-237 0 0,-25 1-1124 0 0,-34 4-1948 0 0,-6 1-2282 0 0,-11 4-831 0 0</inkml:trace>
  <inkml:trace contextRef="#ctx0" brushRef="#br0" timeOffset="1088.896">431 487 536 0 0,'0'0'819'0'0,"0"0"-263"0"0,0 0 196 0 0,0 0 446 0 0,0 0 299 0 0,0 0 48 0 0,0 0-146 0 0,0 0-247 0 0,0 0-237 0 0,0 0-128 0 0,0 0-80 0 0,0 0-15 0 0,4 10 52 0 0,14 53 680 0 0,-18 77 2280 0 0,1-138-3662 0 0,1 0 0 0 0,-1-1 0 0 0,0 1 0 0 0,1 0 0 0 0,-1-1 0 0 0,1 1 0 0 0,0-1 0 0 0,-1 0 0 0 0,1 1 0 0 0,0-1 0 0 0,0 0-1 0 0,0 0 1 0 0,0 0 0 0 0,0 0 0 0 0,0 0 0 0 0,0-1 0 0 0,0 1 0 0 0,0-1 0 0 0,0 1 0 0 0,1-1 0 0 0,-1 0 0 0 0,0 0 0 0 0,0 0 0 0 0,0 0 0 0 0,1 0 0 0 0,-1 0 0 0 0,0-1 0 0 0,0 1 0 0 0,0-1 0 0 0,0 1 0 0 0,0-1 0 0 0,0 0 0 0 0,0 0 0 0 0,0 0 0 0 0,0 0 0 0 0,0 0 0 0 0,0 0 0 0 0,0-1 0 0 0,1 0-42 0 0,141-130 874 0 0,-120 107-824 0 0,-3 43-239 0 0,-16-7 205 0 0,0 0-1 0 0,-1 0 1 0 0,0 1-1 0 0,-1 0 1 0 0,-1-1-1 0 0,0 1 1 0 0,0 0 0 0 0,-1 0-1 0 0,0 1 1 0 0,-2 7-16 0 0,4 24 56 0 0,-2-23-51 0 0,-1 0 1 0 0,-1 0-1 0 0,-1 0 0 0 0,0 0 0 0 0,-2 0 1 0 0,0-1-1 0 0,-2 1 0 0 0,0-1 0 0 0,-1 0 0 0 0,-1-1 1 0 0,-1 1-1 0 0,-1-2 0 0 0,-11 18-5 0 0,18-32-9 0 0,1 0 0 0 0,-1-1 0 0 0,0 1 0 0 0,0-1 0 0 0,0 0 0 0 0,-1 0 0 0 0,1 0 0 0 0,-1-1 0 0 0,0 1 0 0 0,1-1 0 0 0,-1 0 0 0 0,0 0 0 0 0,0 0 0 0 0,0 0 0 0 0,-1-1 0 0 0,1 1 0 0 0,0-1 0 0 0,-1 0 0 0 0,1-1 0 0 0,-1 1 0 0 0,1-1 0 0 0,-1 0 0 0 0,-2 0 9 0 0,5-4-21 0 0,-1 1-1 0 0,1-1 0 0 0,0 0 0 0 0,0-1 0 0 0,0 1 0 0 0,1 0 0 0 0,-1 0 0 0 0,1-1 0 0 0,0 1 0 0 0,0-1 0 0 0,1 1 0 0 0,-1-1 0 0 0,1 1 0 0 0,0-1 0 0 0,0 1 0 0 0,1-1 1 0 0,0 0-1 0 0,-1 1 0 0 0,1 0 0 0 0,1-2 22 0 0,2-9-183 0 0,1 0 0 0 0,0 1 0 0 0,2-1 0 0 0,-1 1 0 0 0,2 0 1 0 0,0 1-1 0 0,0 0 0 0 0,1 0 0 0 0,11-11 183 0 0,20-27-4034 0 0,-13 18-4456 0 0,-15 21 2226 0 0</inkml:trace>
</inkml:ink>
</file>

<file path=ppt/ink/ink4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64 4593 0 0,'0'0'3105'0'0,"0"0"-1472"0"0,0 0-666 0 0,0 0 176 0 0,0 0 275 0 0,0 0 129 0 0,0 0-204 0 0,0 0-291 0 0,33-8-189 0 0,109-25-160 0 0,-108 25-406 0 0,0 2 0 0 0,0 2 1 0 0,1 1-1 0 0,-1 1 0 0 0,25 3-297 0 0,-7-1-182 0 0,-9 9-1745 0 0,-17 4-6994 0 0,-17-9 98 0 0</inkml:trace>
</inkml:ink>
</file>

<file path=ppt/ink/ink4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1 2256 0 0,'0'0'1150'0'0,"0"0"-84"0"0,0 0 227 0 0,0 0 268 0 0,0 0 166 0 0,0 0-120 0 0,0 0-358 0 0,0 0-334 0 0,0 0-288 0 0,0 0-194 0 0,-32 11-101 0 0,-98 38-61 0 0,125-48-228 0 0,0 0 1 0 0,-1 1-1 0 0,1 0 0 0 0,0 0 0 0 0,0 0 1 0 0,0 0-1 0 0,0 1 0 0 0,1 0 0 0 0,-1 0 1 0 0,1 0-1 0 0,-1 1 0 0 0,1 0 1 0 0,0-1-1 0 0,0 2 0 0 0,1-1 0 0 0,-3 3-43 0 0,-4 7 103 0 0,5-7-73 0 0,0 1 0 0 0,1-1 0 0 0,0 1 0 0 0,1-1 0 0 0,-1 1-1 0 0,1 0 1 0 0,1 1 0 0 0,0-1 0 0 0,0 0 0 0 0,0 1 0 0 0,1-1 0 0 0,1 1 0 0 0,-1-1 0 0 0,1 1 0 0 0,1-1 0 0 0,-1 2-30 0 0,3-7 59 0 0,0 1 0 0 0,0-1 1 0 0,0 0-1 0 0,0-1 0 0 0,0 1 1 0 0,0 0-1 0 0,1-1 0 0 0,-1 0 1 0 0,1 0-1 0 0,0 0 1 0 0,0 0-1 0 0,0 0 0 0 0,0-1 1 0 0,0 0-1 0 0,0 0 0 0 0,0 0 1 0 0,0 0-1 0 0,0-1 0 0 0,0 1 1 0 0,1-1-1 0 0,-1 0 0 0 0,0-1 1 0 0,0 1-1 0 0,0-1 0 0 0,0 1 1 0 0,1-1-1 0 0,-1 0 0 0 0,0-1 1 0 0,0 1-1 0 0,2-2-59 0 0,19-6 238 0 0,0-1 0 0 0,-1-1 0 0 0,-1-1 0 0 0,0-1 0 0 0,0-1 0 0 0,19-15-238 0 0,80-92 1046 0 0,-122 121-1041 0 0,0-1 0 0 0,0 1 1 0 0,1 0-1 0 0,-1-1 0 0 0,0 1 0 0 0,0 0 1 0 0,1-1-1 0 0,-1 1 0 0 0,0 0 0 0 0,0 0 1 0 0,1-1-1 0 0,-1 1 0 0 0,0 0 0 0 0,1 0 1 0 0,-1 0-1 0 0,0-1 0 0 0,1 1 0 0 0,-1 0 1 0 0,0 0-1 0 0,1 0 0 0 0,-1 0 0 0 0,0 0 0 0 0,1 0 1 0 0,-1 0-1 0 0,1 0 0 0 0,-1 0 0 0 0,0 0 1 0 0,1 0-1 0 0,-1 0 0 0 0,0 0 0 0 0,1 0 1 0 0,-1 0-1 0 0,1 0 0 0 0,-1 0 0 0 0,0 1 1 0 0,1-1-1 0 0,-1 0 0 0 0,0 0 0 0 0,1 0 1 0 0,-1 0-1 0 0,0 1 0 0 0,0-1 0 0 0,1 0 1 0 0,-1 0-1 0 0,0 1 0 0 0,0-1 0 0 0,1 0 0 0 0,-1 1 1 0 0,0-1-1 0 0,0 0 0 0 0,0 1 0 0 0,1-1 1 0 0,-1 0-1 0 0,0 1 0 0 0,0-1 0 0 0,0 0 1 0 0,0 1-1 0 0,0-1 0 0 0,0 0 0 0 0,0 1 1 0 0,0-1-1 0 0,0 1 0 0 0,0-1 0 0 0,0 0 1 0 0,0 1-1 0 0,0-1 0 0 0,0 0 0 0 0,0 1 1 0 0,0-1-6 0 0,4 40 14 0 0,-4-27 38 0 0,1-5-87 0 0,0 1 0 0 0,0-1 0 0 0,1 1 0 0 0,0-1 0 0 0,1 0 0 0 0,-1 1 0 0 0,2-1 0 0 0,-1-1 0 0 0,1 1 0 0 0,0 0 0 0 0,0-1 0 0 0,1 0 0 0 0,0 0 0 0 0,1 0 1 0 0,2 1 34 0 0,48 12-5068 0 0,-48-19 3286 0 0,14-2-7373 0 0,-18-2 5241 0 0</inkml:trace>
  <inkml:trace contextRef="#ctx0" brushRef="#br0" timeOffset="1272.265">715 141 16 0 0,'0'0'1640'0'0,"0"0"-225"0"0,0 0-22 0 0,0 0 154 0 0,0 0 13 0 0,0 0-177 0 0,0 0-312 0 0,0 0-322 0 0,0 0-222 0 0,0 0-133 0 0,0 0-80 0 0,0 0-51 0 0,0 0-18 0 0,-4 14 6 0 0,-12 47-4 0 0,15-59-198 0 0,0 0 1 0 0,0 0-1 0 0,0 0 1 0 0,0 0-1 0 0,1 0 1 0 0,-1 0 0 0 0,0 0-1 0 0,1 0 1 0 0,0 0-1 0 0,-1 0 1 0 0,1 0-1 0 0,0 0 1 0 0,0 1-1 0 0,1-1 1 0 0,-1 0-1 0 0,0 0 1 0 0,1 0 0 0 0,-1 0-1 0 0,1 0 1 0 0,-1 0-1 0 0,1 0 1 0 0,0 0-1 0 0,0 0 1 0 0,0 0-1 0 0,0 0 1 0 0,0 0-1 0 0,1-1 1 0 0,-1 1 0 0 0,0 0-1 0 0,1-1 1 0 0,0 1-1 0 0,-1-1 1 0 0,1 0-1 0 0,0 1 1 0 0,-1-1-1 0 0,1 0 1 0 0,0 0-1 0 0,0 0 1 0 0,0 0-1 0 0,0 0 1 0 0,0-1 0 0 0,0 1-1 0 0,0-1 1 0 0,0 1-1 0 0,1-1-49 0 0,3 0 129 0 0,-1 0 0 0 0,1-1 0 0 0,0 1 0 0 0,0-1 0 0 0,-1 0 0 0 0,1-1 0 0 0,0 1 0 0 0,-1-1 0 0 0,0-1 0 0 0,1 1 0 0 0,-1-1 0 0 0,0 1 0 0 0,0-2 0 0 0,1 0-129 0 0,145-160 799 0 0,-119 137-938 0 0,-29 55 7 0 0,-1 298-240 0 0,-1-289 324 0 0,-2 1-1 0 0,-1 0 0 0 0,-3-1 0 0 0,0 1 0 0 0,-3-1 0 0 0,-1-1 0 0 0,-1 0 1 0 0,-7 12 48 0 0,16-45 6 0 0,-1 0 0 0 0,0 0 1 0 0,0 0-1 0 0,0 0 0 0 0,0-1 0 0 0,0 1 1 0 0,0 0-1 0 0,-1-1 0 0 0,0 0 1 0 0,1 1-1 0 0,-1-1 0 0 0,0 0 1 0 0,0-1-1 0 0,0 1 0 0 0,0 0 1 0 0,-1-1-1 0 0,1 0 0 0 0,0 1 1 0 0,0-1-1 0 0,-1-1 0 0 0,1 1 0 0 0,-1 0 1 0 0,1-1-1 0 0,-1 0 0 0 0,1 0 1 0 0,-1 0-1 0 0,1 0 0 0 0,-1 0 1 0 0,1-1-1 0 0,-2 0-6 0 0,3-1 34 0 0,0 0 0 0 0,0-1 0 0 0,1 1 0 0 0,-1-1 0 0 0,1 0 0 0 0,-1 1 0 0 0,1-1 0 0 0,0 0 0 0 0,0 0 0 0 0,0 0 0 0 0,0 0 0 0 0,1 0 0 0 0,-1 0 1 0 0,1 0-1 0 0,0 0 0 0 0,0 0 0 0 0,0 0 0 0 0,0 0 0 0 0,0-1 0 0 0,1 1 0 0 0,0-2-34 0 0,2-9 22 0 0,1 0 0 0 0,1 0 0 0 0,0 1 0 0 0,1 0 0 0 0,0 0 0 0 0,1 0-1 0 0,1 1 1 0 0,0 0 0 0 0,1 0 0 0 0,0 1 0 0 0,0 0 0 0 0,1 1 0 0 0,5-4-22 0 0,0 0-217 0 0,1 1 1 0 0,1 1-1 0 0,0 1 0 0 0,0 1 0 0 0,1 0 0 0 0,1 1 0 0 0,-1 1 1 0 0,2 1-1 0 0,-1 0 0 0 0,1 1 0 0 0,-1 2 0 0 0,17-3 217 0 0,-2 6-4306 0 0,-26 1 1464 0 0,5 0-5381 0 0</inkml:trace>
</inkml:ink>
</file>

<file path=ppt/ink/ink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4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9.0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7 269 0 0 0,'0'0'376'0'0,"0"0"839"0"0,0 0 284 0 0,0 0 255 0 0,0 0 271 0 0,0 0 85 0 0,0 0-237 0 0,0 0-401 0 0,0 0-397 0 0,0 0-271 0 0,0 0-148 0 0,-7-4 1082 0 0,131-25 1821 0 0,9 2-4812 0 0,-118 24-95 0 0,-2 0-1958 0 0,-3 3-2983 0 0,-5 0-1671 0 0</inkml:trace>
  <inkml:trace contextRef="#ctx0" brushRef="#br0" timeOffset="549.903">351 52 1264 0 0,'0'0'1746'0'0,"0"0"-882"0"0,0 0-528 0 0,0 0 78 0 0,0 0 485 0 0,0 0 486 0 0,0 0 209 0 0,0 0-102 0 0,0 0-300 0 0,0 0-315 0 0,0 0-224 0 0,0 0-140 0 0,0 0-86 0 0,4 27-59 0 0,8 87-33 0 0,13-10 587 0 0,-18-89-852 0 0,-6-11-9 0 0,0 0-1 0 0,0 0 0 0 0,1 0 1 0 0,0-1-1 0 0,0 1 0 0 0,0-1 0 0 0,0 1 1 0 0,0-1-1 0 0,1 0 0 0 0,-1 0 1 0 0,1 0-1 0 0,0 0 0 0 0,0-1 1 0 0,0 1-1 0 0,0-1 0 0 0,1 1 0 0 0,-1-1 1 0 0,1 0-1 0 0,-1 0 0 0 0,1-1 1 0 0,-1 1-1 0 0,1-1 0 0 0,0 0 1 0 0,0 0-1 0 0,0 0 0 0 0,0 0 1 0 0,0-1-1 0 0,0 0 0 0 0,0 1 0 0 0,0-1 1 0 0,0-1-1 0 0,0 1 0 0 0,0-1 1 0 0,0 1-1 0 0,0-1 0 0 0,0 0 1 0 0,-1-1-1 0 0,1 1 0 0 0,0-1 0 0 0,0 1 1 0 0,2-3-61 0 0,176-157 950 0 0,-163 142-972 0 0,-18 18 9 0 0,-1 1 0 0 0,0-1 0 0 0,0 1 0 0 0,0 0 0 0 0,0-1 0 0 0,1 1 0 0 0,-1-1 0 0 0,0 1 0 0 0,0-1 0 0 0,1 1 0 0 0,-1 0 0 0 0,0-1 0 0 0,1 1 0 0 0,-1 0 0 0 0,0-1 0 0 0,1 1 0 0 0,-1 0 0 0 0,0-1-1 0 0,1 1 1 0 0,-1 0 0 0 0,1 0 0 0 0,-1 0 0 0 0,1-1 0 0 0,-1 1 0 0 0,1 0 0 0 0,-1 0 0 0 0,1 0 0 0 0,-1 0 0 0 0,1 0 0 0 0,-1 0 0 0 0,0 0 0 0 0,1 0 0 0 0,-1 0 0 0 0,1 0 0 0 0,-1 0 0 0 0,1 0 0 0 0,-1 0 0 0 0,1 0 0 0 0,-1 0 0 0 0,1 1 0 0 0,-1-1 0 0 0,1 0 0 0 0,-1 0 0 0 0,0 1 0 0 0,1-1 0 0 0,-1 0 0 0 0,1 0 0 0 0,-1 1 0 0 0,0-1 0 0 0,1 0 0 0 0,-1 1 0 0 0,0-1 0 0 0,1 1 0 0 0,-1-1 0 0 0,0 0 0 0 0,0 1-1 0 0,1-1 1 0 0,-1 1 0 0 0,0 0 13 0 0,3 34-488 0 0,-3-21 534 0 0,-1-9-44 0 0,0 1 1 0 0,1 0-1 0 0,0 0 0 0 0,0-1 0 0 0,1 1 0 0 0,0 0 1 0 0,0-1-1 0 0,0 1 0 0 0,0 0 0 0 0,1-1 1 0 0,0 1-1 0 0,0-1 0 0 0,1 0 0 0 0,-1 0 1 0 0,1 0-1 0 0,0 0 0 0 0,0 0 0 0 0,1-1 1 0 0,0 1-1 0 0,-1-1 0 0 0,1 0 0 0 0,1 0 1 0 0,-1 0-1 0 0,1-1 0 0 0,-1 0 0 0 0,1 1 0 0 0,0-2 1 0 0,0 1-1 0 0,0 0 0 0 0,1-1 0 0 0,-1 0 1 0 0,1-1-1 0 0,-1 1 0 0 0,6 0-2 0 0,0-3 134 0 0,-1 0-1 0 0,1 0 0 0 0,0-1 1 0 0,0-1-1 0 0,-1 0 1 0 0,1 0-1 0 0,-1-1 1 0 0,0-1-1 0 0,0 0 1 0 0,-1 0-1 0 0,1 0 1 0 0,-1-1-1 0 0,0-1 0 0 0,-1 0 1 0 0,1 0-1 0 0,-1 0 1 0 0,-1-1-1 0 0,1 0 1 0 0,-2-1-1 0 0,4-5-133 0 0,1 4 176 0 0,0-3-103 0 0,0 0 0 0 0,-1-1 1 0 0,-1 0-1 0 0,0 0 0 0 0,-1-1 1 0 0,0 0-1 0 0,-1-1 0 0 0,-1 0 0 0 0,0 0 1 0 0,2-15-74 0 0,0-11-4139 0 0,-5 0-4276 0 0,-3 38-226 0 0</inkml:trace>
  <inkml:trace contextRef="#ctx0" brushRef="#br0" timeOffset="908.023">1397 144 7146 0 0,'0'0'1392'0'0,"0"0"-576"0"0,0 0-195 0 0,0 0 300 0 0,0 0 306 0 0,0 0 126 0 0,0 0-114 0 0,0 0-248 0 0,0 0-205 0 0,0 0-137 0 0,0 0-61 0 0,0 0-56 0 0,32-2-45 0 0,102-6-63 0 0,-10-5 231 0 0,-58 6-1713 0 0,-52 5-885 0 0,-8 1-1506 0 0,1 1-4492 0 0,-5 0 2505 0 0</inkml:trace>
  <inkml:trace contextRef="#ctx0" brushRef="#br0" timeOffset="1159.536">1410 335 4097 0 0,'0'0'3241'0'0,"0"0"-2089"0"0,0 0 96 0 0,0 0 472 0 0,0 0 137 0 0,0 0-305 0 0,0 0-480 0 0,0 0-399 0 0,0 0-233 0 0,208-15-128 0 0,-177 8-112 0 0,-3 0-104 0 0,1 3-120 0 0,-3-3-176 0 0,-2 3-424 0 0,0 0-1081 0 0,-7 1-2520 0 0,-10 3-6657 0 0</inkml:trace>
  <inkml:trace contextRef="#ctx0" brushRef="#br0" timeOffset="4198.432">1876 560 0 0 0,'0'0'808'0'0,"0"0"158"0"0,0 0 22 0 0,0 0-37 0 0,0 0-32 0 0,0 0 25 0 0,-2-4 37 0 0,0 0-575 0 0,0-1 0 0 0,0 0 0 0 0,1 0 0 0 0,-1 1 0 0 0,1-1-1 0 0,0 0 1 0 0,1 0 0 0 0,-1 0 0 0 0,1 0 0 0 0,0 0 0 0 0,1 0-1 0 0,-1 0 1 0 0,1 0 0 0 0,0 0 0 0 0,0 0 0 0 0,0 0 0 0 0,1 0-406 0 0,64-127 2494 0 0,67-13-1720 0 0,-73 112-1091 0 0,-49 74-133 0 0,-11 124 486 0 0,0-163-21 0 0,1-1-1 0 0,0 1 1 0 0,-1-1-1 0 0,1 1 1 0 0,0-1-1 0 0,0 0 1 0 0,-1 1 0 0 0,1-1-1 0 0,0 0 1 0 0,1 0-1 0 0,-1 1 1 0 0,0-1-1 0 0,0 0 1 0 0,0 0 0 0 0,1 0-1 0 0,-1 0 1 0 0,0-1-1 0 0,1 1 1 0 0,-1 0-1 0 0,1 0 1 0 0,-1-1 0 0 0,1 1-1 0 0,-1-1 1 0 0,1 1-1 0 0,-1-1 1 0 0,1 0-1 0 0,0 0 1 0 0,-1 0 0 0 0,1 0-1 0 0,0 0 1 0 0,-1 0-1 0 0,1 0 1 0 0,-1 0-1 0 0,1 0 1 0 0,-1-1 0 0 0,1 1-1 0 0,0-1 1 0 0,-1 1-1 0 0,1-1 1 0 0,-1 0-1 0 0,0 0 1 0 0,1 1 0 0 0,-1-1-1 0 0,0 0 1 0 0,1 0-1 0 0,-1 0 1 0 0,0-1-1 0 0,0 1 1 0 0,0 0 0 0 0,0 0-1 0 0,0 0 1 0 0,0-1-1 0 0,0 0-14 0 0,260-255 32 0 0,-260 256-39 0 0,-1 0 0 0 0,1 0-1 0 0,0 0 1 0 0,0 0 0 0 0,-1 0 0 0 0,1 0-1 0 0,0 1 1 0 0,0-1 0 0 0,0 0-1 0 0,0 1 1 0 0,0-1 0 0 0,0 1 0 0 0,1-1-1 0 0,-1 1 1 0 0,0-1 0 0 0,0 1-1 0 0,0 0 1 0 0,0-1 0 0 0,0 1 0 0 0,1 0-1 0 0,-1 0 1 0 0,0 0 0 0 0,0 0 0 0 0,1 0-1 0 0,-1 0 1 0 0,0 0 0 0 0,0 0-1 0 0,0 1 1 0 0,0-1 0 0 0,1 0 0 0 0,-1 1-1 0 0,0-1 1 0 0,0 1 0 0 0,0-1-1 0 0,0 1 1 0 0,0 0 0 0 0,0-1 0 0 0,0 1-1 0 0,0 0 1 0 0,0 0 0 0 0,0 0-1 0 0,-1-1 1 0 0,1 1 0 0 0,0 0 0 0 0,0 0-1 0 0,-1 0 1 0 0,1 0 0 0 0,-1 1-1 0 0,1-1 1 0 0,-1 0 0 0 0,1 0 0 0 0,-1 0-1 0 0,0 0 1 0 0,1 0 0 0 0,-1 1 0 0 0,0-1-1 0 0,0 0 1 0 0,0 0 0 0 0,0 0-1 0 0,0 1 1 0 0,0-1 0 0 0,0 0 0 0 0,-1 1 6 0 0,0 186-371 0 0,10-173-4454 0 0,-6-11 959 0 0,1-1-3407 0 0</inkml:trace>
</inkml:ink>
</file>

<file path=ppt/ink/ink4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46.8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71 4017 0 0,'0'0'1922'0'0,"0"0"-197"0"0,0 0-199 0 0,0 0 0 0 0,0 0 109 0 0,0 0 12 0 0,0 0-166 0 0,0 0-279 0 0,0 0-269 0 0,0 0-247 0 0,-5 37-163 0 0,-13 120-131 0 0,8 24 213 0 0,9-149-566 0 0,-1 3-98 0 0,1 1 0 0 0,1-1 0 0 0,2 1 0 0 0,2-1 1 0 0,1 0-1 0 0,1 0 0 0 0,2-1 0 0 0,2 0 0 0 0,3 6 59 0 0,-2-19-778 0 0,6 17-1187 0 0,-13-25-2570 0 0,-3-1-3539 0 0,-1-11 4097 0 0</inkml:trace>
  <inkml:trace contextRef="#ctx0" brushRef="#br0" timeOffset="470.289">0 192 6809 0 0,'0'0'1641'0'0,"0"0"-270"0"0,0 0-364 0 0,0 0-72 0 0,0 0 126 0 0,0 0 31 0 0,0 0-119 0 0,0 0-185 0 0,0 0-144 0 0,0 0-97 0 0,36-11-29 0 0,112-37-46 0 0,-46 33 173 0 0,-80 16-499 0 0,13-2 71 0 0,-20 0-165 0 0,-1 0 0 0 0,0 1 1 0 0,0 0-1 0 0,0 1 0 0 0,0 0 0 0 0,0 2 0 0 0,0-1 0 0 0,0 2 1 0 0,-1 0-1 0 0,1 0 0 0 0,-1 2 0 0 0,6 2-52 0 0,-17-6 17 0 0,1-1 1 0 0,-1 1-1 0 0,0 0 0 0 0,0 0 1 0 0,0 0-1 0 0,0 0 0 0 0,0 0 1 0 0,-1 0-1 0 0,1 0 0 0 0,-1 0 1 0 0,1 1-1 0 0,-1-1 0 0 0,0 0 1 0 0,0 1-1 0 0,0-1 0 0 0,0 1 1 0 0,0 0-1 0 0,-1-1 0 0 0,1 1 1 0 0,-1 0-1 0 0,0-1 0 0 0,1 1 1 0 0,-1 0-1 0 0,0 0 0 0 0,-1-1 1 0 0,1 1-1 0 0,0 0 0 0 0,-1-1 1 0 0,0 1-1 0 0,0 0 0 0 0,1-1 1 0 0,-1 1-1 0 0,-1-1 0 0 0,1 1 0 0 0,-1-1-16 0 0,-59 83 531 0 0,51-73-519 0 0,7-9-5 0 0,-1 1 4 0 0,0 1-1 0 0,-1-1 1 0 0,1 1-1 0 0,1 0 1 0 0,-1 0-1 0 0,1 0 0 0 0,0 1 1 0 0,0-1-1 0 0,0 1 1 0 0,1 0-1 0 0,0 0 0 0 0,0 0 1 0 0,0 0-1 0 0,1 0 1 0 0,0 0-1 0 0,0 1-11 0 0,3-3-2 0 0,1 0 1 0 0,-1 0-1 0 0,1 0 1 0 0,0 0-1 0 0,0 0 0 0 0,0-1 1 0 0,1 0-1 0 0,-1 1 0 0 0,1-1 1 0 0,-1 0-1 0 0,1-1 1 0 0,0 1-1 0 0,1-1 0 0 0,-1 0 1 0 0,3 2 1 0 0,3 2 11 0 0,19 12 69 0 0,98 77-35 0 0,-123-91 5 0 0,0 0 0 0 0,-1 0 0 0 0,0 0 0 0 0,1 1 1 0 0,-2-1-1 0 0,1 1 0 0 0,0-1 0 0 0,-1 1 0 0 0,0 0 0 0 0,0 0 0 0 0,-1 0 0 0 0,1 0 0 0 0,-1 1 0 0 0,0-1 0 0 0,0 0 0 0 0,-1 0 1 0 0,0 1-1 0 0,0-1 0 0 0,0 0 0 0 0,0 1 0 0 0,-1-1 0 0 0,0 0 0 0 0,0 0 0 0 0,0 1 0 0 0,-1-1 0 0 0,0 0 0 0 0,-2 4-50 0 0,-8 13 97 0 0,-1 0-1 0 0,-1-1 1 0 0,0-1-1 0 0,-2 0 1 0 0,0-1-1 0 0,-2-1 1 0 0,0 0-1 0 0,-1-1 1 0 0,0-1-1 0 0,-2-1 1 0 0,0-1-1 0 0,0-1 0 0 0,-1-1 1 0 0,-1 0-1 0 0,-13 4-96 0 0,18-11-636 0 0,1 0 0 0 0,-2-1 0 0 0,1-1 0 0 0,0 0 0 0 0,-1-1 0 0 0,1-1-1 0 0,-12-2 637 0 0,7-2-2892 0 0,11-5-4710 0 0,8 1-405 0 0</inkml:trace>
  <inkml:trace contextRef="#ctx0" brushRef="#br0" timeOffset="1123.946">1051 586 1656 0 0,'0'0'2054'0'0,"0"0"87"0"0,0 0 166 0 0,0 0 88 0 0,0 0-145 0 0,0 0-369 0 0,0 0-467 0 0,0 0-348 0 0,0 0-218 0 0,0 0-181 0 0,0 0-138 0 0,-16 32-122 0 0,-50 95-115 0 0,49-79 113 0 0,19-46-374 0 0,1 0 0 0 0,-1 0 0 0 0,1 0 0 0 0,-1 0 0 0 0,1-1 0 0 0,-1 1 0 0 0,1-1 0 0 0,0 1 0 0 0,0-1 0 0 0,0 0 0 0 0,0 0 0 0 0,0 0 0 0 0,0 0 0 0 0,0-1 0 0 0,0 1 0 0 0,0-1 0 0 0,0 0 0 0 0,0 0 0 0 0,0 0 0 0 0,0 0 0 0 0,0-1 0 0 0,0 1 0 0 0,1-1 0 0 0,-1 0 0 0 0,0 0-31 0 0,8 1 115 0 0,12-3-29 0 0,-1-1 0 0 0,0 0 1 0 0,-1-2-1 0 0,1 0 0 0 0,-1-2 0 0 0,0 0 1 0 0,-1-2-1 0 0,0 0 0 0 0,5-5-86 0 0,167-106 293 0 0,-189 121-306 0 0,-1-1 0 0 0,1 0 0 0 0,0 1-1 0 0,0 0 1 0 0,0 0 0 0 0,0 0 0 0 0,0 0-1 0 0,0 0 1 0 0,0 0 0 0 0,-1 1 0 0 0,1-1-1 0 0,0 1 1 0 0,0 0 0 0 0,0 0-1 0 0,-1 0 1 0 0,1 0 0 0 0,0 1 0 0 0,-1-1-1 0 0,0 1 1 0 0,1-1 0 0 0,-1 1 0 0 0,0 0-1 0 0,1 0 1 0 0,-1 0 0 0 0,0 0 0 0 0,0 0-1 0 0,-1 0 1 0 0,1 1 0 0 0,0-1-1 0 0,-1 1 1 0 0,0-1 0 0 0,1 1 0 0 0,-1 1 13 0 0,29 28 36 0 0,-24-27-4 0 0,1-1 0 0 0,-1 0 0 0 0,1 0 0 0 0,0 0 1 0 0,0-1-1 0 0,0-1 0 0 0,1 1 0 0 0,-1-1 0 0 0,1 0 0 0 0,-1-1 0 0 0,1 1 0 0 0,0-1 1 0 0,-1-1-1 0 0,1 0 0 0 0,0 0 0 0 0,-1 0 0 0 0,1-1 0 0 0,0 0 0 0 0,-1-1 0 0 0,1 0 0 0 0,-1 0 1 0 0,1 0-1 0 0,-1-1 0 0 0,5-3-32 0 0,16-14 178 0 0,-1 0 1 0 0,-1-3-1 0 0,-1 0 1 0 0,-1-1-1 0 0,-1-1 1 0 0,-1-2-1 0 0,-1 0 1 0 0,-2-1-1 0 0,0-1 1 0 0,-2-1-1 0 0,-2 0 1 0 0,9-24-179 0 0,-9 21-36 0 0,-1 0 0 0 0,-2-1 0 0 0,-2 0 0 0 0,0-1 0 0 0,-3 0 0 0 0,-1-1 0 0 0,-1 0 0 0 0,-1-34 36 0 0,-19 83-995 0 0,0 21 981 0 0,0 0 0 0 0,3 0 0 0 0,0 1 0 0 0,3 1 0 0 0,0-1 0 0 0,3 2 0 0 0,1-1 0 0 0,1 1 0 0 0,3-1 0 0 0,0 1 0 0 0,3 1 14 0 0,1-18-119 0 0,1 0 0 0 0,1 0 0 0 0,1 0 0 0 0,0-1 0 0 0,2 0 0 0 0,0 0 0 0 0,1-1 1 0 0,1 0-1 0 0,0 0 0 0 0,2-1 0 0 0,0-1 0 0 0,1 0 0 0 0,0 0 0 0 0,10 6 119 0 0,-5-7-1098 0 0,-8-14-2136 0 0,-15-23-9446 0 0,1 15 8011 0 0</inkml:trace>
  <inkml:trace contextRef="#ctx0" brushRef="#br0" timeOffset="1297.299">1633 303 13571 0 0,'0'0'1378'0'0,"0"0"-536"0"0,0 0-184 0 0,0 0 209 0 0,0 0 153 0 0,0 0 7 0 0,0 0-170 0 0,35 5-205 0 0,116 17-122 0 0,-3-16 102 0 0,134-20-171 0 0,-78 2-4735 0 0,-158 9-2088 0 0,-15-1-5113 0 0</inkml:trace>
</inkml:ink>
</file>

<file path=ppt/ink/ink4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50.2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266 111 6241 0 0,'0'0'1337'0'0,"0"0"263"0"0,0 0 176 0 0,0 0 153 0 0,0 0-185 0 0,0 0-536 0 0,201-7-479 0 0,-172 3-329 0 0,-1 4-192 0 0,-2-4-112 0 0,3 4-88 0 0,-1-3-112 0 0,-4 3-200 0 0,2-4-377 0 0,-6 4-591 0 0,2-4-1328 0 0,-4 4-2457 0 0,-8 0-2201 0 0</inkml:trace>
  <inkml:trace contextRef="#ctx0" brushRef="#br0" timeOffset="-274.948">401 450 0 0 0,'0'0'1488'0'0,"0"0"-90"0"0,0 0-132 0 0,0 0-73 0 0,0 0-38 0 0,-14-13 9 0 0,-43-36-1 0 0,11 37 766 0 0,33 15-1634 0 0,0 0 1 0 0,0 0-1 0 0,0 2 1 0 0,0 0-1 0 0,1 0 1 0 0,0 1-1 0 0,0 0 1 0 0,0 1-1 0 0,1 1 1 0 0,0 0-1 0 0,0 0 1 0 0,1 1-1 0 0,0 0 1 0 0,-7 10-296 0 0,7-10 87 0 0,1 1 0 0 0,0 0 0 0 0,1 0 1 0 0,0 1-1 0 0,0-1 0 0 0,1 2 1 0 0,1-1-1 0 0,0 1 0 0 0,0 0 1 0 0,1 0-1 0 0,1 1 0 0 0,0 0 1 0 0,1-1-1 0 0,0 1 0 0 0,1 0 1 0 0,1 1-1 0 0,0-1 0 0 0,0 0 1 0 0,1 1-88 0 0,3-9 68 0 0,-1-1 0 0 0,1 1 0 0 0,-1-1 0 0 0,1 0 0 0 0,0 0 1 0 0,1 0-1 0 0,-1-1 0 0 0,1 1 0 0 0,0-1 0 0 0,0 0 0 0 0,0 0 0 0 0,0 0 1 0 0,0 0-1 0 0,1-1 0 0 0,-1 0 0 0 0,1 0 0 0 0,-1 0 0 0 0,1 0 1 0 0,0-1-1 0 0,0 1 0 0 0,0-1 0 0 0,0-1 0 0 0,0 1 0 0 0,0-1 1 0 0,0 0-1 0 0,0 0 0 0 0,0 0 0 0 0,0-1 0 0 0,0 1 0 0 0,0-1 1 0 0,0 0-1 0 0,0-1 0 0 0,-1 1 0 0 0,1-1 0 0 0,0 0 0 0 0,3-3-68 0 0,30-11 213 0 0,0-1-1 0 0,-2-3 0 0 0,0-1 0 0 0,-1-1 0 0 0,-1-2 1 0 0,-2-1-1 0 0,0-2 0 0 0,-2-1 0 0 0,4-7-212 0 0,50-63 291 0 0,-71 82-180 0 0,-12 32-337 0 0,-1 15 202 0 0,-2-22-2 0 0,1 0-1 0 0,0 0 1 0 0,1 0-1 0 0,0 0 0 0 0,1-1 1 0 0,-1 1-1 0 0,2 0 1 0 0,-1 0-1 0 0,1 0 1 0 0,1-1-1 0 0,-1 1 1 0 0,2-1-1 0 0,-1 1 1 0 0,1-1-1 0 0,0 0 0 0 0,1-1 1 0 0,-1 1-1 0 0,2-1 1 0 0,-1 0-1 0 0,1 0 1 0 0,3 3 26 0 0,54 19-2657 0 0,-40-27-1649 0 0,-1-4-4335 0 0,-18-1 3735 0 0</inkml:trace>
  <inkml:trace contextRef="#ctx0" brushRef="#br0" timeOffset="614.46">1036 512 5401 0 0,'0'0'1532'0'0,"0"0"-177"0"0,0 0-12 0 0,0 0 179 0 0,0 0 130 0 0,0 0-158 0 0,0 0-376 0 0,0 0-349 0 0,0 0-249 0 0,0 0-160 0 0,0 0-105 0 0,0 0-72 0 0,0 0-62 0 0,-8 32-24 0 0,-23 99-15 0 0,28-60 83 0 0,8-63-110 0 0,-4-7-8 0 0,1 0 1 0 0,-1 0 0 0 0,1 0-1 0 0,-1 0 1 0 0,1 0 0 0 0,-1 0-1 0 0,1 0 1 0 0,0-1 0 0 0,-1 1-1 0 0,1-1 1 0 0,0 1-1 0 0,0-1 1 0 0,-1 0 0 0 0,1 1-1 0 0,0-1 1 0 0,0 0 0 0 0,-1 0-1 0 0,1 0 1 0 0,0-1-1 0 0,0 1 1 0 0,-1 0 0 0 0,1-1-1 0 0,0 1 1 0 0,0-1 0 0 0,-1 1-1 0 0,1-1 1 0 0,-1 0-1 0 0,1 0 1 0 0,0 0 0 0 0,-1 0-1 0 0,0 0 1 0 0,1 0 0 0 0,-1 0-1 0 0,0 0 1 0 0,1 0 0 0 0,-1-1-1 0 0,0 1 1 0 0,0-1-1 0 0,0 1 1 0 0,0-1 0 0 0,0 1-1 0 0,0-1 1 0 0,0-1-48 0 0,3-1-28 0 0,17-16 215 0 0,-3 1-71 0 0,1 1 1 0 0,1 1 0 0 0,0 1 0 0 0,1 0-1 0 0,1 2 1 0 0,19-10-117 0 0,-38 23 8 0 0,-1 0 0 0 0,1 1-1 0 0,0-1 1 0 0,-1 0 0 0 0,1 1-1 0 0,0 0 1 0 0,-1-1 0 0 0,1 1-1 0 0,0 0 1 0 0,0 0 0 0 0,-1 1 0 0 0,1-1-1 0 0,0 1 1 0 0,-1-1 0 0 0,1 1-1 0 0,0 0 1 0 0,-1 0 0 0 0,1 0-1 0 0,-1 0 1 0 0,1 0 0 0 0,-1 1-1 0 0,0-1 1 0 0,0 1 0 0 0,1 0 0 0 0,-1-1-1 0 0,0 1 1 0 0,0 0 0 0 0,-1 0-1 0 0,1 0 1 0 0,0 1 0 0 0,-1-1-1 0 0,1 0 1 0 0,-1 1 0 0 0,0-1 0 0 0,0 1-1 0 0,0-1 1 0 0,0 1 0 0 0,0-1-1 0 0,0 1 1 0 0,-1 0 0 0 0,1-1-1 0 0,-1 1 1 0 0,0 0 0 0 0,0-1 0 0 0,0 1-1 0 0,0 0 1 0 0,0 0 0 0 0,-1 1-8 0 0,4 28 17 0 0,-2 0 1 0 0,-1 0 0 0 0,-1 0 0 0 0,-2 0 0 0 0,-1-1 0 0 0,-2 1 0 0 0,-1-1 0 0 0,-1 0 0 0 0,-11 26-18 0 0,9-30-31 0 0,0-1 0 0 0,-2-1 0 0 0,-1 0 1 0 0,-1 0-1 0 0,-1-1 0 0 0,-1-1 0 0 0,-1 0 0 0 0,-1-2 1 0 0,-2 2 30 0 0,17-20-2 0 0,0 0 1 0 0,0 0 0 0 0,0 0 0 0 0,0-1 0 0 0,-1 1-1 0 0,1-1 1 0 0,-1 0 0 0 0,1 0 0 0 0,-1 0 0 0 0,0-1-1 0 0,0 1 1 0 0,0-1 0 0 0,0 0 0 0 0,0 0 0 0 0,0 0 0 0 0,-1 0-1 0 0,1-1 1 0 0,-2 0 1 0 0,4-2-4 0 0,1 0-1 0 0,0 0 0 0 0,-1-1 1 0 0,1 1-1 0 0,0-1 0 0 0,0 1 1 0 0,0-1-1 0 0,0 1 0 0 0,1-1 1 0 0,-1 0-1 0 0,1 1 1 0 0,-1-1-1 0 0,1 0 0 0 0,0 1 1 0 0,0-1-1 0 0,0 0 0 0 0,1 0 1 0 0,-1 1-1 0 0,1-4 5 0 0,0 2-13 0 0,1-8-28 0 0,1 0 0 0 0,0 0 0 0 0,1 0 0 0 0,0 1 0 0 0,1-1 0 0 0,0 1 0 0 0,1 0 0 0 0,0 1 1 0 0,6-9 40 0 0,5-10-246 0 0,31-51-2620 0 0,-15 30-6985 0 0,-23 37 2120 0 0</inkml:trace>
  <inkml:trace contextRef="#ctx0" brushRef="#br0" timeOffset="864.383">1575 509 5065 0 0,'0'0'2095'0'0,"0"0"-160"0"0,0 0 16 0 0,0 0 138 0 0,0 0-81 0 0,0 0-355 0 0,0 0-409 0 0,0 0-323 0 0,35-3-263 0 0,108-10-229 0 0,82 3-103 0 0,-197 8-687 0 0,-14 1-1388 0 0,1 0-4779 0 0,-15 1 1898 0 0,0 0-348 0 0,0 0 2850 0 0</inkml:trace>
  <inkml:trace contextRef="#ctx0" brushRef="#br0" timeOffset="1034.728">1654 737 2152 0 0,'0'0'1886'0'0,"0"0"-209"0"0,0 0-24 0 0,0 0 226 0 0,0 0 76 0 0,0 0-172 0 0,0 0-341 0 0,0 0-431 0 0,0 0-335 0 0,34 7-241 0 0,108 22-156 0 0,-55-28-97 0 0,-69-5-171 0 0,30-4-158 0 0,58-13-4834 0 0,-80 14-660 0 0,-8 6-611 0 0</inkml:trace>
  <inkml:trace contextRef="#ctx0" brushRef="#br0" timeOffset="1800.346">2921 402 840 0 0,'0'0'1607'0'0,"0"0"31"0"0,0 0 38 0 0,0 0 91 0 0,0 0 83 0 0,0 0-122 0 0,0 0-251 0 0,0 0-230 0 0,0 0-223 0 0,0 0-215 0 0,0 0-165 0 0,0 0-105 0 0,0 0-72 0 0,-19 29-30 0 0,-61 91-26 0 0,29-11 604 0 0,46-91-982 0 0,-1 0 0 0 0,-2-1 0 0 0,1 0 1 0 0,-2 0-1 0 0,0 0 0 0 0,-1-2 0 0 0,-1 1 0 0 0,0-1 0 0 0,-1-1 0 0 0,-1 0 0 0 0,0 0 1 0 0,-1-1-1 0 0,0-1 0 0 0,-1-1 0 0 0,-1 0 0 0 0,1-1 0 0 0,-2 0 0 0 0,-7 2-33 0 0,21-10-40 0 0,0-1-1 0 0,0 0 1 0 0,0-1-1 0 0,1 1 1 0 0,-1-1-1 0 0,-1 1 1 0 0,1-1-1 0 0,0 0 1 0 0,0 0-1 0 0,0 0 1 0 0,0 0-1 0 0,0-1 1 0 0,0 1-1 0 0,0-1 1 0 0,0 1-1 0 0,0-1 0 0 0,1 0 1 0 0,-1-1-1 0 0,0 1 1 0 0,0 0-1 0 0,1-1 1 0 0,-1 1-1 0 0,1-1 1 0 0,-1 0-1 0 0,1 0 1 0 0,0 0-1 0 0,-1 0 1 0 0,1 0-1 0 0,0-1 1 0 0,1 1-1 0 0,-1-1 1 0 0,0 1-1 0 0,1-1 1 0 0,-1 0-1 0 0,1 1 1 0 0,0-1-1 0 0,0 0 41 0 0,-2-4-71 0 0,1 0 0 0 0,0 0-1 0 0,1-1 1 0 0,0 1-1 0 0,0 0 1 0 0,0-1 0 0 0,1 1-1 0 0,0-1 1 0 0,0 1 0 0 0,1 0-1 0 0,0-1 1 0 0,0 1 0 0 0,1 0-1 0 0,2-7 72 0 0,-1 4 62 0 0,1 0-1 0 0,-1 1 0 0 0,2-1 0 0 0,-1 1 0 0 0,1 0 0 0 0,1 0 0 0 0,0 0 1 0 0,0 1-1 0 0,1-1 0 0 0,0 2 0 0 0,0-1 0 0 0,0 1 0 0 0,1 0 0 0 0,0 1 1 0 0,1-1-1 0 0,0 2 0 0 0,0-1 0 0 0,0 1 0 0 0,0 1 0 0 0,7-3-61 0 0,-6 7 101 0 0,-1 0 0 0 0,0 1 0 0 0,0 0 0 0 0,0 0 0 0 0,1 1 0 0 0,-1 1 0 0 0,-1-1 0 0 0,1 1 0 0 0,0 1 0 0 0,-1 0 0 0 0,1 0 0 0 0,-1 0 0 0 0,0 1 0 0 0,-1 0 0 0 0,1 1 0 0 0,-1 0 0 0 0,0 0 0 0 0,-1 1 0 0 0,1-1 0 0 0,-1 1 0 0 0,3 6-101 0 0,7 2 97 0 0,-5-4-112 0 0,0-1 0 0 0,1 0 0 0 0,1-1 0 0 0,0 0 0 0 0,0-1 0 0 0,0 0 0 0 0,1-1 0 0 0,0-1 0 0 0,1 0 0 0 0,-1-1 0 0 0,1 0 0 0 0,0-1 0 0 0,0-1 0 0 0,1 0 0 0 0,-1-2 0 0 0,0 1 0 0 0,5-2 15 0 0,34-5-4847 0 0,-20-5-5910 0 0,-24 7 5901 0 0</inkml:trace>
  <inkml:trace contextRef="#ctx0" brushRef="#br0" timeOffset="8127.061">3328 89 0 0 0,'0'0'1082'0'0,"0"0"529"0"0,0 0 34 0 0,0 0-140 0 0,0 0-180 0 0,0 0-174 0 0,0-15-92 0 0,0-44-92 0 0,0 44-90 0 0,0 15-52 0 0,0 0-112 0 0,0 0-147 0 0,0 0-150 0 0,0 0-192 0 0,0 0-139 0 0,-6 346 2292 0 0,6-340-2348 0 0,0-1 1 0 0,0 1 0 0 0,0 0 0 0 0,1-1 0 0 0,0 1 0 0 0,0-1-1 0 0,0 1 1 0 0,1-1 0 0 0,0 1 0 0 0,0-1 0 0 0,0 0 0 0 0,1 0-1 0 0,-1 0 1 0 0,1 0 0 0 0,1-1 0 0 0,1 4-30 0 0,68-5 1619 0 0,73-32-888 0 0,-65 36-1354 0 0,-68-4-3725 0 0,-3-1-6353 0 0,-6 1 7118 0 0</inkml:trace>
  <inkml:trace contextRef="#ctx0" brushRef="#br0" timeOffset="8531.033">3889 247 0 0 0,'0'0'195'0'0,"0"0"129"0"0,0 0 179 0 0,0 0 321 0 0,0 0 303 0 0,0 0 149 0 0,0 0-62 0 0,0 0-149 0 0,0 0-157 0 0,0 0-150 0 0,0 0-58 0 0,0 0 16 0 0,1 10 46 0 0,1 69 1489 0 0,-23-41-1753 0 0,-1 0 0 0 0,-3-1 0 0 0,0-2 0 0 0,-3 0 0 0 0,0-2 0 0 0,-16 12-498 0 0,-25 32 104 0 0,-31 55-414 0 0,75-98 21 0 0,-1 2-1135 0 0,15-9-4698 0 0,11-21-269 0 0,0-5 5212 0 0</inkml:trace>
  <inkml:trace contextRef="#ctx0" brushRef="#br0" timeOffset="9040.963">3672 836 0 0 0,'0'0'411'0'0,"0"0"561"0"0,0 0 219 0 0,0 0 289 0 0,0 0 351 0 0,0 0 110 0 0,0 0-202 0 0,0 0-343 0 0,0 0-328 0 0,0 0-221 0 0,0 0-97 0 0,0 0-28 0 0,0 0-29 0 0,12-3-25 0 0,103-35 1372 0 0,-96 31-1848 0 0,1 0 0 0 0,0 1-1 0 0,1 1 1 0 0,-1 1 0 0 0,1 1-1 0 0,0 1 1 0 0,0 0 0 0 0,11 2-192 0 0,-32 0 4 0 0,1 0 0 0 0,0 0 0 0 0,0 0 1 0 0,0 0-1 0 0,0 0 0 0 0,0 0 0 0 0,0 1 1 0 0,0-1-1 0 0,0 0 0 0 0,-1 0 0 0 0,1 1 0 0 0,0-1 1 0 0,0 1-1 0 0,0-1 0 0 0,-1 1 0 0 0,1-1 1 0 0,0 1-1 0 0,0-1 0 0 0,-1 1 0 0 0,1 0 0 0 0,0-1 1 0 0,-1 1-1 0 0,1 0 0 0 0,-1 0 0 0 0,1-1 0 0 0,-1 1 1 0 0,0 0-1 0 0,1 0 0 0 0,-1 0 0 0 0,0 0 1 0 0,1 0-1 0 0,-1-1 0 0 0,0 1 0 0 0,0 0 0 0 0,0 0 1 0 0,0 0-1 0 0,0 0 0 0 0,0 0 0 0 0,0 0 1 0 0,0 0-1 0 0,0 0 0 0 0,0 0 0 0 0,0-1 0 0 0,-1 1 1 0 0,1 0-1 0 0,0 0 0 0 0,-1 0 0 0 0,1 0 1 0 0,0 0-1 0 0,-1-1 0 0 0,0 2-4 0 0,-25 41 221 0 0,-15-5-95 0 0,19-20-116 0 0,1 2 0 0 0,1 0 0 0 0,1 1 0 0 0,1 0 0 0 0,1 2 1 0 0,-4 7-11 0 0,20-28 1 0 0,0-1 1 0 0,-1 1 0 0 0,1 0 0 0 0,0-1 0 0 0,1 1 0 0 0,-1 0 0 0 0,0 0-1 0 0,0 0 1 0 0,1 0 0 0 0,-1 0 0 0 0,1 0 0 0 0,0 0 0 0 0,0 0 0 0 0,-1 0-1 0 0,1 0 1 0 0,0 0 0 0 0,1 0 0 0 0,-1 0 0 0 0,0 0 0 0 0,1 0 0 0 0,-1 0-1 0 0,1 0 1 0 0,-1-1 0 0 0,1 1 0 0 0,0 0 0 0 0,0 0 0 0 0,0 0 0 0 0,0-1-1 0 0,0 1 1 0 0,0 0 0 0 0,0-1 0 0 0,1 1 0 0 0,-1-1 0 0 0,1 1 0 0 0,-1-1-1 0 0,1 0 1 0 0,-1 0 0 0 0,1 0 0 0 0,0 0 0 0 0,-1 0 0 0 0,1 0 0 0 0,0 0-1 0 0,0 0 1 0 0,0-1 0 0 0,0 1 0 0 0,0-1-2 0 0,16 2 58 0 0,1-1 1 0 0,0-1-1 0 0,-1-1 0 0 0,1-1 1 0 0,-1 0-1 0 0,1-1 0 0 0,-1-1 1 0 0,0-1-1 0 0,0-1 0 0 0,-1 0 1 0 0,0-1-1 0 0,8-5-58 0 0,20-5-39 0 0,-6-1-160 0 0,-23 10-2760 0 0,-1 1-5842 0 0,-9 7 108 0 0</inkml:trace>
</inkml:ink>
</file>

<file path=ppt/ink/ink4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2.6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0 603 0 0 0,'0'0'1434'0'0,"0"0"-375"0"0,0 0 123 0 0,0 0 437 0 0,0 0 395 0 0,0 0 179 0 0,0 0-142 0 0,0 0-320 0 0,0 0-319 0 0,0 0-224 0 0,0 0-154 0 0,35 7-129 0 0,111 20-88 0 0,-142-25-765 0 0,0-2 0 0 0,-1 1 0 0 0,1 0 0 0 0,0-1 0 0 0,0 0 0 0 0,0 1 0 0 0,0-2 0 0 0,0 1 0 0 0,0 0 0 0 0,0-1 0 0 0,-1 0 0 0 0,1 0 0 0 0,0 0 0 0 0,0 0 0 0 0,-1 0 0 0 0,1-1 0 0 0,-1 0 0 0 0,1 0 0 0 0,-1 0 0 0 0,0 0 0 0 0,1 0 0 0 0,0-1-52 0 0,8-7 237 0 0,62-43 450 0 0,-2-3-1 0 0,-3-3 1 0 0,-2-3-1 0 0,37-46-686 0 0,91-93 684 0 0,-190 195-676 0 0,0 0 0 0 0,1 0 0 0 0,0 0 0 0 0,0 1 0 0 0,0 0-1 0 0,1 0 1 0 0,0 1 0 0 0,0 0 0 0 0,0 0 0 0 0,0 1 0 0 0,1-1 0 0 0,-1 2-1 0 0,1-1 1 0 0,0 1 0 0 0,0 0 0 0 0,0 0 0 0 0,0 1 0 0 0,0 0-8 0 0,-5 4-9 0 0,-1-1 0 0 0,0 0-1 0 0,1 1 1 0 0,-1-1 0 0 0,0 1 0 0 0,0-1 0 0 0,0 1 0 0 0,-1 0 0 0 0,1 0 0 0 0,-1 0 0 0 0,1 0-1 0 0,-1 0 1 0 0,0 0 0 0 0,0 0 0 0 0,-1 1 0 0 0,1-1 0 0 0,-1 0 0 0 0,1 0 0 0 0,-1 1 0 0 0,0-1 0 0 0,0 0-1 0 0,0 1 1 0 0,-1-1 9 0 0,2 21 19 0 0,-2-1-1 0 0,0 0 1 0 0,-1 1-1 0 0,-2-1 1 0 0,0 0-1 0 0,-2 0 1 0 0,-4 11-19 0 0,5-9 6 0 0,-2-1-1 0 0,0 0 1 0 0,-2 0 0 0 0,-1-1 0 0 0,0 0 0 0 0,-2-1 0 0 0,0 0 0 0 0,-2-1-1 0 0,0 0 1 0 0,-2-1 0 0 0,0-1 0 0 0,-1 0 0 0 0,0-1 0 0 0,-2-1 0 0 0,-1 0-6 0 0,3-9-137 0 0,0-1 0 0 0,0-1 0 0 0,-1-1 0 0 0,0 0 1 0 0,0-1-1 0 0,0-1 0 0 0,-1 0 0 0 0,1-2 0 0 0,0 0 1 0 0,-1-1-1 0 0,1-1 0 0 0,-8-1 137 0 0,-115-35-4421 0 0,116 22 686 0 0,17-2-5653 0 0,7 13 4974 0 0</inkml:trace>
  <inkml:trace contextRef="#ctx0" brushRef="#br0" timeOffset="396.56">1694 91 11626 0 0,'0'0'1262'0'0,"0"0"-218"0"0,0 0 42 0 0,0 0 153 0 0,-32 18 38 0 0,-99 58-231 0 0,57-17-11 0 0,67-50-942 0 0,2-3-83 0 0,1-1 1 0 0,-1 1-1 0 0,1 0 0 0 0,0 0 1 0 0,0 1-1 0 0,1-1 0 0 0,0 1 0 0 0,0 0 1 0 0,0 0-1 0 0,1 0 0 0 0,0 0 0 0 0,0 0 1 0 0,1 0-1 0 0,0 0 0 0 0,0 1 1 0 0,1-1-1 0 0,0 0 0 0 0,0 1 0 0 0,1-1 1 0 0,0 0-1 0 0,0 1 0 0 0,0-1 1 0 0,1 0-1 0 0,0 0 0 0 0,1 0 0 0 0,0 0 1 0 0,0-1-1 0 0,0 1 0 0 0,1-1 0 0 0,0 1 1 0 0,0-1-1 0 0,0-1 0 0 0,1 1 1 0 0,0 0-1 0 0,0-1 0 0 0,1 0 0 0 0,1 1-10 0 0,9 1 68 0 0,0-1-1 0 0,0-1 1 0 0,0 0-1 0 0,1-1 1 0 0,0-1-1 0 0,0 0 1 0 0,0-1 0 0 0,0-1-1 0 0,0-1 1 0 0,0-1-1 0 0,9-1-67 0 0,-5 1 214 0 0,1-1 0 0 0,-1-1 0 0 0,0-1 0 0 0,0-1 0 0 0,-1 0 0 0 0,1-2 0 0 0,-1 0 0 0 0,0-2 0 0 0,-1 0 0 0 0,0-1 0 0 0,-1-1 0 0 0,0-1 0 0 0,0 0 0 0 0,-1-1 0 0 0,-1-1 0 0 0,-1-1 0 0 0,0 0 0 0 0,8-11-214 0 0,-19 21-8 0 0,-1-1 1 0 0,1 1-1 0 0,-1-1 1 0 0,-1 0 0 0 0,1 0-1 0 0,-1 0 1 0 0,0-1-1 0 0,0 1 1 0 0,-1 0-1 0 0,0-1 1 0 0,0 1 0 0 0,-1-1-1 0 0,1 1 1 0 0,-1-1-1 0 0,-1 1 1 0 0,1-1 0 0 0,-1 1-1 0 0,0-1 1 0 0,-1 1-1 0 0,0-1 1 0 0,0 1-1 0 0,0 0 1 0 0,0 0 0 0 0,-1 0-1 0 0,0 0 1 0 0,-1 0-1 0 0,1 1 1 0 0,-1 0 0 0 0,0-1-1 0 0,0 1 1 0 0,-1 1-1 0 0,1-1 1 0 0,-1 1-1 0 0,0-1 1 0 0,0 1 0 0 0,-1 1-1 0 0,1-1 1 0 0,-1 1-1 0 0,0 0 1 0 0,0 0 0 0 0,-6-1 7 0 0,-121-18-3822 0 0,45 31-6754 0 0,60-1 595 0 0</inkml:trace>
</inkml:ink>
</file>

<file path=ppt/ink/ink4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8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88 1648 0 0,'0'0'1034'0'0,"0"0"-190"0"0,0 0-165 0 0,0 0 77 0 0,0 0 318 0 0,0 0 271 0 0,0 0 80 0 0,0 0-84 0 0,0 0-213 0 0,0 0-230 0 0,0 0-185 0 0,0 0-131 0 0,0 34-95 0 0,-1 110-62 0 0,17 101 899 0 0,-12-13-2383 0 0,-25-189-2738 0 0,-1-20-4095 0 0,15-19 4937 0 0</inkml:trace>
  <inkml:trace contextRef="#ctx0" brushRef="#br0" timeOffset="282.345">13 110 0 0 0,'0'0'357'0'0,"0"0"802"0"0,0 0 403 0 0,0 0 197 0 0,0 0 19 0 0,0 0-189 0 0,0 0-295 0 0,0 0-278 0 0,0 0-197 0 0,35-20-129 0 0,108-59-78 0 0,-88 68-55 0 0,-44 17-414 0 0,0 1-1 0 0,0 1 1 0 0,-1-1-1 0 0,0 2 1 0 0,-1-1 0 0 0,1 1-1 0 0,-1 1 1 0 0,-1-1-1 0 0,0 2 1 0 0,-1-1-1 0 0,0 1 1 0 0,0 0 0 0 0,-1 0-1 0 0,0 1 1 0 0,-1 0-1 0 0,-1 0 1 0 0,0 0 0 0 0,0 1-1 0 0,-1-1 1 0 0,-1 1-1 0 0,0 0 1 0 0,0 10-143 0 0,-3-19 15 0 0,1 0 1 0 0,-1-1-1 0 0,0 1 1 0 0,0-1-1 0 0,0 1 1 0 0,0-1-1 0 0,-1 0 1 0 0,0 1-1 0 0,1-1 1 0 0,-1 0 0 0 0,0 0-1 0 0,-1 0 1 0 0,1 0-1 0 0,0 0 1 0 0,-1-1-1 0 0,1 1 1 0 0,-1-1-1 0 0,0 0 1 0 0,0 0-1 0 0,0 0 1 0 0,0 0-1 0 0,-1 0 1 0 0,1 0-1 0 0,0-1 1 0 0,-1 0-1 0 0,0 1-15 0 0,-96 21-2720 0 0,91-22 2105 0 0,-34 2-3355 0 0,14-3-2504 0 0,18 0 3521 0 0</inkml:trace>
  <inkml:trace contextRef="#ctx0" brushRef="#br0" timeOffset="834.611">365 596 152 0 0,'0'0'1927'0'0,"0"0"30"0"0,0 0 164 0 0,0 0 145 0 0,0 0-27 0 0,0 0-256 0 0,0 0-434 0 0,0 0-472 0 0,0 0-406 0 0,0 0-310 0 0,0 0-166 0 0,0 0-28 0 0,0 0 33 0 0,2 7 64 0 0,15 125 653 0 0,-18-72-4280 0 0,-7-45-4214 0 0,5-12 471 0 0</inkml:trace>
</inkml:ink>
</file>

<file path=ppt/ink/ink4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1.1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0 0 0,'0'0'1075'0'0,"0"0"477"0"0,0 0 329 0 0,0 0 90 0 0,0 0-176 0 0,0 0-310 0 0,0 0-299 0 0,0 0-238 0 0,0 0-136 0 0,0 0-59 0 0,0 0-13 0 0,7-1 7 0 0,82-9 2739 0 0,185 10-764 0 0,-280 2-4760 0 0,-10 0-1302 0 0,12-4-1616 0 0,3-4-3736 0 0,1 3 6565 0 0</inkml:trace>
</inkml:ink>
</file>

<file path=ppt/ink/ink4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1.9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23 856 0 0,'0'0'1314'0'0,"0"0"-399"0"0,0 0-138 0 0,0 0 189 0 0,0 0 303 0 0,0 0 180 0 0,0 0-37 0 0,0 0-188 0 0,0 0-197 0 0,0 0-129 0 0,0 0-126 0 0,0 0-87 0 0,0 0-83 0 0,0 30-70 0 0,0 93-37 0 0,0-74-169 0 0,1 0 1 0 0,2 0 0 0 0,3 0 0 0 0,2 0-1 0 0,2 2-326 0 0,-10-48 48 0 0,1 0 0 0 0,-1 0 0 0 0,1 0 0 0 0,0 0 0 0 0,0 0 0 0 0,0 0 0 0 0,0 0 0 0 0,0 0 0 0 0,1 0 0 0 0,-1-1-1 0 0,1 1 1 0 0,0-1 0 0 0,-1 1 0 0 0,1-1 0 0 0,1 1 0 0 0,-1-1 0 0 0,0 0 0 0 0,0 0 0 0 0,1 0 0 0 0,-1 0 0 0 0,1-1 0 0 0,0 1 0 0 0,-1-1-1 0 0,1 1 1 0 0,0-1 0 0 0,0 0 0 0 0,0 0 0 0 0,0 0 0 0 0,0-1 0 0 0,0 1 0 0 0,0-1 0 0 0,3 1-48 0 0,7-4 154 0 0,0 0 0 0 0,-1-1 0 0 0,1 0 0 0 0,-1-1 1 0 0,0-1-1 0 0,0 1 0 0 0,0-2 0 0 0,-1 0 0 0 0,0 0 0 0 0,0-1 0 0 0,-1-1 0 0 0,0 1 0 0 0,0-2 1 0 0,5-6-155 0 0,3 0 108 0 0,104-113 65 0 0,-122 129-167 0 0,1 0-32 0 0,-1 0-1 0 0,0 1 1 0 0,0-1 0 0 0,0 0 0 0 0,1 0-1 0 0,-1 0 1 0 0,0 1 0 0 0,0-1-1 0 0,0 0 1 0 0,1 0 0 0 0,-1 0 0 0 0,0 0-1 0 0,1 0 1 0 0,-1 1 0 0 0,0-1 0 0 0,0 0-1 0 0,1 0 1 0 0,-1 0 0 0 0,0 0-1 0 0,1 0 1 0 0,-1 0 0 0 0,0 0 0 0 0,0 0-1 0 0,1 0 1 0 0,-1 0 0 0 0,0 0 0 0 0,1 0-1 0 0,-1 0 1 0 0,0 0 0 0 0,1 0 0 0 0,-1 0-1 0 0,0-1 1 0 0,0 1 0 0 0,1 0-1 0 0,-1 0 1 0 0,0 0 0 0 0,0 0 0 0 0,1-1-1 0 0,-1 1 1 0 0,0 0 0 0 0,0 0 0 0 0,0 0-1 0 0,1-1 1 0 0,-1 1 0 0 0,0 0-1 0 0,0 0 1 0 0,0-1 0 0 0,0 1 0 0 0,1 0-1 0 0,-1 0 1 0 0,0-1 0 0 0,0 1 0 0 0,0 0 26 0 0,2 14 34 0 0,1-3-99 0 0,-3-2 42 0 0,1-1 0 0 0,0 0 0 0 0,1 0 0 0 0,0 0 0 0 0,0 0 0 0 0,1 0 1 0 0,0 0-1 0 0,0-1 0 0 0,1 1 0 0 0,0-1 0 0 0,0 0 0 0 0,1 0 0 0 0,0 0 0 0 0,0-1 0 0 0,1 0 1 0 0,-1 0-1 0 0,1 0 0 0 0,0-1 0 0 0,1 0 0 0 0,5 4 23 0 0,-5-5 78 0 0,0 0 1 0 0,1-1-1 0 0,0 1 0 0 0,-1-1 1 0 0,1-1-1 0 0,0 0 0 0 0,1 0 1 0 0,-1 0-1 0 0,0-1 0 0 0,0 0 1 0 0,1-1-1 0 0,-1 0 0 0 0,0 0 1 0 0,1-1-1 0 0,-1 0 0 0 0,0 0 1 0 0,0-1-1 0 0,0 0 0 0 0,0-1 1 0 0,0 1-1 0 0,0-1 1 0 0,0-1-1 0 0,-1 0 0 0 0,0 0 1 0 0,0 0-1 0 0,0-1 0 0 0,0 0 1 0 0,-1 0-1 0 0,1-1 0 0 0,-1 0 1 0 0,1-2-79 0 0,9-10 133 0 0,-1 0 0 0 0,-1-1 0 0 0,0-1 0 0 0,-1-1 0 0 0,-2 1 0 0 0,0-2 0 0 0,-1 0 0 0 0,-1 0 0 0 0,-1-1 0 0 0,-1 0 0 0 0,-1 0 0 0 0,-1-1 0 0 0,-1 1 0 0 0,-1-1 0 0 0,-1 0 0 0 0,-1 0 0 0 0,-2-3-133 0 0,-10 0-2467 0 0,2 23-1146 0 0,-3 6-3419 0 0,8 1-1053 0 0</inkml:trace>
</inkml:ink>
</file>

<file path=ppt/ink/ink4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6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1277 630 0 0 0,'0'0'944'0'0,"0"0"339"0"0,0 0 161 0 0,0 0 39 0 0,5-1 7707 0 0,-3 1-8312 0 0,26 1 3016 0 0,192-34-210 0 0,-165 29-3300 0 0,-45 4-5716 0 0,-2 0-5792 0 0,-9 0 4396 0 0</inkml:trace>
  <inkml:trace contextRef="#ctx0" brushRef="#br0" timeOffset="406.969">1238 409 3065 0 0,'0'0'1156'0'0,"0"0"-284"0"0,0 0 231 0 0,0 0 541 0 0,0 0 350 0 0,0 0-35 0 0,0 0-336 0 0,0 0-379 0 0,0 0-293 0 0,0 0-233 0 0,5 31-163 0 0,18 96-110 0 0,-11 55 693 0 0,-13-127-1018 0 0,-5-1 557 0 0,2-26-2960 0 0,2-1-8975 0 0,2-27 5535 0 0</inkml:trace>
  <inkml:trace contextRef="#ctx0" brushRef="#br0" timeOffset="-1974.68">111 0 0 0 0,'0'0'335'0'0,"0"0"636"0"0,0 0 9 0 0,0 0-189 0 0,0 0-123 0 0,0 0-48 0 0,0 6 27 0 0,-5 147 7088 0 0,1-12-5548 0 0,-27 266-888 0 0,27-319-2411 0 0,4-87 401 0 0,0-1-444 0 0,0-8-7299 0 0,0 1 3653 0 0</inkml:trace>
  <inkml:trace contextRef="#ctx0" brushRef="#br0" timeOffset="-1746.973">3 89 824 0 0,'0'0'754'0'0,"0"0"-201"0"0,0 0 255 0 0,0 0 594 0 0,0 0 474 0 0,0 0 123 0 0,0 0-265 0 0,0 0-343 0 0,0 0-275 0 0,0 0-195 0 0,32-5-121 0 0,104-12-103 0 0,152-2 1286 0 0,-271 30-5702 0 0,-37 8-7058 0 0,10-12 8415 0 0</inkml:trace>
  <inkml:trace contextRef="#ctx0" brushRef="#br0" timeOffset="-1509.451">1 512 2240 0 0,'0'0'2060'0'0,"0"0"-625"0"0,0 0 48 0 0,0 0 344 0 0,0 0 276 0 0,0 0 31 0 0,0 0-286 0 0,0 0-381 0 0,34-1-371 0 0,106-5-324 0 0,-10-10 1254 0 0,-84 9-3546 0 0,6 4-8796 0 0,-47 3 1661 0 0</inkml:trace>
  <inkml:trace contextRef="#ctx0" brushRef="#br0" timeOffset="-573.791">608 645 0 0 0,'0'0'420'0'0,"0"0"216"0"0,0 0 223 0 0,0 0 107 0 0,0 0-41 0 0,0 0-143 0 0,0 0-162 0 0,0 0-112 0 0,0 0-73 0 0,0 0-23 0 0,-4 31 0 0 0,-11 101-9 0 0,21-59 462 0 0,1-59-605 0 0,36 54 1402 0 0,-42-67-1532 0 0,0 0-1 0 0,0 1 0 0 0,0-1 1 0 0,0 0-1 0 0,0 0 0 0 0,1 1 0 0 0,-1-1 1 0 0,0 0-1 0 0,1 0 0 0 0,-1 0 1 0 0,1-1-1 0 0,-1 1 0 0 0,1 0 0 0 0,-1-1 1 0 0,1 1-1 0 0,0 0 0 0 0,-1-1 1 0 0,1 0-1 0 0,0 1 0 0 0,-1-1 0 0 0,1 0 1 0 0,0 0-1 0 0,-1 0 0 0 0,1 0 1 0 0,0 0-1 0 0,-1-1 0 0 0,1 1 0 0 0,0 0 1 0 0,-1-1-1 0 0,1 1 0 0 0,0-1 1 0 0,-1 0-1 0 0,1 1 0 0 0,-1-1 0 0 0,1 0 1 0 0,-1 0-1 0 0,1 0 0 0 0,-1 0 1 0 0,0 0-1 0 0,0 0 0 0 0,1-1 0 0 0,-1 1 1 0 0,1-1-130 0 0,65-102 1964 0 0,4-5-1760 0 0,-70 108-219 0 0,0 1 1 0 0,0-1-1 0 0,0 1 0 0 0,0-1 1 0 0,0 1-1 0 0,0 0 0 0 0,0-1 1 0 0,0 1-1 0 0,0 0 0 0 0,0 0 1 0 0,0 0-1 0 0,0 0 0 0 0,1 0 1 0 0,-1 0-1 0 0,0 0 0 0 0,0 0 1 0 0,0 0-1 0 0,0 1 0 0 0,0-1 0 0 0,0 0 1 0 0,0 1-1 0 0,0-1 0 0 0,0 1 1 0 0,0-1-1 0 0,0 1 0 0 0,0-1 1 0 0,0 1-1 0 0,0 0 0 0 0,0-1 1 0 0,0 1-1 0 0,0 0 0 0 0,-1 0 1 0 0,1 0-1 0 0,0 0 0 0 0,-1 0 1 0 0,1-1-1 0 0,-1 1 0 0 0,1 0 1 0 0,-1 1-1 0 0,1-1 0 0 0,-1 0 0 0 0,1 0 1 0 0,-1 0-1 0 0,0 0 0 0 0,0 0 1 0 0,0 0-1 0 0,0 0 0 0 0,0 0 1 0 0,0 0-1 0 0,0 1 0 0 0,0-1 1 0 0,0 0-1 0 0,0 0 0 0 0,0 0 1 0 0,-1 0-1 0 0,1 0 0 0 0,0 0 1 0 0,-1 1 13 0 0,3 5 53 0 0,5 26-17 0 0,0-1 0 0 0,-3 1 1 0 0,0 0-1 0 0,-2-1 0 0 0,-2 2 0 0 0,-1 0-35 0 0,1-33 0 0 0,0 37 3 0 0,-1 0 0 0 0,-2 0-1 0 0,-2 0 1 0 0,-1-1 0 0 0,-2 1-3 0 0,5-25-73 0 0,0 0 0 0 0,-1 0 0 0 0,0 0 0 0 0,-1-1 0 0 0,0 0 0 0 0,-1 0 0 0 0,-1 0 0 0 0,0-1 0 0 0,0 0 1 0 0,-1 0-1 0 0,-1 0 73 0 0,8-10-1 0 0,0 0 1 0 0,0 1 0 0 0,0-1 0 0 0,0 0 0 0 0,-1 0 0 0 0,1 0 0 0 0,0 0 0 0 0,0-1 0 0 0,-1 1 0 0 0,1 0 0 0 0,-1-1 0 0 0,1 1 0 0 0,0 0 0 0 0,-1-1 0 0 0,1 0-1 0 0,-1 1 1 0 0,1-1 0 0 0,-1 0 0 0 0,1 0 0 0 0,-1 0 0 0 0,0 0 0 0 0,1 0 0 0 0,-1 0 0 0 0,1 0 0 0 0,-1 0 0 0 0,1-1 0 0 0,-1 1 0 0 0,1-1 0 0 0,-1 1 0 0 0,1-1-1 0 0,0 1 1 0 0,-1-1 0 0 0,1 0 0 0 0,0 0 0 0 0,-1 0 0 0 0,1 1 0 0 0,0-1 0 0 0,0 0 0 0 0,0-1 0 0 0,0 1 0 0 0,0 0 0 0 0,0 0 0 0 0,0 0 0 0 0,0-1 0 0 0,0 1-1 0 0,1 0 1 0 0,-1-1 0 0 0,0 1 0 0 0,1-1 0 0 0,-1 1 0 0 0,1-1 0 0 0,0 1 0 0 0,-1-1 0 0 0,1 1 0 0 0,0-1 0 0 0,0 1 0 0 0,0-1 0 0 0,0 1 0 0 0,0-1 0 0 0,0 1-1 0 0,1-2 2 0 0,-3-24-150 0 0,2-1 1 0 0,1 1-1 0 0,1-1 1 0 0,1 1-1 0 0,1 0 1 0 0,2 0-1 0 0,0 0 1 0 0,2 1-1 0 0,11-24 149 0 0,30-74-5441 0 0,-27 89-1795 0 0,-15 24 4738 0 0</inkml:trace>
  <inkml:trace contextRef="#ctx0" brushRef="#br0" timeOffset="3205.997">1231 689 0 0 0,'0'0'822'0'0,"0"0"178"0"0,0 0 29 0 0,0 0-15 0 0,0 0 15 0 0,0 0-39 0 0,0 0-38 0 0,-4-3-36 0 0,-54-16 5810 0 0,22 25-6041 0 0,-37 10-2366 0 0,72-16 962 0 0,1 0-539 0 0,0 0-881 0 0,0 0-1006 0 0,0 0-438 0 0,0 0 945 0 0</inkml:trace>
</inkml:ink>
</file>

<file path=ppt/ink/ink4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2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0 574 11106 0 0,'0'0'1702'0'0,"0"0"-471"0"0,0 0-131 0 0,0 0 128 0 0,0 0 47 0 0,0 0-169 0 0,0 0-264 0 0,0 0-229 0 0,0 0-156 0 0,0 0-99 0 0,0 0-67 0 0,0 0-51 0 0,34-3-46 0 0,104-12-35 0 0,6 11 166 0 0,-102 11-1273 0 0,-30 2-5640 0 0,-12-3-3166 0 0,0-6 4817 0 0</inkml:trace>
  <inkml:trace contextRef="#ctx0" brushRef="#br0" timeOffset="248.999">24 762 2713 0 0,'0'0'1432'0'0,"0"0"-249"0"0,0 0 410 0 0,0 0 495 0 0,0 0 223 0 0,0 0-123 0 0,0 0-445 0 0,0 0-460 0 0,0 0-337 0 0,0 0-261 0 0,33 2-185 0 0,105 4-125 0 0,-49-17 89 0 0,-35-2-532 0 0,24-5-363 0 0,-26 7-9295 0 0,-43 8 447 0 0</inkml:trace>
  <inkml:trace contextRef="#ctx0" brushRef="#br0" timeOffset="1540.903">792 501 0 0 0,'0'0'919'0'0,"0"0"675"0"0,0 0 174 0 0,0 0-132 0 0,0 0-249 0 0,0 0-272 0 0,0 0-211 0 0,3-9-202 0 0,8-25-123 0 0,-12 85 2091 0 0,-49 265-239 0 0,30-195-2129 0 0,7-77-11 0 0,13-44-115 0 0,0 0 90 0 0,0 0 94 0 0,3-23 1152 0 0,25-59-1157 0 0,4 0 0 0 0,4 2 1 0 0,40-64-356 0 0,-59 113 12 0 0,1 1 1 0 0,2 1 0 0 0,1 1-1 0 0,1 1 1 0 0,1 1 0 0 0,20-17-13 0 0,-43 44-6 0 0,-1 0 0 0 0,1 0 0 0 0,0 0 0 0 0,-1 0 0 0 0,1 0 0 0 0,0 0 0 0 0,-1 0 0 0 0,1 0 0 0 0,0-1 0 0 0,0 1 0 0 0,0 0 1 0 0,0 0-1 0 0,0 0 0 0 0,0 0 0 0 0,0 0 0 0 0,0 0 0 0 0,0 0 0 0 0,1 0 0 0 0,-1 0 0 0 0,0 0 0 0 0,1 0 0 0 0,-1 0 0 0 0,1 0 0 0 0,-1 0 1 0 0,1 0-1 0 0,-1 0 0 0 0,1-1 0 0 0,-1 1 0 0 0,1 0 0 0 0,0 0 0 0 0,-1-1 0 0 0,1 1 0 0 0,0-1 0 0 0,0 1 0 0 0,0 0 0 0 0,-1-1 1 0 0,1 1-1 0 0,0-1 0 0 0,0 0 0 0 0,0 1 0 0 0,0-1 0 0 0,0 0 0 0 0,0 1 0 0 0,0-1 0 0 0,0 0 0 0 0,0 0 0 0 0,0 0 0 0 0,0 0 0 0 0,0 0 1 0 0,0 0-1 0 0,0 0 0 0 0,0 0 0 0 0,0-1 0 0 0,0 1 0 0 0,0 0 0 0 0,0 0 0 0 0,0-1 0 0 0,-1 1 0 0 0,1-1 0 0 0,0 1 0 0 0,0-1 1 0 0,0 1-1 0 0,0-1 0 0 0,-1 1 0 0 0,1-1 0 0 0,0 0 0 0 0,0 1 0 0 0,-1-1 0 0 0,1 0 6 0 0,-1 4 36 0 0,4 34 13 0 0,-4-17-34 0 0,1-1 0 0 0,2 1-1 0 0,0-1 1 0 0,0 0 0 0 0,2 0 0 0 0,1 0-1 0 0,0-1 1 0 0,1 1 0 0 0,1-1 0 0 0,7 10-15 0 0,-14-25 8 0 0,1 0 0 0 0,-1-1 1 0 0,1 0-1 0 0,0 1 1 0 0,0-1-1 0 0,0 0 1 0 0,1 0-1 0 0,-1 0 1 0 0,0 0-1 0 0,1 0 1 0 0,-1 0-1 0 0,1-1 1 0 0,0 0-1 0 0,-1 1 1 0 0,1-1-1 0 0,0 0 1 0 0,0 0-1 0 0,0 0 1 0 0,0-1-1 0 0,0 1 1 0 0,0-1-1 0 0,0 1 1 0 0,0-1-1 0 0,0 0 1 0 0,0 0-1 0 0,0-1 0 0 0,0 1 1 0 0,0 0-1 0 0,0-1 1 0 0,0 0-1 0 0,0 0 1 0 0,0 0-1 0 0,0 0 1 0 0,-1 0-1 0 0,1-1 1 0 0,0 1-1 0 0,-1-1 1 0 0,1 0-1 0 0,1 0-8 0 0,89-74 145 0 0,-73 57-172 0 0,2 1 1 0 0,0 1-1 0 0,1 0 0 0 0,1 2 0 0 0,0 1 0 0 0,26-12 27 0 0,-48 25-9 0 0,0 0-1 0 0,-1 1 1 0 0,1-1 0 0 0,0 0-1 0 0,0 1 1 0 0,0-1-1 0 0,-1 1 1 0 0,1-1-1 0 0,0 1 1 0 0,0 0 0 0 0,0 0-1 0 0,0 0 1 0 0,0 0-1 0 0,0 0 1 0 0,0 0-1 0 0,-1 1 1 0 0,1-1 0 0 0,0 0-1 0 0,0 1 1 0 0,0 0-1 0 0,0-1 1 0 0,-1 1 0 0 0,1 0-1 0 0,0 0 1 0 0,-1 0-1 0 0,1 0 1 0 0,-1 0-1 0 0,1 0 1 0 0,-1 1 0 0 0,1-1-1 0 0,-1 0 1 0 0,0 1-1 0 0,0-1 1 0 0,1 1-1 0 0,-1 0 1 0 0,0-1 0 0 0,-1 1-1 0 0,1 0 1 0 0,0-1-1 0 0,0 1 1 0 0,-1 0-1 0 0,1 0 1 0 0,-1 0 0 0 0,1 0-1 0 0,-1 0 10 0 0,19 152 204 0 0,-18-148-228 0 0,1 5-34 0 0,0 0 1 0 0,0 0-1 0 0,1 0 1 0 0,1-1-1 0 0,0 1 0 0 0,0-1 1 0 0,1 0-1 0 0,1 0 1 0 0,-1 0-1 0 0,6 5 58 0 0,15 3-4527 0 0,-6-11-5402 0 0,-14-7 5313 0 0</inkml:trace>
  <inkml:trace contextRef="#ctx0" brushRef="#br0" timeOffset="14001.924">2244 0 0 0 0,'0'0'367'0'0,"0"0"762"0"0,0 0 457 0 0,0 0 132 0 0,0 0-177 0 0,0 0-374 0 0,0 0-395 0 0,0 0-294 0 0,0 0-158 0 0,15 15 1760 0 0,-11 89 1953 0 0,-40 19-2660 0 0,11-53-903 0 0,19-53-346 0 0,5-16-89 0 0,0 1-1 0 0,0-1 0 0 0,0 1 1 0 0,0-1-1 0 0,0 1 0 0 0,0 0 1 0 0,1-1-1 0 0,-1 1 0 0 0,1 0 1 0 0,-1-1-1 0 0,1 1 0 0 0,-1 0 1 0 0,1 0-1 0 0,0-1 1 0 0,0 1-1 0 0,0 0 0 0 0,0 0 1 0 0,0-1-1 0 0,0 1 0 0 0,1 0 1 0 0,-1 0-1 0 0,0-1 0 0 0,1 1 1 0 0,0 0-1 0 0,-1-1 1 0 0,1 1-1 0 0,0 0 0 0 0,0-1 1 0 0,0 1-1 0 0,0-1 0 0 0,0 1 1 0 0,0-1-1 0 0,0 0 0 0 0,0 1 1 0 0,1-1-1 0 0,-1 0 1 0 0,1 0-1 0 0,0 0-34 0 0,14 3 179 0 0,0-1-1 0 0,1-1 1 0 0,-1 0 0 0 0,1-1-1 0 0,0-1 1 0 0,0-1 0 0 0,-1 0-1 0 0,1-1 1 0 0,-1-1 0 0 0,1-1-1 0 0,-1 0 1 0 0,0-1 0 0 0,4-2-179 0 0,52-11 287 0 0,-30 11-489 0 0,-41 7-42 0 0,-33 48-12400 0 0,18-34 5285 0 0,10-6 6734 0 0</inkml:trace>
  <inkml:trace contextRef="#ctx0" brushRef="#br0" timeOffset="14255.059">2027 630 1192 0 0,'0'0'2149'0'0,"0"0"-972"0"0,0 0-417 0 0,0 0 217 0 0,0 0 486 0 0,0 0 361 0 0,0 0 0 0 0,0 0-263 0 0,0 0-304 0 0,0 0-246 0 0,0 0-153 0 0,0 0-98 0 0,34 1-81 0 0,106 3-62 0 0,-32-20 401 0 0,175-39-310 0 0,-231 54-3930 0 0,-41 1-1365 0 0,-1 0-3365 0 0,-7 0 3878 0 0</inkml:trace>
  <inkml:trace contextRef="#ctx0" brushRef="#br0" timeOffset="14701.386">2233 817 1128 0 0,'0'0'1310'0'0,"0"0"-389"0"0,0 0-146 0 0,0 0 212 0 0,0 0 311 0 0,0 0 214 0 0,0 0-13 0 0,0 0-151 0 0,0 0-201 0 0,0 0-245 0 0,0 0-193 0 0,0 0-110 0 0,18 4-44 0 0,54 11-46 0 0,77 0 1562 0 0,-147-15-2050 0 0,0 1 1 0 0,0 0-1 0 0,0 0 0 0 0,0 0 0 0 0,-1 0 0 0 0,1 0 0 0 0,0 0 0 0 0,-1 1 0 0 0,1-1 1 0 0,-1 1-1 0 0,1-1 0 0 0,-1 1 0 0 0,0-1 0 0 0,1 1 0 0 0,-1 0 0 0 0,0-1 0 0 0,0 1 0 0 0,0 0 1 0 0,-1 0-1 0 0,1 0 0 0 0,0 0 0 0 0,-1 0 0 0 0,1 0 0 0 0,-1 0 0 0 0,1 0 0 0 0,-1 0 1 0 0,0 0-1 0 0,0 0 0 0 0,0 0 0 0 0,0 0 0 0 0,-1 1 0 0 0,1-1 0 0 0,0 0 0 0 0,-1 0 0 0 0,1 0 1 0 0,-1 0-1 0 0,0-1 0 0 0,0 1 0 0 0,0 0 0 0 0,0 0 0 0 0,0 0 0 0 0,0 0 0 0 0,0-1 0 0 0,-1 1 1 0 0,1-1-1 0 0,0 1 0 0 0,-1-1 0 0 0,1 1 0 0 0,-1-1 0 0 0,0 0 0 0 0,0 0 0 0 0,1 0 1 0 0,-1 0-1 0 0,-1 1-21 0 0,-135 107 730 0 0,137-108-721 0 0,0 0-1 0 0,0 0 0 0 0,0 0 0 0 0,0-1 0 0 0,1 1 1 0 0,-1 0-1 0 0,0 0 0 0 0,1 0 0 0 0,-1 0 1 0 0,1 0-1 0 0,-1 0 0 0 0,1 0 0 0 0,-1 0 0 0 0,1 1 1 0 0,0-1-1 0 0,-1 0 0 0 0,1 0 0 0 0,0 0 0 0 0,0 0 1 0 0,0 1-1 0 0,0-1 0 0 0,0 0 0 0 0,0 0 0 0 0,0 0 1 0 0,1 0-1 0 0,-1 0 0 0 0,0 1 0 0 0,1-1 0 0 0,-1 0 1 0 0,0 0-1 0 0,1 0 0 0 0,0 0 0 0 0,-1 0 1 0 0,1 0-1 0 0,-1 0 0 0 0,1 0 0 0 0,0 0 0 0 0,0-1 1 0 0,0 1-1 0 0,-1 0 0 0 0,1 0 0 0 0,0 0 0 0 0,0-1 1 0 0,0 1-1 0 0,0-1 0 0 0,0 1 0 0 0,0-1 0 0 0,0 1 1 0 0,1-1-1 0 0,-1 0 0 0 0,0 1 0 0 0,0-1 0 0 0,0 0 1 0 0,0 0-1 0 0,0 0 0 0 0,1 0 0 0 0,-1 0 1 0 0,1 0-9 0 0,12 2 4 0 0,0 0 0 0 0,0-1 1 0 0,0-1-1 0 0,1 0 0 0 0,-1-1 1 0 0,0 0-1 0 0,0-1 0 0 0,0-1 1 0 0,0-1-1 0 0,-1 1 0 0 0,11-6-4 0 0,-10 5-134 0 0,91-39-4014 0 0,-41 6-6965 0 0,-52 29 6843 0 0</inkml:trace>
  <inkml:trace contextRef="#ctx0" brushRef="#br0" timeOffset="15041.272">2824 92 5489 0 0,'0'0'852'0'0,"0"0"-344"0"0,0 0-41 0 0,0 0 371 0 0,0 0 430 0 0,0 0 210 0 0,0 0-63 0 0,0 0-215 0 0,0 0-228 0 0,0 0-173 0 0,0 0-128 0 0,21 36-90 0 0,64 112-67 0 0,-29-45 258 0 0,-45-76-721 0 0,-1 1 0 0 0,-1 0 0 0 0,-2 0 1 0 0,0 1-1 0 0,-2 0 0 0 0,-2 0 0 0 0,0 1 0 0 0,-2-1 1 0 0,-1 1-1 0 0,-4 26-51 0 0,-4-16-367 0 0,-1-1 1 0 0,-3 0-1 0 0,-1 0 1 0 0,-2-2-1 0 0,-1 0 1 0 0,-2 0-1 0 0,-1-2 1 0 0,-3 0-1 0 0,0-2 1 0 0,-2 0-1 0 0,-7 5 367 0 0,-24 29-3798 0 0,-6-7-5140 0 0,47-48 7370 0 0</inkml:trace>
  <inkml:trace contextRef="#ctx0" brushRef="#br0" timeOffset="15513.446">1963 7 0 0 0,'0'0'577'0'0,"0"0"722"0"0,0 0 95 0 0,0 0-83 0 0,0 0-109 0 0,0 0-104 0 0,0 0-52 0 0,0 0-30 0 0,0 0-56 0 0,-23 27-66 0 0,-70 84-90 0 0,49-33 310 0 0,41-65-908 0 0,-6 33 420 0 0,2-1 0 0 0,2 1-1 0 0,2 0 1 0 0,2 0 0 0 0,2 1 0 0 0,4 20-626 0 0,2-9 113 0 0,2 0 1 0 0,2-1 0 0 0,3 0 0 0 0,3 0 0 0 0,1-2-1 0 0,8 10-113 0 0,-21-54-61 0 0,0 0-1 0 0,1 0 1 0 0,0-1-1 0 0,1 0 1 0 0,0 0-1 0 0,0-1 1 0 0,1 0-1 0 0,1 0 1 0 0,-1-1-1 0 0,1 0 1 0 0,1 0-1 0 0,0-1 1 0 0,0-1-1 0 0,0 1 1 0 0,0-2-1 0 0,10 5 62 0 0,71 7-2794 0 0,-38-17-4155 0 0,-36 0 318 0 0</inkml:trace>
  <inkml:trace contextRef="#ctx0" brushRef="#br0" timeOffset="16148.936">3813 427 5521 0 0,'0'0'2018'0'0,"0"0"-358"0"0,0 0-226 0 0,0 0 62 0 0,0 0 61 0 0,0 0-126 0 0,0 0-289 0 0,0 0-283 0 0,0 0-225 0 0,0 0-161 0 0,0 0-81 0 0,-22 33-58 0 0,-65 104-37 0 0,45-57 193 0 0,33-59-454 0 0,-1 0 0 0 0,-1 0 0 0 0,0-2 1 0 0,-2 1-1 0 0,0-1 0 0 0,-2-1 0 0 0,0 0 1 0 0,0-2-1 0 0,-2 1 0 0 0,0-2 0 0 0,-12 9-36 0 0,19-17-224 0 0,1 0 1 0 0,-1-1-1 0 0,0 0 0 0 0,-1-1 0 0 0,0 0 0 0 0,1-1 1 0 0,-2 0-1 0 0,1 0 0 0 0,0-2 0 0 0,-1 1 0 0 0,1-1 1 0 0,-1-1-1 0 0,1 0 0 0 0,-1 0 0 0 0,0-1 0 0 0,0-1 0 0 0,-10-2 224 0 0,17 0-260 0 0,-1-1 0 0 0,1-1 0 0 0,0 1-1 0 0,1-1 1 0 0,-1 0 0 0 0,1 0 0 0 0,0 0-1 0 0,0 0 1 0 0,0-1 0 0 0,1 0 0 0 0,0 1-1 0 0,0-1 1 0 0,0-1 0 0 0,1 1 0 0 0,0 0-1 0 0,0-1 1 0 0,1 1 0 0 0,0-1 0 0 0,0 1-1 0 0,0-1 1 0 0,1 1 0 0 0,0-1-1 0 0,0 0 1 0 0,0 1 0 0 0,1-1 0 0 0,1-1 260 0 0,21-101-738 0 0,-21 103 961 0 0,1 0 1 0 0,0 0-1 0 0,0 1 1 0 0,0-1-1 0 0,0 1 1 0 0,1 0-1 0 0,0 0 1 0 0,0 0-1 0 0,1 0 1 0 0,-1 1-1 0 0,1 0 1 0 0,0-1-1 0 0,0 2 1 0 0,0-1-1 0 0,1 1 1 0 0,3-2-224 0 0,-3 4 245 0 0,0 0 0 0 0,0 1 0 0 0,0 0 0 0 0,0 0 0 0 0,0 0 0 0 0,1 1 0 0 0,-1 0 0 0 0,0 0 1 0 0,0 1-1 0 0,-1 0 0 0 0,1 0 0 0 0,0 0 0 0 0,0 0 0 0 0,-1 1 0 0 0,0 0 0 0 0,1 0 0 0 0,-1 1 0 0 0,0-1 1 0 0,-1 1-1 0 0,1 0 0 0 0,-1 1 0 0 0,1-1 0 0 0,-1 1 0 0 0,-1 0 0 0 0,1 0-245 0 0,25 21 625 0 0,-29-26-620 0 0,36 30 573 0 0,2-1 1 0 0,1-1-1 0 0,0-3 1 0 0,29 14-579 0 0,145 41-916 0 0,-188-76-1616 0 0,-7-1-4217 0 0,-11-3-2071 0 0</inkml:trace>
</inkml:ink>
</file>

<file path=ppt/ink/ink4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48.74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234 59 0 0 0,'0'0'1610'0'0,"0"0"369"0"0,0 0 255 0 0,0 0-6 0 0,0 0-212 0 0,0 0-312 0 0,0 0-316 0 0,0 0-236 0 0,0 0-209 0 0,-9 1-168 0 0,-28 3-96 0 0,-10 33 1101 0 0,35-25-1463 0 0,2 1 1 0 0,0 0-1 0 0,0 0 0 0 0,1 1 1 0 0,1 0-1 0 0,0 1 1 0 0,-3 10-318 0 0,-1 6 224 0 0,2 1 0 0 0,1 0 1 0 0,1 0-1 0 0,2 0 0 0 0,-1 20-224 0 0,4-39 41 0 0,0 0-1 0 0,1 0 0 0 0,0 1 1 0 0,2-1-1 0 0,-1 1 0 0 0,2-1 1 0 0,0 0-1 0 0,0 1 0 0 0,1-1 1 0 0,1 0-1 0 0,0 0 0 0 0,1 0 0 0 0,0-1 1 0 0,1 1-1 0 0,0-1 0 0 0,1 0 1 0 0,1 0-1 0 0,0-1 0 0 0,0 0 1 0 0,1 0-1 0 0,0 0 0 0 0,1-1 1 0 0,0-1-1 0 0,1 1 0 0 0,0-1 1 0 0,6 3-41 0 0,-4-6 13 0 0,-1 0 0 0 0,1 0 1 0 0,-1-2-1 0 0,2 1 1 0 0,-1-1-1 0 0,0-1 1 0 0,1-1-1 0 0,-1 1 1 0 0,1-2-1 0 0,0 0-13 0 0,2-17-1897 0 0,-15-2-3063 0 0,0 12 1012 0 0,0-2-7085 0 0</inkml:trace>
  <inkml:trace contextRef="#ctx0" brushRef="#br0" timeOffset="387.587">430 276 7658 0 0,'0'0'1771'0'0,"0"0"-420"0"0,0 0-120 0 0,0 0 193 0 0,0 0 215 0 0,0 0-83 0 0,0 0-321 0 0,0 0-339 0 0,33-16-254 0 0,105-52-165 0 0,-55 41 157 0 0,-60 24-464 0 0,-20 3-144 0 0,-1-1-19 0 0,-1 0 1 0 0,1 0 0 0 0,0 0-1 0 0,-1 1 1 0 0,1-1-1 0 0,0 0 1 0 0,-1 1 0 0 0,1-1-1 0 0,0 1 1 0 0,0 0 0 0 0,-1 0-1 0 0,1 0 1 0 0,0 0-1 0 0,0 0 1 0 0,-1 0 0 0 0,1 0-1 0 0,0 0 1 0 0,0 1-1 0 0,-1-1 1 0 0,1 0 0 0 0,0 1-1 0 0,-1 0 1 0 0,1-1 0 0 0,0 1-1 0 0,-1 0 1 0 0,1 0-1 0 0,-1 0 1 0 0,1 0 0 0 0,-1 0-1 0 0,0 0 1 0 0,1 1 0 0 0,-1-1-1 0 0,0 0 1 0 0,0 1-1 0 0,0-1 1 0 0,0 1 0 0 0,0-1-1 0 0,0 1 1 0 0,0-1-1 0 0,-1 1 1 0 0,1 0 0 0 0,-1-1-1 0 0,1 1 1 0 0,-1 0 0 0 0,1 0-9 0 0,-3 10 41 0 0,-1-1-1 0 0,0 1 0 0 0,-1 0 0 0 0,0-1 0 0 0,-1 0 0 0 0,0 0 0 0 0,-1 0 0 0 0,0-1 0 0 0,0 0 0 0 0,-1 0 0 0 0,-1 0 0 0 0,1-1 0 0 0,-2 0 0 0 0,1-1 0 0 0,-7 6-39 0 0,-17 21 48 0 0,15-15-41 0 0,8-12-1 0 0,1 0 0 0 0,0 0 0 0 0,1 1 0 0 0,0 0 0 0 0,0 1 0 0 0,1 0 0 0 0,0 0 0 0 0,1 0 0 0 0,0 1-1 0 0,1-1 1 0 0,0 1 0 0 0,0 0 0 0 0,1 0 0 0 0,1 1 0 0 0,0 0-6 0 0,2-10 4 0 0,1 1-1 0 0,-1 0 1 0 0,1 0 0 0 0,0-1 0 0 0,-1 1-1 0 0,1-1 1 0 0,1 1 0 0 0,-1-1 0 0 0,0 1-1 0 0,0-1 1 0 0,1 0 0 0 0,0 1-1 0 0,-1-1 1 0 0,1 0 0 0 0,0 0 0 0 0,0 0-1 0 0,0 0 1 0 0,0-1 0 0 0,0 1 0 0 0,1 0-1 0 0,-1-1 1 0 0,0 0 0 0 0,1 1 0 0 0,-1-1-1 0 0,1 0 1 0 0,0 0 0 0 0,-1 0-1 0 0,1-1 1 0 0,0 1 0 0 0,-1-1 0 0 0,2 1-4 0 0,89 7 253 0 0,-68-9-213 0 0,0 0 0 0 0,1-2 0 0 0,-1-1-1 0 0,0-1 1 0 0,0-1 0 0 0,-1-1 0 0 0,0-1-1 0 0,0-2 1 0 0,-1 0 0 0 0,14-9-40 0 0,8-23-1408 0 0,-36 23-2431 0 0,-6-1-4758 0 0,-3 13-108 0 0</inkml:trace>
  <inkml:trace contextRef="#ctx0" brushRef="#br0" timeOffset="649.504">1043 0 6345 0 0,'0'0'3433'0'0,"0"0"-1743"0"0,0 0-869 0 0,0 0-131 0 0,0 0 225 0 0,0 0 261 0 0,0 0 63 0 0,0 0-148 0 0,0 0-208 0 0,0 0-189 0 0,0 0-120 0 0,0 0-85 0 0,34 23-69 0 0,107 72-54 0 0,-51-24 167 0 0,-82-66-512 0 0,0 1 1 0 0,0 0-1 0 0,0 1 0 0 0,-1 0 0 0 0,0 0 0 0 0,-1 0 0 0 0,1 1 0 0 0,-1 0 1 0 0,-1 0-1 0 0,1 1 0 0 0,-1 0 0 0 0,-1 0 0 0 0,0 0 0 0 0,0 0 1 0 0,-1 0-1 0 0,0 1 0 0 0,-1 0 0 0 0,1 0 0 0 0,-2-1 0 0 0,0 1 0 0 0,0 0 1 0 0,-1 0-1 0 0,0 0 0 0 0,0 0 0 0 0,-1 0 0 0 0,-1 0 0 0 0,0 0 1 0 0,0 0-1 0 0,-1 2-21 0 0,-8 6-131 0 0,-1 0 1 0 0,0 0-1 0 0,-1-1 0 0 0,-1 0 1 0 0,-1-1-1 0 0,0-1 1 0 0,-2 1 130 0 0,-71 56-5067 0 0,75-62 3747 0 0,-8 8-4701 0 0,6-6-2630 0 0</inkml:trace>
</inkml:ink>
</file>

<file path=ppt/ink/ink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4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57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1304 326 0 0 0,'0'0'1952'0'0,"0"0"6"0"0,0 0-288 0 0,0 0-394 0 0,0 0-325 0 0,0 0-172 0 0,3 0-51 0 0,8-4 1490 0 0,-23 5-1216 0 0,-23 5-472 0 0,-117 38 262 0 0,-49 5-269 0 0,127-24 245 0 0,74-24-736 0 0,0 1-1 0 0,0-1 0 0 0,1 0 1 0 0,-1 0-1 0 0,0 1 0 0 0,1-1 1 0 0,-1 0-1 0 0,0 0 0 0 0,1 1 1 0 0,0-1-1 0 0,-1 0 0 0 0,1 0 1 0 0,0 0-1 0 0,-1 0 0 0 0,1 0 1 0 0,0 0-1 0 0,0 0 0 0 0,0 0 1 0 0,0 0-1 0 0,0 0 0 0 0,0-1 1 0 0,0 1-1 0 0,0 0 0 0 0,0-1 1 0 0,0 1-1 0 0,0-1 0 0 0,1 1 1 0 0,-1-1-1 0 0,0 1 0 0 0,0-1 1 0 0,1 0-1 0 0,-1 0-31 0 0,13 6 209 0 0,0-2 1 0 0,0 0-1 0 0,1-1 0 0 0,-1 0 0 0 0,1-1 0 0 0,0 0 1 0 0,0-2-1 0 0,2 0-209 0 0,55 7 456 0 0,28 25-197 0 0,-100-31-248 0 0,0 1 1 0 0,0-1 0 0 0,0 1 0 0 0,0-1 0 0 0,0 1 0 0 0,0-1-1 0 0,0 0 1 0 0,0 1 0 0 0,-1-1 0 0 0,1 0 0 0 0,-1 1-1 0 0,1-1 1 0 0,-1 0 0 0 0,1 1 0 0 0,-1-1 0 0 0,0 0-1 0 0,0 0 1 0 0,0 0 0 0 0,1 1 0 0 0,-1-1 0 0 0,0 0-1 0 0,0 0 1 0 0,-1-1 0 0 0,1 1 0 0 0,0 0 0 0 0,0 0 0 0 0,0 0-1 0 0,0-1 1 0 0,-1 1 0 0 0,1-1 0 0 0,0 1 0 0 0,-1-1-1 0 0,1 1 1 0 0,0-1 0 0 0,-2 0-12 0 0,-355 185-371 0 0,330-170 333 0 0,-1 1-1 0 0,2 1 0 0 0,0 2 1 0 0,2 0-1 0 0,0 2 0 0 0,-17 18 39 0 0,40-37 3 0 0,1-1 1 0 0,-1 1-1 0 0,0-1 0 0 0,1 1 0 0 0,0-1 1 0 0,-1 1-1 0 0,1 0 0 0 0,0 0 0 0 0,0 0 0 0 0,0 0 1 0 0,0 0-1 0 0,0 0 0 0 0,0 0 0 0 0,0 0 0 0 0,1 0 1 0 0,-1 0-1 0 0,1 1 0 0 0,0-1 0 0 0,-1 0 0 0 0,1 0 1 0 0,0 1-1 0 0,0-1 0 0 0,1 0 0 0 0,-1 0 1 0 0,0 0-1 0 0,1 1 0 0 0,-1-1 0 0 0,1 0 0 0 0,0 0 1 0 0,0 0-1 0 0,0 0 0 0 0,0 0 0 0 0,0 0 0 0 0,0 0 1 0 0,0 0-1 0 0,1-1 0 0 0,-1 1 0 0 0,1 0 0 0 0,-1-1 1 0 0,1 1-1 0 0,-1-1 0 0 0,1 1 0 0 0,0-1 1 0 0,0 0-1 0 0,0 0 0 0 0,0 0 0 0 0,0 0 0 0 0,0 0 1 0 0,0 0-1 0 0,0-1 0 0 0,0 1 0 0 0,0-1 0 0 0,1 1 1 0 0,1-1-4 0 0,34 7 318 0 0,1-2 1 0 0,0-2-1 0 0,0-1 1 0 0,0-2-1 0 0,0-2 0 0 0,0-1 1 0 0,0-2-1 0 0,-1-2 1 0 0,0-2-1 0 0,5-3-318 0 0,-26 9-703 0 0,19-6 1559 0 0,-28 3-4877 0 0,-3-2-4409 0 0,-5 4-979 0 0</inkml:trace>
  <inkml:trace contextRef="#ctx0" brushRef="#br0" timeOffset="811.001">1289 1040 0 0 0,'0'0'273'0'0,"0"0"737"0"0,0 0 582 0 0,0 0 333 0 0,0 0 36 0 0,0 0-231 0 0,0 0-250 0 0,0 0-109 0 0,0 0-16 0 0,0 0 68 0 0,0 0 42 0 0,3 0-126 0 0,47-37 1820 0 0,-30 15-2699 0 0,281-294 1319 0 0,-291 305-1777 0 0,1 1-1 0 0,0 0 1 0 0,1 1-1 0 0,0 0 0 0 0,1 1 1 0 0,-1 1-1 0 0,1 0 1 0 0,1 0-1 0 0,-1 1 1 0 0,9-2-2 0 0,-20 10-27 0 0,1 1 0 0 0,-1-1 1 0 0,0 0-1 0 0,0 1 0 0 0,0-1 0 0 0,-1 1 1 0 0,1-1-1 0 0,-1 1 0 0 0,1 0 1 0 0,-1 0-1 0 0,0 0 0 0 0,0 0 0 0 0,0 0 1 0 0,-1 0-1 0 0,1 0 0 0 0,0 0 1 0 0,-1 0-1 0 0,0 0 0 0 0,0 0 0 0 0,0 0 1 0 0,0 0-1 0 0,-1 0 0 0 0,1 0 0 0 0,-1 0 1 0 0,1 0-1 0 0,-1 0 0 0 0,-1 2 27 0 0,-45 194-74 0 0,47-198 79 0 0,0 1 0 0 0,0 0 1 0 0,0 0-1 0 0,0 0 0 0 0,1 0 1 0 0,-1 0-1 0 0,0-1 0 0 0,1 1 1 0 0,-1 0-1 0 0,1 0 1 0 0,0-1-1 0 0,0 1 0 0 0,0 0 1 0 0,-1-1-1 0 0,2 1 0 0 0,-1-1 1 0 0,0 1-1 0 0,0-1 0 0 0,0 1 1 0 0,1-1-1 0 0,-1 0 1 0 0,0 0-1 0 0,1 0 0 0 0,0 0 1 0 0,-1 0-1 0 0,1 0 0 0 0,-1 0 1 0 0,1 0-1 0 0,0 0 0 0 0,0-1 1 0 0,-1 1-1 0 0,1-1 0 0 0,0 1 1 0 0,0-1-1 0 0,0 0 1 0 0,0 0-1 0 0,-1 0 0 0 0,1 0 1 0 0,0 0-1 0 0,0 0 0 0 0,0 0 1 0 0,0-1-1 0 0,-1 1 0 0 0,1-1 1 0 0,0 1-1 0 0,0-1 0 0 0,-1 0 1 0 0,1 1-1 0 0,0-1 1 0 0,-1 0-1 0 0,1 0 0 0 0,-1 0 1 0 0,2-2-6 0 0,137-144 334 0 0,-12 9-336 0 0,-111 124-3 0 0,-8 5 3 0 0,1 1 1 0 0,-1 0-1 0 0,2 1 1 0 0,-1 0-1 0 0,1 0 1 0 0,0 1-1 0 0,1 1 1 0 0,-1 0-1 0 0,2 0 2 0 0,-12 5 0 0 0,0 0-1 0 0,0 1 1 0 0,0-1 0 0 0,0 0 0 0 0,0 1-1 0 0,0-1 1 0 0,0 0 0 0 0,0 1-1 0 0,-1-1 1 0 0,1 1 0 0 0,0 0-1 0 0,0-1 1 0 0,-1 1 0 0 0,1 0-1 0 0,0-1 1 0 0,0 1 0 0 0,-1 0-1 0 0,1 0 1 0 0,-1 0 0 0 0,1 0 0 0 0,-1-1-1 0 0,1 1 1 0 0,-1 0 0 0 0,0 0-1 0 0,1 0 1 0 0,-1 0 0 0 0,0 0-1 0 0,0 0 1 0 0,0 0 0 0 0,1 0-1 0 0,-1 0 1 0 0,0 0 0 0 0,0 0 0 0 0,-1 0-1 0 0,1 0 1 0 0,0 0 0 0 0,0 0-1 0 0,0 0 1 0 0,-1 0 0 0 0,1 0-1 0 0,0 0 1 0 0,-1 0 0 0 0,-8 49 9 0 0,-8 4 62 0 0,6-23-54 0 0,0 0 0 0 0,3 1 0 0 0,0 0 0 0 0,2 0 0 0 0,1 0 0 0 0,2 1 0 0 0,1 0 0 0 0,2 22-17 0 0,24 2-648 0 0,-14-50-3959 0 0,3-4-4507 0 0,-11-3 1142 0 0</inkml:trace>
  <inkml:trace contextRef="#ctx0" brushRef="#br0" timeOffset="3815.129">2563 889 0 0 0,'0'0'707'0'0,"0"0"-164"0"0,0 0-77 0 0,0 0 105 0 0,0 0 191 0 0,0 0 87 0 0,0 0-83 0 0,0 0-222 0 0,0 0-236 0 0,0 0-160 0 0,0 0-32 0 0,-6 8 13 0 0,-42 70 338 0 0,-99 211-343 0 0,138-274-19 0 0,127-150 309 0 0,-75 89-332 0 0,-9 9-21 0 0,2 1 0 0 0,1 1 0 0 0,2 2-1 0 0,9-4-60 0 0,-47 36 14 0 0,1-1 0 0 0,-1 1 1 0 0,0-1-1 0 0,1 1 0 0 0,-1 0 0 0 0,1 0 0 0 0,-1 0 0 0 0,1 0 0 0 0,0 0 0 0 0,0 0 0 0 0,-1 0 0 0 0,1 0 1 0 0,0 1-1 0 0,0-1 0 0 0,0 1 0 0 0,0-1 0 0 0,0 1 0 0 0,-1 0 0 0 0,1 0 0 0 0,0 0 0 0 0,0 0 0 0 0,0 0 1 0 0,0 0-1 0 0,0 0 0 0 0,0 1 0 0 0,0-1 0 0 0,0 1 0 0 0,0-1 0 0 0,-1 1 0 0 0,1 0 0 0 0,0 0 0 0 0,0 0 1 0 0,-1 0-1 0 0,1 0 0 0 0,-1 0 0 0 0,1 0 0 0 0,-1 0 0 0 0,1 1 0 0 0,-1-1 0 0 0,0 0 0 0 0,1 1 1 0 0,-1-1-1 0 0,0 1 0 0 0,0 0 0 0 0,0-1 0 0 0,0 1 0 0 0,0 0 0 0 0,-1 0 0 0 0,1 0 0 0 0,-1-1 0 0 0,1 1 1 0 0,-1 0-1 0 0,1 0 0 0 0,-1 2-14 0 0,42 245 3262 0 0,-29-171-2781 0 0,-14-78-334 0 0,1 0 1 0 0,0 0-1 0 0,-1 0 0 0 0,1 0 0 0 0,0 0 1 0 0,0 0-1 0 0,-1 0 0 0 0,1 0 0 0 0,0 0 1 0 0,0 0-1 0 0,-1 0 0 0 0,1 0 0 0 0,0 0 1 0 0,0 0-1 0 0,-1 1 0 0 0,1-1 0 0 0,0 0 1 0 0,0 0-1 0 0,0 0 0 0 0,-1 0 0 0 0,1 1 1 0 0,0-1-1 0 0,0 0 0 0 0,0 0 0 0 0,0 0 1 0 0,-1 1-1 0 0,1-1 0 0 0,0 0 0 0 0,0 0 1 0 0,0 1-1 0 0,0-1-147 0 0,-13-12 68 0 0,-8 2-20 0 0,-1 0 0 0 0,0 1-1 0 0,0 1 1 0 0,-1 2 0 0 0,0 0-1 0 0,-8 0-47 0 0,-51-15-363 0 0,10 3-854 0 0,33 10-1290 0 0,1-3-4611 0 0,28 7 1555 0 0</inkml:trace>
  <inkml:trace contextRef="#ctx0" brushRef="#br0" timeOffset="5255.552">733 2 0 0 0,'0'0'287'0'0,"0"0"1080"0"0,0 0 97 0 0,0 0-254 0 0,0 0-253 0 0,0 0-90 0 0,-4-1 29 0 0,-38 5 2960 0 0,-153 126 1159 0 0,164-106-4800 0 0,2 2-1 0 0,1 0 0 0 0,0 2 0 0 0,2 2 0 0 0,2 0 0 0 0,1 1 1 0 0,1 2-1 0 0,1 0 0 0 0,2 1 0 0 0,-6 17-214 0 0,16-30 152 0 0,0 1-1 0 0,1 0 1 0 0,1 1-1 0 0,1 0 1 0 0,1 0-1 0 0,1 0 1 0 0,1 0-1 0 0,2 1 1 0 0,0-1-1 0 0,1 4-151 0 0,2-22 102 0 0,0 1-1 0 0,1-1 1 0 0,0 1-1 0 0,0-1 1 0 0,0 0-1 0 0,0 0 1 0 0,1 0-1 0 0,0-1 1 0 0,0 1-1 0 0,0-1 1 0 0,0 0 0 0 0,1 0-1 0 0,-1 0 1 0 0,1-1-1 0 0,0 0 1 0 0,1 0-1 0 0,-1 0 1 0 0,0 0-1 0 0,1-1 1 0 0,-1 0-1 0 0,1 0 1 0 0,0 0-1 0 0,0-1 1 0 0,0 0-1 0 0,0 0 1 0 0,-1-1-1 0 0,1 1 1 0 0,0-1-1 0 0,0-1 1 0 0,0 1-1 0 0,2-1-100 0 0,-7-25 1112 0 0,-3 19-1108 0 0,0-1-1 0 0,-1 1 1 0 0,0 0 0 0 0,0 0 0 0 0,0 0-1 0 0,-1 0 1 0 0,0 0 0 0 0,0 1-1 0 0,-1 0 1 0 0,0 0 0 0 0,0 0-1 0 0,0 0 1 0 0,-1 1 0 0 0,-3-3-5 0 0,-1-2-62 0 0,-162-145-1090 0 0,102 82 1341 0 0,70 72-169 0 0,0 1-42 0 0,0 0-24 0 0,0 0-28 0 0,0 0-9 0 0,17 1-57 0 0,72 31 170 0 0,132 16 137 0 0,-111-32-161 0 0,-72-10 16 0 0,-101 24-353 0 0,46-24 209 0 0,1 1-1 0 0,-1 0 1 0 0,2 2-1 0 0,-1 0 0 0 0,1 0 1 0 0,0 1-1 0 0,1 1 1 0 0,1 1-1 0 0,-1 0 0 0 0,2 0 1 0 0,0 2-1 0 0,0-1 1 0 0,1 1-1 0 0,1 1 0 0 0,0 1 123 0 0,6 23-4679 0 0,16-15-6012 0 0,-7-20 5473 0 0</inkml:trace>
  <inkml:trace contextRef="#ctx0" brushRef="#br0" timeOffset="10186.195">3145 576 0 0 0,'0'0'333'0'0,"0"0"78"0"0,0 0 191 0 0,0 0 417 0 0,0 0 377 0 0,0 0 127 0 0,0 0-172 0 0,0 0-251 0 0,0 0-150 0 0,0 0 0 0 0,8 0 69 0 0,59-4 1277 0 0,0-4 0 0 0,0-2 0 0 0,19-8-2296 0 0,-11 3 247 0 0,1 4-571 0 0,-75 11-37 0 0,-1 0-198 0 0,0 0-212 0 0,-10 12-4057 0 0,-19 12-5419 0 0,24-19 9548 0 0</inkml:trace>
  <inkml:trace contextRef="#ctx0" brushRef="#br0" timeOffset="10435.979">3230 750 0 0 0,'0'0'1092'0'0,"0"0"570"0"0,0 0 309 0 0,0 0 55 0 0,0 0-176 0 0,0 0-285 0 0,0 0-287 0 0,0 0-199 0 0,0 0-147 0 0,17 6-121 0 0,53 18-108 0 0,-62-21-566 0 0,0-1 1 0 0,0-1 0 0 0,0 0-1 0 0,0 0 1 0 0,1 0 0 0 0,-1-1-1 0 0,0 0 1 0 0,0 0 0 0 0,0-1 0 0 0,0 0-1 0 0,0-1 1 0 0,0 0-138 0 0,15-2 127 0 0,89-21-863 0 0,-76 14-2833 0 0,-1-1-4456 0 0,-28 8 3607 0 0</inkml:trace>
  <inkml:trace contextRef="#ctx0" brushRef="#br0" timeOffset="10790.093">4198 319 1000 0 0,'0'0'1258'0'0,"0"0"-278"0"0,0 0 15 0 0,0 0 335 0 0,0 0 383 0 0,0 0 145 0 0,0 0-180 0 0,0 0-350 0 0,0 0-357 0 0,0 0-262 0 0,0 0-135 0 0,0 0-33 0 0,0 0-18 0 0,-6 32-15 0 0,-16 99-40 0 0,17-37 446 0 0,32 128-42 0 0,-26-220-940 0 0,-1-1-1 0 0,0 1 1 0 0,0-1 0 0 0,0 1-1 0 0,0-1 1 0 0,-1 1 0 0 0,1-1-1 0 0,0 1 1 0 0,-1 0 0 0 0,1-1-1 0 0,-1 0 1 0 0,1 1 0 0 0,-1-1-1 0 0,0 1 1 0 0,1-1 0 0 0,-1 0-1 0 0,0 1 1 0 0,0-1 0 0 0,0 0 0 0 0,0 0-1 0 0,0 0 1 0 0,0 0 0 0 0,-1 0-1 0 0,1 0 1 0 0,0 0 0 0 0,0 0-1 0 0,-1 0 1 0 0,1 0 0 0 0,-1-1-1 0 0,1 1 1 0 0,0-1 0 0 0,-1 1-1 0 0,0-1 69 0 0,-35-12-10349 0 0,21-13 4733 0 0,12 18 5616 0 0</inkml:trace>
  <inkml:trace contextRef="#ctx0" brushRef="#br0" timeOffset="11089.978">3885 322 0 0 0,'0'0'461'0'0,"0"0"256"0"0,0 0 292 0 0,0 0 397 0 0,0 0 323 0 0,0 0 135 0 0,0 0-105 0 0,0 0-183 0 0,0 0-168 0 0,36-3-192 0 0,115-13-194 0 0,62-1 2248 0 0,57-2-2060 0 0,-276 35-2539 0 0,-97 59-10719 0 0,82-60 8470 0 0,4-7 1886 0 0</inkml:trace>
  <inkml:trace contextRef="#ctx0" brushRef="#br0" timeOffset="11321.908">3859 783 0 0 0,'0'0'1422'0'0,"0"0"239"0"0,0 0 310 0 0,0 0 175 0 0,0 0-5 0 0,0 0-169 0 0,0 0-270 0 0,0 0-270 0 0,0 0-256 0 0,0 0-219 0 0,21 9-189 0 0,70 28-149 0 0,-20-32 119 0 0,-56-8-603 0 0,339-64-714 0 0,-299 54-3854 0 0,-35 8-1003 0 0,-8 1-2956 0 0</inkml:trace>
  <inkml:trace contextRef="#ctx0" brushRef="#br0" timeOffset="12003.591">4815 635 3873 0 0,'0'0'2863'0'0,"0"0"-1601"0"0,0 0-730 0 0,0 0 33 0 0,0 0 309 0 0,0 0 254 0 0,0 0 31 0 0,0 0-226 0 0,0 0-334 0 0,0 0-275 0 0,0 0-166 0 0,-24 35-88 0 0,-74 106-43 0 0,59-67-16 0 0,30-54-55 0 0,0 0 1 0 0,-1-1-1 0 0,-1-1 1 0 0,-1 0-1 0 0,-1 0 1 0 0,0-1-1 0 0,-1-1 1 0 0,-9 8 43 0 0,24-25 0 0 0,-1 1 0 0 0,1-1 0 0 0,-1 1-1 0 0,1-1 1 0 0,-1 1 0 0 0,0-1 0 0 0,1 1 0 0 0,-1-1 0 0 0,0 0 0 0 0,1 1 0 0 0,-1-1 0 0 0,0 1 0 0 0,0-1 0 0 0,0 0 0 0 0,1 1 0 0 0,-1-1 0 0 0,0 0 0 0 0,0 1 0 0 0,0-1 0 0 0,0 1 0 0 0,0-1 0 0 0,0 0 0 0 0,0 1 0 0 0,-1-1 0 0 0,1 0 0 0 0,0 1-1 0 0,0-1 1 0 0,0 0 0 0 0,-1 1 0 0 0,1-1 0 0 0,0 1 0 0 0,-1-1 0 0 0,1 1 0 0 0,0-1 0 0 0,-1 1 0 0 0,1-1 0 0 0,-1 1 0 0 0,1-1 0 0 0,0 1 0 0 0,-1-1 0 0 0,1 1 0 0 0,-1 0 0 0 0,0-1 0 0 0,1 1 0 0 0,-1 0 0 0 0,1-1 0 0 0,-1 1 0 0 0,0 0 0 0 0,1 0-1 0 0,-1 0 1 0 0,1-1 0 0 0,-1 1 0 0 0,0 0 0 0 0,1 0 0 0 0,-1 0 0 0 0,0 0 0 0 0,1 0 0 0 0,-1 0 0 0 0,0 0 0 0 0,1 1 0 0 0,-1-1 0 0 0,33-49 36 0 0,2 2-1 0 0,1 1 1 0 0,3 2 0 0 0,2 1 0 0 0,27-20-36 0 0,-50 47 0 0 0,2 1 1 0 0,-1 1-1 0 0,2 1 0 0 0,0 0 1 0 0,0 2-1 0 0,18-7 0 0 0,-37 17-12 0 0,0 1-1 0 0,0-1 1 0 0,0 1-1 0 0,0-1 1 0 0,0 1-1 0 0,0 0 1 0 0,0-1-1 0 0,0 1 1 0 0,1 0 0 0 0,-1 0-1 0 0,0 0 1 0 0,0 0-1 0 0,0 0 1 0 0,0 0-1 0 0,1 0 1 0 0,-1 1-1 0 0,0-1 1 0 0,0 0-1 0 0,0 1 1 0 0,0-1-1 0 0,0 0 1 0 0,0 1-1 0 0,0 0 1 0 0,0-1-1 0 0,0 1 1 0 0,0-1-1 0 0,0 1 1 0 0,0 0-1 0 0,0 0 1 0 0,0 0-1 0 0,-1-1 1 0 0,1 1-1 0 0,0 0 1 0 0,-1 0-1 0 0,1 0 1 0 0,0 0-1 0 0,-1 0 1 0 0,1 0-1 0 0,-1 0 1 0 0,0 1-1 0 0,1-1 1 0 0,-1 0-1 0 0,0 0 1 0 0,0 0 0 0 0,1 1 12 0 0,2 61 6 0 0,-3-49 27 0 0,-19 214 2099 0 0,-5-228-454 0 0,-5-1-1617 0 0,1-2 1 0 0,0-1-1 0 0,1-1 1 0 0,-1-2-1 0 0,1 0 1 0 0,0-2-1 0 0,1-1 1 0 0,-6-3-62 0 0,-47-36-2395 0 0,51 21-8101 0 0,25 24 5399 0 0</inkml:trace>
  <inkml:trace contextRef="#ctx0" brushRef="#br0" timeOffset="12654.64">5643 359 1280 0 0,'0'0'2209'0'0,"0"0"-916"0"0,0 0-340 0 0,0 0 340 0 0,0 0 456 0 0,0 0 248 0 0,0 0-119 0 0,0 0-432 0 0,0 0-389 0 0,0 0-245 0 0,0 0-125 0 0,0 0-48 0 0,0 0-42 0 0,-13 25-51 0 0,-42 76-55 0 0,48-88-383 0 0,0 0 0 0 0,-1-1 0 0 0,0 0 0 0 0,-1 0 0 0 0,0-1 0 0 0,-1 0-1 0 0,0 0 1 0 0,-1-1 0 0 0,0-1 0 0 0,-1 0 0 0 0,0 0 0 0 0,0-1 0 0 0,-1-1 0 0 0,0 0 0 0 0,-9 3-108 0 0,7-2 69 0 0,-3 0-120 0 0,-1 0 0 0 0,0-2 0 0 0,0 0 0 0 0,-1-1 0 0 0,1 0 1 0 0,-1-2-1 0 0,0-1 0 0 0,-1 0 0 0 0,1-1 0 0 0,0-2 0 0 0,-2 0 51 0 0,17 0-43 0 0,1 0 0 0 0,-1-1-1 0 0,1 1 1 0 0,0-1 0 0 0,0 0 0 0 0,0 0 0 0 0,0 0 0 0 0,0-1 0 0 0,1 0-1 0 0,-1 1 1 0 0,1-1 0 0 0,-1 0 0 0 0,1-1 0 0 0,0 1 0 0 0,0-1 0 0 0,1 1-1 0 0,-1-1 1 0 0,1 0 0 0 0,0 0 0 0 0,-1 0 0 0 0,2 0 0 0 0,-1 0-1 0 0,0 0 1 0 0,1-1 0 0 0,0 1 0 0 0,0-1 0 0 0,0 1 0 0 0,1 0 0 0 0,0-1-1 0 0,-1 0 1 0 0,1 1 0 0 0,1-1 0 0 0,-1 1 0 0 0,1-1 0 0 0,0 1-1 0 0,0 0 1 0 0,0-1 0 0 0,0 1 0 0 0,1 0 0 0 0,0 0 0 0 0,0-1 0 0 0,1 0 43 0 0,2-2-1 0 0,0 1 1 0 0,0 0-1 0 0,1 0 1 0 0,0 0-1 0 0,0 1 1 0 0,0 0-1 0 0,1 0 1 0 0,-1 0 0 0 0,1 1-1 0 0,1 0 1 0 0,-1 0-1 0 0,0 1 1 0 0,1 0-1 0 0,0 0 1 0 0,0 1-1 0 0,0 0 1 0 0,0 0 0 0 0,0 1-1 0 0,0 0 1 0 0,0 1-1 0 0,0-1 1 0 0,0 2-1 0 0,0-1 1 0 0,1 1-1 0 0,-1 0 1 0 0,0 1 0 0 0,0 0-1 0 0,0 0 1 0 0,-1 0-1 0 0,5 3 1 0 0,109 86 595 0 0,47 44 1667 0 0,-40-27-2279 0 0,-122-102-4190 0 0,-3-2-4663 0 0,-2-3 878 0 0</inkml:trace>
</inkml:ink>
</file>

<file path=ppt/ink/ink4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16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1 236 0 0 0,'0'0'1239'0'0,"0"0"393"0"0,0 0 278 0 0,0 0 33 0 0,0 0-163 0 0,0 0-265 0 0,0 0-230 0 0,0 0-166 0 0,0 0-118 0 0,12 0-70 0 0,94 0 2268 0 0,243-4 554 0 0,-252-27-4893 0 0,-92 21-2985 0 0,-7 4-3212 0 0,0 2-904 0 0</inkml:trace>
  <inkml:trace contextRef="#ctx0" brushRef="#br0" timeOffset="288.924">25 432 2216 0 0,'0'0'1780'0'0,"0"0"-303"0"0,0 0 164 0 0,0 0 410 0 0,0 0 134 0 0,0 0-177 0 0,0 0-440 0 0,0 0-408 0 0,35 0-286 0 0,115 2-221 0 0,10-16 321 0 0,-123 12-1640 0 0,78-11 1059 0 0,-79 4-4199 0 0,-3-5-4329 0 0,-28 10 3696 0 0,-4 2 2505 0 0</inkml:trace>
  <inkml:trace contextRef="#ctx0" brushRef="#br0" timeOffset="731.999">258 1 1800 0 0,'0'0'1533'0'0,"0"0"-492"0"0,0 0-317 0 0,0 0 115 0 0,0 0 368 0 0,0 0 292 0 0,0 0 23 0 0,0 0-193 0 0,0 0-246 0 0,0 0-188 0 0,0 0-83 0 0,0 0-38 0 0,0 0-15 0 0,19 21-18 0 0,62 65-39 0 0,7-24 835 0 0,98 26-616 0 0,-183-87-917 0 0,0 0 1 0 0,1 0-1 0 0,-1 0 0 0 0,0 1 1 0 0,-1-1-1 0 0,1 1 1 0 0,0 0-1 0 0,0 0 1 0 0,-1 0-1 0 0,1 0 1 0 0,-1 0-1 0 0,1 0 1 0 0,-1 1-1 0 0,0-1 1 0 0,0 1-1 0 0,0 0 1 0 0,0 0-1 0 0,-1-1 1 0 0,1 1-1 0 0,-1 0 1 0 0,0 0-1 0 0,0 1 1 0 0,0-1-1 0 0,0 0 1 0 0,0 0-1 0 0,-1 0 1 0 0,1 1-1 0 0,-1-1 1 0 0,0 0-1 0 0,0 1 1 0 0,0-1-1 0 0,0 0 1 0 0,-1 0-1 0 0,1 1 1 0 0,-1-1-1 0 0,0 0 1 0 0,0 0-1 0 0,0 0 1 0 0,-1 0-1 0 0,1 0 1 0 0,-1 1-5 0 0,-23 26 13 0 0,-2 0 1 0 0,-1-2-1 0 0,-2-1 1 0 0,0-1 0 0 0,-2-2-1 0 0,0-1 1 0 0,-16 7-14 0 0,5-1-70 0 0,-98 63-2388 0 0,134-84-89 0 0,6-5-5391 0 0,1 0 954 0 0</inkml:trace>
</inkml:ink>
</file>

<file path=ppt/ink/ink4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27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 0 0 0,'0'0'1267'0'0,"0"0"259"0"0,0 0 193 0 0,0 0 213 0 0,0 0 170 0 0,0 0-24 0 0,0 0-177 0 0,0 0-336 0 0,0 0-377 0 0,0 0-328 0 0,0-6-270 0 0,3-17 845 0 0,10 46-1232 0 0,-2 2 0 0 0,0-1 0 0 0,-1 1 0 0 0,-2 1 1 0 0,4 17-204 0 0,12 32 236 0 0,59 121 177 0 0,-82-196-365 0 0,0 1-1 0 0,0-1 0 0 0,1 1 0 0 0,-1-1 1 0 0,0 0-1 0 0,0 1 0 0 0,1-1 1 0 0,-1 0-1 0 0,0 0 0 0 0,0 0 0 0 0,1 0 1 0 0,-1 0-1 0 0,0 0 0 0 0,1-1 1 0 0,-1 1-1 0 0,0 0 0 0 0,0-1 0 0 0,1 1 1 0 0,-1 0-1 0 0,0-1 0 0 0,0 0 1 0 0,0 1-1 0 0,0-1 0 0 0,0 0 1 0 0,0 1-1 0 0,0-1 0 0 0,0 0 0 0 0,0 0 1 0 0,0 0-1 0 0,0 0 0 0 0,0 0 1 0 0,-1 0-1 0 0,1 0 0 0 0,0 0 0 0 0,-1 0 1 0 0,1 0-1 0 0,-1-1 0 0 0,1 1 1 0 0,-1 0-1 0 0,1 0 0 0 0,-1-1 0 0 0,0 1 1 0 0,0 0-1 0 0,0 0 0 0 0,1-1 1 0 0,-1 1-1 0 0,0 0 0 0 0,-1-1 1 0 0,1 1-1 0 0,0-1-47 0 0,3-6 38 0 0,77-145 262 0 0,23 25-414 0 0,-101 127 89 0 0,-1 1 1 0 0,0 0-1 0 0,0 0 1 0 0,1 0-1 0 0,-1 0 1 0 0,0 1-1 0 0,0-1 0 0 0,0 0 1 0 0,1 0-1 0 0,-1 1 1 0 0,0-1-1 0 0,0 0 1 0 0,0 1-1 0 0,0 0 1 0 0,0-1-1 0 0,0 1 1 0 0,1-1-1 0 0,-1 1 0 0 0,-1 0 1 0 0,1 0-1 0 0,0 0 1 0 0,0 0-1 0 0,0 0 1 0 0,0 0-1 0 0,-1 0 1 0 0,1 0-1 0 0,0 0 1 0 0,-1 0-1 0 0,1 0 0 0 0,-1 0 1 0 0,1 0-1 0 0,-1 0 1 0 0,1 0-1 0 0,-1 1 1 0 0,0-1-1 0 0,0 0 1 0 0,0 0-1 0 0,0 1 1 0 0,0-1-1 0 0,0 0 0 0 0,0 0 1 0 0,0 1 24 0 0,46 167-12 0 0,-45-166 39 0 0,0 1 0 0 0,0-1 0 0 0,1 0 0 0 0,-1 0 0 0 0,1 0 0 0 0,0 1 0 0 0,0-2 0 0 0,0 1 0 0 0,0 0 0 0 0,1 0 0 0 0,-1-1 0 0 0,1 1 1 0 0,-1-1-1 0 0,1 0 0 0 0,0 0 0 0 0,0 0 0 0 0,0 0 0 0 0,0 0 0 0 0,0-1 0 0 0,0 1 0 0 0,1-1 0 0 0,-1 0 0 0 0,0 0 0 0 0,1 0 0 0 0,-1 0 0 0 0,1-1 0 0 0,-1 1 0 0 0,1-1 0 0 0,-1 0 0 0 0,1 0 0 0 0,0 0 0 0 0,2-1-27 0 0,0-4 107 0 0,-1 1-1 0 0,1-1 1 0 0,-1 0-1 0 0,0-1 1 0 0,-1 1-1 0 0,0-1 1 0 0,1 0-1 0 0,-2 0 1 0 0,1 0-1 0 0,-1-1 1 0 0,0 1-1 0 0,0-1 1 0 0,-1 0-1 0 0,1-1-106 0 0,-2 4 48 0 0,70-226 692 0 0,-62 126-6855 0 0,-9 104 2076 0 0,0 0-2261 0 0,0 0-1764 0 0</inkml:trace>
</inkml:ink>
</file>

<file path=ppt/ink/ink4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29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92 0 0 0,'0'0'1220'0'0,"0"0"30"0"0,0 0-83 0 0,0-12-103 0 0,0-32-351 0 0,0 29 3158 0 0,0-6 3984 0 0,-31 98-8177 0 0,-17 41 628 0 0,46-116-284 0 0,1 1 1 0 0,-1 0 0 0 0,0 0 0 0 0,1 0 0 0 0,0 0-1 0 0,0 0 1 0 0,0 0 0 0 0,0 1 0 0 0,1-1 0 0 0,-1 0-1 0 0,1 0 1 0 0,0 1 0 0 0,0-1 0 0 0,0 0-1 0 0,0 1 1 0 0,0-1 0 0 0,1 0 0 0 0,-1 0 0 0 0,1 1-1 0 0,0-1 1 0 0,0 0 0 0 0,1 0 0 0 0,-1 0 0 0 0,0 0-1 0 0,1 0 1 0 0,0 0 0 0 0,0-1 0 0 0,-1 1 0 0 0,2 0-1 0 0,-1-1 1 0 0,0 0 0 0 0,0 1 0 0 0,1-1-1 0 0,0 0 1 0 0,-1 0 0 0 0,1 0 0 0 0,0-1 0 0 0,0 1-1 0 0,0-1 1 0 0,0 1 0 0 0,0-1 0 0 0,0 0 0 0 0,0 0-1 0 0,0 0 1 0 0,1-1 0 0 0,1 1-23 0 0,156-19 1471 0 0,-56 10-3565 0 0,-90 14-4039 0 0,-2-1-4028 0 0,-9-5 8906 0 0</inkml:trace>
</inkml:ink>
</file>

<file path=ppt/ink/ink4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29.9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0,'0'0'429'0'0,"0"0"196"0"0,0 0 55 0 0,0 0 371 0 0,0 0 450 0 0,0 0 294 0 0,0 0 0 0 0,0 0-258 0 0,0 0-274 0 0,0 0-230 0 0,0 0-185 0 0,34-6-174 0 0,106-18-169 0 0,-28 14 191 0 0,-84 9-1003 0 0,67 8 13 0 0,-38 23-7882 0 0,-47-22 2922 0 0,-7-4 4853 0 0</inkml:trace>
</inkml:ink>
</file>

<file path=ppt/ink/ink4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0.4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0 0 0,'0'0'404'0'0,"0"0"92"0"0,0 0 264 0 0,0 0 387 0 0,0 0 235 0 0,0 0 30 0 0,0 0-121 0 0,0 0-161 0 0,0 0-133 0 0,0 0-133 0 0,0 0-139 0 0,34-5-155 0 0,105-17-144 0 0,-67 16 35 0 0,-70 6-435 0 0,1 0 0 0 0,-1 0 0 0 0,1 0 0 0 0,0 0-1 0 0,-1 1 1 0 0,1-1 0 0 0,-1 1 0 0 0,1 0 0 0 0,-1-1 0 0 0,1 1 0 0 0,-1 0-1 0 0,0 1 1 0 0,1-1 0 0 0,-1 0 0 0 0,0 1 0 0 0,0-1 0 0 0,0 1-1 0 0,0 0 1 0 0,0-1 0 0 0,0 1 0 0 0,-1 0 0 0 0,1 0 0 0 0,0 0 0 0 0,-1 1-1 0 0,0-1 1 0 0,1 0 0 0 0,-1 0 0 0 0,0 1 0 0 0,0-1 0 0 0,0 1-1 0 0,-1-1 1 0 0,1 1 0 0 0,-1-1 0 0 0,1 1 0 0 0,-1-1 0 0 0,0 1 0 0 0,0 0-1 0 0,0-1 1 0 0,0 1 0 0 0,0-1 0 0 0,-1 1 0 0 0,1-1 0 0 0,-1 1-1 0 0,0-1 1 0 0,1 1 0 0 0,-1-1 0 0 0,0 1 0 0 0,-1-1 0 0 0,1 0 0 0 0,-1 2-26 0 0,-146 117 1249 0 0,146-120-1227 0 0,0 1-1 0 0,-1 0 1 0 0,1 0-1 0 0,0 0 0 0 0,0 0 1 0 0,0 1-1 0 0,0-1 1 0 0,0 1-1 0 0,1-1 1 0 0,-1 1-1 0 0,1 0 1 0 0,-1-1-1 0 0,1 1 1 0 0,0 0-1 0 0,0 0 0 0 0,1 0 1 0 0,-1 0-1 0 0,0 0 1 0 0,1 0-1 0 0,0 0 1 0 0,0 0-1 0 0,0 3-21 0 0,47 9 451 0 0,72-21-336 0 0,-81 1-3125 0 0,1-3-4516 0 0,-25 5 2417 0 0</inkml:trace>
</inkml:ink>
</file>

<file path=ppt/ink/ink4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3.2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0 0 0,'0'0'135'0'0,"0"0"349"0"0,0 0 283 0 0,0 0 329 0 0,0 0 196 0 0,0 0-8 0 0,0 0-171 0 0,0 0-225 0 0,0 0-60 0 0,3 0 74 0 0,61 5 4281 0 0,38-18-2017 0 0,-20 1-2048 0 0,50 2-665 0 0,-109 23-1912 0 0,-15 3-4040 0 0,-5-9 391 0 0,-2-2-1535 0 0</inkml:trace>
</inkml:ink>
</file>

<file path=ppt/ink/ink4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6.6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1 203 0 0 0,'0'0'445'0'0,"0"0"1021"0"0,0 0 254 0 0,0 0-139 0 0,0 0-256 0 0,0 0-260 0 0,0 0-164 0 0,25-7 4039 0 0,97 7-2182 0 0,16-8-1755 0 0,-28-18-962 0 0,-106 19 359 0 0,-3 4-8766 0 0,0 3 2320 0 0,-3 0 2813 0 0</inkml:trace>
  <inkml:trace contextRef="#ctx0" brushRef="#br0" timeOffset="373.556">161 1 0 0 0,'0'0'203'0'0,"0"0"243"0"0,0 0 320 0 0,0 0 532 0 0,0 0 439 0 0,0 0 86 0 0,0 0-324 0 0,0 0-470 0 0,0 0-376 0 0,0 0-173 0 0,0 0-4 0 0,-1 9 44 0 0,-15 170 2684 0 0,31 67-3586 0 0,-13-230-299 0 0,-1-1-1894 0 0,1-5-3311 0 0,-2-7 1276 0 0</inkml:trace>
</inkml:ink>
</file>

<file path=ppt/ink/ink4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9.0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1 2385 0 0,'0'0'1149'0'0,"0"0"-322"0"0,0 0-256 0 0,0 0 157 0 0,0 0 395 0 0,0 0 338 0 0,0 0 110 0 0,0 0-140 0 0,0 0-286 0 0,0 0-296 0 0,0 0-214 0 0,0 0-142 0 0,1 22-71 0 0,1 147 598 0 0,-11-93-812 0 0,-3 0-1 0 0,-3-1 0 0 0,-7 11-207 0 0,21-84 1 0 0,-7 87-30 0 0,9-87 43 0 0,1-1 0 0 0,-1 1 0 0 0,1-1 0 0 0,-1 0 0 0 0,1 0 1 0 0,0 0-1 0 0,0 0 0 0 0,-1 0 0 0 0,1 0 0 0 0,0 0 1 0 0,0-1-1 0 0,0 1 0 0 0,0-1 0 0 0,0 1 0 0 0,0-1 1 0 0,0 0-1 0 0,0 0 0 0 0,0 0 0 0 0,0 0 0 0 0,0 0 0 0 0,0 0 1 0 0,0 0-1 0 0,0-1 0 0 0,0 1 0 0 0,0-1 0 0 0,1 1-14 0 0,5-1 68 0 0,9 0 21 0 0,1-2 1 0 0,-1 0-1 0 0,0 0 1 0 0,-1-2-1 0 0,1 0 1 0 0,-1-1-1 0 0,12-6-89 0 0,92-24-336 0 0,-102 33-406 0 0,-2 0-2067 0 0,-5 2-3491 0 0,-4 1-979 0 0</inkml:trace>
</inkml:ink>
</file>

<file path=ppt/ink/ink4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7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92 0 0 0,'0'0'721'0'0,"0"0"126"0"0,0 0 31 0 0,0 0 161 0 0,0 0 285 0 0,0 0 232 0 0,0 0-67 0 0,0 0-346 0 0,0 0-361 0 0,0 0-261 0 0,0 0-97 0 0,3 4 32 0 0,43 99 2158 0 0,-27 155-353 0 0,-19-231-2268 0 0,1-12-131 0 0,0-1 0 0 0,-1 1 0 0 0,-1-1 1 0 0,0 1-1 0 0,-1-1 0 0 0,0 0 0 0 0,-1 0 0 0 0,-1 1 0 0 0,0-2 0 0 0,-1 1 1 0 0,-1-1-1 0 0,-2 6 138 0 0,-19 5-3797 0 0,5-14-5682 0 0,18-7 8361 0 0</inkml:trace>
  <inkml:trace contextRef="#ctx0" brushRef="#br0" timeOffset="343.224">0 136 0 0 0,'0'0'501'0'0,"0"0"318"0"0,0 0 271 0 0,0 0 265 0 0,0 0 300 0 0,0 0 108 0 0,0 0-144 0 0,0 0-304 0 0,0 0-311 0 0,0 0-253 0 0,0 0-190 0 0,33-21-86 0 0,104-63-77 0 0,-55 57 125 0 0,-66 27-390 0 0,12-2 40 0 0,1 1 0 0 0,-1 1 0 0 0,1 2 0 0 0,-1 0 0 0 0,0 3 0 0 0,0 0 0 0 0,0 1 0 0 0,11 6-173 0 0,-37-12 27 0 0,0 0 0 0 0,0 1 0 0 0,0-1 0 0 0,0 1 0 0 0,0 0 0 0 0,-1-1 0 0 0,1 1 1 0 0,0 0-1 0 0,0 0 0 0 0,-1 0 0 0 0,1 1 0 0 0,-1-1 0 0 0,1 0 0 0 0,-1 1 0 0 0,1-1 0 0 0,-1 0 0 0 0,0 1 0 0 0,0 0 0 0 0,1-1 0 0 0,-1 1 1 0 0,0 0-1 0 0,-1-1 0 0 0,1 1 0 0 0,0 0 0 0 0,0 0 0 0 0,-1 0 0 0 0,1 0 0 0 0,-1 0 0 0 0,0 0 0 0 0,0 0 0 0 0,1 0 0 0 0,-1 0 0 0 0,0 0 1 0 0,-1 0-1 0 0,1 0 0 0 0,0 0 0 0 0,0 0 0 0 0,-1-1 0 0 0,1 1 0 0 0,-1 0 0 0 0,0 0 0 0 0,0 0 0 0 0,1 0 0 0 0,-1-1 0 0 0,0 1 1 0 0,-1 0-1 0 0,1-1 0 0 0,0 1 0 0 0,0-1 0 0 0,-1 1 0 0 0,1-1 0 0 0,-1 1 0 0 0,1-1 0 0 0,-1 0 0 0 0,1 0 0 0 0,-1 0-27 0 0,-37 28 132 0 0,-2-3 0 0 0,0-1 0 0 0,-2-3 0 0 0,0-1 0 0 0,-20 6-132 0 0,-34 17-212 0 0,22-9-885 0 0,61-14-2651 0 0,18-6-5324 0 0,-1-11 5679 0 0</inkml:trace>
  <inkml:trace contextRef="#ctx0" brushRef="#br0" timeOffset="657.21">501 423 7346 0 0,'0'0'1487'0'0,"0"0"-454"0"0,0 0-475 0 0,0 0-61 0 0,0 0 223 0 0,0 0 226 0 0,0 0 123 0 0,0 0-47 0 0,0 0-163 0 0,0 0-203 0 0,0 0-197 0 0,0 0-146 0 0,0 0-88 0 0,9 23-45 0 0,30 70-42 0 0,-20 3 112 0 0,-20-77-639 0 0,-7-4-2328 0 0,-3-8-5958 0 0,6-6 2698 0 0</inkml:trace>
</inkml:ink>
</file>

<file path=ppt/ink/ink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4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47.3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1 102 0 0 0,'0'0'1040'0'0,"0"0"409"0"0,0 0-91 0 0,0 0-240 0 0,0 0-195 0 0,7-7-67 0 0,25-20 28 0 0,20 12 3026 0 0,206-21 1118 0 0,-113 22-4698 0 0,-143 12-3482 0 0,-22 1-2036 0 0,-7 11-1997 0 0,19-6 5814 0 0</inkml:trace>
</inkml:ink>
</file>

<file path=ppt/ink/ink4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4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0,'0'0'1119'0'0,"0"0"747"0"0,0 0 347 0 0,0 0-81 0 0,0 0-312 0 0,0 0-372 0 0,0 0-287 0 0,31-1-256 0 0,98-5-213 0 0,92-27-1221 0 0,-182 33-6046 0 0,-29 0 323 0 0</inkml:trace>
</inkml:ink>
</file>

<file path=ppt/ink/ink4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50.9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378 78 0 0 0,'0'0'1026'0'0,"0"0"275"0"0,0 0 110 0 0,0 0-104 0 0,0 0-321 0 0,0 0-381 0 0,0 0-298 0 0,0 0-115 0 0,-3 3 52 0 0,2 67 1467 0 0,5-44-1266 0 0,7 91 516 0 0,-6 0-1 0 0,-5 32-960 0 0,-1-133-377 0 0,-1-1 0 0 0,-1 1 1 0 0,0-1-1 0 0,-1 0 0 0 0,0 0 0 0 0,-1 0 1 0 0,-1-1-1 0 0,-4 8 377 0 0,-5-7-8295 0 0,13-14 8148 0 0</inkml:trace>
  <inkml:trace contextRef="#ctx0" brushRef="#br0" timeOffset="362.187">0 159 0 0 0,'0'0'1272'0'0,"0"0"485"0"0,0 0 106 0 0,0 0-154 0 0,0 0-235 0 0,0 0-246 0 0,31-8-126 0 0,98-25-51 0 0,236-59 4046 0 0,-180 67-4994 0 0,-184 25-136 0 0,-1 0 1 0 0,1 0-1 0 0,0 0 1 0 0,-1 0-1 0 0,1 0 1 0 0,0 0 0 0 0,-1 0-1 0 0,1 0 1 0 0,0 0-1 0 0,-1 0 1 0 0,1 1 0 0 0,0-1-1 0 0,-1 0 1 0 0,1 1-1 0 0,-1-1 1 0 0,1 0 0 0 0,-1 1-1 0 0,1-1 1 0 0,-1 1-1 0 0,1-1 1 0 0,-1 0-1 0 0,1 1 1 0 0,-1 0 0 0 0,1-1-1 0 0,-1 1 1 0 0,0-1-1 0 0,1 1 1 0 0,-1-1 0 0 0,0 1-1 0 0,1 0 1 0 0,-1-1-1 0 0,0 1 1 0 0,0 0-1 0 0,0-1 1 0 0,0 1 0 0 0,0-1-1 0 0,0 1 1 0 0,0 0-1 0 0,0-1 1 0 0,0 1 0 0 0,0 0-1 0 0,0-1 1 0 0,0 1-1 0 0,0 0 1 0 0,0-1 0 0 0,0 1-1 0 0,-1 0 1 0 0,1-1-1 0 0,0 1 1 0 0,-1-1-1 0 0,1 1 1 0 0,0 0 0 0 0,-1-1-1 0 0,1 1 1 0 0,0-1-1 0 0,-1 1 33 0 0,-20 32-1667 0 0,-80 68-11071 0 0,86-88 12303 0 0</inkml:trace>
  <inkml:trace contextRef="#ctx0" brushRef="#br0" timeOffset="610.7">92 719 0 0 0,'0'0'481'0'0,"0"0"1010"0"0,0 0 467 0 0,0 0 248 0 0,0 0 38 0 0,0 0-206 0 0,0 0-357 0 0,0 0-366 0 0,0 0-278 0 0,0 0-195 0 0,31 1-136 0 0,98 3-89 0 0,-24-17 585 0 0,66-15-1387 0 0,-124 20-4464 0 0,0 0-5421 0 0,-36 4 7156 0 0</inkml:trace>
  <inkml:trace contextRef="#ctx0" brushRef="#br0" timeOffset="1360.223">989 535 0 0 0,'0'0'771'0'0,"0"0"308"0"0,0 0 232 0 0,0 0 18 0 0,0 0-134 0 0,0 0-241 0 0,0 0-249 0 0,0 0-203 0 0,-22 35-165 0 0,-66 109-116 0 0,-5 11 72 0 0,66-81 889 0 0,59-119 863 0 0,1 7-1891 0 0,0 1 0 0 0,3 2 0 0 0,1 1 0 0 0,1 2 0 0 0,2 2 0 0 0,1 1-1 0 0,3 1-153 0 0,-38 24-27 0 0,-1 0-1 0 0,1 0 1 0 0,-1 1-1 0 0,1 0 1 0 0,0 0-1 0 0,1 0 1 0 0,-1 1-1 0 0,0 0 1 0 0,1 0-1 0 0,-1 1 1 0 0,1-1-1 0 0,-1 2 0 0 0,1-1 1 0 0,0 1-1 0 0,-1 0 1 0 0,1 0-1 0 0,0 0 28 0 0,35 58 12 0 0,4 97 655 0 0,-29-56 921 0 0,-49-99 1157 0 0,-205-91-2594 0 0,25 44-2592 0 0,200 46 2580 0 0,6 1-3146 0 0,1 0-7589 0 0,6 0 8805 0 0</inkml:trace>
  <inkml:trace contextRef="#ctx0" brushRef="#br0" timeOffset="2134.161">1977 211 0 0 0,'0'0'741'0'0,"0"0"877"0"0,0 0 291 0 0,0 0-70 0 0,0 0-215 0 0,0 0-274 0 0,0 0-271 0 0,0 0-175 0 0,2-3-117 0 0,3 1 1792 0 0,-17 31-230 0 0,9-23-2587 0 0,-10 17 411 0 0,-1 0-1 0 0,-2 0 1 0 0,0-2-1 0 0,-1 0 1 0 0,-1 0 0 0 0,-1-2-1 0 0,-1-1 1 0 0,-1 0 0 0 0,0-1-1 0 0,-1-1 1 0 0,-1-2 0 0 0,0 0-1 0 0,-22 9-172 0 0,33-16-24 0 0,0-1-1 0 0,0 0 0 0 0,0 0 1 0 0,-1-1-1 0 0,0-1 0 0 0,0 0 1 0 0,-1-1-1 0 0,1-1 0 0 0,0 0 1 0 0,-1 0-1 0 0,0-1 0 0 0,-4-1 25 0 0,15-1-8 0 0,-1 0-1 0 0,1 0 1 0 0,-1 0 0 0 0,1-1-1 0 0,0 0 1 0 0,0 1 0 0 0,-1-1-1 0 0,1 0 1 0 0,0 0-1 0 0,1 0 1 0 0,-1-1 0 0 0,0 1-1 0 0,1-1 1 0 0,-1 0-1 0 0,1 1 1 0 0,0-1 0 0 0,0 0-1 0 0,0 0 1 0 0,0-1-1 0 0,0 1 1 0 0,1 0 0 0 0,0 0-1 0 0,-1-1 1 0 0,1 1-1 0 0,1-1 1 0 0,-2-2 8 0 0,-4-93-402 0 0,8 90 378 0 0,0 0 0 0 0,0 0 0 0 0,1 0 0 0 0,0 0 0 0 0,1 1 0 0 0,0-1 0 0 0,0 1 0 0 0,1 0 0 0 0,0 0 0 0 0,0 1-1 0 0,0 0 1 0 0,2-1 24 0 0,-5 5 5 0 0,0 1-1 0 0,0-1 0 0 0,1 1 1 0 0,-1-1-1 0 0,1 1 1 0 0,0 0-1 0 0,0 0 0 0 0,0 0 1 0 0,0 1-1 0 0,0-1 0 0 0,0 0 1 0 0,0 1-1 0 0,0 0 0 0 0,1 0 1 0 0,-1 0-1 0 0,0 0 0 0 0,1 1 1 0 0,-1-1-1 0 0,1 1 1 0 0,-1 0-1 0 0,1 0 0 0 0,-1 0 1 0 0,0 0-1 0 0,1 1 0 0 0,-1-1 1 0 0,1 1-1 0 0,-1 0 0 0 0,0 0 1 0 0,0 0-1 0 0,1 1 0 0 0,-1-1 1 0 0,1 1-5 0 0,36 25 485 0 0,-1 1 1 0 0,-2 2 0 0 0,0 1-1 0 0,-2 2 1 0 0,4 8-486 0 0,-34-36 32 0 0,7 10 32 0 0,2-1-1 0 0,0 0 0 0 0,1-1 1 0 0,0 0-1 0 0,1-1 0 0 0,0-1 0 0 0,1 0 1 0 0,0-1-1 0 0,1-1 0 0 0,0-1 1 0 0,0-1-1 0 0,1 0 0 0 0,0-1 1 0 0,0-1-1 0 0,0-1 0 0 0,1-1 1 0 0,15 1-64 0 0,-28-4-321 0 0,36 0-2036 0 0,-29 0-1625 0 0,-1 0-3355 0 0,-8 0 77 0 0</inkml:trace>
</inkml:ink>
</file>

<file path=ppt/ink/ink4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0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0 0 0,'0'0'846'0'0,"0"0"-48"0"0,0 0 9 0 0,0 0 173 0 0,0 0 194 0 0,0 0 21 0 0,0 0-167 0 0,0 0-210 0 0,0 0-146 0 0,0 0 21 0 0,5 0 166 0 0,181-22 5526 0 0,-23-4-4595 0 0,108 12-1548 0 0,-225 12-158 0 0,-23 0-3028 0 0,0 2-9274 0 0,-22 0 9009 0 0</inkml:trace>
  <inkml:trace contextRef="#ctx0" brushRef="#br0" timeOffset="265.469">80 490 0 0 0,'0'0'559'0'0,"0"0"210"0"0,0 0 85 0 0,0 0 303 0 0,0 0 369 0 0,0 0 220 0 0,0 0-22 0 0,0 0-177 0 0,0 0-192 0 0,0 0-165 0 0,0 0-110 0 0,0 0-96 0 0,0 0-98 0 0,29 3-114 0 0,92 9-131 0 0,19-26 526 0 0,-29 2-894 0 0,27-5-957 0 0,-48-3-6493 0 0,-70 14-988 0 0,-16 5 5961 0 0</inkml:trace>
  <inkml:trace contextRef="#ctx0" brushRef="#br0" timeOffset="690.908">387 1 0 0 0,'0'0'671'0'0,"0"0"250"0"0,0 0 93 0 0,0 0 129 0 0,0 0 70 0 0,0 0-35 0 0,0 0-118 0 0,0 0-144 0 0,0 0-114 0 0,0 0-43 0 0,0 0-26 0 0,0 0-10 0 0,6 14-27 0 0,23 47-28 0 0,-26-57-575 0 0,0-1-1 0 0,0 0 1 0 0,0 1 0 0 0,0-1-1 0 0,0 0 1 0 0,1-1-1 0 0,0 1 1 0 0,-1-1-1 0 0,1 1 1 0 0,0-1-1 0 0,0 0 1 0 0,0-1-1 0 0,0 1 1 0 0,1-1 0 0 0,-1 0-1 0 0,0 0 1 0 0,3 0-93 0 0,9 4 328 0 0,249 94 1947 0 0,-250-91-2262 0 0,-1 0-1 0 0,0 1 1 0 0,0 0-1 0 0,0 1 0 0 0,-2 1 1 0 0,1 0-1 0 0,7 9-12 0 0,-17-17 4 0 0,0 1 0 0 0,0 0 0 0 0,0 0-1 0 0,0 0 1 0 0,-1 0 0 0 0,1 1 0 0 0,-1-1-1 0 0,0 1 1 0 0,-1 0 0 0 0,1-1-1 0 0,-1 1 1 0 0,0 0 0 0 0,0 0 0 0 0,0 0-1 0 0,0 0 1 0 0,-1 0 0 0 0,0 0 0 0 0,0 0-1 0 0,-1 0 1 0 0,1 0 0 0 0,-1-1 0 0 0,0 1-1 0 0,0 0 1 0 0,-1 0 0 0 0,0 0 0 0 0,1-1-1 0 0,-3 4-3 0 0,-8 9 59 0 0,0-1 0 0 0,-1-1 0 0 0,0 1 0 0 0,-2-2 0 0 0,0 0 0 0 0,0-1 0 0 0,-1 0 0 0 0,-1-2 0 0 0,0 0 0 0 0,-1 0-59 0 0,-200 107 495 0 0,150-60-963 0 0,62-40-3757 0 0,6 1-4145 0 0,1-15 3486 0 0</inkml:trace>
</inkml:ink>
</file>

<file path=ppt/ink/ink4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04.1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755 652 0 0 0,'0'0'922'0'0,"0"0"638"0"0,0 0 383 0 0,0 0 56 0 0,0 0-179 0 0,0 0-307 0 0,0 0-330 0 0,0 0-214 0 0,0-7-174 0 0,1-22-155 0 0,-21 47 1026 0 0,-154 262 286 0 0,152-253-2029 0 0,-2 0 0 0 0,-1-2-1 0 0,-1 0 1 0 0,-1-2 0 0 0,-1-1-1 0 0,-1-1 1 0 0,0-2-1 0 0,-2-1 1 0 0,0-1 0 0 0,-1-1-1 0 0,-1-2 1 0 0,-30 8 77 0 0,51-19 4 0 0,0 0 0 0 0,0 0 0 0 0,0-1 0 0 0,-1-1-1 0 0,1 0 1 0 0,-1-1 0 0 0,1-1 0 0 0,-1 1 0 0 0,-2-2-4 0 0,13 1-1 0 0,0 1 0 0 0,0-1 1 0 0,0 0-1 0 0,1 0 0 0 0,-1 0 1 0 0,0 0-1 0 0,0 0 0 0 0,0 0 1 0 0,1-1-1 0 0,-1 1 0 0 0,1 0 0 0 0,-1-1 1 0 0,1 1-1 0 0,0-1 0 0 0,-1 0 1 0 0,1 1-1 0 0,0-1 0 0 0,0 0 1 0 0,0 0-1 0 0,0 0 0 0 0,0 0 0 0 0,1 0 1 0 0,-1 0-1 0 0,1 0 0 0 0,-1 0 1 0 0,1 0-1 0 0,0 0 0 0 0,-1 0 1 0 0,1 0-1 0 0,0 0 0 0 0,1 0 1 0 0,-1 0-1 0 0,0 0 0 0 0,0 0 0 0 0,1 0 1 0 0,-1 0-1 0 0,1 0 0 0 0,1-2 1 0 0,35-72-181 0 0,-11 47 206 0 0,3 0 1 0 0,0 3-1 0 0,1 0 1 0 0,2 2-1 0 0,1 1 1 0 0,12-6-26 0 0,-26 16 29 0 0,-12 8-11 0 0,1 0-1 0 0,-1 1 0 0 0,1 0 0 0 0,-1 0 1 0 0,1 0-1 0 0,0 1 0 0 0,1 0 0 0 0,-1 1 1 0 0,0 0-1 0 0,1 0 0 0 0,-1 0 1 0 0,1 1-1 0 0,0 1 0 0 0,-1 0 0 0 0,1 0 1 0 0,0 0-1 0 0,0 1-17 0 0,-3 2 52 0 0,0 1 1 0 0,-1-1 0 0 0,0 1-1 0 0,1 0 1 0 0,-1 1 0 0 0,-1-1-1 0 0,1 1 1 0 0,-1 0 0 0 0,0 0-1 0 0,0 0 1 0 0,0 1 0 0 0,-1-1-1 0 0,0 1 1 0 0,0 0 0 0 0,0 0-1 0 0,-1 0 1 0 0,2 4-53 0 0,14 26 462 0 0,-7-18-214 0 0,-5-4-168 0 0,0-1 0 0 0,1 0 0 0 0,1 0 1 0 0,0-1-1 0 0,0 0 0 0 0,1 0 0 0 0,1-1 0 0 0,0 0 1 0 0,1-1-1 0 0,0 0 0 0 0,0 0 0 0 0,1-2 0 0 0,0 1 1 0 0,1-1-1 0 0,0-1 0 0 0,0-1 0 0 0,0 1 0 0 0,1-2 1 0 0,6 2-81 0 0,-18-7-122 0 0,70 11-1074 0 0,-47-12-2894 0 0,-2-4-4978 0 0,-12 1 4078 0 0</inkml:trace>
  <inkml:trace contextRef="#ctx0" brushRef="#br0" timeOffset="307.176">1239 921 6489 0 0,'0'0'2312'0'0,"0"0"-831"0"0,0 0-655 0 0,0 0-59 0 0,0 0 259 0 0,0 0 201 0 0,0 0 16 0 0,0 0-206 0 0,0 0-269 0 0,0 0-144 0 0,0 0-79 0 0,34-10-58 0 0,105-33-36 0 0,-35 26 352 0 0,-82 17-663 0 0,160 7 356 0 0,-171-5-1742 0 0,28 3 2899 0 0,-25-4-6724 0 0,-1-1-6819 0 0,-11 0 7722 0 0</inkml:trace>
  <inkml:trace contextRef="#ctx0" brushRef="#br0" timeOffset="557.42">1324 1135 5649 0 0,'0'0'3086'0'0,"0"0"-1457"0"0,0 0-579 0 0,0 0 195 0 0,0 0 288 0 0,0 0 65 0 0,0 0-227 0 0,33-4-321 0 0,105-12-261 0 0,173-38 922 0 0,-224 48-2620 0 0,-58 5-1960 0 0,-1 1-3560 0 0,-19 0-4075 0 0</inkml:trace>
  <inkml:trace contextRef="#ctx0" brushRef="#br0" timeOffset="4196.654">3235 362 0 0 0,'0'0'479'0'0,"0"0"-144"0"0,0 0 118 0 0,0 0 415 0 0,0 0 491 0 0,0 0 239 0 0,0 0-18 0 0,0 0-186 0 0,0 0-259 0 0,0 0-210 0 0,0 0-159 0 0,0 0-102 0 0,7 18-77 0 0,36 92 486 0 0,-38-89-817 0 0,-1 1 0 0 0,-1 0 0 0 0,-1 1 0 0 0,0-1 0 0 0,-2 0 0 0 0,0 0 1 0 0,-2 0-1 0 0,-1 1 0 0 0,0-1 0 0 0,-2-1 0 0 0,0 1 0 0 0,-1-1 0 0 0,-2 0 0 0 0,0 1-256 0 0,-8 56 116 0 0,18-76-91 0 0,1-1 1 0 0,-1 1 0 0 0,1-1-1 0 0,0 1 1 0 0,0-1-1 0 0,-1 0 1 0 0,1 0-1 0 0,0-1 1 0 0,0 1-1 0 0,0-1 1 0 0,0 1-1 0 0,0-1 1 0 0,0 0-1 0 0,0 0 1 0 0,0 0-1 0 0,0 0 1 0 0,0-1-1 0 0,0 1 1 0 0,1-1-26 0 0,8 1 123 0 0,119-32 347 0 0,-77 14-544 0 0,-23 5-578 0 0,-15 5-2282 0 0,0 2-5413 0 0,-11 5 2359 0 0</inkml:trace>
  <inkml:trace contextRef="#ctx0" brushRef="#br0" timeOffset="3073.647">2445 413 648 0 0,'0'0'768'0'0,"0"0"-317"0"0,0 0-276 0 0,0 0 145 0 0,0 0 415 0 0,0 0 484 0 0,0 0 329 0 0,0 0 55 0 0,0 0-173 0 0,0 0-306 0 0,0 0-271 0 0,0 0-190 0 0,0 0-115 0 0,12 36-78 0 0,35 114-50 0 0,-28-59 311 0 0,3 191-1035 0 0,-41-253-3499 0 0,-1-20-4973 0 0,14-9 7953 0 0</inkml:trace>
  <inkml:trace contextRef="#ctx0" brushRef="#br0" timeOffset="3418.818">2379 424 0 0 0,'0'0'173'0'0,"0"0"633"0"0,0 0 347 0 0,0 0 333 0 0,0 0 314 0 0,0 0 122 0 0,0 0-177 0 0,0 0-309 0 0,32-21-327 0 0,103-66-262 0 0,-131 84-790 0 0,-1 1-1 0 0,0-1 0 0 0,1 1 1 0 0,0-1-1 0 0,-1 1 1 0 0,1 0-1 0 0,0 1 0 0 0,0-1 1 0 0,0 1-1 0 0,0 0 0 0 0,1-1 1 0 0,-1 2-1 0 0,0-1 0 0 0,0 0 1 0 0,1 1-1 0 0,-1 0 0 0 0,4 0-56 0 0,5 2 188 0 0,-5-3-139 0 0,0 1 0 0 0,0 0 0 0 0,0 0 0 0 0,-1 1 0 0 0,1 0 1 0 0,0 1-1 0 0,0 0 0 0 0,-1 0 0 0 0,1 0 0 0 0,-1 1 0 0 0,1 0 0 0 0,-1 1 0 0 0,0 0 0 0 0,0 0 0 0 0,-1 0 1 0 0,1 1-1 0 0,-1 0 0 0 0,0 0 0 0 0,0 0 0 0 0,-1 1 0 0 0,0 0 0 0 0,4 4-49 0 0,-6-6 30 0 0,1 1 0 0 0,-1-1-1 0 0,0 0 1 0 0,-1 1 0 0 0,1 0-1 0 0,-1-1 1 0 0,0 1 0 0 0,0 0 0 0 0,0 1-1 0 0,-1-1 1 0 0,1 0 0 0 0,-1 0 0 0 0,0 0-1 0 0,-1 1 1 0 0,0-1 0 0 0,0 1-1 0 0,0-1 1 0 0,0 0 0 0 0,-1 1 0 0 0,0-1-1 0 0,0 0 1 0 0,0 0 0 0 0,0 0-1 0 0,-1 1 1 0 0,0-1 0 0 0,0-1 0 0 0,-1 1-1 0 0,1 0 1 0 0,-1-1 0 0 0,0 1-1 0 0,0-1 1 0 0,-1 0 0 0 0,1 0 0 0 0,-1 0-1 0 0,0 0-29 0 0,-23 15-15 0 0,-1-1-1 0 0,-1-1 0 0 0,-1-2 0 0 0,0 0 0 0 0,-16 3 16 0 0,-12 8-753 0 0,32-16-30 0 0,-34 21-5115 0 0,54-20 315 0 0,6-8 2936 0 0</inkml:trace>
  <inkml:trace contextRef="#ctx0" brushRef="#br0" timeOffset="3739.61">2835 752 0 0 0,'0'0'1171'0'0,"0"0"-379"0"0,0 0-168 0 0,0 0 334 0 0,0 0 551 0 0,0 0 386 0 0,0 0 34 0 0,0 0-270 0 0,0 0-364 0 0,0 0-295 0 0,0 0-176 0 0,0 0-110 0 0,0 0-73 0 0,9 19-87 0 0,24 59-93 0 0,-10 23 734 0 0,-30-50-2222 0 0,0-45-3297 0 0,-4-3-3943 0 0,10-3 4664 0 0</inkml:trace>
  <inkml:trace contextRef="#ctx0" brushRef="#br0" timeOffset="5541.647">3833 744 0 0 0,'0'0'339'0'0,"0"0"641"0"0,0 0 138 0 0,0 0 43 0 0,0 0 51 0 0,0 0 91 0 0,-4 0 76 0 0,-10 0-16 0 0,10 0-77 0 0,4 0-149 0 0,2 2 5379 0 0,10 4-6031 0 0,354-50 3119 0 0,-360 44-4098 0 0,8 0-1861 0 0,-6 0-8835 0 0,-7 0 3346 0 0</inkml:trace>
  <inkml:trace contextRef="#ctx0" brushRef="#br0" timeOffset="6867.343">4481 325 0 0 0,'0'0'343'0'0,"0"0"577"0"0,0 0 356 0 0,0 0 346 0 0,0 0 226 0 0,0 0-13 0 0,0 0-282 0 0,0 0-408 0 0,0 0-419 0 0,0 0-291 0 0,0 0-162 0 0,0 0-28 0 0,-2 5 53 0 0,-14 90 1311 0 0,15-83-1519 0 0,1 0 0 0 0,0-1 0 0 0,0 1 0 0 0,2-1 0 0 0,-1 1 0 0 0,1-1 0 0 0,1 1 0 0 0,0-1 0 0 0,1 0-1 0 0,0 0 1 0 0,1-1 0 0 0,0 1 0 0 0,0-1 0 0 0,1 0 0 0 0,1 0 0 0 0,-1-1 0 0 0,2 0 0 0 0,-1 0 0 0 0,9 7-90 0 0,-13-14 72 0 0,0 0 0 0 0,0-1 0 0 0,0 0 0 0 0,0 1 0 0 0,0-1 0 0 0,0 0 0 0 0,0 0 0 0 0,0-1 0 0 0,0 1 0 0 0,1-1 0 0 0,-1 1 0 0 0,0-1 0 0 0,0 0 0 0 0,1 0 0 0 0,-1-1 0 0 0,0 1 0 0 0,0 0 0 0 0,1-1 0 0 0,-1 0 0 0 0,0 0 0 0 0,0 0 0 0 0,0 0 0 0 0,0-1 0 0 0,0 1 0 0 0,0-1 1 0 0,-1 0-1 0 0,1 1 0 0 0,0-1 0 0 0,1-2-72 0 0,69-69 578 0 0,-10-23-710 0 0,-52 109-816 0 0,-2 20 786 0 0,-8-26 160 0 0,0-1-1 0 0,0 1 1 0 0,1 0 0 0 0,-1-1-1 0 0,1 0 1 0 0,1 1-1 0 0,-1-1 1 0 0,1 0 0 0 0,0 0-1 0 0,1 0 1 0 0,-1-1-1 0 0,1 1 1 0 0,0-1-1 0 0,1 0 1 0 0,-1 0 0 0 0,1 0-1 0 0,0-1 1 0 0,0 1-1 0 0,0-1 1 0 0,1-1-1 0 0,0 1 1 0 0,5 2 2 0 0,0-4 111 0 0,0 0 0 0 0,0-1 0 0 0,0 0 0 0 0,0-1 0 0 0,0 0 0 0 0,0 0 0 0 0,1-2 0 0 0,-1 1 0 0 0,0-1 0 0 0,-1-1 1 0 0,1 0-1 0 0,0 0 0 0 0,-1-1 0 0 0,1-1 0 0 0,-1 0 0 0 0,-1 0 0 0 0,1-1 0 0 0,-1 0 0 0 0,0 0 0 0 0,0-1 0 0 0,0-1 0 0 0,-1 1 0 0 0,0-1 0 0 0,-1-1 0 0 0,0 1 0 0 0,0-1 0 0 0,-1-1 0 0 0,0 1 0 0 0,-1-1 0 0 0,2-4-111 0 0,-4 8-61 0 0,0 1-1 0 0,-1-1 1 0 0,1 0-1 0 0,-1 0 1 0 0,-1 0-1 0 0,1 0 1 0 0,-1 0-1 0 0,0 0 0 0 0,0 0 1 0 0,-1-1-1 0 0,0 1 1 0 0,0 0-1 0 0,0-3 62 0 0,-6-8-3795 0 0,-5 4-3428 0 0,4 8-1499 0 0</inkml:trace>
  <inkml:trace contextRef="#ctx0" brushRef="#br0" timeOffset="7267.829">5516 1 0 0 0,'0'0'2251'0'0,"0"0"-1017"0"0,0 0-518 0 0,0 0-37 0 0,0 0 312 0 0,0 0 354 0 0,0 0 84 0 0,0 0-240 0 0,0 0-397 0 0,0 0-358 0 0,0 0-192 0 0,0 0-42 0 0,0 0 17 0 0,9 11 920 0 0,-10-2-852 0 0,1 0 0 0 0,-2 0 0 0 0,1 0 0 0 0,-1 0 0 0 0,-1-1 0 0 0,1 1 0 0 0,-2 0 0 0 0,1-1 0 0 0,-1 0 0 0 0,0 0 0 0 0,-1 0-285 0 0,0 3 86 0 0,1-3-71 0 0,1 1 1 0 0,-1-1-1 0 0,2 1 1 0 0,0 0 0 0 0,0-1-1 0 0,0 1 1 0 0,1 0-1 0 0,0 0 1 0 0,1 0-1 0 0,0 1 1 0 0,0-1-1 0 0,2 6-15 0 0,0-13 47 0 0,0 1 0 0 0,0-1 0 0 0,0 1 0 0 0,0-1 0 0 0,1 0 0 0 0,-1 0 0 0 0,0 0 0 0 0,1-1-1 0 0,0 1 1 0 0,-1 0 0 0 0,1-1 0 0 0,0 0 0 0 0,0 1 0 0 0,0-1 0 0 0,0 0 0 0 0,0-1 0 0 0,0 1-1 0 0,0-1 1 0 0,0 1 0 0 0,0-1 0 0 0,0 0 0 0 0,1 0 0 0 0,-1 0 0 0 0,0 0 0 0 0,2-1-47 0 0,15-1 218 0 0,-1 0 0 0 0,1-1 0 0 0,-1-1 1 0 0,0-1-1 0 0,0-1 0 0 0,-1-1 0 0 0,11-5-218 0 0,-2 2 46 0 0,29-4-1291 0 0,-44 13-3329 0 0,1 1-4142 0 0,-11 0 4242 0 0</inkml:trace>
  <inkml:trace contextRef="#ctx0" brushRef="#br0" timeOffset="7575.174">5339 454 2136 0 0,'0'0'2068'0'0,"0"0"-839"0"0,0 0-327 0 0,0 0 273 0 0,0 0 394 0 0,0 0 156 0 0,0 0-185 0 0,0 0-324 0 0,0 0-285 0 0,0 0-161 0 0,0 0-90 0 0,32 0-51 0 0,101-1-55 0 0,71-17 1066 0 0,-183 16-1736 0 0,96-11 284 0 0,-41 3-3433 0 0,-58 9-2082 0 0,-11 1-1564 0 0,-2 0 3478 0 0</inkml:trace>
  <inkml:trace contextRef="#ctx0" brushRef="#br0" timeOffset="7991.557">5484 652 3441 0 0,'0'0'1304'0'0,"0"0"-441"0"0,0 0-138 0 0,0 0 309 0 0,0 0 348 0 0,0 0 166 0 0,0 0-159 0 0,0 0-320 0 0,0 0-284 0 0,0 0-194 0 0,0 0-139 0 0,0 0-85 0 0,0 0-75 0 0,31-8-61 0 0,96-23-65 0 0,-50 23 69 0 0,-77 8-231 0 0,1 0 1 0 0,0 0-1 0 0,0 0 1 0 0,-1 0-1 0 0,1 0 0 0 0,0 0 1 0 0,0 0-1 0 0,-1 1 0 0 0,1-1 1 0 0,0 0-1 0 0,-1 1 0 0 0,1-1 1 0 0,0 0-1 0 0,-1 1 1 0 0,1-1-1 0 0,0 1 0 0 0,-1-1 1 0 0,1 1-1 0 0,-1-1 0 0 0,1 1 1 0 0,-1 0-1 0 0,1-1 0 0 0,-1 1 1 0 0,1 0-1 0 0,-1-1 0 0 0,0 1 1 0 0,1 0-1 0 0,-1-1 1 0 0,0 1-1 0 0,0 0 0 0 0,0 0 1 0 0,1-1-1 0 0,-1 1 0 0 0,0 0 1 0 0,0 0-1 0 0,0-1 0 0 0,0 1 1 0 0,0 0-1 0 0,0 0 1 0 0,0-1-1 0 0,-1 1 0 0 0,1 0 1 0 0,0 0-1 0 0,0-1 0 0 0,-1 1 1 0 0,1 0-1 0 0,0-1 0 0 0,-1 1 1 0 0,1 0-1 0 0,0-1 1 0 0,-1 1-1 0 0,1 0 0 0 0,-1 0-4 0 0,-23 39 217 0 0,-79 67 231 0 0,102-106-437 0 0,0 0-1 0 0,0 1 0 0 0,-1-1 0 0 0,1 1 1 0 0,1-1-1 0 0,-1 0 0 0 0,0 1 1 0 0,0 0-1 0 0,0-1 0 0 0,1 1 0 0 0,-1-1 1 0 0,1 1-1 0 0,0 0 0 0 0,-1-1 1 0 0,1 1-1 0 0,0 0 0 0 0,0 0 0 0 0,0-1 1 0 0,0 1-1 0 0,0 0 0 0 0,0-1 1 0 0,0 1-1 0 0,1 0 0 0 0,-1-1 1 0 0,1 1-1 0 0,-1 0 0 0 0,1-1 0 0 0,0 1 1 0 0,0-1-1 0 0,-1 1 0 0 0,1-1 1 0 0,0 1-1 0 0,0-1 0 0 0,0 0 0 0 0,1 1 1 0 0,-1-1-1 0 0,0 0 0 0 0,0 0 1 0 0,1 0-1 0 0,-1 0 0 0 0,1 0 0 0 0,-1 0 1 0 0,1 0-1 0 0,-1 0 0 0 0,1-1 1 0 0,-1 1-1 0 0,1-1 0 0 0,0 1 0 0 0,-1-1 1 0 0,1 1-1 0 0,0-1 0 0 0,0 0 1 0 0,-1 0-11 0 0,101 1 578 0 0,-32-9-1810 0 0,-29 1-3984 0 0,-27 4 79 0 0,-3-1-1172 0 0</inkml:trace>
  <inkml:trace contextRef="#ctx0" brushRef="#br0" timeOffset="9117.744">2285 1179 0 0 0,'0'0'432'0'0,"0"0"31"0"0,-10 3 668 0 0,39 1 3240 0 0,154-3 1958 0 0,369-9-3036 0 0,141-35-2686 0 0,-396 31-489 0 0,360-33 91 0 0,-243 16-161 0 0,-77 0-13 0 0,117 7 14 0 0,-240 7-284 0 0,-176 12-982 0 0,-25 2-3076 0 0,0 1-5575 0 0,-13 0 8396 0 0</inkml:trace>
  <inkml:trace contextRef="#ctx0" brushRef="#br0" timeOffset="10945.623">4362 1293 0 0 0,'0'0'986'0'0,"0"0"-349"0"0,0 0-186 0 0,0 0 118 0 0,0 0 255 0 0,0 0 170 0 0,0 0 77 0 0,0 0 12 0 0,0 0-40 0 0,0 0-23 0 0,0 0-67 0 0,1 11-102 0 0,1 199 3033 0 0,-9-11-3522 0 0,30-176-1861 0 0,11-35-6634 0 0,-23 1 3365 0 0,-9 7 4440 0 0</inkml:trace>
  <inkml:trace contextRef="#ctx0" brushRef="#br0" timeOffset="11247.615">4008 1378 0 0 0,'0'0'425'0'0,"0"0"-44"0"0,0 0 251 0 0,0 0 484 0 0,0 0 376 0 0,0 0 127 0 0,0 0-110 0 0,0 0-200 0 0,0 0-179 0 0,0 0-125 0 0,0 0-63 0 0,34-5-61 0 0,110-15-54 0 0,199-29 2510 0 0,-336 48-3460 0 0,106-10 418 0 0,-38 8-5135 0 0,-67 14-6129 0 0,-8-7 10001 0 0</inkml:trace>
  <inkml:trace contextRef="#ctx0" brushRef="#br0" timeOffset="11488.8">4067 1823 2513 0 0,'0'0'2165'0'0,"0"0"-371"0"0,0 0-106 0 0,0 0 94 0 0,0 0 52 0 0,31-8-123 0 0,101-26-327 0 0,117-42 1358 0 0,-81 44-3681 0 0,-131 29-2893 0 0,0 2-3401 0 0,-30 1 1624 0 0</inkml:trace>
  <inkml:trace contextRef="#ctx0" brushRef="#br0" timeOffset="15116.175">4916 1543 0 0 0,'0'0'838'0'0,"0"0"572"0"0,0 0 307 0 0,0 0 38 0 0,0 0-261 0 0,0 0-420 0 0,0 0-373 0 0,0 0-232 0 0,0 0-90 0 0,0 3 41 0 0,-52 112 1914 0 0,-97 114-1627 0 0,113-179-697 0 0,16-16 42 0 0,19-34-52 0 0,1 0-9 0 0,0 0 24 0 0,0 0 65 0 0,46-40 1653 0 0,33-49-845 0 0,107-135-114 0 0,-138 150-607 0 0,-48 74-173 0 0,0 0 0 0 0,0 0 1 0 0,1 1-1 0 0,-1-1 0 0 0,0 0 1 0 0,0 0-1 0 0,0 1 0 0 0,0-1 1 0 0,0 0-1 0 0,1 0 0 0 0,-1 0 1 0 0,0 1-1 0 0,0-1 0 0 0,0 0 1 0 0,1 0-1 0 0,-1 0 0 0 0,0 0 0 0 0,0 1 1 0 0,1-1-1 0 0,-1 0 0 0 0,0 0 1 0 0,0 0-1 0 0,1 0 0 0 0,-1 0 1 0 0,0 0-1 0 0,0 0 0 0 0,1 0 1 0 0,-1 0-1 0 0,0 0 0 0 0,1 0 1 0 0,-1 0-1 0 0,0 0 0 0 0,0 0 1 0 0,1 0-1 0 0,-1 0 0 0 0,0 0 1 0 0,0 0-1 0 0,1 0 0 0 0,-1 0 1 0 0,0 0-1 0 0,0 0 0 0 0,1-1 1 0 0,-1 1-1 0 0,0 0 0 0 0,0 0 1 0 0,1 0-1 0 0,-1 0 0 0 0,0-1 1 0 0,0 1-1 0 0,0 0 0 0 0,1 0 1 0 0,-1-1-1 0 0,0 1 0 0 0,0 0 0 0 0,0 0 1 0 0,0 0-1 0 0,0-1 0 0 0,0 1 1 0 0,1-1 5 0 0,4 38 97 0 0,-3-18-50 0 0,55 162 290 0 0,-37-78 1290 0 0,-42-110-1168 0 0,-265-114-820 0 0,244 101-604 0 0,24 13-2664 0 0,3 0-4837 0 0,13 7 2647 0 0</inkml:trace>
</inkml:ink>
</file>

<file path=ppt/ink/ink4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5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2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4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4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4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5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1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4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5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4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5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4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4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4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4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4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4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4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1116 0 0 0,'0'0'1546'0'0,"0"0"790"0"0,0 0 91 0 0,0 0-284 0 0,0 0-346 0 0,0 0-297 0 0,0 0-229 0 0,31-33-188 0 0,101-104-159 0 0,-45 22 609 0 0,312-491 1565 0 0,-261 423-2929 0 0,-86 142-544 0 0,-51 41 342 0 0,0 1-1 0 0,0-1 1 0 0,0 1-1 0 0,0 0 1 0 0,0 0-1 0 0,0 0 1 0 0,0 0-1 0 0,0-1 1 0 0,-1 1-1 0 0,1 0 1 0 0,0 0-1 0 0,0 1 1 0 0,-1-1-1 0 0,1 0 1 0 0,-1 0 0 0 0,1 0-1 0 0,-1 0 1 0 0,1 0-1 0 0,-1 1 1 0 0,0-1-1 0 0,1 0 1 0 0,-1 0-1 0 0,0 1 1 0 0,0-1-1 0 0,0 0 1 0 0,0 0-1 0 0,0 1 1 0 0,0-1-1 0 0,-1 0 1 0 0,1 1-1 0 0,0-1 34 0 0,0 3-73 0 0,1 62 105 0 0,-2 1-1 0 0,-3-1 1 0 0,-9 37-32 0 0,-1 30 163 0 0,-8 320 1657 0 0,22-452-1324 0 0,-43-39 2407 0 0,-217-178-4214 0 0,220 183 470 0 0,0 2 1 0 0,-3 2-1 0 0,0 1 0 0 0,-2 3 0 0 0,-6-1 841 0 0,-29 10-5073 0 0,34 37-4334 0 0,37-13 5584 0 0</inkml:trace>
</inkml:ink>
</file>

<file path=ppt/ink/ink4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1856 0 0,'0'0'889'0'0,"0"0"-413"0"0,0 0-3 0 0,0 0 410 0 0,0 0 367 0 0,0 0 155 0 0,0 0-28 0 0,0 0-92 0 0,0 0-71 0 0,0 0-49 0 0,0 0-66 0 0,0 0-115 0 0,0 0-90 0 0,18-8-71 0 0,55-29-95 0 0,-2-18 866 0 0,-33 18-1296 0 0,-2-1 1 0 0,-2-1 0 0 0,-2-2 0 0 0,16-27-299 0 0,-44 62-30 0 0,0 1 1 0 0,0-1-1 0 0,-1 0 1 0 0,0 0-1 0 0,0-1 1 0 0,-1 1 0 0 0,1-1-1 0 0,-1 0 1 0 0,-1 1-1 0 0,1-1 1 0 0,-1 0-1 0 0,0 0 1 0 0,-1 0 0 0 0,0 0-1 0 0,0-3 30 0 0,-2 8-126 0 0,0 1 1 0 0,-1 0-1 0 0,1-1 0 0 0,0 1 0 0 0,-1 0 1 0 0,1 1-1 0 0,-1-1 0 0 0,1 0 1 0 0,-1 1-1 0 0,1-1 0 0 0,-1 1 0 0 0,1 0 1 0 0,-1 0-1 0 0,0 0 0 0 0,1 0 0 0 0,-1 0 1 0 0,1 1-1 0 0,-1-1 0 0 0,1 1 1 0 0,-1-1-1 0 0,1 1 0 0 0,-1 0 0 0 0,1 0 1 0 0,0 0-1 0 0,-1 1 0 0 0,1-1 0 0 0,0 0 1 0 0,0 1-1 0 0,-1 0 126 0 0,-5 2-2 0 0,1 1-1 0 0,-1 0 1 0 0,1 0 0 0 0,0 0-1 0 0,1 1 1 0 0,-1 0 0 0 0,1 0 0 0 0,0 1-1 0 0,1-1 1 0 0,0 1 0 0 0,0 1-1 0 0,0-1 1 0 0,1 1 0 0 0,0-1-1 0 0,0 1 1 0 0,1 0 0 0 0,0 1 0 0 0,1-1-1 0 0,0 0 1 0 0,0 1 0 0 0,0 0-1 0 0,1 2 3 0 0,2-8 35 0 0,-1 0-1 0 0,1 0 0 0 0,0 0 0 0 0,0-1 0 0 0,0 1 1 0 0,0 0-1 0 0,0-1 0 0 0,1 1 0 0 0,-1-1 0 0 0,1 0 1 0 0,-1 1-1 0 0,1-1 0 0 0,0 0 0 0 0,0 0 0 0 0,0 0 1 0 0,1 0-1 0 0,-1 0 0 0 0,0 0 0 0 0,1-1 0 0 0,-1 1 1 0 0,1-1-1 0 0,-1 0 0 0 0,1 0 0 0 0,-1 0 0 0 0,1 0 1 0 0,0 0-1 0 0,1 0-34 0 0,79 17 849 0 0,-54-16-573 0 0,1-1 0 0 0,-1-1 0 0 0,1-2 0 0 0,-1-1 0 0 0,23-6-276 0 0,-49 9 19 0 0,73-3 401 0 0,-68 51 127 0 0,-39 36 126 0 0,26-78-849 0 0,2 0 0 0 0,-1 0 0 0 0,1 0 0 0 0,0 1 0 0 0,0-1 0 0 0,1 1 0 0 0,0 0 0 0 0,0 0 0 0 0,0-1 0 0 0,1 1 0 0 0,0 0 0 0 0,1 0 0 0 0,-1 3 176 0 0,30 8-4806 0 0,-4-17-1959 0 0,-23-1 5297 0 0,5 0-3468 0 0</inkml:trace>
</inkml:ink>
</file>

<file path=ppt/ink/ink4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1 356 3569 0 0,'0'0'1843'0'0,"0"0"-346"0"0,0 0-76 0 0,0 0 94 0 0,0 0 25 0 0,0 0-69 0 0,0 0-173 0 0,0 0-151 0 0,0 0-101 0 0,0 0-107 0 0,0 0-157 0 0,0 0-155 0 0,0 0-154 0 0,21-19-87 0 0,70-60-69 0 0,110-117 727 0 0,-107 134-1037 0 0,-93 63-16 0 0,0 0-1 0 0,1 0 1 0 0,-1 0 0 0 0,0 1 0 0 0,0-1 0 0 0,1 0-1 0 0,-1 0 1 0 0,0 1 0 0 0,0-1 0 0 0,-1 1 0 0 0,1-1-1 0 0,0 1 1 0 0,0-1 0 0 0,-1 1 0 0 0,1-1 0 0 0,-1 1-1 0 0,1 0 1 0 0,-1-1 0 0 0,0 1 0 0 0,1 0 0 0 0,-1-1 0 0 0,0 1-1 0 0,0 0 1 0 0,0-1 0 0 0,0 1 0 0 0,-1 0 0 0 0,1-1-1 0 0,0 1 1 0 0,-1 0 0 0 0,1-1 0 0 0,-1 1 0 0 0,0-1-1 0 0,1 1 1 0 0,-1-1 0 0 0,0 1 0 0 0,0-1 0 0 0,0 1-1 0 0,-1 0 10 0 0,-25 118 486 0 0,29-118-466 0 0,0-1-1 0 0,0 0 1 0 0,1 1 0 0 0,-1-1-1 0 0,0 0 1 0 0,0 0 0 0 0,1 0-1 0 0,-1 0 1 0 0,1-1 0 0 0,-1 1-1 0 0,1 0 1 0 0,-1-1 0 0 0,1 0-1 0 0,-1 0 1 0 0,1 0 0 0 0,0 0-1 0 0,-1 0 1 0 0,1 0 0 0 0,-1-1-1 0 0,1 1 1 0 0,-1-1 0 0 0,1 0-1 0 0,-1 1 1 0 0,0-1 0 0 0,1 0-1 0 0,-1-1 1 0 0,0 1 0 0 0,0 0-20 0 0,249-124 466 0 0,-235 120-473 0 0,50-3-68 0 0,-57 73 249 0 0,-24 49 22 0 0,15-114-270 0 0,0 1 0 0 0,0 0-1 0 0,0-1 1 0 0,0 1-1 0 0,0-1 1 0 0,0 1-1 0 0,0-1 1 0 0,0 1-1 0 0,1 0 1 0 0,-1-1-1 0 0,0 1 1 0 0,0-1-1 0 0,0 1 1 0 0,1-1-1 0 0,-1 1 1 0 0,0-1-1 0 0,1 1 1 0 0,-1-1 0 0 0,1 0-1 0 0,-1 1 1 0 0,0-1-1 0 0,1 1 1 0 0,-1-1-1 0 0,1 0 1 0 0,-1 1-1 0 0,1-1 1 0 0,-1 0-1 0 0,1 0 1 0 0,-1 1-1 0 0,1-1 1 0 0,-1 0-1 0 0,1 0 1 0 0,0 0 0 0 0,-1 0-1 0 0,1 1 1 0 0,-1-1-1 0 0,1 0 1 0 0,-1 0-1 0 0,1 0 1 0 0,0 0-1 0 0,-1-1 1 0 0,1 1-1 0 0,-1 0 1 0 0,1 0-1 0 0,-1 0 1 0 0,1 0-1 0 0,0-1 1 0 0,-1 1-1 0 0,1 0 1 0 0,-1 0 0 0 0,1-1-1 0 0,-1 1 75 0 0,19-9-11996 0 0,-15 6 5501 0 0</inkml:trace>
</inkml:ink>
</file>

<file path=ppt/ink/ink4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41 560 0 0,'0'0'1350'0'0,"0"0"-251"0"0,0 0-76 0 0,0 0 218 0 0,0 0 254 0 0,0 0 80 0 0,0 0-143 0 0,0 0-275 0 0,0 0-272 0 0,0 0-203 0 0,0 0-144 0 0,0 0-91 0 0,-2 19-77 0 0,-8 132 727 0 0,11-147-1007 0 0,-1 0 0 0 0,1 0-1 0 0,0 1 1 0 0,0-1 0 0 0,0-1-1 0 0,1 1 1 0 0,0 0 0 0 0,-1 0-1 0 0,1 0 1 0 0,0-1 0 0 0,1 1-1 0 0,-1-1 1 0 0,1 0-1 0 0,0 0 1 0 0,-1 0 0 0 0,1 0-1 0 0,0 0 1 0 0,1 0 0 0 0,-1-1-1 0 0,0 0 1 0 0,1 1 0 0 0,0-1-1 0 0,-1-1 1 0 0,1 1 0 0 0,0 0-1 0 0,0-1 1 0 0,0 0 0 0 0,0 0-1 0 0,0 0 1 0 0,0 0 0 0 0,0-1-1 0 0,0 0 1 0 0,1 1 0 0 0,-1-1-1 0 0,0-1 1 0 0,0 1 0 0 0,0-1-1 0 0,0 0 1 0 0,0 0 0 0 0,0 0-1 0 0,0 0 1 0 0,0 0 0 0 0,0-1-1 0 0,0 0 1 0 0,-1 0 0 0 0,1 0-1 0 0,3-3-89 0 0,312-254 1710 0 0,-315 257-1717 0 0,0-1 1 0 0,1 1-1 0 0,-1 0 0 0 0,0 0 1 0 0,1 0-1 0 0,-1 1 0 0 0,1-1 1 0 0,0 1-1 0 0,-1 0 0 0 0,1 0 1 0 0,0 1-1 0 0,0 0 0 0 0,-1 0 1 0 0,1 0-1 0 0,3 0 7 0 0,-4 4 1 0 0,0-1 0 0 0,-1 1 0 0 0,1-1 1 0 0,-1 1-1 0 0,1 0 0 0 0,-1 0 0 0 0,0 1 0 0 0,-1-1 0 0 0,1 1 0 0 0,-1-1 0 0 0,0 1 0 0 0,0 0 1 0 0,0 0-1 0 0,-1 0 0 0 0,0 0 0 0 0,0 0 0 0 0,0 0 0 0 0,0 4-1 0 0,2 11 86 0 0,-1 1 0 0 0,-1 0 1 0 0,-1-1-1 0 0,-1 1 0 0 0,0 0 0 0 0,-2-1 0 0 0,0 0 1 0 0,-3 7-87 0 0,4-19-15 0 0,-1-1 0 0 0,1 0 0 0 0,-2-1-1 0 0,1 1 1 0 0,-1 0 0 0 0,0-1 0 0 0,0 0 0 0 0,0 0 0 0 0,-1 0 0 0 0,0-1 0 0 0,-1 1 0 0 0,1-1 0 0 0,-1 0 0 0 0,0-1 0 0 0,-1 1 15 0 0,-2 0-111 0 0,0-1-1 0 0,-1-1 1 0 0,1 1-1 0 0,-1-1 1 0 0,0-1-1 0 0,0 0 0 0 0,0-1 1 0 0,0 1-1 0 0,0-2 1 0 0,0 0-1 0 0,-5 0 112 0 0,25-15-1400 0 0,56-41-3175 0 0,-43 39-1424 0 0,-12 9-1595 0 0</inkml:trace>
</inkml:ink>
</file>

<file path=ppt/ink/ink4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6369 0 0,'0'0'648'0'0,"0"0"-559"0"0,0 0-218 0 0,0 0-23 0 0,0 0 88 0 0,0 0 144 0 0,0 0-24 0 0,0 0-56 0 0,0 0-56 0 0,0 0-136 0 0,0 0-392 0 0,0 0-888 0 0,0 0-1361 0 0,0 0 1073 0 0</inkml:trace>
</inkml:ink>
</file>

<file path=ppt/ink/ink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4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4305 0 0,'0'0'739'0'0,"0"0"-234"0"0,0 0 31 0 0,0 0 226 0 0,0 0 189 0 0,0 0-15 0 0,0 0-188 0 0,-1 33-235 0 0,-2 103-215 0 0,0-27 380 0 0,1-56-1657 0 0,2-13-3801 0 0,0-39 1937 0 0,0-1 474 0 0</inkml:trace>
</inkml:ink>
</file>

<file path=ppt/ink/ink4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9770 0 0,'0'0'1408'0'0,"0"0"-351"0"0,0 0-457 0 0,0 0-224 0 0,0 0-192 0 0,0 0-224 0 0,0 0-200 0 0,0 0-120 0 0,0 0-192 0 0,0 0-377 0 0,0 0-887 0 0,0 0-1617 0 0,0 0-2592 0 0</inkml:trace>
</inkml:ink>
</file>

<file path=ppt/ink/ink4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0 431 4073 0 0,'0'0'2418'0'0,"0"0"-811"0"0,0 0-219 0 0,0 0 203 0 0,0 0 201 0 0,0 0-77 0 0,0 0-344 0 0,0 0-362 0 0,0 0-244 0 0,0 0-123 0 0,0 0-65 0 0,0 0-49 0 0,0 0-61 0 0,14-22-99 0 0,84-136 379 0 0,7-7-215 0 0,-104 165-560 0 0,0 0-1 0 0,0-1 1 0 0,-1 1 0 0 0,1 0 0 0 0,0 0-1 0 0,-1 0 1 0 0,1 0 0 0 0,0 0-1 0 0,0 0 1 0 0,-1 0 0 0 0,1 1-1 0 0,0-1 1 0 0,-1 0 0 0 0,1 0 0 0 0,0 0-1 0 0,-1 1 1 0 0,1-1 0 0 0,0 0-1 0 0,-1 1 1 0 0,1-1 0 0 0,-1 1 0 0 0,1-1-1 0 0,0 1 1 0 0,-1-1 0 0 0,1 1-1 0 0,-1-1 1 0 0,0 1 0 0 0,1-1 0 0 0,-1 1-1 0 0,1 0 1 0 0,-1-1 0 0 0,0 1-1 0 0,1-1 1 0 0,-1 1 0 0 0,0 0 0 0 0,0 0-1 0 0,0-1 1 0 0,1 1 0 0 0,-1 0-1 0 0,0-1 1 0 0,0 1 0 0 0,0 0 0 0 0,0 0-1 0 0,0-1 1 0 0,0 1 0 0 0,0 0-1 0 0,-1-1 1 0 0,1 1 0 0 0,0 0 0 0 0,0-1-1 0 0,0 1 1 0 0,-1 0 0 0 0,1-1-1 0 0,0 1 1 0 0,-1 0 0 0 0,1-1 0 0 0,-1 1 28 0 0,2 6-67 0 0,8 40 65 0 0,-9-41 6 0 0,0 0 0 0 0,0-1 0 0 0,0 1 0 0 0,1 0 0 0 0,0-1 0 0 0,0 1 0 0 0,1-1 0 0 0,0 1 0 0 0,-1-1 0 0 0,2 0 0 0 0,-1 0 0 0 0,1 0 0 0 0,0 0 0 0 0,0 0 0 0 0,0 0 1 0 0,0-1-1 0 0,1 1 0 0 0,0-1 0 0 0,0 0 0 0 0,0 0 0 0 0,0-1 0 0 0,1 1-4 0 0,-1-2 116 0 0,0 0 0 0 0,0 0 0 0 0,0-1 0 0 0,0 0 0 0 0,1 1 0 0 0,-1-1 0 0 0,0-1 0 0 0,0 1 1 0 0,1-1-1 0 0,-1 1 0 0 0,1-1 0 0 0,-1 0 0 0 0,0-1 0 0 0,1 1 0 0 0,-1-1 0 0 0,0 0 0 0 0,1 0 1 0 0,-1 0-1 0 0,0-1 0 0 0,0 1 0 0 0,0-1 0 0 0,0 0 0 0 0,0 0 0 0 0,0-1 0 0 0,-1 1 0 0 0,1-1 0 0 0,-1 0 1 0 0,0 0-1 0 0,0 0 0 0 0,0 0 0 0 0,0 0 0 0 0,0-1 0 0 0,1-1-116 0 0,82-126 1519 0 0,-54 78-3774 0 0,1 3-5268 0 0,-25 42 938 0 0,-4 4-2400 0 0</inkml:trace>
</inkml:ink>
</file>

<file path=ppt/ink/ink4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14243 0 0,'0'0'1059'0'0,"0"0"-483"0"0,0 0-2 0 0,0 0 232 0 0,0 0 133 0 0,0 0-59 0 0,0 0-277 0 0,0 0-288 0 0,0 0-168 0 0,-6 31-101 0 0,-18 98-84 0 0,24-83-261 0 0,14-35-2623 0 0,-7-19-9159 0 0,-5 5 7233 0 0</inkml:trace>
</inkml:ink>
</file>

<file path=ppt/ink/ink4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12619 0 0,'0'0'1744'0'0,"0"0"-792"0"0,0 0-568 0 0,0 0-136 0 0,0 0-112 0 0,0 0-296 0 0,0 0-576 0 0,0 0-384 0 0,0 0-456 0 0,0 0-1233 0 0,0 0-1624 0 0,0 0-816 0 0</inkml:trace>
</inkml:ink>
</file>

<file path=ppt/ink/ink4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11114 0 0,'0'0'3364'0'0,"0"0"-1756"0"0,0 0-829 0 0,0 0-143 0 0,0 0-12 0 0,0 0-38 0 0,0 0-82 0 0,0 0-97 0 0,0 0-9 0 0,0 0 38 0 0,0 0 28 0 0,0 0 15 0 0,4 19-25 0 0,11 59-50 0 0,-7 57 515 0 0,-7 192-314 0 0,-31-146-525 0 0,21-148-245 0 0,7-4-4004 0 0,2-28 2467 0 0,0-1-493 0 0,0 0-638 0 0,0 0-2119 0 0,0-4 1792 0 0,0 1-1525 0 0</inkml:trace>
</inkml:ink>
</file>

<file path=ppt/ink/ink4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11803 0 0,'0'0'2059'0'0,"0"0"-631"0"0,0 0-549 0 0,0 0-200 0 0,0 0-13 0 0,0 0-7 0 0,0 0-31 0 0,0 0-29 0 0,0 0-57 0 0,0 0-46 0 0,0 0-40 0 0,0 0-47 0 0,0 0-71 0 0,35 5-73 0 0,114 15-65 0 0,56-10-268 0 0,-101-9-4061 0 0,-45 0-5572 0 0,-42-1 1493 0 0</inkml:trace>
</inkml:ink>
</file>

<file path=ppt/ink/ink4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10994 0 0,'0'0'1314'0'0,"0"0"-497"0"0,0 0-27 0 0,0 0 270 0 0,0 0 187 0 0,0 0-68 0 0,0 0-265 0 0,0 0-280 0 0,0 0-198 0 0,0 0-153 0 0,0 0-97 0 0,0 0-56 0 0,4 31-56 0 0,13 93-29 0 0,-5-76-87 0 0,-5-42-100 0 0,10 2-3132 0 0,-2-18-7439 0 0,-13 6 4781 0 0</inkml:trace>
</inkml:ink>
</file>

<file path=ppt/ink/ink4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9578 0 0,'0'0'664'0'0,"0"0"-856"0"0,0 0-640 0 0,0 0-384 0 0,0 0-81 0 0,0 0-199 0 0,0 0-624 0 0,0 0-969 0 0,0 0 3089 0 0</inkml:trace>
</inkml:ink>
</file>

<file path=ppt/ink/ink4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380 567 13811 0 0,'0'0'1738'0'0,"0"0"-462"0"0,0 0-300 0 0,0 0-44 0 0,0 0-85 0 0,0 0-172 0 0,0 0-171 0 0,0 0-132 0 0,0 0-112 0 0,-35 13-113 0 0,-111 42-75 0 0,70-11-58 0 0,67-34-15 0 0,-5 3-36 0 0,1 0 1 0 0,0 1-1 0 0,1 1 0 0 0,1 0 0 0 0,0 0 0 0 0,1 1 0 0 0,1 0 1 0 0,-2 7 36 0 0,9-22-20 0 0,1 1 0 0 0,0 0 0 0 0,0 0 1 0 0,0 0-1 0 0,1 0 0 0 0,-1 0 1 0 0,0 0-1 0 0,1 0 0 0 0,0 1 1 0 0,-1-1-1 0 0,1 0 0 0 0,0 0 1 0 0,0 0-1 0 0,0 0 0 0 0,0 1 1 0 0,0-1-1 0 0,1 0 0 0 0,-1 0 0 0 0,1 0 1 0 0,-1 0-1 0 0,1 0 0 0 0,0 0 1 0 0,0 0-1 0 0,0 0 0 0 0,0 0 1 0 0,0 0-1 0 0,0 0 0 0 0,1-1 1 0 0,-1 1-1 0 0,0 0 0 0 0,1-1 0 0 0,-1 1 1 0 0,1-1-1 0 0,0 0 0 0 0,0 1 1 0 0,-1-1-1 0 0,1 0 0 0 0,0 0 1 0 0,0 0-1 0 0,0 0 0 0 0,0-1 1 0 0,0 1-1 0 0,0 0 0 0 0,0-1 0 0 0,1 1 1 0 0,-1-1-1 0 0,0 0 0 0 0,0 0 1 0 0,0 0-1 0 0,0 0 0 0 0,2 0 20 0 0,15-4 71 0 0,1-1 0 0 0,-1 0-1 0 0,0-2 1 0 0,0 0 0 0 0,-1-1-1 0 0,0-1 1 0 0,0 0 0 0 0,-1-2-1 0 0,0 0 1 0 0,-1-1 0 0 0,0 0 0 0 0,-1-2-1 0 0,-1 1 1 0 0,0-2 0 0 0,1-2-71 0 0,88-81 176 0 0,-103 98-195 0 0,1-1 0 0 0,-1 0-1 0 0,1 1 1 0 0,-1-1 0 0 0,1 0 0 0 0,-1 1 0 0 0,1-1 0 0 0,0 1 0 0 0,0-1 0 0 0,-1 1 0 0 0,1-1 0 0 0,0 1 0 0 0,0-1 0 0 0,-1 1 0 0 0,1 0 0 0 0,0-1 0 0 0,0 1 0 0 0,0 0 0 0 0,0 0 0 0 0,-1 0 0 0 0,1 0 0 0 0,0 0 0 0 0,0 0 0 0 0,0 0 0 0 0,0 0 0 0 0,0 0 0 0 0,0 0-1 0 0,-1 0 1 0 0,1 0 0 0 0,0 1 0 0 0,0-1 0 0 0,0 0 0 0 0,0 1 0 0 0,-1-1 0 0 0,1 0 0 0 0,0 1 0 0 0,0-1 0 0 0,-1 1 0 0 0,1-1 0 0 0,0 1 0 0 0,-1 0 0 0 0,1-1 0 0 0,-1 1 0 0 0,1 0 0 0 0,-1-1 0 0 0,1 1 0 0 0,-1 0 0 0 0,1 0 0 0 0,-1-1 0 0 0,1 1 0 0 0,-1 0 0 0 0,0 1 19 0 0,9 54-540 0 0,-6-30 296 0 0,-2-20 165 0 0,1 0 0 0 0,0 0 0 0 0,0 1 0 0 0,1-1 0 0 0,-1 0 0 0 0,1-1 0 0 0,1 1 0 0 0,-1-1 0 0 0,1 1 0 0 0,0-1-1 0 0,0 0 1 0 0,0 0 0 0 0,1-1 0 0 0,0 1 0 0 0,0-1 0 0 0,0 0 0 0 0,0 0 0 0 0,1-1 0 0 0,-1 1 0 0 0,1-1 0 0 0,0 0 0 0 0,0-1 0 0 0,0 0 0 0 0,0 0 0 0 0,0 0 0 0 0,1-1 0 0 0,-1 1 0 0 0,1-2 0 0 0,-1 1 0 0 0,6-1 79 0 0,5-1 231 0 0,1-1 0 0 0,0-1 0 0 0,-1-1 0 0 0,0-1 1 0 0,0 0-1 0 0,0-1 0 0 0,-1-1 0 0 0,0 0 0 0 0,0-2 1 0 0,0 1-1 0 0,-1-2 0 0 0,-1 0 0 0 0,0-1 0 0 0,9-8-231 0 0,10-10 254 0 0,-2-2 0 0 0,0-1 0 0 0,-2-1-1 0 0,-2-2 1 0 0,-1-1 0 0 0,-2-1-1 0 0,-1 0 1 0 0,1-9-254 0 0,-12 27-55 0 0,-1-1 1 0 0,-1-1-1 0 0,-1 1 0 0 0,-1-1 0 0 0,-1-1 0 0 0,0 0 1 0 0,-2 0-1 0 0,-1 0 0 0 0,0 0 0 0 0,-2-1 1 0 0,0 1-1 0 0,-2-1 0 0 0,-1-6 55 0 0,0 25-57 0 0,0 1-1 0 0,-1-1 1 0 0,1 0 0 0 0,-1 1-1 0 0,0-1 1 0 0,0 1 0 0 0,0 0-1 0 0,-1 0 1 0 0,1-1 0 0 0,-1 2 0 0 0,1-1-1 0 0,-1 0 1 0 0,0 0 0 0 0,0 1-1 0 0,-1 0 1 0 0,1 0 0 0 0,0 0-1 0 0,-1 0 1 0 0,1 0 0 0 0,-1 0-1 0 0,0 1 1 0 0,1 0 0 0 0,-1 0-1 0 0,0 0 1 0 0,0 0 0 0 0,0 0-1 0 0,0 1 1 0 0,0 0 0 0 0,0 0-1 0 0,0 0 1 0 0,1 0 0 0 0,-1 1 0 0 0,0-1-1 0 0,0 1 1 0 0,0 0 0 0 0,0 0-1 0 0,1 0 1 0 0,-1 1 0 0 0,0 0-1 0 0,1-1 1 0 0,-1 1 0 0 0,1 0-1 0 0,0 1 1 0 0,0-1 0 0 0,0 0-1 0 0,0 1 1 0 0,0 0 0 0 0,0 0-1 0 0,0 0 58 0 0,-16 12-135 0 0,1 0 0 0 0,0 2-1 0 0,1-1 1 0 0,1 2-1 0 0,1 0 1 0 0,1 1-1 0 0,0 1 1 0 0,1 0 0 0 0,2 1-1 0 0,0 0 1 0 0,1 0-1 0 0,1 1 1 0 0,1 1-1 0 0,0-1 1 0 0,2 1-1 0 0,1 1 1 0 0,1-1 0 0 0,-1 23 135 0 0,6-39-7 0 0,-1 0 0 0 0,1 0 1 0 0,1 0-1 0 0,-1 0 0 0 0,1 0 1 0 0,0 0-1 0 0,1 0 0 0 0,0-1 1 0 0,0 1-1 0 0,0-1 0 0 0,1 0 1 0 0,0 0-1 0 0,0 0 1 0 0,0-1-1 0 0,1 1 0 0 0,0-1 1 0 0,0 0-1 0 0,0 0 0 0 0,1-1 1 0 0,0 0-1 0 0,-1 0 0 0 0,2 0 1 0 0,-1 0-1 0 0,0-1 0 0 0,1 0 1 0 0,1 0 6 0 0,13 6 208 0 0,0-2 1 0 0,1 0-1 0 0,0-1 0 0 0,0-1 1 0 0,1-1-1 0 0,-1-2 0 0 0,18 1-208 0 0,-11-2 377 0 0,0-1-1 0 0,1-1 1 0 0,-1-2 0 0 0,0-1-1 0 0,0-1 1 0 0,-1-1 0 0 0,12-5-377 0 0,-2 0 121 0 0,0-2 0 0 0,0-1-1 0 0,-2-2 1 0 0,0-2 0 0 0,0-1 0 0 0,-2-1 0 0 0,-1-2 0 0 0,0-2 0 0 0,-2-1 0 0 0,-1-1 0 0 0,-1-1 0 0 0,-1-2 0 0 0,-1-1 0 0 0,-2-1-1 0 0,11-19-120 0 0,-30 43-21 0 0,-2-1-1 0 0,1 0 0 0 0,-1 0 0 0 0,0 0 0 0 0,0-1 1 0 0,-1 1-1 0 0,0-1 0 0 0,-1 0 0 0 0,0 0 0 0 0,0 0 1 0 0,-1 0-1 0 0,0 0 0 0 0,-1-1 0 0 0,0 1 0 0 0,0 0 1 0 0,-1 0-1 0 0,0 0 0 0 0,-1 0 0 0 0,0 0 1 0 0,0 0-1 0 0,-1 0 0 0 0,0 1 0 0 0,-1-1 0 0 0,0 1 1 0 0,0 0-1 0 0,-1 0 0 0 0,0 0 0 0 0,0 0 0 0 0,-5-5 22 0 0,5 10-28 0 0,0 0-1 0 0,-1 1 1 0 0,1-1-1 0 0,-1 1 1 0 0,1 0-1 0 0,-1 0 1 0 0,0 1-1 0 0,0 0 1 0 0,0 0-1 0 0,0 0 1 0 0,0 1-1 0 0,0 0 0 0 0,1 0 1 0 0,-1 0-1 0 0,0 1 1 0 0,0 0-1 0 0,0 0 1 0 0,0 0-1 0 0,0 1 1 0 0,1 0-1 0 0,-1 0 1 0 0,1 0 28 0 0,-115 70-249 0 0,106-59 228 0 0,1 0 0 0 0,1 1 0 0 0,0 0 0 0 0,1 1 0 0 0,1 1 0 0 0,0-1 0 0 0,1 1 0 0 0,0 1 0 0 0,2 0 0 0 0,0 0 0 0 0,1 0 0 0 0,0 1 0 0 0,2 0 0 0 0,0 0 0 0 0,1 0 0 0 0,1 1 0 0 0,0-1 0 0 0,2 1 0 0 0,1 14 21 0 0,0-21-17 0 0,1 0 0 0 0,0-1-1 0 0,0 1 1 0 0,2 0-1 0 0,-1-1 1 0 0,2 0 0 0 0,-1 0-1 0 0,2 0 1 0 0,-1 0-1 0 0,1-1 1 0 0,1 0 0 0 0,0 0-1 0 0,0-1 1 0 0,1 0-1 0 0,0 0 1 0 0,1-1-1 0 0,0 0 1 0 0,0 0 0 0 0,1-1-1 0 0,0 0 1 0 0,0-1-1 0 0,0 0 1 0 0,11 4 17 0 0,98 29-3242 0 0,-103-36 2104 0 0,51 5-11359 0 0,-52-8 9222 0 0</inkml:trace>
</inkml:ink>
</file>

<file path=ppt/ink/ink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4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7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4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12651 0 0,'0'0'1819'0'0,"0"0"-487"0"0,0 0-218 0 0,0 0-182 0 0,0 0-223 0 0,0 0-269 0 0,0 0-240 0 0,0 0-72 0 0,0 0 0 0 0,0 0 3 0 0,0 0-23 0 0,0 0-41 0 0,3 27-39 0 0,10 84-49 0 0,5-49-162 0 0,-11-53 107 0 0,-3-6 88 0 0,-1 0 0 0 0,1-1 1 0 0,-1 1-1 0 0,1-1 0 0 0,0 0 0 0 0,0 0 1 0 0,0-1-1 0 0,0 1 0 0 0,0-1 0 0 0,1 0 1 0 0,-1 0-1 0 0,0 0 0 0 0,1 0 0 0 0,-1-1 0 0 0,0 0 1 0 0,1 0-1 0 0,-1 0 0 0 0,1 0 0 0 0,-1-1 1 0 0,0 0-1 0 0,1 0 0 0 0,-1 0 0 0 0,0 0 1 0 0,0-1-1 0 0,0 1 0 0 0,0-1 0 0 0,0 0 1 0 0,0 0-1 0 0,0-1 0 0 0,-1 1 0 0 0,1-1 1 0 0,-1 0-1 0 0,0 0 0 0 0,0 0 0 0 0,0 0 1 0 0,0 0-1 0 0,0-1 0 0 0,-1 1 0 0 0,2-3-12 0 0,123-148 2331 0 0,-79 120-1994 0 0,-30 75-636 0 0,-9 1 285 0 0,-3 0 1 0 0,-1 0 0 0 0,-2 0-1 0 0,-2 1 1 0 0,-2 11 13 0 0,1 45 20 0 0,6 12-15 0 0,-6 194 10 0 0,0-289 33 0 0,-1-1 0 0 0,0 0 0 0 0,-2 0-1 0 0,1 0 1 0 0,-2 0 0 0 0,0-1 0 0 0,-1 1 0 0 0,0-1-1 0 0,-1 0 1 0 0,0-1 0 0 0,-2 1 0 0 0,1-1 0 0 0,-2-1-1 0 0,1 1 1 0 0,-2-1 0 0 0,0-1 0 0 0,0 0 0 0 0,-1 0-1 0 0,0-1 1 0 0,-1 0 0 0 0,0-1 0 0 0,-1-1 0 0 0,1 0 0 0 0,-2 0-1 0 0,1-1 1 0 0,-1-1 0 0 0,0-1 0 0 0,0 0 0 0 0,-1 0-1 0 0,0-1 1 0 0,1-1 0 0 0,-1-1 0 0 0,-2 0-48 0 0,14-4 32 0 0,1 0-1 0 0,0-1 1 0 0,-1 1 0 0 0,1-1-1 0 0,0 1 1 0 0,1-1 0 0 0,-1 0 0 0 0,0 0-1 0 0,1 0 1 0 0,0 0 0 0 0,-1 0 0 0 0,1 0-1 0 0,0 0 1 0 0,1 0 0 0 0,-1-1 0 0 0,1 1-1 0 0,-1 0 1 0 0,1-1 0 0 0,0 1 0 0 0,0 0-1 0 0,0 0 1 0 0,1-1 0 0 0,-1 1 0 0 0,1 0-1 0 0,0 0 1 0 0,0-1 0 0 0,0 1 0 0 0,0 0-1 0 0,0 0 1 0 0,1-1-32 0 0,11-31-47 0 0,1-1-1 0 0,2 2 1 0 0,2 0 0 0 0,20-30 47 0 0,-15 28-267 0 0,2 1 0 0 0,1 1 0 0 0,2 2 1 0 0,1 0-1 0 0,1 2 0 0 0,2 2 0 0 0,6-3 267 0 0,22-12-5809 0 0,3 5-5357 0 0,-51 34 5342 0 0</inkml:trace>
</inkml:ink>
</file>

<file path=ppt/ink/ink4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4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308 644 2473 0 0,'0'0'1544'0'0,"0"0"-443"0"0,0 0-176 0 0,0 0 152 0 0,0 0 255 0 0,0 0 189 0 0,0 0 18 0 0,0 0-148 0 0,0 0-246 0 0,0 0-254 0 0,0 0-240 0 0,-16-11-204 0 0,-51-34-113 0 0,65 44-314 0 0,0-1 0 0 0,0 1-1 0 0,0 0 1 0 0,-1 0 0 0 0,1-1-1 0 0,0 1 1 0 0,-1 1-1 0 0,1-1 1 0 0,-1 0 0 0 0,1 1-1 0 0,-1-1 1 0 0,1 1-1 0 0,-1 0 1 0 0,1 0 0 0 0,-1 0-1 0 0,1 0 1 0 0,-1 0-1 0 0,1 0 1 0 0,-1 1 0 0 0,0-1-1 0 0,1 1 1 0 0,0 0-1 0 0,-1 0 1 0 0,1 0 0 0 0,-1 0-1 0 0,1 0 1 0 0,0 0-1 0 0,0 1 1 0 0,0-1 0 0 0,-1 2-20 0 0,-3 0 32 0 0,-6 6-10 0 0,1 0 0 0 0,0 1 0 0 0,0 0 1 0 0,1 0-1 0 0,0 1 0 0 0,1 1 1 0 0,0 0-1 0 0,1 0 0 0 0,0 0 0 0 0,1 1 1 0 0,0 0-1 0 0,1 1 0 0 0,1-1 0 0 0,0 1 1 0 0,1 0-1 0 0,0 1 0 0 0,2-1 1 0 0,-1 1-1 0 0,2-1 0 0 0,-1 3-22 0 0,2-15-3 0 0,0 1 0 0 0,0-1 0 0 0,0 1 1 0 0,1-1-1 0 0,-1 0 0 0 0,0 1 0 0 0,1-1 0 0 0,0 0 0 0 0,-1 1 0 0 0,1-1 0 0 0,0 0 0 0 0,0 0 1 0 0,0 1-1 0 0,1-1 0 0 0,-1 0 0 0 0,0 0 0 0 0,1 0 0 0 0,-1-1 0 0 0,1 1 0 0 0,0 0 1 0 0,0-1-1 0 0,-1 1 0 0 0,1-1 0 0 0,0 1 0 0 0,0-1 0 0 0,1 0 0 0 0,-1 0 0 0 0,0 0 1 0 0,0 0-1 0 0,1 0 0 0 0,-1 0 0 0 0,0-1 0 0 0,1 1 0 0 0,-1-1 0 0 0,0 1 0 0 0,1-1 0 0 0,1 0 3 0 0,94-13 798 0 0,-65 0-568 0 0,-1-1 1 0 0,-1-2-1 0 0,0-1 1 0 0,-1-1-1 0 0,-1-2 1 0 0,1-2-231 0 0,28-18 80 0 0,-52 36-91 0 0,-6 3-20 0 0,1 0-1 0 0,0-1 1 0 0,0 1 0 0 0,0 0-1 0 0,0 0 1 0 0,0 0-1 0 0,0 0 1 0 0,0 1 0 0 0,0-1-1 0 0,0 0 1 0 0,0 0 0 0 0,0 1-1 0 0,1-1 1 0 0,-1 1 0 0 0,0-1-1 0 0,0 1 1 0 0,1-1 0 0 0,-1 1-1 0 0,0 0 1 0 0,1-1 0 0 0,-1 1-1 0 0,1 0 1 0 0,-1 0 0 0 0,0 0-1 0 0,1 0 1 0 0,-1 0-1 0 0,0 1 1 0 0,1-1 0 0 0,-1 0-1 0 0,0 1 1 0 0,1-1 0 0 0,-1 1-1 0 0,0-1 1 0 0,1 1 0 0 0,-1 0 31 0 0,9 45-824 0 0,-10-41 819 0 0,0 0 1 0 0,0 0-1 0 0,0 0 1 0 0,1 0-1 0 0,0 0 1 0 0,0 0-1 0 0,0 0 1 0 0,0 0-1 0 0,1-1 1 0 0,0 1-1 0 0,0 0 1 0 0,0-1 0 0 0,1 1-1 0 0,-1-1 1 0 0,1 0-1 0 0,0 1 1 0 0,0-2-1 0 0,1 1 1 0 0,-1 0-1 0 0,1-1 1 0 0,0 1-1 0 0,0-1 1 0 0,0 0-1 0 0,0 0 1 0 0,0-1-1 0 0,1 1 1 0 0,-1-1-1 0 0,1 0 1 0 0,0 0-1 0 0,0 0 1 0 0,0-1 4 0 0,5-2 79 0 0,1-1 1 0 0,0 0-1 0 0,-1 0 0 0 0,0-1 1 0 0,1-1-1 0 0,-1 1 1 0 0,0-2-1 0 0,-1 1 0 0 0,1-1 1 0 0,-1-1-1 0 0,0 0 1 0 0,0 0-1 0 0,-1-1 0 0 0,0 0 1 0 0,0 0-1 0 0,-1-1 1 0 0,1 0-1 0 0,-2 0 1 0 0,1-1-1 0 0,-1 0 0 0 0,1-4-79 0 0,13-10 148 0 0,3-1-115 0 0,-1 0 0 0 0,-1-2 0 0 0,-1-1 0 0 0,-1 0-1 0 0,-1-1 1 0 0,-2-1 0 0 0,-1-1 0 0 0,-1 0 0 0 0,-2-1 0 0 0,-1 0 0 0 0,-1-1 0 0 0,-2 0 0 0 0,4-33-33 0 0,-10 45-56 0 0,0 0 0 0 0,-2 0 0 0 0,0 1 0 0 0,-1-1 0 0 0,-1 0 0 0 0,-1 0 0 0 0,-1 1 0 0 0,-1 0 0 0 0,0-1 0 0 0,-2 2 0 0 0,0-1 0 0 0,-1 1 0 0 0,-9-17 56 0 0,16 34-10 0 0,1 0 1 0 0,0-1 0 0 0,-1 1-1 0 0,0 0 1 0 0,1-1-1 0 0,-1 1 1 0 0,0 0 0 0 0,1 0-1 0 0,-1 0 1 0 0,0-1-1 0 0,0 1 1 0 0,0 0-1 0 0,0 0 1 0 0,0 0 0 0 0,0 1-1 0 0,0-1 1 0 0,0 0-1 0 0,0 0 1 0 0,-1 0 0 0 0,1 1-1 0 0,0-1 1 0 0,-1 1-1 0 0,1-1 1 0 0,0 1 0 0 0,-1 0-1 0 0,1-1 1 0 0,0 1-1 0 0,-1 0 1 0 0,1 0 0 0 0,0 0-1 0 0,-1 0 1 0 0,1 0-1 0 0,-1 0 1 0 0,1 0 0 0 0,0 0-1 0 0,-1 1 1 0 0,1-1-1 0 0,-1 0 1 0 0,1 1 0 0 0,0 0-1 0 0,0-1 1 0 0,-1 1-1 0 0,1 0 1 0 0,0-1 0 0 0,0 1-1 0 0,0 0 1 0 0,0 0-1 0 0,0 0 1 0 0,0 0 0 0 0,0 0-1 0 0,0 0 1 0 0,0 0-1 0 0,0 0 1 0 0,0 0 0 0 0,1 1-1 0 0,-1-1 1 0 0,1 0-1 0 0,-1 2 10 0 0,-9 26 51 0 0,2 1 1 0 0,1 0-1 0 0,2 0 0 0 0,0 0 0 0 0,3 1 0 0 0,0 0 0 0 0,2-1 0 0 0,2 15-51 0 0,-2-8 38 0 0,7 95 144 0 0,5-1 0 0 0,18 68-182 0 0,-27-173-46 0 0,2-1 0 0 0,0 0 0 0 0,2 0 0 0 0,0 0 0 0 0,2-1 0 0 0,1 0-1 0 0,3 5 47 0 0,17-10-1041 0 0,-26-59-1501 0 0,-20-39-8906 0 0,15 77 10983 0 0,-4-13-3016 0 0</inkml:trace>
  <inkml:trace contextRef="#ctx0" brushRef="#br0" timeOffset="247.867">495 459 9458 0 0,'0'0'1311'0'0,"0"0"-439"0"0,0 0-98 0 0,0 0 326 0 0,0 0 240 0 0,0 0 20 0 0,33 4-190 0 0,104 8-276 0 0,-103-10-579 0 0,-1-1 0 0 0,1-2 0 0 0,-1-1 0 0 0,1-1 0 0 0,22-7-315 0 0,-11 3 146 0 0,273-55 632 0 0,-184 32-6066 0 0,-70 16-873 0 0,-36 7-3168 0 0</inkml:trace>
  <inkml:trace contextRef="#ctx0" brushRef="#br0" timeOffset="1347.151">1674 1115 0 0 0,'0'0'391'0'0,"0"0"742"0"0,0 0 409 0 0,0 0 290 0 0,0 0 107 0 0,0 0-117 0 0,0 0-275 0 0,0 0-224 0 0,0 0-163 0 0,0 0-151 0 0,33-30-156 0 0,105-95-145 0 0,-59 40 487 0 0,-50 53-909 0 0,-2-1-1 0 0,-2-1 1 0 0,-1-1-1 0 0,-1-1 1 0 0,-2-1-1 0 0,-2-1 1 0 0,-2-1 0 0 0,-1-1-1 0 0,3-15-285 0 0,-17 53-16 0 0,-1-1 0 0 0,1 0 0 0 0,-1 0-1 0 0,0 0 1 0 0,1 0 0 0 0,-1 0 0 0 0,-1 0 0 0 0,1 0 0 0 0,0-1-1 0 0,-1 1 1 0 0,0 0 0 0 0,1 0 0 0 0,-1-1 0 0 0,-1 1 0 0 0,1 0 0 0 0,0 0-1 0 0,-1-1 1 0 0,0 1 0 0 0,1 0 0 0 0,-1 0 0 0 0,0 0 0 0 0,-1 0-1 0 0,1 0 1 0 0,0 0 0 0 0,-1 0 0 0 0,0 1 0 0 0,0-1 0 0 0,0 0-1 0 0,0 1 1 0 0,0-1 0 0 0,0 1 0 0 0,-1 0 0 0 0,1 0 0 0 0,-1 0 0 0 0,1 0-1 0 0,-1 0 1 0 0,0 1 0 0 0,0-1 0 0 0,0 1 0 0 0,0-1 0 0 0,0 1-1 0 0,0 0 1 0 0,-1 0 16 0 0,-3 2-38 0 0,1 1 0 0 0,-1 0 0 0 0,1 0 0 0 0,0 0 0 0 0,0 1-1 0 0,0 0 1 0 0,0 0 0 0 0,1 1 0 0 0,-1-1 0 0 0,1 1 0 0 0,0 0 0 0 0,0 1 0 0 0,0-1-1 0 0,0 1 1 0 0,1 0 0 0 0,0 0 0 0 0,0 1 0 0 0,0-1 0 0 0,1 1 0 0 0,0 0-1 0 0,0 0 1 0 0,0 0 0 0 0,1 0 0 0 0,0 0 0 0 0,0 0 0 0 0,0 1 0 0 0,1-1 0 0 0,0 1-1 0 0,0-1 1 0 0,1 1 0 0 0,0 0 0 0 0,0 2 38 0 0,3-4 20 0 0,0-1-1 0 0,0 1 1 0 0,1-1 0 0 0,-1 0-1 0 0,1 0 1 0 0,0 0 0 0 0,0 0 0 0 0,1-1-1 0 0,-1 0 1 0 0,1 0 0 0 0,-1 0-1 0 0,1 0 1 0 0,0-1 0 0 0,0 0-1 0 0,0 0 1 0 0,1 0 0 0 0,-1 0 0 0 0,0-1-1 0 0,1 0 1 0 0,-1 0 0 0 0,1-1-1 0 0,-1 1 1 0 0,1-1 0 0 0,-1 0-1 0 0,1-1 1 0 0,0 0-20 0 0,20 1 110 0 0,-1-2-1 0 0,1 0 1 0 0,-1-2 0 0 0,1-1-1 0 0,-1-1 1 0 0,-1-1-1 0 0,13-6-109 0 0,107-24 429 0 0,-144 37-418 0 0,1 0-1 0 0,0 0 1 0 0,0 0-1 0 0,0 0 0 0 0,-1 0 1 0 0,1 0-1 0 0,0 0 1 0 0,0 1-1 0 0,0-1 0 0 0,-1 0 1 0 0,1 0-1 0 0,0 1 1 0 0,0-1-1 0 0,-1 0 0 0 0,1 1 1 0 0,0-1-1 0 0,0 0 1 0 0,-1 1-1 0 0,1-1 1 0 0,-1 1-1 0 0,1 0 0 0 0,0-1 1 0 0,-1 1-1 0 0,1-1 1 0 0,-1 1-1 0 0,1 0 0 0 0,-1-1 1 0 0,0 1-1 0 0,1 0 1 0 0,-1 0-1 0 0,0-1 0 0 0,1 1 1 0 0,-1 0-1 0 0,0 0 1 0 0,0-1-1 0 0,0 1 1 0 0,0 0-1 0 0,0 0 0 0 0,0 0 1 0 0,0 0-1 0 0,0-1 1 0 0,0 1-1 0 0,0 0 0 0 0,0 0 1 0 0,0 0-1 0 0,0-1 1 0 0,-1 1-1 0 0,1 0 0 0 0,0 0 1 0 0,-1-1-1 0 0,1 1 1 0 0,-1 0-11 0 0,-18 53 504 0 0,14-45-472 0 0,-20 46 153 0 0,18-41-225 0 0,0-1 1 0 0,0 1 0 0 0,2 0-1 0 0,-1 1 1 0 0,2-1-1 0 0,0 1 1 0 0,1 0-1 0 0,0 0 1 0 0,2 0 0 0 0,-1 10 39 0 0,4-22-152 0 0,0 0 1 0 0,1 0 0 0 0,-1 0 0 0 0,1 0 0 0 0,-1 0 0 0 0,1 0 0 0 0,0-1 0 0 0,0 1 0 0 0,0-1 0 0 0,1 0 0 0 0,-1 0 0 0 0,1 0-1 0 0,-1-1 1 0 0,1 1 0 0 0,-1-1 0 0 0,1 0 0 0 0,0 0 0 0 0,0 0 0 0 0,-1 0 0 0 0,1-1 0 0 0,0 1 0 0 0,0-1 0 0 0,0 0-1 0 0,0 0 1 0 0,0 0 0 0 0,0-1 0 0 0,-1 0 0 0 0,1 1 0 0 0,0-1 0 0 0,0-1 0 0 0,2 0 151 0 0,65-22-11024 0 0,-56 20 7046 0 0</inkml:trace>
  <inkml:trace contextRef="#ctx0" brushRef="#br0" timeOffset="2337.907">2730 831 0 0 0,'0'0'1572'0'0,"0"0"-159"0"0,0 0-76 0 0,0 0 121 0 0,0 0 181 0 0,0 0 87 0 0,0 0-79 0 0,0 0-150 0 0,0 0-155 0 0,0 0-165 0 0,0 0-158 0 0,0 0-144 0 0,0 0-127 0 0,34-5-103 0 0,103-17-84 0 0,-71-8 178 0 0,-57 21-563 0 0,8-5 10 0 0,-1-1 1 0 0,0 0-1 0 0,-1-2 1 0 0,-1 1 0 0 0,-1-2-1 0 0,0 0 1 0 0,-1 0-1 0 0,-1-1-186 0 0,-10 17-12 0 0,1 0-1 0 0,0-1 1 0 0,-1 1-1 0 0,1 0 1 0 0,-1-1-1 0 0,1 1 1 0 0,-1-1-1 0 0,0 1 1 0 0,0-1-1 0 0,-1 0 0 0 0,1 1 1 0 0,0-1-1 0 0,-1 0 1 0 0,0 0-1 0 0,1 1 1 0 0,-1-1-1 0 0,0 0 1 0 0,0 0-1 0 0,-1 1 1 0 0,1-1-1 0 0,-1 0 1 0 0,1 0-1 0 0,-1 1 1 0 0,0-1-1 0 0,0 1 1 0 0,0-1-1 0 0,0 0 1 0 0,0 1-1 0 0,-1 0 1 0 0,1-1-1 0 0,-1 1 1 0 0,0 0-1 0 0,0 0 1 0 0,1 0-1 0 0,-1 0 1 0 0,-1 0-1 0 0,1 0 1 0 0,0 1-1 0 0,0-1 0 0 0,-1 1 1 0 0,1-1-1 0 0,0 1 1 0 0,-1 0-1 0 0,0 0 13 0 0,-5-1-76 0 0,0 1 0 0 0,0-1 0 0 0,-1 2 0 0 0,1 0 0 0 0,0 0-1 0 0,0 0 1 0 0,-1 1 0 0 0,1 0 0 0 0,0 0 0 0 0,0 1 0 0 0,0 0-1 0 0,0 1 1 0 0,0 0 0 0 0,1 0 0 0 0,-1 1 0 0 0,1-1 0 0 0,0 2-1 0 0,0-1 1 0 0,0 1 0 0 0,1 0 0 0 0,-1 0 0 0 0,1 1 0 0 0,-5 6 76 0 0,3-3-15 0 0,0 0 0 0 0,0 0 0 0 0,1 1 0 0 0,0 0 0 0 0,1 1 0 0 0,0 0 0 0 0,1-1 0 0 0,0 2 0 0 0,1-1 0 0 0,0 1 0 0 0,1-1 0 0 0,0 1 0 0 0,1 0 0 0 0,0 0 0 0 0,0 11 15 0 0,2-17 11 0 0,-1 0 0 0 0,1 0-1 0 0,1-1 1 0 0,-1 1 0 0 0,1 0 0 0 0,0 0-1 0 0,0-1 1 0 0,0 1 0 0 0,1-1 0 0 0,0 1-1 0 0,0-1 1 0 0,1 0 0 0 0,-1 0 0 0 0,1 0 0 0 0,0 0-1 0 0,0 0 1 0 0,1 0 0 0 0,0-1 0 0 0,-1 0-1 0 0,1 1 1 0 0,1-2 0 0 0,-1 1 0 0 0,1 0 0 0 0,-1-1-1 0 0,5 3-10 0 0,8 2 114 0 0,0-1 0 0 0,0 0 0 0 0,1-1 0 0 0,0-1 0 0 0,0-1 0 0 0,0 0 1 0 0,1-2-1 0 0,-1 0 0 0 0,1 0 0 0 0,-1-2 0 0 0,1-1 0 0 0,0 0 0 0 0,-1-1 0 0 0,0-1 0 0 0,1-1 0 0 0,-1 0 0 0 0,0-1 0 0 0,-1-2 0 0 0,0 1 0 0 0,0-2 0 0 0,0 0 0 0 0,-1-1 0 0 0,0-1 0 0 0,0 0 0 0 0,-1-1 0 0 0,2-3-114 0 0,203-154 212 0 0,-211 162-228 0 0,-1 1-1 0 0,0 0 1 0 0,1 0-1 0 0,0 1 1 0 0,0 0-1 0 0,1 0 1 0 0,-1 1-1 0 0,1 0 1 0 0,-1 1-1 0 0,1 0 1 0 0,6 0 16 0 0,-13 4-19 0 0,-1 0 1 0 0,1 0 0 0 0,-1 0 0 0 0,1 1 0 0 0,-1-1 0 0 0,0 1-1 0 0,0 0 1 0 0,0-1 0 0 0,0 1 0 0 0,0 0 0 0 0,-1 0-1 0 0,1 0 1 0 0,-1 0 0 0 0,0 1 0 0 0,0-1 0 0 0,0 0-1 0 0,0 0 1 0 0,-1 1 0 0 0,1-1 0 0 0,-1 0 0 0 0,0 1-1 0 0,0-1 1 0 0,0 1 0 0 0,0-1 0 0 0,-1 0 0 0 0,1 1-1 0 0,-1-1 1 0 0,-1 3 18 0 0,2 4 23 0 0,0 4 6 0 0,0-1 1 0 0,-1 1 0 0 0,0-1-1 0 0,-1 1 1 0 0,-1-1-1 0 0,0 0 1 0 0,-1 1-1 0 0,0-2 1 0 0,-1 1 0 0 0,-1 0-1 0 0,0-1 1 0 0,0 0-1 0 0,-1-1 1 0 0,-1 1 0 0 0,0-1-1 0 0,0-1 1 0 0,-9 8-30 0 0,12-12-24 0 0,-1 0 0 0 0,-1 0 1 0 0,1 0-1 0 0,-1-1 0 0 0,0 0 1 0 0,0-1-1 0 0,0 0 1 0 0,0 0-1 0 0,-1 0 0 0 0,0-1 1 0 0,0 0-1 0 0,0 0 0 0 0,0-1 1 0 0,0 0-1 0 0,0-1 1 0 0,-1 0-1 0 0,1 0 0 0 0,-2-1 24 0 0,10-22-1360 0 0,5 17 1317 0 0,-1 1 1 0 0,1-1-1 0 0,0 1 0 0 0,0 1 1 0 0,1-1-1 0 0,-1 1 1 0 0,1 0-1 0 0,-1 0 0 0 0,1 0 1 0 0,0 1-1 0 0,0 0 0 0 0,0 0 1 0 0,1 0-1 0 0,1 1 43 0 0,8-4-17 0 0,1 1 52 0 0,-1 1 0 0 0,1 1-1 0 0,0 0 1 0 0,-1 2 0 0 0,1 0-1 0 0,0 0 1 0 0,0 2 0 0 0,0 0-1 0 0,-1 1 1 0 0,6 2-35 0 0,16 1 251 0 0,-22-3-68 0 0,0-1 0 0 0,0-1-1 0 0,0-1 1 0 0,0 0 0 0 0,0-1 0 0 0,0-1 0 0 0,0 0-1 0 0,-1-1 1 0 0,1-1 0 0 0,-1 0 0 0 0,1-1-1 0 0,-1-1 1 0 0,-1-1 0 0 0,1 0 0 0 0,2-2-183 0 0,17-16 163 0 0,-2-2-1 0 0,-1 0 1 0 0,-1-3 0 0 0,-2 0-1 0 0,0-2 1 0 0,-3-1 0 0 0,0-1-1 0 0,-3-1 1 0 0,0-1 0 0 0,9-24-163 0 0,-14 20-228 0 0,-2 0 0 0 0,-2-1 0 0 0,-1 0 0 0 0,-2-1 0 0 0,2-31 228 0 0,0-79-879 0 0,-13 150 857 0 0,0 1 1 0 0,-1 0-1 0 0,1 0 1 0 0,0 0-1 0 0,-1 0 0 0 0,1 0 1 0 0,-1 0-1 0 0,1 0 1 0 0,-1 0-1 0 0,1 0 1 0 0,-1 1-1 0 0,0-1 1 0 0,1 1-1 0 0,-1-1 0 0 0,0 1 1 0 0,0 0-1 0 0,1 0 1 0 0,-1-1-1 0 0,0 1 1 0 0,0 0-1 0 0,1 1 1 0 0,-1-1-1 0 0,0 0 0 0 0,0 0 1 0 0,1 1-1 0 0,-1-1 1 0 0,0 1-1 0 0,1 0 1 0 0,-1-1-1 0 0,1 1 1 0 0,-1 0-1 0 0,1 0 0 0 0,-1 0 1 0 0,1 0-1 0 0,-1 0 1 0 0,1 0-1 0 0,0 0 1 0 0,0 1-1 0 0,-1-1 1 0 0,1 0-1 0 0,0 1 0 0 0,0-1 1 0 0,0 1 21 0 0,-12 17 53 0 0,1 0-1 0 0,0 1 1 0 0,1 0 0 0 0,2 1 0 0 0,0 0-1 0 0,1 1 1 0 0,1 0 0 0 0,1 0-1 0 0,1 0 1 0 0,1 1 0 0 0,1-1 0 0 0,1 1-1 0 0,1 0 1 0 0,2 19-53 0 0,-2-40 1 0 0,-1 62 79 0 0,1-36-61 0 0,1-1 0 0 0,2 0 1 0 0,1 0-1 0 0,1 0 0 0 0,1 0 0 0 0,1-1 0 0 0,1 0 0 0 0,5 8-19 0 0,77 141-113 0 0,-56-151-821 0 0,-33-66-1394 0 0,-28-38-6770 0 0,11 37 160 0 0,12 27 7939 0 0</inkml:trace>
  <inkml:trace contextRef="#ctx0" brushRef="#br0" timeOffset="2649.899">3870 415 10930 0 0,'0'0'1569'0'0,"0"0"-473"0"0,0 0-176 0 0,0 0 140 0 0,0 0 187 0 0,0 0 64 0 0,0 0-83 0 0,0 0-185 0 0,34 9-205 0 0,112 26-233 0 0,4-23 101 0 0,386-37-249 0 0,-422 16-3773 0 0,-1 0-3414 0 0,-107 9 6226 0 0,32-2-11236 0 0</inkml:trace>
  <inkml:trace contextRef="#ctx0" brushRef="#br0" timeOffset="6222.801">5044 1063 6153 0 0,'0'0'5321'0'0,"0"0"-4736"0"0,0 0-361 0 0,0 0-104 0 0,0 0 104 0 0,0 0 16 0 0,0 0-40 0 0,0 0-136 0 0,0 0-288 0 0,0 0-985 0 0,0 0-3071 0 0,0 0-3138 0 0</inkml:trace>
</inkml:ink>
</file>

<file path=ppt/ink/ink4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118 558 14427 0 0,'0'0'2329'0'0,"0"0"-1312"0"0,0 0-681 0 0,0 0-41 0 0,0 0 233 0 0,0 0 224 0 0,0 0 87 0 0,0 0-95 0 0,0 0-216 0 0,0 0-198 0 0,0 0-142 0 0,0 0-78 0 0,-10 35-36 0 0,-35 111-28 0 0,-6 7-1320 0 0,48-138-315 0 0,0-3-1545 0 0,0-2-4222 0 0,1-6-1834 0 0</inkml:trace>
  <inkml:trace contextRef="#ctx0" brushRef="#br0" timeOffset="476.948">315 823 10890 0 0,'0'0'1983'0'0,"0"0"-364"0"0,0 0-97 0 0,0 0 68 0 0,0 0-33 0 0,0 0-267 0 0,0 0-362 0 0,0 0-294 0 0,0 0-201 0 0,0 0-133 0 0,0 0-68 0 0,0 0-32 0 0,0 0-53 0 0,11-25-52 0 0,33-80-47 0 0,24-11-82 0 0,-67 114-15 0 0,0 0 0 0 0,1 0-1 0 0,-1 0 1 0 0,1 1 0 0 0,-1-1-1 0 0,1 0 1 0 0,0 0 0 0 0,-1 1-1 0 0,1-1 1 0 0,0 1 0 0 0,0 0 0 0 0,0-1-1 0 0,0 1 1 0 0,1 0 0 0 0,-1 0-1 0 0,0 0 1 0 0,0 1 0 0 0,1-1-1 0 0,-1 0 1 0 0,0 1 0 0 0,1 0-1 0 0,-1-1 1 0 0,0 1 0 0 0,1 0-1 0 0,-1 0 1 0 0,1 0 0 0 0,-1 1-1 0 0,0-1 1 0 0,1 0 0 0 0,-1 1 0 0 0,0 0-1 0 0,1-1 1 0 0,-1 1 0 0 0,0 0-1 0 0,0 0 1 0 0,0 1 0 0 0,0-1-1 0 0,0 0 1 0 0,0 1 0 0 0,0-1-1 0 0,0 1 1 0 0,0-1 0 0 0,-1 1-1 0 0,1 0 1 0 0,-1 0 0 0 0,1 0-1 0 0,-1 0 1 0 0,0 0 0 0 0,1 1 49 0 0,1 3 57 0 0,0-1 0 0 0,1 0 0 0 0,0 0 0 0 0,-1-1 0 0 0,2 1 0 0 0,-1-1 0 0 0,0 1 0 0 0,1-1 1 0 0,0-1-1 0 0,0 1 0 0 0,0-1 0 0 0,0 0 0 0 0,1 0 0 0 0,-1 0 0 0 0,1-1 0 0 0,-1 0 0 0 0,1 0 0 0 0,0 0 0 0 0,0-1 0 0 0,0 0 0 0 0,0 0 1 0 0,0 0-1 0 0,0-1 0 0 0,1 0 0 0 0,-1 0-57 0 0,0-2 100 0 0,-1-1 1 0 0,1 0-1 0 0,-1 0 1 0 0,0 0-1 0 0,-1 0 0 0 0,1-1 1 0 0,0 0-1 0 0,-1 0 1 0 0,0 0-1 0 0,0 0 1 0 0,0-1-1 0 0,0 0 1 0 0,-1 0-1 0 0,0 0 0 0 0,0 0 1 0 0,0 0-1 0 0,1-4-100 0 0,21-29-751 0 0,11 5-3481 0 0,-21 24-721 0 0,0 3-4195 0 0,-11 3 4080 0 0</inkml:trace>
  <inkml:trace contextRef="#ctx0" brushRef="#br0" timeOffset="885.465">1109 473 8730 0 0,'0'0'2340'0'0,"0"0"-877"0"0,0 0-473 0 0,0 0-169 0 0,0 0-76 0 0,0 0-88 0 0,0 0-166 0 0,0 0-147 0 0,0 0-128 0 0,0 0-93 0 0,0 0-70 0 0,-19 31-46 0 0,-56 98-46 0 0,55-72-77 0 0,22-50 85 0 0,-1-3 45 0 0,0 0 1 0 0,0-1-1 0 0,0 1 0 0 0,0-1 0 0 0,1 1 1 0 0,-1-1-1 0 0,1 0 0 0 0,0 1 0 0 0,0-1 1 0 0,0 0-1 0 0,1 0 0 0 0,-1 0 0 0 0,1-1 1 0 0,-1 1-1 0 0,1 0 0 0 0,0-1 0 0 0,0 0 1 0 0,0 0-1 0 0,1 0 0 0 0,-1 0 0 0 0,0 0 1 0 0,1-1-1 0 0,-1 1 0 0 0,1-1 0 0 0,-1 0 1 0 0,1 0-1 0 0,0 0 0 0 0,-1-1 0 0 0,1 1 1 0 0,0-1-1 0 0,0 0-14 0 0,7 1 298 0 0,0 0 0 0 0,1-1 0 0 0,-1 0 0 0 0,1-1 0 0 0,-1 0 0 0 0,0-1 0 0 0,0 0 0 0 0,0-1 0 0 0,8-2-298 0 0,7-9 393 0 0,-2-1 0 0 0,0-1 0 0 0,0 0 0 0 0,-2-2 0 0 0,0-1 0 0 0,-1-1 0 0 0,-1-1 0 0 0,-1 0 0 0 0,-1-1 0 0 0,-1-1 0 0 0,-1-1 0 0 0,12-22-393 0 0,-7 14 38 0 0,-8 13-60 0 0,-1 0 0 0 0,-1 0-1 0 0,-1-1 1 0 0,0-1 0 0 0,-2 0 0 0 0,0 0-1 0 0,-2 0 1 0 0,1-5 22 0 0,-5 16-78 0 0,-1 0-1 0 0,1 1 0 0 0,-2-1 1 0 0,1 0-1 0 0,-1 0 0 0 0,-1 0 1 0 0,0 0-1 0 0,0 1 0 0 0,-1-1 1 0 0,0 0-1 0 0,-1 1 0 0 0,0 0 1 0 0,0-1-1 0 0,-1 1 0 0 0,0 0 1 0 0,-1 1-1 0 0,0-1 0 0 0,0 1 1 0 0,-7-7 78 0 0,7 9-51 0 0,0 0 1 0 0,0 0-1 0 0,-1 1 1 0 0,0 0-1 0 0,0 0 1 0 0,-1 0-1 0 0,1 1 1 0 0,-1 0-1 0 0,0 0 1 0 0,0 1-1 0 0,-1 0 1 0 0,1 0-1 0 0,0 1 1 0 0,-1 0-1 0 0,0 0 1 0 0,0 1 0 0 0,1 0-1 0 0,-1 0 1 0 0,0 0-1 0 0,0 1 1 0 0,0 1-1 0 0,0-1 1 0 0,1 1-1 0 0,-1 1 1 0 0,0-1-1 0 0,0 1 1 0 0,1 1-1 0 0,0-1 1 0 0,-4 3 50 0 0,-4 1-60 0 0,1 1-1 0 0,-1 1 1 0 0,1 0 0 0 0,1 1 0 0 0,-1 0 0 0 0,1 1 0 0 0,1 1 0 0 0,0 0-1 0 0,1 1 1 0 0,0 0 0 0 0,0 1 0 0 0,2 0 0 0 0,-8 12 60 0 0,10-14-53 0 0,1-1 1 0 0,0 1-1 0 0,1 0 1 0 0,0 0-1 0 0,0 1 1 0 0,2 0-1 0 0,-1 0 1 0 0,1 0-1 0 0,1 0 1 0 0,0 0-1 0 0,1 0 1 0 0,1 0-1 0 0,-1 1 1 0 0,2-1-1 0 0,0 0 1 0 0,0 1 0 0 0,1-1-1 0 0,1 0 1 0 0,0 0-1 0 0,0 0 1 0 0,1-1-1 0 0,1 1 1 0 0,0-1-1 0 0,1 0 1 0 0,0 0-1 0 0,0-1 1 0 0,1 0-1 0 0,1 0 1 0 0,-1 0-1 0 0,2-1 1 0 0,6 6 52 0 0,7 2-149 0 0,1 0-1 0 0,0-2 1 0 0,2 0 0 0 0,0-2 0 0 0,0-1 0 0 0,1 0-1 0 0,0-2 1 0 0,1-1 0 0 0,0-2 0 0 0,1 0 0 0 0,0-2 0 0 0,-1-1-1 0 0,2-1 1 0 0,-1-1 0 0 0,12-2 149 0 0,-31 0-310 0 0,72-3-3817 0 0,-29-6-3464 0 0,-37 2 2730 0 0</inkml:trace>
  <inkml:trace contextRef="#ctx0" brushRef="#br0" timeOffset="247.332">131 138 9090 0 0,'0'0'1304'0'0,"0"0"-912"0"0,0 0-696 0 0,0 0-280 0 0,0 0-64 0 0,0 0 56 0 0,0 0 128 0 0,0 0-120 0 0,0 0-537 0 0,0 0-1383 0 0,0 0-1481 0 0</inkml:trace>
  <inkml:trace contextRef="#ctx0" brushRef="#br0" timeOffset="1526.851">188 182 0 0 0,'0'0'1447'0'0,"0"0"196"0"0,0 0 120 0 0,0 0 169 0 0,0 0 104 0 0,0 0 1 0 0,0 0-144 0 0,0 0-274 0 0,0 0-260 0 0,0 0-248 0 0,0 0-218 0 0,0 0-179 0 0,-4 0-136 0 0,-12-3-111 0 0,12 3-92 0 0,4 0-66 0 0,0 0-63 0 0,0 0-46 0 0,0 0-39 0 0,0 0-33 0 0,0 0-32 0 0,0 0-30 0 0,0 0-25 0 0,0 0-14 0 0,0 0 3 0 0,0 0 28 0 0,0 0 8 0 0,0 0 12 0 0,0 0-5 0 0,2 0-1209 0 0,5 0-11522 0 0,-5 0 5006 0 0</inkml:trace>
</inkml:ink>
</file>

<file path=ppt/ink/ink4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1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467 207 1112 0 0,'0'0'1382'0'0,"0"0"-685"0"0,0 0-402 0 0,0 0 40 0 0,0 0 296 0 0,0 0 392 0 0,0 0 254 0 0,0 0 74 0 0,0 0-136 0 0,0 0-221 0 0,0 0-149 0 0,24-14-145 0 0,79-45-73 0 0,35 3 952 0 0,-86 38-1109 0 0,0 2 0 0 0,0 3 0 0 0,2 2 0 0 0,-1 3-1 0 0,1 1 1 0 0,22 3-470 0 0,-74 3 4 0 0,0 1-1 0 0,0 0 0 0 0,0 0 0 0 0,0 0 0 0 0,0 0 1 0 0,0 1-1 0 0,0-1 0 0 0,1 1 0 0 0,-1-1 1 0 0,0 1-1 0 0,0 0 0 0 0,-1-1 0 0 0,1 1 1 0 0,0 0-1 0 0,0 0 0 0 0,0 0 0 0 0,-1 1 1 0 0,1-1-1 0 0,0 0 0 0 0,-1 1 0 0 0,1-1 1 0 0,-1 1-1 0 0,0-1 0 0 0,1 1 0 0 0,-1 0 0 0 0,0 0 1 0 0,0 0-1 0 0,0-1 0 0 0,0 1 0 0 0,0 0 1 0 0,-1 0-1 0 0,1 0 0 0 0,-1 0 0 0 0,1 0 1 0 0,-1 0-1 0 0,1 0 0 0 0,-1 1 0 0 0,0-1 1 0 0,0 0-1 0 0,0 0 0 0 0,-1 0 0 0 0,1 0-3 0 0,-2 31 128 0 0,-1 0 0 0 0,-1 0 0 0 0,-2-1 0 0 0,-1 0 0 0 0,-2 0 0 0 0,-1-1 0 0 0,-2 0 0 0 0,-7 14-128 0 0,-24 72 130 0 0,35-90-131 0 0,1 0 1 0 0,0 0-1 0 0,2 0 1 0 0,2 0-1 0 0,0 1 1 0 0,2 0-1 0 0,1-1 1 0 0,2 24 0 0 0,0-46 9 0 0,-1 0 1 0 0,1 1-1 0 0,0-1 1 0 0,0 0-1 0 0,0 0 1 0 0,1 0-1 0 0,0 0 1 0 0,0-1-1 0 0,0 1 1 0 0,1-1-1 0 0,-1 0 1 0 0,1 0-1 0 0,0 0 0 0 0,0 0 1 0 0,0-1-1 0 0,1 1 1 0 0,-1-1-1 0 0,1 0 1 0 0,0-1-1 0 0,0 1-9 0 0,-25-6 3078 0 0,-83-12-3094 0 0,46 12-40 0 0,0 2-1 0 0,-1 2 1 0 0,1 3 0 0 0,0 3-1 0 0,0 2 1 0 0,1 2 0 0 0,0 3-1 0 0,1 3 1 0 0,1 1-1 0 0,1 3 1 0 0,0 3 0 0 0,2 1-1 0 0,1 3 1 0 0,-23 18 56 0 0,40-26-125 0 0,24-16-6 0 0,1 0 0 0 0,-1 1 0 0 0,1 1 0 0 0,0-1 0 0 0,0 1 0 0 0,0 1 0 0 0,1-1 0 0 0,0 1 0 0 0,1 1 0 0 0,-1-1 0 0 0,1 1 0 0 0,-5 8 131 0 0,13-14-362 0 0,0-1-1 0 0,0 0 1 0 0,0 0-1 0 0,1 0 1 0 0,-1 0-1 0 0,0-1 1 0 0,0 1-1 0 0,1-1 1 0 0,-1 1-1 0 0,0-1 1 0 0,1 0-1 0 0,-1 0 1 0 0,0 0-1 0 0,1 0 1 0 0,-1 0-1 0 0,0 0 1 0 0,1-1-1 0 0,-1 1 1 0 0,0-1-1 0 0,0 1 1 0 0,1-1-1 0 0,-1 0 1 0 0,1-1 362 0 0,50-22-7347 0 0,-36 13 4098 0 0</inkml:trace>
  <inkml:trace contextRef="#ctx0" brushRef="#br0" timeOffset="387.065">618 442 4881 0 0,'0'0'1794'0'0,"0"0"-486"0"0,0 0-408 0 0,0 0-77 0 0,0 0 121 0 0,0 0 170 0 0,0 0 103 0 0,0 0 21 0 0,0 0-48 0 0,0 0-117 0 0,0 0-187 0 0,40-1-206 0 0,134-6-167 0 0,-5-14 289 0 0,336-67 1630 0 0,-412 76-2146 0 0,-99 32 8 0 0,-127 153 508 0 0,130-168-836 0 0,0 1 0 0 0,0 1 0 0 0,1-1 0 0 0,0 0 0 0 0,0 1 0 0 0,0-1 0 0 0,1 1 0 0 0,0-1 0 0 0,0 1 0 0 0,1-1 0 0 0,0 1 0 0 0,0 0 0 0 0,0-1 0 0 0,1 3 34 0 0,1-7-296 0 0,-1 1 0 0 0,1 0 0 0 0,0-1 0 0 0,0 1 1 0 0,0-1-1 0 0,0 0 0 0 0,0 0 0 0 0,0 0 0 0 0,0 0 0 0 0,1 0 0 0 0,-1 0 1 0 0,1-1-1 0 0,0 1 0 0 0,-1-1 0 0 0,1 1 0 0 0,0-1 0 0 0,0 0 0 0 0,0 0 0 0 0,0 0 1 0 0,0-1 295 0 0,25 4-11021 0 0,-20 0 5258 0 0</inkml:trace>
</inkml:ink>
</file>

<file path=ppt/ink/ink4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8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130 195 360 0 0,'0'0'1236'0'0,"0"0"161"0"0,0 0 279 0 0,0 0 312 0 0,0 0 108 0 0,0 0-261 0 0,0 0-483 0 0,0 0-484 0 0,0 0-297 0 0,0 0-59 0 0,0 0 120 0 0,0 0 175 0 0,0 0 129 0 0,11 2 39 0 0,17 1-347 0 0,0-1 1 0 0,0-1-1 0 0,1-2 0 0 0,-1-1 1 0 0,0-1-1 0 0,7-2-628 0 0,-2-3 268 0 0,0-2-1 0 0,-1-1 1 0 0,0-1-1 0 0,0-2 1 0 0,-2-1 0 0 0,0-2-1 0 0,0-1 1 0 0,1-3-268 0 0,-26 18 59 0 0,0 0 1 0 0,-1-1 0 0 0,0 0 0 0 0,0 1 0 0 0,0-1 0 0 0,0-1-1 0 0,0 1 1 0 0,-1-1 0 0 0,0 1 0 0 0,0-1 0 0 0,0 0-1 0 0,-1 0 1 0 0,0 0 0 0 0,1-1-60 0 0,-3 5 8 0 0,0 1-104 0 0,0 2-117 0 0,-15 303-527 0 0,12-204 748 0 0,-25 272-296 0 0,26-354 191 0 0,-1 0 1 0 0,-1-1-1 0 0,-1 1 1 0 0,0-1-1 0 0,-1 0 1 0 0,-1-1-1 0 0,-1 1 1 0 0,-1-1-1 0 0,0-1 1 0 0,-1 0-1 0 0,-1 0 1 0 0,0-1-1 0 0,-1 0 1 0 0,-1-1 0 0 0,0 0-1 0 0,-1-1 1 0 0,-1-1-1 0 0,0 0 1 0 0,0-1-1 0 0,-1 0 1 0 0,-16 6 96 0 0,9-6-32 0 0,-1-2 0 0 0,0-1 0 0 0,-1-1 0 0 0,0-1 0 0 0,0-2 0 0 0,0 0 1 0 0,0-1-1 0 0,-1-2 0 0 0,1 0 0 0 0,-19-3 32 0 0,39 1 30 0 0,0 1 1 0 0,0-1-1 0 0,0 0 1 0 0,0-1-1 0 0,0 1 0 0 0,0-1 1 0 0,1 0-1 0 0,-1 0 1 0 0,0 0-1 0 0,1-1 0 0 0,0 0 1 0 0,0 0-1 0 0,0 0 1 0 0,0 0-1 0 0,0-1 0 0 0,0 1 1 0 0,1-1-1 0 0,0 0 1 0 0,0 0-1 0 0,0 0 0 0 0,0 0 1 0 0,0-1-1 0 0,1 1 1 0 0,0-1-1 0 0,0 0 0 0 0,0 0 1 0 0,1 1-1 0 0,-1-1 1 0 0,1 0-1 0 0,1 0 0 0 0,-1 0 1 0 0,0-1-1 0 0,1 1 1 0 0,0 0-1 0 0,1 0 0 0 0,-1 0 1 0 0,1 0-1 0 0,0 0 1 0 0,0 0-1 0 0,0 0 0 0 0,1 0 1 0 0,-1 1-1 0 0,1-1 1 0 0,1 0-31 0 0,8-14 60 0 0,2 0 0 0 0,0 0 0 0 0,2 1 0 0 0,0 1 0 0 0,0 0 0 0 0,2 2 0 0 0,0 0 0 0 0,1 0 0 0 0,0 2 0 0 0,1 0 0 0 0,0 1 0 0 0,1 1 0 0 0,1 1 0 0 0,4-1-60 0 0,-18 7 2 0 0,70-37-226 0 0,2 3 0 0 0,2 4 0 0 0,1 3-1 0 0,1 4 1 0 0,47-8 224 0 0,29-26-8739 0 0,-106 37 8545 0 0,19 9 964 0 0,-72 56 2644 0 0,-54 52-939 0 0,44-80-2354 0 0,1 0-1 0 0,1 0 1 0 0,0 1 0 0 0,1 0 0 0 0,0 0 0 0 0,1 1 0 0 0,-3 12-121 0 0,7-24 36 0 0,1 0 1 0 0,-1-1 0 0 0,1 1 0 0 0,0 0 0 0 0,0 0 0 0 0,0 0-1 0 0,0 0 1 0 0,1 0 0 0 0,-1 0 0 0 0,1 0 0 0 0,0 0 0 0 0,-1 0-1 0 0,1 0 1 0 0,1 0 0 0 0,-1 0 0 0 0,0 0 0 0 0,1 0 0 0 0,0 0-1 0 0,0 0 1 0 0,-1 0 0 0 0,2 0 0 0 0,-1 0 0 0 0,0 0-1 0 0,1-1 1 0 0,-1 1 0 0 0,1-1 0 0 0,0 1 0 0 0,-1-1 0 0 0,1 1-1 0 0,1-1 1 0 0,-1 0 0 0 0,0 0 0 0 0,0 0 0 0 0,1 0 0 0 0,-1 0-1 0 0,1-1 1 0 0,0 1 0 0 0,-1-1 0 0 0,1 1-37 0 0,5-3 104 0 0,0 1 0 0 0,0-1 0 0 0,0 0 0 0 0,0 0 1 0 0,0-1-1 0 0,0-1 0 0 0,-1 1 0 0 0,1-1 0 0 0,-1 0 0 0 0,0 0 0 0 0,0-1 1 0 0,0 0-1 0 0,0-1 0 0 0,-1 1 0 0 0,1-1 0 0 0,-1-1 0 0 0,0 1 0 0 0,-1-1 1 0 0,1 0-1 0 0,-1 0 0 0 0,-1 0 0 0 0,1-1 0 0 0,-1 0 0 0 0,0 0 0 0 0,0 0 0 0 0,-1 0 1 0 0,0-1-1 0 0,0 1 0 0 0,-1-1 0 0 0,0 0 0 0 0,-1 1 0 0 0,1-1 0 0 0,-1 0 1 0 0,-1 0-1 0 0,0-6-104 0 0,1 2-160 0 0,-1 0 1 0 0,0 0-1 0 0,-1-1 1 0 0,-1 1-1 0 0,0 0 1 0 0,-1 0-1 0 0,0 0 1 0 0,-1 1-1 0 0,0-1 1 0 0,-1 0 159 0 0,-17-25-4934 0 0,-8 1-6098 0 0,23 28 3558 0 0</inkml:trace>
  <inkml:trace contextRef="#ctx0" brushRef="#br0" timeOffset="249.989">1404 928 11306 0 0,'0'0'1435'0'0,"0"0"-173"0"0,0 0 122 0 0,0 0 97 0 0,0 0-48 0 0,0 0-178 0 0,0 0-252 0 0,0 0-183 0 0,0 0-121 0 0,0 0-131 0 0,0 0-134 0 0,0 0-124 0 0,-1-35-95 0 0,-2-109-88 0 0,2 140-121 0 0,0 0 1 0 0,1-1-1 0 0,0 1 1 0 0,0 0-1 0 0,0 0 1 0 0,0 0-1 0 0,1-1 1 0 0,-1 1-1 0 0,1 0 1 0 0,0 0-1 0 0,1 0 1 0 0,-1 0-1 0 0,1 0 1 0 0,-1 0-1 0 0,1 1 1 0 0,0-1-1 0 0,3-2-6 0 0,2-5 16 0 0,3-3-131 0 0,0 0-1 0 0,1 1 0 0 0,0 0 0 0 0,1 0 0 0 0,1 2 0 0 0,0-1 0 0 0,0 2 0 0 0,1 0 0 0 0,0 0 0 0 0,1 1 0 0 0,0 1 0 0 0,0 0 1 0 0,8-1 115 0 0,27-7-4183 0 0,2 6-3562 0 0,-38 10-1095 0 0</inkml:trace>
  <inkml:trace contextRef="#ctx0" brushRef="#br0" timeOffset="648.424">2036 450 280 0 0,'0'0'2946'0'0,"0"0"-660"0"0,0 0-242 0 0,0 0 37 0 0,0 0-62 0 0,0 0-172 0 0,0 0-289 0 0,0 0-313 0 0,0 0-251 0 0,0 0-205 0 0,0 0-193 0 0,0 0-134 0 0,0 0-81 0 0,-20 6-99 0 0,-60 24-70 0 0,76-28-195 0 0,0-1 0 0 0,1 1 0 0 0,-1 0 0 0 0,0 0 0 0 0,1 0 0 0 0,-1 0 0 0 0,1 1 0 0 0,0 0 0 0 0,0-1 0 0 0,0 1 0 0 0,0 0 0 0 0,1 0 0 0 0,-1 1 0 0 0,1-1 0 0 0,-1 0 0 0 0,1 1 0 0 0,0 0 0 0 0,0 2-17 0 0,-5 7 51 0 0,3-7-42 0 0,0-1 0 0 0,1 1 0 0 0,0 0 0 0 0,0 0 0 0 0,0 0 0 0 0,1 0 1 0 0,0 0-1 0 0,0 1 0 0 0,1-1 0 0 0,-1 0 0 0 0,1 1 0 0 0,1 0 0 0 0,-1-1 0 0 0,1 1 0 0 0,1-1 0 0 0,-1 1 0 0 0,1-1 0 0 0,0 1 1 0 0,0-1-1 0 0,1 1 0 0 0,0-1 0 0 0,0 0 0 0 0,1 1 0 0 0,-1-1 0 0 0,1-1 0 0 0,0 1 0 0 0,1 0 0 0 0,0-1 0 0 0,0 1 0 0 0,0-1 0 0 0,3 3-9 0 0,4-2-68 0 0,-1-1 0 0 0,1 0 0 0 0,0 0 0 0 0,1-1 0 0 0,-1 0-1 0 0,1-1 1 0 0,-1 0 0 0 0,1-1 0 0 0,0-1 0 0 0,0 0 0 0 0,0 0-1 0 0,0-1 1 0 0,0-1 0 0 0,0 0 0 0 0,0 0 0 0 0,0-1 0 0 0,0-1-1 0 0,-1 0 1 0 0,1-1 0 0 0,2-1 68 0 0,38-14-5120 0 0,-3-4-4447 0 0,-35 16 4957 0 0</inkml:trace>
  <inkml:trace contextRef="#ctx0" brushRef="#br0" timeOffset="1020.191">2282 740 0 0 0,'0'0'1930'0'0,"0"0"140"0"0,0 0 238 0 0,0 0 263 0 0,0 0-10 0 0,0 0-166 0 0,0 0-276 0 0,0 0-317 0 0,0 0-261 0 0,32 2-252 0 0,99 4-252 0 0,-63-18 202 0 0,-57 5-989 0 0,2 2-156 0 0,1-2 1 0 0,-1 1-1 0 0,0-2 1 0 0,-1 0-1 0 0,0 0 1 0 0,0-1 0 0 0,-1-1-1 0 0,0 0 1 0 0,-1 0-1 0 0,0-1 1 0 0,0-1-1 0 0,-1 1 1 0 0,-1-2 0 0 0,0 1-1 0 0,-1-1 1 0 0,0 0-1 0 0,-1 0 1 0 0,0-1-1 0 0,-1 0 1 0 0,-1 0 0 0 0,0 0-1 0 0,-1-1 1 0 0,0-3-95 0 0,-3 16-44 0 0,0-1 0 0 0,-1 0 0 0 0,1 1 0 0 0,-1-1 0 0 0,1 1 1 0 0,-1-1-1 0 0,0 1 0 0 0,0 0 0 0 0,0-1 0 0 0,0 1 0 0 0,-1 0 0 0 0,1 0 1 0 0,-1 0-1 0 0,1 0 0 0 0,-1 0 0 0 0,0 0 0 0 0,0 0 0 0 0,0 0 1 0 0,0 1-1 0 0,0-1 0 0 0,0 1 0 0 0,0-1 0 0 0,0 1 0 0 0,-1 0 0 0 0,1 0 1 0 0,0 0-1 0 0,-1 0 0 0 0,1 0 0 0 0,-1 1 0 0 0,1-1 0 0 0,-1 1 0 0 0,1-1 1 0 0,-1 1-1 0 0,0 0 44 0 0,-91 6-884 0 0,77 0 825 0 0,1 0 0 0 0,0 2 1 0 0,0 0-1 0 0,1 0 1 0 0,0 1-1 0 0,0 1 0 0 0,1 1 1 0 0,0 0-1 0 0,1 0 1 0 0,1 2-1 0 0,0-1 0 0 0,0 2 1 0 0,1-1-1 0 0,1 2 0 0 0,0-1 1 0 0,1 1-1 0 0,1 1 1 0 0,-5 11 58 0 0,10-20-17 0 0,0 0 1 0 0,1 0 0 0 0,0-1 0 0 0,0 2-1 0 0,0-1 1 0 0,1 0 0 0 0,0 0 0 0 0,1 0-1 0 0,-1 1 1 0 0,1-1 0 0 0,1 0 0 0 0,-1 0-1 0 0,1 1 1 0 0,1-1 0 0 0,-1 0-1 0 0,1 0 1 0 0,0 0 0 0 0,1 0 0 0 0,0-1-1 0 0,0 1 1 0 0,0-1 0 0 0,1 1 0 0 0,0-1-1 0 0,0 0 1 0 0,1-1 0 0 0,-1 1 0 0 0,1-1-1 0 0,0 0 1 0 0,1 0 0 0 0,-1 0 0 0 0,3 1 16 0 0,14 5 15 0 0,0-1 0 0 0,1 0 1 0 0,0-2-1 0 0,0-1 1 0 0,1 0-1 0 0,0-2 1 0 0,0-1-1 0 0,0-1 1 0 0,1-1-1 0 0,-1-1 0 0 0,1-1 1 0 0,9-2-16 0 0,59-7-1200 0 0,-33-6-6722 0 0,-39 10-3390 0 0</inkml:trace>
</inkml:ink>
</file>

<file path=ppt/ink/ink4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5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0,'0'0'1782'0'0,"0"0"393"0"0,0 0 16 0 0,0 0-212 0 0,0 0-284 0 0,22-7-276 0 0,71-27-276 0 0,-19-15 517 0 0,-23 6-1108 0 0,-2-3 1 0 0,-2-1-1 0 0,-3-3 0 0 0,14-21-552 0 0,-44 56 56 0 0,-1-1 1 0 0,0-1 0 0 0,-2 0 0 0 0,0 0-1 0 0,0-1 1 0 0,-2 0 0 0 0,0-1-1 0 0,-1 0 1 0 0,-1-1 0 0 0,-1 0-1 0 0,0 0 1 0 0,-2 0 0 0 0,0 0-1 0 0,-1-9-56 0 0,-3 27-17 0 0,0-1-1 0 0,0 1 1 0 0,0 0 0 0 0,-1 0-1 0 0,1-1 1 0 0,-1 1-1 0 0,0 0 1 0 0,1 0 0 0 0,-1 0-1 0 0,0 0 1 0 0,0 0-1 0 0,0 0 1 0 0,-1 0 0 0 0,1 0-1 0 0,0 0 1 0 0,-1 1-1 0 0,1-1 1 0 0,-1 0 0 0 0,1 1-1 0 0,-1-1 1 0 0,0 1-1 0 0,0 0 1 0 0,0 0 0 0 0,0-1-1 0 0,0 1 1 0 0,0 0-1 0 0,0 1 1 0 0,0-1-1 0 0,0 0 1 0 0,0 1 0 0 0,0-1-1 0 0,0 1 1 0 0,-1-1-1 0 0,1 1 1 0 0,0 0 0 0 0,-3 0 17 0 0,0 0-86 0 0,-1 0 0 0 0,1 0 0 0 0,-1 1 0 0 0,0-1 0 0 0,1 1 1 0 0,-1 0-1 0 0,1 1 0 0 0,-1 0 0 0 0,1 0 0 0 0,0 0 0 0 0,0 0 1 0 0,0 1-1 0 0,0-1 0 0 0,-3 3 86 0 0,-1 2 2 0 0,-1 1 1 0 0,1 0-1 0 0,0 0 1 0 0,1 1-1 0 0,0 0 1 0 0,0 0-1 0 0,1 1 1 0 0,0 0-1 0 0,1 0 1 0 0,0 1-1 0 0,1 0 1 0 0,0 0-1 0 0,1 0 1 0 0,0 0-1 0 0,0 1 1 0 0,1 1-3 0 0,3-10 17 0 0,0 0-1 0 0,0 0 1 0 0,1-1 0 0 0,-1 1-1 0 0,1 0 1 0 0,0 0 0 0 0,0 0 0 0 0,0-1-1 0 0,0 1 1 0 0,0 0 0 0 0,0-1-1 0 0,1 1 1 0 0,-1-1 0 0 0,1 0-1 0 0,0 1 1 0 0,0-1 0 0 0,0 0 0 0 0,0 0-1 0 0,0 0 1 0 0,0 0 0 0 0,0-1-1 0 0,1 1 1 0 0,-1 0 0 0 0,1-1-1 0 0,-1 0 1 0 0,1 1 0 0 0,0-1 0 0 0,-1 0-1 0 0,2 0-16 0 0,83 15 866 0 0,-17-17-226 0 0,-1-3 0 0 0,0-3 0 0 0,-1-3 0 0 0,48-13-640 0 0,-109 21 24 0 0,-6 2-9 0 0,0 0 0 0 0,-1 0 0 0 0,1 0 0 0 0,-1 0 0 0 0,1 0 0 0 0,0 0 0 0 0,-1 1 0 0 0,1-1 0 0 0,-1 0 0 0 0,1 0 0 0 0,0 0 0 0 0,-1 1 0 0 0,1-1 0 0 0,-1 0-1 0 0,1 0 1 0 0,-1 1 0 0 0,1-1 0 0 0,-1 1 0 0 0,1-1 0 0 0,-1 0 0 0 0,1 1 0 0 0,-1-1 0 0 0,0 1 0 0 0,1-1 0 0 0,-1 1 0 0 0,0-1 0 0 0,1 1 0 0 0,-1-1 0 0 0,0 1 0 0 0,0 0 0 0 0,0-1 0 0 0,1 1 0 0 0,-1-1 0 0 0,0 1 0 0 0,0 0 0 0 0,0-1 0 0 0,0 1 0 0 0,0-1-1 0 0,0 1 1 0 0,0 0 0 0 0,0-1 0 0 0,0 1 0 0 0,0-1 0 0 0,0 1 0 0 0,-1 0 0 0 0,1-1 0 0 0,0 1 0 0 0,0-1 0 0 0,-1 1 0 0 0,1-1 0 0 0,0 1 0 0 0,-1-1 0 0 0,1 1 0 0 0,0-1 0 0 0,-1 1 0 0 0,1-1-15 0 0,-16 39 585 0 0,-57 106 61 0 0,71-143-694 0 0,1 0 0 0 0,0 1 0 0 0,-1-1 0 0 0,1 0 0 0 0,0 0 0 0 0,1 1 0 0 0,-1-1 1 0 0,0 1-1 0 0,1-1 0 0 0,-1 0 0 0 0,1 1 0 0 0,0-1 0 0 0,0 1 0 0 0,0-1 1 0 0,0 1-1 0 0,0-1 0 0 0,0 1 0 0 0,1-1 0 0 0,-1 1 0 0 0,1-1 0 0 0,0 1 0 0 0,0-1 1 0 0,0 0-1 0 0,0 0 0 0 0,0 1 0 0 0,0-1 0 0 0,1 0 0 0 0,-1 0 0 0 0,1 0 1 0 0,-1 0-1 0 0,1 0 0 0 0,0-1 0 0 0,0 1 0 0 0,-1 0 0 0 0,1-1 0 0 0,0 1 1 0 0,1-1-1 0 0,-1 0 0 0 0,0 0 0 0 0,0 0 0 0 0,1 0 0 0 0,-1 0 0 0 0,0 0 0 0 0,1-1 1 0 0,-1 1-1 0 0,2 0 48 0 0,48 1-5801 0 0,-18-4-2953 0 0,-21 1 4250 0 0</inkml:trace>
  <inkml:trace contextRef="#ctx0" brushRef="#br0" timeOffset="366.209">1180 575 5889 0 0,'0'0'1032'0'0,"0"0"-210"0"0,0 0 52 0 0,0 0 276 0 0,0 0 255 0 0,0 0 106 0 0,0 0-32 0 0,0 0-107 0 0,0 0-166 0 0,0 0-184 0 0,0 0-155 0 0,0 0-129 0 0,34 4-91 0 0,104 14-86 0 0,-135-17-528 0 0,0 0 1 0 0,0 0-1 0 0,0-1 0 0 0,1 1 0 0 0,-1-1 1 0 0,0 0-1 0 0,1 0 0 0 0,-1 0 0 0 0,0-1 1 0 0,0 1-1 0 0,1-1 0 0 0,-1 0 0 0 0,0 1 1 0 0,0-1-1 0 0,0-1 0 0 0,0 1 0 0 0,0 0 1 0 0,0-1-1 0 0,0 0 0 0 0,0 1 0 0 0,0-1 1 0 0,1-2-34 0 0,5-3 134 0 0,-1 3-65 0 0,0-1 0 0 0,-1 1 0 0 0,1-1 0 0 0,-1-1 0 0 0,0 1 0 0 0,0-1 0 0 0,-1-1 0 0 0,1 1 0 0 0,-2-1 0 0 0,1 0 0 0 0,-1 0 1 0 0,0-1-1 0 0,0 1 0 0 0,-1-1 0 0 0,0 0 0 0 0,0 0 0 0 0,-1-1 0 0 0,0 1 0 0 0,-1-1 0 0 0,0 0 0 0 0,0 0 0 0 0,0 1 0 0 0,-1-1 1 0 0,-1 0-1 0 0,0-1-69 0 0,-2 7-50 0 0,-1-1 0 0 0,0 1 0 0 0,0-1 0 0 0,-1 1 1 0 0,1 0-1 0 0,-1 0 0 0 0,1 1 0 0 0,-1-1 0 0 0,0 1 0 0 0,0-1 1 0 0,0 1-1 0 0,0 0 0 0 0,0 1 0 0 0,-1-1 0 0 0,1 1 0 0 0,0 0 1 0 0,-1 0-1 0 0,1 0 0 0 0,-1 1 0 0 0,1-1 0 0 0,-1 1 1 0 0,0 0-1 0 0,1 1 0 0 0,-1-1 0 0 0,1 1 0 0 0,-1 0 0 0 0,1 0 1 0 0,-4 1 49 0 0,-7 3-68 0 0,0 0 0 0 0,0 0 0 0 0,1 2 0 0 0,0 0 0 0 0,1 0 0 0 0,-1 1 0 0 0,1 1 0 0 0,1 0 0 0 0,0 1 0 0 0,0 0 0 0 0,1 1-1 0 0,0 1 1 0 0,-8 10 68 0 0,12-14-21 0 0,0 0 0 0 0,1 0 0 0 0,0 1 0 0 0,0 0 0 0 0,1 0-1 0 0,0 1 1 0 0,0-1 0 0 0,1 1 0 0 0,1 0 0 0 0,0 0-1 0 0,0 0 1 0 0,1 1 0 0 0,0-1 0 0 0,0 1 0 0 0,1-1-1 0 0,1 1 1 0 0,0-1 0 0 0,1 8 21 0 0,1-14-10 0 0,-1 1 1 0 0,1-1-1 0 0,0 0 0 0 0,0 0 1 0 0,1 0-1 0 0,-1 0 0 0 0,1-1 1 0 0,0 1-1 0 0,0-1 0 0 0,0 1 1 0 0,0-1-1 0 0,0 0 0 0 0,1 0 1 0 0,0 0-1 0 0,-1-1 0 0 0,1 1 1 0 0,0-1-1 0 0,0 0 0 0 0,1 0 1 0 0,-1-1-1 0 0,0 1 0 0 0,1-1 1 0 0,2 1 9 0 0,108 14-106 0 0,-88-16-421 0 0,0-1 1 0 0,1-1-1 0 0,-1-1 1 0 0,0-2-1 0 0,0-1 0 0 0,-1 0 1 0 0,10-6 526 0 0,36-14-4821 0 0,-2-3-3365 0 0,-48 21 4700 0 0</inkml:trace>
  <inkml:trace contextRef="#ctx0" brushRef="#br0" timeOffset="827.964">2119 394 6721 0 0,'0'0'2014'0'0,"0"0"-472"0"0,0 0-151 0 0,0 0 82 0 0,0 0 113 0 0,0 0-62 0 0,0 0-217 0 0,0 0-270 0 0,0 0-268 0 0,0 0-162 0 0,0 0-102 0 0,-33 14-54 0 0,-102 45-41 0 0,48-14 372 0 0,83-43-784 0 0,0 1 0 0 0,0-1 0 0 0,0 1 0 0 0,1 0-1 0 0,0 0 1 0 0,-1 1 0 0 0,1-1 0 0 0,0 1-1 0 0,0-1 1 0 0,1 1 0 0 0,-1 0 0 0 0,1 0 0 0 0,0 0-1 0 0,0 0 1 0 0,0 1 0 0 0,1-1 0 0 0,-1 0-1 0 0,1 1 1 0 0,0-1 0 0 0,0 1 0 0 0,1 2 2 0 0,0-2-19 0 0,0-1 1 0 0,1 1-1 0 0,-1-1 1 0 0,1 1-1 0 0,0-1 1 0 0,1 1-1 0 0,-1-1 1 0 0,1 0-1 0 0,0 0 1 0 0,0 1-1 0 0,0-1 1 0 0,0-1-1 0 0,1 1 1 0 0,0 0-1 0 0,-1 0 1 0 0,1-1-1 0 0,1 0 1 0 0,-1 0-1 0 0,0 0 1 0 0,1 0-1 0 0,0 0 1 0 0,-1 0-1 0 0,1-1 1 0 0,0 0 0 0 0,1 0-1 0 0,-1 0 1 0 0,0 0-1 0 0,0-1 1 0 0,1 0-1 0 0,-1 0 1 0 0,1 0-1 0 0,2 0 19 0 0,4 1 35 0 0,0 0 1 0 0,1-1-1 0 0,-1 0 0 0 0,1-1 1 0 0,-1-1-1 0 0,1 0 0 0 0,-1 0 0 0 0,0-1 1 0 0,1 0-1 0 0,-1-1 0 0 0,0-1 1 0 0,8-3-36 0 0,1-3 35 0 0,-1-1 0 0 0,0 0 1 0 0,0-1-1 0 0,-2-2 0 0 0,1 1 0 0 0,-2-2 1 0 0,0 0-1 0 0,0-2 0 0 0,-2 1 0 0 0,0-2 1 0 0,9-13-36 0 0,-30 100-432 0 0,6-65 428 0 0,0 0 1 0 0,1 0 0 0 0,0 0 0 0 0,-1 0-1 0 0,1 0 1 0 0,1 0 0 0 0,-1 0-1 0 0,1 0 1 0 0,-1 0 0 0 0,1 0-1 0 0,0 0 1 0 0,1 0 0 0 0,-1 0 0 0 0,1-1-1 0 0,-1 1 1 0 0,1 0 0 0 0,0-1-1 0 0,1 1 1 0 0,-1-1 0 0 0,1 0 0 0 0,-1 0-1 0 0,1 0 1 0 0,0 0 0 0 0,0 0-1 0 0,0-1 1 0 0,0 1 0 0 0,1-1-1 0 0,-1 0 1 0 0,1 0 0 0 0,-1 0 0 0 0,1 0-1 0 0,2 0 4 0 0,4 2-98 0 0,-1-1 0 0 0,1-1-1 0 0,0 0 1 0 0,0 0-1 0 0,0 0 1 0 0,0-1-1 0 0,0-1 1 0 0,0 0 0 0 0,0 0-1 0 0,0-1 1 0 0,5-1 98 0 0,63-24-8572 0 0,-61 19 3040 0 0,-4 3-1037 0 0</inkml:trace>
  <inkml:trace contextRef="#ctx0" brushRef="#br0" timeOffset="1115.765">2850 438 12827 0 0,'0'0'1677'0'0,"0"0"-266"0"0,0 0-65 0 0,0 0-14 0 0,0 0-111 0 0,0 0-235 0 0,0 0-308 0 0,0 0-201 0 0,0 0-117 0 0,0 0-98 0 0,0 0-79 0 0,0 0-74 0 0,0 0-52 0 0,-10 2-31 0 0,-69 34 38 0 0,71-29-76 0 0,0 0 0 0 0,1 1 1 0 0,0 0-1 0 0,0 0 0 0 0,0 0 0 0 0,1 1 1 0 0,1 0-1 0 0,-1 0 0 0 0,2 0 1 0 0,-1 1-1 0 0,-2 9 12 0 0,5-15-23 0 0,1 0 0 0 0,0 1-1 0 0,0-1 1 0 0,0 0 0 0 0,0 1 0 0 0,1-1 0 0 0,0 1-1 0 0,0-1 1 0 0,0 1 0 0 0,0-1 0 0 0,1 1 0 0 0,0-1-1 0 0,0 0 1 0 0,0 1 0 0 0,0-1 0 0 0,1 0 0 0 0,-1 0-1 0 0,1 0 1 0 0,0 0 0 0 0,1 0 0 0 0,-1 0 0 0 0,1 0-1 0 0,-1-1 1 0 0,1 1 0 0 0,0-1 0 0 0,0 0 0 0 0,1 0-1 0 0,-1 0 1 0 0,1 0 23 0 0,8 4-5 0 0,0 0 0 0 0,0-1-1 0 0,0-1 1 0 0,1 0 0 0 0,-1-1 0 0 0,1 0-1 0 0,1-1 1 0 0,-1 0 0 0 0,0-1 0 0 0,1-1-1 0 0,-1 0 1 0 0,1-1 0 0 0,-1 0 0 0 0,1-1-1 0 0,-1 0 1 0 0,4-2 5 0 0,-3 1-267 0 0,0-1-1 0 0,0-1 1 0 0,-1 0-1 0 0,0-1 1 0 0,0-1 0 0 0,0 0-1 0 0,0 0 1 0 0,-1-1-1 0 0,0-1 1 0 0,8-7 267 0 0,23-20-4494 0 0,-3-3-4124 0 0,-27 24 2274 0 0</inkml:trace>
  <inkml:trace contextRef="#ctx0" brushRef="#br0" timeOffset="1370.21">3476 0 13579 0 0,'0'0'1267'0'0,"0"0"-530"0"0,0 0-202 0 0,0 0 147 0 0,0 0 194 0 0,0 0 85 0 0,0 0-78 0 0,0 0-179 0 0,-13 33-129 0 0,-39 105-89 0 0,36-44 274 0 0,15-64-605 0 0,1 1 0 0 0,1 0-1 0 0,2 0 1 0 0,1-1 0 0 0,1 0 0 0 0,4 11-155 0 0,-2-19-167 0 0,1-1 0 0 0,0 0 0 0 0,2 0-1 0 0,0-1 1 0 0,1 0 0 0 0,2-1 0 0 0,0 0 0 0 0,3 2 167 0 0,0-7-1703 0 0,-8-12-2669 0 0,-8-2 1782 0 0,0-1-2492 0 0,0-1 1800 0 0,0 1-1326 0 0</inkml:trace>
  <inkml:trace contextRef="#ctx0" brushRef="#br0" timeOffset="1643.729">3144 332 14291 0 0,'0'0'983'0'0,"0"0"-532"0"0,0 0-137 0 0,0 0 237 0 0,0 0 247 0 0,0 0 123 0 0,0 0-62 0 0,0 0-152 0 0,0 0-152 0 0,33 3-129 0 0,105 9-81 0 0,302-5 371 0 0,-388-9-2142 0 0,-26 1-1804 0 0,-1 0-5296 0 0,-13 1-209 0 0</inkml:trace>
  <inkml:trace contextRef="#ctx0" brushRef="#br0" timeOffset="1814.577">3987 508 3681 0 0,'0'0'3330'0'0,"0"0"-1656"0"0,0 0-524 0 0,0 0-33 0 0,0 0-65 0 0,0 0-144 0 0,0 0-236 0 0,0 0-244 0 0,0 0-177 0 0,0 0-88 0 0,0 0-62 0 0,0 0-73 0 0,0 0-97 0 0,4 27-135 0 0,11 81-212 0 0,-5-79-2133 0 0,-8-34-3265 0 0,-1 1 311 0 0</inkml:trace>
  <inkml:trace contextRef="#ctx0" brushRef="#br0" timeOffset="1998.649">3916 151 9682 0 0,'0'0'1936'0'0,"0"0"-927"0"0,0 0-625 0 0,0 0-512 0 0,0 0-712 0 0,0 0-425 0 0,0 0-335 0 0,0 0-601 0 0,0 0-1143 0 0,0 0-289 0 0</inkml:trace>
  <inkml:trace contextRef="#ctx0" brushRef="#br0" timeOffset="2198.976">4330 449 15819 0 0,'0'0'1018'0'0,"0"0"-349"0"0,0 0-90 0 0,0 0 0 0 0,0 0-36 0 0,0 0-127 0 0,0 0-189 0 0,0 0-123 0 0,0 0-70 0 0,0 0-48 0 0,0 0-34 0 0,-11 32-4 0 0,-32 96-11 0 0,42-126 58 0 0,0-1 1 0 0,0 1-1 0 0,-1 0 0 0 0,1 0 1 0 0,0 0-1 0 0,1 0 1 0 0,-1 0-1 0 0,0 0 0 0 0,0 0 1 0 0,1 0-1 0 0,0 0 0 0 0,-1 1 1 0 0,1-1-1 0 0,0 0 1 0 0,0 0-1 0 0,0 0 0 0 0,0 0 1 0 0,0 1-1 0 0,1-1 0 0 0,-1 0 1 0 0,0 0-1 0 0,1 0 0 0 0,0 0 1 0 0,0 0-1 0 0,-1 0 1 0 0,1 0-1 0 0,0 0 0 0 0,1 0 1 0 0,-1 0-1 0 0,0 0 0 0 0,1-1 5 0 0,5 8-39 0 0,-3-6 106 0 0,-1 1 0 0 0,0-1 0 0 0,1 0 0 0 0,-1 0 0 0 0,1 0 0 0 0,0-1 0 0 0,0 1 0 0 0,0-1 0 0 0,0 0 0 0 0,0 0 0 0 0,1 0 0 0 0,-1-1 0 0 0,1 0 0 0 0,-1 0 0 0 0,1 0 0 0 0,-1 0 0 0 0,1 0 0 0 0,-1-1 0 0 0,1 0 0 0 0,0 0 0 0 0,-1 0 0 0 0,1-1 0 0 0,0 0 0 0 0,-1 0 0 0 0,1 0 0 0 0,-1 0 0 0 0,0-1 0 0 0,1 1 0 0 0,-1-1 0 0 0,0 0 0 0 0,0 0 0 0 0,0-1 0 0 0,2-1-67 0 0,2-4 160 0 0,0 0 0 0 0,0-1 0 0 0,-1 0 0 0 0,0-1 0 0 0,-1 1 0 0 0,0-1 0 0 0,-1 0 0 0 0,0-1 0 0 0,-1 1 0 0 0,0-1 0 0 0,0 0 0 0 0,-1 0 0 0 0,0 0 0 0 0,-1 0 0 0 0,-1-1 0 0 0,0 1 0 0 0,0-1 0 0 0,-1 1 0 0 0,0-1 0 0 0,-1 1 0 0 0,-1-1-160 0 0,2 8-76 0 0,-1-1 1 0 0,-1 1-1 0 0,1 0 0 0 0,0-1 1 0 0,-1 1-1 0 0,0 0 1 0 0,0 0-1 0 0,0 0 1 0 0,-1 1-1 0 0,1-1 0 0 0,-1 0 1 0 0,0 1-1 0 0,0 0 1 0 0,0 0-1 0 0,0 0 1 0 0,-1 0-1 0 0,1 0 0 0 0,-1 0 1 0 0,0 1-1 0 0,0 0 1 0 0,0 0-1 0 0,0 0 1 0 0,0 0-1 0 0,0 1 0 0 0,0-1 1 0 0,-1 1-1 0 0,1 0 1 0 0,0 0-1 0 0,-1 1 1 0 0,-3-1 75 0 0,-39 5-6106 0 0,6 15-6563 0 0,31-11 8512 0 0</inkml:trace>
  <inkml:trace contextRef="#ctx0" brushRef="#br0" timeOffset="2542.625">4711 641 12595 0 0,'0'0'2100'0'0,"0"0"-618"0"0,0 0-135 0 0,0 0-4 0 0,0 0-71 0 0,0 0-193 0 0,0 0-272 0 0,0 0-229 0 0,0 0-189 0 0,0 0-140 0 0,0 0-113 0 0,0 0-76 0 0,0 0-44 0 0,13-24-15 0 0,39-74-30 0 0,-20 54-564 0 0,-30 45 492 0 0,1 0 0 0 0,-1 0 0 0 0,0 1 1 0 0,0-1-1 0 0,0 0 0 0 0,0 1 0 0 0,0-1 1 0 0,0 1-1 0 0,-1 0 0 0 0,1 0 1 0 0,0 0-1 0 0,-1 0 0 0 0,0 0 0 0 0,1 0 1 0 0,-1 0-1 0 0,0 0 0 0 0,0 0 1 0 0,0 1-1 0 0,0-1 0 0 0,-1 0 0 0 0,1 1 1 0 0,0-1-1 0 0,-1 2 101 0 0,9 16-79 0 0,-5-13 136 0 0,0-2 0 0 0,1 1-1 0 0,0 0 1 0 0,0-1 0 0 0,0 0-1 0 0,1 0 1 0 0,0 0 0 0 0,-1-1-1 0 0,2 0 1 0 0,-1 0 0 0 0,0-1-1 0 0,1 1 1 0 0,0-1 0 0 0,0-1-1 0 0,0 1 1 0 0,0-1 0 0 0,0-1-1 0 0,0 1 1 0 0,0-1 0 0 0,1 0-1 0 0,-1-1 1 0 0,2 0-57 0 0,5 1 318 0 0,0-1 0 0 0,-1-1-1 0 0,1 0 1 0 0,0-1 0 0 0,-1-1 0 0 0,1 0 0 0 0,-1 0-1 0 0,0-2 1 0 0,0 0 0 0 0,0 0 0 0 0,7-5-318 0 0,-2 0 107 0 0,-2 0 1 0 0,0-1-1 0 0,0 0 0 0 0,-1-1 1 0 0,0-1-1 0 0,-1-1 1 0 0,0 0-1 0 0,-2-1 0 0 0,1 0 1 0 0,-2-1-1 0 0,1-1-107 0 0,-3-17-1179 0 0,-8 22-1452 0 0,-1 0-3279 0 0,0 11 4665 0 0,0-7-10789 0 0</inkml:trace>
</inkml:ink>
</file>

<file path=ppt/ink/ink4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11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495 626 3937 0 0,'0'0'1143'0'0,"0"0"-290"0"0,0 0-151 0 0,0 0 127 0 0,-36 4 278 0 0,-115 16 173 0 0,144-20-1137 0 0,1 0 0 0 0,-1 1 0 0 0,1 0 0 0 0,-1 1 0 0 0,1-1 0 0 0,-1 1 0 0 0,1 1 0 0 0,0-1 0 0 0,0 1 0 0 0,0 0 0 0 0,0 0 0 0 0,1 1 0 0 0,-4 2-143 0 0,-5 5 325 0 0,-3 0-146 0 0,0 1 0 0 0,1 1 1 0 0,1 1-1 0 0,0 0 0 0 0,1 0 1 0 0,1 2-1 0 0,0 0 0 0 0,1 0 1 0 0,0 1-1 0 0,2 1 0 0 0,0 0 0 0 0,1 0 1 0 0,1 1-1 0 0,0 0 0 0 0,-2 14-179 0 0,9-30 31 0 0,0-1-1 0 0,0 1 0 0 0,1 0 0 0 0,-1-1 0 0 0,1 1 0 0 0,0 0 0 0 0,0-1 0 0 0,0 1 0 0 0,0 0 0 0 0,0 0 0 0 0,0-1 0 0 0,1 1 0 0 0,0 0 0 0 0,-1-1 0 0 0,1 1 0 0 0,0-1 0 0 0,0 1 0 0 0,0-1 0 0 0,1 1 0 0 0,-1-1 1 0 0,0 0-1 0 0,1 1 0 0 0,0-1 0 0 0,-1 0 0 0 0,1 0 0 0 0,0 0 0 0 0,0 0 0 0 0,0-1 0 0 0,1 1 0 0 0,-1 0 0 0 0,0-1 0 0 0,0 0 0 0 0,1 1 0 0 0,-1-1 0 0 0,1 0 0 0 0,0 0 0 0 0,-1 0 0 0 0,1-1 0 0 0,-1 1 1 0 0,1-1-1 0 0,0 1 0 0 0,0-1 0 0 0,-1 0 0 0 0,1 0 0 0 0,1 0-30 0 0,14-2 222 0 0,0 0 1 0 0,0-2-1 0 0,0 0 1 0 0,0-1 0 0 0,-1 0-1 0 0,0-2 1 0 0,0 0-1 0 0,0 0 1 0 0,-1-2-1 0 0,0 0 1 0 0,-1-1-1 0 0,0-1 1 0 0,12-11-223 0 0,-11 11 86 0 0,27-22 47 0 0,-2-2 1 0 0,-1-2-1 0 0,-2-2 1 0 0,-2-1-1 0 0,-1-1 0 0 0,-2-3 1 0 0,3-9-134 0 0,3 9 4 0 0,-38 43-99 0 0,-1 3-48 0 0,-1 42-53 0 0,-1-29 208 0 0,1 0-1 0 0,0 1 0 0 0,1-1 0 0 0,1 0 1 0 0,1 1-1 0 0,0-1 0 0 0,1 0 1 0 0,0 0-1 0 0,1 0 0 0 0,1-1 0 0 0,1 1 1 0 0,0-1-1 0 0,3 6-11 0 0,-5-16 31 0 0,-1 0 0 0 0,1-1-1 0 0,-1 1 1 0 0,1-1 0 0 0,0 0 0 0 0,0 0 0 0 0,1 0 0 0 0,-1 0 0 0 0,1-1 0 0 0,-1 1-1 0 0,1-1 1 0 0,0-1 0 0 0,0 1 0 0 0,0-1 0 0 0,0 1 0 0 0,0-1 0 0 0,0-1-1 0 0,0 1 1 0 0,0-1 0 0 0,0 0 0 0 0,0 0 0 0 0,0 0 0 0 0,1-1 0 0 0,-1 0 0 0 0,3-1-31 0 0,5 0 118 0 0,-1-2 0 0 0,1 1 0 0 0,-1-2 0 0 0,0 0 0 0 0,0 0 0 0 0,-1-1 0 0 0,0-1 0 0 0,0 0 0 0 0,8-6-118 0 0,24-23 254 0 0,0-3 1 0 0,-3-1-1 0 0,-1-2 0 0 0,-2-2 1 0 0,20-33-255 0 0,-42 54 15 0 0,0-2 0 0 0,-2 0 0 0 0,-1 0 0 0 0,-1-2 0 0 0,-1 1 0 0 0,-1-1-1 0 0,-2 0 1 0 0,-1-1 0 0 0,-1 0 0 0 0,-1 0 0 0 0,-1 0 0 0 0,-2-1 0 0 0,0 1 0 0 0,-2 0 0 0 0,-2-4-15 0 0,3 26-22 0 0,-1 0 0 0 0,1 1 1 0 0,-1-1-1 0 0,0 0 0 0 0,0 1 0 0 0,-1-1 0 0 0,0 0 0 0 0,0 1 1 0 0,0 0-1 0 0,-1-1 0 0 0,1 1 0 0 0,-1 0 0 0 0,0 0 1 0 0,-1 1-1 0 0,1-1 0 0 0,-1 1 0 0 0,-1-1 22 0 0,3 5-32 0 0,0 0-1 0 0,0 1 1 0 0,1-1-1 0 0,-1 0 1 0 0,0 1 0 0 0,0 0-1 0 0,0-1 1 0 0,1 1-1 0 0,-1 0 1 0 0,0 0 0 0 0,1 0-1 0 0,-1 0 1 0 0,0 0-1 0 0,1 0 1 0 0,-1 1-1 0 0,1-1 1 0 0,0 0 0 0 0,0 1-1 0 0,-1-1 1 0 0,1 1-1 0 0,0-1 1 0 0,0 1-1 0 0,0 0 1 0 0,0 0 0 0 0,1-1-1 0 0,-1 1 1 0 0,0 0-1 0 0,1 0 1 0 0,-1 0-1 0 0,1 0 1 0 0,0-1 0 0 0,-1 3 32 0 0,-2 5-46 0 0,-13 31 83 0 0,1 1-1 0 0,3 1 1 0 0,1 0-1 0 0,2 1 0 0 0,2 0 1 0 0,2 0-1 0 0,1 0 1 0 0,3 1-1 0 0,1-1 0 0 0,4 18-36 0 0,2-14 48 0 0,2-1 0 0 0,2 0 0 0 0,3 0-1 0 0,1-1 1 0 0,8 16-48 0 0,25 63-832 0 0,-69-148-15031 0 0,13 16 10372 0 0</inkml:trace>
  <inkml:trace contextRef="#ctx0" brushRef="#br0" timeOffset="171.085">950 287 13811 0 0,'0'0'891'0'0,"0"0"-394"0"0,0 0-162 0 0,0 0 34 0 0,0 0 57 0 0,0 0-14 0 0,35 0-65 0 0,115 4-35 0 0,135 14 485 0 0,-179-10-1421 0 0,-31-3-1582 0 0,-3 0-4845 0 0,-42-5-1265 0 0</inkml:trace>
  <inkml:trace contextRef="#ctx0" brushRef="#br0" timeOffset="737.015">2443 95 16155 0 0,'0'0'965'0'0,"0"0"-328"0"0,0 0-133 0 0,0 0 143 0 0,0 0 176 0 0,0 0 70 0 0,-21 35-95 0 0,-63 113-174 0 0,27-24 138 0 0,13-17-495 0 0,11-19-200 0 0,-4-2 0 0 0,-4-2 0 0 0,-3-1-1 0 0,-22 26-66 0 0,13-45 67 0 0,65-101 30 0 0,136-188-51 0 0,199-231-36 0 0,-326 428-16 0 0,0 2-1 0 0,2 1 1 0 0,1 1 0 0 0,1 0-1 0 0,1 2 1 0 0,9-5 6 0 0,-34 26-7 0 0,0 0 0 0 0,0-1 1 0 0,1 1-1 0 0,-1 0 0 0 0,0 0 1 0 0,1 0-1 0 0,-1 0 0 0 0,1 0 1 0 0,-1 0-1 0 0,1 1 0 0 0,0-1 1 0 0,-1 0-1 0 0,1 1 0 0 0,0-1 1 0 0,-1 1-1 0 0,1 0 0 0 0,0-1 1 0 0,0 1-1 0 0,-1 0 0 0 0,1 0 1 0 0,0 0-1 0 0,-1 0 0 0 0,1 1 1 0 0,0-1-1 0 0,0 0 0 0 0,-1 1 1 0 0,1-1-1 0 0,0 1 0 0 0,-1 0 1 0 0,1-1-1 0 0,-1 1 0 0 0,1 0 1 0 0,-1 0-1 0 0,1 0 0 0 0,-1 0 1 0 0,1 0-1 0 0,-1 0 0 0 0,0 1 1 0 0,0-1-1 0 0,0 0 0 0 0,0 1 1 0 0,0-1-1 0 0,0 0 0 0 0,0 1 1 0 0,0 0-1 0 0,0-1 0 0 0,-1 1 1 0 0,1-1-1 0 0,0 2 7 0 0,4 25 56 0 0,-1 1-1 0 0,-2 0 1 0 0,0-1 0 0 0,-2 1 0 0 0,-2 0-1 0 0,0 0 1 0 0,-3 8-56 0 0,-1 22 17 0 0,1 37 117 0 0,3-1 0 0 0,9 64-134 0 0,-1-86 1077 0 0,-6-72-757 0 0,-86-34 1429 0 0,-170-122-2360 0 0,154 84-1568 0 0,71 45-1895 0 0,1-1-4755 0 0,21 19-2496 0 0</inkml:trace>
</inkml:ink>
</file>

<file path=ppt/ink/ink4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25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459 0 4161 0 0,'0'0'1712'0'0,"0"0"-455"0"0,0 0-387 0 0,0 0-28 0 0,0 0 225 0 0,0 0 190 0 0,0 0 36 0 0,0 0-116 0 0,0 0-278 0 0,0 0-267 0 0,0 0-214 0 0,-20 14-150 0 0,-63 46-59 0 0,40 3 57 0 0,37-47-198 0 0,0-3-9 0 0,-42 104 290 0 0,-6-2 1 0 0,-5-2 0 0 0,-8 2-350 0 0,-5-12 544 0 0,95-169 793 0 0,27-35-1314 0 0,6 4 0 0 0,3 1-1 0 0,25-25-22 0 0,63-60-49 0 0,-116 158 46 0 0,-30 23 3 0 0,0 0 0 0 0,-1 0-1 0 0,1 0 1 0 0,0 0 0 0 0,0 0 0 0 0,0 0 0 0 0,0 0 0 0 0,0 1 0 0 0,-1-1 0 0 0,1 0 0 0 0,0 1-1 0 0,0-1 1 0 0,0 0 0 0 0,-1 1 0 0 0,1-1 0 0 0,0 1 0 0 0,-1-1 0 0 0,1 1 0 0 0,0 0 0 0 0,-1-1-1 0 0,1 1 1 0 0,-1 0 0 0 0,1-1 0 0 0,-1 1 0 0 0,1 0 0 0 0,-1-1 0 0 0,1 1 0 0 0,-1 0 0 0 0,0 0-1 0 0,1 0 1 0 0,-1-1 0 0 0,0 1 0 0 0,0 0 0 0 0,0 0 0 0 0,0 0 0 0 0,0 0 0 0 0,0 0 0 0 0,0-1-1 0 0,0 1 1 0 0,0 0 0 0 0,0 0 0 0 0,0 0 0 0 0,4 237 680 0 0,-4-212-663 0 0,1-1-1 0 0,1 0 1 0 0,2 1-1 0 0,0-1 1 0 0,2 0-1 0 0,6 19-16 0 0,39 87 167 0 0,-32-87 74 0 0,-19-43-204 0 0,0-1 5 0 0,0 0 7 0 0,0 0 16 0 0,0 0 26 0 0,0 0 34 0 0,0 0 28 0 0,0 0 19 0 0,0 0 4 0 0,0 0 0 0 0,0 0-4 0 0,0 0-14 0 0,0 0 4 0 0,0 0-13 0 0,0 0 4 0 0,0 0 12 0 0,0 0-8 0 0,-7-18 510 0 0,-52-34-361 0 0,-8 10-218 0 0,-2 2 0 0 0,-1 4 0 0 0,-18-4-88 0 0,-24-15-617 0 0,104 40-2276 0 0,8 4-6673 0 0,2 3-1380 0 0</inkml:trace>
</inkml:ink>
</file>

<file path=ppt/ink/ink4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5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495 295 0 0 0,'0'0'564'0'0,"0"0"740"0"0,0 0 249 0 0,0 0-50 0 0,0 0-122 0 0,0 0-132 0 0,0-5-94 0 0,0-23 1072 0 0,-54 20 2447 0 0,17 12-4446 0 0,-1 1 0 0 0,2 2 0 0 0,-1 2 0 0 0,1 1 0 0 0,1 2 0 0 0,0 1 0 0 0,-32 17-228 0 0,54-24 51 0 0,-10 2 8 0 0,17-6-52 0 0,0 0 0 0 0,0 0 0 0 0,0 0 0 0 0,0 1 1 0 0,1-1-1 0 0,-1 2 0 0 0,1-1 0 0 0,0 0 1 0 0,-1 1-1 0 0,2 0 0 0 0,-1 0 0 0 0,0 1 0 0 0,1-1 1 0 0,0 1-1 0 0,-1 1-7 0 0,6-4-3 0 0,-1-1 1 0 0,1 1 0 0 0,-1 0-1 0 0,1 0 1 0 0,0-1-1 0 0,0 1 1 0 0,0 0 0 0 0,0-1-1 0 0,0 1 1 0 0,0-1-1 0 0,0 1 1 0 0,0-1 0 0 0,1 0-1 0 0,-1 1 1 0 0,1-1 0 0 0,-1 0-1 0 0,1 0 1 0 0,-1 0-1 0 0,1 0 1 0 0,0 0 0 0 0,-1 0-1 0 0,1-1 1 0 0,0 1-1 0 0,0 0 1 0 0,-1-1 0 0 0,1 0-1 0 0,0 1 1 0 0,0-1 0 0 0,0 0-1 0 0,0 0 1 0 0,0 0-1 0 0,-1 0 1 0 0,2 0 2 0 0,4 2 39 0 0,200 16 565 0 0,-150-10-281 0 0,-66 25 433 0 0,-78 56-29 0 0,-43 32-478 0 0,129-119-249 0 0,0 1-1 0 0,0-1 1 0 0,0 0 0 0 0,0 0-1 0 0,1 1 1 0 0,-1-1 0 0 0,1 0-1 0 0,0 1 1 0 0,-1-1 0 0 0,1 1-1 0 0,0-1 1 0 0,1 0 0 0 0,-1 1 0 0 0,0-1-1 0 0,1 1 1 0 0,-1-1 0 0 0,1 0-1 0 0,-1 1 1 0 0,1-1 0 0 0,0 0-1 0 0,0 0 1 0 0,0 0 0 0 0,1 0-1 0 0,-1 0 1 0 0,0 0 0 0 0,1 0-1 0 0,-1 0 1 0 0,1 0 0 0 0,0-1 0 0 0,0 1-1 0 0,-1 0 1 0 0,1-1 0 0 0,0 0-1 0 0,1 1 1 0 0,9 5 1 0 0,1-1 0 0 0,0 0 0 0 0,0-1 0 0 0,1-1 0 0 0,-1 0 0 0 0,1-1-1 0 0,0 0 1 0 0,0-1 0 0 0,0 0 0 0 0,1-2 0 0 0,-1 1 0 0 0,0-2 0 0 0,6 0-1 0 0,2 0-292 0 0,-1-8-2937 0 0,-10-27-7460 0 0,-8 16 5348 0 0,0 12 4848 0 0</inkml:trace>
  <inkml:trace contextRef="#ctx0" brushRef="#br0" timeOffset="340.641">292 0 2160 0 0,'0'0'1749'0'0,"0"0"-30"0"0,0 0-95 0 0,0 0-183 0 0,0 0-149 0 0,0 0-157 0 0,0 0-166 0 0,0 0-34 0 0,0 0 20 0 0,0 0 1 0 0,0 0-34 0 0,0 0-97 0 0,-7 38-102 0 0,-21 121-91 0 0,21-23 384 0 0,12 54-45 0 0,0-82-662 0 0,-5-1 1 0 0,-8 43-310 0 0,-38 188-163 0 0,38-280-822 0 0,11-20-2820 0 0,11-28-2733 0 0,-8-8 2108 0 0,1 1-292 0 0</inkml:trace>
</inkml:ink>
</file>

<file path=ppt/ink/ink4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6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622 24 3289 0 0,'0'0'1859'0'0,"0"0"-879"0"0,0 0-248 0 0,0 0 326 0 0,0 0 459 0 0,0 0 306 0 0,0 0-38 0 0,0 0-341 0 0,0 0-422 0 0,0 0-333 0 0,0 0-227 0 0,0 0-149 0 0,0 0-86 0 0,2-6-29 0 0,7-11 69 0 0,-11 37 549 0 0,-24 69-27 0 0,-3-2 0 0 0,-5 0 0 0 0,-19 31-789 0 0,41-93 6 0 0,-2-1 0 0 0,0 0 0 0 0,-2-1 0 0 0,-1-1 0 0 0,0-1 0 0 0,-2 0 0 0 0,0-1 0 0 0,-1-1 0 0 0,-1-1 0 0 0,-1-1 0 0 0,-1-1 0 0 0,0-1 0 0 0,-1 0 0 0 0,-11 3-6 0 0,30-15-16 0 0,1 0-1 0 0,-1 0 0 0 0,0-1 0 0 0,0 1 0 0 0,0-1 1 0 0,0 0-1 0 0,0-1 0 0 0,0 1 0 0 0,-1-1 0 0 0,1 0 1 0 0,0 0-1 0 0,-1-1 0 0 0,1 1 0 0 0,-1-1 0 0 0,1-1 0 0 0,-1 1 1 0 0,1-1-1 0 0,0 0 0 0 0,-1 0 0 0 0,1 0 0 0 0,0-1 1 0 0,0 0-1 0 0,0 0 0 0 0,0 0 0 0 0,0 0 0 0 0,0-1 1 0 0,0 0-1 0 0,1 0 0 0 0,0-1 0 0 0,-1 1 0 0 0,1-1 0 0 0,0 1 1 0 0,0-2 16 0 0,0-4-114 0 0,0-1-1 0 0,1 0 1 0 0,0 0 0 0 0,0 0 0 0 0,1-1 0 0 0,0 1 0 0 0,1 0 0 0 0,0-1 0 0 0,1 1-1 0 0,0-1 1 0 0,1 1 0 0 0,0-1 0 0 0,0 1 0 0 0,1 0 0 0 0,0-1 0 0 0,3-3 114 0 0,66-157-377 0 0,14 40 855 0 0,-83 128-442 0 0,0 1 1 0 0,0 0-1 0 0,0 0 0 0 0,1 0 0 0 0,-1 0 0 0 0,1 0 0 0 0,-1 0 0 0 0,1 1 0 0 0,-1-1 0 0 0,1 1 0 0 0,0 0 1 0 0,0 0-1 0 0,-1 0 0 0 0,1 0 0 0 0,0 0 0 0 0,0 1 0 0 0,0-1 0 0 0,0 1 0 0 0,0 0 0 0 0,0 0 0 0 0,0 0 1 0 0,0 0-1 0 0,0 0 0 0 0,0 1 0 0 0,0-1 0 0 0,0 1 0 0 0,0 0 0 0 0,0 0 0 0 0,0 0 0 0 0,-1 0 0 0 0,1 0 1 0 0,0 1-1 0 0,-1-1 0 0 0,1 1 0 0 0,-1 0 0 0 0,1 0 0 0 0,-1 0 0 0 0,0 0 0 0 0,0 0 0 0 0,0 0 0 0 0,0 1 1 0 0,0-1-1 0 0,1 3-36 0 0,38 69 701 0 0,-29-50-498 0 0,0 0 1 0 0,2 0-1 0 0,1-2 0 0 0,1 0 1 0 0,0-1-1 0 0,2 0 0 0 0,2 0-203 0 0,-8-10-23 0 0,0-1-1 0 0,1 0 1 0 0,0-1-1 0 0,1 0 1 0 0,0-1 0 0 0,0 0-1 0 0,0-2 1 0 0,1 1-1 0 0,0-2 1 0 0,1 0-1 0 0,-1-1 1 0 0,1 0 0 0 0,0-1-1 0 0,0-1 1 0 0,0-1-1 0 0,9 0 24 0 0,4-5-4335 0 0,-9-3-6023 0 0,-13 3 3096 0 0</inkml:trace>
  <inkml:trace contextRef="#ctx0" brushRef="#br0" timeOffset="3656.707">909 396 2417 0 0,'0'0'874'0'0,"0"0"-430"0"0,0 0-151 0 0,0 0 245 0 0,0 0 359 0 0,0 0 176 0 0,0 0-51 0 0,0 0-236 0 0,0 0-273 0 0,0 0-204 0 0,0 0-121 0 0,-19 32-57 0 0,-61 99-29 0 0,21-29 185 0 0,-21 33 323 0 0,62-90 595 0 0,34-49 662 0 0,83-81 1210 0 0,20-18-2194 0 0,87-64-523 0 0,-199 161-367 0 0,78-34-130 0 0,-83 70-89 0 0,-50 183 675 0 0,47-202-429 0 0,12 85 140 0 0,-2-67 864 0 0,-32-29 592 0 0,-71-40-829 0 0,-73-59-863 0 0,105 71-990 0 0,34 19-4292 0 0,23 9-669 0 0,1 0-3008 0 0</inkml:trace>
  <inkml:trace contextRef="#ctx0" brushRef="#br0" timeOffset="4372.201">1463 480 1216 0 0,'0'0'3584'0'0,"0"0"-1358"0"0,0 0-591 0 0,0 0 8 0 0,0 0 22 0 0,0 0-120 0 0,0 0-319 0 0,0 0-391 0 0,0 0-312 0 0,0 0-197 0 0,0 0-77 0 0,0 0 24 0 0,0 0 69 0 0,0 8 24 0 0,4 246 1061 0 0,-4-251-1413 0 0,0 0 0 0 0,0 1 0 0 0,-1-1 0 0 0,1 0 0 0 0,-1 1 0 0 0,1-1 0 0 0,-1 0 0 0 0,0 0 0 0 0,0 0 0 0 0,-1 0 0 0 0,1 0 0 0 0,-1 0 0 0 0,1 0 0 0 0,-1 0 0 0 0,0 0 0 0 0,0-1 0 0 0,0 1 0 0 0,0-1 0 0 0,-1 1 0 0 0,1-1 0 0 0,-1 0 0 0 0,1 0 0 0 0,-1 0 0 0 0,0 0 1 0 0,0 0-1 0 0,0-1 0 0 0,0 1 0 0 0,0-1 0 0 0,0 0 0 0 0,0 0 0 0 0,0 0 0 0 0,-1 0 0 0 0,1-1 0 0 0,-2 1-14 0 0,3-1 3 0 0,0-1 0 0 0,0 1 1 0 0,0-1-1 0 0,0 1 0 0 0,0-1 1 0 0,0 1-1 0 0,1-1 0 0 0,-1 0 1 0 0,0 0-1 0 0,0 0 1 0 0,1 0-1 0 0,-1 0 0 0 0,0 0 1 0 0,1-1-1 0 0,-1 1 0 0 0,1 0 1 0 0,0-1-1 0 0,-1 1 0 0 0,1-1 1 0 0,0 1-1 0 0,0-1 1 0 0,0 0-1 0 0,0 0 0 0 0,0 1 1 0 0,1-1-1 0 0,-1 0 0 0 0,0 0 1 0 0,1 0-1 0 0,-1 0 0 0 0,1 0 1 0 0,0 0-1 0 0,0 0 0 0 0,-1 0 1 0 0,2 0-1 0 0,-1-1-3 0 0,11-72-164 0 0,0 54 128 0 0,0 0 0 0 0,2 2 0 0 0,0-1 1 0 0,1 2-1 0 0,1 0 0 0 0,1 0 0 0 0,0 2 0 0 0,1 0 1 0 0,1 1-1 0 0,0 0 0 0 0,1 2 0 0 0,1 0 0 0 0,0 1 1 0 0,1 1-1 0 0,0 1 0 0 0,0 1 0 0 0,1 1 1 0 0,0 1-1 0 0,5 0 36 0 0,-25 6 0 0 0,0-1 0 0 0,1 1 0 0 0,-1 0 0 0 0,0 0 0 0 0,1 1 0 0 0,0-1 0 0 0,-1 0 0 0 0,1 1 0 0 0,-1 0 0 0 0,1-1 0 0 0,0 1 0 0 0,-1 0 0 0 0,1 0 0 0 0,-1 1 0 0 0,1-1 0 0 0,0 1 0 0 0,-1-1 0 0 0,1 1 0 0 0,-1 0 0 0 0,1-1 0 0 0,-1 1 0 0 0,0 1 0 0 0,1-1 0 0 0,-1 0 0 0 0,0 1 0 0 0,0-1 0 0 0,1 1 0 0 0,-1-1 0 0 0,-1 1 0 0 0,1 0 0 0 0,0 0 0 0 0,0 0 0 0 0,-1 0 0 0 0,1 0 0 0 0,-1 0 0 0 0,1 1 0 0 0,-1-1 0 0 0,1 2 0 0 0,-2 1 16 0 0,-1-1 1 0 0,1 0-1 0 0,-1 1 1 0 0,0-1-1 0 0,0 0 1 0 0,0 0-1 0 0,0 0 0 0 0,-1 0 1 0 0,0 0-1 0 0,1 0 1 0 0,-2 0-1 0 0,1 0 1 0 0,0-1-1 0 0,-1 1 1 0 0,1-1-1 0 0,-1 0 1 0 0,0 0-1 0 0,0 0 1 0 0,-1 0-1 0 0,-1 2-16 0 0,-194 127 832 0 0,198-132-822 0 0,1 0 1 0 0,-1 0-1 0 0,1 1 0 0 0,-1-1 0 0 0,0 0 0 0 0,1 1 0 0 0,-1-1 1 0 0,1 1-1 0 0,0-1 0 0 0,-1 0 0 0 0,1 1 0 0 0,-1-1 0 0 0,1 1 1 0 0,0-1-1 0 0,-1 1 0 0 0,1-1 0 0 0,0 1 0 0 0,-1 0 0 0 0,1-1 1 0 0,0 1-1 0 0,0-1 0 0 0,0 1 0 0 0,-1 0 0 0 0,1-1 1 0 0,0 1-1 0 0,0-1 0 0 0,0 1 0 0 0,0 0 0 0 0,0-1 0 0 0,0 1 1 0 0,0-1-1 0 0,0 1 0 0 0,1 0 0 0 0,-1-1 0 0 0,0 1 0 0 0,0-1 1 0 0,0 1-1 0 0,1 0 0 0 0,-1-1 0 0 0,0 1 0 0 0,1-1 0 0 0,-1 1 1 0 0,0-1-1 0 0,1 1 0 0 0,-1-1 0 0 0,1 1 0 0 0,-1-1 0 0 0,1 0 1 0 0,-1 1-1 0 0,1-1 0 0 0,-1 0 0 0 0,1 1 0 0 0,-1-1 0 0 0,1 0 1 0 0,-1 1-1 0 0,1-1 0 0 0,0 0 0 0 0,-1 0 0 0 0,1 0 0 0 0,-1 0 1 0 0,1 0-1 0 0,0 0 0 0 0,-1 1 0 0 0,1-1 0 0 0,-1-1 0 0 0,1 1 1 0 0,0 0-1 0 0,-1 0 0 0 0,1 0 0 0 0,0 0-10 0 0,12 6 106 0 0,85 57 521 0 0,-14 25-579 0 0,-48-77-2243 0 0,-11-10-3893 0 0,-13-2 377 0 0,-3 1-1780 0 0</inkml:trace>
  <inkml:trace contextRef="#ctx0" brushRef="#br0" timeOffset="4904.222">1942 819 5521 0 0,'0'0'3757'0'0,"0"0"-1574"0"0,0 0-691 0 0,0 0 22 0 0,0 0 69 0 0,0 0-113 0 0,0 0-311 0 0,0 0-312 0 0,0 0-226 0 0,0 0-116 0 0,0 0-54 0 0,0 0-31 0 0,0 0-13 0 0,13-11-12 0 0,79-77 653 0 0,-63 51-570 0 0,-8 9-372 0 0,1 0 1 0 0,1 2-1 0 0,1 0 0 0 0,2 2 1 0 0,0 1-1 0 0,6-3-106 0 0,-32 25-7 0 0,0 1 0 0 0,1-1 0 0 0,-1 0 0 0 0,1 0 0 0 0,0 0 0 0 0,-1 0 0 0 0,1 0 1 0 0,-1 1-1 0 0,1-1 0 0 0,0 0 0 0 0,0 1 0 0 0,0-1 0 0 0,-1 0 0 0 0,1 1 0 0 0,0-1 0 0 0,0 1 0 0 0,0-1 0 0 0,0 1 0 0 0,0 0 0 0 0,0-1 0 0 0,0 1 0 0 0,0 0 0 0 0,0 0 0 0 0,0 0 0 0 0,0 0 0 0 0,0-1 0 0 0,0 1 0 0 0,0 1 0 0 0,0-1 0 0 0,0 0 0 0 0,0 0 0 0 0,0 0 0 0 0,0 0 0 0 0,0 1 1 0 0,0-1-1 0 0,0 1 0 0 0,0-1 0 0 0,0 0 0 0 0,0 1 0 0 0,0 0 0 0 0,-1-1 0 0 0,1 1 0 0 0,0-1 0 0 0,0 1 0 0 0,0 0 0 0 0,-1 0 0 0 0,1-1 0 0 0,-1 1 0 0 0,1 0 0 0 0,0 0 0 0 0,-1 0 0 0 0,1 0 0 0 0,-1 0 0 0 0,0 0 0 0 0,1 0 0 0 0,-1 0 0 0 0,0 0 0 0 0,1 0 0 0 0,-1 0 0 0 0,0 0 1 0 0,0 0-1 0 0,0 0 0 0 0,0 0 0 0 0,0 0 0 0 0,0 0 0 0 0,0 0 0 0 0,0 0 0 0 0,-1 1 7 0 0,3 111-190 0 0,-1-111 193 0 0,1 0-1 0 0,-1 0 1 0 0,1 0-1 0 0,-1 0 0 0 0,1 0 1 0 0,0 0-1 0 0,0 0 1 0 0,0-1-1 0 0,0 1 0 0 0,0-1 1 0 0,0 1-1 0 0,0-1 1 0 0,1 0-1 0 0,-1 0 0 0 0,0 0 1 0 0,1 0-1 0 0,-1 0 1 0 0,1 0-1 0 0,-1-1 1 0 0,1 1-1 0 0,0-1 0 0 0,-1 0 1 0 0,1 0-1 0 0,-1 0 1 0 0,1 0-1 0 0,-1 0 0 0 0,1 0 1 0 0,0-1-1 0 0,-1 1 1 0 0,1-1-1 0 0,1 0-2 0 0,10 0 59 0 0,90-33 131 0 0,-47 9-127 0 0,-34 16-66 0 0,-18 6 1 0 0,-1 1 1 0 0,1 0-1 0 0,-1 0 0 0 0,1 0 0 0 0,0 0 0 0 0,-1 1 0 0 0,1 0 0 0 0,0 0 1 0 0,0 0-1 0 0,0 1 0 0 0,0 0 0 0 0,0 0 0 0 0,0 0 0 0 0,0 0 1 0 0,1 1 1 0 0,-2 50 85 0 0,-12 77-315 0 0,28-107-1559 0 0,-8-18-2151 0 0,-2 0-3788 0 0,-7 0-2853 0 0</inkml:trace>
</inkml:ink>
</file>

<file path=ppt/ink/ink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0:13.482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2898 1433 0 0 0,'0'0'875'0'0,"0"0"362"0"0,0 0 96 0 0,0 0-28 0 0,0 0-199 0 0,0 0-181 0 0,-6-6-71 0 0,-21-19-94 0 0,-46-13 6248 0 0,-8 23-4080 0 0,-205 11 450 0 0,106 39-2912 0 0,108-15-282 0 0,23-6 61 0 0,0 2 0 0 0,1 2 0 0 0,1 3 0 0 0,1 1 0 0 0,-30 20-245 0 0,-66 87 424 0 0,-17 32 184 0 0,113-113-458 0 0,1-4 133 0 0,3 2-1 0 0,1 2 0 0 0,-23 38-282 0 0,42-47 127 0 0,1 2-1 0 0,2 0 0 0 0,1 0 1 0 0,3 2-1 0 0,1 0 0 0 0,2 1 1 0 0,-3 29-127 0 0,-17 141 361 0 0,22 19-42 0 0,11-157-251 0 0,19 127 152 0 0,24-41 28 0 0,-13-67-111 0 0,-15-59-75 0 0,1-1 0 0 0,2 0-1 0 0,1-1 1 0 0,18 21-62 0 0,-18-31 39 0 0,1-1 0 0 0,1-2 1 0 0,1 0-1 0 0,1-1 0 0 0,1-2 0 0 0,1 0 1 0 0,21 10-40 0 0,126 47 201 0 0,-85-39-129 0 0,49 1-59 0 0,129 3 214 0 0,-44-25-129 0 0,-41-16 68 0 0,-67-13-52 0 0,41-8-18 0 0,-52 0-26 0 0,52-19 54 0 0,-59-3-14 0 0,41-37 67 0 0,-13-7-18 0 0,-16-8 33 0 0,13-33-59 0 0,-57 34 2 0 0,-20 18 10 0 0,10-23-62 0 0,-20 12 48 0 0,14-79-33 0 0,-18 43-34 0 0,-12 13-22 0 0,-13 77-46 0 0,-2 19 11 0 0,0-1-1 0 0,0 0 0 0 0,-2 0 1 0 0,0 0-1 0 0,-1 0 1 0 0,0 0-1 0 0,-1 0 0 0 0,-1 0 1 0 0,-1 0-1 0 0,0 0 0 0 0,-3-4-6 0 0,-44-108 50 0 0,2 21 0 0 0,24 41-64 0 0,-43-59-77 0 0,-2-3 136 0 0,-29-2 26 0 0,0 41-71 0 0,-6 5-76 0 0,16 33 68 0 0,-6-1 25 0 0,28 22-114 0 0,-30-14 70 0 0,-43-11-35 0 0,-27 44-1040 0 0,68-6-2301 0 0,68 5-2397 0 0,-1-3-6696 0 0,26 11 4350 0 0</inkml:trace>
  <inkml:trace contextRef="#ctx0" brushRef="#br0" timeOffset="2726.165">2550 2700 0 0 0,'0'0'552'0'0,"3"0"30"0"0,5 3 13020 0 0,-8 48-9845 0 0,0-50-3685 0 0,0-1 32 0 0,0 0 23 0 0,0 0 40 0 0,0 0 41 0 0,0 0 40 0 0,0 0 27 0 0,0 0-15 0 0,0 0 2 0 0,0 0-44 0 0,6-27 826 0 0,10 13-5273 0 0,-7 3-5634 0 0,-7 8 2477 0 0</inkml:trace>
  <inkml:trace contextRef="#ctx0" brushRef="#br0" timeOffset="7516.371">3184 2431 0 0 0,'0'0'151'0'0,"0"0"485"0"0,0 0 25 0 0,0 0-101 0 0,0 0-75 0 0,0 0 9 0 0,0 0 60 0 0,-5 5 67 0 0,-14 20 178 0 0,1 1-1 0 0,2 1 1 0 0,0 1 0 0 0,2 0-1 0 0,1 1 1 0 0,2 0-1 0 0,-4 13-798 0 0,-23 53 786 0 0,-65 156-540 0 0,89-203-117 0 0,14-48-130 0 0,0 0 21 0 0,0 0 14 0 0,0 0 22 0 0,0 0 26 0 0,0 0 32 0 0,9-15 1172 0 0,48-99 41 0 0,-9 0-1336 0 0,103-169-66 0 0,-149 280 81 0 0,2-4 14 0 0,0-1-1 0 0,1 1 1 0 0,0 0-1 0 0,1 1 1 0 0,-1-1-1 0 0,1 1 1 0 0,1 0-1 0 0,-1 0 1 0 0,1 1-1 0 0,0 0 1 0 0,0 0-1 0 0,0 1 1 0 0,4-2-20 0 0,-8 7 32 0 0,-1 1 1 0 0,0 0-1 0 0,1 0 1 0 0,-1-1-1 0 0,0 1 1 0 0,0 1-1 0 0,0-1 1 0 0,0 0-1 0 0,-1 0 1 0 0,1 1-1 0 0,-1-1 0 0 0,1 1 1 0 0,-1-1-1 0 0,0 1 1 0 0,0 0-1 0 0,0-1 1 0 0,0 1-1 0 0,0 0 1 0 0,-1 0-1 0 0,1 0 0 0 0,-1-1 1 0 0,0 1-1 0 0,0 0 1 0 0,0 0-1 0 0,0 0 1 0 0,-1 2-33 0 0,1-3 12 0 0,1 14 29 0 0,1 1 1 0 0,0 0-1 0 0,1-1 0 0 0,1 0 0 0 0,0 0 0 0 0,1 0 0 0 0,1 0 0 0 0,0-1 1 0 0,2 0-1 0 0,-1 0 0 0 0,2-1 0 0 0,0 0 0 0 0,0 0 0 0 0,2-1 1 0 0,3 4-42 0 0,-2-6 29 0 0,-3-3 3 0 0,0 0 0 0 0,-1 0-1 0 0,0 1 1 0 0,0 0 0 0 0,-1 1-1 0 0,0 0 1 0 0,0 0 0 0 0,-1 0-1 0 0,-1 1 1 0 0,0-1-1 0 0,0 2 1 0 0,0 1-32 0 0,-5-11 65 0 0,-1-1 0 0 0,1 1 0 0 0,0-1 0 0 0,0 1 1 0 0,-1-1-1 0 0,1 0 0 0 0,-1 1 0 0 0,0-1 0 0 0,1 0 0 0 0,-1 1 0 0 0,0-1 0 0 0,0 0 0 0 0,0 0 0 0 0,0 0 0 0 0,0 0 0 0 0,0 0 1 0 0,0 0-1 0 0,0 0 0 0 0,0 0 0 0 0,0 0 0 0 0,0 0 0 0 0,-1 0 0 0 0,1-1 0 0 0,0 1 0 0 0,-1-1 0 0 0,1 1 0 0 0,0-1 1 0 0,-1 1-1 0 0,1-1 0 0 0,-1 0 0 0 0,1 0 0 0 0,-1 1 0 0 0,1-1 0 0 0,-1 0 0 0 0,1 0 0 0 0,0-1 0 0 0,-1 1 0 0 0,1 0 0 0 0,-1 0 1 0 0,1-1-1 0 0,-1 1 0 0 0,1-1 0 0 0,0 1 0 0 0,-1-1 0 0 0,1 0 0 0 0,0 1 0 0 0,0-1 0 0 0,-1 0 0 0 0,1 0 0 0 0,0 0-65 0 0,-1 1-37 0 0,-46-11 63 0 0,0-2 1 0 0,0-2 0 0 0,2-2-1 0 0,0-2 1 0 0,-15-10-27 0 0,-4-9-1422 0 0,59 28-1826 0 0,5 3-5945 0 0,1 3 3816 0 0</inkml:trace>
  <inkml:trace contextRef="#ctx0" brushRef="#br1" timeOffset="17425.254">196 903 0 0 0,'-17'0'112'0'0,"14"0"511"0"0,3 0 380 0 0,0 0 134 0 0,0 0 24 0 0,0 0-48 0 0,0 0-153 0 0,5 19 2024 0 0,9 98 1589 0 0,0 46-247 0 0,-7 116-4326 0 0,-1-10 1219 0 0,42 180 389 0 0,-28-178-696 0 0,-22 68 423 0 0,-2-250-966 0 0,-1-6-178 0 0,3 1 1 0 0,4-1-1 0 0,12 73-191 0 0,8 127 451 0 0,2-81-172 0 0,-11 45 177 0 0,-9-77-64 0 0,-22-8-85 0 0,17 72 126 0 0,-26-97-210 0 0,23-67-217 0 0,4-40-4676 0 0,8-41-9164 0 0,-7 7 5782 0 0</inkml:trace>
  <inkml:trace contextRef="#ctx0" brushRef="#br1" timeOffset="24848.877">361 4809 0 0 0,'-2'0'245'0'0,"-5"-4"7242"0"0,-50-3-2730 0 0,57 8-4523 0 0,0-1-1 0 0,1 0 1 0 0,-1 0-1 0 0,0 1 1 0 0,0-1-1 0 0,0 0 1 0 0,0 1-1 0 0,0-1 1 0 0,0 0-1 0 0,0 1 1 0 0,0-1-1 0 0,0 0 1 0 0,0 1-1 0 0,0-1 1 0 0,0 0 0 0 0,0 1-1 0 0,0-1 1 0 0,0 0-1 0 0,0 1 1 0 0,-1-1-1 0 0,1 1-233 0 0,238 8 4585 0 0,1 0-3774 0 0,-7 2-264 0 0,762-7 1057 0 0,-729-15-1272 0 0,290 4 131 0 0,-227 0-50 0 0,-103-12-107 0 0,-76 12-177 0 0,15-4-70 0 0,-14-1-79 0 0,-3 5 106 0 0,-59 3-51 0 0,70-3 34 0 0,-9-1 5 0 0,-68 1 0 0 0,87-8 92 0 0,-33 12-90 0 0,-62-1-4 0 0,-5 0-60 0 0,4 1 68 0 0,-68 0 699 0 0,-3-4-3393 0 0,-3 1-3759 0 0,-5 3-4122 0 0,5 3 1832 0 0</inkml:trace>
  <inkml:trace contextRef="#ctx0" brushRef="#br1" timeOffset="27819.157">5742 4412 0 0 0,'0'0'1130'0'0,"0"0"205"0"0,0 0 73 0 0,0 0-27 0 0,0 0 1 0 0,0 0 81 0 0,7-5 72 0 0,19-15 68 0 0,-20 15-27 0 0,-6 5-118 0 0,0 0-167 0 0,0 0-188 0 0,0 0-164 0 0,0 0-134 0 0,0 0-82 0 0,0 0-92 0 0,-14 23 1707 0 0,-217 290-954 0 0,190-258-1342 0 0,2 2 0 0 0,2 1-1 0 0,-8 25-41 0 0,18-39-329 0 0,18-80-6499 0 0,21-56-5256 0 0,4 26 7715 0 0,-15 58 4369 0 0</inkml:trace>
  <inkml:trace contextRef="#ctx0" brushRef="#br1" timeOffset="28286.128">5374 4537 0 0 0,'0'0'1282'0'0,"0"0"183"0"0,0 0-23 0 0,0 0-108 0 0,0 0-92 0 0,0 0-53 0 0,0 0 27 0 0,0 0 38 0 0,0 0-20 0 0,1-23-84 0 0,1-68-111 0 0,3 74 6676 0 0,7 34-8115 0 0,-11-14 1112 0 0,83 78 782 0 0,58 114-427 0 0,-17-37-579 0 0,-77-111-191 0 0,-44-48-4998 0 0,2-8-7544 0 0,-3 6 3971 0 0</inkml:trace>
  <inkml:trace contextRef="#ctx0" brushRef="#br1" timeOffset="29627.068">41 104 248 0 0,'0'0'760'0'0,"0"0"108"0"0,0 0 247 0 0,0 0 332 0 0,0 0 364 0 0,0 0 187 0 0,0 0-55 0 0,0 0-248 0 0,0 0-341 0 0,0 0-326 0 0,0 0-308 0 0,-3-4-205 0 0,-8-14-130 0 0,-4 55 1256 0 0,10-5-1396 0 0,1 0-1 0 0,2 0 1 0 0,2 0 0 0 0,1 0 0 0 0,1 0 0 0 0,2 0 0 0 0,1 0 0 0 0,1 0-1 0 0,2-1 1 0 0,2 3-245 0 0,-10-31 42 0 0,1 0-1 0 0,0 0 0 0 0,0 0 1 0 0,0 0-1 0 0,0 0 0 0 0,0-1 0 0 0,1 1 1 0 0,-1 0-1 0 0,1-1 0 0 0,-1 1 1 0 0,1-1-1 0 0,0 1 0 0 0,0-1 1 0 0,1 0-1 0 0,-1 0 0 0 0,0 0 1 0 0,1 0-1 0 0,-1 0 0 0 0,1 0 0 0 0,-1-1 1 0 0,1 0-1 0 0,0 1 0 0 0,0-1 1 0 0,-1 0-1 0 0,1 0 0 0 0,0 0 1 0 0,0-1-1 0 0,0 1 0 0 0,0-1 1 0 0,0 1-1 0 0,0-1 0 0 0,1 0 1 0 0,-1 0-1 0 0,0-1 0 0 0,0 1 0 0 0,0-1 1 0 0,0 1-1 0 0,0-1 0 0 0,0 0 1 0 0,-1 0-1 0 0,1 0 0 0 0,2-1-41 0 0,77-98 1268 0 0,-73 84-1194 0 0,18-32 78 0 0,-3-2 0 0 0,-2-1 0 0 0,-2 0 0 0 0,-3-2 0 0 0,2-15-152 0 0,-9-18 644 0 0,-10 86-497 0 0,0 0-43 0 0,0 0-60 0 0,0 0-83 0 0,0 27-454 0 0,27 123 496 0 0,40 86 83 0 0,15 84-86 0 0,-78-299 14 0 0,-1 0 0 0 0,0 1 0 0 0,-2-1 0 0 0,0 1 0 0 0,-2 0 0 0 0,0-1 0 0 0,-1 1 0 0 0,-5 18-14 0 0,5-37 9 0 0,1 0 0 0 0,-1 0 0 0 0,1-1 0 0 0,-1 1 0 0 0,0 0 0 0 0,0-1-1 0 0,0 0 1 0 0,0 1 0 0 0,0-1 0 0 0,0 0 0 0 0,-1 0 0 0 0,1-1 0 0 0,-1 1 0 0 0,1 0 0 0 0,-1-1-1 0 0,0 1 1 0 0,0-1 0 0 0,0 0 0 0 0,0 0 0 0 0,0 0 0 0 0,0 0 0 0 0,0-1 0 0 0,0 1 0 0 0,0-1-1 0 0,0 0 1 0 0,0 0 0 0 0,0 0 0 0 0,0 0 0 0 0,0 0 0 0 0,0-1 0 0 0,0 1 0 0 0,0-1 0 0 0,0 0-1 0 0,0 0 1 0 0,0 0 0 0 0,0 0 0 0 0,0-1 0 0 0,1 1 0 0 0,-1-1 0 0 0,0 1 0 0 0,1-1 0 0 0,-1 0 0 0 0,1 0-1 0 0,0 0 1 0 0,0 0 0 0 0,0-1 0 0 0,0 1 0 0 0,0-1 0 0 0,0 1 0 0 0,1-1 0 0 0,-1 0 0 0 0,1 1-1 0 0,-1-1 1 0 0,1-2-9 0 0,-3-8-10 0 0,2 0-1 0 0,0 0 1 0 0,0-1 0 0 0,1 1-1 0 0,1-1 1 0 0,0 1-1 0 0,1 0 1 0 0,0-1-1 0 0,1 1 1 0 0,0 0 0 0 0,1 0-1 0 0,1 0 1 0 0,0 0-1 0 0,1 0 1 0 0,0 1 0 0 0,1 0-1 0 0,1 0 1 0 0,0 1-1 0 0,0-1 1 0 0,1 1-1 0 0,0 1 1 0 0,2-1 10 0 0,11-17-372 0 0,2 1-1 0 0,1 1 1 0 0,1 2-1 0 0,0 0 1 0 0,2 1-1 0 0,26-15 373 0 0,-2 8-4829 0 0,1 7-4072 0 0,-35 15 194 0 0</inkml:trace>
</inkml:ink>
</file>

<file path=ppt/ink/ink4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2:13.381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218 2383 0 0 0,'0'0'1834'0'0,"0"0"394"0"0,0 0 77 0 0,0 0-244 0 0,0 0-434 0 0,0 0-460 0 0,0 0-336 0 0,0 0-251 0 0,0 0-117 0 0,3-6-21 0 0,0 0-360 0 0,-2 6-35 0 0,-1 1 1 0 0,0-1-1 0 0,0 1 0 0 0,0-1 1 0 0,1 0-1 0 0,-1 0 1 0 0,0 1-1 0 0,0-1 1 0 0,1 0-1 0 0,-1 1 1 0 0,0-1-1 0 0,1 0 1 0 0,-1 0-1 0 0,0 0 0 0 0,1 1 1 0 0,-1-1-1 0 0,0 0 1 0 0,1 0-1 0 0,-1 0 1 0 0,1 0-1 0 0,-1 0 1 0 0,0 1-1 0 0,1-1 1 0 0,-1 0-1 0 0,1 0 1 0 0,-1 0-1 0 0,0 0 0 0 0,1 0 1 0 0,-1 0-1 0 0,1-1 1 0 0,-1 1-1 0 0,0 0 1 0 0,1 0-1 0 0,-1 0 1 0 0,1 0-48 0 0,-4 74 585 0 0,-4 0 0 0 0,-2 0 0 0 0,-4-1 0 0 0,-3 0 1 0 0,-4 3-586 0 0,7-6-1401 0 0,11-73-9685 0 0,3-12 5906 0 0,1 8 4640 0 0</inkml:trace>
  <inkml:trace contextRef="#ctx0" brushRef="#br0" timeOffset="246.016">119 2408 0 0 0,'0'0'1064'0'0,"0"0"475"0"0,0 0 472 0 0,0 0 104 0 0,0 0-217 0 0,0 0-391 0 0,0 0-388 0 0,0 0-276 0 0,0 0-171 0 0,0 0-120 0 0,34-9-109 0 0,106-28-102 0 0,-39 17 129 0 0,-2 16-2083 0 0,-99 6 1232 0 0,1-1 0 0 0,-1 0 0 0 0,0 0 0 0 0,1 0 0 0 0,-1 1 0 0 0,0-1 0 0 0,0 0 0 0 0,0 0 0 0 0,0 1 0 0 0,0-1 0 0 0,0 0-1 0 0,0 0 1 0 0,0 1 0 0 0,-1-1 0 0 0,1 0 0 0 0,0 0 0 0 0,-1 0 0 0 0,1 0 0 0 0,-1 1 0 0 0,1-1 0 0 0,-1 0 0 0 0,0 0 0 0 0,1 0-1 0 0,-1 0 1 0 0,0 0 0 0 0,0 0 0 0 0,0 0 0 0 0,0-1 0 0 0,1 1 0 0 0,-1 0 0 0 0,-1 0 0 0 0,1 0 381 0 0,-8 7-767 0 0</inkml:trace>
  <inkml:trace contextRef="#ctx0" brushRef="#br0" timeOffset="464.149">1 2721 0 0 0,'0'0'1355'0'0,"0"0"584"0"0,0 0 392 0 0,0 0 78 0 0,0 0-249 0 0,0 0-411 0 0,32-2-439 0 0,103-9-356 0 0,41-30 977 0 0,-10 11-2007 0 0,-93 26-9641 0 0,-68 4 3372 0 0</inkml:trace>
  <inkml:trace contextRef="#ctx0" brushRef="#br0" timeOffset="675.121">750 2721 6801 0 0,'0'0'1425'0'0,"0"0"-501"0"0,0 0-4 0 0,0 0 379 0 0,0 0 336 0 0,0 0 31 0 0,0 0-350 0 0,0 0-452 0 0,0 0-345 0 0,0 0-218 0 0,0 0-127 0 0,0 0-62 0 0,-15 29-44 0 0,-47 87-28 0 0,-8 34-1236 0 0,35-100-4142 0 0,20-30-3862 0 0,12-17 6870 0 0</inkml:trace>
  <inkml:trace contextRef="#ctx0" brushRef="#br0" timeOffset="919.109">524 2758 4953 0 0,'0'0'1131'0'0,"0"0"-420"0"0,0 0-96 0 0,0 0 306 0 0,0 0 349 0 0,0 0 130 0 0,0 0-126 0 0,0 0-262 0 0,0 0-253 0 0,0 0-178 0 0,0 0-93 0 0,0 0-21 0 0,10 33-30 0 0,34 99-42 0 0,-16-79 110 0 0,-20-46-390 0 0,94 62-605 0 0,-74-54-3935 0 0,-24-11-779 0 0,0 0-1711 0 0</inkml:trace>
  <inkml:trace contextRef="#ctx0" brushRef="#br0" timeOffset="-3965.732">1857 1330 0 0 0,'0'0'331'0'0,"0"0"768"0"0,0 0 133 0 0,0 0-107 0 0,31-5-119 0 0,99-12-112 0 0,162 9 3478 0 0,101 4-1996 0 0,291-28-1519 0 0,44-13-25 0 0,-209 27 66 0 0,-181-1-585 0 0,-33-2 138 0 0,-96 17-224 0 0,255-4 228 0 0,-226-6-351 0 0,-103 10-144 0 0,-3 0-62 0 0,82-14 19 0 0,-152 14-195 0 0,-62 4 287 0 0,0 0 12 0 0,0 0 5 0 0,0 0 7 0 0,0 0 14 0 0,0 0 3 0 0,0 0-14 0 0,0 0-6 0 0,0 0-20 0 0,0 0-31 0 0,0 0-7 0 0,0 0-41 0 0,0 23-414 0 0,-20 69 518 0 0,-8 102 53 0 0,35-102-32 0 0,-10-73 1476 0 0,-14-5-1437 0 0,-77 9-213 0 0,-294-20 1924 0 0,178 16-1722 0 0,108-12-129 0 0,33 0-105 0 0,-41 15-111 0 0,-120-21 334 0 0,-24-8-35 0 0,25 6-137 0 0,58 20-41 0 0,22 3-303 0 0,-123-15 175 0 0,117-18 386 0 0,-13 12-425 0 0,-340 13 360 0 0,236-3 175 0 0,69-11-392 0 0,140 7 238 0 0,-1-2 0 0 0,-1-2 1 0 0,-36-6-75 0 0,2 2-33 0 0,-134-6 54 0 0,79 6-62 0 0,-211 1 17 0 0,272 11 132 0 0,18-11 213 0 0,78-14 786 0 0,7-126-244 0 0,4-11-2642 0 0,-20 147-6004 0 0,3 4 3064 0 0,1 0-1486 0 0</inkml:trace>
  <inkml:trace contextRef="#ctx0" brushRef="#br0" timeOffset="-578.644">316 1668 0 0 0,'0'0'832'0'0,"0"0"304"0"0,0 0 273 0 0,0 0 87 0 0,0 0-137 0 0,0 0-309 0 0,0 0-333 0 0,0 0-285 0 0,0 0-150 0 0,2 0 20 0 0,106 1 4123 0 0,133-2-1383 0 0,322-6-1400 0 0,-524 11-1538 0 0,-44-5 3234 0 0,-143-108-3258 0 0,143 102-58 0 0,-1 2 2 0 0,0 0-1 0 0,1-1 1 0 0,0 1-1 0 0,1-1 1 0 0,-1 0-1 0 0,1-1 1 0 0,0 1 0 0 0,1-1-1 0 0,0 0 1 0 0,0 0-1 0 0,0 0 1 0 0,1 0-1 0 0,0-1 1 0 0,0 1-24 0 0,2 51-1996 0 0,12 10 1714 0 0,-1 1-1 0 0,-4 0 1 0 0,-1 1 0 0 0,-3 0 0 0 0,-3-1 0 0 0,-3 11 282 0 0,2-54-67 0 0,-1 0-1 0 0,0 0 1 0 0,-1 0 0 0 0,0 0-1 0 0,-1-1 1 0 0,0 0-1 0 0,-1 1 1 0 0,0-1-1 0 0,-2 1 68 0 0,7-12 44 0 0,0-1 0 0 0,0 1 0 0 0,0 0 0 0 0,0-1 0 0 0,0 1 0 0 0,-1 0 0 0 0,1 0 0 0 0,0-1 0 0 0,0 1 0 0 0,0 0 0 0 0,0-1 0 0 0,0 1 0 0 0,-1 0 0 0 0,1 0-1 0 0,0-1 1 0 0,0 1 0 0 0,-1 0 0 0 0,1 0 0 0 0,0 0 0 0 0,0-1 0 0 0,-1 1 0 0 0,1 0 0 0 0,0 0 0 0 0,0 0 0 0 0,-1 0 0 0 0,1-1 0 0 0,0 1 0 0 0,-1 0 0 0 0,1 0-1 0 0,0 0 1 0 0,-1 0 0 0 0,1 0 0 0 0,0 0 0 0 0,-1 0 0 0 0,1 0 0 0 0,0 0 0 0 0,-1 0 0 0 0,1 0 0 0 0,0 0 0 0 0,0 0 0 0 0,-1 0 0 0 0,1 1 0 0 0,0-1 0 0 0,-1 0-1 0 0,1 0 1 0 0,0 0 0 0 0,-1 0 0 0 0,1 0 0 0 0,0 1 0 0 0,0-1 0 0 0,-1 0 0 0 0,1 0 0 0 0,0 1 0 0 0,0-1 0 0 0,0 0 0 0 0,-1 0 0 0 0,1 1 0 0 0,0-1 0 0 0,0 0-44 0 0,-1-35 690 0 0,1 29-589 0 0,1-9-46 0 0,1 1 0 0 0,0-1-1 0 0,1 1 1 0 0,0 0 0 0 0,1-1 0 0 0,1 2 0 0 0,0-1 0 0 0,1 0 0 0 0,6-8-55 0 0,-11 19-5 0 0,78-109-396 0 0,-36 73-3612 0 0,-36 35 392 0 0,0 0-3124 0 0,-3 0-50 0 0</inkml:trace>
  <inkml:trace contextRef="#ctx0" brushRef="#br0" timeOffset="3500.601">1938 645 0 0 0,'-24'-85'1062'0'0,"23"77"-79"0"0,0-3 5389 0 0,1 10-421 0 0,0 11-5719 0 0,0 590 2353 0 0,3-557-2345 0 0,0-21-1453 0 0,-2 0-4606 0 0,-2-22 1021 0 0,-3 3 1930 0 0,4-2 1537 0 0,-2-1-65 0 0</inkml:trace>
  <inkml:trace contextRef="#ctx0" brushRef="#br0" timeOffset="4067.124">1833 567 0 0 0,'0'0'991'0'0,"0"0"257"0"0,0 0 38 0 0,0 0-277 0 0,0 0-403 0 0,0 0-314 0 0,0 0-159 0 0,0 0-34 0 0,0 0 34 0 0,-4 4 65 0 0,-102 91 3708 0 0,96-73-2710 0 0,38-6-470 0 0,-1-9-464 0 0,1 0 0 0 0,0-1 0 0 0,0-2 0 0 0,0-1 0 0 0,0-1 1 0 0,0-2-1 0 0,0-1 0 0 0,1-1-262 0 0,32 1 223 0 0,-9 9 38 0 0,-51-8-94 0 0,-1 0 87 0 0,0 0 59 0 0,-42-4 1291 0 0,33 1-1554 0 0,0 0-1 0 0,1-1 0 0 0,0 0 0 0 0,-1 0 1 0 0,1-1-1 0 0,1 0 0 0 0,-1-1 0 0 0,1 0 1 0 0,0 0-1 0 0,1 0 0 0 0,-1-1 0 0 0,1 0 1 0 0,0 0-1 0 0,1 0 0 0 0,0-1 1 0 0,0 0-1 0 0,0 0 0 0 0,0-2-49 0 0,-30-66-523 0 0,27 62 286 0 0,5 10-2485 0 0,2 2-5288 0 0,1 2 1873 0 0</inkml:trace>
  <inkml:trace contextRef="#ctx0" brushRef="#br0" timeOffset="4515.128">2527 254 1832 0 0,'0'0'1501'0'0,"0"0"-402"0"0,0 0-182 0 0,0 0 207 0 0,0 0 334 0 0,0 0 169 0 0,0 0-156 0 0,0 0-417 0 0,0 0-446 0 0,0 0-279 0 0,0 0-58 0 0,0 0 82 0 0,0 0 134 0 0,2 13 85 0 0,21 93 898 0 0,-9-23-581 0 0,17 183-513 0 0,-51-238-2574 0 0,9-24-2132 0 0,-1-3-4937 0 0,9-1 7624 0 0</inkml:trace>
  <inkml:trace contextRef="#ctx0" brushRef="#br0" timeOffset="4832.205">2468 358 0 0 0,'0'0'743'0'0,"0"0"662"0"0,0 0 556 0 0,0 0 233 0 0,0 0-158 0 0,0 0-345 0 0,0 0-348 0 0,0 0-273 0 0,33-12-203 0 0,104-36-183 0 0,-23 19 365 0 0,42 11-2168 0 0,-151 44-9004 0 0,-7-19 6322 0 0</inkml:trace>
  <inkml:trace contextRef="#ctx0" brushRef="#br0" timeOffset="5080.141">2482 608 1488 0 0,'0'0'1211'0'0,"0"0"-125"0"0,0 0 266 0 0,0 0 447 0 0,0 0 212 0 0,0 0-165 0 0,0 0-440 0 0,0 0-478 0 0,32-8-365 0 0,99-25-253 0 0,54-14-1419 0 0,-155 37-1404 0 0,-8 9-3273 0 0,-13 1 1194 0 0</inkml:trace>
  <inkml:trace contextRef="#ctx0" brushRef="#br0" timeOffset="5600.882">2959 534 5537 0 0,'0'0'768'0'0,"0"0"-436"0"0,0 0-100 0 0,0 0 401 0 0,0 0 452 0 0,0 0 203 0 0,0 0-85 0 0,0 0-310 0 0,0 0-313 0 0,0 0-172 0 0,0 0-45 0 0,0 0 1 0 0,0 0 48 0 0,9 21 34 0 0,43 92 401 0 0,-47-100-673 0 0,-5-10-91 0 0,1 0 0 0 0,-1-1 0 0 0,0 1 0 0 0,1-1 0 0 0,-1 1 0 0 0,1 0 0 0 0,0-1 0 0 0,0 0 1 0 0,0 1-1 0 0,0-1 0 0 0,1 1 0 0 0,-1-1 0 0 0,0 0 0 0 0,1 0 0 0 0,0 0 0 0 0,-1 0 0 0 0,1 0 0 0 0,0 0 0 0 0,0 0 0 0 0,0-1 0 0 0,0 1 0 0 0,0-1 0 0 0,1 1 0 0 0,-1-1 0 0 0,0 0 0 0 0,1 0 0 0 0,-1 0 0 0 0,1 0 0 0 0,-1 0 0 0 0,1-1 0 0 0,0 1 0 0 0,-1-1 0 0 0,1 0 0 0 0,-1 1 0 0 0,1-1 1 0 0,0 0-1 0 0,-1-1 0 0 0,1 1 0 0 0,0 0 0 0 0,-1-1 0 0 0,1 1 0 0 0,-1-1 0 0 0,1 0 0 0 0,1-1-83 0 0,105-89 679 0 0,-106 89-666 0 0,-1 0-22 0 0,-1 0-1 0 0,1 0 1 0 0,-1 0 0 0 0,1 1 0 0 0,0-1-1 0 0,0 0 1 0 0,0 1 0 0 0,0-1 0 0 0,0 1-1 0 0,0 0 1 0 0,0-1 0 0 0,0 1 0 0 0,1 0-1 0 0,-1 1 1 0 0,0-1 0 0 0,1 0-1 0 0,-1 1 1 0 0,1-1 0 0 0,-1 1 0 0 0,1-1-1 0 0,-1 1 1 0 0,1 0 0 0 0,-1 0 0 0 0,0 1-1 0 0,1-1 1 0 0,-1 0 0 0 0,1 1-1 0 0,-1-1 1 0 0,1 1 0 0 0,-1 0 0 0 0,0 0-1 0 0,1 0 1 0 0,-1 0 0 0 0,0 0 0 0 0,0 1-1 0 0,0-1 1 0 0,0 0 0 0 0,0 1 0 0 0,1 1 9 0 0,4 10-11 0 0,-1 0 0 0 0,0 1 1 0 0,-1-1-1 0 0,-1 1 0 0 0,0 1 1 0 0,-1-1-1 0 0,0 0 1 0 0,-1 1-1 0 0,-1 0 0 0 0,-1-1 1 0 0,0 1-1 0 0,0 0 0 0 0,-1-1 1 0 0,-1 1-1 0 0,-1-1 1 0 0,0 1-1 0 0,-1-1 0 0 0,0 0 1 0 0,-1 0-1 0 0,-1-1 1 0 0,0 1-1 0 0,-1-1 0 0 0,0 0 1 0 0,-1-1-1 0 0,0 0 0 0 0,-1 0 1 0 0,-6 4 10 0 0,12-12-16 0 0,0 0-1 0 0,0 0 1 0 0,-1-1 0 0 0,1 0 0 0 0,-1 1-1 0 0,0-1 1 0 0,0-1 0 0 0,0 1 0 0 0,0-1-1 0 0,-1 1 1 0 0,1-1 0 0 0,-1 0 0 0 0,1-1-1 0 0,-1 1 1 0 0,0-1 0 0 0,1 0 0 0 0,-2 0 16 0 0,-9-38-464 0 0,17 25 387 0 0,1 1 1 0 0,0 0 0 0 0,0-1 0 0 0,1 1 0 0 0,1 1 0 0 0,-1-1 0 0 0,2 1-1 0 0,0 0 1 0 0,0 0 0 0 0,1 0 0 0 0,0 1 0 0 0,0 0 0 0 0,1 0-1 0 0,0 1 1 0 0,1 0 0 0 0,0 1 0 0 0,0 0 0 0 0,1 0 0 0 0,10-5 76 0 0,59-32-2471 0 0,-51 33-1242 0 0,1 3-3430 0 0,-16 4 3394 0 0</inkml:trace>
  <inkml:trace contextRef="#ctx0" brushRef="#br0" timeOffset="7848.742">4292 1418 0 0 0,'0'0'187'0'0,"0"0"500"0"0,0 0 174 0 0,-4-3 86 0 0,3 2-781 0 0,0 1 0 0 0,0-1 0 0 0,-1 0 1 0 0,1 0-1 0 0,0 0 0 0 0,0 1 0 0 0,-1-1 0 0 0,1 0 0 0 0,0 1 1 0 0,-1-1-1 0 0,1 1 0 0 0,-1 0 0 0 0,1-1 0 0 0,-1 1 0 0 0,1 0 1 0 0,-1 0-1 0 0,1 0 0 0 0,-1 0 0 0 0,1 0 0 0 0,-1 0 0 0 0,1 1 0 0 0,0-1 1 0 0,-1 0-1 0 0,1 1 0 0 0,-1-1 0 0 0,1 1 0 0 0,0-1 0 0 0,-1 1 1 0 0,1 0-1 0 0,0 0 0 0 0,0-1 0 0 0,-1 1 0 0 0,1 0 0 0 0,0 0 1 0 0,0 0-1 0 0,0 0 0 0 0,0 0 0 0 0,0 1 0 0 0,0-1 0 0 0,1 0 1 0 0,-1 0-1 0 0,-1 2-166 0 0,-1 4 212 0 0,-1 0 0 0 0,1 0 1 0 0,0 0-1 0 0,1 0 0 0 0,0 0 1 0 0,0 1-1 0 0,0-1 0 0 0,1 1 1 0 0,0 0-1 0 0,1-1 0 0 0,0 1 1 0 0,0 0-1 0 0,0-1 0 0 0,1 3-212 0 0,0-9 101 0 0,0 1-1 0 0,0-1 1 0 0,-1 1-1 0 0,1-1 0 0 0,0 0 1 0 0,0 1-1 0 0,0-1 1 0 0,0 0-1 0 0,1 0 1 0 0,-1 0-1 0 0,0 0 0 0 0,0 0 1 0 0,1 0-1 0 0,-1 0 1 0 0,1 0-1 0 0,-1 0 0 0 0,1-1 1 0 0,-1 1-1 0 0,1 0 1 0 0,-1-1-1 0 0,1 0 1 0 0,-1 1-1 0 0,1-1 0 0 0,0 0 1 0 0,-1 0-1 0 0,1 0 1 0 0,0 0-1 0 0,-1 0 1 0 0,1 0-1 0 0,-1 0 0 0 0,1 0 1 0 0,0-1-1 0 0,-1 1 1 0 0,1-1-1 0 0,-1 1 0 0 0,1-1 1 0 0,-1 0-1 0 0,1 0 1 0 0,-1 1-1 0 0,1-1 1 0 0,-1 0-1 0 0,0 0 0 0 0,0 0 1 0 0,1 0-1 0 0,-1-1 1 0 0,0 1-1 0 0,1-1-100 0 0,1-3 144 0 0,1 0 0 0 0,-1 0 0 0 0,0 0 1 0 0,-1 0-1 0 0,1-1 0 0 0,-1 1 0 0 0,0-1 0 0 0,0 1 0 0 0,-1-1 0 0 0,0 0 0 0 0,0 0 0 0 0,0 0 1 0 0,-1 0-1 0 0,0 1 0 0 0,0-1 0 0 0,0-4-144 0 0,-2 8-46 0 0,0 0 0 0 0,0 1 0 0 0,0-1 0 0 0,1 1 0 0 0,-1 0-1 0 0,-1-1 1 0 0,1 1 0 0 0,0 0 0 0 0,0 0 0 0 0,0 0 0 0 0,-1 1 0 0 0,1-1 0 0 0,0 0 0 0 0,-1 1 0 0 0,1 0 0 0 0,0-1 0 0 0,-1 1 0 0 0,1 0 0 0 0,-1 0-1 0 0,1 1 1 0 0,0-1 0 0 0,-2 1 46 0 0,1-1-101 0 0,1 0 48 0 0,0-1 1 0 0,0 2-1 0 0,-1-1 0 0 0,1 0 1 0 0,0 0-1 0 0,0 1 1 0 0,-1-1-1 0 0,1 1 0 0 0,0 0 1 0 0,0-1-1 0 0,0 1 0 0 0,0 0 1 0 0,0 0-1 0 0,0 1 1 0 0,0-1-1 0 0,0 0 0 0 0,0 1 1 0 0,1-1-1 0 0,-1 1 0 0 0,1-1 1 0 0,-1 1-1 0 0,1 0 0 0 0,-1 0 1 0 0,1 0-1 0 0,0 0 1 0 0,0 0-1 0 0,0 0 0 0 0,0 0 1 0 0,0 0-1 0 0,0 0 0 0 0,1 0 1 0 0,-1 0-1 0 0,1 1 1 0 0,-1-1-1 0 0,1 0 0 0 0,0 0 1 0 0,0 1-1 0 0,0-1 0 0 0,0 0 1 0 0,0 0-1 0 0,1 2 53 0 0,29 15-1761 0 0,-7-13-2423 0 0,1-5-3636 0 0,-17-1 5199 0 0</inkml:trace>
  <inkml:trace contextRef="#ctx0" brushRef="#br0" timeOffset="8888.249">4294 1514 0 0 0,'0'0'163'0'0,"0"0"625"0"0,0 0 197 0 0,0 0 92 0 0,0 0 103 0 0,0 0 37 0 0,0-7-67 0 0,2-27 1536 0 0,7 57 4419 0 0,32 161-3173 0 0,-30-100-3636 0 0,-4 1 0 0 0,-3 0 0 0 0,-7 72-296 0 0,-20 182 491 0 0,32-287-183 0 0,-3-47 1610 0 0,-3-32-1871 0 0,-1 8-57 0 0,-2 13-106 0 0,0 0 0 0 0,-1-1 0 0 0,1 1 0 0 0,-1-1 1 0 0,0 1-1 0 0,-1 0 0 0 0,0-1 0 0 0,0 1 0 0 0,0 0 0 0 0,-1 0 0 0 0,0 1 0 0 0,0-1 0 0 0,0 0 0 0 0,-1 1 1 0 0,1 0-1 0 0,-1 0 0 0 0,-1 0 0 0 0,1 0 0 0 0,-1 1 0 0 0,0-1 0 0 0,0 1 0 0 0,0 1 0 0 0,-1-2 116 0 0,-10-10-441 0 0,-18-18-175 0 0,0 3 0 0 0,-2 1-1 0 0,-2 1 1 0 0,-38-21 616 0 0,70 45 17 0 0,6 4-9 0 0,0 0 0 0 0,0 0-1 0 0,0-1 1 0 0,1 1 0 0 0,-1 0-1 0 0,0 0 1 0 0,0-1 0 0 0,0 1-1 0 0,0 0 1 0 0,0-1 0 0 0,0 1-1 0 0,0 0 1 0 0,0-1 0 0 0,0 1-1 0 0,0 0 1 0 0,0-1 0 0 0,0 1 0 0 0,0 0-1 0 0,0-1 1 0 0,0 1 0 0 0,0 0-1 0 0,0-1 1 0 0,0 1 0 0 0,0 0-1 0 0,0 0 1 0 0,0-1 0 0 0,-1 1-1 0 0,1 0 1 0 0,0-1 0 0 0,0 1-1 0 0,0 0 1 0 0,-1 0 0 0 0,1-1-1 0 0,0 1 1 0 0,0 0 0 0 0,0 0-1 0 0,-1 0 1 0 0,1-1 0 0 0,0 1-1 0 0,-1 0-7 0 0,409 11 760 0 0,42-29-569 0 0,-455 26 97 0 0,-133 62 97 0 0,92-52-374 0 0,-232 92 88 0 0,199-66-338 0 0,79-44 175 0 0,-1 0-1 0 0,1 1 0 0 0,-1-1 0 0 0,1 1 1 0 0,-1-1-1 0 0,1 1 0 0 0,-1-1 1 0 0,1 1-1 0 0,0-1 0 0 0,-1 1 0 0 0,1 0 1 0 0,0-1-1 0 0,0 1 0 0 0,-1-1 1 0 0,1 1-1 0 0,0 0 0 0 0,0-1 0 0 0,0 1 1 0 0,0 0-1 0 0,0-1 0 0 0,0 1 1 0 0,0 0-1 0 0,0-1 0 0 0,0 1 0 0 0,0 0 1 0 0,0-1-1 0 0,0 1 0 0 0,0-1 1 0 0,1 1-1 0 0,-1 0 0 0 0,0-1 0 0 0,0 1 1 0 0,1-1-1 0 0,-1 1 0 0 0,0 0 1 0 0,1-1-1 0 0,-1 1 0 0 0,1-1 0 0 0,-1 1 1 0 0,1-1-1 0 0,-1 0 0 0 0,1 1 0 0 0,-1-1 1 0 0,1 1-1 0 0,-1-1 0 0 0,1 0 1 0 0,-1 0-1 0 0,1 1 0 0 0,0-1 0 0 0,-1 0 1 0 0,1 0-1 0 0,0 1 0 0 0,-1-1 1 0 0,1 0-1 0 0,0 0 0 0 0,-1 0 0 0 0,1 0 1 0 0,0 0-1 0 0,-1 0 65 0 0,46 3-8135 0 0,-41-3 5631 0 0,11 0-3211 0 0</inkml:trace>
  <inkml:trace contextRef="#ctx0" brushRef="#br0" timeOffset="10549.103">4369 1481 0 0 0,'0'0'177'0'0,"0"0"464"0"0,-4-5 136 0 0,-12-12-50 0 0,15 16-601 0 0,0 1 0 0 0,0-1 0 0 0,-1 1 0 0 0,1-1 0 0 0,0 1 0 0 0,-1-1 0 0 0,1 1 1 0 0,0 0-1 0 0,-1 0 0 0 0,1-1 0 0 0,0 1 0 0 0,-1 0 0 0 0,1 0 0 0 0,0 0 0 0 0,-1 1 0 0 0,1-1 0 0 0,0 0 0 0 0,-1 0 1 0 0,1 1-1 0 0,0-1 0 0 0,0 1 0 0 0,-1-1 0 0 0,1 1 0 0 0,0 0 0 0 0,0-1 0 0 0,0 1 0 0 0,0 0 0 0 0,0 0 0 0 0,0 0 1 0 0,0 0-1 0 0,0 0 0 0 0,0 0 0 0 0,0 0 0 0 0,0 0 0 0 0,0 1-126 0 0,-2 1 253 0 0,-1-1-87 0 0,-1 1-1 0 0,1 1 1 0 0,0-1-1 0 0,1 0 1 0 0,-1 1-1 0 0,1 0 1 0 0,-1 0-1 0 0,1 0 1 0 0,0 0-1 0 0,1 1 1 0 0,-1-1-1 0 0,1 1 1 0 0,0-1-1 0 0,0 1 1 0 0,0 0-1 0 0,0 0 1 0 0,1 0-1 0 0,0 0 1 0 0,0 2-166 0 0,1-4 128 0 0,-1 0 1 0 0,1 0 0 0 0,1 0-1 0 0,-1 0 1 0 0,0 0 0 0 0,1 0-1 0 0,-1 0 1 0 0,1 0-1 0 0,0 0 1 0 0,0 0 0 0 0,0 0-1 0 0,0-1 1 0 0,1 1 0 0 0,-1 0-1 0 0,1-1 1 0 0,-1 1-1 0 0,1-1 1 0 0,0 0 0 0 0,0 1-1 0 0,0-1 1 0 0,0 0-1 0 0,1 0 1 0 0,-1 0 0 0 0,0-1-1 0 0,1 1 1 0 0,-1-1 0 0 0,1 1-1 0 0,0-1 1 0 0,0 0-1 0 0,-1 0 1 0 0,1 0 0 0 0,0 0-1 0 0,0 0 1 0 0,0-1 0 0 0,0 1-1 0 0,2-1-128 0 0,-2 0 126 0 0,0-1 0 0 0,0 1 0 0 0,-1-1-1 0 0,1 0 1 0 0,0 0 0 0 0,-1 0 0 0 0,1 0 0 0 0,-1 0 0 0 0,1-1-1 0 0,-1 1 1 0 0,0-1 0 0 0,1 1 0 0 0,-1-1 0 0 0,0 0-1 0 0,0 0 1 0 0,0 0 0 0 0,0 0 0 0 0,-1 0 0 0 0,1-1-1 0 0,-1 1 1 0 0,1 0 0 0 0,-1-1 0 0 0,0 1 0 0 0,0-1 0 0 0,0 0-1 0 0,0 1 1 0 0,0-1 0 0 0,0 0 0 0 0,-1 1 0 0 0,1-2-126 0 0,-3-90 1138 0 0,1 91-1195 0 0,0 1 0 0 0,-1-1 0 0 0,1 1 0 0 0,-1 0 0 0 0,0-1-1 0 0,1 1 1 0 0,-1 0 0 0 0,0 0 0 0 0,0 0 0 0 0,-1 1 0 0 0,1-1 0 0 0,0 0 0 0 0,0 1 0 0 0,-1 0-1 0 0,1-1 1 0 0,-1 1 0 0 0,0 0 0 0 0,1 0 0 0 0,-1 0 0 0 0,0 1 0 0 0,1-1 0 0 0,-1 1-1 0 0,0-1 1 0 0,0 1 0 0 0,0 0 57 0 0,-47-2-3881 0 0,43 2 2853 0 0,6 0-402 0 0,3 8-4435 0 0,3 1 1876 0 0,-5-8 3749 0 0,3 3-1575 0 0</inkml:trace>
  <inkml:trace contextRef="#ctx0" brushRef="#br0" timeOffset="11763.679">3848 2743 1240 0 0,'0'0'1434'0'0,"0"0"-139"0"0,0 0-26 0 0,0 0 328 0 0,0 0 341 0 0,0 0 58 0 0,0 0-280 0 0,0 0-515 0 0,0 0-520 0 0,0 0-324 0 0,0 0-142 0 0,0 0 3 0 0,0 0 122 0 0,0 5 124 0 0,1 14-164 0 0,0 0 1 0 0,1-1 0 0 0,1 0-1 0 0,1 1 1 0 0,1-1 0 0 0,0 0-1 0 0,1-1 1 0 0,1 1 0 0 0,1-1-1 0 0,0-1 1 0 0,7 10-301 0 0,-13-22 57 0 0,0-1-1 0 0,0 0 1 0 0,1 0 0 0 0,-1 1 0 0 0,1-2-1 0 0,0 1 1 0 0,0 0 0 0 0,0 0-1 0 0,0-1 1 0 0,0 0 0 0 0,1 1-1 0 0,-1-1 1 0 0,1-1 0 0 0,-1 1-1 0 0,1 0 1 0 0,0-1 0 0 0,0 0-1 0 0,0 0 1 0 0,-1 0 0 0 0,1 0-1 0 0,0-1 1 0 0,0 1 0 0 0,0-1-1 0 0,0 0 1 0 0,0 0 0 0 0,0 0-1 0 0,0-1 1 0 0,0 0 0 0 0,0 0-1 0 0,0 0 1 0 0,0 0 0 0 0,0 0-1 0 0,0-1 1 0 0,2-1-57 0 0,193-177 779 0 0,-198 179-794 0 0,-1 0-1 0 0,1 1 1 0 0,0-1 0 0 0,-1 0-1 0 0,1 0 1 0 0,0 1 0 0 0,0-1-1 0 0,0 0 1 0 0,-1 1 0 0 0,1-1-1 0 0,0 1 1 0 0,0-1-1 0 0,0 1 1 0 0,0-1 0 0 0,0 1-1 0 0,0 0 1 0 0,0 0 0 0 0,0-1-1 0 0,0 1 1 0 0,0 0 0 0 0,0 0-1 0 0,0 0 1 0 0,0 0 0 0 0,0 0-1 0 0,0 0 1 0 0,0 0 0 0 0,0 0-1 0 0,0 1 1 0 0,0-1 0 0 0,0 0-1 0 0,0 1 1 0 0,0-1 0 0 0,0 1-1 0 0,0-1 1 0 0,0 1-1 0 0,0-1 1 0 0,0 1 0 0 0,0-1-1 0 0,-1 1 1 0 0,1 0 0 0 0,0 0-1 0 0,0-1 1 0 0,-1 1 0 0 0,1 0-1 0 0,-1 0 1 0 0,1 0 0 0 0,0 0-1 0 0,-1 0 1 0 0,0-1 0 0 0,1 1-1 0 0,-1 0 1 0 0,0 0 0 0 0,1 1 15 0 0,11 54-141 0 0,-10-44 151 0 0,0-1 0 0 0,0 1 0 0 0,1 0 0 0 0,0-1 0 0 0,1 1 0 0 0,0-1-1 0 0,1 0 1 0 0,0 0 0 0 0,1-1 0 0 0,0 1 0 0 0,1-1 0 0 0,0-1 0 0 0,4 4-10 0 0,-6-9 64 0 0,0-2 0 0 0,0 1 1 0 0,0 0-1 0 0,0-1 1 0 0,0 0-1 0 0,0 0 1 0 0,1 0-1 0 0,-1-1 1 0 0,1 0-1 0 0,0 0 1 0 0,-1-1-1 0 0,1 1 1 0 0,0-1-1 0 0,-1 0 1 0 0,1-1-1 0 0,0 1 1 0 0,-1-1-1 0 0,1 0 1 0 0,-1 0-1 0 0,1-1 0 0 0,-1 0 1 0 0,0 0-1 0 0,1 0 1 0 0,-1-1-1 0 0,0 1 1 0 0,0-2-65 0 0,11-8 155 0 0,-1-1 0 0 0,0 0 0 0 0,0-2 0 0 0,-1 0 1 0 0,-1 0-1 0 0,-1-1 0 0 0,0-1 0 0 0,-1 0 0 0 0,-1 0 0 0 0,-1-1 0 0 0,0 0 1 0 0,-1-1-1 0 0,-1 0 0 0 0,-1 0 0 0 0,4-20-155 0 0,-6-18-223 0 0,-10 23-5479 0 0,6 33 4677 0 0,-2-2-2694 0 0,1 2-3044 0 0,-1 1-957 0 0</inkml:trace>
  <inkml:trace contextRef="#ctx0" brushRef="#br0" timeOffset="14485.506">1888 2360 0 0 0,'0'0'595'0'0,"0"0"405"0"0,0 0 128 0 0,0 0-72 0 0,0 0-149 0 0,0 0-116 0 0,7 31-84 0 0,22 96-88 0 0,-10-25 726 0 0,-4 0 1 0 0,1 94-1346 0 0,-11-117 85 0 0,3 314-643 0 0,-9-379 206 0 0,1 19-1825 0 0,8-17-3708 0 0,-4-15 5278 0 0</inkml:trace>
  <inkml:trace contextRef="#ctx0" brushRef="#br0" timeOffset="15116.017">4439 3399 0 0 0,'0'0'2306'0'0,"0"0"-867"0"0,0 0-538 0 0,0 0-246 0 0,0 0 108 0 0,0 0 251 0 0,0 0 183 0 0,0 0-26 0 0,0 0-181 0 0,0 0-189 0 0,0 0-151 0 0,0 0-44 0 0,0 0 4 0 0,4 9-22 0 0,42 180 2730 0 0,-51 11-5137 0 0,13-184-1651 0 0,6-12-2569 0 0,-12-3 4898 0 0,7-1-3399 0 0</inkml:trace>
  <inkml:trace contextRef="#ctx0" brushRef="#br0" timeOffset="15664.128">6718 2475 1328 0 0,'0'0'1502'0'0,"0"0"-298"0"0,0 0-146 0 0,0 0 210 0 0,0 0 362 0 0,0 0 198 0 0,0 0-73 0 0,0 0-247 0 0,0 0-271 0 0,0 0-190 0 0,0 0-150 0 0,0 0-159 0 0,0 0-132 0 0,-3 36-120 0 0,-11 118-89 0 0,0 10 418 0 0,7 154-1062 0 0,14-260-1331 0 0,1-41-1689 0 0,4-2-3909 0 0,-8-8 140 0 0</inkml:trace>
  <inkml:trace contextRef="#ctx0" brushRef="#br0" timeOffset="16773.008">1954 3377 0 0 0,'-26'9'0'0'0,"21"-4"51"0"0,21 6 4830 0 0,9 50 1602 0 0,-20 46-3852 0 0,-5-54-1727 0 0,7 204 834 0 0,-12-201-1754 0 0,5-56-39 0 0,0 0 4 0 0,22 8-2924 0 0,-22-8 2959 0 0,6 0-2828 0 0,1 0-3907 0 0,-2 0 2771 0 0</inkml:trace>
  <inkml:trace contextRef="#ctx0" brushRef="#br0" timeOffset="17787.667">1971 3645 0 0 0,'0'0'165'0'0,"0"0"213"0"0,0 0 362 0 0,0 0 414 0 0,0 0 314 0 0,33 0 162 0 0,108 0-83 0 0,203-14 4519 0 0,534-24-2240 0 0,97 24-2866 0 0,-605 2-6 0 0,305-53-954 0 0,-122 3 503 0 0,-215 40-123 0 0,137 17-380 0 0,-355 5 25 0 0,382 15 334 0 0,-301-22 62 0 0,-118 11-2578 0 0,-83-4 990 0 0,0 0-622 0 0,0 0-1089 0 0,0 0-1431 0 0,0 0-518 0 0,0 0 1378 0 0</inkml:trace>
  <inkml:trace contextRef="#ctx0" brushRef="#br0" timeOffset="18037.076">7171 2968 0 0 0,'0'0'0'0'0,"0"0"0"0"0</inkml:trace>
  <inkml:trace contextRef="#ctx0" brushRef="#br0" timeOffset="18490.817">6700 3193 0 0 0,'0'0'1158'0'0,"0"0"79"0"0,0 0-3 0 0,0 0-34 0 0,0 0-60 0 0,0 0-57 0 0,0 0-83 0 0,0 0-107 0 0,-2 6-75 0 0,0 83 3135 0 0,46 186-300 0 0,-43-187-4111 0 0,-9-54-3778 0 0,7-29-383 0 0,0 2-3437 0 0</inkml:trace>
  <inkml:trace contextRef="#ctx0" brushRef="#br0" timeOffset="19202.625">6899 3126 0 0 0,'0'0'1066'0'0,"0"0"598"0"0,0 0 354 0 0,0 0 118 0 0,0 0-51 0 0,0 0-272 0 0,0 0-371 0 0,0 0-310 0 0,0 0-232 0 0,-19 11-150 0 0,-61 38-55 0 0,23 16 512 0 0,-51 99-153 0 0,-56 77-1268 0 0,37-94-5274 0 0,117-136 968 0 0,2-3-3220 0 0</inkml:trace>
  <inkml:trace contextRef="#ctx0" brushRef="#br0" timeOffset="19798.656">4686 3340 0 0 0,'0'0'267'0'0,"0"0"784"0"0,0 0 328 0 0,0 0-7 0 0,0 0-72 0 0,0 0-105 0 0,0 0-144 0 0,0 0-77 0 0,0 0-30 0 0,0 0 0 0 0,-19 12-40 0 0,-129 84 898 0 0,39-7-1766 0 0,-46 59-10 0 0,77-59-2921 0 0,8 6-4044 0 0,58-76 3528 0 0</inkml:trace>
  <inkml:trace contextRef="#ctx0" brushRef="#br0" timeOffset="20323.274">2435 3299 0 0 0,'0'0'296'0'0,"0"0"1064"0"0,0 0 406 0 0,0 0-38 0 0,0 0-206 0 0,0 0-323 0 0,0 0-323 0 0,0 0-210 0 0,0 0-154 0 0,0 0-59 0 0,0 0-53 0 0,-35 32-84 0 0,-110 100-80 0 0,50-26-13 0 0,6-3-1627 0 0,-4-4 0 0 0,-5-4-1 0 0,-31 18 1405 0 0,68-64-5350 0 0,49-41 3360 0 0</inkml:trace>
  <inkml:trace contextRef="#ctx0" brushRef="#br0" timeOffset="20893.172">2985 3848 0 0 0,'0'0'880'0'0,"0"0"-296"0"0,0 0-64 0 0,0 0 211 0 0,0 0 327 0 0,0 0 291 0 0,0 0 158 0 0,0 0 26 0 0,0 0-102 0 0,0 0-228 0 0,0 0-260 0 0,0 0-202 0 0,0 0-154 0 0,-1 23-94 0 0,-7 74-35 0 0,-14-27 399 0 0,12-54-634 0 0,6-8-141 0 0,-6 8 13 0 0,1 0-1 0 0,1 0 1 0 0,0 0 0 0 0,1 1-1 0 0,1 0 1 0 0,1 1-1 0 0,0-1 1 0 0,2 1 0 0 0,0 0-1 0 0,0 7-94 0 0,4-24 31 0 0,0 1-1 0 0,1-1 1 0 0,-1 0-1 0 0,1 0 1 0 0,-1 0 0 0 0,1 0-1 0 0,0 0 1 0 0,-1 0-1 0 0,1 0 1 0 0,0-1 0 0 0,0 1-1 0 0,-1 0 1 0 0,1-1-1 0 0,0 0 1 0 0,0 1 0 0 0,0-1-1 0 0,0 0 1 0 0,0 0-1 0 0,-1 0 1 0 0,1 0 0 0 0,0 0-1 0 0,0 0 1 0 0,0-1-1 0 0,0 1 1 0 0,0-1-31 0 0,5 1 118 0 0,10-2 39 0 0,0-1 0 0 0,0 0 0 0 0,0-2 0 0 0,0 0 0 0 0,-1 0 0 0 0,0-2 0 0 0,0 0 0 0 0,10-6-157 0 0,0 1 88 0 0,52-18-149 0 0,-77 30-809 0 0,8-3 664 0 0,-8 2-4117 0 0,-4 1-4665 0 0,0 0 5083 0 0</inkml:trace>
  <inkml:trace contextRef="#ctx0" brushRef="#br0" timeOffset="21137.212">3532 3841 2537 0 0,'0'0'3312'0'0,"0"0"-1735"0"0,0 0-561 0 0,0 0 119 0 0,0 0 310 0 0,0 0 192 0 0,0 0-89 0 0,0 0-322 0 0,0 0-382 0 0,0 0-323 0 0,-27 35-223 0 0,-82 112-137 0 0,61-55-74 0 0,2 53-699 0 0,26-104-3422 0 0,10-24-5014 0 0,8-16 5398 0 0</inkml:trace>
  <inkml:trace contextRef="#ctx0" brushRef="#br0" timeOffset="21590.306">3491 4146 1480 0 0,'0'0'1653'0'0,"0"0"-304"0"0,0 0-166 0 0,0 0 87 0 0,0 0 113 0 0,0 0 17 0 0,0 0-118 0 0,0 0-229 0 0,0 0-222 0 0,0 0-192 0 0,0 0-178 0 0,0 0-114 0 0,0 0-50 0 0,25-7 1 0 0,79-23 10 0 0,30 8 780 0 0,-133 22-1077 0 0,0 0-1 0 0,0 0 1 0 0,0 0 0 0 0,0 1-1 0 0,0-1 1 0 0,-1 0 0 0 0,1 0 0 0 0,0 1-1 0 0,0-1 1 0 0,0 0 0 0 0,0 1-1 0 0,0-1 1 0 0,-1 1 0 0 0,1-1-1 0 0,0 1 1 0 0,0-1 0 0 0,-1 1-1 0 0,1 0 1 0 0,0-1 0 0 0,-1 1-1 0 0,1 0 1 0 0,0 0 0 0 0,-1-1-1 0 0,1 1 1 0 0,-1 0 0 0 0,0 0-1 0 0,1 0 1 0 0,-1 0 0 0 0,0 0-1 0 0,1 0 1 0 0,-1-1 0 0 0,0 1-1 0 0,0 0 1 0 0,0 0 0 0 0,0 0-1 0 0,0 0 1 0 0,0 0 0 0 0,0 0-1 0 0,0 0 1 0 0,0 0 0 0 0,0 0-1 0 0,-1 0 1 0 0,1 0 0 0 0,0 0-1 0 0,0-1 1 0 0,-1 1 0 0 0,0 1-11 0 0,-18 43 504 0 0,-4-15-326 0 0,17-22-133 0 0,0-1 0 0 0,0 1 0 0 0,0 0-1 0 0,1 0 1 0 0,0 0 0 0 0,1 1 0 0 0,0 0 0 0 0,0-1-1 0 0,1 1 1 0 0,0 1 0 0 0,1-1 0 0 0,0 0-1 0 0,0 1 1 0 0,1 6-45 0 0,1-14 12 0 0,0-1-1 0 0,0 1 0 0 0,0 0 1 0 0,1 0-1 0 0,-1 0 0 0 0,1-1 1 0 0,-1 1-1 0 0,1 0 0 0 0,0-1 1 0 0,-1 1-1 0 0,1-1 0 0 0,0 1 1 0 0,0 0-1 0 0,0-1 1 0 0,0 0-1 0 0,0 1 0 0 0,1-1 1 0 0,-1 0-1 0 0,0 0 0 0 0,1 1 1 0 0,-1-1-1 0 0,1 0 0 0 0,-1 0 1 0 0,1-1-1 0 0,-1 1 0 0 0,1 0 1 0 0,0 0-1 0 0,-1-1 1 0 0,1 1-1 0 0,0-1 0 0 0,0 1 1 0 0,-1-1-1 0 0,1 0 0 0 0,0 0 1 0 0,0 0-1 0 0,0 0 0 0 0,-1 0 1 0 0,1 0-12 0 0,74-13 460 0 0,6-23-3496 0 0,-46 18-8197 0 0,-26 14 6477 0 0</inkml:trace>
  <inkml:trace contextRef="#ctx0" brushRef="#br0" timeOffset="22168.483">5472 3598 1520 0 0,'0'0'1877'0'0,"0"0"-996"0"0,0 0-507 0 0,0 0 220 0 0,0 0 524 0 0,0 0 389 0 0,0 0 115 0 0,0 0-178 0 0,0 0-286 0 0,0 0-293 0 0,0 0-198 0 0,0 0-88 0 0,0 0-102 0 0,4 26-58 0 0,13 83-47 0 0,-24-19 343 0 0,-1-65-549 0 0,-6 18 16 0 0,-5 61 110 0 0,22-102-254 0 0,0 0-1 0 0,0 1 1 0 0,0-1 0 0 0,0 0 0 0 0,0-1 0 0 0,1 1-1 0 0,-1-1 1 0 0,1 1 0 0 0,-1-1 0 0 0,1 0-1 0 0,-1 0 1 0 0,1 0 0 0 0,0-1 0 0 0,0 1-1 0 0,-1-1 1 0 0,1 0 0 0 0,0 0 0 0 0,0-1-1 0 0,-1 1 1 0 0,1-1 0 0 0,0 1 0 0 0,2-2-38 0 0,109-35 236 0 0,-49 10-1743 0 0,-53 19-2337 0 0,-2 0-3325 0 0,-7 4 1793 0 0</inkml:trace>
  <inkml:trace contextRef="#ctx0" brushRef="#br0" timeOffset="22418.148">6043 3638 7138 0 0,'0'0'1469'0'0,"0"0"-497"0"0,0 0-79 0 0,0 0 324 0 0,0 0 305 0 0,0 0 65 0 0,0 0-260 0 0,0 0-354 0 0,0 0-293 0 0,-22 34-203 0 0,-68 110-144 0 0,-64 120-169 0 0,114-168-1282 0 0,22-31-3256 0 0,16-51 761 0 0,2-5-3536 0 0,0-5 4651 0 0</inkml:trace>
  <inkml:trace contextRef="#ctx0" brushRef="#br0" timeOffset="22854.156">5989 4073 2248 0 0,'0'0'2408'0'0,"0"0"-675"0"0,0 0-266 0 0,0 0-1 0 0,0 0-26 0 0,0 0-215 0 0,0 0-459 0 0,0 0-410 0 0,0 0-191 0 0,0 0-16 0 0,0 0 91 0 0,0 0 67 0 0,0 0-3 0 0,13-2-50 0 0,94-12 141 0 0,28 0 125 0 0,-135 14-506 0 0,1 0-1 0 0,0 0 1 0 0,0 0-1 0 0,-1 0 1 0 0,1 0-1 0 0,0 0 1 0 0,-1 0-1 0 0,1 1 1 0 0,0-1-1 0 0,-1 0 1 0 0,1 0-1 0 0,0 1 1 0 0,-1-1-1 0 0,1 0 1 0 0,0 1-1 0 0,-1-1 1 0 0,1 1-1 0 0,-1-1 1 0 0,1 1-1 0 0,-1-1 1 0 0,1 1-1 0 0,-1-1 1 0 0,1 1-1 0 0,-1-1 1 0 0,0 1-1 0 0,1 0 1 0 0,-1-1-1 0 0,0 1 1 0 0,1-1-1 0 0,-1 1 1 0 0,0 0 0 0 0,0-1-1 0 0,1 1 1 0 0,-1 0-1 0 0,0 0 1 0 0,0-1-1 0 0,0 1 1 0 0,0 0-1 0 0,0-1 1 0 0,0 1-1 0 0,0 0 1 0 0,-1 0-1 0 0,1-1 1 0 0,0 1-1 0 0,0 0 1 0 0,0-1-1 0 0,-1 1 1 0 0,1 0-1 0 0,0-1 1 0 0,-1 1-1 0 0,1-1 1 0 0,0 1-1 0 0,-1 0 1 0 0,1-1-1 0 0,-1 1 1 0 0,1-1-1 0 0,-1 1 1 0 0,1-1-1 0 0,-1 1 1 0 0,0-1-14 0 0,-32 46 886 0 0,28-41-852 0 0,-61 88 932 0 0,65-92-959 0 0,1 1 0 0 0,-1-1 0 0 0,1 1 0 0 0,-1 0-1 0 0,1-1 1 0 0,-1 1 0 0 0,1-1 0 0 0,0 1 0 0 0,0 0 0 0 0,0-1 0 0 0,0 1 0 0 0,0 0 0 0 0,0-1 0 0 0,1 1 0 0 0,-1 0 0 0 0,0-1 0 0 0,1 1 0 0 0,-1 0-1 0 0,1-1 1 0 0,0 1 0 0 0,-1-1 0 0 0,1 1 0 0 0,0-1 0 0 0,0 0 0 0 0,0 1 0 0 0,0-1 0 0 0,0 0 0 0 0,0 0 0 0 0,1 1 0 0 0,-1-1 0 0 0,0 0-1 0 0,0 0 1 0 0,1 0 0 0 0,-1 0 0 0 0,1-1 0 0 0,-1 1 0 0 0,1 0 0 0 0,-1-1 0 0 0,1 1 0 0 0,0-1 0 0 0,-1 1 0 0 0,1-1 0 0 0,-1 0 0 0 0,1 0-1 0 0,0 1 1 0 0,1-1-7 0 0,81 1 157 0 0,-26-16-1546 0 0,-23-2-6722 0 0,-24 10-1004 0 0</inkml:trace>
  <inkml:trace contextRef="#ctx0" brushRef="#br0" timeOffset="25468.936">6610 1830 0 0 0,'-20'-114'556'0'0,"19"102"8147"0"0,1 9-3553 0 0,0 18-2193 0 0,-1 29-3207 0 0,28 144 1111 0 0,-13-44-930 0 0,-13-82-2973 0 0,1-63-122 0 0,14-14-628 0 0,-2-6-2144 0 0,-9 14 3962 0 0</inkml:trace>
  <inkml:trace contextRef="#ctx0" brushRef="#br0" timeOffset="26108.328">6602 1742 0 0 0,'0'0'481'0'0,"0"0"509"0"0,0 0 206 0 0,0 0-33 0 0,0 0-161 0 0,0 0-127 0 0,0 0-106 0 0,0 0-10 0 0,0 0 6 0 0,0 0 1 0 0,-18 12 10 0 0,-87 57 710 0 0,36-25 2352 0 0,120-40-1687 0 0,346-4-1790 0 0,-397 0-269 0 0,-21-15 746 0 0,-54-7-965 0 0,65 20 118 0 0,0 1 0 0 0,0-2-1 0 0,-1 0 1 0 0,2 0 0 0 0,-1 0 0 0 0,0-1-1 0 0,1-1 1 0 0,-1 0 0 0 0,2 0 0 0 0,-1-1-1 0 0,0 0 1 0 0,1 0 0 0 0,0-1 0 0 0,0 0 0 0 0,-5-7 9 0 0,-17-48-572 0 0,29 17-5072 0 0,4 41 1319 0 0,1 0-3177 0 0</inkml:trace>
  <inkml:trace contextRef="#ctx0" brushRef="#br0" timeOffset="26603.099">6996 1838 3009 0 0,'0'0'2431'0'0,"0"0"-1306"0"0,0 0-636 0 0,0 0-17 0 0,0 0 256 0 0,0 0 251 0 0,0 0 120 0 0,0 0-74 0 0,0 0-201 0 0,3 32-225 0 0,10 102-215 0 0,8-62 24 0 0,36 39-512 0 0,-52-106-375 0 0,2 4-973 0 0,-6-1-4380 0 0,-1-7 2817 0 0,0-1 325 0 0</inkml:trace>
  <inkml:trace contextRef="#ctx0" brushRef="#br0" timeOffset="26852.186">6939 1819 0 0 0,'0'0'1484'0'0,"0"0"142"0"0,0 0-84 0 0,0 0 33 0 0,0 0 109 0 0,0 0-9 0 0,0 0-155 0 0,0 0-294 0 0,0 0-290 0 0,0 0-265 0 0,0 0-191 0 0,0 0-97 0 0,0 0-20 0 0,31-22-6 0 0,93-68-37 0 0,-80 75-25 0 0,-39 18-223 0 0,0 1 0 0 0,-1 0 0 0 0,1 0 0 0 0,-1 0 0 0 0,0 0 0 0 0,0 1 0 0 0,-1-1 1 0 0,1 1-1 0 0,-1 0 0 0 0,0 1 0 0 0,-1-1 0 0 0,1 0 0 0 0,-1 1 0 0 0,0-1 0 0 0,0 1 0 0 0,0 0 0 0 0,-1 0 1 0 0,0-1-1 0 0,0 1 0 0 0,-1 0 0 0 0,0 0 0 0 0,0 0 0 0 0,0 0 0 0 0,-1 0 0 0 0,1 0 0 0 0,-1 0 0 0 0,-1 0 1 0 0,1-1-1 0 0,-1 1 0 0 0,0 0 0 0 0,0-1 0 0 0,-2 3-72 0 0,-1-2-10 0 0,1-1 0 0 0,-1 1 0 0 0,-1-1 0 0 0,1 0 0 0 0,-1 0 0 0 0,0-1 0 0 0,0 1 0 0 0,0-1 0 0 0,-1-1 0 0 0,1 1 0 0 0,-1-1 0 0 0,0 0 0 0 0,0-1 0 0 0,0 1 0 0 0,0-1 0 0 0,-1-1 0 0 0,1 0 0 0 0,0 0 1 0 0,-1 0-1 0 0,1-1 0 0 0,-7 0 10 0 0,-4-8-1654 0 0,15 2-2121 0 0,2-3-4346 0 0,1 6 3436 0 0</inkml:trace>
  <inkml:trace contextRef="#ctx0" brushRef="#br0" timeOffset="27123.19">7383 2084 10674 0 0,'0'0'4136'0'0,"0"0"-2817"0"0,0 0-1051 0 0,0 0-77 0 0,0 0 181 0 0,0 0 150 0 0,0 0 16 0 0,0 0-67 0 0,0 0-169 0 0,0 0-150 0 0,0 0-78 0 0,0 0-50 0 0,0 0-22 0 0,-1 30-32 0 0,-4 131-786 0 0,5-152-2466 0 0,0-6-5919 0 0,0 1 3485 0 0</inkml:trace>
  <inkml:trace contextRef="#ctx0" brushRef="#br0" timeOffset="28342.217">7668 1385 0 0 0,'0'0'276'0'0,"0"0"730"0"0,0 0 353 0 0,0 0 81 0 0,0 0-107 0 0,0 0-171 0 0,0 0-212 0 0,0 0-136 0 0,0 0-72 0 0,0 0-5 0 0,-14-3 36 0 0,-112-13 2171 0 0,-15 17-520 0 0,-317-12 2578 0 0,403 6-4303 0 0,47 20-727 0 0,8-15 14 0 0,0 0 16 0 0,0 0-25 0 0,0 0 7 0 0,0 0 28 0 0,0 0-33 0 0,13-3 271 0 0,99-148-34 0 0,-83 96-285 0 0,-29 91-1134 0 0,-2-10 1179 0 0,1 0 0 0 0,0 0 0 0 0,2 0 0 0 0,1 0 0 0 0,2 0 0 0 0,0-1 0 0 0,1 1 0 0 0,2-1 0 0 0,5 12 24 0 0,42 121 44 0 0,-174-267 1323 0 0,17 51-3609 0 0,79 49-2325 0 0,1 2-3839 0 0,19 6 1659 0 0</inkml:trace>
  <inkml:trace contextRef="#ctx0" brushRef="#br0" timeOffset="28829.155">7983 1131 6161 0 0,'0'0'1786'0'0,"0"0"-650"0"0,0 0-420 0 0,0 0 150 0 0,0 0 388 0 0,0 0 221 0 0,0 0-7 0 0,0 0-212 0 0,0 0-329 0 0,0 0-291 0 0,7 35-246 0 0,21 113-181 0 0,18 43-192 0 0,-40-174-374 0 0,3 8-504 0 0,-11-10-7333 0 0,0-12 3682 0 0,-3-3 139 0 0</inkml:trace>
  <inkml:trace contextRef="#ctx0" brushRef="#br0" timeOffset="29105.297">7884 1061 3065 0 0,'0'0'1180'0'0,"0"0"-224"0"0,0 0-70 0 0,0 0 210 0 0,0 0 231 0 0,0 0 25 0 0,0 0-184 0 0,0 0-259 0 0,0 0-263 0 0,35-16-166 0 0,113-45-102 0 0,-145 59-352 0 0,0 0 1 0 0,0 0 0 0 0,0 1-1 0 0,1-1 1 0 0,-1 1-1 0 0,1 0 1 0 0,-1 0-1 0 0,1 0 1 0 0,-1 0-1 0 0,1 0 1 0 0,0 1 0 0 0,-1 0-1 0 0,1 0 1 0 0,0 0-1 0 0,-1 0 1 0 0,1 0-1 0 0,-1 1 1 0 0,1-1-1 0 0,0 1 1 0 0,-1 0 0 0 0,3 1-27 0 0,5 3 146 0 0,-3-3-21 0 0,-1 0 0 0 0,0 1-1 0 0,0 0 1 0 0,-1 0 0 0 0,1 1 0 0 0,-1-1 0 0 0,1 1-1 0 0,-1 1 1 0 0,0-1 0 0 0,-1 1 0 0 0,1 0 0 0 0,-1 1-1 0 0,0-1 1 0 0,0 1 0 0 0,-1 0 0 0 0,1 0 0 0 0,-1 0-1 0 0,-1 1 1 0 0,1 0 0 0 0,-1-1 0 0 0,0 1-1 0 0,-1 0 1 0 0,0 0 0 0 0,0 1 0 0 0,0-1 0 0 0,-1 0-1 0 0,0 1 1 0 0,0-1 0 0 0,-1 1 0 0 0,0-1 0 0 0,-1 1-1 0 0,1-1 1 0 0,-2 6-125 0 0,-3-3 56 0 0,-1-1-1 0 0,0 0 1 0 0,0 0-1 0 0,-1 0 1 0 0,0-1-1 0 0,-1 0 1 0 0,1-1-1 0 0,-2 1 1 0 0,1-1-1 0 0,-1-1 1 0 0,0 0-1 0 0,0 0 1 0 0,-1-1-1 0 0,1 0 1 0 0,-1 0-1 0 0,-2 0-55 0 0,1-1-372 0 0,-1 0 0 0 0,1 0 0 0 0,-1-1 0 0 0,0 0-1 0 0,0-1 1 0 0,0-1 0 0 0,0 0 0 0 0,-1 0 0 0 0,1-1-1 0 0,-3-1 373 0 0,-4-2-3385 0 0,9-5-3448 0 0,7 4 1620 0 0</inkml:trace>
  <inkml:trace contextRef="#ctx0" brushRef="#br0" timeOffset="31239.253">8309 1517 0 0 0,'0'0'285'0'0,"0"0"473"0"0,0 0-87 0 0,0 0 101 0 0,0 0 327 0 0,0 0 310 0 0,0 0 121 0 0,0 0-170 0 0,0 0-262 0 0,0 0-249 0 0,0 0-156 0 0,0 0-53 0 0,0 0 3 0 0,11-6 14 0 0,79-43 1626 0 0,34 20 8 0 0,-122 30-2270 0 0,-1 0 0 0 0,0 0 0 0 0,0 1 0 0 0,0-1 0 0 0,0 0 0 0 0,0 1 0 0 0,0-1 0 0 0,-1 1 0 0 0,1-1 0 0 0,0 1 0 0 0,-1 0 0 0 0,1-1 0 0 0,-1 1 0 0 0,0 0 0 0 0,1-1 0 0 0,-1 1 0 0 0,0 0 0 0 0,0-1 0 0 0,0 1 0 0 0,0 0 0 0 0,0-1 0 0 0,-1 1 0 0 0,1 0 0 0 0,0-1 0 0 0,-1 1 0 0 0,1 0 0 0 0,-2 0-21 0 0,-5 14 18 0 0,0 0 1 0 0,-2-1-1 0 0,0 0 0 0 0,0-1 1 0 0,-2 0-1 0 0,1-1 0 0 0,-2 0 0 0 0,0-1 1 0 0,-3 3-19 0 0,4-4-29 0 0,-61 78-26 0 0,72-88 59 0 0,-1 0 0 0 0,1-1-1 0 0,0 1 1 0 0,0 0-1 0 0,0 0 1 0 0,0 0-1 0 0,0 0 1 0 0,0 0 0 0 0,0 0-1 0 0,0 0 1 0 0,0 0-1 0 0,1 0 1 0 0,-1-1 0 0 0,0 1-1 0 0,0 0 1 0 0,1 0-1 0 0,-1 0 1 0 0,1 0-1 0 0,-1-1 1 0 0,0 1 0 0 0,1 0-1 0 0,0 0 1 0 0,-1-1-1 0 0,1 1 1 0 0,-1 0-1 0 0,1-1 1 0 0,0 1 0 0 0,0-1-1 0 0,-1 1 1 0 0,1-1-1 0 0,0 1 1 0 0,0-1 0 0 0,0 1-1 0 0,-1-1 1 0 0,1 0-1 0 0,0 1 1 0 0,0-1-1 0 0,0 0 1 0 0,0 0 0 0 0,0 0-1 0 0,0 0 1 0 0,-1 0-1 0 0,1 0 1 0 0,0 0-1 0 0,0 0 1 0 0,0 0 0 0 0,0 0-1 0 0,0 0 1 0 0,0-1-1 0 0,0 1 1 0 0,0 0 0 0 0,-1-1-1 0 0,1 1 1 0 0,0 0-1 0 0,0-1 1 0 0,0 1-1 0 0,-1-1 1 0 0,1 1-4 0 0,12-1 45 0 0,130-47 241 0 0,-114 40-702 0 0,5 0-2839 0 0,-11 6-8197 0 0,-20 2 8350 0 0</inkml:trace>
  <inkml:trace contextRef="#ctx0" brushRef="#br1" timeOffset="38843.88">5671 4 0 0 0,'0'0'1644'0'0,"0"0"-561"0"0,0 0-207 0 0,0 0 291 0 0,0 0 487 0 0,0 0 382 0 0,0 0 53 0 0,0 0-319 0 0,0 0-473 0 0,0 0-439 0 0,0 0-335 0 0,0-4 306 0 0,20 287 3407 0 0,-3 60-3339 0 0,0-259-518 0 0,14-87 626 0 0,-30 3-994 0 0,31-14 151 0 0,1 1 0 0 0,1 2 1 0 0,-1 1-1 0 0,2 2 0 0 0,-1 1 1 0 0,15 0-163 0 0,-2 4-1309 0 0,60 2 4194 0 0,-68 1-5453 0 0,-8 1-2865 0 0,0-1-4008 0 0,-31 0 1979 0 0</inkml:trace>
  <inkml:trace contextRef="#ctx0" brushRef="#br1" timeOffset="39248.156">6683 409 3969 0 0,'0'0'1734'0'0,"0"0"-378"0"0,0 0-212 0 0,0 0 247 0 0,0 0 328 0 0,0 0 83 0 0,0 0-229 0 0,0 0-444 0 0,0 0-421 0 0,0 0-240 0 0,0 0-71 0 0,0 0 46 0 0,0 0 76 0 0,0 7 50 0 0,-5 23-326 0 0,-1-1 1 0 0,-2 1-1 0 0,0-1 0 0 0,-2-1 0 0 0,-2 0 0 0 0,0 0 0 0 0,-2-1 0 0 0,0-1 0 0 0,-2 0 1 0 0,-7 6-244 0 0,17-22-140 0 0,-35 45-1875 0 0,7-28-5239 0 0,26-20-285 0 0,6-6 3134 0 0</inkml:trace>
  <inkml:trace contextRef="#ctx0" brushRef="#br1" timeOffset="39489.132">6439 402 3577 0 0,'0'0'2822'0'0,"0"0"-1486"0"0,0 0-740 0 0,0 0-9 0 0,0 0 422 0 0,0 0 454 0 0,0 0 158 0 0,0 0-189 0 0,0 0-312 0 0,0 0-270 0 0,0 0-155 0 0,0 0-101 0 0,0 0-83 0 0,16 31-89 0 0,52 98-94 0 0,-12-55 147 0 0,-40-62-402 0 0,105 66-819 0 0,-106-68-376 0 0,-7-4-1169 0 0,1-1-4360 0 0,-5-4-2050 0 0</inkml:trace>
  <inkml:trace contextRef="#ctx0" brushRef="#br1" timeOffset="40560.185">4922 30 0 0 0,'0'0'603'0'0,"0"0"130"0"0,0 0 321 0 0,0 0 411 0 0,0 0 271 0 0,0 0 17 0 0,0 0-259 0 0,0 0-383 0 0,0 0-356 0 0,0 0-253 0 0,0 0-126 0 0,0 0-35 0 0,-1-5-5 0 0,-3-15-6 0 0,23 60 2502 0 0,51 114 588 0 0,-69-154-3359 0 0,0 0 1 0 0,0 1-1 0 0,0-1 0 0 0,0 0 0 0 0,0 0 0 0 0,0 0 0 0 0,0 1 0 0 0,0-1 0 0 0,0 0 0 0 0,0 0 0 0 0,0-1 0 0 0,0 1 0 0 0,0 0 0 0 0,0 0 1 0 0,0 0-1 0 0,0-1 0 0 0,0 1 0 0 0,0 0 0 0 0,0-1 0 0 0,0 1 0 0 0,0-1 0 0 0,-1 1 0 0 0,1-1 0 0 0,0 0 0 0 0,0 1 0 0 0,0-1 0 0 0,-1 0 1 0 0,1 1-1 0 0,0-1 0 0 0,-1 0 0 0 0,1 0 0 0 0,-1 0 0 0 0,1 0 0 0 0,-1 1 0 0 0,1-1 0 0 0,-1 0 0 0 0,1 0 0 0 0,-1 0 0 0 0,0 0 0 0 0,0 0 1 0 0,1 0-1 0 0,-1 0 0 0 0,0 0 0 0 0,0-1-61 0 0,2-2-58 0 0,40-65 478 0 0,-16 29-354 0 0,-24 39-73 0 0,1 1-1 0 0,-1-1 1 0 0,0 1 0 0 0,1 0 0 0 0,-1 0 0 0 0,0 0 0 0 0,1 0 0 0 0,-1 0-1 0 0,0 1 1 0 0,1-1 0 0 0,-1 1 0 0 0,0-1 0 0 0,0 1 0 0 0,0 0-1 0 0,1 0 1 0 0,-1 0 0 0 0,0 0 0 0 0,0 0 0 0 0,0 1 0 0 0,0-1 0 0 0,-1 1-1 0 0,1-1 1 0 0,0 1 0 0 0,-1-1 0 0 0,2 2 7 0 0,14 16 32 0 0,-1 1 1 0 0,-1 1-1 0 0,-1 0 1 0 0,-1 1-1 0 0,-1 1 1 0 0,0 0-1 0 0,-2 0 1 0 0,-1 1-1 0 0,-1 0 1 0 0,0 1-1 0 0,-2 0 1 0 0,-1 0-1 0 0,-2 0 1 0 0,1 4-33 0 0,-4 133 160 0 0,0-153-156 0 0,0 0 1 0 0,-1 0-1 0 0,0 0 1 0 0,0 0-1 0 0,-1 0 1 0 0,-1-1-1 0 0,1 1 1 0 0,-1-1-1 0 0,-1 0 0 0 0,0 1 1 0 0,0-2-1 0 0,0 1 1 0 0,-1 0-1 0 0,0-1 1 0 0,0 0-1 0 0,-1 0 1 0 0,0 0-1 0 0,-1-1 1 0 0,1 0-1 0 0,-1 0 1 0 0,0-1-1 0 0,0 1 1 0 0,-1-2-1 0 0,0 1 1 0 0,0-1-1 0 0,0 0 0 0 0,0-1 1 0 0,-1 0-1 0 0,1 0 1 0 0,-1-1-1 0 0,1 0 1 0 0,-1 0-1 0 0,0-1 1 0 0,-4 0-5 0 0,11-1 5 0 0,0 1 0 0 0,0-1 0 0 0,0 0 0 0 0,0 0 0 0 0,0 0 0 0 0,0 0 0 0 0,0-1 0 0 0,0 1 0 0 0,0-1 0 0 0,0 1 0 0 0,0-1 0 0 0,0 1 0 0 0,0-1 0 0 0,0 0 0 0 0,1 0 0 0 0,-1 0 0 0 0,0 0 0 0 0,0 0 0 0 0,1-1 0 0 0,-1 1-1 0 0,1 0 1 0 0,-1-1 0 0 0,1 1 0 0 0,0-1 0 0 0,-1 0 0 0 0,1 1 0 0 0,0-1 0 0 0,0 0 0 0 0,0 0 0 0 0,0 1 0 0 0,1-1 0 0 0,-1 0 0 0 0,0 0 0 0 0,1 0 0 0 0,0 0 0 0 0,-1 0 0 0 0,1 0 0 0 0,0 0 0 0 0,0 0 0 0 0,0 0 0 0 0,0 0 0 0 0,0 0-5 0 0,0-4-17 0 0,0 0 0 0 0,1 0 0 0 0,-1 0 1 0 0,1 0-1 0 0,0 0 0 0 0,1 1 0 0 0,-1-1 0 0 0,1 0 0 0 0,1 1 0 0 0,-1 0 0 0 0,1-1 0 0 0,-1 1 0 0 0,2 0 0 0 0,-1 0 0 0 0,0 1 0 0 0,4-5 17 0 0,12-13-152 0 0,1 1-1 0 0,1 1 1 0 0,1 1-1 0 0,0 0 1 0 0,2 2-1 0 0,0 0 1 0 0,0 2-1 0 0,9-3 153 0 0,-27 15-389 0 0,35-18-2796 0 0,-14 11-5695 0 0,-14 7 71 0 0</inkml:trace>
</inkml:ink>
</file>

<file path=ppt/ink/ink4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701 46 0 0 0,'0'0'2254'0'0,"0"0"46"0"0,0 0-197 0 0,0 0-349 0 0,0 0-314 0 0,0 0-195 0 0,-2-6-118 0 0,1 4-977 0 0,0-1 1 0 0,-1 1 0 0 0,1-1 0 0 0,-1 1 0 0 0,1 0 0 0 0,-1 0 0 0 0,0 0 0 0 0,1 0 0 0 0,-1 0-1 0 0,0 0 1 0 0,0 0 0 0 0,-1 1 0 0 0,1-1 0 0 0,0 1 0 0 0,0-1 0 0 0,-1 1 0 0 0,1 0 0 0 0,-1 0-1 0 0,1 0 1 0 0,-1 0 0 0 0,0 1 0 0 0,1-1 0 0 0,-1 0 0 0 0,0 1 0 0 0,1 0 0 0 0,-1 0-1 0 0,0 0 1 0 0,1 0 0 0 0,-3 0-151 0 0,-41 4 40 0 0,0 2 0 0 0,1 2 0 0 0,0 2 0 0 0,0 2 0 0 0,1 2-1 0 0,1 2 1 0 0,-19 10-40 0 0,-25 7 60 0 0,-68 37-20 0 0,154-70-49 0 0,1 0 1 0 0,-1 0-1 0 0,1 0 1 0 0,-1 1-1 0 0,1-1 1 0 0,0 0-1 0 0,-1 0 1 0 0,1 1-1 0 0,0-1 1 0 0,-1 0-1 0 0,1 1 1 0 0,-1-1-1 0 0,1 0 1 0 0,0 1-1 0 0,0-1 1 0 0,-1 0-1 0 0,1 1 1 0 0,0-1 0 0 0,0 1-1 0 0,0-1 1 0 0,-1 1-1 0 0,1-1 1 0 0,0 0-1 0 0,0 1 1 0 0,0-1-1 0 0,0 1 1 0 0,0-1-1 0 0,0 1 1 0 0,0-1-1 0 0,0 1 1 0 0,0-1-1 0 0,0 1 1 0 0,0-1-1 0 0,0 1 1 0 0,0-1-1 0 0,0 1 1 0 0,0-1-1 0 0,1 0 1 0 0,-1 1-1 0 0,0-1 1 0 0,0 1-1 0 0,1-1 1 0 0,-1 0-1 0 0,0 1 1 0 0,0-1-1 0 0,1 1 1 0 0,-1-1-1 0 0,0 0 1 0 0,1 1-1 0 0,-1-1 1 0 0,1 0-1 0 0,-1 0 1 0 0,0 1-1 0 0,1-1 1 0 0,-1 0-1 0 0,1 0 1 0 0,-1 0-1 0 0,1 1 1 0 0,-1-1-1 0 0,0 0 1 0 0,1 0-1 0 0,-1 0 1 0 0,1 0-1 0 0,-1 0 1 0 0,1 0 8 0 0,32 9 65 0 0,-33-9-59 0 0,320 15 1003 0 0,-228-8-852 0 0,-48 4-111 0 0,-44-10-41 0 0,1-1 1 0 0,0 1 0 0 0,-1-1-1 0 0,1 1 1 0 0,-1 0 0 0 0,1-1-1 0 0,-1 1 1 0 0,1-1 0 0 0,-1 1-1 0 0,1 0 1 0 0,-1 0-1 0 0,0-1 1 0 0,1 1 0 0 0,-1 0-1 0 0,0 0 1 0 0,0-1 0 0 0,0 1-1 0 0,0 0 1 0 0,1 0 0 0 0,-1-1-1 0 0,0 1 1 0 0,0 0 0 0 0,0 0-1 0 0,-1 0 1 0 0,1-1 0 0 0,0 1-1 0 0,0 0 1 0 0,0 0 0 0 0,-1-1-1 0 0,1 1 1 0 0,0 0-1 0 0,0 0 1 0 0,-1-1 0 0 0,1 1-1 0 0,-1 0 1 0 0,1-1 0 0 0,-1 1-1 0 0,1 0 1 0 0,-1-1 0 0 0,1 1-1 0 0,-1-1 1 0 0,0 1 0 0 0,1-1-1 0 0,-1 1 1 0 0,0-1 0 0 0,1 0-1 0 0,-1 1 1 0 0,0-1 0 0 0,1 0-1 0 0,-1 1 1 0 0,-1-1-6 0 0,-49 34 162 0 0,-2-2-1 0 0,-1-2 1 0 0,-31 11-162 0 0,-108 61 104 0 0,189-100-99 0 0,0-1 0 0 0,0 1 0 0 0,1 0-1 0 0,-1 0 1 0 0,1 0 0 0 0,0 1 0 0 0,-1-1 0 0 0,1 1-1 0 0,0 0 1 0 0,1-1 0 0 0,-1 1 0 0 0,0 1 0 0 0,1-1-1 0 0,-1 0 1 0 0,1 1 0 0 0,0-1 0 0 0,0 1-1 0 0,1 0 1 0 0,-1-1 0 0 0,1 1 0 0 0,0 0 0 0 0,0 0-1 0 0,0 0 1 0 0,0 0 0 0 0,1 0 0 0 0,-1 0 0 0 0,1 0-1 0 0,0 0 1 0 0,0 0 0 0 0,1 0 0 0 0,-1 0-1 0 0,1 0 1 0 0,0 0 0 0 0,0 0 0 0 0,0 0 0 0 0,1 0-1 0 0,-1 0 1 0 0,1-1 0 0 0,1 3-5 0 0,10 2 93 0 0,0-1 0 0 0,0 0-1 0 0,1-1 1 0 0,0 0 0 0 0,0-1 0 0 0,1-1-1 0 0,0 0 1 0 0,-1-1 0 0 0,1-1 0 0 0,0 0 0 0 0,0-1-1 0 0,0-1 1 0 0,0 0 0 0 0,0-1 0 0 0,0 0-1 0 0,8-3-92 0 0,-3 3 18 0 0,179-33-798 0 0,-121 3-5979 0 0,-63 23 1363 0 0,-7 0-1943 0 0</inkml:trace>
</inkml:ink>
</file>

<file path=ppt/ink/ink4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12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7090 0 0,'0'0'1715'0'0,"0"0"-427"0"0,0 0-173 0 0,0 0 70 0 0,0 0 188 0 0,0 0 64 0 0,0 0-208 0 0,0 0-220 0 0,32-6-173 0 0,103-20-172 0 0,43 11 603 0 0,159 15-855 0 0,-251 9-2214 0 0,-55-5-1261 0 0,0 0-3377 0 0,-12-4-2875 0 0</inkml:trace>
</inkml:ink>
</file>

<file path=ppt/ink/ink4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9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69 236 3529 0 0,'0'0'2182'0'0,"0"0"-218"0"0,0 0-98 0 0,0 0 17 0 0,0 0-82 0 0,0 0-276 0 0,0 0-378 0 0,0 0-314 0 0,32-4-239 0 0,97-13-164 0 0,-14 13 291 0 0,-59 18-1630 0 0,-52-8-3223 0 0,-5-1-2159 0 0,-1-5-852 0 0</inkml:trace>
  <inkml:trace contextRef="#ctx0" brushRef="#br0" timeOffset="234.863">1 468 1416 0 0,'0'0'3021'0'0,"0"0"-529"0"0,0 0-172 0 0,0 0-201 0 0,0 0-232 0 0,0 0-301 0 0,0 0-340 0 0,33 2-313 0 0,104 4-285 0 0,-42-17 43 0 0,-84 8-1049 0 0,99-19 990 0 0,-73 16-3451 0 0,0 1-4192 0 0,-22 4-1792 0 0</inkml:trace>
  <inkml:trace contextRef="#ctx0" brushRef="#br0" timeOffset="1194.646">954 111 3881 0 0,'0'0'1313'0'0,"0"0"-260"0"0,0 0-208 0 0,0 0 82 0 0,0 0 247 0 0,0 0 149 0 0,0 0-94 0 0,0 0-209 0 0,0 0-291 0 0,0 0-263 0 0,0 0-167 0 0,-16 32-103 0 0,-52 99-69 0 0,-52 130 697 0 0,107-242 581 0 0,15-35 1728 0 0,39-91-2667 0 0,-17 65-463 0 0,2 0 1 0 0,2 2-1 0 0,1 1 1 0 0,2 2-1 0 0,2 0 0 0 0,1 3 1 0 0,2 0-1 0 0,1 3 1 0 0,1 1-1 0 0,10-4-3 0 0,-6 15-212 0 0,-38 60-34 0 0,-37 187 644 0 0,34-227-384 0 0,1 0 0 0 0,0 0-1 0 0,-1 0 1 0 0,1 0-1 0 0,0 0 1 0 0,-1 0 0 0 0,1 0-1 0 0,0-1 1 0 0,0 1-1 0 0,0-1 1 0 0,-1 1 0 0 0,1-1-1 0 0,0 0 1 0 0,0 1-1 0 0,0-1 1 0 0,0 0 0 0 0,0 0-1 0 0,0 0 1 0 0,0-1-1 0 0,0 1 1 0 0,-1 0 0 0 0,1-1-1 0 0,0 0 1 0 0,0 1-1 0 0,0-1 1 0 0,-1 0 0 0 0,1 0-1 0 0,0 0 1 0 0,0 0-1 0 0,-1 0 1 0 0,1 0 0 0 0,-1 0-1 0 0,1 0 1 0 0,-1-1-1 0 0,1 0-13 0 0,266-217 306 0 0,-259 212-320 0 0,0 0 0 0 0,0 1 0 0 0,0 0 1 0 0,0 1-1 0 0,1 0 0 0 0,0 1 0 0 0,0 0 0 0 0,0 0 0 0 0,1 1 1 0 0,-1 0-1 0 0,3 1 14 0 0,-5 49-300 0 0,-43 208 541 0 0,44-209-755 0 0,1-35-2049 0 0,7-5-3524 0 0,-8-4 556 0 0,-4-1-729 0 0</inkml:trace>
  <inkml:trace contextRef="#ctx0" brushRef="#br0" timeOffset="1647.723">2206 71 8202 0 0,'0'0'1396'0'0,"0"0"-72"0"0,0 0 39 0 0,0 0 127 0 0,0 0 40 0 0,0 0-194 0 0,0 0-347 0 0,0 0-282 0 0,-31 15-211 0 0,-98 50-152 0 0,54-12 150 0 0,65-45-465 0 0,0 1 1 0 0,0 0-1 0 0,1 1 1 0 0,1 0-1 0 0,0 0 1 0 0,0 1-1 0 0,1 0 1 0 0,0 0-1 0 0,1 1 1 0 0,0 0-1 0 0,1 0 1 0 0,0 0-1 0 0,1 0 1 0 0,1 1-1 0 0,0 0 1 0 0,0 0-1 0 0,1 0 1 0 0,1 0-1 0 0,0 12-29 0 0,3-22 13 0 0,0 1 1 0 0,0-1-1 0 0,1 1 0 0 0,-1-1 0 0 0,1 0 1 0 0,0 0-1 0 0,0 0 0 0 0,0 0 1 0 0,0 0-1 0 0,0-1 0 0 0,0 0 1 0 0,1 1-1 0 0,-1-1 0 0 0,1 0 0 0 0,0-1 1 0 0,0 1-1 0 0,-1-1 0 0 0,1 1 1 0 0,0-1-1 0 0,0 0 0 0 0,0-1 1 0 0,0 1-1 0 0,1-1 0 0 0,-1 1 1 0 0,0-1-1 0 0,0-1 0 0 0,0 1 0 0 0,0 0 1 0 0,0-1-1 0 0,0 0 0 0 0,0 0 1 0 0,0 0-1 0 0,0-1 0 0 0,0 1 1 0 0,-1-1-1 0 0,1 0 0 0 0,0 0 0 0 0,1-1-13 0 0,35-18 202 0 0,-1-1 1 0 0,-2-2-1 0 0,0-1 0 0 0,-1-2 0 0 0,-1-2 0 0 0,-2-1 0 0 0,-1-2 0 0 0,23-30-202 0 0,-40 44 110 0 0,-14 18-96 0 0,-1 0-42 0 0,0 0-52 0 0,-4 11-79 0 0,0 1 120 0 0,-1-4-51 0 0,1 1-1 0 0,0 0 1 0 0,1 1-1 0 0,-1-1 0 0 0,2 1 1 0 0,0-1-1 0 0,0 1 0 0 0,0 0 1 0 0,1 0-1 0 0,1 0 1 0 0,0-1-1 0 0,0 1 0 0 0,1 0 1 0 0,0 0-1 0 0,1 0 0 0 0,0 0 1 0 0,0-1-1 0 0,1 1 1 0 0,0-1-1 0 0,1 0 0 0 0,3 6 91 0 0,41 23-5829 0 0,-12-20-3442 0 0,-26-14 4103 0 0</inkml:trace>
  <inkml:trace contextRef="#ctx0" brushRef="#br0" timeOffset="1813.926">2829 376 6577 0 0,'0'0'3034'0'0,"0"0"-528"0"0,0 0-499 0 0,0 0-305 0 0,0 0-239 0 0,0 0-313 0 0,0 0-277 0 0,0 0-221 0 0,0 0-185 0 0,0 0-142 0 0,0 0-131 0 0,0 0-96 0 0,0 0-67 0 0,-28 33-39 0 0,-84 101-37 0 0,23-28-749 0 0,85-101 405 0 0,-32 34-1717 0 0,10-16-7544 0 0,19-17 1563 0 0</inkml:trace>
  <inkml:trace contextRef="#ctx0" brushRef="#br0" timeOffset="2014.635">2586 406 5801 0 0,'0'0'3693'0'0,"0"0"-1509"0"0,0 0-830 0 0,0 0-180 0 0,0 0 10 0 0,0 0-76 0 0,0 0-176 0 0,0 0-185 0 0,0 0-191 0 0,0 0-134 0 0,0 0-74 0 0,0 0-79 0 0,0 0-83 0 0,19 22-57 0 0,61 69-74 0 0,2-20-634 0 0,-27-52-2160 0 0,-36-17-1112 0 0,0-1-3703 0 0,-14-1 2135 0 0</inkml:trace>
</inkml:ink>
</file>

<file path=ppt/ink/ink4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37 10626 0 0,'0'0'1714'0'0,"0"0"-978"0"0,0 0-417 0 0,0 0 125 0 0,0 0 273 0 0,-9 31 202 0 0,-31 101 83 0 0,-17 104 1637 0 0,43-25-4133 0 0,14-209 1231 0 0,3 28-2375 0 0,9-17-7518 0 0,-10-13 5591 0 0</inkml:trace>
  <inkml:trace contextRef="#ctx0" brushRef="#br0" timeOffset="252.381">22 30 2777 0 0,'0'0'1253'0'0,"0"0"-733"0"0,0 0-194 0 0,0 0 278 0 0,0 0 360 0 0,0 0 287 0 0,0 0 123 0 0,0 0-70 0 0,32 0-199 0 0,99-1-220 0 0,144-24 1204 0 0,-211 21-3997 0 0,-61 11-5600 0 0,-3-3 2472 0 0</inkml:trace>
  <inkml:trace contextRef="#ctx0" brushRef="#br0" timeOffset="502.311">13 398 0 0 0,'0'0'1408'0'0,"0"0"441"0"0,0 0-81 0 0,0 0 160 0 0,0 0-55 0 0,0 0-209 0 0,0 0-287 0 0,201-15-369 0 0,-166 4-296 0 0,0 4-240 0 0,4-4-200 0 0,-4 3-184 0 0,-4 1-176 0 0,-4-1-296 0 0,1 5-688 0 0,-8-1-1657 0 0,-3 0-2048 0 0,-4 4-592 0 0</inkml:trace>
  <inkml:trace contextRef="#ctx0" brushRef="#br0" timeOffset="1819.846">683 508 800 0 0,'0'0'2974'0'0,"0"0"-895"0"0,0 0-426 0 0,0 0-50 0 0,0 0 146 0 0,0 0 61 0 0,0 0-207 0 0,0 0-371 0 0,0 0-358 0 0,0 0-291 0 0,0 0-174 0 0,0 0-73 0 0,0 0-21 0 0,-5 9-8 0 0,-37 50-38 0 0,-2-1 1 0 0,-2-2 0 0 0,-25 20-270 0 0,14-30-2504 0 0,35-35-1773 0 0,0-2-4287 0 0,15-9 4773 0 0</inkml:trace>
  <inkml:trace contextRef="#ctx0" brushRef="#br0" timeOffset="2067.615">461 545 3249 0 0,'0'0'1319'0'0,"0"0"-362"0"0,0 0-27 0 0,0 0 373 0 0,0 0 368 0 0,0 0 84 0 0,0 0-278 0 0,0 0-350 0 0,0 0-283 0 0,0 0-198 0 0,0 0-103 0 0,0 0-85 0 0,0 0-72 0 0,18 22-71 0 0,60 65-90 0 0,-12-38-45 0 0,4-31-2031 0 0,-39-17-7954 0 0,-26-1 4076 0 0</inkml:trace>
</inkml:ink>
</file>

<file path=ppt/ink/ink4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24.7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1926 0 0 0,'0'0'625'0'0,"0"0"232"0"0,0 0 62 0 0,0 0-23 0 0,0 0-105 0 0,0 0-45 0 0,3-5 81 0 0,177-293 7591 0 0,147-124-6047 0 0,-299 389-2011 0 0,481-580 1142 0 0,-401 442-1370 0 0,-101 131 547 0 0,-7 39-545 0 0,0 1-60 0 0,0 0-64 0 0,-8 18-1024 0 0,7-3 995 0 0,1-15 16 0 0,-7 11 322 0 0,-30 19 286 0 0,11-7-538 0 0,-1-2-1 0 0,-1 0 1 0 0,-1-2-1 0 0,0-2 1 0 0,-2 0-1 0 0,0-2 1 0 0,-28 9-67 0 0,-112 28 1209 0 0,256-18-1178 0 0,135 28 88 0 0,-100-22-146 0 0,-50-32 169 0 0,-66-42 634 0 0,-6 15-701 0 0,-1 0 1 0 0,-1 0 0 0 0,-1 1-1 0 0,0-1 1 0 0,-1 1-1 0 0,-2 0 1 0 0,1 1 0 0 0,-8-12-76 0 0,2 0 4 0 0,9 19-161 0 0,-1 0 1 0 0,0 1-1 0 0,0-1 0 0 0,-1 1 0 0 0,0 0 1 0 0,0 0-1 0 0,-1 0 0 0 0,-1 1 0 0 0,1 0 0 0 0,-1 1 1 0 0,0 0-1 0 0,-2-1 157 0 0,-48-8-10547 0 0,52 17 5063 0 0,0 2 842 0 0</inkml:trace>
  <inkml:trace contextRef="#ctx0" brushRef="#br0" timeOffset="307.85">1742 1 8922 0 0,'0'0'519'0'0,"0"0"-262"0"0,0 0-136 0 0,0 0 237 0 0,0 0 378 0 0,0 0 283 0 0,0 0 130 0 0,0 0-70 0 0,-31 18-154 0 0,-97 60-179 0 0,68-25 133 0 0,52-40-673 0 0,0-3-127 0 0,1 0 1 0 0,0 1 0 0 0,1 0-1 0 0,0 0 1 0 0,1 1 0 0 0,0 0-1 0 0,0 0 1 0 0,1 0 0 0 0,1 0-1 0 0,0 1 1 0 0,1 0 0 0 0,1-1 0 0 0,-1 1-1 0 0,2 0 1 0 0,0 0 0 0 0,0-1-1 0 0,2 1 1 0 0,-1 0 0 0 0,2-1-1 0 0,0 5-79 0 0,3-10 32 0 0,0-1 0 0 0,1 1 0 0 0,0-1-1 0 0,0-1 1 0 0,0 1 0 0 0,0-1 0 0 0,1 0-1 0 0,0-1 1 0 0,0 0 0 0 0,0 0 0 0 0,1 0-1 0 0,-1-1 1 0 0,1-1 0 0 0,0 1 0 0 0,0-2-1 0 0,0 1 1 0 0,0-1 0 0 0,0 0 0 0 0,0-1-1 0 0,0 0 1 0 0,0-1 0 0 0,0 1 0 0 0,0-2-1 0 0,0 1 1 0 0,0-1 0 0 0,5-3-32 0 0,36-4 201 0 0,-1-3 0 0 0,0-1 0 0 0,-1-3 0 0 0,-1-2-1 0 0,0-2 1 0 0,24-16-201 0 0,-57 30 9 0 0,-1 0 1 0 0,0-1-1 0 0,0-1 0 0 0,-1 0 0 0 0,1-1 0 0 0,-2-1 0 0 0,1 0 0 0 0,-2 0 0 0 0,1-1 0 0 0,-1 0 0 0 0,-1-1 0 0 0,0 0 1 0 0,-1 0-1 0 0,0-1 0 0 0,-1 0 0 0 0,0-1-9 0 0,-5-41-3526 0 0,-21 25-7909 0 0,8 22 5710 0 0</inkml:trace>
  <inkml:trace contextRef="#ctx0" brushRef="#br0" timeOffset="557.964">1182 133 14107 0 0,'0'0'2035'0'0,"0"0"-979"0"0,0 0-594 0 0,0 0-46 0 0,0 0 245 0 0,0 0 284 0 0,0 0 127 0 0,0 0-48 0 0,0 0-152 0 0,31 11-185 0 0,102 35-130 0 0,72 0 716 0 0,-9-26-462 0 0,1-8 1 0 0,118-12-812 0 0,-25 1-12 0 0,-182 1-733 0 0,138 3-1225 0 0,-165-5-2735 0 0,-1 1-3888 0 0,-51-1-2172 0 0</inkml:trace>
</inkml:ink>
</file>

<file path=ppt/ink/ink4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0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1 288 488 0 0,'0'0'1395'0'0,"0"0"-115"0"0,0 0 38 0 0,0 0 285 0 0,0 0 311 0 0,0 0 105 0 0,0 0-172 0 0,0 0-321 0 0,0 0-308 0 0,0 0-216 0 0,0 0-148 0 0,25-4-88 0 0,130-21 565 0 0,117-16 1122 0 0,-261 39-2886 0 0,68-8 1442 0 0,-53 8-3023 0 0,0 1-3455 0 0,-33 5-2362 0 0,0-1 1555 0 0</inkml:trace>
  <inkml:trace contextRef="#ctx0" brushRef="#br0" timeOffset="212.978">21 450 0 0 0,'0'0'1622'0'0,"0"0"389"0"0,0 0 299 0 0,0 0 118 0 0,0 0-83 0 0,0 0-284 0 0,0 0-439 0 0,0 0-407 0 0,35 0-311 0 0,112-2-189 0 0,-25-18 328 0 0,113-25-165 0 0,-77 20-3248 0 0,-148 23 1482 0 0,16-2-3349 0 0,-11-1-4359 0 0,-12 5 5533 0 0</inkml:trace>
  <inkml:trace contextRef="#ctx0" brushRef="#br0" timeOffset="662.484">422 1 1312 0 0,'0'0'2498'0'0,"0"0"-824"0"0,0 0-287 0 0,0 0 90 0 0,0 0 30 0 0,0 0-94 0 0,0 0-293 0 0,0 0-333 0 0,0 0-191 0 0,0 0-89 0 0,0 0 1 0 0,0 0 31 0 0,0 0 15 0 0,4 14 13 0 0,13 45-23 0 0,-16-57-506 0 0,0 0 0 0 0,1 0 0 0 0,-1 1 0 0 0,1-1 0 0 0,-1 0 0 0 0,1 0 1 0 0,0 0-1 0 0,-1-1 0 0 0,1 1 0 0 0,0 0 0 0 0,0-1 0 0 0,0 1 0 0 0,1-1 0 0 0,-1 1 0 0 0,0-1 0 0 0,0 0 0 0 0,1 0 0 0 0,-1 0 0 0 0,1-1 0 0 0,-1 1 0 0 0,1 0 0 0 0,2-1-38 0 0,4 3 129 0 0,485 118 1690 0 0,-491-120-1811 0 0,0-1-3 0 0,0 0-1 0 0,0 0 0 0 0,1 1 1 0 0,-1 0-1 0 0,0-1 1 0 0,0 1-1 0 0,0 1 0 0 0,0-1 1 0 0,0 0-1 0 0,0 1 0 0 0,-1-1 1 0 0,1 1-1 0 0,0 0 0 0 0,-1 0 1 0 0,1 0-1 0 0,-1 0 0 0 0,0 0 1 0 0,1 0-1 0 0,-1 1 1 0 0,0-1-1 0 0,0 2-4 0 0,-43 36 421 0 0,-271 151 26 0 0,272-164-484 0 0,25-19-11 0 0,2 1-1 0 0,-1 0 0 0 0,1 1 0 0 0,0 0 1 0 0,1 1-1 0 0,1 1 0 0 0,-1 0 0 0 0,-2 5 49 0 0,5 18-2240 0 0,11-24-1302 0 0,4-2-3361 0 0,-1-4-728 0 0</inkml:trace>
</inkml:ink>
</file>

<file path=ppt/ink/ink4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4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 0 0 0,'0'0'3271'0'0,"0"0"-1353"0"0,0 0-420 0 0,0 0 230 0 0,0 0 289 0 0,0 0 82 0 0,0 0-286 0 0,0 0-456 0 0,0 0-405 0 0,0 0-239 0 0,0 0-90 0 0,0 0-3 0 0,0 0 22 0 0,3 0-11 0 0,201-30 3261 0 0,-144 23-3889 0 0,-40 5 355 0 0,-10 0-344 0 0,-3 2-3610 0 0,-1 0-2948 0 0,1 0-4202 0 0,-7 0 7483 0 0</inkml:trace>
</inkml:ink>
</file>

<file path=ppt/ink/ink4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5.2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8842 0 0,'0'0'1462'0'0,"0"0"-418"0"0,0 0 9 0 0,0 0 392 0 0,0 0 343 0 0,0 0 2 0 0,0 0-305 0 0,0 0-362 0 0,0 0-301 0 0,0 0-195 0 0,0 0-127 0 0,0 0-98 0 0,34-3-79 0 0,109-7-71 0 0,35-22 152 0 0,-121 26-1431 0 0,-32 5-9304 0 0,-22 1 71 0 0</inkml:trace>
</inkml:ink>
</file>

<file path=ppt/ink/ink4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3.4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85 4577 0 0,'0'0'1886'0'0,"0"0"-514"0"0,0 0-196 0 0,0 0 82 0 0,0 0 181 0 0,0 0 93 0 0,0 0-210 0 0,0 0-365 0 0,0 0-338 0 0,0 0-192 0 0,0 0-16 0 0,0 13 57 0 0,2 216 1577 0 0,-2-185-1867 0 0,-15 332 271 0 0,-3-302-1786 0 0,18-74 1088 0 0,0 0 1 0 0,1-1 0 0 0,-1 1-1 0 0,0 0 1 0 0,0 0 0 0 0,0-1-1 0 0,0 1 1 0 0,0 0 0 0 0,0-1-1 0 0,1 1 1 0 0,-1 0 0 0 0,0 0-1 0 0,0-1 1 0 0,0 1 0 0 0,0 0-1 0 0,0-1 1 0 0,0 1 0 0 0,0 0-1 0 0,0 0 1 0 0,0-1 0 0 0,-1 1-1 0 0,1 0 1 0 0,0-1 0 0 0,0 1-1 0 0,0 0 1 0 0,0 0-1 0 0,0-1 1 0 0,0 1 0 0 0,-1 0-1 0 0,1 0 1 0 0,0-1 0 0 0,0 1-1 0 0,0 0 1 0 0,0 0 0 0 0,-1 0-1 0 0,1-1 1 0 0,0 1 0 0 0,0 0-1 0 0,-1 0 1 0 0,1 0 0 0 0,0 0-1 0 0,0-1 1 0 0,-1 1 0 0 0,1 0-1 0 0,0 0 1 0 0,-1 0 0 0 0,1 0-1 0 0,0 0 1 0 0,0 0 0 0 0,-1 0-1 0 0,1 0 1 0 0,0 0 0 0 0,-1 0-1 0 0,1 0 1 0 0,0 0 0 0 0,-1 0-1 0 0,1 0 1 0 0,0 0 0 0 0,0 0-1 0 0,-1 0 1 0 0,1 1 0 0 0,0-1-1 0 0,0 0 1 0 0,-1 0 0 0 0,1 0 248 0 0,0-4-2637 0 0</inkml:trace>
  <inkml:trace contextRef="#ctx0" brushRef="#br0" timeOffset="246.257">58 60 5865 0 0,'0'0'1076'0'0,"0"0"-329"0"0,0 0-128 0 0,0 0 244 0 0,0 0 381 0 0,0 0 233 0 0,0 0-74 0 0,0 0-281 0 0,0 0-284 0 0,0 0-190 0 0,0 0-133 0 0,35 0-110 0 0,113 0-87 0 0,-99-1-146 0 0,-1-2 0 0 0,0-2 0 0 0,0-2-1 0 0,7-3-171 0 0,21-4-58 0 0,-34 5 417 0 0,-13 2-2954 0 0,-9 4-6822 0 0,-20 3 3301 0 0</inkml:trace>
  <inkml:trace contextRef="#ctx0" brushRef="#br0" timeOffset="427.739">14 361 5545 0 0,'0'0'1416'0'0,"0"0"-303"0"0,0 0 47 0 0,0 0 160 0 0,0 0 129 0 0,188-18-113 0 0,-148 11-328 0 0,4-1-320 0 0,2 1-272 0 0,2 3-208 0 0,-4 1-200 0 0,2-1-304 0 0,-5 4-592 0 0,-3 0-1232 0 0,-12 0-2169 0 0,-9 0-3785 0 0</inkml:trace>
  <inkml:trace contextRef="#ctx0" brushRef="#br0" timeOffset="692.719">905 431 10274 0 0,'0'0'1585'0'0,"0"0"-569"0"0,0 0-309 0 0,0 0 163 0 0,0 0 249 0 0,0 0 51 0 0,0 0-173 0 0,0 0-306 0 0,0 0-272 0 0,-19 32-179 0 0,-56 97-115 0 0,6 30 29 0 0,62-142-747 0 0,-26 43-1537 0 0,17-45-2949 0 0,-6-4-4526 0 0,18-10 7645 0 0</inkml:trace>
  <inkml:trace contextRef="#ctx0" brushRef="#br0" timeOffset="947.686">636 420 7850 0 0,'0'0'1531'0'0,"0"0"-532"0"0,0 0-191 0 0,0 0 260 0 0,0 0 315 0 0,0 0 57 0 0,0 0-236 0 0,0 0-247 0 0,0 0-210 0 0,0 0-151 0 0,0 0-100 0 0,0 0-114 0 0,27 34-99 0 0,83 102-101 0 0,-28-47-18 0 0,-79-86-495 0 0,55 59 12 0 0,-37-43-3944 0 0,0-1-5830 0 0,-17-14 5009 0 0</inkml:trace>
</inkml:ink>
</file>

<file path=ppt/ink/ink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04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463 258 0 0 0,'0'0'225'0'0,"0"0"10"0"0,0 0 24 0 0,5 7 4921 0 0,72 5 1602 0 0,-19-2-5087 0 0,26-5 705 0 0,1-3 0 0 0,78-9-2400 0 0,271-29 2105 0 0,-252 32-1736 0 0,-175 5-79 0 0,-2 0-3007 0 0,-5 0-2416 0 0,-6 0-3402 0 0,1-1 2980 0 0</inkml:trace>
  <inkml:trace contextRef="#ctx0" brushRef="#br0" timeOffset="1419.968">2 1624 0 0 0,'-1'0'25'0'0,"1"0"167"0"0,0 0 294 0 0,0 0 103 0 0,0 0 53 0 0,0 0-5 0 0,0 0-23 0 0,0 0-12 0 0,37-7 4153 0 0,127 6 1111 0 0,337 5-1730 0 0,-182-11-3126 0 0,224 11-558 0 0,-477-1-399 0 0,-27 1-16 0 0,-39-4-54 0 0,0 0-30 0 0,0 0-65 0 0,0 0-89 0 0,0 0-181 0 0,0 0-326 0 0,0 0-599 0 0,-5-7-11002 0 0,3 7 7296 0 0</inkml:trace>
  <inkml:trace contextRef="#ctx0" brushRef="#br0" timeOffset="2301.718">833 63 0 0 0,'0'0'320'0'0,"0"0"87"0"0,0 0 176 0 0,0 0 375 0 0,0 0 436 0 0,0 0 309 0 0,0 0-33 0 0,0 0-257 0 0,0 0-318 0 0,0 0-254 0 0,0 0-157 0 0,0 0-48 0 0,0 0 19 0 0,3 15 22 0 0,31 96 1724 0 0,-21-70-1821 0 0,-2 1-1 0 0,-2 0 1 0 0,-2 0 0 0 0,-1 1 0 0 0,-3 0 0 0 0,-1 0 0 0 0,-2 0 0 0 0,-3 11-580 0 0,2 9 376 0 0,-23 432 633 0 0,28 117-872 0 0,12-501-117 0 0,-4-38 9 0 0,-31-68-1154 0 0,11-9-3204 0 0,5-4-5364 0 0,3 5 3193 0 0</inkml:trace>
  <inkml:trace contextRef="#ctx0" brushRef="#br0" timeOffset="2705.653">1160 1142 0 0 0,'0'0'568'0'0,"0"0"234"0"0,0 0 259 0 0,0 0 258 0 0,0 0 132 0 0,0 0-144 0 0,0 0-245 0 0,0 0-185 0 0,0 0-65 0 0,0 0 43 0 0,0 0 73 0 0,0 0 9 0 0,-6 21-48 0 0,-47 128 1006 0 0,26-99-1592 0 0,-3-1 0 0 0,-1-2 0 0 0,-3 0 0 0 0,-4 1-303 0 0,-215 206-93 0 0,247-247-10 0 0,1-1 0 0 0,0 1 0 0 0,1 0 0 0 0,0 0 0 0 0,0 0 0 0 0,0 0 0 0 0,1 1 0 0 0,0-1-1 0 0,1 1 1 0 0,-1 0 0 0 0,2 0 0 0 0,-2 8 103 0 0,0 8-4519 0 0,3 0-4204 0 0,0-23 7320 0 0</inkml:trace>
  <inkml:trace contextRef="#ctx0" brushRef="#br0" timeOffset="3454.317">1205 0 0 0 0,'0'0'904'0'0,"0"0"159"0"0,0 0 31 0 0,0 0-43 0 0,0 0-121 0 0,0 0-93 0 0,0 0-59 0 0,0 0-9 0 0,0 0 1 0 0,0 0 20 0 0,-27 27 33 0 0,-81 87-11 0 0,3 7 1059 0 0,-112 154 224 0 0,181-234-2168 0 0,2-2-1065 0 0,16-11-3641 0 0,18-22-1758 0 0,0-5 4477 0 0</inkml:trace>
  <inkml:trace contextRef="#ctx0" brushRef="#br0" timeOffset="6395.896">1563 652 288 0 0,'0'0'1046'0'0,"0"0"-22"0"0,0 0 121 0 0,0 0 260 0 0,0 0 256 0 0,0 0 58 0 0,0 0-153 0 0,0 0-327 0 0,0 0-347 0 0,0 0-258 0 0,0 0-177 0 0,-2-2-61 0 0,-7-1 507 0 0,14 19 730 0 0,1 7-1028 0 0,29 280 1593 0 0,-33-191-1581 0 0,-2-112-522 0 0,0 0 45 0 0,0 0 68 0 0,0 0 89 0 0,0 0 38 0 0,0 0 4 0 0,0-26 705 0 0,-2 10-984 0 0,1-1 1 0 0,0 0-1 0 0,1 1 1 0 0,1-1-1 0 0,0 0 1 0 0,2 1-1 0 0,0 0 1 0 0,0-1-1 0 0,5-10-60 0 0,1 0 26 0 0,2 0 0 0 0,0 0 0 0 0,2 1 1 0 0,0 1-1 0 0,2 0 0 0 0,1 1 0 0 0,5-5-26 0 0,-11 16 7 0 0,1 0 1 0 0,1 0-1 0 0,0 1 1 0 0,0 1-1 0 0,1 0 1 0 0,1 1-1 0 0,0 0 1 0 0,3 0-8 0 0,-17 9 5 0 0,1 1 1 0 0,0 0-1 0 0,0 0 1 0 0,0 0-1 0 0,0 0 0 0 0,-1 0 1 0 0,1 0-1 0 0,0 0 1 0 0,0 0-1 0 0,0 0 1 0 0,0 0-1 0 0,0 0 0 0 0,-1 0 1 0 0,1 0-1 0 0,0 1 1 0 0,0-1-1 0 0,0 0 1 0 0,-1 1-1 0 0,1-1 0 0 0,0 1 1 0 0,0-1-1 0 0,-1 0 1 0 0,1 1-1 0 0,0 0 1 0 0,-1-1-1 0 0,1 1 0 0 0,-1-1 1 0 0,1 1-1 0 0,-1 0 1 0 0,1-1-1 0 0,-1 1 1 0 0,1 0-1 0 0,-1 0 0 0 0,0-1 1 0 0,1 1-1 0 0,-1 0 1 0 0,0 0-1 0 0,0 0 1 0 0,1 0-1 0 0,-1-1 0 0 0,0 1 1 0 0,0 0-1 0 0,0 0 1 0 0,0 0-1 0 0,0 0 1 0 0,0-1-1 0 0,0 1 0 0 0,-1 0 1 0 0,1 0-1 0 0,0 0 1 0 0,0 0-1 0 0,-1-1 1 0 0,1 1-1 0 0,0 0 0 0 0,-1 0 1 0 0,1-1-1 0 0,-1 1 1 0 0,1 0-6 0 0,1 16 100 0 0,26 108 298 0 0,-9-95-898 0 0,-17-30 115 0 0,-1 0-257 0 0,0 0-334 0 0,0 0-504 0 0,0-7-10849 0 0,0 3 5155 0 0</inkml:trace>
</inkml:ink>
</file>

<file path=ppt/ink/ink4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6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109 161 7114 0 0,'0'0'1533'0'0,"0"0"-239"0"0,0 0-189 0 0,0 0 53 0 0,0 0 178 0 0,0 0 14 0 0,0 0-187 0 0,0 0-311 0 0,0 0-327 0 0,0 0-229 0 0,0 0-129 0 0,0 0-47 0 0,0 0 7 0 0,-9 22 33 0 0,-28 69 9 0 0,35-85-141 0 0,0 1 0 0 0,0 0-1 0 0,0 0 1 0 0,1 0 0 0 0,0-1 0 0 0,0 1-1 0 0,1 0 1 0 0,0 0 0 0 0,0 0-1 0 0,0 0 1 0 0,1 0 0 0 0,0 0 0 0 0,1 0-1 0 0,-1 1-27 0 0,3 11 55 0 0,72 315-1242 0 0,-67-296-80 0 0,-7-22-1404 0 0,-2-5-3706 0 0,0-9 3977 0 0,0 2-2610 0 0</inkml:trace>
  <inkml:trace contextRef="#ctx0" brushRef="#br0" timeOffset="312.527">16 69 2208 0 0,'0'0'1945'0'0,"0"0"-330"0"0,0 0-228 0 0,0 0 21 0 0,0 0 122 0 0,0 0 25 0 0,0 0-215 0 0,0 0-309 0 0,0 0-278 0 0,35-12-190 0 0,115-34-119 0 0,-144 44-401 0 0,0 0-1 0 0,-1 1 1 0 0,1-1-1 0 0,0 1 1 0 0,0 0-1 0 0,-1 0 0 0 0,1 1 1 0 0,0 0-1 0 0,0 0 1 0 0,0 0-1 0 0,0 1 1 0 0,0 0-1 0 0,0 0 0 0 0,1 1-42 0 0,9 2 149 0 0,-2-2-72 0 0,0 0 0 0 0,0 1 0 0 0,-1 1 0 0 0,0 0-1 0 0,0 1 1 0 0,0 0 0 0 0,0 1 0 0 0,-1 0 0 0 0,0 1 0 0 0,0 1 0 0 0,0-1-1 0 0,-1 2 1 0 0,-1 0 0 0 0,1 0 0 0 0,-2 1 0 0 0,4 4-77 0 0,-10-10 17 0 0,-1 0 1 0 0,0 0-1 0 0,0 0 0 0 0,0 1 1 0 0,-1-1-1 0 0,1 0 1 0 0,-1 1-1 0 0,0 0 0 0 0,0-1 1 0 0,-1 1-1 0 0,1-1 1 0 0,-1 1-1 0 0,0 0 1 0 0,0 0-1 0 0,-1-1 0 0 0,1 1 1 0 0,-1-1-1 0 0,0 1 1 0 0,0-1-1 0 0,-1 1 0 0 0,1-1 1 0 0,-1 1-1 0 0,0-1 1 0 0,0 0-1 0 0,-1 0 0 0 0,1 0 1 0 0,-1 0-1 0 0,0 0 1 0 0,0-1-1 0 0,0 1 0 0 0,0-1 1 0 0,-4 3-18 0 0,-126 83-257 0 0,101-73-47 0 0,0-2-1 0 0,-1-1 1 0 0,-1-2-1 0 0,0-2 1 0 0,-1 0 0 0 0,-13-1 304 0 0,-7-1-3898 0 0,-1-5-3545 0 0,56-2 2558 0 0</inkml:trace>
  <inkml:trace contextRef="#ctx0" brushRef="#br0" timeOffset="771.135">435 658 4641 0 0,'0'0'1202'0'0,"0"0"-345"0"0,0 0 115 0 0,0 0 362 0 0,0 0 250 0 0,0 0 11 0 0,0 0-254 0 0,0 0-339 0 0,0 0-255 0 0,0 0-160 0 0,0 0-112 0 0,33-10-28 0 0,101-30 10 0 0,-38 24 730 0 0,-95 16-1171 0 0,0-1-1 0 0,1 1 0 0 0,-1-1 0 0 0,0 1 0 0 0,0-1 0 0 0,1 1-1 0 0,-1 0 1 0 0,0-1 0 0 0,1 1 0 0 0,-1 0 0 0 0,1 0 0 0 0,-1 0 0 0 0,0 0 0 0 0,1 0 0 0 0,-1 0 0 0 0,0 1-1 0 0,1-1 1 0 0,-1 0 0 0 0,0 1 0 0 0,1-1 0 0 0,-1 1 0 0 0,0-1 0 0 0,0 1 0 0 0,0 0 0 0 0,1-1 0 0 0,-1 1-1 0 0,0 0 1 0 0,0 0 0 0 0,0 0 0 0 0,0 0 0 0 0,0 0 0 0 0,-1 0 0 0 0,1 0 0 0 0,0 0 0 0 0,0 0 0 0 0,-1 0-1 0 0,1 1 1 0 0,0-1 0 0 0,-1 0 0 0 0,1 0 0 0 0,-1 1 0 0 0,0-1 0 0 0,1 0 0 0 0,-1 1 0 0 0,0-1-1 0 0,0 0 1 0 0,0 1 0 0 0,0-1 0 0 0,0 0 0 0 0,0 1 0 0 0,0-1 0 0 0,0 1 0 0 0,-1 0-15 0 0,-2 4 40 0 0,1 0 1 0 0,-1 0 0 0 0,0-1 0 0 0,-1 1-1 0 0,0-1 1 0 0,0 0 0 0 0,0 0-1 0 0,0 0 1 0 0,-1 0 0 0 0,1-1 0 0 0,-1 1-1 0 0,-1-1 1 0 0,1-1 0 0 0,-1 1-41 0 0,-7 7 54 0 0,-113 95 222 0 0,125-105-273 0 0,0 0 0 0 0,0 0 1 0 0,0 0-1 0 0,0 1 0 0 0,0-1 0 0 0,0 0 1 0 0,0 0-1 0 0,0 0 0 0 0,1 1 0 0 0,-1-1 0 0 0,0 0 1 0 0,1 1-1 0 0,-1-1 0 0 0,1 0 0 0 0,0 1 1 0 0,-1-1-1 0 0,1 1 0 0 0,0-1 0 0 0,0 1 1 0 0,0-1-1 0 0,0 1 0 0 0,0-1 0 0 0,0 1 0 0 0,0-1 1 0 0,1 1-1 0 0,-1-1 0 0 0,0 0 0 0 0,1 1 1 0 0,-1-1-1 0 0,1 0 0 0 0,0 1 0 0 0,-1-1 1 0 0,1 0-1 0 0,0 1 0 0 0,0-1 0 0 0,0 0 0 0 0,0 0 1 0 0,0 0-4 0 0,16 3 55 0 0,1-2 0 0 0,0 0 1 0 0,-1-1-1 0 0,1-1 1 0 0,0-1-1 0 0,-1 0 0 0 0,1-2 1 0 0,-1 1-1 0 0,1-2 1 0 0,7-3-56 0 0,15-1-184 0 0,32-15-2059 0 0,-32 9-7375 0 0,-30 11 867 0 0</inkml:trace>
</inkml:ink>
</file>

<file path=ppt/ink/ink4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48.3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670 0 6273 0 0,'0'0'783'0'0,"0"0"-339"0"0,0 0-289 0 0,0 0-171 0 0,0 0 79 0 0,0 0 285 0 0,0 0 193 0 0,0 0 41 0 0,9 33-62 0 0,29 110-76 0 0,-6 67 463 0 0,-31-184-829 0 0,4 102 111 0 0,-6 0 0 0 0,-6 0 0 0 0,-20 113-189 0 0,12-138 47 0 0,10-49 64 0 0,-3-1 0 0 0,-2 1 0 0 0,-2-2 0 0 0,-3 1 0 0 0,-2-2 1 0 0,-13 26-112 0 0,-22 24 758 0 0,52-98-747 0 0,0-1-1 0 0,0 1 1 0 0,0-1-1 0 0,1 1 1 0 0,-1-1-1 0 0,0 1 1 0 0,1-1-1 0 0,0 1 1 0 0,-1-1-1 0 0,1 0 1 0 0,0 1-1 0 0,0-1 1 0 0,0 0-1 0 0,1 0 1 0 0,-1 0-1 0 0,0 0 1 0 0,1 0-1 0 0,-1 0 0 0 0,1 0 1 0 0,0 0-1 0 0,0-1 1 0 0,0 1-1 0 0,0-1 1 0 0,0 1-1 0 0,0-1 1 0 0,0 0-1 0 0,0 0 1 0 0,0 1-1 0 0,1-2 1 0 0,-1 1-1 0 0,0 0 1 0 0,1 0-1 0 0,-1-1 1 0 0,1 1-1 0 0,-1-1 1 0 0,1 0-1 0 0,-1 0 0 0 0,1 0 1 0 0,-1 0-1 0 0,1 0 1 0 0,0-1-11 0 0,280 33 188 0 0,1-13 1 0 0,1-12-1 0 0,51-15-188 0 0,-177 6 20 0 0,1372-68 342 0 0,-1000 62-972 0 0,89 27 610 0 0,-279 11-669 0 0,-289-23 1225 0 0,-51-7-295 0 0,-1 0 93 0 0,0 0 55 0 0,0 0-13 0 0,0 0-52 0 0,0 0-86 0 0,0 0-88 0 0,0 0-66 0 0,9-19 217 0 0,-18-7 535 0 0,4 19-801 0 0,0 0 0 0 0,1-1 0 0 0,0 1-1 0 0,1-1 1 0 0,0 0 0 0 0,0 0 0 0 0,0 0 0 0 0,1-1 0 0 0,0 1 0 0 0,1 0 0 0 0,0-1 0 0 0,0-8-55 0 0,-5-22 77 0 0,-8-66-37 0 0,4-2 1 0 0,4 1-1 0 0,8-82-40 0 0,-1 65 48 0 0,0 25 10 0 0,-4 0 0 0 0,-5 0 0 0 0,-4 1 0 0 0,-10-30-58 0 0,-12-13 18 0 0,10 122-1045 0 0,5 12 964 0 0,-1 2 0 0 0,0 0 0 0 0,0 2 0 0 0,0 0 0 0 0,0 1 0 0 0,0 1 0 0 0,-1 1 0 0 0,-7 1 63 0 0,-397 57-1783 0 0,-257-13 432 0 0,-339-34 1351 0 0,6-45 81 0 0,11-55 635 0 0,1004 88-716 0 0,-180-21 1266 0 0,-133-35-1266 0 0,267 42-82 0 0,65 18-1691 0 0,87 36-2802 0 0,-63-22-410 0 0,-18-7 559 0 0</inkml:trace>
</inkml:ink>
</file>

<file path=ppt/ink/ink4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48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0 2248 0 0,'0'0'1842'0'0,"0"0"-173"0"0,0 0 39 0 0,0 0 167 0 0,0 0 104 0 0,0 0-84 0 0,0 0-348 0 0,0 0-416 0 0,0 0-364 0 0,0 0-276 0 0,0 0-165 0 0,0 13 747 0 0,9 346 4054 0 0,-37-138-4501 0 0,29-221-694 0 0,-1 1 0 0 0,0-1 0 0 0,0 1 0 0 0,1-1 0 0 0,-1 1 0 0 0,0-1 0 0 0,0 0 0 0 0,1 1 0 0 0,-1-1 0 0 0,1 0 0 0 0,-1 1 0 0 0,0-1 0 0 0,1 0 0 0 0,-1 1 0 0 0,1-1 0 0 0,-1 0 0 0 0,1 0 0 0 0,-1 0 0 0 0,1 1 0 0 0,-1-1 0 0 0,1 0 0 0 0,-1 0 0 0 0,1 0 0 0 0,-1 0 0 0 0,1 0 0 0 0,-1 0-1 0 0,1 0 1 0 0,-1 0 0 0 0,1 0 0 0 0,-1 0 0 0 0,0 0 0 0 0,1 0 0 0 0,-1-1 0 0 0,1 1 0 0 0,-1 0 0 0 0,1 0 0 0 0,-1 0 0 0 0,1-1 0 0 0,-1 1 0 0 0,1 0 0 0 0,-1 0 0 0 0,0-1 0 0 0,1 1 0 0 0,-1 0 0 0 0,0-1 0 0 0,1 1 0 0 0,-1-1 0 0 0,0 1 0 0 0,1 0 0 0 0,-1-1 0 0 0,0 1 0 0 0,0-1 0 0 0,1 1 0 0 0,-1-1 0 0 0,0 1 0 0 0,0-1 0 0 0,0 1 0 0 0,0-1 0 0 0,0 1 0 0 0,0-1 0 0 0,0 1 68 0 0,11-26-5169 0 0,-4 5-3608 0 0,-3 13 2568 0 0</inkml:trace>
</inkml:ink>
</file>

<file path=ppt/ink/ink4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85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136 0 88 0 0,'0'0'3972'0'0,"0"0"-1879"0"0,0 0-563 0 0,0 0 84 0 0,0 0 95 0 0,0 0 25 0 0,0 0-204 0 0,0 0-323 0 0,-21 35-251 0 0,-64 111-199 0 0,81-141-689 0 0,1 0-1 0 0,0 0 0 0 0,0 0 1 0 0,1 0-1 0 0,0 1 0 0 0,-1-1 0 0 0,2 1 1 0 0,-1-1-1 0 0,1 1 0 0 0,0 0 1 0 0,0-1-1 0 0,0 1 0 0 0,1 0 1 0 0,0 3-68 0 0,1 9 248 0 0,-3-2-66 0 0,1 0 1 0 0,1 0-1 0 0,0 1 0 0 0,1-1 0 0 0,1 0 1 0 0,1 0-1 0 0,0 0 0 0 0,1 0 0 0 0,0 0 0 0 0,2-1 1 0 0,6 15-183 0 0,-9-22-81 0 0,0-1 1 0 0,1 1 0 0 0,-1-1-1 0 0,1 0 1 0 0,1 0 0 0 0,-1 0-1 0 0,1 0 1 0 0,1-1 0 0 0,-1 0-1 0 0,1 0 1 0 0,0-1 0 0 0,0 1-1 0 0,1-1 1 0 0,-1 0 0 0 0,1-1-1 0 0,0 0 1 0 0,1 0 0 0 0,-1 0-1 0 0,1-1 1 0 0,-1 0 0 0 0,1-1-1 0 0,0 0 1 0 0,0 0 0 0 0,0 0-1 0 0,8 0 81 0 0,-2-2-1286 0 0,36-4-10823 0 0,-43 0 7127 0 0</inkml:trace>
</inkml:ink>
</file>

<file path=ppt/ink/ink4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9.11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17 0 6145 0 0,'0'0'1339'0'0,"0"0"-412"0"0,0 0-56 0 0,0 0 351 0 0,0 0 359 0 0,0 0 78 0 0,0 0-178 0 0,0 0-270 0 0,0 0-199 0 0,0 0-133 0 0,0 0-117 0 0,13 34-83 0 0,40 106-109 0 0,-27-42 275 0 0,-20-56-452 0 0,-1 0 0 0 0,-2 0-1 0 0,-2 1 1 0 0,-3 31-393 0 0,0-63-22 0 0,0 0 1 0 0,-1 0-1 0 0,0 0 0 0 0,-1-1 1 0 0,0 1-1 0 0,-1-1 0 0 0,0 0 1 0 0,0 0-1 0 0,-1-1 0 0 0,0 0 0 0 0,-1 0 1 0 0,0 0-1 0 0,-2 2 22 0 0,-15 13-4294 0 0,-1-5-4150 0 0,21-16-1290 0 0</inkml:trace>
</inkml:ink>
</file>

<file path=ppt/ink/ink4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7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756 35 0 0 0,'0'0'982'0'0,"0"0"807"0"0,0 0 122 0 0,0 0-170 0 0,0 0-202 0 0,0 0-188 0 0,3-5-148 0 0,12-12-114 0 0,-35 6 2572 0 0,-20 9-2070 0 0,-66 11-662 0 0,-226 109-479 0 0,275-86-417 0 0,57-30-29 0 0,1-1-1 0 0,-1 0 0 0 0,1 0 0 0 0,-1 0 1 0 0,1 0-1 0 0,0 0 0 0 0,0 0 0 0 0,0 0 1 0 0,-1 0-1 0 0,1 0 0 0 0,0 0 0 0 0,0-1 1 0 0,0 1-1 0 0,0 0 0 0 0,1-1 0 0 0,-1 1 1 0 0,0-1-1 0 0,0 1 0 0 0,0-1 1 0 0,0 1-1 0 0,1-1 0 0 0,-1 0 0 0 0,0 1 1 0 0,0-1-1 0 0,1 0 0 0 0,-1 0 0 0 0,0 0 1 0 0,0 0-1 0 0,2 0-3 0 0,337 33 612 0 0,-274-3-573 0 0,-66-29-28 0 0,1 1 0 0 0,-1 0 0 0 0,1-1 0 0 0,-1 1 0 0 0,1 0 0 0 0,-1-1 0 0 0,0 1 0 0 0,0 0 0 0 0,0-1 0 0 0,0 1 0 0 0,0 0 0 0 0,-1-1 0 0 0,1 1 1 0 0,0 0-1 0 0,-1-1 0 0 0,1 1 0 0 0,-1-1 0 0 0,1 1 0 0 0,-1 0 0 0 0,0-1 0 0 0,0 0 0 0 0,0 1 0 0 0,0-1 0 0 0,0 1 0 0 0,0-1 0 0 0,0 0 0 0 0,0 0 0 0 0,0 0 0 0 0,-1 0 0 0 0,1 0 0 0 0,-1 1-11 0 0,-147 93 230 0 0,-31 5-424 0 0,136-75 146 0 0,-191 127-70 0 0,233-151 119 0 0,0 0 0 0 0,0 0 0 0 0,0 0 1 0 0,0 0-1 0 0,0 0 0 0 0,1 1 0 0 0,-1-1 0 0 0,0 1 0 0 0,1-1 1 0 0,-1 1-1 0 0,1 0 0 0 0,0 0 0 0 0,-1 0 0 0 0,1-1 1 0 0,0 1-1 0 0,0 0 0 0 0,0 1 0 0 0,0-1 0 0 0,0 0 1 0 0,1 0-1 0 0,-1 0 0 0 0,1 0 0 0 0,-1 1 0 0 0,1-1 1 0 0,0 0-1 0 0,0 0 0 0 0,0 1 0 0 0,0-1 0 0 0,0 0 0 0 0,1 0 1 0 0,-1 1-1 0 0,1-1 0 0 0,-1 0 0 0 0,1 0 0 0 0,0 0 1 0 0,0 0-1 0 0,0 0 0 0 0,0 0 0 0 0,0 0 0 0 0,0 0 1 0 0,0 0-1 0 0,1 0 0 0 0,-1-1 0 0 0,1 1 0 0 0,0 0 0 0 0,0 0-1 0 0,16 4 116 0 0,-1-2-1 0 0,1 0 0 0 0,-1 0 1 0 0,1-2-1 0 0,0 0 0 0 0,0-2 1 0 0,0 1-1 0 0,0-2 0 0 0,13-2-115 0 0,-11 2 104 0 0,38-6 90 0 0,-1-2 0 0 0,-1-2 1 0 0,0-3-1 0 0,0-2 0 0 0,1-4-194 0 0,8-17-2218 0 0,-46 21-1547 0 0,-1-1-3611 0 0,-11 10-659 0 0</inkml:trace>
  <inkml:trace contextRef="#ctx0" brushRef="#br0" timeOffset="253.009">1122 116 4817 0 0,'0'0'2289'0'0,"0"0"-1024"0"0,0 0-458 0 0,0 0 155 0 0,0 0 443 0 0,0 0 305 0 0,0 0-12 0 0,0 0-257 0 0,0 0-302 0 0,-14 33-303 0 0,-46 106-220 0 0,3 45 575 0 0,48-148-1198 0 0,2 0-1 0 0,1 0 0 0 0,1 1 0 0 0,2 0 0 0 0,2 0 0 0 0,1 0 1 0 0,3 2 7 0 0,15-1-2522 0 0,-6-33-1600 0 0,4-3-3601 0 0,-11-4 4060 0 0,-2-4 1571 0 0</inkml:trace>
  <inkml:trace contextRef="#ctx0" brushRef="#br0" timeOffset="508.484">899 160 4537 0 0,'0'0'872'0'0,"0"0"-332"0"0,0 0 76 0 0,0 0 415 0 0,0 0 351 0 0,0 0 164 0 0,0 0-105 0 0,0 0-253 0 0,32 1-274 0 0,101 4-207 0 0,204-18 1729 0 0,-330 13-2786 0 0,39-3 172 0 0,-16 2-6789 0 0,-29 1 2345 0 0,-1 0-471 0 0</inkml:trace>
  <inkml:trace contextRef="#ctx0" brushRef="#br0" timeOffset="747.026">936 495 3017 0 0,'0'0'1719'0'0,"0"0"-275"0"0,0 0 136 0 0,0 0 142 0 0,0 0 140 0 0,0 0-27 0 0,0 0-255 0 0,0 0-337 0 0,0 0-304 0 0,0 0-275 0 0,36 9-221 0 0,113 25-140 0 0,-50-25 5 0 0,49-20-419 0 0,-100 3-2282 0 0,-1-2-3338 0 0,-30 6 572 0 0,-3 3-106 0 0</inkml:trace>
  <inkml:trace contextRef="#ctx0" brushRef="#br0" timeOffset="1387.127">1494 583 3977 0 0,'0'0'1257'0'0,"0"0"-584"0"0,0 0-123 0 0,0 0 369 0 0,0 0 364 0 0,0 0 165 0 0,0 0-157 0 0,0 0-352 0 0,0 0-303 0 0,0 0-221 0 0,0 0-139 0 0,0 0-70 0 0,-10 33-45 0 0,-32 104-57 0 0,31-53 99 0 0,11-81-145 0 0,0-1 0 0 0,1 1 0 0 0,-1-1 1 0 0,0 1-1 0 0,1-1 0 0 0,0 1 0 0 0,-1-1 0 0 0,1 1 1 0 0,0-1-1 0 0,0 0 0 0 0,0 0 0 0 0,1 1 0 0 0,-1-1 1 0 0,0 0-1 0 0,1 0 0 0 0,-1 0 0 0 0,1 0 0 0 0,0-1 1 0 0,0 1-1 0 0,0 0 0 0 0,0-1 0 0 0,0 1 0 0 0,0-1 1 0 0,0 0-1 0 0,0 0 0 0 0,1 1 0 0 0,-1-1 0 0 0,0-1 1 0 0,1 1-1 0 0,-1 0 0 0 0,0-1 0 0 0,1 1 0 0 0,-1-1 1 0 0,1 0-1 0 0,-1 1 0 0 0,1-1 0 0 0,-1-1 0 0 0,1 1 1 0 0,-1 0-1 0 0,1-1 0 0 0,-1 1 0 0 0,1-1 0 0 0,-1 1 1 0 0,1-1-1 0 0,-1 0 0 0 0,0 0 0 0 0,0 0 0 0 0,1-1 1 0 0,-1 1-1 0 0,1-1-58 0 0,16-14 273 0 0,-1 0-1 0 0,-1-1 1 0 0,0-1 0 0 0,-1-1 0 0 0,-1 0 0 0 0,7-14-273 0 0,27-31 176 0 0,-10 34-72 0 0,-38 30-104 0 0,0 0 0 0 0,0 0 1 0 0,0 0-1 0 0,0 0 0 0 0,0 0 1 0 0,0 0-1 0 0,1 0 0 0 0,-1 0 0 0 0,0 1 1 0 0,0-1-1 0 0,0 0 0 0 0,0 1 1 0 0,0-1-1 0 0,0 1 0 0 0,0 0 0 0 0,0-1 1 0 0,0 1-1 0 0,0 0 0 0 0,-1-1 1 0 0,1 1-1 0 0,0 0 0 0 0,0 0 1 0 0,-1 0-1 0 0,1 0 0 0 0,0-1 0 0 0,-1 1 1 0 0,1 0-1 0 0,-1 0 0 0 0,1 0 1 0 0,-1 0-1 0 0,1 1 0 0 0,-1-1 0 0 0,0 0 1 0 0,0 0-1 0 0,1 0 0 0 0,-1 0 1 0 0,0 0-1 0 0,0 0 0 0 0,0 0 1 0 0,0 1-1 0 0,0-1 0 0 0,0 0 0 0 0,-1 0 0 0 0,7 50-15 0 0,-2 0 0 0 0,-3 0-1 0 0,-1 0 1 0 0,-5 25 15 0 0,1-44-20 0 0,0 1-1 0 0,-2-1 1 0 0,-2 0 0 0 0,-1 0-1 0 0,-1-1 1 0 0,-2 0-1 0 0,-12 24 21 0 0,-50 24-111 0 0,72-78 115 0 0,0 1 0 0 0,0-1-1 0 0,-1 1 1 0 0,1-1 0 0 0,-1 0-1 0 0,1 0 1 0 0,-1 0-1 0 0,1-1 1 0 0,-1 1 0 0 0,1-1-1 0 0,-1 1 1 0 0,0-1 0 0 0,1 0-1 0 0,-1 0 1 0 0,0 0 0 0 0,1 0-1 0 0,-1 0 1 0 0,0-1 0 0 0,1 1-1 0 0,-1-1 1 0 0,1 0 0 0 0,-1 1-1 0 0,1-1 1 0 0,-1 0 0 0 0,1-1-1 0 0,-1 1 1 0 0,1 0 0 0 0,0-1-1 0 0,0 1 1 0 0,0-1 0 0 0,0 0-1 0 0,0 0 1 0 0,0 0 0 0 0,0 0-1 0 0,1 0 1 0 0,-1 0 0 0 0,0 0-1 0 0,0-2-3 0 0,-1-5-41 0 0,-1 0 0 0 0,1 0 0 0 0,1 0 0 0 0,0-1 0 0 0,0 0-1 0 0,1 1 1 0 0,0-1 0 0 0,1 0 0 0 0,0 1 0 0 0,0-1 0 0 0,1 0-1 0 0,0 1 1 0 0,1-1 0 0 0,0 1 0 0 0,1-1 0 0 0,0 1 0 0 0,0 0-1 0 0,1 0 1 0 0,0 0 0 0 0,0 1 0 0 0,1-1 0 0 0,0 1 0 0 0,4-4 41 0 0,45-61-3419 0 0,-12 30-5945 0 0,-29 31 4092 0 0</inkml:trace>
</inkml:ink>
</file>

<file path=ppt/ink/ink4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3.3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6929 0 0,'0'0'3760'0'0,"0"0"-2073"0"0,0 0-934 0 0,0 0-3 0 0,0 0 248 0 0,0 0 132 0 0,0 0-91 0 0,0 0-205 0 0,33-3-214 0 0,105-7-188 0 0,82-11 518 0 0,-120 11-2730 0 0,3 2-6495 0 0,-78 4-1552 0 0</inkml:trace>
</inkml:ink>
</file>

<file path=ppt/ink/ink4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9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1 230 6593 0 0,'0'0'1634'0'0,"0"0"-326"0"0,0 0 47 0 0,0 0 248 0 0,0 0 166 0 0,0 0-112 0 0,0 0-306 0 0,0 0-276 0 0,0 0-209 0 0,0 0-155 0 0,0 0-111 0 0,0 0-72 0 0,33-4-68 0 0,103-11-81 0 0,21-3 330 0 0,-96 16-868 0 0,-5 0-5490 0 0,-55 2 3021 0 0,-1 0-1022 0 0,0 0-1195 0 0,0 0-822 0 0</inkml:trace>
  <inkml:trace contextRef="#ctx0" brushRef="#br0" timeOffset="180.065">32 462 0 0 0,'0'0'2627'0'0,"0"0"-512"0"0,0 0 108 0 0,0 0 199 0 0,0 0 11 0 0,0 0-191 0 0,0 0-385 0 0,0 0-443 0 0,0 0-407 0 0,34 2-304 0 0,107 7-239 0 0,-42-20 60 0 0,4-11 25 0 0,2-1-2306 0 0,-36 10-10553 0 0,-60 12 5797 0 0</inkml:trace>
  <inkml:trace contextRef="#ctx0" brushRef="#br0" timeOffset="2915.377">783 572 176 0 0,'0'0'1954'0'0,"0"0"-523"0"0,0 0-306 0 0,0 0 34 0 0,0 0 275 0 0,0 0 177 0 0,0 0 9 0 0,0 0-141 0 0,0 0-304 0 0,0 0-256 0 0,0 0-224 0 0,1-16-146 0 0,1-54-51 0 0,27-30 1158 0 0,-17 76-1345 0 0,3-10-101 0 0,2 0 1 0 0,1 1-1 0 0,2 0 1 0 0,1 2-1 0 0,2 0 1 0 0,25-27-211 0 0,-1 29-219 0 0,-36 73-148 0 0,-18 78 589 0 0,6-114-203 0 0,0-7-15 0 0,1 0 1 0 0,-1 0-1 0 0,1 0 1 0 0,-1 1-1 0 0,1-1 1 0 0,0 0 0 0 0,0 0-1 0 0,-1 1 1 0 0,1-1-1 0 0,0 0 1 0 0,0 1-1 0 0,0-1 1 0 0,0 0 0 0 0,1 0-1 0 0,-1 1 1 0 0,0-1-1 0 0,0 0 1 0 0,1 0-1 0 0,-1 1 1 0 0,1-1 0 0 0,-1 0-1 0 0,1 0 1 0 0,0 0-1 0 0,-1 0 1 0 0,1 0-1 0 0,0 0 1 0 0,0 0 0 0 0,-1 0-1 0 0,1 0 1 0 0,0 0-1 0 0,0 0 1 0 0,0 0-1 0 0,0-1 1 0 0,0 1 0 0 0,1 0-1 0 0,-1-1 1 0 0,0 1-1 0 0,0-1 1 0 0,0 1-1 0 0,0-1 1 0 0,1 1 0 0 0,-1-1-1 0 0,0 0 1 0 0,1 0-5 0 0,7-2 54 0 0,0-1 1 0 0,0 0-1 0 0,0-1 1 0 0,-1 0-1 0 0,1 0 1 0 0,-1-1-1 0 0,0 0 1 0 0,0-1-1 0 0,0 0 1 0 0,-1 0-1 0 0,0 0 1 0 0,6-7-55 0 0,6-4 29 0 0,176-134-59 0 0,-88 93-42 0 0,-106 57 66 0 0,0 1 0 0 0,0 0 0 0 0,1-1 0 0 0,-1 1 0 0 0,0 0 0 0 0,1 0 0 0 0,-1 0 0 0 0,0 0 0 0 0,0 0 0 0 0,1 0 0 0 0,-1 0 0 0 0,0 0 0 0 0,0 0 0 0 0,1 1 0 0 0,-1-1 0 0 0,0 1 0 0 0,0-1 0 0 0,0 0 0 0 0,1 1 0 0 0,-1 0 0 0 0,0-1 0 0 0,0 1 0 0 0,0 0 0 0 0,0 0 0 0 0,0-1 0 0 0,0 1 0 0 0,0 0 0 0 0,0 0 0 0 0,-1 0 0 0 0,1 0 0 0 0,0 0 0 0 0,-1 0 0 0 0,1 1 0 0 0,0-1 0 0 0,-1 0 0 0 0,1 0 0 0 0,-1 0 0 0 0,0 1 0 0 0,1-1 0 0 0,-1 0 0 0 0,0 0 0 0 0,0 1 0 0 0,0-1 0 0 0,0 0 0 0 0,0 1 6 0 0,-1 63 51 0 0,0-62-41 0 0,-29 183-22 0 0,30-185-84 0 0,0 1 1 0 0,0 0-1 0 0,0-1 1 0 0,1 1-1 0 0,-1-1 1 0 0,0 1-1 0 0,1 0 1 0 0,-1-1-1 0 0,1 1 1 0 0,-1-1-1 0 0,1 1 1 0 0,0-1-1 0 0,0 0 1 0 0,-1 1 0 0 0,1-1-1 0 0,0 0 1 0 0,0 0-1 0 0,1 1 1 0 0,-1-1-1 0 0,0 0 1 0 0,0 0-1 0 0,0 0 1 0 0,1 0-1 0 0,-1 0 1 0 0,1-1-1 0 0,-1 1 1 0 0,0 0-1 0 0,1-1 1 0 0,1 1 95 0 0,47 5-13121 0 0,-42-6 9740 0 0</inkml:trace>
  <inkml:trace contextRef="#ctx0" brushRef="#br0" timeOffset="3367.097">2096 64 5337 0 0,'0'0'1899'0'0,"0"0"-366"0"0,0 0-173 0 0,0 0 51 0 0,0 0 77 0 0,0 0-49 0 0,0 0-207 0 0,0 0-239 0 0,-33 9-237 0 0,-101 31-212 0 0,49 6 177 0 0,75-40-681 0 0,1 1-1 0 0,-1-1 0 0 0,1 1 1 0 0,0 1-1 0 0,1 0 0 0 0,-1 0 1 0 0,2 1-1 0 0,-1 0 0 0 0,1 0 1 0 0,1 1-1 0 0,0 0 0 0 0,0 0 1 0 0,1 0-1 0 0,0 1 0 0 0,0-1 1 0 0,1 1-1 0 0,1 0 0 0 0,0 1 1 0 0,1-1-1 0 0,0 0 1 0 0,0 1-1 0 0,1 11-39 0 0,2-21 5 0 0,-1 0 1 0 0,1 0-1 0 0,0 0 1 0 0,0 1 0 0 0,0-1-1 0 0,0 0 1 0 0,0 0-1 0 0,0-1 1 0 0,0 1-1 0 0,1 0 1 0 0,-1 0-1 0 0,1 0 1 0 0,-1-1-1 0 0,1 1 1 0 0,0-1-1 0 0,0 1 1 0 0,0-1 0 0 0,0 0-1 0 0,0 0 1 0 0,0 0-1 0 0,0 0 1 0 0,0 0-1 0 0,0 0 1 0 0,0-1-1 0 0,0 1 1 0 0,1 0-1 0 0,-1-1 1 0 0,0 0-1 0 0,0 0 1 0 0,1 0 0 0 0,-1 0-1 0 0,0 0 1 0 0,3 0-6 0 0,75-15 618 0 0,-47 0-444 0 0,0-2-1 0 0,-2-1 0 0 0,0-2 0 0 0,-1 0 1 0 0,-1-3-1 0 0,16-15-173 0 0,59-43 274 0 0,-55 52-393 0 0,-48 55-130 0 0,-4 46-22 0 0,1 36-4232 0 0,8-87 191 0 0,6-2-4075 0 0,-8-15 4534 0 0</inkml:trace>
  <inkml:trace contextRef="#ctx0" brushRef="#br0" timeOffset="3813.985">2420 318 7017 0 0,'0'0'2161'0'0,"0"0"-466"0"0,0 0-184 0 0,0 0-44 0 0,0 0-109 0 0,0 0-250 0 0,0 0-340 0 0,0 0-284 0 0,0 0-201 0 0,0 0-111 0 0,0 0-67 0 0,0 0-29 0 0,0 0-30 0 0,-7 24-17 0 0,-20 74-20 0 0,21-33-29 0 0,8-62 32 0 0,-1 0-1 0 0,1-1 0 0 0,0 1 1 0 0,0-1-1 0 0,0 0 1 0 0,0 1-1 0 0,1-1 0 0 0,-1 0 1 0 0,1-1-1 0 0,-1 1 1 0 0,1 0-1 0 0,0-1 0 0 0,-1 1 1 0 0,1-1-1 0 0,0 0 1 0 0,0 0-1 0 0,0 0 0 0 0,0 0 1 0 0,0 0-1 0 0,0-1 0 0 0,0 0 1 0 0,0 1-1 0 0,0-1 1 0 0,1 0-1 0 0,-1 0 0 0 0,0-1 1 0 0,0 1-1 0 0,0-1 1 0 0,0 1-1 0 0,0-1 0 0 0,0 0 1 0 0,0 0-1 0 0,0-1 1 0 0,-1 1-1 0 0,3-2-11 0 0,102-82 657 0 0,-12 6 205 0 0,-94 78-852 0 0,1 0 0 0 0,-1 0 0 0 0,1 0-1 0 0,-1 0 1 0 0,1 0 0 0 0,-1 1 0 0 0,1-1 0 0 0,-1 1 0 0 0,1-1 0 0 0,0 1-1 0 0,-1 0 1 0 0,1-1 0 0 0,0 1 0 0 0,-1 0 0 0 0,1 0 0 0 0,0 0 0 0 0,-1 0 0 0 0,1 0-1 0 0,0 1 1 0 0,-1-1 0 0 0,1 0 0 0 0,0 1 0 0 0,-1-1 0 0 0,1 1 0 0 0,-1 0-1 0 0,1 0 1 0 0,-1-1 0 0 0,1 1 0 0 0,-1 0 0 0 0,0 0 0 0 0,1 0 0 0 0,-1 0-1 0 0,0 1 1 0 0,0-1 0 0 0,0 0 0 0 0,1 1 0 0 0,-1-1 0 0 0,-1 0 0 0 0,1 1-1 0 0,0-1 1 0 0,0 1 0 0 0,-1-1 0 0 0,1 1 0 0 0,0 0 0 0 0,-1 0-10 0 0,12 80 240 0 0,-28 98-52 0 0,14-173-182 0 0,0 11 27 0 0,-1 0 0 0 0,-1 0 0 0 0,0 0 0 0 0,-2-1 0 0 0,0 1 0 0 0,0-2 0 0 0,-2 1 0 0 0,0-1 0 0 0,-1 0 0 0 0,-1 0 0 0 0,0-1 0 0 0,-10 10-33 0 0,18-23 9 0 0,1-1 1 0 0,-1 0 0 0 0,0 0 0 0 0,0 1 0 0 0,0-1 0 0 0,1 0 0 0 0,-1-1 0 0 0,0 1 0 0 0,-1 0-1 0 0,1-1 1 0 0,0 1 0 0 0,0-1 0 0 0,0 1 0 0 0,0-1 0 0 0,0 0 0 0 0,0 0 0 0 0,-1 0 0 0 0,1 0-1 0 0,0 0 1 0 0,0-1 0 0 0,0 1 0 0 0,0-1 0 0 0,0 1 0 0 0,0-1 0 0 0,0 0 0 0 0,0 0-1 0 0,0 0 1 0 0,0 0 0 0 0,0 0 0 0 0,0 0 0 0 0,1 0 0 0 0,-1-1 0 0 0,0 1 0 0 0,1-1 0 0 0,-1 1-1 0 0,1-1 1 0 0,0 0 0 0 0,-1 1 0 0 0,1-1 0 0 0,0 0 0 0 0,0 0 0 0 0,0 0 0 0 0,0 0 0 0 0,0 0-1 0 0,1 0 1 0 0,-1 0 0 0 0,1 0 0 0 0,-1 0 0 0 0,1 0 0 0 0,0-1 0 0 0,0-1-10 0 0,-2-22-193 0 0,1 0 1 0 0,1 0 0 0 0,1 0 0 0 0,2 0-1 0 0,1 0 1 0 0,1 0 0 0 0,3-9 192 0 0,12-36-4488 0 0,3 4-5772 0 0,-19 51 4389 0 0</inkml:trace>
</inkml:ink>
</file>

<file path=ppt/ink/ink4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9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0 0 0,'0'0'508'0'0,"0"0"282"0"0,0 0 291 0 0,0 0 379 0 0,0 0 360 0 0,0 0 64 0 0,0 0-194 0 0,0 0-209 0 0,0 0-180 0 0,0 0-132 0 0,0 0-111 0 0,18-2-103 0 0,122-14 1420 0 0,145-2 957 0 0,-215 10-3856 0 0,-64 8 1068 0 0,-10-3-17095 0 0,-3 3 12178 0 0</inkml:trace>
  <inkml:trace contextRef="#ctx0" brushRef="#br0" timeOffset="197.358">1 472 4841 0 0,'0'0'2122'0'0,"0"0"-763"0"0,0 0-104 0 0,0 0 381 0 0,0 0 204 0 0,0 0-117 0 0,0 0-353 0 0,0 0-368 0 0,37-3-250 0 0,116-10-164 0 0,82-18 399 0 0,-146 20-1921 0 0,-59 5-3563 0 0,-1-3-6196 0 0,-22 9 7342 0 0</inkml:trace>
  <inkml:trace contextRef="#ctx0" brushRef="#br0" timeOffset="656.56">231 1 5409 0 0,'0'0'1925'0'0,"0"0"-486"0"0,0 0-350 0 0,0 0-147 0 0,0 0 61 0 0,0 0 81 0 0,0 0-44 0 0,0 0-44 0 0,0 0-141 0 0,0 0-161 0 0,0 0-106 0 0,0 0-68 0 0,0 0-33 0 0,20 20-21 0 0,65 61 0 0 0,-1-25 379 0 0,-62-47-661 0 0,33 14 155 0 0,-36-16-278 0 0,0 0 0 0 0,-1 2 0 0 0,0 0 0 0 0,-1 1 0 0 0,0 0 0 0 0,0 2 0 0 0,-1 0 0 0 0,2 3-61 0 0,-15-11 9 0 0,0 1 1 0 0,-1-1-1 0 0,1 1 0 0 0,-1 0 1 0 0,0 0-1 0 0,-1 0 0 0 0,1 0 0 0 0,-1 0 1 0 0,0 1-1 0 0,0-1 0 0 0,0 0 1 0 0,-1 0-1 0 0,0 1 0 0 0,0-1 1 0 0,0 0-1 0 0,-1 1 0 0 0,0-1 0 0 0,0 0 1 0 0,0 0-1 0 0,-1 0 0 0 0,1 0 1 0 0,-1 0-1 0 0,0 0 0 0 0,-1 0 0 0 0,1 0 1 0 0,-1-1-1 0 0,0 1 0 0 0,0-1 1 0 0,-1 0-1 0 0,1 0 0 0 0,-4 3-9 0 0,-156 151 135 0 0,-16-16-1089 0 0,175-138-125 0 0,-6 7 835 0 0,8-7-3461 0 0,2 0-4197 0 0,0-4 504 0 0</inkml:trace>
</inkml:ink>
</file>

<file path=ppt/ink/ink4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5.1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 43 744 0 0,'0'0'1838'0'0,"0"0"-713"0"0,0 0-210 0 0,0 0 358 0 0,0 0 422 0 0,0 0 202 0 0,0 0-106 0 0,0 0-352 0 0,0 0-344 0 0,-2 32-220 0 0,-4 101-192 0 0,4 133 1179 0 0,11-167-2602 0 0,-8-91-1618 0 0,-5-4-6299 0 0,2-4 3180 0 0</inkml:trace>
  <inkml:trace contextRef="#ctx0" brushRef="#br0" timeOffset="224.947">0 18 1728 0 0,'0'0'1367'0'0,"0"0"-360"0"0,0 0-41 0 0,0 0 265 0 0,0 0 193 0 0,0 0 3 0 0,0 0-181 0 0,0 0-222 0 0,0 0-171 0 0,0 0-70 0 0,32-4-29 0 0,98-10-37 0 0,-64 20 387 0 0,-56-1-829 0 0,-6-4-183 0 0,1 0-1 0 0,-1 1 0 0 0,0-1 1 0 0,1 1-1 0 0,-1 0 1 0 0,0 0-1 0 0,0 0 1 0 0,-1 1-1 0 0,1-1 1 0 0,0 1-1 0 0,-1 0 1 0 0,1 0-1 0 0,-1 1 1 0 0,0-1-1 0 0,0 0 0 0 0,0 1 1 0 0,-1 0-1 0 0,1 0 1 0 0,-1 0-1 0 0,0 0 1 0 0,0 0-1 0 0,-1 0 1 0 0,1 0-1 0 0,-1 1 1 0 0,0-1-1 0 0,0 1 0 0 0,0-1 1 0 0,0 1-1 0 0,-1-1 1 0 0,0 1-1 0 0,0 4-91 0 0,-71 49 782 0 0,-69-10-3047 0 0,82-33-8441 0 0,52-15 4154 0 0</inkml:trace>
  <inkml:trace contextRef="#ctx0" brushRef="#br0" timeOffset="500.974">366 419 11346 0 0,'0'0'3817'0'0,"0"0"-2472"0"0,0 0-976 0 0,0 0 82 0 0,0 0 270 0 0,0 0 167 0 0,0 0-22 0 0,0 0-210 0 0,0 0-229 0 0,0 0-147 0 0,0 0-93 0 0,0 0-67 0 0,0 0-31 0 0,2 31-18 0 0,6 97-27 0 0,-6-49-476 0 0,-3-56-2546 0 0,1-16-429 0 0,-1-3-2907 0 0,1-4-2232 0 0</inkml:trace>
</inkml:ink>
</file>

<file path=ppt/ink/ink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19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1 171 0 0 0,'0'0'1250'0'0,"0"0"322"0"0,0 0 43 0 0,0 0-145 0 0,0 0-167 0 0,0 0-114 0 0,1-8-103 0 0,0-2-664 0 0,2-6-29 0 0,-3-1 4384 0 0,24 95-2633 0 0,-3 9-1195 0 0,11 54-224 0 0,12 60-308 0 0,-26-160-301 0 0,-6-59 2147 0 0,6-60-1993 0 0,103-231-117 0 0,-107 273-158 0 0,34-123-238 0 0,-43 119-1243 0 0,-14 45-5336 0 0,2 12-1156 0 0,1-10 2398 0 0</inkml:trace>
  <inkml:trace contextRef="#ctx0" brushRef="#br0" timeOffset="1275.596">474 462 0 0 0,'0'0'211'0'0,"0"0"469"0"0,0 0 17 0 0,0 0-129 0 0,0 0-145 0 0,0 0-84 0 0,0 0-26 0 0,0 0-10 0 0,-16 12 619 0 0,-73 160 959 0 0,14-47-1447 0 0,56-88-374 0 0,19-37-15 0 0,0 0 16 0 0,0 0 11 0 0,0 0 43 0 0,0 0 69 0 0,11-8 1506 0 0,54-79-20 0 0,100-134-894 0 0,-107 159-790 0 0,-57 61-55 0 0,-1 1-42 0 0,0 0 1 0 0,2 22 268 0 0,14 60 567 0 0,-8-66-621 0 0,-2 0 0 0 0,0 1 0 0 0,0 0 0 0 0,-2 0 0 0 0,0 1 0 0 0,-1-1 0 0 0,-1 1 0 0 0,-1-1 0 0 0,0 1 0 0 0,-1 1-104 0 0,0-18 21 0 0,0-1-4 0 0,0 0-14 0 0,-31-4 2283 0 0,-56-55-2007 0 0,23 26-603 0 0,20 15-2666 0 0,29 17-1846 0 0,10 1-1164 0 0,4 0 4481 0 0</inkml:trace>
  <inkml:trace contextRef="#ctx0" brushRef="#br0" timeOffset="5279.804">1022 326 0 0 0,'0'0'1387'0'0,"0"0"337"0"0,0 0 218 0 0,0 0-82 0 0,0 0-366 0 0,0 0-382 0 0,0 0-251 0 0,0 0-100 0 0,0 0 6 0 0,7 1 45 0 0,134 1 5116 0 0,81-25-2945 0 0,-120 10-2441 0 0,-35 13-317 0 0,-62 0-3372 0 0,-11 0-3391 0 0,-10 0-1295 0 0,10 4 2953 0 0</inkml:trace>
  <inkml:trace contextRef="#ctx0" brushRef="#br0" timeOffset="5596.004">997 606 1104 0 0,'0'0'1361'0'0,"0"0"-1"0"0,0 0 180 0 0,0 0 293 0 0,0 0 98 0 0,0 0-203 0 0,0 0-321 0 0,0 0-285 0 0,0 0-158 0 0,0 0-55 0 0,0 0-47 0 0,0 0-49 0 0,0 0-14 0 0,31 0-65 0 0,99 0-60 0 0,-52-1 324 0 0,0-3 0 0 0,0-4-1 0 0,34-9-997 0 0,-66 12-120 0 0,9-3-898 0 0,-20-1-3664 0 0,-25 6-719 0 0,-4-1-5288 0 0</inkml:trace>
  <inkml:trace contextRef="#ctx0" brushRef="#br0" timeOffset="6297.471">2578 6 192 0 0,'0'0'1172'0'0,"0"0"193"0"0,0 0 270 0 0,0 0 224 0 0,0 0 37 0 0,0 0-150 0 0,0 0-283 0 0,0 0-326 0 0,0 0-250 0 0,0 0-163 0 0,-33-2-89 0 0,-102 0-40 0 0,131 1-549 0 0,0 1-1 0 0,0 0 1 0 0,0 0-1 0 0,0 0 1 0 0,0 1 0 0 0,0-1-1 0 0,0 1 1 0 0,0 0-1 0 0,1 0 1 0 0,-1 0 0 0 0,0 0-1 0 0,0 1 1 0 0,1-1-1 0 0,-1 1 1 0 0,1 0-1 0 0,0 0 1 0 0,-1 1 0 0 0,1-1-1 0 0,0 1-45 0 0,-7 5 173 0 0,-9 6-79 0 0,1 1 1 0 0,0 1-1 0 0,0 0 0 0 0,2 2 1 0 0,0-1-1 0 0,1 2 1 0 0,1 0-1 0 0,1 1 0 0 0,0 1 1 0 0,2-1-1 0 0,0 2 1 0 0,2 0-1 0 0,0 0 1 0 0,1 0-1 0 0,2 1 0 0 0,0 1 1 0 0,1-1-1 0 0,2 1 1 0 0,-1 17-95 0 0,3-33 10 0 0,1 0 0 0 0,0 0 0 0 0,0 0 0 0 0,1 0 1 0 0,0 0-1 0 0,1 0 0 0 0,-1-1 0 0 0,1 1 1 0 0,1 0-1 0 0,0-1 0 0 0,0 0 0 0 0,0 1 0 0 0,1-1 1 0 0,0 0-1 0 0,0-1 0 0 0,1 1 0 0 0,0-1 1 0 0,0 0-1 0 0,0 0 0 0 0,1 0 0 0 0,0-1 0 0 0,0 0 1 0 0,0 0-1 0 0,3 1-10 0 0,4 1 235 0 0,1 0 0 0 0,0-1-1 0 0,0-1 1 0 0,0 0 0 0 0,1 0 0 0 0,0-2 0 0 0,-1 0-1 0 0,1-1 1 0 0,1 0 0 0 0,-1-1 0 0 0,0-1 0 0 0,0 0 0 0 0,0-1-1 0 0,0-1 1 0 0,0 0 0 0 0,13-4-235 0 0,-2-1 412 0 0,0-2 0 0 0,0 0 0 0 0,0-2 0 0 0,-1 0 0 0 0,-1-2 0 0 0,0-1 0 0 0,-1 0 0 0 0,18-16-412 0 0,-27 18 94 0 0,0 1-1 0 0,-1-1 1 0 0,-1-1-1 0 0,0 0 1 0 0,-1-1-1 0 0,0-1 1 0 0,-1 1-1 0 0,-1-2 1 0 0,0 1-1 0 0,5-13-93 0 0,-11 19-93 0 0,0 1 0 0 0,0-1-1 0 0,0 1 1 0 0,-2-1 0 0 0,1 0 0 0 0,-1 0-1 0 0,0 0 1 0 0,-1 0 0 0 0,0 0 0 0 0,0 0 0 0 0,-1 0-1 0 0,0 0 1 0 0,0 0 0 0 0,-1 1 0 0 0,-1-1-1 0 0,1 0 1 0 0,-1 1 0 0 0,-1 0 0 0 0,0-1 0 0 0,0 1-1 0 0,0 1 1 0 0,-1-1 93 0 0,-3-3-405 0 0,0 0 0 0 0,-1 1 0 0 0,0 0 0 0 0,-1 1-1 0 0,0 0 1 0 0,0 1 0 0 0,-1 0 0 0 0,0 0 0 0 0,0 1-1 0 0,-1 0 1 0 0,0 1 0 0 0,0 1 0 0 0,-1 0 0 0 0,1 0 0 0 0,-1 2-1 0 0,-5-2 406 0 0,-135-12-10331 0 0,115 17 2824 0 0</inkml:trace>
  <inkml:trace contextRef="#ctx0" brushRef="#br0" timeOffset="6630.011">1803 319 0 0 0,'0'0'543'0'0,"0"0"514"0"0,0 0 314 0 0,0 0 188 0 0,0 0 47 0 0,0 0-112 0 0,0 0-127 0 0,0 0-112 0 0,0 0-55 0 0,0 0-40 0 0,0 0-52 0 0,0 0-108 0 0,2-6-139 0 0,7-16-100 0 0,17 16 1977 0 0,197 29 1735 0 0,630 6-2661 0 0,-475-48-2330 0 0,-264-4-1292 0 0,-77 10-1820 0 0,-3-2-4421 0 0,-20 8-3009 0 0</inkml:trace>
</inkml:ink>
</file>

<file path=ppt/ink/ink4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4.3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1 229 4849 0 0,'0'0'1844'0'0,"0"0"-377"0"0,0 0 46 0 0,0 0 272 0 0,0 0 157 0 0,0 0-141 0 0,0 0-353 0 0,0 0-339 0 0,0 0-223 0 0,0 0-117 0 0,0 0-84 0 0,0 0-69 0 0,32-4-69 0 0,101-11-99 0 0,119-26-814 0 0,-224 32-2955 0 0,-12 0-5935 0 0,-11 6 1682 0 0</inkml:trace>
  <inkml:trace contextRef="#ctx0" brushRef="#br0" timeOffset="358">271 0 6737 0 0,'0'0'1726'0'0,"0"0"-560"0"0,0 0-239 0 0,0 0 191 0 0,0 0 320 0 0,0 0 120 0 0,0 0-139 0 0,0 0-256 0 0,0 0-299 0 0,0 0-204 0 0,0 0-128 0 0,0 0-94 0 0,0 0-74 0 0,4 30-84 0 0,12 96-84 0 0,-13 45-88 0 0,-12-98-283 0 0,4-34-2393 0 0,2 0-8284 0 0,3-34 3753 0 0</inkml:trace>
</inkml:ink>
</file>

<file path=ppt/ink/ink4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2.8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76 100 0 0 0,'0'0'1482'0'0,"0"0"-73"0"0,0 0-24 0 0,0 0 203 0 0,0 0 256 0 0,0 0 134 0 0,0 0-140 0 0,0 0-454 0 0,0 0-510 0 0,0 0-434 0 0,0 0-238 0 0,0 14 495 0 0,-2 25-100 0 0,-9 400 841 0 0,11-405-1994 0 0,-2-30-2368 0 0,-1-3-6099 0 0,2-1 4370 0 0</inkml:trace>
  <inkml:trace contextRef="#ctx0" brushRef="#br0" timeOffset="270.979">0 49 4809 0 0,'0'0'990'0'0,"0"0"-285"0"0,0 0-54 0 0,0 0 393 0 0,0 0 456 0 0,0 0 198 0 0,0 0-115 0 0,0 0-317 0 0,0 0-271 0 0,0 0-170 0 0,0 0-102 0 0,32 0-58 0 0,101 2-75 0 0,-41-15 255 0 0,146-23-1159 0 0,-218 35-913 0 0,-17 1-2338 0 0,-1 1-3358 0 0,-2 2 63 0 0</inkml:trace>
  <inkml:trace contextRef="#ctx0" brushRef="#br0" timeOffset="457.002">28 391 928 0 0,'0'0'2043'0'0,"0"0"-702"0"0,0 0-26 0 0,0 0 305 0 0,0 0 151 0 0,0 0-11 0 0,0 0-193 0 0,0 0-342 0 0,0 0-319 0 0,35 0-316 0 0,111-1-281 0 0,-62-9-237 0 0,-25 1-1124 0 0,-34 4-1948 0 0,-6 1-2282 0 0,-11 4-831 0 0</inkml:trace>
  <inkml:trace contextRef="#ctx0" brushRef="#br0" timeOffset="1088.896">431 487 536 0 0,'0'0'819'0'0,"0"0"-263"0"0,0 0 196 0 0,0 0 446 0 0,0 0 299 0 0,0 0 48 0 0,0 0-146 0 0,0 0-247 0 0,0 0-237 0 0,0 0-128 0 0,0 0-80 0 0,0 0-15 0 0,4 10 52 0 0,14 53 680 0 0,-18 77 2280 0 0,1-138-3662 0 0,1 0 0 0 0,-1-1 0 0 0,0 1 0 0 0,1 0 0 0 0,-1-1 0 0 0,1 1 0 0 0,0-1 0 0 0,-1 0 0 0 0,1 1 0 0 0,0-1 0 0 0,0 0-1 0 0,0 0 1 0 0,0 0 0 0 0,0 0 0 0 0,0 0 0 0 0,0-1 0 0 0,0 1 0 0 0,0-1 0 0 0,0 1 0 0 0,1-1 0 0 0,-1 0 0 0 0,0 0 0 0 0,0 0 0 0 0,0 0 0 0 0,1 0 0 0 0,-1 0 0 0 0,0-1 0 0 0,0 1 0 0 0,0-1 0 0 0,0 1 0 0 0,0-1 0 0 0,0 0 0 0 0,0 0 0 0 0,0 0 0 0 0,0 0 0 0 0,0 0 0 0 0,0 0 0 0 0,0-1 0 0 0,1 0-42 0 0,141-130 874 0 0,-120 107-824 0 0,-3 43-239 0 0,-16-7 205 0 0,0 0-1 0 0,-1 0 1 0 0,0 1-1 0 0,-1 0 1 0 0,-1-1-1 0 0,0 1 1 0 0,0 0 0 0 0,-1 0-1 0 0,0 1 1 0 0,-2 7-16 0 0,4 24 56 0 0,-2-23-51 0 0,-1 0 1 0 0,-1 0-1 0 0,-1 0 0 0 0,0 0 0 0 0,-2 0 1 0 0,0-1-1 0 0,-2 1 0 0 0,0-1 0 0 0,-1 0 0 0 0,-1-1 1 0 0,-1 1-1 0 0,-1-2 0 0 0,-11 18-5 0 0,18-32-9 0 0,1 0 0 0 0,-1-1 0 0 0,0 1 0 0 0,0-1 0 0 0,0 0 0 0 0,-1 0 0 0 0,1 0 0 0 0,-1-1 0 0 0,0 1 0 0 0,1-1 0 0 0,-1 0 0 0 0,0 0 0 0 0,0 0 0 0 0,0 0 0 0 0,-1-1 0 0 0,1 1 0 0 0,0-1 0 0 0,-1 0 0 0 0,1-1 0 0 0,-1 1 0 0 0,1-1 0 0 0,-1 0 0 0 0,-2 0 9 0 0,5-4-21 0 0,-1 1-1 0 0,1-1 0 0 0,0 0 0 0 0,0-1 0 0 0,0 1 0 0 0,1 0 0 0 0,-1 0 0 0 0,1-1 0 0 0,0 1 0 0 0,0-1 0 0 0,1 1 0 0 0,-1-1 0 0 0,1 1 0 0 0,0-1 0 0 0,0 1 0 0 0,1-1 1 0 0,0 0-1 0 0,-1 1 0 0 0,1 0 0 0 0,1-2 22 0 0,2-9-183 0 0,1 0 0 0 0,0 1 0 0 0,2-1 0 0 0,-1 1 0 0 0,2 0 1 0 0,0 1-1 0 0,0 0 0 0 0,1 0 0 0 0,11-11 183 0 0,20-27-4034 0 0,-13 18-4456 0 0,-15 21 2226 0 0</inkml:trace>
</inkml:ink>
</file>

<file path=ppt/ink/ink4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64 4593 0 0,'0'0'3105'0'0,"0"0"-1472"0"0,0 0-666 0 0,0 0 176 0 0,0 0 275 0 0,0 0 129 0 0,0 0-204 0 0,0 0-291 0 0,33-8-189 0 0,109-25-160 0 0,-108 25-406 0 0,0 2 0 0 0,0 2 1 0 0,1 1-1 0 0,-1 1 0 0 0,25 3-297 0 0,-7-1-182 0 0,-9 9-1745 0 0,-17 4-6994 0 0,-17-9 98 0 0</inkml:trace>
</inkml:ink>
</file>

<file path=ppt/ink/ink4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1 2256 0 0,'0'0'1150'0'0,"0"0"-84"0"0,0 0 227 0 0,0 0 268 0 0,0 0 166 0 0,0 0-120 0 0,0 0-358 0 0,0 0-334 0 0,0 0-288 0 0,0 0-194 0 0,-32 11-101 0 0,-98 38-61 0 0,125-48-228 0 0,0 0 1 0 0,-1 1-1 0 0,1 0 0 0 0,0 0 0 0 0,0 0 1 0 0,0 0-1 0 0,0 1 0 0 0,1 0 0 0 0,-1 0 1 0 0,1 0-1 0 0,-1 1 0 0 0,1 0 1 0 0,0-1-1 0 0,0 2 0 0 0,1-1 0 0 0,-3 3-43 0 0,-4 7 103 0 0,5-7-73 0 0,0 1 0 0 0,1-1 0 0 0,0 1 0 0 0,1-1 0 0 0,-1 1-1 0 0,1 0 1 0 0,1 1 0 0 0,0-1 0 0 0,0 0 0 0 0,0 1 0 0 0,1-1 0 0 0,1 1 0 0 0,-1-1 0 0 0,1 1 0 0 0,1-1 0 0 0,-1 2-30 0 0,3-7 59 0 0,0 1 0 0 0,0-1 1 0 0,0 0-1 0 0,0-1 0 0 0,0 1 1 0 0,0 0-1 0 0,1-1 0 0 0,-1 0 1 0 0,1 0-1 0 0,0 0 1 0 0,0 0-1 0 0,0 0 0 0 0,0-1 1 0 0,0 0-1 0 0,0 0 0 0 0,0 0 1 0 0,0 0-1 0 0,0-1 0 0 0,0 1 1 0 0,1-1-1 0 0,-1 0 0 0 0,0-1 1 0 0,0 1-1 0 0,0-1 0 0 0,0 1 1 0 0,1-1-1 0 0,-1 0 0 0 0,0-1 1 0 0,0 1-1 0 0,2-2-59 0 0,19-6 238 0 0,0-1 0 0 0,-1-1 0 0 0,-1-1 0 0 0,0-1 0 0 0,0-1 0 0 0,19-15-238 0 0,80-92 1046 0 0,-122 121-1041 0 0,0-1 0 0 0,0 1 1 0 0,1 0-1 0 0,-1-1 0 0 0,0 1 0 0 0,0 0 1 0 0,1-1-1 0 0,-1 1 0 0 0,0 0 0 0 0,0 0 1 0 0,1-1-1 0 0,-1 1 0 0 0,0 0 0 0 0,1 0 1 0 0,-1 0-1 0 0,0-1 0 0 0,1 1 0 0 0,-1 0 1 0 0,0 0-1 0 0,1 0 0 0 0,-1 0 0 0 0,0 0 0 0 0,1 0 1 0 0,-1 0-1 0 0,1 0 0 0 0,-1 0 0 0 0,0 0 1 0 0,1 0-1 0 0,-1 0 0 0 0,0 0 0 0 0,1 0 1 0 0,-1 0-1 0 0,1 0 0 0 0,-1 0 0 0 0,0 1 1 0 0,1-1-1 0 0,-1 0 0 0 0,0 0 0 0 0,1 0 1 0 0,-1 0-1 0 0,0 1 0 0 0,0-1 0 0 0,1 0 1 0 0,-1 0-1 0 0,0 1 0 0 0,0-1 0 0 0,1 0 0 0 0,-1 1 1 0 0,0-1-1 0 0,0 0 0 0 0,0 1 0 0 0,1-1 1 0 0,-1 0-1 0 0,0 1 0 0 0,0-1 0 0 0,0 0 1 0 0,0 1-1 0 0,0-1 0 0 0,0 0 0 0 0,0 1 1 0 0,0-1-1 0 0,0 1 0 0 0,0-1 0 0 0,0 0 1 0 0,0 1-1 0 0,0-1 0 0 0,0 0 0 0 0,0 1 1 0 0,0-1-6 0 0,4 40 14 0 0,-4-27 38 0 0,1-5-87 0 0,0 1 0 0 0,0-1 0 0 0,1 1 0 0 0,0-1 0 0 0,1 0 0 0 0,-1 1 0 0 0,2-1 0 0 0,-1-1 0 0 0,1 1 0 0 0,0 0 0 0 0,0-1 0 0 0,1 0 0 0 0,0 0 0 0 0,1 0 1 0 0,2 1 34 0 0,48 12-5068 0 0,-48-19 3286 0 0,14-2-7373 0 0,-18-2 5241 0 0</inkml:trace>
  <inkml:trace contextRef="#ctx0" brushRef="#br0" timeOffset="1272.265">715 141 16 0 0,'0'0'1640'0'0,"0"0"-225"0"0,0 0-22 0 0,0 0 154 0 0,0 0 13 0 0,0 0-177 0 0,0 0-312 0 0,0 0-322 0 0,0 0-222 0 0,0 0-133 0 0,0 0-80 0 0,0 0-51 0 0,0 0-18 0 0,-4 14 6 0 0,-12 47-4 0 0,15-59-198 0 0,0 0 1 0 0,0 0-1 0 0,0 0 1 0 0,0 0-1 0 0,1 0 1 0 0,-1 0 0 0 0,0 0-1 0 0,1 0 1 0 0,0 0-1 0 0,-1 0 1 0 0,1 0-1 0 0,0 0 1 0 0,0 1-1 0 0,1-1 1 0 0,-1 0-1 0 0,0 0 1 0 0,1 0 0 0 0,-1 0-1 0 0,1 0 1 0 0,-1 0-1 0 0,1 0 1 0 0,0 0-1 0 0,0 0 1 0 0,0 0-1 0 0,0 0 1 0 0,0 0-1 0 0,1-1 1 0 0,-1 1 0 0 0,0 0-1 0 0,1-1 1 0 0,0 1-1 0 0,-1-1 1 0 0,1 0-1 0 0,0 1 1 0 0,-1-1-1 0 0,1 0 1 0 0,0 0-1 0 0,0 0 1 0 0,0 0-1 0 0,0 0 1 0 0,0-1 0 0 0,0 1-1 0 0,0-1 1 0 0,0 1-1 0 0,1-1-49 0 0,3 0 129 0 0,-1 0 0 0 0,1-1 0 0 0,0 1 0 0 0,0-1 0 0 0,-1 0 0 0 0,1-1 0 0 0,0 1 0 0 0,-1-1 0 0 0,0-1 0 0 0,1 1 0 0 0,-1-1 0 0 0,0 1 0 0 0,0-2 0 0 0,1 0-129 0 0,145-160 799 0 0,-119 137-938 0 0,-29 55 7 0 0,-1 298-240 0 0,-1-289 324 0 0,-2 1-1 0 0,-1 0 0 0 0,-3-1 0 0 0,0 1 0 0 0,-3-1 0 0 0,-1-1 0 0 0,-1 0 1 0 0,-7 12 48 0 0,16-45 6 0 0,-1 0 0 0 0,0 0 1 0 0,0 0-1 0 0,0 0 0 0 0,0-1 0 0 0,0 1 1 0 0,0 0-1 0 0,-1-1 0 0 0,0 0 1 0 0,1 1-1 0 0,-1-1 0 0 0,0 0 1 0 0,0-1-1 0 0,0 1 0 0 0,0 0 1 0 0,-1-1-1 0 0,1 0 0 0 0,0 1 1 0 0,0-1-1 0 0,-1-1 0 0 0,1 1 0 0 0,-1 0 1 0 0,1-1-1 0 0,-1 0 0 0 0,1 0 1 0 0,-1 0-1 0 0,1 0 0 0 0,-1 0 1 0 0,1-1-1 0 0,-2 0-6 0 0,3-1 34 0 0,0 0 0 0 0,0-1 0 0 0,1 1 0 0 0,-1-1 0 0 0,1 0 0 0 0,-1 1 0 0 0,1-1 0 0 0,0 0 0 0 0,0 0 0 0 0,0 0 0 0 0,0 0 0 0 0,1 0 0 0 0,-1 0 1 0 0,1 0-1 0 0,0 0 0 0 0,0 0 0 0 0,0 0 0 0 0,0 0 0 0 0,0-1 0 0 0,1 1 0 0 0,0-2-34 0 0,2-9 22 0 0,1 0 0 0 0,1 0 0 0 0,0 1 0 0 0,1 0 0 0 0,0 0 0 0 0,1 0-1 0 0,1 1 1 0 0,0 0 0 0 0,1 0 0 0 0,0 1 0 0 0,0 0 0 0 0,1 1 0 0 0,5-4-22 0 0,0 0-217 0 0,1 1 1 0 0,1 1-1 0 0,0 1 0 0 0,0 1 0 0 0,1 0 0 0 0,1 1 0 0 0,-1 1 1 0 0,2 1-1 0 0,-1 0 0 0 0,1 1 0 0 0,-1 2 0 0 0,17-3 217 0 0,-2 6-4306 0 0,-26 1 1464 0 0,5 0-5381 0 0</inkml:trace>
</inkml:ink>
</file>

<file path=ppt/ink/ink4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9.0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7 269 0 0 0,'0'0'376'0'0,"0"0"839"0"0,0 0 284 0 0,0 0 255 0 0,0 0 271 0 0,0 0 85 0 0,0 0-237 0 0,0 0-401 0 0,0 0-397 0 0,0 0-271 0 0,0 0-148 0 0,-7-4 1082 0 0,131-25 1821 0 0,9 2-4812 0 0,-118 24-95 0 0,-2 0-1958 0 0,-3 3-2983 0 0,-5 0-1671 0 0</inkml:trace>
  <inkml:trace contextRef="#ctx0" brushRef="#br0" timeOffset="549.903">351 52 1264 0 0,'0'0'1746'0'0,"0"0"-882"0"0,0 0-528 0 0,0 0 78 0 0,0 0 485 0 0,0 0 486 0 0,0 0 209 0 0,0 0-102 0 0,0 0-300 0 0,0 0-315 0 0,0 0-224 0 0,0 0-140 0 0,0 0-86 0 0,4 27-59 0 0,8 87-33 0 0,13-10 587 0 0,-18-89-852 0 0,-6-11-9 0 0,0 0-1 0 0,0 0 0 0 0,1 0 1 0 0,0-1-1 0 0,0 1 0 0 0,0-1 0 0 0,0 1 1 0 0,0-1-1 0 0,1 0 0 0 0,-1 0 1 0 0,1 0-1 0 0,0 0 0 0 0,0-1 1 0 0,0 1-1 0 0,0-1 0 0 0,1 1 0 0 0,-1-1 1 0 0,1 0-1 0 0,-1 0 0 0 0,1-1 1 0 0,-1 1-1 0 0,1-1 0 0 0,0 0 1 0 0,0 0-1 0 0,0 0 0 0 0,0 0 1 0 0,0-1-1 0 0,0 0 0 0 0,0 1 0 0 0,0-1 1 0 0,0-1-1 0 0,0 1 0 0 0,0-1 1 0 0,0 1-1 0 0,0-1 0 0 0,0 0 1 0 0,-1-1-1 0 0,1 1 0 0 0,0-1 0 0 0,0 1 1 0 0,2-3-61 0 0,176-157 950 0 0,-163 142-972 0 0,-18 18 9 0 0,-1 1 0 0 0,0-1 0 0 0,0 1 0 0 0,0 0 0 0 0,0-1 0 0 0,1 1 0 0 0,-1-1 0 0 0,0 1 0 0 0,0-1 0 0 0,1 1 0 0 0,-1 0 0 0 0,0-1 0 0 0,1 1 0 0 0,-1 0 0 0 0,0-1 0 0 0,1 1 0 0 0,-1 0 0 0 0,0-1-1 0 0,1 1 1 0 0,-1 0 0 0 0,1 0 0 0 0,-1 0 0 0 0,1-1 0 0 0,-1 1 0 0 0,1 0 0 0 0,-1 0 0 0 0,1 0 0 0 0,-1 0 0 0 0,1 0 0 0 0,-1 0 0 0 0,0 0 0 0 0,1 0 0 0 0,-1 0 0 0 0,1 0 0 0 0,-1 0 0 0 0,1 0 0 0 0,-1 0 0 0 0,1 0 0 0 0,-1 0 0 0 0,1 1 0 0 0,-1-1 0 0 0,1 0 0 0 0,-1 0 0 0 0,0 1 0 0 0,1-1 0 0 0,-1 0 0 0 0,1 0 0 0 0,-1 1 0 0 0,0-1 0 0 0,1 0 0 0 0,-1 1 0 0 0,0-1 0 0 0,1 1 0 0 0,-1-1 0 0 0,0 0 0 0 0,0 1-1 0 0,1-1 1 0 0,-1 1 0 0 0,0 0 13 0 0,3 34-488 0 0,-3-21 534 0 0,-1-9-44 0 0,0 1 1 0 0,1 0-1 0 0,0 0 0 0 0,0-1 0 0 0,1 1 0 0 0,0 0 1 0 0,0-1-1 0 0,0 1 0 0 0,0 0 0 0 0,1-1 1 0 0,0 1-1 0 0,0-1 0 0 0,1 0 0 0 0,-1 0 1 0 0,1 0-1 0 0,0 0 0 0 0,0 0 0 0 0,1-1 1 0 0,0 1-1 0 0,-1-1 0 0 0,1 0 0 0 0,1 0 1 0 0,-1 0-1 0 0,1-1 0 0 0,-1 0 0 0 0,1 1 0 0 0,0-2 1 0 0,0 1-1 0 0,0 0 0 0 0,1-1 0 0 0,-1 0 1 0 0,1-1-1 0 0,-1 1 0 0 0,6 0-2 0 0,0-3 134 0 0,-1 0-1 0 0,1 0 0 0 0,0-1 1 0 0,0-1-1 0 0,-1 0 1 0 0,1 0-1 0 0,-1-1 1 0 0,0-1-1 0 0,0 0 1 0 0,-1 0-1 0 0,1 0 1 0 0,-1-1-1 0 0,0-1 0 0 0,-1 0 1 0 0,1 0-1 0 0,-1 0 1 0 0,-1-1-1 0 0,1 0 1 0 0,-2-1-1 0 0,4-5-133 0 0,1 4 176 0 0,0-3-103 0 0,0 0 0 0 0,-1-1 1 0 0,-1 0-1 0 0,0 0 0 0 0,-1-1 1 0 0,0 0-1 0 0,-1-1 0 0 0,-1 0 0 0 0,0 0 1 0 0,2-15-74 0 0,0-11-4139 0 0,-5 0-4276 0 0,-3 38-226 0 0</inkml:trace>
  <inkml:trace contextRef="#ctx0" brushRef="#br0" timeOffset="908.023">1397 144 7146 0 0,'0'0'1392'0'0,"0"0"-576"0"0,0 0-195 0 0,0 0 300 0 0,0 0 306 0 0,0 0 126 0 0,0 0-114 0 0,0 0-248 0 0,0 0-205 0 0,0 0-137 0 0,0 0-61 0 0,0 0-56 0 0,32-2-45 0 0,102-6-63 0 0,-10-5 231 0 0,-58 6-1713 0 0,-52 5-885 0 0,-8 1-1506 0 0,1 1-4492 0 0,-5 0 2505 0 0</inkml:trace>
  <inkml:trace contextRef="#ctx0" brushRef="#br0" timeOffset="1159.536">1410 335 4097 0 0,'0'0'3241'0'0,"0"0"-2089"0"0,0 0 96 0 0,0 0 472 0 0,0 0 137 0 0,0 0-305 0 0,0 0-480 0 0,0 0-399 0 0,0 0-233 0 0,208-15-128 0 0,-177 8-112 0 0,-3 0-104 0 0,1 3-120 0 0,-3-3-176 0 0,-2 3-424 0 0,0 0-1081 0 0,-7 1-2520 0 0,-10 3-6657 0 0</inkml:trace>
  <inkml:trace contextRef="#ctx0" brushRef="#br0" timeOffset="4198.432">1876 560 0 0 0,'0'0'808'0'0,"0"0"158"0"0,0 0 22 0 0,0 0-37 0 0,0 0-32 0 0,0 0 25 0 0,-2-4 37 0 0,0 0-575 0 0,0-1 0 0 0,0 0 0 0 0,1 0 0 0 0,-1 1 0 0 0,1-1-1 0 0,0 0 1 0 0,1 0 0 0 0,-1 0 0 0 0,1 0 0 0 0,0 0 0 0 0,1 0-1 0 0,-1 0 1 0 0,1 0 0 0 0,0 0 0 0 0,0 0 0 0 0,0 0 0 0 0,1 0-406 0 0,64-127 2494 0 0,67-13-1720 0 0,-73 112-1091 0 0,-49 74-133 0 0,-11 124 486 0 0,0-163-21 0 0,1-1-1 0 0,0 1 1 0 0,-1-1-1 0 0,1 1 1 0 0,0-1-1 0 0,0 0 1 0 0,-1 1 0 0 0,1-1-1 0 0,0 0 1 0 0,1 0-1 0 0,-1 1 1 0 0,0-1-1 0 0,0 0 1 0 0,0 0 0 0 0,1 0-1 0 0,-1 0 1 0 0,0-1-1 0 0,1 1 1 0 0,-1 0-1 0 0,1 0 1 0 0,-1-1 0 0 0,1 1-1 0 0,-1-1 1 0 0,1 1-1 0 0,-1-1 1 0 0,1 0-1 0 0,0 0 1 0 0,-1 0 0 0 0,1 0-1 0 0,0 0 1 0 0,-1 0-1 0 0,1 0 1 0 0,-1 0-1 0 0,1 0 1 0 0,-1-1 0 0 0,1 1-1 0 0,0-1 1 0 0,-1 1-1 0 0,1-1 1 0 0,-1 0-1 0 0,0 0 1 0 0,1 1 0 0 0,-1-1-1 0 0,0 0 1 0 0,1 0-1 0 0,-1 0 1 0 0,0-1-1 0 0,0 1 1 0 0,0 0 0 0 0,0 0-1 0 0,0 0 1 0 0,0-1-1 0 0,0 0-14 0 0,260-255 32 0 0,-260 256-39 0 0,-1 0 0 0 0,1 0-1 0 0,0 0 1 0 0,0 0 0 0 0,-1 0 0 0 0,1 0-1 0 0,0 1 1 0 0,0-1 0 0 0,0 0-1 0 0,0 1 1 0 0,0-1 0 0 0,0 1 0 0 0,1-1-1 0 0,-1 1 1 0 0,0-1 0 0 0,0 1-1 0 0,0 0 1 0 0,0-1 0 0 0,0 1 0 0 0,1 0-1 0 0,-1 0 1 0 0,0 0 0 0 0,0 0 0 0 0,1 0-1 0 0,-1 0 1 0 0,0 0 0 0 0,0 0-1 0 0,0 1 1 0 0,0-1 0 0 0,1 0 0 0 0,-1 1-1 0 0,0-1 1 0 0,0 1 0 0 0,0-1-1 0 0,0 1 1 0 0,0 0 0 0 0,0-1 0 0 0,0 1-1 0 0,0 0 1 0 0,0 0 0 0 0,0 0-1 0 0,-1-1 1 0 0,1 1 0 0 0,0 0 0 0 0,0 0-1 0 0,-1 0 1 0 0,1 0 0 0 0,-1 1-1 0 0,1-1 1 0 0,-1 0 0 0 0,1 0 0 0 0,-1 0-1 0 0,0 0 1 0 0,1 0 0 0 0,-1 1 0 0 0,0-1-1 0 0,0 0 1 0 0,0 0 0 0 0,0 0-1 0 0,0 1 1 0 0,0-1 0 0 0,0 0 0 0 0,-1 1 6 0 0,0 186-371 0 0,10-173-4454 0 0,-6-11 959 0 0,1-1-3407 0 0</inkml:trace>
</inkml:ink>
</file>

<file path=ppt/ink/ink4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46.8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71 4017 0 0,'0'0'1922'0'0,"0"0"-197"0"0,0 0-199 0 0,0 0 0 0 0,0 0 109 0 0,0 0 12 0 0,0 0-166 0 0,0 0-279 0 0,0 0-269 0 0,0 0-247 0 0,-5 37-163 0 0,-13 120-131 0 0,8 24 213 0 0,9-149-566 0 0,-1 3-98 0 0,1 1 0 0 0,1-1 0 0 0,2 1 0 0 0,2-1 1 0 0,1 0-1 0 0,1 0 0 0 0,2-1 0 0 0,2 0 0 0 0,3 6 59 0 0,-2-19-778 0 0,6 17-1187 0 0,-13-25-2570 0 0,-3-1-3539 0 0,-1-11 4097 0 0</inkml:trace>
  <inkml:trace contextRef="#ctx0" brushRef="#br0" timeOffset="470.289">0 192 6809 0 0,'0'0'1641'0'0,"0"0"-270"0"0,0 0-364 0 0,0 0-72 0 0,0 0 126 0 0,0 0 31 0 0,0 0-119 0 0,0 0-185 0 0,0 0-144 0 0,0 0-97 0 0,36-11-29 0 0,112-37-46 0 0,-46 33 173 0 0,-80 16-499 0 0,13-2 71 0 0,-20 0-165 0 0,-1 0 0 0 0,0 1 1 0 0,0 0-1 0 0,0 1 0 0 0,0 0 0 0 0,0 2 0 0 0,0-1 0 0 0,0 2 1 0 0,-1 0-1 0 0,1 0 0 0 0,-1 2 0 0 0,6 2-52 0 0,-17-6 17 0 0,1-1 1 0 0,-1 1-1 0 0,0 0 0 0 0,0 0 1 0 0,0 0-1 0 0,0 0 0 0 0,0 0 1 0 0,-1 0-1 0 0,1 0 0 0 0,-1 0 1 0 0,1 1-1 0 0,-1-1 0 0 0,0 0 1 0 0,0 1-1 0 0,0-1 0 0 0,0 1 1 0 0,0 0-1 0 0,-1-1 0 0 0,1 1 1 0 0,-1 0-1 0 0,0-1 0 0 0,1 1 1 0 0,-1 0-1 0 0,0 0 0 0 0,-1-1 1 0 0,1 1-1 0 0,0 0 0 0 0,-1-1 1 0 0,0 1-1 0 0,0 0 0 0 0,1-1 1 0 0,-1 1-1 0 0,-1-1 0 0 0,1 1 0 0 0,-1-1-16 0 0,-59 83 531 0 0,51-73-519 0 0,7-9-5 0 0,-1 1 4 0 0,0 1-1 0 0,-1-1 1 0 0,1 1-1 0 0,1 0 1 0 0,-1 0-1 0 0,1 0 0 0 0,0 1 1 0 0,0-1-1 0 0,0 1 1 0 0,1 0-1 0 0,0 0 0 0 0,0 0 1 0 0,0 0-1 0 0,1 0 1 0 0,0 0-1 0 0,0 1-11 0 0,3-3-2 0 0,1 0 1 0 0,-1 0-1 0 0,1 0 1 0 0,0 0-1 0 0,0 0 0 0 0,0-1 1 0 0,1 0-1 0 0,-1 1 0 0 0,1-1 1 0 0,-1 0-1 0 0,1-1 1 0 0,0 1-1 0 0,1-1 0 0 0,-1 0 1 0 0,3 2 1 0 0,3 2 11 0 0,19 12 69 0 0,98 77-35 0 0,-123-91 5 0 0,0 0 0 0 0,-1 0 0 0 0,0 0 0 0 0,1 1 1 0 0,-2-1-1 0 0,1 1 0 0 0,0-1 0 0 0,-1 1 0 0 0,0 0 0 0 0,0 0 0 0 0,-1 0 0 0 0,1 0 0 0 0,-1 1 0 0 0,0-1 0 0 0,0 0 0 0 0,-1 0 1 0 0,0 1-1 0 0,0-1 0 0 0,0 0 0 0 0,0 1 0 0 0,-1-1 0 0 0,0 0 0 0 0,0 0 0 0 0,0 1 0 0 0,-1-1 0 0 0,0 0 0 0 0,-2 4-50 0 0,-8 13 97 0 0,-1 0-1 0 0,-1-1 1 0 0,0-1-1 0 0,-2 0 1 0 0,0-1-1 0 0,-2-1 1 0 0,0 0-1 0 0,-1-1 1 0 0,0-1-1 0 0,-2-1 1 0 0,0-1-1 0 0,0-1 0 0 0,-1-1 1 0 0,-1 0-1 0 0,-13 4-96 0 0,18-11-636 0 0,1 0 0 0 0,-2-1 0 0 0,1-1 0 0 0,0 0 0 0 0,-1-1 0 0 0,1-1-1 0 0,-12-2 637 0 0,7-2-2892 0 0,11-5-4710 0 0,8 1-405 0 0</inkml:trace>
  <inkml:trace contextRef="#ctx0" brushRef="#br0" timeOffset="1123.946">1051 586 1656 0 0,'0'0'2054'0'0,"0"0"87"0"0,0 0 166 0 0,0 0 88 0 0,0 0-145 0 0,0 0-369 0 0,0 0-467 0 0,0 0-348 0 0,0 0-218 0 0,0 0-181 0 0,0 0-138 0 0,-16 32-122 0 0,-50 95-115 0 0,49-79 113 0 0,19-46-374 0 0,1 0 0 0 0,-1 0 0 0 0,1 0 0 0 0,-1 0 0 0 0,1-1 0 0 0,-1 1 0 0 0,1-1 0 0 0,0 1 0 0 0,0-1 0 0 0,0 0 0 0 0,0 0 0 0 0,0 0 0 0 0,0 0 0 0 0,0-1 0 0 0,0 1 0 0 0,0-1 0 0 0,0 0 0 0 0,0 0 0 0 0,0 0 0 0 0,0 0 0 0 0,0-1 0 0 0,0 1 0 0 0,1-1 0 0 0,-1 0 0 0 0,0 0-31 0 0,8 1 115 0 0,12-3-29 0 0,-1-1 0 0 0,0 0 1 0 0,-1-2-1 0 0,1 0 0 0 0,-1-2 0 0 0,0 0 1 0 0,-1-2-1 0 0,0 0 0 0 0,5-5-86 0 0,167-106 293 0 0,-189 121-306 0 0,-1-1 0 0 0,1 0 0 0 0,0 1-1 0 0,0 0 1 0 0,0 0 0 0 0,0 0 0 0 0,0 0-1 0 0,0 0 1 0 0,0 0 0 0 0,-1 1 0 0 0,1-1-1 0 0,0 1 1 0 0,0 0 0 0 0,0 0-1 0 0,-1 0 1 0 0,1 0 0 0 0,0 1 0 0 0,-1-1-1 0 0,0 1 1 0 0,1-1 0 0 0,-1 1 0 0 0,0 0-1 0 0,1 0 1 0 0,-1 0 0 0 0,0 0 0 0 0,0 0-1 0 0,-1 0 1 0 0,1 1 0 0 0,0-1-1 0 0,-1 1 1 0 0,0-1 0 0 0,1 1 0 0 0,-1 1 13 0 0,29 28 36 0 0,-24-27-4 0 0,1-1 0 0 0,-1 0 0 0 0,1 0 0 0 0,0 0 1 0 0,0-1-1 0 0,0-1 0 0 0,1 1 0 0 0,-1-1 0 0 0,1 0 0 0 0,-1-1 0 0 0,1 1 0 0 0,0-1 1 0 0,-1-1-1 0 0,1 0 0 0 0,0 0 0 0 0,-1 0 0 0 0,1-1 0 0 0,0 0 0 0 0,-1-1 0 0 0,1 0 0 0 0,-1 0 1 0 0,1 0-1 0 0,-1-1 0 0 0,5-3-32 0 0,16-14 178 0 0,-1 0 1 0 0,-1-3-1 0 0,-1 0 1 0 0,-1-1-1 0 0,-1-1 1 0 0,-1-2-1 0 0,-1 0 1 0 0,-2-1-1 0 0,0-1 1 0 0,-2-1-1 0 0,-2 0 1 0 0,9-24-179 0 0,-9 21-36 0 0,-1 0 0 0 0,-2-1 0 0 0,-2 0 0 0 0,0-1 0 0 0,-3 0 0 0 0,-1-1 0 0 0,-1 0 0 0 0,-1-34 36 0 0,-19 83-995 0 0,0 21 981 0 0,0 0 0 0 0,3 0 0 0 0,0 1 0 0 0,3 1 0 0 0,0-1 0 0 0,3 2 0 0 0,1-1 0 0 0,1 1 0 0 0,3-1 0 0 0,0 1 0 0 0,3 1 14 0 0,1-18-119 0 0,1 0 0 0 0,1 0 0 0 0,1 0 0 0 0,0-1 0 0 0,2 0 0 0 0,0 0 0 0 0,1-1 1 0 0,1 0-1 0 0,0 0 0 0 0,2-1 0 0 0,0-1 0 0 0,1 0 0 0 0,0 0 0 0 0,10 6 119 0 0,-5-7-1098 0 0,-8-14-2136 0 0,-15-23-9446 0 0,1 15 8011 0 0</inkml:trace>
  <inkml:trace contextRef="#ctx0" brushRef="#br0" timeOffset="1297.299">1633 303 13571 0 0,'0'0'1378'0'0,"0"0"-536"0"0,0 0-184 0 0,0 0 209 0 0,0 0 153 0 0,0 0 7 0 0,0 0-170 0 0,35 5-205 0 0,116 17-122 0 0,-3-16 102 0 0,134-20-171 0 0,-78 2-4735 0 0,-158 9-2088 0 0,-15-1-5113 0 0</inkml:trace>
</inkml:ink>
</file>

<file path=ppt/ink/ink4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50.2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266 111 6241 0 0,'0'0'1337'0'0,"0"0"263"0"0,0 0 176 0 0,0 0 153 0 0,0 0-185 0 0,0 0-536 0 0,201-7-479 0 0,-172 3-329 0 0,-1 4-192 0 0,-2-4-112 0 0,3 4-88 0 0,-1-3-112 0 0,-4 3-200 0 0,2-4-377 0 0,-6 4-591 0 0,2-4-1328 0 0,-4 4-2457 0 0,-8 0-2201 0 0</inkml:trace>
  <inkml:trace contextRef="#ctx0" brushRef="#br0" timeOffset="-274.948">401 450 0 0 0,'0'0'1488'0'0,"0"0"-90"0"0,0 0-132 0 0,0 0-73 0 0,0 0-38 0 0,-14-13 9 0 0,-43-36-1 0 0,11 37 766 0 0,33 15-1634 0 0,0 0 1 0 0,0 0-1 0 0,0 2 1 0 0,0 0-1 0 0,1 0 1 0 0,0 1-1 0 0,0 0 1 0 0,0 1-1 0 0,1 1 1 0 0,0 0-1 0 0,0 0 1 0 0,1 1-1 0 0,0 0 1 0 0,-7 10-296 0 0,7-10 87 0 0,1 1 0 0 0,0 0 0 0 0,1 0 1 0 0,0 1-1 0 0,0-1 0 0 0,1 2 1 0 0,1-1-1 0 0,0 1 0 0 0,0 0 1 0 0,1 0-1 0 0,1 1 0 0 0,0 0 1 0 0,1-1-1 0 0,0 1 0 0 0,1 0 1 0 0,1 1-1 0 0,0-1 0 0 0,0 0 1 0 0,1 1-88 0 0,3-9 68 0 0,-1-1 0 0 0,1 1 0 0 0,-1-1 0 0 0,1 0 0 0 0,0 0 1 0 0,1 0-1 0 0,-1-1 0 0 0,1 1 0 0 0,0-1 0 0 0,0 0 0 0 0,0 0 0 0 0,0 0 1 0 0,0 0-1 0 0,1-1 0 0 0,-1 0 0 0 0,1 0 0 0 0,-1 0 0 0 0,1 0 1 0 0,0-1-1 0 0,0 1 0 0 0,0-1 0 0 0,0-1 0 0 0,0 1 0 0 0,0-1 1 0 0,0 0-1 0 0,0 0 0 0 0,0 0 0 0 0,0-1 0 0 0,0 1 0 0 0,0-1 1 0 0,0 0-1 0 0,0-1 0 0 0,-1 1 0 0 0,1-1 0 0 0,0 0 0 0 0,3-3-68 0 0,30-11 213 0 0,0-1-1 0 0,-2-3 0 0 0,0-1 0 0 0,-1-1 0 0 0,-1-2 1 0 0,-2-1-1 0 0,0-2 0 0 0,-2-1 0 0 0,4-7-212 0 0,50-63 291 0 0,-71 82-180 0 0,-12 32-337 0 0,-1 15 202 0 0,-2-22-2 0 0,1 0-1 0 0,0 0 1 0 0,1 0-1 0 0,0 0 0 0 0,1-1 1 0 0,-1 1-1 0 0,2 0 1 0 0,-1 0-1 0 0,1 0 1 0 0,1-1-1 0 0,-1 1 1 0 0,2-1-1 0 0,-1 1 1 0 0,1-1-1 0 0,0 0 0 0 0,1-1 1 0 0,-1 1-1 0 0,2-1 1 0 0,-1 0-1 0 0,1 0 1 0 0,3 3 26 0 0,54 19-2657 0 0,-40-27-1649 0 0,-1-4-4335 0 0,-18-1 3735 0 0</inkml:trace>
  <inkml:trace contextRef="#ctx0" brushRef="#br0" timeOffset="614.46">1036 512 5401 0 0,'0'0'1532'0'0,"0"0"-177"0"0,0 0-12 0 0,0 0 179 0 0,0 0 130 0 0,0 0-158 0 0,0 0-376 0 0,0 0-349 0 0,0 0-249 0 0,0 0-160 0 0,0 0-105 0 0,0 0-72 0 0,0 0-62 0 0,-8 32-24 0 0,-23 99-15 0 0,28-60 83 0 0,8-63-110 0 0,-4-7-8 0 0,1 0 1 0 0,-1 0 0 0 0,1 0-1 0 0,-1 0 1 0 0,1 0 0 0 0,-1 0-1 0 0,1 0 1 0 0,0-1 0 0 0,-1 1-1 0 0,1-1 1 0 0,0 1-1 0 0,0-1 1 0 0,-1 0 0 0 0,1 1-1 0 0,0-1 1 0 0,0 0 0 0 0,-1 0-1 0 0,1 0 1 0 0,0-1-1 0 0,0 1 1 0 0,-1 0 0 0 0,1-1-1 0 0,0 1 1 0 0,0-1 0 0 0,-1 1-1 0 0,1-1 1 0 0,-1 0-1 0 0,1 0 1 0 0,0 0 0 0 0,-1 0-1 0 0,0 0 1 0 0,1 0 0 0 0,-1 0-1 0 0,0 0 1 0 0,1 0 0 0 0,-1-1-1 0 0,0 1 1 0 0,0-1-1 0 0,0 1 1 0 0,0-1 0 0 0,0 1-1 0 0,0-1 1 0 0,0-1-48 0 0,3-1-28 0 0,17-16 215 0 0,-3 1-71 0 0,1 1 1 0 0,1 1 0 0 0,0 1 0 0 0,1 0-1 0 0,1 2 1 0 0,19-10-117 0 0,-38 23 8 0 0,-1 0 0 0 0,1 1-1 0 0,0-1 1 0 0,-1 0 0 0 0,1 1-1 0 0,0 0 1 0 0,-1-1 0 0 0,1 1-1 0 0,0 0 1 0 0,0 0 0 0 0,-1 1 0 0 0,1-1-1 0 0,0 1 1 0 0,-1-1 0 0 0,1 1-1 0 0,0 0 1 0 0,-1 0 0 0 0,1 0-1 0 0,-1 0 1 0 0,1 0 0 0 0,-1 1-1 0 0,0-1 1 0 0,0 1 0 0 0,1 0 0 0 0,-1-1-1 0 0,0 1 1 0 0,0 0 0 0 0,-1 0-1 0 0,1 0 1 0 0,0 1 0 0 0,-1-1-1 0 0,1 0 1 0 0,-1 1 0 0 0,0-1 0 0 0,0 1-1 0 0,0-1 1 0 0,0 1 0 0 0,0-1-1 0 0,0 1 1 0 0,-1 0 0 0 0,1-1-1 0 0,-1 1 1 0 0,0 0 0 0 0,0-1 0 0 0,0 1-1 0 0,0 0 1 0 0,0 0 0 0 0,-1 1-8 0 0,4 28 17 0 0,-2 0 1 0 0,-1 0 0 0 0,-1 0 0 0 0,-2 0 0 0 0,-1-1 0 0 0,-2 1 0 0 0,-1-1 0 0 0,-1 0 0 0 0,-11 26-18 0 0,9-30-31 0 0,0-1 0 0 0,-2-1 0 0 0,-1 0 1 0 0,-1 0-1 0 0,-1-1 0 0 0,-1-1 0 0 0,-1 0 0 0 0,-1-2 1 0 0,-2 2 30 0 0,17-20-2 0 0,0 0 1 0 0,0 0 0 0 0,0 0 0 0 0,0-1 0 0 0,-1 1-1 0 0,1-1 1 0 0,-1 0 0 0 0,1 0 0 0 0,-1 0 0 0 0,0-1-1 0 0,0 1 1 0 0,0-1 0 0 0,0 0 0 0 0,0 0 0 0 0,0 0 0 0 0,-1 0-1 0 0,1-1 1 0 0,-2 0 1 0 0,4-2-4 0 0,1 0-1 0 0,0 0 0 0 0,-1-1 1 0 0,1 1-1 0 0,0-1 0 0 0,0 1 1 0 0,0-1-1 0 0,0 1 0 0 0,1-1 1 0 0,-1 0-1 0 0,1 1 1 0 0,-1-1-1 0 0,1 0 0 0 0,0 1 1 0 0,0-1-1 0 0,0 0 0 0 0,1 0 1 0 0,-1 1-1 0 0,1-4 5 0 0,0 2-13 0 0,1-8-28 0 0,1 0 0 0 0,0 0 0 0 0,1 0 0 0 0,0 1 0 0 0,1-1 0 0 0,0 1 0 0 0,1 0 0 0 0,0 1 1 0 0,6-9 40 0 0,5-10-246 0 0,31-51-2620 0 0,-15 30-6985 0 0,-23 37 2120 0 0</inkml:trace>
  <inkml:trace contextRef="#ctx0" brushRef="#br0" timeOffset="864.383">1575 509 5065 0 0,'0'0'2095'0'0,"0"0"-160"0"0,0 0 16 0 0,0 0 138 0 0,0 0-81 0 0,0 0-355 0 0,0 0-409 0 0,0 0-323 0 0,35-3-263 0 0,108-10-229 0 0,82 3-103 0 0,-197 8-687 0 0,-14 1-1388 0 0,1 0-4779 0 0,-15 1 1898 0 0,0 0-348 0 0,0 0 2850 0 0</inkml:trace>
  <inkml:trace contextRef="#ctx0" brushRef="#br0" timeOffset="1034.728">1654 737 2152 0 0,'0'0'1886'0'0,"0"0"-209"0"0,0 0-24 0 0,0 0 226 0 0,0 0 76 0 0,0 0-172 0 0,0 0-341 0 0,0 0-431 0 0,0 0-335 0 0,34 7-241 0 0,108 22-156 0 0,-55-28-97 0 0,-69-5-171 0 0,30-4-158 0 0,58-13-4834 0 0,-80 14-660 0 0,-8 6-611 0 0</inkml:trace>
  <inkml:trace contextRef="#ctx0" brushRef="#br0" timeOffset="1800.346">2921 402 840 0 0,'0'0'1607'0'0,"0"0"31"0"0,0 0 38 0 0,0 0 91 0 0,0 0 83 0 0,0 0-122 0 0,0 0-251 0 0,0 0-230 0 0,0 0-223 0 0,0 0-215 0 0,0 0-165 0 0,0 0-105 0 0,0 0-72 0 0,-19 29-30 0 0,-61 91-26 0 0,29-11 604 0 0,46-91-982 0 0,-1 0 0 0 0,-2-1 0 0 0,1 0 1 0 0,-2 0-1 0 0,0 0 0 0 0,-1-2 0 0 0,-1 1 0 0 0,0-1 0 0 0,-1-1 0 0 0,-1 0 0 0 0,0 0 1 0 0,-1-1-1 0 0,0-1 0 0 0,-1-1 0 0 0,-1 0 0 0 0,1-1 0 0 0,-2 0 0 0 0,-7 2-33 0 0,21-10-40 0 0,0-1-1 0 0,0 0 1 0 0,0-1-1 0 0,1 1 1 0 0,-1-1-1 0 0,-1 1 1 0 0,1-1-1 0 0,0 0 1 0 0,0 0-1 0 0,0 0 1 0 0,0 0-1 0 0,0-1 1 0 0,0 1-1 0 0,0-1 1 0 0,0 1-1 0 0,0-1 0 0 0,1 0 1 0 0,-1-1-1 0 0,0 1 1 0 0,0 0-1 0 0,1-1 1 0 0,-1 1-1 0 0,1-1 1 0 0,-1 0-1 0 0,1 0 1 0 0,0 0-1 0 0,-1 0 1 0 0,1 0-1 0 0,0-1 1 0 0,1 1-1 0 0,-1-1 1 0 0,0 1-1 0 0,1-1 1 0 0,-1 0-1 0 0,1 1 1 0 0,0-1-1 0 0,0 0 41 0 0,-2-4-71 0 0,1 0 0 0 0,0 0-1 0 0,1-1 1 0 0,0 1-1 0 0,0 0 1 0 0,0-1 0 0 0,1 1-1 0 0,0-1 1 0 0,0 1 0 0 0,1 0-1 0 0,0-1 1 0 0,0 1 0 0 0,1 0-1 0 0,2-7 72 0 0,-1 4 62 0 0,1 0-1 0 0,-1 1 0 0 0,2-1 0 0 0,-1 1 0 0 0,1 0 0 0 0,1 0 0 0 0,0 0 1 0 0,0 1-1 0 0,1-1 0 0 0,0 2 0 0 0,0-1 0 0 0,0 1 0 0 0,1 0 0 0 0,0 1 1 0 0,1-1-1 0 0,0 2 0 0 0,0-1 0 0 0,0 1 0 0 0,0 1 0 0 0,7-3-61 0 0,-6 7 101 0 0,-1 0 0 0 0,0 1 0 0 0,0 0 0 0 0,0 0 0 0 0,1 1 0 0 0,-1 1 0 0 0,-1-1 0 0 0,1 1 0 0 0,0 1 0 0 0,-1 0 0 0 0,1 0 0 0 0,-1 0 0 0 0,0 1 0 0 0,-1 0 0 0 0,1 1 0 0 0,-1 0 0 0 0,0 0 0 0 0,-1 1 0 0 0,1-1 0 0 0,-1 1 0 0 0,3 6-101 0 0,7 2 97 0 0,-5-4-112 0 0,0-1 0 0 0,1 0 0 0 0,1-1 0 0 0,0 0 0 0 0,0-1 0 0 0,0 0 0 0 0,1-1 0 0 0,0-1 0 0 0,1 0 0 0 0,-1-1 0 0 0,1 0 0 0 0,0-1 0 0 0,0-1 0 0 0,1 0 0 0 0,-1-2 0 0 0,0 1 0 0 0,5-2 15 0 0,34-5-4847 0 0,-20-5-5910 0 0,-24 7 5901 0 0</inkml:trace>
  <inkml:trace contextRef="#ctx0" brushRef="#br0" timeOffset="8127.061">3328 89 0 0 0,'0'0'1082'0'0,"0"0"529"0"0,0 0 34 0 0,0 0-140 0 0,0 0-180 0 0,0 0-174 0 0,0-15-92 0 0,0-44-92 0 0,0 44-90 0 0,0 15-52 0 0,0 0-112 0 0,0 0-147 0 0,0 0-150 0 0,0 0-192 0 0,0 0-139 0 0,-6 346 2292 0 0,6-340-2348 0 0,0-1 1 0 0,0 1 0 0 0,0 0 0 0 0,1-1 0 0 0,0 1 0 0 0,0-1-1 0 0,0 1 1 0 0,1-1 0 0 0,0 1 0 0 0,0-1 0 0 0,0 0 0 0 0,1 0-1 0 0,-1 0 1 0 0,1 0 0 0 0,1-1 0 0 0,1 4-30 0 0,68-5 1619 0 0,73-32-888 0 0,-65 36-1354 0 0,-68-4-3725 0 0,-3-1-6353 0 0,-6 1 7118 0 0</inkml:trace>
  <inkml:trace contextRef="#ctx0" brushRef="#br0" timeOffset="8531.033">3889 247 0 0 0,'0'0'195'0'0,"0"0"129"0"0,0 0 179 0 0,0 0 321 0 0,0 0 303 0 0,0 0 149 0 0,0 0-62 0 0,0 0-149 0 0,0 0-157 0 0,0 0-150 0 0,0 0-58 0 0,0 0 16 0 0,1 10 46 0 0,1 69 1489 0 0,-23-41-1753 0 0,-1 0 0 0 0,-3-1 0 0 0,0-2 0 0 0,-3 0 0 0 0,0-2 0 0 0,-16 12-498 0 0,-25 32 104 0 0,-31 55-414 0 0,75-98 21 0 0,-1 2-1135 0 0,15-9-4698 0 0,11-21-269 0 0,0-5 5212 0 0</inkml:trace>
  <inkml:trace contextRef="#ctx0" brushRef="#br0" timeOffset="9040.963">3672 836 0 0 0,'0'0'411'0'0,"0"0"561"0"0,0 0 219 0 0,0 0 289 0 0,0 0 351 0 0,0 0 110 0 0,0 0-202 0 0,0 0-343 0 0,0 0-328 0 0,0 0-221 0 0,0 0-97 0 0,0 0-28 0 0,0 0-29 0 0,12-3-25 0 0,103-35 1372 0 0,-96 31-1848 0 0,1 0 0 0 0,0 1-1 0 0,1 1 1 0 0,-1 1 0 0 0,1 1-1 0 0,0 1 1 0 0,0 0 0 0 0,11 2-192 0 0,-32 0 4 0 0,1 0 0 0 0,0 0 0 0 0,0 0 1 0 0,0 0-1 0 0,0 0 0 0 0,0 0 0 0 0,0 1 1 0 0,0-1-1 0 0,0 0 0 0 0,-1 0 0 0 0,1 1 0 0 0,0-1 1 0 0,0 1-1 0 0,0-1 0 0 0,-1 1 0 0 0,1-1 1 0 0,0 1-1 0 0,0-1 0 0 0,-1 1 0 0 0,1 0 0 0 0,0-1 1 0 0,-1 1-1 0 0,1 0 0 0 0,-1 0 0 0 0,1-1 0 0 0,-1 1 1 0 0,0 0-1 0 0,1 0 0 0 0,-1 0 0 0 0,0 0 1 0 0,1 0-1 0 0,-1-1 0 0 0,0 1 0 0 0,0 0 0 0 0,0 0 1 0 0,0 0-1 0 0,0 0 0 0 0,0 0 0 0 0,0 0 1 0 0,0 0-1 0 0,0 0 0 0 0,0 0 0 0 0,0-1 0 0 0,-1 1 1 0 0,1 0-1 0 0,0 0 0 0 0,-1 0 0 0 0,1 0 1 0 0,0 0-1 0 0,-1-1 0 0 0,0 2-4 0 0,-25 41 221 0 0,-15-5-95 0 0,19-20-116 0 0,1 2 0 0 0,1 0 0 0 0,1 1 0 0 0,1 0 0 0 0,1 2 1 0 0,-4 7-11 0 0,20-28 1 0 0,0-1 1 0 0,-1 1 0 0 0,1 0 0 0 0,0-1 0 0 0,1 1 0 0 0,-1 0 0 0 0,0 0-1 0 0,0 0 1 0 0,1 0 0 0 0,-1 0 0 0 0,1 0 0 0 0,0 0 0 0 0,0 0 0 0 0,-1 0-1 0 0,1 0 1 0 0,0 0 0 0 0,1 0 0 0 0,-1 0 0 0 0,0 0 0 0 0,1 0 0 0 0,-1 0-1 0 0,1 0 1 0 0,-1-1 0 0 0,1 1 0 0 0,0 0 0 0 0,0 0 0 0 0,0 0 0 0 0,0-1-1 0 0,0 1 1 0 0,0 0 0 0 0,0-1 0 0 0,1 1 0 0 0,-1-1 0 0 0,1 1 0 0 0,-1-1-1 0 0,1 0 1 0 0,-1 0 0 0 0,1 0 0 0 0,0 0 0 0 0,-1 0 0 0 0,1 0 0 0 0,0 0-1 0 0,0 0 1 0 0,0-1 0 0 0,0 1 0 0 0,0-1-2 0 0,16 2 58 0 0,1-1 1 0 0,0-1-1 0 0,-1-1 0 0 0,1-1 1 0 0,-1 0-1 0 0,1-1 0 0 0,-1-1 1 0 0,0-1-1 0 0,0-1 0 0 0,-1 0 1 0 0,0-1-1 0 0,8-5-58 0 0,20-5-39 0 0,-6-1-160 0 0,-23 10-2760 0 0,-1 1-5842 0 0,-9 7 108 0 0</inkml:trace>
</inkml:ink>
</file>

<file path=ppt/ink/ink4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2.6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0 603 0 0 0,'0'0'1434'0'0,"0"0"-375"0"0,0 0 123 0 0,0 0 437 0 0,0 0 395 0 0,0 0 179 0 0,0 0-142 0 0,0 0-320 0 0,0 0-319 0 0,0 0-224 0 0,0 0-154 0 0,35 7-129 0 0,111 20-88 0 0,-142-25-765 0 0,0-2 0 0 0,-1 1 0 0 0,1 0 0 0 0,0-1 0 0 0,0 0 0 0 0,0 1 0 0 0,0-2 0 0 0,0 1 0 0 0,0 0 0 0 0,0-1 0 0 0,-1 0 0 0 0,1 0 0 0 0,0 0 0 0 0,0 0 0 0 0,-1 0 0 0 0,1-1 0 0 0,-1 0 0 0 0,1 0 0 0 0,-1 0 0 0 0,0 0 0 0 0,1 0 0 0 0,0-1-52 0 0,8-7 237 0 0,62-43 450 0 0,-2-3-1 0 0,-3-3 1 0 0,-2-3-1 0 0,37-46-686 0 0,91-93 684 0 0,-190 195-676 0 0,0 0 0 0 0,1 0 0 0 0,0 0 0 0 0,0 1 0 0 0,0 0-1 0 0,1 0 1 0 0,0 1 0 0 0,0 0 0 0 0,0 0 0 0 0,0 1 0 0 0,1-1 0 0 0,-1 2-1 0 0,1-1 1 0 0,0 1 0 0 0,0 0 0 0 0,0 0 0 0 0,0 1 0 0 0,0 0-8 0 0,-5 4-9 0 0,-1-1 0 0 0,0 0-1 0 0,1 1 1 0 0,-1-1 0 0 0,0 1 0 0 0,0-1 0 0 0,0 1 0 0 0,-1 0 0 0 0,1 0 0 0 0,-1 0 0 0 0,1 0-1 0 0,-1 0 1 0 0,0 0 0 0 0,0 0 0 0 0,-1 1 0 0 0,1-1 0 0 0,-1 0 0 0 0,1 0 0 0 0,-1 1 0 0 0,0-1 0 0 0,0 0-1 0 0,0 1 1 0 0,-1-1 9 0 0,2 21 19 0 0,-2-1-1 0 0,0 0 1 0 0,-1 1-1 0 0,-2-1 1 0 0,0 0-1 0 0,-2 0 1 0 0,-4 11-19 0 0,5-9 6 0 0,-2-1-1 0 0,0 0 1 0 0,-2 0 0 0 0,-1-1 0 0 0,0 0 0 0 0,-2-1 0 0 0,0 0 0 0 0,-2-1-1 0 0,0 0 1 0 0,-2-1 0 0 0,0-1 0 0 0,-1 0 0 0 0,0-1 0 0 0,-2-1 0 0 0,-1 0-6 0 0,3-9-137 0 0,0-1 0 0 0,0-1 0 0 0,-1-1 0 0 0,0 0 1 0 0,0-1-1 0 0,0-1 0 0 0,-1 0 0 0 0,1-2 0 0 0,0 0 1 0 0,-1-1-1 0 0,1-1 0 0 0,-8-1 137 0 0,-115-35-4421 0 0,116 22 686 0 0,17-2-5653 0 0,7 13 4974 0 0</inkml:trace>
  <inkml:trace contextRef="#ctx0" brushRef="#br0" timeOffset="396.56">1694 91 11626 0 0,'0'0'1262'0'0,"0"0"-218"0"0,0 0 42 0 0,0 0 153 0 0,-32 18 38 0 0,-99 58-231 0 0,57-17-11 0 0,67-50-942 0 0,2-3-83 0 0,1-1 1 0 0,-1 1-1 0 0,1 0 0 0 0,0 0 1 0 0,0 1-1 0 0,1-1 0 0 0,0 1 0 0 0,0 0 1 0 0,0 0-1 0 0,1 0 0 0 0,0 0 0 0 0,0 0 1 0 0,1 0-1 0 0,0 0 0 0 0,0 1 1 0 0,1-1-1 0 0,0 0 0 0 0,0 1 0 0 0,1-1 1 0 0,0 0-1 0 0,0 1 0 0 0,0-1 1 0 0,1 0-1 0 0,0 0 0 0 0,1 0 0 0 0,0 0 1 0 0,0-1-1 0 0,0 1 0 0 0,1-1 0 0 0,0 1 1 0 0,0-1-1 0 0,0-1 0 0 0,1 1 1 0 0,0 0-1 0 0,0-1 0 0 0,1 0 0 0 0,1 1-10 0 0,9 1 68 0 0,0-1-1 0 0,0-1 1 0 0,0 0-1 0 0,1-1 1 0 0,0-1-1 0 0,0 0 1 0 0,0-1 0 0 0,0-1-1 0 0,0-1 1 0 0,0-1-1 0 0,9-1-67 0 0,-5 1 214 0 0,1-1 0 0 0,-1-1 0 0 0,0-1 0 0 0,0-1 0 0 0,-1 0 0 0 0,1-2 0 0 0,-1 0 0 0 0,0-2 0 0 0,-1 0 0 0 0,0-1 0 0 0,-1-1 0 0 0,0-1 0 0 0,0 0 0 0 0,-1-1 0 0 0,-1-1 0 0 0,-1-1 0 0 0,0 0 0 0 0,8-11-214 0 0,-19 21-8 0 0,-1-1 1 0 0,1 1-1 0 0,-1-1 1 0 0,-1 0 0 0 0,1 0-1 0 0,-1 0 1 0 0,0-1-1 0 0,0 1 1 0 0,-1 0-1 0 0,0-1 1 0 0,0 1 0 0 0,-1-1-1 0 0,1 1 1 0 0,-1-1-1 0 0,-1 1 1 0 0,1-1 0 0 0,-1 1-1 0 0,0-1 1 0 0,-1 1-1 0 0,0-1 1 0 0,0 1-1 0 0,0 0 1 0 0,0 0 0 0 0,-1 0-1 0 0,0 0 1 0 0,-1 0-1 0 0,1 1 1 0 0,-1 0 0 0 0,0-1-1 0 0,0 1 1 0 0,-1 1-1 0 0,1-1 1 0 0,-1 1-1 0 0,0-1 1 0 0,0 1 0 0 0,-1 1-1 0 0,1-1 1 0 0,-1 1-1 0 0,0 0 1 0 0,0 0 0 0 0,-6-1 7 0 0,-121-18-3822 0 0,45 31-6754 0 0,60-1 595 0 0</inkml:trace>
</inkml:ink>
</file>

<file path=ppt/ink/ink4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8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88 1648 0 0,'0'0'1034'0'0,"0"0"-190"0"0,0 0-165 0 0,0 0 77 0 0,0 0 318 0 0,0 0 271 0 0,0 0 80 0 0,0 0-84 0 0,0 0-213 0 0,0 0-230 0 0,0 0-185 0 0,0 0-131 0 0,0 34-95 0 0,-1 110-62 0 0,17 101 899 0 0,-12-13-2383 0 0,-25-189-2738 0 0,-1-20-4095 0 0,15-19 4937 0 0</inkml:trace>
  <inkml:trace contextRef="#ctx0" brushRef="#br0" timeOffset="282.345">13 110 0 0 0,'0'0'357'0'0,"0"0"802"0"0,0 0 403 0 0,0 0 197 0 0,0 0 19 0 0,0 0-189 0 0,0 0-295 0 0,0 0-278 0 0,0 0-197 0 0,35-20-129 0 0,108-59-78 0 0,-88 68-55 0 0,-44 17-414 0 0,0 1-1 0 0,0 1 1 0 0,-1-1-1 0 0,0 2 1 0 0,-1-1 0 0 0,1 1-1 0 0,-1 1 1 0 0,-1-1-1 0 0,0 2 1 0 0,-1-1-1 0 0,0 1 1 0 0,0 0 0 0 0,-1 0-1 0 0,0 1 1 0 0,-1 0-1 0 0,-1 0 1 0 0,0 0 0 0 0,0 1-1 0 0,-1-1 1 0 0,-1 1-1 0 0,0 0 1 0 0,0 10-143 0 0,-3-19 15 0 0,1 0 1 0 0,-1-1-1 0 0,0 1 1 0 0,0-1-1 0 0,0 1 1 0 0,0-1-1 0 0,-1 0 1 0 0,0 1-1 0 0,1-1 1 0 0,-1 0 0 0 0,0 0-1 0 0,-1 0 1 0 0,1 0-1 0 0,0 0 1 0 0,-1-1-1 0 0,1 1 1 0 0,-1-1-1 0 0,0 0 1 0 0,0 0-1 0 0,0 0 1 0 0,0 0-1 0 0,-1 0 1 0 0,1 0-1 0 0,0-1 1 0 0,-1 0-1 0 0,0 1-15 0 0,-96 21-2720 0 0,91-22 2105 0 0,-34 2-3355 0 0,14-3-2504 0 0,18 0 3521 0 0</inkml:trace>
  <inkml:trace contextRef="#ctx0" brushRef="#br0" timeOffset="834.611">365 596 152 0 0,'0'0'1927'0'0,"0"0"30"0"0,0 0 164 0 0,0 0 145 0 0,0 0-27 0 0,0 0-256 0 0,0 0-434 0 0,0 0-472 0 0,0 0-406 0 0,0 0-310 0 0,0 0-166 0 0,0 0-28 0 0,0 0 33 0 0,2 7 64 0 0,15 125 653 0 0,-18-72-4280 0 0,-7-45-4214 0 0,5-12 471 0 0</inkml:trace>
</inkml:ink>
</file>

<file path=ppt/ink/ink4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1.1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0 0 0,'0'0'1075'0'0,"0"0"477"0"0,0 0 329 0 0,0 0 90 0 0,0 0-176 0 0,0 0-310 0 0,0 0-299 0 0,0 0-238 0 0,0 0-136 0 0,0 0-59 0 0,0 0-13 0 0,7-1 7 0 0,82-9 2739 0 0,185 10-764 0 0,-280 2-4760 0 0,-10 0-1302 0 0,12-4-1616 0 0,3-4-3736 0 0,1 3 6565 0 0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9.0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1 6577 0 0,'0'0'1909'0'0,"0"0"-730"0"0,0 0-471 0 0,0 0-104 0 0,0 0 103 0 0,0 0 137 0 0,0 0 74 0 0,0 0-16 0 0,0 0-39 0 0,0 0-55 0 0,0 0-87 0 0,0 0-88 0 0,3 34-53 0 0,6 111-70 0 0,-4 264 653 0 0,-29-45-2454 0 0,26-311-3206 0 0,33-56-6787 0 0,-28-2 8730 0 0</inkml:trace>
</inkml:ink>
</file>

<file path=ppt/ink/ink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02.77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46 972 0 0 0,'-15'22'0'0'0,"11"-15"0"0"0,3-6 0 0 0,1 1 0 0 0,-2-1 0 0 0,-8-2 837 0 0,1-1 8521 0 0,5 1-6698 0 0,3 1-1916 0 0,1 0-115 0 0,0 0-86 0 0,0 0-49 0 0,0 0-30 0 0,1-26 2602 0 0,55-154-708 0 0,44-23-834 0 0,-82 168-1390 0 0,1 1 0 0 0,2 2 0 0 0,2 0 1 0 0,1 1-1 0 0,1 1 0 0 0,1 1 0 0 0,2 1 0 0 0,12-8-134 0 0,-32 30 23 0 0,13-13 24 0 0,1 2 0 0 0,1 0 0 0 0,0 2 0 0 0,2 0 0 0 0,-1 2 0 0 0,2 0 0 0 0,17-5-47 0 0,121-37 74 0 0,-43 23-62 0 0,-85 28 35 0 0,-36 4-22 0 0,0 0 4 0 0,0 0 17 0 0,0 0 10 0 0,0 0 5 0 0,0 0-1 0 0,0 0 8 0 0,0 0-4 0 0,0 0-3 0 0,0 0 11 0 0,0 0-12 0 0,0 0-2 0 0,0 0 2 0 0,0 0-14 0 0,0 0-14 0 0,0 0 10 0 0,0 0-9 0 0,0 0-4 0 0,0 0 13 0 0,0 0-9 0 0,0 0-5 0 0,0 0 8 0 0,0 0-4 0 0,0 0-7 0 0,0 0 1 0 0,-28 0 204 0 0,13-2-219 0 0,1 1-1 0 0,0-2 0 0 0,0 0 1 0 0,0-1-1 0 0,0 0 0 0 0,0-1 0 0 0,1 0 1 0 0,0-2-1 0 0,0 1 0 0 0,-7-6-10 0 0,-62-17 12 0 0,80 30-23 0 0,1 0 0 0 0,-1 0 0 0 0,0 1-1 0 0,1-1 1 0 0,-1 0 0 0 0,1 0 0 0 0,0 1 0 0 0,-1-1-1 0 0,1 1 1 0 0,0 0 0 0 0,0-1 0 0 0,0 1 0 0 0,0 0-1 0 0,0-1 1 0 0,0 1 0 0 0,1 0 0 0 0,-1 0 0 0 0,0 0 0 0 0,1 0-1 0 0,0 0 1 0 0,-1 0 0 0 0,1 0 0 0 0,0 0 0 0 0,0 0-1 0 0,0-1 1 0 0,0 1 0 0 0,0 0 0 0 0,1 0 0 0 0,-1 0-1 0 0,1 0 1 0 0,-1 0 0 0 0,1 0 0 0 0,-1 0 0 0 0,1 0-1 0 0,1 1 12 0 0,-2 11-13 0 0,-7 312-497 0 0,9-214 422 0 0,-2-112 89 0 0,0 0 0 0 0,0 1 0 0 0,0-1-1 0 0,1 1 1 0 0,-1-1 0 0 0,0 1 0 0 0,0-1 0 0 0,1 1-1 0 0,-1-1 1 0 0,0 0 0 0 0,0 1 0 0 0,1-1 0 0 0,-1 0-1 0 0,0 1 1 0 0,1-1 0 0 0,-1 0 0 0 0,1 1-1 0 0,-1-1 1 0 0,0 0 0 0 0,1 0 0 0 0,-1 1 0 0 0,1-1-1 0 0,-1 0 1 0 0,1 0 0 0 0,-1 0 0 0 0,1 0 0 0 0,-1 0-1 0 0,0 0 1 0 0,1 1 0 0 0,-1-1 0 0 0,1 0-1 0 0,-1 0 1 0 0,1-1 0 0 0,-1 1 0 0 0,1 0 0 0 0,-1 0-1 0 0,1 0 1 0 0,-1 0 0 0 0,1 0 0 0 0,-1 0 0 0 0,1-1-1 0 0,-1 1 1 0 0,0 0 0 0 0,1 0 0 0 0,-1-1-1 0 0,1 1 1 0 0,-1 0 0 0 0,0 0 0 0 0,1-1 0 0 0,-1 1-1 0 0,0 0 1 0 0,1-1 0 0 0,-1 1 0 0 0,0-1 0 0 0,0 1-1 0 0,1-1 1 0 0,-1 1 0 0 0,0 0 0 0 0,0-1 0 0 0,0 1-1 0 0,1-1 1 0 0,-1 1-1 0 0,19-30 167 0 0,-19 29-164 0 0,72-123 348 0 0,80-107-351 0 0,-92 160 78 0 0,-32 42-3250 0 0,-24 36-8711 0 0,-2-3 1589 0 0</inkml:trace>
</inkml:ink>
</file>

<file path=ppt/ink/ink4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1.9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23 856 0 0,'0'0'1314'0'0,"0"0"-399"0"0,0 0-138 0 0,0 0 189 0 0,0 0 303 0 0,0 0 180 0 0,0 0-37 0 0,0 0-188 0 0,0 0-197 0 0,0 0-129 0 0,0 0-126 0 0,0 0-87 0 0,0 0-83 0 0,0 30-70 0 0,0 93-37 0 0,0-74-169 0 0,1 0 1 0 0,2 0 0 0 0,3 0 0 0 0,2 0-1 0 0,2 2-326 0 0,-10-48 48 0 0,1 0 0 0 0,-1 0 0 0 0,1 0 0 0 0,0 0 0 0 0,0 0 0 0 0,0 0 0 0 0,0 0 0 0 0,0 0 0 0 0,1 0 0 0 0,-1-1-1 0 0,1 1 1 0 0,0-1 0 0 0,-1 1 0 0 0,1-1 0 0 0,1 1 0 0 0,-1-1 0 0 0,0 0 0 0 0,0 0 0 0 0,1 0 0 0 0,-1 0 0 0 0,1-1 0 0 0,0 1 0 0 0,-1-1-1 0 0,1 1 1 0 0,0-1 0 0 0,0 0 0 0 0,0 0 0 0 0,0 0 0 0 0,0-1 0 0 0,0 1 0 0 0,0-1 0 0 0,3 1-48 0 0,7-4 154 0 0,0 0 0 0 0,-1-1 0 0 0,1 0 0 0 0,-1-1 1 0 0,0-1-1 0 0,0 1 0 0 0,0-2 0 0 0,-1 0 0 0 0,0 0 0 0 0,0-1 0 0 0,-1-1 0 0 0,0 1 0 0 0,0-2 1 0 0,5-6-155 0 0,3 0 108 0 0,104-113 65 0 0,-122 129-167 0 0,1 0-32 0 0,-1 0-1 0 0,0 1 1 0 0,0-1 0 0 0,0 0 0 0 0,1 0-1 0 0,-1 0 1 0 0,0 1 0 0 0,0-1-1 0 0,0 0 1 0 0,1 0 0 0 0,-1 0 0 0 0,0 0-1 0 0,1 0 1 0 0,-1 1 0 0 0,0-1 0 0 0,0 0-1 0 0,1 0 1 0 0,-1 0 0 0 0,0 0-1 0 0,1 0 1 0 0,-1 0 0 0 0,0 0 0 0 0,0 0-1 0 0,1 0 1 0 0,-1 0 0 0 0,0 0 0 0 0,1 0-1 0 0,-1 0 1 0 0,0 0 0 0 0,1 0 0 0 0,-1 0-1 0 0,0-1 1 0 0,0 1 0 0 0,1 0-1 0 0,-1 0 1 0 0,0 0 0 0 0,0 0 0 0 0,1-1-1 0 0,-1 1 1 0 0,0 0 0 0 0,0 0 0 0 0,0 0-1 0 0,1-1 1 0 0,-1 1 0 0 0,0 0-1 0 0,0 0 1 0 0,0-1 0 0 0,0 1 0 0 0,1 0-1 0 0,-1 0 1 0 0,0-1 0 0 0,0 1 0 0 0,0 0 26 0 0,2 14 34 0 0,1-3-99 0 0,-3-2 42 0 0,1-1 0 0 0,0 0 0 0 0,1 0 0 0 0,0 0 0 0 0,0 0 0 0 0,1 0 1 0 0,0 0-1 0 0,0-1 0 0 0,1 1 0 0 0,0-1 0 0 0,0 0 0 0 0,1 0 0 0 0,0 0 0 0 0,0-1 0 0 0,1 0 1 0 0,-1 0-1 0 0,1 0 0 0 0,0-1 0 0 0,1 0 0 0 0,5 4 23 0 0,-5-5 78 0 0,0 0 1 0 0,1-1-1 0 0,0 1 0 0 0,-1-1 1 0 0,1-1-1 0 0,0 0 0 0 0,1 0 1 0 0,-1 0-1 0 0,0-1 0 0 0,0 0 1 0 0,1-1-1 0 0,-1 0 0 0 0,0 0 1 0 0,1-1-1 0 0,-1 0 0 0 0,0 0 1 0 0,0-1-1 0 0,0 0 0 0 0,0-1 1 0 0,0 1-1 0 0,0-1 1 0 0,0-1-1 0 0,-1 0 0 0 0,0 0 1 0 0,0 0-1 0 0,0-1 0 0 0,0 0 1 0 0,-1 0-1 0 0,1-1 0 0 0,-1 0 1 0 0,1-2-79 0 0,9-10 133 0 0,-1 0 0 0 0,-1-1 0 0 0,0-1 0 0 0,-1-1 0 0 0,-2 1 0 0 0,0-2 0 0 0,-1 0 0 0 0,-1 0 0 0 0,-1-1 0 0 0,-1 0 0 0 0,-1 0 0 0 0,-1-1 0 0 0,-1 1 0 0 0,-1-1 0 0 0,-1 0 0 0 0,-1 0 0 0 0,-2-3-133 0 0,-10 0-2467 0 0,2 23-1146 0 0,-3 6-3419 0 0,8 1-1053 0 0</inkml:trace>
</inkml:ink>
</file>

<file path=ppt/ink/ink4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6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1277 630 0 0 0,'0'0'944'0'0,"0"0"339"0"0,0 0 161 0 0,0 0 39 0 0,5-1 7707 0 0,-3 1-8312 0 0,26 1 3016 0 0,192-34-210 0 0,-165 29-3300 0 0,-45 4-5716 0 0,-2 0-5792 0 0,-9 0 4396 0 0</inkml:trace>
  <inkml:trace contextRef="#ctx0" brushRef="#br0" timeOffset="406.969">1238 409 3065 0 0,'0'0'1156'0'0,"0"0"-284"0"0,0 0 231 0 0,0 0 541 0 0,0 0 350 0 0,0 0-35 0 0,0 0-336 0 0,0 0-379 0 0,0 0-293 0 0,0 0-233 0 0,5 31-163 0 0,18 96-110 0 0,-11 55 693 0 0,-13-127-1018 0 0,-5-1 557 0 0,2-26-2960 0 0,2-1-8975 0 0,2-27 5535 0 0</inkml:trace>
  <inkml:trace contextRef="#ctx0" brushRef="#br0" timeOffset="-1974.68">111 0 0 0 0,'0'0'335'0'0,"0"0"636"0"0,0 0 9 0 0,0 0-189 0 0,0 0-123 0 0,0 0-48 0 0,0 6 27 0 0,-5 147 7088 0 0,1-12-5548 0 0,-27 266-888 0 0,27-319-2411 0 0,4-87 401 0 0,0-1-444 0 0,0-8-7299 0 0,0 1 3653 0 0</inkml:trace>
  <inkml:trace contextRef="#ctx0" brushRef="#br0" timeOffset="-1746.973">3 89 824 0 0,'0'0'754'0'0,"0"0"-201"0"0,0 0 255 0 0,0 0 594 0 0,0 0 474 0 0,0 0 123 0 0,0 0-265 0 0,0 0-343 0 0,0 0-275 0 0,0 0-195 0 0,32-5-121 0 0,104-12-103 0 0,152-2 1286 0 0,-271 30-5702 0 0,-37 8-7058 0 0,10-12 8415 0 0</inkml:trace>
  <inkml:trace contextRef="#ctx0" brushRef="#br0" timeOffset="-1509.451">1 512 2240 0 0,'0'0'2060'0'0,"0"0"-625"0"0,0 0 48 0 0,0 0 344 0 0,0 0 276 0 0,0 0 31 0 0,0 0-286 0 0,0 0-381 0 0,34-1-371 0 0,106-5-324 0 0,-10-10 1254 0 0,-84 9-3546 0 0,6 4-8796 0 0,-47 3 1661 0 0</inkml:trace>
  <inkml:trace contextRef="#ctx0" brushRef="#br0" timeOffset="-573.791">608 645 0 0 0,'0'0'420'0'0,"0"0"216"0"0,0 0 223 0 0,0 0 107 0 0,0 0-41 0 0,0 0-143 0 0,0 0-162 0 0,0 0-112 0 0,0 0-73 0 0,0 0-23 0 0,-4 31 0 0 0,-11 101-9 0 0,21-59 462 0 0,1-59-605 0 0,36 54 1402 0 0,-42-67-1532 0 0,0 0-1 0 0,0 1 0 0 0,0-1 1 0 0,0 0-1 0 0,0 0 0 0 0,1 1 0 0 0,-1-1 1 0 0,0 0-1 0 0,1 0 0 0 0,-1 0 1 0 0,1-1-1 0 0,-1 1 0 0 0,1 0 0 0 0,-1-1 1 0 0,1 1-1 0 0,0 0 0 0 0,-1-1 1 0 0,1 0-1 0 0,0 1 0 0 0,-1-1 0 0 0,1 0 1 0 0,0 0-1 0 0,-1 0 0 0 0,1 0 1 0 0,0 0-1 0 0,-1-1 0 0 0,1 1 0 0 0,0 0 1 0 0,-1-1-1 0 0,1 1 0 0 0,0-1 1 0 0,-1 0-1 0 0,1 1 0 0 0,-1-1 0 0 0,1 0 1 0 0,-1 0-1 0 0,1 0 0 0 0,-1 0 1 0 0,0 0-1 0 0,0 0 0 0 0,1-1 0 0 0,-1 1 1 0 0,1-1-130 0 0,65-102 1964 0 0,4-5-1760 0 0,-70 108-219 0 0,0 1 1 0 0,0-1-1 0 0,0 1 0 0 0,0-1 1 0 0,0 1-1 0 0,0 0 0 0 0,0-1 1 0 0,0 1-1 0 0,0 0 0 0 0,0 0 1 0 0,0 0-1 0 0,0 0 0 0 0,1 0 1 0 0,-1 0-1 0 0,0 0 0 0 0,0 0 1 0 0,0 0-1 0 0,0 1 0 0 0,0-1 0 0 0,0 0 1 0 0,0 1-1 0 0,0-1 0 0 0,0 1 1 0 0,0-1-1 0 0,0 1 0 0 0,0-1 1 0 0,0 1-1 0 0,0 0 0 0 0,0-1 1 0 0,0 1-1 0 0,0 0 0 0 0,-1 0 1 0 0,1 0-1 0 0,0 0 0 0 0,-1 0 1 0 0,1-1-1 0 0,-1 1 0 0 0,1 0 1 0 0,-1 1-1 0 0,1-1 0 0 0,-1 0 0 0 0,1 0 1 0 0,-1 0-1 0 0,0 0 0 0 0,0 0 1 0 0,0 0-1 0 0,0 0 0 0 0,0 0 1 0 0,0 0-1 0 0,0 1 0 0 0,0-1 1 0 0,0 0-1 0 0,0 0 0 0 0,0 0 1 0 0,-1 0-1 0 0,1 0 0 0 0,0 0 1 0 0,-1 1 13 0 0,3 5 53 0 0,5 26-17 0 0,0-1 0 0 0,-3 1 1 0 0,0 0-1 0 0,-2-1 0 0 0,-2 2 0 0 0,-1 0-35 0 0,1-33 0 0 0,0 37 3 0 0,-1 0 0 0 0,-2 0-1 0 0,-2 0 1 0 0,-1-1 0 0 0,-2 1-3 0 0,5-25-73 0 0,0 0 0 0 0,-1 0 0 0 0,0 0 0 0 0,-1-1 0 0 0,0 0 0 0 0,-1 0 0 0 0,-1 0 0 0 0,0-1 0 0 0,0 0 1 0 0,-1 0-1 0 0,-1 0 73 0 0,8-10-1 0 0,0 0 1 0 0,0 1 0 0 0,0-1 0 0 0,0 0 0 0 0,-1 0 0 0 0,1 0 0 0 0,0 0 0 0 0,0-1 0 0 0,-1 1 0 0 0,1 0 0 0 0,-1-1 0 0 0,1 1 0 0 0,0 0 0 0 0,-1-1 0 0 0,1 0-1 0 0,-1 1 1 0 0,1-1 0 0 0,-1 0 0 0 0,1 0 0 0 0,-1 0 0 0 0,0 0 0 0 0,1 0 0 0 0,-1 0 0 0 0,1 0 0 0 0,-1 0 0 0 0,1-1 0 0 0,-1 1 0 0 0,1-1 0 0 0,-1 1 0 0 0,1-1-1 0 0,0 1 1 0 0,-1-1 0 0 0,1 0 0 0 0,0 0 0 0 0,-1 0 0 0 0,1 1 0 0 0,0-1 0 0 0,0 0 0 0 0,0-1 0 0 0,0 1 0 0 0,0 0 0 0 0,0 0 0 0 0,0 0 0 0 0,0-1 0 0 0,0 1-1 0 0,1 0 1 0 0,-1-1 0 0 0,0 1 0 0 0,1-1 0 0 0,-1 1 0 0 0,1-1 0 0 0,0 1 0 0 0,-1-1 0 0 0,1 1 0 0 0,0-1 0 0 0,0 1 0 0 0,0-1 0 0 0,0 1 0 0 0,0-1 0 0 0,0 1-1 0 0,1-2 2 0 0,-3-24-150 0 0,2-1 1 0 0,1 1-1 0 0,1-1 1 0 0,1 1-1 0 0,1 0 1 0 0,2 0-1 0 0,0 0 1 0 0,2 1-1 0 0,11-24 149 0 0,30-74-5441 0 0,-27 89-1795 0 0,-15 24 4738 0 0</inkml:trace>
  <inkml:trace contextRef="#ctx0" brushRef="#br0" timeOffset="3205.997">1231 689 0 0 0,'0'0'822'0'0,"0"0"178"0"0,0 0 29 0 0,0 0-15 0 0,0 0 15 0 0,0 0-39 0 0,0 0-38 0 0,-4-3-36 0 0,-54-16 5810 0 0,22 25-6041 0 0,-37 10-2366 0 0,72-16 962 0 0,1 0-539 0 0,0 0-881 0 0,0 0-1006 0 0,0 0-438 0 0,0 0 945 0 0</inkml:trace>
</inkml:ink>
</file>

<file path=ppt/ink/ink4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2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0 574 11106 0 0,'0'0'1702'0'0,"0"0"-471"0"0,0 0-131 0 0,0 0 128 0 0,0 0 47 0 0,0 0-169 0 0,0 0-264 0 0,0 0-229 0 0,0 0-156 0 0,0 0-99 0 0,0 0-67 0 0,0 0-51 0 0,34-3-46 0 0,104-12-35 0 0,6 11 166 0 0,-102 11-1273 0 0,-30 2-5640 0 0,-12-3-3166 0 0,0-6 4817 0 0</inkml:trace>
  <inkml:trace contextRef="#ctx0" brushRef="#br0" timeOffset="248.999">24 762 2713 0 0,'0'0'1432'0'0,"0"0"-249"0"0,0 0 410 0 0,0 0 495 0 0,0 0 223 0 0,0 0-123 0 0,0 0-445 0 0,0 0-460 0 0,0 0-337 0 0,0 0-261 0 0,33 2-185 0 0,105 4-125 0 0,-49-17 89 0 0,-35-2-532 0 0,24-5-363 0 0,-26 7-9295 0 0,-43 8 447 0 0</inkml:trace>
  <inkml:trace contextRef="#ctx0" brushRef="#br0" timeOffset="1540.903">792 501 0 0 0,'0'0'919'0'0,"0"0"675"0"0,0 0 174 0 0,0 0-132 0 0,0 0-249 0 0,0 0-272 0 0,0 0-211 0 0,3-9-202 0 0,8-25-123 0 0,-12 85 2091 0 0,-49 265-239 0 0,30-195-2129 0 0,7-77-11 0 0,13-44-115 0 0,0 0 90 0 0,0 0 94 0 0,3-23 1152 0 0,25-59-1157 0 0,4 0 0 0 0,4 2 1 0 0,40-64-356 0 0,-59 113 12 0 0,1 1 1 0 0,2 1 0 0 0,1 1-1 0 0,1 1 1 0 0,1 1 0 0 0,20-17-13 0 0,-43 44-6 0 0,-1 0 0 0 0,1 0 0 0 0,0 0 0 0 0,-1 0 0 0 0,1 0 0 0 0,0 0 0 0 0,-1 0 0 0 0,1 0 0 0 0,0-1 0 0 0,0 1 0 0 0,0 0 1 0 0,0 0-1 0 0,0 0 0 0 0,0 0 0 0 0,0 0 0 0 0,0 0 0 0 0,0 0 0 0 0,1 0 0 0 0,-1 0 0 0 0,0 0 0 0 0,1 0 0 0 0,-1 0 0 0 0,1 0 0 0 0,-1 0 1 0 0,1 0-1 0 0,-1 0 0 0 0,1-1 0 0 0,-1 1 0 0 0,1 0 0 0 0,0 0 0 0 0,-1-1 0 0 0,1 1 0 0 0,0-1 0 0 0,0 1 0 0 0,0 0 0 0 0,-1-1 1 0 0,1 1-1 0 0,0-1 0 0 0,0 0 0 0 0,0 1 0 0 0,0-1 0 0 0,0 0 0 0 0,0 1 0 0 0,0-1 0 0 0,0 0 0 0 0,0 0 0 0 0,0 0 0 0 0,0 0 0 0 0,0 0 1 0 0,0 0-1 0 0,0 0 0 0 0,0 0 0 0 0,0-1 0 0 0,0 1 0 0 0,0 0 0 0 0,0 0 0 0 0,0-1 0 0 0,-1 1 0 0 0,1-1 0 0 0,0 1 0 0 0,0-1 1 0 0,0 1-1 0 0,0-1 0 0 0,-1 1 0 0 0,1-1 0 0 0,0 0 0 0 0,0 1 0 0 0,-1-1 0 0 0,1 0 6 0 0,-1 4 36 0 0,4 34 13 0 0,-4-17-34 0 0,1-1 0 0 0,2 1-1 0 0,0-1 1 0 0,0 0 0 0 0,2 0 0 0 0,1 0-1 0 0,0-1 1 0 0,1 1 0 0 0,1-1 0 0 0,7 10-15 0 0,-14-25 8 0 0,1 0 0 0 0,-1-1 1 0 0,1 0-1 0 0,0 1 1 0 0,0-1-1 0 0,0 0 1 0 0,1 0-1 0 0,-1 0 1 0 0,0 0-1 0 0,1 0 1 0 0,-1 0-1 0 0,1-1 1 0 0,0 0-1 0 0,-1 1 1 0 0,1-1-1 0 0,0 0 1 0 0,0 0-1 0 0,0 0 1 0 0,0-1-1 0 0,0 1 1 0 0,0-1-1 0 0,0 1 1 0 0,0-1-1 0 0,0 0 1 0 0,0 0-1 0 0,0-1 0 0 0,0 1 1 0 0,0 0-1 0 0,0-1 1 0 0,0 0-1 0 0,0 0 1 0 0,0 0-1 0 0,0 0 1 0 0,-1 0-1 0 0,1-1 1 0 0,0 1-1 0 0,-1-1 1 0 0,1 0-1 0 0,1 0-8 0 0,89-74 145 0 0,-73 57-172 0 0,2 1 1 0 0,0 1-1 0 0,1 0 0 0 0,1 2 0 0 0,0 1 0 0 0,26-12 27 0 0,-48 25-9 0 0,0 0-1 0 0,-1 1 1 0 0,1-1 0 0 0,0 0-1 0 0,0 1 1 0 0,0-1-1 0 0,-1 1 1 0 0,1-1-1 0 0,0 1 1 0 0,0 0 0 0 0,0 0-1 0 0,0 0 1 0 0,0 0-1 0 0,0 0 1 0 0,0 0-1 0 0,-1 1 1 0 0,1-1 0 0 0,0 0-1 0 0,0 1 1 0 0,0 0-1 0 0,0-1 1 0 0,-1 1 0 0 0,1 0-1 0 0,0 0 1 0 0,-1 0-1 0 0,1 0 1 0 0,-1 0-1 0 0,1 0 1 0 0,-1 1 0 0 0,1-1-1 0 0,-1 0 1 0 0,0 1-1 0 0,0-1 1 0 0,1 1-1 0 0,-1 0 1 0 0,0-1 0 0 0,-1 1-1 0 0,1 0 1 0 0,0-1-1 0 0,0 1 1 0 0,-1 0-1 0 0,1 0 1 0 0,-1 0 0 0 0,1 0-1 0 0,-1 0 10 0 0,19 152 204 0 0,-18-148-228 0 0,1 5-34 0 0,0 0 1 0 0,0 0-1 0 0,1 0 1 0 0,1-1-1 0 0,0 1 0 0 0,0-1 1 0 0,1 0-1 0 0,1 0 1 0 0,-1 0-1 0 0,6 5 58 0 0,15 3-4527 0 0,-6-11-5402 0 0,-14-7 5313 0 0</inkml:trace>
  <inkml:trace contextRef="#ctx0" brushRef="#br0" timeOffset="14001.924">2244 0 0 0 0,'0'0'367'0'0,"0"0"762"0"0,0 0 457 0 0,0 0 132 0 0,0 0-177 0 0,0 0-374 0 0,0 0-395 0 0,0 0-294 0 0,0 0-158 0 0,15 15 1760 0 0,-11 89 1953 0 0,-40 19-2660 0 0,11-53-903 0 0,19-53-346 0 0,5-16-89 0 0,0 1-1 0 0,0-1 0 0 0,0 1 1 0 0,0-1-1 0 0,0 1 0 0 0,0 0 1 0 0,1-1-1 0 0,-1 1 0 0 0,1 0 1 0 0,-1-1-1 0 0,1 1 0 0 0,-1 0 1 0 0,1 0-1 0 0,0-1 1 0 0,0 1-1 0 0,0 0 0 0 0,0 0 1 0 0,0-1-1 0 0,0 1 0 0 0,1 0 1 0 0,-1 0-1 0 0,0-1 0 0 0,1 1 1 0 0,0 0-1 0 0,-1-1 1 0 0,1 1-1 0 0,0 0 0 0 0,0-1 1 0 0,0 1-1 0 0,0-1 0 0 0,0 1 1 0 0,0-1-1 0 0,0 0 0 0 0,0 1 1 0 0,1-1-1 0 0,-1 0 1 0 0,1 0-1 0 0,0 0-34 0 0,14 3 179 0 0,0-1-1 0 0,1-1 1 0 0,-1 0 0 0 0,1-1-1 0 0,0-1 1 0 0,0-1 0 0 0,-1 0-1 0 0,1-1 1 0 0,-1-1 0 0 0,1-1-1 0 0,-1 0 1 0 0,0-1 0 0 0,4-2-179 0 0,52-11 287 0 0,-30 11-489 0 0,-41 7-42 0 0,-33 48-12400 0 0,18-34 5285 0 0,10-6 6734 0 0</inkml:trace>
  <inkml:trace contextRef="#ctx0" brushRef="#br0" timeOffset="14255.059">2027 630 1192 0 0,'0'0'2149'0'0,"0"0"-972"0"0,0 0-417 0 0,0 0 217 0 0,0 0 486 0 0,0 0 361 0 0,0 0 0 0 0,0 0-263 0 0,0 0-304 0 0,0 0-246 0 0,0 0-153 0 0,0 0-98 0 0,34 1-81 0 0,106 3-62 0 0,-32-20 401 0 0,175-39-310 0 0,-231 54-3930 0 0,-41 1-1365 0 0,-1 0-3365 0 0,-7 0 3878 0 0</inkml:trace>
  <inkml:trace contextRef="#ctx0" brushRef="#br0" timeOffset="14701.386">2233 817 1128 0 0,'0'0'1310'0'0,"0"0"-389"0"0,0 0-146 0 0,0 0 212 0 0,0 0 311 0 0,0 0 214 0 0,0 0-13 0 0,0 0-151 0 0,0 0-201 0 0,0 0-245 0 0,0 0-193 0 0,0 0-110 0 0,18 4-44 0 0,54 11-46 0 0,77 0 1562 0 0,-147-15-2050 0 0,0 1 1 0 0,0 0-1 0 0,0 0 0 0 0,0 0 0 0 0,-1 0 0 0 0,1 0 0 0 0,0 0 0 0 0,-1 1 0 0 0,1-1 1 0 0,-1 1-1 0 0,1-1 0 0 0,-1 1 0 0 0,0-1 0 0 0,1 1 0 0 0,-1 0 0 0 0,0-1 0 0 0,0 1 0 0 0,0 0 1 0 0,-1 0-1 0 0,1 0 0 0 0,0 0 0 0 0,-1 0 0 0 0,1 0 0 0 0,-1 0 0 0 0,1 0 0 0 0,-1 0 1 0 0,0 0-1 0 0,0 0 0 0 0,0 0 0 0 0,0 0 0 0 0,-1 1 0 0 0,1-1 0 0 0,0 0 0 0 0,-1 0 0 0 0,1 0 1 0 0,-1 0-1 0 0,0-1 0 0 0,0 1 0 0 0,0 0 0 0 0,0 0 0 0 0,0 0 0 0 0,0 0 0 0 0,0-1 0 0 0,-1 1 1 0 0,1-1-1 0 0,0 1 0 0 0,-1-1 0 0 0,1 1 0 0 0,-1-1 0 0 0,0 0 0 0 0,0 0 0 0 0,1 0 1 0 0,-1 0-1 0 0,-1 1-21 0 0,-135 107 730 0 0,137-108-721 0 0,0 0-1 0 0,0 0 0 0 0,0 0 0 0 0,0-1 0 0 0,1 1 1 0 0,-1 0-1 0 0,0 0 0 0 0,1 0 0 0 0,-1 0 1 0 0,1 0-1 0 0,-1 0 0 0 0,1 0 0 0 0,-1 0 0 0 0,1 1 1 0 0,0-1-1 0 0,-1 0 0 0 0,1 0 0 0 0,0 0 0 0 0,0 0 1 0 0,0 1-1 0 0,0-1 0 0 0,0 0 0 0 0,0 0 0 0 0,0 0 1 0 0,1 0-1 0 0,-1 0 0 0 0,0 1 0 0 0,1-1 0 0 0,-1 0 1 0 0,0 0-1 0 0,1 0 0 0 0,0 0 0 0 0,-1 0 1 0 0,1 0-1 0 0,-1 0 0 0 0,1 0 0 0 0,0 0 0 0 0,0-1 1 0 0,0 1-1 0 0,-1 0 0 0 0,1 0 0 0 0,0 0 0 0 0,0-1 1 0 0,0 1-1 0 0,0-1 0 0 0,0 1 0 0 0,0-1 0 0 0,0 1 1 0 0,1-1-1 0 0,-1 0 0 0 0,0 1 0 0 0,0-1 0 0 0,0 0 1 0 0,0 0-1 0 0,0 0 0 0 0,1 0 0 0 0,-1 0 1 0 0,1 0-9 0 0,12 2 4 0 0,0 0 0 0 0,0-1 1 0 0,0-1-1 0 0,1 0 0 0 0,-1-1 1 0 0,0 0-1 0 0,0-1 0 0 0,0-1 1 0 0,0-1-1 0 0,-1 1 0 0 0,11-6-4 0 0,-10 5-134 0 0,91-39-4014 0 0,-41 6-6965 0 0,-52 29 6843 0 0</inkml:trace>
  <inkml:trace contextRef="#ctx0" brushRef="#br0" timeOffset="15041.272">2824 92 5489 0 0,'0'0'852'0'0,"0"0"-344"0"0,0 0-41 0 0,0 0 371 0 0,0 0 430 0 0,0 0 210 0 0,0 0-63 0 0,0 0-215 0 0,0 0-228 0 0,0 0-173 0 0,0 0-128 0 0,21 36-90 0 0,64 112-67 0 0,-29-45 258 0 0,-45-76-721 0 0,-1 1 0 0 0,-1 0 0 0 0,-2 0 1 0 0,0 1-1 0 0,-2 0 0 0 0,-2 0 0 0 0,0 1 0 0 0,-2-1 1 0 0,-1 1-1 0 0,-4 26-51 0 0,-4-16-367 0 0,-1-1 1 0 0,-3 0-1 0 0,-1 0 1 0 0,-2-2-1 0 0,-1 0 1 0 0,-2 0-1 0 0,-1-2 1 0 0,-3 0-1 0 0,0-2 1 0 0,-2 0-1 0 0,-7 5 367 0 0,-24 29-3798 0 0,-6-7-5140 0 0,47-48 7370 0 0</inkml:trace>
  <inkml:trace contextRef="#ctx0" brushRef="#br0" timeOffset="15513.446">1963 7 0 0 0,'0'0'577'0'0,"0"0"722"0"0,0 0 95 0 0,0 0-83 0 0,0 0-109 0 0,0 0-104 0 0,0 0-52 0 0,0 0-30 0 0,0 0-56 0 0,-23 27-66 0 0,-70 84-90 0 0,49-33 310 0 0,41-65-908 0 0,-6 33 420 0 0,2-1 0 0 0,2 1-1 0 0,2 0 1 0 0,2 0 0 0 0,2 1 0 0 0,4 20-626 0 0,2-9 113 0 0,2 0 1 0 0,2-1 0 0 0,3 0 0 0 0,3 0 0 0 0,1-2-1 0 0,8 10-113 0 0,-21-54-61 0 0,0 0-1 0 0,1 0 1 0 0,0-1-1 0 0,1 0 1 0 0,0 0-1 0 0,0-1 1 0 0,1 0-1 0 0,1 0 1 0 0,-1-1-1 0 0,1 0 1 0 0,1 0-1 0 0,0-1 1 0 0,0-1-1 0 0,0 1 1 0 0,0-2-1 0 0,10 5 62 0 0,71 7-2794 0 0,-38-17-4155 0 0,-36 0 318 0 0</inkml:trace>
  <inkml:trace contextRef="#ctx0" brushRef="#br0" timeOffset="16148.936">3813 427 5521 0 0,'0'0'2018'0'0,"0"0"-358"0"0,0 0-226 0 0,0 0 62 0 0,0 0 61 0 0,0 0-126 0 0,0 0-289 0 0,0 0-283 0 0,0 0-225 0 0,0 0-161 0 0,0 0-81 0 0,-22 33-58 0 0,-65 104-37 0 0,45-57 193 0 0,33-59-454 0 0,-1 0 0 0 0,-1 0 0 0 0,0-2 1 0 0,-2 1-1 0 0,0-1 0 0 0,-2-1 0 0 0,0 0 1 0 0,0-2-1 0 0,-2 1 0 0 0,0-2 0 0 0,-12 9-36 0 0,19-17-224 0 0,1 0 1 0 0,-1-1-1 0 0,0 0 0 0 0,-1-1 0 0 0,0 0 0 0 0,1-1 1 0 0,-2 0-1 0 0,1 0 0 0 0,0-2 0 0 0,-1 1 0 0 0,1-1 1 0 0,-1-1-1 0 0,1 0 0 0 0,-1 0 0 0 0,0-1 0 0 0,0-1 0 0 0,-10-2 224 0 0,17 0-260 0 0,-1-1 0 0 0,1-1 0 0 0,0 1-1 0 0,1-1 1 0 0,-1 0 0 0 0,1 0 0 0 0,0 0-1 0 0,0 0 1 0 0,0-1 0 0 0,1 0 0 0 0,0 1-1 0 0,0-1 1 0 0,0-1 0 0 0,1 1 0 0 0,0 0-1 0 0,0-1 1 0 0,1 1 0 0 0,0-1 0 0 0,0 1-1 0 0,0-1 1 0 0,1 1 0 0 0,0-1-1 0 0,0 0 1 0 0,0 1 0 0 0,1-1 0 0 0,1-1 260 0 0,21-101-738 0 0,-21 103 961 0 0,1 0 1 0 0,0 0-1 0 0,0 1 1 0 0,0-1-1 0 0,0 1 1 0 0,1 0-1 0 0,0 0 1 0 0,0 0-1 0 0,1 0 1 0 0,-1 1-1 0 0,1 0 1 0 0,0-1-1 0 0,0 2 1 0 0,0-1-1 0 0,1 1 1 0 0,3-2-224 0 0,-3 4 245 0 0,0 0 0 0 0,0 1 0 0 0,0 0 0 0 0,0 0 0 0 0,0 0 0 0 0,1 1 0 0 0,-1 0 0 0 0,0 0 1 0 0,0 1-1 0 0,-1 0 0 0 0,1 0 0 0 0,0 0 0 0 0,0 0 0 0 0,-1 1 0 0 0,0 0 0 0 0,1 0 0 0 0,-1 1 0 0 0,0-1 1 0 0,-1 1-1 0 0,1 0 0 0 0,-1 1 0 0 0,1-1 0 0 0,-1 1 0 0 0,-1 0 0 0 0,1 0-245 0 0,25 21 625 0 0,-29-26-620 0 0,36 30 573 0 0,2-1 1 0 0,1-1-1 0 0,0-3 1 0 0,29 14-579 0 0,145 41-916 0 0,-188-76-1616 0 0,-7-1-4217 0 0,-11-3-2071 0 0</inkml:trace>
</inkml:ink>
</file>

<file path=ppt/ink/ink4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48.74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234 59 0 0 0,'0'0'1610'0'0,"0"0"369"0"0,0 0 255 0 0,0 0-6 0 0,0 0-212 0 0,0 0-312 0 0,0 0-316 0 0,0 0-236 0 0,0 0-209 0 0,-9 1-168 0 0,-28 3-96 0 0,-10 33 1101 0 0,35-25-1463 0 0,2 1 1 0 0,0 0-1 0 0,0 0 0 0 0,1 1 1 0 0,1 0-1 0 0,0 1 1 0 0,-3 10-318 0 0,-1 6 224 0 0,2 1 0 0 0,1 0 1 0 0,1 0-1 0 0,2 0 0 0 0,-1 20-224 0 0,4-39 41 0 0,0 0-1 0 0,1 0 0 0 0,0 1 1 0 0,2-1-1 0 0,-1 1 0 0 0,2-1 1 0 0,0 0-1 0 0,0 1 0 0 0,1-1 1 0 0,1 0-1 0 0,0 0 0 0 0,1 0 0 0 0,0-1 1 0 0,1 1-1 0 0,0-1 0 0 0,1 0 1 0 0,1 0-1 0 0,0-1 0 0 0,0 0 1 0 0,1 0-1 0 0,0 0 0 0 0,1-1 1 0 0,0-1-1 0 0,1 1 0 0 0,0-1 1 0 0,6 3-41 0 0,-4-6 13 0 0,-1 0 0 0 0,1 0 1 0 0,-1-2-1 0 0,2 1 1 0 0,-1-1-1 0 0,0-1 1 0 0,1-1-1 0 0,-1 1 1 0 0,1-2-1 0 0,0 0-13 0 0,2-17-1897 0 0,-15-2-3063 0 0,0 12 1012 0 0,0-2-7085 0 0</inkml:trace>
  <inkml:trace contextRef="#ctx0" brushRef="#br0" timeOffset="387.587">430 276 7658 0 0,'0'0'1771'0'0,"0"0"-420"0"0,0 0-120 0 0,0 0 193 0 0,0 0 215 0 0,0 0-83 0 0,0 0-321 0 0,0 0-339 0 0,33-16-254 0 0,105-52-165 0 0,-55 41 157 0 0,-60 24-464 0 0,-20 3-144 0 0,-1-1-19 0 0,-1 0 1 0 0,1 0 0 0 0,0 0-1 0 0,-1 1 1 0 0,1-1-1 0 0,0 0 1 0 0,-1 1 0 0 0,1-1-1 0 0,0 1 1 0 0,0 0 0 0 0,-1 0-1 0 0,1 0 1 0 0,0 0-1 0 0,0 0 1 0 0,-1 0 0 0 0,1 0-1 0 0,0 0 1 0 0,0 1-1 0 0,-1-1 1 0 0,1 0 0 0 0,0 1-1 0 0,-1 0 1 0 0,1-1 0 0 0,0 1-1 0 0,-1 0 1 0 0,1 0-1 0 0,-1 0 1 0 0,1 0 0 0 0,-1 0-1 0 0,0 0 1 0 0,1 1 0 0 0,-1-1-1 0 0,0 0 1 0 0,0 1-1 0 0,0-1 1 0 0,0 1 0 0 0,0-1-1 0 0,0 1 1 0 0,0-1-1 0 0,-1 1 1 0 0,1 0 0 0 0,-1-1-1 0 0,1 1 1 0 0,-1 0 0 0 0,1 0-9 0 0,-3 10 41 0 0,-1-1-1 0 0,0 1 0 0 0,-1 0 0 0 0,0-1 0 0 0,-1 0 0 0 0,0 0 0 0 0,-1 0 0 0 0,0-1 0 0 0,0 0 0 0 0,-1 0 0 0 0,-1 0 0 0 0,1-1 0 0 0,-2 0 0 0 0,1-1 0 0 0,-7 6-39 0 0,-17 21 48 0 0,15-15-41 0 0,8-12-1 0 0,1 0 0 0 0,0 0 0 0 0,1 1 0 0 0,0 0 0 0 0,0 1 0 0 0,1 0 0 0 0,0 0 0 0 0,1 0 0 0 0,0 1-1 0 0,1-1 1 0 0,0 1 0 0 0,0 0 0 0 0,1 0 0 0 0,1 1 0 0 0,0 0-6 0 0,2-10 4 0 0,1 1-1 0 0,-1 0 1 0 0,1 0 0 0 0,0-1 0 0 0,-1 1-1 0 0,1-1 1 0 0,1 1 0 0 0,-1-1 0 0 0,0 1-1 0 0,0-1 1 0 0,1 0 0 0 0,0 1-1 0 0,-1-1 1 0 0,1 0 0 0 0,0 0 0 0 0,0 0-1 0 0,0 0 1 0 0,0-1 0 0 0,0 1 0 0 0,1 0-1 0 0,-1-1 1 0 0,0 0 0 0 0,1 1 0 0 0,-1-1-1 0 0,1 0 1 0 0,0 0 0 0 0,-1 0-1 0 0,1-1 1 0 0,0 1 0 0 0,-1-1 0 0 0,2 1-4 0 0,89 7 253 0 0,-68-9-213 0 0,0 0 0 0 0,1-2 0 0 0,-1-1-1 0 0,0-1 1 0 0,0-1 0 0 0,-1-1 0 0 0,0-1-1 0 0,0-2 1 0 0,-1 0 0 0 0,14-9-40 0 0,8-23-1408 0 0,-36 23-2431 0 0,-6-1-4758 0 0,-3 13-108 0 0</inkml:trace>
  <inkml:trace contextRef="#ctx0" brushRef="#br0" timeOffset="649.504">1043 0 6345 0 0,'0'0'3433'0'0,"0"0"-1743"0"0,0 0-869 0 0,0 0-131 0 0,0 0 225 0 0,0 0 261 0 0,0 0 63 0 0,0 0-148 0 0,0 0-208 0 0,0 0-189 0 0,0 0-120 0 0,0 0-85 0 0,34 23-69 0 0,107 72-54 0 0,-51-24 167 0 0,-82-66-512 0 0,0 1 1 0 0,0 0-1 0 0,0 1 0 0 0,-1 0 0 0 0,0 0 0 0 0,-1 0 0 0 0,1 1 0 0 0,-1 0 1 0 0,-1 0-1 0 0,1 1 0 0 0,-1 0 0 0 0,-1 0 0 0 0,0 0 0 0 0,0 0 1 0 0,-1 0-1 0 0,0 1 0 0 0,-1 0 0 0 0,1 0 0 0 0,-2-1 0 0 0,0 1 0 0 0,0 0 1 0 0,-1 0-1 0 0,0 0 0 0 0,0 0 0 0 0,-1 0 0 0 0,-1 0 0 0 0,0 0 1 0 0,0 0-1 0 0,-1 2-21 0 0,-8 6-131 0 0,-1 0 1 0 0,0 0-1 0 0,-1-1 0 0 0,-1 0 1 0 0,-1-1-1 0 0,0-1 1 0 0,-2 1 130 0 0,-71 56-5067 0 0,75-62 3747 0 0,-8 8-4701 0 0,6-6-2630 0 0</inkml:trace>
</inkml:ink>
</file>

<file path=ppt/ink/ink4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57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1304 326 0 0 0,'0'0'1952'0'0,"0"0"6"0"0,0 0-288 0 0,0 0-394 0 0,0 0-325 0 0,0 0-172 0 0,3 0-51 0 0,8-4 1490 0 0,-23 5-1216 0 0,-23 5-472 0 0,-117 38 262 0 0,-49 5-269 0 0,127-24 245 0 0,74-24-736 0 0,0 1-1 0 0,0-1 0 0 0,1 0 1 0 0,-1 0-1 0 0,0 1 0 0 0,1-1 1 0 0,-1 0-1 0 0,0 0 0 0 0,1 1 1 0 0,0-1-1 0 0,-1 0 0 0 0,1 0 1 0 0,0 0-1 0 0,-1 0 0 0 0,1 0 1 0 0,0 0-1 0 0,0 0 0 0 0,0 0 1 0 0,0 0-1 0 0,0 0 0 0 0,0-1 1 0 0,0 1-1 0 0,0 0 0 0 0,0-1 1 0 0,0 1-1 0 0,0-1 0 0 0,1 1 1 0 0,-1-1-1 0 0,0 1 0 0 0,0-1 1 0 0,1 0-1 0 0,-1 0-31 0 0,13 6 209 0 0,0-2 1 0 0,0 0-1 0 0,1-1 0 0 0,-1 0 0 0 0,1-1 0 0 0,0 0 1 0 0,0-2-1 0 0,2 0-209 0 0,55 7 456 0 0,28 25-197 0 0,-100-31-248 0 0,0 1 1 0 0,0-1 0 0 0,0 1 0 0 0,0-1 0 0 0,0 1 0 0 0,0-1-1 0 0,0 0 1 0 0,0 1 0 0 0,-1-1 0 0 0,1 0 0 0 0,-1 1-1 0 0,1-1 1 0 0,-1 0 0 0 0,1 1 0 0 0,-1-1 0 0 0,0 0-1 0 0,0 0 1 0 0,0 0 0 0 0,1 1 0 0 0,-1-1 0 0 0,0 0-1 0 0,0 0 1 0 0,-1-1 0 0 0,1 1 0 0 0,0 0 0 0 0,0 0 0 0 0,0 0-1 0 0,0-1 1 0 0,-1 1 0 0 0,1-1 0 0 0,0 1 0 0 0,-1-1-1 0 0,1 1 1 0 0,0-1 0 0 0,-2 0-12 0 0,-355 185-371 0 0,330-170 333 0 0,-1 1-1 0 0,2 1 0 0 0,0 2 1 0 0,2 0-1 0 0,0 2 0 0 0,-17 18 39 0 0,40-37 3 0 0,1-1 1 0 0,-1 1-1 0 0,0-1 0 0 0,1 1 0 0 0,0-1 1 0 0,-1 1-1 0 0,1 0 0 0 0,0 0 0 0 0,0 0 0 0 0,0 0 1 0 0,0 0-1 0 0,0 0 0 0 0,0 0 0 0 0,0 0 0 0 0,1 0 1 0 0,-1 0-1 0 0,1 1 0 0 0,0-1 0 0 0,-1 0 0 0 0,1 0 1 0 0,0 1-1 0 0,0-1 0 0 0,1 0 0 0 0,-1 0 1 0 0,0 0-1 0 0,1 1 0 0 0,-1-1 0 0 0,1 0 0 0 0,0 0 1 0 0,0 0-1 0 0,0 0 0 0 0,0 0 0 0 0,0 0 0 0 0,0 0 1 0 0,0 0-1 0 0,1-1 0 0 0,-1 1 0 0 0,1 0 0 0 0,-1-1 1 0 0,1 1-1 0 0,-1-1 0 0 0,1 1 0 0 0,0-1 1 0 0,0 0-1 0 0,0 0 0 0 0,0 0 0 0 0,0 0 0 0 0,0 0 1 0 0,0 0-1 0 0,0-1 0 0 0,0 1 0 0 0,0-1 0 0 0,1 1 1 0 0,1-1-4 0 0,34 7 318 0 0,1-2 1 0 0,0-2-1 0 0,0-1 1 0 0,0-2-1 0 0,0-2 0 0 0,0-1 1 0 0,0-2-1 0 0,-1-2 1 0 0,0-2-1 0 0,5-3-318 0 0,-26 9-703 0 0,19-6 1559 0 0,-28 3-4877 0 0,-3-2-4409 0 0,-5 4-979 0 0</inkml:trace>
  <inkml:trace contextRef="#ctx0" brushRef="#br0" timeOffset="811.001">1289 1040 0 0 0,'0'0'273'0'0,"0"0"737"0"0,0 0 582 0 0,0 0 333 0 0,0 0 36 0 0,0 0-231 0 0,0 0-250 0 0,0 0-109 0 0,0 0-16 0 0,0 0 68 0 0,0 0 42 0 0,3 0-126 0 0,47-37 1820 0 0,-30 15-2699 0 0,281-294 1319 0 0,-291 305-1777 0 0,1 1-1 0 0,0 0 1 0 0,1 1-1 0 0,0 0 0 0 0,1 1 1 0 0,-1 1-1 0 0,1 0 1 0 0,1 0-1 0 0,-1 1 1 0 0,9-2-2 0 0,-20 10-27 0 0,1 1 0 0 0,-1-1 1 0 0,0 0-1 0 0,0 1 0 0 0,0-1 0 0 0,-1 1 1 0 0,1-1-1 0 0,-1 1 0 0 0,1 0 1 0 0,-1 0-1 0 0,0 0 0 0 0,0 0 0 0 0,0 0 1 0 0,-1 0-1 0 0,1 0 0 0 0,0 0 1 0 0,-1 0-1 0 0,0 0 0 0 0,0 0 0 0 0,0 0 1 0 0,0 0-1 0 0,-1 0 0 0 0,1 0 0 0 0,-1 0 1 0 0,1 0-1 0 0,-1 0 0 0 0,-1 2 27 0 0,-45 194-74 0 0,47-198 79 0 0,0 1 0 0 0,0 0 1 0 0,0 0-1 0 0,0 0 0 0 0,1 0 1 0 0,-1 0-1 0 0,0-1 0 0 0,1 1 1 0 0,-1 0-1 0 0,1 0 1 0 0,0-1-1 0 0,0 1 0 0 0,0 0 1 0 0,-1-1-1 0 0,2 1 0 0 0,-1-1 1 0 0,0 1-1 0 0,0-1 0 0 0,0 1 1 0 0,1-1-1 0 0,-1 0 1 0 0,0 0-1 0 0,1 0 0 0 0,0 0 1 0 0,-1 0-1 0 0,1 0 0 0 0,-1 0 1 0 0,1 0-1 0 0,0 0 0 0 0,0-1 1 0 0,-1 1-1 0 0,1-1 0 0 0,0 1 1 0 0,0-1-1 0 0,0 0 1 0 0,0 0-1 0 0,-1 0 0 0 0,1 0 1 0 0,0 0-1 0 0,0 0 0 0 0,0 0 1 0 0,0-1-1 0 0,-1 1 0 0 0,1-1 1 0 0,0 1-1 0 0,0-1 0 0 0,-1 0 1 0 0,1 1-1 0 0,0-1 1 0 0,-1 0-1 0 0,1 0 0 0 0,-1 0 1 0 0,2-2-6 0 0,137-144 334 0 0,-12 9-336 0 0,-111 124-3 0 0,-8 5 3 0 0,1 1 1 0 0,-1 0-1 0 0,2 1 1 0 0,-1 0-1 0 0,1 0 1 0 0,0 1-1 0 0,1 1 1 0 0,-1 0-1 0 0,2 0 2 0 0,-12 5 0 0 0,0 0-1 0 0,0 1 1 0 0,0-1 0 0 0,0 0 0 0 0,0 1-1 0 0,0-1 1 0 0,0 0 0 0 0,0 1-1 0 0,-1-1 1 0 0,1 1 0 0 0,0 0-1 0 0,0-1 1 0 0,-1 1 0 0 0,1 0-1 0 0,0-1 1 0 0,0 1 0 0 0,-1 0-1 0 0,1 0 1 0 0,-1 0 0 0 0,1 0 0 0 0,-1-1-1 0 0,1 1 1 0 0,-1 0 0 0 0,0 0-1 0 0,1 0 1 0 0,-1 0 0 0 0,0 0-1 0 0,0 0 1 0 0,0 0 0 0 0,1 0-1 0 0,-1 0 1 0 0,0 0 0 0 0,0 0 0 0 0,-1 0-1 0 0,1 0 1 0 0,0 0 0 0 0,0 0-1 0 0,0 0 1 0 0,-1 0 0 0 0,1 0-1 0 0,0 0 1 0 0,-1 0 0 0 0,-8 49 9 0 0,-8 4 62 0 0,6-23-54 0 0,0 0 0 0 0,3 1 0 0 0,0 0 0 0 0,2 0 0 0 0,1 0 0 0 0,2 1 0 0 0,1 0 0 0 0,2 22-17 0 0,24 2-648 0 0,-14-50-3959 0 0,3-4-4507 0 0,-11-3 1142 0 0</inkml:trace>
  <inkml:trace contextRef="#ctx0" brushRef="#br0" timeOffset="3815.129">2563 889 0 0 0,'0'0'707'0'0,"0"0"-164"0"0,0 0-77 0 0,0 0 105 0 0,0 0 191 0 0,0 0 87 0 0,0 0-83 0 0,0 0-222 0 0,0 0-236 0 0,0 0-160 0 0,0 0-32 0 0,-6 8 13 0 0,-42 70 338 0 0,-99 211-343 0 0,138-274-19 0 0,127-150 309 0 0,-75 89-332 0 0,-9 9-21 0 0,2 1 0 0 0,1 1 0 0 0,2 2-1 0 0,9-4-60 0 0,-47 36 14 0 0,1-1 0 0 0,-1 1 1 0 0,0-1-1 0 0,1 1 0 0 0,-1 0 0 0 0,1 0 0 0 0,-1 0 0 0 0,1 0 0 0 0,0 0 0 0 0,0 0 0 0 0,-1 0 0 0 0,1 0 1 0 0,0 1-1 0 0,0-1 0 0 0,0 1 0 0 0,0-1 0 0 0,0 1 0 0 0,-1 0 0 0 0,1 0 0 0 0,0 0 0 0 0,0 0 0 0 0,0 0 1 0 0,0 0-1 0 0,0 0 0 0 0,0 1 0 0 0,0-1 0 0 0,0 1 0 0 0,0-1 0 0 0,-1 1 0 0 0,1 0 0 0 0,0 0 0 0 0,0 0 1 0 0,-1 0-1 0 0,1 0 0 0 0,-1 0 0 0 0,1 0 0 0 0,-1 0 0 0 0,1 1 0 0 0,-1-1 0 0 0,0 0 0 0 0,1 1 1 0 0,-1-1-1 0 0,0 1 0 0 0,0 0 0 0 0,0-1 0 0 0,0 1 0 0 0,0 0 0 0 0,-1 0 0 0 0,1 0 0 0 0,-1-1 0 0 0,1 1 1 0 0,-1 0-1 0 0,1 0 0 0 0,-1 2-14 0 0,42 245 3262 0 0,-29-171-2781 0 0,-14-78-334 0 0,1 0 1 0 0,0 0-1 0 0,-1 0 0 0 0,1 0 0 0 0,0 0 1 0 0,0 0-1 0 0,-1 0 0 0 0,1 0 0 0 0,0 0 1 0 0,0 0-1 0 0,-1 0 0 0 0,1 0 0 0 0,0 0 1 0 0,0 0-1 0 0,-1 1 0 0 0,1-1 0 0 0,0 0 1 0 0,0 0-1 0 0,0 0 0 0 0,-1 0 0 0 0,1 1 1 0 0,0-1-1 0 0,0 0 0 0 0,0 0 0 0 0,0 0 1 0 0,-1 1-1 0 0,1-1 0 0 0,0 0 0 0 0,0 0 1 0 0,0 1-1 0 0,0-1-147 0 0,-13-12 68 0 0,-8 2-20 0 0,-1 0 0 0 0,0 1-1 0 0,0 1 1 0 0,-1 2 0 0 0,0 0-1 0 0,-8 0-47 0 0,-51-15-363 0 0,10 3-854 0 0,33 10-1290 0 0,1-3-4611 0 0,28 7 1555 0 0</inkml:trace>
  <inkml:trace contextRef="#ctx0" brushRef="#br0" timeOffset="5255.552">733 2 0 0 0,'0'0'287'0'0,"0"0"1080"0"0,0 0 97 0 0,0 0-254 0 0,0 0-253 0 0,0 0-90 0 0,-4-1 29 0 0,-38 5 2960 0 0,-153 126 1159 0 0,164-106-4800 0 0,2 2-1 0 0,1 0 0 0 0,0 2 0 0 0,2 2 0 0 0,2 0 0 0 0,1 1 1 0 0,1 2-1 0 0,1 0 0 0 0,2 1 0 0 0,-6 17-214 0 0,16-30 152 0 0,0 1-1 0 0,1 0 1 0 0,1 1-1 0 0,1 0 1 0 0,1 0-1 0 0,1 0 1 0 0,1 0-1 0 0,2 1 1 0 0,0-1-1 0 0,1 4-151 0 0,2-22 102 0 0,0 1-1 0 0,1-1 1 0 0,0 1-1 0 0,0-1 1 0 0,0 0-1 0 0,0 0 1 0 0,1 0-1 0 0,0-1 1 0 0,0 1-1 0 0,0-1 1 0 0,0 0 0 0 0,1 0-1 0 0,-1 0 1 0 0,1-1-1 0 0,0 0 1 0 0,1 0-1 0 0,-1 0 1 0 0,0 0-1 0 0,1-1 1 0 0,-1 0-1 0 0,1 0 1 0 0,0 0-1 0 0,0-1 1 0 0,0 0-1 0 0,0 0 1 0 0,-1-1-1 0 0,1 1 1 0 0,0-1-1 0 0,0-1 1 0 0,0 1-1 0 0,2-1-100 0 0,-7-25 1112 0 0,-3 19-1108 0 0,0-1-1 0 0,-1 1 1 0 0,0 0 0 0 0,0 0 0 0 0,0 0-1 0 0,-1 0 1 0 0,0 0 0 0 0,0 1-1 0 0,-1 0 1 0 0,0 0 0 0 0,0 0-1 0 0,0 0 1 0 0,-1 1 0 0 0,-3-3-5 0 0,-1-2-62 0 0,-162-145-1090 0 0,102 82 1341 0 0,70 72-169 0 0,0 1-42 0 0,0 0-24 0 0,0 0-28 0 0,0 0-9 0 0,17 1-57 0 0,72 31 170 0 0,132 16 137 0 0,-111-32-161 0 0,-72-10 16 0 0,-101 24-353 0 0,46-24 209 0 0,1 1-1 0 0,-1 0 1 0 0,2 2-1 0 0,-1 0 0 0 0,1 0 1 0 0,0 1-1 0 0,1 1 1 0 0,1 1-1 0 0,-1 0 0 0 0,2 0 1 0 0,0 2-1 0 0,0-1 1 0 0,1 1-1 0 0,1 1 0 0 0,0 1 123 0 0,6 23-4679 0 0,16-15-6012 0 0,-7-20 5473 0 0</inkml:trace>
  <inkml:trace contextRef="#ctx0" brushRef="#br0" timeOffset="10186.195">3145 576 0 0 0,'0'0'333'0'0,"0"0"78"0"0,0 0 191 0 0,0 0 417 0 0,0 0 377 0 0,0 0 127 0 0,0 0-172 0 0,0 0-251 0 0,0 0-150 0 0,0 0 0 0 0,8 0 69 0 0,59-4 1277 0 0,0-4 0 0 0,0-2 0 0 0,19-8-2296 0 0,-11 3 247 0 0,1 4-571 0 0,-75 11-37 0 0,-1 0-198 0 0,0 0-212 0 0,-10 12-4057 0 0,-19 12-5419 0 0,24-19 9548 0 0</inkml:trace>
  <inkml:trace contextRef="#ctx0" brushRef="#br0" timeOffset="10435.979">3230 750 0 0 0,'0'0'1092'0'0,"0"0"570"0"0,0 0 309 0 0,0 0 55 0 0,0 0-176 0 0,0 0-285 0 0,0 0-287 0 0,0 0-199 0 0,0 0-147 0 0,17 6-121 0 0,53 18-108 0 0,-62-21-566 0 0,0-1 1 0 0,0-1 0 0 0,0 0-1 0 0,0 0 1 0 0,1 0 0 0 0,-1-1-1 0 0,0 0 1 0 0,0 0 0 0 0,0-1 0 0 0,0 0-1 0 0,0-1 1 0 0,0 0-138 0 0,15-2 127 0 0,89-21-863 0 0,-76 14-2833 0 0,-1-1-4456 0 0,-28 8 3607 0 0</inkml:trace>
  <inkml:trace contextRef="#ctx0" brushRef="#br0" timeOffset="10790.093">4198 319 1000 0 0,'0'0'1258'0'0,"0"0"-278"0"0,0 0 15 0 0,0 0 335 0 0,0 0 383 0 0,0 0 145 0 0,0 0-180 0 0,0 0-350 0 0,0 0-357 0 0,0 0-262 0 0,0 0-135 0 0,0 0-33 0 0,0 0-18 0 0,-6 32-15 0 0,-16 99-40 0 0,17-37 446 0 0,32 128-42 0 0,-26-220-940 0 0,-1-1-1 0 0,0 1 1 0 0,0-1 0 0 0,0 1-1 0 0,0-1 1 0 0,-1 1 0 0 0,1-1-1 0 0,0 1 1 0 0,-1 0 0 0 0,1-1-1 0 0,-1 0 1 0 0,1 1 0 0 0,-1-1-1 0 0,0 1 1 0 0,1-1 0 0 0,-1 0-1 0 0,0 1 1 0 0,0-1 0 0 0,0 0 0 0 0,0 0-1 0 0,0 0 1 0 0,0 0 0 0 0,-1 0-1 0 0,1 0 1 0 0,0 0 0 0 0,0 0-1 0 0,-1 0 1 0 0,1 0 0 0 0,-1-1-1 0 0,1 1 1 0 0,0-1 0 0 0,-1 1-1 0 0,0-1 69 0 0,-35-12-10349 0 0,21-13 4733 0 0,12 18 5616 0 0</inkml:trace>
  <inkml:trace contextRef="#ctx0" brushRef="#br0" timeOffset="11089.978">3885 322 0 0 0,'0'0'461'0'0,"0"0"256"0"0,0 0 292 0 0,0 0 397 0 0,0 0 323 0 0,0 0 135 0 0,0 0-105 0 0,0 0-183 0 0,0 0-168 0 0,36-3-192 0 0,115-13-194 0 0,62-1 2248 0 0,57-2-2060 0 0,-276 35-2539 0 0,-97 59-10719 0 0,82-60 8470 0 0,4-7 1886 0 0</inkml:trace>
  <inkml:trace contextRef="#ctx0" brushRef="#br0" timeOffset="11321.908">3859 783 0 0 0,'0'0'1422'0'0,"0"0"239"0"0,0 0 310 0 0,0 0 175 0 0,0 0-5 0 0,0 0-169 0 0,0 0-270 0 0,0 0-270 0 0,0 0-256 0 0,0 0-219 0 0,21 9-189 0 0,70 28-149 0 0,-20-32 119 0 0,-56-8-603 0 0,339-64-714 0 0,-299 54-3854 0 0,-35 8-1003 0 0,-8 1-2956 0 0</inkml:trace>
  <inkml:trace contextRef="#ctx0" brushRef="#br0" timeOffset="12003.591">4815 635 3873 0 0,'0'0'2863'0'0,"0"0"-1601"0"0,0 0-730 0 0,0 0 33 0 0,0 0 309 0 0,0 0 254 0 0,0 0 31 0 0,0 0-226 0 0,0 0-334 0 0,0 0-275 0 0,0 0-166 0 0,-24 35-88 0 0,-74 106-43 0 0,59-67-16 0 0,30-54-55 0 0,0 0 1 0 0,-1-1-1 0 0,-1-1 1 0 0,-1 0-1 0 0,-1 0 1 0 0,0-1-1 0 0,-1-1 1 0 0,-9 8 43 0 0,24-25 0 0 0,-1 1 0 0 0,1-1 0 0 0,-1 1-1 0 0,1-1 1 0 0,-1 1 0 0 0,0-1 0 0 0,1 1 0 0 0,-1-1 0 0 0,0 0 0 0 0,1 1 0 0 0,-1-1 0 0 0,0 1 0 0 0,0-1 0 0 0,0 0 0 0 0,1 1 0 0 0,-1-1 0 0 0,0 0 0 0 0,0 1 0 0 0,0-1 0 0 0,0 1 0 0 0,0-1 0 0 0,0 0 0 0 0,0 1 0 0 0,-1-1 0 0 0,1 0 0 0 0,0 1-1 0 0,0-1 1 0 0,0 0 0 0 0,-1 1 0 0 0,1-1 0 0 0,0 1 0 0 0,-1-1 0 0 0,1 1 0 0 0,0-1 0 0 0,-1 1 0 0 0,1-1 0 0 0,-1 1 0 0 0,1-1 0 0 0,0 1 0 0 0,-1-1 0 0 0,1 1 0 0 0,-1 0 0 0 0,0-1 0 0 0,1 1 0 0 0,-1 0 0 0 0,1-1 0 0 0,-1 1 0 0 0,0 0 0 0 0,1 0-1 0 0,-1 0 1 0 0,1-1 0 0 0,-1 1 0 0 0,0 0 0 0 0,1 0 0 0 0,-1 0 0 0 0,0 0 0 0 0,1 0 0 0 0,-1 0 0 0 0,0 0 0 0 0,1 1 0 0 0,-1-1 0 0 0,33-49 36 0 0,2 2-1 0 0,1 1 1 0 0,3 2 0 0 0,2 1 0 0 0,27-20-36 0 0,-50 47 0 0 0,2 1 1 0 0,-1 1-1 0 0,2 1 0 0 0,0 0 1 0 0,0 2-1 0 0,18-7 0 0 0,-37 17-12 0 0,0 1-1 0 0,0-1 1 0 0,0 1-1 0 0,0-1 1 0 0,0 1-1 0 0,0 0 1 0 0,0-1-1 0 0,0 1 1 0 0,1 0 0 0 0,-1 0-1 0 0,0 0 1 0 0,0 0-1 0 0,0 0 1 0 0,0 0-1 0 0,1 0 1 0 0,-1 1-1 0 0,0-1 1 0 0,0 0-1 0 0,0 1 1 0 0,0-1-1 0 0,0 0 1 0 0,0 1-1 0 0,0 0 1 0 0,0-1-1 0 0,0 1 1 0 0,0-1-1 0 0,0 1 1 0 0,0 0-1 0 0,0 0 1 0 0,0 0-1 0 0,-1-1 1 0 0,1 1-1 0 0,0 0 1 0 0,-1 0-1 0 0,1 0 1 0 0,0 0-1 0 0,-1 0 1 0 0,1 0-1 0 0,-1 0 1 0 0,0 1-1 0 0,1-1 1 0 0,-1 0-1 0 0,0 0 1 0 0,0 0 0 0 0,1 1 12 0 0,2 61 6 0 0,-3-49 27 0 0,-19 214 2099 0 0,-5-228-454 0 0,-5-1-1617 0 0,1-2 1 0 0,0-1-1 0 0,1-1 1 0 0,-1-2-1 0 0,1 0 1 0 0,0-2-1 0 0,1-1 1 0 0,-6-3-62 0 0,-47-36-2395 0 0,51 21-8101 0 0,25 24 5399 0 0</inkml:trace>
  <inkml:trace contextRef="#ctx0" brushRef="#br0" timeOffset="12654.64">5643 359 1280 0 0,'0'0'2209'0'0,"0"0"-916"0"0,0 0-340 0 0,0 0 340 0 0,0 0 456 0 0,0 0 248 0 0,0 0-119 0 0,0 0-432 0 0,0 0-389 0 0,0 0-245 0 0,0 0-125 0 0,0 0-48 0 0,0 0-42 0 0,-13 25-51 0 0,-42 76-55 0 0,48-88-383 0 0,0 0 0 0 0,-1-1 0 0 0,0 0 0 0 0,-1 0 0 0 0,0-1 0 0 0,-1 0-1 0 0,0 0 1 0 0,-1-1 0 0 0,0-1 0 0 0,-1 0 0 0 0,0 0 0 0 0,0-1 0 0 0,-1-1 0 0 0,0 0 0 0 0,-9 3-108 0 0,7-2 69 0 0,-3 0-120 0 0,-1 0 0 0 0,0-2 0 0 0,0 0 0 0 0,-1-1 0 0 0,1 0 1 0 0,-1-2-1 0 0,0-1 0 0 0,-1 0 0 0 0,1-1 0 0 0,0-2 0 0 0,-2 0 51 0 0,17 0-43 0 0,1 0 0 0 0,-1-1-1 0 0,1 1 1 0 0,0-1 0 0 0,0 0 0 0 0,0 0 0 0 0,0 0 0 0 0,0-1 0 0 0,1 0-1 0 0,-1 1 1 0 0,1-1 0 0 0,-1 0 0 0 0,1-1 0 0 0,0 1 0 0 0,0-1 0 0 0,1 1-1 0 0,-1-1 1 0 0,1 0 0 0 0,0 0 0 0 0,-1 0 0 0 0,2 0 0 0 0,-1 0-1 0 0,0 0 1 0 0,1-1 0 0 0,0 1 0 0 0,0-1 0 0 0,0 1 0 0 0,1 0 0 0 0,0-1-1 0 0,-1 0 1 0 0,1 1 0 0 0,1-1 0 0 0,-1 1 0 0 0,1-1 0 0 0,0 1-1 0 0,0 0 1 0 0,0-1 0 0 0,0 1 0 0 0,1 0 0 0 0,0 0 0 0 0,0-1 0 0 0,1 0 43 0 0,2-2-1 0 0,0 1 1 0 0,0 0-1 0 0,1 0 1 0 0,0 0-1 0 0,0 1 1 0 0,0 0-1 0 0,1 0 1 0 0,-1 0 0 0 0,1 1-1 0 0,1 0 1 0 0,-1 0-1 0 0,0 1 1 0 0,1 0-1 0 0,0 0 1 0 0,0 1-1 0 0,0 0 1 0 0,0 0 0 0 0,0 1-1 0 0,0 0 1 0 0,0 1-1 0 0,0-1 1 0 0,0 2-1 0 0,0-1 1 0 0,1 1-1 0 0,-1 0 1 0 0,0 1 0 0 0,0 0-1 0 0,0 0 1 0 0,-1 0-1 0 0,5 3 1 0 0,109 86 595 0 0,47 44 1667 0 0,-40-27-2279 0 0,-122-102-4190 0 0,-3-2-4663 0 0,-2-3 878 0 0</inkml:trace>
</inkml:ink>
</file>

<file path=ppt/ink/ink4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16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1 236 0 0 0,'0'0'1239'0'0,"0"0"393"0"0,0 0 278 0 0,0 0 33 0 0,0 0-163 0 0,0 0-265 0 0,0 0-230 0 0,0 0-166 0 0,0 0-118 0 0,12 0-70 0 0,94 0 2268 0 0,243-4 554 0 0,-252-27-4893 0 0,-92 21-2985 0 0,-7 4-3212 0 0,0 2-904 0 0</inkml:trace>
  <inkml:trace contextRef="#ctx0" brushRef="#br0" timeOffset="288.924">25 432 2216 0 0,'0'0'1780'0'0,"0"0"-303"0"0,0 0 164 0 0,0 0 410 0 0,0 0 134 0 0,0 0-177 0 0,0 0-440 0 0,0 0-408 0 0,35 0-286 0 0,115 2-221 0 0,10-16 321 0 0,-123 12-1640 0 0,78-11 1059 0 0,-79 4-4199 0 0,-3-5-4329 0 0,-28 10 3696 0 0,-4 2 2505 0 0</inkml:trace>
  <inkml:trace contextRef="#ctx0" brushRef="#br0" timeOffset="731.999">258 1 1800 0 0,'0'0'1533'0'0,"0"0"-492"0"0,0 0-317 0 0,0 0 115 0 0,0 0 368 0 0,0 0 292 0 0,0 0 23 0 0,0 0-193 0 0,0 0-246 0 0,0 0-188 0 0,0 0-83 0 0,0 0-38 0 0,0 0-15 0 0,19 21-18 0 0,62 65-39 0 0,7-24 835 0 0,98 26-616 0 0,-183-87-917 0 0,0 0 1 0 0,1 0-1 0 0,-1 0 0 0 0,0 1 1 0 0,-1-1-1 0 0,1 1 1 0 0,0 0-1 0 0,0 0 1 0 0,-1 0-1 0 0,1 0 1 0 0,-1 0-1 0 0,1 0 1 0 0,-1 1-1 0 0,0-1 1 0 0,0 1-1 0 0,0 0 1 0 0,0 0-1 0 0,-1-1 1 0 0,1 1-1 0 0,-1 0 1 0 0,0 0-1 0 0,0 1 1 0 0,0-1-1 0 0,0 0 1 0 0,0 0-1 0 0,-1 0 1 0 0,1 1-1 0 0,-1-1 1 0 0,0 0-1 0 0,0 1 1 0 0,0-1-1 0 0,0 0 1 0 0,-1 0-1 0 0,1 1 1 0 0,-1-1-1 0 0,0 0 1 0 0,0 0-1 0 0,0 0 1 0 0,-1 0-1 0 0,1 0 1 0 0,-1 1-5 0 0,-23 26 13 0 0,-2 0 1 0 0,-1-2-1 0 0,-2-1 1 0 0,0-1 0 0 0,-2-2-1 0 0,0-1 1 0 0,-16 7-14 0 0,5-1-70 0 0,-98 63-2388 0 0,134-84-89 0 0,6-5-5391 0 0,1 0 954 0 0</inkml:trace>
</inkml:ink>
</file>

<file path=ppt/ink/ink4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27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 0 0 0,'0'0'1267'0'0,"0"0"259"0"0,0 0 193 0 0,0 0 213 0 0,0 0 170 0 0,0 0-24 0 0,0 0-177 0 0,0 0-336 0 0,0 0-377 0 0,0 0-328 0 0,0-6-270 0 0,3-17 845 0 0,10 46-1232 0 0,-2 2 0 0 0,0-1 0 0 0,-1 1 0 0 0,-2 1 1 0 0,4 17-204 0 0,12 32 236 0 0,59 121 177 0 0,-82-196-365 0 0,0 1-1 0 0,0-1 0 0 0,1 1 0 0 0,-1-1 1 0 0,0 0-1 0 0,0 1 0 0 0,1-1 1 0 0,-1 0-1 0 0,0 0 0 0 0,0 0 0 0 0,1 0 1 0 0,-1 0-1 0 0,0 0 0 0 0,1-1 1 0 0,-1 1-1 0 0,0 0 0 0 0,0-1 0 0 0,1 1 1 0 0,-1 0-1 0 0,0-1 0 0 0,0 0 1 0 0,0 1-1 0 0,0-1 0 0 0,0 0 1 0 0,0 1-1 0 0,0-1 0 0 0,0 0 0 0 0,0 0 1 0 0,0 0-1 0 0,0 0 0 0 0,0 0 1 0 0,-1 0-1 0 0,1 0 0 0 0,0 0 0 0 0,-1 0 1 0 0,1 0-1 0 0,-1-1 0 0 0,1 1 1 0 0,-1 0-1 0 0,1 0 0 0 0,-1-1 0 0 0,0 1 1 0 0,0 0-1 0 0,0 0 0 0 0,1-1 1 0 0,-1 1-1 0 0,0 0 0 0 0,-1-1 1 0 0,1 1-1 0 0,0-1-47 0 0,3-6 38 0 0,77-145 262 0 0,23 25-414 0 0,-101 127 89 0 0,-1 1 1 0 0,0 0-1 0 0,0 0 1 0 0,1 0-1 0 0,-1 0 1 0 0,0 1-1 0 0,0-1 0 0 0,0 0 1 0 0,1 0-1 0 0,-1 1 1 0 0,0-1-1 0 0,0 0 1 0 0,0 1-1 0 0,0 0 1 0 0,0-1-1 0 0,0 1 1 0 0,1-1-1 0 0,-1 1 0 0 0,-1 0 1 0 0,1 0-1 0 0,0 0 1 0 0,0 0-1 0 0,0 0 1 0 0,0 0-1 0 0,-1 0 1 0 0,1 0-1 0 0,0 0 1 0 0,-1 0-1 0 0,1 0 0 0 0,-1 0 1 0 0,1 0-1 0 0,-1 0 1 0 0,1 0-1 0 0,-1 1 1 0 0,0-1-1 0 0,0 0 1 0 0,0 0-1 0 0,0 1 1 0 0,0-1-1 0 0,0 0 0 0 0,0 0 1 0 0,0 1 24 0 0,46 167-12 0 0,-45-166 39 0 0,0 1 0 0 0,0-1 0 0 0,1 0 0 0 0,-1 0 0 0 0,1 0 0 0 0,0 1 0 0 0,0-2 0 0 0,0 1 0 0 0,0 0 0 0 0,1 0 0 0 0,-1-1 0 0 0,1 1 1 0 0,-1-1-1 0 0,1 0 0 0 0,0 0 0 0 0,0 0 0 0 0,0 0 0 0 0,0 0 0 0 0,0-1 0 0 0,0 1 0 0 0,1-1 0 0 0,-1 0 0 0 0,0 0 0 0 0,1 0 0 0 0,-1 0 0 0 0,1-1 0 0 0,-1 1 0 0 0,1-1 0 0 0,-1 0 0 0 0,1 0 0 0 0,0 0 0 0 0,2-1-27 0 0,0-4 107 0 0,-1 1-1 0 0,1-1 1 0 0,-1 0-1 0 0,0-1 1 0 0,-1 1-1 0 0,0-1 1 0 0,1 0-1 0 0,-2 0 1 0 0,1 0-1 0 0,-1-1 1 0 0,0 1-1 0 0,0-1 1 0 0,-1 0-1 0 0,1-1-106 0 0,-2 4 48 0 0,70-226 692 0 0,-62 126-6855 0 0,-9 104 2076 0 0,0 0-2261 0 0,0 0-1764 0 0</inkml:trace>
</inkml:ink>
</file>

<file path=ppt/ink/ink4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29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92 0 0 0,'0'0'1220'0'0,"0"0"30"0"0,0 0-83 0 0,0-12-103 0 0,0-32-351 0 0,0 29 3158 0 0,0-6 3984 0 0,-31 98-8177 0 0,-17 41 628 0 0,46-116-284 0 0,1 1 1 0 0,-1 0 0 0 0,0 0 0 0 0,1 0 0 0 0,0 0-1 0 0,0 0 1 0 0,0 0 0 0 0,0 1 0 0 0,1-1 0 0 0,-1 0-1 0 0,1 0 1 0 0,0 1 0 0 0,0-1 0 0 0,0 0-1 0 0,0 1 1 0 0,0-1 0 0 0,1 0 0 0 0,-1 0 0 0 0,1 1-1 0 0,0-1 1 0 0,0 0 0 0 0,1 0 0 0 0,-1 0 0 0 0,0 0-1 0 0,1 0 1 0 0,0 0 0 0 0,0-1 0 0 0,-1 1 0 0 0,2 0-1 0 0,-1-1 1 0 0,0 0 0 0 0,0 1 0 0 0,1-1-1 0 0,0 0 1 0 0,-1 0 0 0 0,1 0 0 0 0,0-1 0 0 0,0 1-1 0 0,0-1 1 0 0,0 1 0 0 0,0-1 0 0 0,0 0 0 0 0,0 0-1 0 0,0 0 1 0 0,1-1 0 0 0,1 1-23 0 0,156-19 1471 0 0,-56 10-3565 0 0,-90 14-4039 0 0,-2-1-4028 0 0,-9-5 8906 0 0</inkml:trace>
</inkml:ink>
</file>

<file path=ppt/ink/ink4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29.9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0,'0'0'429'0'0,"0"0"196"0"0,0 0 55 0 0,0 0 371 0 0,0 0 450 0 0,0 0 294 0 0,0 0 0 0 0,0 0-258 0 0,0 0-274 0 0,0 0-230 0 0,0 0-185 0 0,34-6-174 0 0,106-18-169 0 0,-28 14 191 0 0,-84 9-1003 0 0,67 8 13 0 0,-38 23-7882 0 0,-47-22 2922 0 0,-7-4 4853 0 0</inkml:trace>
</inkml:ink>
</file>

<file path=ppt/ink/ink4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0.4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0 0 0,'0'0'404'0'0,"0"0"92"0"0,0 0 264 0 0,0 0 387 0 0,0 0 235 0 0,0 0 30 0 0,0 0-121 0 0,0 0-161 0 0,0 0-133 0 0,0 0-133 0 0,0 0-139 0 0,34-5-155 0 0,105-17-144 0 0,-67 16 35 0 0,-70 6-435 0 0,1 0 0 0 0,-1 0 0 0 0,1 0 0 0 0,0 0-1 0 0,-1 1 1 0 0,1-1 0 0 0,-1 1 0 0 0,1 0 0 0 0,-1-1 0 0 0,1 1 0 0 0,-1 0-1 0 0,0 1 1 0 0,1-1 0 0 0,-1 0 0 0 0,0 1 0 0 0,0-1 0 0 0,0 1-1 0 0,0 0 1 0 0,0-1 0 0 0,0 1 0 0 0,-1 0 0 0 0,1 0 0 0 0,0 0 0 0 0,-1 1-1 0 0,0-1 1 0 0,1 0 0 0 0,-1 0 0 0 0,0 1 0 0 0,0-1 0 0 0,0 1-1 0 0,-1-1 1 0 0,1 1 0 0 0,-1-1 0 0 0,1 1 0 0 0,-1-1 0 0 0,0 1 0 0 0,0 0-1 0 0,0-1 1 0 0,0 1 0 0 0,0-1 0 0 0,-1 1 0 0 0,1-1 0 0 0,-1 1-1 0 0,0-1 1 0 0,1 1 0 0 0,-1-1 0 0 0,0 1 0 0 0,-1-1 0 0 0,1 0 0 0 0,-1 2-26 0 0,-146 117 1249 0 0,146-120-1227 0 0,0 1-1 0 0,-1 0 1 0 0,1 0-1 0 0,0 0 0 0 0,0 0 1 0 0,0 1-1 0 0,0-1 1 0 0,0 1-1 0 0,1-1 1 0 0,-1 1-1 0 0,1 0 1 0 0,-1-1-1 0 0,1 1 1 0 0,0 0-1 0 0,0 0 0 0 0,1 0 1 0 0,-1 0-1 0 0,0 0 1 0 0,1 0-1 0 0,0 0 1 0 0,0 0-1 0 0,0 3-21 0 0,47 9 451 0 0,72-21-336 0 0,-81 1-3125 0 0,1-3-4516 0 0,-25 5 2417 0 0</inkml:trace>
</inkml:ink>
</file>

<file path=ppt/ink/ink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12.11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0 544 0 0 0,'0'0'168'0'0,"0"0"490"0"0,0 0 304 0 0,0 0 143 0 0,0 0-42 0 0,0 0-102 0 0,0 0-55 0 0,0 0-88 0 0,0 0-51 0 0,16-5-12 0 0,46-12 11 0 0,41-39 5394 0 0,-26-10-3705 0 0,78-122-1127 0 0,-151 183-1317 0 0,-1-1-1 0 0,1 0 1 0 0,-2 0 0 0 0,1 0-1 0 0,0 0 1 0 0,-1-1 0 0 0,-1 1-1 0 0,1-1 1 0 0,-1 1 0 0 0,0-1-1 0 0,0 0 1 0 0,-1-5-11 0 0,-1 10-57 0 0,0 0 0 0 0,0 0-1 0 0,0 1 1 0 0,-1-1 0 0 0,1 0 0 0 0,-1 1 0 0 0,1-1-1 0 0,-1 1 1 0 0,0 0 0 0 0,1 0 0 0 0,-1-1 0 0 0,0 1-1 0 0,0 0 1 0 0,0 1 0 0 0,0-1 0 0 0,0 0 0 0 0,0 0 0 0 0,0 1-1 0 0,0-1 1 0 0,0 1 0 0 0,0 0 0 0 0,0 0 0 0 0,-1 0-1 0 0,1 0 1 0 0,0 0 0 0 0,0 0 0 0 0,0 0 0 0 0,0 1-1 0 0,0-1 1 0 0,0 1 0 0 0,0-1 0 0 0,0 1 0 0 0,0 0-1 0 0,0 0 1 0 0,0 0 0 0 0,0 0 57 0 0,-3 1-42 0 0,-1 0 0 0 0,1 1-1 0 0,0-1 1 0 0,-1 1 0 0 0,2 0 0 0 0,-1 1 0 0 0,0-1-1 0 0,1 1 1 0 0,-1 0 0 0 0,1 0 0 0 0,0 0 0 0 0,0 1-1 0 0,1 0 1 0 0,-1-1 0 0 0,1 1 0 0 0,0 0 0 0 0,1 1 0 0 0,-1-1-1 0 0,1 0 1 0 0,0 1 0 0 0,0-1 0 0 0,1 1 0 0 0,-1 0-1 0 0,1 0 1 0 0,0-1 0 0 0,1 1 0 0 0,0 0 0 0 0,0 0-1 0 0,0 0 1 0 0,0 0 0 0 0,1-1 0 0 0,0 1 0 0 0,2 5 42 0 0,1 1 69 0 0,0-1 0 0 0,2 0 0 0 0,-1 0 1 0 0,1 0-1 0 0,1-1 0 0 0,-1 0 0 0 0,2 0 0 0 0,0-1 1 0 0,0 0-1 0 0,0 0 0 0 0,1-1 0 0 0,0 0 1 0 0,1 0-1 0 0,0-1 0 0 0,0-1 0 0 0,1 1 0 0 0,-1-2 1 0 0,1 1-1 0 0,1-2 0 0 0,-1 1 0 0 0,4-1-69 0 0,0-2 127 0 0,-7 0-39 0 0,0-1-1 0 0,0 0 1 0 0,-1 0-1 0 0,1-1 1 0 0,0 0-1 0 0,0 0 1 0 0,0-1-1 0 0,-1 0 1 0 0,1-1-1 0 0,0 1 1 0 0,-1-2-1 0 0,1 1 1 0 0,5-3-88 0 0,11-9 52 0 0,0-1 1 0 0,-1-2 0 0 0,-1 0 0 0 0,0-1-1 0 0,-1-1 1 0 0,-1-1 0 0 0,-2 0-1 0 0,1-2 1 0 0,-2 0 0 0 0,-1-1 0 0 0,6-13-53 0 0,-18 31-8 0 0,-1 0 1 0 0,0 0-1 0 0,0-1 1 0 0,0 1-1 0 0,-1-1 1 0 0,0 1-1 0 0,0-1 1 0 0,-1 0-1 0 0,1 0 1 0 0,-1 0-1 0 0,0 0 1 0 0,-1 0-1 0 0,1 0 1 0 0,-1 0-1 0 0,-1 0 1 0 0,1-2 7 0 0,-2 6-51 0 0,1 1 0 0 0,-1 0 1 0 0,0 0-1 0 0,1-1 0 0 0,-1 1 1 0 0,0 0-1 0 0,0 0 0 0 0,0 1 1 0 0,0-1-1 0 0,0 0 0 0 0,0 1 1 0 0,0-1-1 0 0,0 1 0 0 0,0-1 0 0 0,0 1 1 0 0,0 0-1 0 0,0 0 0 0 0,0 0 1 0 0,0 0-1 0 0,0 0 0 0 0,0 1 1 0 0,0-1-1 0 0,0 0 0 0 0,0 1 1 0 0,0 0-1 0 0,0-1 0 0 0,0 1 1 0 0,0 0-1 0 0,0 0 0 0 0,0 0 1 0 0,1 0-1 0 0,-1 1 0 0 0,0-1 1 0 0,1 0-1 0 0,-1 1 0 0 0,1-1 1 0 0,-1 2 50 0 0,-8 4-42 0 0,1 1 1 0 0,1 1 0 0 0,-1 0 0 0 0,1 0-1 0 0,1 0 1 0 0,0 1 0 0 0,0 0 0 0 0,1 1-1 0 0,-4 7 42 0 0,8-14 17 0 0,0 1 0 0 0,0 0 0 0 0,0-1 0 0 0,0 1 0 0 0,1 0 0 0 0,0 0 0 0 0,0 0 0 0 0,0 0 0 0 0,0 0-1 0 0,1 0 1 0 0,0 0 0 0 0,0 0 0 0 0,0 0 0 0 0,1 0 0 0 0,0 0 0 0 0,-1 0 0 0 0,2 0 0 0 0,-1-1 0 0 0,1 1 0 0 0,-1 0 0 0 0,1 0-1 0 0,1-1 1 0 0,-1 0 0 0 0,1 2-17 0 0,6 1 100 0 0,0 0-1 0 0,1 0 1 0 0,-1-1-1 0 0,1 0 1 0 0,1-1-1 0 0,-1 0 1 0 0,1 0-1 0 0,0-1 1 0 0,0-1-1 0 0,0 0 1 0 0,0 0 0 0 0,0-1-1 0 0,1-1 1 0 0,-1 0-1 0 0,1 0 1 0 0,-1-1-1 0 0,1-1 1 0 0,0 0-1 0 0,-1 0 1 0 0,0-1-1 0 0,1-1 1 0 0,-1 0-1 0 0,0 0 1 0 0,2-2-100 0 0,13-4 138 0 0,-1-2 1 0 0,0 0 0 0 0,0-2 0 0 0,-1-1-1 0 0,-1 0 1 0 0,-1-2 0 0 0,0-1-1 0 0,0-1 1 0 0,8-10-139 0 0,-22 21-5 0 0,0 0 1 0 0,0-1-1 0 0,-1 0 1 0 0,0 0-1 0 0,0-1 1 0 0,-1 0-1 0 0,0 0 1 0 0,-1 0-1 0 0,0-1 0 0 0,-1 1 1 0 0,1-1-1 0 0,-2 0 1 0 0,0-1-1 0 0,0 1 1 0 0,0-1-1 0 0,-2 1 0 0 0,1-1 1 0 0,-1 0-1 0 0,-1 1 5 0 0,0 8-29 0 0,0 0 0 0 0,0 1 0 0 0,-1-1 0 0 0,1 1 0 0 0,-1-1 0 0 0,1 0-1 0 0,-1 1 1 0 0,0-1 0 0 0,1 1 0 0 0,-1 0 0 0 0,0-1 0 0 0,0 1 0 0 0,0 0-1 0 0,0-1 1 0 0,0 1 0 0 0,0 0 0 0 0,-1 0 0 0 0,1 0 0 0 0,0 0 0 0 0,-1 0-1 0 0,1 0 1 0 0,0 0 0 0 0,-1 0 0 0 0,1 1 0 0 0,-1-1 0 0 0,1 1 0 0 0,-1-1-1 0 0,1 1 1 0 0,-1-1 0 0 0,0 1 0 0 0,1 0 0 0 0,-1 0 0 0 0,0 0 0 0 0,1 0-1 0 0,-1 0 1 0 0,0 0 0 0 0,1 0 0 0 0,-1 0 0 0 0,1 1 0 0 0,-1-1 0 0 0,0 1-1 0 0,1-1 1 0 0,-1 1 29 0 0,-62 40-1099 0 0,55-28 1102 0 0,0 1 0 0 0,1-1 0 0 0,1 2 0 0 0,0-1 1 0 0,1 1-1 0 0,0 0 0 0 0,2 0 0 0 0,-1 1 0 0 0,2 0 0 0 0,0-1 0 0 0,1 1 1 0 0,1 0-1 0 0,0 0 0 0 0,1 0 0 0 0,0 1 0 0 0,2-1 0 0 0,1 6-3 0 0,0-12 25 0 0,1-1 0 0 0,0 1 0 0 0,1-1 0 0 0,0 0-1 0 0,0 0 1 0 0,1-1 0 0 0,0 0 0 0 0,1 0 0 0 0,0 0-1 0 0,0-1 1 0 0,0 0 0 0 0,1 0 0 0 0,0-1 0 0 0,0 0 0 0 0,1 0-1 0 0,0-1 1 0 0,0 0 0 0 0,0-1 0 0 0,0 0 0 0 0,1 0 0 0 0,0-1-1 0 0,0 0 1 0 0,0-1 0 0 0,0 0 0 0 0,0 0 0 0 0,0-1-1 0 0,0-1 1 0 0,0 0 0 0 0,1 0 0 0 0,-1-1 0 0 0,5-1-25 0 0,8-5-1990 0 0,-9-4-4265 0 0,-5 4-2607 0 0</inkml:trace>
</inkml:ink>
</file>

<file path=ppt/ink/ink4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3.2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0 0 0,'0'0'135'0'0,"0"0"349"0"0,0 0 283 0 0,0 0 329 0 0,0 0 196 0 0,0 0-8 0 0,0 0-171 0 0,0 0-225 0 0,0 0-60 0 0,3 0 74 0 0,61 5 4281 0 0,38-18-2017 0 0,-20 1-2048 0 0,50 2-665 0 0,-109 23-1912 0 0,-15 3-4040 0 0,-5-9 391 0 0,-2-2-1535 0 0</inkml:trace>
</inkml:ink>
</file>

<file path=ppt/ink/ink4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6.6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1 203 0 0 0,'0'0'445'0'0,"0"0"1021"0"0,0 0 254 0 0,0 0-139 0 0,0 0-256 0 0,0 0-260 0 0,0 0-164 0 0,25-7 4039 0 0,97 7-2182 0 0,16-8-1755 0 0,-28-18-962 0 0,-106 19 359 0 0,-3 4-8766 0 0,0 3 2320 0 0,-3 0 2813 0 0</inkml:trace>
  <inkml:trace contextRef="#ctx0" brushRef="#br0" timeOffset="373.556">161 1 0 0 0,'0'0'203'0'0,"0"0"243"0"0,0 0 320 0 0,0 0 532 0 0,0 0 439 0 0,0 0 86 0 0,0 0-324 0 0,0 0-470 0 0,0 0-376 0 0,0 0-173 0 0,0 0-4 0 0,-1 9 44 0 0,-15 170 2684 0 0,31 67-3586 0 0,-13-230-299 0 0,-1-1-1894 0 0,1-5-3311 0 0,-2-7 1276 0 0</inkml:trace>
</inkml:ink>
</file>

<file path=ppt/ink/ink4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9.0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1 2385 0 0,'0'0'1149'0'0,"0"0"-322"0"0,0 0-256 0 0,0 0 157 0 0,0 0 395 0 0,0 0 338 0 0,0 0 110 0 0,0 0-140 0 0,0 0-286 0 0,0 0-296 0 0,0 0-214 0 0,0 0-142 0 0,1 22-71 0 0,1 147 598 0 0,-11-93-812 0 0,-3 0-1 0 0,-3-1 0 0 0,-7 11-207 0 0,21-84 1 0 0,-7 87-30 0 0,9-87 43 0 0,1-1 0 0 0,-1 1 0 0 0,1-1 0 0 0,-1 0 0 0 0,1 0 1 0 0,0 0-1 0 0,0 0 0 0 0,-1 0 0 0 0,1 0 0 0 0,0 0 1 0 0,0-1-1 0 0,0 1 0 0 0,0-1 0 0 0,0 1 0 0 0,0-1 1 0 0,0 0-1 0 0,0 0 0 0 0,0 0 0 0 0,0 0 0 0 0,0 0 0 0 0,0 0 1 0 0,0 0-1 0 0,0-1 0 0 0,0 1 0 0 0,0-1 0 0 0,1 1-14 0 0,5-1 68 0 0,9 0 21 0 0,1-2 1 0 0,-1 0-1 0 0,0 0 1 0 0,-1-2-1 0 0,1 0 1 0 0,-1-1-1 0 0,12-6-89 0 0,92-24-336 0 0,-102 33-406 0 0,-2 0-2067 0 0,-5 2-3491 0 0,-4 1-979 0 0</inkml:trace>
</inkml:ink>
</file>

<file path=ppt/ink/ink4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7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92 0 0 0,'0'0'721'0'0,"0"0"126"0"0,0 0 31 0 0,0 0 161 0 0,0 0 285 0 0,0 0 232 0 0,0 0-67 0 0,0 0-346 0 0,0 0-361 0 0,0 0-261 0 0,0 0-97 0 0,3 4 32 0 0,43 99 2158 0 0,-27 155-353 0 0,-19-231-2268 0 0,1-12-131 0 0,0-1 0 0 0,-1 1 0 0 0,-1-1 1 0 0,0 1-1 0 0,-1-1 0 0 0,0 0 0 0 0,-1 0 0 0 0,-1 1 0 0 0,0-2 0 0 0,-1 1 1 0 0,-1-1-1 0 0,-2 6 138 0 0,-19 5-3797 0 0,5-14-5682 0 0,18-7 8361 0 0</inkml:trace>
  <inkml:trace contextRef="#ctx0" brushRef="#br0" timeOffset="343.224">0 136 0 0 0,'0'0'501'0'0,"0"0"318"0"0,0 0 271 0 0,0 0 265 0 0,0 0 300 0 0,0 0 108 0 0,0 0-144 0 0,0 0-304 0 0,0 0-311 0 0,0 0-253 0 0,0 0-190 0 0,33-21-86 0 0,104-63-77 0 0,-55 57 125 0 0,-66 27-390 0 0,12-2 40 0 0,1 1 0 0 0,-1 1 0 0 0,1 2 0 0 0,-1 0 0 0 0,0 3 0 0 0,0 0 0 0 0,0 1 0 0 0,11 6-173 0 0,-37-12 27 0 0,0 0 0 0 0,0 1 0 0 0,0-1 0 0 0,0 1 0 0 0,0 0 0 0 0,-1-1 0 0 0,1 1 1 0 0,0 0-1 0 0,0 0 0 0 0,-1 0 0 0 0,1 1 0 0 0,-1-1 0 0 0,1 0 0 0 0,-1 1 0 0 0,1-1 0 0 0,-1 0 0 0 0,0 1 0 0 0,0 0 0 0 0,1-1 0 0 0,-1 1 1 0 0,0 0-1 0 0,-1-1 0 0 0,1 1 0 0 0,0 0 0 0 0,0 0 0 0 0,-1 0 0 0 0,1 0 0 0 0,-1 0 0 0 0,0 0 0 0 0,0 0 0 0 0,1 0 0 0 0,-1 0 0 0 0,0 0 1 0 0,-1 0-1 0 0,1 0 0 0 0,0 0 0 0 0,0 0 0 0 0,-1-1 0 0 0,1 1 0 0 0,-1 0 0 0 0,0 0 0 0 0,0 0 0 0 0,1 0 0 0 0,-1-1 0 0 0,0 1 1 0 0,-1 0-1 0 0,1-1 0 0 0,0 1 0 0 0,0-1 0 0 0,-1 1 0 0 0,1-1 0 0 0,-1 1 0 0 0,1-1 0 0 0,-1 0 0 0 0,1 0 0 0 0,-1 0-27 0 0,-37 28 132 0 0,-2-3 0 0 0,0-1 0 0 0,-2-3 0 0 0,0-1 0 0 0,-20 6-132 0 0,-34 17-212 0 0,22-9-885 0 0,61-14-2651 0 0,18-6-5324 0 0,-1-11 5679 0 0</inkml:trace>
  <inkml:trace contextRef="#ctx0" brushRef="#br0" timeOffset="657.21">501 423 7346 0 0,'0'0'1487'0'0,"0"0"-454"0"0,0 0-475 0 0,0 0-61 0 0,0 0 223 0 0,0 0 226 0 0,0 0 123 0 0,0 0-47 0 0,0 0-163 0 0,0 0-203 0 0,0 0-197 0 0,0 0-146 0 0,0 0-88 0 0,9 23-45 0 0,30 70-42 0 0,-20 3 112 0 0,-20-77-639 0 0,-7-4-2328 0 0,-3-8-5958 0 0,6-6 2698 0 0</inkml:trace>
</inkml:ink>
</file>

<file path=ppt/ink/ink4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47.3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1 102 0 0 0,'0'0'1040'0'0,"0"0"409"0"0,0 0-91 0 0,0 0-240 0 0,0 0-195 0 0,7-7-67 0 0,25-20 28 0 0,20 12 3026 0 0,206-21 1118 0 0,-113 22-4698 0 0,-143 12-3482 0 0,-22 1-2036 0 0,-7 11-1997 0 0,19-6 5814 0 0</inkml:trace>
</inkml:ink>
</file>

<file path=ppt/ink/ink4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4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0,'0'0'1119'0'0,"0"0"747"0"0,0 0 347 0 0,0 0-81 0 0,0 0-312 0 0,0 0-372 0 0,0 0-287 0 0,31-1-256 0 0,98-5-213 0 0,92-27-1221 0 0,-182 33-6046 0 0,-29 0 323 0 0</inkml:trace>
</inkml:ink>
</file>

<file path=ppt/ink/ink4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50.9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378 78 0 0 0,'0'0'1026'0'0,"0"0"275"0"0,0 0 110 0 0,0 0-104 0 0,0 0-321 0 0,0 0-381 0 0,0 0-298 0 0,0 0-115 0 0,-3 3 52 0 0,2 67 1467 0 0,5-44-1266 0 0,7 91 516 0 0,-6 0-1 0 0,-5 32-960 0 0,-1-133-377 0 0,-1-1 0 0 0,-1 1 1 0 0,0-1-1 0 0,-1 0 0 0 0,0 0 0 0 0,-1 0 1 0 0,-1-1-1 0 0,-4 8 377 0 0,-5-7-8295 0 0,13-14 8148 0 0</inkml:trace>
  <inkml:trace contextRef="#ctx0" brushRef="#br0" timeOffset="362.187">0 159 0 0 0,'0'0'1272'0'0,"0"0"485"0"0,0 0 106 0 0,0 0-154 0 0,0 0-235 0 0,0 0-246 0 0,31-8-126 0 0,98-25-51 0 0,236-59 4046 0 0,-180 67-4994 0 0,-184 25-136 0 0,-1 0 1 0 0,1 0-1 0 0,0 0 1 0 0,-1 0-1 0 0,1 0 1 0 0,0 0 0 0 0,-1 0-1 0 0,1 0 1 0 0,0 0-1 0 0,-1 0 1 0 0,1 1 0 0 0,0-1-1 0 0,-1 0 1 0 0,1 1-1 0 0,-1-1 1 0 0,1 0 0 0 0,-1 1-1 0 0,1-1 1 0 0,-1 1-1 0 0,1-1 1 0 0,-1 0-1 0 0,1 1 1 0 0,-1 0 0 0 0,1-1-1 0 0,-1 1 1 0 0,0-1-1 0 0,1 1 1 0 0,-1-1 0 0 0,0 1-1 0 0,1 0 1 0 0,-1-1-1 0 0,0 1 1 0 0,0 0-1 0 0,0-1 1 0 0,0 1 0 0 0,0-1-1 0 0,0 1 1 0 0,0 0-1 0 0,0-1 1 0 0,0 1 0 0 0,0 0-1 0 0,0-1 1 0 0,0 1-1 0 0,0 0 1 0 0,0-1 0 0 0,0 1-1 0 0,-1 0 1 0 0,1-1-1 0 0,0 1 1 0 0,-1-1-1 0 0,1 1 1 0 0,0 0 0 0 0,-1-1-1 0 0,1 1 1 0 0,0-1-1 0 0,-1 1 33 0 0,-20 32-1667 0 0,-80 68-11071 0 0,86-88 12303 0 0</inkml:trace>
  <inkml:trace contextRef="#ctx0" brushRef="#br0" timeOffset="610.7">92 719 0 0 0,'0'0'481'0'0,"0"0"1010"0"0,0 0 467 0 0,0 0 248 0 0,0 0 38 0 0,0 0-206 0 0,0 0-357 0 0,0 0-366 0 0,0 0-278 0 0,0 0-195 0 0,31 1-136 0 0,98 3-89 0 0,-24-17 585 0 0,66-15-1387 0 0,-124 20-4464 0 0,0 0-5421 0 0,-36 4 7156 0 0</inkml:trace>
  <inkml:trace contextRef="#ctx0" brushRef="#br0" timeOffset="1360.223">989 535 0 0 0,'0'0'771'0'0,"0"0"308"0"0,0 0 232 0 0,0 0 18 0 0,0 0-134 0 0,0 0-241 0 0,0 0-249 0 0,0 0-203 0 0,-22 35-165 0 0,-66 109-116 0 0,-5 11 72 0 0,66-81 889 0 0,59-119 863 0 0,1 7-1891 0 0,0 1 0 0 0,3 2 0 0 0,1 1 0 0 0,1 2 0 0 0,2 2 0 0 0,1 1-1 0 0,3 1-153 0 0,-38 24-27 0 0,-1 0-1 0 0,1 0 1 0 0,-1 1-1 0 0,1 0 1 0 0,0 0-1 0 0,1 0 1 0 0,-1 1-1 0 0,0 0 1 0 0,1 0-1 0 0,-1 1 1 0 0,1-1-1 0 0,-1 2 0 0 0,1-1 1 0 0,0 1-1 0 0,-1 0 1 0 0,1 0-1 0 0,0 0 28 0 0,35 58 12 0 0,4 97 655 0 0,-29-56 921 0 0,-49-99 1157 0 0,-205-91-2594 0 0,25 44-2592 0 0,200 46 2580 0 0,6 1-3146 0 0,1 0-7589 0 0,6 0 8805 0 0</inkml:trace>
  <inkml:trace contextRef="#ctx0" brushRef="#br0" timeOffset="2134.161">1977 211 0 0 0,'0'0'741'0'0,"0"0"877"0"0,0 0 291 0 0,0 0-70 0 0,0 0-215 0 0,0 0-274 0 0,0 0-271 0 0,0 0-175 0 0,2-3-117 0 0,3 1 1792 0 0,-17 31-230 0 0,9-23-2587 0 0,-10 17 411 0 0,-1 0-1 0 0,-2 0 1 0 0,0-2-1 0 0,-1 0 1 0 0,-1 0 0 0 0,-1-2-1 0 0,-1-1 1 0 0,-1 0 0 0 0,0-1-1 0 0,-1-1 1 0 0,-1-2 0 0 0,0 0-1 0 0,-22 9-172 0 0,33-16-24 0 0,0-1-1 0 0,0 0 0 0 0,0 0 1 0 0,-1-1-1 0 0,0-1 0 0 0,0 0 1 0 0,-1-1-1 0 0,1-1 0 0 0,0 0 1 0 0,-1 0-1 0 0,0-1 0 0 0,-4-1 25 0 0,15-1-8 0 0,-1 0-1 0 0,1 0 1 0 0,-1 0 0 0 0,1-1-1 0 0,0 0 1 0 0,0 1 0 0 0,-1-1-1 0 0,1 0 1 0 0,0 0-1 0 0,1 0 1 0 0,-1-1 0 0 0,0 1-1 0 0,1-1 1 0 0,-1 0-1 0 0,1 1 1 0 0,0-1 0 0 0,0 0-1 0 0,0 0 1 0 0,0-1-1 0 0,0 1 1 0 0,1 0 0 0 0,0 0-1 0 0,-1-1 1 0 0,1 1-1 0 0,1-1 1 0 0,-2-2 8 0 0,-4-93-402 0 0,8 90 378 0 0,0 0 0 0 0,0 0 0 0 0,1 0 0 0 0,0 0 0 0 0,1 1 0 0 0,0-1 0 0 0,0 1 0 0 0,1 0 0 0 0,0 0 0 0 0,0 1-1 0 0,0 0 1 0 0,2-1 24 0 0,-5 5 5 0 0,0 1-1 0 0,0-1 0 0 0,1 1 1 0 0,-1-1-1 0 0,1 1 1 0 0,0 0-1 0 0,0 0 0 0 0,0 0 1 0 0,0 1-1 0 0,0-1 0 0 0,0 0 1 0 0,0 1-1 0 0,0 0 0 0 0,1 0 1 0 0,-1 0-1 0 0,0 0 0 0 0,1 1 1 0 0,-1-1-1 0 0,1 1 1 0 0,-1 0-1 0 0,1 0 0 0 0,-1 0 1 0 0,0 0-1 0 0,1 1 0 0 0,-1-1 1 0 0,1 1-1 0 0,-1 0 0 0 0,0 0 1 0 0,0 0-1 0 0,1 1 0 0 0,-1-1 1 0 0,1 1-5 0 0,36 25 485 0 0,-1 1 1 0 0,-2 2 0 0 0,0 1-1 0 0,-2 2 1 0 0,4 8-486 0 0,-34-36 32 0 0,7 10 32 0 0,2-1-1 0 0,0 0 0 0 0,1-1 1 0 0,0 0-1 0 0,1-1 0 0 0,0-1 0 0 0,1 0 1 0 0,0-1-1 0 0,1-1 0 0 0,0-1 1 0 0,0-1-1 0 0,1 0 0 0 0,0-1 1 0 0,0-1-1 0 0,0-1 0 0 0,1-1 1 0 0,15 1-64 0 0,-28-4-321 0 0,36 0-2036 0 0,-29 0-1625 0 0,-1 0-3355 0 0,-8 0 77 0 0</inkml:trace>
</inkml:ink>
</file>

<file path=ppt/ink/ink4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0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0 0 0,'0'0'846'0'0,"0"0"-48"0"0,0 0 9 0 0,0 0 173 0 0,0 0 194 0 0,0 0 21 0 0,0 0-167 0 0,0 0-210 0 0,0 0-146 0 0,0 0 21 0 0,5 0 166 0 0,181-22 5526 0 0,-23-4-4595 0 0,108 12-1548 0 0,-225 12-158 0 0,-23 0-3028 0 0,0 2-9274 0 0,-22 0 9009 0 0</inkml:trace>
  <inkml:trace contextRef="#ctx0" brushRef="#br0" timeOffset="265.469">80 490 0 0 0,'0'0'559'0'0,"0"0"210"0"0,0 0 85 0 0,0 0 303 0 0,0 0 369 0 0,0 0 220 0 0,0 0-22 0 0,0 0-177 0 0,0 0-192 0 0,0 0-165 0 0,0 0-110 0 0,0 0-96 0 0,0 0-98 0 0,29 3-114 0 0,92 9-131 0 0,19-26 526 0 0,-29 2-894 0 0,27-5-957 0 0,-48-3-6493 0 0,-70 14-988 0 0,-16 5 5961 0 0</inkml:trace>
  <inkml:trace contextRef="#ctx0" brushRef="#br0" timeOffset="690.908">387 1 0 0 0,'0'0'671'0'0,"0"0"250"0"0,0 0 93 0 0,0 0 129 0 0,0 0 70 0 0,0 0-35 0 0,0 0-118 0 0,0 0-144 0 0,0 0-114 0 0,0 0-43 0 0,0 0-26 0 0,0 0-10 0 0,6 14-27 0 0,23 47-28 0 0,-26-57-575 0 0,0-1-1 0 0,0 0 1 0 0,0 1 0 0 0,0-1-1 0 0,0 0 1 0 0,1-1-1 0 0,0 1 1 0 0,-1-1-1 0 0,1 1 1 0 0,0-1-1 0 0,0 0 1 0 0,0-1-1 0 0,0 1 1 0 0,1-1 0 0 0,-1 0-1 0 0,0 0 1 0 0,3 0-93 0 0,9 4 328 0 0,249 94 1947 0 0,-250-91-2262 0 0,-1 0-1 0 0,0 1 1 0 0,0 0-1 0 0,0 1 0 0 0,-2 1 1 0 0,1 0-1 0 0,7 9-12 0 0,-17-17 4 0 0,0 1 0 0 0,0 0 0 0 0,0 0-1 0 0,0 0 1 0 0,-1 0 0 0 0,1 1 0 0 0,-1-1-1 0 0,0 1 1 0 0,-1 0 0 0 0,1-1-1 0 0,-1 1 1 0 0,0 0 0 0 0,0 0 0 0 0,0 0-1 0 0,0 0 1 0 0,-1 0 0 0 0,0 0 0 0 0,0 0-1 0 0,-1 0 1 0 0,1 0 0 0 0,-1-1 0 0 0,0 1-1 0 0,0 0 1 0 0,-1 0 0 0 0,0 0 0 0 0,1-1-1 0 0,-3 4-3 0 0,-8 9 59 0 0,0-1 0 0 0,-1-1 0 0 0,0 1 0 0 0,-2-2 0 0 0,0 0 0 0 0,0-1 0 0 0,-1 0 0 0 0,-1-2 0 0 0,0 0 0 0 0,-1 0-59 0 0,-200 107 495 0 0,150-60-963 0 0,62-40-3757 0 0,6 1-4145 0 0,1-15 3486 0 0</inkml:trace>
</inkml:ink>
</file>

<file path=ppt/ink/ink4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04.1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755 652 0 0 0,'0'0'922'0'0,"0"0"638"0"0,0 0 383 0 0,0 0 56 0 0,0 0-179 0 0,0 0-307 0 0,0 0-330 0 0,0 0-214 0 0,0-7-174 0 0,1-22-155 0 0,-21 47 1026 0 0,-154 262 286 0 0,152-253-2029 0 0,-2 0 0 0 0,-1-2-1 0 0,-1 0 1 0 0,-1-2 0 0 0,-1-1-1 0 0,-1-1 1 0 0,0-2-1 0 0,-2-1 1 0 0,0-1 0 0 0,-1-1-1 0 0,-1-2 1 0 0,-30 8 77 0 0,51-19 4 0 0,0 0 0 0 0,0 0 0 0 0,0-1 0 0 0,-1-1-1 0 0,1 0 1 0 0,-1-1 0 0 0,1-1 0 0 0,-1 1 0 0 0,-2-2-4 0 0,13 1-1 0 0,0 1 0 0 0,0-1 1 0 0,0 0-1 0 0,1 0 0 0 0,-1 0 1 0 0,0 0-1 0 0,0 0 0 0 0,0 0 1 0 0,1-1-1 0 0,-1 1 0 0 0,1 0 0 0 0,-1-1 1 0 0,1 1-1 0 0,0-1 0 0 0,-1 0 1 0 0,1 1-1 0 0,0-1 0 0 0,0 0 1 0 0,0 0-1 0 0,0 0 0 0 0,0 0 0 0 0,1 0 1 0 0,-1 0-1 0 0,1 0 0 0 0,-1 0 1 0 0,1 0-1 0 0,0 0 0 0 0,-1 0 1 0 0,1 0-1 0 0,0 0 0 0 0,1 0 1 0 0,-1 0-1 0 0,0 0 0 0 0,0 0 0 0 0,1 0 1 0 0,-1 0-1 0 0,1 0 0 0 0,1-2 1 0 0,35-72-181 0 0,-11 47 206 0 0,3 0 1 0 0,0 3-1 0 0,1 0 1 0 0,2 2-1 0 0,1 1 1 0 0,12-6-26 0 0,-26 16 29 0 0,-12 8-11 0 0,1 0-1 0 0,-1 1 0 0 0,1 0 0 0 0,-1 0 1 0 0,1 0-1 0 0,0 1 0 0 0,1 0 0 0 0,-1 1 1 0 0,0 0-1 0 0,1 0 0 0 0,-1 0 1 0 0,1 1-1 0 0,0 1 0 0 0,-1 0 0 0 0,1 0 1 0 0,0 0-1 0 0,0 1-17 0 0,-3 2 52 0 0,0 1 1 0 0,-1-1 0 0 0,0 1-1 0 0,1 0 1 0 0,-1 1 0 0 0,-1-1-1 0 0,1 1 1 0 0,-1 0 0 0 0,0 0-1 0 0,0 0 1 0 0,0 1 0 0 0,-1-1-1 0 0,0 1 1 0 0,0 0 0 0 0,0 0-1 0 0,-1 0 1 0 0,2 4-53 0 0,14 26 462 0 0,-7-18-214 0 0,-5-4-168 0 0,0-1 0 0 0,1 0 0 0 0,1 0 1 0 0,0-1-1 0 0,0 0 0 0 0,1 0 0 0 0,1-1 0 0 0,0 0 1 0 0,1-1-1 0 0,0 0 0 0 0,0 0 0 0 0,1-2 0 0 0,0 1 1 0 0,1-1-1 0 0,0-1 0 0 0,0-1 0 0 0,0 1 0 0 0,1-2 1 0 0,6 2-81 0 0,-18-7-122 0 0,70 11-1074 0 0,-47-12-2894 0 0,-2-4-4978 0 0,-12 1 4078 0 0</inkml:trace>
  <inkml:trace contextRef="#ctx0" brushRef="#br0" timeOffset="307.176">1239 921 6489 0 0,'0'0'2312'0'0,"0"0"-831"0"0,0 0-655 0 0,0 0-59 0 0,0 0 259 0 0,0 0 201 0 0,0 0 16 0 0,0 0-206 0 0,0 0-269 0 0,0 0-144 0 0,0 0-79 0 0,34-10-58 0 0,105-33-36 0 0,-35 26 352 0 0,-82 17-663 0 0,160 7 356 0 0,-171-5-1742 0 0,28 3 2899 0 0,-25-4-6724 0 0,-1-1-6819 0 0,-11 0 7722 0 0</inkml:trace>
  <inkml:trace contextRef="#ctx0" brushRef="#br0" timeOffset="557.42">1324 1135 5649 0 0,'0'0'3086'0'0,"0"0"-1457"0"0,0 0-579 0 0,0 0 195 0 0,0 0 288 0 0,0 0 65 0 0,0 0-227 0 0,33-4-321 0 0,105-12-261 0 0,173-38 922 0 0,-224 48-2620 0 0,-58 5-1960 0 0,-1 1-3560 0 0,-19 0-4075 0 0</inkml:trace>
  <inkml:trace contextRef="#ctx0" brushRef="#br0" timeOffset="4196.654">3235 362 0 0 0,'0'0'479'0'0,"0"0"-144"0"0,0 0 118 0 0,0 0 415 0 0,0 0 491 0 0,0 0 239 0 0,0 0-18 0 0,0 0-186 0 0,0 0-259 0 0,0 0-210 0 0,0 0-159 0 0,0 0-102 0 0,7 18-77 0 0,36 92 486 0 0,-38-89-817 0 0,-1 1 0 0 0,-1 0 0 0 0,-1 1 0 0 0,0-1 0 0 0,-2 0 0 0 0,0 0 1 0 0,-2 0-1 0 0,-1 1 0 0 0,0-1 0 0 0,-2-1 0 0 0,0 1 0 0 0,-1-1 0 0 0,-2 0 0 0 0,0 1-256 0 0,-8 56 116 0 0,18-76-91 0 0,1-1 1 0 0,-1 1 0 0 0,1-1-1 0 0,0 1 1 0 0,0-1-1 0 0,-1 0 1 0 0,1 0-1 0 0,0-1 1 0 0,0 1-1 0 0,0-1 1 0 0,0 1-1 0 0,0-1 1 0 0,0 0-1 0 0,0 0 1 0 0,0 0-1 0 0,0 0 1 0 0,0-1-1 0 0,0 1 1 0 0,1-1-26 0 0,8 1 123 0 0,119-32 347 0 0,-77 14-544 0 0,-23 5-578 0 0,-15 5-2282 0 0,0 2-5413 0 0,-11 5 2359 0 0</inkml:trace>
  <inkml:trace contextRef="#ctx0" brushRef="#br0" timeOffset="3073.647">2445 413 648 0 0,'0'0'768'0'0,"0"0"-317"0"0,0 0-276 0 0,0 0 145 0 0,0 0 415 0 0,0 0 484 0 0,0 0 329 0 0,0 0 55 0 0,0 0-173 0 0,0 0-306 0 0,0 0-271 0 0,0 0-190 0 0,0 0-115 0 0,12 36-78 0 0,35 114-50 0 0,-28-59 311 0 0,3 191-1035 0 0,-41-253-3499 0 0,-1-20-4973 0 0,14-9 7953 0 0</inkml:trace>
  <inkml:trace contextRef="#ctx0" brushRef="#br0" timeOffset="3418.818">2379 424 0 0 0,'0'0'173'0'0,"0"0"633"0"0,0 0 347 0 0,0 0 333 0 0,0 0 314 0 0,0 0 122 0 0,0 0-177 0 0,0 0-309 0 0,32-21-327 0 0,103-66-262 0 0,-131 84-790 0 0,-1 1-1 0 0,0-1 0 0 0,1 1 1 0 0,0-1-1 0 0,-1 1 1 0 0,1 0-1 0 0,0 1 0 0 0,0-1 1 0 0,0 1-1 0 0,0 0 0 0 0,1-1 1 0 0,-1 2-1 0 0,0-1 0 0 0,0 0 1 0 0,1 1-1 0 0,-1 0 0 0 0,4 0-56 0 0,5 2 188 0 0,-5-3-139 0 0,0 1 0 0 0,0 0 0 0 0,0 0 0 0 0,-1 1 0 0 0,1 0 1 0 0,0 1-1 0 0,0 0 0 0 0,-1 0 0 0 0,1 0 0 0 0,-1 1 0 0 0,1 0 0 0 0,-1 1 0 0 0,0 0 0 0 0,0 0 0 0 0,-1 0 1 0 0,1 1-1 0 0,-1 0 0 0 0,0 0 0 0 0,0 0 0 0 0,-1 1 0 0 0,0 0 0 0 0,4 4-49 0 0,-6-6 30 0 0,1 1 0 0 0,-1-1-1 0 0,0 0 1 0 0,-1 1 0 0 0,1 0-1 0 0,-1-1 1 0 0,0 1 0 0 0,0 0 0 0 0,0 1-1 0 0,-1-1 1 0 0,1 0 0 0 0,-1 0 0 0 0,0 0-1 0 0,-1 1 1 0 0,0-1 0 0 0,0 1-1 0 0,0-1 1 0 0,0 0 0 0 0,-1 1 0 0 0,0-1-1 0 0,0 0 1 0 0,0 0 0 0 0,0 0-1 0 0,-1 1 1 0 0,0-1 0 0 0,0-1 0 0 0,-1 1-1 0 0,1 0 1 0 0,-1-1 0 0 0,0 1-1 0 0,0-1 1 0 0,-1 0 0 0 0,1 0 0 0 0,-1 0-1 0 0,0 0-29 0 0,-23 15-15 0 0,-1-1-1 0 0,-1-1 0 0 0,-1-2 0 0 0,0 0 0 0 0,-16 3 16 0 0,-12 8-753 0 0,32-16-30 0 0,-34 21-5115 0 0,54-20 315 0 0,6-8 2936 0 0</inkml:trace>
  <inkml:trace contextRef="#ctx0" brushRef="#br0" timeOffset="3739.61">2835 752 0 0 0,'0'0'1171'0'0,"0"0"-379"0"0,0 0-168 0 0,0 0 334 0 0,0 0 551 0 0,0 0 386 0 0,0 0 34 0 0,0 0-270 0 0,0 0-364 0 0,0 0-295 0 0,0 0-176 0 0,0 0-110 0 0,0 0-73 0 0,9 19-87 0 0,24 59-93 0 0,-10 23 734 0 0,-30-50-2222 0 0,0-45-3297 0 0,-4-3-3943 0 0,10-3 4664 0 0</inkml:trace>
  <inkml:trace contextRef="#ctx0" brushRef="#br0" timeOffset="5541.647">3833 744 0 0 0,'0'0'339'0'0,"0"0"641"0"0,0 0 138 0 0,0 0 43 0 0,0 0 51 0 0,0 0 91 0 0,-4 0 76 0 0,-10 0-16 0 0,10 0-77 0 0,4 0-149 0 0,2 2 5379 0 0,10 4-6031 0 0,354-50 3119 0 0,-360 44-4098 0 0,8 0-1861 0 0,-6 0-8835 0 0,-7 0 3346 0 0</inkml:trace>
  <inkml:trace contextRef="#ctx0" brushRef="#br0" timeOffset="6867.343">4481 325 0 0 0,'0'0'343'0'0,"0"0"577"0"0,0 0 356 0 0,0 0 346 0 0,0 0 226 0 0,0 0-13 0 0,0 0-282 0 0,0 0-408 0 0,0 0-419 0 0,0 0-291 0 0,0 0-162 0 0,0 0-28 0 0,-2 5 53 0 0,-14 90 1311 0 0,15-83-1519 0 0,1 0 0 0 0,0-1 0 0 0,0 1 0 0 0,2-1 0 0 0,-1 1 0 0 0,1-1 0 0 0,1 1 0 0 0,0-1 0 0 0,1 0-1 0 0,0 0 1 0 0,1-1 0 0 0,0 1 0 0 0,0-1 0 0 0,1 0 0 0 0,1 0 0 0 0,-1-1 0 0 0,2 0 0 0 0,-1 0 0 0 0,9 7-90 0 0,-13-14 72 0 0,0 0 0 0 0,0-1 0 0 0,0 0 0 0 0,0 1 0 0 0,0-1 0 0 0,0 0 0 0 0,0 0 0 0 0,0-1 0 0 0,0 1 0 0 0,1-1 0 0 0,-1 1 0 0 0,0-1 0 0 0,0 0 0 0 0,1 0 0 0 0,-1-1 0 0 0,0 1 0 0 0,0 0 0 0 0,1-1 0 0 0,-1 0 0 0 0,0 0 0 0 0,0 0 0 0 0,0 0 0 0 0,0-1 0 0 0,0 1 0 0 0,0-1 1 0 0,-1 0-1 0 0,1 1 0 0 0,0-1 0 0 0,1-2-72 0 0,69-69 578 0 0,-10-23-710 0 0,-52 109-816 0 0,-2 20 786 0 0,-8-26 160 0 0,0-1-1 0 0,0 1 1 0 0,1 0 0 0 0,-1-1-1 0 0,1 0 1 0 0,1 1-1 0 0,-1-1 1 0 0,1 0 0 0 0,0 0-1 0 0,1 0 1 0 0,-1-1-1 0 0,1 1 1 0 0,0-1-1 0 0,1 0 1 0 0,-1 0 0 0 0,1 0-1 0 0,0-1 1 0 0,0 1-1 0 0,0-1 1 0 0,1-1-1 0 0,0 1 1 0 0,5 2 2 0 0,0-4 111 0 0,0 0 0 0 0,0-1 0 0 0,0 0 0 0 0,0-1 0 0 0,0 0 0 0 0,0 0 0 0 0,1-2 0 0 0,-1 1 0 0 0,0-1 0 0 0,-1-1 1 0 0,1 0-1 0 0,0 0 0 0 0,-1-1 0 0 0,1-1 0 0 0,-1 0 0 0 0,-1 0 0 0 0,1-1 0 0 0,-1 0 0 0 0,0 0 0 0 0,0-1 0 0 0,0-1 0 0 0,-1 1 0 0 0,0-1 0 0 0,-1-1 0 0 0,0 1 0 0 0,0-1 0 0 0,-1-1 0 0 0,0 1 0 0 0,-1-1 0 0 0,2-4-111 0 0,-4 8-61 0 0,0 1-1 0 0,-1-1 1 0 0,1 0-1 0 0,-1 0 1 0 0,-1 0-1 0 0,1 0 1 0 0,-1 0-1 0 0,0 0 0 0 0,0 0 1 0 0,-1-1-1 0 0,0 1 1 0 0,0 0-1 0 0,0-3 62 0 0,-6-8-3795 0 0,-5 4-3428 0 0,4 8-1499 0 0</inkml:trace>
  <inkml:trace contextRef="#ctx0" brushRef="#br0" timeOffset="7267.829">5516 1 0 0 0,'0'0'2251'0'0,"0"0"-1017"0"0,0 0-518 0 0,0 0-37 0 0,0 0 312 0 0,0 0 354 0 0,0 0 84 0 0,0 0-240 0 0,0 0-397 0 0,0 0-358 0 0,0 0-192 0 0,0 0-42 0 0,0 0 17 0 0,9 11 920 0 0,-10-2-852 0 0,1 0 0 0 0,-2 0 0 0 0,1 0 0 0 0,-1 0 0 0 0,-1-1 0 0 0,1 1 0 0 0,-2 0 0 0 0,1-1 0 0 0,-1 0 0 0 0,0 0 0 0 0,-1 0-285 0 0,0 3 86 0 0,1-3-71 0 0,1 1 1 0 0,-1-1-1 0 0,2 1 1 0 0,0 0 0 0 0,0-1-1 0 0,0 1 1 0 0,1 0-1 0 0,0 0 1 0 0,1 0-1 0 0,0 1 1 0 0,0-1-1 0 0,2 6-15 0 0,0-13 47 0 0,0 1 0 0 0,0-1 0 0 0,0 1 0 0 0,0-1 0 0 0,1 0 0 0 0,-1 0 0 0 0,0 0 0 0 0,1-1-1 0 0,0 1 1 0 0,-1 0 0 0 0,1-1 0 0 0,0 0 0 0 0,0 1 0 0 0,0-1 0 0 0,0 0 0 0 0,0-1 0 0 0,0 1-1 0 0,0-1 1 0 0,0 1 0 0 0,0-1 0 0 0,0 0 0 0 0,1 0 0 0 0,-1 0 0 0 0,0 0 0 0 0,2-1-47 0 0,15-1 218 0 0,-1 0 0 0 0,1-1 0 0 0,-1-1 1 0 0,0-1-1 0 0,0-1 0 0 0,-1-1 0 0 0,11-5-218 0 0,-2 2 46 0 0,29-4-1291 0 0,-44 13-3329 0 0,1 1-4142 0 0,-11 0 4242 0 0</inkml:trace>
  <inkml:trace contextRef="#ctx0" brushRef="#br0" timeOffset="7575.174">5339 454 2136 0 0,'0'0'2068'0'0,"0"0"-839"0"0,0 0-327 0 0,0 0 273 0 0,0 0 394 0 0,0 0 156 0 0,0 0-185 0 0,0 0-324 0 0,0 0-285 0 0,0 0-161 0 0,0 0-90 0 0,32 0-51 0 0,101-1-55 0 0,71-17 1066 0 0,-183 16-1736 0 0,96-11 284 0 0,-41 3-3433 0 0,-58 9-2082 0 0,-11 1-1564 0 0,-2 0 3478 0 0</inkml:trace>
  <inkml:trace contextRef="#ctx0" brushRef="#br0" timeOffset="7991.557">5484 652 3441 0 0,'0'0'1304'0'0,"0"0"-441"0"0,0 0-138 0 0,0 0 309 0 0,0 0 348 0 0,0 0 166 0 0,0 0-159 0 0,0 0-320 0 0,0 0-284 0 0,0 0-194 0 0,0 0-139 0 0,0 0-85 0 0,0 0-75 0 0,31-8-61 0 0,96-23-65 0 0,-50 23 69 0 0,-77 8-231 0 0,1 0 1 0 0,0 0-1 0 0,0 0 1 0 0,-1 0-1 0 0,1 0 0 0 0,0 0 1 0 0,0 0-1 0 0,-1 1 0 0 0,1-1 1 0 0,0 0-1 0 0,-1 1 0 0 0,1-1 1 0 0,0 0-1 0 0,-1 1 1 0 0,1-1-1 0 0,0 1 0 0 0,-1-1 1 0 0,1 1-1 0 0,-1-1 0 0 0,1 1 1 0 0,-1 0-1 0 0,1-1 0 0 0,-1 1 1 0 0,1 0-1 0 0,-1-1 0 0 0,0 1 1 0 0,1 0-1 0 0,-1-1 1 0 0,0 1-1 0 0,0 0 0 0 0,0 0 1 0 0,1-1-1 0 0,-1 1 0 0 0,0 0 1 0 0,0 0-1 0 0,0-1 0 0 0,0 1 1 0 0,0 0-1 0 0,0 0 1 0 0,0-1-1 0 0,-1 1 0 0 0,1 0 1 0 0,0 0-1 0 0,0-1 0 0 0,-1 1 1 0 0,1 0-1 0 0,0-1 0 0 0,-1 1 1 0 0,1 0-1 0 0,0-1 1 0 0,-1 1-1 0 0,1 0 0 0 0,-1 0-4 0 0,-23 39 217 0 0,-79 67 231 0 0,102-106-437 0 0,0 0-1 0 0,0 1 0 0 0,-1-1 0 0 0,1 1 1 0 0,1-1-1 0 0,-1 0 0 0 0,0 1 1 0 0,0 0-1 0 0,0-1 0 0 0,1 1 0 0 0,-1-1 1 0 0,1 1-1 0 0,0 0 0 0 0,-1-1 1 0 0,1 1-1 0 0,0 0 0 0 0,0 0 0 0 0,0-1 1 0 0,0 1-1 0 0,0 0 0 0 0,0-1 1 0 0,0 1-1 0 0,1 0 0 0 0,-1-1 1 0 0,1 1-1 0 0,-1 0 0 0 0,1-1 0 0 0,0 1 1 0 0,0-1-1 0 0,-1 1 0 0 0,1-1 1 0 0,0 1-1 0 0,0-1 0 0 0,0 0 0 0 0,1 1 1 0 0,-1-1-1 0 0,0 0 0 0 0,0 0 1 0 0,1 0-1 0 0,-1 0 0 0 0,1 0 0 0 0,-1 0 1 0 0,1 0-1 0 0,-1 0 0 0 0,1-1 1 0 0,-1 1-1 0 0,1-1 0 0 0,0 1 0 0 0,-1-1 1 0 0,1 1-1 0 0,0-1 0 0 0,0 0 1 0 0,-1 0-11 0 0,101 1 578 0 0,-32-9-1810 0 0,-29 1-3984 0 0,-27 4 79 0 0,-3-1-1172 0 0</inkml:trace>
  <inkml:trace contextRef="#ctx0" brushRef="#br0" timeOffset="9117.744">2285 1179 0 0 0,'0'0'432'0'0,"0"0"31"0"0,-10 3 668 0 0,39 1 3240 0 0,154-3 1958 0 0,369-9-3036 0 0,141-35-2686 0 0,-396 31-489 0 0,360-33 91 0 0,-243 16-161 0 0,-77 0-13 0 0,117 7 14 0 0,-240 7-284 0 0,-176 12-982 0 0,-25 2-3076 0 0,0 1-5575 0 0,-13 0 8396 0 0</inkml:trace>
  <inkml:trace contextRef="#ctx0" brushRef="#br0" timeOffset="10945.623">4362 1293 0 0 0,'0'0'986'0'0,"0"0"-349"0"0,0 0-186 0 0,0 0 118 0 0,0 0 255 0 0,0 0 170 0 0,0 0 77 0 0,0 0 12 0 0,0 0-40 0 0,0 0-23 0 0,0 0-67 0 0,1 11-102 0 0,1 199 3033 0 0,-9-11-3522 0 0,30-176-1861 0 0,11-35-6634 0 0,-23 1 3365 0 0,-9 7 4440 0 0</inkml:trace>
  <inkml:trace contextRef="#ctx0" brushRef="#br0" timeOffset="11247.615">4008 1378 0 0 0,'0'0'425'0'0,"0"0"-44"0"0,0 0 251 0 0,0 0 484 0 0,0 0 376 0 0,0 0 127 0 0,0 0-110 0 0,0 0-200 0 0,0 0-179 0 0,0 0-125 0 0,0 0-63 0 0,34-5-61 0 0,110-15-54 0 0,199-29 2510 0 0,-336 48-3460 0 0,106-10 418 0 0,-38 8-5135 0 0,-67 14-6129 0 0,-8-7 10001 0 0</inkml:trace>
  <inkml:trace contextRef="#ctx0" brushRef="#br0" timeOffset="11488.8">4067 1823 2513 0 0,'0'0'2165'0'0,"0"0"-371"0"0,0 0-106 0 0,0 0 94 0 0,0 0 52 0 0,31-8-123 0 0,101-26-327 0 0,117-42 1358 0 0,-81 44-3681 0 0,-131 29-2893 0 0,0 2-3401 0 0,-30 1 1624 0 0</inkml:trace>
  <inkml:trace contextRef="#ctx0" brushRef="#br0" timeOffset="15116.175">4916 1543 0 0 0,'0'0'838'0'0,"0"0"572"0"0,0 0 307 0 0,0 0 38 0 0,0 0-261 0 0,0 0-420 0 0,0 0-373 0 0,0 0-232 0 0,0 0-90 0 0,0 3 41 0 0,-52 112 1914 0 0,-97 114-1627 0 0,113-179-697 0 0,16-16 42 0 0,19-34-52 0 0,1 0-9 0 0,0 0 24 0 0,0 0 65 0 0,46-40 1653 0 0,33-49-845 0 0,107-135-114 0 0,-138 150-607 0 0,-48 74-173 0 0,0 0 0 0 0,0 0 1 0 0,1 1-1 0 0,-1-1 0 0 0,0 0 1 0 0,0 0-1 0 0,0 1 0 0 0,0-1 1 0 0,0 0-1 0 0,1 0 0 0 0,-1 0 1 0 0,0 1-1 0 0,0-1 0 0 0,0 0 1 0 0,1 0-1 0 0,-1 0 0 0 0,0 0 0 0 0,0 1 1 0 0,1-1-1 0 0,-1 0 0 0 0,0 0 1 0 0,0 0-1 0 0,1 0 0 0 0,-1 0 1 0 0,0 0-1 0 0,0 0 0 0 0,1 0 1 0 0,-1 0-1 0 0,0 0 0 0 0,1 0 1 0 0,-1 0-1 0 0,0 0 0 0 0,0 0 1 0 0,1 0-1 0 0,-1 0 0 0 0,0 0 1 0 0,0 0-1 0 0,1 0 0 0 0,-1 0 1 0 0,0 0-1 0 0,0 0 0 0 0,1-1 1 0 0,-1 1-1 0 0,0 0 0 0 0,0 0 1 0 0,1 0-1 0 0,-1 0 0 0 0,0-1 1 0 0,0 1-1 0 0,0 0 0 0 0,1 0 1 0 0,-1-1-1 0 0,0 1 0 0 0,0 0 0 0 0,0 0 1 0 0,0 0-1 0 0,0-1 0 0 0,0 1 1 0 0,1-1 5 0 0,4 38 97 0 0,-3-18-50 0 0,55 162 290 0 0,-37-78 1290 0 0,-42-110-1168 0 0,-265-114-820 0 0,244 101-604 0 0,24 13-2664 0 0,3 0-4837 0 0,13 7 2647 0 0</inkml:trace>
</inkml:ink>
</file>

<file path=ppt/ink/ink4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25.3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249 408 3457 0 0,'0'0'892'0'0,"0"0"-461"0"0,0 0-274 0 0,0 0 314 0 0,0 0 470 0 0,0 0 312 0 0,0 0 76 0 0,0 0-193 0 0,0 0-301 0 0,4 18-253 0 0,26 130 623 0 0,3 139 141 0 0,-29-177-2170 0 0,-6-36-2468 0 0,-10-9-5728 0 0,8-53 8121 0 0</inkml:trace>
  <inkml:trace contextRef="#ctx0" brushRef="#br0" timeOffset="512.833">0 621 2361 0 0,'0'0'2757'0'0,"0"0"-1251"0"0,0 0-655 0 0,0 0-79 0 0,0 0 190 0 0,0 0 226 0 0,0 0 28 0 0,0 0-164 0 0,0 0-270 0 0,0 0-253 0 0,26-33-166 0 0,84-106-99 0 0,-106 133-239 0 0,0 0 0 0 0,0 1 0 0 0,1 0 1 0 0,0 0-1 0 0,0 0 0 0 0,0 0 0 0 0,0 1 0 0 0,1-1 0 0 0,-1 1 0 0 0,1 1 0 0 0,0-1 0 0 0,1 1 0 0 0,1 0-25 0 0,9-5 85 0 0,4-2 42 0 0,0 1-1 0 0,0 1 1 0 0,1 0 0 0 0,0 2-1 0 0,1 1 1 0 0,-1 0 0 0 0,1 2-1 0 0,0 0 1 0 0,16 1-127 0 0,-37 3 4 0 0,0-1-1 0 0,1 0 1 0 0,-1 1-1 0 0,0-1 0 0 0,0 1 1 0 0,0 0-1 0 0,1 0 1 0 0,-1 0-1 0 0,0 0 1 0 0,0 0-1 0 0,0 0 1 0 0,0 0-1 0 0,0 1 1 0 0,-1-1-1 0 0,1 1 1 0 0,0-1-1 0 0,-1 1 0 0 0,1 0 1 0 0,-1-1-1 0 0,1 1 1 0 0,-1 0-1 0 0,0 0 1 0 0,0 0-1 0 0,0 0 1 0 0,0 0-1 0 0,0 1 1 0 0,0-1-1 0 0,-1 0 1 0 0,1 0-1 0 0,-1 1 0 0 0,0-1 1 0 0,1 0-1 0 0,-1 0 1 0 0,0 1-1 0 0,0-1 1 0 0,0 0-1 0 0,-1 1 1 0 0,1-1-1 0 0,-1 0 1 0 0,1 0-1 0 0,-1 1 1 0 0,0-1-1 0 0,1 0 0 0 0,-1 0 1 0 0,0 0-1 0 0,-1 0 1 0 0,1 1-4 0 0,-73 121 526 0 0,62-109-450 0 0,0 1 1 0 0,2-1 0 0 0,0 2-1 0 0,0 0 1 0 0,2 0-1 0 0,-6 17-76 0 0,13-31 1 0 0,0 1 1 0 0,0-1-1 0 0,1 1 0 0 0,-1-1 0 0 0,1 1 0 0 0,0-1 0 0 0,0 1 0 0 0,0-1 0 0 0,1 1 0 0 0,-1-1 0 0 0,1 1 0 0 0,0-1 0 0 0,0 0 0 0 0,0 1 1 0 0,0-1-1 0 0,1 0 0 0 0,-1 0 0 0 0,1 0 0 0 0,0 0 0 0 0,0 0 0 0 0,0 0 0 0 0,0 0 0 0 0,0 0 0 0 0,1-1 0 0 0,-1 0 0 0 0,1 1 1 0 0,0-1-1 0 0,0 0 0 0 0,0 0 0 0 0,0 0 0 0 0,0-1 0 0 0,0 1 0 0 0,0-1 0 0 0,0 1 0 0 0,1-1 0 0 0,-1 0 0 0 0,1-1 0 0 0,-1 1 0 0 0,1 0 1 0 0,-1-1-1 0 0,1 0 0 0 0,-1 0-1 0 0,26 8 35 0 0,-15-6-25 0 0,0 1 0 0 0,-1 1 0 0 0,0 0-1 0 0,0 1 1 0 0,0 1 0 0 0,0-1 0 0 0,-1 2 0 0 0,0 0 0 0 0,0 0 0 0 0,-1 1 0 0 0,9 8-10 0 0,-18-11 24 0 0,1 1 0 0 0,-1-1 0 0 0,0 1 0 0 0,0 0 0 0 0,-1 0 1 0 0,0 0-1 0 0,0-1 0 0 0,0 1 0 0 0,0 0 0 0 0,-1 1 0 0 0,0-1 0 0 0,-1 0 0 0 0,1 0 1 0 0,-1 0-1 0 0,0-1 0 0 0,0 1 0 0 0,-1 0 0 0 0,0 0 0 0 0,0 0 0 0 0,0-1 1 0 0,-1 0-1 0 0,0 1 0 0 0,0-1 0 0 0,0 0 0 0 0,-1 0 0 0 0,1 0 0 0 0,-1-1 1 0 0,-1 1-1 0 0,1-1 0 0 0,0 0 0 0 0,-3 1-24 0 0,-31 33-78 0 0,-2-2 1 0 0,-1-2-1 0 0,-2-2 1 0 0,0-2-1 0 0,-3-2 0 0 0,-44 21 78 0 0,46-29-1620 0 0,15-10-3546 0 0,23-9 310 0 0,5 2-1276 0 0</inkml:trace>
  <inkml:trace contextRef="#ctx0" brushRef="#br0" timeOffset="1094.876">696 938 4137 0 0,'0'0'940'0'0,"0"0"-326"0"0,0 0 15 0 0,0 0 307 0 0,0 0 260 0 0,0 0 53 0 0,0 0-190 0 0,0 0-274 0 0,0 0-197 0 0,0 0-89 0 0,0 0-22 0 0,0 0 21 0 0,0 0 59 0 0,16 19 62 0 0,52 56 59 0 0,-67-74-653 0 0,-1 0 0 0 0,1 0 1 0 0,-1 0-1 0 0,1 0 0 0 0,0 0 0 0 0,0-1 1 0 0,-1 1-1 0 0,1 0 0 0 0,0 0 1 0 0,0 0-1 0 0,0-1 0 0 0,0 1 1 0 0,0-1-1 0 0,0 1 0 0 0,0-1 1 0 0,0 1-1 0 0,0-1 0 0 0,0 1 1 0 0,0-1-1 0 0,0 0 0 0 0,1 0 0 0 0,-1 1 1 0 0,0-1-1 0 0,0 0 0 0 0,0 0 1 0 0,0 0-1 0 0,0 0 0 0 0,1-1 1 0 0,-1 1-1 0 0,0 0 0 0 0,0 0 1 0 0,0-1-1 0 0,0 1 0 0 0,0 0 0 0 0,0-1 1 0 0,0 1-1 0 0,0-1 0 0 0,0 0 1 0 0,0 1-1 0 0,0-1 0 0 0,0 0 1 0 0,0 1-1 0 0,0-1 0 0 0,0 0-25 0 0,3-3 187 0 0,201-161 2125 0 0,-204 166-2342 0 0,1 1 1 0 0,0 0-1 0 0,-1 0 0 0 0,1 0 0 0 0,-1 0 0 0 0,1 0 0 0 0,-1 0 0 0 0,0 0 0 0 0,0 0 0 0 0,0 1 0 0 0,0-1 0 0 0,0 0 0 0 0,-1 1 0 0 0,1-1 0 0 0,-1 1 0 0 0,1-1 0 0 0,-1 1 1 0 0,0-1-1 0 0,0 0 0 0 0,0 1 0 0 0,0-1 0 0 0,-1 1 0 0 0,1-1 0 0 0,-1 1 0 0 0,1-1 0 0 0,-1 0 0 0 0,0 1 0 0 0,-1 1 30 0 0,2 9-68 0 0,0-10 65 0 0,0-1-1 0 0,0 1 1 0 0,1 0 0 0 0,-1-1 0 0 0,1 1 0 0 0,-1-1 0 0 0,1 1 0 0 0,0-1 0 0 0,0 1 0 0 0,0-1 0 0 0,0 1 0 0 0,1-1 0 0 0,-1 0 0 0 0,1 0 0 0 0,-1 0 0 0 0,1 0 0 0 0,0 0 0 0 0,0 0 0 0 0,0 0 0 0 0,0 0 0 0 0,0-1 0 0 0,0 1 0 0 0,0-1-1 0 0,1 1 1 0 0,-1-1 0 0 0,0 0 0 0 0,1 0 0 0 0,-1 0 0 0 0,1 0 0 0 0,-1-1 0 0 0,1 1 0 0 0,0-1 0 0 0,-1 1 0 0 0,1-1 0 0 0,1 0 3 0 0,3 1 48 0 0,1-1 0 0 0,-1 0 1 0 0,1 0-1 0 0,-1-1 0 0 0,1 0 0 0 0,-1 0 1 0 0,1-1-1 0 0,-1 0 0 0 0,0 0 0 0 0,0-1 1 0 0,7-3-49 0 0,-2-1 163 0 0,1-2 0 0 0,-1 0 0 0 0,0 0 0 0 0,-1-1 1 0 0,0-1-1 0 0,-1 0 0 0 0,0 0 0 0 0,-1-1 0 0 0,0 0 1 0 0,-1-1-1 0 0,0 0 0 0 0,-1 0 0 0 0,3-8-163 0 0,59-187 1329 0 0,-68 207-1331 0 0,74-382-112 0 0,-70 349 126 0 0,0 1 0 0 0,-3-1 0 0 0,-1 0 0 0 0,-1 0 0 0 0,-5-31-12 0 0,5 66-2 0 0,0 0 1 0 0,-1-1 0 0 0,1 1 0 0 0,0 0-1 0 0,-1-1 1 0 0,1 1 0 0 0,0 0-1 0 0,-1-1 1 0 0,1 1 0 0 0,-1-1-1 0 0,1 1 1 0 0,-1-1 0 0 0,1 1 0 0 0,-1-1-1 0 0,0 1 1 0 0,1-1 0 0 0,-1 1-1 0 0,1-1 1 0 0,-1 0 0 0 0,0 1 0 0 0,0-1-1 0 0,1 0 1 0 0,-1 1 0 0 0,0-1-1 0 0,1 0 1 0 0,-1 0 0 0 0,0 0-1 0 0,0 0 1 0 0,1 0 0 0 0,-1 0 0 0 0,0 0-1 0 0,0 0 1 0 0,0 0 0 0 0,1 0-1 0 0,-1 0 1 0 0,0-1 0 0 0,1 1-1 0 0,-1 0 1 0 0,0 0 0 0 0,0-1 0 0 0,1 1-1 0 0,-1 0 1 0 0,1-1 0 0 0,-1 1-1 0 0,0-1 1 0 0,1 1 0 0 0,-1-1 0 0 0,1 1-1 0 0,-1-1 1 0 0,1 0 0 0 0,-1 1-1 0 0,1-1 1 0 0,-1 1 0 0 0,1-1-1 0 0,0 0 1 0 0,-1 1 0 0 0,1-1 0 0 0,0 0-1 0 0,0 0 1 0 0,-1 1 0 0 0,1-1-1 0 0,0 0 1 0 0,0 0 0 0 0,0 1 0 0 0,0-1-1 0 0,0 0 1 0 0,0 0 0 0 0,0 0 1 0 0,-15 31-38 0 0,2 1 1 0 0,1 0-1 0 0,1 1 0 0 0,2 0 1 0 0,1 0-1 0 0,0 7 38 0 0,0 4-16 0 0,2 0-1 0 0,1 1 1 0 0,3 0 0 0 0,1 0-1 0 0,3 0 1 0 0,5 35 16 0 0,-4-55-65 0 0,2 0-1 0 0,0 0 1 0 0,2-1-1 0 0,0 1 1 0 0,2-2 0 0 0,0 1-1 0 0,2-1 1 0 0,0-1 0 0 0,1 0-1 0 0,2 0 1 0 0,0-1-1 0 0,16 17 66 0 0,22 15-3342 0 0,-52-51 2061 0 0,0-1-381 0 0,-5-2-7624 0 0,-7-3 4820 0 0,7 5 3715 0 0</inkml:trace>
  <inkml:trace contextRef="#ctx0" brushRef="#br0" timeOffset="1345.101">1149 316 8642 0 0,'0'0'1336'0'0,"0"0"-376"0"0,0 0 121 0 0,0 0 63 0 0,0 0-24 0 0,0 0-200 0 0,221-19-264 0 0,-177 19-144 0 0,2 0-159 0 0,4 0-113 0 0,3 0-112 0 0,2 0-80 0 0,-3 0-176 0 0,-2 0-424 0 0,-4 0-1329 0 0,-13 4-3568 0 0,-13-4-3681 0 0</inkml:trace>
</inkml:ink>
</file>

<file path=ppt/ink/ink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54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680 768 0 0 0,'13'0'1073'0'0,"-6"-27"9452"0"0,-7 25-10390 0 0,0 2 539 0 0,-6-12 3305 0 0,2 10-3766 0 0,0 0-1 0 0,0 1 0 0 0,0-1 1 0 0,0 1-1 0 0,0 0 0 0 0,0 0 1 0 0,-1 0-1 0 0,1 1 1 0 0,0-1-1 0 0,-1 1 0 0 0,1 0 1 0 0,0 1-1 0 0,-1-1 0 0 0,1 1 1 0 0,0-1-1 0 0,0 1 1 0 0,-1 1-1 0 0,1-1 0 0 0,0 0 1 0 0,0 1-1 0 0,0 0 0 0 0,1 0 1 0 0,-1 0-1 0 0,-3 3-212 0 0,5-3 10 0 0,-1 0 41 0 0,0 1 0 0 0,0 0 0 0 0,0 0 0 0 0,0 0 0 0 0,1 0 0 0 0,0 0 0 0 0,-1 1 0 0 0,1-1 0 0 0,0 1 0 0 0,0-1 0 0 0,1 1 0 0 0,-1 0 0 0 0,1 0 0 0 0,0 0 0 0 0,0 0 0 0 0,0 2-51 0 0,0 0 23 0 0,0-1 1 0 0,0 1 0 0 0,0 0-1 0 0,1 0 1 0 0,0 0-1 0 0,1-1 1 0 0,-1 1 0 0 0,1 0-1 0 0,0 0 1 0 0,1-1 0 0 0,-1 1-1 0 0,1-1 1 0 0,0 1-1 0 0,0-1 1 0 0,1 0 0 0 0,-1 0-1 0 0,2 1-23 0 0,-2-4 34 0 0,0 1-1 0 0,0-1 1 0 0,0 1-1 0 0,1-1 1 0 0,-1 0-1 0 0,1 0 0 0 0,0 0 1 0 0,-1 0-1 0 0,1 0 1 0 0,0 0-1 0 0,0-1 1 0 0,0 0-1 0 0,0 1 1 0 0,1-1-1 0 0,-1 0 1 0 0,0-1-1 0 0,0 1 1 0 0,1 0-1 0 0,-1-1 1 0 0,0 0-1 0 0,1 0 1 0 0,-1 0-1 0 0,0 0 0 0 0,1 0 1 0 0,-1-1-1 0 0,0 0 1 0 0,1 1-1 0 0,-1-1 1 0 0,2-1-34 0 0,85-52 1003 0 0,-80 45-870 0 0,-1 0 0 0 0,-1-1 1 0 0,0-1-1 0 0,0 1 0 0 0,-1-1 0 0 0,0 0 1 0 0,-1-1-1 0 0,0 0 0 0 0,-1 0 0 0 0,1-2-133 0 0,-6 12 26 0 0,1 0 1 0 0,0 0-1 0 0,-1 0 0 0 0,1 1 0 0 0,-1-1 0 0 0,0 0 1 0 0,0 0-1 0 0,1 0 0 0 0,-1 0 0 0 0,0 0 0 0 0,-1 0 1 0 0,1 0-1 0 0,0 0 0 0 0,-1 0 0 0 0,1 0 0 0 0,-1 0 1 0 0,1 1-1 0 0,-1-1 0 0 0,0 0 0 0 0,0 0 0 0 0,0 1 1 0 0,0-1-1 0 0,0 0 0 0 0,0 1 0 0 0,0-1 0 0 0,-1 1 0 0 0,1-1 1 0 0,0 1-1 0 0,-1 0 0 0 0,1 0 0 0 0,-1 0 0 0 0,0 0 1 0 0,1 0-1 0 0,-2-1-26 0 0,-69-5-237 0 0,61 9 204 0 0,1 0 0 0 0,-1 1 1 0 0,1 1-1 0 0,-1-1 0 0 0,1 2 1 0 0,0-1-1 0 0,1 2 0 0 0,-1-1 1 0 0,1 1-1 0 0,0 0 0 0 0,0 1 1 0 0,1 0-1 0 0,0 1 0 0 0,-1 0 33 0 0,8-5 0 0 0,-1 0 0 0 0,1 0-1 0 0,-1 0 1 0 0,1 1 0 0 0,0-1 0 0 0,0 0-1 0 0,1 1 1 0 0,-1-1 0 0 0,1 0 0 0 0,-1 1-1 0 0,1-1 1 0 0,0 1 0 0 0,0-1-1 0 0,1 0 1 0 0,-1 1 0 0 0,1-1 0 0 0,0 1-1 0 0,0-1 1 0 0,0 0 0 0 0,0 0 0 0 0,0 0-1 0 0,1 0 1 0 0,-1 0 0 0 0,1 0-1 0 0,0 0 1 0 0,0 0 0 0 0,0 0 0 0 0,0-1-1 0 0,0 1 1 0 0,1-1 0 0 0,-1 1 0 0 0,1-1-1 0 0,0 0 1 0 0,0 0 0 0 0,0 0-1 0 0,-1-1 1 0 0,2 1 0 0 0,-1-1 0 0 0,0 0-1 0 0,0 1 1 0 0,0-1 0 0 0,1-1 0 0 0,-1 1-1 0 0,3 0 1 0 0,12 2 142 0 0,-9-6-2981 0 0,-6-3-2512 0 0,-7-6-3583 0 0,1 5-284 0 0</inkml:trace>
  <inkml:trace contextRef="#ctx0" brushRef="#br0" timeOffset="804.33">80 128 2393 0 0,'0'0'1837'0'0,"0"0"-230"0"0,0 0 2 0 0,0 0 220 0 0,0 0 210 0 0,0 0-19 0 0,0 0-327 0 0,0 0-439 0 0,0 0-353 0 0,0 0-223 0 0,0 0-109 0 0,0 0-42 0 0,0 0-16 0 0,-3 0-38 0 0,1 3-350 0 0,0 0 0 0 0,0 1 0 0 0,1 0-1 0 0,-1-1 1 0 0,1 1 0 0 0,0 0 0 0 0,0 0 0 0 0,0 0-1 0 0,0 0 1 0 0,1 0 0 0 0,-1 0 0 0 0,1 0 0 0 0,0 0-1 0 0,0 0 1 0 0,1 0 0 0 0,-1 0 0 0 0,1 0-1 0 0,0 0 1 0 0,0-1 0 0 0,0 1 0 0 0,1 1-123 0 0,-1 6 206 0 0,29 309 1410 0 0,-13-233-1562 0 0,-12-80-1366 0 0,-3-31-1399 0 0,-2 19 2338 0 0,3-38-5758 0 0,-2 13-2629 0 0,-1 19 3652 0 0</inkml:trace>
  <inkml:trace contextRef="#ctx0" brushRef="#br0" timeOffset="5573.486">148 76 0 0 0,'-58'18'0'0'0,"11"-7"1471"0"0,5-3 1390 0 0,42-8-2255 0 0,0 0 8 0 0,0 0-50 0 0,0 0-72 0 0,0 0-61 0 0,0 0-51 0 0,0 0-3 0 0,0 0 10 0 0,0 0-8 0 0,0 0 2 0 0,0 0 30 0 0,18-4 6064 0 0,20-23-3100 0 0,69-31-1727 0 0,-83 48-1490 0 0,-21 9-153 0 0,0-1-1 0 0,0 0 0 0 0,0 1 1 0 0,0-1-1 0 0,0 1 0 0 0,0 0 1 0 0,0 0-1 0 0,1 0 0 0 0,-1 1 1 0 0,0-1-1 0 0,0 1 0 0 0,1 0 1 0 0,-1-1-1 0 0,0 2 0 0 0,1-1 1 0 0,-1 0-1 0 0,0 1 1 0 0,4 0-5 0 0,9 79 24 0 0,-15-77-14 0 0,0 0 1 0 0,0 0 0 0 0,0 1 0 0 0,-1-1-1 0 0,1 0 1 0 0,-1 0 0 0 0,0 0 0 0 0,0 0-1 0 0,0 1 1 0 0,0-1 0 0 0,0 0 0 0 0,-1 0-1 0 0,0 0 1 0 0,1 0 0 0 0,-1 0 0 0 0,0 0-1 0 0,0 0 1 0 0,-1 0 0 0 0,1 0 0 0 0,-1 0-1 0 0,1 0 1 0 0,-1-1 0 0 0,0 1 0 0 0,0-1-1 0 0,0 1 1 0 0,0-1 0 0 0,-1 0 0 0 0,1 0-1 0 0,-1 0 1 0 0,1 0 0 0 0,-1 0 0 0 0,-1 0-11 0 0,3-1-3 0 0,0 0 1 0 0,1-1 0 0 0,-1 1-1 0 0,0 0 1 0 0,1-1-1 0 0,-1 1 1 0 0,0 0 0 0 0,1 0-1 0 0,-1-1 1 0 0,1 1 0 0 0,-1 0-1 0 0,1 0 1 0 0,0 0 0 0 0,-1 0-1 0 0,1 0 1 0 0,0 0-1 0 0,0 0 1 0 0,-1 0 0 0 0,1 0-1 0 0,0 0 1 0 0,0 0 0 0 0,0 0-1 0 0,0 0 1 0 0,0 0 0 0 0,0 0-1 0 0,1 0 1 0 0,-1-1 0 0 0,0 1-1 0 0,0 0 1 0 0,1 0-1 0 0,-1 0 1 0 0,1 0 0 0 0,-1 0-1 0 0,0 0 1 0 0,1 0 0 0 0,0-1-1 0 0,-1 1 1 0 0,1 0 0 0 0,-1 0-1 0 0,1-1 1 0 0,0 1-1 0 0,0 0 1 0 0,-1-1 0 0 0,1 1-1 0 0,1 0 3 0 0,35 27-64 0 0,32 16 33 0 0,-66-41 52 0 0,1 0 0 0 0,-1 0-1 0 0,1 0 1 0 0,-1 0 0 0 0,0 0-1 0 0,0 1 1 0 0,0-1 0 0 0,-1 1 0 0 0,1 0-1 0 0,-1 0 1 0 0,0 0 0 0 0,0 0-1 0 0,0 0 1 0 0,-1 0 0 0 0,1 0 0 0 0,-1 1-1 0 0,0-1 1 0 0,0 1 0 0 0,-1-1-1 0 0,1 1 1 0 0,-1-1 0 0 0,0 1 0 0 0,0-1-1 0 0,-1 1 1 0 0,1-1 0 0 0,-1 1-1 0 0,0-1 1 0 0,0 0 0 0 0,-1 1 0 0 0,1-1-1 0 0,-1 0 1 0 0,0 0 0 0 0,0 0-1 0 0,-2 3-20 0 0,-7 5 118 0 0,0-1-1 0 0,-1 0 0 0 0,0-1 1 0 0,0 0-1 0 0,-1-1 0 0 0,0-1 1 0 0,-1 0-1 0 0,0 0 0 0 0,0-2 1 0 0,-1 0-1 0 0,0 0 1 0 0,-9 1-118 0 0,-20 10 194 0 0,-64 5 5 0 0,107-22-262 0 0,1 0-55 0 0,0 0-78 0 0,0 0-164 0 0,14-4-2090 0 0,11-10-1133 0 0,1 0-6098 0 0,-15 10 2371 0 0</inkml:trace>
</inkml:ink>
</file>

<file path=ppt/ink/ink4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4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0 166 2489 0 0,'0'0'2683'0'0,"0"0"-1522"0"0,0 0-545 0 0,0 0 267 0 0,0 0 444 0 0,0 0 222 0 0,0 0-86 0 0,0 0-319 0 0,0 0-287 0 0,0 0-186 0 0,0 0-101 0 0,32 2-44 0 0,99 4-9 0 0,-39-12 392 0 0,122-29-154 0 0,-165 23-2972 0 0,-44 5-2504 0 0,-5 3-4707 0 0,0 1 7674 0 0</inkml:trace>
  <inkml:trace contextRef="#ctx0" brushRef="#br0" timeOffset="246.463">162 0 5489 0 0,'0'0'1983'0'0,"0"0"-624"0"0,0 0-153 0 0,0 0 198 0 0,0 0 194 0 0,0 0-15 0 0,0 0-219 0 0,-5 32-353 0 0,-17 100-326 0 0,17-53 29 0 0,6-65-705 0 0,2 0 1 0 0,0 0-1 0 0,0 0 1 0 0,1-1-1 0 0,1 0 0 0 0,0 0 1 0 0,1 0-1 0 0,0 0 0 0 0,4 3-9 0 0,7 9-3902 0 0,2-3-3903 0 0,-15-18 1032 0 0</inkml:trace>
</inkml:ink>
</file>

<file path=ppt/ink/ink4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47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6 828 0 0 0,'0'0'601'0'0,"0"0"510"0"0,0 0 244 0 0,0 0 148 0 0,0 0 95 0 0,0 0 0 0 0,-4 6 1119 0 0,3-6 1614 0 0,12-56-540 0 0,33-24-3286 0 0,-24 47-191 0 0,10-20-174 0 0,110-165 235 0 0,-93 170-276 0 0,-43 85-353 0 0,-5 9 338 0 0,0-18-50 0 0,1-1 1 0 0,1 1 0 0 0,1 0 0 0 0,2 0 0 0 0,0-1-1 0 0,7 20-34 0 0,-11-45 6 0 0,1-1-1 0 0,-1 1 0 0 0,0-1 0 0 0,1 1 0 0 0,-1-1 1 0 0,1 1-1 0 0,-1-1 0 0 0,1 0 0 0 0,0 1 0 0 0,-1-1 1 0 0,1 0-1 0 0,0 1 0 0 0,0-1 0 0 0,0 0 1 0 0,0 0-1 0 0,0 0 0 0 0,0 0 0 0 0,1 0 0 0 0,-1 0 1 0 0,0 0-1 0 0,0-1 0 0 0,1 1 0 0 0,-1 0 0 0 0,0-1 1 0 0,1 1-1 0 0,-1 0 0 0 0,1-1 0 0 0,-1 0 1 0 0,1 1-1 0 0,-1-1 0 0 0,1 0 0 0 0,-1 0 0 0 0,1 0 1 0 0,-1 0-1 0 0,1 0 0 0 0,-1 0 0 0 0,1 0 1 0 0,-1-1-1 0 0,1 1 0 0 0,-1 0 0 0 0,1-1 0 0 0,-1 0 1 0 0,0 1-1 0 0,1-1 0 0 0,0 0-5 0 0,6-5 20 0 0,-1-1 0 0 0,0 1 0 0 0,0-1 0 0 0,0 0 0 0 0,-1-1 0 0 0,0 0 0 0 0,-1 0-1 0 0,0 0 1 0 0,0 0 0 0 0,-1-1 0 0 0,3-7-20 0 0,17-27 48 0 0,10-5-126 0 0,3 0 1 0 0,1 3 0 0 0,38-36 77 0 0,-75 80-7 0 0,-1 1 1 0 0,0-1 0 0 0,0 0 0 0 0,0 0-1 0 0,1 1 1 0 0,-1-1 0 0 0,0 0-1 0 0,1 0 1 0 0,-1 1 0 0 0,0-1 0 0 0,1 1-1 0 0,-1-1 1 0 0,1 0 0 0 0,-1 1-1 0 0,1-1 1 0 0,0 1 0 0 0,-1-1 0 0 0,1 1-1 0 0,-1-1 1 0 0,1 1 0 0 0,0-1-1 0 0,-1 1 1 0 0,1 0 0 0 0,0 0 0 0 0,0-1-1 0 0,-1 1 1 0 0,1 0 0 0 0,0 0-1 0 0,0 0 1 0 0,-1-1 0 0 0,1 1-1 0 0,0 0 1 0 0,0 0 0 0 0,0 0 0 0 0,-1 0-1 0 0,1 1 1 0 0,0-1 0 0 0,0 0-1 0 0,-1 0 1 0 0,1 0 0 0 0,0 1 0 0 0,0-1-1 0 0,-1 0 1 0 0,1 1 0 0 0,0-1-1 0 0,-1 0 1 0 0,1 1 0 0 0,0-1 0 0 0,-1 1-1 0 0,1-1 1 0 0,-1 1 0 0 0,1 0-1 0 0,-1-1 1 0 0,1 1 0 0 0,-1-1 0 0 0,1 1-1 0 0,-1 0 1 0 0,0-1 0 0 0,1 1-1 0 0,-1 0 1 0 0,0 0 0 0 0,0-1 0 0 0,1 1-1 0 0,-1 0 1 0 0,0 0 0 0 0,0-1-1 0 0,0 1 1 0 0,0 0 0 0 0,0 0 0 0 0,0 0 6 0 0,-9 134 273 0 0,4 53-132 0 0,33-140-700 0 0,-18-46-3932 0 0,1-8-4383 0 0,-7 2 2478 0 0</inkml:trace>
  <inkml:trace contextRef="#ctx0" brushRef="#br0" timeOffset="484.986">1112 77 0 0 0,'0'0'1882'0'0,"0"0"-421"0"0,0 0-111 0 0,0 0 160 0 0,0 0 291 0 0,0 0 161 0 0,0 0-189 0 0,0 0-419 0 0,0 0-359 0 0,0 0-208 0 0,0 0-65 0 0,0 0-9 0 0,0 0-34 0 0,4 6-86 0 0,-1 1-466 0 0,0 0 1 0 0,-1 0-1 0 0,0 1 0 0 0,0-1 0 0 0,0 0 0 0 0,-1 1 0 0 0,0-1 0 0 0,0 1 0 0 0,-1 0 0 0 0,0-1 0 0 0,-1 1 0 0 0,1-1 0 0 0,-1 1 0 0 0,-2 4-127 0 0,-87 179 414 0 0,74-147-409 0 0,64-41 203 0 0,91-36 204 0 0,-100 19-380 0 0,-38 13-159 0 0,15-8-231 0 0,-14 1-8120 0 0,-2 7 3558 0 0,0 1-1629 0 0</inkml:trace>
  <inkml:trace contextRef="#ctx0" brushRef="#br0" timeOffset="938.853">1308 3 0 0 0,'0'0'1118'0'0,"0"0"273"0"0,0 0 161 0 0,0 0-73 0 0,0 0-271 0 0,0 0-262 0 0,0 0-153 0 0,0 0 1 0 0,0 0 16 0 0,0 0-64 0 0,0 0-91 0 0,14 0-123 0 0,106 0 995 0 0,-117-1-1464 0 0,1 1 0 0 0,-1-1 1 0 0,0 1-1 0 0,1-1 0 0 0,-1 1 0 0 0,0 0 0 0 0,1 1 1 0 0,-1-1-1 0 0,0 0 0 0 0,1 1 0 0 0,-1 0 1 0 0,0 0-1 0 0,1 0 0 0 0,-1 0 0 0 0,0 0 1 0 0,0 1-1 0 0,0 0 0 0 0,0-1 0 0 0,0 1 0 0 0,-1 0 1 0 0,1 0-1 0 0,-1 0 0 0 0,1 1 0 0 0,-1-1 1 0 0,1 1-1 0 0,-1-1 0 0 0,0 1 0 0 0,0 0 0 0 0,-1 0 1 0 0,1 0-1 0 0,-1 0 0 0 0,1 0 0 0 0,-1 0 1 0 0,0 0-1 0 0,0 0 0 0 0,0 1 0 0 0,0-1 0 0 0,-1 0 1 0 0,1 1-1 0 0,-1-1 0 0 0,0 1 0 0 0,0-1 1 0 0,0 0-1 0 0,-1 1-63 0 0,-7 9 382 0 0,7-11-350 0 0,0-1 0 0 0,-1 1 0 0 0,1-1 0 0 0,0 1 0 0 0,0-1 0 0 0,0 1 0 0 0,0 0 0 0 0,0 0 0 0 0,0-1 0 0 0,1 1-1 0 0,-1 0 1 0 0,0 0 0 0 0,1 0 0 0 0,0 0 0 0 0,-1 0 0 0 0,1 0 0 0 0,0-1 0 0 0,0 1 0 0 0,0 0 0 0 0,0 0 0 0 0,0 0-1 0 0,1 0 1 0 0,-1 0 0 0 0,1 0 0 0 0,-1 0 0 0 0,1 0-32 0 0,4 1 40 0 0,0 0 0 0 0,0-1-1 0 0,1 0 1 0 0,-1 0 0 0 0,0 0-1 0 0,1-1 1 0 0,0 1 0 0 0,-1-1 0 0 0,1-1-1 0 0,0 1 1 0 0,-1-1 0 0 0,1 0 0 0 0,0 0-1 0 0,0-1-39 0 0,24 2 112 0 0,-21 0-541 0 0,57 8 708 0 0,-45-3-3121 0 0,-1 0-3880 0 0,-17-3 1833 0 0,-2 1 1279 0 0</inkml:trace>
  <inkml:trace contextRef="#ctx0" brushRef="#br0" timeOffset="1294.022">939 655 0 0 0,'0'0'1307'0'0,"0"0"-508"0"0,0 0-220 0 0,0 0 274 0 0,0 0 570 0 0,0 0 505 0 0,0 0 134 0 0,0 0-140 0 0,0 0-279 0 0,0 0-313 0 0,0 0-265 0 0,0 0-179 0 0,33 2-130 0 0,102 4-79 0 0,-26-18 430 0 0,297-59-987 0 0,-374 66-1070 0 0,26-5-2644 0 0,-18 8-5183 0 0,-26 2 3641 0 0</inkml:trace>
  <inkml:trace contextRef="#ctx0" brushRef="#br0" timeOffset="1645.214">1265 706 0 0 0,'0'0'806'0'0,"0"0"-85"0"0,0 0 8 0 0,0 0 332 0 0,0 0 440 0 0,0 0 217 0 0,0 0-171 0 0,0 0-417 0 0,0 0-390 0 0,0 0-207 0 0,0 0-45 0 0,0 0 11 0 0,0 0-15 0 0,-4 13-65 0 0,-39 99 569 0 0,38-103-911 0 0,1-2-41 0 0,0 1-1 0 0,0-1 1 0 0,0 1-1 0 0,1-1 1 0 0,1 1-1 0 0,-1 0 1 0 0,1 0-1 0 0,1 0 1 0 0,-1 1-1 0 0,1-1 0 0 0,1 0 1 0 0,0 7-36 0 0,1-13 35 0 0,0 0 1 0 0,1 0-1 0 0,-1 0 0 0 0,1-1 1 0 0,0 1-1 0 0,-1 0 1 0 0,1-1-1 0 0,0 1 0 0 0,0-1 1 0 0,0 0-1 0 0,0 0 1 0 0,0 0-1 0 0,0 0 0 0 0,0 0 1 0 0,0 0-1 0 0,1 0 0 0 0,-1-1 1 0 0,0 1-1 0 0,1-1 1 0 0,-1 0-1 0 0,0 1 0 0 0,0-1 1 0 0,1 0-1 0 0,-1-1 0 0 0,0 1 1 0 0,1 0-1 0 0,-1 0 1 0 0,0-1-1 0 0,1 0 0 0 0,-1 1-35 0 0,8-1 106 0 0,9 0-156 0 0,1-2 1 0 0,-1 0-1 0 0,0-2 1 0 0,0 0-1 0 0,0-1 1 0 0,-1 0-1 0 0,14-8 50 0 0,15-11-2526 0 0,-24 12-1587 0 0,-12 6 47 0 0,-5 0 84 0 0</inkml:trace>
  <inkml:trace contextRef="#ctx0" brushRef="#br0" timeOffset="1922.724">1567 684 0 0 0,'0'0'307'0'0,"0"0"580"0"0,0 0 578 0 0,0 0 521 0 0,0 0 221 0 0,0 0-106 0 0,0 0-324 0 0,0 0-392 0 0,0 0-296 0 0,0 0-194 0 0,-10 34-147 0 0,-34 105-126 0 0,-21 71 551 0 0,48-135-3014 0 0,15-44-8315 0 0,2-26 5511 0 0</inkml:trace>
</inkml:ink>
</file>

<file path=ppt/ink/ink4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38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555 549 0 0 0,'0'0'715'0'0,"0"0"117"0"0,0 0 0 0 0,0 0 256 0 0,0 0 405 0 0,0 0 286 0 0,0 0-40 0 0,0 0-343 0 0,0 0-369 0 0,0 0-259 0 0,0 0-94 0 0,1 4 3 0 0,2 41 394 0 0,-2 0 0 0 0,-2 0-1 0 0,-2 0 1 0 0,-2 0 0 0 0,-6 24-1071 0 0,2-18-387 0 0,3 0-1 0 0,2 0 1 0 0,2 0 0 0 0,3 13 387 0 0,10-41-1871 0 0,-8-20-2626 0 0,1-2-4125 0 0,-4-1 6787 0 0</inkml:trace>
  <inkml:trace contextRef="#ctx0" brushRef="#br0" timeOffset="304.546">1 626 744 0 0,'0'0'934'0'0,"0"0"-67"0"0,0 0 341 0 0,0 0 480 0 0,0 0 318 0 0,0 0 13 0 0,0 0-313 0 0,0 0-358 0 0,0 0-253 0 0,0 0-134 0 0,36-13-74 0 0,113-42-68 0 0,-43 31 596 0 0,155-5 187 0 0,-93 36-2072 0 0,-74 12-1784 0 0,-31-16-5195 0 0,-42 1-1328 0 0,-17-4 8428 0 0</inkml:trace>
  <inkml:trace contextRef="#ctx0" brushRef="#br0" timeOffset="636.377">95 1193 2417 0 0,'0'0'1349'0'0,"0"0"-109"0"0,0 0 117 0 0,0 0 203 0 0,0 0 180 0 0,0 0-73 0 0,0 0-216 0 0,0 0-233 0 0,0 0-236 0 0,0 0-158 0 0,0 0-124 0 0,0 0-80 0 0,33 6-76 0 0,104 17-50 0 0,-131-22-445 0 0,1 0 0 0 0,-1 0 1 0 0,0-1-1 0 0,0 0 1 0 0,0 0-1 0 0,1 0 1 0 0,-1-1-1 0 0,0 0 1 0 0,0 0-1 0 0,0-1 0 0 0,0 1 1 0 0,0-1-1 0 0,4-3-49 0 0,10-3 146 0 0,139-44 88 0 0,84-26-779 0 0,-161 54-4037 0 0,-1 2-3943 0 0,-63 18 2992 0 0</inkml:trace>
  <inkml:trace contextRef="#ctx0" brushRef="#br0" timeOffset="1792.892">1153 873 0 0 0,'0'0'763'0'0,"0"0"428"0"0,0 0 93 0 0,0 0-93 0 0,0 0-127 0 0,0 0-162 0 0,0 0-171 0 0,0 0-129 0 0,0 0-95 0 0,0 0-48 0 0,-8 15-34 0 0,-49 103 764 0 0,-67 85-199 0 0,98-157-942 0 0,26-45-18 0 0,0-1 22 0 0,0 0 14 0 0,0 0 21 0 0,0 0 21 0 0,33-34 1226 0 0,151-160-605 0 0,-160 172-713 0 0,-16 14-26 0 0,-1 1 0 0 0,1 0 0 0 0,1 0 0 0 0,-1 1 0 0 0,1 0 0 0 0,0 1 0 0 0,1 0 0 0 0,-1 0 0 0 0,1 1 0 0 0,5-2 10 0 0,-12 6-6 0 0,-1 1 0 0 0,1-1-1 0 0,0 1 1 0 0,-1 0 0 0 0,1 0 0 0 0,-1 0-1 0 0,0 0 1 0 0,1 0 0 0 0,-1 1 0 0 0,0-1-1 0 0,0 1 1 0 0,0-1 0 0 0,0 1-1 0 0,0 0 1 0 0,0 0 0 0 0,0 0 0 0 0,0 0-1 0 0,-1 0 1 0 0,1 0 0 0 0,-1 0-1 0 0,1 1 1 0 0,-1-1 0 0 0,0 0 0 0 0,0 1-1 0 0,0-1 1 0 0,-1 1 0 0 0,1-1 0 0 0,0 1-1 0 0,-1 0 1 0 0,0-1 0 0 0,1 1-1 0 0,-1 0 1 0 0,0-1 0 0 0,0 1 0 0 0,-1-1-1 0 0,1 1 1 0 0,-1 2 6 0 0,9 30 150 0 0,12 10-46 0 0,27 42-108 0 0,-40-46 1054 0 0,-35-42 204 0 0,-64-32-775 0 0,-153-46-4793 0 0,233 77 2966 0 0,1 0-2158 0 0,5-2-2029 0 0,4 3 3769 0 0</inkml:trace>
  <inkml:trace contextRef="#ctx0" brushRef="#br0" timeOffset="2163.283">1654 866 0 0 0,'0'0'432'0'0,"0"0"222"0"0,0 0 96 0 0,0 0 277 0 0,0 0 383 0 0,0 0 249 0 0,0 0-55 0 0,0 0-254 0 0,0 0-278 0 0,0 0-285 0 0,0 0-204 0 0,0 0-127 0 0,0 0-99 0 0,24 0-49 0 0,120 3 192 0 0,107-29-261 0 0,-228 23-1045 0 0,2 0-2037 0 0,-9 2-3826 0 0,-13 1 3799 0 0</inkml:trace>
  <inkml:trace contextRef="#ctx0" brushRef="#br0" timeOffset="2416.772">1731 1053 0 0 0,'0'0'1467'0'0,"0"0"21"0"0,0 0 213 0 0,0 0 236 0 0,0 0 25 0 0,0 0-275 0 0,0 0-375 0 0,0 0-367 0 0,0 0-284 0 0,0 0-181 0 0,0 0-145 0 0,37 0-88 0 0,115-1-71 0 0,-44-20-3 0 0,-85 15-403 0 0,83-22-1026 0 0,-37 11-5669 0 0,-48 13 765 0 0</inkml:trace>
  <inkml:trace contextRef="#ctx0" brushRef="#br0" timeOffset="4114.236">2676 435 0 0 0,'0'0'1234'0'0,"0"0"-39"0"0,0 0-214 0 0,0 0-215 0 0,0 0-112 0 0,0 0-7 0 0,5 8 1903 0 0,-42 212 2822 0 0,-40 93-4333 0 0,70-298-1082 0 0,6-20 2362 0 0,14-37-2100 0 0,3 0 0 0 0,1 1 0 0 0,2 1 0 0 0,8-11-219 0 0,47-107 79 0 0,-21 25 53 0 0,-50 120-99 0 0,-2 7-342 0 0,-1 15 8 0 0,-3 62 348 0 0,0-54-18 0 0,2-1-1 0 0,0 1 0 0 0,1 0 1 0 0,1 0-1 0 0,0 0 0 0 0,1-1 1 0 0,1 1-1 0 0,1-1 0 0 0,4 15-28 0 0,-6-28 24 0 0,0 0-1 0 0,0 0 1 0 0,0 0-1 0 0,0 0 0 0 0,0-1 1 0 0,0 1-1 0 0,1-1 1 0 0,-1 0-1 0 0,1 0 0 0 0,0 0 1 0 0,0 0-1 0 0,0 0 1 0 0,0 0-1 0 0,0-1 0 0 0,0 1 1 0 0,0-1-1 0 0,0 0 1 0 0,0 0-1 0 0,1 0 0 0 0,-1 0 1 0 0,0-1-1 0 0,1 0 1 0 0,-1 1-1 0 0,1-1 0 0 0,-1 0 1 0 0,0 0-1 0 0,1-1 1 0 0,-1 1-1 0 0,1-1 0 0 0,-1 0 1 0 0,0 0-1 0 0,0 0 1 0 0,1 0-1 0 0,-1 0 0 0 0,0-1 1 0 0,0 0-1 0 0,0 1 1 0 0,0-1-1 0 0,-1 0 0 0 0,1 0 1 0 0,0-1-1 0 0,0 0-23 0 0,20-20 53 0 0,-1-1 0 0 0,-1-1 0 0 0,0-1 0 0 0,-3-1 0 0 0,0-1 0 0 0,3-8-53 0 0,70-98-218 0 0,-91 133 211 0 0,1 1 1 0 0,-1-1-1 0 0,1 0 0 0 0,-1 1 0 0 0,1-1 0 0 0,0 1 0 0 0,-1-1 0 0 0,1 0 0 0 0,-1 1 0 0 0,1 0 1 0 0,0-1-1 0 0,0 1 0 0 0,-1-1 0 0 0,1 1 0 0 0,0 0 0 0 0,0-1 0 0 0,-1 1 0 0 0,1 0 0 0 0,0 0 1 0 0,0 0-1 0 0,0 0 0 0 0,0 0 0 0 0,-1 0 0 0 0,1 0 0 0 0,0 0 0 0 0,0 0 0 0 0,0 0 0 0 0,-1 0 1 0 0,1 0-1 0 0,0 0 0 0 0,0 1 0 0 0,0-1 0 0 0,-1 0 0 0 0,1 1 0 0 0,0-1 0 0 0,0 1 1 0 0,-1-1-1 0 0,1 0 0 0 0,0 1 0 0 0,-1 0 0 0 0,1-1 0 0 0,-1 1 0 0 0,1-1 0 0 0,-1 1 0 0 0,1 0 1 0 0,-1-1-1 0 0,1 1 0 0 0,-1 0 0 0 0,1-1 0 0 0,-1 1 0 0 0,0 0 0 0 0,0 0 0 0 0,1 0 0 0 0,-1-1 1 0 0,0 1-1 0 0,0 0 0 0 0,0 0 7 0 0,14 51 146 0 0,-8 16 106 0 0,-4-32-161 0 0,1 0-1 0 0,2 0 1 0 0,1-1 0 0 0,2 0-1 0 0,11 31-90 0 0,12-37-1760 0 0,-16-50-4003 0 0,-12 12 98 0 0,-1 2-215 0 0</inkml:trace>
  <inkml:trace contextRef="#ctx0" brushRef="#br0" timeOffset="4413.871">3563 310 752 0 0,'0'0'1027'0'0,"0"0"-443"0"0,0 0 104 0 0,0 0 577 0 0,0 0 519 0 0,0 0 247 0 0,0 0-83 0 0,0 0-342 0 0,0 0-362 0 0,0 0-290 0 0,0 0-205 0 0,0 0-156 0 0,0 0-108 0 0,10 19-54 0 0,32 62-70 0 0,-30-31 289 0 0,-13-38-478 0 0,-1-1-120 0 0,0-1 0 0 0,0 1 1 0 0,-1-1-1 0 0,-1 0 1 0 0,1 0-1 0 0,-2 0 0 0 0,1 0 1 0 0,-1-1-1 0 0,-1 1 1 0 0,-5 7-53 0 0,-21 40 107 0 0,32-56-106 0 0,0 0 0 0 0,-1 0 0 0 0,1 1 0 0 0,0-1 0 0 0,0 0 0 0 0,-1 0 0 0 0,1 0 0 0 0,0 0 0 0 0,0 0 0 0 0,0 0 0 0 0,1 1 0 0 0,-1-1 0 0 0,0 0 0 0 0,0 0 0 0 0,1 0 0 0 0,-1 0 0 0 0,0 0 0 0 0,1 0 0 0 0,-1 0 0 0 0,1 0 0 0 0,-1 0 0 0 0,1 0 0 0 0,0 0 0 0 0,0 0 0 0 0,-1 0 0 0 0,1 0 0 0 0,0-1 0 0 0,0 1 0 0 0,0 0 0 0 0,0-1 0 0 0,-1 1 0 0 0,1 0 0 0 0,0-1 0 0 0,0 1 0 0 0,1-1 0 0 0,-1 1 1 0 0,0-1-1 0 0,0 0 0 0 0,0 1 0 0 0,0-1 0 0 0,0 0 0 0 0,0 0 0 0 0,0 0 0 0 0,0 0 0 0 0,1 0 0 0 0,-1 0 0 0 0,0 0 0 0 0,1-1-1 0 0,61-1 283 0 0,88-47 177 0 0,-45 12-3441 0 0,-99 36-1621 0 0,-4 1-1200 0 0,1 0 440 0 0</inkml:trace>
  <inkml:trace contextRef="#ctx0" brushRef="#br0" timeOffset="5012.945">2650 1031 0 0 0,'0'0'1367'0'0,"0"0"505"0"0,0 0 389 0 0,0 0 130 0 0,0 0-183 0 0,31-2-310 0 0,103-5-312 0 0,98-25 2391 0 0,255-60-2033 0 0,-18 1-2745 0 0,-453 88 168 0 0,13-4-610 0 0,-10 6-4726 0 0,-19 1 2605 0 0,0 0-559 0 0,0 0 352 0 0</inkml:trace>
  <inkml:trace contextRef="#ctx0" brushRef="#br0" timeOffset="5279.323">3430 1024 6289 0 0,'0'0'1334'0'0,"0"0"-507"0"0,0 0-114 0 0,0 0 350 0 0,0 0 385 0 0,0 0 141 0 0,0 0-153 0 0,0 0-337 0 0,0 0-312 0 0,0 0-219 0 0,0 0-156 0 0,0 0-97 0 0,0 0-75 0 0,1 31-69 0 0,-1 98-58 0 0,-17-39-105 0 0,13-78-144 0 0,-23 54-3521 0 0,22-57 88 0 0,0 0-4546 0 0,2-5 5180 0 0</inkml:trace>
  <inkml:trace contextRef="#ctx0" brushRef="#br0" timeOffset="5697.282">3638 1068 2457 0 0,'0'0'1501'0'0,"0"0"-350"0"0,0 0 8 0 0,0 0 245 0 0,0 0 169 0 0,0 0-48 0 0,0 0-271 0 0,0 0-246 0 0,0 0-136 0 0,0 0-105 0 0,0 0-89 0 0,0 0-117 0 0,0 0-83 0 0,27-4-53 0 0,84-14-38 0 0,73-4 994 0 0,-183 22-1381 0 0,-1 0 0 0 0,1 0-1 0 0,0 0 1 0 0,0 0 0 0 0,-1 0-1 0 0,1 0 1 0 0,0 0 0 0 0,0 1-1 0 0,-1-1 1 0 0,1 0 0 0 0,0 0 0 0 0,-1 1-1 0 0,1-1 1 0 0,0 0 0 0 0,-1 1-1 0 0,1-1 1 0 0,-1 1 0 0 0,1-1-1 0 0,-1 1 1 0 0,1-1 0 0 0,-1 1-1 0 0,1-1 1 0 0,-1 1 0 0 0,1-1-1 0 0,-1 1 1 0 0,1 0 0 0 0,-1-1 0 0 0,0 1-1 0 0,1 0 1 0 0,-1-1 0 0 0,0 1-1 0 0,0 0 1 0 0,0 0 0 0 0,0-1-1 0 0,1 1 1 0 0,-1 0 0 0 0,0 0-1 0 0,0-1 1 0 0,0 1 0 0 0,0 0-1 0 0,-1-1 1 0 0,1 1 0 0 0,0 0 0 0 0,0 0-1 0 0,0-1 1 0 0,-1 1 0 0 0,1 0-1 0 0,0-1 1 0 0,0 1 0 0 0,-1 0-1 0 0,1-1 1 0 0,-1 1 0 0 0,1-1-1 0 0,-1 1 1 0 0,1 0 0 0 0,-1-1-1 0 0,1 1 1 0 0,-1-1 0 0 0,0 1 0 0 0,-28 38-118 0 0,-137 116-27 0 0,166-156 146 0 0,1 1 1 0 0,0 0-1 0 0,0 0 0 0 0,0 0 1 0 0,0-1-1 0 0,0 1 1 0 0,0 0-1 0 0,0 0 0 0 0,0 1 1 0 0,0-1-1 0 0,-1 0 0 0 0,1 0 1 0 0,0 0-1 0 0,0 1 0 0 0,0-1 1 0 0,0 0-1 0 0,0 1 1 0 0,0-1-1 0 0,-1 1 0 0 0,1-1 1 0 0,0 1-1 0 0,0-1 0 0 0,-1 1 1 0 0,1-1-1 0 0,0 1 1 0 0,-1 0-1 0 0,1-1 0 0 0,-1 1 1 0 0,1 0-1 0 0,-1 0 0 0 0,1-1 1 0 0,-1 1-1 0 0,1 0 1 0 0,-1 0-1 0 0,0 0 0 0 0,1 0 1 0 0,-1 0-1 0 0,0 0 0 0 0,0-1 1 0 0,0 1-1 0 0,0 0 0 0 0,0 0 1 0 0,0 0-1 0 0,0 0 1 0 0,0 0-1 0 0,0 0 0 0 0,0 0 1 0 0,0 0-1 0 0,0 0 0 0 0,-1-1 1 0 0,1 1-1 0 0,0 0 1 0 0,-1 0-1 0 0,1 0 0 0 0,-1 0 1 0 0,1-1-1 0 0,-1 1 0 0 0,1 0 1 0 0,-1 0-1 0 0,1-1 1 0 0,-1 1-1 0 0,0 0 0 0 0,1-1 1 0 0,-1 1-1 0 0,0-1 0 0 0,0 1 1 0 0,0-1-1 0 0,1 1 1 0 0,-1-1-1 0 0,0 0-1 0 0,15 1-13 0 0,0-2-1 0 0,0 0 1 0 0,-1 0-1 0 0,1-1 1 0 0,0-1 0 0 0,-1 0-1 0 0,1-1 1 0 0,-1-1 0 0 0,0 0-1 0 0,6-4 14 0 0,0 2-281 0 0,38-20-2931 0 0,-20 6-3207 0 0,-22 12 1734 0 0,-4 4 1020 0 0</inkml:trace>
  <inkml:trace contextRef="#ctx0" brushRef="#br0" timeOffset="38465.022">3627 59 0 0 0,'0'0'563'0'0,"0"0"400"0"0,0 0 129 0 0,-3-2 56 0 0,-12-5 63 0 0,11 5 11 0 0,4 2-27 0 0,0 0-86 0 0,15-4 2864 0 0,99-21 347 0 0,41 6-2557 0 0,-154 19-1754 0 0,0 0 0 0 0,0 0 1 0 0,0 0-1 0 0,1 0 1 0 0,-1 1-1 0 0,0-1 0 0 0,0 0 1 0 0,0 0-1 0 0,0 1 1 0 0,0-1-1 0 0,1 1 0 0 0,-1-1 1 0 0,0 1-1 0 0,0-1 1 0 0,0 1-1 0 0,0 0 0 0 0,0-1 1 0 0,-1 1-1 0 0,1 0 1 0 0,0 0-1 0 0,0 0 0 0 0,0-1 1 0 0,-1 1-1 0 0,1 0 1 0 0,0 0-1 0 0,-1 0 0 0 0,1 0 1 0 0,-1 0-1 0 0,1 1 1 0 0,-1-1-1 0 0,1 0 0 0 0,-1 0 1 0 0,0 0-1 0 0,0 0 1 0 0,0 0-1 0 0,1 1 0 0 0,-1-1 1 0 0,0 0-1 0 0,0 0 1 0 0,-1 0-1 0 0,1 0 0 0 0,0 1 1 0 0,0-1-1 0 0,0 0 1 0 0,-1 0-1 0 0,0 1-9 0 0,-22 52 452 0 0,-11-15-279 0 0,28-35-160 0 0,2 0 1 0 0,-1 1-1 0 0,0-1 1 0 0,1 1-1 0 0,0 0 1 0 0,0 1-1 0 0,0-1 0 0 0,1 1 1 0 0,0 0-1 0 0,0 0 1 0 0,0 0-1 0 0,1 0 1 0 0,-1 1-14 0 0,4-5 9 0 0,0 0 1 0 0,1 0-1 0 0,-1-1 1 0 0,0 1-1 0 0,1 0 0 0 0,-1 0 1 0 0,1-1-1 0 0,-1 1 1 0 0,1-1-1 0 0,0 0 1 0 0,0 1-1 0 0,0-1 0 0 0,-1 0 1 0 0,1 0-1 0 0,0 0 1 0 0,0 0-1 0 0,1-1 1 0 0,-1 1-1 0 0,0-1 0 0 0,0 1 1 0 0,0-1-1 0 0,0 1 1 0 0,1-1-1 0 0,-1 0 1 0 0,0 0-1 0 0,0 0 0 0 0,0-1 1 0 0,1 1-1 0 0,0-1-9 0 0,20 0 12 0 0,-1-2-1 0 0,1-1 0 0 0,-1-1 1 0 0,-1-1-1 0 0,1 0 0 0 0,-1-2 1 0 0,0 0-1 0 0,0-2-11 0 0,26-9-1611 0 0,-28 11-1683 0 0,-7 2-2481 0 0,-3 2-3700 0 0</inkml:trace>
</inkml:ink>
</file>

<file path=ppt/ink/ink4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5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2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4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4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4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5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1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4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5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4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5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4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4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4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4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 54 0 0 0,'0'0'623'0'0,"0"0"77"0"0,-2-5 91 0 0,-13-19 1795 0 0,-15 17 4735 0 0,-13 35-5147 0 0,38-22-2054 0 0,0 0 1 0 0,0 0-1 0 0,0 0 1 0 0,1 1-1 0 0,0 0 1 0 0,0 0-1 0 0,1 0 0 0 0,0 0 1 0 0,0 0-1 0 0,1 1 1 0 0,0-1-1 0 0,0 1 0 0 0,0-1 1 0 0,1 1-1 0 0,1 0 1 0 0,-1 0-1 0 0,1 5-120 0 0,2-10 148 0 0,0 0 0 0 0,1-1 0 0 0,-1 1 0 0 0,1 0 0 0 0,-1-1 0 0 0,1 0 0 0 0,0 0 0 0 0,0 1 0 0 0,0-2 0 0 0,0 1 0 0 0,0 0 0 0 0,0-1 0 0 0,1 1 0 0 0,-1-1 0 0 0,1 0 0 0 0,-1 0-1 0 0,1 0 1 0 0,-1 0 0 0 0,1-1-148 0 0,3 0 130 0 0,0 1-1 0 0,0-2 0 0 0,0 1 0 0 0,0-1 0 0 0,-1 0 0 0 0,1 0 0 0 0,0-1 0 0 0,0 0 1 0 0,-1 0-1 0 0,1-1 0 0 0,-1 0 0 0 0,0 0 0 0 0,1 0 0 0 0,-1-1 0 0 0,-1 0 0 0 0,1 0 1 0 0,-1 0-1 0 0,1-1 0 0 0,-1 0 0 0 0,-1 0 0 0 0,1 0 0 0 0,-1 0 0 0 0,0-1 0 0 0,0 0 1 0 0,0 0-1 0 0,-1 0 0 0 0,0 0 0 0 0,0-1 0 0 0,0 1 0 0 0,-1-1 0 0 0,0 1 0 0 0,-1-1 1 0 0,1 0-1 0 0,-1 0 0 0 0,0 0 0 0 0,-1 0 0 0 0,0 0 0 0 0,0 0 0 0 0,-1 0 0 0 0,0-2-128 0 0,0 7-22 0 0,-1 0 1 0 0,0 0-1 0 0,1 0 1 0 0,-1 1-1 0 0,0-1 1 0 0,0 1-1 0 0,0 0 1 0 0,0-1 0 0 0,-1 1-1 0 0,1 0 1 0 0,0 0-1 0 0,0 0 1 0 0,-1 1-1 0 0,1-1 1 0 0,0 0 0 0 0,-1 1-1 0 0,1 0 1 0 0,-1-1-1 0 0,1 1 1 0 0,0 0-1 0 0,-1 0 1 0 0,1 1 0 0 0,-1-1-1 0 0,1 0 1 0 0,-1 1-1 0 0,-1 0 21 0 0,-5-1-118 0 0,1 2 71 0 0,1-1 0 0 0,-1 1-1 0 0,0 1 1 0 0,1-1 0 0 0,-1 2 0 0 0,1-1-1 0 0,0 1 1 0 0,0 0 0 0 0,0 0 0 0 0,1 1-1 0 0,-1-1 1 0 0,1 2 0 0 0,0-1 0 0 0,0 1 47 0 0,4-4 6 0 0,0-1 1 0 0,1 1 0 0 0,-1 0 0 0 0,1 0 0 0 0,-1-1 0 0 0,1 1 0 0 0,0 0 0 0 0,0 0 0 0 0,0 0-1 0 0,0 0 1 0 0,0 1 0 0 0,0-1 0 0 0,1 0 0 0 0,-1 0 0 0 0,1 0 0 0 0,-1 1 0 0 0,1-1 0 0 0,0 0-1 0 0,0 1 1 0 0,0-1 0 0 0,0 0 0 0 0,0 1 0 0 0,0-1 0 0 0,1 0 0 0 0,-1 0 0 0 0,1 1 0 0 0,0-1-1 0 0,0 0 1 0 0,0 0 0 0 0,0 0 0 0 0,0 0 0 0 0,0 0 0 0 0,0 0 0 0 0,0 0 0 0 0,1 0 0 0 0,-1-1 0 0 0,1 1-1 0 0,0 0 1 0 0,-1-1 0 0 0,1 1 0 0 0,0-1 0 0 0,0 0 0 0 0,0 0 0 0 0,0 1 0 0 0,0-1 0 0 0,0 0-1 0 0,0-1 1 0 0,0 1 0 0 0,1 0 0 0 0,-1-1 0 0 0,0 1 0 0 0,0-1 0 0 0,1 0 0 0 0,-1 1 0 0 0,0-1-1 0 0,0 0 1 0 0,1-1 0 0 0,-1 1 0 0 0,0 0 0 0 0,1-1-7 0 0,20 2 266 0 0,-16 0-197 0 0,0-1-1 0 0,0 0 1 0 0,0 0-1 0 0,0 0 0 0 0,1-1 1 0 0,-1 0-1 0 0,0 0 1 0 0,0-1-1 0 0,0 0 1 0 0,0 0-1 0 0,-1-1 0 0 0,1 1 1 0 0,-1-2-1 0 0,5-2-68 0 0,24-27 531 0 0,-34 31-539 0 0,1 1 1 0 0,-1-1-1 0 0,0 0 0 0 0,0 0 1 0 0,0 0-1 0 0,0 0 1 0 0,0-1-1 0 0,0 1 0 0 0,-1 0 1 0 0,1 0-1 0 0,-1 0 0 0 0,1-1 1 0 0,-1 1-1 0 0,0 0 0 0 0,0 0 1 0 0,0-1-1 0 0,0 1 0 0 0,0 0 1 0 0,-1-1-1 0 0,1 1 0 0 0,-1 0 1 0 0,1 0-1 0 0,-1 0 1 0 0,0 0-1 0 0,0-1 0 0 0,0 1 1 0 0,0 0-1 0 0,0 0 0 0 0,0 1 1 0 0,-1-1-1 0 0,1 0 0 0 0,-1 0 1 0 0,1 1-1 0 0,-1-1 0 0 0,0 1 1 0 0,1-1-1 0 0,-1 1 0 0 0,0 0 1 0 0,0-1-1 0 0,0 1 1 0 0,0 0-1 0 0,0 0 0 0 0,0 0 1 0 0,-1 1-1 0 0,1-1 8 0 0,-12-4-178 0 0,-1 1 1 0 0,1 0-1 0 0,-1 1 0 0 0,0 1 1 0 0,0 1-1 0 0,0 0 0 0 0,0 0 1 0 0,0 2-1 0 0,-11 1 178 0 0,24-3-32 0 0,0 1 0 0 0,1 0 0 0 0,-1 0 0 0 0,0 0 0 0 0,0 0 1 0 0,1 1-1 0 0,-1-1 0 0 0,0 0 0 0 0,1 1 0 0 0,-1-1 0 0 0,0 1 0 0 0,1-1 0 0 0,-1 1 0 0 0,1 0 1 0 0,-1 0-1 0 0,1 0 0 0 0,-1 0 0 0 0,1 0 0 0 0,-1 0 0 0 0,1 0 0 0 0,0 0 0 0 0,0 1 0 0 0,0-1 0 0 0,0 0 1 0 0,0 1-1 0 0,0-1 0 0 0,0 1 0 0 0,0-1 0 0 0,0 1 0 0 0,0-1 0 0 0,1 1 0 0 0,-1 0 0 0 0,1-1 1 0 0,-1 1-1 0 0,1 0 0 0 0,0 0 0 0 0,0-1 0 0 0,0 1 0 0 0,0 0 0 0 0,0 0 0 0 0,0-1 0 0 0,0 1 1 0 0,0 0-1 0 0,1-1 0 0 0,-1 1 0 0 0,1 0 0 0 0,0 0 32 0 0,42 22-2853 0 0,-10-15-4514 0 0,-30-9 6058 0 0,10 4-8796 0 0</inkml:trace>
</inkml:ink>
</file>

<file path=ppt/ink/ink4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4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4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4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1116 0 0 0,'0'0'1546'0'0,"0"0"790"0"0,0 0 91 0 0,0 0-284 0 0,0 0-346 0 0,0 0-297 0 0,0 0-229 0 0,31-33-188 0 0,101-104-159 0 0,-45 22 609 0 0,312-491 1565 0 0,-261 423-2929 0 0,-86 142-544 0 0,-51 41 342 0 0,0 1-1 0 0,0-1 1 0 0,0 1-1 0 0,0 0 1 0 0,0 0-1 0 0,0 0 1 0 0,0 0-1 0 0,0-1 1 0 0,-1 1-1 0 0,1 0 1 0 0,0 0-1 0 0,0 1 1 0 0,-1-1-1 0 0,1 0 1 0 0,-1 0 0 0 0,1 0-1 0 0,-1 0 1 0 0,1 0-1 0 0,-1 1 1 0 0,0-1-1 0 0,1 0 1 0 0,-1 0-1 0 0,0 1 1 0 0,0-1-1 0 0,0 0 1 0 0,0 0-1 0 0,0 1 1 0 0,0-1-1 0 0,-1 0 1 0 0,1 1-1 0 0,0-1 34 0 0,0 3-73 0 0,1 62 105 0 0,-2 1-1 0 0,-3-1 1 0 0,-9 37-32 0 0,-1 30 163 0 0,-8 320 1657 0 0,22-452-1324 0 0,-43-39 2407 0 0,-217-178-4214 0 0,220 183 470 0 0,0 2 1 0 0,-3 2-1 0 0,0 1 0 0 0,-2 3 0 0 0,-6-1 841 0 0,-29 10-5073 0 0,34 37-4334 0 0,37-13 5584 0 0</inkml:trace>
</inkml:ink>
</file>

<file path=ppt/ink/ink4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1856 0 0,'0'0'889'0'0,"0"0"-413"0"0,0 0-3 0 0,0 0 410 0 0,0 0 367 0 0,0 0 155 0 0,0 0-28 0 0,0 0-92 0 0,0 0-71 0 0,0 0-49 0 0,0 0-66 0 0,0 0-115 0 0,0 0-90 0 0,18-8-71 0 0,55-29-95 0 0,-2-18 866 0 0,-33 18-1296 0 0,-2-1 1 0 0,-2-1 0 0 0,-2-2 0 0 0,16-27-299 0 0,-44 62-30 0 0,0 1 1 0 0,0-1-1 0 0,-1 0 1 0 0,0 0-1 0 0,0-1 1 0 0,-1 1 0 0 0,1-1-1 0 0,-1 0 1 0 0,-1 1-1 0 0,1-1 1 0 0,-1 0-1 0 0,0 0 1 0 0,-1 0 0 0 0,0 0-1 0 0,0-3 30 0 0,-2 8-126 0 0,0 1 1 0 0,-1 0-1 0 0,1-1 0 0 0,0 1 0 0 0,-1 0 1 0 0,1 1-1 0 0,-1-1 0 0 0,1 0 1 0 0,-1 1-1 0 0,1-1 0 0 0,-1 1 0 0 0,1 0 1 0 0,-1 0-1 0 0,0 0 0 0 0,1 0 0 0 0,-1 0 1 0 0,1 1-1 0 0,-1-1 0 0 0,1 1 1 0 0,-1-1-1 0 0,1 1 0 0 0,-1 0 0 0 0,1 0 1 0 0,0 0-1 0 0,-1 1 0 0 0,1-1 0 0 0,0 0 1 0 0,0 1-1 0 0,-1 0 126 0 0,-5 2-2 0 0,1 1-1 0 0,-1 0 1 0 0,1 0 0 0 0,0 0-1 0 0,1 1 1 0 0,-1 0 0 0 0,1 0 0 0 0,0 1-1 0 0,1-1 1 0 0,0 1 0 0 0,0 1-1 0 0,0-1 1 0 0,1 1 0 0 0,0-1-1 0 0,0 1 1 0 0,1 0 0 0 0,0 1 0 0 0,1-1-1 0 0,0 0 1 0 0,0 1 0 0 0,0 0-1 0 0,1 2 3 0 0,2-8 35 0 0,-1 0-1 0 0,1 0 0 0 0,0 0 0 0 0,0-1 0 0 0,0 1 1 0 0,0 0-1 0 0,0-1 0 0 0,1 1 0 0 0,-1-1 0 0 0,1 0 1 0 0,-1 1-1 0 0,1-1 0 0 0,0 0 0 0 0,0 0 0 0 0,0 0 1 0 0,1 0-1 0 0,-1 0 0 0 0,0 0 0 0 0,1-1 0 0 0,-1 1 1 0 0,1-1-1 0 0,-1 0 0 0 0,1 0 0 0 0,-1 0 0 0 0,1 0 1 0 0,0 0-1 0 0,1 0-34 0 0,79 17 849 0 0,-54-16-573 0 0,1-1 0 0 0,-1-1 0 0 0,1-2 0 0 0,-1-1 0 0 0,23-6-276 0 0,-49 9 19 0 0,73-3 401 0 0,-68 51 127 0 0,-39 36 126 0 0,26-78-849 0 0,2 0 0 0 0,-1 0 0 0 0,1 0 0 0 0,0 1 0 0 0,0-1 0 0 0,1 1 0 0 0,0 0 0 0 0,0 0 0 0 0,0-1 0 0 0,1 1 0 0 0,0 0 0 0 0,1 0 0 0 0,-1 3 176 0 0,30 8-4806 0 0,-4-17-1959 0 0,-23-1 5297 0 0,5 0-3468 0 0</inkml:trace>
</inkml:ink>
</file>

<file path=ppt/ink/ink4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1 356 3569 0 0,'0'0'1843'0'0,"0"0"-346"0"0,0 0-76 0 0,0 0 94 0 0,0 0 25 0 0,0 0-69 0 0,0 0-173 0 0,0 0-151 0 0,0 0-101 0 0,0 0-107 0 0,0 0-157 0 0,0 0-155 0 0,0 0-154 0 0,21-19-87 0 0,70-60-69 0 0,110-117 727 0 0,-107 134-1037 0 0,-93 63-16 0 0,0 0-1 0 0,1 0 1 0 0,-1 0 0 0 0,0 1 0 0 0,0-1 0 0 0,1 0-1 0 0,-1 0 1 0 0,0 1 0 0 0,0-1 0 0 0,-1 1 0 0 0,1-1-1 0 0,0 1 1 0 0,0-1 0 0 0,-1 1 0 0 0,1-1 0 0 0,-1 1-1 0 0,1 0 1 0 0,-1-1 0 0 0,0 1 0 0 0,1 0 0 0 0,-1-1 0 0 0,0 1-1 0 0,0 0 1 0 0,0-1 0 0 0,0 1 0 0 0,-1 0 0 0 0,1-1-1 0 0,0 1 1 0 0,-1 0 0 0 0,1-1 0 0 0,-1 1 0 0 0,0-1-1 0 0,1 1 1 0 0,-1-1 0 0 0,0 1 0 0 0,0-1 0 0 0,0 1-1 0 0,-1 0 10 0 0,-25 118 486 0 0,29-118-466 0 0,0-1-1 0 0,0 0 1 0 0,1 1 0 0 0,-1-1-1 0 0,0 0 1 0 0,0 0 0 0 0,1 0-1 0 0,-1 0 1 0 0,1-1 0 0 0,-1 1-1 0 0,1 0 1 0 0,-1-1 0 0 0,1 0-1 0 0,-1 0 1 0 0,1 0 0 0 0,0 0-1 0 0,-1 0 1 0 0,1 0 0 0 0,-1-1-1 0 0,1 1 1 0 0,-1-1 0 0 0,1 0-1 0 0,-1 1 1 0 0,0-1 0 0 0,1 0-1 0 0,-1-1 1 0 0,0 1 0 0 0,0 0-20 0 0,249-124 466 0 0,-235 120-473 0 0,50-3-68 0 0,-57 73 249 0 0,-24 49 22 0 0,15-114-270 0 0,0 1 0 0 0,0 0-1 0 0,0-1 1 0 0,0 1-1 0 0,0-1 1 0 0,0 1-1 0 0,0-1 1 0 0,0 1-1 0 0,1 0 1 0 0,-1-1-1 0 0,0 1 1 0 0,0-1-1 0 0,0 1 1 0 0,1-1-1 0 0,-1 1 1 0 0,0-1-1 0 0,1 1 1 0 0,-1-1 0 0 0,1 0-1 0 0,-1 1 1 0 0,0-1-1 0 0,1 1 1 0 0,-1-1-1 0 0,1 0 1 0 0,-1 1-1 0 0,1-1 1 0 0,-1 0-1 0 0,1 0 1 0 0,-1 1-1 0 0,1-1 1 0 0,-1 0-1 0 0,1 0 1 0 0,0 0 0 0 0,-1 0-1 0 0,1 1 1 0 0,-1-1-1 0 0,1 0 1 0 0,-1 0-1 0 0,1 0 1 0 0,0 0-1 0 0,-1-1 1 0 0,1 1-1 0 0,-1 0 1 0 0,1 0-1 0 0,-1 0 1 0 0,1 0-1 0 0,0-1 1 0 0,-1 1-1 0 0,1 0 1 0 0,-1 0 0 0 0,1-1-1 0 0,-1 1 75 0 0,19-9-11996 0 0,-15 6 5501 0 0</inkml:trace>
</inkml:ink>
</file>

<file path=ppt/ink/ink4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41 560 0 0,'0'0'1350'0'0,"0"0"-251"0"0,0 0-76 0 0,0 0 218 0 0,0 0 254 0 0,0 0 80 0 0,0 0-143 0 0,0 0-275 0 0,0 0-272 0 0,0 0-203 0 0,0 0-144 0 0,0 0-91 0 0,-2 19-77 0 0,-8 132 727 0 0,11-147-1007 0 0,-1 0 0 0 0,1 0-1 0 0,0 1 1 0 0,0-1 0 0 0,0-1-1 0 0,1 1 1 0 0,0 0 0 0 0,-1 0-1 0 0,1 0 1 0 0,0-1 0 0 0,1 1-1 0 0,-1-1 1 0 0,1 0-1 0 0,0 0 1 0 0,-1 0 0 0 0,1 0-1 0 0,0 0 1 0 0,1 0 0 0 0,-1-1-1 0 0,0 0 1 0 0,1 1 0 0 0,0-1-1 0 0,-1-1 1 0 0,1 1 0 0 0,0 0-1 0 0,0-1 1 0 0,0 0 0 0 0,0 0-1 0 0,0 0 1 0 0,0 0 0 0 0,0-1-1 0 0,0 0 1 0 0,1 1 0 0 0,-1-1-1 0 0,0-1 1 0 0,0 1 0 0 0,0-1-1 0 0,0 0 1 0 0,0 0 0 0 0,0 0-1 0 0,0 0 1 0 0,0 0 0 0 0,0-1-1 0 0,0 0 1 0 0,-1 0 0 0 0,1 0-1 0 0,3-3-89 0 0,312-254 1710 0 0,-315 257-1717 0 0,0-1 1 0 0,1 1-1 0 0,-1 0 0 0 0,0 0 1 0 0,1 0-1 0 0,-1 1 0 0 0,1-1 1 0 0,0 1-1 0 0,-1 0 0 0 0,1 0 1 0 0,0 1-1 0 0,0 0 0 0 0,-1 0 1 0 0,1 0-1 0 0,3 0 7 0 0,-4 4 1 0 0,0-1 0 0 0,-1 1 0 0 0,1-1 1 0 0,-1 1-1 0 0,1 0 0 0 0,-1 0 0 0 0,0 1 0 0 0,-1-1 0 0 0,1 1 0 0 0,-1-1 0 0 0,0 1 0 0 0,0 0 1 0 0,0 0-1 0 0,-1 0 0 0 0,0 0 0 0 0,0 0 0 0 0,0 0 0 0 0,0 4-1 0 0,2 11 86 0 0,-1 1 0 0 0,-1 0 1 0 0,-1-1-1 0 0,-1 1 0 0 0,0 0 0 0 0,-2-1 0 0 0,0 0 1 0 0,-3 7-87 0 0,4-19-15 0 0,-1-1 0 0 0,1 0 0 0 0,-2-1-1 0 0,1 1 1 0 0,-1 0 0 0 0,0-1 0 0 0,0 0 0 0 0,0 0 0 0 0,-1 0 0 0 0,0-1 0 0 0,-1 1 0 0 0,1-1 0 0 0,-1 0 0 0 0,0-1 0 0 0,-1 1 15 0 0,-2 0-111 0 0,0-1-1 0 0,-1-1 1 0 0,1 1-1 0 0,-1-1 1 0 0,0-1-1 0 0,0 0 0 0 0,0-1 1 0 0,0 1-1 0 0,0-2 1 0 0,0 0-1 0 0,-5 0 112 0 0,25-15-1400 0 0,56-41-3175 0 0,-43 39-1424 0 0,-12 9-1595 0 0</inkml:trace>
</inkml:ink>
</file>

<file path=ppt/ink/ink4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6369 0 0,'0'0'648'0'0,"0"0"-559"0"0,0 0-218 0 0,0 0-23 0 0,0 0 88 0 0,0 0 144 0 0,0 0-24 0 0,0 0-56 0 0,0 0-56 0 0,0 0-136 0 0,0 0-392 0 0,0 0-888 0 0,0 0-1361 0 0,0 0 1073 0 0</inkml:trace>
</inkml:ink>
</file>

<file path=ppt/ink/ink4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4305 0 0,'0'0'739'0'0,"0"0"-234"0"0,0 0 31 0 0,0 0 226 0 0,0 0 189 0 0,0 0-15 0 0,0 0-188 0 0,-1 33-235 0 0,-2 103-215 0 0,0-27 380 0 0,1-56-1657 0 0,2-13-3801 0 0,0-39 1937 0 0,0-1 474 0 0</inkml:trace>
</inkml:ink>
</file>

<file path=ppt/ink/ink4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9770 0 0,'0'0'1408'0'0,"0"0"-351"0"0,0 0-457 0 0,0 0-224 0 0,0 0-192 0 0,0 0-224 0 0,0 0-200 0 0,0 0-120 0 0,0 0-192 0 0,0 0-377 0 0,0 0-887 0 0,0 0-1617 0 0,0 0-2592 0 0</inkml:trace>
</inkml:ink>
</file>

<file path=ppt/ink/ink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56 0 0 0,'0'0'964'0'0,"0"0"74"0"0,0 0-14 0 0,0 0-50 0 0,0 0-90 0 0,0 0-71 0 0,0 0-14 0 0,0 0-12 0 0,2-3-26 0 0,-1 1-996 0 0,-2-29 6878 0 0,-1 29-6408 0 0,0 0 0 0 0,-1 0 0 0 0,1 1 0 0 0,-1-1 1 0 0,1 0-1 0 0,-1 1 0 0 0,0 0 0 0 0,1 0 0 0 0,-1 0 0 0 0,0 0 0 0 0,0 0 0 0 0,0 0 0 0 0,0 1 0 0 0,0-1 0 0 0,0 1 0 0 0,0 0 0 0 0,0 0 0 0 0,0 0 0 0 0,0 0 0 0 0,0 1 0 0 0,0-1 0 0 0,0 1 0 0 0,0 0-235 0 0,-6 1 81 0 0,1 2 1 0 0,-1-1-1 0 0,1 1 1 0 0,0 0-1 0 0,0 1 1 0 0,0 0-1 0 0,0 0 0 0 0,1 1 1 0 0,0-1-1 0 0,0 2 1 0 0,-3 3-82 0 0,2-1 56 0 0,0-1 0 0 0,0 1 0 0 0,1 1 0 0 0,0 0 1 0 0,1-1-1 0 0,0 2 0 0 0,1-1 0 0 0,0 1 0 0 0,0 0 1 0 0,1 0-1 0 0,1 0 0 0 0,0 1 0 0 0,0-1 0 0 0,1 1 0 0 0,0-1 1 0 0,1 3-57 0 0,1 3 75 0 0,-1-13-39 0 0,1 1 0 0 0,-1 0 0 0 0,1 0 0 0 0,0-1 0 0 0,0 1 0 0 0,1 0 0 0 0,-1 0 0 0 0,1-1 0 0 0,0 1 0 0 0,0 0 0 0 0,1-1 0 0 0,-1 1 0 0 0,1-1 0 0 0,0 1 0 0 0,0-1 0 0 0,1 0 1 0 0,-1 0-1 0 0,1 0 0 0 0,0 0 0 0 0,0-1 0 0 0,0 1 0 0 0,1-1 0 0 0,0 2-36 0 0,6 0 197 0 0,-1-1 0 0 0,1 1 0 0 0,0-1 1 0 0,1-1-1 0 0,-1 0 0 0 0,0-1 0 0 0,1 0 0 0 0,0 0 1 0 0,-1-1-1 0 0,1 0 0 0 0,0-1 0 0 0,0 0 0 0 0,10-2-197 0 0,9 1 255 0 0,52-17 188 0 0,-82 16-845 0 0,1-4-3832 0 0,1 3-6974 0 0,-1 3 1234 0 0</inkml:trace>
</inkml:ink>
</file>

<file path=ppt/ink/ink4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0 431 4073 0 0,'0'0'2418'0'0,"0"0"-811"0"0,0 0-219 0 0,0 0 203 0 0,0 0 201 0 0,0 0-77 0 0,0 0-344 0 0,0 0-362 0 0,0 0-244 0 0,0 0-123 0 0,0 0-65 0 0,0 0-49 0 0,0 0-61 0 0,14-22-99 0 0,84-136 379 0 0,7-7-215 0 0,-104 165-560 0 0,0 0-1 0 0,0-1 1 0 0,-1 1 0 0 0,1 0 0 0 0,0 0-1 0 0,-1 0 1 0 0,1 0 0 0 0,0 0-1 0 0,0 0 1 0 0,-1 0 0 0 0,1 1-1 0 0,0-1 1 0 0,-1 0 0 0 0,1 0 0 0 0,0 0-1 0 0,-1 1 1 0 0,1-1 0 0 0,0 0-1 0 0,-1 1 1 0 0,1-1 0 0 0,-1 1 0 0 0,1-1-1 0 0,0 1 1 0 0,-1-1 0 0 0,1 1-1 0 0,-1-1 1 0 0,0 1 0 0 0,1-1 0 0 0,-1 1-1 0 0,1 0 1 0 0,-1-1 0 0 0,0 1-1 0 0,1-1 1 0 0,-1 1 0 0 0,0 0 0 0 0,0 0-1 0 0,0-1 1 0 0,1 1 0 0 0,-1 0-1 0 0,0-1 1 0 0,0 1 0 0 0,0 0 0 0 0,0 0-1 0 0,0-1 1 0 0,0 1 0 0 0,0 0-1 0 0,-1-1 1 0 0,1 1 0 0 0,0 0 0 0 0,0-1-1 0 0,0 1 1 0 0,-1 0 0 0 0,1-1-1 0 0,0 1 1 0 0,-1 0 0 0 0,1-1 0 0 0,-1 1 28 0 0,2 6-67 0 0,8 40 65 0 0,-9-41 6 0 0,0 0 0 0 0,0-1 0 0 0,0 1 0 0 0,1 0 0 0 0,0-1 0 0 0,0 1 0 0 0,1-1 0 0 0,0 1 0 0 0,-1-1 0 0 0,2 0 0 0 0,-1 0 0 0 0,1 0 0 0 0,0 0 0 0 0,0 0 0 0 0,0 0 1 0 0,0-1-1 0 0,1 1 0 0 0,0-1 0 0 0,0 0 0 0 0,0 0 0 0 0,0-1 0 0 0,1 1-4 0 0,-1-2 116 0 0,0 0 0 0 0,0 0 0 0 0,0-1 0 0 0,0 0 0 0 0,1 1 0 0 0,-1-1 0 0 0,0-1 0 0 0,0 1 1 0 0,1-1-1 0 0,-1 1 0 0 0,1-1 0 0 0,-1 0 0 0 0,0-1 0 0 0,1 1 0 0 0,-1-1 0 0 0,0 0 0 0 0,1 0 1 0 0,-1 0-1 0 0,0-1 0 0 0,0 1 0 0 0,0-1 0 0 0,0 0 0 0 0,0 0 0 0 0,0-1 0 0 0,-1 1 0 0 0,1-1 0 0 0,-1 0 1 0 0,0 0-1 0 0,0 0 0 0 0,0 0 0 0 0,0 0 0 0 0,0-1 0 0 0,1-1-116 0 0,82-126 1519 0 0,-54 78-3774 0 0,1 3-5268 0 0,-25 42 938 0 0,-4 4-2400 0 0</inkml:trace>
</inkml:ink>
</file>

<file path=ppt/ink/ink4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14243 0 0,'0'0'1059'0'0,"0"0"-483"0"0,0 0-2 0 0,0 0 232 0 0,0 0 133 0 0,0 0-59 0 0,0 0-277 0 0,0 0-288 0 0,0 0-168 0 0,-6 31-101 0 0,-18 98-84 0 0,24-83-261 0 0,14-35-2623 0 0,-7-19-9159 0 0,-5 5 7233 0 0</inkml:trace>
</inkml:ink>
</file>

<file path=ppt/ink/ink4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12619 0 0,'0'0'1744'0'0,"0"0"-792"0"0,0 0-568 0 0,0 0-136 0 0,0 0-112 0 0,0 0-296 0 0,0 0-576 0 0,0 0-384 0 0,0 0-456 0 0,0 0-1233 0 0,0 0-1624 0 0,0 0-816 0 0</inkml:trace>
</inkml:ink>
</file>

<file path=ppt/ink/ink4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11114 0 0,'0'0'3364'0'0,"0"0"-1756"0"0,0 0-829 0 0,0 0-143 0 0,0 0-12 0 0,0 0-38 0 0,0 0-82 0 0,0 0-97 0 0,0 0-9 0 0,0 0 38 0 0,0 0 28 0 0,0 0 15 0 0,4 19-25 0 0,11 59-50 0 0,-7 57 515 0 0,-7 192-314 0 0,-31-146-525 0 0,21-148-245 0 0,7-4-4004 0 0,2-28 2467 0 0,0-1-493 0 0,0 0-638 0 0,0 0-2119 0 0,0-4 1792 0 0,0 1-1525 0 0</inkml:trace>
</inkml:ink>
</file>

<file path=ppt/ink/ink4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11803 0 0,'0'0'2059'0'0,"0"0"-631"0"0,0 0-549 0 0,0 0-200 0 0,0 0-13 0 0,0 0-7 0 0,0 0-31 0 0,0 0-29 0 0,0 0-57 0 0,0 0-46 0 0,0 0-40 0 0,0 0-47 0 0,0 0-71 0 0,35 5-73 0 0,114 15-65 0 0,56-10-268 0 0,-101-9-4061 0 0,-45 0-5572 0 0,-42-1 1493 0 0</inkml:trace>
</inkml:ink>
</file>

<file path=ppt/ink/ink4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10994 0 0,'0'0'1314'0'0,"0"0"-497"0"0,0 0-27 0 0,0 0 270 0 0,0 0 187 0 0,0 0-68 0 0,0 0-265 0 0,0 0-280 0 0,0 0-198 0 0,0 0-153 0 0,0 0-97 0 0,0 0-56 0 0,4 31-56 0 0,13 93-29 0 0,-5-76-87 0 0,-5-42-100 0 0,10 2-3132 0 0,-2-18-7439 0 0,-13 6 4781 0 0</inkml:trace>
</inkml:ink>
</file>

<file path=ppt/ink/ink4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9578 0 0,'0'0'664'0'0,"0"0"-856"0"0,0 0-640 0 0,0 0-384 0 0,0 0-81 0 0,0 0-199 0 0,0 0-624 0 0,0 0-969 0 0,0 0 3089 0 0</inkml:trace>
</inkml:ink>
</file>

<file path=ppt/ink/ink4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380 567 13811 0 0,'0'0'1738'0'0,"0"0"-462"0"0,0 0-300 0 0,0 0-44 0 0,0 0-85 0 0,0 0-172 0 0,0 0-171 0 0,0 0-132 0 0,0 0-112 0 0,-35 13-113 0 0,-111 42-75 0 0,70-11-58 0 0,67-34-15 0 0,-5 3-36 0 0,1 0 1 0 0,0 1-1 0 0,1 1 0 0 0,1 0 0 0 0,0 0 0 0 0,1 1 0 0 0,1 0 1 0 0,-2 7 36 0 0,9-22-20 0 0,1 1 0 0 0,0 0 0 0 0,0 0 1 0 0,0 0-1 0 0,1 0 0 0 0,-1 0 1 0 0,0 0-1 0 0,1 0 0 0 0,0 1 1 0 0,-1-1-1 0 0,1 0 0 0 0,0 0 1 0 0,0 0-1 0 0,0 0 0 0 0,0 1 1 0 0,0-1-1 0 0,1 0 0 0 0,-1 0 0 0 0,1 0 1 0 0,-1 0-1 0 0,1 0 0 0 0,0 0 1 0 0,0 0-1 0 0,0 0 0 0 0,0 0 1 0 0,0 0-1 0 0,0 0 0 0 0,1-1 1 0 0,-1 1-1 0 0,0 0 0 0 0,1-1 0 0 0,-1 1 1 0 0,1-1-1 0 0,0 0 0 0 0,0 1 1 0 0,-1-1-1 0 0,1 0 0 0 0,0 0 1 0 0,0 0-1 0 0,0 0 0 0 0,0-1 1 0 0,0 1-1 0 0,0 0 0 0 0,0-1 0 0 0,1 1 1 0 0,-1-1-1 0 0,0 0 0 0 0,0 0 1 0 0,0 0-1 0 0,0 0 0 0 0,2 0 20 0 0,15-4 71 0 0,1-1 0 0 0,-1 0-1 0 0,0-2 1 0 0,0 0 0 0 0,-1-1-1 0 0,0-1 1 0 0,0 0 0 0 0,-1-2-1 0 0,0 0 1 0 0,-1-1 0 0 0,0 0 0 0 0,-1-2-1 0 0,-1 1 1 0 0,0-2 0 0 0,1-2-71 0 0,88-81 176 0 0,-103 98-195 0 0,1-1 0 0 0,-1 0-1 0 0,1 1 1 0 0,-1-1 0 0 0,1 0 0 0 0,-1 1 0 0 0,1-1 0 0 0,0 1 0 0 0,0-1 0 0 0,-1 1 0 0 0,1-1 0 0 0,0 1 0 0 0,0-1 0 0 0,-1 1 0 0 0,1 0 0 0 0,0-1 0 0 0,0 1 0 0 0,0 0 0 0 0,0 0 0 0 0,-1 0 0 0 0,1 0 0 0 0,0 0 0 0 0,0 0 0 0 0,0 0 0 0 0,0 0 0 0 0,0 0 0 0 0,0 0-1 0 0,-1 0 1 0 0,1 0 0 0 0,0 1 0 0 0,0-1 0 0 0,0 0 0 0 0,0 1 0 0 0,-1-1 0 0 0,1 0 0 0 0,0 1 0 0 0,0-1 0 0 0,-1 1 0 0 0,1-1 0 0 0,0 1 0 0 0,-1 0 0 0 0,1-1 0 0 0,-1 1 0 0 0,1 0 0 0 0,-1-1 0 0 0,1 1 0 0 0,-1 0 0 0 0,1 0 0 0 0,-1-1 0 0 0,1 1 0 0 0,-1 0 0 0 0,0 1 19 0 0,9 54-540 0 0,-6-30 296 0 0,-2-20 165 0 0,1 0 0 0 0,0 0 0 0 0,0 1 0 0 0,1-1 0 0 0,-1 0 0 0 0,1-1 0 0 0,1 1 0 0 0,-1-1 0 0 0,1 1 0 0 0,0-1-1 0 0,0 0 1 0 0,0 0 0 0 0,1-1 0 0 0,0 1 0 0 0,0-1 0 0 0,0 0 0 0 0,0 0 0 0 0,1-1 0 0 0,-1 1 0 0 0,1-1 0 0 0,0 0 0 0 0,0-1 0 0 0,0 0 0 0 0,0 0 0 0 0,0 0 0 0 0,1-1 0 0 0,-1 1 0 0 0,1-2 0 0 0,-1 1 0 0 0,6-1 79 0 0,5-1 231 0 0,1-1 0 0 0,0-1 0 0 0,-1-1 0 0 0,0-1 1 0 0,0 0-1 0 0,0-1 0 0 0,-1-1 0 0 0,0 0 0 0 0,0-2 1 0 0,0 1-1 0 0,-1-2 0 0 0,-1 0 0 0 0,0-1 0 0 0,9-8-231 0 0,10-10 254 0 0,-2-2 0 0 0,0-1 0 0 0,-2-1-1 0 0,-2-2 1 0 0,-1-1 0 0 0,-2-1-1 0 0,-1 0 1 0 0,1-9-254 0 0,-12 27-55 0 0,-1-1 1 0 0,-1-1-1 0 0,-1 1 0 0 0,-1-1 0 0 0,-1-1 0 0 0,0 0 1 0 0,-2 0-1 0 0,-1 0 0 0 0,0 0 0 0 0,-2-1 1 0 0,0 1-1 0 0,-2-1 0 0 0,-1-6 55 0 0,0 25-57 0 0,0 1-1 0 0,-1-1 1 0 0,1 0 0 0 0,-1 1-1 0 0,0-1 1 0 0,0 1 0 0 0,0 0-1 0 0,-1 0 1 0 0,1-1 0 0 0,-1 2 0 0 0,1-1-1 0 0,-1 0 1 0 0,0 0 0 0 0,0 1-1 0 0,-1 0 1 0 0,1 0 0 0 0,0 0-1 0 0,-1 0 1 0 0,1 0 0 0 0,-1 0-1 0 0,0 1 1 0 0,1 0 0 0 0,-1 0-1 0 0,0 0 1 0 0,0 0 0 0 0,0 0-1 0 0,0 1 1 0 0,0 0 0 0 0,0 0-1 0 0,0 0 1 0 0,1 0 0 0 0,-1 1 0 0 0,0-1-1 0 0,0 1 1 0 0,0 0 0 0 0,0 0-1 0 0,1 0 1 0 0,-1 1 0 0 0,0 0-1 0 0,1-1 1 0 0,-1 1 0 0 0,1 0-1 0 0,0 1 1 0 0,0-1 0 0 0,0 0-1 0 0,0 1 1 0 0,0 0 0 0 0,0 0-1 0 0,0 0 58 0 0,-16 12-135 0 0,1 0 0 0 0,0 2-1 0 0,1-1 1 0 0,1 2-1 0 0,1 0 1 0 0,1 1-1 0 0,0 1 1 0 0,1 0 0 0 0,2 1-1 0 0,0 0 1 0 0,1 0-1 0 0,1 1 1 0 0,1 1-1 0 0,0-1 1 0 0,2 1-1 0 0,1 1 1 0 0,1-1 0 0 0,-1 23 135 0 0,6-39-7 0 0,-1 0 0 0 0,1 0 1 0 0,1 0-1 0 0,-1 0 0 0 0,1 0 1 0 0,0 0-1 0 0,1 0 0 0 0,0-1 1 0 0,0 1-1 0 0,0-1 0 0 0,1 0 1 0 0,0 0-1 0 0,0 0 1 0 0,0-1-1 0 0,1 1 0 0 0,0-1 1 0 0,0 0-1 0 0,0 0 0 0 0,1-1 1 0 0,0 0-1 0 0,-1 0 0 0 0,2 0 1 0 0,-1 0-1 0 0,0-1 0 0 0,1 0 1 0 0,1 0 6 0 0,13 6 208 0 0,0-2 1 0 0,1 0-1 0 0,0-1 0 0 0,0-1 1 0 0,1-1-1 0 0,-1-2 0 0 0,18 1-208 0 0,-11-2 377 0 0,0-1-1 0 0,1-1 1 0 0,-1-2 0 0 0,0-1-1 0 0,0-1 1 0 0,-1-1 0 0 0,12-5-377 0 0,-2 0 121 0 0,0-2 0 0 0,0-1-1 0 0,-2-2 1 0 0,0-2 0 0 0,0-1 0 0 0,-2-1 0 0 0,-1-2 0 0 0,0-2 0 0 0,-2-1 0 0 0,-1-1 0 0 0,-1-1 0 0 0,-1-2 0 0 0,-1-1 0 0 0,-2-1-1 0 0,11-19-120 0 0,-30 43-21 0 0,-2-1-1 0 0,1 0 0 0 0,-1 0 0 0 0,0 0 0 0 0,0-1 1 0 0,-1 1-1 0 0,0-1 0 0 0,-1 0 0 0 0,0 0 0 0 0,0 0 1 0 0,-1 0-1 0 0,0 0 0 0 0,-1-1 0 0 0,0 1 0 0 0,0 0 1 0 0,-1 0-1 0 0,0 0 0 0 0,-1 0 0 0 0,0 0 1 0 0,0 0-1 0 0,-1 0 0 0 0,0 1 0 0 0,-1-1 0 0 0,0 1 1 0 0,0 0-1 0 0,-1 0 0 0 0,0 0 0 0 0,0 0 0 0 0,-5-5 22 0 0,5 10-28 0 0,0 0-1 0 0,-1 1 1 0 0,1-1-1 0 0,-1 1 1 0 0,1 0-1 0 0,-1 0 1 0 0,0 1-1 0 0,0 0 1 0 0,0 0-1 0 0,0 0 1 0 0,0 1-1 0 0,0 0 0 0 0,1 0 1 0 0,-1 0-1 0 0,0 1 1 0 0,0 0-1 0 0,0 0 1 0 0,0 0-1 0 0,0 1 1 0 0,1 0-1 0 0,-1 0 1 0 0,1 0 28 0 0,-115 70-249 0 0,106-59 228 0 0,1 0 0 0 0,1 1 0 0 0,0 0 0 0 0,1 1 0 0 0,1 1 0 0 0,0-1 0 0 0,1 1 0 0 0,0 1 0 0 0,2 0 0 0 0,0 0 0 0 0,1 0 0 0 0,0 1 0 0 0,2 0 0 0 0,0 0 0 0 0,1 0 0 0 0,1 1 0 0 0,0-1 0 0 0,2 1 0 0 0,1 14 21 0 0,0-21-17 0 0,1 0 0 0 0,0-1-1 0 0,0 1 1 0 0,2 0-1 0 0,-1-1 1 0 0,2 0 0 0 0,-1 0-1 0 0,2 0 1 0 0,-1 0-1 0 0,1-1 1 0 0,1 0 0 0 0,0 0-1 0 0,0-1 1 0 0,1 0-1 0 0,0 0 1 0 0,1-1-1 0 0,0 0 1 0 0,0 0 0 0 0,1-1-1 0 0,0 0 1 0 0,0-1-1 0 0,0 0 1 0 0,11 4 17 0 0,98 29-3242 0 0,-103-36 2104 0 0,51 5-11359 0 0,-52-8 9222 0 0</inkml:trace>
</inkml:ink>
</file>

<file path=ppt/ink/ink4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12651 0 0,'0'0'1819'0'0,"0"0"-487"0"0,0 0-218 0 0,0 0-182 0 0,0 0-223 0 0,0 0-269 0 0,0 0-240 0 0,0 0-72 0 0,0 0 0 0 0,0 0 3 0 0,0 0-23 0 0,0 0-41 0 0,3 27-39 0 0,10 84-49 0 0,5-49-162 0 0,-11-53 107 0 0,-3-6 88 0 0,-1 0 0 0 0,1-1 1 0 0,-1 1-1 0 0,1-1 0 0 0,0 0 0 0 0,0 0 1 0 0,0-1-1 0 0,0 1 0 0 0,0-1 0 0 0,1 0 1 0 0,-1 0-1 0 0,0 0 0 0 0,1 0 0 0 0,-1-1 0 0 0,0 0 1 0 0,1 0-1 0 0,-1 0 0 0 0,1 0 0 0 0,-1-1 1 0 0,0 0-1 0 0,1 0 0 0 0,-1 0 0 0 0,0 0 1 0 0,0-1-1 0 0,0 1 0 0 0,0-1 0 0 0,0 0 1 0 0,0 0-1 0 0,0-1 0 0 0,-1 1 0 0 0,1-1 1 0 0,-1 0-1 0 0,0 0 0 0 0,0 0 0 0 0,0 0 1 0 0,0 0-1 0 0,0-1 0 0 0,-1 1 0 0 0,2-3-12 0 0,123-148 2331 0 0,-79 120-1994 0 0,-30 75-636 0 0,-9 1 285 0 0,-3 0 1 0 0,-1 0 0 0 0,-2 0-1 0 0,-2 1 1 0 0,-2 11 13 0 0,1 45 20 0 0,6 12-15 0 0,-6 194 10 0 0,0-289 33 0 0,-1-1 0 0 0,0 0 0 0 0,-2 0-1 0 0,1 0 1 0 0,-2 0 0 0 0,0-1 0 0 0,-1 1 0 0 0,0-1-1 0 0,-1 0 1 0 0,0-1 0 0 0,-2 1 0 0 0,1-1 0 0 0,-2-1-1 0 0,1 1 1 0 0,-2-1 0 0 0,0-1 0 0 0,0 0 0 0 0,-1 0-1 0 0,0-1 1 0 0,-1 0 0 0 0,0-1 0 0 0,-1-1 0 0 0,1 0 0 0 0,-2 0-1 0 0,1-1 1 0 0,-1-1 0 0 0,0-1 0 0 0,0 0 0 0 0,-1 0-1 0 0,0-1 1 0 0,1-1 0 0 0,-1-1 0 0 0,-2 0-48 0 0,14-4 32 0 0,1 0-1 0 0,0-1 1 0 0,-1 1 0 0 0,1-1-1 0 0,0 1 1 0 0,1-1 0 0 0,-1 0 0 0 0,0 0-1 0 0,1 0 1 0 0,0 0 0 0 0,-1 0 0 0 0,1 0-1 0 0,0 0 1 0 0,1 0 0 0 0,-1-1 0 0 0,1 1-1 0 0,-1 0 1 0 0,1-1 0 0 0,0 1 0 0 0,0 0-1 0 0,0 0 1 0 0,1-1 0 0 0,-1 1 0 0 0,1 0-1 0 0,0 0 1 0 0,0-1 0 0 0,0 1 0 0 0,0 0-1 0 0,0 0 1 0 0,1-1-32 0 0,11-31-47 0 0,1-1-1 0 0,2 2 1 0 0,2 0 0 0 0,20-30 47 0 0,-15 28-267 0 0,2 1 0 0 0,1 1 0 0 0,2 2 1 0 0,1 0-1 0 0,1 2 0 0 0,2 2 0 0 0,6-3 267 0 0,22-12-5809 0 0,3 5-5357 0 0,-51 34 5342 0 0</inkml:trace>
</inkml:ink>
</file>

<file path=ppt/ink/ink4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4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308 644 2473 0 0,'0'0'1544'0'0,"0"0"-443"0"0,0 0-176 0 0,0 0 152 0 0,0 0 255 0 0,0 0 189 0 0,0 0 18 0 0,0 0-148 0 0,0 0-246 0 0,0 0-254 0 0,0 0-240 0 0,-16-11-204 0 0,-51-34-113 0 0,65 44-314 0 0,0-1 0 0 0,0 1-1 0 0,0 0 1 0 0,-1 0 0 0 0,1-1-1 0 0,0 1 1 0 0,-1 1-1 0 0,1-1 1 0 0,-1 0 0 0 0,1 1-1 0 0,-1-1 1 0 0,1 1-1 0 0,-1 0 1 0 0,1 0 0 0 0,-1 0-1 0 0,1 0 1 0 0,-1 0-1 0 0,1 0 1 0 0,-1 1 0 0 0,0-1-1 0 0,1 1 1 0 0,0 0-1 0 0,-1 0 1 0 0,1 0 0 0 0,-1 0-1 0 0,1 0 1 0 0,0 0-1 0 0,0 1 1 0 0,0-1 0 0 0,-1 2-20 0 0,-3 0 32 0 0,-6 6-10 0 0,1 0 0 0 0,0 1 0 0 0,0 0 1 0 0,1 0-1 0 0,0 1 0 0 0,1 1 1 0 0,0 0-1 0 0,1 0 0 0 0,0 0 0 0 0,1 1 1 0 0,0 0-1 0 0,1 1 0 0 0,1-1 0 0 0,0 1 1 0 0,1 0-1 0 0,0 1 0 0 0,2-1 1 0 0,-1 1-1 0 0,2-1 0 0 0,-1 3-22 0 0,2-15-3 0 0,0 1 0 0 0,0-1 0 0 0,0 1 1 0 0,1-1-1 0 0,-1 0 0 0 0,0 1 0 0 0,1-1 0 0 0,0 0 0 0 0,-1 1 0 0 0,1-1 0 0 0,0 0 0 0 0,0 0 1 0 0,0 1-1 0 0,1-1 0 0 0,-1 0 0 0 0,0 0 0 0 0,1 0 0 0 0,-1-1 0 0 0,1 1 0 0 0,0 0 1 0 0,0-1-1 0 0,-1 1 0 0 0,1-1 0 0 0,0 1 0 0 0,0-1 0 0 0,1 0 0 0 0,-1 0 0 0 0,0 0 1 0 0,0 0-1 0 0,1 0 0 0 0,-1 0 0 0 0,0-1 0 0 0,1 1 0 0 0,-1-1 0 0 0,0 1 0 0 0,1-1 0 0 0,1 0 3 0 0,94-13 798 0 0,-65 0-568 0 0,-1-1 1 0 0,-1-2-1 0 0,0-1 1 0 0,-1-1-1 0 0,-1-2 1 0 0,1-2-231 0 0,28-18 80 0 0,-52 36-91 0 0,-6 3-20 0 0,1 0-1 0 0,0-1 1 0 0,0 1 0 0 0,0 0-1 0 0,0 0 1 0 0,0 0-1 0 0,0 0 1 0 0,0 1 0 0 0,0-1-1 0 0,0 0 1 0 0,0 0 0 0 0,0 1-1 0 0,1-1 1 0 0,-1 1 0 0 0,0-1-1 0 0,0 1 1 0 0,1-1 0 0 0,-1 1-1 0 0,0 0 1 0 0,1-1 0 0 0,-1 1-1 0 0,1 0 1 0 0,-1 0 0 0 0,0 0-1 0 0,1 0 1 0 0,-1 0-1 0 0,0 1 1 0 0,1-1 0 0 0,-1 0-1 0 0,0 1 1 0 0,1-1 0 0 0,-1 1-1 0 0,0-1 1 0 0,1 1 0 0 0,-1 0 31 0 0,9 45-824 0 0,-10-41 819 0 0,0 0 1 0 0,0 0-1 0 0,0 0 1 0 0,1 0-1 0 0,0 0 1 0 0,0 0-1 0 0,0 0 1 0 0,0 0-1 0 0,1-1 1 0 0,0 1-1 0 0,0 0 1 0 0,0-1 0 0 0,1 1-1 0 0,-1-1 1 0 0,1 0-1 0 0,0 1 1 0 0,0-2-1 0 0,1 1 1 0 0,-1 0-1 0 0,1-1 1 0 0,0 1-1 0 0,0-1 1 0 0,0 0-1 0 0,0 0 1 0 0,0-1-1 0 0,1 1 1 0 0,-1-1-1 0 0,1 0 1 0 0,0 0-1 0 0,0 0 1 0 0,0-1 4 0 0,5-2 79 0 0,1-1 1 0 0,0 0-1 0 0,-1 0 0 0 0,0-1 1 0 0,1-1-1 0 0,-1 1 1 0 0,0-2-1 0 0,-1 1 0 0 0,1-1 1 0 0,-1-1-1 0 0,0 0 1 0 0,0 0-1 0 0,-1-1 0 0 0,0 0 1 0 0,0 0-1 0 0,-1-1 1 0 0,1 0-1 0 0,-2 0 1 0 0,1-1-1 0 0,-1 0 0 0 0,1-4-79 0 0,13-10 148 0 0,3-1-115 0 0,-1 0 0 0 0,-1-2 0 0 0,-1-1 0 0 0,-1 0-1 0 0,-1-1 1 0 0,-2-1 0 0 0,-1-1 0 0 0,-1 0 0 0 0,-2-1 0 0 0,-1 0 0 0 0,-1-1 0 0 0,-2 0 0 0 0,4-33-33 0 0,-10 45-56 0 0,0 0 0 0 0,-2 0 0 0 0,0 1 0 0 0,-1-1 0 0 0,-1 0 0 0 0,-1 0 0 0 0,-1 1 0 0 0,-1 0 0 0 0,0-1 0 0 0,-2 2 0 0 0,0-1 0 0 0,-1 1 0 0 0,-9-17 56 0 0,16 34-10 0 0,1 0 1 0 0,0-1 0 0 0,-1 1-1 0 0,0 0 1 0 0,1-1-1 0 0,-1 1 1 0 0,0 0 0 0 0,1 0-1 0 0,-1 0 1 0 0,0-1-1 0 0,0 1 1 0 0,0 0-1 0 0,0 0 1 0 0,0 0 0 0 0,0 1-1 0 0,0-1 1 0 0,0 0-1 0 0,0 0 1 0 0,-1 0 0 0 0,1 1-1 0 0,0-1 1 0 0,-1 1-1 0 0,1-1 1 0 0,0 1 0 0 0,-1 0-1 0 0,1-1 1 0 0,0 1-1 0 0,-1 0 1 0 0,1 0 0 0 0,0 0-1 0 0,-1 0 1 0 0,1 0-1 0 0,-1 0 1 0 0,1 0 0 0 0,0 0-1 0 0,-1 1 1 0 0,1-1-1 0 0,-1 0 1 0 0,1 1 0 0 0,0 0-1 0 0,0-1 1 0 0,-1 1-1 0 0,1 0 1 0 0,0-1 0 0 0,0 1-1 0 0,0 0 1 0 0,0 0-1 0 0,0 0 1 0 0,0 0 0 0 0,0 0-1 0 0,0 0 1 0 0,0 0-1 0 0,0 0 1 0 0,0 0 0 0 0,1 1-1 0 0,-1-1 1 0 0,1 0-1 0 0,-1 2 10 0 0,-9 26 51 0 0,2 1 1 0 0,1 0-1 0 0,2 0 0 0 0,0 0 0 0 0,3 1 0 0 0,0 0 0 0 0,2-1 0 0 0,2 15-51 0 0,-2-8 38 0 0,7 95 144 0 0,5-1 0 0 0,18 68-182 0 0,-27-173-46 0 0,2-1 0 0 0,0 0 0 0 0,2 0 0 0 0,0 0 0 0 0,2-1 0 0 0,1 0-1 0 0,3 5 47 0 0,17-10-1041 0 0,-26-59-1501 0 0,-20-39-8906 0 0,15 77 10983 0 0,-4-13-3016 0 0</inkml:trace>
  <inkml:trace contextRef="#ctx0" brushRef="#br0" timeOffset="247.867">495 459 9458 0 0,'0'0'1311'0'0,"0"0"-439"0"0,0 0-98 0 0,0 0 326 0 0,0 0 240 0 0,0 0 20 0 0,33 4-190 0 0,104 8-276 0 0,-103-10-579 0 0,-1-1 0 0 0,1-2 0 0 0,-1-1 0 0 0,1-1 0 0 0,22-7-315 0 0,-11 3 146 0 0,273-55 632 0 0,-184 32-6066 0 0,-70 16-873 0 0,-36 7-3168 0 0</inkml:trace>
  <inkml:trace contextRef="#ctx0" brushRef="#br0" timeOffset="1347.151">1674 1115 0 0 0,'0'0'391'0'0,"0"0"742"0"0,0 0 409 0 0,0 0 290 0 0,0 0 107 0 0,0 0-117 0 0,0 0-275 0 0,0 0-224 0 0,0 0-163 0 0,0 0-151 0 0,33-30-156 0 0,105-95-145 0 0,-59 40 487 0 0,-50 53-909 0 0,-2-1-1 0 0,-2-1 1 0 0,-1-1-1 0 0,-1-1 1 0 0,-2-1-1 0 0,-2-1 1 0 0,-2-1 0 0 0,-1-1-1 0 0,3-15-285 0 0,-17 53-16 0 0,-1-1 0 0 0,1 0 0 0 0,-1 0-1 0 0,0 0 1 0 0,1 0 0 0 0,-1 0 0 0 0,-1 0 0 0 0,1 0 0 0 0,0-1-1 0 0,-1 1 1 0 0,0 0 0 0 0,1 0 0 0 0,-1-1 0 0 0,-1 1 0 0 0,1 0 0 0 0,0 0-1 0 0,-1-1 1 0 0,0 1 0 0 0,1 0 0 0 0,-1 0 0 0 0,0 0 0 0 0,-1 0-1 0 0,1 0 1 0 0,0 0 0 0 0,-1 0 0 0 0,0 1 0 0 0,0-1 0 0 0,0 0-1 0 0,0 1 1 0 0,0-1 0 0 0,0 1 0 0 0,-1 0 0 0 0,1 0 0 0 0,-1 0 0 0 0,1 0-1 0 0,-1 0 1 0 0,0 1 0 0 0,0-1 0 0 0,0 1 0 0 0,0-1 0 0 0,0 1-1 0 0,0 0 1 0 0,-1 0 16 0 0,-3 2-38 0 0,1 1 0 0 0,-1 0 0 0 0,1 0 0 0 0,0 0 0 0 0,0 1-1 0 0,0 0 1 0 0,0 0 0 0 0,1 1 0 0 0,-1-1 0 0 0,1 1 0 0 0,0 0 0 0 0,0 1 0 0 0,0-1-1 0 0,0 1 1 0 0,1 0 0 0 0,0 0 0 0 0,0 1 0 0 0,0-1 0 0 0,1 1 0 0 0,0 0-1 0 0,0 0 1 0 0,0 0 0 0 0,1 0 0 0 0,0 0 0 0 0,0 0 0 0 0,0 1 0 0 0,1-1 0 0 0,0 1-1 0 0,0-1 1 0 0,1 1 0 0 0,0 0 0 0 0,0 2 38 0 0,3-4 20 0 0,0-1-1 0 0,0 1 1 0 0,1-1 0 0 0,-1 0-1 0 0,1 0 1 0 0,0 0 0 0 0,0 0 0 0 0,1-1-1 0 0,-1 0 1 0 0,1 0 0 0 0,-1 0-1 0 0,1 0 1 0 0,0-1 0 0 0,0 0-1 0 0,0 0 1 0 0,1 0 0 0 0,-1 0 0 0 0,0-1-1 0 0,1 0 1 0 0,-1 0 0 0 0,1-1-1 0 0,-1 1 1 0 0,1-1 0 0 0,-1 0-1 0 0,1-1 1 0 0,0 0-20 0 0,20 1 110 0 0,-1-2-1 0 0,1 0 1 0 0,-1-2 0 0 0,1-1-1 0 0,-1-1 1 0 0,-1-1-1 0 0,13-6-109 0 0,107-24 429 0 0,-144 37-418 0 0,1 0-1 0 0,0 0 1 0 0,0 0-1 0 0,0 0 0 0 0,-1 0 1 0 0,1 0-1 0 0,0 0 1 0 0,0 1-1 0 0,0-1 0 0 0,-1 0 1 0 0,1 0-1 0 0,0 1 1 0 0,0-1-1 0 0,-1 0 0 0 0,1 1 1 0 0,0-1-1 0 0,0 0 1 0 0,-1 1-1 0 0,1-1 1 0 0,-1 1-1 0 0,1 0 0 0 0,0-1 1 0 0,-1 1-1 0 0,1-1 1 0 0,-1 1-1 0 0,1 0 0 0 0,-1-1 1 0 0,0 1-1 0 0,1 0 1 0 0,-1 0-1 0 0,0-1 0 0 0,1 1 1 0 0,-1 0-1 0 0,0 0 1 0 0,0-1-1 0 0,0 1 1 0 0,0 0-1 0 0,0 0 0 0 0,0 0 1 0 0,0 0-1 0 0,0-1 1 0 0,0 1-1 0 0,0 0 0 0 0,0 0 1 0 0,0 0-1 0 0,0-1 1 0 0,-1 1-1 0 0,1 0 0 0 0,0 0 1 0 0,-1-1-1 0 0,1 1 1 0 0,-1 0-11 0 0,-18 53 504 0 0,14-45-472 0 0,-20 46 153 0 0,18-41-225 0 0,0-1 1 0 0,0 1 0 0 0,2 0-1 0 0,-1 1 1 0 0,2-1-1 0 0,0 1 1 0 0,1 0-1 0 0,0 0 1 0 0,2 0 0 0 0,-1 10 39 0 0,4-22-152 0 0,0 0 1 0 0,1 0 0 0 0,-1 0 0 0 0,1 0 0 0 0,-1 0 0 0 0,1 0 0 0 0,0-1 0 0 0,0 1 0 0 0,0-1 0 0 0,1 0 0 0 0,-1 0 0 0 0,1 0-1 0 0,-1-1 1 0 0,1 1 0 0 0,-1-1 0 0 0,1 0 0 0 0,0 0 0 0 0,0 0 0 0 0,-1 0 0 0 0,1-1 0 0 0,0 1 0 0 0,0-1 0 0 0,0 0-1 0 0,0 0 1 0 0,0 0 0 0 0,0-1 0 0 0,-1 0 0 0 0,1 1 0 0 0,0-1 0 0 0,0-1 0 0 0,2 0 151 0 0,65-22-11024 0 0,-56 20 7046 0 0</inkml:trace>
  <inkml:trace contextRef="#ctx0" brushRef="#br0" timeOffset="2337.907">2730 831 0 0 0,'0'0'1572'0'0,"0"0"-159"0"0,0 0-76 0 0,0 0 121 0 0,0 0 181 0 0,0 0 87 0 0,0 0-79 0 0,0 0-150 0 0,0 0-155 0 0,0 0-165 0 0,0 0-158 0 0,0 0-144 0 0,0 0-127 0 0,34-5-103 0 0,103-17-84 0 0,-71-8 178 0 0,-57 21-563 0 0,8-5 10 0 0,-1-1 1 0 0,0 0-1 0 0,-1-2 1 0 0,-1 1 0 0 0,-1-2-1 0 0,0 0 1 0 0,-1 0-1 0 0,-1-1-186 0 0,-10 17-12 0 0,1 0-1 0 0,0-1 1 0 0,-1 1-1 0 0,1 0 1 0 0,-1-1-1 0 0,1 1 1 0 0,-1-1-1 0 0,0 1 1 0 0,0-1-1 0 0,-1 0 0 0 0,1 1 1 0 0,0-1-1 0 0,-1 0 1 0 0,0 0-1 0 0,1 1 1 0 0,-1-1-1 0 0,0 0 1 0 0,0 0-1 0 0,-1 1 1 0 0,1-1-1 0 0,-1 0 1 0 0,1 0-1 0 0,-1 1 1 0 0,0-1-1 0 0,0 1 1 0 0,0-1-1 0 0,0 0 1 0 0,0 1-1 0 0,-1 0 1 0 0,1-1-1 0 0,-1 1 1 0 0,0 0-1 0 0,0 0 1 0 0,1 0-1 0 0,-1 0 1 0 0,-1 0-1 0 0,1 0 1 0 0,0 1-1 0 0,0-1 0 0 0,-1 1 1 0 0,1-1-1 0 0,0 1 1 0 0,-1 0-1 0 0,0 0 13 0 0,-5-1-76 0 0,0 1 0 0 0,0-1 0 0 0,-1 2 0 0 0,1 0 0 0 0,0 0-1 0 0,0 0 1 0 0,-1 1 0 0 0,1 0 0 0 0,0 0 0 0 0,0 1 0 0 0,0 0-1 0 0,0 1 1 0 0,0 0 0 0 0,1 0 0 0 0,-1 1 0 0 0,1-1 0 0 0,0 2-1 0 0,0-1 1 0 0,0 1 0 0 0,1 0 0 0 0,-1 0 0 0 0,1 1 0 0 0,-5 6 76 0 0,3-3-15 0 0,0 0 0 0 0,0 0 0 0 0,1 1 0 0 0,0 0 0 0 0,1 1 0 0 0,0 0 0 0 0,1-1 0 0 0,0 2 0 0 0,1-1 0 0 0,0 1 0 0 0,1-1 0 0 0,0 1 0 0 0,1 0 0 0 0,0 0 0 0 0,0 11 15 0 0,2-17 11 0 0,-1 0 0 0 0,1 0-1 0 0,1-1 1 0 0,-1 1 0 0 0,1 0 0 0 0,0 0-1 0 0,0-1 1 0 0,0 1 0 0 0,1-1 0 0 0,0 1-1 0 0,0-1 1 0 0,1 0 0 0 0,-1 0 0 0 0,1 0 0 0 0,0 0-1 0 0,0 0 1 0 0,1 0 0 0 0,0-1 0 0 0,-1 0-1 0 0,1 1 1 0 0,1-2 0 0 0,-1 1 0 0 0,1 0 0 0 0,-1-1-1 0 0,5 3-10 0 0,8 2 114 0 0,0-1 0 0 0,0 0 0 0 0,1-1 0 0 0,0-1 0 0 0,0-1 0 0 0,0 0 1 0 0,1-2-1 0 0,-1 0 0 0 0,1 0 0 0 0,-1-2 0 0 0,1-1 0 0 0,0 0 0 0 0,-1-1 0 0 0,0-1 0 0 0,1-1 0 0 0,-1 0 0 0 0,0-1 0 0 0,-1-2 0 0 0,0 1 0 0 0,0-2 0 0 0,0 0 0 0 0,-1-1 0 0 0,0-1 0 0 0,0 0 0 0 0,-1-1 0 0 0,2-3-114 0 0,203-154 212 0 0,-211 162-228 0 0,-1 1-1 0 0,0 0 1 0 0,1 0-1 0 0,0 1 1 0 0,0 0-1 0 0,1 0 1 0 0,-1 1-1 0 0,1 0 1 0 0,-1 1-1 0 0,1 0 1 0 0,6 0 16 0 0,-13 4-19 0 0,-1 0 1 0 0,1 0 0 0 0,-1 0 0 0 0,1 1 0 0 0,-1-1 0 0 0,0 1-1 0 0,0 0 1 0 0,0-1 0 0 0,0 1 0 0 0,0 0 0 0 0,-1 0-1 0 0,1 0 1 0 0,-1 0 0 0 0,0 1 0 0 0,0-1 0 0 0,0 0-1 0 0,0 0 1 0 0,-1 1 0 0 0,1-1 0 0 0,-1 0 0 0 0,0 1-1 0 0,0-1 1 0 0,0 1 0 0 0,0-1 0 0 0,-1 0 0 0 0,1 1-1 0 0,-1-1 1 0 0,-1 3 18 0 0,2 4 23 0 0,0 4 6 0 0,0-1 1 0 0,-1 1 0 0 0,0-1-1 0 0,-1 1 1 0 0,-1-1-1 0 0,0 0 1 0 0,-1 1-1 0 0,0-2 1 0 0,-1 1 0 0 0,-1 0-1 0 0,0-1 1 0 0,0 0-1 0 0,-1-1 1 0 0,-1 1 0 0 0,0-1-1 0 0,0-1 1 0 0,-9 8-30 0 0,12-12-24 0 0,-1 0 0 0 0,-1 0 1 0 0,1 0-1 0 0,-1-1 0 0 0,0 0 1 0 0,0-1-1 0 0,0 0 1 0 0,0 0-1 0 0,-1 0 0 0 0,0-1 1 0 0,0 0-1 0 0,0 0 0 0 0,0-1 1 0 0,0 0-1 0 0,0-1 1 0 0,-1 0-1 0 0,1 0 0 0 0,-2-1 24 0 0,10-22-1360 0 0,5 17 1317 0 0,-1 1 1 0 0,1-1-1 0 0,0 1 0 0 0,0 1 1 0 0,1-1-1 0 0,-1 1 1 0 0,1 0-1 0 0,-1 0 0 0 0,1 0 1 0 0,0 1-1 0 0,0 0 0 0 0,0 0 1 0 0,1 0-1 0 0,1 1 43 0 0,8-4-17 0 0,1 1 52 0 0,-1 1 0 0 0,1 1-1 0 0,0 0 1 0 0,-1 2 0 0 0,1 0-1 0 0,0 0 1 0 0,0 2 0 0 0,0 0-1 0 0,-1 1 1 0 0,6 2-35 0 0,16 1 251 0 0,-22-3-68 0 0,0-1 0 0 0,0-1-1 0 0,0-1 1 0 0,0 0 0 0 0,0-1 0 0 0,0-1 0 0 0,0 0-1 0 0,-1-1 1 0 0,1-1 0 0 0,-1 0 0 0 0,1-1-1 0 0,-1-1 1 0 0,-1-1 0 0 0,1 0 0 0 0,2-2-183 0 0,17-16 163 0 0,-2-2-1 0 0,-1 0 1 0 0,-1-3 0 0 0,-2 0-1 0 0,0-2 1 0 0,-3-1 0 0 0,0-1-1 0 0,-3-1 1 0 0,0-1 0 0 0,9-24-163 0 0,-14 20-228 0 0,-2 0 0 0 0,-2-1 0 0 0,-1 0 0 0 0,-2-1 0 0 0,2-31 228 0 0,0-79-879 0 0,-13 150 857 0 0,0 1 1 0 0,-1 0-1 0 0,1 0 1 0 0,0 0-1 0 0,-1 0 0 0 0,1 0 1 0 0,-1 0-1 0 0,1 0 1 0 0,-1 0-1 0 0,1 0 1 0 0,-1 1-1 0 0,0-1 1 0 0,1 1-1 0 0,-1-1 0 0 0,0 1 1 0 0,0 0-1 0 0,1 0 1 0 0,-1-1-1 0 0,0 1 1 0 0,0 0-1 0 0,1 1 1 0 0,-1-1-1 0 0,0 0 0 0 0,0 0 1 0 0,1 1-1 0 0,-1-1 1 0 0,0 1-1 0 0,1 0 1 0 0,-1-1-1 0 0,1 1 1 0 0,-1 0-1 0 0,1 0 0 0 0,-1 0 1 0 0,1 0-1 0 0,-1 0 1 0 0,1 0-1 0 0,0 0 1 0 0,0 1-1 0 0,-1-1 1 0 0,1 0-1 0 0,0 1 0 0 0,0-1 1 0 0,0 1 21 0 0,-12 17 53 0 0,1 0-1 0 0,0 1 1 0 0,1 0 0 0 0,2 1 0 0 0,0 0-1 0 0,1 1 1 0 0,1 0 0 0 0,1 0-1 0 0,1 0 1 0 0,1 1 0 0 0,1-1 0 0 0,1 1-1 0 0,1 0 1 0 0,2 19-53 0 0,-2-40 1 0 0,-1 62 79 0 0,1-36-61 0 0,1-1 0 0 0,2 0 1 0 0,1 0-1 0 0,1 0 0 0 0,1 0 0 0 0,1-1 0 0 0,1 0 0 0 0,5 8-19 0 0,77 141-113 0 0,-56-151-821 0 0,-33-66-1394 0 0,-28-38-6770 0 0,11 37 160 0 0,12 27 7939 0 0</inkml:trace>
  <inkml:trace contextRef="#ctx0" brushRef="#br0" timeOffset="2649.899">3870 415 10930 0 0,'0'0'1569'0'0,"0"0"-473"0"0,0 0-176 0 0,0 0 140 0 0,0 0 187 0 0,0 0 64 0 0,0 0-83 0 0,0 0-185 0 0,34 9-205 0 0,112 26-233 0 0,4-23 101 0 0,386-37-249 0 0,-422 16-3773 0 0,-1 0-3414 0 0,-107 9 6226 0 0,32-2-11236 0 0</inkml:trace>
  <inkml:trace contextRef="#ctx0" brushRef="#br0" timeOffset="6222.801">5044 1063 6153 0 0,'0'0'5321'0'0,"0"0"-4736"0"0,0 0-361 0 0,0 0-104 0 0,0 0 104 0 0,0 0 16 0 0,0 0-40 0 0,0 0-136 0 0,0 0-288 0 0,0 0-985 0 0,0 0-3071 0 0,0 0-3138 0 0</inkml:trace>
</inkml:ink>
</file>

<file path=ppt/ink/ink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5.4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0,'0'0'1820'0'0,"0"0"5"0"0,0 0 87 0 0,0 0 97 0 0,0 0 131 0 0,0 0 13 0 0,0 0-250 0 0,0 0-376 0 0,0 0-403 0 0,0 0-395 0 0,0 0-281 0 0,0 0-177 0 0,0 0-93 0 0,2 5 534 0 0,25 56 82 0 0,-3 0 0 0 0,-3 2 1 0 0,13 64-795 0 0,-2 16 147 0 0,-24-114-74 0 0,-1-73 1099 0 0,78-245-882 0 0,-72 254-393 0 0,1 1 0 0 0,1 1 0 0 0,2 0 1 0 0,19-28 102 0 0,12-1-3392 0 0,-48 61 1875 0 0,0 1-666 0 0,0 0-966 0 0,0 0-1603 0 0,0 0-2660 0 0</inkml:trace>
  <inkml:trace contextRef="#ctx0" brushRef="#br0" timeOffset="383.534">380 340 7570 0 0,'0'0'1628'0'0,"0"0"-553"0"0,0 0-315 0 0,0 0 150 0 0,0 0 259 0 0,0 0 77 0 0,0 0-158 0 0,0 0-277 0 0,0 0-216 0 0,0 0-139 0 0,0 0-60 0 0,0 0-33 0 0,2 13-38 0 0,14 106 791 0 0,-12 73-710 0 0,-6-174 8 0 0,2-13-2349 0 0,0-10-6061 0 0,12-13-934 0 0,-9 10 7463 0 0</inkml:trace>
  <inkml:trace contextRef="#ctx0" brushRef="#br0" timeOffset="887.848">380 306 0 0 0,'0'0'607'0'0,"0"0"688"0"0,0 0 290 0 0,0 0 213 0 0,0 0 188 0 0,0 0 18 0 0,0 0-210 0 0,0 0-354 0 0,0 0-390 0 0,0 0-313 0 0,0 0-215 0 0,0 0-131 0 0,0 0 1 0 0,2-1 34 0 0,128-27 2803 0 0,-45 21-2795 0 0,-84 8-423 0 0,0 1 0 0 0,1 0 1 0 0,-1 0-1 0 0,0-1 1 0 0,-1 1-1 0 0,1 0 0 0 0,0 0 1 0 0,0 0-1 0 0,-1 0 1 0 0,1 0-1 0 0,-1 0 0 0 0,0 0 1 0 0,1 0-1 0 0,-1 1 1 0 0,0-1-1 0 0,0 0 1 0 0,-1 0-1 0 0,1 0 0 0 0,0 0 1 0 0,-1 0-1 0 0,1 0 1 0 0,-1 0-1 0 0,1 0 0 0 0,-1 0 1 0 0,0 0-1 0 0,0 0 1 0 0,-1 1-12 0 0,-67 111 196 0 0,69-112-205 0 0,0 1 0 0 0,-1 0 0 0 0,1-1 1 0 0,0 1-1 0 0,1-1 0 0 0,-1 1 1 0 0,0 0-1 0 0,1-1 0 0 0,-1 1 0 0 0,1-1 1 0 0,0 1-1 0 0,0-1 0 0 0,0 1 0 0 0,0-1 1 0 0,0 0-1 0 0,1 1 0 0 0,-1-1 0 0 0,1 0 1 0 0,-1 0-1 0 0,1 0 0 0 0,0 0 0 0 0,0 0 1 0 0,0 0-1 0 0,0-1 0 0 0,0 1 1 0 0,0-1-1 0 0,0 1 0 0 0,1-1 0 0 0,-1 0 1 0 0,1 0-1 0 0,-1 0 0 0 0,1 0 0 0 0,-1 0 1 0 0,1-1-1 0 0,-1 1 0 0 0,1-1 0 0 0,-1 1 1 0 0,2-1 8 0 0,31 16-68 0 0,-32-13 94 0 0,0 0 1 0 0,0 0 0 0 0,0 1 0 0 0,0-1-1 0 0,-1 1 1 0 0,1-1 0 0 0,-1 1 0 0 0,0 0 0 0 0,0 0-1 0 0,-1 0 1 0 0,1 0 0 0 0,-1 0 0 0 0,1 0-1 0 0,-1 0 1 0 0,-1 0 0 0 0,1 1 0 0 0,-1-1 0 0 0,1 0-1 0 0,-1 0 1 0 0,0 1 0 0 0,-1-1 0 0 0,1 0-1 0 0,-1 1 1 0 0,0-1 0 0 0,0 1-27 0 0,-4 3 33 0 0,1-1 0 0 0,-1-1-1 0 0,0 1 1 0 0,-1-1 0 0 0,0 0 0 0 0,0 0-1 0 0,0-1 1 0 0,-1 0 0 0 0,1 0 0 0 0,-1 0-1 0 0,-1-1 1 0 0,1 0 0 0 0,0 0-1 0 0,-1-1 1 0 0,0 0 0 0 0,0 0 0 0 0,0-1-1 0 0,-6 1-31 0 0,-86 14-1578 0 0,79-16-2293 0 0,0 0-3357 0 0,20-1 2705 0 0,1 0 665 0 0</inkml:trace>
  <inkml:trace contextRef="#ctx0" brushRef="#br0" timeOffset="1169.885">928 303 1344 0 0,'0'0'1678'0'0,"0"0"-659"0"0,0 0-135 0 0,0 0 302 0 0,0 0 377 0 0,0 0 212 0 0,0 0-87 0 0,0 0-298 0 0,0 0-303 0 0,0 0-230 0 0,0 0-163 0 0,0 0-101 0 0,-20 34-85 0 0,-65 104-96 0 0,-21 44 490 0 0,75-122-947 0 0,-8 16-690 0 0,4-32-3000 0 0,22-29-3969 0 0,11-12 4796 0 0,0 1 455 0 0</inkml:trace>
  <inkml:trace contextRef="#ctx0" brushRef="#br0" timeOffset="2003.286">1050 446 0 0 0,'0'0'824'0'0,"0"0"146"0"0,0 0 129 0 0,0 0 154 0 0,0 0 104 0 0,0 0-107 0 0,0 0-157 0 0,0 0-208 0 0,0 0-207 0 0,0 0-126 0 0,0 0-95 0 0,0 0-51 0 0,-12 23-32 0 0,-74 138 272 0 0,-63 64-872 0 0,139-216-132 0 0,24-33 240 0 0,132-156 348 0 0,1 33-374 0 0,-146 146 132 0 0,-1 0-1 0 0,1-1 1 0 0,0 1 0 0 0,0 0 0 0 0,0-1-1 0 0,1 1 1 0 0,-1 0 0 0 0,0 0 0 0 0,0 0 0 0 0,1 0-1 0 0,-1 0 1 0 0,0 1 0 0 0,1-1 0 0 0,-1 0 0 0 0,1 1-1 0 0,-1-1 1 0 0,1 0 0 0 0,-1 1 0 0 0,1 0 0 0 0,-1-1-1 0 0,1 1 1 0 0,0 0 0 0 0,-1 0 0 0 0,1 0-1 0 0,0 0 1 0 0,-1 0 0 0 0,1 0 0 0 0,-1 1 0 0 0,1-1-1 0 0,-1 0 1 0 0,1 1 0 0 0,0-1 0 0 0,-1 1 0 0 0,0 0-1 0 0,1-1 1 0 0,-1 1 0 0 0,1 0 0 0 0,-1 0 0 0 0,0 0-1 0 0,1 0 1 0 0,-1 0 0 0 0,0 0 0 0 0,0 0 0 0 0,0 1-1 0 0,0-1 13 0 0,4 30 600 0 0,-1 0-1 0 0,-1 0 0 0 0,-2 0 1 0 0,-1 1-1 0 0,-2 6-599 0 0,0 29 763 0 0,3-66-675 0 0,-1 1 1 0 0,0-1-1 0 0,0 0 0 0 0,1 0 1 0 0,-1 0-1 0 0,0 0 0 0 0,0 1 1 0 0,0-1-1 0 0,0 0 1 0 0,0 0-1 0 0,-1 0 0 0 0,1 0 1 0 0,0 0-1 0 0,0 1 1 0 0,-1-1-1 0 0,1 0 0 0 0,-1 0 1 0 0,1 0-1 0 0,-1 0 1 0 0,1 0-1 0 0,-1 0 0 0 0,0 0 1 0 0,1 0-1 0 0,-1 0 0 0 0,0-1 1 0 0,0 1-1 0 0,0 0 1 0 0,0 0-1 0 0,0-1 0 0 0,0 1 1 0 0,0 0-1 0 0,0-1 1 0 0,0 1-1 0 0,0-1 0 0 0,0 1 1 0 0,0-1-1 0 0,0 0 1 0 0,0 1-1 0 0,0-1 0 0 0,0 0 1 0 0,-1 0-1 0 0,1 0 1 0 0,0 0-1 0 0,0 0 0 0 0,0 0 1 0 0,0 0-1 0 0,-1 0 0 0 0,1-1 1 0 0,0 1-1 0 0,0 0 1 0 0,0-1-1 0 0,0 1 0 0 0,0 0 1 0 0,0-1-89 0 0,-4-2-19 0 0,0 0 0 0 0,1 0 1 0 0,-1-1-1 0 0,1 1 0 0 0,0-1 0 0 0,0 0 1 0 0,1 0-1 0 0,-1 0 0 0 0,1-1 1 0 0,0 1-1 0 0,0-1 0 0 0,0 0 0 0 0,1 0 1 0 0,-1-1 18 0 0,-11-17-1050 0 0,-8-13-3702 0 0,11 11-3119 0 0,7 13 2595 0 0</inkml:trace>
</inkml:ink>
</file>

<file path=ppt/ink/ink4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118 558 14427 0 0,'0'0'2329'0'0,"0"0"-1312"0"0,0 0-681 0 0,0 0-41 0 0,0 0 233 0 0,0 0 224 0 0,0 0 87 0 0,0 0-95 0 0,0 0-216 0 0,0 0-198 0 0,0 0-142 0 0,0 0-78 0 0,-10 35-36 0 0,-35 111-28 0 0,-6 7-1320 0 0,48-138-315 0 0,0-3-1545 0 0,0-2-4222 0 0,1-6-1834 0 0</inkml:trace>
  <inkml:trace contextRef="#ctx0" brushRef="#br0" timeOffset="476.948">315 823 10890 0 0,'0'0'1983'0'0,"0"0"-364"0"0,0 0-97 0 0,0 0 68 0 0,0 0-33 0 0,0 0-267 0 0,0 0-362 0 0,0 0-294 0 0,0 0-201 0 0,0 0-133 0 0,0 0-68 0 0,0 0-32 0 0,0 0-53 0 0,11-25-52 0 0,33-80-47 0 0,24-11-82 0 0,-67 114-15 0 0,0 0 0 0 0,1 0-1 0 0,-1 0 1 0 0,1 1 0 0 0,-1-1-1 0 0,1 0 1 0 0,0 0 0 0 0,-1 1-1 0 0,1-1 1 0 0,0 1 0 0 0,0 0 0 0 0,0-1-1 0 0,0 1 1 0 0,1 0 0 0 0,-1 0-1 0 0,0 0 1 0 0,0 1 0 0 0,1-1-1 0 0,-1 0 1 0 0,0 1 0 0 0,1 0-1 0 0,-1-1 1 0 0,0 1 0 0 0,1 0-1 0 0,-1 0 1 0 0,1 0 0 0 0,-1 1-1 0 0,0-1 1 0 0,1 0 0 0 0,-1 1 0 0 0,0 0-1 0 0,1-1 1 0 0,-1 1 0 0 0,0 0-1 0 0,0 0 1 0 0,0 1 0 0 0,0-1-1 0 0,0 0 1 0 0,0 1 0 0 0,0-1-1 0 0,0 1 1 0 0,0-1 0 0 0,-1 1-1 0 0,1 0 1 0 0,-1 0 0 0 0,1 0-1 0 0,-1 0 1 0 0,0 0 0 0 0,1 1 49 0 0,1 3 57 0 0,0-1 0 0 0,1 0 0 0 0,0 0 0 0 0,-1-1 0 0 0,2 1 0 0 0,-1-1 0 0 0,0 1 0 0 0,1-1 1 0 0,0-1-1 0 0,0 1 0 0 0,0-1 0 0 0,0 0 0 0 0,1 0 0 0 0,-1 0 0 0 0,1-1 0 0 0,-1 0 0 0 0,1 0 0 0 0,0 0 0 0 0,0-1 0 0 0,0 0 0 0 0,0 0 1 0 0,0 0-1 0 0,0-1 0 0 0,1 0 0 0 0,-1 0-57 0 0,0-2 100 0 0,-1-1 1 0 0,1 0-1 0 0,-1 0 1 0 0,0 0-1 0 0,-1 0 0 0 0,1-1 1 0 0,0 0-1 0 0,-1 0 1 0 0,0 0-1 0 0,0 0 1 0 0,0-1-1 0 0,0 0 1 0 0,-1 0-1 0 0,0 0 0 0 0,0 0 1 0 0,0 0-1 0 0,1-4-100 0 0,21-29-751 0 0,11 5-3481 0 0,-21 24-721 0 0,0 3-4195 0 0,-11 3 4080 0 0</inkml:trace>
  <inkml:trace contextRef="#ctx0" brushRef="#br0" timeOffset="885.465">1109 473 8730 0 0,'0'0'2340'0'0,"0"0"-877"0"0,0 0-473 0 0,0 0-169 0 0,0 0-76 0 0,0 0-88 0 0,0 0-166 0 0,0 0-147 0 0,0 0-128 0 0,0 0-93 0 0,0 0-70 0 0,-19 31-46 0 0,-56 98-46 0 0,55-72-77 0 0,22-50 85 0 0,-1-3 45 0 0,0 0 1 0 0,0-1-1 0 0,0 1 0 0 0,0-1 0 0 0,1 1 1 0 0,-1-1-1 0 0,1 0 0 0 0,0 1 0 0 0,0-1 1 0 0,0 0-1 0 0,1 0 0 0 0,-1 0 0 0 0,1-1 1 0 0,-1 1-1 0 0,1 0 0 0 0,0-1 0 0 0,0 0 1 0 0,0 0-1 0 0,1 0 0 0 0,-1 0 0 0 0,0 0 1 0 0,1-1-1 0 0,-1 1 0 0 0,1-1 0 0 0,-1 0 1 0 0,1 0-1 0 0,0 0 0 0 0,-1-1 0 0 0,1 1 1 0 0,0-1-1 0 0,0 0-14 0 0,7 1 298 0 0,0 0 0 0 0,1-1 0 0 0,-1 0 0 0 0,1-1 0 0 0,-1 0 0 0 0,0-1 0 0 0,0 0 0 0 0,0-1 0 0 0,8-2-298 0 0,7-9 393 0 0,-2-1 0 0 0,0-1 0 0 0,0 0 0 0 0,-2-2 0 0 0,0-1 0 0 0,-1-1 0 0 0,-1-1 0 0 0,-1 0 0 0 0,-1-1 0 0 0,-1-1 0 0 0,-1-1 0 0 0,12-22-393 0 0,-7 14 38 0 0,-8 13-60 0 0,-1 0 0 0 0,-1 0-1 0 0,-1-1 1 0 0,0-1 0 0 0,-2 0 0 0 0,0 0-1 0 0,-2 0 1 0 0,1-5 22 0 0,-5 16-78 0 0,-1 0-1 0 0,1 1 0 0 0,-2-1 1 0 0,1 0-1 0 0,-1 0 0 0 0,-1 0 1 0 0,0 0-1 0 0,0 1 0 0 0,-1-1 1 0 0,0 0-1 0 0,-1 1 0 0 0,0 0 1 0 0,0-1-1 0 0,-1 1 0 0 0,0 0 1 0 0,-1 1-1 0 0,0-1 0 0 0,0 1 1 0 0,-7-7 78 0 0,7 9-51 0 0,0 0 1 0 0,0 0-1 0 0,-1 1 1 0 0,0 0-1 0 0,0 0 1 0 0,-1 0-1 0 0,1 1 1 0 0,-1 0-1 0 0,0 0 1 0 0,0 1-1 0 0,-1 0 1 0 0,1 0-1 0 0,0 1 1 0 0,-1 0-1 0 0,0 0 1 0 0,0 1 0 0 0,1 0-1 0 0,-1 0 1 0 0,0 0-1 0 0,0 1 1 0 0,0 1-1 0 0,0-1 1 0 0,1 1-1 0 0,-1 1 1 0 0,0-1-1 0 0,0 1 1 0 0,1 1-1 0 0,0-1 1 0 0,-4 3 50 0 0,-4 1-60 0 0,1 1-1 0 0,-1 1 1 0 0,1 0 0 0 0,1 1 0 0 0,-1 0 0 0 0,1 1 0 0 0,1 1 0 0 0,0 0-1 0 0,1 1 1 0 0,0 0 0 0 0,0 1 0 0 0,2 0 0 0 0,-8 12 60 0 0,10-14-53 0 0,1-1 1 0 0,0 1-1 0 0,1 0 1 0 0,0 0-1 0 0,0 1 1 0 0,2 0-1 0 0,-1 0 1 0 0,1 0-1 0 0,1 0 1 0 0,0 0-1 0 0,1 0 1 0 0,1 0-1 0 0,-1 1 1 0 0,2-1-1 0 0,0 0 1 0 0,0 1 0 0 0,1-1-1 0 0,1 0 1 0 0,0 0-1 0 0,0 0 1 0 0,1-1-1 0 0,1 1 1 0 0,0-1-1 0 0,1 0 1 0 0,0 0-1 0 0,0-1 1 0 0,1 0-1 0 0,1 0 1 0 0,-1 0-1 0 0,2-1 1 0 0,6 6 52 0 0,7 2-149 0 0,1 0-1 0 0,0-2 1 0 0,2 0 0 0 0,0-2 0 0 0,0-1 0 0 0,1 0-1 0 0,0-2 1 0 0,1-1 0 0 0,0-2 0 0 0,1 0 0 0 0,0-2 0 0 0,-1-1-1 0 0,2-1 1 0 0,-1-1 0 0 0,12-2 149 0 0,-31 0-310 0 0,72-3-3817 0 0,-29-6-3464 0 0,-37 2 2730 0 0</inkml:trace>
  <inkml:trace contextRef="#ctx0" brushRef="#br0" timeOffset="247.332">131 138 9090 0 0,'0'0'1304'0'0,"0"0"-912"0"0,0 0-696 0 0,0 0-280 0 0,0 0-64 0 0,0 0 56 0 0,0 0 128 0 0,0 0-120 0 0,0 0-537 0 0,0 0-1383 0 0,0 0-1481 0 0</inkml:trace>
  <inkml:trace contextRef="#ctx0" brushRef="#br0" timeOffset="1526.851">188 182 0 0 0,'0'0'1447'0'0,"0"0"196"0"0,0 0 120 0 0,0 0 169 0 0,0 0 104 0 0,0 0 1 0 0,0 0-144 0 0,0 0-274 0 0,0 0-260 0 0,0 0-248 0 0,0 0-218 0 0,0 0-179 0 0,-4 0-136 0 0,-12-3-111 0 0,12 3-92 0 0,4 0-66 0 0,0 0-63 0 0,0 0-46 0 0,0 0-39 0 0,0 0-33 0 0,0 0-32 0 0,0 0-30 0 0,0 0-25 0 0,0 0-14 0 0,0 0 3 0 0,0 0 28 0 0,0 0 8 0 0,0 0 12 0 0,0 0-5 0 0,2 0-1209 0 0,5 0-11522 0 0,-5 0 5006 0 0</inkml:trace>
</inkml:ink>
</file>

<file path=ppt/ink/ink4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1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467 207 1112 0 0,'0'0'1382'0'0,"0"0"-685"0"0,0 0-402 0 0,0 0 40 0 0,0 0 296 0 0,0 0 392 0 0,0 0 254 0 0,0 0 74 0 0,0 0-136 0 0,0 0-221 0 0,0 0-149 0 0,24-14-145 0 0,79-45-73 0 0,35 3 952 0 0,-86 38-1109 0 0,0 2 0 0 0,0 3 0 0 0,2 2 0 0 0,-1 3-1 0 0,1 1 1 0 0,22 3-470 0 0,-74 3 4 0 0,0 1-1 0 0,0 0 0 0 0,0 0 0 0 0,0 0 0 0 0,0 0 1 0 0,0 1-1 0 0,0-1 0 0 0,1 1 0 0 0,-1-1 1 0 0,0 1-1 0 0,0 0 0 0 0,-1-1 0 0 0,1 1 1 0 0,0 0-1 0 0,0 0 0 0 0,0 0 0 0 0,-1 1 1 0 0,1-1-1 0 0,0 0 0 0 0,-1 1 0 0 0,1-1 1 0 0,-1 1-1 0 0,0-1 0 0 0,1 1 0 0 0,-1 0 0 0 0,0 0 1 0 0,0 0-1 0 0,0-1 0 0 0,0 1 0 0 0,0 0 1 0 0,-1 0-1 0 0,1 0 0 0 0,-1 0 0 0 0,1 0 1 0 0,-1 0-1 0 0,1 0 0 0 0,-1 1 0 0 0,0-1 1 0 0,0 0-1 0 0,0 0 0 0 0,-1 0 0 0 0,1 0-3 0 0,-2 31 128 0 0,-1 0 0 0 0,-1 0 0 0 0,-2-1 0 0 0,-1 0 0 0 0,-2 0 0 0 0,-1-1 0 0 0,-2 0 0 0 0,-7 14-128 0 0,-24 72 130 0 0,35-90-131 0 0,1 0 1 0 0,0 0-1 0 0,2 0 1 0 0,2 0-1 0 0,0 1 1 0 0,2 0-1 0 0,1-1 1 0 0,2 24 0 0 0,0-46 9 0 0,-1 0 1 0 0,1 1-1 0 0,0-1 1 0 0,0 0-1 0 0,0 0 1 0 0,1 0-1 0 0,0 0 1 0 0,0-1-1 0 0,0 1 1 0 0,1-1-1 0 0,-1 0 1 0 0,1 0-1 0 0,0 0 0 0 0,0 0 1 0 0,0-1-1 0 0,1 1 1 0 0,-1-1-1 0 0,1 0 1 0 0,0-1-1 0 0,0 1-9 0 0,-25-6 3078 0 0,-83-12-3094 0 0,46 12-40 0 0,0 2-1 0 0,-1 2 1 0 0,1 3 0 0 0,0 3-1 0 0,0 2 1 0 0,1 2 0 0 0,0 3-1 0 0,1 3 1 0 0,1 1-1 0 0,1 3 1 0 0,0 3 0 0 0,2 1-1 0 0,1 3 1 0 0,-23 18 56 0 0,40-26-125 0 0,24-16-6 0 0,1 0 0 0 0,-1 1 0 0 0,1 1 0 0 0,0-1 0 0 0,0 1 0 0 0,0 1 0 0 0,1-1 0 0 0,0 1 0 0 0,1 1 0 0 0,-1-1 0 0 0,1 1 0 0 0,-5 8 131 0 0,13-14-362 0 0,0-1-1 0 0,0 0 1 0 0,0 0-1 0 0,1 0 1 0 0,-1 0-1 0 0,0-1 1 0 0,0 1-1 0 0,1-1 1 0 0,-1 1-1 0 0,0-1 1 0 0,1 0-1 0 0,-1 0 1 0 0,0 0-1 0 0,1 0 1 0 0,-1 0-1 0 0,0 0 1 0 0,1-1-1 0 0,-1 1 1 0 0,0-1-1 0 0,0 1 1 0 0,1-1-1 0 0,-1 0 1 0 0,1-1 362 0 0,50-22-7347 0 0,-36 13 4098 0 0</inkml:trace>
  <inkml:trace contextRef="#ctx0" brushRef="#br0" timeOffset="387.065">618 442 4881 0 0,'0'0'1794'0'0,"0"0"-486"0"0,0 0-408 0 0,0 0-77 0 0,0 0 121 0 0,0 0 170 0 0,0 0 103 0 0,0 0 21 0 0,0 0-48 0 0,0 0-117 0 0,0 0-187 0 0,40-1-206 0 0,134-6-167 0 0,-5-14 289 0 0,336-67 1630 0 0,-412 76-2146 0 0,-99 32 8 0 0,-127 153 508 0 0,130-168-836 0 0,0 1 0 0 0,0 1 0 0 0,1-1 0 0 0,0 0 0 0 0,0 1 0 0 0,0-1 0 0 0,1 1 0 0 0,0-1 0 0 0,0 1 0 0 0,1-1 0 0 0,0 1 0 0 0,0 0 0 0 0,0-1 0 0 0,1 3 34 0 0,1-7-296 0 0,-1 1 0 0 0,1 0 0 0 0,0-1 0 0 0,0 1 1 0 0,0-1-1 0 0,0 0 0 0 0,0 0 0 0 0,0 0 0 0 0,0 0 0 0 0,1 0 0 0 0,-1 0 1 0 0,1-1-1 0 0,0 1 0 0 0,-1-1 0 0 0,1 1 0 0 0,0-1 0 0 0,0 0 0 0 0,0 0 0 0 0,0 0 1 0 0,0-1 295 0 0,25 4-11021 0 0,-20 0 5258 0 0</inkml:trace>
</inkml:ink>
</file>

<file path=ppt/ink/ink4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8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130 195 360 0 0,'0'0'1236'0'0,"0"0"161"0"0,0 0 279 0 0,0 0 312 0 0,0 0 108 0 0,0 0-261 0 0,0 0-483 0 0,0 0-484 0 0,0 0-297 0 0,0 0-59 0 0,0 0 120 0 0,0 0 175 0 0,0 0 129 0 0,11 2 39 0 0,17 1-347 0 0,0-1 1 0 0,0-1-1 0 0,1-2 0 0 0,-1-1 1 0 0,0-1-1 0 0,7-2-628 0 0,-2-3 268 0 0,0-2-1 0 0,-1-1 1 0 0,0-1-1 0 0,0-2 1 0 0,-2-1 0 0 0,0-2-1 0 0,0-1 1 0 0,1-3-268 0 0,-26 18 59 0 0,0 0 1 0 0,-1-1 0 0 0,0 0 0 0 0,0 1 0 0 0,0-1 0 0 0,0-1-1 0 0,0 1 1 0 0,-1-1 0 0 0,0 1 0 0 0,0-1 0 0 0,0 0-1 0 0,-1 0 1 0 0,0 0 0 0 0,1-1-60 0 0,-3 5 8 0 0,0 1-104 0 0,0 2-117 0 0,-15 303-527 0 0,12-204 748 0 0,-25 272-296 0 0,26-354 191 0 0,-1 0 1 0 0,-1-1-1 0 0,-1 1 1 0 0,0-1-1 0 0,-1 0 1 0 0,-1-1-1 0 0,-1 1 1 0 0,-1-1-1 0 0,0-1 1 0 0,-1 0-1 0 0,-1 0 1 0 0,0-1-1 0 0,-1 0 1 0 0,-1-1 0 0 0,0 0-1 0 0,-1-1 1 0 0,-1-1-1 0 0,0 0 1 0 0,0-1-1 0 0,-1 0 1 0 0,-16 6 96 0 0,9-6-32 0 0,-1-2 0 0 0,0-1 0 0 0,-1-1 0 0 0,0-1 0 0 0,0-2 0 0 0,0 0 1 0 0,0-1-1 0 0,-1-2 0 0 0,1 0 0 0 0,-19-3 32 0 0,39 1 30 0 0,0 1 1 0 0,0-1-1 0 0,0 0 1 0 0,0-1-1 0 0,0 1 0 0 0,0-1 1 0 0,1 0-1 0 0,-1 0 1 0 0,0 0-1 0 0,1-1 0 0 0,0 0 1 0 0,0 0-1 0 0,0 0 1 0 0,0 0-1 0 0,0-1 0 0 0,0 1 1 0 0,1-1-1 0 0,0 0 1 0 0,0 0-1 0 0,0 0 0 0 0,0 0 1 0 0,0-1-1 0 0,1 1 1 0 0,0-1-1 0 0,0 0 0 0 0,0 0 1 0 0,1 1-1 0 0,-1-1 1 0 0,1 0-1 0 0,1 0 0 0 0,-1 0 1 0 0,0-1-1 0 0,1 1 1 0 0,0 0-1 0 0,1 0 0 0 0,-1 0 1 0 0,1 0-1 0 0,0 0 1 0 0,0 0-1 0 0,0 0 0 0 0,1 0 1 0 0,-1 1-1 0 0,1-1 1 0 0,1 0-31 0 0,8-14 60 0 0,2 0 0 0 0,0 0 0 0 0,2 1 0 0 0,0 1 0 0 0,0 0 0 0 0,2 2 0 0 0,0 0 0 0 0,1 0 0 0 0,0 2 0 0 0,1 0 0 0 0,0 1 0 0 0,1 1 0 0 0,1 1 0 0 0,4-1-60 0 0,-18 7 2 0 0,70-37-226 0 0,2 3 0 0 0,2 4 0 0 0,1 3-1 0 0,1 4 1 0 0,47-8 224 0 0,29-26-8739 0 0,-106 37 8545 0 0,19 9 964 0 0,-72 56 2644 0 0,-54 52-939 0 0,44-80-2354 0 0,1 0-1 0 0,1 0 1 0 0,0 1 0 0 0,1 0 0 0 0,0 0 0 0 0,1 1 0 0 0,-3 12-121 0 0,7-24 36 0 0,1 0 1 0 0,-1-1 0 0 0,1 1 0 0 0,0 0 0 0 0,0 0 0 0 0,0 0-1 0 0,0 0 1 0 0,1 0 0 0 0,-1 0 0 0 0,1 0 0 0 0,0 0 0 0 0,-1 0-1 0 0,1 0 1 0 0,1 0 0 0 0,-1 0 0 0 0,0 0 0 0 0,1 0 0 0 0,0 0-1 0 0,0 0 1 0 0,-1 0 0 0 0,2 0 0 0 0,-1 0 0 0 0,0 0-1 0 0,1-1 1 0 0,-1 1 0 0 0,1-1 0 0 0,0 1 0 0 0,-1-1 0 0 0,1 1-1 0 0,1-1 1 0 0,-1 0 0 0 0,0 0 0 0 0,0 0 0 0 0,1 0 0 0 0,-1 0-1 0 0,1-1 1 0 0,0 1 0 0 0,-1-1 0 0 0,1 1-37 0 0,5-3 104 0 0,0 1 0 0 0,0-1 0 0 0,0 0 0 0 0,0 0 1 0 0,0-1-1 0 0,0-1 0 0 0,-1 1 0 0 0,1-1 0 0 0,-1 0 0 0 0,0 0 0 0 0,0-1 1 0 0,0 0-1 0 0,0-1 0 0 0,-1 1 0 0 0,1-1 0 0 0,-1-1 0 0 0,0 1 0 0 0,-1-1 1 0 0,1 0-1 0 0,-1 0 0 0 0,-1 0 0 0 0,1-1 0 0 0,-1 0 0 0 0,0 0 0 0 0,0 0 0 0 0,-1 0 1 0 0,0-1-1 0 0,0 1 0 0 0,-1-1 0 0 0,0 0 0 0 0,-1 1 0 0 0,1-1 0 0 0,-1 0 1 0 0,-1 0-1 0 0,0-6-104 0 0,1 2-160 0 0,-1 0 1 0 0,0 0-1 0 0,-1-1 1 0 0,-1 1-1 0 0,0 0 1 0 0,-1 0-1 0 0,0 0 1 0 0,-1 1-1 0 0,0-1 1 0 0,-1 0 159 0 0,-17-25-4934 0 0,-8 1-6098 0 0,23 28 3558 0 0</inkml:trace>
  <inkml:trace contextRef="#ctx0" brushRef="#br0" timeOffset="249.989">1404 928 11306 0 0,'0'0'1435'0'0,"0"0"-173"0"0,0 0 122 0 0,0 0 97 0 0,0 0-48 0 0,0 0-178 0 0,0 0-252 0 0,0 0-183 0 0,0 0-121 0 0,0 0-131 0 0,0 0-134 0 0,0 0-124 0 0,-1-35-95 0 0,-2-109-88 0 0,2 140-121 0 0,0 0 1 0 0,1-1-1 0 0,0 1 1 0 0,0 0-1 0 0,0 0 1 0 0,0 0-1 0 0,1-1 1 0 0,-1 1-1 0 0,1 0 1 0 0,0 0-1 0 0,1 0 1 0 0,-1 0-1 0 0,1 0 1 0 0,-1 0-1 0 0,1 1 1 0 0,0-1-1 0 0,3-2-6 0 0,2-5 16 0 0,3-3-131 0 0,0 0-1 0 0,1 1 0 0 0,0 0 0 0 0,1 0 0 0 0,1 2 0 0 0,0-1 0 0 0,0 2 0 0 0,1 0 0 0 0,0 0 0 0 0,1 1 0 0 0,0 1 0 0 0,0 0 1 0 0,8-1 115 0 0,27-7-4183 0 0,2 6-3562 0 0,-38 10-1095 0 0</inkml:trace>
  <inkml:trace contextRef="#ctx0" brushRef="#br0" timeOffset="648.424">2036 450 280 0 0,'0'0'2946'0'0,"0"0"-660"0"0,0 0-242 0 0,0 0 37 0 0,0 0-62 0 0,0 0-172 0 0,0 0-289 0 0,0 0-313 0 0,0 0-251 0 0,0 0-205 0 0,0 0-193 0 0,0 0-134 0 0,0 0-81 0 0,-20 6-99 0 0,-60 24-70 0 0,76-28-195 0 0,0-1 0 0 0,1 1 0 0 0,-1 0 0 0 0,0 0 0 0 0,1 0 0 0 0,-1 0 0 0 0,1 1 0 0 0,0 0 0 0 0,0-1 0 0 0,0 1 0 0 0,0 0 0 0 0,1 0 0 0 0,-1 1 0 0 0,1-1 0 0 0,-1 0 0 0 0,1 1 0 0 0,0 0 0 0 0,0 2-17 0 0,-5 7 51 0 0,3-7-42 0 0,0-1 0 0 0,1 1 0 0 0,0 0 0 0 0,0 0 0 0 0,0 0 0 0 0,1 0 1 0 0,0 0-1 0 0,0 1 0 0 0,1-1 0 0 0,-1 0 0 0 0,1 1 0 0 0,1 0 0 0 0,-1-1 0 0 0,1 1 0 0 0,1-1 0 0 0,-1 1 0 0 0,1-1 0 0 0,0 1 1 0 0,0-1-1 0 0,1 1 0 0 0,0-1 0 0 0,0 0 0 0 0,1 1 0 0 0,-1-1 0 0 0,1-1 0 0 0,0 1 0 0 0,1 0 0 0 0,0-1 0 0 0,0 1 0 0 0,0-1 0 0 0,3 3-9 0 0,4-2-68 0 0,-1-1 0 0 0,1 0 0 0 0,0 0 0 0 0,1-1 0 0 0,-1 0-1 0 0,1-1 1 0 0,-1 0 0 0 0,1-1 0 0 0,0-1 0 0 0,0 0 0 0 0,0 0-1 0 0,0-1 1 0 0,0-1 0 0 0,0 0 0 0 0,0 0 0 0 0,0-1 0 0 0,0-1-1 0 0,-1 0 1 0 0,1-1 0 0 0,2-1 68 0 0,38-14-5120 0 0,-3-4-4447 0 0,-35 16 4957 0 0</inkml:trace>
  <inkml:trace contextRef="#ctx0" brushRef="#br0" timeOffset="1020.191">2282 740 0 0 0,'0'0'1930'0'0,"0"0"140"0"0,0 0 238 0 0,0 0 263 0 0,0 0-10 0 0,0 0-166 0 0,0 0-276 0 0,0 0-317 0 0,0 0-261 0 0,32 2-252 0 0,99 4-252 0 0,-63-18 202 0 0,-57 5-989 0 0,2 2-156 0 0,1-2 1 0 0,-1 1-1 0 0,0-2 1 0 0,-1 0-1 0 0,0 0 1 0 0,0-1 0 0 0,-1-1-1 0 0,0 0 1 0 0,-1 0-1 0 0,0-1 1 0 0,0-1-1 0 0,-1 1 1 0 0,-1-2 0 0 0,0 1-1 0 0,-1-1 1 0 0,0 0-1 0 0,-1 0 1 0 0,0-1-1 0 0,-1 0 1 0 0,-1 0 0 0 0,0 0-1 0 0,-1-1 1 0 0,0-3-95 0 0,-3 16-44 0 0,0-1 0 0 0,-1 0 0 0 0,1 1 0 0 0,-1-1 0 0 0,1 1 1 0 0,-1-1-1 0 0,0 1 0 0 0,0 0 0 0 0,0-1 0 0 0,0 1 0 0 0,-1 0 0 0 0,1 0 1 0 0,-1 0-1 0 0,1 0 0 0 0,-1 0 0 0 0,0 0 0 0 0,0 0 0 0 0,0 0 1 0 0,0 1-1 0 0,0-1 0 0 0,0 1 0 0 0,0-1 0 0 0,0 1 0 0 0,-1 0 0 0 0,1 0 1 0 0,0 0-1 0 0,-1 0 0 0 0,1 0 0 0 0,-1 1 0 0 0,1-1 0 0 0,-1 1 0 0 0,1-1 1 0 0,-1 1-1 0 0,0 0 44 0 0,-91 6-884 0 0,77 0 825 0 0,1 0 0 0 0,0 2 1 0 0,0 0-1 0 0,1 0 1 0 0,0 1-1 0 0,0 1 0 0 0,1 1 1 0 0,0 0-1 0 0,1 0 1 0 0,1 2-1 0 0,0-1 0 0 0,0 2 1 0 0,1-1-1 0 0,1 2 0 0 0,0-1 1 0 0,1 1-1 0 0,1 1 1 0 0,-5 11 58 0 0,10-20-17 0 0,0 0 1 0 0,1 0 0 0 0,0-1 0 0 0,0 2-1 0 0,0-1 1 0 0,1 0 0 0 0,0 0 0 0 0,1 0-1 0 0,-1 1 1 0 0,1-1 0 0 0,1 0 0 0 0,-1 0-1 0 0,1 1 1 0 0,1-1 0 0 0,-1 0-1 0 0,1 0 1 0 0,0 0 0 0 0,1 0 0 0 0,0-1-1 0 0,0 1 1 0 0,0-1 0 0 0,1 1 0 0 0,0-1-1 0 0,0 0 1 0 0,1-1 0 0 0,-1 1 0 0 0,1-1-1 0 0,0 0 1 0 0,1 0 0 0 0,-1 0 0 0 0,3 1 16 0 0,14 5 15 0 0,0-1 0 0 0,1 0 1 0 0,0-2-1 0 0,0-1 1 0 0,1 0-1 0 0,0-2 1 0 0,0-1-1 0 0,0-1 1 0 0,1-1-1 0 0,-1-1 0 0 0,1-1 1 0 0,9-2-16 0 0,59-7-1200 0 0,-33-6-6722 0 0,-39 10-3390 0 0</inkml:trace>
</inkml:ink>
</file>

<file path=ppt/ink/ink4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5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0,'0'0'1782'0'0,"0"0"393"0"0,0 0 16 0 0,0 0-212 0 0,0 0-284 0 0,22-7-276 0 0,71-27-276 0 0,-19-15 517 0 0,-23 6-1108 0 0,-2-3 1 0 0,-2-1-1 0 0,-3-3 0 0 0,14-21-552 0 0,-44 56 56 0 0,-1-1 1 0 0,0-1 0 0 0,-2 0 0 0 0,0 0-1 0 0,0-1 1 0 0,-2 0 0 0 0,0-1-1 0 0,-1 0 1 0 0,-1-1 0 0 0,-1 0-1 0 0,0 0 1 0 0,-2 0 0 0 0,0 0-1 0 0,-1-9-56 0 0,-3 27-17 0 0,0-1-1 0 0,0 1 1 0 0,0 0 0 0 0,-1 0-1 0 0,1-1 1 0 0,-1 1-1 0 0,0 0 1 0 0,1 0 0 0 0,-1 0-1 0 0,0 0 1 0 0,0 0-1 0 0,0 0 1 0 0,-1 0 0 0 0,1 0-1 0 0,0 0 1 0 0,-1 1-1 0 0,1-1 1 0 0,-1 0 0 0 0,1 1-1 0 0,-1-1 1 0 0,0 1-1 0 0,0 0 1 0 0,0 0 0 0 0,0-1-1 0 0,0 1 1 0 0,0 0-1 0 0,0 1 1 0 0,0-1-1 0 0,0 0 1 0 0,0 1 0 0 0,0-1-1 0 0,0 1 1 0 0,-1-1-1 0 0,1 1 1 0 0,0 0 0 0 0,-3 0 17 0 0,0 0-86 0 0,-1 0 0 0 0,1 0 0 0 0,-1 1 0 0 0,0-1 0 0 0,1 1 1 0 0,-1 0-1 0 0,1 1 0 0 0,-1 0 0 0 0,1 0 0 0 0,0 0 0 0 0,0 0 1 0 0,0 1-1 0 0,0-1 0 0 0,-3 3 86 0 0,-1 2 2 0 0,-1 1 1 0 0,1 0-1 0 0,0 0 1 0 0,1 1-1 0 0,0 0 1 0 0,0 0-1 0 0,1 1 1 0 0,0 0-1 0 0,1 0 1 0 0,0 1-1 0 0,1 0 1 0 0,0 0-1 0 0,1 0 1 0 0,0 0-1 0 0,0 1 1 0 0,1 1-3 0 0,3-10 17 0 0,0 0-1 0 0,0 0 1 0 0,1-1 0 0 0,-1 1-1 0 0,1 0 1 0 0,0 0 0 0 0,0 0 0 0 0,0-1-1 0 0,0 1 1 0 0,0 0 0 0 0,0-1-1 0 0,1 1 1 0 0,-1-1 0 0 0,1 0-1 0 0,0 1 1 0 0,0-1 0 0 0,0 0 0 0 0,0 0-1 0 0,0 0 1 0 0,0 0 0 0 0,0-1-1 0 0,1 1 1 0 0,-1 0 0 0 0,1-1-1 0 0,-1 0 1 0 0,1 1 0 0 0,0-1 0 0 0,-1 0-1 0 0,2 0-16 0 0,83 15 866 0 0,-17-17-226 0 0,-1-3 0 0 0,0-3 0 0 0,-1-3 0 0 0,48-13-640 0 0,-109 21 24 0 0,-6 2-9 0 0,0 0 0 0 0,-1 0 0 0 0,1 0 0 0 0,-1 0 0 0 0,1 0 0 0 0,0 0 0 0 0,-1 1 0 0 0,1-1 0 0 0,-1 0 0 0 0,1 0 0 0 0,0 0 0 0 0,-1 1 0 0 0,1-1 0 0 0,-1 0-1 0 0,1 0 1 0 0,-1 1 0 0 0,1-1 0 0 0,-1 1 0 0 0,1-1 0 0 0,-1 0 0 0 0,1 1 0 0 0,-1-1 0 0 0,0 1 0 0 0,1-1 0 0 0,-1 1 0 0 0,0-1 0 0 0,1 1 0 0 0,-1-1 0 0 0,0 1 0 0 0,0 0 0 0 0,0-1 0 0 0,1 1 0 0 0,-1-1 0 0 0,0 1 0 0 0,0 0 0 0 0,0-1 0 0 0,0 1 0 0 0,0-1-1 0 0,0 1 1 0 0,0 0 0 0 0,0-1 0 0 0,0 1 0 0 0,0-1 0 0 0,0 1 0 0 0,-1 0 0 0 0,1-1 0 0 0,0 1 0 0 0,0-1 0 0 0,-1 1 0 0 0,1-1 0 0 0,0 1 0 0 0,-1-1 0 0 0,1 1 0 0 0,0-1 0 0 0,-1 1 0 0 0,1-1-15 0 0,-16 39 585 0 0,-57 106 61 0 0,71-143-694 0 0,1 0 0 0 0,0 1 0 0 0,-1-1 0 0 0,1 0 0 0 0,0 0 0 0 0,1 1 0 0 0,-1-1 1 0 0,0 1-1 0 0,1-1 0 0 0,-1 0 0 0 0,1 1 0 0 0,0-1 0 0 0,0 1 0 0 0,0-1 1 0 0,0 1-1 0 0,0-1 0 0 0,0 1 0 0 0,1-1 0 0 0,-1 1 0 0 0,1-1 0 0 0,0 1 0 0 0,0-1 1 0 0,0 0-1 0 0,0 0 0 0 0,0 1 0 0 0,0-1 0 0 0,1 0 0 0 0,-1 0 0 0 0,1 0 1 0 0,-1 0-1 0 0,1 0 0 0 0,0-1 0 0 0,0 1 0 0 0,-1 0 0 0 0,1-1 0 0 0,0 1 1 0 0,1-1-1 0 0,-1 0 0 0 0,0 0 0 0 0,0 0 0 0 0,1 0 0 0 0,-1 0 0 0 0,0 0 0 0 0,1-1 1 0 0,-1 1-1 0 0,2 0 48 0 0,48 1-5801 0 0,-18-4-2953 0 0,-21 1 4250 0 0</inkml:trace>
  <inkml:trace contextRef="#ctx0" brushRef="#br0" timeOffset="366.209">1180 575 5889 0 0,'0'0'1032'0'0,"0"0"-210"0"0,0 0 52 0 0,0 0 276 0 0,0 0 255 0 0,0 0 106 0 0,0 0-32 0 0,0 0-107 0 0,0 0-166 0 0,0 0-184 0 0,0 0-155 0 0,0 0-129 0 0,34 4-91 0 0,104 14-86 0 0,-135-17-528 0 0,0 0 1 0 0,0 0-1 0 0,0-1 0 0 0,1 1 0 0 0,-1-1 1 0 0,0 0-1 0 0,1 0 0 0 0,-1 0 0 0 0,0-1 1 0 0,0 1-1 0 0,1-1 0 0 0,-1 0 0 0 0,0 1 1 0 0,0-1-1 0 0,0-1 0 0 0,0 1 0 0 0,0 0 1 0 0,0-1-1 0 0,0 0 0 0 0,0 1 0 0 0,0-1 1 0 0,1-2-34 0 0,5-3 134 0 0,-1 3-65 0 0,0-1 0 0 0,-1 1 0 0 0,1-1 0 0 0,-1-1 0 0 0,0 1 0 0 0,0-1 0 0 0,-1-1 0 0 0,1 1 0 0 0,-2-1 0 0 0,1 0 0 0 0,-1 0 1 0 0,0-1-1 0 0,0 1 0 0 0,-1-1 0 0 0,0 0 0 0 0,0 0 0 0 0,-1-1 0 0 0,0 1 0 0 0,-1-1 0 0 0,0 0 0 0 0,0 0 0 0 0,0 1 0 0 0,-1-1 1 0 0,-1 0-1 0 0,0-1-69 0 0,-2 7-50 0 0,-1-1 0 0 0,0 1 0 0 0,0-1 0 0 0,-1 1 1 0 0,1 0-1 0 0,-1 0 0 0 0,1 1 0 0 0,-1-1 0 0 0,0 1 0 0 0,0-1 1 0 0,0 1-1 0 0,0 0 0 0 0,0 1 0 0 0,-1-1 0 0 0,1 1 0 0 0,0 0 1 0 0,-1 0-1 0 0,1 0 0 0 0,-1 1 0 0 0,1-1 0 0 0,-1 1 1 0 0,0 0-1 0 0,1 1 0 0 0,-1-1 0 0 0,1 1 0 0 0,-1 0 0 0 0,1 0 1 0 0,-4 1 49 0 0,-7 3-68 0 0,0 0 0 0 0,0 0 0 0 0,1 2 0 0 0,0 0 0 0 0,1 0 0 0 0,-1 1 0 0 0,1 1 0 0 0,1 0 0 0 0,0 1 0 0 0,0 0 0 0 0,1 1-1 0 0,0 1 1 0 0,-8 10 68 0 0,12-14-21 0 0,0 0 0 0 0,1 0 0 0 0,0 1 0 0 0,0 0 0 0 0,1 0-1 0 0,0 1 1 0 0,0-1 0 0 0,1 1 0 0 0,1 0 0 0 0,0 0-1 0 0,0 0 1 0 0,1 1 0 0 0,0-1 0 0 0,0 1 0 0 0,1-1-1 0 0,1 1 1 0 0,0-1 0 0 0,1 8 21 0 0,1-14-10 0 0,-1 1 1 0 0,1-1-1 0 0,0 0 0 0 0,0 0 1 0 0,1 0-1 0 0,-1 0 0 0 0,1-1 1 0 0,0 1-1 0 0,0-1 0 0 0,0 1 1 0 0,0-1-1 0 0,0 0 0 0 0,1 0 1 0 0,0 0-1 0 0,-1-1 0 0 0,1 1 1 0 0,0-1-1 0 0,0 0 0 0 0,1 0 1 0 0,-1-1-1 0 0,0 1 0 0 0,1-1 1 0 0,2 1 9 0 0,108 14-106 0 0,-88-16-421 0 0,0-1 1 0 0,1-1-1 0 0,-1-1 1 0 0,0-2-1 0 0,0-1 0 0 0,-1 0 1 0 0,10-6 526 0 0,36-14-4821 0 0,-2-3-3365 0 0,-48 21 4700 0 0</inkml:trace>
  <inkml:trace contextRef="#ctx0" brushRef="#br0" timeOffset="827.964">2119 394 6721 0 0,'0'0'2014'0'0,"0"0"-472"0"0,0 0-151 0 0,0 0 82 0 0,0 0 113 0 0,0 0-62 0 0,0 0-217 0 0,0 0-270 0 0,0 0-268 0 0,0 0-162 0 0,0 0-102 0 0,-33 14-54 0 0,-102 45-41 0 0,48-14 372 0 0,83-43-784 0 0,0 1 0 0 0,0-1 0 0 0,0 1 0 0 0,1 0-1 0 0,0 0 1 0 0,-1 1 0 0 0,1-1 0 0 0,0 1-1 0 0,0-1 1 0 0,1 1 0 0 0,-1 0 0 0 0,1 0 0 0 0,0 0-1 0 0,0 0 1 0 0,0 1 0 0 0,1-1 0 0 0,-1 0-1 0 0,1 1 1 0 0,0-1 0 0 0,0 1 0 0 0,1 2 2 0 0,0-2-19 0 0,0-1 1 0 0,1 1-1 0 0,-1-1 1 0 0,1 1-1 0 0,0-1 1 0 0,1 1-1 0 0,-1-1 1 0 0,1 0-1 0 0,0 0 1 0 0,0 1-1 0 0,0-1 1 0 0,0-1-1 0 0,1 1 1 0 0,0 0-1 0 0,-1 0 1 0 0,1-1-1 0 0,1 0 1 0 0,-1 0-1 0 0,0 0 1 0 0,1 0-1 0 0,0 0 1 0 0,-1 0-1 0 0,1-1 1 0 0,0 0 0 0 0,1 0-1 0 0,-1 0 1 0 0,0 0-1 0 0,0-1 1 0 0,1 0-1 0 0,-1 0 1 0 0,1 0-1 0 0,2 0 19 0 0,4 1 35 0 0,0 0 1 0 0,1-1-1 0 0,-1 0 0 0 0,1-1 1 0 0,-1-1-1 0 0,1 0 0 0 0,-1 0 0 0 0,0-1 1 0 0,1 0-1 0 0,-1-1 0 0 0,0-1 1 0 0,8-3-36 0 0,1-3 35 0 0,-1-1 0 0 0,0 0 1 0 0,0-1-1 0 0,-2-2 0 0 0,1 1 0 0 0,-2-2 1 0 0,0 0-1 0 0,0-2 0 0 0,-2 1 0 0 0,0-2 1 0 0,9-13-36 0 0,-30 100-432 0 0,6-65 428 0 0,0 0 1 0 0,1 0 0 0 0,0 0 0 0 0,-1 0-1 0 0,1 0 1 0 0,1 0 0 0 0,-1 0-1 0 0,1 0 1 0 0,-1 0 0 0 0,1 0-1 0 0,0 0 1 0 0,1 0 0 0 0,-1 0 0 0 0,1-1-1 0 0,-1 1 1 0 0,1 0 0 0 0,0-1-1 0 0,1 1 1 0 0,-1-1 0 0 0,1 0 0 0 0,-1 0-1 0 0,1 0 1 0 0,0 0 0 0 0,0 0-1 0 0,0-1 1 0 0,0 1 0 0 0,1-1-1 0 0,-1 0 1 0 0,1 0 0 0 0,-1 0 0 0 0,1 0-1 0 0,2 0 4 0 0,4 2-98 0 0,-1-1 0 0 0,1-1-1 0 0,0 0 1 0 0,0 0-1 0 0,0 0 1 0 0,0-1-1 0 0,0-1 1 0 0,0 0 0 0 0,0 0-1 0 0,0-1 1 0 0,5-1 98 0 0,63-24-8572 0 0,-61 19 3040 0 0,-4 3-1037 0 0</inkml:trace>
  <inkml:trace contextRef="#ctx0" brushRef="#br0" timeOffset="1115.765">2850 438 12827 0 0,'0'0'1677'0'0,"0"0"-266"0"0,0 0-65 0 0,0 0-14 0 0,0 0-111 0 0,0 0-235 0 0,0 0-308 0 0,0 0-201 0 0,0 0-117 0 0,0 0-98 0 0,0 0-79 0 0,0 0-74 0 0,0 0-52 0 0,-10 2-31 0 0,-69 34 38 0 0,71-29-76 0 0,0 0 0 0 0,1 1 1 0 0,0 0-1 0 0,0 0 0 0 0,0 0 0 0 0,1 1 1 0 0,1 0-1 0 0,-1 0 0 0 0,2 0 1 0 0,-1 1-1 0 0,-2 9 12 0 0,5-15-23 0 0,1 0 0 0 0,0 1-1 0 0,0-1 1 0 0,0 0 0 0 0,0 1 0 0 0,1-1 0 0 0,0 1-1 0 0,0-1 1 0 0,0 1 0 0 0,0-1 0 0 0,1 1 0 0 0,0-1-1 0 0,0 0 1 0 0,0 1 0 0 0,0-1 0 0 0,1 0 0 0 0,-1 0-1 0 0,1 0 1 0 0,0 0 0 0 0,1 0 0 0 0,-1 0 0 0 0,1 0-1 0 0,-1-1 1 0 0,1 1 0 0 0,0-1 0 0 0,0 0 0 0 0,1 0-1 0 0,-1 0 1 0 0,1 0 23 0 0,8 4-5 0 0,0 0 0 0 0,0-1-1 0 0,0-1 1 0 0,1 0 0 0 0,-1-1 0 0 0,1 0-1 0 0,1-1 1 0 0,-1 0 0 0 0,0-1 0 0 0,1-1-1 0 0,-1 0 1 0 0,1-1 0 0 0,-1 0 0 0 0,1-1-1 0 0,-1 0 1 0 0,4-2 5 0 0,-3 1-267 0 0,0-1-1 0 0,0-1 1 0 0,-1 0-1 0 0,0-1 1 0 0,0-1 0 0 0,0 0-1 0 0,0 0 1 0 0,-1-1-1 0 0,0-1 1 0 0,8-7 267 0 0,23-20-4494 0 0,-3-3-4124 0 0,-27 24 2274 0 0</inkml:trace>
  <inkml:trace contextRef="#ctx0" brushRef="#br0" timeOffset="1370.21">3476 0 13579 0 0,'0'0'1267'0'0,"0"0"-530"0"0,0 0-202 0 0,0 0 147 0 0,0 0 194 0 0,0 0 85 0 0,0 0-78 0 0,0 0-179 0 0,-13 33-129 0 0,-39 105-89 0 0,36-44 274 0 0,15-64-605 0 0,1 1 0 0 0,1 0-1 0 0,2 0 1 0 0,1-1 0 0 0,1 0 0 0 0,4 11-155 0 0,-2-19-167 0 0,1-1 0 0 0,0 0 0 0 0,2 0-1 0 0,0-1 1 0 0,1 0 0 0 0,2-1 0 0 0,0 0 0 0 0,3 2 167 0 0,0-7-1703 0 0,-8-12-2669 0 0,-8-2 1782 0 0,0-1-2492 0 0,0-1 1800 0 0,0 1-1326 0 0</inkml:trace>
  <inkml:trace contextRef="#ctx0" brushRef="#br0" timeOffset="1643.729">3144 332 14291 0 0,'0'0'983'0'0,"0"0"-532"0"0,0 0-137 0 0,0 0 237 0 0,0 0 247 0 0,0 0 123 0 0,0 0-62 0 0,0 0-152 0 0,0 0-152 0 0,33 3-129 0 0,105 9-81 0 0,302-5 371 0 0,-388-9-2142 0 0,-26 1-1804 0 0,-1 0-5296 0 0,-13 1-209 0 0</inkml:trace>
  <inkml:trace contextRef="#ctx0" brushRef="#br0" timeOffset="1814.577">3987 508 3681 0 0,'0'0'3330'0'0,"0"0"-1656"0"0,0 0-524 0 0,0 0-33 0 0,0 0-65 0 0,0 0-144 0 0,0 0-236 0 0,0 0-244 0 0,0 0-177 0 0,0 0-88 0 0,0 0-62 0 0,0 0-73 0 0,0 0-97 0 0,4 27-135 0 0,11 81-212 0 0,-5-79-2133 0 0,-8-34-3265 0 0,-1 1 311 0 0</inkml:trace>
  <inkml:trace contextRef="#ctx0" brushRef="#br0" timeOffset="1998.649">3916 151 9682 0 0,'0'0'1936'0'0,"0"0"-927"0"0,0 0-625 0 0,0 0-512 0 0,0 0-712 0 0,0 0-425 0 0,0 0-335 0 0,0 0-601 0 0,0 0-1143 0 0,0 0-289 0 0</inkml:trace>
  <inkml:trace contextRef="#ctx0" brushRef="#br0" timeOffset="2198.976">4330 449 15819 0 0,'0'0'1018'0'0,"0"0"-349"0"0,0 0-90 0 0,0 0 0 0 0,0 0-36 0 0,0 0-127 0 0,0 0-189 0 0,0 0-123 0 0,0 0-70 0 0,0 0-48 0 0,0 0-34 0 0,-11 32-4 0 0,-32 96-11 0 0,42-126 58 0 0,0-1 1 0 0,0 1-1 0 0,-1 0 0 0 0,1 0 1 0 0,0 0-1 0 0,1 0 1 0 0,-1 0-1 0 0,0 0 0 0 0,0 0 1 0 0,1 0-1 0 0,0 0 0 0 0,-1 1 1 0 0,1-1-1 0 0,0 0 1 0 0,0 0-1 0 0,0 0 0 0 0,0 0 1 0 0,0 1-1 0 0,1-1 0 0 0,-1 0 1 0 0,0 0-1 0 0,1 0 0 0 0,0 0 1 0 0,0 0-1 0 0,-1 0 1 0 0,1 0-1 0 0,0 0 0 0 0,1 0 1 0 0,-1 0-1 0 0,0 0 0 0 0,1-1 5 0 0,5 8-39 0 0,-3-6 106 0 0,-1 1 0 0 0,0-1 0 0 0,1 0 0 0 0,-1 0 0 0 0,1 0 0 0 0,0-1 0 0 0,0 1 0 0 0,0-1 0 0 0,0 0 0 0 0,0 0 0 0 0,1 0 0 0 0,-1-1 0 0 0,1 0 0 0 0,-1 0 0 0 0,1 0 0 0 0,-1 0 0 0 0,1 0 0 0 0,-1-1 0 0 0,1 0 0 0 0,0 0 0 0 0,-1 0 0 0 0,1-1 0 0 0,0 0 0 0 0,-1 0 0 0 0,1 0 0 0 0,-1 0 0 0 0,0-1 0 0 0,1 1 0 0 0,-1-1 0 0 0,0 0 0 0 0,0 0 0 0 0,0-1 0 0 0,2-1-67 0 0,2-4 160 0 0,0 0 0 0 0,0-1 0 0 0,-1 0 0 0 0,0-1 0 0 0,-1 1 0 0 0,0-1 0 0 0,-1 0 0 0 0,0-1 0 0 0,-1 1 0 0 0,0-1 0 0 0,0 0 0 0 0,-1 0 0 0 0,0 0 0 0 0,-1 0 0 0 0,-1-1 0 0 0,0 1 0 0 0,0-1 0 0 0,-1 1 0 0 0,0-1 0 0 0,-1 1 0 0 0,-1-1-160 0 0,2 8-76 0 0,-1-1 1 0 0,-1 1-1 0 0,1 0 0 0 0,0-1 1 0 0,-1 1-1 0 0,0 0 1 0 0,0 0-1 0 0,0 0 1 0 0,-1 1-1 0 0,1-1 0 0 0,-1 0 1 0 0,0 1-1 0 0,0 0 1 0 0,0 0-1 0 0,0 0 1 0 0,-1 0-1 0 0,1 0 0 0 0,-1 0 1 0 0,0 1-1 0 0,0 0 1 0 0,0 0-1 0 0,0 0 1 0 0,0 0-1 0 0,0 1 0 0 0,0-1 1 0 0,-1 1-1 0 0,1 0 1 0 0,0 0-1 0 0,-1 1 1 0 0,-3-1 75 0 0,-39 5-6106 0 0,6 15-6563 0 0,31-11 8512 0 0</inkml:trace>
  <inkml:trace contextRef="#ctx0" brushRef="#br0" timeOffset="2542.625">4711 641 12595 0 0,'0'0'2100'0'0,"0"0"-618"0"0,0 0-135 0 0,0 0-4 0 0,0 0-71 0 0,0 0-193 0 0,0 0-272 0 0,0 0-229 0 0,0 0-189 0 0,0 0-140 0 0,0 0-113 0 0,0 0-76 0 0,0 0-44 0 0,13-24-15 0 0,39-74-30 0 0,-20 54-564 0 0,-30 45 492 0 0,1 0 0 0 0,-1 0 0 0 0,0 1 1 0 0,0-1-1 0 0,0 0 0 0 0,0 1 0 0 0,0-1 1 0 0,0 1-1 0 0,-1 0 0 0 0,1 0 1 0 0,0 0-1 0 0,-1 0 0 0 0,0 0 0 0 0,1 0 1 0 0,-1 0-1 0 0,0 0 0 0 0,0 0 1 0 0,0 1-1 0 0,0-1 0 0 0,-1 0 0 0 0,1 1 1 0 0,0-1-1 0 0,-1 2 101 0 0,9 16-79 0 0,-5-13 136 0 0,0-2 0 0 0,1 1-1 0 0,0 0 1 0 0,0-1 0 0 0,0 0-1 0 0,1 0 1 0 0,0 0 0 0 0,-1-1-1 0 0,2 0 1 0 0,-1 0 0 0 0,0-1-1 0 0,1 1 1 0 0,0-1 0 0 0,0-1-1 0 0,0 1 1 0 0,0-1 0 0 0,0-1-1 0 0,0 1 1 0 0,0-1 0 0 0,1 0-1 0 0,-1-1 1 0 0,2 0-57 0 0,5 1 318 0 0,0-1 0 0 0,-1-1-1 0 0,1 0 1 0 0,0-1 0 0 0,-1-1 0 0 0,1 0 0 0 0,-1 0-1 0 0,0-2 1 0 0,0 0 0 0 0,0 0 0 0 0,7-5-318 0 0,-2 0 107 0 0,-2 0 1 0 0,0-1-1 0 0,0 0 0 0 0,-1-1 1 0 0,0-1-1 0 0,-1-1 1 0 0,0 0-1 0 0,-2-1 0 0 0,1 0 1 0 0,-2-1-1 0 0,1-1-107 0 0,-3-17-1179 0 0,-8 22-1452 0 0,-1 0-3279 0 0,0 11 4665 0 0,0-7-10789 0 0</inkml:trace>
</inkml:ink>
</file>

<file path=ppt/ink/ink4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11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495 626 3937 0 0,'0'0'1143'0'0,"0"0"-290"0"0,0 0-151 0 0,0 0 127 0 0,-36 4 278 0 0,-115 16 173 0 0,144-20-1137 0 0,1 0 0 0 0,-1 1 0 0 0,1 0 0 0 0,-1 1 0 0 0,1-1 0 0 0,-1 1 0 0 0,1 1 0 0 0,0-1 0 0 0,0 1 0 0 0,0 0 0 0 0,0 0 0 0 0,1 1 0 0 0,-4 2-143 0 0,-5 5 325 0 0,-3 0-146 0 0,0 1 0 0 0,1 1 1 0 0,1 1-1 0 0,0 0 0 0 0,1 0 1 0 0,1 2-1 0 0,0 0 0 0 0,1 0 1 0 0,0 1-1 0 0,2 1 0 0 0,0 0 0 0 0,1 0 1 0 0,1 1-1 0 0,0 0 0 0 0,-2 14-179 0 0,9-30 31 0 0,0-1-1 0 0,0 1 0 0 0,1 0 0 0 0,-1-1 0 0 0,1 1 0 0 0,0 0 0 0 0,0-1 0 0 0,0 1 0 0 0,0 0 0 0 0,0 0 0 0 0,0-1 0 0 0,1 1 0 0 0,0 0 0 0 0,-1-1 0 0 0,1 1 0 0 0,0-1 0 0 0,0 1 0 0 0,0-1 0 0 0,1 1 0 0 0,-1-1 1 0 0,0 0-1 0 0,1 1 0 0 0,0-1 0 0 0,-1 0 0 0 0,1 0 0 0 0,0 0 0 0 0,0 0 0 0 0,0-1 0 0 0,1 1 0 0 0,-1 0 0 0 0,0-1 0 0 0,0 0 0 0 0,1 1 0 0 0,-1-1 0 0 0,1 0 0 0 0,0 0 0 0 0,-1 0 0 0 0,1-1 0 0 0,-1 1 1 0 0,1-1-1 0 0,0 1 0 0 0,0-1 0 0 0,-1 0 0 0 0,1 0 0 0 0,1 0-30 0 0,14-2 222 0 0,0 0 1 0 0,0-2-1 0 0,0 0 1 0 0,0-1 0 0 0,-1 0-1 0 0,0-2 1 0 0,0 0-1 0 0,0 0 1 0 0,-1-2-1 0 0,0 0 1 0 0,-1-1-1 0 0,0-1 1 0 0,12-11-223 0 0,-11 11 86 0 0,27-22 47 0 0,-2-2 1 0 0,-1-2-1 0 0,-2-2 1 0 0,-2-1-1 0 0,-1-1 0 0 0,-2-3 1 0 0,3-9-134 0 0,3 9 4 0 0,-38 43-99 0 0,-1 3-48 0 0,-1 42-53 0 0,-1-29 208 0 0,1 0-1 0 0,0 1 0 0 0,1-1 0 0 0,1 0 1 0 0,1 1-1 0 0,0-1 0 0 0,1 0 1 0 0,0 0-1 0 0,1 0 0 0 0,1-1 0 0 0,1 1 1 0 0,0-1-1 0 0,3 6-11 0 0,-5-16 31 0 0,-1 0 0 0 0,1-1-1 0 0,-1 1 1 0 0,1-1 0 0 0,0 0 0 0 0,0 0 0 0 0,1 0 0 0 0,-1 0 0 0 0,1-1 0 0 0,-1 1-1 0 0,1-1 1 0 0,0-1 0 0 0,0 1 0 0 0,0-1 0 0 0,0 1 0 0 0,0-1 0 0 0,0-1-1 0 0,0 1 1 0 0,0-1 0 0 0,0 0 0 0 0,0 0 0 0 0,0 0 0 0 0,1-1 0 0 0,-1 0 0 0 0,3-1-31 0 0,5 0 118 0 0,-1-2 0 0 0,1 1 0 0 0,-1-2 0 0 0,0 0 0 0 0,0 0 0 0 0,-1-1 0 0 0,0-1 0 0 0,0 0 0 0 0,8-6-118 0 0,24-23 254 0 0,0-3 1 0 0,-3-1-1 0 0,-1-2 0 0 0,-2-2 1 0 0,20-33-255 0 0,-42 54 15 0 0,0-2 0 0 0,-2 0 0 0 0,-1 0 0 0 0,-1-2 0 0 0,-1 1 0 0 0,-1-1-1 0 0,-2 0 1 0 0,-1-1 0 0 0,-1 0 0 0 0,-1 0 0 0 0,-1 0 0 0 0,-2-1 0 0 0,0 1 0 0 0,-2 0 0 0 0,-2-4-15 0 0,3 26-22 0 0,-1 0 0 0 0,1 1 1 0 0,-1-1-1 0 0,0 0 0 0 0,0 1 0 0 0,-1-1 0 0 0,0 0 0 0 0,0 1 1 0 0,0 0-1 0 0,-1-1 0 0 0,1 1 0 0 0,-1 0 0 0 0,0 0 1 0 0,-1 1-1 0 0,1-1 0 0 0,-1 1 0 0 0,-1-1 22 0 0,3 5-32 0 0,0 0-1 0 0,0 1 1 0 0,1-1-1 0 0,-1 0 1 0 0,0 1 0 0 0,0 0-1 0 0,0-1 1 0 0,1 1-1 0 0,-1 0 1 0 0,0 0 0 0 0,1 0-1 0 0,-1 0 1 0 0,0 0-1 0 0,1 0 1 0 0,-1 1-1 0 0,1-1 1 0 0,0 0 0 0 0,0 1-1 0 0,-1-1 1 0 0,1 1-1 0 0,0-1 1 0 0,0 1-1 0 0,0 0 1 0 0,0 0 0 0 0,1-1-1 0 0,-1 1 1 0 0,0 0-1 0 0,1 0 1 0 0,-1 0-1 0 0,1 0 1 0 0,0-1 0 0 0,-1 3 32 0 0,-2 5-46 0 0,-13 31 83 0 0,1 1-1 0 0,3 1 1 0 0,1 0-1 0 0,2 1 0 0 0,2 0 1 0 0,2 0-1 0 0,1 0 1 0 0,3 1-1 0 0,1-1 0 0 0,4 18-36 0 0,2-14 48 0 0,2-1 0 0 0,2 0 0 0 0,3 0-1 0 0,1-1 1 0 0,8 16-48 0 0,25 63-832 0 0,-69-148-15031 0 0,13 16 10372 0 0</inkml:trace>
  <inkml:trace contextRef="#ctx0" brushRef="#br0" timeOffset="171.085">950 287 13811 0 0,'0'0'891'0'0,"0"0"-394"0"0,0 0-162 0 0,0 0 34 0 0,0 0 57 0 0,0 0-14 0 0,35 0-65 0 0,115 4-35 0 0,135 14 485 0 0,-179-10-1421 0 0,-31-3-1582 0 0,-3 0-4845 0 0,-42-5-1265 0 0</inkml:trace>
  <inkml:trace contextRef="#ctx0" brushRef="#br0" timeOffset="737.015">2443 95 16155 0 0,'0'0'965'0'0,"0"0"-328"0"0,0 0-133 0 0,0 0 143 0 0,0 0 176 0 0,0 0 70 0 0,-21 35-95 0 0,-63 113-174 0 0,27-24 138 0 0,13-17-495 0 0,11-19-200 0 0,-4-2 0 0 0,-4-2 0 0 0,-3-1-1 0 0,-22 26-66 0 0,13-45 67 0 0,65-101 30 0 0,136-188-51 0 0,199-231-36 0 0,-326 428-16 0 0,0 2-1 0 0,2 1 1 0 0,1 1 0 0 0,1 0-1 0 0,1 2 1 0 0,9-5 6 0 0,-34 26-7 0 0,0 0 0 0 0,0-1 1 0 0,1 1-1 0 0,-1 0 0 0 0,0 0 1 0 0,1 0-1 0 0,-1 0 0 0 0,1 0 1 0 0,-1 0-1 0 0,1 1 0 0 0,0-1 1 0 0,-1 0-1 0 0,1 1 0 0 0,0-1 1 0 0,-1 1-1 0 0,1 0 0 0 0,0-1 1 0 0,0 1-1 0 0,-1 0 0 0 0,1 0 1 0 0,0 0-1 0 0,-1 0 0 0 0,1 1 1 0 0,0-1-1 0 0,0 0 0 0 0,-1 1 1 0 0,1-1-1 0 0,0 1 0 0 0,-1 0 1 0 0,1-1-1 0 0,-1 1 0 0 0,1 0 1 0 0,-1 0-1 0 0,1 0 0 0 0,-1 0 1 0 0,1 0-1 0 0,-1 0 0 0 0,0 1 1 0 0,0-1-1 0 0,0 0 0 0 0,0 1 1 0 0,0-1-1 0 0,0 0 0 0 0,0 1 1 0 0,0 0-1 0 0,0-1 0 0 0,-1 1 1 0 0,1-1-1 0 0,0 2 7 0 0,4 25 56 0 0,-1 1-1 0 0,-2 0 1 0 0,0-1 0 0 0,-2 1 0 0 0,-2 0-1 0 0,0 0 1 0 0,-3 8-56 0 0,-1 22 17 0 0,1 37 117 0 0,3-1 0 0 0,9 64-134 0 0,-1-86 1077 0 0,-6-72-757 0 0,-86-34 1429 0 0,-170-122-2360 0 0,154 84-1568 0 0,71 45-1895 0 0,1-1-4755 0 0,21 19-2496 0 0</inkml:trace>
</inkml:ink>
</file>

<file path=ppt/ink/ink4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25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459 0 4161 0 0,'0'0'1712'0'0,"0"0"-455"0"0,0 0-387 0 0,0 0-28 0 0,0 0 225 0 0,0 0 190 0 0,0 0 36 0 0,0 0-116 0 0,0 0-278 0 0,0 0-267 0 0,0 0-214 0 0,-20 14-150 0 0,-63 46-59 0 0,40 3 57 0 0,37-47-198 0 0,0-3-9 0 0,-42 104 290 0 0,-6-2 1 0 0,-5-2 0 0 0,-8 2-350 0 0,-5-12 544 0 0,95-169 793 0 0,27-35-1314 0 0,6 4 0 0 0,3 1-1 0 0,25-25-22 0 0,63-60-49 0 0,-116 158 46 0 0,-30 23 3 0 0,0 0 0 0 0,-1 0-1 0 0,1 0 1 0 0,0 0 0 0 0,0 0 0 0 0,0 0 0 0 0,0 0 0 0 0,0 1 0 0 0,-1-1 0 0 0,1 0 0 0 0,0 1-1 0 0,0-1 1 0 0,0 0 0 0 0,-1 1 0 0 0,1-1 0 0 0,0 1 0 0 0,-1-1 0 0 0,1 1 0 0 0,0 0 0 0 0,-1-1-1 0 0,1 1 1 0 0,-1 0 0 0 0,1-1 0 0 0,-1 1 0 0 0,1 0 0 0 0,-1-1 0 0 0,1 1 0 0 0,-1 0 0 0 0,0 0-1 0 0,1 0 1 0 0,-1-1 0 0 0,0 1 0 0 0,0 0 0 0 0,0 0 0 0 0,0 0 0 0 0,0 0 0 0 0,0 0 0 0 0,0-1-1 0 0,0 1 1 0 0,0 0 0 0 0,0 0 0 0 0,0 0 0 0 0,4 237 680 0 0,-4-212-663 0 0,1-1-1 0 0,1 0 1 0 0,2 1-1 0 0,0-1 1 0 0,2 0-1 0 0,6 19-16 0 0,39 87 167 0 0,-32-87 74 0 0,-19-43-204 0 0,0-1 5 0 0,0 0 7 0 0,0 0 16 0 0,0 0 26 0 0,0 0 34 0 0,0 0 28 0 0,0 0 19 0 0,0 0 4 0 0,0 0 0 0 0,0 0-4 0 0,0 0-14 0 0,0 0 4 0 0,0 0-13 0 0,0 0 4 0 0,0 0 12 0 0,0 0-8 0 0,-7-18 510 0 0,-52-34-361 0 0,-8 10-218 0 0,-2 2 0 0 0,-1 4 0 0 0,-18-4-88 0 0,-24-15-617 0 0,104 40-2276 0 0,8 4-6673 0 0,2 3-1380 0 0</inkml:trace>
</inkml:ink>
</file>

<file path=ppt/ink/ink4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5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495 295 0 0 0,'0'0'564'0'0,"0"0"740"0"0,0 0 249 0 0,0 0-50 0 0,0 0-122 0 0,0 0-132 0 0,0-5-94 0 0,0-23 1072 0 0,-54 20 2447 0 0,17 12-4446 0 0,-1 1 0 0 0,2 2 0 0 0,-1 2 0 0 0,1 1 0 0 0,1 2 0 0 0,0 1 0 0 0,-32 17-228 0 0,54-24 51 0 0,-10 2 8 0 0,17-6-52 0 0,0 0 0 0 0,0 0 0 0 0,0 0 0 0 0,0 1 1 0 0,1-1-1 0 0,-1 2 0 0 0,1-1 0 0 0,0 0 1 0 0,-1 1-1 0 0,2 0 0 0 0,-1 0 0 0 0,0 1 0 0 0,1-1 1 0 0,0 1-1 0 0,-1 1-7 0 0,6-4-3 0 0,-1-1 1 0 0,1 1 0 0 0,-1 0-1 0 0,1 0 1 0 0,0-1-1 0 0,0 1 1 0 0,0 0 0 0 0,0-1-1 0 0,0 1 1 0 0,0-1-1 0 0,0 1 1 0 0,0-1 0 0 0,1 0-1 0 0,-1 1 1 0 0,1-1 0 0 0,-1 0-1 0 0,1 0 1 0 0,-1 0-1 0 0,1 0 1 0 0,0 0 0 0 0,-1 0-1 0 0,1-1 1 0 0,0 1-1 0 0,0 0 1 0 0,-1-1 0 0 0,1 0-1 0 0,0 1 1 0 0,0-1 0 0 0,0 0-1 0 0,0 0 1 0 0,0 0-1 0 0,-1 0 1 0 0,2 0 2 0 0,4 2 39 0 0,200 16 565 0 0,-150-10-281 0 0,-66 25 433 0 0,-78 56-29 0 0,-43 32-478 0 0,129-119-249 0 0,0 1-1 0 0,0-1 1 0 0,0 0 0 0 0,0 0-1 0 0,1 1 1 0 0,-1-1 0 0 0,1 0-1 0 0,0 1 1 0 0,-1-1 0 0 0,1 1-1 0 0,0-1 1 0 0,1 0 0 0 0,-1 1 0 0 0,0-1-1 0 0,1 1 1 0 0,-1-1 0 0 0,1 0-1 0 0,-1 1 1 0 0,1-1 0 0 0,0 0-1 0 0,0 0 1 0 0,0 0 0 0 0,1 0-1 0 0,-1 0 1 0 0,0 0 0 0 0,1 0-1 0 0,-1 0 1 0 0,1 0 0 0 0,0-1 0 0 0,0 1-1 0 0,-1 0 1 0 0,1-1 0 0 0,0 0-1 0 0,1 1 1 0 0,9 5 1 0 0,1-1 0 0 0,0 0 0 0 0,0-1 0 0 0,1-1 0 0 0,-1 0 0 0 0,1-1-1 0 0,0 0 1 0 0,0-1 0 0 0,0 0 0 0 0,1-2 0 0 0,-1 1 0 0 0,0-2 0 0 0,6 0-1 0 0,2 0-292 0 0,-1-8-2937 0 0,-10-27-7460 0 0,-8 16 5348 0 0,0 12 4848 0 0</inkml:trace>
  <inkml:trace contextRef="#ctx0" brushRef="#br0" timeOffset="340.641">292 0 2160 0 0,'0'0'1749'0'0,"0"0"-30"0"0,0 0-95 0 0,0 0-183 0 0,0 0-149 0 0,0 0-157 0 0,0 0-166 0 0,0 0-34 0 0,0 0 20 0 0,0 0 1 0 0,0 0-34 0 0,0 0-97 0 0,-7 38-102 0 0,-21 121-91 0 0,21-23 384 0 0,12 54-45 0 0,0-82-662 0 0,-5-1 1 0 0,-8 43-310 0 0,-38 188-163 0 0,38-280-822 0 0,11-20-2820 0 0,11-28-2733 0 0,-8-8 2108 0 0,1 1-292 0 0</inkml:trace>
</inkml:ink>
</file>

<file path=ppt/ink/ink4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6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622 24 3289 0 0,'0'0'1859'0'0,"0"0"-879"0"0,0 0-248 0 0,0 0 326 0 0,0 0 459 0 0,0 0 306 0 0,0 0-38 0 0,0 0-341 0 0,0 0-422 0 0,0 0-333 0 0,0 0-227 0 0,0 0-149 0 0,0 0-86 0 0,2-6-29 0 0,7-11 69 0 0,-11 37 549 0 0,-24 69-27 0 0,-3-2 0 0 0,-5 0 0 0 0,-19 31-789 0 0,41-93 6 0 0,-2-1 0 0 0,0 0 0 0 0,-2-1 0 0 0,-1-1 0 0 0,0-1 0 0 0,-2 0 0 0 0,0-1 0 0 0,-1-1 0 0 0,-1-1 0 0 0,-1-1 0 0 0,-1-1 0 0 0,0-1 0 0 0,-1 0 0 0 0,-11 3-6 0 0,30-15-16 0 0,1 0-1 0 0,-1 0 0 0 0,0-1 0 0 0,0 1 0 0 0,0-1 1 0 0,0 0-1 0 0,0-1 0 0 0,0 1 0 0 0,-1-1 0 0 0,1 0 1 0 0,0 0-1 0 0,-1-1 0 0 0,1 1 0 0 0,-1-1 0 0 0,1-1 0 0 0,-1 1 1 0 0,1-1-1 0 0,0 0 0 0 0,-1 0 0 0 0,1 0 0 0 0,0-1 1 0 0,0 0-1 0 0,0 0 0 0 0,0 0 0 0 0,0 0 0 0 0,0-1 1 0 0,0 0-1 0 0,1 0 0 0 0,0-1 0 0 0,-1 1 0 0 0,1-1 0 0 0,0 1 1 0 0,0-2 16 0 0,0-4-114 0 0,0-1-1 0 0,1 0 1 0 0,0 0 0 0 0,0 0 0 0 0,1-1 0 0 0,0 1 0 0 0,1 0 0 0 0,0-1 0 0 0,1 1-1 0 0,0-1 1 0 0,1 1 0 0 0,0-1 0 0 0,0 1 0 0 0,1 0 0 0 0,0-1 0 0 0,3-3 114 0 0,66-157-377 0 0,14 40 855 0 0,-83 128-442 0 0,0 1 1 0 0,0 0-1 0 0,0 0 0 0 0,1 0 0 0 0,-1 0 0 0 0,1 0 0 0 0,-1 0 0 0 0,1 1 0 0 0,-1-1 0 0 0,1 1 0 0 0,0 0 1 0 0,0 0-1 0 0,-1 0 0 0 0,1 0 0 0 0,0 0 0 0 0,0 1 0 0 0,0-1 0 0 0,0 1 0 0 0,0 0 0 0 0,0 0 0 0 0,0 0 1 0 0,0 0-1 0 0,0 0 0 0 0,0 1 0 0 0,0-1 0 0 0,0 1 0 0 0,0 0 0 0 0,0 0 0 0 0,0 0 0 0 0,-1 0 0 0 0,1 0 1 0 0,0 1-1 0 0,-1-1 0 0 0,1 1 0 0 0,-1 0 0 0 0,1 0 0 0 0,-1 0 0 0 0,0 0 0 0 0,0 0 0 0 0,0 0 0 0 0,0 1 1 0 0,0-1-1 0 0,1 3-36 0 0,38 69 701 0 0,-29-50-498 0 0,0 0 1 0 0,2 0-1 0 0,1-2 0 0 0,1 0 1 0 0,0-1-1 0 0,2 0 0 0 0,2 0-203 0 0,-8-10-23 0 0,0-1-1 0 0,1 0 1 0 0,0-1-1 0 0,1 0 1 0 0,0-1 0 0 0,0 0-1 0 0,0-2 1 0 0,1 1-1 0 0,0-2 1 0 0,1 0-1 0 0,-1-1 1 0 0,1 0 0 0 0,0-1-1 0 0,0-1 1 0 0,0-1-1 0 0,9 0 24 0 0,4-5-4335 0 0,-9-3-6023 0 0,-13 3 3096 0 0</inkml:trace>
  <inkml:trace contextRef="#ctx0" brushRef="#br0" timeOffset="3656.707">909 396 2417 0 0,'0'0'874'0'0,"0"0"-430"0"0,0 0-151 0 0,0 0 245 0 0,0 0 359 0 0,0 0 176 0 0,0 0-51 0 0,0 0-236 0 0,0 0-273 0 0,0 0-204 0 0,0 0-121 0 0,-19 32-57 0 0,-61 99-29 0 0,21-29 185 0 0,-21 33 323 0 0,62-90 595 0 0,34-49 662 0 0,83-81 1210 0 0,20-18-2194 0 0,87-64-523 0 0,-199 161-367 0 0,78-34-130 0 0,-83 70-89 0 0,-50 183 675 0 0,47-202-429 0 0,12 85 140 0 0,-2-67 864 0 0,-32-29 592 0 0,-71-40-829 0 0,-73-59-863 0 0,105 71-990 0 0,34 19-4292 0 0,23 9-669 0 0,1 0-3008 0 0</inkml:trace>
  <inkml:trace contextRef="#ctx0" brushRef="#br0" timeOffset="4372.201">1463 480 1216 0 0,'0'0'3584'0'0,"0"0"-1358"0"0,0 0-591 0 0,0 0 8 0 0,0 0 22 0 0,0 0-120 0 0,0 0-319 0 0,0 0-391 0 0,0 0-312 0 0,0 0-197 0 0,0 0-77 0 0,0 0 24 0 0,0 0 69 0 0,0 8 24 0 0,4 246 1061 0 0,-4-251-1413 0 0,0 0 0 0 0,0 1 0 0 0,-1-1 0 0 0,1 0 0 0 0,-1 1 0 0 0,1-1 0 0 0,-1 0 0 0 0,0 0 0 0 0,0 0 0 0 0,-1 0 0 0 0,1 0 0 0 0,-1 0 0 0 0,1 0 0 0 0,-1 0 0 0 0,0 0 0 0 0,0-1 0 0 0,0 1 0 0 0,0-1 0 0 0,-1 1 0 0 0,1-1 0 0 0,-1 0 0 0 0,1 0 0 0 0,-1 0 0 0 0,0 0 1 0 0,0 0-1 0 0,0-1 0 0 0,0 1 0 0 0,0-1 0 0 0,0 0 0 0 0,0 0 0 0 0,0 0 0 0 0,-1 0 0 0 0,1-1 0 0 0,-2 1-14 0 0,3-1 3 0 0,0-1 0 0 0,0 1 1 0 0,0-1-1 0 0,0 1 0 0 0,0-1 1 0 0,0 1-1 0 0,1-1 0 0 0,-1 0 1 0 0,0 0-1 0 0,0 0 1 0 0,1 0-1 0 0,-1 0 0 0 0,0 0 1 0 0,1-1-1 0 0,-1 1 0 0 0,1 0 1 0 0,0-1-1 0 0,-1 1 0 0 0,1-1 1 0 0,0 1-1 0 0,0-1 1 0 0,0 0-1 0 0,0 0 0 0 0,0 1 1 0 0,1-1-1 0 0,-1 0 0 0 0,0 0 1 0 0,1 0-1 0 0,-1 0 0 0 0,1 0 1 0 0,0 0-1 0 0,0 0 0 0 0,-1 0 1 0 0,2 0-1 0 0,-1-1-3 0 0,11-72-164 0 0,0 54 128 0 0,0 0 0 0 0,2 2 0 0 0,0-1 1 0 0,1 2-1 0 0,1 0 0 0 0,1 0 0 0 0,0 2 0 0 0,1 0 1 0 0,1 1-1 0 0,0 0 0 0 0,1 2 0 0 0,1 0 0 0 0,0 1 1 0 0,1 1-1 0 0,0 1 0 0 0,0 1 0 0 0,1 1 1 0 0,0 1-1 0 0,5 0 36 0 0,-25 6 0 0 0,0-1 0 0 0,1 1 0 0 0,-1 0 0 0 0,0 0 0 0 0,1 1 0 0 0,0-1 0 0 0,-1 0 0 0 0,1 1 0 0 0,-1 0 0 0 0,1-1 0 0 0,0 1 0 0 0,-1 0 0 0 0,1 0 0 0 0,-1 1 0 0 0,1-1 0 0 0,0 1 0 0 0,-1-1 0 0 0,1 1 0 0 0,-1 0 0 0 0,1-1 0 0 0,-1 1 0 0 0,0 1 0 0 0,1-1 0 0 0,-1 0 0 0 0,0 1 0 0 0,0-1 0 0 0,1 1 0 0 0,-1-1 0 0 0,-1 1 0 0 0,1 0 0 0 0,0 0 0 0 0,0 0 0 0 0,-1 0 0 0 0,1 0 0 0 0,-1 0 0 0 0,1 1 0 0 0,-1-1 0 0 0,1 2 0 0 0,-2 1 16 0 0,-1-1 1 0 0,1 0-1 0 0,-1 1 1 0 0,0-1-1 0 0,0 0 1 0 0,0 0-1 0 0,0 0 0 0 0,-1 0 1 0 0,0 0-1 0 0,1 0 1 0 0,-2 0-1 0 0,1 0 1 0 0,0-1-1 0 0,-1 1 1 0 0,1-1-1 0 0,-1 0 1 0 0,0 0-1 0 0,0 0 1 0 0,-1 0-1 0 0,-1 2-16 0 0,-194 127 832 0 0,198-132-822 0 0,1 0 1 0 0,-1 0-1 0 0,1 1 0 0 0,-1-1 0 0 0,0 0 0 0 0,1 1 0 0 0,-1-1 1 0 0,1 1-1 0 0,0-1 0 0 0,-1 0 0 0 0,1 1 0 0 0,-1-1 0 0 0,1 1 1 0 0,0-1-1 0 0,-1 1 0 0 0,1-1 0 0 0,0 1 0 0 0,-1 0 0 0 0,1-1 1 0 0,0 1-1 0 0,0-1 0 0 0,0 1 0 0 0,-1 0 0 0 0,1-1 1 0 0,0 1-1 0 0,0-1 0 0 0,0 1 0 0 0,0 0 0 0 0,0-1 0 0 0,0 1 1 0 0,0-1-1 0 0,0 1 0 0 0,1 0 0 0 0,-1-1 0 0 0,0 1 0 0 0,0-1 1 0 0,0 1-1 0 0,1 0 0 0 0,-1-1 0 0 0,0 1 0 0 0,1-1 0 0 0,-1 1 1 0 0,0-1-1 0 0,1 1 0 0 0,-1-1 0 0 0,1 1 0 0 0,-1-1 0 0 0,1 0 1 0 0,-1 1-1 0 0,1-1 0 0 0,-1 0 0 0 0,1 1 0 0 0,-1-1 0 0 0,1 0 1 0 0,-1 1-1 0 0,1-1 0 0 0,0 0 0 0 0,-1 0 0 0 0,1 0 0 0 0,-1 0 1 0 0,1 0-1 0 0,0 0 0 0 0,-1 1 0 0 0,1-1 0 0 0,-1-1 0 0 0,1 1 1 0 0,0 0-1 0 0,-1 0 0 0 0,1 0 0 0 0,0 0-10 0 0,12 6 106 0 0,85 57 521 0 0,-14 25-579 0 0,-48-77-2243 0 0,-11-10-3893 0 0,-13-2 377 0 0,-3 1-1780 0 0</inkml:trace>
  <inkml:trace contextRef="#ctx0" brushRef="#br0" timeOffset="4904.222">1942 819 5521 0 0,'0'0'3757'0'0,"0"0"-1574"0"0,0 0-691 0 0,0 0 22 0 0,0 0 69 0 0,0 0-113 0 0,0 0-311 0 0,0 0-312 0 0,0 0-226 0 0,0 0-116 0 0,0 0-54 0 0,0 0-31 0 0,0 0-13 0 0,13-11-12 0 0,79-77 653 0 0,-63 51-570 0 0,-8 9-372 0 0,1 0 1 0 0,1 2-1 0 0,1 0 0 0 0,2 2 1 0 0,0 1-1 0 0,6-3-106 0 0,-32 25-7 0 0,0 1 0 0 0,1-1 0 0 0,-1 0 0 0 0,1 0 0 0 0,0 0 0 0 0,-1 0 0 0 0,1 0 1 0 0,-1 1-1 0 0,1-1 0 0 0,0 0 0 0 0,0 1 0 0 0,0-1 0 0 0,-1 0 0 0 0,1 1 0 0 0,0-1 0 0 0,0 1 0 0 0,0-1 0 0 0,0 1 0 0 0,0 0 0 0 0,0-1 0 0 0,0 1 0 0 0,0 0 0 0 0,0 0 0 0 0,0 0 0 0 0,0 0 0 0 0,0-1 0 0 0,0 1 0 0 0,0 1 0 0 0,0-1 0 0 0,0 0 0 0 0,0 0 0 0 0,0 0 0 0 0,0 0 0 0 0,0 1 1 0 0,0-1-1 0 0,0 1 0 0 0,0-1 0 0 0,0 0 0 0 0,0 1 0 0 0,0 0 0 0 0,-1-1 0 0 0,1 1 0 0 0,0-1 0 0 0,0 1 0 0 0,0 0 0 0 0,-1 0 0 0 0,1-1 0 0 0,-1 1 0 0 0,1 0 0 0 0,0 0 0 0 0,-1 0 0 0 0,1 0 0 0 0,-1 0 0 0 0,0 0 0 0 0,1 0 0 0 0,-1 0 0 0 0,0 0 0 0 0,1 0 0 0 0,-1 0 0 0 0,0 0 1 0 0,0 0-1 0 0,0 0 0 0 0,0 0 0 0 0,0 0 0 0 0,0 0 0 0 0,0 0 0 0 0,0 0 0 0 0,-1 1 7 0 0,3 111-190 0 0,-1-111 193 0 0,1 0-1 0 0,-1 0 1 0 0,1 0-1 0 0,-1 0 0 0 0,1 0 1 0 0,0 0-1 0 0,0 0 1 0 0,0-1-1 0 0,0 1 0 0 0,0-1 1 0 0,0 1-1 0 0,0-1 1 0 0,1 0-1 0 0,-1 0 0 0 0,0 0 1 0 0,1 0-1 0 0,-1 0 1 0 0,1 0-1 0 0,-1-1 1 0 0,1 1-1 0 0,0-1 0 0 0,-1 0 1 0 0,1 0-1 0 0,-1 0 1 0 0,1 0-1 0 0,-1 0 0 0 0,1 0 1 0 0,0-1-1 0 0,-1 1 1 0 0,1-1-1 0 0,1 0-2 0 0,10 0 59 0 0,90-33 131 0 0,-47 9-127 0 0,-34 16-66 0 0,-18 6 1 0 0,-1 1 1 0 0,1 0-1 0 0,-1 0 0 0 0,1 0 0 0 0,0 0 0 0 0,-1 1 0 0 0,1 0 0 0 0,0 0 1 0 0,0 0-1 0 0,0 1 0 0 0,0 0 0 0 0,0 0 0 0 0,0 0 0 0 0,0 0 1 0 0,1 1 1 0 0,-2 50 85 0 0,-12 77-315 0 0,28-107-1559 0 0,-8-18-2151 0 0,-2 0-3788 0 0,-7 0-2853 0 0</inkml:trace>
</inkml:ink>
</file>

<file path=ppt/ink/ink4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2:13.381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218 2383 0 0 0,'0'0'1834'0'0,"0"0"394"0"0,0 0 77 0 0,0 0-244 0 0,0 0-434 0 0,0 0-460 0 0,0 0-336 0 0,0 0-251 0 0,0 0-117 0 0,3-6-21 0 0,0 0-360 0 0,-2 6-35 0 0,-1 1 1 0 0,0-1-1 0 0,0 1 0 0 0,0-1 1 0 0,1 0-1 0 0,-1 0 1 0 0,0 1-1 0 0,0-1 1 0 0,1 0-1 0 0,-1 1 1 0 0,0-1-1 0 0,1 0 1 0 0,-1 0-1 0 0,0 0 0 0 0,1 1 1 0 0,-1-1-1 0 0,0 0 1 0 0,1 0-1 0 0,-1 0 1 0 0,1 0-1 0 0,-1 0 1 0 0,0 1-1 0 0,1-1 1 0 0,-1 0-1 0 0,1 0 1 0 0,-1 0-1 0 0,0 0 0 0 0,1 0 1 0 0,-1 0-1 0 0,1-1 1 0 0,-1 1-1 0 0,0 0 1 0 0,1 0-1 0 0,-1 0 1 0 0,1 0-48 0 0,-4 74 585 0 0,-4 0 0 0 0,-2 0 0 0 0,-4-1 0 0 0,-3 0 1 0 0,-4 3-586 0 0,7-6-1401 0 0,11-73-9685 0 0,3-12 5906 0 0,1 8 4640 0 0</inkml:trace>
  <inkml:trace contextRef="#ctx0" brushRef="#br0" timeOffset="246.016">119 2408 0 0 0,'0'0'1064'0'0,"0"0"475"0"0,0 0 472 0 0,0 0 104 0 0,0 0-217 0 0,0 0-391 0 0,0 0-388 0 0,0 0-276 0 0,0 0-171 0 0,0 0-120 0 0,34-9-109 0 0,106-28-102 0 0,-39 17 129 0 0,-2 16-2083 0 0,-99 6 1232 0 0,1-1 0 0 0,-1 0 0 0 0,0 0 0 0 0,1 0 0 0 0,-1 1 0 0 0,0-1 0 0 0,0 0 0 0 0,0 0 0 0 0,0 1 0 0 0,0-1 0 0 0,0 0-1 0 0,0 0 1 0 0,0 1 0 0 0,-1-1 0 0 0,1 0 0 0 0,0 0 0 0 0,-1 0 0 0 0,1 0 0 0 0,-1 1 0 0 0,1-1 0 0 0,-1 0 0 0 0,0 0 0 0 0,1 0-1 0 0,-1 0 1 0 0,0 0 0 0 0,0 0 0 0 0,0 0 0 0 0,0-1 0 0 0,1 1 0 0 0,-1 0 0 0 0,-1 0 0 0 0,1 0 381 0 0,-8 7-767 0 0</inkml:trace>
  <inkml:trace contextRef="#ctx0" brushRef="#br0" timeOffset="464.149">1 2721 0 0 0,'0'0'1355'0'0,"0"0"584"0"0,0 0 392 0 0,0 0 78 0 0,0 0-249 0 0,0 0-411 0 0,32-2-439 0 0,103-9-356 0 0,41-30 977 0 0,-10 11-2007 0 0,-93 26-9641 0 0,-68 4 3372 0 0</inkml:trace>
  <inkml:trace contextRef="#ctx0" brushRef="#br0" timeOffset="675.121">750 2721 6801 0 0,'0'0'1425'0'0,"0"0"-501"0"0,0 0-4 0 0,0 0 379 0 0,0 0 336 0 0,0 0 31 0 0,0 0-350 0 0,0 0-452 0 0,0 0-345 0 0,0 0-218 0 0,0 0-127 0 0,0 0-62 0 0,-15 29-44 0 0,-47 87-28 0 0,-8 34-1236 0 0,35-100-4142 0 0,20-30-3862 0 0,12-17 6870 0 0</inkml:trace>
  <inkml:trace contextRef="#ctx0" brushRef="#br0" timeOffset="919.109">524 2758 4953 0 0,'0'0'1131'0'0,"0"0"-420"0"0,0 0-96 0 0,0 0 306 0 0,0 0 349 0 0,0 0 130 0 0,0 0-126 0 0,0 0-262 0 0,0 0-253 0 0,0 0-178 0 0,0 0-93 0 0,0 0-21 0 0,10 33-30 0 0,34 99-42 0 0,-16-79 110 0 0,-20-46-390 0 0,94 62-605 0 0,-74-54-3935 0 0,-24-11-779 0 0,0 0-1711 0 0</inkml:trace>
  <inkml:trace contextRef="#ctx0" brushRef="#br0" timeOffset="-3965.732">1857 1330 0 0 0,'0'0'331'0'0,"0"0"768"0"0,0 0 133 0 0,0 0-107 0 0,31-5-119 0 0,99-12-112 0 0,162 9 3478 0 0,101 4-1996 0 0,291-28-1519 0 0,44-13-25 0 0,-209 27 66 0 0,-181-1-585 0 0,-33-2 138 0 0,-96 17-224 0 0,255-4 228 0 0,-226-6-351 0 0,-103 10-144 0 0,-3 0-62 0 0,82-14 19 0 0,-152 14-195 0 0,-62 4 287 0 0,0 0 12 0 0,0 0 5 0 0,0 0 7 0 0,0 0 14 0 0,0 0 3 0 0,0 0-14 0 0,0 0-6 0 0,0 0-20 0 0,0 0-31 0 0,0 0-7 0 0,0 0-41 0 0,0 23-414 0 0,-20 69 518 0 0,-8 102 53 0 0,35-102-32 0 0,-10-73 1476 0 0,-14-5-1437 0 0,-77 9-213 0 0,-294-20 1924 0 0,178 16-1722 0 0,108-12-129 0 0,33 0-105 0 0,-41 15-111 0 0,-120-21 334 0 0,-24-8-35 0 0,25 6-137 0 0,58 20-41 0 0,22 3-303 0 0,-123-15 175 0 0,117-18 386 0 0,-13 12-425 0 0,-340 13 360 0 0,236-3 175 0 0,69-11-392 0 0,140 7 238 0 0,-1-2 0 0 0,-1-2 1 0 0,-36-6-75 0 0,2 2-33 0 0,-134-6 54 0 0,79 6-62 0 0,-211 1 17 0 0,272 11 132 0 0,18-11 213 0 0,78-14 786 0 0,7-126-244 0 0,4-11-2642 0 0,-20 147-6004 0 0,3 4 3064 0 0,1 0-1486 0 0</inkml:trace>
  <inkml:trace contextRef="#ctx0" brushRef="#br0" timeOffset="-578.644">316 1668 0 0 0,'0'0'832'0'0,"0"0"304"0"0,0 0 273 0 0,0 0 87 0 0,0 0-137 0 0,0 0-309 0 0,0 0-333 0 0,0 0-285 0 0,0 0-150 0 0,2 0 20 0 0,106 1 4123 0 0,133-2-1383 0 0,322-6-1400 0 0,-524 11-1538 0 0,-44-5 3234 0 0,-143-108-3258 0 0,143 102-58 0 0,-1 2 2 0 0,0 0-1 0 0,1-1 1 0 0,0 1-1 0 0,1-1 1 0 0,-1 0-1 0 0,1-1 1 0 0,0 1 0 0 0,1-1-1 0 0,0 0 1 0 0,0 0-1 0 0,0 0 1 0 0,1 0-1 0 0,0-1 1 0 0,0 1-24 0 0,2 51-1996 0 0,12 10 1714 0 0,-1 1-1 0 0,-4 0 1 0 0,-1 1 0 0 0,-3 0 0 0 0,-3-1 0 0 0,-3 11 282 0 0,2-54-67 0 0,-1 0-1 0 0,0 0 1 0 0,-1 0 0 0 0,0 0-1 0 0,-1-1 1 0 0,0 0-1 0 0,-1 1 1 0 0,0-1-1 0 0,-2 1 68 0 0,7-12 44 0 0,0-1 0 0 0,0 1 0 0 0,0 0 0 0 0,0-1 0 0 0,0 1 0 0 0,-1 0 0 0 0,1 0 0 0 0,0-1 0 0 0,0 1 0 0 0,0 0 0 0 0,0-1 0 0 0,0 1 0 0 0,-1 0 0 0 0,1 0-1 0 0,0-1 1 0 0,0 1 0 0 0,-1 0 0 0 0,1 0 0 0 0,0 0 0 0 0,0-1 0 0 0,-1 1 0 0 0,1 0 0 0 0,0 0 0 0 0,0 0 0 0 0,-1 0 0 0 0,1-1 0 0 0,0 1 0 0 0,-1 0 0 0 0,1 0-1 0 0,0 0 1 0 0,-1 0 0 0 0,1 0 0 0 0,0 0 0 0 0,-1 0 0 0 0,1 0 0 0 0,0 0 0 0 0,-1 0 0 0 0,1 0 0 0 0,0 0 0 0 0,0 0 0 0 0,-1 0 0 0 0,1 1 0 0 0,0-1 0 0 0,-1 0-1 0 0,1 0 1 0 0,0 0 0 0 0,-1 0 0 0 0,1 0 0 0 0,0 1 0 0 0,0-1 0 0 0,-1 0 0 0 0,1 0 0 0 0,0 1 0 0 0,0-1 0 0 0,0 0 0 0 0,-1 0 0 0 0,1 1 0 0 0,0-1 0 0 0,0 0-44 0 0,-1-35 690 0 0,1 29-589 0 0,1-9-46 0 0,1 1 0 0 0,0-1-1 0 0,1 1 1 0 0,0 0 0 0 0,1-1 0 0 0,1 2 0 0 0,0-1 0 0 0,1 0 0 0 0,6-8-55 0 0,-11 19-5 0 0,78-109-396 0 0,-36 73-3612 0 0,-36 35 392 0 0,0 0-3124 0 0,-3 0-50 0 0</inkml:trace>
  <inkml:trace contextRef="#ctx0" brushRef="#br0" timeOffset="3500.601">1938 645 0 0 0,'-24'-85'1062'0'0,"23"77"-79"0"0,0-3 5389 0 0,1 10-421 0 0,0 11-5719 0 0,0 590 2353 0 0,3-557-2345 0 0,0-21-1453 0 0,-2 0-4606 0 0,-2-22 1021 0 0,-3 3 1930 0 0,4-2 1537 0 0,-2-1-65 0 0</inkml:trace>
  <inkml:trace contextRef="#ctx0" brushRef="#br0" timeOffset="4067.124">1833 567 0 0 0,'0'0'991'0'0,"0"0"257"0"0,0 0 38 0 0,0 0-277 0 0,0 0-403 0 0,0 0-314 0 0,0 0-159 0 0,0 0-34 0 0,0 0 34 0 0,-4 4 65 0 0,-102 91 3708 0 0,96-73-2710 0 0,38-6-470 0 0,-1-9-464 0 0,1 0 0 0 0,0-1 0 0 0,0-2 0 0 0,0-1 0 0 0,0-1 1 0 0,0-2-1 0 0,0-1 0 0 0,1-1-262 0 0,32 1 223 0 0,-9 9 38 0 0,-51-8-94 0 0,-1 0 87 0 0,0 0 59 0 0,-42-4 1291 0 0,33 1-1554 0 0,0 0-1 0 0,1-1 0 0 0,0 0 0 0 0,-1 0 1 0 0,1-1-1 0 0,1 0 0 0 0,-1-1 0 0 0,1 0 1 0 0,0 0-1 0 0,1 0 0 0 0,-1-1 0 0 0,1 0 1 0 0,0 0-1 0 0,1 0 0 0 0,0-1 1 0 0,0 0-1 0 0,0 0 0 0 0,0-2-49 0 0,-30-66-523 0 0,27 62 286 0 0,5 10-2485 0 0,2 2-5288 0 0,1 2 1873 0 0</inkml:trace>
  <inkml:trace contextRef="#ctx0" brushRef="#br0" timeOffset="4515.128">2527 254 1832 0 0,'0'0'1501'0'0,"0"0"-402"0"0,0 0-182 0 0,0 0 207 0 0,0 0 334 0 0,0 0 169 0 0,0 0-156 0 0,0 0-417 0 0,0 0-446 0 0,0 0-279 0 0,0 0-58 0 0,0 0 82 0 0,0 0 134 0 0,2 13 85 0 0,21 93 898 0 0,-9-23-581 0 0,17 183-513 0 0,-51-238-2574 0 0,9-24-2132 0 0,-1-3-4937 0 0,9-1 7624 0 0</inkml:trace>
  <inkml:trace contextRef="#ctx0" brushRef="#br0" timeOffset="4832.205">2468 358 0 0 0,'0'0'743'0'0,"0"0"662"0"0,0 0 556 0 0,0 0 233 0 0,0 0-158 0 0,0 0-345 0 0,0 0-348 0 0,0 0-273 0 0,33-12-203 0 0,104-36-183 0 0,-23 19 365 0 0,42 11-2168 0 0,-151 44-9004 0 0,-7-19 6322 0 0</inkml:trace>
  <inkml:trace contextRef="#ctx0" brushRef="#br0" timeOffset="5080.141">2482 608 1488 0 0,'0'0'1211'0'0,"0"0"-125"0"0,0 0 266 0 0,0 0 447 0 0,0 0 212 0 0,0 0-165 0 0,0 0-440 0 0,0 0-478 0 0,32-8-365 0 0,99-25-253 0 0,54-14-1419 0 0,-155 37-1404 0 0,-8 9-3273 0 0,-13 1 1194 0 0</inkml:trace>
  <inkml:trace contextRef="#ctx0" brushRef="#br0" timeOffset="5600.882">2959 534 5537 0 0,'0'0'768'0'0,"0"0"-436"0"0,0 0-100 0 0,0 0 401 0 0,0 0 452 0 0,0 0 203 0 0,0 0-85 0 0,0 0-310 0 0,0 0-313 0 0,0 0-172 0 0,0 0-45 0 0,0 0 1 0 0,0 0 48 0 0,9 21 34 0 0,43 92 401 0 0,-47-100-673 0 0,-5-10-91 0 0,1 0 0 0 0,-1-1 0 0 0,0 1 0 0 0,1-1 0 0 0,-1 1 0 0 0,1 0 0 0 0,0-1 0 0 0,0 0 1 0 0,0 1-1 0 0,0-1 0 0 0,1 1 0 0 0,-1-1 0 0 0,0 0 0 0 0,1 0 0 0 0,0 0 0 0 0,-1 0 0 0 0,1 0 0 0 0,0 0 0 0 0,0 0 0 0 0,0-1 0 0 0,0 1 0 0 0,0-1 0 0 0,1 1 0 0 0,-1-1 0 0 0,0 0 0 0 0,1 0 0 0 0,-1 0 0 0 0,1 0 0 0 0,-1 0 0 0 0,1-1 0 0 0,0 1 0 0 0,-1-1 0 0 0,1 0 0 0 0,-1 1 0 0 0,1-1 1 0 0,0 0-1 0 0,-1-1 0 0 0,1 1 0 0 0,0 0 0 0 0,-1-1 0 0 0,1 1 0 0 0,-1-1 0 0 0,1 0 0 0 0,1-1-83 0 0,105-89 679 0 0,-106 89-666 0 0,-1 0-22 0 0,-1 0-1 0 0,1 0 1 0 0,-1 0 0 0 0,1 1 0 0 0,0-1-1 0 0,0 0 1 0 0,0 1 0 0 0,0-1 0 0 0,0 1-1 0 0,0 0 1 0 0,0-1 0 0 0,0 1 0 0 0,1 0-1 0 0,-1 1 1 0 0,0-1 0 0 0,1 0-1 0 0,-1 1 1 0 0,1-1 0 0 0,-1 1 0 0 0,1-1-1 0 0,-1 1 1 0 0,1 0 0 0 0,-1 0 0 0 0,0 1-1 0 0,1-1 1 0 0,-1 0 0 0 0,1 1-1 0 0,-1-1 1 0 0,1 1 0 0 0,-1 0 0 0 0,0 0-1 0 0,1 0 1 0 0,-1 0 0 0 0,0 0 0 0 0,0 1-1 0 0,0-1 1 0 0,0 0 0 0 0,0 1 0 0 0,1 1 9 0 0,4 10-11 0 0,-1 0 0 0 0,0 1 1 0 0,-1-1-1 0 0,-1 1 0 0 0,0 1 1 0 0,-1-1-1 0 0,0 0 1 0 0,-1 1-1 0 0,-1 0 0 0 0,-1-1 1 0 0,0 1-1 0 0,0 0 0 0 0,-1-1 1 0 0,-1 1-1 0 0,-1-1 1 0 0,0 1-1 0 0,-1-1 0 0 0,0 0 1 0 0,-1 0-1 0 0,-1-1 1 0 0,0 1-1 0 0,-1-1 0 0 0,0 0 1 0 0,-1-1-1 0 0,0 0 0 0 0,-1 0 1 0 0,-6 4 10 0 0,12-12-16 0 0,0 0-1 0 0,0 0 1 0 0,-1-1 0 0 0,1 0 0 0 0,-1 1-1 0 0,0-1 1 0 0,0-1 0 0 0,0 1 0 0 0,0-1-1 0 0,-1 1 1 0 0,1-1 0 0 0,-1 0 0 0 0,1-1-1 0 0,-1 1 1 0 0,0-1 0 0 0,1 0 0 0 0,-2 0 16 0 0,-9-38-464 0 0,17 25 387 0 0,1 1 1 0 0,0 0 0 0 0,0-1 0 0 0,1 1 0 0 0,1 1 0 0 0,-1-1 0 0 0,2 1-1 0 0,0 0 1 0 0,0 0 0 0 0,1 0 0 0 0,0 1 0 0 0,0 0 0 0 0,1 0-1 0 0,0 1 1 0 0,1 0 0 0 0,0 1 0 0 0,0 0 0 0 0,1 0 0 0 0,10-5 76 0 0,59-32-2471 0 0,-51 33-1242 0 0,1 3-3430 0 0,-16 4 3394 0 0</inkml:trace>
  <inkml:trace contextRef="#ctx0" brushRef="#br0" timeOffset="7848.742">4292 1418 0 0 0,'0'0'187'0'0,"0"0"500"0"0,0 0 174 0 0,-4-3 86 0 0,3 2-781 0 0,0 1 0 0 0,0-1 0 0 0,-1 0 1 0 0,1 0-1 0 0,0 0 0 0 0,0 1 0 0 0,-1-1 0 0 0,1 0 0 0 0,0 1 1 0 0,-1-1-1 0 0,1 1 0 0 0,-1 0 0 0 0,1-1 0 0 0,-1 1 0 0 0,1 0 1 0 0,-1 0-1 0 0,1 0 0 0 0,-1 0 0 0 0,1 0 0 0 0,-1 0 0 0 0,1 1 0 0 0,0-1 1 0 0,-1 0-1 0 0,1 1 0 0 0,-1-1 0 0 0,1 1 0 0 0,0-1 0 0 0,-1 1 1 0 0,1 0-1 0 0,0 0 0 0 0,0-1 0 0 0,-1 1 0 0 0,1 0 0 0 0,0 0 1 0 0,0 0-1 0 0,0 0 0 0 0,0 0 0 0 0,0 1 0 0 0,0-1 0 0 0,1 0 1 0 0,-1 0-1 0 0,-1 2-166 0 0,-1 4 212 0 0,-1 0 0 0 0,1 0 1 0 0,0 0-1 0 0,1 0 0 0 0,0 0 1 0 0,0 1-1 0 0,0-1 0 0 0,1 1 1 0 0,0 0-1 0 0,1-1 0 0 0,0 1 1 0 0,0 0-1 0 0,0-1 0 0 0,1 3-212 0 0,0-9 101 0 0,0 1-1 0 0,0-1 1 0 0,-1 1-1 0 0,1-1 0 0 0,0 0 1 0 0,0 1-1 0 0,0-1 1 0 0,0 0-1 0 0,1 0 1 0 0,-1 0-1 0 0,0 0 0 0 0,0 0 1 0 0,1 0-1 0 0,-1 0 1 0 0,1 0-1 0 0,-1 0 0 0 0,1-1 1 0 0,-1 1-1 0 0,1 0 1 0 0,-1-1-1 0 0,1 0 1 0 0,-1 1-1 0 0,1-1 0 0 0,0 0 1 0 0,-1 0-1 0 0,1 0 1 0 0,0 0-1 0 0,-1 0 1 0 0,1 0-1 0 0,-1 0 0 0 0,1 0 1 0 0,0-1-1 0 0,-1 1 1 0 0,1-1-1 0 0,-1 1 0 0 0,1-1 1 0 0,-1 0-1 0 0,1 0 1 0 0,-1 1-1 0 0,1-1 1 0 0,-1 0-1 0 0,0 0 0 0 0,0 0 1 0 0,1 0-1 0 0,-1-1 1 0 0,0 1-1 0 0,1-1-100 0 0,1-3 144 0 0,1 0 0 0 0,-1 0 0 0 0,0 0 1 0 0,-1 0-1 0 0,1-1 0 0 0,-1 1 0 0 0,0-1 0 0 0,0 1 0 0 0,-1-1 0 0 0,0 0 0 0 0,0 0 0 0 0,0 0 1 0 0,-1 0-1 0 0,0 1 0 0 0,0-1 0 0 0,0-4-144 0 0,-2 8-46 0 0,0 0 0 0 0,0 1 0 0 0,0-1 0 0 0,1 1 0 0 0,-1 0-1 0 0,-1-1 1 0 0,1 1 0 0 0,0 0 0 0 0,0 0 0 0 0,0 0 0 0 0,-1 1 0 0 0,1-1 0 0 0,0 0 0 0 0,-1 1 0 0 0,1 0 0 0 0,0-1 0 0 0,-1 1 0 0 0,1 0 0 0 0,-1 0-1 0 0,1 1 1 0 0,0-1 0 0 0,-2 1 46 0 0,1-1-101 0 0,1 0 48 0 0,0-1 1 0 0,0 2-1 0 0,-1-1 0 0 0,1 0 1 0 0,0 0-1 0 0,0 1 1 0 0,-1-1-1 0 0,1 1 0 0 0,0 0 1 0 0,0-1-1 0 0,0 1 0 0 0,0 0 1 0 0,0 0-1 0 0,0 1 1 0 0,0-1-1 0 0,0 0 0 0 0,0 1 1 0 0,1-1-1 0 0,-1 1 0 0 0,1-1 1 0 0,-1 1-1 0 0,1 0 0 0 0,-1 0 1 0 0,1 0-1 0 0,0 0 1 0 0,0 0-1 0 0,0 0 0 0 0,0 0 1 0 0,0 0-1 0 0,0 0 0 0 0,1 0 1 0 0,-1 0-1 0 0,1 1 1 0 0,-1-1-1 0 0,1 0 0 0 0,0 0 1 0 0,0 1-1 0 0,0-1 0 0 0,0 0 1 0 0,0 0-1 0 0,1 2 53 0 0,29 15-1761 0 0,-7-13-2423 0 0,1-5-3636 0 0,-17-1 5199 0 0</inkml:trace>
  <inkml:trace contextRef="#ctx0" brushRef="#br0" timeOffset="8888.249">4294 1514 0 0 0,'0'0'163'0'0,"0"0"625"0"0,0 0 197 0 0,0 0 92 0 0,0 0 103 0 0,0 0 37 0 0,0-7-67 0 0,2-27 1536 0 0,7 57 4419 0 0,32 161-3173 0 0,-30-100-3636 0 0,-4 1 0 0 0,-3 0 0 0 0,-7 72-296 0 0,-20 182 491 0 0,32-287-183 0 0,-3-47 1610 0 0,-3-32-1871 0 0,-1 8-57 0 0,-2 13-106 0 0,0 0 0 0 0,-1-1 0 0 0,1 1 0 0 0,-1-1 1 0 0,0 1-1 0 0,-1 0 0 0 0,0-1 0 0 0,0 1 0 0 0,0 0 0 0 0,-1 0 0 0 0,0 1 0 0 0,0-1 0 0 0,0 0 0 0 0,-1 1 1 0 0,1 0-1 0 0,-1 0 0 0 0,-1 0 0 0 0,1 0 0 0 0,-1 1 0 0 0,0-1 0 0 0,0 1 0 0 0,0 1 0 0 0,-1-2 116 0 0,-10-10-441 0 0,-18-18-175 0 0,0 3 0 0 0,-2 1-1 0 0,-2 1 1 0 0,-38-21 616 0 0,70 45 17 0 0,6 4-9 0 0,0 0 0 0 0,0 0-1 0 0,0-1 1 0 0,1 1 0 0 0,-1 0-1 0 0,0 0 1 0 0,0-1 0 0 0,0 1-1 0 0,0 0 1 0 0,0-1 0 0 0,0 1-1 0 0,0 0 1 0 0,0-1 0 0 0,0 1-1 0 0,0 0 1 0 0,0-1 0 0 0,0 1 0 0 0,0 0-1 0 0,0-1 1 0 0,0 1 0 0 0,0 0-1 0 0,0-1 1 0 0,0 1 0 0 0,0 0-1 0 0,0 0 1 0 0,0-1 0 0 0,-1 1-1 0 0,1 0 1 0 0,0-1 0 0 0,0 1-1 0 0,0 0 1 0 0,-1 0 0 0 0,1-1-1 0 0,0 1 1 0 0,0 0 0 0 0,0 0-1 0 0,-1 0 1 0 0,1-1 0 0 0,0 1-1 0 0,-1 0-7 0 0,409 11 760 0 0,42-29-569 0 0,-455 26 97 0 0,-133 62 97 0 0,92-52-374 0 0,-232 92 88 0 0,199-66-338 0 0,79-44 175 0 0,-1 0-1 0 0,1 1 0 0 0,-1-1 0 0 0,1 1 1 0 0,-1-1-1 0 0,1 1 0 0 0,-1-1 1 0 0,1 1-1 0 0,0-1 0 0 0,-1 1 0 0 0,1 0 1 0 0,0-1-1 0 0,0 1 0 0 0,-1-1 1 0 0,1 1-1 0 0,0 0 0 0 0,0-1 0 0 0,0 1 1 0 0,0 0-1 0 0,0-1 0 0 0,0 1 1 0 0,0 0-1 0 0,0-1 0 0 0,0 1 0 0 0,0 0 1 0 0,0-1-1 0 0,0 1 0 0 0,0-1 1 0 0,1 1-1 0 0,-1 0 0 0 0,0-1 0 0 0,0 1 1 0 0,1-1-1 0 0,-1 1 0 0 0,0 0 1 0 0,1-1-1 0 0,-1 1 0 0 0,1-1 0 0 0,-1 1 1 0 0,1-1-1 0 0,-1 0 0 0 0,1 1 0 0 0,-1-1 1 0 0,1 1-1 0 0,-1-1 0 0 0,1 0 1 0 0,-1 0-1 0 0,1 1 0 0 0,0-1 0 0 0,-1 0 1 0 0,1 0-1 0 0,0 1 0 0 0,-1-1 1 0 0,1 0-1 0 0,0 0 0 0 0,-1 0 0 0 0,1 0 1 0 0,0 0-1 0 0,-1 0 65 0 0,46 3-8135 0 0,-41-3 5631 0 0,11 0-3211 0 0</inkml:trace>
  <inkml:trace contextRef="#ctx0" brushRef="#br0" timeOffset="10549.103">4369 1481 0 0 0,'0'0'177'0'0,"0"0"464"0"0,-4-5 136 0 0,-12-12-50 0 0,15 16-601 0 0,0 1 0 0 0,0-1 0 0 0,-1 1 0 0 0,1-1 0 0 0,0 1 0 0 0,-1-1 0 0 0,1 1 1 0 0,0 0-1 0 0,-1 0 0 0 0,1-1 0 0 0,0 1 0 0 0,-1 0 0 0 0,1 0 0 0 0,0 0 0 0 0,-1 1 0 0 0,1-1 0 0 0,0 0 0 0 0,-1 0 1 0 0,1 1-1 0 0,0-1 0 0 0,0 1 0 0 0,-1-1 0 0 0,1 1 0 0 0,0 0 0 0 0,0-1 0 0 0,0 1 0 0 0,0 0 0 0 0,0 0 0 0 0,0 0 1 0 0,0 0-1 0 0,0 0 0 0 0,0 0 0 0 0,0 0 0 0 0,0 0 0 0 0,0 1-126 0 0,-2 1 253 0 0,-1-1-87 0 0,-1 1-1 0 0,1 1 1 0 0,0-1-1 0 0,1 0 1 0 0,-1 1-1 0 0,1 0 1 0 0,-1 0-1 0 0,1 0 1 0 0,0 0-1 0 0,1 1 1 0 0,-1-1-1 0 0,1 1 1 0 0,0-1-1 0 0,0 1 1 0 0,0 0-1 0 0,0 0 1 0 0,1 0-1 0 0,0 0 1 0 0,0 2-166 0 0,1-4 128 0 0,-1 0 1 0 0,1 0 0 0 0,1 0-1 0 0,-1 0 1 0 0,0 0 0 0 0,1 0-1 0 0,-1 0 1 0 0,1 0-1 0 0,0 0 1 0 0,0 0 0 0 0,0 0-1 0 0,0-1 1 0 0,1 1 0 0 0,-1 0-1 0 0,1-1 1 0 0,-1 1-1 0 0,1-1 1 0 0,0 0 0 0 0,0 1-1 0 0,0-1 1 0 0,0 0-1 0 0,1 0 1 0 0,-1 0 0 0 0,0-1-1 0 0,1 1 1 0 0,-1-1 0 0 0,1 1-1 0 0,0-1 1 0 0,0 0-1 0 0,-1 0 1 0 0,1 0 0 0 0,0 0-1 0 0,0 0 1 0 0,0-1 0 0 0,0 1-1 0 0,2-1-128 0 0,-2 0 126 0 0,0-1 0 0 0,0 1 0 0 0,-1-1-1 0 0,1 0 1 0 0,0 0 0 0 0,-1 0 0 0 0,1 0 0 0 0,-1 0 0 0 0,1-1-1 0 0,-1 1 1 0 0,0-1 0 0 0,1 1 0 0 0,-1-1 0 0 0,0 0-1 0 0,0 0 1 0 0,0 0 0 0 0,0 0 0 0 0,-1 0 0 0 0,1-1-1 0 0,-1 1 1 0 0,1 0 0 0 0,-1-1 0 0 0,0 1 0 0 0,0-1 0 0 0,0 0-1 0 0,0 1 1 0 0,0-1 0 0 0,0 0 0 0 0,-1 1 0 0 0,1-2-126 0 0,-3-90 1138 0 0,1 91-1195 0 0,0 1 0 0 0,-1-1 0 0 0,1 1 0 0 0,-1 0 0 0 0,0-1-1 0 0,1 1 1 0 0,-1 0 0 0 0,0 0 0 0 0,0 0 0 0 0,-1 1 0 0 0,1-1 0 0 0,0 0 0 0 0,0 1 0 0 0,-1 0-1 0 0,1-1 1 0 0,-1 1 0 0 0,0 0 0 0 0,1 0 0 0 0,-1 0 0 0 0,0 1 0 0 0,1-1 0 0 0,-1 1-1 0 0,0-1 1 0 0,0 1 0 0 0,0 0 57 0 0,-47-2-3881 0 0,43 2 2853 0 0,6 0-402 0 0,3 8-4435 0 0,3 1 1876 0 0,-5-8 3749 0 0,3 3-1575 0 0</inkml:trace>
  <inkml:trace contextRef="#ctx0" brushRef="#br0" timeOffset="11763.679">3848 2743 1240 0 0,'0'0'1434'0'0,"0"0"-139"0"0,0 0-26 0 0,0 0 328 0 0,0 0 341 0 0,0 0 58 0 0,0 0-280 0 0,0 0-515 0 0,0 0-520 0 0,0 0-324 0 0,0 0-142 0 0,0 0 3 0 0,0 0 122 0 0,0 5 124 0 0,1 14-164 0 0,0 0 1 0 0,1-1 0 0 0,1 0-1 0 0,1 1 1 0 0,1-1 0 0 0,0 0-1 0 0,1-1 1 0 0,1 1 0 0 0,1-1-1 0 0,0-1 1 0 0,7 10-301 0 0,-13-22 57 0 0,0-1-1 0 0,0 0 1 0 0,1 0 0 0 0,-1 1 0 0 0,1-2-1 0 0,0 1 1 0 0,0 0 0 0 0,0 0-1 0 0,0-1 1 0 0,0 0 0 0 0,1 1-1 0 0,-1-1 1 0 0,1-1 0 0 0,-1 1-1 0 0,1 0 1 0 0,0-1 0 0 0,0 0-1 0 0,0 0 1 0 0,-1 0 0 0 0,1 0-1 0 0,0-1 1 0 0,0 1 0 0 0,0-1-1 0 0,0 0 1 0 0,0 0 0 0 0,0 0-1 0 0,0-1 1 0 0,0 0 0 0 0,0 0-1 0 0,0 0 1 0 0,0 0 0 0 0,0 0-1 0 0,0-1 1 0 0,2-1-57 0 0,193-177 779 0 0,-198 179-794 0 0,-1 0-1 0 0,1 1 1 0 0,0-1 0 0 0,-1 0-1 0 0,1 0 1 0 0,0 1 0 0 0,0-1-1 0 0,0 0 1 0 0,-1 1 0 0 0,1-1-1 0 0,0 1 1 0 0,0-1-1 0 0,0 1 1 0 0,0-1 0 0 0,0 1-1 0 0,0 0 1 0 0,0 0 0 0 0,0-1-1 0 0,0 1 1 0 0,0 0 0 0 0,0 0-1 0 0,0 0 1 0 0,0 0 0 0 0,0 0-1 0 0,0 0 1 0 0,0 0 0 0 0,0 0-1 0 0,0 1 1 0 0,0-1 0 0 0,0 0-1 0 0,0 1 1 0 0,0-1 0 0 0,0 1-1 0 0,0-1 1 0 0,0 1-1 0 0,0-1 1 0 0,0 1 0 0 0,0-1-1 0 0,-1 1 1 0 0,1 0 0 0 0,0 0-1 0 0,0-1 1 0 0,-1 1 0 0 0,1 0-1 0 0,-1 0 1 0 0,1 0 0 0 0,0 0-1 0 0,-1 0 1 0 0,0-1 0 0 0,1 1-1 0 0,-1 0 1 0 0,0 0 0 0 0,1 1 15 0 0,11 54-141 0 0,-10-44 151 0 0,0-1 0 0 0,0 1 0 0 0,1 0 0 0 0,0-1 0 0 0,1 1 0 0 0,0-1-1 0 0,1 0 1 0 0,0 0 0 0 0,1-1 0 0 0,0 1 0 0 0,1-1 0 0 0,0-1 0 0 0,4 4-10 0 0,-6-9 64 0 0,0-2 0 0 0,0 1 1 0 0,0 0-1 0 0,0-1 1 0 0,0 0-1 0 0,0 0 1 0 0,1 0-1 0 0,-1-1 1 0 0,1 0-1 0 0,0 0 1 0 0,-1-1-1 0 0,1 1 1 0 0,0-1-1 0 0,-1 0 1 0 0,1-1-1 0 0,0 1 1 0 0,-1-1-1 0 0,1 0 1 0 0,-1 0-1 0 0,1-1 0 0 0,-1 0 1 0 0,0 0-1 0 0,1 0 1 0 0,-1-1-1 0 0,0 1 1 0 0,0-2-65 0 0,11-8 155 0 0,-1-1 0 0 0,0 0 0 0 0,0-2 0 0 0,-1 0 1 0 0,-1 0-1 0 0,-1-1 0 0 0,0-1 0 0 0,-1 0 0 0 0,-1 0 0 0 0,-1-1 0 0 0,0 0 1 0 0,-1-1-1 0 0,-1 0 0 0 0,-1 0 0 0 0,4-20-155 0 0,-6-18-223 0 0,-10 23-5479 0 0,6 33 4677 0 0,-2-2-2694 0 0,1 2-3044 0 0,-1 1-957 0 0</inkml:trace>
  <inkml:trace contextRef="#ctx0" brushRef="#br0" timeOffset="14485.506">1888 2360 0 0 0,'0'0'595'0'0,"0"0"405"0"0,0 0 128 0 0,0 0-72 0 0,0 0-149 0 0,0 0-116 0 0,7 31-84 0 0,22 96-88 0 0,-10-25 726 0 0,-4 0 1 0 0,1 94-1346 0 0,-11-117 85 0 0,3 314-643 0 0,-9-379 206 0 0,1 19-1825 0 0,8-17-3708 0 0,-4-15 5278 0 0</inkml:trace>
  <inkml:trace contextRef="#ctx0" brushRef="#br0" timeOffset="15116.017">4439 3399 0 0 0,'0'0'2306'0'0,"0"0"-867"0"0,0 0-538 0 0,0 0-246 0 0,0 0 108 0 0,0 0 251 0 0,0 0 183 0 0,0 0-26 0 0,0 0-181 0 0,0 0-189 0 0,0 0-151 0 0,0 0-44 0 0,0 0 4 0 0,4 9-22 0 0,42 180 2730 0 0,-51 11-5137 0 0,13-184-1651 0 0,6-12-2569 0 0,-12-3 4898 0 0,7-1-3399 0 0</inkml:trace>
  <inkml:trace contextRef="#ctx0" brushRef="#br0" timeOffset="15664.128">6718 2475 1328 0 0,'0'0'1502'0'0,"0"0"-298"0"0,0 0-146 0 0,0 0 210 0 0,0 0 362 0 0,0 0 198 0 0,0 0-73 0 0,0 0-247 0 0,0 0-271 0 0,0 0-190 0 0,0 0-150 0 0,0 0-159 0 0,0 0-132 0 0,-3 36-120 0 0,-11 118-89 0 0,0 10 418 0 0,7 154-1062 0 0,14-260-1331 0 0,1-41-1689 0 0,4-2-3909 0 0,-8-8 140 0 0</inkml:trace>
  <inkml:trace contextRef="#ctx0" brushRef="#br0" timeOffset="16773.008">1954 3377 0 0 0,'-26'9'0'0'0,"21"-4"51"0"0,21 6 4830 0 0,9 50 1602 0 0,-20 46-3852 0 0,-5-54-1727 0 0,7 204 834 0 0,-12-201-1754 0 0,5-56-39 0 0,0 0 4 0 0,22 8-2924 0 0,-22-8 2959 0 0,6 0-2828 0 0,1 0-3907 0 0,-2 0 2771 0 0</inkml:trace>
  <inkml:trace contextRef="#ctx0" brushRef="#br0" timeOffset="17787.667">1971 3645 0 0 0,'0'0'165'0'0,"0"0"213"0"0,0 0 362 0 0,0 0 414 0 0,0 0 314 0 0,33 0 162 0 0,108 0-83 0 0,203-14 4519 0 0,534-24-2240 0 0,97 24-2866 0 0,-605 2-6 0 0,305-53-954 0 0,-122 3 503 0 0,-215 40-123 0 0,137 17-380 0 0,-355 5 25 0 0,382 15 334 0 0,-301-22 62 0 0,-118 11-2578 0 0,-83-4 990 0 0,0 0-622 0 0,0 0-1089 0 0,0 0-1431 0 0,0 0-518 0 0,0 0 1378 0 0</inkml:trace>
  <inkml:trace contextRef="#ctx0" brushRef="#br0" timeOffset="18037.076">7171 2968 0 0 0,'0'0'0'0'0,"0"0"0"0"0</inkml:trace>
  <inkml:trace contextRef="#ctx0" brushRef="#br0" timeOffset="18490.817">6700 3193 0 0 0,'0'0'1158'0'0,"0"0"79"0"0,0 0-3 0 0,0 0-34 0 0,0 0-60 0 0,0 0-57 0 0,0 0-83 0 0,0 0-107 0 0,-2 6-75 0 0,0 83 3135 0 0,46 186-300 0 0,-43-187-4111 0 0,-9-54-3778 0 0,7-29-383 0 0,0 2-3437 0 0</inkml:trace>
  <inkml:trace contextRef="#ctx0" brushRef="#br0" timeOffset="19202.625">6899 3126 0 0 0,'0'0'1066'0'0,"0"0"598"0"0,0 0 354 0 0,0 0 118 0 0,0 0-51 0 0,0 0-272 0 0,0 0-371 0 0,0 0-310 0 0,0 0-232 0 0,-19 11-150 0 0,-61 38-55 0 0,23 16 512 0 0,-51 99-153 0 0,-56 77-1268 0 0,37-94-5274 0 0,117-136 968 0 0,2-3-3220 0 0</inkml:trace>
  <inkml:trace contextRef="#ctx0" brushRef="#br0" timeOffset="19798.656">4686 3340 0 0 0,'0'0'267'0'0,"0"0"784"0"0,0 0 328 0 0,0 0-7 0 0,0 0-72 0 0,0 0-105 0 0,0 0-144 0 0,0 0-77 0 0,0 0-30 0 0,0 0 0 0 0,-19 12-40 0 0,-129 84 898 0 0,39-7-1766 0 0,-46 59-10 0 0,77-59-2921 0 0,8 6-4044 0 0,58-76 3528 0 0</inkml:trace>
  <inkml:trace contextRef="#ctx0" brushRef="#br0" timeOffset="20323.274">2435 3299 0 0 0,'0'0'296'0'0,"0"0"1064"0"0,0 0 406 0 0,0 0-38 0 0,0 0-206 0 0,0 0-323 0 0,0 0-323 0 0,0 0-210 0 0,0 0-154 0 0,0 0-59 0 0,0 0-53 0 0,-35 32-84 0 0,-110 100-80 0 0,50-26-13 0 0,6-3-1627 0 0,-4-4 0 0 0,-5-4-1 0 0,-31 18 1405 0 0,68-64-5350 0 0,49-41 3360 0 0</inkml:trace>
  <inkml:trace contextRef="#ctx0" brushRef="#br0" timeOffset="20893.172">2985 3848 0 0 0,'0'0'880'0'0,"0"0"-296"0"0,0 0-64 0 0,0 0 211 0 0,0 0 327 0 0,0 0 291 0 0,0 0 158 0 0,0 0 26 0 0,0 0-102 0 0,0 0-228 0 0,0 0-260 0 0,0 0-202 0 0,0 0-154 0 0,-1 23-94 0 0,-7 74-35 0 0,-14-27 399 0 0,12-54-634 0 0,6-8-141 0 0,-6 8 13 0 0,1 0-1 0 0,1 0 1 0 0,0 0 0 0 0,1 1-1 0 0,1 0 1 0 0,1 1-1 0 0,0-1 1 0 0,2 1 0 0 0,0 0-1 0 0,0 7-94 0 0,4-24 31 0 0,0 1-1 0 0,1-1 1 0 0,-1 0-1 0 0,1 0 1 0 0,-1 0 0 0 0,1 0-1 0 0,0 0 1 0 0,-1 0-1 0 0,1 0 1 0 0,0-1 0 0 0,0 1-1 0 0,-1 0 1 0 0,1-1-1 0 0,0 0 1 0 0,0 1 0 0 0,0-1-1 0 0,0 0 1 0 0,0 0-1 0 0,-1 0 1 0 0,1 0 0 0 0,0 0-1 0 0,0 0 1 0 0,0-1-1 0 0,0 1 1 0 0,0-1-31 0 0,5 1 118 0 0,10-2 39 0 0,0-1 0 0 0,0 0 0 0 0,0-2 0 0 0,0 0 0 0 0,-1 0 0 0 0,0-2 0 0 0,0 0 0 0 0,10-6-157 0 0,0 1 88 0 0,52-18-149 0 0,-77 30-809 0 0,8-3 664 0 0,-8 2-4117 0 0,-4 1-4665 0 0,0 0 5083 0 0</inkml:trace>
  <inkml:trace contextRef="#ctx0" brushRef="#br0" timeOffset="21137.212">3532 3841 2537 0 0,'0'0'3312'0'0,"0"0"-1735"0"0,0 0-561 0 0,0 0 119 0 0,0 0 310 0 0,0 0 192 0 0,0 0-89 0 0,0 0-322 0 0,0 0-382 0 0,0 0-323 0 0,-27 35-223 0 0,-82 112-137 0 0,61-55-74 0 0,2 53-699 0 0,26-104-3422 0 0,10-24-5014 0 0,8-16 5398 0 0</inkml:trace>
  <inkml:trace contextRef="#ctx0" brushRef="#br0" timeOffset="21590.306">3491 4146 1480 0 0,'0'0'1653'0'0,"0"0"-304"0"0,0 0-166 0 0,0 0 87 0 0,0 0 113 0 0,0 0 17 0 0,0 0-118 0 0,0 0-229 0 0,0 0-222 0 0,0 0-192 0 0,0 0-178 0 0,0 0-114 0 0,0 0-50 0 0,25-7 1 0 0,79-23 10 0 0,30 8 780 0 0,-133 22-1077 0 0,0 0-1 0 0,0 0 1 0 0,0 0 0 0 0,0 1-1 0 0,0-1 1 0 0,-1 0 0 0 0,1 0 0 0 0,0 1-1 0 0,0-1 1 0 0,0 0 0 0 0,0 1-1 0 0,0-1 1 0 0,-1 1 0 0 0,1-1-1 0 0,0 1 1 0 0,0-1 0 0 0,-1 1-1 0 0,1 0 1 0 0,0-1 0 0 0,-1 1-1 0 0,1 0 1 0 0,0 0 0 0 0,-1-1-1 0 0,1 1 1 0 0,-1 0 0 0 0,0 0-1 0 0,1 0 1 0 0,-1 0 0 0 0,0 0-1 0 0,1 0 1 0 0,-1-1 0 0 0,0 1-1 0 0,0 0 1 0 0,0 0 0 0 0,0 0-1 0 0,0 0 1 0 0,0 0 0 0 0,0 0-1 0 0,0 0 1 0 0,0 0 0 0 0,0 0-1 0 0,-1 0 1 0 0,1 0 0 0 0,0 0-1 0 0,0-1 1 0 0,-1 1 0 0 0,0 1-11 0 0,-18 43 504 0 0,-4-15-326 0 0,17-22-133 0 0,0-1 0 0 0,0 1 0 0 0,0 0-1 0 0,1 0 1 0 0,0 0 0 0 0,1 1 0 0 0,0 0 0 0 0,0-1-1 0 0,1 1 1 0 0,0 1 0 0 0,1-1 0 0 0,0 0-1 0 0,0 1 1 0 0,1 6-45 0 0,1-14 12 0 0,0-1-1 0 0,0 1 0 0 0,0 0 1 0 0,1 0-1 0 0,-1 0 0 0 0,1-1 1 0 0,-1 1-1 0 0,1 0 0 0 0,0-1 1 0 0,-1 1-1 0 0,1-1 0 0 0,0 1 1 0 0,0 0-1 0 0,0-1 1 0 0,0 0-1 0 0,0 1 0 0 0,1-1 1 0 0,-1 0-1 0 0,0 0 0 0 0,1 1 1 0 0,-1-1-1 0 0,1 0 0 0 0,-1 0 1 0 0,1-1-1 0 0,-1 1 0 0 0,1 0 1 0 0,0 0-1 0 0,-1-1 1 0 0,1 1-1 0 0,0-1 0 0 0,0 1 1 0 0,-1-1-1 0 0,1 0 0 0 0,0 0 1 0 0,0 0-1 0 0,0 0 0 0 0,-1 0 1 0 0,1 0-12 0 0,74-13 460 0 0,6-23-3496 0 0,-46 18-8197 0 0,-26 14 6477 0 0</inkml:trace>
  <inkml:trace contextRef="#ctx0" brushRef="#br0" timeOffset="22168.483">5472 3598 1520 0 0,'0'0'1877'0'0,"0"0"-996"0"0,0 0-507 0 0,0 0 220 0 0,0 0 524 0 0,0 0 389 0 0,0 0 115 0 0,0 0-178 0 0,0 0-286 0 0,0 0-293 0 0,0 0-198 0 0,0 0-88 0 0,0 0-102 0 0,4 26-58 0 0,13 83-47 0 0,-24-19 343 0 0,-1-65-549 0 0,-6 18 16 0 0,-5 61 110 0 0,22-102-254 0 0,0 0-1 0 0,0 1 1 0 0,0-1 0 0 0,0 0 0 0 0,0-1 0 0 0,1 1-1 0 0,-1-1 1 0 0,1 1 0 0 0,-1-1 0 0 0,1 0-1 0 0,-1 0 1 0 0,1 0 0 0 0,0-1 0 0 0,0 1-1 0 0,-1-1 1 0 0,1 0 0 0 0,0 0 0 0 0,0-1-1 0 0,-1 1 1 0 0,1-1 0 0 0,0 1 0 0 0,2-2-38 0 0,109-35 236 0 0,-49 10-1743 0 0,-53 19-2337 0 0,-2 0-3325 0 0,-7 4 1793 0 0</inkml:trace>
  <inkml:trace contextRef="#ctx0" brushRef="#br0" timeOffset="22418.148">6043 3638 7138 0 0,'0'0'1469'0'0,"0"0"-497"0"0,0 0-79 0 0,0 0 324 0 0,0 0 305 0 0,0 0 65 0 0,0 0-260 0 0,0 0-354 0 0,0 0-293 0 0,-22 34-203 0 0,-68 110-144 0 0,-64 120-169 0 0,114-168-1282 0 0,22-31-3256 0 0,16-51 761 0 0,2-5-3536 0 0,0-5 4651 0 0</inkml:trace>
  <inkml:trace contextRef="#ctx0" brushRef="#br0" timeOffset="22854.156">5989 4073 2248 0 0,'0'0'2408'0'0,"0"0"-675"0"0,0 0-266 0 0,0 0-1 0 0,0 0-26 0 0,0 0-215 0 0,0 0-459 0 0,0 0-410 0 0,0 0-191 0 0,0 0-16 0 0,0 0 91 0 0,0 0 67 0 0,0 0-3 0 0,13-2-50 0 0,94-12 141 0 0,28 0 125 0 0,-135 14-506 0 0,1 0-1 0 0,0 0 1 0 0,0 0-1 0 0,-1 0 1 0 0,1 0-1 0 0,0 0 1 0 0,-1 0-1 0 0,1 1 1 0 0,0-1-1 0 0,-1 0 1 0 0,1 0-1 0 0,0 1 1 0 0,-1-1-1 0 0,1 0 1 0 0,0 1-1 0 0,-1-1 1 0 0,1 1-1 0 0,-1-1 1 0 0,1 1-1 0 0,-1-1 1 0 0,1 1-1 0 0,-1-1 1 0 0,1 1-1 0 0,-1-1 1 0 0,0 1-1 0 0,1 0 1 0 0,-1-1-1 0 0,0 1 1 0 0,1-1-1 0 0,-1 1 1 0 0,0 0 0 0 0,0-1-1 0 0,1 1 1 0 0,-1 0-1 0 0,0 0 1 0 0,0-1-1 0 0,0 1 1 0 0,0 0-1 0 0,0-1 1 0 0,0 1-1 0 0,0 0 1 0 0,-1 0-1 0 0,1-1 1 0 0,0 1-1 0 0,0 0 1 0 0,0-1-1 0 0,-1 1 1 0 0,1 0-1 0 0,0-1 1 0 0,-1 1-1 0 0,1-1 1 0 0,0 1-1 0 0,-1 0 1 0 0,1-1-1 0 0,-1 1 1 0 0,1-1-1 0 0,-1 1 1 0 0,1-1-1 0 0,-1 1 1 0 0,0-1-14 0 0,-32 46 886 0 0,28-41-852 0 0,-61 88 932 0 0,65-92-959 0 0,1 1 0 0 0,-1-1 0 0 0,1 1 0 0 0,-1 0-1 0 0,1-1 1 0 0,-1 1 0 0 0,1-1 0 0 0,0 1 0 0 0,0 0 0 0 0,0-1 0 0 0,0 1 0 0 0,0 0 0 0 0,0-1 0 0 0,1 1 0 0 0,-1 0 0 0 0,0-1 0 0 0,1 1 0 0 0,-1 0-1 0 0,1-1 1 0 0,0 1 0 0 0,-1-1 0 0 0,1 1 0 0 0,0-1 0 0 0,0 0 0 0 0,0 1 0 0 0,0-1 0 0 0,0 0 0 0 0,0 0 0 0 0,1 1 0 0 0,-1-1 0 0 0,0 0-1 0 0,0 0 1 0 0,1 0 0 0 0,-1 0 0 0 0,1-1 0 0 0,-1 1 0 0 0,1 0 0 0 0,-1-1 0 0 0,1 1 0 0 0,0-1 0 0 0,-1 1 0 0 0,1-1 0 0 0,-1 0 0 0 0,1 0-1 0 0,0 1 1 0 0,1-1-7 0 0,81 1 157 0 0,-26-16-1546 0 0,-23-2-6722 0 0,-24 10-1004 0 0</inkml:trace>
  <inkml:trace contextRef="#ctx0" brushRef="#br0" timeOffset="25468.936">6610 1830 0 0 0,'-20'-114'556'0'0,"19"102"8147"0"0,1 9-3553 0 0,0 18-2193 0 0,-1 29-3207 0 0,28 144 1111 0 0,-13-44-930 0 0,-13-82-2973 0 0,1-63-122 0 0,14-14-628 0 0,-2-6-2144 0 0,-9 14 3962 0 0</inkml:trace>
  <inkml:trace contextRef="#ctx0" brushRef="#br0" timeOffset="26108.328">6602 1742 0 0 0,'0'0'481'0'0,"0"0"509"0"0,0 0 206 0 0,0 0-33 0 0,0 0-161 0 0,0 0-127 0 0,0 0-106 0 0,0 0-10 0 0,0 0 6 0 0,0 0 1 0 0,-18 12 10 0 0,-87 57 710 0 0,36-25 2352 0 0,120-40-1687 0 0,346-4-1790 0 0,-397 0-269 0 0,-21-15 746 0 0,-54-7-965 0 0,65 20 118 0 0,0 1 0 0 0,0-2-1 0 0,-1 0 1 0 0,2 0 0 0 0,-1 0 0 0 0,0-1-1 0 0,1-1 1 0 0,-1 0 0 0 0,2 0 0 0 0,-1-1-1 0 0,0 0 1 0 0,1 0 0 0 0,0-1 0 0 0,0 0 0 0 0,-5-7 9 0 0,-17-48-572 0 0,29 17-5072 0 0,4 41 1319 0 0,1 0-3177 0 0</inkml:trace>
  <inkml:trace contextRef="#ctx0" brushRef="#br0" timeOffset="26603.099">6996 1838 3009 0 0,'0'0'2431'0'0,"0"0"-1306"0"0,0 0-636 0 0,0 0-17 0 0,0 0 256 0 0,0 0 251 0 0,0 0 120 0 0,0 0-74 0 0,0 0-201 0 0,3 32-225 0 0,10 102-215 0 0,8-62 24 0 0,36 39-512 0 0,-52-106-375 0 0,2 4-973 0 0,-6-1-4380 0 0,-1-7 2817 0 0,0-1 325 0 0</inkml:trace>
  <inkml:trace contextRef="#ctx0" brushRef="#br0" timeOffset="26852.186">6939 1819 0 0 0,'0'0'1484'0'0,"0"0"142"0"0,0 0-84 0 0,0 0 33 0 0,0 0 109 0 0,0 0-9 0 0,0 0-155 0 0,0 0-294 0 0,0 0-290 0 0,0 0-265 0 0,0 0-191 0 0,0 0-97 0 0,0 0-20 0 0,31-22-6 0 0,93-68-37 0 0,-80 75-25 0 0,-39 18-223 0 0,0 1 0 0 0,-1 0 0 0 0,1 0 0 0 0,-1 0 0 0 0,0 0 0 0 0,0 1 0 0 0,-1-1 1 0 0,1 1-1 0 0,-1 0 0 0 0,0 1 0 0 0,-1-1 0 0 0,1 0 0 0 0,-1 1 0 0 0,0-1 0 0 0,0 1 0 0 0,0 0 0 0 0,-1 0 1 0 0,0-1-1 0 0,0 1 0 0 0,-1 0 0 0 0,0 0 0 0 0,0 0 0 0 0,0 0 0 0 0,-1 0 0 0 0,1 0 0 0 0,-1 0 0 0 0,-1 0 1 0 0,1-1-1 0 0,-1 1 0 0 0,0 0 0 0 0,0-1 0 0 0,-2 3-72 0 0,-1-2-10 0 0,1-1 0 0 0,-1 1 0 0 0,-1-1 0 0 0,1 0 0 0 0,-1 0 0 0 0,0-1 0 0 0,0 1 0 0 0,0-1 0 0 0,-1-1 0 0 0,1 1 0 0 0,-1-1 0 0 0,0 0 0 0 0,0-1 0 0 0,0 1 0 0 0,0-1 0 0 0,-1-1 0 0 0,1 0 0 0 0,0 0 1 0 0,-1 0-1 0 0,1-1 0 0 0,-7 0 10 0 0,-4-8-1654 0 0,15 2-2121 0 0,2-3-4346 0 0,1 6 3436 0 0</inkml:trace>
  <inkml:trace contextRef="#ctx0" brushRef="#br0" timeOffset="27123.19">7383 2084 10674 0 0,'0'0'4136'0'0,"0"0"-2817"0"0,0 0-1051 0 0,0 0-77 0 0,0 0 181 0 0,0 0 150 0 0,0 0 16 0 0,0 0-67 0 0,0 0-169 0 0,0 0-150 0 0,0 0-78 0 0,0 0-50 0 0,0 0-22 0 0,-1 30-32 0 0,-4 131-786 0 0,5-152-2466 0 0,0-6-5919 0 0,0 1 3485 0 0</inkml:trace>
  <inkml:trace contextRef="#ctx0" brushRef="#br0" timeOffset="28342.217">7668 1385 0 0 0,'0'0'276'0'0,"0"0"730"0"0,0 0 353 0 0,0 0 81 0 0,0 0-107 0 0,0 0-171 0 0,0 0-212 0 0,0 0-136 0 0,0 0-72 0 0,0 0-5 0 0,-14-3 36 0 0,-112-13 2171 0 0,-15 17-520 0 0,-317-12 2578 0 0,403 6-4303 0 0,47 20-727 0 0,8-15 14 0 0,0 0 16 0 0,0 0-25 0 0,0 0 7 0 0,0 0 28 0 0,0 0-33 0 0,13-3 271 0 0,99-148-34 0 0,-83 96-285 0 0,-29 91-1134 0 0,-2-10 1179 0 0,1 0 0 0 0,0 0 0 0 0,2 0 0 0 0,1 0 0 0 0,2 0 0 0 0,0-1 0 0 0,1 1 0 0 0,2-1 0 0 0,5 12 24 0 0,42 121 44 0 0,-174-267 1323 0 0,17 51-3609 0 0,79 49-2325 0 0,1 2-3839 0 0,19 6 1659 0 0</inkml:trace>
  <inkml:trace contextRef="#ctx0" brushRef="#br0" timeOffset="28829.155">7983 1131 6161 0 0,'0'0'1786'0'0,"0"0"-650"0"0,0 0-420 0 0,0 0 150 0 0,0 0 388 0 0,0 0 221 0 0,0 0-7 0 0,0 0-212 0 0,0 0-329 0 0,0 0-291 0 0,7 35-246 0 0,21 113-181 0 0,18 43-192 0 0,-40-174-374 0 0,3 8-504 0 0,-11-10-7333 0 0,0-12 3682 0 0,-3-3 139 0 0</inkml:trace>
  <inkml:trace contextRef="#ctx0" brushRef="#br0" timeOffset="29105.297">7884 1061 3065 0 0,'0'0'1180'0'0,"0"0"-224"0"0,0 0-70 0 0,0 0 210 0 0,0 0 231 0 0,0 0 25 0 0,0 0-184 0 0,0 0-259 0 0,0 0-263 0 0,35-16-166 0 0,113-45-102 0 0,-145 59-352 0 0,0 0 1 0 0,0 0 0 0 0,0 1-1 0 0,1-1 1 0 0,-1 1-1 0 0,1 0 1 0 0,-1 0-1 0 0,1 0 1 0 0,-1 0-1 0 0,1 0 1 0 0,0 1 0 0 0,-1 0-1 0 0,1 0 1 0 0,0 0-1 0 0,-1 0 1 0 0,1 0-1 0 0,-1 1 1 0 0,1-1-1 0 0,0 1 1 0 0,-1 0 0 0 0,3 1-27 0 0,5 3 146 0 0,-3-3-21 0 0,-1 0 0 0 0,0 1-1 0 0,0 0 1 0 0,-1 0 0 0 0,1 1 0 0 0,-1-1 0 0 0,1 1-1 0 0,-1 1 1 0 0,0-1 0 0 0,-1 1 0 0 0,1 0 0 0 0,-1 1-1 0 0,0-1 1 0 0,0 1 0 0 0,-1 0 0 0 0,1 0 0 0 0,-1 0-1 0 0,-1 1 1 0 0,1 0 0 0 0,-1-1 0 0 0,0 1-1 0 0,-1 0 1 0 0,0 0 0 0 0,0 1 0 0 0,0-1 0 0 0,-1 0-1 0 0,0 1 1 0 0,0-1 0 0 0,-1 1 0 0 0,0-1 0 0 0,-1 1-1 0 0,1-1 1 0 0,-2 6-125 0 0,-3-3 56 0 0,-1-1-1 0 0,0 0 1 0 0,0 0-1 0 0,-1 0 1 0 0,0-1-1 0 0,-1 0 1 0 0,1-1-1 0 0,-2 1 1 0 0,1-1-1 0 0,-1-1 1 0 0,0 0-1 0 0,0 0 1 0 0,-1-1-1 0 0,1 0 1 0 0,-1 0-1 0 0,-2 0-55 0 0,1-1-372 0 0,-1 0 0 0 0,1 0 0 0 0,-1-1 0 0 0,0 0-1 0 0,0-1 1 0 0,0-1 0 0 0,0 0 0 0 0,-1 0 0 0 0,1-1-1 0 0,-3-1 373 0 0,-4-2-3385 0 0,9-5-3448 0 0,7 4 1620 0 0</inkml:trace>
  <inkml:trace contextRef="#ctx0" brushRef="#br0" timeOffset="31239.253">8309 1517 0 0 0,'0'0'285'0'0,"0"0"473"0"0,0 0-87 0 0,0 0 101 0 0,0 0 327 0 0,0 0 310 0 0,0 0 121 0 0,0 0-170 0 0,0 0-262 0 0,0 0-249 0 0,0 0-156 0 0,0 0-53 0 0,0 0 3 0 0,11-6 14 0 0,79-43 1626 0 0,34 20 8 0 0,-122 30-2270 0 0,-1 0 0 0 0,0 0 0 0 0,0 1 0 0 0,0-1 0 0 0,0 0 0 0 0,0 1 0 0 0,0-1 0 0 0,-1 1 0 0 0,1-1 0 0 0,0 1 0 0 0,-1 0 0 0 0,1-1 0 0 0,-1 1 0 0 0,0 0 0 0 0,1-1 0 0 0,-1 1 0 0 0,0 0 0 0 0,0-1 0 0 0,0 1 0 0 0,0 0 0 0 0,0-1 0 0 0,-1 1 0 0 0,1 0 0 0 0,0-1 0 0 0,-1 1 0 0 0,1 0 0 0 0,-2 0-21 0 0,-5 14 18 0 0,0 0 1 0 0,-2-1-1 0 0,0 0 0 0 0,0-1 1 0 0,-2 0-1 0 0,1-1 0 0 0,-2 0 0 0 0,0-1 1 0 0,-3 3-19 0 0,4-4-29 0 0,-61 78-26 0 0,72-88 59 0 0,-1 0 0 0 0,1-1-1 0 0,0 1 1 0 0,0 0-1 0 0,0 0 1 0 0,0 0-1 0 0,0 0 1 0 0,0 0 0 0 0,0 0-1 0 0,0 0 1 0 0,0 0-1 0 0,1 0 1 0 0,-1-1 0 0 0,0 1-1 0 0,0 0 1 0 0,1 0-1 0 0,-1 0 1 0 0,1 0-1 0 0,-1-1 1 0 0,0 1 0 0 0,1 0-1 0 0,0 0 1 0 0,-1-1-1 0 0,1 1 1 0 0,-1 0-1 0 0,1-1 1 0 0,0 1 0 0 0,0-1-1 0 0,-1 1 1 0 0,1-1-1 0 0,0 1 1 0 0,0-1 0 0 0,0 1-1 0 0,-1-1 1 0 0,1 0-1 0 0,0 1 1 0 0,0-1-1 0 0,0 0 1 0 0,0 0 0 0 0,0 0-1 0 0,0 0 1 0 0,-1 0-1 0 0,1 0 1 0 0,0 0-1 0 0,0 0 1 0 0,0 0 0 0 0,0 0-1 0 0,0 0 1 0 0,0-1-1 0 0,0 1 1 0 0,0 0 0 0 0,-1-1-1 0 0,1 1 1 0 0,0 0-1 0 0,0-1 1 0 0,0 1-1 0 0,-1-1 1 0 0,1 1-4 0 0,12-1 45 0 0,130-47 241 0 0,-114 40-702 0 0,5 0-2839 0 0,-11 6-8197 0 0,-20 2 8350 0 0</inkml:trace>
  <inkml:trace contextRef="#ctx0" brushRef="#br1" timeOffset="38843.88">5671 4 0 0 0,'0'0'1644'0'0,"0"0"-561"0"0,0 0-207 0 0,0 0 291 0 0,0 0 487 0 0,0 0 382 0 0,0 0 53 0 0,0 0-319 0 0,0 0-473 0 0,0 0-439 0 0,0 0-335 0 0,0-4 306 0 0,20 287 3407 0 0,-3 60-3339 0 0,0-259-518 0 0,14-87 626 0 0,-30 3-994 0 0,31-14 151 0 0,1 1 0 0 0,1 2 1 0 0,-1 1-1 0 0,2 2 0 0 0,-1 1 1 0 0,15 0-163 0 0,-2 4-1309 0 0,60 2 4194 0 0,-68 1-5453 0 0,-8 1-2865 0 0,0-1-4008 0 0,-31 0 1979 0 0</inkml:trace>
  <inkml:trace contextRef="#ctx0" brushRef="#br1" timeOffset="39248.156">6683 409 3969 0 0,'0'0'1734'0'0,"0"0"-378"0"0,0 0-212 0 0,0 0 247 0 0,0 0 328 0 0,0 0 83 0 0,0 0-229 0 0,0 0-444 0 0,0 0-421 0 0,0 0-240 0 0,0 0-71 0 0,0 0 46 0 0,0 0 76 0 0,0 7 50 0 0,-5 23-326 0 0,-1-1 1 0 0,-2 1-1 0 0,0-1 0 0 0,-2-1 0 0 0,-2 0 0 0 0,0 0 0 0 0,-2-1 0 0 0,0-1 0 0 0,-2 0 1 0 0,-7 6-244 0 0,17-22-140 0 0,-35 45-1875 0 0,7-28-5239 0 0,26-20-285 0 0,6-6 3134 0 0</inkml:trace>
  <inkml:trace contextRef="#ctx0" brushRef="#br1" timeOffset="39489.132">6439 402 3577 0 0,'0'0'2822'0'0,"0"0"-1486"0"0,0 0-740 0 0,0 0-9 0 0,0 0 422 0 0,0 0 454 0 0,0 0 158 0 0,0 0-189 0 0,0 0-312 0 0,0 0-270 0 0,0 0-155 0 0,0 0-101 0 0,0 0-83 0 0,16 31-89 0 0,52 98-94 0 0,-12-55 147 0 0,-40-62-402 0 0,105 66-819 0 0,-106-68-376 0 0,-7-4-1169 0 0,1-1-4360 0 0,-5-4-2050 0 0</inkml:trace>
  <inkml:trace contextRef="#ctx0" brushRef="#br1" timeOffset="40560.185">4922 30 0 0 0,'0'0'603'0'0,"0"0"130"0"0,0 0 321 0 0,0 0 411 0 0,0 0 271 0 0,0 0 17 0 0,0 0-259 0 0,0 0-383 0 0,0 0-356 0 0,0 0-253 0 0,0 0-126 0 0,0 0-35 0 0,-1-5-5 0 0,-3-15-6 0 0,23 60 2502 0 0,51 114 588 0 0,-69-154-3359 0 0,0 0 1 0 0,0 1-1 0 0,0-1 0 0 0,0 0 0 0 0,0 0 0 0 0,0 0 0 0 0,0 1 0 0 0,0-1 0 0 0,0 0 0 0 0,0 0 0 0 0,0-1 0 0 0,0 1 0 0 0,0 0 0 0 0,0 0 1 0 0,0 0-1 0 0,0-1 0 0 0,0 1 0 0 0,0 0 0 0 0,0-1 0 0 0,0 1 0 0 0,0-1 0 0 0,-1 1 0 0 0,1-1 0 0 0,0 0 0 0 0,0 1 0 0 0,0-1 0 0 0,-1 0 1 0 0,1 1-1 0 0,0-1 0 0 0,-1 0 0 0 0,1 0 0 0 0,-1 0 0 0 0,1 0 0 0 0,-1 1 0 0 0,1-1 0 0 0,-1 0 0 0 0,1 0 0 0 0,-1 0 0 0 0,0 0 0 0 0,0 0 1 0 0,1 0-1 0 0,-1 0 0 0 0,0 0 0 0 0,0-1-61 0 0,2-2-58 0 0,40-65 478 0 0,-16 29-354 0 0,-24 39-73 0 0,1 1-1 0 0,-1-1 1 0 0,0 1 0 0 0,1 0 0 0 0,-1 0 0 0 0,0 0 0 0 0,1 0 0 0 0,-1 0-1 0 0,0 1 1 0 0,1-1 0 0 0,-1 1 0 0 0,0-1 0 0 0,0 1 0 0 0,0 0-1 0 0,1 0 1 0 0,-1 0 0 0 0,0 0 0 0 0,0 0 0 0 0,0 1 0 0 0,0-1 0 0 0,-1 1-1 0 0,1-1 1 0 0,0 1 0 0 0,-1-1 0 0 0,2 2 7 0 0,14 16 32 0 0,-1 1 1 0 0,-1 1-1 0 0,-1 0 1 0 0,-1 1-1 0 0,-1 1 1 0 0,0 0-1 0 0,-2 0 1 0 0,-1 1-1 0 0,-1 0 1 0 0,0 1-1 0 0,-2 0 1 0 0,-1 0-1 0 0,-2 0 1 0 0,1 4-33 0 0,-4 133 160 0 0,0-153-156 0 0,0 0 1 0 0,-1 0-1 0 0,0 0 1 0 0,0 0-1 0 0,-1 0 1 0 0,-1-1-1 0 0,1 1 1 0 0,-1-1-1 0 0,-1 0 0 0 0,0 1 1 0 0,0-2-1 0 0,0 1 1 0 0,-1 0-1 0 0,0-1 1 0 0,0 0-1 0 0,-1 0 1 0 0,0 0-1 0 0,-1-1 1 0 0,1 0-1 0 0,-1 0 1 0 0,0-1-1 0 0,0 1 1 0 0,-1-2-1 0 0,0 1 1 0 0,0-1-1 0 0,0 0 0 0 0,0-1 1 0 0,-1 0-1 0 0,1 0 1 0 0,-1-1-1 0 0,1 0 1 0 0,-1 0-1 0 0,0-1 1 0 0,-4 0-5 0 0,11-1 5 0 0,0 1 0 0 0,0-1 0 0 0,0 0 0 0 0,0 0 0 0 0,0 0 0 0 0,0 0 0 0 0,0-1 0 0 0,0 1 0 0 0,0-1 0 0 0,0 1 0 0 0,0-1 0 0 0,0 1 0 0 0,0-1 0 0 0,0 0 0 0 0,1 0 0 0 0,-1 0 0 0 0,0 0 0 0 0,0 0 0 0 0,1-1 0 0 0,-1 1-1 0 0,1 0 1 0 0,-1-1 0 0 0,1 1 0 0 0,0-1 0 0 0,-1 0 0 0 0,1 1 0 0 0,0-1 0 0 0,0 0 0 0 0,0 0 0 0 0,0 1 0 0 0,1-1 0 0 0,-1 0 0 0 0,0 0 0 0 0,1 0 0 0 0,0 0 0 0 0,-1 0 0 0 0,1 0 0 0 0,0 0 0 0 0,0 0 0 0 0,0 0 0 0 0,0 0 0 0 0,0 0-5 0 0,0-4-17 0 0,0 0 0 0 0,1 0 0 0 0,-1 0 1 0 0,1 0-1 0 0,0 0 0 0 0,1 1 0 0 0,-1-1 0 0 0,1 0 0 0 0,1 1 0 0 0,-1 0 0 0 0,1-1 0 0 0,-1 1 0 0 0,2 0 0 0 0,-1 0 0 0 0,0 1 0 0 0,4-5 17 0 0,12-13-152 0 0,1 1-1 0 0,1 1 1 0 0,1 1-1 0 0,0 0 1 0 0,2 2-1 0 0,0 0 1 0 0,0 2-1 0 0,9-3 153 0 0,-27 15-389 0 0,35-18-2796 0 0,-14 11-5695 0 0,-14 7 71 0 0</inkml:trace>
</inkml:ink>
</file>

<file path=ppt/ink/ink4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701 46 0 0 0,'0'0'2254'0'0,"0"0"46"0"0,0 0-197 0 0,0 0-349 0 0,0 0-314 0 0,0 0-195 0 0,-2-6-118 0 0,1 4-977 0 0,0-1 1 0 0,-1 1 0 0 0,1-1 0 0 0,-1 1 0 0 0,1 0 0 0 0,-1 0 0 0 0,0 0 0 0 0,1 0 0 0 0,-1 0-1 0 0,0 0 1 0 0,0 0 0 0 0,-1 1 0 0 0,1-1 0 0 0,0 1 0 0 0,0-1 0 0 0,-1 1 0 0 0,1 0 0 0 0,-1 0-1 0 0,1 0 1 0 0,-1 0 0 0 0,0 1 0 0 0,1-1 0 0 0,-1 0 0 0 0,0 1 0 0 0,1 0 0 0 0,-1 0-1 0 0,0 0 1 0 0,1 0 0 0 0,-3 0-151 0 0,-41 4 40 0 0,0 2 0 0 0,1 2 0 0 0,0 2 0 0 0,0 2 0 0 0,1 2-1 0 0,1 2 1 0 0,-19 10-40 0 0,-25 7 60 0 0,-68 37-20 0 0,154-70-49 0 0,1 0 1 0 0,-1 0-1 0 0,1 0 1 0 0,-1 1-1 0 0,1-1 1 0 0,0 0-1 0 0,-1 0 1 0 0,1 1-1 0 0,0-1 1 0 0,-1 0-1 0 0,1 1 1 0 0,-1-1-1 0 0,1 0 1 0 0,0 1-1 0 0,0-1 1 0 0,-1 0-1 0 0,1 1 1 0 0,0-1 0 0 0,0 1-1 0 0,0-1 1 0 0,-1 1-1 0 0,1-1 1 0 0,0 0-1 0 0,0 1 1 0 0,0-1-1 0 0,0 1 1 0 0,0-1-1 0 0,0 1 1 0 0,0-1-1 0 0,0 1 1 0 0,0-1-1 0 0,0 1 1 0 0,0-1-1 0 0,0 1 1 0 0,0-1-1 0 0,0 1 1 0 0,0-1-1 0 0,1 0 1 0 0,-1 1-1 0 0,0-1 1 0 0,0 1-1 0 0,1-1 1 0 0,-1 0-1 0 0,0 1 1 0 0,0-1-1 0 0,1 1 1 0 0,-1-1-1 0 0,0 0 1 0 0,1 1-1 0 0,-1-1 1 0 0,1 0-1 0 0,-1 0 1 0 0,0 1-1 0 0,1-1 1 0 0,-1 0-1 0 0,1 0 1 0 0,-1 0-1 0 0,1 1 1 0 0,-1-1-1 0 0,0 0 1 0 0,1 0-1 0 0,-1 0 1 0 0,1 0-1 0 0,-1 0 1 0 0,1 0 8 0 0,32 9 65 0 0,-33-9-59 0 0,320 15 1003 0 0,-228-8-852 0 0,-48 4-111 0 0,-44-10-41 0 0,1-1 1 0 0,0 1 0 0 0,-1-1-1 0 0,1 1 1 0 0,-1 0 0 0 0,1-1-1 0 0,-1 1 1 0 0,1-1 0 0 0,-1 1-1 0 0,1 0 1 0 0,-1 0-1 0 0,0-1 1 0 0,1 1 0 0 0,-1 0-1 0 0,0 0 1 0 0,0-1 0 0 0,0 1-1 0 0,0 0 1 0 0,1 0 0 0 0,-1-1-1 0 0,0 1 1 0 0,0 0 0 0 0,0 0-1 0 0,-1 0 1 0 0,1-1 0 0 0,0 1-1 0 0,0 0 1 0 0,0 0 0 0 0,-1-1-1 0 0,1 1 1 0 0,0 0-1 0 0,0 0 1 0 0,-1-1 0 0 0,1 1-1 0 0,-1 0 1 0 0,1-1 0 0 0,-1 1-1 0 0,1 0 1 0 0,-1-1 0 0 0,1 1-1 0 0,-1-1 1 0 0,0 1 0 0 0,1-1-1 0 0,-1 1 1 0 0,0-1 0 0 0,1 0-1 0 0,-1 1 1 0 0,0-1 0 0 0,1 0-1 0 0,-1 1 1 0 0,-1-1-6 0 0,-49 34 162 0 0,-2-2-1 0 0,-1-2 1 0 0,-31 11-162 0 0,-108 61 104 0 0,189-100-99 0 0,0-1 0 0 0,0 1 0 0 0,1 0-1 0 0,-1 0 1 0 0,1 0 0 0 0,0 1 0 0 0,-1-1 0 0 0,1 1-1 0 0,0 0 1 0 0,1-1 0 0 0,-1 1 0 0 0,0 1 0 0 0,1-1-1 0 0,-1 0 1 0 0,1 1 0 0 0,0-1 0 0 0,0 1-1 0 0,1 0 1 0 0,-1-1 0 0 0,1 1 0 0 0,0 0 0 0 0,0 0-1 0 0,0 0 1 0 0,0 0 0 0 0,1 0 0 0 0,-1 0 0 0 0,1 0-1 0 0,0 0 1 0 0,0 0 0 0 0,1 0 0 0 0,-1 0-1 0 0,1 0 1 0 0,0 0 0 0 0,0 0 0 0 0,0 0 0 0 0,1 0-1 0 0,-1 0 1 0 0,1-1 0 0 0,1 3-5 0 0,10 2 93 0 0,0-1 0 0 0,0 0-1 0 0,1-1 1 0 0,0 0 0 0 0,0-1 0 0 0,1-1-1 0 0,0 0 1 0 0,-1-1 0 0 0,1-1 0 0 0,0 0 0 0 0,0-1-1 0 0,0-1 1 0 0,0 0 0 0 0,0-1 0 0 0,0 0-1 0 0,8-3-92 0 0,-3 3 18 0 0,179-33-798 0 0,-121 3-5979 0 0,-63 23 1363 0 0,-7 0-1943 0 0</inkml:trace>
</inkml:ink>
</file>

<file path=ppt/ink/ink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3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16 156 0 0 0,'0'0'263'0'0,"0"0"540"0"0,0 0 175 0 0,0 0 219 0 0,0 0 366 0 0,0 0 253 0 0,0 0 51 0 0,0 0-190 0 0,0 0-344 0 0,0 0-339 0 0,0 0-277 0 0,-3-1-170 0 0,1 1-623 0 0,-8-2 1070 0 0,25 1 1882 0 0,36 3 1014 0 0,70-7-2380 0 0,22-17-1071 0 0,-93 21-347 0 0,-50 1-111 0 0,0 0-41 0 0,0 0-31 0 0,0 0-34 0 0,0 0-30 0 0,0 0-33 0 0,0 0-32 0 0,0 0-68 0 0,0 0-55 0 0,-3 12-4319 0 0,0 2-4195 0 0,3-7 2284 0 0,0-6 4674 0 0</inkml:trace>
  <inkml:trace contextRef="#ctx0" brushRef="#br0" timeOffset="662.215">5 425 1920 0 0,'0'0'1881'0'0,"0"0"-30"0"0,0 0 4 0 0,0 0 4 0 0,0 0-68 0 0,0 0-293 0 0,0 0-405 0 0,0 0-281 0 0,0 0-115 0 0,0 0 17 0 0,0 0 65 0 0,0 0-17 0 0,0 0-70 0 0,17 1-89 0 0,114 4 801 0 0,27-14-269 0 0,-90 8-6339 0 0,-65-9-7736 0 0,-2 9 9738 0 0</inkml:trace>
  <inkml:trace contextRef="#ctx0" brushRef="#br0" timeOffset="1216.43">217 5 1544 0 0,'0'0'1375'0'0,"0"0"14"0"0,0 0 116 0 0,0 0 234 0 0,0 0 200 0 0,0 0-21 0 0,0 0-334 0 0,0 0-425 0 0,0 0-396 0 0,0 0-315 0 0,0 0-169 0 0,0 0-99 0 0,0 0-32 0 0,-5-5 275 0 0,29 25 1056 0 0,132 78 671 0 0,-154-96-2143 0 0,14 10-6 0 0,0 1 0 0 0,-2 1 0 0 0,1 0 0 0 0,-2 1-1 0 0,0 1 1 0 0,-1 0 0 0 0,-1 0 0 0 0,3 7-1 0 0,-13-19-4 0 0,0 0 0 0 0,0 0 0 0 0,-1 0 0 0 0,0 1 0 0 0,0-1-1 0 0,0 0 1 0 0,0 0 0 0 0,-1 0 0 0 0,0 0 0 0 0,1 1 0 0 0,-2-1 0 0 0,1 0 0 0 0,0 0-1 0 0,-1-1 1 0 0,0 1 0 0 0,1 0 0 0 0,-2 0 0 0 0,1-1 0 0 0,0 0 0 0 0,-1 1-1 0 0,1-1 1 0 0,-1 0 0 0 0,-2 2 4 0 0,-11 19-18 0 0,-69 97 90 0 0,-26-11 41 0 0,57-58-609 0 0,53-51 232 0 0,1-1 0 0 0,0 1 0 0 0,0-1 0 0 0,0 1 0 0 0,0-1-1 0 0,0 1 1 0 0,0-1 0 0 0,1 1 0 0 0,-1-1 0 0 0,0 1 0 0 0,0-1 0 0 0,0 1 0 0 0,0-1-1 0 0,1 1 1 0 0,-1-1 0 0 0,0 1 0 0 0,0-1 0 0 0,1 1 0 0 0,-1-1 0 0 0,0 1 0 0 0,1-1-1 0 0,-1 0 1 0 0,0 1 0 0 0,1-1 0 0 0,-1 0 0 0 0,1 1 0 0 0,-1-1 0 0 0,0 0 0 0 0,1 0-1 0 0,-1 1 1 0 0,1-1 0 0 0,-1 0 0 0 0,1 0 0 0 0,-1 0 0 0 0,1 0 0 0 0,-1 1 0 0 0,1-1-1 0 0,-1 0 1 0 0,1 0 0 0 0,-1 0 0 0 0,1 0 0 0 0,-1 0 0 0 0,1 0 0 0 0,-1-1 0 0 0,1 1-1 0 0,0 0 1 0 0,-1 0 0 0 0,0 0 0 0 0,1 0 0 0 0,-1-1 0 0 0,1 1 0 0 0,-1 0 0 0 0,1 0-1 0 0,-1-1 1 0 0,1 1 0 0 0,-1 0 0 0 0,0-1 0 0 0,1 1 264 0 0,5-3-4293 0 0</inkml:trace>
</inkml:ink>
</file>

<file path=ppt/ink/ink4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12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7090 0 0,'0'0'1715'0'0,"0"0"-427"0"0,0 0-173 0 0,0 0 70 0 0,0 0 188 0 0,0 0 64 0 0,0 0-208 0 0,0 0-220 0 0,32-6-173 0 0,103-20-172 0 0,43 11 603 0 0,159 15-855 0 0,-251 9-2214 0 0,-55-5-1261 0 0,0 0-3377 0 0,-12-4-2875 0 0</inkml:trace>
</inkml:ink>
</file>

<file path=ppt/ink/ink4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9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69 236 3529 0 0,'0'0'2182'0'0,"0"0"-218"0"0,0 0-98 0 0,0 0 17 0 0,0 0-82 0 0,0 0-276 0 0,0 0-378 0 0,0 0-314 0 0,32-4-239 0 0,97-13-164 0 0,-14 13 291 0 0,-59 18-1630 0 0,-52-8-3223 0 0,-5-1-2159 0 0,-1-5-852 0 0</inkml:trace>
  <inkml:trace contextRef="#ctx0" brushRef="#br0" timeOffset="234.863">1 468 1416 0 0,'0'0'3021'0'0,"0"0"-529"0"0,0 0-172 0 0,0 0-201 0 0,0 0-232 0 0,0 0-301 0 0,0 0-340 0 0,33 2-313 0 0,104 4-285 0 0,-42-17 43 0 0,-84 8-1049 0 0,99-19 990 0 0,-73 16-3451 0 0,0 1-4192 0 0,-22 4-1792 0 0</inkml:trace>
  <inkml:trace contextRef="#ctx0" brushRef="#br0" timeOffset="1194.646">954 111 3881 0 0,'0'0'1313'0'0,"0"0"-260"0"0,0 0-208 0 0,0 0 82 0 0,0 0 247 0 0,0 0 149 0 0,0 0-94 0 0,0 0-209 0 0,0 0-291 0 0,0 0-263 0 0,0 0-167 0 0,-16 32-103 0 0,-52 99-69 0 0,-52 130 697 0 0,107-242 581 0 0,15-35 1728 0 0,39-91-2667 0 0,-17 65-463 0 0,2 0 1 0 0,2 2-1 0 0,1 1 1 0 0,2 2-1 0 0,2 0 0 0 0,1 3 1 0 0,2 0-1 0 0,1 3 1 0 0,1 1-1 0 0,10-4-3 0 0,-6 15-212 0 0,-38 60-34 0 0,-37 187 644 0 0,34-227-384 0 0,1 0 0 0 0,0 0-1 0 0,-1 0 1 0 0,1 0-1 0 0,0 0 1 0 0,-1 0 0 0 0,1 0-1 0 0,0-1 1 0 0,0 1-1 0 0,0-1 1 0 0,-1 1 0 0 0,1-1-1 0 0,0 0 1 0 0,0 1-1 0 0,0-1 1 0 0,0 0 0 0 0,0 0-1 0 0,0 0 1 0 0,0-1-1 0 0,0 1 1 0 0,-1 0 0 0 0,1-1-1 0 0,0 0 1 0 0,0 1-1 0 0,0-1 1 0 0,-1 0 0 0 0,1 0-1 0 0,0 0 1 0 0,0 0-1 0 0,-1 0 1 0 0,1 0 0 0 0,-1 0-1 0 0,1 0 1 0 0,-1-1-1 0 0,1 0-13 0 0,266-217 306 0 0,-259 212-320 0 0,0 0 0 0 0,0 1 0 0 0,0 0 1 0 0,0 1-1 0 0,1 0 0 0 0,0 1 0 0 0,0 0 0 0 0,0 0 0 0 0,1 1 1 0 0,-1 0-1 0 0,3 1 14 0 0,-5 49-300 0 0,-43 208 541 0 0,44-209-755 0 0,1-35-2049 0 0,7-5-3524 0 0,-8-4 556 0 0,-4-1-729 0 0</inkml:trace>
  <inkml:trace contextRef="#ctx0" brushRef="#br0" timeOffset="1647.723">2206 71 8202 0 0,'0'0'1396'0'0,"0"0"-72"0"0,0 0 39 0 0,0 0 127 0 0,0 0 40 0 0,0 0-194 0 0,0 0-347 0 0,0 0-282 0 0,-31 15-211 0 0,-98 50-152 0 0,54-12 150 0 0,65-45-465 0 0,0 1 1 0 0,0 0-1 0 0,1 1 1 0 0,1 0-1 0 0,0 0 1 0 0,0 1-1 0 0,1 0 1 0 0,0 0-1 0 0,1 1 1 0 0,0 0-1 0 0,1 0 1 0 0,0 0-1 0 0,1 0 1 0 0,1 1-1 0 0,0 0 1 0 0,0 0-1 0 0,1 0 1 0 0,1 0-1 0 0,0 12-29 0 0,3-22 13 0 0,0 1 1 0 0,0-1-1 0 0,1 1 0 0 0,-1-1 0 0 0,1 0 1 0 0,0 0-1 0 0,0 0 0 0 0,0 0 1 0 0,0 0-1 0 0,0-1 0 0 0,0 0 1 0 0,1 1-1 0 0,-1-1 0 0 0,1 0 0 0 0,0-1 1 0 0,0 1-1 0 0,-1-1 0 0 0,1 1 1 0 0,0-1-1 0 0,0 0 0 0 0,0-1 1 0 0,0 1-1 0 0,1-1 0 0 0,-1 1 1 0 0,0-1-1 0 0,0-1 0 0 0,0 1 0 0 0,0 0 1 0 0,0-1-1 0 0,0 0 0 0 0,0 0 1 0 0,0 0-1 0 0,0-1 0 0 0,0 1 1 0 0,-1-1-1 0 0,1 0 0 0 0,0 0 0 0 0,1-1-13 0 0,35-18 202 0 0,-1-1 1 0 0,-2-2-1 0 0,0-1 0 0 0,-1-2 0 0 0,-1-2 0 0 0,-2-1 0 0 0,-1-2 0 0 0,23-30-202 0 0,-40 44 110 0 0,-14 18-96 0 0,-1 0-42 0 0,0 0-52 0 0,-4 11-79 0 0,0 1 120 0 0,-1-4-51 0 0,1 1-1 0 0,0 0 1 0 0,1 1-1 0 0,-1-1 0 0 0,2 1 1 0 0,0-1-1 0 0,0 1 0 0 0,0 0 1 0 0,1 0-1 0 0,1 0 1 0 0,0-1-1 0 0,0 1 0 0 0,1 0 1 0 0,0 0-1 0 0,1 0 0 0 0,0 0 1 0 0,0-1-1 0 0,1 1 1 0 0,0-1-1 0 0,1 0 0 0 0,3 6 91 0 0,41 23-5829 0 0,-12-20-3442 0 0,-26-14 4103 0 0</inkml:trace>
  <inkml:trace contextRef="#ctx0" brushRef="#br0" timeOffset="1813.926">2829 376 6577 0 0,'0'0'3034'0'0,"0"0"-528"0"0,0 0-499 0 0,0 0-305 0 0,0 0-239 0 0,0 0-313 0 0,0 0-277 0 0,0 0-221 0 0,0 0-185 0 0,0 0-142 0 0,0 0-131 0 0,0 0-96 0 0,0 0-67 0 0,-28 33-39 0 0,-84 101-37 0 0,23-28-749 0 0,85-101 405 0 0,-32 34-1717 0 0,10-16-7544 0 0,19-17 1563 0 0</inkml:trace>
  <inkml:trace contextRef="#ctx0" brushRef="#br0" timeOffset="2014.635">2586 406 5801 0 0,'0'0'3693'0'0,"0"0"-1509"0"0,0 0-830 0 0,0 0-180 0 0,0 0 10 0 0,0 0-76 0 0,0 0-176 0 0,0 0-185 0 0,0 0-191 0 0,0 0-134 0 0,0 0-74 0 0,0 0-79 0 0,0 0-83 0 0,19 22-57 0 0,61 69-74 0 0,2-20-634 0 0,-27-52-2160 0 0,-36-17-1112 0 0,0-1-3703 0 0,-14-1 2135 0 0</inkml:trace>
</inkml:ink>
</file>

<file path=ppt/ink/ink4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37 10626 0 0,'0'0'1714'0'0,"0"0"-978"0"0,0 0-417 0 0,0 0 125 0 0,0 0 273 0 0,-9 31 202 0 0,-31 101 83 0 0,-17 104 1637 0 0,43-25-4133 0 0,14-209 1231 0 0,3 28-2375 0 0,9-17-7518 0 0,-10-13 5591 0 0</inkml:trace>
  <inkml:trace contextRef="#ctx0" brushRef="#br0" timeOffset="252.381">22 30 2777 0 0,'0'0'1253'0'0,"0"0"-733"0"0,0 0-194 0 0,0 0 278 0 0,0 0 360 0 0,0 0 287 0 0,0 0 123 0 0,0 0-70 0 0,32 0-199 0 0,99-1-220 0 0,144-24 1204 0 0,-211 21-3997 0 0,-61 11-5600 0 0,-3-3 2472 0 0</inkml:trace>
  <inkml:trace contextRef="#ctx0" brushRef="#br0" timeOffset="502.311">13 398 0 0 0,'0'0'1408'0'0,"0"0"441"0"0,0 0-81 0 0,0 0 160 0 0,0 0-55 0 0,0 0-209 0 0,0 0-287 0 0,201-15-369 0 0,-166 4-296 0 0,0 4-240 0 0,4-4-200 0 0,-4 3-184 0 0,-4 1-176 0 0,-4-1-296 0 0,1 5-688 0 0,-8-1-1657 0 0,-3 0-2048 0 0,-4 4-592 0 0</inkml:trace>
  <inkml:trace contextRef="#ctx0" brushRef="#br0" timeOffset="1819.846">683 508 800 0 0,'0'0'2974'0'0,"0"0"-895"0"0,0 0-426 0 0,0 0-50 0 0,0 0 146 0 0,0 0 61 0 0,0 0-207 0 0,0 0-371 0 0,0 0-358 0 0,0 0-291 0 0,0 0-174 0 0,0 0-73 0 0,0 0-21 0 0,-5 9-8 0 0,-37 50-38 0 0,-2-1 1 0 0,-2-2 0 0 0,-25 20-270 0 0,14-30-2504 0 0,35-35-1773 0 0,0-2-4287 0 0,15-9 4773 0 0</inkml:trace>
  <inkml:trace contextRef="#ctx0" brushRef="#br0" timeOffset="2067.615">461 545 3249 0 0,'0'0'1319'0'0,"0"0"-362"0"0,0 0-27 0 0,0 0 373 0 0,0 0 368 0 0,0 0 84 0 0,0 0-278 0 0,0 0-350 0 0,0 0-283 0 0,0 0-198 0 0,0 0-103 0 0,0 0-85 0 0,0 0-72 0 0,18 22-71 0 0,60 65-90 0 0,-12-38-45 0 0,4-31-2031 0 0,-39-17-7954 0 0,-26-1 4076 0 0</inkml:trace>
</inkml:ink>
</file>

<file path=ppt/ink/ink4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24.7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1926 0 0 0,'0'0'625'0'0,"0"0"232"0"0,0 0 62 0 0,0 0-23 0 0,0 0-105 0 0,0 0-45 0 0,3-5 81 0 0,177-293 7591 0 0,147-124-6047 0 0,-299 389-2011 0 0,481-580 1142 0 0,-401 442-1370 0 0,-101 131 547 0 0,-7 39-545 0 0,0 1-60 0 0,0 0-64 0 0,-8 18-1024 0 0,7-3 995 0 0,1-15 16 0 0,-7 11 322 0 0,-30 19 286 0 0,11-7-538 0 0,-1-2-1 0 0,-1 0 1 0 0,-1-2-1 0 0,0-2 1 0 0,-2 0-1 0 0,0-2 1 0 0,-28 9-67 0 0,-112 28 1209 0 0,256-18-1178 0 0,135 28 88 0 0,-100-22-146 0 0,-50-32 169 0 0,-66-42 634 0 0,-6 15-701 0 0,-1 0 1 0 0,-1 0 0 0 0,-1 1-1 0 0,0-1 1 0 0,-1 1-1 0 0,-2 0 1 0 0,1 1 0 0 0,-8-12-76 0 0,2 0 4 0 0,9 19-161 0 0,-1 0 1 0 0,0 1-1 0 0,0-1 0 0 0,-1 1 0 0 0,0 0 1 0 0,0 0-1 0 0,-1 0 0 0 0,-1 1 0 0 0,1 0 0 0 0,-1 1 1 0 0,0 0-1 0 0,-2-1 157 0 0,-48-8-10547 0 0,52 17 5063 0 0,0 2 842 0 0</inkml:trace>
  <inkml:trace contextRef="#ctx0" brushRef="#br0" timeOffset="307.85">1742 1 8922 0 0,'0'0'519'0'0,"0"0"-262"0"0,0 0-136 0 0,0 0 237 0 0,0 0 378 0 0,0 0 283 0 0,0 0 130 0 0,0 0-70 0 0,-31 18-154 0 0,-97 60-179 0 0,68-25 133 0 0,52-40-673 0 0,0-3-127 0 0,1 0 1 0 0,0 1 0 0 0,1 0-1 0 0,0 0 1 0 0,1 1 0 0 0,0 0-1 0 0,0 0 1 0 0,1 0 0 0 0,1 0-1 0 0,0 1 1 0 0,1 0 0 0 0,1-1 0 0 0,-1 1-1 0 0,2 0 1 0 0,0 0 0 0 0,0-1-1 0 0,2 1 1 0 0,-1 0 0 0 0,2-1-1 0 0,0 5-79 0 0,3-10 32 0 0,0-1 0 0 0,1 1 0 0 0,0-1-1 0 0,0-1 1 0 0,0 1 0 0 0,0-1 0 0 0,1 0-1 0 0,0-1 1 0 0,0 0 0 0 0,0 0 0 0 0,1 0-1 0 0,-1-1 1 0 0,1-1 0 0 0,0 1 0 0 0,0-2-1 0 0,0 1 1 0 0,0-1 0 0 0,0 0 0 0 0,0-1-1 0 0,0 0 1 0 0,0-1 0 0 0,0 1 0 0 0,0-2-1 0 0,0 1 1 0 0,0-1 0 0 0,5-3-32 0 0,36-4 201 0 0,-1-3 0 0 0,0-1 0 0 0,-1-3 0 0 0,-1-2-1 0 0,0-2 1 0 0,24-16-201 0 0,-57 30 9 0 0,-1 0 1 0 0,0-1-1 0 0,0-1 0 0 0,-1 0 0 0 0,1-1 0 0 0,-2-1 0 0 0,1 0 0 0 0,-2 0 0 0 0,1-1 0 0 0,-1 0 0 0 0,-1-1 0 0 0,0 0 1 0 0,-1 0-1 0 0,0-1 0 0 0,-1 0 0 0 0,0-1-9 0 0,-5-41-3526 0 0,-21 25-7909 0 0,8 22 5710 0 0</inkml:trace>
  <inkml:trace contextRef="#ctx0" brushRef="#br0" timeOffset="557.964">1182 133 14107 0 0,'0'0'2035'0'0,"0"0"-979"0"0,0 0-594 0 0,0 0-46 0 0,0 0 245 0 0,0 0 284 0 0,0 0 127 0 0,0 0-48 0 0,0 0-152 0 0,31 11-185 0 0,102 35-130 0 0,72 0 716 0 0,-9-26-462 0 0,1-8 1 0 0,118-12-812 0 0,-25 1-12 0 0,-182 1-733 0 0,138 3-1225 0 0,-165-5-2735 0 0,-1 1-3888 0 0,-51-1-2172 0 0</inkml:trace>
</inkml:ink>
</file>

<file path=ppt/ink/ink4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0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1 288 488 0 0,'0'0'1395'0'0,"0"0"-115"0"0,0 0 38 0 0,0 0 285 0 0,0 0 311 0 0,0 0 105 0 0,0 0-172 0 0,0 0-321 0 0,0 0-308 0 0,0 0-216 0 0,0 0-148 0 0,25-4-88 0 0,130-21 565 0 0,117-16 1122 0 0,-261 39-2886 0 0,68-8 1442 0 0,-53 8-3023 0 0,0 1-3455 0 0,-33 5-2362 0 0,0-1 1555 0 0</inkml:trace>
  <inkml:trace contextRef="#ctx0" brushRef="#br0" timeOffset="212.978">21 450 0 0 0,'0'0'1622'0'0,"0"0"389"0"0,0 0 299 0 0,0 0 118 0 0,0 0-83 0 0,0 0-284 0 0,0 0-439 0 0,0 0-407 0 0,35 0-311 0 0,112-2-189 0 0,-25-18 328 0 0,113-25-165 0 0,-77 20-3248 0 0,-148 23 1482 0 0,16-2-3349 0 0,-11-1-4359 0 0,-12 5 5533 0 0</inkml:trace>
  <inkml:trace contextRef="#ctx0" brushRef="#br0" timeOffset="662.484">422 1 1312 0 0,'0'0'2498'0'0,"0"0"-824"0"0,0 0-287 0 0,0 0 90 0 0,0 0 30 0 0,0 0-94 0 0,0 0-293 0 0,0 0-333 0 0,0 0-191 0 0,0 0-89 0 0,0 0 1 0 0,0 0 31 0 0,0 0 15 0 0,4 14 13 0 0,13 45-23 0 0,-16-57-506 0 0,0 0 0 0 0,1 0 0 0 0,-1 1 0 0 0,1-1 0 0 0,-1 0 0 0 0,1 0 1 0 0,0 0-1 0 0,-1-1 0 0 0,1 1 0 0 0,0 0 0 0 0,0-1 0 0 0,0 1 0 0 0,1-1 0 0 0,-1 1 0 0 0,0-1 0 0 0,0 0 0 0 0,1 0 0 0 0,-1 0 0 0 0,1-1 0 0 0,-1 1 0 0 0,1 0 0 0 0,2-1-38 0 0,4 3 129 0 0,485 118 1690 0 0,-491-120-1811 0 0,0-1-3 0 0,0 0-1 0 0,0 0 0 0 0,1 1 1 0 0,-1 0-1 0 0,0-1 1 0 0,0 1-1 0 0,0 1 0 0 0,0-1 1 0 0,0 0-1 0 0,0 1 0 0 0,-1-1 1 0 0,1 1-1 0 0,0 0 0 0 0,-1 0 1 0 0,1 0-1 0 0,-1 0 0 0 0,0 0 1 0 0,1 0-1 0 0,-1 1 1 0 0,0-1-1 0 0,0 2-4 0 0,-43 36 421 0 0,-271 151 26 0 0,272-164-484 0 0,25-19-11 0 0,2 1-1 0 0,-1 0 0 0 0,1 1 0 0 0,0 0 1 0 0,1 1-1 0 0,1 1 0 0 0,-1 0 0 0 0,-2 5 49 0 0,5 18-2240 0 0,11-24-1302 0 0,4-2-3361 0 0,-1-4-728 0 0</inkml:trace>
</inkml:ink>
</file>

<file path=ppt/ink/ink4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4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 0 0 0,'0'0'3271'0'0,"0"0"-1353"0"0,0 0-420 0 0,0 0 230 0 0,0 0 289 0 0,0 0 82 0 0,0 0-286 0 0,0 0-456 0 0,0 0-405 0 0,0 0-239 0 0,0 0-90 0 0,0 0-3 0 0,0 0 22 0 0,3 0-11 0 0,201-30 3261 0 0,-144 23-3889 0 0,-40 5 355 0 0,-10 0-344 0 0,-3 2-3610 0 0,-1 0-2948 0 0,1 0-4202 0 0,-7 0 7483 0 0</inkml:trace>
</inkml:ink>
</file>

<file path=ppt/ink/ink4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5.2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8842 0 0,'0'0'1462'0'0,"0"0"-418"0"0,0 0 9 0 0,0 0 392 0 0,0 0 343 0 0,0 0 2 0 0,0 0-305 0 0,0 0-362 0 0,0 0-301 0 0,0 0-195 0 0,0 0-127 0 0,0 0-98 0 0,34-3-79 0 0,109-7-71 0 0,35-22 152 0 0,-121 26-1431 0 0,-32 5-9304 0 0,-22 1 71 0 0</inkml:trace>
</inkml:ink>
</file>

<file path=ppt/ink/ink4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3.4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85 4577 0 0,'0'0'1886'0'0,"0"0"-514"0"0,0 0-196 0 0,0 0 82 0 0,0 0 181 0 0,0 0 93 0 0,0 0-210 0 0,0 0-365 0 0,0 0-338 0 0,0 0-192 0 0,0 0-16 0 0,0 13 57 0 0,2 216 1577 0 0,-2-185-1867 0 0,-15 332 271 0 0,-3-302-1786 0 0,18-74 1088 0 0,0 0 1 0 0,1-1 0 0 0,-1 1-1 0 0,0 0 1 0 0,0 0 0 0 0,0-1-1 0 0,0 1 1 0 0,0 0 0 0 0,0-1-1 0 0,1 1 1 0 0,-1 0 0 0 0,0 0-1 0 0,0-1 1 0 0,0 1 0 0 0,0 0-1 0 0,0-1 1 0 0,0 1 0 0 0,0 0-1 0 0,0 0 1 0 0,0-1 0 0 0,-1 1-1 0 0,1 0 1 0 0,0-1 0 0 0,0 1-1 0 0,0 0 1 0 0,0 0-1 0 0,0-1 1 0 0,0 1 0 0 0,-1 0-1 0 0,1 0 1 0 0,0-1 0 0 0,0 1-1 0 0,0 0 1 0 0,0 0 0 0 0,-1 0-1 0 0,1-1 1 0 0,0 1 0 0 0,0 0-1 0 0,-1 0 1 0 0,1 0 0 0 0,0 0-1 0 0,0-1 1 0 0,-1 1 0 0 0,1 0-1 0 0,0 0 1 0 0,-1 0 0 0 0,1 0-1 0 0,0 0 1 0 0,0 0 0 0 0,-1 0-1 0 0,1 0 1 0 0,0 0 0 0 0,-1 0-1 0 0,1 0 1 0 0,0 0 0 0 0,-1 0-1 0 0,1 0 1 0 0,0 0 0 0 0,0 0-1 0 0,-1 0 1 0 0,1 1 0 0 0,0-1-1 0 0,0 0 1 0 0,-1 0 0 0 0,1 0 248 0 0,0-4-2637 0 0</inkml:trace>
  <inkml:trace contextRef="#ctx0" brushRef="#br0" timeOffset="246.257">58 60 5865 0 0,'0'0'1076'0'0,"0"0"-329"0"0,0 0-128 0 0,0 0 244 0 0,0 0 381 0 0,0 0 233 0 0,0 0-74 0 0,0 0-281 0 0,0 0-284 0 0,0 0-190 0 0,0 0-133 0 0,35 0-110 0 0,113 0-87 0 0,-99-1-146 0 0,-1-2 0 0 0,0-2 0 0 0,0-2-1 0 0,7-3-171 0 0,21-4-58 0 0,-34 5 417 0 0,-13 2-2954 0 0,-9 4-6822 0 0,-20 3 3301 0 0</inkml:trace>
  <inkml:trace contextRef="#ctx0" brushRef="#br0" timeOffset="427.739">14 361 5545 0 0,'0'0'1416'0'0,"0"0"-303"0"0,0 0 47 0 0,0 0 160 0 0,0 0 129 0 0,188-18-113 0 0,-148 11-328 0 0,4-1-320 0 0,2 1-272 0 0,2 3-208 0 0,-4 1-200 0 0,2-1-304 0 0,-5 4-592 0 0,-3 0-1232 0 0,-12 0-2169 0 0,-9 0-3785 0 0</inkml:trace>
  <inkml:trace contextRef="#ctx0" brushRef="#br0" timeOffset="692.719">905 431 10274 0 0,'0'0'1585'0'0,"0"0"-569"0"0,0 0-309 0 0,0 0 163 0 0,0 0 249 0 0,0 0 51 0 0,0 0-173 0 0,0 0-306 0 0,0 0-272 0 0,-19 32-179 0 0,-56 97-115 0 0,6 30 29 0 0,62-142-747 0 0,-26 43-1537 0 0,17-45-2949 0 0,-6-4-4526 0 0,18-10 7645 0 0</inkml:trace>
  <inkml:trace contextRef="#ctx0" brushRef="#br0" timeOffset="947.686">636 420 7850 0 0,'0'0'1531'0'0,"0"0"-532"0"0,0 0-191 0 0,0 0 260 0 0,0 0 315 0 0,0 0 57 0 0,0 0-236 0 0,0 0-247 0 0,0 0-210 0 0,0 0-151 0 0,0 0-100 0 0,0 0-114 0 0,27 34-99 0 0,83 102-101 0 0,-28-47-18 0 0,-79-86-495 0 0,55 59 12 0 0,-37-43-3944 0 0,0-1-5830 0 0,-17-14 5009 0 0</inkml:trace>
</inkml:ink>
</file>

<file path=ppt/ink/ink4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6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109 161 7114 0 0,'0'0'1533'0'0,"0"0"-239"0"0,0 0-189 0 0,0 0 53 0 0,0 0 178 0 0,0 0 14 0 0,0 0-187 0 0,0 0-311 0 0,0 0-327 0 0,0 0-229 0 0,0 0-129 0 0,0 0-47 0 0,0 0 7 0 0,-9 22 33 0 0,-28 69 9 0 0,35-85-141 0 0,0 1 0 0 0,0 0-1 0 0,0 0 1 0 0,1 0 0 0 0,0-1 0 0 0,0 1-1 0 0,1 0 1 0 0,0 0 0 0 0,0 0-1 0 0,0 0 1 0 0,1 0 0 0 0,0 0 0 0 0,1 0-1 0 0,-1 1-27 0 0,3 11 55 0 0,72 315-1242 0 0,-67-296-80 0 0,-7-22-1404 0 0,-2-5-3706 0 0,0-9 3977 0 0,0 2-2610 0 0</inkml:trace>
  <inkml:trace contextRef="#ctx0" brushRef="#br0" timeOffset="312.527">16 69 2208 0 0,'0'0'1945'0'0,"0"0"-330"0"0,0 0-228 0 0,0 0 21 0 0,0 0 122 0 0,0 0 25 0 0,0 0-215 0 0,0 0-309 0 0,0 0-278 0 0,35-12-190 0 0,115-34-119 0 0,-144 44-401 0 0,0 0-1 0 0,-1 1 1 0 0,1-1-1 0 0,0 1 1 0 0,0 0-1 0 0,-1 0 0 0 0,1 1 1 0 0,0 0-1 0 0,0 0 1 0 0,0 0-1 0 0,0 1 1 0 0,0 0-1 0 0,0 0 0 0 0,1 1-42 0 0,9 2 149 0 0,-2-2-72 0 0,0 0 0 0 0,0 1 0 0 0,-1 1 0 0 0,0 0-1 0 0,0 1 1 0 0,0 0 0 0 0,0 1 0 0 0,-1 0 0 0 0,0 1 0 0 0,0 1 0 0 0,0-1-1 0 0,-1 2 1 0 0,-1 0 0 0 0,1 0 0 0 0,-2 1 0 0 0,4 4-77 0 0,-10-10 17 0 0,-1 0 1 0 0,0 0-1 0 0,0 0 0 0 0,0 1 1 0 0,-1-1-1 0 0,1 0 1 0 0,-1 1-1 0 0,0 0 0 0 0,0-1 1 0 0,-1 1-1 0 0,1-1 1 0 0,-1 1-1 0 0,0 0 1 0 0,0 0-1 0 0,-1-1 0 0 0,1 1 1 0 0,-1-1-1 0 0,0 1 1 0 0,0-1-1 0 0,-1 1 0 0 0,1-1 1 0 0,-1 1-1 0 0,0-1 1 0 0,0 0-1 0 0,-1 0 0 0 0,1 0 1 0 0,-1 0-1 0 0,0 0 1 0 0,0-1-1 0 0,0 1 0 0 0,0-1 1 0 0,-4 3-18 0 0,-126 83-257 0 0,101-73-47 0 0,0-2-1 0 0,-1-1 1 0 0,-1-2-1 0 0,0-2 1 0 0,-1 0 0 0 0,-13-1 304 0 0,-7-1-3898 0 0,-1-5-3545 0 0,56-2 2558 0 0</inkml:trace>
  <inkml:trace contextRef="#ctx0" brushRef="#br0" timeOffset="771.135">435 658 4641 0 0,'0'0'1202'0'0,"0"0"-345"0"0,0 0 115 0 0,0 0 362 0 0,0 0 250 0 0,0 0 11 0 0,0 0-254 0 0,0 0-339 0 0,0 0-255 0 0,0 0-160 0 0,0 0-112 0 0,33-10-28 0 0,101-30 10 0 0,-38 24 730 0 0,-95 16-1171 0 0,0-1-1 0 0,1 1 0 0 0,-1-1 0 0 0,0 1 0 0 0,0-1 0 0 0,1 1-1 0 0,-1 0 1 0 0,0-1 0 0 0,1 1 0 0 0,-1 0 0 0 0,1 0 0 0 0,-1 0 0 0 0,0 0 0 0 0,1 0 0 0 0,-1 0 0 0 0,0 1-1 0 0,1-1 1 0 0,-1 0 0 0 0,0 1 0 0 0,1-1 0 0 0,-1 1 0 0 0,0-1 0 0 0,0 1 0 0 0,0 0 0 0 0,1-1 0 0 0,-1 1-1 0 0,0 0 1 0 0,0 0 0 0 0,0 0 0 0 0,0 0 0 0 0,0 0 0 0 0,-1 0 0 0 0,1 0 0 0 0,0 0 0 0 0,0 0 0 0 0,-1 0-1 0 0,1 1 1 0 0,0-1 0 0 0,-1 0 0 0 0,1 0 0 0 0,-1 1 0 0 0,0-1 0 0 0,1 0 0 0 0,-1 1 0 0 0,0-1-1 0 0,0 0 1 0 0,0 1 0 0 0,0-1 0 0 0,0 0 0 0 0,0 1 0 0 0,0-1 0 0 0,0 1 0 0 0,-1 0-15 0 0,-2 4 40 0 0,1 0 1 0 0,-1 0 0 0 0,0-1 0 0 0,-1 1-1 0 0,0-1 1 0 0,0 0 0 0 0,0 0-1 0 0,0 0 1 0 0,-1 0 0 0 0,1-1 0 0 0,-1 1-1 0 0,-1-1 1 0 0,1-1 0 0 0,-1 1-41 0 0,-7 7 54 0 0,-113 95 222 0 0,125-105-273 0 0,0 0 0 0 0,0 0 1 0 0,0 0-1 0 0,0 1 0 0 0,0-1 0 0 0,0 0 1 0 0,0 0-1 0 0,0 0 0 0 0,1 1 0 0 0,-1-1 0 0 0,0 0 1 0 0,1 1-1 0 0,-1-1 0 0 0,1 0 0 0 0,0 1 1 0 0,-1-1-1 0 0,1 1 0 0 0,0-1 0 0 0,0 1 1 0 0,0-1-1 0 0,0 1 0 0 0,0-1 0 0 0,0 1 0 0 0,0-1 1 0 0,1 1-1 0 0,-1-1 0 0 0,0 0 0 0 0,1 1 1 0 0,-1-1-1 0 0,1 0 0 0 0,0 1 0 0 0,-1-1 1 0 0,1 0-1 0 0,0 1 0 0 0,0-1 0 0 0,0 0 0 0 0,0 0 1 0 0,0 0-4 0 0,16 3 55 0 0,1-2 0 0 0,0 0 1 0 0,-1-1-1 0 0,1-1 1 0 0,0-1-1 0 0,-1 0 0 0 0,1-2 1 0 0,-1 1-1 0 0,1-2 1 0 0,7-3-56 0 0,15-1-184 0 0,32-15-2059 0 0,-32 9-7375 0 0,-30 11 867 0 0</inkml:trace>
</inkml:ink>
</file>

<file path=ppt/ink/ink4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48.3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670 0 6273 0 0,'0'0'783'0'0,"0"0"-339"0"0,0 0-289 0 0,0 0-171 0 0,0 0 79 0 0,0 0 285 0 0,0 0 193 0 0,0 0 41 0 0,9 33-62 0 0,29 110-76 0 0,-6 67 463 0 0,-31-184-829 0 0,4 102 111 0 0,-6 0 0 0 0,-6 0 0 0 0,-20 113-189 0 0,12-138 47 0 0,10-49 64 0 0,-3-1 0 0 0,-2 1 0 0 0,-2-2 0 0 0,-3 1 0 0 0,-2-2 1 0 0,-13 26-112 0 0,-22 24 758 0 0,52-98-747 0 0,0-1-1 0 0,0 1 1 0 0,0-1-1 0 0,1 1 1 0 0,-1-1-1 0 0,0 1 1 0 0,1-1-1 0 0,0 1 1 0 0,-1-1-1 0 0,1 0 1 0 0,0 1-1 0 0,0-1 1 0 0,0 0-1 0 0,1 0 1 0 0,-1 0-1 0 0,0 0 1 0 0,1 0-1 0 0,-1 0 0 0 0,1 0 1 0 0,0 0-1 0 0,0-1 1 0 0,0 1-1 0 0,0-1 1 0 0,0 1-1 0 0,0-1 1 0 0,0 0-1 0 0,0 0 1 0 0,0 1-1 0 0,1-2 1 0 0,-1 1-1 0 0,0 0 1 0 0,1 0-1 0 0,-1-1 1 0 0,1 1-1 0 0,-1-1 1 0 0,1 0-1 0 0,-1 0 0 0 0,1 0 1 0 0,-1 0-1 0 0,1 0 1 0 0,0-1-11 0 0,280 33 188 0 0,1-13 1 0 0,1-12-1 0 0,51-15-188 0 0,-177 6 20 0 0,1372-68 342 0 0,-1000 62-972 0 0,89 27 610 0 0,-279 11-669 0 0,-289-23 1225 0 0,-51-7-295 0 0,-1 0 93 0 0,0 0 55 0 0,0 0-13 0 0,0 0-52 0 0,0 0-86 0 0,0 0-88 0 0,0 0-66 0 0,9-19 217 0 0,-18-7 535 0 0,4 19-801 0 0,0 0 0 0 0,1-1 0 0 0,0 1-1 0 0,1-1 1 0 0,0 0 0 0 0,0 0 0 0 0,0 0 0 0 0,1-1 0 0 0,0 1 0 0 0,1 0 0 0 0,0-1 0 0 0,0-8-55 0 0,-5-22 77 0 0,-8-66-37 0 0,4-2 1 0 0,4 1-1 0 0,8-82-40 0 0,-1 65 48 0 0,0 25 10 0 0,-4 0 0 0 0,-5 0 0 0 0,-4 1 0 0 0,-10-30-58 0 0,-12-13 18 0 0,10 122-1045 0 0,5 12 964 0 0,-1 2 0 0 0,0 0 0 0 0,0 2 0 0 0,0 0 0 0 0,0 1 0 0 0,0 1 0 0 0,-1 1 0 0 0,-7 1 63 0 0,-397 57-1783 0 0,-257-13 432 0 0,-339-34 1351 0 0,6-45 81 0 0,11-55 635 0 0,1004 88-716 0 0,-180-21 1266 0 0,-133-35-1266 0 0,267 42-82 0 0,65 18-1691 0 0,87 36-2802 0 0,-63-22-410 0 0,-18-7 559 0 0</inkml:trace>
</inkml:ink>
</file>

<file path=ppt/ink/ink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8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0 0 0,'0'0'175'0'0,"0"0"480"0"0,0 0 311 0 0,0 0 303 0 0,0 0 304 0 0,0 0 152 0 0,0 0-126 0 0,0 0-348 0 0,0 0-387 0 0,0 0-268 0 0,0 0-103 0 0,0 0 44 0 0,2-2 63 0 0,6-2-311 0 0,0 2 0 0 0,-1-1 1 0 0,1 1-1 0 0,0 0 0 0 0,1 0 1 0 0,-1 1-1 0 0,0 0 1 0 0,0 1-1 0 0,0 0 0 0 0,0 0 1 0 0,1 1-1 0 0,-1 0 0 0 0,0 0-289 0 0,26 0 444 0 0,240-1 1285 0 0,-209-7-1531 0 0,-65 7-170 0 0,-1-1 1 0 0,1 1 0 0 0,0 0 0 0 0,0-1 0 0 0,0 1 0 0 0,0 0 0 0 0,0-1-1 0 0,-1 1 1 0 0,1 0 0 0 0,0-1 0 0 0,0 1 0 0 0,0 0 0 0 0,0-1-1 0 0,0 1 1 0 0,0-1 0 0 0,0 1 0 0 0,0 0 0 0 0,0-1 0 0 0,0 1-1 0 0,1 0 1 0 0,-1-1 0 0 0,0 1 0 0 0,0 0 0 0 0,0-1 0 0 0,0 1 0 0 0,0 0-1 0 0,1-1 1 0 0,-1 1 0 0 0,0 0 0 0 0,0-1 0 0 0,1 1 0 0 0,-1 0-1 0 0,0 0 1 0 0,0-1 0 0 0,1 1 0 0 0,-1 0 0 0 0,0 0 0 0 0,1 0-1 0 0,-1-1 1 0 0,0 1 0 0 0,1 0 0 0 0,-1 0 0 0 0,0 0 0 0 0,1 0 0 0 0,-1 0-1 0 0,1 0 1 0 0,-1 0 0 0 0,0 0 0 0 0,1-1 0 0 0,-1 1 0 0 0,0 1-1 0 0,1-1 1 0 0,-1 0 0 0 0,1 0 0 0 0,-1 0 0 0 0,0 0 0 0 0,1 0-1 0 0,-1 0 1 0 0,0 0-29 0 0,-33-21 1263 0 0,22 15-1361 0 0,2 0 84 0 0,-1 0 1 0 0,1-1-1 0 0,0 0 1 0 0,0 0-1 0 0,1-1 1 0 0,0 0-1 0 0,1-1 1 0 0,-1 1-1 0 0,2-1 1 0 0,-1-1 0 0 0,-4-8 13 0 0,31 10-13259 0 0,-16 8 5365 0 0</inkml:trace>
</inkml:ink>
</file>

<file path=ppt/ink/ink4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48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0 2248 0 0,'0'0'1842'0'0,"0"0"-173"0"0,0 0 39 0 0,0 0 167 0 0,0 0 104 0 0,0 0-84 0 0,0 0-348 0 0,0 0-416 0 0,0 0-364 0 0,0 0-276 0 0,0 0-165 0 0,0 13 747 0 0,9 346 4054 0 0,-37-138-4501 0 0,29-221-694 0 0,-1 1 0 0 0,0-1 0 0 0,0 1 0 0 0,1-1 0 0 0,-1 1 0 0 0,0-1 0 0 0,0 0 0 0 0,1 1 0 0 0,-1-1 0 0 0,1 0 0 0 0,-1 1 0 0 0,0-1 0 0 0,1 0 0 0 0,-1 1 0 0 0,1-1 0 0 0,-1 0 0 0 0,1 0 0 0 0,-1 0 0 0 0,1 1 0 0 0,-1-1 0 0 0,1 0 0 0 0,-1 0 0 0 0,1 0 0 0 0,-1 0 0 0 0,1 0 0 0 0,-1 0-1 0 0,1 0 1 0 0,-1 0 0 0 0,1 0 0 0 0,-1 0 0 0 0,0 0 0 0 0,1 0 0 0 0,-1-1 0 0 0,1 1 0 0 0,-1 0 0 0 0,1 0 0 0 0,-1 0 0 0 0,1-1 0 0 0,-1 1 0 0 0,1 0 0 0 0,-1 0 0 0 0,0-1 0 0 0,1 1 0 0 0,-1 0 0 0 0,0-1 0 0 0,1 1 0 0 0,-1-1 0 0 0,0 1 0 0 0,1 0 0 0 0,-1-1 0 0 0,0 1 0 0 0,0-1 0 0 0,1 1 0 0 0,-1-1 0 0 0,0 1 0 0 0,0-1 0 0 0,0 1 0 0 0,0-1 0 0 0,0 1 0 0 0,0-1 0 0 0,0 1 68 0 0,11-26-5169 0 0,-4 5-3608 0 0,-3 13 2568 0 0</inkml:trace>
</inkml:ink>
</file>

<file path=ppt/ink/ink4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85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136 0 88 0 0,'0'0'3972'0'0,"0"0"-1879"0"0,0 0-563 0 0,0 0 84 0 0,0 0 95 0 0,0 0 25 0 0,0 0-204 0 0,0 0-323 0 0,-21 35-251 0 0,-64 111-199 0 0,81-141-689 0 0,1 0-1 0 0,0 0 0 0 0,0 0 1 0 0,1 0-1 0 0,0 1 0 0 0,-1-1 0 0 0,2 1 1 0 0,-1-1-1 0 0,1 1 0 0 0,0 0 1 0 0,0-1-1 0 0,0 1 0 0 0,1 0 1 0 0,0 3-68 0 0,1 9 248 0 0,-3-2-66 0 0,1 0 1 0 0,1 0-1 0 0,0 1 0 0 0,1-1 0 0 0,1 0 1 0 0,1 0-1 0 0,0 0 0 0 0,1 0 0 0 0,0 0 0 0 0,2-1 1 0 0,6 15-183 0 0,-9-22-81 0 0,0-1 1 0 0,1 1 0 0 0,-1-1-1 0 0,1 0 1 0 0,1 0 0 0 0,-1 0-1 0 0,1 0 1 0 0,1-1 0 0 0,-1 0-1 0 0,1 0 1 0 0,0-1 0 0 0,0 1-1 0 0,1-1 1 0 0,-1 0 0 0 0,1-1-1 0 0,0 0 1 0 0,1 0 0 0 0,-1 0-1 0 0,1-1 1 0 0,-1 0 0 0 0,1-1-1 0 0,0 0 1 0 0,0 0 0 0 0,0 0-1 0 0,8 0 81 0 0,-2-2-1286 0 0,36-4-10823 0 0,-43 0 7127 0 0</inkml:trace>
</inkml:ink>
</file>

<file path=ppt/ink/ink4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9.11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17 0 6145 0 0,'0'0'1339'0'0,"0"0"-412"0"0,0 0-56 0 0,0 0 351 0 0,0 0 359 0 0,0 0 78 0 0,0 0-178 0 0,0 0-270 0 0,0 0-199 0 0,0 0-133 0 0,0 0-117 0 0,13 34-83 0 0,40 106-109 0 0,-27-42 275 0 0,-20-56-452 0 0,-1 0 0 0 0,-2 0-1 0 0,-2 1 1 0 0,-3 31-393 0 0,0-63-22 0 0,0 0 1 0 0,-1 0-1 0 0,0 0 0 0 0,-1-1 1 0 0,0 1-1 0 0,-1-1 0 0 0,0 0 1 0 0,0 0-1 0 0,-1-1 0 0 0,0 0 0 0 0,-1 0 1 0 0,0 0-1 0 0,-2 2 22 0 0,-15 13-4294 0 0,-1-5-4150 0 0,21-16-1290 0 0</inkml:trace>
</inkml:ink>
</file>

<file path=ppt/ink/ink4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7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756 35 0 0 0,'0'0'982'0'0,"0"0"807"0"0,0 0 122 0 0,0 0-170 0 0,0 0-202 0 0,0 0-188 0 0,3-5-148 0 0,12-12-114 0 0,-35 6 2572 0 0,-20 9-2070 0 0,-66 11-662 0 0,-226 109-479 0 0,275-86-417 0 0,57-30-29 0 0,1-1-1 0 0,-1 0 0 0 0,1 0 0 0 0,-1 0 1 0 0,1 0-1 0 0,0 0 0 0 0,0 0 0 0 0,0 0 1 0 0,-1 0-1 0 0,1 0 0 0 0,0 0 0 0 0,0-1 1 0 0,0 1-1 0 0,0 0 0 0 0,1-1 0 0 0,-1 1 1 0 0,0-1-1 0 0,0 1 0 0 0,0-1 1 0 0,0 1-1 0 0,1-1 0 0 0,-1 0 0 0 0,0 1 1 0 0,0-1-1 0 0,1 0 0 0 0,-1 0 0 0 0,0 0 1 0 0,0 0-1 0 0,2 0-3 0 0,337 33 612 0 0,-274-3-573 0 0,-66-29-28 0 0,1 1 0 0 0,-1 0 0 0 0,1-1 0 0 0,-1 1 0 0 0,1 0 0 0 0,-1-1 0 0 0,0 1 0 0 0,0 0 0 0 0,0-1 0 0 0,0 1 0 0 0,0 0 0 0 0,-1-1 0 0 0,1 1 1 0 0,0 0-1 0 0,-1-1 0 0 0,1 1 0 0 0,-1-1 0 0 0,1 1 0 0 0,-1 0 0 0 0,0-1 0 0 0,0 0 0 0 0,0 1 0 0 0,0-1 0 0 0,0 1 0 0 0,0-1 0 0 0,0 0 0 0 0,0 0 0 0 0,0 0 0 0 0,-1 0 0 0 0,1 0 0 0 0,-1 1-11 0 0,-147 93 230 0 0,-31 5-424 0 0,136-75 146 0 0,-191 127-70 0 0,233-151 119 0 0,0 0 0 0 0,0 0 0 0 0,0 0 1 0 0,0 0-1 0 0,0 0 0 0 0,1 1 0 0 0,-1-1 0 0 0,0 1 0 0 0,1-1 1 0 0,-1 1-1 0 0,1 0 0 0 0,0 0 0 0 0,-1 0 0 0 0,1-1 1 0 0,0 1-1 0 0,0 0 0 0 0,0 1 0 0 0,0-1 0 0 0,0 0 1 0 0,1 0-1 0 0,-1 0 0 0 0,1 0 0 0 0,-1 1 0 0 0,1-1 1 0 0,0 0-1 0 0,0 0 0 0 0,0 1 0 0 0,0-1 0 0 0,0 0 0 0 0,1 0 1 0 0,-1 1-1 0 0,1-1 0 0 0,-1 0 0 0 0,1 0 0 0 0,0 0 1 0 0,0 0-1 0 0,0 0 0 0 0,0 0 0 0 0,0 0 0 0 0,0 0 1 0 0,0 0-1 0 0,1 0 0 0 0,-1-1 0 0 0,1 1 0 0 0,0 0 0 0 0,0 0-1 0 0,16 4 116 0 0,-1-2-1 0 0,1 0 0 0 0,-1 0 1 0 0,1-2-1 0 0,0 0 0 0 0,0-2 1 0 0,0 1-1 0 0,0-2 0 0 0,13-2-115 0 0,-11 2 104 0 0,38-6 90 0 0,-1-2 0 0 0,-1-2 1 0 0,0-3-1 0 0,0-2 0 0 0,1-4-194 0 0,8-17-2218 0 0,-46 21-1547 0 0,-1-1-3611 0 0,-11 10-659 0 0</inkml:trace>
  <inkml:trace contextRef="#ctx0" brushRef="#br0" timeOffset="253.009">1122 116 4817 0 0,'0'0'2289'0'0,"0"0"-1024"0"0,0 0-458 0 0,0 0 155 0 0,0 0 443 0 0,0 0 305 0 0,0 0-12 0 0,0 0-257 0 0,0 0-302 0 0,-14 33-303 0 0,-46 106-220 0 0,3 45 575 0 0,48-148-1198 0 0,2 0-1 0 0,1 0 0 0 0,1 1 0 0 0,2 0 0 0 0,2 0 0 0 0,1 0 1 0 0,3 2 7 0 0,15-1-2522 0 0,-6-33-1600 0 0,4-3-3601 0 0,-11-4 4060 0 0,-2-4 1571 0 0</inkml:trace>
  <inkml:trace contextRef="#ctx0" brushRef="#br0" timeOffset="508.484">899 160 4537 0 0,'0'0'872'0'0,"0"0"-332"0"0,0 0 76 0 0,0 0 415 0 0,0 0 351 0 0,0 0 164 0 0,0 0-105 0 0,0 0-253 0 0,32 1-274 0 0,101 4-207 0 0,204-18 1729 0 0,-330 13-2786 0 0,39-3 172 0 0,-16 2-6789 0 0,-29 1 2345 0 0,-1 0-471 0 0</inkml:trace>
  <inkml:trace contextRef="#ctx0" brushRef="#br0" timeOffset="747.026">936 495 3017 0 0,'0'0'1719'0'0,"0"0"-275"0"0,0 0 136 0 0,0 0 142 0 0,0 0 140 0 0,0 0-27 0 0,0 0-255 0 0,0 0-337 0 0,0 0-304 0 0,0 0-275 0 0,36 9-221 0 0,113 25-140 0 0,-50-25 5 0 0,49-20-419 0 0,-100 3-2282 0 0,-1-2-3338 0 0,-30 6 572 0 0,-3 3-106 0 0</inkml:trace>
  <inkml:trace contextRef="#ctx0" brushRef="#br0" timeOffset="1387.127">1494 583 3977 0 0,'0'0'1257'0'0,"0"0"-584"0"0,0 0-123 0 0,0 0 369 0 0,0 0 364 0 0,0 0 165 0 0,0 0-157 0 0,0 0-352 0 0,0 0-303 0 0,0 0-221 0 0,0 0-139 0 0,0 0-70 0 0,-10 33-45 0 0,-32 104-57 0 0,31-53 99 0 0,11-81-145 0 0,0-1 0 0 0,1 1 0 0 0,-1-1 1 0 0,0 1-1 0 0,1-1 0 0 0,0 1 0 0 0,-1-1 0 0 0,1 1 1 0 0,0-1-1 0 0,0 0 0 0 0,0 0 0 0 0,1 1 0 0 0,-1-1 1 0 0,0 0-1 0 0,1 0 0 0 0,-1 0 0 0 0,1 0 0 0 0,0-1 1 0 0,0 1-1 0 0,0 0 0 0 0,0-1 0 0 0,0 1 0 0 0,0-1 1 0 0,0 0-1 0 0,0 0 0 0 0,1 1 0 0 0,-1-1 0 0 0,0-1 1 0 0,1 1-1 0 0,-1 0 0 0 0,0-1 0 0 0,1 1 0 0 0,-1-1 1 0 0,1 0-1 0 0,-1 1 0 0 0,1-1 0 0 0,-1-1 0 0 0,1 1 1 0 0,-1 0-1 0 0,1-1 0 0 0,-1 1 0 0 0,1-1 0 0 0,-1 1 1 0 0,1-1-1 0 0,-1 0 0 0 0,0 0 0 0 0,0 0 0 0 0,1-1 1 0 0,-1 1-1 0 0,1-1-58 0 0,16-14 273 0 0,-1 0-1 0 0,-1-1 1 0 0,0-1 0 0 0,-1-1 0 0 0,-1 0 0 0 0,7-14-273 0 0,27-31 176 0 0,-10 34-72 0 0,-38 30-104 0 0,0 0 0 0 0,0 0 1 0 0,0 0-1 0 0,0 0 0 0 0,0 0 1 0 0,0 0-1 0 0,1 0 0 0 0,-1 0 0 0 0,0 1 1 0 0,0-1-1 0 0,0 0 0 0 0,0 1 1 0 0,0-1-1 0 0,0 1 0 0 0,0 0 0 0 0,0-1 1 0 0,0 1-1 0 0,0 0 0 0 0,-1-1 1 0 0,1 1-1 0 0,0 0 0 0 0,0 0 1 0 0,-1 0-1 0 0,1 0 0 0 0,0-1 0 0 0,-1 1 1 0 0,1 0-1 0 0,-1 0 0 0 0,1 0 1 0 0,-1 0-1 0 0,1 1 0 0 0,-1-1 0 0 0,0 0 1 0 0,0 0-1 0 0,1 0 0 0 0,-1 0 1 0 0,0 0-1 0 0,0 0 0 0 0,0 0 1 0 0,0 1-1 0 0,0-1 0 0 0,0 0 0 0 0,-1 0 0 0 0,7 50-15 0 0,-2 0 0 0 0,-3 0-1 0 0,-1 0 1 0 0,-5 25 15 0 0,1-44-20 0 0,0 1-1 0 0,-2-1 1 0 0,-2 0 0 0 0,-1 0-1 0 0,-1-1 1 0 0,-2 0-1 0 0,-12 24 21 0 0,-50 24-111 0 0,72-78 115 0 0,0 1 0 0 0,0-1-1 0 0,-1 1 1 0 0,1-1 0 0 0,-1 0-1 0 0,1 0 1 0 0,-1 0-1 0 0,1-1 1 0 0,-1 1 0 0 0,1-1-1 0 0,-1 1 1 0 0,0-1 0 0 0,1 0-1 0 0,-1 0 1 0 0,0 0 0 0 0,1 0-1 0 0,-1 0 1 0 0,0-1 0 0 0,1 1-1 0 0,-1-1 1 0 0,1 0 0 0 0,-1 1-1 0 0,1-1 1 0 0,-1 0 0 0 0,1-1-1 0 0,-1 1 1 0 0,1 0 0 0 0,0-1-1 0 0,0 1 1 0 0,0-1 0 0 0,0 0-1 0 0,0 0 1 0 0,0 0 0 0 0,0 0-1 0 0,1 0 1 0 0,-1 0 0 0 0,0 0-1 0 0,0-2-3 0 0,-1-5-41 0 0,-1 0 0 0 0,1 0 0 0 0,1 0 0 0 0,0-1 0 0 0,0 0-1 0 0,1 1 1 0 0,0-1 0 0 0,1 0 0 0 0,0 1 0 0 0,0-1 0 0 0,1 0-1 0 0,0 1 1 0 0,1-1 0 0 0,0 1 0 0 0,1-1 0 0 0,0 1 0 0 0,0 0-1 0 0,1 0 1 0 0,0 0 0 0 0,0 1 0 0 0,1-1 0 0 0,0 1 0 0 0,4-4 41 0 0,45-61-3419 0 0,-12 30-5945 0 0,-29 31 4092 0 0</inkml:trace>
</inkml:ink>
</file>

<file path=ppt/ink/ink4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3.3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6929 0 0,'0'0'3760'0'0,"0"0"-2073"0"0,0 0-934 0 0,0 0-3 0 0,0 0 248 0 0,0 0 132 0 0,0 0-91 0 0,0 0-205 0 0,33-3-214 0 0,105-7-188 0 0,82-11 518 0 0,-120 11-2730 0 0,3 2-6495 0 0,-78 4-1552 0 0</inkml:trace>
</inkml:ink>
</file>

<file path=ppt/ink/ink4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9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1 230 6593 0 0,'0'0'1634'0'0,"0"0"-326"0"0,0 0 47 0 0,0 0 248 0 0,0 0 166 0 0,0 0-112 0 0,0 0-306 0 0,0 0-276 0 0,0 0-209 0 0,0 0-155 0 0,0 0-111 0 0,0 0-72 0 0,33-4-68 0 0,103-11-81 0 0,21-3 330 0 0,-96 16-868 0 0,-5 0-5490 0 0,-55 2 3021 0 0,-1 0-1022 0 0,0 0-1195 0 0,0 0-822 0 0</inkml:trace>
  <inkml:trace contextRef="#ctx0" brushRef="#br0" timeOffset="180.065">32 462 0 0 0,'0'0'2627'0'0,"0"0"-512"0"0,0 0 108 0 0,0 0 199 0 0,0 0 11 0 0,0 0-191 0 0,0 0-385 0 0,0 0-443 0 0,0 0-407 0 0,34 2-304 0 0,107 7-239 0 0,-42-20 60 0 0,4-11 25 0 0,2-1-2306 0 0,-36 10-10553 0 0,-60 12 5797 0 0</inkml:trace>
  <inkml:trace contextRef="#ctx0" brushRef="#br0" timeOffset="2915.377">783 572 176 0 0,'0'0'1954'0'0,"0"0"-523"0"0,0 0-306 0 0,0 0 34 0 0,0 0 275 0 0,0 0 177 0 0,0 0 9 0 0,0 0-141 0 0,0 0-304 0 0,0 0-256 0 0,0 0-224 0 0,1-16-146 0 0,1-54-51 0 0,27-30 1158 0 0,-17 76-1345 0 0,3-10-101 0 0,2 0 1 0 0,1 1-1 0 0,2 0 1 0 0,1 2-1 0 0,2 0 1 0 0,25-27-211 0 0,-1 29-219 0 0,-36 73-148 0 0,-18 78 589 0 0,6-114-203 0 0,0-7-15 0 0,1 0 1 0 0,-1 0-1 0 0,1 0 1 0 0,-1 1-1 0 0,1-1 1 0 0,0 0 0 0 0,0 0-1 0 0,-1 1 1 0 0,1-1-1 0 0,0 0 1 0 0,0 1-1 0 0,0-1 1 0 0,0 0 0 0 0,1 0-1 0 0,-1 1 1 0 0,0-1-1 0 0,0 0 1 0 0,1 0-1 0 0,-1 1 1 0 0,1-1 0 0 0,-1 0-1 0 0,1 0 1 0 0,0 0-1 0 0,-1 0 1 0 0,1 0-1 0 0,0 0 1 0 0,0 0 0 0 0,-1 0-1 0 0,1 0 1 0 0,0 0-1 0 0,0 0 1 0 0,0 0-1 0 0,0-1 1 0 0,0 1 0 0 0,1 0-1 0 0,-1-1 1 0 0,0 1-1 0 0,0-1 1 0 0,0 1-1 0 0,0-1 1 0 0,1 1 0 0 0,-1-1-1 0 0,0 0 1 0 0,1 0-5 0 0,7-2 54 0 0,0-1 1 0 0,0 0-1 0 0,0-1 1 0 0,-1 0-1 0 0,1 0 1 0 0,-1-1-1 0 0,0 0 1 0 0,0-1-1 0 0,0 0 1 0 0,-1 0-1 0 0,0 0 1 0 0,6-7-55 0 0,6-4 29 0 0,176-134-59 0 0,-88 93-42 0 0,-106 57 66 0 0,0 1 0 0 0,0 0 0 0 0,1-1 0 0 0,-1 1 0 0 0,0 0 0 0 0,1 0 0 0 0,-1 0 0 0 0,0 0 0 0 0,0 0 0 0 0,1 0 0 0 0,-1 0 0 0 0,0 0 0 0 0,0 0 0 0 0,1 1 0 0 0,-1-1 0 0 0,0 1 0 0 0,0-1 0 0 0,0 0 0 0 0,1 1 0 0 0,-1 0 0 0 0,0-1 0 0 0,0 1 0 0 0,0 0 0 0 0,0 0 0 0 0,0-1 0 0 0,0 1 0 0 0,0 0 0 0 0,0 0 0 0 0,-1 0 0 0 0,1 0 0 0 0,0 0 0 0 0,-1 0 0 0 0,1 1 0 0 0,0-1 0 0 0,-1 0 0 0 0,1 0 0 0 0,-1 0 0 0 0,0 1 0 0 0,1-1 0 0 0,-1 0 0 0 0,0 0 0 0 0,0 1 0 0 0,0-1 0 0 0,0 0 0 0 0,0 1 6 0 0,-1 63 51 0 0,0-62-41 0 0,-29 183-22 0 0,30-185-84 0 0,0 1 1 0 0,0 0-1 0 0,0-1 1 0 0,1 1-1 0 0,-1-1 1 0 0,0 1-1 0 0,1 0 1 0 0,-1-1-1 0 0,1 1 1 0 0,-1-1-1 0 0,1 1 1 0 0,0-1-1 0 0,0 0 1 0 0,-1 1 0 0 0,1-1-1 0 0,0 0 1 0 0,0 0-1 0 0,1 1 1 0 0,-1-1-1 0 0,0 0 1 0 0,0 0-1 0 0,0 0 1 0 0,1 0-1 0 0,-1 0 1 0 0,1-1-1 0 0,-1 1 1 0 0,0 0-1 0 0,1-1 1 0 0,1 1 95 0 0,47 5-13121 0 0,-42-6 9740 0 0</inkml:trace>
  <inkml:trace contextRef="#ctx0" brushRef="#br0" timeOffset="3367.097">2096 64 5337 0 0,'0'0'1899'0'0,"0"0"-366"0"0,0 0-173 0 0,0 0 51 0 0,0 0 77 0 0,0 0-49 0 0,0 0-207 0 0,0 0-239 0 0,-33 9-237 0 0,-101 31-212 0 0,49 6 177 0 0,75-40-681 0 0,1 1-1 0 0,-1-1 0 0 0,1 1 1 0 0,0 1-1 0 0,1 0 0 0 0,-1 0 1 0 0,2 1-1 0 0,-1 0 0 0 0,1 0 1 0 0,1 1-1 0 0,0 0 0 0 0,0 0 1 0 0,1 0-1 0 0,0 1 0 0 0,0-1 1 0 0,1 1-1 0 0,1 0 0 0 0,0 1 1 0 0,1-1-1 0 0,0 0 1 0 0,0 1-1 0 0,1 11-39 0 0,2-21 5 0 0,-1 0 1 0 0,1 0-1 0 0,0 0 1 0 0,0 1 0 0 0,0-1-1 0 0,0 0 1 0 0,0 0-1 0 0,0-1 1 0 0,0 1-1 0 0,1 0 1 0 0,-1 0-1 0 0,1 0 1 0 0,-1-1-1 0 0,1 1 1 0 0,0-1-1 0 0,0 1 1 0 0,0-1 0 0 0,0 0-1 0 0,0 0 1 0 0,0 0-1 0 0,0 0 1 0 0,0 0-1 0 0,0 0 1 0 0,0-1-1 0 0,0 1 1 0 0,1 0-1 0 0,-1-1 1 0 0,0 0-1 0 0,0 0 1 0 0,1 0 0 0 0,-1 0-1 0 0,0 0 1 0 0,3 0-6 0 0,75-15 618 0 0,-47 0-444 0 0,0-2-1 0 0,-2-1 0 0 0,0-2 0 0 0,-1 0 1 0 0,-1-3-1 0 0,16-15-173 0 0,59-43 274 0 0,-55 52-393 0 0,-48 55-130 0 0,-4 46-22 0 0,1 36-4232 0 0,8-87 191 0 0,6-2-4075 0 0,-8-15 4534 0 0</inkml:trace>
  <inkml:trace contextRef="#ctx0" brushRef="#br0" timeOffset="3813.985">2420 318 7017 0 0,'0'0'2161'0'0,"0"0"-466"0"0,0 0-184 0 0,0 0-44 0 0,0 0-109 0 0,0 0-250 0 0,0 0-340 0 0,0 0-284 0 0,0 0-201 0 0,0 0-111 0 0,0 0-67 0 0,0 0-29 0 0,0 0-30 0 0,-7 24-17 0 0,-20 74-20 0 0,21-33-29 0 0,8-62 32 0 0,-1 0-1 0 0,1-1 0 0 0,0 1 1 0 0,0-1-1 0 0,0 0 1 0 0,0 1-1 0 0,1-1 0 0 0,-1 0 1 0 0,1-1-1 0 0,-1 1 1 0 0,1 0-1 0 0,0-1 0 0 0,-1 1 1 0 0,1-1-1 0 0,0 0 1 0 0,0 0-1 0 0,0 0 0 0 0,0 0 1 0 0,0 0-1 0 0,0-1 0 0 0,0 0 1 0 0,0 1-1 0 0,0-1 1 0 0,1 0-1 0 0,-1 0 0 0 0,0-1 1 0 0,0 1-1 0 0,0-1 1 0 0,0 1-1 0 0,0-1 0 0 0,0 0 1 0 0,0 0-1 0 0,0-1 1 0 0,-1 1-1 0 0,3-2-11 0 0,102-82 657 0 0,-12 6 205 0 0,-94 78-852 0 0,1 0 0 0 0,-1 0 0 0 0,1 0-1 0 0,-1 0 1 0 0,1 0 0 0 0,-1 1 0 0 0,1-1 0 0 0,-1 1 0 0 0,1-1 0 0 0,0 1-1 0 0,-1 0 1 0 0,1-1 0 0 0,0 1 0 0 0,-1 0 0 0 0,1 0 0 0 0,0 0 0 0 0,-1 0 0 0 0,1 0-1 0 0,0 1 1 0 0,-1-1 0 0 0,1 0 0 0 0,0 1 0 0 0,-1-1 0 0 0,1 1 0 0 0,-1 0-1 0 0,1 0 1 0 0,-1-1 0 0 0,1 1 0 0 0,-1 0 0 0 0,0 0 0 0 0,1 0 0 0 0,-1 0-1 0 0,0 1 1 0 0,0-1 0 0 0,0 0 0 0 0,1 1 0 0 0,-1-1 0 0 0,-1 0 0 0 0,1 1-1 0 0,0-1 1 0 0,0 1 0 0 0,-1-1 0 0 0,1 1 0 0 0,0 0 0 0 0,-1 0-10 0 0,12 80 240 0 0,-28 98-52 0 0,14-173-182 0 0,0 11 27 0 0,-1 0 0 0 0,-1 0 0 0 0,0 0 0 0 0,-2-1 0 0 0,0 1 0 0 0,0-2 0 0 0,-2 1 0 0 0,0-1 0 0 0,-1 0 0 0 0,-1 0 0 0 0,0-1 0 0 0,-10 10-33 0 0,18-23 9 0 0,1-1 1 0 0,-1 0 0 0 0,0 0 0 0 0,0 1 0 0 0,0-1 0 0 0,1 0 0 0 0,-1-1 0 0 0,0 1 0 0 0,-1 0-1 0 0,1-1 1 0 0,0 1 0 0 0,0-1 0 0 0,0 1 0 0 0,0-1 0 0 0,0 0 0 0 0,0 0 0 0 0,-1 0 0 0 0,1 0-1 0 0,0 0 1 0 0,0-1 0 0 0,0 1 0 0 0,0-1 0 0 0,0 1 0 0 0,0-1 0 0 0,0 0 0 0 0,0 0-1 0 0,0 0 1 0 0,0 0 0 0 0,0 0 0 0 0,0 0 0 0 0,1 0 0 0 0,-1-1 0 0 0,0 1 0 0 0,1-1 0 0 0,-1 1-1 0 0,1-1 1 0 0,0 0 0 0 0,-1 1 0 0 0,1-1 0 0 0,0 0 0 0 0,0 0 0 0 0,0 0 0 0 0,0 0 0 0 0,0 0-1 0 0,1 0 1 0 0,-1 0 0 0 0,1 0 0 0 0,-1 0 0 0 0,1 0 0 0 0,0-1 0 0 0,0-1-10 0 0,-2-22-193 0 0,1 0 1 0 0,1 0 0 0 0,1 0 0 0 0,2 0-1 0 0,1 0 1 0 0,1 0 0 0 0,3-9 192 0 0,12-36-4488 0 0,3 4-5772 0 0,-19 51 4389 0 0</inkml:trace>
</inkml:ink>
</file>

<file path=ppt/ink/ink4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9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0 0 0,'0'0'508'0'0,"0"0"282"0"0,0 0 291 0 0,0 0 379 0 0,0 0 360 0 0,0 0 64 0 0,0 0-194 0 0,0 0-209 0 0,0 0-180 0 0,0 0-132 0 0,0 0-111 0 0,18-2-103 0 0,122-14 1420 0 0,145-2 957 0 0,-215 10-3856 0 0,-64 8 1068 0 0,-10-3-17095 0 0,-3 3 12178 0 0</inkml:trace>
  <inkml:trace contextRef="#ctx0" brushRef="#br0" timeOffset="197.358">1 472 4841 0 0,'0'0'2122'0'0,"0"0"-763"0"0,0 0-104 0 0,0 0 381 0 0,0 0 204 0 0,0 0-117 0 0,0 0-353 0 0,0 0-368 0 0,37-3-250 0 0,116-10-164 0 0,82-18 399 0 0,-146 20-1921 0 0,-59 5-3563 0 0,-1-3-6196 0 0,-22 9 7342 0 0</inkml:trace>
  <inkml:trace contextRef="#ctx0" brushRef="#br0" timeOffset="656.56">231 1 5409 0 0,'0'0'1925'0'0,"0"0"-486"0"0,0 0-350 0 0,0 0-147 0 0,0 0 61 0 0,0 0 81 0 0,0 0-44 0 0,0 0-44 0 0,0 0-141 0 0,0 0-161 0 0,0 0-106 0 0,0 0-68 0 0,0 0-33 0 0,20 20-21 0 0,65 61 0 0 0,-1-25 379 0 0,-62-47-661 0 0,33 14 155 0 0,-36-16-278 0 0,0 0 0 0 0,-1 2 0 0 0,0 0 0 0 0,-1 1 0 0 0,0 0 0 0 0,0 2 0 0 0,-1 0 0 0 0,2 3-61 0 0,-15-11 9 0 0,0 1 1 0 0,-1-1-1 0 0,1 1 0 0 0,-1 0 1 0 0,0 0-1 0 0,-1 0 0 0 0,1 0 0 0 0,-1 0 1 0 0,0 1-1 0 0,0-1 0 0 0,0 0 1 0 0,-1 0-1 0 0,0 1 0 0 0,0-1 1 0 0,0 0-1 0 0,-1 1 0 0 0,0-1 0 0 0,0 0 1 0 0,0 0-1 0 0,-1 0 0 0 0,1 0 1 0 0,-1 0-1 0 0,0 0 0 0 0,-1 0 0 0 0,1 0 1 0 0,-1-1-1 0 0,0 1 0 0 0,0-1 1 0 0,-1 0-1 0 0,1 0 0 0 0,-4 3-9 0 0,-156 151 135 0 0,-16-16-1089 0 0,175-138-125 0 0,-6 7 835 0 0,8-7-3461 0 0,2 0-4197 0 0,0-4 504 0 0</inkml:trace>
</inkml:ink>
</file>

<file path=ppt/ink/ink4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5.1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 43 744 0 0,'0'0'1838'0'0,"0"0"-713"0"0,0 0-210 0 0,0 0 358 0 0,0 0 422 0 0,0 0 202 0 0,0 0-106 0 0,0 0-352 0 0,0 0-344 0 0,-2 32-220 0 0,-4 101-192 0 0,4 133 1179 0 0,11-167-2602 0 0,-8-91-1618 0 0,-5-4-6299 0 0,2-4 3180 0 0</inkml:trace>
  <inkml:trace contextRef="#ctx0" brushRef="#br0" timeOffset="224.947">0 18 1728 0 0,'0'0'1367'0'0,"0"0"-360"0"0,0 0-41 0 0,0 0 265 0 0,0 0 193 0 0,0 0 3 0 0,0 0-181 0 0,0 0-222 0 0,0 0-171 0 0,0 0-70 0 0,32-4-29 0 0,98-10-37 0 0,-64 20 387 0 0,-56-1-829 0 0,-6-4-183 0 0,1 0-1 0 0,-1 1 0 0 0,0-1 1 0 0,1 1-1 0 0,-1 0 1 0 0,0 0-1 0 0,0 0 1 0 0,-1 1-1 0 0,1-1 1 0 0,0 1-1 0 0,-1 0 1 0 0,1 0-1 0 0,-1 1 1 0 0,0-1-1 0 0,0 0 0 0 0,0 1 1 0 0,-1 0-1 0 0,1 0 1 0 0,-1 0-1 0 0,0 0 1 0 0,0 0-1 0 0,-1 0 1 0 0,1 0-1 0 0,-1 1 1 0 0,0-1-1 0 0,0 1 0 0 0,0-1 1 0 0,0 1-1 0 0,-1-1 1 0 0,0 1-1 0 0,0 4-91 0 0,-71 49 782 0 0,-69-10-3047 0 0,82-33-8441 0 0,52-15 4154 0 0</inkml:trace>
  <inkml:trace contextRef="#ctx0" brushRef="#br0" timeOffset="500.974">366 419 11346 0 0,'0'0'3817'0'0,"0"0"-2472"0"0,0 0-976 0 0,0 0 82 0 0,0 0 270 0 0,0 0 167 0 0,0 0-22 0 0,0 0-210 0 0,0 0-229 0 0,0 0-147 0 0,0 0-93 0 0,0 0-67 0 0,0 0-31 0 0,2 31-18 0 0,6 97-27 0 0,-6-49-476 0 0,-3-56-2546 0 0,1-16-429 0 0,-1-3-2907 0 0,1-4-2232 0 0</inkml:trace>
</inkml:ink>
</file>

<file path=ppt/ink/ink4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4.3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1 229 4849 0 0,'0'0'1844'0'0,"0"0"-377"0"0,0 0 46 0 0,0 0 272 0 0,0 0 157 0 0,0 0-141 0 0,0 0-353 0 0,0 0-339 0 0,0 0-223 0 0,0 0-117 0 0,0 0-84 0 0,0 0-69 0 0,32-4-69 0 0,101-11-99 0 0,119-26-814 0 0,-224 32-2955 0 0,-12 0-5935 0 0,-11 6 1682 0 0</inkml:trace>
  <inkml:trace contextRef="#ctx0" brushRef="#br0" timeOffset="358">271 0 6737 0 0,'0'0'1726'0'0,"0"0"-560"0"0,0 0-239 0 0,0 0 191 0 0,0 0 320 0 0,0 0 120 0 0,0 0-139 0 0,0 0-256 0 0,0 0-299 0 0,0 0-204 0 0,0 0-128 0 0,0 0-94 0 0,0 0-74 0 0,4 30-84 0 0,12 96-84 0 0,-13 45-88 0 0,-12-98-283 0 0,4-34-2393 0 0,2 0-8284 0 0,3-34 3753 0 0</inkml:trace>
</inkml:ink>
</file>

<file path=ppt/ink/ink4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2.8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76 100 0 0 0,'0'0'1482'0'0,"0"0"-73"0"0,0 0-24 0 0,0 0 203 0 0,0 0 256 0 0,0 0 134 0 0,0 0-140 0 0,0 0-454 0 0,0 0-510 0 0,0 0-434 0 0,0 0-238 0 0,0 14 495 0 0,-2 25-100 0 0,-9 400 841 0 0,11-405-1994 0 0,-2-30-2368 0 0,-1-3-6099 0 0,2-1 4370 0 0</inkml:trace>
  <inkml:trace contextRef="#ctx0" brushRef="#br0" timeOffset="270.979">0 49 4809 0 0,'0'0'990'0'0,"0"0"-285"0"0,0 0-54 0 0,0 0 393 0 0,0 0 456 0 0,0 0 198 0 0,0 0-115 0 0,0 0-317 0 0,0 0-271 0 0,0 0-170 0 0,0 0-102 0 0,32 0-58 0 0,101 2-75 0 0,-41-15 255 0 0,146-23-1159 0 0,-218 35-913 0 0,-17 1-2338 0 0,-1 1-3358 0 0,-2 2 63 0 0</inkml:trace>
  <inkml:trace contextRef="#ctx0" brushRef="#br0" timeOffset="457.002">28 391 928 0 0,'0'0'2043'0'0,"0"0"-702"0"0,0 0-26 0 0,0 0 305 0 0,0 0 151 0 0,0 0-11 0 0,0 0-193 0 0,0 0-342 0 0,0 0-319 0 0,35 0-316 0 0,111-1-281 0 0,-62-9-237 0 0,-25 1-1124 0 0,-34 4-1948 0 0,-6 1-2282 0 0,-11 4-831 0 0</inkml:trace>
  <inkml:trace contextRef="#ctx0" brushRef="#br0" timeOffset="1088.896">431 487 536 0 0,'0'0'819'0'0,"0"0"-263"0"0,0 0 196 0 0,0 0 446 0 0,0 0 299 0 0,0 0 48 0 0,0 0-146 0 0,0 0-247 0 0,0 0-237 0 0,0 0-128 0 0,0 0-80 0 0,0 0-15 0 0,4 10 52 0 0,14 53 680 0 0,-18 77 2280 0 0,1-138-3662 0 0,1 0 0 0 0,-1-1 0 0 0,0 1 0 0 0,1 0 0 0 0,-1-1 0 0 0,1 1 0 0 0,0-1 0 0 0,-1 0 0 0 0,1 1 0 0 0,0-1 0 0 0,0 0-1 0 0,0 0 1 0 0,0 0 0 0 0,0 0 0 0 0,0 0 0 0 0,0-1 0 0 0,0 1 0 0 0,0-1 0 0 0,0 1 0 0 0,1-1 0 0 0,-1 0 0 0 0,0 0 0 0 0,0 0 0 0 0,0 0 0 0 0,1 0 0 0 0,-1 0 0 0 0,0-1 0 0 0,0 1 0 0 0,0-1 0 0 0,0 1 0 0 0,0-1 0 0 0,0 0 0 0 0,0 0 0 0 0,0 0 0 0 0,0 0 0 0 0,0 0 0 0 0,0 0 0 0 0,0-1 0 0 0,1 0-42 0 0,141-130 874 0 0,-120 107-824 0 0,-3 43-239 0 0,-16-7 205 0 0,0 0-1 0 0,-1 0 1 0 0,0 1-1 0 0,-1 0 1 0 0,-1-1-1 0 0,0 1 1 0 0,0 0 0 0 0,-1 0-1 0 0,0 1 1 0 0,-2 7-16 0 0,4 24 56 0 0,-2-23-51 0 0,-1 0 1 0 0,-1 0-1 0 0,-1 0 0 0 0,0 0 0 0 0,-2 0 1 0 0,0-1-1 0 0,-2 1 0 0 0,0-1 0 0 0,-1 0 0 0 0,-1-1 1 0 0,-1 1-1 0 0,-1-2 0 0 0,-11 18-5 0 0,18-32-9 0 0,1 0 0 0 0,-1-1 0 0 0,0 1 0 0 0,0-1 0 0 0,0 0 0 0 0,-1 0 0 0 0,1 0 0 0 0,-1-1 0 0 0,0 1 0 0 0,1-1 0 0 0,-1 0 0 0 0,0 0 0 0 0,0 0 0 0 0,0 0 0 0 0,-1-1 0 0 0,1 1 0 0 0,0-1 0 0 0,-1 0 0 0 0,1-1 0 0 0,-1 1 0 0 0,1-1 0 0 0,-1 0 0 0 0,-2 0 9 0 0,5-4-21 0 0,-1 1-1 0 0,1-1 0 0 0,0 0 0 0 0,0-1 0 0 0,0 1 0 0 0,1 0 0 0 0,-1 0 0 0 0,1-1 0 0 0,0 1 0 0 0,0-1 0 0 0,1 1 0 0 0,-1-1 0 0 0,1 1 0 0 0,0-1 0 0 0,0 1 0 0 0,1-1 1 0 0,0 0-1 0 0,-1 1 0 0 0,1 0 0 0 0,1-2 22 0 0,2-9-183 0 0,1 0 0 0 0,0 1 0 0 0,2-1 0 0 0,-1 1 0 0 0,2 0 1 0 0,0 1-1 0 0,0 0 0 0 0,1 0 0 0 0,11-11 183 0 0,20-27-4034 0 0,-13 18-4456 0 0,-15 21 2226 0 0</inkml:trace>
</inkml:ink>
</file>

<file path=ppt/ink/ink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6817 0 0,'0'0'1367'0'0,"0"0"-386"0"0,0 0-53 0 0,0 0 164 0 0,0 0 115 0 0,0 0-61 0 0,0 0-210 0 0,0 0-192 0 0,0 0-116 0 0,0 0-70 0 0,0 0-26 0 0,0 0-50 0 0,0 0-15 0 0,19 0 4 0 0,118 3 895 0 0,-75-2-1084 0 0,0-3 0 0 0,-1-3 1 0 0,1-2-1 0 0,28-9-282 0 0,-78 13-1038 0 0,-1-1-1998 0 0,-3 3-7516 0 0,-7 1 4327 0 0</inkml:trace>
</inkml:ink>
</file>

<file path=ppt/ink/ink4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64 4593 0 0,'0'0'3105'0'0,"0"0"-1472"0"0,0 0-666 0 0,0 0 176 0 0,0 0 275 0 0,0 0 129 0 0,0 0-204 0 0,0 0-291 0 0,33-8-189 0 0,109-25-160 0 0,-108 25-406 0 0,0 2 0 0 0,0 2 1 0 0,1 1-1 0 0,-1 1 0 0 0,25 3-297 0 0,-7-1-182 0 0,-9 9-1745 0 0,-17 4-6994 0 0,-17-9 98 0 0</inkml:trace>
</inkml:ink>
</file>

<file path=ppt/ink/ink4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1 2256 0 0,'0'0'1150'0'0,"0"0"-84"0"0,0 0 227 0 0,0 0 268 0 0,0 0 166 0 0,0 0-120 0 0,0 0-358 0 0,0 0-334 0 0,0 0-288 0 0,0 0-194 0 0,-32 11-101 0 0,-98 38-61 0 0,125-48-228 0 0,0 0 1 0 0,-1 1-1 0 0,1 0 0 0 0,0 0 0 0 0,0 0 1 0 0,0 0-1 0 0,0 1 0 0 0,1 0 0 0 0,-1 0 1 0 0,1 0-1 0 0,-1 1 0 0 0,1 0 1 0 0,0-1-1 0 0,0 2 0 0 0,1-1 0 0 0,-3 3-43 0 0,-4 7 103 0 0,5-7-73 0 0,0 1 0 0 0,1-1 0 0 0,0 1 0 0 0,1-1 0 0 0,-1 1-1 0 0,1 0 1 0 0,1 1 0 0 0,0-1 0 0 0,0 0 0 0 0,0 1 0 0 0,1-1 0 0 0,1 1 0 0 0,-1-1 0 0 0,1 1 0 0 0,1-1 0 0 0,-1 2-30 0 0,3-7 59 0 0,0 1 0 0 0,0-1 1 0 0,0 0-1 0 0,0-1 0 0 0,0 1 1 0 0,0 0-1 0 0,1-1 0 0 0,-1 0 1 0 0,1 0-1 0 0,0 0 1 0 0,0 0-1 0 0,0 0 0 0 0,0-1 1 0 0,0 0-1 0 0,0 0 0 0 0,0 0 1 0 0,0 0-1 0 0,0-1 0 0 0,0 1 1 0 0,1-1-1 0 0,-1 0 0 0 0,0-1 1 0 0,0 1-1 0 0,0-1 0 0 0,0 1 1 0 0,1-1-1 0 0,-1 0 0 0 0,0-1 1 0 0,0 1-1 0 0,2-2-59 0 0,19-6 238 0 0,0-1 0 0 0,-1-1 0 0 0,-1-1 0 0 0,0-1 0 0 0,0-1 0 0 0,19-15-238 0 0,80-92 1046 0 0,-122 121-1041 0 0,0-1 0 0 0,0 1 1 0 0,1 0-1 0 0,-1-1 0 0 0,0 1 0 0 0,0 0 1 0 0,1-1-1 0 0,-1 1 0 0 0,0 0 0 0 0,0 0 1 0 0,1-1-1 0 0,-1 1 0 0 0,0 0 0 0 0,1 0 1 0 0,-1 0-1 0 0,0-1 0 0 0,1 1 0 0 0,-1 0 1 0 0,0 0-1 0 0,1 0 0 0 0,-1 0 0 0 0,0 0 0 0 0,1 0 1 0 0,-1 0-1 0 0,1 0 0 0 0,-1 0 0 0 0,0 0 1 0 0,1 0-1 0 0,-1 0 0 0 0,0 0 0 0 0,1 0 1 0 0,-1 0-1 0 0,1 0 0 0 0,-1 0 0 0 0,0 1 1 0 0,1-1-1 0 0,-1 0 0 0 0,0 0 0 0 0,1 0 1 0 0,-1 0-1 0 0,0 1 0 0 0,0-1 0 0 0,1 0 1 0 0,-1 0-1 0 0,0 1 0 0 0,0-1 0 0 0,1 0 0 0 0,-1 1 1 0 0,0-1-1 0 0,0 0 0 0 0,0 1 0 0 0,1-1 1 0 0,-1 0-1 0 0,0 1 0 0 0,0-1 0 0 0,0 0 1 0 0,0 1-1 0 0,0-1 0 0 0,0 0 0 0 0,0 1 1 0 0,0-1-1 0 0,0 1 0 0 0,0-1 0 0 0,0 0 1 0 0,0 1-1 0 0,0-1 0 0 0,0 0 0 0 0,0 1 1 0 0,0-1-6 0 0,4 40 14 0 0,-4-27 38 0 0,1-5-87 0 0,0 1 0 0 0,0-1 0 0 0,1 1 0 0 0,0-1 0 0 0,1 0 0 0 0,-1 1 0 0 0,2-1 0 0 0,-1-1 0 0 0,1 1 0 0 0,0 0 0 0 0,0-1 0 0 0,1 0 0 0 0,0 0 0 0 0,1 0 1 0 0,2 1 34 0 0,48 12-5068 0 0,-48-19 3286 0 0,14-2-7373 0 0,-18-2 5241 0 0</inkml:trace>
  <inkml:trace contextRef="#ctx0" brushRef="#br0" timeOffset="1272.265">715 141 16 0 0,'0'0'1640'0'0,"0"0"-225"0"0,0 0-22 0 0,0 0 154 0 0,0 0 13 0 0,0 0-177 0 0,0 0-312 0 0,0 0-322 0 0,0 0-222 0 0,0 0-133 0 0,0 0-80 0 0,0 0-51 0 0,0 0-18 0 0,-4 14 6 0 0,-12 47-4 0 0,15-59-198 0 0,0 0 1 0 0,0 0-1 0 0,0 0 1 0 0,0 0-1 0 0,1 0 1 0 0,-1 0 0 0 0,0 0-1 0 0,1 0 1 0 0,0 0-1 0 0,-1 0 1 0 0,1 0-1 0 0,0 0 1 0 0,0 1-1 0 0,1-1 1 0 0,-1 0-1 0 0,0 0 1 0 0,1 0 0 0 0,-1 0-1 0 0,1 0 1 0 0,-1 0-1 0 0,1 0 1 0 0,0 0-1 0 0,0 0 1 0 0,0 0-1 0 0,0 0 1 0 0,0 0-1 0 0,1-1 1 0 0,-1 1 0 0 0,0 0-1 0 0,1-1 1 0 0,0 1-1 0 0,-1-1 1 0 0,1 0-1 0 0,0 1 1 0 0,-1-1-1 0 0,1 0 1 0 0,0 0-1 0 0,0 0 1 0 0,0 0-1 0 0,0 0 1 0 0,0-1 0 0 0,0 1-1 0 0,0-1 1 0 0,0 1-1 0 0,1-1-49 0 0,3 0 129 0 0,-1 0 0 0 0,1-1 0 0 0,0 1 0 0 0,0-1 0 0 0,-1 0 0 0 0,1-1 0 0 0,0 1 0 0 0,-1-1 0 0 0,0-1 0 0 0,1 1 0 0 0,-1-1 0 0 0,0 1 0 0 0,0-2 0 0 0,1 0-129 0 0,145-160 799 0 0,-119 137-938 0 0,-29 55 7 0 0,-1 298-240 0 0,-1-289 324 0 0,-2 1-1 0 0,-1 0 0 0 0,-3-1 0 0 0,0 1 0 0 0,-3-1 0 0 0,-1-1 0 0 0,-1 0 1 0 0,-7 12 48 0 0,16-45 6 0 0,-1 0 0 0 0,0 0 1 0 0,0 0-1 0 0,0 0 0 0 0,0-1 0 0 0,0 1 1 0 0,0 0-1 0 0,-1-1 0 0 0,0 0 1 0 0,1 1-1 0 0,-1-1 0 0 0,0 0 1 0 0,0-1-1 0 0,0 1 0 0 0,0 0 1 0 0,-1-1-1 0 0,1 0 0 0 0,0 1 1 0 0,0-1-1 0 0,-1-1 0 0 0,1 1 0 0 0,-1 0 1 0 0,1-1-1 0 0,-1 0 0 0 0,1 0 1 0 0,-1 0-1 0 0,1 0 0 0 0,-1 0 1 0 0,1-1-1 0 0,-2 0-6 0 0,3-1 34 0 0,0 0 0 0 0,0-1 0 0 0,1 1 0 0 0,-1-1 0 0 0,1 0 0 0 0,-1 1 0 0 0,1-1 0 0 0,0 0 0 0 0,0 0 0 0 0,0 0 0 0 0,0 0 0 0 0,1 0 0 0 0,-1 0 1 0 0,1 0-1 0 0,0 0 0 0 0,0 0 0 0 0,0 0 0 0 0,0 0 0 0 0,0-1 0 0 0,1 1 0 0 0,0-2-34 0 0,2-9 22 0 0,1 0 0 0 0,1 0 0 0 0,0 1 0 0 0,1 0 0 0 0,0 0 0 0 0,1 0-1 0 0,1 1 1 0 0,0 0 0 0 0,1 0 0 0 0,0 1 0 0 0,0 0 0 0 0,1 1 0 0 0,5-4-22 0 0,0 0-217 0 0,1 1 1 0 0,1 1-1 0 0,0 1 0 0 0,0 1 0 0 0,1 0 0 0 0,1 1 0 0 0,-1 1 1 0 0,2 1-1 0 0,-1 0 0 0 0,1 1 0 0 0,-1 2 0 0 0,17-3 217 0 0,-2 6-4306 0 0,-26 1 1464 0 0,5 0-5381 0 0</inkml:trace>
</inkml:ink>
</file>

<file path=ppt/ink/ink4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9.0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7 269 0 0 0,'0'0'376'0'0,"0"0"839"0"0,0 0 284 0 0,0 0 255 0 0,0 0 271 0 0,0 0 85 0 0,0 0-237 0 0,0 0-401 0 0,0 0-397 0 0,0 0-271 0 0,0 0-148 0 0,-7-4 1082 0 0,131-25 1821 0 0,9 2-4812 0 0,-118 24-95 0 0,-2 0-1958 0 0,-3 3-2983 0 0,-5 0-1671 0 0</inkml:trace>
  <inkml:trace contextRef="#ctx0" brushRef="#br0" timeOffset="549.903">351 52 1264 0 0,'0'0'1746'0'0,"0"0"-882"0"0,0 0-528 0 0,0 0 78 0 0,0 0 485 0 0,0 0 486 0 0,0 0 209 0 0,0 0-102 0 0,0 0-300 0 0,0 0-315 0 0,0 0-224 0 0,0 0-140 0 0,0 0-86 0 0,4 27-59 0 0,8 87-33 0 0,13-10 587 0 0,-18-89-852 0 0,-6-11-9 0 0,0 0-1 0 0,0 0 0 0 0,1 0 1 0 0,0-1-1 0 0,0 1 0 0 0,0-1 0 0 0,0 1 1 0 0,0-1-1 0 0,1 0 0 0 0,-1 0 1 0 0,1 0-1 0 0,0 0 0 0 0,0-1 1 0 0,0 1-1 0 0,0-1 0 0 0,1 1 0 0 0,-1-1 1 0 0,1 0-1 0 0,-1 0 0 0 0,1-1 1 0 0,-1 1-1 0 0,1-1 0 0 0,0 0 1 0 0,0 0-1 0 0,0 0 0 0 0,0 0 1 0 0,0-1-1 0 0,0 0 0 0 0,0 1 0 0 0,0-1 1 0 0,0-1-1 0 0,0 1 0 0 0,0-1 1 0 0,0 1-1 0 0,0-1 0 0 0,0 0 1 0 0,-1-1-1 0 0,1 1 0 0 0,0-1 0 0 0,0 1 1 0 0,2-3-61 0 0,176-157 950 0 0,-163 142-972 0 0,-18 18 9 0 0,-1 1 0 0 0,0-1 0 0 0,0 1 0 0 0,0 0 0 0 0,0-1 0 0 0,1 1 0 0 0,-1-1 0 0 0,0 1 0 0 0,0-1 0 0 0,1 1 0 0 0,-1 0 0 0 0,0-1 0 0 0,1 1 0 0 0,-1 0 0 0 0,0-1 0 0 0,1 1 0 0 0,-1 0 0 0 0,0-1-1 0 0,1 1 1 0 0,-1 0 0 0 0,1 0 0 0 0,-1 0 0 0 0,1-1 0 0 0,-1 1 0 0 0,1 0 0 0 0,-1 0 0 0 0,1 0 0 0 0,-1 0 0 0 0,1 0 0 0 0,-1 0 0 0 0,0 0 0 0 0,1 0 0 0 0,-1 0 0 0 0,1 0 0 0 0,-1 0 0 0 0,1 0 0 0 0,-1 0 0 0 0,1 0 0 0 0,-1 0 0 0 0,1 1 0 0 0,-1-1 0 0 0,1 0 0 0 0,-1 0 0 0 0,0 1 0 0 0,1-1 0 0 0,-1 0 0 0 0,1 0 0 0 0,-1 1 0 0 0,0-1 0 0 0,1 0 0 0 0,-1 1 0 0 0,0-1 0 0 0,1 1 0 0 0,-1-1 0 0 0,0 0 0 0 0,0 1-1 0 0,1-1 1 0 0,-1 1 0 0 0,0 0 13 0 0,3 34-488 0 0,-3-21 534 0 0,-1-9-44 0 0,0 1 1 0 0,1 0-1 0 0,0 0 0 0 0,0-1 0 0 0,1 1 0 0 0,0 0 1 0 0,0-1-1 0 0,0 1 0 0 0,0 0 0 0 0,1-1 1 0 0,0 1-1 0 0,0-1 0 0 0,1 0 0 0 0,-1 0 1 0 0,1 0-1 0 0,0 0 0 0 0,0 0 0 0 0,1-1 1 0 0,0 1-1 0 0,-1-1 0 0 0,1 0 0 0 0,1 0 1 0 0,-1 0-1 0 0,1-1 0 0 0,-1 0 0 0 0,1 1 0 0 0,0-2 1 0 0,0 1-1 0 0,0 0 0 0 0,1-1 0 0 0,-1 0 1 0 0,1-1-1 0 0,-1 1 0 0 0,6 0-2 0 0,0-3 134 0 0,-1 0-1 0 0,1 0 0 0 0,0-1 1 0 0,0-1-1 0 0,-1 0 1 0 0,1 0-1 0 0,-1-1 1 0 0,0-1-1 0 0,0 0 1 0 0,-1 0-1 0 0,1 0 1 0 0,-1-1-1 0 0,0-1 0 0 0,-1 0 1 0 0,1 0-1 0 0,-1 0 1 0 0,-1-1-1 0 0,1 0 1 0 0,-2-1-1 0 0,4-5-133 0 0,1 4 176 0 0,0-3-103 0 0,0 0 0 0 0,-1-1 1 0 0,-1 0-1 0 0,0 0 0 0 0,-1-1 1 0 0,0 0-1 0 0,-1-1 0 0 0,-1 0 0 0 0,0 0 1 0 0,2-15-74 0 0,0-11-4139 0 0,-5 0-4276 0 0,-3 38-226 0 0</inkml:trace>
  <inkml:trace contextRef="#ctx0" brushRef="#br0" timeOffset="908.023">1397 144 7146 0 0,'0'0'1392'0'0,"0"0"-576"0"0,0 0-195 0 0,0 0 300 0 0,0 0 306 0 0,0 0 126 0 0,0 0-114 0 0,0 0-248 0 0,0 0-205 0 0,0 0-137 0 0,0 0-61 0 0,0 0-56 0 0,32-2-45 0 0,102-6-63 0 0,-10-5 231 0 0,-58 6-1713 0 0,-52 5-885 0 0,-8 1-1506 0 0,1 1-4492 0 0,-5 0 2505 0 0</inkml:trace>
  <inkml:trace contextRef="#ctx0" brushRef="#br0" timeOffset="1159.536">1410 335 4097 0 0,'0'0'3241'0'0,"0"0"-2089"0"0,0 0 96 0 0,0 0 472 0 0,0 0 137 0 0,0 0-305 0 0,0 0-480 0 0,0 0-399 0 0,0 0-233 0 0,208-15-128 0 0,-177 8-112 0 0,-3 0-104 0 0,1 3-120 0 0,-3-3-176 0 0,-2 3-424 0 0,0 0-1081 0 0,-7 1-2520 0 0,-10 3-6657 0 0</inkml:trace>
  <inkml:trace contextRef="#ctx0" brushRef="#br0" timeOffset="4198.432">1876 560 0 0 0,'0'0'808'0'0,"0"0"158"0"0,0 0 22 0 0,0 0-37 0 0,0 0-32 0 0,0 0 25 0 0,-2-4 37 0 0,0 0-575 0 0,0-1 0 0 0,0 0 0 0 0,1 0 0 0 0,-1 1 0 0 0,1-1-1 0 0,0 0 1 0 0,1 0 0 0 0,-1 0 0 0 0,1 0 0 0 0,0 0 0 0 0,1 0-1 0 0,-1 0 1 0 0,1 0 0 0 0,0 0 0 0 0,0 0 0 0 0,0 0 0 0 0,1 0-406 0 0,64-127 2494 0 0,67-13-1720 0 0,-73 112-1091 0 0,-49 74-133 0 0,-11 124 486 0 0,0-163-21 0 0,1-1-1 0 0,0 1 1 0 0,-1-1-1 0 0,1 1 1 0 0,0-1-1 0 0,0 0 1 0 0,-1 1 0 0 0,1-1-1 0 0,0 0 1 0 0,1 0-1 0 0,-1 1 1 0 0,0-1-1 0 0,0 0 1 0 0,0 0 0 0 0,1 0-1 0 0,-1 0 1 0 0,0-1-1 0 0,1 1 1 0 0,-1 0-1 0 0,1 0 1 0 0,-1-1 0 0 0,1 1-1 0 0,-1-1 1 0 0,1 1-1 0 0,-1-1 1 0 0,1 0-1 0 0,0 0 1 0 0,-1 0 0 0 0,1 0-1 0 0,0 0 1 0 0,-1 0-1 0 0,1 0 1 0 0,-1 0-1 0 0,1 0 1 0 0,-1-1 0 0 0,1 1-1 0 0,0-1 1 0 0,-1 1-1 0 0,1-1 1 0 0,-1 0-1 0 0,0 0 1 0 0,1 1 0 0 0,-1-1-1 0 0,0 0 1 0 0,1 0-1 0 0,-1 0 1 0 0,0-1-1 0 0,0 1 1 0 0,0 0 0 0 0,0 0-1 0 0,0 0 1 0 0,0-1-1 0 0,0 0-14 0 0,260-255 32 0 0,-260 256-39 0 0,-1 0 0 0 0,1 0-1 0 0,0 0 1 0 0,0 0 0 0 0,-1 0 0 0 0,1 0-1 0 0,0 1 1 0 0,0-1 0 0 0,0 0-1 0 0,0 1 1 0 0,0-1 0 0 0,0 1 0 0 0,1-1-1 0 0,-1 1 1 0 0,0-1 0 0 0,0 1-1 0 0,0 0 1 0 0,0-1 0 0 0,0 1 0 0 0,1 0-1 0 0,-1 0 1 0 0,0 0 0 0 0,0 0 0 0 0,1 0-1 0 0,-1 0 1 0 0,0 0 0 0 0,0 0-1 0 0,0 1 1 0 0,0-1 0 0 0,1 0 0 0 0,-1 1-1 0 0,0-1 1 0 0,0 1 0 0 0,0-1-1 0 0,0 1 1 0 0,0 0 0 0 0,0-1 0 0 0,0 1-1 0 0,0 0 1 0 0,0 0 0 0 0,0 0-1 0 0,-1-1 1 0 0,1 1 0 0 0,0 0 0 0 0,0 0-1 0 0,-1 0 1 0 0,1 0 0 0 0,-1 1-1 0 0,1-1 1 0 0,-1 0 0 0 0,1 0 0 0 0,-1 0-1 0 0,0 0 1 0 0,1 0 0 0 0,-1 1 0 0 0,0-1-1 0 0,0 0 1 0 0,0 0 0 0 0,0 0-1 0 0,0 1 1 0 0,0-1 0 0 0,0 0 0 0 0,-1 1 6 0 0,0 186-371 0 0,10-173-4454 0 0,-6-11 959 0 0,1-1-3407 0 0</inkml:trace>
</inkml:ink>
</file>

<file path=ppt/ink/ink4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46.8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71 4017 0 0,'0'0'1922'0'0,"0"0"-197"0"0,0 0-199 0 0,0 0 0 0 0,0 0 109 0 0,0 0 12 0 0,0 0-166 0 0,0 0-279 0 0,0 0-269 0 0,0 0-247 0 0,-5 37-163 0 0,-13 120-131 0 0,8 24 213 0 0,9-149-566 0 0,-1 3-98 0 0,1 1 0 0 0,1-1 0 0 0,2 1 0 0 0,2-1 1 0 0,1 0-1 0 0,1 0 0 0 0,2-1 0 0 0,2 0 0 0 0,3 6 59 0 0,-2-19-778 0 0,6 17-1187 0 0,-13-25-2570 0 0,-3-1-3539 0 0,-1-11 4097 0 0</inkml:trace>
  <inkml:trace contextRef="#ctx0" brushRef="#br0" timeOffset="470.289">0 192 6809 0 0,'0'0'1641'0'0,"0"0"-270"0"0,0 0-364 0 0,0 0-72 0 0,0 0 126 0 0,0 0 31 0 0,0 0-119 0 0,0 0-185 0 0,0 0-144 0 0,0 0-97 0 0,36-11-29 0 0,112-37-46 0 0,-46 33 173 0 0,-80 16-499 0 0,13-2 71 0 0,-20 0-165 0 0,-1 0 0 0 0,0 1 1 0 0,0 0-1 0 0,0 1 0 0 0,0 0 0 0 0,0 2 0 0 0,0-1 0 0 0,0 2 1 0 0,-1 0-1 0 0,1 0 0 0 0,-1 2 0 0 0,6 2-52 0 0,-17-6 17 0 0,1-1 1 0 0,-1 1-1 0 0,0 0 0 0 0,0 0 1 0 0,0 0-1 0 0,0 0 0 0 0,0 0 1 0 0,-1 0-1 0 0,1 0 0 0 0,-1 0 1 0 0,1 1-1 0 0,-1-1 0 0 0,0 0 1 0 0,0 1-1 0 0,0-1 0 0 0,0 1 1 0 0,0 0-1 0 0,-1-1 0 0 0,1 1 1 0 0,-1 0-1 0 0,0-1 0 0 0,1 1 1 0 0,-1 0-1 0 0,0 0 0 0 0,-1-1 1 0 0,1 1-1 0 0,0 0 0 0 0,-1-1 1 0 0,0 1-1 0 0,0 0 0 0 0,1-1 1 0 0,-1 1-1 0 0,-1-1 0 0 0,1 1 0 0 0,-1-1-16 0 0,-59 83 531 0 0,51-73-519 0 0,7-9-5 0 0,-1 1 4 0 0,0 1-1 0 0,-1-1 1 0 0,1 1-1 0 0,1 0 1 0 0,-1 0-1 0 0,1 0 0 0 0,0 1 1 0 0,0-1-1 0 0,0 1 1 0 0,1 0-1 0 0,0 0 0 0 0,0 0 1 0 0,0 0-1 0 0,1 0 1 0 0,0 0-1 0 0,0 1-11 0 0,3-3-2 0 0,1 0 1 0 0,-1 0-1 0 0,1 0 1 0 0,0 0-1 0 0,0 0 0 0 0,0-1 1 0 0,1 0-1 0 0,-1 1 0 0 0,1-1 1 0 0,-1 0-1 0 0,1-1 1 0 0,0 1-1 0 0,1-1 0 0 0,-1 0 1 0 0,3 2 1 0 0,3 2 11 0 0,19 12 69 0 0,98 77-35 0 0,-123-91 5 0 0,0 0 0 0 0,-1 0 0 0 0,0 0 0 0 0,1 1 1 0 0,-2-1-1 0 0,1 1 0 0 0,0-1 0 0 0,-1 1 0 0 0,0 0 0 0 0,0 0 0 0 0,-1 0 0 0 0,1 0 0 0 0,-1 1 0 0 0,0-1 0 0 0,0 0 0 0 0,-1 0 1 0 0,0 1-1 0 0,0-1 0 0 0,0 0 0 0 0,0 1 0 0 0,-1-1 0 0 0,0 0 0 0 0,0 0 0 0 0,0 1 0 0 0,-1-1 0 0 0,0 0 0 0 0,-2 4-50 0 0,-8 13 97 0 0,-1 0-1 0 0,-1-1 1 0 0,0-1-1 0 0,-2 0 1 0 0,0-1-1 0 0,-2-1 1 0 0,0 0-1 0 0,-1-1 1 0 0,0-1-1 0 0,-2-1 1 0 0,0-1-1 0 0,0-1 0 0 0,-1-1 1 0 0,-1 0-1 0 0,-13 4-96 0 0,18-11-636 0 0,1 0 0 0 0,-2-1 0 0 0,1-1 0 0 0,0 0 0 0 0,-1-1 0 0 0,1-1-1 0 0,-12-2 637 0 0,7-2-2892 0 0,11-5-4710 0 0,8 1-405 0 0</inkml:trace>
  <inkml:trace contextRef="#ctx0" brushRef="#br0" timeOffset="1123.946">1051 586 1656 0 0,'0'0'2054'0'0,"0"0"87"0"0,0 0 166 0 0,0 0 88 0 0,0 0-145 0 0,0 0-369 0 0,0 0-467 0 0,0 0-348 0 0,0 0-218 0 0,0 0-181 0 0,0 0-138 0 0,-16 32-122 0 0,-50 95-115 0 0,49-79 113 0 0,19-46-374 0 0,1 0 0 0 0,-1 0 0 0 0,1 0 0 0 0,-1 0 0 0 0,1-1 0 0 0,-1 1 0 0 0,1-1 0 0 0,0 1 0 0 0,0-1 0 0 0,0 0 0 0 0,0 0 0 0 0,0 0 0 0 0,0 0 0 0 0,0-1 0 0 0,0 1 0 0 0,0-1 0 0 0,0 0 0 0 0,0 0 0 0 0,0 0 0 0 0,0 0 0 0 0,0-1 0 0 0,0 1 0 0 0,1-1 0 0 0,-1 0 0 0 0,0 0-31 0 0,8 1 115 0 0,12-3-29 0 0,-1-1 0 0 0,0 0 1 0 0,-1-2-1 0 0,1 0 0 0 0,-1-2 0 0 0,0 0 1 0 0,-1-2-1 0 0,0 0 0 0 0,5-5-86 0 0,167-106 293 0 0,-189 121-306 0 0,-1-1 0 0 0,1 0 0 0 0,0 1-1 0 0,0 0 1 0 0,0 0 0 0 0,0 0 0 0 0,0 0-1 0 0,0 0 1 0 0,0 0 0 0 0,-1 1 0 0 0,1-1-1 0 0,0 1 1 0 0,0 0 0 0 0,0 0-1 0 0,-1 0 1 0 0,1 0 0 0 0,0 1 0 0 0,-1-1-1 0 0,0 1 1 0 0,1-1 0 0 0,-1 1 0 0 0,0 0-1 0 0,1 0 1 0 0,-1 0 0 0 0,0 0 0 0 0,0 0-1 0 0,-1 0 1 0 0,1 1 0 0 0,0-1-1 0 0,-1 1 1 0 0,0-1 0 0 0,1 1 0 0 0,-1 1 13 0 0,29 28 36 0 0,-24-27-4 0 0,1-1 0 0 0,-1 0 0 0 0,1 0 0 0 0,0 0 1 0 0,0-1-1 0 0,0-1 0 0 0,1 1 0 0 0,-1-1 0 0 0,1 0 0 0 0,-1-1 0 0 0,1 1 0 0 0,0-1 1 0 0,-1-1-1 0 0,1 0 0 0 0,0 0 0 0 0,-1 0 0 0 0,1-1 0 0 0,0 0 0 0 0,-1-1 0 0 0,1 0 0 0 0,-1 0 1 0 0,1 0-1 0 0,-1-1 0 0 0,5-3-32 0 0,16-14 178 0 0,-1 0 1 0 0,-1-3-1 0 0,-1 0 1 0 0,-1-1-1 0 0,-1-1 1 0 0,-1-2-1 0 0,-1 0 1 0 0,-2-1-1 0 0,0-1 1 0 0,-2-1-1 0 0,-2 0 1 0 0,9-24-179 0 0,-9 21-36 0 0,-1 0 0 0 0,-2-1 0 0 0,-2 0 0 0 0,0-1 0 0 0,-3 0 0 0 0,-1-1 0 0 0,-1 0 0 0 0,-1-34 36 0 0,-19 83-995 0 0,0 21 981 0 0,0 0 0 0 0,3 0 0 0 0,0 1 0 0 0,3 1 0 0 0,0-1 0 0 0,3 2 0 0 0,1-1 0 0 0,1 1 0 0 0,3-1 0 0 0,0 1 0 0 0,3 1 14 0 0,1-18-119 0 0,1 0 0 0 0,1 0 0 0 0,1 0 0 0 0,0-1 0 0 0,2 0 0 0 0,0 0 0 0 0,1-1 1 0 0,1 0-1 0 0,0 0 0 0 0,2-1 0 0 0,0-1 0 0 0,1 0 0 0 0,0 0 0 0 0,10 6 119 0 0,-5-7-1098 0 0,-8-14-2136 0 0,-15-23-9446 0 0,1 15 8011 0 0</inkml:trace>
  <inkml:trace contextRef="#ctx0" brushRef="#br0" timeOffset="1297.299">1633 303 13571 0 0,'0'0'1378'0'0,"0"0"-536"0"0,0 0-184 0 0,0 0 209 0 0,0 0 153 0 0,0 0 7 0 0,0 0-170 0 0,35 5-205 0 0,116 17-122 0 0,-3-16 102 0 0,134-20-171 0 0,-78 2-4735 0 0,-158 9-2088 0 0,-15-1-5113 0 0</inkml:trace>
</inkml:ink>
</file>

<file path=ppt/ink/ink4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50.2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266 111 6241 0 0,'0'0'1337'0'0,"0"0"263"0"0,0 0 176 0 0,0 0 153 0 0,0 0-185 0 0,0 0-536 0 0,201-7-479 0 0,-172 3-329 0 0,-1 4-192 0 0,-2-4-112 0 0,3 4-88 0 0,-1-3-112 0 0,-4 3-200 0 0,2-4-377 0 0,-6 4-591 0 0,2-4-1328 0 0,-4 4-2457 0 0,-8 0-2201 0 0</inkml:trace>
  <inkml:trace contextRef="#ctx0" brushRef="#br0" timeOffset="-274.948">401 450 0 0 0,'0'0'1488'0'0,"0"0"-90"0"0,0 0-132 0 0,0 0-73 0 0,0 0-38 0 0,-14-13 9 0 0,-43-36-1 0 0,11 37 766 0 0,33 15-1634 0 0,0 0 1 0 0,0 0-1 0 0,0 2 1 0 0,0 0-1 0 0,1 0 1 0 0,0 1-1 0 0,0 0 1 0 0,0 1-1 0 0,1 1 1 0 0,0 0-1 0 0,0 0 1 0 0,1 1-1 0 0,0 0 1 0 0,-7 10-296 0 0,7-10 87 0 0,1 1 0 0 0,0 0 0 0 0,1 0 1 0 0,0 1-1 0 0,0-1 0 0 0,1 2 1 0 0,1-1-1 0 0,0 1 0 0 0,0 0 1 0 0,1 0-1 0 0,1 1 0 0 0,0 0 1 0 0,1-1-1 0 0,0 1 0 0 0,1 0 1 0 0,1 1-1 0 0,0-1 0 0 0,0 0 1 0 0,1 1-88 0 0,3-9 68 0 0,-1-1 0 0 0,1 1 0 0 0,-1-1 0 0 0,1 0 0 0 0,0 0 1 0 0,1 0-1 0 0,-1-1 0 0 0,1 1 0 0 0,0-1 0 0 0,0 0 0 0 0,0 0 0 0 0,0 0 1 0 0,0 0-1 0 0,1-1 0 0 0,-1 0 0 0 0,1 0 0 0 0,-1 0 0 0 0,1 0 1 0 0,0-1-1 0 0,0 1 0 0 0,0-1 0 0 0,0-1 0 0 0,0 1 0 0 0,0-1 1 0 0,0 0-1 0 0,0 0 0 0 0,0 0 0 0 0,0-1 0 0 0,0 1 0 0 0,0-1 1 0 0,0 0-1 0 0,0-1 0 0 0,-1 1 0 0 0,1-1 0 0 0,0 0 0 0 0,3-3-68 0 0,30-11 213 0 0,0-1-1 0 0,-2-3 0 0 0,0-1 0 0 0,-1-1 0 0 0,-1-2 1 0 0,-2-1-1 0 0,0-2 0 0 0,-2-1 0 0 0,4-7-212 0 0,50-63 291 0 0,-71 82-180 0 0,-12 32-337 0 0,-1 15 202 0 0,-2-22-2 0 0,1 0-1 0 0,0 0 1 0 0,1 0-1 0 0,0 0 0 0 0,1-1 1 0 0,-1 1-1 0 0,2 0 1 0 0,-1 0-1 0 0,1 0 1 0 0,1-1-1 0 0,-1 1 1 0 0,2-1-1 0 0,-1 1 1 0 0,1-1-1 0 0,0 0 0 0 0,1-1 1 0 0,-1 1-1 0 0,2-1 1 0 0,-1 0-1 0 0,1 0 1 0 0,3 3 26 0 0,54 19-2657 0 0,-40-27-1649 0 0,-1-4-4335 0 0,-18-1 3735 0 0</inkml:trace>
  <inkml:trace contextRef="#ctx0" brushRef="#br0" timeOffset="614.46">1036 512 5401 0 0,'0'0'1532'0'0,"0"0"-177"0"0,0 0-12 0 0,0 0 179 0 0,0 0 130 0 0,0 0-158 0 0,0 0-376 0 0,0 0-349 0 0,0 0-249 0 0,0 0-160 0 0,0 0-105 0 0,0 0-72 0 0,0 0-62 0 0,-8 32-24 0 0,-23 99-15 0 0,28-60 83 0 0,8-63-110 0 0,-4-7-8 0 0,1 0 1 0 0,-1 0 0 0 0,1 0-1 0 0,-1 0 1 0 0,1 0 0 0 0,-1 0-1 0 0,1 0 1 0 0,0-1 0 0 0,-1 1-1 0 0,1-1 1 0 0,0 1-1 0 0,0-1 1 0 0,-1 0 0 0 0,1 1-1 0 0,0-1 1 0 0,0 0 0 0 0,-1 0-1 0 0,1 0 1 0 0,0-1-1 0 0,0 1 1 0 0,-1 0 0 0 0,1-1-1 0 0,0 1 1 0 0,0-1 0 0 0,-1 1-1 0 0,1-1 1 0 0,-1 0-1 0 0,1 0 1 0 0,0 0 0 0 0,-1 0-1 0 0,0 0 1 0 0,1 0 0 0 0,-1 0-1 0 0,0 0 1 0 0,1 0 0 0 0,-1-1-1 0 0,0 1 1 0 0,0-1-1 0 0,0 1 1 0 0,0-1 0 0 0,0 1-1 0 0,0-1 1 0 0,0-1-48 0 0,3-1-28 0 0,17-16 215 0 0,-3 1-71 0 0,1 1 1 0 0,1 1 0 0 0,0 1 0 0 0,1 0-1 0 0,1 2 1 0 0,19-10-117 0 0,-38 23 8 0 0,-1 0 0 0 0,1 1-1 0 0,0-1 1 0 0,-1 0 0 0 0,1 1-1 0 0,0 0 1 0 0,-1-1 0 0 0,1 1-1 0 0,0 0 1 0 0,0 0 0 0 0,-1 1 0 0 0,1-1-1 0 0,0 1 1 0 0,-1-1 0 0 0,1 1-1 0 0,0 0 1 0 0,-1 0 0 0 0,1 0-1 0 0,-1 0 1 0 0,1 0 0 0 0,-1 1-1 0 0,0-1 1 0 0,0 1 0 0 0,1 0 0 0 0,-1-1-1 0 0,0 1 1 0 0,0 0 0 0 0,-1 0-1 0 0,1 0 1 0 0,0 1 0 0 0,-1-1-1 0 0,1 0 1 0 0,-1 1 0 0 0,0-1 0 0 0,0 1-1 0 0,0-1 1 0 0,0 1 0 0 0,0-1-1 0 0,0 1 1 0 0,-1 0 0 0 0,1-1-1 0 0,-1 1 1 0 0,0 0 0 0 0,0-1 0 0 0,0 1-1 0 0,0 0 1 0 0,0 0 0 0 0,-1 1-8 0 0,4 28 17 0 0,-2 0 1 0 0,-1 0 0 0 0,-1 0 0 0 0,-2 0 0 0 0,-1-1 0 0 0,-2 1 0 0 0,-1-1 0 0 0,-1 0 0 0 0,-11 26-18 0 0,9-30-31 0 0,0-1 0 0 0,-2-1 0 0 0,-1 0 1 0 0,-1 0-1 0 0,-1-1 0 0 0,-1-1 0 0 0,-1 0 0 0 0,-1-2 1 0 0,-2 2 30 0 0,17-20-2 0 0,0 0 1 0 0,0 0 0 0 0,0 0 0 0 0,0-1 0 0 0,-1 1-1 0 0,1-1 1 0 0,-1 0 0 0 0,1 0 0 0 0,-1 0 0 0 0,0-1-1 0 0,0 1 1 0 0,0-1 0 0 0,0 0 0 0 0,0 0 0 0 0,0 0 0 0 0,-1 0-1 0 0,1-1 1 0 0,-2 0 1 0 0,4-2-4 0 0,1 0-1 0 0,0 0 0 0 0,-1-1 1 0 0,1 1-1 0 0,0-1 0 0 0,0 1 1 0 0,0-1-1 0 0,0 1 0 0 0,1-1 1 0 0,-1 0-1 0 0,1 1 1 0 0,-1-1-1 0 0,1 0 0 0 0,0 1 1 0 0,0-1-1 0 0,0 0 0 0 0,1 0 1 0 0,-1 1-1 0 0,1-4 5 0 0,0 2-13 0 0,1-8-28 0 0,1 0 0 0 0,0 0 0 0 0,1 0 0 0 0,0 1 0 0 0,1-1 0 0 0,0 1 0 0 0,1 0 0 0 0,0 1 1 0 0,6-9 40 0 0,5-10-246 0 0,31-51-2620 0 0,-15 30-6985 0 0,-23 37 2120 0 0</inkml:trace>
  <inkml:trace contextRef="#ctx0" brushRef="#br0" timeOffset="864.383">1575 509 5065 0 0,'0'0'2095'0'0,"0"0"-160"0"0,0 0 16 0 0,0 0 138 0 0,0 0-81 0 0,0 0-355 0 0,0 0-409 0 0,0 0-323 0 0,35-3-263 0 0,108-10-229 0 0,82 3-103 0 0,-197 8-687 0 0,-14 1-1388 0 0,1 0-4779 0 0,-15 1 1898 0 0,0 0-348 0 0,0 0 2850 0 0</inkml:trace>
  <inkml:trace contextRef="#ctx0" brushRef="#br0" timeOffset="1034.728">1654 737 2152 0 0,'0'0'1886'0'0,"0"0"-209"0"0,0 0-24 0 0,0 0 226 0 0,0 0 76 0 0,0 0-172 0 0,0 0-341 0 0,0 0-431 0 0,0 0-335 0 0,34 7-241 0 0,108 22-156 0 0,-55-28-97 0 0,-69-5-171 0 0,30-4-158 0 0,58-13-4834 0 0,-80 14-660 0 0,-8 6-611 0 0</inkml:trace>
  <inkml:trace contextRef="#ctx0" brushRef="#br0" timeOffset="1800.346">2921 402 840 0 0,'0'0'1607'0'0,"0"0"31"0"0,0 0 38 0 0,0 0 91 0 0,0 0 83 0 0,0 0-122 0 0,0 0-251 0 0,0 0-230 0 0,0 0-223 0 0,0 0-215 0 0,0 0-165 0 0,0 0-105 0 0,0 0-72 0 0,-19 29-30 0 0,-61 91-26 0 0,29-11 604 0 0,46-91-982 0 0,-1 0 0 0 0,-2-1 0 0 0,1 0 1 0 0,-2 0-1 0 0,0 0 0 0 0,-1-2 0 0 0,-1 1 0 0 0,0-1 0 0 0,-1-1 0 0 0,-1 0 0 0 0,0 0 1 0 0,-1-1-1 0 0,0-1 0 0 0,-1-1 0 0 0,-1 0 0 0 0,1-1 0 0 0,-2 0 0 0 0,-7 2-33 0 0,21-10-40 0 0,0-1-1 0 0,0 0 1 0 0,0-1-1 0 0,1 1 1 0 0,-1-1-1 0 0,-1 1 1 0 0,1-1-1 0 0,0 0 1 0 0,0 0-1 0 0,0 0 1 0 0,0 0-1 0 0,0-1 1 0 0,0 1-1 0 0,0-1 1 0 0,0 1-1 0 0,0-1 0 0 0,1 0 1 0 0,-1-1-1 0 0,0 1 1 0 0,0 0-1 0 0,1-1 1 0 0,-1 1-1 0 0,1-1 1 0 0,-1 0-1 0 0,1 0 1 0 0,0 0-1 0 0,-1 0 1 0 0,1 0-1 0 0,0-1 1 0 0,1 1-1 0 0,-1-1 1 0 0,0 1-1 0 0,1-1 1 0 0,-1 0-1 0 0,1 1 1 0 0,0-1-1 0 0,0 0 41 0 0,-2-4-71 0 0,1 0 0 0 0,0 0-1 0 0,1-1 1 0 0,0 1-1 0 0,0 0 1 0 0,0-1 0 0 0,1 1-1 0 0,0-1 1 0 0,0 1 0 0 0,1 0-1 0 0,0-1 1 0 0,0 1 0 0 0,1 0-1 0 0,2-7 72 0 0,-1 4 62 0 0,1 0-1 0 0,-1 1 0 0 0,2-1 0 0 0,-1 1 0 0 0,1 0 0 0 0,1 0 0 0 0,0 0 1 0 0,0 1-1 0 0,1-1 0 0 0,0 2 0 0 0,0-1 0 0 0,0 1 0 0 0,1 0 0 0 0,0 1 1 0 0,1-1-1 0 0,0 2 0 0 0,0-1 0 0 0,0 1 0 0 0,0 1 0 0 0,7-3-61 0 0,-6 7 101 0 0,-1 0 0 0 0,0 1 0 0 0,0 0 0 0 0,0 0 0 0 0,1 1 0 0 0,-1 1 0 0 0,-1-1 0 0 0,1 1 0 0 0,0 1 0 0 0,-1 0 0 0 0,1 0 0 0 0,-1 0 0 0 0,0 1 0 0 0,-1 0 0 0 0,1 1 0 0 0,-1 0 0 0 0,0 0 0 0 0,-1 1 0 0 0,1-1 0 0 0,-1 1 0 0 0,3 6-101 0 0,7 2 97 0 0,-5-4-112 0 0,0-1 0 0 0,1 0 0 0 0,1-1 0 0 0,0 0 0 0 0,0-1 0 0 0,0 0 0 0 0,1-1 0 0 0,0-1 0 0 0,1 0 0 0 0,-1-1 0 0 0,1 0 0 0 0,0-1 0 0 0,0-1 0 0 0,1 0 0 0 0,-1-2 0 0 0,0 1 0 0 0,5-2 15 0 0,34-5-4847 0 0,-20-5-5910 0 0,-24 7 5901 0 0</inkml:trace>
  <inkml:trace contextRef="#ctx0" brushRef="#br0" timeOffset="8127.061">3328 89 0 0 0,'0'0'1082'0'0,"0"0"529"0"0,0 0 34 0 0,0 0-140 0 0,0 0-180 0 0,0 0-174 0 0,0-15-92 0 0,0-44-92 0 0,0 44-90 0 0,0 15-52 0 0,0 0-112 0 0,0 0-147 0 0,0 0-150 0 0,0 0-192 0 0,0 0-139 0 0,-6 346 2292 0 0,6-340-2348 0 0,0-1 1 0 0,0 1 0 0 0,0 0 0 0 0,1-1 0 0 0,0 1 0 0 0,0-1-1 0 0,0 1 1 0 0,1-1 0 0 0,0 1 0 0 0,0-1 0 0 0,0 0 0 0 0,1 0-1 0 0,-1 0 1 0 0,1 0 0 0 0,1-1 0 0 0,1 4-30 0 0,68-5 1619 0 0,73-32-888 0 0,-65 36-1354 0 0,-68-4-3725 0 0,-3-1-6353 0 0,-6 1 7118 0 0</inkml:trace>
  <inkml:trace contextRef="#ctx0" brushRef="#br0" timeOffset="8531.033">3889 247 0 0 0,'0'0'195'0'0,"0"0"129"0"0,0 0 179 0 0,0 0 321 0 0,0 0 303 0 0,0 0 149 0 0,0 0-62 0 0,0 0-149 0 0,0 0-157 0 0,0 0-150 0 0,0 0-58 0 0,0 0 16 0 0,1 10 46 0 0,1 69 1489 0 0,-23-41-1753 0 0,-1 0 0 0 0,-3-1 0 0 0,0-2 0 0 0,-3 0 0 0 0,0-2 0 0 0,-16 12-498 0 0,-25 32 104 0 0,-31 55-414 0 0,75-98 21 0 0,-1 2-1135 0 0,15-9-4698 0 0,11-21-269 0 0,0-5 5212 0 0</inkml:trace>
  <inkml:trace contextRef="#ctx0" brushRef="#br0" timeOffset="9040.963">3672 836 0 0 0,'0'0'411'0'0,"0"0"561"0"0,0 0 219 0 0,0 0 289 0 0,0 0 351 0 0,0 0 110 0 0,0 0-202 0 0,0 0-343 0 0,0 0-328 0 0,0 0-221 0 0,0 0-97 0 0,0 0-28 0 0,0 0-29 0 0,12-3-25 0 0,103-35 1372 0 0,-96 31-1848 0 0,1 0 0 0 0,0 1-1 0 0,1 1 1 0 0,-1 1 0 0 0,1 1-1 0 0,0 1 1 0 0,0 0 0 0 0,11 2-192 0 0,-32 0 4 0 0,1 0 0 0 0,0 0 0 0 0,0 0 1 0 0,0 0-1 0 0,0 0 0 0 0,0 0 0 0 0,0 1 1 0 0,0-1-1 0 0,0 0 0 0 0,-1 0 0 0 0,1 1 0 0 0,0-1 1 0 0,0 1-1 0 0,0-1 0 0 0,-1 1 0 0 0,1-1 1 0 0,0 1-1 0 0,0-1 0 0 0,-1 1 0 0 0,1 0 0 0 0,0-1 1 0 0,-1 1-1 0 0,1 0 0 0 0,-1 0 0 0 0,1-1 0 0 0,-1 1 1 0 0,0 0-1 0 0,1 0 0 0 0,-1 0 0 0 0,0 0 1 0 0,1 0-1 0 0,-1-1 0 0 0,0 1 0 0 0,0 0 0 0 0,0 0 1 0 0,0 0-1 0 0,0 0 0 0 0,0 0 0 0 0,0 0 1 0 0,0 0-1 0 0,0 0 0 0 0,0 0 0 0 0,0-1 0 0 0,-1 1 1 0 0,1 0-1 0 0,0 0 0 0 0,-1 0 0 0 0,1 0 1 0 0,0 0-1 0 0,-1-1 0 0 0,0 2-4 0 0,-25 41 221 0 0,-15-5-95 0 0,19-20-116 0 0,1 2 0 0 0,1 0 0 0 0,1 1 0 0 0,1 0 0 0 0,1 2 1 0 0,-4 7-11 0 0,20-28 1 0 0,0-1 1 0 0,-1 1 0 0 0,1 0 0 0 0,0-1 0 0 0,1 1 0 0 0,-1 0 0 0 0,0 0-1 0 0,0 0 1 0 0,1 0 0 0 0,-1 0 0 0 0,1 0 0 0 0,0 0 0 0 0,0 0 0 0 0,-1 0-1 0 0,1 0 1 0 0,0 0 0 0 0,1 0 0 0 0,-1 0 0 0 0,0 0 0 0 0,1 0 0 0 0,-1 0-1 0 0,1 0 1 0 0,-1-1 0 0 0,1 1 0 0 0,0 0 0 0 0,0 0 0 0 0,0 0 0 0 0,0-1-1 0 0,0 1 1 0 0,0 0 0 0 0,0-1 0 0 0,1 1 0 0 0,-1-1 0 0 0,1 1 0 0 0,-1-1-1 0 0,1 0 1 0 0,-1 0 0 0 0,1 0 0 0 0,0 0 0 0 0,-1 0 0 0 0,1 0 0 0 0,0 0-1 0 0,0 0 1 0 0,0-1 0 0 0,0 1 0 0 0,0-1-2 0 0,16 2 58 0 0,1-1 1 0 0,0-1-1 0 0,-1-1 0 0 0,1-1 1 0 0,-1 0-1 0 0,1-1 0 0 0,-1-1 1 0 0,0-1-1 0 0,0-1 0 0 0,-1 0 1 0 0,0-1-1 0 0,8-5-58 0 0,20-5-39 0 0,-6-1-160 0 0,-23 10-2760 0 0,-1 1-5842 0 0,-9 7 108 0 0</inkml:trace>
</inkml:ink>
</file>

<file path=ppt/ink/ink4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2.6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0 603 0 0 0,'0'0'1434'0'0,"0"0"-375"0"0,0 0 123 0 0,0 0 437 0 0,0 0 395 0 0,0 0 179 0 0,0 0-142 0 0,0 0-320 0 0,0 0-319 0 0,0 0-224 0 0,0 0-154 0 0,35 7-129 0 0,111 20-88 0 0,-142-25-765 0 0,0-2 0 0 0,-1 1 0 0 0,1 0 0 0 0,0-1 0 0 0,0 0 0 0 0,0 1 0 0 0,0-2 0 0 0,0 1 0 0 0,0 0 0 0 0,0-1 0 0 0,-1 0 0 0 0,1 0 0 0 0,0 0 0 0 0,0 0 0 0 0,-1 0 0 0 0,1-1 0 0 0,-1 0 0 0 0,1 0 0 0 0,-1 0 0 0 0,0 0 0 0 0,1 0 0 0 0,0-1-52 0 0,8-7 237 0 0,62-43 450 0 0,-2-3-1 0 0,-3-3 1 0 0,-2-3-1 0 0,37-46-686 0 0,91-93 684 0 0,-190 195-676 0 0,0 0 0 0 0,1 0 0 0 0,0 0 0 0 0,0 1 0 0 0,0 0-1 0 0,1 0 1 0 0,0 1 0 0 0,0 0 0 0 0,0 0 0 0 0,0 1 0 0 0,1-1 0 0 0,-1 2-1 0 0,1-1 1 0 0,0 1 0 0 0,0 0 0 0 0,0 0 0 0 0,0 1 0 0 0,0 0-8 0 0,-5 4-9 0 0,-1-1 0 0 0,0 0-1 0 0,1 1 1 0 0,-1-1 0 0 0,0 1 0 0 0,0-1 0 0 0,0 1 0 0 0,-1 0 0 0 0,1 0 0 0 0,-1 0 0 0 0,1 0-1 0 0,-1 0 1 0 0,0 0 0 0 0,0 0 0 0 0,-1 1 0 0 0,1-1 0 0 0,-1 0 0 0 0,1 0 0 0 0,-1 1 0 0 0,0-1 0 0 0,0 0-1 0 0,0 1 1 0 0,-1-1 9 0 0,2 21 19 0 0,-2-1-1 0 0,0 0 1 0 0,-1 1-1 0 0,-2-1 1 0 0,0 0-1 0 0,-2 0 1 0 0,-4 11-19 0 0,5-9 6 0 0,-2-1-1 0 0,0 0 1 0 0,-2 0 0 0 0,-1-1 0 0 0,0 0 0 0 0,-2-1 0 0 0,0 0 0 0 0,-2-1-1 0 0,0 0 1 0 0,-2-1 0 0 0,0-1 0 0 0,-1 0 0 0 0,0-1 0 0 0,-2-1 0 0 0,-1 0-6 0 0,3-9-137 0 0,0-1 0 0 0,0-1 0 0 0,-1-1 0 0 0,0 0 1 0 0,0-1-1 0 0,0-1 0 0 0,-1 0 0 0 0,1-2 0 0 0,0 0 1 0 0,-1-1-1 0 0,1-1 0 0 0,-8-1 137 0 0,-115-35-4421 0 0,116 22 686 0 0,17-2-5653 0 0,7 13 4974 0 0</inkml:trace>
  <inkml:trace contextRef="#ctx0" brushRef="#br0" timeOffset="396.56">1694 91 11626 0 0,'0'0'1262'0'0,"0"0"-218"0"0,0 0 42 0 0,0 0 153 0 0,-32 18 38 0 0,-99 58-231 0 0,57-17-11 0 0,67-50-942 0 0,2-3-83 0 0,1-1 1 0 0,-1 1-1 0 0,1 0 0 0 0,0 0 1 0 0,0 1-1 0 0,1-1 0 0 0,0 1 0 0 0,0 0 1 0 0,0 0-1 0 0,1 0 0 0 0,0 0 0 0 0,0 0 1 0 0,1 0-1 0 0,0 0 0 0 0,0 1 1 0 0,1-1-1 0 0,0 0 0 0 0,0 1 0 0 0,1-1 1 0 0,0 0-1 0 0,0 1 0 0 0,0-1 1 0 0,1 0-1 0 0,0 0 0 0 0,1 0 0 0 0,0 0 1 0 0,0-1-1 0 0,0 1 0 0 0,1-1 0 0 0,0 1 1 0 0,0-1-1 0 0,0-1 0 0 0,1 1 1 0 0,0 0-1 0 0,0-1 0 0 0,1 0 0 0 0,1 1-10 0 0,9 1 68 0 0,0-1-1 0 0,0-1 1 0 0,0 0-1 0 0,1-1 1 0 0,0-1-1 0 0,0 0 1 0 0,0-1 0 0 0,0-1-1 0 0,0-1 1 0 0,0-1-1 0 0,9-1-67 0 0,-5 1 214 0 0,1-1 0 0 0,-1-1 0 0 0,0-1 0 0 0,0-1 0 0 0,-1 0 0 0 0,1-2 0 0 0,-1 0 0 0 0,0-2 0 0 0,-1 0 0 0 0,0-1 0 0 0,-1-1 0 0 0,0-1 0 0 0,0 0 0 0 0,-1-1 0 0 0,-1-1 0 0 0,-1-1 0 0 0,0 0 0 0 0,8-11-214 0 0,-19 21-8 0 0,-1-1 1 0 0,1 1-1 0 0,-1-1 1 0 0,-1 0 0 0 0,1 0-1 0 0,-1 0 1 0 0,0-1-1 0 0,0 1 1 0 0,-1 0-1 0 0,0-1 1 0 0,0 1 0 0 0,-1-1-1 0 0,1 1 1 0 0,-1-1-1 0 0,-1 1 1 0 0,1-1 0 0 0,-1 1-1 0 0,0-1 1 0 0,-1 1-1 0 0,0-1 1 0 0,0 1-1 0 0,0 0 1 0 0,0 0 0 0 0,-1 0-1 0 0,0 0 1 0 0,-1 0-1 0 0,1 1 1 0 0,-1 0 0 0 0,0-1-1 0 0,0 1 1 0 0,-1 1-1 0 0,1-1 1 0 0,-1 1-1 0 0,0-1 1 0 0,0 1 0 0 0,-1 1-1 0 0,1-1 1 0 0,-1 1-1 0 0,0 0 1 0 0,0 0 0 0 0,-6-1 7 0 0,-121-18-3822 0 0,45 31-6754 0 0,60-1 595 0 0</inkml:trace>
</inkml:ink>
</file>

<file path=ppt/ink/ink4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8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88 1648 0 0,'0'0'1034'0'0,"0"0"-190"0"0,0 0-165 0 0,0 0 77 0 0,0 0 318 0 0,0 0 271 0 0,0 0 80 0 0,0 0-84 0 0,0 0-213 0 0,0 0-230 0 0,0 0-185 0 0,0 0-131 0 0,0 34-95 0 0,-1 110-62 0 0,17 101 899 0 0,-12-13-2383 0 0,-25-189-2738 0 0,-1-20-4095 0 0,15-19 4937 0 0</inkml:trace>
  <inkml:trace contextRef="#ctx0" brushRef="#br0" timeOffset="282.345">13 110 0 0 0,'0'0'357'0'0,"0"0"802"0"0,0 0 403 0 0,0 0 197 0 0,0 0 19 0 0,0 0-189 0 0,0 0-295 0 0,0 0-278 0 0,0 0-197 0 0,35-20-129 0 0,108-59-78 0 0,-88 68-55 0 0,-44 17-414 0 0,0 1-1 0 0,0 1 1 0 0,-1-1-1 0 0,0 2 1 0 0,-1-1 0 0 0,1 1-1 0 0,-1 1 1 0 0,-1-1-1 0 0,0 2 1 0 0,-1-1-1 0 0,0 1 1 0 0,0 0 0 0 0,-1 0-1 0 0,0 1 1 0 0,-1 0-1 0 0,-1 0 1 0 0,0 0 0 0 0,0 1-1 0 0,-1-1 1 0 0,-1 1-1 0 0,0 0 1 0 0,0 10-143 0 0,-3-19 15 0 0,1 0 1 0 0,-1-1-1 0 0,0 1 1 0 0,0-1-1 0 0,0 1 1 0 0,0-1-1 0 0,-1 0 1 0 0,0 1-1 0 0,1-1 1 0 0,-1 0 0 0 0,0 0-1 0 0,-1 0 1 0 0,1 0-1 0 0,0 0 1 0 0,-1-1-1 0 0,1 1 1 0 0,-1-1-1 0 0,0 0 1 0 0,0 0-1 0 0,0 0 1 0 0,0 0-1 0 0,-1 0 1 0 0,1 0-1 0 0,0-1 1 0 0,-1 0-1 0 0,0 1-15 0 0,-96 21-2720 0 0,91-22 2105 0 0,-34 2-3355 0 0,14-3-2504 0 0,18 0 3521 0 0</inkml:trace>
  <inkml:trace contextRef="#ctx0" brushRef="#br0" timeOffset="834.611">365 596 152 0 0,'0'0'1927'0'0,"0"0"30"0"0,0 0 164 0 0,0 0 145 0 0,0 0-27 0 0,0 0-256 0 0,0 0-434 0 0,0 0-472 0 0,0 0-406 0 0,0 0-310 0 0,0 0-166 0 0,0 0-28 0 0,0 0 33 0 0,2 7 64 0 0,15 125 653 0 0,-18-72-4280 0 0,-7-45-4214 0 0,5-12 471 0 0</inkml:trace>
</inkml:ink>
</file>

<file path=ppt/ink/ink4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1.1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0 0 0,'0'0'1075'0'0,"0"0"477"0"0,0 0 329 0 0,0 0 90 0 0,0 0-176 0 0,0 0-310 0 0,0 0-299 0 0,0 0-238 0 0,0 0-136 0 0,0 0-59 0 0,0 0-13 0 0,7-1 7 0 0,82-9 2739 0 0,185 10-764 0 0,-280 2-4760 0 0,-10 0-1302 0 0,12-4-1616 0 0,3-4-3736 0 0,1 3 6565 0 0</inkml:trace>
</inkml:ink>
</file>

<file path=ppt/ink/ink4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1.9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23 856 0 0,'0'0'1314'0'0,"0"0"-399"0"0,0 0-138 0 0,0 0 189 0 0,0 0 303 0 0,0 0 180 0 0,0 0-37 0 0,0 0-188 0 0,0 0-197 0 0,0 0-129 0 0,0 0-126 0 0,0 0-87 0 0,0 0-83 0 0,0 30-70 0 0,0 93-37 0 0,0-74-169 0 0,1 0 1 0 0,2 0 0 0 0,3 0 0 0 0,2 0-1 0 0,2 2-326 0 0,-10-48 48 0 0,1 0 0 0 0,-1 0 0 0 0,1 0 0 0 0,0 0 0 0 0,0 0 0 0 0,0 0 0 0 0,0 0 0 0 0,0 0 0 0 0,1 0 0 0 0,-1-1-1 0 0,1 1 1 0 0,0-1 0 0 0,-1 1 0 0 0,1-1 0 0 0,1 1 0 0 0,-1-1 0 0 0,0 0 0 0 0,0 0 0 0 0,1 0 0 0 0,-1 0 0 0 0,1-1 0 0 0,0 1 0 0 0,-1-1-1 0 0,1 1 1 0 0,0-1 0 0 0,0 0 0 0 0,0 0 0 0 0,0 0 0 0 0,0-1 0 0 0,0 1 0 0 0,0-1 0 0 0,3 1-48 0 0,7-4 154 0 0,0 0 0 0 0,-1-1 0 0 0,1 0 0 0 0,-1-1 1 0 0,0-1-1 0 0,0 1 0 0 0,0-2 0 0 0,-1 0 0 0 0,0 0 0 0 0,0-1 0 0 0,-1-1 0 0 0,0 1 0 0 0,0-2 1 0 0,5-6-155 0 0,3 0 108 0 0,104-113 65 0 0,-122 129-167 0 0,1 0-32 0 0,-1 0-1 0 0,0 1 1 0 0,0-1 0 0 0,0 0 0 0 0,1 0-1 0 0,-1 0 1 0 0,0 1 0 0 0,0-1-1 0 0,0 0 1 0 0,1 0 0 0 0,-1 0 0 0 0,0 0-1 0 0,1 0 1 0 0,-1 1 0 0 0,0-1 0 0 0,0 0-1 0 0,1 0 1 0 0,-1 0 0 0 0,0 0-1 0 0,1 0 1 0 0,-1 0 0 0 0,0 0 0 0 0,0 0-1 0 0,1 0 1 0 0,-1 0 0 0 0,0 0 0 0 0,1 0-1 0 0,-1 0 1 0 0,0 0 0 0 0,1 0 0 0 0,-1 0-1 0 0,0-1 1 0 0,0 1 0 0 0,1 0-1 0 0,-1 0 1 0 0,0 0 0 0 0,0 0 0 0 0,1-1-1 0 0,-1 1 1 0 0,0 0 0 0 0,0 0 0 0 0,0 0-1 0 0,1-1 1 0 0,-1 1 0 0 0,0 0-1 0 0,0 0 1 0 0,0-1 0 0 0,0 1 0 0 0,1 0-1 0 0,-1 0 1 0 0,0-1 0 0 0,0 1 0 0 0,0 0 26 0 0,2 14 34 0 0,1-3-99 0 0,-3-2 42 0 0,1-1 0 0 0,0 0 0 0 0,1 0 0 0 0,0 0 0 0 0,0 0 0 0 0,1 0 1 0 0,0 0-1 0 0,0-1 0 0 0,1 1 0 0 0,0-1 0 0 0,0 0 0 0 0,1 0 0 0 0,0 0 0 0 0,0-1 0 0 0,1 0 1 0 0,-1 0-1 0 0,1 0 0 0 0,0-1 0 0 0,1 0 0 0 0,5 4 23 0 0,-5-5 78 0 0,0 0 1 0 0,1-1-1 0 0,0 1 0 0 0,-1-1 1 0 0,1-1-1 0 0,0 0 0 0 0,1 0 1 0 0,-1 0-1 0 0,0-1 0 0 0,0 0 1 0 0,1-1-1 0 0,-1 0 0 0 0,0 0 1 0 0,1-1-1 0 0,-1 0 0 0 0,0 0 1 0 0,0-1-1 0 0,0 0 0 0 0,0-1 1 0 0,0 1-1 0 0,0-1 1 0 0,0-1-1 0 0,-1 0 0 0 0,0 0 1 0 0,0 0-1 0 0,0-1 0 0 0,0 0 1 0 0,-1 0-1 0 0,1-1 0 0 0,-1 0 1 0 0,1-2-79 0 0,9-10 133 0 0,-1 0 0 0 0,-1-1 0 0 0,0-1 0 0 0,-1-1 0 0 0,-2 1 0 0 0,0-2 0 0 0,-1 0 0 0 0,-1 0 0 0 0,-1-1 0 0 0,-1 0 0 0 0,-1 0 0 0 0,-1-1 0 0 0,-1 1 0 0 0,-1-1 0 0 0,-1 0 0 0 0,-1 0 0 0 0,-2-3-133 0 0,-10 0-2467 0 0,2 23-1146 0 0,-3 6-3419 0 0,8 1-1053 0 0</inkml:trace>
</inkml:ink>
</file>

<file path=ppt/ink/ink4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6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1277 630 0 0 0,'0'0'944'0'0,"0"0"339"0"0,0 0 161 0 0,0 0 39 0 0,5-1 7707 0 0,-3 1-8312 0 0,26 1 3016 0 0,192-34-210 0 0,-165 29-3300 0 0,-45 4-5716 0 0,-2 0-5792 0 0,-9 0 4396 0 0</inkml:trace>
  <inkml:trace contextRef="#ctx0" brushRef="#br0" timeOffset="406.969">1238 409 3065 0 0,'0'0'1156'0'0,"0"0"-284"0"0,0 0 231 0 0,0 0 541 0 0,0 0 350 0 0,0 0-35 0 0,0 0-336 0 0,0 0-379 0 0,0 0-293 0 0,0 0-233 0 0,5 31-163 0 0,18 96-110 0 0,-11 55 693 0 0,-13-127-1018 0 0,-5-1 557 0 0,2-26-2960 0 0,2-1-8975 0 0,2-27 5535 0 0</inkml:trace>
  <inkml:trace contextRef="#ctx0" brushRef="#br0" timeOffset="-1974.68">111 0 0 0 0,'0'0'335'0'0,"0"0"636"0"0,0 0 9 0 0,0 0-189 0 0,0 0-123 0 0,0 0-48 0 0,0 6 27 0 0,-5 147 7088 0 0,1-12-5548 0 0,-27 266-888 0 0,27-319-2411 0 0,4-87 401 0 0,0-1-444 0 0,0-8-7299 0 0,0 1 3653 0 0</inkml:trace>
  <inkml:trace contextRef="#ctx0" brushRef="#br0" timeOffset="-1746.973">3 89 824 0 0,'0'0'754'0'0,"0"0"-201"0"0,0 0 255 0 0,0 0 594 0 0,0 0 474 0 0,0 0 123 0 0,0 0-265 0 0,0 0-343 0 0,0 0-275 0 0,0 0-195 0 0,32-5-121 0 0,104-12-103 0 0,152-2 1286 0 0,-271 30-5702 0 0,-37 8-7058 0 0,10-12 8415 0 0</inkml:trace>
  <inkml:trace contextRef="#ctx0" brushRef="#br0" timeOffset="-1509.451">1 512 2240 0 0,'0'0'2060'0'0,"0"0"-625"0"0,0 0 48 0 0,0 0 344 0 0,0 0 276 0 0,0 0 31 0 0,0 0-286 0 0,0 0-381 0 0,34-1-371 0 0,106-5-324 0 0,-10-10 1254 0 0,-84 9-3546 0 0,6 4-8796 0 0,-47 3 1661 0 0</inkml:trace>
  <inkml:trace contextRef="#ctx0" brushRef="#br0" timeOffset="-573.791">608 645 0 0 0,'0'0'420'0'0,"0"0"216"0"0,0 0 223 0 0,0 0 107 0 0,0 0-41 0 0,0 0-143 0 0,0 0-162 0 0,0 0-112 0 0,0 0-73 0 0,0 0-23 0 0,-4 31 0 0 0,-11 101-9 0 0,21-59 462 0 0,1-59-605 0 0,36 54 1402 0 0,-42-67-1532 0 0,0 0-1 0 0,0 1 0 0 0,0-1 1 0 0,0 0-1 0 0,0 0 0 0 0,1 1 0 0 0,-1-1 1 0 0,0 0-1 0 0,1 0 0 0 0,-1 0 1 0 0,1-1-1 0 0,-1 1 0 0 0,1 0 0 0 0,-1-1 1 0 0,1 1-1 0 0,0 0 0 0 0,-1-1 1 0 0,1 0-1 0 0,0 1 0 0 0,-1-1 0 0 0,1 0 1 0 0,0 0-1 0 0,-1 0 0 0 0,1 0 1 0 0,0 0-1 0 0,-1-1 0 0 0,1 1 0 0 0,0 0 1 0 0,-1-1-1 0 0,1 1 0 0 0,0-1 1 0 0,-1 0-1 0 0,1 1 0 0 0,-1-1 0 0 0,1 0 1 0 0,-1 0-1 0 0,1 0 0 0 0,-1 0 1 0 0,0 0-1 0 0,0 0 0 0 0,1-1 0 0 0,-1 1 1 0 0,1-1-130 0 0,65-102 1964 0 0,4-5-1760 0 0,-70 108-219 0 0,0 1 1 0 0,0-1-1 0 0,0 1 0 0 0,0-1 1 0 0,0 1-1 0 0,0 0 0 0 0,0-1 1 0 0,0 1-1 0 0,0 0 0 0 0,0 0 1 0 0,0 0-1 0 0,0 0 0 0 0,1 0 1 0 0,-1 0-1 0 0,0 0 0 0 0,0 0 1 0 0,0 0-1 0 0,0 1 0 0 0,0-1 0 0 0,0 0 1 0 0,0 1-1 0 0,0-1 0 0 0,0 1 1 0 0,0-1-1 0 0,0 1 0 0 0,0-1 1 0 0,0 1-1 0 0,0 0 0 0 0,0-1 1 0 0,0 1-1 0 0,0 0 0 0 0,-1 0 1 0 0,1 0-1 0 0,0 0 0 0 0,-1 0 1 0 0,1-1-1 0 0,-1 1 0 0 0,1 0 1 0 0,-1 1-1 0 0,1-1 0 0 0,-1 0 0 0 0,1 0 1 0 0,-1 0-1 0 0,0 0 0 0 0,0 0 1 0 0,0 0-1 0 0,0 0 0 0 0,0 0 1 0 0,0 0-1 0 0,0 1 0 0 0,0-1 1 0 0,0 0-1 0 0,0 0 0 0 0,0 0 1 0 0,-1 0-1 0 0,1 0 0 0 0,0 0 1 0 0,-1 1 13 0 0,3 5 53 0 0,5 26-17 0 0,0-1 0 0 0,-3 1 1 0 0,0 0-1 0 0,-2-1 0 0 0,-2 2 0 0 0,-1 0-35 0 0,1-33 0 0 0,0 37 3 0 0,-1 0 0 0 0,-2 0-1 0 0,-2 0 1 0 0,-1-1 0 0 0,-2 1-3 0 0,5-25-73 0 0,0 0 0 0 0,-1 0 0 0 0,0 0 0 0 0,-1-1 0 0 0,0 0 0 0 0,-1 0 0 0 0,-1 0 0 0 0,0-1 0 0 0,0 0 1 0 0,-1 0-1 0 0,-1 0 73 0 0,8-10-1 0 0,0 0 1 0 0,0 1 0 0 0,0-1 0 0 0,0 0 0 0 0,-1 0 0 0 0,1 0 0 0 0,0 0 0 0 0,0-1 0 0 0,-1 1 0 0 0,1 0 0 0 0,-1-1 0 0 0,1 1 0 0 0,0 0 0 0 0,-1-1 0 0 0,1 0-1 0 0,-1 1 1 0 0,1-1 0 0 0,-1 0 0 0 0,1 0 0 0 0,-1 0 0 0 0,0 0 0 0 0,1 0 0 0 0,-1 0 0 0 0,1 0 0 0 0,-1 0 0 0 0,1-1 0 0 0,-1 1 0 0 0,1-1 0 0 0,-1 1 0 0 0,1-1-1 0 0,0 1 1 0 0,-1-1 0 0 0,1 0 0 0 0,0 0 0 0 0,-1 0 0 0 0,1 1 0 0 0,0-1 0 0 0,0 0 0 0 0,0-1 0 0 0,0 1 0 0 0,0 0 0 0 0,0 0 0 0 0,0 0 0 0 0,0-1 0 0 0,0 1-1 0 0,1 0 1 0 0,-1-1 0 0 0,0 1 0 0 0,1-1 0 0 0,-1 1 0 0 0,1-1 0 0 0,0 1 0 0 0,-1-1 0 0 0,1 1 0 0 0,0-1 0 0 0,0 1 0 0 0,0-1 0 0 0,0 1 0 0 0,0-1 0 0 0,0 1-1 0 0,1-2 2 0 0,-3-24-150 0 0,2-1 1 0 0,1 1-1 0 0,1-1 1 0 0,1 1-1 0 0,1 0 1 0 0,2 0-1 0 0,0 0 1 0 0,2 1-1 0 0,11-24 149 0 0,30-74-5441 0 0,-27 89-1795 0 0,-15 24 4738 0 0</inkml:trace>
  <inkml:trace contextRef="#ctx0" brushRef="#br0" timeOffset="3205.997">1231 689 0 0 0,'0'0'822'0'0,"0"0"178"0"0,0 0 29 0 0,0 0-15 0 0,0 0 15 0 0,0 0-39 0 0,0 0-38 0 0,-4-3-36 0 0,-54-16 5810 0 0,22 25-6041 0 0,-37 10-2366 0 0,72-16 962 0 0,1 0-539 0 0,0 0-881 0 0,0 0-1006 0 0,0 0-438 0 0,0 0 945 0 0</inkml:trace>
</inkml:ink>
</file>

<file path=ppt/ink/ink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9386 0 0,'0'0'1456'0'0,"0"0"-602"0"0,0 0-199 0 0,0 0 235 0 0,0 0 300 0 0,0 0 138 0 0,0 0-127 0 0,0 0-233 0 0,0 0-185 0 0,0 0-165 0 0,0 0-108 0 0,0 0-51 0 0,0 0-51 0 0,23 11-24 0 0,72 36-15 0 0,-26-35 293 0 0,-35-15-723 0 0,0-1 0 0 0,-1-1 0 0 0,1-2 0 0 0,-1-1 1 0 0,10-5 60 0 0,41-10-9292 0 0,-70 19-1193 0 0</inkml:trace>
</inkml:ink>
</file>

<file path=ppt/ink/ink4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2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0 574 11106 0 0,'0'0'1702'0'0,"0"0"-471"0"0,0 0-131 0 0,0 0 128 0 0,0 0 47 0 0,0 0-169 0 0,0 0-264 0 0,0 0-229 0 0,0 0-156 0 0,0 0-99 0 0,0 0-67 0 0,0 0-51 0 0,34-3-46 0 0,104-12-35 0 0,6 11 166 0 0,-102 11-1273 0 0,-30 2-5640 0 0,-12-3-3166 0 0,0-6 4817 0 0</inkml:trace>
  <inkml:trace contextRef="#ctx0" brushRef="#br0" timeOffset="248.999">24 762 2713 0 0,'0'0'1432'0'0,"0"0"-249"0"0,0 0 410 0 0,0 0 495 0 0,0 0 223 0 0,0 0-123 0 0,0 0-445 0 0,0 0-460 0 0,0 0-337 0 0,0 0-261 0 0,33 2-185 0 0,105 4-125 0 0,-49-17 89 0 0,-35-2-532 0 0,24-5-363 0 0,-26 7-9295 0 0,-43 8 447 0 0</inkml:trace>
  <inkml:trace contextRef="#ctx0" brushRef="#br0" timeOffset="1540.903">792 501 0 0 0,'0'0'919'0'0,"0"0"675"0"0,0 0 174 0 0,0 0-132 0 0,0 0-249 0 0,0 0-272 0 0,0 0-211 0 0,3-9-202 0 0,8-25-123 0 0,-12 85 2091 0 0,-49 265-239 0 0,30-195-2129 0 0,7-77-11 0 0,13-44-115 0 0,0 0 90 0 0,0 0 94 0 0,3-23 1152 0 0,25-59-1157 0 0,4 0 0 0 0,4 2 1 0 0,40-64-356 0 0,-59 113 12 0 0,1 1 1 0 0,2 1 0 0 0,1 1-1 0 0,1 1 1 0 0,1 1 0 0 0,20-17-13 0 0,-43 44-6 0 0,-1 0 0 0 0,1 0 0 0 0,0 0 0 0 0,-1 0 0 0 0,1 0 0 0 0,0 0 0 0 0,-1 0 0 0 0,1 0 0 0 0,0-1 0 0 0,0 1 0 0 0,0 0 1 0 0,0 0-1 0 0,0 0 0 0 0,0 0 0 0 0,0 0 0 0 0,0 0 0 0 0,0 0 0 0 0,1 0 0 0 0,-1 0 0 0 0,0 0 0 0 0,1 0 0 0 0,-1 0 0 0 0,1 0 0 0 0,-1 0 1 0 0,1 0-1 0 0,-1 0 0 0 0,1-1 0 0 0,-1 1 0 0 0,1 0 0 0 0,0 0 0 0 0,-1-1 0 0 0,1 1 0 0 0,0-1 0 0 0,0 1 0 0 0,0 0 0 0 0,-1-1 1 0 0,1 1-1 0 0,0-1 0 0 0,0 0 0 0 0,0 1 0 0 0,0-1 0 0 0,0 0 0 0 0,0 1 0 0 0,0-1 0 0 0,0 0 0 0 0,0 0 0 0 0,0 0 0 0 0,0 0 0 0 0,0 0 1 0 0,0 0-1 0 0,0 0 0 0 0,0 0 0 0 0,0-1 0 0 0,0 1 0 0 0,0 0 0 0 0,0 0 0 0 0,0-1 0 0 0,-1 1 0 0 0,1-1 0 0 0,0 1 0 0 0,0-1 1 0 0,0 1-1 0 0,0-1 0 0 0,-1 1 0 0 0,1-1 0 0 0,0 0 0 0 0,0 1 0 0 0,-1-1 0 0 0,1 0 6 0 0,-1 4 36 0 0,4 34 13 0 0,-4-17-34 0 0,1-1 0 0 0,2 1-1 0 0,0-1 1 0 0,0 0 0 0 0,2 0 0 0 0,1 0-1 0 0,0-1 1 0 0,1 1 0 0 0,1-1 0 0 0,7 10-15 0 0,-14-25 8 0 0,1 0 0 0 0,-1-1 1 0 0,1 0-1 0 0,0 1 1 0 0,0-1-1 0 0,0 0 1 0 0,1 0-1 0 0,-1 0 1 0 0,0 0-1 0 0,1 0 1 0 0,-1 0-1 0 0,1-1 1 0 0,0 0-1 0 0,-1 1 1 0 0,1-1-1 0 0,0 0 1 0 0,0 0-1 0 0,0 0 1 0 0,0-1-1 0 0,0 1 1 0 0,0-1-1 0 0,0 1 1 0 0,0-1-1 0 0,0 0 1 0 0,0 0-1 0 0,0-1 0 0 0,0 1 1 0 0,0 0-1 0 0,0-1 1 0 0,0 0-1 0 0,0 0 1 0 0,0 0-1 0 0,0 0 1 0 0,-1 0-1 0 0,1-1 1 0 0,0 1-1 0 0,-1-1 1 0 0,1 0-1 0 0,1 0-8 0 0,89-74 145 0 0,-73 57-172 0 0,2 1 1 0 0,0 1-1 0 0,1 0 0 0 0,1 2 0 0 0,0 1 0 0 0,26-12 27 0 0,-48 25-9 0 0,0 0-1 0 0,-1 1 1 0 0,1-1 0 0 0,0 0-1 0 0,0 1 1 0 0,0-1-1 0 0,-1 1 1 0 0,1-1-1 0 0,0 1 1 0 0,0 0 0 0 0,0 0-1 0 0,0 0 1 0 0,0 0-1 0 0,0 0 1 0 0,0 0-1 0 0,-1 1 1 0 0,1-1 0 0 0,0 0-1 0 0,0 1 1 0 0,0 0-1 0 0,0-1 1 0 0,-1 1 0 0 0,1 0-1 0 0,0 0 1 0 0,-1 0-1 0 0,1 0 1 0 0,-1 0-1 0 0,1 0 1 0 0,-1 1 0 0 0,1-1-1 0 0,-1 0 1 0 0,0 1-1 0 0,0-1 1 0 0,1 1-1 0 0,-1 0 1 0 0,0-1 0 0 0,-1 1-1 0 0,1 0 1 0 0,0-1-1 0 0,0 1 1 0 0,-1 0-1 0 0,1 0 1 0 0,-1 0 0 0 0,1 0-1 0 0,-1 0 10 0 0,19 152 204 0 0,-18-148-228 0 0,1 5-34 0 0,0 0 1 0 0,0 0-1 0 0,1 0 1 0 0,1-1-1 0 0,0 1 0 0 0,0-1 1 0 0,1 0-1 0 0,1 0 1 0 0,-1 0-1 0 0,6 5 58 0 0,15 3-4527 0 0,-6-11-5402 0 0,-14-7 5313 0 0</inkml:trace>
  <inkml:trace contextRef="#ctx0" brushRef="#br0" timeOffset="14001.924">2244 0 0 0 0,'0'0'367'0'0,"0"0"762"0"0,0 0 457 0 0,0 0 132 0 0,0 0-177 0 0,0 0-374 0 0,0 0-395 0 0,0 0-294 0 0,0 0-158 0 0,15 15 1760 0 0,-11 89 1953 0 0,-40 19-2660 0 0,11-53-903 0 0,19-53-346 0 0,5-16-89 0 0,0 1-1 0 0,0-1 0 0 0,0 1 1 0 0,0-1-1 0 0,0 1 0 0 0,0 0 1 0 0,1-1-1 0 0,-1 1 0 0 0,1 0 1 0 0,-1-1-1 0 0,1 1 0 0 0,-1 0 1 0 0,1 0-1 0 0,0-1 1 0 0,0 1-1 0 0,0 0 0 0 0,0 0 1 0 0,0-1-1 0 0,0 1 0 0 0,1 0 1 0 0,-1 0-1 0 0,0-1 0 0 0,1 1 1 0 0,0 0-1 0 0,-1-1 1 0 0,1 1-1 0 0,0 0 0 0 0,0-1 1 0 0,0 1-1 0 0,0-1 0 0 0,0 1 1 0 0,0-1-1 0 0,0 0 0 0 0,0 1 1 0 0,1-1-1 0 0,-1 0 1 0 0,1 0-1 0 0,0 0-34 0 0,14 3 179 0 0,0-1-1 0 0,1-1 1 0 0,-1 0 0 0 0,1-1-1 0 0,0-1 1 0 0,0-1 0 0 0,-1 0-1 0 0,1-1 1 0 0,-1-1 0 0 0,1-1-1 0 0,-1 0 1 0 0,0-1 0 0 0,4-2-179 0 0,52-11 287 0 0,-30 11-489 0 0,-41 7-42 0 0,-33 48-12400 0 0,18-34 5285 0 0,10-6 6734 0 0</inkml:trace>
  <inkml:trace contextRef="#ctx0" brushRef="#br0" timeOffset="14255.059">2027 630 1192 0 0,'0'0'2149'0'0,"0"0"-972"0"0,0 0-417 0 0,0 0 217 0 0,0 0 486 0 0,0 0 361 0 0,0 0 0 0 0,0 0-263 0 0,0 0-304 0 0,0 0-246 0 0,0 0-153 0 0,0 0-98 0 0,34 1-81 0 0,106 3-62 0 0,-32-20 401 0 0,175-39-310 0 0,-231 54-3930 0 0,-41 1-1365 0 0,-1 0-3365 0 0,-7 0 3878 0 0</inkml:trace>
  <inkml:trace contextRef="#ctx0" brushRef="#br0" timeOffset="14701.386">2233 817 1128 0 0,'0'0'1310'0'0,"0"0"-389"0"0,0 0-146 0 0,0 0 212 0 0,0 0 311 0 0,0 0 214 0 0,0 0-13 0 0,0 0-151 0 0,0 0-201 0 0,0 0-245 0 0,0 0-193 0 0,0 0-110 0 0,18 4-44 0 0,54 11-46 0 0,77 0 1562 0 0,-147-15-2050 0 0,0 1 1 0 0,0 0-1 0 0,0 0 0 0 0,0 0 0 0 0,-1 0 0 0 0,1 0 0 0 0,0 0 0 0 0,-1 1 0 0 0,1-1 1 0 0,-1 1-1 0 0,1-1 0 0 0,-1 1 0 0 0,0-1 0 0 0,1 1 0 0 0,-1 0 0 0 0,0-1 0 0 0,0 1 0 0 0,0 0 1 0 0,-1 0-1 0 0,1 0 0 0 0,0 0 0 0 0,-1 0 0 0 0,1 0 0 0 0,-1 0 0 0 0,1 0 0 0 0,-1 0 1 0 0,0 0-1 0 0,0 0 0 0 0,0 0 0 0 0,0 0 0 0 0,-1 1 0 0 0,1-1 0 0 0,0 0 0 0 0,-1 0 0 0 0,1 0 1 0 0,-1 0-1 0 0,0-1 0 0 0,0 1 0 0 0,0 0 0 0 0,0 0 0 0 0,0 0 0 0 0,0 0 0 0 0,0-1 0 0 0,-1 1 1 0 0,1-1-1 0 0,0 1 0 0 0,-1-1 0 0 0,1 1 0 0 0,-1-1 0 0 0,0 0 0 0 0,0 0 0 0 0,1 0 1 0 0,-1 0-1 0 0,-1 1-21 0 0,-135 107 730 0 0,137-108-721 0 0,0 0-1 0 0,0 0 0 0 0,0 0 0 0 0,0-1 0 0 0,1 1 1 0 0,-1 0-1 0 0,0 0 0 0 0,1 0 0 0 0,-1 0 1 0 0,1 0-1 0 0,-1 0 0 0 0,1 0 0 0 0,-1 0 0 0 0,1 1 1 0 0,0-1-1 0 0,-1 0 0 0 0,1 0 0 0 0,0 0 0 0 0,0 0 1 0 0,0 1-1 0 0,0-1 0 0 0,0 0 0 0 0,0 0 0 0 0,0 0 1 0 0,1 0-1 0 0,-1 0 0 0 0,0 1 0 0 0,1-1 0 0 0,-1 0 1 0 0,0 0-1 0 0,1 0 0 0 0,0 0 0 0 0,-1 0 1 0 0,1 0-1 0 0,-1 0 0 0 0,1 0 0 0 0,0 0 0 0 0,0-1 1 0 0,0 1-1 0 0,-1 0 0 0 0,1 0 0 0 0,0 0 0 0 0,0-1 1 0 0,0 1-1 0 0,0-1 0 0 0,0 1 0 0 0,0-1 0 0 0,0 1 1 0 0,1-1-1 0 0,-1 0 0 0 0,0 1 0 0 0,0-1 0 0 0,0 0 1 0 0,0 0-1 0 0,0 0 0 0 0,1 0 0 0 0,-1 0 1 0 0,1 0-9 0 0,12 2 4 0 0,0 0 0 0 0,0-1 1 0 0,0-1-1 0 0,1 0 0 0 0,-1-1 1 0 0,0 0-1 0 0,0-1 0 0 0,0-1 1 0 0,0-1-1 0 0,-1 1 0 0 0,11-6-4 0 0,-10 5-134 0 0,91-39-4014 0 0,-41 6-6965 0 0,-52 29 6843 0 0</inkml:trace>
  <inkml:trace contextRef="#ctx0" brushRef="#br0" timeOffset="15041.272">2824 92 5489 0 0,'0'0'852'0'0,"0"0"-344"0"0,0 0-41 0 0,0 0 371 0 0,0 0 430 0 0,0 0 210 0 0,0 0-63 0 0,0 0-215 0 0,0 0-228 0 0,0 0-173 0 0,0 0-128 0 0,21 36-90 0 0,64 112-67 0 0,-29-45 258 0 0,-45-76-721 0 0,-1 1 0 0 0,-1 0 0 0 0,-2 0 1 0 0,0 1-1 0 0,-2 0 0 0 0,-2 0 0 0 0,0 1 0 0 0,-2-1 1 0 0,-1 1-1 0 0,-4 26-51 0 0,-4-16-367 0 0,-1-1 1 0 0,-3 0-1 0 0,-1 0 1 0 0,-2-2-1 0 0,-1 0 1 0 0,-2 0-1 0 0,-1-2 1 0 0,-3 0-1 0 0,0-2 1 0 0,-2 0-1 0 0,-7 5 367 0 0,-24 29-3798 0 0,-6-7-5140 0 0,47-48 7370 0 0</inkml:trace>
  <inkml:trace contextRef="#ctx0" brushRef="#br0" timeOffset="15513.446">1963 7 0 0 0,'0'0'577'0'0,"0"0"722"0"0,0 0 95 0 0,0 0-83 0 0,0 0-109 0 0,0 0-104 0 0,0 0-52 0 0,0 0-30 0 0,0 0-56 0 0,-23 27-66 0 0,-70 84-90 0 0,49-33 310 0 0,41-65-908 0 0,-6 33 420 0 0,2-1 0 0 0,2 1-1 0 0,2 0 1 0 0,2 0 0 0 0,2 1 0 0 0,4 20-626 0 0,2-9 113 0 0,2 0 1 0 0,2-1 0 0 0,3 0 0 0 0,3 0 0 0 0,1-2-1 0 0,8 10-113 0 0,-21-54-61 0 0,0 0-1 0 0,1 0 1 0 0,0-1-1 0 0,1 0 1 0 0,0 0-1 0 0,0-1 1 0 0,1 0-1 0 0,1 0 1 0 0,-1-1-1 0 0,1 0 1 0 0,1 0-1 0 0,0-1 1 0 0,0-1-1 0 0,0 1 1 0 0,0-2-1 0 0,10 5 62 0 0,71 7-2794 0 0,-38-17-4155 0 0,-36 0 318 0 0</inkml:trace>
  <inkml:trace contextRef="#ctx0" brushRef="#br0" timeOffset="16148.936">3813 427 5521 0 0,'0'0'2018'0'0,"0"0"-358"0"0,0 0-226 0 0,0 0 62 0 0,0 0 61 0 0,0 0-126 0 0,0 0-289 0 0,0 0-283 0 0,0 0-225 0 0,0 0-161 0 0,0 0-81 0 0,-22 33-58 0 0,-65 104-37 0 0,45-57 193 0 0,33-59-454 0 0,-1 0 0 0 0,-1 0 0 0 0,0-2 1 0 0,-2 1-1 0 0,0-1 0 0 0,-2-1 0 0 0,0 0 1 0 0,0-2-1 0 0,-2 1 0 0 0,0-2 0 0 0,-12 9-36 0 0,19-17-224 0 0,1 0 1 0 0,-1-1-1 0 0,0 0 0 0 0,-1-1 0 0 0,0 0 0 0 0,1-1 1 0 0,-2 0-1 0 0,1 0 0 0 0,0-2 0 0 0,-1 1 0 0 0,1-1 1 0 0,-1-1-1 0 0,1 0 0 0 0,-1 0 0 0 0,0-1 0 0 0,0-1 0 0 0,-10-2 224 0 0,17 0-260 0 0,-1-1 0 0 0,1-1 0 0 0,0 1-1 0 0,1-1 1 0 0,-1 0 0 0 0,1 0 0 0 0,0 0-1 0 0,0 0 1 0 0,0-1 0 0 0,1 0 0 0 0,0 1-1 0 0,0-1 1 0 0,0-1 0 0 0,1 1 0 0 0,0 0-1 0 0,0-1 1 0 0,1 1 0 0 0,0-1 0 0 0,0 1-1 0 0,0-1 1 0 0,1 1 0 0 0,0-1-1 0 0,0 0 1 0 0,0 1 0 0 0,1-1 0 0 0,1-1 260 0 0,21-101-738 0 0,-21 103 961 0 0,1 0 1 0 0,0 0-1 0 0,0 1 1 0 0,0-1-1 0 0,0 1 1 0 0,1 0-1 0 0,0 0 1 0 0,0 0-1 0 0,1 0 1 0 0,-1 1-1 0 0,1 0 1 0 0,0-1-1 0 0,0 2 1 0 0,0-1-1 0 0,1 1 1 0 0,3-2-224 0 0,-3 4 245 0 0,0 0 0 0 0,0 1 0 0 0,0 0 0 0 0,0 0 0 0 0,0 0 0 0 0,1 1 0 0 0,-1 0 0 0 0,0 0 1 0 0,0 1-1 0 0,-1 0 0 0 0,1 0 0 0 0,0 0 0 0 0,0 0 0 0 0,-1 1 0 0 0,0 0 0 0 0,1 0 0 0 0,-1 1 0 0 0,0-1 1 0 0,-1 1-1 0 0,1 0 0 0 0,-1 1 0 0 0,1-1 0 0 0,-1 1 0 0 0,-1 0 0 0 0,1 0-245 0 0,25 21 625 0 0,-29-26-620 0 0,36 30 573 0 0,2-1 1 0 0,1-1-1 0 0,0-3 1 0 0,29 14-579 0 0,145 41-916 0 0,-188-76-1616 0 0,-7-1-4217 0 0,-11-3-2071 0 0</inkml:trace>
</inkml:ink>
</file>

<file path=ppt/ink/ink4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48.74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234 59 0 0 0,'0'0'1610'0'0,"0"0"369"0"0,0 0 255 0 0,0 0-6 0 0,0 0-212 0 0,0 0-312 0 0,0 0-316 0 0,0 0-236 0 0,0 0-209 0 0,-9 1-168 0 0,-28 3-96 0 0,-10 33 1101 0 0,35-25-1463 0 0,2 1 1 0 0,0 0-1 0 0,0 0 0 0 0,1 1 1 0 0,1 0-1 0 0,0 1 1 0 0,-3 10-318 0 0,-1 6 224 0 0,2 1 0 0 0,1 0 1 0 0,1 0-1 0 0,2 0 0 0 0,-1 20-224 0 0,4-39 41 0 0,0 0-1 0 0,1 0 0 0 0,0 1 1 0 0,2-1-1 0 0,-1 1 0 0 0,2-1 1 0 0,0 0-1 0 0,0 1 0 0 0,1-1 1 0 0,1 0-1 0 0,0 0 0 0 0,1 0 0 0 0,0-1 1 0 0,1 1-1 0 0,0-1 0 0 0,1 0 1 0 0,1 0-1 0 0,0-1 0 0 0,0 0 1 0 0,1 0-1 0 0,0 0 0 0 0,1-1 1 0 0,0-1-1 0 0,1 1 0 0 0,0-1 1 0 0,6 3-41 0 0,-4-6 13 0 0,-1 0 0 0 0,1 0 1 0 0,-1-2-1 0 0,2 1 1 0 0,-1-1-1 0 0,0-1 1 0 0,1-1-1 0 0,-1 1 1 0 0,1-2-1 0 0,0 0-13 0 0,2-17-1897 0 0,-15-2-3063 0 0,0 12 1012 0 0,0-2-7085 0 0</inkml:trace>
  <inkml:trace contextRef="#ctx0" brushRef="#br0" timeOffset="387.587">430 276 7658 0 0,'0'0'1771'0'0,"0"0"-420"0"0,0 0-120 0 0,0 0 193 0 0,0 0 215 0 0,0 0-83 0 0,0 0-321 0 0,0 0-339 0 0,33-16-254 0 0,105-52-165 0 0,-55 41 157 0 0,-60 24-464 0 0,-20 3-144 0 0,-1-1-19 0 0,-1 0 1 0 0,1 0 0 0 0,0 0-1 0 0,-1 1 1 0 0,1-1-1 0 0,0 0 1 0 0,-1 1 0 0 0,1-1-1 0 0,0 1 1 0 0,0 0 0 0 0,-1 0-1 0 0,1 0 1 0 0,0 0-1 0 0,0 0 1 0 0,-1 0 0 0 0,1 0-1 0 0,0 0 1 0 0,0 1-1 0 0,-1-1 1 0 0,1 0 0 0 0,0 1-1 0 0,-1 0 1 0 0,1-1 0 0 0,0 1-1 0 0,-1 0 1 0 0,1 0-1 0 0,-1 0 1 0 0,1 0 0 0 0,-1 0-1 0 0,0 0 1 0 0,1 1 0 0 0,-1-1-1 0 0,0 0 1 0 0,0 1-1 0 0,0-1 1 0 0,0 1 0 0 0,0-1-1 0 0,0 1 1 0 0,0-1-1 0 0,-1 1 1 0 0,1 0 0 0 0,-1-1-1 0 0,1 1 1 0 0,-1 0 0 0 0,1 0-9 0 0,-3 10 41 0 0,-1-1-1 0 0,0 1 0 0 0,-1 0 0 0 0,0-1 0 0 0,-1 0 0 0 0,0 0 0 0 0,-1 0 0 0 0,0-1 0 0 0,0 0 0 0 0,-1 0 0 0 0,-1 0 0 0 0,1-1 0 0 0,-2 0 0 0 0,1-1 0 0 0,-7 6-39 0 0,-17 21 48 0 0,15-15-41 0 0,8-12-1 0 0,1 0 0 0 0,0 0 0 0 0,1 1 0 0 0,0 0 0 0 0,0 1 0 0 0,1 0 0 0 0,0 0 0 0 0,1 0 0 0 0,0 1-1 0 0,1-1 1 0 0,0 1 0 0 0,0 0 0 0 0,1 0 0 0 0,1 1 0 0 0,0 0-6 0 0,2-10 4 0 0,1 1-1 0 0,-1 0 1 0 0,1 0 0 0 0,0-1 0 0 0,-1 1-1 0 0,1-1 1 0 0,1 1 0 0 0,-1-1 0 0 0,0 1-1 0 0,0-1 1 0 0,1 0 0 0 0,0 1-1 0 0,-1-1 1 0 0,1 0 0 0 0,0 0 0 0 0,0 0-1 0 0,0 0 1 0 0,0-1 0 0 0,0 1 0 0 0,1 0-1 0 0,-1-1 1 0 0,0 0 0 0 0,1 1 0 0 0,-1-1-1 0 0,1 0 1 0 0,0 0 0 0 0,-1 0-1 0 0,1-1 1 0 0,0 1 0 0 0,-1-1 0 0 0,2 1-4 0 0,89 7 253 0 0,-68-9-213 0 0,0 0 0 0 0,1-2 0 0 0,-1-1-1 0 0,0-1 1 0 0,0-1 0 0 0,-1-1 0 0 0,0-1-1 0 0,0-2 1 0 0,-1 0 0 0 0,14-9-40 0 0,8-23-1408 0 0,-36 23-2431 0 0,-6-1-4758 0 0,-3 13-108 0 0</inkml:trace>
  <inkml:trace contextRef="#ctx0" brushRef="#br0" timeOffset="649.504">1043 0 6345 0 0,'0'0'3433'0'0,"0"0"-1743"0"0,0 0-869 0 0,0 0-131 0 0,0 0 225 0 0,0 0 261 0 0,0 0 63 0 0,0 0-148 0 0,0 0-208 0 0,0 0-189 0 0,0 0-120 0 0,0 0-85 0 0,34 23-69 0 0,107 72-54 0 0,-51-24 167 0 0,-82-66-512 0 0,0 1 1 0 0,0 0-1 0 0,0 1 0 0 0,-1 0 0 0 0,0 0 0 0 0,-1 0 0 0 0,1 1 0 0 0,-1 0 1 0 0,-1 0-1 0 0,1 1 0 0 0,-1 0 0 0 0,-1 0 0 0 0,0 0 0 0 0,0 0 1 0 0,-1 0-1 0 0,0 1 0 0 0,-1 0 0 0 0,1 0 0 0 0,-2-1 0 0 0,0 1 0 0 0,0 0 1 0 0,-1 0-1 0 0,0 0 0 0 0,0 0 0 0 0,-1 0 0 0 0,-1 0 0 0 0,0 0 1 0 0,0 0-1 0 0,-1 2-21 0 0,-8 6-131 0 0,-1 0 1 0 0,0 0-1 0 0,-1-1 0 0 0,-1 0 1 0 0,-1-1-1 0 0,0-1 1 0 0,-2 1 130 0 0,-71 56-5067 0 0,75-62 3747 0 0,-8 8-4701 0 0,6-6-2630 0 0</inkml:trace>
</inkml:ink>
</file>

<file path=ppt/ink/ink4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57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1304 326 0 0 0,'0'0'1952'0'0,"0"0"6"0"0,0 0-288 0 0,0 0-394 0 0,0 0-325 0 0,0 0-172 0 0,3 0-51 0 0,8-4 1490 0 0,-23 5-1216 0 0,-23 5-472 0 0,-117 38 262 0 0,-49 5-269 0 0,127-24 245 0 0,74-24-736 0 0,0 1-1 0 0,0-1 0 0 0,1 0 1 0 0,-1 0-1 0 0,0 1 0 0 0,1-1 1 0 0,-1 0-1 0 0,0 0 0 0 0,1 1 1 0 0,0-1-1 0 0,-1 0 0 0 0,1 0 1 0 0,0 0-1 0 0,-1 0 0 0 0,1 0 1 0 0,0 0-1 0 0,0 0 0 0 0,0 0 1 0 0,0 0-1 0 0,0 0 0 0 0,0-1 1 0 0,0 1-1 0 0,0 0 0 0 0,0-1 1 0 0,0 1-1 0 0,0-1 0 0 0,1 1 1 0 0,-1-1-1 0 0,0 1 0 0 0,0-1 1 0 0,1 0-1 0 0,-1 0-31 0 0,13 6 209 0 0,0-2 1 0 0,0 0-1 0 0,1-1 0 0 0,-1 0 0 0 0,1-1 0 0 0,0 0 1 0 0,0-2-1 0 0,2 0-209 0 0,55 7 456 0 0,28 25-197 0 0,-100-31-248 0 0,0 1 1 0 0,0-1 0 0 0,0 1 0 0 0,0-1 0 0 0,0 1 0 0 0,0-1-1 0 0,0 0 1 0 0,0 1 0 0 0,-1-1 0 0 0,1 0 0 0 0,-1 1-1 0 0,1-1 1 0 0,-1 0 0 0 0,1 1 0 0 0,-1-1 0 0 0,0 0-1 0 0,0 0 1 0 0,0 0 0 0 0,1 1 0 0 0,-1-1 0 0 0,0 0-1 0 0,0 0 1 0 0,-1-1 0 0 0,1 1 0 0 0,0 0 0 0 0,0 0 0 0 0,0 0-1 0 0,0-1 1 0 0,-1 1 0 0 0,1-1 0 0 0,0 1 0 0 0,-1-1-1 0 0,1 1 1 0 0,0-1 0 0 0,-2 0-12 0 0,-355 185-371 0 0,330-170 333 0 0,-1 1-1 0 0,2 1 0 0 0,0 2 1 0 0,2 0-1 0 0,0 2 0 0 0,-17 18 39 0 0,40-37 3 0 0,1-1 1 0 0,-1 1-1 0 0,0-1 0 0 0,1 1 0 0 0,0-1 1 0 0,-1 1-1 0 0,1 0 0 0 0,0 0 0 0 0,0 0 0 0 0,0 0 1 0 0,0 0-1 0 0,0 0 0 0 0,0 0 0 0 0,0 0 0 0 0,1 0 1 0 0,-1 0-1 0 0,1 1 0 0 0,0-1 0 0 0,-1 0 0 0 0,1 0 1 0 0,0 1-1 0 0,0-1 0 0 0,1 0 0 0 0,-1 0 1 0 0,0 0-1 0 0,1 1 0 0 0,-1-1 0 0 0,1 0 0 0 0,0 0 1 0 0,0 0-1 0 0,0 0 0 0 0,0 0 0 0 0,0 0 0 0 0,0 0 1 0 0,0 0-1 0 0,1-1 0 0 0,-1 1 0 0 0,1 0 0 0 0,-1-1 1 0 0,1 1-1 0 0,-1-1 0 0 0,1 1 0 0 0,0-1 1 0 0,0 0-1 0 0,0 0 0 0 0,0 0 0 0 0,0 0 0 0 0,0 0 1 0 0,0 0-1 0 0,0-1 0 0 0,0 1 0 0 0,0-1 0 0 0,1 1 1 0 0,1-1-4 0 0,34 7 318 0 0,1-2 1 0 0,0-2-1 0 0,0-1 1 0 0,0-2-1 0 0,0-2 0 0 0,0-1 1 0 0,0-2-1 0 0,-1-2 1 0 0,0-2-1 0 0,5-3-318 0 0,-26 9-703 0 0,19-6 1559 0 0,-28 3-4877 0 0,-3-2-4409 0 0,-5 4-979 0 0</inkml:trace>
  <inkml:trace contextRef="#ctx0" brushRef="#br0" timeOffset="811.001">1289 1040 0 0 0,'0'0'273'0'0,"0"0"737"0"0,0 0 582 0 0,0 0 333 0 0,0 0 36 0 0,0 0-231 0 0,0 0-250 0 0,0 0-109 0 0,0 0-16 0 0,0 0 68 0 0,0 0 42 0 0,3 0-126 0 0,47-37 1820 0 0,-30 15-2699 0 0,281-294 1319 0 0,-291 305-1777 0 0,1 1-1 0 0,0 0 1 0 0,1 1-1 0 0,0 0 0 0 0,1 1 1 0 0,-1 1-1 0 0,1 0 1 0 0,1 0-1 0 0,-1 1 1 0 0,9-2-2 0 0,-20 10-27 0 0,1 1 0 0 0,-1-1 1 0 0,0 0-1 0 0,0 1 0 0 0,0-1 0 0 0,-1 1 1 0 0,1-1-1 0 0,-1 1 0 0 0,1 0 1 0 0,-1 0-1 0 0,0 0 0 0 0,0 0 0 0 0,0 0 1 0 0,-1 0-1 0 0,1 0 0 0 0,0 0 1 0 0,-1 0-1 0 0,0 0 0 0 0,0 0 0 0 0,0 0 1 0 0,0 0-1 0 0,-1 0 0 0 0,1 0 0 0 0,-1 0 1 0 0,1 0-1 0 0,-1 0 0 0 0,-1 2 27 0 0,-45 194-74 0 0,47-198 79 0 0,0 1 0 0 0,0 0 1 0 0,0 0-1 0 0,0 0 0 0 0,1 0 1 0 0,-1 0-1 0 0,0-1 0 0 0,1 1 1 0 0,-1 0-1 0 0,1 0 1 0 0,0-1-1 0 0,0 1 0 0 0,0 0 1 0 0,-1-1-1 0 0,2 1 0 0 0,-1-1 1 0 0,0 1-1 0 0,0-1 0 0 0,0 1 1 0 0,1-1-1 0 0,-1 0 1 0 0,0 0-1 0 0,1 0 0 0 0,0 0 1 0 0,-1 0-1 0 0,1 0 0 0 0,-1 0 1 0 0,1 0-1 0 0,0 0 0 0 0,0-1 1 0 0,-1 1-1 0 0,1-1 0 0 0,0 1 1 0 0,0-1-1 0 0,0 0 1 0 0,0 0-1 0 0,-1 0 0 0 0,1 0 1 0 0,0 0-1 0 0,0 0 0 0 0,0 0 1 0 0,0-1-1 0 0,-1 1 0 0 0,1-1 1 0 0,0 1-1 0 0,0-1 0 0 0,-1 0 1 0 0,1 1-1 0 0,0-1 1 0 0,-1 0-1 0 0,1 0 0 0 0,-1 0 1 0 0,2-2-6 0 0,137-144 334 0 0,-12 9-336 0 0,-111 124-3 0 0,-8 5 3 0 0,1 1 1 0 0,-1 0-1 0 0,2 1 1 0 0,-1 0-1 0 0,1 0 1 0 0,0 1-1 0 0,1 1 1 0 0,-1 0-1 0 0,2 0 2 0 0,-12 5 0 0 0,0 0-1 0 0,0 1 1 0 0,0-1 0 0 0,0 0 0 0 0,0 1-1 0 0,0-1 1 0 0,0 0 0 0 0,0 1-1 0 0,-1-1 1 0 0,1 1 0 0 0,0 0-1 0 0,0-1 1 0 0,-1 1 0 0 0,1 0-1 0 0,0-1 1 0 0,0 1 0 0 0,-1 0-1 0 0,1 0 1 0 0,-1 0 0 0 0,1 0 0 0 0,-1-1-1 0 0,1 1 1 0 0,-1 0 0 0 0,0 0-1 0 0,1 0 1 0 0,-1 0 0 0 0,0 0-1 0 0,0 0 1 0 0,0 0 0 0 0,1 0-1 0 0,-1 0 1 0 0,0 0 0 0 0,0 0 0 0 0,-1 0-1 0 0,1 0 1 0 0,0 0 0 0 0,0 0-1 0 0,0 0 1 0 0,-1 0 0 0 0,1 0-1 0 0,0 0 1 0 0,-1 0 0 0 0,-8 49 9 0 0,-8 4 62 0 0,6-23-54 0 0,0 0 0 0 0,3 1 0 0 0,0 0 0 0 0,2 0 0 0 0,1 0 0 0 0,2 1 0 0 0,1 0 0 0 0,2 22-17 0 0,24 2-648 0 0,-14-50-3959 0 0,3-4-4507 0 0,-11-3 1142 0 0</inkml:trace>
  <inkml:trace contextRef="#ctx0" brushRef="#br0" timeOffset="3815.129">2563 889 0 0 0,'0'0'707'0'0,"0"0"-164"0"0,0 0-77 0 0,0 0 105 0 0,0 0 191 0 0,0 0 87 0 0,0 0-83 0 0,0 0-222 0 0,0 0-236 0 0,0 0-160 0 0,0 0-32 0 0,-6 8 13 0 0,-42 70 338 0 0,-99 211-343 0 0,138-274-19 0 0,127-150 309 0 0,-75 89-332 0 0,-9 9-21 0 0,2 1 0 0 0,1 1 0 0 0,2 2-1 0 0,9-4-60 0 0,-47 36 14 0 0,1-1 0 0 0,-1 1 1 0 0,0-1-1 0 0,1 1 0 0 0,-1 0 0 0 0,1 0 0 0 0,-1 0 0 0 0,1 0 0 0 0,0 0 0 0 0,0 0 0 0 0,-1 0 0 0 0,1 0 1 0 0,0 1-1 0 0,0-1 0 0 0,0 1 0 0 0,0-1 0 0 0,0 1 0 0 0,-1 0 0 0 0,1 0 0 0 0,0 0 0 0 0,0 0 0 0 0,0 0 1 0 0,0 0-1 0 0,0 0 0 0 0,0 1 0 0 0,0-1 0 0 0,0 1 0 0 0,0-1 0 0 0,-1 1 0 0 0,1 0 0 0 0,0 0 0 0 0,0 0 1 0 0,-1 0-1 0 0,1 0 0 0 0,-1 0 0 0 0,1 0 0 0 0,-1 0 0 0 0,1 1 0 0 0,-1-1 0 0 0,0 0 0 0 0,1 1 1 0 0,-1-1-1 0 0,0 1 0 0 0,0 0 0 0 0,0-1 0 0 0,0 1 0 0 0,0 0 0 0 0,-1 0 0 0 0,1 0 0 0 0,-1-1 0 0 0,1 1 1 0 0,-1 0-1 0 0,1 0 0 0 0,-1 2-14 0 0,42 245 3262 0 0,-29-171-2781 0 0,-14-78-334 0 0,1 0 1 0 0,0 0-1 0 0,-1 0 0 0 0,1 0 0 0 0,0 0 1 0 0,0 0-1 0 0,-1 0 0 0 0,1 0 0 0 0,0 0 1 0 0,0 0-1 0 0,-1 0 0 0 0,1 0 0 0 0,0 0 1 0 0,0 0-1 0 0,-1 1 0 0 0,1-1 0 0 0,0 0 1 0 0,0 0-1 0 0,0 0 0 0 0,-1 0 0 0 0,1 1 1 0 0,0-1-1 0 0,0 0 0 0 0,0 0 0 0 0,0 0 1 0 0,-1 1-1 0 0,1-1 0 0 0,0 0 0 0 0,0 0 1 0 0,0 1-1 0 0,0-1-147 0 0,-13-12 68 0 0,-8 2-20 0 0,-1 0 0 0 0,0 1-1 0 0,0 1 1 0 0,-1 2 0 0 0,0 0-1 0 0,-8 0-47 0 0,-51-15-363 0 0,10 3-854 0 0,33 10-1290 0 0,1-3-4611 0 0,28 7 1555 0 0</inkml:trace>
  <inkml:trace contextRef="#ctx0" brushRef="#br0" timeOffset="5255.552">733 2 0 0 0,'0'0'287'0'0,"0"0"1080"0"0,0 0 97 0 0,0 0-254 0 0,0 0-253 0 0,0 0-90 0 0,-4-1 29 0 0,-38 5 2960 0 0,-153 126 1159 0 0,164-106-4800 0 0,2 2-1 0 0,1 0 0 0 0,0 2 0 0 0,2 2 0 0 0,2 0 0 0 0,1 1 1 0 0,1 2-1 0 0,1 0 0 0 0,2 1 0 0 0,-6 17-214 0 0,16-30 152 0 0,0 1-1 0 0,1 0 1 0 0,1 1-1 0 0,1 0 1 0 0,1 0-1 0 0,1 0 1 0 0,1 0-1 0 0,2 1 1 0 0,0-1-1 0 0,1 4-151 0 0,2-22 102 0 0,0 1-1 0 0,1-1 1 0 0,0 1-1 0 0,0-1 1 0 0,0 0-1 0 0,0 0 1 0 0,1 0-1 0 0,0-1 1 0 0,0 1-1 0 0,0-1 1 0 0,0 0 0 0 0,1 0-1 0 0,-1 0 1 0 0,1-1-1 0 0,0 0 1 0 0,1 0-1 0 0,-1 0 1 0 0,0 0-1 0 0,1-1 1 0 0,-1 0-1 0 0,1 0 1 0 0,0 0-1 0 0,0-1 1 0 0,0 0-1 0 0,0 0 1 0 0,-1-1-1 0 0,1 1 1 0 0,0-1-1 0 0,0-1 1 0 0,0 1-1 0 0,2-1-100 0 0,-7-25 1112 0 0,-3 19-1108 0 0,0-1-1 0 0,-1 1 1 0 0,0 0 0 0 0,0 0 0 0 0,0 0-1 0 0,-1 0 1 0 0,0 0 0 0 0,0 1-1 0 0,-1 0 1 0 0,0 0 0 0 0,0 0-1 0 0,0 0 1 0 0,-1 1 0 0 0,-3-3-5 0 0,-1-2-62 0 0,-162-145-1090 0 0,102 82 1341 0 0,70 72-169 0 0,0 1-42 0 0,0 0-24 0 0,0 0-28 0 0,0 0-9 0 0,17 1-57 0 0,72 31 170 0 0,132 16 137 0 0,-111-32-161 0 0,-72-10 16 0 0,-101 24-353 0 0,46-24 209 0 0,1 1-1 0 0,-1 0 1 0 0,2 2-1 0 0,-1 0 0 0 0,1 0 1 0 0,0 1-1 0 0,1 1 1 0 0,1 1-1 0 0,-1 0 0 0 0,2 0 1 0 0,0 2-1 0 0,0-1 1 0 0,1 1-1 0 0,1 1 0 0 0,0 1 123 0 0,6 23-4679 0 0,16-15-6012 0 0,-7-20 5473 0 0</inkml:trace>
  <inkml:trace contextRef="#ctx0" brushRef="#br0" timeOffset="10186.195">3145 576 0 0 0,'0'0'333'0'0,"0"0"78"0"0,0 0 191 0 0,0 0 417 0 0,0 0 377 0 0,0 0 127 0 0,0 0-172 0 0,0 0-251 0 0,0 0-150 0 0,0 0 0 0 0,8 0 69 0 0,59-4 1277 0 0,0-4 0 0 0,0-2 0 0 0,19-8-2296 0 0,-11 3 247 0 0,1 4-571 0 0,-75 11-37 0 0,-1 0-198 0 0,0 0-212 0 0,-10 12-4057 0 0,-19 12-5419 0 0,24-19 9548 0 0</inkml:trace>
  <inkml:trace contextRef="#ctx0" brushRef="#br0" timeOffset="10435.979">3230 750 0 0 0,'0'0'1092'0'0,"0"0"570"0"0,0 0 309 0 0,0 0 55 0 0,0 0-176 0 0,0 0-285 0 0,0 0-287 0 0,0 0-199 0 0,0 0-147 0 0,17 6-121 0 0,53 18-108 0 0,-62-21-566 0 0,0-1 1 0 0,0-1 0 0 0,0 0-1 0 0,0 0 1 0 0,1 0 0 0 0,-1-1-1 0 0,0 0 1 0 0,0 0 0 0 0,0-1 0 0 0,0 0-1 0 0,0-1 1 0 0,0 0-138 0 0,15-2 127 0 0,89-21-863 0 0,-76 14-2833 0 0,-1-1-4456 0 0,-28 8 3607 0 0</inkml:trace>
  <inkml:trace contextRef="#ctx0" brushRef="#br0" timeOffset="10790.093">4198 319 1000 0 0,'0'0'1258'0'0,"0"0"-278"0"0,0 0 15 0 0,0 0 335 0 0,0 0 383 0 0,0 0 145 0 0,0 0-180 0 0,0 0-350 0 0,0 0-357 0 0,0 0-262 0 0,0 0-135 0 0,0 0-33 0 0,0 0-18 0 0,-6 32-15 0 0,-16 99-40 0 0,17-37 446 0 0,32 128-42 0 0,-26-220-940 0 0,-1-1-1 0 0,0 1 1 0 0,0-1 0 0 0,0 1-1 0 0,0-1 1 0 0,-1 1 0 0 0,1-1-1 0 0,0 1 1 0 0,-1 0 0 0 0,1-1-1 0 0,-1 0 1 0 0,1 1 0 0 0,-1-1-1 0 0,0 1 1 0 0,1-1 0 0 0,-1 0-1 0 0,0 1 1 0 0,0-1 0 0 0,0 0 0 0 0,0 0-1 0 0,0 0 1 0 0,0 0 0 0 0,-1 0-1 0 0,1 0 1 0 0,0 0 0 0 0,0 0-1 0 0,-1 0 1 0 0,1 0 0 0 0,-1-1-1 0 0,1 1 1 0 0,0-1 0 0 0,-1 1-1 0 0,0-1 69 0 0,-35-12-10349 0 0,21-13 4733 0 0,12 18 5616 0 0</inkml:trace>
  <inkml:trace contextRef="#ctx0" brushRef="#br0" timeOffset="11089.978">3885 322 0 0 0,'0'0'461'0'0,"0"0"256"0"0,0 0 292 0 0,0 0 397 0 0,0 0 323 0 0,0 0 135 0 0,0 0-105 0 0,0 0-183 0 0,0 0-168 0 0,36-3-192 0 0,115-13-194 0 0,62-1 2248 0 0,57-2-2060 0 0,-276 35-2539 0 0,-97 59-10719 0 0,82-60 8470 0 0,4-7 1886 0 0</inkml:trace>
  <inkml:trace contextRef="#ctx0" brushRef="#br0" timeOffset="11321.908">3859 783 0 0 0,'0'0'1422'0'0,"0"0"239"0"0,0 0 310 0 0,0 0 175 0 0,0 0-5 0 0,0 0-169 0 0,0 0-270 0 0,0 0-270 0 0,0 0-256 0 0,0 0-219 0 0,21 9-189 0 0,70 28-149 0 0,-20-32 119 0 0,-56-8-603 0 0,339-64-714 0 0,-299 54-3854 0 0,-35 8-1003 0 0,-8 1-2956 0 0</inkml:trace>
  <inkml:trace contextRef="#ctx0" brushRef="#br0" timeOffset="12003.591">4815 635 3873 0 0,'0'0'2863'0'0,"0"0"-1601"0"0,0 0-730 0 0,0 0 33 0 0,0 0 309 0 0,0 0 254 0 0,0 0 31 0 0,0 0-226 0 0,0 0-334 0 0,0 0-275 0 0,0 0-166 0 0,-24 35-88 0 0,-74 106-43 0 0,59-67-16 0 0,30-54-55 0 0,0 0 1 0 0,-1-1-1 0 0,-1-1 1 0 0,-1 0-1 0 0,-1 0 1 0 0,0-1-1 0 0,-1-1 1 0 0,-9 8 43 0 0,24-25 0 0 0,-1 1 0 0 0,1-1 0 0 0,-1 1-1 0 0,1-1 1 0 0,-1 1 0 0 0,0-1 0 0 0,1 1 0 0 0,-1-1 0 0 0,0 0 0 0 0,1 1 0 0 0,-1-1 0 0 0,0 1 0 0 0,0-1 0 0 0,0 0 0 0 0,1 1 0 0 0,-1-1 0 0 0,0 0 0 0 0,0 1 0 0 0,0-1 0 0 0,0 1 0 0 0,0-1 0 0 0,0 0 0 0 0,0 1 0 0 0,-1-1 0 0 0,1 0 0 0 0,0 1-1 0 0,0-1 1 0 0,0 0 0 0 0,-1 1 0 0 0,1-1 0 0 0,0 1 0 0 0,-1-1 0 0 0,1 1 0 0 0,0-1 0 0 0,-1 1 0 0 0,1-1 0 0 0,-1 1 0 0 0,1-1 0 0 0,0 1 0 0 0,-1-1 0 0 0,1 1 0 0 0,-1 0 0 0 0,0-1 0 0 0,1 1 0 0 0,-1 0 0 0 0,1-1 0 0 0,-1 1 0 0 0,0 0 0 0 0,1 0-1 0 0,-1 0 1 0 0,1-1 0 0 0,-1 1 0 0 0,0 0 0 0 0,1 0 0 0 0,-1 0 0 0 0,0 0 0 0 0,1 0 0 0 0,-1 0 0 0 0,0 0 0 0 0,1 1 0 0 0,-1-1 0 0 0,33-49 36 0 0,2 2-1 0 0,1 1 1 0 0,3 2 0 0 0,2 1 0 0 0,27-20-36 0 0,-50 47 0 0 0,2 1 1 0 0,-1 1-1 0 0,2 1 0 0 0,0 0 1 0 0,0 2-1 0 0,18-7 0 0 0,-37 17-12 0 0,0 1-1 0 0,0-1 1 0 0,0 1-1 0 0,0-1 1 0 0,0 1-1 0 0,0 0 1 0 0,0-1-1 0 0,0 1 1 0 0,1 0 0 0 0,-1 0-1 0 0,0 0 1 0 0,0 0-1 0 0,0 0 1 0 0,0 0-1 0 0,1 0 1 0 0,-1 1-1 0 0,0-1 1 0 0,0 0-1 0 0,0 1 1 0 0,0-1-1 0 0,0 0 1 0 0,0 1-1 0 0,0 0 1 0 0,0-1-1 0 0,0 1 1 0 0,0-1-1 0 0,0 1 1 0 0,0 0-1 0 0,0 0 1 0 0,0 0-1 0 0,-1-1 1 0 0,1 1-1 0 0,0 0 1 0 0,-1 0-1 0 0,1 0 1 0 0,0 0-1 0 0,-1 0 1 0 0,1 0-1 0 0,-1 0 1 0 0,0 1-1 0 0,1-1 1 0 0,-1 0-1 0 0,0 0 1 0 0,0 0 0 0 0,1 1 12 0 0,2 61 6 0 0,-3-49 27 0 0,-19 214 2099 0 0,-5-228-454 0 0,-5-1-1617 0 0,1-2 1 0 0,0-1-1 0 0,1-1 1 0 0,-1-2-1 0 0,1 0 1 0 0,0-2-1 0 0,1-1 1 0 0,-6-3-62 0 0,-47-36-2395 0 0,51 21-8101 0 0,25 24 5399 0 0</inkml:trace>
  <inkml:trace contextRef="#ctx0" brushRef="#br0" timeOffset="12654.64">5643 359 1280 0 0,'0'0'2209'0'0,"0"0"-916"0"0,0 0-340 0 0,0 0 340 0 0,0 0 456 0 0,0 0 248 0 0,0 0-119 0 0,0 0-432 0 0,0 0-389 0 0,0 0-245 0 0,0 0-125 0 0,0 0-48 0 0,0 0-42 0 0,-13 25-51 0 0,-42 76-55 0 0,48-88-383 0 0,0 0 0 0 0,-1-1 0 0 0,0 0 0 0 0,-1 0 0 0 0,0-1 0 0 0,-1 0-1 0 0,0 0 1 0 0,-1-1 0 0 0,0-1 0 0 0,-1 0 0 0 0,0 0 0 0 0,0-1 0 0 0,-1-1 0 0 0,0 0 0 0 0,-9 3-108 0 0,7-2 69 0 0,-3 0-120 0 0,-1 0 0 0 0,0-2 0 0 0,0 0 0 0 0,-1-1 0 0 0,1 0 1 0 0,-1-2-1 0 0,0-1 0 0 0,-1 0 0 0 0,1-1 0 0 0,0-2 0 0 0,-2 0 51 0 0,17 0-43 0 0,1 0 0 0 0,-1-1-1 0 0,1 1 1 0 0,0-1 0 0 0,0 0 0 0 0,0 0 0 0 0,0 0 0 0 0,0-1 0 0 0,1 0-1 0 0,-1 1 1 0 0,1-1 0 0 0,-1 0 0 0 0,1-1 0 0 0,0 1 0 0 0,0-1 0 0 0,1 1-1 0 0,-1-1 1 0 0,1 0 0 0 0,0 0 0 0 0,-1 0 0 0 0,2 0 0 0 0,-1 0-1 0 0,0 0 1 0 0,1-1 0 0 0,0 1 0 0 0,0-1 0 0 0,0 1 0 0 0,1 0 0 0 0,0-1-1 0 0,-1 0 1 0 0,1 1 0 0 0,1-1 0 0 0,-1 1 0 0 0,1-1 0 0 0,0 1-1 0 0,0 0 1 0 0,0-1 0 0 0,0 1 0 0 0,1 0 0 0 0,0 0 0 0 0,0-1 0 0 0,1 0 43 0 0,2-2-1 0 0,0 1 1 0 0,0 0-1 0 0,1 0 1 0 0,0 0-1 0 0,0 1 1 0 0,0 0-1 0 0,1 0 1 0 0,-1 0 0 0 0,1 1-1 0 0,1 0 1 0 0,-1 0-1 0 0,0 1 1 0 0,1 0-1 0 0,0 0 1 0 0,0 1-1 0 0,0 0 1 0 0,0 0 0 0 0,0 1-1 0 0,0 0 1 0 0,0 1-1 0 0,0-1 1 0 0,0 2-1 0 0,0-1 1 0 0,1 1-1 0 0,-1 0 1 0 0,0 1 0 0 0,0 0-1 0 0,0 0 1 0 0,-1 0-1 0 0,5 3 1 0 0,109 86 595 0 0,47 44 1667 0 0,-40-27-2279 0 0,-122-102-4190 0 0,-3-2-4663 0 0,-2-3 878 0 0</inkml:trace>
</inkml:ink>
</file>

<file path=ppt/ink/ink4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16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1 236 0 0 0,'0'0'1239'0'0,"0"0"393"0"0,0 0 278 0 0,0 0 33 0 0,0 0-163 0 0,0 0-265 0 0,0 0-230 0 0,0 0-166 0 0,0 0-118 0 0,12 0-70 0 0,94 0 2268 0 0,243-4 554 0 0,-252-27-4893 0 0,-92 21-2985 0 0,-7 4-3212 0 0,0 2-904 0 0</inkml:trace>
  <inkml:trace contextRef="#ctx0" brushRef="#br0" timeOffset="288.924">25 432 2216 0 0,'0'0'1780'0'0,"0"0"-303"0"0,0 0 164 0 0,0 0 410 0 0,0 0 134 0 0,0 0-177 0 0,0 0-440 0 0,0 0-408 0 0,35 0-286 0 0,115 2-221 0 0,10-16 321 0 0,-123 12-1640 0 0,78-11 1059 0 0,-79 4-4199 0 0,-3-5-4329 0 0,-28 10 3696 0 0,-4 2 2505 0 0</inkml:trace>
  <inkml:trace contextRef="#ctx0" brushRef="#br0" timeOffset="731.999">258 1 1800 0 0,'0'0'1533'0'0,"0"0"-492"0"0,0 0-317 0 0,0 0 115 0 0,0 0 368 0 0,0 0 292 0 0,0 0 23 0 0,0 0-193 0 0,0 0-246 0 0,0 0-188 0 0,0 0-83 0 0,0 0-38 0 0,0 0-15 0 0,19 21-18 0 0,62 65-39 0 0,7-24 835 0 0,98 26-616 0 0,-183-87-917 0 0,0 0 1 0 0,1 0-1 0 0,-1 0 0 0 0,0 1 1 0 0,-1-1-1 0 0,1 1 1 0 0,0 0-1 0 0,0 0 1 0 0,-1 0-1 0 0,1 0 1 0 0,-1 0-1 0 0,1 0 1 0 0,-1 1-1 0 0,0-1 1 0 0,0 1-1 0 0,0 0 1 0 0,0 0-1 0 0,-1-1 1 0 0,1 1-1 0 0,-1 0 1 0 0,0 0-1 0 0,0 1 1 0 0,0-1-1 0 0,0 0 1 0 0,0 0-1 0 0,-1 0 1 0 0,1 1-1 0 0,-1-1 1 0 0,0 0-1 0 0,0 1 1 0 0,0-1-1 0 0,0 0 1 0 0,-1 0-1 0 0,1 1 1 0 0,-1-1-1 0 0,0 0 1 0 0,0 0-1 0 0,0 0 1 0 0,-1 0-1 0 0,1 0 1 0 0,-1 1-5 0 0,-23 26 13 0 0,-2 0 1 0 0,-1-2-1 0 0,-2-1 1 0 0,0-1 0 0 0,-2-2-1 0 0,0-1 1 0 0,-16 7-14 0 0,5-1-70 0 0,-98 63-2388 0 0,134-84-89 0 0,6-5-5391 0 0,1 0 954 0 0</inkml:trace>
</inkml:ink>
</file>

<file path=ppt/ink/ink4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27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 0 0 0,'0'0'1267'0'0,"0"0"259"0"0,0 0 193 0 0,0 0 213 0 0,0 0 170 0 0,0 0-24 0 0,0 0-177 0 0,0 0-336 0 0,0 0-377 0 0,0 0-328 0 0,0-6-270 0 0,3-17 845 0 0,10 46-1232 0 0,-2 2 0 0 0,0-1 0 0 0,-1 1 0 0 0,-2 1 1 0 0,4 17-204 0 0,12 32 236 0 0,59 121 177 0 0,-82-196-365 0 0,0 1-1 0 0,0-1 0 0 0,1 1 0 0 0,-1-1 1 0 0,0 0-1 0 0,0 1 0 0 0,1-1 1 0 0,-1 0-1 0 0,0 0 0 0 0,0 0 0 0 0,1 0 1 0 0,-1 0-1 0 0,0 0 0 0 0,1-1 1 0 0,-1 1-1 0 0,0 0 0 0 0,0-1 0 0 0,1 1 1 0 0,-1 0-1 0 0,0-1 0 0 0,0 0 1 0 0,0 1-1 0 0,0-1 0 0 0,0 0 1 0 0,0 1-1 0 0,0-1 0 0 0,0 0 0 0 0,0 0 1 0 0,0 0-1 0 0,0 0 0 0 0,0 0 1 0 0,-1 0-1 0 0,1 0 0 0 0,0 0 0 0 0,-1 0 1 0 0,1 0-1 0 0,-1-1 0 0 0,1 1 1 0 0,-1 0-1 0 0,1 0 0 0 0,-1-1 0 0 0,0 1 1 0 0,0 0-1 0 0,0 0 0 0 0,1-1 1 0 0,-1 1-1 0 0,0 0 0 0 0,-1-1 1 0 0,1 1-1 0 0,0-1-47 0 0,3-6 38 0 0,77-145 262 0 0,23 25-414 0 0,-101 127 89 0 0,-1 1 1 0 0,0 0-1 0 0,0 0 1 0 0,1 0-1 0 0,-1 0 1 0 0,0 1-1 0 0,0-1 0 0 0,0 0 1 0 0,1 0-1 0 0,-1 1 1 0 0,0-1-1 0 0,0 0 1 0 0,0 1-1 0 0,0 0 1 0 0,0-1-1 0 0,0 1 1 0 0,1-1-1 0 0,-1 1 0 0 0,-1 0 1 0 0,1 0-1 0 0,0 0 1 0 0,0 0-1 0 0,0 0 1 0 0,0 0-1 0 0,-1 0 1 0 0,1 0-1 0 0,0 0 1 0 0,-1 0-1 0 0,1 0 0 0 0,-1 0 1 0 0,1 0-1 0 0,-1 0 1 0 0,1 0-1 0 0,-1 1 1 0 0,0-1-1 0 0,0 0 1 0 0,0 0-1 0 0,0 1 1 0 0,0-1-1 0 0,0 0 0 0 0,0 0 1 0 0,0 1 24 0 0,46 167-12 0 0,-45-166 39 0 0,0 1 0 0 0,0-1 0 0 0,1 0 0 0 0,-1 0 0 0 0,1 0 0 0 0,0 1 0 0 0,0-2 0 0 0,0 1 0 0 0,0 0 0 0 0,1 0 0 0 0,-1-1 0 0 0,1 1 1 0 0,-1-1-1 0 0,1 0 0 0 0,0 0 0 0 0,0 0 0 0 0,0 0 0 0 0,0 0 0 0 0,0-1 0 0 0,0 1 0 0 0,1-1 0 0 0,-1 0 0 0 0,0 0 0 0 0,1 0 0 0 0,-1 0 0 0 0,1-1 0 0 0,-1 1 0 0 0,1-1 0 0 0,-1 0 0 0 0,1 0 0 0 0,0 0 0 0 0,2-1-27 0 0,0-4 107 0 0,-1 1-1 0 0,1-1 1 0 0,-1 0-1 0 0,0-1 1 0 0,-1 1-1 0 0,0-1 1 0 0,1 0-1 0 0,-2 0 1 0 0,1 0-1 0 0,-1-1 1 0 0,0 1-1 0 0,0-1 1 0 0,-1 0-1 0 0,1-1-106 0 0,-2 4 48 0 0,70-226 692 0 0,-62 126-6855 0 0,-9 104 2076 0 0,0 0-2261 0 0,0 0-1764 0 0</inkml:trace>
</inkml:ink>
</file>

<file path=ppt/ink/ink4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29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92 0 0 0,'0'0'1220'0'0,"0"0"30"0"0,0 0-83 0 0,0-12-103 0 0,0-32-351 0 0,0 29 3158 0 0,0-6 3984 0 0,-31 98-8177 0 0,-17 41 628 0 0,46-116-284 0 0,1 1 1 0 0,-1 0 0 0 0,0 0 0 0 0,1 0 0 0 0,0 0-1 0 0,0 0 1 0 0,0 0 0 0 0,0 1 0 0 0,1-1 0 0 0,-1 0-1 0 0,1 0 1 0 0,0 1 0 0 0,0-1 0 0 0,0 0-1 0 0,0 1 1 0 0,0-1 0 0 0,1 0 0 0 0,-1 0 0 0 0,1 1-1 0 0,0-1 1 0 0,0 0 0 0 0,1 0 0 0 0,-1 0 0 0 0,0 0-1 0 0,1 0 1 0 0,0 0 0 0 0,0-1 0 0 0,-1 1 0 0 0,2 0-1 0 0,-1-1 1 0 0,0 0 0 0 0,0 1 0 0 0,1-1-1 0 0,0 0 1 0 0,-1 0 0 0 0,1 0 0 0 0,0-1 0 0 0,0 1-1 0 0,0-1 1 0 0,0 1 0 0 0,0-1 0 0 0,0 0 0 0 0,0 0-1 0 0,0 0 1 0 0,1-1 0 0 0,1 1-23 0 0,156-19 1471 0 0,-56 10-3565 0 0,-90 14-4039 0 0,-2-1-4028 0 0,-9-5 8906 0 0</inkml:trace>
</inkml:ink>
</file>

<file path=ppt/ink/ink4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29.9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0,'0'0'429'0'0,"0"0"196"0"0,0 0 55 0 0,0 0 371 0 0,0 0 450 0 0,0 0 294 0 0,0 0 0 0 0,0 0-258 0 0,0 0-274 0 0,0 0-230 0 0,0 0-185 0 0,34-6-174 0 0,106-18-169 0 0,-28 14 191 0 0,-84 9-1003 0 0,67 8 13 0 0,-38 23-7882 0 0,-47-22 2922 0 0,-7-4 4853 0 0</inkml:trace>
</inkml:ink>
</file>

<file path=ppt/ink/ink4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0.4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0 0 0,'0'0'404'0'0,"0"0"92"0"0,0 0 264 0 0,0 0 387 0 0,0 0 235 0 0,0 0 30 0 0,0 0-121 0 0,0 0-161 0 0,0 0-133 0 0,0 0-133 0 0,0 0-139 0 0,34-5-155 0 0,105-17-144 0 0,-67 16 35 0 0,-70 6-435 0 0,1 0 0 0 0,-1 0 0 0 0,1 0 0 0 0,0 0-1 0 0,-1 1 1 0 0,1-1 0 0 0,-1 1 0 0 0,1 0 0 0 0,-1-1 0 0 0,1 1 0 0 0,-1 0-1 0 0,0 1 1 0 0,1-1 0 0 0,-1 0 0 0 0,0 1 0 0 0,0-1 0 0 0,0 1-1 0 0,0 0 1 0 0,0-1 0 0 0,0 1 0 0 0,-1 0 0 0 0,1 0 0 0 0,0 0 0 0 0,-1 1-1 0 0,0-1 1 0 0,1 0 0 0 0,-1 0 0 0 0,0 1 0 0 0,0-1 0 0 0,0 1-1 0 0,-1-1 1 0 0,1 1 0 0 0,-1-1 0 0 0,1 1 0 0 0,-1-1 0 0 0,0 1 0 0 0,0 0-1 0 0,0-1 1 0 0,0 1 0 0 0,0-1 0 0 0,-1 1 0 0 0,1-1 0 0 0,-1 1-1 0 0,0-1 1 0 0,1 1 0 0 0,-1-1 0 0 0,0 1 0 0 0,-1-1 0 0 0,1 0 0 0 0,-1 2-26 0 0,-146 117 1249 0 0,146-120-1227 0 0,0 1-1 0 0,-1 0 1 0 0,1 0-1 0 0,0 0 0 0 0,0 0 1 0 0,0 1-1 0 0,0-1 1 0 0,0 1-1 0 0,1-1 1 0 0,-1 1-1 0 0,1 0 1 0 0,-1-1-1 0 0,1 1 1 0 0,0 0-1 0 0,0 0 0 0 0,1 0 1 0 0,-1 0-1 0 0,0 0 1 0 0,1 0-1 0 0,0 0 1 0 0,0 0-1 0 0,0 3-21 0 0,47 9 451 0 0,72-21-336 0 0,-81 1-3125 0 0,1-3-4516 0 0,-25 5 2417 0 0</inkml:trace>
</inkml:ink>
</file>

<file path=ppt/ink/ink4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3.2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0 0 0,'0'0'135'0'0,"0"0"349"0"0,0 0 283 0 0,0 0 329 0 0,0 0 196 0 0,0 0-8 0 0,0 0-171 0 0,0 0-225 0 0,0 0-60 0 0,3 0 74 0 0,61 5 4281 0 0,38-18-2017 0 0,-20 1-2048 0 0,50 2-665 0 0,-109 23-1912 0 0,-15 3-4040 0 0,-5-9 391 0 0,-2-2-1535 0 0</inkml:trace>
</inkml:ink>
</file>

<file path=ppt/ink/ink4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6.6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1 203 0 0 0,'0'0'445'0'0,"0"0"1021"0"0,0 0 254 0 0,0 0-139 0 0,0 0-256 0 0,0 0-260 0 0,0 0-164 0 0,25-7 4039 0 0,97 7-2182 0 0,16-8-1755 0 0,-28-18-962 0 0,-106 19 359 0 0,-3 4-8766 0 0,0 3 2320 0 0,-3 0 2813 0 0</inkml:trace>
  <inkml:trace contextRef="#ctx0" brushRef="#br0" timeOffset="373.556">161 1 0 0 0,'0'0'203'0'0,"0"0"243"0"0,0 0 320 0 0,0 0 532 0 0,0 0 439 0 0,0 0 86 0 0,0 0-324 0 0,0 0-470 0 0,0 0-376 0 0,0 0-173 0 0,0 0-4 0 0,-1 9 44 0 0,-15 170 2684 0 0,31 67-3586 0 0,-13-230-299 0 0,-1-1-1894 0 0,1-5-3311 0 0,-2-7 1276 0 0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9.6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263 194 3969 0 0,'0'0'1389'0'0,"0"0"-284"0"0,0 0 19 0 0,0 0 220 0 0,0 0 213 0 0,0 0 18 0 0,0 0-222 0 0,0 0-293 0 0,0 0-274 0 0,0 0-219 0 0,-32 33-138 0 0,-99 104-67 0 0,73-57 219 0 0,52-71-581 0 0,1 0 0 0 0,0 0 1 0 0,1 1-1 0 0,-1-1 0 0 0,2 1 0 0 0,0 0 0 0 0,0 0 1 0 0,1 0-1 0 0,0 1 0 0 0,0-1 0 0 0,1 0 0 0 0,1 1 0 0 0,0-1 1 0 0,1 7-1 0 0,-1-16-13 0 0,1 1 1 0 0,-1-1 0 0 0,1 1-1 0 0,-1-1 1 0 0,1 1 0 0 0,0-1-1 0 0,0 1 1 0 0,0-1 0 0 0,0 0-1 0 0,0 1 1 0 0,0-1 0 0 0,0 0-1 0 0,0 0 1 0 0,0 0 0 0 0,0 0-1 0 0,1 0 1 0 0,-1 0 0 0 0,0 0-1 0 0,1 0 1 0 0,-1 0 0 0 0,1-1-1 0 0,-1 1 1 0 0,1-1 0 0 0,-1 1-1 0 0,1-1 1 0 0,0 1 0 0 0,-1-1-1 0 0,1 0 1 0 0,-1 0 0 0 0,1 0-1 0 0,0 0 1 0 0,-1 0 0 0 0,1 0-1 0 0,0 0 1 0 0,-1-1 0 0 0,1 1-1 0 0,-1 0 1 0 0,2-1 12 0 0,57-26 733 0 0,-43 11-505 0 0,0-1 0 0 0,-1-1 1 0 0,-1-1-1 0 0,0 0 1 0 0,-2-1-1 0 0,1-2-228 0 0,39-53 249 0 0,-13 25-300 0 0,-35 89-765 0 0,-17 29 893 0 0,9-56-105 0 0,0 0-1 0 0,0 0 1 0 0,2 0-1 0 0,-1 0 1 0 0,2 0 0 0 0,-1 0-1 0 0,2 0 1 0 0,0 1-1 0 0,0 2 29 0 0,0-11-12 0 0,1-1 0 0 0,-1 0 0 0 0,0 1-1 0 0,1-1 1 0 0,-1 0 0 0 0,1 0 0 0 0,0 0 0 0 0,0 0-1 0 0,0 0 1 0 0,1-1 0 0 0,-1 1 0 0 0,1 0 0 0 0,-1-1 0 0 0,1 0-1 0 0,0 0 1 0 0,0 0 0 0 0,0 0 0 0 0,0 0 0 0 0,0 0-1 0 0,1-1 1 0 0,-1 0 0 0 0,0 1 0 0 0,1-1 0 0 0,-1 0-1 0 0,1-1 1 0 0,-1 1 0 0 0,1-1 0 0 0,-1 1 0 0 0,1-1 0 0 0,-1 0-1 0 0,3-1 13 0 0,4 1 80 0 0,1 0 0 0 0,-1-2 0 0 0,0 1 0 0 0,0-1-1 0 0,0 0 1 0 0,0-1 0 0 0,0-1 0 0 0,-1 1-1 0 0,1-1 1 0 0,6-5-80 0 0,15-13 296 0 0,-1-1 0 0 0,0-2-1 0 0,-2-1 1 0 0,-1-1 0 0 0,-2-1-1 0 0,9-14-295 0 0,-23 30 68 0 0,3-5-58 0 0,0-1 1 0 0,-1-1-1 0 0,-1-1 0 0 0,-1 0 0 0 0,-1 0 1 0 0,0-1-1 0 0,-2 0 0 0 0,0 0 1 0 0,-2-1-1 0 0,0 0 0 0 0,-1-1 0 0 0,-1 1 1 0 0,-2-1-1 0 0,1-14-10 0 0,-3 34-30 0 0,0 0 0 0 0,-1 0 1 0 0,1-1-1 0 0,-1 1 0 0 0,1 0 0 0 0,-1 0 0 0 0,0 0 1 0 0,0 0-1 0 0,0 0 0 0 0,-1 0 0 0 0,1 1 1 0 0,-1-1-1 0 0,0 0 0 0 0,1 1 0 0 0,-1-1 0 0 0,0 1 1 0 0,0-1-1 0 0,-1 1 0 0 0,1 0 0 0 0,0 0 0 0 0,-1 0 1 0 0,0 0-1 0 0,1 0 0 0 0,-1 1 0 0 0,0-1 0 0 0,0 1 1 0 0,0 0-1 0 0,0 0 0 0 0,0 0 0 0 0,0 0 0 0 0,0 0 1 0 0,0 1-1 0 0,0-1 0 0 0,0 1 0 0 0,0 0 1 0 0,0 0-1 0 0,-1 0 0 0 0,1 0 0 0 0,0 1 0 0 0,0-1 1 0 0,0 1-1 0 0,0 0 0 0 0,0 0 0 0 0,0 0 0 0 0,0 0 1 0 0,0 0-1 0 0,0 1 0 0 0,1 0 0 0 0,-1-1 0 0 0,0 2 30 0 0,-5 0-34 0 0,0 1 0 0 0,1 0-1 0 0,0 1 1 0 0,0 0-1 0 0,0 0 1 0 0,0 0-1 0 0,1 1 1 0 0,0 0-1 0 0,0 1 1 0 0,0-1 0 0 0,1 1-1 0 0,0 0 1 0 0,1 0-1 0 0,-1 0 1 0 0,1 1-1 0 0,1 0 1 0 0,-1 0-1 0 0,2 0 1 0 0,-1 0 0 0 0,1 0-1 0 0,0 0 1 0 0,0 1-1 0 0,0 6 35 0 0,4-10-5 0 0,0 0-1 0 0,1 0 1 0 0,-1 0-1 0 0,1 0 1 0 0,0 0-1 0 0,0-1 1 0 0,1 1-1 0 0,-1-1 1 0 0,1 0-1 0 0,0 0 1 0 0,0 0-1 0 0,0 0 1 0 0,1-1-1 0 0,-1 0 1 0 0,1 0-1 0 0,0 0 1 0 0,0 0-1 0 0,0-1 1 0 0,0 0-1 0 0,3 1 6 0 0,30 20 78 0 0,-28-16 46 0 0,-1 0-1 0 0,0 0 0 0 0,0 1 1 0 0,-1 1-1 0 0,0 0 0 0 0,-1 0 0 0 0,0 0 1 0 0,0 1-1 0 0,-1 0 0 0 0,0 0 1 0 0,0 1-1 0 0,-2 0 0 0 0,1-1 1 0 0,-1 2-1 0 0,-1-1 0 0 0,0 0 1 0 0,0 1-1 0 0,-1 0 0 0 0,0 9-123 0 0,-2 145-84 0 0,11-148-1819 0 0,2-13-3491 0 0,-6-2 115 0 0,-3 0-2537 0 0</inkml:trace>
</inkml:ink>
</file>

<file path=ppt/ink/ink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59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86 80 0 0,'0'0'393'0'0,"0"0"-51"0"0,0 0 177 0 0,0 0 263 0 0,0 0 235 0 0,0 0 68 0 0,0 0-111 0 0,0 0-191 0 0,0 35-202 0 0,3 113-168 0 0,-3-25 358 0 0,-2 59 1306 0 0,2-171-2644 0 0,0-1 3889 0 0,-2-22 1792 0 0,-8-96-3142 0 0,9 85-1863 0 0,2 0 0 0 0,1 0 1 0 0,0 0-1 0 0,2 0 0 0 0,1 0 1 0 0,0 0-1 0 0,2 1 0 0 0,1 0 1 0 0,0 0-1 0 0,12-18-109 0 0,-10 21 27 0 0,0 1 0 0 0,2 0 0 0 0,0 0 0 0 0,1 2 0 0 0,1 0 0 0 0,0 0 0 0 0,2 1-1 0 0,-1 1 1 0 0,2 0 0 0 0,0 1 0 0 0,16-9-27 0 0,-30 21 2 0 0,-1-1-1 0 0,1 1 1 0 0,-1 0 0 0 0,1 0-1 0 0,-1 0 1 0 0,1 1-1 0 0,0-1 1 0 0,-1 1-1 0 0,1-1 1 0 0,0 1 0 0 0,0 0-1 0 0,-1 0 1 0 0,1 0-1 0 0,0 0 1 0 0,0 1 0 0 0,-1-1-1 0 0,1 1 1 0 0,0 0-1 0 0,-1 0 1 0 0,1-1 0 0 0,1 3-2 0 0,0 7 45 0 0,-1 1 1 0 0,-1 0 0 0 0,0 1 0 0 0,-1-1-1 0 0,0 0 1 0 0,-1 0 0 0 0,0 1 0 0 0,-1-1 0 0 0,0 0-1 0 0,-1 0 1 0 0,0 0 0 0 0,0 0 0 0 0,-4 8-46 0 0,4-11 6 0 0,-27 134-2313 0 0,43-133-6711 0 0,-12-9 6367 0 0,2 0-5055 0 0</inkml:trace>
</inkml:ink>
</file>

<file path=ppt/ink/ink4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9.0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1 2385 0 0,'0'0'1149'0'0,"0"0"-322"0"0,0 0-256 0 0,0 0 157 0 0,0 0 395 0 0,0 0 338 0 0,0 0 110 0 0,0 0-140 0 0,0 0-286 0 0,0 0-296 0 0,0 0-214 0 0,0 0-142 0 0,1 22-71 0 0,1 147 598 0 0,-11-93-812 0 0,-3 0-1 0 0,-3-1 0 0 0,-7 11-207 0 0,21-84 1 0 0,-7 87-30 0 0,9-87 43 0 0,1-1 0 0 0,-1 1 0 0 0,1-1 0 0 0,-1 0 0 0 0,1 0 1 0 0,0 0-1 0 0,0 0 0 0 0,-1 0 0 0 0,1 0 0 0 0,0 0 1 0 0,0-1-1 0 0,0 1 0 0 0,0-1 0 0 0,0 1 0 0 0,0-1 1 0 0,0 0-1 0 0,0 0 0 0 0,0 0 0 0 0,0 0 0 0 0,0 0 0 0 0,0 0 1 0 0,0 0-1 0 0,0-1 0 0 0,0 1 0 0 0,0-1 0 0 0,1 1-14 0 0,5-1 68 0 0,9 0 21 0 0,1-2 1 0 0,-1 0-1 0 0,0 0 1 0 0,-1-2-1 0 0,1 0 1 0 0,-1-1-1 0 0,12-6-89 0 0,92-24-336 0 0,-102 33-406 0 0,-2 0-2067 0 0,-5 2-3491 0 0,-4 1-979 0 0</inkml:trace>
</inkml:ink>
</file>

<file path=ppt/ink/ink4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7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92 0 0 0,'0'0'721'0'0,"0"0"126"0"0,0 0 31 0 0,0 0 161 0 0,0 0 285 0 0,0 0 232 0 0,0 0-67 0 0,0 0-346 0 0,0 0-361 0 0,0 0-261 0 0,0 0-97 0 0,3 4 32 0 0,43 99 2158 0 0,-27 155-353 0 0,-19-231-2268 0 0,1-12-131 0 0,0-1 0 0 0,-1 1 0 0 0,-1-1 1 0 0,0 1-1 0 0,-1-1 0 0 0,0 0 0 0 0,-1 0 0 0 0,-1 1 0 0 0,0-2 0 0 0,-1 1 1 0 0,-1-1-1 0 0,-2 6 138 0 0,-19 5-3797 0 0,5-14-5682 0 0,18-7 8361 0 0</inkml:trace>
  <inkml:trace contextRef="#ctx0" brushRef="#br0" timeOffset="343.224">0 136 0 0 0,'0'0'501'0'0,"0"0"318"0"0,0 0 271 0 0,0 0 265 0 0,0 0 300 0 0,0 0 108 0 0,0 0-144 0 0,0 0-304 0 0,0 0-311 0 0,0 0-253 0 0,0 0-190 0 0,33-21-86 0 0,104-63-77 0 0,-55 57 125 0 0,-66 27-390 0 0,12-2 40 0 0,1 1 0 0 0,-1 1 0 0 0,1 2 0 0 0,-1 0 0 0 0,0 3 0 0 0,0 0 0 0 0,0 1 0 0 0,11 6-173 0 0,-37-12 27 0 0,0 0 0 0 0,0 1 0 0 0,0-1 0 0 0,0 1 0 0 0,0 0 0 0 0,-1-1 0 0 0,1 1 1 0 0,0 0-1 0 0,0 0 0 0 0,-1 0 0 0 0,1 1 0 0 0,-1-1 0 0 0,1 0 0 0 0,-1 1 0 0 0,1-1 0 0 0,-1 0 0 0 0,0 1 0 0 0,0 0 0 0 0,1-1 0 0 0,-1 1 1 0 0,0 0-1 0 0,-1-1 0 0 0,1 1 0 0 0,0 0 0 0 0,0 0 0 0 0,-1 0 0 0 0,1 0 0 0 0,-1 0 0 0 0,0 0 0 0 0,0 0 0 0 0,1 0 0 0 0,-1 0 0 0 0,0 0 1 0 0,-1 0-1 0 0,1 0 0 0 0,0 0 0 0 0,0 0 0 0 0,-1-1 0 0 0,1 1 0 0 0,-1 0 0 0 0,0 0 0 0 0,0 0 0 0 0,1 0 0 0 0,-1-1 0 0 0,0 1 1 0 0,-1 0-1 0 0,1-1 0 0 0,0 1 0 0 0,0-1 0 0 0,-1 1 0 0 0,1-1 0 0 0,-1 1 0 0 0,1-1 0 0 0,-1 0 0 0 0,1 0 0 0 0,-1 0-27 0 0,-37 28 132 0 0,-2-3 0 0 0,0-1 0 0 0,-2-3 0 0 0,0-1 0 0 0,-20 6-132 0 0,-34 17-212 0 0,22-9-885 0 0,61-14-2651 0 0,18-6-5324 0 0,-1-11 5679 0 0</inkml:trace>
  <inkml:trace contextRef="#ctx0" brushRef="#br0" timeOffset="657.21">501 423 7346 0 0,'0'0'1487'0'0,"0"0"-454"0"0,0 0-475 0 0,0 0-61 0 0,0 0 223 0 0,0 0 226 0 0,0 0 123 0 0,0 0-47 0 0,0 0-163 0 0,0 0-203 0 0,0 0-197 0 0,0 0-146 0 0,0 0-88 0 0,9 23-45 0 0,30 70-42 0 0,-20 3 112 0 0,-20-77-639 0 0,-7-4-2328 0 0,-3-8-5958 0 0,6-6 2698 0 0</inkml:trace>
</inkml:ink>
</file>

<file path=ppt/ink/ink4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47.3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1 102 0 0 0,'0'0'1040'0'0,"0"0"409"0"0,0 0-91 0 0,0 0-240 0 0,0 0-195 0 0,7-7-67 0 0,25-20 28 0 0,20 12 3026 0 0,206-21 1118 0 0,-113 22-4698 0 0,-143 12-3482 0 0,-22 1-2036 0 0,-7 11-1997 0 0,19-6 5814 0 0</inkml:trace>
</inkml:ink>
</file>

<file path=ppt/ink/ink4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4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0,'0'0'1119'0'0,"0"0"747"0"0,0 0 347 0 0,0 0-81 0 0,0 0-312 0 0,0 0-372 0 0,0 0-287 0 0,31-1-256 0 0,98-5-213 0 0,92-27-1221 0 0,-182 33-6046 0 0,-29 0 323 0 0</inkml:trace>
</inkml:ink>
</file>

<file path=ppt/ink/ink4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50.9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378 78 0 0 0,'0'0'1026'0'0,"0"0"275"0"0,0 0 110 0 0,0 0-104 0 0,0 0-321 0 0,0 0-381 0 0,0 0-298 0 0,0 0-115 0 0,-3 3 52 0 0,2 67 1467 0 0,5-44-1266 0 0,7 91 516 0 0,-6 0-1 0 0,-5 32-960 0 0,-1-133-377 0 0,-1-1 0 0 0,-1 1 1 0 0,0-1-1 0 0,-1 0 0 0 0,0 0 0 0 0,-1 0 1 0 0,-1-1-1 0 0,-4 8 377 0 0,-5-7-8295 0 0,13-14 8148 0 0</inkml:trace>
  <inkml:trace contextRef="#ctx0" brushRef="#br0" timeOffset="362.187">0 159 0 0 0,'0'0'1272'0'0,"0"0"485"0"0,0 0 106 0 0,0 0-154 0 0,0 0-235 0 0,0 0-246 0 0,31-8-126 0 0,98-25-51 0 0,236-59 4046 0 0,-180 67-4994 0 0,-184 25-136 0 0,-1 0 1 0 0,1 0-1 0 0,0 0 1 0 0,-1 0-1 0 0,1 0 1 0 0,0 0 0 0 0,-1 0-1 0 0,1 0 1 0 0,0 0-1 0 0,-1 0 1 0 0,1 1 0 0 0,0-1-1 0 0,-1 0 1 0 0,1 1-1 0 0,-1-1 1 0 0,1 0 0 0 0,-1 1-1 0 0,1-1 1 0 0,-1 1-1 0 0,1-1 1 0 0,-1 0-1 0 0,1 1 1 0 0,-1 0 0 0 0,1-1-1 0 0,-1 1 1 0 0,0-1-1 0 0,1 1 1 0 0,-1-1 0 0 0,0 1-1 0 0,1 0 1 0 0,-1-1-1 0 0,0 1 1 0 0,0 0-1 0 0,0-1 1 0 0,0 1 0 0 0,0-1-1 0 0,0 1 1 0 0,0 0-1 0 0,0-1 1 0 0,0 1 0 0 0,0 0-1 0 0,0-1 1 0 0,0 1-1 0 0,0 0 1 0 0,0-1 0 0 0,0 1-1 0 0,-1 0 1 0 0,1-1-1 0 0,0 1 1 0 0,-1-1-1 0 0,1 1 1 0 0,0 0 0 0 0,-1-1-1 0 0,1 1 1 0 0,0-1-1 0 0,-1 1 33 0 0,-20 32-1667 0 0,-80 68-11071 0 0,86-88 12303 0 0</inkml:trace>
  <inkml:trace contextRef="#ctx0" brushRef="#br0" timeOffset="610.7">92 719 0 0 0,'0'0'481'0'0,"0"0"1010"0"0,0 0 467 0 0,0 0 248 0 0,0 0 38 0 0,0 0-206 0 0,0 0-357 0 0,0 0-366 0 0,0 0-278 0 0,0 0-195 0 0,31 1-136 0 0,98 3-89 0 0,-24-17 585 0 0,66-15-1387 0 0,-124 20-4464 0 0,0 0-5421 0 0,-36 4 7156 0 0</inkml:trace>
  <inkml:trace contextRef="#ctx0" brushRef="#br0" timeOffset="1360.223">989 535 0 0 0,'0'0'771'0'0,"0"0"308"0"0,0 0 232 0 0,0 0 18 0 0,0 0-134 0 0,0 0-241 0 0,0 0-249 0 0,0 0-203 0 0,-22 35-165 0 0,-66 109-116 0 0,-5 11 72 0 0,66-81 889 0 0,59-119 863 0 0,1 7-1891 0 0,0 1 0 0 0,3 2 0 0 0,1 1 0 0 0,1 2 0 0 0,2 2 0 0 0,1 1-1 0 0,3 1-153 0 0,-38 24-27 0 0,-1 0-1 0 0,1 0 1 0 0,-1 1-1 0 0,1 0 1 0 0,0 0-1 0 0,1 0 1 0 0,-1 1-1 0 0,0 0 1 0 0,1 0-1 0 0,-1 1 1 0 0,1-1-1 0 0,-1 2 0 0 0,1-1 1 0 0,0 1-1 0 0,-1 0 1 0 0,1 0-1 0 0,0 0 28 0 0,35 58 12 0 0,4 97 655 0 0,-29-56 921 0 0,-49-99 1157 0 0,-205-91-2594 0 0,25 44-2592 0 0,200 46 2580 0 0,6 1-3146 0 0,1 0-7589 0 0,6 0 8805 0 0</inkml:trace>
  <inkml:trace contextRef="#ctx0" brushRef="#br0" timeOffset="2134.161">1977 211 0 0 0,'0'0'741'0'0,"0"0"877"0"0,0 0 291 0 0,0 0-70 0 0,0 0-215 0 0,0 0-274 0 0,0 0-271 0 0,0 0-175 0 0,2-3-117 0 0,3 1 1792 0 0,-17 31-230 0 0,9-23-2587 0 0,-10 17 411 0 0,-1 0-1 0 0,-2 0 1 0 0,0-2-1 0 0,-1 0 1 0 0,-1 0 0 0 0,-1-2-1 0 0,-1-1 1 0 0,-1 0 0 0 0,0-1-1 0 0,-1-1 1 0 0,-1-2 0 0 0,0 0-1 0 0,-22 9-172 0 0,33-16-24 0 0,0-1-1 0 0,0 0 0 0 0,0 0 1 0 0,-1-1-1 0 0,0-1 0 0 0,0 0 1 0 0,-1-1-1 0 0,1-1 0 0 0,0 0 1 0 0,-1 0-1 0 0,0-1 0 0 0,-4-1 25 0 0,15-1-8 0 0,-1 0-1 0 0,1 0 1 0 0,-1 0 0 0 0,1-1-1 0 0,0 0 1 0 0,0 1 0 0 0,-1-1-1 0 0,1 0 1 0 0,0 0-1 0 0,1 0 1 0 0,-1-1 0 0 0,0 1-1 0 0,1-1 1 0 0,-1 0-1 0 0,1 1 1 0 0,0-1 0 0 0,0 0-1 0 0,0 0 1 0 0,0-1-1 0 0,0 1 1 0 0,1 0 0 0 0,0 0-1 0 0,-1-1 1 0 0,1 1-1 0 0,1-1 1 0 0,-2-2 8 0 0,-4-93-402 0 0,8 90 378 0 0,0 0 0 0 0,0 0 0 0 0,1 0 0 0 0,0 0 0 0 0,1 1 0 0 0,0-1 0 0 0,0 1 0 0 0,1 0 0 0 0,0 0 0 0 0,0 1-1 0 0,0 0 1 0 0,2-1 24 0 0,-5 5 5 0 0,0 1-1 0 0,0-1 0 0 0,1 1 1 0 0,-1-1-1 0 0,1 1 1 0 0,0 0-1 0 0,0 0 0 0 0,0 0 1 0 0,0 1-1 0 0,0-1 0 0 0,0 0 1 0 0,0 1-1 0 0,0 0 0 0 0,1 0 1 0 0,-1 0-1 0 0,0 0 0 0 0,1 1 1 0 0,-1-1-1 0 0,1 1 1 0 0,-1 0-1 0 0,1 0 0 0 0,-1 0 1 0 0,0 0-1 0 0,1 1 0 0 0,-1-1 1 0 0,1 1-1 0 0,-1 0 0 0 0,0 0 1 0 0,0 0-1 0 0,1 1 0 0 0,-1-1 1 0 0,1 1-5 0 0,36 25 485 0 0,-1 1 1 0 0,-2 2 0 0 0,0 1-1 0 0,-2 2 1 0 0,4 8-486 0 0,-34-36 32 0 0,7 10 32 0 0,2-1-1 0 0,0 0 0 0 0,1-1 1 0 0,0 0-1 0 0,1-1 0 0 0,0-1 0 0 0,1 0 1 0 0,0-1-1 0 0,1-1 0 0 0,0-1 1 0 0,0-1-1 0 0,1 0 0 0 0,0-1 1 0 0,0-1-1 0 0,0-1 0 0 0,1-1 1 0 0,15 1-64 0 0,-28-4-321 0 0,36 0-2036 0 0,-29 0-1625 0 0,-1 0-3355 0 0,-8 0 77 0 0</inkml:trace>
</inkml:ink>
</file>

<file path=ppt/ink/ink4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0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0 0 0,'0'0'846'0'0,"0"0"-48"0"0,0 0 9 0 0,0 0 173 0 0,0 0 194 0 0,0 0 21 0 0,0 0-167 0 0,0 0-210 0 0,0 0-146 0 0,0 0 21 0 0,5 0 166 0 0,181-22 5526 0 0,-23-4-4595 0 0,108 12-1548 0 0,-225 12-158 0 0,-23 0-3028 0 0,0 2-9274 0 0,-22 0 9009 0 0</inkml:trace>
  <inkml:trace contextRef="#ctx0" brushRef="#br0" timeOffset="265.469">80 490 0 0 0,'0'0'559'0'0,"0"0"210"0"0,0 0 85 0 0,0 0 303 0 0,0 0 369 0 0,0 0 220 0 0,0 0-22 0 0,0 0-177 0 0,0 0-192 0 0,0 0-165 0 0,0 0-110 0 0,0 0-96 0 0,0 0-98 0 0,29 3-114 0 0,92 9-131 0 0,19-26 526 0 0,-29 2-894 0 0,27-5-957 0 0,-48-3-6493 0 0,-70 14-988 0 0,-16 5 5961 0 0</inkml:trace>
  <inkml:trace contextRef="#ctx0" brushRef="#br0" timeOffset="690.908">387 1 0 0 0,'0'0'671'0'0,"0"0"250"0"0,0 0 93 0 0,0 0 129 0 0,0 0 70 0 0,0 0-35 0 0,0 0-118 0 0,0 0-144 0 0,0 0-114 0 0,0 0-43 0 0,0 0-26 0 0,0 0-10 0 0,6 14-27 0 0,23 47-28 0 0,-26-57-575 0 0,0-1-1 0 0,0 0 1 0 0,0 1 0 0 0,0-1-1 0 0,0 0 1 0 0,1-1-1 0 0,0 1 1 0 0,-1-1-1 0 0,1 1 1 0 0,0-1-1 0 0,0 0 1 0 0,0-1-1 0 0,0 1 1 0 0,1-1 0 0 0,-1 0-1 0 0,0 0 1 0 0,3 0-93 0 0,9 4 328 0 0,249 94 1947 0 0,-250-91-2262 0 0,-1 0-1 0 0,0 1 1 0 0,0 0-1 0 0,0 1 0 0 0,-2 1 1 0 0,1 0-1 0 0,7 9-12 0 0,-17-17 4 0 0,0 1 0 0 0,0 0 0 0 0,0 0-1 0 0,0 0 1 0 0,-1 0 0 0 0,1 1 0 0 0,-1-1-1 0 0,0 1 1 0 0,-1 0 0 0 0,1-1-1 0 0,-1 1 1 0 0,0 0 0 0 0,0 0 0 0 0,0 0-1 0 0,0 0 1 0 0,-1 0 0 0 0,0 0 0 0 0,0 0-1 0 0,-1 0 1 0 0,1 0 0 0 0,-1-1 0 0 0,0 1-1 0 0,0 0 1 0 0,-1 0 0 0 0,0 0 0 0 0,1-1-1 0 0,-3 4-3 0 0,-8 9 59 0 0,0-1 0 0 0,-1-1 0 0 0,0 1 0 0 0,-2-2 0 0 0,0 0 0 0 0,0-1 0 0 0,-1 0 0 0 0,-1-2 0 0 0,0 0 0 0 0,-1 0-59 0 0,-200 107 495 0 0,150-60-963 0 0,62-40-3757 0 0,6 1-4145 0 0,1-15 3486 0 0</inkml:trace>
</inkml:ink>
</file>

<file path=ppt/ink/ink4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04.1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755 652 0 0 0,'0'0'922'0'0,"0"0"638"0"0,0 0 383 0 0,0 0 56 0 0,0 0-179 0 0,0 0-307 0 0,0 0-330 0 0,0 0-214 0 0,0-7-174 0 0,1-22-155 0 0,-21 47 1026 0 0,-154 262 286 0 0,152-253-2029 0 0,-2 0 0 0 0,-1-2-1 0 0,-1 0 1 0 0,-1-2 0 0 0,-1-1-1 0 0,-1-1 1 0 0,0-2-1 0 0,-2-1 1 0 0,0-1 0 0 0,-1-1-1 0 0,-1-2 1 0 0,-30 8 77 0 0,51-19 4 0 0,0 0 0 0 0,0 0 0 0 0,0-1 0 0 0,-1-1-1 0 0,1 0 1 0 0,-1-1 0 0 0,1-1 0 0 0,-1 1 0 0 0,-2-2-4 0 0,13 1-1 0 0,0 1 0 0 0,0-1 1 0 0,0 0-1 0 0,1 0 0 0 0,-1 0 1 0 0,0 0-1 0 0,0 0 0 0 0,0 0 1 0 0,1-1-1 0 0,-1 1 0 0 0,1 0 0 0 0,-1-1 1 0 0,1 1-1 0 0,0-1 0 0 0,-1 0 1 0 0,1 1-1 0 0,0-1 0 0 0,0 0 1 0 0,0 0-1 0 0,0 0 0 0 0,0 0 0 0 0,1 0 1 0 0,-1 0-1 0 0,1 0 0 0 0,-1 0 1 0 0,1 0-1 0 0,0 0 0 0 0,-1 0 1 0 0,1 0-1 0 0,0 0 0 0 0,1 0 1 0 0,-1 0-1 0 0,0 0 0 0 0,0 0 0 0 0,1 0 1 0 0,-1 0-1 0 0,1 0 0 0 0,1-2 1 0 0,35-72-181 0 0,-11 47 206 0 0,3 0 1 0 0,0 3-1 0 0,1 0 1 0 0,2 2-1 0 0,1 1 1 0 0,12-6-26 0 0,-26 16 29 0 0,-12 8-11 0 0,1 0-1 0 0,-1 1 0 0 0,1 0 0 0 0,-1 0 1 0 0,1 0-1 0 0,0 1 0 0 0,1 0 0 0 0,-1 1 1 0 0,0 0-1 0 0,1 0 0 0 0,-1 0 1 0 0,1 1-1 0 0,0 1 0 0 0,-1 0 0 0 0,1 0 1 0 0,0 0-1 0 0,0 1-17 0 0,-3 2 52 0 0,0 1 1 0 0,-1-1 0 0 0,0 1-1 0 0,1 0 1 0 0,-1 1 0 0 0,-1-1-1 0 0,1 1 1 0 0,-1 0 0 0 0,0 0-1 0 0,0 0 1 0 0,0 1 0 0 0,-1-1-1 0 0,0 1 1 0 0,0 0 0 0 0,0 0-1 0 0,-1 0 1 0 0,2 4-53 0 0,14 26 462 0 0,-7-18-214 0 0,-5-4-168 0 0,0-1 0 0 0,1 0 0 0 0,1 0 1 0 0,0-1-1 0 0,0 0 0 0 0,1 0 0 0 0,1-1 0 0 0,0 0 1 0 0,1-1-1 0 0,0 0 0 0 0,0 0 0 0 0,1-2 0 0 0,0 1 1 0 0,1-1-1 0 0,0-1 0 0 0,0-1 0 0 0,0 1 0 0 0,1-2 1 0 0,6 2-81 0 0,-18-7-122 0 0,70 11-1074 0 0,-47-12-2894 0 0,-2-4-4978 0 0,-12 1 4078 0 0</inkml:trace>
  <inkml:trace contextRef="#ctx0" brushRef="#br0" timeOffset="307.176">1239 921 6489 0 0,'0'0'2312'0'0,"0"0"-831"0"0,0 0-655 0 0,0 0-59 0 0,0 0 259 0 0,0 0 201 0 0,0 0 16 0 0,0 0-206 0 0,0 0-269 0 0,0 0-144 0 0,0 0-79 0 0,34-10-58 0 0,105-33-36 0 0,-35 26 352 0 0,-82 17-663 0 0,160 7 356 0 0,-171-5-1742 0 0,28 3 2899 0 0,-25-4-6724 0 0,-1-1-6819 0 0,-11 0 7722 0 0</inkml:trace>
  <inkml:trace contextRef="#ctx0" brushRef="#br0" timeOffset="557.42">1324 1135 5649 0 0,'0'0'3086'0'0,"0"0"-1457"0"0,0 0-579 0 0,0 0 195 0 0,0 0 288 0 0,0 0 65 0 0,0 0-227 0 0,33-4-321 0 0,105-12-261 0 0,173-38 922 0 0,-224 48-2620 0 0,-58 5-1960 0 0,-1 1-3560 0 0,-19 0-4075 0 0</inkml:trace>
  <inkml:trace contextRef="#ctx0" brushRef="#br0" timeOffset="4196.654">3235 362 0 0 0,'0'0'479'0'0,"0"0"-144"0"0,0 0 118 0 0,0 0 415 0 0,0 0 491 0 0,0 0 239 0 0,0 0-18 0 0,0 0-186 0 0,0 0-259 0 0,0 0-210 0 0,0 0-159 0 0,0 0-102 0 0,7 18-77 0 0,36 92 486 0 0,-38-89-817 0 0,-1 1 0 0 0,-1 0 0 0 0,-1 1 0 0 0,0-1 0 0 0,-2 0 0 0 0,0 0 1 0 0,-2 0-1 0 0,-1 1 0 0 0,0-1 0 0 0,-2-1 0 0 0,0 1 0 0 0,-1-1 0 0 0,-2 0 0 0 0,0 1-256 0 0,-8 56 116 0 0,18-76-91 0 0,1-1 1 0 0,-1 1 0 0 0,1-1-1 0 0,0 1 1 0 0,0-1-1 0 0,-1 0 1 0 0,1 0-1 0 0,0-1 1 0 0,0 1-1 0 0,0-1 1 0 0,0 1-1 0 0,0-1 1 0 0,0 0-1 0 0,0 0 1 0 0,0 0-1 0 0,0 0 1 0 0,0-1-1 0 0,0 1 1 0 0,1-1-26 0 0,8 1 123 0 0,119-32 347 0 0,-77 14-544 0 0,-23 5-578 0 0,-15 5-2282 0 0,0 2-5413 0 0,-11 5 2359 0 0</inkml:trace>
  <inkml:trace contextRef="#ctx0" brushRef="#br0" timeOffset="3073.647">2445 413 648 0 0,'0'0'768'0'0,"0"0"-317"0"0,0 0-276 0 0,0 0 145 0 0,0 0 415 0 0,0 0 484 0 0,0 0 329 0 0,0 0 55 0 0,0 0-173 0 0,0 0-306 0 0,0 0-271 0 0,0 0-190 0 0,0 0-115 0 0,12 36-78 0 0,35 114-50 0 0,-28-59 311 0 0,3 191-1035 0 0,-41-253-3499 0 0,-1-20-4973 0 0,14-9 7953 0 0</inkml:trace>
  <inkml:trace contextRef="#ctx0" brushRef="#br0" timeOffset="3418.818">2379 424 0 0 0,'0'0'173'0'0,"0"0"633"0"0,0 0 347 0 0,0 0 333 0 0,0 0 314 0 0,0 0 122 0 0,0 0-177 0 0,0 0-309 0 0,32-21-327 0 0,103-66-262 0 0,-131 84-790 0 0,-1 1-1 0 0,0-1 0 0 0,1 1 1 0 0,0-1-1 0 0,-1 1 1 0 0,1 0-1 0 0,0 1 0 0 0,0-1 1 0 0,0 1-1 0 0,0 0 0 0 0,1-1 1 0 0,-1 2-1 0 0,0-1 0 0 0,0 0 1 0 0,1 1-1 0 0,-1 0 0 0 0,4 0-56 0 0,5 2 188 0 0,-5-3-139 0 0,0 1 0 0 0,0 0 0 0 0,0 0 0 0 0,-1 1 0 0 0,1 0 1 0 0,0 1-1 0 0,0 0 0 0 0,-1 0 0 0 0,1 0 0 0 0,-1 1 0 0 0,1 0 0 0 0,-1 1 0 0 0,0 0 0 0 0,0 0 0 0 0,-1 0 1 0 0,1 1-1 0 0,-1 0 0 0 0,0 0 0 0 0,0 0 0 0 0,-1 1 0 0 0,0 0 0 0 0,4 4-49 0 0,-6-6 30 0 0,1 1 0 0 0,-1-1-1 0 0,0 0 1 0 0,-1 1 0 0 0,1 0-1 0 0,-1-1 1 0 0,0 1 0 0 0,0 0 0 0 0,0 1-1 0 0,-1-1 1 0 0,1 0 0 0 0,-1 0 0 0 0,0 0-1 0 0,-1 1 1 0 0,0-1 0 0 0,0 1-1 0 0,0-1 1 0 0,0 0 0 0 0,-1 1 0 0 0,0-1-1 0 0,0 0 1 0 0,0 0 0 0 0,0 0-1 0 0,-1 1 1 0 0,0-1 0 0 0,0-1 0 0 0,-1 1-1 0 0,1 0 1 0 0,-1-1 0 0 0,0 1-1 0 0,0-1 1 0 0,-1 0 0 0 0,1 0 0 0 0,-1 0-1 0 0,0 0-29 0 0,-23 15-15 0 0,-1-1-1 0 0,-1-1 0 0 0,-1-2 0 0 0,0 0 0 0 0,-16 3 16 0 0,-12 8-753 0 0,32-16-30 0 0,-34 21-5115 0 0,54-20 315 0 0,6-8 2936 0 0</inkml:trace>
  <inkml:trace contextRef="#ctx0" brushRef="#br0" timeOffset="3739.61">2835 752 0 0 0,'0'0'1171'0'0,"0"0"-379"0"0,0 0-168 0 0,0 0 334 0 0,0 0 551 0 0,0 0 386 0 0,0 0 34 0 0,0 0-270 0 0,0 0-364 0 0,0 0-295 0 0,0 0-176 0 0,0 0-110 0 0,0 0-73 0 0,9 19-87 0 0,24 59-93 0 0,-10 23 734 0 0,-30-50-2222 0 0,0-45-3297 0 0,-4-3-3943 0 0,10-3 4664 0 0</inkml:trace>
  <inkml:trace contextRef="#ctx0" brushRef="#br0" timeOffset="5541.647">3833 744 0 0 0,'0'0'339'0'0,"0"0"641"0"0,0 0 138 0 0,0 0 43 0 0,0 0 51 0 0,0 0 91 0 0,-4 0 76 0 0,-10 0-16 0 0,10 0-77 0 0,4 0-149 0 0,2 2 5379 0 0,10 4-6031 0 0,354-50 3119 0 0,-360 44-4098 0 0,8 0-1861 0 0,-6 0-8835 0 0,-7 0 3346 0 0</inkml:trace>
  <inkml:trace contextRef="#ctx0" brushRef="#br0" timeOffset="6867.343">4481 325 0 0 0,'0'0'343'0'0,"0"0"577"0"0,0 0 356 0 0,0 0 346 0 0,0 0 226 0 0,0 0-13 0 0,0 0-282 0 0,0 0-408 0 0,0 0-419 0 0,0 0-291 0 0,0 0-162 0 0,0 0-28 0 0,-2 5 53 0 0,-14 90 1311 0 0,15-83-1519 0 0,1 0 0 0 0,0-1 0 0 0,0 1 0 0 0,2-1 0 0 0,-1 1 0 0 0,1-1 0 0 0,1 1 0 0 0,0-1 0 0 0,1 0-1 0 0,0 0 1 0 0,1-1 0 0 0,0 1 0 0 0,0-1 0 0 0,1 0 0 0 0,1 0 0 0 0,-1-1 0 0 0,2 0 0 0 0,-1 0 0 0 0,9 7-90 0 0,-13-14 72 0 0,0 0 0 0 0,0-1 0 0 0,0 0 0 0 0,0 1 0 0 0,0-1 0 0 0,0 0 0 0 0,0 0 0 0 0,0-1 0 0 0,0 1 0 0 0,1-1 0 0 0,-1 1 0 0 0,0-1 0 0 0,0 0 0 0 0,1 0 0 0 0,-1-1 0 0 0,0 1 0 0 0,0 0 0 0 0,1-1 0 0 0,-1 0 0 0 0,0 0 0 0 0,0 0 0 0 0,0 0 0 0 0,0-1 0 0 0,0 1 0 0 0,0-1 1 0 0,-1 0-1 0 0,1 1 0 0 0,0-1 0 0 0,1-2-72 0 0,69-69 578 0 0,-10-23-710 0 0,-52 109-816 0 0,-2 20 786 0 0,-8-26 160 0 0,0-1-1 0 0,0 1 1 0 0,1 0 0 0 0,-1-1-1 0 0,1 0 1 0 0,1 1-1 0 0,-1-1 1 0 0,1 0 0 0 0,0 0-1 0 0,1 0 1 0 0,-1-1-1 0 0,1 1 1 0 0,0-1-1 0 0,1 0 1 0 0,-1 0 0 0 0,1 0-1 0 0,0-1 1 0 0,0 1-1 0 0,0-1 1 0 0,1-1-1 0 0,0 1 1 0 0,5 2 2 0 0,0-4 111 0 0,0 0 0 0 0,0-1 0 0 0,0 0 0 0 0,0-1 0 0 0,0 0 0 0 0,0 0 0 0 0,1-2 0 0 0,-1 1 0 0 0,0-1 0 0 0,-1-1 1 0 0,1 0-1 0 0,0 0 0 0 0,-1-1 0 0 0,1-1 0 0 0,-1 0 0 0 0,-1 0 0 0 0,1-1 0 0 0,-1 0 0 0 0,0 0 0 0 0,0-1 0 0 0,0-1 0 0 0,-1 1 0 0 0,0-1 0 0 0,-1-1 0 0 0,0 1 0 0 0,0-1 0 0 0,-1-1 0 0 0,0 1 0 0 0,-1-1 0 0 0,2-4-111 0 0,-4 8-61 0 0,0 1-1 0 0,-1-1 1 0 0,1 0-1 0 0,-1 0 1 0 0,-1 0-1 0 0,1 0 1 0 0,-1 0-1 0 0,0 0 0 0 0,0 0 1 0 0,-1-1-1 0 0,0 1 1 0 0,0 0-1 0 0,0-3 62 0 0,-6-8-3795 0 0,-5 4-3428 0 0,4 8-1499 0 0</inkml:trace>
  <inkml:trace contextRef="#ctx0" brushRef="#br0" timeOffset="7267.829">5516 1 0 0 0,'0'0'2251'0'0,"0"0"-1017"0"0,0 0-518 0 0,0 0-37 0 0,0 0 312 0 0,0 0 354 0 0,0 0 84 0 0,0 0-240 0 0,0 0-397 0 0,0 0-358 0 0,0 0-192 0 0,0 0-42 0 0,0 0 17 0 0,9 11 920 0 0,-10-2-852 0 0,1 0 0 0 0,-2 0 0 0 0,1 0 0 0 0,-1 0 0 0 0,-1-1 0 0 0,1 1 0 0 0,-2 0 0 0 0,1-1 0 0 0,-1 0 0 0 0,0 0 0 0 0,-1 0-285 0 0,0 3 86 0 0,1-3-71 0 0,1 1 1 0 0,-1-1-1 0 0,2 1 1 0 0,0 0 0 0 0,0-1-1 0 0,0 1 1 0 0,1 0-1 0 0,0 0 1 0 0,1 0-1 0 0,0 1 1 0 0,0-1-1 0 0,2 6-15 0 0,0-13 47 0 0,0 1 0 0 0,0-1 0 0 0,0 1 0 0 0,0-1 0 0 0,1 0 0 0 0,-1 0 0 0 0,0 0 0 0 0,1-1-1 0 0,0 1 1 0 0,-1 0 0 0 0,1-1 0 0 0,0 0 0 0 0,0 1 0 0 0,0-1 0 0 0,0 0 0 0 0,0-1 0 0 0,0 1-1 0 0,0-1 1 0 0,0 1 0 0 0,0-1 0 0 0,0 0 0 0 0,1 0 0 0 0,-1 0 0 0 0,0 0 0 0 0,2-1-47 0 0,15-1 218 0 0,-1 0 0 0 0,1-1 0 0 0,-1-1 1 0 0,0-1-1 0 0,0-1 0 0 0,-1-1 0 0 0,11-5-218 0 0,-2 2 46 0 0,29-4-1291 0 0,-44 13-3329 0 0,1 1-4142 0 0,-11 0 4242 0 0</inkml:trace>
  <inkml:trace contextRef="#ctx0" brushRef="#br0" timeOffset="7575.174">5339 454 2136 0 0,'0'0'2068'0'0,"0"0"-839"0"0,0 0-327 0 0,0 0 273 0 0,0 0 394 0 0,0 0 156 0 0,0 0-185 0 0,0 0-324 0 0,0 0-285 0 0,0 0-161 0 0,0 0-90 0 0,32 0-51 0 0,101-1-55 0 0,71-17 1066 0 0,-183 16-1736 0 0,96-11 284 0 0,-41 3-3433 0 0,-58 9-2082 0 0,-11 1-1564 0 0,-2 0 3478 0 0</inkml:trace>
  <inkml:trace contextRef="#ctx0" brushRef="#br0" timeOffset="7991.557">5484 652 3441 0 0,'0'0'1304'0'0,"0"0"-441"0"0,0 0-138 0 0,0 0 309 0 0,0 0 348 0 0,0 0 166 0 0,0 0-159 0 0,0 0-320 0 0,0 0-284 0 0,0 0-194 0 0,0 0-139 0 0,0 0-85 0 0,0 0-75 0 0,31-8-61 0 0,96-23-65 0 0,-50 23 69 0 0,-77 8-231 0 0,1 0 1 0 0,0 0-1 0 0,0 0 1 0 0,-1 0-1 0 0,1 0 0 0 0,0 0 1 0 0,0 0-1 0 0,-1 1 0 0 0,1-1 1 0 0,0 0-1 0 0,-1 1 0 0 0,1-1 1 0 0,0 0-1 0 0,-1 1 1 0 0,1-1-1 0 0,0 1 0 0 0,-1-1 1 0 0,1 1-1 0 0,-1-1 0 0 0,1 1 1 0 0,-1 0-1 0 0,1-1 0 0 0,-1 1 1 0 0,1 0-1 0 0,-1-1 0 0 0,0 1 1 0 0,1 0-1 0 0,-1-1 1 0 0,0 1-1 0 0,0 0 0 0 0,0 0 1 0 0,1-1-1 0 0,-1 1 0 0 0,0 0 1 0 0,0 0-1 0 0,0-1 0 0 0,0 1 1 0 0,0 0-1 0 0,0 0 1 0 0,0-1-1 0 0,-1 1 0 0 0,1 0 1 0 0,0 0-1 0 0,0-1 0 0 0,-1 1 1 0 0,1 0-1 0 0,0-1 0 0 0,-1 1 1 0 0,1 0-1 0 0,0-1 1 0 0,-1 1-1 0 0,1 0 0 0 0,-1 0-4 0 0,-23 39 217 0 0,-79 67 231 0 0,102-106-437 0 0,0 0-1 0 0,0 1 0 0 0,-1-1 0 0 0,1 1 1 0 0,1-1-1 0 0,-1 0 0 0 0,0 1 1 0 0,0 0-1 0 0,0-1 0 0 0,1 1 0 0 0,-1-1 1 0 0,1 1-1 0 0,0 0 0 0 0,-1-1 1 0 0,1 1-1 0 0,0 0 0 0 0,0 0 0 0 0,0-1 1 0 0,0 1-1 0 0,0 0 0 0 0,0-1 1 0 0,0 1-1 0 0,1 0 0 0 0,-1-1 1 0 0,1 1-1 0 0,-1 0 0 0 0,1-1 0 0 0,0 1 1 0 0,0-1-1 0 0,-1 1 0 0 0,1-1 1 0 0,0 1-1 0 0,0-1 0 0 0,0 0 0 0 0,1 1 1 0 0,-1-1-1 0 0,0 0 0 0 0,0 0 1 0 0,1 0-1 0 0,-1 0 0 0 0,1 0 0 0 0,-1 0 1 0 0,1 0-1 0 0,-1 0 0 0 0,1-1 1 0 0,-1 1-1 0 0,1-1 0 0 0,0 1 0 0 0,-1-1 1 0 0,1 1-1 0 0,0-1 0 0 0,0 0 1 0 0,-1 0-11 0 0,101 1 578 0 0,-32-9-1810 0 0,-29 1-3984 0 0,-27 4 79 0 0,-3-1-1172 0 0</inkml:trace>
  <inkml:trace contextRef="#ctx0" brushRef="#br0" timeOffset="9117.744">2285 1179 0 0 0,'0'0'432'0'0,"0"0"31"0"0,-10 3 668 0 0,39 1 3240 0 0,154-3 1958 0 0,369-9-3036 0 0,141-35-2686 0 0,-396 31-489 0 0,360-33 91 0 0,-243 16-161 0 0,-77 0-13 0 0,117 7 14 0 0,-240 7-284 0 0,-176 12-982 0 0,-25 2-3076 0 0,0 1-5575 0 0,-13 0 8396 0 0</inkml:trace>
  <inkml:trace contextRef="#ctx0" brushRef="#br0" timeOffset="10945.623">4362 1293 0 0 0,'0'0'986'0'0,"0"0"-349"0"0,0 0-186 0 0,0 0 118 0 0,0 0 255 0 0,0 0 170 0 0,0 0 77 0 0,0 0 12 0 0,0 0-40 0 0,0 0-23 0 0,0 0-67 0 0,1 11-102 0 0,1 199 3033 0 0,-9-11-3522 0 0,30-176-1861 0 0,11-35-6634 0 0,-23 1 3365 0 0,-9 7 4440 0 0</inkml:trace>
  <inkml:trace contextRef="#ctx0" brushRef="#br0" timeOffset="11247.615">4008 1378 0 0 0,'0'0'425'0'0,"0"0"-44"0"0,0 0 251 0 0,0 0 484 0 0,0 0 376 0 0,0 0 127 0 0,0 0-110 0 0,0 0-200 0 0,0 0-179 0 0,0 0-125 0 0,0 0-63 0 0,34-5-61 0 0,110-15-54 0 0,199-29 2510 0 0,-336 48-3460 0 0,106-10 418 0 0,-38 8-5135 0 0,-67 14-6129 0 0,-8-7 10001 0 0</inkml:trace>
  <inkml:trace contextRef="#ctx0" brushRef="#br0" timeOffset="11488.8">4067 1823 2513 0 0,'0'0'2165'0'0,"0"0"-371"0"0,0 0-106 0 0,0 0 94 0 0,0 0 52 0 0,31-8-123 0 0,101-26-327 0 0,117-42 1358 0 0,-81 44-3681 0 0,-131 29-2893 0 0,0 2-3401 0 0,-30 1 1624 0 0</inkml:trace>
  <inkml:trace contextRef="#ctx0" brushRef="#br0" timeOffset="15116.175">4916 1543 0 0 0,'0'0'838'0'0,"0"0"572"0"0,0 0 307 0 0,0 0 38 0 0,0 0-261 0 0,0 0-420 0 0,0 0-373 0 0,0 0-232 0 0,0 0-90 0 0,0 3 41 0 0,-52 112 1914 0 0,-97 114-1627 0 0,113-179-697 0 0,16-16 42 0 0,19-34-52 0 0,1 0-9 0 0,0 0 24 0 0,0 0 65 0 0,46-40 1653 0 0,33-49-845 0 0,107-135-114 0 0,-138 150-607 0 0,-48 74-173 0 0,0 0 0 0 0,0 0 1 0 0,1 1-1 0 0,-1-1 0 0 0,0 0 1 0 0,0 0-1 0 0,0 1 0 0 0,0-1 1 0 0,0 0-1 0 0,1 0 0 0 0,-1 0 1 0 0,0 1-1 0 0,0-1 0 0 0,0 0 1 0 0,1 0-1 0 0,-1 0 0 0 0,0 0 0 0 0,0 1 1 0 0,1-1-1 0 0,-1 0 0 0 0,0 0 1 0 0,0 0-1 0 0,1 0 0 0 0,-1 0 1 0 0,0 0-1 0 0,0 0 0 0 0,1 0 1 0 0,-1 0-1 0 0,0 0 0 0 0,1 0 1 0 0,-1 0-1 0 0,0 0 0 0 0,0 0 1 0 0,1 0-1 0 0,-1 0 0 0 0,0 0 1 0 0,0 0-1 0 0,1 0 0 0 0,-1 0 1 0 0,0 0-1 0 0,0 0 0 0 0,1-1 1 0 0,-1 1-1 0 0,0 0 0 0 0,0 0 1 0 0,1 0-1 0 0,-1 0 0 0 0,0-1 1 0 0,0 1-1 0 0,0 0 0 0 0,1 0 1 0 0,-1-1-1 0 0,0 1 0 0 0,0 0 0 0 0,0 0 1 0 0,0 0-1 0 0,0-1 0 0 0,0 1 1 0 0,1-1 5 0 0,4 38 97 0 0,-3-18-50 0 0,55 162 290 0 0,-37-78 1290 0 0,-42-110-1168 0 0,-265-114-820 0 0,244 101-604 0 0,24 13-2664 0 0,3 0-4837 0 0,13 7 2647 0 0</inkml:trace>
</inkml:ink>
</file>

<file path=ppt/ink/ink4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25.3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249 408 3457 0 0,'0'0'892'0'0,"0"0"-461"0"0,0 0-274 0 0,0 0 314 0 0,0 0 470 0 0,0 0 312 0 0,0 0 76 0 0,0 0-193 0 0,0 0-301 0 0,4 18-253 0 0,26 130 623 0 0,3 139 141 0 0,-29-177-2170 0 0,-6-36-2468 0 0,-10-9-5728 0 0,8-53 8121 0 0</inkml:trace>
  <inkml:trace contextRef="#ctx0" brushRef="#br0" timeOffset="512.833">0 621 2361 0 0,'0'0'2757'0'0,"0"0"-1251"0"0,0 0-655 0 0,0 0-79 0 0,0 0 190 0 0,0 0 226 0 0,0 0 28 0 0,0 0-164 0 0,0 0-270 0 0,0 0-253 0 0,26-33-166 0 0,84-106-99 0 0,-106 133-239 0 0,0 0 0 0 0,0 1 0 0 0,1 0 1 0 0,0 0-1 0 0,0 0 0 0 0,0 0 0 0 0,0 1 0 0 0,1-1 0 0 0,-1 1 0 0 0,1 1 0 0 0,0-1 0 0 0,1 1 0 0 0,1 0-25 0 0,9-5 85 0 0,4-2 42 0 0,0 1-1 0 0,0 1 1 0 0,1 0 0 0 0,0 2-1 0 0,1 1 1 0 0,-1 0 0 0 0,1 2-1 0 0,0 0 1 0 0,16 1-127 0 0,-37 3 4 0 0,0-1-1 0 0,1 0 1 0 0,-1 1-1 0 0,0-1 0 0 0,0 1 1 0 0,0 0-1 0 0,1 0 1 0 0,-1 0-1 0 0,0 0 1 0 0,0 0-1 0 0,0 0 1 0 0,0 0-1 0 0,0 1 1 0 0,-1-1-1 0 0,1 1 1 0 0,0-1-1 0 0,-1 1 0 0 0,1 0 1 0 0,-1-1-1 0 0,1 1 1 0 0,-1 0-1 0 0,0 0 1 0 0,0 0-1 0 0,0 0 1 0 0,0 0-1 0 0,0 1 1 0 0,0-1-1 0 0,-1 0 1 0 0,1 0-1 0 0,-1 1 0 0 0,0-1 1 0 0,1 0-1 0 0,-1 0 1 0 0,0 1-1 0 0,0-1 1 0 0,0 0-1 0 0,-1 1 1 0 0,1-1-1 0 0,-1 0 1 0 0,1 0-1 0 0,-1 1 1 0 0,0-1-1 0 0,1 0 0 0 0,-1 0 1 0 0,0 0-1 0 0,-1 0 1 0 0,1 1-4 0 0,-73 121 526 0 0,62-109-450 0 0,0 1 1 0 0,2-1 0 0 0,0 2-1 0 0,0 0 1 0 0,2 0-1 0 0,-6 17-76 0 0,13-31 1 0 0,0 1 1 0 0,0-1-1 0 0,1 1 0 0 0,-1-1 0 0 0,1 1 0 0 0,0-1 0 0 0,0 1 0 0 0,0-1 0 0 0,1 1 0 0 0,-1-1 0 0 0,1 1 0 0 0,0-1 0 0 0,0 0 0 0 0,0 1 1 0 0,0-1-1 0 0,1 0 0 0 0,-1 0 0 0 0,1 0 0 0 0,0 0 0 0 0,0 0 0 0 0,0 0 0 0 0,0 0 0 0 0,0 0 0 0 0,1-1 0 0 0,-1 0 0 0 0,1 1 1 0 0,0-1-1 0 0,0 0 0 0 0,0 0 0 0 0,0 0 0 0 0,0-1 0 0 0,0 1 0 0 0,0-1 0 0 0,0 1 0 0 0,1-1 0 0 0,-1 0 0 0 0,1-1 0 0 0,-1 1 0 0 0,1 0 1 0 0,-1-1-1 0 0,1 0 0 0 0,-1 0-1 0 0,26 8 35 0 0,-15-6-25 0 0,0 1 0 0 0,-1 1 0 0 0,0 0-1 0 0,0 1 1 0 0,0 1 0 0 0,0-1 0 0 0,-1 2 0 0 0,0 0 0 0 0,0 0 0 0 0,-1 1 0 0 0,9 8-10 0 0,-18-11 24 0 0,1 1 0 0 0,-1-1 0 0 0,0 1 0 0 0,0 0 0 0 0,-1 0 1 0 0,0 0-1 0 0,0-1 0 0 0,0 1 0 0 0,0 0 0 0 0,-1 1 0 0 0,0-1 0 0 0,-1 0 0 0 0,1 0 1 0 0,-1 0-1 0 0,0-1 0 0 0,0 1 0 0 0,-1 0 0 0 0,0 0 0 0 0,0 0 0 0 0,0-1 1 0 0,-1 0-1 0 0,0 1 0 0 0,0-1 0 0 0,0 0 0 0 0,-1 0 0 0 0,1 0 0 0 0,-1-1 1 0 0,-1 1-1 0 0,1-1 0 0 0,0 0 0 0 0,-3 1-24 0 0,-31 33-78 0 0,-2-2 1 0 0,-1-2-1 0 0,-2-2 1 0 0,0-2-1 0 0,-3-2 0 0 0,-44 21 78 0 0,46-29-1620 0 0,15-10-3546 0 0,23-9 310 0 0,5 2-1276 0 0</inkml:trace>
  <inkml:trace contextRef="#ctx0" brushRef="#br0" timeOffset="1094.876">696 938 4137 0 0,'0'0'940'0'0,"0"0"-326"0"0,0 0 15 0 0,0 0 307 0 0,0 0 260 0 0,0 0 53 0 0,0 0-190 0 0,0 0-274 0 0,0 0-197 0 0,0 0-89 0 0,0 0-22 0 0,0 0 21 0 0,0 0 59 0 0,16 19 62 0 0,52 56 59 0 0,-67-74-653 0 0,-1 0 0 0 0,1 0 1 0 0,-1 0-1 0 0,1 0 0 0 0,0 0 0 0 0,0-1 1 0 0,-1 1-1 0 0,1 0 0 0 0,0 0 1 0 0,0 0-1 0 0,0-1 0 0 0,0 1 1 0 0,0-1-1 0 0,0 1 0 0 0,0-1 1 0 0,0 1-1 0 0,0-1 0 0 0,0 1 1 0 0,0-1-1 0 0,0 0 0 0 0,1 0 0 0 0,-1 1 1 0 0,0-1-1 0 0,0 0 0 0 0,0 0 1 0 0,0 0-1 0 0,0 0 0 0 0,1-1 1 0 0,-1 1-1 0 0,0 0 0 0 0,0 0 1 0 0,0-1-1 0 0,0 1 0 0 0,0 0 0 0 0,0-1 1 0 0,0 1-1 0 0,0-1 0 0 0,0 0 1 0 0,0 1-1 0 0,0-1 0 0 0,0 0 1 0 0,0 1-1 0 0,0-1 0 0 0,0 0-25 0 0,3-3 187 0 0,201-161 2125 0 0,-204 166-2342 0 0,1 1 1 0 0,0 0-1 0 0,-1 0 0 0 0,1 0 0 0 0,-1 0 0 0 0,1 0 0 0 0,-1 0 0 0 0,0 0 0 0 0,0 0 0 0 0,0 1 0 0 0,0-1 0 0 0,0 0 0 0 0,-1 1 0 0 0,1-1 0 0 0,-1 1 0 0 0,1-1 0 0 0,-1 1 1 0 0,0-1-1 0 0,0 0 0 0 0,0 1 0 0 0,0-1 0 0 0,-1 1 0 0 0,1-1 0 0 0,-1 1 0 0 0,1-1 0 0 0,-1 0 0 0 0,0 1 0 0 0,-1 1 30 0 0,2 9-68 0 0,0-10 65 0 0,0-1-1 0 0,0 1 1 0 0,1 0 0 0 0,-1-1 0 0 0,1 1 0 0 0,-1-1 0 0 0,1 1 0 0 0,0-1 0 0 0,0 1 0 0 0,0-1 0 0 0,0 1 0 0 0,1-1 0 0 0,-1 0 0 0 0,1 0 0 0 0,-1 0 0 0 0,1 0 0 0 0,0 0 0 0 0,0 0 0 0 0,0 0 0 0 0,0 0 0 0 0,0-1 0 0 0,0 1 0 0 0,0-1-1 0 0,1 1 1 0 0,-1-1 0 0 0,0 0 0 0 0,1 0 0 0 0,-1 0 0 0 0,1 0 0 0 0,-1-1 0 0 0,1 1 0 0 0,0-1 0 0 0,-1 1 0 0 0,1-1 0 0 0,1 0 3 0 0,3 1 48 0 0,1-1 0 0 0,-1 0 1 0 0,1 0-1 0 0,-1-1 0 0 0,1 0 0 0 0,-1 0 1 0 0,1-1-1 0 0,-1 0 0 0 0,0 0 0 0 0,0-1 1 0 0,7-3-49 0 0,-2-1 163 0 0,1-2 0 0 0,-1 0 0 0 0,0 0 0 0 0,-1-1 1 0 0,0-1-1 0 0,-1 0 0 0 0,0 0 0 0 0,-1-1 0 0 0,0 0 1 0 0,-1-1-1 0 0,0 0 0 0 0,-1 0 0 0 0,3-8-163 0 0,59-187 1329 0 0,-68 207-1331 0 0,74-382-112 0 0,-70 349 126 0 0,0 1 0 0 0,-3-1 0 0 0,-1 0 0 0 0,-1 0 0 0 0,-5-31-12 0 0,5 66-2 0 0,0 0 1 0 0,-1-1 0 0 0,1 1 0 0 0,0 0-1 0 0,-1-1 1 0 0,1 1 0 0 0,0 0-1 0 0,-1-1 1 0 0,1 1 0 0 0,-1-1-1 0 0,1 1 1 0 0,-1-1 0 0 0,1 1 0 0 0,-1-1-1 0 0,0 1 1 0 0,1-1 0 0 0,-1 1-1 0 0,1-1 1 0 0,-1 0 0 0 0,0 1 0 0 0,0-1-1 0 0,1 0 1 0 0,-1 1 0 0 0,0-1-1 0 0,1 0 1 0 0,-1 0 0 0 0,0 0-1 0 0,0 0 1 0 0,1 0 0 0 0,-1 0 0 0 0,0 0-1 0 0,0 0 1 0 0,0 0 0 0 0,1 0-1 0 0,-1 0 1 0 0,0-1 0 0 0,1 1-1 0 0,-1 0 1 0 0,0 0 0 0 0,0-1 0 0 0,1 1-1 0 0,-1 0 1 0 0,1-1 0 0 0,-1 1-1 0 0,0-1 1 0 0,1 1 0 0 0,-1-1 0 0 0,1 1-1 0 0,-1-1 1 0 0,1 0 0 0 0,-1 1-1 0 0,1-1 1 0 0,-1 1 0 0 0,1-1-1 0 0,0 0 1 0 0,-1 1 0 0 0,1-1 0 0 0,0 0-1 0 0,0 0 1 0 0,-1 1 0 0 0,1-1-1 0 0,0 0 1 0 0,0 0 0 0 0,0 1 0 0 0,0-1-1 0 0,0 0 1 0 0,0 0 0 0 0,0 0 1 0 0,-15 31-38 0 0,2 1 1 0 0,1 0-1 0 0,1 1 0 0 0,2 0 1 0 0,1 0-1 0 0,0 7 38 0 0,0 4-16 0 0,2 0-1 0 0,1 1 1 0 0,3 0 0 0 0,1 0-1 0 0,3 0 1 0 0,5 35 16 0 0,-4-55-65 0 0,2 0-1 0 0,0 0 1 0 0,2-1-1 0 0,0 1 1 0 0,2-2 0 0 0,0 1-1 0 0,2-1 1 0 0,0-1 0 0 0,1 0-1 0 0,2 0 1 0 0,0-1-1 0 0,16 17 66 0 0,22 15-3342 0 0,-52-51 2061 0 0,0-1-381 0 0,-5-2-7624 0 0,-7-3 4820 0 0,7 5 3715 0 0</inkml:trace>
  <inkml:trace contextRef="#ctx0" brushRef="#br0" timeOffset="1345.101">1149 316 8642 0 0,'0'0'1336'0'0,"0"0"-376"0"0,0 0 121 0 0,0 0 63 0 0,0 0-24 0 0,0 0-200 0 0,221-19-264 0 0,-177 19-144 0 0,2 0-159 0 0,4 0-113 0 0,3 0-112 0 0,2 0-80 0 0,-3 0-176 0 0,-2 0-424 0 0,-4 0-1329 0 0,-13 4-3568 0 0,-13-4-3681 0 0</inkml:trace>
</inkml:ink>
</file>

<file path=ppt/ink/ink4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4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0 166 2489 0 0,'0'0'2683'0'0,"0"0"-1522"0"0,0 0-545 0 0,0 0 267 0 0,0 0 444 0 0,0 0 222 0 0,0 0-86 0 0,0 0-319 0 0,0 0-287 0 0,0 0-186 0 0,0 0-101 0 0,32 2-44 0 0,99 4-9 0 0,-39-12 392 0 0,122-29-154 0 0,-165 23-2972 0 0,-44 5-2504 0 0,-5 3-4707 0 0,0 1 7674 0 0</inkml:trace>
  <inkml:trace contextRef="#ctx0" brushRef="#br0" timeOffset="246.463">162 0 5489 0 0,'0'0'1983'0'0,"0"0"-624"0"0,0 0-153 0 0,0 0 198 0 0,0 0 194 0 0,0 0-15 0 0,0 0-219 0 0,-5 32-353 0 0,-17 100-326 0 0,17-53 29 0 0,6-65-705 0 0,2 0 1 0 0,0 0-1 0 0,0 0 1 0 0,1-1-1 0 0,1 0 0 0 0,0 0 1 0 0,1 0-1 0 0,0 0 0 0 0,4 3-9 0 0,7 9-3902 0 0,2-3-3903 0 0,-15-18 1032 0 0</inkml:trace>
</inkml:ink>
</file>

<file path=ppt/ink/ink4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47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6 828 0 0 0,'0'0'601'0'0,"0"0"510"0"0,0 0 244 0 0,0 0 148 0 0,0 0 95 0 0,0 0 0 0 0,-4 6 1119 0 0,3-6 1614 0 0,12-56-540 0 0,33-24-3286 0 0,-24 47-191 0 0,10-20-174 0 0,110-165 235 0 0,-93 170-276 0 0,-43 85-353 0 0,-5 9 338 0 0,0-18-50 0 0,1-1 1 0 0,1 1 0 0 0,1 0 0 0 0,2 0 0 0 0,0-1-1 0 0,7 20-34 0 0,-11-45 6 0 0,1-1-1 0 0,-1 1 0 0 0,0-1 0 0 0,1 1 0 0 0,-1-1 1 0 0,1 1-1 0 0,-1-1 0 0 0,1 0 0 0 0,0 1 0 0 0,-1-1 1 0 0,1 0-1 0 0,0 1 0 0 0,0-1 0 0 0,0 0 1 0 0,0 0-1 0 0,0 0 0 0 0,0 0 0 0 0,1 0 0 0 0,-1 0 1 0 0,0 0-1 0 0,0-1 0 0 0,1 1 0 0 0,-1 0 0 0 0,0-1 1 0 0,1 1-1 0 0,-1 0 0 0 0,1-1 0 0 0,-1 0 1 0 0,1 1-1 0 0,-1-1 0 0 0,1 0 0 0 0,-1 0 0 0 0,1 0 1 0 0,-1 0-1 0 0,1 0 0 0 0,-1 0 0 0 0,1 0 1 0 0,-1-1-1 0 0,1 1 0 0 0,-1 0 0 0 0,1-1 0 0 0,-1 0 1 0 0,0 1-1 0 0,1-1 0 0 0,0 0-5 0 0,6-5 20 0 0,-1-1 0 0 0,0 1 0 0 0,0-1 0 0 0,0 0 0 0 0,-1-1 0 0 0,0 0 0 0 0,-1 0-1 0 0,0 0 1 0 0,0 0 0 0 0,-1-1 0 0 0,3-7-20 0 0,17-27 48 0 0,10-5-126 0 0,3 0 1 0 0,1 3 0 0 0,38-36 77 0 0,-75 80-7 0 0,-1 1 1 0 0,0-1 0 0 0,0 0 0 0 0,0 0-1 0 0,1 1 1 0 0,-1-1 0 0 0,0 0-1 0 0,1 0 1 0 0,-1 1 0 0 0,0-1 0 0 0,1 1-1 0 0,-1-1 1 0 0,1 0 0 0 0,-1 1-1 0 0,1-1 1 0 0,0 1 0 0 0,-1-1 0 0 0,1 1-1 0 0,-1-1 1 0 0,1 1 0 0 0,0-1-1 0 0,-1 1 1 0 0,1 0 0 0 0,0 0 0 0 0,0-1-1 0 0,-1 1 1 0 0,1 0 0 0 0,0 0-1 0 0,0 0 1 0 0,-1-1 0 0 0,1 1-1 0 0,0 0 1 0 0,0 0 0 0 0,0 0 0 0 0,-1 0-1 0 0,1 1 1 0 0,0-1 0 0 0,0 0-1 0 0,-1 0 1 0 0,1 0 0 0 0,0 1 0 0 0,0-1-1 0 0,-1 0 1 0 0,1 1 0 0 0,0-1-1 0 0,-1 0 1 0 0,1 1 0 0 0,0-1 0 0 0,-1 1-1 0 0,1-1 1 0 0,-1 1 0 0 0,1 0-1 0 0,-1-1 1 0 0,1 1 0 0 0,-1-1 0 0 0,1 1-1 0 0,-1 0 1 0 0,0-1 0 0 0,1 1-1 0 0,-1 0 1 0 0,0 0 0 0 0,0-1 0 0 0,1 1-1 0 0,-1 0 1 0 0,0 0 0 0 0,0-1-1 0 0,0 1 1 0 0,0 0 0 0 0,0 0 0 0 0,0 0 6 0 0,-9 134 273 0 0,4 53-132 0 0,33-140-700 0 0,-18-46-3932 0 0,1-8-4383 0 0,-7 2 2478 0 0</inkml:trace>
  <inkml:trace contextRef="#ctx0" brushRef="#br0" timeOffset="484.986">1112 77 0 0 0,'0'0'1882'0'0,"0"0"-421"0"0,0 0-111 0 0,0 0 160 0 0,0 0 291 0 0,0 0 161 0 0,0 0-189 0 0,0 0-419 0 0,0 0-359 0 0,0 0-208 0 0,0 0-65 0 0,0 0-9 0 0,0 0-34 0 0,4 6-86 0 0,-1 1-466 0 0,0 0 1 0 0,-1 0-1 0 0,0 1 0 0 0,0-1 0 0 0,0 0 0 0 0,-1 1 0 0 0,0-1 0 0 0,0 1 0 0 0,-1 0 0 0 0,0-1 0 0 0,-1 1 0 0 0,1-1 0 0 0,-1 1 0 0 0,-2 4-127 0 0,-87 179 414 0 0,74-147-409 0 0,64-41 203 0 0,91-36 204 0 0,-100 19-380 0 0,-38 13-159 0 0,15-8-231 0 0,-14 1-8120 0 0,-2 7 3558 0 0,0 1-1629 0 0</inkml:trace>
  <inkml:trace contextRef="#ctx0" brushRef="#br0" timeOffset="938.853">1308 3 0 0 0,'0'0'1118'0'0,"0"0"273"0"0,0 0 161 0 0,0 0-73 0 0,0 0-271 0 0,0 0-262 0 0,0 0-153 0 0,0 0 1 0 0,0 0 16 0 0,0 0-64 0 0,0 0-91 0 0,14 0-123 0 0,106 0 995 0 0,-117-1-1464 0 0,1 1 0 0 0,-1-1 1 0 0,0 1-1 0 0,1-1 0 0 0,-1 1 0 0 0,0 0 0 0 0,1 1 1 0 0,-1-1-1 0 0,0 0 0 0 0,1 1 0 0 0,-1 0 1 0 0,0 0-1 0 0,1 0 0 0 0,-1 0 0 0 0,0 0 1 0 0,0 1-1 0 0,0 0 0 0 0,0-1 0 0 0,0 1 0 0 0,-1 0 1 0 0,1 0-1 0 0,-1 0 0 0 0,1 1 0 0 0,-1-1 1 0 0,1 1-1 0 0,-1-1 0 0 0,0 1 0 0 0,0 0 0 0 0,-1 0 1 0 0,1 0-1 0 0,-1 0 0 0 0,1 0 0 0 0,-1 0 1 0 0,0 0-1 0 0,0 0 0 0 0,0 1 0 0 0,0-1 0 0 0,-1 0 1 0 0,1 1-1 0 0,-1-1 0 0 0,0 1 0 0 0,0-1 1 0 0,0 0-1 0 0,-1 1-63 0 0,-7 9 382 0 0,7-11-350 0 0,0-1 0 0 0,-1 1 0 0 0,1-1 0 0 0,0 1 0 0 0,0-1 0 0 0,0 1 0 0 0,0 0 0 0 0,0 0 0 0 0,0-1 0 0 0,1 1-1 0 0,-1 0 1 0 0,0 0 0 0 0,1 0 0 0 0,0 0 0 0 0,-1 0 0 0 0,1 0 0 0 0,0-1 0 0 0,0 1 0 0 0,0 0 0 0 0,0 0 0 0 0,0 0-1 0 0,1 0 1 0 0,-1 0 0 0 0,1 0 0 0 0,-1 0 0 0 0,1 0-32 0 0,4 1 40 0 0,0 0 0 0 0,0-1-1 0 0,1 0 1 0 0,-1 0 0 0 0,0 0-1 0 0,1-1 1 0 0,0 1 0 0 0,-1-1 0 0 0,1-1-1 0 0,0 1 1 0 0,-1-1 0 0 0,1 0 0 0 0,0 0-1 0 0,0-1-39 0 0,24 2 112 0 0,-21 0-541 0 0,57 8 708 0 0,-45-3-3121 0 0,-1 0-3880 0 0,-17-3 1833 0 0,-2 1 1279 0 0</inkml:trace>
  <inkml:trace contextRef="#ctx0" brushRef="#br0" timeOffset="1294.022">939 655 0 0 0,'0'0'1307'0'0,"0"0"-508"0"0,0 0-220 0 0,0 0 274 0 0,0 0 570 0 0,0 0 505 0 0,0 0 134 0 0,0 0-140 0 0,0 0-279 0 0,0 0-313 0 0,0 0-265 0 0,0 0-179 0 0,33 2-130 0 0,102 4-79 0 0,-26-18 430 0 0,297-59-987 0 0,-374 66-1070 0 0,26-5-2644 0 0,-18 8-5183 0 0,-26 2 3641 0 0</inkml:trace>
  <inkml:trace contextRef="#ctx0" brushRef="#br0" timeOffset="1645.214">1265 706 0 0 0,'0'0'806'0'0,"0"0"-85"0"0,0 0 8 0 0,0 0 332 0 0,0 0 440 0 0,0 0 217 0 0,0 0-171 0 0,0 0-417 0 0,0 0-390 0 0,0 0-207 0 0,0 0-45 0 0,0 0 11 0 0,0 0-15 0 0,-4 13-65 0 0,-39 99 569 0 0,38-103-911 0 0,1-2-41 0 0,0 1-1 0 0,0-1 1 0 0,0 1-1 0 0,1-1 1 0 0,1 1-1 0 0,-1 0 1 0 0,1 0-1 0 0,1 0 1 0 0,-1 1-1 0 0,1-1 0 0 0,1 0 1 0 0,0 7-36 0 0,1-13 35 0 0,0 0 1 0 0,1 0-1 0 0,-1 0 0 0 0,1-1 1 0 0,0 1-1 0 0,-1 0 1 0 0,1-1-1 0 0,0 1 0 0 0,0-1 1 0 0,0 0-1 0 0,0 0 1 0 0,0 0-1 0 0,0 0 0 0 0,0 0 1 0 0,0 0-1 0 0,1 0 0 0 0,-1-1 1 0 0,0 1-1 0 0,1-1 1 0 0,-1 0-1 0 0,0 1 0 0 0,0-1 1 0 0,1 0-1 0 0,-1-1 0 0 0,0 1 1 0 0,1 0-1 0 0,-1 0 1 0 0,0-1-1 0 0,1 0 0 0 0,-1 1-35 0 0,8-1 106 0 0,9 0-156 0 0,1-2 1 0 0,-1 0-1 0 0,0-2 1 0 0,0 0-1 0 0,0-1 1 0 0,-1 0-1 0 0,14-8 50 0 0,15-11-2526 0 0,-24 12-1587 0 0,-12 6 47 0 0,-5 0 84 0 0</inkml:trace>
  <inkml:trace contextRef="#ctx0" brushRef="#br0" timeOffset="1922.724">1567 684 0 0 0,'0'0'307'0'0,"0"0"580"0"0,0 0 578 0 0,0 0 521 0 0,0 0 221 0 0,0 0-106 0 0,0 0-324 0 0,0 0-392 0 0,0 0-296 0 0,0 0-194 0 0,-10 34-147 0 0,-34 105-126 0 0,-21 71 551 0 0,48-135-3014 0 0,15-44-8315 0 0,2-26 5511 0 0</inkml:trace>
</inkml:ink>
</file>

<file path=ppt/ink/ink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0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0 568 4657 0 0,'0'0'1490'0'0,"0"0"-575"0"0,0 0-223 0 0,0 0 236 0 0,0 0 267 0 0,0 0 102 0 0,0 0-99 0 0,0 0-204 0 0,0 0-162 0 0,0 0-63 0 0,0 0-57 0 0,0 0-25 0 0,0 0-3 0 0,22-4-40 0 0,67-13-38 0 0,-29-13 526 0 0,-46 17-845 0 0,10-5-140 0 0,0-2 0 0 0,-1-1 1 0 0,-2-1-1 0 0,0-1 0 0 0,-1 0 1 0 0,-2-2-1 0 0,0 0 0 0 0,-1-1 1 0 0,-2-1-1 0 0,-1 0 0 0 0,5-16-147 0 0,-3-56-953 0 0,-17 98 845 0 0,-1-1 0 0 0,1 1 0 0 0,0-1 0 0 0,0 1 0 0 0,0 0 1 0 0,-1 0-1 0 0,1 0 0 0 0,-1 0 0 0 0,1 0 0 0 0,-1 0 0 0 0,1 0 1 0 0,-1 0-1 0 0,1 1 0 0 0,-1-1 0 0 0,0 1 0 0 0,1-1 0 0 0,-1 1 0 0 0,0 0 1 0 0,1-1-1 0 0,-1 1 0 0 0,0 0 0 0 0,0 0 0 0 0,1 0 0 0 0,-1 0 0 0 0,0 1 1 0 0,0-1-1 0 0,1 0 0 0 0,-1 1 0 0 0,0-1 0 0 0,1 1 0 0 0,-1-1 1 0 0,0 1-1 0 0,1 0 0 0 0,-1 0 0 0 0,1 0 0 0 0,-1 0 0 0 0,1 0 0 0 0,-1 1 108 0 0,-9 7-24 0 0,1 1 0 0 0,0 1 0 0 0,0 0 0 0 0,1 1 0 0 0,1-1 0 0 0,0 2 0 0 0,0-1 0 0 0,1 1 0 0 0,1 0 0 0 0,0 0 0 0 0,1 1 0 0 0,0 0 0 0 0,1 0 0 0 0,1 0-1 0 0,0 0 1 0 0,1 1 0 0 0,1-1 0 0 0,0 1 0 0 0,1 0 0 0 0,0-1 0 0 0,2 8 24 0 0,-1-17 59 0 0,0 1 0 0 0,0-1 1 0 0,1 0-1 0 0,0 1 0 0 0,0-1 0 0 0,1 0 0 0 0,-1 0 1 0 0,1-1-1 0 0,0 1 0 0 0,0-1 0 0 0,1 1 0 0 0,-1-1 1 0 0,1 0-1 0 0,0 0 0 0 0,0 0 0 0 0,0-1 0 0 0,1 1 1 0 0,-1-1-1 0 0,1 0 0 0 0,0-1 0 0 0,0 1 0 0 0,0-1 1 0 0,0 0-1 0 0,0 0 0 0 0,0 0 0 0 0,1-1 0 0 0,-1 0 1 0 0,1 0-1 0 0,-1 0 0 0 0,1-1 0 0 0,0 1-59 0 0,3-1 117 0 0,0 0 0 0 0,-1-1 0 0 0,1 0-1 0 0,0 0 1 0 0,-1 0 0 0 0,1-1 0 0 0,-1-1 0 0 0,1 0 0 0 0,-1 0-1 0 0,0 0 1 0 0,0-1 0 0 0,-1 0 0 0 0,1-1 0 0 0,-1 1-1 0 0,2-2-116 0 0,7-7 11 0 0,-1 0 0 0 0,0-1 0 0 0,-1-1-1 0 0,-1 0 1 0 0,0-1 0 0 0,11-17-11 0 0,29-60-782 0 0,-53 93 718 0 0,-1 0 0 0 0,1 0 0 0 0,-1 0 0 0 0,1 1 0 0 0,-1-1 0 0 0,1 0 0 0 0,-1 0 0 0 0,1 0 0 0 0,-1 0 0 0 0,1 0 0 0 0,-1 0 0 0 0,1-1 0 0 0,-1 1 0 0 0,1 0 0 0 0,-1 0 0 0 0,1 0 0 0 0,-1 0 0 0 0,1 0 0 0 0,0-1 0 0 0,-1 1 0 0 0,1 0 0 0 0,-1 0 0 0 0,1-1 0 0 0,-1 1 0 0 0,1 0 0 0 0,0-1 0 0 0,-1 1 0 0 0,1 0 0 0 0,0-1 0 0 0,0 1 0 0 0,-1-1 0 0 0,1 1 64 0 0,-4 7-26 0 0,0 0 1 0 0,1 1-1 0 0,-1-1 1 0 0,2 1-1 0 0,-1 0 1 0 0,1 0-1 0 0,0 0 1 0 0,1 0-1 0 0,0 0 1 0 0,0 0 0 0 0,1 1-1 0 0,0 4 26 0 0,2-9 39 0 0,0 0 1 0 0,0 0-1 0 0,1 0 0 0 0,0-1 0 0 0,0 1 1 0 0,0-1-1 0 0,0 0 0 0 0,0 1 0 0 0,1-1 1 0 0,0-1-1 0 0,-1 1 0 0 0,1 0 0 0 0,0-1 1 0 0,0 0-1 0 0,0 0 0 0 0,1 0 0 0 0,-1 0 0 0 0,0-1 1 0 0,1 0-1 0 0,-1 0 0 0 0,1 0 0 0 0,-1 0 1 0 0,1-1-1 0 0,0 0 0 0 0,-1 0 0 0 0,1 0 1 0 0,-1 0-1 0 0,1-1 0 0 0,-1 1 0 0 0,1-1 1 0 0,1-1-40 0 0,2 2 119 0 0,9-3 63 0 0,-1-1-1 0 0,1 0 0 0 0,0-1 0 0 0,-1-1 0 0 0,0-1 0 0 0,0 0 0 0 0,-1-1 0 0 0,0-1 1 0 0,0 0-1 0 0,-1-1 0 0 0,0-1 0 0 0,-1 0 0 0 0,0 0 0 0 0,-1-2 0 0 0,0 1 0 0 0,8-13-181 0 0,-13 17 7 0 0,0 0 0 0 0,0 0 0 0 0,-1-1-1 0 0,0 0 1 0 0,-1 0 0 0 0,1-1 0 0 0,-2 1-1 0 0,0-1 1 0 0,0 0 0 0 0,0 0 0 0 0,-1 0-1 0 0,-1-1 1 0 0,0 1 0 0 0,0-1-1 0 0,-1 1 1 0 0,-1-1 0 0 0,1 0 0 0 0,-2 1-1 0 0,0-8-6 0 0,0 16-58 0 0,-1-1 0 0 0,1 0 0 0 0,-1 0-1 0 0,0 1 1 0 0,0-1 0 0 0,0 0 0 0 0,0 1 0 0 0,0 0-1 0 0,0 0 1 0 0,-1-1 0 0 0,1 1 0 0 0,-1 1-1 0 0,1-1 1 0 0,-1 0 0 0 0,0 1 0 0 0,0-1-1 0 0,0 1 1 0 0,0 0 0 0 0,0 0 0 0 0,0 0-1 0 0,0 0 1 0 0,0 1 0 0 0,0-1 0 0 0,0 1 0 0 0,0 0-1 0 0,-1-1 1 0 0,1 2 0 0 0,0-1 0 0 0,0 0-1 0 0,0 1 1 0 0,0-1 0 0 0,0 1 0 0 0,0 0-1 0 0,0 0 1 0 0,0 0 0 0 0,0 0 0 0 0,0 1 0 0 0,0-1-1 0 0,0 1 1 0 0,1 0 0 0 0,-1 0 0 0 0,1 0-1 0 0,-1 0 1 0 0,1 0 0 0 0,-1 1 58 0 0,-5 6-29 0 0,1 1-1 0 0,0 0 1 0 0,0 0 0 0 0,1 1 0 0 0,0-1-1 0 0,1 1 1 0 0,0 1 0 0 0,1-1-1 0 0,0 1 1 0 0,1 0 0 0 0,1 0 0 0 0,-1 0-1 0 0,2 0 1 0 0,0 0 0 0 0,0 0 0 0 0,1 1-1 0 0,1-1 1 0 0,1 11 29 0 0,1-13 3 0 0,1 1-1 0 0,1-1 1 0 0,0-1-1 0 0,0 1 1 0 0,0-1-1 0 0,1 0 1 0 0,1 0-1 0 0,0 0 1 0 0,0-1-1 0 0,0 0 1 0 0,1 0-1 0 0,1-1 1 0 0,-1 0-1 0 0,1-1 1 0 0,0 0 0 0 0,0 0-1 0 0,1-1 1 0 0,0 0-1 0 0,1 0-2 0 0,70 18-1138 0 0,-46-19-2091 0 0,-1 0-4300 0 0,-23-1 1864 0 0</inkml:trace>
</inkml:ink>
</file>

<file path=ppt/ink/ink4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38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555 549 0 0 0,'0'0'715'0'0,"0"0"117"0"0,0 0 0 0 0,0 0 256 0 0,0 0 405 0 0,0 0 286 0 0,0 0-40 0 0,0 0-343 0 0,0 0-369 0 0,0 0-259 0 0,0 0-94 0 0,1 4 3 0 0,2 41 394 0 0,-2 0 0 0 0,-2 0-1 0 0,-2 0 1 0 0,-2 0 0 0 0,-6 24-1071 0 0,2-18-387 0 0,3 0-1 0 0,2 0 1 0 0,2 0 0 0 0,3 13 387 0 0,10-41-1871 0 0,-8-20-2626 0 0,1-2-4125 0 0,-4-1 6787 0 0</inkml:trace>
  <inkml:trace contextRef="#ctx0" brushRef="#br0" timeOffset="304.546">1 626 744 0 0,'0'0'934'0'0,"0"0"-67"0"0,0 0 341 0 0,0 0 480 0 0,0 0 318 0 0,0 0 13 0 0,0 0-313 0 0,0 0-358 0 0,0 0-253 0 0,0 0-134 0 0,36-13-74 0 0,113-42-68 0 0,-43 31 596 0 0,155-5 187 0 0,-93 36-2072 0 0,-74 12-1784 0 0,-31-16-5195 0 0,-42 1-1328 0 0,-17-4 8428 0 0</inkml:trace>
  <inkml:trace contextRef="#ctx0" brushRef="#br0" timeOffset="636.377">95 1193 2417 0 0,'0'0'1349'0'0,"0"0"-109"0"0,0 0 117 0 0,0 0 203 0 0,0 0 180 0 0,0 0-73 0 0,0 0-216 0 0,0 0-233 0 0,0 0-236 0 0,0 0-158 0 0,0 0-124 0 0,0 0-80 0 0,33 6-76 0 0,104 17-50 0 0,-131-22-445 0 0,1 0 0 0 0,-1 0 1 0 0,0-1-1 0 0,0 0 1 0 0,0 0-1 0 0,1 0 1 0 0,-1-1-1 0 0,0 0 1 0 0,0 0-1 0 0,0-1 0 0 0,0 1 1 0 0,0-1-1 0 0,4-3-49 0 0,10-3 146 0 0,139-44 88 0 0,84-26-779 0 0,-161 54-4037 0 0,-1 2-3943 0 0,-63 18 2992 0 0</inkml:trace>
  <inkml:trace contextRef="#ctx0" brushRef="#br0" timeOffset="1792.892">1153 873 0 0 0,'0'0'763'0'0,"0"0"428"0"0,0 0 93 0 0,0 0-93 0 0,0 0-127 0 0,0 0-162 0 0,0 0-171 0 0,0 0-129 0 0,0 0-95 0 0,0 0-48 0 0,-8 15-34 0 0,-49 103 764 0 0,-67 85-199 0 0,98-157-942 0 0,26-45-18 0 0,0-1 22 0 0,0 0 14 0 0,0 0 21 0 0,0 0 21 0 0,33-34 1226 0 0,151-160-605 0 0,-160 172-713 0 0,-16 14-26 0 0,-1 1 0 0 0,1 0 0 0 0,1 0 0 0 0,-1 1 0 0 0,1 0 0 0 0,0 1 0 0 0,1 0 0 0 0,-1 0 0 0 0,1 1 0 0 0,5-2 10 0 0,-12 6-6 0 0,-1 1 0 0 0,1-1-1 0 0,0 1 1 0 0,-1 0 0 0 0,1 0 0 0 0,-1 0-1 0 0,0 0 1 0 0,1 0 0 0 0,-1 1 0 0 0,0-1-1 0 0,0 1 1 0 0,0-1 0 0 0,0 1-1 0 0,0 0 1 0 0,0 0 0 0 0,0 0 0 0 0,0 0-1 0 0,-1 0 1 0 0,1 0 0 0 0,-1 0-1 0 0,1 1 1 0 0,-1-1 0 0 0,0 0 0 0 0,0 1-1 0 0,0-1 1 0 0,-1 1 0 0 0,1-1 0 0 0,0 1-1 0 0,-1 0 1 0 0,0-1 0 0 0,1 1-1 0 0,-1 0 1 0 0,0-1 0 0 0,0 1 0 0 0,-1-1-1 0 0,1 1 1 0 0,-1 2 6 0 0,9 30 150 0 0,12 10-46 0 0,27 42-108 0 0,-40-46 1054 0 0,-35-42 204 0 0,-64-32-775 0 0,-153-46-4793 0 0,233 77 2966 0 0,1 0-2158 0 0,5-2-2029 0 0,4 3 3769 0 0</inkml:trace>
  <inkml:trace contextRef="#ctx0" brushRef="#br0" timeOffset="2163.283">1654 866 0 0 0,'0'0'432'0'0,"0"0"222"0"0,0 0 96 0 0,0 0 277 0 0,0 0 383 0 0,0 0 249 0 0,0 0-55 0 0,0 0-254 0 0,0 0-278 0 0,0 0-285 0 0,0 0-204 0 0,0 0-127 0 0,0 0-99 0 0,24 0-49 0 0,120 3 192 0 0,107-29-261 0 0,-228 23-1045 0 0,2 0-2037 0 0,-9 2-3826 0 0,-13 1 3799 0 0</inkml:trace>
  <inkml:trace contextRef="#ctx0" brushRef="#br0" timeOffset="2416.772">1731 1053 0 0 0,'0'0'1467'0'0,"0"0"21"0"0,0 0 213 0 0,0 0 236 0 0,0 0 25 0 0,0 0-275 0 0,0 0-375 0 0,0 0-367 0 0,0 0-284 0 0,0 0-181 0 0,0 0-145 0 0,37 0-88 0 0,115-1-71 0 0,-44-20-3 0 0,-85 15-403 0 0,83-22-1026 0 0,-37 11-5669 0 0,-48 13 765 0 0</inkml:trace>
  <inkml:trace contextRef="#ctx0" brushRef="#br0" timeOffset="4114.236">2676 435 0 0 0,'0'0'1234'0'0,"0"0"-39"0"0,0 0-214 0 0,0 0-215 0 0,0 0-112 0 0,0 0-7 0 0,5 8 1903 0 0,-42 212 2822 0 0,-40 93-4333 0 0,70-298-1082 0 0,6-20 2362 0 0,14-37-2100 0 0,3 0 0 0 0,1 1 0 0 0,2 1 0 0 0,8-11-219 0 0,47-107 79 0 0,-21 25 53 0 0,-50 120-99 0 0,-2 7-342 0 0,-1 15 8 0 0,-3 62 348 0 0,0-54-18 0 0,2-1-1 0 0,0 1 0 0 0,1 0 1 0 0,1 0-1 0 0,0 0 0 0 0,1-1 1 0 0,1 1-1 0 0,1-1 0 0 0,4 15-28 0 0,-6-28 24 0 0,0 0-1 0 0,0 0 1 0 0,0 0-1 0 0,0 0 0 0 0,0-1 1 0 0,0 1-1 0 0,1-1 1 0 0,-1 0-1 0 0,1 0 0 0 0,0 0 1 0 0,0 0-1 0 0,0 0 1 0 0,0 0-1 0 0,0-1 0 0 0,0 1 1 0 0,0-1-1 0 0,0 0 1 0 0,0 0-1 0 0,1 0 0 0 0,-1 0 1 0 0,0-1-1 0 0,1 0 1 0 0,-1 1-1 0 0,1-1 0 0 0,-1 0 1 0 0,0 0-1 0 0,1-1 1 0 0,-1 1-1 0 0,1-1 0 0 0,-1 0 1 0 0,0 0-1 0 0,0 0 1 0 0,1 0-1 0 0,-1 0 0 0 0,0-1 1 0 0,0 0-1 0 0,0 1 1 0 0,0-1-1 0 0,-1 0 0 0 0,1 0 1 0 0,0-1-1 0 0,0 0-23 0 0,20-20 53 0 0,-1-1 0 0 0,-1-1 0 0 0,0-1 0 0 0,-3-1 0 0 0,0-1 0 0 0,3-8-53 0 0,70-98-218 0 0,-91 133 211 0 0,1 1 1 0 0,-1-1-1 0 0,1 0 0 0 0,-1 1 0 0 0,1-1 0 0 0,0 1 0 0 0,-1-1 0 0 0,1 0 0 0 0,-1 1 0 0 0,1 0 1 0 0,0-1-1 0 0,0 1 0 0 0,-1-1 0 0 0,1 1 0 0 0,0 0 0 0 0,0-1 0 0 0,-1 1 0 0 0,1 0 0 0 0,0 0 1 0 0,0 0-1 0 0,0 0 0 0 0,0 0 0 0 0,-1 0 0 0 0,1 0 0 0 0,0 0 0 0 0,0 0 0 0 0,0 0 0 0 0,-1 0 1 0 0,1 0-1 0 0,0 0 0 0 0,0 1 0 0 0,0-1 0 0 0,-1 0 0 0 0,1 1 0 0 0,0-1 0 0 0,0 1 1 0 0,-1-1-1 0 0,1 0 0 0 0,0 1 0 0 0,-1 0 0 0 0,1-1 0 0 0,-1 1 0 0 0,1-1 0 0 0,-1 1 0 0 0,1 0 1 0 0,-1-1-1 0 0,1 1 0 0 0,-1 0 0 0 0,1-1 0 0 0,-1 1 0 0 0,0 0 0 0 0,0 0 0 0 0,1 0 0 0 0,-1-1 1 0 0,0 1-1 0 0,0 0 0 0 0,0 0 7 0 0,14 51 146 0 0,-8 16 106 0 0,-4-32-161 0 0,1 0-1 0 0,2 0 1 0 0,1-1 0 0 0,2 0-1 0 0,11 31-90 0 0,12-37-1760 0 0,-16-50-4003 0 0,-12 12 98 0 0,-1 2-215 0 0</inkml:trace>
  <inkml:trace contextRef="#ctx0" brushRef="#br0" timeOffset="4413.871">3563 310 752 0 0,'0'0'1027'0'0,"0"0"-443"0"0,0 0 104 0 0,0 0 577 0 0,0 0 519 0 0,0 0 247 0 0,0 0-83 0 0,0 0-342 0 0,0 0-362 0 0,0 0-290 0 0,0 0-205 0 0,0 0-156 0 0,0 0-108 0 0,10 19-54 0 0,32 62-70 0 0,-30-31 289 0 0,-13-38-478 0 0,-1-1-120 0 0,0-1 0 0 0,0 1 1 0 0,-1-1-1 0 0,-1 0 1 0 0,1 0-1 0 0,-2 0 0 0 0,1 0 1 0 0,-1-1-1 0 0,-1 1 1 0 0,-5 7-53 0 0,-21 40 107 0 0,32-56-106 0 0,0 0 0 0 0,-1 0 0 0 0,1 1 0 0 0,0-1 0 0 0,0 0 0 0 0,-1 0 0 0 0,1 0 0 0 0,0 0 0 0 0,0 0 0 0 0,0 0 0 0 0,1 1 0 0 0,-1-1 0 0 0,0 0 0 0 0,0 0 0 0 0,1 0 0 0 0,-1 0 0 0 0,0 0 0 0 0,1 0 0 0 0,-1 0 0 0 0,1 0 0 0 0,-1 0 0 0 0,1 0 0 0 0,0 0 0 0 0,0 0 0 0 0,-1 0 0 0 0,1 0 0 0 0,0-1 0 0 0,0 1 0 0 0,0 0 0 0 0,0-1 0 0 0,-1 1 0 0 0,1 0 0 0 0,0-1 0 0 0,0 1 0 0 0,1-1 0 0 0,-1 1 1 0 0,0-1-1 0 0,0 0 0 0 0,0 1 0 0 0,0-1 0 0 0,0 0 0 0 0,0 0 0 0 0,0 0 0 0 0,0 0 0 0 0,1 0 0 0 0,-1 0 0 0 0,0 0 0 0 0,1-1-1 0 0,61-1 283 0 0,88-47 177 0 0,-45 12-3441 0 0,-99 36-1621 0 0,-4 1-1200 0 0,1 0 440 0 0</inkml:trace>
  <inkml:trace contextRef="#ctx0" brushRef="#br0" timeOffset="5012.945">2650 1031 0 0 0,'0'0'1367'0'0,"0"0"505"0"0,0 0 389 0 0,0 0 130 0 0,0 0-183 0 0,31-2-310 0 0,103-5-312 0 0,98-25 2391 0 0,255-60-2033 0 0,-18 1-2745 0 0,-453 88 168 0 0,13-4-610 0 0,-10 6-4726 0 0,-19 1 2605 0 0,0 0-559 0 0,0 0 352 0 0</inkml:trace>
  <inkml:trace contextRef="#ctx0" brushRef="#br0" timeOffset="5279.323">3430 1024 6289 0 0,'0'0'1334'0'0,"0"0"-507"0"0,0 0-114 0 0,0 0 350 0 0,0 0 385 0 0,0 0 141 0 0,0 0-153 0 0,0 0-337 0 0,0 0-312 0 0,0 0-219 0 0,0 0-156 0 0,0 0-97 0 0,0 0-75 0 0,1 31-69 0 0,-1 98-58 0 0,-17-39-105 0 0,13-78-144 0 0,-23 54-3521 0 0,22-57 88 0 0,0 0-4546 0 0,2-5 5180 0 0</inkml:trace>
  <inkml:trace contextRef="#ctx0" brushRef="#br0" timeOffset="5697.282">3638 1068 2457 0 0,'0'0'1501'0'0,"0"0"-350"0"0,0 0 8 0 0,0 0 245 0 0,0 0 169 0 0,0 0-48 0 0,0 0-271 0 0,0 0-246 0 0,0 0-136 0 0,0 0-105 0 0,0 0-89 0 0,0 0-117 0 0,0 0-83 0 0,27-4-53 0 0,84-14-38 0 0,73-4 994 0 0,-183 22-1381 0 0,-1 0 0 0 0,1 0-1 0 0,0 0 1 0 0,0 0 0 0 0,-1 0-1 0 0,1 0 1 0 0,0 0 0 0 0,0 1-1 0 0,-1-1 1 0 0,1 0 0 0 0,0 0 0 0 0,-1 1-1 0 0,1-1 1 0 0,0 0 0 0 0,-1 1-1 0 0,1-1 1 0 0,-1 1 0 0 0,1-1-1 0 0,-1 1 1 0 0,1-1 0 0 0,-1 1-1 0 0,1-1 1 0 0,-1 1 0 0 0,1-1-1 0 0,-1 1 1 0 0,1 0 0 0 0,-1-1 0 0 0,0 1-1 0 0,1 0 1 0 0,-1-1 0 0 0,0 1-1 0 0,0 0 1 0 0,0 0 0 0 0,0-1-1 0 0,1 1 1 0 0,-1 0 0 0 0,0 0-1 0 0,0-1 1 0 0,0 1 0 0 0,0 0-1 0 0,-1-1 1 0 0,1 1 0 0 0,0 0 0 0 0,0 0-1 0 0,0-1 1 0 0,-1 1 0 0 0,1 0-1 0 0,0-1 1 0 0,0 1 0 0 0,-1 0-1 0 0,1-1 1 0 0,-1 1 0 0 0,1-1-1 0 0,-1 1 1 0 0,1 0 0 0 0,-1-1-1 0 0,1 1 1 0 0,-1-1 0 0 0,0 1 0 0 0,-28 38-118 0 0,-137 116-27 0 0,166-156 146 0 0,1 1 1 0 0,0 0-1 0 0,0 0 0 0 0,0 0 1 0 0,0-1-1 0 0,0 1 1 0 0,0 0-1 0 0,0 0 0 0 0,0 1 1 0 0,0-1-1 0 0,-1 0 0 0 0,1 0 1 0 0,0 0-1 0 0,0 1 0 0 0,0-1 1 0 0,0 0-1 0 0,0 1 1 0 0,0-1-1 0 0,-1 1 0 0 0,1-1 1 0 0,0 1-1 0 0,0-1 0 0 0,-1 1 1 0 0,1-1-1 0 0,0 1 1 0 0,-1 0-1 0 0,1-1 0 0 0,-1 1 1 0 0,1 0-1 0 0,-1 0 0 0 0,1-1 1 0 0,-1 1-1 0 0,1 0 1 0 0,-1 0-1 0 0,0 0 0 0 0,1 0 1 0 0,-1 0-1 0 0,0 0 0 0 0,0-1 1 0 0,0 1-1 0 0,0 0 0 0 0,0 0 1 0 0,0 0-1 0 0,0 0 1 0 0,0 0-1 0 0,0 0 0 0 0,0 0 1 0 0,0 0-1 0 0,0 0 0 0 0,-1-1 1 0 0,1 1-1 0 0,0 0 1 0 0,-1 0-1 0 0,1 0 0 0 0,-1 0 1 0 0,1-1-1 0 0,-1 1 0 0 0,1 0 1 0 0,-1 0-1 0 0,1-1 1 0 0,-1 1-1 0 0,0 0 0 0 0,1-1 1 0 0,-1 1-1 0 0,0-1 0 0 0,0 1 1 0 0,0-1-1 0 0,1 1 1 0 0,-1-1-1 0 0,0 0-1 0 0,15 1-13 0 0,0-2-1 0 0,0 0 1 0 0,-1 0-1 0 0,1-1 1 0 0,0-1 0 0 0,-1 0-1 0 0,1-1 1 0 0,-1-1 0 0 0,0 0-1 0 0,6-4 14 0 0,0 2-281 0 0,38-20-2931 0 0,-20 6-3207 0 0,-22 12 1734 0 0,-4 4 1020 0 0</inkml:trace>
  <inkml:trace contextRef="#ctx0" brushRef="#br0" timeOffset="38465.022">3627 59 0 0 0,'0'0'563'0'0,"0"0"400"0"0,0 0 129 0 0,-3-2 56 0 0,-12-5 63 0 0,11 5 11 0 0,4 2-27 0 0,0 0-86 0 0,15-4 2864 0 0,99-21 347 0 0,41 6-2557 0 0,-154 19-1754 0 0,0 0 0 0 0,0 0 1 0 0,0 0-1 0 0,1 0 1 0 0,-1 1-1 0 0,0-1 0 0 0,0 0 1 0 0,0 0-1 0 0,0 1 1 0 0,0-1-1 0 0,1 1 0 0 0,-1-1 1 0 0,0 1-1 0 0,0-1 1 0 0,0 1-1 0 0,0 0 0 0 0,0-1 1 0 0,-1 1-1 0 0,1 0 1 0 0,0 0-1 0 0,0 0 0 0 0,0-1 1 0 0,-1 1-1 0 0,1 0 1 0 0,0 0-1 0 0,-1 0 0 0 0,1 0 1 0 0,-1 0-1 0 0,1 1 1 0 0,-1-1-1 0 0,1 0 0 0 0,-1 0 1 0 0,0 0-1 0 0,0 0 1 0 0,0 0-1 0 0,1 1 0 0 0,-1-1 1 0 0,0 0-1 0 0,0 0 1 0 0,-1 0-1 0 0,1 0 0 0 0,0 1 1 0 0,0-1-1 0 0,0 0 1 0 0,-1 0-1 0 0,0 1-9 0 0,-22 52 452 0 0,-11-15-279 0 0,28-35-160 0 0,2 0 1 0 0,-1 1-1 0 0,0-1 1 0 0,1 1-1 0 0,0 0 1 0 0,0 1-1 0 0,0-1 0 0 0,1 1 1 0 0,0 0-1 0 0,0 0 1 0 0,0 0-1 0 0,1 0 1 0 0,-1 1-14 0 0,4-5 9 0 0,0 0 1 0 0,1 0-1 0 0,-1-1 1 0 0,0 1-1 0 0,1 0 0 0 0,-1 0 1 0 0,1-1-1 0 0,-1 1 1 0 0,1-1-1 0 0,0 0 1 0 0,0 1-1 0 0,0-1 0 0 0,-1 0 1 0 0,1 0-1 0 0,0 0 1 0 0,0 0-1 0 0,1-1 1 0 0,-1 1-1 0 0,0-1 0 0 0,0 1 1 0 0,0-1-1 0 0,0 1 1 0 0,1-1-1 0 0,-1 0 1 0 0,0 0-1 0 0,0 0 0 0 0,0-1 1 0 0,1 1-1 0 0,0-1-9 0 0,20 0 12 0 0,-1-2-1 0 0,1-1 0 0 0,-1-1 1 0 0,-1-1-1 0 0,1 0 0 0 0,-1-2 1 0 0,0 0-1 0 0,0-2-11 0 0,26-9-1611 0 0,-28 11-1683 0 0,-7 2-2481 0 0,-3 2-3700 0 0</inkml:trace>
</inkml:ink>
</file>

<file path=ppt/ink/ink4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8:2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90 0 0 0,'0'0'1278'0'0,"0"0"-13"0"0,0 0-22 0 0,0 0-59 0 0,0 0-14 0 0,-4-3-28 0 0,-11-10-48 0 0,12 10-59 0 0,11-1 2393 0 0,16-2-1121 0 0,-18 5-1702 0 0,209-32 3119 0 0,3 8-3710 0 0,-216 25 355 0 0,20-2-2410 0 0,-25 12-4290 0 0,-40 14-4184 0 0,32-20 9544 0 0</inkml:trace>
</inkml:ink>
</file>

<file path=ppt/ink/ink4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8:27.8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0 0 0,'0'0'2590'0'0,"0"0"46"0"0,0 0-52 0 0,0 0-244 0 0,0 0-409 0 0,33-3-394 0 0,103-11-344 0 0,-43 4 140 0 0,39-4 60 0 0,-42 11-6138 0 0,-78 3-541 0 0,-4 0-2220 0 0</inkml:trace>
</inkml:ink>
</file>

<file path=ppt/ink/ink4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8:30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205 325 680 0 0,'0'0'1442'0'0,"0"0"-498"0"0,0 0-303 0 0,0 0 129 0 0,0 0 397 0 0,0 0 348 0 0,0 0 36 0 0,0 0-274 0 0,0 0-398 0 0,0 0-351 0 0,0 0-179 0 0,0 0-115 0 0,0 0-63 0 0,-13 28-43 0 0,-43 90-36 0 0,-54 148 305 0 0,85-233 1010 0 0,25-52 455 0 0,38-88-1169 0 0,-28 87-640 0 0,17-24 10 0 0,1 1 0 0 0,3 1 0 0 0,1 1 0 0 0,1 2 1 0 0,11-6-64 0 0,46-36 60 0 0,-88 82-52 0 0,-1 0 0 0 0,1 0 1 0 0,-1 1-1 0 0,1-1 1 0 0,-1 0-1 0 0,0 0 0 0 0,1 1 1 0 0,-1-1-1 0 0,0 1 0 0 0,0-1 1 0 0,0 1-1 0 0,0-1 1 0 0,-1 1-1 0 0,1 0 0 0 0,0-1 1 0 0,-1 1-1 0 0,1 0 1 0 0,-1 0-1 0 0,1 0 0 0 0,-1-1 1 0 0,0 1-1 0 0,0 0 0 0 0,0 0 1 0 0,0 0-1 0 0,0-1 1 0 0,0 1-1 0 0,0 0 0 0 0,-1 0 1 0 0,1 0-1 0 0,-1-1 1 0 0,1 1-1 0 0,-1 0 0 0 0,0 0 1 0 0,0-1-9 0 0,1 5 35 0 0,-34 182 724 0 0,34-83-638 0 0,0-104-109 0 0,1 0 0 0 0,0 1 0 0 0,-1-1 0 0 0,1 0 0 0 0,0 0 0 0 0,-1 0-1 0 0,1 0 1 0 0,0 0 0 0 0,0 0 0 0 0,0 0 0 0 0,0 0 0 0 0,0-1 0 0 0,0 1 0 0 0,0 0 0 0 0,0-1 0 0 0,0 1 0 0 0,0 0 0 0 0,1-1 0 0 0,-1 1 0 0 0,0-1-1 0 0,0 0 1 0 0,1 1 0 0 0,-1-1 0 0 0,0 0 0 0 0,0 0 0 0 0,1 0 0 0 0,-1 0 0 0 0,0 0 0 0 0,1 0 0 0 0,-1 0 0 0 0,0 0 0 0 0,0 0 0 0 0,1-1 0 0 0,-1 1-1 0 0,0-1 1 0 0,0 1 0 0 0,0-1 0 0 0,1 1 0 0 0,-1-1 0 0 0,0 1 0 0 0,0-1 0 0 0,0 0 0 0 0,0 0 0 0 0,0 0 0 0 0,0 0 0 0 0,0 0 0 0 0,0 1 0 0 0,-1-1-1 0 0,1-1 1 0 0,0 1 0 0 0,-1 0 0 0 0,1 0 0 0 0,0 0 0 0 0,-1 0-12 0 0,112-136 425 0 0,-56 70-429 0 0,3 2 0 0 0,59-49 4 0 0,-117 114-4 0 0,0 0 0 0 0,-1 0 0 0 0,1 0 1 0 0,-1-1-1 0 0,1 1 0 0 0,0 0 0 0 0,-1 0 0 0 0,1 0 0 0 0,0 0 0 0 0,-1 0 0 0 0,1 0 0 0 0,0 0 0 0 0,-1 0 0 0 0,1 1 0 0 0,-1-1 0 0 0,1 0 0 0 0,0 0 0 0 0,-1 0 0 0 0,1 1 0 0 0,-1-1 0 0 0,1 0 0 0 0,-1 1 0 0 0,1-1 0 0 0,-1 0 0 0 0,1 1 0 0 0,-1-1 0 0 0,1 1 0 0 0,-1-1 0 0 0,1 1 0 0 0,-1-1 0 0 0,0 1 0 0 0,1-1 0 0 0,-1 1 0 0 0,0-1 0 0 0,1 1 0 0 0,-1 0 0 0 0,0-1 0 0 0,0 1 0 0 0,0-1 0 0 0,1 1 0 0 0,-1 0 0 0 0,0-1 0 0 0,0 1 0 0 0,0 0 0 0 0,0-1 0 0 0,0 1 0 0 0,0 0 0 0 0,0-1 0 0 0,-1 1 0 0 0,1-1 0 0 0,0 1 0 0 0,0 0 0 0 0,0-1 0 0 0,0 1 0 0 0,-1-1 0 0 0,1 1 0 0 0,0 0 0 0 0,-1-1 0 0 0,1 1 0 0 0,-1-1 0 0 0,1 1 4 0 0,-4 52 211 0 0,4-53-211 0 0,-16 129 449 0 0,27 0-388 0 0,-10-125-206 0 0,8 27 122 0 0,-1-11-3391 0 0,-6-19-320 0 0,-2-1 1717 0 0,0 0-2952 0 0,0 3-624 0 0</inkml:trace>
  <inkml:trace contextRef="#ctx0" brushRef="#br0" timeOffset="329.181">1201 214 1280 0 0,'0'0'1126'0'0,"0"0"-334"0"0,0 0-5 0 0,0 0 457 0 0,0 0 570 0 0,0 0 280 0 0,0 0-129 0 0,0 0-419 0 0,0 0-494 0 0,0 0-344 0 0,0 0-207 0 0,0 0-107 0 0,0 0-70 0 0,-17 32-49 0 0,-53 100-43 0 0,-13 24 360 0 0,82-153-574 0 0,-1-1 1 0 0,1 1-1 0 0,0 0 0 0 0,0 0 0 0 0,0-1 0 0 0,1 1 1 0 0,-1 0-1 0 0,0 0 0 0 0,1 0 0 0 0,0 0 0 0 0,0 0 1 0 0,0 0-1 0 0,0 0 0 0 0,0 0 0 0 0,1 0 0 0 0,-1 0 1 0 0,1 0-1 0 0,0-1 0 0 0,0 1 0 0 0,0 0 0 0 0,0 0 1 0 0,0-1-1 0 0,1 1 0 0 0,-1-1 0 0 0,1 1 1 0 0,-1-1-1 0 0,1 1 0 0 0,0-1 0 0 0,0 0 0 0 0,0 0 1 0 0,1 0-1 0 0,-1 0 0 0 0,0 0 0 0 0,1-1 0 0 0,-1 1 1 0 0,1-1-1 0 0,0 1-18 0 0,6 2 55 0 0,1-1 0 0 0,-1 0 0 0 0,1 0 0 0 0,-1-1 0 0 0,1 0 0 0 0,0-1 0 0 0,0 0 0 0 0,0-1 0 0 0,0 0 1 0 0,0 0-1 0 0,0-1 0 0 0,8-2-55 0 0,-14 3 26 0 0,118-33-54 0 0,-111 21-1655 0 0,-11 0-7157 0 0,0 10 6338 0 0,0-1-2532 0 0</inkml:trace>
  <inkml:trace contextRef="#ctx0" brushRef="#br0" timeOffset="881.314">1346 1 0 0 0,'0'0'979'0'0,"0"0"508"0"0,0 0 240 0 0,0 0 241 0 0,0 0 166 0 0,0 0-77 0 0,0 0-365 0 0,0 0-478 0 0,0 0-394 0 0,0 0-272 0 0,0 0-157 0 0,0 0-73 0 0,-2 0 637 0 0,175 7 2329 0 0,-171-8-3277 0 0,0 1 0 0 0,-1 0 0 0 0,1 0 0 0 0,0 0 1 0 0,0 0-1 0 0,0 1 0 0 0,-1-1 0 0 0,1 0 0 0 0,0 1 1 0 0,-1-1-1 0 0,1 1 0 0 0,0-1 0 0 0,-1 1 0 0 0,1 0 1 0 0,0 0-1 0 0,-1 0 0 0 0,1 0 0 0 0,-1 0 0 0 0,0 0 1 0 0,1 0-1 0 0,-1 0 0 0 0,0 1 0 0 0,0-1 0 0 0,0 0 1 0 0,1 1-1 0 0,-1-1 0 0 0,-1 1 0 0 0,1-1 1 0 0,0 1-1 0 0,0 0 0 0 0,-1-1 0 0 0,1 1 0 0 0,-1 0 1 0 0,1-1-1 0 0,-1 1 0 0 0,0 0 0 0 0,1 0 0 0 0,-1-1 1 0 0,0 1-1 0 0,0 0 0 0 0,0 0 0 0 0,-1 0 0 0 0,1-1 1 0 0,0 1-1 0 0,-1 0 0 0 0,1-1 0 0 0,-1 3-7 0 0,-34 59 323 0 0,30-57-307 0 0,1 0 1 0 0,0 1-1 0 0,0-1 0 0 0,0 1 0 0 0,1-1 1 0 0,0 1-1 0 0,1 0 0 0 0,-1 0 1 0 0,1 0-1 0 0,0 1 0 0 0,1-1 1 0 0,0 0-1 0 0,0 3-16 0 0,1-7 13 0 0,1-1 1 0 0,-1 1-1 0 0,1 0 0 0 0,-1-1 0 0 0,1 1 1 0 0,0 0-1 0 0,0-1 0 0 0,1 1 0 0 0,-1-1 1 0 0,0 1-1 0 0,1-1 0 0 0,-1 0 0 0 0,1 0 1 0 0,0 0-1 0 0,0 0 0 0 0,0 0 0 0 0,0 0 1 0 0,0 0-1 0 0,0 0 0 0 0,0-1 0 0 0,1 1 1 0 0,-1-1-1 0 0,1 0 0 0 0,-1 0 0 0 0,1 1 1 0 0,-1-2-1 0 0,1 1 0 0 0,0 0-13 0 0,83 17-812 0 0,-71-16 49 0 0,-11-1 331 0 0,15 1-3768 0 0,-1 0-4932 0 0,-14-2 3653 0 0</inkml:trace>
  <inkml:trace contextRef="#ctx0" brushRef="#br0" timeOffset="1126.531">2202 203 7066 0 0,'0'0'1952'0'0,"0"0"-497"0"0,0 0-165 0 0,0 0 106 0 0,0 0 123 0 0,0 0-75 0 0,0 0-258 0 0,0 0-282 0 0,0 0-240 0 0,-33 30-193 0 0,-105 94-147 0 0,-94 106 411 0 0,-71 81-889 0 0,298-306-20 0 0,-51 50-257 0 0,22-18-4720 0 0,27-23-3438 0 0,5-13 2682 0 0</inkml:trace>
  <inkml:trace contextRef="#ctx0" brushRef="#br0" timeOffset="1645.972">2046 656 0 0 0,'0'0'1316'0'0,"0"0"435"0"0,0 0 274 0 0,0 0 201 0 0,0 0 101 0 0,0 0-236 0 0,0 0-453 0 0,0 0-456 0 0,0 0-367 0 0,0 0-236 0 0,0 0-99 0 0,0 0-36 0 0,0 0-9 0 0,16-13 2 0 0,52-43-7 0 0,17 12 707 0 0,-59 36-836 0 0,117-14 876 0 0,-141 22-1172 0 0,1 0 0 0 0,0 0 1 0 0,-1 0-1 0 0,1 1 0 0 0,-1-1 0 0 0,0 1 0 0 0,1 0 0 0 0,-1-1 0 0 0,1 1 1 0 0,-1 1-1 0 0,0-1 0 0 0,0 0 0 0 0,1 0 0 0 0,-1 1 0 0 0,0-1 0 0 0,0 1 1 0 0,0 0-1 0 0,-1-1 0 0 0,1 1 0 0 0,0 0 0 0 0,-1 0 0 0 0,1 0 0 0 0,-1 0 0 0 0,0 1 1 0 0,1-1-1 0 0,-1 0 0 0 0,0 0 0 0 0,0 1 0 0 0,-1-1 0 0 0,1 1 0 0 0,0-1 1 0 0,-1 1-1 0 0,0-1 0 0 0,1 1 0 0 0,-1-1 0 0 0,0 1 0 0 0,0-1 0 0 0,0 1 1 0 0,-1-1-1 0 0,1 1 0 0 0,-1-1 0 0 0,1 1 0 0 0,-1-1 0 0 0,0 1 0 0 0,0-1 1 0 0,0 0-1 0 0,0 1 0 0 0,-1-1-5 0 0,-3 7 26 0 0,-1 0 1 0 0,0 0 0 0 0,0 0-1 0 0,-1-1 1 0 0,-1 0 0 0 0,1-1-1 0 0,-1 1 1 0 0,0-2-1 0 0,-1 1 1 0 0,-2 1-27 0 0,-8 7 14 0 0,9-7 7 0 0,7-7-25 0 0,1 1 0 0 0,-1 0 0 0 0,1-1 0 0 0,0 1 0 0 0,-1 0 0 0 0,1 0 0 0 0,0 0 0 0 0,0 1 0 0 0,0-1 0 0 0,1 0 0 0 0,-1 1 0 0 0,1 0 0 0 0,-1-1 0 0 0,1 1 0 0 0,0 0 0 0 0,0-1 0 0 0,0 1 0 0 0,0 0 0 0 0,0 0 0 0 0,1 0 0 0 0,-1 0 0 0 0,1 0 0 0 0,0 0 0 0 0,0 1 4 0 0,1-2-7 0 0,0 1 0 0 0,1-1 0 0 0,-1 0 0 0 0,1 1-1 0 0,-1-1 1 0 0,1 0 0 0 0,0 0 0 0 0,0 0 0 0 0,0 0-1 0 0,0 0 1 0 0,0 0 0 0 0,0-1 0 0 0,1 1 0 0 0,-1-1 0 0 0,0 1-1 0 0,1-1 1 0 0,-1 0 0 0 0,1 0 0 0 0,0 0 0 0 0,2 0 7 0 0,11 7-15 0 0,-6-2 15 0 0,0 1 0 0 0,0 0 1 0 0,-1 0-1 0 0,0 1 1 0 0,0 0-1 0 0,-1 0 1 0 0,0 1-1 0 0,-1 1 0 0 0,1-1 1 0 0,3 9-1 0 0,-9-15 35 0 0,0 1 0 0 0,0 0 0 0 0,0 1 1 0 0,0-1-1 0 0,-1 0 0 0 0,1 0 0 0 0,-1 1 0 0 0,-1-1 0 0 0,1 1 1 0 0,0-1-1 0 0,-1 1 0 0 0,0-1 0 0 0,0 1 0 0 0,-1-1 0 0 0,1 1 1 0 0,-1-1-1 0 0,0 1 0 0 0,0-1 0 0 0,0 0 0 0 0,-1 1 0 0 0,1-1 1 0 0,-1 0-1 0 0,0 0 0 0 0,0 0 0 0 0,-1 0 0 0 0,1-1 0 0 0,-1 1 1 0 0,0 0-1 0 0,-1 0-35 0 0,-5 6 85 0 0,-1-1 1 0 0,0-1-1 0 0,0 0 0 0 0,-1 0 1 0 0,0-1-1 0 0,-1 0 1 0 0,1-1-1 0 0,-1 0 0 0 0,0-1 1 0 0,-1 0-1 0 0,1-1 1 0 0,-1-1-1 0 0,0 0 1 0 0,0 0-1 0 0,0-2 0 0 0,0 1 1 0 0,0-2-1 0 0,-1 0 1 0 0,1 0-1 0 0,-12-3-85 0 0,21 4-88 0 0,0-2-1 0 0,0 1 1 0 0,0 0 0 0 0,0-1-1 0 0,0 1 1 0 0,0-1 0 0 0,0 0-1 0 0,0-1 1 0 0,0 1 0 0 0,0-1-1 0 0,1 1 1 0 0,-1-1 0 0 0,1 0-1 0 0,-1 0 1 0 0,1-1-1 0 0,0 1 1 0 0,0-1 0 0 0,0 0-1 0 0,0 1 1 0 0,0-1 0 0 0,0-1-1 0 0,1 1 1 0 0,0 0 0 0 0,-1-1-1 0 0,1 1 1 0 0,1-1 0 0 0,-1 1-1 0 0,0-1 1 0 0,1 0 0 0 0,0 0-1 0 0,0 0 1 0 0,0-1 88 0 0,0-14-3336 0 0,2 1-5908 0 0,0 10 834 0 0</inkml:trace>
</inkml:ink>
</file>

<file path=ppt/ink/ink4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5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2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4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4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4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5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1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4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5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4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5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4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4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220 273 1888 0 0,'0'0'1305'0'0,"0"0"-64"0"0,0 0 152 0 0,0 0 222 0 0,0 0 130 0 0,0 0-50 0 0,0 0-242 0 0,0 0-261 0 0,0 0-212 0 0,0 0-144 0 0,0 0-72 0 0,0 0-17 0 0,-27 35-29 0 0,-79 111-46 0 0,59-59 263 0 0,43-70-747 0 0,-7 26 130 0 0,2 0 0 0 0,3 1 0 0 0,1 1 0 0 0,1-1-1 0 0,3 19-317 0 0,3-49 8 0 0,0 0 0 0 0,1 0 0 0 0,1 0 0 0 0,0-1 0 0 0,1 0 0 0 0,0 1 0 0 0,1-1 0 0 0,0-1 0 0 0,1 1 0 0 0,1-1 0 0 0,0-1 0 0 0,0 1 0 0 0,1-1 0 0 0,1-1 0 0 0,0 0 0 0 0,0 0 0 0 0,1-1 0 0 0,0 0 0 0 0,0-1 0 0 0,1 0-1 0 0,1-1 1 0 0,-1 0 0 0 0,1-1 0 0 0,0 0 0 0 0,0-1 0 0 0,5 0-8 0 0,13-1-1956 0 0,-18-4-1887 0 0,-2 0-3743 0 0,-9 0-192 0 0</inkml:trace>
  <inkml:trace contextRef="#ctx0" brushRef="#br0" timeOffset="304.561">315 778 7274 0 0,'0'0'2052'0'0,"0"0"-501"0"0,0 0-267 0 0,0 0-42 0 0,0 0-7 0 0,0 0-44 0 0,0 0-118 0 0,0 0-129 0 0,0 0-127 0 0,0 0-132 0 0,0 0-123 0 0,0 0-64 0 0,0 0-66 0 0,25 4-70 0 0,77 13-62 0 0,-6-17 276 0 0,-64-6-464 0 0,79-17-1414 0 0,-65 9-7734 0 0,-37 10 2741 0 0,-4 0 738 0 0</inkml:trace>
  <inkml:trace contextRef="#ctx0" brushRef="#br0" timeOffset="7886.837">1226 483 520 0 0,'0'0'1324'0'0,"0"0"-111"0"0,0 0 135 0 0,0 0 231 0 0,0 0 113 0 0,0 0-121 0 0,0 0-317 0 0,0 0-350 0 0,0 0-269 0 0,0 0-162 0 0,0 0-55 0 0,0 3 37 0 0,-1 5-176 0 0,0-1 0 0 0,-1 0 0 0 0,0 0 1 0 0,0 0-1 0 0,-1 0 0 0 0,0 0 1 0 0,0-1-1 0 0,-1 1 0 0 0,0-1 1 0 0,0 0-1 0 0,0 0 0 0 0,-5 5-279 0 0,-18 31 532 0 0,-124 171 439 0 0,99-147-962 0 0,-12 19-181 0 0,64-85 76 0 0,0 0 0 0 0,0 0 1 0 0,1 0-1 0 0,-1 0 0 0 0,0 0 0 0 0,0 0 0 0 0,0 0 0 0 0,1 0 0 0 0,-1 0 1 0 0,0 0-1 0 0,0 0 0 0 0,1 0 0 0 0,-1 0 0 0 0,0 0 0 0 0,0 0 0 0 0,0 0 1 0 0,1 0-1 0 0,-1 0 0 0 0,0 1 0 0 0,0-1 0 0 0,0 0 0 0 0,1 0 0 0 0,-1 0 1 0 0,0 0-1 0 0,0 0 0 0 0,0 1 0 0 0,0-1 0 0 0,1 0 0 0 0,-1 0 0 0 0,0 0 1 0 0,0 1-1 0 0,0-1 0 0 0,0 0 0 0 0,0 0 0 0 0,0 0 0 0 0,0 1 0 0 0,0-1 1 0 0,0 0-1 0 0,0 0 0 0 0,1 1 0 0 0,-1-1 0 0 0,0 0 96 0 0,22-18-5618 0 0,-21 16 4388 0 0,6-4-2620 0 0,0 1 497 0 0</inkml:trace>
  <inkml:trace contextRef="#ctx0" brushRef="#br0" timeOffset="13403.928">761 487 0 0 0,'0'0'324'0'0,"0"0"382"0"0,0 0 172 0 0,0 0 149 0 0,0 0 151 0 0,-3-1 163 0 0,0-1-800 0 0,-4-1-14 0 0,0 2 2566 0 0,7 1-1886 0 0,0 0-116 0 0,0 0-76 0 0,0 0-103 0 0,0 0-113 0 0,26 3 4054 0 0,-9 8-4429 0 0,0 1 0 0 0,0 0-1 0 0,-1 2 1 0 0,0 0 0 0 0,-1 0-1 0 0,-1 1 1 0 0,5 7-424 0 0,-10-13 79 0 0,0 0 0 0 0,0-1-1 0 0,1 0 1 0 0,1-1 0 0 0,-1 0 0 0 0,1-1 0 0 0,1 0-1 0 0,-1-1 1 0 0,1 0 0 0 0,10 3-79 0 0,46 22 307 0 0,7 20-68 0 0,-46-16-83 0 0,1 2-68 0 0,7-2 38 0 0,-20-16-96 0 0,-1-7-26 0 0,-16-11-75 0 0,0 0-26 0 0,0 0-81 0 0,0 0-79 0 0,0 0-111 0 0,0 0-145 0 0,0 0-252 0 0,0 0-314 0 0,-8-7-12770 0 0,5 3 6830 0 0</inkml:trace>
  <inkml:trace contextRef="#ctx0" brushRef="#br0" timeOffset="14219.725">718 222 0 0 0,'0'0'571'0'0,"0"0"408"0"0,0 0 169 0 0,0 0 75 0 0,0 0-27 0 0,0 0-62 0 0,0 0-39 0 0,0 0-14 0 0,0 0-33 0 0,0 0-51 0 0,-1 1 3155 0 0,49 26 1769 0 0,-42-27-5762 0 0,-1 1 0 0 0,0-1 0 0 0,1 0-1 0 0,-1 0 1 0 0,0-1 0 0 0,1 1 0 0 0,-1-1 0 0 0,0-1 0 0 0,0 1-1 0 0,0-1 1 0 0,0 1 0 0 0,0-1 0 0 0,0-1 0 0 0,0 1 0 0 0,0-1-159 0 0,27-17 318 0 0,-1 0 0 0 0,-1-3 0 0 0,-1 0 0 0 0,-2-2 1 0 0,10-11-319 0 0,15-48 816 0 0,-51 83-772 0 0,7 34-126 0 0,34 27 163 0 0,-19-17-18 0 0,58 93-2112 0 0,-70-127-2826 0 0,-4-7-3711 0 0,-5-2-1345 0 0</inkml:trace>
  <inkml:trace contextRef="#ctx0" brushRef="#br0" timeOffset="14775.588">1447 19 0 0 0,'0'0'891'0'0,"0"0"225"0"0,0 0 442 0 0,0 0 352 0 0,0 0 127 0 0,0 0-171 0 0,0 0-338 0 0,0 0-289 0 0,0 0-201 0 0,0 0-131 0 0,0 0-94 0 0,0 0-31 0 0,2-1 9 0 0,-1 0-720 0 0,-1 1 0 0 0,1 0 1 0 0,-1-1-1 0 0,0 1 1 0 0,1 0-1 0 0,-1-1 1 0 0,1 1-1 0 0,-1 0 1 0 0,1 0-1 0 0,-1 0 1 0 0,1-1-1 0 0,0 1 1 0 0,-1 0-1 0 0,1 0 1 0 0,-1 0-1 0 0,1 0 1 0 0,-1 0-1 0 0,1 0 1 0 0,-1 0-1 0 0,1 0 1 0 0,-1 0-1 0 0,1 0 1 0 0,0 1-1 0 0,-1-1 0 0 0,1 0 1 0 0,-1 0-1 0 0,1 0 1 0 0,-1 1-1 0 0,1-1 1 0 0,-1 0-1 0 0,0 1 1 0 0,1-1-1 0 0,-1 0 1 0 0,1 1-1 0 0,-1-1 1 0 0,0 0-1 0 0,1 1 1 0 0,-1-1-1 0 0,0 1 1 0 0,1-1-1 0 0,-1 1 1 0 0,0-1-1 0 0,1 1 1 0 0,-1-1-1 0 0,0 1 1 0 0,0-1-1 0 0,0 1 0 0 0,0-1 1 0 0,0 1-1 0 0,0-1 1 0 0,1 1-1 0 0,-1 0 1 0 0,0-1-72 0 0,8 14 889 0 0,21 26 40 0 0,-2 2 1 0 0,-2 0-1 0 0,-2 2 1 0 0,11 32-930 0 0,-13-22 120 0 0,-2 1 1 0 0,-3 0 0 0 0,-2 2 0 0 0,-2 0 0 0 0,2 50-121 0 0,-10-83-3 0 0,-2 0 0 0 0,-1 0 0 0 0,-1-1 0 0 0,-1 1-1 0 0,-1 0 1 0 0,0 0 0 0 0,-2-1 0 0 0,-1 1 0 0 0,-2-1 0 0 0,-2 6 3 0 0,3-13-70 0 0,-1 0 1 0 0,0 0-1 0 0,-1-1 0 0 0,-1 0 0 0 0,-1 0 1 0 0,0-1-1 0 0,-11 12 70 0 0,12-16-317 0 0,0 0 0 0 0,0-1 0 0 0,-1 0 1 0 0,0 0-1 0 0,0-1 0 0 0,-1 0 0 0 0,0-1 0 0 0,0-1 0 0 0,-1 1 0 0 0,0-2 0 0 0,0 1 1 0 0,-1-2-1 0 0,1 0 0 0 0,-1 0 0 0 0,-11 1 317 0 0,12-4-1118 0 0,-14 1-1886 0 0,9-5-7148 0 0,13 2 4223 0 0</inkml:trace>
</inkml:ink>
</file>

<file path=ppt/ink/ink4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4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4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4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4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1116 0 0 0,'0'0'1546'0'0,"0"0"790"0"0,0 0 91 0 0,0 0-284 0 0,0 0-346 0 0,0 0-297 0 0,0 0-229 0 0,31-33-188 0 0,101-104-159 0 0,-45 22 609 0 0,312-491 1565 0 0,-261 423-2929 0 0,-86 142-544 0 0,-51 41 342 0 0,0 1-1 0 0,0-1 1 0 0,0 1-1 0 0,0 0 1 0 0,0 0-1 0 0,0 0 1 0 0,0 0-1 0 0,0-1 1 0 0,-1 1-1 0 0,1 0 1 0 0,0 0-1 0 0,0 1 1 0 0,-1-1-1 0 0,1 0 1 0 0,-1 0 0 0 0,1 0-1 0 0,-1 0 1 0 0,1 0-1 0 0,-1 1 1 0 0,0-1-1 0 0,1 0 1 0 0,-1 0-1 0 0,0 1 1 0 0,0-1-1 0 0,0 0 1 0 0,0 0-1 0 0,0 1 1 0 0,0-1-1 0 0,-1 0 1 0 0,1 1-1 0 0,0-1 34 0 0,0 3-73 0 0,1 62 105 0 0,-2 1-1 0 0,-3-1 1 0 0,-9 37-32 0 0,-1 30 163 0 0,-8 320 1657 0 0,22-452-1324 0 0,-43-39 2407 0 0,-217-178-4214 0 0,220 183 470 0 0,0 2 1 0 0,-3 2-1 0 0,0 1 0 0 0,-2 3 0 0 0,-6-1 841 0 0,-29 10-5073 0 0,34 37-4334 0 0,37-13 5584 0 0</inkml:trace>
</inkml:ink>
</file>

<file path=ppt/ink/ink4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1856 0 0,'0'0'889'0'0,"0"0"-413"0"0,0 0-3 0 0,0 0 410 0 0,0 0 367 0 0,0 0 155 0 0,0 0-28 0 0,0 0-92 0 0,0 0-71 0 0,0 0-49 0 0,0 0-66 0 0,0 0-115 0 0,0 0-90 0 0,18-8-71 0 0,55-29-95 0 0,-2-18 866 0 0,-33 18-1296 0 0,-2-1 1 0 0,-2-1 0 0 0,-2-2 0 0 0,16-27-299 0 0,-44 62-30 0 0,0 1 1 0 0,0-1-1 0 0,-1 0 1 0 0,0 0-1 0 0,0-1 1 0 0,-1 1 0 0 0,1-1-1 0 0,-1 0 1 0 0,-1 1-1 0 0,1-1 1 0 0,-1 0-1 0 0,0 0 1 0 0,-1 0 0 0 0,0 0-1 0 0,0-3 30 0 0,-2 8-126 0 0,0 1 1 0 0,-1 0-1 0 0,1-1 0 0 0,0 1 0 0 0,-1 0 1 0 0,1 1-1 0 0,-1-1 0 0 0,1 0 1 0 0,-1 1-1 0 0,1-1 0 0 0,-1 1 0 0 0,1 0 1 0 0,-1 0-1 0 0,0 0 0 0 0,1 0 0 0 0,-1 0 1 0 0,1 1-1 0 0,-1-1 0 0 0,1 1 1 0 0,-1-1-1 0 0,1 1 0 0 0,-1 0 0 0 0,1 0 1 0 0,0 0-1 0 0,-1 1 0 0 0,1-1 0 0 0,0 0 1 0 0,0 1-1 0 0,-1 0 126 0 0,-5 2-2 0 0,1 1-1 0 0,-1 0 1 0 0,1 0 0 0 0,0 0-1 0 0,1 1 1 0 0,-1 0 0 0 0,1 0 0 0 0,0 1-1 0 0,1-1 1 0 0,0 1 0 0 0,0 1-1 0 0,0-1 1 0 0,1 1 0 0 0,0-1-1 0 0,0 1 1 0 0,1 0 0 0 0,0 1 0 0 0,1-1-1 0 0,0 0 1 0 0,0 1 0 0 0,0 0-1 0 0,1 2 3 0 0,2-8 35 0 0,-1 0-1 0 0,1 0 0 0 0,0 0 0 0 0,0-1 0 0 0,0 1 1 0 0,0 0-1 0 0,0-1 0 0 0,1 1 0 0 0,-1-1 0 0 0,1 0 1 0 0,-1 1-1 0 0,1-1 0 0 0,0 0 0 0 0,0 0 0 0 0,0 0 1 0 0,1 0-1 0 0,-1 0 0 0 0,0 0 0 0 0,1-1 0 0 0,-1 1 1 0 0,1-1-1 0 0,-1 0 0 0 0,1 0 0 0 0,-1 0 0 0 0,1 0 1 0 0,0 0-1 0 0,1 0-34 0 0,79 17 849 0 0,-54-16-573 0 0,1-1 0 0 0,-1-1 0 0 0,1-2 0 0 0,-1-1 0 0 0,23-6-276 0 0,-49 9 19 0 0,73-3 401 0 0,-68 51 127 0 0,-39 36 126 0 0,26-78-849 0 0,2 0 0 0 0,-1 0 0 0 0,1 0 0 0 0,0 1 0 0 0,0-1 0 0 0,1 1 0 0 0,0 0 0 0 0,0 0 0 0 0,0-1 0 0 0,1 1 0 0 0,0 0 0 0 0,1 0 0 0 0,-1 3 176 0 0,30 8-4806 0 0,-4-17-1959 0 0,-23-1 5297 0 0,5 0-3468 0 0</inkml:trace>
</inkml:ink>
</file>

<file path=ppt/ink/ink4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1 356 3569 0 0,'0'0'1843'0'0,"0"0"-346"0"0,0 0-76 0 0,0 0 94 0 0,0 0 25 0 0,0 0-69 0 0,0 0-173 0 0,0 0-151 0 0,0 0-101 0 0,0 0-107 0 0,0 0-157 0 0,0 0-155 0 0,0 0-154 0 0,21-19-87 0 0,70-60-69 0 0,110-117 727 0 0,-107 134-1037 0 0,-93 63-16 0 0,0 0-1 0 0,1 0 1 0 0,-1 0 0 0 0,0 1 0 0 0,0-1 0 0 0,1 0-1 0 0,-1 0 1 0 0,0 1 0 0 0,0-1 0 0 0,-1 1 0 0 0,1-1-1 0 0,0 1 1 0 0,0-1 0 0 0,-1 1 0 0 0,1-1 0 0 0,-1 1-1 0 0,1 0 1 0 0,-1-1 0 0 0,0 1 0 0 0,1 0 0 0 0,-1-1 0 0 0,0 1-1 0 0,0 0 1 0 0,0-1 0 0 0,0 1 0 0 0,-1 0 0 0 0,1-1-1 0 0,0 1 1 0 0,-1 0 0 0 0,1-1 0 0 0,-1 1 0 0 0,0-1-1 0 0,1 1 1 0 0,-1-1 0 0 0,0 1 0 0 0,0-1 0 0 0,0 1-1 0 0,-1 0 10 0 0,-25 118 486 0 0,29-118-466 0 0,0-1-1 0 0,0 0 1 0 0,1 1 0 0 0,-1-1-1 0 0,0 0 1 0 0,0 0 0 0 0,1 0-1 0 0,-1 0 1 0 0,1-1 0 0 0,-1 1-1 0 0,1 0 1 0 0,-1-1 0 0 0,1 0-1 0 0,-1 0 1 0 0,1 0 0 0 0,0 0-1 0 0,-1 0 1 0 0,1 0 0 0 0,-1-1-1 0 0,1 1 1 0 0,-1-1 0 0 0,1 0-1 0 0,-1 1 1 0 0,0-1 0 0 0,1 0-1 0 0,-1-1 1 0 0,0 1 0 0 0,0 0-20 0 0,249-124 466 0 0,-235 120-473 0 0,50-3-68 0 0,-57 73 249 0 0,-24 49 22 0 0,15-114-270 0 0,0 1 0 0 0,0 0-1 0 0,0-1 1 0 0,0 1-1 0 0,0-1 1 0 0,0 1-1 0 0,0-1 1 0 0,0 1-1 0 0,1 0 1 0 0,-1-1-1 0 0,0 1 1 0 0,0-1-1 0 0,0 1 1 0 0,1-1-1 0 0,-1 1 1 0 0,0-1-1 0 0,1 1 1 0 0,-1-1 0 0 0,1 0-1 0 0,-1 1 1 0 0,0-1-1 0 0,1 1 1 0 0,-1-1-1 0 0,1 0 1 0 0,-1 1-1 0 0,1-1 1 0 0,-1 0-1 0 0,1 0 1 0 0,-1 1-1 0 0,1-1 1 0 0,-1 0-1 0 0,1 0 1 0 0,0 0 0 0 0,-1 0-1 0 0,1 1 1 0 0,-1-1-1 0 0,1 0 1 0 0,-1 0-1 0 0,1 0 1 0 0,0 0-1 0 0,-1-1 1 0 0,1 1-1 0 0,-1 0 1 0 0,1 0-1 0 0,-1 0 1 0 0,1 0-1 0 0,0-1 1 0 0,-1 1-1 0 0,1 0 1 0 0,-1 0 0 0 0,1-1-1 0 0,-1 1 75 0 0,19-9-11996 0 0,-15 6 5501 0 0</inkml:trace>
</inkml:ink>
</file>

<file path=ppt/ink/ink4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41 560 0 0,'0'0'1350'0'0,"0"0"-251"0"0,0 0-76 0 0,0 0 218 0 0,0 0 254 0 0,0 0 80 0 0,0 0-143 0 0,0 0-275 0 0,0 0-272 0 0,0 0-203 0 0,0 0-144 0 0,0 0-91 0 0,-2 19-77 0 0,-8 132 727 0 0,11-147-1007 0 0,-1 0 0 0 0,1 0-1 0 0,0 1 1 0 0,0-1 0 0 0,0-1-1 0 0,1 1 1 0 0,0 0 0 0 0,-1 0-1 0 0,1 0 1 0 0,0-1 0 0 0,1 1-1 0 0,-1-1 1 0 0,1 0-1 0 0,0 0 1 0 0,-1 0 0 0 0,1 0-1 0 0,0 0 1 0 0,1 0 0 0 0,-1-1-1 0 0,0 0 1 0 0,1 1 0 0 0,0-1-1 0 0,-1-1 1 0 0,1 1 0 0 0,0 0-1 0 0,0-1 1 0 0,0 0 0 0 0,0 0-1 0 0,0 0 1 0 0,0 0 0 0 0,0-1-1 0 0,0 0 1 0 0,1 1 0 0 0,-1-1-1 0 0,0-1 1 0 0,0 1 0 0 0,0-1-1 0 0,0 0 1 0 0,0 0 0 0 0,0 0-1 0 0,0 0 1 0 0,0 0 0 0 0,0-1-1 0 0,0 0 1 0 0,-1 0 0 0 0,1 0-1 0 0,3-3-89 0 0,312-254 1710 0 0,-315 257-1717 0 0,0-1 1 0 0,1 1-1 0 0,-1 0 0 0 0,0 0 1 0 0,1 0-1 0 0,-1 1 0 0 0,1-1 1 0 0,0 1-1 0 0,-1 0 0 0 0,1 0 1 0 0,0 1-1 0 0,0 0 0 0 0,-1 0 1 0 0,1 0-1 0 0,3 0 7 0 0,-4 4 1 0 0,0-1 0 0 0,-1 1 0 0 0,1-1 1 0 0,-1 1-1 0 0,1 0 0 0 0,-1 0 0 0 0,0 1 0 0 0,-1-1 0 0 0,1 1 0 0 0,-1-1 0 0 0,0 1 0 0 0,0 0 1 0 0,0 0-1 0 0,-1 0 0 0 0,0 0 0 0 0,0 0 0 0 0,0 0 0 0 0,0 4-1 0 0,2 11 86 0 0,-1 1 0 0 0,-1 0 1 0 0,-1-1-1 0 0,-1 1 0 0 0,0 0 0 0 0,-2-1 0 0 0,0 0 1 0 0,-3 7-87 0 0,4-19-15 0 0,-1-1 0 0 0,1 0 0 0 0,-2-1-1 0 0,1 1 1 0 0,-1 0 0 0 0,0-1 0 0 0,0 0 0 0 0,0 0 0 0 0,-1 0 0 0 0,0-1 0 0 0,-1 1 0 0 0,1-1 0 0 0,-1 0 0 0 0,0-1 0 0 0,-1 1 15 0 0,-2 0-111 0 0,0-1-1 0 0,-1-1 1 0 0,1 1-1 0 0,-1-1 1 0 0,0-1-1 0 0,0 0 0 0 0,0-1 1 0 0,0 1-1 0 0,0-2 1 0 0,0 0-1 0 0,-5 0 112 0 0,25-15-1400 0 0,56-41-3175 0 0,-43 39-1424 0 0,-12 9-1595 0 0</inkml:trace>
</inkml:ink>
</file>

<file path=ppt/ink/ink4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6369 0 0,'0'0'648'0'0,"0"0"-559"0"0,0 0-218 0 0,0 0-23 0 0,0 0 88 0 0,0 0 144 0 0,0 0-24 0 0,0 0-56 0 0,0 0-56 0 0,0 0-136 0 0,0 0-392 0 0,0 0-888 0 0,0 0-1361 0 0,0 0 1073 0 0</inkml:trace>
</inkml:ink>
</file>

<file path=ppt/ink/ink4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4305 0 0,'0'0'739'0'0,"0"0"-234"0"0,0 0 31 0 0,0 0 226 0 0,0 0 189 0 0,0 0-15 0 0,0 0-188 0 0,-1 33-235 0 0,-2 103-215 0 0,0-27 380 0 0,1-56-1657 0 0,2-13-3801 0 0,0-39 1937 0 0,0-1 474 0 0</inkml:trace>
</inkml:ink>
</file>

<file path=ppt/ink/ink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6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66 363 184 0 0,'0'0'1308'0'0,"0"0"-5"0"0,0 0 71 0 0,0 0 176 0 0,0 0 174 0 0,0 0-38 0 0,0 0-275 0 0,0 0-386 0 0,0 0-299 0 0,0 0-114 0 0,0 0 19 0 0,0 0 83 0 0,0 0 28 0 0,6 10-67 0 0,86 139 1643 0 0,-73-119-2197 0 0,-2 1 0 0 0,-1 1 1 0 0,-1 1-1 0 0,-2 0 0 0 0,-1 0 1 0 0,0 6-122 0 0,16 57 174 0 0,-24-117 2838 0 0,4-24-2716 0 0,1-27 53 0 0,5 1 1 0 0,2 1-1 0 0,3 0 0 0 0,24-56-349 0 0,3 1-749 0 0,-46 125 233 0 0,0 0-284 0 0,0 0-305 0 0,-6 47-11920 0 0,3-35 5630 0 0</inkml:trace>
  <inkml:trace contextRef="#ctx0" brushRef="#br0" timeOffset="313.808">541 727 10018 0 0,'0'0'1658'0'0,"0"0"-765"0"0,0 0-393 0 0,0 0 169 0 0,0 0 325 0 0,0 0 191 0 0,0 0-28 0 0,0 0-187 0 0,0 0-266 0 0,0 0-236 0 0,0 0-168 0 0,-1 32-102 0 0,-2 100-62 0 0,0 1 348 0 0,3-95-5313 0 0,18-117-9752 0 0,-16 70 13657 0 0</inkml:trace>
  <inkml:trace contextRef="#ctx0" brushRef="#br0" timeOffset="800.425">523 606 0 0 0,'0'0'551'0'0,"0"0"549"0"0,0 0 346 0 0,0 0 275 0 0,0 0 208 0 0,0 0-22 0 0,0 0-203 0 0,0 0-307 0 0,0 0-361 0 0,0 0-304 0 0,0 0-193 0 0,0 0-78 0 0,-6 1 1254 0 0,14 3-1324 0 0,-1-1 0 0 0,1 0 0 0 0,0-1 0 0 0,0 1 1 0 0,0-1-1 0 0,0-1 0 0 0,0 0 0 0 0,0 0 0 0 0,1 0 0 0 0,-1-1 0 0 0,0 0 0 0 0,4-1-391 0 0,-3 0 69 0 0,1 1-1 0 0,-1 0 0 0 0,0 0 1 0 0,1 1-1 0 0,-1 1 1 0 0,0 0-1 0 0,1 0 0 0 0,-1 0 1 0 0,0 1-1 0 0,3 2-68 0 0,-9-2 18 0 0,0 0 1 0 0,0 0-1 0 0,-1 0 0 0 0,1 0 0 0 0,-1 1 0 0 0,0-1 0 0 0,0 1 1 0 0,0-1-1 0 0,-1 1 0 0 0,1 0 0 0 0,-1 0 0 0 0,0 0 0 0 0,0 0 0 0 0,0 0 1 0 0,0 0-1 0 0,-1 0 0 0 0,1 0 0 0 0,-1 0 0 0 0,0 0 0 0 0,-1 0 1 0 0,1 0-1 0 0,-1 0 0 0 0,1 0 0 0 0,-1 0 0 0 0,0 0 0 0 0,-1 0 0 0 0,1 0 1 0 0,-1-1-1 0 0,0 1 0 0 0,1 0 0 0 0,-3 1-18 0 0,-35 54 151 0 0,38-57-160 0 0,0-1 1 0 0,0 1-1 0 0,0-1 1 0 0,1 1-1 0 0,-1 0 1 0 0,0-1-1 0 0,1 1 0 0 0,-1 0 1 0 0,1 0-1 0 0,0-1 1 0 0,-1 1-1 0 0,1 0 1 0 0,0 0-1 0 0,0 0 1 0 0,0 0-1 0 0,1-1 1 0 0,-1 1-1 0 0,0 0 1 0 0,1 0-1 0 0,-1 0 1 0 0,1-1-1 0 0,-1 1 0 0 0,1 0 1 0 0,0-1-1 0 0,0 1 1 0 0,0-1-1 0 0,0 1 1 0 0,0-1-1 0 0,0 1 1 0 0,0-1-1 0 0,0 1 1 0 0,0-1-1 0 0,1 0 1 0 0,-1 0-1 0 0,2 1 9 0 0,41 20-93 0 0,36 30 35 0 0,-78-49 75 0 0,0 0 0 0 0,0 0-1 0 0,-1 1 1 0 0,1-1 0 0 0,-1 1 0 0 0,0-1-1 0 0,0 1 1 0 0,0 0 0 0 0,-1-1 0 0 0,1 1-1 0 0,-1 0 1 0 0,0 0 0 0 0,0-1-1 0 0,0 1 1 0 0,-1 0 0 0 0,1 0 0 0 0,-1-1-1 0 0,0 1 1 0 0,0 0 0 0 0,0-1-1 0 0,0 1 1 0 0,-1-1 0 0 0,1 0 0 0 0,-1 1-1 0 0,0-1 1 0 0,0 0 0 0 0,0 0-1 0 0,0 0 1 0 0,-1 0 0 0 0,1 0 0 0 0,-1-1-1 0 0,0 1 1 0 0,0-1 0 0 0,0 0-1 0 0,0 1 1 0 0,0-1 0 0 0,0-1 0 0 0,-1 1-1 0 0,1 0 1 0 0,-1-1 0 0 0,-1 1-17 0 0,-4 3-69 0 0,-1-1 1 0 0,1 0 0 0 0,0-1-1 0 0,-1 0 1 0 0,0 0 0 0 0,0-1-1 0 0,0 0 1 0 0,0-1-1 0 0,0 0 1 0 0,0 0 0 0 0,0-1-1 0 0,-7-1 69 0 0,-11-6-4092 0 0,1-7-3698 0 0,24 10-1280 0 0</inkml:trace>
  <inkml:trace contextRef="#ctx0" brushRef="#br0" timeOffset="1583.713">0 157 0 0 0,'0'0'883'0'0,"0"0"693"0"0,0 0 327 0 0,0 0-34 0 0,0 0-282 0 0,0 0-404 0 0,0 0-365 0 0,0 0-204 0 0,0 0-97 0 0,0 0 11 0 0,14-1 1864 0 0,119-9 1180 0 0,0 2-2534 0 0,-87-6 266 0 0,-46 13-956 0 0,-6-24 1223 0 0,-75-38-957 0 0,45 41-609 0 0,28 15-508 0 0,11 2-5479 0 0,21 7-4637 0 0,-16 1 5401 0 0</inkml:trace>
  <inkml:trace contextRef="#ctx0" brushRef="#br0" timeOffset="2011.992">972 514 2873 0 0,'0'0'1619'0'0,"0"0"-88"0"0,0 0 12 0 0,0 0 206 0 0,0 0 144 0 0,0 0-182 0 0,0 0-412 0 0,0 0-430 0 0,0 0-337 0 0,0 0-162 0 0,0 0-46 0 0,0 0 17 0 0,0 0 23 0 0,8-3 27 0 0,82-9 973 0 0,200 6 29 0 0,-254 2-1566 0 0,14-3-916 0 0,-18-1-3937 0 0,-29 7 3060 0 0,-2 1-7076 0 0,-1 0 6172 0 0</inkml:trace>
  <inkml:trace contextRef="#ctx0" brushRef="#br0" timeOffset="2250.01">1059 665 3673 0 0,'0'0'2352'0'0,"0"0"-963"0"0,0 0-427 0 0,0 0 289 0 0,0 0 400 0 0,0 0 192 0 0,0 0-130 0 0,0 0-353 0 0,0 0-381 0 0,0 0-322 0 0,0 0-228 0 0,0 0-152 0 0,34 6-85 0 0,110 21-69 0 0,-57-20-89 0 0,-10-12-1545 0 0,-51 1-1591 0 0,-1-2-3343 0 0,-12 3-1382 0 0</inkml:trace>
</inkml:ink>
</file>

<file path=ppt/ink/ink4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9770 0 0,'0'0'1408'0'0,"0"0"-351"0"0,0 0-457 0 0,0 0-224 0 0,0 0-192 0 0,0 0-224 0 0,0 0-200 0 0,0 0-120 0 0,0 0-192 0 0,0 0-377 0 0,0 0-887 0 0,0 0-1617 0 0,0 0-2592 0 0</inkml:trace>
</inkml:ink>
</file>

<file path=ppt/ink/ink4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0 431 4073 0 0,'0'0'2418'0'0,"0"0"-811"0"0,0 0-219 0 0,0 0 203 0 0,0 0 201 0 0,0 0-77 0 0,0 0-344 0 0,0 0-362 0 0,0 0-244 0 0,0 0-123 0 0,0 0-65 0 0,0 0-49 0 0,0 0-61 0 0,14-22-99 0 0,84-136 379 0 0,7-7-215 0 0,-104 165-560 0 0,0 0-1 0 0,0-1 1 0 0,-1 1 0 0 0,1 0 0 0 0,0 0-1 0 0,-1 0 1 0 0,1 0 0 0 0,0 0-1 0 0,0 0 1 0 0,-1 0 0 0 0,1 1-1 0 0,0-1 1 0 0,-1 0 0 0 0,1 0 0 0 0,0 0-1 0 0,-1 1 1 0 0,1-1 0 0 0,0 0-1 0 0,-1 1 1 0 0,1-1 0 0 0,-1 1 0 0 0,1-1-1 0 0,0 1 1 0 0,-1-1 0 0 0,1 1-1 0 0,-1-1 1 0 0,0 1 0 0 0,1-1 0 0 0,-1 1-1 0 0,1 0 1 0 0,-1-1 0 0 0,0 1-1 0 0,1-1 1 0 0,-1 1 0 0 0,0 0 0 0 0,0 0-1 0 0,0-1 1 0 0,1 1 0 0 0,-1 0-1 0 0,0-1 1 0 0,0 1 0 0 0,0 0 0 0 0,0 0-1 0 0,0-1 1 0 0,0 1 0 0 0,0 0-1 0 0,-1-1 1 0 0,1 1 0 0 0,0 0 0 0 0,0-1-1 0 0,0 1 1 0 0,-1 0 0 0 0,1-1-1 0 0,0 1 1 0 0,-1 0 0 0 0,1-1 0 0 0,-1 1 28 0 0,2 6-67 0 0,8 40 65 0 0,-9-41 6 0 0,0 0 0 0 0,0-1 0 0 0,0 1 0 0 0,1 0 0 0 0,0-1 0 0 0,0 1 0 0 0,1-1 0 0 0,0 1 0 0 0,-1-1 0 0 0,2 0 0 0 0,-1 0 0 0 0,1 0 0 0 0,0 0 0 0 0,0 0 0 0 0,0 0 1 0 0,0-1-1 0 0,1 1 0 0 0,0-1 0 0 0,0 0 0 0 0,0 0 0 0 0,0-1 0 0 0,1 1-4 0 0,-1-2 116 0 0,0 0 0 0 0,0 0 0 0 0,0-1 0 0 0,0 0 0 0 0,1 1 0 0 0,-1-1 0 0 0,0-1 0 0 0,0 1 1 0 0,1-1-1 0 0,-1 1 0 0 0,1-1 0 0 0,-1 0 0 0 0,0-1 0 0 0,1 1 0 0 0,-1-1 0 0 0,0 0 0 0 0,1 0 1 0 0,-1 0-1 0 0,0-1 0 0 0,0 1 0 0 0,0-1 0 0 0,0 0 0 0 0,0 0 0 0 0,0-1 0 0 0,-1 1 0 0 0,1-1 0 0 0,-1 0 1 0 0,0 0-1 0 0,0 0 0 0 0,0 0 0 0 0,0 0 0 0 0,0-1 0 0 0,1-1-116 0 0,82-126 1519 0 0,-54 78-3774 0 0,1 3-5268 0 0,-25 42 938 0 0,-4 4-2400 0 0</inkml:trace>
</inkml:ink>
</file>

<file path=ppt/ink/ink4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14243 0 0,'0'0'1059'0'0,"0"0"-483"0"0,0 0-2 0 0,0 0 232 0 0,0 0 133 0 0,0 0-59 0 0,0 0-277 0 0,0 0-288 0 0,0 0-168 0 0,-6 31-101 0 0,-18 98-84 0 0,24-83-261 0 0,14-35-2623 0 0,-7-19-9159 0 0,-5 5 7233 0 0</inkml:trace>
</inkml:ink>
</file>

<file path=ppt/ink/ink4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12619 0 0,'0'0'1744'0'0,"0"0"-792"0"0,0 0-568 0 0,0 0-136 0 0,0 0-112 0 0,0 0-296 0 0,0 0-576 0 0,0 0-384 0 0,0 0-456 0 0,0 0-1233 0 0,0 0-1624 0 0,0 0-816 0 0</inkml:trace>
</inkml:ink>
</file>

<file path=ppt/ink/ink4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11114 0 0,'0'0'3364'0'0,"0"0"-1756"0"0,0 0-829 0 0,0 0-143 0 0,0 0-12 0 0,0 0-38 0 0,0 0-82 0 0,0 0-97 0 0,0 0-9 0 0,0 0 38 0 0,0 0 28 0 0,0 0 15 0 0,4 19-25 0 0,11 59-50 0 0,-7 57 515 0 0,-7 192-314 0 0,-31-146-525 0 0,21-148-245 0 0,7-4-4004 0 0,2-28 2467 0 0,0-1-493 0 0,0 0-638 0 0,0 0-2119 0 0,0-4 1792 0 0,0 1-1525 0 0</inkml:trace>
</inkml:ink>
</file>

<file path=ppt/ink/ink4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11803 0 0,'0'0'2059'0'0,"0"0"-631"0"0,0 0-549 0 0,0 0-200 0 0,0 0-13 0 0,0 0-7 0 0,0 0-31 0 0,0 0-29 0 0,0 0-57 0 0,0 0-46 0 0,0 0-40 0 0,0 0-47 0 0,0 0-71 0 0,35 5-73 0 0,114 15-65 0 0,56-10-268 0 0,-101-9-4061 0 0,-45 0-5572 0 0,-42-1 1493 0 0</inkml:trace>
</inkml:ink>
</file>

<file path=ppt/ink/ink4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10994 0 0,'0'0'1314'0'0,"0"0"-497"0"0,0 0-27 0 0,0 0 270 0 0,0 0 187 0 0,0 0-68 0 0,0 0-265 0 0,0 0-280 0 0,0 0-198 0 0,0 0-153 0 0,0 0-97 0 0,0 0-56 0 0,4 31-56 0 0,13 93-29 0 0,-5-76-87 0 0,-5-42-100 0 0,10 2-3132 0 0,-2-18-7439 0 0,-13 6 4781 0 0</inkml:trace>
</inkml:ink>
</file>

<file path=ppt/ink/ink4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9578 0 0,'0'0'664'0'0,"0"0"-856"0"0,0 0-640 0 0,0 0-384 0 0,0 0-81 0 0,0 0-199 0 0,0 0-624 0 0,0 0-969 0 0,0 0 3089 0 0</inkml:trace>
</inkml:ink>
</file>

<file path=ppt/ink/ink4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380 567 13811 0 0,'0'0'1738'0'0,"0"0"-462"0"0,0 0-300 0 0,0 0-44 0 0,0 0-85 0 0,0 0-172 0 0,0 0-171 0 0,0 0-132 0 0,0 0-112 0 0,-35 13-113 0 0,-111 42-75 0 0,70-11-58 0 0,67-34-15 0 0,-5 3-36 0 0,1 0 1 0 0,0 1-1 0 0,1 1 0 0 0,1 0 0 0 0,0 0 0 0 0,1 1 0 0 0,1 0 1 0 0,-2 7 36 0 0,9-22-20 0 0,1 1 0 0 0,0 0 0 0 0,0 0 1 0 0,0 0-1 0 0,1 0 0 0 0,-1 0 1 0 0,0 0-1 0 0,1 0 0 0 0,0 1 1 0 0,-1-1-1 0 0,1 0 0 0 0,0 0 1 0 0,0 0-1 0 0,0 0 0 0 0,0 1 1 0 0,0-1-1 0 0,1 0 0 0 0,-1 0 0 0 0,1 0 1 0 0,-1 0-1 0 0,1 0 0 0 0,0 0 1 0 0,0 0-1 0 0,0 0 0 0 0,0 0 1 0 0,0 0-1 0 0,0 0 0 0 0,1-1 1 0 0,-1 1-1 0 0,0 0 0 0 0,1-1 0 0 0,-1 1 1 0 0,1-1-1 0 0,0 0 0 0 0,0 1 1 0 0,-1-1-1 0 0,1 0 0 0 0,0 0 1 0 0,0 0-1 0 0,0 0 0 0 0,0-1 1 0 0,0 1-1 0 0,0 0 0 0 0,0-1 0 0 0,1 1 1 0 0,-1-1-1 0 0,0 0 0 0 0,0 0 1 0 0,0 0-1 0 0,0 0 0 0 0,2 0 20 0 0,15-4 71 0 0,1-1 0 0 0,-1 0-1 0 0,0-2 1 0 0,0 0 0 0 0,-1-1-1 0 0,0-1 1 0 0,0 0 0 0 0,-1-2-1 0 0,0 0 1 0 0,-1-1 0 0 0,0 0 0 0 0,-1-2-1 0 0,-1 1 1 0 0,0-2 0 0 0,1-2-71 0 0,88-81 176 0 0,-103 98-195 0 0,1-1 0 0 0,-1 0-1 0 0,1 1 1 0 0,-1-1 0 0 0,1 0 0 0 0,-1 1 0 0 0,1-1 0 0 0,0 1 0 0 0,0-1 0 0 0,-1 1 0 0 0,1-1 0 0 0,0 1 0 0 0,0-1 0 0 0,-1 1 0 0 0,1 0 0 0 0,0-1 0 0 0,0 1 0 0 0,0 0 0 0 0,0 0 0 0 0,-1 0 0 0 0,1 0 0 0 0,0 0 0 0 0,0 0 0 0 0,0 0 0 0 0,0 0 0 0 0,0 0 0 0 0,0 0-1 0 0,-1 0 1 0 0,1 0 0 0 0,0 1 0 0 0,0-1 0 0 0,0 0 0 0 0,0 1 0 0 0,-1-1 0 0 0,1 0 0 0 0,0 1 0 0 0,0-1 0 0 0,-1 1 0 0 0,1-1 0 0 0,0 1 0 0 0,-1 0 0 0 0,1-1 0 0 0,-1 1 0 0 0,1 0 0 0 0,-1-1 0 0 0,1 1 0 0 0,-1 0 0 0 0,1 0 0 0 0,-1-1 0 0 0,1 1 0 0 0,-1 0 0 0 0,0 1 19 0 0,9 54-540 0 0,-6-30 296 0 0,-2-20 165 0 0,1 0 0 0 0,0 0 0 0 0,0 1 0 0 0,1-1 0 0 0,-1 0 0 0 0,1-1 0 0 0,1 1 0 0 0,-1-1 0 0 0,1 1 0 0 0,0-1-1 0 0,0 0 1 0 0,0 0 0 0 0,1-1 0 0 0,0 1 0 0 0,0-1 0 0 0,0 0 0 0 0,0 0 0 0 0,1-1 0 0 0,-1 1 0 0 0,1-1 0 0 0,0 0 0 0 0,0-1 0 0 0,0 0 0 0 0,0 0 0 0 0,0 0 0 0 0,1-1 0 0 0,-1 1 0 0 0,1-2 0 0 0,-1 1 0 0 0,6-1 79 0 0,5-1 231 0 0,1-1 0 0 0,0-1 0 0 0,-1-1 0 0 0,0-1 1 0 0,0 0-1 0 0,0-1 0 0 0,-1-1 0 0 0,0 0 0 0 0,0-2 1 0 0,0 1-1 0 0,-1-2 0 0 0,-1 0 0 0 0,0-1 0 0 0,9-8-231 0 0,10-10 254 0 0,-2-2 0 0 0,0-1 0 0 0,-2-1-1 0 0,-2-2 1 0 0,-1-1 0 0 0,-2-1-1 0 0,-1 0 1 0 0,1-9-254 0 0,-12 27-55 0 0,-1-1 1 0 0,-1-1-1 0 0,-1 1 0 0 0,-1-1 0 0 0,-1-1 0 0 0,0 0 1 0 0,-2 0-1 0 0,-1 0 0 0 0,0 0 0 0 0,-2-1 1 0 0,0 1-1 0 0,-2-1 0 0 0,-1-6 55 0 0,0 25-57 0 0,0 1-1 0 0,-1-1 1 0 0,1 0 0 0 0,-1 1-1 0 0,0-1 1 0 0,0 1 0 0 0,0 0-1 0 0,-1 0 1 0 0,1-1 0 0 0,-1 2 0 0 0,1-1-1 0 0,-1 0 1 0 0,0 0 0 0 0,0 1-1 0 0,-1 0 1 0 0,1 0 0 0 0,0 0-1 0 0,-1 0 1 0 0,1 0 0 0 0,-1 0-1 0 0,0 1 1 0 0,1 0 0 0 0,-1 0-1 0 0,0 0 1 0 0,0 0 0 0 0,0 0-1 0 0,0 1 1 0 0,0 0 0 0 0,0 0-1 0 0,0 0 1 0 0,1 0 0 0 0,-1 1 0 0 0,0-1-1 0 0,0 1 1 0 0,0 0 0 0 0,0 0-1 0 0,1 0 1 0 0,-1 1 0 0 0,0 0-1 0 0,1-1 1 0 0,-1 1 0 0 0,1 0-1 0 0,0 1 1 0 0,0-1 0 0 0,0 0-1 0 0,0 1 1 0 0,0 0 0 0 0,0 0-1 0 0,0 0 58 0 0,-16 12-135 0 0,1 0 0 0 0,0 2-1 0 0,1-1 1 0 0,1 2-1 0 0,1 0 1 0 0,1 1-1 0 0,0 1 1 0 0,1 0 0 0 0,2 1-1 0 0,0 0 1 0 0,1 0-1 0 0,1 1 1 0 0,1 1-1 0 0,0-1 1 0 0,2 1-1 0 0,1 1 1 0 0,1-1 0 0 0,-1 23 135 0 0,6-39-7 0 0,-1 0 0 0 0,1 0 1 0 0,1 0-1 0 0,-1 0 0 0 0,1 0 1 0 0,0 0-1 0 0,1 0 0 0 0,0-1 1 0 0,0 1-1 0 0,0-1 0 0 0,1 0 1 0 0,0 0-1 0 0,0 0 1 0 0,0-1-1 0 0,1 1 0 0 0,0-1 1 0 0,0 0-1 0 0,0 0 0 0 0,1-1 1 0 0,0 0-1 0 0,-1 0 0 0 0,2 0 1 0 0,-1 0-1 0 0,0-1 0 0 0,1 0 1 0 0,1 0 6 0 0,13 6 208 0 0,0-2 1 0 0,1 0-1 0 0,0-1 0 0 0,0-1 1 0 0,1-1-1 0 0,-1-2 0 0 0,18 1-208 0 0,-11-2 377 0 0,0-1-1 0 0,1-1 1 0 0,-1-2 0 0 0,0-1-1 0 0,0-1 1 0 0,-1-1 0 0 0,12-5-377 0 0,-2 0 121 0 0,0-2 0 0 0,0-1-1 0 0,-2-2 1 0 0,0-2 0 0 0,0-1 0 0 0,-2-1 0 0 0,-1-2 0 0 0,0-2 0 0 0,-2-1 0 0 0,-1-1 0 0 0,-1-1 0 0 0,-1-2 0 0 0,-1-1 0 0 0,-2-1-1 0 0,11-19-120 0 0,-30 43-21 0 0,-2-1-1 0 0,1 0 0 0 0,-1 0 0 0 0,0 0 0 0 0,0-1 1 0 0,-1 1-1 0 0,0-1 0 0 0,-1 0 0 0 0,0 0 0 0 0,0 0 1 0 0,-1 0-1 0 0,0 0 0 0 0,-1-1 0 0 0,0 1 0 0 0,0 0 1 0 0,-1 0-1 0 0,0 0 0 0 0,-1 0 0 0 0,0 0 1 0 0,0 0-1 0 0,-1 0 0 0 0,0 1 0 0 0,-1-1 0 0 0,0 1 1 0 0,0 0-1 0 0,-1 0 0 0 0,0 0 0 0 0,0 0 0 0 0,-5-5 22 0 0,5 10-28 0 0,0 0-1 0 0,-1 1 1 0 0,1-1-1 0 0,-1 1 1 0 0,1 0-1 0 0,-1 0 1 0 0,0 1-1 0 0,0 0 1 0 0,0 0-1 0 0,0 0 1 0 0,0 1-1 0 0,0 0 0 0 0,1 0 1 0 0,-1 0-1 0 0,0 1 1 0 0,0 0-1 0 0,0 0 1 0 0,0 0-1 0 0,0 1 1 0 0,1 0-1 0 0,-1 0 1 0 0,1 0 28 0 0,-115 70-249 0 0,106-59 228 0 0,1 0 0 0 0,1 1 0 0 0,0 0 0 0 0,1 1 0 0 0,1 1 0 0 0,0-1 0 0 0,1 1 0 0 0,0 1 0 0 0,2 0 0 0 0,0 0 0 0 0,1 0 0 0 0,0 1 0 0 0,2 0 0 0 0,0 0 0 0 0,1 0 0 0 0,1 1 0 0 0,0-1 0 0 0,2 1 0 0 0,1 14 21 0 0,0-21-17 0 0,1 0 0 0 0,0-1-1 0 0,0 1 1 0 0,2 0-1 0 0,-1-1 1 0 0,2 0 0 0 0,-1 0-1 0 0,2 0 1 0 0,-1 0-1 0 0,1-1 1 0 0,1 0 0 0 0,0 0-1 0 0,0-1 1 0 0,1 0-1 0 0,0 0 1 0 0,1-1-1 0 0,0 0 1 0 0,0 0 0 0 0,1-1-1 0 0,0 0 1 0 0,0-1-1 0 0,0 0 1 0 0,11 4 17 0 0,98 29-3242 0 0,-103-36 2104 0 0,51 5-11359 0 0,-52-8 9222 0 0</inkml:trace>
</inkml:ink>
</file>

<file path=ppt/ink/ink4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12651 0 0,'0'0'1819'0'0,"0"0"-487"0"0,0 0-218 0 0,0 0-182 0 0,0 0-223 0 0,0 0-269 0 0,0 0-240 0 0,0 0-72 0 0,0 0 0 0 0,0 0 3 0 0,0 0-23 0 0,0 0-41 0 0,3 27-39 0 0,10 84-49 0 0,5-49-162 0 0,-11-53 107 0 0,-3-6 88 0 0,-1 0 0 0 0,1-1 1 0 0,-1 1-1 0 0,1-1 0 0 0,0 0 0 0 0,0 0 1 0 0,0-1-1 0 0,0 1 0 0 0,0-1 0 0 0,1 0 1 0 0,-1 0-1 0 0,0 0 0 0 0,1 0 0 0 0,-1-1 0 0 0,0 0 1 0 0,1 0-1 0 0,-1 0 0 0 0,1 0 0 0 0,-1-1 1 0 0,0 0-1 0 0,1 0 0 0 0,-1 0 0 0 0,0 0 1 0 0,0-1-1 0 0,0 1 0 0 0,0-1 0 0 0,0 0 1 0 0,0 0-1 0 0,0-1 0 0 0,-1 1 0 0 0,1-1 1 0 0,-1 0-1 0 0,0 0 0 0 0,0 0 0 0 0,0 0 1 0 0,0 0-1 0 0,0-1 0 0 0,-1 1 0 0 0,2-3-12 0 0,123-148 2331 0 0,-79 120-1994 0 0,-30 75-636 0 0,-9 1 285 0 0,-3 0 1 0 0,-1 0 0 0 0,-2 0-1 0 0,-2 1 1 0 0,-2 11 13 0 0,1 45 20 0 0,6 12-15 0 0,-6 194 10 0 0,0-289 33 0 0,-1-1 0 0 0,0 0 0 0 0,-2 0-1 0 0,1 0 1 0 0,-2 0 0 0 0,0-1 0 0 0,-1 1 0 0 0,0-1-1 0 0,-1 0 1 0 0,0-1 0 0 0,-2 1 0 0 0,1-1 0 0 0,-2-1-1 0 0,1 1 1 0 0,-2-1 0 0 0,0-1 0 0 0,0 0 0 0 0,-1 0-1 0 0,0-1 1 0 0,-1 0 0 0 0,0-1 0 0 0,-1-1 0 0 0,1 0 0 0 0,-2 0-1 0 0,1-1 1 0 0,-1-1 0 0 0,0-1 0 0 0,0 0 0 0 0,-1 0-1 0 0,0-1 1 0 0,1-1 0 0 0,-1-1 0 0 0,-2 0-48 0 0,14-4 32 0 0,1 0-1 0 0,0-1 1 0 0,-1 1 0 0 0,1-1-1 0 0,0 1 1 0 0,1-1 0 0 0,-1 0 0 0 0,0 0-1 0 0,1 0 1 0 0,0 0 0 0 0,-1 0 0 0 0,1 0-1 0 0,0 0 1 0 0,1 0 0 0 0,-1-1 0 0 0,1 1-1 0 0,-1 0 1 0 0,1-1 0 0 0,0 1 0 0 0,0 0-1 0 0,0 0 1 0 0,1-1 0 0 0,-1 1 0 0 0,1 0-1 0 0,0 0 1 0 0,0-1 0 0 0,0 1 0 0 0,0 0-1 0 0,0 0 1 0 0,1-1-32 0 0,11-31-47 0 0,1-1-1 0 0,2 2 1 0 0,2 0 0 0 0,20-30 47 0 0,-15 28-267 0 0,2 1 0 0 0,1 1 0 0 0,2 2 1 0 0,1 0-1 0 0,1 2 0 0 0,2 2 0 0 0,6-3 267 0 0,22-12-5809 0 0,3 5-5357 0 0,-51 34 5342 0 0</inkml:trace>
</inkml:ink>
</file>

<file path=ppt/ink/ink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4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80 295 0 0 0,'0'0'525'0'0,"0"0"576"0"0,0 0 312 0 0,0 0 84 0 0,0 0-76 0 0,0 0-132 0 0,0 0-192 0 0,0 0-155 0 0,-6 0 519 0 0,5 0 3339 0 0,79-19-34 0 0,215-25-2093 0 0,-189 33-4288 0 0,-139 25-4538 0 0,14-6-3101 0 0,12-4 3291 0 0</inkml:trace>
  <inkml:trace contextRef="#ctx0" brushRef="#br0" timeOffset="282.138">0 494 3145 0 0,'0'0'2562'0'0,"0"0"-999"0"0,0 0-646 0 0,0 0-21 0 0,0 0 253 0 0,0 0 243 0 0,0 0 73 0 0,0 0-111 0 0,0 0-158 0 0,0 0-199 0 0,0 0-180 0 0,0 0-113 0 0,0 0-108 0 0,23 2-42 0 0,71 7-59 0 0,21-21 595 0 0,-65 2-895 0 0,1 5-276 0 0,25-3-457 0 0,-30-5-4603 0 0,-33 7-2456 0 0,-10 4 3779 0 0,0-1-94 0 0</inkml:trace>
  <inkml:trace contextRef="#ctx0" brushRef="#br0" timeOffset="766.488">293 0 0 0 0,'0'0'693'0'0,"0"0"373"0"0,0 0 241 0 0,0 0 169 0 0,0 0 21 0 0,0 0-174 0 0,0 0-235 0 0,0 0-223 0 0,0 0-138 0 0,0 0-52 0 0,0 0 6 0 0,0 0 25 0 0,0 13 34 0 0,0 37 36 0 0,21-21 690 0 0,10-7-774 0 0,2-2 0 0 0,0-1 0 0 0,1-1-1 0 0,1-3 1 0 0,6 2-692 0 0,53 46 495 0 0,-93-60-480 0 0,0 0 1 0 0,0 0-1 0 0,0 0 0 0 0,0 0 1 0 0,0 1-1 0 0,-1-1 0 0 0,0 0 1 0 0,1 0-1 0 0,-1 1 0 0 0,-1-1 1 0 0,1 0-1 0 0,0 0 0 0 0,-1 0 1 0 0,1 1-1 0 0,-1-1 0 0 0,0 0 1 0 0,0 0-1 0 0,0 0 1 0 0,-1 0-1 0 0,1 0 0 0 0,-1 0 1 0 0,0-1-1 0 0,1 1 0 0 0,-1 0 1 0 0,0-1-1 0 0,-1 0 0 0 0,0 2-15 0 0,-6 10 39 0 0,-11 18 41 0 0,-1-2-1 0 0,-2 0 0 0 0,-1-1 1 0 0,-1-2-1 0 0,-1 0 0 0 0,-2-2 0 0 0,-10 7-79 0 0,-127 89-803 0 0,148-103-1543 0 0,16-3-7446 0 0,3-15 2685 0 0</inkml:trace>
</inkml:ink>
</file>

<file path=ppt/ink/ink4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4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308 644 2473 0 0,'0'0'1544'0'0,"0"0"-443"0"0,0 0-176 0 0,0 0 152 0 0,0 0 255 0 0,0 0 189 0 0,0 0 18 0 0,0 0-148 0 0,0 0-246 0 0,0 0-254 0 0,0 0-240 0 0,-16-11-204 0 0,-51-34-113 0 0,65 44-314 0 0,0-1 0 0 0,0 1-1 0 0,0 0 1 0 0,-1 0 0 0 0,1-1-1 0 0,0 1 1 0 0,-1 1-1 0 0,1-1 1 0 0,-1 0 0 0 0,1 1-1 0 0,-1-1 1 0 0,1 1-1 0 0,-1 0 1 0 0,1 0 0 0 0,-1 0-1 0 0,1 0 1 0 0,-1 0-1 0 0,1 0 1 0 0,-1 1 0 0 0,0-1-1 0 0,1 1 1 0 0,0 0-1 0 0,-1 0 1 0 0,1 0 0 0 0,-1 0-1 0 0,1 0 1 0 0,0 0-1 0 0,0 1 1 0 0,0-1 0 0 0,-1 2-20 0 0,-3 0 32 0 0,-6 6-10 0 0,1 0 0 0 0,0 1 0 0 0,0 0 1 0 0,1 0-1 0 0,0 1 0 0 0,1 1 1 0 0,0 0-1 0 0,1 0 0 0 0,0 0 0 0 0,1 1 1 0 0,0 0-1 0 0,1 1 0 0 0,1-1 0 0 0,0 1 1 0 0,1 0-1 0 0,0 1 0 0 0,2-1 1 0 0,-1 1-1 0 0,2-1 0 0 0,-1 3-22 0 0,2-15-3 0 0,0 1 0 0 0,0-1 0 0 0,0 1 1 0 0,1-1-1 0 0,-1 0 0 0 0,0 1 0 0 0,1-1 0 0 0,0 0 0 0 0,-1 1 0 0 0,1-1 0 0 0,0 0 0 0 0,0 0 1 0 0,0 1-1 0 0,1-1 0 0 0,-1 0 0 0 0,0 0 0 0 0,1 0 0 0 0,-1-1 0 0 0,1 1 0 0 0,0 0 1 0 0,0-1-1 0 0,-1 1 0 0 0,1-1 0 0 0,0 1 0 0 0,0-1 0 0 0,1 0 0 0 0,-1 0 0 0 0,0 0 1 0 0,0 0-1 0 0,1 0 0 0 0,-1 0 0 0 0,0-1 0 0 0,1 1 0 0 0,-1-1 0 0 0,0 1 0 0 0,1-1 0 0 0,1 0 3 0 0,94-13 798 0 0,-65 0-568 0 0,-1-1 1 0 0,-1-2-1 0 0,0-1 1 0 0,-1-1-1 0 0,-1-2 1 0 0,1-2-231 0 0,28-18 80 0 0,-52 36-91 0 0,-6 3-20 0 0,1 0-1 0 0,0-1 1 0 0,0 1 0 0 0,0 0-1 0 0,0 0 1 0 0,0 0-1 0 0,0 0 1 0 0,0 1 0 0 0,0-1-1 0 0,0 0 1 0 0,0 0 0 0 0,0 1-1 0 0,1-1 1 0 0,-1 1 0 0 0,0-1-1 0 0,0 1 1 0 0,1-1 0 0 0,-1 1-1 0 0,0 0 1 0 0,1-1 0 0 0,-1 1-1 0 0,1 0 1 0 0,-1 0 0 0 0,0 0-1 0 0,1 0 1 0 0,-1 0-1 0 0,0 1 1 0 0,1-1 0 0 0,-1 0-1 0 0,0 1 1 0 0,1-1 0 0 0,-1 1-1 0 0,0-1 1 0 0,1 1 0 0 0,-1 0 31 0 0,9 45-824 0 0,-10-41 819 0 0,0 0 1 0 0,0 0-1 0 0,0 0 1 0 0,1 0-1 0 0,0 0 1 0 0,0 0-1 0 0,0 0 1 0 0,0 0-1 0 0,1-1 1 0 0,0 1-1 0 0,0 0 1 0 0,0-1 0 0 0,1 1-1 0 0,-1-1 1 0 0,1 0-1 0 0,0 1 1 0 0,0-2-1 0 0,1 1 1 0 0,-1 0-1 0 0,1-1 1 0 0,0 1-1 0 0,0-1 1 0 0,0 0-1 0 0,0 0 1 0 0,0-1-1 0 0,1 1 1 0 0,-1-1-1 0 0,1 0 1 0 0,0 0-1 0 0,0 0 1 0 0,0-1 4 0 0,5-2 79 0 0,1-1 1 0 0,0 0-1 0 0,-1 0 0 0 0,0-1 1 0 0,1-1-1 0 0,-1 1 1 0 0,0-2-1 0 0,-1 1 0 0 0,1-1 1 0 0,-1-1-1 0 0,0 0 1 0 0,0 0-1 0 0,-1-1 0 0 0,0 0 1 0 0,0 0-1 0 0,-1-1 1 0 0,1 0-1 0 0,-2 0 1 0 0,1-1-1 0 0,-1 0 0 0 0,1-4-79 0 0,13-10 148 0 0,3-1-115 0 0,-1 0 0 0 0,-1-2 0 0 0,-1-1 0 0 0,-1 0-1 0 0,-1-1 1 0 0,-2-1 0 0 0,-1-1 0 0 0,-1 0 0 0 0,-2-1 0 0 0,-1 0 0 0 0,-1-1 0 0 0,-2 0 0 0 0,4-33-33 0 0,-10 45-56 0 0,0 0 0 0 0,-2 0 0 0 0,0 1 0 0 0,-1-1 0 0 0,-1 0 0 0 0,-1 0 0 0 0,-1 1 0 0 0,-1 0 0 0 0,0-1 0 0 0,-2 2 0 0 0,0-1 0 0 0,-1 1 0 0 0,-9-17 56 0 0,16 34-10 0 0,1 0 1 0 0,0-1 0 0 0,-1 1-1 0 0,0 0 1 0 0,1-1-1 0 0,-1 1 1 0 0,0 0 0 0 0,1 0-1 0 0,-1 0 1 0 0,0-1-1 0 0,0 1 1 0 0,0 0-1 0 0,0 0 1 0 0,0 0 0 0 0,0 1-1 0 0,0-1 1 0 0,0 0-1 0 0,0 0 1 0 0,-1 0 0 0 0,1 1-1 0 0,0-1 1 0 0,-1 1-1 0 0,1-1 1 0 0,0 1 0 0 0,-1 0-1 0 0,1-1 1 0 0,0 1-1 0 0,-1 0 1 0 0,1 0 0 0 0,0 0-1 0 0,-1 0 1 0 0,1 0-1 0 0,-1 0 1 0 0,1 0 0 0 0,0 0-1 0 0,-1 1 1 0 0,1-1-1 0 0,-1 0 1 0 0,1 1 0 0 0,0 0-1 0 0,0-1 1 0 0,-1 1-1 0 0,1 0 1 0 0,0-1 0 0 0,0 1-1 0 0,0 0 1 0 0,0 0-1 0 0,0 0 1 0 0,0 0 0 0 0,0 0-1 0 0,0 0 1 0 0,0 0-1 0 0,0 0 1 0 0,0 0 0 0 0,1 1-1 0 0,-1-1 1 0 0,1 0-1 0 0,-1 2 10 0 0,-9 26 51 0 0,2 1 1 0 0,1 0-1 0 0,2 0 0 0 0,0 0 0 0 0,3 1 0 0 0,0 0 0 0 0,2-1 0 0 0,2 15-51 0 0,-2-8 38 0 0,7 95 144 0 0,5-1 0 0 0,18 68-182 0 0,-27-173-46 0 0,2-1 0 0 0,0 0 0 0 0,2 0 0 0 0,0 0 0 0 0,2-1 0 0 0,1 0-1 0 0,3 5 47 0 0,17-10-1041 0 0,-26-59-1501 0 0,-20-39-8906 0 0,15 77 10983 0 0,-4-13-3016 0 0</inkml:trace>
  <inkml:trace contextRef="#ctx0" brushRef="#br0" timeOffset="247.867">495 459 9458 0 0,'0'0'1311'0'0,"0"0"-439"0"0,0 0-98 0 0,0 0 326 0 0,0 0 240 0 0,0 0 20 0 0,33 4-190 0 0,104 8-276 0 0,-103-10-579 0 0,-1-1 0 0 0,1-2 0 0 0,-1-1 0 0 0,1-1 0 0 0,22-7-315 0 0,-11 3 146 0 0,273-55 632 0 0,-184 32-6066 0 0,-70 16-873 0 0,-36 7-3168 0 0</inkml:trace>
  <inkml:trace contextRef="#ctx0" brushRef="#br0" timeOffset="1347.151">1674 1115 0 0 0,'0'0'391'0'0,"0"0"742"0"0,0 0 409 0 0,0 0 290 0 0,0 0 107 0 0,0 0-117 0 0,0 0-275 0 0,0 0-224 0 0,0 0-163 0 0,0 0-151 0 0,33-30-156 0 0,105-95-145 0 0,-59 40 487 0 0,-50 53-909 0 0,-2-1-1 0 0,-2-1 1 0 0,-1-1-1 0 0,-1-1 1 0 0,-2-1-1 0 0,-2-1 1 0 0,-2-1 0 0 0,-1-1-1 0 0,3-15-285 0 0,-17 53-16 0 0,-1-1 0 0 0,1 0 0 0 0,-1 0-1 0 0,0 0 1 0 0,1 0 0 0 0,-1 0 0 0 0,-1 0 0 0 0,1 0 0 0 0,0-1-1 0 0,-1 1 1 0 0,0 0 0 0 0,1 0 0 0 0,-1-1 0 0 0,-1 1 0 0 0,1 0 0 0 0,0 0-1 0 0,-1-1 1 0 0,0 1 0 0 0,1 0 0 0 0,-1 0 0 0 0,0 0 0 0 0,-1 0-1 0 0,1 0 1 0 0,0 0 0 0 0,-1 0 0 0 0,0 1 0 0 0,0-1 0 0 0,0 0-1 0 0,0 1 1 0 0,0-1 0 0 0,0 1 0 0 0,-1 0 0 0 0,1 0 0 0 0,-1 0 0 0 0,1 0-1 0 0,-1 0 1 0 0,0 1 0 0 0,0-1 0 0 0,0 1 0 0 0,0-1 0 0 0,0 1-1 0 0,0 0 1 0 0,-1 0 16 0 0,-3 2-38 0 0,1 1 0 0 0,-1 0 0 0 0,1 0 0 0 0,0 0 0 0 0,0 1-1 0 0,0 0 1 0 0,0 0 0 0 0,1 1 0 0 0,-1-1 0 0 0,1 1 0 0 0,0 0 0 0 0,0 1 0 0 0,0-1-1 0 0,0 1 1 0 0,1 0 0 0 0,0 0 0 0 0,0 1 0 0 0,0-1 0 0 0,1 1 0 0 0,0 0-1 0 0,0 0 1 0 0,0 0 0 0 0,1 0 0 0 0,0 0 0 0 0,0 0 0 0 0,0 1 0 0 0,1-1 0 0 0,0 1-1 0 0,0-1 1 0 0,1 1 0 0 0,0 0 0 0 0,0 2 38 0 0,3-4 20 0 0,0-1-1 0 0,0 1 1 0 0,1-1 0 0 0,-1 0-1 0 0,1 0 1 0 0,0 0 0 0 0,0 0 0 0 0,1-1-1 0 0,-1 0 1 0 0,1 0 0 0 0,-1 0-1 0 0,1 0 1 0 0,0-1 0 0 0,0 0-1 0 0,0 0 1 0 0,1 0 0 0 0,-1 0 0 0 0,0-1-1 0 0,1 0 1 0 0,-1 0 0 0 0,1-1-1 0 0,-1 1 1 0 0,1-1 0 0 0,-1 0-1 0 0,1-1 1 0 0,0 0-20 0 0,20 1 110 0 0,-1-2-1 0 0,1 0 1 0 0,-1-2 0 0 0,1-1-1 0 0,-1-1 1 0 0,-1-1-1 0 0,13-6-109 0 0,107-24 429 0 0,-144 37-418 0 0,1 0-1 0 0,0 0 1 0 0,0 0-1 0 0,0 0 0 0 0,-1 0 1 0 0,1 0-1 0 0,0 0 1 0 0,0 1-1 0 0,0-1 0 0 0,-1 0 1 0 0,1 0-1 0 0,0 1 1 0 0,0-1-1 0 0,-1 0 0 0 0,1 1 1 0 0,0-1-1 0 0,0 0 1 0 0,-1 1-1 0 0,1-1 1 0 0,-1 1-1 0 0,1 0 0 0 0,0-1 1 0 0,-1 1-1 0 0,1-1 1 0 0,-1 1-1 0 0,1 0 0 0 0,-1-1 1 0 0,0 1-1 0 0,1 0 1 0 0,-1 0-1 0 0,0-1 0 0 0,1 1 1 0 0,-1 0-1 0 0,0 0 1 0 0,0-1-1 0 0,0 1 1 0 0,0 0-1 0 0,0 0 0 0 0,0 0 1 0 0,0 0-1 0 0,0-1 1 0 0,0 1-1 0 0,0 0 0 0 0,0 0 1 0 0,0 0-1 0 0,0-1 1 0 0,-1 1-1 0 0,1 0 0 0 0,0 0 1 0 0,-1-1-1 0 0,1 1 1 0 0,-1 0-11 0 0,-18 53 504 0 0,14-45-472 0 0,-20 46 153 0 0,18-41-225 0 0,0-1 1 0 0,0 1 0 0 0,2 0-1 0 0,-1 1 1 0 0,2-1-1 0 0,0 1 1 0 0,1 0-1 0 0,0 0 1 0 0,2 0 0 0 0,-1 10 39 0 0,4-22-152 0 0,0 0 1 0 0,1 0 0 0 0,-1 0 0 0 0,1 0 0 0 0,-1 0 0 0 0,1 0 0 0 0,0-1 0 0 0,0 1 0 0 0,0-1 0 0 0,1 0 0 0 0,-1 0 0 0 0,1 0-1 0 0,-1-1 1 0 0,1 1 0 0 0,-1-1 0 0 0,1 0 0 0 0,0 0 0 0 0,0 0 0 0 0,-1 0 0 0 0,1-1 0 0 0,0 1 0 0 0,0-1 0 0 0,0 0-1 0 0,0 0 1 0 0,0 0 0 0 0,0-1 0 0 0,-1 0 0 0 0,1 1 0 0 0,0-1 0 0 0,0-1 0 0 0,2 0 151 0 0,65-22-11024 0 0,-56 20 7046 0 0</inkml:trace>
  <inkml:trace contextRef="#ctx0" brushRef="#br0" timeOffset="2337.907">2730 831 0 0 0,'0'0'1572'0'0,"0"0"-159"0"0,0 0-76 0 0,0 0 121 0 0,0 0 181 0 0,0 0 87 0 0,0 0-79 0 0,0 0-150 0 0,0 0-155 0 0,0 0-165 0 0,0 0-158 0 0,0 0-144 0 0,0 0-127 0 0,34-5-103 0 0,103-17-84 0 0,-71-8 178 0 0,-57 21-563 0 0,8-5 10 0 0,-1-1 1 0 0,0 0-1 0 0,-1-2 1 0 0,-1 1 0 0 0,-1-2-1 0 0,0 0 1 0 0,-1 0-1 0 0,-1-1-186 0 0,-10 17-12 0 0,1 0-1 0 0,0-1 1 0 0,-1 1-1 0 0,1 0 1 0 0,-1-1-1 0 0,1 1 1 0 0,-1-1-1 0 0,0 1 1 0 0,0-1-1 0 0,-1 0 0 0 0,1 1 1 0 0,0-1-1 0 0,-1 0 1 0 0,0 0-1 0 0,1 1 1 0 0,-1-1-1 0 0,0 0 1 0 0,0 0-1 0 0,-1 1 1 0 0,1-1-1 0 0,-1 0 1 0 0,1 0-1 0 0,-1 1 1 0 0,0-1-1 0 0,0 1 1 0 0,0-1-1 0 0,0 0 1 0 0,0 1-1 0 0,-1 0 1 0 0,1-1-1 0 0,-1 1 1 0 0,0 0-1 0 0,0 0 1 0 0,1 0-1 0 0,-1 0 1 0 0,-1 0-1 0 0,1 0 1 0 0,0 1-1 0 0,0-1 0 0 0,-1 1 1 0 0,1-1-1 0 0,0 1 1 0 0,-1 0-1 0 0,0 0 13 0 0,-5-1-76 0 0,0 1 0 0 0,0-1 0 0 0,-1 2 0 0 0,1 0 0 0 0,0 0-1 0 0,0 0 1 0 0,-1 1 0 0 0,1 0 0 0 0,0 0 0 0 0,0 1 0 0 0,0 0-1 0 0,0 1 1 0 0,0 0 0 0 0,1 0 0 0 0,-1 1 0 0 0,1-1 0 0 0,0 2-1 0 0,0-1 1 0 0,0 1 0 0 0,1 0 0 0 0,-1 0 0 0 0,1 1 0 0 0,-5 6 76 0 0,3-3-15 0 0,0 0 0 0 0,0 0 0 0 0,1 1 0 0 0,0 0 0 0 0,1 1 0 0 0,0 0 0 0 0,1-1 0 0 0,0 2 0 0 0,1-1 0 0 0,0 1 0 0 0,1-1 0 0 0,0 1 0 0 0,1 0 0 0 0,0 0 0 0 0,0 11 15 0 0,2-17 11 0 0,-1 0 0 0 0,1 0-1 0 0,1-1 1 0 0,-1 1 0 0 0,1 0 0 0 0,0 0-1 0 0,0-1 1 0 0,0 1 0 0 0,1-1 0 0 0,0 1-1 0 0,0-1 1 0 0,1 0 0 0 0,-1 0 0 0 0,1 0 0 0 0,0 0-1 0 0,0 0 1 0 0,1 0 0 0 0,0-1 0 0 0,-1 0-1 0 0,1 1 1 0 0,1-2 0 0 0,-1 1 0 0 0,1 0 0 0 0,-1-1-1 0 0,5 3-10 0 0,8 2 114 0 0,0-1 0 0 0,0 0 0 0 0,1-1 0 0 0,0-1 0 0 0,0-1 0 0 0,0 0 1 0 0,1-2-1 0 0,-1 0 0 0 0,1 0 0 0 0,-1-2 0 0 0,1-1 0 0 0,0 0 0 0 0,-1-1 0 0 0,0-1 0 0 0,1-1 0 0 0,-1 0 0 0 0,0-1 0 0 0,-1-2 0 0 0,0 1 0 0 0,0-2 0 0 0,0 0 0 0 0,-1-1 0 0 0,0-1 0 0 0,0 0 0 0 0,-1-1 0 0 0,2-3-114 0 0,203-154 212 0 0,-211 162-228 0 0,-1 1-1 0 0,0 0 1 0 0,1 0-1 0 0,0 1 1 0 0,0 0-1 0 0,1 0 1 0 0,-1 1-1 0 0,1 0 1 0 0,-1 1-1 0 0,1 0 1 0 0,6 0 16 0 0,-13 4-19 0 0,-1 0 1 0 0,1 0 0 0 0,-1 0 0 0 0,1 1 0 0 0,-1-1 0 0 0,0 1-1 0 0,0 0 1 0 0,0-1 0 0 0,0 1 0 0 0,0 0 0 0 0,-1 0-1 0 0,1 0 1 0 0,-1 0 0 0 0,0 1 0 0 0,0-1 0 0 0,0 0-1 0 0,0 0 1 0 0,-1 1 0 0 0,1-1 0 0 0,-1 0 0 0 0,0 1-1 0 0,0-1 1 0 0,0 1 0 0 0,0-1 0 0 0,-1 0 0 0 0,1 1-1 0 0,-1-1 1 0 0,-1 3 18 0 0,2 4 23 0 0,0 4 6 0 0,0-1 1 0 0,-1 1 0 0 0,0-1-1 0 0,-1 1 1 0 0,-1-1-1 0 0,0 0 1 0 0,-1 1-1 0 0,0-2 1 0 0,-1 1 0 0 0,-1 0-1 0 0,0-1 1 0 0,0 0-1 0 0,-1-1 1 0 0,-1 1 0 0 0,0-1-1 0 0,0-1 1 0 0,-9 8-30 0 0,12-12-24 0 0,-1 0 0 0 0,-1 0 1 0 0,1 0-1 0 0,-1-1 0 0 0,0 0 1 0 0,0-1-1 0 0,0 0 1 0 0,0 0-1 0 0,-1 0 0 0 0,0-1 1 0 0,0 0-1 0 0,0 0 0 0 0,0-1 1 0 0,0 0-1 0 0,0-1 1 0 0,-1 0-1 0 0,1 0 0 0 0,-2-1 24 0 0,10-22-1360 0 0,5 17 1317 0 0,-1 1 1 0 0,1-1-1 0 0,0 1 0 0 0,0 1 1 0 0,1-1-1 0 0,-1 1 1 0 0,1 0-1 0 0,-1 0 0 0 0,1 0 1 0 0,0 1-1 0 0,0 0 0 0 0,0 0 1 0 0,1 0-1 0 0,1 1 43 0 0,8-4-17 0 0,1 1 52 0 0,-1 1 0 0 0,1 1-1 0 0,0 0 1 0 0,-1 2 0 0 0,1 0-1 0 0,0 0 1 0 0,0 2 0 0 0,0 0-1 0 0,-1 1 1 0 0,6 2-35 0 0,16 1 251 0 0,-22-3-68 0 0,0-1 0 0 0,0-1-1 0 0,0-1 1 0 0,0 0 0 0 0,0-1 0 0 0,0-1 0 0 0,0 0-1 0 0,-1-1 1 0 0,1-1 0 0 0,-1 0 0 0 0,1-1-1 0 0,-1-1 1 0 0,-1-1 0 0 0,1 0 0 0 0,2-2-183 0 0,17-16 163 0 0,-2-2-1 0 0,-1 0 1 0 0,-1-3 0 0 0,-2 0-1 0 0,0-2 1 0 0,-3-1 0 0 0,0-1-1 0 0,-3-1 1 0 0,0-1 0 0 0,9-24-163 0 0,-14 20-228 0 0,-2 0 0 0 0,-2-1 0 0 0,-1 0 0 0 0,-2-1 0 0 0,2-31 228 0 0,0-79-879 0 0,-13 150 857 0 0,0 1 1 0 0,-1 0-1 0 0,1 0 1 0 0,0 0-1 0 0,-1 0 0 0 0,1 0 1 0 0,-1 0-1 0 0,1 0 1 0 0,-1 0-1 0 0,1 0 1 0 0,-1 1-1 0 0,0-1 1 0 0,1 1-1 0 0,-1-1 0 0 0,0 1 1 0 0,0 0-1 0 0,1 0 1 0 0,-1-1-1 0 0,0 1 1 0 0,0 0-1 0 0,1 1 1 0 0,-1-1-1 0 0,0 0 0 0 0,0 0 1 0 0,1 1-1 0 0,-1-1 1 0 0,0 1-1 0 0,1 0 1 0 0,-1-1-1 0 0,1 1 1 0 0,-1 0-1 0 0,1 0 0 0 0,-1 0 1 0 0,1 0-1 0 0,-1 0 1 0 0,1 0-1 0 0,0 0 1 0 0,0 1-1 0 0,-1-1 1 0 0,1 0-1 0 0,0 1 0 0 0,0-1 1 0 0,0 1 21 0 0,-12 17 53 0 0,1 0-1 0 0,0 1 1 0 0,1 0 0 0 0,2 1 0 0 0,0 0-1 0 0,1 1 1 0 0,1 0 0 0 0,1 0-1 0 0,1 0 1 0 0,1 1 0 0 0,1-1 0 0 0,1 1-1 0 0,1 0 1 0 0,2 19-53 0 0,-2-40 1 0 0,-1 62 79 0 0,1-36-61 0 0,1-1 0 0 0,2 0 1 0 0,1 0-1 0 0,1 0 0 0 0,1 0 0 0 0,1-1 0 0 0,1 0 0 0 0,5 8-19 0 0,77 141-113 0 0,-56-151-821 0 0,-33-66-1394 0 0,-28-38-6770 0 0,11 37 160 0 0,12 27 7939 0 0</inkml:trace>
  <inkml:trace contextRef="#ctx0" brushRef="#br0" timeOffset="2649.899">3870 415 10930 0 0,'0'0'1569'0'0,"0"0"-473"0"0,0 0-176 0 0,0 0 140 0 0,0 0 187 0 0,0 0 64 0 0,0 0-83 0 0,0 0-185 0 0,34 9-205 0 0,112 26-233 0 0,4-23 101 0 0,386-37-249 0 0,-422 16-3773 0 0,-1 0-3414 0 0,-107 9 6226 0 0,32-2-11236 0 0</inkml:trace>
  <inkml:trace contextRef="#ctx0" brushRef="#br0" timeOffset="6222.801">5044 1063 6153 0 0,'0'0'5321'0'0,"0"0"-4736"0"0,0 0-361 0 0,0 0-104 0 0,0 0 104 0 0,0 0 16 0 0,0 0-40 0 0,0 0-136 0 0,0 0-288 0 0,0 0-985 0 0,0 0-3071 0 0,0 0-3138 0 0</inkml:trace>
</inkml:ink>
</file>

<file path=ppt/ink/ink4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118 558 14427 0 0,'0'0'2329'0'0,"0"0"-1312"0"0,0 0-681 0 0,0 0-41 0 0,0 0 233 0 0,0 0 224 0 0,0 0 87 0 0,0 0-95 0 0,0 0-216 0 0,0 0-198 0 0,0 0-142 0 0,0 0-78 0 0,-10 35-36 0 0,-35 111-28 0 0,-6 7-1320 0 0,48-138-315 0 0,0-3-1545 0 0,0-2-4222 0 0,1-6-1834 0 0</inkml:trace>
  <inkml:trace contextRef="#ctx0" brushRef="#br0" timeOffset="476.948">315 823 10890 0 0,'0'0'1983'0'0,"0"0"-364"0"0,0 0-97 0 0,0 0 68 0 0,0 0-33 0 0,0 0-267 0 0,0 0-362 0 0,0 0-294 0 0,0 0-201 0 0,0 0-133 0 0,0 0-68 0 0,0 0-32 0 0,0 0-53 0 0,11-25-52 0 0,33-80-47 0 0,24-11-82 0 0,-67 114-15 0 0,0 0 0 0 0,1 0-1 0 0,-1 0 1 0 0,1 1 0 0 0,-1-1-1 0 0,1 0 1 0 0,0 0 0 0 0,-1 1-1 0 0,1-1 1 0 0,0 1 0 0 0,0 0 0 0 0,0-1-1 0 0,0 1 1 0 0,1 0 0 0 0,-1 0-1 0 0,0 0 1 0 0,0 1 0 0 0,1-1-1 0 0,-1 0 1 0 0,0 1 0 0 0,1 0-1 0 0,-1-1 1 0 0,0 1 0 0 0,1 0-1 0 0,-1 0 1 0 0,1 0 0 0 0,-1 1-1 0 0,0-1 1 0 0,1 0 0 0 0,-1 1 0 0 0,0 0-1 0 0,1-1 1 0 0,-1 1 0 0 0,0 0-1 0 0,0 0 1 0 0,0 1 0 0 0,0-1-1 0 0,0 0 1 0 0,0 1 0 0 0,0-1-1 0 0,0 1 1 0 0,0-1 0 0 0,-1 1-1 0 0,1 0 1 0 0,-1 0 0 0 0,1 0-1 0 0,-1 0 1 0 0,0 0 0 0 0,1 1 49 0 0,1 3 57 0 0,0-1 0 0 0,1 0 0 0 0,0 0 0 0 0,-1-1 0 0 0,2 1 0 0 0,-1-1 0 0 0,0 1 0 0 0,1-1 1 0 0,0-1-1 0 0,0 1 0 0 0,0-1 0 0 0,0 0 0 0 0,1 0 0 0 0,-1 0 0 0 0,1-1 0 0 0,-1 0 0 0 0,1 0 0 0 0,0 0 0 0 0,0-1 0 0 0,0 0 0 0 0,0 0 1 0 0,0 0-1 0 0,0-1 0 0 0,1 0 0 0 0,-1 0-57 0 0,0-2 100 0 0,-1-1 1 0 0,1 0-1 0 0,-1 0 1 0 0,0 0-1 0 0,-1 0 0 0 0,1-1 1 0 0,0 0-1 0 0,-1 0 1 0 0,0 0-1 0 0,0 0 1 0 0,0-1-1 0 0,0 0 1 0 0,-1 0-1 0 0,0 0 0 0 0,0 0 1 0 0,0 0-1 0 0,1-4-100 0 0,21-29-751 0 0,11 5-3481 0 0,-21 24-721 0 0,0 3-4195 0 0,-11 3 4080 0 0</inkml:trace>
  <inkml:trace contextRef="#ctx0" brushRef="#br0" timeOffset="885.465">1109 473 8730 0 0,'0'0'2340'0'0,"0"0"-877"0"0,0 0-473 0 0,0 0-169 0 0,0 0-76 0 0,0 0-88 0 0,0 0-166 0 0,0 0-147 0 0,0 0-128 0 0,0 0-93 0 0,0 0-70 0 0,-19 31-46 0 0,-56 98-46 0 0,55-72-77 0 0,22-50 85 0 0,-1-3 45 0 0,0 0 1 0 0,0-1-1 0 0,0 1 0 0 0,0-1 0 0 0,1 1 1 0 0,-1-1-1 0 0,1 0 0 0 0,0 1 0 0 0,0-1 1 0 0,0 0-1 0 0,1 0 0 0 0,-1 0 0 0 0,1-1 1 0 0,-1 1-1 0 0,1 0 0 0 0,0-1 0 0 0,0 0 1 0 0,0 0-1 0 0,1 0 0 0 0,-1 0 0 0 0,0 0 1 0 0,1-1-1 0 0,-1 1 0 0 0,1-1 0 0 0,-1 0 1 0 0,1 0-1 0 0,0 0 0 0 0,-1-1 0 0 0,1 1 1 0 0,0-1-1 0 0,0 0-14 0 0,7 1 298 0 0,0 0 0 0 0,1-1 0 0 0,-1 0 0 0 0,1-1 0 0 0,-1 0 0 0 0,0-1 0 0 0,0 0 0 0 0,0-1 0 0 0,8-2-298 0 0,7-9 393 0 0,-2-1 0 0 0,0-1 0 0 0,0 0 0 0 0,-2-2 0 0 0,0-1 0 0 0,-1-1 0 0 0,-1-1 0 0 0,-1 0 0 0 0,-1-1 0 0 0,-1-1 0 0 0,-1-1 0 0 0,12-22-393 0 0,-7 14 38 0 0,-8 13-60 0 0,-1 0 0 0 0,-1 0-1 0 0,-1-1 1 0 0,0-1 0 0 0,-2 0 0 0 0,0 0-1 0 0,-2 0 1 0 0,1-5 22 0 0,-5 16-78 0 0,-1 0-1 0 0,1 1 0 0 0,-2-1 1 0 0,1 0-1 0 0,-1 0 0 0 0,-1 0 1 0 0,0 0-1 0 0,0 1 0 0 0,-1-1 1 0 0,0 0-1 0 0,-1 1 0 0 0,0 0 1 0 0,0-1-1 0 0,-1 1 0 0 0,0 0 1 0 0,-1 1-1 0 0,0-1 0 0 0,0 1 1 0 0,-7-7 78 0 0,7 9-51 0 0,0 0 1 0 0,0 0-1 0 0,-1 1 1 0 0,0 0-1 0 0,0 0 1 0 0,-1 0-1 0 0,1 1 1 0 0,-1 0-1 0 0,0 0 1 0 0,0 1-1 0 0,-1 0 1 0 0,1 0-1 0 0,0 1 1 0 0,-1 0-1 0 0,0 0 1 0 0,0 1 0 0 0,1 0-1 0 0,-1 0 1 0 0,0 0-1 0 0,0 1 1 0 0,0 1-1 0 0,0-1 1 0 0,1 1-1 0 0,-1 1 1 0 0,0-1-1 0 0,0 1 1 0 0,1 1-1 0 0,0-1 1 0 0,-4 3 50 0 0,-4 1-60 0 0,1 1-1 0 0,-1 1 1 0 0,1 0 0 0 0,1 1 0 0 0,-1 0 0 0 0,1 1 0 0 0,1 1 0 0 0,0 0-1 0 0,1 1 1 0 0,0 0 0 0 0,0 1 0 0 0,2 0 0 0 0,-8 12 60 0 0,10-14-53 0 0,1-1 1 0 0,0 1-1 0 0,1 0 1 0 0,0 0-1 0 0,0 1 1 0 0,2 0-1 0 0,-1 0 1 0 0,1 0-1 0 0,1 0 1 0 0,0 0-1 0 0,1 0 1 0 0,1 0-1 0 0,-1 1 1 0 0,2-1-1 0 0,0 0 1 0 0,0 1 0 0 0,1-1-1 0 0,1 0 1 0 0,0 0-1 0 0,0 0 1 0 0,1-1-1 0 0,1 1 1 0 0,0-1-1 0 0,1 0 1 0 0,0 0-1 0 0,0-1 1 0 0,1 0-1 0 0,1 0 1 0 0,-1 0-1 0 0,2-1 1 0 0,6 6 52 0 0,7 2-149 0 0,1 0-1 0 0,0-2 1 0 0,2 0 0 0 0,0-2 0 0 0,0-1 0 0 0,1 0-1 0 0,0-2 1 0 0,1-1 0 0 0,0-2 0 0 0,1 0 0 0 0,0-2 0 0 0,-1-1-1 0 0,2-1 1 0 0,-1-1 0 0 0,12-2 149 0 0,-31 0-310 0 0,72-3-3817 0 0,-29-6-3464 0 0,-37 2 2730 0 0</inkml:trace>
  <inkml:trace contextRef="#ctx0" brushRef="#br0" timeOffset="247.332">131 138 9090 0 0,'0'0'1304'0'0,"0"0"-912"0"0,0 0-696 0 0,0 0-280 0 0,0 0-64 0 0,0 0 56 0 0,0 0 128 0 0,0 0-120 0 0,0 0-537 0 0,0 0-1383 0 0,0 0-1481 0 0</inkml:trace>
  <inkml:trace contextRef="#ctx0" brushRef="#br0" timeOffset="1526.851">188 182 0 0 0,'0'0'1447'0'0,"0"0"196"0"0,0 0 120 0 0,0 0 169 0 0,0 0 104 0 0,0 0 1 0 0,0 0-144 0 0,0 0-274 0 0,0 0-260 0 0,0 0-248 0 0,0 0-218 0 0,0 0-179 0 0,-4 0-136 0 0,-12-3-111 0 0,12 3-92 0 0,4 0-66 0 0,0 0-63 0 0,0 0-46 0 0,0 0-39 0 0,0 0-33 0 0,0 0-32 0 0,0 0-30 0 0,0 0-25 0 0,0 0-14 0 0,0 0 3 0 0,0 0 28 0 0,0 0 8 0 0,0 0 12 0 0,0 0-5 0 0,2 0-1209 0 0,5 0-11522 0 0,-5 0 5006 0 0</inkml:trace>
</inkml:ink>
</file>

<file path=ppt/ink/ink4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1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467 207 1112 0 0,'0'0'1382'0'0,"0"0"-685"0"0,0 0-402 0 0,0 0 40 0 0,0 0 296 0 0,0 0 392 0 0,0 0 254 0 0,0 0 74 0 0,0 0-136 0 0,0 0-221 0 0,0 0-149 0 0,24-14-145 0 0,79-45-73 0 0,35 3 952 0 0,-86 38-1109 0 0,0 2 0 0 0,0 3 0 0 0,2 2 0 0 0,-1 3-1 0 0,1 1 1 0 0,22 3-470 0 0,-74 3 4 0 0,0 1-1 0 0,0 0 0 0 0,0 0 0 0 0,0 0 0 0 0,0 0 1 0 0,0 1-1 0 0,0-1 0 0 0,1 1 0 0 0,-1-1 1 0 0,0 1-1 0 0,0 0 0 0 0,-1-1 0 0 0,1 1 1 0 0,0 0-1 0 0,0 0 0 0 0,0 0 0 0 0,-1 1 1 0 0,1-1-1 0 0,0 0 0 0 0,-1 1 0 0 0,1-1 1 0 0,-1 1-1 0 0,0-1 0 0 0,1 1 0 0 0,-1 0 0 0 0,0 0 1 0 0,0 0-1 0 0,0-1 0 0 0,0 1 0 0 0,0 0 1 0 0,-1 0-1 0 0,1 0 0 0 0,-1 0 0 0 0,1 0 1 0 0,-1 0-1 0 0,1 0 0 0 0,-1 1 0 0 0,0-1 1 0 0,0 0-1 0 0,0 0 0 0 0,-1 0 0 0 0,1 0-3 0 0,-2 31 128 0 0,-1 0 0 0 0,-1 0 0 0 0,-2-1 0 0 0,-1 0 0 0 0,-2 0 0 0 0,-1-1 0 0 0,-2 0 0 0 0,-7 14-128 0 0,-24 72 130 0 0,35-90-131 0 0,1 0 1 0 0,0 0-1 0 0,2 0 1 0 0,2 0-1 0 0,0 1 1 0 0,2 0-1 0 0,1-1 1 0 0,2 24 0 0 0,0-46 9 0 0,-1 0 1 0 0,1 1-1 0 0,0-1 1 0 0,0 0-1 0 0,0 0 1 0 0,1 0-1 0 0,0 0 1 0 0,0-1-1 0 0,0 1 1 0 0,1-1-1 0 0,-1 0 1 0 0,1 0-1 0 0,0 0 0 0 0,0 0 1 0 0,0-1-1 0 0,1 1 1 0 0,-1-1-1 0 0,1 0 1 0 0,0-1-1 0 0,0 1-9 0 0,-25-6 3078 0 0,-83-12-3094 0 0,46 12-40 0 0,0 2-1 0 0,-1 2 1 0 0,1 3 0 0 0,0 3-1 0 0,0 2 1 0 0,1 2 0 0 0,0 3-1 0 0,1 3 1 0 0,1 1-1 0 0,1 3 1 0 0,0 3 0 0 0,2 1-1 0 0,1 3 1 0 0,-23 18 56 0 0,40-26-125 0 0,24-16-6 0 0,1 0 0 0 0,-1 1 0 0 0,1 1 0 0 0,0-1 0 0 0,0 1 0 0 0,0 1 0 0 0,1-1 0 0 0,0 1 0 0 0,1 1 0 0 0,-1-1 0 0 0,1 1 0 0 0,-5 8 131 0 0,13-14-362 0 0,0-1-1 0 0,0 0 1 0 0,0 0-1 0 0,1 0 1 0 0,-1 0-1 0 0,0-1 1 0 0,0 1-1 0 0,1-1 1 0 0,-1 1-1 0 0,0-1 1 0 0,1 0-1 0 0,-1 0 1 0 0,0 0-1 0 0,1 0 1 0 0,-1 0-1 0 0,0 0 1 0 0,1-1-1 0 0,-1 1 1 0 0,0-1-1 0 0,0 1 1 0 0,1-1-1 0 0,-1 0 1 0 0,1-1 362 0 0,50-22-7347 0 0,-36 13 4098 0 0</inkml:trace>
  <inkml:trace contextRef="#ctx0" brushRef="#br0" timeOffset="387.065">618 442 4881 0 0,'0'0'1794'0'0,"0"0"-486"0"0,0 0-408 0 0,0 0-77 0 0,0 0 121 0 0,0 0 170 0 0,0 0 103 0 0,0 0 21 0 0,0 0-48 0 0,0 0-117 0 0,0 0-187 0 0,40-1-206 0 0,134-6-167 0 0,-5-14 289 0 0,336-67 1630 0 0,-412 76-2146 0 0,-99 32 8 0 0,-127 153 508 0 0,130-168-836 0 0,0 1 0 0 0,0 1 0 0 0,1-1 0 0 0,0 0 0 0 0,0 1 0 0 0,0-1 0 0 0,1 1 0 0 0,0-1 0 0 0,0 1 0 0 0,1-1 0 0 0,0 1 0 0 0,0 0 0 0 0,0-1 0 0 0,1 3 34 0 0,1-7-296 0 0,-1 1 0 0 0,1 0 0 0 0,0-1 0 0 0,0 1 1 0 0,0-1-1 0 0,0 0 0 0 0,0 0 0 0 0,0 0 0 0 0,0 0 0 0 0,1 0 0 0 0,-1 0 1 0 0,1-1-1 0 0,0 1 0 0 0,-1-1 0 0 0,1 1 0 0 0,0-1 0 0 0,0 0 0 0 0,0 0 0 0 0,0 0 1 0 0,0-1 295 0 0,25 4-11021 0 0,-20 0 5258 0 0</inkml:trace>
</inkml:ink>
</file>

<file path=ppt/ink/ink4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8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130 195 360 0 0,'0'0'1236'0'0,"0"0"161"0"0,0 0 279 0 0,0 0 312 0 0,0 0 108 0 0,0 0-261 0 0,0 0-483 0 0,0 0-484 0 0,0 0-297 0 0,0 0-59 0 0,0 0 120 0 0,0 0 175 0 0,0 0 129 0 0,11 2 39 0 0,17 1-347 0 0,0-1 1 0 0,0-1-1 0 0,1-2 0 0 0,-1-1 1 0 0,0-1-1 0 0,7-2-628 0 0,-2-3 268 0 0,0-2-1 0 0,-1-1 1 0 0,0-1-1 0 0,0-2 1 0 0,-2-1 0 0 0,0-2-1 0 0,0-1 1 0 0,1-3-268 0 0,-26 18 59 0 0,0 0 1 0 0,-1-1 0 0 0,0 0 0 0 0,0 1 0 0 0,0-1 0 0 0,0-1-1 0 0,0 1 1 0 0,-1-1 0 0 0,0 1 0 0 0,0-1 0 0 0,0 0-1 0 0,-1 0 1 0 0,0 0 0 0 0,1-1-60 0 0,-3 5 8 0 0,0 1-104 0 0,0 2-117 0 0,-15 303-527 0 0,12-204 748 0 0,-25 272-296 0 0,26-354 191 0 0,-1 0 1 0 0,-1-1-1 0 0,-1 1 1 0 0,0-1-1 0 0,-1 0 1 0 0,-1-1-1 0 0,-1 1 1 0 0,-1-1-1 0 0,0-1 1 0 0,-1 0-1 0 0,-1 0 1 0 0,0-1-1 0 0,-1 0 1 0 0,-1-1 0 0 0,0 0-1 0 0,-1-1 1 0 0,-1-1-1 0 0,0 0 1 0 0,0-1-1 0 0,-1 0 1 0 0,-16 6 96 0 0,9-6-32 0 0,-1-2 0 0 0,0-1 0 0 0,-1-1 0 0 0,0-1 0 0 0,0-2 0 0 0,0 0 1 0 0,0-1-1 0 0,-1-2 0 0 0,1 0 0 0 0,-19-3 32 0 0,39 1 30 0 0,0 1 1 0 0,0-1-1 0 0,0 0 1 0 0,0-1-1 0 0,0 1 0 0 0,0-1 1 0 0,1 0-1 0 0,-1 0 1 0 0,0 0-1 0 0,1-1 0 0 0,0 0 1 0 0,0 0-1 0 0,0 0 1 0 0,0 0-1 0 0,0-1 0 0 0,0 1 1 0 0,1-1-1 0 0,0 0 1 0 0,0 0-1 0 0,0 0 0 0 0,0 0 1 0 0,0-1-1 0 0,1 1 1 0 0,0-1-1 0 0,0 0 0 0 0,0 0 1 0 0,1 1-1 0 0,-1-1 1 0 0,1 0-1 0 0,1 0 0 0 0,-1 0 1 0 0,0-1-1 0 0,1 1 1 0 0,0 0-1 0 0,1 0 0 0 0,-1 0 1 0 0,1 0-1 0 0,0 0 1 0 0,0 0-1 0 0,0 0 0 0 0,1 0 1 0 0,-1 1-1 0 0,1-1 1 0 0,1 0-31 0 0,8-14 60 0 0,2 0 0 0 0,0 0 0 0 0,2 1 0 0 0,0 1 0 0 0,0 0 0 0 0,2 2 0 0 0,0 0 0 0 0,1 0 0 0 0,0 2 0 0 0,1 0 0 0 0,0 1 0 0 0,1 1 0 0 0,1 1 0 0 0,4-1-60 0 0,-18 7 2 0 0,70-37-226 0 0,2 3 0 0 0,2 4 0 0 0,1 3-1 0 0,1 4 1 0 0,47-8 224 0 0,29-26-8739 0 0,-106 37 8545 0 0,19 9 964 0 0,-72 56 2644 0 0,-54 52-939 0 0,44-80-2354 0 0,1 0-1 0 0,1 0 1 0 0,0 1 0 0 0,1 0 0 0 0,0 0 0 0 0,1 1 0 0 0,-3 12-121 0 0,7-24 36 0 0,1 0 1 0 0,-1-1 0 0 0,1 1 0 0 0,0 0 0 0 0,0 0 0 0 0,0 0-1 0 0,0 0 1 0 0,1 0 0 0 0,-1 0 0 0 0,1 0 0 0 0,0 0 0 0 0,-1 0-1 0 0,1 0 1 0 0,1 0 0 0 0,-1 0 0 0 0,0 0 0 0 0,1 0 0 0 0,0 0-1 0 0,0 0 1 0 0,-1 0 0 0 0,2 0 0 0 0,-1 0 0 0 0,0 0-1 0 0,1-1 1 0 0,-1 1 0 0 0,1-1 0 0 0,0 1 0 0 0,-1-1 0 0 0,1 1-1 0 0,1-1 1 0 0,-1 0 0 0 0,0 0 0 0 0,0 0 0 0 0,1 0 0 0 0,-1 0-1 0 0,1-1 1 0 0,0 1 0 0 0,-1-1 0 0 0,1 1-37 0 0,5-3 104 0 0,0 1 0 0 0,0-1 0 0 0,0 0 0 0 0,0 0 1 0 0,0-1-1 0 0,0-1 0 0 0,-1 1 0 0 0,1-1 0 0 0,-1 0 0 0 0,0 0 0 0 0,0-1 1 0 0,0 0-1 0 0,0-1 0 0 0,-1 1 0 0 0,1-1 0 0 0,-1-1 0 0 0,0 1 0 0 0,-1-1 1 0 0,1 0-1 0 0,-1 0 0 0 0,-1 0 0 0 0,1-1 0 0 0,-1 0 0 0 0,0 0 0 0 0,0 0 0 0 0,-1 0 1 0 0,0-1-1 0 0,0 1 0 0 0,-1-1 0 0 0,0 0 0 0 0,-1 1 0 0 0,1-1 0 0 0,-1 0 1 0 0,-1 0-1 0 0,0-6-104 0 0,1 2-160 0 0,-1 0 1 0 0,0 0-1 0 0,-1-1 1 0 0,-1 1-1 0 0,0 0 1 0 0,-1 0-1 0 0,0 0 1 0 0,-1 1-1 0 0,0-1 1 0 0,-1 0 159 0 0,-17-25-4934 0 0,-8 1-6098 0 0,23 28 3558 0 0</inkml:trace>
  <inkml:trace contextRef="#ctx0" brushRef="#br0" timeOffset="249.989">1404 928 11306 0 0,'0'0'1435'0'0,"0"0"-173"0"0,0 0 122 0 0,0 0 97 0 0,0 0-48 0 0,0 0-178 0 0,0 0-252 0 0,0 0-183 0 0,0 0-121 0 0,0 0-131 0 0,0 0-134 0 0,0 0-124 0 0,-1-35-95 0 0,-2-109-88 0 0,2 140-121 0 0,0 0 1 0 0,1-1-1 0 0,0 1 1 0 0,0 0-1 0 0,0 0 1 0 0,0 0-1 0 0,1-1 1 0 0,-1 1-1 0 0,1 0 1 0 0,0 0-1 0 0,1 0 1 0 0,-1 0-1 0 0,1 0 1 0 0,-1 0-1 0 0,1 1 1 0 0,0-1-1 0 0,3-2-6 0 0,2-5 16 0 0,3-3-131 0 0,0 0-1 0 0,1 1 0 0 0,0 0 0 0 0,1 0 0 0 0,1 2 0 0 0,0-1 0 0 0,0 2 0 0 0,1 0 0 0 0,0 0 0 0 0,1 1 0 0 0,0 1 0 0 0,0 0 1 0 0,8-1 115 0 0,27-7-4183 0 0,2 6-3562 0 0,-38 10-1095 0 0</inkml:trace>
  <inkml:trace contextRef="#ctx0" brushRef="#br0" timeOffset="648.424">2036 450 280 0 0,'0'0'2946'0'0,"0"0"-660"0"0,0 0-242 0 0,0 0 37 0 0,0 0-62 0 0,0 0-172 0 0,0 0-289 0 0,0 0-313 0 0,0 0-251 0 0,0 0-205 0 0,0 0-193 0 0,0 0-134 0 0,0 0-81 0 0,-20 6-99 0 0,-60 24-70 0 0,76-28-195 0 0,0-1 0 0 0,1 1 0 0 0,-1 0 0 0 0,0 0 0 0 0,1 0 0 0 0,-1 0 0 0 0,1 1 0 0 0,0 0 0 0 0,0-1 0 0 0,0 1 0 0 0,0 0 0 0 0,1 0 0 0 0,-1 1 0 0 0,1-1 0 0 0,-1 0 0 0 0,1 1 0 0 0,0 0 0 0 0,0 2-17 0 0,-5 7 51 0 0,3-7-42 0 0,0-1 0 0 0,1 1 0 0 0,0 0 0 0 0,0 0 0 0 0,0 0 0 0 0,1 0 1 0 0,0 0-1 0 0,0 1 0 0 0,1-1 0 0 0,-1 0 0 0 0,1 1 0 0 0,1 0 0 0 0,-1-1 0 0 0,1 1 0 0 0,1-1 0 0 0,-1 1 0 0 0,1-1 0 0 0,0 1 1 0 0,0-1-1 0 0,1 1 0 0 0,0-1 0 0 0,0 0 0 0 0,1 1 0 0 0,-1-1 0 0 0,1-1 0 0 0,0 1 0 0 0,1 0 0 0 0,0-1 0 0 0,0 1 0 0 0,0-1 0 0 0,3 3-9 0 0,4-2-68 0 0,-1-1 0 0 0,1 0 0 0 0,0 0 0 0 0,1-1 0 0 0,-1 0-1 0 0,1-1 1 0 0,-1 0 0 0 0,1-1 0 0 0,0-1 0 0 0,0 0 0 0 0,0 0-1 0 0,0-1 1 0 0,0-1 0 0 0,0 0 0 0 0,0 0 0 0 0,0-1 0 0 0,0-1-1 0 0,-1 0 1 0 0,1-1 0 0 0,2-1 68 0 0,38-14-5120 0 0,-3-4-4447 0 0,-35 16 4957 0 0</inkml:trace>
  <inkml:trace contextRef="#ctx0" brushRef="#br0" timeOffset="1020.191">2282 740 0 0 0,'0'0'1930'0'0,"0"0"140"0"0,0 0 238 0 0,0 0 263 0 0,0 0-10 0 0,0 0-166 0 0,0 0-276 0 0,0 0-317 0 0,0 0-261 0 0,32 2-252 0 0,99 4-252 0 0,-63-18 202 0 0,-57 5-989 0 0,2 2-156 0 0,1-2 1 0 0,-1 1-1 0 0,0-2 1 0 0,-1 0-1 0 0,0 0 1 0 0,0-1 0 0 0,-1-1-1 0 0,0 0 1 0 0,-1 0-1 0 0,0-1 1 0 0,0-1-1 0 0,-1 1 1 0 0,-1-2 0 0 0,0 1-1 0 0,-1-1 1 0 0,0 0-1 0 0,-1 0 1 0 0,0-1-1 0 0,-1 0 1 0 0,-1 0 0 0 0,0 0-1 0 0,-1-1 1 0 0,0-3-95 0 0,-3 16-44 0 0,0-1 0 0 0,-1 0 0 0 0,1 1 0 0 0,-1-1 0 0 0,1 1 1 0 0,-1-1-1 0 0,0 1 0 0 0,0 0 0 0 0,0-1 0 0 0,0 1 0 0 0,-1 0 0 0 0,1 0 1 0 0,-1 0-1 0 0,1 0 0 0 0,-1 0 0 0 0,0 0 0 0 0,0 0 0 0 0,0 0 1 0 0,0 1-1 0 0,0-1 0 0 0,0 1 0 0 0,0-1 0 0 0,0 1 0 0 0,-1 0 0 0 0,1 0 1 0 0,0 0-1 0 0,-1 0 0 0 0,1 0 0 0 0,-1 1 0 0 0,1-1 0 0 0,-1 1 0 0 0,1-1 1 0 0,-1 1-1 0 0,0 0 44 0 0,-91 6-884 0 0,77 0 825 0 0,1 0 0 0 0,0 2 1 0 0,0 0-1 0 0,1 0 1 0 0,0 1-1 0 0,0 1 0 0 0,1 1 1 0 0,0 0-1 0 0,1 0 1 0 0,1 2-1 0 0,0-1 0 0 0,0 2 1 0 0,1-1-1 0 0,1 2 0 0 0,0-1 1 0 0,1 1-1 0 0,1 1 1 0 0,-5 11 58 0 0,10-20-17 0 0,0 0 1 0 0,1 0 0 0 0,0-1 0 0 0,0 2-1 0 0,0-1 1 0 0,1 0 0 0 0,0 0 0 0 0,1 0-1 0 0,-1 1 1 0 0,1-1 0 0 0,1 0 0 0 0,-1 0-1 0 0,1 1 1 0 0,1-1 0 0 0,-1 0-1 0 0,1 0 1 0 0,0 0 0 0 0,1 0 0 0 0,0-1-1 0 0,0 1 1 0 0,0-1 0 0 0,1 1 0 0 0,0-1-1 0 0,0 0 1 0 0,1-1 0 0 0,-1 1 0 0 0,1-1-1 0 0,0 0 1 0 0,1 0 0 0 0,-1 0 0 0 0,3 1 16 0 0,14 5 15 0 0,0-1 0 0 0,1 0 1 0 0,0-2-1 0 0,0-1 1 0 0,1 0-1 0 0,0-2 1 0 0,0-1-1 0 0,0-1 1 0 0,1-1-1 0 0,-1-1 0 0 0,1-1 1 0 0,9-2-16 0 0,59-7-1200 0 0,-33-6-6722 0 0,-39 10-3390 0 0</inkml:trace>
</inkml:ink>
</file>

<file path=ppt/ink/ink4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5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0,'0'0'1782'0'0,"0"0"393"0"0,0 0 16 0 0,0 0-212 0 0,0 0-284 0 0,22-7-276 0 0,71-27-276 0 0,-19-15 517 0 0,-23 6-1108 0 0,-2-3 1 0 0,-2-1-1 0 0,-3-3 0 0 0,14-21-552 0 0,-44 56 56 0 0,-1-1 1 0 0,0-1 0 0 0,-2 0 0 0 0,0 0-1 0 0,0-1 1 0 0,-2 0 0 0 0,0-1-1 0 0,-1 0 1 0 0,-1-1 0 0 0,-1 0-1 0 0,0 0 1 0 0,-2 0 0 0 0,0 0-1 0 0,-1-9-56 0 0,-3 27-17 0 0,0-1-1 0 0,0 1 1 0 0,0 0 0 0 0,-1 0-1 0 0,1-1 1 0 0,-1 1-1 0 0,0 0 1 0 0,1 0 0 0 0,-1 0-1 0 0,0 0 1 0 0,0 0-1 0 0,0 0 1 0 0,-1 0 0 0 0,1 0-1 0 0,0 0 1 0 0,-1 1-1 0 0,1-1 1 0 0,-1 0 0 0 0,1 1-1 0 0,-1-1 1 0 0,0 1-1 0 0,0 0 1 0 0,0 0 0 0 0,0-1-1 0 0,0 1 1 0 0,0 0-1 0 0,0 1 1 0 0,0-1-1 0 0,0 0 1 0 0,0 1 0 0 0,0-1-1 0 0,0 1 1 0 0,-1-1-1 0 0,1 1 1 0 0,0 0 0 0 0,-3 0 17 0 0,0 0-86 0 0,-1 0 0 0 0,1 0 0 0 0,-1 1 0 0 0,0-1 0 0 0,1 1 1 0 0,-1 0-1 0 0,1 1 0 0 0,-1 0 0 0 0,1 0 0 0 0,0 0 0 0 0,0 0 1 0 0,0 1-1 0 0,0-1 0 0 0,-3 3 86 0 0,-1 2 2 0 0,-1 1 1 0 0,1 0-1 0 0,0 0 1 0 0,1 1-1 0 0,0 0 1 0 0,0 0-1 0 0,1 1 1 0 0,0 0-1 0 0,1 0 1 0 0,0 1-1 0 0,1 0 1 0 0,0 0-1 0 0,1 0 1 0 0,0 0-1 0 0,0 1 1 0 0,1 1-3 0 0,3-10 17 0 0,0 0-1 0 0,0 0 1 0 0,1-1 0 0 0,-1 1-1 0 0,1 0 1 0 0,0 0 0 0 0,0 0 0 0 0,0-1-1 0 0,0 1 1 0 0,0 0 0 0 0,0-1-1 0 0,1 1 1 0 0,-1-1 0 0 0,1 0-1 0 0,0 1 1 0 0,0-1 0 0 0,0 0 0 0 0,0 0-1 0 0,0 0 1 0 0,0 0 0 0 0,0-1-1 0 0,1 1 1 0 0,-1 0 0 0 0,1-1-1 0 0,-1 0 1 0 0,1 1 0 0 0,0-1 0 0 0,-1 0-1 0 0,2 0-16 0 0,83 15 866 0 0,-17-17-226 0 0,-1-3 0 0 0,0-3 0 0 0,-1-3 0 0 0,48-13-640 0 0,-109 21 24 0 0,-6 2-9 0 0,0 0 0 0 0,-1 0 0 0 0,1 0 0 0 0,-1 0 0 0 0,1 0 0 0 0,0 0 0 0 0,-1 1 0 0 0,1-1 0 0 0,-1 0 0 0 0,1 0 0 0 0,0 0 0 0 0,-1 1 0 0 0,1-1 0 0 0,-1 0-1 0 0,1 0 1 0 0,-1 1 0 0 0,1-1 0 0 0,-1 1 0 0 0,1-1 0 0 0,-1 0 0 0 0,1 1 0 0 0,-1-1 0 0 0,0 1 0 0 0,1-1 0 0 0,-1 1 0 0 0,0-1 0 0 0,1 1 0 0 0,-1-1 0 0 0,0 1 0 0 0,0 0 0 0 0,0-1 0 0 0,1 1 0 0 0,-1-1 0 0 0,0 1 0 0 0,0 0 0 0 0,0-1 0 0 0,0 1 0 0 0,0-1-1 0 0,0 1 1 0 0,0 0 0 0 0,0-1 0 0 0,0 1 0 0 0,0-1 0 0 0,0 1 0 0 0,-1 0 0 0 0,1-1 0 0 0,0 1 0 0 0,0-1 0 0 0,-1 1 0 0 0,1-1 0 0 0,0 1 0 0 0,-1-1 0 0 0,1 1 0 0 0,0-1 0 0 0,-1 1 0 0 0,1-1-15 0 0,-16 39 585 0 0,-57 106 61 0 0,71-143-694 0 0,1 0 0 0 0,0 1 0 0 0,-1-1 0 0 0,1 0 0 0 0,0 0 0 0 0,1 1 0 0 0,-1-1 1 0 0,0 1-1 0 0,1-1 0 0 0,-1 0 0 0 0,1 1 0 0 0,0-1 0 0 0,0 1 0 0 0,0-1 1 0 0,0 1-1 0 0,0-1 0 0 0,0 1 0 0 0,1-1 0 0 0,-1 1 0 0 0,1-1 0 0 0,0 1 0 0 0,0-1 1 0 0,0 0-1 0 0,0 0 0 0 0,0 1 0 0 0,0-1 0 0 0,1 0 0 0 0,-1 0 0 0 0,1 0 1 0 0,-1 0-1 0 0,1 0 0 0 0,0-1 0 0 0,0 1 0 0 0,-1 0 0 0 0,1-1 0 0 0,0 1 1 0 0,1-1-1 0 0,-1 0 0 0 0,0 0 0 0 0,0 0 0 0 0,1 0 0 0 0,-1 0 0 0 0,0 0 0 0 0,1-1 1 0 0,-1 1-1 0 0,2 0 48 0 0,48 1-5801 0 0,-18-4-2953 0 0,-21 1 4250 0 0</inkml:trace>
  <inkml:trace contextRef="#ctx0" brushRef="#br0" timeOffset="366.209">1180 575 5889 0 0,'0'0'1032'0'0,"0"0"-210"0"0,0 0 52 0 0,0 0 276 0 0,0 0 255 0 0,0 0 106 0 0,0 0-32 0 0,0 0-107 0 0,0 0-166 0 0,0 0-184 0 0,0 0-155 0 0,0 0-129 0 0,34 4-91 0 0,104 14-86 0 0,-135-17-528 0 0,0 0 1 0 0,0 0-1 0 0,0-1 0 0 0,1 1 0 0 0,-1-1 1 0 0,0 0-1 0 0,1 0 0 0 0,-1 0 0 0 0,0-1 1 0 0,0 1-1 0 0,1-1 0 0 0,-1 0 0 0 0,0 1 1 0 0,0-1-1 0 0,0-1 0 0 0,0 1 0 0 0,0 0 1 0 0,0-1-1 0 0,0 0 0 0 0,0 1 0 0 0,0-1 1 0 0,1-2-34 0 0,5-3 134 0 0,-1 3-65 0 0,0-1 0 0 0,-1 1 0 0 0,1-1 0 0 0,-1-1 0 0 0,0 1 0 0 0,0-1 0 0 0,-1-1 0 0 0,1 1 0 0 0,-2-1 0 0 0,1 0 0 0 0,-1 0 1 0 0,0-1-1 0 0,0 1 0 0 0,-1-1 0 0 0,0 0 0 0 0,0 0 0 0 0,-1-1 0 0 0,0 1 0 0 0,-1-1 0 0 0,0 0 0 0 0,0 0 0 0 0,0 1 0 0 0,-1-1 1 0 0,-1 0-1 0 0,0-1-69 0 0,-2 7-50 0 0,-1-1 0 0 0,0 1 0 0 0,0-1 0 0 0,-1 1 1 0 0,1 0-1 0 0,-1 0 0 0 0,1 1 0 0 0,-1-1 0 0 0,0 1 0 0 0,0-1 1 0 0,0 1-1 0 0,0 0 0 0 0,0 1 0 0 0,-1-1 0 0 0,1 1 0 0 0,0 0 1 0 0,-1 0-1 0 0,1 0 0 0 0,-1 1 0 0 0,1-1 0 0 0,-1 1 1 0 0,0 0-1 0 0,1 1 0 0 0,-1-1 0 0 0,1 1 0 0 0,-1 0 0 0 0,1 0 1 0 0,-4 1 49 0 0,-7 3-68 0 0,0 0 0 0 0,0 0 0 0 0,1 2 0 0 0,0 0 0 0 0,1 0 0 0 0,-1 1 0 0 0,1 1 0 0 0,1 0 0 0 0,0 1 0 0 0,0 0 0 0 0,1 1-1 0 0,0 1 1 0 0,-8 10 68 0 0,12-14-21 0 0,0 0 0 0 0,1 0 0 0 0,0 1 0 0 0,0 0 0 0 0,1 0-1 0 0,0 1 1 0 0,0-1 0 0 0,1 1 0 0 0,1 0 0 0 0,0 0-1 0 0,0 0 1 0 0,1 1 0 0 0,0-1 0 0 0,0 1 0 0 0,1-1-1 0 0,1 1 1 0 0,0-1 0 0 0,1 8 21 0 0,1-14-10 0 0,-1 1 1 0 0,1-1-1 0 0,0 0 0 0 0,0 0 1 0 0,1 0-1 0 0,-1 0 0 0 0,1-1 1 0 0,0 1-1 0 0,0-1 0 0 0,0 1 1 0 0,0-1-1 0 0,0 0 0 0 0,1 0 1 0 0,0 0-1 0 0,-1-1 0 0 0,1 1 1 0 0,0-1-1 0 0,0 0 0 0 0,1 0 1 0 0,-1-1-1 0 0,0 1 0 0 0,1-1 1 0 0,2 1 9 0 0,108 14-106 0 0,-88-16-421 0 0,0-1 1 0 0,1-1-1 0 0,-1-1 1 0 0,0-2-1 0 0,0-1 0 0 0,-1 0 1 0 0,10-6 526 0 0,36-14-4821 0 0,-2-3-3365 0 0,-48 21 4700 0 0</inkml:trace>
  <inkml:trace contextRef="#ctx0" brushRef="#br0" timeOffset="827.964">2119 394 6721 0 0,'0'0'2014'0'0,"0"0"-472"0"0,0 0-151 0 0,0 0 82 0 0,0 0 113 0 0,0 0-62 0 0,0 0-217 0 0,0 0-270 0 0,0 0-268 0 0,0 0-162 0 0,0 0-102 0 0,-33 14-54 0 0,-102 45-41 0 0,48-14 372 0 0,83-43-784 0 0,0 1 0 0 0,0-1 0 0 0,0 1 0 0 0,1 0-1 0 0,0 0 1 0 0,-1 1 0 0 0,1-1 0 0 0,0 1-1 0 0,0-1 1 0 0,1 1 0 0 0,-1 0 0 0 0,1 0 0 0 0,0 0-1 0 0,0 0 1 0 0,0 1 0 0 0,1-1 0 0 0,-1 0-1 0 0,1 1 1 0 0,0-1 0 0 0,0 1 0 0 0,1 2 2 0 0,0-2-19 0 0,0-1 1 0 0,1 1-1 0 0,-1-1 1 0 0,1 1-1 0 0,0-1 1 0 0,1 1-1 0 0,-1-1 1 0 0,1 0-1 0 0,0 0 1 0 0,0 1-1 0 0,0-1 1 0 0,0-1-1 0 0,1 1 1 0 0,0 0-1 0 0,-1 0 1 0 0,1-1-1 0 0,1 0 1 0 0,-1 0-1 0 0,0 0 1 0 0,1 0-1 0 0,0 0 1 0 0,-1 0-1 0 0,1-1 1 0 0,0 0 0 0 0,1 0-1 0 0,-1 0 1 0 0,0 0-1 0 0,0-1 1 0 0,1 0-1 0 0,-1 0 1 0 0,1 0-1 0 0,2 0 19 0 0,4 1 35 0 0,0 0 1 0 0,1-1-1 0 0,-1 0 0 0 0,1-1 1 0 0,-1-1-1 0 0,1 0 0 0 0,-1 0 0 0 0,0-1 1 0 0,1 0-1 0 0,-1-1 0 0 0,0-1 1 0 0,8-3-36 0 0,1-3 35 0 0,-1-1 0 0 0,0 0 1 0 0,0-1-1 0 0,-2-2 0 0 0,1 1 0 0 0,-2-2 1 0 0,0 0-1 0 0,0-2 0 0 0,-2 1 0 0 0,0-2 1 0 0,9-13-36 0 0,-30 100-432 0 0,6-65 428 0 0,0 0 1 0 0,1 0 0 0 0,0 0 0 0 0,-1 0-1 0 0,1 0 1 0 0,1 0 0 0 0,-1 0-1 0 0,1 0 1 0 0,-1 0 0 0 0,1 0-1 0 0,0 0 1 0 0,1 0 0 0 0,-1 0 0 0 0,1-1-1 0 0,-1 1 1 0 0,1 0 0 0 0,0-1-1 0 0,1 1 1 0 0,-1-1 0 0 0,1 0 0 0 0,-1 0-1 0 0,1 0 1 0 0,0 0 0 0 0,0 0-1 0 0,0-1 1 0 0,0 1 0 0 0,1-1-1 0 0,-1 0 1 0 0,1 0 0 0 0,-1 0 0 0 0,1 0-1 0 0,2 0 4 0 0,4 2-98 0 0,-1-1 0 0 0,1-1-1 0 0,0 0 1 0 0,0 0-1 0 0,0 0 1 0 0,0-1-1 0 0,0-1 1 0 0,0 0 0 0 0,0 0-1 0 0,0-1 1 0 0,5-1 98 0 0,63-24-8572 0 0,-61 19 3040 0 0,-4 3-1037 0 0</inkml:trace>
  <inkml:trace contextRef="#ctx0" brushRef="#br0" timeOffset="1115.765">2850 438 12827 0 0,'0'0'1677'0'0,"0"0"-266"0"0,0 0-65 0 0,0 0-14 0 0,0 0-111 0 0,0 0-235 0 0,0 0-308 0 0,0 0-201 0 0,0 0-117 0 0,0 0-98 0 0,0 0-79 0 0,0 0-74 0 0,0 0-52 0 0,-10 2-31 0 0,-69 34 38 0 0,71-29-76 0 0,0 0 0 0 0,1 1 1 0 0,0 0-1 0 0,0 0 0 0 0,0 0 0 0 0,1 1 1 0 0,1 0-1 0 0,-1 0 0 0 0,2 0 1 0 0,-1 1-1 0 0,-2 9 12 0 0,5-15-23 0 0,1 0 0 0 0,0 1-1 0 0,0-1 1 0 0,0 0 0 0 0,0 1 0 0 0,1-1 0 0 0,0 1-1 0 0,0-1 1 0 0,0 1 0 0 0,0-1 0 0 0,1 1 0 0 0,0-1-1 0 0,0 0 1 0 0,0 1 0 0 0,0-1 0 0 0,1 0 0 0 0,-1 0-1 0 0,1 0 1 0 0,0 0 0 0 0,1 0 0 0 0,-1 0 0 0 0,1 0-1 0 0,-1-1 1 0 0,1 1 0 0 0,0-1 0 0 0,0 0 0 0 0,1 0-1 0 0,-1 0 1 0 0,1 0 23 0 0,8 4-5 0 0,0 0 0 0 0,0-1-1 0 0,0-1 1 0 0,1 0 0 0 0,-1-1 0 0 0,1 0-1 0 0,1-1 1 0 0,-1 0 0 0 0,0-1 0 0 0,1-1-1 0 0,-1 0 1 0 0,1-1 0 0 0,-1 0 0 0 0,1-1-1 0 0,-1 0 1 0 0,4-2 5 0 0,-3 1-267 0 0,0-1-1 0 0,0-1 1 0 0,-1 0-1 0 0,0-1 1 0 0,0-1 0 0 0,0 0-1 0 0,0 0 1 0 0,-1-1-1 0 0,0-1 1 0 0,8-7 267 0 0,23-20-4494 0 0,-3-3-4124 0 0,-27 24 2274 0 0</inkml:trace>
  <inkml:trace contextRef="#ctx0" brushRef="#br0" timeOffset="1370.21">3476 0 13579 0 0,'0'0'1267'0'0,"0"0"-530"0"0,0 0-202 0 0,0 0 147 0 0,0 0 194 0 0,0 0 85 0 0,0 0-78 0 0,0 0-179 0 0,-13 33-129 0 0,-39 105-89 0 0,36-44 274 0 0,15-64-605 0 0,1 1 0 0 0,1 0-1 0 0,2 0 1 0 0,1-1 0 0 0,1 0 0 0 0,4 11-155 0 0,-2-19-167 0 0,1-1 0 0 0,0 0 0 0 0,2 0-1 0 0,0-1 1 0 0,1 0 0 0 0,2-1 0 0 0,0 0 0 0 0,3 2 167 0 0,0-7-1703 0 0,-8-12-2669 0 0,-8-2 1782 0 0,0-1-2492 0 0,0-1 1800 0 0,0 1-1326 0 0</inkml:trace>
  <inkml:trace contextRef="#ctx0" brushRef="#br0" timeOffset="1643.729">3144 332 14291 0 0,'0'0'983'0'0,"0"0"-532"0"0,0 0-137 0 0,0 0 237 0 0,0 0 247 0 0,0 0 123 0 0,0 0-62 0 0,0 0-152 0 0,0 0-152 0 0,33 3-129 0 0,105 9-81 0 0,302-5 371 0 0,-388-9-2142 0 0,-26 1-1804 0 0,-1 0-5296 0 0,-13 1-209 0 0</inkml:trace>
  <inkml:trace contextRef="#ctx0" brushRef="#br0" timeOffset="1814.577">3987 508 3681 0 0,'0'0'3330'0'0,"0"0"-1656"0"0,0 0-524 0 0,0 0-33 0 0,0 0-65 0 0,0 0-144 0 0,0 0-236 0 0,0 0-244 0 0,0 0-177 0 0,0 0-88 0 0,0 0-62 0 0,0 0-73 0 0,0 0-97 0 0,4 27-135 0 0,11 81-212 0 0,-5-79-2133 0 0,-8-34-3265 0 0,-1 1 311 0 0</inkml:trace>
  <inkml:trace contextRef="#ctx0" brushRef="#br0" timeOffset="1998.649">3916 151 9682 0 0,'0'0'1936'0'0,"0"0"-927"0"0,0 0-625 0 0,0 0-512 0 0,0 0-712 0 0,0 0-425 0 0,0 0-335 0 0,0 0-601 0 0,0 0-1143 0 0,0 0-289 0 0</inkml:trace>
  <inkml:trace contextRef="#ctx0" brushRef="#br0" timeOffset="2198.976">4330 449 15819 0 0,'0'0'1018'0'0,"0"0"-349"0"0,0 0-90 0 0,0 0 0 0 0,0 0-36 0 0,0 0-127 0 0,0 0-189 0 0,0 0-123 0 0,0 0-70 0 0,0 0-48 0 0,0 0-34 0 0,-11 32-4 0 0,-32 96-11 0 0,42-126 58 0 0,0-1 1 0 0,0 1-1 0 0,-1 0 0 0 0,1 0 1 0 0,0 0-1 0 0,1 0 1 0 0,-1 0-1 0 0,0 0 0 0 0,0 0 1 0 0,1 0-1 0 0,0 0 0 0 0,-1 1 1 0 0,1-1-1 0 0,0 0 1 0 0,0 0-1 0 0,0 0 0 0 0,0 0 1 0 0,0 1-1 0 0,1-1 0 0 0,-1 0 1 0 0,0 0-1 0 0,1 0 0 0 0,0 0 1 0 0,0 0-1 0 0,-1 0 1 0 0,1 0-1 0 0,0 0 0 0 0,1 0 1 0 0,-1 0-1 0 0,0 0 0 0 0,1-1 5 0 0,5 8-39 0 0,-3-6 106 0 0,-1 1 0 0 0,0-1 0 0 0,1 0 0 0 0,-1 0 0 0 0,1 0 0 0 0,0-1 0 0 0,0 1 0 0 0,0-1 0 0 0,0 0 0 0 0,0 0 0 0 0,1 0 0 0 0,-1-1 0 0 0,1 0 0 0 0,-1 0 0 0 0,1 0 0 0 0,-1 0 0 0 0,1 0 0 0 0,-1-1 0 0 0,1 0 0 0 0,0 0 0 0 0,-1 0 0 0 0,1-1 0 0 0,0 0 0 0 0,-1 0 0 0 0,1 0 0 0 0,-1 0 0 0 0,0-1 0 0 0,1 1 0 0 0,-1-1 0 0 0,0 0 0 0 0,0 0 0 0 0,0-1 0 0 0,2-1-67 0 0,2-4 160 0 0,0 0 0 0 0,0-1 0 0 0,-1 0 0 0 0,0-1 0 0 0,-1 1 0 0 0,0-1 0 0 0,-1 0 0 0 0,0-1 0 0 0,-1 1 0 0 0,0-1 0 0 0,0 0 0 0 0,-1 0 0 0 0,0 0 0 0 0,-1 0 0 0 0,-1-1 0 0 0,0 1 0 0 0,0-1 0 0 0,-1 1 0 0 0,0-1 0 0 0,-1 1 0 0 0,-1-1-160 0 0,2 8-76 0 0,-1-1 1 0 0,-1 1-1 0 0,1 0 0 0 0,0-1 1 0 0,-1 1-1 0 0,0 0 1 0 0,0 0-1 0 0,0 0 1 0 0,-1 1-1 0 0,1-1 0 0 0,-1 0 1 0 0,0 1-1 0 0,0 0 1 0 0,0 0-1 0 0,0 0 1 0 0,-1 0-1 0 0,1 0 0 0 0,-1 0 1 0 0,0 1-1 0 0,0 0 1 0 0,0 0-1 0 0,0 0 1 0 0,0 0-1 0 0,0 1 0 0 0,0-1 1 0 0,-1 1-1 0 0,1 0 1 0 0,0 0-1 0 0,-1 1 1 0 0,-3-1 75 0 0,-39 5-6106 0 0,6 15-6563 0 0,31-11 8512 0 0</inkml:trace>
  <inkml:trace contextRef="#ctx0" brushRef="#br0" timeOffset="2542.625">4711 641 12595 0 0,'0'0'2100'0'0,"0"0"-618"0"0,0 0-135 0 0,0 0-4 0 0,0 0-71 0 0,0 0-193 0 0,0 0-272 0 0,0 0-229 0 0,0 0-189 0 0,0 0-140 0 0,0 0-113 0 0,0 0-76 0 0,0 0-44 0 0,13-24-15 0 0,39-74-30 0 0,-20 54-564 0 0,-30 45 492 0 0,1 0 0 0 0,-1 0 0 0 0,0 1 1 0 0,0-1-1 0 0,0 0 0 0 0,0 1 0 0 0,0-1 1 0 0,0 1-1 0 0,-1 0 0 0 0,1 0 1 0 0,0 0-1 0 0,-1 0 0 0 0,0 0 0 0 0,1 0 1 0 0,-1 0-1 0 0,0 0 0 0 0,0 0 1 0 0,0 1-1 0 0,0-1 0 0 0,-1 0 0 0 0,1 1 1 0 0,0-1-1 0 0,-1 2 101 0 0,9 16-79 0 0,-5-13 136 0 0,0-2 0 0 0,1 1-1 0 0,0 0 1 0 0,0-1 0 0 0,0 0-1 0 0,1 0 1 0 0,0 0 0 0 0,-1-1-1 0 0,2 0 1 0 0,-1 0 0 0 0,0-1-1 0 0,1 1 1 0 0,0-1 0 0 0,0-1-1 0 0,0 1 1 0 0,0-1 0 0 0,0-1-1 0 0,0 1 1 0 0,0-1 0 0 0,1 0-1 0 0,-1-1 1 0 0,2 0-57 0 0,5 1 318 0 0,0-1 0 0 0,-1-1-1 0 0,1 0 1 0 0,0-1 0 0 0,-1-1 0 0 0,1 0 0 0 0,-1 0-1 0 0,0-2 1 0 0,0 0 0 0 0,0 0 0 0 0,7-5-318 0 0,-2 0 107 0 0,-2 0 1 0 0,0-1-1 0 0,0 0 0 0 0,-1-1 1 0 0,0-1-1 0 0,-1-1 1 0 0,0 0-1 0 0,-2-1 0 0 0,1 0 1 0 0,-2-1-1 0 0,1-1-107 0 0,-3-17-1179 0 0,-8 22-1452 0 0,-1 0-3279 0 0,0 11 4665 0 0,0-7-10789 0 0</inkml:trace>
</inkml:ink>
</file>

<file path=ppt/ink/ink4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11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495 626 3937 0 0,'0'0'1143'0'0,"0"0"-290"0"0,0 0-151 0 0,0 0 127 0 0,-36 4 278 0 0,-115 16 173 0 0,144-20-1137 0 0,1 0 0 0 0,-1 1 0 0 0,1 0 0 0 0,-1 1 0 0 0,1-1 0 0 0,-1 1 0 0 0,1 1 0 0 0,0-1 0 0 0,0 1 0 0 0,0 0 0 0 0,0 0 0 0 0,1 1 0 0 0,-4 2-143 0 0,-5 5 325 0 0,-3 0-146 0 0,0 1 0 0 0,1 1 1 0 0,1 1-1 0 0,0 0 0 0 0,1 0 1 0 0,1 2-1 0 0,0 0 0 0 0,1 0 1 0 0,0 1-1 0 0,2 1 0 0 0,0 0 0 0 0,1 0 1 0 0,1 1-1 0 0,0 0 0 0 0,-2 14-179 0 0,9-30 31 0 0,0-1-1 0 0,0 1 0 0 0,1 0 0 0 0,-1-1 0 0 0,1 1 0 0 0,0 0 0 0 0,0-1 0 0 0,0 1 0 0 0,0 0 0 0 0,0 0 0 0 0,0-1 0 0 0,1 1 0 0 0,0 0 0 0 0,-1-1 0 0 0,1 1 0 0 0,0-1 0 0 0,0 1 0 0 0,0-1 0 0 0,1 1 0 0 0,-1-1 1 0 0,0 0-1 0 0,1 1 0 0 0,0-1 0 0 0,-1 0 0 0 0,1 0 0 0 0,0 0 0 0 0,0 0 0 0 0,0-1 0 0 0,1 1 0 0 0,-1 0 0 0 0,0-1 0 0 0,0 0 0 0 0,1 1 0 0 0,-1-1 0 0 0,1 0 0 0 0,0 0 0 0 0,-1 0 0 0 0,1-1 0 0 0,-1 1 1 0 0,1-1-1 0 0,0 1 0 0 0,0-1 0 0 0,-1 0 0 0 0,1 0 0 0 0,1 0-30 0 0,14-2 222 0 0,0 0 1 0 0,0-2-1 0 0,0 0 1 0 0,0-1 0 0 0,-1 0-1 0 0,0-2 1 0 0,0 0-1 0 0,0 0 1 0 0,-1-2-1 0 0,0 0 1 0 0,-1-1-1 0 0,0-1 1 0 0,12-11-223 0 0,-11 11 86 0 0,27-22 47 0 0,-2-2 1 0 0,-1-2-1 0 0,-2-2 1 0 0,-2-1-1 0 0,-1-1 0 0 0,-2-3 1 0 0,3-9-134 0 0,3 9 4 0 0,-38 43-99 0 0,-1 3-48 0 0,-1 42-53 0 0,-1-29 208 0 0,1 0-1 0 0,0 1 0 0 0,1-1 0 0 0,1 0 1 0 0,1 1-1 0 0,0-1 0 0 0,1 0 1 0 0,0 0-1 0 0,1 0 0 0 0,1-1 0 0 0,1 1 1 0 0,0-1-1 0 0,3 6-11 0 0,-5-16 31 0 0,-1 0 0 0 0,1-1-1 0 0,-1 1 1 0 0,1-1 0 0 0,0 0 0 0 0,0 0 0 0 0,1 0 0 0 0,-1 0 0 0 0,1-1 0 0 0,-1 1-1 0 0,1-1 1 0 0,0-1 0 0 0,0 1 0 0 0,0-1 0 0 0,0 1 0 0 0,0-1 0 0 0,0-1-1 0 0,0 1 1 0 0,0-1 0 0 0,0 0 0 0 0,0 0 0 0 0,0 0 0 0 0,1-1 0 0 0,-1 0 0 0 0,3-1-31 0 0,5 0 118 0 0,-1-2 0 0 0,1 1 0 0 0,-1-2 0 0 0,0 0 0 0 0,0 0 0 0 0,-1-1 0 0 0,0-1 0 0 0,0 0 0 0 0,8-6-118 0 0,24-23 254 0 0,0-3 1 0 0,-3-1-1 0 0,-1-2 0 0 0,-2-2 1 0 0,20-33-255 0 0,-42 54 15 0 0,0-2 0 0 0,-2 0 0 0 0,-1 0 0 0 0,-1-2 0 0 0,-1 1 0 0 0,-1-1-1 0 0,-2 0 1 0 0,-1-1 0 0 0,-1 0 0 0 0,-1 0 0 0 0,-1 0 0 0 0,-2-1 0 0 0,0 1 0 0 0,-2 0 0 0 0,-2-4-15 0 0,3 26-22 0 0,-1 0 0 0 0,1 1 1 0 0,-1-1-1 0 0,0 0 0 0 0,0 1 0 0 0,-1-1 0 0 0,0 0 0 0 0,0 1 1 0 0,0 0-1 0 0,-1-1 0 0 0,1 1 0 0 0,-1 0 0 0 0,0 0 1 0 0,-1 1-1 0 0,1-1 0 0 0,-1 1 0 0 0,-1-1 22 0 0,3 5-32 0 0,0 0-1 0 0,0 1 1 0 0,1-1-1 0 0,-1 0 1 0 0,0 1 0 0 0,0 0-1 0 0,0-1 1 0 0,1 1-1 0 0,-1 0 1 0 0,0 0 0 0 0,1 0-1 0 0,-1 0 1 0 0,0 0-1 0 0,1 0 1 0 0,-1 1-1 0 0,1-1 1 0 0,0 0 0 0 0,0 1-1 0 0,-1-1 1 0 0,1 1-1 0 0,0-1 1 0 0,0 1-1 0 0,0 0 1 0 0,0 0 0 0 0,1-1-1 0 0,-1 1 1 0 0,0 0-1 0 0,1 0 1 0 0,-1 0-1 0 0,1 0 1 0 0,0-1 0 0 0,-1 3 32 0 0,-2 5-46 0 0,-13 31 83 0 0,1 1-1 0 0,3 1 1 0 0,1 0-1 0 0,2 1 0 0 0,2 0 1 0 0,2 0-1 0 0,1 0 1 0 0,3 1-1 0 0,1-1 0 0 0,4 18-36 0 0,2-14 48 0 0,2-1 0 0 0,2 0 0 0 0,3 0-1 0 0,1-1 1 0 0,8 16-48 0 0,25 63-832 0 0,-69-148-15031 0 0,13 16 10372 0 0</inkml:trace>
  <inkml:trace contextRef="#ctx0" brushRef="#br0" timeOffset="171.085">950 287 13811 0 0,'0'0'891'0'0,"0"0"-394"0"0,0 0-162 0 0,0 0 34 0 0,0 0 57 0 0,0 0-14 0 0,35 0-65 0 0,115 4-35 0 0,135 14 485 0 0,-179-10-1421 0 0,-31-3-1582 0 0,-3 0-4845 0 0,-42-5-1265 0 0</inkml:trace>
  <inkml:trace contextRef="#ctx0" brushRef="#br0" timeOffset="737.015">2443 95 16155 0 0,'0'0'965'0'0,"0"0"-328"0"0,0 0-133 0 0,0 0 143 0 0,0 0 176 0 0,0 0 70 0 0,-21 35-95 0 0,-63 113-174 0 0,27-24 138 0 0,13-17-495 0 0,11-19-200 0 0,-4-2 0 0 0,-4-2 0 0 0,-3-1-1 0 0,-22 26-66 0 0,13-45 67 0 0,65-101 30 0 0,136-188-51 0 0,199-231-36 0 0,-326 428-16 0 0,0 2-1 0 0,2 1 1 0 0,1 1 0 0 0,1 0-1 0 0,1 2 1 0 0,9-5 6 0 0,-34 26-7 0 0,0 0 0 0 0,0-1 1 0 0,1 1-1 0 0,-1 0 0 0 0,0 0 1 0 0,1 0-1 0 0,-1 0 0 0 0,1 0 1 0 0,-1 0-1 0 0,1 1 0 0 0,0-1 1 0 0,-1 0-1 0 0,1 1 0 0 0,0-1 1 0 0,-1 1-1 0 0,1 0 0 0 0,0-1 1 0 0,0 1-1 0 0,-1 0 0 0 0,1 0 1 0 0,0 0-1 0 0,-1 0 0 0 0,1 1 1 0 0,0-1-1 0 0,0 0 0 0 0,-1 1 1 0 0,1-1-1 0 0,0 1 0 0 0,-1 0 1 0 0,1-1-1 0 0,-1 1 0 0 0,1 0 1 0 0,-1 0-1 0 0,1 0 0 0 0,-1 0 1 0 0,1 0-1 0 0,-1 0 0 0 0,0 1 1 0 0,0-1-1 0 0,0 0 0 0 0,0 1 1 0 0,0-1-1 0 0,0 0 0 0 0,0 1 1 0 0,0 0-1 0 0,0-1 0 0 0,-1 1 1 0 0,1-1-1 0 0,0 2 7 0 0,4 25 56 0 0,-1 1-1 0 0,-2 0 1 0 0,0-1 0 0 0,-2 1 0 0 0,-2 0-1 0 0,0 0 1 0 0,-3 8-56 0 0,-1 22 17 0 0,1 37 117 0 0,3-1 0 0 0,9 64-134 0 0,-1-86 1077 0 0,-6-72-757 0 0,-86-34 1429 0 0,-170-122-2360 0 0,154 84-1568 0 0,71 45-1895 0 0,1-1-4755 0 0,21 19-2496 0 0</inkml:trace>
</inkml:ink>
</file>

<file path=ppt/ink/ink4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25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459 0 4161 0 0,'0'0'1712'0'0,"0"0"-455"0"0,0 0-387 0 0,0 0-28 0 0,0 0 225 0 0,0 0 190 0 0,0 0 36 0 0,0 0-116 0 0,0 0-278 0 0,0 0-267 0 0,0 0-214 0 0,-20 14-150 0 0,-63 46-59 0 0,40 3 57 0 0,37-47-198 0 0,0-3-9 0 0,-42 104 290 0 0,-6-2 1 0 0,-5-2 0 0 0,-8 2-350 0 0,-5-12 544 0 0,95-169 793 0 0,27-35-1314 0 0,6 4 0 0 0,3 1-1 0 0,25-25-22 0 0,63-60-49 0 0,-116 158 46 0 0,-30 23 3 0 0,0 0 0 0 0,-1 0-1 0 0,1 0 1 0 0,0 0 0 0 0,0 0 0 0 0,0 0 0 0 0,0 0 0 0 0,0 1 0 0 0,-1-1 0 0 0,1 0 0 0 0,0 1-1 0 0,0-1 1 0 0,0 0 0 0 0,-1 1 0 0 0,1-1 0 0 0,0 1 0 0 0,-1-1 0 0 0,1 1 0 0 0,0 0 0 0 0,-1-1-1 0 0,1 1 1 0 0,-1 0 0 0 0,1-1 0 0 0,-1 1 0 0 0,1 0 0 0 0,-1-1 0 0 0,1 1 0 0 0,-1 0 0 0 0,0 0-1 0 0,1 0 1 0 0,-1-1 0 0 0,0 1 0 0 0,0 0 0 0 0,0 0 0 0 0,0 0 0 0 0,0 0 0 0 0,0 0 0 0 0,0-1-1 0 0,0 1 1 0 0,0 0 0 0 0,0 0 0 0 0,0 0 0 0 0,4 237 680 0 0,-4-212-663 0 0,1-1-1 0 0,1 0 1 0 0,2 1-1 0 0,0-1 1 0 0,2 0-1 0 0,6 19-16 0 0,39 87 167 0 0,-32-87 74 0 0,-19-43-204 0 0,0-1 5 0 0,0 0 7 0 0,0 0 16 0 0,0 0 26 0 0,0 0 34 0 0,0 0 28 0 0,0 0 19 0 0,0 0 4 0 0,0 0 0 0 0,0 0-4 0 0,0 0-14 0 0,0 0 4 0 0,0 0-13 0 0,0 0 4 0 0,0 0 12 0 0,0 0-8 0 0,-7-18 510 0 0,-52-34-361 0 0,-8 10-218 0 0,-2 2 0 0 0,-1 4 0 0 0,-18-4-88 0 0,-24-15-617 0 0,104 40-2276 0 0,8 4-6673 0 0,2 3-1380 0 0</inkml:trace>
</inkml:ink>
</file>

<file path=ppt/ink/ink4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5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495 295 0 0 0,'0'0'564'0'0,"0"0"740"0"0,0 0 249 0 0,0 0-50 0 0,0 0-122 0 0,0 0-132 0 0,0-5-94 0 0,0-23 1072 0 0,-54 20 2447 0 0,17 12-4446 0 0,-1 1 0 0 0,2 2 0 0 0,-1 2 0 0 0,1 1 0 0 0,1 2 0 0 0,0 1 0 0 0,-32 17-228 0 0,54-24 51 0 0,-10 2 8 0 0,17-6-52 0 0,0 0 0 0 0,0 0 0 0 0,0 0 0 0 0,0 1 1 0 0,1-1-1 0 0,-1 2 0 0 0,1-1 0 0 0,0 0 1 0 0,-1 1-1 0 0,2 0 0 0 0,-1 0 0 0 0,0 1 0 0 0,1-1 1 0 0,0 1-1 0 0,-1 1-7 0 0,6-4-3 0 0,-1-1 1 0 0,1 1 0 0 0,-1 0-1 0 0,1 0 1 0 0,0-1-1 0 0,0 1 1 0 0,0 0 0 0 0,0-1-1 0 0,0 1 1 0 0,0-1-1 0 0,0 1 1 0 0,0-1 0 0 0,1 0-1 0 0,-1 1 1 0 0,1-1 0 0 0,-1 0-1 0 0,1 0 1 0 0,-1 0-1 0 0,1 0 1 0 0,0 0 0 0 0,-1 0-1 0 0,1-1 1 0 0,0 1-1 0 0,0 0 1 0 0,-1-1 0 0 0,1 0-1 0 0,0 1 1 0 0,0-1 0 0 0,0 0-1 0 0,0 0 1 0 0,0 0-1 0 0,-1 0 1 0 0,2 0 2 0 0,4 2 39 0 0,200 16 565 0 0,-150-10-281 0 0,-66 25 433 0 0,-78 56-29 0 0,-43 32-478 0 0,129-119-249 0 0,0 1-1 0 0,0-1 1 0 0,0 0 0 0 0,0 0-1 0 0,1 1 1 0 0,-1-1 0 0 0,1 0-1 0 0,0 1 1 0 0,-1-1 0 0 0,1 1-1 0 0,0-1 1 0 0,1 0 0 0 0,-1 1 0 0 0,0-1-1 0 0,1 1 1 0 0,-1-1 0 0 0,1 0-1 0 0,-1 1 1 0 0,1-1 0 0 0,0 0-1 0 0,0 0 1 0 0,0 0 0 0 0,1 0-1 0 0,-1 0 1 0 0,0 0 0 0 0,1 0-1 0 0,-1 0 1 0 0,1 0 0 0 0,0-1 0 0 0,0 1-1 0 0,-1 0 1 0 0,1-1 0 0 0,0 0-1 0 0,1 1 1 0 0,9 5 1 0 0,1-1 0 0 0,0 0 0 0 0,0-1 0 0 0,1-1 0 0 0,-1 0 0 0 0,1-1-1 0 0,0 0 1 0 0,0-1 0 0 0,0 0 0 0 0,1-2 0 0 0,-1 1 0 0 0,0-2 0 0 0,6 0-1 0 0,2 0-292 0 0,-1-8-2937 0 0,-10-27-7460 0 0,-8 16 5348 0 0,0 12 4848 0 0</inkml:trace>
  <inkml:trace contextRef="#ctx0" brushRef="#br0" timeOffset="340.641">292 0 2160 0 0,'0'0'1749'0'0,"0"0"-30"0"0,0 0-95 0 0,0 0-183 0 0,0 0-149 0 0,0 0-157 0 0,0 0-166 0 0,0 0-34 0 0,0 0 20 0 0,0 0 1 0 0,0 0-34 0 0,0 0-97 0 0,-7 38-102 0 0,-21 121-91 0 0,21-23 384 0 0,12 54-45 0 0,0-82-662 0 0,-5-1 1 0 0,-8 43-310 0 0,-38 188-163 0 0,38-280-822 0 0,11-20-2820 0 0,11-28-2733 0 0,-8-8 2108 0 0,1 1-292 0 0</inkml:trace>
</inkml:ink>
</file>

<file path=ppt/ink/ink4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6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622 24 3289 0 0,'0'0'1859'0'0,"0"0"-879"0"0,0 0-248 0 0,0 0 326 0 0,0 0 459 0 0,0 0 306 0 0,0 0-38 0 0,0 0-341 0 0,0 0-422 0 0,0 0-333 0 0,0 0-227 0 0,0 0-149 0 0,0 0-86 0 0,2-6-29 0 0,7-11 69 0 0,-11 37 549 0 0,-24 69-27 0 0,-3-2 0 0 0,-5 0 0 0 0,-19 31-789 0 0,41-93 6 0 0,-2-1 0 0 0,0 0 0 0 0,-2-1 0 0 0,-1-1 0 0 0,0-1 0 0 0,-2 0 0 0 0,0-1 0 0 0,-1-1 0 0 0,-1-1 0 0 0,-1-1 0 0 0,-1-1 0 0 0,0-1 0 0 0,-1 0 0 0 0,-11 3-6 0 0,30-15-16 0 0,1 0-1 0 0,-1 0 0 0 0,0-1 0 0 0,0 1 0 0 0,0-1 1 0 0,0 0-1 0 0,0-1 0 0 0,0 1 0 0 0,-1-1 0 0 0,1 0 1 0 0,0 0-1 0 0,-1-1 0 0 0,1 1 0 0 0,-1-1 0 0 0,1-1 0 0 0,-1 1 1 0 0,1-1-1 0 0,0 0 0 0 0,-1 0 0 0 0,1 0 0 0 0,0-1 1 0 0,0 0-1 0 0,0 0 0 0 0,0 0 0 0 0,0 0 0 0 0,0-1 1 0 0,0 0-1 0 0,1 0 0 0 0,0-1 0 0 0,-1 1 0 0 0,1-1 0 0 0,0 1 1 0 0,0-2 16 0 0,0-4-114 0 0,0-1-1 0 0,1 0 1 0 0,0 0 0 0 0,0 0 0 0 0,1-1 0 0 0,0 1 0 0 0,1 0 0 0 0,0-1 0 0 0,1 1-1 0 0,0-1 1 0 0,1 1 0 0 0,0-1 0 0 0,0 1 0 0 0,1 0 0 0 0,0-1 0 0 0,3-3 114 0 0,66-157-377 0 0,14 40 855 0 0,-83 128-442 0 0,0 1 1 0 0,0 0-1 0 0,0 0 0 0 0,1 0 0 0 0,-1 0 0 0 0,1 0 0 0 0,-1 0 0 0 0,1 1 0 0 0,-1-1 0 0 0,1 1 0 0 0,0 0 1 0 0,0 0-1 0 0,-1 0 0 0 0,1 0 0 0 0,0 0 0 0 0,0 1 0 0 0,0-1 0 0 0,0 1 0 0 0,0 0 0 0 0,0 0 0 0 0,0 0 1 0 0,0 0-1 0 0,0 0 0 0 0,0 1 0 0 0,0-1 0 0 0,0 1 0 0 0,0 0 0 0 0,0 0 0 0 0,0 0 0 0 0,-1 0 0 0 0,1 0 1 0 0,0 1-1 0 0,-1-1 0 0 0,1 1 0 0 0,-1 0 0 0 0,1 0 0 0 0,-1 0 0 0 0,0 0 0 0 0,0 0 0 0 0,0 0 0 0 0,0 1 1 0 0,0-1-1 0 0,1 3-36 0 0,38 69 701 0 0,-29-50-498 0 0,0 0 1 0 0,2 0-1 0 0,1-2 0 0 0,1 0 1 0 0,0-1-1 0 0,2 0 0 0 0,2 0-203 0 0,-8-10-23 0 0,0-1-1 0 0,1 0 1 0 0,0-1-1 0 0,1 0 1 0 0,0-1 0 0 0,0 0-1 0 0,0-2 1 0 0,1 1-1 0 0,0-2 1 0 0,1 0-1 0 0,-1-1 1 0 0,1 0 0 0 0,0-1-1 0 0,0-1 1 0 0,0-1-1 0 0,9 0 24 0 0,4-5-4335 0 0,-9-3-6023 0 0,-13 3 3096 0 0</inkml:trace>
  <inkml:trace contextRef="#ctx0" brushRef="#br0" timeOffset="3656.707">909 396 2417 0 0,'0'0'874'0'0,"0"0"-430"0"0,0 0-151 0 0,0 0 245 0 0,0 0 359 0 0,0 0 176 0 0,0 0-51 0 0,0 0-236 0 0,0 0-273 0 0,0 0-204 0 0,0 0-121 0 0,-19 32-57 0 0,-61 99-29 0 0,21-29 185 0 0,-21 33 323 0 0,62-90 595 0 0,34-49 662 0 0,83-81 1210 0 0,20-18-2194 0 0,87-64-523 0 0,-199 161-367 0 0,78-34-130 0 0,-83 70-89 0 0,-50 183 675 0 0,47-202-429 0 0,12 85 140 0 0,-2-67 864 0 0,-32-29 592 0 0,-71-40-829 0 0,-73-59-863 0 0,105 71-990 0 0,34 19-4292 0 0,23 9-669 0 0,1 0-3008 0 0</inkml:trace>
  <inkml:trace contextRef="#ctx0" brushRef="#br0" timeOffset="4372.201">1463 480 1216 0 0,'0'0'3584'0'0,"0"0"-1358"0"0,0 0-591 0 0,0 0 8 0 0,0 0 22 0 0,0 0-120 0 0,0 0-319 0 0,0 0-391 0 0,0 0-312 0 0,0 0-197 0 0,0 0-77 0 0,0 0 24 0 0,0 0 69 0 0,0 8 24 0 0,4 246 1061 0 0,-4-251-1413 0 0,0 0 0 0 0,0 1 0 0 0,-1-1 0 0 0,1 0 0 0 0,-1 1 0 0 0,1-1 0 0 0,-1 0 0 0 0,0 0 0 0 0,0 0 0 0 0,-1 0 0 0 0,1 0 0 0 0,-1 0 0 0 0,1 0 0 0 0,-1 0 0 0 0,0 0 0 0 0,0-1 0 0 0,0 1 0 0 0,0-1 0 0 0,-1 1 0 0 0,1-1 0 0 0,-1 0 0 0 0,1 0 0 0 0,-1 0 0 0 0,0 0 1 0 0,0 0-1 0 0,0-1 0 0 0,0 1 0 0 0,0-1 0 0 0,0 0 0 0 0,0 0 0 0 0,0 0 0 0 0,-1 0 0 0 0,1-1 0 0 0,-2 1-14 0 0,3-1 3 0 0,0-1 0 0 0,0 1 1 0 0,0-1-1 0 0,0 1 0 0 0,0-1 1 0 0,0 1-1 0 0,1-1 0 0 0,-1 0 1 0 0,0 0-1 0 0,0 0 1 0 0,1 0-1 0 0,-1 0 0 0 0,0 0 1 0 0,1-1-1 0 0,-1 1 0 0 0,1 0 1 0 0,0-1-1 0 0,-1 1 0 0 0,1-1 1 0 0,0 1-1 0 0,0-1 1 0 0,0 0-1 0 0,0 0 0 0 0,0 1 1 0 0,1-1-1 0 0,-1 0 0 0 0,0 0 1 0 0,1 0-1 0 0,-1 0 0 0 0,1 0 1 0 0,0 0-1 0 0,0 0 0 0 0,-1 0 1 0 0,2 0-1 0 0,-1-1-3 0 0,11-72-164 0 0,0 54 128 0 0,0 0 0 0 0,2 2 0 0 0,0-1 1 0 0,1 2-1 0 0,1 0 0 0 0,1 0 0 0 0,0 2 0 0 0,1 0 1 0 0,1 1-1 0 0,0 0 0 0 0,1 2 0 0 0,1 0 0 0 0,0 1 1 0 0,1 1-1 0 0,0 1 0 0 0,0 1 0 0 0,1 1 1 0 0,0 1-1 0 0,5 0 36 0 0,-25 6 0 0 0,0-1 0 0 0,1 1 0 0 0,-1 0 0 0 0,0 0 0 0 0,1 1 0 0 0,0-1 0 0 0,-1 0 0 0 0,1 1 0 0 0,-1 0 0 0 0,1-1 0 0 0,0 1 0 0 0,-1 0 0 0 0,1 0 0 0 0,-1 1 0 0 0,1-1 0 0 0,0 1 0 0 0,-1-1 0 0 0,1 1 0 0 0,-1 0 0 0 0,1-1 0 0 0,-1 1 0 0 0,0 1 0 0 0,1-1 0 0 0,-1 0 0 0 0,0 1 0 0 0,0-1 0 0 0,1 1 0 0 0,-1-1 0 0 0,-1 1 0 0 0,1 0 0 0 0,0 0 0 0 0,0 0 0 0 0,-1 0 0 0 0,1 0 0 0 0,-1 0 0 0 0,1 1 0 0 0,-1-1 0 0 0,1 2 0 0 0,-2 1 16 0 0,-1-1 1 0 0,1 0-1 0 0,-1 1 1 0 0,0-1-1 0 0,0 0 1 0 0,0 0-1 0 0,0 0 0 0 0,-1 0 1 0 0,0 0-1 0 0,1 0 1 0 0,-2 0-1 0 0,1 0 1 0 0,0-1-1 0 0,-1 1 1 0 0,1-1-1 0 0,-1 0 1 0 0,0 0-1 0 0,0 0 1 0 0,-1 0-1 0 0,-1 2-16 0 0,-194 127 832 0 0,198-132-822 0 0,1 0 1 0 0,-1 0-1 0 0,1 1 0 0 0,-1-1 0 0 0,0 0 0 0 0,1 1 0 0 0,-1-1 1 0 0,1 1-1 0 0,0-1 0 0 0,-1 0 0 0 0,1 1 0 0 0,-1-1 0 0 0,1 1 1 0 0,0-1-1 0 0,-1 1 0 0 0,1-1 0 0 0,0 1 0 0 0,-1 0 0 0 0,1-1 1 0 0,0 1-1 0 0,0-1 0 0 0,0 1 0 0 0,-1 0 0 0 0,1-1 1 0 0,0 1-1 0 0,0-1 0 0 0,0 1 0 0 0,0 0 0 0 0,0-1 0 0 0,0 1 1 0 0,0-1-1 0 0,0 1 0 0 0,1 0 0 0 0,-1-1 0 0 0,0 1 0 0 0,0-1 1 0 0,0 1-1 0 0,1 0 0 0 0,-1-1 0 0 0,0 1 0 0 0,1-1 0 0 0,-1 1 1 0 0,0-1-1 0 0,1 1 0 0 0,-1-1 0 0 0,1 1 0 0 0,-1-1 0 0 0,1 0 1 0 0,-1 1-1 0 0,1-1 0 0 0,-1 0 0 0 0,1 1 0 0 0,-1-1 0 0 0,1 0 1 0 0,-1 1-1 0 0,1-1 0 0 0,0 0 0 0 0,-1 0 0 0 0,1 0 0 0 0,-1 0 1 0 0,1 0-1 0 0,0 0 0 0 0,-1 1 0 0 0,1-1 0 0 0,-1-1 0 0 0,1 1 1 0 0,0 0-1 0 0,-1 0 0 0 0,1 0 0 0 0,0 0-10 0 0,12 6 106 0 0,85 57 521 0 0,-14 25-579 0 0,-48-77-2243 0 0,-11-10-3893 0 0,-13-2 377 0 0,-3 1-1780 0 0</inkml:trace>
  <inkml:trace contextRef="#ctx0" brushRef="#br0" timeOffset="4904.222">1942 819 5521 0 0,'0'0'3757'0'0,"0"0"-1574"0"0,0 0-691 0 0,0 0 22 0 0,0 0 69 0 0,0 0-113 0 0,0 0-311 0 0,0 0-312 0 0,0 0-226 0 0,0 0-116 0 0,0 0-54 0 0,0 0-31 0 0,0 0-13 0 0,13-11-12 0 0,79-77 653 0 0,-63 51-570 0 0,-8 9-372 0 0,1 0 1 0 0,1 2-1 0 0,1 0 0 0 0,2 2 1 0 0,0 1-1 0 0,6-3-106 0 0,-32 25-7 0 0,0 1 0 0 0,1-1 0 0 0,-1 0 0 0 0,1 0 0 0 0,0 0 0 0 0,-1 0 0 0 0,1 0 1 0 0,-1 1-1 0 0,1-1 0 0 0,0 0 0 0 0,0 1 0 0 0,0-1 0 0 0,-1 0 0 0 0,1 1 0 0 0,0-1 0 0 0,0 1 0 0 0,0-1 0 0 0,0 1 0 0 0,0 0 0 0 0,0-1 0 0 0,0 1 0 0 0,0 0 0 0 0,0 0 0 0 0,0 0 0 0 0,0 0 0 0 0,0-1 0 0 0,0 1 0 0 0,0 1 0 0 0,0-1 0 0 0,0 0 0 0 0,0 0 0 0 0,0 0 0 0 0,0 0 0 0 0,0 1 1 0 0,0-1-1 0 0,0 1 0 0 0,0-1 0 0 0,0 0 0 0 0,0 1 0 0 0,0 0 0 0 0,-1-1 0 0 0,1 1 0 0 0,0-1 0 0 0,0 1 0 0 0,0 0 0 0 0,-1 0 0 0 0,1-1 0 0 0,-1 1 0 0 0,1 0 0 0 0,0 0 0 0 0,-1 0 0 0 0,1 0 0 0 0,-1 0 0 0 0,0 0 0 0 0,1 0 0 0 0,-1 0 0 0 0,0 0 0 0 0,1 0 0 0 0,-1 0 0 0 0,0 0 1 0 0,0 0-1 0 0,0 0 0 0 0,0 0 0 0 0,0 0 0 0 0,0 0 0 0 0,0 0 0 0 0,0 0 0 0 0,-1 1 7 0 0,3 111-190 0 0,-1-111 193 0 0,1 0-1 0 0,-1 0 1 0 0,1 0-1 0 0,-1 0 0 0 0,1 0 1 0 0,0 0-1 0 0,0 0 1 0 0,0-1-1 0 0,0 1 0 0 0,0-1 1 0 0,0 1-1 0 0,0-1 1 0 0,1 0-1 0 0,-1 0 0 0 0,0 0 1 0 0,1 0-1 0 0,-1 0 1 0 0,1 0-1 0 0,-1-1 1 0 0,1 1-1 0 0,0-1 0 0 0,-1 0 1 0 0,1 0-1 0 0,-1 0 1 0 0,1 0-1 0 0,-1 0 0 0 0,1 0 1 0 0,0-1-1 0 0,-1 1 1 0 0,1-1-1 0 0,1 0-2 0 0,10 0 59 0 0,90-33 131 0 0,-47 9-127 0 0,-34 16-66 0 0,-18 6 1 0 0,-1 1 1 0 0,1 0-1 0 0,-1 0 0 0 0,1 0 0 0 0,0 0 0 0 0,-1 1 0 0 0,1 0 0 0 0,0 0 1 0 0,0 0-1 0 0,0 1 0 0 0,0 0 0 0 0,0 0 0 0 0,0 0 0 0 0,0 0 1 0 0,1 1 1 0 0,-2 50 85 0 0,-12 77-315 0 0,28-107-1559 0 0,-8-18-2151 0 0,-2 0-3788 0 0,-7 0-2853 0 0</inkml:trace>
</inkml:ink>
</file>

<file path=ppt/ink/ink4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2:13.381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218 2383 0 0 0,'0'0'1834'0'0,"0"0"394"0"0,0 0 77 0 0,0 0-244 0 0,0 0-434 0 0,0 0-460 0 0,0 0-336 0 0,0 0-251 0 0,0 0-117 0 0,3-6-21 0 0,0 0-360 0 0,-2 6-35 0 0,-1 1 1 0 0,0-1-1 0 0,0 1 0 0 0,0-1 1 0 0,1 0-1 0 0,-1 0 1 0 0,0 1-1 0 0,0-1 1 0 0,1 0-1 0 0,-1 1 1 0 0,0-1-1 0 0,1 0 1 0 0,-1 0-1 0 0,0 0 0 0 0,1 1 1 0 0,-1-1-1 0 0,0 0 1 0 0,1 0-1 0 0,-1 0 1 0 0,1 0-1 0 0,-1 0 1 0 0,0 1-1 0 0,1-1 1 0 0,-1 0-1 0 0,1 0 1 0 0,-1 0-1 0 0,0 0 0 0 0,1 0 1 0 0,-1 0-1 0 0,1-1 1 0 0,-1 1-1 0 0,0 0 1 0 0,1 0-1 0 0,-1 0 1 0 0,1 0-48 0 0,-4 74 585 0 0,-4 0 0 0 0,-2 0 0 0 0,-4-1 0 0 0,-3 0 1 0 0,-4 3-586 0 0,7-6-1401 0 0,11-73-9685 0 0,3-12 5906 0 0,1 8 4640 0 0</inkml:trace>
  <inkml:trace contextRef="#ctx0" brushRef="#br0" timeOffset="246.016">119 2408 0 0 0,'0'0'1064'0'0,"0"0"475"0"0,0 0 472 0 0,0 0 104 0 0,0 0-217 0 0,0 0-391 0 0,0 0-388 0 0,0 0-276 0 0,0 0-171 0 0,0 0-120 0 0,34-9-109 0 0,106-28-102 0 0,-39 17 129 0 0,-2 16-2083 0 0,-99 6 1232 0 0,1-1 0 0 0,-1 0 0 0 0,0 0 0 0 0,1 0 0 0 0,-1 1 0 0 0,0-1 0 0 0,0 0 0 0 0,0 0 0 0 0,0 1 0 0 0,0-1 0 0 0,0 0-1 0 0,0 0 1 0 0,0 1 0 0 0,-1-1 0 0 0,1 0 0 0 0,0 0 0 0 0,-1 0 0 0 0,1 0 0 0 0,-1 1 0 0 0,1-1 0 0 0,-1 0 0 0 0,0 0 0 0 0,1 0-1 0 0,-1 0 1 0 0,0 0 0 0 0,0 0 0 0 0,0 0 0 0 0,0-1 0 0 0,1 1 0 0 0,-1 0 0 0 0,-1 0 0 0 0,1 0 381 0 0,-8 7-767 0 0</inkml:trace>
  <inkml:trace contextRef="#ctx0" brushRef="#br0" timeOffset="464.149">1 2721 0 0 0,'0'0'1355'0'0,"0"0"584"0"0,0 0 392 0 0,0 0 78 0 0,0 0-249 0 0,0 0-411 0 0,32-2-439 0 0,103-9-356 0 0,41-30 977 0 0,-10 11-2007 0 0,-93 26-9641 0 0,-68 4 3372 0 0</inkml:trace>
  <inkml:trace contextRef="#ctx0" brushRef="#br0" timeOffset="675.121">750 2721 6801 0 0,'0'0'1425'0'0,"0"0"-501"0"0,0 0-4 0 0,0 0 379 0 0,0 0 336 0 0,0 0 31 0 0,0 0-350 0 0,0 0-452 0 0,0 0-345 0 0,0 0-218 0 0,0 0-127 0 0,0 0-62 0 0,-15 29-44 0 0,-47 87-28 0 0,-8 34-1236 0 0,35-100-4142 0 0,20-30-3862 0 0,12-17 6870 0 0</inkml:trace>
  <inkml:trace contextRef="#ctx0" brushRef="#br0" timeOffset="919.109">524 2758 4953 0 0,'0'0'1131'0'0,"0"0"-420"0"0,0 0-96 0 0,0 0 306 0 0,0 0 349 0 0,0 0 130 0 0,0 0-126 0 0,0 0-262 0 0,0 0-253 0 0,0 0-178 0 0,0 0-93 0 0,0 0-21 0 0,10 33-30 0 0,34 99-42 0 0,-16-79 110 0 0,-20-46-390 0 0,94 62-605 0 0,-74-54-3935 0 0,-24-11-779 0 0,0 0-1711 0 0</inkml:trace>
  <inkml:trace contextRef="#ctx0" brushRef="#br0" timeOffset="-3965.732">1857 1330 0 0 0,'0'0'331'0'0,"0"0"768"0"0,0 0 133 0 0,0 0-107 0 0,31-5-119 0 0,99-12-112 0 0,162 9 3478 0 0,101 4-1996 0 0,291-28-1519 0 0,44-13-25 0 0,-209 27 66 0 0,-181-1-585 0 0,-33-2 138 0 0,-96 17-224 0 0,255-4 228 0 0,-226-6-351 0 0,-103 10-144 0 0,-3 0-62 0 0,82-14 19 0 0,-152 14-195 0 0,-62 4 287 0 0,0 0 12 0 0,0 0 5 0 0,0 0 7 0 0,0 0 14 0 0,0 0 3 0 0,0 0-14 0 0,0 0-6 0 0,0 0-20 0 0,0 0-31 0 0,0 0-7 0 0,0 0-41 0 0,0 23-414 0 0,-20 69 518 0 0,-8 102 53 0 0,35-102-32 0 0,-10-73 1476 0 0,-14-5-1437 0 0,-77 9-213 0 0,-294-20 1924 0 0,178 16-1722 0 0,108-12-129 0 0,33 0-105 0 0,-41 15-111 0 0,-120-21 334 0 0,-24-8-35 0 0,25 6-137 0 0,58 20-41 0 0,22 3-303 0 0,-123-15 175 0 0,117-18 386 0 0,-13 12-425 0 0,-340 13 360 0 0,236-3 175 0 0,69-11-392 0 0,140 7 238 0 0,-1-2 0 0 0,-1-2 1 0 0,-36-6-75 0 0,2 2-33 0 0,-134-6 54 0 0,79 6-62 0 0,-211 1 17 0 0,272 11 132 0 0,18-11 213 0 0,78-14 786 0 0,7-126-244 0 0,4-11-2642 0 0,-20 147-6004 0 0,3 4 3064 0 0,1 0-1486 0 0</inkml:trace>
  <inkml:trace contextRef="#ctx0" brushRef="#br0" timeOffset="-578.644">316 1668 0 0 0,'0'0'832'0'0,"0"0"304"0"0,0 0 273 0 0,0 0 87 0 0,0 0-137 0 0,0 0-309 0 0,0 0-333 0 0,0 0-285 0 0,0 0-150 0 0,2 0 20 0 0,106 1 4123 0 0,133-2-1383 0 0,322-6-1400 0 0,-524 11-1538 0 0,-44-5 3234 0 0,-143-108-3258 0 0,143 102-58 0 0,-1 2 2 0 0,0 0-1 0 0,1-1 1 0 0,0 1-1 0 0,1-1 1 0 0,-1 0-1 0 0,1-1 1 0 0,0 1 0 0 0,1-1-1 0 0,0 0 1 0 0,0 0-1 0 0,0 0 1 0 0,1 0-1 0 0,0-1 1 0 0,0 1-24 0 0,2 51-1996 0 0,12 10 1714 0 0,-1 1-1 0 0,-4 0 1 0 0,-1 1 0 0 0,-3 0 0 0 0,-3-1 0 0 0,-3 11 282 0 0,2-54-67 0 0,-1 0-1 0 0,0 0 1 0 0,-1 0 0 0 0,0 0-1 0 0,-1-1 1 0 0,0 0-1 0 0,-1 1 1 0 0,0-1-1 0 0,-2 1 68 0 0,7-12 44 0 0,0-1 0 0 0,0 1 0 0 0,0 0 0 0 0,0-1 0 0 0,0 1 0 0 0,-1 0 0 0 0,1 0 0 0 0,0-1 0 0 0,0 1 0 0 0,0 0 0 0 0,0-1 0 0 0,0 1 0 0 0,-1 0 0 0 0,1 0-1 0 0,0-1 1 0 0,0 1 0 0 0,-1 0 0 0 0,1 0 0 0 0,0 0 0 0 0,0-1 0 0 0,-1 1 0 0 0,1 0 0 0 0,0 0 0 0 0,0 0 0 0 0,-1 0 0 0 0,1-1 0 0 0,0 1 0 0 0,-1 0 0 0 0,1 0-1 0 0,0 0 1 0 0,-1 0 0 0 0,1 0 0 0 0,0 0 0 0 0,-1 0 0 0 0,1 0 0 0 0,0 0 0 0 0,-1 0 0 0 0,1 0 0 0 0,0 0 0 0 0,0 0 0 0 0,-1 0 0 0 0,1 1 0 0 0,0-1 0 0 0,-1 0-1 0 0,1 0 1 0 0,0 0 0 0 0,-1 0 0 0 0,1 0 0 0 0,0 1 0 0 0,0-1 0 0 0,-1 0 0 0 0,1 0 0 0 0,0 1 0 0 0,0-1 0 0 0,0 0 0 0 0,-1 0 0 0 0,1 1 0 0 0,0-1 0 0 0,0 0-44 0 0,-1-35 690 0 0,1 29-589 0 0,1-9-46 0 0,1 1 0 0 0,0-1-1 0 0,1 1 1 0 0,0 0 0 0 0,1-1 0 0 0,1 2 0 0 0,0-1 0 0 0,1 0 0 0 0,6-8-55 0 0,-11 19-5 0 0,78-109-396 0 0,-36 73-3612 0 0,-36 35 392 0 0,0 0-3124 0 0,-3 0-50 0 0</inkml:trace>
  <inkml:trace contextRef="#ctx0" brushRef="#br0" timeOffset="3500.601">1938 645 0 0 0,'-24'-85'1062'0'0,"23"77"-79"0"0,0-3 5389 0 0,1 10-421 0 0,0 11-5719 0 0,0 590 2353 0 0,3-557-2345 0 0,0-21-1453 0 0,-2 0-4606 0 0,-2-22 1021 0 0,-3 3 1930 0 0,4-2 1537 0 0,-2-1-65 0 0</inkml:trace>
  <inkml:trace contextRef="#ctx0" brushRef="#br0" timeOffset="4067.124">1833 567 0 0 0,'0'0'991'0'0,"0"0"257"0"0,0 0 38 0 0,0 0-277 0 0,0 0-403 0 0,0 0-314 0 0,0 0-159 0 0,0 0-34 0 0,0 0 34 0 0,-4 4 65 0 0,-102 91 3708 0 0,96-73-2710 0 0,38-6-470 0 0,-1-9-464 0 0,1 0 0 0 0,0-1 0 0 0,0-2 0 0 0,0-1 0 0 0,0-1 1 0 0,0-2-1 0 0,0-1 0 0 0,1-1-262 0 0,32 1 223 0 0,-9 9 38 0 0,-51-8-94 0 0,-1 0 87 0 0,0 0 59 0 0,-42-4 1291 0 0,33 1-1554 0 0,0 0-1 0 0,1-1 0 0 0,0 0 0 0 0,-1 0 1 0 0,1-1-1 0 0,1 0 0 0 0,-1-1 0 0 0,1 0 1 0 0,0 0-1 0 0,1 0 0 0 0,-1-1 0 0 0,1 0 1 0 0,0 0-1 0 0,1 0 0 0 0,0-1 1 0 0,0 0-1 0 0,0 0 0 0 0,0-2-49 0 0,-30-66-523 0 0,27 62 286 0 0,5 10-2485 0 0,2 2-5288 0 0,1 2 1873 0 0</inkml:trace>
  <inkml:trace contextRef="#ctx0" brushRef="#br0" timeOffset="4515.128">2527 254 1832 0 0,'0'0'1501'0'0,"0"0"-402"0"0,0 0-182 0 0,0 0 207 0 0,0 0 334 0 0,0 0 169 0 0,0 0-156 0 0,0 0-417 0 0,0 0-446 0 0,0 0-279 0 0,0 0-58 0 0,0 0 82 0 0,0 0 134 0 0,2 13 85 0 0,21 93 898 0 0,-9-23-581 0 0,17 183-513 0 0,-51-238-2574 0 0,9-24-2132 0 0,-1-3-4937 0 0,9-1 7624 0 0</inkml:trace>
  <inkml:trace contextRef="#ctx0" brushRef="#br0" timeOffset="4832.205">2468 358 0 0 0,'0'0'743'0'0,"0"0"662"0"0,0 0 556 0 0,0 0 233 0 0,0 0-158 0 0,0 0-345 0 0,0 0-348 0 0,0 0-273 0 0,33-12-203 0 0,104-36-183 0 0,-23 19 365 0 0,42 11-2168 0 0,-151 44-9004 0 0,-7-19 6322 0 0</inkml:trace>
  <inkml:trace contextRef="#ctx0" brushRef="#br0" timeOffset="5080.141">2482 608 1488 0 0,'0'0'1211'0'0,"0"0"-125"0"0,0 0 266 0 0,0 0 447 0 0,0 0 212 0 0,0 0-165 0 0,0 0-440 0 0,0 0-478 0 0,32-8-365 0 0,99-25-253 0 0,54-14-1419 0 0,-155 37-1404 0 0,-8 9-3273 0 0,-13 1 1194 0 0</inkml:trace>
  <inkml:trace contextRef="#ctx0" brushRef="#br0" timeOffset="5600.882">2959 534 5537 0 0,'0'0'768'0'0,"0"0"-436"0"0,0 0-100 0 0,0 0 401 0 0,0 0 452 0 0,0 0 203 0 0,0 0-85 0 0,0 0-310 0 0,0 0-313 0 0,0 0-172 0 0,0 0-45 0 0,0 0 1 0 0,0 0 48 0 0,9 21 34 0 0,43 92 401 0 0,-47-100-673 0 0,-5-10-91 0 0,1 0 0 0 0,-1-1 0 0 0,0 1 0 0 0,1-1 0 0 0,-1 1 0 0 0,1 0 0 0 0,0-1 0 0 0,0 0 1 0 0,0 1-1 0 0,0-1 0 0 0,1 1 0 0 0,-1-1 0 0 0,0 0 0 0 0,1 0 0 0 0,0 0 0 0 0,-1 0 0 0 0,1 0 0 0 0,0 0 0 0 0,0 0 0 0 0,0-1 0 0 0,0 1 0 0 0,0-1 0 0 0,1 1 0 0 0,-1-1 0 0 0,0 0 0 0 0,1 0 0 0 0,-1 0 0 0 0,1 0 0 0 0,-1 0 0 0 0,1-1 0 0 0,0 1 0 0 0,-1-1 0 0 0,1 0 0 0 0,-1 1 0 0 0,1-1 1 0 0,0 0-1 0 0,-1-1 0 0 0,1 1 0 0 0,0 0 0 0 0,-1-1 0 0 0,1 1 0 0 0,-1-1 0 0 0,1 0 0 0 0,1-1-83 0 0,105-89 679 0 0,-106 89-666 0 0,-1 0-22 0 0,-1 0-1 0 0,1 0 1 0 0,-1 0 0 0 0,1 1 0 0 0,0-1-1 0 0,0 0 1 0 0,0 1 0 0 0,0-1 0 0 0,0 1-1 0 0,0 0 1 0 0,0-1 0 0 0,0 1 0 0 0,1 0-1 0 0,-1 1 1 0 0,0-1 0 0 0,1 0-1 0 0,-1 1 1 0 0,1-1 0 0 0,-1 1 0 0 0,1-1-1 0 0,-1 1 1 0 0,1 0 0 0 0,-1 0 0 0 0,0 1-1 0 0,1-1 1 0 0,-1 0 0 0 0,1 1-1 0 0,-1-1 1 0 0,1 1 0 0 0,-1 0 0 0 0,0 0-1 0 0,1 0 1 0 0,-1 0 0 0 0,0 0 0 0 0,0 1-1 0 0,0-1 1 0 0,0 0 0 0 0,0 1 0 0 0,1 1 9 0 0,4 10-11 0 0,-1 0 0 0 0,0 1 1 0 0,-1-1-1 0 0,-1 1 0 0 0,0 1 1 0 0,-1-1-1 0 0,0 0 1 0 0,-1 1-1 0 0,-1 0 0 0 0,-1-1 1 0 0,0 1-1 0 0,0 0 0 0 0,-1-1 1 0 0,-1 1-1 0 0,-1-1 1 0 0,0 1-1 0 0,-1-1 0 0 0,0 0 1 0 0,-1 0-1 0 0,-1-1 1 0 0,0 1-1 0 0,-1-1 0 0 0,0 0 1 0 0,-1-1-1 0 0,0 0 0 0 0,-1 0 1 0 0,-6 4 10 0 0,12-12-16 0 0,0 0-1 0 0,0 0 1 0 0,-1-1 0 0 0,1 0 0 0 0,-1 1-1 0 0,0-1 1 0 0,0-1 0 0 0,0 1 0 0 0,0-1-1 0 0,-1 1 1 0 0,1-1 0 0 0,-1 0 0 0 0,1-1-1 0 0,-1 1 1 0 0,0-1 0 0 0,1 0 0 0 0,-2 0 16 0 0,-9-38-464 0 0,17 25 387 0 0,1 1 1 0 0,0 0 0 0 0,0-1 0 0 0,1 1 0 0 0,1 1 0 0 0,-1-1 0 0 0,2 1-1 0 0,0 0 1 0 0,0 0 0 0 0,1 0 0 0 0,0 1 0 0 0,0 0 0 0 0,1 0-1 0 0,0 1 1 0 0,1 0 0 0 0,0 1 0 0 0,0 0 0 0 0,1 0 0 0 0,10-5 76 0 0,59-32-2471 0 0,-51 33-1242 0 0,1 3-3430 0 0,-16 4 3394 0 0</inkml:trace>
  <inkml:trace contextRef="#ctx0" brushRef="#br0" timeOffset="7848.742">4292 1418 0 0 0,'0'0'187'0'0,"0"0"500"0"0,0 0 174 0 0,-4-3 86 0 0,3 2-781 0 0,0 1 0 0 0,0-1 0 0 0,-1 0 1 0 0,1 0-1 0 0,0 0 0 0 0,0 1 0 0 0,-1-1 0 0 0,1 0 0 0 0,0 1 1 0 0,-1-1-1 0 0,1 1 0 0 0,-1 0 0 0 0,1-1 0 0 0,-1 1 0 0 0,1 0 1 0 0,-1 0-1 0 0,1 0 0 0 0,-1 0 0 0 0,1 0 0 0 0,-1 0 0 0 0,1 1 0 0 0,0-1 1 0 0,-1 0-1 0 0,1 1 0 0 0,-1-1 0 0 0,1 1 0 0 0,0-1 0 0 0,-1 1 1 0 0,1 0-1 0 0,0 0 0 0 0,0-1 0 0 0,-1 1 0 0 0,1 0 0 0 0,0 0 1 0 0,0 0-1 0 0,0 0 0 0 0,0 0 0 0 0,0 1 0 0 0,0-1 0 0 0,1 0 1 0 0,-1 0-1 0 0,-1 2-166 0 0,-1 4 212 0 0,-1 0 0 0 0,1 0 1 0 0,0 0-1 0 0,1 0 0 0 0,0 0 1 0 0,0 1-1 0 0,0-1 0 0 0,1 1 1 0 0,0 0-1 0 0,1-1 0 0 0,0 1 1 0 0,0 0-1 0 0,0-1 0 0 0,1 3-212 0 0,0-9 101 0 0,0 1-1 0 0,0-1 1 0 0,-1 1-1 0 0,1-1 0 0 0,0 0 1 0 0,0 1-1 0 0,0-1 1 0 0,0 0-1 0 0,1 0 1 0 0,-1 0-1 0 0,0 0 0 0 0,0 0 1 0 0,1 0-1 0 0,-1 0 1 0 0,1 0-1 0 0,-1 0 0 0 0,1-1 1 0 0,-1 1-1 0 0,1 0 1 0 0,-1-1-1 0 0,1 0 1 0 0,-1 1-1 0 0,1-1 0 0 0,0 0 1 0 0,-1 0-1 0 0,1 0 1 0 0,0 0-1 0 0,-1 0 1 0 0,1 0-1 0 0,-1 0 0 0 0,1 0 1 0 0,0-1-1 0 0,-1 1 1 0 0,1-1-1 0 0,-1 1 0 0 0,1-1 1 0 0,-1 0-1 0 0,1 0 1 0 0,-1 1-1 0 0,1-1 1 0 0,-1 0-1 0 0,0 0 0 0 0,0 0 1 0 0,1 0-1 0 0,-1-1 1 0 0,0 1-1 0 0,1-1-100 0 0,1-3 144 0 0,1 0 0 0 0,-1 0 0 0 0,0 0 1 0 0,-1 0-1 0 0,1-1 0 0 0,-1 1 0 0 0,0-1 0 0 0,0 1 0 0 0,-1-1 0 0 0,0 0 0 0 0,0 0 0 0 0,0 0 1 0 0,-1 0-1 0 0,0 1 0 0 0,0-1 0 0 0,0-4-144 0 0,-2 8-46 0 0,0 0 0 0 0,0 1 0 0 0,0-1 0 0 0,1 1 0 0 0,-1 0-1 0 0,-1-1 1 0 0,1 1 0 0 0,0 0 0 0 0,0 0 0 0 0,0 0 0 0 0,-1 1 0 0 0,1-1 0 0 0,0 0 0 0 0,-1 1 0 0 0,1 0 0 0 0,0-1 0 0 0,-1 1 0 0 0,1 0 0 0 0,-1 0-1 0 0,1 1 1 0 0,0-1 0 0 0,-2 1 46 0 0,1-1-101 0 0,1 0 48 0 0,0-1 1 0 0,0 2-1 0 0,-1-1 0 0 0,1 0 1 0 0,0 0-1 0 0,0 1 1 0 0,-1-1-1 0 0,1 1 0 0 0,0 0 1 0 0,0-1-1 0 0,0 1 0 0 0,0 0 1 0 0,0 0-1 0 0,0 1 1 0 0,0-1-1 0 0,0 0 0 0 0,0 1 1 0 0,1-1-1 0 0,-1 1 0 0 0,1-1 1 0 0,-1 1-1 0 0,1 0 0 0 0,-1 0 1 0 0,1 0-1 0 0,0 0 1 0 0,0 0-1 0 0,0 0 0 0 0,0 0 1 0 0,0 0-1 0 0,0 0 0 0 0,1 0 1 0 0,-1 0-1 0 0,1 1 1 0 0,-1-1-1 0 0,1 0 0 0 0,0 0 1 0 0,0 1-1 0 0,0-1 0 0 0,0 0 1 0 0,0 0-1 0 0,1 2 53 0 0,29 15-1761 0 0,-7-13-2423 0 0,1-5-3636 0 0,-17-1 5199 0 0</inkml:trace>
  <inkml:trace contextRef="#ctx0" brushRef="#br0" timeOffset="8888.249">4294 1514 0 0 0,'0'0'163'0'0,"0"0"625"0"0,0 0 197 0 0,0 0 92 0 0,0 0 103 0 0,0 0 37 0 0,0-7-67 0 0,2-27 1536 0 0,7 57 4419 0 0,32 161-3173 0 0,-30-100-3636 0 0,-4 1 0 0 0,-3 0 0 0 0,-7 72-296 0 0,-20 182 491 0 0,32-287-183 0 0,-3-47 1610 0 0,-3-32-1871 0 0,-1 8-57 0 0,-2 13-106 0 0,0 0 0 0 0,-1-1 0 0 0,1 1 0 0 0,-1-1 1 0 0,0 1-1 0 0,-1 0 0 0 0,0-1 0 0 0,0 1 0 0 0,0 0 0 0 0,-1 0 0 0 0,0 1 0 0 0,0-1 0 0 0,0 0 0 0 0,-1 1 1 0 0,1 0-1 0 0,-1 0 0 0 0,-1 0 0 0 0,1 0 0 0 0,-1 1 0 0 0,0-1 0 0 0,0 1 0 0 0,0 1 0 0 0,-1-2 116 0 0,-10-10-441 0 0,-18-18-175 0 0,0 3 0 0 0,-2 1-1 0 0,-2 1 1 0 0,-38-21 616 0 0,70 45 17 0 0,6 4-9 0 0,0 0 0 0 0,0 0-1 0 0,0-1 1 0 0,1 1 0 0 0,-1 0-1 0 0,0 0 1 0 0,0-1 0 0 0,0 1-1 0 0,0 0 1 0 0,0-1 0 0 0,0 1-1 0 0,0 0 1 0 0,0-1 0 0 0,0 1-1 0 0,0 0 1 0 0,0-1 0 0 0,0 1 0 0 0,0 0-1 0 0,0-1 1 0 0,0 1 0 0 0,0 0-1 0 0,0-1 1 0 0,0 1 0 0 0,0 0-1 0 0,0 0 1 0 0,0-1 0 0 0,-1 1-1 0 0,1 0 1 0 0,0-1 0 0 0,0 1-1 0 0,0 0 1 0 0,-1 0 0 0 0,1-1-1 0 0,0 1 1 0 0,0 0 0 0 0,0 0-1 0 0,-1 0 1 0 0,1-1 0 0 0,0 1-1 0 0,-1 0-7 0 0,409 11 760 0 0,42-29-569 0 0,-455 26 97 0 0,-133 62 97 0 0,92-52-374 0 0,-232 92 88 0 0,199-66-338 0 0,79-44 175 0 0,-1 0-1 0 0,1 1 0 0 0,-1-1 0 0 0,1 1 1 0 0,-1-1-1 0 0,1 1 0 0 0,-1-1 1 0 0,1 1-1 0 0,0-1 0 0 0,-1 1 0 0 0,1 0 1 0 0,0-1-1 0 0,0 1 0 0 0,-1-1 1 0 0,1 1-1 0 0,0 0 0 0 0,0-1 0 0 0,0 1 1 0 0,0 0-1 0 0,0-1 0 0 0,0 1 1 0 0,0 0-1 0 0,0-1 0 0 0,0 1 0 0 0,0 0 1 0 0,0-1-1 0 0,0 1 0 0 0,0-1 1 0 0,1 1-1 0 0,-1 0 0 0 0,0-1 0 0 0,0 1 1 0 0,1-1-1 0 0,-1 1 0 0 0,0 0 1 0 0,1-1-1 0 0,-1 1 0 0 0,1-1 0 0 0,-1 1 1 0 0,1-1-1 0 0,-1 0 0 0 0,1 1 0 0 0,-1-1 1 0 0,1 1-1 0 0,-1-1 0 0 0,1 0 1 0 0,-1 0-1 0 0,1 1 0 0 0,0-1 0 0 0,-1 0 1 0 0,1 0-1 0 0,0 1 0 0 0,-1-1 1 0 0,1 0-1 0 0,0 0 0 0 0,-1 0 0 0 0,1 0 1 0 0,0 0-1 0 0,-1 0 65 0 0,46 3-8135 0 0,-41-3 5631 0 0,11 0-3211 0 0</inkml:trace>
  <inkml:trace contextRef="#ctx0" brushRef="#br0" timeOffset="10549.103">4369 1481 0 0 0,'0'0'177'0'0,"0"0"464"0"0,-4-5 136 0 0,-12-12-50 0 0,15 16-601 0 0,0 1 0 0 0,0-1 0 0 0,-1 1 0 0 0,1-1 0 0 0,0 1 0 0 0,-1-1 0 0 0,1 1 1 0 0,0 0-1 0 0,-1 0 0 0 0,1-1 0 0 0,0 1 0 0 0,-1 0 0 0 0,1 0 0 0 0,0 0 0 0 0,-1 1 0 0 0,1-1 0 0 0,0 0 0 0 0,-1 0 1 0 0,1 1-1 0 0,0-1 0 0 0,0 1 0 0 0,-1-1 0 0 0,1 1 0 0 0,0 0 0 0 0,0-1 0 0 0,0 1 0 0 0,0 0 0 0 0,0 0 0 0 0,0 0 1 0 0,0 0-1 0 0,0 0 0 0 0,0 0 0 0 0,0 0 0 0 0,0 0 0 0 0,0 1-126 0 0,-2 1 253 0 0,-1-1-87 0 0,-1 1-1 0 0,1 1 1 0 0,0-1-1 0 0,1 0 1 0 0,-1 1-1 0 0,1 0 1 0 0,-1 0-1 0 0,1 0 1 0 0,0 0-1 0 0,1 1 1 0 0,-1-1-1 0 0,1 1 1 0 0,0-1-1 0 0,0 1 1 0 0,0 0-1 0 0,0 0 1 0 0,1 0-1 0 0,0 0 1 0 0,0 2-166 0 0,1-4 128 0 0,-1 0 1 0 0,1 0 0 0 0,1 0-1 0 0,-1 0 1 0 0,0 0 0 0 0,1 0-1 0 0,-1 0 1 0 0,1 0-1 0 0,0 0 1 0 0,0 0 0 0 0,0 0-1 0 0,0-1 1 0 0,1 1 0 0 0,-1 0-1 0 0,1-1 1 0 0,-1 1-1 0 0,1-1 1 0 0,0 0 0 0 0,0 1-1 0 0,0-1 1 0 0,0 0-1 0 0,1 0 1 0 0,-1 0 0 0 0,0-1-1 0 0,1 1 1 0 0,-1-1 0 0 0,1 1-1 0 0,0-1 1 0 0,0 0-1 0 0,-1 0 1 0 0,1 0 0 0 0,0 0-1 0 0,0 0 1 0 0,0-1 0 0 0,0 1-1 0 0,2-1-128 0 0,-2 0 126 0 0,0-1 0 0 0,0 1 0 0 0,-1-1-1 0 0,1 0 1 0 0,0 0 0 0 0,-1 0 0 0 0,1 0 0 0 0,-1 0 0 0 0,1-1-1 0 0,-1 1 1 0 0,0-1 0 0 0,1 1 0 0 0,-1-1 0 0 0,0 0-1 0 0,0 0 1 0 0,0 0 0 0 0,0 0 0 0 0,-1 0 0 0 0,1-1-1 0 0,-1 1 1 0 0,1 0 0 0 0,-1-1 0 0 0,0 1 0 0 0,0-1 0 0 0,0 0-1 0 0,0 1 1 0 0,0-1 0 0 0,0 0 0 0 0,-1 1 0 0 0,1-2-126 0 0,-3-90 1138 0 0,1 91-1195 0 0,0 1 0 0 0,-1-1 0 0 0,1 1 0 0 0,-1 0 0 0 0,0-1-1 0 0,1 1 1 0 0,-1 0 0 0 0,0 0 0 0 0,0 0 0 0 0,-1 1 0 0 0,1-1 0 0 0,0 0 0 0 0,0 1 0 0 0,-1 0-1 0 0,1-1 1 0 0,-1 1 0 0 0,0 0 0 0 0,1 0 0 0 0,-1 0 0 0 0,0 1 0 0 0,1-1 0 0 0,-1 1-1 0 0,0-1 1 0 0,0 1 0 0 0,0 0 57 0 0,-47-2-3881 0 0,43 2 2853 0 0,6 0-402 0 0,3 8-4435 0 0,3 1 1876 0 0,-5-8 3749 0 0,3 3-1575 0 0</inkml:trace>
  <inkml:trace contextRef="#ctx0" brushRef="#br0" timeOffset="11763.679">3848 2743 1240 0 0,'0'0'1434'0'0,"0"0"-139"0"0,0 0-26 0 0,0 0 328 0 0,0 0 341 0 0,0 0 58 0 0,0 0-280 0 0,0 0-515 0 0,0 0-520 0 0,0 0-324 0 0,0 0-142 0 0,0 0 3 0 0,0 0 122 0 0,0 5 124 0 0,1 14-164 0 0,0 0 1 0 0,1-1 0 0 0,1 0-1 0 0,1 1 1 0 0,1-1 0 0 0,0 0-1 0 0,1-1 1 0 0,1 1 0 0 0,1-1-1 0 0,0-1 1 0 0,7 10-301 0 0,-13-22 57 0 0,0-1-1 0 0,0 0 1 0 0,1 0 0 0 0,-1 1 0 0 0,1-2-1 0 0,0 1 1 0 0,0 0 0 0 0,0 0-1 0 0,0-1 1 0 0,0 0 0 0 0,1 1-1 0 0,-1-1 1 0 0,1-1 0 0 0,-1 1-1 0 0,1 0 1 0 0,0-1 0 0 0,0 0-1 0 0,0 0 1 0 0,-1 0 0 0 0,1 0-1 0 0,0-1 1 0 0,0 1 0 0 0,0-1-1 0 0,0 0 1 0 0,0 0 0 0 0,0 0-1 0 0,0-1 1 0 0,0 0 0 0 0,0 0-1 0 0,0 0 1 0 0,0 0 0 0 0,0 0-1 0 0,0-1 1 0 0,2-1-57 0 0,193-177 779 0 0,-198 179-794 0 0,-1 0-1 0 0,1 1 1 0 0,0-1 0 0 0,-1 0-1 0 0,1 0 1 0 0,0 1 0 0 0,0-1-1 0 0,0 0 1 0 0,-1 1 0 0 0,1-1-1 0 0,0 1 1 0 0,0-1-1 0 0,0 1 1 0 0,0-1 0 0 0,0 1-1 0 0,0 0 1 0 0,0 0 0 0 0,0-1-1 0 0,0 1 1 0 0,0 0 0 0 0,0 0-1 0 0,0 0 1 0 0,0 0 0 0 0,0 0-1 0 0,0 0 1 0 0,0 0 0 0 0,0 0-1 0 0,0 1 1 0 0,0-1 0 0 0,0 0-1 0 0,0 1 1 0 0,0-1 0 0 0,0 1-1 0 0,0-1 1 0 0,0 1-1 0 0,0-1 1 0 0,0 1 0 0 0,0-1-1 0 0,-1 1 1 0 0,1 0 0 0 0,0 0-1 0 0,0-1 1 0 0,-1 1 0 0 0,1 0-1 0 0,-1 0 1 0 0,1 0 0 0 0,0 0-1 0 0,-1 0 1 0 0,0-1 0 0 0,1 1-1 0 0,-1 0 1 0 0,0 0 0 0 0,1 1 15 0 0,11 54-141 0 0,-10-44 151 0 0,0-1 0 0 0,0 1 0 0 0,1 0 0 0 0,0-1 0 0 0,1 1 0 0 0,0-1-1 0 0,1 0 1 0 0,0 0 0 0 0,1-1 0 0 0,0 1 0 0 0,1-1 0 0 0,0-1 0 0 0,4 4-10 0 0,-6-9 64 0 0,0-2 0 0 0,0 1 1 0 0,0 0-1 0 0,0-1 1 0 0,0 0-1 0 0,0 0 1 0 0,1 0-1 0 0,-1-1 1 0 0,1 0-1 0 0,0 0 1 0 0,-1-1-1 0 0,1 1 1 0 0,0-1-1 0 0,-1 0 1 0 0,1-1-1 0 0,0 1 1 0 0,-1-1-1 0 0,1 0 1 0 0,-1 0-1 0 0,1-1 0 0 0,-1 0 1 0 0,0 0-1 0 0,1 0 1 0 0,-1-1-1 0 0,0 1 1 0 0,0-2-65 0 0,11-8 155 0 0,-1-1 0 0 0,0 0 0 0 0,0-2 0 0 0,-1 0 1 0 0,-1 0-1 0 0,-1-1 0 0 0,0-1 0 0 0,-1 0 0 0 0,-1 0 0 0 0,-1-1 0 0 0,0 0 1 0 0,-1-1-1 0 0,-1 0 0 0 0,-1 0 0 0 0,4-20-155 0 0,-6-18-223 0 0,-10 23-5479 0 0,6 33 4677 0 0,-2-2-2694 0 0,1 2-3044 0 0,-1 1-957 0 0</inkml:trace>
  <inkml:trace contextRef="#ctx0" brushRef="#br0" timeOffset="14485.506">1888 2360 0 0 0,'0'0'595'0'0,"0"0"405"0"0,0 0 128 0 0,0 0-72 0 0,0 0-149 0 0,0 0-116 0 0,7 31-84 0 0,22 96-88 0 0,-10-25 726 0 0,-4 0 1 0 0,1 94-1346 0 0,-11-117 85 0 0,3 314-643 0 0,-9-379 206 0 0,1 19-1825 0 0,8-17-3708 0 0,-4-15 5278 0 0</inkml:trace>
  <inkml:trace contextRef="#ctx0" brushRef="#br0" timeOffset="15116.017">4439 3399 0 0 0,'0'0'2306'0'0,"0"0"-867"0"0,0 0-538 0 0,0 0-246 0 0,0 0 108 0 0,0 0 251 0 0,0 0 183 0 0,0 0-26 0 0,0 0-181 0 0,0 0-189 0 0,0 0-151 0 0,0 0-44 0 0,0 0 4 0 0,4 9-22 0 0,42 180 2730 0 0,-51 11-5137 0 0,13-184-1651 0 0,6-12-2569 0 0,-12-3 4898 0 0,7-1-3399 0 0</inkml:trace>
  <inkml:trace contextRef="#ctx0" brushRef="#br0" timeOffset="15664.128">6718 2475 1328 0 0,'0'0'1502'0'0,"0"0"-298"0"0,0 0-146 0 0,0 0 210 0 0,0 0 362 0 0,0 0 198 0 0,0 0-73 0 0,0 0-247 0 0,0 0-271 0 0,0 0-190 0 0,0 0-150 0 0,0 0-159 0 0,0 0-132 0 0,-3 36-120 0 0,-11 118-89 0 0,0 10 418 0 0,7 154-1062 0 0,14-260-1331 0 0,1-41-1689 0 0,4-2-3909 0 0,-8-8 140 0 0</inkml:trace>
  <inkml:trace contextRef="#ctx0" brushRef="#br0" timeOffset="16773.008">1954 3377 0 0 0,'-26'9'0'0'0,"21"-4"51"0"0,21 6 4830 0 0,9 50 1602 0 0,-20 46-3852 0 0,-5-54-1727 0 0,7 204 834 0 0,-12-201-1754 0 0,5-56-39 0 0,0 0 4 0 0,22 8-2924 0 0,-22-8 2959 0 0,6 0-2828 0 0,1 0-3907 0 0,-2 0 2771 0 0</inkml:trace>
  <inkml:trace contextRef="#ctx0" brushRef="#br0" timeOffset="17787.667">1971 3645 0 0 0,'0'0'165'0'0,"0"0"213"0"0,0 0 362 0 0,0 0 414 0 0,0 0 314 0 0,33 0 162 0 0,108 0-83 0 0,203-14 4519 0 0,534-24-2240 0 0,97 24-2866 0 0,-605 2-6 0 0,305-53-954 0 0,-122 3 503 0 0,-215 40-123 0 0,137 17-380 0 0,-355 5 25 0 0,382 15 334 0 0,-301-22 62 0 0,-118 11-2578 0 0,-83-4 990 0 0,0 0-622 0 0,0 0-1089 0 0,0 0-1431 0 0,0 0-518 0 0,0 0 1378 0 0</inkml:trace>
  <inkml:trace contextRef="#ctx0" brushRef="#br0" timeOffset="18037.076">7171 2968 0 0 0,'0'0'0'0'0,"0"0"0"0"0</inkml:trace>
  <inkml:trace contextRef="#ctx0" brushRef="#br0" timeOffset="18490.817">6700 3193 0 0 0,'0'0'1158'0'0,"0"0"79"0"0,0 0-3 0 0,0 0-34 0 0,0 0-60 0 0,0 0-57 0 0,0 0-83 0 0,0 0-107 0 0,-2 6-75 0 0,0 83 3135 0 0,46 186-300 0 0,-43-187-4111 0 0,-9-54-3778 0 0,7-29-383 0 0,0 2-3437 0 0</inkml:trace>
  <inkml:trace contextRef="#ctx0" brushRef="#br0" timeOffset="19202.625">6899 3126 0 0 0,'0'0'1066'0'0,"0"0"598"0"0,0 0 354 0 0,0 0 118 0 0,0 0-51 0 0,0 0-272 0 0,0 0-371 0 0,0 0-310 0 0,0 0-232 0 0,-19 11-150 0 0,-61 38-55 0 0,23 16 512 0 0,-51 99-153 0 0,-56 77-1268 0 0,37-94-5274 0 0,117-136 968 0 0,2-3-3220 0 0</inkml:trace>
  <inkml:trace contextRef="#ctx0" brushRef="#br0" timeOffset="19798.656">4686 3340 0 0 0,'0'0'267'0'0,"0"0"784"0"0,0 0 328 0 0,0 0-7 0 0,0 0-72 0 0,0 0-105 0 0,0 0-144 0 0,0 0-77 0 0,0 0-30 0 0,0 0 0 0 0,-19 12-40 0 0,-129 84 898 0 0,39-7-1766 0 0,-46 59-10 0 0,77-59-2921 0 0,8 6-4044 0 0,58-76 3528 0 0</inkml:trace>
  <inkml:trace contextRef="#ctx0" brushRef="#br0" timeOffset="20323.274">2435 3299 0 0 0,'0'0'296'0'0,"0"0"1064"0"0,0 0 406 0 0,0 0-38 0 0,0 0-206 0 0,0 0-323 0 0,0 0-323 0 0,0 0-210 0 0,0 0-154 0 0,0 0-59 0 0,0 0-53 0 0,-35 32-84 0 0,-110 100-80 0 0,50-26-13 0 0,6-3-1627 0 0,-4-4 0 0 0,-5-4-1 0 0,-31 18 1405 0 0,68-64-5350 0 0,49-41 3360 0 0</inkml:trace>
  <inkml:trace contextRef="#ctx0" brushRef="#br0" timeOffset="20893.172">2985 3848 0 0 0,'0'0'880'0'0,"0"0"-296"0"0,0 0-64 0 0,0 0 211 0 0,0 0 327 0 0,0 0 291 0 0,0 0 158 0 0,0 0 26 0 0,0 0-102 0 0,0 0-228 0 0,0 0-260 0 0,0 0-202 0 0,0 0-154 0 0,-1 23-94 0 0,-7 74-35 0 0,-14-27 399 0 0,12-54-634 0 0,6-8-141 0 0,-6 8 13 0 0,1 0-1 0 0,1 0 1 0 0,0 0 0 0 0,1 1-1 0 0,1 0 1 0 0,1 1-1 0 0,0-1 1 0 0,2 1 0 0 0,0 0-1 0 0,0 7-94 0 0,4-24 31 0 0,0 1-1 0 0,1-1 1 0 0,-1 0-1 0 0,1 0 1 0 0,-1 0 0 0 0,1 0-1 0 0,0 0 1 0 0,-1 0-1 0 0,1 0 1 0 0,0-1 0 0 0,0 1-1 0 0,-1 0 1 0 0,1-1-1 0 0,0 0 1 0 0,0 1 0 0 0,0-1-1 0 0,0 0 1 0 0,0 0-1 0 0,-1 0 1 0 0,1 0 0 0 0,0 0-1 0 0,0 0 1 0 0,0-1-1 0 0,0 1 1 0 0,0-1-31 0 0,5 1 118 0 0,10-2 39 0 0,0-1 0 0 0,0 0 0 0 0,0-2 0 0 0,0 0 0 0 0,-1 0 0 0 0,0-2 0 0 0,0 0 0 0 0,10-6-157 0 0,0 1 88 0 0,52-18-149 0 0,-77 30-809 0 0,8-3 664 0 0,-8 2-4117 0 0,-4 1-4665 0 0,0 0 5083 0 0</inkml:trace>
  <inkml:trace contextRef="#ctx0" brushRef="#br0" timeOffset="21137.212">3532 3841 2537 0 0,'0'0'3312'0'0,"0"0"-1735"0"0,0 0-561 0 0,0 0 119 0 0,0 0 310 0 0,0 0 192 0 0,0 0-89 0 0,0 0-322 0 0,0 0-382 0 0,0 0-323 0 0,-27 35-223 0 0,-82 112-137 0 0,61-55-74 0 0,2 53-699 0 0,26-104-3422 0 0,10-24-5014 0 0,8-16 5398 0 0</inkml:trace>
  <inkml:trace contextRef="#ctx0" brushRef="#br0" timeOffset="21590.306">3491 4146 1480 0 0,'0'0'1653'0'0,"0"0"-304"0"0,0 0-166 0 0,0 0 87 0 0,0 0 113 0 0,0 0 17 0 0,0 0-118 0 0,0 0-229 0 0,0 0-222 0 0,0 0-192 0 0,0 0-178 0 0,0 0-114 0 0,0 0-50 0 0,25-7 1 0 0,79-23 10 0 0,30 8 780 0 0,-133 22-1077 0 0,0 0-1 0 0,0 0 1 0 0,0 0 0 0 0,0 1-1 0 0,0-1 1 0 0,-1 0 0 0 0,1 0 0 0 0,0 1-1 0 0,0-1 1 0 0,0 0 0 0 0,0 1-1 0 0,0-1 1 0 0,-1 1 0 0 0,1-1-1 0 0,0 1 1 0 0,0-1 0 0 0,-1 1-1 0 0,1 0 1 0 0,0-1 0 0 0,-1 1-1 0 0,1 0 1 0 0,0 0 0 0 0,-1-1-1 0 0,1 1 1 0 0,-1 0 0 0 0,0 0-1 0 0,1 0 1 0 0,-1 0 0 0 0,0 0-1 0 0,1 0 1 0 0,-1-1 0 0 0,0 1-1 0 0,0 0 1 0 0,0 0 0 0 0,0 0-1 0 0,0 0 1 0 0,0 0 0 0 0,0 0-1 0 0,0 0 1 0 0,0 0 0 0 0,0 0-1 0 0,-1 0 1 0 0,1 0 0 0 0,0 0-1 0 0,0-1 1 0 0,-1 1 0 0 0,0 1-11 0 0,-18 43 504 0 0,-4-15-326 0 0,17-22-133 0 0,0-1 0 0 0,0 1 0 0 0,0 0-1 0 0,1 0 1 0 0,0 0 0 0 0,1 1 0 0 0,0 0 0 0 0,0-1-1 0 0,1 1 1 0 0,0 1 0 0 0,1-1 0 0 0,0 0-1 0 0,0 1 1 0 0,1 6-45 0 0,1-14 12 0 0,0-1-1 0 0,0 1 0 0 0,0 0 1 0 0,1 0-1 0 0,-1 0 0 0 0,1-1 1 0 0,-1 1-1 0 0,1 0 0 0 0,0-1 1 0 0,-1 1-1 0 0,1-1 0 0 0,0 1 1 0 0,0 0-1 0 0,0-1 1 0 0,0 0-1 0 0,0 1 0 0 0,1-1 1 0 0,-1 0-1 0 0,0 0 0 0 0,1 1 1 0 0,-1-1-1 0 0,1 0 0 0 0,-1 0 1 0 0,1-1-1 0 0,-1 1 0 0 0,1 0 1 0 0,0 0-1 0 0,-1-1 1 0 0,1 1-1 0 0,0-1 0 0 0,0 1 1 0 0,-1-1-1 0 0,1 0 0 0 0,0 0 1 0 0,0 0-1 0 0,0 0 0 0 0,-1 0 1 0 0,1 0-12 0 0,74-13 460 0 0,6-23-3496 0 0,-46 18-8197 0 0,-26 14 6477 0 0</inkml:trace>
  <inkml:trace contextRef="#ctx0" brushRef="#br0" timeOffset="22168.483">5472 3598 1520 0 0,'0'0'1877'0'0,"0"0"-996"0"0,0 0-507 0 0,0 0 220 0 0,0 0 524 0 0,0 0 389 0 0,0 0 115 0 0,0 0-178 0 0,0 0-286 0 0,0 0-293 0 0,0 0-198 0 0,0 0-88 0 0,0 0-102 0 0,4 26-58 0 0,13 83-47 0 0,-24-19 343 0 0,-1-65-549 0 0,-6 18 16 0 0,-5 61 110 0 0,22-102-254 0 0,0 0-1 0 0,0 1 1 0 0,0-1 0 0 0,0 0 0 0 0,0-1 0 0 0,1 1-1 0 0,-1-1 1 0 0,1 1 0 0 0,-1-1 0 0 0,1 0-1 0 0,-1 0 1 0 0,1 0 0 0 0,0-1 0 0 0,0 1-1 0 0,-1-1 1 0 0,1 0 0 0 0,0 0 0 0 0,0-1-1 0 0,-1 1 1 0 0,1-1 0 0 0,0 1 0 0 0,2-2-38 0 0,109-35 236 0 0,-49 10-1743 0 0,-53 19-2337 0 0,-2 0-3325 0 0,-7 4 1793 0 0</inkml:trace>
  <inkml:trace contextRef="#ctx0" brushRef="#br0" timeOffset="22418.148">6043 3638 7138 0 0,'0'0'1469'0'0,"0"0"-497"0"0,0 0-79 0 0,0 0 324 0 0,0 0 305 0 0,0 0 65 0 0,0 0-260 0 0,0 0-354 0 0,0 0-293 0 0,-22 34-203 0 0,-68 110-144 0 0,-64 120-169 0 0,114-168-1282 0 0,22-31-3256 0 0,16-51 761 0 0,2-5-3536 0 0,0-5 4651 0 0</inkml:trace>
  <inkml:trace contextRef="#ctx0" brushRef="#br0" timeOffset="22854.156">5989 4073 2248 0 0,'0'0'2408'0'0,"0"0"-675"0"0,0 0-266 0 0,0 0-1 0 0,0 0-26 0 0,0 0-215 0 0,0 0-459 0 0,0 0-410 0 0,0 0-191 0 0,0 0-16 0 0,0 0 91 0 0,0 0 67 0 0,0 0-3 0 0,13-2-50 0 0,94-12 141 0 0,28 0 125 0 0,-135 14-506 0 0,1 0-1 0 0,0 0 1 0 0,0 0-1 0 0,-1 0 1 0 0,1 0-1 0 0,0 0 1 0 0,-1 0-1 0 0,1 1 1 0 0,0-1-1 0 0,-1 0 1 0 0,1 0-1 0 0,0 1 1 0 0,-1-1-1 0 0,1 0 1 0 0,0 1-1 0 0,-1-1 1 0 0,1 1-1 0 0,-1-1 1 0 0,1 1-1 0 0,-1-1 1 0 0,1 1-1 0 0,-1-1 1 0 0,1 1-1 0 0,-1-1 1 0 0,0 1-1 0 0,1 0 1 0 0,-1-1-1 0 0,0 1 1 0 0,1-1-1 0 0,-1 1 1 0 0,0 0 0 0 0,0-1-1 0 0,1 1 1 0 0,-1 0-1 0 0,0 0 1 0 0,0-1-1 0 0,0 1 1 0 0,0 0-1 0 0,0-1 1 0 0,0 1-1 0 0,0 0 1 0 0,-1 0-1 0 0,1-1 1 0 0,0 1-1 0 0,0 0 1 0 0,0-1-1 0 0,-1 1 1 0 0,1 0-1 0 0,0-1 1 0 0,-1 1-1 0 0,1-1 1 0 0,0 1-1 0 0,-1 0 1 0 0,1-1-1 0 0,-1 1 1 0 0,1-1-1 0 0,-1 1 1 0 0,1-1-1 0 0,-1 1 1 0 0,0-1-14 0 0,-32 46 886 0 0,28-41-852 0 0,-61 88 932 0 0,65-92-959 0 0,1 1 0 0 0,-1-1 0 0 0,1 1 0 0 0,-1 0-1 0 0,1-1 1 0 0,-1 1 0 0 0,1-1 0 0 0,0 1 0 0 0,0 0 0 0 0,0-1 0 0 0,0 1 0 0 0,0 0 0 0 0,0-1 0 0 0,1 1 0 0 0,-1 0 0 0 0,0-1 0 0 0,1 1 0 0 0,-1 0-1 0 0,1-1 1 0 0,0 1 0 0 0,-1-1 0 0 0,1 1 0 0 0,0-1 0 0 0,0 0 0 0 0,0 1 0 0 0,0-1 0 0 0,0 0 0 0 0,0 0 0 0 0,1 1 0 0 0,-1-1 0 0 0,0 0-1 0 0,0 0 1 0 0,1 0 0 0 0,-1 0 0 0 0,1-1 0 0 0,-1 1 0 0 0,1 0 0 0 0,-1-1 0 0 0,1 1 0 0 0,0-1 0 0 0,-1 1 0 0 0,1-1 0 0 0,-1 0 0 0 0,1 0-1 0 0,0 1 1 0 0,1-1-7 0 0,81 1 157 0 0,-26-16-1546 0 0,-23-2-6722 0 0,-24 10-1004 0 0</inkml:trace>
  <inkml:trace contextRef="#ctx0" brushRef="#br0" timeOffset="25468.936">6610 1830 0 0 0,'-20'-114'556'0'0,"19"102"8147"0"0,1 9-3553 0 0,0 18-2193 0 0,-1 29-3207 0 0,28 144 1111 0 0,-13-44-930 0 0,-13-82-2973 0 0,1-63-122 0 0,14-14-628 0 0,-2-6-2144 0 0,-9 14 3962 0 0</inkml:trace>
  <inkml:trace contextRef="#ctx0" brushRef="#br0" timeOffset="26108.328">6602 1742 0 0 0,'0'0'481'0'0,"0"0"509"0"0,0 0 206 0 0,0 0-33 0 0,0 0-161 0 0,0 0-127 0 0,0 0-106 0 0,0 0-10 0 0,0 0 6 0 0,0 0 1 0 0,-18 12 10 0 0,-87 57 710 0 0,36-25 2352 0 0,120-40-1687 0 0,346-4-1790 0 0,-397 0-269 0 0,-21-15 746 0 0,-54-7-965 0 0,65 20 118 0 0,0 1 0 0 0,0-2-1 0 0,-1 0 1 0 0,2 0 0 0 0,-1 0 0 0 0,0-1-1 0 0,1-1 1 0 0,-1 0 0 0 0,2 0 0 0 0,-1-1-1 0 0,0 0 1 0 0,1 0 0 0 0,0-1 0 0 0,0 0 0 0 0,-5-7 9 0 0,-17-48-572 0 0,29 17-5072 0 0,4 41 1319 0 0,1 0-3177 0 0</inkml:trace>
  <inkml:trace contextRef="#ctx0" brushRef="#br0" timeOffset="26603.099">6996 1838 3009 0 0,'0'0'2431'0'0,"0"0"-1306"0"0,0 0-636 0 0,0 0-17 0 0,0 0 256 0 0,0 0 251 0 0,0 0 120 0 0,0 0-74 0 0,0 0-201 0 0,3 32-225 0 0,10 102-215 0 0,8-62 24 0 0,36 39-512 0 0,-52-106-375 0 0,2 4-973 0 0,-6-1-4380 0 0,-1-7 2817 0 0,0-1 325 0 0</inkml:trace>
  <inkml:trace contextRef="#ctx0" brushRef="#br0" timeOffset="26852.186">6939 1819 0 0 0,'0'0'1484'0'0,"0"0"142"0"0,0 0-84 0 0,0 0 33 0 0,0 0 109 0 0,0 0-9 0 0,0 0-155 0 0,0 0-294 0 0,0 0-290 0 0,0 0-265 0 0,0 0-191 0 0,0 0-97 0 0,0 0-20 0 0,31-22-6 0 0,93-68-37 0 0,-80 75-25 0 0,-39 18-223 0 0,0 1 0 0 0,-1 0 0 0 0,1 0 0 0 0,-1 0 0 0 0,0 0 0 0 0,0 1 0 0 0,-1-1 1 0 0,1 1-1 0 0,-1 0 0 0 0,0 1 0 0 0,-1-1 0 0 0,1 0 0 0 0,-1 1 0 0 0,0-1 0 0 0,0 1 0 0 0,0 0 0 0 0,-1 0 1 0 0,0-1-1 0 0,0 1 0 0 0,-1 0 0 0 0,0 0 0 0 0,0 0 0 0 0,0 0 0 0 0,-1 0 0 0 0,1 0 0 0 0,-1 0 0 0 0,-1 0 1 0 0,1-1-1 0 0,-1 1 0 0 0,0 0 0 0 0,0-1 0 0 0,-2 3-72 0 0,-1-2-10 0 0,1-1 0 0 0,-1 1 0 0 0,-1-1 0 0 0,1 0 0 0 0,-1 0 0 0 0,0-1 0 0 0,0 1 0 0 0,0-1 0 0 0,-1-1 0 0 0,1 1 0 0 0,-1-1 0 0 0,0 0 0 0 0,0-1 0 0 0,0 1 0 0 0,0-1 0 0 0,-1-1 0 0 0,1 0 0 0 0,0 0 1 0 0,-1 0-1 0 0,1-1 0 0 0,-7 0 10 0 0,-4-8-1654 0 0,15 2-2121 0 0,2-3-4346 0 0,1 6 3436 0 0</inkml:trace>
  <inkml:trace contextRef="#ctx0" brushRef="#br0" timeOffset="27123.19">7383 2084 10674 0 0,'0'0'4136'0'0,"0"0"-2817"0"0,0 0-1051 0 0,0 0-77 0 0,0 0 181 0 0,0 0 150 0 0,0 0 16 0 0,0 0-67 0 0,0 0-169 0 0,0 0-150 0 0,0 0-78 0 0,0 0-50 0 0,0 0-22 0 0,-1 30-32 0 0,-4 131-786 0 0,5-152-2466 0 0,0-6-5919 0 0,0 1 3485 0 0</inkml:trace>
  <inkml:trace contextRef="#ctx0" brushRef="#br0" timeOffset="28342.217">7668 1385 0 0 0,'0'0'276'0'0,"0"0"730"0"0,0 0 353 0 0,0 0 81 0 0,0 0-107 0 0,0 0-171 0 0,0 0-212 0 0,0 0-136 0 0,0 0-72 0 0,0 0-5 0 0,-14-3 36 0 0,-112-13 2171 0 0,-15 17-520 0 0,-317-12 2578 0 0,403 6-4303 0 0,47 20-727 0 0,8-15 14 0 0,0 0 16 0 0,0 0-25 0 0,0 0 7 0 0,0 0 28 0 0,0 0-33 0 0,13-3 271 0 0,99-148-34 0 0,-83 96-285 0 0,-29 91-1134 0 0,-2-10 1179 0 0,1 0 0 0 0,0 0 0 0 0,2 0 0 0 0,1 0 0 0 0,2 0 0 0 0,0-1 0 0 0,1 1 0 0 0,2-1 0 0 0,5 12 24 0 0,42 121 44 0 0,-174-267 1323 0 0,17 51-3609 0 0,79 49-2325 0 0,1 2-3839 0 0,19 6 1659 0 0</inkml:trace>
  <inkml:trace contextRef="#ctx0" brushRef="#br0" timeOffset="28829.155">7983 1131 6161 0 0,'0'0'1786'0'0,"0"0"-650"0"0,0 0-420 0 0,0 0 150 0 0,0 0 388 0 0,0 0 221 0 0,0 0-7 0 0,0 0-212 0 0,0 0-329 0 0,0 0-291 0 0,7 35-246 0 0,21 113-181 0 0,18 43-192 0 0,-40-174-374 0 0,3 8-504 0 0,-11-10-7333 0 0,0-12 3682 0 0,-3-3 139 0 0</inkml:trace>
  <inkml:trace contextRef="#ctx0" brushRef="#br0" timeOffset="29105.297">7884 1061 3065 0 0,'0'0'1180'0'0,"0"0"-224"0"0,0 0-70 0 0,0 0 210 0 0,0 0 231 0 0,0 0 25 0 0,0 0-184 0 0,0 0-259 0 0,0 0-263 0 0,35-16-166 0 0,113-45-102 0 0,-145 59-352 0 0,0 0 1 0 0,0 0 0 0 0,0 1-1 0 0,1-1 1 0 0,-1 1-1 0 0,1 0 1 0 0,-1 0-1 0 0,1 0 1 0 0,-1 0-1 0 0,1 0 1 0 0,0 1 0 0 0,-1 0-1 0 0,1 0 1 0 0,0 0-1 0 0,-1 0 1 0 0,1 0-1 0 0,-1 1 1 0 0,1-1-1 0 0,0 1 1 0 0,-1 0 0 0 0,3 1-27 0 0,5 3 146 0 0,-3-3-21 0 0,-1 0 0 0 0,0 1-1 0 0,0 0 1 0 0,-1 0 0 0 0,1 1 0 0 0,-1-1 0 0 0,1 1-1 0 0,-1 1 1 0 0,0-1 0 0 0,-1 1 0 0 0,1 0 0 0 0,-1 1-1 0 0,0-1 1 0 0,0 1 0 0 0,-1 0 0 0 0,1 0 0 0 0,-1 0-1 0 0,-1 1 1 0 0,1 0 0 0 0,-1-1 0 0 0,0 1-1 0 0,-1 0 1 0 0,0 0 0 0 0,0 1 0 0 0,0-1 0 0 0,-1 0-1 0 0,0 1 1 0 0,0-1 0 0 0,-1 1 0 0 0,0-1 0 0 0,-1 1-1 0 0,1-1 1 0 0,-2 6-125 0 0,-3-3 56 0 0,-1-1-1 0 0,0 0 1 0 0,0 0-1 0 0,-1 0 1 0 0,0-1-1 0 0,-1 0 1 0 0,1-1-1 0 0,-2 1 1 0 0,1-1-1 0 0,-1-1 1 0 0,0 0-1 0 0,0 0 1 0 0,-1-1-1 0 0,1 0 1 0 0,-1 0-1 0 0,-2 0-55 0 0,1-1-372 0 0,-1 0 0 0 0,1 0 0 0 0,-1-1 0 0 0,0 0-1 0 0,0-1 1 0 0,0-1 0 0 0,0 0 0 0 0,-1 0 0 0 0,1-1-1 0 0,-3-1 373 0 0,-4-2-3385 0 0,9-5-3448 0 0,7 4 1620 0 0</inkml:trace>
  <inkml:trace contextRef="#ctx0" brushRef="#br0" timeOffset="31239.253">8309 1517 0 0 0,'0'0'285'0'0,"0"0"473"0"0,0 0-87 0 0,0 0 101 0 0,0 0 327 0 0,0 0 310 0 0,0 0 121 0 0,0 0-170 0 0,0 0-262 0 0,0 0-249 0 0,0 0-156 0 0,0 0-53 0 0,0 0 3 0 0,11-6 14 0 0,79-43 1626 0 0,34 20 8 0 0,-122 30-2270 0 0,-1 0 0 0 0,0 0 0 0 0,0 1 0 0 0,0-1 0 0 0,0 0 0 0 0,0 1 0 0 0,0-1 0 0 0,-1 1 0 0 0,1-1 0 0 0,0 1 0 0 0,-1 0 0 0 0,1-1 0 0 0,-1 1 0 0 0,0 0 0 0 0,1-1 0 0 0,-1 1 0 0 0,0 0 0 0 0,0-1 0 0 0,0 1 0 0 0,0 0 0 0 0,0-1 0 0 0,-1 1 0 0 0,1 0 0 0 0,0-1 0 0 0,-1 1 0 0 0,1 0 0 0 0,-2 0-21 0 0,-5 14 18 0 0,0 0 1 0 0,-2-1-1 0 0,0 0 0 0 0,0-1 1 0 0,-2 0-1 0 0,1-1 0 0 0,-2 0 0 0 0,0-1 1 0 0,-3 3-19 0 0,4-4-29 0 0,-61 78-26 0 0,72-88 59 0 0,-1 0 0 0 0,1-1-1 0 0,0 1 1 0 0,0 0-1 0 0,0 0 1 0 0,0 0-1 0 0,0 0 1 0 0,0 0 0 0 0,0 0-1 0 0,0 0 1 0 0,0 0-1 0 0,1 0 1 0 0,-1-1 0 0 0,0 1-1 0 0,0 0 1 0 0,1 0-1 0 0,-1 0 1 0 0,1 0-1 0 0,-1-1 1 0 0,0 1 0 0 0,1 0-1 0 0,0 0 1 0 0,-1-1-1 0 0,1 1 1 0 0,-1 0-1 0 0,1-1 1 0 0,0 1 0 0 0,0-1-1 0 0,-1 1 1 0 0,1-1-1 0 0,0 1 1 0 0,0-1 0 0 0,0 1-1 0 0,-1-1 1 0 0,1 0-1 0 0,0 1 1 0 0,0-1-1 0 0,0 0 1 0 0,0 0 0 0 0,0 0-1 0 0,0 0 1 0 0,-1 0-1 0 0,1 0 1 0 0,0 0-1 0 0,0 0 1 0 0,0 0 0 0 0,0 0-1 0 0,0 0 1 0 0,0-1-1 0 0,0 1 1 0 0,0 0 0 0 0,-1-1-1 0 0,1 1 1 0 0,0 0-1 0 0,0-1 1 0 0,0 1-1 0 0,-1-1 1 0 0,1 1-4 0 0,12-1 45 0 0,130-47 241 0 0,-114 40-702 0 0,5 0-2839 0 0,-11 6-8197 0 0,-20 2 8350 0 0</inkml:trace>
  <inkml:trace contextRef="#ctx0" brushRef="#br1" timeOffset="38843.88">5671 4 0 0 0,'0'0'1644'0'0,"0"0"-561"0"0,0 0-207 0 0,0 0 291 0 0,0 0 487 0 0,0 0 382 0 0,0 0 53 0 0,0 0-319 0 0,0 0-473 0 0,0 0-439 0 0,0 0-335 0 0,0-4 306 0 0,20 287 3407 0 0,-3 60-3339 0 0,0-259-518 0 0,14-87 626 0 0,-30 3-994 0 0,31-14 151 0 0,1 1 0 0 0,1 2 1 0 0,-1 1-1 0 0,2 2 0 0 0,-1 1 1 0 0,15 0-163 0 0,-2 4-1309 0 0,60 2 4194 0 0,-68 1-5453 0 0,-8 1-2865 0 0,0-1-4008 0 0,-31 0 1979 0 0</inkml:trace>
  <inkml:trace contextRef="#ctx0" brushRef="#br1" timeOffset="39248.156">6683 409 3969 0 0,'0'0'1734'0'0,"0"0"-378"0"0,0 0-212 0 0,0 0 247 0 0,0 0 328 0 0,0 0 83 0 0,0 0-229 0 0,0 0-444 0 0,0 0-421 0 0,0 0-240 0 0,0 0-71 0 0,0 0 46 0 0,0 0 76 0 0,0 7 50 0 0,-5 23-326 0 0,-1-1 1 0 0,-2 1-1 0 0,0-1 0 0 0,-2-1 0 0 0,-2 0 0 0 0,0 0 0 0 0,-2-1 0 0 0,0-1 0 0 0,-2 0 1 0 0,-7 6-244 0 0,17-22-140 0 0,-35 45-1875 0 0,7-28-5239 0 0,26-20-285 0 0,6-6 3134 0 0</inkml:trace>
  <inkml:trace contextRef="#ctx0" brushRef="#br1" timeOffset="39489.132">6439 402 3577 0 0,'0'0'2822'0'0,"0"0"-1486"0"0,0 0-740 0 0,0 0-9 0 0,0 0 422 0 0,0 0 454 0 0,0 0 158 0 0,0 0-189 0 0,0 0-312 0 0,0 0-270 0 0,0 0-155 0 0,0 0-101 0 0,0 0-83 0 0,16 31-89 0 0,52 98-94 0 0,-12-55 147 0 0,-40-62-402 0 0,105 66-819 0 0,-106-68-376 0 0,-7-4-1169 0 0,1-1-4360 0 0,-5-4-2050 0 0</inkml:trace>
  <inkml:trace contextRef="#ctx0" brushRef="#br1" timeOffset="40560.185">4922 30 0 0 0,'0'0'603'0'0,"0"0"130"0"0,0 0 321 0 0,0 0 411 0 0,0 0 271 0 0,0 0 17 0 0,0 0-259 0 0,0 0-383 0 0,0 0-356 0 0,0 0-253 0 0,0 0-126 0 0,0 0-35 0 0,-1-5-5 0 0,-3-15-6 0 0,23 60 2502 0 0,51 114 588 0 0,-69-154-3359 0 0,0 0 1 0 0,0 1-1 0 0,0-1 0 0 0,0 0 0 0 0,0 0 0 0 0,0 0 0 0 0,0 1 0 0 0,0-1 0 0 0,0 0 0 0 0,0 0 0 0 0,0-1 0 0 0,0 1 0 0 0,0 0 0 0 0,0 0 1 0 0,0 0-1 0 0,0-1 0 0 0,0 1 0 0 0,0 0 0 0 0,0-1 0 0 0,0 1 0 0 0,0-1 0 0 0,-1 1 0 0 0,1-1 0 0 0,0 0 0 0 0,0 1 0 0 0,0-1 0 0 0,-1 0 1 0 0,1 1-1 0 0,0-1 0 0 0,-1 0 0 0 0,1 0 0 0 0,-1 0 0 0 0,1 0 0 0 0,-1 1 0 0 0,1-1 0 0 0,-1 0 0 0 0,1 0 0 0 0,-1 0 0 0 0,0 0 0 0 0,0 0 1 0 0,1 0-1 0 0,-1 0 0 0 0,0 0 0 0 0,0-1-61 0 0,2-2-58 0 0,40-65 478 0 0,-16 29-354 0 0,-24 39-73 0 0,1 1-1 0 0,-1-1 1 0 0,0 1 0 0 0,1 0 0 0 0,-1 0 0 0 0,0 0 0 0 0,1 0 0 0 0,-1 0-1 0 0,0 1 1 0 0,1-1 0 0 0,-1 1 0 0 0,0-1 0 0 0,0 1 0 0 0,0 0-1 0 0,1 0 1 0 0,-1 0 0 0 0,0 0 0 0 0,0 0 0 0 0,0 1 0 0 0,0-1 0 0 0,-1 1-1 0 0,1-1 1 0 0,0 1 0 0 0,-1-1 0 0 0,2 2 7 0 0,14 16 32 0 0,-1 1 1 0 0,-1 1-1 0 0,-1 0 1 0 0,-1 1-1 0 0,-1 1 1 0 0,0 0-1 0 0,-2 0 1 0 0,-1 1-1 0 0,-1 0 1 0 0,0 1-1 0 0,-2 0 1 0 0,-1 0-1 0 0,-2 0 1 0 0,1 4-33 0 0,-4 133 160 0 0,0-153-156 0 0,0 0 1 0 0,-1 0-1 0 0,0 0 1 0 0,0 0-1 0 0,-1 0 1 0 0,-1-1-1 0 0,1 1 1 0 0,-1-1-1 0 0,-1 0 0 0 0,0 1 1 0 0,0-2-1 0 0,0 1 1 0 0,-1 0-1 0 0,0-1 1 0 0,0 0-1 0 0,-1 0 1 0 0,0 0-1 0 0,-1-1 1 0 0,1 0-1 0 0,-1 0 1 0 0,0-1-1 0 0,0 1 1 0 0,-1-2-1 0 0,0 1 1 0 0,0-1-1 0 0,0 0 0 0 0,0-1 1 0 0,-1 0-1 0 0,1 0 1 0 0,-1-1-1 0 0,1 0 1 0 0,-1 0-1 0 0,0-1 1 0 0,-4 0-5 0 0,11-1 5 0 0,0 1 0 0 0,0-1 0 0 0,0 0 0 0 0,0 0 0 0 0,0 0 0 0 0,0 0 0 0 0,0-1 0 0 0,0 1 0 0 0,0-1 0 0 0,0 1 0 0 0,0-1 0 0 0,0 1 0 0 0,0-1 0 0 0,0 0 0 0 0,1 0 0 0 0,-1 0 0 0 0,0 0 0 0 0,0 0 0 0 0,1-1 0 0 0,-1 1-1 0 0,1 0 1 0 0,-1-1 0 0 0,1 1 0 0 0,0-1 0 0 0,-1 0 0 0 0,1 1 0 0 0,0-1 0 0 0,0 0 0 0 0,0 0 0 0 0,0 1 0 0 0,1-1 0 0 0,-1 0 0 0 0,0 0 0 0 0,1 0 0 0 0,0 0 0 0 0,-1 0 0 0 0,1 0 0 0 0,0 0 0 0 0,0 0 0 0 0,0 0 0 0 0,0 0 0 0 0,0 0-5 0 0,0-4-17 0 0,0 0 0 0 0,1 0 0 0 0,-1 0 1 0 0,1 0-1 0 0,0 0 0 0 0,1 1 0 0 0,-1-1 0 0 0,1 0 0 0 0,1 1 0 0 0,-1 0 0 0 0,1-1 0 0 0,-1 1 0 0 0,2 0 0 0 0,-1 0 0 0 0,0 1 0 0 0,4-5 17 0 0,12-13-152 0 0,1 1-1 0 0,1 1 1 0 0,1 1-1 0 0,0 0 1 0 0,2 2-1 0 0,0 0 1 0 0,0 2-1 0 0,9-3 153 0 0,-27 15-389 0 0,35-18-2796 0 0,-14 11-5695 0 0,-14 7 71 0 0</inkml:trace>
</inkml:ink>
</file>

<file path=ppt/ink/ink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41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200 748 0 0 0,'0'0'736'0'0,"0"0"211"0"0,0 0 175 0 0,0 0 294 0 0,0 0 362 0 0,0 0 198 0 0,0 0-94 0 0,0 0-326 0 0,0 0-428 0 0,0 0-361 0 0,0 0-231 0 0,-1-3-113 0 0,0-7 136 0 0,8 25 545 0 0,1 4-476 0 0,62 196 1598 0 0,-6 45-1737 0 0,-49-223-218 0 0,-8-48 1528 0 0,17-85-1210 0 0,4 1 1 0 0,28-60-590 0 0,14-42-125 0 0,-10 49-1680 0 0,-54 134 880 0 0,0 9-4222 0 0,-6 5 1584 0 0,0 0-1222 0 0,0 0-1387 0 0</inkml:trace>
  <inkml:trace contextRef="#ctx0" brushRef="#br0" timeOffset="370.287">606 1097 2224 0 0,'0'0'1629'0'0,"0"0"-261"0"0,0 0-112 0 0,0 0 113 0 0,0 0 95 0 0,0 0-73 0 0,0 0-237 0 0,0 0-254 0 0,0 0-189 0 0,0 0-114 0 0,0 0-76 0 0,0 0-56 0 0,0 0-25 0 0,-1 26-19 0 0,-3 125 283 0 0,4 58-541 0 0,0-208-662 0 0,0-1-345 0 0,-6-6-13148 0 0,6 5 13167 0 0,0-3 208 0 0</inkml:trace>
  <inkml:trace contextRef="#ctx0" brushRef="#br0" timeOffset="874.413">516 1105 2801 0 0,'0'0'1215'0'0,"0"0"-31"0"0,0 0 172 0 0,0 0 186 0 0,0 0 25 0 0,0 0-210 0 0,0 0-292 0 0,0 0-253 0 0,0 0-148 0 0,0 0-68 0 0,0 0-57 0 0,0 0-22 0 0,0 0-27 0 0,23-3-56 0 0,111-16 257 0 0,-58 11-61 0 0,-73 41-225 0 0,-13 14-118 0 0,8-44-284 0 0,1-1 0 0 0,0 1 0 0 0,-1 0 0 0 0,1 0 0 0 0,0 0-1 0 0,0 0 1 0 0,1 0 0 0 0,-1 0 0 0 0,1 0 0 0 0,-1 0 0 0 0,1 0 0 0 0,0 1 0 0 0,0-1-1 0 0,1 0 1 0 0,-1 0 0 0 0,1 0 0 0 0,-1 0 0 0 0,1 0 0 0 0,0 0 0 0 0,0 0 0 0 0,0 0 0 0 0,0 0-1 0 0,1 0 1 0 0,-1-1 0 0 0,1 1 0 0 0,0 0 0 0 0,0-1 0 0 0,0 0 0 0 0,0 1 0 0 0,1 0-3 0 0,3 0 16 0 0,-1 0 0 0 0,0 1 1 0 0,0-1-1 0 0,-1 1 0 0 0,1 0 0 0 0,-1 0 1 0 0,0 1-1 0 0,0-1 0 0 0,0 1 1 0 0,-1 0-1 0 0,1 0 0 0 0,-1 0 1 0 0,0 0-1 0 0,-1 1 0 0 0,1-1 1 0 0,-1 1-1 0 0,0-1 0 0 0,0 1 1 0 0,-1 0-1 0 0,0 0 0 0 0,0 2-16 0 0,-1-3 76 0 0,0 1 0 0 0,-1-1 1 0 0,0 0-1 0 0,0 0 0 0 0,-1 0 0 0 0,1 0 0 0 0,-1 0 0 0 0,0 0 0 0 0,-1 0 0 0 0,1 0 0 0 0,-1-1 0 0 0,0 1 0 0 0,0-1 0 0 0,0 0 1 0 0,-1 0-1 0 0,1 0 0 0 0,-1 0 0 0 0,0-1 0 0 0,0 1 0 0 0,0-1-76 0 0,-11 9-45 0 0,0 0 0 0 0,0-2 1 0 0,-1 0-1 0 0,-1 0 0 0 0,0-2 0 0 0,0 0 0 0 0,0-1 0 0 0,-1 0 1 0 0,0-2-1 0 0,-8 2 45 0 0,-13-1-2092 0 0,25-5-1509 0 0,1-1-3980 0 0,9 0 1200 0 0</inkml:trace>
  <inkml:trace contextRef="#ctx0" brushRef="#br0" timeOffset="1183.961">1205 1134 2377 0 0,'0'0'1512'0'0,"0"0"-191"0"0,0 0 148 0 0,0 0 346 0 0,0 0 191 0 0,0 0-134 0 0,0 0-412 0 0,0 0-422 0 0,0 0-281 0 0,0 0-157 0 0,0 0-93 0 0,0 0-48 0 0,-16 22-60 0 0,-48 70-70 0 0,30-30 121 0 0,-44 60-2 0 0,-70 62-542 0 0,111-146-123 0 0,-43 34-3832 0 0,63-59 127 0 0,3-3-3266 0 0,10-6 3839 0 0</inkml:trace>
  <inkml:trace contextRef="#ctx0" brushRef="#br0" timeOffset="1804.93">1203 1440 600 0 0,'0'0'1020'0'0,"0"0"-71"0"0,0 0 208 0 0,0 0 389 0 0,0 0 226 0 0,0 0-38 0 0,0 0-308 0 0,0 0-436 0 0,0 0-377 0 0,0 0-269 0 0,-34 34-166 0 0,-105 104-67 0 0,55-48 272 0 0,17-6 469 0 0,65-77-853 0 0,2-7-19 0 0,7-7 717 0 0,123-107 1398 0 0,11 0-1937 0 0,-28 33-134 0 0,-112 81-40 0 0,0-1 1 0 0,-1 0 0 0 0,1 1 0 0 0,0-1 0 0 0,0 1 0 0 0,-1-1 0 0 0,1 1 0 0 0,0 0 0 0 0,0-1-1 0 0,0 1 1 0 0,0 0 0 0 0,-1-1 0 0 0,1 1 0 0 0,0 0 0 0 0,0 0 0 0 0,0 0 0 0 0,0 0 0 0 0,0 0-1 0 0,0 0 1 0 0,-1 0 0 0 0,1 0 0 0 0,0 0 0 0 0,0 0 0 0 0,0 1 0 0 0,0-1 0 0 0,0 0 0 0 0,-1 1-1 0 0,1-1 1 0 0,0 0 0 0 0,0 1 0 0 0,0-1 0 0 0,-1 1 0 0 0,1-1 0 0 0,0 1 0 0 0,-1-1-1 0 0,1 1 1 0 0,0 0 0 0 0,-1-1 0 0 0,1 1 0 0 0,-1 0 0 0 0,1 0 0 0 0,-1-1 0 0 0,1 1 0 0 0,-1 0-1 0 0,0 0 1 0 0,1 0 0 0 0,-1-1 0 0 0,0 1 0 0 0,0 0 0 0 0,0 0 0 0 0,1 0 0 0 0,-1 0 0 0 0,0 0-1 0 0,0 0 16 0 0,2 5 56 0 0,82 248 30 0 0,-84-252-31 0 0,0 0 1 0 0,-1 0 0 0 0,1 1-1 0 0,-1-1 1 0 0,0 0-1 0 0,1 0 1 0 0,-1 0 0 0 0,0 0-1 0 0,0-1 1 0 0,0 1 0 0 0,0 0-1 0 0,0 0 1 0 0,-1 0-1 0 0,1-1 1 0 0,-1 1 0 0 0,1-1-1 0 0,-1 1 1 0 0,1-1-1 0 0,-1 0 1 0 0,0 1 0 0 0,0-1-1 0 0,1 0 1 0 0,-1 0 0 0 0,0 0-1 0 0,0 0 1 0 0,0-1-1 0 0,0 1 1 0 0,0 0 0 0 0,0-1-1 0 0,-1 0 1 0 0,1 1-1 0 0,0-1 1 0 0,0 0 0 0 0,0 0-1 0 0,0 0 1 0 0,0 0 0 0 0,0-1-1 0 0,-1 1 1 0 0,1 0-1 0 0,0-1 1 0 0,0 0 0 0 0,0 1-1 0 0,0-1 1 0 0,0 0 0 0 0,0 0-1 0 0,0-1-55 0 0,-14 2 232 0 0,-105-36 161 0 0,100 27-434 0 0,-35-24-1022 0 0,40 17-2283 0 0,3-1-4232 0 0,9 10 470 0 0</inkml:trace>
  <inkml:trace contextRef="#ctx0" brushRef="#br0" timeOffset="2667.881">1 346 0 0 0,'0'0'432'0'0,"0"0"474"0"0,0 0 374 0 0,0 0 203 0 0,0 0-84 0 0,0 0-243 0 0,0 0-230 0 0,0 0-114 0 0,0 0 20 0 0,0 0 35 0 0,0 0-32 0 0,0 0-98 0 0,19 0-105 0 0,127-3 825 0 0,166 2 830 0 0,-235-13-1602 0 0,-77 14-626 0 0,1 0-1 0 0,-1-1 0 0 0,1 1 0 0 0,-1-1 1 0 0,1 0-1 0 0,-1 1 0 0 0,1-1 0 0 0,-1 1 1 0 0,0-1-1 0 0,1 0 0 0 0,-1 1 1 0 0,0-1-1 0 0,0 0 0 0 0,1 1 0 0 0,-1-1 1 0 0,0 0-1 0 0,0 1 0 0 0,0-1 0 0 0,0 0 1 0 0,0 1-1 0 0,0-1 0 0 0,0 0 1 0 0,0 0-1 0 0,0 1 0 0 0,0-1 0 0 0,-1 0 1 0 0,1 1-1 0 0,0-1 0 0 0,0 0 0 0 0,-1 1 1 0 0,1-1-1 0 0,0 1 0 0 0,-1-1 1 0 0,1 0-1 0 0,0 1 0 0 0,-1-1 0 0 0,1 1 1 0 0,-1-1-1 0 0,1 1 0 0 0,-1-1 0 0 0,1 1 1 0 0,-1-1-1 0 0,0 1 0 0 0,1 0 1 0 0,-1-1-1 0 0,1 1 0 0 0,-1 0 0 0 0,0 0 1 0 0,1-1-1 0 0,-1 1 0 0 0,0 0 0 0 0,0 0 1 0 0,0 0-59 0 0,-40-24 331 0 0,-104-38-71 0 0,144 61-348 0 0,-1 0-14 0 0,0 1-1 0 0,0-1 0 0 0,0 0 0 0 0,0 0 0 0 0,0 0 0 0 0,0 0 0 0 0,0 0 0 0 0,0 0 0 0 0,0-1 0 0 0,1 1 0 0 0,-1-1 1 0 0,1 1-1 0 0,-1-1 0 0 0,1 1 0 0 0,-1-1 0 0 0,1 0 0 0 0,0 0 0 0 0,0 0 0 0 0,0 0 0 0 0,0 0 0 0 0,0 0 1 0 0,0 0 102 0 0,52-1-13802 0 0,-40 3 9549 0 0</inkml:trace>
  <inkml:trace contextRef="#ctx0" brushRef="#br0" timeOffset="3083.987">1339 924 6009 0 0,'0'0'1119'0'0,"0"0"-427"0"0,0 0-61 0 0,0 0 312 0 0,0 0 313 0 0,0 0 133 0 0,0 0-106 0 0,0 0-257 0 0,0 0-231 0 0,0 0-180 0 0,0 0-154 0 0,0 0-64 0 0,0 0-32 0 0,30 7-26 0 0,93 20 1 0 0,-7-20 393 0 0,14-14-430 0 0,-45-8-3468 0 0,-68 8-354 0 0,-6 2-2369 0 0,-7 2-236 0 0</inkml:trace>
  <inkml:trace contextRef="#ctx0" brushRef="#br0" timeOffset="3331.055">1628 663 9506 0 0,'0'0'555'0'0,"0"0"-251"0"0,0 0 99 0 0,0 0 325 0 0,0 0 292 0 0,-4 31 99 0 0,-11 98-135 0 0,10 68 150 0 0,21-43-2207 0 0,-4-104-1870 0 0,4-1-3738 0 0,-10-37 1625 0 0</inkml:trace>
  <inkml:trace contextRef="#ctx0" brushRef="#br0" timeOffset="3733.372">2005 670 5257 0 0,'0'0'270'0'0,"0"0"-488"0"0,0 0-178 0 0,0 0 265 0 0,0 0 523 0 0,0 0 397 0 0,0 0 123 0 0,0 0-63 0 0,0 0-129 0 0,0 0-163 0 0,0 0-149 0 0,3 32-102 0 0,9 97-50 0 0,34 156 757 0 0,-12-154-480 0 0,-15-102 683 0 0,-5-39 3225 0 0,42-215-697 0 0,-39 144-3739 0 0,4 1 0 0 0,3 0 0 0 0,3 2 0 0 0,4 1-5 0 0,39-41-1295 0 0,-10 52-6818 0 0,-47 55 3123 0 0,-7 3-1550 0 0</inkml:trace>
  <inkml:trace contextRef="#ctx0" brushRef="#br0" timeOffset="4397.981">2456 1038 9234 0 0,'0'0'1555'0'0,"0"0"-702"0"0,0 0-552 0 0,0 0-39 0 0,0 0 106 0 0,0 0 94 0 0,0 0-2 0 0,0 0-100 0 0,0 0-117 0 0,0 0-103 0 0,0 0-79 0 0,-13 32-44 0 0,-40 100-3 0 0,18-34 4 0 0,-8 5 50 0 0,160-282 3176 0 0,-52 89-3182 0 0,-65 89-62 0 0,21-32-18 0 0,2 2 0 0 0,0 0-1 0 0,2 1 1 0 0,2 2-1 0 0,13-12 19 0 0,-40 40-15 0 0,0 1 0 0 0,0-1 0 0 0,0 1 0 0 0,0-1 0 0 0,1 1 0 0 0,-1-1 0 0 0,0 1 0 0 0,0-1 0 0 0,0 1 0 0 0,0-1 0 0 0,0 1 0 0 0,1-1 0 0 0,-1 1 0 0 0,0-1 0 0 0,0 1 0 0 0,1-1 0 0 0,-1 1 0 0 0,0-1 0 0 0,1 0 0 0 0,-1 1 0 0 0,1-1 0 0 0,-1 0 0 0 0,0 1 0 0 0,1-1 0 0 0,-1 0-1 0 0,1 1 1 0 0,-1-1 0 0 0,1 0 0 0 0,-1 0 0 0 0,1 0 0 0 0,-1 1 0 0 0,1-1 0 0 0,-1 0 0 0 0,1 0 0 0 0,-1 0 0 0 0,1 0 0 0 0,-1 0 0 0 0,1 0 0 0 0,-1 0 0 0 0,1 0 0 0 0,-1 0 0 0 0,1 0 0 0 0,-1 0 0 0 0,1 0 0 0 0,-1-1 0 0 0,1 1 0 0 0,-1 0 0 0 0,1 0 0 0 0,-1 0 0 0 0,1-1 0 0 0,-1 1 0 0 0,1 0-1 0 0,-1-1 1 0 0,0 1 0 0 0,1 0 0 0 0,-1-1 0 0 0,1 1 0 0 0,-1 0 0 0 0,0-1 0 0 0,1 1 0 0 0,-1-1 0 0 0,0 1 0 0 0,0-1 0 0 0,1 1 0 0 0,-1-1 0 0 0,0 1 0 0 0,0-1 0 0 0,0 1 0 0 0,0-1 15 0 0,-44 254-424 0 0,42-229 339 0 0,0-17 86 0 0,1 1 0 0 0,-1 0-1 0 0,2 0 1 0 0,-1 0 0 0 0,1 0 0 0 0,0 0 0 0 0,0 0 0 0 0,1 0 0 0 0,0 0 0 0 0,1 0 0 0 0,0-1-1 0 0,0 1 1 0 0,0 0 0 0 0,1-1 0 0 0,0 0 0 0 0,1 1 0 0 0,0-1 0 0 0,0 0 0 0 0,3 4-1 0 0,1-3 99 0 0,9 3 2486 0 0,-18-27-300 0 0,-70-56-1371 0 0,52 57-909 0 0,-65-46-47 0 0,19 16-3907 0 0,26 12-6218 0 0,29 24 2336 0 0</inkml:trace>
  <inkml:trace contextRef="#ctx0" brushRef="#br0" timeOffset="4986.167">1930 184 0 0 0,'0'0'831'0'0,"0"0"723"0"0,0 0 271 0 0,0 0 14 0 0,0 0-93 0 0,0 0-167 0 0,0 0-164 0 0,0 0-141 0 0,0 0-145 0 0,15 3-85 0 0,87 15 1522 0 0,13-17 67 0 0,133-16-1890 0 0,-248 15-736 0 0,1 1 0 0 0,-1-1 0 0 0,1 0 0 0 0,0 1 0 0 0,-1-1 0 0 0,1 0 0 0 0,-1 0 0 0 0,1 0 0 0 0,0 1 0 0 0,-1-1 0 0 0,1 0 0 0 0,0 0 0 0 0,-1 0 0 0 0,1 0 0 0 0,-1 0 0 0 0,1 0 0 0 0,0 0 0 0 0,-1 0 0 0 0,1 0 0 0 0,0-1 0 0 0,-1 1 1 0 0,1 0-1 0 0,-1 0 0 0 0,1-1 0 0 0,0 1 0 0 0,-1 0 0 0 0,1 0 0 0 0,-1-1 0 0 0,1 1 0 0 0,-1-1 0 0 0,1 1 0 0 0,-1-1 0 0 0,1 1 0 0 0,-1 0 0 0 0,0-1 0 0 0,1 1 0 0 0,-1-1 0 0 0,0 0 0 0 0,1 1 0 0 0,-1-1 0 0 0,0 1 0 0 0,0-1 0 0 0,1 0 0 0 0,-1 1 0 0 0,0-1 0 0 0,0 1 0 0 0,0-1 1 0 0,0 0-1 0 0,0 1 0 0 0,0-1 0 0 0,0 0 0 0 0,0 1 0 0 0,0-1 0 0 0,0 1 0 0 0,0-1 0 0 0,0 0 0 0 0,-1 1 0 0 0,1-1 0 0 0,0 1 0 0 0,0-1-7 0 0,-35-24 569 0 0,28 21-528 0 0,-223-110 230 0 0,212 95-2119 0 0,17 14-3521 0 0,2 0-4730 0 0,1 4 5934 0 0</inkml:trace>
</inkml:ink>
</file>

<file path=ppt/ink/ink4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701 46 0 0 0,'0'0'2254'0'0,"0"0"46"0"0,0 0-197 0 0,0 0-349 0 0,0 0-314 0 0,0 0-195 0 0,-2-6-118 0 0,1 4-977 0 0,0-1 1 0 0,-1 1 0 0 0,1-1 0 0 0,-1 1 0 0 0,1 0 0 0 0,-1 0 0 0 0,0 0 0 0 0,1 0 0 0 0,-1 0-1 0 0,0 0 1 0 0,0 0 0 0 0,-1 1 0 0 0,1-1 0 0 0,0 1 0 0 0,0-1 0 0 0,-1 1 0 0 0,1 0 0 0 0,-1 0-1 0 0,1 0 1 0 0,-1 0 0 0 0,0 1 0 0 0,1-1 0 0 0,-1 0 0 0 0,0 1 0 0 0,1 0 0 0 0,-1 0-1 0 0,0 0 1 0 0,1 0 0 0 0,-3 0-151 0 0,-41 4 40 0 0,0 2 0 0 0,1 2 0 0 0,0 2 0 0 0,0 2 0 0 0,1 2-1 0 0,1 2 1 0 0,-19 10-40 0 0,-25 7 60 0 0,-68 37-20 0 0,154-70-49 0 0,1 0 1 0 0,-1 0-1 0 0,1 0 1 0 0,-1 1-1 0 0,1-1 1 0 0,0 0-1 0 0,-1 0 1 0 0,1 1-1 0 0,0-1 1 0 0,-1 0-1 0 0,1 1 1 0 0,-1-1-1 0 0,1 0 1 0 0,0 1-1 0 0,0-1 1 0 0,-1 0-1 0 0,1 1 1 0 0,0-1 0 0 0,0 1-1 0 0,0-1 1 0 0,-1 1-1 0 0,1-1 1 0 0,0 0-1 0 0,0 1 1 0 0,0-1-1 0 0,0 1 1 0 0,0-1-1 0 0,0 1 1 0 0,0-1-1 0 0,0 1 1 0 0,0-1-1 0 0,0 1 1 0 0,0-1-1 0 0,0 1 1 0 0,0-1-1 0 0,0 1 1 0 0,0-1-1 0 0,1 0 1 0 0,-1 1-1 0 0,0-1 1 0 0,0 1-1 0 0,1-1 1 0 0,-1 0-1 0 0,0 1 1 0 0,0-1-1 0 0,1 1 1 0 0,-1-1-1 0 0,0 0 1 0 0,1 1-1 0 0,-1-1 1 0 0,1 0-1 0 0,-1 0 1 0 0,0 1-1 0 0,1-1 1 0 0,-1 0-1 0 0,1 0 1 0 0,-1 0-1 0 0,1 1 1 0 0,-1-1-1 0 0,0 0 1 0 0,1 0-1 0 0,-1 0 1 0 0,1 0-1 0 0,-1 0 1 0 0,1 0 8 0 0,32 9 65 0 0,-33-9-59 0 0,320 15 1003 0 0,-228-8-852 0 0,-48 4-111 0 0,-44-10-41 0 0,1-1 1 0 0,0 1 0 0 0,-1-1-1 0 0,1 1 1 0 0,-1 0 0 0 0,1-1-1 0 0,-1 1 1 0 0,1-1 0 0 0,-1 1-1 0 0,1 0 1 0 0,-1 0-1 0 0,0-1 1 0 0,1 1 0 0 0,-1 0-1 0 0,0 0 1 0 0,0-1 0 0 0,0 1-1 0 0,0 0 1 0 0,1 0 0 0 0,-1-1-1 0 0,0 1 1 0 0,0 0 0 0 0,0 0-1 0 0,-1 0 1 0 0,1-1 0 0 0,0 1-1 0 0,0 0 1 0 0,0 0 0 0 0,-1-1-1 0 0,1 1 1 0 0,0 0-1 0 0,0 0 1 0 0,-1-1 0 0 0,1 1-1 0 0,-1 0 1 0 0,1-1 0 0 0,-1 1-1 0 0,1 0 1 0 0,-1-1 0 0 0,1 1-1 0 0,-1-1 1 0 0,0 1 0 0 0,1-1-1 0 0,-1 1 1 0 0,0-1 0 0 0,1 0-1 0 0,-1 1 1 0 0,0-1 0 0 0,1 0-1 0 0,-1 1 1 0 0,-1-1-6 0 0,-49 34 162 0 0,-2-2-1 0 0,-1-2 1 0 0,-31 11-162 0 0,-108 61 104 0 0,189-100-99 0 0,0-1 0 0 0,0 1 0 0 0,1 0-1 0 0,-1 0 1 0 0,1 0 0 0 0,0 1 0 0 0,-1-1 0 0 0,1 1-1 0 0,0 0 1 0 0,1-1 0 0 0,-1 1 0 0 0,0 1 0 0 0,1-1-1 0 0,-1 0 1 0 0,1 1 0 0 0,0-1 0 0 0,0 1-1 0 0,1 0 1 0 0,-1-1 0 0 0,1 1 0 0 0,0 0 0 0 0,0 0-1 0 0,0 0 1 0 0,0 0 0 0 0,1 0 0 0 0,-1 0 0 0 0,1 0-1 0 0,0 0 1 0 0,0 0 0 0 0,1 0 0 0 0,-1 0-1 0 0,1 0 1 0 0,0 0 0 0 0,0 0 0 0 0,0 0 0 0 0,1 0-1 0 0,-1 0 1 0 0,1-1 0 0 0,1 3-5 0 0,10 2 93 0 0,0-1 0 0 0,0 0-1 0 0,1-1 1 0 0,0 0 0 0 0,0-1 0 0 0,1-1-1 0 0,0 0 1 0 0,-1-1 0 0 0,1-1 0 0 0,0 0 0 0 0,0-1-1 0 0,0-1 1 0 0,0 0 0 0 0,0-1 0 0 0,0 0-1 0 0,8-3-92 0 0,-3 3 18 0 0,179-33-798 0 0,-121 3-5979 0 0,-63 23 1363 0 0,-7 0-1943 0 0</inkml:trace>
</inkml:ink>
</file>

<file path=ppt/ink/ink4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12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7090 0 0,'0'0'1715'0'0,"0"0"-427"0"0,0 0-173 0 0,0 0 70 0 0,0 0 188 0 0,0 0 64 0 0,0 0-208 0 0,0 0-220 0 0,32-6-173 0 0,103-20-172 0 0,43 11 603 0 0,159 15-855 0 0,-251 9-2214 0 0,-55-5-1261 0 0,0 0-3377 0 0,-12-4-2875 0 0</inkml:trace>
</inkml:ink>
</file>

<file path=ppt/ink/ink4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9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69 236 3529 0 0,'0'0'2182'0'0,"0"0"-218"0"0,0 0-98 0 0,0 0 17 0 0,0 0-82 0 0,0 0-276 0 0,0 0-378 0 0,0 0-314 0 0,32-4-239 0 0,97-13-164 0 0,-14 13 291 0 0,-59 18-1630 0 0,-52-8-3223 0 0,-5-1-2159 0 0,-1-5-852 0 0</inkml:trace>
  <inkml:trace contextRef="#ctx0" brushRef="#br0" timeOffset="234.863">1 468 1416 0 0,'0'0'3021'0'0,"0"0"-529"0"0,0 0-172 0 0,0 0-201 0 0,0 0-232 0 0,0 0-301 0 0,0 0-340 0 0,33 2-313 0 0,104 4-285 0 0,-42-17 43 0 0,-84 8-1049 0 0,99-19 990 0 0,-73 16-3451 0 0,0 1-4192 0 0,-22 4-1792 0 0</inkml:trace>
  <inkml:trace contextRef="#ctx0" brushRef="#br0" timeOffset="1194.646">954 111 3881 0 0,'0'0'1313'0'0,"0"0"-260"0"0,0 0-208 0 0,0 0 82 0 0,0 0 247 0 0,0 0 149 0 0,0 0-94 0 0,0 0-209 0 0,0 0-291 0 0,0 0-263 0 0,0 0-167 0 0,-16 32-103 0 0,-52 99-69 0 0,-52 130 697 0 0,107-242 581 0 0,15-35 1728 0 0,39-91-2667 0 0,-17 65-463 0 0,2 0 1 0 0,2 2-1 0 0,1 1 1 0 0,2 2-1 0 0,2 0 0 0 0,1 3 1 0 0,2 0-1 0 0,1 3 1 0 0,1 1-1 0 0,10-4-3 0 0,-6 15-212 0 0,-38 60-34 0 0,-37 187 644 0 0,34-227-384 0 0,1 0 0 0 0,0 0-1 0 0,-1 0 1 0 0,1 0-1 0 0,0 0 1 0 0,-1 0 0 0 0,1 0-1 0 0,0-1 1 0 0,0 1-1 0 0,0-1 1 0 0,-1 1 0 0 0,1-1-1 0 0,0 0 1 0 0,0 1-1 0 0,0-1 1 0 0,0 0 0 0 0,0 0-1 0 0,0 0 1 0 0,0-1-1 0 0,0 1 1 0 0,-1 0 0 0 0,1-1-1 0 0,0 0 1 0 0,0 1-1 0 0,0-1 1 0 0,-1 0 0 0 0,1 0-1 0 0,0 0 1 0 0,0 0-1 0 0,-1 0 1 0 0,1 0 0 0 0,-1 0-1 0 0,1 0 1 0 0,-1-1-1 0 0,1 0-13 0 0,266-217 306 0 0,-259 212-320 0 0,0 0 0 0 0,0 1 0 0 0,0 0 1 0 0,0 1-1 0 0,1 0 0 0 0,0 1 0 0 0,0 0 0 0 0,0 0 0 0 0,1 1 1 0 0,-1 0-1 0 0,3 1 14 0 0,-5 49-300 0 0,-43 208 541 0 0,44-209-755 0 0,1-35-2049 0 0,7-5-3524 0 0,-8-4 556 0 0,-4-1-729 0 0</inkml:trace>
  <inkml:trace contextRef="#ctx0" brushRef="#br0" timeOffset="1647.723">2206 71 8202 0 0,'0'0'1396'0'0,"0"0"-72"0"0,0 0 39 0 0,0 0 127 0 0,0 0 40 0 0,0 0-194 0 0,0 0-347 0 0,0 0-282 0 0,-31 15-211 0 0,-98 50-152 0 0,54-12 150 0 0,65-45-465 0 0,0 1 1 0 0,0 0-1 0 0,1 1 1 0 0,1 0-1 0 0,0 0 1 0 0,0 1-1 0 0,1 0 1 0 0,0 0-1 0 0,1 1 1 0 0,0 0-1 0 0,1 0 1 0 0,0 0-1 0 0,1 0 1 0 0,1 1-1 0 0,0 0 1 0 0,0 0-1 0 0,1 0 1 0 0,1 0-1 0 0,0 12-29 0 0,3-22 13 0 0,0 1 1 0 0,0-1-1 0 0,1 1 0 0 0,-1-1 0 0 0,1 0 1 0 0,0 0-1 0 0,0 0 0 0 0,0 0 1 0 0,0 0-1 0 0,0-1 0 0 0,0 0 1 0 0,1 1-1 0 0,-1-1 0 0 0,1 0 0 0 0,0-1 1 0 0,0 1-1 0 0,-1-1 0 0 0,1 1 1 0 0,0-1-1 0 0,0 0 0 0 0,0-1 1 0 0,0 1-1 0 0,1-1 0 0 0,-1 1 1 0 0,0-1-1 0 0,0-1 0 0 0,0 1 0 0 0,0 0 1 0 0,0-1-1 0 0,0 0 0 0 0,0 0 1 0 0,0 0-1 0 0,0-1 0 0 0,0 1 1 0 0,-1-1-1 0 0,1 0 0 0 0,0 0 0 0 0,1-1-13 0 0,35-18 202 0 0,-1-1 1 0 0,-2-2-1 0 0,0-1 0 0 0,-1-2 0 0 0,-1-2 0 0 0,-2-1 0 0 0,-1-2 0 0 0,23-30-202 0 0,-40 44 110 0 0,-14 18-96 0 0,-1 0-42 0 0,0 0-52 0 0,-4 11-79 0 0,0 1 120 0 0,-1-4-51 0 0,1 1-1 0 0,0 0 1 0 0,1 1-1 0 0,-1-1 0 0 0,2 1 1 0 0,0-1-1 0 0,0 1 0 0 0,0 0 1 0 0,1 0-1 0 0,1 0 1 0 0,0-1-1 0 0,0 1 0 0 0,1 0 1 0 0,0 0-1 0 0,1 0 0 0 0,0 0 1 0 0,0-1-1 0 0,1 1 1 0 0,0-1-1 0 0,1 0 0 0 0,3 6 91 0 0,41 23-5829 0 0,-12-20-3442 0 0,-26-14 4103 0 0</inkml:trace>
  <inkml:trace contextRef="#ctx0" brushRef="#br0" timeOffset="1813.926">2829 376 6577 0 0,'0'0'3034'0'0,"0"0"-528"0"0,0 0-499 0 0,0 0-305 0 0,0 0-239 0 0,0 0-313 0 0,0 0-277 0 0,0 0-221 0 0,0 0-185 0 0,0 0-142 0 0,0 0-131 0 0,0 0-96 0 0,0 0-67 0 0,-28 33-39 0 0,-84 101-37 0 0,23-28-749 0 0,85-101 405 0 0,-32 34-1717 0 0,10-16-7544 0 0,19-17 1563 0 0</inkml:trace>
  <inkml:trace contextRef="#ctx0" brushRef="#br0" timeOffset="2014.635">2586 406 5801 0 0,'0'0'3693'0'0,"0"0"-1509"0"0,0 0-830 0 0,0 0-180 0 0,0 0 10 0 0,0 0-76 0 0,0 0-176 0 0,0 0-185 0 0,0 0-191 0 0,0 0-134 0 0,0 0-74 0 0,0 0-79 0 0,0 0-83 0 0,19 22-57 0 0,61 69-74 0 0,2-20-634 0 0,-27-52-2160 0 0,-36-17-1112 0 0,0-1-3703 0 0,-14-1 2135 0 0</inkml:trace>
</inkml:ink>
</file>

<file path=ppt/ink/ink4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37 10626 0 0,'0'0'1714'0'0,"0"0"-978"0"0,0 0-417 0 0,0 0 125 0 0,0 0 273 0 0,-9 31 202 0 0,-31 101 83 0 0,-17 104 1637 0 0,43-25-4133 0 0,14-209 1231 0 0,3 28-2375 0 0,9-17-7518 0 0,-10-13 5591 0 0</inkml:trace>
  <inkml:trace contextRef="#ctx0" brushRef="#br0" timeOffset="252.381">22 30 2777 0 0,'0'0'1253'0'0,"0"0"-733"0"0,0 0-194 0 0,0 0 278 0 0,0 0 360 0 0,0 0 287 0 0,0 0 123 0 0,0 0-70 0 0,32 0-199 0 0,99-1-220 0 0,144-24 1204 0 0,-211 21-3997 0 0,-61 11-5600 0 0,-3-3 2472 0 0</inkml:trace>
  <inkml:trace contextRef="#ctx0" brushRef="#br0" timeOffset="502.311">13 398 0 0 0,'0'0'1408'0'0,"0"0"441"0"0,0 0-81 0 0,0 0 160 0 0,0 0-55 0 0,0 0-209 0 0,0 0-287 0 0,201-15-369 0 0,-166 4-296 0 0,0 4-240 0 0,4-4-200 0 0,-4 3-184 0 0,-4 1-176 0 0,-4-1-296 0 0,1 5-688 0 0,-8-1-1657 0 0,-3 0-2048 0 0,-4 4-592 0 0</inkml:trace>
  <inkml:trace contextRef="#ctx0" brushRef="#br0" timeOffset="1819.846">683 508 800 0 0,'0'0'2974'0'0,"0"0"-895"0"0,0 0-426 0 0,0 0-50 0 0,0 0 146 0 0,0 0 61 0 0,0 0-207 0 0,0 0-371 0 0,0 0-358 0 0,0 0-291 0 0,0 0-174 0 0,0 0-73 0 0,0 0-21 0 0,-5 9-8 0 0,-37 50-38 0 0,-2-1 1 0 0,-2-2 0 0 0,-25 20-270 0 0,14-30-2504 0 0,35-35-1773 0 0,0-2-4287 0 0,15-9 4773 0 0</inkml:trace>
  <inkml:trace contextRef="#ctx0" brushRef="#br0" timeOffset="2067.615">461 545 3249 0 0,'0'0'1319'0'0,"0"0"-362"0"0,0 0-27 0 0,0 0 373 0 0,0 0 368 0 0,0 0 84 0 0,0 0-278 0 0,0 0-350 0 0,0 0-283 0 0,0 0-198 0 0,0 0-103 0 0,0 0-85 0 0,0 0-72 0 0,18 22-71 0 0,60 65-90 0 0,-12-38-45 0 0,4-31-2031 0 0,-39-17-7954 0 0,-26-1 4076 0 0</inkml:trace>
</inkml:ink>
</file>

<file path=ppt/ink/ink4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24.7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1926 0 0 0,'0'0'625'0'0,"0"0"232"0"0,0 0 62 0 0,0 0-23 0 0,0 0-105 0 0,0 0-45 0 0,3-5 81 0 0,177-293 7591 0 0,147-124-6047 0 0,-299 389-2011 0 0,481-580 1142 0 0,-401 442-1370 0 0,-101 131 547 0 0,-7 39-545 0 0,0 1-60 0 0,0 0-64 0 0,-8 18-1024 0 0,7-3 995 0 0,1-15 16 0 0,-7 11 322 0 0,-30 19 286 0 0,11-7-538 0 0,-1-2-1 0 0,-1 0 1 0 0,-1-2-1 0 0,0-2 1 0 0,-2 0-1 0 0,0-2 1 0 0,-28 9-67 0 0,-112 28 1209 0 0,256-18-1178 0 0,135 28 88 0 0,-100-22-146 0 0,-50-32 169 0 0,-66-42 634 0 0,-6 15-701 0 0,-1 0 1 0 0,-1 0 0 0 0,-1 1-1 0 0,0-1 1 0 0,-1 1-1 0 0,-2 0 1 0 0,1 1 0 0 0,-8-12-76 0 0,2 0 4 0 0,9 19-161 0 0,-1 0 1 0 0,0 1-1 0 0,0-1 0 0 0,-1 1 0 0 0,0 0 1 0 0,0 0-1 0 0,-1 0 0 0 0,-1 1 0 0 0,1 0 0 0 0,-1 1 1 0 0,0 0-1 0 0,-2-1 157 0 0,-48-8-10547 0 0,52 17 5063 0 0,0 2 842 0 0</inkml:trace>
  <inkml:trace contextRef="#ctx0" brushRef="#br0" timeOffset="307.85">1742 1 8922 0 0,'0'0'519'0'0,"0"0"-262"0"0,0 0-136 0 0,0 0 237 0 0,0 0 378 0 0,0 0 283 0 0,0 0 130 0 0,0 0-70 0 0,-31 18-154 0 0,-97 60-179 0 0,68-25 133 0 0,52-40-673 0 0,0-3-127 0 0,1 0 1 0 0,0 1 0 0 0,1 0-1 0 0,0 0 1 0 0,1 1 0 0 0,0 0-1 0 0,0 0 1 0 0,1 0 0 0 0,1 0-1 0 0,0 1 1 0 0,1 0 0 0 0,1-1 0 0 0,-1 1-1 0 0,2 0 1 0 0,0 0 0 0 0,0-1-1 0 0,2 1 1 0 0,-1 0 0 0 0,2-1-1 0 0,0 5-79 0 0,3-10 32 0 0,0-1 0 0 0,1 1 0 0 0,0-1-1 0 0,0-1 1 0 0,0 1 0 0 0,0-1 0 0 0,1 0-1 0 0,0-1 1 0 0,0 0 0 0 0,0 0 0 0 0,1 0-1 0 0,-1-1 1 0 0,1-1 0 0 0,0 1 0 0 0,0-2-1 0 0,0 1 1 0 0,0-1 0 0 0,0 0 0 0 0,0-1-1 0 0,0 0 1 0 0,0-1 0 0 0,0 1 0 0 0,0-2-1 0 0,0 1 1 0 0,0-1 0 0 0,5-3-32 0 0,36-4 201 0 0,-1-3 0 0 0,0-1 0 0 0,-1-3 0 0 0,-1-2-1 0 0,0-2 1 0 0,24-16-201 0 0,-57 30 9 0 0,-1 0 1 0 0,0-1-1 0 0,0-1 0 0 0,-1 0 0 0 0,1-1 0 0 0,-2-1 0 0 0,1 0 0 0 0,-2 0 0 0 0,1-1 0 0 0,-1 0 0 0 0,-1-1 0 0 0,0 0 1 0 0,-1 0-1 0 0,0-1 0 0 0,-1 0 0 0 0,0-1-9 0 0,-5-41-3526 0 0,-21 25-7909 0 0,8 22 5710 0 0</inkml:trace>
  <inkml:trace contextRef="#ctx0" brushRef="#br0" timeOffset="557.964">1182 133 14107 0 0,'0'0'2035'0'0,"0"0"-979"0"0,0 0-594 0 0,0 0-46 0 0,0 0 245 0 0,0 0 284 0 0,0 0 127 0 0,0 0-48 0 0,0 0-152 0 0,31 11-185 0 0,102 35-130 0 0,72 0 716 0 0,-9-26-462 0 0,1-8 1 0 0,118-12-812 0 0,-25 1-12 0 0,-182 1-733 0 0,138 3-1225 0 0,-165-5-2735 0 0,-1 1-3888 0 0,-51-1-2172 0 0</inkml:trace>
</inkml:ink>
</file>

<file path=ppt/ink/ink4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0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1 288 488 0 0,'0'0'1395'0'0,"0"0"-115"0"0,0 0 38 0 0,0 0 285 0 0,0 0 311 0 0,0 0 105 0 0,0 0-172 0 0,0 0-321 0 0,0 0-308 0 0,0 0-216 0 0,0 0-148 0 0,25-4-88 0 0,130-21 565 0 0,117-16 1122 0 0,-261 39-2886 0 0,68-8 1442 0 0,-53 8-3023 0 0,0 1-3455 0 0,-33 5-2362 0 0,0-1 1555 0 0</inkml:trace>
  <inkml:trace contextRef="#ctx0" brushRef="#br0" timeOffset="212.978">21 450 0 0 0,'0'0'1622'0'0,"0"0"389"0"0,0 0 299 0 0,0 0 118 0 0,0 0-83 0 0,0 0-284 0 0,0 0-439 0 0,0 0-407 0 0,35 0-311 0 0,112-2-189 0 0,-25-18 328 0 0,113-25-165 0 0,-77 20-3248 0 0,-148 23 1482 0 0,16-2-3349 0 0,-11-1-4359 0 0,-12 5 5533 0 0</inkml:trace>
  <inkml:trace contextRef="#ctx0" brushRef="#br0" timeOffset="662.484">422 1 1312 0 0,'0'0'2498'0'0,"0"0"-824"0"0,0 0-287 0 0,0 0 90 0 0,0 0 30 0 0,0 0-94 0 0,0 0-293 0 0,0 0-333 0 0,0 0-191 0 0,0 0-89 0 0,0 0 1 0 0,0 0 31 0 0,0 0 15 0 0,4 14 13 0 0,13 45-23 0 0,-16-57-506 0 0,0 0 0 0 0,1 0 0 0 0,-1 1 0 0 0,1-1 0 0 0,-1 0 0 0 0,1 0 1 0 0,0 0-1 0 0,-1-1 0 0 0,1 1 0 0 0,0 0 0 0 0,0-1 0 0 0,0 1 0 0 0,1-1 0 0 0,-1 1 0 0 0,0-1 0 0 0,0 0 0 0 0,1 0 0 0 0,-1 0 0 0 0,1-1 0 0 0,-1 1 0 0 0,1 0 0 0 0,2-1-38 0 0,4 3 129 0 0,485 118 1690 0 0,-491-120-1811 0 0,0-1-3 0 0,0 0-1 0 0,0 0 0 0 0,1 1 1 0 0,-1 0-1 0 0,0-1 1 0 0,0 1-1 0 0,0 1 0 0 0,0-1 1 0 0,0 0-1 0 0,0 1 0 0 0,-1-1 1 0 0,1 1-1 0 0,0 0 0 0 0,-1 0 1 0 0,1 0-1 0 0,-1 0 0 0 0,0 0 1 0 0,1 0-1 0 0,-1 1 1 0 0,0-1-1 0 0,0 2-4 0 0,-43 36 421 0 0,-271 151 26 0 0,272-164-484 0 0,25-19-11 0 0,2 1-1 0 0,-1 0 0 0 0,1 1 0 0 0,0 0 1 0 0,1 1-1 0 0,1 1 0 0 0,-1 0 0 0 0,-2 5 49 0 0,5 18-2240 0 0,11-24-1302 0 0,4-2-3361 0 0,-1-4-728 0 0</inkml:trace>
</inkml:ink>
</file>

<file path=ppt/ink/ink4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4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 0 0 0,'0'0'3271'0'0,"0"0"-1353"0"0,0 0-420 0 0,0 0 230 0 0,0 0 289 0 0,0 0 82 0 0,0 0-286 0 0,0 0-456 0 0,0 0-405 0 0,0 0-239 0 0,0 0-90 0 0,0 0-3 0 0,0 0 22 0 0,3 0-11 0 0,201-30 3261 0 0,-144 23-3889 0 0,-40 5 355 0 0,-10 0-344 0 0,-3 2-3610 0 0,-1 0-2948 0 0,1 0-4202 0 0,-7 0 7483 0 0</inkml:trace>
</inkml:ink>
</file>

<file path=ppt/ink/ink4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5.2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8842 0 0,'0'0'1462'0'0,"0"0"-418"0"0,0 0 9 0 0,0 0 392 0 0,0 0 343 0 0,0 0 2 0 0,0 0-305 0 0,0 0-362 0 0,0 0-301 0 0,0 0-195 0 0,0 0-127 0 0,0 0-98 0 0,34-3-79 0 0,109-7-71 0 0,35-22 152 0 0,-121 26-1431 0 0,-32 5-9304 0 0,-22 1 71 0 0</inkml:trace>
</inkml:ink>
</file>

<file path=ppt/ink/ink4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3.4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85 4577 0 0,'0'0'1886'0'0,"0"0"-514"0"0,0 0-196 0 0,0 0 82 0 0,0 0 181 0 0,0 0 93 0 0,0 0-210 0 0,0 0-365 0 0,0 0-338 0 0,0 0-192 0 0,0 0-16 0 0,0 13 57 0 0,2 216 1577 0 0,-2-185-1867 0 0,-15 332 271 0 0,-3-302-1786 0 0,18-74 1088 0 0,0 0 1 0 0,1-1 0 0 0,-1 1-1 0 0,0 0 1 0 0,0 0 0 0 0,0-1-1 0 0,0 1 1 0 0,0 0 0 0 0,0-1-1 0 0,1 1 1 0 0,-1 0 0 0 0,0 0-1 0 0,0-1 1 0 0,0 1 0 0 0,0 0-1 0 0,0-1 1 0 0,0 1 0 0 0,0 0-1 0 0,0 0 1 0 0,0-1 0 0 0,-1 1-1 0 0,1 0 1 0 0,0-1 0 0 0,0 1-1 0 0,0 0 1 0 0,0 0-1 0 0,0-1 1 0 0,0 1 0 0 0,-1 0-1 0 0,1 0 1 0 0,0-1 0 0 0,0 1-1 0 0,0 0 1 0 0,0 0 0 0 0,-1 0-1 0 0,1-1 1 0 0,0 1 0 0 0,0 0-1 0 0,-1 0 1 0 0,1 0 0 0 0,0 0-1 0 0,0-1 1 0 0,-1 1 0 0 0,1 0-1 0 0,0 0 1 0 0,-1 0 0 0 0,1 0-1 0 0,0 0 1 0 0,0 0 0 0 0,-1 0-1 0 0,1 0 1 0 0,0 0 0 0 0,-1 0-1 0 0,1 0 1 0 0,0 0 0 0 0,-1 0-1 0 0,1 0 1 0 0,0 0 0 0 0,0 0-1 0 0,-1 0 1 0 0,1 1 0 0 0,0-1-1 0 0,0 0 1 0 0,-1 0 0 0 0,1 0 248 0 0,0-4-2637 0 0</inkml:trace>
  <inkml:trace contextRef="#ctx0" brushRef="#br0" timeOffset="246.257">58 60 5865 0 0,'0'0'1076'0'0,"0"0"-329"0"0,0 0-128 0 0,0 0 244 0 0,0 0 381 0 0,0 0 233 0 0,0 0-74 0 0,0 0-281 0 0,0 0-284 0 0,0 0-190 0 0,0 0-133 0 0,35 0-110 0 0,113 0-87 0 0,-99-1-146 0 0,-1-2 0 0 0,0-2 0 0 0,0-2-1 0 0,7-3-171 0 0,21-4-58 0 0,-34 5 417 0 0,-13 2-2954 0 0,-9 4-6822 0 0,-20 3 3301 0 0</inkml:trace>
  <inkml:trace contextRef="#ctx0" brushRef="#br0" timeOffset="427.739">14 361 5545 0 0,'0'0'1416'0'0,"0"0"-303"0"0,0 0 47 0 0,0 0 160 0 0,0 0 129 0 0,188-18-113 0 0,-148 11-328 0 0,4-1-320 0 0,2 1-272 0 0,2 3-208 0 0,-4 1-200 0 0,2-1-304 0 0,-5 4-592 0 0,-3 0-1232 0 0,-12 0-2169 0 0,-9 0-3785 0 0</inkml:trace>
  <inkml:trace contextRef="#ctx0" brushRef="#br0" timeOffset="692.719">905 431 10274 0 0,'0'0'1585'0'0,"0"0"-569"0"0,0 0-309 0 0,0 0 163 0 0,0 0 249 0 0,0 0 51 0 0,0 0-173 0 0,0 0-306 0 0,0 0-272 0 0,-19 32-179 0 0,-56 97-115 0 0,6 30 29 0 0,62-142-747 0 0,-26 43-1537 0 0,17-45-2949 0 0,-6-4-4526 0 0,18-10 7645 0 0</inkml:trace>
  <inkml:trace contextRef="#ctx0" brushRef="#br0" timeOffset="947.686">636 420 7850 0 0,'0'0'1531'0'0,"0"0"-532"0"0,0 0-191 0 0,0 0 260 0 0,0 0 315 0 0,0 0 57 0 0,0 0-236 0 0,0 0-247 0 0,0 0-210 0 0,0 0-151 0 0,0 0-100 0 0,0 0-114 0 0,27 34-99 0 0,83 102-101 0 0,-28-47-18 0 0,-79-86-495 0 0,55 59 12 0 0,-37-43-3944 0 0,0-1-5830 0 0,-17-14 5009 0 0</inkml:trace>
</inkml:ink>
</file>

<file path=ppt/ink/ink4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6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109 161 7114 0 0,'0'0'1533'0'0,"0"0"-239"0"0,0 0-189 0 0,0 0 53 0 0,0 0 178 0 0,0 0 14 0 0,0 0-187 0 0,0 0-311 0 0,0 0-327 0 0,0 0-229 0 0,0 0-129 0 0,0 0-47 0 0,0 0 7 0 0,-9 22 33 0 0,-28 69 9 0 0,35-85-141 0 0,0 1 0 0 0,0 0-1 0 0,0 0 1 0 0,1 0 0 0 0,0-1 0 0 0,0 1-1 0 0,1 0 1 0 0,0 0 0 0 0,0 0-1 0 0,0 0 1 0 0,1 0 0 0 0,0 0 0 0 0,1 0-1 0 0,-1 1-27 0 0,3 11 55 0 0,72 315-1242 0 0,-67-296-80 0 0,-7-22-1404 0 0,-2-5-3706 0 0,0-9 3977 0 0,0 2-2610 0 0</inkml:trace>
  <inkml:trace contextRef="#ctx0" brushRef="#br0" timeOffset="312.527">16 69 2208 0 0,'0'0'1945'0'0,"0"0"-330"0"0,0 0-228 0 0,0 0 21 0 0,0 0 122 0 0,0 0 25 0 0,0 0-215 0 0,0 0-309 0 0,0 0-278 0 0,35-12-190 0 0,115-34-119 0 0,-144 44-401 0 0,0 0-1 0 0,-1 1 1 0 0,1-1-1 0 0,0 1 1 0 0,0 0-1 0 0,-1 0 0 0 0,1 1 1 0 0,0 0-1 0 0,0 0 1 0 0,0 0-1 0 0,0 1 1 0 0,0 0-1 0 0,0 0 0 0 0,1 1-42 0 0,9 2 149 0 0,-2-2-72 0 0,0 0 0 0 0,0 1 0 0 0,-1 1 0 0 0,0 0-1 0 0,0 1 1 0 0,0 0 0 0 0,0 1 0 0 0,-1 0 0 0 0,0 1 0 0 0,0 1 0 0 0,0-1-1 0 0,-1 2 1 0 0,-1 0 0 0 0,1 0 0 0 0,-2 1 0 0 0,4 4-77 0 0,-10-10 17 0 0,-1 0 1 0 0,0 0-1 0 0,0 0 0 0 0,0 1 1 0 0,-1-1-1 0 0,1 0 1 0 0,-1 1-1 0 0,0 0 0 0 0,0-1 1 0 0,-1 1-1 0 0,1-1 1 0 0,-1 1-1 0 0,0 0 1 0 0,0 0-1 0 0,-1-1 0 0 0,1 1 1 0 0,-1-1-1 0 0,0 1 1 0 0,0-1-1 0 0,-1 1 0 0 0,1-1 1 0 0,-1 1-1 0 0,0-1 1 0 0,0 0-1 0 0,-1 0 0 0 0,1 0 1 0 0,-1 0-1 0 0,0 0 1 0 0,0-1-1 0 0,0 1 0 0 0,0-1 1 0 0,-4 3-18 0 0,-126 83-257 0 0,101-73-47 0 0,0-2-1 0 0,-1-1 1 0 0,-1-2-1 0 0,0-2 1 0 0,-1 0 0 0 0,-13-1 304 0 0,-7-1-3898 0 0,-1-5-3545 0 0,56-2 2558 0 0</inkml:trace>
  <inkml:trace contextRef="#ctx0" brushRef="#br0" timeOffset="771.135">435 658 4641 0 0,'0'0'1202'0'0,"0"0"-345"0"0,0 0 115 0 0,0 0 362 0 0,0 0 250 0 0,0 0 11 0 0,0 0-254 0 0,0 0-339 0 0,0 0-255 0 0,0 0-160 0 0,0 0-112 0 0,33-10-28 0 0,101-30 10 0 0,-38 24 730 0 0,-95 16-1171 0 0,0-1-1 0 0,1 1 0 0 0,-1-1 0 0 0,0 1 0 0 0,0-1 0 0 0,1 1-1 0 0,-1 0 1 0 0,0-1 0 0 0,1 1 0 0 0,-1 0 0 0 0,1 0 0 0 0,-1 0 0 0 0,0 0 0 0 0,1 0 0 0 0,-1 0 0 0 0,0 1-1 0 0,1-1 1 0 0,-1 0 0 0 0,0 1 0 0 0,1-1 0 0 0,-1 1 0 0 0,0-1 0 0 0,0 1 0 0 0,0 0 0 0 0,1-1 0 0 0,-1 1-1 0 0,0 0 1 0 0,0 0 0 0 0,0 0 0 0 0,0 0 0 0 0,0 0 0 0 0,-1 0 0 0 0,1 0 0 0 0,0 0 0 0 0,0 0 0 0 0,-1 0-1 0 0,1 1 1 0 0,0-1 0 0 0,-1 0 0 0 0,1 0 0 0 0,-1 1 0 0 0,0-1 0 0 0,1 0 0 0 0,-1 1 0 0 0,0-1-1 0 0,0 0 1 0 0,0 1 0 0 0,0-1 0 0 0,0 0 0 0 0,0 1 0 0 0,0-1 0 0 0,0 1 0 0 0,-1 0-15 0 0,-2 4 40 0 0,1 0 1 0 0,-1 0 0 0 0,0-1 0 0 0,-1 1-1 0 0,0-1 1 0 0,0 0 0 0 0,0 0-1 0 0,0 0 1 0 0,-1 0 0 0 0,1-1 0 0 0,-1 1-1 0 0,-1-1 1 0 0,1-1 0 0 0,-1 1-41 0 0,-7 7 54 0 0,-113 95 222 0 0,125-105-273 0 0,0 0 0 0 0,0 0 1 0 0,0 0-1 0 0,0 1 0 0 0,0-1 0 0 0,0 0 1 0 0,0 0-1 0 0,0 0 0 0 0,1 1 0 0 0,-1-1 0 0 0,0 0 1 0 0,1 1-1 0 0,-1-1 0 0 0,1 0 0 0 0,0 1 1 0 0,-1-1-1 0 0,1 1 0 0 0,0-1 0 0 0,0 1 1 0 0,0-1-1 0 0,0 1 0 0 0,0-1 0 0 0,0 1 0 0 0,0-1 1 0 0,1 1-1 0 0,-1-1 0 0 0,0 0 0 0 0,1 1 1 0 0,-1-1-1 0 0,1 0 0 0 0,0 1 0 0 0,-1-1 1 0 0,1 0-1 0 0,0 1 0 0 0,0-1 0 0 0,0 0 0 0 0,0 0 1 0 0,0 0-4 0 0,16 3 55 0 0,1-2 0 0 0,0 0 1 0 0,-1-1-1 0 0,1-1 1 0 0,0-1-1 0 0,-1 0 0 0 0,1-2 1 0 0,-1 1-1 0 0,1-2 1 0 0,7-3-56 0 0,15-1-184 0 0,32-15-2059 0 0,-32 9-7375 0 0,-30 11 867 0 0</inkml:trace>
</inkml:ink>
</file>

<file path=ppt/ink/ink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07.2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 1565 0 0 0,'0'0'607'0'0,"0"0"473"0"0,0 0 256 0 0,0 0 107 0 0,0 0-68 0 0,0 0-161 0 0,0 0-141 0 0,0 0-162 0 0,-2 0-85 0 0,1 0-767 0 0,0-1 0 0 0,1 1 1 0 0,-1 0-1 0 0,0-1 0 0 0,1 1 1 0 0,-1 0-1 0 0,0-1 0 0 0,1 1 1 0 0,-1-1-1 0 0,1 1 0 0 0,-1-1 1 0 0,1 0-1 0 0,-1 1 0 0 0,1-1 1 0 0,-1 1-1 0 0,1-1 0 0 0,0 0 1 0 0,-1 1-1 0 0,1-1 0 0 0,0 0 1 0 0,-1 1-1 0 0,1-1 0 0 0,0 0 1 0 0,0 0-1 0 0,0 1 0 0 0,0-1 1 0 0,0 0-1 0 0,0 0 0 0 0,0 1 1 0 0,0-1-1 0 0,0 0 0 0 0,0 0 1 0 0,0 1-1 0 0,0-1 1 0 0,1 0-1 0 0,-1 0 0 0 0,0 1 1 0 0,0-1-1 0 0,1 0 0 0 0,-1 1 1 0 0,0-1-1 0 0,1 0 0 0 0,-1 1 1 0 0,1-1-1 0 0,-1 1 0 0 0,1-1 1 0 0,-1 1-1 0 0,1-1 0 0 0,0 1 1 0 0,-1-1-1 0 0,1 1 0 0 0,0-1 1 0 0,-1 1-1 0 0,1 0 0 0 0,0-1 1 0 0,-1 1-1 0 0,1 0 0 0 0,0 0 1 0 0,-1 0-1 0 0,1-1 0 0 0,1 1-59 0 0,154-165 3492 0 0,275-206-744 0 0,-126 128-2346 0 0,-50 43-234 0 0,-175 119 234 0 0,-63 70-455 0 0,-16 11 73 0 0,-1 0 8 0 0,0 0-4 0 0,0 0-5 0 0,0 0 7 0 0,0 0 12 0 0,0 0-21 0 0,0 0 6 0 0,0 0 5 0 0,0 0-7 0 0,0 0 8 0 0,0 0-1 0 0,-16 4-125 0 0,-85 29-370 0 0,56-19 453 0 0,-1-2 0 0 0,-1-2 0 0 0,0-3 0 0 0,-19 1 14 0 0,11-4 246 0 0,54-4-194 0 0,1 0-27 0 0,0 0-30 0 0,0 0-26 0 0,0 0-44 0 0,0 0-25 0 0,19 12-142 0 0,78 36 425 0 0,-67-36-181 0 0,-1 2 0 0 0,0 2 0 0 0,-1 0 0 0 0,-1 2-1 0 0,-1 0 1 0 0,24 23-2 0 0,15 11 31 0 0,-45-76 1731 0 0,2-103-491 0 0,-22 117-1327 0 0,1 0 0 0 0,-2-1 0 0 0,0 1 0 0 0,0 0 0 0 0,0 0 1 0 0,-1 0-1 0 0,-1 0 0 0 0,0 0 0 0 0,0 0 0 0 0,-1 1 0 0 0,0-1 1 0 0,-1 1-1 0 0,0 0 0 0 0,-5-6 56 0 0,-27-22-4580 0 0,-14 14-6275 0 0,39 19 3620 0 0</inkml:trace>
  <inkml:trace contextRef="#ctx0" brushRef="#br0" timeOffset="3417.665">1816 96 56 0 0,'0'0'2898'0'0,"0"0"-1774"0"0,0 0-617 0 0,0 0 62 0 0,0 0 252 0 0,0 0 209 0 0,0 0 72 0 0,0 0-90 0 0,0 0-222 0 0,-35 9-222 0 0,-106 32-181 0 0,137-41-369 0 0,0 1 1 0 0,0 0-1 0 0,0 0 1 0 0,0 1-1 0 0,0-1 0 0 0,0 1 1 0 0,0 0-1 0 0,0 0 1 0 0,0 0-1 0 0,1 1 1 0 0,-1-1-1 0 0,1 1 1 0 0,0 0-1 0 0,0 0 1 0 0,0 0-1 0 0,0 0 1 0 0,0 1-1 0 0,-1 2-18 0 0,-3 4 44 0 0,-6 8-7 0 0,0 1 0 0 0,2 0 0 0 0,0 1 0 0 0,1 0 0 0 0,1 1 0 0 0,1 0 0 0 0,1 0 0 0 0,0 1 1 0 0,2 0-1 0 0,1 0 0 0 0,0 0 0 0 0,2 1 0 0 0,1-1 0 0 0,0 1 0 0 0,2-1 0 0 0,0 4-37 0 0,1-20 21 0 0,0 0 1 0 0,0 0-1 0 0,0 0 0 0 0,0 0 0 0 0,1 0 1 0 0,0 0-1 0 0,0-1 0 0 0,1 1 0 0 0,-1-1 1 0 0,1 0-1 0 0,0 0 0 0 0,1 0 0 0 0,-1-1 1 0 0,1 1-1 0 0,0-1 0 0 0,0 0 0 0 0,0-1 1 0 0,1 1-1 0 0,-1-1 0 0 0,1 0 0 0 0,0 0 1 0 0,0-1-1 0 0,0 0 0 0 0,0 0 0 0 0,1 0-21 0 0,15 4 538 0 0,1-1-1 0 0,0 0 0 0 0,1-2 0 0 0,-1-1 0 0 0,1 0 0 0 0,5-2-537 0 0,7-4 525 0 0,-1 0 0 0 0,0-3 0 0 0,0-1 0 0 0,-1-1 0 0 0,0-2 0 0 0,-1-1 0 0 0,0-2 0 0 0,-1-1 0 0 0,0-2 0 0 0,-2-1 0 0 0,0-1 0 0 0,0-2-525 0 0,-10 7 133 0 0,-1 0-1 0 0,0-2 1 0 0,-1 0-1 0 0,-1-1 1 0 0,-1 0-1 0 0,0-1 1 0 0,-2-1-1 0 0,3-5-132 0 0,-12 16-16 0 0,0 0-1 0 0,0 0 0 0 0,-1-1 1 0 0,0 0-1 0 0,-1 0 1 0 0,0 0-1 0 0,0 0 1 0 0,-1-1-1 0 0,0 1 1 0 0,-1-1-1 0 0,0 1 0 0 0,0-1 1 0 0,-1 1-1 0 0,0-1 1 0 0,-1 0-1 0 0,0 1 1 0 0,0-1-1 0 0,-1 1 1 0 0,-1 0-1 0 0,1-1 1 0 0,-4-6 15 0 0,0 5-126 0 0,1 1-1 0 0,-2 0 1 0 0,1 0-1 0 0,-1 0 1 0 0,-1 1-1 0 0,0 0 1 0 0,0 1-1 0 0,0-1 1 0 0,-1 2-1 0 0,-1-1 1 0 0,1 1-1 0 0,-1 1 1 0 0,0 0-1 0 0,-1 0 1 0 0,1 1-1 0 0,-1 0 1 0 0,0 1-1 0 0,-6-2 128 0 0,-10-2-415 0 0,0 1 0 0 0,0 2 0 0 0,-1 0 0 0 0,1 2 0 0 0,-1 1-1 0 0,0 1 1 0 0,-12 2 415 0 0,-95 18-3230 0 0,47 5-2808 0 0,43-9-2092 0 0</inkml:trace>
  <inkml:trace contextRef="#ctx0" brushRef="#br0" timeOffset="3754.681">1179 210 5049 0 0,'0'0'1696'0'0,"0"0"-409"0"0,0 0-321 0 0,0 0-38 0 0,0 0 183 0 0,0 0 216 0 0,0 0 59 0 0,0 0-110 0 0,0 0-191 0 0,0 0-190 0 0,35 4-97 0 0,115 12-51 0 0,505 49 2307 0 0,-130-18-3322 0 0,-355-34-1655 0 0,-59-8-6347 0 0,-78-4-2514 0 0</inkml:trace>
</inkml:ink>
</file>

<file path=ppt/ink/ink4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48.3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670 0 6273 0 0,'0'0'783'0'0,"0"0"-339"0"0,0 0-289 0 0,0 0-171 0 0,0 0 79 0 0,0 0 285 0 0,0 0 193 0 0,0 0 41 0 0,9 33-62 0 0,29 110-76 0 0,-6 67 463 0 0,-31-184-829 0 0,4 102 111 0 0,-6 0 0 0 0,-6 0 0 0 0,-20 113-189 0 0,12-138 47 0 0,10-49 64 0 0,-3-1 0 0 0,-2 1 0 0 0,-2-2 0 0 0,-3 1 0 0 0,-2-2 1 0 0,-13 26-112 0 0,-22 24 758 0 0,52-98-747 0 0,0-1-1 0 0,0 1 1 0 0,0-1-1 0 0,1 1 1 0 0,-1-1-1 0 0,0 1 1 0 0,1-1-1 0 0,0 1 1 0 0,-1-1-1 0 0,1 0 1 0 0,0 1-1 0 0,0-1 1 0 0,0 0-1 0 0,1 0 1 0 0,-1 0-1 0 0,0 0 1 0 0,1 0-1 0 0,-1 0 0 0 0,1 0 1 0 0,0 0-1 0 0,0-1 1 0 0,0 1-1 0 0,0-1 1 0 0,0 1-1 0 0,0-1 1 0 0,0 0-1 0 0,0 0 1 0 0,0 1-1 0 0,1-2 1 0 0,-1 1-1 0 0,0 0 1 0 0,1 0-1 0 0,-1-1 1 0 0,1 1-1 0 0,-1-1 1 0 0,1 0-1 0 0,-1 0 0 0 0,1 0 1 0 0,-1 0-1 0 0,1 0 1 0 0,0-1-11 0 0,280 33 188 0 0,1-13 1 0 0,1-12-1 0 0,51-15-188 0 0,-177 6 20 0 0,1372-68 342 0 0,-1000 62-972 0 0,89 27 610 0 0,-279 11-669 0 0,-289-23 1225 0 0,-51-7-295 0 0,-1 0 93 0 0,0 0 55 0 0,0 0-13 0 0,0 0-52 0 0,0 0-86 0 0,0 0-88 0 0,0 0-66 0 0,9-19 217 0 0,-18-7 535 0 0,4 19-801 0 0,0 0 0 0 0,1-1 0 0 0,0 1-1 0 0,1-1 1 0 0,0 0 0 0 0,0 0 0 0 0,0 0 0 0 0,1-1 0 0 0,0 1 0 0 0,1 0 0 0 0,0-1 0 0 0,0-8-55 0 0,-5-22 77 0 0,-8-66-37 0 0,4-2 1 0 0,4 1-1 0 0,8-82-40 0 0,-1 65 48 0 0,0 25 10 0 0,-4 0 0 0 0,-5 0 0 0 0,-4 1 0 0 0,-10-30-58 0 0,-12-13 18 0 0,10 122-1045 0 0,5 12 964 0 0,-1 2 0 0 0,0 0 0 0 0,0 2 0 0 0,0 0 0 0 0,0 1 0 0 0,0 1 0 0 0,-1 1 0 0 0,-7 1 63 0 0,-397 57-1783 0 0,-257-13 432 0 0,-339-34 1351 0 0,6-45 81 0 0,11-55 635 0 0,1004 88-716 0 0,-180-21 1266 0 0,-133-35-1266 0 0,267 42-82 0 0,65 18-1691 0 0,87 36-2802 0 0,-63-22-410 0 0,-18-7 559 0 0</inkml:trace>
</inkml:ink>
</file>

<file path=ppt/ink/ink4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48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0 2248 0 0,'0'0'1842'0'0,"0"0"-173"0"0,0 0 39 0 0,0 0 167 0 0,0 0 104 0 0,0 0-84 0 0,0 0-348 0 0,0 0-416 0 0,0 0-364 0 0,0 0-276 0 0,0 0-165 0 0,0 13 747 0 0,9 346 4054 0 0,-37-138-4501 0 0,29-221-694 0 0,-1 1 0 0 0,0-1 0 0 0,0 1 0 0 0,1-1 0 0 0,-1 1 0 0 0,0-1 0 0 0,0 0 0 0 0,1 1 0 0 0,-1-1 0 0 0,1 0 0 0 0,-1 1 0 0 0,0-1 0 0 0,1 0 0 0 0,-1 1 0 0 0,1-1 0 0 0,-1 0 0 0 0,1 0 0 0 0,-1 0 0 0 0,1 1 0 0 0,-1-1 0 0 0,1 0 0 0 0,-1 0 0 0 0,1 0 0 0 0,-1 0 0 0 0,1 0 0 0 0,-1 0-1 0 0,1 0 1 0 0,-1 0 0 0 0,1 0 0 0 0,-1 0 0 0 0,0 0 0 0 0,1 0 0 0 0,-1-1 0 0 0,1 1 0 0 0,-1 0 0 0 0,1 0 0 0 0,-1 0 0 0 0,1-1 0 0 0,-1 1 0 0 0,1 0 0 0 0,-1 0 0 0 0,0-1 0 0 0,1 1 0 0 0,-1 0 0 0 0,0-1 0 0 0,1 1 0 0 0,-1-1 0 0 0,0 1 0 0 0,1 0 0 0 0,-1-1 0 0 0,0 1 0 0 0,0-1 0 0 0,1 1 0 0 0,-1-1 0 0 0,0 1 0 0 0,0-1 0 0 0,0 1 0 0 0,0-1 0 0 0,0 1 0 0 0,0-1 0 0 0,0 1 68 0 0,11-26-5169 0 0,-4 5-3608 0 0,-3 13 2568 0 0</inkml:trace>
</inkml:ink>
</file>

<file path=ppt/ink/ink4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85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136 0 88 0 0,'0'0'3972'0'0,"0"0"-1879"0"0,0 0-563 0 0,0 0 84 0 0,0 0 95 0 0,0 0 25 0 0,0 0-204 0 0,0 0-323 0 0,-21 35-251 0 0,-64 111-199 0 0,81-141-689 0 0,1 0-1 0 0,0 0 0 0 0,0 0 1 0 0,1 0-1 0 0,0 1 0 0 0,-1-1 0 0 0,2 1 1 0 0,-1-1-1 0 0,1 1 0 0 0,0 0 1 0 0,0-1-1 0 0,0 1 0 0 0,1 0 1 0 0,0 3-68 0 0,1 9 248 0 0,-3-2-66 0 0,1 0 1 0 0,1 0-1 0 0,0 1 0 0 0,1-1 0 0 0,1 0 1 0 0,1 0-1 0 0,0 0 0 0 0,1 0 0 0 0,0 0 0 0 0,2-1 1 0 0,6 15-183 0 0,-9-22-81 0 0,0-1 1 0 0,1 1 0 0 0,-1-1-1 0 0,1 0 1 0 0,1 0 0 0 0,-1 0-1 0 0,1 0 1 0 0,1-1 0 0 0,-1 0-1 0 0,1 0 1 0 0,0-1 0 0 0,0 1-1 0 0,1-1 1 0 0,-1 0 0 0 0,1-1-1 0 0,0 0 1 0 0,1 0 0 0 0,-1 0-1 0 0,1-1 1 0 0,-1 0 0 0 0,1-1-1 0 0,0 0 1 0 0,0 0 0 0 0,0 0-1 0 0,8 0 81 0 0,-2-2-1286 0 0,36-4-10823 0 0,-43 0 7127 0 0</inkml:trace>
</inkml:ink>
</file>

<file path=ppt/ink/ink4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9.11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17 0 6145 0 0,'0'0'1339'0'0,"0"0"-412"0"0,0 0-56 0 0,0 0 351 0 0,0 0 359 0 0,0 0 78 0 0,0 0-178 0 0,0 0-270 0 0,0 0-199 0 0,0 0-133 0 0,0 0-117 0 0,13 34-83 0 0,40 106-109 0 0,-27-42 275 0 0,-20-56-452 0 0,-1 0 0 0 0,-2 0-1 0 0,-2 1 1 0 0,-3 31-393 0 0,0-63-22 0 0,0 0 1 0 0,-1 0-1 0 0,0 0 0 0 0,-1-1 1 0 0,0 1-1 0 0,-1-1 0 0 0,0 0 1 0 0,0 0-1 0 0,-1-1 0 0 0,0 0 0 0 0,-1 0 1 0 0,0 0-1 0 0,-2 2 22 0 0,-15 13-4294 0 0,-1-5-4150 0 0,21-16-1290 0 0</inkml:trace>
</inkml:ink>
</file>

<file path=ppt/ink/ink4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7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756 35 0 0 0,'0'0'982'0'0,"0"0"807"0"0,0 0 122 0 0,0 0-170 0 0,0 0-202 0 0,0 0-188 0 0,3-5-148 0 0,12-12-114 0 0,-35 6 2572 0 0,-20 9-2070 0 0,-66 11-662 0 0,-226 109-479 0 0,275-86-417 0 0,57-30-29 0 0,1-1-1 0 0,-1 0 0 0 0,1 0 0 0 0,-1 0 1 0 0,1 0-1 0 0,0 0 0 0 0,0 0 0 0 0,0 0 1 0 0,-1 0-1 0 0,1 0 0 0 0,0 0 0 0 0,0-1 1 0 0,0 1-1 0 0,0 0 0 0 0,1-1 0 0 0,-1 1 1 0 0,0-1-1 0 0,0 1 0 0 0,0-1 1 0 0,0 1-1 0 0,1-1 0 0 0,-1 0 0 0 0,0 1 1 0 0,0-1-1 0 0,1 0 0 0 0,-1 0 0 0 0,0 0 1 0 0,0 0-1 0 0,2 0-3 0 0,337 33 612 0 0,-274-3-573 0 0,-66-29-28 0 0,1 1 0 0 0,-1 0 0 0 0,1-1 0 0 0,-1 1 0 0 0,1 0 0 0 0,-1-1 0 0 0,0 1 0 0 0,0 0 0 0 0,0-1 0 0 0,0 1 0 0 0,0 0 0 0 0,-1-1 0 0 0,1 1 1 0 0,0 0-1 0 0,-1-1 0 0 0,1 1 0 0 0,-1-1 0 0 0,1 1 0 0 0,-1 0 0 0 0,0-1 0 0 0,0 0 0 0 0,0 1 0 0 0,0-1 0 0 0,0 1 0 0 0,0-1 0 0 0,0 0 0 0 0,0 0 0 0 0,0 0 0 0 0,-1 0 0 0 0,1 0 0 0 0,-1 1-11 0 0,-147 93 230 0 0,-31 5-424 0 0,136-75 146 0 0,-191 127-70 0 0,233-151 119 0 0,0 0 0 0 0,0 0 0 0 0,0 0 1 0 0,0 0-1 0 0,0 0 0 0 0,1 1 0 0 0,-1-1 0 0 0,0 1 0 0 0,1-1 1 0 0,-1 1-1 0 0,1 0 0 0 0,0 0 0 0 0,-1 0 0 0 0,1-1 1 0 0,0 1-1 0 0,0 0 0 0 0,0 1 0 0 0,0-1 0 0 0,0 0 1 0 0,1 0-1 0 0,-1 0 0 0 0,1 0 0 0 0,-1 1 0 0 0,1-1 1 0 0,0 0-1 0 0,0 0 0 0 0,0 1 0 0 0,0-1 0 0 0,0 0 0 0 0,1 0 1 0 0,-1 1-1 0 0,1-1 0 0 0,-1 0 0 0 0,1 0 0 0 0,0 0 1 0 0,0 0-1 0 0,0 0 0 0 0,0 0 0 0 0,0 0 0 0 0,0 0 1 0 0,0 0-1 0 0,1 0 0 0 0,-1-1 0 0 0,1 1 0 0 0,0 0 0 0 0,0 0-1 0 0,16 4 116 0 0,-1-2-1 0 0,1 0 0 0 0,-1 0 1 0 0,1-2-1 0 0,0 0 0 0 0,0-2 1 0 0,0 1-1 0 0,0-2 0 0 0,13-2-115 0 0,-11 2 104 0 0,38-6 90 0 0,-1-2 0 0 0,-1-2 1 0 0,0-3-1 0 0,0-2 0 0 0,1-4-194 0 0,8-17-2218 0 0,-46 21-1547 0 0,-1-1-3611 0 0,-11 10-659 0 0</inkml:trace>
  <inkml:trace contextRef="#ctx0" brushRef="#br0" timeOffset="253.009">1122 116 4817 0 0,'0'0'2289'0'0,"0"0"-1024"0"0,0 0-458 0 0,0 0 155 0 0,0 0 443 0 0,0 0 305 0 0,0 0-12 0 0,0 0-257 0 0,0 0-302 0 0,-14 33-303 0 0,-46 106-220 0 0,3 45 575 0 0,48-148-1198 0 0,2 0-1 0 0,1 0 0 0 0,1 1 0 0 0,2 0 0 0 0,2 0 0 0 0,1 0 1 0 0,3 2 7 0 0,15-1-2522 0 0,-6-33-1600 0 0,4-3-3601 0 0,-11-4 4060 0 0,-2-4 1571 0 0</inkml:trace>
  <inkml:trace contextRef="#ctx0" brushRef="#br0" timeOffset="508.484">899 160 4537 0 0,'0'0'872'0'0,"0"0"-332"0"0,0 0 76 0 0,0 0 415 0 0,0 0 351 0 0,0 0 164 0 0,0 0-105 0 0,0 0-253 0 0,32 1-274 0 0,101 4-207 0 0,204-18 1729 0 0,-330 13-2786 0 0,39-3 172 0 0,-16 2-6789 0 0,-29 1 2345 0 0,-1 0-471 0 0</inkml:trace>
  <inkml:trace contextRef="#ctx0" brushRef="#br0" timeOffset="747.026">936 495 3017 0 0,'0'0'1719'0'0,"0"0"-275"0"0,0 0 136 0 0,0 0 142 0 0,0 0 140 0 0,0 0-27 0 0,0 0-255 0 0,0 0-337 0 0,0 0-304 0 0,0 0-275 0 0,36 9-221 0 0,113 25-140 0 0,-50-25 5 0 0,49-20-419 0 0,-100 3-2282 0 0,-1-2-3338 0 0,-30 6 572 0 0,-3 3-106 0 0</inkml:trace>
  <inkml:trace contextRef="#ctx0" brushRef="#br0" timeOffset="1387.127">1494 583 3977 0 0,'0'0'1257'0'0,"0"0"-584"0"0,0 0-123 0 0,0 0 369 0 0,0 0 364 0 0,0 0 165 0 0,0 0-157 0 0,0 0-352 0 0,0 0-303 0 0,0 0-221 0 0,0 0-139 0 0,0 0-70 0 0,-10 33-45 0 0,-32 104-57 0 0,31-53 99 0 0,11-81-145 0 0,0-1 0 0 0,1 1 0 0 0,-1-1 1 0 0,0 1-1 0 0,1-1 0 0 0,0 1 0 0 0,-1-1 0 0 0,1 1 1 0 0,0-1-1 0 0,0 0 0 0 0,0 0 0 0 0,1 1 0 0 0,-1-1 1 0 0,0 0-1 0 0,1 0 0 0 0,-1 0 0 0 0,1 0 0 0 0,0-1 1 0 0,0 1-1 0 0,0 0 0 0 0,0-1 0 0 0,0 1 0 0 0,0-1 1 0 0,0 0-1 0 0,0 0 0 0 0,1 1 0 0 0,-1-1 0 0 0,0-1 1 0 0,1 1-1 0 0,-1 0 0 0 0,0-1 0 0 0,1 1 0 0 0,-1-1 1 0 0,1 0-1 0 0,-1 1 0 0 0,1-1 0 0 0,-1-1 0 0 0,1 1 1 0 0,-1 0-1 0 0,1-1 0 0 0,-1 1 0 0 0,1-1 0 0 0,-1 1 1 0 0,1-1-1 0 0,-1 0 0 0 0,0 0 0 0 0,0 0 0 0 0,1-1 1 0 0,-1 1-1 0 0,1-1-58 0 0,16-14 273 0 0,-1 0-1 0 0,-1-1 1 0 0,0-1 0 0 0,-1-1 0 0 0,-1 0 0 0 0,7-14-273 0 0,27-31 176 0 0,-10 34-72 0 0,-38 30-104 0 0,0 0 0 0 0,0 0 1 0 0,0 0-1 0 0,0 0 0 0 0,0 0 1 0 0,0 0-1 0 0,1 0 0 0 0,-1 0 0 0 0,0 1 1 0 0,0-1-1 0 0,0 0 0 0 0,0 1 1 0 0,0-1-1 0 0,0 1 0 0 0,0 0 0 0 0,0-1 1 0 0,0 1-1 0 0,0 0 0 0 0,-1-1 1 0 0,1 1-1 0 0,0 0 0 0 0,0 0 1 0 0,-1 0-1 0 0,1 0 0 0 0,0-1 0 0 0,-1 1 1 0 0,1 0-1 0 0,-1 0 0 0 0,1 0 1 0 0,-1 0-1 0 0,1 1 0 0 0,-1-1 0 0 0,0 0 1 0 0,0 0-1 0 0,1 0 0 0 0,-1 0 1 0 0,0 0-1 0 0,0 0 0 0 0,0 0 1 0 0,0 1-1 0 0,0-1 0 0 0,0 0 0 0 0,-1 0 0 0 0,7 50-15 0 0,-2 0 0 0 0,-3 0-1 0 0,-1 0 1 0 0,-5 25 15 0 0,1-44-20 0 0,0 1-1 0 0,-2-1 1 0 0,-2 0 0 0 0,-1 0-1 0 0,-1-1 1 0 0,-2 0-1 0 0,-12 24 21 0 0,-50 24-111 0 0,72-78 115 0 0,0 1 0 0 0,0-1-1 0 0,-1 1 1 0 0,1-1 0 0 0,-1 0-1 0 0,1 0 1 0 0,-1 0-1 0 0,1-1 1 0 0,-1 1 0 0 0,1-1-1 0 0,-1 1 1 0 0,0-1 0 0 0,1 0-1 0 0,-1 0 1 0 0,0 0 0 0 0,1 0-1 0 0,-1 0 1 0 0,0-1 0 0 0,1 1-1 0 0,-1-1 1 0 0,1 0 0 0 0,-1 1-1 0 0,1-1 1 0 0,-1 0 0 0 0,1-1-1 0 0,-1 1 1 0 0,1 0 0 0 0,0-1-1 0 0,0 1 1 0 0,0-1 0 0 0,0 0-1 0 0,0 0 1 0 0,0 0 0 0 0,0 0-1 0 0,1 0 1 0 0,-1 0 0 0 0,0 0-1 0 0,0-2-3 0 0,-1-5-41 0 0,-1 0 0 0 0,1 0 0 0 0,1 0 0 0 0,0-1 0 0 0,0 0-1 0 0,1 1 1 0 0,0-1 0 0 0,1 0 0 0 0,0 1 0 0 0,0-1 0 0 0,1 0-1 0 0,0 1 1 0 0,1-1 0 0 0,0 1 0 0 0,1-1 0 0 0,0 1 0 0 0,0 0-1 0 0,1 0 1 0 0,0 0 0 0 0,0 1 0 0 0,1-1 0 0 0,0 1 0 0 0,4-4 41 0 0,45-61-3419 0 0,-12 30-5945 0 0,-29 31 4092 0 0</inkml:trace>
</inkml:ink>
</file>

<file path=ppt/ink/ink4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3.3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6929 0 0,'0'0'3760'0'0,"0"0"-2073"0"0,0 0-934 0 0,0 0-3 0 0,0 0 248 0 0,0 0 132 0 0,0 0-91 0 0,0 0-205 0 0,33-3-214 0 0,105-7-188 0 0,82-11 518 0 0,-120 11-2730 0 0,3 2-6495 0 0,-78 4-1552 0 0</inkml:trace>
</inkml:ink>
</file>

<file path=ppt/ink/ink4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9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1 230 6593 0 0,'0'0'1634'0'0,"0"0"-326"0"0,0 0 47 0 0,0 0 248 0 0,0 0 166 0 0,0 0-112 0 0,0 0-306 0 0,0 0-276 0 0,0 0-209 0 0,0 0-155 0 0,0 0-111 0 0,0 0-72 0 0,33-4-68 0 0,103-11-81 0 0,21-3 330 0 0,-96 16-868 0 0,-5 0-5490 0 0,-55 2 3021 0 0,-1 0-1022 0 0,0 0-1195 0 0,0 0-822 0 0</inkml:trace>
  <inkml:trace contextRef="#ctx0" brushRef="#br0" timeOffset="180.065">32 462 0 0 0,'0'0'2627'0'0,"0"0"-512"0"0,0 0 108 0 0,0 0 199 0 0,0 0 11 0 0,0 0-191 0 0,0 0-385 0 0,0 0-443 0 0,0 0-407 0 0,34 2-304 0 0,107 7-239 0 0,-42-20 60 0 0,4-11 25 0 0,2-1-2306 0 0,-36 10-10553 0 0,-60 12 5797 0 0</inkml:trace>
  <inkml:trace contextRef="#ctx0" brushRef="#br0" timeOffset="2915.377">783 572 176 0 0,'0'0'1954'0'0,"0"0"-523"0"0,0 0-306 0 0,0 0 34 0 0,0 0 275 0 0,0 0 177 0 0,0 0 9 0 0,0 0-141 0 0,0 0-304 0 0,0 0-256 0 0,0 0-224 0 0,1-16-146 0 0,1-54-51 0 0,27-30 1158 0 0,-17 76-1345 0 0,3-10-101 0 0,2 0 1 0 0,1 1-1 0 0,2 0 1 0 0,1 2-1 0 0,2 0 1 0 0,25-27-211 0 0,-1 29-219 0 0,-36 73-148 0 0,-18 78 589 0 0,6-114-203 0 0,0-7-15 0 0,1 0 1 0 0,-1 0-1 0 0,1 0 1 0 0,-1 1-1 0 0,1-1 1 0 0,0 0 0 0 0,0 0-1 0 0,-1 1 1 0 0,1-1-1 0 0,0 0 1 0 0,0 1-1 0 0,0-1 1 0 0,0 0 0 0 0,1 0-1 0 0,-1 1 1 0 0,0-1-1 0 0,0 0 1 0 0,1 0-1 0 0,-1 1 1 0 0,1-1 0 0 0,-1 0-1 0 0,1 0 1 0 0,0 0-1 0 0,-1 0 1 0 0,1 0-1 0 0,0 0 1 0 0,0 0 0 0 0,-1 0-1 0 0,1 0 1 0 0,0 0-1 0 0,0 0 1 0 0,0 0-1 0 0,0-1 1 0 0,0 1 0 0 0,1 0-1 0 0,-1-1 1 0 0,0 1-1 0 0,0-1 1 0 0,0 1-1 0 0,0-1 1 0 0,1 1 0 0 0,-1-1-1 0 0,0 0 1 0 0,1 0-5 0 0,7-2 54 0 0,0-1 1 0 0,0 0-1 0 0,0-1 1 0 0,-1 0-1 0 0,1 0 1 0 0,-1-1-1 0 0,0 0 1 0 0,0-1-1 0 0,0 0 1 0 0,-1 0-1 0 0,0 0 1 0 0,6-7-55 0 0,6-4 29 0 0,176-134-59 0 0,-88 93-42 0 0,-106 57 66 0 0,0 1 0 0 0,0 0 0 0 0,1-1 0 0 0,-1 1 0 0 0,0 0 0 0 0,1 0 0 0 0,-1 0 0 0 0,0 0 0 0 0,0 0 0 0 0,1 0 0 0 0,-1 0 0 0 0,0 0 0 0 0,0 0 0 0 0,1 1 0 0 0,-1-1 0 0 0,0 1 0 0 0,0-1 0 0 0,0 0 0 0 0,1 1 0 0 0,-1 0 0 0 0,0-1 0 0 0,0 1 0 0 0,0 0 0 0 0,0 0 0 0 0,0-1 0 0 0,0 1 0 0 0,0 0 0 0 0,0 0 0 0 0,-1 0 0 0 0,1 0 0 0 0,0 0 0 0 0,-1 0 0 0 0,1 1 0 0 0,0-1 0 0 0,-1 0 0 0 0,1 0 0 0 0,-1 0 0 0 0,0 1 0 0 0,1-1 0 0 0,-1 0 0 0 0,0 0 0 0 0,0 1 0 0 0,0-1 0 0 0,0 0 0 0 0,0 1 6 0 0,-1 63 51 0 0,0-62-41 0 0,-29 183-22 0 0,30-185-84 0 0,0 1 1 0 0,0 0-1 0 0,0-1 1 0 0,1 1-1 0 0,-1-1 1 0 0,0 1-1 0 0,1 0 1 0 0,-1-1-1 0 0,1 1 1 0 0,-1-1-1 0 0,1 1 1 0 0,0-1-1 0 0,0 0 1 0 0,-1 1 0 0 0,1-1-1 0 0,0 0 1 0 0,0 0-1 0 0,1 1 1 0 0,-1-1-1 0 0,0 0 1 0 0,0 0-1 0 0,0 0 1 0 0,1 0-1 0 0,-1 0 1 0 0,1-1-1 0 0,-1 1 1 0 0,0 0-1 0 0,1-1 1 0 0,1 1 95 0 0,47 5-13121 0 0,-42-6 9740 0 0</inkml:trace>
  <inkml:trace contextRef="#ctx0" brushRef="#br0" timeOffset="3367.097">2096 64 5337 0 0,'0'0'1899'0'0,"0"0"-366"0"0,0 0-173 0 0,0 0 51 0 0,0 0 77 0 0,0 0-49 0 0,0 0-207 0 0,0 0-239 0 0,-33 9-237 0 0,-101 31-212 0 0,49 6 177 0 0,75-40-681 0 0,1 1-1 0 0,-1-1 0 0 0,1 1 1 0 0,0 1-1 0 0,1 0 0 0 0,-1 0 1 0 0,2 1-1 0 0,-1 0 0 0 0,1 0 1 0 0,1 1-1 0 0,0 0 0 0 0,0 0 1 0 0,1 0-1 0 0,0 1 0 0 0,0-1 1 0 0,1 1-1 0 0,1 0 0 0 0,0 1 1 0 0,1-1-1 0 0,0 0 1 0 0,0 1-1 0 0,1 11-39 0 0,2-21 5 0 0,-1 0 1 0 0,1 0-1 0 0,0 0 1 0 0,0 1 0 0 0,0-1-1 0 0,0 0 1 0 0,0 0-1 0 0,0-1 1 0 0,0 1-1 0 0,1 0 1 0 0,-1 0-1 0 0,1 0 1 0 0,-1-1-1 0 0,1 1 1 0 0,0-1-1 0 0,0 1 1 0 0,0-1 0 0 0,0 0-1 0 0,0 0 1 0 0,0 0-1 0 0,0 0 1 0 0,0 0-1 0 0,0 0 1 0 0,0-1-1 0 0,0 1 1 0 0,1 0-1 0 0,-1-1 1 0 0,0 0-1 0 0,0 0 1 0 0,1 0 0 0 0,-1 0-1 0 0,0 0 1 0 0,3 0-6 0 0,75-15 618 0 0,-47 0-444 0 0,0-2-1 0 0,-2-1 0 0 0,0-2 0 0 0,-1 0 1 0 0,-1-3-1 0 0,16-15-173 0 0,59-43 274 0 0,-55 52-393 0 0,-48 55-130 0 0,-4 46-22 0 0,1 36-4232 0 0,8-87 191 0 0,6-2-4075 0 0,-8-15 4534 0 0</inkml:trace>
  <inkml:trace contextRef="#ctx0" brushRef="#br0" timeOffset="3813.985">2420 318 7017 0 0,'0'0'2161'0'0,"0"0"-466"0"0,0 0-184 0 0,0 0-44 0 0,0 0-109 0 0,0 0-250 0 0,0 0-340 0 0,0 0-284 0 0,0 0-201 0 0,0 0-111 0 0,0 0-67 0 0,0 0-29 0 0,0 0-30 0 0,-7 24-17 0 0,-20 74-20 0 0,21-33-29 0 0,8-62 32 0 0,-1 0-1 0 0,1-1 0 0 0,0 1 1 0 0,0-1-1 0 0,0 0 1 0 0,0 1-1 0 0,1-1 0 0 0,-1 0 1 0 0,1-1-1 0 0,-1 1 1 0 0,1 0-1 0 0,0-1 0 0 0,-1 1 1 0 0,1-1-1 0 0,0 0 1 0 0,0 0-1 0 0,0 0 0 0 0,0 0 1 0 0,0 0-1 0 0,0-1 0 0 0,0 0 1 0 0,0 1-1 0 0,0-1 1 0 0,1 0-1 0 0,-1 0 0 0 0,0-1 1 0 0,0 1-1 0 0,0-1 1 0 0,0 1-1 0 0,0-1 0 0 0,0 0 1 0 0,0 0-1 0 0,0-1 1 0 0,-1 1-1 0 0,3-2-11 0 0,102-82 657 0 0,-12 6 205 0 0,-94 78-852 0 0,1 0 0 0 0,-1 0 0 0 0,1 0-1 0 0,-1 0 1 0 0,1 0 0 0 0,-1 1 0 0 0,1-1 0 0 0,-1 1 0 0 0,1-1 0 0 0,0 1-1 0 0,-1 0 1 0 0,1-1 0 0 0,0 1 0 0 0,-1 0 0 0 0,1 0 0 0 0,0 0 0 0 0,-1 0 0 0 0,1 0-1 0 0,0 1 1 0 0,-1-1 0 0 0,1 0 0 0 0,0 1 0 0 0,-1-1 0 0 0,1 1 0 0 0,-1 0-1 0 0,1 0 1 0 0,-1-1 0 0 0,1 1 0 0 0,-1 0 0 0 0,0 0 0 0 0,1 0 0 0 0,-1 0-1 0 0,0 1 1 0 0,0-1 0 0 0,0 0 0 0 0,1 1 0 0 0,-1-1 0 0 0,-1 0 0 0 0,1 1-1 0 0,0-1 1 0 0,0 1 0 0 0,-1-1 0 0 0,1 1 0 0 0,0 0 0 0 0,-1 0-10 0 0,12 80 240 0 0,-28 98-52 0 0,14-173-182 0 0,0 11 27 0 0,-1 0 0 0 0,-1 0 0 0 0,0 0 0 0 0,-2-1 0 0 0,0 1 0 0 0,0-2 0 0 0,-2 1 0 0 0,0-1 0 0 0,-1 0 0 0 0,-1 0 0 0 0,0-1 0 0 0,-10 10-33 0 0,18-23 9 0 0,1-1 1 0 0,-1 0 0 0 0,0 0 0 0 0,0 1 0 0 0,0-1 0 0 0,1 0 0 0 0,-1-1 0 0 0,0 1 0 0 0,-1 0-1 0 0,1-1 1 0 0,0 1 0 0 0,0-1 0 0 0,0 1 0 0 0,0-1 0 0 0,0 0 0 0 0,0 0 0 0 0,-1 0 0 0 0,1 0-1 0 0,0 0 1 0 0,0-1 0 0 0,0 1 0 0 0,0-1 0 0 0,0 1 0 0 0,0-1 0 0 0,0 0 0 0 0,0 0-1 0 0,0 0 1 0 0,0 0 0 0 0,0 0 0 0 0,0 0 0 0 0,1 0 0 0 0,-1-1 0 0 0,0 1 0 0 0,1-1 0 0 0,-1 1-1 0 0,1-1 1 0 0,0 0 0 0 0,-1 1 0 0 0,1-1 0 0 0,0 0 0 0 0,0 0 0 0 0,0 0 0 0 0,0 0 0 0 0,0 0-1 0 0,1 0 1 0 0,-1 0 0 0 0,1 0 0 0 0,-1 0 0 0 0,1 0 0 0 0,0-1 0 0 0,0-1-10 0 0,-2-22-193 0 0,1 0 1 0 0,1 0 0 0 0,1 0 0 0 0,2 0-1 0 0,1 0 1 0 0,1 0 0 0 0,3-9 192 0 0,12-36-4488 0 0,3 4-5772 0 0,-19 51 4389 0 0</inkml:trace>
</inkml:ink>
</file>

<file path=ppt/ink/ink4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9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0 0 0,'0'0'508'0'0,"0"0"282"0"0,0 0 291 0 0,0 0 379 0 0,0 0 360 0 0,0 0 64 0 0,0 0-194 0 0,0 0-209 0 0,0 0-180 0 0,0 0-132 0 0,0 0-111 0 0,18-2-103 0 0,122-14 1420 0 0,145-2 957 0 0,-215 10-3856 0 0,-64 8 1068 0 0,-10-3-17095 0 0,-3 3 12178 0 0</inkml:trace>
  <inkml:trace contextRef="#ctx0" brushRef="#br0" timeOffset="197.358">1 472 4841 0 0,'0'0'2122'0'0,"0"0"-763"0"0,0 0-104 0 0,0 0 381 0 0,0 0 204 0 0,0 0-117 0 0,0 0-353 0 0,0 0-368 0 0,37-3-250 0 0,116-10-164 0 0,82-18 399 0 0,-146 20-1921 0 0,-59 5-3563 0 0,-1-3-6196 0 0,-22 9 7342 0 0</inkml:trace>
  <inkml:trace contextRef="#ctx0" brushRef="#br0" timeOffset="656.56">231 1 5409 0 0,'0'0'1925'0'0,"0"0"-486"0"0,0 0-350 0 0,0 0-147 0 0,0 0 61 0 0,0 0 81 0 0,0 0-44 0 0,0 0-44 0 0,0 0-141 0 0,0 0-161 0 0,0 0-106 0 0,0 0-68 0 0,0 0-33 0 0,20 20-21 0 0,65 61 0 0 0,-1-25 379 0 0,-62-47-661 0 0,33 14 155 0 0,-36-16-278 0 0,0 0 0 0 0,-1 2 0 0 0,0 0 0 0 0,-1 1 0 0 0,0 0 0 0 0,0 2 0 0 0,-1 0 0 0 0,2 3-61 0 0,-15-11 9 0 0,0 1 1 0 0,-1-1-1 0 0,1 1 0 0 0,-1 0 1 0 0,0 0-1 0 0,-1 0 0 0 0,1 0 0 0 0,-1 0 1 0 0,0 1-1 0 0,0-1 0 0 0,0 0 1 0 0,-1 0-1 0 0,0 1 0 0 0,0-1 1 0 0,0 0-1 0 0,-1 1 0 0 0,0-1 0 0 0,0 0 1 0 0,0 0-1 0 0,-1 0 0 0 0,1 0 1 0 0,-1 0-1 0 0,0 0 0 0 0,-1 0 0 0 0,1 0 1 0 0,-1-1-1 0 0,0 1 0 0 0,0-1 1 0 0,-1 0-1 0 0,1 0 0 0 0,-4 3-9 0 0,-156 151 135 0 0,-16-16-1089 0 0,175-138-125 0 0,-6 7 835 0 0,8-7-3461 0 0,2 0-4197 0 0,0-4 504 0 0</inkml:trace>
</inkml:ink>
</file>

<file path=ppt/ink/ink4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5.1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 43 744 0 0,'0'0'1838'0'0,"0"0"-713"0"0,0 0-210 0 0,0 0 358 0 0,0 0 422 0 0,0 0 202 0 0,0 0-106 0 0,0 0-352 0 0,0 0-344 0 0,-2 32-220 0 0,-4 101-192 0 0,4 133 1179 0 0,11-167-2602 0 0,-8-91-1618 0 0,-5-4-6299 0 0,2-4 3180 0 0</inkml:trace>
  <inkml:trace contextRef="#ctx0" brushRef="#br0" timeOffset="224.947">0 18 1728 0 0,'0'0'1367'0'0,"0"0"-360"0"0,0 0-41 0 0,0 0 265 0 0,0 0 193 0 0,0 0 3 0 0,0 0-181 0 0,0 0-222 0 0,0 0-171 0 0,0 0-70 0 0,32-4-29 0 0,98-10-37 0 0,-64 20 387 0 0,-56-1-829 0 0,-6-4-183 0 0,1 0-1 0 0,-1 1 0 0 0,0-1 1 0 0,1 1-1 0 0,-1 0 1 0 0,0 0-1 0 0,0 0 1 0 0,-1 1-1 0 0,1-1 1 0 0,0 1-1 0 0,-1 0 1 0 0,1 0-1 0 0,-1 1 1 0 0,0-1-1 0 0,0 0 0 0 0,0 1 1 0 0,-1 0-1 0 0,1 0 1 0 0,-1 0-1 0 0,0 0 1 0 0,0 0-1 0 0,-1 0 1 0 0,1 0-1 0 0,-1 1 1 0 0,0-1-1 0 0,0 1 0 0 0,0-1 1 0 0,0 1-1 0 0,-1-1 1 0 0,0 1-1 0 0,0 4-91 0 0,-71 49 782 0 0,-69-10-3047 0 0,82-33-8441 0 0,52-15 4154 0 0</inkml:trace>
  <inkml:trace contextRef="#ctx0" brushRef="#br0" timeOffset="500.974">366 419 11346 0 0,'0'0'3817'0'0,"0"0"-2472"0"0,0 0-976 0 0,0 0 82 0 0,0 0 270 0 0,0 0 167 0 0,0 0-22 0 0,0 0-210 0 0,0 0-229 0 0,0 0-147 0 0,0 0-93 0 0,0 0-67 0 0,0 0-31 0 0,2 31-18 0 0,6 97-27 0 0,-6-49-476 0 0,-3-56-2546 0 0,1-16-429 0 0,-1-3-2907 0 0,1-4-2232 0 0</inkml:trace>
</inkml:ink>
</file>

<file path=ppt/ink/ink4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4.3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1 229 4849 0 0,'0'0'1844'0'0,"0"0"-377"0"0,0 0 46 0 0,0 0 272 0 0,0 0 157 0 0,0 0-141 0 0,0 0-353 0 0,0 0-339 0 0,0 0-223 0 0,0 0-117 0 0,0 0-84 0 0,0 0-69 0 0,32-4-69 0 0,101-11-99 0 0,119-26-814 0 0,-224 32-2955 0 0,-12 0-5935 0 0,-11 6 1682 0 0</inkml:trace>
  <inkml:trace contextRef="#ctx0" brushRef="#br0" timeOffset="358">271 0 6737 0 0,'0'0'1726'0'0,"0"0"-560"0"0,0 0-239 0 0,0 0 191 0 0,0 0 320 0 0,0 0 120 0 0,0 0-139 0 0,0 0-256 0 0,0 0-299 0 0,0 0-204 0 0,0 0-128 0 0,0 0-94 0 0,0 0-74 0 0,4 30-84 0 0,12 96-84 0 0,-13 45-88 0 0,-12-98-283 0 0,4-34-2393 0 0,2 0-8284 0 0,3-34 3753 0 0</inkml:trace>
</inkml:ink>
</file>

<file path=ppt/ink/ink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4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2.8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76 100 0 0 0,'0'0'1482'0'0,"0"0"-73"0"0,0 0-24 0 0,0 0 203 0 0,0 0 256 0 0,0 0 134 0 0,0 0-140 0 0,0 0-454 0 0,0 0-510 0 0,0 0-434 0 0,0 0-238 0 0,0 14 495 0 0,-2 25-100 0 0,-9 400 841 0 0,11-405-1994 0 0,-2-30-2368 0 0,-1-3-6099 0 0,2-1 4370 0 0</inkml:trace>
  <inkml:trace contextRef="#ctx0" brushRef="#br0" timeOffset="270.979">0 49 4809 0 0,'0'0'990'0'0,"0"0"-285"0"0,0 0-54 0 0,0 0 393 0 0,0 0 456 0 0,0 0 198 0 0,0 0-115 0 0,0 0-317 0 0,0 0-271 0 0,0 0-170 0 0,0 0-102 0 0,32 0-58 0 0,101 2-75 0 0,-41-15 255 0 0,146-23-1159 0 0,-218 35-913 0 0,-17 1-2338 0 0,-1 1-3358 0 0,-2 2 63 0 0</inkml:trace>
  <inkml:trace contextRef="#ctx0" brushRef="#br0" timeOffset="457.002">28 391 928 0 0,'0'0'2043'0'0,"0"0"-702"0"0,0 0-26 0 0,0 0 305 0 0,0 0 151 0 0,0 0-11 0 0,0 0-193 0 0,0 0-342 0 0,0 0-319 0 0,35 0-316 0 0,111-1-281 0 0,-62-9-237 0 0,-25 1-1124 0 0,-34 4-1948 0 0,-6 1-2282 0 0,-11 4-831 0 0</inkml:trace>
  <inkml:trace contextRef="#ctx0" brushRef="#br0" timeOffset="1088.896">431 487 536 0 0,'0'0'819'0'0,"0"0"-263"0"0,0 0 196 0 0,0 0 446 0 0,0 0 299 0 0,0 0 48 0 0,0 0-146 0 0,0 0-247 0 0,0 0-237 0 0,0 0-128 0 0,0 0-80 0 0,0 0-15 0 0,4 10 52 0 0,14 53 680 0 0,-18 77 2280 0 0,1-138-3662 0 0,1 0 0 0 0,-1-1 0 0 0,0 1 0 0 0,1 0 0 0 0,-1-1 0 0 0,1 1 0 0 0,0-1 0 0 0,-1 0 0 0 0,1 1 0 0 0,0-1 0 0 0,0 0-1 0 0,0 0 1 0 0,0 0 0 0 0,0 0 0 0 0,0 0 0 0 0,0-1 0 0 0,0 1 0 0 0,0-1 0 0 0,0 1 0 0 0,1-1 0 0 0,-1 0 0 0 0,0 0 0 0 0,0 0 0 0 0,0 0 0 0 0,1 0 0 0 0,-1 0 0 0 0,0-1 0 0 0,0 1 0 0 0,0-1 0 0 0,0 1 0 0 0,0-1 0 0 0,0 0 0 0 0,0 0 0 0 0,0 0 0 0 0,0 0 0 0 0,0 0 0 0 0,0 0 0 0 0,0-1 0 0 0,1 0-42 0 0,141-130 874 0 0,-120 107-824 0 0,-3 43-239 0 0,-16-7 205 0 0,0 0-1 0 0,-1 0 1 0 0,0 1-1 0 0,-1 0 1 0 0,-1-1-1 0 0,0 1 1 0 0,0 0 0 0 0,-1 0-1 0 0,0 1 1 0 0,-2 7-16 0 0,4 24 56 0 0,-2-23-51 0 0,-1 0 1 0 0,-1 0-1 0 0,-1 0 0 0 0,0 0 0 0 0,-2 0 1 0 0,0-1-1 0 0,-2 1 0 0 0,0-1 0 0 0,-1 0 0 0 0,-1-1 1 0 0,-1 1-1 0 0,-1-2 0 0 0,-11 18-5 0 0,18-32-9 0 0,1 0 0 0 0,-1-1 0 0 0,0 1 0 0 0,0-1 0 0 0,0 0 0 0 0,-1 0 0 0 0,1 0 0 0 0,-1-1 0 0 0,0 1 0 0 0,1-1 0 0 0,-1 0 0 0 0,0 0 0 0 0,0 0 0 0 0,0 0 0 0 0,-1-1 0 0 0,1 1 0 0 0,0-1 0 0 0,-1 0 0 0 0,1-1 0 0 0,-1 1 0 0 0,1-1 0 0 0,-1 0 0 0 0,-2 0 9 0 0,5-4-21 0 0,-1 1-1 0 0,1-1 0 0 0,0 0 0 0 0,0-1 0 0 0,0 1 0 0 0,1 0 0 0 0,-1 0 0 0 0,1-1 0 0 0,0 1 0 0 0,0-1 0 0 0,1 1 0 0 0,-1-1 0 0 0,1 1 0 0 0,0-1 0 0 0,0 1 0 0 0,1-1 1 0 0,0 0-1 0 0,-1 1 0 0 0,1 0 0 0 0,1-2 22 0 0,2-9-183 0 0,1 0 0 0 0,0 1 0 0 0,2-1 0 0 0,-1 1 0 0 0,2 0 1 0 0,0 1-1 0 0,0 0 0 0 0,1 0 0 0 0,11-11 183 0 0,20-27-4034 0 0,-13 18-4456 0 0,-15 21 2226 0 0</inkml:trace>
</inkml:ink>
</file>

<file path=ppt/ink/ink4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64 4593 0 0,'0'0'3105'0'0,"0"0"-1472"0"0,0 0-666 0 0,0 0 176 0 0,0 0 275 0 0,0 0 129 0 0,0 0-204 0 0,0 0-291 0 0,33-8-189 0 0,109-25-160 0 0,-108 25-406 0 0,0 2 0 0 0,0 2 1 0 0,1 1-1 0 0,-1 1 0 0 0,25 3-297 0 0,-7-1-182 0 0,-9 9-1745 0 0,-17 4-6994 0 0,-17-9 98 0 0</inkml:trace>
</inkml:ink>
</file>

<file path=ppt/ink/ink4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1 2256 0 0,'0'0'1150'0'0,"0"0"-84"0"0,0 0 227 0 0,0 0 268 0 0,0 0 166 0 0,0 0-120 0 0,0 0-358 0 0,0 0-334 0 0,0 0-288 0 0,0 0-194 0 0,-32 11-101 0 0,-98 38-61 0 0,125-48-228 0 0,0 0 1 0 0,-1 1-1 0 0,1 0 0 0 0,0 0 0 0 0,0 0 1 0 0,0 0-1 0 0,0 1 0 0 0,1 0 0 0 0,-1 0 1 0 0,1 0-1 0 0,-1 1 0 0 0,1 0 1 0 0,0-1-1 0 0,0 2 0 0 0,1-1 0 0 0,-3 3-43 0 0,-4 7 103 0 0,5-7-73 0 0,0 1 0 0 0,1-1 0 0 0,0 1 0 0 0,1-1 0 0 0,-1 1-1 0 0,1 0 1 0 0,1 1 0 0 0,0-1 0 0 0,0 0 0 0 0,0 1 0 0 0,1-1 0 0 0,1 1 0 0 0,-1-1 0 0 0,1 1 0 0 0,1-1 0 0 0,-1 2-30 0 0,3-7 59 0 0,0 1 0 0 0,0-1 1 0 0,0 0-1 0 0,0-1 0 0 0,0 1 1 0 0,0 0-1 0 0,1-1 0 0 0,-1 0 1 0 0,1 0-1 0 0,0 0 1 0 0,0 0-1 0 0,0 0 0 0 0,0-1 1 0 0,0 0-1 0 0,0 0 0 0 0,0 0 1 0 0,0 0-1 0 0,0-1 0 0 0,0 1 1 0 0,1-1-1 0 0,-1 0 0 0 0,0-1 1 0 0,0 1-1 0 0,0-1 0 0 0,0 1 1 0 0,1-1-1 0 0,-1 0 0 0 0,0-1 1 0 0,0 1-1 0 0,2-2-59 0 0,19-6 238 0 0,0-1 0 0 0,-1-1 0 0 0,-1-1 0 0 0,0-1 0 0 0,0-1 0 0 0,19-15-238 0 0,80-92 1046 0 0,-122 121-1041 0 0,0-1 0 0 0,0 1 1 0 0,1 0-1 0 0,-1-1 0 0 0,0 1 0 0 0,0 0 1 0 0,1-1-1 0 0,-1 1 0 0 0,0 0 0 0 0,0 0 1 0 0,1-1-1 0 0,-1 1 0 0 0,0 0 0 0 0,1 0 1 0 0,-1 0-1 0 0,0-1 0 0 0,1 1 0 0 0,-1 0 1 0 0,0 0-1 0 0,1 0 0 0 0,-1 0 0 0 0,0 0 0 0 0,1 0 1 0 0,-1 0-1 0 0,1 0 0 0 0,-1 0 0 0 0,0 0 1 0 0,1 0-1 0 0,-1 0 0 0 0,0 0 0 0 0,1 0 1 0 0,-1 0-1 0 0,1 0 0 0 0,-1 0 0 0 0,0 1 1 0 0,1-1-1 0 0,-1 0 0 0 0,0 0 0 0 0,1 0 1 0 0,-1 0-1 0 0,0 1 0 0 0,0-1 0 0 0,1 0 1 0 0,-1 0-1 0 0,0 1 0 0 0,0-1 0 0 0,1 0 0 0 0,-1 1 1 0 0,0-1-1 0 0,0 0 0 0 0,0 1 0 0 0,1-1 1 0 0,-1 0-1 0 0,0 1 0 0 0,0-1 0 0 0,0 0 1 0 0,0 1-1 0 0,0-1 0 0 0,0 0 0 0 0,0 1 1 0 0,0-1-1 0 0,0 1 0 0 0,0-1 0 0 0,0 0 1 0 0,0 1-1 0 0,0-1 0 0 0,0 0 0 0 0,0 1 1 0 0,0-1-6 0 0,4 40 14 0 0,-4-27 38 0 0,1-5-87 0 0,0 1 0 0 0,0-1 0 0 0,1 1 0 0 0,0-1 0 0 0,1 0 0 0 0,-1 1 0 0 0,2-1 0 0 0,-1-1 0 0 0,1 1 0 0 0,0 0 0 0 0,0-1 0 0 0,1 0 0 0 0,0 0 0 0 0,1 0 1 0 0,2 1 34 0 0,48 12-5068 0 0,-48-19 3286 0 0,14-2-7373 0 0,-18-2 5241 0 0</inkml:trace>
  <inkml:trace contextRef="#ctx0" brushRef="#br0" timeOffset="1272.265">715 141 16 0 0,'0'0'1640'0'0,"0"0"-225"0"0,0 0-22 0 0,0 0 154 0 0,0 0 13 0 0,0 0-177 0 0,0 0-312 0 0,0 0-322 0 0,0 0-222 0 0,0 0-133 0 0,0 0-80 0 0,0 0-51 0 0,0 0-18 0 0,-4 14 6 0 0,-12 47-4 0 0,15-59-198 0 0,0 0 1 0 0,0 0-1 0 0,0 0 1 0 0,0 0-1 0 0,1 0 1 0 0,-1 0 0 0 0,0 0-1 0 0,1 0 1 0 0,0 0-1 0 0,-1 0 1 0 0,1 0-1 0 0,0 0 1 0 0,0 1-1 0 0,1-1 1 0 0,-1 0-1 0 0,0 0 1 0 0,1 0 0 0 0,-1 0-1 0 0,1 0 1 0 0,-1 0-1 0 0,1 0 1 0 0,0 0-1 0 0,0 0 1 0 0,0 0-1 0 0,0 0 1 0 0,0 0-1 0 0,1-1 1 0 0,-1 1 0 0 0,0 0-1 0 0,1-1 1 0 0,0 1-1 0 0,-1-1 1 0 0,1 0-1 0 0,0 1 1 0 0,-1-1-1 0 0,1 0 1 0 0,0 0-1 0 0,0 0 1 0 0,0 0-1 0 0,0 0 1 0 0,0-1 0 0 0,0 1-1 0 0,0-1 1 0 0,0 1-1 0 0,1-1-49 0 0,3 0 129 0 0,-1 0 0 0 0,1-1 0 0 0,0 1 0 0 0,0-1 0 0 0,-1 0 0 0 0,1-1 0 0 0,0 1 0 0 0,-1-1 0 0 0,0-1 0 0 0,1 1 0 0 0,-1-1 0 0 0,0 1 0 0 0,0-2 0 0 0,1 0-129 0 0,145-160 799 0 0,-119 137-938 0 0,-29 55 7 0 0,-1 298-240 0 0,-1-289 324 0 0,-2 1-1 0 0,-1 0 0 0 0,-3-1 0 0 0,0 1 0 0 0,-3-1 0 0 0,-1-1 0 0 0,-1 0 1 0 0,-7 12 48 0 0,16-45 6 0 0,-1 0 0 0 0,0 0 1 0 0,0 0-1 0 0,0 0 0 0 0,0-1 0 0 0,0 1 1 0 0,0 0-1 0 0,-1-1 0 0 0,0 0 1 0 0,1 1-1 0 0,-1-1 0 0 0,0 0 1 0 0,0-1-1 0 0,0 1 0 0 0,0 0 1 0 0,-1-1-1 0 0,1 0 0 0 0,0 1 1 0 0,0-1-1 0 0,-1-1 0 0 0,1 1 0 0 0,-1 0 1 0 0,1-1-1 0 0,-1 0 0 0 0,1 0 1 0 0,-1 0-1 0 0,1 0 0 0 0,-1 0 1 0 0,1-1-1 0 0,-2 0-6 0 0,3-1 34 0 0,0 0 0 0 0,0-1 0 0 0,1 1 0 0 0,-1-1 0 0 0,1 0 0 0 0,-1 1 0 0 0,1-1 0 0 0,0 0 0 0 0,0 0 0 0 0,0 0 0 0 0,0 0 0 0 0,1 0 0 0 0,-1 0 1 0 0,1 0-1 0 0,0 0 0 0 0,0 0 0 0 0,0 0 0 0 0,0 0 0 0 0,0-1 0 0 0,1 1 0 0 0,0-2-34 0 0,2-9 22 0 0,1 0 0 0 0,1 0 0 0 0,0 1 0 0 0,1 0 0 0 0,0 0 0 0 0,1 0-1 0 0,1 1 1 0 0,0 0 0 0 0,1 0 0 0 0,0 1 0 0 0,0 0 0 0 0,1 1 0 0 0,5-4-22 0 0,0 0-217 0 0,1 1 1 0 0,1 1-1 0 0,0 1 0 0 0,0 1 0 0 0,1 0 0 0 0,1 1 0 0 0,-1 1 1 0 0,2 1-1 0 0,-1 0 0 0 0,1 1 0 0 0,-1 2 0 0 0,17-3 217 0 0,-2 6-4306 0 0,-26 1 1464 0 0,5 0-5381 0 0</inkml:trace>
</inkml:ink>
</file>

<file path=ppt/ink/ink4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9.0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7 269 0 0 0,'0'0'376'0'0,"0"0"839"0"0,0 0 284 0 0,0 0 255 0 0,0 0 271 0 0,0 0 85 0 0,0 0-237 0 0,0 0-401 0 0,0 0-397 0 0,0 0-271 0 0,0 0-148 0 0,-7-4 1082 0 0,131-25 1821 0 0,9 2-4812 0 0,-118 24-95 0 0,-2 0-1958 0 0,-3 3-2983 0 0,-5 0-1671 0 0</inkml:trace>
  <inkml:trace contextRef="#ctx0" brushRef="#br0" timeOffset="549.903">351 52 1264 0 0,'0'0'1746'0'0,"0"0"-882"0"0,0 0-528 0 0,0 0 78 0 0,0 0 485 0 0,0 0 486 0 0,0 0 209 0 0,0 0-102 0 0,0 0-300 0 0,0 0-315 0 0,0 0-224 0 0,0 0-140 0 0,0 0-86 0 0,4 27-59 0 0,8 87-33 0 0,13-10 587 0 0,-18-89-852 0 0,-6-11-9 0 0,0 0-1 0 0,0 0 0 0 0,1 0 1 0 0,0-1-1 0 0,0 1 0 0 0,0-1 0 0 0,0 1 1 0 0,0-1-1 0 0,1 0 0 0 0,-1 0 1 0 0,1 0-1 0 0,0 0 0 0 0,0-1 1 0 0,0 1-1 0 0,0-1 0 0 0,1 1 0 0 0,-1-1 1 0 0,1 0-1 0 0,-1 0 0 0 0,1-1 1 0 0,-1 1-1 0 0,1-1 0 0 0,0 0 1 0 0,0 0-1 0 0,0 0 0 0 0,0 0 1 0 0,0-1-1 0 0,0 0 0 0 0,0 1 0 0 0,0-1 1 0 0,0-1-1 0 0,0 1 0 0 0,0-1 1 0 0,0 1-1 0 0,0-1 0 0 0,0 0 1 0 0,-1-1-1 0 0,1 1 0 0 0,0-1 0 0 0,0 1 1 0 0,2-3-61 0 0,176-157 950 0 0,-163 142-972 0 0,-18 18 9 0 0,-1 1 0 0 0,0-1 0 0 0,0 1 0 0 0,0 0 0 0 0,0-1 0 0 0,1 1 0 0 0,-1-1 0 0 0,0 1 0 0 0,0-1 0 0 0,1 1 0 0 0,-1 0 0 0 0,0-1 0 0 0,1 1 0 0 0,-1 0 0 0 0,0-1 0 0 0,1 1 0 0 0,-1 0 0 0 0,0-1-1 0 0,1 1 1 0 0,-1 0 0 0 0,1 0 0 0 0,-1 0 0 0 0,1-1 0 0 0,-1 1 0 0 0,1 0 0 0 0,-1 0 0 0 0,1 0 0 0 0,-1 0 0 0 0,1 0 0 0 0,-1 0 0 0 0,0 0 0 0 0,1 0 0 0 0,-1 0 0 0 0,1 0 0 0 0,-1 0 0 0 0,1 0 0 0 0,-1 0 0 0 0,1 0 0 0 0,-1 0 0 0 0,1 1 0 0 0,-1-1 0 0 0,1 0 0 0 0,-1 0 0 0 0,0 1 0 0 0,1-1 0 0 0,-1 0 0 0 0,1 0 0 0 0,-1 1 0 0 0,0-1 0 0 0,1 0 0 0 0,-1 1 0 0 0,0-1 0 0 0,1 1 0 0 0,-1-1 0 0 0,0 0 0 0 0,0 1-1 0 0,1-1 1 0 0,-1 1 0 0 0,0 0 13 0 0,3 34-488 0 0,-3-21 534 0 0,-1-9-44 0 0,0 1 1 0 0,1 0-1 0 0,0 0 0 0 0,0-1 0 0 0,1 1 0 0 0,0 0 1 0 0,0-1-1 0 0,0 1 0 0 0,0 0 0 0 0,1-1 1 0 0,0 1-1 0 0,0-1 0 0 0,1 0 0 0 0,-1 0 1 0 0,1 0-1 0 0,0 0 0 0 0,0 0 0 0 0,1-1 1 0 0,0 1-1 0 0,-1-1 0 0 0,1 0 0 0 0,1 0 1 0 0,-1 0-1 0 0,1-1 0 0 0,-1 0 0 0 0,1 1 0 0 0,0-2 1 0 0,0 1-1 0 0,0 0 0 0 0,1-1 0 0 0,-1 0 1 0 0,1-1-1 0 0,-1 1 0 0 0,6 0-2 0 0,0-3 134 0 0,-1 0-1 0 0,1 0 0 0 0,0-1 1 0 0,0-1-1 0 0,-1 0 1 0 0,1 0-1 0 0,-1-1 1 0 0,0-1-1 0 0,0 0 1 0 0,-1 0-1 0 0,1 0 1 0 0,-1-1-1 0 0,0-1 0 0 0,-1 0 1 0 0,1 0-1 0 0,-1 0 1 0 0,-1-1-1 0 0,1 0 1 0 0,-2-1-1 0 0,4-5-133 0 0,1 4 176 0 0,0-3-103 0 0,0 0 0 0 0,-1-1 1 0 0,-1 0-1 0 0,0 0 0 0 0,-1-1 1 0 0,0 0-1 0 0,-1-1 0 0 0,-1 0 0 0 0,0 0 1 0 0,2-15-74 0 0,0-11-4139 0 0,-5 0-4276 0 0,-3 38-226 0 0</inkml:trace>
  <inkml:trace contextRef="#ctx0" brushRef="#br0" timeOffset="908.023">1397 144 7146 0 0,'0'0'1392'0'0,"0"0"-576"0"0,0 0-195 0 0,0 0 300 0 0,0 0 306 0 0,0 0 126 0 0,0 0-114 0 0,0 0-248 0 0,0 0-205 0 0,0 0-137 0 0,0 0-61 0 0,0 0-56 0 0,32-2-45 0 0,102-6-63 0 0,-10-5 231 0 0,-58 6-1713 0 0,-52 5-885 0 0,-8 1-1506 0 0,1 1-4492 0 0,-5 0 2505 0 0</inkml:trace>
  <inkml:trace contextRef="#ctx0" brushRef="#br0" timeOffset="1159.536">1410 335 4097 0 0,'0'0'3241'0'0,"0"0"-2089"0"0,0 0 96 0 0,0 0 472 0 0,0 0 137 0 0,0 0-305 0 0,0 0-480 0 0,0 0-399 0 0,0 0-233 0 0,208-15-128 0 0,-177 8-112 0 0,-3 0-104 0 0,1 3-120 0 0,-3-3-176 0 0,-2 3-424 0 0,0 0-1081 0 0,-7 1-2520 0 0,-10 3-6657 0 0</inkml:trace>
  <inkml:trace contextRef="#ctx0" brushRef="#br0" timeOffset="4198.432">1876 560 0 0 0,'0'0'808'0'0,"0"0"158"0"0,0 0 22 0 0,0 0-37 0 0,0 0-32 0 0,0 0 25 0 0,-2-4 37 0 0,0 0-575 0 0,0-1 0 0 0,0 0 0 0 0,1 0 0 0 0,-1 1 0 0 0,1-1-1 0 0,0 0 1 0 0,1 0 0 0 0,-1 0 0 0 0,1 0 0 0 0,0 0 0 0 0,1 0-1 0 0,-1 0 1 0 0,1 0 0 0 0,0 0 0 0 0,0 0 0 0 0,0 0 0 0 0,1 0-406 0 0,64-127 2494 0 0,67-13-1720 0 0,-73 112-1091 0 0,-49 74-133 0 0,-11 124 486 0 0,0-163-21 0 0,1-1-1 0 0,0 1 1 0 0,-1-1-1 0 0,1 1 1 0 0,0-1-1 0 0,0 0 1 0 0,-1 1 0 0 0,1-1-1 0 0,0 0 1 0 0,1 0-1 0 0,-1 1 1 0 0,0-1-1 0 0,0 0 1 0 0,0 0 0 0 0,1 0-1 0 0,-1 0 1 0 0,0-1-1 0 0,1 1 1 0 0,-1 0-1 0 0,1 0 1 0 0,-1-1 0 0 0,1 1-1 0 0,-1-1 1 0 0,1 1-1 0 0,-1-1 1 0 0,1 0-1 0 0,0 0 1 0 0,-1 0 0 0 0,1 0-1 0 0,0 0 1 0 0,-1 0-1 0 0,1 0 1 0 0,-1 0-1 0 0,1 0 1 0 0,-1-1 0 0 0,1 1-1 0 0,0-1 1 0 0,-1 1-1 0 0,1-1 1 0 0,-1 0-1 0 0,0 0 1 0 0,1 1 0 0 0,-1-1-1 0 0,0 0 1 0 0,1 0-1 0 0,-1 0 1 0 0,0-1-1 0 0,0 1 1 0 0,0 0 0 0 0,0 0-1 0 0,0 0 1 0 0,0-1-1 0 0,0 0-14 0 0,260-255 32 0 0,-260 256-39 0 0,-1 0 0 0 0,1 0-1 0 0,0 0 1 0 0,0 0 0 0 0,-1 0 0 0 0,1 0-1 0 0,0 1 1 0 0,0-1 0 0 0,0 0-1 0 0,0 1 1 0 0,0-1 0 0 0,0 1 0 0 0,1-1-1 0 0,-1 1 1 0 0,0-1 0 0 0,0 1-1 0 0,0 0 1 0 0,0-1 0 0 0,0 1 0 0 0,1 0-1 0 0,-1 0 1 0 0,0 0 0 0 0,0 0 0 0 0,1 0-1 0 0,-1 0 1 0 0,0 0 0 0 0,0 0-1 0 0,0 1 1 0 0,0-1 0 0 0,1 0 0 0 0,-1 1-1 0 0,0-1 1 0 0,0 1 0 0 0,0-1-1 0 0,0 1 1 0 0,0 0 0 0 0,0-1 0 0 0,0 1-1 0 0,0 0 1 0 0,0 0 0 0 0,0 0-1 0 0,-1-1 1 0 0,1 1 0 0 0,0 0 0 0 0,0 0-1 0 0,-1 0 1 0 0,1 0 0 0 0,-1 1-1 0 0,1-1 1 0 0,-1 0 0 0 0,1 0 0 0 0,-1 0-1 0 0,0 0 1 0 0,1 0 0 0 0,-1 1 0 0 0,0-1-1 0 0,0 0 1 0 0,0 0 0 0 0,0 0-1 0 0,0 1 1 0 0,0-1 0 0 0,0 0 0 0 0,-1 1 6 0 0,0 186-371 0 0,10-173-4454 0 0,-6-11 959 0 0,1-1-3407 0 0</inkml:trace>
</inkml:ink>
</file>

<file path=ppt/ink/ink4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46.8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71 4017 0 0,'0'0'1922'0'0,"0"0"-197"0"0,0 0-199 0 0,0 0 0 0 0,0 0 109 0 0,0 0 12 0 0,0 0-166 0 0,0 0-279 0 0,0 0-269 0 0,0 0-247 0 0,-5 37-163 0 0,-13 120-131 0 0,8 24 213 0 0,9-149-566 0 0,-1 3-98 0 0,1 1 0 0 0,1-1 0 0 0,2 1 0 0 0,2-1 1 0 0,1 0-1 0 0,1 0 0 0 0,2-1 0 0 0,2 0 0 0 0,3 6 59 0 0,-2-19-778 0 0,6 17-1187 0 0,-13-25-2570 0 0,-3-1-3539 0 0,-1-11 4097 0 0</inkml:trace>
  <inkml:trace contextRef="#ctx0" brushRef="#br0" timeOffset="470.289">0 192 6809 0 0,'0'0'1641'0'0,"0"0"-270"0"0,0 0-364 0 0,0 0-72 0 0,0 0 126 0 0,0 0 31 0 0,0 0-119 0 0,0 0-185 0 0,0 0-144 0 0,0 0-97 0 0,36-11-29 0 0,112-37-46 0 0,-46 33 173 0 0,-80 16-499 0 0,13-2 71 0 0,-20 0-165 0 0,-1 0 0 0 0,0 1 1 0 0,0 0-1 0 0,0 1 0 0 0,0 0 0 0 0,0 2 0 0 0,0-1 0 0 0,0 2 1 0 0,-1 0-1 0 0,1 0 0 0 0,-1 2 0 0 0,6 2-52 0 0,-17-6 17 0 0,1-1 1 0 0,-1 1-1 0 0,0 0 0 0 0,0 0 1 0 0,0 0-1 0 0,0 0 0 0 0,0 0 1 0 0,-1 0-1 0 0,1 0 0 0 0,-1 0 1 0 0,1 1-1 0 0,-1-1 0 0 0,0 0 1 0 0,0 1-1 0 0,0-1 0 0 0,0 1 1 0 0,0 0-1 0 0,-1-1 0 0 0,1 1 1 0 0,-1 0-1 0 0,0-1 0 0 0,1 1 1 0 0,-1 0-1 0 0,0 0 0 0 0,-1-1 1 0 0,1 1-1 0 0,0 0 0 0 0,-1-1 1 0 0,0 1-1 0 0,0 0 0 0 0,1-1 1 0 0,-1 1-1 0 0,-1-1 0 0 0,1 1 0 0 0,-1-1-16 0 0,-59 83 531 0 0,51-73-519 0 0,7-9-5 0 0,-1 1 4 0 0,0 1-1 0 0,-1-1 1 0 0,1 1-1 0 0,1 0 1 0 0,-1 0-1 0 0,1 0 0 0 0,0 1 1 0 0,0-1-1 0 0,0 1 1 0 0,1 0-1 0 0,0 0 0 0 0,0 0 1 0 0,0 0-1 0 0,1 0 1 0 0,0 0-1 0 0,0 1-11 0 0,3-3-2 0 0,1 0 1 0 0,-1 0-1 0 0,1 0 1 0 0,0 0-1 0 0,0 0 0 0 0,0-1 1 0 0,1 0-1 0 0,-1 1 0 0 0,1-1 1 0 0,-1 0-1 0 0,1-1 1 0 0,0 1-1 0 0,1-1 0 0 0,-1 0 1 0 0,3 2 1 0 0,3 2 11 0 0,19 12 69 0 0,98 77-35 0 0,-123-91 5 0 0,0 0 0 0 0,-1 0 0 0 0,0 0 0 0 0,1 1 1 0 0,-2-1-1 0 0,1 1 0 0 0,0-1 0 0 0,-1 1 0 0 0,0 0 0 0 0,0 0 0 0 0,-1 0 0 0 0,1 0 0 0 0,-1 1 0 0 0,0-1 0 0 0,0 0 0 0 0,-1 0 1 0 0,0 1-1 0 0,0-1 0 0 0,0 0 0 0 0,0 1 0 0 0,-1-1 0 0 0,0 0 0 0 0,0 0 0 0 0,0 1 0 0 0,-1-1 0 0 0,0 0 0 0 0,-2 4-50 0 0,-8 13 97 0 0,-1 0-1 0 0,-1-1 1 0 0,0-1-1 0 0,-2 0 1 0 0,0-1-1 0 0,-2-1 1 0 0,0 0-1 0 0,-1-1 1 0 0,0-1-1 0 0,-2-1 1 0 0,0-1-1 0 0,0-1 0 0 0,-1-1 1 0 0,-1 0-1 0 0,-13 4-96 0 0,18-11-636 0 0,1 0 0 0 0,-2-1 0 0 0,1-1 0 0 0,0 0 0 0 0,-1-1 0 0 0,1-1-1 0 0,-12-2 637 0 0,7-2-2892 0 0,11-5-4710 0 0,8 1-405 0 0</inkml:trace>
  <inkml:trace contextRef="#ctx0" brushRef="#br0" timeOffset="1123.946">1051 586 1656 0 0,'0'0'2054'0'0,"0"0"87"0"0,0 0 166 0 0,0 0 88 0 0,0 0-145 0 0,0 0-369 0 0,0 0-467 0 0,0 0-348 0 0,0 0-218 0 0,0 0-181 0 0,0 0-138 0 0,-16 32-122 0 0,-50 95-115 0 0,49-79 113 0 0,19-46-374 0 0,1 0 0 0 0,-1 0 0 0 0,1 0 0 0 0,-1 0 0 0 0,1-1 0 0 0,-1 1 0 0 0,1-1 0 0 0,0 1 0 0 0,0-1 0 0 0,0 0 0 0 0,0 0 0 0 0,0 0 0 0 0,0 0 0 0 0,0-1 0 0 0,0 1 0 0 0,0-1 0 0 0,0 0 0 0 0,0 0 0 0 0,0 0 0 0 0,0 0 0 0 0,0-1 0 0 0,0 1 0 0 0,1-1 0 0 0,-1 0 0 0 0,0 0-31 0 0,8 1 115 0 0,12-3-29 0 0,-1-1 0 0 0,0 0 1 0 0,-1-2-1 0 0,1 0 0 0 0,-1-2 0 0 0,0 0 1 0 0,-1-2-1 0 0,0 0 0 0 0,5-5-86 0 0,167-106 293 0 0,-189 121-306 0 0,-1-1 0 0 0,1 0 0 0 0,0 1-1 0 0,0 0 1 0 0,0 0 0 0 0,0 0 0 0 0,0 0-1 0 0,0 0 1 0 0,0 0 0 0 0,-1 1 0 0 0,1-1-1 0 0,0 1 1 0 0,0 0 0 0 0,0 0-1 0 0,-1 0 1 0 0,1 0 0 0 0,0 1 0 0 0,-1-1-1 0 0,0 1 1 0 0,1-1 0 0 0,-1 1 0 0 0,0 0-1 0 0,1 0 1 0 0,-1 0 0 0 0,0 0 0 0 0,0 0-1 0 0,-1 0 1 0 0,1 1 0 0 0,0-1-1 0 0,-1 1 1 0 0,0-1 0 0 0,1 1 0 0 0,-1 1 13 0 0,29 28 36 0 0,-24-27-4 0 0,1-1 0 0 0,-1 0 0 0 0,1 0 0 0 0,0 0 1 0 0,0-1-1 0 0,0-1 0 0 0,1 1 0 0 0,-1-1 0 0 0,1 0 0 0 0,-1-1 0 0 0,1 1 0 0 0,0-1 1 0 0,-1-1-1 0 0,1 0 0 0 0,0 0 0 0 0,-1 0 0 0 0,1-1 0 0 0,0 0 0 0 0,-1-1 0 0 0,1 0 0 0 0,-1 0 1 0 0,1 0-1 0 0,-1-1 0 0 0,5-3-32 0 0,16-14 178 0 0,-1 0 1 0 0,-1-3-1 0 0,-1 0 1 0 0,-1-1-1 0 0,-1-1 1 0 0,-1-2-1 0 0,-1 0 1 0 0,-2-1-1 0 0,0-1 1 0 0,-2-1-1 0 0,-2 0 1 0 0,9-24-179 0 0,-9 21-36 0 0,-1 0 0 0 0,-2-1 0 0 0,-2 0 0 0 0,0-1 0 0 0,-3 0 0 0 0,-1-1 0 0 0,-1 0 0 0 0,-1-34 36 0 0,-19 83-995 0 0,0 21 981 0 0,0 0 0 0 0,3 0 0 0 0,0 1 0 0 0,3 1 0 0 0,0-1 0 0 0,3 2 0 0 0,1-1 0 0 0,1 1 0 0 0,3-1 0 0 0,0 1 0 0 0,3 1 14 0 0,1-18-119 0 0,1 0 0 0 0,1 0 0 0 0,1 0 0 0 0,0-1 0 0 0,2 0 0 0 0,0 0 0 0 0,1-1 1 0 0,1 0-1 0 0,0 0 0 0 0,2-1 0 0 0,0-1 0 0 0,1 0 0 0 0,0 0 0 0 0,10 6 119 0 0,-5-7-1098 0 0,-8-14-2136 0 0,-15-23-9446 0 0,1 15 8011 0 0</inkml:trace>
  <inkml:trace contextRef="#ctx0" brushRef="#br0" timeOffset="1297.299">1633 303 13571 0 0,'0'0'1378'0'0,"0"0"-536"0"0,0 0-184 0 0,0 0 209 0 0,0 0 153 0 0,0 0 7 0 0,0 0-170 0 0,35 5-205 0 0,116 17-122 0 0,-3-16 102 0 0,134-20-171 0 0,-78 2-4735 0 0,-158 9-2088 0 0,-15-1-5113 0 0</inkml:trace>
</inkml:ink>
</file>

<file path=ppt/ink/ink4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50.2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266 111 6241 0 0,'0'0'1337'0'0,"0"0"263"0"0,0 0 176 0 0,0 0 153 0 0,0 0-185 0 0,0 0-536 0 0,201-7-479 0 0,-172 3-329 0 0,-1 4-192 0 0,-2-4-112 0 0,3 4-88 0 0,-1-3-112 0 0,-4 3-200 0 0,2-4-377 0 0,-6 4-591 0 0,2-4-1328 0 0,-4 4-2457 0 0,-8 0-2201 0 0</inkml:trace>
  <inkml:trace contextRef="#ctx0" brushRef="#br0" timeOffset="-274.948">401 450 0 0 0,'0'0'1488'0'0,"0"0"-90"0"0,0 0-132 0 0,0 0-73 0 0,0 0-38 0 0,-14-13 9 0 0,-43-36-1 0 0,11 37 766 0 0,33 15-1634 0 0,0 0 1 0 0,0 0-1 0 0,0 2 1 0 0,0 0-1 0 0,1 0 1 0 0,0 1-1 0 0,0 0 1 0 0,0 1-1 0 0,1 1 1 0 0,0 0-1 0 0,0 0 1 0 0,1 1-1 0 0,0 0 1 0 0,-7 10-296 0 0,7-10 87 0 0,1 1 0 0 0,0 0 0 0 0,1 0 1 0 0,0 1-1 0 0,0-1 0 0 0,1 2 1 0 0,1-1-1 0 0,0 1 0 0 0,0 0 1 0 0,1 0-1 0 0,1 1 0 0 0,0 0 1 0 0,1-1-1 0 0,0 1 0 0 0,1 0 1 0 0,1 1-1 0 0,0-1 0 0 0,0 0 1 0 0,1 1-88 0 0,3-9 68 0 0,-1-1 0 0 0,1 1 0 0 0,-1-1 0 0 0,1 0 0 0 0,0 0 1 0 0,1 0-1 0 0,-1-1 0 0 0,1 1 0 0 0,0-1 0 0 0,0 0 0 0 0,0 0 0 0 0,0 0 1 0 0,0 0-1 0 0,1-1 0 0 0,-1 0 0 0 0,1 0 0 0 0,-1 0 0 0 0,1 0 1 0 0,0-1-1 0 0,0 1 0 0 0,0-1 0 0 0,0-1 0 0 0,0 1 0 0 0,0-1 1 0 0,0 0-1 0 0,0 0 0 0 0,0 0 0 0 0,0-1 0 0 0,0 1 0 0 0,0-1 1 0 0,0 0-1 0 0,0-1 0 0 0,-1 1 0 0 0,1-1 0 0 0,0 0 0 0 0,3-3-68 0 0,30-11 213 0 0,0-1-1 0 0,-2-3 0 0 0,0-1 0 0 0,-1-1 0 0 0,-1-2 1 0 0,-2-1-1 0 0,0-2 0 0 0,-2-1 0 0 0,4-7-212 0 0,50-63 291 0 0,-71 82-180 0 0,-12 32-337 0 0,-1 15 202 0 0,-2-22-2 0 0,1 0-1 0 0,0 0 1 0 0,1 0-1 0 0,0 0 0 0 0,1-1 1 0 0,-1 1-1 0 0,2 0 1 0 0,-1 0-1 0 0,1 0 1 0 0,1-1-1 0 0,-1 1 1 0 0,2-1-1 0 0,-1 1 1 0 0,1-1-1 0 0,0 0 0 0 0,1-1 1 0 0,-1 1-1 0 0,2-1 1 0 0,-1 0-1 0 0,1 0 1 0 0,3 3 26 0 0,54 19-2657 0 0,-40-27-1649 0 0,-1-4-4335 0 0,-18-1 3735 0 0</inkml:trace>
  <inkml:trace contextRef="#ctx0" brushRef="#br0" timeOffset="614.46">1036 512 5401 0 0,'0'0'1532'0'0,"0"0"-177"0"0,0 0-12 0 0,0 0 179 0 0,0 0 130 0 0,0 0-158 0 0,0 0-376 0 0,0 0-349 0 0,0 0-249 0 0,0 0-160 0 0,0 0-105 0 0,0 0-72 0 0,0 0-62 0 0,-8 32-24 0 0,-23 99-15 0 0,28-60 83 0 0,8-63-110 0 0,-4-7-8 0 0,1 0 1 0 0,-1 0 0 0 0,1 0-1 0 0,-1 0 1 0 0,1 0 0 0 0,-1 0-1 0 0,1 0 1 0 0,0-1 0 0 0,-1 1-1 0 0,1-1 1 0 0,0 1-1 0 0,0-1 1 0 0,-1 0 0 0 0,1 1-1 0 0,0-1 1 0 0,0 0 0 0 0,-1 0-1 0 0,1 0 1 0 0,0-1-1 0 0,0 1 1 0 0,-1 0 0 0 0,1-1-1 0 0,0 1 1 0 0,0-1 0 0 0,-1 1-1 0 0,1-1 1 0 0,-1 0-1 0 0,1 0 1 0 0,0 0 0 0 0,-1 0-1 0 0,0 0 1 0 0,1 0 0 0 0,-1 0-1 0 0,0 0 1 0 0,1 0 0 0 0,-1-1-1 0 0,0 1 1 0 0,0-1-1 0 0,0 1 1 0 0,0-1 0 0 0,0 1-1 0 0,0-1 1 0 0,0-1-48 0 0,3-1-28 0 0,17-16 215 0 0,-3 1-71 0 0,1 1 1 0 0,1 1 0 0 0,0 1 0 0 0,1 0-1 0 0,1 2 1 0 0,19-10-117 0 0,-38 23 8 0 0,-1 0 0 0 0,1 1-1 0 0,0-1 1 0 0,-1 0 0 0 0,1 1-1 0 0,0 0 1 0 0,-1-1 0 0 0,1 1-1 0 0,0 0 1 0 0,0 0 0 0 0,-1 1 0 0 0,1-1-1 0 0,0 1 1 0 0,-1-1 0 0 0,1 1-1 0 0,0 0 1 0 0,-1 0 0 0 0,1 0-1 0 0,-1 0 1 0 0,1 0 0 0 0,-1 1-1 0 0,0-1 1 0 0,0 1 0 0 0,1 0 0 0 0,-1-1-1 0 0,0 1 1 0 0,0 0 0 0 0,-1 0-1 0 0,1 0 1 0 0,0 1 0 0 0,-1-1-1 0 0,1 0 1 0 0,-1 1 0 0 0,0-1 0 0 0,0 1-1 0 0,0-1 1 0 0,0 1 0 0 0,0-1-1 0 0,0 1 1 0 0,-1 0 0 0 0,1-1-1 0 0,-1 1 1 0 0,0 0 0 0 0,0-1 0 0 0,0 1-1 0 0,0 0 1 0 0,0 0 0 0 0,-1 1-8 0 0,4 28 17 0 0,-2 0 1 0 0,-1 0 0 0 0,-1 0 0 0 0,-2 0 0 0 0,-1-1 0 0 0,-2 1 0 0 0,-1-1 0 0 0,-1 0 0 0 0,-11 26-18 0 0,9-30-31 0 0,0-1 0 0 0,-2-1 0 0 0,-1 0 1 0 0,-1 0-1 0 0,-1-1 0 0 0,-1-1 0 0 0,-1 0 0 0 0,-1-2 1 0 0,-2 2 30 0 0,17-20-2 0 0,0 0 1 0 0,0 0 0 0 0,0 0 0 0 0,0-1 0 0 0,-1 1-1 0 0,1-1 1 0 0,-1 0 0 0 0,1 0 0 0 0,-1 0 0 0 0,0-1-1 0 0,0 1 1 0 0,0-1 0 0 0,0 0 0 0 0,0 0 0 0 0,0 0 0 0 0,-1 0-1 0 0,1-1 1 0 0,-2 0 1 0 0,4-2-4 0 0,1 0-1 0 0,0 0 0 0 0,-1-1 1 0 0,1 1-1 0 0,0-1 0 0 0,0 1 1 0 0,0-1-1 0 0,0 1 0 0 0,1-1 1 0 0,-1 0-1 0 0,1 1 1 0 0,-1-1-1 0 0,1 0 0 0 0,0 1 1 0 0,0-1-1 0 0,0 0 0 0 0,1 0 1 0 0,-1 1-1 0 0,1-4 5 0 0,0 2-13 0 0,1-8-28 0 0,1 0 0 0 0,0 0 0 0 0,1 0 0 0 0,0 1 0 0 0,1-1 0 0 0,0 1 0 0 0,1 0 0 0 0,0 1 1 0 0,6-9 40 0 0,5-10-246 0 0,31-51-2620 0 0,-15 30-6985 0 0,-23 37 2120 0 0</inkml:trace>
  <inkml:trace contextRef="#ctx0" brushRef="#br0" timeOffset="864.383">1575 509 5065 0 0,'0'0'2095'0'0,"0"0"-160"0"0,0 0 16 0 0,0 0 138 0 0,0 0-81 0 0,0 0-355 0 0,0 0-409 0 0,0 0-323 0 0,35-3-263 0 0,108-10-229 0 0,82 3-103 0 0,-197 8-687 0 0,-14 1-1388 0 0,1 0-4779 0 0,-15 1 1898 0 0,0 0-348 0 0,0 0 2850 0 0</inkml:trace>
  <inkml:trace contextRef="#ctx0" brushRef="#br0" timeOffset="1034.728">1654 737 2152 0 0,'0'0'1886'0'0,"0"0"-209"0"0,0 0-24 0 0,0 0 226 0 0,0 0 76 0 0,0 0-172 0 0,0 0-341 0 0,0 0-431 0 0,0 0-335 0 0,34 7-241 0 0,108 22-156 0 0,-55-28-97 0 0,-69-5-171 0 0,30-4-158 0 0,58-13-4834 0 0,-80 14-660 0 0,-8 6-611 0 0</inkml:trace>
  <inkml:trace contextRef="#ctx0" brushRef="#br0" timeOffset="1800.346">2921 402 840 0 0,'0'0'1607'0'0,"0"0"31"0"0,0 0 38 0 0,0 0 91 0 0,0 0 83 0 0,0 0-122 0 0,0 0-251 0 0,0 0-230 0 0,0 0-223 0 0,0 0-215 0 0,0 0-165 0 0,0 0-105 0 0,0 0-72 0 0,-19 29-30 0 0,-61 91-26 0 0,29-11 604 0 0,46-91-982 0 0,-1 0 0 0 0,-2-1 0 0 0,1 0 1 0 0,-2 0-1 0 0,0 0 0 0 0,-1-2 0 0 0,-1 1 0 0 0,0-1 0 0 0,-1-1 0 0 0,-1 0 0 0 0,0 0 1 0 0,-1-1-1 0 0,0-1 0 0 0,-1-1 0 0 0,-1 0 0 0 0,1-1 0 0 0,-2 0 0 0 0,-7 2-33 0 0,21-10-40 0 0,0-1-1 0 0,0 0 1 0 0,0-1-1 0 0,1 1 1 0 0,-1-1-1 0 0,-1 1 1 0 0,1-1-1 0 0,0 0 1 0 0,0 0-1 0 0,0 0 1 0 0,0 0-1 0 0,0-1 1 0 0,0 1-1 0 0,0-1 1 0 0,0 1-1 0 0,0-1 0 0 0,1 0 1 0 0,-1-1-1 0 0,0 1 1 0 0,0 0-1 0 0,1-1 1 0 0,-1 1-1 0 0,1-1 1 0 0,-1 0-1 0 0,1 0 1 0 0,0 0-1 0 0,-1 0 1 0 0,1 0-1 0 0,0-1 1 0 0,1 1-1 0 0,-1-1 1 0 0,0 1-1 0 0,1-1 1 0 0,-1 0-1 0 0,1 1 1 0 0,0-1-1 0 0,0 0 41 0 0,-2-4-71 0 0,1 0 0 0 0,0 0-1 0 0,1-1 1 0 0,0 1-1 0 0,0 0 1 0 0,0-1 0 0 0,1 1-1 0 0,0-1 1 0 0,0 1 0 0 0,1 0-1 0 0,0-1 1 0 0,0 1 0 0 0,1 0-1 0 0,2-7 72 0 0,-1 4 62 0 0,1 0-1 0 0,-1 1 0 0 0,2-1 0 0 0,-1 1 0 0 0,1 0 0 0 0,1 0 0 0 0,0 0 1 0 0,0 1-1 0 0,1-1 0 0 0,0 2 0 0 0,0-1 0 0 0,0 1 0 0 0,1 0 0 0 0,0 1 1 0 0,1-1-1 0 0,0 2 0 0 0,0-1 0 0 0,0 1 0 0 0,0 1 0 0 0,7-3-61 0 0,-6 7 101 0 0,-1 0 0 0 0,0 1 0 0 0,0 0 0 0 0,0 0 0 0 0,1 1 0 0 0,-1 1 0 0 0,-1-1 0 0 0,1 1 0 0 0,0 1 0 0 0,-1 0 0 0 0,1 0 0 0 0,-1 0 0 0 0,0 1 0 0 0,-1 0 0 0 0,1 1 0 0 0,-1 0 0 0 0,0 0 0 0 0,-1 1 0 0 0,1-1 0 0 0,-1 1 0 0 0,3 6-101 0 0,7 2 97 0 0,-5-4-112 0 0,0-1 0 0 0,1 0 0 0 0,1-1 0 0 0,0 0 0 0 0,0-1 0 0 0,0 0 0 0 0,1-1 0 0 0,0-1 0 0 0,1 0 0 0 0,-1-1 0 0 0,1 0 0 0 0,0-1 0 0 0,0-1 0 0 0,1 0 0 0 0,-1-2 0 0 0,0 1 0 0 0,5-2 15 0 0,34-5-4847 0 0,-20-5-5910 0 0,-24 7 5901 0 0</inkml:trace>
  <inkml:trace contextRef="#ctx0" brushRef="#br0" timeOffset="8127.061">3328 89 0 0 0,'0'0'1082'0'0,"0"0"529"0"0,0 0 34 0 0,0 0-140 0 0,0 0-180 0 0,0 0-174 0 0,0-15-92 0 0,0-44-92 0 0,0 44-90 0 0,0 15-52 0 0,0 0-112 0 0,0 0-147 0 0,0 0-150 0 0,0 0-192 0 0,0 0-139 0 0,-6 346 2292 0 0,6-340-2348 0 0,0-1 1 0 0,0 1 0 0 0,0 0 0 0 0,1-1 0 0 0,0 1 0 0 0,0-1-1 0 0,0 1 1 0 0,1-1 0 0 0,0 1 0 0 0,0-1 0 0 0,0 0 0 0 0,1 0-1 0 0,-1 0 1 0 0,1 0 0 0 0,1-1 0 0 0,1 4-30 0 0,68-5 1619 0 0,73-32-888 0 0,-65 36-1354 0 0,-68-4-3725 0 0,-3-1-6353 0 0,-6 1 7118 0 0</inkml:trace>
  <inkml:trace contextRef="#ctx0" brushRef="#br0" timeOffset="8531.033">3889 247 0 0 0,'0'0'195'0'0,"0"0"129"0"0,0 0 179 0 0,0 0 321 0 0,0 0 303 0 0,0 0 149 0 0,0 0-62 0 0,0 0-149 0 0,0 0-157 0 0,0 0-150 0 0,0 0-58 0 0,0 0 16 0 0,1 10 46 0 0,1 69 1489 0 0,-23-41-1753 0 0,-1 0 0 0 0,-3-1 0 0 0,0-2 0 0 0,-3 0 0 0 0,0-2 0 0 0,-16 12-498 0 0,-25 32 104 0 0,-31 55-414 0 0,75-98 21 0 0,-1 2-1135 0 0,15-9-4698 0 0,11-21-269 0 0,0-5 5212 0 0</inkml:trace>
  <inkml:trace contextRef="#ctx0" brushRef="#br0" timeOffset="9040.963">3672 836 0 0 0,'0'0'411'0'0,"0"0"561"0"0,0 0 219 0 0,0 0 289 0 0,0 0 351 0 0,0 0 110 0 0,0 0-202 0 0,0 0-343 0 0,0 0-328 0 0,0 0-221 0 0,0 0-97 0 0,0 0-28 0 0,0 0-29 0 0,12-3-25 0 0,103-35 1372 0 0,-96 31-1848 0 0,1 0 0 0 0,0 1-1 0 0,1 1 1 0 0,-1 1 0 0 0,1 1-1 0 0,0 1 1 0 0,0 0 0 0 0,11 2-192 0 0,-32 0 4 0 0,1 0 0 0 0,0 0 0 0 0,0 0 1 0 0,0 0-1 0 0,0 0 0 0 0,0 0 0 0 0,0 1 1 0 0,0-1-1 0 0,0 0 0 0 0,-1 0 0 0 0,1 1 0 0 0,0-1 1 0 0,0 1-1 0 0,0-1 0 0 0,-1 1 0 0 0,1-1 1 0 0,0 1-1 0 0,0-1 0 0 0,-1 1 0 0 0,1 0 0 0 0,0-1 1 0 0,-1 1-1 0 0,1 0 0 0 0,-1 0 0 0 0,1-1 0 0 0,-1 1 1 0 0,0 0-1 0 0,1 0 0 0 0,-1 0 0 0 0,0 0 1 0 0,1 0-1 0 0,-1-1 0 0 0,0 1 0 0 0,0 0 0 0 0,0 0 1 0 0,0 0-1 0 0,0 0 0 0 0,0 0 0 0 0,0 0 1 0 0,0 0-1 0 0,0 0 0 0 0,0 0 0 0 0,0-1 0 0 0,-1 1 1 0 0,1 0-1 0 0,0 0 0 0 0,-1 0 0 0 0,1 0 1 0 0,0 0-1 0 0,-1-1 0 0 0,0 2-4 0 0,-25 41 221 0 0,-15-5-95 0 0,19-20-116 0 0,1 2 0 0 0,1 0 0 0 0,1 1 0 0 0,1 0 0 0 0,1 2 1 0 0,-4 7-11 0 0,20-28 1 0 0,0-1 1 0 0,-1 1 0 0 0,1 0 0 0 0,0-1 0 0 0,1 1 0 0 0,-1 0 0 0 0,0 0-1 0 0,0 0 1 0 0,1 0 0 0 0,-1 0 0 0 0,1 0 0 0 0,0 0 0 0 0,0 0 0 0 0,-1 0-1 0 0,1 0 1 0 0,0 0 0 0 0,1 0 0 0 0,-1 0 0 0 0,0 0 0 0 0,1 0 0 0 0,-1 0-1 0 0,1 0 1 0 0,-1-1 0 0 0,1 1 0 0 0,0 0 0 0 0,0 0 0 0 0,0 0 0 0 0,0-1-1 0 0,0 1 1 0 0,0 0 0 0 0,0-1 0 0 0,1 1 0 0 0,-1-1 0 0 0,1 1 0 0 0,-1-1-1 0 0,1 0 1 0 0,-1 0 0 0 0,1 0 0 0 0,0 0 0 0 0,-1 0 0 0 0,1 0 0 0 0,0 0-1 0 0,0 0 1 0 0,0-1 0 0 0,0 1 0 0 0,0-1-2 0 0,16 2 58 0 0,1-1 1 0 0,0-1-1 0 0,-1-1 0 0 0,1-1 1 0 0,-1 0-1 0 0,1-1 0 0 0,-1-1 1 0 0,0-1-1 0 0,0-1 0 0 0,-1 0 1 0 0,0-1-1 0 0,8-5-58 0 0,20-5-39 0 0,-6-1-160 0 0,-23 10-2760 0 0,-1 1-5842 0 0,-9 7 108 0 0</inkml:trace>
</inkml:ink>
</file>

<file path=ppt/ink/ink4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2.6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0 603 0 0 0,'0'0'1434'0'0,"0"0"-375"0"0,0 0 123 0 0,0 0 437 0 0,0 0 395 0 0,0 0 179 0 0,0 0-142 0 0,0 0-320 0 0,0 0-319 0 0,0 0-224 0 0,0 0-154 0 0,35 7-129 0 0,111 20-88 0 0,-142-25-765 0 0,0-2 0 0 0,-1 1 0 0 0,1 0 0 0 0,0-1 0 0 0,0 0 0 0 0,0 1 0 0 0,0-2 0 0 0,0 1 0 0 0,0 0 0 0 0,0-1 0 0 0,-1 0 0 0 0,1 0 0 0 0,0 0 0 0 0,0 0 0 0 0,-1 0 0 0 0,1-1 0 0 0,-1 0 0 0 0,1 0 0 0 0,-1 0 0 0 0,0 0 0 0 0,1 0 0 0 0,0-1-52 0 0,8-7 237 0 0,62-43 450 0 0,-2-3-1 0 0,-3-3 1 0 0,-2-3-1 0 0,37-46-686 0 0,91-93 684 0 0,-190 195-676 0 0,0 0 0 0 0,1 0 0 0 0,0 0 0 0 0,0 1 0 0 0,0 0-1 0 0,1 0 1 0 0,0 1 0 0 0,0 0 0 0 0,0 0 0 0 0,0 1 0 0 0,1-1 0 0 0,-1 2-1 0 0,1-1 1 0 0,0 1 0 0 0,0 0 0 0 0,0 0 0 0 0,0 1 0 0 0,0 0-8 0 0,-5 4-9 0 0,-1-1 0 0 0,0 0-1 0 0,1 1 1 0 0,-1-1 0 0 0,0 1 0 0 0,0-1 0 0 0,0 1 0 0 0,-1 0 0 0 0,1 0 0 0 0,-1 0 0 0 0,1 0-1 0 0,-1 0 1 0 0,0 0 0 0 0,0 0 0 0 0,-1 1 0 0 0,1-1 0 0 0,-1 0 0 0 0,1 0 0 0 0,-1 1 0 0 0,0-1 0 0 0,0 0-1 0 0,0 1 1 0 0,-1-1 9 0 0,2 21 19 0 0,-2-1-1 0 0,0 0 1 0 0,-1 1-1 0 0,-2-1 1 0 0,0 0-1 0 0,-2 0 1 0 0,-4 11-19 0 0,5-9 6 0 0,-2-1-1 0 0,0 0 1 0 0,-2 0 0 0 0,-1-1 0 0 0,0 0 0 0 0,-2-1 0 0 0,0 0 0 0 0,-2-1-1 0 0,0 0 1 0 0,-2-1 0 0 0,0-1 0 0 0,-1 0 0 0 0,0-1 0 0 0,-2-1 0 0 0,-1 0-6 0 0,3-9-137 0 0,0-1 0 0 0,0-1 0 0 0,-1-1 0 0 0,0 0 1 0 0,0-1-1 0 0,0-1 0 0 0,-1 0 0 0 0,1-2 0 0 0,0 0 1 0 0,-1-1-1 0 0,1-1 0 0 0,-8-1 137 0 0,-115-35-4421 0 0,116 22 686 0 0,17-2-5653 0 0,7 13 4974 0 0</inkml:trace>
  <inkml:trace contextRef="#ctx0" brushRef="#br0" timeOffset="396.56">1694 91 11626 0 0,'0'0'1262'0'0,"0"0"-218"0"0,0 0 42 0 0,0 0 153 0 0,-32 18 38 0 0,-99 58-231 0 0,57-17-11 0 0,67-50-942 0 0,2-3-83 0 0,1-1 1 0 0,-1 1-1 0 0,1 0 0 0 0,0 0 1 0 0,0 1-1 0 0,1-1 0 0 0,0 1 0 0 0,0 0 1 0 0,0 0-1 0 0,1 0 0 0 0,0 0 0 0 0,0 0 1 0 0,1 0-1 0 0,0 0 0 0 0,0 1 1 0 0,1-1-1 0 0,0 0 0 0 0,0 1 0 0 0,1-1 1 0 0,0 0-1 0 0,0 1 0 0 0,0-1 1 0 0,1 0-1 0 0,0 0 0 0 0,1 0 0 0 0,0 0 1 0 0,0-1-1 0 0,0 1 0 0 0,1-1 0 0 0,0 1 1 0 0,0-1-1 0 0,0-1 0 0 0,1 1 1 0 0,0 0-1 0 0,0-1 0 0 0,1 0 0 0 0,1 1-10 0 0,9 1 68 0 0,0-1-1 0 0,0-1 1 0 0,0 0-1 0 0,1-1 1 0 0,0-1-1 0 0,0 0 1 0 0,0-1 0 0 0,0-1-1 0 0,0-1 1 0 0,0-1-1 0 0,9-1-67 0 0,-5 1 214 0 0,1-1 0 0 0,-1-1 0 0 0,0-1 0 0 0,0-1 0 0 0,-1 0 0 0 0,1-2 0 0 0,-1 0 0 0 0,0-2 0 0 0,-1 0 0 0 0,0-1 0 0 0,-1-1 0 0 0,0-1 0 0 0,0 0 0 0 0,-1-1 0 0 0,-1-1 0 0 0,-1-1 0 0 0,0 0 0 0 0,8-11-214 0 0,-19 21-8 0 0,-1-1 1 0 0,1 1-1 0 0,-1-1 1 0 0,-1 0 0 0 0,1 0-1 0 0,-1 0 1 0 0,0-1-1 0 0,0 1 1 0 0,-1 0-1 0 0,0-1 1 0 0,0 1 0 0 0,-1-1-1 0 0,1 1 1 0 0,-1-1-1 0 0,-1 1 1 0 0,1-1 0 0 0,-1 1-1 0 0,0-1 1 0 0,-1 1-1 0 0,0-1 1 0 0,0 1-1 0 0,0 0 1 0 0,0 0 0 0 0,-1 0-1 0 0,0 0 1 0 0,-1 0-1 0 0,1 1 1 0 0,-1 0 0 0 0,0-1-1 0 0,0 1 1 0 0,-1 1-1 0 0,1-1 1 0 0,-1 1-1 0 0,0-1 1 0 0,0 1 0 0 0,-1 1-1 0 0,1-1 1 0 0,-1 1-1 0 0,0 0 1 0 0,0 0 0 0 0,-6-1 7 0 0,-121-18-3822 0 0,45 31-6754 0 0,60-1 595 0 0</inkml:trace>
</inkml:ink>
</file>

<file path=ppt/ink/ink4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8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88 1648 0 0,'0'0'1034'0'0,"0"0"-190"0"0,0 0-165 0 0,0 0 77 0 0,0 0 318 0 0,0 0 271 0 0,0 0 80 0 0,0 0-84 0 0,0 0-213 0 0,0 0-230 0 0,0 0-185 0 0,0 0-131 0 0,0 34-95 0 0,-1 110-62 0 0,17 101 899 0 0,-12-13-2383 0 0,-25-189-2738 0 0,-1-20-4095 0 0,15-19 4937 0 0</inkml:trace>
  <inkml:trace contextRef="#ctx0" brushRef="#br0" timeOffset="282.345">13 110 0 0 0,'0'0'357'0'0,"0"0"802"0"0,0 0 403 0 0,0 0 197 0 0,0 0 19 0 0,0 0-189 0 0,0 0-295 0 0,0 0-278 0 0,0 0-197 0 0,35-20-129 0 0,108-59-78 0 0,-88 68-55 0 0,-44 17-414 0 0,0 1-1 0 0,0 1 1 0 0,-1-1-1 0 0,0 2 1 0 0,-1-1 0 0 0,1 1-1 0 0,-1 1 1 0 0,-1-1-1 0 0,0 2 1 0 0,-1-1-1 0 0,0 1 1 0 0,0 0 0 0 0,-1 0-1 0 0,0 1 1 0 0,-1 0-1 0 0,-1 0 1 0 0,0 0 0 0 0,0 1-1 0 0,-1-1 1 0 0,-1 1-1 0 0,0 0 1 0 0,0 10-143 0 0,-3-19 15 0 0,1 0 1 0 0,-1-1-1 0 0,0 1 1 0 0,0-1-1 0 0,0 1 1 0 0,0-1-1 0 0,-1 0 1 0 0,0 1-1 0 0,1-1 1 0 0,-1 0 0 0 0,0 0-1 0 0,-1 0 1 0 0,1 0-1 0 0,0 0 1 0 0,-1-1-1 0 0,1 1 1 0 0,-1-1-1 0 0,0 0 1 0 0,0 0-1 0 0,0 0 1 0 0,0 0-1 0 0,-1 0 1 0 0,1 0-1 0 0,0-1 1 0 0,-1 0-1 0 0,0 1-15 0 0,-96 21-2720 0 0,91-22 2105 0 0,-34 2-3355 0 0,14-3-2504 0 0,18 0 3521 0 0</inkml:trace>
  <inkml:trace contextRef="#ctx0" brushRef="#br0" timeOffset="834.611">365 596 152 0 0,'0'0'1927'0'0,"0"0"30"0"0,0 0 164 0 0,0 0 145 0 0,0 0-27 0 0,0 0-256 0 0,0 0-434 0 0,0 0-472 0 0,0 0-406 0 0,0 0-310 0 0,0 0-166 0 0,0 0-28 0 0,0 0 33 0 0,2 7 64 0 0,15 125 653 0 0,-18-72-4280 0 0,-7-45-4214 0 0,5-12 471 0 0</inkml:trace>
</inkml:ink>
</file>

<file path=ppt/ink/ink4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1.1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0 0 0,'0'0'1075'0'0,"0"0"477"0"0,0 0 329 0 0,0 0 90 0 0,0 0-176 0 0,0 0-310 0 0,0 0-299 0 0,0 0-238 0 0,0 0-136 0 0,0 0-59 0 0,0 0-13 0 0,7-1 7 0 0,82-9 2739 0 0,185 10-764 0 0,-280 2-4760 0 0,-10 0-1302 0 0,12-4-1616 0 0,3-4-3736 0 0,1 3 6565 0 0</inkml:trace>
</inkml:ink>
</file>

<file path=ppt/ink/ink4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1.9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23 856 0 0,'0'0'1314'0'0,"0"0"-399"0"0,0 0-138 0 0,0 0 189 0 0,0 0 303 0 0,0 0 180 0 0,0 0-37 0 0,0 0-188 0 0,0 0-197 0 0,0 0-129 0 0,0 0-126 0 0,0 0-87 0 0,0 0-83 0 0,0 30-70 0 0,0 93-37 0 0,0-74-169 0 0,1 0 1 0 0,2 0 0 0 0,3 0 0 0 0,2 0-1 0 0,2 2-326 0 0,-10-48 48 0 0,1 0 0 0 0,-1 0 0 0 0,1 0 0 0 0,0 0 0 0 0,0 0 0 0 0,0 0 0 0 0,0 0 0 0 0,0 0 0 0 0,1 0 0 0 0,-1-1-1 0 0,1 1 1 0 0,0-1 0 0 0,-1 1 0 0 0,1-1 0 0 0,1 1 0 0 0,-1-1 0 0 0,0 0 0 0 0,0 0 0 0 0,1 0 0 0 0,-1 0 0 0 0,1-1 0 0 0,0 1 0 0 0,-1-1-1 0 0,1 1 1 0 0,0-1 0 0 0,0 0 0 0 0,0 0 0 0 0,0 0 0 0 0,0-1 0 0 0,0 1 0 0 0,0-1 0 0 0,3 1-48 0 0,7-4 154 0 0,0 0 0 0 0,-1-1 0 0 0,1 0 0 0 0,-1-1 1 0 0,0-1-1 0 0,0 1 0 0 0,0-2 0 0 0,-1 0 0 0 0,0 0 0 0 0,0-1 0 0 0,-1-1 0 0 0,0 1 0 0 0,0-2 1 0 0,5-6-155 0 0,3 0 108 0 0,104-113 65 0 0,-122 129-167 0 0,1 0-32 0 0,-1 0-1 0 0,0 1 1 0 0,0-1 0 0 0,0 0 0 0 0,1 0-1 0 0,-1 0 1 0 0,0 1 0 0 0,0-1-1 0 0,0 0 1 0 0,1 0 0 0 0,-1 0 0 0 0,0 0-1 0 0,1 0 1 0 0,-1 1 0 0 0,0-1 0 0 0,0 0-1 0 0,1 0 1 0 0,-1 0 0 0 0,0 0-1 0 0,1 0 1 0 0,-1 0 0 0 0,0 0 0 0 0,0 0-1 0 0,1 0 1 0 0,-1 0 0 0 0,0 0 0 0 0,1 0-1 0 0,-1 0 1 0 0,0 0 0 0 0,1 0 0 0 0,-1 0-1 0 0,0-1 1 0 0,0 1 0 0 0,1 0-1 0 0,-1 0 1 0 0,0 0 0 0 0,0 0 0 0 0,1-1-1 0 0,-1 1 1 0 0,0 0 0 0 0,0 0 0 0 0,0 0-1 0 0,1-1 1 0 0,-1 1 0 0 0,0 0-1 0 0,0 0 1 0 0,0-1 0 0 0,0 1 0 0 0,1 0-1 0 0,-1 0 1 0 0,0-1 0 0 0,0 1 0 0 0,0 0 26 0 0,2 14 34 0 0,1-3-99 0 0,-3-2 42 0 0,1-1 0 0 0,0 0 0 0 0,1 0 0 0 0,0 0 0 0 0,0 0 0 0 0,1 0 1 0 0,0 0-1 0 0,0-1 0 0 0,1 1 0 0 0,0-1 0 0 0,0 0 0 0 0,1 0 0 0 0,0 0 0 0 0,0-1 0 0 0,1 0 1 0 0,-1 0-1 0 0,1 0 0 0 0,0-1 0 0 0,1 0 0 0 0,5 4 23 0 0,-5-5 78 0 0,0 0 1 0 0,1-1-1 0 0,0 1 0 0 0,-1-1 1 0 0,1-1-1 0 0,0 0 0 0 0,1 0 1 0 0,-1 0-1 0 0,0-1 0 0 0,0 0 1 0 0,1-1-1 0 0,-1 0 0 0 0,0 0 1 0 0,1-1-1 0 0,-1 0 0 0 0,0 0 1 0 0,0-1-1 0 0,0 0 0 0 0,0-1 1 0 0,0 1-1 0 0,0-1 1 0 0,0-1-1 0 0,-1 0 0 0 0,0 0 1 0 0,0 0-1 0 0,0-1 0 0 0,0 0 1 0 0,-1 0-1 0 0,1-1 0 0 0,-1 0 1 0 0,1-2-79 0 0,9-10 133 0 0,-1 0 0 0 0,-1-1 0 0 0,0-1 0 0 0,-1-1 0 0 0,-2 1 0 0 0,0-2 0 0 0,-1 0 0 0 0,-1 0 0 0 0,-1-1 0 0 0,-1 0 0 0 0,-1 0 0 0 0,-1-1 0 0 0,-1 1 0 0 0,-1-1 0 0 0,-1 0 0 0 0,-1 0 0 0 0,-2-3-133 0 0,-10 0-2467 0 0,2 23-1146 0 0,-3 6-3419 0 0,8 1-1053 0 0</inkml:trace>
</inkml:ink>
</file>

<file path=ppt/ink/ink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1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5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9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7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9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4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8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4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6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1277 630 0 0 0,'0'0'944'0'0,"0"0"339"0"0,0 0 161 0 0,0 0 39 0 0,5-1 7707 0 0,-3 1-8312 0 0,26 1 3016 0 0,192-34-210 0 0,-165 29-3300 0 0,-45 4-5716 0 0,-2 0-5792 0 0,-9 0 4396 0 0</inkml:trace>
  <inkml:trace contextRef="#ctx0" brushRef="#br0" timeOffset="406.969">1238 409 3065 0 0,'0'0'1156'0'0,"0"0"-284"0"0,0 0 231 0 0,0 0 541 0 0,0 0 350 0 0,0 0-35 0 0,0 0-336 0 0,0 0-379 0 0,0 0-293 0 0,0 0-233 0 0,5 31-163 0 0,18 96-110 0 0,-11 55 693 0 0,-13-127-1018 0 0,-5-1 557 0 0,2-26-2960 0 0,2-1-8975 0 0,2-27 5535 0 0</inkml:trace>
  <inkml:trace contextRef="#ctx0" brushRef="#br0" timeOffset="-1974.68">111 0 0 0 0,'0'0'335'0'0,"0"0"636"0"0,0 0 9 0 0,0 0-189 0 0,0 0-123 0 0,0 0-48 0 0,0 6 27 0 0,-5 147 7088 0 0,1-12-5548 0 0,-27 266-888 0 0,27-319-2411 0 0,4-87 401 0 0,0-1-444 0 0,0-8-7299 0 0,0 1 3653 0 0</inkml:trace>
  <inkml:trace contextRef="#ctx0" brushRef="#br0" timeOffset="-1746.973">3 89 824 0 0,'0'0'754'0'0,"0"0"-201"0"0,0 0 255 0 0,0 0 594 0 0,0 0 474 0 0,0 0 123 0 0,0 0-265 0 0,0 0-343 0 0,0 0-275 0 0,0 0-195 0 0,32-5-121 0 0,104-12-103 0 0,152-2 1286 0 0,-271 30-5702 0 0,-37 8-7058 0 0,10-12 8415 0 0</inkml:trace>
  <inkml:trace contextRef="#ctx0" brushRef="#br0" timeOffset="-1509.451">1 512 2240 0 0,'0'0'2060'0'0,"0"0"-625"0"0,0 0 48 0 0,0 0 344 0 0,0 0 276 0 0,0 0 31 0 0,0 0-286 0 0,0 0-381 0 0,34-1-371 0 0,106-5-324 0 0,-10-10 1254 0 0,-84 9-3546 0 0,6 4-8796 0 0,-47 3 1661 0 0</inkml:trace>
  <inkml:trace contextRef="#ctx0" brushRef="#br0" timeOffset="-573.791">608 645 0 0 0,'0'0'420'0'0,"0"0"216"0"0,0 0 223 0 0,0 0 107 0 0,0 0-41 0 0,0 0-143 0 0,0 0-162 0 0,0 0-112 0 0,0 0-73 0 0,0 0-23 0 0,-4 31 0 0 0,-11 101-9 0 0,21-59 462 0 0,1-59-605 0 0,36 54 1402 0 0,-42-67-1532 0 0,0 0-1 0 0,0 1 0 0 0,0-1 1 0 0,0 0-1 0 0,0 0 0 0 0,1 1 0 0 0,-1-1 1 0 0,0 0-1 0 0,1 0 0 0 0,-1 0 1 0 0,1-1-1 0 0,-1 1 0 0 0,1 0 0 0 0,-1-1 1 0 0,1 1-1 0 0,0 0 0 0 0,-1-1 1 0 0,1 0-1 0 0,0 1 0 0 0,-1-1 0 0 0,1 0 1 0 0,0 0-1 0 0,-1 0 0 0 0,1 0 1 0 0,0 0-1 0 0,-1-1 0 0 0,1 1 0 0 0,0 0 1 0 0,-1-1-1 0 0,1 1 0 0 0,0-1 1 0 0,-1 0-1 0 0,1 1 0 0 0,-1-1 0 0 0,1 0 1 0 0,-1 0-1 0 0,1 0 0 0 0,-1 0 1 0 0,0 0-1 0 0,0 0 0 0 0,1-1 0 0 0,-1 1 1 0 0,1-1-130 0 0,65-102 1964 0 0,4-5-1760 0 0,-70 108-219 0 0,0 1 1 0 0,0-1-1 0 0,0 1 0 0 0,0-1 1 0 0,0 1-1 0 0,0 0 0 0 0,0-1 1 0 0,0 1-1 0 0,0 0 0 0 0,0 0 1 0 0,0 0-1 0 0,0 0 0 0 0,1 0 1 0 0,-1 0-1 0 0,0 0 0 0 0,0 0 1 0 0,0 0-1 0 0,0 1 0 0 0,0-1 0 0 0,0 0 1 0 0,0 1-1 0 0,0-1 0 0 0,0 1 1 0 0,0-1-1 0 0,0 1 0 0 0,0-1 1 0 0,0 1-1 0 0,0 0 0 0 0,0-1 1 0 0,0 1-1 0 0,0 0 0 0 0,-1 0 1 0 0,1 0-1 0 0,0 0 0 0 0,-1 0 1 0 0,1-1-1 0 0,-1 1 0 0 0,1 0 1 0 0,-1 1-1 0 0,1-1 0 0 0,-1 0 0 0 0,1 0 1 0 0,-1 0-1 0 0,0 0 0 0 0,0 0 1 0 0,0 0-1 0 0,0 0 0 0 0,0 0 1 0 0,0 0-1 0 0,0 1 0 0 0,0-1 1 0 0,0 0-1 0 0,0 0 0 0 0,0 0 1 0 0,-1 0-1 0 0,1 0 0 0 0,0 0 1 0 0,-1 1 13 0 0,3 5 53 0 0,5 26-17 0 0,0-1 0 0 0,-3 1 1 0 0,0 0-1 0 0,-2-1 0 0 0,-2 2 0 0 0,-1 0-35 0 0,1-33 0 0 0,0 37 3 0 0,-1 0 0 0 0,-2 0-1 0 0,-2 0 1 0 0,-1-1 0 0 0,-2 1-3 0 0,5-25-73 0 0,0 0 0 0 0,-1 0 0 0 0,0 0 0 0 0,-1-1 0 0 0,0 0 0 0 0,-1 0 0 0 0,-1 0 0 0 0,0-1 0 0 0,0 0 1 0 0,-1 0-1 0 0,-1 0 73 0 0,8-10-1 0 0,0 0 1 0 0,0 1 0 0 0,0-1 0 0 0,0 0 0 0 0,-1 0 0 0 0,1 0 0 0 0,0 0 0 0 0,0-1 0 0 0,-1 1 0 0 0,1 0 0 0 0,-1-1 0 0 0,1 1 0 0 0,0 0 0 0 0,-1-1 0 0 0,1 0-1 0 0,-1 1 1 0 0,1-1 0 0 0,-1 0 0 0 0,1 0 0 0 0,-1 0 0 0 0,0 0 0 0 0,1 0 0 0 0,-1 0 0 0 0,1 0 0 0 0,-1 0 0 0 0,1-1 0 0 0,-1 1 0 0 0,1-1 0 0 0,-1 1 0 0 0,1-1-1 0 0,0 1 1 0 0,-1-1 0 0 0,1 0 0 0 0,0 0 0 0 0,-1 0 0 0 0,1 1 0 0 0,0-1 0 0 0,0 0 0 0 0,0-1 0 0 0,0 1 0 0 0,0 0 0 0 0,0 0 0 0 0,0 0 0 0 0,0-1 0 0 0,0 1-1 0 0,1 0 1 0 0,-1-1 0 0 0,0 1 0 0 0,1-1 0 0 0,-1 1 0 0 0,1-1 0 0 0,0 1 0 0 0,-1-1 0 0 0,1 1 0 0 0,0-1 0 0 0,0 1 0 0 0,0-1 0 0 0,0 1 0 0 0,0-1 0 0 0,0 1-1 0 0,1-2 2 0 0,-3-24-150 0 0,2-1 1 0 0,1 1-1 0 0,1-1 1 0 0,1 1-1 0 0,1 0 1 0 0,2 0-1 0 0,0 0 1 0 0,2 1-1 0 0,11-24 149 0 0,30-74-5441 0 0,-27 89-1795 0 0,-15 24 4738 0 0</inkml:trace>
  <inkml:trace contextRef="#ctx0" brushRef="#br0" timeOffset="3205.997">1231 689 0 0 0,'0'0'822'0'0,"0"0"178"0"0,0 0 29 0 0,0 0-15 0 0,0 0 15 0 0,0 0-39 0 0,0 0-38 0 0,-4-3-36 0 0,-54-16 5810 0 0,22 25-6041 0 0,-37 10-2366 0 0,72-16 962 0 0,1 0-539 0 0,0 0-881 0 0,0 0-1006 0 0,0 0-438 0 0,0 0 945 0 0</inkml:trace>
</inkml:ink>
</file>

<file path=ppt/ink/ink4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2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0 574 11106 0 0,'0'0'1702'0'0,"0"0"-471"0"0,0 0-131 0 0,0 0 128 0 0,0 0 47 0 0,0 0-169 0 0,0 0-264 0 0,0 0-229 0 0,0 0-156 0 0,0 0-99 0 0,0 0-67 0 0,0 0-51 0 0,34-3-46 0 0,104-12-35 0 0,6 11 166 0 0,-102 11-1273 0 0,-30 2-5640 0 0,-12-3-3166 0 0,0-6 4817 0 0</inkml:trace>
  <inkml:trace contextRef="#ctx0" brushRef="#br0" timeOffset="248.999">24 762 2713 0 0,'0'0'1432'0'0,"0"0"-249"0"0,0 0 410 0 0,0 0 495 0 0,0 0 223 0 0,0 0-123 0 0,0 0-445 0 0,0 0-460 0 0,0 0-337 0 0,0 0-261 0 0,33 2-185 0 0,105 4-125 0 0,-49-17 89 0 0,-35-2-532 0 0,24-5-363 0 0,-26 7-9295 0 0,-43 8 447 0 0</inkml:trace>
  <inkml:trace contextRef="#ctx0" brushRef="#br0" timeOffset="1540.903">792 501 0 0 0,'0'0'919'0'0,"0"0"675"0"0,0 0 174 0 0,0 0-132 0 0,0 0-249 0 0,0 0-272 0 0,0 0-211 0 0,3-9-202 0 0,8-25-123 0 0,-12 85 2091 0 0,-49 265-239 0 0,30-195-2129 0 0,7-77-11 0 0,13-44-115 0 0,0 0 90 0 0,0 0 94 0 0,3-23 1152 0 0,25-59-1157 0 0,4 0 0 0 0,4 2 1 0 0,40-64-356 0 0,-59 113 12 0 0,1 1 1 0 0,2 1 0 0 0,1 1-1 0 0,1 1 1 0 0,1 1 0 0 0,20-17-13 0 0,-43 44-6 0 0,-1 0 0 0 0,1 0 0 0 0,0 0 0 0 0,-1 0 0 0 0,1 0 0 0 0,0 0 0 0 0,-1 0 0 0 0,1 0 0 0 0,0-1 0 0 0,0 1 0 0 0,0 0 1 0 0,0 0-1 0 0,0 0 0 0 0,0 0 0 0 0,0 0 0 0 0,0 0 0 0 0,0 0 0 0 0,1 0 0 0 0,-1 0 0 0 0,0 0 0 0 0,1 0 0 0 0,-1 0 0 0 0,1 0 0 0 0,-1 0 1 0 0,1 0-1 0 0,-1 0 0 0 0,1-1 0 0 0,-1 1 0 0 0,1 0 0 0 0,0 0 0 0 0,-1-1 0 0 0,1 1 0 0 0,0-1 0 0 0,0 1 0 0 0,0 0 0 0 0,-1-1 1 0 0,1 1-1 0 0,0-1 0 0 0,0 0 0 0 0,0 1 0 0 0,0-1 0 0 0,0 0 0 0 0,0 1 0 0 0,0-1 0 0 0,0 0 0 0 0,0 0 0 0 0,0 0 0 0 0,0 0 0 0 0,0 0 1 0 0,0 0-1 0 0,0 0 0 0 0,0 0 0 0 0,0-1 0 0 0,0 1 0 0 0,0 0 0 0 0,0 0 0 0 0,0-1 0 0 0,-1 1 0 0 0,1-1 0 0 0,0 1 0 0 0,0-1 1 0 0,0 1-1 0 0,0-1 0 0 0,-1 1 0 0 0,1-1 0 0 0,0 0 0 0 0,0 1 0 0 0,-1-1 0 0 0,1 0 6 0 0,-1 4 36 0 0,4 34 13 0 0,-4-17-34 0 0,1-1 0 0 0,2 1-1 0 0,0-1 1 0 0,0 0 0 0 0,2 0 0 0 0,1 0-1 0 0,0-1 1 0 0,1 1 0 0 0,1-1 0 0 0,7 10-15 0 0,-14-25 8 0 0,1 0 0 0 0,-1-1 1 0 0,1 0-1 0 0,0 1 1 0 0,0-1-1 0 0,0 0 1 0 0,1 0-1 0 0,-1 0 1 0 0,0 0-1 0 0,1 0 1 0 0,-1 0-1 0 0,1-1 1 0 0,0 0-1 0 0,-1 1 1 0 0,1-1-1 0 0,0 0 1 0 0,0 0-1 0 0,0 0 1 0 0,0-1-1 0 0,0 1 1 0 0,0-1-1 0 0,0 1 1 0 0,0-1-1 0 0,0 0 1 0 0,0 0-1 0 0,0-1 0 0 0,0 1 1 0 0,0 0-1 0 0,0-1 1 0 0,0 0-1 0 0,0 0 1 0 0,0 0-1 0 0,0 0 1 0 0,-1 0-1 0 0,1-1 1 0 0,0 1-1 0 0,-1-1 1 0 0,1 0-1 0 0,1 0-8 0 0,89-74 145 0 0,-73 57-172 0 0,2 1 1 0 0,0 1-1 0 0,1 0 0 0 0,1 2 0 0 0,0 1 0 0 0,26-12 27 0 0,-48 25-9 0 0,0 0-1 0 0,-1 1 1 0 0,1-1 0 0 0,0 0-1 0 0,0 1 1 0 0,0-1-1 0 0,-1 1 1 0 0,1-1-1 0 0,0 1 1 0 0,0 0 0 0 0,0 0-1 0 0,0 0 1 0 0,0 0-1 0 0,0 0 1 0 0,0 0-1 0 0,-1 1 1 0 0,1-1 0 0 0,0 0-1 0 0,0 1 1 0 0,0 0-1 0 0,0-1 1 0 0,-1 1 0 0 0,1 0-1 0 0,0 0 1 0 0,-1 0-1 0 0,1 0 1 0 0,-1 0-1 0 0,1 0 1 0 0,-1 1 0 0 0,1-1-1 0 0,-1 0 1 0 0,0 1-1 0 0,0-1 1 0 0,1 1-1 0 0,-1 0 1 0 0,0-1 0 0 0,-1 1-1 0 0,1 0 1 0 0,0-1-1 0 0,0 1 1 0 0,-1 0-1 0 0,1 0 1 0 0,-1 0 0 0 0,1 0-1 0 0,-1 0 10 0 0,19 152 204 0 0,-18-148-228 0 0,1 5-34 0 0,0 0 1 0 0,0 0-1 0 0,1 0 1 0 0,1-1-1 0 0,0 1 0 0 0,0-1 1 0 0,1 0-1 0 0,1 0 1 0 0,-1 0-1 0 0,6 5 58 0 0,15 3-4527 0 0,-6-11-5402 0 0,-14-7 5313 0 0</inkml:trace>
  <inkml:trace contextRef="#ctx0" brushRef="#br0" timeOffset="14001.924">2244 0 0 0 0,'0'0'367'0'0,"0"0"762"0"0,0 0 457 0 0,0 0 132 0 0,0 0-177 0 0,0 0-374 0 0,0 0-395 0 0,0 0-294 0 0,0 0-158 0 0,15 15 1760 0 0,-11 89 1953 0 0,-40 19-2660 0 0,11-53-903 0 0,19-53-346 0 0,5-16-89 0 0,0 1-1 0 0,0-1 0 0 0,0 1 1 0 0,0-1-1 0 0,0 1 0 0 0,0 0 1 0 0,1-1-1 0 0,-1 1 0 0 0,1 0 1 0 0,-1-1-1 0 0,1 1 0 0 0,-1 0 1 0 0,1 0-1 0 0,0-1 1 0 0,0 1-1 0 0,0 0 0 0 0,0 0 1 0 0,0-1-1 0 0,0 1 0 0 0,1 0 1 0 0,-1 0-1 0 0,0-1 0 0 0,1 1 1 0 0,0 0-1 0 0,-1-1 1 0 0,1 1-1 0 0,0 0 0 0 0,0-1 1 0 0,0 1-1 0 0,0-1 0 0 0,0 1 1 0 0,0-1-1 0 0,0 0 0 0 0,0 1 1 0 0,1-1-1 0 0,-1 0 1 0 0,1 0-1 0 0,0 0-34 0 0,14 3 179 0 0,0-1-1 0 0,1-1 1 0 0,-1 0 0 0 0,1-1-1 0 0,0-1 1 0 0,0-1 0 0 0,-1 0-1 0 0,1-1 1 0 0,-1-1 0 0 0,1-1-1 0 0,-1 0 1 0 0,0-1 0 0 0,4-2-179 0 0,52-11 287 0 0,-30 11-489 0 0,-41 7-42 0 0,-33 48-12400 0 0,18-34 5285 0 0,10-6 6734 0 0</inkml:trace>
  <inkml:trace contextRef="#ctx0" brushRef="#br0" timeOffset="14255.059">2027 630 1192 0 0,'0'0'2149'0'0,"0"0"-972"0"0,0 0-417 0 0,0 0 217 0 0,0 0 486 0 0,0 0 361 0 0,0 0 0 0 0,0 0-263 0 0,0 0-304 0 0,0 0-246 0 0,0 0-153 0 0,0 0-98 0 0,34 1-81 0 0,106 3-62 0 0,-32-20 401 0 0,175-39-310 0 0,-231 54-3930 0 0,-41 1-1365 0 0,-1 0-3365 0 0,-7 0 3878 0 0</inkml:trace>
  <inkml:trace contextRef="#ctx0" brushRef="#br0" timeOffset="14701.386">2233 817 1128 0 0,'0'0'1310'0'0,"0"0"-389"0"0,0 0-146 0 0,0 0 212 0 0,0 0 311 0 0,0 0 214 0 0,0 0-13 0 0,0 0-151 0 0,0 0-201 0 0,0 0-245 0 0,0 0-193 0 0,0 0-110 0 0,18 4-44 0 0,54 11-46 0 0,77 0 1562 0 0,-147-15-2050 0 0,0 1 1 0 0,0 0-1 0 0,0 0 0 0 0,0 0 0 0 0,-1 0 0 0 0,1 0 0 0 0,0 0 0 0 0,-1 1 0 0 0,1-1 1 0 0,-1 1-1 0 0,1-1 0 0 0,-1 1 0 0 0,0-1 0 0 0,1 1 0 0 0,-1 0 0 0 0,0-1 0 0 0,0 1 0 0 0,0 0 1 0 0,-1 0-1 0 0,1 0 0 0 0,0 0 0 0 0,-1 0 0 0 0,1 0 0 0 0,-1 0 0 0 0,1 0 0 0 0,-1 0 1 0 0,0 0-1 0 0,0 0 0 0 0,0 0 0 0 0,0 0 0 0 0,-1 1 0 0 0,1-1 0 0 0,0 0 0 0 0,-1 0 0 0 0,1 0 1 0 0,-1 0-1 0 0,0-1 0 0 0,0 1 0 0 0,0 0 0 0 0,0 0 0 0 0,0 0 0 0 0,0 0 0 0 0,0-1 0 0 0,-1 1 1 0 0,1-1-1 0 0,0 1 0 0 0,-1-1 0 0 0,1 1 0 0 0,-1-1 0 0 0,0 0 0 0 0,0 0 0 0 0,1 0 1 0 0,-1 0-1 0 0,-1 1-21 0 0,-135 107 730 0 0,137-108-721 0 0,0 0-1 0 0,0 0 0 0 0,0 0 0 0 0,0-1 0 0 0,1 1 1 0 0,-1 0-1 0 0,0 0 0 0 0,1 0 0 0 0,-1 0 1 0 0,1 0-1 0 0,-1 0 0 0 0,1 0 0 0 0,-1 0 0 0 0,1 1 1 0 0,0-1-1 0 0,-1 0 0 0 0,1 0 0 0 0,0 0 0 0 0,0 0 1 0 0,0 1-1 0 0,0-1 0 0 0,0 0 0 0 0,0 0 0 0 0,0 0 1 0 0,1 0-1 0 0,-1 0 0 0 0,0 1 0 0 0,1-1 0 0 0,-1 0 1 0 0,0 0-1 0 0,1 0 0 0 0,0 0 0 0 0,-1 0 1 0 0,1 0-1 0 0,-1 0 0 0 0,1 0 0 0 0,0 0 0 0 0,0-1 1 0 0,0 1-1 0 0,-1 0 0 0 0,1 0 0 0 0,0 0 0 0 0,0-1 1 0 0,0 1-1 0 0,0-1 0 0 0,0 1 0 0 0,0-1 0 0 0,0 1 1 0 0,1-1-1 0 0,-1 0 0 0 0,0 1 0 0 0,0-1 0 0 0,0 0 1 0 0,0 0-1 0 0,0 0 0 0 0,1 0 0 0 0,-1 0 1 0 0,1 0-9 0 0,12 2 4 0 0,0 0 0 0 0,0-1 1 0 0,0-1-1 0 0,1 0 0 0 0,-1-1 1 0 0,0 0-1 0 0,0-1 0 0 0,0-1 1 0 0,0-1-1 0 0,-1 1 0 0 0,11-6-4 0 0,-10 5-134 0 0,91-39-4014 0 0,-41 6-6965 0 0,-52 29 6843 0 0</inkml:trace>
  <inkml:trace contextRef="#ctx0" brushRef="#br0" timeOffset="15041.272">2824 92 5489 0 0,'0'0'852'0'0,"0"0"-344"0"0,0 0-41 0 0,0 0 371 0 0,0 0 430 0 0,0 0 210 0 0,0 0-63 0 0,0 0-215 0 0,0 0-228 0 0,0 0-173 0 0,0 0-128 0 0,21 36-90 0 0,64 112-67 0 0,-29-45 258 0 0,-45-76-721 0 0,-1 1 0 0 0,-1 0 0 0 0,-2 0 1 0 0,0 1-1 0 0,-2 0 0 0 0,-2 0 0 0 0,0 1 0 0 0,-2-1 1 0 0,-1 1-1 0 0,-4 26-51 0 0,-4-16-367 0 0,-1-1 1 0 0,-3 0-1 0 0,-1 0 1 0 0,-2-2-1 0 0,-1 0 1 0 0,-2 0-1 0 0,-1-2 1 0 0,-3 0-1 0 0,0-2 1 0 0,-2 0-1 0 0,-7 5 367 0 0,-24 29-3798 0 0,-6-7-5140 0 0,47-48 7370 0 0</inkml:trace>
  <inkml:trace contextRef="#ctx0" brushRef="#br0" timeOffset="15513.446">1963 7 0 0 0,'0'0'577'0'0,"0"0"722"0"0,0 0 95 0 0,0 0-83 0 0,0 0-109 0 0,0 0-104 0 0,0 0-52 0 0,0 0-30 0 0,0 0-56 0 0,-23 27-66 0 0,-70 84-90 0 0,49-33 310 0 0,41-65-908 0 0,-6 33 420 0 0,2-1 0 0 0,2 1-1 0 0,2 0 1 0 0,2 0 0 0 0,2 1 0 0 0,4 20-626 0 0,2-9 113 0 0,2 0 1 0 0,2-1 0 0 0,3 0 0 0 0,3 0 0 0 0,1-2-1 0 0,8 10-113 0 0,-21-54-61 0 0,0 0-1 0 0,1 0 1 0 0,0-1-1 0 0,1 0 1 0 0,0 0-1 0 0,0-1 1 0 0,1 0-1 0 0,1 0 1 0 0,-1-1-1 0 0,1 0 1 0 0,1 0-1 0 0,0-1 1 0 0,0-1-1 0 0,0 1 1 0 0,0-2-1 0 0,10 5 62 0 0,71 7-2794 0 0,-38-17-4155 0 0,-36 0 318 0 0</inkml:trace>
  <inkml:trace contextRef="#ctx0" brushRef="#br0" timeOffset="16148.936">3813 427 5521 0 0,'0'0'2018'0'0,"0"0"-358"0"0,0 0-226 0 0,0 0 62 0 0,0 0 61 0 0,0 0-126 0 0,0 0-289 0 0,0 0-283 0 0,0 0-225 0 0,0 0-161 0 0,0 0-81 0 0,-22 33-58 0 0,-65 104-37 0 0,45-57 193 0 0,33-59-454 0 0,-1 0 0 0 0,-1 0 0 0 0,0-2 1 0 0,-2 1-1 0 0,0-1 0 0 0,-2-1 0 0 0,0 0 1 0 0,0-2-1 0 0,-2 1 0 0 0,0-2 0 0 0,-12 9-36 0 0,19-17-224 0 0,1 0 1 0 0,-1-1-1 0 0,0 0 0 0 0,-1-1 0 0 0,0 0 0 0 0,1-1 1 0 0,-2 0-1 0 0,1 0 0 0 0,0-2 0 0 0,-1 1 0 0 0,1-1 1 0 0,-1-1-1 0 0,1 0 0 0 0,-1 0 0 0 0,0-1 0 0 0,0-1 0 0 0,-10-2 224 0 0,17 0-260 0 0,-1-1 0 0 0,1-1 0 0 0,0 1-1 0 0,1-1 1 0 0,-1 0 0 0 0,1 0 0 0 0,0 0-1 0 0,0 0 1 0 0,0-1 0 0 0,1 0 0 0 0,0 1-1 0 0,0-1 1 0 0,0-1 0 0 0,1 1 0 0 0,0 0-1 0 0,0-1 1 0 0,1 1 0 0 0,0-1 0 0 0,0 1-1 0 0,0-1 1 0 0,1 1 0 0 0,0-1-1 0 0,0 0 1 0 0,0 1 0 0 0,1-1 0 0 0,1-1 260 0 0,21-101-738 0 0,-21 103 961 0 0,1 0 1 0 0,0 0-1 0 0,0 1 1 0 0,0-1-1 0 0,0 1 1 0 0,1 0-1 0 0,0 0 1 0 0,0 0-1 0 0,1 0 1 0 0,-1 1-1 0 0,1 0 1 0 0,0-1-1 0 0,0 2 1 0 0,0-1-1 0 0,1 1 1 0 0,3-2-224 0 0,-3 4 245 0 0,0 0 0 0 0,0 1 0 0 0,0 0 0 0 0,0 0 0 0 0,0 0 0 0 0,1 1 0 0 0,-1 0 0 0 0,0 0 1 0 0,0 1-1 0 0,-1 0 0 0 0,1 0 0 0 0,0 0 0 0 0,0 0 0 0 0,-1 1 0 0 0,0 0 0 0 0,1 0 0 0 0,-1 1 0 0 0,0-1 1 0 0,-1 1-1 0 0,1 0 0 0 0,-1 1 0 0 0,1-1 0 0 0,-1 1 0 0 0,-1 0 0 0 0,1 0-245 0 0,25 21 625 0 0,-29-26-620 0 0,36 30 573 0 0,2-1 1 0 0,1-1-1 0 0,0-3 1 0 0,29 14-579 0 0,145 41-916 0 0,-188-76-1616 0 0,-7-1-4217 0 0,-11-3-2071 0 0</inkml:trace>
</inkml:ink>
</file>

<file path=ppt/ink/ink4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48.74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234 59 0 0 0,'0'0'1610'0'0,"0"0"369"0"0,0 0 255 0 0,0 0-6 0 0,0 0-212 0 0,0 0-312 0 0,0 0-316 0 0,0 0-236 0 0,0 0-209 0 0,-9 1-168 0 0,-28 3-96 0 0,-10 33 1101 0 0,35-25-1463 0 0,2 1 1 0 0,0 0-1 0 0,0 0 0 0 0,1 1 1 0 0,1 0-1 0 0,0 1 1 0 0,-3 10-318 0 0,-1 6 224 0 0,2 1 0 0 0,1 0 1 0 0,1 0-1 0 0,2 0 0 0 0,-1 20-224 0 0,4-39 41 0 0,0 0-1 0 0,1 0 0 0 0,0 1 1 0 0,2-1-1 0 0,-1 1 0 0 0,2-1 1 0 0,0 0-1 0 0,0 1 0 0 0,1-1 1 0 0,1 0-1 0 0,0 0 0 0 0,1 0 0 0 0,0-1 1 0 0,1 1-1 0 0,0-1 0 0 0,1 0 1 0 0,1 0-1 0 0,0-1 0 0 0,0 0 1 0 0,1 0-1 0 0,0 0 0 0 0,1-1 1 0 0,0-1-1 0 0,1 1 0 0 0,0-1 1 0 0,6 3-41 0 0,-4-6 13 0 0,-1 0 0 0 0,1 0 1 0 0,-1-2-1 0 0,2 1 1 0 0,-1-1-1 0 0,0-1 1 0 0,1-1-1 0 0,-1 1 1 0 0,1-2-1 0 0,0 0-13 0 0,2-17-1897 0 0,-15-2-3063 0 0,0 12 1012 0 0,0-2-7085 0 0</inkml:trace>
  <inkml:trace contextRef="#ctx0" brushRef="#br0" timeOffset="387.587">430 276 7658 0 0,'0'0'1771'0'0,"0"0"-420"0"0,0 0-120 0 0,0 0 193 0 0,0 0 215 0 0,0 0-83 0 0,0 0-321 0 0,0 0-339 0 0,33-16-254 0 0,105-52-165 0 0,-55 41 157 0 0,-60 24-464 0 0,-20 3-144 0 0,-1-1-19 0 0,-1 0 1 0 0,1 0 0 0 0,0 0-1 0 0,-1 1 1 0 0,1-1-1 0 0,0 0 1 0 0,-1 1 0 0 0,1-1-1 0 0,0 1 1 0 0,0 0 0 0 0,-1 0-1 0 0,1 0 1 0 0,0 0-1 0 0,0 0 1 0 0,-1 0 0 0 0,1 0-1 0 0,0 0 1 0 0,0 1-1 0 0,-1-1 1 0 0,1 0 0 0 0,0 1-1 0 0,-1 0 1 0 0,1-1 0 0 0,0 1-1 0 0,-1 0 1 0 0,1 0-1 0 0,-1 0 1 0 0,1 0 0 0 0,-1 0-1 0 0,0 0 1 0 0,1 1 0 0 0,-1-1-1 0 0,0 0 1 0 0,0 1-1 0 0,0-1 1 0 0,0 1 0 0 0,0-1-1 0 0,0 1 1 0 0,0-1-1 0 0,-1 1 1 0 0,1 0 0 0 0,-1-1-1 0 0,1 1 1 0 0,-1 0 0 0 0,1 0-9 0 0,-3 10 41 0 0,-1-1-1 0 0,0 1 0 0 0,-1 0 0 0 0,0-1 0 0 0,-1 0 0 0 0,0 0 0 0 0,-1 0 0 0 0,0-1 0 0 0,0 0 0 0 0,-1 0 0 0 0,-1 0 0 0 0,1-1 0 0 0,-2 0 0 0 0,1-1 0 0 0,-7 6-39 0 0,-17 21 48 0 0,15-15-41 0 0,8-12-1 0 0,1 0 0 0 0,0 0 0 0 0,1 1 0 0 0,0 0 0 0 0,0 1 0 0 0,1 0 0 0 0,0 0 0 0 0,1 0 0 0 0,0 1-1 0 0,1-1 1 0 0,0 1 0 0 0,0 0 0 0 0,1 0 0 0 0,1 1 0 0 0,0 0-6 0 0,2-10 4 0 0,1 1-1 0 0,-1 0 1 0 0,1 0 0 0 0,0-1 0 0 0,-1 1-1 0 0,1-1 1 0 0,1 1 0 0 0,-1-1 0 0 0,0 1-1 0 0,0-1 1 0 0,1 0 0 0 0,0 1-1 0 0,-1-1 1 0 0,1 0 0 0 0,0 0 0 0 0,0 0-1 0 0,0 0 1 0 0,0-1 0 0 0,0 1 0 0 0,1 0-1 0 0,-1-1 1 0 0,0 0 0 0 0,1 1 0 0 0,-1-1-1 0 0,1 0 1 0 0,0 0 0 0 0,-1 0-1 0 0,1-1 1 0 0,0 1 0 0 0,-1-1 0 0 0,2 1-4 0 0,89 7 253 0 0,-68-9-213 0 0,0 0 0 0 0,1-2 0 0 0,-1-1-1 0 0,0-1 1 0 0,0-1 0 0 0,-1-1 0 0 0,0-1-1 0 0,0-2 1 0 0,-1 0 0 0 0,14-9-40 0 0,8-23-1408 0 0,-36 23-2431 0 0,-6-1-4758 0 0,-3 13-108 0 0</inkml:trace>
  <inkml:trace contextRef="#ctx0" brushRef="#br0" timeOffset="649.504">1043 0 6345 0 0,'0'0'3433'0'0,"0"0"-1743"0"0,0 0-869 0 0,0 0-131 0 0,0 0 225 0 0,0 0 261 0 0,0 0 63 0 0,0 0-148 0 0,0 0-208 0 0,0 0-189 0 0,0 0-120 0 0,0 0-85 0 0,34 23-69 0 0,107 72-54 0 0,-51-24 167 0 0,-82-66-512 0 0,0 1 1 0 0,0 0-1 0 0,0 1 0 0 0,-1 0 0 0 0,0 0 0 0 0,-1 0 0 0 0,1 1 0 0 0,-1 0 1 0 0,-1 0-1 0 0,1 1 0 0 0,-1 0 0 0 0,-1 0 0 0 0,0 0 0 0 0,0 0 1 0 0,-1 0-1 0 0,0 1 0 0 0,-1 0 0 0 0,1 0 0 0 0,-2-1 0 0 0,0 1 0 0 0,0 0 1 0 0,-1 0-1 0 0,0 0 0 0 0,0 0 0 0 0,-1 0 0 0 0,-1 0 0 0 0,0 0 1 0 0,0 0-1 0 0,-1 2-21 0 0,-8 6-131 0 0,-1 0 1 0 0,0 0-1 0 0,-1-1 0 0 0,-1 0 1 0 0,-1-1-1 0 0,0-1 1 0 0,-2 1 130 0 0,-71 56-5067 0 0,75-62 3747 0 0,-8 8-4701 0 0,6-6-2630 0 0</inkml:trace>
</inkml:ink>
</file>

<file path=ppt/ink/ink4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57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1304 326 0 0 0,'0'0'1952'0'0,"0"0"6"0"0,0 0-288 0 0,0 0-394 0 0,0 0-325 0 0,0 0-172 0 0,3 0-51 0 0,8-4 1490 0 0,-23 5-1216 0 0,-23 5-472 0 0,-117 38 262 0 0,-49 5-269 0 0,127-24 245 0 0,74-24-736 0 0,0 1-1 0 0,0-1 0 0 0,1 0 1 0 0,-1 0-1 0 0,0 1 0 0 0,1-1 1 0 0,-1 0-1 0 0,0 0 0 0 0,1 1 1 0 0,0-1-1 0 0,-1 0 0 0 0,1 0 1 0 0,0 0-1 0 0,-1 0 0 0 0,1 0 1 0 0,0 0-1 0 0,0 0 0 0 0,0 0 1 0 0,0 0-1 0 0,0 0 0 0 0,0-1 1 0 0,0 1-1 0 0,0 0 0 0 0,0-1 1 0 0,0 1-1 0 0,0-1 0 0 0,1 1 1 0 0,-1-1-1 0 0,0 1 0 0 0,0-1 1 0 0,1 0-1 0 0,-1 0-31 0 0,13 6 209 0 0,0-2 1 0 0,0 0-1 0 0,1-1 0 0 0,-1 0 0 0 0,1-1 0 0 0,0 0 1 0 0,0-2-1 0 0,2 0-209 0 0,55 7 456 0 0,28 25-197 0 0,-100-31-248 0 0,0 1 1 0 0,0-1 0 0 0,0 1 0 0 0,0-1 0 0 0,0 1 0 0 0,0-1-1 0 0,0 0 1 0 0,0 1 0 0 0,-1-1 0 0 0,1 0 0 0 0,-1 1-1 0 0,1-1 1 0 0,-1 0 0 0 0,1 1 0 0 0,-1-1 0 0 0,0 0-1 0 0,0 0 1 0 0,0 0 0 0 0,1 1 0 0 0,-1-1 0 0 0,0 0-1 0 0,0 0 1 0 0,-1-1 0 0 0,1 1 0 0 0,0 0 0 0 0,0 0 0 0 0,0 0-1 0 0,0-1 1 0 0,-1 1 0 0 0,1-1 0 0 0,0 1 0 0 0,-1-1-1 0 0,1 1 1 0 0,0-1 0 0 0,-2 0-12 0 0,-355 185-371 0 0,330-170 333 0 0,-1 1-1 0 0,2 1 0 0 0,0 2 1 0 0,2 0-1 0 0,0 2 0 0 0,-17 18 39 0 0,40-37 3 0 0,1-1 1 0 0,-1 1-1 0 0,0-1 0 0 0,1 1 0 0 0,0-1 1 0 0,-1 1-1 0 0,1 0 0 0 0,0 0 0 0 0,0 0 0 0 0,0 0 1 0 0,0 0-1 0 0,0 0 0 0 0,0 0 0 0 0,0 0 0 0 0,1 0 1 0 0,-1 0-1 0 0,1 1 0 0 0,0-1 0 0 0,-1 0 0 0 0,1 0 1 0 0,0 1-1 0 0,0-1 0 0 0,1 0 0 0 0,-1 0 1 0 0,0 0-1 0 0,1 1 0 0 0,-1-1 0 0 0,1 0 0 0 0,0 0 1 0 0,0 0-1 0 0,0 0 0 0 0,0 0 0 0 0,0 0 0 0 0,0 0 1 0 0,0 0-1 0 0,1-1 0 0 0,-1 1 0 0 0,1 0 0 0 0,-1-1 1 0 0,1 1-1 0 0,-1-1 0 0 0,1 1 0 0 0,0-1 1 0 0,0 0-1 0 0,0 0 0 0 0,0 0 0 0 0,0 0 0 0 0,0 0 1 0 0,0 0-1 0 0,0-1 0 0 0,0 1 0 0 0,0-1 0 0 0,1 1 1 0 0,1-1-4 0 0,34 7 318 0 0,1-2 1 0 0,0-2-1 0 0,0-1 1 0 0,0-2-1 0 0,0-2 0 0 0,0-1 1 0 0,0-2-1 0 0,-1-2 1 0 0,0-2-1 0 0,5-3-318 0 0,-26 9-703 0 0,19-6 1559 0 0,-28 3-4877 0 0,-3-2-4409 0 0,-5 4-979 0 0</inkml:trace>
  <inkml:trace contextRef="#ctx0" brushRef="#br0" timeOffset="811.001">1289 1040 0 0 0,'0'0'273'0'0,"0"0"737"0"0,0 0 582 0 0,0 0 333 0 0,0 0 36 0 0,0 0-231 0 0,0 0-250 0 0,0 0-109 0 0,0 0-16 0 0,0 0 68 0 0,0 0 42 0 0,3 0-126 0 0,47-37 1820 0 0,-30 15-2699 0 0,281-294 1319 0 0,-291 305-1777 0 0,1 1-1 0 0,0 0 1 0 0,1 1-1 0 0,0 0 0 0 0,1 1 1 0 0,-1 1-1 0 0,1 0 1 0 0,1 0-1 0 0,-1 1 1 0 0,9-2-2 0 0,-20 10-27 0 0,1 1 0 0 0,-1-1 1 0 0,0 0-1 0 0,0 1 0 0 0,0-1 0 0 0,-1 1 1 0 0,1-1-1 0 0,-1 1 0 0 0,1 0 1 0 0,-1 0-1 0 0,0 0 0 0 0,0 0 0 0 0,0 0 1 0 0,-1 0-1 0 0,1 0 0 0 0,0 0 1 0 0,-1 0-1 0 0,0 0 0 0 0,0 0 0 0 0,0 0 1 0 0,0 0-1 0 0,-1 0 0 0 0,1 0 0 0 0,-1 0 1 0 0,1 0-1 0 0,-1 0 0 0 0,-1 2 27 0 0,-45 194-74 0 0,47-198 79 0 0,0 1 0 0 0,0 0 1 0 0,0 0-1 0 0,0 0 0 0 0,1 0 1 0 0,-1 0-1 0 0,0-1 0 0 0,1 1 1 0 0,-1 0-1 0 0,1 0 1 0 0,0-1-1 0 0,0 1 0 0 0,0 0 1 0 0,-1-1-1 0 0,2 1 0 0 0,-1-1 1 0 0,0 1-1 0 0,0-1 0 0 0,0 1 1 0 0,1-1-1 0 0,-1 0 1 0 0,0 0-1 0 0,1 0 0 0 0,0 0 1 0 0,-1 0-1 0 0,1 0 0 0 0,-1 0 1 0 0,1 0-1 0 0,0 0 0 0 0,0-1 1 0 0,-1 1-1 0 0,1-1 0 0 0,0 1 1 0 0,0-1-1 0 0,0 0 1 0 0,0 0-1 0 0,-1 0 0 0 0,1 0 1 0 0,0 0-1 0 0,0 0 0 0 0,0 0 1 0 0,0-1-1 0 0,-1 1 0 0 0,1-1 1 0 0,0 1-1 0 0,0-1 0 0 0,-1 0 1 0 0,1 1-1 0 0,0-1 1 0 0,-1 0-1 0 0,1 0 0 0 0,-1 0 1 0 0,2-2-6 0 0,137-144 334 0 0,-12 9-336 0 0,-111 124-3 0 0,-8 5 3 0 0,1 1 1 0 0,-1 0-1 0 0,2 1 1 0 0,-1 0-1 0 0,1 0 1 0 0,0 1-1 0 0,1 1 1 0 0,-1 0-1 0 0,2 0 2 0 0,-12 5 0 0 0,0 0-1 0 0,0 1 1 0 0,0-1 0 0 0,0 0 0 0 0,0 1-1 0 0,0-1 1 0 0,0 0 0 0 0,0 1-1 0 0,-1-1 1 0 0,1 1 0 0 0,0 0-1 0 0,0-1 1 0 0,-1 1 0 0 0,1 0-1 0 0,0-1 1 0 0,0 1 0 0 0,-1 0-1 0 0,1 0 1 0 0,-1 0 0 0 0,1 0 0 0 0,-1-1-1 0 0,1 1 1 0 0,-1 0 0 0 0,0 0-1 0 0,1 0 1 0 0,-1 0 0 0 0,0 0-1 0 0,0 0 1 0 0,0 0 0 0 0,1 0-1 0 0,-1 0 1 0 0,0 0 0 0 0,0 0 0 0 0,-1 0-1 0 0,1 0 1 0 0,0 0 0 0 0,0 0-1 0 0,0 0 1 0 0,-1 0 0 0 0,1 0-1 0 0,0 0 1 0 0,-1 0 0 0 0,-8 49 9 0 0,-8 4 62 0 0,6-23-54 0 0,0 0 0 0 0,3 1 0 0 0,0 0 0 0 0,2 0 0 0 0,1 0 0 0 0,2 1 0 0 0,1 0 0 0 0,2 22-17 0 0,24 2-648 0 0,-14-50-3959 0 0,3-4-4507 0 0,-11-3 1142 0 0</inkml:trace>
  <inkml:trace contextRef="#ctx0" brushRef="#br0" timeOffset="3815.129">2563 889 0 0 0,'0'0'707'0'0,"0"0"-164"0"0,0 0-77 0 0,0 0 105 0 0,0 0 191 0 0,0 0 87 0 0,0 0-83 0 0,0 0-222 0 0,0 0-236 0 0,0 0-160 0 0,0 0-32 0 0,-6 8 13 0 0,-42 70 338 0 0,-99 211-343 0 0,138-274-19 0 0,127-150 309 0 0,-75 89-332 0 0,-9 9-21 0 0,2 1 0 0 0,1 1 0 0 0,2 2-1 0 0,9-4-60 0 0,-47 36 14 0 0,1-1 0 0 0,-1 1 1 0 0,0-1-1 0 0,1 1 0 0 0,-1 0 0 0 0,1 0 0 0 0,-1 0 0 0 0,1 0 0 0 0,0 0 0 0 0,0 0 0 0 0,-1 0 0 0 0,1 0 1 0 0,0 1-1 0 0,0-1 0 0 0,0 1 0 0 0,0-1 0 0 0,0 1 0 0 0,-1 0 0 0 0,1 0 0 0 0,0 0 0 0 0,0 0 0 0 0,0 0 1 0 0,0 0-1 0 0,0 0 0 0 0,0 1 0 0 0,0-1 0 0 0,0 1 0 0 0,0-1 0 0 0,-1 1 0 0 0,1 0 0 0 0,0 0 0 0 0,0 0 1 0 0,-1 0-1 0 0,1 0 0 0 0,-1 0 0 0 0,1 0 0 0 0,-1 0 0 0 0,1 1 0 0 0,-1-1 0 0 0,0 0 0 0 0,1 1 1 0 0,-1-1-1 0 0,0 1 0 0 0,0 0 0 0 0,0-1 0 0 0,0 1 0 0 0,0 0 0 0 0,-1 0 0 0 0,1 0 0 0 0,-1-1 0 0 0,1 1 1 0 0,-1 0-1 0 0,1 0 0 0 0,-1 2-14 0 0,42 245 3262 0 0,-29-171-2781 0 0,-14-78-334 0 0,1 0 1 0 0,0 0-1 0 0,-1 0 0 0 0,1 0 0 0 0,0 0 1 0 0,0 0-1 0 0,-1 0 0 0 0,1 0 0 0 0,0 0 1 0 0,0 0-1 0 0,-1 0 0 0 0,1 0 0 0 0,0 0 1 0 0,0 0-1 0 0,-1 1 0 0 0,1-1 0 0 0,0 0 1 0 0,0 0-1 0 0,0 0 0 0 0,-1 0 0 0 0,1 1 1 0 0,0-1-1 0 0,0 0 0 0 0,0 0 0 0 0,0 0 1 0 0,-1 1-1 0 0,1-1 0 0 0,0 0 0 0 0,0 0 1 0 0,0 1-1 0 0,0-1-147 0 0,-13-12 68 0 0,-8 2-20 0 0,-1 0 0 0 0,0 1-1 0 0,0 1 1 0 0,-1 2 0 0 0,0 0-1 0 0,-8 0-47 0 0,-51-15-363 0 0,10 3-854 0 0,33 10-1290 0 0,1-3-4611 0 0,28 7 1555 0 0</inkml:trace>
  <inkml:trace contextRef="#ctx0" brushRef="#br0" timeOffset="5255.552">733 2 0 0 0,'0'0'287'0'0,"0"0"1080"0"0,0 0 97 0 0,0 0-254 0 0,0 0-253 0 0,0 0-90 0 0,-4-1 29 0 0,-38 5 2960 0 0,-153 126 1159 0 0,164-106-4800 0 0,2 2-1 0 0,1 0 0 0 0,0 2 0 0 0,2 2 0 0 0,2 0 0 0 0,1 1 1 0 0,1 2-1 0 0,1 0 0 0 0,2 1 0 0 0,-6 17-214 0 0,16-30 152 0 0,0 1-1 0 0,1 0 1 0 0,1 1-1 0 0,1 0 1 0 0,1 0-1 0 0,1 0 1 0 0,1 0-1 0 0,2 1 1 0 0,0-1-1 0 0,1 4-151 0 0,2-22 102 0 0,0 1-1 0 0,1-1 1 0 0,0 1-1 0 0,0-1 1 0 0,0 0-1 0 0,0 0 1 0 0,1 0-1 0 0,0-1 1 0 0,0 1-1 0 0,0-1 1 0 0,0 0 0 0 0,1 0-1 0 0,-1 0 1 0 0,1-1-1 0 0,0 0 1 0 0,1 0-1 0 0,-1 0 1 0 0,0 0-1 0 0,1-1 1 0 0,-1 0-1 0 0,1 0 1 0 0,0 0-1 0 0,0-1 1 0 0,0 0-1 0 0,0 0 1 0 0,-1-1-1 0 0,1 1 1 0 0,0-1-1 0 0,0-1 1 0 0,0 1-1 0 0,2-1-100 0 0,-7-25 1112 0 0,-3 19-1108 0 0,0-1-1 0 0,-1 1 1 0 0,0 0 0 0 0,0 0 0 0 0,0 0-1 0 0,-1 0 1 0 0,0 0 0 0 0,0 1-1 0 0,-1 0 1 0 0,0 0 0 0 0,0 0-1 0 0,0 0 1 0 0,-1 1 0 0 0,-3-3-5 0 0,-1-2-62 0 0,-162-145-1090 0 0,102 82 1341 0 0,70 72-169 0 0,0 1-42 0 0,0 0-24 0 0,0 0-28 0 0,0 0-9 0 0,17 1-57 0 0,72 31 170 0 0,132 16 137 0 0,-111-32-161 0 0,-72-10 16 0 0,-101 24-353 0 0,46-24 209 0 0,1 1-1 0 0,-1 0 1 0 0,2 2-1 0 0,-1 0 0 0 0,1 0 1 0 0,0 1-1 0 0,1 1 1 0 0,1 1-1 0 0,-1 0 0 0 0,2 0 1 0 0,0 2-1 0 0,0-1 1 0 0,1 1-1 0 0,1 1 0 0 0,0 1 123 0 0,6 23-4679 0 0,16-15-6012 0 0,-7-20 5473 0 0</inkml:trace>
  <inkml:trace contextRef="#ctx0" brushRef="#br0" timeOffset="10186.195">3145 576 0 0 0,'0'0'333'0'0,"0"0"78"0"0,0 0 191 0 0,0 0 417 0 0,0 0 377 0 0,0 0 127 0 0,0 0-172 0 0,0 0-251 0 0,0 0-150 0 0,0 0 0 0 0,8 0 69 0 0,59-4 1277 0 0,0-4 0 0 0,0-2 0 0 0,19-8-2296 0 0,-11 3 247 0 0,1 4-571 0 0,-75 11-37 0 0,-1 0-198 0 0,0 0-212 0 0,-10 12-4057 0 0,-19 12-5419 0 0,24-19 9548 0 0</inkml:trace>
  <inkml:trace contextRef="#ctx0" brushRef="#br0" timeOffset="10435.979">3230 750 0 0 0,'0'0'1092'0'0,"0"0"570"0"0,0 0 309 0 0,0 0 55 0 0,0 0-176 0 0,0 0-285 0 0,0 0-287 0 0,0 0-199 0 0,0 0-147 0 0,17 6-121 0 0,53 18-108 0 0,-62-21-566 0 0,0-1 1 0 0,0-1 0 0 0,0 0-1 0 0,0 0 1 0 0,1 0 0 0 0,-1-1-1 0 0,0 0 1 0 0,0 0 0 0 0,0-1 0 0 0,0 0-1 0 0,0-1 1 0 0,0 0-138 0 0,15-2 127 0 0,89-21-863 0 0,-76 14-2833 0 0,-1-1-4456 0 0,-28 8 3607 0 0</inkml:trace>
  <inkml:trace contextRef="#ctx0" brushRef="#br0" timeOffset="10790.093">4198 319 1000 0 0,'0'0'1258'0'0,"0"0"-278"0"0,0 0 15 0 0,0 0 335 0 0,0 0 383 0 0,0 0 145 0 0,0 0-180 0 0,0 0-350 0 0,0 0-357 0 0,0 0-262 0 0,0 0-135 0 0,0 0-33 0 0,0 0-18 0 0,-6 32-15 0 0,-16 99-40 0 0,17-37 446 0 0,32 128-42 0 0,-26-220-940 0 0,-1-1-1 0 0,0 1 1 0 0,0-1 0 0 0,0 1-1 0 0,0-1 1 0 0,-1 1 0 0 0,1-1-1 0 0,0 1 1 0 0,-1 0 0 0 0,1-1-1 0 0,-1 0 1 0 0,1 1 0 0 0,-1-1-1 0 0,0 1 1 0 0,1-1 0 0 0,-1 0-1 0 0,0 1 1 0 0,0-1 0 0 0,0 0 0 0 0,0 0-1 0 0,0 0 1 0 0,0 0 0 0 0,-1 0-1 0 0,1 0 1 0 0,0 0 0 0 0,0 0-1 0 0,-1 0 1 0 0,1 0 0 0 0,-1-1-1 0 0,1 1 1 0 0,0-1 0 0 0,-1 1-1 0 0,0-1 69 0 0,-35-12-10349 0 0,21-13 4733 0 0,12 18 5616 0 0</inkml:trace>
  <inkml:trace contextRef="#ctx0" brushRef="#br0" timeOffset="11089.978">3885 322 0 0 0,'0'0'461'0'0,"0"0"256"0"0,0 0 292 0 0,0 0 397 0 0,0 0 323 0 0,0 0 135 0 0,0 0-105 0 0,0 0-183 0 0,0 0-168 0 0,36-3-192 0 0,115-13-194 0 0,62-1 2248 0 0,57-2-2060 0 0,-276 35-2539 0 0,-97 59-10719 0 0,82-60 8470 0 0,4-7 1886 0 0</inkml:trace>
  <inkml:trace contextRef="#ctx0" brushRef="#br0" timeOffset="11321.908">3859 783 0 0 0,'0'0'1422'0'0,"0"0"239"0"0,0 0 310 0 0,0 0 175 0 0,0 0-5 0 0,0 0-169 0 0,0 0-270 0 0,0 0-270 0 0,0 0-256 0 0,0 0-219 0 0,21 9-189 0 0,70 28-149 0 0,-20-32 119 0 0,-56-8-603 0 0,339-64-714 0 0,-299 54-3854 0 0,-35 8-1003 0 0,-8 1-2956 0 0</inkml:trace>
  <inkml:trace contextRef="#ctx0" brushRef="#br0" timeOffset="12003.591">4815 635 3873 0 0,'0'0'2863'0'0,"0"0"-1601"0"0,0 0-730 0 0,0 0 33 0 0,0 0 309 0 0,0 0 254 0 0,0 0 31 0 0,0 0-226 0 0,0 0-334 0 0,0 0-275 0 0,0 0-166 0 0,-24 35-88 0 0,-74 106-43 0 0,59-67-16 0 0,30-54-55 0 0,0 0 1 0 0,-1-1-1 0 0,-1-1 1 0 0,-1 0-1 0 0,-1 0 1 0 0,0-1-1 0 0,-1-1 1 0 0,-9 8 43 0 0,24-25 0 0 0,-1 1 0 0 0,1-1 0 0 0,-1 1-1 0 0,1-1 1 0 0,-1 1 0 0 0,0-1 0 0 0,1 1 0 0 0,-1-1 0 0 0,0 0 0 0 0,1 1 0 0 0,-1-1 0 0 0,0 1 0 0 0,0-1 0 0 0,0 0 0 0 0,1 1 0 0 0,-1-1 0 0 0,0 0 0 0 0,0 1 0 0 0,0-1 0 0 0,0 1 0 0 0,0-1 0 0 0,0 0 0 0 0,0 1 0 0 0,-1-1 0 0 0,1 0 0 0 0,0 1-1 0 0,0-1 1 0 0,0 0 0 0 0,-1 1 0 0 0,1-1 0 0 0,0 1 0 0 0,-1-1 0 0 0,1 1 0 0 0,0-1 0 0 0,-1 1 0 0 0,1-1 0 0 0,-1 1 0 0 0,1-1 0 0 0,0 1 0 0 0,-1-1 0 0 0,1 1 0 0 0,-1 0 0 0 0,0-1 0 0 0,1 1 0 0 0,-1 0 0 0 0,1-1 0 0 0,-1 1 0 0 0,0 0 0 0 0,1 0-1 0 0,-1 0 1 0 0,1-1 0 0 0,-1 1 0 0 0,0 0 0 0 0,1 0 0 0 0,-1 0 0 0 0,0 0 0 0 0,1 0 0 0 0,-1 0 0 0 0,0 0 0 0 0,1 1 0 0 0,-1-1 0 0 0,33-49 36 0 0,2 2-1 0 0,1 1 1 0 0,3 2 0 0 0,2 1 0 0 0,27-20-36 0 0,-50 47 0 0 0,2 1 1 0 0,-1 1-1 0 0,2 1 0 0 0,0 0 1 0 0,0 2-1 0 0,18-7 0 0 0,-37 17-12 0 0,0 1-1 0 0,0-1 1 0 0,0 1-1 0 0,0-1 1 0 0,0 1-1 0 0,0 0 1 0 0,0-1-1 0 0,0 1 1 0 0,1 0 0 0 0,-1 0-1 0 0,0 0 1 0 0,0 0-1 0 0,0 0 1 0 0,0 0-1 0 0,1 0 1 0 0,-1 1-1 0 0,0-1 1 0 0,0 0-1 0 0,0 1 1 0 0,0-1-1 0 0,0 0 1 0 0,0 1-1 0 0,0 0 1 0 0,0-1-1 0 0,0 1 1 0 0,0-1-1 0 0,0 1 1 0 0,0 0-1 0 0,0 0 1 0 0,0 0-1 0 0,-1-1 1 0 0,1 1-1 0 0,0 0 1 0 0,-1 0-1 0 0,1 0 1 0 0,0 0-1 0 0,-1 0 1 0 0,1 0-1 0 0,-1 0 1 0 0,0 1-1 0 0,1-1 1 0 0,-1 0-1 0 0,0 0 1 0 0,0 0 0 0 0,1 1 12 0 0,2 61 6 0 0,-3-49 27 0 0,-19 214 2099 0 0,-5-228-454 0 0,-5-1-1617 0 0,1-2 1 0 0,0-1-1 0 0,1-1 1 0 0,-1-2-1 0 0,1 0 1 0 0,0-2-1 0 0,1-1 1 0 0,-6-3-62 0 0,-47-36-2395 0 0,51 21-8101 0 0,25 24 5399 0 0</inkml:trace>
  <inkml:trace contextRef="#ctx0" brushRef="#br0" timeOffset="12654.64">5643 359 1280 0 0,'0'0'2209'0'0,"0"0"-916"0"0,0 0-340 0 0,0 0 340 0 0,0 0 456 0 0,0 0 248 0 0,0 0-119 0 0,0 0-432 0 0,0 0-389 0 0,0 0-245 0 0,0 0-125 0 0,0 0-48 0 0,0 0-42 0 0,-13 25-51 0 0,-42 76-55 0 0,48-88-383 0 0,0 0 0 0 0,-1-1 0 0 0,0 0 0 0 0,-1 0 0 0 0,0-1 0 0 0,-1 0-1 0 0,0 0 1 0 0,-1-1 0 0 0,0-1 0 0 0,-1 0 0 0 0,0 0 0 0 0,0-1 0 0 0,-1-1 0 0 0,0 0 0 0 0,-9 3-108 0 0,7-2 69 0 0,-3 0-120 0 0,-1 0 0 0 0,0-2 0 0 0,0 0 0 0 0,-1-1 0 0 0,1 0 1 0 0,-1-2-1 0 0,0-1 0 0 0,-1 0 0 0 0,1-1 0 0 0,0-2 0 0 0,-2 0 51 0 0,17 0-43 0 0,1 0 0 0 0,-1-1-1 0 0,1 1 1 0 0,0-1 0 0 0,0 0 0 0 0,0 0 0 0 0,0 0 0 0 0,0-1 0 0 0,1 0-1 0 0,-1 1 1 0 0,1-1 0 0 0,-1 0 0 0 0,1-1 0 0 0,0 1 0 0 0,0-1 0 0 0,1 1-1 0 0,-1-1 1 0 0,1 0 0 0 0,0 0 0 0 0,-1 0 0 0 0,2 0 0 0 0,-1 0-1 0 0,0 0 1 0 0,1-1 0 0 0,0 1 0 0 0,0-1 0 0 0,0 1 0 0 0,1 0 0 0 0,0-1-1 0 0,-1 0 1 0 0,1 1 0 0 0,1-1 0 0 0,-1 1 0 0 0,1-1 0 0 0,0 1-1 0 0,0 0 1 0 0,0-1 0 0 0,0 1 0 0 0,1 0 0 0 0,0 0 0 0 0,0-1 0 0 0,1 0 43 0 0,2-2-1 0 0,0 1 1 0 0,0 0-1 0 0,1 0 1 0 0,0 0-1 0 0,0 1 1 0 0,0 0-1 0 0,1 0 1 0 0,-1 0 0 0 0,1 1-1 0 0,1 0 1 0 0,-1 0-1 0 0,0 1 1 0 0,1 0-1 0 0,0 0 1 0 0,0 1-1 0 0,0 0 1 0 0,0 0 0 0 0,0 1-1 0 0,0 0 1 0 0,0 1-1 0 0,0-1 1 0 0,0 2-1 0 0,0-1 1 0 0,1 1-1 0 0,-1 0 1 0 0,0 1 0 0 0,0 0-1 0 0,0 0 1 0 0,-1 0-1 0 0,5 3 1 0 0,109 86 595 0 0,47 44 1667 0 0,-40-27-2279 0 0,-122-102-4190 0 0,-3-2-4663 0 0,-2-3 878 0 0</inkml:trace>
</inkml:ink>
</file>

<file path=ppt/ink/ink4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16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1 236 0 0 0,'0'0'1239'0'0,"0"0"393"0"0,0 0 278 0 0,0 0 33 0 0,0 0-163 0 0,0 0-265 0 0,0 0-230 0 0,0 0-166 0 0,0 0-118 0 0,12 0-70 0 0,94 0 2268 0 0,243-4 554 0 0,-252-27-4893 0 0,-92 21-2985 0 0,-7 4-3212 0 0,0 2-904 0 0</inkml:trace>
  <inkml:trace contextRef="#ctx0" brushRef="#br0" timeOffset="288.924">25 432 2216 0 0,'0'0'1780'0'0,"0"0"-303"0"0,0 0 164 0 0,0 0 410 0 0,0 0 134 0 0,0 0-177 0 0,0 0-440 0 0,0 0-408 0 0,35 0-286 0 0,115 2-221 0 0,10-16 321 0 0,-123 12-1640 0 0,78-11 1059 0 0,-79 4-4199 0 0,-3-5-4329 0 0,-28 10 3696 0 0,-4 2 2505 0 0</inkml:trace>
  <inkml:trace contextRef="#ctx0" brushRef="#br0" timeOffset="731.999">258 1 1800 0 0,'0'0'1533'0'0,"0"0"-492"0"0,0 0-317 0 0,0 0 115 0 0,0 0 368 0 0,0 0 292 0 0,0 0 23 0 0,0 0-193 0 0,0 0-246 0 0,0 0-188 0 0,0 0-83 0 0,0 0-38 0 0,0 0-15 0 0,19 21-18 0 0,62 65-39 0 0,7-24 835 0 0,98 26-616 0 0,-183-87-917 0 0,0 0 1 0 0,1 0-1 0 0,-1 0 0 0 0,0 1 1 0 0,-1-1-1 0 0,1 1 1 0 0,0 0-1 0 0,0 0 1 0 0,-1 0-1 0 0,1 0 1 0 0,-1 0-1 0 0,1 0 1 0 0,-1 1-1 0 0,0-1 1 0 0,0 1-1 0 0,0 0 1 0 0,0 0-1 0 0,-1-1 1 0 0,1 1-1 0 0,-1 0 1 0 0,0 0-1 0 0,0 1 1 0 0,0-1-1 0 0,0 0 1 0 0,0 0-1 0 0,-1 0 1 0 0,1 1-1 0 0,-1-1 1 0 0,0 0-1 0 0,0 1 1 0 0,0-1-1 0 0,0 0 1 0 0,-1 0-1 0 0,1 1 1 0 0,-1-1-1 0 0,0 0 1 0 0,0 0-1 0 0,0 0 1 0 0,-1 0-1 0 0,1 0 1 0 0,-1 1-5 0 0,-23 26 13 0 0,-2 0 1 0 0,-1-2-1 0 0,-2-1 1 0 0,0-1 0 0 0,-2-2-1 0 0,0-1 1 0 0,-16 7-14 0 0,5-1-70 0 0,-98 63-2388 0 0,134-84-89 0 0,6-5-5391 0 0,1 0 954 0 0</inkml:trace>
</inkml:ink>
</file>

<file path=ppt/ink/ink4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27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 0 0 0,'0'0'1267'0'0,"0"0"259"0"0,0 0 193 0 0,0 0 213 0 0,0 0 170 0 0,0 0-24 0 0,0 0-177 0 0,0 0-336 0 0,0 0-377 0 0,0 0-328 0 0,0-6-270 0 0,3-17 845 0 0,10 46-1232 0 0,-2 2 0 0 0,0-1 0 0 0,-1 1 0 0 0,-2 1 1 0 0,4 17-204 0 0,12 32 236 0 0,59 121 177 0 0,-82-196-365 0 0,0 1-1 0 0,0-1 0 0 0,1 1 0 0 0,-1-1 1 0 0,0 0-1 0 0,0 1 0 0 0,1-1 1 0 0,-1 0-1 0 0,0 0 0 0 0,0 0 0 0 0,1 0 1 0 0,-1 0-1 0 0,0 0 0 0 0,1-1 1 0 0,-1 1-1 0 0,0 0 0 0 0,0-1 0 0 0,1 1 1 0 0,-1 0-1 0 0,0-1 0 0 0,0 0 1 0 0,0 1-1 0 0,0-1 0 0 0,0 0 1 0 0,0 1-1 0 0,0-1 0 0 0,0 0 0 0 0,0 0 1 0 0,0 0-1 0 0,0 0 0 0 0,0 0 1 0 0,-1 0-1 0 0,1 0 0 0 0,0 0 0 0 0,-1 0 1 0 0,1 0-1 0 0,-1-1 0 0 0,1 1 1 0 0,-1 0-1 0 0,1 0 0 0 0,-1-1 0 0 0,0 1 1 0 0,0 0-1 0 0,0 0 0 0 0,1-1 1 0 0,-1 1-1 0 0,0 0 0 0 0,-1-1 1 0 0,1 1-1 0 0,0-1-47 0 0,3-6 38 0 0,77-145 262 0 0,23 25-414 0 0,-101 127 89 0 0,-1 1 1 0 0,0 0-1 0 0,0 0 1 0 0,1 0-1 0 0,-1 0 1 0 0,0 1-1 0 0,0-1 0 0 0,0 0 1 0 0,1 0-1 0 0,-1 1 1 0 0,0-1-1 0 0,0 0 1 0 0,0 1-1 0 0,0 0 1 0 0,0-1-1 0 0,0 1 1 0 0,1-1-1 0 0,-1 1 0 0 0,-1 0 1 0 0,1 0-1 0 0,0 0 1 0 0,0 0-1 0 0,0 0 1 0 0,0 0-1 0 0,-1 0 1 0 0,1 0-1 0 0,0 0 1 0 0,-1 0-1 0 0,1 0 0 0 0,-1 0 1 0 0,1 0-1 0 0,-1 0 1 0 0,1 0-1 0 0,-1 1 1 0 0,0-1-1 0 0,0 0 1 0 0,0 0-1 0 0,0 1 1 0 0,0-1-1 0 0,0 0 0 0 0,0 0 1 0 0,0 1 24 0 0,46 167-12 0 0,-45-166 39 0 0,0 1 0 0 0,0-1 0 0 0,1 0 0 0 0,-1 0 0 0 0,1 0 0 0 0,0 1 0 0 0,0-2 0 0 0,0 1 0 0 0,0 0 0 0 0,1 0 0 0 0,-1-1 0 0 0,1 1 1 0 0,-1-1-1 0 0,1 0 0 0 0,0 0 0 0 0,0 0 0 0 0,0 0 0 0 0,0 0 0 0 0,0-1 0 0 0,0 1 0 0 0,1-1 0 0 0,-1 0 0 0 0,0 0 0 0 0,1 0 0 0 0,-1 0 0 0 0,1-1 0 0 0,-1 1 0 0 0,1-1 0 0 0,-1 0 0 0 0,1 0 0 0 0,0 0 0 0 0,2-1-27 0 0,0-4 107 0 0,-1 1-1 0 0,1-1 1 0 0,-1 0-1 0 0,0-1 1 0 0,-1 1-1 0 0,0-1 1 0 0,1 0-1 0 0,-2 0 1 0 0,1 0-1 0 0,-1-1 1 0 0,0 1-1 0 0,0-1 1 0 0,-1 0-1 0 0,1-1-106 0 0,-2 4 48 0 0,70-226 692 0 0,-62 126-6855 0 0,-9 104 2076 0 0,0 0-2261 0 0,0 0-1764 0 0</inkml:trace>
</inkml:ink>
</file>

<file path=ppt/ink/ink4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29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92 0 0 0,'0'0'1220'0'0,"0"0"30"0"0,0 0-83 0 0,0-12-103 0 0,0-32-351 0 0,0 29 3158 0 0,0-6 3984 0 0,-31 98-8177 0 0,-17 41 628 0 0,46-116-284 0 0,1 1 1 0 0,-1 0 0 0 0,0 0 0 0 0,1 0 0 0 0,0 0-1 0 0,0 0 1 0 0,0 0 0 0 0,0 1 0 0 0,1-1 0 0 0,-1 0-1 0 0,1 0 1 0 0,0 1 0 0 0,0-1 0 0 0,0 0-1 0 0,0 1 1 0 0,0-1 0 0 0,1 0 0 0 0,-1 0 0 0 0,1 1-1 0 0,0-1 1 0 0,0 0 0 0 0,1 0 0 0 0,-1 0 0 0 0,0 0-1 0 0,1 0 1 0 0,0 0 0 0 0,0-1 0 0 0,-1 1 0 0 0,2 0-1 0 0,-1-1 1 0 0,0 0 0 0 0,0 1 0 0 0,1-1-1 0 0,0 0 1 0 0,-1 0 0 0 0,1 0 0 0 0,0-1 0 0 0,0 1-1 0 0,0-1 1 0 0,0 1 0 0 0,0-1 0 0 0,0 0 0 0 0,0 0-1 0 0,0 0 1 0 0,1-1 0 0 0,1 1-23 0 0,156-19 1471 0 0,-56 10-3565 0 0,-90 14-4039 0 0,-2-1-4028 0 0,-9-5 8906 0 0</inkml:trace>
</inkml:ink>
</file>

<file path=ppt/ink/ink4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29.9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0,'0'0'429'0'0,"0"0"196"0"0,0 0 55 0 0,0 0 371 0 0,0 0 450 0 0,0 0 294 0 0,0 0 0 0 0,0 0-258 0 0,0 0-274 0 0,0 0-230 0 0,0 0-185 0 0,34-6-174 0 0,106-18-169 0 0,-28 14 191 0 0,-84 9-1003 0 0,67 8 13 0 0,-38 23-7882 0 0,-47-22 2922 0 0,-7-4 4853 0 0</inkml:trace>
</inkml:ink>
</file>

<file path=ppt/ink/ink4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0.4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0 0 0,'0'0'404'0'0,"0"0"92"0"0,0 0 264 0 0,0 0 387 0 0,0 0 235 0 0,0 0 30 0 0,0 0-121 0 0,0 0-161 0 0,0 0-133 0 0,0 0-133 0 0,0 0-139 0 0,34-5-155 0 0,105-17-144 0 0,-67 16 35 0 0,-70 6-435 0 0,1 0 0 0 0,-1 0 0 0 0,1 0 0 0 0,0 0-1 0 0,-1 1 1 0 0,1-1 0 0 0,-1 1 0 0 0,1 0 0 0 0,-1-1 0 0 0,1 1 0 0 0,-1 0-1 0 0,0 1 1 0 0,1-1 0 0 0,-1 0 0 0 0,0 1 0 0 0,0-1 0 0 0,0 1-1 0 0,0 0 1 0 0,0-1 0 0 0,0 1 0 0 0,-1 0 0 0 0,1 0 0 0 0,0 0 0 0 0,-1 1-1 0 0,0-1 1 0 0,1 0 0 0 0,-1 0 0 0 0,0 1 0 0 0,0-1 0 0 0,0 1-1 0 0,-1-1 1 0 0,1 1 0 0 0,-1-1 0 0 0,1 1 0 0 0,-1-1 0 0 0,0 1 0 0 0,0 0-1 0 0,0-1 1 0 0,0 1 0 0 0,0-1 0 0 0,-1 1 0 0 0,1-1 0 0 0,-1 1-1 0 0,0-1 1 0 0,1 1 0 0 0,-1-1 0 0 0,0 1 0 0 0,-1-1 0 0 0,1 0 0 0 0,-1 2-26 0 0,-146 117 1249 0 0,146-120-1227 0 0,0 1-1 0 0,-1 0 1 0 0,1 0-1 0 0,0 0 0 0 0,0 0 1 0 0,0 1-1 0 0,0-1 1 0 0,0 1-1 0 0,1-1 1 0 0,-1 1-1 0 0,1 0 1 0 0,-1-1-1 0 0,1 1 1 0 0,0 0-1 0 0,0 0 0 0 0,1 0 1 0 0,-1 0-1 0 0,0 0 1 0 0,1 0-1 0 0,0 0 1 0 0,0 0-1 0 0,0 3-21 0 0,47 9 451 0 0,72-21-336 0 0,-81 1-3125 0 0,1-3-4516 0 0,-25 5 2417 0 0</inkml:trace>
</inkml:ink>
</file>

<file path=ppt/ink/ink4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3.2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0 0 0,'0'0'135'0'0,"0"0"349"0"0,0 0 283 0 0,0 0 329 0 0,0 0 196 0 0,0 0-8 0 0,0 0-171 0 0,0 0-225 0 0,0 0-60 0 0,3 0 74 0 0,61 5 4281 0 0,38-18-2017 0 0,-20 1-2048 0 0,50 2-665 0 0,-109 23-1912 0 0,-15 3-4040 0 0,-5-9 391 0 0,-2-2-1535 0 0</inkml:trace>
</inkml:ink>
</file>

<file path=ppt/ink/ink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4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6.6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1 203 0 0 0,'0'0'445'0'0,"0"0"1021"0"0,0 0 254 0 0,0 0-139 0 0,0 0-256 0 0,0 0-260 0 0,0 0-164 0 0,25-7 4039 0 0,97 7-2182 0 0,16-8-1755 0 0,-28-18-962 0 0,-106 19 359 0 0,-3 4-8766 0 0,0 3 2320 0 0,-3 0 2813 0 0</inkml:trace>
  <inkml:trace contextRef="#ctx0" brushRef="#br0" timeOffset="373.556">161 1 0 0 0,'0'0'203'0'0,"0"0"243"0"0,0 0 320 0 0,0 0 532 0 0,0 0 439 0 0,0 0 86 0 0,0 0-324 0 0,0 0-470 0 0,0 0-376 0 0,0 0-173 0 0,0 0-4 0 0,-1 9 44 0 0,-15 170 2684 0 0,31 67-3586 0 0,-13-230-299 0 0,-1-1-1894 0 0,1-5-3311 0 0,-2-7 1276 0 0</inkml:trace>
</inkml:ink>
</file>

<file path=ppt/ink/ink4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9.0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1 2385 0 0,'0'0'1149'0'0,"0"0"-322"0"0,0 0-256 0 0,0 0 157 0 0,0 0 395 0 0,0 0 338 0 0,0 0 110 0 0,0 0-140 0 0,0 0-286 0 0,0 0-296 0 0,0 0-214 0 0,0 0-142 0 0,1 22-71 0 0,1 147 598 0 0,-11-93-812 0 0,-3 0-1 0 0,-3-1 0 0 0,-7 11-207 0 0,21-84 1 0 0,-7 87-30 0 0,9-87 43 0 0,1-1 0 0 0,-1 1 0 0 0,1-1 0 0 0,-1 0 0 0 0,1 0 1 0 0,0 0-1 0 0,0 0 0 0 0,-1 0 0 0 0,1 0 0 0 0,0 0 1 0 0,0-1-1 0 0,0 1 0 0 0,0-1 0 0 0,0 1 0 0 0,0-1 1 0 0,0 0-1 0 0,0 0 0 0 0,0 0 0 0 0,0 0 0 0 0,0 0 0 0 0,0 0 1 0 0,0 0-1 0 0,0-1 0 0 0,0 1 0 0 0,0-1 0 0 0,1 1-14 0 0,5-1 68 0 0,9 0 21 0 0,1-2 1 0 0,-1 0-1 0 0,0 0 1 0 0,-1-2-1 0 0,1 0 1 0 0,-1-1-1 0 0,12-6-89 0 0,92-24-336 0 0,-102 33-406 0 0,-2 0-2067 0 0,-5 2-3491 0 0,-4 1-979 0 0</inkml:trace>
</inkml:ink>
</file>

<file path=ppt/ink/ink4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7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92 0 0 0,'0'0'721'0'0,"0"0"126"0"0,0 0 31 0 0,0 0 161 0 0,0 0 285 0 0,0 0 232 0 0,0 0-67 0 0,0 0-346 0 0,0 0-361 0 0,0 0-261 0 0,0 0-97 0 0,3 4 32 0 0,43 99 2158 0 0,-27 155-353 0 0,-19-231-2268 0 0,1-12-131 0 0,0-1 0 0 0,-1 1 0 0 0,-1-1 1 0 0,0 1-1 0 0,-1-1 0 0 0,0 0 0 0 0,-1 0 0 0 0,-1 1 0 0 0,0-2 0 0 0,-1 1 1 0 0,-1-1-1 0 0,-2 6 138 0 0,-19 5-3797 0 0,5-14-5682 0 0,18-7 8361 0 0</inkml:trace>
  <inkml:trace contextRef="#ctx0" brushRef="#br0" timeOffset="343.224">0 136 0 0 0,'0'0'501'0'0,"0"0"318"0"0,0 0 271 0 0,0 0 265 0 0,0 0 300 0 0,0 0 108 0 0,0 0-144 0 0,0 0-304 0 0,0 0-311 0 0,0 0-253 0 0,0 0-190 0 0,33-21-86 0 0,104-63-77 0 0,-55 57 125 0 0,-66 27-390 0 0,12-2 40 0 0,1 1 0 0 0,-1 1 0 0 0,1 2 0 0 0,-1 0 0 0 0,0 3 0 0 0,0 0 0 0 0,0 1 0 0 0,11 6-173 0 0,-37-12 27 0 0,0 0 0 0 0,0 1 0 0 0,0-1 0 0 0,0 1 0 0 0,0 0 0 0 0,-1-1 0 0 0,1 1 1 0 0,0 0-1 0 0,0 0 0 0 0,-1 0 0 0 0,1 1 0 0 0,-1-1 0 0 0,1 0 0 0 0,-1 1 0 0 0,1-1 0 0 0,-1 0 0 0 0,0 1 0 0 0,0 0 0 0 0,1-1 0 0 0,-1 1 1 0 0,0 0-1 0 0,-1-1 0 0 0,1 1 0 0 0,0 0 0 0 0,0 0 0 0 0,-1 0 0 0 0,1 0 0 0 0,-1 0 0 0 0,0 0 0 0 0,0 0 0 0 0,1 0 0 0 0,-1 0 0 0 0,0 0 1 0 0,-1 0-1 0 0,1 0 0 0 0,0 0 0 0 0,0 0 0 0 0,-1-1 0 0 0,1 1 0 0 0,-1 0 0 0 0,0 0 0 0 0,0 0 0 0 0,1 0 0 0 0,-1-1 0 0 0,0 1 1 0 0,-1 0-1 0 0,1-1 0 0 0,0 1 0 0 0,0-1 0 0 0,-1 1 0 0 0,1-1 0 0 0,-1 1 0 0 0,1-1 0 0 0,-1 0 0 0 0,1 0 0 0 0,-1 0-27 0 0,-37 28 132 0 0,-2-3 0 0 0,0-1 0 0 0,-2-3 0 0 0,0-1 0 0 0,-20 6-132 0 0,-34 17-212 0 0,22-9-885 0 0,61-14-2651 0 0,18-6-5324 0 0,-1-11 5679 0 0</inkml:trace>
  <inkml:trace contextRef="#ctx0" brushRef="#br0" timeOffset="657.21">501 423 7346 0 0,'0'0'1487'0'0,"0"0"-454"0"0,0 0-475 0 0,0 0-61 0 0,0 0 223 0 0,0 0 226 0 0,0 0 123 0 0,0 0-47 0 0,0 0-163 0 0,0 0-203 0 0,0 0-197 0 0,0 0-146 0 0,0 0-88 0 0,9 23-45 0 0,30 70-42 0 0,-20 3 112 0 0,-20-77-639 0 0,-7-4-2328 0 0,-3-8-5958 0 0,6-6 2698 0 0</inkml:trace>
</inkml:ink>
</file>

<file path=ppt/ink/ink4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47.3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1 102 0 0 0,'0'0'1040'0'0,"0"0"409"0"0,0 0-91 0 0,0 0-240 0 0,0 0-195 0 0,7-7-67 0 0,25-20 28 0 0,20 12 3026 0 0,206-21 1118 0 0,-113 22-4698 0 0,-143 12-3482 0 0,-22 1-2036 0 0,-7 11-1997 0 0,19-6 5814 0 0</inkml:trace>
</inkml:ink>
</file>

<file path=ppt/ink/ink4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4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0,'0'0'1119'0'0,"0"0"747"0"0,0 0 347 0 0,0 0-81 0 0,0 0-312 0 0,0 0-372 0 0,0 0-287 0 0,31-1-256 0 0,98-5-213 0 0,92-27-1221 0 0,-182 33-6046 0 0,-29 0 323 0 0</inkml:trace>
</inkml:ink>
</file>

<file path=ppt/ink/ink4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50.9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378 78 0 0 0,'0'0'1026'0'0,"0"0"275"0"0,0 0 110 0 0,0 0-104 0 0,0 0-321 0 0,0 0-381 0 0,0 0-298 0 0,0 0-115 0 0,-3 3 52 0 0,2 67 1467 0 0,5-44-1266 0 0,7 91 516 0 0,-6 0-1 0 0,-5 32-960 0 0,-1-133-377 0 0,-1-1 0 0 0,-1 1 1 0 0,0-1-1 0 0,-1 0 0 0 0,0 0 0 0 0,-1 0 1 0 0,-1-1-1 0 0,-4 8 377 0 0,-5-7-8295 0 0,13-14 8148 0 0</inkml:trace>
  <inkml:trace contextRef="#ctx0" brushRef="#br0" timeOffset="362.187">0 159 0 0 0,'0'0'1272'0'0,"0"0"485"0"0,0 0 106 0 0,0 0-154 0 0,0 0-235 0 0,0 0-246 0 0,31-8-126 0 0,98-25-51 0 0,236-59 4046 0 0,-180 67-4994 0 0,-184 25-136 0 0,-1 0 1 0 0,1 0-1 0 0,0 0 1 0 0,-1 0-1 0 0,1 0 1 0 0,0 0 0 0 0,-1 0-1 0 0,1 0 1 0 0,0 0-1 0 0,-1 0 1 0 0,1 1 0 0 0,0-1-1 0 0,-1 0 1 0 0,1 1-1 0 0,-1-1 1 0 0,1 0 0 0 0,-1 1-1 0 0,1-1 1 0 0,-1 1-1 0 0,1-1 1 0 0,-1 0-1 0 0,1 1 1 0 0,-1 0 0 0 0,1-1-1 0 0,-1 1 1 0 0,0-1-1 0 0,1 1 1 0 0,-1-1 0 0 0,0 1-1 0 0,1 0 1 0 0,-1-1-1 0 0,0 1 1 0 0,0 0-1 0 0,0-1 1 0 0,0 1 0 0 0,0-1-1 0 0,0 1 1 0 0,0 0-1 0 0,0-1 1 0 0,0 1 0 0 0,0 0-1 0 0,0-1 1 0 0,0 1-1 0 0,0 0 1 0 0,0-1 0 0 0,0 1-1 0 0,-1 0 1 0 0,1-1-1 0 0,0 1 1 0 0,-1-1-1 0 0,1 1 1 0 0,0 0 0 0 0,-1-1-1 0 0,1 1 1 0 0,0-1-1 0 0,-1 1 33 0 0,-20 32-1667 0 0,-80 68-11071 0 0,86-88 12303 0 0</inkml:trace>
  <inkml:trace contextRef="#ctx0" brushRef="#br0" timeOffset="610.7">92 719 0 0 0,'0'0'481'0'0,"0"0"1010"0"0,0 0 467 0 0,0 0 248 0 0,0 0 38 0 0,0 0-206 0 0,0 0-357 0 0,0 0-366 0 0,0 0-278 0 0,0 0-195 0 0,31 1-136 0 0,98 3-89 0 0,-24-17 585 0 0,66-15-1387 0 0,-124 20-4464 0 0,0 0-5421 0 0,-36 4 7156 0 0</inkml:trace>
  <inkml:trace contextRef="#ctx0" brushRef="#br0" timeOffset="1360.223">989 535 0 0 0,'0'0'771'0'0,"0"0"308"0"0,0 0 232 0 0,0 0 18 0 0,0 0-134 0 0,0 0-241 0 0,0 0-249 0 0,0 0-203 0 0,-22 35-165 0 0,-66 109-116 0 0,-5 11 72 0 0,66-81 889 0 0,59-119 863 0 0,1 7-1891 0 0,0 1 0 0 0,3 2 0 0 0,1 1 0 0 0,1 2 0 0 0,2 2 0 0 0,1 1-1 0 0,3 1-153 0 0,-38 24-27 0 0,-1 0-1 0 0,1 0 1 0 0,-1 1-1 0 0,1 0 1 0 0,0 0-1 0 0,1 0 1 0 0,-1 1-1 0 0,0 0 1 0 0,1 0-1 0 0,-1 1 1 0 0,1-1-1 0 0,-1 2 0 0 0,1-1 1 0 0,0 1-1 0 0,-1 0 1 0 0,1 0-1 0 0,0 0 28 0 0,35 58 12 0 0,4 97 655 0 0,-29-56 921 0 0,-49-99 1157 0 0,-205-91-2594 0 0,25 44-2592 0 0,200 46 2580 0 0,6 1-3146 0 0,1 0-7589 0 0,6 0 8805 0 0</inkml:trace>
  <inkml:trace contextRef="#ctx0" brushRef="#br0" timeOffset="2134.161">1977 211 0 0 0,'0'0'741'0'0,"0"0"877"0"0,0 0 291 0 0,0 0-70 0 0,0 0-215 0 0,0 0-274 0 0,0 0-271 0 0,0 0-175 0 0,2-3-117 0 0,3 1 1792 0 0,-17 31-230 0 0,9-23-2587 0 0,-10 17 411 0 0,-1 0-1 0 0,-2 0 1 0 0,0-2-1 0 0,-1 0 1 0 0,-1 0 0 0 0,-1-2-1 0 0,-1-1 1 0 0,-1 0 0 0 0,0-1-1 0 0,-1-1 1 0 0,-1-2 0 0 0,0 0-1 0 0,-22 9-172 0 0,33-16-24 0 0,0-1-1 0 0,0 0 0 0 0,0 0 1 0 0,-1-1-1 0 0,0-1 0 0 0,0 0 1 0 0,-1-1-1 0 0,1-1 0 0 0,0 0 1 0 0,-1 0-1 0 0,0-1 0 0 0,-4-1 25 0 0,15-1-8 0 0,-1 0-1 0 0,1 0 1 0 0,-1 0 0 0 0,1-1-1 0 0,0 0 1 0 0,0 1 0 0 0,-1-1-1 0 0,1 0 1 0 0,0 0-1 0 0,1 0 1 0 0,-1-1 0 0 0,0 1-1 0 0,1-1 1 0 0,-1 0-1 0 0,1 1 1 0 0,0-1 0 0 0,0 0-1 0 0,0 0 1 0 0,0-1-1 0 0,0 1 1 0 0,1 0 0 0 0,0 0-1 0 0,-1-1 1 0 0,1 1-1 0 0,1-1 1 0 0,-2-2 8 0 0,-4-93-402 0 0,8 90 378 0 0,0 0 0 0 0,0 0 0 0 0,1 0 0 0 0,0 0 0 0 0,1 1 0 0 0,0-1 0 0 0,0 1 0 0 0,1 0 0 0 0,0 0 0 0 0,0 1-1 0 0,0 0 1 0 0,2-1 24 0 0,-5 5 5 0 0,0 1-1 0 0,0-1 0 0 0,1 1 1 0 0,-1-1-1 0 0,1 1 1 0 0,0 0-1 0 0,0 0 0 0 0,0 0 1 0 0,0 1-1 0 0,0-1 0 0 0,0 0 1 0 0,0 1-1 0 0,0 0 0 0 0,1 0 1 0 0,-1 0-1 0 0,0 0 0 0 0,1 1 1 0 0,-1-1-1 0 0,1 1 1 0 0,-1 0-1 0 0,1 0 0 0 0,-1 0 1 0 0,0 0-1 0 0,1 1 0 0 0,-1-1 1 0 0,1 1-1 0 0,-1 0 0 0 0,0 0 1 0 0,0 0-1 0 0,1 1 0 0 0,-1-1 1 0 0,1 1-5 0 0,36 25 485 0 0,-1 1 1 0 0,-2 2 0 0 0,0 1-1 0 0,-2 2 1 0 0,4 8-486 0 0,-34-36 32 0 0,7 10 32 0 0,2-1-1 0 0,0 0 0 0 0,1-1 1 0 0,0 0-1 0 0,1-1 0 0 0,0-1 0 0 0,1 0 1 0 0,0-1-1 0 0,1-1 0 0 0,0-1 1 0 0,0-1-1 0 0,1 0 0 0 0,0-1 1 0 0,0-1-1 0 0,0-1 0 0 0,1-1 1 0 0,15 1-64 0 0,-28-4-321 0 0,36 0-2036 0 0,-29 0-1625 0 0,-1 0-3355 0 0,-8 0 77 0 0</inkml:trace>
</inkml:ink>
</file>

<file path=ppt/ink/ink4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0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0 0 0,'0'0'846'0'0,"0"0"-48"0"0,0 0 9 0 0,0 0 173 0 0,0 0 194 0 0,0 0 21 0 0,0 0-167 0 0,0 0-210 0 0,0 0-146 0 0,0 0 21 0 0,5 0 166 0 0,181-22 5526 0 0,-23-4-4595 0 0,108 12-1548 0 0,-225 12-158 0 0,-23 0-3028 0 0,0 2-9274 0 0,-22 0 9009 0 0</inkml:trace>
  <inkml:trace contextRef="#ctx0" brushRef="#br0" timeOffset="265.469">80 490 0 0 0,'0'0'559'0'0,"0"0"210"0"0,0 0 85 0 0,0 0 303 0 0,0 0 369 0 0,0 0 220 0 0,0 0-22 0 0,0 0-177 0 0,0 0-192 0 0,0 0-165 0 0,0 0-110 0 0,0 0-96 0 0,0 0-98 0 0,29 3-114 0 0,92 9-131 0 0,19-26 526 0 0,-29 2-894 0 0,27-5-957 0 0,-48-3-6493 0 0,-70 14-988 0 0,-16 5 5961 0 0</inkml:trace>
  <inkml:trace contextRef="#ctx0" brushRef="#br0" timeOffset="690.908">387 1 0 0 0,'0'0'671'0'0,"0"0"250"0"0,0 0 93 0 0,0 0 129 0 0,0 0 70 0 0,0 0-35 0 0,0 0-118 0 0,0 0-144 0 0,0 0-114 0 0,0 0-43 0 0,0 0-26 0 0,0 0-10 0 0,6 14-27 0 0,23 47-28 0 0,-26-57-575 0 0,0-1-1 0 0,0 0 1 0 0,0 1 0 0 0,0-1-1 0 0,0 0 1 0 0,1-1-1 0 0,0 1 1 0 0,-1-1-1 0 0,1 1 1 0 0,0-1-1 0 0,0 0 1 0 0,0-1-1 0 0,0 1 1 0 0,1-1 0 0 0,-1 0-1 0 0,0 0 1 0 0,3 0-93 0 0,9 4 328 0 0,249 94 1947 0 0,-250-91-2262 0 0,-1 0-1 0 0,0 1 1 0 0,0 0-1 0 0,0 1 0 0 0,-2 1 1 0 0,1 0-1 0 0,7 9-12 0 0,-17-17 4 0 0,0 1 0 0 0,0 0 0 0 0,0 0-1 0 0,0 0 1 0 0,-1 0 0 0 0,1 1 0 0 0,-1-1-1 0 0,0 1 1 0 0,-1 0 0 0 0,1-1-1 0 0,-1 1 1 0 0,0 0 0 0 0,0 0 0 0 0,0 0-1 0 0,0 0 1 0 0,-1 0 0 0 0,0 0 0 0 0,0 0-1 0 0,-1 0 1 0 0,1 0 0 0 0,-1-1 0 0 0,0 1-1 0 0,0 0 1 0 0,-1 0 0 0 0,0 0 0 0 0,1-1-1 0 0,-3 4-3 0 0,-8 9 59 0 0,0-1 0 0 0,-1-1 0 0 0,0 1 0 0 0,-2-2 0 0 0,0 0 0 0 0,0-1 0 0 0,-1 0 0 0 0,-1-2 0 0 0,0 0 0 0 0,-1 0-59 0 0,-200 107 495 0 0,150-60-963 0 0,62-40-3757 0 0,6 1-4145 0 0,1-15 3486 0 0</inkml:trace>
</inkml:ink>
</file>

<file path=ppt/ink/ink4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04.1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755 652 0 0 0,'0'0'922'0'0,"0"0"638"0"0,0 0 383 0 0,0 0 56 0 0,0 0-179 0 0,0 0-307 0 0,0 0-330 0 0,0 0-214 0 0,0-7-174 0 0,1-22-155 0 0,-21 47 1026 0 0,-154 262 286 0 0,152-253-2029 0 0,-2 0 0 0 0,-1-2-1 0 0,-1 0 1 0 0,-1-2 0 0 0,-1-1-1 0 0,-1-1 1 0 0,0-2-1 0 0,-2-1 1 0 0,0-1 0 0 0,-1-1-1 0 0,-1-2 1 0 0,-30 8 77 0 0,51-19 4 0 0,0 0 0 0 0,0 0 0 0 0,0-1 0 0 0,-1-1-1 0 0,1 0 1 0 0,-1-1 0 0 0,1-1 0 0 0,-1 1 0 0 0,-2-2-4 0 0,13 1-1 0 0,0 1 0 0 0,0-1 1 0 0,0 0-1 0 0,1 0 0 0 0,-1 0 1 0 0,0 0-1 0 0,0 0 0 0 0,0 0 1 0 0,1-1-1 0 0,-1 1 0 0 0,1 0 0 0 0,-1-1 1 0 0,1 1-1 0 0,0-1 0 0 0,-1 0 1 0 0,1 1-1 0 0,0-1 0 0 0,0 0 1 0 0,0 0-1 0 0,0 0 0 0 0,0 0 0 0 0,1 0 1 0 0,-1 0-1 0 0,1 0 0 0 0,-1 0 1 0 0,1 0-1 0 0,0 0 0 0 0,-1 0 1 0 0,1 0-1 0 0,0 0 0 0 0,1 0 1 0 0,-1 0-1 0 0,0 0 0 0 0,0 0 0 0 0,1 0 1 0 0,-1 0-1 0 0,1 0 0 0 0,1-2 1 0 0,35-72-181 0 0,-11 47 206 0 0,3 0 1 0 0,0 3-1 0 0,1 0 1 0 0,2 2-1 0 0,1 1 1 0 0,12-6-26 0 0,-26 16 29 0 0,-12 8-11 0 0,1 0-1 0 0,-1 1 0 0 0,1 0 0 0 0,-1 0 1 0 0,1 0-1 0 0,0 1 0 0 0,1 0 0 0 0,-1 1 1 0 0,0 0-1 0 0,1 0 0 0 0,-1 0 1 0 0,1 1-1 0 0,0 1 0 0 0,-1 0 0 0 0,1 0 1 0 0,0 0-1 0 0,0 1-17 0 0,-3 2 52 0 0,0 1 1 0 0,-1-1 0 0 0,0 1-1 0 0,1 0 1 0 0,-1 1 0 0 0,-1-1-1 0 0,1 1 1 0 0,-1 0 0 0 0,0 0-1 0 0,0 0 1 0 0,0 1 0 0 0,-1-1-1 0 0,0 1 1 0 0,0 0 0 0 0,0 0-1 0 0,-1 0 1 0 0,2 4-53 0 0,14 26 462 0 0,-7-18-214 0 0,-5-4-168 0 0,0-1 0 0 0,1 0 0 0 0,1 0 1 0 0,0-1-1 0 0,0 0 0 0 0,1 0 0 0 0,1-1 0 0 0,0 0 1 0 0,1-1-1 0 0,0 0 0 0 0,0 0 0 0 0,1-2 0 0 0,0 1 1 0 0,1-1-1 0 0,0-1 0 0 0,0-1 0 0 0,0 1 0 0 0,1-2 1 0 0,6 2-81 0 0,-18-7-122 0 0,70 11-1074 0 0,-47-12-2894 0 0,-2-4-4978 0 0,-12 1 4078 0 0</inkml:trace>
  <inkml:trace contextRef="#ctx0" brushRef="#br0" timeOffset="307.176">1239 921 6489 0 0,'0'0'2312'0'0,"0"0"-831"0"0,0 0-655 0 0,0 0-59 0 0,0 0 259 0 0,0 0 201 0 0,0 0 16 0 0,0 0-206 0 0,0 0-269 0 0,0 0-144 0 0,0 0-79 0 0,34-10-58 0 0,105-33-36 0 0,-35 26 352 0 0,-82 17-663 0 0,160 7 356 0 0,-171-5-1742 0 0,28 3 2899 0 0,-25-4-6724 0 0,-1-1-6819 0 0,-11 0 7722 0 0</inkml:trace>
  <inkml:trace contextRef="#ctx0" brushRef="#br0" timeOffset="557.42">1324 1135 5649 0 0,'0'0'3086'0'0,"0"0"-1457"0"0,0 0-579 0 0,0 0 195 0 0,0 0 288 0 0,0 0 65 0 0,0 0-227 0 0,33-4-321 0 0,105-12-261 0 0,173-38 922 0 0,-224 48-2620 0 0,-58 5-1960 0 0,-1 1-3560 0 0,-19 0-4075 0 0</inkml:trace>
  <inkml:trace contextRef="#ctx0" brushRef="#br0" timeOffset="4196.654">3235 362 0 0 0,'0'0'479'0'0,"0"0"-144"0"0,0 0 118 0 0,0 0 415 0 0,0 0 491 0 0,0 0 239 0 0,0 0-18 0 0,0 0-186 0 0,0 0-259 0 0,0 0-210 0 0,0 0-159 0 0,0 0-102 0 0,7 18-77 0 0,36 92 486 0 0,-38-89-817 0 0,-1 1 0 0 0,-1 0 0 0 0,-1 1 0 0 0,0-1 0 0 0,-2 0 0 0 0,0 0 1 0 0,-2 0-1 0 0,-1 1 0 0 0,0-1 0 0 0,-2-1 0 0 0,0 1 0 0 0,-1-1 0 0 0,-2 0 0 0 0,0 1-256 0 0,-8 56 116 0 0,18-76-91 0 0,1-1 1 0 0,-1 1 0 0 0,1-1-1 0 0,0 1 1 0 0,0-1-1 0 0,-1 0 1 0 0,1 0-1 0 0,0-1 1 0 0,0 1-1 0 0,0-1 1 0 0,0 1-1 0 0,0-1 1 0 0,0 0-1 0 0,0 0 1 0 0,0 0-1 0 0,0 0 1 0 0,0-1-1 0 0,0 1 1 0 0,1-1-26 0 0,8 1 123 0 0,119-32 347 0 0,-77 14-544 0 0,-23 5-578 0 0,-15 5-2282 0 0,0 2-5413 0 0,-11 5 2359 0 0</inkml:trace>
  <inkml:trace contextRef="#ctx0" brushRef="#br0" timeOffset="3073.647">2445 413 648 0 0,'0'0'768'0'0,"0"0"-317"0"0,0 0-276 0 0,0 0 145 0 0,0 0 415 0 0,0 0 484 0 0,0 0 329 0 0,0 0 55 0 0,0 0-173 0 0,0 0-306 0 0,0 0-271 0 0,0 0-190 0 0,0 0-115 0 0,12 36-78 0 0,35 114-50 0 0,-28-59 311 0 0,3 191-1035 0 0,-41-253-3499 0 0,-1-20-4973 0 0,14-9 7953 0 0</inkml:trace>
  <inkml:trace contextRef="#ctx0" brushRef="#br0" timeOffset="3418.818">2379 424 0 0 0,'0'0'173'0'0,"0"0"633"0"0,0 0 347 0 0,0 0 333 0 0,0 0 314 0 0,0 0 122 0 0,0 0-177 0 0,0 0-309 0 0,32-21-327 0 0,103-66-262 0 0,-131 84-790 0 0,-1 1-1 0 0,0-1 0 0 0,1 1 1 0 0,0-1-1 0 0,-1 1 1 0 0,1 0-1 0 0,0 1 0 0 0,0-1 1 0 0,0 1-1 0 0,0 0 0 0 0,1-1 1 0 0,-1 2-1 0 0,0-1 0 0 0,0 0 1 0 0,1 1-1 0 0,-1 0 0 0 0,4 0-56 0 0,5 2 188 0 0,-5-3-139 0 0,0 1 0 0 0,0 0 0 0 0,0 0 0 0 0,-1 1 0 0 0,1 0 1 0 0,0 1-1 0 0,0 0 0 0 0,-1 0 0 0 0,1 0 0 0 0,-1 1 0 0 0,1 0 0 0 0,-1 1 0 0 0,0 0 0 0 0,0 0 0 0 0,-1 0 1 0 0,1 1-1 0 0,-1 0 0 0 0,0 0 0 0 0,0 0 0 0 0,-1 1 0 0 0,0 0 0 0 0,4 4-49 0 0,-6-6 30 0 0,1 1 0 0 0,-1-1-1 0 0,0 0 1 0 0,-1 1 0 0 0,1 0-1 0 0,-1-1 1 0 0,0 1 0 0 0,0 0 0 0 0,0 1-1 0 0,-1-1 1 0 0,1 0 0 0 0,-1 0 0 0 0,0 0-1 0 0,-1 1 1 0 0,0-1 0 0 0,0 1-1 0 0,0-1 1 0 0,0 0 0 0 0,-1 1 0 0 0,0-1-1 0 0,0 0 1 0 0,0 0 0 0 0,0 0-1 0 0,-1 1 1 0 0,0-1 0 0 0,0-1 0 0 0,-1 1-1 0 0,1 0 1 0 0,-1-1 0 0 0,0 1-1 0 0,0-1 1 0 0,-1 0 0 0 0,1 0 0 0 0,-1 0-1 0 0,0 0-29 0 0,-23 15-15 0 0,-1-1-1 0 0,-1-1 0 0 0,-1-2 0 0 0,0 0 0 0 0,-16 3 16 0 0,-12 8-753 0 0,32-16-30 0 0,-34 21-5115 0 0,54-20 315 0 0,6-8 2936 0 0</inkml:trace>
  <inkml:trace contextRef="#ctx0" brushRef="#br0" timeOffset="3739.61">2835 752 0 0 0,'0'0'1171'0'0,"0"0"-379"0"0,0 0-168 0 0,0 0 334 0 0,0 0 551 0 0,0 0 386 0 0,0 0 34 0 0,0 0-270 0 0,0 0-364 0 0,0 0-295 0 0,0 0-176 0 0,0 0-110 0 0,0 0-73 0 0,9 19-87 0 0,24 59-93 0 0,-10 23 734 0 0,-30-50-2222 0 0,0-45-3297 0 0,-4-3-3943 0 0,10-3 4664 0 0</inkml:trace>
  <inkml:trace contextRef="#ctx0" brushRef="#br0" timeOffset="5541.647">3833 744 0 0 0,'0'0'339'0'0,"0"0"641"0"0,0 0 138 0 0,0 0 43 0 0,0 0 51 0 0,0 0 91 0 0,-4 0 76 0 0,-10 0-16 0 0,10 0-77 0 0,4 0-149 0 0,2 2 5379 0 0,10 4-6031 0 0,354-50 3119 0 0,-360 44-4098 0 0,8 0-1861 0 0,-6 0-8835 0 0,-7 0 3346 0 0</inkml:trace>
  <inkml:trace contextRef="#ctx0" brushRef="#br0" timeOffset="6867.343">4481 325 0 0 0,'0'0'343'0'0,"0"0"577"0"0,0 0 356 0 0,0 0 346 0 0,0 0 226 0 0,0 0-13 0 0,0 0-282 0 0,0 0-408 0 0,0 0-419 0 0,0 0-291 0 0,0 0-162 0 0,0 0-28 0 0,-2 5 53 0 0,-14 90 1311 0 0,15-83-1519 0 0,1 0 0 0 0,0-1 0 0 0,0 1 0 0 0,2-1 0 0 0,-1 1 0 0 0,1-1 0 0 0,1 1 0 0 0,0-1 0 0 0,1 0-1 0 0,0 0 1 0 0,1-1 0 0 0,0 1 0 0 0,0-1 0 0 0,1 0 0 0 0,1 0 0 0 0,-1-1 0 0 0,2 0 0 0 0,-1 0 0 0 0,9 7-90 0 0,-13-14 72 0 0,0 0 0 0 0,0-1 0 0 0,0 0 0 0 0,0 1 0 0 0,0-1 0 0 0,0 0 0 0 0,0 0 0 0 0,0-1 0 0 0,0 1 0 0 0,1-1 0 0 0,-1 1 0 0 0,0-1 0 0 0,0 0 0 0 0,1 0 0 0 0,-1-1 0 0 0,0 1 0 0 0,0 0 0 0 0,1-1 0 0 0,-1 0 0 0 0,0 0 0 0 0,0 0 0 0 0,0 0 0 0 0,0-1 0 0 0,0 1 0 0 0,0-1 1 0 0,-1 0-1 0 0,1 1 0 0 0,0-1 0 0 0,1-2-72 0 0,69-69 578 0 0,-10-23-710 0 0,-52 109-816 0 0,-2 20 786 0 0,-8-26 160 0 0,0-1-1 0 0,0 1 1 0 0,1 0 0 0 0,-1-1-1 0 0,1 0 1 0 0,1 1-1 0 0,-1-1 1 0 0,1 0 0 0 0,0 0-1 0 0,1 0 1 0 0,-1-1-1 0 0,1 1 1 0 0,0-1-1 0 0,1 0 1 0 0,-1 0 0 0 0,1 0-1 0 0,0-1 1 0 0,0 1-1 0 0,0-1 1 0 0,1-1-1 0 0,0 1 1 0 0,5 2 2 0 0,0-4 111 0 0,0 0 0 0 0,0-1 0 0 0,0 0 0 0 0,0-1 0 0 0,0 0 0 0 0,0 0 0 0 0,1-2 0 0 0,-1 1 0 0 0,0-1 0 0 0,-1-1 1 0 0,1 0-1 0 0,0 0 0 0 0,-1-1 0 0 0,1-1 0 0 0,-1 0 0 0 0,-1 0 0 0 0,1-1 0 0 0,-1 0 0 0 0,0 0 0 0 0,0-1 0 0 0,0-1 0 0 0,-1 1 0 0 0,0-1 0 0 0,-1-1 0 0 0,0 1 0 0 0,0-1 0 0 0,-1-1 0 0 0,0 1 0 0 0,-1-1 0 0 0,2-4-111 0 0,-4 8-61 0 0,0 1-1 0 0,-1-1 1 0 0,1 0-1 0 0,-1 0 1 0 0,-1 0-1 0 0,1 0 1 0 0,-1 0-1 0 0,0 0 0 0 0,0 0 1 0 0,-1-1-1 0 0,0 1 1 0 0,0 0-1 0 0,0-3 62 0 0,-6-8-3795 0 0,-5 4-3428 0 0,4 8-1499 0 0</inkml:trace>
  <inkml:trace contextRef="#ctx0" brushRef="#br0" timeOffset="7267.829">5516 1 0 0 0,'0'0'2251'0'0,"0"0"-1017"0"0,0 0-518 0 0,0 0-37 0 0,0 0 312 0 0,0 0 354 0 0,0 0 84 0 0,0 0-240 0 0,0 0-397 0 0,0 0-358 0 0,0 0-192 0 0,0 0-42 0 0,0 0 17 0 0,9 11 920 0 0,-10-2-852 0 0,1 0 0 0 0,-2 0 0 0 0,1 0 0 0 0,-1 0 0 0 0,-1-1 0 0 0,1 1 0 0 0,-2 0 0 0 0,1-1 0 0 0,-1 0 0 0 0,0 0 0 0 0,-1 0-285 0 0,0 3 86 0 0,1-3-71 0 0,1 1 1 0 0,-1-1-1 0 0,2 1 1 0 0,0 0 0 0 0,0-1-1 0 0,0 1 1 0 0,1 0-1 0 0,0 0 1 0 0,1 0-1 0 0,0 1 1 0 0,0-1-1 0 0,2 6-15 0 0,0-13 47 0 0,0 1 0 0 0,0-1 0 0 0,0 1 0 0 0,0-1 0 0 0,1 0 0 0 0,-1 0 0 0 0,0 0 0 0 0,1-1-1 0 0,0 1 1 0 0,-1 0 0 0 0,1-1 0 0 0,0 0 0 0 0,0 1 0 0 0,0-1 0 0 0,0 0 0 0 0,0-1 0 0 0,0 1-1 0 0,0-1 1 0 0,0 1 0 0 0,0-1 0 0 0,0 0 0 0 0,1 0 0 0 0,-1 0 0 0 0,0 0 0 0 0,2-1-47 0 0,15-1 218 0 0,-1 0 0 0 0,1-1 0 0 0,-1-1 1 0 0,0-1-1 0 0,0-1 0 0 0,-1-1 0 0 0,11-5-218 0 0,-2 2 46 0 0,29-4-1291 0 0,-44 13-3329 0 0,1 1-4142 0 0,-11 0 4242 0 0</inkml:trace>
  <inkml:trace contextRef="#ctx0" brushRef="#br0" timeOffset="7575.174">5339 454 2136 0 0,'0'0'2068'0'0,"0"0"-839"0"0,0 0-327 0 0,0 0 273 0 0,0 0 394 0 0,0 0 156 0 0,0 0-185 0 0,0 0-324 0 0,0 0-285 0 0,0 0-161 0 0,0 0-90 0 0,32 0-51 0 0,101-1-55 0 0,71-17 1066 0 0,-183 16-1736 0 0,96-11 284 0 0,-41 3-3433 0 0,-58 9-2082 0 0,-11 1-1564 0 0,-2 0 3478 0 0</inkml:trace>
  <inkml:trace contextRef="#ctx0" brushRef="#br0" timeOffset="7991.557">5484 652 3441 0 0,'0'0'1304'0'0,"0"0"-441"0"0,0 0-138 0 0,0 0 309 0 0,0 0 348 0 0,0 0 166 0 0,0 0-159 0 0,0 0-320 0 0,0 0-284 0 0,0 0-194 0 0,0 0-139 0 0,0 0-85 0 0,0 0-75 0 0,31-8-61 0 0,96-23-65 0 0,-50 23 69 0 0,-77 8-231 0 0,1 0 1 0 0,0 0-1 0 0,0 0 1 0 0,-1 0-1 0 0,1 0 0 0 0,0 0 1 0 0,0 0-1 0 0,-1 1 0 0 0,1-1 1 0 0,0 0-1 0 0,-1 1 0 0 0,1-1 1 0 0,0 0-1 0 0,-1 1 1 0 0,1-1-1 0 0,0 1 0 0 0,-1-1 1 0 0,1 1-1 0 0,-1-1 0 0 0,1 1 1 0 0,-1 0-1 0 0,1-1 0 0 0,-1 1 1 0 0,1 0-1 0 0,-1-1 0 0 0,0 1 1 0 0,1 0-1 0 0,-1-1 1 0 0,0 1-1 0 0,0 0 0 0 0,0 0 1 0 0,1-1-1 0 0,-1 1 0 0 0,0 0 1 0 0,0 0-1 0 0,0-1 0 0 0,0 1 1 0 0,0 0-1 0 0,0 0 1 0 0,0-1-1 0 0,-1 1 0 0 0,1 0 1 0 0,0 0-1 0 0,0-1 0 0 0,-1 1 1 0 0,1 0-1 0 0,0-1 0 0 0,-1 1 1 0 0,1 0-1 0 0,0-1 1 0 0,-1 1-1 0 0,1 0 0 0 0,-1 0-4 0 0,-23 39 217 0 0,-79 67 231 0 0,102-106-437 0 0,0 0-1 0 0,0 1 0 0 0,-1-1 0 0 0,1 1 1 0 0,1-1-1 0 0,-1 0 0 0 0,0 1 1 0 0,0 0-1 0 0,0-1 0 0 0,1 1 0 0 0,-1-1 1 0 0,1 1-1 0 0,0 0 0 0 0,-1-1 1 0 0,1 1-1 0 0,0 0 0 0 0,0 0 0 0 0,0-1 1 0 0,0 1-1 0 0,0 0 0 0 0,0-1 1 0 0,0 1-1 0 0,1 0 0 0 0,-1-1 1 0 0,1 1-1 0 0,-1 0 0 0 0,1-1 0 0 0,0 1 1 0 0,0-1-1 0 0,-1 1 0 0 0,1-1 1 0 0,0 1-1 0 0,0-1 0 0 0,0 0 0 0 0,1 1 1 0 0,-1-1-1 0 0,0 0 0 0 0,0 0 1 0 0,1 0-1 0 0,-1 0 0 0 0,1 0 0 0 0,-1 0 1 0 0,1 0-1 0 0,-1 0 0 0 0,1-1 1 0 0,-1 1-1 0 0,1-1 0 0 0,0 1 0 0 0,-1-1 1 0 0,1 1-1 0 0,0-1 0 0 0,0 0 1 0 0,-1 0-11 0 0,101 1 578 0 0,-32-9-1810 0 0,-29 1-3984 0 0,-27 4 79 0 0,-3-1-1172 0 0</inkml:trace>
  <inkml:trace contextRef="#ctx0" brushRef="#br0" timeOffset="9117.744">2285 1179 0 0 0,'0'0'432'0'0,"0"0"31"0"0,-10 3 668 0 0,39 1 3240 0 0,154-3 1958 0 0,369-9-3036 0 0,141-35-2686 0 0,-396 31-489 0 0,360-33 91 0 0,-243 16-161 0 0,-77 0-13 0 0,117 7 14 0 0,-240 7-284 0 0,-176 12-982 0 0,-25 2-3076 0 0,0 1-5575 0 0,-13 0 8396 0 0</inkml:trace>
  <inkml:trace contextRef="#ctx0" brushRef="#br0" timeOffset="10945.623">4362 1293 0 0 0,'0'0'986'0'0,"0"0"-349"0"0,0 0-186 0 0,0 0 118 0 0,0 0 255 0 0,0 0 170 0 0,0 0 77 0 0,0 0 12 0 0,0 0-40 0 0,0 0-23 0 0,0 0-67 0 0,1 11-102 0 0,1 199 3033 0 0,-9-11-3522 0 0,30-176-1861 0 0,11-35-6634 0 0,-23 1 3365 0 0,-9 7 4440 0 0</inkml:trace>
  <inkml:trace contextRef="#ctx0" brushRef="#br0" timeOffset="11247.615">4008 1378 0 0 0,'0'0'425'0'0,"0"0"-44"0"0,0 0 251 0 0,0 0 484 0 0,0 0 376 0 0,0 0 127 0 0,0 0-110 0 0,0 0-200 0 0,0 0-179 0 0,0 0-125 0 0,0 0-63 0 0,34-5-61 0 0,110-15-54 0 0,199-29 2510 0 0,-336 48-3460 0 0,106-10 418 0 0,-38 8-5135 0 0,-67 14-6129 0 0,-8-7 10001 0 0</inkml:trace>
  <inkml:trace contextRef="#ctx0" brushRef="#br0" timeOffset="11488.8">4067 1823 2513 0 0,'0'0'2165'0'0,"0"0"-371"0"0,0 0-106 0 0,0 0 94 0 0,0 0 52 0 0,31-8-123 0 0,101-26-327 0 0,117-42 1358 0 0,-81 44-3681 0 0,-131 29-2893 0 0,0 2-3401 0 0,-30 1 1624 0 0</inkml:trace>
  <inkml:trace contextRef="#ctx0" brushRef="#br0" timeOffset="15116.175">4916 1543 0 0 0,'0'0'838'0'0,"0"0"572"0"0,0 0 307 0 0,0 0 38 0 0,0 0-261 0 0,0 0-420 0 0,0 0-373 0 0,0 0-232 0 0,0 0-90 0 0,0 3 41 0 0,-52 112 1914 0 0,-97 114-1627 0 0,113-179-697 0 0,16-16 42 0 0,19-34-52 0 0,1 0-9 0 0,0 0 24 0 0,0 0 65 0 0,46-40 1653 0 0,33-49-845 0 0,107-135-114 0 0,-138 150-607 0 0,-48 74-173 0 0,0 0 0 0 0,0 0 1 0 0,1 1-1 0 0,-1-1 0 0 0,0 0 1 0 0,0 0-1 0 0,0 1 0 0 0,0-1 1 0 0,0 0-1 0 0,1 0 0 0 0,-1 0 1 0 0,0 1-1 0 0,0-1 0 0 0,0 0 1 0 0,1 0-1 0 0,-1 0 0 0 0,0 0 0 0 0,0 1 1 0 0,1-1-1 0 0,-1 0 0 0 0,0 0 1 0 0,0 0-1 0 0,1 0 0 0 0,-1 0 1 0 0,0 0-1 0 0,0 0 0 0 0,1 0 1 0 0,-1 0-1 0 0,0 0 0 0 0,1 0 1 0 0,-1 0-1 0 0,0 0 0 0 0,0 0 1 0 0,1 0-1 0 0,-1 0 0 0 0,0 0 1 0 0,0 0-1 0 0,1 0 0 0 0,-1 0 1 0 0,0 0-1 0 0,0 0 0 0 0,1-1 1 0 0,-1 1-1 0 0,0 0 0 0 0,0 0 1 0 0,1 0-1 0 0,-1 0 0 0 0,0-1 1 0 0,0 1-1 0 0,0 0 0 0 0,1 0 1 0 0,-1-1-1 0 0,0 1 0 0 0,0 0 0 0 0,0 0 1 0 0,0 0-1 0 0,0-1 0 0 0,0 1 1 0 0,1-1 5 0 0,4 38 97 0 0,-3-18-50 0 0,55 162 290 0 0,-37-78 1290 0 0,-42-110-1168 0 0,-265-114-820 0 0,244 101-604 0 0,24 13-2664 0 0,3 0-4837 0 0,13 7 2647 0 0</inkml:trace>
</inkml:ink>
</file>

<file path=ppt/ink/ink4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25.3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249 408 3457 0 0,'0'0'892'0'0,"0"0"-461"0"0,0 0-274 0 0,0 0 314 0 0,0 0 470 0 0,0 0 312 0 0,0 0 76 0 0,0 0-193 0 0,0 0-301 0 0,4 18-253 0 0,26 130 623 0 0,3 139 141 0 0,-29-177-2170 0 0,-6-36-2468 0 0,-10-9-5728 0 0,8-53 8121 0 0</inkml:trace>
  <inkml:trace contextRef="#ctx0" brushRef="#br0" timeOffset="512.833">0 621 2361 0 0,'0'0'2757'0'0,"0"0"-1251"0"0,0 0-655 0 0,0 0-79 0 0,0 0 190 0 0,0 0 226 0 0,0 0 28 0 0,0 0-164 0 0,0 0-270 0 0,0 0-253 0 0,26-33-166 0 0,84-106-99 0 0,-106 133-239 0 0,0 0 0 0 0,0 1 0 0 0,1 0 1 0 0,0 0-1 0 0,0 0 0 0 0,0 0 0 0 0,0 1 0 0 0,1-1 0 0 0,-1 1 0 0 0,1 1 0 0 0,0-1 0 0 0,1 1 0 0 0,1 0-25 0 0,9-5 85 0 0,4-2 42 0 0,0 1-1 0 0,0 1 1 0 0,1 0 0 0 0,0 2-1 0 0,1 1 1 0 0,-1 0 0 0 0,1 2-1 0 0,0 0 1 0 0,16 1-127 0 0,-37 3 4 0 0,0-1-1 0 0,1 0 1 0 0,-1 1-1 0 0,0-1 0 0 0,0 1 1 0 0,0 0-1 0 0,1 0 1 0 0,-1 0-1 0 0,0 0 1 0 0,0 0-1 0 0,0 0 1 0 0,0 0-1 0 0,0 1 1 0 0,-1-1-1 0 0,1 1 1 0 0,0-1-1 0 0,-1 1 0 0 0,1 0 1 0 0,-1-1-1 0 0,1 1 1 0 0,-1 0-1 0 0,0 0 1 0 0,0 0-1 0 0,0 0 1 0 0,0 0-1 0 0,0 1 1 0 0,0-1-1 0 0,-1 0 1 0 0,1 0-1 0 0,-1 1 0 0 0,0-1 1 0 0,1 0-1 0 0,-1 0 1 0 0,0 1-1 0 0,0-1 1 0 0,0 0-1 0 0,-1 1 1 0 0,1-1-1 0 0,-1 0 1 0 0,1 0-1 0 0,-1 1 1 0 0,0-1-1 0 0,1 0 0 0 0,-1 0 1 0 0,0 0-1 0 0,-1 0 1 0 0,1 1-4 0 0,-73 121 526 0 0,62-109-450 0 0,0 1 1 0 0,2-1 0 0 0,0 2-1 0 0,0 0 1 0 0,2 0-1 0 0,-6 17-76 0 0,13-31 1 0 0,0 1 1 0 0,0-1-1 0 0,1 1 0 0 0,-1-1 0 0 0,1 1 0 0 0,0-1 0 0 0,0 1 0 0 0,0-1 0 0 0,1 1 0 0 0,-1-1 0 0 0,1 1 0 0 0,0-1 0 0 0,0 0 0 0 0,0 1 1 0 0,0-1-1 0 0,1 0 0 0 0,-1 0 0 0 0,1 0 0 0 0,0 0 0 0 0,0 0 0 0 0,0 0 0 0 0,0 0 0 0 0,0 0 0 0 0,1-1 0 0 0,-1 0 0 0 0,1 1 1 0 0,0-1-1 0 0,0 0 0 0 0,0 0 0 0 0,0 0 0 0 0,0-1 0 0 0,0 1 0 0 0,0-1 0 0 0,0 1 0 0 0,1-1 0 0 0,-1 0 0 0 0,1-1 0 0 0,-1 1 0 0 0,1 0 1 0 0,-1-1-1 0 0,1 0 0 0 0,-1 0-1 0 0,26 8 35 0 0,-15-6-25 0 0,0 1 0 0 0,-1 1 0 0 0,0 0-1 0 0,0 1 1 0 0,0 1 0 0 0,0-1 0 0 0,-1 2 0 0 0,0 0 0 0 0,0 0 0 0 0,-1 1 0 0 0,9 8-10 0 0,-18-11 24 0 0,1 1 0 0 0,-1-1 0 0 0,0 1 0 0 0,0 0 0 0 0,-1 0 1 0 0,0 0-1 0 0,0-1 0 0 0,0 1 0 0 0,0 0 0 0 0,-1 1 0 0 0,0-1 0 0 0,-1 0 0 0 0,1 0 1 0 0,-1 0-1 0 0,0-1 0 0 0,0 1 0 0 0,-1 0 0 0 0,0 0 0 0 0,0 0 0 0 0,0-1 1 0 0,-1 0-1 0 0,0 1 0 0 0,0-1 0 0 0,0 0 0 0 0,-1 0 0 0 0,1 0 0 0 0,-1-1 1 0 0,-1 1-1 0 0,1-1 0 0 0,0 0 0 0 0,-3 1-24 0 0,-31 33-78 0 0,-2-2 1 0 0,-1-2-1 0 0,-2-2 1 0 0,0-2-1 0 0,-3-2 0 0 0,-44 21 78 0 0,46-29-1620 0 0,15-10-3546 0 0,23-9 310 0 0,5 2-1276 0 0</inkml:trace>
  <inkml:trace contextRef="#ctx0" brushRef="#br0" timeOffset="1094.876">696 938 4137 0 0,'0'0'940'0'0,"0"0"-326"0"0,0 0 15 0 0,0 0 307 0 0,0 0 260 0 0,0 0 53 0 0,0 0-190 0 0,0 0-274 0 0,0 0-197 0 0,0 0-89 0 0,0 0-22 0 0,0 0 21 0 0,0 0 59 0 0,16 19 62 0 0,52 56 59 0 0,-67-74-653 0 0,-1 0 0 0 0,1 0 1 0 0,-1 0-1 0 0,1 0 0 0 0,0 0 0 0 0,0-1 1 0 0,-1 1-1 0 0,1 0 0 0 0,0 0 1 0 0,0 0-1 0 0,0-1 0 0 0,0 1 1 0 0,0-1-1 0 0,0 1 0 0 0,0-1 1 0 0,0 1-1 0 0,0-1 0 0 0,0 1 1 0 0,0-1-1 0 0,0 0 0 0 0,1 0 0 0 0,-1 1 1 0 0,0-1-1 0 0,0 0 0 0 0,0 0 1 0 0,0 0-1 0 0,0 0 0 0 0,1-1 1 0 0,-1 1-1 0 0,0 0 0 0 0,0 0 1 0 0,0-1-1 0 0,0 1 0 0 0,0 0 0 0 0,0-1 1 0 0,0 1-1 0 0,0-1 0 0 0,0 0 1 0 0,0 1-1 0 0,0-1 0 0 0,0 0 1 0 0,0 1-1 0 0,0-1 0 0 0,0 0-25 0 0,3-3 187 0 0,201-161 2125 0 0,-204 166-2342 0 0,1 1 1 0 0,0 0-1 0 0,-1 0 0 0 0,1 0 0 0 0,-1 0 0 0 0,1 0 0 0 0,-1 0 0 0 0,0 0 0 0 0,0 0 0 0 0,0 1 0 0 0,0-1 0 0 0,0 0 0 0 0,-1 1 0 0 0,1-1 0 0 0,-1 1 0 0 0,1-1 0 0 0,-1 1 1 0 0,0-1-1 0 0,0 0 0 0 0,0 1 0 0 0,0-1 0 0 0,-1 1 0 0 0,1-1 0 0 0,-1 1 0 0 0,1-1 0 0 0,-1 0 0 0 0,0 1 0 0 0,-1 1 30 0 0,2 9-68 0 0,0-10 65 0 0,0-1-1 0 0,0 1 1 0 0,1 0 0 0 0,-1-1 0 0 0,1 1 0 0 0,-1-1 0 0 0,1 1 0 0 0,0-1 0 0 0,0 1 0 0 0,0-1 0 0 0,0 1 0 0 0,1-1 0 0 0,-1 0 0 0 0,1 0 0 0 0,-1 0 0 0 0,1 0 0 0 0,0 0 0 0 0,0 0 0 0 0,0 0 0 0 0,0 0 0 0 0,0-1 0 0 0,0 1 0 0 0,0-1-1 0 0,1 1 1 0 0,-1-1 0 0 0,0 0 0 0 0,1 0 0 0 0,-1 0 0 0 0,1 0 0 0 0,-1-1 0 0 0,1 1 0 0 0,0-1 0 0 0,-1 1 0 0 0,1-1 0 0 0,1 0 3 0 0,3 1 48 0 0,1-1 0 0 0,-1 0 1 0 0,1 0-1 0 0,-1-1 0 0 0,1 0 0 0 0,-1 0 1 0 0,1-1-1 0 0,-1 0 0 0 0,0 0 0 0 0,0-1 1 0 0,7-3-49 0 0,-2-1 163 0 0,1-2 0 0 0,-1 0 0 0 0,0 0 0 0 0,-1-1 1 0 0,0-1-1 0 0,-1 0 0 0 0,0 0 0 0 0,-1-1 0 0 0,0 0 1 0 0,-1-1-1 0 0,0 0 0 0 0,-1 0 0 0 0,3-8-163 0 0,59-187 1329 0 0,-68 207-1331 0 0,74-382-112 0 0,-70 349 126 0 0,0 1 0 0 0,-3-1 0 0 0,-1 0 0 0 0,-1 0 0 0 0,-5-31-12 0 0,5 66-2 0 0,0 0 1 0 0,-1-1 0 0 0,1 1 0 0 0,0 0-1 0 0,-1-1 1 0 0,1 1 0 0 0,0 0-1 0 0,-1-1 1 0 0,1 1 0 0 0,-1-1-1 0 0,1 1 1 0 0,-1-1 0 0 0,1 1 0 0 0,-1-1-1 0 0,0 1 1 0 0,1-1 0 0 0,-1 1-1 0 0,1-1 1 0 0,-1 0 0 0 0,0 1 0 0 0,0-1-1 0 0,1 0 1 0 0,-1 1 0 0 0,0-1-1 0 0,1 0 1 0 0,-1 0 0 0 0,0 0-1 0 0,0 0 1 0 0,1 0 0 0 0,-1 0 0 0 0,0 0-1 0 0,0 0 1 0 0,0 0 0 0 0,1 0-1 0 0,-1 0 1 0 0,0-1 0 0 0,1 1-1 0 0,-1 0 1 0 0,0 0 0 0 0,0-1 0 0 0,1 1-1 0 0,-1 0 1 0 0,1-1 0 0 0,-1 1-1 0 0,0-1 1 0 0,1 1 0 0 0,-1-1 0 0 0,1 1-1 0 0,-1-1 1 0 0,1 0 0 0 0,-1 1-1 0 0,1-1 1 0 0,-1 1 0 0 0,1-1-1 0 0,0 0 1 0 0,-1 1 0 0 0,1-1 0 0 0,0 0-1 0 0,0 0 1 0 0,-1 1 0 0 0,1-1-1 0 0,0 0 1 0 0,0 0 0 0 0,0 1 0 0 0,0-1-1 0 0,0 0 1 0 0,0 0 0 0 0,0 0 1 0 0,-15 31-38 0 0,2 1 1 0 0,1 0-1 0 0,1 1 0 0 0,2 0 1 0 0,1 0-1 0 0,0 7 38 0 0,0 4-16 0 0,2 0-1 0 0,1 1 1 0 0,3 0 0 0 0,1 0-1 0 0,3 0 1 0 0,5 35 16 0 0,-4-55-65 0 0,2 0-1 0 0,0 0 1 0 0,2-1-1 0 0,0 1 1 0 0,2-2 0 0 0,0 1-1 0 0,2-1 1 0 0,0-1 0 0 0,1 0-1 0 0,2 0 1 0 0,0-1-1 0 0,16 17 66 0 0,22 15-3342 0 0,-52-51 2061 0 0,0-1-381 0 0,-5-2-7624 0 0,-7-3 4820 0 0,7 5 3715 0 0</inkml:trace>
  <inkml:trace contextRef="#ctx0" brushRef="#br0" timeOffset="1345.101">1149 316 8642 0 0,'0'0'1336'0'0,"0"0"-376"0"0,0 0 121 0 0,0 0 63 0 0,0 0-24 0 0,0 0-200 0 0,221-19-264 0 0,-177 19-144 0 0,2 0-159 0 0,4 0-113 0 0,3 0-112 0 0,2 0-80 0 0,-3 0-176 0 0,-2 0-424 0 0,-4 0-1329 0 0,-13 4-3568 0 0,-13-4-3681 0 0</inkml:trace>
</inkml:ink>
</file>

<file path=ppt/ink/ink4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4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0 166 2489 0 0,'0'0'2683'0'0,"0"0"-1522"0"0,0 0-545 0 0,0 0 267 0 0,0 0 444 0 0,0 0 222 0 0,0 0-86 0 0,0 0-319 0 0,0 0-287 0 0,0 0-186 0 0,0 0-101 0 0,32 2-44 0 0,99 4-9 0 0,-39-12 392 0 0,122-29-154 0 0,-165 23-2972 0 0,-44 5-2504 0 0,-5 3-4707 0 0,0 1 7674 0 0</inkml:trace>
  <inkml:trace contextRef="#ctx0" brushRef="#br0" timeOffset="246.463">162 0 5489 0 0,'0'0'1983'0'0,"0"0"-624"0"0,0 0-153 0 0,0 0 198 0 0,0 0 194 0 0,0 0-15 0 0,0 0-219 0 0,-5 32-353 0 0,-17 100-326 0 0,17-53 29 0 0,6-65-705 0 0,2 0 1 0 0,0 0-1 0 0,0 0 1 0 0,1-1-1 0 0,1 0 0 0 0,0 0 1 0 0,1 0-1 0 0,0 0 0 0 0,4 3-9 0 0,7 9-3902 0 0,2-3-3903 0 0,-15-18 1032 0 0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04.4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491 773 656 0 0,'0'0'1223'0'0,"0"0"-171"0"0,0 0-35 0 0,0 0 128 0 0,0 0 153 0 0,0 0 67 0 0,0 0-70 0 0,0 0-165 0 0,0 0-181 0 0,0 0-179 0 0,0 0-141 0 0,-11-4-101 0 0,-35-10-54 0 0,37 12-327 0 0,1 1-1 0 0,-1 1 1 0 0,0-1 0 0 0,0 2 0 0 0,1-1-1 0 0,-1 1 1 0 0,0 0 0 0 0,1 1 0 0 0,-1 0-1 0 0,1 0 1 0 0,-1 1 0 0 0,1 0 0 0 0,0 1-1 0 0,0 0 1 0 0,0 0 0 0 0,1 0 0 0 0,0 1-1 0 0,0 0 1 0 0,-6 6-147 0 0,11-10 38 0 0,-24 18 52 0 0,1 1-1 0 0,1 2 1 0 0,1 0 0 0 0,1 1 0 0 0,1 1-1 0 0,1 1 1 0 0,1 1 0 0 0,2 1 0 0 0,0 0-1 0 0,-1 8-89 0 0,13-25-15 0 0,0 0 0 0 0,1 0 0 0 0,1 0 1 0 0,0 0-1 0 0,0 0 0 0 0,1 1 0 0 0,0 0 0 0 0,1-1 0 0 0,0 1 0 0 0,1 0 0 0 0,0-1 0 0 0,0 1 0 0 0,1 0 0 0 0,3 9 15 0 0,-3-17 14 0 0,0 0 1 0 0,0-1-1 0 0,1 1 1 0 0,-1 0-1 0 0,1-1 1 0 0,-1 1-1 0 0,1-1 1 0 0,0 1-1 0 0,0-1 1 0 0,0 0-1 0 0,0 0 1 0 0,1 0-1 0 0,-1 0 1 0 0,1 0-1 0 0,-1-1 1 0 0,1 1-1 0 0,-1-1 1 0 0,1 1-1 0 0,0-1 1 0 0,0 0-1 0 0,0 0 0 0 0,-1 0 1 0 0,1 0-1 0 0,0-1 1 0 0,0 1-1 0 0,0-1 1 0 0,0 0-1 0 0,0 0 1 0 0,2 0-15 0 0,88-19 1698 0 0,-66 4-1465 0 0,-1-2 0 0 0,0 0 0 0 0,-2-2 1 0 0,0-1-1 0 0,-1-1 0 0 0,-1-1 0 0 0,9-11-233 0 0,28-27 173 0 0,181-197-259 0 0,-225 238-123 0 0,-22 27-1256 0 0,-3 11 1359 0 0,0 0 0 0 0,1 1 0 0 0,1 0 0 0 0,1 1 0 0 0,1-1 0 0 0,-2 15 106 0 0,5-25-41 0 0,0 1 1 0 0,0-1-1 0 0,1 1 0 0 0,1-1 1 0 0,0 1-1 0 0,0 0 0 0 0,1-1 1 0 0,1 1-1 0 0,-1 0 0 0 0,2 0 1 0 0,-1-1-1 0 0,2 1 0 0 0,-1-1 1 0 0,1 0-1 0 0,1 0 0 0 0,0 0 1 0 0,0 0-1 0 0,2 2 41 0 0,63 61-1991 0 0,-3-55-7167 0 0,-36-18 3471 0 0,-18 0 4683 0 0</inkml:trace>
  <inkml:trace contextRef="#ctx0" brushRef="#br0" timeOffset="238.577">1264 769 1800 0 0,'0'0'3134'0'0,"0"0"-564"0"0,0 0-481 0 0,0 0-382 0 0,0 0-307 0 0,0 0-290 0 0,0 0-166 0 0,0 0-79 0 0,-31 13-90 0 0,-99 40-103 0 0,55-3 217 0 0,65-40-728 0 0,0-2-104 0 0,1 1 1 0 0,-1 0 0 0 0,1 1-1 0 0,1-1 1 0 0,0 2-1 0 0,0-1 1 0 0,1 1-1 0 0,1 0 1 0 0,0 1-1 0 0,0 0 1 0 0,1-1-1 0 0,0 2 1 0 0,1-1 0 0 0,1 1-1 0 0,0-1 1 0 0,1 1-1 0 0,0 0 1 0 0,1 0-1 0 0,0 0 1 0 0,1 3-58 0 0,4-8-51 0 0,0-1 0 0 0,0 1 0 0 0,1-1 0 0 0,0-1 0 0 0,0 1 0 0 0,1-1 0 0 0,0 1-1 0 0,0-2 1 0 0,0 1 0 0 0,1-1 0 0 0,0 0 0 0 0,0 0 0 0 0,0-1 0 0 0,1 0 0 0 0,-1 0 0 0 0,1-1 0 0 0,0 1 0 0 0,0-2 0 0 0,0 1 0 0 0,1-1 0 0 0,-1-1 0 0 0,0 0 0 0 0,1 0 0 0 0,-1 0 0 0 0,1-1 0 0 0,6-1 51 0 0,179-10-4713 0 0,-72-32-5405 0 0,-100 32 7009 0 0</inkml:trace>
  <inkml:trace contextRef="#ctx0" brushRef="#br0" timeOffset="516.616">1754 696 4241 0 0,'0'0'2552'0'0,"0"0"-616"0"0,0 0-185 0 0,0 0 8 0 0,0 0-44 0 0,0 0-199 0 0,0 0-325 0 0,0 0-282 0 0,0 0-199 0 0,0 0-121 0 0,0 0-58 0 0,0 0-56 0 0,-23 12-24 0 0,-72 39-43 0 0,88-47-352 0 0,0-1 0 0 0,1 1 1 0 0,0 0-1 0 0,0 0 0 0 0,0 1 1 0 0,1 0-1 0 0,-1 0 0 0 0,1 0 1 0 0,0 1-1 0 0,1-1 0 0 0,-1 1 1 0 0,1 0-1 0 0,-3 6-56 0 0,-6 9 52 0 0,7-15-82 0 0,0 1 0 0 0,1 0 0 0 0,0 0 1 0 0,0 1-1 0 0,0-1 0 0 0,1 1 0 0 0,0 0 0 0 0,1 0 0 0 0,0 1 1 0 0,0-1-1 0 0,0 0 0 0 0,1 1 0 0 0,1 0 0 0 0,-1 0 0 0 0,2-1 1 0 0,-1 1-1 0 0,1 0 0 0 0,0 0 0 0 0,1 0 0 0 0,0 0 1 0 0,0-1-1 0 0,1 1 0 0 0,0 0 0 0 0,1-1 0 0 0,0 0 0 0 0,0 1 1 0 0,1-1-1 0 0,0 0 0 0 0,0-1 0 0 0,1 2 30 0 0,7 3-22 0 0,1-1 1 0 0,0-1-1 0 0,1 0 1 0 0,-1-1-1 0 0,2 0 0 0 0,-1-1 1 0 0,1-1-1 0 0,1 0 0 0 0,-1-1 1 0 0,1-1-1 0 0,0 0 0 0 0,0-1 1 0 0,1-1-1 0 0,-1-1 1 0 0,1 0-1 0 0,0-1 0 0 0,-1-1 1 0 0,10-1 21 0 0,52-8-918 0 0,-37-21-4699 0 0,-33 19 258 0 0,-2 6-2981 0 0</inkml:trace>
  <inkml:trace contextRef="#ctx0" brushRef="#br0" timeOffset="1409.543">2092 1056 0 0 0,'0'0'471'0'0,"0"0"408"0"0,0 0 388 0 0,0 0 305 0 0,0 0 115 0 0,0 0-103 0 0,0 0-206 0 0,0 0-210 0 0,0 0-162 0 0,0 0-90 0 0,0 0-28 0 0,0 0-8 0 0,10 18 24 0 0,31 53 25 0 0,-40-69-879 0 0,0-1 0 0 0,0 1 0 0 0,0-1-1 0 0,0 0 1 0 0,0 1 0 0 0,0-1 0 0 0,1 0 0 0 0,-1 0 0 0 0,0 0 0 0 0,1 0 0 0 0,-1 0 0 0 0,0 0 0 0 0,1 0 0 0 0,-1-1 0 0 0,1 1 0 0 0,0 0 0 0 0,-1-1 0 0 0,1 1 0 0 0,-1-1 0 0 0,1 0 0 0 0,0 0 0 0 0,-1 1 0 0 0,1-1 0 0 0,0 0 0 0 0,-1 0-1 0 0,1 0 1 0 0,0-1 0 0 0,-1 1 0 0 0,1 0 0 0 0,0-1 0 0 0,-1 1 0 0 0,2-1-50 0 0,3-1 206 0 0,113-53 2150 0 0,-91 38-2059 0 0,220-149 838 0 0,-223 148-1070 0 0,-1-2 0 0 0,0-1 1 0 0,-2 0-1 0 0,0-2 0 0 0,-1 0 1 0 0,-2-2-1 0 0,14-22-65 0 0,-30 44-46 0 0,-1 0 0 0 0,0 0 0 0 0,0 0 0 0 0,0 0 0 0 0,0-1 0 0 0,0 1 0 0 0,-1-1 0 0 0,1 1 0 0 0,-1-1 0 0 0,0 1 0 0 0,0-1 0 0 0,-1 0 0 0 0,1 0 0 0 0,-1 1-1 0 0,1-1 1 0 0,-1 0 0 0 0,-1 0 0 0 0,1 0 0 0 0,0 1 0 0 0,-1-1 0 0 0,0 0 0 0 0,0 0 0 0 0,0 1 0 0 0,0-1 0 0 0,0 1 0 0 0,-1-1 0 0 0,0 1 0 0 0,0 0 0 0 0,0-1 0 0 0,0 1 0 0 0,0 0 0 0 0,-1 0 0 0 0,-2-2 46 0 0,-3 3-259 0 0,0 0 0 0 0,-1 0 0 0 0,0 1 0 0 0,1 1 0 0 0,-1-1 0 0 0,0 1-1 0 0,1 1 1 0 0,-1 0 0 0 0,1 0 0 0 0,-1 0 0 0 0,1 1 0 0 0,-1 1 0 0 0,1-1 0 0 0,0 1 0 0 0,0 1 0 0 0,0-1 0 0 0,0 1 0 0 0,-4 4 259 0 0,-121 102-2205 0 0,120-97 2147 0 0,1 0-1 0 0,0 1 1 0 0,1 0 0 0 0,1 1 0 0 0,0 0 0 0 0,1 0-1 0 0,1 1 1 0 0,0 0 0 0 0,1 1 0 0 0,1 0 0 0 0,1 0-1 0 0,0 0 1 0 0,1 1 0 0 0,1-1 0 0 0,0 1-1 0 0,2 0 1 0 0,0 9 58 0 0,2-20 78 0 0,0 0 0 0 0,0-1 1 0 0,1 1-1 0 0,0 0 0 0 0,0-1 0 0 0,0 0 0 0 0,1 0 0 0 0,0 0 0 0 0,1 0 0 0 0,-1 0 0 0 0,1 0 0 0 0,0-1 1 0 0,0 0-1 0 0,1 0 0 0 0,0 0 0 0 0,0 0 0 0 0,0-1 0 0 0,0 0 0 0 0,1 0 0 0 0,-1 0 0 0 0,1 0 0 0 0,0-1 1 0 0,0 0-1 0 0,0-1 0 0 0,5 2-78 0 0,5 2 304 0 0,0-2 1 0 0,0 0 0 0 0,0 0 0 0 0,0-2-1 0 0,0 0 1 0 0,1 0 0 0 0,-1-2 0 0 0,1 0-1 0 0,-1-1 1 0 0,3-1-305 0 0,4-4 352 0 0,-1-1 0 0 0,0 0 0 0 0,-1-2 0 0 0,1-1 0 0 0,-2 0 0 0 0,0-2 0 0 0,0 0 0 0 0,-1-1 0 0 0,0-1 0 0 0,2-4-352 0 0,-7 8 181 0 0,42-32 86 0 0,-3-3 0 0 0,-1-1 0 0 0,-2-3 0 0 0,-3-2 1 0 0,-2-2-1 0 0,-2-2 0 0 0,-3-2 0 0 0,-2-1 0 0 0,20-45-267 0 0,-45 76-234 0 0,0 0-1 0 0,-2-1 1 0 0,0-1-1 0 0,-3 0 1 0 0,0 0-1 0 0,-2-1 1 0 0,-1 0-1 0 0,-1 0 1 0 0,-1 0-1 0 0,-2 0 1 0 0,-1-1-1 0 0,-2 0 235 0 0,2 25-46 0 0,-1 1 0 0 0,0-1 1 0 0,0 1-1 0 0,0-1 0 0 0,0 1 0 0 0,-1 0 0 0 0,0 0 0 0 0,0 0 0 0 0,-1 0 0 0 0,1 0 0 0 0,-1 0 0 0 0,0 0 0 0 0,0 1 0 0 0,-1 0 0 0 0,1 0 0 0 0,-1-1 0 0 0,0 2 0 0 0,0-1 0 0 0,0 0 0 0 0,-1 1 0 0 0,1 0 0 0 0,-1 0 0 0 0,0 0 0 0 0,1 1 0 0 0,-1 0 0 0 0,-1 0 1 0 0,1 0-1 0 0,0 0 0 0 0,0 1 0 0 0,-1 0 0 0 0,1 0 0 0 0,-1 0 0 0 0,1 1 0 0 0,-1 0 0 0 0,1 0 0 0 0,-1 0 0 0 0,1 0 0 0 0,0 1 0 0 0,-2 0 46 0 0,-10 6-66 0 0,1 1 0 0 0,0 0 0 0 0,1 1 0 0 0,0 1-1 0 0,0 0 1 0 0,1 1 0 0 0,-12 12 66 0 0,1-1 108 0 0,1 1 0 0 0,2 0-1 0 0,0 2 1 0 0,1 1-1 0 0,2 0 1 0 0,1 2 0 0 0,1 0-1 0 0,1 0 1 0 0,1 2 0 0 0,2 0-1 0 0,1 1 1 0 0,1 0 0 0 0,2 0-1 0 0,1 1 1 0 0,2 0-1 0 0,1 1 1 0 0,1 0 0 0 0,2-1-1 0 0,1 1 1 0 0,2 0 0 0 0,1 4-108 0 0,3-15 97 0 0,1 0 0 0 0,1 0 0 0 0,1-1 0 0 0,1 1 0 0 0,1-2 0 0 0,1 1 0 0 0,0-2 0 0 0,2 1 0 0 0,0-2 0 0 0,1 1 0 0 0,1-2 0 0 0,0 0 0 0 0,2-1 0 0 0,0-1 0 0 0,0 0 0 0 0,1-1 0 0 0,15 8-97 0 0,-29-18-12 0 0,1-1 0 0 0,-1 1-1 0 0,1-1 1 0 0,0 0 0 0 0,0 0-1 0 0,0 0 1 0 0,0-1 0 0 0,0 0-1 0 0,0 0 1 0 0,1 0 0 0 0,-1-1-1 0 0,1 1 1 0 0,0-1 0 0 0,-1-1-1 0 0,1 1 1 0 0,0-1-1 0 0,-1 0 1 0 0,1 0 0 0 0,0-1-1 0 0,-1 0 1 0 0,1 0 0 0 0,0 0-1 0 0,-1 0 1 0 0,0-1 0 0 0,1 0-1 0 0,-1 0 1 0 0,0-1 0 0 0,0 1-1 0 0,0-1 1 0 0,0 0 0 0 0,4-4 12 0 0,20-41-4069 0 0,-16 25-3522 0 0,-8 14-2514 0 0</inkml:trace>
  <inkml:trace contextRef="#ctx0" brushRef="#br0" timeOffset="2074.979">3462 1005 1024 0 0,'0'0'1906'0'0,"0"0"180"0"0,0 0 98 0 0,0 0-23 0 0,0 0-182 0 0,0 0-260 0 0,0 0-235 0 0,0 0-188 0 0,0 0-198 0 0,0 0-163 0 0,35 0-134 0 0,107-3-135 0 0,-69-16 218 0 0,-62 11-689 0 0,3 1-135 0 0,-1 0 0 0 0,0-1 1 0 0,-1 0-1 0 0,0-1 1 0 0,0-1-1 0 0,-1 1 0 0 0,0-2 1 0 0,0 0-1 0 0,-2 0 1 0 0,1-1-1 0 0,-1 0 0 0 0,-1 0 1 0 0,0-1-1 0 0,-1 0 1 0 0,0-1-1 0 0,-1 0 0 0 0,-1 0 1 0 0,0 0-1 0 0,-1 0 1 0 0,0-1-1 0 0,1-12-60 0 0,-5 24-80 0 0,-1 0 0 0 0,1 0 0 0 0,0 0 0 0 0,-1 0 0 0 0,0 0 0 0 0,0 0-1 0 0,0 1 1 0 0,0-1 0 0 0,0 0 0 0 0,0 0 0 0 0,-1 1 0 0 0,1-1 0 0 0,-1 1 0 0 0,0-1 0 0 0,0 1 0 0 0,0-1 0 0 0,0 1 0 0 0,0 0 0 0 0,0 0-1 0 0,-1 0 1 0 0,1 0 0 0 0,-1 1 0 0 0,1-1 0 0 0,-1 1 0 0 0,0-1 0 0 0,1 1 0 0 0,-1 0 0 0 0,0 0 0 0 0,0 0 0 0 0,0 1 0 0 0,0-1 0 0 0,0 1 0 0 0,0-1-1 0 0,0 1 1 0 0,0 0 0 0 0,0 0 0 0 0,0 0 80 0 0,-6 0-268 0 0,-1 0 0 0 0,1 0 0 0 0,0 1 0 0 0,-1 1 0 0 0,1-1 0 0 0,0 1-1 0 0,0 1 1 0 0,0 0 0 0 0,0 0 0 0 0,1 1 0 0 0,-8 3 268 0 0,-1 3-185 0 0,0 0 1 0 0,0 2-1 0 0,1-1 1 0 0,1 2-1 0 0,0 0 1 0 0,1 1-1 0 0,0 0 1 0 0,1 1-1 0 0,1 1 1 0 0,1 0-1 0 0,0 0 0 0 0,0 1 1 0 0,2 1-1 0 0,0 0 1 0 0,2 0-1 0 0,-1 0 1 0 0,2 1-1 0 0,1 0 1 0 0,0 1-1 0 0,2-1 1 0 0,-1 8 184 0 0,5-19 104 0 0,1 0 1 0 0,0-1-1 0 0,0 1 1 0 0,1 0 0 0 0,0-1-1 0 0,1 1 1 0 0,-1-1 0 0 0,1 0-1 0 0,1 0 1 0 0,-1-1 0 0 0,1 1-1 0 0,0-1 1 0 0,1 0 0 0 0,0 0-1 0 0,-1-1 1 0 0,2 1 0 0 0,-1-1-1 0 0,1-1 1 0 0,-1 1-1 0 0,1-1 1 0 0,1 0 0 0 0,-1-1-1 0 0,0 0 1 0 0,1 0 0 0 0,0-1-1 0 0,0 1 1 0 0,0-2 0 0 0,0 1-1 0 0,0-1 1 0 0,0 0 0 0 0,0-1-1 0 0,5 0-104 0 0,22-5 429 0 0,0-2 0 0 0,-1-1-1 0 0,0-1 1 0 0,0-2 0 0 0,-1-2-1 0 0,0-1 1 0 0,-1-1 0 0 0,-1-2-1 0 0,0-1 1 0 0,-1-1 0 0 0,-1-2-1 0 0,-1-1 1 0 0,-1-1 0 0 0,2-4-429 0 0,-4 7 15 0 0,0-2 1 0 0,-1 0 0 0 0,-2-2 0 0 0,0-1 0 0 0,-1 0 0 0 0,-2-1 0 0 0,-1-2 0 0 0,-1 0-1 0 0,-1 0 1 0 0,0-4-16 0 0,-14 30-20 0 0,-1-1-1 0 0,1 0 1 0 0,-1 0 0 0 0,1 0-1 0 0,-1 0 1 0 0,0 0-1 0 0,0 0 1 0 0,0 0 0 0 0,0-1-1 0 0,-1 1 1 0 0,1 0-1 0 0,-1 0 1 0 0,0-1 0 0 0,0 1-1 0 0,0 0 1 0 0,-1 0-1 0 0,1-1 1 0 0,-1 1-1 0 0,1 0 1 0 0,-1 0 0 0 0,0 0-1 0 0,0 0 1 0 0,-1 0-1 0 0,1 0 1 0 0,0 0 0 0 0,-1 0-1 0 0,0 0 1 0 0,0 1-1 0 0,0-1 1 0 0,0 0 0 0 0,0 1-1 0 0,0 0 1 0 0,-1 0-1 0 0,1 0 1 0 0,-1 0 0 0 0,0 0-1 0 0,0 0 1 0 0,1 0-1 0 0,-1 1 1 0 0,0-1 0 0 0,0 1-1 0 0,0 0 1 0 0,-2 0 20 0 0,-7 2-105 0 0,0 0 0 0 0,0 1 0 0 0,1 0 1 0 0,-1 1-1 0 0,1 1 0 0 0,0 0 0 0 0,0 0 0 0 0,0 1 1 0 0,0 0-1 0 0,1 1 0 0 0,0 0 0 0 0,0 1 0 0 0,1 0 1 0 0,-1 1-1 0 0,2 0 0 0 0,-1 0 0 0 0,1 1 0 0 0,0 0 1 0 0,0 1 104 0 0,5-8-15 0 0,1 0 0 0 0,-1 1 0 0 0,0-1 1 0 0,1 0-1 0 0,0 1 0 0 0,-1 0 0 0 0,1 0 0 0 0,0 0 1 0 0,0 0-1 0 0,1 0 0 0 0,-1 0 0 0 0,1 0 1 0 0,-1 1-1 0 0,1-1 0 0 0,0 0 0 0 0,0 1 1 0 0,0-1-1 0 0,1 1 0 0 0,-1-1 0 0 0,1 1 0 0 0,0-1 1 0 0,0 1-1 0 0,0-1 0 0 0,1 1 0 0 0,-1-1 1 0 0,1 1-1 0 0,0-1 0 0 0,0 1 0 0 0,0-1 1 0 0,0 1-1 0 0,0-1 0 0 0,1 0 0 0 0,0 0 0 0 0,0 0 1 0 0,-1 0-1 0 0,2 0 0 0 0,-1 0 0 0 0,0-1 1 0 0,1 1-1 0 0,2 2 15 0 0,160 47 27 0 0,-141-48-4 0 0,1 2 1 0 0,-1 0 0 0 0,-1 2-1 0 0,1 1 1 0 0,-2 0-1 0 0,1 2 1 0 0,2 2-24 0 0,-18-9 47 0 0,-1 0 0 0 0,0 0 0 0 0,1 0 0 0 0,-1 1 0 0 0,-1 0 1 0 0,1 0-1 0 0,-1 0 0 0 0,0 1 0 0 0,0 0 0 0 0,0 0 0 0 0,-1 0 0 0 0,0 0 0 0 0,0 1 1 0 0,-1 0-1 0 0,0-1 0 0 0,0 2 0 0 0,0-1 0 0 0,-1 0 0 0 0,0 0 0 0 0,-1 1 0 0 0,1-1 1 0 0,-1 1-1 0 0,-1-1 0 0 0,0 1 0 0 0,0-1 0 0 0,0 1 0 0 0,-1 1-47 0 0,-38 95 516 0 0,11-68-3232 0 0,25-31-950 0 0,2 0-3576 0 0,1-4 938 0 0</inkml:trace>
  <inkml:trace contextRef="#ctx0" brushRef="#br0" timeOffset="3024.122">5161 850 1720 0 0,'0'0'1426'0'0,"0"0"22"0"0,0 0 98 0 0,0 0 130 0 0,0 0 50 0 0,0 0-52 0 0,0 0-223 0 0,0 0-290 0 0,-36 9-319 0 0,-113 29-297 0 0,66 2 7 0 0,68-27-417 0 0,3-7-67 0 0,1 1 0 0 0,0 0-1 0 0,0 1 1 0 0,1 1 0 0 0,0-1 0 0 0,0 2 0 0 0,1-1-1 0 0,1 1 1 0 0,-1 0 0 0 0,2 1 0 0 0,-1 0 0 0 0,1 1 0 0 0,1-1-1 0 0,0 1 1 0 0,1 0 0 0 0,0 1 0 0 0,1-1 0 0 0,0 1-1 0 0,0 4-67 0 0,4-14 4 0 0,1-1 0 0 0,-1 1 0 0 0,1-1 0 0 0,-1 0 0 0 0,1 1 0 0 0,0-1 0 0 0,0 0-1 0 0,0 1 1 0 0,0-1 0 0 0,0 0 0 0 0,0 0 0 0 0,1 0 0 0 0,-1 0 0 0 0,1 0 0 0 0,-1 0 0 0 0,1 0 0 0 0,0-1-1 0 0,0 1 1 0 0,0-1 0 0 0,0 1 0 0 0,0-1 0 0 0,0 0 0 0 0,0 1 0 0 0,0-1 0 0 0,1 0 0 0 0,-1 0-1 0 0,0-1 1 0 0,1 1 0 0 0,-1 0 0 0 0,0-1 0 0 0,1 0 0 0 0,-1 1 0 0 0,1-1 0 0 0,-1 0 0 0 0,2 0-4 0 0,88-10 705 0 0,-48-9-508 0 0,-1-1 0 0 0,-1-2 0 0 0,-1-2 0 0 0,-1-2 0 0 0,-1-1-1 0 0,7-10-196 0 0,66-57 18 0 0,-107 123-1217 0 0,-19 113 931 0 0,14-136 267 0 0,-1-1-7 0 0,0 0-1 0 0,0 0 1 0 0,1 0 0 0 0,-1 0 0 0 0,1 0-1 0 0,0 0 1 0 0,1 0 0 0 0,0 0 0 0 0,-1 0-1 0 0,1 0 1 0 0,1 0 0 0 0,-1 0 0 0 0,1 0-1 0 0,0-1 1 0 0,0 1 0 0 0,0-1 0 0 0,1 1-1 0 0,0-1 1 0 0,-1 0 0 0 0,2 0 0 0 0,-1 0-1 0 0,0 0 1 0 0,1-1 0 0 0,0 1 0 0 0,-1-1-1 0 0,1 0 1 0 0,1 0 0 0 0,-1 0 0 0 0,1 0 8 0 0,2 0 68 0 0,-1-1 0 0 0,1 0 0 0 0,0 0 0 0 0,0-1 0 0 0,0 0 0 0 0,0 0 0 0 0,0-1 0 0 0,0 0 0 0 0,0 0 0 0 0,0 0 0 0 0,0-1 0 0 0,0 0 0 0 0,0 0 0 0 0,0-1 0 0 0,0 0 0 0 0,0 0 0 0 0,-1-1 0 0 0,1 0 0 0 0,-1 0 0 0 0,0 0 0 0 0,0-1 0 0 0,4-3-68 0 0,112-114 1937 0 0,-101 96-1748 0 0,15-22-109 0 0,-2-2 0 0 0,-1-1 0 0 0,-3-2 0 0 0,-3-1 1 0 0,-1 0-1 0 0,-3-2 0 0 0,-3-1 0 0 0,-1-1 0 0 0,-4-1 0 0 0,-1-5-80 0 0,-2 16-247 0 0,0 3 79 0 0,-2 0 0 0 0,-2-1-1 0 0,-1 0 1 0 0,-3-1 0 0 0,-2 1 0 0 0,-2-26 168 0 0,0 70-3 0 0,1-1 0 0 0,-1 0 0 0 0,0 1-1 0 0,0-1 1 0 0,0 0 0 0 0,0 1 0 0 0,0-1 0 0 0,-1 0 0 0 0,1 1 0 0 0,0-1-1 0 0,-1 0 1 0 0,1 1 0 0 0,-1-1 0 0 0,0 1 0 0 0,1-1 0 0 0,-1 1 0 0 0,0-1-1 0 0,0 1 1 0 0,0 0 0 0 0,0-1 0 0 0,0 1 0 0 0,0 0 0 0 0,0 0-1 0 0,-1-1 1 0 0,1 1 0 0 0,0 0 0 0 0,-1 1 0 0 0,1-1 0 0 0,-1 0 0 0 0,1 0-1 0 0,-1 0 1 0 0,1 1 0 0 0,-1-1 0 0 0,1 1 0 0 0,-1-1 0 0 0,0 1-1 0 0,1 0 1 0 0,-1 0 0 0 0,0-1 0 0 0,1 1 0 0 0,-1 0 0 0 0,0 1 0 0 0,1-1-1 0 0,-1 0 1 0 0,0 0 0 0 0,1 1 0 0 0,-1-1 0 0 0,0 1 0 0 0,1-1-1 0 0,-1 1 1 0 0,1 0 0 0 0,-1-1 0 0 0,1 1 0 0 0,0 0 0 0 0,-2 1 3 0 0,-15 32 43 0 0,2 0 0 0 0,2 1 0 0 0,1 0 0 0 0,2 1 0 0 0,1 1 0 0 0,2 0 1 0 0,1 0-1 0 0,2 0 0 0 0,0 38-43 0 0,-5 77 602 0 0,6-1 0 0 0,8 24-602 0 0,25 137 179 0 0,-29-313-260 0 0,0 1 0 0 0,-1-1 0 0 0,1 0 0 0 0,0 0 0 0 0,-1 1 0 0 0,1-1 0 0 0,-1 0 0 0 0,1 1 0 0 0,-1-1 0 0 0,0 1 0 0 0,1-1 0 0 0,-1 1 0 0 0,0-1 0 0 0,1 1 0 0 0,-1-1 0 0 0,0 1 0 0 0,1-1 0 0 0,-1 1 0 0 0,0 0 0 0 0,0 0 0 0 0,1-1 1 0 0,-1 1-1 0 0,0 0 0 0 0,0 0 0 0 0,0 0 0 0 0,0 0 0 0 0,1 0 0 0 0,-1 0 0 0 0,0 0 0 0 0,0 0 0 0 0,0 0 0 0 0,1 0 0 0 0,-1 0 0 0 0,0 1 0 0 0,0-1 0 0 0,0 0 0 0 0,1 1 0 0 0,-1-1 0 0 0,0 0 0 0 0,1 1 0 0 0,-1-1 0 0 0,0 1 0 0 0,1-1 0 0 0,-1 1 0 0 0,0-1 0 0 0,1 1 0 0 0,-1 0 0 0 0,1-1 0 0 0,-1 1 0 0 0,1 0 0 0 0,-1-1 1 0 0,1 1-1 0 0,0 0 0 0 0,-1 0 0 0 0,1-1 0 0 0,0 1 0 0 0,0 0 0 0 0,-1 0 0 0 0,1 0 0 0 0,0-1 0 0 0,0 1 0 0 0,0 0 0 0 0,0 0 0 0 0,0 0 0 0 0,0-1 0 0 0,0 1 0 0 0,0 0 0 0 0,0 0 0 0 0,1 0 0 0 0,-1 0 81 0 0,-2-2-173 0 0,-47-32-11857 0 0,41 26 7612 0 0</inkml:trace>
  <inkml:trace contextRef="#ctx0" brushRef="#br0" timeOffset="3268.729">5452 802 7362 0 0,'0'0'2649'0'0,"0"0"-665"0"0,0 0-289 0 0,0 0-52 0 0,0 0-98 0 0,0 0-196 0 0,33-5-200 0 0,104-18-159 0 0,51 4 1824 0 0,-151 17-2654 0 0,0 1 1 0 0,0 2 0 0 0,1 2 0 0 0,-2 1 0 0 0,1 2-1 0 0,0 2 1 0 0,16 6-161 0 0,-48-13-150 0 0,55 26-704 0 0,-33 7-6404 0 0,-27-29 2329 0 0,0 1-2792 0 0</inkml:trace>
  <inkml:trace contextRef="#ctx0" brushRef="#br0" timeOffset="3512.969">6345 1031 3009 0 0,'0'0'2656'0'0,"0"0"-1424"0"0,0 0-287 0 0,0 0-65 0 0,0 0-56 0 0,0 0-152 0 0,-41 191-216 0 0,41-176-264 0 0,0 0-192 0 0,0-4-160 0 0,4-4-216 0 0,0-3-384 0 0,-1-1-808 0 0,7-3-809 0 0,-7 0-743 0 0,-1 0 615 0 0</inkml:trace>
  <inkml:trace contextRef="#ctx0" brushRef="#br0" timeOffset="3673.578">6468 512 5913 0 0,'0'0'3897'0'0,"0"0"-2033"0"0,0 0-519 0 0,0 0-537 0 0,0 0-312 0 0,0 0-424 0 0,0 0-1304 0 0,0 0-1593 0 0,0 0-1416 0 0,0 0-1856 0 0</inkml:trace>
  <inkml:trace contextRef="#ctx0" brushRef="#br0" timeOffset="3888.944">6722 788 11634 0 0,'0'0'1729'0'0,"0"0"-474"0"0,0 0-378 0 0,0 0-262 0 0,0 0-188 0 0,0 0-158 0 0,0 0-121 0 0,0 0-65 0 0,0 0-42 0 0,-23 33-38 0 0,-70 104-50 0 0,90-134 41 0 0,1 0 1 0 0,-1 0-1 0 0,1 0 0 0 0,0 0 0 0 0,0 1 0 0 0,0-1 0 0 0,0 0 0 0 0,1 1 0 0 0,0-1 1 0 0,-1 1-1 0 0,1 0 0 0 0,0 0 0 0 0,1-1 0 0 0,-1 1 0 0 0,1 0 0 0 0,0 0 0 0 0,0-1 0 0 0,0 1 1 0 0,0 2 5 0 0,2 6-46 0 0,-1-5 47 0 0,0-1 0 0 0,1 1 0 0 0,0-1-1 0 0,1 1 1 0 0,0-1 0 0 0,-1 0 0 0 0,2 0 0 0 0,-1 0 0 0 0,1 0 0 0 0,0 0-1 0 0,0-1 1 0 0,1 0 0 0 0,-1 1 0 0 0,1-2 0 0 0,0 1 0 0 0,1-1 0 0 0,-1 0-1 0 0,1 0 1 0 0,0 0 0 0 0,0-1 0 0 0,0 1 0 0 0,0-2 0 0 0,0 1 0 0 0,1-1-1 0 0,-1 0 1 0 0,1 0 0 0 0,0 0 0 0 0,0-1 0 0 0,-1-1 0 0 0,1 1 0 0 0,3-1-1 0 0,-1 0 238 0 0,0-1 0 0 0,0-1 0 0 0,-1 0 1 0 0,1 0-1 0 0,-1-1 0 0 0,0 1 1 0 0,0-2-1 0 0,0 1 0 0 0,0-1 0 0 0,0-1 1 0 0,-1 1-1 0 0,0-1 0 0 0,0-1 0 0 0,0 1 1 0 0,0-1-1 0 0,-1 0 0 0 0,0-1 0 0 0,0 1 1 0 0,3-6-239 0 0,3-5 308 0 0,0-1 1 0 0,-1 1-1 0 0,-1-2 1 0 0,-1 1-1 0 0,0-2 1 0 0,-2 1-1 0 0,5-18-308 0 0,-9 29 13 0 0,-1-1 1 0 0,-1 1-1 0 0,1-1 0 0 0,-2 0 0 0 0,1 1 0 0 0,-1-1 0 0 0,0 0 0 0 0,-1 0 0 0 0,0 1 0 0 0,0-1 0 0 0,-1 1 0 0 0,-3-8-13 0 0,-28-27-1656 0 0,-28 29-3847 0 0,15 24-4784 0 0,30-2 3986 0 0</inkml:trace>
  <inkml:trace contextRef="#ctx0" brushRef="#br0" timeOffset="4251.918">7043 1185 12011 0 0,'0'0'1796'0'0,"0"0"-133"0"0,0 0-31 0 0,0 0-186 0 0,0 0-266 0 0,0 0-238 0 0,0 0-249 0 0,0 0-171 0 0,0 0-148 0 0,32-33-136 0 0,105-102-83 0 0,-55 65 25 0 0,-63 56-164 0 0,-14 9-41 0 0,0 0 1 0 0,1 1-1 0 0,-1-1 1 0 0,1 1-1 0 0,0 1 1 0 0,0-1-1 0 0,1 1 1 0 0,-1 0 0 0 0,1 0-1 0 0,-1 1 1 0 0,1 0-1 0 0,5-1 25 0 0,-9 30-1464 0 0,-6 28 768 0 0,0-49 679 0 0,2 1 0 0 0,-1 0-1 0 0,1 0 1 0 0,0 0 0 0 0,0-1-1 0 0,1 1 1 0 0,0 0 0 0 0,0 0 0 0 0,1 0-1 0 0,0 0 1 0 0,0 0 0 0 0,0 0-1 0 0,1-1 1 0 0,0 1 0 0 0,0-1-1 0 0,1 1 1 0 0,0-1 0 0 0,0 0-1 0 0,0 0 1 0 0,1 0 0 0 0,0 0-1 0 0,0-1 1 0 0,1 1 0 0 0,-1-1 0 0 0,1 0-1 0 0,0 0 1 0 0,1-1 0 0 0,-1 0-1 0 0,5 3 18 0 0,-4-4 132 0 0,-1 0-1 0 0,1-1 1 0 0,0 1-1 0 0,-1-2 0 0 0,1 1 1 0 0,0 0-1 0 0,0-1 1 0 0,0 0-1 0 0,0-1 1 0 0,1 1-1 0 0,-1-1 0 0 0,0 0 1 0 0,0-1-1 0 0,0 0 1 0 0,0 1-1 0 0,0-2 1 0 0,0 1-1 0 0,0-1 0 0 0,0 0 1 0 0,-1 0-1 0 0,1-1 1 0 0,0 1-1 0 0,-1-1 1 0 0,0-1-1 0 0,0 1 0 0 0,0-1 1 0 0,0 0-1 0 0,-1 0 1 0 0,3-3-132 0 0,147-163 967 0 0,-112 105-3980 0 0,-7-3-4782 0 0,-27 48-3635 0 0</inkml:trace>
</inkml:ink>
</file>

<file path=ppt/ink/ink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4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47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6 828 0 0 0,'0'0'601'0'0,"0"0"510"0"0,0 0 244 0 0,0 0 148 0 0,0 0 95 0 0,0 0 0 0 0,-4 6 1119 0 0,3-6 1614 0 0,12-56-540 0 0,33-24-3286 0 0,-24 47-191 0 0,10-20-174 0 0,110-165 235 0 0,-93 170-276 0 0,-43 85-353 0 0,-5 9 338 0 0,0-18-50 0 0,1-1 1 0 0,1 1 0 0 0,1 0 0 0 0,2 0 0 0 0,0-1-1 0 0,7 20-34 0 0,-11-45 6 0 0,1-1-1 0 0,-1 1 0 0 0,0-1 0 0 0,1 1 0 0 0,-1-1 1 0 0,1 1-1 0 0,-1-1 0 0 0,1 0 0 0 0,0 1 0 0 0,-1-1 1 0 0,1 0-1 0 0,0 1 0 0 0,0-1 0 0 0,0 0 1 0 0,0 0-1 0 0,0 0 0 0 0,0 0 0 0 0,1 0 0 0 0,-1 0 1 0 0,0 0-1 0 0,0-1 0 0 0,1 1 0 0 0,-1 0 0 0 0,0-1 1 0 0,1 1-1 0 0,-1 0 0 0 0,1-1 0 0 0,-1 0 1 0 0,1 1-1 0 0,-1-1 0 0 0,1 0 0 0 0,-1 0 0 0 0,1 0 1 0 0,-1 0-1 0 0,1 0 0 0 0,-1 0 0 0 0,1 0 1 0 0,-1-1-1 0 0,1 1 0 0 0,-1 0 0 0 0,1-1 0 0 0,-1 0 1 0 0,0 1-1 0 0,1-1 0 0 0,0 0-5 0 0,6-5 20 0 0,-1-1 0 0 0,0 1 0 0 0,0-1 0 0 0,0 0 0 0 0,-1-1 0 0 0,0 0 0 0 0,-1 0-1 0 0,0 0 1 0 0,0 0 0 0 0,-1-1 0 0 0,3-7-20 0 0,17-27 48 0 0,10-5-126 0 0,3 0 1 0 0,1 3 0 0 0,38-36 77 0 0,-75 80-7 0 0,-1 1 1 0 0,0-1 0 0 0,0 0 0 0 0,0 0-1 0 0,1 1 1 0 0,-1-1 0 0 0,0 0-1 0 0,1 0 1 0 0,-1 1 0 0 0,0-1 0 0 0,1 1-1 0 0,-1-1 1 0 0,1 0 0 0 0,-1 1-1 0 0,1-1 1 0 0,0 1 0 0 0,-1-1 0 0 0,1 1-1 0 0,-1-1 1 0 0,1 1 0 0 0,0-1-1 0 0,-1 1 1 0 0,1 0 0 0 0,0 0 0 0 0,0-1-1 0 0,-1 1 1 0 0,1 0 0 0 0,0 0-1 0 0,0 0 1 0 0,-1-1 0 0 0,1 1-1 0 0,0 0 1 0 0,0 0 0 0 0,0 0 0 0 0,-1 0-1 0 0,1 1 1 0 0,0-1 0 0 0,0 0-1 0 0,-1 0 1 0 0,1 0 0 0 0,0 1 0 0 0,0-1-1 0 0,-1 0 1 0 0,1 1 0 0 0,0-1-1 0 0,-1 0 1 0 0,1 1 0 0 0,0-1 0 0 0,-1 1-1 0 0,1-1 1 0 0,-1 1 0 0 0,1 0-1 0 0,-1-1 1 0 0,1 1 0 0 0,-1-1 0 0 0,1 1-1 0 0,-1 0 1 0 0,0-1 0 0 0,1 1-1 0 0,-1 0 1 0 0,0 0 0 0 0,0-1 0 0 0,1 1-1 0 0,-1 0 1 0 0,0 0 0 0 0,0-1-1 0 0,0 1 1 0 0,0 0 0 0 0,0 0 0 0 0,0 0 6 0 0,-9 134 273 0 0,4 53-132 0 0,33-140-700 0 0,-18-46-3932 0 0,1-8-4383 0 0,-7 2 2478 0 0</inkml:trace>
  <inkml:trace contextRef="#ctx0" brushRef="#br0" timeOffset="484.986">1112 77 0 0 0,'0'0'1882'0'0,"0"0"-421"0"0,0 0-111 0 0,0 0 160 0 0,0 0 291 0 0,0 0 161 0 0,0 0-189 0 0,0 0-419 0 0,0 0-359 0 0,0 0-208 0 0,0 0-65 0 0,0 0-9 0 0,0 0-34 0 0,4 6-86 0 0,-1 1-466 0 0,0 0 1 0 0,-1 0-1 0 0,0 1 0 0 0,0-1 0 0 0,0 0 0 0 0,-1 1 0 0 0,0-1 0 0 0,0 1 0 0 0,-1 0 0 0 0,0-1 0 0 0,-1 1 0 0 0,1-1 0 0 0,-1 1 0 0 0,-2 4-127 0 0,-87 179 414 0 0,74-147-409 0 0,64-41 203 0 0,91-36 204 0 0,-100 19-380 0 0,-38 13-159 0 0,15-8-231 0 0,-14 1-8120 0 0,-2 7 3558 0 0,0 1-1629 0 0</inkml:trace>
  <inkml:trace contextRef="#ctx0" brushRef="#br0" timeOffset="938.853">1308 3 0 0 0,'0'0'1118'0'0,"0"0"273"0"0,0 0 161 0 0,0 0-73 0 0,0 0-271 0 0,0 0-262 0 0,0 0-153 0 0,0 0 1 0 0,0 0 16 0 0,0 0-64 0 0,0 0-91 0 0,14 0-123 0 0,106 0 995 0 0,-117-1-1464 0 0,1 1 0 0 0,-1-1 1 0 0,0 1-1 0 0,1-1 0 0 0,-1 1 0 0 0,0 0 0 0 0,1 1 1 0 0,-1-1-1 0 0,0 0 0 0 0,1 1 0 0 0,-1 0 1 0 0,0 0-1 0 0,1 0 0 0 0,-1 0 0 0 0,0 0 1 0 0,0 1-1 0 0,0 0 0 0 0,0-1 0 0 0,0 1 0 0 0,-1 0 1 0 0,1 0-1 0 0,-1 0 0 0 0,1 1 0 0 0,-1-1 1 0 0,1 1-1 0 0,-1-1 0 0 0,0 1 0 0 0,0 0 0 0 0,-1 0 1 0 0,1 0-1 0 0,-1 0 0 0 0,1 0 0 0 0,-1 0 1 0 0,0 0-1 0 0,0 0 0 0 0,0 1 0 0 0,0-1 0 0 0,-1 0 1 0 0,1 1-1 0 0,-1-1 0 0 0,0 1 0 0 0,0-1 1 0 0,0 0-1 0 0,-1 1-63 0 0,-7 9 382 0 0,7-11-350 0 0,0-1 0 0 0,-1 1 0 0 0,1-1 0 0 0,0 1 0 0 0,0-1 0 0 0,0 1 0 0 0,0 0 0 0 0,0 0 0 0 0,0-1 0 0 0,1 1-1 0 0,-1 0 1 0 0,0 0 0 0 0,1 0 0 0 0,0 0 0 0 0,-1 0 0 0 0,1 0 0 0 0,0-1 0 0 0,0 1 0 0 0,0 0 0 0 0,0 0 0 0 0,0 0-1 0 0,1 0 1 0 0,-1 0 0 0 0,1 0 0 0 0,-1 0 0 0 0,1 0-32 0 0,4 1 40 0 0,0 0 0 0 0,0-1-1 0 0,1 0 1 0 0,-1 0 0 0 0,0 0-1 0 0,1-1 1 0 0,0 1 0 0 0,-1-1 0 0 0,1-1-1 0 0,0 1 1 0 0,-1-1 0 0 0,1 0 0 0 0,0 0-1 0 0,0-1-39 0 0,24 2 112 0 0,-21 0-541 0 0,57 8 708 0 0,-45-3-3121 0 0,-1 0-3880 0 0,-17-3 1833 0 0,-2 1 1279 0 0</inkml:trace>
  <inkml:trace contextRef="#ctx0" brushRef="#br0" timeOffset="1294.022">939 655 0 0 0,'0'0'1307'0'0,"0"0"-508"0"0,0 0-220 0 0,0 0 274 0 0,0 0 570 0 0,0 0 505 0 0,0 0 134 0 0,0 0-140 0 0,0 0-279 0 0,0 0-313 0 0,0 0-265 0 0,0 0-179 0 0,33 2-130 0 0,102 4-79 0 0,-26-18 430 0 0,297-59-987 0 0,-374 66-1070 0 0,26-5-2644 0 0,-18 8-5183 0 0,-26 2 3641 0 0</inkml:trace>
  <inkml:trace contextRef="#ctx0" brushRef="#br0" timeOffset="1645.214">1265 706 0 0 0,'0'0'806'0'0,"0"0"-85"0"0,0 0 8 0 0,0 0 332 0 0,0 0 440 0 0,0 0 217 0 0,0 0-171 0 0,0 0-417 0 0,0 0-390 0 0,0 0-207 0 0,0 0-45 0 0,0 0 11 0 0,0 0-15 0 0,-4 13-65 0 0,-39 99 569 0 0,38-103-911 0 0,1-2-41 0 0,0 1-1 0 0,0-1 1 0 0,0 1-1 0 0,1-1 1 0 0,1 1-1 0 0,-1 0 1 0 0,1 0-1 0 0,1 0 1 0 0,-1 1-1 0 0,1-1 0 0 0,1 0 1 0 0,0 7-36 0 0,1-13 35 0 0,0 0 1 0 0,1 0-1 0 0,-1 0 0 0 0,1-1 1 0 0,0 1-1 0 0,-1 0 1 0 0,1-1-1 0 0,0 1 0 0 0,0-1 1 0 0,0 0-1 0 0,0 0 1 0 0,0 0-1 0 0,0 0 0 0 0,0 0 1 0 0,0 0-1 0 0,1 0 0 0 0,-1-1 1 0 0,0 1-1 0 0,1-1 1 0 0,-1 0-1 0 0,0 1 0 0 0,0-1 1 0 0,1 0-1 0 0,-1-1 0 0 0,0 1 1 0 0,1 0-1 0 0,-1 0 1 0 0,0-1-1 0 0,1 0 0 0 0,-1 1-35 0 0,8-1 106 0 0,9 0-156 0 0,1-2 1 0 0,-1 0-1 0 0,0-2 1 0 0,0 0-1 0 0,0-1 1 0 0,-1 0-1 0 0,14-8 50 0 0,15-11-2526 0 0,-24 12-1587 0 0,-12 6 47 0 0,-5 0 84 0 0</inkml:trace>
  <inkml:trace contextRef="#ctx0" brushRef="#br0" timeOffset="1922.724">1567 684 0 0 0,'0'0'307'0'0,"0"0"580"0"0,0 0 578 0 0,0 0 521 0 0,0 0 221 0 0,0 0-106 0 0,0 0-324 0 0,0 0-392 0 0,0 0-296 0 0,0 0-194 0 0,-10 34-147 0 0,-34 105-126 0 0,-21 71 551 0 0,48-135-3014 0 0,15-44-8315 0 0,2-26 5511 0 0</inkml:trace>
</inkml:ink>
</file>

<file path=ppt/ink/ink4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38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555 549 0 0 0,'0'0'715'0'0,"0"0"117"0"0,0 0 0 0 0,0 0 256 0 0,0 0 405 0 0,0 0 286 0 0,0 0-40 0 0,0 0-343 0 0,0 0-369 0 0,0 0-259 0 0,0 0-94 0 0,1 4 3 0 0,2 41 394 0 0,-2 0 0 0 0,-2 0-1 0 0,-2 0 1 0 0,-2 0 0 0 0,-6 24-1071 0 0,2-18-387 0 0,3 0-1 0 0,2 0 1 0 0,2 0 0 0 0,3 13 387 0 0,10-41-1871 0 0,-8-20-2626 0 0,1-2-4125 0 0,-4-1 6787 0 0</inkml:trace>
  <inkml:trace contextRef="#ctx0" brushRef="#br0" timeOffset="304.546">1 626 744 0 0,'0'0'934'0'0,"0"0"-67"0"0,0 0 341 0 0,0 0 480 0 0,0 0 318 0 0,0 0 13 0 0,0 0-313 0 0,0 0-358 0 0,0 0-253 0 0,0 0-134 0 0,36-13-74 0 0,113-42-68 0 0,-43 31 596 0 0,155-5 187 0 0,-93 36-2072 0 0,-74 12-1784 0 0,-31-16-5195 0 0,-42 1-1328 0 0,-17-4 8428 0 0</inkml:trace>
  <inkml:trace contextRef="#ctx0" brushRef="#br0" timeOffset="636.377">95 1193 2417 0 0,'0'0'1349'0'0,"0"0"-109"0"0,0 0 117 0 0,0 0 203 0 0,0 0 180 0 0,0 0-73 0 0,0 0-216 0 0,0 0-233 0 0,0 0-236 0 0,0 0-158 0 0,0 0-124 0 0,0 0-80 0 0,33 6-76 0 0,104 17-50 0 0,-131-22-445 0 0,1 0 0 0 0,-1 0 1 0 0,0-1-1 0 0,0 0 1 0 0,0 0-1 0 0,1 0 1 0 0,-1-1-1 0 0,0 0 1 0 0,0 0-1 0 0,0-1 0 0 0,0 1 1 0 0,0-1-1 0 0,4-3-49 0 0,10-3 146 0 0,139-44 88 0 0,84-26-779 0 0,-161 54-4037 0 0,-1 2-3943 0 0,-63 18 2992 0 0</inkml:trace>
  <inkml:trace contextRef="#ctx0" brushRef="#br0" timeOffset="1792.892">1153 873 0 0 0,'0'0'763'0'0,"0"0"428"0"0,0 0 93 0 0,0 0-93 0 0,0 0-127 0 0,0 0-162 0 0,0 0-171 0 0,0 0-129 0 0,0 0-95 0 0,0 0-48 0 0,-8 15-34 0 0,-49 103 764 0 0,-67 85-199 0 0,98-157-942 0 0,26-45-18 0 0,0-1 22 0 0,0 0 14 0 0,0 0 21 0 0,0 0 21 0 0,33-34 1226 0 0,151-160-605 0 0,-160 172-713 0 0,-16 14-26 0 0,-1 1 0 0 0,1 0 0 0 0,1 0 0 0 0,-1 1 0 0 0,1 0 0 0 0,0 1 0 0 0,1 0 0 0 0,-1 0 0 0 0,1 1 0 0 0,5-2 10 0 0,-12 6-6 0 0,-1 1 0 0 0,1-1-1 0 0,0 1 1 0 0,-1 0 0 0 0,1 0 0 0 0,-1 0-1 0 0,0 0 1 0 0,1 0 0 0 0,-1 1 0 0 0,0-1-1 0 0,0 1 1 0 0,0-1 0 0 0,0 1-1 0 0,0 0 1 0 0,0 0 0 0 0,0 0 0 0 0,0 0-1 0 0,-1 0 1 0 0,1 0 0 0 0,-1 0-1 0 0,1 1 1 0 0,-1-1 0 0 0,0 0 0 0 0,0 1-1 0 0,0-1 1 0 0,-1 1 0 0 0,1-1 0 0 0,0 1-1 0 0,-1 0 1 0 0,0-1 0 0 0,1 1-1 0 0,-1 0 1 0 0,0-1 0 0 0,0 1 0 0 0,-1-1-1 0 0,1 1 1 0 0,-1 2 6 0 0,9 30 150 0 0,12 10-46 0 0,27 42-108 0 0,-40-46 1054 0 0,-35-42 204 0 0,-64-32-775 0 0,-153-46-4793 0 0,233 77 2966 0 0,1 0-2158 0 0,5-2-2029 0 0,4 3 3769 0 0</inkml:trace>
  <inkml:trace contextRef="#ctx0" brushRef="#br0" timeOffset="2163.283">1654 866 0 0 0,'0'0'432'0'0,"0"0"222"0"0,0 0 96 0 0,0 0 277 0 0,0 0 383 0 0,0 0 249 0 0,0 0-55 0 0,0 0-254 0 0,0 0-278 0 0,0 0-285 0 0,0 0-204 0 0,0 0-127 0 0,0 0-99 0 0,24 0-49 0 0,120 3 192 0 0,107-29-261 0 0,-228 23-1045 0 0,2 0-2037 0 0,-9 2-3826 0 0,-13 1 3799 0 0</inkml:trace>
  <inkml:trace contextRef="#ctx0" brushRef="#br0" timeOffset="2416.772">1731 1053 0 0 0,'0'0'1467'0'0,"0"0"21"0"0,0 0 213 0 0,0 0 236 0 0,0 0 25 0 0,0 0-275 0 0,0 0-375 0 0,0 0-367 0 0,0 0-284 0 0,0 0-181 0 0,0 0-145 0 0,37 0-88 0 0,115-1-71 0 0,-44-20-3 0 0,-85 15-403 0 0,83-22-1026 0 0,-37 11-5669 0 0,-48 13 765 0 0</inkml:trace>
  <inkml:trace contextRef="#ctx0" brushRef="#br0" timeOffset="4114.236">2676 435 0 0 0,'0'0'1234'0'0,"0"0"-39"0"0,0 0-214 0 0,0 0-215 0 0,0 0-112 0 0,0 0-7 0 0,5 8 1903 0 0,-42 212 2822 0 0,-40 93-4333 0 0,70-298-1082 0 0,6-20 2362 0 0,14-37-2100 0 0,3 0 0 0 0,1 1 0 0 0,2 1 0 0 0,8-11-219 0 0,47-107 79 0 0,-21 25 53 0 0,-50 120-99 0 0,-2 7-342 0 0,-1 15 8 0 0,-3 62 348 0 0,0-54-18 0 0,2-1-1 0 0,0 1 0 0 0,1 0 1 0 0,1 0-1 0 0,0 0 0 0 0,1-1 1 0 0,1 1-1 0 0,1-1 0 0 0,4 15-28 0 0,-6-28 24 0 0,0 0-1 0 0,0 0 1 0 0,0 0-1 0 0,0 0 0 0 0,0-1 1 0 0,0 1-1 0 0,1-1 1 0 0,-1 0-1 0 0,1 0 0 0 0,0 0 1 0 0,0 0-1 0 0,0 0 1 0 0,0 0-1 0 0,0-1 0 0 0,0 1 1 0 0,0-1-1 0 0,0 0 1 0 0,0 0-1 0 0,1 0 0 0 0,-1 0 1 0 0,0-1-1 0 0,1 0 1 0 0,-1 1-1 0 0,1-1 0 0 0,-1 0 1 0 0,0 0-1 0 0,1-1 1 0 0,-1 1-1 0 0,1-1 0 0 0,-1 0 1 0 0,0 0-1 0 0,0 0 1 0 0,1 0-1 0 0,-1 0 0 0 0,0-1 1 0 0,0 0-1 0 0,0 1 1 0 0,0-1-1 0 0,-1 0 0 0 0,1 0 1 0 0,0-1-1 0 0,0 0-23 0 0,20-20 53 0 0,-1-1 0 0 0,-1-1 0 0 0,0-1 0 0 0,-3-1 0 0 0,0-1 0 0 0,3-8-53 0 0,70-98-218 0 0,-91 133 211 0 0,1 1 1 0 0,-1-1-1 0 0,1 0 0 0 0,-1 1 0 0 0,1-1 0 0 0,0 1 0 0 0,-1-1 0 0 0,1 0 0 0 0,-1 1 0 0 0,1 0 1 0 0,0-1-1 0 0,0 1 0 0 0,-1-1 0 0 0,1 1 0 0 0,0 0 0 0 0,0-1 0 0 0,-1 1 0 0 0,1 0 0 0 0,0 0 1 0 0,0 0-1 0 0,0 0 0 0 0,0 0 0 0 0,-1 0 0 0 0,1 0 0 0 0,0 0 0 0 0,0 0 0 0 0,0 0 0 0 0,-1 0 1 0 0,1 0-1 0 0,0 0 0 0 0,0 1 0 0 0,0-1 0 0 0,-1 0 0 0 0,1 1 0 0 0,0-1 0 0 0,0 1 1 0 0,-1-1-1 0 0,1 0 0 0 0,0 1 0 0 0,-1 0 0 0 0,1-1 0 0 0,-1 1 0 0 0,1-1 0 0 0,-1 1 0 0 0,1 0 1 0 0,-1-1-1 0 0,1 1 0 0 0,-1 0 0 0 0,1-1 0 0 0,-1 1 0 0 0,0 0 0 0 0,0 0 0 0 0,1 0 0 0 0,-1-1 1 0 0,0 1-1 0 0,0 0 0 0 0,0 0 7 0 0,14 51 146 0 0,-8 16 106 0 0,-4-32-161 0 0,1 0-1 0 0,2 0 1 0 0,1-1 0 0 0,2 0-1 0 0,11 31-90 0 0,12-37-1760 0 0,-16-50-4003 0 0,-12 12 98 0 0,-1 2-215 0 0</inkml:trace>
  <inkml:trace contextRef="#ctx0" brushRef="#br0" timeOffset="4413.871">3563 310 752 0 0,'0'0'1027'0'0,"0"0"-443"0"0,0 0 104 0 0,0 0 577 0 0,0 0 519 0 0,0 0 247 0 0,0 0-83 0 0,0 0-342 0 0,0 0-362 0 0,0 0-290 0 0,0 0-205 0 0,0 0-156 0 0,0 0-108 0 0,10 19-54 0 0,32 62-70 0 0,-30-31 289 0 0,-13-38-478 0 0,-1-1-120 0 0,0-1 0 0 0,0 1 1 0 0,-1-1-1 0 0,-1 0 1 0 0,1 0-1 0 0,-2 0 0 0 0,1 0 1 0 0,-1-1-1 0 0,-1 1 1 0 0,-5 7-53 0 0,-21 40 107 0 0,32-56-106 0 0,0 0 0 0 0,-1 0 0 0 0,1 1 0 0 0,0-1 0 0 0,0 0 0 0 0,-1 0 0 0 0,1 0 0 0 0,0 0 0 0 0,0 0 0 0 0,0 0 0 0 0,1 1 0 0 0,-1-1 0 0 0,0 0 0 0 0,0 0 0 0 0,1 0 0 0 0,-1 0 0 0 0,0 0 0 0 0,1 0 0 0 0,-1 0 0 0 0,1 0 0 0 0,-1 0 0 0 0,1 0 0 0 0,0 0 0 0 0,0 0 0 0 0,-1 0 0 0 0,1 0 0 0 0,0-1 0 0 0,0 1 0 0 0,0 0 0 0 0,0-1 0 0 0,-1 1 0 0 0,1 0 0 0 0,0-1 0 0 0,0 1 0 0 0,1-1 0 0 0,-1 1 1 0 0,0-1-1 0 0,0 0 0 0 0,0 1 0 0 0,0-1 0 0 0,0 0 0 0 0,0 0 0 0 0,0 0 0 0 0,0 0 0 0 0,1 0 0 0 0,-1 0 0 0 0,0 0 0 0 0,1-1-1 0 0,61-1 283 0 0,88-47 177 0 0,-45 12-3441 0 0,-99 36-1621 0 0,-4 1-1200 0 0,1 0 440 0 0</inkml:trace>
  <inkml:trace contextRef="#ctx0" brushRef="#br0" timeOffset="5012.945">2650 1031 0 0 0,'0'0'1367'0'0,"0"0"505"0"0,0 0 389 0 0,0 0 130 0 0,0 0-183 0 0,31-2-310 0 0,103-5-312 0 0,98-25 2391 0 0,255-60-2033 0 0,-18 1-2745 0 0,-453 88 168 0 0,13-4-610 0 0,-10 6-4726 0 0,-19 1 2605 0 0,0 0-559 0 0,0 0 352 0 0</inkml:trace>
  <inkml:trace contextRef="#ctx0" brushRef="#br0" timeOffset="5279.323">3430 1024 6289 0 0,'0'0'1334'0'0,"0"0"-507"0"0,0 0-114 0 0,0 0 350 0 0,0 0 385 0 0,0 0 141 0 0,0 0-153 0 0,0 0-337 0 0,0 0-312 0 0,0 0-219 0 0,0 0-156 0 0,0 0-97 0 0,0 0-75 0 0,1 31-69 0 0,-1 98-58 0 0,-17-39-105 0 0,13-78-144 0 0,-23 54-3521 0 0,22-57 88 0 0,0 0-4546 0 0,2-5 5180 0 0</inkml:trace>
  <inkml:trace contextRef="#ctx0" brushRef="#br0" timeOffset="5697.282">3638 1068 2457 0 0,'0'0'1501'0'0,"0"0"-350"0"0,0 0 8 0 0,0 0 245 0 0,0 0 169 0 0,0 0-48 0 0,0 0-271 0 0,0 0-246 0 0,0 0-136 0 0,0 0-105 0 0,0 0-89 0 0,0 0-117 0 0,0 0-83 0 0,27-4-53 0 0,84-14-38 0 0,73-4 994 0 0,-183 22-1381 0 0,-1 0 0 0 0,1 0-1 0 0,0 0 1 0 0,0 0 0 0 0,-1 0-1 0 0,1 0 1 0 0,0 0 0 0 0,0 1-1 0 0,-1-1 1 0 0,1 0 0 0 0,0 0 0 0 0,-1 1-1 0 0,1-1 1 0 0,0 0 0 0 0,-1 1-1 0 0,1-1 1 0 0,-1 1 0 0 0,1-1-1 0 0,-1 1 1 0 0,1-1 0 0 0,-1 1-1 0 0,1-1 1 0 0,-1 1 0 0 0,1-1-1 0 0,-1 1 1 0 0,1 0 0 0 0,-1-1 0 0 0,0 1-1 0 0,1 0 1 0 0,-1-1 0 0 0,0 1-1 0 0,0 0 1 0 0,0 0 0 0 0,0-1-1 0 0,1 1 1 0 0,-1 0 0 0 0,0 0-1 0 0,0-1 1 0 0,0 1 0 0 0,0 0-1 0 0,-1-1 1 0 0,1 1 0 0 0,0 0 0 0 0,0 0-1 0 0,0-1 1 0 0,-1 1 0 0 0,1 0-1 0 0,0-1 1 0 0,0 1 0 0 0,-1 0-1 0 0,1-1 1 0 0,-1 1 0 0 0,1-1-1 0 0,-1 1 1 0 0,1 0 0 0 0,-1-1-1 0 0,1 1 1 0 0,-1-1 0 0 0,0 1 0 0 0,-28 38-118 0 0,-137 116-27 0 0,166-156 146 0 0,1 1 1 0 0,0 0-1 0 0,0 0 0 0 0,0 0 1 0 0,0-1-1 0 0,0 1 1 0 0,0 0-1 0 0,0 0 0 0 0,0 1 1 0 0,0-1-1 0 0,-1 0 0 0 0,1 0 1 0 0,0 0-1 0 0,0 1 0 0 0,0-1 1 0 0,0 0-1 0 0,0 1 1 0 0,0-1-1 0 0,-1 1 0 0 0,1-1 1 0 0,0 1-1 0 0,0-1 0 0 0,-1 1 1 0 0,1-1-1 0 0,0 1 1 0 0,-1 0-1 0 0,1-1 0 0 0,-1 1 1 0 0,1 0-1 0 0,-1 0 0 0 0,1-1 1 0 0,-1 1-1 0 0,1 0 1 0 0,-1 0-1 0 0,0 0 0 0 0,1 0 1 0 0,-1 0-1 0 0,0 0 0 0 0,0-1 1 0 0,0 1-1 0 0,0 0 0 0 0,0 0 1 0 0,0 0-1 0 0,0 0 1 0 0,0 0-1 0 0,0 0 0 0 0,0 0 1 0 0,0 0-1 0 0,0 0 0 0 0,-1-1 1 0 0,1 1-1 0 0,0 0 1 0 0,-1 0-1 0 0,1 0 0 0 0,-1 0 1 0 0,1-1-1 0 0,-1 1 0 0 0,1 0 1 0 0,-1 0-1 0 0,1-1 1 0 0,-1 1-1 0 0,0 0 0 0 0,1-1 1 0 0,-1 1-1 0 0,0-1 0 0 0,0 1 1 0 0,0-1-1 0 0,1 1 1 0 0,-1-1-1 0 0,0 0-1 0 0,15 1-13 0 0,0-2-1 0 0,0 0 1 0 0,-1 0-1 0 0,1-1 1 0 0,0-1 0 0 0,-1 0-1 0 0,1-1 1 0 0,-1-1 0 0 0,0 0-1 0 0,6-4 14 0 0,0 2-281 0 0,38-20-2931 0 0,-20 6-3207 0 0,-22 12 1734 0 0,-4 4 1020 0 0</inkml:trace>
  <inkml:trace contextRef="#ctx0" brushRef="#br0" timeOffset="38465.022">3627 59 0 0 0,'0'0'563'0'0,"0"0"400"0"0,0 0 129 0 0,-3-2 56 0 0,-12-5 63 0 0,11 5 11 0 0,4 2-27 0 0,0 0-86 0 0,15-4 2864 0 0,99-21 347 0 0,41 6-2557 0 0,-154 19-1754 0 0,0 0 0 0 0,0 0 1 0 0,0 0-1 0 0,1 0 1 0 0,-1 1-1 0 0,0-1 0 0 0,0 0 1 0 0,0 0-1 0 0,0 1 1 0 0,0-1-1 0 0,1 1 0 0 0,-1-1 1 0 0,0 1-1 0 0,0-1 1 0 0,0 1-1 0 0,0 0 0 0 0,0-1 1 0 0,-1 1-1 0 0,1 0 1 0 0,0 0-1 0 0,0 0 0 0 0,0-1 1 0 0,-1 1-1 0 0,1 0 1 0 0,0 0-1 0 0,-1 0 0 0 0,1 0 1 0 0,-1 0-1 0 0,1 1 1 0 0,-1-1-1 0 0,1 0 0 0 0,-1 0 1 0 0,0 0-1 0 0,0 0 1 0 0,0 0-1 0 0,1 1 0 0 0,-1-1 1 0 0,0 0-1 0 0,0 0 1 0 0,-1 0-1 0 0,1 0 0 0 0,0 1 1 0 0,0-1-1 0 0,0 0 1 0 0,-1 0-1 0 0,0 1-9 0 0,-22 52 452 0 0,-11-15-279 0 0,28-35-160 0 0,2 0 1 0 0,-1 1-1 0 0,0-1 1 0 0,1 1-1 0 0,0 0 1 0 0,0 1-1 0 0,0-1 0 0 0,1 1 1 0 0,0 0-1 0 0,0 0 1 0 0,0 0-1 0 0,1 0 1 0 0,-1 1-14 0 0,4-5 9 0 0,0 0 1 0 0,1 0-1 0 0,-1-1 1 0 0,0 1-1 0 0,1 0 0 0 0,-1 0 1 0 0,1-1-1 0 0,-1 1 1 0 0,1-1-1 0 0,0 0 1 0 0,0 1-1 0 0,0-1 0 0 0,-1 0 1 0 0,1 0-1 0 0,0 0 1 0 0,0 0-1 0 0,1-1 1 0 0,-1 1-1 0 0,0-1 0 0 0,0 1 1 0 0,0-1-1 0 0,0 1 1 0 0,1-1-1 0 0,-1 0 1 0 0,0 0-1 0 0,0 0 0 0 0,0-1 1 0 0,1 1-1 0 0,0-1-9 0 0,20 0 12 0 0,-1-2-1 0 0,1-1 0 0 0,-1-1 1 0 0,-1-1-1 0 0,1 0 0 0 0,-1-2 1 0 0,0 0-1 0 0,0-2-11 0 0,26-9-1611 0 0,-28 11-1683 0 0,-7 2-2481 0 0,-3 2-3700 0 0</inkml:trace>
</inkml:ink>
</file>

<file path=ppt/ink/ink4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8:2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90 0 0 0,'0'0'1278'0'0,"0"0"-13"0"0,0 0-22 0 0,0 0-59 0 0,0 0-14 0 0,-4-3-28 0 0,-11-10-48 0 0,12 10-59 0 0,11-1 2393 0 0,16-2-1121 0 0,-18 5-1702 0 0,209-32 3119 0 0,3 8-3710 0 0,-216 25 355 0 0,20-2-2410 0 0,-25 12-4290 0 0,-40 14-4184 0 0,32-20 9544 0 0</inkml:trace>
</inkml:ink>
</file>

<file path=ppt/ink/ink4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8:27.8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0 0 0,'0'0'2590'0'0,"0"0"46"0"0,0 0-52 0 0,0 0-244 0 0,0 0-409 0 0,33-3-394 0 0,103-11-344 0 0,-43 4 140 0 0,39-4 60 0 0,-42 11-6138 0 0,-78 3-541 0 0,-4 0-2220 0 0</inkml:trace>
</inkml:ink>
</file>

<file path=ppt/ink/ink4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8:30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205 325 680 0 0,'0'0'1442'0'0,"0"0"-498"0"0,0 0-303 0 0,0 0 129 0 0,0 0 397 0 0,0 0 348 0 0,0 0 36 0 0,0 0-274 0 0,0 0-398 0 0,0 0-351 0 0,0 0-179 0 0,0 0-115 0 0,0 0-63 0 0,-13 28-43 0 0,-43 90-36 0 0,-54 148 305 0 0,85-233 1010 0 0,25-52 455 0 0,38-88-1169 0 0,-28 87-640 0 0,17-24 10 0 0,1 1 0 0 0,3 1 0 0 0,1 1 0 0 0,1 2 1 0 0,11-6-64 0 0,46-36 60 0 0,-88 82-52 0 0,-1 0 0 0 0,1 0 1 0 0,-1 1-1 0 0,1-1 1 0 0,-1 0-1 0 0,0 0 0 0 0,1 1 1 0 0,-1-1-1 0 0,0 1 0 0 0,0-1 1 0 0,0 1-1 0 0,0-1 1 0 0,-1 1-1 0 0,1 0 0 0 0,0-1 1 0 0,-1 1-1 0 0,1 0 1 0 0,-1 0-1 0 0,1 0 0 0 0,-1-1 1 0 0,0 1-1 0 0,0 0 0 0 0,0 0 1 0 0,0 0-1 0 0,0-1 1 0 0,0 1-1 0 0,0 0 0 0 0,-1 0 1 0 0,1 0-1 0 0,-1-1 1 0 0,1 1-1 0 0,-1 0 0 0 0,0 0 1 0 0,0-1-9 0 0,1 5 35 0 0,-34 182 724 0 0,34-83-638 0 0,0-104-109 0 0,1 0 0 0 0,0 1 0 0 0,-1-1 0 0 0,1 0 0 0 0,0 0 0 0 0,-1 0-1 0 0,1 0 1 0 0,0 0 0 0 0,0 0 0 0 0,0 0 0 0 0,0 0 0 0 0,0-1 0 0 0,0 1 0 0 0,0 0 0 0 0,0-1 0 0 0,0 1 0 0 0,0 0 0 0 0,1-1 0 0 0,-1 1 0 0 0,0-1-1 0 0,0 0 1 0 0,1 1 0 0 0,-1-1 0 0 0,0 0 0 0 0,0 0 0 0 0,1 0 0 0 0,-1 0 0 0 0,0 0 0 0 0,1 0 0 0 0,-1 0 0 0 0,0 0 0 0 0,0 0 0 0 0,1-1 0 0 0,-1 1-1 0 0,0-1 1 0 0,0 1 0 0 0,0-1 0 0 0,1 1 0 0 0,-1-1 0 0 0,0 1 0 0 0,0-1 0 0 0,0 0 0 0 0,0 0 0 0 0,0 0 0 0 0,0 0 0 0 0,0 0 0 0 0,0 1 0 0 0,-1-1-1 0 0,1-1 1 0 0,0 1 0 0 0,-1 0 0 0 0,1 0 0 0 0,0 0 0 0 0,-1 0-12 0 0,112-136 425 0 0,-56 70-429 0 0,3 2 0 0 0,59-49 4 0 0,-117 114-4 0 0,0 0 0 0 0,-1 0 0 0 0,1 0 1 0 0,-1-1-1 0 0,1 1 0 0 0,0 0 0 0 0,-1 0 0 0 0,1 0 0 0 0,0 0 0 0 0,-1 0 0 0 0,1 0 0 0 0,0 0 0 0 0,-1 0 0 0 0,1 1 0 0 0,-1-1 0 0 0,1 0 0 0 0,0 0 0 0 0,-1 0 0 0 0,1 1 0 0 0,-1-1 0 0 0,1 0 0 0 0,-1 1 0 0 0,1-1 0 0 0,-1 0 0 0 0,1 1 0 0 0,-1-1 0 0 0,1 1 0 0 0,-1-1 0 0 0,1 1 0 0 0,-1-1 0 0 0,0 1 0 0 0,1-1 0 0 0,-1 1 0 0 0,0-1 0 0 0,1 1 0 0 0,-1 0 0 0 0,0-1 0 0 0,0 1 0 0 0,0-1 0 0 0,1 1 0 0 0,-1 0 0 0 0,0-1 0 0 0,0 1 0 0 0,0 0 0 0 0,0-1 0 0 0,0 1 0 0 0,0 0 0 0 0,0-1 0 0 0,-1 1 0 0 0,1-1 0 0 0,0 1 0 0 0,0 0 0 0 0,0-1 0 0 0,0 1 0 0 0,-1-1 0 0 0,1 1 0 0 0,0 0 0 0 0,-1-1 0 0 0,1 1 0 0 0,-1-1 0 0 0,1 1 4 0 0,-4 52 211 0 0,4-53-211 0 0,-16 129 449 0 0,27 0-388 0 0,-10-125-206 0 0,8 27 122 0 0,-1-11-3391 0 0,-6-19-320 0 0,-2-1 1717 0 0,0 0-2952 0 0,0 3-624 0 0</inkml:trace>
  <inkml:trace contextRef="#ctx0" brushRef="#br0" timeOffset="329.181">1201 214 1280 0 0,'0'0'1126'0'0,"0"0"-334"0"0,0 0-5 0 0,0 0 457 0 0,0 0 570 0 0,0 0 280 0 0,0 0-129 0 0,0 0-419 0 0,0 0-494 0 0,0 0-344 0 0,0 0-207 0 0,0 0-107 0 0,0 0-70 0 0,-17 32-49 0 0,-53 100-43 0 0,-13 24 360 0 0,82-153-574 0 0,-1-1 1 0 0,1 1-1 0 0,0 0 0 0 0,0 0 0 0 0,0-1 0 0 0,1 1 1 0 0,-1 0-1 0 0,0 0 0 0 0,1 0 0 0 0,0 0 0 0 0,0 0 1 0 0,0 0-1 0 0,0 0 0 0 0,0 0 0 0 0,1 0 0 0 0,-1 0 1 0 0,1 0-1 0 0,0-1 0 0 0,0 1 0 0 0,0 0 0 0 0,0 0 1 0 0,0-1-1 0 0,1 1 0 0 0,-1-1 0 0 0,1 1 1 0 0,-1-1-1 0 0,1 1 0 0 0,0-1 0 0 0,0 0 0 0 0,0 0 1 0 0,1 0-1 0 0,-1 0 0 0 0,0 0 0 0 0,1-1 0 0 0,-1 1 1 0 0,1-1-1 0 0,0 1-18 0 0,6 2 55 0 0,1-1 0 0 0,-1 0 0 0 0,1 0 0 0 0,-1-1 0 0 0,1 0 0 0 0,0-1 0 0 0,0 0 0 0 0,0-1 0 0 0,0 0 1 0 0,0 0-1 0 0,0-1 0 0 0,8-2-55 0 0,-14 3 26 0 0,118-33-54 0 0,-111 21-1655 0 0,-11 0-7157 0 0,0 10 6338 0 0,0-1-2532 0 0</inkml:trace>
  <inkml:trace contextRef="#ctx0" brushRef="#br0" timeOffset="881.314">1346 1 0 0 0,'0'0'979'0'0,"0"0"508"0"0,0 0 240 0 0,0 0 241 0 0,0 0 166 0 0,0 0-77 0 0,0 0-365 0 0,0 0-478 0 0,0 0-394 0 0,0 0-272 0 0,0 0-157 0 0,0 0-73 0 0,-2 0 637 0 0,175 7 2329 0 0,-171-8-3277 0 0,0 1 0 0 0,-1 0 0 0 0,1 0 0 0 0,0 0 1 0 0,0 0-1 0 0,0 1 0 0 0,-1-1 0 0 0,1 0 0 0 0,0 1 1 0 0,-1-1-1 0 0,1 1 0 0 0,0-1 0 0 0,-1 1 0 0 0,1 0 1 0 0,0 0-1 0 0,-1 0 0 0 0,1 0 0 0 0,-1 0 0 0 0,0 0 1 0 0,1 0-1 0 0,-1 0 0 0 0,0 1 0 0 0,0-1 0 0 0,0 0 1 0 0,1 1-1 0 0,-1-1 0 0 0,-1 1 0 0 0,1-1 1 0 0,0 1-1 0 0,0 0 0 0 0,-1-1 0 0 0,1 1 0 0 0,-1 0 1 0 0,1-1-1 0 0,-1 1 0 0 0,0 0 0 0 0,1 0 0 0 0,-1-1 1 0 0,0 1-1 0 0,0 0 0 0 0,0 0 0 0 0,-1 0 0 0 0,1-1 1 0 0,0 1-1 0 0,-1 0 0 0 0,1-1 0 0 0,-1 3-7 0 0,-34 59 323 0 0,30-57-307 0 0,1 0 1 0 0,0 1-1 0 0,0-1 0 0 0,0 1 0 0 0,1-1 1 0 0,0 1-1 0 0,1 0 0 0 0,-1 0 1 0 0,1 0-1 0 0,0 1 0 0 0,1-1 1 0 0,0 0-1 0 0,0 3-16 0 0,1-7 13 0 0,1-1 1 0 0,-1 1-1 0 0,1 0 0 0 0,-1-1 0 0 0,1 1 1 0 0,0 0-1 0 0,0-1 0 0 0,1 1 0 0 0,-1-1 1 0 0,0 1-1 0 0,1-1 0 0 0,-1 0 0 0 0,1 0 1 0 0,0 0-1 0 0,0 0 0 0 0,0 0 0 0 0,0 0 1 0 0,0 0-1 0 0,0 0 0 0 0,0-1 0 0 0,1 1 1 0 0,-1-1-1 0 0,1 0 0 0 0,-1 0 0 0 0,1 1 1 0 0,-1-2-1 0 0,1 1 0 0 0,0 0-13 0 0,83 17-812 0 0,-71-16 49 0 0,-11-1 331 0 0,15 1-3768 0 0,-1 0-4932 0 0,-14-2 3653 0 0</inkml:trace>
  <inkml:trace contextRef="#ctx0" brushRef="#br0" timeOffset="1126.531">2202 203 7066 0 0,'0'0'1952'0'0,"0"0"-497"0"0,0 0-165 0 0,0 0 106 0 0,0 0 123 0 0,0 0-75 0 0,0 0-258 0 0,0 0-282 0 0,0 0-240 0 0,-33 30-193 0 0,-105 94-147 0 0,-94 106 411 0 0,-71 81-889 0 0,298-306-20 0 0,-51 50-257 0 0,22-18-4720 0 0,27-23-3438 0 0,5-13 2682 0 0</inkml:trace>
  <inkml:trace contextRef="#ctx0" brushRef="#br0" timeOffset="1645.972">2046 656 0 0 0,'0'0'1316'0'0,"0"0"435"0"0,0 0 274 0 0,0 0 201 0 0,0 0 101 0 0,0 0-236 0 0,0 0-453 0 0,0 0-456 0 0,0 0-367 0 0,0 0-236 0 0,0 0-99 0 0,0 0-36 0 0,0 0-9 0 0,16-13 2 0 0,52-43-7 0 0,17 12 707 0 0,-59 36-836 0 0,117-14 876 0 0,-141 22-1172 0 0,1 0 0 0 0,0 0 1 0 0,-1 0-1 0 0,1 1 0 0 0,-1-1 0 0 0,0 1 0 0 0,1 0 0 0 0,-1-1 0 0 0,1 1 1 0 0,-1 1-1 0 0,0-1 0 0 0,0 0 0 0 0,1 0 0 0 0,-1 1 0 0 0,0-1 0 0 0,0 1 1 0 0,0 0-1 0 0,-1-1 0 0 0,1 1 0 0 0,0 0 0 0 0,-1 0 0 0 0,1 0 0 0 0,-1 0 0 0 0,0 1 1 0 0,1-1-1 0 0,-1 0 0 0 0,0 0 0 0 0,0 1 0 0 0,-1-1 0 0 0,1 1 0 0 0,0-1 1 0 0,-1 1-1 0 0,0-1 0 0 0,1 1 0 0 0,-1-1 0 0 0,0 1 0 0 0,0-1 0 0 0,0 1 1 0 0,-1-1-1 0 0,1 1 0 0 0,-1-1 0 0 0,1 1 0 0 0,-1-1 0 0 0,0 1 0 0 0,0-1 1 0 0,0 0-1 0 0,0 1 0 0 0,-1-1-5 0 0,-3 7 26 0 0,-1 0 1 0 0,0 0 0 0 0,0 0-1 0 0,-1-1 1 0 0,-1 0 0 0 0,1-1-1 0 0,-1 1 1 0 0,0-2-1 0 0,-1 1 1 0 0,-2 1-27 0 0,-8 7 14 0 0,9-7 7 0 0,7-7-25 0 0,1 1 0 0 0,-1 0 0 0 0,1-1 0 0 0,0 1 0 0 0,-1 0 0 0 0,1 0 0 0 0,0 0 0 0 0,0 1 0 0 0,0-1 0 0 0,1 0 0 0 0,-1 1 0 0 0,1 0 0 0 0,-1-1 0 0 0,1 1 0 0 0,0 0 0 0 0,0-1 0 0 0,0 1 0 0 0,0 0 0 0 0,0 0 0 0 0,1 0 0 0 0,-1 0 0 0 0,1 0 0 0 0,0 0 0 0 0,0 1 4 0 0,1-2-7 0 0,0 1 0 0 0,1-1 0 0 0,-1 0 0 0 0,1 1-1 0 0,-1-1 1 0 0,1 0 0 0 0,0 0 0 0 0,0 0 0 0 0,0 0-1 0 0,0 0 1 0 0,0 0 0 0 0,0-1 0 0 0,1 1 0 0 0,-1-1 0 0 0,0 1-1 0 0,1-1 1 0 0,-1 0 0 0 0,1 0 0 0 0,0 0 0 0 0,2 0 7 0 0,11 7-15 0 0,-6-2 15 0 0,0 1 0 0 0,0 0 1 0 0,-1 0-1 0 0,0 1 1 0 0,0 0-1 0 0,-1 0 1 0 0,0 1-1 0 0,-1 1 0 0 0,1-1 1 0 0,3 9-1 0 0,-9-15 35 0 0,0 1 0 0 0,0 0 0 0 0,0 1 1 0 0,0-1-1 0 0,-1 0 0 0 0,1 0 0 0 0,-1 1 0 0 0,-1-1 0 0 0,1 1 1 0 0,0-1-1 0 0,-1 1 0 0 0,0-1 0 0 0,0 1 0 0 0,-1-1 0 0 0,1 1 1 0 0,-1-1-1 0 0,0 1 0 0 0,0-1 0 0 0,0 0 0 0 0,-1 1 0 0 0,1-1 1 0 0,-1 0-1 0 0,0 0 0 0 0,0 0 0 0 0,-1 0 0 0 0,1-1 0 0 0,-1 1 1 0 0,0 0-1 0 0,-1 0-35 0 0,-5 6 85 0 0,-1-1 1 0 0,0-1-1 0 0,0 0 0 0 0,-1 0 1 0 0,0-1-1 0 0,-1 0 1 0 0,1-1-1 0 0,-1 0 0 0 0,0-1 1 0 0,-1 0-1 0 0,1-1 1 0 0,-1-1-1 0 0,0 0 1 0 0,0 0-1 0 0,0-2 0 0 0,0 1 1 0 0,0-2-1 0 0,-1 0 1 0 0,1 0-1 0 0,-12-3-85 0 0,21 4-88 0 0,0-2-1 0 0,0 1 1 0 0,0 0 0 0 0,0-1-1 0 0,0 1 1 0 0,0-1 0 0 0,0 0-1 0 0,0-1 1 0 0,0 1 0 0 0,0-1-1 0 0,1 1 1 0 0,-1-1 0 0 0,1 0-1 0 0,-1 0 1 0 0,1-1-1 0 0,0 1 1 0 0,0-1 0 0 0,0 0-1 0 0,0 1 1 0 0,0-1 0 0 0,0-1-1 0 0,1 1 1 0 0,0 0 0 0 0,-1-1-1 0 0,1 1 1 0 0,1-1 0 0 0,-1 1-1 0 0,0-1 1 0 0,1 0 0 0 0,0 0-1 0 0,0 0 1 0 0,0-1 88 0 0,0-14-3336 0 0,2 1-5908 0 0,0 10 834 0 0</inkml:trace>
</inkml:ink>
</file>

<file path=ppt/ink/ink4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8:42.7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1 596 0 0 0,'0'0'439'0'0,"0"0"629"0"0,0 0 114 0 0,0 0-133 0 0,0 0-162 0 0,0 0-114 0 0,0 0-96 0 0,32-15-49 0 0,102-50-19 0 0,-55 8 635 0 0,67-107 1588 0 0,-98 106-1843 0 0,3 2-1 0 0,2 3 1 0 0,39-31-989 0 0,-87 80 82 0 0,1-1-1 0 0,0 1 1 0 0,0 0 0 0 0,0 0 0 0 0,0 0 0 0 0,1 1-1 0 0,-1 0 1 0 0,1 1 0 0 0,0-1 0 0 0,0 1-1 0 0,0 0 1 0 0,0 1 0 0 0,0 0 0 0 0,0 0 0 0 0,2 0-82 0 0,-6 4 49 0 0,0-1 0 0 0,0 0 0 0 0,-1 1 0 0 0,1 0 0 0 0,0 0 1 0 0,-1 0-1 0 0,0 0 0 0 0,0 0 0 0 0,0 0 0 0 0,0 0 0 0 0,0 1 1 0 0,-1-1-1 0 0,1 1 0 0 0,-1-1 0 0 0,0 1 0 0 0,0 0 0 0 0,0-1 1 0 0,-1 1-1 0 0,1 0 0 0 0,-1 0 0 0 0,0 0 0 0 0,0 2-49 0 0,1 22 199 0 0,-1 1 1 0 0,-1-1-1 0 0,-1 0 0 0 0,-2 0 0 0 0,0 0 1 0 0,-2 0-1 0 0,-1-1 0 0 0,-2 0 0 0 0,0 0 1 0 0,-2 0-200 0 0,-5 10-1 0 0,-1-1 0 0 0,-2 0 0 0 0,-1-1 1 0 0,-2-1-1 0 0,-1-2 0 0 0,-2 0 0 0 0,-13 12 1 0 0,30-36-268 0 0,0-1 0 0 0,0 0 0 0 0,-1-1 0 0 0,0 0 0 0 0,-1-1-1 0 0,1 1 1 0 0,-1-2 0 0 0,0 1 0 0 0,-1-1 0 0 0,1-1 0 0 0,-2 1 268 0 0,-75 1-8276 0 0,75-8 4669 0 0,3-1-210 0 0</inkml:trace>
  <inkml:trace contextRef="#ctx0" brushRef="#br0" timeOffset="395.59">1267 235 5641 0 0,'0'0'1765'0'0,"0"0"-995"0"0,0 0-145 0 0,0 0 253 0 0,-28 33 285 0 0,-91 104 119 0 0,53-34 718 0 0,63-98-1935 0 0,0 1 1 0 0,1 0-1 0 0,-1 0 0 0 0,1 0 0 0 0,0 0 0 0 0,1 0 0 0 0,0 1 0 0 0,0-1 0 0 0,0 0 0 0 0,1 1 1 0 0,-1-1-1 0 0,1 0 0 0 0,1 1 0 0 0,0-1 0 0 0,0 0 0 0 0,0 1 0 0 0,0-1 0 0 0,1 0 0 0 0,0 0 1 0 0,0 0-1 0 0,1 0 0 0 0,0 0 0 0 0,0-1 0 0 0,0 1 0 0 0,1-1 0 0 0,-1 0 0 0 0,1 0 0 0 0,1 0 0 0 0,-1 0 1 0 0,1-1-1 0 0,-1 0 0 0 0,1 0 0 0 0,1 0 0 0 0,-1 0 0 0 0,0-1 0 0 0,1 0 0 0 0,0 0 0 0 0,0 0 1 0 0,2 0-66 0 0,7 1 126 0 0,-1-1 0 0 0,0-1 0 0 0,1 0 0 0 0,0-1 0 0 0,-1 0 0 0 0,1-2 1 0 0,0 1-1 0 0,-1-2 0 0 0,1 0 0 0 0,-1-1 0 0 0,1 0 0 0 0,-1-1 1 0 0,0 0-1 0 0,0-2 0 0 0,-1 1 0 0 0,0-2 0 0 0,0 0 0 0 0,0 0 0 0 0,-1-1 1 0 0,0-1-1 0 0,0 0 0 0 0,-1 0 0 0 0,0-1 0 0 0,-1-1 0 0 0,0 0 1 0 0,-1 0-1 0 0,0-1 0 0 0,-1 0 0 0 0,0-1 0 0 0,-1 1 0 0 0,0-1 0 0 0,1-7-126 0 0,-3 11 10 0 0,-2-1 0 0 0,1 0 0 0 0,-2 0 0 0 0,1 0 0 0 0,-1 0 0 0 0,-1-1 0 0 0,0 1 0 0 0,0 0 0 0 0,-1-1 0 0 0,0 1 0 0 0,-1-1 0 0 0,0 1 0 0 0,-1 0 0 0 0,0 0-1 0 0,-1-1 1 0 0,0 1 0 0 0,0 1 0 0 0,-1-1 0 0 0,0 0 0 0 0,-1 1 0 0 0,0 0 0 0 0,-1 0 0 0 0,1 0 0 0 0,-2 1 0 0 0,1 0 0 0 0,-1 0 0 0 0,0 1 0 0 0,-1 0 0 0 0,-2-1-10 0 0,3 2-301 0 0,0 0 0 0 0,0 1-1 0 0,-1 0 1 0 0,0 0 0 0 0,0 1 0 0 0,0 0 0 0 0,-1 1 0 0 0,1 0 0 0 0,-1 0 0 0 0,0 0 0 0 0,0 1 0 0 0,0 1 0 0 0,0 0 0 0 0,0 0 0 0 0,0 0 0 0 0,0 1 0 0 0,-1 1 0 0 0,1 0 0 0 0,0 0 0 0 0,0 0 0 0 0,0 1 0 0 0,-1 1 301 0 0,-64 35-9621 0 0,48-20 4876 0 0</inkml:trace>
</inkml:ink>
</file>

<file path=ppt/ink/ink4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8:48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744 1 0 0 0,'0'0'353'0'0,"0"0"390"0"0,0 0 273 0 0,0 0 301 0 0,0 0 214 0 0,0 0-84 0 0,0 0-311 0 0,0 0-344 0 0,0 0-266 0 0,0 0-61 0 0,-7 12 46 0 0,-54 91 1118 0 0,41-69-1256 0 0,-1 0 0 0 0,-2-2 0 0 0,-1 0-1 0 0,-2-1 1 0 0,-1-2 0 0 0,-28 24-373 0 0,29-30-41 0 0,-1-1 0 0 0,-1-1 1 0 0,0-1-1 0 0,-2-2 0 0 0,0-1 0 0 0,-1-1 0 0 0,-1-2 0 0 0,0-1 1 0 0,-1-2-1 0 0,-24 5 41 0 0,-20-10 18 0 0,74-6-5 0 0,1 0 0 0 0,0-1 0 0 0,0 1 0 0 0,0 0 0 0 0,0-1-1 0 0,0 1 1 0 0,0-1 0 0 0,0 0 0 0 0,0 0 0 0 0,0 0 0 0 0,0 0 0 0 0,1 0 0 0 0,-1 0 0 0 0,0 0 0 0 0,1 0 0 0 0,-1-1 0 0 0,1 1 0 0 0,-1-1-1 0 0,1 1 1 0 0,-1-1 0 0 0,1 0 0 0 0,0 1 0 0 0,0-1 0 0 0,0 0 0 0 0,0 0 0 0 0,0 0 0 0 0,0 0 0 0 0,1 0 0 0 0,-1 0 0 0 0,1 0 0 0 0,-1 0-1 0 0,1 0 1 0 0,0 0 0 0 0,-1-1-13 0 0,4-11 27 0 0,0-1-1 0 0,0 1 1 0 0,1 0-1 0 0,1 0 1 0 0,0 0 0 0 0,1 1-1 0 0,1 0 1 0 0,0 0-1 0 0,1 0 1 0 0,0 1-1 0 0,1 0 1 0 0,0 1-1 0 0,1 0 1 0 0,0 0-1 0 0,1 1 1 0 0,0 0-1 0 0,3-1-26 0 0,-5 2 31 0 0,-1 1 55 0 0,-1 0 1 0 0,1 0 0 0 0,0 1 0 0 0,1 0 0 0 0,0 0-1 0 0,0 1 1 0 0,0 0 0 0 0,1 1 0 0 0,0 0-1 0 0,0 0 1 0 0,0 1 0 0 0,0 1 0 0 0,1-1-1 0 0,-1 2 1 0 0,1 0 0 0 0,0 0 0 0 0,0 1-1 0 0,7-1-86 0 0,26 46 623 0 0,-7 9-138 0 0,-28-38-329 0 0,1 0 1 0 0,0-1 0 0 0,1 0-1 0 0,0-1 1 0 0,1 0-1 0 0,1-1 1 0 0,0-1-1 0 0,1 1 1 0 0,14 8-157 0 0,-16-14 89 0 0,1 1 0 0 0,1-2-1 0 0,-1 0 1 0 0,0 0 0 0 0,1-1 0 0 0,0-1 0 0 0,0 0-1 0 0,0-1 1 0 0,6-1-89 0 0,12 1-4206 0 0,1-1-4592 0 0,-29-1 2691 0 0</inkml:trace>
  <inkml:trace contextRef="#ctx0" brushRef="#br0" timeOffset="352.768">1084 200 496 0 0,'0'0'1290'0'0,"0"0"-325"0"0,0 0 91 0 0,0 0 439 0 0,0 0 381 0 0,0 0 84 0 0,0 0-244 0 0,0 0-357 0 0,0 0-249 0 0,0 0-181 0 0,0 0-92 0 0,0 0-41 0 0,0 0-65 0 0,22 0-49 0 0,103-1 340 0 0,97-31-179 0 0,-193 28-3902 0 0,-24 4-1816 0 0,1 0-3979 0 0,-6 0 6479 0 0</inkml:trace>
  <inkml:trace contextRef="#ctx0" brushRef="#br0" timeOffset="607.153">1114 432 8074 0 0,'0'0'1356'0'0,"0"0"-238"0"0,0 0 118 0 0,0 0 268 0 0,0 0 94 0 0,0 0-231 0 0,0 0-370 0 0,0 0-267 0 0,34-9-205 0 0,110-27-189 0 0,62-7 56 0 0,-123 32-2101 0 0,-51 7-2001 0 0,-3 0-4173 0 0,-20 4 1952 0 0</inkml:trace>
</inkml:ink>
</file>

<file path=ppt/ink/ink4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8:55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1352 888 2425 0 0,'0'0'2897'0'0,"0"0"-948"0"0,0 0-555 0 0,0 0 30 0 0,0 0 157 0 0,0 0 45 0 0,0 0-196 0 0,0 0-365 0 0,0 0-302 0 0,0 0-168 0 0,0 0-86 0 0,0 0-26 0 0,0 0-39 0 0,31-6-58 0 0,102-17-64 0 0,27 8 423 0 0,-71 14-983 0 0,-69 1-4508 0 0,-1 1-4938 0 0,-17-1 4314 0 0</inkml:trace>
  <inkml:trace contextRef="#ctx0" brushRef="#br0" timeOffset="993.843">1880 718 0 0 0,'0'0'1515'0'0,"0"0"131"0"0,0 0-31 0 0,0 0-167 0 0,0 0-148 0 0,0 0-83 0 0,0 0-40 0 0,0 0-26 0 0,0 0-41 0 0,-1-2-88 0 0,0-6-808 0 0,1 8 1969 0 0,-5 7 280 0 0,1 36-2021 0 0,3 111 22 0 0,36-83-387 0 0,-32-69-38 0 0,0-1 0 0 0,0 1 0 0 0,1-1 0 0 0,-1 0 0 0 0,0-1 1 0 0,1 1-1 0 0,-1-1 0 0 0,1 1 0 0 0,-1-1 0 0 0,1 0 0 0 0,-1 0 0 0 0,1 0 0 0 0,-1-1 0 0 0,0 1 0 0 0,1-1 0 0 0,-1 0 1 0 0,1 0-1 0 0,-1 0 0 0 0,0 0 0 0 0,0-1 0 0 0,0 1 0 0 0,0-1 0 0 0,0 0 0 0 0,0 0 0 0 0,0 0 0 0 0,1-1-39 0 0,116-114 462 0 0,-120 117-483 0 0,0 1 1 0 0,0-1 0 0 0,0 0-1 0 0,1 1 1 0 0,-1-1 0 0 0,0 0 0 0 0,0 1-1 0 0,0-1 1 0 0,1 0 0 0 0,-1 0-1 0 0,0 1 1 0 0,0-1 0 0 0,1 0-1 0 0,-1 0 1 0 0,0 1 0 0 0,1-1-1 0 0,-1 0 1 0 0,0 0 0 0 0,1 0 0 0 0,-1 0-1 0 0,0 0 1 0 0,1 1 0 0 0,-1-1-1 0 0,0 0 1 0 0,1 0 0 0 0,-1 0-1 0 0,0 0 1 0 0,1 0 0 0 0,-1 0-1 0 0,0 0 1 0 0,1 0 0 0 0,-1 0 0 0 0,0 0-1 0 0,1 0 1 0 0,-1-1 0 0 0,0 1-1 0 0,1 0 1 0 0,-1 0 0 0 0,0 0-1 0 0,1 0 21 0 0,0 20-300 0 0,0-14 302 0 0,1-1 0 0 0,-1 1 0 0 0,1-1 0 0 0,0 0-1 0 0,0 1 1 0 0,1-1 0 0 0,0 0 0 0 0,-1-1-1 0 0,2 1 1 0 0,-1 0 0 0 0,1-1 0 0 0,-1 0-1 0 0,1 0 1 0 0,0 0 0 0 0,1 0 0 0 0,-1-1-1 0 0,1 1 1 0 0,-1-1 0 0 0,1 0 0 0 0,0 0 0 0 0,0-1-1 0 0,0 0 1 0 0,1 0 0 0 0,-1 0 0 0 0,0 0-1 0 0,1-1 1 0 0,-1 0 0 0 0,1 0 0 0 0,0 0-1 0 0,-1-1 1 0 0,2 0-2 0 0,3-2 98 0 0,-1 0 0 0 0,1 0 0 0 0,0-1 0 0 0,-1-1 0 0 0,1 1 0 0 0,-1-2 0 0 0,0 1-1 0 0,-1-1 1 0 0,1 0 0 0 0,-1-1 0 0 0,0 0 0 0 0,0-1 0 0 0,-1 1 0 0 0,1-2 0 0 0,-2 1 0 0 0,1-1 0 0 0,-1 0 0 0 0,0 0 0 0 0,4-8-98 0 0,-5 8 55 0 0,0-1 0 0 0,-1 0 0 0 0,0-1 0 0 0,0 1 0 0 0,-1-1 0 0 0,0 1 1 0 0,-1-1-1 0 0,0 0 0 0 0,-1 0 0 0 0,0 0 0 0 0,0 0 0 0 0,-1 0 1 0 0,0 0-1 0 0,-2-10-55 0 0,-20-12-1648 0 0,11 25-1328 0 0,-1 1-3575 0 0,8 4 2550 0 0,0 1-2920 0 0</inkml:trace>
  <inkml:trace contextRef="#ctx0" brushRef="#br0" timeOffset="1301.807">2821 464 6665 0 0,'0'0'1742'0'0,"0"0"-434"0"0,0 0-235 0 0,0 0 42 0 0,0 0 42 0 0,0 0-131 0 0,0 0-283 0 0,0 0-266 0 0,0 0-164 0 0,0 0-97 0 0,0 0-57 0 0,0 0-50 0 0,-15 32-27 0 0,-45 96-17 0 0,20-23 57 0 0,-6-9-407 0 0,-44-3-1655 0 0,42-48-2086 0 0,28-18-4205 0 0,16-23 6341 0 0</inkml:trace>
  <inkml:trace contextRef="#ctx0" brushRef="#br0" timeOffset="1829.805">2868 781 0 0 0,'0'0'872'0'0,"0"0"711"0"0,0 0 242 0 0,0 0 175 0 0,0 0 91 0 0,0 0-65 0 0,0 0-286 0 0,0 0-365 0 0,0 0-309 0 0,0 0-251 0 0,0 0-207 0 0,0 0-152 0 0,0 0-80 0 0,25-4 1244 0 0,197-29 125 0 0,-224 66-1832 0 0,-100 66 60 0 0,80-79 29 0 0,13-14 0 0 0,0 2 0 0 0,0-1 0 0 0,1 1 0 0 0,0 1 0 0 0,0-1 0 0 0,1 1 0 0 0,0 0 0 0 0,1 1 0 0 0,0 0 0 0 0,1 0 0 0 0,0 0 0 0 0,0 2-2 0 0,4-11 1 0 0,1 0 1 0 0,0 0 0 0 0,0 1 0 0 0,0-1 0 0 0,0 0 0 0 0,0 1 0 0 0,0-1 0 0 0,0 0-1 0 0,0 0 1 0 0,0 1 0 0 0,1-1 0 0 0,-1 0 0 0 0,0 0 0 0 0,1 1 0 0 0,-1-1-1 0 0,1 0 1 0 0,-1 0 0 0 0,1 0 0 0 0,0 0 0 0 0,0 0 0 0 0,-1 0 0 0 0,1 0 0 0 0,0 0-1 0 0,0 0 1 0 0,0 0 0 0 0,0 0 0 0 0,0 0 0 0 0,0-1 0 0 0,0 1 0 0 0,0 0-1 0 0,1-1 1 0 0,-1 1 0 0 0,0-1 0 0 0,0 1 0 0 0,0-1 0 0 0,1 0 0 0 0,-1 1 0 0 0,0-1-1 0 0,0 0 1 0 0,1 0-2 0 0,59 4 214 0 0,-51-4-168 0 0,15-2 19 0 0,0-1 0 0 0,0-1 0 0 0,-1-1-1 0 0,1-1 1 0 0,-1-1 0 0 0,0-2 0 0 0,4-2-65 0 0,72-23-6118 0 0,-89 30 543 0 0,-3-3-3630 0 0</inkml:trace>
  <inkml:trace contextRef="#ctx0" brushRef="#br0" timeOffset="-1560.823">380 682 5041 0 0,'0'0'1430'0'0,"0"0"-351"0"0,0 0-286 0 0,0 0-33 0 0,0 0 138 0 0,0 0 102 0 0,0 0-74 0 0,0 0-157 0 0,0 0-150 0 0,0 0-91 0 0,0 0-27 0 0,7 8-53 0 0,51 79 575 0 0,-47-62-931 0 0,-1 0 0 0 0,-2 1 0 0 0,0 0 0 0 0,-2 0 0 0 0,0 0 0 0 0,-2 1 1 0 0,-1 0-1 0 0,-2 0 0 0 0,0 17-92 0 0,-32 14-2199 0 0,-2-25-4150 0 0,20-20 193 0 0,9-9 4216 0 0</inkml:trace>
  <inkml:trace contextRef="#ctx0" brushRef="#br0" timeOffset="-1193.693">339 726 0 0 0,'0'0'564'0'0,"0"0"800"0"0,0 0 393 0 0,0 0 45 0 0,0 0-237 0 0,0 0-269 0 0,0 0-222 0 0,0 0-163 0 0,34-24-88 0 0,108-74-46 0 0,-39 45 742 0 0,-77 45-1178 0 0,1 1-1 0 0,-1 1 1 0 0,1 2 0 0 0,0 0-1 0 0,1 2 1 0 0,-1 1 0 0 0,12 2-341 0 0,-36-1 16 0 0,0 0-1 0 0,0 0 1 0 0,1 0 0 0 0,-1 1 0 0 0,0-1 0 0 0,0 1 0 0 0,0 0-1 0 0,1-1 1 0 0,-1 2 0 0 0,0-1 0 0 0,0 0 0 0 0,0 1 0 0 0,-1-1-1 0 0,1 1 1 0 0,0 0 0 0 0,-1 0 0 0 0,1 0 0 0 0,-1 0 0 0 0,1 0-1 0 0,-1 0 1 0 0,0 1 0 0 0,0-1 0 0 0,0 1 0 0 0,0 0 0 0 0,-1 0-1 0 0,1-1 1 0 0,-1 1 0 0 0,1 0 0 0 0,-1 0 0 0 0,0 1 0 0 0,0-1-1 0 0,0 0 1 0 0,-1 0 0 0 0,1 0 0 0 0,-1 0 0 0 0,0 1 0 0 0,0-1 0 0 0,0 0-1 0 0,0 0 1 0 0,0 1 0 0 0,-1-1 0 0 0,0 0 0 0 0,1 0 0 0 0,-1 0-1 0 0,0 0 1 0 0,-1 0 0 0 0,1 0 0 0 0,-1 2-16 0 0,-9 9 55 0 0,-1 1-1 0 0,0-2 1 0 0,0 1 0 0 0,-2-2 0 0 0,0 0 0 0 0,0 0-1 0 0,-1-2 1 0 0,0 1 0 0 0,-1-2 0 0 0,-7 3-55 0 0,4 0 1 0 0,-103 43-355 0 0,88-48-122 0 0,27-6-4617 0 0,1-1-5190 0 0,11 0 9343 0 0</inkml:trace>
  <inkml:trace contextRef="#ctx0" brushRef="#br0" timeOffset="-778.155">969 936 0 0 0,'0'0'607'0'0,"0"0"622"0"0,0 0 296 0 0,0 0 336 0 0,0 0 328 0 0,0 0 77 0 0,0 0-285 0 0,0 0-479 0 0,0 0-435 0 0,0 0-303 0 0,0 0-210 0 0,0 0-128 0 0,0 0-96 0 0,5 22 754 0 0,-2-6-955 0 0,0-1 0 0 0,-1 0 1 0 0,-1 1-1 0 0,-1 0 0 0 0,0-1 0 0 0,-1 1 0 0 0,0-1 0 0 0,-1 1 0 0 0,-1-1 1 0 0,-1 1-1 0 0,0-1 0 0 0,-1-1 0 0 0,-6 14-129 0 0,4-20-207 0 0,1-1-3373 0 0,4-4-6669 0 0,2-3 5221 0 0</inkml:trace>
  <inkml:trace contextRef="#ctx0" brushRef="#br0" timeOffset="2974.192">319 1458 0 0 0,'0'0'832'0'0,"2"-1"139"0"0,7-4-173 0 0,0 2 1 0 0,1-1-1 0 0,-1 1 1 0 0,0 1-1 0 0,1-1 0 0 0,0 2 1 0 0,-1-1-1 0 0,1 2 0 0 0,0-1 1 0 0,0 1-1 0 0,4 1-798 0 0,27-3 1155 0 0,374-12 3111 0 0,454-52-3394 0 0,-462 44-744 0 0,-239 10-78 0 0,142-18 54 0 0,-47-2-146 0 0,88-12 168 0 0,-160 30-486 0 0,-108 13-4472 0 0,-64 5-4803 0 0,-17-4 7218 0 0</inkml:trace>
  <inkml:trace contextRef="#ctx0" brushRef="#br0" timeOffset="14068.002">1101 1642 0 0 0,'0'0'991'0'0,"0"0"221"0"0,0 0-78 0 0,0 0-143 0 0,0 0-105 0 0,0 0-59 0 0,0 0-20 0 0,0 0-51 0 0,-3-4-84 0 0,-9-13-123 0 0,9 13-149 0 0,0 12 181 0 0,-38 105 582 0 0,-38 82-227 0 0,55-144-810 0 0,24-50-94 0 0,0-1-11 0 0,0 0 4 0 0,0 0 13 0 0,0 0 12 0 0,0 0 49 0 0,0 0 46 0 0,0 0 71 0 0,0 0 47 0 0,0 0 22 0 0,-1-8-252 0 0,1 0-1 0 0,1 1 0 0 0,0-1 1 0 0,0 0-1 0 0,0 1 0 0 0,1-1 1 0 0,0 1-1 0 0,1 0 0 0 0,0-1 0 0 0,0 1 1 0 0,0 0-1 0 0,1 1 0 0 0,0-1 1 0 0,3-4-33 0 0,141-199-46 0 0,-66 133-144 0 0,-80 78 184 0 0,-1 0-1 0 0,0 1 1 0 0,0-1 0 0 0,0 0 0 0 0,0 0 0 0 0,0 1 0 0 0,0-1 0 0 0,0 1 0 0 0,0-1 0 0 0,-1 0 0 0 0,1 1 0 0 0,-1 0 0 0 0,1-1 0 0 0,-1 1 0 0 0,1-1 0 0 0,-1 1 0 0 0,0 0 0 0 0,0-1 0 0 0,0 1 0 0 0,0 0 0 0 0,0-1 0 0 0,0 1 0 0 0,0 0 0 0 0,0-1 0 0 0,-1 1 0 0 0,1-1 0 0 0,-1 1 0 0 0,1 0 6 0 0,0 1-18 0 0,-19 325 667 0 0,20-327-634 0 0,0 0 0 0 0,1-1 0 0 0,-1 1-1 0 0,0 0 1 0 0,0-1 0 0 0,1 1 0 0 0,-1-1-1 0 0,0 0 1 0 0,0 1 0 0 0,1-1-1 0 0,-1 0 1 0 0,0 0 0 0 0,1 0 0 0 0,-1 0-1 0 0,0 0 1 0 0,1 0 0 0 0,-1 0 0 0 0,0 0-1 0 0,1-1 1 0 0,-1 1 0 0 0,0 0 0 0 0,1-1-1 0 0,-1 1 1 0 0,0-1 0 0 0,0 1 0 0 0,0-1-1 0 0,1 0 1 0 0,-1 1 0 0 0,0-1 0 0 0,0 0-1 0 0,0 0 1 0 0,0 0 0 0 0,0 0 0 0 0,0 0-1 0 0,-1 0 1 0 0,2-1-15 0 0,116-134 446 0 0,-16-14-424 0 0,-52 86 17 0 0,-21 117-191 0 0,-6 10 772 0 0,-31 128 323 0 0,7-152-3446 0 0,20-34-9235 0 0,-15-5 9646 0 0</inkml:trace>
  <inkml:trace contextRef="#ctx0" brushRef="#br0" timeOffset="14829.876">1847 1602 0 0 0,'0'0'427'0'0,"0"0"610"0"0,0 0 412 0 0,0 0 244 0 0,0 0-30 0 0,0 0-341 0 0,0 0-405 0 0,0 0-379 0 0,0 0-225 0 0,0 0-69 0 0,0 0 51 0 0,0 2 117 0 0,-2 14-15 0 0,-1 0 0 0 0,0 0-1 0 0,-1 0 1 0 0,0-1 0 0 0,-2 0 0 0 0,1 0-1 0 0,-2 0 1 0 0,0-1 0 0 0,-1 0 0 0 0,0 0-1 0 0,-10 11-396 0 0,-42 88 325 0 0,59-112-315 0 0,1 0 0 0 0,-1 0 0 0 0,0 0 0 0 0,1 0 0 0 0,-1 1-1 0 0,1-1 1 0 0,0 0 0 0 0,-1 0 0 0 0,1 1 0 0 0,0-1 0 0 0,0 0 0 0 0,0 1 0 0 0,0-1-1 0 0,0 0 1 0 0,0 1 0 0 0,0-1 0 0 0,0 0 0 0 0,0 0 0 0 0,1 1 0 0 0,-1-1 0 0 0,0 0 0 0 0,1 0-1 0 0,-1 1 1 0 0,1-1 0 0 0,0 0 0 0 0,-1 0 0 0 0,1 0 0 0 0,0 0 0 0 0,0 0 0 0 0,0 0-1 0 0,0 0 1 0 0,0 0 0 0 0,-1 0 0 0 0,2 0 0 0 0,-1 0 0 0 0,0-1 0 0 0,0 1 0 0 0,0 0-1 0 0,0-1 1 0 0,0 1 0 0 0,1-1 0 0 0,-1 1 0 0 0,0-1 0 0 0,0 0 0 0 0,1 1 0 0 0,-1-1-1 0 0,0 0 1 0 0,1 0 0 0 0,-1 0 0 0 0,0 0 0 0 0,1 0 0 0 0,-1 0 0 0 0,0 0 0 0 0,0-1-1 0 0,1 1 1 0 0,-1 0 0 0 0,0-1 0 0 0,1 1 0 0 0,0-1-10 0 0,125-21 761 0 0,-33-4-2060 0 0,-74 22-2092 0 0,1-3-7270 0 0,-18 7 9669 0 0</inkml:trace>
  <inkml:trace contextRef="#ctx0" brushRef="#br0" timeOffset="15261.643">2456 1451 0 0 0,'0'0'401'0'0,"0"0"632"0"0,0 0 348 0 0,0 0 33 0 0,0 0-231 0 0,0 0-335 0 0,0 0-260 0 0,0 0-106 0 0,0 0 31 0 0,0 0 86 0 0,0 0 57 0 0,7 4 1574 0 0,-34 74 1493 0 0,-40 76-2125 0 0,22-64-1346 0 0,-3-3 1 0 0,-5-1-1 0 0,-4-1-252 0 0,27-18-1319 0 0,30-66 550 0 0,0-1-418 0 0,0 0-588 0 0,0 0-786 0 0,0 0 420 0 0,3-1-2835 0 0,1-2 2298 0 0</inkml:trace>
  <inkml:trace contextRef="#ctx0" brushRef="#br0" timeOffset="20757.854">2546 1635 0 0 0,'0'0'1316'0'0,"0"0"226"0"0,0 0-59 0 0,0 0-292 0 0,0 0-231 0 0,0 0-126 0 0,0 0-29 0 0,0 0 46 0 0,6-5 60 0 0,42-35 1755 0 0,57-8 770 0 0,13 38-2606 0 0,-116 11-818 0 0,0 1 1 0 0,0 0-1 0 0,0-1 1 0 0,-1 1-1 0 0,1 0 1 0 0,-1 0-1 0 0,1 0 1 0 0,-1 0-1 0 0,0 0 1 0 0,0 0-1 0 0,0 0 1 0 0,0 1-1 0 0,0-1 1 0 0,0 0-1 0 0,-1 0 1 0 0,1 1-1 0 0,-1-1 1 0 0,1 1-1 0 0,-1-1 0 0 0,0 0 1 0 0,0 1-1 0 0,0-1 1 0 0,0 1-1 0 0,-1-1 1 0 0,1 0-1 0 0,-1 1 1 0 0,1-1-1 0 0,-1 0 1 0 0,0 1-1 0 0,0-1 1 0 0,0 2-13 0 0,-108 131 533 0 0,108-133-533 0 0,1 1-1 0 0,0-1 1 0 0,0 1-1 0 0,0-1 1 0 0,0 1-1 0 0,1 0 1 0 0,-1-1 0 0 0,0 1-1 0 0,1-1 1 0 0,0 1-1 0 0,0-1 1 0 0,0 0-1 0 0,0 1 1 0 0,0-1-1 0 0,0 0 1 0 0,1 0-1 0 0,-1 1 1 0 0,1-1 0 0 0,-1 0-1 0 0,1 0 1 0 0,0-1-1 0 0,0 1 1 0 0,0 0-1 0 0,0-1 1 0 0,0 1-1 0 0,0-1 1 0 0,0 1-1 0 0,0-1 1 0 0,1 0 0 0 0,-1 0-1 0 0,1 0 1 0 0,-1 0-1 0 0,1-1 1 0 0,-1 1-1 0 0,1-1 1 0 0,-1 1-1 0 0,1-1 1 0 0,0 0 0 0 0,24 14 33 0 0,-16-7-19 0 0,-6-5-7 0 0,-1 0 0 0 0,0 0 0 0 0,1 1 0 0 0,-1 0-1 0 0,-1-1 1 0 0,1 1 0 0 0,0 1 0 0 0,-1-1 0 0 0,1 0 0 0 0,-1 1 0 0 0,0 0 0 0 0,0 0 0 0 0,0 0 0 0 0,-1 0 0 0 0,0 0 0 0 0,1 1 0 0 0,-1-1 0 0 0,-1 1 0 0 0,1-1 0 0 0,-1 1 0 0 0,0-1 0 0 0,0 1-1 0 0,0 1-6 0 0,-1-1 52 0 0,0 0-1 0 0,0 0 1 0 0,0 0-1 0 0,-1 0 1 0 0,0 0-1 0 0,0 0 1 0 0,0 0-1 0 0,0-1 1 0 0,-1 1-1 0 0,0 0 1 0 0,0-1-1 0 0,-1 1 1 0 0,1-1-1 0 0,-1 1 0 0 0,0-1 1 0 0,0 0-1 0 0,0 0 1 0 0,0-1-1 0 0,-1 1 1 0 0,0 0-1 0 0,1-1 1 0 0,-3 1-52 0 0,-3 4-8 0 0,0-1 1 0 0,-1 0 0 0 0,0-1-1 0 0,0 0 1 0 0,-1-1-1 0 0,1 0 1 0 0,-1 0-1 0 0,0-1 1 0 0,-1 0 0 0 0,1-1-1 0 0,-1-1 1 0 0,1 0-1 0 0,-1 0 1 0 0,0-1 0 0 0,1-1-1 0 0,-1 0 1 0 0,0 0-1 0 0,-7-2 8 0 0,-20-21-2238 0 0,31 11-1243 0 0,4-3-3605 0 0,3 7 958 0 0</inkml:trace>
  <inkml:trace contextRef="#ctx0" brushRef="#br0" timeOffset="21797.969">3203 45 0 0 0,'0'0'321'0'0,"0"0"-55"0"0,0 0 213 0 0,0 0 494 0 0,0 0 418 0 0,0 0 179 0 0,0 0-197 0 0,0 0-374 0 0,0 0-351 0 0,0 0-229 0 0,0 0-125 0 0,0 0-77 0 0,33-8-30 0 0,101-21-13 0 0,-66 21 284 0 0,-63 10-301 0 0,1 0 0 0 0,-1 1 0 0 0,0-1 0 0 0,0 1 1 0 0,-1 0-1 0 0,1 0 0 0 0,0 1 0 0 0,-1-1 0 0 0,0 1 1 0 0,0 0-1 0 0,0 0 0 0 0,-1 1 0 0 0,1-1 0 0 0,-1 1 1 0 0,0-1-1 0 0,0 1 0 0 0,0 0 0 0 0,-1 0 0 0 0,0 0 0 0 0,0 1 1 0 0,0-1-1 0 0,-1 0 0 0 0,0 1 0 0 0,0-1 0 0 0,0 1 1 0 0,0 2-158 0 0,1-1 139 0 0,79 364 3283 0 0,-65-251-3061 0 0,-5 0 0 0 0,-5 0 0 0 0,-9 94-361 0 0,-5-117 364 0 0,-5-1 0 0 0,-4 0-1 0 0,-4 0-363 0 0,7-29 375 0 0,-43 283 602 0 0,42-113-217 0 0,30-160-292 0 0,-4-44-225 0 0,-244-36 2276 0 0,196 0-3114 0 0,-17-1-679 0 0,36 1-3468 0 0,1-2-3907 0 0,12 4-1024 0 0</inkml:trace>
  <inkml:trace contextRef="#ctx0" brushRef="#br0" timeOffset="22947.844">282 269 0 0 0,'0'0'407'0'0,"0"0"641"0"0,0 0 51 0 0,0 0-94 0 0,0 0-40 0 0,0 0 40 0 0,0 0 45 0 0,0 0 11 0 0,-18-9-19 0 0,-56-28-87 0 0,21 29 2179 0 0,10 36-810 0 0,12 28-1022 0 0,-17 142 678 0 0,33 23-795 0 0,15-148-902 0 0,3 339 871 0 0,18 2-1154 0 0,-3-117 518 0 0,-18-51 171 0 0,-31-138 190 0 0,25-98-881 0 0,6-10 38 0 0,1-1-1 0 0,-1 1 0 0 0,0 0 1 0 0,1 0-1 0 0,-1 0 1 0 0,0 0-1 0 0,1 0 1 0 0,-1 0-1 0 0,0 0 0 0 0,1 0 1 0 0,-1 0-1 0 0,0 0 1 0 0,1 0-1 0 0,-1 0 0 0 0,0 0 1 0 0,1 0-1 0 0,-1 0 1 0 0,0 0-1 0 0,1 1 1 0 0,-1-1-1 0 0,0 0 0 0 0,1 0 1 0 0,-1 0-1 0 0,0 0 1 0 0,0 1-1 0 0,1-1 0 0 0,-1 0 1 0 0,0 0-1 0 0,1 1 1 0 0,-1-1-1 0 0,0 0 1 0 0,0 0-1 0 0,0 1 0 0 0,1-1 1 0 0,-1 0-1 0 0,0 1 1 0 0,0-1-1 0 0,0 0 0 0 0,0 1 1 0 0,0-1-36 0 0,161-37 721 0 0,-127 31-825 0 0,-22 3-67 0 0,1 1-1 0 0,0-1 1 0 0,0 2-1 0 0,0 0 1 0 0,0 0 0 0 0,0 2-1 0 0,0-1 1 0 0,-1 2-1 0 0,1-1 1 0 0,0 2 0 0 0,11 3 171 0 0,22 6-4462 0 0,-15-8-5170 0 0,-16-1 494 0 0</inkml:trace>
  <inkml:trace contextRef="#ctx0" brushRef="#br0" timeOffset="25862.875">3758 1337 552 0 0,'0'0'374'0'0,"0"0"-441"0"0,0 0-81 0 0,0 0 427 0 0,0 0 651 0 0,0 0 431 0 0,0 0 103 0 0,0 0-165 0 0,0 0-281 0 0,0 0-206 0 0,0 0-67 0 0,18 0 3 0 0,92-6 843 0 0,48-47 3215 0 0,-126 36-4255 0 0,0 0 1 0 0,-1-2-1 0 0,0-2 1 0 0,-2 0-1 0 0,24-24-551 0 0,-39 30 114 0 0,0 0-1 0 0,-1-1 1 0 0,-1 0-1 0 0,0-1 0 0 0,-1-1 1 0 0,-1 0-1 0 0,-1 0 1 0 0,-1-1-1 0 0,0 0 1 0 0,-1 0-1 0 0,-1-1 0 0 0,-1 1 1 0 0,-1-2-1 0 0,-1 1 1 0 0,0 0-1 0 0,-2-1 1 0 0,0 1-1 0 0,-2-1 0 0 0,0 1 1 0 0,-4-20-114 0 0,-48-151 200 0 0,14 99 51 0 0,36 87-239 0 0,-1 0 1 0 0,0 0-1 0 0,0 0 1 0 0,0 0-1 0 0,0 1 1 0 0,-1 0 0 0 0,0 0-1 0 0,0 0 1 0 0,0 0-1 0 0,0 1 1 0 0,-1 0 0 0 0,1 0-1 0 0,-1 0 1 0 0,0 1-1 0 0,0-1 1 0 0,0 1-1 0 0,0 1 1 0 0,0-1 0 0 0,-5 1-13 0 0,1-2 43 0 0,-39-29 497 0 0,44 104-197 0 0,-48 93-39 0 0,41-141-246 0 0,-1-1 0 0 0,0 0 1 0 0,-2-1-1 0 0,0-1 0 0 0,-1 0 0 0 0,-2-1 0 0 0,-1 0-58 0 0,2-1 47 0 0,18-19-43 0 0,0 0 0 0 0,-1 0-1 0 0,1-1 1 0 0,-1 1 0 0 0,1 0 0 0 0,0 0 0 0 0,-1 0 0 0 0,1 1 0 0 0,-1-1 0 0 0,1 0 0 0 0,0 0 0 0 0,-1 0 0 0 0,1 0 0 0 0,-1 0 0 0 0,1 1 0 0 0,-1-1 0 0 0,1 0 0 0 0,-1 1 0 0 0,1-1 0 0 0,-1 0 0 0 0,1 1 0 0 0,-1-1 0 0 0,1 0 0 0 0,-1 1 0 0 0,1-1 0 0 0,-1 1 0 0 0,0-1-1 0 0,1 1 1 0 0,-1-1 0 0 0,0 1 0 0 0,1-1 0 0 0,-1 1 0 0 0,0 0 0 0 0,0-1 0 0 0,0 1 0 0 0,1-1 0 0 0,-1 1 0 0 0,0-1 0 0 0,0 1 0 0 0,0 0 0 0 0,0-1 0 0 0,0 1 0 0 0,0 0 0 0 0,0-1 0 0 0,0 1 0 0 0,0-1 0 0 0,-1 1 0 0 0,1-1 0 0 0,0 1 0 0 0,0 0 0 0 0,0-1-1 0 0,-1 1 1 0 0,1-1 0 0 0,0 1 0 0 0,-1-1 0 0 0,1 1 0 0 0,0-1 0 0 0,-1 1 0 0 0,1-1 0 0 0,-1 1 0 0 0,1-1 0 0 0,0 0 0 0 0,-1 1 0 0 0,1-1 0 0 0,-1 1-4 0 0,16-3 120 0 0,1-1 0 0 0,0 0 0 0 0,-1-1 0 0 0,1 0 0 0 0,-1-2 0 0 0,0 1 0 0 0,-1-2 0 0 0,1 0 1 0 0,5-4-121 0 0,16-7 114 0 0,206-114 289 0 0,-149 74-322 0 0,-29 23-2 0 0,-56 28 114 0 0,-21 6 363 0 0,-348-69-682 0 0,226 26-860 0 0,123 33-1776 0 0,19 1-8786 0 0,0 10 2266 0 0</inkml:trace>
</inkml:ink>
</file>

<file path=ppt/ink/ink4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9:25.50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549 1 5345 0 0,'0'0'727'0'0,"0"0"284"0"0,0 0 196 0 0,0 0-11 0 0,0 0-258 0 0,0 0-458 0 0,0 0-448 0 0,0 0-231 0 0,0 0-33 0 0,0 0 187 0 0,0 0 221 0 0,-6 5 117 0 0,4-4-274 0 0,0 0 1 0 0,0 1-1 0 0,1-1 1 0 0,-1 1-1 0 0,1-1 0 0 0,-1 1 1 0 0,1 0-1 0 0,0 0 0 0 0,0 0 1 0 0,0-1-1 0 0,0 1 1 0 0,0 0-1 0 0,0 1 0 0 0,0-1 1 0 0,1 0-1 0 0,-1 0 0 0 0,1 0 1 0 0,-1 0-1 0 0,1 0 1 0 0,0 1-1 0 0,0-1 0 0 0,0 0 1 0 0,0 0-1 0 0,0 0 0 0 0,0 1 1 0 0,1-1-1 0 0,-1 0 1 0 0,1 0-1 0 0,0 0 0 0 0,-1 0 1 0 0,1 0-1 0 0,0 0 0 0 0,0 0 1 0 0,1 1-20 0 0,24 82 169 0 0,-3 1 1 0 0,-4 1-1 0 0,-4 1 1 0 0,-4 0-1 0 0,-3 1 1 0 0,-5 0 0 0 0,-3 0-1 0 0,-6 20-169 0 0,-7 43 105 0 0,-7 0 0 0 0,-7-2 0 0 0,-6 0 0 0 0,-50 135-105 0 0,35-148 479 0 0,-7-1 1 0 0,-6-4-1 0 0,-11 9-479 0 0,24-48 315 0 0,4 3 0 0 0,3 2 0 0 0,6 1 0 0 0,-9 44-315 0 0,40-65-9 0 0,19-81 2969 0 0,36-48-1869 0 0,5 41-1174 0 0,1 2-1 0 0,0 3 0 0 0,1 2 1 0 0,6 3 83 0 0,62-4 13 0 0,868-80 292 0 0,20-1 57 0 0,293 44-281 0 0,-804 32-67 0 0,441-19 89 0 0,182-67 44 0 0,-619 66-55 0 0,-470 21 872 0 0,8-17-894 0 0,-28 17 210 0 0,113-30-314 0 0,39 9 45 0 0,51-11-12 0 0,-219 18 1132 0 0,10-222-746 0 0,-27-371-280 0 0,30 200-111 0 0,5 10 31 0 0,-19 336-10 0 0,-2 1 0 0 0,-3 0 0 0 0,-8-32-15 0 0,-4-70-13 0 0,17 167-6 0 0,-1-1-1 0 0,0 1 1 0 0,1 0-1 0 0,-1 0 1 0 0,0 0-1 0 0,0 0 1 0 0,-1 0-1 0 0,1 0 1 0 0,-1 0-1 0 0,1 1 1 0 0,-1-1-1 0 0,0 0 1 0 0,0 1-1 0 0,0-1 1 0 0,0 1-1 0 0,-1 0 1 0 0,1 0-1 0 0,-1 0 1 0 0,1 0-1 0 0,-1 0 1 0 0,0 0-1 0 0,0 1 1 0 0,1-1-1 0 0,-1 1 1 0 0,-3-1 19 0 0,2 0 0 0 0,-11-4-71 0 0,-1 2 0 0 0,0 0 0 0 0,1 1 0 0 0,-1 0 0 0 0,-1 1 0 0 0,1 1 0 0 0,0 1 0 0 0,0 0 0 0 0,0 1 1 0 0,0 1-1 0 0,0 1 0 0 0,-3 0 71 0 0,0 0-10 0 0,-1228 103-1061 0 0,245-68 1127 0 0,-69-47-56 0 0,-255-9 307 0 0,966 31-216 0 0,0 16 1 0 0,2 15-1 0 0,-6 18-91 0 0,293-51 39 0 0,1 3-1 0 0,0 4 0 0 0,1 2 1 0 0,-52 24-39 0 0,121-44-4 0 0,0-1 0 0 0,0 1-1 0 0,0 0 1 0 0,-1 0 0 0 0,1-1 0 0 0,0 1 0 0 0,0 0 0 0 0,0 0 0 0 0,0-1 0 0 0,-1 1 0 0 0,1 0-1 0 0,0 0 1 0 0,0-1 0 0 0,0 1 0 0 0,-1 0 0 0 0,1 0 0 0 0,0 0 0 0 0,-1 0 0 0 0,1-1-1 0 0,0 1 1 0 0,0 0 0 0 0,-1 0 0 0 0,1 0 0 0 0,0 0 0 0 0,-1 0 0 0 0,1 0 0 0 0,0 0 0 0 0,0 0-1 0 0,-1 0 1 0 0,1 0 0 0 0,0 0 0 0 0,-1 0 0 0 0,1 0 0 0 0,0 0 0 0 0,-1 0 0 0 0,1 0 0 0 0,0 0-1 0 0,0 0 1 0 0,-1 0 0 0 0,1 0 0 0 0,0 1 0 0 0,-1-1 0 0 0,1 0 0 0 0,0 0 0 0 0,0 0 0 0 0,-1 1-1 0 0,1-1 5 0 0,7-28-168 0 0,-17 8-1582 0 0,-10 41 421 0 0,15-13 1116 0 0,4-7-5 0 0,-1 0 0 0 0,1 0 0 0 0,0 1 0 0 0,0-1 0 0 0,1 1 0 0 0,-1-1 0 0 0,0 0 0 0 0,0 1 0 0 0,1 0 0 0 0,-1-1 0 0 0,1 1 0 0 0,-1-1 0 0 0,1 1 0 0 0,0-1 0 0 0,-1 1 0 0 0,1 0 0 0 0,0-1 0 0 0,0 1 0 0 0,0 0 0 0 0,0-1 0 0 0,1 1 0 0 0,-1 0 0 0 0,0-1 0 0 0,1 1 0 0 0,-1-1 0 0 0,1 1 0 0 0,0 1 218 0 0,31 25-9623 0 0,-21-23 6565 0 0</inkml:trace>
</inkml:ink>
</file>

<file path=ppt/ink/ink4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5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2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4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4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4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5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1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4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5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4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5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4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4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4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4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4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4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4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1116 0 0 0,'0'0'1546'0'0,"0"0"790"0"0,0 0 91 0 0,0 0-284 0 0,0 0-346 0 0,0 0-297 0 0,0 0-229 0 0,31-33-188 0 0,101-104-159 0 0,-45 22 609 0 0,312-491 1565 0 0,-261 423-2929 0 0,-86 142-544 0 0,-51 41 342 0 0,0 1-1 0 0,0-1 1 0 0,0 1-1 0 0,0 0 1 0 0,0 0-1 0 0,0 0 1 0 0,0 0-1 0 0,0-1 1 0 0,-1 1-1 0 0,1 0 1 0 0,0 0-1 0 0,0 1 1 0 0,-1-1-1 0 0,1 0 1 0 0,-1 0 0 0 0,1 0-1 0 0,-1 0 1 0 0,1 0-1 0 0,-1 1 1 0 0,0-1-1 0 0,1 0 1 0 0,-1 0-1 0 0,0 1 1 0 0,0-1-1 0 0,0 0 1 0 0,0 0-1 0 0,0 1 1 0 0,0-1-1 0 0,-1 0 1 0 0,1 1-1 0 0,0-1 34 0 0,0 3-73 0 0,1 62 105 0 0,-2 1-1 0 0,-3-1 1 0 0,-9 37-32 0 0,-1 30 163 0 0,-8 320 1657 0 0,22-452-1324 0 0,-43-39 2407 0 0,-217-178-4214 0 0,220 183 470 0 0,0 2 1 0 0,-3 2-1 0 0,0 1 0 0 0,-2 3 0 0 0,-6-1 841 0 0,-29 10-5073 0 0,34 37-4334 0 0,37-13 5584 0 0</inkml:trace>
</inkml:ink>
</file>

<file path=ppt/ink/ink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4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1856 0 0,'0'0'889'0'0,"0"0"-413"0"0,0 0-3 0 0,0 0 410 0 0,0 0 367 0 0,0 0 155 0 0,0 0-28 0 0,0 0-92 0 0,0 0-71 0 0,0 0-49 0 0,0 0-66 0 0,0 0-115 0 0,0 0-90 0 0,18-8-71 0 0,55-29-95 0 0,-2-18 866 0 0,-33 18-1296 0 0,-2-1 1 0 0,-2-1 0 0 0,-2-2 0 0 0,16-27-299 0 0,-44 62-30 0 0,0 1 1 0 0,0-1-1 0 0,-1 0 1 0 0,0 0-1 0 0,0-1 1 0 0,-1 1 0 0 0,1-1-1 0 0,-1 0 1 0 0,-1 1-1 0 0,1-1 1 0 0,-1 0-1 0 0,0 0 1 0 0,-1 0 0 0 0,0 0-1 0 0,0-3 30 0 0,-2 8-126 0 0,0 1 1 0 0,-1 0-1 0 0,1-1 0 0 0,0 1 0 0 0,-1 0 1 0 0,1 1-1 0 0,-1-1 0 0 0,1 0 1 0 0,-1 1-1 0 0,1-1 0 0 0,-1 1 0 0 0,1 0 1 0 0,-1 0-1 0 0,0 0 0 0 0,1 0 0 0 0,-1 0 1 0 0,1 1-1 0 0,-1-1 0 0 0,1 1 1 0 0,-1-1-1 0 0,1 1 0 0 0,-1 0 0 0 0,1 0 1 0 0,0 0-1 0 0,-1 1 0 0 0,1-1 0 0 0,0 0 1 0 0,0 1-1 0 0,-1 0 126 0 0,-5 2-2 0 0,1 1-1 0 0,-1 0 1 0 0,1 0 0 0 0,0 0-1 0 0,1 1 1 0 0,-1 0 0 0 0,1 0 0 0 0,0 1-1 0 0,1-1 1 0 0,0 1 0 0 0,0 1-1 0 0,0-1 1 0 0,1 1 0 0 0,0-1-1 0 0,0 1 1 0 0,1 0 0 0 0,0 1 0 0 0,1-1-1 0 0,0 0 1 0 0,0 1 0 0 0,0 0-1 0 0,1 2 3 0 0,2-8 35 0 0,-1 0-1 0 0,1 0 0 0 0,0 0 0 0 0,0-1 0 0 0,0 1 1 0 0,0 0-1 0 0,0-1 0 0 0,1 1 0 0 0,-1-1 0 0 0,1 0 1 0 0,-1 1-1 0 0,1-1 0 0 0,0 0 0 0 0,0 0 0 0 0,0 0 1 0 0,1 0-1 0 0,-1 0 0 0 0,0 0 0 0 0,1-1 0 0 0,-1 1 1 0 0,1-1-1 0 0,-1 0 0 0 0,1 0 0 0 0,-1 0 0 0 0,1 0 1 0 0,0 0-1 0 0,1 0-34 0 0,79 17 849 0 0,-54-16-573 0 0,1-1 0 0 0,-1-1 0 0 0,1-2 0 0 0,-1-1 0 0 0,23-6-276 0 0,-49 9 19 0 0,73-3 401 0 0,-68 51 127 0 0,-39 36 126 0 0,26-78-849 0 0,2 0 0 0 0,-1 0 0 0 0,1 0 0 0 0,0 1 0 0 0,0-1 0 0 0,1 1 0 0 0,0 0 0 0 0,0 0 0 0 0,0-1 0 0 0,1 1 0 0 0,0 0 0 0 0,1 0 0 0 0,-1 3 176 0 0,30 8-4806 0 0,-4-17-1959 0 0,-23-1 5297 0 0,5 0-3468 0 0</inkml:trace>
</inkml:ink>
</file>

<file path=ppt/ink/ink4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1 356 3569 0 0,'0'0'1843'0'0,"0"0"-346"0"0,0 0-76 0 0,0 0 94 0 0,0 0 25 0 0,0 0-69 0 0,0 0-173 0 0,0 0-151 0 0,0 0-101 0 0,0 0-107 0 0,0 0-157 0 0,0 0-155 0 0,0 0-154 0 0,21-19-87 0 0,70-60-69 0 0,110-117 727 0 0,-107 134-1037 0 0,-93 63-16 0 0,0 0-1 0 0,1 0 1 0 0,-1 0 0 0 0,0 1 0 0 0,0-1 0 0 0,1 0-1 0 0,-1 0 1 0 0,0 1 0 0 0,0-1 0 0 0,-1 1 0 0 0,1-1-1 0 0,0 1 1 0 0,0-1 0 0 0,-1 1 0 0 0,1-1 0 0 0,-1 1-1 0 0,1 0 1 0 0,-1-1 0 0 0,0 1 0 0 0,1 0 0 0 0,-1-1 0 0 0,0 1-1 0 0,0 0 1 0 0,0-1 0 0 0,0 1 0 0 0,-1 0 0 0 0,1-1-1 0 0,0 1 1 0 0,-1 0 0 0 0,1-1 0 0 0,-1 1 0 0 0,0-1-1 0 0,1 1 1 0 0,-1-1 0 0 0,0 1 0 0 0,0-1 0 0 0,0 1-1 0 0,-1 0 10 0 0,-25 118 486 0 0,29-118-466 0 0,0-1-1 0 0,0 0 1 0 0,1 1 0 0 0,-1-1-1 0 0,0 0 1 0 0,0 0 0 0 0,1 0-1 0 0,-1 0 1 0 0,1-1 0 0 0,-1 1-1 0 0,1 0 1 0 0,-1-1 0 0 0,1 0-1 0 0,-1 0 1 0 0,1 0 0 0 0,0 0-1 0 0,-1 0 1 0 0,1 0 0 0 0,-1-1-1 0 0,1 1 1 0 0,-1-1 0 0 0,1 0-1 0 0,-1 1 1 0 0,0-1 0 0 0,1 0-1 0 0,-1-1 1 0 0,0 1 0 0 0,0 0-20 0 0,249-124 466 0 0,-235 120-473 0 0,50-3-68 0 0,-57 73 249 0 0,-24 49 22 0 0,15-114-270 0 0,0 1 0 0 0,0 0-1 0 0,0-1 1 0 0,0 1-1 0 0,0-1 1 0 0,0 1-1 0 0,0-1 1 0 0,0 1-1 0 0,1 0 1 0 0,-1-1-1 0 0,0 1 1 0 0,0-1-1 0 0,0 1 1 0 0,1-1-1 0 0,-1 1 1 0 0,0-1-1 0 0,1 1 1 0 0,-1-1 0 0 0,1 0-1 0 0,-1 1 1 0 0,0-1-1 0 0,1 1 1 0 0,-1-1-1 0 0,1 0 1 0 0,-1 1-1 0 0,1-1 1 0 0,-1 0-1 0 0,1 0 1 0 0,-1 1-1 0 0,1-1 1 0 0,-1 0-1 0 0,1 0 1 0 0,0 0 0 0 0,-1 0-1 0 0,1 1 1 0 0,-1-1-1 0 0,1 0 1 0 0,-1 0-1 0 0,1 0 1 0 0,0 0-1 0 0,-1-1 1 0 0,1 1-1 0 0,-1 0 1 0 0,1 0-1 0 0,-1 0 1 0 0,1 0-1 0 0,0-1 1 0 0,-1 1-1 0 0,1 0 1 0 0,-1 0 0 0 0,1-1-1 0 0,-1 1 75 0 0,19-9-11996 0 0,-15 6 5501 0 0</inkml:trace>
</inkml:ink>
</file>

<file path=ppt/ink/ink4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41 560 0 0,'0'0'1350'0'0,"0"0"-251"0"0,0 0-76 0 0,0 0 218 0 0,0 0 254 0 0,0 0 80 0 0,0 0-143 0 0,0 0-275 0 0,0 0-272 0 0,0 0-203 0 0,0 0-144 0 0,0 0-91 0 0,-2 19-77 0 0,-8 132 727 0 0,11-147-1007 0 0,-1 0 0 0 0,1 0-1 0 0,0 1 1 0 0,0-1 0 0 0,0-1-1 0 0,1 1 1 0 0,0 0 0 0 0,-1 0-1 0 0,1 0 1 0 0,0-1 0 0 0,1 1-1 0 0,-1-1 1 0 0,1 0-1 0 0,0 0 1 0 0,-1 0 0 0 0,1 0-1 0 0,0 0 1 0 0,1 0 0 0 0,-1-1-1 0 0,0 0 1 0 0,1 1 0 0 0,0-1-1 0 0,-1-1 1 0 0,1 1 0 0 0,0 0-1 0 0,0-1 1 0 0,0 0 0 0 0,0 0-1 0 0,0 0 1 0 0,0 0 0 0 0,0-1-1 0 0,0 0 1 0 0,1 1 0 0 0,-1-1-1 0 0,0-1 1 0 0,0 1 0 0 0,0-1-1 0 0,0 0 1 0 0,0 0 0 0 0,0 0-1 0 0,0 0 1 0 0,0 0 0 0 0,0-1-1 0 0,0 0 1 0 0,-1 0 0 0 0,1 0-1 0 0,3-3-89 0 0,312-254 1710 0 0,-315 257-1717 0 0,0-1 1 0 0,1 1-1 0 0,-1 0 0 0 0,0 0 1 0 0,1 0-1 0 0,-1 1 0 0 0,1-1 1 0 0,0 1-1 0 0,-1 0 0 0 0,1 0 1 0 0,0 1-1 0 0,0 0 0 0 0,-1 0 1 0 0,1 0-1 0 0,3 0 7 0 0,-4 4 1 0 0,0-1 0 0 0,-1 1 0 0 0,1-1 1 0 0,-1 1-1 0 0,1 0 0 0 0,-1 0 0 0 0,0 1 0 0 0,-1-1 0 0 0,1 1 0 0 0,-1-1 0 0 0,0 1 0 0 0,0 0 1 0 0,0 0-1 0 0,-1 0 0 0 0,0 0 0 0 0,0 0 0 0 0,0 0 0 0 0,0 4-1 0 0,2 11 86 0 0,-1 1 0 0 0,-1 0 1 0 0,-1-1-1 0 0,-1 1 0 0 0,0 0 0 0 0,-2-1 0 0 0,0 0 1 0 0,-3 7-87 0 0,4-19-15 0 0,-1-1 0 0 0,1 0 0 0 0,-2-1-1 0 0,1 1 1 0 0,-1 0 0 0 0,0-1 0 0 0,0 0 0 0 0,0 0 0 0 0,-1 0 0 0 0,0-1 0 0 0,-1 1 0 0 0,1-1 0 0 0,-1 0 0 0 0,0-1 0 0 0,-1 1 15 0 0,-2 0-111 0 0,0-1-1 0 0,-1-1 1 0 0,1 1-1 0 0,-1-1 1 0 0,0-1-1 0 0,0 0 0 0 0,0-1 1 0 0,0 1-1 0 0,0-2 1 0 0,0 0-1 0 0,-5 0 112 0 0,25-15-1400 0 0,56-41-3175 0 0,-43 39-1424 0 0,-12 9-1595 0 0</inkml:trace>
</inkml:ink>
</file>

<file path=ppt/ink/ink4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6369 0 0,'0'0'648'0'0,"0"0"-559"0"0,0 0-218 0 0,0 0-23 0 0,0 0 88 0 0,0 0 144 0 0,0 0-24 0 0,0 0-56 0 0,0 0-56 0 0,0 0-136 0 0,0 0-392 0 0,0 0-888 0 0,0 0-1361 0 0,0 0 1073 0 0</inkml:trace>
</inkml:ink>
</file>

<file path=ppt/ink/ink4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4305 0 0,'0'0'739'0'0,"0"0"-234"0"0,0 0 31 0 0,0 0 226 0 0,0 0 189 0 0,0 0-15 0 0,0 0-188 0 0,-1 33-235 0 0,-2 103-215 0 0,0-27 380 0 0,1-56-1657 0 0,2-13-3801 0 0,0-39 1937 0 0,0-1 474 0 0</inkml:trace>
</inkml:ink>
</file>

<file path=ppt/ink/ink4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9770 0 0,'0'0'1408'0'0,"0"0"-351"0"0,0 0-457 0 0,0 0-224 0 0,0 0-192 0 0,0 0-224 0 0,0 0-200 0 0,0 0-120 0 0,0 0-192 0 0,0 0-377 0 0,0 0-887 0 0,0 0-1617 0 0,0 0-2592 0 0</inkml:trace>
</inkml:ink>
</file>

<file path=ppt/ink/ink4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0 431 4073 0 0,'0'0'2418'0'0,"0"0"-811"0"0,0 0-219 0 0,0 0 203 0 0,0 0 201 0 0,0 0-77 0 0,0 0-344 0 0,0 0-362 0 0,0 0-244 0 0,0 0-123 0 0,0 0-65 0 0,0 0-49 0 0,0 0-61 0 0,14-22-99 0 0,84-136 379 0 0,7-7-215 0 0,-104 165-560 0 0,0 0-1 0 0,0-1 1 0 0,-1 1 0 0 0,1 0 0 0 0,0 0-1 0 0,-1 0 1 0 0,1 0 0 0 0,0 0-1 0 0,0 0 1 0 0,-1 0 0 0 0,1 1-1 0 0,0-1 1 0 0,-1 0 0 0 0,1 0 0 0 0,0 0-1 0 0,-1 1 1 0 0,1-1 0 0 0,0 0-1 0 0,-1 1 1 0 0,1-1 0 0 0,-1 1 0 0 0,1-1-1 0 0,0 1 1 0 0,-1-1 0 0 0,1 1-1 0 0,-1-1 1 0 0,0 1 0 0 0,1-1 0 0 0,-1 1-1 0 0,1 0 1 0 0,-1-1 0 0 0,0 1-1 0 0,1-1 1 0 0,-1 1 0 0 0,0 0 0 0 0,0 0-1 0 0,0-1 1 0 0,1 1 0 0 0,-1 0-1 0 0,0-1 1 0 0,0 1 0 0 0,0 0 0 0 0,0 0-1 0 0,0-1 1 0 0,0 1 0 0 0,0 0-1 0 0,-1-1 1 0 0,1 1 0 0 0,0 0 0 0 0,0-1-1 0 0,0 1 1 0 0,-1 0 0 0 0,1-1-1 0 0,0 1 1 0 0,-1 0 0 0 0,1-1 0 0 0,-1 1 28 0 0,2 6-67 0 0,8 40 65 0 0,-9-41 6 0 0,0 0 0 0 0,0-1 0 0 0,0 1 0 0 0,1 0 0 0 0,0-1 0 0 0,0 1 0 0 0,1-1 0 0 0,0 1 0 0 0,-1-1 0 0 0,2 0 0 0 0,-1 0 0 0 0,1 0 0 0 0,0 0 0 0 0,0 0 0 0 0,0 0 1 0 0,0-1-1 0 0,1 1 0 0 0,0-1 0 0 0,0 0 0 0 0,0 0 0 0 0,0-1 0 0 0,1 1-4 0 0,-1-2 116 0 0,0 0 0 0 0,0 0 0 0 0,0-1 0 0 0,0 0 0 0 0,1 1 0 0 0,-1-1 0 0 0,0-1 0 0 0,0 1 1 0 0,1-1-1 0 0,-1 1 0 0 0,1-1 0 0 0,-1 0 0 0 0,0-1 0 0 0,1 1 0 0 0,-1-1 0 0 0,0 0 0 0 0,1 0 1 0 0,-1 0-1 0 0,0-1 0 0 0,0 1 0 0 0,0-1 0 0 0,0 0 0 0 0,0 0 0 0 0,0-1 0 0 0,-1 1 0 0 0,1-1 0 0 0,-1 0 1 0 0,0 0-1 0 0,0 0 0 0 0,0 0 0 0 0,0 0 0 0 0,0-1 0 0 0,1-1-116 0 0,82-126 1519 0 0,-54 78-3774 0 0,1 3-5268 0 0,-25 42 938 0 0,-4 4-2400 0 0</inkml:trace>
</inkml:ink>
</file>

<file path=ppt/ink/ink4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14243 0 0,'0'0'1059'0'0,"0"0"-483"0"0,0 0-2 0 0,0 0 232 0 0,0 0 133 0 0,0 0-59 0 0,0 0-277 0 0,0 0-288 0 0,0 0-168 0 0,-6 31-101 0 0,-18 98-84 0 0,24-83-261 0 0,14-35-2623 0 0,-7-19-9159 0 0,-5 5 7233 0 0</inkml:trace>
</inkml:ink>
</file>

<file path=ppt/ink/ink4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12619 0 0,'0'0'1744'0'0,"0"0"-792"0"0,0 0-568 0 0,0 0-136 0 0,0 0-112 0 0,0 0-296 0 0,0 0-576 0 0,0 0-384 0 0,0 0-456 0 0,0 0-1233 0 0,0 0-1624 0 0,0 0-816 0 0</inkml:trace>
</inkml:ink>
</file>

<file path=ppt/ink/ink4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11114 0 0,'0'0'3364'0'0,"0"0"-1756"0"0,0 0-829 0 0,0 0-143 0 0,0 0-12 0 0,0 0-38 0 0,0 0-82 0 0,0 0-97 0 0,0 0-9 0 0,0 0 38 0 0,0 0 28 0 0,0 0 15 0 0,4 19-25 0 0,11 59-50 0 0,-7 57 515 0 0,-7 192-314 0 0,-31-146-525 0 0,21-148-245 0 0,7-4-4004 0 0,2-28 2467 0 0,0-1-493 0 0,0 0-638 0 0,0 0-2119 0 0,0-4 1792 0 0,0 1-1525 0 0</inkml:trace>
</inkml:ink>
</file>

<file path=ppt/ink/ink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4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11803 0 0,'0'0'2059'0'0,"0"0"-631"0"0,0 0-549 0 0,0 0-200 0 0,0 0-13 0 0,0 0-7 0 0,0 0-31 0 0,0 0-29 0 0,0 0-57 0 0,0 0-46 0 0,0 0-40 0 0,0 0-47 0 0,0 0-71 0 0,35 5-73 0 0,114 15-65 0 0,56-10-268 0 0,-101-9-4061 0 0,-45 0-5572 0 0,-42-1 1493 0 0</inkml:trace>
</inkml:ink>
</file>

<file path=ppt/ink/ink4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10994 0 0,'0'0'1314'0'0,"0"0"-497"0"0,0 0-27 0 0,0 0 270 0 0,0 0 187 0 0,0 0-68 0 0,0 0-265 0 0,0 0-280 0 0,0 0-198 0 0,0 0-153 0 0,0 0-97 0 0,0 0-56 0 0,4 31-56 0 0,13 93-29 0 0,-5-76-87 0 0,-5-42-100 0 0,10 2-3132 0 0,-2-18-7439 0 0,-13 6 4781 0 0</inkml:trace>
</inkml:ink>
</file>

<file path=ppt/ink/ink4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9578 0 0,'0'0'664'0'0,"0"0"-856"0"0,0 0-640 0 0,0 0-384 0 0,0 0-81 0 0,0 0-199 0 0,0 0-624 0 0,0 0-969 0 0,0 0 3089 0 0</inkml:trace>
</inkml:ink>
</file>

<file path=ppt/ink/ink4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380 567 13811 0 0,'0'0'1738'0'0,"0"0"-462"0"0,0 0-300 0 0,0 0-44 0 0,0 0-85 0 0,0 0-172 0 0,0 0-171 0 0,0 0-132 0 0,0 0-112 0 0,-35 13-113 0 0,-111 42-75 0 0,70-11-58 0 0,67-34-15 0 0,-5 3-36 0 0,1 0 1 0 0,0 1-1 0 0,1 1 0 0 0,1 0 0 0 0,0 0 0 0 0,1 1 0 0 0,1 0 1 0 0,-2 7 36 0 0,9-22-20 0 0,1 1 0 0 0,0 0 0 0 0,0 0 1 0 0,0 0-1 0 0,1 0 0 0 0,-1 0 1 0 0,0 0-1 0 0,1 0 0 0 0,0 1 1 0 0,-1-1-1 0 0,1 0 0 0 0,0 0 1 0 0,0 0-1 0 0,0 0 0 0 0,0 1 1 0 0,0-1-1 0 0,1 0 0 0 0,-1 0 0 0 0,1 0 1 0 0,-1 0-1 0 0,1 0 0 0 0,0 0 1 0 0,0 0-1 0 0,0 0 0 0 0,0 0 1 0 0,0 0-1 0 0,0 0 0 0 0,1-1 1 0 0,-1 1-1 0 0,0 0 0 0 0,1-1 0 0 0,-1 1 1 0 0,1-1-1 0 0,0 0 0 0 0,0 1 1 0 0,-1-1-1 0 0,1 0 0 0 0,0 0 1 0 0,0 0-1 0 0,0 0 0 0 0,0-1 1 0 0,0 1-1 0 0,0 0 0 0 0,0-1 0 0 0,1 1 1 0 0,-1-1-1 0 0,0 0 0 0 0,0 0 1 0 0,0 0-1 0 0,0 0 0 0 0,2 0 20 0 0,15-4 71 0 0,1-1 0 0 0,-1 0-1 0 0,0-2 1 0 0,0 0 0 0 0,-1-1-1 0 0,0-1 1 0 0,0 0 0 0 0,-1-2-1 0 0,0 0 1 0 0,-1-1 0 0 0,0 0 0 0 0,-1-2-1 0 0,-1 1 1 0 0,0-2 0 0 0,1-2-71 0 0,88-81 176 0 0,-103 98-195 0 0,1-1 0 0 0,-1 0-1 0 0,1 1 1 0 0,-1-1 0 0 0,1 0 0 0 0,-1 1 0 0 0,1-1 0 0 0,0 1 0 0 0,0-1 0 0 0,-1 1 0 0 0,1-1 0 0 0,0 1 0 0 0,0-1 0 0 0,-1 1 0 0 0,1 0 0 0 0,0-1 0 0 0,0 1 0 0 0,0 0 0 0 0,0 0 0 0 0,-1 0 0 0 0,1 0 0 0 0,0 0 0 0 0,0 0 0 0 0,0 0 0 0 0,0 0 0 0 0,0 0 0 0 0,0 0-1 0 0,-1 0 1 0 0,1 0 0 0 0,0 1 0 0 0,0-1 0 0 0,0 0 0 0 0,0 1 0 0 0,-1-1 0 0 0,1 0 0 0 0,0 1 0 0 0,0-1 0 0 0,-1 1 0 0 0,1-1 0 0 0,0 1 0 0 0,-1 0 0 0 0,1-1 0 0 0,-1 1 0 0 0,1 0 0 0 0,-1-1 0 0 0,1 1 0 0 0,-1 0 0 0 0,1 0 0 0 0,-1-1 0 0 0,1 1 0 0 0,-1 0 0 0 0,0 1 19 0 0,9 54-540 0 0,-6-30 296 0 0,-2-20 165 0 0,1 0 0 0 0,0 0 0 0 0,0 1 0 0 0,1-1 0 0 0,-1 0 0 0 0,1-1 0 0 0,1 1 0 0 0,-1-1 0 0 0,1 1 0 0 0,0-1-1 0 0,0 0 1 0 0,0 0 0 0 0,1-1 0 0 0,0 1 0 0 0,0-1 0 0 0,0 0 0 0 0,0 0 0 0 0,1-1 0 0 0,-1 1 0 0 0,1-1 0 0 0,0 0 0 0 0,0-1 0 0 0,0 0 0 0 0,0 0 0 0 0,0 0 0 0 0,1-1 0 0 0,-1 1 0 0 0,1-2 0 0 0,-1 1 0 0 0,6-1 79 0 0,5-1 231 0 0,1-1 0 0 0,0-1 0 0 0,-1-1 0 0 0,0-1 1 0 0,0 0-1 0 0,0-1 0 0 0,-1-1 0 0 0,0 0 0 0 0,0-2 1 0 0,0 1-1 0 0,-1-2 0 0 0,-1 0 0 0 0,0-1 0 0 0,9-8-231 0 0,10-10 254 0 0,-2-2 0 0 0,0-1 0 0 0,-2-1-1 0 0,-2-2 1 0 0,-1-1 0 0 0,-2-1-1 0 0,-1 0 1 0 0,1-9-254 0 0,-12 27-55 0 0,-1-1 1 0 0,-1-1-1 0 0,-1 1 0 0 0,-1-1 0 0 0,-1-1 0 0 0,0 0 1 0 0,-2 0-1 0 0,-1 0 0 0 0,0 0 0 0 0,-2-1 1 0 0,0 1-1 0 0,-2-1 0 0 0,-1-6 55 0 0,0 25-57 0 0,0 1-1 0 0,-1-1 1 0 0,1 0 0 0 0,-1 1-1 0 0,0-1 1 0 0,0 1 0 0 0,0 0-1 0 0,-1 0 1 0 0,1-1 0 0 0,-1 2 0 0 0,1-1-1 0 0,-1 0 1 0 0,0 0 0 0 0,0 1-1 0 0,-1 0 1 0 0,1 0 0 0 0,0 0-1 0 0,-1 0 1 0 0,1 0 0 0 0,-1 0-1 0 0,0 1 1 0 0,1 0 0 0 0,-1 0-1 0 0,0 0 1 0 0,0 0 0 0 0,0 0-1 0 0,0 1 1 0 0,0 0 0 0 0,0 0-1 0 0,0 0 1 0 0,1 0 0 0 0,-1 1 0 0 0,0-1-1 0 0,0 1 1 0 0,0 0 0 0 0,0 0-1 0 0,1 0 1 0 0,-1 1 0 0 0,0 0-1 0 0,1-1 1 0 0,-1 1 0 0 0,1 0-1 0 0,0 1 1 0 0,0-1 0 0 0,0 0-1 0 0,0 1 1 0 0,0 0 0 0 0,0 0-1 0 0,0 0 58 0 0,-16 12-135 0 0,1 0 0 0 0,0 2-1 0 0,1-1 1 0 0,1 2-1 0 0,1 0 1 0 0,1 1-1 0 0,0 1 1 0 0,1 0 0 0 0,2 1-1 0 0,0 0 1 0 0,1 0-1 0 0,1 1 1 0 0,1 1-1 0 0,0-1 1 0 0,2 1-1 0 0,1 1 1 0 0,1-1 0 0 0,-1 23 135 0 0,6-39-7 0 0,-1 0 0 0 0,1 0 1 0 0,1 0-1 0 0,-1 0 0 0 0,1 0 1 0 0,0 0-1 0 0,1 0 0 0 0,0-1 1 0 0,0 1-1 0 0,0-1 0 0 0,1 0 1 0 0,0 0-1 0 0,0 0 1 0 0,0-1-1 0 0,1 1 0 0 0,0-1 1 0 0,0 0-1 0 0,0 0 0 0 0,1-1 1 0 0,0 0-1 0 0,-1 0 0 0 0,2 0 1 0 0,-1 0-1 0 0,0-1 0 0 0,1 0 1 0 0,1 0 6 0 0,13 6 208 0 0,0-2 1 0 0,1 0-1 0 0,0-1 0 0 0,0-1 1 0 0,1-1-1 0 0,-1-2 0 0 0,18 1-208 0 0,-11-2 377 0 0,0-1-1 0 0,1-1 1 0 0,-1-2 0 0 0,0-1-1 0 0,0-1 1 0 0,-1-1 0 0 0,12-5-377 0 0,-2 0 121 0 0,0-2 0 0 0,0-1-1 0 0,-2-2 1 0 0,0-2 0 0 0,0-1 0 0 0,-2-1 0 0 0,-1-2 0 0 0,0-2 0 0 0,-2-1 0 0 0,-1-1 0 0 0,-1-1 0 0 0,-1-2 0 0 0,-1-1 0 0 0,-2-1-1 0 0,11-19-120 0 0,-30 43-21 0 0,-2-1-1 0 0,1 0 0 0 0,-1 0 0 0 0,0 0 0 0 0,0-1 1 0 0,-1 1-1 0 0,0-1 0 0 0,-1 0 0 0 0,0 0 0 0 0,0 0 1 0 0,-1 0-1 0 0,0 0 0 0 0,-1-1 0 0 0,0 1 0 0 0,0 0 1 0 0,-1 0-1 0 0,0 0 0 0 0,-1 0 0 0 0,0 0 1 0 0,0 0-1 0 0,-1 0 0 0 0,0 1 0 0 0,-1-1 0 0 0,0 1 1 0 0,0 0-1 0 0,-1 0 0 0 0,0 0 0 0 0,0 0 0 0 0,-5-5 22 0 0,5 10-28 0 0,0 0-1 0 0,-1 1 1 0 0,1-1-1 0 0,-1 1 1 0 0,1 0-1 0 0,-1 0 1 0 0,0 1-1 0 0,0 0 1 0 0,0 0-1 0 0,0 0 1 0 0,0 1-1 0 0,0 0 0 0 0,1 0 1 0 0,-1 0-1 0 0,0 1 1 0 0,0 0-1 0 0,0 0 1 0 0,0 0-1 0 0,0 1 1 0 0,1 0-1 0 0,-1 0 1 0 0,1 0 28 0 0,-115 70-249 0 0,106-59 228 0 0,1 0 0 0 0,1 1 0 0 0,0 0 0 0 0,1 1 0 0 0,1 1 0 0 0,0-1 0 0 0,1 1 0 0 0,0 1 0 0 0,2 0 0 0 0,0 0 0 0 0,1 0 0 0 0,0 1 0 0 0,2 0 0 0 0,0 0 0 0 0,1 0 0 0 0,1 1 0 0 0,0-1 0 0 0,2 1 0 0 0,1 14 21 0 0,0-21-17 0 0,1 0 0 0 0,0-1-1 0 0,0 1 1 0 0,2 0-1 0 0,-1-1 1 0 0,2 0 0 0 0,-1 0-1 0 0,2 0 1 0 0,-1 0-1 0 0,1-1 1 0 0,1 0 0 0 0,0 0-1 0 0,0-1 1 0 0,1 0-1 0 0,0 0 1 0 0,1-1-1 0 0,0 0 1 0 0,0 0 0 0 0,1-1-1 0 0,0 0 1 0 0,0-1-1 0 0,0 0 1 0 0,11 4 17 0 0,98 29-3242 0 0,-103-36 2104 0 0,51 5-11359 0 0,-52-8 9222 0 0</inkml:trace>
</inkml:ink>
</file>

<file path=ppt/ink/ink4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12651 0 0,'0'0'1819'0'0,"0"0"-487"0"0,0 0-218 0 0,0 0-182 0 0,0 0-223 0 0,0 0-269 0 0,0 0-240 0 0,0 0-72 0 0,0 0 0 0 0,0 0 3 0 0,0 0-23 0 0,0 0-41 0 0,3 27-39 0 0,10 84-49 0 0,5-49-162 0 0,-11-53 107 0 0,-3-6 88 0 0,-1 0 0 0 0,1-1 1 0 0,-1 1-1 0 0,1-1 0 0 0,0 0 0 0 0,0 0 1 0 0,0-1-1 0 0,0 1 0 0 0,0-1 0 0 0,1 0 1 0 0,-1 0-1 0 0,0 0 0 0 0,1 0 0 0 0,-1-1 0 0 0,0 0 1 0 0,1 0-1 0 0,-1 0 0 0 0,1 0 0 0 0,-1-1 1 0 0,0 0-1 0 0,1 0 0 0 0,-1 0 0 0 0,0 0 1 0 0,0-1-1 0 0,0 1 0 0 0,0-1 0 0 0,0 0 1 0 0,0 0-1 0 0,0-1 0 0 0,-1 1 0 0 0,1-1 1 0 0,-1 0-1 0 0,0 0 0 0 0,0 0 0 0 0,0 0 1 0 0,0 0-1 0 0,0-1 0 0 0,-1 1 0 0 0,2-3-12 0 0,123-148 2331 0 0,-79 120-1994 0 0,-30 75-636 0 0,-9 1 285 0 0,-3 0 1 0 0,-1 0 0 0 0,-2 0-1 0 0,-2 1 1 0 0,-2 11 13 0 0,1 45 20 0 0,6 12-15 0 0,-6 194 10 0 0,0-289 33 0 0,-1-1 0 0 0,0 0 0 0 0,-2 0-1 0 0,1 0 1 0 0,-2 0 0 0 0,0-1 0 0 0,-1 1 0 0 0,0-1-1 0 0,-1 0 1 0 0,0-1 0 0 0,-2 1 0 0 0,1-1 0 0 0,-2-1-1 0 0,1 1 1 0 0,-2-1 0 0 0,0-1 0 0 0,0 0 0 0 0,-1 0-1 0 0,0-1 1 0 0,-1 0 0 0 0,0-1 0 0 0,-1-1 0 0 0,1 0 0 0 0,-2 0-1 0 0,1-1 1 0 0,-1-1 0 0 0,0-1 0 0 0,0 0 0 0 0,-1 0-1 0 0,0-1 1 0 0,1-1 0 0 0,-1-1 0 0 0,-2 0-48 0 0,14-4 32 0 0,1 0-1 0 0,0-1 1 0 0,-1 1 0 0 0,1-1-1 0 0,0 1 1 0 0,1-1 0 0 0,-1 0 0 0 0,0 0-1 0 0,1 0 1 0 0,0 0 0 0 0,-1 0 0 0 0,1 0-1 0 0,0 0 1 0 0,1 0 0 0 0,-1-1 0 0 0,1 1-1 0 0,-1 0 1 0 0,1-1 0 0 0,0 1 0 0 0,0 0-1 0 0,0 0 1 0 0,1-1 0 0 0,-1 1 0 0 0,1 0-1 0 0,0 0 1 0 0,0-1 0 0 0,0 1 0 0 0,0 0-1 0 0,0 0 1 0 0,1-1-32 0 0,11-31-47 0 0,1-1-1 0 0,2 2 1 0 0,2 0 0 0 0,20-30 47 0 0,-15 28-267 0 0,2 1 0 0 0,1 1 0 0 0,2 2 1 0 0,1 0-1 0 0,1 2 0 0 0,2 2 0 0 0,6-3 267 0 0,22-12-5809 0 0,3 5-5357 0 0,-51 34 5342 0 0</inkml:trace>
</inkml:ink>
</file>

<file path=ppt/ink/ink4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4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308 644 2473 0 0,'0'0'1544'0'0,"0"0"-443"0"0,0 0-176 0 0,0 0 152 0 0,0 0 255 0 0,0 0 189 0 0,0 0 18 0 0,0 0-148 0 0,0 0-246 0 0,0 0-254 0 0,0 0-240 0 0,-16-11-204 0 0,-51-34-113 0 0,65 44-314 0 0,0-1 0 0 0,0 1-1 0 0,0 0 1 0 0,-1 0 0 0 0,1-1-1 0 0,0 1 1 0 0,-1 1-1 0 0,1-1 1 0 0,-1 0 0 0 0,1 1-1 0 0,-1-1 1 0 0,1 1-1 0 0,-1 0 1 0 0,1 0 0 0 0,-1 0-1 0 0,1 0 1 0 0,-1 0-1 0 0,1 0 1 0 0,-1 1 0 0 0,0-1-1 0 0,1 1 1 0 0,0 0-1 0 0,-1 0 1 0 0,1 0 0 0 0,-1 0-1 0 0,1 0 1 0 0,0 0-1 0 0,0 1 1 0 0,0-1 0 0 0,-1 2-20 0 0,-3 0 32 0 0,-6 6-10 0 0,1 0 0 0 0,0 1 0 0 0,0 0 1 0 0,1 0-1 0 0,0 1 0 0 0,1 1 1 0 0,0 0-1 0 0,1 0 0 0 0,0 0 0 0 0,1 1 1 0 0,0 0-1 0 0,1 1 0 0 0,1-1 0 0 0,0 1 1 0 0,1 0-1 0 0,0 1 0 0 0,2-1 1 0 0,-1 1-1 0 0,2-1 0 0 0,-1 3-22 0 0,2-15-3 0 0,0 1 0 0 0,0-1 0 0 0,0 1 1 0 0,1-1-1 0 0,-1 0 0 0 0,0 1 0 0 0,1-1 0 0 0,0 0 0 0 0,-1 1 0 0 0,1-1 0 0 0,0 0 0 0 0,0 0 1 0 0,0 1-1 0 0,1-1 0 0 0,-1 0 0 0 0,0 0 0 0 0,1 0 0 0 0,-1-1 0 0 0,1 1 0 0 0,0 0 1 0 0,0-1-1 0 0,-1 1 0 0 0,1-1 0 0 0,0 1 0 0 0,0-1 0 0 0,1 0 0 0 0,-1 0 0 0 0,0 0 1 0 0,0 0-1 0 0,1 0 0 0 0,-1 0 0 0 0,0-1 0 0 0,1 1 0 0 0,-1-1 0 0 0,0 1 0 0 0,1-1 0 0 0,1 0 3 0 0,94-13 798 0 0,-65 0-568 0 0,-1-1 1 0 0,-1-2-1 0 0,0-1 1 0 0,-1-1-1 0 0,-1-2 1 0 0,1-2-231 0 0,28-18 80 0 0,-52 36-91 0 0,-6 3-20 0 0,1 0-1 0 0,0-1 1 0 0,0 1 0 0 0,0 0-1 0 0,0 0 1 0 0,0 0-1 0 0,0 0 1 0 0,0 1 0 0 0,0-1-1 0 0,0 0 1 0 0,0 0 0 0 0,0 1-1 0 0,1-1 1 0 0,-1 1 0 0 0,0-1-1 0 0,0 1 1 0 0,1-1 0 0 0,-1 1-1 0 0,0 0 1 0 0,1-1 0 0 0,-1 1-1 0 0,1 0 1 0 0,-1 0 0 0 0,0 0-1 0 0,1 0 1 0 0,-1 0-1 0 0,0 1 1 0 0,1-1 0 0 0,-1 0-1 0 0,0 1 1 0 0,1-1 0 0 0,-1 1-1 0 0,0-1 1 0 0,1 1 0 0 0,-1 0 31 0 0,9 45-824 0 0,-10-41 819 0 0,0 0 1 0 0,0 0-1 0 0,0 0 1 0 0,1 0-1 0 0,0 0 1 0 0,0 0-1 0 0,0 0 1 0 0,0 0-1 0 0,1-1 1 0 0,0 1-1 0 0,0 0 1 0 0,0-1 0 0 0,1 1-1 0 0,-1-1 1 0 0,1 0-1 0 0,0 1 1 0 0,0-2-1 0 0,1 1 1 0 0,-1 0-1 0 0,1-1 1 0 0,0 1-1 0 0,0-1 1 0 0,0 0-1 0 0,0 0 1 0 0,0-1-1 0 0,1 1 1 0 0,-1-1-1 0 0,1 0 1 0 0,0 0-1 0 0,0 0 1 0 0,0-1 4 0 0,5-2 79 0 0,1-1 1 0 0,0 0-1 0 0,-1 0 0 0 0,0-1 1 0 0,1-1-1 0 0,-1 1 1 0 0,0-2-1 0 0,-1 1 0 0 0,1-1 1 0 0,-1-1-1 0 0,0 0 1 0 0,0 0-1 0 0,-1-1 0 0 0,0 0 1 0 0,0 0-1 0 0,-1-1 1 0 0,1 0-1 0 0,-2 0 1 0 0,1-1-1 0 0,-1 0 0 0 0,1-4-79 0 0,13-10 148 0 0,3-1-115 0 0,-1 0 0 0 0,-1-2 0 0 0,-1-1 0 0 0,-1 0-1 0 0,-1-1 1 0 0,-2-1 0 0 0,-1-1 0 0 0,-1 0 0 0 0,-2-1 0 0 0,-1 0 0 0 0,-1-1 0 0 0,-2 0 0 0 0,4-33-33 0 0,-10 45-56 0 0,0 0 0 0 0,-2 0 0 0 0,0 1 0 0 0,-1-1 0 0 0,-1 0 0 0 0,-1 0 0 0 0,-1 1 0 0 0,-1 0 0 0 0,0-1 0 0 0,-2 2 0 0 0,0-1 0 0 0,-1 1 0 0 0,-9-17 56 0 0,16 34-10 0 0,1 0 1 0 0,0-1 0 0 0,-1 1-1 0 0,0 0 1 0 0,1-1-1 0 0,-1 1 1 0 0,0 0 0 0 0,1 0-1 0 0,-1 0 1 0 0,0-1-1 0 0,0 1 1 0 0,0 0-1 0 0,0 0 1 0 0,0 0 0 0 0,0 1-1 0 0,0-1 1 0 0,0 0-1 0 0,0 0 1 0 0,-1 0 0 0 0,1 1-1 0 0,0-1 1 0 0,-1 1-1 0 0,1-1 1 0 0,0 1 0 0 0,-1 0-1 0 0,1-1 1 0 0,0 1-1 0 0,-1 0 1 0 0,1 0 0 0 0,0 0-1 0 0,-1 0 1 0 0,1 0-1 0 0,-1 0 1 0 0,1 0 0 0 0,0 0-1 0 0,-1 1 1 0 0,1-1-1 0 0,-1 0 1 0 0,1 1 0 0 0,0 0-1 0 0,0-1 1 0 0,-1 1-1 0 0,1 0 1 0 0,0-1 0 0 0,0 1-1 0 0,0 0 1 0 0,0 0-1 0 0,0 0 1 0 0,0 0 0 0 0,0 0-1 0 0,0 0 1 0 0,0 0-1 0 0,0 0 1 0 0,0 0 0 0 0,1 1-1 0 0,-1-1 1 0 0,1 0-1 0 0,-1 2 10 0 0,-9 26 51 0 0,2 1 1 0 0,1 0-1 0 0,2 0 0 0 0,0 0 0 0 0,3 1 0 0 0,0 0 0 0 0,2-1 0 0 0,2 15-51 0 0,-2-8 38 0 0,7 95 144 0 0,5-1 0 0 0,18 68-182 0 0,-27-173-46 0 0,2-1 0 0 0,0 0 0 0 0,2 0 0 0 0,0 0 0 0 0,2-1 0 0 0,1 0-1 0 0,3 5 47 0 0,17-10-1041 0 0,-26-59-1501 0 0,-20-39-8906 0 0,15 77 10983 0 0,-4-13-3016 0 0</inkml:trace>
  <inkml:trace contextRef="#ctx0" brushRef="#br0" timeOffset="247.867">495 459 9458 0 0,'0'0'1311'0'0,"0"0"-439"0"0,0 0-98 0 0,0 0 326 0 0,0 0 240 0 0,0 0 20 0 0,33 4-190 0 0,104 8-276 0 0,-103-10-579 0 0,-1-1 0 0 0,1-2 0 0 0,-1-1 0 0 0,1-1 0 0 0,22-7-315 0 0,-11 3 146 0 0,273-55 632 0 0,-184 32-6066 0 0,-70 16-873 0 0,-36 7-3168 0 0</inkml:trace>
  <inkml:trace contextRef="#ctx0" brushRef="#br0" timeOffset="1347.151">1674 1115 0 0 0,'0'0'391'0'0,"0"0"742"0"0,0 0 409 0 0,0 0 290 0 0,0 0 107 0 0,0 0-117 0 0,0 0-275 0 0,0 0-224 0 0,0 0-163 0 0,0 0-151 0 0,33-30-156 0 0,105-95-145 0 0,-59 40 487 0 0,-50 53-909 0 0,-2-1-1 0 0,-2-1 1 0 0,-1-1-1 0 0,-1-1 1 0 0,-2-1-1 0 0,-2-1 1 0 0,-2-1 0 0 0,-1-1-1 0 0,3-15-285 0 0,-17 53-16 0 0,-1-1 0 0 0,1 0 0 0 0,-1 0-1 0 0,0 0 1 0 0,1 0 0 0 0,-1 0 0 0 0,-1 0 0 0 0,1 0 0 0 0,0-1-1 0 0,-1 1 1 0 0,0 0 0 0 0,1 0 0 0 0,-1-1 0 0 0,-1 1 0 0 0,1 0 0 0 0,0 0-1 0 0,-1-1 1 0 0,0 1 0 0 0,1 0 0 0 0,-1 0 0 0 0,0 0 0 0 0,-1 0-1 0 0,1 0 1 0 0,0 0 0 0 0,-1 0 0 0 0,0 1 0 0 0,0-1 0 0 0,0 0-1 0 0,0 1 1 0 0,0-1 0 0 0,0 1 0 0 0,-1 0 0 0 0,1 0 0 0 0,-1 0 0 0 0,1 0-1 0 0,-1 0 1 0 0,0 1 0 0 0,0-1 0 0 0,0 1 0 0 0,0-1 0 0 0,0 1-1 0 0,0 0 1 0 0,-1 0 16 0 0,-3 2-38 0 0,1 1 0 0 0,-1 0 0 0 0,1 0 0 0 0,0 0 0 0 0,0 1-1 0 0,0 0 1 0 0,0 0 0 0 0,1 1 0 0 0,-1-1 0 0 0,1 1 0 0 0,0 0 0 0 0,0 1 0 0 0,0-1-1 0 0,0 1 1 0 0,1 0 0 0 0,0 0 0 0 0,0 1 0 0 0,0-1 0 0 0,1 1 0 0 0,0 0-1 0 0,0 0 1 0 0,0 0 0 0 0,1 0 0 0 0,0 0 0 0 0,0 0 0 0 0,0 1 0 0 0,1-1 0 0 0,0 1-1 0 0,0-1 1 0 0,1 1 0 0 0,0 0 0 0 0,0 2 38 0 0,3-4 20 0 0,0-1-1 0 0,0 1 1 0 0,1-1 0 0 0,-1 0-1 0 0,1 0 1 0 0,0 0 0 0 0,0 0 0 0 0,1-1-1 0 0,-1 0 1 0 0,1 0 0 0 0,-1 0-1 0 0,1 0 1 0 0,0-1 0 0 0,0 0-1 0 0,0 0 1 0 0,1 0 0 0 0,-1 0 0 0 0,0-1-1 0 0,1 0 1 0 0,-1 0 0 0 0,1-1-1 0 0,-1 1 1 0 0,1-1 0 0 0,-1 0-1 0 0,1-1 1 0 0,0 0-20 0 0,20 1 110 0 0,-1-2-1 0 0,1 0 1 0 0,-1-2 0 0 0,1-1-1 0 0,-1-1 1 0 0,-1-1-1 0 0,13-6-109 0 0,107-24 429 0 0,-144 37-418 0 0,1 0-1 0 0,0 0 1 0 0,0 0-1 0 0,0 0 0 0 0,-1 0 1 0 0,1 0-1 0 0,0 0 1 0 0,0 1-1 0 0,0-1 0 0 0,-1 0 1 0 0,1 0-1 0 0,0 1 1 0 0,0-1-1 0 0,-1 0 0 0 0,1 1 1 0 0,0-1-1 0 0,0 0 1 0 0,-1 1-1 0 0,1-1 1 0 0,-1 1-1 0 0,1 0 0 0 0,0-1 1 0 0,-1 1-1 0 0,1-1 1 0 0,-1 1-1 0 0,1 0 0 0 0,-1-1 1 0 0,0 1-1 0 0,1 0 1 0 0,-1 0-1 0 0,0-1 0 0 0,1 1 1 0 0,-1 0-1 0 0,0 0 1 0 0,0-1-1 0 0,0 1 1 0 0,0 0-1 0 0,0 0 0 0 0,0 0 1 0 0,0 0-1 0 0,0-1 1 0 0,0 1-1 0 0,0 0 0 0 0,0 0 1 0 0,0 0-1 0 0,0-1 1 0 0,-1 1-1 0 0,1 0 0 0 0,0 0 1 0 0,-1-1-1 0 0,1 1 1 0 0,-1 0-11 0 0,-18 53 504 0 0,14-45-472 0 0,-20 46 153 0 0,18-41-225 0 0,0-1 1 0 0,0 1 0 0 0,2 0-1 0 0,-1 1 1 0 0,2-1-1 0 0,0 1 1 0 0,1 0-1 0 0,0 0 1 0 0,2 0 0 0 0,-1 10 39 0 0,4-22-152 0 0,0 0 1 0 0,1 0 0 0 0,-1 0 0 0 0,1 0 0 0 0,-1 0 0 0 0,1 0 0 0 0,0-1 0 0 0,0 1 0 0 0,0-1 0 0 0,1 0 0 0 0,-1 0 0 0 0,1 0-1 0 0,-1-1 1 0 0,1 1 0 0 0,-1-1 0 0 0,1 0 0 0 0,0 0 0 0 0,0 0 0 0 0,-1 0 0 0 0,1-1 0 0 0,0 1 0 0 0,0-1 0 0 0,0 0-1 0 0,0 0 1 0 0,0 0 0 0 0,0-1 0 0 0,-1 0 0 0 0,1 1 0 0 0,0-1 0 0 0,0-1 0 0 0,2 0 151 0 0,65-22-11024 0 0,-56 20 7046 0 0</inkml:trace>
  <inkml:trace contextRef="#ctx0" brushRef="#br0" timeOffset="2337.907">2730 831 0 0 0,'0'0'1572'0'0,"0"0"-159"0"0,0 0-76 0 0,0 0 121 0 0,0 0 181 0 0,0 0 87 0 0,0 0-79 0 0,0 0-150 0 0,0 0-155 0 0,0 0-165 0 0,0 0-158 0 0,0 0-144 0 0,0 0-127 0 0,34-5-103 0 0,103-17-84 0 0,-71-8 178 0 0,-57 21-563 0 0,8-5 10 0 0,-1-1 1 0 0,0 0-1 0 0,-1-2 1 0 0,-1 1 0 0 0,-1-2-1 0 0,0 0 1 0 0,-1 0-1 0 0,-1-1-186 0 0,-10 17-12 0 0,1 0-1 0 0,0-1 1 0 0,-1 1-1 0 0,1 0 1 0 0,-1-1-1 0 0,1 1 1 0 0,-1-1-1 0 0,0 1 1 0 0,0-1-1 0 0,-1 0 0 0 0,1 1 1 0 0,0-1-1 0 0,-1 0 1 0 0,0 0-1 0 0,1 1 1 0 0,-1-1-1 0 0,0 0 1 0 0,0 0-1 0 0,-1 1 1 0 0,1-1-1 0 0,-1 0 1 0 0,1 0-1 0 0,-1 1 1 0 0,0-1-1 0 0,0 1 1 0 0,0-1-1 0 0,0 0 1 0 0,0 1-1 0 0,-1 0 1 0 0,1-1-1 0 0,-1 1 1 0 0,0 0-1 0 0,0 0 1 0 0,1 0-1 0 0,-1 0 1 0 0,-1 0-1 0 0,1 0 1 0 0,0 1-1 0 0,0-1 0 0 0,-1 1 1 0 0,1-1-1 0 0,0 1 1 0 0,-1 0-1 0 0,0 0 13 0 0,-5-1-76 0 0,0 1 0 0 0,0-1 0 0 0,-1 2 0 0 0,1 0 0 0 0,0 0-1 0 0,0 0 1 0 0,-1 1 0 0 0,1 0 0 0 0,0 0 0 0 0,0 1 0 0 0,0 0-1 0 0,0 1 1 0 0,0 0 0 0 0,1 0 0 0 0,-1 1 0 0 0,1-1 0 0 0,0 2-1 0 0,0-1 1 0 0,0 1 0 0 0,1 0 0 0 0,-1 0 0 0 0,1 1 0 0 0,-5 6 76 0 0,3-3-15 0 0,0 0 0 0 0,0 0 0 0 0,1 1 0 0 0,0 0 0 0 0,1 1 0 0 0,0 0 0 0 0,1-1 0 0 0,0 2 0 0 0,1-1 0 0 0,0 1 0 0 0,1-1 0 0 0,0 1 0 0 0,1 0 0 0 0,0 0 0 0 0,0 11 15 0 0,2-17 11 0 0,-1 0 0 0 0,1 0-1 0 0,1-1 1 0 0,-1 1 0 0 0,1 0 0 0 0,0 0-1 0 0,0-1 1 0 0,0 1 0 0 0,1-1 0 0 0,0 1-1 0 0,0-1 1 0 0,1 0 0 0 0,-1 0 0 0 0,1 0 0 0 0,0 0-1 0 0,0 0 1 0 0,1 0 0 0 0,0-1 0 0 0,-1 0-1 0 0,1 1 1 0 0,1-2 0 0 0,-1 1 0 0 0,1 0 0 0 0,-1-1-1 0 0,5 3-10 0 0,8 2 114 0 0,0-1 0 0 0,0 0 0 0 0,1-1 0 0 0,0-1 0 0 0,0-1 0 0 0,0 0 1 0 0,1-2-1 0 0,-1 0 0 0 0,1 0 0 0 0,-1-2 0 0 0,1-1 0 0 0,0 0 0 0 0,-1-1 0 0 0,0-1 0 0 0,1-1 0 0 0,-1 0 0 0 0,0-1 0 0 0,-1-2 0 0 0,0 1 0 0 0,0-2 0 0 0,0 0 0 0 0,-1-1 0 0 0,0-1 0 0 0,0 0 0 0 0,-1-1 0 0 0,2-3-114 0 0,203-154 212 0 0,-211 162-228 0 0,-1 1-1 0 0,0 0 1 0 0,1 0-1 0 0,0 1 1 0 0,0 0-1 0 0,1 0 1 0 0,-1 1-1 0 0,1 0 1 0 0,-1 1-1 0 0,1 0 1 0 0,6 0 16 0 0,-13 4-19 0 0,-1 0 1 0 0,1 0 0 0 0,-1 0 0 0 0,1 1 0 0 0,-1-1 0 0 0,0 1-1 0 0,0 0 1 0 0,0-1 0 0 0,0 1 0 0 0,0 0 0 0 0,-1 0-1 0 0,1 0 1 0 0,-1 0 0 0 0,0 1 0 0 0,0-1 0 0 0,0 0-1 0 0,0 0 1 0 0,-1 1 0 0 0,1-1 0 0 0,-1 0 0 0 0,0 1-1 0 0,0-1 1 0 0,0 1 0 0 0,0-1 0 0 0,-1 0 0 0 0,1 1-1 0 0,-1-1 1 0 0,-1 3 18 0 0,2 4 23 0 0,0 4 6 0 0,0-1 1 0 0,-1 1 0 0 0,0-1-1 0 0,-1 1 1 0 0,-1-1-1 0 0,0 0 1 0 0,-1 1-1 0 0,0-2 1 0 0,-1 1 0 0 0,-1 0-1 0 0,0-1 1 0 0,0 0-1 0 0,-1-1 1 0 0,-1 1 0 0 0,0-1-1 0 0,0-1 1 0 0,-9 8-30 0 0,12-12-24 0 0,-1 0 0 0 0,-1 0 1 0 0,1 0-1 0 0,-1-1 0 0 0,0 0 1 0 0,0-1-1 0 0,0 0 1 0 0,0 0-1 0 0,-1 0 0 0 0,0-1 1 0 0,0 0-1 0 0,0 0 0 0 0,0-1 1 0 0,0 0-1 0 0,0-1 1 0 0,-1 0-1 0 0,1 0 0 0 0,-2-1 24 0 0,10-22-1360 0 0,5 17 1317 0 0,-1 1 1 0 0,1-1-1 0 0,0 1 0 0 0,0 1 1 0 0,1-1-1 0 0,-1 1 1 0 0,1 0-1 0 0,-1 0 0 0 0,1 0 1 0 0,0 1-1 0 0,0 0 0 0 0,0 0 1 0 0,1 0-1 0 0,1 1 43 0 0,8-4-17 0 0,1 1 52 0 0,-1 1 0 0 0,1 1-1 0 0,0 0 1 0 0,-1 2 0 0 0,1 0-1 0 0,0 0 1 0 0,0 2 0 0 0,0 0-1 0 0,-1 1 1 0 0,6 2-35 0 0,16 1 251 0 0,-22-3-68 0 0,0-1 0 0 0,0-1-1 0 0,0-1 1 0 0,0 0 0 0 0,0-1 0 0 0,0-1 0 0 0,0 0-1 0 0,-1-1 1 0 0,1-1 0 0 0,-1 0 0 0 0,1-1-1 0 0,-1-1 1 0 0,-1-1 0 0 0,1 0 0 0 0,2-2-183 0 0,17-16 163 0 0,-2-2-1 0 0,-1 0 1 0 0,-1-3 0 0 0,-2 0-1 0 0,0-2 1 0 0,-3-1 0 0 0,0-1-1 0 0,-3-1 1 0 0,0-1 0 0 0,9-24-163 0 0,-14 20-228 0 0,-2 0 0 0 0,-2-1 0 0 0,-1 0 0 0 0,-2-1 0 0 0,2-31 228 0 0,0-79-879 0 0,-13 150 857 0 0,0 1 1 0 0,-1 0-1 0 0,1 0 1 0 0,0 0-1 0 0,-1 0 0 0 0,1 0 1 0 0,-1 0-1 0 0,1 0 1 0 0,-1 0-1 0 0,1 0 1 0 0,-1 1-1 0 0,0-1 1 0 0,1 1-1 0 0,-1-1 0 0 0,0 1 1 0 0,0 0-1 0 0,1 0 1 0 0,-1-1-1 0 0,0 1 1 0 0,0 0-1 0 0,1 1 1 0 0,-1-1-1 0 0,0 0 0 0 0,0 0 1 0 0,1 1-1 0 0,-1-1 1 0 0,0 1-1 0 0,1 0 1 0 0,-1-1-1 0 0,1 1 1 0 0,-1 0-1 0 0,1 0 0 0 0,-1 0 1 0 0,1 0-1 0 0,-1 0 1 0 0,1 0-1 0 0,0 0 1 0 0,0 1-1 0 0,-1-1 1 0 0,1 0-1 0 0,0 1 0 0 0,0-1 1 0 0,0 1 21 0 0,-12 17 53 0 0,1 0-1 0 0,0 1 1 0 0,1 0 0 0 0,2 1 0 0 0,0 0-1 0 0,1 1 1 0 0,1 0 0 0 0,1 0-1 0 0,1 0 1 0 0,1 1 0 0 0,1-1 0 0 0,1 1-1 0 0,1 0 1 0 0,2 19-53 0 0,-2-40 1 0 0,-1 62 79 0 0,1-36-61 0 0,1-1 0 0 0,2 0 1 0 0,1 0-1 0 0,1 0 0 0 0,1 0 0 0 0,1-1 0 0 0,1 0 0 0 0,5 8-19 0 0,77 141-113 0 0,-56-151-821 0 0,-33-66-1394 0 0,-28-38-6770 0 0,11 37 160 0 0,12 27 7939 0 0</inkml:trace>
  <inkml:trace contextRef="#ctx0" brushRef="#br0" timeOffset="2649.899">3870 415 10930 0 0,'0'0'1569'0'0,"0"0"-473"0"0,0 0-176 0 0,0 0 140 0 0,0 0 187 0 0,0 0 64 0 0,0 0-83 0 0,0 0-185 0 0,34 9-205 0 0,112 26-233 0 0,4-23 101 0 0,386-37-249 0 0,-422 16-3773 0 0,-1 0-3414 0 0,-107 9 6226 0 0,32-2-11236 0 0</inkml:trace>
  <inkml:trace contextRef="#ctx0" brushRef="#br0" timeOffset="6222.801">5044 1063 6153 0 0,'0'0'5321'0'0,"0"0"-4736"0"0,0 0-361 0 0,0 0-104 0 0,0 0 104 0 0,0 0 16 0 0,0 0-40 0 0,0 0-136 0 0,0 0-288 0 0,0 0-985 0 0,0 0-3071 0 0,0 0-3138 0 0</inkml:trace>
</inkml:ink>
</file>

<file path=ppt/ink/ink4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118 558 14427 0 0,'0'0'2329'0'0,"0"0"-1312"0"0,0 0-681 0 0,0 0-41 0 0,0 0 233 0 0,0 0 224 0 0,0 0 87 0 0,0 0-95 0 0,0 0-216 0 0,0 0-198 0 0,0 0-142 0 0,0 0-78 0 0,-10 35-36 0 0,-35 111-28 0 0,-6 7-1320 0 0,48-138-315 0 0,0-3-1545 0 0,0-2-4222 0 0,1-6-1834 0 0</inkml:trace>
  <inkml:trace contextRef="#ctx0" brushRef="#br0" timeOffset="476.948">315 823 10890 0 0,'0'0'1983'0'0,"0"0"-364"0"0,0 0-97 0 0,0 0 68 0 0,0 0-33 0 0,0 0-267 0 0,0 0-362 0 0,0 0-294 0 0,0 0-201 0 0,0 0-133 0 0,0 0-68 0 0,0 0-32 0 0,0 0-53 0 0,11-25-52 0 0,33-80-47 0 0,24-11-82 0 0,-67 114-15 0 0,0 0 0 0 0,1 0-1 0 0,-1 0 1 0 0,1 1 0 0 0,-1-1-1 0 0,1 0 1 0 0,0 0 0 0 0,-1 1-1 0 0,1-1 1 0 0,0 1 0 0 0,0 0 0 0 0,0-1-1 0 0,0 1 1 0 0,1 0 0 0 0,-1 0-1 0 0,0 0 1 0 0,0 1 0 0 0,1-1-1 0 0,-1 0 1 0 0,0 1 0 0 0,1 0-1 0 0,-1-1 1 0 0,0 1 0 0 0,1 0-1 0 0,-1 0 1 0 0,1 0 0 0 0,-1 1-1 0 0,0-1 1 0 0,1 0 0 0 0,-1 1 0 0 0,0 0-1 0 0,1-1 1 0 0,-1 1 0 0 0,0 0-1 0 0,0 0 1 0 0,0 1 0 0 0,0-1-1 0 0,0 0 1 0 0,0 1 0 0 0,0-1-1 0 0,0 1 1 0 0,0-1 0 0 0,-1 1-1 0 0,1 0 1 0 0,-1 0 0 0 0,1 0-1 0 0,-1 0 1 0 0,0 0 0 0 0,1 1 49 0 0,1 3 57 0 0,0-1 0 0 0,1 0 0 0 0,0 0 0 0 0,-1-1 0 0 0,2 1 0 0 0,-1-1 0 0 0,0 1 0 0 0,1-1 1 0 0,0-1-1 0 0,0 1 0 0 0,0-1 0 0 0,0 0 0 0 0,1 0 0 0 0,-1 0 0 0 0,1-1 0 0 0,-1 0 0 0 0,1 0 0 0 0,0 0 0 0 0,0-1 0 0 0,0 0 0 0 0,0 0 1 0 0,0 0-1 0 0,0-1 0 0 0,1 0 0 0 0,-1 0-57 0 0,0-2 100 0 0,-1-1 1 0 0,1 0-1 0 0,-1 0 1 0 0,0 0-1 0 0,-1 0 0 0 0,1-1 1 0 0,0 0-1 0 0,-1 0 1 0 0,0 0-1 0 0,0 0 1 0 0,0-1-1 0 0,0 0 1 0 0,-1 0-1 0 0,0 0 0 0 0,0 0 1 0 0,0 0-1 0 0,1-4-100 0 0,21-29-751 0 0,11 5-3481 0 0,-21 24-721 0 0,0 3-4195 0 0,-11 3 4080 0 0</inkml:trace>
  <inkml:trace contextRef="#ctx0" brushRef="#br0" timeOffset="885.465">1109 473 8730 0 0,'0'0'2340'0'0,"0"0"-877"0"0,0 0-473 0 0,0 0-169 0 0,0 0-76 0 0,0 0-88 0 0,0 0-166 0 0,0 0-147 0 0,0 0-128 0 0,0 0-93 0 0,0 0-70 0 0,-19 31-46 0 0,-56 98-46 0 0,55-72-77 0 0,22-50 85 0 0,-1-3 45 0 0,0 0 1 0 0,0-1-1 0 0,0 1 0 0 0,0-1 0 0 0,1 1 1 0 0,-1-1-1 0 0,1 0 0 0 0,0 1 0 0 0,0-1 1 0 0,0 0-1 0 0,1 0 0 0 0,-1 0 0 0 0,1-1 1 0 0,-1 1-1 0 0,1 0 0 0 0,0-1 0 0 0,0 0 1 0 0,0 0-1 0 0,1 0 0 0 0,-1 0 0 0 0,0 0 1 0 0,1-1-1 0 0,-1 1 0 0 0,1-1 0 0 0,-1 0 1 0 0,1 0-1 0 0,0 0 0 0 0,-1-1 0 0 0,1 1 1 0 0,0-1-1 0 0,0 0-14 0 0,7 1 298 0 0,0 0 0 0 0,1-1 0 0 0,-1 0 0 0 0,1-1 0 0 0,-1 0 0 0 0,0-1 0 0 0,0 0 0 0 0,0-1 0 0 0,8-2-298 0 0,7-9 393 0 0,-2-1 0 0 0,0-1 0 0 0,0 0 0 0 0,-2-2 0 0 0,0-1 0 0 0,-1-1 0 0 0,-1-1 0 0 0,-1 0 0 0 0,-1-1 0 0 0,-1-1 0 0 0,-1-1 0 0 0,12-22-393 0 0,-7 14 38 0 0,-8 13-60 0 0,-1 0 0 0 0,-1 0-1 0 0,-1-1 1 0 0,0-1 0 0 0,-2 0 0 0 0,0 0-1 0 0,-2 0 1 0 0,1-5 22 0 0,-5 16-78 0 0,-1 0-1 0 0,1 1 0 0 0,-2-1 1 0 0,1 0-1 0 0,-1 0 0 0 0,-1 0 1 0 0,0 0-1 0 0,0 1 0 0 0,-1-1 1 0 0,0 0-1 0 0,-1 1 0 0 0,0 0 1 0 0,0-1-1 0 0,-1 1 0 0 0,0 0 1 0 0,-1 1-1 0 0,0-1 0 0 0,0 1 1 0 0,-7-7 78 0 0,7 9-51 0 0,0 0 1 0 0,0 0-1 0 0,-1 1 1 0 0,0 0-1 0 0,0 0 1 0 0,-1 0-1 0 0,1 1 1 0 0,-1 0-1 0 0,0 0 1 0 0,0 1-1 0 0,-1 0 1 0 0,1 0-1 0 0,0 1 1 0 0,-1 0-1 0 0,0 0 1 0 0,0 1 0 0 0,1 0-1 0 0,-1 0 1 0 0,0 0-1 0 0,0 1 1 0 0,0 1-1 0 0,0-1 1 0 0,1 1-1 0 0,-1 1 1 0 0,0-1-1 0 0,0 1 1 0 0,1 1-1 0 0,0-1 1 0 0,-4 3 50 0 0,-4 1-60 0 0,1 1-1 0 0,-1 1 1 0 0,1 0 0 0 0,1 1 0 0 0,-1 0 0 0 0,1 1 0 0 0,1 1 0 0 0,0 0-1 0 0,1 1 1 0 0,0 0 0 0 0,0 1 0 0 0,2 0 0 0 0,-8 12 60 0 0,10-14-53 0 0,1-1 1 0 0,0 1-1 0 0,1 0 1 0 0,0 0-1 0 0,0 1 1 0 0,2 0-1 0 0,-1 0 1 0 0,1 0-1 0 0,1 0 1 0 0,0 0-1 0 0,1 0 1 0 0,1 0-1 0 0,-1 1 1 0 0,2-1-1 0 0,0 0 1 0 0,0 1 0 0 0,1-1-1 0 0,1 0 1 0 0,0 0-1 0 0,0 0 1 0 0,1-1-1 0 0,1 1 1 0 0,0-1-1 0 0,1 0 1 0 0,0 0-1 0 0,0-1 1 0 0,1 0-1 0 0,1 0 1 0 0,-1 0-1 0 0,2-1 1 0 0,6 6 52 0 0,7 2-149 0 0,1 0-1 0 0,0-2 1 0 0,2 0 0 0 0,0-2 0 0 0,0-1 0 0 0,1 0-1 0 0,0-2 1 0 0,1-1 0 0 0,0-2 0 0 0,1 0 0 0 0,0-2 0 0 0,-1-1-1 0 0,2-1 1 0 0,-1-1 0 0 0,12-2 149 0 0,-31 0-310 0 0,72-3-3817 0 0,-29-6-3464 0 0,-37 2 2730 0 0</inkml:trace>
  <inkml:trace contextRef="#ctx0" brushRef="#br0" timeOffset="247.332">131 138 9090 0 0,'0'0'1304'0'0,"0"0"-912"0"0,0 0-696 0 0,0 0-280 0 0,0 0-64 0 0,0 0 56 0 0,0 0 128 0 0,0 0-120 0 0,0 0-537 0 0,0 0-1383 0 0,0 0-1481 0 0</inkml:trace>
  <inkml:trace contextRef="#ctx0" brushRef="#br0" timeOffset="1526.851">188 182 0 0 0,'0'0'1447'0'0,"0"0"196"0"0,0 0 120 0 0,0 0 169 0 0,0 0 104 0 0,0 0 1 0 0,0 0-144 0 0,0 0-274 0 0,0 0-260 0 0,0 0-248 0 0,0 0-218 0 0,0 0-179 0 0,-4 0-136 0 0,-12-3-111 0 0,12 3-92 0 0,4 0-66 0 0,0 0-63 0 0,0 0-46 0 0,0 0-39 0 0,0 0-33 0 0,0 0-32 0 0,0 0-30 0 0,0 0-25 0 0,0 0-14 0 0,0 0 3 0 0,0 0 28 0 0,0 0 8 0 0,0 0 12 0 0,0 0-5 0 0,2 0-1209 0 0,5 0-11522 0 0,-5 0 5006 0 0</inkml:trace>
</inkml:ink>
</file>

<file path=ppt/ink/ink4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1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467 207 1112 0 0,'0'0'1382'0'0,"0"0"-685"0"0,0 0-402 0 0,0 0 40 0 0,0 0 296 0 0,0 0 392 0 0,0 0 254 0 0,0 0 74 0 0,0 0-136 0 0,0 0-221 0 0,0 0-149 0 0,24-14-145 0 0,79-45-73 0 0,35 3 952 0 0,-86 38-1109 0 0,0 2 0 0 0,0 3 0 0 0,2 2 0 0 0,-1 3-1 0 0,1 1 1 0 0,22 3-470 0 0,-74 3 4 0 0,0 1-1 0 0,0 0 0 0 0,0 0 0 0 0,0 0 0 0 0,0 0 1 0 0,0 1-1 0 0,0-1 0 0 0,1 1 0 0 0,-1-1 1 0 0,0 1-1 0 0,0 0 0 0 0,-1-1 0 0 0,1 1 1 0 0,0 0-1 0 0,0 0 0 0 0,0 0 0 0 0,-1 1 1 0 0,1-1-1 0 0,0 0 0 0 0,-1 1 0 0 0,1-1 1 0 0,-1 1-1 0 0,0-1 0 0 0,1 1 0 0 0,-1 0 0 0 0,0 0 1 0 0,0 0-1 0 0,0-1 0 0 0,0 1 0 0 0,0 0 1 0 0,-1 0-1 0 0,1 0 0 0 0,-1 0 0 0 0,1 0 1 0 0,-1 0-1 0 0,1 0 0 0 0,-1 1 0 0 0,0-1 1 0 0,0 0-1 0 0,0 0 0 0 0,-1 0 0 0 0,1 0-3 0 0,-2 31 128 0 0,-1 0 0 0 0,-1 0 0 0 0,-2-1 0 0 0,-1 0 0 0 0,-2 0 0 0 0,-1-1 0 0 0,-2 0 0 0 0,-7 14-128 0 0,-24 72 130 0 0,35-90-131 0 0,1 0 1 0 0,0 0-1 0 0,2 0 1 0 0,2 0-1 0 0,0 1 1 0 0,2 0-1 0 0,1-1 1 0 0,2 24 0 0 0,0-46 9 0 0,-1 0 1 0 0,1 1-1 0 0,0-1 1 0 0,0 0-1 0 0,0 0 1 0 0,1 0-1 0 0,0 0 1 0 0,0-1-1 0 0,0 1 1 0 0,1-1-1 0 0,-1 0 1 0 0,1 0-1 0 0,0 0 0 0 0,0 0 1 0 0,0-1-1 0 0,1 1 1 0 0,-1-1-1 0 0,1 0 1 0 0,0-1-1 0 0,0 1-9 0 0,-25-6 3078 0 0,-83-12-3094 0 0,46 12-40 0 0,0 2-1 0 0,-1 2 1 0 0,1 3 0 0 0,0 3-1 0 0,0 2 1 0 0,1 2 0 0 0,0 3-1 0 0,1 3 1 0 0,1 1-1 0 0,1 3 1 0 0,0 3 0 0 0,2 1-1 0 0,1 3 1 0 0,-23 18 56 0 0,40-26-125 0 0,24-16-6 0 0,1 0 0 0 0,-1 1 0 0 0,1 1 0 0 0,0-1 0 0 0,0 1 0 0 0,0 1 0 0 0,1-1 0 0 0,0 1 0 0 0,1 1 0 0 0,-1-1 0 0 0,1 1 0 0 0,-5 8 131 0 0,13-14-362 0 0,0-1-1 0 0,0 0 1 0 0,0 0-1 0 0,1 0 1 0 0,-1 0-1 0 0,0-1 1 0 0,0 1-1 0 0,1-1 1 0 0,-1 1-1 0 0,0-1 1 0 0,1 0-1 0 0,-1 0 1 0 0,0 0-1 0 0,1 0 1 0 0,-1 0-1 0 0,0 0 1 0 0,1-1-1 0 0,-1 1 1 0 0,0-1-1 0 0,0 1 1 0 0,1-1-1 0 0,-1 0 1 0 0,1-1 362 0 0,50-22-7347 0 0,-36 13 4098 0 0</inkml:trace>
  <inkml:trace contextRef="#ctx0" brushRef="#br0" timeOffset="387.065">618 442 4881 0 0,'0'0'1794'0'0,"0"0"-486"0"0,0 0-408 0 0,0 0-77 0 0,0 0 121 0 0,0 0 170 0 0,0 0 103 0 0,0 0 21 0 0,0 0-48 0 0,0 0-117 0 0,0 0-187 0 0,40-1-206 0 0,134-6-167 0 0,-5-14 289 0 0,336-67 1630 0 0,-412 76-2146 0 0,-99 32 8 0 0,-127 153 508 0 0,130-168-836 0 0,0 1 0 0 0,0 1 0 0 0,1-1 0 0 0,0 0 0 0 0,0 1 0 0 0,0-1 0 0 0,1 1 0 0 0,0-1 0 0 0,0 1 0 0 0,1-1 0 0 0,0 1 0 0 0,0 0 0 0 0,0-1 0 0 0,1 3 34 0 0,1-7-296 0 0,-1 1 0 0 0,1 0 0 0 0,0-1 0 0 0,0 1 1 0 0,0-1-1 0 0,0 0 0 0 0,0 0 0 0 0,0 0 0 0 0,0 0 0 0 0,1 0 0 0 0,-1 0 1 0 0,1-1-1 0 0,0 1 0 0 0,-1-1 0 0 0,1 1 0 0 0,0-1 0 0 0,0 0 0 0 0,0 0 0 0 0,0 0 1 0 0,0-1 295 0 0,25 4-11021 0 0,-20 0 5258 0 0</inkml:trace>
</inkml:ink>
</file>

<file path=ppt/ink/ink4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8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130 195 360 0 0,'0'0'1236'0'0,"0"0"161"0"0,0 0 279 0 0,0 0 312 0 0,0 0 108 0 0,0 0-261 0 0,0 0-483 0 0,0 0-484 0 0,0 0-297 0 0,0 0-59 0 0,0 0 120 0 0,0 0 175 0 0,0 0 129 0 0,11 2 39 0 0,17 1-347 0 0,0-1 1 0 0,0-1-1 0 0,1-2 0 0 0,-1-1 1 0 0,0-1-1 0 0,7-2-628 0 0,-2-3 268 0 0,0-2-1 0 0,-1-1 1 0 0,0-1-1 0 0,0-2 1 0 0,-2-1 0 0 0,0-2-1 0 0,0-1 1 0 0,1-3-268 0 0,-26 18 59 0 0,0 0 1 0 0,-1-1 0 0 0,0 0 0 0 0,0 1 0 0 0,0-1 0 0 0,0-1-1 0 0,0 1 1 0 0,-1-1 0 0 0,0 1 0 0 0,0-1 0 0 0,0 0-1 0 0,-1 0 1 0 0,0 0 0 0 0,1-1-60 0 0,-3 5 8 0 0,0 1-104 0 0,0 2-117 0 0,-15 303-527 0 0,12-204 748 0 0,-25 272-296 0 0,26-354 191 0 0,-1 0 1 0 0,-1-1-1 0 0,-1 1 1 0 0,0-1-1 0 0,-1 0 1 0 0,-1-1-1 0 0,-1 1 1 0 0,-1-1-1 0 0,0-1 1 0 0,-1 0-1 0 0,-1 0 1 0 0,0-1-1 0 0,-1 0 1 0 0,-1-1 0 0 0,0 0-1 0 0,-1-1 1 0 0,-1-1-1 0 0,0 0 1 0 0,0-1-1 0 0,-1 0 1 0 0,-16 6 96 0 0,9-6-32 0 0,-1-2 0 0 0,0-1 0 0 0,-1-1 0 0 0,0-1 0 0 0,0-2 0 0 0,0 0 1 0 0,0-1-1 0 0,-1-2 0 0 0,1 0 0 0 0,-19-3 32 0 0,39 1 30 0 0,0 1 1 0 0,0-1-1 0 0,0 0 1 0 0,0-1-1 0 0,0 1 0 0 0,0-1 1 0 0,1 0-1 0 0,-1 0 1 0 0,0 0-1 0 0,1-1 0 0 0,0 0 1 0 0,0 0-1 0 0,0 0 1 0 0,0 0-1 0 0,0-1 0 0 0,0 1 1 0 0,1-1-1 0 0,0 0 1 0 0,0 0-1 0 0,0 0 0 0 0,0 0 1 0 0,0-1-1 0 0,1 1 1 0 0,0-1-1 0 0,0 0 0 0 0,0 0 1 0 0,1 1-1 0 0,-1-1 1 0 0,1 0-1 0 0,1 0 0 0 0,-1 0 1 0 0,0-1-1 0 0,1 1 1 0 0,0 0-1 0 0,1 0 0 0 0,-1 0 1 0 0,1 0-1 0 0,0 0 1 0 0,0 0-1 0 0,0 0 0 0 0,1 0 1 0 0,-1 1-1 0 0,1-1 1 0 0,1 0-31 0 0,8-14 60 0 0,2 0 0 0 0,0 0 0 0 0,2 1 0 0 0,0 1 0 0 0,0 0 0 0 0,2 2 0 0 0,0 0 0 0 0,1 0 0 0 0,0 2 0 0 0,1 0 0 0 0,0 1 0 0 0,1 1 0 0 0,1 1 0 0 0,4-1-60 0 0,-18 7 2 0 0,70-37-226 0 0,2 3 0 0 0,2 4 0 0 0,1 3-1 0 0,1 4 1 0 0,47-8 224 0 0,29-26-8739 0 0,-106 37 8545 0 0,19 9 964 0 0,-72 56 2644 0 0,-54 52-939 0 0,44-80-2354 0 0,1 0-1 0 0,1 0 1 0 0,0 1 0 0 0,1 0 0 0 0,0 0 0 0 0,1 1 0 0 0,-3 12-121 0 0,7-24 36 0 0,1 0 1 0 0,-1-1 0 0 0,1 1 0 0 0,0 0 0 0 0,0 0 0 0 0,0 0-1 0 0,0 0 1 0 0,1 0 0 0 0,-1 0 0 0 0,1 0 0 0 0,0 0 0 0 0,-1 0-1 0 0,1 0 1 0 0,1 0 0 0 0,-1 0 0 0 0,0 0 0 0 0,1 0 0 0 0,0 0-1 0 0,0 0 1 0 0,-1 0 0 0 0,2 0 0 0 0,-1 0 0 0 0,0 0-1 0 0,1-1 1 0 0,-1 1 0 0 0,1-1 0 0 0,0 1 0 0 0,-1-1 0 0 0,1 1-1 0 0,1-1 1 0 0,-1 0 0 0 0,0 0 0 0 0,0 0 0 0 0,1 0 0 0 0,-1 0-1 0 0,1-1 1 0 0,0 1 0 0 0,-1-1 0 0 0,1 1-37 0 0,5-3 104 0 0,0 1 0 0 0,0-1 0 0 0,0 0 0 0 0,0 0 1 0 0,0-1-1 0 0,0-1 0 0 0,-1 1 0 0 0,1-1 0 0 0,-1 0 0 0 0,0 0 0 0 0,0-1 1 0 0,0 0-1 0 0,0-1 0 0 0,-1 1 0 0 0,1-1 0 0 0,-1-1 0 0 0,0 1 0 0 0,-1-1 1 0 0,1 0-1 0 0,-1 0 0 0 0,-1 0 0 0 0,1-1 0 0 0,-1 0 0 0 0,0 0 0 0 0,0 0 0 0 0,-1 0 1 0 0,0-1-1 0 0,0 1 0 0 0,-1-1 0 0 0,0 0 0 0 0,-1 1 0 0 0,1-1 0 0 0,-1 0 1 0 0,-1 0-1 0 0,0-6-104 0 0,1 2-160 0 0,-1 0 1 0 0,0 0-1 0 0,-1-1 1 0 0,-1 1-1 0 0,0 0 1 0 0,-1 0-1 0 0,0 0 1 0 0,-1 1-1 0 0,0-1 1 0 0,-1 0 159 0 0,-17-25-4934 0 0,-8 1-6098 0 0,23 28 3558 0 0</inkml:trace>
  <inkml:trace contextRef="#ctx0" brushRef="#br0" timeOffset="249.989">1404 928 11306 0 0,'0'0'1435'0'0,"0"0"-173"0"0,0 0 122 0 0,0 0 97 0 0,0 0-48 0 0,0 0-178 0 0,0 0-252 0 0,0 0-183 0 0,0 0-121 0 0,0 0-131 0 0,0 0-134 0 0,0 0-124 0 0,-1-35-95 0 0,-2-109-88 0 0,2 140-121 0 0,0 0 1 0 0,1-1-1 0 0,0 1 1 0 0,0 0-1 0 0,0 0 1 0 0,0 0-1 0 0,1-1 1 0 0,-1 1-1 0 0,1 0 1 0 0,0 0-1 0 0,1 0 1 0 0,-1 0-1 0 0,1 0 1 0 0,-1 0-1 0 0,1 1 1 0 0,0-1-1 0 0,3-2-6 0 0,2-5 16 0 0,3-3-131 0 0,0 0-1 0 0,1 1 0 0 0,0 0 0 0 0,1 0 0 0 0,1 2 0 0 0,0-1 0 0 0,0 2 0 0 0,1 0 0 0 0,0 0 0 0 0,1 1 0 0 0,0 1 0 0 0,0 0 1 0 0,8-1 115 0 0,27-7-4183 0 0,2 6-3562 0 0,-38 10-1095 0 0</inkml:trace>
  <inkml:trace contextRef="#ctx0" brushRef="#br0" timeOffset="648.424">2036 450 280 0 0,'0'0'2946'0'0,"0"0"-660"0"0,0 0-242 0 0,0 0 37 0 0,0 0-62 0 0,0 0-172 0 0,0 0-289 0 0,0 0-313 0 0,0 0-251 0 0,0 0-205 0 0,0 0-193 0 0,0 0-134 0 0,0 0-81 0 0,-20 6-99 0 0,-60 24-70 0 0,76-28-195 0 0,0-1 0 0 0,1 1 0 0 0,-1 0 0 0 0,0 0 0 0 0,1 0 0 0 0,-1 0 0 0 0,1 1 0 0 0,0 0 0 0 0,0-1 0 0 0,0 1 0 0 0,0 0 0 0 0,1 0 0 0 0,-1 1 0 0 0,1-1 0 0 0,-1 0 0 0 0,1 1 0 0 0,0 0 0 0 0,0 2-17 0 0,-5 7 51 0 0,3-7-42 0 0,0-1 0 0 0,1 1 0 0 0,0 0 0 0 0,0 0 0 0 0,0 0 0 0 0,1 0 1 0 0,0 0-1 0 0,0 1 0 0 0,1-1 0 0 0,-1 0 0 0 0,1 1 0 0 0,1 0 0 0 0,-1-1 0 0 0,1 1 0 0 0,1-1 0 0 0,-1 1 0 0 0,1-1 0 0 0,0 1 1 0 0,0-1-1 0 0,1 1 0 0 0,0-1 0 0 0,0 0 0 0 0,1 1 0 0 0,-1-1 0 0 0,1-1 0 0 0,0 1 0 0 0,1 0 0 0 0,0-1 0 0 0,0 1 0 0 0,0-1 0 0 0,3 3-9 0 0,4-2-68 0 0,-1-1 0 0 0,1 0 0 0 0,0 0 0 0 0,1-1 0 0 0,-1 0-1 0 0,1-1 1 0 0,-1 0 0 0 0,1-1 0 0 0,0-1 0 0 0,0 0 0 0 0,0 0-1 0 0,0-1 1 0 0,0-1 0 0 0,0 0 0 0 0,0 0 0 0 0,0-1 0 0 0,0-1-1 0 0,-1 0 1 0 0,1-1 0 0 0,2-1 68 0 0,38-14-5120 0 0,-3-4-4447 0 0,-35 16 4957 0 0</inkml:trace>
  <inkml:trace contextRef="#ctx0" brushRef="#br0" timeOffset="1020.191">2282 740 0 0 0,'0'0'1930'0'0,"0"0"140"0"0,0 0 238 0 0,0 0 263 0 0,0 0-10 0 0,0 0-166 0 0,0 0-276 0 0,0 0-317 0 0,0 0-261 0 0,32 2-252 0 0,99 4-252 0 0,-63-18 202 0 0,-57 5-989 0 0,2 2-156 0 0,1-2 1 0 0,-1 1-1 0 0,0-2 1 0 0,-1 0-1 0 0,0 0 1 0 0,0-1 0 0 0,-1-1-1 0 0,0 0 1 0 0,-1 0-1 0 0,0-1 1 0 0,0-1-1 0 0,-1 1 1 0 0,-1-2 0 0 0,0 1-1 0 0,-1-1 1 0 0,0 0-1 0 0,-1 0 1 0 0,0-1-1 0 0,-1 0 1 0 0,-1 0 0 0 0,0 0-1 0 0,-1-1 1 0 0,0-3-95 0 0,-3 16-44 0 0,0-1 0 0 0,-1 0 0 0 0,1 1 0 0 0,-1-1 0 0 0,1 1 1 0 0,-1-1-1 0 0,0 1 0 0 0,0 0 0 0 0,0-1 0 0 0,0 1 0 0 0,-1 0 0 0 0,1 0 1 0 0,-1 0-1 0 0,1 0 0 0 0,-1 0 0 0 0,0 0 0 0 0,0 0 0 0 0,0 0 1 0 0,0 1-1 0 0,0-1 0 0 0,0 1 0 0 0,0-1 0 0 0,0 1 0 0 0,-1 0 0 0 0,1 0 1 0 0,0 0-1 0 0,-1 0 0 0 0,1 0 0 0 0,-1 1 0 0 0,1-1 0 0 0,-1 1 0 0 0,1-1 1 0 0,-1 1-1 0 0,0 0 44 0 0,-91 6-884 0 0,77 0 825 0 0,1 0 0 0 0,0 2 1 0 0,0 0-1 0 0,1 0 1 0 0,0 1-1 0 0,0 1 0 0 0,1 1 1 0 0,0 0-1 0 0,1 0 1 0 0,1 2-1 0 0,0-1 0 0 0,0 2 1 0 0,1-1-1 0 0,1 2 0 0 0,0-1 1 0 0,1 1-1 0 0,1 1 1 0 0,-5 11 58 0 0,10-20-17 0 0,0 0 1 0 0,1 0 0 0 0,0-1 0 0 0,0 2-1 0 0,0-1 1 0 0,1 0 0 0 0,0 0 0 0 0,1 0-1 0 0,-1 1 1 0 0,1-1 0 0 0,1 0 0 0 0,-1 0-1 0 0,1 1 1 0 0,1-1 0 0 0,-1 0-1 0 0,1 0 1 0 0,0 0 0 0 0,1 0 0 0 0,0-1-1 0 0,0 1 1 0 0,0-1 0 0 0,1 1 0 0 0,0-1-1 0 0,0 0 1 0 0,1-1 0 0 0,-1 1 0 0 0,1-1-1 0 0,0 0 1 0 0,1 0 0 0 0,-1 0 0 0 0,3 1 16 0 0,14 5 15 0 0,0-1 0 0 0,1 0 1 0 0,0-2-1 0 0,0-1 1 0 0,1 0-1 0 0,0-2 1 0 0,0-1-1 0 0,0-1 1 0 0,1-1-1 0 0,-1-1 0 0 0,1-1 1 0 0,9-2-16 0 0,59-7-1200 0 0,-33-6-6722 0 0,-39 10-3390 0 0</inkml:trace>
</inkml:ink>
</file>

<file path=ppt/ink/ink4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5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0,'0'0'1782'0'0,"0"0"393"0"0,0 0 16 0 0,0 0-212 0 0,0 0-284 0 0,22-7-276 0 0,71-27-276 0 0,-19-15 517 0 0,-23 6-1108 0 0,-2-3 1 0 0,-2-1-1 0 0,-3-3 0 0 0,14-21-552 0 0,-44 56 56 0 0,-1-1 1 0 0,0-1 0 0 0,-2 0 0 0 0,0 0-1 0 0,0-1 1 0 0,-2 0 0 0 0,0-1-1 0 0,-1 0 1 0 0,-1-1 0 0 0,-1 0-1 0 0,0 0 1 0 0,-2 0 0 0 0,0 0-1 0 0,-1-9-56 0 0,-3 27-17 0 0,0-1-1 0 0,0 1 1 0 0,0 0 0 0 0,-1 0-1 0 0,1-1 1 0 0,-1 1-1 0 0,0 0 1 0 0,1 0 0 0 0,-1 0-1 0 0,0 0 1 0 0,0 0-1 0 0,0 0 1 0 0,-1 0 0 0 0,1 0-1 0 0,0 0 1 0 0,-1 1-1 0 0,1-1 1 0 0,-1 0 0 0 0,1 1-1 0 0,-1-1 1 0 0,0 1-1 0 0,0 0 1 0 0,0 0 0 0 0,0-1-1 0 0,0 1 1 0 0,0 0-1 0 0,0 1 1 0 0,0-1-1 0 0,0 0 1 0 0,0 1 0 0 0,0-1-1 0 0,0 1 1 0 0,-1-1-1 0 0,1 1 1 0 0,0 0 0 0 0,-3 0 17 0 0,0 0-86 0 0,-1 0 0 0 0,1 0 0 0 0,-1 1 0 0 0,0-1 0 0 0,1 1 1 0 0,-1 0-1 0 0,1 1 0 0 0,-1 0 0 0 0,1 0 0 0 0,0 0 0 0 0,0 0 1 0 0,0 1-1 0 0,0-1 0 0 0,-3 3 86 0 0,-1 2 2 0 0,-1 1 1 0 0,1 0-1 0 0,0 0 1 0 0,1 1-1 0 0,0 0 1 0 0,0 0-1 0 0,1 1 1 0 0,0 0-1 0 0,1 0 1 0 0,0 1-1 0 0,1 0 1 0 0,0 0-1 0 0,1 0 1 0 0,0 0-1 0 0,0 1 1 0 0,1 1-3 0 0,3-10 17 0 0,0 0-1 0 0,0 0 1 0 0,1-1 0 0 0,-1 1-1 0 0,1 0 1 0 0,0 0 0 0 0,0 0 0 0 0,0-1-1 0 0,0 1 1 0 0,0 0 0 0 0,0-1-1 0 0,1 1 1 0 0,-1-1 0 0 0,1 0-1 0 0,0 1 1 0 0,0-1 0 0 0,0 0 0 0 0,0 0-1 0 0,0 0 1 0 0,0 0 0 0 0,0-1-1 0 0,1 1 1 0 0,-1 0 0 0 0,1-1-1 0 0,-1 0 1 0 0,1 1 0 0 0,0-1 0 0 0,-1 0-1 0 0,2 0-16 0 0,83 15 866 0 0,-17-17-226 0 0,-1-3 0 0 0,0-3 0 0 0,-1-3 0 0 0,48-13-640 0 0,-109 21 24 0 0,-6 2-9 0 0,0 0 0 0 0,-1 0 0 0 0,1 0 0 0 0,-1 0 0 0 0,1 0 0 0 0,0 0 0 0 0,-1 1 0 0 0,1-1 0 0 0,-1 0 0 0 0,1 0 0 0 0,0 0 0 0 0,-1 1 0 0 0,1-1 0 0 0,-1 0-1 0 0,1 0 1 0 0,-1 1 0 0 0,1-1 0 0 0,-1 1 0 0 0,1-1 0 0 0,-1 0 0 0 0,1 1 0 0 0,-1-1 0 0 0,0 1 0 0 0,1-1 0 0 0,-1 1 0 0 0,0-1 0 0 0,1 1 0 0 0,-1-1 0 0 0,0 1 0 0 0,0 0 0 0 0,0-1 0 0 0,1 1 0 0 0,-1-1 0 0 0,0 1 0 0 0,0 0 0 0 0,0-1 0 0 0,0 1 0 0 0,0-1-1 0 0,0 1 1 0 0,0 0 0 0 0,0-1 0 0 0,0 1 0 0 0,0-1 0 0 0,0 1 0 0 0,-1 0 0 0 0,1-1 0 0 0,0 1 0 0 0,0-1 0 0 0,-1 1 0 0 0,1-1 0 0 0,0 1 0 0 0,-1-1 0 0 0,1 1 0 0 0,0-1 0 0 0,-1 1 0 0 0,1-1-15 0 0,-16 39 585 0 0,-57 106 61 0 0,71-143-694 0 0,1 0 0 0 0,0 1 0 0 0,-1-1 0 0 0,1 0 0 0 0,0 0 0 0 0,1 1 0 0 0,-1-1 1 0 0,0 1-1 0 0,1-1 0 0 0,-1 0 0 0 0,1 1 0 0 0,0-1 0 0 0,0 1 0 0 0,0-1 1 0 0,0 1-1 0 0,0-1 0 0 0,0 1 0 0 0,1-1 0 0 0,-1 1 0 0 0,1-1 0 0 0,0 1 0 0 0,0-1 1 0 0,0 0-1 0 0,0 0 0 0 0,0 1 0 0 0,0-1 0 0 0,1 0 0 0 0,-1 0 0 0 0,1 0 1 0 0,-1 0-1 0 0,1 0 0 0 0,0-1 0 0 0,0 1 0 0 0,-1 0 0 0 0,1-1 0 0 0,0 1 1 0 0,1-1-1 0 0,-1 0 0 0 0,0 0 0 0 0,0 0 0 0 0,1 0 0 0 0,-1 0 0 0 0,0 0 0 0 0,1-1 1 0 0,-1 1-1 0 0,2 0 48 0 0,48 1-5801 0 0,-18-4-2953 0 0,-21 1 4250 0 0</inkml:trace>
  <inkml:trace contextRef="#ctx0" brushRef="#br0" timeOffset="366.209">1180 575 5889 0 0,'0'0'1032'0'0,"0"0"-210"0"0,0 0 52 0 0,0 0 276 0 0,0 0 255 0 0,0 0 106 0 0,0 0-32 0 0,0 0-107 0 0,0 0-166 0 0,0 0-184 0 0,0 0-155 0 0,0 0-129 0 0,34 4-91 0 0,104 14-86 0 0,-135-17-528 0 0,0 0 1 0 0,0 0-1 0 0,0-1 0 0 0,1 1 0 0 0,-1-1 1 0 0,0 0-1 0 0,1 0 0 0 0,-1 0 0 0 0,0-1 1 0 0,0 1-1 0 0,1-1 0 0 0,-1 0 0 0 0,0 1 1 0 0,0-1-1 0 0,0-1 0 0 0,0 1 0 0 0,0 0 1 0 0,0-1-1 0 0,0 0 0 0 0,0 1 0 0 0,0-1 1 0 0,1-2-34 0 0,5-3 134 0 0,-1 3-65 0 0,0-1 0 0 0,-1 1 0 0 0,1-1 0 0 0,-1-1 0 0 0,0 1 0 0 0,0-1 0 0 0,-1-1 0 0 0,1 1 0 0 0,-2-1 0 0 0,1 0 0 0 0,-1 0 1 0 0,0-1-1 0 0,0 1 0 0 0,-1-1 0 0 0,0 0 0 0 0,0 0 0 0 0,-1-1 0 0 0,0 1 0 0 0,-1-1 0 0 0,0 0 0 0 0,0 0 0 0 0,0 1 0 0 0,-1-1 1 0 0,-1 0-1 0 0,0-1-69 0 0,-2 7-50 0 0,-1-1 0 0 0,0 1 0 0 0,0-1 0 0 0,-1 1 1 0 0,1 0-1 0 0,-1 0 0 0 0,1 1 0 0 0,-1-1 0 0 0,0 1 0 0 0,0-1 1 0 0,0 1-1 0 0,0 0 0 0 0,0 1 0 0 0,-1-1 0 0 0,1 1 0 0 0,0 0 1 0 0,-1 0-1 0 0,1 0 0 0 0,-1 1 0 0 0,1-1 0 0 0,-1 1 1 0 0,0 0-1 0 0,1 1 0 0 0,-1-1 0 0 0,1 1 0 0 0,-1 0 0 0 0,1 0 1 0 0,-4 1 49 0 0,-7 3-68 0 0,0 0 0 0 0,0 0 0 0 0,1 2 0 0 0,0 0 0 0 0,1 0 0 0 0,-1 1 0 0 0,1 1 0 0 0,1 0 0 0 0,0 1 0 0 0,0 0 0 0 0,1 1-1 0 0,0 1 1 0 0,-8 10 68 0 0,12-14-21 0 0,0 0 0 0 0,1 0 0 0 0,0 1 0 0 0,0 0 0 0 0,1 0-1 0 0,0 1 1 0 0,0-1 0 0 0,1 1 0 0 0,1 0 0 0 0,0 0-1 0 0,0 0 1 0 0,1 1 0 0 0,0-1 0 0 0,0 1 0 0 0,1-1-1 0 0,1 1 1 0 0,0-1 0 0 0,1 8 21 0 0,1-14-10 0 0,-1 1 1 0 0,1-1-1 0 0,0 0 0 0 0,0 0 1 0 0,1 0-1 0 0,-1 0 0 0 0,1-1 1 0 0,0 1-1 0 0,0-1 0 0 0,0 1 1 0 0,0-1-1 0 0,0 0 0 0 0,1 0 1 0 0,0 0-1 0 0,-1-1 0 0 0,1 1 1 0 0,0-1-1 0 0,0 0 0 0 0,1 0 1 0 0,-1-1-1 0 0,0 1 0 0 0,1-1 1 0 0,2 1 9 0 0,108 14-106 0 0,-88-16-421 0 0,0-1 1 0 0,1-1-1 0 0,-1-1 1 0 0,0-2-1 0 0,0-1 0 0 0,-1 0 1 0 0,10-6 526 0 0,36-14-4821 0 0,-2-3-3365 0 0,-48 21 4700 0 0</inkml:trace>
  <inkml:trace contextRef="#ctx0" brushRef="#br0" timeOffset="827.964">2119 394 6721 0 0,'0'0'2014'0'0,"0"0"-472"0"0,0 0-151 0 0,0 0 82 0 0,0 0 113 0 0,0 0-62 0 0,0 0-217 0 0,0 0-270 0 0,0 0-268 0 0,0 0-162 0 0,0 0-102 0 0,-33 14-54 0 0,-102 45-41 0 0,48-14 372 0 0,83-43-784 0 0,0 1 0 0 0,0-1 0 0 0,0 1 0 0 0,1 0-1 0 0,0 0 1 0 0,-1 1 0 0 0,1-1 0 0 0,0 1-1 0 0,0-1 1 0 0,1 1 0 0 0,-1 0 0 0 0,1 0 0 0 0,0 0-1 0 0,0 0 1 0 0,0 1 0 0 0,1-1 0 0 0,-1 0-1 0 0,1 1 1 0 0,0-1 0 0 0,0 1 0 0 0,1 2 2 0 0,0-2-19 0 0,0-1 1 0 0,1 1-1 0 0,-1-1 1 0 0,1 1-1 0 0,0-1 1 0 0,1 1-1 0 0,-1-1 1 0 0,1 0-1 0 0,0 0 1 0 0,0 1-1 0 0,0-1 1 0 0,0-1-1 0 0,1 1 1 0 0,0 0-1 0 0,-1 0 1 0 0,1-1-1 0 0,1 0 1 0 0,-1 0-1 0 0,0 0 1 0 0,1 0-1 0 0,0 0 1 0 0,-1 0-1 0 0,1-1 1 0 0,0 0 0 0 0,1 0-1 0 0,-1 0 1 0 0,0 0-1 0 0,0-1 1 0 0,1 0-1 0 0,-1 0 1 0 0,1 0-1 0 0,2 0 19 0 0,4 1 35 0 0,0 0 1 0 0,1-1-1 0 0,-1 0 0 0 0,1-1 1 0 0,-1-1-1 0 0,1 0 0 0 0,-1 0 0 0 0,0-1 1 0 0,1 0-1 0 0,-1-1 0 0 0,0-1 1 0 0,8-3-36 0 0,1-3 35 0 0,-1-1 0 0 0,0 0 1 0 0,0-1-1 0 0,-2-2 0 0 0,1 1 0 0 0,-2-2 1 0 0,0 0-1 0 0,0-2 0 0 0,-2 1 0 0 0,0-2 1 0 0,9-13-36 0 0,-30 100-432 0 0,6-65 428 0 0,0 0 1 0 0,1 0 0 0 0,0 0 0 0 0,-1 0-1 0 0,1 0 1 0 0,1 0 0 0 0,-1 0-1 0 0,1 0 1 0 0,-1 0 0 0 0,1 0-1 0 0,0 0 1 0 0,1 0 0 0 0,-1 0 0 0 0,1-1-1 0 0,-1 1 1 0 0,1 0 0 0 0,0-1-1 0 0,1 1 1 0 0,-1-1 0 0 0,1 0 0 0 0,-1 0-1 0 0,1 0 1 0 0,0 0 0 0 0,0 0-1 0 0,0-1 1 0 0,0 1 0 0 0,1-1-1 0 0,-1 0 1 0 0,1 0 0 0 0,-1 0 0 0 0,1 0-1 0 0,2 0 4 0 0,4 2-98 0 0,-1-1 0 0 0,1-1-1 0 0,0 0 1 0 0,0 0-1 0 0,0 0 1 0 0,0-1-1 0 0,0-1 1 0 0,0 0 0 0 0,0 0-1 0 0,0-1 1 0 0,5-1 98 0 0,63-24-8572 0 0,-61 19 3040 0 0,-4 3-1037 0 0</inkml:trace>
  <inkml:trace contextRef="#ctx0" brushRef="#br0" timeOffset="1115.765">2850 438 12827 0 0,'0'0'1677'0'0,"0"0"-266"0"0,0 0-65 0 0,0 0-14 0 0,0 0-111 0 0,0 0-235 0 0,0 0-308 0 0,0 0-201 0 0,0 0-117 0 0,0 0-98 0 0,0 0-79 0 0,0 0-74 0 0,0 0-52 0 0,-10 2-31 0 0,-69 34 38 0 0,71-29-76 0 0,0 0 0 0 0,1 1 1 0 0,0 0-1 0 0,0 0 0 0 0,0 0 0 0 0,1 1 1 0 0,1 0-1 0 0,-1 0 0 0 0,2 0 1 0 0,-1 1-1 0 0,-2 9 12 0 0,5-15-23 0 0,1 0 0 0 0,0 1-1 0 0,0-1 1 0 0,0 0 0 0 0,0 1 0 0 0,1-1 0 0 0,0 1-1 0 0,0-1 1 0 0,0 1 0 0 0,0-1 0 0 0,1 1 0 0 0,0-1-1 0 0,0 0 1 0 0,0 1 0 0 0,0-1 0 0 0,1 0 0 0 0,-1 0-1 0 0,1 0 1 0 0,0 0 0 0 0,1 0 0 0 0,-1 0 0 0 0,1 0-1 0 0,-1-1 1 0 0,1 1 0 0 0,0-1 0 0 0,0 0 0 0 0,1 0-1 0 0,-1 0 1 0 0,1 0 23 0 0,8 4-5 0 0,0 0 0 0 0,0-1-1 0 0,0-1 1 0 0,1 0 0 0 0,-1-1 0 0 0,1 0-1 0 0,1-1 1 0 0,-1 0 0 0 0,0-1 0 0 0,1-1-1 0 0,-1 0 1 0 0,1-1 0 0 0,-1 0 0 0 0,1-1-1 0 0,-1 0 1 0 0,4-2 5 0 0,-3 1-267 0 0,0-1-1 0 0,0-1 1 0 0,-1 0-1 0 0,0-1 1 0 0,0-1 0 0 0,0 0-1 0 0,0 0 1 0 0,-1-1-1 0 0,0-1 1 0 0,8-7 267 0 0,23-20-4494 0 0,-3-3-4124 0 0,-27 24 2274 0 0</inkml:trace>
  <inkml:trace contextRef="#ctx0" brushRef="#br0" timeOffset="1370.21">3476 0 13579 0 0,'0'0'1267'0'0,"0"0"-530"0"0,0 0-202 0 0,0 0 147 0 0,0 0 194 0 0,0 0 85 0 0,0 0-78 0 0,0 0-179 0 0,-13 33-129 0 0,-39 105-89 0 0,36-44 274 0 0,15-64-605 0 0,1 1 0 0 0,1 0-1 0 0,2 0 1 0 0,1-1 0 0 0,1 0 0 0 0,4 11-155 0 0,-2-19-167 0 0,1-1 0 0 0,0 0 0 0 0,2 0-1 0 0,0-1 1 0 0,1 0 0 0 0,2-1 0 0 0,0 0 0 0 0,3 2 167 0 0,0-7-1703 0 0,-8-12-2669 0 0,-8-2 1782 0 0,0-1-2492 0 0,0-1 1800 0 0,0 1-1326 0 0</inkml:trace>
  <inkml:trace contextRef="#ctx0" brushRef="#br0" timeOffset="1643.729">3144 332 14291 0 0,'0'0'983'0'0,"0"0"-532"0"0,0 0-137 0 0,0 0 237 0 0,0 0 247 0 0,0 0 123 0 0,0 0-62 0 0,0 0-152 0 0,0 0-152 0 0,33 3-129 0 0,105 9-81 0 0,302-5 371 0 0,-388-9-2142 0 0,-26 1-1804 0 0,-1 0-5296 0 0,-13 1-209 0 0</inkml:trace>
  <inkml:trace contextRef="#ctx0" brushRef="#br0" timeOffset="1814.577">3987 508 3681 0 0,'0'0'3330'0'0,"0"0"-1656"0"0,0 0-524 0 0,0 0-33 0 0,0 0-65 0 0,0 0-144 0 0,0 0-236 0 0,0 0-244 0 0,0 0-177 0 0,0 0-88 0 0,0 0-62 0 0,0 0-73 0 0,0 0-97 0 0,4 27-135 0 0,11 81-212 0 0,-5-79-2133 0 0,-8-34-3265 0 0,-1 1 311 0 0</inkml:trace>
  <inkml:trace contextRef="#ctx0" brushRef="#br0" timeOffset="1998.649">3916 151 9682 0 0,'0'0'1936'0'0,"0"0"-927"0"0,0 0-625 0 0,0 0-512 0 0,0 0-712 0 0,0 0-425 0 0,0 0-335 0 0,0 0-601 0 0,0 0-1143 0 0,0 0-289 0 0</inkml:trace>
  <inkml:trace contextRef="#ctx0" brushRef="#br0" timeOffset="2198.976">4330 449 15819 0 0,'0'0'1018'0'0,"0"0"-349"0"0,0 0-90 0 0,0 0 0 0 0,0 0-36 0 0,0 0-127 0 0,0 0-189 0 0,0 0-123 0 0,0 0-70 0 0,0 0-48 0 0,0 0-34 0 0,-11 32-4 0 0,-32 96-11 0 0,42-126 58 0 0,0-1 1 0 0,0 1-1 0 0,-1 0 0 0 0,1 0 1 0 0,0 0-1 0 0,1 0 1 0 0,-1 0-1 0 0,0 0 0 0 0,0 0 1 0 0,1 0-1 0 0,0 0 0 0 0,-1 1 1 0 0,1-1-1 0 0,0 0 1 0 0,0 0-1 0 0,0 0 0 0 0,0 0 1 0 0,0 1-1 0 0,1-1 0 0 0,-1 0 1 0 0,0 0-1 0 0,1 0 0 0 0,0 0 1 0 0,0 0-1 0 0,-1 0 1 0 0,1 0-1 0 0,0 0 0 0 0,1 0 1 0 0,-1 0-1 0 0,0 0 0 0 0,1-1 5 0 0,5 8-39 0 0,-3-6 106 0 0,-1 1 0 0 0,0-1 0 0 0,1 0 0 0 0,-1 0 0 0 0,1 0 0 0 0,0-1 0 0 0,0 1 0 0 0,0-1 0 0 0,0 0 0 0 0,0 0 0 0 0,1 0 0 0 0,-1-1 0 0 0,1 0 0 0 0,-1 0 0 0 0,1 0 0 0 0,-1 0 0 0 0,1 0 0 0 0,-1-1 0 0 0,1 0 0 0 0,0 0 0 0 0,-1 0 0 0 0,1-1 0 0 0,0 0 0 0 0,-1 0 0 0 0,1 0 0 0 0,-1 0 0 0 0,0-1 0 0 0,1 1 0 0 0,-1-1 0 0 0,0 0 0 0 0,0 0 0 0 0,0-1 0 0 0,2-1-67 0 0,2-4 160 0 0,0 0 0 0 0,0-1 0 0 0,-1 0 0 0 0,0-1 0 0 0,-1 1 0 0 0,0-1 0 0 0,-1 0 0 0 0,0-1 0 0 0,-1 1 0 0 0,0-1 0 0 0,0 0 0 0 0,-1 0 0 0 0,0 0 0 0 0,-1 0 0 0 0,-1-1 0 0 0,0 1 0 0 0,0-1 0 0 0,-1 1 0 0 0,0-1 0 0 0,-1 1 0 0 0,-1-1-160 0 0,2 8-76 0 0,-1-1 1 0 0,-1 1-1 0 0,1 0 0 0 0,0-1 1 0 0,-1 1-1 0 0,0 0 1 0 0,0 0-1 0 0,0 0 1 0 0,-1 1-1 0 0,1-1 0 0 0,-1 0 1 0 0,0 1-1 0 0,0 0 1 0 0,0 0-1 0 0,0 0 1 0 0,-1 0-1 0 0,1 0 0 0 0,-1 0 1 0 0,0 1-1 0 0,0 0 1 0 0,0 0-1 0 0,0 0 1 0 0,0 0-1 0 0,0 1 0 0 0,0-1 1 0 0,-1 1-1 0 0,1 0 1 0 0,0 0-1 0 0,-1 1 1 0 0,-3-1 75 0 0,-39 5-6106 0 0,6 15-6563 0 0,31-11 8512 0 0</inkml:trace>
  <inkml:trace contextRef="#ctx0" brushRef="#br0" timeOffset="2542.625">4711 641 12595 0 0,'0'0'2100'0'0,"0"0"-618"0"0,0 0-135 0 0,0 0-4 0 0,0 0-71 0 0,0 0-193 0 0,0 0-272 0 0,0 0-229 0 0,0 0-189 0 0,0 0-140 0 0,0 0-113 0 0,0 0-76 0 0,0 0-44 0 0,13-24-15 0 0,39-74-30 0 0,-20 54-564 0 0,-30 45 492 0 0,1 0 0 0 0,-1 0 0 0 0,0 1 1 0 0,0-1-1 0 0,0 0 0 0 0,0 1 0 0 0,0-1 1 0 0,0 1-1 0 0,-1 0 0 0 0,1 0 1 0 0,0 0-1 0 0,-1 0 0 0 0,0 0 0 0 0,1 0 1 0 0,-1 0-1 0 0,0 0 0 0 0,0 0 1 0 0,0 1-1 0 0,0-1 0 0 0,-1 0 0 0 0,1 1 1 0 0,0-1-1 0 0,-1 2 101 0 0,9 16-79 0 0,-5-13 136 0 0,0-2 0 0 0,1 1-1 0 0,0 0 1 0 0,0-1 0 0 0,0 0-1 0 0,1 0 1 0 0,0 0 0 0 0,-1-1-1 0 0,2 0 1 0 0,-1 0 0 0 0,0-1-1 0 0,1 1 1 0 0,0-1 0 0 0,0-1-1 0 0,0 1 1 0 0,0-1 0 0 0,0-1-1 0 0,0 1 1 0 0,0-1 0 0 0,1 0-1 0 0,-1-1 1 0 0,2 0-57 0 0,5 1 318 0 0,0-1 0 0 0,-1-1-1 0 0,1 0 1 0 0,0-1 0 0 0,-1-1 0 0 0,1 0 0 0 0,-1 0-1 0 0,0-2 1 0 0,0 0 0 0 0,0 0 0 0 0,7-5-318 0 0,-2 0 107 0 0,-2 0 1 0 0,0-1-1 0 0,0 0 0 0 0,-1-1 1 0 0,0-1-1 0 0,-1-1 1 0 0,0 0-1 0 0,-2-1 0 0 0,1 0 1 0 0,-2-1-1 0 0,1-1-107 0 0,-3-17-1179 0 0,-8 22-1452 0 0,-1 0-3279 0 0,0 11 4665 0 0,0-7-10789 0 0</inkml:trace>
</inkml:ink>
</file>

<file path=ppt/ink/ink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3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4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11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495 626 3937 0 0,'0'0'1143'0'0,"0"0"-290"0"0,0 0-151 0 0,0 0 127 0 0,-36 4 278 0 0,-115 16 173 0 0,144-20-1137 0 0,1 0 0 0 0,-1 1 0 0 0,1 0 0 0 0,-1 1 0 0 0,1-1 0 0 0,-1 1 0 0 0,1 1 0 0 0,0-1 0 0 0,0 1 0 0 0,0 0 0 0 0,0 0 0 0 0,1 1 0 0 0,-4 2-143 0 0,-5 5 325 0 0,-3 0-146 0 0,0 1 0 0 0,1 1 1 0 0,1 1-1 0 0,0 0 0 0 0,1 0 1 0 0,1 2-1 0 0,0 0 0 0 0,1 0 1 0 0,0 1-1 0 0,2 1 0 0 0,0 0 0 0 0,1 0 1 0 0,1 1-1 0 0,0 0 0 0 0,-2 14-179 0 0,9-30 31 0 0,0-1-1 0 0,0 1 0 0 0,1 0 0 0 0,-1-1 0 0 0,1 1 0 0 0,0 0 0 0 0,0-1 0 0 0,0 1 0 0 0,0 0 0 0 0,0 0 0 0 0,0-1 0 0 0,1 1 0 0 0,0 0 0 0 0,-1-1 0 0 0,1 1 0 0 0,0-1 0 0 0,0 1 0 0 0,0-1 0 0 0,1 1 0 0 0,-1-1 1 0 0,0 0-1 0 0,1 1 0 0 0,0-1 0 0 0,-1 0 0 0 0,1 0 0 0 0,0 0 0 0 0,0 0 0 0 0,0-1 0 0 0,1 1 0 0 0,-1 0 0 0 0,0-1 0 0 0,0 0 0 0 0,1 1 0 0 0,-1-1 0 0 0,1 0 0 0 0,0 0 0 0 0,-1 0 0 0 0,1-1 0 0 0,-1 1 1 0 0,1-1-1 0 0,0 1 0 0 0,0-1 0 0 0,-1 0 0 0 0,1 0 0 0 0,1 0-30 0 0,14-2 222 0 0,0 0 1 0 0,0-2-1 0 0,0 0 1 0 0,0-1 0 0 0,-1 0-1 0 0,0-2 1 0 0,0 0-1 0 0,0 0 1 0 0,-1-2-1 0 0,0 0 1 0 0,-1-1-1 0 0,0-1 1 0 0,12-11-223 0 0,-11 11 86 0 0,27-22 47 0 0,-2-2 1 0 0,-1-2-1 0 0,-2-2 1 0 0,-2-1-1 0 0,-1-1 0 0 0,-2-3 1 0 0,3-9-134 0 0,3 9 4 0 0,-38 43-99 0 0,-1 3-48 0 0,-1 42-53 0 0,-1-29 208 0 0,1 0-1 0 0,0 1 0 0 0,1-1 0 0 0,1 0 1 0 0,1 1-1 0 0,0-1 0 0 0,1 0 1 0 0,0 0-1 0 0,1 0 0 0 0,1-1 0 0 0,1 1 1 0 0,0-1-1 0 0,3 6-11 0 0,-5-16 31 0 0,-1 0 0 0 0,1-1-1 0 0,-1 1 1 0 0,1-1 0 0 0,0 0 0 0 0,0 0 0 0 0,1 0 0 0 0,-1 0 0 0 0,1-1 0 0 0,-1 1-1 0 0,1-1 1 0 0,0-1 0 0 0,0 1 0 0 0,0-1 0 0 0,0 1 0 0 0,0-1 0 0 0,0-1-1 0 0,0 1 1 0 0,0-1 0 0 0,0 0 0 0 0,0 0 0 0 0,0 0 0 0 0,1-1 0 0 0,-1 0 0 0 0,3-1-31 0 0,5 0 118 0 0,-1-2 0 0 0,1 1 0 0 0,-1-2 0 0 0,0 0 0 0 0,0 0 0 0 0,-1-1 0 0 0,0-1 0 0 0,0 0 0 0 0,8-6-118 0 0,24-23 254 0 0,0-3 1 0 0,-3-1-1 0 0,-1-2 0 0 0,-2-2 1 0 0,20-33-255 0 0,-42 54 15 0 0,0-2 0 0 0,-2 0 0 0 0,-1 0 0 0 0,-1-2 0 0 0,-1 1 0 0 0,-1-1-1 0 0,-2 0 1 0 0,-1-1 0 0 0,-1 0 0 0 0,-1 0 0 0 0,-1 0 0 0 0,-2-1 0 0 0,0 1 0 0 0,-2 0 0 0 0,-2-4-15 0 0,3 26-22 0 0,-1 0 0 0 0,1 1 1 0 0,-1-1-1 0 0,0 0 0 0 0,0 1 0 0 0,-1-1 0 0 0,0 0 0 0 0,0 1 1 0 0,0 0-1 0 0,-1-1 0 0 0,1 1 0 0 0,-1 0 0 0 0,0 0 1 0 0,-1 1-1 0 0,1-1 0 0 0,-1 1 0 0 0,-1-1 22 0 0,3 5-32 0 0,0 0-1 0 0,0 1 1 0 0,1-1-1 0 0,-1 0 1 0 0,0 1 0 0 0,0 0-1 0 0,0-1 1 0 0,1 1-1 0 0,-1 0 1 0 0,0 0 0 0 0,1 0-1 0 0,-1 0 1 0 0,0 0-1 0 0,1 0 1 0 0,-1 1-1 0 0,1-1 1 0 0,0 0 0 0 0,0 1-1 0 0,-1-1 1 0 0,1 1-1 0 0,0-1 1 0 0,0 1-1 0 0,0 0 1 0 0,0 0 0 0 0,1-1-1 0 0,-1 1 1 0 0,0 0-1 0 0,1 0 1 0 0,-1 0-1 0 0,1 0 1 0 0,0-1 0 0 0,-1 3 32 0 0,-2 5-46 0 0,-13 31 83 0 0,1 1-1 0 0,3 1 1 0 0,1 0-1 0 0,2 1 0 0 0,2 0 1 0 0,2 0-1 0 0,1 0 1 0 0,3 1-1 0 0,1-1 0 0 0,4 18-36 0 0,2-14 48 0 0,2-1 0 0 0,2 0 0 0 0,3 0-1 0 0,1-1 1 0 0,8 16-48 0 0,25 63-832 0 0,-69-148-15031 0 0,13 16 10372 0 0</inkml:trace>
  <inkml:trace contextRef="#ctx0" brushRef="#br0" timeOffset="171.085">950 287 13811 0 0,'0'0'891'0'0,"0"0"-394"0"0,0 0-162 0 0,0 0 34 0 0,0 0 57 0 0,0 0-14 0 0,35 0-65 0 0,115 4-35 0 0,135 14 485 0 0,-179-10-1421 0 0,-31-3-1582 0 0,-3 0-4845 0 0,-42-5-1265 0 0</inkml:trace>
  <inkml:trace contextRef="#ctx0" brushRef="#br0" timeOffset="737.015">2443 95 16155 0 0,'0'0'965'0'0,"0"0"-328"0"0,0 0-133 0 0,0 0 143 0 0,0 0 176 0 0,0 0 70 0 0,-21 35-95 0 0,-63 113-174 0 0,27-24 138 0 0,13-17-495 0 0,11-19-200 0 0,-4-2 0 0 0,-4-2 0 0 0,-3-1-1 0 0,-22 26-66 0 0,13-45 67 0 0,65-101 30 0 0,136-188-51 0 0,199-231-36 0 0,-326 428-16 0 0,0 2-1 0 0,2 1 1 0 0,1 1 0 0 0,1 0-1 0 0,1 2 1 0 0,9-5 6 0 0,-34 26-7 0 0,0 0 0 0 0,0-1 1 0 0,1 1-1 0 0,-1 0 0 0 0,0 0 1 0 0,1 0-1 0 0,-1 0 0 0 0,1 0 1 0 0,-1 0-1 0 0,1 1 0 0 0,0-1 1 0 0,-1 0-1 0 0,1 1 0 0 0,0-1 1 0 0,-1 1-1 0 0,1 0 0 0 0,0-1 1 0 0,0 1-1 0 0,-1 0 0 0 0,1 0 1 0 0,0 0-1 0 0,-1 0 0 0 0,1 1 1 0 0,0-1-1 0 0,0 0 0 0 0,-1 1 1 0 0,1-1-1 0 0,0 1 0 0 0,-1 0 1 0 0,1-1-1 0 0,-1 1 0 0 0,1 0 1 0 0,-1 0-1 0 0,1 0 0 0 0,-1 0 1 0 0,1 0-1 0 0,-1 0 0 0 0,0 1 1 0 0,0-1-1 0 0,0 0 0 0 0,0 1 1 0 0,0-1-1 0 0,0 0 0 0 0,0 1 1 0 0,0 0-1 0 0,0-1 0 0 0,-1 1 1 0 0,1-1-1 0 0,0 2 7 0 0,4 25 56 0 0,-1 1-1 0 0,-2 0 1 0 0,0-1 0 0 0,-2 1 0 0 0,-2 0-1 0 0,0 0 1 0 0,-3 8-56 0 0,-1 22 17 0 0,1 37 117 0 0,3-1 0 0 0,9 64-134 0 0,-1-86 1077 0 0,-6-72-757 0 0,-86-34 1429 0 0,-170-122-2360 0 0,154 84-1568 0 0,71 45-1895 0 0,1-1-4755 0 0,21 19-2496 0 0</inkml:trace>
</inkml:ink>
</file>

<file path=ppt/ink/ink4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25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459 0 4161 0 0,'0'0'1712'0'0,"0"0"-455"0"0,0 0-387 0 0,0 0-28 0 0,0 0 225 0 0,0 0 190 0 0,0 0 36 0 0,0 0-116 0 0,0 0-278 0 0,0 0-267 0 0,0 0-214 0 0,-20 14-150 0 0,-63 46-59 0 0,40 3 57 0 0,37-47-198 0 0,0-3-9 0 0,-42 104 290 0 0,-6-2 1 0 0,-5-2 0 0 0,-8 2-350 0 0,-5-12 544 0 0,95-169 793 0 0,27-35-1314 0 0,6 4 0 0 0,3 1-1 0 0,25-25-22 0 0,63-60-49 0 0,-116 158 46 0 0,-30 23 3 0 0,0 0 0 0 0,-1 0-1 0 0,1 0 1 0 0,0 0 0 0 0,0 0 0 0 0,0 0 0 0 0,0 0 0 0 0,0 1 0 0 0,-1-1 0 0 0,1 0 0 0 0,0 1-1 0 0,0-1 1 0 0,0 0 0 0 0,-1 1 0 0 0,1-1 0 0 0,0 1 0 0 0,-1-1 0 0 0,1 1 0 0 0,0 0 0 0 0,-1-1-1 0 0,1 1 1 0 0,-1 0 0 0 0,1-1 0 0 0,-1 1 0 0 0,1 0 0 0 0,-1-1 0 0 0,1 1 0 0 0,-1 0 0 0 0,0 0-1 0 0,1 0 1 0 0,-1-1 0 0 0,0 1 0 0 0,0 0 0 0 0,0 0 0 0 0,0 0 0 0 0,0 0 0 0 0,0 0 0 0 0,0-1-1 0 0,0 1 1 0 0,0 0 0 0 0,0 0 0 0 0,0 0 0 0 0,4 237 680 0 0,-4-212-663 0 0,1-1-1 0 0,1 0 1 0 0,2 1-1 0 0,0-1 1 0 0,2 0-1 0 0,6 19-16 0 0,39 87 167 0 0,-32-87 74 0 0,-19-43-204 0 0,0-1 5 0 0,0 0 7 0 0,0 0 16 0 0,0 0 26 0 0,0 0 34 0 0,0 0 28 0 0,0 0 19 0 0,0 0 4 0 0,0 0 0 0 0,0 0-4 0 0,0 0-14 0 0,0 0 4 0 0,0 0-13 0 0,0 0 4 0 0,0 0 12 0 0,0 0-8 0 0,-7-18 510 0 0,-52-34-361 0 0,-8 10-218 0 0,-2 2 0 0 0,-1 4 0 0 0,-18-4-88 0 0,-24-15-617 0 0,104 40-2276 0 0,8 4-6673 0 0,2 3-1380 0 0</inkml:trace>
</inkml:ink>
</file>

<file path=ppt/ink/ink4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5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495 295 0 0 0,'0'0'564'0'0,"0"0"740"0"0,0 0 249 0 0,0 0-50 0 0,0 0-122 0 0,0 0-132 0 0,0-5-94 0 0,0-23 1072 0 0,-54 20 2447 0 0,17 12-4446 0 0,-1 1 0 0 0,2 2 0 0 0,-1 2 0 0 0,1 1 0 0 0,1 2 0 0 0,0 1 0 0 0,-32 17-228 0 0,54-24 51 0 0,-10 2 8 0 0,17-6-52 0 0,0 0 0 0 0,0 0 0 0 0,0 0 0 0 0,0 1 1 0 0,1-1-1 0 0,-1 2 0 0 0,1-1 0 0 0,0 0 1 0 0,-1 1-1 0 0,2 0 0 0 0,-1 0 0 0 0,0 1 0 0 0,1-1 1 0 0,0 1-1 0 0,-1 1-7 0 0,6-4-3 0 0,-1-1 1 0 0,1 1 0 0 0,-1 0-1 0 0,1 0 1 0 0,0-1-1 0 0,0 1 1 0 0,0 0 0 0 0,0-1-1 0 0,0 1 1 0 0,0-1-1 0 0,0 1 1 0 0,0-1 0 0 0,1 0-1 0 0,-1 1 1 0 0,1-1 0 0 0,-1 0-1 0 0,1 0 1 0 0,-1 0-1 0 0,1 0 1 0 0,0 0 0 0 0,-1 0-1 0 0,1-1 1 0 0,0 1-1 0 0,0 0 1 0 0,-1-1 0 0 0,1 0-1 0 0,0 1 1 0 0,0-1 0 0 0,0 0-1 0 0,0 0 1 0 0,0 0-1 0 0,-1 0 1 0 0,2 0 2 0 0,4 2 39 0 0,200 16 565 0 0,-150-10-281 0 0,-66 25 433 0 0,-78 56-29 0 0,-43 32-478 0 0,129-119-249 0 0,0 1-1 0 0,0-1 1 0 0,0 0 0 0 0,0 0-1 0 0,1 1 1 0 0,-1-1 0 0 0,1 0-1 0 0,0 1 1 0 0,-1-1 0 0 0,1 1-1 0 0,0-1 1 0 0,1 0 0 0 0,-1 1 0 0 0,0-1-1 0 0,1 1 1 0 0,-1-1 0 0 0,1 0-1 0 0,-1 1 1 0 0,1-1 0 0 0,0 0-1 0 0,0 0 1 0 0,0 0 0 0 0,1 0-1 0 0,-1 0 1 0 0,0 0 0 0 0,1 0-1 0 0,-1 0 1 0 0,1 0 0 0 0,0-1 0 0 0,0 1-1 0 0,-1 0 1 0 0,1-1 0 0 0,0 0-1 0 0,1 1 1 0 0,9 5 1 0 0,1-1 0 0 0,0 0 0 0 0,0-1 0 0 0,1-1 0 0 0,-1 0 0 0 0,1-1-1 0 0,0 0 1 0 0,0-1 0 0 0,0 0 0 0 0,1-2 0 0 0,-1 1 0 0 0,0-2 0 0 0,6 0-1 0 0,2 0-292 0 0,-1-8-2937 0 0,-10-27-7460 0 0,-8 16 5348 0 0,0 12 4848 0 0</inkml:trace>
  <inkml:trace contextRef="#ctx0" brushRef="#br0" timeOffset="340.641">292 0 2160 0 0,'0'0'1749'0'0,"0"0"-30"0"0,0 0-95 0 0,0 0-183 0 0,0 0-149 0 0,0 0-157 0 0,0 0-166 0 0,0 0-34 0 0,0 0 20 0 0,0 0 1 0 0,0 0-34 0 0,0 0-97 0 0,-7 38-102 0 0,-21 121-91 0 0,21-23 384 0 0,12 54-45 0 0,0-82-662 0 0,-5-1 1 0 0,-8 43-310 0 0,-38 188-163 0 0,38-280-822 0 0,11-20-2820 0 0,11-28-2733 0 0,-8-8 2108 0 0,1 1-292 0 0</inkml:trace>
</inkml:ink>
</file>

<file path=ppt/ink/ink4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6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622 24 3289 0 0,'0'0'1859'0'0,"0"0"-879"0"0,0 0-248 0 0,0 0 326 0 0,0 0 459 0 0,0 0 306 0 0,0 0-38 0 0,0 0-341 0 0,0 0-422 0 0,0 0-333 0 0,0 0-227 0 0,0 0-149 0 0,0 0-86 0 0,2-6-29 0 0,7-11 69 0 0,-11 37 549 0 0,-24 69-27 0 0,-3-2 0 0 0,-5 0 0 0 0,-19 31-789 0 0,41-93 6 0 0,-2-1 0 0 0,0 0 0 0 0,-2-1 0 0 0,-1-1 0 0 0,0-1 0 0 0,-2 0 0 0 0,0-1 0 0 0,-1-1 0 0 0,-1-1 0 0 0,-1-1 0 0 0,-1-1 0 0 0,0-1 0 0 0,-1 0 0 0 0,-11 3-6 0 0,30-15-16 0 0,1 0-1 0 0,-1 0 0 0 0,0-1 0 0 0,0 1 0 0 0,0-1 1 0 0,0 0-1 0 0,0-1 0 0 0,0 1 0 0 0,-1-1 0 0 0,1 0 1 0 0,0 0-1 0 0,-1-1 0 0 0,1 1 0 0 0,-1-1 0 0 0,1-1 0 0 0,-1 1 1 0 0,1-1-1 0 0,0 0 0 0 0,-1 0 0 0 0,1 0 0 0 0,0-1 1 0 0,0 0-1 0 0,0 0 0 0 0,0 0 0 0 0,0 0 0 0 0,0-1 1 0 0,0 0-1 0 0,1 0 0 0 0,0-1 0 0 0,-1 1 0 0 0,1-1 0 0 0,0 1 1 0 0,0-2 16 0 0,0-4-114 0 0,0-1-1 0 0,1 0 1 0 0,0 0 0 0 0,0 0 0 0 0,1-1 0 0 0,0 1 0 0 0,1 0 0 0 0,0-1 0 0 0,1 1-1 0 0,0-1 1 0 0,1 1 0 0 0,0-1 0 0 0,0 1 0 0 0,1 0 0 0 0,0-1 0 0 0,3-3 114 0 0,66-157-377 0 0,14 40 855 0 0,-83 128-442 0 0,0 1 1 0 0,0 0-1 0 0,0 0 0 0 0,1 0 0 0 0,-1 0 0 0 0,1 0 0 0 0,-1 0 0 0 0,1 1 0 0 0,-1-1 0 0 0,1 1 0 0 0,0 0 1 0 0,0 0-1 0 0,-1 0 0 0 0,1 0 0 0 0,0 0 0 0 0,0 1 0 0 0,0-1 0 0 0,0 1 0 0 0,0 0 0 0 0,0 0 0 0 0,0 0 1 0 0,0 0-1 0 0,0 0 0 0 0,0 1 0 0 0,0-1 0 0 0,0 1 0 0 0,0 0 0 0 0,0 0 0 0 0,0 0 0 0 0,-1 0 0 0 0,1 0 1 0 0,0 1-1 0 0,-1-1 0 0 0,1 1 0 0 0,-1 0 0 0 0,1 0 0 0 0,-1 0 0 0 0,0 0 0 0 0,0 0 0 0 0,0 0 0 0 0,0 1 1 0 0,0-1-1 0 0,1 3-36 0 0,38 69 701 0 0,-29-50-498 0 0,0 0 1 0 0,2 0-1 0 0,1-2 0 0 0,1 0 1 0 0,0-1-1 0 0,2 0 0 0 0,2 0-203 0 0,-8-10-23 0 0,0-1-1 0 0,1 0 1 0 0,0-1-1 0 0,1 0 1 0 0,0-1 0 0 0,0 0-1 0 0,0-2 1 0 0,1 1-1 0 0,0-2 1 0 0,1 0-1 0 0,-1-1 1 0 0,1 0 0 0 0,0-1-1 0 0,0-1 1 0 0,0-1-1 0 0,9 0 24 0 0,4-5-4335 0 0,-9-3-6023 0 0,-13 3 3096 0 0</inkml:trace>
  <inkml:trace contextRef="#ctx0" brushRef="#br0" timeOffset="3656.707">909 396 2417 0 0,'0'0'874'0'0,"0"0"-430"0"0,0 0-151 0 0,0 0 245 0 0,0 0 359 0 0,0 0 176 0 0,0 0-51 0 0,0 0-236 0 0,0 0-273 0 0,0 0-204 0 0,0 0-121 0 0,-19 32-57 0 0,-61 99-29 0 0,21-29 185 0 0,-21 33 323 0 0,62-90 595 0 0,34-49 662 0 0,83-81 1210 0 0,20-18-2194 0 0,87-64-523 0 0,-199 161-367 0 0,78-34-130 0 0,-83 70-89 0 0,-50 183 675 0 0,47-202-429 0 0,12 85 140 0 0,-2-67 864 0 0,-32-29 592 0 0,-71-40-829 0 0,-73-59-863 0 0,105 71-990 0 0,34 19-4292 0 0,23 9-669 0 0,1 0-3008 0 0</inkml:trace>
  <inkml:trace contextRef="#ctx0" brushRef="#br0" timeOffset="4372.201">1463 480 1216 0 0,'0'0'3584'0'0,"0"0"-1358"0"0,0 0-591 0 0,0 0 8 0 0,0 0 22 0 0,0 0-120 0 0,0 0-319 0 0,0 0-391 0 0,0 0-312 0 0,0 0-197 0 0,0 0-77 0 0,0 0 24 0 0,0 0 69 0 0,0 8 24 0 0,4 246 1061 0 0,-4-251-1413 0 0,0 0 0 0 0,0 1 0 0 0,-1-1 0 0 0,1 0 0 0 0,-1 1 0 0 0,1-1 0 0 0,-1 0 0 0 0,0 0 0 0 0,0 0 0 0 0,-1 0 0 0 0,1 0 0 0 0,-1 0 0 0 0,1 0 0 0 0,-1 0 0 0 0,0 0 0 0 0,0-1 0 0 0,0 1 0 0 0,0-1 0 0 0,-1 1 0 0 0,1-1 0 0 0,-1 0 0 0 0,1 0 0 0 0,-1 0 0 0 0,0 0 1 0 0,0 0-1 0 0,0-1 0 0 0,0 1 0 0 0,0-1 0 0 0,0 0 0 0 0,0 0 0 0 0,0 0 0 0 0,-1 0 0 0 0,1-1 0 0 0,-2 1-14 0 0,3-1 3 0 0,0-1 0 0 0,0 1 1 0 0,0-1-1 0 0,0 1 0 0 0,0-1 1 0 0,0 1-1 0 0,1-1 0 0 0,-1 0 1 0 0,0 0-1 0 0,0 0 1 0 0,1 0-1 0 0,-1 0 0 0 0,0 0 1 0 0,1-1-1 0 0,-1 1 0 0 0,1 0 1 0 0,0-1-1 0 0,-1 1 0 0 0,1-1 1 0 0,0 1-1 0 0,0-1 1 0 0,0 0-1 0 0,0 0 0 0 0,0 1 1 0 0,1-1-1 0 0,-1 0 0 0 0,0 0 1 0 0,1 0-1 0 0,-1 0 0 0 0,1 0 1 0 0,0 0-1 0 0,0 0 0 0 0,-1 0 1 0 0,2 0-1 0 0,-1-1-3 0 0,11-72-164 0 0,0 54 128 0 0,0 0 0 0 0,2 2 0 0 0,0-1 1 0 0,1 2-1 0 0,1 0 0 0 0,1 0 0 0 0,0 2 0 0 0,1 0 1 0 0,1 1-1 0 0,0 0 0 0 0,1 2 0 0 0,1 0 0 0 0,0 1 1 0 0,1 1-1 0 0,0 1 0 0 0,0 1 0 0 0,1 1 1 0 0,0 1-1 0 0,5 0 36 0 0,-25 6 0 0 0,0-1 0 0 0,1 1 0 0 0,-1 0 0 0 0,0 0 0 0 0,1 1 0 0 0,0-1 0 0 0,-1 0 0 0 0,1 1 0 0 0,-1 0 0 0 0,1-1 0 0 0,0 1 0 0 0,-1 0 0 0 0,1 0 0 0 0,-1 1 0 0 0,1-1 0 0 0,0 1 0 0 0,-1-1 0 0 0,1 1 0 0 0,-1 0 0 0 0,1-1 0 0 0,-1 1 0 0 0,0 1 0 0 0,1-1 0 0 0,-1 0 0 0 0,0 1 0 0 0,0-1 0 0 0,1 1 0 0 0,-1-1 0 0 0,-1 1 0 0 0,1 0 0 0 0,0 0 0 0 0,0 0 0 0 0,-1 0 0 0 0,1 0 0 0 0,-1 0 0 0 0,1 1 0 0 0,-1-1 0 0 0,1 2 0 0 0,-2 1 16 0 0,-1-1 1 0 0,1 0-1 0 0,-1 1 1 0 0,0-1-1 0 0,0 0 1 0 0,0 0-1 0 0,0 0 0 0 0,-1 0 1 0 0,0 0-1 0 0,1 0 1 0 0,-2 0-1 0 0,1 0 1 0 0,0-1-1 0 0,-1 1 1 0 0,1-1-1 0 0,-1 0 1 0 0,0 0-1 0 0,0 0 1 0 0,-1 0-1 0 0,-1 2-16 0 0,-194 127 832 0 0,198-132-822 0 0,1 0 1 0 0,-1 0-1 0 0,1 1 0 0 0,-1-1 0 0 0,0 0 0 0 0,1 1 0 0 0,-1-1 1 0 0,1 1-1 0 0,0-1 0 0 0,-1 0 0 0 0,1 1 0 0 0,-1-1 0 0 0,1 1 1 0 0,0-1-1 0 0,-1 1 0 0 0,1-1 0 0 0,0 1 0 0 0,-1 0 0 0 0,1-1 1 0 0,0 1-1 0 0,0-1 0 0 0,0 1 0 0 0,-1 0 0 0 0,1-1 1 0 0,0 1-1 0 0,0-1 0 0 0,0 1 0 0 0,0 0 0 0 0,0-1 0 0 0,0 1 1 0 0,0-1-1 0 0,0 1 0 0 0,1 0 0 0 0,-1-1 0 0 0,0 1 0 0 0,0-1 1 0 0,0 1-1 0 0,1 0 0 0 0,-1-1 0 0 0,0 1 0 0 0,1-1 0 0 0,-1 1 1 0 0,0-1-1 0 0,1 1 0 0 0,-1-1 0 0 0,1 1 0 0 0,-1-1 0 0 0,1 0 1 0 0,-1 1-1 0 0,1-1 0 0 0,-1 0 0 0 0,1 1 0 0 0,-1-1 0 0 0,1 0 1 0 0,-1 1-1 0 0,1-1 0 0 0,0 0 0 0 0,-1 0 0 0 0,1 0 0 0 0,-1 0 1 0 0,1 0-1 0 0,0 0 0 0 0,-1 1 0 0 0,1-1 0 0 0,-1-1 0 0 0,1 1 1 0 0,0 0-1 0 0,-1 0 0 0 0,1 0 0 0 0,0 0-10 0 0,12 6 106 0 0,85 57 521 0 0,-14 25-579 0 0,-48-77-2243 0 0,-11-10-3893 0 0,-13-2 377 0 0,-3 1-1780 0 0</inkml:trace>
  <inkml:trace contextRef="#ctx0" brushRef="#br0" timeOffset="4904.222">1942 819 5521 0 0,'0'0'3757'0'0,"0"0"-1574"0"0,0 0-691 0 0,0 0 22 0 0,0 0 69 0 0,0 0-113 0 0,0 0-311 0 0,0 0-312 0 0,0 0-226 0 0,0 0-116 0 0,0 0-54 0 0,0 0-31 0 0,0 0-13 0 0,13-11-12 0 0,79-77 653 0 0,-63 51-570 0 0,-8 9-372 0 0,1 0 1 0 0,1 2-1 0 0,1 0 0 0 0,2 2 1 0 0,0 1-1 0 0,6-3-106 0 0,-32 25-7 0 0,0 1 0 0 0,1-1 0 0 0,-1 0 0 0 0,1 0 0 0 0,0 0 0 0 0,-1 0 0 0 0,1 0 1 0 0,-1 1-1 0 0,1-1 0 0 0,0 0 0 0 0,0 1 0 0 0,0-1 0 0 0,-1 0 0 0 0,1 1 0 0 0,0-1 0 0 0,0 1 0 0 0,0-1 0 0 0,0 1 0 0 0,0 0 0 0 0,0-1 0 0 0,0 1 0 0 0,0 0 0 0 0,0 0 0 0 0,0 0 0 0 0,0 0 0 0 0,0-1 0 0 0,0 1 0 0 0,0 1 0 0 0,0-1 0 0 0,0 0 0 0 0,0 0 0 0 0,0 0 0 0 0,0 0 0 0 0,0 1 1 0 0,0-1-1 0 0,0 1 0 0 0,0-1 0 0 0,0 0 0 0 0,0 1 0 0 0,0 0 0 0 0,-1-1 0 0 0,1 1 0 0 0,0-1 0 0 0,0 1 0 0 0,0 0 0 0 0,-1 0 0 0 0,1-1 0 0 0,-1 1 0 0 0,1 0 0 0 0,0 0 0 0 0,-1 0 0 0 0,1 0 0 0 0,-1 0 0 0 0,0 0 0 0 0,1 0 0 0 0,-1 0 0 0 0,0 0 0 0 0,1 0 0 0 0,-1 0 0 0 0,0 0 1 0 0,0 0-1 0 0,0 0 0 0 0,0 0 0 0 0,0 0 0 0 0,0 0 0 0 0,0 0 0 0 0,0 0 0 0 0,-1 1 7 0 0,3 111-190 0 0,-1-111 193 0 0,1 0-1 0 0,-1 0 1 0 0,1 0-1 0 0,-1 0 0 0 0,1 0 1 0 0,0 0-1 0 0,0 0 1 0 0,0-1-1 0 0,0 1 0 0 0,0-1 1 0 0,0 1-1 0 0,0-1 1 0 0,1 0-1 0 0,-1 0 0 0 0,0 0 1 0 0,1 0-1 0 0,-1 0 1 0 0,1 0-1 0 0,-1-1 1 0 0,1 1-1 0 0,0-1 0 0 0,-1 0 1 0 0,1 0-1 0 0,-1 0 1 0 0,1 0-1 0 0,-1 0 0 0 0,1 0 1 0 0,0-1-1 0 0,-1 1 1 0 0,1-1-1 0 0,1 0-2 0 0,10 0 59 0 0,90-33 131 0 0,-47 9-127 0 0,-34 16-66 0 0,-18 6 1 0 0,-1 1 1 0 0,1 0-1 0 0,-1 0 0 0 0,1 0 0 0 0,0 0 0 0 0,-1 1 0 0 0,1 0 0 0 0,0 0 1 0 0,0 0-1 0 0,0 1 0 0 0,0 0 0 0 0,0 0 0 0 0,0 0 0 0 0,0 0 1 0 0,1 1 1 0 0,-2 50 85 0 0,-12 77-315 0 0,28-107-1559 0 0,-8-18-2151 0 0,-2 0-3788 0 0,-7 0-2853 0 0</inkml:trace>
</inkml:ink>
</file>

<file path=ppt/ink/ink4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2:13.381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218 2383 0 0 0,'0'0'1834'0'0,"0"0"394"0"0,0 0 77 0 0,0 0-244 0 0,0 0-434 0 0,0 0-460 0 0,0 0-336 0 0,0 0-251 0 0,0 0-117 0 0,3-6-21 0 0,0 0-360 0 0,-2 6-35 0 0,-1 1 1 0 0,0-1-1 0 0,0 1 0 0 0,0-1 1 0 0,1 0-1 0 0,-1 0 1 0 0,0 1-1 0 0,0-1 1 0 0,1 0-1 0 0,-1 1 1 0 0,0-1-1 0 0,1 0 1 0 0,-1 0-1 0 0,0 0 0 0 0,1 1 1 0 0,-1-1-1 0 0,0 0 1 0 0,1 0-1 0 0,-1 0 1 0 0,1 0-1 0 0,-1 0 1 0 0,0 1-1 0 0,1-1 1 0 0,-1 0-1 0 0,1 0 1 0 0,-1 0-1 0 0,0 0 0 0 0,1 0 1 0 0,-1 0-1 0 0,1-1 1 0 0,-1 1-1 0 0,0 0 1 0 0,1 0-1 0 0,-1 0 1 0 0,1 0-48 0 0,-4 74 585 0 0,-4 0 0 0 0,-2 0 0 0 0,-4-1 0 0 0,-3 0 1 0 0,-4 3-586 0 0,7-6-1401 0 0,11-73-9685 0 0,3-12 5906 0 0,1 8 4640 0 0</inkml:trace>
  <inkml:trace contextRef="#ctx0" brushRef="#br0" timeOffset="246.016">119 2408 0 0 0,'0'0'1064'0'0,"0"0"475"0"0,0 0 472 0 0,0 0 104 0 0,0 0-217 0 0,0 0-391 0 0,0 0-388 0 0,0 0-276 0 0,0 0-171 0 0,0 0-120 0 0,34-9-109 0 0,106-28-102 0 0,-39 17 129 0 0,-2 16-2083 0 0,-99 6 1232 0 0,1-1 0 0 0,-1 0 0 0 0,0 0 0 0 0,1 0 0 0 0,-1 1 0 0 0,0-1 0 0 0,0 0 0 0 0,0 0 0 0 0,0 1 0 0 0,0-1 0 0 0,0 0-1 0 0,0 0 1 0 0,0 1 0 0 0,-1-1 0 0 0,1 0 0 0 0,0 0 0 0 0,-1 0 0 0 0,1 0 0 0 0,-1 1 0 0 0,1-1 0 0 0,-1 0 0 0 0,0 0 0 0 0,1 0-1 0 0,-1 0 1 0 0,0 0 0 0 0,0 0 0 0 0,0 0 0 0 0,0-1 0 0 0,1 1 0 0 0,-1 0 0 0 0,-1 0 0 0 0,1 0 381 0 0,-8 7-767 0 0</inkml:trace>
  <inkml:trace contextRef="#ctx0" brushRef="#br0" timeOffset="464.149">1 2721 0 0 0,'0'0'1355'0'0,"0"0"584"0"0,0 0 392 0 0,0 0 78 0 0,0 0-249 0 0,0 0-411 0 0,32-2-439 0 0,103-9-356 0 0,41-30 977 0 0,-10 11-2007 0 0,-93 26-9641 0 0,-68 4 3372 0 0</inkml:trace>
  <inkml:trace contextRef="#ctx0" brushRef="#br0" timeOffset="675.121">750 2721 6801 0 0,'0'0'1425'0'0,"0"0"-501"0"0,0 0-4 0 0,0 0 379 0 0,0 0 336 0 0,0 0 31 0 0,0 0-350 0 0,0 0-452 0 0,0 0-345 0 0,0 0-218 0 0,0 0-127 0 0,0 0-62 0 0,-15 29-44 0 0,-47 87-28 0 0,-8 34-1236 0 0,35-100-4142 0 0,20-30-3862 0 0,12-17 6870 0 0</inkml:trace>
  <inkml:trace contextRef="#ctx0" brushRef="#br0" timeOffset="919.109">524 2758 4953 0 0,'0'0'1131'0'0,"0"0"-420"0"0,0 0-96 0 0,0 0 306 0 0,0 0 349 0 0,0 0 130 0 0,0 0-126 0 0,0 0-262 0 0,0 0-253 0 0,0 0-178 0 0,0 0-93 0 0,0 0-21 0 0,10 33-30 0 0,34 99-42 0 0,-16-79 110 0 0,-20-46-390 0 0,94 62-605 0 0,-74-54-3935 0 0,-24-11-779 0 0,0 0-1711 0 0</inkml:trace>
  <inkml:trace contextRef="#ctx0" brushRef="#br0" timeOffset="-3965.732">1857 1330 0 0 0,'0'0'331'0'0,"0"0"768"0"0,0 0 133 0 0,0 0-107 0 0,31-5-119 0 0,99-12-112 0 0,162 9 3478 0 0,101 4-1996 0 0,291-28-1519 0 0,44-13-25 0 0,-209 27 66 0 0,-181-1-585 0 0,-33-2 138 0 0,-96 17-224 0 0,255-4 228 0 0,-226-6-351 0 0,-103 10-144 0 0,-3 0-62 0 0,82-14 19 0 0,-152 14-195 0 0,-62 4 287 0 0,0 0 12 0 0,0 0 5 0 0,0 0 7 0 0,0 0 14 0 0,0 0 3 0 0,0 0-14 0 0,0 0-6 0 0,0 0-20 0 0,0 0-31 0 0,0 0-7 0 0,0 0-41 0 0,0 23-414 0 0,-20 69 518 0 0,-8 102 53 0 0,35-102-32 0 0,-10-73 1476 0 0,-14-5-1437 0 0,-77 9-213 0 0,-294-20 1924 0 0,178 16-1722 0 0,108-12-129 0 0,33 0-105 0 0,-41 15-111 0 0,-120-21 334 0 0,-24-8-35 0 0,25 6-137 0 0,58 20-41 0 0,22 3-303 0 0,-123-15 175 0 0,117-18 386 0 0,-13 12-425 0 0,-340 13 360 0 0,236-3 175 0 0,69-11-392 0 0,140 7 238 0 0,-1-2 0 0 0,-1-2 1 0 0,-36-6-75 0 0,2 2-33 0 0,-134-6 54 0 0,79 6-62 0 0,-211 1 17 0 0,272 11 132 0 0,18-11 213 0 0,78-14 786 0 0,7-126-244 0 0,4-11-2642 0 0,-20 147-6004 0 0,3 4 3064 0 0,1 0-1486 0 0</inkml:trace>
  <inkml:trace contextRef="#ctx0" brushRef="#br0" timeOffset="-578.644">316 1668 0 0 0,'0'0'832'0'0,"0"0"304"0"0,0 0 273 0 0,0 0 87 0 0,0 0-137 0 0,0 0-309 0 0,0 0-333 0 0,0 0-285 0 0,0 0-150 0 0,2 0 20 0 0,106 1 4123 0 0,133-2-1383 0 0,322-6-1400 0 0,-524 11-1538 0 0,-44-5 3234 0 0,-143-108-3258 0 0,143 102-58 0 0,-1 2 2 0 0,0 0-1 0 0,1-1 1 0 0,0 1-1 0 0,1-1 1 0 0,-1 0-1 0 0,1-1 1 0 0,0 1 0 0 0,1-1-1 0 0,0 0 1 0 0,0 0-1 0 0,0 0 1 0 0,1 0-1 0 0,0-1 1 0 0,0 1-24 0 0,2 51-1996 0 0,12 10 1714 0 0,-1 1-1 0 0,-4 0 1 0 0,-1 1 0 0 0,-3 0 0 0 0,-3-1 0 0 0,-3 11 282 0 0,2-54-67 0 0,-1 0-1 0 0,0 0 1 0 0,-1 0 0 0 0,0 0-1 0 0,-1-1 1 0 0,0 0-1 0 0,-1 1 1 0 0,0-1-1 0 0,-2 1 68 0 0,7-12 44 0 0,0-1 0 0 0,0 1 0 0 0,0 0 0 0 0,0-1 0 0 0,0 1 0 0 0,-1 0 0 0 0,1 0 0 0 0,0-1 0 0 0,0 1 0 0 0,0 0 0 0 0,0-1 0 0 0,0 1 0 0 0,-1 0 0 0 0,1 0-1 0 0,0-1 1 0 0,0 1 0 0 0,-1 0 0 0 0,1 0 0 0 0,0 0 0 0 0,0-1 0 0 0,-1 1 0 0 0,1 0 0 0 0,0 0 0 0 0,0 0 0 0 0,-1 0 0 0 0,1-1 0 0 0,0 1 0 0 0,-1 0 0 0 0,1 0-1 0 0,0 0 1 0 0,-1 0 0 0 0,1 0 0 0 0,0 0 0 0 0,-1 0 0 0 0,1 0 0 0 0,0 0 0 0 0,-1 0 0 0 0,1 0 0 0 0,0 0 0 0 0,0 0 0 0 0,-1 0 0 0 0,1 1 0 0 0,0-1 0 0 0,-1 0-1 0 0,1 0 1 0 0,0 0 0 0 0,-1 0 0 0 0,1 0 0 0 0,0 1 0 0 0,0-1 0 0 0,-1 0 0 0 0,1 0 0 0 0,0 1 0 0 0,0-1 0 0 0,0 0 0 0 0,-1 0 0 0 0,1 1 0 0 0,0-1 0 0 0,0 0-44 0 0,-1-35 690 0 0,1 29-589 0 0,1-9-46 0 0,1 1 0 0 0,0-1-1 0 0,1 1 1 0 0,0 0 0 0 0,1-1 0 0 0,1 2 0 0 0,0-1 0 0 0,1 0 0 0 0,6-8-55 0 0,-11 19-5 0 0,78-109-396 0 0,-36 73-3612 0 0,-36 35 392 0 0,0 0-3124 0 0,-3 0-50 0 0</inkml:trace>
  <inkml:trace contextRef="#ctx0" brushRef="#br0" timeOffset="3500.601">1938 645 0 0 0,'-24'-85'1062'0'0,"23"77"-79"0"0,0-3 5389 0 0,1 10-421 0 0,0 11-5719 0 0,0 590 2353 0 0,3-557-2345 0 0,0-21-1453 0 0,-2 0-4606 0 0,-2-22 1021 0 0,-3 3 1930 0 0,4-2 1537 0 0,-2-1-65 0 0</inkml:trace>
  <inkml:trace contextRef="#ctx0" brushRef="#br0" timeOffset="4067.124">1833 567 0 0 0,'0'0'991'0'0,"0"0"257"0"0,0 0 38 0 0,0 0-277 0 0,0 0-403 0 0,0 0-314 0 0,0 0-159 0 0,0 0-34 0 0,0 0 34 0 0,-4 4 65 0 0,-102 91 3708 0 0,96-73-2710 0 0,38-6-470 0 0,-1-9-464 0 0,1 0 0 0 0,0-1 0 0 0,0-2 0 0 0,0-1 0 0 0,0-1 1 0 0,0-2-1 0 0,0-1 0 0 0,1-1-262 0 0,32 1 223 0 0,-9 9 38 0 0,-51-8-94 0 0,-1 0 87 0 0,0 0 59 0 0,-42-4 1291 0 0,33 1-1554 0 0,0 0-1 0 0,1-1 0 0 0,0 0 0 0 0,-1 0 1 0 0,1-1-1 0 0,1 0 0 0 0,-1-1 0 0 0,1 0 1 0 0,0 0-1 0 0,1 0 0 0 0,-1-1 0 0 0,1 0 1 0 0,0 0-1 0 0,1 0 0 0 0,0-1 1 0 0,0 0-1 0 0,0 0 0 0 0,0-2-49 0 0,-30-66-523 0 0,27 62 286 0 0,5 10-2485 0 0,2 2-5288 0 0,1 2 1873 0 0</inkml:trace>
  <inkml:trace contextRef="#ctx0" brushRef="#br0" timeOffset="4515.128">2527 254 1832 0 0,'0'0'1501'0'0,"0"0"-402"0"0,0 0-182 0 0,0 0 207 0 0,0 0 334 0 0,0 0 169 0 0,0 0-156 0 0,0 0-417 0 0,0 0-446 0 0,0 0-279 0 0,0 0-58 0 0,0 0 82 0 0,0 0 134 0 0,2 13 85 0 0,21 93 898 0 0,-9-23-581 0 0,17 183-513 0 0,-51-238-2574 0 0,9-24-2132 0 0,-1-3-4937 0 0,9-1 7624 0 0</inkml:trace>
  <inkml:trace contextRef="#ctx0" brushRef="#br0" timeOffset="4832.205">2468 358 0 0 0,'0'0'743'0'0,"0"0"662"0"0,0 0 556 0 0,0 0 233 0 0,0 0-158 0 0,0 0-345 0 0,0 0-348 0 0,0 0-273 0 0,33-12-203 0 0,104-36-183 0 0,-23 19 365 0 0,42 11-2168 0 0,-151 44-9004 0 0,-7-19 6322 0 0</inkml:trace>
  <inkml:trace contextRef="#ctx0" brushRef="#br0" timeOffset="5080.141">2482 608 1488 0 0,'0'0'1211'0'0,"0"0"-125"0"0,0 0 266 0 0,0 0 447 0 0,0 0 212 0 0,0 0-165 0 0,0 0-440 0 0,0 0-478 0 0,32-8-365 0 0,99-25-253 0 0,54-14-1419 0 0,-155 37-1404 0 0,-8 9-3273 0 0,-13 1 1194 0 0</inkml:trace>
  <inkml:trace contextRef="#ctx0" brushRef="#br0" timeOffset="5600.882">2959 534 5537 0 0,'0'0'768'0'0,"0"0"-436"0"0,0 0-100 0 0,0 0 401 0 0,0 0 452 0 0,0 0 203 0 0,0 0-85 0 0,0 0-310 0 0,0 0-313 0 0,0 0-172 0 0,0 0-45 0 0,0 0 1 0 0,0 0 48 0 0,9 21 34 0 0,43 92 401 0 0,-47-100-673 0 0,-5-10-91 0 0,1 0 0 0 0,-1-1 0 0 0,0 1 0 0 0,1-1 0 0 0,-1 1 0 0 0,1 0 0 0 0,0-1 0 0 0,0 0 1 0 0,0 1-1 0 0,0-1 0 0 0,1 1 0 0 0,-1-1 0 0 0,0 0 0 0 0,1 0 0 0 0,0 0 0 0 0,-1 0 0 0 0,1 0 0 0 0,0 0 0 0 0,0 0 0 0 0,0-1 0 0 0,0 1 0 0 0,0-1 0 0 0,1 1 0 0 0,-1-1 0 0 0,0 0 0 0 0,1 0 0 0 0,-1 0 0 0 0,1 0 0 0 0,-1 0 0 0 0,1-1 0 0 0,0 1 0 0 0,-1-1 0 0 0,1 0 0 0 0,-1 1 0 0 0,1-1 1 0 0,0 0-1 0 0,-1-1 0 0 0,1 1 0 0 0,0 0 0 0 0,-1-1 0 0 0,1 1 0 0 0,-1-1 0 0 0,1 0 0 0 0,1-1-83 0 0,105-89 679 0 0,-106 89-666 0 0,-1 0-22 0 0,-1 0-1 0 0,1 0 1 0 0,-1 0 0 0 0,1 1 0 0 0,0-1-1 0 0,0 0 1 0 0,0 1 0 0 0,0-1 0 0 0,0 1-1 0 0,0 0 1 0 0,0-1 0 0 0,0 1 0 0 0,1 0-1 0 0,-1 1 1 0 0,0-1 0 0 0,1 0-1 0 0,-1 1 1 0 0,1-1 0 0 0,-1 1 0 0 0,1-1-1 0 0,-1 1 1 0 0,1 0 0 0 0,-1 0 0 0 0,0 1-1 0 0,1-1 1 0 0,-1 0 0 0 0,1 1-1 0 0,-1-1 1 0 0,1 1 0 0 0,-1 0 0 0 0,0 0-1 0 0,1 0 1 0 0,-1 0 0 0 0,0 0 0 0 0,0 1-1 0 0,0-1 1 0 0,0 0 0 0 0,0 1 0 0 0,1 1 9 0 0,4 10-11 0 0,-1 0 0 0 0,0 1 1 0 0,-1-1-1 0 0,-1 1 0 0 0,0 1 1 0 0,-1-1-1 0 0,0 0 1 0 0,-1 1-1 0 0,-1 0 0 0 0,-1-1 1 0 0,0 1-1 0 0,0 0 0 0 0,-1-1 1 0 0,-1 1-1 0 0,-1-1 1 0 0,0 1-1 0 0,-1-1 0 0 0,0 0 1 0 0,-1 0-1 0 0,-1-1 1 0 0,0 1-1 0 0,-1-1 0 0 0,0 0 1 0 0,-1-1-1 0 0,0 0 0 0 0,-1 0 1 0 0,-6 4 10 0 0,12-12-16 0 0,0 0-1 0 0,0 0 1 0 0,-1-1 0 0 0,1 0 0 0 0,-1 1-1 0 0,0-1 1 0 0,0-1 0 0 0,0 1 0 0 0,0-1-1 0 0,-1 1 1 0 0,1-1 0 0 0,-1 0 0 0 0,1-1-1 0 0,-1 1 1 0 0,0-1 0 0 0,1 0 0 0 0,-2 0 16 0 0,-9-38-464 0 0,17 25 387 0 0,1 1 1 0 0,0 0 0 0 0,0-1 0 0 0,1 1 0 0 0,1 1 0 0 0,-1-1 0 0 0,2 1-1 0 0,0 0 1 0 0,0 0 0 0 0,1 0 0 0 0,0 1 0 0 0,0 0 0 0 0,1 0-1 0 0,0 1 1 0 0,1 0 0 0 0,0 1 0 0 0,0 0 0 0 0,1 0 0 0 0,10-5 76 0 0,59-32-2471 0 0,-51 33-1242 0 0,1 3-3430 0 0,-16 4 3394 0 0</inkml:trace>
  <inkml:trace contextRef="#ctx0" brushRef="#br0" timeOffset="7848.742">4292 1418 0 0 0,'0'0'187'0'0,"0"0"500"0"0,0 0 174 0 0,-4-3 86 0 0,3 2-781 0 0,0 1 0 0 0,0-1 0 0 0,-1 0 1 0 0,1 0-1 0 0,0 0 0 0 0,0 1 0 0 0,-1-1 0 0 0,1 0 0 0 0,0 1 1 0 0,-1-1-1 0 0,1 1 0 0 0,-1 0 0 0 0,1-1 0 0 0,-1 1 0 0 0,1 0 1 0 0,-1 0-1 0 0,1 0 0 0 0,-1 0 0 0 0,1 0 0 0 0,-1 0 0 0 0,1 1 0 0 0,0-1 1 0 0,-1 0-1 0 0,1 1 0 0 0,-1-1 0 0 0,1 1 0 0 0,0-1 0 0 0,-1 1 1 0 0,1 0-1 0 0,0 0 0 0 0,0-1 0 0 0,-1 1 0 0 0,1 0 0 0 0,0 0 1 0 0,0 0-1 0 0,0 0 0 0 0,0 0 0 0 0,0 1 0 0 0,0-1 0 0 0,1 0 1 0 0,-1 0-1 0 0,-1 2-166 0 0,-1 4 212 0 0,-1 0 0 0 0,1 0 1 0 0,0 0-1 0 0,1 0 0 0 0,0 0 1 0 0,0 1-1 0 0,0-1 0 0 0,1 1 1 0 0,0 0-1 0 0,1-1 0 0 0,0 1 1 0 0,0 0-1 0 0,0-1 0 0 0,1 3-212 0 0,0-9 101 0 0,0 1-1 0 0,0-1 1 0 0,-1 1-1 0 0,1-1 0 0 0,0 0 1 0 0,0 1-1 0 0,0-1 1 0 0,0 0-1 0 0,1 0 1 0 0,-1 0-1 0 0,0 0 0 0 0,0 0 1 0 0,1 0-1 0 0,-1 0 1 0 0,1 0-1 0 0,-1 0 0 0 0,1-1 1 0 0,-1 1-1 0 0,1 0 1 0 0,-1-1-1 0 0,1 0 1 0 0,-1 1-1 0 0,1-1 0 0 0,0 0 1 0 0,-1 0-1 0 0,1 0 1 0 0,0 0-1 0 0,-1 0 1 0 0,1 0-1 0 0,-1 0 0 0 0,1 0 1 0 0,0-1-1 0 0,-1 1 1 0 0,1-1-1 0 0,-1 1 0 0 0,1-1 1 0 0,-1 0-1 0 0,1 0 1 0 0,-1 1-1 0 0,1-1 1 0 0,-1 0-1 0 0,0 0 0 0 0,0 0 1 0 0,1 0-1 0 0,-1-1 1 0 0,0 1-1 0 0,1-1-100 0 0,1-3 144 0 0,1 0 0 0 0,-1 0 0 0 0,0 0 1 0 0,-1 0-1 0 0,1-1 0 0 0,-1 1 0 0 0,0-1 0 0 0,0 1 0 0 0,-1-1 0 0 0,0 0 0 0 0,0 0 0 0 0,0 0 1 0 0,-1 0-1 0 0,0 1 0 0 0,0-1 0 0 0,0-4-144 0 0,-2 8-46 0 0,0 0 0 0 0,0 1 0 0 0,0-1 0 0 0,1 1 0 0 0,-1 0-1 0 0,-1-1 1 0 0,1 1 0 0 0,0 0 0 0 0,0 0 0 0 0,0 0 0 0 0,-1 1 0 0 0,1-1 0 0 0,0 0 0 0 0,-1 1 0 0 0,1 0 0 0 0,0-1 0 0 0,-1 1 0 0 0,1 0 0 0 0,-1 0-1 0 0,1 1 1 0 0,0-1 0 0 0,-2 1 46 0 0,1-1-101 0 0,1 0 48 0 0,0-1 1 0 0,0 2-1 0 0,-1-1 0 0 0,1 0 1 0 0,0 0-1 0 0,0 1 1 0 0,-1-1-1 0 0,1 1 0 0 0,0 0 1 0 0,0-1-1 0 0,0 1 0 0 0,0 0 1 0 0,0 0-1 0 0,0 1 1 0 0,0-1-1 0 0,0 0 0 0 0,0 1 1 0 0,1-1-1 0 0,-1 1 0 0 0,1-1 1 0 0,-1 1-1 0 0,1 0 0 0 0,-1 0 1 0 0,1 0-1 0 0,0 0 1 0 0,0 0-1 0 0,0 0 0 0 0,0 0 1 0 0,0 0-1 0 0,0 0 0 0 0,1 0 1 0 0,-1 0-1 0 0,1 1 1 0 0,-1-1-1 0 0,1 0 0 0 0,0 0 1 0 0,0 1-1 0 0,0-1 0 0 0,0 0 1 0 0,0 0-1 0 0,1 2 53 0 0,29 15-1761 0 0,-7-13-2423 0 0,1-5-3636 0 0,-17-1 5199 0 0</inkml:trace>
  <inkml:trace contextRef="#ctx0" brushRef="#br0" timeOffset="8888.249">4294 1514 0 0 0,'0'0'163'0'0,"0"0"625"0"0,0 0 197 0 0,0 0 92 0 0,0 0 103 0 0,0 0 37 0 0,0-7-67 0 0,2-27 1536 0 0,7 57 4419 0 0,32 161-3173 0 0,-30-100-3636 0 0,-4 1 0 0 0,-3 0 0 0 0,-7 72-296 0 0,-20 182 491 0 0,32-287-183 0 0,-3-47 1610 0 0,-3-32-1871 0 0,-1 8-57 0 0,-2 13-106 0 0,0 0 0 0 0,-1-1 0 0 0,1 1 0 0 0,-1-1 1 0 0,0 1-1 0 0,-1 0 0 0 0,0-1 0 0 0,0 1 0 0 0,0 0 0 0 0,-1 0 0 0 0,0 1 0 0 0,0-1 0 0 0,0 0 0 0 0,-1 1 1 0 0,1 0-1 0 0,-1 0 0 0 0,-1 0 0 0 0,1 0 0 0 0,-1 1 0 0 0,0-1 0 0 0,0 1 0 0 0,0 1 0 0 0,-1-2 116 0 0,-10-10-441 0 0,-18-18-175 0 0,0 3 0 0 0,-2 1-1 0 0,-2 1 1 0 0,-38-21 616 0 0,70 45 17 0 0,6 4-9 0 0,0 0 0 0 0,0 0-1 0 0,0-1 1 0 0,1 1 0 0 0,-1 0-1 0 0,0 0 1 0 0,0-1 0 0 0,0 1-1 0 0,0 0 1 0 0,0-1 0 0 0,0 1-1 0 0,0 0 1 0 0,0-1 0 0 0,0 1-1 0 0,0 0 1 0 0,0-1 0 0 0,0 1 0 0 0,0 0-1 0 0,0-1 1 0 0,0 1 0 0 0,0 0-1 0 0,0-1 1 0 0,0 1 0 0 0,0 0-1 0 0,0 0 1 0 0,0-1 0 0 0,-1 1-1 0 0,1 0 1 0 0,0-1 0 0 0,0 1-1 0 0,0 0 1 0 0,-1 0 0 0 0,1-1-1 0 0,0 1 1 0 0,0 0 0 0 0,0 0-1 0 0,-1 0 1 0 0,1-1 0 0 0,0 1-1 0 0,-1 0-7 0 0,409 11 760 0 0,42-29-569 0 0,-455 26 97 0 0,-133 62 97 0 0,92-52-374 0 0,-232 92 88 0 0,199-66-338 0 0,79-44 175 0 0,-1 0-1 0 0,1 1 0 0 0,-1-1 0 0 0,1 1 1 0 0,-1-1-1 0 0,1 1 0 0 0,-1-1 1 0 0,1 1-1 0 0,0-1 0 0 0,-1 1 0 0 0,1 0 1 0 0,0-1-1 0 0,0 1 0 0 0,-1-1 1 0 0,1 1-1 0 0,0 0 0 0 0,0-1 0 0 0,0 1 1 0 0,0 0-1 0 0,0-1 0 0 0,0 1 1 0 0,0 0-1 0 0,0-1 0 0 0,0 1 0 0 0,0 0 1 0 0,0-1-1 0 0,0 1 0 0 0,0-1 1 0 0,1 1-1 0 0,-1 0 0 0 0,0-1 0 0 0,0 1 1 0 0,1-1-1 0 0,-1 1 0 0 0,0 0 1 0 0,1-1-1 0 0,-1 1 0 0 0,1-1 0 0 0,-1 1 1 0 0,1-1-1 0 0,-1 0 0 0 0,1 1 0 0 0,-1-1 1 0 0,1 1-1 0 0,-1-1 0 0 0,1 0 1 0 0,-1 0-1 0 0,1 1 0 0 0,0-1 0 0 0,-1 0 1 0 0,1 0-1 0 0,0 1 0 0 0,-1-1 1 0 0,1 0-1 0 0,0 0 0 0 0,-1 0 0 0 0,1 0 1 0 0,0 0-1 0 0,-1 0 65 0 0,46 3-8135 0 0,-41-3 5631 0 0,11 0-3211 0 0</inkml:trace>
  <inkml:trace contextRef="#ctx0" brushRef="#br0" timeOffset="10549.103">4369 1481 0 0 0,'0'0'177'0'0,"0"0"464"0"0,-4-5 136 0 0,-12-12-50 0 0,15 16-601 0 0,0 1 0 0 0,0-1 0 0 0,-1 1 0 0 0,1-1 0 0 0,0 1 0 0 0,-1-1 0 0 0,1 1 1 0 0,0 0-1 0 0,-1 0 0 0 0,1-1 0 0 0,0 1 0 0 0,-1 0 0 0 0,1 0 0 0 0,0 0 0 0 0,-1 1 0 0 0,1-1 0 0 0,0 0 0 0 0,-1 0 1 0 0,1 1-1 0 0,0-1 0 0 0,0 1 0 0 0,-1-1 0 0 0,1 1 0 0 0,0 0 0 0 0,0-1 0 0 0,0 1 0 0 0,0 0 0 0 0,0 0 0 0 0,0 0 1 0 0,0 0-1 0 0,0 0 0 0 0,0 0 0 0 0,0 0 0 0 0,0 0 0 0 0,0 1-126 0 0,-2 1 253 0 0,-1-1-87 0 0,-1 1-1 0 0,1 1 1 0 0,0-1-1 0 0,1 0 1 0 0,-1 1-1 0 0,1 0 1 0 0,-1 0-1 0 0,1 0 1 0 0,0 0-1 0 0,1 1 1 0 0,-1-1-1 0 0,1 1 1 0 0,0-1-1 0 0,0 1 1 0 0,0 0-1 0 0,0 0 1 0 0,1 0-1 0 0,0 0 1 0 0,0 2-166 0 0,1-4 128 0 0,-1 0 1 0 0,1 0 0 0 0,1 0-1 0 0,-1 0 1 0 0,0 0 0 0 0,1 0-1 0 0,-1 0 1 0 0,1 0-1 0 0,0 0 1 0 0,0 0 0 0 0,0 0-1 0 0,0-1 1 0 0,1 1 0 0 0,-1 0-1 0 0,1-1 1 0 0,-1 1-1 0 0,1-1 1 0 0,0 0 0 0 0,0 1-1 0 0,0-1 1 0 0,0 0-1 0 0,1 0 1 0 0,-1 0 0 0 0,0-1-1 0 0,1 1 1 0 0,-1-1 0 0 0,1 1-1 0 0,0-1 1 0 0,0 0-1 0 0,-1 0 1 0 0,1 0 0 0 0,0 0-1 0 0,0 0 1 0 0,0-1 0 0 0,0 1-1 0 0,2-1-128 0 0,-2 0 126 0 0,0-1 0 0 0,0 1 0 0 0,-1-1-1 0 0,1 0 1 0 0,0 0 0 0 0,-1 0 0 0 0,1 0 0 0 0,-1 0 0 0 0,1-1-1 0 0,-1 1 1 0 0,0-1 0 0 0,1 1 0 0 0,-1-1 0 0 0,0 0-1 0 0,0 0 1 0 0,0 0 0 0 0,0 0 0 0 0,-1 0 0 0 0,1-1-1 0 0,-1 1 1 0 0,1 0 0 0 0,-1-1 0 0 0,0 1 0 0 0,0-1 0 0 0,0 0-1 0 0,0 1 1 0 0,0-1 0 0 0,0 0 0 0 0,-1 1 0 0 0,1-2-126 0 0,-3-90 1138 0 0,1 91-1195 0 0,0 1 0 0 0,-1-1 0 0 0,1 1 0 0 0,-1 0 0 0 0,0-1-1 0 0,1 1 1 0 0,-1 0 0 0 0,0 0 0 0 0,0 0 0 0 0,-1 1 0 0 0,1-1 0 0 0,0 0 0 0 0,0 1 0 0 0,-1 0-1 0 0,1-1 1 0 0,-1 1 0 0 0,0 0 0 0 0,1 0 0 0 0,-1 0 0 0 0,0 1 0 0 0,1-1 0 0 0,-1 1-1 0 0,0-1 1 0 0,0 1 0 0 0,0 0 57 0 0,-47-2-3881 0 0,43 2 2853 0 0,6 0-402 0 0,3 8-4435 0 0,3 1 1876 0 0,-5-8 3749 0 0,3 3-1575 0 0</inkml:trace>
  <inkml:trace contextRef="#ctx0" brushRef="#br0" timeOffset="11763.679">3848 2743 1240 0 0,'0'0'1434'0'0,"0"0"-139"0"0,0 0-26 0 0,0 0 328 0 0,0 0 341 0 0,0 0 58 0 0,0 0-280 0 0,0 0-515 0 0,0 0-520 0 0,0 0-324 0 0,0 0-142 0 0,0 0 3 0 0,0 0 122 0 0,0 5 124 0 0,1 14-164 0 0,0 0 1 0 0,1-1 0 0 0,1 0-1 0 0,1 1 1 0 0,1-1 0 0 0,0 0-1 0 0,1-1 1 0 0,1 1 0 0 0,1-1-1 0 0,0-1 1 0 0,7 10-301 0 0,-13-22 57 0 0,0-1-1 0 0,0 0 1 0 0,1 0 0 0 0,-1 1 0 0 0,1-2-1 0 0,0 1 1 0 0,0 0 0 0 0,0 0-1 0 0,0-1 1 0 0,0 0 0 0 0,1 1-1 0 0,-1-1 1 0 0,1-1 0 0 0,-1 1-1 0 0,1 0 1 0 0,0-1 0 0 0,0 0-1 0 0,0 0 1 0 0,-1 0 0 0 0,1 0-1 0 0,0-1 1 0 0,0 1 0 0 0,0-1-1 0 0,0 0 1 0 0,0 0 0 0 0,0 0-1 0 0,0-1 1 0 0,0 0 0 0 0,0 0-1 0 0,0 0 1 0 0,0 0 0 0 0,0 0-1 0 0,0-1 1 0 0,2-1-57 0 0,193-177 779 0 0,-198 179-794 0 0,-1 0-1 0 0,1 1 1 0 0,0-1 0 0 0,-1 0-1 0 0,1 0 1 0 0,0 1 0 0 0,0-1-1 0 0,0 0 1 0 0,-1 1 0 0 0,1-1-1 0 0,0 1 1 0 0,0-1-1 0 0,0 1 1 0 0,0-1 0 0 0,0 1-1 0 0,0 0 1 0 0,0 0 0 0 0,0-1-1 0 0,0 1 1 0 0,0 0 0 0 0,0 0-1 0 0,0 0 1 0 0,0 0 0 0 0,0 0-1 0 0,0 0 1 0 0,0 0 0 0 0,0 0-1 0 0,0 1 1 0 0,0-1 0 0 0,0 0-1 0 0,0 1 1 0 0,0-1 0 0 0,0 1-1 0 0,0-1 1 0 0,0 1-1 0 0,0-1 1 0 0,0 1 0 0 0,0-1-1 0 0,-1 1 1 0 0,1 0 0 0 0,0 0-1 0 0,0-1 1 0 0,-1 1 0 0 0,1 0-1 0 0,-1 0 1 0 0,1 0 0 0 0,0 0-1 0 0,-1 0 1 0 0,0-1 0 0 0,1 1-1 0 0,-1 0 1 0 0,0 0 0 0 0,1 1 15 0 0,11 54-141 0 0,-10-44 151 0 0,0-1 0 0 0,0 1 0 0 0,1 0 0 0 0,0-1 0 0 0,1 1 0 0 0,0-1-1 0 0,1 0 1 0 0,0 0 0 0 0,1-1 0 0 0,0 1 0 0 0,1-1 0 0 0,0-1 0 0 0,4 4-10 0 0,-6-9 64 0 0,0-2 0 0 0,0 1 1 0 0,0 0-1 0 0,0-1 1 0 0,0 0-1 0 0,0 0 1 0 0,1 0-1 0 0,-1-1 1 0 0,1 0-1 0 0,0 0 1 0 0,-1-1-1 0 0,1 1 1 0 0,0-1-1 0 0,-1 0 1 0 0,1-1-1 0 0,0 1 1 0 0,-1-1-1 0 0,1 0 1 0 0,-1 0-1 0 0,1-1 0 0 0,-1 0 1 0 0,0 0-1 0 0,1 0 1 0 0,-1-1-1 0 0,0 1 1 0 0,0-2-65 0 0,11-8 155 0 0,-1-1 0 0 0,0 0 0 0 0,0-2 0 0 0,-1 0 1 0 0,-1 0-1 0 0,-1-1 0 0 0,0-1 0 0 0,-1 0 0 0 0,-1 0 0 0 0,-1-1 0 0 0,0 0 1 0 0,-1-1-1 0 0,-1 0 0 0 0,-1 0 0 0 0,4-20-155 0 0,-6-18-223 0 0,-10 23-5479 0 0,6 33 4677 0 0,-2-2-2694 0 0,1 2-3044 0 0,-1 1-957 0 0</inkml:trace>
  <inkml:trace contextRef="#ctx0" brushRef="#br0" timeOffset="14485.506">1888 2360 0 0 0,'0'0'595'0'0,"0"0"405"0"0,0 0 128 0 0,0 0-72 0 0,0 0-149 0 0,0 0-116 0 0,7 31-84 0 0,22 96-88 0 0,-10-25 726 0 0,-4 0 1 0 0,1 94-1346 0 0,-11-117 85 0 0,3 314-643 0 0,-9-379 206 0 0,1 19-1825 0 0,8-17-3708 0 0,-4-15 5278 0 0</inkml:trace>
  <inkml:trace contextRef="#ctx0" brushRef="#br0" timeOffset="15116.017">4439 3399 0 0 0,'0'0'2306'0'0,"0"0"-867"0"0,0 0-538 0 0,0 0-246 0 0,0 0 108 0 0,0 0 251 0 0,0 0 183 0 0,0 0-26 0 0,0 0-181 0 0,0 0-189 0 0,0 0-151 0 0,0 0-44 0 0,0 0 4 0 0,4 9-22 0 0,42 180 2730 0 0,-51 11-5137 0 0,13-184-1651 0 0,6-12-2569 0 0,-12-3 4898 0 0,7-1-3399 0 0</inkml:trace>
  <inkml:trace contextRef="#ctx0" brushRef="#br0" timeOffset="15664.128">6718 2475 1328 0 0,'0'0'1502'0'0,"0"0"-298"0"0,0 0-146 0 0,0 0 210 0 0,0 0 362 0 0,0 0 198 0 0,0 0-73 0 0,0 0-247 0 0,0 0-271 0 0,0 0-190 0 0,0 0-150 0 0,0 0-159 0 0,0 0-132 0 0,-3 36-120 0 0,-11 118-89 0 0,0 10 418 0 0,7 154-1062 0 0,14-260-1331 0 0,1-41-1689 0 0,4-2-3909 0 0,-8-8 140 0 0</inkml:trace>
  <inkml:trace contextRef="#ctx0" brushRef="#br0" timeOffset="16773.008">1954 3377 0 0 0,'-26'9'0'0'0,"21"-4"51"0"0,21 6 4830 0 0,9 50 1602 0 0,-20 46-3852 0 0,-5-54-1727 0 0,7 204 834 0 0,-12-201-1754 0 0,5-56-39 0 0,0 0 4 0 0,22 8-2924 0 0,-22-8 2959 0 0,6 0-2828 0 0,1 0-3907 0 0,-2 0 2771 0 0</inkml:trace>
  <inkml:trace contextRef="#ctx0" brushRef="#br0" timeOffset="17787.667">1971 3645 0 0 0,'0'0'165'0'0,"0"0"213"0"0,0 0 362 0 0,0 0 414 0 0,0 0 314 0 0,33 0 162 0 0,108 0-83 0 0,203-14 4519 0 0,534-24-2240 0 0,97 24-2866 0 0,-605 2-6 0 0,305-53-954 0 0,-122 3 503 0 0,-215 40-123 0 0,137 17-380 0 0,-355 5 25 0 0,382 15 334 0 0,-301-22 62 0 0,-118 11-2578 0 0,-83-4 990 0 0,0 0-622 0 0,0 0-1089 0 0,0 0-1431 0 0,0 0-518 0 0,0 0 1378 0 0</inkml:trace>
  <inkml:trace contextRef="#ctx0" brushRef="#br0" timeOffset="18037.076">7171 2968 0 0 0,'0'0'0'0'0,"0"0"0"0"0</inkml:trace>
  <inkml:trace contextRef="#ctx0" brushRef="#br0" timeOffset="18490.817">6700 3193 0 0 0,'0'0'1158'0'0,"0"0"79"0"0,0 0-3 0 0,0 0-34 0 0,0 0-60 0 0,0 0-57 0 0,0 0-83 0 0,0 0-107 0 0,-2 6-75 0 0,0 83 3135 0 0,46 186-300 0 0,-43-187-4111 0 0,-9-54-3778 0 0,7-29-383 0 0,0 2-3437 0 0</inkml:trace>
  <inkml:trace contextRef="#ctx0" brushRef="#br0" timeOffset="19202.625">6899 3126 0 0 0,'0'0'1066'0'0,"0"0"598"0"0,0 0 354 0 0,0 0 118 0 0,0 0-51 0 0,0 0-272 0 0,0 0-371 0 0,0 0-310 0 0,0 0-232 0 0,-19 11-150 0 0,-61 38-55 0 0,23 16 512 0 0,-51 99-153 0 0,-56 77-1268 0 0,37-94-5274 0 0,117-136 968 0 0,2-3-3220 0 0</inkml:trace>
  <inkml:trace contextRef="#ctx0" brushRef="#br0" timeOffset="19798.656">4686 3340 0 0 0,'0'0'267'0'0,"0"0"784"0"0,0 0 328 0 0,0 0-7 0 0,0 0-72 0 0,0 0-105 0 0,0 0-144 0 0,0 0-77 0 0,0 0-30 0 0,0 0 0 0 0,-19 12-40 0 0,-129 84 898 0 0,39-7-1766 0 0,-46 59-10 0 0,77-59-2921 0 0,8 6-4044 0 0,58-76 3528 0 0</inkml:trace>
  <inkml:trace contextRef="#ctx0" brushRef="#br0" timeOffset="20323.274">2435 3299 0 0 0,'0'0'296'0'0,"0"0"1064"0"0,0 0 406 0 0,0 0-38 0 0,0 0-206 0 0,0 0-323 0 0,0 0-323 0 0,0 0-210 0 0,0 0-154 0 0,0 0-59 0 0,0 0-53 0 0,-35 32-84 0 0,-110 100-80 0 0,50-26-13 0 0,6-3-1627 0 0,-4-4 0 0 0,-5-4-1 0 0,-31 18 1405 0 0,68-64-5350 0 0,49-41 3360 0 0</inkml:trace>
  <inkml:trace contextRef="#ctx0" brushRef="#br0" timeOffset="20893.172">2985 3848 0 0 0,'0'0'880'0'0,"0"0"-296"0"0,0 0-64 0 0,0 0 211 0 0,0 0 327 0 0,0 0 291 0 0,0 0 158 0 0,0 0 26 0 0,0 0-102 0 0,0 0-228 0 0,0 0-260 0 0,0 0-202 0 0,0 0-154 0 0,-1 23-94 0 0,-7 74-35 0 0,-14-27 399 0 0,12-54-634 0 0,6-8-141 0 0,-6 8 13 0 0,1 0-1 0 0,1 0 1 0 0,0 0 0 0 0,1 1-1 0 0,1 0 1 0 0,1 1-1 0 0,0-1 1 0 0,2 1 0 0 0,0 0-1 0 0,0 7-94 0 0,4-24 31 0 0,0 1-1 0 0,1-1 1 0 0,-1 0-1 0 0,1 0 1 0 0,-1 0 0 0 0,1 0-1 0 0,0 0 1 0 0,-1 0-1 0 0,1 0 1 0 0,0-1 0 0 0,0 1-1 0 0,-1 0 1 0 0,1-1-1 0 0,0 0 1 0 0,0 1 0 0 0,0-1-1 0 0,0 0 1 0 0,0 0-1 0 0,-1 0 1 0 0,1 0 0 0 0,0 0-1 0 0,0 0 1 0 0,0-1-1 0 0,0 1 1 0 0,0-1-31 0 0,5 1 118 0 0,10-2 39 0 0,0-1 0 0 0,0 0 0 0 0,0-2 0 0 0,0 0 0 0 0,-1 0 0 0 0,0-2 0 0 0,0 0 0 0 0,10-6-157 0 0,0 1 88 0 0,52-18-149 0 0,-77 30-809 0 0,8-3 664 0 0,-8 2-4117 0 0,-4 1-4665 0 0,0 0 5083 0 0</inkml:trace>
  <inkml:trace contextRef="#ctx0" brushRef="#br0" timeOffset="21137.212">3532 3841 2537 0 0,'0'0'3312'0'0,"0"0"-1735"0"0,0 0-561 0 0,0 0 119 0 0,0 0 310 0 0,0 0 192 0 0,0 0-89 0 0,0 0-322 0 0,0 0-382 0 0,0 0-323 0 0,-27 35-223 0 0,-82 112-137 0 0,61-55-74 0 0,2 53-699 0 0,26-104-3422 0 0,10-24-5014 0 0,8-16 5398 0 0</inkml:trace>
  <inkml:trace contextRef="#ctx0" brushRef="#br0" timeOffset="21590.306">3491 4146 1480 0 0,'0'0'1653'0'0,"0"0"-304"0"0,0 0-166 0 0,0 0 87 0 0,0 0 113 0 0,0 0 17 0 0,0 0-118 0 0,0 0-229 0 0,0 0-222 0 0,0 0-192 0 0,0 0-178 0 0,0 0-114 0 0,0 0-50 0 0,25-7 1 0 0,79-23 10 0 0,30 8 780 0 0,-133 22-1077 0 0,0 0-1 0 0,0 0 1 0 0,0 0 0 0 0,0 1-1 0 0,0-1 1 0 0,-1 0 0 0 0,1 0 0 0 0,0 1-1 0 0,0-1 1 0 0,0 0 0 0 0,0 1-1 0 0,0-1 1 0 0,-1 1 0 0 0,1-1-1 0 0,0 1 1 0 0,0-1 0 0 0,-1 1-1 0 0,1 0 1 0 0,0-1 0 0 0,-1 1-1 0 0,1 0 1 0 0,0 0 0 0 0,-1-1-1 0 0,1 1 1 0 0,-1 0 0 0 0,0 0-1 0 0,1 0 1 0 0,-1 0 0 0 0,0 0-1 0 0,1 0 1 0 0,-1-1 0 0 0,0 1-1 0 0,0 0 1 0 0,0 0 0 0 0,0 0-1 0 0,0 0 1 0 0,0 0 0 0 0,0 0-1 0 0,0 0 1 0 0,0 0 0 0 0,0 0-1 0 0,-1 0 1 0 0,1 0 0 0 0,0 0-1 0 0,0-1 1 0 0,-1 1 0 0 0,0 1-11 0 0,-18 43 504 0 0,-4-15-326 0 0,17-22-133 0 0,0-1 0 0 0,0 1 0 0 0,0 0-1 0 0,1 0 1 0 0,0 0 0 0 0,1 1 0 0 0,0 0 0 0 0,0-1-1 0 0,1 1 1 0 0,0 1 0 0 0,1-1 0 0 0,0 0-1 0 0,0 1 1 0 0,1 6-45 0 0,1-14 12 0 0,0-1-1 0 0,0 1 0 0 0,0 0 1 0 0,1 0-1 0 0,-1 0 0 0 0,1-1 1 0 0,-1 1-1 0 0,1 0 0 0 0,0-1 1 0 0,-1 1-1 0 0,1-1 0 0 0,0 1 1 0 0,0 0-1 0 0,0-1 1 0 0,0 0-1 0 0,0 1 0 0 0,1-1 1 0 0,-1 0-1 0 0,0 0 0 0 0,1 1 1 0 0,-1-1-1 0 0,1 0 0 0 0,-1 0 1 0 0,1-1-1 0 0,-1 1 0 0 0,1 0 1 0 0,0 0-1 0 0,-1-1 1 0 0,1 1-1 0 0,0-1 0 0 0,0 1 1 0 0,-1-1-1 0 0,1 0 0 0 0,0 0 1 0 0,0 0-1 0 0,0 0 0 0 0,-1 0 1 0 0,1 0-12 0 0,74-13 460 0 0,6-23-3496 0 0,-46 18-8197 0 0,-26 14 6477 0 0</inkml:trace>
  <inkml:trace contextRef="#ctx0" brushRef="#br0" timeOffset="22168.483">5472 3598 1520 0 0,'0'0'1877'0'0,"0"0"-996"0"0,0 0-507 0 0,0 0 220 0 0,0 0 524 0 0,0 0 389 0 0,0 0 115 0 0,0 0-178 0 0,0 0-286 0 0,0 0-293 0 0,0 0-198 0 0,0 0-88 0 0,0 0-102 0 0,4 26-58 0 0,13 83-47 0 0,-24-19 343 0 0,-1-65-549 0 0,-6 18 16 0 0,-5 61 110 0 0,22-102-254 0 0,0 0-1 0 0,0 1 1 0 0,0-1 0 0 0,0 0 0 0 0,0-1 0 0 0,1 1-1 0 0,-1-1 1 0 0,1 1 0 0 0,-1-1 0 0 0,1 0-1 0 0,-1 0 1 0 0,1 0 0 0 0,0-1 0 0 0,0 1-1 0 0,-1-1 1 0 0,1 0 0 0 0,0 0 0 0 0,0-1-1 0 0,-1 1 1 0 0,1-1 0 0 0,0 1 0 0 0,2-2-38 0 0,109-35 236 0 0,-49 10-1743 0 0,-53 19-2337 0 0,-2 0-3325 0 0,-7 4 1793 0 0</inkml:trace>
  <inkml:trace contextRef="#ctx0" brushRef="#br0" timeOffset="22418.148">6043 3638 7138 0 0,'0'0'1469'0'0,"0"0"-497"0"0,0 0-79 0 0,0 0 324 0 0,0 0 305 0 0,0 0 65 0 0,0 0-260 0 0,0 0-354 0 0,0 0-293 0 0,-22 34-203 0 0,-68 110-144 0 0,-64 120-169 0 0,114-168-1282 0 0,22-31-3256 0 0,16-51 761 0 0,2-5-3536 0 0,0-5 4651 0 0</inkml:trace>
  <inkml:trace contextRef="#ctx0" brushRef="#br0" timeOffset="22854.156">5989 4073 2248 0 0,'0'0'2408'0'0,"0"0"-675"0"0,0 0-266 0 0,0 0-1 0 0,0 0-26 0 0,0 0-215 0 0,0 0-459 0 0,0 0-410 0 0,0 0-191 0 0,0 0-16 0 0,0 0 91 0 0,0 0 67 0 0,0 0-3 0 0,13-2-50 0 0,94-12 141 0 0,28 0 125 0 0,-135 14-506 0 0,1 0-1 0 0,0 0 1 0 0,0 0-1 0 0,-1 0 1 0 0,1 0-1 0 0,0 0 1 0 0,-1 0-1 0 0,1 1 1 0 0,0-1-1 0 0,-1 0 1 0 0,1 0-1 0 0,0 1 1 0 0,-1-1-1 0 0,1 0 1 0 0,0 1-1 0 0,-1-1 1 0 0,1 1-1 0 0,-1-1 1 0 0,1 1-1 0 0,-1-1 1 0 0,1 1-1 0 0,-1-1 1 0 0,1 1-1 0 0,-1-1 1 0 0,0 1-1 0 0,1 0 1 0 0,-1-1-1 0 0,0 1 1 0 0,1-1-1 0 0,-1 1 1 0 0,0 0 0 0 0,0-1-1 0 0,1 1 1 0 0,-1 0-1 0 0,0 0 1 0 0,0-1-1 0 0,0 1 1 0 0,0 0-1 0 0,0-1 1 0 0,0 1-1 0 0,0 0 1 0 0,-1 0-1 0 0,1-1 1 0 0,0 1-1 0 0,0 0 1 0 0,0-1-1 0 0,-1 1 1 0 0,1 0-1 0 0,0-1 1 0 0,-1 1-1 0 0,1-1 1 0 0,0 1-1 0 0,-1 0 1 0 0,1-1-1 0 0,-1 1 1 0 0,1-1-1 0 0,-1 1 1 0 0,1-1-1 0 0,-1 1 1 0 0,0-1-14 0 0,-32 46 886 0 0,28-41-852 0 0,-61 88 932 0 0,65-92-959 0 0,1 1 0 0 0,-1-1 0 0 0,1 1 0 0 0,-1 0-1 0 0,1-1 1 0 0,-1 1 0 0 0,1-1 0 0 0,0 1 0 0 0,0 0 0 0 0,0-1 0 0 0,0 1 0 0 0,0 0 0 0 0,0-1 0 0 0,1 1 0 0 0,-1 0 0 0 0,0-1 0 0 0,1 1 0 0 0,-1 0-1 0 0,1-1 1 0 0,0 1 0 0 0,-1-1 0 0 0,1 1 0 0 0,0-1 0 0 0,0 0 0 0 0,0 1 0 0 0,0-1 0 0 0,0 0 0 0 0,0 0 0 0 0,1 1 0 0 0,-1-1 0 0 0,0 0-1 0 0,0 0 1 0 0,1 0 0 0 0,-1 0 0 0 0,1-1 0 0 0,-1 1 0 0 0,1 0 0 0 0,-1-1 0 0 0,1 1 0 0 0,0-1 0 0 0,-1 1 0 0 0,1-1 0 0 0,-1 0 0 0 0,1 0-1 0 0,0 1 1 0 0,1-1-7 0 0,81 1 157 0 0,-26-16-1546 0 0,-23-2-6722 0 0,-24 10-1004 0 0</inkml:trace>
  <inkml:trace contextRef="#ctx0" brushRef="#br0" timeOffset="25468.936">6610 1830 0 0 0,'-20'-114'556'0'0,"19"102"8147"0"0,1 9-3553 0 0,0 18-2193 0 0,-1 29-3207 0 0,28 144 1111 0 0,-13-44-930 0 0,-13-82-2973 0 0,1-63-122 0 0,14-14-628 0 0,-2-6-2144 0 0,-9 14 3962 0 0</inkml:trace>
  <inkml:trace contextRef="#ctx0" brushRef="#br0" timeOffset="26108.328">6602 1742 0 0 0,'0'0'481'0'0,"0"0"509"0"0,0 0 206 0 0,0 0-33 0 0,0 0-161 0 0,0 0-127 0 0,0 0-106 0 0,0 0-10 0 0,0 0 6 0 0,0 0 1 0 0,-18 12 10 0 0,-87 57 710 0 0,36-25 2352 0 0,120-40-1687 0 0,346-4-1790 0 0,-397 0-269 0 0,-21-15 746 0 0,-54-7-965 0 0,65 20 118 0 0,0 1 0 0 0,0-2-1 0 0,-1 0 1 0 0,2 0 0 0 0,-1 0 0 0 0,0-1-1 0 0,1-1 1 0 0,-1 0 0 0 0,2 0 0 0 0,-1-1-1 0 0,0 0 1 0 0,1 0 0 0 0,0-1 0 0 0,0 0 0 0 0,-5-7 9 0 0,-17-48-572 0 0,29 17-5072 0 0,4 41 1319 0 0,1 0-3177 0 0</inkml:trace>
  <inkml:trace contextRef="#ctx0" brushRef="#br0" timeOffset="26603.099">6996 1838 3009 0 0,'0'0'2431'0'0,"0"0"-1306"0"0,0 0-636 0 0,0 0-17 0 0,0 0 256 0 0,0 0 251 0 0,0 0 120 0 0,0 0-74 0 0,0 0-201 0 0,3 32-225 0 0,10 102-215 0 0,8-62 24 0 0,36 39-512 0 0,-52-106-375 0 0,2 4-973 0 0,-6-1-4380 0 0,-1-7 2817 0 0,0-1 325 0 0</inkml:trace>
  <inkml:trace contextRef="#ctx0" brushRef="#br0" timeOffset="26852.186">6939 1819 0 0 0,'0'0'1484'0'0,"0"0"142"0"0,0 0-84 0 0,0 0 33 0 0,0 0 109 0 0,0 0-9 0 0,0 0-155 0 0,0 0-294 0 0,0 0-290 0 0,0 0-265 0 0,0 0-191 0 0,0 0-97 0 0,0 0-20 0 0,31-22-6 0 0,93-68-37 0 0,-80 75-25 0 0,-39 18-223 0 0,0 1 0 0 0,-1 0 0 0 0,1 0 0 0 0,-1 0 0 0 0,0 0 0 0 0,0 1 0 0 0,-1-1 1 0 0,1 1-1 0 0,-1 0 0 0 0,0 1 0 0 0,-1-1 0 0 0,1 0 0 0 0,-1 1 0 0 0,0-1 0 0 0,0 1 0 0 0,0 0 0 0 0,-1 0 1 0 0,0-1-1 0 0,0 1 0 0 0,-1 0 0 0 0,0 0 0 0 0,0 0 0 0 0,0 0 0 0 0,-1 0 0 0 0,1 0 0 0 0,-1 0 0 0 0,-1 0 1 0 0,1-1-1 0 0,-1 1 0 0 0,0 0 0 0 0,0-1 0 0 0,-2 3-72 0 0,-1-2-10 0 0,1-1 0 0 0,-1 1 0 0 0,-1-1 0 0 0,1 0 0 0 0,-1 0 0 0 0,0-1 0 0 0,0 1 0 0 0,0-1 0 0 0,-1-1 0 0 0,1 1 0 0 0,-1-1 0 0 0,0 0 0 0 0,0-1 0 0 0,0 1 0 0 0,0-1 0 0 0,-1-1 0 0 0,1 0 0 0 0,0 0 1 0 0,-1 0-1 0 0,1-1 0 0 0,-7 0 10 0 0,-4-8-1654 0 0,15 2-2121 0 0,2-3-4346 0 0,1 6 3436 0 0</inkml:trace>
  <inkml:trace contextRef="#ctx0" brushRef="#br0" timeOffset="27123.19">7383 2084 10674 0 0,'0'0'4136'0'0,"0"0"-2817"0"0,0 0-1051 0 0,0 0-77 0 0,0 0 181 0 0,0 0 150 0 0,0 0 16 0 0,0 0-67 0 0,0 0-169 0 0,0 0-150 0 0,0 0-78 0 0,0 0-50 0 0,0 0-22 0 0,-1 30-32 0 0,-4 131-786 0 0,5-152-2466 0 0,0-6-5919 0 0,0 1 3485 0 0</inkml:trace>
  <inkml:trace contextRef="#ctx0" brushRef="#br0" timeOffset="28342.217">7668 1385 0 0 0,'0'0'276'0'0,"0"0"730"0"0,0 0 353 0 0,0 0 81 0 0,0 0-107 0 0,0 0-171 0 0,0 0-212 0 0,0 0-136 0 0,0 0-72 0 0,0 0-5 0 0,-14-3 36 0 0,-112-13 2171 0 0,-15 17-520 0 0,-317-12 2578 0 0,403 6-4303 0 0,47 20-727 0 0,8-15 14 0 0,0 0 16 0 0,0 0-25 0 0,0 0 7 0 0,0 0 28 0 0,0 0-33 0 0,13-3 271 0 0,99-148-34 0 0,-83 96-285 0 0,-29 91-1134 0 0,-2-10 1179 0 0,1 0 0 0 0,0 0 0 0 0,2 0 0 0 0,1 0 0 0 0,2 0 0 0 0,0-1 0 0 0,1 1 0 0 0,2-1 0 0 0,5 12 24 0 0,42 121 44 0 0,-174-267 1323 0 0,17 51-3609 0 0,79 49-2325 0 0,1 2-3839 0 0,19 6 1659 0 0</inkml:trace>
  <inkml:trace contextRef="#ctx0" brushRef="#br0" timeOffset="28829.155">7983 1131 6161 0 0,'0'0'1786'0'0,"0"0"-650"0"0,0 0-420 0 0,0 0 150 0 0,0 0 388 0 0,0 0 221 0 0,0 0-7 0 0,0 0-212 0 0,0 0-329 0 0,0 0-291 0 0,7 35-246 0 0,21 113-181 0 0,18 43-192 0 0,-40-174-374 0 0,3 8-504 0 0,-11-10-7333 0 0,0-12 3682 0 0,-3-3 139 0 0</inkml:trace>
  <inkml:trace contextRef="#ctx0" brushRef="#br0" timeOffset="29105.297">7884 1061 3065 0 0,'0'0'1180'0'0,"0"0"-224"0"0,0 0-70 0 0,0 0 210 0 0,0 0 231 0 0,0 0 25 0 0,0 0-184 0 0,0 0-259 0 0,0 0-263 0 0,35-16-166 0 0,113-45-102 0 0,-145 59-352 0 0,0 0 1 0 0,0 0 0 0 0,0 1-1 0 0,1-1 1 0 0,-1 1-1 0 0,1 0 1 0 0,-1 0-1 0 0,1 0 1 0 0,-1 0-1 0 0,1 0 1 0 0,0 1 0 0 0,-1 0-1 0 0,1 0 1 0 0,0 0-1 0 0,-1 0 1 0 0,1 0-1 0 0,-1 1 1 0 0,1-1-1 0 0,0 1 1 0 0,-1 0 0 0 0,3 1-27 0 0,5 3 146 0 0,-3-3-21 0 0,-1 0 0 0 0,0 1-1 0 0,0 0 1 0 0,-1 0 0 0 0,1 1 0 0 0,-1-1 0 0 0,1 1-1 0 0,-1 1 1 0 0,0-1 0 0 0,-1 1 0 0 0,1 0 0 0 0,-1 1-1 0 0,0-1 1 0 0,0 1 0 0 0,-1 0 0 0 0,1 0 0 0 0,-1 0-1 0 0,-1 1 1 0 0,1 0 0 0 0,-1-1 0 0 0,0 1-1 0 0,-1 0 1 0 0,0 0 0 0 0,0 1 0 0 0,0-1 0 0 0,-1 0-1 0 0,0 1 1 0 0,0-1 0 0 0,-1 1 0 0 0,0-1 0 0 0,-1 1-1 0 0,1-1 1 0 0,-2 6-125 0 0,-3-3 56 0 0,-1-1-1 0 0,0 0 1 0 0,0 0-1 0 0,-1 0 1 0 0,0-1-1 0 0,-1 0 1 0 0,1-1-1 0 0,-2 1 1 0 0,1-1-1 0 0,-1-1 1 0 0,0 0-1 0 0,0 0 1 0 0,-1-1-1 0 0,1 0 1 0 0,-1 0-1 0 0,-2 0-55 0 0,1-1-372 0 0,-1 0 0 0 0,1 0 0 0 0,-1-1 0 0 0,0 0-1 0 0,0-1 1 0 0,0-1 0 0 0,0 0 0 0 0,-1 0 0 0 0,1-1-1 0 0,-3-1 373 0 0,-4-2-3385 0 0,9-5-3448 0 0,7 4 1620 0 0</inkml:trace>
  <inkml:trace contextRef="#ctx0" brushRef="#br0" timeOffset="31239.253">8309 1517 0 0 0,'0'0'285'0'0,"0"0"473"0"0,0 0-87 0 0,0 0 101 0 0,0 0 327 0 0,0 0 310 0 0,0 0 121 0 0,0 0-170 0 0,0 0-262 0 0,0 0-249 0 0,0 0-156 0 0,0 0-53 0 0,0 0 3 0 0,11-6 14 0 0,79-43 1626 0 0,34 20 8 0 0,-122 30-2270 0 0,-1 0 0 0 0,0 0 0 0 0,0 1 0 0 0,0-1 0 0 0,0 0 0 0 0,0 1 0 0 0,0-1 0 0 0,-1 1 0 0 0,1-1 0 0 0,0 1 0 0 0,-1 0 0 0 0,1-1 0 0 0,-1 1 0 0 0,0 0 0 0 0,1-1 0 0 0,-1 1 0 0 0,0 0 0 0 0,0-1 0 0 0,0 1 0 0 0,0 0 0 0 0,0-1 0 0 0,-1 1 0 0 0,1 0 0 0 0,0-1 0 0 0,-1 1 0 0 0,1 0 0 0 0,-2 0-21 0 0,-5 14 18 0 0,0 0 1 0 0,-2-1-1 0 0,0 0 0 0 0,0-1 1 0 0,-2 0-1 0 0,1-1 0 0 0,-2 0 0 0 0,0-1 1 0 0,-3 3-19 0 0,4-4-29 0 0,-61 78-26 0 0,72-88 59 0 0,-1 0 0 0 0,1-1-1 0 0,0 1 1 0 0,0 0-1 0 0,0 0 1 0 0,0 0-1 0 0,0 0 1 0 0,0 0 0 0 0,0 0-1 0 0,0 0 1 0 0,0 0-1 0 0,1 0 1 0 0,-1-1 0 0 0,0 1-1 0 0,0 0 1 0 0,1 0-1 0 0,-1 0 1 0 0,1 0-1 0 0,-1-1 1 0 0,0 1 0 0 0,1 0-1 0 0,0 0 1 0 0,-1-1-1 0 0,1 1 1 0 0,-1 0-1 0 0,1-1 1 0 0,0 1 0 0 0,0-1-1 0 0,-1 1 1 0 0,1-1-1 0 0,0 1 1 0 0,0-1 0 0 0,0 1-1 0 0,-1-1 1 0 0,1 0-1 0 0,0 1 1 0 0,0-1-1 0 0,0 0 1 0 0,0 0 0 0 0,0 0-1 0 0,0 0 1 0 0,-1 0-1 0 0,1 0 1 0 0,0 0-1 0 0,0 0 1 0 0,0 0 0 0 0,0 0-1 0 0,0 0 1 0 0,0-1-1 0 0,0 1 1 0 0,0 0 0 0 0,-1-1-1 0 0,1 1 1 0 0,0 0-1 0 0,0-1 1 0 0,0 1-1 0 0,-1-1 1 0 0,1 1-4 0 0,12-1 45 0 0,130-47 241 0 0,-114 40-702 0 0,5 0-2839 0 0,-11 6-8197 0 0,-20 2 8350 0 0</inkml:trace>
  <inkml:trace contextRef="#ctx0" brushRef="#br1" timeOffset="38843.88">5671 4 0 0 0,'0'0'1644'0'0,"0"0"-561"0"0,0 0-207 0 0,0 0 291 0 0,0 0 487 0 0,0 0 382 0 0,0 0 53 0 0,0 0-319 0 0,0 0-473 0 0,0 0-439 0 0,0 0-335 0 0,0-4 306 0 0,20 287 3407 0 0,-3 60-3339 0 0,0-259-518 0 0,14-87 626 0 0,-30 3-994 0 0,31-14 151 0 0,1 1 0 0 0,1 2 1 0 0,-1 1-1 0 0,2 2 0 0 0,-1 1 1 0 0,15 0-163 0 0,-2 4-1309 0 0,60 2 4194 0 0,-68 1-5453 0 0,-8 1-2865 0 0,0-1-4008 0 0,-31 0 1979 0 0</inkml:trace>
  <inkml:trace contextRef="#ctx0" brushRef="#br1" timeOffset="39248.156">6683 409 3969 0 0,'0'0'1734'0'0,"0"0"-378"0"0,0 0-212 0 0,0 0 247 0 0,0 0 328 0 0,0 0 83 0 0,0 0-229 0 0,0 0-444 0 0,0 0-421 0 0,0 0-240 0 0,0 0-71 0 0,0 0 46 0 0,0 0 76 0 0,0 7 50 0 0,-5 23-326 0 0,-1-1 1 0 0,-2 1-1 0 0,0-1 0 0 0,-2-1 0 0 0,-2 0 0 0 0,0 0 0 0 0,-2-1 0 0 0,0-1 0 0 0,-2 0 1 0 0,-7 6-244 0 0,17-22-140 0 0,-35 45-1875 0 0,7-28-5239 0 0,26-20-285 0 0,6-6 3134 0 0</inkml:trace>
  <inkml:trace contextRef="#ctx0" brushRef="#br1" timeOffset="39489.132">6439 402 3577 0 0,'0'0'2822'0'0,"0"0"-1486"0"0,0 0-740 0 0,0 0-9 0 0,0 0 422 0 0,0 0 454 0 0,0 0 158 0 0,0 0-189 0 0,0 0-312 0 0,0 0-270 0 0,0 0-155 0 0,0 0-101 0 0,0 0-83 0 0,16 31-89 0 0,52 98-94 0 0,-12-55 147 0 0,-40-62-402 0 0,105 66-819 0 0,-106-68-376 0 0,-7-4-1169 0 0,1-1-4360 0 0,-5-4-2050 0 0</inkml:trace>
  <inkml:trace contextRef="#ctx0" brushRef="#br1" timeOffset="40560.185">4922 30 0 0 0,'0'0'603'0'0,"0"0"130"0"0,0 0 321 0 0,0 0 411 0 0,0 0 271 0 0,0 0 17 0 0,0 0-259 0 0,0 0-383 0 0,0 0-356 0 0,0 0-253 0 0,0 0-126 0 0,0 0-35 0 0,-1-5-5 0 0,-3-15-6 0 0,23 60 2502 0 0,51 114 588 0 0,-69-154-3359 0 0,0 0 1 0 0,0 1-1 0 0,0-1 0 0 0,0 0 0 0 0,0 0 0 0 0,0 0 0 0 0,0 1 0 0 0,0-1 0 0 0,0 0 0 0 0,0 0 0 0 0,0-1 0 0 0,0 1 0 0 0,0 0 0 0 0,0 0 1 0 0,0 0-1 0 0,0-1 0 0 0,0 1 0 0 0,0 0 0 0 0,0-1 0 0 0,0 1 0 0 0,0-1 0 0 0,-1 1 0 0 0,1-1 0 0 0,0 0 0 0 0,0 1 0 0 0,0-1 0 0 0,-1 0 1 0 0,1 1-1 0 0,0-1 0 0 0,-1 0 0 0 0,1 0 0 0 0,-1 0 0 0 0,1 0 0 0 0,-1 1 0 0 0,1-1 0 0 0,-1 0 0 0 0,1 0 0 0 0,-1 0 0 0 0,0 0 0 0 0,0 0 1 0 0,1 0-1 0 0,-1 0 0 0 0,0 0 0 0 0,0-1-61 0 0,2-2-58 0 0,40-65 478 0 0,-16 29-354 0 0,-24 39-73 0 0,1 1-1 0 0,-1-1 1 0 0,0 1 0 0 0,1 0 0 0 0,-1 0 0 0 0,0 0 0 0 0,1 0 0 0 0,-1 0-1 0 0,0 1 1 0 0,1-1 0 0 0,-1 1 0 0 0,0-1 0 0 0,0 1 0 0 0,0 0-1 0 0,1 0 1 0 0,-1 0 0 0 0,0 0 0 0 0,0 0 0 0 0,0 1 0 0 0,0-1 0 0 0,-1 1-1 0 0,1-1 1 0 0,0 1 0 0 0,-1-1 0 0 0,2 2 7 0 0,14 16 32 0 0,-1 1 1 0 0,-1 1-1 0 0,-1 0 1 0 0,-1 1-1 0 0,-1 1 1 0 0,0 0-1 0 0,-2 0 1 0 0,-1 1-1 0 0,-1 0 1 0 0,0 1-1 0 0,-2 0 1 0 0,-1 0-1 0 0,-2 0 1 0 0,1 4-33 0 0,-4 133 160 0 0,0-153-156 0 0,0 0 1 0 0,-1 0-1 0 0,0 0 1 0 0,0 0-1 0 0,-1 0 1 0 0,-1-1-1 0 0,1 1 1 0 0,-1-1-1 0 0,-1 0 0 0 0,0 1 1 0 0,0-2-1 0 0,0 1 1 0 0,-1 0-1 0 0,0-1 1 0 0,0 0-1 0 0,-1 0 1 0 0,0 0-1 0 0,-1-1 1 0 0,1 0-1 0 0,-1 0 1 0 0,0-1-1 0 0,0 1 1 0 0,-1-2-1 0 0,0 1 1 0 0,0-1-1 0 0,0 0 0 0 0,0-1 1 0 0,-1 0-1 0 0,1 0 1 0 0,-1-1-1 0 0,1 0 1 0 0,-1 0-1 0 0,0-1 1 0 0,-4 0-5 0 0,11-1 5 0 0,0 1 0 0 0,0-1 0 0 0,0 0 0 0 0,0 0 0 0 0,0 0 0 0 0,0 0 0 0 0,0-1 0 0 0,0 1 0 0 0,0-1 0 0 0,0 1 0 0 0,0-1 0 0 0,0 1 0 0 0,0-1 0 0 0,0 0 0 0 0,1 0 0 0 0,-1 0 0 0 0,0 0 0 0 0,0 0 0 0 0,1-1 0 0 0,-1 1-1 0 0,1 0 1 0 0,-1-1 0 0 0,1 1 0 0 0,0-1 0 0 0,-1 0 0 0 0,1 1 0 0 0,0-1 0 0 0,0 0 0 0 0,0 0 0 0 0,0 1 0 0 0,1-1 0 0 0,-1 0 0 0 0,0 0 0 0 0,1 0 0 0 0,0 0 0 0 0,-1 0 0 0 0,1 0 0 0 0,0 0 0 0 0,0 0 0 0 0,0 0 0 0 0,0 0 0 0 0,0 0-5 0 0,0-4-17 0 0,0 0 0 0 0,1 0 0 0 0,-1 0 1 0 0,1 0-1 0 0,0 0 0 0 0,1 1 0 0 0,-1-1 0 0 0,1 0 0 0 0,1 1 0 0 0,-1 0 0 0 0,1-1 0 0 0,-1 1 0 0 0,2 0 0 0 0,-1 0 0 0 0,0 1 0 0 0,4-5 17 0 0,12-13-152 0 0,1 1-1 0 0,1 1 1 0 0,1 1-1 0 0,0 0 1 0 0,2 2-1 0 0,0 0 1 0 0,0 2-1 0 0,9-3 153 0 0,-27 15-389 0 0,35-18-2796 0 0,-14 11-5695 0 0,-14 7 71 0 0</inkml:trace>
</inkml:ink>
</file>

<file path=ppt/ink/ink4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701 46 0 0 0,'0'0'2254'0'0,"0"0"46"0"0,0 0-197 0 0,0 0-349 0 0,0 0-314 0 0,0 0-195 0 0,-2-6-118 0 0,1 4-977 0 0,0-1 1 0 0,-1 1 0 0 0,1-1 0 0 0,-1 1 0 0 0,1 0 0 0 0,-1 0 0 0 0,0 0 0 0 0,1 0 0 0 0,-1 0-1 0 0,0 0 1 0 0,0 0 0 0 0,-1 1 0 0 0,1-1 0 0 0,0 1 0 0 0,0-1 0 0 0,-1 1 0 0 0,1 0 0 0 0,-1 0-1 0 0,1 0 1 0 0,-1 0 0 0 0,0 1 0 0 0,1-1 0 0 0,-1 0 0 0 0,0 1 0 0 0,1 0 0 0 0,-1 0-1 0 0,0 0 1 0 0,1 0 0 0 0,-3 0-151 0 0,-41 4 40 0 0,0 2 0 0 0,1 2 0 0 0,0 2 0 0 0,0 2 0 0 0,1 2-1 0 0,1 2 1 0 0,-19 10-40 0 0,-25 7 60 0 0,-68 37-20 0 0,154-70-49 0 0,1 0 1 0 0,-1 0-1 0 0,1 0 1 0 0,-1 1-1 0 0,1-1 1 0 0,0 0-1 0 0,-1 0 1 0 0,1 1-1 0 0,0-1 1 0 0,-1 0-1 0 0,1 1 1 0 0,-1-1-1 0 0,1 0 1 0 0,0 1-1 0 0,0-1 1 0 0,-1 0-1 0 0,1 1 1 0 0,0-1 0 0 0,0 1-1 0 0,0-1 1 0 0,-1 1-1 0 0,1-1 1 0 0,0 0-1 0 0,0 1 1 0 0,0-1-1 0 0,0 1 1 0 0,0-1-1 0 0,0 1 1 0 0,0-1-1 0 0,0 1 1 0 0,0-1-1 0 0,0 1 1 0 0,0-1-1 0 0,0 1 1 0 0,0-1-1 0 0,0 1 1 0 0,0-1-1 0 0,1 0 1 0 0,-1 1-1 0 0,0-1 1 0 0,0 1-1 0 0,1-1 1 0 0,-1 0-1 0 0,0 1 1 0 0,0-1-1 0 0,1 1 1 0 0,-1-1-1 0 0,0 0 1 0 0,1 1-1 0 0,-1-1 1 0 0,1 0-1 0 0,-1 0 1 0 0,0 1-1 0 0,1-1 1 0 0,-1 0-1 0 0,1 0 1 0 0,-1 0-1 0 0,1 1 1 0 0,-1-1-1 0 0,0 0 1 0 0,1 0-1 0 0,-1 0 1 0 0,1 0-1 0 0,-1 0 1 0 0,1 0 8 0 0,32 9 65 0 0,-33-9-59 0 0,320 15 1003 0 0,-228-8-852 0 0,-48 4-111 0 0,-44-10-41 0 0,1-1 1 0 0,0 1 0 0 0,-1-1-1 0 0,1 1 1 0 0,-1 0 0 0 0,1-1-1 0 0,-1 1 1 0 0,1-1 0 0 0,-1 1-1 0 0,1 0 1 0 0,-1 0-1 0 0,0-1 1 0 0,1 1 0 0 0,-1 0-1 0 0,0 0 1 0 0,0-1 0 0 0,0 1-1 0 0,0 0 1 0 0,1 0 0 0 0,-1-1-1 0 0,0 1 1 0 0,0 0 0 0 0,0 0-1 0 0,-1 0 1 0 0,1-1 0 0 0,0 1-1 0 0,0 0 1 0 0,0 0 0 0 0,-1-1-1 0 0,1 1 1 0 0,0 0-1 0 0,0 0 1 0 0,-1-1 0 0 0,1 1-1 0 0,-1 0 1 0 0,1-1 0 0 0,-1 1-1 0 0,1 0 1 0 0,-1-1 0 0 0,1 1-1 0 0,-1-1 1 0 0,0 1 0 0 0,1-1-1 0 0,-1 1 1 0 0,0-1 0 0 0,1 0-1 0 0,-1 1 1 0 0,0-1 0 0 0,1 0-1 0 0,-1 1 1 0 0,-1-1-6 0 0,-49 34 162 0 0,-2-2-1 0 0,-1-2 1 0 0,-31 11-162 0 0,-108 61 104 0 0,189-100-99 0 0,0-1 0 0 0,0 1 0 0 0,1 0-1 0 0,-1 0 1 0 0,1 0 0 0 0,0 1 0 0 0,-1-1 0 0 0,1 1-1 0 0,0 0 1 0 0,1-1 0 0 0,-1 1 0 0 0,0 1 0 0 0,1-1-1 0 0,-1 0 1 0 0,1 1 0 0 0,0-1 0 0 0,0 1-1 0 0,1 0 1 0 0,-1-1 0 0 0,1 1 0 0 0,0 0 0 0 0,0 0-1 0 0,0 0 1 0 0,0 0 0 0 0,1 0 0 0 0,-1 0 0 0 0,1 0-1 0 0,0 0 1 0 0,0 0 0 0 0,1 0 0 0 0,-1 0-1 0 0,1 0 1 0 0,0 0 0 0 0,0 0 0 0 0,0 0 0 0 0,1 0-1 0 0,-1 0 1 0 0,1-1 0 0 0,1 3-5 0 0,10 2 93 0 0,0-1 0 0 0,0 0-1 0 0,1-1 1 0 0,0 0 0 0 0,0-1 0 0 0,1-1-1 0 0,0 0 1 0 0,-1-1 0 0 0,1-1 0 0 0,0 0 0 0 0,0-1-1 0 0,0-1 1 0 0,0 0 0 0 0,0-1 0 0 0,0 0-1 0 0,8-3-92 0 0,-3 3 18 0 0,179-33-798 0 0,-121 3-5979 0 0,-63 23 1363 0 0,-7 0-1943 0 0</inkml:trace>
</inkml:ink>
</file>

<file path=ppt/ink/ink4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12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7090 0 0,'0'0'1715'0'0,"0"0"-427"0"0,0 0-173 0 0,0 0 70 0 0,0 0 188 0 0,0 0 64 0 0,0 0-208 0 0,0 0-220 0 0,32-6-173 0 0,103-20-172 0 0,43 11 603 0 0,159 15-855 0 0,-251 9-2214 0 0,-55-5-1261 0 0,0 0-3377 0 0,-12-4-2875 0 0</inkml:trace>
</inkml:ink>
</file>

<file path=ppt/ink/ink4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9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69 236 3529 0 0,'0'0'2182'0'0,"0"0"-218"0"0,0 0-98 0 0,0 0 17 0 0,0 0-82 0 0,0 0-276 0 0,0 0-378 0 0,0 0-314 0 0,32-4-239 0 0,97-13-164 0 0,-14 13 291 0 0,-59 18-1630 0 0,-52-8-3223 0 0,-5-1-2159 0 0,-1-5-852 0 0</inkml:trace>
  <inkml:trace contextRef="#ctx0" brushRef="#br0" timeOffset="234.863">1 468 1416 0 0,'0'0'3021'0'0,"0"0"-529"0"0,0 0-172 0 0,0 0-201 0 0,0 0-232 0 0,0 0-301 0 0,0 0-340 0 0,33 2-313 0 0,104 4-285 0 0,-42-17 43 0 0,-84 8-1049 0 0,99-19 990 0 0,-73 16-3451 0 0,0 1-4192 0 0,-22 4-1792 0 0</inkml:trace>
  <inkml:trace contextRef="#ctx0" brushRef="#br0" timeOffset="1194.646">954 111 3881 0 0,'0'0'1313'0'0,"0"0"-260"0"0,0 0-208 0 0,0 0 82 0 0,0 0 247 0 0,0 0 149 0 0,0 0-94 0 0,0 0-209 0 0,0 0-291 0 0,0 0-263 0 0,0 0-167 0 0,-16 32-103 0 0,-52 99-69 0 0,-52 130 697 0 0,107-242 581 0 0,15-35 1728 0 0,39-91-2667 0 0,-17 65-463 0 0,2 0 1 0 0,2 2-1 0 0,1 1 1 0 0,2 2-1 0 0,2 0 0 0 0,1 3 1 0 0,2 0-1 0 0,1 3 1 0 0,1 1-1 0 0,10-4-3 0 0,-6 15-212 0 0,-38 60-34 0 0,-37 187 644 0 0,34-227-384 0 0,1 0 0 0 0,0 0-1 0 0,-1 0 1 0 0,1 0-1 0 0,0 0 1 0 0,-1 0 0 0 0,1 0-1 0 0,0-1 1 0 0,0 1-1 0 0,0-1 1 0 0,-1 1 0 0 0,1-1-1 0 0,0 0 1 0 0,0 1-1 0 0,0-1 1 0 0,0 0 0 0 0,0 0-1 0 0,0 0 1 0 0,0-1-1 0 0,0 1 1 0 0,-1 0 0 0 0,1-1-1 0 0,0 0 1 0 0,0 1-1 0 0,0-1 1 0 0,-1 0 0 0 0,1 0-1 0 0,0 0 1 0 0,0 0-1 0 0,-1 0 1 0 0,1 0 0 0 0,-1 0-1 0 0,1 0 1 0 0,-1-1-1 0 0,1 0-13 0 0,266-217 306 0 0,-259 212-320 0 0,0 0 0 0 0,0 1 0 0 0,0 0 1 0 0,0 1-1 0 0,1 0 0 0 0,0 1 0 0 0,0 0 0 0 0,0 0 0 0 0,1 1 1 0 0,-1 0-1 0 0,3 1 14 0 0,-5 49-300 0 0,-43 208 541 0 0,44-209-755 0 0,1-35-2049 0 0,7-5-3524 0 0,-8-4 556 0 0,-4-1-729 0 0</inkml:trace>
  <inkml:trace contextRef="#ctx0" brushRef="#br0" timeOffset="1647.723">2206 71 8202 0 0,'0'0'1396'0'0,"0"0"-72"0"0,0 0 39 0 0,0 0 127 0 0,0 0 40 0 0,0 0-194 0 0,0 0-347 0 0,0 0-282 0 0,-31 15-211 0 0,-98 50-152 0 0,54-12 150 0 0,65-45-465 0 0,0 1 1 0 0,0 0-1 0 0,1 1 1 0 0,1 0-1 0 0,0 0 1 0 0,0 1-1 0 0,1 0 1 0 0,0 0-1 0 0,1 1 1 0 0,0 0-1 0 0,1 0 1 0 0,0 0-1 0 0,1 0 1 0 0,1 1-1 0 0,0 0 1 0 0,0 0-1 0 0,1 0 1 0 0,1 0-1 0 0,0 12-29 0 0,3-22 13 0 0,0 1 1 0 0,0-1-1 0 0,1 1 0 0 0,-1-1 0 0 0,1 0 1 0 0,0 0-1 0 0,0 0 0 0 0,0 0 1 0 0,0 0-1 0 0,0-1 0 0 0,0 0 1 0 0,1 1-1 0 0,-1-1 0 0 0,1 0 0 0 0,0-1 1 0 0,0 1-1 0 0,-1-1 0 0 0,1 1 1 0 0,0-1-1 0 0,0 0 0 0 0,0-1 1 0 0,0 1-1 0 0,1-1 0 0 0,-1 1 1 0 0,0-1-1 0 0,0-1 0 0 0,0 1 0 0 0,0 0 1 0 0,0-1-1 0 0,0 0 0 0 0,0 0 1 0 0,0 0-1 0 0,0-1 0 0 0,0 1 1 0 0,-1-1-1 0 0,1 0 0 0 0,0 0 0 0 0,1-1-13 0 0,35-18 202 0 0,-1-1 1 0 0,-2-2-1 0 0,0-1 0 0 0,-1-2 0 0 0,-1-2 0 0 0,-2-1 0 0 0,-1-2 0 0 0,23-30-202 0 0,-40 44 110 0 0,-14 18-96 0 0,-1 0-42 0 0,0 0-52 0 0,-4 11-79 0 0,0 1 120 0 0,-1-4-51 0 0,1 1-1 0 0,0 0 1 0 0,1 1-1 0 0,-1-1 0 0 0,2 1 1 0 0,0-1-1 0 0,0 1 0 0 0,0 0 1 0 0,1 0-1 0 0,1 0 1 0 0,0-1-1 0 0,0 1 0 0 0,1 0 1 0 0,0 0-1 0 0,1 0 0 0 0,0 0 1 0 0,0-1-1 0 0,1 1 1 0 0,0-1-1 0 0,1 0 0 0 0,3 6 91 0 0,41 23-5829 0 0,-12-20-3442 0 0,-26-14 4103 0 0</inkml:trace>
  <inkml:trace contextRef="#ctx0" brushRef="#br0" timeOffset="1813.926">2829 376 6577 0 0,'0'0'3034'0'0,"0"0"-528"0"0,0 0-499 0 0,0 0-305 0 0,0 0-239 0 0,0 0-313 0 0,0 0-277 0 0,0 0-221 0 0,0 0-185 0 0,0 0-142 0 0,0 0-131 0 0,0 0-96 0 0,0 0-67 0 0,-28 33-39 0 0,-84 101-37 0 0,23-28-749 0 0,85-101 405 0 0,-32 34-1717 0 0,10-16-7544 0 0,19-17 1563 0 0</inkml:trace>
  <inkml:trace contextRef="#ctx0" brushRef="#br0" timeOffset="2014.635">2586 406 5801 0 0,'0'0'3693'0'0,"0"0"-1509"0"0,0 0-830 0 0,0 0-180 0 0,0 0 10 0 0,0 0-76 0 0,0 0-176 0 0,0 0-185 0 0,0 0-191 0 0,0 0-134 0 0,0 0-74 0 0,0 0-79 0 0,0 0-83 0 0,19 22-57 0 0,61 69-74 0 0,2-20-634 0 0,-27-52-2160 0 0,-36-17-1112 0 0,0-1-3703 0 0,-14-1 2135 0 0</inkml:trace>
</inkml:ink>
</file>

<file path=ppt/ink/ink4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37 10626 0 0,'0'0'1714'0'0,"0"0"-978"0"0,0 0-417 0 0,0 0 125 0 0,0 0 273 0 0,-9 31 202 0 0,-31 101 83 0 0,-17 104 1637 0 0,43-25-4133 0 0,14-209 1231 0 0,3 28-2375 0 0,9-17-7518 0 0,-10-13 5591 0 0</inkml:trace>
  <inkml:trace contextRef="#ctx0" brushRef="#br0" timeOffset="252.381">22 30 2777 0 0,'0'0'1253'0'0,"0"0"-733"0"0,0 0-194 0 0,0 0 278 0 0,0 0 360 0 0,0 0 287 0 0,0 0 123 0 0,0 0-70 0 0,32 0-199 0 0,99-1-220 0 0,144-24 1204 0 0,-211 21-3997 0 0,-61 11-5600 0 0,-3-3 2472 0 0</inkml:trace>
  <inkml:trace contextRef="#ctx0" brushRef="#br0" timeOffset="502.311">13 398 0 0 0,'0'0'1408'0'0,"0"0"441"0"0,0 0-81 0 0,0 0 160 0 0,0 0-55 0 0,0 0-209 0 0,0 0-287 0 0,201-15-369 0 0,-166 4-296 0 0,0 4-240 0 0,4-4-200 0 0,-4 3-184 0 0,-4 1-176 0 0,-4-1-296 0 0,1 5-688 0 0,-8-1-1657 0 0,-3 0-2048 0 0,-4 4-592 0 0</inkml:trace>
  <inkml:trace contextRef="#ctx0" brushRef="#br0" timeOffset="1819.846">683 508 800 0 0,'0'0'2974'0'0,"0"0"-895"0"0,0 0-426 0 0,0 0-50 0 0,0 0 146 0 0,0 0 61 0 0,0 0-207 0 0,0 0-371 0 0,0 0-358 0 0,0 0-291 0 0,0 0-174 0 0,0 0-73 0 0,0 0-21 0 0,-5 9-8 0 0,-37 50-38 0 0,-2-1 1 0 0,-2-2 0 0 0,-25 20-270 0 0,14-30-2504 0 0,35-35-1773 0 0,0-2-4287 0 0,15-9 4773 0 0</inkml:trace>
  <inkml:trace contextRef="#ctx0" brushRef="#br0" timeOffset="2067.615">461 545 3249 0 0,'0'0'1319'0'0,"0"0"-362"0"0,0 0-27 0 0,0 0 373 0 0,0 0 368 0 0,0 0 84 0 0,0 0-278 0 0,0 0-350 0 0,0 0-283 0 0,0 0-198 0 0,0 0-103 0 0,0 0-85 0 0,0 0-72 0 0,18 22-71 0 0,60 65-90 0 0,-12-38-45 0 0,4-31-2031 0 0,-39-17-7954 0 0,-26-1 4076 0 0</inkml:trace>
</inkml:ink>
</file>

<file path=ppt/ink/ink4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24.7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1926 0 0 0,'0'0'625'0'0,"0"0"232"0"0,0 0 62 0 0,0 0-23 0 0,0 0-105 0 0,0 0-45 0 0,3-5 81 0 0,177-293 7591 0 0,147-124-6047 0 0,-299 389-2011 0 0,481-580 1142 0 0,-401 442-1370 0 0,-101 131 547 0 0,-7 39-545 0 0,0 1-60 0 0,0 0-64 0 0,-8 18-1024 0 0,7-3 995 0 0,1-15 16 0 0,-7 11 322 0 0,-30 19 286 0 0,11-7-538 0 0,-1-2-1 0 0,-1 0 1 0 0,-1-2-1 0 0,0-2 1 0 0,-2 0-1 0 0,0-2 1 0 0,-28 9-67 0 0,-112 28 1209 0 0,256-18-1178 0 0,135 28 88 0 0,-100-22-146 0 0,-50-32 169 0 0,-66-42 634 0 0,-6 15-701 0 0,-1 0 1 0 0,-1 0 0 0 0,-1 1-1 0 0,0-1 1 0 0,-1 1-1 0 0,-2 0 1 0 0,1 1 0 0 0,-8-12-76 0 0,2 0 4 0 0,9 19-161 0 0,-1 0 1 0 0,0 1-1 0 0,0-1 0 0 0,-1 1 0 0 0,0 0 1 0 0,0 0-1 0 0,-1 0 0 0 0,-1 1 0 0 0,1 0 0 0 0,-1 1 1 0 0,0 0-1 0 0,-2-1 157 0 0,-48-8-10547 0 0,52 17 5063 0 0,0 2 842 0 0</inkml:trace>
  <inkml:trace contextRef="#ctx0" brushRef="#br0" timeOffset="307.85">1742 1 8922 0 0,'0'0'519'0'0,"0"0"-262"0"0,0 0-136 0 0,0 0 237 0 0,0 0 378 0 0,0 0 283 0 0,0 0 130 0 0,0 0-70 0 0,-31 18-154 0 0,-97 60-179 0 0,68-25 133 0 0,52-40-673 0 0,0-3-127 0 0,1 0 1 0 0,0 1 0 0 0,1 0-1 0 0,0 0 1 0 0,1 1 0 0 0,0 0-1 0 0,0 0 1 0 0,1 0 0 0 0,1 0-1 0 0,0 1 1 0 0,1 0 0 0 0,1-1 0 0 0,-1 1-1 0 0,2 0 1 0 0,0 0 0 0 0,0-1-1 0 0,2 1 1 0 0,-1 0 0 0 0,2-1-1 0 0,0 5-79 0 0,3-10 32 0 0,0-1 0 0 0,1 1 0 0 0,0-1-1 0 0,0-1 1 0 0,0 1 0 0 0,0-1 0 0 0,1 0-1 0 0,0-1 1 0 0,0 0 0 0 0,0 0 0 0 0,1 0-1 0 0,-1-1 1 0 0,1-1 0 0 0,0 1 0 0 0,0-2-1 0 0,0 1 1 0 0,0-1 0 0 0,0 0 0 0 0,0-1-1 0 0,0 0 1 0 0,0-1 0 0 0,0 1 0 0 0,0-2-1 0 0,0 1 1 0 0,0-1 0 0 0,5-3-32 0 0,36-4 201 0 0,-1-3 0 0 0,0-1 0 0 0,-1-3 0 0 0,-1-2-1 0 0,0-2 1 0 0,24-16-201 0 0,-57 30 9 0 0,-1 0 1 0 0,0-1-1 0 0,0-1 0 0 0,-1 0 0 0 0,1-1 0 0 0,-2-1 0 0 0,1 0 0 0 0,-2 0 0 0 0,1-1 0 0 0,-1 0 0 0 0,-1-1 0 0 0,0 0 1 0 0,-1 0-1 0 0,0-1 0 0 0,-1 0 0 0 0,0-1-9 0 0,-5-41-3526 0 0,-21 25-7909 0 0,8 22 5710 0 0</inkml:trace>
  <inkml:trace contextRef="#ctx0" brushRef="#br0" timeOffset="557.964">1182 133 14107 0 0,'0'0'2035'0'0,"0"0"-979"0"0,0 0-594 0 0,0 0-46 0 0,0 0 245 0 0,0 0 284 0 0,0 0 127 0 0,0 0-48 0 0,0 0-152 0 0,31 11-185 0 0,102 35-130 0 0,72 0 716 0 0,-9-26-462 0 0,1-8 1 0 0,118-12-812 0 0,-25 1-12 0 0,-182 1-733 0 0,138 3-1225 0 0,-165-5-2735 0 0,-1 1-3888 0 0,-51-1-2172 0 0</inkml:trace>
</inkml:ink>
</file>

<file path=ppt/ink/ink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4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0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1 288 488 0 0,'0'0'1395'0'0,"0"0"-115"0"0,0 0 38 0 0,0 0 285 0 0,0 0 311 0 0,0 0 105 0 0,0 0-172 0 0,0 0-321 0 0,0 0-308 0 0,0 0-216 0 0,0 0-148 0 0,25-4-88 0 0,130-21 565 0 0,117-16 1122 0 0,-261 39-2886 0 0,68-8 1442 0 0,-53 8-3023 0 0,0 1-3455 0 0,-33 5-2362 0 0,0-1 1555 0 0</inkml:trace>
  <inkml:trace contextRef="#ctx0" brushRef="#br0" timeOffset="212.978">21 450 0 0 0,'0'0'1622'0'0,"0"0"389"0"0,0 0 299 0 0,0 0 118 0 0,0 0-83 0 0,0 0-284 0 0,0 0-439 0 0,0 0-407 0 0,35 0-311 0 0,112-2-189 0 0,-25-18 328 0 0,113-25-165 0 0,-77 20-3248 0 0,-148 23 1482 0 0,16-2-3349 0 0,-11-1-4359 0 0,-12 5 5533 0 0</inkml:trace>
  <inkml:trace contextRef="#ctx0" brushRef="#br0" timeOffset="662.484">422 1 1312 0 0,'0'0'2498'0'0,"0"0"-824"0"0,0 0-287 0 0,0 0 90 0 0,0 0 30 0 0,0 0-94 0 0,0 0-293 0 0,0 0-333 0 0,0 0-191 0 0,0 0-89 0 0,0 0 1 0 0,0 0 31 0 0,0 0 15 0 0,4 14 13 0 0,13 45-23 0 0,-16-57-506 0 0,0 0 0 0 0,1 0 0 0 0,-1 1 0 0 0,1-1 0 0 0,-1 0 0 0 0,1 0 1 0 0,0 0-1 0 0,-1-1 0 0 0,1 1 0 0 0,0 0 0 0 0,0-1 0 0 0,0 1 0 0 0,1-1 0 0 0,-1 1 0 0 0,0-1 0 0 0,0 0 0 0 0,1 0 0 0 0,-1 0 0 0 0,1-1 0 0 0,-1 1 0 0 0,1 0 0 0 0,2-1-38 0 0,4 3 129 0 0,485 118 1690 0 0,-491-120-1811 0 0,0-1-3 0 0,0 0-1 0 0,0 0 0 0 0,1 1 1 0 0,-1 0-1 0 0,0-1 1 0 0,0 1-1 0 0,0 1 0 0 0,0-1 1 0 0,0 0-1 0 0,0 1 0 0 0,-1-1 1 0 0,1 1-1 0 0,0 0 0 0 0,-1 0 1 0 0,1 0-1 0 0,-1 0 0 0 0,0 0 1 0 0,1 0-1 0 0,-1 1 1 0 0,0-1-1 0 0,0 2-4 0 0,-43 36 421 0 0,-271 151 26 0 0,272-164-484 0 0,25-19-11 0 0,2 1-1 0 0,-1 0 0 0 0,1 1 0 0 0,0 0 1 0 0,1 1-1 0 0,1 1 0 0 0,-1 0 0 0 0,-2 5 49 0 0,5 18-2240 0 0,11-24-1302 0 0,4-2-3361 0 0,-1-4-728 0 0</inkml:trace>
</inkml:ink>
</file>

<file path=ppt/ink/ink4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4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 0 0 0,'0'0'3271'0'0,"0"0"-1353"0"0,0 0-420 0 0,0 0 230 0 0,0 0 289 0 0,0 0 82 0 0,0 0-286 0 0,0 0-456 0 0,0 0-405 0 0,0 0-239 0 0,0 0-90 0 0,0 0-3 0 0,0 0 22 0 0,3 0-11 0 0,201-30 3261 0 0,-144 23-3889 0 0,-40 5 355 0 0,-10 0-344 0 0,-3 2-3610 0 0,-1 0-2948 0 0,1 0-4202 0 0,-7 0 7483 0 0</inkml:trace>
</inkml:ink>
</file>

<file path=ppt/ink/ink4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5.2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8842 0 0,'0'0'1462'0'0,"0"0"-418"0"0,0 0 9 0 0,0 0 392 0 0,0 0 343 0 0,0 0 2 0 0,0 0-305 0 0,0 0-362 0 0,0 0-301 0 0,0 0-195 0 0,0 0-127 0 0,0 0-98 0 0,34-3-79 0 0,109-7-71 0 0,35-22 152 0 0,-121 26-1431 0 0,-32 5-9304 0 0,-22 1 71 0 0</inkml:trace>
</inkml:ink>
</file>

<file path=ppt/ink/ink4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3.4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85 4577 0 0,'0'0'1886'0'0,"0"0"-514"0"0,0 0-196 0 0,0 0 82 0 0,0 0 181 0 0,0 0 93 0 0,0 0-210 0 0,0 0-365 0 0,0 0-338 0 0,0 0-192 0 0,0 0-16 0 0,0 13 57 0 0,2 216 1577 0 0,-2-185-1867 0 0,-15 332 271 0 0,-3-302-1786 0 0,18-74 1088 0 0,0 0 1 0 0,1-1 0 0 0,-1 1-1 0 0,0 0 1 0 0,0 0 0 0 0,0-1-1 0 0,0 1 1 0 0,0 0 0 0 0,0-1-1 0 0,1 1 1 0 0,-1 0 0 0 0,0 0-1 0 0,0-1 1 0 0,0 1 0 0 0,0 0-1 0 0,0-1 1 0 0,0 1 0 0 0,0 0-1 0 0,0 0 1 0 0,0-1 0 0 0,-1 1-1 0 0,1 0 1 0 0,0-1 0 0 0,0 1-1 0 0,0 0 1 0 0,0 0-1 0 0,0-1 1 0 0,0 1 0 0 0,-1 0-1 0 0,1 0 1 0 0,0-1 0 0 0,0 1-1 0 0,0 0 1 0 0,0 0 0 0 0,-1 0-1 0 0,1-1 1 0 0,0 1 0 0 0,0 0-1 0 0,-1 0 1 0 0,1 0 0 0 0,0 0-1 0 0,0-1 1 0 0,-1 1 0 0 0,1 0-1 0 0,0 0 1 0 0,-1 0 0 0 0,1 0-1 0 0,0 0 1 0 0,0 0 0 0 0,-1 0-1 0 0,1 0 1 0 0,0 0 0 0 0,-1 0-1 0 0,1 0 1 0 0,0 0 0 0 0,-1 0-1 0 0,1 0 1 0 0,0 0 0 0 0,0 0-1 0 0,-1 0 1 0 0,1 1 0 0 0,0-1-1 0 0,0 0 1 0 0,-1 0 0 0 0,1 0 248 0 0,0-4-2637 0 0</inkml:trace>
  <inkml:trace contextRef="#ctx0" brushRef="#br0" timeOffset="246.257">58 60 5865 0 0,'0'0'1076'0'0,"0"0"-329"0"0,0 0-128 0 0,0 0 244 0 0,0 0 381 0 0,0 0 233 0 0,0 0-74 0 0,0 0-281 0 0,0 0-284 0 0,0 0-190 0 0,0 0-133 0 0,35 0-110 0 0,113 0-87 0 0,-99-1-146 0 0,-1-2 0 0 0,0-2 0 0 0,0-2-1 0 0,7-3-171 0 0,21-4-58 0 0,-34 5 417 0 0,-13 2-2954 0 0,-9 4-6822 0 0,-20 3 3301 0 0</inkml:trace>
  <inkml:trace contextRef="#ctx0" brushRef="#br0" timeOffset="427.739">14 361 5545 0 0,'0'0'1416'0'0,"0"0"-303"0"0,0 0 47 0 0,0 0 160 0 0,0 0 129 0 0,188-18-113 0 0,-148 11-328 0 0,4-1-320 0 0,2 1-272 0 0,2 3-208 0 0,-4 1-200 0 0,2-1-304 0 0,-5 4-592 0 0,-3 0-1232 0 0,-12 0-2169 0 0,-9 0-3785 0 0</inkml:trace>
  <inkml:trace contextRef="#ctx0" brushRef="#br0" timeOffset="692.719">905 431 10274 0 0,'0'0'1585'0'0,"0"0"-569"0"0,0 0-309 0 0,0 0 163 0 0,0 0 249 0 0,0 0 51 0 0,0 0-173 0 0,0 0-306 0 0,0 0-272 0 0,-19 32-179 0 0,-56 97-115 0 0,6 30 29 0 0,62-142-747 0 0,-26 43-1537 0 0,17-45-2949 0 0,-6-4-4526 0 0,18-10 7645 0 0</inkml:trace>
  <inkml:trace contextRef="#ctx0" brushRef="#br0" timeOffset="947.686">636 420 7850 0 0,'0'0'1531'0'0,"0"0"-532"0"0,0 0-191 0 0,0 0 260 0 0,0 0 315 0 0,0 0 57 0 0,0 0-236 0 0,0 0-247 0 0,0 0-210 0 0,0 0-151 0 0,0 0-100 0 0,0 0-114 0 0,27 34-99 0 0,83 102-101 0 0,-28-47-18 0 0,-79-86-495 0 0,55 59 12 0 0,-37-43-3944 0 0,0-1-5830 0 0,-17-14 5009 0 0</inkml:trace>
</inkml:ink>
</file>

<file path=ppt/ink/ink4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6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109 161 7114 0 0,'0'0'1533'0'0,"0"0"-239"0"0,0 0-189 0 0,0 0 53 0 0,0 0 178 0 0,0 0 14 0 0,0 0-187 0 0,0 0-311 0 0,0 0-327 0 0,0 0-229 0 0,0 0-129 0 0,0 0-47 0 0,0 0 7 0 0,-9 22 33 0 0,-28 69 9 0 0,35-85-141 0 0,0 1 0 0 0,0 0-1 0 0,0 0 1 0 0,1 0 0 0 0,0-1 0 0 0,0 1-1 0 0,1 0 1 0 0,0 0 0 0 0,0 0-1 0 0,0 0 1 0 0,1 0 0 0 0,0 0 0 0 0,1 0-1 0 0,-1 1-27 0 0,3 11 55 0 0,72 315-1242 0 0,-67-296-80 0 0,-7-22-1404 0 0,-2-5-3706 0 0,0-9 3977 0 0,0 2-2610 0 0</inkml:trace>
  <inkml:trace contextRef="#ctx0" brushRef="#br0" timeOffset="312.527">16 69 2208 0 0,'0'0'1945'0'0,"0"0"-330"0"0,0 0-228 0 0,0 0 21 0 0,0 0 122 0 0,0 0 25 0 0,0 0-215 0 0,0 0-309 0 0,0 0-278 0 0,35-12-190 0 0,115-34-119 0 0,-144 44-401 0 0,0 0-1 0 0,-1 1 1 0 0,1-1-1 0 0,0 1 1 0 0,0 0-1 0 0,-1 0 0 0 0,1 1 1 0 0,0 0-1 0 0,0 0 1 0 0,0 0-1 0 0,0 1 1 0 0,0 0-1 0 0,0 0 0 0 0,1 1-42 0 0,9 2 149 0 0,-2-2-72 0 0,0 0 0 0 0,0 1 0 0 0,-1 1 0 0 0,0 0-1 0 0,0 1 1 0 0,0 0 0 0 0,0 1 0 0 0,-1 0 0 0 0,0 1 0 0 0,0 1 0 0 0,0-1-1 0 0,-1 2 1 0 0,-1 0 0 0 0,1 0 0 0 0,-2 1 0 0 0,4 4-77 0 0,-10-10 17 0 0,-1 0 1 0 0,0 0-1 0 0,0 0 0 0 0,0 1 1 0 0,-1-1-1 0 0,1 0 1 0 0,-1 1-1 0 0,0 0 0 0 0,0-1 1 0 0,-1 1-1 0 0,1-1 1 0 0,-1 1-1 0 0,0 0 1 0 0,0 0-1 0 0,-1-1 0 0 0,1 1 1 0 0,-1-1-1 0 0,0 1 1 0 0,0-1-1 0 0,-1 1 0 0 0,1-1 1 0 0,-1 1-1 0 0,0-1 1 0 0,0 0-1 0 0,-1 0 0 0 0,1 0 1 0 0,-1 0-1 0 0,0 0 1 0 0,0-1-1 0 0,0 1 0 0 0,0-1 1 0 0,-4 3-18 0 0,-126 83-257 0 0,101-73-47 0 0,0-2-1 0 0,-1-1 1 0 0,-1-2-1 0 0,0-2 1 0 0,-1 0 0 0 0,-13-1 304 0 0,-7-1-3898 0 0,-1-5-3545 0 0,56-2 2558 0 0</inkml:trace>
  <inkml:trace contextRef="#ctx0" brushRef="#br0" timeOffset="771.135">435 658 4641 0 0,'0'0'1202'0'0,"0"0"-345"0"0,0 0 115 0 0,0 0 362 0 0,0 0 250 0 0,0 0 11 0 0,0 0-254 0 0,0 0-339 0 0,0 0-255 0 0,0 0-160 0 0,0 0-112 0 0,33-10-28 0 0,101-30 10 0 0,-38 24 730 0 0,-95 16-1171 0 0,0-1-1 0 0,1 1 0 0 0,-1-1 0 0 0,0 1 0 0 0,0-1 0 0 0,1 1-1 0 0,-1 0 1 0 0,0-1 0 0 0,1 1 0 0 0,-1 0 0 0 0,1 0 0 0 0,-1 0 0 0 0,0 0 0 0 0,1 0 0 0 0,-1 0 0 0 0,0 1-1 0 0,1-1 1 0 0,-1 0 0 0 0,0 1 0 0 0,1-1 0 0 0,-1 1 0 0 0,0-1 0 0 0,0 1 0 0 0,0 0 0 0 0,1-1 0 0 0,-1 1-1 0 0,0 0 1 0 0,0 0 0 0 0,0 0 0 0 0,0 0 0 0 0,0 0 0 0 0,-1 0 0 0 0,1 0 0 0 0,0 0 0 0 0,0 0 0 0 0,-1 0-1 0 0,1 1 1 0 0,0-1 0 0 0,-1 0 0 0 0,1 0 0 0 0,-1 1 0 0 0,0-1 0 0 0,1 0 0 0 0,-1 1 0 0 0,0-1-1 0 0,0 0 1 0 0,0 1 0 0 0,0-1 0 0 0,0 0 0 0 0,0 1 0 0 0,0-1 0 0 0,0 1 0 0 0,-1 0-15 0 0,-2 4 40 0 0,1 0 1 0 0,-1 0 0 0 0,0-1 0 0 0,-1 1-1 0 0,0-1 1 0 0,0 0 0 0 0,0 0-1 0 0,0 0 1 0 0,-1 0 0 0 0,1-1 0 0 0,-1 1-1 0 0,-1-1 1 0 0,1-1 0 0 0,-1 1-41 0 0,-7 7 54 0 0,-113 95 222 0 0,125-105-273 0 0,0 0 0 0 0,0 0 1 0 0,0 0-1 0 0,0 1 0 0 0,0-1 0 0 0,0 0 1 0 0,0 0-1 0 0,0 0 0 0 0,1 1 0 0 0,-1-1 0 0 0,0 0 1 0 0,1 1-1 0 0,-1-1 0 0 0,1 0 0 0 0,0 1 1 0 0,-1-1-1 0 0,1 1 0 0 0,0-1 0 0 0,0 1 1 0 0,0-1-1 0 0,0 1 0 0 0,0-1 0 0 0,0 1 0 0 0,0-1 1 0 0,1 1-1 0 0,-1-1 0 0 0,0 0 0 0 0,1 1 1 0 0,-1-1-1 0 0,1 0 0 0 0,0 1 0 0 0,-1-1 1 0 0,1 0-1 0 0,0 1 0 0 0,0-1 0 0 0,0 0 0 0 0,0 0 1 0 0,0 0-4 0 0,16 3 55 0 0,1-2 0 0 0,0 0 1 0 0,-1-1-1 0 0,1-1 1 0 0,0-1-1 0 0,-1 0 0 0 0,1-2 1 0 0,-1 1-1 0 0,1-2 1 0 0,7-3-56 0 0,15-1-184 0 0,32-15-2059 0 0,-32 9-7375 0 0,-30 11 867 0 0</inkml:trace>
</inkml:ink>
</file>

<file path=ppt/ink/ink4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48.3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670 0 6273 0 0,'0'0'783'0'0,"0"0"-339"0"0,0 0-289 0 0,0 0-171 0 0,0 0 79 0 0,0 0 285 0 0,0 0 193 0 0,0 0 41 0 0,9 33-62 0 0,29 110-76 0 0,-6 67 463 0 0,-31-184-829 0 0,4 102 111 0 0,-6 0 0 0 0,-6 0 0 0 0,-20 113-189 0 0,12-138 47 0 0,10-49 64 0 0,-3-1 0 0 0,-2 1 0 0 0,-2-2 0 0 0,-3 1 0 0 0,-2-2 1 0 0,-13 26-112 0 0,-22 24 758 0 0,52-98-747 0 0,0-1-1 0 0,0 1 1 0 0,0-1-1 0 0,1 1 1 0 0,-1-1-1 0 0,0 1 1 0 0,1-1-1 0 0,0 1 1 0 0,-1-1-1 0 0,1 0 1 0 0,0 1-1 0 0,0-1 1 0 0,0 0-1 0 0,1 0 1 0 0,-1 0-1 0 0,0 0 1 0 0,1 0-1 0 0,-1 0 0 0 0,1 0 1 0 0,0 0-1 0 0,0-1 1 0 0,0 1-1 0 0,0-1 1 0 0,0 1-1 0 0,0-1 1 0 0,0 0-1 0 0,0 0 1 0 0,0 1-1 0 0,1-2 1 0 0,-1 1-1 0 0,0 0 1 0 0,1 0-1 0 0,-1-1 1 0 0,1 1-1 0 0,-1-1 1 0 0,1 0-1 0 0,-1 0 0 0 0,1 0 1 0 0,-1 0-1 0 0,1 0 1 0 0,0-1-11 0 0,280 33 188 0 0,1-13 1 0 0,1-12-1 0 0,51-15-188 0 0,-177 6 20 0 0,1372-68 342 0 0,-1000 62-972 0 0,89 27 610 0 0,-279 11-669 0 0,-289-23 1225 0 0,-51-7-295 0 0,-1 0 93 0 0,0 0 55 0 0,0 0-13 0 0,0 0-52 0 0,0 0-86 0 0,0 0-88 0 0,0 0-66 0 0,9-19 217 0 0,-18-7 535 0 0,4 19-801 0 0,0 0 0 0 0,1-1 0 0 0,0 1-1 0 0,1-1 1 0 0,0 0 0 0 0,0 0 0 0 0,0 0 0 0 0,1-1 0 0 0,0 1 0 0 0,1 0 0 0 0,0-1 0 0 0,0-8-55 0 0,-5-22 77 0 0,-8-66-37 0 0,4-2 1 0 0,4 1-1 0 0,8-82-40 0 0,-1 65 48 0 0,0 25 10 0 0,-4 0 0 0 0,-5 0 0 0 0,-4 1 0 0 0,-10-30-58 0 0,-12-13 18 0 0,10 122-1045 0 0,5 12 964 0 0,-1 2 0 0 0,0 0 0 0 0,0 2 0 0 0,0 0 0 0 0,0 1 0 0 0,0 1 0 0 0,-1 1 0 0 0,-7 1 63 0 0,-397 57-1783 0 0,-257-13 432 0 0,-339-34 1351 0 0,6-45 81 0 0,11-55 635 0 0,1004 88-716 0 0,-180-21 1266 0 0,-133-35-1266 0 0,267 42-82 0 0,65 18-1691 0 0,87 36-2802 0 0,-63-22-410 0 0,-18-7 559 0 0</inkml:trace>
</inkml:ink>
</file>

<file path=ppt/ink/ink4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48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0 2248 0 0,'0'0'1842'0'0,"0"0"-173"0"0,0 0 39 0 0,0 0 167 0 0,0 0 104 0 0,0 0-84 0 0,0 0-348 0 0,0 0-416 0 0,0 0-364 0 0,0 0-276 0 0,0 0-165 0 0,0 13 747 0 0,9 346 4054 0 0,-37-138-4501 0 0,29-221-694 0 0,-1 1 0 0 0,0-1 0 0 0,0 1 0 0 0,1-1 0 0 0,-1 1 0 0 0,0-1 0 0 0,0 0 0 0 0,1 1 0 0 0,-1-1 0 0 0,1 0 0 0 0,-1 1 0 0 0,0-1 0 0 0,1 0 0 0 0,-1 1 0 0 0,1-1 0 0 0,-1 0 0 0 0,1 0 0 0 0,-1 0 0 0 0,1 1 0 0 0,-1-1 0 0 0,1 0 0 0 0,-1 0 0 0 0,1 0 0 0 0,-1 0 0 0 0,1 0 0 0 0,-1 0-1 0 0,1 0 1 0 0,-1 0 0 0 0,1 0 0 0 0,-1 0 0 0 0,0 0 0 0 0,1 0 0 0 0,-1-1 0 0 0,1 1 0 0 0,-1 0 0 0 0,1 0 0 0 0,-1 0 0 0 0,1-1 0 0 0,-1 1 0 0 0,1 0 0 0 0,-1 0 0 0 0,0-1 0 0 0,1 1 0 0 0,-1 0 0 0 0,0-1 0 0 0,1 1 0 0 0,-1-1 0 0 0,0 1 0 0 0,1 0 0 0 0,-1-1 0 0 0,0 1 0 0 0,0-1 0 0 0,1 1 0 0 0,-1-1 0 0 0,0 1 0 0 0,0-1 0 0 0,0 1 0 0 0,0-1 0 0 0,0 1 0 0 0,0-1 0 0 0,0 1 68 0 0,11-26-5169 0 0,-4 5-3608 0 0,-3 13 2568 0 0</inkml:trace>
</inkml:ink>
</file>

<file path=ppt/ink/ink4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85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136 0 88 0 0,'0'0'3972'0'0,"0"0"-1879"0"0,0 0-563 0 0,0 0 84 0 0,0 0 95 0 0,0 0 25 0 0,0 0-204 0 0,0 0-323 0 0,-21 35-251 0 0,-64 111-199 0 0,81-141-689 0 0,1 0-1 0 0,0 0 0 0 0,0 0 1 0 0,1 0-1 0 0,0 1 0 0 0,-1-1 0 0 0,2 1 1 0 0,-1-1-1 0 0,1 1 0 0 0,0 0 1 0 0,0-1-1 0 0,0 1 0 0 0,1 0 1 0 0,0 3-68 0 0,1 9 248 0 0,-3-2-66 0 0,1 0 1 0 0,1 0-1 0 0,0 1 0 0 0,1-1 0 0 0,1 0 1 0 0,1 0-1 0 0,0 0 0 0 0,1 0 0 0 0,0 0 0 0 0,2-1 1 0 0,6 15-183 0 0,-9-22-81 0 0,0-1 1 0 0,1 1 0 0 0,-1-1-1 0 0,1 0 1 0 0,1 0 0 0 0,-1 0-1 0 0,1 0 1 0 0,1-1 0 0 0,-1 0-1 0 0,1 0 1 0 0,0-1 0 0 0,0 1-1 0 0,1-1 1 0 0,-1 0 0 0 0,1-1-1 0 0,0 0 1 0 0,1 0 0 0 0,-1 0-1 0 0,1-1 1 0 0,-1 0 0 0 0,1-1-1 0 0,0 0 1 0 0,0 0 0 0 0,0 0-1 0 0,8 0 81 0 0,-2-2-1286 0 0,36-4-10823 0 0,-43 0 7127 0 0</inkml:trace>
</inkml:ink>
</file>

<file path=ppt/ink/ink4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9.11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17 0 6145 0 0,'0'0'1339'0'0,"0"0"-412"0"0,0 0-56 0 0,0 0 351 0 0,0 0 359 0 0,0 0 78 0 0,0 0-178 0 0,0 0-270 0 0,0 0-199 0 0,0 0-133 0 0,0 0-117 0 0,13 34-83 0 0,40 106-109 0 0,-27-42 275 0 0,-20-56-452 0 0,-1 0 0 0 0,-2 0-1 0 0,-2 1 1 0 0,-3 31-393 0 0,0-63-22 0 0,0 0 1 0 0,-1 0-1 0 0,0 0 0 0 0,-1-1 1 0 0,0 1-1 0 0,-1-1 0 0 0,0 0 1 0 0,0 0-1 0 0,-1-1 0 0 0,0 0 0 0 0,-1 0 1 0 0,0 0-1 0 0,-2 2 22 0 0,-15 13-4294 0 0,-1-5-4150 0 0,21-16-1290 0 0</inkml:trace>
</inkml:ink>
</file>

<file path=ppt/ink/ink4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7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756 35 0 0 0,'0'0'982'0'0,"0"0"807"0"0,0 0 122 0 0,0 0-170 0 0,0 0-202 0 0,0 0-188 0 0,3-5-148 0 0,12-12-114 0 0,-35 6 2572 0 0,-20 9-2070 0 0,-66 11-662 0 0,-226 109-479 0 0,275-86-417 0 0,57-30-29 0 0,1-1-1 0 0,-1 0 0 0 0,1 0 0 0 0,-1 0 1 0 0,1 0-1 0 0,0 0 0 0 0,0 0 0 0 0,0 0 1 0 0,-1 0-1 0 0,1 0 0 0 0,0 0 0 0 0,0-1 1 0 0,0 1-1 0 0,0 0 0 0 0,1-1 0 0 0,-1 1 1 0 0,0-1-1 0 0,0 1 0 0 0,0-1 1 0 0,0 1-1 0 0,1-1 0 0 0,-1 0 0 0 0,0 1 1 0 0,0-1-1 0 0,1 0 0 0 0,-1 0 0 0 0,0 0 1 0 0,0 0-1 0 0,2 0-3 0 0,337 33 612 0 0,-274-3-573 0 0,-66-29-28 0 0,1 1 0 0 0,-1 0 0 0 0,1-1 0 0 0,-1 1 0 0 0,1 0 0 0 0,-1-1 0 0 0,0 1 0 0 0,0 0 0 0 0,0-1 0 0 0,0 1 0 0 0,0 0 0 0 0,-1-1 0 0 0,1 1 1 0 0,0 0-1 0 0,-1-1 0 0 0,1 1 0 0 0,-1-1 0 0 0,1 1 0 0 0,-1 0 0 0 0,0-1 0 0 0,0 0 0 0 0,0 1 0 0 0,0-1 0 0 0,0 1 0 0 0,0-1 0 0 0,0 0 0 0 0,0 0 0 0 0,0 0 0 0 0,-1 0 0 0 0,1 0 0 0 0,-1 1-11 0 0,-147 93 230 0 0,-31 5-424 0 0,136-75 146 0 0,-191 127-70 0 0,233-151 119 0 0,0 0 0 0 0,0 0 0 0 0,0 0 1 0 0,0 0-1 0 0,0 0 0 0 0,1 1 0 0 0,-1-1 0 0 0,0 1 0 0 0,1-1 1 0 0,-1 1-1 0 0,1 0 0 0 0,0 0 0 0 0,-1 0 0 0 0,1-1 1 0 0,0 1-1 0 0,0 0 0 0 0,0 1 0 0 0,0-1 0 0 0,0 0 1 0 0,1 0-1 0 0,-1 0 0 0 0,1 0 0 0 0,-1 1 0 0 0,1-1 1 0 0,0 0-1 0 0,0 0 0 0 0,0 1 0 0 0,0-1 0 0 0,0 0 0 0 0,1 0 1 0 0,-1 1-1 0 0,1-1 0 0 0,-1 0 0 0 0,1 0 0 0 0,0 0 1 0 0,0 0-1 0 0,0 0 0 0 0,0 0 0 0 0,0 0 0 0 0,0 0 1 0 0,0 0-1 0 0,1 0 0 0 0,-1-1 0 0 0,1 1 0 0 0,0 0 0 0 0,0 0-1 0 0,16 4 116 0 0,-1-2-1 0 0,1 0 0 0 0,-1 0 1 0 0,1-2-1 0 0,0 0 0 0 0,0-2 1 0 0,0 1-1 0 0,0-2 0 0 0,13-2-115 0 0,-11 2 104 0 0,38-6 90 0 0,-1-2 0 0 0,-1-2 1 0 0,0-3-1 0 0,0-2 0 0 0,1-4-194 0 0,8-17-2218 0 0,-46 21-1547 0 0,-1-1-3611 0 0,-11 10-659 0 0</inkml:trace>
  <inkml:trace contextRef="#ctx0" brushRef="#br0" timeOffset="253.009">1122 116 4817 0 0,'0'0'2289'0'0,"0"0"-1024"0"0,0 0-458 0 0,0 0 155 0 0,0 0 443 0 0,0 0 305 0 0,0 0-12 0 0,0 0-257 0 0,0 0-302 0 0,-14 33-303 0 0,-46 106-220 0 0,3 45 575 0 0,48-148-1198 0 0,2 0-1 0 0,1 0 0 0 0,1 1 0 0 0,2 0 0 0 0,2 0 0 0 0,1 0 1 0 0,3 2 7 0 0,15-1-2522 0 0,-6-33-1600 0 0,4-3-3601 0 0,-11-4 4060 0 0,-2-4 1571 0 0</inkml:trace>
  <inkml:trace contextRef="#ctx0" brushRef="#br0" timeOffset="508.484">899 160 4537 0 0,'0'0'872'0'0,"0"0"-332"0"0,0 0 76 0 0,0 0 415 0 0,0 0 351 0 0,0 0 164 0 0,0 0-105 0 0,0 0-253 0 0,32 1-274 0 0,101 4-207 0 0,204-18 1729 0 0,-330 13-2786 0 0,39-3 172 0 0,-16 2-6789 0 0,-29 1 2345 0 0,-1 0-471 0 0</inkml:trace>
  <inkml:trace contextRef="#ctx0" brushRef="#br0" timeOffset="747.026">936 495 3017 0 0,'0'0'1719'0'0,"0"0"-275"0"0,0 0 136 0 0,0 0 142 0 0,0 0 140 0 0,0 0-27 0 0,0 0-255 0 0,0 0-337 0 0,0 0-304 0 0,0 0-275 0 0,36 9-221 0 0,113 25-140 0 0,-50-25 5 0 0,49-20-419 0 0,-100 3-2282 0 0,-1-2-3338 0 0,-30 6 572 0 0,-3 3-106 0 0</inkml:trace>
  <inkml:trace contextRef="#ctx0" brushRef="#br0" timeOffset="1387.127">1494 583 3977 0 0,'0'0'1257'0'0,"0"0"-584"0"0,0 0-123 0 0,0 0 369 0 0,0 0 364 0 0,0 0 165 0 0,0 0-157 0 0,0 0-352 0 0,0 0-303 0 0,0 0-221 0 0,0 0-139 0 0,0 0-70 0 0,-10 33-45 0 0,-32 104-57 0 0,31-53 99 0 0,11-81-145 0 0,0-1 0 0 0,1 1 0 0 0,-1-1 1 0 0,0 1-1 0 0,1-1 0 0 0,0 1 0 0 0,-1-1 0 0 0,1 1 1 0 0,0-1-1 0 0,0 0 0 0 0,0 0 0 0 0,1 1 0 0 0,-1-1 1 0 0,0 0-1 0 0,1 0 0 0 0,-1 0 0 0 0,1 0 0 0 0,0-1 1 0 0,0 1-1 0 0,0 0 0 0 0,0-1 0 0 0,0 1 0 0 0,0-1 1 0 0,0 0-1 0 0,0 0 0 0 0,1 1 0 0 0,-1-1 0 0 0,0-1 1 0 0,1 1-1 0 0,-1 0 0 0 0,0-1 0 0 0,1 1 0 0 0,-1-1 1 0 0,1 0-1 0 0,-1 1 0 0 0,1-1 0 0 0,-1-1 0 0 0,1 1 1 0 0,-1 0-1 0 0,1-1 0 0 0,-1 1 0 0 0,1-1 0 0 0,-1 1 1 0 0,1-1-1 0 0,-1 0 0 0 0,0 0 0 0 0,0 0 0 0 0,1-1 1 0 0,-1 1-1 0 0,1-1-58 0 0,16-14 273 0 0,-1 0-1 0 0,-1-1 1 0 0,0-1 0 0 0,-1-1 0 0 0,-1 0 0 0 0,7-14-273 0 0,27-31 176 0 0,-10 34-72 0 0,-38 30-104 0 0,0 0 0 0 0,0 0 1 0 0,0 0-1 0 0,0 0 0 0 0,0 0 1 0 0,0 0-1 0 0,1 0 0 0 0,-1 0 0 0 0,0 1 1 0 0,0-1-1 0 0,0 0 0 0 0,0 1 1 0 0,0-1-1 0 0,0 1 0 0 0,0 0 0 0 0,0-1 1 0 0,0 1-1 0 0,0 0 0 0 0,-1-1 1 0 0,1 1-1 0 0,0 0 0 0 0,0 0 1 0 0,-1 0-1 0 0,1 0 0 0 0,0-1 0 0 0,-1 1 1 0 0,1 0-1 0 0,-1 0 0 0 0,1 0 1 0 0,-1 0-1 0 0,1 1 0 0 0,-1-1 0 0 0,0 0 1 0 0,0 0-1 0 0,1 0 0 0 0,-1 0 1 0 0,0 0-1 0 0,0 0 0 0 0,0 0 1 0 0,0 1-1 0 0,0-1 0 0 0,0 0 0 0 0,-1 0 0 0 0,7 50-15 0 0,-2 0 0 0 0,-3 0-1 0 0,-1 0 1 0 0,-5 25 15 0 0,1-44-20 0 0,0 1-1 0 0,-2-1 1 0 0,-2 0 0 0 0,-1 0-1 0 0,-1-1 1 0 0,-2 0-1 0 0,-12 24 21 0 0,-50 24-111 0 0,72-78 115 0 0,0 1 0 0 0,0-1-1 0 0,-1 1 1 0 0,1-1 0 0 0,-1 0-1 0 0,1 0 1 0 0,-1 0-1 0 0,1-1 1 0 0,-1 1 0 0 0,1-1-1 0 0,-1 1 1 0 0,0-1 0 0 0,1 0-1 0 0,-1 0 1 0 0,0 0 0 0 0,1 0-1 0 0,-1 0 1 0 0,0-1 0 0 0,1 1-1 0 0,-1-1 1 0 0,1 0 0 0 0,-1 1-1 0 0,1-1 1 0 0,-1 0 0 0 0,1-1-1 0 0,-1 1 1 0 0,1 0 0 0 0,0-1-1 0 0,0 1 1 0 0,0-1 0 0 0,0 0-1 0 0,0 0 1 0 0,0 0 0 0 0,0 0-1 0 0,1 0 1 0 0,-1 0 0 0 0,0 0-1 0 0,0-2-3 0 0,-1-5-41 0 0,-1 0 0 0 0,1 0 0 0 0,1 0 0 0 0,0-1 0 0 0,0 0-1 0 0,1 1 1 0 0,0-1 0 0 0,1 0 0 0 0,0 1 0 0 0,0-1 0 0 0,1 0-1 0 0,0 1 1 0 0,1-1 0 0 0,0 1 0 0 0,1-1 0 0 0,0 1 0 0 0,0 0-1 0 0,1 0 1 0 0,0 0 0 0 0,0 1 0 0 0,1-1 0 0 0,0 1 0 0 0,4-4 41 0 0,45-61-3419 0 0,-12 30-5945 0 0,-29 31 4092 0 0</inkml:trace>
</inkml:ink>
</file>

<file path=ppt/ink/ink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4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4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3.3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6929 0 0,'0'0'3760'0'0,"0"0"-2073"0"0,0 0-934 0 0,0 0-3 0 0,0 0 248 0 0,0 0 132 0 0,0 0-91 0 0,0 0-205 0 0,33-3-214 0 0,105-7-188 0 0,82-11 518 0 0,-120 11-2730 0 0,3 2-6495 0 0,-78 4-1552 0 0</inkml:trace>
</inkml:ink>
</file>

<file path=ppt/ink/ink4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9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1 230 6593 0 0,'0'0'1634'0'0,"0"0"-326"0"0,0 0 47 0 0,0 0 248 0 0,0 0 166 0 0,0 0-112 0 0,0 0-306 0 0,0 0-276 0 0,0 0-209 0 0,0 0-155 0 0,0 0-111 0 0,0 0-72 0 0,33-4-68 0 0,103-11-81 0 0,21-3 330 0 0,-96 16-868 0 0,-5 0-5490 0 0,-55 2 3021 0 0,-1 0-1022 0 0,0 0-1195 0 0,0 0-822 0 0</inkml:trace>
  <inkml:trace contextRef="#ctx0" brushRef="#br0" timeOffset="180.065">32 462 0 0 0,'0'0'2627'0'0,"0"0"-512"0"0,0 0 108 0 0,0 0 199 0 0,0 0 11 0 0,0 0-191 0 0,0 0-385 0 0,0 0-443 0 0,0 0-407 0 0,34 2-304 0 0,107 7-239 0 0,-42-20 60 0 0,4-11 25 0 0,2-1-2306 0 0,-36 10-10553 0 0,-60 12 5797 0 0</inkml:trace>
  <inkml:trace contextRef="#ctx0" brushRef="#br0" timeOffset="2915.377">783 572 176 0 0,'0'0'1954'0'0,"0"0"-523"0"0,0 0-306 0 0,0 0 34 0 0,0 0 275 0 0,0 0 177 0 0,0 0 9 0 0,0 0-141 0 0,0 0-304 0 0,0 0-256 0 0,0 0-224 0 0,1-16-146 0 0,1-54-51 0 0,27-30 1158 0 0,-17 76-1345 0 0,3-10-101 0 0,2 0 1 0 0,1 1-1 0 0,2 0 1 0 0,1 2-1 0 0,2 0 1 0 0,25-27-211 0 0,-1 29-219 0 0,-36 73-148 0 0,-18 78 589 0 0,6-114-203 0 0,0-7-15 0 0,1 0 1 0 0,-1 0-1 0 0,1 0 1 0 0,-1 1-1 0 0,1-1 1 0 0,0 0 0 0 0,0 0-1 0 0,-1 1 1 0 0,1-1-1 0 0,0 0 1 0 0,0 1-1 0 0,0-1 1 0 0,0 0 0 0 0,1 0-1 0 0,-1 1 1 0 0,0-1-1 0 0,0 0 1 0 0,1 0-1 0 0,-1 1 1 0 0,1-1 0 0 0,-1 0-1 0 0,1 0 1 0 0,0 0-1 0 0,-1 0 1 0 0,1 0-1 0 0,0 0 1 0 0,0 0 0 0 0,-1 0-1 0 0,1 0 1 0 0,0 0-1 0 0,0 0 1 0 0,0 0-1 0 0,0-1 1 0 0,0 1 0 0 0,1 0-1 0 0,-1-1 1 0 0,0 1-1 0 0,0-1 1 0 0,0 1-1 0 0,0-1 1 0 0,1 1 0 0 0,-1-1-1 0 0,0 0 1 0 0,1 0-5 0 0,7-2 54 0 0,0-1 1 0 0,0 0-1 0 0,0-1 1 0 0,-1 0-1 0 0,1 0 1 0 0,-1-1-1 0 0,0 0 1 0 0,0-1-1 0 0,0 0 1 0 0,-1 0-1 0 0,0 0 1 0 0,6-7-55 0 0,6-4 29 0 0,176-134-59 0 0,-88 93-42 0 0,-106 57 66 0 0,0 1 0 0 0,0 0 0 0 0,1-1 0 0 0,-1 1 0 0 0,0 0 0 0 0,1 0 0 0 0,-1 0 0 0 0,0 0 0 0 0,0 0 0 0 0,1 0 0 0 0,-1 0 0 0 0,0 0 0 0 0,0 0 0 0 0,1 1 0 0 0,-1-1 0 0 0,0 1 0 0 0,0-1 0 0 0,0 0 0 0 0,1 1 0 0 0,-1 0 0 0 0,0-1 0 0 0,0 1 0 0 0,0 0 0 0 0,0 0 0 0 0,0-1 0 0 0,0 1 0 0 0,0 0 0 0 0,0 0 0 0 0,-1 0 0 0 0,1 0 0 0 0,0 0 0 0 0,-1 0 0 0 0,1 1 0 0 0,0-1 0 0 0,-1 0 0 0 0,1 0 0 0 0,-1 0 0 0 0,0 1 0 0 0,1-1 0 0 0,-1 0 0 0 0,0 0 0 0 0,0 1 0 0 0,0-1 0 0 0,0 0 0 0 0,0 1 6 0 0,-1 63 51 0 0,0-62-41 0 0,-29 183-22 0 0,30-185-84 0 0,0 1 1 0 0,0 0-1 0 0,0-1 1 0 0,1 1-1 0 0,-1-1 1 0 0,0 1-1 0 0,1 0 1 0 0,-1-1-1 0 0,1 1 1 0 0,-1-1-1 0 0,1 1 1 0 0,0-1-1 0 0,0 0 1 0 0,-1 1 0 0 0,1-1-1 0 0,0 0 1 0 0,0 0-1 0 0,1 1 1 0 0,-1-1-1 0 0,0 0 1 0 0,0 0-1 0 0,0 0 1 0 0,1 0-1 0 0,-1 0 1 0 0,1-1-1 0 0,-1 1 1 0 0,0 0-1 0 0,1-1 1 0 0,1 1 95 0 0,47 5-13121 0 0,-42-6 9740 0 0</inkml:trace>
  <inkml:trace contextRef="#ctx0" brushRef="#br0" timeOffset="3367.097">2096 64 5337 0 0,'0'0'1899'0'0,"0"0"-366"0"0,0 0-173 0 0,0 0 51 0 0,0 0 77 0 0,0 0-49 0 0,0 0-207 0 0,0 0-239 0 0,-33 9-237 0 0,-101 31-212 0 0,49 6 177 0 0,75-40-681 0 0,1 1-1 0 0,-1-1 0 0 0,1 1 1 0 0,0 1-1 0 0,1 0 0 0 0,-1 0 1 0 0,2 1-1 0 0,-1 0 0 0 0,1 0 1 0 0,1 1-1 0 0,0 0 0 0 0,0 0 1 0 0,1 0-1 0 0,0 1 0 0 0,0-1 1 0 0,1 1-1 0 0,1 0 0 0 0,0 1 1 0 0,1-1-1 0 0,0 0 1 0 0,0 1-1 0 0,1 11-39 0 0,2-21 5 0 0,-1 0 1 0 0,1 0-1 0 0,0 0 1 0 0,0 1 0 0 0,0-1-1 0 0,0 0 1 0 0,0 0-1 0 0,0-1 1 0 0,0 1-1 0 0,1 0 1 0 0,-1 0-1 0 0,1 0 1 0 0,-1-1-1 0 0,1 1 1 0 0,0-1-1 0 0,0 1 1 0 0,0-1 0 0 0,0 0-1 0 0,0 0 1 0 0,0 0-1 0 0,0 0 1 0 0,0 0-1 0 0,0 0 1 0 0,0-1-1 0 0,0 1 1 0 0,1 0-1 0 0,-1-1 1 0 0,0 0-1 0 0,0 0 1 0 0,1 0 0 0 0,-1 0-1 0 0,0 0 1 0 0,3 0-6 0 0,75-15 618 0 0,-47 0-444 0 0,0-2-1 0 0,-2-1 0 0 0,0-2 0 0 0,-1 0 1 0 0,-1-3-1 0 0,16-15-173 0 0,59-43 274 0 0,-55 52-393 0 0,-48 55-130 0 0,-4 46-22 0 0,1 36-4232 0 0,8-87 191 0 0,6-2-4075 0 0,-8-15 4534 0 0</inkml:trace>
  <inkml:trace contextRef="#ctx0" brushRef="#br0" timeOffset="3813.985">2420 318 7017 0 0,'0'0'2161'0'0,"0"0"-466"0"0,0 0-184 0 0,0 0-44 0 0,0 0-109 0 0,0 0-250 0 0,0 0-340 0 0,0 0-284 0 0,0 0-201 0 0,0 0-111 0 0,0 0-67 0 0,0 0-29 0 0,0 0-30 0 0,-7 24-17 0 0,-20 74-20 0 0,21-33-29 0 0,8-62 32 0 0,-1 0-1 0 0,1-1 0 0 0,0 1 1 0 0,0-1-1 0 0,0 0 1 0 0,0 1-1 0 0,1-1 0 0 0,-1 0 1 0 0,1-1-1 0 0,-1 1 1 0 0,1 0-1 0 0,0-1 0 0 0,-1 1 1 0 0,1-1-1 0 0,0 0 1 0 0,0 0-1 0 0,0 0 0 0 0,0 0 1 0 0,0 0-1 0 0,0-1 0 0 0,0 0 1 0 0,0 1-1 0 0,0-1 1 0 0,1 0-1 0 0,-1 0 0 0 0,0-1 1 0 0,0 1-1 0 0,0-1 1 0 0,0 1-1 0 0,0-1 0 0 0,0 0 1 0 0,0 0-1 0 0,0-1 1 0 0,-1 1-1 0 0,3-2-11 0 0,102-82 657 0 0,-12 6 205 0 0,-94 78-852 0 0,1 0 0 0 0,-1 0 0 0 0,1 0-1 0 0,-1 0 1 0 0,1 0 0 0 0,-1 1 0 0 0,1-1 0 0 0,-1 1 0 0 0,1-1 0 0 0,0 1-1 0 0,-1 0 1 0 0,1-1 0 0 0,0 1 0 0 0,-1 0 0 0 0,1 0 0 0 0,0 0 0 0 0,-1 0 0 0 0,1 0-1 0 0,0 1 1 0 0,-1-1 0 0 0,1 0 0 0 0,0 1 0 0 0,-1-1 0 0 0,1 1 0 0 0,-1 0-1 0 0,1 0 1 0 0,-1-1 0 0 0,1 1 0 0 0,-1 0 0 0 0,0 0 0 0 0,1 0 0 0 0,-1 0-1 0 0,0 1 1 0 0,0-1 0 0 0,0 0 0 0 0,1 1 0 0 0,-1-1 0 0 0,-1 0 0 0 0,1 1-1 0 0,0-1 1 0 0,0 1 0 0 0,-1-1 0 0 0,1 1 0 0 0,0 0 0 0 0,-1 0-10 0 0,12 80 240 0 0,-28 98-52 0 0,14-173-182 0 0,0 11 27 0 0,-1 0 0 0 0,-1 0 0 0 0,0 0 0 0 0,-2-1 0 0 0,0 1 0 0 0,0-2 0 0 0,-2 1 0 0 0,0-1 0 0 0,-1 0 0 0 0,-1 0 0 0 0,0-1 0 0 0,-10 10-33 0 0,18-23 9 0 0,1-1 1 0 0,-1 0 0 0 0,0 0 0 0 0,0 1 0 0 0,0-1 0 0 0,1 0 0 0 0,-1-1 0 0 0,0 1 0 0 0,-1 0-1 0 0,1-1 1 0 0,0 1 0 0 0,0-1 0 0 0,0 1 0 0 0,0-1 0 0 0,0 0 0 0 0,0 0 0 0 0,-1 0 0 0 0,1 0-1 0 0,0 0 1 0 0,0-1 0 0 0,0 1 0 0 0,0-1 0 0 0,0 1 0 0 0,0-1 0 0 0,0 0 0 0 0,0 0-1 0 0,0 0 1 0 0,0 0 0 0 0,0 0 0 0 0,0 0 0 0 0,1 0 0 0 0,-1-1 0 0 0,0 1 0 0 0,1-1 0 0 0,-1 1-1 0 0,1-1 1 0 0,0 0 0 0 0,-1 1 0 0 0,1-1 0 0 0,0 0 0 0 0,0 0 0 0 0,0 0 0 0 0,0 0 0 0 0,0 0-1 0 0,1 0 1 0 0,-1 0 0 0 0,1 0 0 0 0,-1 0 0 0 0,1 0 0 0 0,0-1 0 0 0,0-1-10 0 0,-2-22-193 0 0,1 0 1 0 0,1 0 0 0 0,1 0 0 0 0,2 0-1 0 0,1 0 1 0 0,1 0 0 0 0,3-9 192 0 0,12-36-4488 0 0,3 4-5772 0 0,-19 51 4389 0 0</inkml:trace>
</inkml:ink>
</file>

<file path=ppt/ink/ink4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9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0 0 0,'0'0'508'0'0,"0"0"282"0"0,0 0 291 0 0,0 0 379 0 0,0 0 360 0 0,0 0 64 0 0,0 0-194 0 0,0 0-209 0 0,0 0-180 0 0,0 0-132 0 0,0 0-111 0 0,18-2-103 0 0,122-14 1420 0 0,145-2 957 0 0,-215 10-3856 0 0,-64 8 1068 0 0,-10-3-17095 0 0,-3 3 12178 0 0</inkml:trace>
  <inkml:trace contextRef="#ctx0" brushRef="#br0" timeOffset="197.358">1 472 4841 0 0,'0'0'2122'0'0,"0"0"-763"0"0,0 0-104 0 0,0 0 381 0 0,0 0 204 0 0,0 0-117 0 0,0 0-353 0 0,0 0-368 0 0,37-3-250 0 0,116-10-164 0 0,82-18 399 0 0,-146 20-1921 0 0,-59 5-3563 0 0,-1-3-6196 0 0,-22 9 7342 0 0</inkml:trace>
  <inkml:trace contextRef="#ctx0" brushRef="#br0" timeOffset="656.56">231 1 5409 0 0,'0'0'1925'0'0,"0"0"-486"0"0,0 0-350 0 0,0 0-147 0 0,0 0 61 0 0,0 0 81 0 0,0 0-44 0 0,0 0-44 0 0,0 0-141 0 0,0 0-161 0 0,0 0-106 0 0,0 0-68 0 0,0 0-33 0 0,20 20-21 0 0,65 61 0 0 0,-1-25 379 0 0,-62-47-661 0 0,33 14 155 0 0,-36-16-278 0 0,0 0 0 0 0,-1 2 0 0 0,0 0 0 0 0,-1 1 0 0 0,0 0 0 0 0,0 2 0 0 0,-1 0 0 0 0,2 3-61 0 0,-15-11 9 0 0,0 1 1 0 0,-1-1-1 0 0,1 1 0 0 0,-1 0 1 0 0,0 0-1 0 0,-1 0 0 0 0,1 0 0 0 0,-1 0 1 0 0,0 1-1 0 0,0-1 0 0 0,0 0 1 0 0,-1 0-1 0 0,0 1 0 0 0,0-1 1 0 0,0 0-1 0 0,-1 1 0 0 0,0-1 0 0 0,0 0 1 0 0,0 0-1 0 0,-1 0 0 0 0,1 0 1 0 0,-1 0-1 0 0,0 0 0 0 0,-1 0 0 0 0,1 0 1 0 0,-1-1-1 0 0,0 1 0 0 0,0-1 1 0 0,-1 0-1 0 0,1 0 0 0 0,-4 3-9 0 0,-156 151 135 0 0,-16-16-1089 0 0,175-138-125 0 0,-6 7 835 0 0,8-7-3461 0 0,2 0-4197 0 0,0-4 504 0 0</inkml:trace>
</inkml:ink>
</file>

<file path=ppt/ink/ink4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5.1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 43 744 0 0,'0'0'1838'0'0,"0"0"-713"0"0,0 0-210 0 0,0 0 358 0 0,0 0 422 0 0,0 0 202 0 0,0 0-106 0 0,0 0-352 0 0,0 0-344 0 0,-2 32-220 0 0,-4 101-192 0 0,4 133 1179 0 0,11-167-2602 0 0,-8-91-1618 0 0,-5-4-6299 0 0,2-4 3180 0 0</inkml:trace>
  <inkml:trace contextRef="#ctx0" brushRef="#br0" timeOffset="224.947">0 18 1728 0 0,'0'0'1367'0'0,"0"0"-360"0"0,0 0-41 0 0,0 0 265 0 0,0 0 193 0 0,0 0 3 0 0,0 0-181 0 0,0 0-222 0 0,0 0-171 0 0,0 0-70 0 0,32-4-29 0 0,98-10-37 0 0,-64 20 387 0 0,-56-1-829 0 0,-6-4-183 0 0,1 0-1 0 0,-1 1 0 0 0,0-1 1 0 0,1 1-1 0 0,-1 0 1 0 0,0 0-1 0 0,0 0 1 0 0,-1 1-1 0 0,1-1 1 0 0,0 1-1 0 0,-1 0 1 0 0,1 0-1 0 0,-1 1 1 0 0,0-1-1 0 0,0 0 0 0 0,0 1 1 0 0,-1 0-1 0 0,1 0 1 0 0,-1 0-1 0 0,0 0 1 0 0,0 0-1 0 0,-1 0 1 0 0,1 0-1 0 0,-1 1 1 0 0,0-1-1 0 0,0 1 0 0 0,0-1 1 0 0,0 1-1 0 0,-1-1 1 0 0,0 1-1 0 0,0 4-91 0 0,-71 49 782 0 0,-69-10-3047 0 0,82-33-8441 0 0,52-15 4154 0 0</inkml:trace>
  <inkml:trace contextRef="#ctx0" brushRef="#br0" timeOffset="500.974">366 419 11346 0 0,'0'0'3817'0'0,"0"0"-2472"0"0,0 0-976 0 0,0 0 82 0 0,0 0 270 0 0,0 0 167 0 0,0 0-22 0 0,0 0-210 0 0,0 0-229 0 0,0 0-147 0 0,0 0-93 0 0,0 0-67 0 0,0 0-31 0 0,2 31-18 0 0,6 97-27 0 0,-6-49-476 0 0,-3-56-2546 0 0,1-16-429 0 0,-1-3-2907 0 0,1-4-2232 0 0</inkml:trace>
</inkml:ink>
</file>

<file path=ppt/ink/ink4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4.3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1 229 4849 0 0,'0'0'1844'0'0,"0"0"-377"0"0,0 0 46 0 0,0 0 272 0 0,0 0 157 0 0,0 0-141 0 0,0 0-353 0 0,0 0-339 0 0,0 0-223 0 0,0 0-117 0 0,0 0-84 0 0,0 0-69 0 0,32-4-69 0 0,101-11-99 0 0,119-26-814 0 0,-224 32-2955 0 0,-12 0-5935 0 0,-11 6 1682 0 0</inkml:trace>
  <inkml:trace contextRef="#ctx0" brushRef="#br0" timeOffset="358">271 0 6737 0 0,'0'0'1726'0'0,"0"0"-560"0"0,0 0-239 0 0,0 0 191 0 0,0 0 320 0 0,0 0 120 0 0,0 0-139 0 0,0 0-256 0 0,0 0-299 0 0,0 0-204 0 0,0 0-128 0 0,0 0-94 0 0,0 0-74 0 0,4 30-84 0 0,12 96-84 0 0,-13 45-88 0 0,-12-98-283 0 0,4-34-2393 0 0,2 0-8284 0 0,3-34 3753 0 0</inkml:trace>
</inkml:ink>
</file>

<file path=ppt/ink/ink4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2.8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76 100 0 0 0,'0'0'1482'0'0,"0"0"-73"0"0,0 0-24 0 0,0 0 203 0 0,0 0 256 0 0,0 0 134 0 0,0 0-140 0 0,0 0-454 0 0,0 0-510 0 0,0 0-434 0 0,0 0-238 0 0,0 14 495 0 0,-2 25-100 0 0,-9 400 841 0 0,11-405-1994 0 0,-2-30-2368 0 0,-1-3-6099 0 0,2-1 4370 0 0</inkml:trace>
  <inkml:trace contextRef="#ctx0" brushRef="#br0" timeOffset="270.979">0 49 4809 0 0,'0'0'990'0'0,"0"0"-285"0"0,0 0-54 0 0,0 0 393 0 0,0 0 456 0 0,0 0 198 0 0,0 0-115 0 0,0 0-317 0 0,0 0-271 0 0,0 0-170 0 0,0 0-102 0 0,32 0-58 0 0,101 2-75 0 0,-41-15 255 0 0,146-23-1159 0 0,-218 35-913 0 0,-17 1-2338 0 0,-1 1-3358 0 0,-2 2 63 0 0</inkml:trace>
  <inkml:trace contextRef="#ctx0" brushRef="#br0" timeOffset="457.002">28 391 928 0 0,'0'0'2043'0'0,"0"0"-702"0"0,0 0-26 0 0,0 0 305 0 0,0 0 151 0 0,0 0-11 0 0,0 0-193 0 0,0 0-342 0 0,0 0-319 0 0,35 0-316 0 0,111-1-281 0 0,-62-9-237 0 0,-25 1-1124 0 0,-34 4-1948 0 0,-6 1-2282 0 0,-11 4-831 0 0</inkml:trace>
  <inkml:trace contextRef="#ctx0" brushRef="#br0" timeOffset="1088.896">431 487 536 0 0,'0'0'819'0'0,"0"0"-263"0"0,0 0 196 0 0,0 0 446 0 0,0 0 299 0 0,0 0 48 0 0,0 0-146 0 0,0 0-247 0 0,0 0-237 0 0,0 0-128 0 0,0 0-80 0 0,0 0-15 0 0,4 10 52 0 0,14 53 680 0 0,-18 77 2280 0 0,1-138-3662 0 0,1 0 0 0 0,-1-1 0 0 0,0 1 0 0 0,1 0 0 0 0,-1-1 0 0 0,1 1 0 0 0,0-1 0 0 0,-1 0 0 0 0,1 1 0 0 0,0-1 0 0 0,0 0-1 0 0,0 0 1 0 0,0 0 0 0 0,0 0 0 0 0,0 0 0 0 0,0-1 0 0 0,0 1 0 0 0,0-1 0 0 0,0 1 0 0 0,1-1 0 0 0,-1 0 0 0 0,0 0 0 0 0,0 0 0 0 0,0 0 0 0 0,1 0 0 0 0,-1 0 0 0 0,0-1 0 0 0,0 1 0 0 0,0-1 0 0 0,0 1 0 0 0,0-1 0 0 0,0 0 0 0 0,0 0 0 0 0,0 0 0 0 0,0 0 0 0 0,0 0 0 0 0,0 0 0 0 0,0-1 0 0 0,1 0-42 0 0,141-130 874 0 0,-120 107-824 0 0,-3 43-239 0 0,-16-7 205 0 0,0 0-1 0 0,-1 0 1 0 0,0 1-1 0 0,-1 0 1 0 0,-1-1-1 0 0,0 1 1 0 0,0 0 0 0 0,-1 0-1 0 0,0 1 1 0 0,-2 7-16 0 0,4 24 56 0 0,-2-23-51 0 0,-1 0 1 0 0,-1 0-1 0 0,-1 0 0 0 0,0 0 0 0 0,-2 0 1 0 0,0-1-1 0 0,-2 1 0 0 0,0-1 0 0 0,-1 0 0 0 0,-1-1 1 0 0,-1 1-1 0 0,-1-2 0 0 0,-11 18-5 0 0,18-32-9 0 0,1 0 0 0 0,-1-1 0 0 0,0 1 0 0 0,0-1 0 0 0,0 0 0 0 0,-1 0 0 0 0,1 0 0 0 0,-1-1 0 0 0,0 1 0 0 0,1-1 0 0 0,-1 0 0 0 0,0 0 0 0 0,0 0 0 0 0,0 0 0 0 0,-1-1 0 0 0,1 1 0 0 0,0-1 0 0 0,-1 0 0 0 0,1-1 0 0 0,-1 1 0 0 0,1-1 0 0 0,-1 0 0 0 0,-2 0 9 0 0,5-4-21 0 0,-1 1-1 0 0,1-1 0 0 0,0 0 0 0 0,0-1 0 0 0,0 1 0 0 0,1 0 0 0 0,-1 0 0 0 0,1-1 0 0 0,0 1 0 0 0,0-1 0 0 0,1 1 0 0 0,-1-1 0 0 0,1 1 0 0 0,0-1 0 0 0,0 1 0 0 0,1-1 1 0 0,0 0-1 0 0,-1 1 0 0 0,1 0 0 0 0,1-2 22 0 0,2-9-183 0 0,1 0 0 0 0,0 1 0 0 0,2-1 0 0 0,-1 1 0 0 0,2 0 1 0 0,0 1-1 0 0,0 0 0 0 0,1 0 0 0 0,11-11 183 0 0,20-27-4034 0 0,-13 18-4456 0 0,-15 21 2226 0 0</inkml:trace>
</inkml:ink>
</file>

<file path=ppt/ink/ink4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64 4593 0 0,'0'0'3105'0'0,"0"0"-1472"0"0,0 0-666 0 0,0 0 176 0 0,0 0 275 0 0,0 0 129 0 0,0 0-204 0 0,0 0-291 0 0,33-8-189 0 0,109-25-160 0 0,-108 25-406 0 0,0 2 0 0 0,0 2 1 0 0,1 1-1 0 0,-1 1 0 0 0,25 3-297 0 0,-7-1-182 0 0,-9 9-1745 0 0,-17 4-6994 0 0,-17-9 98 0 0</inkml:trace>
</inkml:ink>
</file>

<file path=ppt/ink/ink4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1 2256 0 0,'0'0'1150'0'0,"0"0"-84"0"0,0 0 227 0 0,0 0 268 0 0,0 0 166 0 0,0 0-120 0 0,0 0-358 0 0,0 0-334 0 0,0 0-288 0 0,0 0-194 0 0,-32 11-101 0 0,-98 38-61 0 0,125-48-228 0 0,0 0 1 0 0,-1 1-1 0 0,1 0 0 0 0,0 0 0 0 0,0 0 1 0 0,0 0-1 0 0,0 1 0 0 0,1 0 0 0 0,-1 0 1 0 0,1 0-1 0 0,-1 1 0 0 0,1 0 1 0 0,0-1-1 0 0,0 2 0 0 0,1-1 0 0 0,-3 3-43 0 0,-4 7 103 0 0,5-7-73 0 0,0 1 0 0 0,1-1 0 0 0,0 1 0 0 0,1-1 0 0 0,-1 1-1 0 0,1 0 1 0 0,1 1 0 0 0,0-1 0 0 0,0 0 0 0 0,0 1 0 0 0,1-1 0 0 0,1 1 0 0 0,-1-1 0 0 0,1 1 0 0 0,1-1 0 0 0,-1 2-30 0 0,3-7 59 0 0,0 1 0 0 0,0-1 1 0 0,0 0-1 0 0,0-1 0 0 0,0 1 1 0 0,0 0-1 0 0,1-1 0 0 0,-1 0 1 0 0,1 0-1 0 0,0 0 1 0 0,0 0-1 0 0,0 0 0 0 0,0-1 1 0 0,0 0-1 0 0,0 0 0 0 0,0 0 1 0 0,0 0-1 0 0,0-1 0 0 0,0 1 1 0 0,1-1-1 0 0,-1 0 0 0 0,0-1 1 0 0,0 1-1 0 0,0-1 0 0 0,0 1 1 0 0,1-1-1 0 0,-1 0 0 0 0,0-1 1 0 0,0 1-1 0 0,2-2-59 0 0,19-6 238 0 0,0-1 0 0 0,-1-1 0 0 0,-1-1 0 0 0,0-1 0 0 0,0-1 0 0 0,19-15-238 0 0,80-92 1046 0 0,-122 121-1041 0 0,0-1 0 0 0,0 1 1 0 0,1 0-1 0 0,-1-1 0 0 0,0 1 0 0 0,0 0 1 0 0,1-1-1 0 0,-1 1 0 0 0,0 0 0 0 0,0 0 1 0 0,1-1-1 0 0,-1 1 0 0 0,0 0 0 0 0,1 0 1 0 0,-1 0-1 0 0,0-1 0 0 0,1 1 0 0 0,-1 0 1 0 0,0 0-1 0 0,1 0 0 0 0,-1 0 0 0 0,0 0 0 0 0,1 0 1 0 0,-1 0-1 0 0,1 0 0 0 0,-1 0 0 0 0,0 0 1 0 0,1 0-1 0 0,-1 0 0 0 0,0 0 0 0 0,1 0 1 0 0,-1 0-1 0 0,1 0 0 0 0,-1 0 0 0 0,0 1 1 0 0,1-1-1 0 0,-1 0 0 0 0,0 0 0 0 0,1 0 1 0 0,-1 0-1 0 0,0 1 0 0 0,0-1 0 0 0,1 0 1 0 0,-1 0-1 0 0,0 1 0 0 0,0-1 0 0 0,1 0 0 0 0,-1 1 1 0 0,0-1-1 0 0,0 0 0 0 0,0 1 0 0 0,1-1 1 0 0,-1 0-1 0 0,0 1 0 0 0,0-1 0 0 0,0 0 1 0 0,0 1-1 0 0,0-1 0 0 0,0 0 0 0 0,0 1 1 0 0,0-1-1 0 0,0 1 0 0 0,0-1 0 0 0,0 0 1 0 0,0 1-1 0 0,0-1 0 0 0,0 0 0 0 0,0 1 1 0 0,0-1-6 0 0,4 40 14 0 0,-4-27 38 0 0,1-5-87 0 0,0 1 0 0 0,0-1 0 0 0,1 1 0 0 0,0-1 0 0 0,1 0 0 0 0,-1 1 0 0 0,2-1 0 0 0,-1-1 0 0 0,1 1 0 0 0,0 0 0 0 0,0-1 0 0 0,1 0 0 0 0,0 0 0 0 0,1 0 1 0 0,2 1 34 0 0,48 12-5068 0 0,-48-19 3286 0 0,14-2-7373 0 0,-18-2 5241 0 0</inkml:trace>
  <inkml:trace contextRef="#ctx0" brushRef="#br0" timeOffset="1272.265">715 141 16 0 0,'0'0'1640'0'0,"0"0"-225"0"0,0 0-22 0 0,0 0 154 0 0,0 0 13 0 0,0 0-177 0 0,0 0-312 0 0,0 0-322 0 0,0 0-222 0 0,0 0-133 0 0,0 0-80 0 0,0 0-51 0 0,0 0-18 0 0,-4 14 6 0 0,-12 47-4 0 0,15-59-198 0 0,0 0 1 0 0,0 0-1 0 0,0 0 1 0 0,0 0-1 0 0,1 0 1 0 0,-1 0 0 0 0,0 0-1 0 0,1 0 1 0 0,0 0-1 0 0,-1 0 1 0 0,1 0-1 0 0,0 0 1 0 0,0 1-1 0 0,1-1 1 0 0,-1 0-1 0 0,0 0 1 0 0,1 0 0 0 0,-1 0-1 0 0,1 0 1 0 0,-1 0-1 0 0,1 0 1 0 0,0 0-1 0 0,0 0 1 0 0,0 0-1 0 0,0 0 1 0 0,0 0-1 0 0,1-1 1 0 0,-1 1 0 0 0,0 0-1 0 0,1-1 1 0 0,0 1-1 0 0,-1-1 1 0 0,1 0-1 0 0,0 1 1 0 0,-1-1-1 0 0,1 0 1 0 0,0 0-1 0 0,0 0 1 0 0,0 0-1 0 0,0 0 1 0 0,0-1 0 0 0,0 1-1 0 0,0-1 1 0 0,0 1-1 0 0,1-1-49 0 0,3 0 129 0 0,-1 0 0 0 0,1-1 0 0 0,0 1 0 0 0,0-1 0 0 0,-1 0 0 0 0,1-1 0 0 0,0 1 0 0 0,-1-1 0 0 0,0-1 0 0 0,1 1 0 0 0,-1-1 0 0 0,0 1 0 0 0,0-2 0 0 0,1 0-129 0 0,145-160 799 0 0,-119 137-938 0 0,-29 55 7 0 0,-1 298-240 0 0,-1-289 324 0 0,-2 1-1 0 0,-1 0 0 0 0,-3-1 0 0 0,0 1 0 0 0,-3-1 0 0 0,-1-1 0 0 0,-1 0 1 0 0,-7 12 48 0 0,16-45 6 0 0,-1 0 0 0 0,0 0 1 0 0,0 0-1 0 0,0 0 0 0 0,0-1 0 0 0,0 1 1 0 0,0 0-1 0 0,-1-1 0 0 0,0 0 1 0 0,1 1-1 0 0,-1-1 0 0 0,0 0 1 0 0,0-1-1 0 0,0 1 0 0 0,0 0 1 0 0,-1-1-1 0 0,1 0 0 0 0,0 1 1 0 0,0-1-1 0 0,-1-1 0 0 0,1 1 0 0 0,-1 0 1 0 0,1-1-1 0 0,-1 0 0 0 0,1 0 1 0 0,-1 0-1 0 0,1 0 0 0 0,-1 0 1 0 0,1-1-1 0 0,-2 0-6 0 0,3-1 34 0 0,0 0 0 0 0,0-1 0 0 0,1 1 0 0 0,-1-1 0 0 0,1 0 0 0 0,-1 1 0 0 0,1-1 0 0 0,0 0 0 0 0,0 0 0 0 0,0 0 0 0 0,0 0 0 0 0,1 0 0 0 0,-1 0 1 0 0,1 0-1 0 0,0 0 0 0 0,0 0 0 0 0,0 0 0 0 0,0 0 0 0 0,0-1 0 0 0,1 1 0 0 0,0-2-34 0 0,2-9 22 0 0,1 0 0 0 0,1 0 0 0 0,0 1 0 0 0,1 0 0 0 0,0 0 0 0 0,1 0-1 0 0,1 1 1 0 0,0 0 0 0 0,1 0 0 0 0,0 1 0 0 0,0 0 0 0 0,1 1 0 0 0,5-4-22 0 0,0 0-217 0 0,1 1 1 0 0,1 1-1 0 0,0 1 0 0 0,0 1 0 0 0,1 0 0 0 0,1 1 0 0 0,-1 1 1 0 0,2 1-1 0 0,-1 0 0 0 0,1 1 0 0 0,-1 2 0 0 0,17-3 217 0 0,-2 6-4306 0 0,-26 1 1464 0 0,5 0-5381 0 0</inkml:trace>
</inkml:ink>
</file>

<file path=ppt/ink/ink4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9.0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7 269 0 0 0,'0'0'376'0'0,"0"0"839"0"0,0 0 284 0 0,0 0 255 0 0,0 0 271 0 0,0 0 85 0 0,0 0-237 0 0,0 0-401 0 0,0 0-397 0 0,0 0-271 0 0,0 0-148 0 0,-7-4 1082 0 0,131-25 1821 0 0,9 2-4812 0 0,-118 24-95 0 0,-2 0-1958 0 0,-3 3-2983 0 0,-5 0-1671 0 0</inkml:trace>
  <inkml:trace contextRef="#ctx0" brushRef="#br0" timeOffset="549.903">351 52 1264 0 0,'0'0'1746'0'0,"0"0"-882"0"0,0 0-528 0 0,0 0 78 0 0,0 0 485 0 0,0 0 486 0 0,0 0 209 0 0,0 0-102 0 0,0 0-300 0 0,0 0-315 0 0,0 0-224 0 0,0 0-140 0 0,0 0-86 0 0,4 27-59 0 0,8 87-33 0 0,13-10 587 0 0,-18-89-852 0 0,-6-11-9 0 0,0 0-1 0 0,0 0 0 0 0,1 0 1 0 0,0-1-1 0 0,0 1 0 0 0,0-1 0 0 0,0 1 1 0 0,0-1-1 0 0,1 0 0 0 0,-1 0 1 0 0,1 0-1 0 0,0 0 0 0 0,0-1 1 0 0,0 1-1 0 0,0-1 0 0 0,1 1 0 0 0,-1-1 1 0 0,1 0-1 0 0,-1 0 0 0 0,1-1 1 0 0,-1 1-1 0 0,1-1 0 0 0,0 0 1 0 0,0 0-1 0 0,0 0 0 0 0,0 0 1 0 0,0-1-1 0 0,0 0 0 0 0,0 1 0 0 0,0-1 1 0 0,0-1-1 0 0,0 1 0 0 0,0-1 1 0 0,0 1-1 0 0,0-1 0 0 0,0 0 1 0 0,-1-1-1 0 0,1 1 0 0 0,0-1 0 0 0,0 1 1 0 0,2-3-61 0 0,176-157 950 0 0,-163 142-972 0 0,-18 18 9 0 0,-1 1 0 0 0,0-1 0 0 0,0 1 0 0 0,0 0 0 0 0,0-1 0 0 0,1 1 0 0 0,-1-1 0 0 0,0 1 0 0 0,0-1 0 0 0,1 1 0 0 0,-1 0 0 0 0,0-1 0 0 0,1 1 0 0 0,-1 0 0 0 0,0-1 0 0 0,1 1 0 0 0,-1 0 0 0 0,0-1-1 0 0,1 1 1 0 0,-1 0 0 0 0,1 0 0 0 0,-1 0 0 0 0,1-1 0 0 0,-1 1 0 0 0,1 0 0 0 0,-1 0 0 0 0,1 0 0 0 0,-1 0 0 0 0,1 0 0 0 0,-1 0 0 0 0,0 0 0 0 0,1 0 0 0 0,-1 0 0 0 0,1 0 0 0 0,-1 0 0 0 0,1 0 0 0 0,-1 0 0 0 0,1 0 0 0 0,-1 0 0 0 0,1 1 0 0 0,-1-1 0 0 0,1 0 0 0 0,-1 0 0 0 0,0 1 0 0 0,1-1 0 0 0,-1 0 0 0 0,1 0 0 0 0,-1 1 0 0 0,0-1 0 0 0,1 0 0 0 0,-1 1 0 0 0,0-1 0 0 0,1 1 0 0 0,-1-1 0 0 0,0 0 0 0 0,0 1-1 0 0,1-1 1 0 0,-1 1 0 0 0,0 0 13 0 0,3 34-488 0 0,-3-21 534 0 0,-1-9-44 0 0,0 1 1 0 0,1 0-1 0 0,0 0 0 0 0,0-1 0 0 0,1 1 0 0 0,0 0 1 0 0,0-1-1 0 0,0 1 0 0 0,0 0 0 0 0,1-1 1 0 0,0 1-1 0 0,0-1 0 0 0,1 0 0 0 0,-1 0 1 0 0,1 0-1 0 0,0 0 0 0 0,0 0 0 0 0,1-1 1 0 0,0 1-1 0 0,-1-1 0 0 0,1 0 0 0 0,1 0 1 0 0,-1 0-1 0 0,1-1 0 0 0,-1 0 0 0 0,1 1 0 0 0,0-2 1 0 0,0 1-1 0 0,0 0 0 0 0,1-1 0 0 0,-1 0 1 0 0,1-1-1 0 0,-1 1 0 0 0,6 0-2 0 0,0-3 134 0 0,-1 0-1 0 0,1 0 0 0 0,0-1 1 0 0,0-1-1 0 0,-1 0 1 0 0,1 0-1 0 0,-1-1 1 0 0,0-1-1 0 0,0 0 1 0 0,-1 0-1 0 0,1 0 1 0 0,-1-1-1 0 0,0-1 0 0 0,-1 0 1 0 0,1 0-1 0 0,-1 0 1 0 0,-1-1-1 0 0,1 0 1 0 0,-2-1-1 0 0,4-5-133 0 0,1 4 176 0 0,0-3-103 0 0,0 0 0 0 0,-1-1 1 0 0,-1 0-1 0 0,0 0 0 0 0,-1-1 1 0 0,0 0-1 0 0,-1-1 0 0 0,-1 0 0 0 0,0 0 1 0 0,2-15-74 0 0,0-11-4139 0 0,-5 0-4276 0 0,-3 38-226 0 0</inkml:trace>
  <inkml:trace contextRef="#ctx0" brushRef="#br0" timeOffset="908.023">1397 144 7146 0 0,'0'0'1392'0'0,"0"0"-576"0"0,0 0-195 0 0,0 0 300 0 0,0 0 306 0 0,0 0 126 0 0,0 0-114 0 0,0 0-248 0 0,0 0-205 0 0,0 0-137 0 0,0 0-61 0 0,0 0-56 0 0,32-2-45 0 0,102-6-63 0 0,-10-5 231 0 0,-58 6-1713 0 0,-52 5-885 0 0,-8 1-1506 0 0,1 1-4492 0 0,-5 0 2505 0 0</inkml:trace>
  <inkml:trace contextRef="#ctx0" brushRef="#br0" timeOffset="1159.536">1410 335 4097 0 0,'0'0'3241'0'0,"0"0"-2089"0"0,0 0 96 0 0,0 0 472 0 0,0 0 137 0 0,0 0-305 0 0,0 0-480 0 0,0 0-399 0 0,0 0-233 0 0,208-15-128 0 0,-177 8-112 0 0,-3 0-104 0 0,1 3-120 0 0,-3-3-176 0 0,-2 3-424 0 0,0 0-1081 0 0,-7 1-2520 0 0,-10 3-6657 0 0</inkml:trace>
  <inkml:trace contextRef="#ctx0" brushRef="#br0" timeOffset="4198.432">1876 560 0 0 0,'0'0'808'0'0,"0"0"158"0"0,0 0 22 0 0,0 0-37 0 0,0 0-32 0 0,0 0 25 0 0,-2-4 37 0 0,0 0-575 0 0,0-1 0 0 0,0 0 0 0 0,1 0 0 0 0,-1 1 0 0 0,1-1-1 0 0,0 0 1 0 0,1 0 0 0 0,-1 0 0 0 0,1 0 0 0 0,0 0 0 0 0,1 0-1 0 0,-1 0 1 0 0,1 0 0 0 0,0 0 0 0 0,0 0 0 0 0,0 0 0 0 0,1 0-406 0 0,64-127 2494 0 0,67-13-1720 0 0,-73 112-1091 0 0,-49 74-133 0 0,-11 124 486 0 0,0-163-21 0 0,1-1-1 0 0,0 1 1 0 0,-1-1-1 0 0,1 1 1 0 0,0-1-1 0 0,0 0 1 0 0,-1 1 0 0 0,1-1-1 0 0,0 0 1 0 0,1 0-1 0 0,-1 1 1 0 0,0-1-1 0 0,0 0 1 0 0,0 0 0 0 0,1 0-1 0 0,-1 0 1 0 0,0-1-1 0 0,1 1 1 0 0,-1 0-1 0 0,1 0 1 0 0,-1-1 0 0 0,1 1-1 0 0,-1-1 1 0 0,1 1-1 0 0,-1-1 1 0 0,1 0-1 0 0,0 0 1 0 0,-1 0 0 0 0,1 0-1 0 0,0 0 1 0 0,-1 0-1 0 0,1 0 1 0 0,-1 0-1 0 0,1 0 1 0 0,-1-1 0 0 0,1 1-1 0 0,0-1 1 0 0,-1 1-1 0 0,1-1 1 0 0,-1 0-1 0 0,0 0 1 0 0,1 1 0 0 0,-1-1-1 0 0,0 0 1 0 0,1 0-1 0 0,-1 0 1 0 0,0-1-1 0 0,0 1 1 0 0,0 0 0 0 0,0 0-1 0 0,0 0 1 0 0,0-1-1 0 0,0 0-14 0 0,260-255 32 0 0,-260 256-39 0 0,-1 0 0 0 0,1 0-1 0 0,0 0 1 0 0,0 0 0 0 0,-1 0 0 0 0,1 0-1 0 0,0 1 1 0 0,0-1 0 0 0,0 0-1 0 0,0 1 1 0 0,0-1 0 0 0,0 1 0 0 0,1-1-1 0 0,-1 1 1 0 0,0-1 0 0 0,0 1-1 0 0,0 0 1 0 0,0-1 0 0 0,0 1 0 0 0,1 0-1 0 0,-1 0 1 0 0,0 0 0 0 0,0 0 0 0 0,1 0-1 0 0,-1 0 1 0 0,0 0 0 0 0,0 0-1 0 0,0 1 1 0 0,0-1 0 0 0,1 0 0 0 0,-1 1-1 0 0,0-1 1 0 0,0 1 0 0 0,0-1-1 0 0,0 1 1 0 0,0 0 0 0 0,0-1 0 0 0,0 1-1 0 0,0 0 1 0 0,0 0 0 0 0,0 0-1 0 0,-1-1 1 0 0,1 1 0 0 0,0 0 0 0 0,0 0-1 0 0,-1 0 1 0 0,1 0 0 0 0,-1 1-1 0 0,1-1 1 0 0,-1 0 0 0 0,1 0 0 0 0,-1 0-1 0 0,0 0 1 0 0,1 0 0 0 0,-1 1 0 0 0,0-1-1 0 0,0 0 1 0 0,0 0 0 0 0,0 0-1 0 0,0 1 1 0 0,0-1 0 0 0,0 0 0 0 0,-1 1 6 0 0,0 186-371 0 0,10-173-4454 0 0,-6-11 959 0 0,1-1-3407 0 0</inkml:trace>
</inkml:ink>
</file>

<file path=ppt/ink/ink4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46.8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71 4017 0 0,'0'0'1922'0'0,"0"0"-197"0"0,0 0-199 0 0,0 0 0 0 0,0 0 109 0 0,0 0 12 0 0,0 0-166 0 0,0 0-279 0 0,0 0-269 0 0,0 0-247 0 0,-5 37-163 0 0,-13 120-131 0 0,8 24 213 0 0,9-149-566 0 0,-1 3-98 0 0,1 1 0 0 0,1-1 0 0 0,2 1 0 0 0,2-1 1 0 0,1 0-1 0 0,1 0 0 0 0,2-1 0 0 0,2 0 0 0 0,3 6 59 0 0,-2-19-778 0 0,6 17-1187 0 0,-13-25-2570 0 0,-3-1-3539 0 0,-1-11 4097 0 0</inkml:trace>
  <inkml:trace contextRef="#ctx0" brushRef="#br0" timeOffset="470.289">0 192 6809 0 0,'0'0'1641'0'0,"0"0"-270"0"0,0 0-364 0 0,0 0-72 0 0,0 0 126 0 0,0 0 31 0 0,0 0-119 0 0,0 0-185 0 0,0 0-144 0 0,0 0-97 0 0,36-11-29 0 0,112-37-46 0 0,-46 33 173 0 0,-80 16-499 0 0,13-2 71 0 0,-20 0-165 0 0,-1 0 0 0 0,0 1 1 0 0,0 0-1 0 0,0 1 0 0 0,0 0 0 0 0,0 2 0 0 0,0-1 0 0 0,0 2 1 0 0,-1 0-1 0 0,1 0 0 0 0,-1 2 0 0 0,6 2-52 0 0,-17-6 17 0 0,1-1 1 0 0,-1 1-1 0 0,0 0 0 0 0,0 0 1 0 0,0 0-1 0 0,0 0 0 0 0,0 0 1 0 0,-1 0-1 0 0,1 0 0 0 0,-1 0 1 0 0,1 1-1 0 0,-1-1 0 0 0,0 0 1 0 0,0 1-1 0 0,0-1 0 0 0,0 1 1 0 0,0 0-1 0 0,-1-1 0 0 0,1 1 1 0 0,-1 0-1 0 0,0-1 0 0 0,1 1 1 0 0,-1 0-1 0 0,0 0 0 0 0,-1-1 1 0 0,1 1-1 0 0,0 0 0 0 0,-1-1 1 0 0,0 1-1 0 0,0 0 0 0 0,1-1 1 0 0,-1 1-1 0 0,-1-1 0 0 0,1 1 0 0 0,-1-1-16 0 0,-59 83 531 0 0,51-73-519 0 0,7-9-5 0 0,-1 1 4 0 0,0 1-1 0 0,-1-1 1 0 0,1 1-1 0 0,1 0 1 0 0,-1 0-1 0 0,1 0 0 0 0,0 1 1 0 0,0-1-1 0 0,0 1 1 0 0,1 0-1 0 0,0 0 0 0 0,0 0 1 0 0,0 0-1 0 0,1 0 1 0 0,0 0-1 0 0,0 1-11 0 0,3-3-2 0 0,1 0 1 0 0,-1 0-1 0 0,1 0 1 0 0,0 0-1 0 0,0 0 0 0 0,0-1 1 0 0,1 0-1 0 0,-1 1 0 0 0,1-1 1 0 0,-1 0-1 0 0,1-1 1 0 0,0 1-1 0 0,1-1 0 0 0,-1 0 1 0 0,3 2 1 0 0,3 2 11 0 0,19 12 69 0 0,98 77-35 0 0,-123-91 5 0 0,0 0 0 0 0,-1 0 0 0 0,0 0 0 0 0,1 1 1 0 0,-2-1-1 0 0,1 1 0 0 0,0-1 0 0 0,-1 1 0 0 0,0 0 0 0 0,0 0 0 0 0,-1 0 0 0 0,1 0 0 0 0,-1 1 0 0 0,0-1 0 0 0,0 0 0 0 0,-1 0 1 0 0,0 1-1 0 0,0-1 0 0 0,0 0 0 0 0,0 1 0 0 0,-1-1 0 0 0,0 0 0 0 0,0 0 0 0 0,0 1 0 0 0,-1-1 0 0 0,0 0 0 0 0,-2 4-50 0 0,-8 13 97 0 0,-1 0-1 0 0,-1-1 1 0 0,0-1-1 0 0,-2 0 1 0 0,0-1-1 0 0,-2-1 1 0 0,0 0-1 0 0,-1-1 1 0 0,0-1-1 0 0,-2-1 1 0 0,0-1-1 0 0,0-1 0 0 0,-1-1 1 0 0,-1 0-1 0 0,-13 4-96 0 0,18-11-636 0 0,1 0 0 0 0,-2-1 0 0 0,1-1 0 0 0,0 0 0 0 0,-1-1 0 0 0,1-1-1 0 0,-12-2 637 0 0,7-2-2892 0 0,11-5-4710 0 0,8 1-405 0 0</inkml:trace>
  <inkml:trace contextRef="#ctx0" brushRef="#br0" timeOffset="1123.946">1051 586 1656 0 0,'0'0'2054'0'0,"0"0"87"0"0,0 0 166 0 0,0 0 88 0 0,0 0-145 0 0,0 0-369 0 0,0 0-467 0 0,0 0-348 0 0,0 0-218 0 0,0 0-181 0 0,0 0-138 0 0,-16 32-122 0 0,-50 95-115 0 0,49-79 113 0 0,19-46-374 0 0,1 0 0 0 0,-1 0 0 0 0,1 0 0 0 0,-1 0 0 0 0,1-1 0 0 0,-1 1 0 0 0,1-1 0 0 0,0 1 0 0 0,0-1 0 0 0,0 0 0 0 0,0 0 0 0 0,0 0 0 0 0,0 0 0 0 0,0-1 0 0 0,0 1 0 0 0,0-1 0 0 0,0 0 0 0 0,0 0 0 0 0,0 0 0 0 0,0 0 0 0 0,0-1 0 0 0,0 1 0 0 0,1-1 0 0 0,-1 0 0 0 0,0 0-31 0 0,8 1 115 0 0,12-3-29 0 0,-1-1 0 0 0,0 0 1 0 0,-1-2-1 0 0,1 0 0 0 0,-1-2 0 0 0,0 0 1 0 0,-1-2-1 0 0,0 0 0 0 0,5-5-86 0 0,167-106 293 0 0,-189 121-306 0 0,-1-1 0 0 0,1 0 0 0 0,0 1-1 0 0,0 0 1 0 0,0 0 0 0 0,0 0 0 0 0,0 0-1 0 0,0 0 1 0 0,0 0 0 0 0,-1 1 0 0 0,1-1-1 0 0,0 1 1 0 0,0 0 0 0 0,0 0-1 0 0,-1 0 1 0 0,1 0 0 0 0,0 1 0 0 0,-1-1-1 0 0,0 1 1 0 0,1-1 0 0 0,-1 1 0 0 0,0 0-1 0 0,1 0 1 0 0,-1 0 0 0 0,0 0 0 0 0,0 0-1 0 0,-1 0 1 0 0,1 1 0 0 0,0-1-1 0 0,-1 1 1 0 0,0-1 0 0 0,1 1 0 0 0,-1 1 13 0 0,29 28 36 0 0,-24-27-4 0 0,1-1 0 0 0,-1 0 0 0 0,1 0 0 0 0,0 0 1 0 0,0-1-1 0 0,0-1 0 0 0,1 1 0 0 0,-1-1 0 0 0,1 0 0 0 0,-1-1 0 0 0,1 1 0 0 0,0-1 1 0 0,-1-1-1 0 0,1 0 0 0 0,0 0 0 0 0,-1 0 0 0 0,1-1 0 0 0,0 0 0 0 0,-1-1 0 0 0,1 0 0 0 0,-1 0 1 0 0,1 0-1 0 0,-1-1 0 0 0,5-3-32 0 0,16-14 178 0 0,-1 0 1 0 0,-1-3-1 0 0,-1 0 1 0 0,-1-1-1 0 0,-1-1 1 0 0,-1-2-1 0 0,-1 0 1 0 0,-2-1-1 0 0,0-1 1 0 0,-2-1-1 0 0,-2 0 1 0 0,9-24-179 0 0,-9 21-36 0 0,-1 0 0 0 0,-2-1 0 0 0,-2 0 0 0 0,0-1 0 0 0,-3 0 0 0 0,-1-1 0 0 0,-1 0 0 0 0,-1-34 36 0 0,-19 83-995 0 0,0 21 981 0 0,0 0 0 0 0,3 0 0 0 0,0 1 0 0 0,3 1 0 0 0,0-1 0 0 0,3 2 0 0 0,1-1 0 0 0,1 1 0 0 0,3-1 0 0 0,0 1 0 0 0,3 1 14 0 0,1-18-119 0 0,1 0 0 0 0,1 0 0 0 0,1 0 0 0 0,0-1 0 0 0,2 0 0 0 0,0 0 0 0 0,1-1 1 0 0,1 0-1 0 0,0 0 0 0 0,2-1 0 0 0,0-1 0 0 0,1 0 0 0 0,0 0 0 0 0,10 6 119 0 0,-5-7-1098 0 0,-8-14-2136 0 0,-15-23-9446 0 0,1 15 8011 0 0</inkml:trace>
  <inkml:trace contextRef="#ctx0" brushRef="#br0" timeOffset="1297.299">1633 303 13571 0 0,'0'0'1378'0'0,"0"0"-536"0"0,0 0-184 0 0,0 0 209 0 0,0 0 153 0 0,0 0 7 0 0,0 0-170 0 0,35 5-205 0 0,116 17-122 0 0,-3-16 102 0 0,134-20-171 0 0,-78 2-4735 0 0,-158 9-2088 0 0,-15-1-5113 0 0</inkml:trace>
</inkml:ink>
</file>

<file path=ppt/ink/ink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4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50.2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266 111 6241 0 0,'0'0'1337'0'0,"0"0"263"0"0,0 0 176 0 0,0 0 153 0 0,0 0-185 0 0,0 0-536 0 0,201-7-479 0 0,-172 3-329 0 0,-1 4-192 0 0,-2-4-112 0 0,3 4-88 0 0,-1-3-112 0 0,-4 3-200 0 0,2-4-377 0 0,-6 4-591 0 0,2-4-1328 0 0,-4 4-2457 0 0,-8 0-2201 0 0</inkml:trace>
  <inkml:trace contextRef="#ctx0" brushRef="#br0" timeOffset="-274.948">401 450 0 0 0,'0'0'1488'0'0,"0"0"-90"0"0,0 0-132 0 0,0 0-73 0 0,0 0-38 0 0,-14-13 9 0 0,-43-36-1 0 0,11 37 766 0 0,33 15-1634 0 0,0 0 1 0 0,0 0-1 0 0,0 2 1 0 0,0 0-1 0 0,1 0 1 0 0,0 1-1 0 0,0 0 1 0 0,0 1-1 0 0,1 1 1 0 0,0 0-1 0 0,0 0 1 0 0,1 1-1 0 0,0 0 1 0 0,-7 10-296 0 0,7-10 87 0 0,1 1 0 0 0,0 0 0 0 0,1 0 1 0 0,0 1-1 0 0,0-1 0 0 0,1 2 1 0 0,1-1-1 0 0,0 1 0 0 0,0 0 1 0 0,1 0-1 0 0,1 1 0 0 0,0 0 1 0 0,1-1-1 0 0,0 1 0 0 0,1 0 1 0 0,1 1-1 0 0,0-1 0 0 0,0 0 1 0 0,1 1-88 0 0,3-9 68 0 0,-1-1 0 0 0,1 1 0 0 0,-1-1 0 0 0,1 0 0 0 0,0 0 1 0 0,1 0-1 0 0,-1-1 0 0 0,1 1 0 0 0,0-1 0 0 0,0 0 0 0 0,0 0 0 0 0,0 0 1 0 0,0 0-1 0 0,1-1 0 0 0,-1 0 0 0 0,1 0 0 0 0,-1 0 0 0 0,1 0 1 0 0,0-1-1 0 0,0 1 0 0 0,0-1 0 0 0,0-1 0 0 0,0 1 0 0 0,0-1 1 0 0,0 0-1 0 0,0 0 0 0 0,0 0 0 0 0,0-1 0 0 0,0 1 0 0 0,0-1 1 0 0,0 0-1 0 0,0-1 0 0 0,-1 1 0 0 0,1-1 0 0 0,0 0 0 0 0,3-3-68 0 0,30-11 213 0 0,0-1-1 0 0,-2-3 0 0 0,0-1 0 0 0,-1-1 0 0 0,-1-2 1 0 0,-2-1-1 0 0,0-2 0 0 0,-2-1 0 0 0,4-7-212 0 0,50-63 291 0 0,-71 82-180 0 0,-12 32-337 0 0,-1 15 202 0 0,-2-22-2 0 0,1 0-1 0 0,0 0 1 0 0,1 0-1 0 0,0 0 0 0 0,1-1 1 0 0,-1 1-1 0 0,2 0 1 0 0,-1 0-1 0 0,1 0 1 0 0,1-1-1 0 0,-1 1 1 0 0,2-1-1 0 0,-1 1 1 0 0,1-1-1 0 0,0 0 0 0 0,1-1 1 0 0,-1 1-1 0 0,2-1 1 0 0,-1 0-1 0 0,1 0 1 0 0,3 3 26 0 0,54 19-2657 0 0,-40-27-1649 0 0,-1-4-4335 0 0,-18-1 3735 0 0</inkml:trace>
  <inkml:trace contextRef="#ctx0" brushRef="#br0" timeOffset="614.46">1036 512 5401 0 0,'0'0'1532'0'0,"0"0"-177"0"0,0 0-12 0 0,0 0 179 0 0,0 0 130 0 0,0 0-158 0 0,0 0-376 0 0,0 0-349 0 0,0 0-249 0 0,0 0-160 0 0,0 0-105 0 0,0 0-72 0 0,0 0-62 0 0,-8 32-24 0 0,-23 99-15 0 0,28-60 83 0 0,8-63-110 0 0,-4-7-8 0 0,1 0 1 0 0,-1 0 0 0 0,1 0-1 0 0,-1 0 1 0 0,1 0 0 0 0,-1 0-1 0 0,1 0 1 0 0,0-1 0 0 0,-1 1-1 0 0,1-1 1 0 0,0 1-1 0 0,0-1 1 0 0,-1 0 0 0 0,1 1-1 0 0,0-1 1 0 0,0 0 0 0 0,-1 0-1 0 0,1 0 1 0 0,0-1-1 0 0,0 1 1 0 0,-1 0 0 0 0,1-1-1 0 0,0 1 1 0 0,0-1 0 0 0,-1 1-1 0 0,1-1 1 0 0,-1 0-1 0 0,1 0 1 0 0,0 0 0 0 0,-1 0-1 0 0,0 0 1 0 0,1 0 0 0 0,-1 0-1 0 0,0 0 1 0 0,1 0 0 0 0,-1-1-1 0 0,0 1 1 0 0,0-1-1 0 0,0 1 1 0 0,0-1 0 0 0,0 1-1 0 0,0-1 1 0 0,0-1-48 0 0,3-1-28 0 0,17-16 215 0 0,-3 1-71 0 0,1 1 1 0 0,1 1 0 0 0,0 1 0 0 0,1 0-1 0 0,1 2 1 0 0,19-10-117 0 0,-38 23 8 0 0,-1 0 0 0 0,1 1-1 0 0,0-1 1 0 0,-1 0 0 0 0,1 1-1 0 0,0 0 1 0 0,-1-1 0 0 0,1 1-1 0 0,0 0 1 0 0,0 0 0 0 0,-1 1 0 0 0,1-1-1 0 0,0 1 1 0 0,-1-1 0 0 0,1 1-1 0 0,0 0 1 0 0,-1 0 0 0 0,1 0-1 0 0,-1 0 1 0 0,1 0 0 0 0,-1 1-1 0 0,0-1 1 0 0,0 1 0 0 0,1 0 0 0 0,-1-1-1 0 0,0 1 1 0 0,0 0 0 0 0,-1 0-1 0 0,1 0 1 0 0,0 1 0 0 0,-1-1-1 0 0,1 0 1 0 0,-1 1 0 0 0,0-1 0 0 0,0 1-1 0 0,0-1 1 0 0,0 1 0 0 0,0-1-1 0 0,0 1 1 0 0,-1 0 0 0 0,1-1-1 0 0,-1 1 1 0 0,0 0 0 0 0,0-1 0 0 0,0 1-1 0 0,0 0 1 0 0,0 0 0 0 0,-1 1-8 0 0,4 28 17 0 0,-2 0 1 0 0,-1 0 0 0 0,-1 0 0 0 0,-2 0 0 0 0,-1-1 0 0 0,-2 1 0 0 0,-1-1 0 0 0,-1 0 0 0 0,-11 26-18 0 0,9-30-31 0 0,0-1 0 0 0,-2-1 0 0 0,-1 0 1 0 0,-1 0-1 0 0,-1-1 0 0 0,-1-1 0 0 0,-1 0 0 0 0,-1-2 1 0 0,-2 2 30 0 0,17-20-2 0 0,0 0 1 0 0,0 0 0 0 0,0 0 0 0 0,0-1 0 0 0,-1 1-1 0 0,1-1 1 0 0,-1 0 0 0 0,1 0 0 0 0,-1 0 0 0 0,0-1-1 0 0,0 1 1 0 0,0-1 0 0 0,0 0 0 0 0,0 0 0 0 0,0 0 0 0 0,-1 0-1 0 0,1-1 1 0 0,-2 0 1 0 0,4-2-4 0 0,1 0-1 0 0,0 0 0 0 0,-1-1 1 0 0,1 1-1 0 0,0-1 0 0 0,0 1 1 0 0,0-1-1 0 0,0 1 0 0 0,1-1 1 0 0,-1 0-1 0 0,1 1 1 0 0,-1-1-1 0 0,1 0 0 0 0,0 1 1 0 0,0-1-1 0 0,0 0 0 0 0,1 0 1 0 0,-1 1-1 0 0,1-4 5 0 0,0 2-13 0 0,1-8-28 0 0,1 0 0 0 0,0 0 0 0 0,1 0 0 0 0,0 1 0 0 0,1-1 0 0 0,0 1 0 0 0,1 0 0 0 0,0 1 1 0 0,6-9 40 0 0,5-10-246 0 0,31-51-2620 0 0,-15 30-6985 0 0,-23 37 2120 0 0</inkml:trace>
  <inkml:trace contextRef="#ctx0" brushRef="#br0" timeOffset="864.383">1575 509 5065 0 0,'0'0'2095'0'0,"0"0"-160"0"0,0 0 16 0 0,0 0 138 0 0,0 0-81 0 0,0 0-355 0 0,0 0-409 0 0,0 0-323 0 0,35-3-263 0 0,108-10-229 0 0,82 3-103 0 0,-197 8-687 0 0,-14 1-1388 0 0,1 0-4779 0 0,-15 1 1898 0 0,0 0-348 0 0,0 0 2850 0 0</inkml:trace>
  <inkml:trace contextRef="#ctx0" brushRef="#br0" timeOffset="1034.728">1654 737 2152 0 0,'0'0'1886'0'0,"0"0"-209"0"0,0 0-24 0 0,0 0 226 0 0,0 0 76 0 0,0 0-172 0 0,0 0-341 0 0,0 0-431 0 0,0 0-335 0 0,34 7-241 0 0,108 22-156 0 0,-55-28-97 0 0,-69-5-171 0 0,30-4-158 0 0,58-13-4834 0 0,-80 14-660 0 0,-8 6-611 0 0</inkml:trace>
  <inkml:trace contextRef="#ctx0" brushRef="#br0" timeOffset="1800.346">2921 402 840 0 0,'0'0'1607'0'0,"0"0"31"0"0,0 0 38 0 0,0 0 91 0 0,0 0 83 0 0,0 0-122 0 0,0 0-251 0 0,0 0-230 0 0,0 0-223 0 0,0 0-215 0 0,0 0-165 0 0,0 0-105 0 0,0 0-72 0 0,-19 29-30 0 0,-61 91-26 0 0,29-11 604 0 0,46-91-982 0 0,-1 0 0 0 0,-2-1 0 0 0,1 0 1 0 0,-2 0-1 0 0,0 0 0 0 0,-1-2 0 0 0,-1 1 0 0 0,0-1 0 0 0,-1-1 0 0 0,-1 0 0 0 0,0 0 1 0 0,-1-1-1 0 0,0-1 0 0 0,-1-1 0 0 0,-1 0 0 0 0,1-1 0 0 0,-2 0 0 0 0,-7 2-33 0 0,21-10-40 0 0,0-1-1 0 0,0 0 1 0 0,0-1-1 0 0,1 1 1 0 0,-1-1-1 0 0,-1 1 1 0 0,1-1-1 0 0,0 0 1 0 0,0 0-1 0 0,0 0 1 0 0,0 0-1 0 0,0-1 1 0 0,0 1-1 0 0,0-1 1 0 0,0 1-1 0 0,0-1 0 0 0,1 0 1 0 0,-1-1-1 0 0,0 1 1 0 0,0 0-1 0 0,1-1 1 0 0,-1 1-1 0 0,1-1 1 0 0,-1 0-1 0 0,1 0 1 0 0,0 0-1 0 0,-1 0 1 0 0,1 0-1 0 0,0-1 1 0 0,1 1-1 0 0,-1-1 1 0 0,0 1-1 0 0,1-1 1 0 0,-1 0-1 0 0,1 1 1 0 0,0-1-1 0 0,0 0 41 0 0,-2-4-71 0 0,1 0 0 0 0,0 0-1 0 0,1-1 1 0 0,0 1-1 0 0,0 0 1 0 0,0-1 0 0 0,1 1-1 0 0,0-1 1 0 0,0 1 0 0 0,1 0-1 0 0,0-1 1 0 0,0 1 0 0 0,1 0-1 0 0,2-7 72 0 0,-1 4 62 0 0,1 0-1 0 0,-1 1 0 0 0,2-1 0 0 0,-1 1 0 0 0,1 0 0 0 0,1 0 0 0 0,0 0 1 0 0,0 1-1 0 0,1-1 0 0 0,0 2 0 0 0,0-1 0 0 0,0 1 0 0 0,1 0 0 0 0,0 1 1 0 0,1-1-1 0 0,0 2 0 0 0,0-1 0 0 0,0 1 0 0 0,0 1 0 0 0,7-3-61 0 0,-6 7 101 0 0,-1 0 0 0 0,0 1 0 0 0,0 0 0 0 0,0 0 0 0 0,1 1 0 0 0,-1 1 0 0 0,-1-1 0 0 0,1 1 0 0 0,0 1 0 0 0,-1 0 0 0 0,1 0 0 0 0,-1 0 0 0 0,0 1 0 0 0,-1 0 0 0 0,1 1 0 0 0,-1 0 0 0 0,0 0 0 0 0,-1 1 0 0 0,1-1 0 0 0,-1 1 0 0 0,3 6-101 0 0,7 2 97 0 0,-5-4-112 0 0,0-1 0 0 0,1 0 0 0 0,1-1 0 0 0,0 0 0 0 0,0-1 0 0 0,0 0 0 0 0,1-1 0 0 0,0-1 0 0 0,1 0 0 0 0,-1-1 0 0 0,1 0 0 0 0,0-1 0 0 0,0-1 0 0 0,1 0 0 0 0,-1-2 0 0 0,0 1 0 0 0,5-2 15 0 0,34-5-4847 0 0,-20-5-5910 0 0,-24 7 5901 0 0</inkml:trace>
  <inkml:trace contextRef="#ctx0" brushRef="#br0" timeOffset="8127.061">3328 89 0 0 0,'0'0'1082'0'0,"0"0"529"0"0,0 0 34 0 0,0 0-140 0 0,0 0-180 0 0,0 0-174 0 0,0-15-92 0 0,0-44-92 0 0,0 44-90 0 0,0 15-52 0 0,0 0-112 0 0,0 0-147 0 0,0 0-150 0 0,0 0-192 0 0,0 0-139 0 0,-6 346 2292 0 0,6-340-2348 0 0,0-1 1 0 0,0 1 0 0 0,0 0 0 0 0,1-1 0 0 0,0 1 0 0 0,0-1-1 0 0,0 1 1 0 0,1-1 0 0 0,0 1 0 0 0,0-1 0 0 0,0 0 0 0 0,1 0-1 0 0,-1 0 1 0 0,1 0 0 0 0,1-1 0 0 0,1 4-30 0 0,68-5 1619 0 0,73-32-888 0 0,-65 36-1354 0 0,-68-4-3725 0 0,-3-1-6353 0 0,-6 1 7118 0 0</inkml:trace>
  <inkml:trace contextRef="#ctx0" brushRef="#br0" timeOffset="8531.033">3889 247 0 0 0,'0'0'195'0'0,"0"0"129"0"0,0 0 179 0 0,0 0 321 0 0,0 0 303 0 0,0 0 149 0 0,0 0-62 0 0,0 0-149 0 0,0 0-157 0 0,0 0-150 0 0,0 0-58 0 0,0 0 16 0 0,1 10 46 0 0,1 69 1489 0 0,-23-41-1753 0 0,-1 0 0 0 0,-3-1 0 0 0,0-2 0 0 0,-3 0 0 0 0,0-2 0 0 0,-16 12-498 0 0,-25 32 104 0 0,-31 55-414 0 0,75-98 21 0 0,-1 2-1135 0 0,15-9-4698 0 0,11-21-269 0 0,0-5 5212 0 0</inkml:trace>
  <inkml:trace contextRef="#ctx0" brushRef="#br0" timeOffset="9040.963">3672 836 0 0 0,'0'0'411'0'0,"0"0"561"0"0,0 0 219 0 0,0 0 289 0 0,0 0 351 0 0,0 0 110 0 0,0 0-202 0 0,0 0-343 0 0,0 0-328 0 0,0 0-221 0 0,0 0-97 0 0,0 0-28 0 0,0 0-29 0 0,12-3-25 0 0,103-35 1372 0 0,-96 31-1848 0 0,1 0 0 0 0,0 1-1 0 0,1 1 1 0 0,-1 1 0 0 0,1 1-1 0 0,0 1 1 0 0,0 0 0 0 0,11 2-192 0 0,-32 0 4 0 0,1 0 0 0 0,0 0 0 0 0,0 0 1 0 0,0 0-1 0 0,0 0 0 0 0,0 0 0 0 0,0 1 1 0 0,0-1-1 0 0,0 0 0 0 0,-1 0 0 0 0,1 1 0 0 0,0-1 1 0 0,0 1-1 0 0,0-1 0 0 0,-1 1 0 0 0,1-1 1 0 0,0 1-1 0 0,0-1 0 0 0,-1 1 0 0 0,1 0 0 0 0,0-1 1 0 0,-1 1-1 0 0,1 0 0 0 0,-1 0 0 0 0,1-1 0 0 0,-1 1 1 0 0,0 0-1 0 0,1 0 0 0 0,-1 0 0 0 0,0 0 1 0 0,1 0-1 0 0,-1-1 0 0 0,0 1 0 0 0,0 0 0 0 0,0 0 1 0 0,0 0-1 0 0,0 0 0 0 0,0 0 0 0 0,0 0 1 0 0,0 0-1 0 0,0 0 0 0 0,0 0 0 0 0,0-1 0 0 0,-1 1 1 0 0,1 0-1 0 0,0 0 0 0 0,-1 0 0 0 0,1 0 1 0 0,0 0-1 0 0,-1-1 0 0 0,0 2-4 0 0,-25 41 221 0 0,-15-5-95 0 0,19-20-116 0 0,1 2 0 0 0,1 0 0 0 0,1 1 0 0 0,1 0 0 0 0,1 2 1 0 0,-4 7-11 0 0,20-28 1 0 0,0-1 1 0 0,-1 1 0 0 0,1 0 0 0 0,0-1 0 0 0,1 1 0 0 0,-1 0 0 0 0,0 0-1 0 0,0 0 1 0 0,1 0 0 0 0,-1 0 0 0 0,1 0 0 0 0,0 0 0 0 0,0 0 0 0 0,-1 0-1 0 0,1 0 1 0 0,0 0 0 0 0,1 0 0 0 0,-1 0 0 0 0,0 0 0 0 0,1 0 0 0 0,-1 0-1 0 0,1 0 1 0 0,-1-1 0 0 0,1 1 0 0 0,0 0 0 0 0,0 0 0 0 0,0 0 0 0 0,0-1-1 0 0,0 1 1 0 0,0 0 0 0 0,0-1 0 0 0,1 1 0 0 0,-1-1 0 0 0,1 1 0 0 0,-1-1-1 0 0,1 0 1 0 0,-1 0 0 0 0,1 0 0 0 0,0 0 0 0 0,-1 0 0 0 0,1 0 0 0 0,0 0-1 0 0,0 0 1 0 0,0-1 0 0 0,0 1 0 0 0,0-1-2 0 0,16 2 58 0 0,1-1 1 0 0,0-1-1 0 0,-1-1 0 0 0,1-1 1 0 0,-1 0-1 0 0,1-1 0 0 0,-1-1 1 0 0,0-1-1 0 0,0-1 0 0 0,-1 0 1 0 0,0-1-1 0 0,8-5-58 0 0,20-5-39 0 0,-6-1-160 0 0,-23 10-2760 0 0,-1 1-5842 0 0,-9 7 108 0 0</inkml:trace>
</inkml:ink>
</file>

<file path=ppt/ink/ink4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2.6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0 603 0 0 0,'0'0'1434'0'0,"0"0"-375"0"0,0 0 123 0 0,0 0 437 0 0,0 0 395 0 0,0 0 179 0 0,0 0-142 0 0,0 0-320 0 0,0 0-319 0 0,0 0-224 0 0,0 0-154 0 0,35 7-129 0 0,111 20-88 0 0,-142-25-765 0 0,0-2 0 0 0,-1 1 0 0 0,1 0 0 0 0,0-1 0 0 0,0 0 0 0 0,0 1 0 0 0,0-2 0 0 0,0 1 0 0 0,0 0 0 0 0,0-1 0 0 0,-1 0 0 0 0,1 0 0 0 0,0 0 0 0 0,0 0 0 0 0,-1 0 0 0 0,1-1 0 0 0,-1 0 0 0 0,1 0 0 0 0,-1 0 0 0 0,0 0 0 0 0,1 0 0 0 0,0-1-52 0 0,8-7 237 0 0,62-43 450 0 0,-2-3-1 0 0,-3-3 1 0 0,-2-3-1 0 0,37-46-686 0 0,91-93 684 0 0,-190 195-676 0 0,0 0 0 0 0,1 0 0 0 0,0 0 0 0 0,0 1 0 0 0,0 0-1 0 0,1 0 1 0 0,0 1 0 0 0,0 0 0 0 0,0 0 0 0 0,0 1 0 0 0,1-1 0 0 0,-1 2-1 0 0,1-1 1 0 0,0 1 0 0 0,0 0 0 0 0,0 0 0 0 0,0 1 0 0 0,0 0-8 0 0,-5 4-9 0 0,-1-1 0 0 0,0 0-1 0 0,1 1 1 0 0,-1-1 0 0 0,0 1 0 0 0,0-1 0 0 0,0 1 0 0 0,-1 0 0 0 0,1 0 0 0 0,-1 0 0 0 0,1 0-1 0 0,-1 0 1 0 0,0 0 0 0 0,0 0 0 0 0,-1 1 0 0 0,1-1 0 0 0,-1 0 0 0 0,1 0 0 0 0,-1 1 0 0 0,0-1 0 0 0,0 0-1 0 0,0 1 1 0 0,-1-1 9 0 0,2 21 19 0 0,-2-1-1 0 0,0 0 1 0 0,-1 1-1 0 0,-2-1 1 0 0,0 0-1 0 0,-2 0 1 0 0,-4 11-19 0 0,5-9 6 0 0,-2-1-1 0 0,0 0 1 0 0,-2 0 0 0 0,-1-1 0 0 0,0 0 0 0 0,-2-1 0 0 0,0 0 0 0 0,-2-1-1 0 0,0 0 1 0 0,-2-1 0 0 0,0-1 0 0 0,-1 0 0 0 0,0-1 0 0 0,-2-1 0 0 0,-1 0-6 0 0,3-9-137 0 0,0-1 0 0 0,0-1 0 0 0,-1-1 0 0 0,0 0 1 0 0,0-1-1 0 0,0-1 0 0 0,-1 0 0 0 0,1-2 0 0 0,0 0 1 0 0,-1-1-1 0 0,1-1 0 0 0,-8-1 137 0 0,-115-35-4421 0 0,116 22 686 0 0,17-2-5653 0 0,7 13 4974 0 0</inkml:trace>
  <inkml:trace contextRef="#ctx0" brushRef="#br0" timeOffset="396.56">1694 91 11626 0 0,'0'0'1262'0'0,"0"0"-218"0"0,0 0 42 0 0,0 0 153 0 0,-32 18 38 0 0,-99 58-231 0 0,57-17-11 0 0,67-50-942 0 0,2-3-83 0 0,1-1 1 0 0,-1 1-1 0 0,1 0 0 0 0,0 0 1 0 0,0 1-1 0 0,1-1 0 0 0,0 1 0 0 0,0 0 1 0 0,0 0-1 0 0,1 0 0 0 0,0 0 0 0 0,0 0 1 0 0,1 0-1 0 0,0 0 0 0 0,0 1 1 0 0,1-1-1 0 0,0 0 0 0 0,0 1 0 0 0,1-1 1 0 0,0 0-1 0 0,0 1 0 0 0,0-1 1 0 0,1 0-1 0 0,0 0 0 0 0,1 0 0 0 0,0 0 1 0 0,0-1-1 0 0,0 1 0 0 0,1-1 0 0 0,0 1 1 0 0,0-1-1 0 0,0-1 0 0 0,1 1 1 0 0,0 0-1 0 0,0-1 0 0 0,1 0 0 0 0,1 1-10 0 0,9 1 68 0 0,0-1-1 0 0,0-1 1 0 0,0 0-1 0 0,1-1 1 0 0,0-1-1 0 0,0 0 1 0 0,0-1 0 0 0,0-1-1 0 0,0-1 1 0 0,0-1-1 0 0,9-1-67 0 0,-5 1 214 0 0,1-1 0 0 0,-1-1 0 0 0,0-1 0 0 0,0-1 0 0 0,-1 0 0 0 0,1-2 0 0 0,-1 0 0 0 0,0-2 0 0 0,-1 0 0 0 0,0-1 0 0 0,-1-1 0 0 0,0-1 0 0 0,0 0 0 0 0,-1-1 0 0 0,-1-1 0 0 0,-1-1 0 0 0,0 0 0 0 0,8-11-214 0 0,-19 21-8 0 0,-1-1 1 0 0,1 1-1 0 0,-1-1 1 0 0,-1 0 0 0 0,1 0-1 0 0,-1 0 1 0 0,0-1-1 0 0,0 1 1 0 0,-1 0-1 0 0,0-1 1 0 0,0 1 0 0 0,-1-1-1 0 0,1 1 1 0 0,-1-1-1 0 0,-1 1 1 0 0,1-1 0 0 0,-1 1-1 0 0,0-1 1 0 0,-1 1-1 0 0,0-1 1 0 0,0 1-1 0 0,0 0 1 0 0,0 0 0 0 0,-1 0-1 0 0,0 0 1 0 0,-1 0-1 0 0,1 1 1 0 0,-1 0 0 0 0,0-1-1 0 0,0 1 1 0 0,-1 1-1 0 0,1-1 1 0 0,-1 1-1 0 0,0-1 1 0 0,0 1 0 0 0,-1 1-1 0 0,1-1 1 0 0,-1 1-1 0 0,0 0 1 0 0,0 0 0 0 0,-6-1 7 0 0,-121-18-3822 0 0,45 31-6754 0 0,60-1 595 0 0</inkml:trace>
</inkml:ink>
</file>

<file path=ppt/ink/ink4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8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88 1648 0 0,'0'0'1034'0'0,"0"0"-190"0"0,0 0-165 0 0,0 0 77 0 0,0 0 318 0 0,0 0 271 0 0,0 0 80 0 0,0 0-84 0 0,0 0-213 0 0,0 0-230 0 0,0 0-185 0 0,0 0-131 0 0,0 34-95 0 0,-1 110-62 0 0,17 101 899 0 0,-12-13-2383 0 0,-25-189-2738 0 0,-1-20-4095 0 0,15-19 4937 0 0</inkml:trace>
  <inkml:trace contextRef="#ctx0" brushRef="#br0" timeOffset="282.345">13 110 0 0 0,'0'0'357'0'0,"0"0"802"0"0,0 0 403 0 0,0 0 197 0 0,0 0 19 0 0,0 0-189 0 0,0 0-295 0 0,0 0-278 0 0,0 0-197 0 0,35-20-129 0 0,108-59-78 0 0,-88 68-55 0 0,-44 17-414 0 0,0 1-1 0 0,0 1 1 0 0,-1-1-1 0 0,0 2 1 0 0,-1-1 0 0 0,1 1-1 0 0,-1 1 1 0 0,-1-1-1 0 0,0 2 1 0 0,-1-1-1 0 0,0 1 1 0 0,0 0 0 0 0,-1 0-1 0 0,0 1 1 0 0,-1 0-1 0 0,-1 0 1 0 0,0 0 0 0 0,0 1-1 0 0,-1-1 1 0 0,-1 1-1 0 0,0 0 1 0 0,0 10-143 0 0,-3-19 15 0 0,1 0 1 0 0,-1-1-1 0 0,0 1 1 0 0,0-1-1 0 0,0 1 1 0 0,0-1-1 0 0,-1 0 1 0 0,0 1-1 0 0,1-1 1 0 0,-1 0 0 0 0,0 0-1 0 0,-1 0 1 0 0,1 0-1 0 0,0 0 1 0 0,-1-1-1 0 0,1 1 1 0 0,-1-1-1 0 0,0 0 1 0 0,0 0-1 0 0,0 0 1 0 0,0 0-1 0 0,-1 0 1 0 0,1 0-1 0 0,0-1 1 0 0,-1 0-1 0 0,0 1-15 0 0,-96 21-2720 0 0,91-22 2105 0 0,-34 2-3355 0 0,14-3-2504 0 0,18 0 3521 0 0</inkml:trace>
  <inkml:trace contextRef="#ctx0" brushRef="#br0" timeOffset="834.611">365 596 152 0 0,'0'0'1927'0'0,"0"0"30"0"0,0 0 164 0 0,0 0 145 0 0,0 0-27 0 0,0 0-256 0 0,0 0-434 0 0,0 0-472 0 0,0 0-406 0 0,0 0-310 0 0,0 0-166 0 0,0 0-28 0 0,0 0 33 0 0,2 7 64 0 0,15 125 653 0 0,-18-72-4280 0 0,-7-45-4214 0 0,5-12 471 0 0</inkml:trace>
</inkml:ink>
</file>

<file path=ppt/ink/ink4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1.1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0 0 0,'0'0'1075'0'0,"0"0"477"0"0,0 0 329 0 0,0 0 90 0 0,0 0-176 0 0,0 0-310 0 0,0 0-299 0 0,0 0-238 0 0,0 0-136 0 0,0 0-59 0 0,0 0-13 0 0,7-1 7 0 0,82-9 2739 0 0,185 10-764 0 0,-280 2-4760 0 0,-10 0-1302 0 0,12-4-1616 0 0,3-4-3736 0 0,1 3 6565 0 0</inkml:trace>
</inkml:ink>
</file>

<file path=ppt/ink/ink4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1.9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23 856 0 0,'0'0'1314'0'0,"0"0"-399"0"0,0 0-138 0 0,0 0 189 0 0,0 0 303 0 0,0 0 180 0 0,0 0-37 0 0,0 0-188 0 0,0 0-197 0 0,0 0-129 0 0,0 0-126 0 0,0 0-87 0 0,0 0-83 0 0,0 30-70 0 0,0 93-37 0 0,0-74-169 0 0,1 0 1 0 0,2 0 0 0 0,3 0 0 0 0,2 0-1 0 0,2 2-326 0 0,-10-48 48 0 0,1 0 0 0 0,-1 0 0 0 0,1 0 0 0 0,0 0 0 0 0,0 0 0 0 0,0 0 0 0 0,0 0 0 0 0,0 0 0 0 0,1 0 0 0 0,-1-1-1 0 0,1 1 1 0 0,0-1 0 0 0,-1 1 0 0 0,1-1 0 0 0,1 1 0 0 0,-1-1 0 0 0,0 0 0 0 0,0 0 0 0 0,1 0 0 0 0,-1 0 0 0 0,1-1 0 0 0,0 1 0 0 0,-1-1-1 0 0,1 1 1 0 0,0-1 0 0 0,0 0 0 0 0,0 0 0 0 0,0 0 0 0 0,0-1 0 0 0,0 1 0 0 0,0-1 0 0 0,3 1-48 0 0,7-4 154 0 0,0 0 0 0 0,-1-1 0 0 0,1 0 0 0 0,-1-1 1 0 0,0-1-1 0 0,0 1 0 0 0,0-2 0 0 0,-1 0 0 0 0,0 0 0 0 0,0-1 0 0 0,-1-1 0 0 0,0 1 0 0 0,0-2 1 0 0,5-6-155 0 0,3 0 108 0 0,104-113 65 0 0,-122 129-167 0 0,1 0-32 0 0,-1 0-1 0 0,0 1 1 0 0,0-1 0 0 0,0 0 0 0 0,1 0-1 0 0,-1 0 1 0 0,0 1 0 0 0,0-1-1 0 0,0 0 1 0 0,1 0 0 0 0,-1 0 0 0 0,0 0-1 0 0,1 0 1 0 0,-1 1 0 0 0,0-1 0 0 0,0 0-1 0 0,1 0 1 0 0,-1 0 0 0 0,0 0-1 0 0,1 0 1 0 0,-1 0 0 0 0,0 0 0 0 0,0 0-1 0 0,1 0 1 0 0,-1 0 0 0 0,0 0 0 0 0,1 0-1 0 0,-1 0 1 0 0,0 0 0 0 0,1 0 0 0 0,-1 0-1 0 0,0-1 1 0 0,0 1 0 0 0,1 0-1 0 0,-1 0 1 0 0,0 0 0 0 0,0 0 0 0 0,1-1-1 0 0,-1 1 1 0 0,0 0 0 0 0,0 0 0 0 0,0 0-1 0 0,1-1 1 0 0,-1 1 0 0 0,0 0-1 0 0,0 0 1 0 0,0-1 0 0 0,0 1 0 0 0,1 0-1 0 0,-1 0 1 0 0,0-1 0 0 0,0 1 0 0 0,0 0 26 0 0,2 14 34 0 0,1-3-99 0 0,-3-2 42 0 0,1-1 0 0 0,0 0 0 0 0,1 0 0 0 0,0 0 0 0 0,0 0 0 0 0,1 0 1 0 0,0 0-1 0 0,0-1 0 0 0,1 1 0 0 0,0-1 0 0 0,0 0 0 0 0,1 0 0 0 0,0 0 0 0 0,0-1 0 0 0,1 0 1 0 0,-1 0-1 0 0,1 0 0 0 0,0-1 0 0 0,1 0 0 0 0,5 4 23 0 0,-5-5 78 0 0,0 0 1 0 0,1-1-1 0 0,0 1 0 0 0,-1-1 1 0 0,1-1-1 0 0,0 0 0 0 0,1 0 1 0 0,-1 0-1 0 0,0-1 0 0 0,0 0 1 0 0,1-1-1 0 0,-1 0 0 0 0,0 0 1 0 0,1-1-1 0 0,-1 0 0 0 0,0 0 1 0 0,0-1-1 0 0,0 0 0 0 0,0-1 1 0 0,0 1-1 0 0,0-1 1 0 0,0-1-1 0 0,-1 0 0 0 0,0 0 1 0 0,0 0-1 0 0,0-1 0 0 0,0 0 1 0 0,-1 0-1 0 0,1-1 0 0 0,-1 0 1 0 0,1-2-79 0 0,9-10 133 0 0,-1 0 0 0 0,-1-1 0 0 0,0-1 0 0 0,-1-1 0 0 0,-2 1 0 0 0,0-2 0 0 0,-1 0 0 0 0,-1 0 0 0 0,-1-1 0 0 0,-1 0 0 0 0,-1 0 0 0 0,-1-1 0 0 0,-1 1 0 0 0,-1-1 0 0 0,-1 0 0 0 0,-1 0 0 0 0,-2-3-133 0 0,-10 0-2467 0 0,2 23-1146 0 0,-3 6-3419 0 0,8 1-1053 0 0</inkml:trace>
</inkml:ink>
</file>

<file path=ppt/ink/ink4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6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1277 630 0 0 0,'0'0'944'0'0,"0"0"339"0"0,0 0 161 0 0,0 0 39 0 0,5-1 7707 0 0,-3 1-8312 0 0,26 1 3016 0 0,192-34-210 0 0,-165 29-3300 0 0,-45 4-5716 0 0,-2 0-5792 0 0,-9 0 4396 0 0</inkml:trace>
  <inkml:trace contextRef="#ctx0" brushRef="#br0" timeOffset="406.969">1238 409 3065 0 0,'0'0'1156'0'0,"0"0"-284"0"0,0 0 231 0 0,0 0 541 0 0,0 0 350 0 0,0 0-35 0 0,0 0-336 0 0,0 0-379 0 0,0 0-293 0 0,0 0-233 0 0,5 31-163 0 0,18 96-110 0 0,-11 55 693 0 0,-13-127-1018 0 0,-5-1 557 0 0,2-26-2960 0 0,2-1-8975 0 0,2-27 5535 0 0</inkml:trace>
  <inkml:trace contextRef="#ctx0" brushRef="#br0" timeOffset="-1974.68">111 0 0 0 0,'0'0'335'0'0,"0"0"636"0"0,0 0 9 0 0,0 0-189 0 0,0 0-123 0 0,0 0-48 0 0,0 6 27 0 0,-5 147 7088 0 0,1-12-5548 0 0,-27 266-888 0 0,27-319-2411 0 0,4-87 401 0 0,0-1-444 0 0,0-8-7299 0 0,0 1 3653 0 0</inkml:trace>
  <inkml:trace contextRef="#ctx0" brushRef="#br0" timeOffset="-1746.973">3 89 824 0 0,'0'0'754'0'0,"0"0"-201"0"0,0 0 255 0 0,0 0 594 0 0,0 0 474 0 0,0 0 123 0 0,0 0-265 0 0,0 0-343 0 0,0 0-275 0 0,0 0-195 0 0,32-5-121 0 0,104-12-103 0 0,152-2 1286 0 0,-271 30-5702 0 0,-37 8-7058 0 0,10-12 8415 0 0</inkml:trace>
  <inkml:trace contextRef="#ctx0" brushRef="#br0" timeOffset="-1509.451">1 512 2240 0 0,'0'0'2060'0'0,"0"0"-625"0"0,0 0 48 0 0,0 0 344 0 0,0 0 276 0 0,0 0 31 0 0,0 0-286 0 0,0 0-381 0 0,34-1-371 0 0,106-5-324 0 0,-10-10 1254 0 0,-84 9-3546 0 0,6 4-8796 0 0,-47 3 1661 0 0</inkml:trace>
  <inkml:trace contextRef="#ctx0" brushRef="#br0" timeOffset="-573.791">608 645 0 0 0,'0'0'420'0'0,"0"0"216"0"0,0 0 223 0 0,0 0 107 0 0,0 0-41 0 0,0 0-143 0 0,0 0-162 0 0,0 0-112 0 0,0 0-73 0 0,0 0-23 0 0,-4 31 0 0 0,-11 101-9 0 0,21-59 462 0 0,1-59-605 0 0,36 54 1402 0 0,-42-67-1532 0 0,0 0-1 0 0,0 1 0 0 0,0-1 1 0 0,0 0-1 0 0,0 0 0 0 0,1 1 0 0 0,-1-1 1 0 0,0 0-1 0 0,1 0 0 0 0,-1 0 1 0 0,1-1-1 0 0,-1 1 0 0 0,1 0 0 0 0,-1-1 1 0 0,1 1-1 0 0,0 0 0 0 0,-1-1 1 0 0,1 0-1 0 0,0 1 0 0 0,-1-1 0 0 0,1 0 1 0 0,0 0-1 0 0,-1 0 0 0 0,1 0 1 0 0,0 0-1 0 0,-1-1 0 0 0,1 1 0 0 0,0 0 1 0 0,-1-1-1 0 0,1 1 0 0 0,0-1 1 0 0,-1 0-1 0 0,1 1 0 0 0,-1-1 0 0 0,1 0 1 0 0,-1 0-1 0 0,1 0 0 0 0,-1 0 1 0 0,0 0-1 0 0,0 0 0 0 0,1-1 0 0 0,-1 1 1 0 0,1-1-130 0 0,65-102 1964 0 0,4-5-1760 0 0,-70 108-219 0 0,0 1 1 0 0,0-1-1 0 0,0 1 0 0 0,0-1 1 0 0,0 1-1 0 0,0 0 0 0 0,0-1 1 0 0,0 1-1 0 0,0 0 0 0 0,0 0 1 0 0,0 0-1 0 0,0 0 0 0 0,1 0 1 0 0,-1 0-1 0 0,0 0 0 0 0,0 0 1 0 0,0 0-1 0 0,0 1 0 0 0,0-1 0 0 0,0 0 1 0 0,0 1-1 0 0,0-1 0 0 0,0 1 1 0 0,0-1-1 0 0,0 1 0 0 0,0-1 1 0 0,0 1-1 0 0,0 0 0 0 0,0-1 1 0 0,0 1-1 0 0,0 0 0 0 0,-1 0 1 0 0,1 0-1 0 0,0 0 0 0 0,-1 0 1 0 0,1-1-1 0 0,-1 1 0 0 0,1 0 1 0 0,-1 1-1 0 0,1-1 0 0 0,-1 0 0 0 0,1 0 1 0 0,-1 0-1 0 0,0 0 0 0 0,0 0 1 0 0,0 0-1 0 0,0 0 0 0 0,0 0 1 0 0,0 0-1 0 0,0 1 0 0 0,0-1 1 0 0,0 0-1 0 0,0 0 0 0 0,0 0 1 0 0,-1 0-1 0 0,1 0 0 0 0,0 0 1 0 0,-1 1 13 0 0,3 5 53 0 0,5 26-17 0 0,0-1 0 0 0,-3 1 1 0 0,0 0-1 0 0,-2-1 0 0 0,-2 2 0 0 0,-1 0-35 0 0,1-33 0 0 0,0 37 3 0 0,-1 0 0 0 0,-2 0-1 0 0,-2 0 1 0 0,-1-1 0 0 0,-2 1-3 0 0,5-25-73 0 0,0 0 0 0 0,-1 0 0 0 0,0 0 0 0 0,-1-1 0 0 0,0 0 0 0 0,-1 0 0 0 0,-1 0 0 0 0,0-1 0 0 0,0 0 1 0 0,-1 0-1 0 0,-1 0 73 0 0,8-10-1 0 0,0 0 1 0 0,0 1 0 0 0,0-1 0 0 0,0 0 0 0 0,-1 0 0 0 0,1 0 0 0 0,0 0 0 0 0,0-1 0 0 0,-1 1 0 0 0,1 0 0 0 0,-1-1 0 0 0,1 1 0 0 0,0 0 0 0 0,-1-1 0 0 0,1 0-1 0 0,-1 1 1 0 0,1-1 0 0 0,-1 0 0 0 0,1 0 0 0 0,-1 0 0 0 0,0 0 0 0 0,1 0 0 0 0,-1 0 0 0 0,1 0 0 0 0,-1 0 0 0 0,1-1 0 0 0,-1 1 0 0 0,1-1 0 0 0,-1 1 0 0 0,1-1-1 0 0,0 1 1 0 0,-1-1 0 0 0,1 0 0 0 0,0 0 0 0 0,-1 0 0 0 0,1 1 0 0 0,0-1 0 0 0,0 0 0 0 0,0-1 0 0 0,0 1 0 0 0,0 0 0 0 0,0 0 0 0 0,0 0 0 0 0,0-1 0 0 0,0 1-1 0 0,1 0 1 0 0,-1-1 0 0 0,0 1 0 0 0,1-1 0 0 0,-1 1 0 0 0,1-1 0 0 0,0 1 0 0 0,-1-1 0 0 0,1 1 0 0 0,0-1 0 0 0,0 1 0 0 0,0-1 0 0 0,0 1 0 0 0,0-1 0 0 0,0 1-1 0 0,1-2 2 0 0,-3-24-150 0 0,2-1 1 0 0,1 1-1 0 0,1-1 1 0 0,1 1-1 0 0,1 0 1 0 0,2 0-1 0 0,0 0 1 0 0,2 1-1 0 0,11-24 149 0 0,30-74-5441 0 0,-27 89-1795 0 0,-15 24 4738 0 0</inkml:trace>
  <inkml:trace contextRef="#ctx0" brushRef="#br0" timeOffset="3205.997">1231 689 0 0 0,'0'0'822'0'0,"0"0"178"0"0,0 0 29 0 0,0 0-15 0 0,0 0 15 0 0,0 0-39 0 0,0 0-38 0 0,-4-3-36 0 0,-54-16 5810 0 0,22 25-6041 0 0,-37 10-2366 0 0,72-16 962 0 0,1 0-539 0 0,0 0-881 0 0,0 0-1006 0 0,0 0-438 0 0,0 0 945 0 0</inkml:trace>
</inkml:ink>
</file>

<file path=ppt/ink/ink4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2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0 574 11106 0 0,'0'0'1702'0'0,"0"0"-471"0"0,0 0-131 0 0,0 0 128 0 0,0 0 47 0 0,0 0-169 0 0,0 0-264 0 0,0 0-229 0 0,0 0-156 0 0,0 0-99 0 0,0 0-67 0 0,0 0-51 0 0,34-3-46 0 0,104-12-35 0 0,6 11 166 0 0,-102 11-1273 0 0,-30 2-5640 0 0,-12-3-3166 0 0,0-6 4817 0 0</inkml:trace>
  <inkml:trace contextRef="#ctx0" brushRef="#br0" timeOffset="248.999">24 762 2713 0 0,'0'0'1432'0'0,"0"0"-249"0"0,0 0 410 0 0,0 0 495 0 0,0 0 223 0 0,0 0-123 0 0,0 0-445 0 0,0 0-460 0 0,0 0-337 0 0,0 0-261 0 0,33 2-185 0 0,105 4-125 0 0,-49-17 89 0 0,-35-2-532 0 0,24-5-363 0 0,-26 7-9295 0 0,-43 8 447 0 0</inkml:trace>
  <inkml:trace contextRef="#ctx0" brushRef="#br0" timeOffset="1540.903">792 501 0 0 0,'0'0'919'0'0,"0"0"675"0"0,0 0 174 0 0,0 0-132 0 0,0 0-249 0 0,0 0-272 0 0,0 0-211 0 0,3-9-202 0 0,8-25-123 0 0,-12 85 2091 0 0,-49 265-239 0 0,30-195-2129 0 0,7-77-11 0 0,13-44-115 0 0,0 0 90 0 0,0 0 94 0 0,3-23 1152 0 0,25-59-1157 0 0,4 0 0 0 0,4 2 1 0 0,40-64-356 0 0,-59 113 12 0 0,1 1 1 0 0,2 1 0 0 0,1 1-1 0 0,1 1 1 0 0,1 1 0 0 0,20-17-13 0 0,-43 44-6 0 0,-1 0 0 0 0,1 0 0 0 0,0 0 0 0 0,-1 0 0 0 0,1 0 0 0 0,0 0 0 0 0,-1 0 0 0 0,1 0 0 0 0,0-1 0 0 0,0 1 0 0 0,0 0 1 0 0,0 0-1 0 0,0 0 0 0 0,0 0 0 0 0,0 0 0 0 0,0 0 0 0 0,0 0 0 0 0,1 0 0 0 0,-1 0 0 0 0,0 0 0 0 0,1 0 0 0 0,-1 0 0 0 0,1 0 0 0 0,-1 0 1 0 0,1 0-1 0 0,-1 0 0 0 0,1-1 0 0 0,-1 1 0 0 0,1 0 0 0 0,0 0 0 0 0,-1-1 0 0 0,1 1 0 0 0,0-1 0 0 0,0 1 0 0 0,0 0 0 0 0,-1-1 1 0 0,1 1-1 0 0,0-1 0 0 0,0 0 0 0 0,0 1 0 0 0,0-1 0 0 0,0 0 0 0 0,0 1 0 0 0,0-1 0 0 0,0 0 0 0 0,0 0 0 0 0,0 0 0 0 0,0 0 0 0 0,0 0 1 0 0,0 0-1 0 0,0 0 0 0 0,0 0 0 0 0,0-1 0 0 0,0 1 0 0 0,0 0 0 0 0,0 0 0 0 0,0-1 0 0 0,-1 1 0 0 0,1-1 0 0 0,0 1 0 0 0,0-1 1 0 0,0 1-1 0 0,0-1 0 0 0,-1 1 0 0 0,1-1 0 0 0,0 0 0 0 0,0 1 0 0 0,-1-1 0 0 0,1 0 6 0 0,-1 4 36 0 0,4 34 13 0 0,-4-17-34 0 0,1-1 0 0 0,2 1-1 0 0,0-1 1 0 0,0 0 0 0 0,2 0 0 0 0,1 0-1 0 0,0-1 1 0 0,1 1 0 0 0,1-1 0 0 0,7 10-15 0 0,-14-25 8 0 0,1 0 0 0 0,-1-1 1 0 0,1 0-1 0 0,0 1 1 0 0,0-1-1 0 0,0 0 1 0 0,1 0-1 0 0,-1 0 1 0 0,0 0-1 0 0,1 0 1 0 0,-1 0-1 0 0,1-1 1 0 0,0 0-1 0 0,-1 1 1 0 0,1-1-1 0 0,0 0 1 0 0,0 0-1 0 0,0 0 1 0 0,0-1-1 0 0,0 1 1 0 0,0-1-1 0 0,0 1 1 0 0,0-1-1 0 0,0 0 1 0 0,0 0-1 0 0,0-1 0 0 0,0 1 1 0 0,0 0-1 0 0,0-1 1 0 0,0 0-1 0 0,0 0 1 0 0,0 0-1 0 0,0 0 1 0 0,-1 0-1 0 0,1-1 1 0 0,0 1-1 0 0,-1-1 1 0 0,1 0-1 0 0,1 0-8 0 0,89-74 145 0 0,-73 57-172 0 0,2 1 1 0 0,0 1-1 0 0,1 0 0 0 0,1 2 0 0 0,0 1 0 0 0,26-12 27 0 0,-48 25-9 0 0,0 0-1 0 0,-1 1 1 0 0,1-1 0 0 0,0 0-1 0 0,0 1 1 0 0,0-1-1 0 0,-1 1 1 0 0,1-1-1 0 0,0 1 1 0 0,0 0 0 0 0,0 0-1 0 0,0 0 1 0 0,0 0-1 0 0,0 0 1 0 0,0 0-1 0 0,-1 1 1 0 0,1-1 0 0 0,0 0-1 0 0,0 1 1 0 0,0 0-1 0 0,0-1 1 0 0,-1 1 0 0 0,1 0-1 0 0,0 0 1 0 0,-1 0-1 0 0,1 0 1 0 0,-1 0-1 0 0,1 0 1 0 0,-1 1 0 0 0,1-1-1 0 0,-1 0 1 0 0,0 1-1 0 0,0-1 1 0 0,1 1-1 0 0,-1 0 1 0 0,0-1 0 0 0,-1 1-1 0 0,1 0 1 0 0,0-1-1 0 0,0 1 1 0 0,-1 0-1 0 0,1 0 1 0 0,-1 0 0 0 0,1 0-1 0 0,-1 0 10 0 0,19 152 204 0 0,-18-148-228 0 0,1 5-34 0 0,0 0 1 0 0,0 0-1 0 0,1 0 1 0 0,1-1-1 0 0,0 1 0 0 0,0-1 1 0 0,1 0-1 0 0,1 0 1 0 0,-1 0-1 0 0,6 5 58 0 0,15 3-4527 0 0,-6-11-5402 0 0,-14-7 5313 0 0</inkml:trace>
  <inkml:trace contextRef="#ctx0" brushRef="#br0" timeOffset="14001.924">2244 0 0 0 0,'0'0'367'0'0,"0"0"762"0"0,0 0 457 0 0,0 0 132 0 0,0 0-177 0 0,0 0-374 0 0,0 0-395 0 0,0 0-294 0 0,0 0-158 0 0,15 15 1760 0 0,-11 89 1953 0 0,-40 19-2660 0 0,11-53-903 0 0,19-53-346 0 0,5-16-89 0 0,0 1-1 0 0,0-1 0 0 0,0 1 1 0 0,0-1-1 0 0,0 1 0 0 0,0 0 1 0 0,1-1-1 0 0,-1 1 0 0 0,1 0 1 0 0,-1-1-1 0 0,1 1 0 0 0,-1 0 1 0 0,1 0-1 0 0,0-1 1 0 0,0 1-1 0 0,0 0 0 0 0,0 0 1 0 0,0-1-1 0 0,0 1 0 0 0,1 0 1 0 0,-1 0-1 0 0,0-1 0 0 0,1 1 1 0 0,0 0-1 0 0,-1-1 1 0 0,1 1-1 0 0,0 0 0 0 0,0-1 1 0 0,0 1-1 0 0,0-1 0 0 0,0 1 1 0 0,0-1-1 0 0,0 0 0 0 0,0 1 1 0 0,1-1-1 0 0,-1 0 1 0 0,1 0-1 0 0,0 0-34 0 0,14 3 179 0 0,0-1-1 0 0,1-1 1 0 0,-1 0 0 0 0,1-1-1 0 0,0-1 1 0 0,0-1 0 0 0,-1 0-1 0 0,1-1 1 0 0,-1-1 0 0 0,1-1-1 0 0,-1 0 1 0 0,0-1 0 0 0,4-2-179 0 0,52-11 287 0 0,-30 11-489 0 0,-41 7-42 0 0,-33 48-12400 0 0,18-34 5285 0 0,10-6 6734 0 0</inkml:trace>
  <inkml:trace contextRef="#ctx0" brushRef="#br0" timeOffset="14255.059">2027 630 1192 0 0,'0'0'2149'0'0,"0"0"-972"0"0,0 0-417 0 0,0 0 217 0 0,0 0 486 0 0,0 0 361 0 0,0 0 0 0 0,0 0-263 0 0,0 0-304 0 0,0 0-246 0 0,0 0-153 0 0,0 0-98 0 0,34 1-81 0 0,106 3-62 0 0,-32-20 401 0 0,175-39-310 0 0,-231 54-3930 0 0,-41 1-1365 0 0,-1 0-3365 0 0,-7 0 3878 0 0</inkml:trace>
  <inkml:trace contextRef="#ctx0" brushRef="#br0" timeOffset="14701.386">2233 817 1128 0 0,'0'0'1310'0'0,"0"0"-389"0"0,0 0-146 0 0,0 0 212 0 0,0 0 311 0 0,0 0 214 0 0,0 0-13 0 0,0 0-151 0 0,0 0-201 0 0,0 0-245 0 0,0 0-193 0 0,0 0-110 0 0,18 4-44 0 0,54 11-46 0 0,77 0 1562 0 0,-147-15-2050 0 0,0 1 1 0 0,0 0-1 0 0,0 0 0 0 0,0 0 0 0 0,-1 0 0 0 0,1 0 0 0 0,0 0 0 0 0,-1 1 0 0 0,1-1 1 0 0,-1 1-1 0 0,1-1 0 0 0,-1 1 0 0 0,0-1 0 0 0,1 1 0 0 0,-1 0 0 0 0,0-1 0 0 0,0 1 0 0 0,0 0 1 0 0,-1 0-1 0 0,1 0 0 0 0,0 0 0 0 0,-1 0 0 0 0,1 0 0 0 0,-1 0 0 0 0,1 0 0 0 0,-1 0 1 0 0,0 0-1 0 0,0 0 0 0 0,0 0 0 0 0,0 0 0 0 0,-1 1 0 0 0,1-1 0 0 0,0 0 0 0 0,-1 0 0 0 0,1 0 1 0 0,-1 0-1 0 0,0-1 0 0 0,0 1 0 0 0,0 0 0 0 0,0 0 0 0 0,0 0 0 0 0,0 0 0 0 0,0-1 0 0 0,-1 1 1 0 0,1-1-1 0 0,0 1 0 0 0,-1-1 0 0 0,1 1 0 0 0,-1-1 0 0 0,0 0 0 0 0,0 0 0 0 0,1 0 1 0 0,-1 0-1 0 0,-1 1-21 0 0,-135 107 730 0 0,137-108-721 0 0,0 0-1 0 0,0 0 0 0 0,0 0 0 0 0,0-1 0 0 0,1 1 1 0 0,-1 0-1 0 0,0 0 0 0 0,1 0 0 0 0,-1 0 1 0 0,1 0-1 0 0,-1 0 0 0 0,1 0 0 0 0,-1 0 0 0 0,1 1 1 0 0,0-1-1 0 0,-1 0 0 0 0,1 0 0 0 0,0 0 0 0 0,0 0 1 0 0,0 1-1 0 0,0-1 0 0 0,0 0 0 0 0,0 0 0 0 0,0 0 1 0 0,1 0-1 0 0,-1 0 0 0 0,0 1 0 0 0,1-1 0 0 0,-1 0 1 0 0,0 0-1 0 0,1 0 0 0 0,0 0 0 0 0,-1 0 1 0 0,1 0-1 0 0,-1 0 0 0 0,1 0 0 0 0,0 0 0 0 0,0-1 1 0 0,0 1-1 0 0,-1 0 0 0 0,1 0 0 0 0,0 0 0 0 0,0-1 1 0 0,0 1-1 0 0,0-1 0 0 0,0 1 0 0 0,0-1 0 0 0,0 1 1 0 0,1-1-1 0 0,-1 0 0 0 0,0 1 0 0 0,0-1 0 0 0,0 0 1 0 0,0 0-1 0 0,0 0 0 0 0,1 0 0 0 0,-1 0 1 0 0,1 0-9 0 0,12 2 4 0 0,0 0 0 0 0,0-1 1 0 0,0-1-1 0 0,1 0 0 0 0,-1-1 1 0 0,0 0-1 0 0,0-1 0 0 0,0-1 1 0 0,0-1-1 0 0,-1 1 0 0 0,11-6-4 0 0,-10 5-134 0 0,91-39-4014 0 0,-41 6-6965 0 0,-52 29 6843 0 0</inkml:trace>
  <inkml:trace contextRef="#ctx0" brushRef="#br0" timeOffset="15041.272">2824 92 5489 0 0,'0'0'852'0'0,"0"0"-344"0"0,0 0-41 0 0,0 0 371 0 0,0 0 430 0 0,0 0 210 0 0,0 0-63 0 0,0 0-215 0 0,0 0-228 0 0,0 0-173 0 0,0 0-128 0 0,21 36-90 0 0,64 112-67 0 0,-29-45 258 0 0,-45-76-721 0 0,-1 1 0 0 0,-1 0 0 0 0,-2 0 1 0 0,0 1-1 0 0,-2 0 0 0 0,-2 0 0 0 0,0 1 0 0 0,-2-1 1 0 0,-1 1-1 0 0,-4 26-51 0 0,-4-16-367 0 0,-1-1 1 0 0,-3 0-1 0 0,-1 0 1 0 0,-2-2-1 0 0,-1 0 1 0 0,-2 0-1 0 0,-1-2 1 0 0,-3 0-1 0 0,0-2 1 0 0,-2 0-1 0 0,-7 5 367 0 0,-24 29-3798 0 0,-6-7-5140 0 0,47-48 7370 0 0</inkml:trace>
  <inkml:trace contextRef="#ctx0" brushRef="#br0" timeOffset="15513.446">1963 7 0 0 0,'0'0'577'0'0,"0"0"722"0"0,0 0 95 0 0,0 0-83 0 0,0 0-109 0 0,0 0-104 0 0,0 0-52 0 0,0 0-30 0 0,0 0-56 0 0,-23 27-66 0 0,-70 84-90 0 0,49-33 310 0 0,41-65-908 0 0,-6 33 420 0 0,2-1 0 0 0,2 1-1 0 0,2 0 1 0 0,2 0 0 0 0,2 1 0 0 0,4 20-626 0 0,2-9 113 0 0,2 0 1 0 0,2-1 0 0 0,3 0 0 0 0,3 0 0 0 0,1-2-1 0 0,8 10-113 0 0,-21-54-61 0 0,0 0-1 0 0,1 0 1 0 0,0-1-1 0 0,1 0 1 0 0,0 0-1 0 0,0-1 1 0 0,1 0-1 0 0,1 0 1 0 0,-1-1-1 0 0,1 0 1 0 0,1 0-1 0 0,0-1 1 0 0,0-1-1 0 0,0 1 1 0 0,0-2-1 0 0,10 5 62 0 0,71 7-2794 0 0,-38-17-4155 0 0,-36 0 318 0 0</inkml:trace>
  <inkml:trace contextRef="#ctx0" brushRef="#br0" timeOffset="16148.936">3813 427 5521 0 0,'0'0'2018'0'0,"0"0"-358"0"0,0 0-226 0 0,0 0 62 0 0,0 0 61 0 0,0 0-126 0 0,0 0-289 0 0,0 0-283 0 0,0 0-225 0 0,0 0-161 0 0,0 0-81 0 0,-22 33-58 0 0,-65 104-37 0 0,45-57 193 0 0,33-59-454 0 0,-1 0 0 0 0,-1 0 0 0 0,0-2 1 0 0,-2 1-1 0 0,0-1 0 0 0,-2-1 0 0 0,0 0 1 0 0,0-2-1 0 0,-2 1 0 0 0,0-2 0 0 0,-12 9-36 0 0,19-17-224 0 0,1 0 1 0 0,-1-1-1 0 0,0 0 0 0 0,-1-1 0 0 0,0 0 0 0 0,1-1 1 0 0,-2 0-1 0 0,1 0 0 0 0,0-2 0 0 0,-1 1 0 0 0,1-1 1 0 0,-1-1-1 0 0,1 0 0 0 0,-1 0 0 0 0,0-1 0 0 0,0-1 0 0 0,-10-2 224 0 0,17 0-260 0 0,-1-1 0 0 0,1-1 0 0 0,0 1-1 0 0,1-1 1 0 0,-1 0 0 0 0,1 0 0 0 0,0 0-1 0 0,0 0 1 0 0,0-1 0 0 0,1 0 0 0 0,0 1-1 0 0,0-1 1 0 0,0-1 0 0 0,1 1 0 0 0,0 0-1 0 0,0-1 1 0 0,1 1 0 0 0,0-1 0 0 0,0 1-1 0 0,0-1 1 0 0,1 1 0 0 0,0-1-1 0 0,0 0 1 0 0,0 1 0 0 0,1-1 0 0 0,1-1 260 0 0,21-101-738 0 0,-21 103 961 0 0,1 0 1 0 0,0 0-1 0 0,0 1 1 0 0,0-1-1 0 0,0 1 1 0 0,1 0-1 0 0,0 0 1 0 0,0 0-1 0 0,1 0 1 0 0,-1 1-1 0 0,1 0 1 0 0,0-1-1 0 0,0 2 1 0 0,0-1-1 0 0,1 1 1 0 0,3-2-224 0 0,-3 4 245 0 0,0 0 0 0 0,0 1 0 0 0,0 0 0 0 0,0 0 0 0 0,0 0 0 0 0,1 1 0 0 0,-1 0 0 0 0,0 0 1 0 0,0 1-1 0 0,-1 0 0 0 0,1 0 0 0 0,0 0 0 0 0,0 0 0 0 0,-1 1 0 0 0,0 0 0 0 0,1 0 0 0 0,-1 1 0 0 0,0-1 1 0 0,-1 1-1 0 0,1 0 0 0 0,-1 1 0 0 0,1-1 0 0 0,-1 1 0 0 0,-1 0 0 0 0,1 0-245 0 0,25 21 625 0 0,-29-26-620 0 0,36 30 573 0 0,2-1 1 0 0,1-1-1 0 0,0-3 1 0 0,29 14-579 0 0,145 41-916 0 0,-188-76-1616 0 0,-7-1-4217 0 0,-11-3-2071 0 0</inkml:trace>
</inkml:ink>
</file>

<file path=ppt/ink/ink4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48.74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234 59 0 0 0,'0'0'1610'0'0,"0"0"369"0"0,0 0 255 0 0,0 0-6 0 0,0 0-212 0 0,0 0-312 0 0,0 0-316 0 0,0 0-236 0 0,0 0-209 0 0,-9 1-168 0 0,-28 3-96 0 0,-10 33 1101 0 0,35-25-1463 0 0,2 1 1 0 0,0 0-1 0 0,0 0 0 0 0,1 1 1 0 0,1 0-1 0 0,0 1 1 0 0,-3 10-318 0 0,-1 6 224 0 0,2 1 0 0 0,1 0 1 0 0,1 0-1 0 0,2 0 0 0 0,-1 20-224 0 0,4-39 41 0 0,0 0-1 0 0,1 0 0 0 0,0 1 1 0 0,2-1-1 0 0,-1 1 0 0 0,2-1 1 0 0,0 0-1 0 0,0 1 0 0 0,1-1 1 0 0,1 0-1 0 0,0 0 0 0 0,1 0 0 0 0,0-1 1 0 0,1 1-1 0 0,0-1 0 0 0,1 0 1 0 0,1 0-1 0 0,0-1 0 0 0,0 0 1 0 0,1 0-1 0 0,0 0 0 0 0,1-1 1 0 0,0-1-1 0 0,1 1 0 0 0,0-1 1 0 0,6 3-41 0 0,-4-6 13 0 0,-1 0 0 0 0,1 0 1 0 0,-1-2-1 0 0,2 1 1 0 0,-1-1-1 0 0,0-1 1 0 0,1-1-1 0 0,-1 1 1 0 0,1-2-1 0 0,0 0-13 0 0,2-17-1897 0 0,-15-2-3063 0 0,0 12 1012 0 0,0-2-7085 0 0</inkml:trace>
  <inkml:trace contextRef="#ctx0" brushRef="#br0" timeOffset="387.587">430 276 7658 0 0,'0'0'1771'0'0,"0"0"-420"0"0,0 0-120 0 0,0 0 193 0 0,0 0 215 0 0,0 0-83 0 0,0 0-321 0 0,0 0-339 0 0,33-16-254 0 0,105-52-165 0 0,-55 41 157 0 0,-60 24-464 0 0,-20 3-144 0 0,-1-1-19 0 0,-1 0 1 0 0,1 0 0 0 0,0 0-1 0 0,-1 1 1 0 0,1-1-1 0 0,0 0 1 0 0,-1 1 0 0 0,1-1-1 0 0,0 1 1 0 0,0 0 0 0 0,-1 0-1 0 0,1 0 1 0 0,0 0-1 0 0,0 0 1 0 0,-1 0 0 0 0,1 0-1 0 0,0 0 1 0 0,0 1-1 0 0,-1-1 1 0 0,1 0 0 0 0,0 1-1 0 0,-1 0 1 0 0,1-1 0 0 0,0 1-1 0 0,-1 0 1 0 0,1 0-1 0 0,-1 0 1 0 0,1 0 0 0 0,-1 0-1 0 0,0 0 1 0 0,1 1 0 0 0,-1-1-1 0 0,0 0 1 0 0,0 1-1 0 0,0-1 1 0 0,0 1 0 0 0,0-1-1 0 0,0 1 1 0 0,0-1-1 0 0,-1 1 1 0 0,1 0 0 0 0,-1-1-1 0 0,1 1 1 0 0,-1 0 0 0 0,1 0-9 0 0,-3 10 41 0 0,-1-1-1 0 0,0 1 0 0 0,-1 0 0 0 0,0-1 0 0 0,-1 0 0 0 0,0 0 0 0 0,-1 0 0 0 0,0-1 0 0 0,0 0 0 0 0,-1 0 0 0 0,-1 0 0 0 0,1-1 0 0 0,-2 0 0 0 0,1-1 0 0 0,-7 6-39 0 0,-17 21 48 0 0,15-15-41 0 0,8-12-1 0 0,1 0 0 0 0,0 0 0 0 0,1 1 0 0 0,0 0 0 0 0,0 1 0 0 0,1 0 0 0 0,0 0 0 0 0,1 0 0 0 0,0 1-1 0 0,1-1 1 0 0,0 1 0 0 0,0 0 0 0 0,1 0 0 0 0,1 1 0 0 0,0 0-6 0 0,2-10 4 0 0,1 1-1 0 0,-1 0 1 0 0,1 0 0 0 0,0-1 0 0 0,-1 1-1 0 0,1-1 1 0 0,1 1 0 0 0,-1-1 0 0 0,0 1-1 0 0,0-1 1 0 0,1 0 0 0 0,0 1-1 0 0,-1-1 1 0 0,1 0 0 0 0,0 0 0 0 0,0 0-1 0 0,0 0 1 0 0,0-1 0 0 0,0 1 0 0 0,1 0-1 0 0,-1-1 1 0 0,0 0 0 0 0,1 1 0 0 0,-1-1-1 0 0,1 0 1 0 0,0 0 0 0 0,-1 0-1 0 0,1-1 1 0 0,0 1 0 0 0,-1-1 0 0 0,2 1-4 0 0,89 7 253 0 0,-68-9-213 0 0,0 0 0 0 0,1-2 0 0 0,-1-1-1 0 0,0-1 1 0 0,0-1 0 0 0,-1-1 0 0 0,0-1-1 0 0,0-2 1 0 0,-1 0 0 0 0,14-9-40 0 0,8-23-1408 0 0,-36 23-2431 0 0,-6-1-4758 0 0,-3 13-108 0 0</inkml:trace>
  <inkml:trace contextRef="#ctx0" brushRef="#br0" timeOffset="649.504">1043 0 6345 0 0,'0'0'3433'0'0,"0"0"-1743"0"0,0 0-869 0 0,0 0-131 0 0,0 0 225 0 0,0 0 261 0 0,0 0 63 0 0,0 0-148 0 0,0 0-208 0 0,0 0-189 0 0,0 0-120 0 0,0 0-85 0 0,34 23-69 0 0,107 72-54 0 0,-51-24 167 0 0,-82-66-512 0 0,0 1 1 0 0,0 0-1 0 0,0 1 0 0 0,-1 0 0 0 0,0 0 0 0 0,-1 0 0 0 0,1 1 0 0 0,-1 0 1 0 0,-1 0-1 0 0,1 1 0 0 0,-1 0 0 0 0,-1 0 0 0 0,0 0 0 0 0,0 0 1 0 0,-1 0-1 0 0,0 1 0 0 0,-1 0 0 0 0,1 0 0 0 0,-2-1 0 0 0,0 1 0 0 0,0 0 1 0 0,-1 0-1 0 0,0 0 0 0 0,0 0 0 0 0,-1 0 0 0 0,-1 0 0 0 0,0 0 1 0 0,0 0-1 0 0,-1 2-21 0 0,-8 6-131 0 0,-1 0 1 0 0,0 0-1 0 0,-1-1 0 0 0,-1 0 1 0 0,-1-1-1 0 0,0-1 1 0 0,-2 1 130 0 0,-71 56-5067 0 0,75-62 3747 0 0,-8 8-4701 0 0,6-6-2630 0 0</inkml:trace>
</inkml:ink>
</file>

<file path=ppt/ink/ink4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57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1304 326 0 0 0,'0'0'1952'0'0,"0"0"6"0"0,0 0-288 0 0,0 0-394 0 0,0 0-325 0 0,0 0-172 0 0,3 0-51 0 0,8-4 1490 0 0,-23 5-1216 0 0,-23 5-472 0 0,-117 38 262 0 0,-49 5-269 0 0,127-24 245 0 0,74-24-736 0 0,0 1-1 0 0,0-1 0 0 0,1 0 1 0 0,-1 0-1 0 0,0 1 0 0 0,1-1 1 0 0,-1 0-1 0 0,0 0 0 0 0,1 1 1 0 0,0-1-1 0 0,-1 0 0 0 0,1 0 1 0 0,0 0-1 0 0,-1 0 0 0 0,1 0 1 0 0,0 0-1 0 0,0 0 0 0 0,0 0 1 0 0,0 0-1 0 0,0 0 0 0 0,0-1 1 0 0,0 1-1 0 0,0 0 0 0 0,0-1 1 0 0,0 1-1 0 0,0-1 0 0 0,1 1 1 0 0,-1-1-1 0 0,0 1 0 0 0,0-1 1 0 0,1 0-1 0 0,-1 0-31 0 0,13 6 209 0 0,0-2 1 0 0,0 0-1 0 0,1-1 0 0 0,-1 0 0 0 0,1-1 0 0 0,0 0 1 0 0,0-2-1 0 0,2 0-209 0 0,55 7 456 0 0,28 25-197 0 0,-100-31-248 0 0,0 1 1 0 0,0-1 0 0 0,0 1 0 0 0,0-1 0 0 0,0 1 0 0 0,0-1-1 0 0,0 0 1 0 0,0 1 0 0 0,-1-1 0 0 0,1 0 0 0 0,-1 1-1 0 0,1-1 1 0 0,-1 0 0 0 0,1 1 0 0 0,-1-1 0 0 0,0 0-1 0 0,0 0 1 0 0,0 0 0 0 0,1 1 0 0 0,-1-1 0 0 0,0 0-1 0 0,0 0 1 0 0,-1-1 0 0 0,1 1 0 0 0,0 0 0 0 0,0 0 0 0 0,0 0-1 0 0,0-1 1 0 0,-1 1 0 0 0,1-1 0 0 0,0 1 0 0 0,-1-1-1 0 0,1 1 1 0 0,0-1 0 0 0,-2 0-12 0 0,-355 185-371 0 0,330-170 333 0 0,-1 1-1 0 0,2 1 0 0 0,0 2 1 0 0,2 0-1 0 0,0 2 0 0 0,-17 18 39 0 0,40-37 3 0 0,1-1 1 0 0,-1 1-1 0 0,0-1 0 0 0,1 1 0 0 0,0-1 1 0 0,-1 1-1 0 0,1 0 0 0 0,0 0 0 0 0,0 0 0 0 0,0 0 1 0 0,0 0-1 0 0,0 0 0 0 0,0 0 0 0 0,0 0 0 0 0,1 0 1 0 0,-1 0-1 0 0,1 1 0 0 0,0-1 0 0 0,-1 0 0 0 0,1 0 1 0 0,0 1-1 0 0,0-1 0 0 0,1 0 0 0 0,-1 0 1 0 0,0 0-1 0 0,1 1 0 0 0,-1-1 0 0 0,1 0 0 0 0,0 0 1 0 0,0 0-1 0 0,0 0 0 0 0,0 0 0 0 0,0 0 0 0 0,0 0 1 0 0,0 0-1 0 0,1-1 0 0 0,-1 1 0 0 0,1 0 0 0 0,-1-1 1 0 0,1 1-1 0 0,-1-1 0 0 0,1 1 0 0 0,0-1 1 0 0,0 0-1 0 0,0 0 0 0 0,0 0 0 0 0,0 0 0 0 0,0 0 1 0 0,0 0-1 0 0,0-1 0 0 0,0 1 0 0 0,0-1 0 0 0,1 1 1 0 0,1-1-4 0 0,34 7 318 0 0,1-2 1 0 0,0-2-1 0 0,0-1 1 0 0,0-2-1 0 0,0-2 0 0 0,0-1 1 0 0,0-2-1 0 0,-1-2 1 0 0,0-2-1 0 0,5-3-318 0 0,-26 9-703 0 0,19-6 1559 0 0,-28 3-4877 0 0,-3-2-4409 0 0,-5 4-979 0 0</inkml:trace>
  <inkml:trace contextRef="#ctx0" brushRef="#br0" timeOffset="811.001">1289 1040 0 0 0,'0'0'273'0'0,"0"0"737"0"0,0 0 582 0 0,0 0 333 0 0,0 0 36 0 0,0 0-231 0 0,0 0-250 0 0,0 0-109 0 0,0 0-16 0 0,0 0 68 0 0,0 0 42 0 0,3 0-126 0 0,47-37 1820 0 0,-30 15-2699 0 0,281-294 1319 0 0,-291 305-1777 0 0,1 1-1 0 0,0 0 1 0 0,1 1-1 0 0,0 0 0 0 0,1 1 1 0 0,-1 1-1 0 0,1 0 1 0 0,1 0-1 0 0,-1 1 1 0 0,9-2-2 0 0,-20 10-27 0 0,1 1 0 0 0,-1-1 1 0 0,0 0-1 0 0,0 1 0 0 0,0-1 0 0 0,-1 1 1 0 0,1-1-1 0 0,-1 1 0 0 0,1 0 1 0 0,-1 0-1 0 0,0 0 0 0 0,0 0 0 0 0,0 0 1 0 0,-1 0-1 0 0,1 0 0 0 0,0 0 1 0 0,-1 0-1 0 0,0 0 0 0 0,0 0 0 0 0,0 0 1 0 0,0 0-1 0 0,-1 0 0 0 0,1 0 0 0 0,-1 0 1 0 0,1 0-1 0 0,-1 0 0 0 0,-1 2 27 0 0,-45 194-74 0 0,47-198 79 0 0,0 1 0 0 0,0 0 1 0 0,0 0-1 0 0,0 0 0 0 0,1 0 1 0 0,-1 0-1 0 0,0-1 0 0 0,1 1 1 0 0,-1 0-1 0 0,1 0 1 0 0,0-1-1 0 0,0 1 0 0 0,0 0 1 0 0,-1-1-1 0 0,2 1 0 0 0,-1-1 1 0 0,0 1-1 0 0,0-1 0 0 0,0 1 1 0 0,1-1-1 0 0,-1 0 1 0 0,0 0-1 0 0,1 0 0 0 0,0 0 1 0 0,-1 0-1 0 0,1 0 0 0 0,-1 0 1 0 0,1 0-1 0 0,0 0 0 0 0,0-1 1 0 0,-1 1-1 0 0,1-1 0 0 0,0 1 1 0 0,0-1-1 0 0,0 0 1 0 0,0 0-1 0 0,-1 0 0 0 0,1 0 1 0 0,0 0-1 0 0,0 0 0 0 0,0 0 1 0 0,0-1-1 0 0,-1 1 0 0 0,1-1 1 0 0,0 1-1 0 0,0-1 0 0 0,-1 0 1 0 0,1 1-1 0 0,0-1 1 0 0,-1 0-1 0 0,1 0 0 0 0,-1 0 1 0 0,2-2-6 0 0,137-144 334 0 0,-12 9-336 0 0,-111 124-3 0 0,-8 5 3 0 0,1 1 1 0 0,-1 0-1 0 0,2 1 1 0 0,-1 0-1 0 0,1 0 1 0 0,0 1-1 0 0,1 1 1 0 0,-1 0-1 0 0,2 0 2 0 0,-12 5 0 0 0,0 0-1 0 0,0 1 1 0 0,0-1 0 0 0,0 0 0 0 0,0 1-1 0 0,0-1 1 0 0,0 0 0 0 0,0 1-1 0 0,-1-1 1 0 0,1 1 0 0 0,0 0-1 0 0,0-1 1 0 0,-1 1 0 0 0,1 0-1 0 0,0-1 1 0 0,0 1 0 0 0,-1 0-1 0 0,1 0 1 0 0,-1 0 0 0 0,1 0 0 0 0,-1-1-1 0 0,1 1 1 0 0,-1 0 0 0 0,0 0-1 0 0,1 0 1 0 0,-1 0 0 0 0,0 0-1 0 0,0 0 1 0 0,0 0 0 0 0,1 0-1 0 0,-1 0 1 0 0,0 0 0 0 0,0 0 0 0 0,-1 0-1 0 0,1 0 1 0 0,0 0 0 0 0,0 0-1 0 0,0 0 1 0 0,-1 0 0 0 0,1 0-1 0 0,0 0 1 0 0,-1 0 0 0 0,-8 49 9 0 0,-8 4 62 0 0,6-23-54 0 0,0 0 0 0 0,3 1 0 0 0,0 0 0 0 0,2 0 0 0 0,1 0 0 0 0,2 1 0 0 0,1 0 0 0 0,2 22-17 0 0,24 2-648 0 0,-14-50-3959 0 0,3-4-4507 0 0,-11-3 1142 0 0</inkml:trace>
  <inkml:trace contextRef="#ctx0" brushRef="#br0" timeOffset="3815.129">2563 889 0 0 0,'0'0'707'0'0,"0"0"-164"0"0,0 0-77 0 0,0 0 105 0 0,0 0 191 0 0,0 0 87 0 0,0 0-83 0 0,0 0-222 0 0,0 0-236 0 0,0 0-160 0 0,0 0-32 0 0,-6 8 13 0 0,-42 70 338 0 0,-99 211-343 0 0,138-274-19 0 0,127-150 309 0 0,-75 89-332 0 0,-9 9-21 0 0,2 1 0 0 0,1 1 0 0 0,2 2-1 0 0,9-4-60 0 0,-47 36 14 0 0,1-1 0 0 0,-1 1 1 0 0,0-1-1 0 0,1 1 0 0 0,-1 0 0 0 0,1 0 0 0 0,-1 0 0 0 0,1 0 0 0 0,0 0 0 0 0,0 0 0 0 0,-1 0 0 0 0,1 0 1 0 0,0 1-1 0 0,0-1 0 0 0,0 1 0 0 0,0-1 0 0 0,0 1 0 0 0,-1 0 0 0 0,1 0 0 0 0,0 0 0 0 0,0 0 0 0 0,0 0 1 0 0,0 0-1 0 0,0 0 0 0 0,0 1 0 0 0,0-1 0 0 0,0 1 0 0 0,0-1 0 0 0,-1 1 0 0 0,1 0 0 0 0,0 0 0 0 0,0 0 1 0 0,-1 0-1 0 0,1 0 0 0 0,-1 0 0 0 0,1 0 0 0 0,-1 0 0 0 0,1 1 0 0 0,-1-1 0 0 0,0 0 0 0 0,1 1 1 0 0,-1-1-1 0 0,0 1 0 0 0,0 0 0 0 0,0-1 0 0 0,0 1 0 0 0,0 0 0 0 0,-1 0 0 0 0,1 0 0 0 0,-1-1 0 0 0,1 1 1 0 0,-1 0-1 0 0,1 0 0 0 0,-1 2-14 0 0,42 245 3262 0 0,-29-171-2781 0 0,-14-78-334 0 0,1 0 1 0 0,0 0-1 0 0,-1 0 0 0 0,1 0 0 0 0,0 0 1 0 0,0 0-1 0 0,-1 0 0 0 0,1 0 0 0 0,0 0 1 0 0,0 0-1 0 0,-1 0 0 0 0,1 0 0 0 0,0 0 1 0 0,0 0-1 0 0,-1 1 0 0 0,1-1 0 0 0,0 0 1 0 0,0 0-1 0 0,0 0 0 0 0,-1 0 0 0 0,1 1 1 0 0,0-1-1 0 0,0 0 0 0 0,0 0 0 0 0,0 0 1 0 0,-1 1-1 0 0,1-1 0 0 0,0 0 0 0 0,0 0 1 0 0,0 1-1 0 0,0-1-147 0 0,-13-12 68 0 0,-8 2-20 0 0,-1 0 0 0 0,0 1-1 0 0,0 1 1 0 0,-1 2 0 0 0,0 0-1 0 0,-8 0-47 0 0,-51-15-363 0 0,10 3-854 0 0,33 10-1290 0 0,1-3-4611 0 0,28 7 1555 0 0</inkml:trace>
  <inkml:trace contextRef="#ctx0" brushRef="#br0" timeOffset="5255.552">733 2 0 0 0,'0'0'287'0'0,"0"0"1080"0"0,0 0 97 0 0,0 0-254 0 0,0 0-253 0 0,0 0-90 0 0,-4-1 29 0 0,-38 5 2960 0 0,-153 126 1159 0 0,164-106-4800 0 0,2 2-1 0 0,1 0 0 0 0,0 2 0 0 0,2 2 0 0 0,2 0 0 0 0,1 1 1 0 0,1 2-1 0 0,1 0 0 0 0,2 1 0 0 0,-6 17-214 0 0,16-30 152 0 0,0 1-1 0 0,1 0 1 0 0,1 1-1 0 0,1 0 1 0 0,1 0-1 0 0,1 0 1 0 0,1 0-1 0 0,2 1 1 0 0,0-1-1 0 0,1 4-151 0 0,2-22 102 0 0,0 1-1 0 0,1-1 1 0 0,0 1-1 0 0,0-1 1 0 0,0 0-1 0 0,0 0 1 0 0,1 0-1 0 0,0-1 1 0 0,0 1-1 0 0,0-1 1 0 0,0 0 0 0 0,1 0-1 0 0,-1 0 1 0 0,1-1-1 0 0,0 0 1 0 0,1 0-1 0 0,-1 0 1 0 0,0 0-1 0 0,1-1 1 0 0,-1 0-1 0 0,1 0 1 0 0,0 0-1 0 0,0-1 1 0 0,0 0-1 0 0,0 0 1 0 0,-1-1-1 0 0,1 1 1 0 0,0-1-1 0 0,0-1 1 0 0,0 1-1 0 0,2-1-100 0 0,-7-25 1112 0 0,-3 19-1108 0 0,0-1-1 0 0,-1 1 1 0 0,0 0 0 0 0,0 0 0 0 0,0 0-1 0 0,-1 0 1 0 0,0 0 0 0 0,0 1-1 0 0,-1 0 1 0 0,0 0 0 0 0,0 0-1 0 0,0 0 1 0 0,-1 1 0 0 0,-3-3-5 0 0,-1-2-62 0 0,-162-145-1090 0 0,102 82 1341 0 0,70 72-169 0 0,0 1-42 0 0,0 0-24 0 0,0 0-28 0 0,0 0-9 0 0,17 1-57 0 0,72 31 170 0 0,132 16 137 0 0,-111-32-161 0 0,-72-10 16 0 0,-101 24-353 0 0,46-24 209 0 0,1 1-1 0 0,-1 0 1 0 0,2 2-1 0 0,-1 0 0 0 0,1 0 1 0 0,0 1-1 0 0,1 1 1 0 0,1 1-1 0 0,-1 0 0 0 0,2 0 1 0 0,0 2-1 0 0,0-1 1 0 0,1 1-1 0 0,1 1 0 0 0,0 1 123 0 0,6 23-4679 0 0,16-15-6012 0 0,-7-20 5473 0 0</inkml:trace>
  <inkml:trace contextRef="#ctx0" brushRef="#br0" timeOffset="10186.195">3145 576 0 0 0,'0'0'333'0'0,"0"0"78"0"0,0 0 191 0 0,0 0 417 0 0,0 0 377 0 0,0 0 127 0 0,0 0-172 0 0,0 0-251 0 0,0 0-150 0 0,0 0 0 0 0,8 0 69 0 0,59-4 1277 0 0,0-4 0 0 0,0-2 0 0 0,19-8-2296 0 0,-11 3 247 0 0,1 4-571 0 0,-75 11-37 0 0,-1 0-198 0 0,0 0-212 0 0,-10 12-4057 0 0,-19 12-5419 0 0,24-19 9548 0 0</inkml:trace>
  <inkml:trace contextRef="#ctx0" brushRef="#br0" timeOffset="10435.979">3230 750 0 0 0,'0'0'1092'0'0,"0"0"570"0"0,0 0 309 0 0,0 0 55 0 0,0 0-176 0 0,0 0-285 0 0,0 0-287 0 0,0 0-199 0 0,0 0-147 0 0,17 6-121 0 0,53 18-108 0 0,-62-21-566 0 0,0-1 1 0 0,0-1 0 0 0,0 0-1 0 0,0 0 1 0 0,1 0 0 0 0,-1-1-1 0 0,0 0 1 0 0,0 0 0 0 0,0-1 0 0 0,0 0-1 0 0,0-1 1 0 0,0 0-138 0 0,15-2 127 0 0,89-21-863 0 0,-76 14-2833 0 0,-1-1-4456 0 0,-28 8 3607 0 0</inkml:trace>
  <inkml:trace contextRef="#ctx0" brushRef="#br0" timeOffset="10790.093">4198 319 1000 0 0,'0'0'1258'0'0,"0"0"-278"0"0,0 0 15 0 0,0 0 335 0 0,0 0 383 0 0,0 0 145 0 0,0 0-180 0 0,0 0-350 0 0,0 0-357 0 0,0 0-262 0 0,0 0-135 0 0,0 0-33 0 0,0 0-18 0 0,-6 32-15 0 0,-16 99-40 0 0,17-37 446 0 0,32 128-42 0 0,-26-220-940 0 0,-1-1-1 0 0,0 1 1 0 0,0-1 0 0 0,0 1-1 0 0,0-1 1 0 0,-1 1 0 0 0,1-1-1 0 0,0 1 1 0 0,-1 0 0 0 0,1-1-1 0 0,-1 0 1 0 0,1 1 0 0 0,-1-1-1 0 0,0 1 1 0 0,1-1 0 0 0,-1 0-1 0 0,0 1 1 0 0,0-1 0 0 0,0 0 0 0 0,0 0-1 0 0,0 0 1 0 0,0 0 0 0 0,-1 0-1 0 0,1 0 1 0 0,0 0 0 0 0,0 0-1 0 0,-1 0 1 0 0,1 0 0 0 0,-1-1-1 0 0,1 1 1 0 0,0-1 0 0 0,-1 1-1 0 0,0-1 69 0 0,-35-12-10349 0 0,21-13 4733 0 0,12 18 5616 0 0</inkml:trace>
  <inkml:trace contextRef="#ctx0" brushRef="#br0" timeOffset="11089.978">3885 322 0 0 0,'0'0'461'0'0,"0"0"256"0"0,0 0 292 0 0,0 0 397 0 0,0 0 323 0 0,0 0 135 0 0,0 0-105 0 0,0 0-183 0 0,0 0-168 0 0,36-3-192 0 0,115-13-194 0 0,62-1 2248 0 0,57-2-2060 0 0,-276 35-2539 0 0,-97 59-10719 0 0,82-60 8470 0 0,4-7 1886 0 0</inkml:trace>
  <inkml:trace contextRef="#ctx0" brushRef="#br0" timeOffset="11321.908">3859 783 0 0 0,'0'0'1422'0'0,"0"0"239"0"0,0 0 310 0 0,0 0 175 0 0,0 0-5 0 0,0 0-169 0 0,0 0-270 0 0,0 0-270 0 0,0 0-256 0 0,0 0-219 0 0,21 9-189 0 0,70 28-149 0 0,-20-32 119 0 0,-56-8-603 0 0,339-64-714 0 0,-299 54-3854 0 0,-35 8-1003 0 0,-8 1-2956 0 0</inkml:trace>
  <inkml:trace contextRef="#ctx0" brushRef="#br0" timeOffset="12003.591">4815 635 3873 0 0,'0'0'2863'0'0,"0"0"-1601"0"0,0 0-730 0 0,0 0 33 0 0,0 0 309 0 0,0 0 254 0 0,0 0 31 0 0,0 0-226 0 0,0 0-334 0 0,0 0-275 0 0,0 0-166 0 0,-24 35-88 0 0,-74 106-43 0 0,59-67-16 0 0,30-54-55 0 0,0 0 1 0 0,-1-1-1 0 0,-1-1 1 0 0,-1 0-1 0 0,-1 0 1 0 0,0-1-1 0 0,-1-1 1 0 0,-9 8 43 0 0,24-25 0 0 0,-1 1 0 0 0,1-1 0 0 0,-1 1-1 0 0,1-1 1 0 0,-1 1 0 0 0,0-1 0 0 0,1 1 0 0 0,-1-1 0 0 0,0 0 0 0 0,1 1 0 0 0,-1-1 0 0 0,0 1 0 0 0,0-1 0 0 0,0 0 0 0 0,1 1 0 0 0,-1-1 0 0 0,0 0 0 0 0,0 1 0 0 0,0-1 0 0 0,0 1 0 0 0,0-1 0 0 0,0 0 0 0 0,0 1 0 0 0,-1-1 0 0 0,1 0 0 0 0,0 1-1 0 0,0-1 1 0 0,0 0 0 0 0,-1 1 0 0 0,1-1 0 0 0,0 1 0 0 0,-1-1 0 0 0,1 1 0 0 0,0-1 0 0 0,-1 1 0 0 0,1-1 0 0 0,-1 1 0 0 0,1-1 0 0 0,0 1 0 0 0,-1-1 0 0 0,1 1 0 0 0,-1 0 0 0 0,0-1 0 0 0,1 1 0 0 0,-1 0 0 0 0,1-1 0 0 0,-1 1 0 0 0,0 0 0 0 0,1 0-1 0 0,-1 0 1 0 0,1-1 0 0 0,-1 1 0 0 0,0 0 0 0 0,1 0 0 0 0,-1 0 0 0 0,0 0 0 0 0,1 0 0 0 0,-1 0 0 0 0,0 0 0 0 0,1 1 0 0 0,-1-1 0 0 0,33-49 36 0 0,2 2-1 0 0,1 1 1 0 0,3 2 0 0 0,2 1 0 0 0,27-20-36 0 0,-50 47 0 0 0,2 1 1 0 0,-1 1-1 0 0,2 1 0 0 0,0 0 1 0 0,0 2-1 0 0,18-7 0 0 0,-37 17-12 0 0,0 1-1 0 0,0-1 1 0 0,0 1-1 0 0,0-1 1 0 0,0 1-1 0 0,0 0 1 0 0,0-1-1 0 0,0 1 1 0 0,1 0 0 0 0,-1 0-1 0 0,0 0 1 0 0,0 0-1 0 0,0 0 1 0 0,0 0-1 0 0,1 0 1 0 0,-1 1-1 0 0,0-1 1 0 0,0 0-1 0 0,0 1 1 0 0,0-1-1 0 0,0 0 1 0 0,0 1-1 0 0,0 0 1 0 0,0-1-1 0 0,0 1 1 0 0,0-1-1 0 0,0 1 1 0 0,0 0-1 0 0,0 0 1 0 0,0 0-1 0 0,-1-1 1 0 0,1 1-1 0 0,0 0 1 0 0,-1 0-1 0 0,1 0 1 0 0,0 0-1 0 0,-1 0 1 0 0,1 0-1 0 0,-1 0 1 0 0,0 1-1 0 0,1-1 1 0 0,-1 0-1 0 0,0 0 1 0 0,0 0 0 0 0,1 1 12 0 0,2 61 6 0 0,-3-49 27 0 0,-19 214 2099 0 0,-5-228-454 0 0,-5-1-1617 0 0,1-2 1 0 0,0-1-1 0 0,1-1 1 0 0,-1-2-1 0 0,1 0 1 0 0,0-2-1 0 0,1-1 1 0 0,-6-3-62 0 0,-47-36-2395 0 0,51 21-8101 0 0,25 24 5399 0 0</inkml:trace>
  <inkml:trace contextRef="#ctx0" brushRef="#br0" timeOffset="12654.64">5643 359 1280 0 0,'0'0'2209'0'0,"0"0"-916"0"0,0 0-340 0 0,0 0 340 0 0,0 0 456 0 0,0 0 248 0 0,0 0-119 0 0,0 0-432 0 0,0 0-389 0 0,0 0-245 0 0,0 0-125 0 0,0 0-48 0 0,0 0-42 0 0,-13 25-51 0 0,-42 76-55 0 0,48-88-383 0 0,0 0 0 0 0,-1-1 0 0 0,0 0 0 0 0,-1 0 0 0 0,0-1 0 0 0,-1 0-1 0 0,0 0 1 0 0,-1-1 0 0 0,0-1 0 0 0,-1 0 0 0 0,0 0 0 0 0,0-1 0 0 0,-1-1 0 0 0,0 0 0 0 0,-9 3-108 0 0,7-2 69 0 0,-3 0-120 0 0,-1 0 0 0 0,0-2 0 0 0,0 0 0 0 0,-1-1 0 0 0,1 0 1 0 0,-1-2-1 0 0,0-1 0 0 0,-1 0 0 0 0,1-1 0 0 0,0-2 0 0 0,-2 0 51 0 0,17 0-43 0 0,1 0 0 0 0,-1-1-1 0 0,1 1 1 0 0,0-1 0 0 0,0 0 0 0 0,0 0 0 0 0,0 0 0 0 0,0-1 0 0 0,1 0-1 0 0,-1 1 1 0 0,1-1 0 0 0,-1 0 0 0 0,1-1 0 0 0,0 1 0 0 0,0-1 0 0 0,1 1-1 0 0,-1-1 1 0 0,1 0 0 0 0,0 0 0 0 0,-1 0 0 0 0,2 0 0 0 0,-1 0-1 0 0,0 0 1 0 0,1-1 0 0 0,0 1 0 0 0,0-1 0 0 0,0 1 0 0 0,1 0 0 0 0,0-1-1 0 0,-1 0 1 0 0,1 1 0 0 0,1-1 0 0 0,-1 1 0 0 0,1-1 0 0 0,0 1-1 0 0,0 0 1 0 0,0-1 0 0 0,0 1 0 0 0,1 0 0 0 0,0 0 0 0 0,0-1 0 0 0,1 0 43 0 0,2-2-1 0 0,0 1 1 0 0,0 0-1 0 0,1 0 1 0 0,0 0-1 0 0,0 1 1 0 0,0 0-1 0 0,1 0 1 0 0,-1 0 0 0 0,1 1-1 0 0,1 0 1 0 0,-1 0-1 0 0,0 1 1 0 0,1 0-1 0 0,0 0 1 0 0,0 1-1 0 0,0 0 1 0 0,0 0 0 0 0,0 1-1 0 0,0 0 1 0 0,0 1-1 0 0,0-1 1 0 0,0 2-1 0 0,0-1 1 0 0,1 1-1 0 0,-1 0 1 0 0,0 1 0 0 0,0 0-1 0 0,0 0 1 0 0,-1 0-1 0 0,5 3 1 0 0,109 86 595 0 0,47 44 1667 0 0,-40-27-2279 0 0,-122-102-4190 0 0,-3-2-4663 0 0,-2-3 878 0 0</inkml:trace>
</inkml:ink>
</file>

<file path=ppt/ink/ink4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16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1 236 0 0 0,'0'0'1239'0'0,"0"0"393"0"0,0 0 278 0 0,0 0 33 0 0,0 0-163 0 0,0 0-265 0 0,0 0-230 0 0,0 0-166 0 0,0 0-118 0 0,12 0-70 0 0,94 0 2268 0 0,243-4 554 0 0,-252-27-4893 0 0,-92 21-2985 0 0,-7 4-3212 0 0,0 2-904 0 0</inkml:trace>
  <inkml:trace contextRef="#ctx0" brushRef="#br0" timeOffset="288.924">25 432 2216 0 0,'0'0'1780'0'0,"0"0"-303"0"0,0 0 164 0 0,0 0 410 0 0,0 0 134 0 0,0 0-177 0 0,0 0-440 0 0,0 0-408 0 0,35 0-286 0 0,115 2-221 0 0,10-16 321 0 0,-123 12-1640 0 0,78-11 1059 0 0,-79 4-4199 0 0,-3-5-4329 0 0,-28 10 3696 0 0,-4 2 2505 0 0</inkml:trace>
  <inkml:trace contextRef="#ctx0" brushRef="#br0" timeOffset="731.999">258 1 1800 0 0,'0'0'1533'0'0,"0"0"-492"0"0,0 0-317 0 0,0 0 115 0 0,0 0 368 0 0,0 0 292 0 0,0 0 23 0 0,0 0-193 0 0,0 0-246 0 0,0 0-188 0 0,0 0-83 0 0,0 0-38 0 0,0 0-15 0 0,19 21-18 0 0,62 65-39 0 0,7-24 835 0 0,98 26-616 0 0,-183-87-917 0 0,0 0 1 0 0,1 0-1 0 0,-1 0 0 0 0,0 1 1 0 0,-1-1-1 0 0,1 1 1 0 0,0 0-1 0 0,0 0 1 0 0,-1 0-1 0 0,1 0 1 0 0,-1 0-1 0 0,1 0 1 0 0,-1 1-1 0 0,0-1 1 0 0,0 1-1 0 0,0 0 1 0 0,0 0-1 0 0,-1-1 1 0 0,1 1-1 0 0,-1 0 1 0 0,0 0-1 0 0,0 1 1 0 0,0-1-1 0 0,0 0 1 0 0,0 0-1 0 0,-1 0 1 0 0,1 1-1 0 0,-1-1 1 0 0,0 0-1 0 0,0 1 1 0 0,0-1-1 0 0,0 0 1 0 0,-1 0-1 0 0,1 1 1 0 0,-1-1-1 0 0,0 0 1 0 0,0 0-1 0 0,0 0 1 0 0,-1 0-1 0 0,1 0 1 0 0,-1 1-5 0 0,-23 26 13 0 0,-2 0 1 0 0,-1-2-1 0 0,-2-1 1 0 0,0-1 0 0 0,-2-2-1 0 0,0-1 1 0 0,-16 7-14 0 0,5-1-70 0 0,-98 63-2388 0 0,134-84-89 0 0,6-5-5391 0 0,1 0 954 0 0</inkml:trace>
</inkml:ink>
</file>

<file path=ppt/ink/ink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4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27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 0 0 0,'0'0'1267'0'0,"0"0"259"0"0,0 0 193 0 0,0 0 213 0 0,0 0 170 0 0,0 0-24 0 0,0 0-177 0 0,0 0-336 0 0,0 0-377 0 0,0 0-328 0 0,0-6-270 0 0,3-17 845 0 0,10 46-1232 0 0,-2 2 0 0 0,0-1 0 0 0,-1 1 0 0 0,-2 1 1 0 0,4 17-204 0 0,12 32 236 0 0,59 121 177 0 0,-82-196-365 0 0,0 1-1 0 0,0-1 0 0 0,1 1 0 0 0,-1-1 1 0 0,0 0-1 0 0,0 1 0 0 0,1-1 1 0 0,-1 0-1 0 0,0 0 0 0 0,0 0 0 0 0,1 0 1 0 0,-1 0-1 0 0,0 0 0 0 0,1-1 1 0 0,-1 1-1 0 0,0 0 0 0 0,0-1 0 0 0,1 1 1 0 0,-1 0-1 0 0,0-1 0 0 0,0 0 1 0 0,0 1-1 0 0,0-1 0 0 0,0 0 1 0 0,0 1-1 0 0,0-1 0 0 0,0 0 0 0 0,0 0 1 0 0,0 0-1 0 0,0 0 0 0 0,0 0 1 0 0,-1 0-1 0 0,1 0 0 0 0,0 0 0 0 0,-1 0 1 0 0,1 0-1 0 0,-1-1 0 0 0,1 1 1 0 0,-1 0-1 0 0,1 0 0 0 0,-1-1 0 0 0,0 1 1 0 0,0 0-1 0 0,0 0 0 0 0,1-1 1 0 0,-1 1-1 0 0,0 0 0 0 0,-1-1 1 0 0,1 1-1 0 0,0-1-47 0 0,3-6 38 0 0,77-145 262 0 0,23 25-414 0 0,-101 127 89 0 0,-1 1 1 0 0,0 0-1 0 0,0 0 1 0 0,1 0-1 0 0,-1 0 1 0 0,0 1-1 0 0,0-1 0 0 0,0 0 1 0 0,1 0-1 0 0,-1 1 1 0 0,0-1-1 0 0,0 0 1 0 0,0 1-1 0 0,0 0 1 0 0,0-1-1 0 0,0 1 1 0 0,1-1-1 0 0,-1 1 0 0 0,-1 0 1 0 0,1 0-1 0 0,0 0 1 0 0,0 0-1 0 0,0 0 1 0 0,0 0-1 0 0,-1 0 1 0 0,1 0-1 0 0,0 0 1 0 0,-1 0-1 0 0,1 0 0 0 0,-1 0 1 0 0,1 0-1 0 0,-1 0 1 0 0,1 0-1 0 0,-1 1 1 0 0,0-1-1 0 0,0 0 1 0 0,0 0-1 0 0,0 1 1 0 0,0-1-1 0 0,0 0 0 0 0,0 0 1 0 0,0 1 24 0 0,46 167-12 0 0,-45-166 39 0 0,0 1 0 0 0,0-1 0 0 0,1 0 0 0 0,-1 0 0 0 0,1 0 0 0 0,0 1 0 0 0,0-2 0 0 0,0 1 0 0 0,0 0 0 0 0,1 0 0 0 0,-1-1 0 0 0,1 1 1 0 0,-1-1-1 0 0,1 0 0 0 0,0 0 0 0 0,0 0 0 0 0,0 0 0 0 0,0 0 0 0 0,0-1 0 0 0,0 1 0 0 0,1-1 0 0 0,-1 0 0 0 0,0 0 0 0 0,1 0 0 0 0,-1 0 0 0 0,1-1 0 0 0,-1 1 0 0 0,1-1 0 0 0,-1 0 0 0 0,1 0 0 0 0,0 0 0 0 0,2-1-27 0 0,0-4 107 0 0,-1 1-1 0 0,1-1 1 0 0,-1 0-1 0 0,0-1 1 0 0,-1 1-1 0 0,0-1 1 0 0,1 0-1 0 0,-2 0 1 0 0,1 0-1 0 0,-1-1 1 0 0,0 1-1 0 0,0-1 1 0 0,-1 0-1 0 0,1-1-106 0 0,-2 4 48 0 0,70-226 692 0 0,-62 126-6855 0 0,-9 104 2076 0 0,0 0-2261 0 0,0 0-1764 0 0</inkml:trace>
</inkml:ink>
</file>

<file path=ppt/ink/ink4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29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92 0 0 0,'0'0'1220'0'0,"0"0"30"0"0,0 0-83 0 0,0-12-103 0 0,0-32-351 0 0,0 29 3158 0 0,0-6 3984 0 0,-31 98-8177 0 0,-17 41 628 0 0,46-116-284 0 0,1 1 1 0 0,-1 0 0 0 0,0 0 0 0 0,1 0 0 0 0,0 0-1 0 0,0 0 1 0 0,0 0 0 0 0,0 1 0 0 0,1-1 0 0 0,-1 0-1 0 0,1 0 1 0 0,0 1 0 0 0,0-1 0 0 0,0 0-1 0 0,0 1 1 0 0,0-1 0 0 0,1 0 0 0 0,-1 0 0 0 0,1 1-1 0 0,0-1 1 0 0,0 0 0 0 0,1 0 0 0 0,-1 0 0 0 0,0 0-1 0 0,1 0 1 0 0,0 0 0 0 0,0-1 0 0 0,-1 1 0 0 0,2 0-1 0 0,-1-1 1 0 0,0 0 0 0 0,0 1 0 0 0,1-1-1 0 0,0 0 1 0 0,-1 0 0 0 0,1 0 0 0 0,0-1 0 0 0,0 1-1 0 0,0-1 1 0 0,0 1 0 0 0,0-1 0 0 0,0 0 0 0 0,0 0-1 0 0,0 0 1 0 0,1-1 0 0 0,1 1-23 0 0,156-19 1471 0 0,-56 10-3565 0 0,-90 14-4039 0 0,-2-1-4028 0 0,-9-5 8906 0 0</inkml:trace>
</inkml:ink>
</file>

<file path=ppt/ink/ink4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29.9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0,'0'0'429'0'0,"0"0"196"0"0,0 0 55 0 0,0 0 371 0 0,0 0 450 0 0,0 0 294 0 0,0 0 0 0 0,0 0-258 0 0,0 0-274 0 0,0 0-230 0 0,0 0-185 0 0,34-6-174 0 0,106-18-169 0 0,-28 14 191 0 0,-84 9-1003 0 0,67 8 13 0 0,-38 23-7882 0 0,-47-22 2922 0 0,-7-4 4853 0 0</inkml:trace>
</inkml:ink>
</file>

<file path=ppt/ink/ink4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0.4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0 0 0,'0'0'404'0'0,"0"0"92"0"0,0 0 264 0 0,0 0 387 0 0,0 0 235 0 0,0 0 30 0 0,0 0-121 0 0,0 0-161 0 0,0 0-133 0 0,0 0-133 0 0,0 0-139 0 0,34-5-155 0 0,105-17-144 0 0,-67 16 35 0 0,-70 6-435 0 0,1 0 0 0 0,-1 0 0 0 0,1 0 0 0 0,0 0-1 0 0,-1 1 1 0 0,1-1 0 0 0,-1 1 0 0 0,1 0 0 0 0,-1-1 0 0 0,1 1 0 0 0,-1 0-1 0 0,0 1 1 0 0,1-1 0 0 0,-1 0 0 0 0,0 1 0 0 0,0-1 0 0 0,0 1-1 0 0,0 0 1 0 0,0-1 0 0 0,0 1 0 0 0,-1 0 0 0 0,1 0 0 0 0,0 0 0 0 0,-1 1-1 0 0,0-1 1 0 0,1 0 0 0 0,-1 0 0 0 0,0 1 0 0 0,0-1 0 0 0,0 1-1 0 0,-1-1 1 0 0,1 1 0 0 0,-1-1 0 0 0,1 1 0 0 0,-1-1 0 0 0,0 1 0 0 0,0 0-1 0 0,0-1 1 0 0,0 1 0 0 0,0-1 0 0 0,-1 1 0 0 0,1-1 0 0 0,-1 1-1 0 0,0-1 1 0 0,1 1 0 0 0,-1-1 0 0 0,0 1 0 0 0,-1-1 0 0 0,1 0 0 0 0,-1 2-26 0 0,-146 117 1249 0 0,146-120-1227 0 0,0 1-1 0 0,-1 0 1 0 0,1 0-1 0 0,0 0 0 0 0,0 0 1 0 0,0 1-1 0 0,0-1 1 0 0,0 1-1 0 0,1-1 1 0 0,-1 1-1 0 0,1 0 1 0 0,-1-1-1 0 0,1 1 1 0 0,0 0-1 0 0,0 0 0 0 0,1 0 1 0 0,-1 0-1 0 0,0 0 1 0 0,1 0-1 0 0,0 0 1 0 0,0 0-1 0 0,0 3-21 0 0,47 9 451 0 0,72-21-336 0 0,-81 1-3125 0 0,1-3-4516 0 0,-25 5 2417 0 0</inkml:trace>
</inkml:ink>
</file>

<file path=ppt/ink/ink4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3.2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0 0 0,'0'0'135'0'0,"0"0"349"0"0,0 0 283 0 0,0 0 329 0 0,0 0 196 0 0,0 0-8 0 0,0 0-171 0 0,0 0-225 0 0,0 0-60 0 0,3 0 74 0 0,61 5 4281 0 0,38-18-2017 0 0,-20 1-2048 0 0,50 2-665 0 0,-109 23-1912 0 0,-15 3-4040 0 0,-5-9 391 0 0,-2-2-1535 0 0</inkml:trace>
</inkml:ink>
</file>

<file path=ppt/ink/ink4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6.6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1 203 0 0 0,'0'0'445'0'0,"0"0"1021"0"0,0 0 254 0 0,0 0-139 0 0,0 0-256 0 0,0 0-260 0 0,0 0-164 0 0,25-7 4039 0 0,97 7-2182 0 0,16-8-1755 0 0,-28-18-962 0 0,-106 19 359 0 0,-3 4-8766 0 0,0 3 2320 0 0,-3 0 2813 0 0</inkml:trace>
  <inkml:trace contextRef="#ctx0" brushRef="#br0" timeOffset="373.556">161 1 0 0 0,'0'0'203'0'0,"0"0"243"0"0,0 0 320 0 0,0 0 532 0 0,0 0 439 0 0,0 0 86 0 0,0 0-324 0 0,0 0-470 0 0,0 0-376 0 0,0 0-173 0 0,0 0-4 0 0,-1 9 44 0 0,-15 170 2684 0 0,31 67-3586 0 0,-13-230-299 0 0,-1-1-1894 0 0,1-5-3311 0 0,-2-7 1276 0 0</inkml:trace>
</inkml:ink>
</file>

<file path=ppt/ink/ink4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9.0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1 2385 0 0,'0'0'1149'0'0,"0"0"-322"0"0,0 0-256 0 0,0 0 157 0 0,0 0 395 0 0,0 0 338 0 0,0 0 110 0 0,0 0-140 0 0,0 0-286 0 0,0 0-296 0 0,0 0-214 0 0,0 0-142 0 0,1 22-71 0 0,1 147 598 0 0,-11-93-812 0 0,-3 0-1 0 0,-3-1 0 0 0,-7 11-207 0 0,21-84 1 0 0,-7 87-30 0 0,9-87 43 0 0,1-1 0 0 0,-1 1 0 0 0,1-1 0 0 0,-1 0 0 0 0,1 0 1 0 0,0 0-1 0 0,0 0 0 0 0,-1 0 0 0 0,1 0 0 0 0,0 0 1 0 0,0-1-1 0 0,0 1 0 0 0,0-1 0 0 0,0 1 0 0 0,0-1 1 0 0,0 0-1 0 0,0 0 0 0 0,0 0 0 0 0,0 0 0 0 0,0 0 0 0 0,0 0 1 0 0,0 0-1 0 0,0-1 0 0 0,0 1 0 0 0,0-1 0 0 0,1 1-14 0 0,5-1 68 0 0,9 0 21 0 0,1-2 1 0 0,-1 0-1 0 0,0 0 1 0 0,-1-2-1 0 0,1 0 1 0 0,-1-1-1 0 0,12-6-89 0 0,92-24-336 0 0,-102 33-406 0 0,-2 0-2067 0 0,-5 2-3491 0 0,-4 1-979 0 0</inkml:trace>
</inkml:ink>
</file>

<file path=ppt/ink/ink4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7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92 0 0 0,'0'0'721'0'0,"0"0"126"0"0,0 0 31 0 0,0 0 161 0 0,0 0 285 0 0,0 0 232 0 0,0 0-67 0 0,0 0-346 0 0,0 0-361 0 0,0 0-261 0 0,0 0-97 0 0,3 4 32 0 0,43 99 2158 0 0,-27 155-353 0 0,-19-231-2268 0 0,1-12-131 0 0,0-1 0 0 0,-1 1 0 0 0,-1-1 1 0 0,0 1-1 0 0,-1-1 0 0 0,0 0 0 0 0,-1 0 0 0 0,-1 1 0 0 0,0-2 0 0 0,-1 1 1 0 0,-1-1-1 0 0,-2 6 138 0 0,-19 5-3797 0 0,5-14-5682 0 0,18-7 8361 0 0</inkml:trace>
  <inkml:trace contextRef="#ctx0" brushRef="#br0" timeOffset="343.224">0 136 0 0 0,'0'0'501'0'0,"0"0"318"0"0,0 0 271 0 0,0 0 265 0 0,0 0 300 0 0,0 0 108 0 0,0 0-144 0 0,0 0-304 0 0,0 0-311 0 0,0 0-253 0 0,0 0-190 0 0,33-21-86 0 0,104-63-77 0 0,-55 57 125 0 0,-66 27-390 0 0,12-2 40 0 0,1 1 0 0 0,-1 1 0 0 0,1 2 0 0 0,-1 0 0 0 0,0 3 0 0 0,0 0 0 0 0,0 1 0 0 0,11 6-173 0 0,-37-12 27 0 0,0 0 0 0 0,0 1 0 0 0,0-1 0 0 0,0 1 0 0 0,0 0 0 0 0,-1-1 0 0 0,1 1 1 0 0,0 0-1 0 0,0 0 0 0 0,-1 0 0 0 0,1 1 0 0 0,-1-1 0 0 0,1 0 0 0 0,-1 1 0 0 0,1-1 0 0 0,-1 0 0 0 0,0 1 0 0 0,0 0 0 0 0,1-1 0 0 0,-1 1 1 0 0,0 0-1 0 0,-1-1 0 0 0,1 1 0 0 0,0 0 0 0 0,0 0 0 0 0,-1 0 0 0 0,1 0 0 0 0,-1 0 0 0 0,0 0 0 0 0,0 0 0 0 0,1 0 0 0 0,-1 0 0 0 0,0 0 1 0 0,-1 0-1 0 0,1 0 0 0 0,0 0 0 0 0,0 0 0 0 0,-1-1 0 0 0,1 1 0 0 0,-1 0 0 0 0,0 0 0 0 0,0 0 0 0 0,1 0 0 0 0,-1-1 0 0 0,0 1 1 0 0,-1 0-1 0 0,1-1 0 0 0,0 1 0 0 0,0-1 0 0 0,-1 1 0 0 0,1-1 0 0 0,-1 1 0 0 0,1-1 0 0 0,-1 0 0 0 0,1 0 0 0 0,-1 0-27 0 0,-37 28 132 0 0,-2-3 0 0 0,0-1 0 0 0,-2-3 0 0 0,0-1 0 0 0,-20 6-132 0 0,-34 17-212 0 0,22-9-885 0 0,61-14-2651 0 0,18-6-5324 0 0,-1-11 5679 0 0</inkml:trace>
  <inkml:trace contextRef="#ctx0" brushRef="#br0" timeOffset="657.21">501 423 7346 0 0,'0'0'1487'0'0,"0"0"-454"0"0,0 0-475 0 0,0 0-61 0 0,0 0 223 0 0,0 0 226 0 0,0 0 123 0 0,0 0-47 0 0,0 0-163 0 0,0 0-203 0 0,0 0-197 0 0,0 0-146 0 0,0 0-88 0 0,9 23-45 0 0,30 70-42 0 0,-20 3 112 0 0,-20-77-639 0 0,-7-4-2328 0 0,-3-8-5958 0 0,6-6 2698 0 0</inkml:trace>
</inkml:ink>
</file>

<file path=ppt/ink/ink4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47.3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1 102 0 0 0,'0'0'1040'0'0,"0"0"409"0"0,0 0-91 0 0,0 0-240 0 0,0 0-195 0 0,7-7-67 0 0,25-20 28 0 0,20 12 3026 0 0,206-21 1118 0 0,-113 22-4698 0 0,-143 12-3482 0 0,-22 1-2036 0 0,-7 11-1997 0 0,19-6 5814 0 0</inkml:trace>
</inkml:ink>
</file>

<file path=ppt/ink/ink4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4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0,'0'0'1119'0'0,"0"0"747"0"0,0 0 347 0 0,0 0-81 0 0,0 0-312 0 0,0 0-372 0 0,0 0-287 0 0,31-1-256 0 0,98-5-213 0 0,92-27-1221 0 0,-182 33-6046 0 0,-29 0 323 0 0</inkml:trace>
</inkml:ink>
</file>

<file path=ppt/ink/ink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4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50.9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378 78 0 0 0,'0'0'1026'0'0,"0"0"275"0"0,0 0 110 0 0,0 0-104 0 0,0 0-321 0 0,0 0-381 0 0,0 0-298 0 0,0 0-115 0 0,-3 3 52 0 0,2 67 1467 0 0,5-44-1266 0 0,7 91 516 0 0,-6 0-1 0 0,-5 32-960 0 0,-1-133-377 0 0,-1-1 0 0 0,-1 1 1 0 0,0-1-1 0 0,-1 0 0 0 0,0 0 0 0 0,-1 0 1 0 0,-1-1-1 0 0,-4 8 377 0 0,-5-7-8295 0 0,13-14 8148 0 0</inkml:trace>
  <inkml:trace contextRef="#ctx0" brushRef="#br0" timeOffset="362.187">0 159 0 0 0,'0'0'1272'0'0,"0"0"485"0"0,0 0 106 0 0,0 0-154 0 0,0 0-235 0 0,0 0-246 0 0,31-8-126 0 0,98-25-51 0 0,236-59 4046 0 0,-180 67-4994 0 0,-184 25-136 0 0,-1 0 1 0 0,1 0-1 0 0,0 0 1 0 0,-1 0-1 0 0,1 0 1 0 0,0 0 0 0 0,-1 0-1 0 0,1 0 1 0 0,0 0-1 0 0,-1 0 1 0 0,1 1 0 0 0,0-1-1 0 0,-1 0 1 0 0,1 1-1 0 0,-1-1 1 0 0,1 0 0 0 0,-1 1-1 0 0,1-1 1 0 0,-1 1-1 0 0,1-1 1 0 0,-1 0-1 0 0,1 1 1 0 0,-1 0 0 0 0,1-1-1 0 0,-1 1 1 0 0,0-1-1 0 0,1 1 1 0 0,-1-1 0 0 0,0 1-1 0 0,1 0 1 0 0,-1-1-1 0 0,0 1 1 0 0,0 0-1 0 0,0-1 1 0 0,0 1 0 0 0,0-1-1 0 0,0 1 1 0 0,0 0-1 0 0,0-1 1 0 0,0 1 0 0 0,0 0-1 0 0,0-1 1 0 0,0 1-1 0 0,0 0 1 0 0,0-1 0 0 0,0 1-1 0 0,-1 0 1 0 0,1-1-1 0 0,0 1 1 0 0,-1-1-1 0 0,1 1 1 0 0,0 0 0 0 0,-1-1-1 0 0,1 1 1 0 0,0-1-1 0 0,-1 1 33 0 0,-20 32-1667 0 0,-80 68-11071 0 0,86-88 12303 0 0</inkml:trace>
  <inkml:trace contextRef="#ctx0" brushRef="#br0" timeOffset="610.7">92 719 0 0 0,'0'0'481'0'0,"0"0"1010"0"0,0 0 467 0 0,0 0 248 0 0,0 0 38 0 0,0 0-206 0 0,0 0-357 0 0,0 0-366 0 0,0 0-278 0 0,0 0-195 0 0,31 1-136 0 0,98 3-89 0 0,-24-17 585 0 0,66-15-1387 0 0,-124 20-4464 0 0,0 0-5421 0 0,-36 4 7156 0 0</inkml:trace>
  <inkml:trace contextRef="#ctx0" brushRef="#br0" timeOffset="1360.223">989 535 0 0 0,'0'0'771'0'0,"0"0"308"0"0,0 0 232 0 0,0 0 18 0 0,0 0-134 0 0,0 0-241 0 0,0 0-249 0 0,0 0-203 0 0,-22 35-165 0 0,-66 109-116 0 0,-5 11 72 0 0,66-81 889 0 0,59-119 863 0 0,1 7-1891 0 0,0 1 0 0 0,3 2 0 0 0,1 1 0 0 0,1 2 0 0 0,2 2 0 0 0,1 1-1 0 0,3 1-153 0 0,-38 24-27 0 0,-1 0-1 0 0,1 0 1 0 0,-1 1-1 0 0,1 0 1 0 0,0 0-1 0 0,1 0 1 0 0,-1 1-1 0 0,0 0 1 0 0,1 0-1 0 0,-1 1 1 0 0,1-1-1 0 0,-1 2 0 0 0,1-1 1 0 0,0 1-1 0 0,-1 0 1 0 0,1 0-1 0 0,0 0 28 0 0,35 58 12 0 0,4 97 655 0 0,-29-56 921 0 0,-49-99 1157 0 0,-205-91-2594 0 0,25 44-2592 0 0,200 46 2580 0 0,6 1-3146 0 0,1 0-7589 0 0,6 0 8805 0 0</inkml:trace>
  <inkml:trace contextRef="#ctx0" brushRef="#br0" timeOffset="2134.161">1977 211 0 0 0,'0'0'741'0'0,"0"0"877"0"0,0 0 291 0 0,0 0-70 0 0,0 0-215 0 0,0 0-274 0 0,0 0-271 0 0,0 0-175 0 0,2-3-117 0 0,3 1 1792 0 0,-17 31-230 0 0,9-23-2587 0 0,-10 17 411 0 0,-1 0-1 0 0,-2 0 1 0 0,0-2-1 0 0,-1 0 1 0 0,-1 0 0 0 0,-1-2-1 0 0,-1-1 1 0 0,-1 0 0 0 0,0-1-1 0 0,-1-1 1 0 0,-1-2 0 0 0,0 0-1 0 0,-22 9-172 0 0,33-16-24 0 0,0-1-1 0 0,0 0 0 0 0,0 0 1 0 0,-1-1-1 0 0,0-1 0 0 0,0 0 1 0 0,-1-1-1 0 0,1-1 0 0 0,0 0 1 0 0,-1 0-1 0 0,0-1 0 0 0,-4-1 25 0 0,15-1-8 0 0,-1 0-1 0 0,1 0 1 0 0,-1 0 0 0 0,1-1-1 0 0,0 0 1 0 0,0 1 0 0 0,-1-1-1 0 0,1 0 1 0 0,0 0-1 0 0,1 0 1 0 0,-1-1 0 0 0,0 1-1 0 0,1-1 1 0 0,-1 0-1 0 0,1 1 1 0 0,0-1 0 0 0,0 0-1 0 0,0 0 1 0 0,0-1-1 0 0,0 1 1 0 0,1 0 0 0 0,0 0-1 0 0,-1-1 1 0 0,1 1-1 0 0,1-1 1 0 0,-2-2 8 0 0,-4-93-402 0 0,8 90 378 0 0,0 0 0 0 0,0 0 0 0 0,1 0 0 0 0,0 0 0 0 0,1 1 0 0 0,0-1 0 0 0,0 1 0 0 0,1 0 0 0 0,0 0 0 0 0,0 1-1 0 0,0 0 1 0 0,2-1 24 0 0,-5 5 5 0 0,0 1-1 0 0,0-1 0 0 0,1 1 1 0 0,-1-1-1 0 0,1 1 1 0 0,0 0-1 0 0,0 0 0 0 0,0 0 1 0 0,0 1-1 0 0,0-1 0 0 0,0 0 1 0 0,0 1-1 0 0,0 0 0 0 0,1 0 1 0 0,-1 0-1 0 0,0 0 0 0 0,1 1 1 0 0,-1-1-1 0 0,1 1 1 0 0,-1 0-1 0 0,1 0 0 0 0,-1 0 1 0 0,0 0-1 0 0,1 1 0 0 0,-1-1 1 0 0,1 1-1 0 0,-1 0 0 0 0,0 0 1 0 0,0 0-1 0 0,1 1 0 0 0,-1-1 1 0 0,1 1-5 0 0,36 25 485 0 0,-1 1 1 0 0,-2 2 0 0 0,0 1-1 0 0,-2 2 1 0 0,4 8-486 0 0,-34-36 32 0 0,7 10 32 0 0,2-1-1 0 0,0 0 0 0 0,1-1 1 0 0,0 0-1 0 0,1-1 0 0 0,0-1 0 0 0,1 0 1 0 0,0-1-1 0 0,1-1 0 0 0,0-1 1 0 0,0-1-1 0 0,1 0 0 0 0,0-1 1 0 0,0-1-1 0 0,0-1 0 0 0,1-1 1 0 0,15 1-64 0 0,-28-4-321 0 0,36 0-2036 0 0,-29 0-1625 0 0,-1 0-3355 0 0,-8 0 77 0 0</inkml:trace>
</inkml:ink>
</file>

<file path=ppt/ink/ink4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0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0 0 0,'0'0'846'0'0,"0"0"-48"0"0,0 0 9 0 0,0 0 173 0 0,0 0 194 0 0,0 0 21 0 0,0 0-167 0 0,0 0-210 0 0,0 0-146 0 0,0 0 21 0 0,5 0 166 0 0,181-22 5526 0 0,-23-4-4595 0 0,108 12-1548 0 0,-225 12-158 0 0,-23 0-3028 0 0,0 2-9274 0 0,-22 0 9009 0 0</inkml:trace>
  <inkml:trace contextRef="#ctx0" brushRef="#br0" timeOffset="265.469">80 490 0 0 0,'0'0'559'0'0,"0"0"210"0"0,0 0 85 0 0,0 0 303 0 0,0 0 369 0 0,0 0 220 0 0,0 0-22 0 0,0 0-177 0 0,0 0-192 0 0,0 0-165 0 0,0 0-110 0 0,0 0-96 0 0,0 0-98 0 0,29 3-114 0 0,92 9-131 0 0,19-26 526 0 0,-29 2-894 0 0,27-5-957 0 0,-48-3-6493 0 0,-70 14-988 0 0,-16 5 5961 0 0</inkml:trace>
  <inkml:trace contextRef="#ctx0" brushRef="#br0" timeOffset="690.908">387 1 0 0 0,'0'0'671'0'0,"0"0"250"0"0,0 0 93 0 0,0 0 129 0 0,0 0 70 0 0,0 0-35 0 0,0 0-118 0 0,0 0-144 0 0,0 0-114 0 0,0 0-43 0 0,0 0-26 0 0,0 0-10 0 0,6 14-27 0 0,23 47-28 0 0,-26-57-575 0 0,0-1-1 0 0,0 0 1 0 0,0 1 0 0 0,0-1-1 0 0,0 0 1 0 0,1-1-1 0 0,0 1 1 0 0,-1-1-1 0 0,1 1 1 0 0,0-1-1 0 0,0 0 1 0 0,0-1-1 0 0,0 1 1 0 0,1-1 0 0 0,-1 0-1 0 0,0 0 1 0 0,3 0-93 0 0,9 4 328 0 0,249 94 1947 0 0,-250-91-2262 0 0,-1 0-1 0 0,0 1 1 0 0,0 0-1 0 0,0 1 0 0 0,-2 1 1 0 0,1 0-1 0 0,7 9-12 0 0,-17-17 4 0 0,0 1 0 0 0,0 0 0 0 0,0 0-1 0 0,0 0 1 0 0,-1 0 0 0 0,1 1 0 0 0,-1-1-1 0 0,0 1 1 0 0,-1 0 0 0 0,1-1-1 0 0,-1 1 1 0 0,0 0 0 0 0,0 0 0 0 0,0 0-1 0 0,0 0 1 0 0,-1 0 0 0 0,0 0 0 0 0,0 0-1 0 0,-1 0 1 0 0,1 0 0 0 0,-1-1 0 0 0,0 1-1 0 0,0 0 1 0 0,-1 0 0 0 0,0 0 0 0 0,1-1-1 0 0,-3 4-3 0 0,-8 9 59 0 0,0-1 0 0 0,-1-1 0 0 0,0 1 0 0 0,-2-2 0 0 0,0 0 0 0 0,0-1 0 0 0,-1 0 0 0 0,-1-2 0 0 0,0 0 0 0 0,-1 0-59 0 0,-200 107 495 0 0,150-60-963 0 0,62-40-3757 0 0,6 1-4145 0 0,1-15 3486 0 0</inkml:trace>
</inkml:ink>
</file>

<file path=ppt/ink/ink4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04.1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755 652 0 0 0,'0'0'922'0'0,"0"0"638"0"0,0 0 383 0 0,0 0 56 0 0,0 0-179 0 0,0 0-307 0 0,0 0-330 0 0,0 0-214 0 0,0-7-174 0 0,1-22-155 0 0,-21 47 1026 0 0,-154 262 286 0 0,152-253-2029 0 0,-2 0 0 0 0,-1-2-1 0 0,-1 0 1 0 0,-1-2 0 0 0,-1-1-1 0 0,-1-1 1 0 0,0-2-1 0 0,-2-1 1 0 0,0-1 0 0 0,-1-1-1 0 0,-1-2 1 0 0,-30 8 77 0 0,51-19 4 0 0,0 0 0 0 0,0 0 0 0 0,0-1 0 0 0,-1-1-1 0 0,1 0 1 0 0,-1-1 0 0 0,1-1 0 0 0,-1 1 0 0 0,-2-2-4 0 0,13 1-1 0 0,0 1 0 0 0,0-1 1 0 0,0 0-1 0 0,1 0 0 0 0,-1 0 1 0 0,0 0-1 0 0,0 0 0 0 0,0 0 1 0 0,1-1-1 0 0,-1 1 0 0 0,1 0 0 0 0,-1-1 1 0 0,1 1-1 0 0,0-1 0 0 0,-1 0 1 0 0,1 1-1 0 0,0-1 0 0 0,0 0 1 0 0,0 0-1 0 0,0 0 0 0 0,0 0 0 0 0,1 0 1 0 0,-1 0-1 0 0,1 0 0 0 0,-1 0 1 0 0,1 0-1 0 0,0 0 0 0 0,-1 0 1 0 0,1 0-1 0 0,0 0 0 0 0,1 0 1 0 0,-1 0-1 0 0,0 0 0 0 0,0 0 0 0 0,1 0 1 0 0,-1 0-1 0 0,1 0 0 0 0,1-2 1 0 0,35-72-181 0 0,-11 47 206 0 0,3 0 1 0 0,0 3-1 0 0,1 0 1 0 0,2 2-1 0 0,1 1 1 0 0,12-6-26 0 0,-26 16 29 0 0,-12 8-11 0 0,1 0-1 0 0,-1 1 0 0 0,1 0 0 0 0,-1 0 1 0 0,1 0-1 0 0,0 1 0 0 0,1 0 0 0 0,-1 1 1 0 0,0 0-1 0 0,1 0 0 0 0,-1 0 1 0 0,1 1-1 0 0,0 1 0 0 0,-1 0 0 0 0,1 0 1 0 0,0 0-1 0 0,0 1-17 0 0,-3 2 52 0 0,0 1 1 0 0,-1-1 0 0 0,0 1-1 0 0,1 0 1 0 0,-1 1 0 0 0,-1-1-1 0 0,1 1 1 0 0,-1 0 0 0 0,0 0-1 0 0,0 0 1 0 0,0 1 0 0 0,-1-1-1 0 0,0 1 1 0 0,0 0 0 0 0,0 0-1 0 0,-1 0 1 0 0,2 4-53 0 0,14 26 462 0 0,-7-18-214 0 0,-5-4-168 0 0,0-1 0 0 0,1 0 0 0 0,1 0 1 0 0,0-1-1 0 0,0 0 0 0 0,1 0 0 0 0,1-1 0 0 0,0 0 1 0 0,1-1-1 0 0,0 0 0 0 0,0 0 0 0 0,1-2 0 0 0,0 1 1 0 0,1-1-1 0 0,0-1 0 0 0,0-1 0 0 0,0 1 0 0 0,1-2 1 0 0,6 2-81 0 0,-18-7-122 0 0,70 11-1074 0 0,-47-12-2894 0 0,-2-4-4978 0 0,-12 1 4078 0 0</inkml:trace>
  <inkml:trace contextRef="#ctx0" brushRef="#br0" timeOffset="307.176">1239 921 6489 0 0,'0'0'2312'0'0,"0"0"-831"0"0,0 0-655 0 0,0 0-59 0 0,0 0 259 0 0,0 0 201 0 0,0 0 16 0 0,0 0-206 0 0,0 0-269 0 0,0 0-144 0 0,0 0-79 0 0,34-10-58 0 0,105-33-36 0 0,-35 26 352 0 0,-82 17-663 0 0,160 7 356 0 0,-171-5-1742 0 0,28 3 2899 0 0,-25-4-6724 0 0,-1-1-6819 0 0,-11 0 7722 0 0</inkml:trace>
  <inkml:trace contextRef="#ctx0" brushRef="#br0" timeOffset="557.42">1324 1135 5649 0 0,'0'0'3086'0'0,"0"0"-1457"0"0,0 0-579 0 0,0 0 195 0 0,0 0 288 0 0,0 0 65 0 0,0 0-227 0 0,33-4-321 0 0,105-12-261 0 0,173-38 922 0 0,-224 48-2620 0 0,-58 5-1960 0 0,-1 1-3560 0 0,-19 0-4075 0 0</inkml:trace>
  <inkml:trace contextRef="#ctx0" brushRef="#br0" timeOffset="4196.654">3235 362 0 0 0,'0'0'479'0'0,"0"0"-144"0"0,0 0 118 0 0,0 0 415 0 0,0 0 491 0 0,0 0 239 0 0,0 0-18 0 0,0 0-186 0 0,0 0-259 0 0,0 0-210 0 0,0 0-159 0 0,0 0-102 0 0,7 18-77 0 0,36 92 486 0 0,-38-89-817 0 0,-1 1 0 0 0,-1 0 0 0 0,-1 1 0 0 0,0-1 0 0 0,-2 0 0 0 0,0 0 1 0 0,-2 0-1 0 0,-1 1 0 0 0,0-1 0 0 0,-2-1 0 0 0,0 1 0 0 0,-1-1 0 0 0,-2 0 0 0 0,0 1-256 0 0,-8 56 116 0 0,18-76-91 0 0,1-1 1 0 0,-1 1 0 0 0,1-1-1 0 0,0 1 1 0 0,0-1-1 0 0,-1 0 1 0 0,1 0-1 0 0,0-1 1 0 0,0 1-1 0 0,0-1 1 0 0,0 1-1 0 0,0-1 1 0 0,0 0-1 0 0,0 0 1 0 0,0 0-1 0 0,0 0 1 0 0,0-1-1 0 0,0 1 1 0 0,1-1-26 0 0,8 1 123 0 0,119-32 347 0 0,-77 14-544 0 0,-23 5-578 0 0,-15 5-2282 0 0,0 2-5413 0 0,-11 5 2359 0 0</inkml:trace>
  <inkml:trace contextRef="#ctx0" brushRef="#br0" timeOffset="3073.647">2445 413 648 0 0,'0'0'768'0'0,"0"0"-317"0"0,0 0-276 0 0,0 0 145 0 0,0 0 415 0 0,0 0 484 0 0,0 0 329 0 0,0 0 55 0 0,0 0-173 0 0,0 0-306 0 0,0 0-271 0 0,0 0-190 0 0,0 0-115 0 0,12 36-78 0 0,35 114-50 0 0,-28-59 311 0 0,3 191-1035 0 0,-41-253-3499 0 0,-1-20-4973 0 0,14-9 7953 0 0</inkml:trace>
  <inkml:trace contextRef="#ctx0" brushRef="#br0" timeOffset="3418.818">2379 424 0 0 0,'0'0'173'0'0,"0"0"633"0"0,0 0 347 0 0,0 0 333 0 0,0 0 314 0 0,0 0 122 0 0,0 0-177 0 0,0 0-309 0 0,32-21-327 0 0,103-66-262 0 0,-131 84-790 0 0,-1 1-1 0 0,0-1 0 0 0,1 1 1 0 0,0-1-1 0 0,-1 1 1 0 0,1 0-1 0 0,0 1 0 0 0,0-1 1 0 0,0 1-1 0 0,0 0 0 0 0,1-1 1 0 0,-1 2-1 0 0,0-1 0 0 0,0 0 1 0 0,1 1-1 0 0,-1 0 0 0 0,4 0-56 0 0,5 2 188 0 0,-5-3-139 0 0,0 1 0 0 0,0 0 0 0 0,0 0 0 0 0,-1 1 0 0 0,1 0 1 0 0,0 1-1 0 0,0 0 0 0 0,-1 0 0 0 0,1 0 0 0 0,-1 1 0 0 0,1 0 0 0 0,-1 1 0 0 0,0 0 0 0 0,0 0 0 0 0,-1 0 1 0 0,1 1-1 0 0,-1 0 0 0 0,0 0 0 0 0,0 0 0 0 0,-1 1 0 0 0,0 0 0 0 0,4 4-49 0 0,-6-6 30 0 0,1 1 0 0 0,-1-1-1 0 0,0 0 1 0 0,-1 1 0 0 0,1 0-1 0 0,-1-1 1 0 0,0 1 0 0 0,0 0 0 0 0,0 1-1 0 0,-1-1 1 0 0,1 0 0 0 0,-1 0 0 0 0,0 0-1 0 0,-1 1 1 0 0,0-1 0 0 0,0 1-1 0 0,0-1 1 0 0,0 0 0 0 0,-1 1 0 0 0,0-1-1 0 0,0 0 1 0 0,0 0 0 0 0,0 0-1 0 0,-1 1 1 0 0,0-1 0 0 0,0-1 0 0 0,-1 1-1 0 0,1 0 1 0 0,-1-1 0 0 0,0 1-1 0 0,0-1 1 0 0,-1 0 0 0 0,1 0 0 0 0,-1 0-1 0 0,0 0-29 0 0,-23 15-15 0 0,-1-1-1 0 0,-1-1 0 0 0,-1-2 0 0 0,0 0 0 0 0,-16 3 16 0 0,-12 8-753 0 0,32-16-30 0 0,-34 21-5115 0 0,54-20 315 0 0,6-8 2936 0 0</inkml:trace>
  <inkml:trace contextRef="#ctx0" brushRef="#br0" timeOffset="3739.61">2835 752 0 0 0,'0'0'1171'0'0,"0"0"-379"0"0,0 0-168 0 0,0 0 334 0 0,0 0 551 0 0,0 0 386 0 0,0 0 34 0 0,0 0-270 0 0,0 0-364 0 0,0 0-295 0 0,0 0-176 0 0,0 0-110 0 0,0 0-73 0 0,9 19-87 0 0,24 59-93 0 0,-10 23 734 0 0,-30-50-2222 0 0,0-45-3297 0 0,-4-3-3943 0 0,10-3 4664 0 0</inkml:trace>
  <inkml:trace contextRef="#ctx0" brushRef="#br0" timeOffset="5541.647">3833 744 0 0 0,'0'0'339'0'0,"0"0"641"0"0,0 0 138 0 0,0 0 43 0 0,0 0 51 0 0,0 0 91 0 0,-4 0 76 0 0,-10 0-16 0 0,10 0-77 0 0,4 0-149 0 0,2 2 5379 0 0,10 4-6031 0 0,354-50 3119 0 0,-360 44-4098 0 0,8 0-1861 0 0,-6 0-8835 0 0,-7 0 3346 0 0</inkml:trace>
  <inkml:trace contextRef="#ctx0" brushRef="#br0" timeOffset="6867.343">4481 325 0 0 0,'0'0'343'0'0,"0"0"577"0"0,0 0 356 0 0,0 0 346 0 0,0 0 226 0 0,0 0-13 0 0,0 0-282 0 0,0 0-408 0 0,0 0-419 0 0,0 0-291 0 0,0 0-162 0 0,0 0-28 0 0,-2 5 53 0 0,-14 90 1311 0 0,15-83-1519 0 0,1 0 0 0 0,0-1 0 0 0,0 1 0 0 0,2-1 0 0 0,-1 1 0 0 0,1-1 0 0 0,1 1 0 0 0,0-1 0 0 0,1 0-1 0 0,0 0 1 0 0,1-1 0 0 0,0 1 0 0 0,0-1 0 0 0,1 0 0 0 0,1 0 0 0 0,-1-1 0 0 0,2 0 0 0 0,-1 0 0 0 0,9 7-90 0 0,-13-14 72 0 0,0 0 0 0 0,0-1 0 0 0,0 0 0 0 0,0 1 0 0 0,0-1 0 0 0,0 0 0 0 0,0 0 0 0 0,0-1 0 0 0,0 1 0 0 0,1-1 0 0 0,-1 1 0 0 0,0-1 0 0 0,0 0 0 0 0,1 0 0 0 0,-1-1 0 0 0,0 1 0 0 0,0 0 0 0 0,1-1 0 0 0,-1 0 0 0 0,0 0 0 0 0,0 0 0 0 0,0 0 0 0 0,0-1 0 0 0,0 1 0 0 0,0-1 1 0 0,-1 0-1 0 0,1 1 0 0 0,0-1 0 0 0,1-2-72 0 0,69-69 578 0 0,-10-23-710 0 0,-52 109-816 0 0,-2 20 786 0 0,-8-26 160 0 0,0-1-1 0 0,0 1 1 0 0,1 0 0 0 0,-1-1-1 0 0,1 0 1 0 0,1 1-1 0 0,-1-1 1 0 0,1 0 0 0 0,0 0-1 0 0,1 0 1 0 0,-1-1-1 0 0,1 1 1 0 0,0-1-1 0 0,1 0 1 0 0,-1 0 0 0 0,1 0-1 0 0,0-1 1 0 0,0 1-1 0 0,0-1 1 0 0,1-1-1 0 0,0 1 1 0 0,5 2 2 0 0,0-4 111 0 0,0 0 0 0 0,0-1 0 0 0,0 0 0 0 0,0-1 0 0 0,0 0 0 0 0,0 0 0 0 0,1-2 0 0 0,-1 1 0 0 0,0-1 0 0 0,-1-1 1 0 0,1 0-1 0 0,0 0 0 0 0,-1-1 0 0 0,1-1 0 0 0,-1 0 0 0 0,-1 0 0 0 0,1-1 0 0 0,-1 0 0 0 0,0 0 0 0 0,0-1 0 0 0,0-1 0 0 0,-1 1 0 0 0,0-1 0 0 0,-1-1 0 0 0,0 1 0 0 0,0-1 0 0 0,-1-1 0 0 0,0 1 0 0 0,-1-1 0 0 0,2-4-111 0 0,-4 8-61 0 0,0 1-1 0 0,-1-1 1 0 0,1 0-1 0 0,-1 0 1 0 0,-1 0-1 0 0,1 0 1 0 0,-1 0-1 0 0,0 0 0 0 0,0 0 1 0 0,-1-1-1 0 0,0 1 1 0 0,0 0-1 0 0,0-3 62 0 0,-6-8-3795 0 0,-5 4-3428 0 0,4 8-1499 0 0</inkml:trace>
  <inkml:trace contextRef="#ctx0" brushRef="#br0" timeOffset="7267.829">5516 1 0 0 0,'0'0'2251'0'0,"0"0"-1017"0"0,0 0-518 0 0,0 0-37 0 0,0 0 312 0 0,0 0 354 0 0,0 0 84 0 0,0 0-240 0 0,0 0-397 0 0,0 0-358 0 0,0 0-192 0 0,0 0-42 0 0,0 0 17 0 0,9 11 920 0 0,-10-2-852 0 0,1 0 0 0 0,-2 0 0 0 0,1 0 0 0 0,-1 0 0 0 0,-1-1 0 0 0,1 1 0 0 0,-2 0 0 0 0,1-1 0 0 0,-1 0 0 0 0,0 0 0 0 0,-1 0-285 0 0,0 3 86 0 0,1-3-71 0 0,1 1 1 0 0,-1-1-1 0 0,2 1 1 0 0,0 0 0 0 0,0-1-1 0 0,0 1 1 0 0,1 0-1 0 0,0 0 1 0 0,1 0-1 0 0,0 1 1 0 0,0-1-1 0 0,2 6-15 0 0,0-13 47 0 0,0 1 0 0 0,0-1 0 0 0,0 1 0 0 0,0-1 0 0 0,1 0 0 0 0,-1 0 0 0 0,0 0 0 0 0,1-1-1 0 0,0 1 1 0 0,-1 0 0 0 0,1-1 0 0 0,0 0 0 0 0,0 1 0 0 0,0-1 0 0 0,0 0 0 0 0,0-1 0 0 0,0 1-1 0 0,0-1 1 0 0,0 1 0 0 0,0-1 0 0 0,0 0 0 0 0,1 0 0 0 0,-1 0 0 0 0,0 0 0 0 0,2-1-47 0 0,15-1 218 0 0,-1 0 0 0 0,1-1 0 0 0,-1-1 1 0 0,0-1-1 0 0,0-1 0 0 0,-1-1 0 0 0,11-5-218 0 0,-2 2 46 0 0,29-4-1291 0 0,-44 13-3329 0 0,1 1-4142 0 0,-11 0 4242 0 0</inkml:trace>
  <inkml:trace contextRef="#ctx0" brushRef="#br0" timeOffset="7575.174">5339 454 2136 0 0,'0'0'2068'0'0,"0"0"-839"0"0,0 0-327 0 0,0 0 273 0 0,0 0 394 0 0,0 0 156 0 0,0 0-185 0 0,0 0-324 0 0,0 0-285 0 0,0 0-161 0 0,0 0-90 0 0,32 0-51 0 0,101-1-55 0 0,71-17 1066 0 0,-183 16-1736 0 0,96-11 284 0 0,-41 3-3433 0 0,-58 9-2082 0 0,-11 1-1564 0 0,-2 0 3478 0 0</inkml:trace>
  <inkml:trace contextRef="#ctx0" brushRef="#br0" timeOffset="7991.557">5484 652 3441 0 0,'0'0'1304'0'0,"0"0"-441"0"0,0 0-138 0 0,0 0 309 0 0,0 0 348 0 0,0 0 166 0 0,0 0-159 0 0,0 0-320 0 0,0 0-284 0 0,0 0-194 0 0,0 0-139 0 0,0 0-85 0 0,0 0-75 0 0,31-8-61 0 0,96-23-65 0 0,-50 23 69 0 0,-77 8-231 0 0,1 0 1 0 0,0 0-1 0 0,0 0 1 0 0,-1 0-1 0 0,1 0 0 0 0,0 0 1 0 0,0 0-1 0 0,-1 1 0 0 0,1-1 1 0 0,0 0-1 0 0,-1 1 0 0 0,1-1 1 0 0,0 0-1 0 0,-1 1 1 0 0,1-1-1 0 0,0 1 0 0 0,-1-1 1 0 0,1 1-1 0 0,-1-1 0 0 0,1 1 1 0 0,-1 0-1 0 0,1-1 0 0 0,-1 1 1 0 0,1 0-1 0 0,-1-1 0 0 0,0 1 1 0 0,1 0-1 0 0,-1-1 1 0 0,0 1-1 0 0,0 0 0 0 0,0 0 1 0 0,1-1-1 0 0,-1 1 0 0 0,0 0 1 0 0,0 0-1 0 0,0-1 0 0 0,0 1 1 0 0,0 0-1 0 0,0 0 1 0 0,0-1-1 0 0,-1 1 0 0 0,1 0 1 0 0,0 0-1 0 0,0-1 0 0 0,-1 1 1 0 0,1 0-1 0 0,0-1 0 0 0,-1 1 1 0 0,1 0-1 0 0,0-1 1 0 0,-1 1-1 0 0,1 0 0 0 0,-1 0-4 0 0,-23 39 217 0 0,-79 67 231 0 0,102-106-437 0 0,0 0-1 0 0,0 1 0 0 0,-1-1 0 0 0,1 1 1 0 0,1-1-1 0 0,-1 0 0 0 0,0 1 1 0 0,0 0-1 0 0,0-1 0 0 0,1 1 0 0 0,-1-1 1 0 0,1 1-1 0 0,0 0 0 0 0,-1-1 1 0 0,1 1-1 0 0,0 0 0 0 0,0 0 0 0 0,0-1 1 0 0,0 1-1 0 0,0 0 0 0 0,0-1 1 0 0,0 1-1 0 0,1 0 0 0 0,-1-1 1 0 0,1 1-1 0 0,-1 0 0 0 0,1-1 0 0 0,0 1 1 0 0,0-1-1 0 0,-1 1 0 0 0,1-1 1 0 0,0 1-1 0 0,0-1 0 0 0,0 0 0 0 0,1 1 1 0 0,-1-1-1 0 0,0 0 0 0 0,0 0 1 0 0,1 0-1 0 0,-1 0 0 0 0,1 0 0 0 0,-1 0 1 0 0,1 0-1 0 0,-1 0 0 0 0,1-1 1 0 0,-1 1-1 0 0,1-1 0 0 0,0 1 0 0 0,-1-1 1 0 0,1 1-1 0 0,0-1 0 0 0,0 0 1 0 0,-1 0-11 0 0,101 1 578 0 0,-32-9-1810 0 0,-29 1-3984 0 0,-27 4 79 0 0,-3-1-1172 0 0</inkml:trace>
  <inkml:trace contextRef="#ctx0" brushRef="#br0" timeOffset="9117.744">2285 1179 0 0 0,'0'0'432'0'0,"0"0"31"0"0,-10 3 668 0 0,39 1 3240 0 0,154-3 1958 0 0,369-9-3036 0 0,141-35-2686 0 0,-396 31-489 0 0,360-33 91 0 0,-243 16-161 0 0,-77 0-13 0 0,117 7 14 0 0,-240 7-284 0 0,-176 12-982 0 0,-25 2-3076 0 0,0 1-5575 0 0,-13 0 8396 0 0</inkml:trace>
  <inkml:trace contextRef="#ctx0" brushRef="#br0" timeOffset="10945.623">4362 1293 0 0 0,'0'0'986'0'0,"0"0"-349"0"0,0 0-186 0 0,0 0 118 0 0,0 0 255 0 0,0 0 170 0 0,0 0 77 0 0,0 0 12 0 0,0 0-40 0 0,0 0-23 0 0,0 0-67 0 0,1 11-102 0 0,1 199 3033 0 0,-9-11-3522 0 0,30-176-1861 0 0,11-35-6634 0 0,-23 1 3365 0 0,-9 7 4440 0 0</inkml:trace>
  <inkml:trace contextRef="#ctx0" brushRef="#br0" timeOffset="11247.615">4008 1378 0 0 0,'0'0'425'0'0,"0"0"-44"0"0,0 0 251 0 0,0 0 484 0 0,0 0 376 0 0,0 0 127 0 0,0 0-110 0 0,0 0-200 0 0,0 0-179 0 0,0 0-125 0 0,0 0-63 0 0,34-5-61 0 0,110-15-54 0 0,199-29 2510 0 0,-336 48-3460 0 0,106-10 418 0 0,-38 8-5135 0 0,-67 14-6129 0 0,-8-7 10001 0 0</inkml:trace>
  <inkml:trace contextRef="#ctx0" brushRef="#br0" timeOffset="11488.8">4067 1823 2513 0 0,'0'0'2165'0'0,"0"0"-371"0"0,0 0-106 0 0,0 0 94 0 0,0 0 52 0 0,31-8-123 0 0,101-26-327 0 0,117-42 1358 0 0,-81 44-3681 0 0,-131 29-2893 0 0,0 2-3401 0 0,-30 1 1624 0 0</inkml:trace>
  <inkml:trace contextRef="#ctx0" brushRef="#br0" timeOffset="15116.175">4916 1543 0 0 0,'0'0'838'0'0,"0"0"572"0"0,0 0 307 0 0,0 0 38 0 0,0 0-261 0 0,0 0-420 0 0,0 0-373 0 0,0 0-232 0 0,0 0-90 0 0,0 3 41 0 0,-52 112 1914 0 0,-97 114-1627 0 0,113-179-697 0 0,16-16 42 0 0,19-34-52 0 0,1 0-9 0 0,0 0 24 0 0,0 0 65 0 0,46-40 1653 0 0,33-49-845 0 0,107-135-114 0 0,-138 150-607 0 0,-48 74-173 0 0,0 0 0 0 0,0 0 1 0 0,1 1-1 0 0,-1-1 0 0 0,0 0 1 0 0,0 0-1 0 0,0 1 0 0 0,0-1 1 0 0,0 0-1 0 0,1 0 0 0 0,-1 0 1 0 0,0 1-1 0 0,0-1 0 0 0,0 0 1 0 0,1 0-1 0 0,-1 0 0 0 0,0 0 0 0 0,0 1 1 0 0,1-1-1 0 0,-1 0 0 0 0,0 0 1 0 0,0 0-1 0 0,1 0 0 0 0,-1 0 1 0 0,0 0-1 0 0,0 0 0 0 0,1 0 1 0 0,-1 0-1 0 0,0 0 0 0 0,1 0 1 0 0,-1 0-1 0 0,0 0 0 0 0,0 0 1 0 0,1 0-1 0 0,-1 0 0 0 0,0 0 1 0 0,0 0-1 0 0,1 0 0 0 0,-1 0 1 0 0,0 0-1 0 0,0 0 0 0 0,1-1 1 0 0,-1 1-1 0 0,0 0 0 0 0,0 0 1 0 0,1 0-1 0 0,-1 0 0 0 0,0-1 1 0 0,0 1-1 0 0,0 0 0 0 0,1 0 1 0 0,-1-1-1 0 0,0 1 0 0 0,0 0 0 0 0,0 0 1 0 0,0 0-1 0 0,0-1 0 0 0,0 1 1 0 0,1-1 5 0 0,4 38 97 0 0,-3-18-50 0 0,55 162 290 0 0,-37-78 1290 0 0,-42-110-1168 0 0,-265-114-820 0 0,244 101-604 0 0,24 13-2664 0 0,3 0-4837 0 0,13 7 2647 0 0</inkml:trace>
</inkml:ink>
</file>

<file path=ppt/ink/ink4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25.3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249 408 3457 0 0,'0'0'892'0'0,"0"0"-461"0"0,0 0-274 0 0,0 0 314 0 0,0 0 470 0 0,0 0 312 0 0,0 0 76 0 0,0 0-193 0 0,0 0-301 0 0,4 18-253 0 0,26 130 623 0 0,3 139 141 0 0,-29-177-2170 0 0,-6-36-2468 0 0,-10-9-5728 0 0,8-53 8121 0 0</inkml:trace>
  <inkml:trace contextRef="#ctx0" brushRef="#br0" timeOffset="512.833">0 621 2361 0 0,'0'0'2757'0'0,"0"0"-1251"0"0,0 0-655 0 0,0 0-79 0 0,0 0 190 0 0,0 0 226 0 0,0 0 28 0 0,0 0-164 0 0,0 0-270 0 0,0 0-253 0 0,26-33-166 0 0,84-106-99 0 0,-106 133-239 0 0,0 0 0 0 0,0 1 0 0 0,1 0 1 0 0,0 0-1 0 0,0 0 0 0 0,0 0 0 0 0,0 1 0 0 0,1-1 0 0 0,-1 1 0 0 0,1 1 0 0 0,0-1 0 0 0,1 1 0 0 0,1 0-25 0 0,9-5 85 0 0,4-2 42 0 0,0 1-1 0 0,0 1 1 0 0,1 0 0 0 0,0 2-1 0 0,1 1 1 0 0,-1 0 0 0 0,1 2-1 0 0,0 0 1 0 0,16 1-127 0 0,-37 3 4 0 0,0-1-1 0 0,1 0 1 0 0,-1 1-1 0 0,0-1 0 0 0,0 1 1 0 0,0 0-1 0 0,1 0 1 0 0,-1 0-1 0 0,0 0 1 0 0,0 0-1 0 0,0 0 1 0 0,0 0-1 0 0,0 1 1 0 0,-1-1-1 0 0,1 1 1 0 0,0-1-1 0 0,-1 1 0 0 0,1 0 1 0 0,-1-1-1 0 0,1 1 1 0 0,-1 0-1 0 0,0 0 1 0 0,0 0-1 0 0,0 0 1 0 0,0 0-1 0 0,0 1 1 0 0,0-1-1 0 0,-1 0 1 0 0,1 0-1 0 0,-1 1 0 0 0,0-1 1 0 0,1 0-1 0 0,-1 0 1 0 0,0 1-1 0 0,0-1 1 0 0,0 0-1 0 0,-1 1 1 0 0,1-1-1 0 0,-1 0 1 0 0,1 0-1 0 0,-1 1 1 0 0,0-1-1 0 0,1 0 0 0 0,-1 0 1 0 0,0 0-1 0 0,-1 0 1 0 0,1 1-4 0 0,-73 121 526 0 0,62-109-450 0 0,0 1 1 0 0,2-1 0 0 0,0 2-1 0 0,0 0 1 0 0,2 0-1 0 0,-6 17-76 0 0,13-31 1 0 0,0 1 1 0 0,0-1-1 0 0,1 1 0 0 0,-1-1 0 0 0,1 1 0 0 0,0-1 0 0 0,0 1 0 0 0,0-1 0 0 0,1 1 0 0 0,-1-1 0 0 0,1 1 0 0 0,0-1 0 0 0,0 0 0 0 0,0 1 1 0 0,0-1-1 0 0,1 0 0 0 0,-1 0 0 0 0,1 0 0 0 0,0 0 0 0 0,0 0 0 0 0,0 0 0 0 0,0 0 0 0 0,0 0 0 0 0,1-1 0 0 0,-1 0 0 0 0,1 1 1 0 0,0-1-1 0 0,0 0 0 0 0,0 0 0 0 0,0 0 0 0 0,0-1 0 0 0,0 1 0 0 0,0-1 0 0 0,0 1 0 0 0,1-1 0 0 0,-1 0 0 0 0,1-1 0 0 0,-1 1 0 0 0,1 0 1 0 0,-1-1-1 0 0,1 0 0 0 0,-1 0-1 0 0,26 8 35 0 0,-15-6-25 0 0,0 1 0 0 0,-1 1 0 0 0,0 0-1 0 0,0 1 1 0 0,0 1 0 0 0,0-1 0 0 0,-1 2 0 0 0,0 0 0 0 0,0 0 0 0 0,-1 1 0 0 0,9 8-10 0 0,-18-11 24 0 0,1 1 0 0 0,-1-1 0 0 0,0 1 0 0 0,0 0 0 0 0,-1 0 1 0 0,0 0-1 0 0,0-1 0 0 0,0 1 0 0 0,0 0 0 0 0,-1 1 0 0 0,0-1 0 0 0,-1 0 0 0 0,1 0 1 0 0,-1 0-1 0 0,0-1 0 0 0,0 1 0 0 0,-1 0 0 0 0,0 0 0 0 0,0 0 0 0 0,0-1 1 0 0,-1 0-1 0 0,0 1 0 0 0,0-1 0 0 0,0 0 0 0 0,-1 0 0 0 0,1 0 0 0 0,-1-1 1 0 0,-1 1-1 0 0,1-1 0 0 0,0 0 0 0 0,-3 1-24 0 0,-31 33-78 0 0,-2-2 1 0 0,-1-2-1 0 0,-2-2 1 0 0,0-2-1 0 0,-3-2 0 0 0,-44 21 78 0 0,46-29-1620 0 0,15-10-3546 0 0,23-9 310 0 0,5 2-1276 0 0</inkml:trace>
  <inkml:trace contextRef="#ctx0" brushRef="#br0" timeOffset="1094.876">696 938 4137 0 0,'0'0'940'0'0,"0"0"-326"0"0,0 0 15 0 0,0 0 307 0 0,0 0 260 0 0,0 0 53 0 0,0 0-190 0 0,0 0-274 0 0,0 0-197 0 0,0 0-89 0 0,0 0-22 0 0,0 0 21 0 0,0 0 59 0 0,16 19 62 0 0,52 56 59 0 0,-67-74-653 0 0,-1 0 0 0 0,1 0 1 0 0,-1 0-1 0 0,1 0 0 0 0,0 0 0 0 0,0-1 1 0 0,-1 1-1 0 0,1 0 0 0 0,0 0 1 0 0,0 0-1 0 0,0-1 0 0 0,0 1 1 0 0,0-1-1 0 0,0 1 0 0 0,0-1 1 0 0,0 1-1 0 0,0-1 0 0 0,0 1 1 0 0,0-1-1 0 0,0 0 0 0 0,1 0 0 0 0,-1 1 1 0 0,0-1-1 0 0,0 0 0 0 0,0 0 1 0 0,0 0-1 0 0,0 0 0 0 0,1-1 1 0 0,-1 1-1 0 0,0 0 0 0 0,0 0 1 0 0,0-1-1 0 0,0 1 0 0 0,0 0 0 0 0,0-1 1 0 0,0 1-1 0 0,0-1 0 0 0,0 0 1 0 0,0 1-1 0 0,0-1 0 0 0,0 0 1 0 0,0 1-1 0 0,0-1 0 0 0,0 0-25 0 0,3-3 187 0 0,201-161 2125 0 0,-204 166-2342 0 0,1 1 1 0 0,0 0-1 0 0,-1 0 0 0 0,1 0 0 0 0,-1 0 0 0 0,1 0 0 0 0,-1 0 0 0 0,0 0 0 0 0,0 0 0 0 0,0 1 0 0 0,0-1 0 0 0,0 0 0 0 0,-1 1 0 0 0,1-1 0 0 0,-1 1 0 0 0,1-1 0 0 0,-1 1 1 0 0,0-1-1 0 0,0 0 0 0 0,0 1 0 0 0,0-1 0 0 0,-1 1 0 0 0,1-1 0 0 0,-1 1 0 0 0,1-1 0 0 0,-1 0 0 0 0,0 1 0 0 0,-1 1 30 0 0,2 9-68 0 0,0-10 65 0 0,0-1-1 0 0,0 1 1 0 0,1 0 0 0 0,-1-1 0 0 0,1 1 0 0 0,-1-1 0 0 0,1 1 0 0 0,0-1 0 0 0,0 1 0 0 0,0-1 0 0 0,0 1 0 0 0,1-1 0 0 0,-1 0 0 0 0,1 0 0 0 0,-1 0 0 0 0,1 0 0 0 0,0 0 0 0 0,0 0 0 0 0,0 0 0 0 0,0 0 0 0 0,0-1 0 0 0,0 1 0 0 0,0-1-1 0 0,1 1 1 0 0,-1-1 0 0 0,0 0 0 0 0,1 0 0 0 0,-1 0 0 0 0,1 0 0 0 0,-1-1 0 0 0,1 1 0 0 0,0-1 0 0 0,-1 1 0 0 0,1-1 0 0 0,1 0 3 0 0,3 1 48 0 0,1-1 0 0 0,-1 0 1 0 0,1 0-1 0 0,-1-1 0 0 0,1 0 0 0 0,-1 0 1 0 0,1-1-1 0 0,-1 0 0 0 0,0 0 0 0 0,0-1 1 0 0,7-3-49 0 0,-2-1 163 0 0,1-2 0 0 0,-1 0 0 0 0,0 0 0 0 0,-1-1 1 0 0,0-1-1 0 0,-1 0 0 0 0,0 0 0 0 0,-1-1 0 0 0,0 0 1 0 0,-1-1-1 0 0,0 0 0 0 0,-1 0 0 0 0,3-8-163 0 0,59-187 1329 0 0,-68 207-1331 0 0,74-382-112 0 0,-70 349 126 0 0,0 1 0 0 0,-3-1 0 0 0,-1 0 0 0 0,-1 0 0 0 0,-5-31-12 0 0,5 66-2 0 0,0 0 1 0 0,-1-1 0 0 0,1 1 0 0 0,0 0-1 0 0,-1-1 1 0 0,1 1 0 0 0,0 0-1 0 0,-1-1 1 0 0,1 1 0 0 0,-1-1-1 0 0,1 1 1 0 0,-1-1 0 0 0,1 1 0 0 0,-1-1-1 0 0,0 1 1 0 0,1-1 0 0 0,-1 1-1 0 0,1-1 1 0 0,-1 0 0 0 0,0 1 0 0 0,0-1-1 0 0,1 0 1 0 0,-1 1 0 0 0,0-1-1 0 0,1 0 1 0 0,-1 0 0 0 0,0 0-1 0 0,0 0 1 0 0,1 0 0 0 0,-1 0 0 0 0,0 0-1 0 0,0 0 1 0 0,0 0 0 0 0,1 0-1 0 0,-1 0 1 0 0,0-1 0 0 0,1 1-1 0 0,-1 0 1 0 0,0 0 0 0 0,0-1 0 0 0,1 1-1 0 0,-1 0 1 0 0,1-1 0 0 0,-1 1-1 0 0,0-1 1 0 0,1 1 0 0 0,-1-1 0 0 0,1 1-1 0 0,-1-1 1 0 0,1 0 0 0 0,-1 1-1 0 0,1-1 1 0 0,-1 1 0 0 0,1-1-1 0 0,0 0 1 0 0,-1 1 0 0 0,1-1 0 0 0,0 0-1 0 0,0 0 1 0 0,-1 1 0 0 0,1-1-1 0 0,0 0 1 0 0,0 0 0 0 0,0 1 0 0 0,0-1-1 0 0,0 0 1 0 0,0 0 0 0 0,0 0 1 0 0,-15 31-38 0 0,2 1 1 0 0,1 0-1 0 0,1 1 0 0 0,2 0 1 0 0,1 0-1 0 0,0 7 38 0 0,0 4-16 0 0,2 0-1 0 0,1 1 1 0 0,3 0 0 0 0,1 0-1 0 0,3 0 1 0 0,5 35 16 0 0,-4-55-65 0 0,2 0-1 0 0,0 0 1 0 0,2-1-1 0 0,0 1 1 0 0,2-2 0 0 0,0 1-1 0 0,2-1 1 0 0,0-1 0 0 0,1 0-1 0 0,2 0 1 0 0,0-1-1 0 0,16 17 66 0 0,22 15-3342 0 0,-52-51 2061 0 0,0-1-381 0 0,-5-2-7624 0 0,-7-3 4820 0 0,7 5 3715 0 0</inkml:trace>
  <inkml:trace contextRef="#ctx0" brushRef="#br0" timeOffset="1345.101">1149 316 8642 0 0,'0'0'1336'0'0,"0"0"-376"0"0,0 0 121 0 0,0 0 63 0 0,0 0-24 0 0,0 0-200 0 0,221-19-264 0 0,-177 19-144 0 0,2 0-159 0 0,4 0-113 0 0,3 0-112 0 0,2 0-80 0 0,-3 0-176 0 0,-2 0-424 0 0,-4 0-1329 0 0,-13 4-3568 0 0,-13-4-3681 0 0</inkml:trace>
</inkml:ink>
</file>

<file path=ppt/ink/ink4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4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0 166 2489 0 0,'0'0'2683'0'0,"0"0"-1522"0"0,0 0-545 0 0,0 0 267 0 0,0 0 444 0 0,0 0 222 0 0,0 0-86 0 0,0 0-319 0 0,0 0-287 0 0,0 0-186 0 0,0 0-101 0 0,32 2-44 0 0,99 4-9 0 0,-39-12 392 0 0,122-29-154 0 0,-165 23-2972 0 0,-44 5-2504 0 0,-5 3-4707 0 0,0 1 7674 0 0</inkml:trace>
  <inkml:trace contextRef="#ctx0" brushRef="#br0" timeOffset="246.463">162 0 5489 0 0,'0'0'1983'0'0,"0"0"-624"0"0,0 0-153 0 0,0 0 198 0 0,0 0 194 0 0,0 0-15 0 0,0 0-219 0 0,-5 32-353 0 0,-17 100-326 0 0,17-53 29 0 0,6-65-705 0 0,2 0 1 0 0,0 0-1 0 0,0 0 1 0 0,1-1-1 0 0,1 0 0 0 0,0 0 1 0 0,1 0-1 0 0,0 0 0 0 0,4 3-9 0 0,7 9-3902 0 0,2-3-3903 0 0,-15-18 1032 0 0</inkml:trace>
</inkml:ink>
</file>

<file path=ppt/ink/ink4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47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6 828 0 0 0,'0'0'601'0'0,"0"0"510"0"0,0 0 244 0 0,0 0 148 0 0,0 0 95 0 0,0 0 0 0 0,-4 6 1119 0 0,3-6 1614 0 0,12-56-540 0 0,33-24-3286 0 0,-24 47-191 0 0,10-20-174 0 0,110-165 235 0 0,-93 170-276 0 0,-43 85-353 0 0,-5 9 338 0 0,0-18-50 0 0,1-1 1 0 0,1 1 0 0 0,1 0 0 0 0,2 0 0 0 0,0-1-1 0 0,7 20-34 0 0,-11-45 6 0 0,1-1-1 0 0,-1 1 0 0 0,0-1 0 0 0,1 1 0 0 0,-1-1 1 0 0,1 1-1 0 0,-1-1 0 0 0,1 0 0 0 0,0 1 0 0 0,-1-1 1 0 0,1 0-1 0 0,0 1 0 0 0,0-1 0 0 0,0 0 1 0 0,0 0-1 0 0,0 0 0 0 0,0 0 0 0 0,1 0 0 0 0,-1 0 1 0 0,0 0-1 0 0,0-1 0 0 0,1 1 0 0 0,-1 0 0 0 0,0-1 1 0 0,1 1-1 0 0,-1 0 0 0 0,1-1 0 0 0,-1 0 1 0 0,1 1-1 0 0,-1-1 0 0 0,1 0 0 0 0,-1 0 0 0 0,1 0 1 0 0,-1 0-1 0 0,1 0 0 0 0,-1 0 0 0 0,1 0 1 0 0,-1-1-1 0 0,1 1 0 0 0,-1 0 0 0 0,1-1 0 0 0,-1 0 1 0 0,0 1-1 0 0,1-1 0 0 0,0 0-5 0 0,6-5 20 0 0,-1-1 0 0 0,0 1 0 0 0,0-1 0 0 0,0 0 0 0 0,-1-1 0 0 0,0 0 0 0 0,-1 0-1 0 0,0 0 1 0 0,0 0 0 0 0,-1-1 0 0 0,3-7-20 0 0,17-27 48 0 0,10-5-126 0 0,3 0 1 0 0,1 3 0 0 0,38-36 77 0 0,-75 80-7 0 0,-1 1 1 0 0,0-1 0 0 0,0 0 0 0 0,0 0-1 0 0,1 1 1 0 0,-1-1 0 0 0,0 0-1 0 0,1 0 1 0 0,-1 1 0 0 0,0-1 0 0 0,1 1-1 0 0,-1-1 1 0 0,1 0 0 0 0,-1 1-1 0 0,1-1 1 0 0,0 1 0 0 0,-1-1 0 0 0,1 1-1 0 0,-1-1 1 0 0,1 1 0 0 0,0-1-1 0 0,-1 1 1 0 0,1 0 0 0 0,0 0 0 0 0,0-1-1 0 0,-1 1 1 0 0,1 0 0 0 0,0 0-1 0 0,0 0 1 0 0,-1-1 0 0 0,1 1-1 0 0,0 0 1 0 0,0 0 0 0 0,0 0 0 0 0,-1 0-1 0 0,1 1 1 0 0,0-1 0 0 0,0 0-1 0 0,-1 0 1 0 0,1 0 0 0 0,0 1 0 0 0,0-1-1 0 0,-1 0 1 0 0,1 1 0 0 0,0-1-1 0 0,-1 0 1 0 0,1 1 0 0 0,0-1 0 0 0,-1 1-1 0 0,1-1 1 0 0,-1 1 0 0 0,1 0-1 0 0,-1-1 1 0 0,1 1 0 0 0,-1-1 0 0 0,1 1-1 0 0,-1 0 1 0 0,0-1 0 0 0,1 1-1 0 0,-1 0 1 0 0,0 0 0 0 0,0-1 0 0 0,1 1-1 0 0,-1 0 1 0 0,0 0 0 0 0,0-1-1 0 0,0 1 1 0 0,0 0 0 0 0,0 0 0 0 0,0 0 6 0 0,-9 134 273 0 0,4 53-132 0 0,33-140-700 0 0,-18-46-3932 0 0,1-8-4383 0 0,-7 2 2478 0 0</inkml:trace>
  <inkml:trace contextRef="#ctx0" brushRef="#br0" timeOffset="484.986">1112 77 0 0 0,'0'0'1882'0'0,"0"0"-421"0"0,0 0-111 0 0,0 0 160 0 0,0 0 291 0 0,0 0 161 0 0,0 0-189 0 0,0 0-419 0 0,0 0-359 0 0,0 0-208 0 0,0 0-65 0 0,0 0-9 0 0,0 0-34 0 0,4 6-86 0 0,-1 1-466 0 0,0 0 1 0 0,-1 0-1 0 0,0 1 0 0 0,0-1 0 0 0,0 0 0 0 0,-1 1 0 0 0,0-1 0 0 0,0 1 0 0 0,-1 0 0 0 0,0-1 0 0 0,-1 1 0 0 0,1-1 0 0 0,-1 1 0 0 0,-2 4-127 0 0,-87 179 414 0 0,74-147-409 0 0,64-41 203 0 0,91-36 204 0 0,-100 19-380 0 0,-38 13-159 0 0,15-8-231 0 0,-14 1-8120 0 0,-2 7 3558 0 0,0 1-1629 0 0</inkml:trace>
  <inkml:trace contextRef="#ctx0" brushRef="#br0" timeOffset="938.853">1308 3 0 0 0,'0'0'1118'0'0,"0"0"273"0"0,0 0 161 0 0,0 0-73 0 0,0 0-271 0 0,0 0-262 0 0,0 0-153 0 0,0 0 1 0 0,0 0 16 0 0,0 0-64 0 0,0 0-91 0 0,14 0-123 0 0,106 0 995 0 0,-117-1-1464 0 0,1 1 0 0 0,-1-1 1 0 0,0 1-1 0 0,1-1 0 0 0,-1 1 0 0 0,0 0 0 0 0,1 1 1 0 0,-1-1-1 0 0,0 0 0 0 0,1 1 0 0 0,-1 0 1 0 0,0 0-1 0 0,1 0 0 0 0,-1 0 0 0 0,0 0 1 0 0,0 1-1 0 0,0 0 0 0 0,0-1 0 0 0,0 1 0 0 0,-1 0 1 0 0,1 0-1 0 0,-1 0 0 0 0,1 1 0 0 0,-1-1 1 0 0,1 1-1 0 0,-1-1 0 0 0,0 1 0 0 0,0 0 0 0 0,-1 0 1 0 0,1 0-1 0 0,-1 0 0 0 0,1 0 0 0 0,-1 0 1 0 0,0 0-1 0 0,0 0 0 0 0,0 1 0 0 0,0-1 0 0 0,-1 0 1 0 0,1 1-1 0 0,-1-1 0 0 0,0 1 0 0 0,0-1 1 0 0,0 0-1 0 0,-1 1-63 0 0,-7 9 382 0 0,7-11-350 0 0,0-1 0 0 0,-1 1 0 0 0,1-1 0 0 0,0 1 0 0 0,0-1 0 0 0,0 1 0 0 0,0 0 0 0 0,0 0 0 0 0,0-1 0 0 0,1 1-1 0 0,-1 0 1 0 0,0 0 0 0 0,1 0 0 0 0,0 0 0 0 0,-1 0 0 0 0,1 0 0 0 0,0-1 0 0 0,0 1 0 0 0,0 0 0 0 0,0 0 0 0 0,0 0-1 0 0,1 0 1 0 0,-1 0 0 0 0,1 0 0 0 0,-1 0 0 0 0,1 0-32 0 0,4 1 40 0 0,0 0 0 0 0,0-1-1 0 0,1 0 1 0 0,-1 0 0 0 0,0 0-1 0 0,1-1 1 0 0,0 1 0 0 0,-1-1 0 0 0,1-1-1 0 0,0 1 1 0 0,-1-1 0 0 0,1 0 0 0 0,0 0-1 0 0,0-1-39 0 0,24 2 112 0 0,-21 0-541 0 0,57 8 708 0 0,-45-3-3121 0 0,-1 0-3880 0 0,-17-3 1833 0 0,-2 1 1279 0 0</inkml:trace>
  <inkml:trace contextRef="#ctx0" brushRef="#br0" timeOffset="1294.022">939 655 0 0 0,'0'0'1307'0'0,"0"0"-508"0"0,0 0-220 0 0,0 0 274 0 0,0 0 570 0 0,0 0 505 0 0,0 0 134 0 0,0 0-140 0 0,0 0-279 0 0,0 0-313 0 0,0 0-265 0 0,0 0-179 0 0,33 2-130 0 0,102 4-79 0 0,-26-18 430 0 0,297-59-987 0 0,-374 66-1070 0 0,26-5-2644 0 0,-18 8-5183 0 0,-26 2 3641 0 0</inkml:trace>
  <inkml:trace contextRef="#ctx0" brushRef="#br0" timeOffset="1645.214">1265 706 0 0 0,'0'0'806'0'0,"0"0"-85"0"0,0 0 8 0 0,0 0 332 0 0,0 0 440 0 0,0 0 217 0 0,0 0-171 0 0,0 0-417 0 0,0 0-390 0 0,0 0-207 0 0,0 0-45 0 0,0 0 11 0 0,0 0-15 0 0,-4 13-65 0 0,-39 99 569 0 0,38-103-911 0 0,1-2-41 0 0,0 1-1 0 0,0-1 1 0 0,0 1-1 0 0,1-1 1 0 0,1 1-1 0 0,-1 0 1 0 0,1 0-1 0 0,1 0 1 0 0,-1 1-1 0 0,1-1 0 0 0,1 0 1 0 0,0 7-36 0 0,1-13 35 0 0,0 0 1 0 0,1 0-1 0 0,-1 0 0 0 0,1-1 1 0 0,0 1-1 0 0,-1 0 1 0 0,1-1-1 0 0,0 1 0 0 0,0-1 1 0 0,0 0-1 0 0,0 0 1 0 0,0 0-1 0 0,0 0 0 0 0,0 0 1 0 0,0 0-1 0 0,1 0 0 0 0,-1-1 1 0 0,0 1-1 0 0,1-1 1 0 0,-1 0-1 0 0,0 1 0 0 0,0-1 1 0 0,1 0-1 0 0,-1-1 0 0 0,0 1 1 0 0,1 0-1 0 0,-1 0 1 0 0,0-1-1 0 0,1 0 0 0 0,-1 1-35 0 0,8-1 106 0 0,9 0-156 0 0,1-2 1 0 0,-1 0-1 0 0,0-2 1 0 0,0 0-1 0 0,0-1 1 0 0,-1 0-1 0 0,14-8 50 0 0,15-11-2526 0 0,-24 12-1587 0 0,-12 6 47 0 0,-5 0 84 0 0</inkml:trace>
  <inkml:trace contextRef="#ctx0" brushRef="#br0" timeOffset="1922.724">1567 684 0 0 0,'0'0'307'0'0,"0"0"580"0"0,0 0 578 0 0,0 0 521 0 0,0 0 221 0 0,0 0-106 0 0,0 0-324 0 0,0 0-392 0 0,0 0-296 0 0,0 0-194 0 0,-10 34-147 0 0,-34 105-126 0 0,-21 71 551 0 0,48-135-3014 0 0,15-44-8315 0 0,2-26 5511 0 0</inkml:trace>
</inkml:ink>
</file>

<file path=ppt/ink/ink4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38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555 549 0 0 0,'0'0'715'0'0,"0"0"117"0"0,0 0 0 0 0,0 0 256 0 0,0 0 405 0 0,0 0 286 0 0,0 0-40 0 0,0 0-343 0 0,0 0-369 0 0,0 0-259 0 0,0 0-94 0 0,1 4 3 0 0,2 41 394 0 0,-2 0 0 0 0,-2 0-1 0 0,-2 0 1 0 0,-2 0 0 0 0,-6 24-1071 0 0,2-18-387 0 0,3 0-1 0 0,2 0 1 0 0,2 0 0 0 0,3 13 387 0 0,10-41-1871 0 0,-8-20-2626 0 0,1-2-4125 0 0,-4-1 6787 0 0</inkml:trace>
  <inkml:trace contextRef="#ctx0" brushRef="#br0" timeOffset="304.546">1 626 744 0 0,'0'0'934'0'0,"0"0"-67"0"0,0 0 341 0 0,0 0 480 0 0,0 0 318 0 0,0 0 13 0 0,0 0-313 0 0,0 0-358 0 0,0 0-253 0 0,0 0-134 0 0,36-13-74 0 0,113-42-68 0 0,-43 31 596 0 0,155-5 187 0 0,-93 36-2072 0 0,-74 12-1784 0 0,-31-16-5195 0 0,-42 1-1328 0 0,-17-4 8428 0 0</inkml:trace>
  <inkml:trace contextRef="#ctx0" brushRef="#br0" timeOffset="636.377">95 1193 2417 0 0,'0'0'1349'0'0,"0"0"-109"0"0,0 0 117 0 0,0 0 203 0 0,0 0 180 0 0,0 0-73 0 0,0 0-216 0 0,0 0-233 0 0,0 0-236 0 0,0 0-158 0 0,0 0-124 0 0,0 0-80 0 0,33 6-76 0 0,104 17-50 0 0,-131-22-445 0 0,1 0 0 0 0,-1 0 1 0 0,0-1-1 0 0,0 0 1 0 0,0 0-1 0 0,1 0 1 0 0,-1-1-1 0 0,0 0 1 0 0,0 0-1 0 0,0-1 0 0 0,0 1 1 0 0,0-1-1 0 0,4-3-49 0 0,10-3 146 0 0,139-44 88 0 0,84-26-779 0 0,-161 54-4037 0 0,-1 2-3943 0 0,-63 18 2992 0 0</inkml:trace>
  <inkml:trace contextRef="#ctx0" brushRef="#br0" timeOffset="1792.892">1153 873 0 0 0,'0'0'763'0'0,"0"0"428"0"0,0 0 93 0 0,0 0-93 0 0,0 0-127 0 0,0 0-162 0 0,0 0-171 0 0,0 0-129 0 0,0 0-95 0 0,0 0-48 0 0,-8 15-34 0 0,-49 103 764 0 0,-67 85-199 0 0,98-157-942 0 0,26-45-18 0 0,0-1 22 0 0,0 0 14 0 0,0 0 21 0 0,0 0 21 0 0,33-34 1226 0 0,151-160-605 0 0,-160 172-713 0 0,-16 14-26 0 0,-1 1 0 0 0,1 0 0 0 0,1 0 0 0 0,-1 1 0 0 0,1 0 0 0 0,0 1 0 0 0,1 0 0 0 0,-1 0 0 0 0,1 1 0 0 0,5-2 10 0 0,-12 6-6 0 0,-1 1 0 0 0,1-1-1 0 0,0 1 1 0 0,-1 0 0 0 0,1 0 0 0 0,-1 0-1 0 0,0 0 1 0 0,1 0 0 0 0,-1 1 0 0 0,0-1-1 0 0,0 1 1 0 0,0-1 0 0 0,0 1-1 0 0,0 0 1 0 0,0 0 0 0 0,0 0 0 0 0,0 0-1 0 0,-1 0 1 0 0,1 0 0 0 0,-1 0-1 0 0,1 1 1 0 0,-1-1 0 0 0,0 0 0 0 0,0 1-1 0 0,0-1 1 0 0,-1 1 0 0 0,1-1 0 0 0,0 1-1 0 0,-1 0 1 0 0,0-1 0 0 0,1 1-1 0 0,-1 0 1 0 0,0-1 0 0 0,0 1 0 0 0,-1-1-1 0 0,1 1 1 0 0,-1 2 6 0 0,9 30 150 0 0,12 10-46 0 0,27 42-108 0 0,-40-46 1054 0 0,-35-42 204 0 0,-64-32-775 0 0,-153-46-4793 0 0,233 77 2966 0 0,1 0-2158 0 0,5-2-2029 0 0,4 3 3769 0 0</inkml:trace>
  <inkml:trace contextRef="#ctx0" brushRef="#br0" timeOffset="2163.283">1654 866 0 0 0,'0'0'432'0'0,"0"0"222"0"0,0 0 96 0 0,0 0 277 0 0,0 0 383 0 0,0 0 249 0 0,0 0-55 0 0,0 0-254 0 0,0 0-278 0 0,0 0-285 0 0,0 0-204 0 0,0 0-127 0 0,0 0-99 0 0,24 0-49 0 0,120 3 192 0 0,107-29-261 0 0,-228 23-1045 0 0,2 0-2037 0 0,-9 2-3826 0 0,-13 1 3799 0 0</inkml:trace>
  <inkml:trace contextRef="#ctx0" brushRef="#br0" timeOffset="2416.772">1731 1053 0 0 0,'0'0'1467'0'0,"0"0"21"0"0,0 0 213 0 0,0 0 236 0 0,0 0 25 0 0,0 0-275 0 0,0 0-375 0 0,0 0-367 0 0,0 0-284 0 0,0 0-181 0 0,0 0-145 0 0,37 0-88 0 0,115-1-71 0 0,-44-20-3 0 0,-85 15-403 0 0,83-22-1026 0 0,-37 11-5669 0 0,-48 13 765 0 0</inkml:trace>
  <inkml:trace contextRef="#ctx0" brushRef="#br0" timeOffset="4114.236">2676 435 0 0 0,'0'0'1234'0'0,"0"0"-39"0"0,0 0-214 0 0,0 0-215 0 0,0 0-112 0 0,0 0-7 0 0,5 8 1903 0 0,-42 212 2822 0 0,-40 93-4333 0 0,70-298-1082 0 0,6-20 2362 0 0,14-37-2100 0 0,3 0 0 0 0,1 1 0 0 0,2 1 0 0 0,8-11-219 0 0,47-107 79 0 0,-21 25 53 0 0,-50 120-99 0 0,-2 7-342 0 0,-1 15 8 0 0,-3 62 348 0 0,0-54-18 0 0,2-1-1 0 0,0 1 0 0 0,1 0 1 0 0,1 0-1 0 0,0 0 0 0 0,1-1 1 0 0,1 1-1 0 0,1-1 0 0 0,4 15-28 0 0,-6-28 24 0 0,0 0-1 0 0,0 0 1 0 0,0 0-1 0 0,0 0 0 0 0,0-1 1 0 0,0 1-1 0 0,1-1 1 0 0,-1 0-1 0 0,1 0 0 0 0,0 0 1 0 0,0 0-1 0 0,0 0 1 0 0,0 0-1 0 0,0-1 0 0 0,0 1 1 0 0,0-1-1 0 0,0 0 1 0 0,0 0-1 0 0,1 0 0 0 0,-1 0 1 0 0,0-1-1 0 0,1 0 1 0 0,-1 1-1 0 0,1-1 0 0 0,-1 0 1 0 0,0 0-1 0 0,1-1 1 0 0,-1 1-1 0 0,1-1 0 0 0,-1 0 1 0 0,0 0-1 0 0,0 0 1 0 0,1 0-1 0 0,-1 0 0 0 0,0-1 1 0 0,0 0-1 0 0,0 1 1 0 0,0-1-1 0 0,-1 0 0 0 0,1 0 1 0 0,0-1-1 0 0,0 0-23 0 0,20-20 53 0 0,-1-1 0 0 0,-1-1 0 0 0,0-1 0 0 0,-3-1 0 0 0,0-1 0 0 0,3-8-53 0 0,70-98-218 0 0,-91 133 211 0 0,1 1 1 0 0,-1-1-1 0 0,1 0 0 0 0,-1 1 0 0 0,1-1 0 0 0,0 1 0 0 0,-1-1 0 0 0,1 0 0 0 0,-1 1 0 0 0,1 0 1 0 0,0-1-1 0 0,0 1 0 0 0,-1-1 0 0 0,1 1 0 0 0,0 0 0 0 0,0-1 0 0 0,-1 1 0 0 0,1 0 0 0 0,0 0 1 0 0,0 0-1 0 0,0 0 0 0 0,0 0 0 0 0,-1 0 0 0 0,1 0 0 0 0,0 0 0 0 0,0 0 0 0 0,0 0 0 0 0,-1 0 1 0 0,1 0-1 0 0,0 0 0 0 0,0 1 0 0 0,0-1 0 0 0,-1 0 0 0 0,1 1 0 0 0,0-1 0 0 0,0 1 1 0 0,-1-1-1 0 0,1 0 0 0 0,0 1 0 0 0,-1 0 0 0 0,1-1 0 0 0,-1 1 0 0 0,1-1 0 0 0,-1 1 0 0 0,1 0 1 0 0,-1-1-1 0 0,1 1 0 0 0,-1 0 0 0 0,1-1 0 0 0,-1 1 0 0 0,0 0 0 0 0,0 0 0 0 0,1 0 0 0 0,-1-1 1 0 0,0 1-1 0 0,0 0 0 0 0,0 0 7 0 0,14 51 146 0 0,-8 16 106 0 0,-4-32-161 0 0,1 0-1 0 0,2 0 1 0 0,1-1 0 0 0,2 0-1 0 0,11 31-90 0 0,12-37-1760 0 0,-16-50-4003 0 0,-12 12 98 0 0,-1 2-215 0 0</inkml:trace>
  <inkml:trace contextRef="#ctx0" brushRef="#br0" timeOffset="4413.871">3563 310 752 0 0,'0'0'1027'0'0,"0"0"-443"0"0,0 0 104 0 0,0 0 577 0 0,0 0 519 0 0,0 0 247 0 0,0 0-83 0 0,0 0-342 0 0,0 0-362 0 0,0 0-290 0 0,0 0-205 0 0,0 0-156 0 0,0 0-108 0 0,10 19-54 0 0,32 62-70 0 0,-30-31 289 0 0,-13-38-478 0 0,-1-1-120 0 0,0-1 0 0 0,0 1 1 0 0,-1-1-1 0 0,-1 0 1 0 0,1 0-1 0 0,-2 0 0 0 0,1 0 1 0 0,-1-1-1 0 0,-1 1 1 0 0,-5 7-53 0 0,-21 40 107 0 0,32-56-106 0 0,0 0 0 0 0,-1 0 0 0 0,1 1 0 0 0,0-1 0 0 0,0 0 0 0 0,-1 0 0 0 0,1 0 0 0 0,0 0 0 0 0,0 0 0 0 0,0 0 0 0 0,1 1 0 0 0,-1-1 0 0 0,0 0 0 0 0,0 0 0 0 0,1 0 0 0 0,-1 0 0 0 0,0 0 0 0 0,1 0 0 0 0,-1 0 0 0 0,1 0 0 0 0,-1 0 0 0 0,1 0 0 0 0,0 0 0 0 0,0 0 0 0 0,-1 0 0 0 0,1 0 0 0 0,0-1 0 0 0,0 1 0 0 0,0 0 0 0 0,0-1 0 0 0,-1 1 0 0 0,1 0 0 0 0,0-1 0 0 0,0 1 0 0 0,1-1 0 0 0,-1 1 1 0 0,0-1-1 0 0,0 0 0 0 0,0 1 0 0 0,0-1 0 0 0,0 0 0 0 0,0 0 0 0 0,0 0 0 0 0,0 0 0 0 0,1 0 0 0 0,-1 0 0 0 0,0 0 0 0 0,1-1-1 0 0,61-1 283 0 0,88-47 177 0 0,-45 12-3441 0 0,-99 36-1621 0 0,-4 1-1200 0 0,1 0 440 0 0</inkml:trace>
  <inkml:trace contextRef="#ctx0" brushRef="#br0" timeOffset="5012.945">2650 1031 0 0 0,'0'0'1367'0'0,"0"0"505"0"0,0 0 389 0 0,0 0 130 0 0,0 0-183 0 0,31-2-310 0 0,103-5-312 0 0,98-25 2391 0 0,255-60-2033 0 0,-18 1-2745 0 0,-453 88 168 0 0,13-4-610 0 0,-10 6-4726 0 0,-19 1 2605 0 0,0 0-559 0 0,0 0 352 0 0</inkml:trace>
  <inkml:trace contextRef="#ctx0" brushRef="#br0" timeOffset="5279.323">3430 1024 6289 0 0,'0'0'1334'0'0,"0"0"-507"0"0,0 0-114 0 0,0 0 350 0 0,0 0 385 0 0,0 0 141 0 0,0 0-153 0 0,0 0-337 0 0,0 0-312 0 0,0 0-219 0 0,0 0-156 0 0,0 0-97 0 0,0 0-75 0 0,1 31-69 0 0,-1 98-58 0 0,-17-39-105 0 0,13-78-144 0 0,-23 54-3521 0 0,22-57 88 0 0,0 0-4546 0 0,2-5 5180 0 0</inkml:trace>
  <inkml:trace contextRef="#ctx0" brushRef="#br0" timeOffset="5697.282">3638 1068 2457 0 0,'0'0'1501'0'0,"0"0"-350"0"0,0 0 8 0 0,0 0 245 0 0,0 0 169 0 0,0 0-48 0 0,0 0-271 0 0,0 0-246 0 0,0 0-136 0 0,0 0-105 0 0,0 0-89 0 0,0 0-117 0 0,0 0-83 0 0,27-4-53 0 0,84-14-38 0 0,73-4 994 0 0,-183 22-1381 0 0,-1 0 0 0 0,1 0-1 0 0,0 0 1 0 0,0 0 0 0 0,-1 0-1 0 0,1 0 1 0 0,0 0 0 0 0,0 1-1 0 0,-1-1 1 0 0,1 0 0 0 0,0 0 0 0 0,-1 1-1 0 0,1-1 1 0 0,0 0 0 0 0,-1 1-1 0 0,1-1 1 0 0,-1 1 0 0 0,1-1-1 0 0,-1 1 1 0 0,1-1 0 0 0,-1 1-1 0 0,1-1 1 0 0,-1 1 0 0 0,1-1-1 0 0,-1 1 1 0 0,1 0 0 0 0,-1-1 0 0 0,0 1-1 0 0,1 0 1 0 0,-1-1 0 0 0,0 1-1 0 0,0 0 1 0 0,0 0 0 0 0,0-1-1 0 0,1 1 1 0 0,-1 0 0 0 0,0 0-1 0 0,0-1 1 0 0,0 1 0 0 0,0 0-1 0 0,-1-1 1 0 0,1 1 0 0 0,0 0 0 0 0,0 0-1 0 0,0-1 1 0 0,-1 1 0 0 0,1 0-1 0 0,0-1 1 0 0,0 1 0 0 0,-1 0-1 0 0,1-1 1 0 0,-1 1 0 0 0,1-1-1 0 0,-1 1 1 0 0,1 0 0 0 0,-1-1-1 0 0,1 1 1 0 0,-1-1 0 0 0,0 1 0 0 0,-28 38-118 0 0,-137 116-27 0 0,166-156 146 0 0,1 1 1 0 0,0 0-1 0 0,0 0 0 0 0,0 0 1 0 0,0-1-1 0 0,0 1 1 0 0,0 0-1 0 0,0 0 0 0 0,0 1 1 0 0,0-1-1 0 0,-1 0 0 0 0,1 0 1 0 0,0 0-1 0 0,0 1 0 0 0,0-1 1 0 0,0 0-1 0 0,0 1 1 0 0,0-1-1 0 0,-1 1 0 0 0,1-1 1 0 0,0 1-1 0 0,0-1 0 0 0,-1 1 1 0 0,1-1-1 0 0,0 1 1 0 0,-1 0-1 0 0,1-1 0 0 0,-1 1 1 0 0,1 0-1 0 0,-1 0 0 0 0,1-1 1 0 0,-1 1-1 0 0,1 0 1 0 0,-1 0-1 0 0,0 0 0 0 0,1 0 1 0 0,-1 0-1 0 0,0 0 0 0 0,0-1 1 0 0,0 1-1 0 0,0 0 0 0 0,0 0 1 0 0,0 0-1 0 0,0 0 1 0 0,0 0-1 0 0,0 0 0 0 0,0 0 1 0 0,0 0-1 0 0,0 0 0 0 0,-1-1 1 0 0,1 1-1 0 0,0 0 1 0 0,-1 0-1 0 0,1 0 0 0 0,-1 0 1 0 0,1-1-1 0 0,-1 1 0 0 0,1 0 1 0 0,-1 0-1 0 0,1-1 1 0 0,-1 1-1 0 0,0 0 0 0 0,1-1 1 0 0,-1 1-1 0 0,0-1 0 0 0,0 1 1 0 0,0-1-1 0 0,1 1 1 0 0,-1-1-1 0 0,0 0-1 0 0,15 1-13 0 0,0-2-1 0 0,0 0 1 0 0,-1 0-1 0 0,1-1 1 0 0,0-1 0 0 0,-1 0-1 0 0,1-1 1 0 0,-1-1 0 0 0,0 0-1 0 0,6-4 14 0 0,0 2-281 0 0,38-20-2931 0 0,-20 6-3207 0 0,-22 12 1734 0 0,-4 4 1020 0 0</inkml:trace>
  <inkml:trace contextRef="#ctx0" brushRef="#br0" timeOffset="38465.022">3627 59 0 0 0,'0'0'563'0'0,"0"0"400"0"0,0 0 129 0 0,-3-2 56 0 0,-12-5 63 0 0,11 5 11 0 0,4 2-27 0 0,0 0-86 0 0,15-4 2864 0 0,99-21 347 0 0,41 6-2557 0 0,-154 19-1754 0 0,0 0 0 0 0,0 0 1 0 0,0 0-1 0 0,1 0 1 0 0,-1 1-1 0 0,0-1 0 0 0,0 0 1 0 0,0 0-1 0 0,0 1 1 0 0,0-1-1 0 0,1 1 0 0 0,-1-1 1 0 0,0 1-1 0 0,0-1 1 0 0,0 1-1 0 0,0 0 0 0 0,0-1 1 0 0,-1 1-1 0 0,1 0 1 0 0,0 0-1 0 0,0 0 0 0 0,0-1 1 0 0,-1 1-1 0 0,1 0 1 0 0,0 0-1 0 0,-1 0 0 0 0,1 0 1 0 0,-1 0-1 0 0,1 1 1 0 0,-1-1-1 0 0,1 0 0 0 0,-1 0 1 0 0,0 0-1 0 0,0 0 1 0 0,0 0-1 0 0,1 1 0 0 0,-1-1 1 0 0,0 0-1 0 0,0 0 1 0 0,-1 0-1 0 0,1 0 0 0 0,0 1 1 0 0,0-1-1 0 0,0 0 1 0 0,-1 0-1 0 0,0 1-9 0 0,-22 52 452 0 0,-11-15-279 0 0,28-35-160 0 0,2 0 1 0 0,-1 1-1 0 0,0-1 1 0 0,1 1-1 0 0,0 0 1 0 0,0 1-1 0 0,0-1 0 0 0,1 1 1 0 0,0 0-1 0 0,0 0 1 0 0,0 0-1 0 0,1 0 1 0 0,-1 1-14 0 0,4-5 9 0 0,0 0 1 0 0,1 0-1 0 0,-1-1 1 0 0,0 1-1 0 0,1 0 0 0 0,-1 0 1 0 0,1-1-1 0 0,-1 1 1 0 0,1-1-1 0 0,0 0 1 0 0,0 1-1 0 0,0-1 0 0 0,-1 0 1 0 0,1 0-1 0 0,0 0 1 0 0,0 0-1 0 0,1-1 1 0 0,-1 1-1 0 0,0-1 0 0 0,0 1 1 0 0,0-1-1 0 0,0 1 1 0 0,1-1-1 0 0,-1 0 1 0 0,0 0-1 0 0,0 0 0 0 0,0-1 1 0 0,1 1-1 0 0,0-1-9 0 0,20 0 12 0 0,-1-2-1 0 0,1-1 0 0 0,-1-1 1 0 0,-1-1-1 0 0,1 0 0 0 0,-1-2 1 0 0,0 0-1 0 0,0-2-11 0 0,26-9-1611 0 0,-28 11-1683 0 0,-7 2-2481 0 0,-3 2-3700 0 0</inkml:trace>
</inkml:ink>
</file>

<file path=ppt/ink/ink4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8:2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90 0 0 0,'0'0'1278'0'0,"0"0"-13"0"0,0 0-22 0 0,0 0-59 0 0,0 0-14 0 0,-4-3-28 0 0,-11-10-48 0 0,12 10-59 0 0,11-1 2393 0 0,16-2-1121 0 0,-18 5-1702 0 0,209-32 3119 0 0,3 8-3710 0 0,-216 25 355 0 0,20-2-2410 0 0,-25 12-4290 0 0,-40 14-4184 0 0,32-20 9544 0 0</inkml:trace>
</inkml:ink>
</file>

<file path=ppt/ink/ink4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8:27.8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0 0 0,'0'0'2590'0'0,"0"0"46"0"0,0 0-52 0 0,0 0-244 0 0,0 0-409 0 0,33-3-394 0 0,103-11-344 0 0,-43 4 140 0 0,39-4 60 0 0,-42 11-6138 0 0,-78 3-541 0 0,-4 0-2220 0 0</inkml:trace>
</inkml:ink>
</file>

<file path=ppt/ink/ink4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8:30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205 325 680 0 0,'0'0'1442'0'0,"0"0"-498"0"0,0 0-303 0 0,0 0 129 0 0,0 0 397 0 0,0 0 348 0 0,0 0 36 0 0,0 0-274 0 0,0 0-398 0 0,0 0-351 0 0,0 0-179 0 0,0 0-115 0 0,0 0-63 0 0,-13 28-43 0 0,-43 90-36 0 0,-54 148 305 0 0,85-233 1010 0 0,25-52 455 0 0,38-88-1169 0 0,-28 87-640 0 0,17-24 10 0 0,1 1 0 0 0,3 1 0 0 0,1 1 0 0 0,1 2 1 0 0,11-6-64 0 0,46-36 60 0 0,-88 82-52 0 0,-1 0 0 0 0,1 0 1 0 0,-1 1-1 0 0,1-1 1 0 0,-1 0-1 0 0,0 0 0 0 0,1 1 1 0 0,-1-1-1 0 0,0 1 0 0 0,0-1 1 0 0,0 1-1 0 0,0-1 1 0 0,-1 1-1 0 0,1 0 0 0 0,0-1 1 0 0,-1 1-1 0 0,1 0 1 0 0,-1 0-1 0 0,1 0 0 0 0,-1-1 1 0 0,0 1-1 0 0,0 0 0 0 0,0 0 1 0 0,0 0-1 0 0,0-1 1 0 0,0 1-1 0 0,0 0 0 0 0,-1 0 1 0 0,1 0-1 0 0,-1-1 1 0 0,1 1-1 0 0,-1 0 0 0 0,0 0 1 0 0,0-1-9 0 0,1 5 35 0 0,-34 182 724 0 0,34-83-638 0 0,0-104-109 0 0,1 0 0 0 0,0 1 0 0 0,-1-1 0 0 0,1 0 0 0 0,0 0 0 0 0,-1 0-1 0 0,1 0 1 0 0,0 0 0 0 0,0 0 0 0 0,0 0 0 0 0,0 0 0 0 0,0-1 0 0 0,0 1 0 0 0,0 0 0 0 0,0-1 0 0 0,0 1 0 0 0,0 0 0 0 0,1-1 0 0 0,-1 1 0 0 0,0-1-1 0 0,0 0 1 0 0,1 1 0 0 0,-1-1 0 0 0,0 0 0 0 0,0 0 0 0 0,1 0 0 0 0,-1 0 0 0 0,0 0 0 0 0,1 0 0 0 0,-1 0 0 0 0,0 0 0 0 0,0 0 0 0 0,1-1 0 0 0,-1 1-1 0 0,0-1 1 0 0,0 1 0 0 0,0-1 0 0 0,1 1 0 0 0,-1-1 0 0 0,0 1 0 0 0,0-1 0 0 0,0 0 0 0 0,0 0 0 0 0,0 0 0 0 0,0 0 0 0 0,0 0 0 0 0,0 1 0 0 0,-1-1-1 0 0,1-1 1 0 0,0 1 0 0 0,-1 0 0 0 0,1 0 0 0 0,0 0 0 0 0,-1 0-12 0 0,112-136 425 0 0,-56 70-429 0 0,3 2 0 0 0,59-49 4 0 0,-117 114-4 0 0,0 0 0 0 0,-1 0 0 0 0,1 0 1 0 0,-1-1-1 0 0,1 1 0 0 0,0 0 0 0 0,-1 0 0 0 0,1 0 0 0 0,0 0 0 0 0,-1 0 0 0 0,1 0 0 0 0,0 0 0 0 0,-1 0 0 0 0,1 1 0 0 0,-1-1 0 0 0,1 0 0 0 0,0 0 0 0 0,-1 0 0 0 0,1 1 0 0 0,-1-1 0 0 0,1 0 0 0 0,-1 1 0 0 0,1-1 0 0 0,-1 0 0 0 0,1 1 0 0 0,-1-1 0 0 0,1 1 0 0 0,-1-1 0 0 0,1 1 0 0 0,-1-1 0 0 0,0 1 0 0 0,1-1 0 0 0,-1 1 0 0 0,0-1 0 0 0,1 1 0 0 0,-1 0 0 0 0,0-1 0 0 0,0 1 0 0 0,0-1 0 0 0,1 1 0 0 0,-1 0 0 0 0,0-1 0 0 0,0 1 0 0 0,0 0 0 0 0,0-1 0 0 0,0 1 0 0 0,0 0 0 0 0,0-1 0 0 0,-1 1 0 0 0,1-1 0 0 0,0 1 0 0 0,0 0 0 0 0,0-1 0 0 0,0 1 0 0 0,-1-1 0 0 0,1 1 0 0 0,0 0 0 0 0,-1-1 0 0 0,1 1 0 0 0,-1-1 0 0 0,1 1 4 0 0,-4 52 211 0 0,4-53-211 0 0,-16 129 449 0 0,27 0-388 0 0,-10-125-206 0 0,8 27 122 0 0,-1-11-3391 0 0,-6-19-320 0 0,-2-1 1717 0 0,0 0-2952 0 0,0 3-624 0 0</inkml:trace>
  <inkml:trace contextRef="#ctx0" brushRef="#br0" timeOffset="329.181">1201 214 1280 0 0,'0'0'1126'0'0,"0"0"-334"0"0,0 0-5 0 0,0 0 457 0 0,0 0 570 0 0,0 0 280 0 0,0 0-129 0 0,0 0-419 0 0,0 0-494 0 0,0 0-344 0 0,0 0-207 0 0,0 0-107 0 0,0 0-70 0 0,-17 32-49 0 0,-53 100-43 0 0,-13 24 360 0 0,82-153-574 0 0,-1-1 1 0 0,1 1-1 0 0,0 0 0 0 0,0 0 0 0 0,0-1 0 0 0,1 1 1 0 0,-1 0-1 0 0,0 0 0 0 0,1 0 0 0 0,0 0 0 0 0,0 0 1 0 0,0 0-1 0 0,0 0 0 0 0,0 0 0 0 0,1 0 0 0 0,-1 0 1 0 0,1 0-1 0 0,0-1 0 0 0,0 1 0 0 0,0 0 0 0 0,0 0 1 0 0,0-1-1 0 0,1 1 0 0 0,-1-1 0 0 0,1 1 1 0 0,-1-1-1 0 0,1 1 0 0 0,0-1 0 0 0,0 0 0 0 0,0 0 1 0 0,1 0-1 0 0,-1 0 0 0 0,0 0 0 0 0,1-1 0 0 0,-1 1 1 0 0,1-1-1 0 0,0 1-18 0 0,6 2 55 0 0,1-1 0 0 0,-1 0 0 0 0,1 0 0 0 0,-1-1 0 0 0,1 0 0 0 0,0-1 0 0 0,0 0 0 0 0,0-1 0 0 0,0 0 1 0 0,0 0-1 0 0,0-1 0 0 0,8-2-55 0 0,-14 3 26 0 0,118-33-54 0 0,-111 21-1655 0 0,-11 0-7157 0 0,0 10 6338 0 0,0-1-2532 0 0</inkml:trace>
  <inkml:trace contextRef="#ctx0" brushRef="#br0" timeOffset="881.314">1346 1 0 0 0,'0'0'979'0'0,"0"0"508"0"0,0 0 240 0 0,0 0 241 0 0,0 0 166 0 0,0 0-77 0 0,0 0-365 0 0,0 0-478 0 0,0 0-394 0 0,0 0-272 0 0,0 0-157 0 0,0 0-73 0 0,-2 0 637 0 0,175 7 2329 0 0,-171-8-3277 0 0,0 1 0 0 0,-1 0 0 0 0,1 0 0 0 0,0 0 1 0 0,0 0-1 0 0,0 1 0 0 0,-1-1 0 0 0,1 0 0 0 0,0 1 1 0 0,-1-1-1 0 0,1 1 0 0 0,0-1 0 0 0,-1 1 0 0 0,1 0 1 0 0,0 0-1 0 0,-1 0 0 0 0,1 0 0 0 0,-1 0 0 0 0,0 0 1 0 0,1 0-1 0 0,-1 0 0 0 0,0 1 0 0 0,0-1 0 0 0,0 0 1 0 0,1 1-1 0 0,-1-1 0 0 0,-1 1 0 0 0,1-1 1 0 0,0 1-1 0 0,0 0 0 0 0,-1-1 0 0 0,1 1 0 0 0,-1 0 1 0 0,1-1-1 0 0,-1 1 0 0 0,0 0 0 0 0,1 0 0 0 0,-1-1 1 0 0,0 1-1 0 0,0 0 0 0 0,0 0 0 0 0,-1 0 0 0 0,1-1 1 0 0,0 1-1 0 0,-1 0 0 0 0,1-1 0 0 0,-1 3-7 0 0,-34 59 323 0 0,30-57-307 0 0,1 0 1 0 0,0 1-1 0 0,0-1 0 0 0,0 1 0 0 0,1-1 1 0 0,0 1-1 0 0,1 0 0 0 0,-1 0 1 0 0,1 0-1 0 0,0 1 0 0 0,1-1 1 0 0,0 0-1 0 0,0 3-16 0 0,1-7 13 0 0,1-1 1 0 0,-1 1-1 0 0,1 0 0 0 0,-1-1 0 0 0,1 1 1 0 0,0 0-1 0 0,0-1 0 0 0,1 1 0 0 0,-1-1 1 0 0,0 1-1 0 0,1-1 0 0 0,-1 0 0 0 0,1 0 1 0 0,0 0-1 0 0,0 0 0 0 0,0 0 0 0 0,0 0 1 0 0,0 0-1 0 0,0 0 0 0 0,0-1 0 0 0,1 1 1 0 0,-1-1-1 0 0,1 0 0 0 0,-1 0 0 0 0,1 1 1 0 0,-1-2-1 0 0,1 1 0 0 0,0 0-13 0 0,83 17-812 0 0,-71-16 49 0 0,-11-1 331 0 0,15 1-3768 0 0,-1 0-4932 0 0,-14-2 3653 0 0</inkml:trace>
  <inkml:trace contextRef="#ctx0" brushRef="#br0" timeOffset="1126.531">2202 203 7066 0 0,'0'0'1952'0'0,"0"0"-497"0"0,0 0-165 0 0,0 0 106 0 0,0 0 123 0 0,0 0-75 0 0,0 0-258 0 0,0 0-282 0 0,0 0-240 0 0,-33 30-193 0 0,-105 94-147 0 0,-94 106 411 0 0,-71 81-889 0 0,298-306-20 0 0,-51 50-257 0 0,22-18-4720 0 0,27-23-3438 0 0,5-13 2682 0 0</inkml:trace>
  <inkml:trace contextRef="#ctx0" brushRef="#br0" timeOffset="1645.972">2046 656 0 0 0,'0'0'1316'0'0,"0"0"435"0"0,0 0 274 0 0,0 0 201 0 0,0 0 101 0 0,0 0-236 0 0,0 0-453 0 0,0 0-456 0 0,0 0-367 0 0,0 0-236 0 0,0 0-99 0 0,0 0-36 0 0,0 0-9 0 0,16-13 2 0 0,52-43-7 0 0,17 12 707 0 0,-59 36-836 0 0,117-14 876 0 0,-141 22-1172 0 0,1 0 0 0 0,0 0 1 0 0,-1 0-1 0 0,1 1 0 0 0,-1-1 0 0 0,0 1 0 0 0,1 0 0 0 0,-1-1 0 0 0,1 1 1 0 0,-1 1-1 0 0,0-1 0 0 0,0 0 0 0 0,1 0 0 0 0,-1 1 0 0 0,0-1 0 0 0,0 1 1 0 0,0 0-1 0 0,-1-1 0 0 0,1 1 0 0 0,0 0 0 0 0,-1 0 0 0 0,1 0 0 0 0,-1 0 0 0 0,0 1 1 0 0,1-1-1 0 0,-1 0 0 0 0,0 0 0 0 0,0 1 0 0 0,-1-1 0 0 0,1 1 0 0 0,0-1 1 0 0,-1 1-1 0 0,0-1 0 0 0,1 1 0 0 0,-1-1 0 0 0,0 1 0 0 0,0-1 0 0 0,0 1 1 0 0,-1-1-1 0 0,1 1 0 0 0,-1-1 0 0 0,1 1 0 0 0,-1-1 0 0 0,0 1 0 0 0,0-1 1 0 0,0 0-1 0 0,0 1 0 0 0,-1-1-5 0 0,-3 7 26 0 0,-1 0 1 0 0,0 0 0 0 0,0 0-1 0 0,-1-1 1 0 0,-1 0 0 0 0,1-1-1 0 0,-1 1 1 0 0,0-2-1 0 0,-1 1 1 0 0,-2 1-27 0 0,-8 7 14 0 0,9-7 7 0 0,7-7-25 0 0,1 1 0 0 0,-1 0 0 0 0,1-1 0 0 0,0 1 0 0 0,-1 0 0 0 0,1 0 0 0 0,0 0 0 0 0,0 1 0 0 0,0-1 0 0 0,1 0 0 0 0,-1 1 0 0 0,1 0 0 0 0,-1-1 0 0 0,1 1 0 0 0,0 0 0 0 0,0-1 0 0 0,0 1 0 0 0,0 0 0 0 0,0 0 0 0 0,1 0 0 0 0,-1 0 0 0 0,1 0 0 0 0,0 0 0 0 0,0 1 4 0 0,1-2-7 0 0,0 1 0 0 0,1-1 0 0 0,-1 0 0 0 0,1 1-1 0 0,-1-1 1 0 0,1 0 0 0 0,0 0 0 0 0,0 0 0 0 0,0 0-1 0 0,0 0 1 0 0,0 0 0 0 0,0-1 0 0 0,1 1 0 0 0,-1-1 0 0 0,0 1-1 0 0,1-1 1 0 0,-1 0 0 0 0,1 0 0 0 0,0 0 0 0 0,2 0 7 0 0,11 7-15 0 0,-6-2 15 0 0,0 1 0 0 0,0 0 1 0 0,-1 0-1 0 0,0 1 1 0 0,0 0-1 0 0,-1 0 1 0 0,0 1-1 0 0,-1 1 0 0 0,1-1 1 0 0,3 9-1 0 0,-9-15 35 0 0,0 1 0 0 0,0 0 0 0 0,0 1 1 0 0,0-1-1 0 0,-1 0 0 0 0,1 0 0 0 0,-1 1 0 0 0,-1-1 0 0 0,1 1 1 0 0,0-1-1 0 0,-1 1 0 0 0,0-1 0 0 0,0 1 0 0 0,-1-1 0 0 0,1 1 1 0 0,-1-1-1 0 0,0 1 0 0 0,0-1 0 0 0,0 0 0 0 0,-1 1 0 0 0,1-1 1 0 0,-1 0-1 0 0,0 0 0 0 0,0 0 0 0 0,-1 0 0 0 0,1-1 0 0 0,-1 1 1 0 0,0 0-1 0 0,-1 0-35 0 0,-5 6 85 0 0,-1-1 1 0 0,0-1-1 0 0,0 0 0 0 0,-1 0 1 0 0,0-1-1 0 0,-1 0 1 0 0,1-1-1 0 0,-1 0 0 0 0,0-1 1 0 0,-1 0-1 0 0,1-1 1 0 0,-1-1-1 0 0,0 0 1 0 0,0 0-1 0 0,0-2 0 0 0,0 1 1 0 0,0-2-1 0 0,-1 0 1 0 0,1 0-1 0 0,-12-3-85 0 0,21 4-88 0 0,0-2-1 0 0,0 1 1 0 0,0 0 0 0 0,0-1-1 0 0,0 1 1 0 0,0-1 0 0 0,0 0-1 0 0,0-1 1 0 0,0 1 0 0 0,0-1-1 0 0,1 1 1 0 0,-1-1 0 0 0,1 0-1 0 0,-1 0 1 0 0,1-1-1 0 0,0 1 1 0 0,0-1 0 0 0,0 0-1 0 0,0 1 1 0 0,0-1 0 0 0,0-1-1 0 0,1 1 1 0 0,0 0 0 0 0,-1-1-1 0 0,1 1 1 0 0,1-1 0 0 0,-1 1-1 0 0,0-1 1 0 0,1 0 0 0 0,0 0-1 0 0,0 0 1 0 0,0-1 88 0 0,0-14-3336 0 0,2 1-5908 0 0,0 10 834 0 0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10.0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60 3849 0 0,'0'0'1907'0'0,"0"0"-191"0"0,0 0-81 0 0,0 0-28 0 0,0 0-162 0 0,0 0-355 0 0,0 0-328 0 0,0 0-191 0 0,0 0-47 0 0,0 0 33 0 0,0 0 58 0 0,0 0 17 0 0,0 0-22 0 0,26 0-29 0 0,158-1 893 0 0,174-28-1109 0 0,-312 15-3611 0 0,-20-1-6205 0 0,-24 15 5986 0 0,0 0-313 0 0</inkml:trace>
  <inkml:trace contextRef="#ctx0" brushRef="#br0" timeOffset="270.167">84 262 4841 0 0,'0'0'2533'0'0,"0"0"-541"0"0,0 0-294 0 0,0 0-41 0 0,0 0-116 0 0,0 0-312 0 0,0 0-421 0 0,0 0-285 0 0,0 0-92 0 0,0 0 34 0 0,0 0 57 0 0,0 0 27 0 0,0 0-3 0 0,27 4-62 0 0,85 10-60 0 0,-4-21 285 0 0,-77 0-543 0 0,217-27-248 0 0,-213 27-185 0 0,-9 2-4302 0 0,-9 3-8198 0 0,-17 2 9334 0 0</inkml:trace>
  <inkml:trace contextRef="#ctx0" brushRef="#br0" timeOffset="538.065">1 516 7930 0 0,'0'0'1528'0'0,"0"0"-600"0"0,0 0-162 0 0,0 0 339 0 0,0 0 309 0 0,0 0 66 0 0,0 0-179 0 0,0 0-260 0 0,0 0-199 0 0,31 0-173 0 0,100 0-142 0 0,20-15 440 0 0,94-22-2673 0 0,-204 31-1317 0 0,-15 2-2417 0 0,-5 0-4889 0 0</inkml:trace>
  <inkml:trace contextRef="#ctx0" brushRef="#br0" timeOffset="4574.294">1923 78 1112 0 0,'0'0'1064'0'0,"0"0"-318"0"0,0 0-37 0 0,0 0 208 0 0,0 0 272 0 0,0 0 160 0 0,0 0-81 0 0,0 0-187 0 0,0 0-219 0 0,0 0-190 0 0,0 0-113 0 0,0-3 1499 0 0,-38 44 626 0 0,-1-2-2464 0 0,-2-2 0 0 0,-1-2 0 0 0,-41 26-220 0 0,-81 56 158 0 0,110-90 79 0 0,-2-3 1 0 0,0-2 0 0 0,-1-3 0 0 0,-37 7-238 0 0,-12-19 1464 0 0,102-10-1433 0 0,0 0-1 0 0,1 0 1 0 0,-1 0 0 0 0,1-1-1 0 0,0 0 1 0 0,0 0 0 0 0,0 0 0 0 0,1 0-1 0 0,-1 0 1 0 0,1 0 0 0 0,0-1-1 0 0,0 1 1 0 0,0-1 0 0 0,1 1 0 0 0,0-1-1 0 0,-1 0 1 0 0,2 1 0 0 0,-1-1-1 0 0,1 0 1 0 0,-1 0 0 0 0,1 0 0 0 0,1 0-1 0 0,-1 0 1 0 0,1 1 0 0 0,-1-1-1 0 0,1 0 1 0 0,1 0 0 0 0,-1 1 0 0 0,1-1-1 0 0,0 1 1 0 0,0-2-31 0 0,2-10-16 0 0,1-1-1 0 0,0 1 1 0 0,1 0 0 0 0,1 0-1 0 0,0 0 1 0 0,1 1 0 0 0,1 1-1 0 0,7-10 17 0 0,82-80-142 0 0,-95 103 142 0 0,0-1 0 0 0,1 0 0 0 0,-1 1 0 0 0,1-1 1 0 0,0 1-1 0 0,0 0 0 0 0,-1 1 0 0 0,1-1 0 0 0,0 0 1 0 0,0 1-1 0 0,0 0 0 0 0,-1 0 0 0 0,1 0 0 0 0,0 1 1 0 0,0-1-1 0 0,0 1 0 0 0,-1 0 0 0 0,1 0 0 0 0,0 0 1 0 0,-1 0-1 0 0,1 1 0 0 0,-1-1 0 0 0,1 1 0 0 0,-1 0 1 0 0,1 1-1 0 0,80 65 252 0 0,-70-51-112 0 0,0 0 1 0 0,-2 2-1 0 0,1-1 1 0 0,-2 2-1 0 0,-1-1 0 0 0,0 2 1 0 0,2 9-141 0 0,-9-23 40 0 0,61 111 629 0 0,-53-100-533 0 0,0 0-1 0 0,2-1 0 0 0,0 0 1 0 0,0-2-1 0 0,2 1 0 0 0,0-1 1 0 0,0-1-1 0 0,2-1 0 0 0,0 0 1 0 0,0-2-1 0 0,1 0 0 0 0,0 0 1 0 0,1-2-1 0 0,0 0 0 0 0,1-1 1 0 0,-1-1-1 0 0,15 3-135 0 0,-4-8-507 0 0,-24-3-4281 0 0,-2 0-4688 0 0,0-3-185 0 0</inkml:trace>
</inkml:ink>
</file>

<file path=ppt/ink/ink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4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8:42.7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1 596 0 0 0,'0'0'439'0'0,"0"0"629"0"0,0 0 114 0 0,0 0-133 0 0,0 0-162 0 0,0 0-114 0 0,0 0-96 0 0,32-15-49 0 0,102-50-19 0 0,-55 8 635 0 0,67-107 1588 0 0,-98 106-1843 0 0,3 2-1 0 0,2 3 1 0 0,39-31-989 0 0,-87 80 82 0 0,1-1-1 0 0,0 1 1 0 0,0 0 0 0 0,0 0 0 0 0,0 0 0 0 0,1 1-1 0 0,-1 0 1 0 0,1 1 0 0 0,0-1 0 0 0,0 1-1 0 0,0 0 1 0 0,0 1 0 0 0,0 0 0 0 0,0 0 0 0 0,2 0-82 0 0,-6 4 49 0 0,0-1 0 0 0,0 0 0 0 0,-1 1 0 0 0,1 0 0 0 0,0 0 1 0 0,-1 0-1 0 0,0 0 0 0 0,0 0 0 0 0,0 0 0 0 0,0 0 0 0 0,0 1 1 0 0,-1-1-1 0 0,1 1 0 0 0,-1-1 0 0 0,0 1 0 0 0,0 0 0 0 0,0-1 1 0 0,-1 1-1 0 0,1 0 0 0 0,-1 0 0 0 0,0 0 0 0 0,0 2-49 0 0,1 22 199 0 0,-1 1 1 0 0,-1-1-1 0 0,-1 0 0 0 0,-2 0 0 0 0,0 0 1 0 0,-2 0-1 0 0,-1-1 0 0 0,-2 0 0 0 0,0 0 1 0 0,-2 0-200 0 0,-5 10-1 0 0,-1-1 0 0 0,-2 0 0 0 0,-1-1 1 0 0,-2-1-1 0 0,-1-2 0 0 0,-2 0 0 0 0,-13 12 1 0 0,30-36-268 0 0,0-1 0 0 0,0 0 0 0 0,-1-1 0 0 0,0 0 0 0 0,-1-1-1 0 0,1 1 1 0 0,-1-2 0 0 0,0 1 0 0 0,-1-1 0 0 0,1-1 0 0 0,-2 1 268 0 0,-75 1-8276 0 0,75-8 4669 0 0,3-1-210 0 0</inkml:trace>
  <inkml:trace contextRef="#ctx0" brushRef="#br0" timeOffset="395.59">1267 235 5641 0 0,'0'0'1765'0'0,"0"0"-995"0"0,0 0-145 0 0,0 0 253 0 0,-28 33 285 0 0,-91 104 119 0 0,53-34 718 0 0,63-98-1935 0 0,0 1 1 0 0,1 0-1 0 0,-1 0 0 0 0,1 0 0 0 0,0 0 0 0 0,1 0 0 0 0,0 1 0 0 0,0-1 0 0 0,0 0 0 0 0,1 1 1 0 0,-1-1-1 0 0,1 0 0 0 0,1 1 0 0 0,0-1 0 0 0,0 0 0 0 0,0 1 0 0 0,0-1 0 0 0,1 0 0 0 0,0 0 1 0 0,0 0-1 0 0,1 0 0 0 0,0 0 0 0 0,0-1 0 0 0,0 1 0 0 0,1-1 0 0 0,-1 0 0 0 0,1 0 0 0 0,1 0 0 0 0,-1 0 1 0 0,1-1-1 0 0,-1 0 0 0 0,1 0 0 0 0,1 0 0 0 0,-1 0 0 0 0,0-1 0 0 0,1 0 0 0 0,0 0 0 0 0,0 0 1 0 0,2 0-66 0 0,7 1 126 0 0,-1-1 0 0 0,0-1 0 0 0,1 0 0 0 0,0-1 0 0 0,-1 0 0 0 0,1-2 1 0 0,0 1-1 0 0,-1-2 0 0 0,1 0 0 0 0,-1-1 0 0 0,1 0 0 0 0,-1-1 1 0 0,0 0-1 0 0,0-2 0 0 0,-1 1 0 0 0,0-2 0 0 0,0 0 0 0 0,0 0 0 0 0,-1-1 1 0 0,0-1-1 0 0,0 0 0 0 0,-1 0 0 0 0,0-1 0 0 0,-1-1 0 0 0,0 0 1 0 0,-1 0-1 0 0,0-1 0 0 0,-1 0 0 0 0,0-1 0 0 0,-1 1 0 0 0,0-1 0 0 0,1-7-126 0 0,-3 11 10 0 0,-2-1 0 0 0,1 0 0 0 0,-2 0 0 0 0,1 0 0 0 0,-1 0 0 0 0,-1-1 0 0 0,0 1 0 0 0,0 0 0 0 0,-1-1 0 0 0,0 1 0 0 0,-1-1 0 0 0,0 1 0 0 0,-1 0 0 0 0,0 0-1 0 0,-1-1 1 0 0,0 1 0 0 0,0 1 0 0 0,-1-1 0 0 0,0 0 0 0 0,-1 1 0 0 0,0 0 0 0 0,-1 0 0 0 0,1 0 0 0 0,-2 1 0 0 0,1 0 0 0 0,-1 0 0 0 0,0 1 0 0 0,-1 0 0 0 0,-2-1-10 0 0,3 2-301 0 0,0 0 0 0 0,0 1-1 0 0,-1 0 1 0 0,0 0 0 0 0,0 1 0 0 0,0 0 0 0 0,-1 1 0 0 0,1 0 0 0 0,-1 0 0 0 0,0 0 0 0 0,0 1 0 0 0,0 1 0 0 0,0 0 0 0 0,0 0 0 0 0,0 0 0 0 0,0 1 0 0 0,-1 1 0 0 0,1 0 0 0 0,0 0 0 0 0,0 0 0 0 0,0 1 0 0 0,-1 1 301 0 0,-64 35-9621 0 0,48-20 4876 0 0</inkml:trace>
</inkml:ink>
</file>

<file path=ppt/ink/ink4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8:48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744 1 0 0 0,'0'0'353'0'0,"0"0"390"0"0,0 0 273 0 0,0 0 301 0 0,0 0 214 0 0,0 0-84 0 0,0 0-311 0 0,0 0-344 0 0,0 0-266 0 0,0 0-61 0 0,-7 12 46 0 0,-54 91 1118 0 0,41-69-1256 0 0,-1 0 0 0 0,-2-2 0 0 0,-1 0-1 0 0,-2-1 1 0 0,-1-2 0 0 0,-28 24-373 0 0,29-30-41 0 0,-1-1 0 0 0,-1-1 1 0 0,0-1-1 0 0,-2-2 0 0 0,0-1 0 0 0,-1-1 0 0 0,-1-2 0 0 0,0-1 1 0 0,-1-2-1 0 0,-24 5 41 0 0,-20-10 18 0 0,74-6-5 0 0,1 0 0 0 0,0-1 0 0 0,0 1 0 0 0,0 0 0 0 0,0-1-1 0 0,0 1 1 0 0,0-1 0 0 0,0 0 0 0 0,0 0 0 0 0,0 0 0 0 0,0 0 0 0 0,1 0 0 0 0,-1 0 0 0 0,0 0 0 0 0,1 0 0 0 0,-1-1 0 0 0,1 1 0 0 0,-1-1-1 0 0,1 1 1 0 0,-1-1 0 0 0,1 0 0 0 0,0 1 0 0 0,0-1 0 0 0,0 0 0 0 0,0 0 0 0 0,0 0 0 0 0,0 0 0 0 0,1 0 0 0 0,-1 0 0 0 0,1 0 0 0 0,-1 0-1 0 0,1 0 1 0 0,0 0 0 0 0,-1-1-13 0 0,4-11 27 0 0,0-1-1 0 0,0 1 1 0 0,1 0-1 0 0,1 0 1 0 0,0 0 0 0 0,1 1-1 0 0,1 0 1 0 0,0 0-1 0 0,1 0 1 0 0,0 1-1 0 0,1 0 1 0 0,0 1-1 0 0,1 0 1 0 0,0 0-1 0 0,1 1 1 0 0,0 0-1 0 0,3-1-26 0 0,-5 2 31 0 0,-1 1 55 0 0,-1 0 1 0 0,1 0 0 0 0,0 1 0 0 0,1 0 0 0 0,0 0-1 0 0,0 1 1 0 0,0 0 0 0 0,1 1 0 0 0,0 0-1 0 0,0 0 1 0 0,0 1 0 0 0,0 1 0 0 0,1-1-1 0 0,-1 2 1 0 0,1 0 0 0 0,0 0 0 0 0,0 1-1 0 0,7-1-86 0 0,26 46 623 0 0,-7 9-138 0 0,-28-38-329 0 0,1 0 1 0 0,0-1 0 0 0,1 0-1 0 0,0-1 1 0 0,1 0-1 0 0,1-1 1 0 0,0-1-1 0 0,1 1 1 0 0,14 8-157 0 0,-16-14 89 0 0,1 1 0 0 0,1-2-1 0 0,-1 0 1 0 0,0 0 0 0 0,1-1 0 0 0,0-1 0 0 0,0 0-1 0 0,0-1 1 0 0,6-1-89 0 0,12 1-4206 0 0,1-1-4592 0 0,-29-1 2691 0 0</inkml:trace>
  <inkml:trace contextRef="#ctx0" brushRef="#br0" timeOffset="352.768">1084 200 496 0 0,'0'0'1290'0'0,"0"0"-325"0"0,0 0 91 0 0,0 0 439 0 0,0 0 381 0 0,0 0 84 0 0,0 0-244 0 0,0 0-357 0 0,0 0-249 0 0,0 0-181 0 0,0 0-92 0 0,0 0-41 0 0,0 0-65 0 0,22 0-49 0 0,103-1 340 0 0,97-31-179 0 0,-193 28-3902 0 0,-24 4-1816 0 0,1 0-3979 0 0,-6 0 6479 0 0</inkml:trace>
  <inkml:trace contextRef="#ctx0" brushRef="#br0" timeOffset="607.153">1114 432 8074 0 0,'0'0'1356'0'0,"0"0"-238"0"0,0 0 118 0 0,0 0 268 0 0,0 0 94 0 0,0 0-231 0 0,0 0-370 0 0,0 0-267 0 0,34-9-205 0 0,110-27-189 0 0,62-7 56 0 0,-123 32-2101 0 0,-51 7-2001 0 0,-3 0-4173 0 0,-20 4 1952 0 0</inkml:trace>
</inkml:ink>
</file>

<file path=ppt/ink/ink4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8:55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1352 888 2425 0 0,'0'0'2897'0'0,"0"0"-948"0"0,0 0-555 0 0,0 0 30 0 0,0 0 157 0 0,0 0 45 0 0,0 0-196 0 0,0 0-365 0 0,0 0-302 0 0,0 0-168 0 0,0 0-86 0 0,0 0-26 0 0,0 0-39 0 0,31-6-58 0 0,102-17-64 0 0,27 8 423 0 0,-71 14-983 0 0,-69 1-4508 0 0,-1 1-4938 0 0,-17-1 4314 0 0</inkml:trace>
  <inkml:trace contextRef="#ctx0" brushRef="#br0" timeOffset="993.843">1880 718 0 0 0,'0'0'1515'0'0,"0"0"131"0"0,0 0-31 0 0,0 0-167 0 0,0 0-148 0 0,0 0-83 0 0,0 0-40 0 0,0 0-26 0 0,0 0-41 0 0,-1-2-88 0 0,0-6-808 0 0,1 8 1969 0 0,-5 7 280 0 0,1 36-2021 0 0,3 111 22 0 0,36-83-387 0 0,-32-69-38 0 0,0-1 0 0 0,0 1 0 0 0,1-1 0 0 0,-1 0 0 0 0,0-1 1 0 0,1 1-1 0 0,-1-1 0 0 0,1 1 0 0 0,-1-1 0 0 0,1 0 0 0 0,-1 0 0 0 0,1 0 0 0 0,-1-1 0 0 0,0 1 0 0 0,1-1 0 0 0,-1 0 1 0 0,1 0-1 0 0,-1 0 0 0 0,0 0 0 0 0,0-1 0 0 0,0 1 0 0 0,0-1 0 0 0,0 0 0 0 0,0 0 0 0 0,0 0 0 0 0,1-1-39 0 0,116-114 462 0 0,-120 117-483 0 0,0 1 1 0 0,0-1 0 0 0,0 0-1 0 0,1 1 1 0 0,-1-1 0 0 0,0 0 0 0 0,0 1-1 0 0,0-1 1 0 0,1 0 0 0 0,-1 0-1 0 0,0 1 1 0 0,0-1 0 0 0,1 0-1 0 0,-1 0 1 0 0,0 1 0 0 0,1-1-1 0 0,-1 0 1 0 0,0 0 0 0 0,1 0 0 0 0,-1 0-1 0 0,0 0 1 0 0,1 1 0 0 0,-1-1-1 0 0,0 0 1 0 0,1 0 0 0 0,-1 0-1 0 0,0 0 1 0 0,1 0 0 0 0,-1 0-1 0 0,0 0 1 0 0,1 0 0 0 0,-1 0 0 0 0,0 0-1 0 0,1 0 1 0 0,-1-1 0 0 0,0 1-1 0 0,1 0 1 0 0,-1 0 0 0 0,0 0-1 0 0,1 0 21 0 0,0 20-300 0 0,0-14 302 0 0,1-1 0 0 0,-1 1 0 0 0,1-1 0 0 0,0 0-1 0 0,0 1 1 0 0,1-1 0 0 0,0 0 0 0 0,-1-1-1 0 0,2 1 1 0 0,-1 0 0 0 0,1-1 0 0 0,-1 0-1 0 0,1 0 1 0 0,0 0 0 0 0,1 0 0 0 0,-1-1-1 0 0,1 1 1 0 0,-1-1 0 0 0,1 0 0 0 0,0 0 0 0 0,0-1-1 0 0,0 0 1 0 0,1 0 0 0 0,-1 0 0 0 0,0 0-1 0 0,1-1 1 0 0,-1 0 0 0 0,1 0 0 0 0,0 0-1 0 0,-1-1 1 0 0,2 0-2 0 0,3-2 98 0 0,-1 0 0 0 0,1 0 0 0 0,0-1 0 0 0,-1-1 0 0 0,1 1 0 0 0,-1-2 0 0 0,0 1-1 0 0,-1-1 1 0 0,1 0 0 0 0,-1-1 0 0 0,0 0 0 0 0,0-1 0 0 0,-1 1 0 0 0,1-2 0 0 0,-2 1 0 0 0,1-1 0 0 0,-1 0 0 0 0,0 0 0 0 0,4-8-98 0 0,-5 8 55 0 0,0-1 0 0 0,-1 0 0 0 0,0-1 0 0 0,0 1 0 0 0,-1-1 0 0 0,0 1 1 0 0,-1-1-1 0 0,0 0 0 0 0,-1 0 0 0 0,0 0 0 0 0,0 0 0 0 0,-1 0 1 0 0,0 0-1 0 0,-2-10-55 0 0,-20-12-1648 0 0,11 25-1328 0 0,-1 1-3575 0 0,8 4 2550 0 0,0 1-2920 0 0</inkml:trace>
  <inkml:trace contextRef="#ctx0" brushRef="#br0" timeOffset="1301.807">2821 464 6665 0 0,'0'0'1742'0'0,"0"0"-434"0"0,0 0-235 0 0,0 0 42 0 0,0 0 42 0 0,0 0-131 0 0,0 0-283 0 0,0 0-266 0 0,0 0-164 0 0,0 0-97 0 0,0 0-57 0 0,0 0-50 0 0,-15 32-27 0 0,-45 96-17 0 0,20-23 57 0 0,-6-9-407 0 0,-44-3-1655 0 0,42-48-2086 0 0,28-18-4205 0 0,16-23 6341 0 0</inkml:trace>
  <inkml:trace contextRef="#ctx0" brushRef="#br0" timeOffset="1829.805">2868 781 0 0 0,'0'0'872'0'0,"0"0"711"0"0,0 0 242 0 0,0 0 175 0 0,0 0 91 0 0,0 0-65 0 0,0 0-286 0 0,0 0-365 0 0,0 0-309 0 0,0 0-251 0 0,0 0-207 0 0,0 0-152 0 0,0 0-80 0 0,25-4 1244 0 0,197-29 125 0 0,-224 66-1832 0 0,-100 66 60 0 0,80-79 29 0 0,13-14 0 0 0,0 2 0 0 0,0-1 0 0 0,1 1 0 0 0,0 1 0 0 0,0-1 0 0 0,1 1 0 0 0,0 0 0 0 0,1 1 0 0 0,0 0 0 0 0,1 0 0 0 0,0 0 0 0 0,0 2-2 0 0,4-11 1 0 0,1 0 1 0 0,0 0 0 0 0,0 1 0 0 0,0-1 0 0 0,0 0 0 0 0,0 1 0 0 0,0-1 0 0 0,0 0-1 0 0,0 0 1 0 0,0 1 0 0 0,1-1 0 0 0,-1 0 0 0 0,0 0 0 0 0,1 1 0 0 0,-1-1-1 0 0,1 0 1 0 0,-1 0 0 0 0,1 0 0 0 0,0 0 0 0 0,0 0 0 0 0,-1 0 0 0 0,1 0 0 0 0,0 0-1 0 0,0 0 1 0 0,0 0 0 0 0,0 0 0 0 0,0 0 0 0 0,0-1 0 0 0,0 1 0 0 0,0 0-1 0 0,1-1 1 0 0,-1 1 0 0 0,0-1 0 0 0,0 1 0 0 0,0-1 0 0 0,1 0 0 0 0,-1 1 0 0 0,0-1-1 0 0,0 0 1 0 0,1 0-2 0 0,59 4 214 0 0,-51-4-168 0 0,15-2 19 0 0,0-1 0 0 0,0-1 0 0 0,-1-1-1 0 0,1-1 1 0 0,-1-1 0 0 0,0-2 0 0 0,4-2-65 0 0,72-23-6118 0 0,-89 30 543 0 0,-3-3-3630 0 0</inkml:trace>
  <inkml:trace contextRef="#ctx0" brushRef="#br0" timeOffset="-1560.823">380 682 5041 0 0,'0'0'1430'0'0,"0"0"-351"0"0,0 0-286 0 0,0 0-33 0 0,0 0 138 0 0,0 0 102 0 0,0 0-74 0 0,0 0-157 0 0,0 0-150 0 0,0 0-91 0 0,0 0-27 0 0,7 8-53 0 0,51 79 575 0 0,-47-62-931 0 0,-1 0 0 0 0,-2 1 0 0 0,0 0 0 0 0,-2 0 0 0 0,0 0 0 0 0,-2 1 1 0 0,-1 0-1 0 0,-2 0 0 0 0,0 17-92 0 0,-32 14-2199 0 0,-2-25-4150 0 0,20-20 193 0 0,9-9 4216 0 0</inkml:trace>
  <inkml:trace contextRef="#ctx0" brushRef="#br0" timeOffset="-1193.693">339 726 0 0 0,'0'0'564'0'0,"0"0"800"0"0,0 0 393 0 0,0 0 45 0 0,0 0-237 0 0,0 0-269 0 0,0 0-222 0 0,0 0-163 0 0,34-24-88 0 0,108-74-46 0 0,-39 45 742 0 0,-77 45-1178 0 0,1 1-1 0 0,-1 1 1 0 0,1 2 0 0 0,0 0-1 0 0,1 2 1 0 0,-1 1 0 0 0,12 2-341 0 0,-36-1 16 0 0,0 0-1 0 0,0 0 1 0 0,1 0 0 0 0,-1 1 0 0 0,0-1 0 0 0,0 1 0 0 0,0 0-1 0 0,1-1 1 0 0,-1 2 0 0 0,0-1 0 0 0,0 0 0 0 0,0 1 0 0 0,-1-1-1 0 0,1 1 1 0 0,0 0 0 0 0,-1 0 0 0 0,1 0 0 0 0,-1 0 0 0 0,1 0-1 0 0,-1 0 1 0 0,0 1 0 0 0,0-1 0 0 0,0 1 0 0 0,0 0 0 0 0,-1 0-1 0 0,1-1 1 0 0,-1 1 0 0 0,1 0 0 0 0,-1 0 0 0 0,0 1 0 0 0,0-1-1 0 0,0 0 1 0 0,-1 0 0 0 0,1 0 0 0 0,-1 0 0 0 0,0 1 0 0 0,0-1 0 0 0,0 0-1 0 0,0 0 1 0 0,0 1 0 0 0,-1-1 0 0 0,0 0 0 0 0,1 0 0 0 0,-1 0-1 0 0,0 0 1 0 0,-1 0 0 0 0,1 0 0 0 0,-1 2-16 0 0,-9 9 55 0 0,-1 1-1 0 0,0-2 1 0 0,0 1 0 0 0,-2-2 0 0 0,0 0 0 0 0,0 0-1 0 0,-1-2 1 0 0,0 1 0 0 0,-1-2 0 0 0,-7 3-55 0 0,4 0 1 0 0,-103 43-355 0 0,88-48-122 0 0,27-6-4617 0 0,1-1-5190 0 0,11 0 9343 0 0</inkml:trace>
  <inkml:trace contextRef="#ctx0" brushRef="#br0" timeOffset="-778.155">969 936 0 0 0,'0'0'607'0'0,"0"0"622"0"0,0 0 296 0 0,0 0 336 0 0,0 0 328 0 0,0 0 77 0 0,0 0-285 0 0,0 0-479 0 0,0 0-435 0 0,0 0-303 0 0,0 0-210 0 0,0 0-128 0 0,0 0-96 0 0,5 22 754 0 0,-2-6-955 0 0,0-1 0 0 0,-1 0 1 0 0,-1 1-1 0 0,-1 0 0 0 0,0-1 0 0 0,-1 1 0 0 0,0-1 0 0 0,-1 1 0 0 0,-1-1 1 0 0,-1 1-1 0 0,0-1 0 0 0,-1-1 0 0 0,-6 14-129 0 0,4-20-207 0 0,1-1-3373 0 0,4-4-6669 0 0,2-3 5221 0 0</inkml:trace>
  <inkml:trace contextRef="#ctx0" brushRef="#br0" timeOffset="2974.192">319 1458 0 0 0,'0'0'832'0'0,"2"-1"139"0"0,7-4-173 0 0,0 2 1 0 0,1-1-1 0 0,-1 1 1 0 0,0 1-1 0 0,1-1 0 0 0,0 2 1 0 0,-1-1-1 0 0,1 2 0 0 0,0-1 1 0 0,0 1-1 0 0,4 1-798 0 0,27-3 1155 0 0,374-12 3111 0 0,454-52-3394 0 0,-462 44-744 0 0,-239 10-78 0 0,142-18 54 0 0,-47-2-146 0 0,88-12 168 0 0,-160 30-486 0 0,-108 13-4472 0 0,-64 5-4803 0 0,-17-4 7218 0 0</inkml:trace>
  <inkml:trace contextRef="#ctx0" brushRef="#br0" timeOffset="14068.002">1101 1642 0 0 0,'0'0'991'0'0,"0"0"221"0"0,0 0-78 0 0,0 0-143 0 0,0 0-105 0 0,0 0-59 0 0,0 0-20 0 0,0 0-51 0 0,-3-4-84 0 0,-9-13-123 0 0,9 13-149 0 0,0 12 181 0 0,-38 105 582 0 0,-38 82-227 0 0,55-144-810 0 0,24-50-94 0 0,0-1-11 0 0,0 0 4 0 0,0 0 13 0 0,0 0 12 0 0,0 0 49 0 0,0 0 46 0 0,0 0 71 0 0,0 0 47 0 0,0 0 22 0 0,-1-8-252 0 0,1 0-1 0 0,1 1 0 0 0,0-1 1 0 0,0 0-1 0 0,0 1 0 0 0,1-1 1 0 0,0 1-1 0 0,1 0 0 0 0,0-1 0 0 0,0 1 1 0 0,0 0-1 0 0,1 1 0 0 0,0-1 1 0 0,3-4-33 0 0,141-199-46 0 0,-66 133-144 0 0,-80 78 184 0 0,-1 0-1 0 0,0 1 1 0 0,0-1 0 0 0,0 0 0 0 0,0 0 0 0 0,0 1 0 0 0,0-1 0 0 0,0 1 0 0 0,0-1 0 0 0,-1 0 0 0 0,1 1 0 0 0,-1 0 0 0 0,1-1 0 0 0,-1 1 0 0 0,1-1 0 0 0,-1 1 0 0 0,0 0 0 0 0,0-1 0 0 0,0 1 0 0 0,0 0 0 0 0,0-1 0 0 0,0 1 0 0 0,0 0 0 0 0,0-1 0 0 0,-1 1 0 0 0,1-1 0 0 0,-1 1 0 0 0,1 0 6 0 0,0 1-18 0 0,-19 325 667 0 0,20-327-634 0 0,0 0 0 0 0,1-1 0 0 0,-1 1-1 0 0,0 0 1 0 0,0-1 0 0 0,1 1 0 0 0,-1-1-1 0 0,0 0 1 0 0,0 1 0 0 0,1-1-1 0 0,-1 0 1 0 0,0 0 0 0 0,1 0 0 0 0,-1 0-1 0 0,0 0 1 0 0,1 0 0 0 0,-1 0 0 0 0,0 0-1 0 0,1-1 1 0 0,-1 1 0 0 0,0 0 0 0 0,1-1-1 0 0,-1 1 1 0 0,0-1 0 0 0,0 1 0 0 0,0-1-1 0 0,1 0 1 0 0,-1 1 0 0 0,0-1 0 0 0,0 0-1 0 0,0 0 1 0 0,0 0 0 0 0,0 0 0 0 0,0 0-1 0 0,-1 0 1 0 0,2-1-15 0 0,116-134 446 0 0,-16-14-424 0 0,-52 86 17 0 0,-21 117-191 0 0,-6 10 772 0 0,-31 128 323 0 0,7-152-3446 0 0,20-34-9235 0 0,-15-5 9646 0 0</inkml:trace>
  <inkml:trace contextRef="#ctx0" brushRef="#br0" timeOffset="14829.876">1847 1602 0 0 0,'0'0'427'0'0,"0"0"610"0"0,0 0 412 0 0,0 0 244 0 0,0 0-30 0 0,0 0-341 0 0,0 0-405 0 0,0 0-379 0 0,0 0-225 0 0,0 0-69 0 0,0 0 51 0 0,0 2 117 0 0,-2 14-15 0 0,-1 0 0 0 0,0 0-1 0 0,-1 0 1 0 0,0-1 0 0 0,-2 0 0 0 0,1 0-1 0 0,-2 0 1 0 0,0-1 0 0 0,-1 0 0 0 0,0 0-1 0 0,-10 11-396 0 0,-42 88 325 0 0,59-112-315 0 0,1 0 0 0 0,-1 0 0 0 0,0 0 0 0 0,1 0 0 0 0,-1 1-1 0 0,1-1 1 0 0,0 0 0 0 0,-1 0 0 0 0,1 1 0 0 0,0-1 0 0 0,0 0 0 0 0,0 1 0 0 0,0-1-1 0 0,0 0 1 0 0,0 1 0 0 0,0-1 0 0 0,0 0 0 0 0,0 0 0 0 0,1 1 0 0 0,-1-1 0 0 0,0 0 0 0 0,1 0-1 0 0,-1 1 1 0 0,1-1 0 0 0,0 0 0 0 0,-1 0 0 0 0,1 0 0 0 0,0 0 0 0 0,0 0 0 0 0,0 0-1 0 0,0 0 1 0 0,0 0 0 0 0,-1 0 0 0 0,2 0 0 0 0,-1 0 0 0 0,0-1 0 0 0,0 1 0 0 0,0 0-1 0 0,0-1 1 0 0,0 1 0 0 0,1-1 0 0 0,-1 1 0 0 0,0-1 0 0 0,0 0 0 0 0,1 1 0 0 0,-1-1-1 0 0,0 0 1 0 0,1 0 0 0 0,-1 0 0 0 0,0 0 0 0 0,1 0 0 0 0,-1 0 0 0 0,0 0 0 0 0,0-1-1 0 0,1 1 1 0 0,-1 0 0 0 0,0-1 0 0 0,1 1 0 0 0,0-1-10 0 0,125-21 761 0 0,-33-4-2060 0 0,-74 22-2092 0 0,1-3-7270 0 0,-18 7 9669 0 0</inkml:trace>
  <inkml:trace contextRef="#ctx0" brushRef="#br0" timeOffset="15261.643">2456 1451 0 0 0,'0'0'401'0'0,"0"0"632"0"0,0 0 348 0 0,0 0 33 0 0,0 0-231 0 0,0 0-335 0 0,0 0-260 0 0,0 0-106 0 0,0 0 31 0 0,0 0 86 0 0,0 0 57 0 0,7 4 1574 0 0,-34 74 1493 0 0,-40 76-2125 0 0,22-64-1346 0 0,-3-3 1 0 0,-5-1-1 0 0,-4-1-252 0 0,27-18-1319 0 0,30-66 550 0 0,0-1-418 0 0,0 0-588 0 0,0 0-786 0 0,0 0 420 0 0,3-1-2835 0 0,1-2 2298 0 0</inkml:trace>
  <inkml:trace contextRef="#ctx0" brushRef="#br0" timeOffset="20757.854">2546 1635 0 0 0,'0'0'1316'0'0,"0"0"226"0"0,0 0-59 0 0,0 0-292 0 0,0 0-231 0 0,0 0-126 0 0,0 0-29 0 0,0 0 46 0 0,6-5 60 0 0,42-35 1755 0 0,57-8 770 0 0,13 38-2606 0 0,-116 11-818 0 0,0 1 1 0 0,0 0-1 0 0,0-1 1 0 0,-1 1-1 0 0,1 0 1 0 0,-1 0-1 0 0,1 0 1 0 0,-1 0-1 0 0,0 0 1 0 0,0 0-1 0 0,0 0 1 0 0,0 1-1 0 0,0-1 1 0 0,0 0-1 0 0,-1 0 1 0 0,1 1-1 0 0,-1-1 1 0 0,1 1-1 0 0,-1-1 0 0 0,0 0 1 0 0,0 1-1 0 0,0-1 1 0 0,0 1-1 0 0,-1-1 1 0 0,1 0-1 0 0,-1 1 1 0 0,1-1-1 0 0,-1 0 1 0 0,0 1-1 0 0,0-1 1 0 0,0 2-13 0 0,-108 131 533 0 0,108-133-533 0 0,1 1-1 0 0,0-1 1 0 0,0 1-1 0 0,0-1 1 0 0,0 1-1 0 0,1 0 1 0 0,-1-1 0 0 0,0 1-1 0 0,1-1 1 0 0,0 1-1 0 0,0-1 1 0 0,0 0-1 0 0,0 1 1 0 0,0-1-1 0 0,0 0 1 0 0,1 0-1 0 0,-1 1 1 0 0,1-1 0 0 0,-1 0-1 0 0,1 0 1 0 0,0-1-1 0 0,0 1 1 0 0,0 0-1 0 0,0-1 1 0 0,0 1-1 0 0,0-1 1 0 0,0 1-1 0 0,0-1 1 0 0,1 0 0 0 0,-1 0-1 0 0,1 0 1 0 0,-1 0-1 0 0,1-1 1 0 0,-1 1-1 0 0,1-1 1 0 0,-1 1-1 0 0,1-1 1 0 0,0 0 0 0 0,24 14 33 0 0,-16-7-19 0 0,-6-5-7 0 0,-1 0 0 0 0,0 0 0 0 0,1 1 0 0 0,-1 0-1 0 0,-1-1 1 0 0,1 1 0 0 0,0 1 0 0 0,-1-1 0 0 0,1 0 0 0 0,-1 1 0 0 0,0 0 0 0 0,0 0 0 0 0,0 0 0 0 0,-1 0 0 0 0,0 0 0 0 0,1 1 0 0 0,-1-1 0 0 0,-1 1 0 0 0,1-1 0 0 0,-1 1 0 0 0,0-1 0 0 0,0 1-1 0 0,0 1-6 0 0,-1-1 52 0 0,0 0-1 0 0,0 0 1 0 0,0 0-1 0 0,-1 0 1 0 0,0 0-1 0 0,0 0 1 0 0,0 0-1 0 0,0-1 1 0 0,-1 1-1 0 0,0 0 1 0 0,0-1-1 0 0,-1 1 1 0 0,1-1-1 0 0,-1 1 0 0 0,0-1 1 0 0,0 0-1 0 0,0 0 1 0 0,0-1-1 0 0,-1 1 1 0 0,0 0-1 0 0,1-1 1 0 0,-3 1-52 0 0,-3 4-8 0 0,0-1 1 0 0,-1 0 0 0 0,0-1-1 0 0,0 0 1 0 0,-1-1-1 0 0,1 0 1 0 0,-1 0-1 0 0,0-1 1 0 0,-1 0 0 0 0,1-1-1 0 0,-1-1 1 0 0,1 0-1 0 0,-1 0 1 0 0,0-1 0 0 0,1-1-1 0 0,-1 0 1 0 0,0 0-1 0 0,-7-2 8 0 0,-20-21-2238 0 0,31 11-1243 0 0,4-3-3605 0 0,3 7 958 0 0</inkml:trace>
  <inkml:trace contextRef="#ctx0" brushRef="#br0" timeOffset="21797.969">3203 45 0 0 0,'0'0'321'0'0,"0"0"-55"0"0,0 0 213 0 0,0 0 494 0 0,0 0 418 0 0,0 0 179 0 0,0 0-197 0 0,0 0-374 0 0,0 0-351 0 0,0 0-229 0 0,0 0-125 0 0,0 0-77 0 0,33-8-30 0 0,101-21-13 0 0,-66 21 284 0 0,-63 10-301 0 0,1 0 0 0 0,-1 1 0 0 0,0-1 0 0 0,0 1 1 0 0,-1 0-1 0 0,1 0 0 0 0,0 1 0 0 0,-1-1 0 0 0,0 1 1 0 0,0 0-1 0 0,0 0 0 0 0,-1 1 0 0 0,1-1 0 0 0,-1 1 1 0 0,0-1-1 0 0,0 1 0 0 0,0 0 0 0 0,-1 0 0 0 0,0 0 0 0 0,0 1 1 0 0,0-1-1 0 0,-1 0 0 0 0,0 1 0 0 0,0-1 0 0 0,0 1 1 0 0,0 2-158 0 0,1-1 139 0 0,79 364 3283 0 0,-65-251-3061 0 0,-5 0 0 0 0,-5 0 0 0 0,-9 94-361 0 0,-5-117 364 0 0,-5-1 0 0 0,-4 0-1 0 0,-4 0-363 0 0,7-29 375 0 0,-43 283 602 0 0,42-113-217 0 0,30-160-292 0 0,-4-44-225 0 0,-244-36 2276 0 0,196 0-3114 0 0,-17-1-679 0 0,36 1-3468 0 0,1-2-3907 0 0,12 4-1024 0 0</inkml:trace>
  <inkml:trace contextRef="#ctx0" brushRef="#br0" timeOffset="22947.844">282 269 0 0 0,'0'0'407'0'0,"0"0"641"0"0,0 0 51 0 0,0 0-94 0 0,0 0-40 0 0,0 0 40 0 0,0 0 45 0 0,0 0 11 0 0,-18-9-19 0 0,-56-28-87 0 0,21 29 2179 0 0,10 36-810 0 0,12 28-1022 0 0,-17 142 678 0 0,33 23-795 0 0,15-148-902 0 0,3 339 871 0 0,18 2-1154 0 0,-3-117 518 0 0,-18-51 171 0 0,-31-138 190 0 0,25-98-881 0 0,6-10 38 0 0,1-1-1 0 0,-1 1 0 0 0,0 0 1 0 0,1 0-1 0 0,-1 0 1 0 0,0 0-1 0 0,1 0 1 0 0,-1 0-1 0 0,0 0 0 0 0,1 0 1 0 0,-1 0-1 0 0,0 0 1 0 0,1 0-1 0 0,-1 0 0 0 0,0 0 1 0 0,1 0-1 0 0,-1 0 1 0 0,0 0-1 0 0,1 1 1 0 0,-1-1-1 0 0,0 0 0 0 0,1 0 1 0 0,-1 0-1 0 0,0 0 1 0 0,0 1-1 0 0,1-1 0 0 0,-1 0 1 0 0,0 0-1 0 0,1 1 1 0 0,-1-1-1 0 0,0 0 1 0 0,0 0-1 0 0,0 1 0 0 0,1-1 1 0 0,-1 0-1 0 0,0 1 1 0 0,0-1-1 0 0,0 0 0 0 0,0 1 1 0 0,0-1-36 0 0,161-37 721 0 0,-127 31-825 0 0,-22 3-67 0 0,1 1-1 0 0,0-1 1 0 0,0 2-1 0 0,0 0 1 0 0,0 0 0 0 0,0 2-1 0 0,0-1 1 0 0,-1 2-1 0 0,1-1 1 0 0,0 2 0 0 0,11 3 171 0 0,22 6-4462 0 0,-15-8-5170 0 0,-16-1 494 0 0</inkml:trace>
  <inkml:trace contextRef="#ctx0" brushRef="#br0" timeOffset="25862.875">3758 1337 552 0 0,'0'0'374'0'0,"0"0"-441"0"0,0 0-81 0 0,0 0 427 0 0,0 0 651 0 0,0 0 431 0 0,0 0 103 0 0,0 0-165 0 0,0 0-281 0 0,0 0-206 0 0,0 0-67 0 0,18 0 3 0 0,92-6 843 0 0,48-47 3215 0 0,-126 36-4255 0 0,0 0 1 0 0,-1-2-1 0 0,0-2 1 0 0,-2 0-1 0 0,24-24-551 0 0,-39 30 114 0 0,0 0-1 0 0,-1-1 1 0 0,-1 0-1 0 0,0-1 0 0 0,-1-1 1 0 0,-1 0-1 0 0,-1 0 1 0 0,-1-1-1 0 0,0 0 1 0 0,-1 0-1 0 0,-1-1 0 0 0,-1 1 1 0 0,-1-2-1 0 0,-1 1 1 0 0,0 0-1 0 0,-2-1 1 0 0,0 1-1 0 0,-2-1 0 0 0,0 1 1 0 0,-4-20-114 0 0,-48-151 200 0 0,14 99 51 0 0,36 87-239 0 0,-1 0 1 0 0,0 0-1 0 0,0 0 1 0 0,0 0-1 0 0,0 1 1 0 0,-1 0 0 0 0,0 0-1 0 0,0 0 1 0 0,0 0-1 0 0,0 1 1 0 0,-1 0 0 0 0,1 0-1 0 0,-1 0 1 0 0,0 1-1 0 0,0-1 1 0 0,0 1-1 0 0,0 1 1 0 0,0-1 0 0 0,-5 1-13 0 0,1-2 43 0 0,-39-29 497 0 0,44 104-197 0 0,-48 93-39 0 0,41-141-246 0 0,-1-1 0 0 0,0 0 1 0 0,-2-1-1 0 0,0-1 0 0 0,-1 0 0 0 0,-2-1 0 0 0,-1 0-58 0 0,2-1 47 0 0,18-19-43 0 0,0 0 0 0 0,-1 0-1 0 0,1-1 1 0 0,-1 1 0 0 0,1 0 0 0 0,0 0 0 0 0,-1 0 0 0 0,1 1 0 0 0,-1-1 0 0 0,1 0 0 0 0,0 0 0 0 0,-1 0 0 0 0,1 0 0 0 0,-1 0 0 0 0,1 1 0 0 0,-1-1 0 0 0,1 0 0 0 0,-1 1 0 0 0,1-1 0 0 0,-1 0 0 0 0,1 1 0 0 0,-1-1 0 0 0,1 0 0 0 0,-1 1 0 0 0,1-1 0 0 0,-1 1 0 0 0,0-1-1 0 0,1 1 1 0 0,-1-1 0 0 0,0 1 0 0 0,1-1 0 0 0,-1 1 0 0 0,0 0 0 0 0,0-1 0 0 0,0 1 0 0 0,1-1 0 0 0,-1 1 0 0 0,0-1 0 0 0,0 1 0 0 0,0 0 0 0 0,0-1 0 0 0,0 1 0 0 0,0 0 0 0 0,0-1 0 0 0,0 1 0 0 0,0-1 0 0 0,-1 1 0 0 0,1-1 0 0 0,0 1 0 0 0,0 0 0 0 0,0-1-1 0 0,-1 1 1 0 0,1-1 0 0 0,0 1 0 0 0,-1-1 0 0 0,1 1 0 0 0,0-1 0 0 0,-1 1 0 0 0,1-1 0 0 0,-1 1 0 0 0,1-1 0 0 0,0 0 0 0 0,-1 1 0 0 0,1-1 0 0 0,-1 1-4 0 0,16-3 120 0 0,1-1 0 0 0,0 0 0 0 0,-1-1 0 0 0,1 0 0 0 0,-1-2 0 0 0,0 1 0 0 0,-1-2 0 0 0,1 0 1 0 0,5-4-121 0 0,16-7 114 0 0,206-114 289 0 0,-149 74-322 0 0,-29 23-2 0 0,-56 28 114 0 0,-21 6 363 0 0,-348-69-682 0 0,226 26-860 0 0,123 33-1776 0 0,19 1-8786 0 0,0 10 2266 0 0</inkml:trace>
</inkml:ink>
</file>

<file path=ppt/ink/ink4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9:25.50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549 1 5345 0 0,'0'0'727'0'0,"0"0"284"0"0,0 0 196 0 0,0 0-11 0 0,0 0-258 0 0,0 0-458 0 0,0 0-448 0 0,0 0-231 0 0,0 0-33 0 0,0 0 187 0 0,0 0 221 0 0,-6 5 117 0 0,4-4-274 0 0,0 0 1 0 0,0 1-1 0 0,1-1 1 0 0,-1 1-1 0 0,1-1 0 0 0,-1 1 1 0 0,1 0-1 0 0,0 0 0 0 0,0 0 1 0 0,0-1-1 0 0,0 1 1 0 0,0 0-1 0 0,0 1 0 0 0,0-1 1 0 0,1 0-1 0 0,-1 0 0 0 0,1 0 1 0 0,-1 0-1 0 0,1 0 1 0 0,0 1-1 0 0,0-1 0 0 0,0 0 1 0 0,0 0-1 0 0,0 0 0 0 0,0 1 1 0 0,1-1-1 0 0,-1 0 1 0 0,1 0-1 0 0,0 0 0 0 0,-1 0 1 0 0,1 0-1 0 0,0 0 0 0 0,0 0 1 0 0,1 1-20 0 0,24 82 169 0 0,-3 1 1 0 0,-4 1-1 0 0,-4 1 1 0 0,-4 0-1 0 0,-3 1 1 0 0,-5 0 0 0 0,-3 0-1 0 0,-6 20-169 0 0,-7 43 105 0 0,-7 0 0 0 0,-7-2 0 0 0,-6 0 0 0 0,-50 135-105 0 0,35-148 479 0 0,-7-1 1 0 0,-6-4-1 0 0,-11 9-479 0 0,24-48 315 0 0,4 3 0 0 0,3 2 0 0 0,6 1 0 0 0,-9 44-315 0 0,40-65-9 0 0,19-81 2969 0 0,36-48-1869 0 0,5 41-1174 0 0,1 2-1 0 0,0 3 0 0 0,1 2 1 0 0,6 3 83 0 0,62-4 13 0 0,868-80 292 0 0,20-1 57 0 0,293 44-281 0 0,-804 32-67 0 0,441-19 89 0 0,182-67 44 0 0,-619 66-55 0 0,-470 21 872 0 0,8-17-894 0 0,-28 17 210 0 0,113-30-314 0 0,39 9 45 0 0,51-11-12 0 0,-219 18 1132 0 0,10-222-746 0 0,-27-371-280 0 0,30 200-111 0 0,5 10 31 0 0,-19 336-10 0 0,-2 1 0 0 0,-3 0 0 0 0,-8-32-15 0 0,-4-70-13 0 0,17 167-6 0 0,-1-1-1 0 0,0 1 1 0 0,1 0-1 0 0,-1 0 1 0 0,0 0-1 0 0,0 0 1 0 0,-1 0-1 0 0,1 0 1 0 0,-1 0-1 0 0,1 1 1 0 0,-1-1-1 0 0,0 0 1 0 0,0 1-1 0 0,0-1 1 0 0,0 1-1 0 0,-1 0 1 0 0,1 0-1 0 0,-1 0 1 0 0,1 0-1 0 0,-1 0 1 0 0,0 0-1 0 0,0 1 1 0 0,1-1-1 0 0,-1 1 1 0 0,-3-1 19 0 0,2 0 0 0 0,-11-4-71 0 0,-1 2 0 0 0,0 0 0 0 0,1 1 0 0 0,-1 0 0 0 0,-1 1 0 0 0,1 1 0 0 0,0 1 0 0 0,0 0 0 0 0,0 1 1 0 0,0 1-1 0 0,0 1 0 0 0,-3 0 71 0 0,0 0-10 0 0,-1228 103-1061 0 0,245-68 1127 0 0,-69-47-56 0 0,-255-9 307 0 0,966 31-216 0 0,0 16 1 0 0,2 15-1 0 0,-6 18-91 0 0,293-51 39 0 0,1 3-1 0 0,0 4 0 0 0,1 2 1 0 0,-52 24-39 0 0,121-44-4 0 0,0-1 0 0 0,0 1-1 0 0,0 0 1 0 0,-1 0 0 0 0,1-1 0 0 0,0 1 0 0 0,0 0 0 0 0,0 0 0 0 0,0-1 0 0 0,-1 1 0 0 0,1 0-1 0 0,0 0 1 0 0,0-1 0 0 0,0 1 0 0 0,-1 0 0 0 0,1 0 0 0 0,0 0 0 0 0,-1 0 0 0 0,1-1-1 0 0,0 1 1 0 0,0 0 0 0 0,-1 0 0 0 0,1 0 0 0 0,0 0 0 0 0,-1 0 0 0 0,1 0 0 0 0,0 0 0 0 0,0 0-1 0 0,-1 0 1 0 0,1 0 0 0 0,0 0 0 0 0,-1 0 0 0 0,1 0 0 0 0,0 0 0 0 0,-1 0 0 0 0,1 0 0 0 0,0 0-1 0 0,0 0 1 0 0,-1 0 0 0 0,1 0 0 0 0,0 1 0 0 0,-1-1 0 0 0,1 0 0 0 0,0 0 0 0 0,0 0 0 0 0,-1 1-1 0 0,1-1 5 0 0,7-28-168 0 0,-17 8-1582 0 0,-10 41 421 0 0,15-13 1116 0 0,4-7-5 0 0,-1 0 0 0 0,1 0 0 0 0,0 1 0 0 0,0-1 0 0 0,1 1 0 0 0,-1-1 0 0 0,0 0 0 0 0,0 1 0 0 0,1 0 0 0 0,-1-1 0 0 0,1 1 0 0 0,-1-1 0 0 0,1 1 0 0 0,0-1 0 0 0,-1 1 0 0 0,1 0 0 0 0,0-1 0 0 0,0 1 0 0 0,0 0 0 0 0,0-1 0 0 0,1 1 0 0 0,-1 0 0 0 0,0-1 0 0 0,1 1 0 0 0,-1-1 0 0 0,1 1 0 0 0,0 1 218 0 0,31 25-9623 0 0,-21-23 6565 0 0</inkml:trace>
</inkml:ink>
</file>

<file path=ppt/ink/ink4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0:02.5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822 420 0 0 0,'0'0'1432'0'0,"0"0"47"0"0,0 0-88 0 0,0 0-182 0 0,0 0-163 0 0,1-9-124 0 0,-2-29-105 0 0,1 36-696 0 0,-1 1 0 0 0,0-1-1 0 0,0 0 1 0 0,0 1-1 0 0,0-1 1 0 0,-1 1 0 0 0,1 0-1 0 0,0-1 1 0 0,-1 1-1 0 0,1 0 1 0 0,-1 0 0 0 0,1-1-1 0 0,-1 1 1 0 0,1 1-1 0 0,-1-1 1 0 0,0 0 0 0 0,0 0-1 0 0,1 0 1 0 0,-1 1-1 0 0,0-1 1 0 0,0 1 0 0 0,0 0-1 0 0,0-1 1 0 0,1 1-1 0 0,-1 0 1 0 0,0 0-121 0 0,-4-1 181 0 0,-30-3 57 0 0,0 1 0 0 0,-1 3-1 0 0,1 0 1 0 0,0 3 0 0 0,-1 0 0 0 0,1 3 0 0 0,1 1-1 0 0,-1 1 1 0 0,1 2 0 0 0,0 2 0 0 0,1 1-1 0 0,1 2 1 0 0,0 1 0 0 0,-4 4-238 0 0,20-12 45 0 0,1 0 1 0 0,-1 0-1 0 0,2 2 0 0 0,-1 0 1 0 0,2 1-1 0 0,-1 0 0 0 0,-6 8-45 0 0,20-18 1 0 0,0 0-1 0 0,0 0 1 0 0,0 0 0 0 0,0 0-1 0 0,0 0 1 0 0,0 0-1 0 0,1 0 1 0 0,-1 1 0 0 0,0-1-1 0 0,1 0 1 0 0,-1 0 0 0 0,0 1-1 0 0,1-1 1 0 0,0 0-1 0 0,-1 1 1 0 0,1-1 0 0 0,0 1-1 0 0,-1-1 1 0 0,1 1-1 0 0,0-1 1 0 0,0 0 0 0 0,0 1-1 0 0,1-1 1 0 0,-1 1-1 0 0,0-1 1 0 0,0 1 0 0 0,1-1-1 0 0,-1 0 1 0 0,1 1-1 0 0,-1-1 1 0 0,1 0 0 0 0,0 0-1 0 0,-1 1 1 0 0,1-1-1 0 0,0 0 1 0 0,0 0 0 0 0,0 0-1 0 0,0 0 1 0 0,0 0-1 0 0,0 0 1 0 0,0 0 0 0 0,0 0-1 0 0,0 0 1 0 0,1 0-1 0 0,-1-1 1 0 0,0 1 0 0 0,0 0-1 0 0,1-1 1 0 0,-1 1-1 0 0,0-1 1 0 0,1 0 0 0 0,0 1-1 0 0,74 17 635 0 0,-35-18-361 0 0,39 9 128 0 0,-88 25 102 0 0,-112 97-51 0 0,94-107-411 0 0,0 2 0 0 0,2 1 0 0 0,0 1 0 0 0,3 1 0 0 0,0 1-1 0 0,-6 15-41 0 0,22-37 7 0 0,1 1 0 0 0,1-1 0 0 0,-1 1 0 0 0,1 0 0 0 0,1 0 0 0 0,0 0-1 0 0,0 0 1 0 0,1 0 0 0 0,0 0 0 0 0,0 0 0 0 0,1 1 0 0 0,1-1 0 0 0,-1 0 0 0 0,2 5-8 0 0,1-9 66 0 0,0 0-1 0 0,1 0 0 0 0,-1-1 1 0 0,1 1-1 0 0,0-1 0 0 0,0 0 0 0 0,0 0 1 0 0,1-1-1 0 0,-1 1 0 0 0,1-1 0 0 0,0 0 1 0 0,0 0-1 0 0,0-1 0 0 0,0 1 0 0 0,1-1 1 0 0,-1-1-1 0 0,1 1 0 0 0,-1 0 0 0 0,1-1 1 0 0,0 0-1 0 0,-1-1 0 0 0,3 1-64 0 0,16-1 113 0 0,-1 0-1 0 0,1-1 1 0 0,0-2-1 0 0,0 0 1 0 0,-1-1-1 0 0,0-2 1 0 0,0 0-1 0 0,0-2 1 0 0,-1 0-1 0 0,0-2 1 0 0,-1 0-1 0 0,0-1 1 0 0,0-2-1 0 0,-1 0 1 0 0,-1-1 0 0 0,5-5-113 0 0,20-18-2248 0 0,-30 23-1095 0 0,-2 0-3417 0 0,-8 6-2010 0 0</inkml:trace>
  <inkml:trace contextRef="#ctx0" brushRef="#br0" timeOffset="466.435">961 655 0 0 0,'0'0'908'0'0,"0"0"424"0"0,0 0 187 0 0,0 0-36 0 0,0 0-126 0 0,0 0-170 0 0,0 0-216 0 0,0 0-190 0 0,0 0-169 0 0,0 0-93 0 0,-20 18-79 0 0,-60 54-73 0 0,16 16 322 0 0,54-74-613 0 0,1 1 0 0 0,1 1-1 0 0,1-1 1 0 0,0 1 0 0 0,1 1-1 0 0,0-1 1 0 0,2 1-1 0 0,0 0 1 0 0,1 0 0 0 0,0 0-1 0 0,2 1-75 0 0,13 59 583 0 0,-9-71-469 0 0,0 1 0 0 0,0-1 0 0 0,0 0 0 0 0,0-1 0 0 0,1 1 0 0 0,0 0-1 0 0,0-1 1 0 0,1 0 0 0 0,-1 0 0 0 0,1 0 0 0 0,0-1 0 0 0,0 0 0 0 0,1 0 0 0 0,-1 0 0 0 0,1 0-1 0 0,0-1 1 0 0,0 0 0 0 0,0 0 0 0 0,0-1 0 0 0,1 0 0 0 0,-1 0 0 0 0,1 0 0 0 0,-1-1 0 0 0,1 0 0 0 0,6 1-114 0 0,-2-2 249 0 0,0 0 1 0 0,0 0 0 0 0,0-1 0 0 0,0-1 0 0 0,0 0 0 0 0,0 0 0 0 0,0-1 0 0 0,-1 0 0 0 0,1-1 0 0 0,-1 0 0 0 0,0-1 0 0 0,0 0 0 0 0,0-1 0 0 0,4-3-250 0 0,2-1 78 0 0,0-1 1 0 0,-1-1-1 0 0,-1-1 1 0 0,0 0-1 0 0,0 0 1 0 0,-1-2-1 0 0,-1 0 1 0 0,0 0 0 0 0,-2-1-1 0 0,1 0 1 0 0,-2-1-1 0 0,0 0 1 0 0,-1 0-1 0 0,-1-1 1 0 0,-1 0-1 0 0,0-1 1 0 0,-1 1-1 0 0,-1-1 1 0 0,-1 0-1 0 0,-1 0 1 0 0,0 0-1 0 0,-2 0 1 0 0,0-10-79 0 0,-2 20-318 0 0,1 0 0 0 0,-2 0 0 0 0,1 1 0 0 0,-1-1 0 0 0,0 1 0 0 0,-1-1 0 0 0,0 1 0 0 0,-1 0 0 0 0,1 0 0 0 0,-1 1 0 0 0,-1-1 1 0 0,0 1-1 0 0,0 0 0 0 0,0 1 0 0 0,-1-1 0 0 0,0 2 0 0 0,-6-6 318 0 0,1 3-1561 0 0,-1 0 0 0 0,0 0 0 0 0,0 2 0 0 0,0-1 0 0 0,-1 2 0 0 0,0 0 0 0 0,0 0 0 0 0,0 2 0 0 0,-1-1-1 0 0,-8 1 1562 0 0,-1-1-717 0 0</inkml:trace>
  <inkml:trace contextRef="#ctx0" brushRef="#br0" timeOffset="752.348">889 968 7650 0 0,'0'0'2131'0'0,"0"0"-168"0"0,0 0-111 0 0,0 0-43 0 0,0 0-189 0 0,0 0-373 0 0,0 0-426 0 0,0 0-332 0 0,0 0-231 0 0,0 0-126 0 0,0 0-54 0 0,0 0-10 0 0,0 0 42 0 0,3 8 45 0 0,74 143 621 0 0,-58-102-936 0 0,10 23-920 0 0,-6-29-7701 0 0,-18-38 3296 0 0,-1-1-168 0 0</inkml:trace>
  <inkml:trace contextRef="#ctx0" brushRef="#br0" timeOffset="1152.444">1349 806 2369 0 0,'0'0'1394'0'0,"0"0"-483"0"0,0 0-141 0 0,0 0 162 0 0,0 0 202 0 0,0 0 57 0 0,0 0-154 0 0,0 0-253 0 0,0 0-197 0 0,0 0-130 0 0,0 0-72 0 0,0 0-32 0 0,6 33-4 0 0,23 103 55 0 0,-29-133-365 0 0,0 0-1 0 0,0 0 1 0 0,1 0-1 0 0,-1 0 1 0 0,1 0-1 0 0,0 0 1 0 0,0-1-1 0 0,0 1 0 0 0,0 0 1 0 0,0 0-1 0 0,1-1 1 0 0,-1 1-1 0 0,1-1 1 0 0,-1 1-1 0 0,1-1 0 0 0,0 0 1 0 0,0 0-1 0 0,0 1 1 0 0,0-1-1 0 0,1-1 1 0 0,-1 1-1 0 0,1 0-38 0 0,5 3 229 0 0,0 0 139 0 0,0 0 0 0 0,0-1-1 0 0,1 1 1 0 0,0-2 0 0 0,0 1-1 0 0,0-1 1 0 0,0 0 0 0 0,0-1-1 0 0,1 0 1 0 0,-1-1 0 0 0,1 0-1 0 0,-1 0 1 0 0,1-1 0 0 0,-1-1-1 0 0,1 1 1 0 0,5-2-368 0 0,-9 0 151 0 0,0 0 0 0 0,1 0 0 0 0,-1-1 0 0 0,0 0-1 0 0,0 0 1 0 0,-1 0 0 0 0,1 0 0 0 0,-1-1 0 0 0,0 0 0 0 0,0-1 0 0 0,0 1 0 0 0,0-1 0 0 0,-1 0-1 0 0,1 0 1 0 0,-1 0 0 0 0,-1 0 0 0 0,1-1 0 0 0,-1 0 0 0 0,0 0 0 0 0,0 1 0 0 0,-1-2 0 0 0,1 0-151 0 0,3-9-11 0 0,0-1 1 0 0,-2 1 0 0 0,0-1-1 0 0,0-1 1 0 0,-2 1 0 0 0,0 0-1 0 0,-1-14 11 0 0,-6-32-2357 0 0,-2 22-3898 0 0,4 21-15 0 0,0 8-2110 0 0</inkml:trace>
  <inkml:trace contextRef="#ctx0" brushRef="#br0" timeOffset="2131.341">2043 696 128 0 0,'0'0'1491'0'0,"0"0"-297"0"0,0 0 123 0 0,0 0 186 0 0,0 0 58 0 0,0 0-89 0 0,0 0-329 0 0,0 0-352 0 0,0 0-193 0 0,0 0-118 0 0,0 0-73 0 0,0 0-45 0 0,0 0-61 0 0,-24 18-44 0 0,-74 60-30 0 0,95-76-211 0 0,1-1-1 0 0,0 1 0 0 0,0 0 1 0 0,-1 0-1 0 0,1 0 1 0 0,0 0-1 0 0,0 0 0 0 0,1 0 1 0 0,-1 0-1 0 0,0 1 0 0 0,1-1 1 0 0,-1 1-1 0 0,1-1 1 0 0,0 1-1 0 0,0-1 0 0 0,0 1 1 0 0,0 0-1 0 0,1 0 1 0 0,-1-1-1 0 0,0 1 0 0 0,1 0 1 0 0,0 0-16 0 0,-1 6 76 0 0,1-4-2 0 0,-1 1 0 0 0,0 0 0 0 0,1-1 0 0 0,0 1-1 0 0,1 0 1 0 0,-1-1 0 0 0,1 1 0 0 0,0 0 0 0 0,0-1 0 0 0,1 1 0 0 0,0-1 0 0 0,0 0 0 0 0,0 1 0 0 0,1-1 0 0 0,-1 0-1 0 0,1 0 1 0 0,0-1 0 0 0,1 1 0 0 0,-1 0 0 0 0,1-1 0 0 0,0 0 0 0 0,0 0 0 0 0,0 0 0 0 0,1-1 0 0 0,-1 1 0 0 0,1-1 0 0 0,0 0-1 0 0,0 0 1 0 0,0-1 0 0 0,0 1 0 0 0,0-1 0 0 0,1 0 0 0 0,-1-1 0 0 0,1 1 0 0 0,-1-1 0 0 0,1 0 0 0 0,-1-1 0 0 0,2 1-74 0 0,-1-1 161 0 0,0-1 1 0 0,0 0 0 0 0,0 0 0 0 0,0 0 0 0 0,-1-1 0 0 0,1 0 0 0 0,0 0 0 0 0,0 0 0 0 0,-1-1 0 0 0,0 1 0 0 0,1-1 0 0 0,-1-1 0 0 0,0 1 0 0 0,0-1-1 0 0,-1 0 1 0 0,1 0 0 0 0,-1 0 0 0 0,0-1 0 0 0,3-3-162 0 0,13-17 123 0 0,-1-1 0 0 0,-1 0 0 0 0,-1-2 0 0 0,-2 0 0 0 0,-1-1 0 0 0,0-2-123 0 0,2-18-95 0 0,-16 49-26 0 0,0 12-497 0 0,-1 19 491 0 0,0-26 131 0 0,0 0-1 0 0,0 0 1 0 0,0 0 0 0 0,1 0-1 0 0,0 0 1 0 0,0 1-1 0 0,0-1 1 0 0,1 0-1 0 0,-1 0 1 0 0,1 0 0 0 0,1 0-1 0 0,-1 0 1 0 0,1 0-1 0 0,-1 0 1 0 0,2 0 0 0 0,-1 0-1 0 0,0-1 1 0 0,1 1-1 0 0,0-1 1 0 0,0 0-1 0 0,0 1 1 0 0,0-1 0 0 0,1-1-1 0 0,0 1 1 0 0,0-1-1 0 0,0 1 1 0 0,0-1-1 0 0,3 1-3 0 0,-2-2 83 0 0,0 0 0 0 0,1 0-1 0 0,0 0 1 0 0,-1-1-1 0 0,1 0 1 0 0,0-1-1 0 0,0 1 1 0 0,-1-1-1 0 0,1 0 1 0 0,0 0-1 0 0,0-1 1 0 0,-1 0 0 0 0,1 0-1 0 0,0 0 1 0 0,-1-1-1 0 0,1 1 1 0 0,-1-1-1 0 0,1-1 1 0 0,-1 1-1 0 0,0-1 1 0 0,0 0-1 0 0,0 0 1 0 0,0 0-1 0 0,-1-1 1 0 0,3-2-83 0 0,99-109 1619 0 0,-86 84-1548 0 0,0 0 1 0 0,-2-2 0 0 0,-2 0 0 0 0,-1 0 0 0 0,-1-2 0 0 0,-2 0-1 0 0,-2 0 1 0 0,-1-1 0 0 0,-2 0 0 0 0,-1-1 0 0 0,-2 1 0 0 0,-1-1-1 0 0,-2 0 1 0 0,-4-32-72 0 0,2 55-1 0 0,0 1 0 0 0,-2 0 0 0 0,0 0-1 0 0,0 0 1 0 0,-1 0 0 0 0,-1 1 0 0 0,0-1 0 0 0,-1 1-1 0 0,-3-5 2 0 0,9 16-9 0 0,0 1-1 0 0,0-1 1 0 0,-1 1-1 0 0,1-1 1 0 0,0 0-1 0 0,0 1 1 0 0,-1-1-1 0 0,1 1 1 0 0,0-1-1 0 0,-1 1 1 0 0,1-1-1 0 0,0 0 1 0 0,-1 1-1 0 0,1 0 0 0 0,-1-1 1 0 0,1 1-1 0 0,-1-1 1 0 0,1 1-1 0 0,-1 0 1 0 0,1-1-1 0 0,-1 1 1 0 0,0 0-1 0 0,1-1 1 0 0,-1 1-1 0 0,1 0 1 0 0,-1 0-1 0 0,0 0 1 0 0,1-1-1 0 0,-1 1 0 0 0,0 0 1 0 0,1 0-1 0 0,-1 0 1 0 0,1 0-1 0 0,-1 0 1 0 0,0 0-1 0 0,1 0 1 0 0,-1 1-1 0 0,0-1 1 0 0,1 0-1 0 0,-1 0 1 0 0,0 0-1 0 0,1 1 1 0 0,-1-1-1 0 0,1 0 0 0 0,-1 1 1 0 0,1-1-1 0 0,-1 0 1 0 0,1 1-1 0 0,-1-1 1 0 0,1 1-1 0 0,-1-1 1 0 0,1 1-1 0 0,-1-1 1 0 0,1 1-1 0 0,0-1 1 0 0,-1 1-1 0 0,1-1 1 0 0,0 1-1 0 0,-1-1 1 0 0,1 1-1 0 0,0 0 0 0 0,0-1 1 0 0,-1 2 9 0 0,-12 45-392 0 0,12-39 406 0 0,-3 20-37 0 0,2 0 1 0 0,1 1 0 0 0,1-1 0 0 0,1 0-1 0 0,2 1 1 0 0,1-1 0 0 0,1 0 0 0 0,1 0-1 0 0,2 1 23 0 0,-7-25 1 0 0,15 50-36 0 0,3 0 0 0 0,2-1 0 0 0,2-1 0 0 0,2-1 0 0 0,2-1 0 0 0,26 32 35 0 0,1-1-1217 0 0,-59-99-2890 0 0,-12-3-129 0 0,-2-1-3545 0 0,8 10 2424 0 0</inkml:trace>
  <inkml:trace contextRef="#ctx0" brushRef="#br0" timeOffset="2381.488">2223 412 4617 0 0,'0'0'1532'0'0,"0"0"-527"0"0,0 0 79 0 0,0 0 445 0 0,0 0 270 0 0,0 0-39 0 0,0 0-339 0 0,0 0-325 0 0,36 5-205 0 0,114 12-137 0 0,26-13 822 0 0,-94-7-1340 0 0,0-3 0 0 0,0-4 0 0 0,53-14-236 0 0,-15-4-1061 0 0,-82 17-2282 0 0,1-2-4246 0 0,-25 9-190 0 0</inkml:trace>
  <inkml:trace contextRef="#ctx0" brushRef="#br0" timeOffset="2632.316">3310 449 1424 0 0,'0'0'2213'0'0,"0"0"-540"0"0,0 0-66 0 0,0 0-42 0 0,0 0-121 0 0,0 0-258 0 0,0 0-351 0 0,0 0-258 0 0,0 0-178 0 0,0 0-107 0 0,17 32-85 0 0,56 98-110 0 0,-45-79-246 0 0,-25-47-218 0 0,0 2-1072 0 0,-2-4-4833 0 0,-1-2 980 0 0</inkml:trace>
  <inkml:trace contextRef="#ctx0" brushRef="#br0" timeOffset="2633.316">3205 158 8434 0 0,'0'0'4921'0'0,"0"0"-4649"0"0,0 0-312 0 0,0 0-184 0 0,0 0-48 0 0,0 0 8 0 0,0 0-24 0 0,0 0-104 0 0,0 0-233 0 0,0 0-519 0 0,0 0-1096 0 0,0 0-1665 0 0,0 0-328 0 0</inkml:trace>
  <inkml:trace contextRef="#ctx0" brushRef="#br0" timeOffset="2916.281">3672 379 0 0 0,'0'0'1866'0'0,"0"0"-1"0"0,0 0-20 0 0,0 0-17 0 0,0 0-51 0 0,0 0-180 0 0,0 0-307 0 0,0 0-314 0 0,0 0-244 0 0,0 0-197 0 0,-5 32-134 0 0,-17 96-106 0 0,16-64 137 0 0,7-60-292 0 0,0 0-1 0 0,0 0 0 0 0,0 0 0 0 0,0-1 1 0 0,1 1-1 0 0,-1 0 0 0 0,1-1 1 0 0,0 0-1 0 0,0 1 0 0 0,1-1 0 0 0,-1 0 1 0 0,1 0-1 0 0,-1 0 0 0 0,1 0 0 0 0,0 0 1 0 0,0-1-1 0 0,0 0 0 0 0,1 1 1 0 0,-1-1-1 0 0,0 0 0 0 0,1 0 0 0 0,0-1 1 0 0,-1 1-1 0 0,1-1 0 0 0,0 0 1 0 0,0 0-1 0 0,-1 0 0 0 0,1 0 0 0 0,0-1 1 0 0,0 1-1 0 0,0-1 0 0 0,0 0 1 0 0,0 0-1 0 0,0-1 0 0 0,0 1 0 0 0,0-1 1 0 0,0 0-1 0 0,0 0 0 0 0,-1 0 0 0 0,1-1 1 0 0,0 1-1 0 0,-1-1 0 0 0,1 0 1 0 0,-1 0-1 0 0,1 0 0 0 0,-1 0 0 0 0,0-1 1 0 0,2-1-140 0 0,3-4 88 0 0,1-1 1 0 0,-1-1 0 0 0,-1 1 0 0 0,0-1-1 0 0,0-1 1 0 0,-1 1 0 0 0,0-1-1 0 0,-1 0 1 0 0,0-1 0 0 0,-1 1 0 0 0,0-1-1 0 0,-1 0 1 0 0,0 0 0 0 0,-1 0-1 0 0,0 0 1 0 0,-1 0 0 0 0,-1-1 0 0 0,0 1-1 0 0,0 0 1 0 0,-1-1 0 0 0,-1 1-1 0 0,0 0 1 0 0,0 0 0 0 0,-1 0 0 0 0,-2-3-89 0 0,2 8-132 0 0,1 1 0 0 0,-1 0 0 0 0,-1 0 1 0 0,1 0-1 0 0,-1 1 0 0 0,0-1 0 0 0,0 1 1 0 0,-1 0-1 0 0,0 0 0 0 0,1 0 0 0 0,-2 0 1 0 0,1 1-1 0 0,0 0 0 0 0,-1 0 0 0 0,0 1 1 0 0,0-1-1 0 0,0 1 132 0 0,-32-4-4520 0 0,-2 17-5277 0 0,27-2 2011 0 0</inkml:trace>
  <inkml:trace contextRef="#ctx0" brushRef="#br0" timeOffset="3214.334">4033 626 7618 0 0,'0'0'2659'0'0,"0"0"-833"0"0,0 0-134 0 0,0 0-22 0 0,0 0-219 0 0,0 0-303 0 0,0 0-363 0 0,0 0-263 0 0,0 0-159 0 0,21-33-95 0 0,64-102-62 0 0,-30 30 224 0 0,-4 7-241 0 0,-46 134-917 0 0,19 52 781 0 0,-22-83 6 0 0,0-1 0 0 0,1 1 1 0 0,0 0-1 0 0,-1-1 0 0 0,2 1 0 0 0,-1-1 1 0 0,0 0-1 0 0,1 0 0 0 0,0 0 0 0 0,0-1 1 0 0,0 1-1 0 0,0-1 0 0 0,0 0 0 0 0,1 0 1 0 0,0 0-1 0 0,-1-1 0 0 0,1 0 0 0 0,0 0 1 0 0,0 0-1 0 0,0 0 0 0 0,1-1 0 0 0,-1 0 1 0 0,0 0-1 0 0,1 0-59 0 0,1 0 152 0 0,0 0 0 0 0,0-1 0 0 0,0 0 0 0 0,0 0 0 0 0,0-1 1 0 0,1 0-1 0 0,-1 0 0 0 0,0 0 0 0 0,0-1 0 0 0,-1 0 0 0 0,1-1 0 0 0,0 0 0 0 0,-1 1 0 0 0,1-2 0 0 0,-1 1 0 0 0,0-1 1 0 0,0 0-1 0 0,-1 0 0 0 0,1-1 0 0 0,-1 0 0 0 0,0 0-152 0 0,23-25-15 0 0,-1-1 1 0 0,-2-1-1 0 0,-1-1 0 0 0,-1-1 1 0 0,-2-1-1 0 0,0-5 15 0 0,21-52-3637 0 0,-30 61-492 0 0,0 1-3562 0 0,-6 10-1532 0 0</inkml:trace>
  <inkml:trace contextRef="#ctx0" brushRef="#br0" timeOffset="9392.314">2630 1568 2793 0 0,'0'0'897'0'0,"0"0"-138"0"0,0 0 60 0 0,0 0 214 0 0,0 0 289 0 0,0 0 96 0 0,0 0-99 0 0,-35 5-246 0 0,-111 15-310 0 0,74 8-28 0 0,60-18-562 0 0,-1-2-69 0 0,0 0 0 0 0,1 0 0 0 0,0 1 0 0 0,0 1 0 0 0,1 0-1 0 0,1 1 1 0 0,-1 0 0 0 0,2 0 0 0 0,0 1 0 0 0,0 0 0 0 0,1 1 0 0 0,0 0 0 0 0,1 0 0 0 0,1 1-1 0 0,0 0 1 0 0,1 0 0 0 0,1 0 0 0 0,0 1 0 0 0,0 0 0 0 0,1 4-104 0 0,14 121 179 0 0,-9-136-159 0 0,-1 1 0 0 0,1-1 0 0 0,0 0 1 0 0,0 0-1 0 0,0 1 0 0 0,0-1 0 0 0,1 0 0 0 0,-1-1 1 0 0,1 1-1 0 0,0 0 0 0 0,1-1 0 0 0,-1 0 0 0 0,0 0 0 0 0,1 0 1 0 0,0 0-1 0 0,0 0 0 0 0,0-1 0 0 0,0 1 0 0 0,0-1 1 0 0,0 0-1 0 0,0 0 0 0 0,1-1 0 0 0,-1 1 0 0 0,1-1 1 0 0,-1 0-1 0 0,1-1 0 0 0,0 1 0 0 0,0-1-20 0 0,1 0 128 0 0,0 0 0 0 0,0 0 1 0 0,1-1-1 0 0,-1 0 0 0 0,0 0 0 0 0,0-1 0 0 0,-1 0 1 0 0,1 0-1 0 0,0 0 0 0 0,0-1 0 0 0,-1 0 0 0 0,0 0 1 0 0,1 0-1 0 0,-1 0 0 0 0,0-1 0 0 0,-1 0 0 0 0,1 0 1 0 0,-1-1-1 0 0,1 1 0 0 0,-1-1 0 0 0,-1 0 0 0 0,3-2-128 0 0,66-124 1350 0 0,7-121-664 0 0,-67 235-965 0 0,-2 41-165 0 0,-6-13 533 0 0,57 198-99 0 0,-24-108 20 0 0,-11-33-18 0 0,-3 0-1 0 0,-3 1 1 0 0,3 30 8 0 0,-17-63-29 0 0,-1 0 0 0 0,-2 1 0 0 0,-2-1 0 0 0,-1 1 0 0 0,-1-1 0 0 0,-3 1 0 0 0,-2 6 29 0 0,4-33 2 0 0,0 0 0 0 0,-1-1 0 0 0,0 0-1 0 0,-1 1 1 0 0,0-1 0 0 0,0 0 0 0 0,-1-1 0 0 0,0 1-1 0 0,0-1 1 0 0,-1 0 0 0 0,0 0 0 0 0,-1-1 0 0 0,0 0-1 0 0,0 0 1 0 0,0-1 0 0 0,-1 1 0 0 0,0-1 0 0 0,0-1-1 0 0,-1 0 1 0 0,1 0 0 0 0,-1-1 0 0 0,0 0 0 0 0,-8 2-2 0 0,14-5 7 0 0,0-1 0 0 0,1 0 1 0 0,-1 0-1 0 0,0-1 0 0 0,1 1 1 0 0,-1 0-1 0 0,0-1 0 0 0,1 0 1 0 0,-1 0-1 0 0,1 1 0 0 0,-1-1 1 0 0,1-1-1 0 0,-1 1 0 0 0,1 0 1 0 0,0-1-1 0 0,-1 1 0 0 0,1-1 1 0 0,0 0-1 0 0,0 1 0 0 0,0-1 1 0 0,0 0-1 0 0,1 0 0 0 0,-1-1 1 0 0,1 1-1 0 0,-1 0 0 0 0,1 0 1 0 0,-1-1-1 0 0,1 1 0 0 0,0-1 0 0 0,0 1 1 0 0,1-1-1 0 0,-1 0 0 0 0,0 1 1 0 0,1-1-1 0 0,-1 0-7 0 0,-10-99 49 0 0,12 61-30 0 0,1 0 0 0 0,2 1 0 0 0,2-1 0 0 0,1 1 0 0 0,7-17-19 0 0,37-102 610 0 0,-36 121-2537 0 0,3-3-3919 0 0,1 1-5442 0 0,-16 33 9377 0 0</inkml:trace>
  <inkml:trace contextRef="#ctx0" brushRef="#br0" timeOffset="9633.921">2936 1753 4761 0 0,'0'0'5156'0'0,"0"0"-3777"0"0,0 0-1053 0 0,0 0 201 0 0,0 0 204 0 0,0 0 67 0 0,0 0-112 0 0,0 0-212 0 0,8 34-211 0 0,25 106-139 0 0,4-53-207 0 0,-32-75-487 0 0,11 20-155 0 0,-3-14-8613 0 0,-13-17 4829 0 0</inkml:trace>
  <inkml:trace contextRef="#ctx0" brushRef="#br0" timeOffset="9873.001">2840 1384 9826 0 0,'0'0'-360'0'0,"0"0"-448"0"0,0 0-48 0 0,0 0 96 0 0,0 0 423 0 0,0 0-7 0 0,0 0-280 0 0,0 0-672 0 0,0 0-1041 0 0,0 0 233 0 0</inkml:trace>
  <inkml:trace contextRef="#ctx0" brushRef="#br0" timeOffset="10045.88">3221 1775 0 0 0,'0'0'743'0'0,"0"0"209"0"0,0 0 14 0 0,0 0-29 0 0,0 0-5 0 0,0 0 30 0 0,0 0-7 0 0,12 32 33 0 0,35 99 69 0 0,1-18 4030 0 0,-30-98-1934 0 0,-18-15-2263 0 0,9-16 1708 0 0,27-90-1027 0 0,-6-3 0 0 0,5-43-1571 0 0,-17 34-269 0 0,-16 92-2995 0 0,-1 1-3302 0 0,-1 24 499 0 0,0 1-1129 0 0</inkml:trace>
  <inkml:trace contextRef="#ctx0" brushRef="#br0" timeOffset="10285.704">3722 1837 5233 0 0,'0'0'2398'0'0,"0"0"-166"0"0,0 0-51 0 0,0 0-197 0 0,0 0-413 0 0,0 0-393 0 0,0 0-277 0 0,0 0-204 0 0,31-33-117 0 0,94-103-127 0 0,-122 134-427 0 0,0 0-1 0 0,-1 1 0 0 0,1-1 1 0 0,-1-1-1 0 0,1 1 1 0 0,-1 0-1 0 0,0-1 1 0 0,0 1-1 0 0,0-1 0 0 0,0 1 1 0 0,0-1-1 0 0,0 0 1 0 0,-1 0-1 0 0,1 0 1 0 0,-1 0-1 0 0,0 0 0 0 0,0 0 1 0 0,0 0-1 0 0,-1-1 1 0 0,1 1-1 0 0,-1 0 1 0 0,1 0-1 0 0,-1-3-25 0 0,-2-4 133 0 0,3 7-108 0 0,-1 0 0 0 0,1 0 0 0 0,-1 0 0 0 0,0 0 0 0 0,0 0 0 0 0,0 0 0 0 0,0 0 0 0 0,0-1 0 0 0,-1 1 0 0 0,0 0 0 0 0,1 0 0 0 0,-1 0 0 0 0,0 0 0 0 0,-1 1 0 0 0,1-1 0 0 0,0 0 0 0 0,-1 0 0 0 0,1 1 0 0 0,-1-1 0 0 0,0 1 0 0 0,0-1 0 0 0,0 1 0 0 0,0 0 0 0 0,-1 0 0 0 0,1 0 0 0 0,0 0 0 0 0,-1 0 0 0 0,0 0 0 0 0,1 1 0 0 0,-1-1 0 0 0,0 1 0 0 0,0 0 0 0 0,0 0 0 0 0,1 0 0 0 0,-1 0 0 0 0,-1 0 0 0 0,1 1 0 0 0,0-1 0 0 0,-2 1-25 0 0,-4 0-25 0 0,0 0 1 0 0,0 1 0 0 0,0 1 0 0 0,0-1-1 0 0,0 1 1 0 0,0 1 0 0 0,1 0 0 0 0,-1 0-1 0 0,1 0 1 0 0,0 1 0 0 0,0 0 0 0 0,0 1-1 0 0,1 0 1 0 0,-1 0 0 0 0,1 1 0 0 0,0 0 0 0 0,1 0-1 0 0,-1 0 1 0 0,-3 7 24 0 0,-5 4-82 0 0,1 1 1 0 0,1 0-1 0 0,1 1 0 0 0,0 1 1 0 0,2 0-1 0 0,0 0 0 0 0,-3 12 82 0 0,9-24-37 0 0,1-1-1 0 0,0 1 1 0 0,0-1 0 0 0,1 1-1 0 0,0 0 1 0 0,0 0-1 0 0,1 0 1 0 0,0 1-1 0 0,1-1 1 0 0,-1 0 0 0 0,1 0-1 0 0,1 0 1 0 0,0 0-1 0 0,0 1 1 0 0,1-1-1 0 0,0 0 1 0 0,0-1 0 0 0,0 1-1 0 0,1 0 1 0 0,1-1-1 0 0,-1 1 1 0 0,1-1-1 0 0,0 0 1 0 0,1 0 0 0 0,0 0-1 0 0,0-1 1 0 0,0 0-1 0 0,1 0 1 0 0,0 0-1 0 0,0-1 1 0 0,4 3 37 0 0,1-3-101 0 0,0-1 1 0 0,0 0-1 0 0,1-1 1 0 0,-1 0-1 0 0,1-1 0 0 0,0 0 1 0 0,0 0-1 0 0,0-2 1 0 0,0 1-1 0 0,0-2 0 0 0,-1 1 1 0 0,1-2-1 0 0,0 1 1 0 0,0-2-1 0 0,0 0 0 0 0,-1 0 1 0 0,0-1-1 0 0,1 0 0 0 0,-1-1 1 0 0,0-1 100 0 0,99-59-4087 0 0,-11-13-4597 0 0,-86 67 6914 0 0,8-5-585 0 0</inkml:trace>
  <inkml:trace contextRef="#ctx0" brushRef="#br0" timeOffset="10558.945">4416 1256 9634 0 0,'0'0'1823'0'0,"0"0"-269"0"0,0 0-113 0 0,0 0-91 0 0,-32 30-154 0 0,-101 99-207 0 0,120-118-761 0 0,1 0 0 0 0,0 1 0 0 0,1 0 1 0 0,0 0-1 0 0,1 2 0 0 0,1-1 0 0 0,0 1 1 0 0,-3 8-229 0 0,9-17 63 0 0,0-2-47 0 0,1 0 0 0 0,0 0 0 0 0,0-1 0 0 0,1 1 0 0 0,-1 0 0 0 0,0 0 0 0 0,1 1 0 0 0,0-1 0 0 0,0 0 0 0 0,0 0 0 0 0,0 1 0 0 0,0-1 0 0 0,1 0-1 0 0,-1 1 1 0 0,1-1 0 0 0,0 1 0 0 0,0-1 0 0 0,0 1 0 0 0,1-1 0 0 0,-1 0 0 0 0,1 1 0 0 0,0-1 0 0 0,0 1 0 0 0,0-1 0 0 0,0 0 0 0 0,0 0 0 0 0,1 0 0 0 0,0 0 0 0 0,-1 0 0 0 0,1 0 0 0 0,0 0-1 0 0,0 0 1 0 0,1-1 0 0 0,-1 1 0 0 0,1-1 0 0 0,-1 0 0 0 0,1 0 0 0 0,0 0 0 0 0,-1 0 0 0 0,1 0 0 0 0,0 0 0 0 0,1-1 0 0 0,-1 1 0 0 0,0-1 0 0 0,0 0 0 0 0,3 1-16 0 0,165 7 227 0 0,-22-4-120 0 0,-147-5-88 0 0,0 1-1 0 0,0-1 0 0 0,0 0 0 0 0,0 1 0 0 0,0-1 0 0 0,0 1 0 0 0,0 0 0 0 0,0 0 0 0 0,0-1 0 0 0,-1 1 0 0 0,1 0 0 0 0,0 1 0 0 0,0-1 1 0 0,-1 0-1 0 0,1 0 0 0 0,-1 1 0 0 0,1-1 0 0 0,-1 1 0 0 0,1 0 0 0 0,-1-1 0 0 0,0 1 0 0 0,0 0 0 0 0,0 0 0 0 0,0-1 0 0 0,0 1 0 0 0,0 0 1 0 0,-1 0-1 0 0,1 0 0 0 0,0 0 0 0 0,-1 0 0 0 0,0 0 0 0 0,1 0 0 0 0,-1 0 0 0 0,0 1 0 0 0,0-1 0 0 0,0 0 0 0 0,0 0 0 0 0,-1 0 0 0 0,1 0 1 0 0,-1 0-1 0 0,1 0 0 0 0,-1 0 0 0 0,0 0 0 0 0,1 0 0 0 0,-1 0 0 0 0,0 0 0 0 0,-1 1-18 0 0,-7 10 64 0 0,-1 0 1 0 0,0-1-1 0 0,-1 0 1 0 0,0-1-1 0 0,-1 0 1 0 0,0 0-1 0 0,-1-2 0 0 0,0 1 1 0 0,-12 5-65 0 0,-9 9-39 0 0,-101 48-1452 0 0,73-57-8317 0 0,50-12-308 0 0</inkml:trace>
</inkml:ink>
</file>

<file path=ppt/ink/ink4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0:07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1 402 0 0 0,'0'0'343'0'0,"0"0"1104"0"0,0 0 537 0 0,0 0 315 0 0,0 0 86 0 0,0 0-217 0 0,0 0-401 0 0,0 0-422 0 0,0 0-349 0 0,0 0-269 0 0,0 0-186 0 0,0 0-99 0 0,0 0-18 0 0,6-2-3 0 0,20-7-133 0 0,1 2-1 0 0,0 1 1 0 0,0 1-1 0 0,1 1 1 0 0,0 1-1 0 0,0 2 1 0 0,0 0 0 0 0,6 3-288 0 0,-31-2 6 0 0,-1 0 0 0 0,0 1 0 0 0,1-1 0 0 0,-1 1 0 0 0,0 0 0 0 0,1-1 0 0 0,-1 1 0 0 0,0 0 0 0 0,0 0 1 0 0,0 1-1 0 0,0-1 0 0 0,0 0 0 0 0,0 1 0 0 0,0-1 0 0 0,0 1 0 0 0,0 0 0 0 0,-1 0 0 0 0,1-1 0 0 0,-1 1 1 0 0,1 0-1 0 0,-1 0 0 0 0,0 1 0 0 0,0-1 0 0 0,0 0 0 0 0,0 0 0 0 0,0 0 0 0 0,0 1 0 0 0,-1-1 1 0 0,1 0-1 0 0,-1 1 0 0 0,1-1 0 0 0,-1 1 0 0 0,0-1 0 0 0,0 0 0 0 0,0 1 0 0 0,0-1 0 0 0,-1 1 0 0 0,1 1-6 0 0,-30 89 461 0 0,-52 51 92 0 0,81-141-513 0 0,-1-1 0 0 0,1 1 0 0 0,-1-1 0 0 0,1 1 0 0 0,0 0 0 0 0,0 0 0 0 0,1 0 1 0 0,-1-1-1 0 0,0 1 0 0 0,1 0 0 0 0,0 0 0 0 0,0 0 0 0 0,0 0 0 0 0,0 0 0 0 0,0 0 0 0 0,0 0 0 0 0,1 0 0 0 0,-1-1 0 0 0,1 1 0 0 0,0 0 0 0 0,0 0 0 0 0,0-1 0 0 0,0 1 0 0 0,0 0 0 0 0,1-1 0 0 0,-1 1 0 0 0,1-1 1 0 0,0 1-1 0 0,0-1 0 0 0,0 0 0 0 0,0 0 0 0 0,1 1-40 0 0,9 1 173 0 0,0 1-1 0 0,0-2 1 0 0,1 1 0 0 0,-1-2 0 0 0,1 0 0 0 0,0 0 0 0 0,0-1 0 0 0,-1-1 0 0 0,1 0 0 0 0,0-1-1 0 0,2 0-172 0 0,159-44 405 0 0,-122 28-499 0 0,10-5-1381 0 0,-42 15-2097 0 0,1-1-4356 0 0,-13 4-3426 0 0</inkml:trace>
  <inkml:trace contextRef="#ctx0" brushRef="#br0" timeOffset="1971.192">1161 954 0 0 0,'0'0'802'0'0,"0"0"351"0"0,0 0 354 0 0,0 0 240 0 0,0 0 25 0 0,0 0-115 0 0,0 0-205 0 0,0 0-229 0 0,14-31-196 0 0,46-99-140 0 0,-1 15 1168 0 0,-44 83-1549 0 0,107-190 1494 0 0,-103 256-2812 0 0,1 39 835 0 0,-16-54-1 0 0,1 0 1 0 0,0-1 0 0 0,1 0-1 0 0,1 0 1 0 0,1-1-1 0 0,0 0 1 0 0,8 11-23 0 0,-14-25 144 0 0,0 0 0 0 0,0 0 1 0 0,0 0-1 0 0,0-1 0 0 0,1 1 0 0 0,-1-1 0 0 0,1 1 0 0 0,0-1 1 0 0,0 0-1 0 0,0 0 0 0 0,0 0 0 0 0,0 0 0 0 0,0 0 0 0 0,1-1 1 0 0,-1 0-1 0 0,1 0 0 0 0,-1 0 0 0 0,1 0 0 0 0,-1 0 0 0 0,1 0 1 0 0,-1-1-1 0 0,1 0 0 0 0,0 0 0 0 0,-1 0 0 0 0,1 0 0 0 0,-1 0 1 0 0,1-1-1 0 0,0 0 0 0 0,-1 0 0 0 0,1 0 0 0 0,-1 0 0 0 0,0 0 1 0 0,1-1-1 0 0,-1 1 0 0 0,0-1 0 0 0,0 0 0 0 0,0 0 1 0 0,3-2-145 0 0,15-28 433 0 0,-1-1 1 0 0,-2-1-1 0 0,-1 0 1 0 0,-2-2 0 0 0,-1 0-1 0 0,8-35-433 0 0,4-63-487 0 0,-28 78-3711 0 0,-7 51-5509 0 0,7 5 5515 0 0,-2 0-2461 0 0</inkml:trace>
  <inkml:trace contextRef="#ctx0" brushRef="#br0" timeOffset="2307.677">2035 461 1584 0 0,'0'0'323'0'0,"0"0"167"0"0,0 0 460 0 0,0 0 439 0 0,0 0 239 0 0,0 0-105 0 0,0 0-331 0 0,0 0-276 0 0,0 0-213 0 0,0 0-117 0 0,-11 31-83 0 0,-33 98-46 0 0,42-127-416 0 0,1 1 1 0 0,-1-1-1 0 0,1 1 1 0 0,-1 0 0 0 0,1-1-1 0 0,0 1 1 0 0,0 0-1 0 0,0 0 1 0 0,1 0-1 0 0,-1 0 1 0 0,1 0-1 0 0,-1 0 1 0 0,1 0-1 0 0,0 0 1 0 0,0 0-1 0 0,0 0 1 0 0,1-1-1 0 0,-1 1 1 0 0,1 0-1 0 0,0 0 1 0 0,-1 0-1 0 0,1 0 1 0 0,1 0-1 0 0,-1-1 1 0 0,0 1-1 0 0,1 0 1 0 0,0 0-42 0 0,3 5 225 0 0,-2-4-9 0 0,1 0 1 0 0,-1 0-1 0 0,1-1 1 0 0,-1 1 0 0 0,1 0-1 0 0,0-1 1 0 0,0 0 0 0 0,1 0-1 0 0,-1 0 1 0 0,1-1 0 0 0,-1 0-1 0 0,1 1 1 0 0,0-2 0 0 0,0 1-1 0 0,0 0 1 0 0,0-1-1 0 0,0 0 1 0 0,0 0 0 0 0,0-1-1 0 0,0 1 1 0 0,1-1 0 0 0,-1 0-1 0 0,0 0 1 0 0,0-1 0 0 0,0 0-1 0 0,0 0 1 0 0,1 0-217 0 0,3-2 173 0 0,-1-1 0 0 0,-1 0 1 0 0,1 0-1 0 0,0-1 0 0 0,-1 1 1 0 0,0-2-1 0 0,0 1 0 0 0,-1-1 0 0 0,0 0 1 0 0,1 0-1 0 0,-2-1 0 0 0,1 0 1 0 0,-1 0-1 0 0,0 0 0 0 0,-1-1 0 0 0,0 1 1 0 0,1-3-174 0 0,3-2 56 0 0,-1 0 1 0 0,-1 0-1 0 0,0 0 1 0 0,-1-1 0 0 0,0 0-1 0 0,-1 0 1 0 0,-1 0-1 0 0,0-1 1 0 0,-1 1-1 0 0,0-1 1 0 0,-1 1-1 0 0,0-1 1 0 0,-1 0-1 0 0,-1 1 1 0 0,-1-13-57 0 0,-1 19-99 0 0,1 1 0 0 0,-1-1-1 0 0,-1 1 1 0 0,1-1 0 0 0,-1 1 0 0 0,0 0 0 0 0,0 1-1 0 0,-1-1 1 0 0,0 1 0 0 0,0-1 0 0 0,0 1 0 0 0,0 1-1 0 0,-1-1 1 0 0,0 1 0 0 0,0 0 0 0 0,0 0 0 0 0,0 1-1 0 0,-1 0 1 0 0,0 0 0 0 0,1 0 0 0 0,-1 1 0 0 0,0 0-1 0 0,-4 0 100 0 0,4 0-406 0 0,0 1 0 0 0,0 0 0 0 0,0 0 0 0 0,0 1 0 0 0,0 0 0 0 0,0 0 0 0 0,0 1 0 0 0,0 0 0 0 0,-1 0 0 0 0,1 0 0 0 0,1 1 0 0 0,-1 0 0 0 0,0 1 0 0 0,0-1-1 0 0,-2 3 408 0 0,-45 33-9632 0 0,36-22 4401 0 0</inkml:trace>
  <inkml:trace contextRef="#ctx0" brushRef="#br0" timeOffset="2799.263">2468 527 0 0 0,'0'0'938'0'0,"0"0"-2"0"0,0 0 276 0 0,0 0 334 0 0,0 0 166 0 0,0 0-86 0 0,0 0-249 0 0,0 0-214 0 0,0 0-96 0 0,0 0-75 0 0,0 0-139 0 0,0 0-181 0 0,0 0-219 0 0,5-15-216 0 0,14-45-126 0 0,-16 113 1690 0 0,0-49-1615 0 0,0 0 1 0 0,1 0-1 0 0,0-1 1 0 0,0 1-1 0 0,0-1 1 0 0,0 0-1 0 0,0 0 1 0 0,1 0-1 0 0,-1-1 1 0 0,1 1-1 0 0,0-1 1 0 0,0 0-1 0 0,0-1 1 0 0,0 1-1 0 0,0-1 1 0 0,0 0-1 0 0,0 0 1 0 0,0 0-1 0 0,0-1 1 0 0,1 0-1 0 0,-1 0 1 0 0,0 0-1 0 0,0-1 1 0 0,0 0-1 0 0,1 0 1 0 0,-1 0-1 0 0,0-1 1 0 0,1 0-187 0 0,8-2 215 0 0,0-2 0 0 0,-1 0 1 0 0,1 0-1 0 0,-1-1 0 0 0,-1-1 1 0 0,1 0-1 0 0,-1-1 0 0 0,-1 0 1 0 0,7-7-216 0 0,95-83 452 0 0,-112 99-461 0 0,-1 0 0 0 0,1 0 0 0 0,0-1 0 0 0,-1 1 0 0 0,1 0 0 0 0,0 0 0 0 0,-1 0 0 0 0,1 0 0 0 0,0 0 0 0 0,-1 0 0 0 0,1 0 0 0 0,0 0 0 0 0,-1 0 0 0 0,1 0 0 0 0,0 1 0 0 0,-1-1 1 0 0,1 0-1 0 0,-1 0 0 0 0,1 1 0 0 0,0-1 0 0 0,-1 0 0 0 0,1 1 0 0 0,-1-1 0 0 0,1 0 0 0 0,-1 1 0 0 0,1-1 0 0 0,-1 1 0 0 0,1-1 0 0 0,-1 1 0 0 0,1-1 0 0 0,-1 1 0 0 0,0-1 0 0 0,1 1 0 0 0,-1-1 0 0 0,0 1 0 0 0,0 0 0 0 0,1-1 0 0 0,-1 1 0 0 0,0 0 0 0 0,0-1 0 0 0,0 1 1 0 0,0-1-1 0 0,0 1 0 0 0,0 0 0 0 0,0-1 0 0 0,0 1 0 0 0,0 0 0 0 0,0-1 0 0 0,0 1 0 0 0,0 0 0 0 0,0-1 0 0 0,-1 1 9 0 0,3 5-8 0 0,3 13-19 0 0,-4-14 28 0 0,-1 0 0 0 0,1-1 0 0 0,-1 1 0 0 0,2 0 0 0 0,-1 0 0 0 0,0 0 0 0 0,1 0 0 0 0,0-1 0 0 0,0 1 0 0 0,0-1 0 0 0,1 0 0 0 0,0 1 0 0 0,-1-1 0 0 0,1 0 0 0 0,1-1 0 0 0,-1 1 0 0 0,1 0 0 0 0,-1-1 0 0 0,1 0 0 0 0,0 0 0 0 0,0 0 0 0 0,0 0 0 0 0,1-1 0 0 0,-1 1 0 0 0,1-1 0 0 0,-1 0 0 0 0,1-1 0 0 0,0 1 0 0 0,-1-1 0 0 0,4 1-1 0 0,-1-3 79 0 0,1 1-1 0 0,-1-1 0 0 0,0 0 1 0 0,0-1-1 0 0,0 0 1 0 0,-1 0-1 0 0,1 0 0 0 0,0-1 1 0 0,-1 0-1 0 0,0 0 1 0 0,1-1-1 0 0,-1 0 0 0 0,-1 0 1 0 0,1 0-1 0 0,0-1 1 0 0,-1 0-1 0 0,0 0 0 0 0,0 0 1 0 0,0-1-79 0 0,10-9 26 0 0,0-1 0 0 0,-1 0 0 0 0,-1 0 0 0 0,0-2 0 0 0,-1 1 0 0 0,-1-2 0 0 0,-1 1-1 0 0,-1-2 1 0 0,0 1 0 0 0,-1-1 0 0 0,-2 0 0 0 0,0-1 0 0 0,-1 0 0 0 0,-1 0 0 0 0,0 0 0 0 0,-2 0 0 0 0,-1-7-26 0 0,0 6-1084 0 0,-2-27-2126 0 0,-5 18-8747 0 0,3 23 2440 0 0</inkml:trace>
  <inkml:trace contextRef="#ctx0" brushRef="#br0" timeOffset="11757.383">791 1731 0 0 0,'0'0'760'0'0,"0"0"339"0"0,0 0 204 0 0,0 0 263 0 0,0 0 249 0 0,0 0 72 0 0,0 0-153 0 0,0 0-300 0 0,0 0-304 0 0,0 0-251 0 0,-2-17-175 0 0,-5-76 942 0 0,7 93-1190 0 0,0 0-84 0 0,0 0-112 0 0,0 16-239 0 0,8 288 719 0 0,5 97-686 0 0,-9-372-754 0 0,-4-28 289 0 0,0-1-131 0 0,0 0-119 0 0,0-9-2561 0 0,4-71-8843 0 0,-4 66 11806 0 0</inkml:trace>
  <inkml:trace contextRef="#ctx0" brushRef="#br0" timeOffset="12045.181">660 1683 0 0 0,'0'0'289'0'0,"0"0"1036"0"0,0 0 116 0 0,0 0-212 0 0,0 0-127 0 0,0 0-20 0 0,0 0-31 0 0,0 0-58 0 0,18-8-70 0 0,119-42 1140 0 0,8 24-682 0 0,-105 19-1640 0 0,-31 6-3637 0 0,-1 1-4009 0 0,-8 1 7149 0 0,0 2 693 0 0</inkml:trace>
  <inkml:trace contextRef="#ctx0" brushRef="#br0" timeOffset="12307.203">689 2000 0 0 0,'0'0'1250'0'0,"0"0"653"0"0,0 0 142 0 0,0 0-244 0 0,0 0-298 0 0,0 0-263 0 0,34-9-222 0 0,102-26-212 0 0,-7 6 717 0 0,-85 28-2268 0 0,-27 1-9014 0 0,-16 0 7174 0 0</inkml:trace>
  <inkml:trace contextRef="#ctx0" brushRef="#br0" timeOffset="13724.763">1183 2110 0 0 0,'0'0'899'0'0,"0"0"462"0"0,0 0-20 0 0,0 0-193 0 0,0 0-197 0 0,0 0-132 0 0,0 0-68 0 0,0 0-35 0 0,0 0-53 0 0,-1-3-93 0 0,-3-9-88 0 0,3 9-82 0 0,1 3-81 0 0,0 0-78 0 0,-5 23 640 0 0,0-2-766 0 0,2 0-1 0 0,0 1 0 0 0,2 0 1 0 0,0-1-1 0 0,1 1 0 0 0,2 0 1 0 0,0-1-1 0 0,1 1 0 0 0,1-1 0 0 0,4 10-114 0 0,36 42 92 0 0,-43-73-51 0 0,0 0 0 0 0,0 0 0 0 0,0 0-1 0 0,0 1 1 0 0,0-1 0 0 0,1 0 0 0 0,-1-1 0 0 0,0 1-1 0 0,0 0 1 0 0,0 0 0 0 0,0 0 0 0 0,0-1-1 0 0,0 1 1 0 0,0 0 0 0 0,1-1 0 0 0,-1 1 0 0 0,0-1-1 0 0,0 0 1 0 0,0 1 0 0 0,-1-1 0 0 0,1 0-1 0 0,0 1 1 0 0,0-1 0 0 0,0 0 0 0 0,0 0 0 0 0,-1 0-1 0 0,1 0 1 0 0,0 0 0 0 0,-1 0 0 0 0,1 0-1 0 0,-1 0 1 0 0,1 0 0 0 0,-1 0 0 0 0,1 0-1 0 0,-1 0 1 0 0,0 0 0 0 0,0 0 0 0 0,1-2-41 0 0,1-1 44 0 0,89-163 688 0 0,-69 129-709 0 0,33-37-222 0 0,-54 74 179 0 0,-1 0 0 0 0,1 1 0 0 0,0-1-1 0 0,-1 1 1 0 0,1-1 0 0 0,0 1 0 0 0,0-1-1 0 0,-1 1 1 0 0,1 0 0 0 0,0-1 0 0 0,0 1 0 0 0,0 0-1 0 0,-1 0 1 0 0,1-1 0 0 0,0 1 0 0 0,0 0-1 0 0,0 0 1 0 0,0 0 0 0 0,-1 0 0 0 0,1 0-1 0 0,0 0 1 0 0,0 0 0 0 0,0 1 0 0 0,0-1 0 0 0,-1 0-1 0 0,1 0 1 0 0,0 1 0 0 0,0-1 0 0 0,0 0-1 0 0,-1 1 1 0 0,1-1 0 0 0,0 1 0 0 0,0-1 0 0 0,-1 1-1 0 0,1-1 1 0 0,-1 1 0 0 0,1-1 0 0 0,0 1-1 0 0,-1 0 1 0 0,1-1 0 0 0,-1 1 0 0 0,1 0 0 0 0,-1 0-1 0 0,0-1 1 0 0,1 1 0 0 0,-1 0 0 0 0,0 0-1 0 0,1-1 1 0 0,-1 1 20 0 0,13 52 32 0 0,-10-34-25 0 0,7 33 74 0 0,-3 1 0 0 0,-2-1 0 0 0,-3 1 0 0 0,-3 44-81 0 0,1-35 7 0 0,-1-45 2 0 0,0 0 1 0 0,-1-1-1 0 0,0 1 1 0 0,-1 0-1 0 0,-1-1 1 0 0,-1 0 0 0 0,0 0-1 0 0,-1 0 1 0 0,-1 0-1 0 0,-1-1 1 0 0,0 0-1 0 0,0-1 1 0 0,-3 2-10 0 0,9-14 28 0 0,0 0 0 0 0,0 0 0 0 0,0 0 0 0 0,0 0 0 0 0,0-1 0 0 0,0 1 0 0 0,-1 0 0 0 0,1-1 0 0 0,-1 0 0 0 0,1 1 0 0 0,-1-1 0 0 0,0 0 1 0 0,1-1-1 0 0,-1 1 0 0 0,0 0 0 0 0,0-1 0 0 0,1 1 0 0 0,-1-1 0 0 0,0 0 0 0 0,0 0 0 0 0,0 0 0 0 0,0 0 0 0 0,1-1 0 0 0,-1 1 0 0 0,0-1 0 0 0,0 0 0 0 0,1 1 0 0 0,-1-1 0 0 0,0 0 1 0 0,1-1-1 0 0,-1 1 0 0 0,1 0 0 0 0,0-1 0 0 0,-1 1 0 0 0,1-1 0 0 0,0 0 0 0 0,0 0 0 0 0,0 0 0 0 0,0 0 0 0 0,0 0 0 0 0,0 0 0 0 0,1-1 0 0 0,-1 1 0 0 0,1-1 0 0 0,-1 1 0 0 0,1-1 1 0 0,0 1-1 0 0,0-1 0 0 0,0 0 0 0 0,0-1-28 0 0,-4-9 36 0 0,0-1 0 0 0,1 0 1 0 0,1 0-1 0 0,0-1 0 0 0,1 1 1 0 0,1-1-1 0 0,0 1 0 0 0,1-1 0 0 0,0 0 1 0 0,1 1-1 0 0,1-1 0 0 0,0 1 1 0 0,1-1-1 0 0,1 1 0 0 0,0 0 1 0 0,1 0-1 0 0,0 1 0 0 0,3-6-36 0 0,-3 10-166 0 0,0-1-1 0 0,0 0 0 0 0,1 1 1 0 0,0 0-1 0 0,0 0 1 0 0,1 1-1 0 0,1-1 0 0 0,-1 2 1 0 0,1-1-1 0 0,0 1 0 0 0,1 0 1 0 0,0 1-1 0 0,0 0 1 0 0,0 0-1 0 0,1 1 167 0 0,10 1-4347 0 0,-7 4-1694 0 0,-13 0 5715 0 0,6 0-2947 0 0</inkml:trace>
  <inkml:trace contextRef="#ctx0" brushRef="#br0" timeOffset="15540.299">1693 2077 0 0 0,'0'0'655'0'0,"0"0"570"0"0,0 0 314 0 0,0 0 279 0 0,0 0 204 0 0,0 0-118 0 0,0 0-382 0 0,0 0-438 0 0,0 0-325 0 0,0 0-142 0 0,0 0-52 0 0,0 0 3 0 0,0 0 7 0 0,2-2-27 0 0,10-6-161 0 0,1 1 0 0 0,-1 0 1 0 0,1 1-1 0 0,0 1 1 0 0,1 0-1 0 0,-1 0 1 0 0,1 1-1 0 0,0 1 1 0 0,0 0-1 0 0,2 1-387 0 0,147-7-316 0 0,-133 14-3950 0 0,-22-1-1002 0 0,-4 2-4060 0 0,-4-3 9231 0 0</inkml:trace>
  <inkml:trace contextRef="#ctx0" brushRef="#br0" timeOffset="15790.29">1766 2235 832 0 0,'0'0'1220'0'0,"0"0"-278"0"0,0 0 92 0 0,0 0 372 0 0,0 0 418 0 0,0 0 144 0 0,0 0-141 0 0,0 0-220 0 0,0 0-220 0 0,0 0-173 0 0,0 0-138 0 0,0 0-131 0 0,20 2-176 0 0,62 2-153 0 0,5-21 547 0 0,67-31-1580 0 0,-121 36-2901 0 0,-11 3-7696 0 0,-18 8 5933 0 0</inkml:trace>
  <inkml:trace contextRef="#ctx0" brushRef="#br0" timeOffset="26728.36">2298 1746 0 0 0,'0'0'998'0'0,"0"0"-105"0"0,0 0-105 0 0,0 0 172 0 0,0 0 417 0 0,0 0 378 0 0,0 0 113 0 0,0 0-153 0 0,0 0-337 0 0,0 0-325 0 0,0 0-238 0 0,-6-15-125 0 0,-21-44-62 0 0,20 44-29 0 0,0 24 2068 0 0,5 130-2314 0 0,1-120-339 0 0,1 0-1 0 0,0 1 1 0 0,2-1-1 0 0,0 0 1 0 0,2 0-1 0 0,0 0 1 0 0,1-1-1 0 0,0 1 1 0 0,2-1-1 0 0,0 0 1 0 0,1-1-1 0 0,1 1 1 0 0,1-2-1 0 0,0 1 1 0 0,1-1-14 0 0,-10-14 30 0 0,1 0 0 0 0,-1 0-1 0 0,1 0 1 0 0,0 0 0 0 0,0 0 0 0 0,0 0-1 0 0,0 0 1 0 0,0 0 0 0 0,0-1 0 0 0,0 1-1 0 0,0-1 1 0 0,1 1 0 0 0,-1-1 0 0 0,1 0-1 0 0,-1 0 1 0 0,1 0 0 0 0,-1 0 0 0 0,1-1-1 0 0,0 1 1 0 0,-1-1 0 0 0,1 0 0 0 0,0 1 0 0 0,-1-1-1 0 0,1 0 1 0 0,0-1 0 0 0,-1 1 0 0 0,1 0-1 0 0,0-1 1 0 0,-1 1 0 0 0,1-1 0 0 0,-1 0-1 0 0,1 0 1 0 0,-1 0 0 0 0,1 0 0 0 0,-1 0-1 0 0,1-1 1 0 0,-1 1 0 0 0,1-2-30 0 0,71-124 583 0 0,-55 86-603 0 0,-19 41 7 0 0,0 0 1 0 0,0 1-1 0 0,0-1 1 0 0,0 1-1 0 0,0-1 1 0 0,0 1-1 0 0,0-1 1 0 0,0 1-1 0 0,0-1 1 0 0,0 1-1 0 0,0-1 1 0 0,0 1 0 0 0,0-1-1 0 0,0 1 1 0 0,0-1-1 0 0,0 0 1 0 0,0 1-1 0 0,0-1 1 0 0,1 1-1 0 0,-1-1 1 0 0,0 1-1 0 0,0-1 1 0 0,1 0-1 0 0,-1 1 1 0 0,0-1-1 0 0,0 0 1 0 0,1 1-1 0 0,-1-1 1 0 0,0 0-1 0 0,1 1 1 0 0,-1-1 0 0 0,1 0-1 0 0,-1 0 1 0 0,0 1-1 0 0,1-1 1 0 0,-1 0-1 0 0,1 0 1 0 0,-1 0-1 0 0,1 1 1 0 0,-1-1-1 0 0,1 0 1 0 0,-1 0-1 0 0,0 0 1 0 0,1 0-1 0 0,-1 0 1 0 0,1 0-1 0 0,-1 0 1 0 0,1 0-1 0 0,-1 0 1 0 0,1 0 0 0 0,-1-1-1 0 0,1 1 1 0 0,-1 0-1 0 0,1 0 1 0 0,-1 0-1 0 0,0 0 1 0 0,1-1-1 0 0,-1 1 1 0 0,1 0-1 0 0,-1 0 1 0 0,0-1-1 0 0,1 1 1 0 0,-1 0-1 0 0,0-1 1 0 0,1 1 12 0 0,0 6-1 0 0,0 0 0 0 0,1 0 0 0 0,-1 0 0 0 0,1 0 0 0 0,1 0 0 0 0,-1 0 0 0 0,1 0 0 0 0,0-1 0 0 0,0 1 0 0 0,1-1 0 0 0,0 0 0 0 0,-1 0 0 0 0,2 0 0 0 0,-1-1 0 0 0,1 1 0 0 0,-1-1 0 0 0,1 0 0 0 0,0 0 0 0 0,1-1 0 0 0,-1 1 0 0 0,1-1 0 0 0,-1-1 0 0 0,1 1 0 0 0,0-1 0 0 0,0 0 0 0 0,0 0 0 0 0,0 0 0 0 0,2-1 1 0 0,1-2 79 0 0,0-1 1 0 0,0 0-1 0 0,0-1 1 0 0,-1 0-1 0 0,1 0 1 0 0,-1-1-1 0 0,0 0 1 0 0,0 0 0 0 0,0-1-1 0 0,0 0 1 0 0,-1 0-1 0 0,0-1 1 0 0,0 0-1 0 0,0 0 1 0 0,-1-1-1 0 0,0 0 1 0 0,0 0-1 0 0,-1 0 1 0 0,0-1-1 0 0,0 0 1 0 0,-1 0-1 0 0,0 0 1 0 0,0 0-1 0 0,0-5-79 0 0,3 1 22 0 0,-2-1 0 0 0,0-1 0 0 0,0 1 0 0 0,-2-1 0 0 0,1 0 1 0 0,-2 1-1 0 0,0-1 0 0 0,0-1 0 0 0,-1 1 0 0 0,-1 0 0 0 0,-1 0 0 0 0,0 0 0 0 0,0 0 0 0 0,-2 0 0 0 0,0 0 0 0 0,0 0 0 0 0,-1 1 0 0 0,-1-1 0 0 0,-6-11-22 0 0,-7 0-2441 0 0,13 21-1665 0 0,-1 3-3341 0 0,6 1-481 0 0</inkml:trace>
  <inkml:trace contextRef="#ctx0" brushRef="#br0" timeOffset="26994.711">3143 1834 5873 0 0,'0'0'1873'0'0,"0"0"-357"0"0,0 0-73 0 0,0 0 133 0 0,0 0 42 0 0,0 0-243 0 0,0 0-363 0 0,0 0-308 0 0,0 0-200 0 0,0 0-169 0 0,35-15-132 0 0,105-45-79 0 0,-59 33-59 0 0,-28 26-2709 0 0,-31 1-6781 0 0,-18 0 3273 0 0</inkml:trace>
  <inkml:trace contextRef="#ctx0" brushRef="#br0" timeOffset="27237.763">3572 1473 4657 0 0,'0'0'1427'0'0,"0"0"-772"0"0,0 0-71 0 0,0 0 311 0 0,0 0 337 0 0,0 0 124 0 0,-5 35-190 0 0,-14 108-374 0 0,14-38-84 0 0,7-89-724 0 0,0 0-1 0 0,0 0 0 0 0,2 0 1 0 0,0 0-1 0 0,1-1 0 0 0,0 0 1 0 0,1 0-1 0 0,1 0 0 0 0,0 0 1 0 0,1-1-1 0 0,1-1 1 0 0,9 13 16 0 0,15 9-3621 0 0,4-5-3577 0 0,-35-30 4744 0 0</inkml:trace>
  <inkml:trace contextRef="#ctx0" brushRef="#br0" timeOffset="27612.393">3458 1470 1648 0 0,'0'0'1942'0'0,"0"0"-468"0"0,0 0-159 0 0,0 0-18 0 0,0 0 57 0 0,0 0-72 0 0,0 0-217 0 0,0 0-191 0 0,35-30-116 0 0,112-89-96 0 0,-86 84-83 0 0,-51 31-486 0 0,0 2 1 0 0,0-1-1 0 0,0 2 1 0 0,0-1-1 0 0,0 1 1 0 0,1 1-1 0 0,-1 0 1 0 0,0 0-1 0 0,0 1 1 0 0,0 0-1 0 0,1 1 1 0 0,-1 0-1 0 0,-1 0 1 0 0,1 1-1 0 0,0 1 1 0 0,-1 0-1 0 0,1 0 1 0 0,-1 1-1 0 0,0 0 1 0 0,-1 0-1 0 0,1 1 1 0 0,-1 0-1 0 0,0 0 1 0 0,-1 1-1 0 0,1 0 1 0 0,-1 1-1 0 0,1 1-93 0 0,-6-3 58 0 0,0-1 0 0 0,0 0-1 0 0,0 1 1 0 0,-1-1 0 0 0,1 1 0 0 0,-1 0-1 0 0,-1-1 1 0 0,1 1 0 0 0,-1 0 0 0 0,0 0-1 0 0,0 0 1 0 0,-1-1 0 0 0,1 1-1 0 0,-1 0 1 0 0,-1-1 0 0 0,1 1 0 0 0,-1-1-1 0 0,0 1 1 0 0,0-1 0 0 0,0 0 0 0 0,-1 0-1 0 0,-2 4-57 0 0,-4 5 71 0 0,1-1-1 0 0,-2-1 1 0 0,0 1-1 0 0,0-2 0 0 0,-1 1 1 0 0,0-1-1 0 0,-12 7-70 0 0,-125 73-720 0 0,105-82-615 0 0,25-10-2636 0 0,4 1-2945 0 0,10 0 1321 0 0</inkml:trace>
  <inkml:trace contextRef="#ctx0" brushRef="#br0" timeOffset="29942.207">4204 1801 0 0 0,'0'0'1262'0'0,"0"0"738"0"0,0 0 188 0 0,0 0-220 0 0,0 0-291 0 0,0 0-286 0 0,0 0-211 0 0,0 0-122 0 0,0 0-120 0 0,0 0-86 0 0,0 0-59 0 0,-4-9 2956 0 0,15 0-3487 0 0,-1 1-1 0 0,1-1 1 0 0,1 1-1 0 0,-1 1 1 0 0,1 0-1 0 0,1 1 1 0 0,-1 1-1 0 0,1-1 1 0 0,0 2-1 0 0,0 0 1 0 0,1 1 0 0 0,-1 0-1 0 0,1 0-261 0 0,6-2 137 0 0,49-6-356 0 0,-69 11-9 0 0,0 0-159 0 0,0 0-225 0 0,0 0-285 0 0,0 0-308 0 0,-10 0-11188 0 0,8 0 5741 0 0</inkml:trace>
  <inkml:trace contextRef="#ctx0" brushRef="#br0" timeOffset="30200.909">4281 1591 5569 0 0,'0'0'1271'0'0,"0"0"-240"0"0,0 0-49 0 0,0 0 227 0 0,0 0 178 0 0,0 0-83 0 0,0 0-266 0 0,0 0-286 0 0,0 0-192 0 0,-1 33-161 0 0,-5 104-119 0 0,15-58 119 0 0,-2-59-302 0 0,-6-14-229 0 0,0-1 1 0 0,1 1-1 0 0,-1 0 0 0 0,1-1 1 0 0,0 1-1 0 0,1-1 0 0 0,-1 0 1 0 0,1 0-1 0 0,0 0 0 0 0,0 0 1 0 0,1 0-1 0 0,-1 0 0 0 0,1-1 1 0 0,0 0-1 0 0,4 3 132 0 0,1-6-10149 0 0,-7-1 5995 0 0</inkml:trace>
  <inkml:trace contextRef="#ctx0" brushRef="#br0" timeOffset="42704.21">4789 1230 0 0 0,'0'0'822'0'0,"0"0"294"0"0,0 0-3 0 0,0 0-110 0 0,0 0-64 0 0,0 0-4 0 0,-1-9 46 0 0,-3-28 668 0 0,2-16 5599 0 0,42 12-5765 0 0,-25 30-1372 0 0,0 1 0 0 0,0 0 0 0 0,1 1 0 0 0,0 1 0 0 0,1 0 0 0 0,0 2 0 0 0,0 0 0 0 0,10-2-111 0 0,68 3-5 0 0,-94 7 3 0 0,1-1 0 0 0,0 0 0 0 0,-1 0 0 0 0,1 1 0 0 0,-1-1 0 0 0,1 1 0 0 0,-1-1 0 0 0,0 1 0 0 0,1 0 0 0 0,-1-1 0 0 0,0 1 0 0 0,0 0 0 0 0,-1 0 0 0 0,1 0 0 0 0,0 0 0 0 0,0 0 0 0 0,-1 0 0 0 0,1 0 0 0 0,-1 0 0 0 0,0 0 0 0 0,0 0-1 0 0,0 0 1 0 0,0 0 0 0 0,0 0 0 0 0,0 0 0 0 0,0 0 0 0 0,0 0 0 0 0,-1 0 0 0 0,1 0 0 0 0,-1 0 0 0 0,0 0 0 0 0,0 0 0 0 0,1 0 0 0 0,-1 0 0 0 0,0 0 0 0 0,-1-1 0 0 0,1 1 0 0 0,0 0 0 0 0,-1 0 2 0 0,-33 36-31 0 0,28-31 13 0 0,0-1 0 0 0,0 1 0 0 0,1 0 0 0 0,0 0-1 0 0,0 1 1 0 0,1 0 0 0 0,0 0 0 0 0,1 0-1 0 0,-1 0 1 0 0,1 1 0 0 0,1 0 0 0 0,-2 4 18 0 0,7-9-8 0 0,-1 0 0 0 0,1-1-1 0 0,0 1 1 0 0,0-1 0 0 0,0 0 0 0 0,0 0 0 0 0,1 0 0 0 0,-1 0 0 0 0,1 0 0 0 0,0 0 0 0 0,-1-1-1 0 0,1 1 1 0 0,1-1 0 0 0,-1 0 0 0 0,0 0 0 0 0,1 0 0 0 0,-1 0 0 0 0,1-1 0 0 0,-1 1-1 0 0,1-1 1 0 0,0 0 0 0 0,-1 0 0 0 0,1 0 0 0 0,0 0 0 0 0,0-1 0 0 0,0 0 0 0 0,0 0-1 0 0,-1 0 1 0 0,1 0 0 0 0,0 0 0 0 0,0-1 0 0 0,0 0 0 0 0,1 0 8 0 0,10 2-10 0 0,-5 0 39 0 0,-6-1-26 0 0,-1 0 0 0 0,1 0 0 0 0,0 0 0 0 0,0 0 0 0 0,0 0 0 0 0,0 1 0 0 0,0 0 0 0 0,0 0 0 0 0,-1 0-1 0 0,1 0 1 0 0,0 0 0 0 0,-1 1 0 0 0,1 0 0 0 0,-1 0 0 0 0,1 0 0 0 0,-1 0 0 0 0,0 0 0 0 0,0 1-1 0 0,0-1 1 0 0,0 1 0 0 0,-1 0 0 0 0,1 0 0 0 0,0 0 0 0 0,-1 0 0 0 0,1 1-3 0 0,-2 0 20 0 0,0-1 0 0 0,-1 1 1 0 0,1-1-1 0 0,-1 1 0 0 0,0-1 0 0 0,0 1 1 0 0,0-1-1 0 0,0 1 0 0 0,-1-1 0 0 0,1 1 1 0 0,-1-1-1 0 0,0 0 0 0 0,0 1 0 0 0,0-1 1 0 0,0 0-1 0 0,-1 0 0 0 0,1 1 0 0 0,-1-1 1 0 0,0 0-1 0 0,0-1 0 0 0,0 1 0 0 0,0 0 1 0 0,0 0-1 0 0,-1-1 0 0 0,1 0 0 0 0,-2 1-20 0 0,-82 57-1354 0 0,52-39-846 0 0,9-4-1035 0 0,-7 6-6351 0 0,24-19 7767 0 0</inkml:trace>
  <inkml:trace contextRef="#ctx0" brushRef="#br0" timeOffset="43003.716">4636 1775 2192 0 0,'0'0'1303'0'0,"0"0"188"0"0,0 0 346 0 0,0 0 283 0 0,0 0 2 0 0,0 0-354 0 0,33-7-391 0 0,107-22-324 0 0,49-24 1444 0 0,-146 41-2628 0 0,2 2 0 0 0,-1 2 0 0 0,1 1 0 0 0,0 3 0 0 0,9 2 131 0 0,-29 13-3288 0 0,-19 18-8162 0 0,-6-25 9083 0 0</inkml:trace>
  <inkml:trace contextRef="#ctx0" brushRef="#br0" timeOffset="43514.2">4806 2000 1000 0 0,'0'0'1494'0'0,"0"0"-159"0"0,0 0 46 0 0,0 0 201 0 0,0 0 100 0 0,0 0-170 0 0,0 0-328 0 0,0 0-250 0 0,0 0-155 0 0,0 0-66 0 0,0 0-45 0 0,0 0-63 0 0,0 0-92 0 0,25-8-114 0 0,79-21-99 0 0,0 22 173 0 0,-102 6-472 0 0,0 0-1 0 0,0 1 1 0 0,0 0-1 0 0,0-1 1 0 0,0 1-1 0 0,1 0 1 0 0,-1 0-1 0 0,0 0 1 0 0,0 0-1 0 0,0 1 0 0 0,0-1 1 0 0,1 1-1 0 0,-1-1 1 0 0,0 1-1 0 0,0 0 1 0 0,0-1-1 0 0,0 1 1 0 0,0 0-1 0 0,0 1 1 0 0,-1-1-1 0 0,1 0 1 0 0,0 0-1 0 0,0 1 1 0 0,-1-1-1 0 0,1 1 1 0 0,-1-1-1 0 0,1 1 1 0 0,-1 0-1 0 0,0 0 1 0 0,0-1-1 0 0,0 1 1 0 0,0 0-1 0 0,0 0 0 0 0,0 0 1 0 0,0 0-1 0 0,0 0 1 0 0,-1 1-1 0 0,1-1 1 0 0,-1 0-1 0 0,-2 6-19 0 0,-1-1 1 0 0,1 1-1 0 0,-1-1 0 0 0,-1 0 1 0 0,1 0-1 0 0,-1 0 1 0 0,-1 0-1 0 0,1-1 0 0 0,-1 1 1 0 0,0-1-1 0 0,0-1 1 0 0,-1 1-1 0 0,0-1 0 0 0,0 0 1 0 0,0 0-1 0 0,-2 1 19 0 0,-11 11-89 0 0,6-5 16 0 0,6-7 44 0 0,0 0 0 0 0,1 0-1 0 0,-1 1 1 0 0,1 0 0 0 0,0 1 0 0 0,1-1 0 0 0,-1 1-1 0 0,1 0 1 0 0,1 0 0 0 0,0 1 0 0 0,0-1 0 0 0,0 1-1 0 0,1 0 1 0 0,0 0 0 0 0,0 0 0 0 0,1 1 0 0 0,0-1-1 0 0,0 2 30 0 0,4-8 1 0 0,0 0 0 0 0,0 1 0 0 0,0-1 0 0 0,0 0 0 0 0,0 0 0 0 0,1 0-1 0 0,-1 0 1 0 0,0-1 0 0 0,1 1 0 0 0,0 0 0 0 0,-1-1 0 0 0,1 0 0 0 0,0 0 0 0 0,0 0-1 0 0,0 0 1 0 0,0 0 0 0 0,0 0 0 0 0,0-1 0 0 0,0 0 0 0 0,0 1 0 0 0,0-1 0 0 0,0 0-1 0 0,0 0 1 0 0,0-1 0 0 0,0 1 0 0 0,0-1 0 0 0,-1 1 0 0 0,4-2-1 0 0,8 1 18 0 0,-4 0-161 0 0,0 0-1 0 0,0-1 1 0 0,0 0 0 0 0,-1 0-1 0 0,1-2 1 0 0,-1 1 0 0 0,0-1-1 0 0,0 0 1 0 0,0-1 0 0 0,8-5 143 0 0,49-35-9034 0 0,-59 41 7174 0 0,5-4-1443 0 0</inkml:trace>
  <inkml:trace contextRef="#ctx0" brushRef="#br0" timeOffset="43798.681">5367 1116 3065 0 0,'0'0'1435'0'0,"0"0"-30"0"0,0 0 121 0 0,0 0 174 0 0,0 0-5 0 0,0 0-270 0 0,0 0-440 0 0,0 0-385 0 0,0 0-169 0 0,0 0-58 0 0,0 0-22 0 0,0 0-25 0 0,0 0-33 0 0,14 16-18 0 0,42 50-30 0 0,-27 1 97 0 0,-26-50-281 0 0,19 113-215 0 0,-6 0-1 0 0,-6 2 1 0 0,-5 90 154 0 0,-6-196-286 0 0,-1 0 1 0 0,-1 0-1 0 0,-1-1 0 0 0,-2 1 1 0 0,0-1-1 0 0,-2 0 0 0 0,0-1 1 0 0,-2 0-1 0 0,-2 2 286 0 0,-29 49-3955 0 0,-10-6-3430 0 0,36-50 5541 0 0,5-7 1529 0 0</inkml:trace>
  <inkml:trace contextRef="#ctx0" brushRef="#br0" timeOffset="44480.272">4502 1024 0 0 0,'0'0'843'0'0,"-8"34"568"0"0,-24 109 32 0 0,22-17 881 0 0,10-112-2068 0 0,0 83 1806 0 0,3 0-1 0 0,15 77-2061 0 0,31 73 1185 0 0,68 135-326 0 0,-70-305-1468 0 0,-15-58-6566 0 0,-25-19 2515 0 0</inkml:trace>
  <inkml:trace contextRef="#ctx0" brushRef="#br0" timeOffset="66869.485">5907 973 0 0 0,'0'0'996'0'0,"0"0"111"0"0,0 0 15 0 0,0 0-41 0 0,-13-10-29 0 0,-38-30-3 0 0,0 22 2688 0 0,31 16-2391 0 0,18 2-1294 0 0,0-1 0 0 0,1 1 0 0 0,-1 0 0 0 0,0-1 0 0 0,0 1 0 0 0,0 0 0 0 0,1 0-1 0 0,-1 0 1 0 0,0 0 0 0 0,0 0 0 0 0,0 1 0 0 0,1-1 0 0 0,-1 1 0 0 0,0-1 0 0 0,0 1-1 0 0,1-1 1 0 0,-1 1 0 0 0,0 0 0 0 0,1 0 0 0 0,-1 0 0 0 0,1 0 0 0 0,-1 0 0 0 0,1 0-1 0 0,0 0 1 0 0,-1 1 0 0 0,1-1 0 0 0,0 0 0 0 0,0 1 0 0 0,0-1 0 0 0,0 1 0 0 0,0-1-1 0 0,0 1 1 0 0,0 0 0 0 0,1-1 0 0 0,-1 1 0 0 0,0 0 0 0 0,1 0 0 0 0,0-1 0 0 0,-1 1-52 0 0,-9 78 391 0 0,9-71-228 0 0,0 84 670 0 0,3 0-1 0 0,4-1 0 0 0,16 75-832 0 0,-2-12 1040 0 0,1 142-1040 0 0,-14-94 315 0 0,-1-133-167 0 0,-4-68-115 0 0,-1-1 1 0 0,1 1-1 0 0,0 0 1 0 0,0-1-1 0 0,0 1 1 0 0,0-1-1 0 0,0 0 1 0 0,0 0-1 0 0,0 0 1 0 0,1 0-1 0 0,-1 0 1 0 0,0 0-1 0 0,1 0 0 0 0,-1-1 1 0 0,0 1-1 0 0,1-1 1 0 0,-1 0-1 0 0,1 0 1 0 0,-1 0-1 0 0,0 0 1 0 0,1 0-1 0 0,-1 0 1 0 0,1-1-1 0 0,-1 1 1 0 0,0-1-1 0 0,1 0 1 0 0,-1 1-1 0 0,0-1 1 0 0,0 0-1 0 0,2-1-33 0 0,106-32 276 0 0,-7 10-1193 0 0,-80 23-3998 0 0,-1 0-4620 0 0,-17 1 5554 0 0</inkml:trace>
  <inkml:trace contextRef="#ctx0" brushRef="#br0" timeOffset="67223.597">6061 1429 2409 0 0,'0'0'598'0'0,"0"0"-264"0"0,0 0-170 0 0,0 0 168 0 0,0 0 407 0 0,0 0 368 0 0,0 0 79 0 0,0 0-151 0 0,0 0-269 0 0,0 0-253 0 0,0 0-167 0 0,9 36-104 0 0,29 115-54 0 0,22 144 365 0 0,-55-269-721 0 0,3 106-2652 0 0,-21-113-3256 0 0,7-15 4628 0 0</inkml:trace>
  <inkml:trace contextRef="#ctx0" brushRef="#br0" timeOffset="67535.143">5956 1455 0 0 0,'0'0'583'0'0,"0"0"752"0"0,0 0 273 0 0,0 0 23 0 0,14-32-109 0 0,45-99-197 0 0,-16 65 1014 0 0,-31 59-1798 0 0,-6 3-330 0 0,1-1 0 0 0,-1 1 0 0 0,1 0 0 0 0,0 1 0 0 0,0 0 0 0 0,1 0 0 0 0,-1 1 0 0 0,1-1 0 0 0,-1 1 0 0 0,1 1 0 0 0,0 0 0 0 0,0 0 0 0 0,0 0 0 0 0,6 1-211 0 0,-8 0 35 0 0,1 0 0 0 0,0 1 1 0 0,0 0-1 0 0,-1 0 0 0 0,1 0 1 0 0,0 1-1 0 0,-1 0 0 0 0,1 0 1 0 0,-1 0-1 0 0,0 1 0 0 0,0 0 1 0 0,0 0-1 0 0,0 1 0 0 0,0 0 1 0 0,-1 0-1 0 0,0 0 0 0 0,1 0 1 0 0,-2 1-1 0 0,1 0 0 0 0,0 1-35 0 0,1 2 71 0 0,-1-1 0 0 0,0 2 0 0 0,-1-1 0 0 0,0 0 0 0 0,0 1 0 0 0,-1 0 0 0 0,0 0 0 0 0,-1 0 0 0 0,0 0 0 0 0,0 0 0 0 0,-1 1 0 0 0,0-1 0 0 0,0 0-1 0 0,-1 1 1 0 0,-1-1 0 0 0,1 1 0 0 0,-2-1 0 0 0,1 0 0 0 0,-1 0 0 0 0,0 1 0 0 0,-1-1 0 0 0,0-1 0 0 0,-1 1 0 0 0,0 0 0 0 0,0-1 0 0 0,-1 0 0 0 0,0 0 0 0 0,0 0-1 0 0,-1-1 1 0 0,0 1 0 0 0,0-1 0 0 0,-7 5-71 0 0,-1 1 16 0 0,5-4-90 0 0,0 0 0 0 0,0-1 1 0 0,-1 0-1 0 0,0 0 0 0 0,-1-1 0 0 0,0 0 1 0 0,0-1-1 0 0,0-1 0 0 0,0 1 0 0 0,-1-2 0 0 0,0 1 1 0 0,0-2-1 0 0,0 0 0 0 0,-1 0 0 0 0,-9 0 74 0 0,-5-1-1009 0 0,13-1-1708 0 0,0 0-7006 0 0,14-1 7449 0 0</inkml:trace>
  <inkml:trace contextRef="#ctx0" brushRef="#br0" timeOffset="67935.136">6472 1786 3817 0 0,'0'0'2096'0'0,"0"0"-357"0"0,0 0-222 0 0,0 0-5 0 0,0 0 4 0 0,0 0-182 0 0,0 0-378 0 0,0 0-345 0 0,0 0-207 0 0,0 0-76 0 0,0 0 32 0 0,0 0 23 0 0,0 0 2 0 0,1 23-31 0 0,7 143 401 0 0,-21 20-1030 0 0,13-185 99 0 0,-3 15-2091 0 0,2-7-5660 0 0,1-8 505 0 0</inkml:trace>
</inkml:ink>
</file>

<file path=ppt/ink/ink4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1:17.1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1197 928 0 0,'0'0'1275'0'0,"0"0"21"0"0,0 0 221 0 0,0 0 314 0 0,0 0 252 0 0,0 0-68 0 0,0 0-329 0 0,0 0-469 0 0,0 0-421 0 0,0 0-254 0 0,0 0-135 0 0,3-8-2 0 0,10-24 17 0 0,19 14 739 0 0,124-8-73 0 0,-138 23-1386 0 0,26-4-3737 0 0,-5-4-6888 0 0,-33 9 7510 0 0</inkml:trace>
  <inkml:trace contextRef="#ctx0" brushRef="#br0" timeOffset="3047.007">418 678 0 0 0,'-1'-56'414'0'0,"0"13"6292"0"0,2 46-2958 0 0,6 15-864 0 0,11 42-2620 0 0,-16-46-128 0 0,1-1-1 0 0,1 1 0 0 0,0 0 0 0 0,1-1 1 0 0,0 0-1 0 0,1 0 0 0 0,0 0 0 0 0,1-1 1 0 0,1 0-1 0 0,0 0 0 0 0,1-1 0 0 0,6 7-135 0 0,-13-17 83 0 0,0 1 1 0 0,0-1-1 0 0,0 0 0 0 0,0 0 0 0 0,1 0 0 0 0,-1 0 0 0 0,0 0 0 0 0,0 0 1 0 0,1-1-1 0 0,-1 1 0 0 0,1-1 0 0 0,-1 0 0 0 0,0 0 0 0 0,1 0 0 0 0,-1 0 0 0 0,1 0 1 0 0,-1 0-1 0 0,0-1 0 0 0,1 1 0 0 0,-1-1 0 0 0,1 1 0 0 0,-1-1 0 0 0,0 0 0 0 0,0 0 1 0 0,0 0-1 0 0,1 0 0 0 0,-1-1 0 0 0,0 1 0 0 0,0 0 0 0 0,-1-1 0 0 0,1 0 1 0 0,0 1-1 0 0,0-2-83 0 0,55-66 1141 0 0,-26 4-594 0 0,-29 105-1331 0 0,-3-35 787 0 0,0 1 0 0 0,1 0 0 0 0,0 0 1 0 0,0 0-1 0 0,1 0 0 0 0,-1-1 0 0 0,1 1 0 0 0,1 0 1 0 0,-1 0-1 0 0,1-1 0 0 0,0 1 0 0 0,0-1 1 0 0,0 0-1 0 0,1 1 0 0 0,0-1 0 0 0,0 0 0 0 0,0 0 1 0 0,1-1-1 0 0,0 1 0 0 0,0-1 0 0 0,0 0 0 0 0,0 0 1 0 0,0 0-1 0 0,1 0 0 0 0,0-1 0 0 0,0 0 0 0 0,2 2-3 0 0,-1-4 55 0 0,0 1 0 0 0,0 0 0 0 0,0-1 0 0 0,0 0 0 0 0,0-1 0 0 0,0 1 0 0 0,0-1 0 0 0,0 0 0 0 0,0-1 0 0 0,0 1 0 0 0,0-1 0 0 0,0 0 0 0 0,0-1 0 0 0,-1 0 0 0 0,1 1 0 0 0,0-2 0 0 0,-1 1 0 0 0,1-1 0 0 0,-1 0 0 0 0,0 0 0 0 0,0 0 0 0 0,0-1 0 0 0,0 0 0 0 0,-1 1 0 0 0,2-3-55 0 0,-2 2 71 0 0,3-3 35 0 0,0-1 0 0 0,0 0 1 0 0,-1 0-1 0 0,0 0 0 0 0,0 0 1 0 0,-1-1-1 0 0,0 0 0 0 0,-1 0 1 0 0,0-1-1 0 0,0 1 0 0 0,-1-1 1 0 0,0 0-1 0 0,-1 0 0 0 0,1-7-106 0 0,-2 10-103 0 0,-4-52-1 0 0,-19 30-4278 0 0,13 24 1550 0 0,-2-2-5841 0 0,7 4 2460 0 0</inkml:trace>
  <inkml:trace contextRef="#ctx0" brushRef="#br0" timeOffset="3313.571">1348 214 2184 0 0,'0'0'1950'0'0,"0"0"-854"0"0,0 0-453 0 0,0 0 151 0 0,0 0 362 0 0,0 0 327 0 0,0 0 83 0 0,0 0-201 0 0,-19 33-262 0 0,-63 108-229 0 0,-29 46 690 0 0,-76 147-833 0 0,82-94-678 0 0,70-168-679 0 0,19-38-1962 0 0,0-1-5103 0 0,12-27 3994 0 0,1 0 1737 0 0</inkml:trace>
  <inkml:trace contextRef="#ctx0" brushRef="#br0" timeOffset="3813.505">978 1098 2593 0 0,'0'0'1316'0'0,"0"0"-264"0"0,0 0 3 0 0,0 0 208 0 0,0 0 225 0 0,0 0 37 0 0,0 0-160 0 0,0 0-237 0 0,0 0-237 0 0,0 0-183 0 0,0 0-118 0 0,0 0-85 0 0,0 0-65 0 0,29-18-25 0 0,92-56-3 0 0,5 15 903 0 0,-45 48-933 0 0,-86 33-214 0 0,-139 132 229 0 0,142-153-391 0 0,1 0 0 0 0,-1 0 1 0 0,1 0-1 0 0,0 0 0 0 0,-1 0 0 0 0,1 1 1 0 0,0-1-1 0 0,0 0 0 0 0,0 1 0 0 0,-1-1 0 0 0,1 1 1 0 0,1-1-1 0 0,-1 1 0 0 0,0 0 0 0 0,0-1 1 0 0,1 1-1 0 0,-1 0 0 0 0,1-1 0 0 0,-1 1 0 0 0,1 0 1 0 0,0 0-1 0 0,0 0 0 0 0,0-1 0 0 0,0 1 0 0 0,0 0 1 0 0,0 0-1 0 0,0 0 0 0 0,0-1 0 0 0,1 1 1 0 0,-1 0-1 0 0,1 0 0 0 0,-1-1 0 0 0,1 1 0 0 0,0 0 1 0 0,0-1-1 0 0,0 1 0 0 0,0-1 0 0 0,0 1 1 0 0,0-1-1 0 0,0 1 0 0 0,0-1 0 0 0,0 0 0 0 0,1 1 1 0 0,-1-1-1 0 0,1 0 0 0 0,-1 0 0 0 0,1 0 0 0 0,-1 0 1 0 0,1 0-1 0 0,-1-1 0 0 0,1 1 0 0 0,0 0 1 0 0,0-1-1 0 0,-1 1 0 0 0,1-1 0 0 0,0 0 0 0 0,0 1 1 0 0,-1-1-1 0 0,2 0-6 0 0,14-1 144 0 0,0-1 0 0 0,0 0-1 0 0,-1-1 1 0 0,1-1 0 0 0,-1 0 0 0 0,0-1 0 0 0,0-1 0 0 0,14-8-144 0 0,-22 11-661 0 0,55-28 551 0 0,-46 16-4789 0 0,-4-2-6176 0 0,-13 13 7294 0 0</inkml:trace>
  <inkml:trace contextRef="#ctx0" brushRef="#br0" timeOffset="4479.461">1291 96 0 0 0,'0'0'775'0'0,"0"0"742"0"0,0 0 347 0 0,0 0 8 0 0,0 0-77 0 0,0 0-100 0 0,0 0-83 0 0,0 0-107 0 0,32-1-173 0 0,104-5-173 0 0,-40-16 645 0 0,50-44 398 0 0,-147 66-2177 0 0,1 0 1 0 0,0 0-1 0 0,0 1 0 0 0,0-1 1 0 0,0 0-1 0 0,0 0 0 0 0,1 1 0 0 0,-1-1 1 0 0,0 0-1 0 0,0 1 0 0 0,0-1 1 0 0,0 0-1 0 0,0 0 0 0 0,0 1 1 0 0,0-1-1 0 0,0 0 0 0 0,1 0 0 0 0,-1 1 1 0 0,0-1-1 0 0,0 0 0 0 0,0 0 1 0 0,0 0-1 0 0,1 1 0 0 0,-1-1 1 0 0,0 0-1 0 0,0 0 0 0 0,0 0 0 0 0,1 0 1 0 0,-1 0-1 0 0,0 1 0 0 0,0-1 1 0 0,1 0-1 0 0,-1 0 0 0 0,0 0 1 0 0,1 0-1 0 0,-1 0 0 0 0,0 0 0 0 0,0 0 1 0 0,1 0-1 0 0,-1 0 0 0 0,0 0 1 0 0,0 0-1 0 0,1 0 0 0 0,-1 0 1 0 0,0 0-1 0 0,0 0 0 0 0,1 0 0 0 0,-1 0 1 0 0,0-1-1 0 0,0 1 0 0 0,1 0 1 0 0,-1 0-26 0 0,-2 8-200 0 0,-10 35 241 0 0,3 1 0 0 0,1 0-1 0 0,2 0 1 0 0,1 36-41 0 0,8-25 66 0 0,3 0 1 0 0,2 0-1 0 0,2 0 1 0 0,4 0-67 0 0,19 119 321 0 0,42 337 368 0 0,-38-335-329 0 0,-37-174-292 0 0,1-1-1 0 0,0 0 0 0 0,-1 0 0 0 0,1 0 0 0 0,-1 1 0 0 0,0-1 1 0 0,1 0-1 0 0,-1 0 0 0 0,0 1 0 0 0,0-1 0 0 0,1 0 0 0 0,-1 1 1 0 0,0-1-1 0 0,0 0 0 0 0,-1 1 0 0 0,1-1 0 0 0,0 0 0 0 0,0 1 1 0 0,-1-1-1 0 0,1 0 0 0 0,-1 0 0 0 0,1 1 0 0 0,-1-1 0 0 0,1 0 1 0 0,-1 0-1 0 0,0 0 0 0 0,1 0 0 0 0,-1 0 0 0 0,0 0 0 0 0,0 0 1 0 0,0 0-1 0 0,0 0 0 0 0,-1 1-67 0 0,-45-5 604 0 0,38 1-669 0 0,0 1-1 0 0,0 0 1 0 0,0 1-1 0 0,0 0 1 0 0,0 1-1 0 0,0 0 1 0 0,0 0-1 0 0,0 1 1 0 0,0 0-1 0 0,0 0 1 0 0,-5 4 65 0 0,-93 58-4485 0 0,66-36-1416 0 0,-1-3-5763 0 0,30-18 9566 0 0</inkml:trace>
</inkml:ink>
</file>

<file path=ppt/ink/ink4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3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6715 859 0 0 0,'0'0'652'0'0,"0"0"75"0"0,0 0-60 0 0,0 0 309 0 0,0 0 530 0 0,0 0 367 0 0,0 0 85 0 0,0 0-196 0 0,0 0-233 0 0,0 0-158 0 0,0 0-121 0 0,0 0-90 0 0,0 0-115 0 0,25-10-136 0 0,78-31-118 0 0,-100 40-707 0 0,1 0 0 0 0,-1 0 1 0 0,1 0-1 0 0,-1 0 0 0 0,1-1 0 0 0,-1 0 1 0 0,0 1-1 0 0,0-1 0 0 0,0 0 0 0 0,0-1 1 0 0,0 1-1 0 0,0 0 0 0 0,-1-1 0 0 0,1 0 1 0 0,-1 1-1 0 0,0-1 0 0 0,0 0 0 0 0,0 0 1 0 0,0 0-1 0 0,0-1 0 0 0,0 1 0 0 0,0-2-84 0 0,4-10 406 0 0,21-90 2176 0 0,-27 104-2443 0 0,0 1-67 0 0,0 0-98 0 0,0 0-102 0 0,0 9-280 0 0,2 177 349 0 0,1 8 121 0 0,-16 109-62 0 0,8-251 7 0 0,2-9 17 0 0,-1-1-1 0 0,-3-1 1 0 0,-1 1-1 0 0,-11 29-23 0 0,19-68 33 0 0,-1 1 0 0 0,0 0-1 0 0,0-1 1 0 0,0 1 0 0 0,-1-1 0 0 0,1 1-1 0 0,-1-1 1 0 0,0 0 0 0 0,0 1 0 0 0,0-1-1 0 0,0 0 1 0 0,0 0 0 0 0,-1-1 0 0 0,0 1-1 0 0,1 0 1 0 0,-1-1 0 0 0,0 1 0 0 0,0-1-1 0 0,0 0 1 0 0,-1 0 0 0 0,1-1 0 0 0,0 1-1 0 0,-1 0 1 0 0,1-1 0 0 0,-1 0 0 0 0,0 0-1 0 0,1 0 1 0 0,-1 0 0 0 0,-1-1-33 0 0,3-2 19 0 0,0 0 1 0 0,-1-1 0 0 0,1 1-1 0 0,0-1 1 0 0,0 0-1 0 0,0 1 1 0 0,1-1 0 0 0,-1 0-1 0 0,1 0 1 0 0,-1 0-1 0 0,1-1 1 0 0,0 1 0 0 0,0 0-1 0 0,1 0 1 0 0,-1-1-1 0 0,1 1 1 0 0,-1 0 0 0 0,1 0-1 0 0,0-1 1 0 0,1-1-20 0 0,-1-18-17 0 0,1-1-1 0 0,1 0 1 0 0,2 1 0 0 0,0-1-1 0 0,2 1 1 0 0,0 0 0 0 0,1 1-1 0 0,2-1 1 0 0,0 2 0 0 0,3-5 17 0 0,8-22-9 0 0,0-9-41 0 0,3 1-1 0 0,2 1 1 0 0,3 1-1 0 0,1 2 1 0 0,3 1-1 0 0,3 1 0 0 0,1 2 1 0 0,2 2-1 0 0,3 1 1 0 0,1 2-1 0 0,2 2 0 0 0,2 2 1 0 0,2 2-1 0 0,23-13 51 0 0,-62 44 3 0 0,0 1-1 0 0,0 0 0 0 0,0 1 0 0 0,1 0 1 0 0,0 0-1 0 0,-1 1 0 0 0,1 0 1 0 0,0 1-1 0 0,1 0 0 0 0,-1 1 0 0 0,0 0 1 0 0,0 0-1 0 0,1 1 0 0 0,5 1-2 0 0,-13 2 5 0 0,0-1-1 0 0,0 1 1 0 0,0 0-1 0 0,-1 0 1 0 0,1 0-1 0 0,-1 0 1 0 0,1 0-1 0 0,-1 1 0 0 0,0-1 1 0 0,-1 1-1 0 0,1 0 1 0 0,0-1-1 0 0,-1 1 1 0 0,0 0-1 0 0,0 0 1 0 0,0 0-1 0 0,-1 0 1 0 0,1 0-1 0 0,-1 0 1 0 0,0 0-1 0 0,0 0 0 0 0,0 0 1 0 0,0-1-1 0 0,-1 1 1 0 0,0 0-1 0 0,0 0 1 0 0,0 0-1 0 0,0 0 1 0 0,-1 2-5 0 0,-8 19 31 0 0,-1 0 1 0 0,-2 0-1 0 0,0-2 1 0 0,-1 1 0 0 0,-2-2-1 0 0,0 0 1 0 0,-1-1-1 0 0,-1-1 1 0 0,-1 0 0 0 0,-1-1-1 0 0,0-2 1 0 0,-2 0-1 0 0,-7 4-31 0 0,1 2-35 0 0,-5 4-398 0 0,0-1 1 0 0,-2-2-1 0 0,-1-1 1 0 0,-18 8 432 0 0,17-20-2766 0 0,29-10-2758 0 0,0-1-4874 0 0,8 0 7057 0 0</inkml:trace>
  <inkml:trace contextRef="#ctx0" brushRef="#br0" timeOffset="542.718">7646 1072 0 0 0,'0'0'3707'0'0,"0"0"-1794"0"0,0 0-722 0 0,0 0 32 0 0,0 0 196 0 0,0 0 89 0 0,0 0-116 0 0,0 0-177 0 0,0 0-107 0 0,0 0-9 0 0,0 0 4 0 0,0 0-77 0 0,0 0-158 0 0,21-9-175 0 0,69-34-120 0 0,22-36 772 0 0,-86 55-1074 0 0,2 4-210 0 0,-1-1 1 0 0,-1-1 0 0 0,-1-1-1 0 0,-1-2 1 0 0,-1 0-1 0 0,-1-1 1 0 0,-2-2-1 0 0,0 0 1 0 0,-2-1-1 0 0,-1-1 1 0 0,-1 0-1 0 0,-2-1 1 0 0,-1-1-1 0 0,3-16-61 0 0,-14 45-48 0 0,-1 0 0 0 0,1 0 0 0 0,-1 0 0 0 0,0-1 0 0 0,-1 1 0 0 0,1 0 0 0 0,0 0 0 0 0,-1-1 0 0 0,0 1 0 0 0,0 0 0 0 0,0 0 0 0 0,0-1 0 0 0,0 1 0 0 0,-1 0-1 0 0,1-1 1 0 0,-1 1 0 0 0,0 0 0 0 0,0 0 0 0 0,0 0 0 0 0,0 0 0 0 0,-1 0 0 0 0,1 0 0 0 0,-1 0 0 0 0,0 0 0 0 0,0 1 0 0 0,0-1 0 0 0,0 1 0 0 0,0-1-1 0 0,-1 1 1 0 0,1 0 0 0 0,-1 0 0 0 0,1 0 0 0 0,-1 0 0 0 0,0 0 0 0 0,0 0 0 0 0,0 1 0 0 0,0 0 0 0 0,0-1 0 0 0,0 1 0 0 0,0 0 0 0 0,0 0 0 0 0,0 1 0 0 0,-1-1-1 0 0,1 1 1 0 0,-2 0 48 0 0,-7 3-51 0 0,0 0 0 0 0,0 1-1 0 0,0 1 1 0 0,0 0 0 0 0,1 1-1 0 0,0 0 1 0 0,0 1 0 0 0,0 0-1 0 0,1 1 1 0 0,0 0 0 0 0,0 0-1 0 0,1 1 1 0 0,1 0 0 0 0,-2 3 51 0 0,4-8 3 0 0,1 1 1 0 0,-1 0 0 0 0,1 0-1 0 0,1 1 1 0 0,-1-1 0 0 0,1 1-1 0 0,0 0 1 0 0,0 0 0 0 0,0 1 0 0 0,1-1-1 0 0,0 1 1 0 0,0 0 0 0 0,1 0-1 0 0,0 0 1 0 0,0 0 0 0 0,1 0 0 0 0,0 0-1 0 0,-1 6-3 0 0,4-9 10 0 0,0 0 0 0 0,0 0 0 0 0,0 0 0 0 0,1-1 0 0 0,0 1 0 0 0,-1-1 0 0 0,1 0 0 0 0,0 1 0 0 0,0-1 0 0 0,1 0 0 0 0,-1-1 0 0 0,1 1 0 0 0,-1-1 0 0 0,1 1 0 0 0,0-1 0 0 0,0 0 0 0 0,0-1 0 0 0,0 1 0 0 0,0-1 0 0 0,1 1 0 0 0,-1-1 0 0 0,0 0 0 0 0,1-1 0 0 0,-1 1 0 0 0,2-1-10 0 0,1 2 21 0 0,286 24 755 0 0,-289-25-752 0 0,-1 0 0 0 0,0 0-1 0 0,0 0 1 0 0,0 0 0 0 0,0 0-1 0 0,0 1 1 0 0,0-1 0 0 0,-1 1 0 0 0,1 0-1 0 0,0 0 1 0 0,-1 0 0 0 0,1 0-1 0 0,-1 0 1 0 0,0 1 0 0 0,0-1 0 0 0,0 1-1 0 0,0-1 1 0 0,0 1 0 0 0,0 0-1 0 0,-1 0 1 0 0,1 0 0 0 0,-1 0 0 0 0,0 0-1 0 0,0 0 1 0 0,0 0 0 0 0,0 0 0 0 0,-1 1-1 0 0,1-1 1 0 0,-1 0 0 0 0,0 0-1 0 0,0 1 1 0 0,0-1 0 0 0,0 0 0 0 0,-1 0-1 0 0,1 0 1 0 0,-1 1 0 0 0,0-1-1 0 0,0 0 1 0 0,0 0 0 0 0,0 0 0 0 0,0 0-1 0 0,-1 1-23 0 0,-53 85 358 0 0,47-80-422 0 0,1 1 0 0 0,0 0 0 0 0,0 0 0 0 0,1 1 0 0 0,0 0 1 0 0,1 0-1 0 0,0 0 0 0 0,1 1 0 0 0,-3 10 64 0 0,10-2-1363 0 0,-1-19 1041 0 0,-1 0 0 0 0,0-1-1 0 0,0 1 1 0 0,1 0 0 0 0,-1 0 0 0 0,1-1 0 0 0,-1 1-1 0 0,1-1 1 0 0,-1 1 0 0 0,1-1 0 0 0,-1 0-1 0 0,1 0 1 0 0,-1 1 0 0 0,1-1 0 0 0,-1 0 0 0 0,1 0-1 0 0,-1-1 1 0 0,1 1 0 0 0,-1 0 0 0 0,1 0 0 0 0,-1-1-1 0 0,1 1 1 0 0,-1-1 0 0 0,1 1 0 0 0,-1-1-1 0 0,0 0 1 0 0,1 1 0 0 0,0-2 322 0 0,50-26-10661 0 0,-40 20 10181 0 0</inkml:trace>
  <inkml:trace contextRef="#ctx0" brushRef="#br0" timeOffset="844.024">8719 682 0 0 0,'0'0'1367'0'0,"0"0"855"0"0,0 0 18 0 0,0 0-338 0 0,0 0-358 0 0,0 0-266 0 0,0 0-119 0 0,0 0-52 0 0,0 0-136 0 0,0 0-215 0 0,0 0-235 0 0,0 0-190 0 0,0 0-127 0 0,-28 34-55 0 0,-84 105-2 0 0,75-75 32 0 0,37-54-129 0 0,-1-6 31 0 0,0 1 0 0 0,1-1 1 0 0,0 1-1 0 0,0-1 0 0 0,0 1 0 0 0,0 0 0 0 0,1-1 0 0 0,0 1 0 0 0,0-1 0 0 0,0 0 0 0 0,0 1 0 0 0,1-1 0 0 0,-1 0 0 0 0,1 0 0 0 0,0 0 0 0 0,1 0 0 0 0,-1 0 0 0 0,1 0 0 0 0,0 0 0 0 0,-1-1 0 0 0,2 0 0 0 0,-1 1 0 0 0,0-1 0 0 0,1 0 0 0 0,-1-1 0 0 0,1 1 0 0 0,0-1 0 0 0,0 1 0 0 0,0-1 0 0 0,0 0 0 0 0,0 0 0 0 0,0-1 0 0 0,1 1 0 0 0,-1-1 0 0 0,1 0 0 0 0,-1-1 0 0 0,4 1-81 0 0,1 0 190 0 0,0 0-1 0 0,0-1 1 0 0,1 0-1 0 0,-1-1 1 0 0,0 0-1 0 0,0-1 1 0 0,1 0-1 0 0,-1 0 1 0 0,0-1-1 0 0,-1 0 1 0 0,1 0-1 0 0,-1-1 1 0 0,1-1-1 0 0,-1 1 1 0 0,0-1-1 0 0,0 0 1 0 0,-1-1-1 0 0,0 0 0 0 0,0 0 1 0 0,0-1-1 0 0,-1 0 1 0 0,0 0-1 0 0,0 0 1 0 0,-1-1-1 0 0,0 1 1 0 0,3-7-190 0 0,-3 6 16 0 0,-1-1-1 0 0,0 0 1 0 0,-1 0 0 0 0,0 0 0 0 0,0-1 0 0 0,-1 1-1 0 0,0-1 1 0 0,-1 1 0 0 0,0-1 0 0 0,0 0 0 0 0,-1 1 0 0 0,0-1-1 0 0,-1 0 1 0 0,0 0 0 0 0,-1 1 0 0 0,0-1 0 0 0,-2-4-16 0 0,2 7-167 0 0,-1 1 0 0 0,0-1 0 0 0,0 1 0 0 0,-1 0 0 0 0,1 0 0 0 0,-2 0 0 0 0,1 0 0 0 0,0 1 0 0 0,-1 0 0 0 0,0 0 1 0 0,-1 0-1 0 0,1 0 0 0 0,-1 1 0 0 0,1 0 0 0 0,-1 0 0 0 0,-2 0 167 0 0,-54-18-3563 0 0,18 18-4849 0 0,28 4-1263 0 0</inkml:trace>
  <inkml:trace contextRef="#ctx0" brushRef="#br0" timeOffset="1442.067">9073 104 8986 0 0,'0'0'3315'0'0,"0"0"-1296"0"0,0 0-817 0 0,0 0-267 0 0,0 0-99 0 0,0 0-148 0 0,0 0-237 0 0,0 0-172 0 0,0 0-70 0 0,0 0 52 0 0,0 0 89 0 0,0 0 47 0 0,2 18 19 0 0,14 146 765 0 0,-32 191-121 0 0,-15-171-949 0 0,27-158-59 0 0,4-26-10 0 0,0 0 21 0 0,9-4 329 0 0,13-22-373 0 0,1 1-1 0 0,2 2 1 0 0,0 0 0 0 0,2 2-1 0 0,0 1 1 0 0,1 1 0 0 0,1 1-1 0 0,1 2 1 0 0,0 0 0 0 0,1 3-1 0 0,0 0 1 0 0,18-3-19 0 0,-44 14-2 0 0,-1 0-1 0 0,1 0 1 0 0,0 1 0 0 0,0 0-1 0 0,0 0 1 0 0,1 0 0 0 0,-1 1-1 0 0,0-1 1 0 0,0 1-1 0 0,0 0 1 0 0,0 1 0 0 0,0-1-1 0 0,1 1 1 0 0,-1 0 0 0 0,0 0-1 0 0,0 1 1 0 0,-1 0 0 0 0,1-1-1 0 0,0 2 1 0 0,0-1 0 0 0,-1 0-1 0 0,1 1 1 0 0,-1 0 0 0 0,0 0-1 0 0,0 0 1 0 0,0 1 0 0 0,0-1-1 0 0,-1 1 1 0 0,0 0-1 0 0,1 0 1 0 0,-1 0 0 0 0,0 1-1 0 0,-1-1 1 0 0,1 1 0 0 0,-1-1-1 0 0,0 1 1 0 0,0 0 0 0 0,1 4 2 0 0,-2 1 29 0 0,-1 0 0 0 0,0 0 0 0 0,-1 0 0 0 0,0 0 0 0 0,0 0 0 0 0,-1 0 0 0 0,0 0 0 0 0,-1 0 0 0 0,0-1 0 0 0,0 1 1 0 0,-1-1-1 0 0,-1 0 0 0 0,1 0 0 0 0,-2 0 0 0 0,1-1 0 0 0,-1 1 0 0 0,0-1 0 0 0,-1-1 0 0 0,0 1 0 0 0,0-1 0 0 0,-5 4-29 0 0,-13 9 112 0 0,0-1 0 0 0,-1-1 0 0 0,-1-1 0 0 0,-1-2-1 0 0,0 0 1 0 0,-11 2-112 0 0,29-13-3 0 0,0-1 1 0 0,0 1-1 0 0,0-2 0 0 0,0 1 0 0 0,-1-2 1 0 0,1 1-1 0 0,-1-1 0 0 0,0-1 0 0 0,1 0 0 0 0,-1 0 1 0 0,1-1-1 0 0,-3-1 3 0 0,10 1-84 0 0,0-1 0 0 0,0 0 0 0 0,1 1 0 0 0,-1-1 0 0 0,1 0 0 0 0,-1 0 0 0 0,1 0 0 0 0,0-1 0 0 0,0 1 0 0 0,0 0 0 0 0,0-1 0 0 0,0 1 0 0 0,1-1 0 0 0,-1 0 0 0 0,1 0 0 0 0,-1 1 0 0 0,1-1 0 0 0,0 0 0 0 0,0 0 0 0 0,0 0 0 0 0,1 0 0 0 0,-1-1 0 0 0,1 1 0 0 0,0 0 0 0 0,0 0 0 0 0,0-1 84 0 0,-3-57-4650 0 0,3 55 3720 0 0,7-48-9714 0 0,-3 35 4424 0 0</inkml:trace>
  <inkml:trace contextRef="#ctx0" brushRef="#br0" timeOffset="1787.307">9640 89 1224 0 0,'0'0'1597'0'0,"0"0"-525"0"0,0 0 79 0 0,0 0 384 0 0,0 0 265 0 0,0 0-15 0 0,0 0-208 0 0,0 0-259 0 0,0 0-225 0 0,0 0-142 0 0,0 0-139 0 0,0 0-65 0 0,0 0-31 0 0,21-14-7 0 0,67-45 4 0 0,-67 44-22 0 0,-21 15-60 0 0,0 0-103 0 0,0 0-111 0 0,-3 23 1054 0 0,-18 311 382 0 0,-6 74-1665 0 0,-4-261-411 0 0,32-151-5970 0 0,10-23-872 0 0,-3 15 2044 0 0,-1 1-1056 0 0</inkml:trace>
  <inkml:trace contextRef="#ctx0" brushRef="#br0" timeOffset="2162.265">9877 767 0 0 0,'0'0'325'0'0,"0"0"1062"0"0,0 0 367 0 0,0 0 200 0 0,0 0 122 0 0,0 0 19 0 0,0 0-133 0 0,0 0-176 0 0,0 0-111 0 0,0 0-84 0 0,0 0-99 0 0,0 0-149 0 0,0 0-179 0 0,34 13-226 0 0,106 40-231 0 0,-136-51-675 0 0,-1-1 1 0 0,0 1 0 0 0,0-1-1 0 0,1 0 1 0 0,-1 0 0 0 0,1 0-1 0 0,-1 0 1 0 0,1-1 0 0 0,-1 1-1 0 0,1-1 1 0 0,-1 0 0 0 0,1 0-1 0 0,-1 0 1 0 0,1-1-1 0 0,-1 1 1 0 0,1-1 0 0 0,-1 0-1 0 0,1 0 1 0 0,-1 0 0 0 0,0 0-1 0 0,1-1 1 0 0,-1 1 0 0 0,1-2-33 0 0,8-3 128 0 0,-2 3-67 0 0,1 0 1 0 0,-1-1-1 0 0,0 0 1 0 0,0 0 0 0 0,0-1-1 0 0,-1 0 1 0 0,1-1 0 0 0,-1 0-1 0 0,0 0 1 0 0,-1-1-1 0 0,0-1 1 0 0,0 1 0 0 0,0-1-1 0 0,-1 0 1 0 0,-1-1-1 0 0,1 0 1 0 0,-1 0 0 0 0,0 0-1 0 0,-1-1 1 0 0,0 1-1 0 0,-1-1 1 0 0,0-1 0 0 0,-1 1-1 0 0,0 0 1 0 0,1-5-62 0 0,-5 12-41 0 0,1-1 1 0 0,-1 1 0 0 0,0-1-1 0 0,1 1 1 0 0,-2-1-1 0 0,1 1 1 0 0,0 0-1 0 0,-1 0 1 0 0,1 0-1 0 0,-1-1 1 0 0,0 2-1 0 0,0-1 1 0 0,0 0-1 0 0,0 0 1 0 0,-1 0-1 0 0,1 1 1 0 0,-1 0-1 0 0,1-1 1 0 0,-1 1 0 0 0,0 0-1 0 0,0 0 1 0 0,0 0-1 0 0,0 1 1 0 0,0-1-1 0 0,-1 1 1 0 0,1 0-1 0 0,0 0 1 0 0,-1 0-1 0 0,1 0 1 0 0,-1 0-1 0 0,1 1 1 0 0,-1 0-1 0 0,0-1 41 0 0,-6 0-112 0 0,-1 0-1 0 0,0 0 0 0 0,0 1 0 0 0,0 0 0 0 0,1 1 0 0 0,-1 0 0 0 0,0 1 0 0 0,1 0 0 0 0,-1 1 0 0 0,-5 2 113 0 0,-3 3-221 0 0,0 2-1 0 0,1 0 1 0 0,0 2 0 0 0,1 0-1 0 0,0 0 1 0 0,1 2-1 0 0,1 0 1 0 0,0 1-1 0 0,1 0 1 0 0,0 1-1 0 0,1 1 1 0 0,1 0-1 0 0,1 0 1 0 0,-2 6 221 0 0,9-16-264 0 0,1 1 0 0 0,-1-1 0 0 0,2 1 1 0 0,-1 0-1 0 0,1 0 0 0 0,0 0 0 0 0,1 1 0 0 0,0-1 1 0 0,0 0-1 0 0,1 0 0 0 0,0 1 0 0 0,0 5 264 0 0,32 53-6094 0 0,4-36-1303 0 0,-23-22 4951 0 0</inkml:trace>
  <inkml:trace contextRef="#ctx0" brushRef="#br0" timeOffset="2627.229">10415 955 4105 0 0,'0'0'2759'0'0,"0"0"-1343"0"0,0 0-222 0 0,0 0 426 0 0,0 0 382 0 0,0 0 105 0 0,0 0-240 0 0,0 0-380 0 0,0 0-329 0 0,0 0-249 0 0,0 0-164 0 0,0 0-89 0 0,0 0-72 0 0,18-17-75 0 0,60-53-83 0 0,28-53 738 0 0,-73 75-1006 0 0,-26 37-159 0 0,-1 0 0 0 0,1 1-1 0 0,1-1 1 0 0,0 2 0 0 0,0-1-1 0 0,1 1 1 0 0,0 1 0 0 0,0-1 0 0 0,1 2-1 0 0,7-5 2 0 0,-17 12-20 0 0,1 0-1 0 0,-1 0 1 0 0,1 0 0 0 0,-1 0-1 0 0,1 0 1 0 0,-1 0-1 0 0,1 0 1 0 0,-1 0 0 0 0,1 0-1 0 0,-1 0 1 0 0,1 0-1 0 0,-1 0 1 0 0,1 0 0 0 0,-1 0-1 0 0,1 0 1 0 0,-1 1-1 0 0,0-1 1 0 0,1 0-1 0 0,-1 0 1 0 0,1 1 0 0 0,-1-1-1 0 0,1 0 1 0 0,-1 0-1 0 0,0 1 1 0 0,1-1 0 0 0,-1 1-1 0 0,0-1 1 0 0,1 0-1 0 0,-1 1 1 0 0,0-1 0 0 0,0 1-1 0 0,0-1 1 0 0,1 0-1 0 0,-1 1 1 0 0,0-1-1 0 0,0 1 1 0 0,0-1 0 0 0,0 1-1 0 0,0-1 1 0 0,0 1-1 0 0,1-1 1 0 0,-1 1 0 0 0,0-1-1 0 0,-1 1 1 0 0,1-1-1 0 0,0 1 1 0 0,0-1 0 0 0,0 1-1 0 0,0-1 1 0 0,0 1-1 0 0,0-1 1 0 0,-1 1-1 0 0,1-1 1 0 0,0 0 0 0 0,0 1-1 0 0,0-1 1 0 0,-1 1-1 0 0,1-1 1 0 0,0 0 0 0 0,-1 1-1 0 0,1-1 21 0 0,-10 36-3 0 0,0-14-6 0 0,6-15-10 0 0,1 0 0 0 0,0 1 1 0 0,0 0-1 0 0,0-1 0 0 0,1 1 1 0 0,0 0-1 0 0,1 0 0 0 0,-1 0 1 0 0,2 0-1 0 0,-1 0 0 0 0,1 0 1 0 0,0 2 18 0 0,3-8 6 0 0,-1 0-1 0 0,1 0 1 0 0,0 0 0 0 0,-1 0 0 0 0,1 0 0 0 0,0 0 0 0 0,0-1 0 0 0,0 1-1 0 0,0-1 1 0 0,1 0 0 0 0,-1 0 0 0 0,0 0 0 0 0,0-1 0 0 0,1 1 0 0 0,-1-1 0 0 0,0 0-1 0 0,1 0 1 0 0,-1 0 0 0 0,0 0 0 0 0,1 0 0 0 0,-1-1 0 0 0,0 1 0 0 0,1-1-1 0 0,-1 0 1 0 0,0 0-6 0 0,19-7 83 0 0,0 0-1 0 0,-1-1 0 0 0,0-1 1 0 0,0-1-1 0 0,-1 0 0 0 0,2-4-82 0 0,-10 7 57 0 0,90-43 183 0 0,-99 52-242 0 0,-1 0-1 0 0,0 0 0 0 0,0 0 1 0 0,0 0-1 0 0,0 1 0 0 0,0-1 1 0 0,0 1-1 0 0,0 0 1 0 0,-1-1-1 0 0,1 1 0 0 0,0 0 1 0 0,-1 0-1 0 0,0 0 1 0 0,1 0-1 0 0,-1 0 0 0 0,0 0 1 0 0,0 0-1 0 0,0 0 0 0 0,0 1 1 0 0,0-1-1 0 0,-1 0 1 0 0,1 1-1 0 0,-1-1 0 0 0,1 1 1 0 0,-1-1-1 0 0,0 0 0 0 0,0 1 1 0 0,0-1-1 0 0,0 1 1 0 0,-1-1-1 0 0,1 0 0 0 0,-1 1 1 0 0,1-1-1 0 0,-1 0 0 0 0,0 3 3 0 0,1 9 11 0 0,0-5 47 0 0,1 0 0 0 0,1 0 1 0 0,-1 0-1 0 0,1 0 0 0 0,1-1 0 0 0,0 1 1 0 0,0 0-1 0 0,1-1 0 0 0,0 0 0 0 0,0 0 1 0 0,1 0-1 0 0,0 0 0 0 0,4 4-58 0 0,14 9-1859 0 0,8-5-3895 0 0,4-11-5421 0 0,-27-5 4978 0 0</inkml:trace>
  <inkml:trace contextRef="#ctx0" brushRef="#br0" timeOffset="3498.083">9905 966 0 0 0,'0'0'387'0'0,"0"0"736"0"0,0 0 133 0 0,0 0-68 0 0,0 0-82 0 0,8 1 2064 0 0,-3 1 1971 0 0,-5-2-4669 0 0,0 0-7 0 0,0 0-29 0 0,0 0-18 0 0,0 0-15 0 0,4 12 2051 0 0,1-8-2269 0 0,0 0 1 0 0,0-1-1 0 0,1 1 1 0 0,-1-1-1 0 0,1 0 0 0 0,0 0 1 0 0,0-1-1 0 0,0 0 1 0 0,0 0-1 0 0,0 0 1 0 0,1-1-1 0 0,-1 0 1 0 0,0 0-1 0 0,1-1 1 0 0,-1 0-1 0 0,1 0 1 0 0,-1 0-1 0 0,1-1 1 0 0,3 0-186 0 0,5 0 163 0 0,67-5-309 0 0,-50-5-5545 0 0,-30 10 168 0 0,-2 1-3207 0 0</inkml:trace>
  <inkml:trace contextRef="#ctx0" brushRef="#br0" timeOffset="-4860.113">1057 222 0 0 0,'0'0'547'0'0,"0"0"376"0"0,0 0 49 0 0,0 0 145 0 0,0 0 326 0 0,0 0 271 0 0,0 0 73 0 0,0 0-108 0 0,0 0-232 0 0,0 0-224 0 0,0 0-181 0 0,-4-11-134 0 0,-21-52 609 0 0,22 58-1283 0 0,-1 0 0 0 0,0 0 0 0 0,0 0 0 0 0,0 1 0 0 0,-1 0 0 0 0,1 0 0 0 0,-1 0 0 0 0,0 0 0 0 0,0 1 0 0 0,0 0 0 0 0,-1 0 0 0 0,1 0 0 0 0,-1 1 0 0 0,0 0 0 0 0,-4-2-234 0 0,-9 0 144 0 0,-1 0 1 0 0,0 1-1 0 0,1 1 0 0 0,-1 1 1 0 0,0 0-1 0 0,0 2 0 0 0,-1 0-144 0 0,-113 40 250 0 0,121-36-235 0 0,1 1 0 0 0,-1 0 0 0 0,1 1 0 0 0,0 0 0 0 0,0 1 0 0 0,1 0 1 0 0,0 1-1 0 0,1 0 0 0 0,0 1 0 0 0,0 0 0 0 0,1 1 0 0 0,1 0 0 0 0,-1 0 1 0 0,1 2-16 0 0,5-6-1 0 0,0-1 1 0 0,1 1-1 0 0,0 0 0 0 0,0 0 1 0 0,1 0-1 0 0,0 0 1 0 0,0 0-1 0 0,0 0 1 0 0,1 0-1 0 0,0 1 1 0 0,1-1-1 0 0,-1 0 1 0 0,1 0-1 0 0,1 0 1 0 0,-1 0-1 0 0,1 0 1 0 0,1 0-1 0 0,-1-1 1 0 0,1 1-1 0 0,0-1 1 0 0,1 1-1 0 0,-1-1 1 0 0,1 0-1 0 0,0 0 1 0 0,1-1-1 0 0,0 2 1 0 0,8 2 37 0 0,0-1-1 0 0,1 0 0 0 0,0 0 0 0 0,0-2 1 0 0,1 0-1 0 0,-1 0 0 0 0,1-1 1 0 0,0-1-1 0 0,1-1 0 0 0,-1 0 1 0 0,1-1-1 0 0,-1 0 0 0 0,1-1 0 0 0,0-1 1 0 0,-1-1-1 0 0,1 0 0 0 0,-1-1 1 0 0,11-3-37 0 0,-15 5 718 0 0,-35 7-607 0 0,-32 17-178 0 0,2 2-1 0 0,1 2 0 0 0,1 3 0 0 0,-26 21 68 0 0,47-29-19 0 0,0 1 0 0 0,2 1 0 0 0,2 1 0 0 0,0 2 0 0 0,1 1 0 0 0,2 0 0 0 0,1 2 0 0 0,-16 31 19 0 0,34-57 5 0 0,2 0 0 0 0,-1 0 0 0 0,1 1-1 0 0,-1 0 1 0 0,2 0 0 0 0,-1-1 0 0 0,1 2-1 0 0,0-1 1 0 0,0 0 0 0 0,0 0 0 0 0,1 1-1 0 0,0-1 1 0 0,0 1 0 0 0,1-1 0 0 0,0 1-1 0 0,0-1 1 0 0,0 1 0 0 0,1-1 0 0 0,0 1-1 0 0,0-1 1 0 0,1 0 0 0 0,0 1 0 0 0,0-1-1 0 0,0 0 1 0 0,1 0 0 0 0,0 0-1 0 0,0 0 1 0 0,0-1 0 0 0,1 1 0 0 0,0-1-1 0 0,0 0 1 0 0,0 0 0 0 0,1-1 0 0 0,-1 1-1 0 0,1-1 1 0 0,4 3-5 0 0,7 1 65 0 0,0-2-1 0 0,0 0 1 0 0,1 0 0 0 0,0-2-1 0 0,0 0 1 0 0,0-1-1 0 0,0-1 1 0 0,0 0 0 0 0,1-1-1 0 0,-1-1 1 0 0,0-1-1 0 0,1 0 1 0 0,0-2-65 0 0,222-53 362 0 0,-59-19-2314 0 0,-144 55-2724 0 0,-2-1-3869 0 0,-22 13-2 0 0</inkml:trace>
  <inkml:trace contextRef="#ctx0" brushRef="#br0" timeOffset="-4206.822">1810 542 552 0 0,'0'0'2006'0'0,"0"0"20"0"0,0 0 137 0 0,0 0 111 0 0,0 0 17 0 0,0 0-221 0 0,0 0-351 0 0,0 0-367 0 0,0 0-320 0 0,0 0-252 0 0,0 0-237 0 0,0 0-171 0 0,0 0-100 0 0,-14 11-48 0 0,-46 38-8 0 0,51-42-145 0 0,2 2 0 0 0,-1-1 0 0 0,1 1 0 0 0,0 0 0 0 0,1 0 0 0 0,0 0 0 0 0,1 1 0 0 0,0 0 0 0 0,-2 8-71 0 0,-10 16 172 0 0,-119 221 768 0 0,11-50-777 0 0,77-136-580 0 0,40-108-19396 0 0,8 31 18237 0 0</inkml:trace>
  <inkml:trace contextRef="#ctx0" brushRef="#br0" timeOffset="-3936.174">1240 583 5593 0 0,'0'0'1938'0'0,"0"0"-258"0"0,0 0-213 0 0,0 0-74 0 0,0 0-108 0 0,0 0-141 0 0,0 0-177 0 0,0 0-156 0 0,0 0-28 0 0,0 0-35 0 0,0 0-65 0 0,0 0-88 0 0,0 0-79 0 0,15 27-57 0 0,49 85-39 0 0,-59-102-333 0 0,1-1-1 0 0,0 0 1 0 0,1 0 0 0 0,0 0 0 0 0,0-1 0 0 0,1 0 0 0 0,0-1 0 0 0,0 0-1 0 0,1 0 1 0 0,0 0 0 0 0,1-1-87 0 0,21 16 204 0 0,161 148 314 0 0,-86-81-1296 0 0,-64-71-2600 0 0,3-11-4168 0 0,-31-7 2437 0 0,-2 0-239 0 0</inkml:trace>
  <inkml:trace contextRef="#ctx0" brushRef="#br0" timeOffset="-2667.019">2475 793 1392 0 0,'0'0'1617'0'0,"0"0"-142"0"0,0 0 89 0 0,0 0 275 0 0,0 0 183 0 0,0 0-111 0 0,0 0-335 0 0,0 0-360 0 0,0 0-273 0 0,0 0-164 0 0,0 0-111 0 0,0 0-36 0 0,-6-8-45 0 0,-21-21-41 0 0,-25 21 757 0 0,30 11-1141 0 0,0 0 0 0 0,0 2 1 0 0,0 0-1 0 0,1 1 0 0 0,-1 1 1 0 0,1 1-1 0 0,1 1 1 0 0,0 1-1 0 0,0 1 0 0 0,1 1 1 0 0,0 0-1 0 0,-3 4-162 0 0,13-9 6 0 0,0 1 1 0 0,0 0-1 0 0,0 0 1 0 0,1 1-1 0 0,0 0 1 0 0,1 0-1 0 0,0 1 1 0 0,0 0-1 0 0,1 0 0 0 0,0 1 1 0 0,1-1-1 0 0,0 1 1 0 0,1 0-1 0 0,0 1 1 0 0,1-1-1 0 0,0 1 0 0 0,1 0 1 0 0,0-1-1 0 0,1 1 1 0 0,0 0-1 0 0,1 0 1 0 0,0 0-1 0 0,2 5-6 0 0,-1-12 26 0 0,1 1-1 0 0,1 0 1 0 0,-1-1-1 0 0,1 1 1 0 0,0-1-1 0 0,0 0 1 0 0,1 0 0 0 0,-1 0-1 0 0,1-1 1 0 0,0 1-1 0 0,0-1 1 0 0,1 0-1 0 0,-1 0 1 0 0,1 0-1 0 0,0-1 1 0 0,0 1 0 0 0,0-1-1 0 0,1-1 1 0 0,-1 1-1 0 0,1-1 1 0 0,0 1-1 0 0,-1-2 1 0 0,1 1 0 0 0,0-1-1 0 0,0 0 1 0 0,0 0-1 0 0,0 0 1 0 0,0-1-1 0 0,0 0 1 0 0,4 0-26 0 0,3-3 108 0 0,1 1 0 0 0,-1-1 0 0 0,0-1 0 0 0,0-1 1 0 0,0 0-1 0 0,-1 0 0 0 0,1-1 0 0 0,-1-1 0 0 0,-1 0 0 0 0,1-1 0 0 0,-1 0 0 0 0,-1 0 1 0 0,6-6-109 0 0,18-16 91 0 0,-1-2 1 0 0,-2 0 0 0 0,0-3-1 0 0,7-13-91 0 0,8-17 98 0 0,-27 108-923 0 0,133 219 856 0 0,-145-249-5 0 0,-7-12-16 0 0,0 0-1 0 0,0 0 1 0 0,0 0 0 0 0,0 0 0 0 0,0 0 0 0 0,0 0 0 0 0,1 0 0 0 0,-1 0 0 0 0,0 0 0 0 0,0 0 0 0 0,1 0-1 0 0,-1 0 1 0 0,0 0 0 0 0,1 0 0 0 0,-1 0 0 0 0,1 0 0 0 0,0 0 0 0 0,-1 0 0 0 0,1 0 0 0 0,0-1-1 0 0,-1 1 1 0 0,1 0 0 0 0,0 0 0 0 0,0-1 0 0 0,0 1 0 0 0,0-1 0 0 0,-1 1 0 0 0,1-1 0 0 0,0 1 0 0 0,0-1-1 0 0,0 1 1 0 0,0-1 0 0 0,0 0 0 0 0,0 1 0 0 0,0-1 0 0 0,0 0 0 0 0,0 0 0 0 0,0 0 0 0 0,1 0 0 0 0,-1 0-1 0 0,0 0 1 0 0,0 0 0 0 0,0 0 0 0 0,0-1 0 0 0,0 1 0 0 0,0 0 0 0 0,0-1 0 0 0,0 1 0 0 0,0 0-1 0 0,0-1 1 0 0,0 1 0 0 0,-1-1 0 0 0,1 0 0 0 0,0 1 0 0 0,0-1 0 0 0,0 0 0 0 0,-1 1 0 0 0,1-1 0 0 0,0 0-10 0 0,76-120 357 0 0,-56 84-362 0 0,1 1 0 0 0,2 1 0 0 0,2 1 0 0 0,1 1 1 0 0,1 1-1 0 0,23-19 5 0 0,-39 42-6 0 0,125-84-114 0 0,-136 92 113 0 0,0 1-1 0 0,1-1 0 0 0,-1 0 0 0 0,0 1 1 0 0,0-1-1 0 0,0 1 0 0 0,1-1 0 0 0,-1 1 0 0 0,0 0 1 0 0,1 0-1 0 0,-1-1 0 0 0,0 1 0 0 0,1 0 1 0 0,-1 0-1 0 0,0 0 0 0 0,1 1 0 0 0,-1-1 1 0 0,0 0-1 0 0,0 0 0 0 0,1 1 0 0 0,-1-1 1 0 0,0 0-1 0 0,0 1 0 0 0,1 0 0 0 0,-1-1 1 0 0,0 1-1 0 0,0 0 0 0 0,0-1 0 0 0,0 1 1 0 0,0 0-1 0 0,0 0 0 0 0,0 0 0 0 0,0 0 1 0 0,0 0-1 0 0,-1 0 0 0 0,1 0 0 0 0,0 0 1 0 0,0 0-1 0 0,-1 1 0 0 0,1-1 0 0 0,-1 0 1 0 0,1 0-1 0 0,-1 0 0 0 0,1 2 8 0 0,2 64 93 0 0,-4-48-35 0 0,-46 185 158 0 0,46-168-243 0 0,23-40 127 0 0,75-73 149 0 0,-54 37-244 0 0,3 3 0 0 0,1 1 0 0 0,2 3 0 0 0,5 0-5 0 0,2 18-229 0 0,-52 62 216 0 0,-31 165 81 0 0,28-210-71 0 0,1-1 1 0 0,0 0 0 0 0,-1 1-1 0 0,1-1 1 0 0,0 0-1 0 0,0 0 1 0 0,0 0 0 0 0,-1-1-1 0 0,1 1 1 0 0,0 0 0 0 0,0-1-1 0 0,0 1 1 0 0,0-1 0 0 0,0 0-1 0 0,0 1 1 0 0,0-1-1 0 0,0 0 1 0 0,1 0 0 0 0,-1-1-1 0 0,0 1 1 0 0,0 0 0 0 0,0-1-1 0 0,0 1 1 0 0,0-1 0 0 0,-1 1-1 0 0,1-1 1 0 0,0 0-1 0 0,0 0 1 0 0,0 0 0 0 0,0 0-1 0 0,0-1 3 0 0,133-98 128 0 0,-107 76-133 0 0,1 1 1 0 0,0 2 0 0 0,2 1-1 0 0,0 1 1 0 0,12-4 4 0 0,71-11-192 0 0,-108 75 98 0 0,-53 72 206 0 0,41-99-169 0 0,0 0-1 0 0,1-1 1 0 0,1 2-1 0 0,0-1 1 0 0,0 1-1 0 0,2-1 1 0 0,0 1-1 0 0,0 12 58 0 0,18-8-3593 0 0,-6-17-578 0 0,-1-1-3441 0 0,-2-1-1425 0 0</inkml:trace>
  <inkml:trace contextRef="#ctx0" brushRef="#br0" timeOffset="-1806.429">4277 881 5489 0 0,'0'0'2798'0'0,"0"0"-1023"0"0,0 0-319 0 0,0 0 61 0 0,0 0 135 0 0,0 0-56 0 0,0 0-375 0 0,0 0-476 0 0,0 0-382 0 0,0 0-202 0 0,0 0-42 0 0,0 0 76 0 0,0 0 98 0 0,3 15 59 0 0,21 100 376 0 0,-10-43-277 0 0,-4 1 1 0 0,-3 0-1 0 0,-2 0 0 0 0,-6 58-451 0 0,0-116 88 0 0,-1 0 1 0 0,0 0 0 0 0,-1 0-1 0 0,-1 0 1 0 0,0-1 0 0 0,-1 1 0 0 0,-1-1-1 0 0,0 0 1 0 0,-1-1 0 0 0,0 1-1 0 0,-1-1 1 0 0,-6 7-89 0 0,13-19 21 0 0,1 0 1 0 0,0 0-1 0 0,-1 0 0 0 0,1 0 1 0 0,-1 0-1 0 0,0 0 1 0 0,1 0-1 0 0,-1 0 0 0 0,0-1 1 0 0,0 1-1 0 0,1 0 0 0 0,-1 0 1 0 0,0 0-1 0 0,0-1 0 0 0,0 1 1 0 0,0-1-1 0 0,0 1 1 0 0,0 0-1 0 0,0-1 0 0 0,0 0 1 0 0,0 1-1 0 0,0-1 0 0 0,-1 0 1 0 0,1 1-1 0 0,0-1 0 0 0,0 0 1 0 0,0 0-1 0 0,0 0 1 0 0,0 0-1 0 0,-1 0 0 0 0,1 0 1 0 0,0 0-1 0 0,0-1 0 0 0,0 1 1 0 0,0 0-1 0 0,0-1 0 0 0,0 1 1 0 0,0-1-1 0 0,0 1 0 0 0,0-1 1 0 0,0 1-1 0 0,0-1 1 0 0,0 0-1 0 0,0 1 0 0 0,0-1 1 0 0,0 0-1 0 0,0 0 0 0 0,1 1 1 0 0,-1-1-1 0 0,0 0 0 0 0,1 0 1 0 0,-1 0-1 0 0,1 0 1 0 0,-1-1-22 0 0,1-17-8 0 0,2-1 1 0 0,0 1-1 0 0,1 0 1 0 0,1 0 0 0 0,1 0-1 0 0,1 0 1 0 0,0 1-1 0 0,2 0 1 0 0,0 0 0 0 0,0 1-1 0 0,2 0 1 0 0,0 1 0 0 0,8-10 7 0 0,35-54-14 0 0,3 2 0 0 0,4 2 0 0 0,31-27 14 0 0,-66 76-10 0 0,0 1 0 0 0,2 1 0 0 0,1 2 0 0 0,0 0 0 0 0,2 2 0 0 0,1 2 0 0 0,0 0 0 0 0,1 2 0 0 0,31-11 10 0 0,29 16-31 0 0,-88 14 33 0 0,-1 0 0 0 0,0 1 0 0 0,0-1 1 0 0,0 1-1 0 0,-1 0 0 0 0,1 0 0 0 0,-1 0 0 0 0,1 0 1 0 0,-1 0-1 0 0,0 1 0 0 0,0-1 0 0 0,0 1 0 0 0,-1-1 0 0 0,1 1 1 0 0,-1 0-1 0 0,0 0 0 0 0,0-1 0 0 0,0 1 0 0 0,-1 0 1 0 0,1 0-1 0 0,-1 0 0 0 0,0 0 0 0 0,0 0 0 0 0,0 0 1 0 0,-1 0-3 0 0,1 16 36 0 0,0 0 1 0 0,-1 0 0 0 0,-1 0-1 0 0,-1 0 1 0 0,-1 0 0 0 0,-1-1-1 0 0,-1 0 1 0 0,0 0 0 0 0,-1 0 0 0 0,-1-1-1 0 0,-1 0 1 0 0,-1 0 0 0 0,0-1-1 0 0,-1-1 1 0 0,-1 1 0 0 0,-1-2 0 0 0,0 0-1 0 0,-1 0 1 0 0,-14 11-37 0 0,-95 47 111 0 0,109-66-147 0 0,-1-1 0 0 0,1-1 0 0 0,-1 0 0 0 0,-1-1 0 0 0,1 0 0 0 0,0-2 0 0 0,-1 1 1 0 0,1-2-1 0 0,-1 0 0 0 0,0-1 0 0 0,-1-1 36 0 0,14 0-132 0 0,1-1 0 0 0,-1 0-1 0 0,0 1 1 0 0,0-1 0 0 0,0 0 0 0 0,1-1 0 0 0,0 1-1 0 0,-1 0 1 0 0,1-1 0 0 0,0 1 0 0 0,0-1 0 0 0,0 0-1 0 0,0 0 1 0 0,1 0 0 0 0,-1 0 0 0 0,1 0 0 0 0,-1 0-1 0 0,1 0 1 0 0,0 0 0 0 0,1-1 0 0 0,-1 1 0 0 0,0 0 0 0 0,1-1-1 0 0,0 1 1 0 0,0 0 0 0 0,0-1 0 0 0,0 1 0 0 0,0 0-1 0 0,1-1 1 0 0,-1 1 0 0 0,1 0 0 0 0,0 0 0 0 0,0-1-1 0 0,0 1 1 0 0,1 0 0 0 0,-1 0 0 0 0,1 0 0 0 0,0 0-1 0 0,-1 1 1 0 0,1-1 0 0 0,2-2 132 0 0,42-61-5371 0 0,-11 27-2641 0 0,-19 23 2123 0 0</inkml:trace>
  <inkml:trace contextRef="#ctx0" brushRef="#br0" timeOffset="-1398.876">5227 299 11226 0 0,'0'0'1326'0'0,"0"0"-74"0"0,0 0-2 0 0,0 0 45 0 0,0 0-36 0 0,0 0-256 0 0,0 0-295 0 0,0 0-261 0 0,0 0-179 0 0,0 0-74 0 0,0 0 2 0 0,0 0 55 0 0,-3 15 48 0 0,-22 154 1004 0 0,-56 346 153 0 0,58-390-1432 0 0,17-55-779 0 0,6-69 371 0 0,0-1-151 0 0,0 0-162 0 0,4-26-13495 0 0,1 19 9799 0 0,-1 3 1592 0 0</inkml:trace>
  <inkml:trace contextRef="#ctx0" brushRef="#br0" timeOffset="-1112.015">5336 1072 264 0 0,'0'0'1495'0'0,"0"0"-15"0"0,0 0 261 0 0,0 0 321 0 0,0 0 193 0 0,0 0 4 0 0,0 0-259 0 0,0 0-277 0 0,0 0-226 0 0,0 0-197 0 0,0 0-124 0 0,31 12-133 0 0,99 35-128 0 0,-126-45-850 0 0,0-1 1 0 0,-1 1-1 0 0,1-1 0 0 0,0 1 1 0 0,0-1-1 0 0,0 0 0 0 0,0-1 1 0 0,0 1-1 0 0,0-1 0 0 0,0 1 1 0 0,0-1-1 0 0,0 0 0 0 0,0-1 1 0 0,0 1-1 0 0,0-1 0 0 0,0 0 1 0 0,0 0-1 0 0,0 0 0 0 0,1-1-65 0 0,8-3 230 0 0,5 1-49 0 0,0-1 1 0 0,0-1 0 0 0,0 0-1 0 0,-1-2 1 0 0,0 0-1 0 0,0-1 1 0 0,-1 0-1 0 0,-1-2 1 0 0,1 1-1 0 0,-2-2 1 0 0,1 0 0 0 0,-2-1-1 0 0,1 0 1 0 0,6-11-182 0 0,-13 15 46 0 0,-1 0 1 0 0,0-1 0 0 0,-1 0-1 0 0,0 1 1 0 0,-1-2-1 0 0,0 1 1 0 0,0-1 0 0 0,-1 1-1 0 0,-1-1 1 0 0,1 0 0 0 0,-2 0-47 0 0,0 7-22 0 0,-1 0 1 0 0,0 0-1 0 0,0 1 1 0 0,0-1-1 0 0,-1 0 1 0 0,1 0-1 0 0,-1 0 1 0 0,0 0-1 0 0,0 1 1 0 0,0-1-1 0 0,-1 0 1 0 0,1 1-1 0 0,-1-1 1 0 0,0 1-1 0 0,0-1 1 0 0,0 1-1 0 0,0 0 1 0 0,-1 0-1 0 0,1 0 1 0 0,-1 0-1 0 0,0 1 1 0 0,0-1-1 0 0,0 1 1 0 0,0-1-1 0 0,0 1 1 0 0,0 0-1 0 0,-1 0 1 0 0,1 1-1 0 0,-1-1 1 0 0,1 1-1 0 0,-1-1 1 0 0,-2 1 21 0 0,-2-1-57 0 0,0 0 1 0 0,0 1-1 0 0,0 0 1 0 0,0 0-1 0 0,-1 1 1 0 0,1 0-1 0 0,0 1 1 0 0,0 0-1 0 0,0 0 1 0 0,-1 0-1 0 0,1 1 1 0 0,1 1-1 0 0,-1-1 1 0 0,0 1-1 0 0,0 1 1 0 0,1-1-1 0 0,0 1 1 0 0,0 0-1 0 0,-6 5 57 0 0,-114 109-126 0 0,119-108 99 0 0,-1 1 1 0 0,2-1-1 0 0,-1 1 1 0 0,1 1-1 0 0,1-1 1 0 0,0 1-1 0 0,1 0 1 0 0,0 0-1 0 0,1 1 1 0 0,0 0-1 0 0,1-1 1 0 0,1 1-1 0 0,0 0 1 0 0,0 1-1 0 0,1 10 27 0 0,2-19-14 0 0,0 0 0 0 0,0 0 1 0 0,0 1-1 0 0,1-1 0 0 0,-1 0 0 0 0,1-1 0 0 0,0 1 0 0 0,1 0 0 0 0,-1 0 0 0 0,1-1 0 0 0,0 0 0 0 0,0 1 0 0 0,1-1 0 0 0,-1 0 0 0 0,1-1 0 0 0,0 1 0 0 0,0-1 0 0 0,0 1 0 0 0,0-1 0 0 0,1 0 1 0 0,-1-1-1 0 0,1 1 0 0 0,-1-1 0 0 0,1 0 0 0 0,0 0 0 0 0,0 0 0 0 0,4 0 14 0 0,145 24-429 0 0,-61-30-1945 0 0,-62-1-1308 0 0,-1 0-3669 0 0,-12 1-1887 0 0</inkml:trace>
  <inkml:trace contextRef="#ctx0" brushRef="#br0" timeOffset="6090.607">1 1628 0 0 0,'142'-43'413'0'0,"19"33"2471"0"0,-105 12-1839 0 0,511-28 5363 0 0,-28 11-5249 0 0,316-49 1055 0 0,-343 28-1444 0 0,-143 14-289 0 0,270-3 202 0 0,38 25 350 0 0,-332 7-595 0 0,236-7 154 0 0,-165 19-177 0 0,-124-27 78 0 0,-30 1-106 0 0,466-26 176 0 0,-259 26-278 0 0,167 10-98 0 0,-39-25-7 0 0,-160 7-51 0 0,249-24 195 0 0,-385 34-333 0 0,-224 5 48 0 0,188-15 85 0 0,-89 1-11 0 0,-38 6-28 0 0,8-3 34 0 0,-146 11-128 0 0,-1 16-3928 0 0,1-6-6011 0 0,-1-10 2288 0 0</inkml:trace>
</inkml:ink>
</file>

<file path=ppt/ink/ink4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 1 11490 0 0,'0'0'2084'0'0,"0"0"-999"0"0,0 0-539 0 0,0 0 10 0 0,0 0 259 0 0,0 0 198 0 0,0 0-5 0 0,0 0-234 0 0,0 0-281 0 0,0 0-215 0 0,0 0-132 0 0,-4 0 173 0 0,9 2-20 0 0,-3 7-15521 0 0,-2-5 9538 0 0</inkml:trace>
</inkml:ink>
</file>

<file path=ppt/ink/ink4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8:50.3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9010 0 0,'0'0'4758'0'0,"0"0"-3151"0"0,0 0-1147 0 0,0 0 31 0 0,0 0 331 0 0,0 0 265 0 0,0 0 31 0 0,0 0-220 0 0,0 0-311 0 0,0 0-227 0 0,0 0-99 0 0,0 0-14 0 0,0 0 30 0 0,0 3 50 0 0,0 15 591 0 0,0-17-746 0 0,0-1-51 0 0,0 0-56 0 0,14 14-4668 0 0,-9-13-713 0 0,-2-1-5102 0 0</inkml:trace>
</inkml:ink>
</file>

<file path=ppt/ink/ink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4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18.2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1055 203 0 0 0,'0'0'319'0'0,"0"0"761"0"0,0 0 154 0 0,0 0-176 0 0,0 0-245 0 0,0 0-196 0 0,0 0-97 0 0,-2 30 5365 0 0,-13 135-201 0 0,-3 19-4794 0 0,33-118-1954 0 0,-5-46-2522 0 0,2 1-4604 0 0,-7-14 2930 0 0</inkml:trace>
  <inkml:trace contextRef="#ctx0" brushRef="#br0" timeOffset="-16641.533">956 1605 0 0 0,'6'0'11099'0'0,"-3"5"-10865"0"0,2 112 964 0 0,1 12 469 0 0,10-16-694 0 0,-1 2-15 0 0,4-12-173 0 0,-6-1-338 0 0,20 5-28 0 0,-6-58-99 0 0,-9-20-123 0 0,-1-4-9 0 0,19 10 146 0 0,-33-31-284 0 0,1 0 0 0 0,0 0 0 0 0,1 0 0 0 0,-1 0 0 0 0,0-1 0 0 0,1 0 0 0 0,0 1 0 0 0,0-2 0 0 0,0 1 0 0 0,0-1 0 0 0,0 1 0 0 0,1-2 0 0 0,-1 1 1 0 0,4 0-51 0 0,14 7 160 0 0,-7-5-45 0 0,1 0 0 0 0,0-2 1 0 0,-1 1-1 0 0,1-2 0 0 0,0 0 0 0 0,0-1 0 0 0,14-3-115 0 0,14 2 462 0 0,27-32 225 0 0,-64 28-599 0 0,-1-1 1 0 0,1-1-1 0 0,-1 1 0 0 0,0-1 0 0 0,-1-1 0 0 0,1 1 0 0 0,-1-1 0 0 0,-1 0 0 0 0,0 0 1 0 0,0-1-1 0 0,0 1 0 0 0,-1-1 0 0 0,2-8-88 0 0,16-79 505 0 0,-10 33-339 0 0,-4 0-1 0 0,-2-1 0 0 0,-2-30-165 0 0,5-131 106 0 0,-3 75 138 0 0,-6 149-240 0 0,0 1-18 0 0,0 0 13 0 0,0 0-12 0 0,0 0-5 0 0,0 0 14 0 0,-4-2-1016 0 0,-1 0-2666 0 0,1 6-4074 0 0,4-4-555 0 0</inkml:trace>
  <inkml:trace contextRef="#ctx0" brushRef="#br0" timeOffset="-15454.625">1315 2187 0 0 0,'0'0'796'0'0,"0"0"94"0"0,0 0 74 0 0,0 0 12 0 0,0 0-56 0 0,-4-7 1198 0 0,-13 72 2720 0 0,6 21-1081 0 0,13-85-3622 0 0,-1 0 0 0 0,1 0-1 0 0,-1-1 1 0 0,1 1-1 0 0,0 0 1 0 0,-1-1 0 0 0,1 1-1 0 0,0-1 1 0 0,-1 1 0 0 0,1-1-1 0 0,0 0 1 0 0,0 1 0 0 0,-1-1-1 0 0,1 0 1 0 0,0 0 0 0 0,0 0-1 0 0,-1-1 1 0 0,1 1-1 0 0,0 0 1 0 0,0-1 0 0 0,-1 1-1 0 0,1-1 1 0 0,0 1 0 0 0,-1-1-1 0 0,1 0-134 0 0,96-80 1878 0 0,-94 75-1810 0 0,1 1 1 0 0,-1-1-1 0 0,0 0 1 0 0,0-1-1 0 0,-1 1 1 0 0,0-1-1 0 0,0 1 1 0 0,0-1-1 0 0,-1 0 0 0 0,0 0 1 0 0,0 0-1 0 0,-1 0 1 0 0,0 0-1 0 0,0 0 1 0 0,-1-1-1 0 0,0 1-68 0 0,-1 5-19 0 0,-1 0-1 0 0,1 0 1 0 0,-1 1-1 0 0,0-1 1 0 0,0 1-1 0 0,0-1 1 0 0,0 1 0 0 0,0 0-1 0 0,0-1 1 0 0,0 1-1 0 0,0 0 1 0 0,0 0-1 0 0,0 1 1 0 0,-1-1-1 0 0,1 0 1 0 0,0 1 0 0 0,-1-1-1 0 0,1 1 1 0 0,0 0-1 0 0,-1 0 1 0 0,1 0-1 0 0,-1 0 1 0 0,1 0 0 0 0,0 1-1 0 0,-1-1 1 0 0,1 1-1 0 0,-1 0 20 0 0,-4-1-33 0 0,3 0 41 0 0,0 0 0 0 0,1 0-1 0 0,-1 1 1 0 0,0-1 0 0 0,1 1-1 0 0,-1 0 1 0 0,1 0 0 0 0,-1 0-1 0 0,1 1 1 0 0,-1-1 0 0 0,1 1-1 0 0,0 0 1 0 0,0 0-1 0 0,0 0 1 0 0,0 0 0 0 0,0 0-1 0 0,0 1 1 0 0,1-1 0 0 0,-1 1-1 0 0,1 0 1 0 0,0 0 0 0 0,0 0-1 0 0,0 0 1 0 0,0 0 0 0 0,0 0-1 0 0,0 1 1 0 0,1-1-1 0 0,0 0 1 0 0,0 1 0 0 0,0-1-1 0 0,0 1 1 0 0,0 0 0 0 0,1-1-1 0 0,-1 1 1 0 0,1 0 0 0 0,0-1-1 0 0,0 3-7 0 0,2-4 58 0 0,1 1 0 0 0,-1 0-1 0 0,0-1 1 0 0,1 0 0 0 0,-1 1-1 0 0,1-1 1 0 0,0 0 0 0 0,0 0-1 0 0,0-1 1 0 0,0 1 0 0 0,0-1-1 0 0,0 1 1 0 0,0-1 0 0 0,1 0-1 0 0,-1 0 1 0 0,0 0 0 0 0,1-1-1 0 0,-1 1 1 0 0,1-1-58 0 0,3 2 179 0 0,68 2 1287 0 0,-75-4-1298 0 0,0 0 13 0 0,0 0 6 0 0,0 0 4 0 0,0 0-38 0 0,-33-7-676 0 0,-17 0-1690 0 0,39 6-1851 0 0,-1 1-3536 0 0,10 0-2944 0 0</inkml:trace>
  <inkml:trace contextRef="#ctx0" brushRef="#br0" timeOffset="-8691.192">1705 2021 0 0 0,'103'16'129'0'0,"27"-10"3694"0"0,181-6 1410 0 0,-15-18-2717 0 0,30 14-1920 0 0,-43-10-276 0 0,298 10 455 0 0,-391-7 718 0 0,-2 3-340 0 0,10-3-142 0 0,-46 4-422 0 0,142 3 322 0 0,-33 1-219 0 0,-134-12-283 0 0,-14 8-223 0 0,445 3 698 0 0,-458-3-789 0 0,31 7 128 0 0,-130 0-215 0 0,-1 0 2 0 0,0 0-11 0 0,53-4 85 0 0,15 0-45 0 0,-68 4-52 0 0,0 0-3 0 0,0 0-2 0 0,0 0-3 0 0,0 0 4 0 0,0 0 1 0 0,-4 166-67 0 0,-12 44 262 0 0,-30-197 665 0 0,29-12-660 0 0,-218 43-904 0 0,98-24 466 0 0,-23 1-322 0 0,19-13-544 0 0,4-1 478 0 0,-134-3-770 0 0,164 3 1151 0 0,-111-14-98 0 0,-109 3-500 0 0,-379 4 1870 0 0,532 18-1247 0 0,-72-14 257 0 0,-198 0 245 0 0,255-12-24 0 0,-171 12 324 0 0,228 3-379 0 0,-53 4-129 0 0,103-3 50 0 0,-14 3 254 0 0,-14-7 222 0 0,102 5-3264 0 0,10-1-2957 0 0,0-3-3785 0 0,-2-5 8649 0 0,1 3 118 0 0</inkml:trace>
  <inkml:trace contextRef="#ctx0" brushRef="#br0" timeOffset="-6542.904">0 1804 0 0 0,'0'0'1064'0'0,"0"0"519"0"0,36 1 143 0 0,113 1-68 0 0,-7-13 2368 0 0,441-49 3479 0 0,-147 18-6286 0 0,52-16 238 0 0,-346 45-1287 0 0,1 6 1 0 0,49 7-171 0 0,-86 0-589 0 0,-106 2-2036 0 0,-2 4-10182 0 0,1-6 8249 0 0</inkml:trace>
  <inkml:trace contextRef="#ctx0" brushRef="#br0" timeOffset="-6053.273">965 1060 8050 0 0,'0'0'643'0'0,"0"0"-425"0"0,0 0-118 0 0,0 0 302 0 0,0 0 477 0 0,0 0 335 0 0,-34 21 101 0 0,-108 68-134 0 0,39-11 211 0 0,-424 331 540 0 0,499-380-3452 0 0,82-29-2994 0 0,16-25-5931 0 0,-52 17 9598 0 0</inkml:trace>
  <inkml:trace contextRef="#ctx0" brushRef="#br0" timeOffset="-5771.089">1664 1057 6545 0 0,'0'0'791'0'0,"0"0"-100"0"0,0 0 163 0 0,0 0 347 0 0,-31 13 341 0 0,-100 42 105 0 0,-11 28 1607 0 0,69-35-2843 0 0,3 3-1 0 0,2 3 1 0 0,-52 55-411 0 0,6 15-1129 0 0,114-123 1055 0 0,0-1 1 0 0,-1 1 0 0 0,1-1 0 0 0,0 1 0 0 0,0-1 0 0 0,-1 1 0 0 0,1 0 0 0 0,0-1-1 0 0,0 1 1 0 0,0-1 0 0 0,0 1 0 0 0,0 0 0 0 0,0-1 0 0 0,0 1 0 0 0,0 0 0 0 0,0-1-1 0 0,0 1 1 0 0,0-1 0 0 0,0 1 0 0 0,0 0 0 0 0,0-1 0 0 0,1 1 0 0 0,-1-1 0 0 0,0 1-1 0 0,0-1 1 0 0,1 1 0 0 0,-1-1 0 0 0,0 1 0 0 0,1-1 0 0 0,-1 1 0 0 0,1-1 0 0 0,-1 1-1 0 0,0-1 1 0 0,1 1 0 0 0,-1-1 0 0 0,1 0 0 0 0,-1 1 0 0 0,1-1 0 0 0,-1 0 0 0 0,1 1-1 0 0,0-1 1 0 0,-1 0 0 0 0,1 0 0 0 0,-1 0 0 0 0,1 1 0 0 0,0-1 0 0 0,-1 0 0 0 0,1 0-1 0 0,-1 0 1 0 0,1 0 0 0 0,0 0 0 0 0,-1 0 0 0 0,1 0 0 0 0,-1 0 0 0 0,1-1 0 0 0,0 1-1 0 0,-1 0 1 0 0,1 0 0 0 0,-1 0 0 0 0,1-1 0 0 0,0 1 0 0 0,-1 0 73 0 0,46-7-3783 0 0,-2-9-1986 0 0,-28 11 3227 0 0</inkml:trace>
  <inkml:trace contextRef="#ctx0" brushRef="#br0" timeOffset="-5521.214">2231 1038 1168 0 0,'0'0'2270'0'0,"0"0"-830"0"0,0 0-111 0 0,-31 14 246 0 0,-101 44 273 0 0,-49 45 3590 0 0,141-75-4664 0 0,17-12-422 0 0,-8 2-70 0 0,1 2 1 0 0,1 1-1 0 0,1 1 0 0 0,1 2 1 0 0,2 0-1 0 0,0 2 1 0 0,-15 20-283 0 0,18 31-1235 0 0,24-75 1019 0 0,0 0 0 0 0,0-1 0 0 0,1 1 1 0 0,-1-1-1 0 0,0 1 0 0 0,1-1 1 0 0,0 0-1 0 0,-1 0 0 0 0,1 0 0 0 0,-1-1 1 0 0,1 1-1 0 0,0 0 0 0 0,0-1 1 0 0,-1 0-1 0 0,1 0 0 0 0,0 0 0 0 0,0 0 1 0 0,-1 0-1 0 0,1 0 0 0 0,0-1 1 0 0,0 1-1 0 0,-1-1 0 0 0,1 0 1 0 0,-1 0-1 0 0,1 0 0 0 0,0 0 0 0 0,-1 0 1 0 0,1-1 215 0 0,119-53-10467 0 0,-102 44 10038 0 0</inkml:trace>
  <inkml:trace contextRef="#ctx0" brushRef="#br0" timeOffset="-5275.6">2868 917 2280 0 0,'0'0'2409'0'0,"0"0"-1001"0"0,0 0-201 0 0,0 0 359 0 0,0 0 298 0 0,-37 24 57 0 0,-117 80-234 0 0,-7 21 1135 0 0,-49 38-1229 0 0,153-85-1651 0 0,36-42-3147 0 0,5-8-3925 0 0,11-19-1234 0 0</inkml:trace>
  <inkml:trace contextRef="#ctx0" brushRef="#br0" timeOffset="256.252">3583 2209 0 0 0,'0'0'539'0'0,"0"0"236"0"0,0 0 75 0 0,0 0 52 0 0,0 0-602 0 0,2 0 9677 0 0,-3 0-8996 0 0,-1 1-897 0 0,0 1 0 0 0,-1 0 0 0 0,1-1-1 0 0,0 1 1 0 0,0 0 0 0 0,0 0 0 0 0,0 0-1 0 0,1 0 1 0 0,-1 0 0 0 0,1 0 0 0 0,-1 0 0 0 0,1 1-1 0 0,0-1 1 0 0,-1 1 0 0 0,1-1 0 0 0,1 1-1 0 0,-1-1 1 0 0,0 1 0 0 0,1 0 0 0 0,-1-1-1 0 0,1 1 1 0 0,0 0 0 0 0,-1-1 0 0 0,1 1-1 0 0,1 0 1 0 0,-1 1-84 0 0,0-2 70 0 0,-1-1 0 0 0,1 1-1 0 0,0 0 1 0 0,0-1 0 0 0,0 1-1 0 0,0 0 1 0 0,0-1 0 0 0,0 1-1 0 0,1-1 1 0 0,-1 1 0 0 0,0-1-1 0 0,1 1 1 0 0,-1 0 0 0 0,1-1-1 0 0,-1 0 1 0 0,1 1 0 0 0,0-1-1 0 0,0 1 1 0 0,0-1 0 0 0,0 0-1 0 0,0 1 1 0 0,0-1 0 0 0,0 0-1 0 0,0 0 1 0 0,0 0 0 0 0,1 0-1 0 0,-1 0 1 0 0,0 0 0 0 0,1 0-1 0 0,-1 0 1 0 0,0-1 0 0 0,1 1-1 0 0,-1-1 1 0 0,1 1 0 0 0,0-1 0 0 0,-1 1-1 0 0,1-1 1 0 0,-1 0 0 0 0,1 0-1 0 0,0 1 1 0 0,-1-1 0 0 0,1 0-1 0 0,-1-1 1 0 0,1 1 0 0 0,0 0-1 0 0,-1 0 1 0 0,1-1 0 0 0,-1 1-1 0 0,2-1-69 0 0,1-1 111 0 0,1 1-1 0 0,0-1 1 0 0,-1 0-1 0 0,0 0 0 0 0,1-1 1 0 0,-1 1-1 0 0,0-1 1 0 0,0 0-1 0 0,-1 0 1 0 0,1 0-1 0 0,-1-1 0 0 0,1 1 1 0 0,-1-1-1 0 0,0 0 1 0 0,0 0-1 0 0,-1 0 0 0 0,1 0 1 0 0,-1 0-1 0 0,0 0 1 0 0,2-5-111 0 0,3-60 596 0 0,-10 67-638 0 0,0 0-1 0 0,0 0 1 0 0,0 0-1 0 0,0 1 1 0 0,0-1 0 0 0,0 1-1 0 0,0 0 1 0 0,0 0 0 0 0,0 0-1 0 0,-1 0 1 0 0,1 1 0 0 0,0 0-1 0 0,-1-1 1 0 0,1 1 0 0 0,-1 0-1 0 0,1 0 1 0 0,-3 1 42 0 0,3-1-24 0 0,-2 1 23 0 0,0 0-1 0 0,0 0 1 0 0,1 0 0 0 0,-1 1 0 0 0,0 0 0 0 0,1-1 0 0 0,0 2 0 0 0,-1-1 0 0 0,1 0 0 0 0,0 1-1 0 0,0 0 1 0 0,0 0 0 0 0,1 0 0 0 0,-1 0 0 0 0,1 1 0 0 0,0 0 0 0 0,0-1 0 0 0,0 1-1 0 0,0 0 1 0 0,0 0 0 0 0,1 1 0 0 0,0-1 0 0 0,0 0 0 0 0,0 1 0 0 0,1-1 0 0 0,-1 1-1 0 0,1 0 1 0 0,0-1 0 0 0,0 1 0 0 0,1 0 0 0 0,-1 2 1 0 0,5-4 23 0 0,-1 1-1 0 0,1-1 1 0 0,0-1-1 0 0,0 1 1 0 0,0 0-1 0 0,0-1 1 0 0,0 0-1 0 0,1 0 1 0 0,-1 0-1 0 0,1-1 1 0 0,-1 1-1 0 0,1-1 1 0 0,0 0-1 0 0,-1 0 1 0 0,1-1-1 0 0,0 0 1 0 0,1 1-23 0 0,32-4-686 0 0,-24-1-2333 0 0,-1 1-3441 0 0,-8 2-4908 0 0</inkml:trace>
  <inkml:trace contextRef="#ctx0" brushRef="#br0" timeOffset="2553.281">3647 1384 0 0 0,'0'0'1424'0'0,"0"0"219"0"0,0 0-16 0 0,0 0-236 0 0,0 0-200 0 0,0 0-189 0 0,0 0-89 0 0,-2-7-30 0 0,-4-23-31 0 0,5 29-677 0 0,0 0 0 0 0,0 0 0 0 0,0-1 0 0 0,0 1 0 0 0,-1 0-1 0 0,1 1 1 0 0,0-1 0 0 0,-1 0 0 0 0,1 0 0 0 0,0 1 0 0 0,-1-1-1 0 0,1 0 1 0 0,-1 1 0 0 0,1 0 0 0 0,-1-1 0 0 0,1 1 0 0 0,-1 0-1 0 0,1 0 1 0 0,-1 0 0 0 0,1 0 0 0 0,-1 0 0 0 0,0 0 0 0 0,1 0 0 0 0,-1 0-1 0 0,1 1 1 0 0,-1-1 0 0 0,1 0 0 0 0,-1 1-175 0 0,-4 0 439 0 0,-5 0-316 0 0,0 2 1 0 0,0 0-1 0 0,1 0 1 0 0,-1 1 0 0 0,1 0-1 0 0,0 0 1 0 0,0 2-1 0 0,0-1 1 0 0,1 1-1 0 0,0 0 1 0 0,0 1-1 0 0,0 0 1 0 0,1 1 0 0 0,-3 2-124 0 0,2 1 38 0 0,-1-1 0 0 0,1 1 1 0 0,1 0-1 0 0,0 1 0 0 0,1 0 1 0 0,0 1-1 0 0,1-1 1 0 0,0 1-1 0 0,1 0 0 0 0,0 0 1 0 0,2 1-1 0 0,-1 0 1 0 0,1-1-1 0 0,1 1 0 0 0,1 0 1 0 0,0 0-1 0 0,0 0 1 0 0,2 1-1 0 0,0 0-38 0 0,0-8 35 0 0,1 0 1 0 0,0-1-1 0 0,0 1 1 0 0,1-1-1 0 0,0 1 1 0 0,0-1-1 0 0,0 0 0 0 0,1 0 1 0 0,0 0-1 0 0,0-1 1 0 0,0 0-1 0 0,1 1 1 0 0,0-1-1 0 0,0-1 0 0 0,0 1 1 0 0,1-1-1 0 0,-1 0 1 0 0,1 0-1 0 0,0 0 1 0 0,0-1-1 0 0,1 0 0 0 0,-1 0 1 0 0,1-1-1 0 0,-1 0 1 0 0,1 0-36 0 0,13 4 187 0 0,0-2 0 0 0,1 0 1 0 0,-1-1-1 0 0,0-1 0 0 0,1-1 0 0 0,0-1 0 0 0,19-2-187 0 0,-35 2 71 0 0,-1 0 0 0 0,1 0-1 0 0,0 0 1 0 0,-1-1-1 0 0,1 1 1 0 0,-1-1-1 0 0,1 0 1 0 0,-1-1-1 0 0,1 1 1 0 0,-1-1 0 0 0,0 0-1 0 0,1 0 1 0 0,-1 0-1 0 0,0 0 1 0 0,0-1-1 0 0,-1 1 1 0 0,1-1-1 0 0,0 0 1 0 0,-1-1 0 0 0,0 1-1 0 0,0 0 1 0 0,0-1-1 0 0,0 0 1 0 0,0 0-1 0 0,-1 1 1 0 0,0-2-1 0 0,0 1 1 0 0,0 0 0 0 0,0 0-1 0 0,0-1 1 0 0,-1 1-1 0 0,1-4-70 0 0,-2 5-24 0 0,-1-1-1 0 0,1 0 1 0 0,-1 1 0 0 0,0-1-1 0 0,0 1 1 0 0,0-1-1 0 0,0 1 1 0 0,-1-1 0 0 0,1 1-1 0 0,-1 0 1 0 0,0 0-1 0 0,0 0 1 0 0,0 0-1 0 0,0 0 1 0 0,-1 0 0 0 0,1 0-1 0 0,-1 1 1 0 0,0-1-1 0 0,1 1 1 0 0,-1 0-1 0 0,0 0 1 0 0,0 0 0 0 0,-1 0-1 0 0,1 0 1 0 0,0 1-1 0 0,-1 0 1 0 0,1-1 0 0 0,-1 1-1 0 0,0 0 25 0 0,-90-11-653 0 0,94 12 678 0 0,13-4-50 0 0,137-17 669 0 0,6-1-2101 0 0,-141 21-2446 0 0,-9 2-3501 0 0,-4-1-2289 0 0</inkml:trace>
  <inkml:trace contextRef="#ctx0" brushRef="#br0" timeOffset="4613.763">6059 1462 0 0 0,'-7'0'25'0'0,"6"0"217"0"0,-5-23 7953 0 0,3 8-6385 0 0,-1-122 3119 0 0,6 76-4589 0 0,-4-190 441 0 0,-16 89 61 0 0,17-14-150 0 0,-15 54 49 0 0,-5 30-219 0 0,4 52-337 0 0,-4-59 130 0 0,7-11 205 0 0,14 109-536 0 0,0 1-9 0 0,0 0-21 0 0,0 0-40 0 0,0 0-46 0 0,-1-4-2131 0 0,2-4-12547 0 0,1 5 12049 0 0</inkml:trace>
  <inkml:trace contextRef="#ctx0" brushRef="#br0" timeOffset="5947.321">3560 932 0 0 0,'0'0'264'0'0,"0"0"324"0"0,-1-4 102 0 0,-18-66 8430 0 0,28-80-3676 0 0,-15 13-4060 0 0,-2 94-1003 0 0,2-1 0 0 0,2 1-1 0 0,2-1 1 0 0,3-23-381 0 0,-1 54 162 0 0,-22-83 509 0 0,9-7-505 0 0,13 103-182 0 0,-6 3-9178 0 0,3 2 4065 0 0,1 2-544 0 0</inkml:trace>
  <inkml:trace contextRef="#ctx0" brushRef="#br0" timeOffset="7169.425">497 508 0 0 0,'0'0'353'0'0,"0"0"477"0"0,0 0 73 0 0,0 0-78 0 0,33-1-126 0 0,105-4-83 0 0,34 1 2289 0 0,191 3 636 0 0,-41 12-2312 0 0,115-4 125 0 0,105 15-286 0 0,-270-21-522 0 0,84-20 324 0 0,-16 12 12 0 0,85 7-21 0 0,578-4 185 0 0,-515-14-237 0 0,-33-1-308 0 0,-227 8-264 0 0,-112 8-608 0 0,-88 20-4480 0 0,-6-13-851 0 0,-7-3-2029 0 0,-11-1 6311 0 0</inkml:trace>
  <inkml:trace contextRef="#ctx0" brushRef="#br0" timeOffset="7466.355">6237 228 4945 0 0,'0'0'1131'0'0,"0"0"-192"0"0,0 0 69 0 0,0 0 196 0 0,0 0 114 0 0,0 0-132 0 0,0 0-306 0 0,0 0-320 0 0,0 0-233 0 0,0 0-113 0 0,0 0-32 0 0,-34 19-24 0 0,-111 61-3 0 0,-109 53 183 0 0,-54 34-3763 0 0,192-88-4542 0 0,95-63 4814 0 0</inkml:trace>
  <inkml:trace contextRef="#ctx0" brushRef="#br0" timeOffset="8262.424">3809 350 0 0 0,'0'0'820'0'0,"0"0"562"0"0,0 0-31 0 0,0 0-296 0 0,0 0-253 0 0,0 0-167 0 0,0 0-40 0 0,0 0 17 0 0,-12 5-25 0 0,-84 45 685 0 0,-18 20-489 0 0,-183 99-3589 0 0,109-70-4177 0 0,168-87 6878 0 0</inkml:trace>
  <inkml:trace contextRef="#ctx0" brushRef="#br0" timeOffset="9031.046">1276 291 0 0 0,'0'0'283'0'0,"0"0"921"0"0,0 0-16 0 0,0 0-333 0 0,0 0-225 0 0,0 0-58 0 0,0 0 90 0 0,0 0 147 0 0,-3-4 126 0 0,2 3-870 0 0,1 0 1 0 0,0 1 0 0 0,-1-1 0 0 0,1 0-1 0 0,-1 0 1 0 0,0 0 0 0 0,1 0 0 0 0,-1 1-1 0 0,0-1 1 0 0,1 0 0 0 0,-1 1 0 0 0,0-1-1 0 0,0 1 1 0 0,0-1 0 0 0,1 1 0 0 0,-1-1-1 0 0,0 1 1 0 0,0-1 0 0 0,0 1 0 0 0,0 0-1 0 0,0-1 1 0 0,0 1 0 0 0,0 0 0 0 0,0 0-1 0 0,0 0 1 0 0,0 0 0 0 0,0 0 0 0 0,0 0-1 0 0,0 0 1 0 0,0 0 0 0 0,0 0 0 0 0,0 0-1 0 0,0 1 1 0 0,0-1 0 0 0,0 0 0 0 0,0 1-1 0 0,1-1 1 0 0,-1 1 0 0 0,0-1 0 0 0,0 1 0 0 0,0-1-1 0 0,0 1 1 0 0,1-1 0 0 0,-1 1 0 0 0,0 0-1 0 0,1 0 1 0 0,-1-1 0 0 0,0 1 0 0 0,0 1-66 0 0,-149 134 2396 0 0,-48 40-2261 0 0,123-117-776 0 0,-6 6-2899 0 0,35-15-4641 0 0,40-39 7652 0 0</inkml:trace>
  <inkml:trace contextRef="#ctx0" brushRef="#br0" timeOffset="11886.631">1699 0 0 0 0,'0'0'620'0'0,"0"0"243"0"0,0 0 48 0 0,0 0-130 0 0,0 0-221 0 0,0 0-194 0 0,0 0-102 0 0,4 22 2039 0 0,-16 85 3392 0 0,8-19-3838 0 0,6-85-1768 0 0,0 0 0 0 0,0-1-1 0 0,0 0 1 0 0,0 1 0 0 0,0-1 0 0 0,1 0-1 0 0,-1 0 1 0 0,1 0 0 0 0,0 0-1 0 0,-1-1 1 0 0,1 1 0 0 0,0-1-1 0 0,0 1 1 0 0,0-1 0 0 0,0 0 0 0 0,0 0-1 0 0,0-1 1 0 0,1 1 0 0 0,-1-1-1 0 0,0 1 1 0 0,0-1 0 0 0,1 0-1 0 0,-1 0 1 0 0,0 0 0 0 0,0-1 0 0 0,0 1-1 0 0,1-1 1 0 0,-1 0 0 0 0,0 0-89 0 0,13 1 365 0 0,144-22-413 0 0,-156 22-1022 0 0,2 0-483 0 0,-1 0-7275 0 0,-4 0 3169 0 0</inkml:trace>
  <inkml:trace contextRef="#ctx0" brushRef="#br0" timeOffset="12294.395">2301 7 0 0 0,'0'0'649'0'0,"0"0"333"0"0,0 0 282 0 0,0 0 271 0 0,0 0 76 0 0,0 0-177 0 0,0 0-342 0 0,0 0-333 0 0,0 0-219 0 0,0 0-98 0 0,0 0-12 0 0,0 0 1 0 0,-7 11-7 0 0,-61 85 910 0 0,-95 136-861 0 0,138-174-3421 0 0,25-47-7027 0 0,2-10 9498 0 0</inkml:trace>
  <inkml:trace contextRef="#ctx0" brushRef="#br0" timeOffset="12729.727">2371 236 1192 0 0,'0'0'1298'0'0,"0"0"-433"0"0,0 0-128 0 0,0 0 289 0 0,0 0 397 0 0,0 0 174 0 0,0 0-88 0 0,0 0-272 0 0,0 0-304 0 0,0 0-207 0 0,0 0-129 0 0,0 0-82 0 0,0 0-36 0 0,28-9-37 0 0,88-25-57 0 0,-29 25 441 0 0,-86 9-818 0 0,0 0 0 0 0,0 1-1 0 0,-1-1 1 0 0,1 0 0 0 0,0 1 0 0 0,0-1-1 0 0,0 0 1 0 0,0 1 0 0 0,0-1-1 0 0,0 1 1 0 0,-1-1 0 0 0,1 1 0 0 0,0 0-1 0 0,0-1 1 0 0,-1 1 0 0 0,1 0-1 0 0,0-1 1 0 0,-1 1 0 0 0,1 0-1 0 0,-1 0 1 0 0,1 0 0 0 0,-1 0 0 0 0,1-1-1 0 0,-1 1 1 0 0,0 0 0 0 0,1 0-1 0 0,-1 0 1 0 0,0 0 0 0 0,0 0-1 0 0,0 0 1 0 0,0 0 0 0 0,0 0 0 0 0,0 0-1 0 0,0 0 1 0 0,0 0 0 0 0,0 0-1 0 0,0 0 1 0 0,0 0 0 0 0,0 0-1 0 0,-1 0 1 0 0,1-1 0 0 0,0 1 0 0 0,-1 0-1 0 0,1 0 1 0 0,-1 0 0 0 0,1 0-1 0 0,-1 0 1 0 0,1-1 0 0 0,-2 2-8 0 0,-87 114 1970 0 0,88-115-1948 0 0,1 0 1 0 0,-1 0 0 0 0,0 0 0 0 0,1 0 0 0 0,-1 1-1 0 0,1-1 1 0 0,-1 0 0 0 0,1 0 0 0 0,0 0 0 0 0,0 1-1 0 0,-1-1 1 0 0,1 0 0 0 0,0 0 0 0 0,0 1 0 0 0,0-1-1 0 0,0 0 1 0 0,0 1 0 0 0,0-1 0 0 0,1 0 0 0 0,-1 0-1 0 0,0 0 1 0 0,1 1 0 0 0,-1-1 0 0 0,1 0-1 0 0,-1 0 1 0 0,1 0 0 0 0,-1 0 0 0 0,1 0 0 0 0,0 0-1 0 0,0 0 1 0 0,-1 0 0 0 0,1 0 0 0 0,0 0 0 0 0,0 0-1 0 0,0 0 1 0 0,0 0 0 0 0,0-1 0 0 0,0 1 0 0 0,0 0-1 0 0,1-1 1 0 0,-1 1 0 0 0,0-1 0 0 0,0 1 0 0 0,0-1-1 0 0,0 0 1 0 0,1 1 0 0 0,0-1-23 0 0,65 5 751 0 0,-58-5-661 0 0,149-14-1908 0 0,-137 11-877 0 0,-6 2-2752 0 0,-5 1-4640 0 0</inkml:trace>
  <inkml:trace contextRef="#ctx0" brushRef="#br0" timeOffset="13698.304">4247 18 0 0 0,'0'0'412'0'0,"0"0"678"0"0,0 0 385 0 0,0 0 74 0 0,0 0-216 0 0,0 0-352 0 0,0 0-338 0 0,0 0-258 0 0,0 0-98 0 0,0 0 1 0 0,0 0 47 0 0,4 19 1924 0 0,-34 91 1063 0 0,21-89-3118 0 0,-2 39 486 0 0,70-52 1322 0 0,-46-8-1813 0 0,144-22 472 0 0,-135 25-2069 0 0,-10 2-2615 0 0,2 1-6114 0 0,-9-6 7530 0 0</inkml:trace>
  <inkml:trace contextRef="#ctx0" brushRef="#br0" timeOffset="14136.343">4836 33 1152 0 0,'0'0'844'0'0,"0"0"-247"0"0,0 0 224 0 0,0 0 433 0 0,0 0 359 0 0,0 0 85 0 0,0 0-231 0 0,0 0-333 0 0,0 0-277 0 0,0 0-193 0 0,0 0-149 0 0,0 0-54 0 0,0 0-67 0 0,-19 27-65 0 0,-61 82-41 0 0,-91 116-12 0 0,159-212-906 0 0,-11 16-1385 0 0,17-5-7937 0 0,6-20 8185 0 0</inkml:trace>
  <inkml:trace contextRef="#ctx0" brushRef="#br0" timeOffset="14548.395">4897 261 1288 0 0,'0'0'1417'0'0,"0"0"-363"0"0,0 0 64 0 0,0 0 340 0 0,0 0 245 0 0,0 0-31 0 0,0 0-321 0 0,0 0-424 0 0,0 0-324 0 0,0 0-174 0 0,0 0-45 0 0,0 0 46 0 0,0 0 76 0 0,9 0 49 0 0,105-21 1547 0 0,-12 9-1076 0 0,-114 53-1121 0 0,-54 32 526 0 0,46-53-345 0 0,17-18-73 0 0,0 0 0 0 0,0 0 0 0 0,0 1-1 0 0,0-1 1 0 0,0 1 0 0 0,0 0-1 0 0,1 0 1 0 0,-1 0 0 0 0,1 0 0 0 0,0 0-1 0 0,0 0 1 0 0,0 1 0 0 0,0-1 0 0 0,1 1-1 0 0,0-1 1 0 0,-1 1 0 0 0,1 0-1 0 0,0-1 1 0 0,1 1 0 0 0,-1 0 0 0 0,1 0-1 0 0,-1 3-12 0 0,4-5 18 0 0,-1 0-1 0 0,1 0 0 0 0,-1 0 0 0 0,1 0 0 0 0,0 0 1 0 0,-1-1-1 0 0,1 0 0 0 0,0 1 0 0 0,0-1 0 0 0,0 0 1 0 0,0 0-1 0 0,0-1 0 0 0,1 1 0 0 0,-1-1 0 0 0,0 1 1 0 0,0-1-1 0 0,0 0 0 0 0,0 0 0 0 0,1-1 0 0 0,-1 1 1 0 0,0-1-1 0 0,1 1-17 0 0,3 0 37 0 0,107-9-277 0 0,-76 3-2746 0 0,-2-2-4226 0 0,-22 5-1491 0 0</inkml:trace>
</inkml:ink>
</file>

<file path=ppt/ink/ink4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6.95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330 7 0 0 0,'0'0'359'0'0,"0"0"364"0"0,0 0 206 0 0,0 0 278 0 0,0 0 313 0 0,0 0 182 0 0,0 0-34 0 0,0 0-163 0 0,0 0-216 0 0,0 0-210 0 0,0 0-163 0 0,5-4 4315 0 0,-15 307-1734 0 0,2 185-1896 0 0,8-487-1603 0 0,0-1-1 0 0,0 0-30 0 0,12-9-1466 0 0,6-24-3258 0 0,-10 9-4621 0 0,-6 16 1824 0 0</inkml:trace>
  <inkml:trace contextRef="#ctx0" brushRef="#br0" timeOffset="642.544">232 70 0 0 0,'0'0'608'0'0,"0"0"535"0"0,0 0 379 0 0,0 0 206 0 0,0 0-32 0 0,0 0-223 0 0,0 0-317 0 0,0 0-288 0 0,0 0-162 0 0,0 0-77 0 0,-8 3 22 0 0,-62 34 1921 0 0,-63 37 837 0 0,112-53-1851 0 0,39-12-1223 0 0,4 0-167 0 0,1-2 1 0 0,0 0-1 0 0,0-1 1 0 0,0-1-1 0 0,1-2 0 0 0,8 1-168 0 0,-7-1 74 0 0,283 44 525 0 0,-308-48-534 0 0,0 1 0 0 0,0 0 1 0 0,0 0-1 0 0,0-1 1 0 0,0 1-1 0 0,0 0 0 0 0,0 0 1 0 0,0-1-1 0 0,0 1 0 0 0,0 0 1 0 0,0 0-1 0 0,0-1 1 0 0,0 1-1 0 0,0 0 0 0 0,0 0 1 0 0,0-1-1 0 0,0 1 1 0 0,1 0-1 0 0,-1 0 0 0 0,0-1 1 0 0,0 1-1 0 0,0 0 0 0 0,0 0 1 0 0,0 0-1 0 0,1-1 1 0 0,-1 1-1 0 0,0 0 0 0 0,0 0 1 0 0,0 0-1 0 0,1 0 1 0 0,-1 0-1 0 0,0-1-65 0 0,-11-9-5 0 0,-152-233 773 0 0,110 201-1509 0 0,25 40-5941 0 0,19 12-3806 0 0,5-6 3807 0 0</inkml:trace>
</inkml:ink>
</file>

<file path=ppt/ink/ink4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39:58.90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125 202 5857 0 0,'0'0'2065'0'0,"0"0"-1216"0"0,0 0-521 0 0,0 0 74 0 0,0 0 351 0 0,0 0 371 0 0,0 0 175 0 0,0 0-114 0 0,0 0-329 0 0,0 0-341 0 0,0 0-210 0 0,0 0-60 0 0,0 0 57 0 0,0 11 91 0 0,-17 154 1668 0 0,9 141-1211 0 0,16-232-1264 0 0,3-26-4185 0 0,-10-44 3522 0 0,0 2-2239 0 0,0-1-4893 0 0,-1-5 6435 0 0</inkml:trace>
  <inkml:trace contextRef="#ctx0" brushRef="#br0" timeOffset="333.459">0 147 2737 0 0,'0'0'1126'0'0,"0"0"47"0"0,0 0 136 0 0,0 0 282 0 0,0 0 192 0 0,0 0-92 0 0,0 0-297 0 0,0 0-316 0 0,35-22-249 0 0,109-68-171 0 0,-61 59 162 0 0,-69 31-662 0 0,-7-1-119 0 0,1 0 0 0 0,-1 0-1 0 0,0 1 1 0 0,1 0 0 0 0,-1 0-1 0 0,0 1 1 0 0,1 0 0 0 0,-1 0-1 0 0,0 0 1 0 0,0 1-1 0 0,1 1 1 0 0,-2-1 0 0 0,1 1-1 0 0,0 0 1 0 0,0 0 0 0 0,-1 1-1 0 0,0 0 1 0 0,0 0-1 0 0,0 1 1 0 0,0-1 0 0 0,-1 1-1 0 0,1 1 1 0 0,-1-1 0 0 0,-1 1-1 0 0,1 0 1 0 0,-1 0 0 0 0,0 0-1 0 0,0 0 1 0 0,-1 1-1 0 0,0-1 1 0 0,1 3-39 0 0,-2-1 44 0 0,1-1 1 0 0,-2 0-1 0 0,1 1 0 0 0,-1 0 0 0 0,0-1 1 0 0,-1 1-1 0 0,0 0 0 0 0,0-1 1 0 0,-1 1-1 0 0,0 0 0 0 0,0-1 0 0 0,0 1 1 0 0,-1-1-1 0 0,-1 1 0 0 0,1-1 0 0 0,-1 0 1 0 0,0 0-1 0 0,-1 0 0 0 0,1-1 1 0 0,-1 1-1 0 0,-1-1 0 0 0,1 1 0 0 0,-1-2 1 0 0,0 1-1 0 0,-4 3-44 0 0,-4 4-30 0 0,-1-1 0 0 0,0 0 0 0 0,-1-1 0 0 0,0-1 0 0 0,-1 0 0 0 0,0-1 1 0 0,0-1-1 0 0,-1-1 0 0 0,0 0 0 0 0,0-1 0 0 0,-1-1 0 0 0,0 0 0 0 0,0-1 0 0 0,0-1 0 0 0,0-1 0 0 0,-4-1 30 0 0,-1-6-2965 0 0,15-1-6142 0 0,6 3 3006 0 0</inkml:trace>
  <inkml:trace contextRef="#ctx0" brushRef="#br0" timeOffset="658.513">657 578 15635 0 0,'0'0'1014'0'0,"0"0"-550"0"0,0 0-191 0 0,0 0 207 0 0,0 0 258 0 0,0 0 133 0 0,0 0-46 0 0,0 0-167 0 0,0 0-181 0 0,0 0-149 0 0,0 0-109 0 0,-7 31-84 0 0,-23 98-53 0 0,16-24 96 0 0,13-56-479 0 0,2-29-5720 0 0,-1-19 166 0 0,0-1-4345 0 0</inkml:trace>
</inkml:ink>
</file>

<file path=ppt/ink/ink4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3.373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1067 237 0 0 0,'0'0'773'0'0,"0"0"266"0"0,0 0 124 0 0,0 0-93 0 0,0 0-241 0 0,0 0-259 0 0,0 0-175 0 0,0 0-51 0 0,-5-4 2468 0 0,-202 14 2677 0 0,-18-5-3914 0 0,-65-12 759 0 0,70 6-49 0 0,123 1-1398 0 0,156-41-210 0 0,23-72-326 0 0,-33 28-202 0 0,-35 126-862 0 0,12 168 1035 0 0,12 30-170 0 0,-23-191-52 0 0,-14-47-61 0 0,-1-1 25 0 0,0 0 31 0 0,0 0 33 0 0,0 0 57 0 0,0 0 39 0 0,0 0 34 0 0,0 0 27 0 0,-17-12 425 0 0,-48-47-828 0 0,-54-47-437 0 0,31 47-6675 0 0,80 55 1102 0 0,-1 1-3656 0 0</inkml:trace>
</inkml:ink>
</file>

<file path=ppt/ink/ink4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4.192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1 167 1568 0 0,'0'0'2400'0'0,"0"0"-736"0"0,0 0-367 0 0,0 0 100 0 0,0 0 155 0 0,0 0 31 0 0,0 0-233 0 0,0 0-347 0 0,0 0-278 0 0,0 0-185 0 0,0 0-85 0 0,0 0-32 0 0,0 0-5 0 0,13 0-16 0 0,184 3 1620 0 0,14-3-886 0 0,-178-3-905 0 0,-33 3-185 0 0,0 0 4 0 0,0 0 8 0 0,0 0 21 0 0,0 0 20 0 0,0 0 30 0 0,0 0 35 0 0,0 0 19 0 0,0 0 10 0 0,0 0 7 0 0,0 0-20 0 0,-17-8 404 0 0,3-1-462 0 0,1-2-1 0 0,0 0 0 0 0,0 0 0 0 0,1-1 0 0 0,1-1 1 0 0,0 0-1 0 0,1 0 0 0 0,-7-12-121 0 0,-1-14-209 0 0,18 38-33 0 0,0 1-173 0 0,0 0-295 0 0,0 0-444 0 0,0 0-717 0 0,1 0-3017 0 0,0 1 346 0 0,1 2-4528 0 0</inkml:trace>
</inkml:ink>
</file>

<file path=ppt/ink/ink4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6.535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1 299 6041 0 0,'0'0'1289'0'0,"0"0"-103"0"0,0 0 125 0 0,0 0 248 0 0,0 0 128 0 0,0 0-110 0 0,0 0-352 0 0,0 0-404 0 0,0 0-304 0 0,0 0-145 0 0,0 0-21 0 0,0 0 58 0 0,0 0 71 0 0,13-3 27 0 0,96-9 727 0 0,86 2 405 0 0,-166 6-198 0 0,-29 3-1115 0 0,-21-18 919 0 0,7 11-1240 0 0,1-1-1 0 0,0-1 1 0 0,0-1 0 0 0,1 1-1 0 0,0-2 1 0 0,1 0-1 0 0,1 0 1 0 0,-1-1-1 0 0,2 0 1 0 0,0-1-1 0 0,-6-13-4 0 0,1-16-4781 0 0,9-5-4877 0 0,5 41-1170 0 0</inkml:trace>
</inkml:ink>
</file>

<file path=ppt/ink/ink4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05.121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72 112 9274 0 0,'0'0'3597'0'0,"0"0"-2302"0"0,0 0-750 0 0,0 0-15 0 0,0 0 207 0 0,0 0 165 0 0,0 0-25 0 0,0 0-214 0 0,0 0-298 0 0,0 0-205 0 0,0 0-78 0 0,0 4-9 0 0,37 180 1155 0 0,7 135-686 0 0,-44-182-6338 0 0,-7-112-3185 0 0,5-20 2888 0 0</inkml:trace>
  <inkml:trace contextRef="#ctx0" brushRef="#br0" timeOffset="354.383">0 193 6601 0 0,'0'0'1133'0'0,"0"0"-40"0"0,0 0 77 0 0,0 0 247 0 0,0 0 173 0 0,0 0-115 0 0,0 0-317 0 0,0 0-321 0 0,0 0-239 0 0,0 0-130 0 0,0 0-56 0 0,36-26-24 0 0,111-79-3 0 0,-79 70 1 0 0,-45 28-201 0 0,1 1-1 0 0,-1 1 1 0 0,1 2 0 0 0,0 0 0 0 0,0 1 0 0 0,0 2-1 0 0,21 1-184 0 0,-40 1 16 0 0,-1-1-1 0 0,1 1 0 0 0,-1 0 0 0 0,1 0 0 0 0,-1 0 0 0 0,0 1 1 0 0,0-1-1 0 0,0 1 0 0 0,0 0 0 0 0,-1 0 0 0 0,1 1 0 0 0,-1-1 1 0 0,0 1-1 0 0,0-1 0 0 0,0 1 0 0 0,0 0 0 0 0,0 0 1 0 0,-1 1-1 0 0,0-1 0 0 0,0 0 0 0 0,0 1 0 0 0,-1-1 0 0 0,1 1 1 0 0,-1 0-1 0 0,0-1 0 0 0,0 1 0 0 0,-1 0 0 0 0,1 0 1 0 0,-1 0-1 0 0,0-1 0 0 0,0 1 0 0 0,-1 0 0 0 0,0 0 0 0 0,0 0 1 0 0,0-1-1 0 0,0 1 0 0 0,-1 0 0 0 0,1-1 0 0 0,-1 0 0 0 0,0 1 1 0 0,-1-1-1 0 0,-1 3-15 0 0,-4 9-52 0 0,-2 0 0 0 0,0 0 0 0 0,0-1 0 0 0,-2-1 1 0 0,0 1-1 0 0,0-2 0 0 0,-1 0 0 0 0,-1-1 0 0 0,0 0 0 0 0,-1-1 0 0 0,0 0 1 0 0,0-1-1 0 0,-1-1 0 0 0,-1-1 0 0 0,0 0 0 0 0,0-1 0 0 0,-16 4 52 0 0,-16-9-1380 0 0,37-10-2425 0 0,5-8-4997 0 0,6 13 2629 0 0</inkml:trace>
  <inkml:trace contextRef="#ctx0" brushRef="#br0" timeOffset="870.679">479 620 3849 0 0,'0'0'927'0'0,"0"0"-253"0"0,0 0 157 0 0,0 0 336 0 0,0 0 216 0 0,0 0-13 0 0,0 0-211 0 0,0 0-242 0 0,0 0-173 0 0,0 0-99 0 0,0 0-91 0 0,0 0-48 0 0,24-3-37 0 0,76-12-38 0 0,-31 11 564 0 0,-68 4-958 0 0,0 1 0 0 0,1-1 0 0 0,-1 1 0 0 0,1-1 0 0 0,-1 1 0 0 0,0-1 0 0 0,1 1 0 0 0,-1 0 0 0 0,0-1 0 0 0,0 1 0 0 0,1 0 0 0 0,-1 0 0 0 0,0 0 0 0 0,0 0 0 0 0,0 0 0 0 0,0 0 0 0 0,0 1 0 0 0,0-1 0 0 0,-1 0 0 0 0,1 0 1 0 0,0 1-1 0 0,-1-1 0 0 0,1 0 0 0 0,0 1 0 0 0,-1-1 0 0 0,0 1 0 0 0,1-1 0 0 0,-1 0 0 0 0,0 1 0 0 0,0-1 0 0 0,0 1 0 0 0,0-1 0 0 0,0 1 0 0 0,0-1 0 0 0,0 1 0 0 0,0-1 0 0 0,-1 1 0 0 0,1-1 0 0 0,0 0 0 0 0,-1 1 0 0 0,0-1 0 0 0,1 1 0 0 0,-1-1 0 0 0,0 0 0 0 0,1 0 0 0 0,-1 1 0 0 0,0-1 0 0 0,0 0 0 0 0,0 0 0 0 0,0 0 0 0 0,0 0 0 0 0,0 0 0 0 0,0 0 1 0 0,-1 0-1 0 0,1 0 0 0 0,0-1 0 0 0,-1 1 0 0 0,1 0 0 0 0,0-1 0 0 0,-1 1-37 0 0,-101 66 653 0 0,29-9-339 0 0,74-57-311 0 0,0 1 0 0 0,1-1 1 0 0,-1 0-1 0 0,0 0 0 0 0,1 1 1 0 0,-1-1-1 0 0,1 0 0 0 0,0 0 1 0 0,-1 0-1 0 0,1 0 0 0 0,0 0 1 0 0,0 0-1 0 0,-1 0 0 0 0,1 0 1 0 0,0 0-1 0 0,0 0 0 0 0,0 0 1 0 0,0-1-1 0 0,0 1 0 0 0,0 0 1 0 0,1 0-1 0 0,-1-1 0 0 0,0 1 1 0 0,0-1-1 0 0,0 0 0 0 0,1 1 1 0 0,-1-1-1 0 0,0 0 0 0 0,0 1 1 0 0,1-1-1 0 0,-1 0 0 0 0,0 0 1 0 0,1 0-1 0 0,-1 0 0 0 0,0 0 1 0 0,1-1-1 0 0,-1 1 0 0 0,0 0 1 0 0,0-1-1 0 0,1 1 0 0 0,-1 0 1 0 0,1-1-4 0 0,-2 1 6 0 0,16 0-105 0 0,0 0 1 0 0,0-1-1 0 0,0-1 0 0 0,-1 0 0 0 0,1-1 1 0 0,-1-1-1 0 0,1 0 0 0 0,8-5 99 0 0,30-28-8816 0 0,-44 29 3642 0 0,-1 0-2 0 0</inkml:trace>
</inkml:ink>
</file>

<file path=ppt/ink/ink4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1116 0 0 0,'0'0'1546'0'0,"0"0"790"0"0,0 0 91 0 0,0 0-284 0 0,0 0-346 0 0,0 0-297 0 0,0 0-229 0 0,31-33-188 0 0,101-104-159 0 0,-45 22 609 0 0,312-491 1565 0 0,-261 423-2929 0 0,-86 142-544 0 0,-51 41 342 0 0,0 1-1 0 0,0-1 1 0 0,0 1-1 0 0,0 0 1 0 0,0 0-1 0 0,0 0 1 0 0,0 0-1 0 0,0-1 1 0 0,-1 1-1 0 0,1 0 1 0 0,0 0-1 0 0,0 1 1 0 0,-1-1-1 0 0,1 0 1 0 0,-1 0 0 0 0,1 0-1 0 0,-1 0 1 0 0,1 0-1 0 0,-1 1 1 0 0,0-1-1 0 0,1 0 1 0 0,-1 0-1 0 0,0 1 1 0 0,0-1-1 0 0,0 0 1 0 0,0 0-1 0 0,0 1 1 0 0,0-1-1 0 0,-1 0 1 0 0,1 1-1 0 0,0-1 34 0 0,0 3-73 0 0,1 62 105 0 0,-2 1-1 0 0,-3-1 1 0 0,-9 37-32 0 0,-1 30 163 0 0,-8 320 1657 0 0,22-452-1324 0 0,-43-39 2407 0 0,-217-178-4214 0 0,220 183 470 0 0,0 2 1 0 0,-3 2-1 0 0,0 1 0 0 0,-2 3 0 0 0,-6-1 841 0 0,-29 10-5073 0 0,34 37-4334 0 0,37-13 5584 0 0</inkml:trace>
</inkml:ink>
</file>

<file path=ppt/ink/ink4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7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0 442 1856 0 0,'0'0'889'0'0,"0"0"-413"0"0,0 0-3 0 0,0 0 410 0 0,0 0 367 0 0,0 0 155 0 0,0 0-28 0 0,0 0-92 0 0,0 0-71 0 0,0 0-49 0 0,0 0-66 0 0,0 0-115 0 0,0 0-90 0 0,18-8-71 0 0,55-29-95 0 0,-2-18 866 0 0,-33 18-1296 0 0,-2-1 1 0 0,-2-1 0 0 0,-2-2 0 0 0,16-27-299 0 0,-44 62-30 0 0,0 1 1 0 0,0-1-1 0 0,-1 0 1 0 0,0 0-1 0 0,0-1 1 0 0,-1 1 0 0 0,1-1-1 0 0,-1 0 1 0 0,-1 1-1 0 0,1-1 1 0 0,-1 0-1 0 0,0 0 1 0 0,-1 0 0 0 0,0 0-1 0 0,0-3 30 0 0,-2 8-126 0 0,0 1 1 0 0,-1 0-1 0 0,1-1 0 0 0,0 1 0 0 0,-1 0 1 0 0,1 1-1 0 0,-1-1 0 0 0,1 0 1 0 0,-1 1-1 0 0,1-1 0 0 0,-1 1 0 0 0,1 0 1 0 0,-1 0-1 0 0,0 0 0 0 0,1 0 0 0 0,-1 0 1 0 0,1 1-1 0 0,-1-1 0 0 0,1 1 1 0 0,-1-1-1 0 0,1 1 0 0 0,-1 0 0 0 0,1 0 1 0 0,0 0-1 0 0,-1 1 0 0 0,1-1 0 0 0,0 0 1 0 0,0 1-1 0 0,-1 0 126 0 0,-5 2-2 0 0,1 1-1 0 0,-1 0 1 0 0,1 0 0 0 0,0 0-1 0 0,1 1 1 0 0,-1 0 0 0 0,1 0 0 0 0,0 1-1 0 0,1-1 1 0 0,0 1 0 0 0,0 1-1 0 0,0-1 1 0 0,1 1 0 0 0,0-1-1 0 0,0 1 1 0 0,1 0 0 0 0,0 1 0 0 0,1-1-1 0 0,0 0 1 0 0,0 1 0 0 0,0 0-1 0 0,1 2 3 0 0,2-8 35 0 0,-1 0-1 0 0,1 0 0 0 0,0 0 0 0 0,0-1 0 0 0,0 1 1 0 0,0 0-1 0 0,0-1 0 0 0,1 1 0 0 0,-1-1 0 0 0,1 0 1 0 0,-1 1-1 0 0,1-1 0 0 0,0 0 0 0 0,0 0 0 0 0,0 0 1 0 0,1 0-1 0 0,-1 0 0 0 0,0 0 0 0 0,1-1 0 0 0,-1 1 1 0 0,1-1-1 0 0,-1 0 0 0 0,1 0 0 0 0,-1 0 0 0 0,1 0 1 0 0,0 0-1 0 0,1 0-34 0 0,79 17 849 0 0,-54-16-573 0 0,1-1 0 0 0,-1-1 0 0 0,1-2 0 0 0,-1-1 0 0 0,23-6-276 0 0,-49 9 19 0 0,73-3 401 0 0,-68 51 127 0 0,-39 36 126 0 0,26-78-849 0 0,2 0 0 0 0,-1 0 0 0 0,1 0 0 0 0,0 1 0 0 0,0-1 0 0 0,1 1 0 0 0,0 0 0 0 0,0 0 0 0 0,0-1 0 0 0,1 1 0 0 0,0 0 0 0 0,1 0 0 0 0,-1 3 176 0 0,30 8-4806 0 0,-4-17-1959 0 0,-23-1 5297 0 0,5 0-3468 0 0</inkml:trace>
</inkml:ink>
</file>

<file path=ppt/ink/ink4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1 356 3569 0 0,'0'0'1843'0'0,"0"0"-346"0"0,0 0-76 0 0,0 0 94 0 0,0 0 25 0 0,0 0-69 0 0,0 0-173 0 0,0 0-151 0 0,0 0-101 0 0,0 0-107 0 0,0 0-157 0 0,0 0-155 0 0,0 0-154 0 0,21-19-87 0 0,70-60-69 0 0,110-117 727 0 0,-107 134-1037 0 0,-93 63-16 0 0,0 0-1 0 0,1 0 1 0 0,-1 0 0 0 0,0 1 0 0 0,0-1 0 0 0,1 0-1 0 0,-1 0 1 0 0,0 1 0 0 0,0-1 0 0 0,-1 1 0 0 0,1-1-1 0 0,0 1 1 0 0,0-1 0 0 0,-1 1 0 0 0,1-1 0 0 0,-1 1-1 0 0,1 0 1 0 0,-1-1 0 0 0,0 1 0 0 0,1 0 0 0 0,-1-1 0 0 0,0 1-1 0 0,0 0 1 0 0,0-1 0 0 0,0 1 0 0 0,-1 0 0 0 0,1-1-1 0 0,0 1 1 0 0,-1 0 0 0 0,1-1 0 0 0,-1 1 0 0 0,0-1-1 0 0,1 1 1 0 0,-1-1 0 0 0,0 1 0 0 0,0-1 0 0 0,0 1-1 0 0,-1 0 10 0 0,-25 118 486 0 0,29-118-466 0 0,0-1-1 0 0,0 0 1 0 0,1 1 0 0 0,-1-1-1 0 0,0 0 1 0 0,0 0 0 0 0,1 0-1 0 0,-1 0 1 0 0,1-1 0 0 0,-1 1-1 0 0,1 0 1 0 0,-1-1 0 0 0,1 0-1 0 0,-1 0 1 0 0,1 0 0 0 0,0 0-1 0 0,-1 0 1 0 0,1 0 0 0 0,-1-1-1 0 0,1 1 1 0 0,-1-1 0 0 0,1 0-1 0 0,-1 1 1 0 0,0-1 0 0 0,1 0-1 0 0,-1-1 1 0 0,0 1 0 0 0,0 0-20 0 0,249-124 466 0 0,-235 120-473 0 0,50-3-68 0 0,-57 73 249 0 0,-24 49 22 0 0,15-114-270 0 0,0 1 0 0 0,0 0-1 0 0,0-1 1 0 0,0 1-1 0 0,0-1 1 0 0,0 1-1 0 0,0-1 1 0 0,0 1-1 0 0,1 0 1 0 0,-1-1-1 0 0,0 1 1 0 0,0-1-1 0 0,0 1 1 0 0,1-1-1 0 0,-1 1 1 0 0,0-1-1 0 0,1 1 1 0 0,-1-1 0 0 0,1 0-1 0 0,-1 1 1 0 0,0-1-1 0 0,1 1 1 0 0,-1-1-1 0 0,1 0 1 0 0,-1 1-1 0 0,1-1 1 0 0,-1 0-1 0 0,1 0 1 0 0,-1 1-1 0 0,1-1 1 0 0,-1 0-1 0 0,1 0 1 0 0,0 0 0 0 0,-1 0-1 0 0,1 1 1 0 0,-1-1-1 0 0,1 0 1 0 0,-1 0-1 0 0,1 0 1 0 0,0 0-1 0 0,-1-1 1 0 0,1 1-1 0 0,-1 0 1 0 0,1 0-1 0 0,-1 0 1 0 0,1 0-1 0 0,0-1 1 0 0,-1 1-1 0 0,1 0 1 0 0,-1 0 0 0 0,1-1-1 0 0,-1 1 75 0 0,19-9-11996 0 0,-15 6 5501 0 0</inkml:trace>
</inkml:ink>
</file>

<file path=ppt/ink/ink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4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41 560 0 0,'0'0'1350'0'0,"0"0"-251"0"0,0 0-76 0 0,0 0 218 0 0,0 0 254 0 0,0 0 80 0 0,0 0-143 0 0,0 0-275 0 0,0 0-272 0 0,0 0-203 0 0,0 0-144 0 0,0 0-91 0 0,-2 19-77 0 0,-8 132 727 0 0,11-147-1007 0 0,-1 0 0 0 0,1 0-1 0 0,0 1 1 0 0,0-1 0 0 0,0-1-1 0 0,1 1 1 0 0,0 0 0 0 0,-1 0-1 0 0,1 0 1 0 0,0-1 0 0 0,1 1-1 0 0,-1-1 1 0 0,1 0-1 0 0,0 0 1 0 0,-1 0 0 0 0,1 0-1 0 0,0 0 1 0 0,1 0 0 0 0,-1-1-1 0 0,0 0 1 0 0,1 1 0 0 0,0-1-1 0 0,-1-1 1 0 0,1 1 0 0 0,0 0-1 0 0,0-1 1 0 0,0 0 0 0 0,0 0-1 0 0,0 0 1 0 0,0 0 0 0 0,0-1-1 0 0,0 0 1 0 0,1 1 0 0 0,-1-1-1 0 0,0-1 1 0 0,0 1 0 0 0,0-1-1 0 0,0 0 1 0 0,0 0 0 0 0,0 0-1 0 0,0 0 1 0 0,0 0 0 0 0,0-1-1 0 0,0 0 1 0 0,-1 0 0 0 0,1 0-1 0 0,3-3-89 0 0,312-254 1710 0 0,-315 257-1717 0 0,0-1 1 0 0,1 1-1 0 0,-1 0 0 0 0,0 0 1 0 0,1 0-1 0 0,-1 1 0 0 0,1-1 1 0 0,0 1-1 0 0,-1 0 0 0 0,1 0 1 0 0,0 1-1 0 0,0 0 0 0 0,-1 0 1 0 0,1 0-1 0 0,3 0 7 0 0,-4 4 1 0 0,0-1 0 0 0,-1 1 0 0 0,1-1 1 0 0,-1 1-1 0 0,1 0 0 0 0,-1 0 0 0 0,0 1 0 0 0,-1-1 0 0 0,1 1 0 0 0,-1-1 0 0 0,0 1 0 0 0,0 0 1 0 0,0 0-1 0 0,-1 0 0 0 0,0 0 0 0 0,0 0 0 0 0,0 0 0 0 0,0 4-1 0 0,2 11 86 0 0,-1 1 0 0 0,-1 0 1 0 0,-1-1-1 0 0,-1 1 0 0 0,0 0 0 0 0,-2-1 0 0 0,0 0 1 0 0,-3 7-87 0 0,4-19-15 0 0,-1-1 0 0 0,1 0 0 0 0,-2-1-1 0 0,1 1 1 0 0,-1 0 0 0 0,0-1 0 0 0,0 0 0 0 0,0 0 0 0 0,-1 0 0 0 0,0-1 0 0 0,-1 1 0 0 0,1-1 0 0 0,-1 0 0 0 0,0-1 0 0 0,-1 1 15 0 0,-2 0-111 0 0,0-1-1 0 0,-1-1 1 0 0,1 1-1 0 0,-1-1 1 0 0,0-1-1 0 0,0 0 0 0 0,0-1 1 0 0,0 1-1 0 0,0-2 1 0 0,0 0-1 0 0,-5 0 112 0 0,25-15-1400 0 0,56-41-3175 0 0,-43 39-1424 0 0,-12 9-1595 0 0</inkml:trace>
</inkml:ink>
</file>

<file path=ppt/ink/ink4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29.4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6369 0 0,'0'0'648'0'0,"0"0"-559"0"0,0 0-218 0 0,0 0-23 0 0,0 0 88 0 0,0 0 144 0 0,0 0-24 0 0,0 0-56 0 0,0 0-56 0 0,0 0-136 0 0,0 0-392 0 0,0 0-888 0 0,0 0-1361 0 0,0 0 1073 0 0</inkml:trace>
</inkml:ink>
</file>

<file path=ppt/ink/ink4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5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4305 0 0,'0'0'739'0'0,"0"0"-234"0"0,0 0 31 0 0,0 0 226 0 0,0 0 189 0 0,0 0-15 0 0,0 0-188 0 0,-1 33-235 0 0,-2 103-215 0 0,0-27 380 0 0,1-56-1657 0 0,2-13-3801 0 0,0-39 1937 0 0,0-1 474 0 0</inkml:trace>
</inkml:ink>
</file>

<file path=ppt/ink/ink4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6.8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9770 0 0,'0'0'1408'0'0,"0"0"-351"0"0,0 0-457 0 0,0 0-224 0 0,0 0-192 0 0,0 0-224 0 0,0 0-200 0 0,0 0-120 0 0,0 0-192 0 0,0 0-377 0 0,0 0-887 0 0,0 0-1617 0 0,0 0-2592 0 0</inkml:trace>
</inkml:ink>
</file>

<file path=ppt/ink/ink4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1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0 431 4073 0 0,'0'0'2418'0'0,"0"0"-811"0"0,0 0-219 0 0,0 0 203 0 0,0 0 201 0 0,0 0-77 0 0,0 0-344 0 0,0 0-362 0 0,0 0-244 0 0,0 0-123 0 0,0 0-65 0 0,0 0-49 0 0,0 0-61 0 0,14-22-99 0 0,84-136 379 0 0,7-7-215 0 0,-104 165-560 0 0,0 0-1 0 0,0-1 1 0 0,-1 1 0 0 0,1 0 0 0 0,0 0-1 0 0,-1 0 1 0 0,1 0 0 0 0,0 0-1 0 0,0 0 1 0 0,-1 0 0 0 0,1 1-1 0 0,0-1 1 0 0,-1 0 0 0 0,1 0 0 0 0,0 0-1 0 0,-1 1 1 0 0,1-1 0 0 0,0 0-1 0 0,-1 1 1 0 0,1-1 0 0 0,-1 1 0 0 0,1-1-1 0 0,0 1 1 0 0,-1-1 0 0 0,1 1-1 0 0,-1-1 1 0 0,0 1 0 0 0,1-1 0 0 0,-1 1-1 0 0,1 0 1 0 0,-1-1 0 0 0,0 1-1 0 0,1-1 1 0 0,-1 1 0 0 0,0 0 0 0 0,0 0-1 0 0,0-1 1 0 0,1 1 0 0 0,-1 0-1 0 0,0-1 1 0 0,0 1 0 0 0,0 0 0 0 0,0 0-1 0 0,0-1 1 0 0,0 1 0 0 0,0 0-1 0 0,-1-1 1 0 0,1 1 0 0 0,0 0 0 0 0,0-1-1 0 0,0 1 1 0 0,-1 0 0 0 0,1-1-1 0 0,0 1 1 0 0,-1 0 0 0 0,1-1 0 0 0,-1 1 28 0 0,2 6-67 0 0,8 40 65 0 0,-9-41 6 0 0,0 0 0 0 0,0-1 0 0 0,0 1 0 0 0,1 0 0 0 0,0-1 0 0 0,0 1 0 0 0,1-1 0 0 0,0 1 0 0 0,-1-1 0 0 0,2 0 0 0 0,-1 0 0 0 0,1 0 0 0 0,0 0 0 0 0,0 0 0 0 0,0 0 1 0 0,0-1-1 0 0,1 1 0 0 0,0-1 0 0 0,0 0 0 0 0,0 0 0 0 0,0-1 0 0 0,1 1-4 0 0,-1-2 116 0 0,0 0 0 0 0,0 0 0 0 0,0-1 0 0 0,0 0 0 0 0,1 1 0 0 0,-1-1 0 0 0,0-1 0 0 0,0 1 1 0 0,1-1-1 0 0,-1 1 0 0 0,1-1 0 0 0,-1 0 0 0 0,0-1 0 0 0,1 1 0 0 0,-1-1 0 0 0,0 0 0 0 0,1 0 1 0 0,-1 0-1 0 0,0-1 0 0 0,0 1 0 0 0,0-1 0 0 0,0 0 0 0 0,0 0 0 0 0,0-1 0 0 0,-1 1 0 0 0,1-1 0 0 0,-1 0 1 0 0,0 0-1 0 0,0 0 0 0 0,0 0 0 0 0,0 0 0 0 0,0-1 0 0 0,1-1-116 0 0,82-126 1519 0 0,-54 78-3774 0 0,1 3-5268 0 0,-25 42 938 0 0,-4 4-2400 0 0</inkml:trace>
</inkml:ink>
</file>

<file path=ppt/ink/ink4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4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14243 0 0,'0'0'1059'0'0,"0"0"-483"0"0,0 0-2 0 0,0 0 232 0 0,0 0 133 0 0,0 0-59 0 0,0 0-277 0 0,0 0-288 0 0,0 0-168 0 0,-6 31-101 0 0,-18 98-84 0 0,24-83-261 0 0,14-35-2623 0 0,-7-19-9159 0 0,-5 5 7233 0 0</inkml:trace>
</inkml:ink>
</file>

<file path=ppt/ink/ink4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12619 0 0,'0'0'1744'0'0,"0"0"-792"0"0,0 0-568 0 0,0 0-136 0 0,0 0-112 0 0,0 0-296 0 0,0 0-576 0 0,0 0-384 0 0,0 0-456 0 0,0 0-1233 0 0,0 0-1624 0 0,0 0-816 0 0</inkml:trace>
</inkml:ink>
</file>

<file path=ppt/ink/ink4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7.8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0 11114 0 0,'0'0'3364'0'0,"0"0"-1756"0"0,0 0-829 0 0,0 0-143 0 0,0 0-12 0 0,0 0-38 0 0,0 0-82 0 0,0 0-97 0 0,0 0-9 0 0,0 0 38 0 0,0 0 28 0 0,0 0 15 0 0,4 19-25 0 0,11 59-50 0 0,-7 57 515 0 0,-7 192-314 0 0,-31-146-525 0 0,21-148-245 0 0,7-4-4004 0 0,2-28 2467 0 0,0-1-493 0 0,0 0-638 0 0,0 0-2119 0 0,0-4 1792 0 0,0 1-1525 0 0</inkml:trace>
</inkml:ink>
</file>

<file path=ppt/ink/ink4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11803 0 0,'0'0'2059'0'0,"0"0"-631"0"0,0 0-549 0 0,0 0-200 0 0,0 0-13 0 0,0 0-7 0 0,0 0-31 0 0,0 0-29 0 0,0 0-57 0 0,0 0-46 0 0,0 0-40 0 0,0 0-47 0 0,0 0-71 0 0,35 5-73 0 0,114 15-65 0 0,56-10-268 0 0,-101-9-4061 0 0,-45 0-5572 0 0,-42-1 1493 0 0</inkml:trace>
</inkml:ink>
</file>

<file path=ppt/ink/ink4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3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10994 0 0,'0'0'1314'0'0,"0"0"-497"0"0,0 0-27 0 0,0 0 270 0 0,0 0 187 0 0,0 0-68 0 0,0 0-265 0 0,0 0-280 0 0,0 0-198 0 0,0 0-153 0 0,0 0-97 0 0,0 0-56 0 0,4 31-56 0 0,13 93-29 0 0,-5-76-87 0 0,-5-42-100 0 0,10 2-3132 0 0,-2-18-7439 0 0,-13 6 4781 0 0</inkml:trace>
</inkml:ink>
</file>

<file path=ppt/ink/ink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4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8.6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9578 0 0,'0'0'664'0'0,"0"0"-856"0"0,0 0-640 0 0,0 0-384 0 0,0 0-81 0 0,0 0-199 0 0,0 0-624 0 0,0 0-969 0 0,0 0 3089 0 0</inkml:trace>
</inkml:ink>
</file>

<file path=ppt/ink/ink4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3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380 567 13811 0 0,'0'0'1738'0'0,"0"0"-462"0"0,0 0-300 0 0,0 0-44 0 0,0 0-85 0 0,0 0-172 0 0,0 0-171 0 0,0 0-132 0 0,0 0-112 0 0,-35 13-113 0 0,-111 42-75 0 0,70-11-58 0 0,67-34-15 0 0,-5 3-36 0 0,1 0 1 0 0,0 1-1 0 0,1 1 0 0 0,1 0 0 0 0,0 0 0 0 0,1 1 0 0 0,1 0 1 0 0,-2 7 36 0 0,9-22-20 0 0,1 1 0 0 0,0 0 0 0 0,0 0 1 0 0,0 0-1 0 0,1 0 0 0 0,-1 0 1 0 0,0 0-1 0 0,1 0 0 0 0,0 1 1 0 0,-1-1-1 0 0,1 0 0 0 0,0 0 1 0 0,0 0-1 0 0,0 0 0 0 0,0 1 1 0 0,0-1-1 0 0,1 0 0 0 0,-1 0 0 0 0,1 0 1 0 0,-1 0-1 0 0,1 0 0 0 0,0 0 1 0 0,0 0-1 0 0,0 0 0 0 0,0 0 1 0 0,0 0-1 0 0,0 0 0 0 0,1-1 1 0 0,-1 1-1 0 0,0 0 0 0 0,1-1 0 0 0,-1 1 1 0 0,1-1-1 0 0,0 0 0 0 0,0 1 1 0 0,-1-1-1 0 0,1 0 0 0 0,0 0 1 0 0,0 0-1 0 0,0 0 0 0 0,0-1 1 0 0,0 1-1 0 0,0 0 0 0 0,0-1 0 0 0,1 1 1 0 0,-1-1-1 0 0,0 0 0 0 0,0 0 1 0 0,0 0-1 0 0,0 0 0 0 0,2 0 20 0 0,15-4 71 0 0,1-1 0 0 0,-1 0-1 0 0,0-2 1 0 0,0 0 0 0 0,-1-1-1 0 0,0-1 1 0 0,0 0 0 0 0,-1-2-1 0 0,0 0 1 0 0,-1-1 0 0 0,0 0 0 0 0,-1-2-1 0 0,-1 1 1 0 0,0-2 0 0 0,1-2-71 0 0,88-81 176 0 0,-103 98-195 0 0,1-1 0 0 0,-1 0-1 0 0,1 1 1 0 0,-1-1 0 0 0,1 0 0 0 0,-1 1 0 0 0,1-1 0 0 0,0 1 0 0 0,0-1 0 0 0,-1 1 0 0 0,1-1 0 0 0,0 1 0 0 0,0-1 0 0 0,-1 1 0 0 0,1 0 0 0 0,0-1 0 0 0,0 1 0 0 0,0 0 0 0 0,0 0 0 0 0,-1 0 0 0 0,1 0 0 0 0,0 0 0 0 0,0 0 0 0 0,0 0 0 0 0,0 0 0 0 0,0 0 0 0 0,0 0-1 0 0,-1 0 1 0 0,1 0 0 0 0,0 1 0 0 0,0-1 0 0 0,0 0 0 0 0,0 1 0 0 0,-1-1 0 0 0,1 0 0 0 0,0 1 0 0 0,0-1 0 0 0,-1 1 0 0 0,1-1 0 0 0,0 1 0 0 0,-1 0 0 0 0,1-1 0 0 0,-1 1 0 0 0,1 0 0 0 0,-1-1 0 0 0,1 1 0 0 0,-1 0 0 0 0,1 0 0 0 0,-1-1 0 0 0,1 1 0 0 0,-1 0 0 0 0,0 1 19 0 0,9 54-540 0 0,-6-30 296 0 0,-2-20 165 0 0,1 0 0 0 0,0 0 0 0 0,0 1 0 0 0,1-1 0 0 0,-1 0 0 0 0,1-1 0 0 0,1 1 0 0 0,-1-1 0 0 0,1 1 0 0 0,0-1-1 0 0,0 0 1 0 0,0 0 0 0 0,1-1 0 0 0,0 1 0 0 0,0-1 0 0 0,0 0 0 0 0,0 0 0 0 0,1-1 0 0 0,-1 1 0 0 0,1-1 0 0 0,0 0 0 0 0,0-1 0 0 0,0 0 0 0 0,0 0 0 0 0,0 0 0 0 0,1-1 0 0 0,-1 1 0 0 0,1-2 0 0 0,-1 1 0 0 0,6-1 79 0 0,5-1 231 0 0,1-1 0 0 0,0-1 0 0 0,-1-1 0 0 0,0-1 1 0 0,0 0-1 0 0,0-1 0 0 0,-1-1 0 0 0,0 0 0 0 0,0-2 1 0 0,0 1-1 0 0,-1-2 0 0 0,-1 0 0 0 0,0-1 0 0 0,9-8-231 0 0,10-10 254 0 0,-2-2 0 0 0,0-1 0 0 0,-2-1-1 0 0,-2-2 1 0 0,-1-1 0 0 0,-2-1-1 0 0,-1 0 1 0 0,1-9-254 0 0,-12 27-55 0 0,-1-1 1 0 0,-1-1-1 0 0,-1 1 0 0 0,-1-1 0 0 0,-1-1 0 0 0,0 0 1 0 0,-2 0-1 0 0,-1 0 0 0 0,0 0 0 0 0,-2-1 1 0 0,0 1-1 0 0,-2-1 0 0 0,-1-6 55 0 0,0 25-57 0 0,0 1-1 0 0,-1-1 1 0 0,1 0 0 0 0,-1 1-1 0 0,0-1 1 0 0,0 1 0 0 0,0 0-1 0 0,-1 0 1 0 0,1-1 0 0 0,-1 2 0 0 0,1-1-1 0 0,-1 0 1 0 0,0 0 0 0 0,0 1-1 0 0,-1 0 1 0 0,1 0 0 0 0,0 0-1 0 0,-1 0 1 0 0,1 0 0 0 0,-1 0-1 0 0,0 1 1 0 0,1 0 0 0 0,-1 0-1 0 0,0 0 1 0 0,0 0 0 0 0,0 0-1 0 0,0 1 1 0 0,0 0 0 0 0,0 0-1 0 0,0 0 1 0 0,1 0 0 0 0,-1 1 0 0 0,0-1-1 0 0,0 1 1 0 0,0 0 0 0 0,0 0-1 0 0,1 0 1 0 0,-1 1 0 0 0,0 0-1 0 0,1-1 1 0 0,-1 1 0 0 0,1 0-1 0 0,0 1 1 0 0,0-1 0 0 0,0 0-1 0 0,0 1 1 0 0,0 0 0 0 0,0 0-1 0 0,0 0 58 0 0,-16 12-135 0 0,1 0 0 0 0,0 2-1 0 0,1-1 1 0 0,1 2-1 0 0,1 0 1 0 0,1 1-1 0 0,0 1 1 0 0,1 0 0 0 0,2 1-1 0 0,0 0 1 0 0,1 0-1 0 0,1 1 1 0 0,1 1-1 0 0,0-1 1 0 0,2 1-1 0 0,1 1 1 0 0,1-1 0 0 0,-1 23 135 0 0,6-39-7 0 0,-1 0 0 0 0,1 0 1 0 0,1 0-1 0 0,-1 0 0 0 0,1 0 1 0 0,0 0-1 0 0,1 0 0 0 0,0-1 1 0 0,0 1-1 0 0,0-1 0 0 0,1 0 1 0 0,0 0-1 0 0,0 0 1 0 0,0-1-1 0 0,1 1 0 0 0,0-1 1 0 0,0 0-1 0 0,0 0 0 0 0,1-1 1 0 0,0 0-1 0 0,-1 0 0 0 0,2 0 1 0 0,-1 0-1 0 0,0-1 0 0 0,1 0 1 0 0,1 0 6 0 0,13 6 208 0 0,0-2 1 0 0,1 0-1 0 0,0-1 0 0 0,0-1 1 0 0,1-1-1 0 0,-1-2 0 0 0,18 1-208 0 0,-11-2 377 0 0,0-1-1 0 0,1-1 1 0 0,-1-2 0 0 0,0-1-1 0 0,0-1 1 0 0,-1-1 0 0 0,12-5-377 0 0,-2 0 121 0 0,0-2 0 0 0,0-1-1 0 0,-2-2 1 0 0,0-2 0 0 0,0-1 0 0 0,-2-1 0 0 0,-1-2 0 0 0,0-2 0 0 0,-2-1 0 0 0,-1-1 0 0 0,-1-1 0 0 0,-1-2 0 0 0,-1-1 0 0 0,-2-1-1 0 0,11-19-120 0 0,-30 43-21 0 0,-2-1-1 0 0,1 0 0 0 0,-1 0 0 0 0,0 0 0 0 0,0-1 1 0 0,-1 1-1 0 0,0-1 0 0 0,-1 0 0 0 0,0 0 0 0 0,0 0 1 0 0,-1 0-1 0 0,0 0 0 0 0,-1-1 0 0 0,0 1 0 0 0,0 0 1 0 0,-1 0-1 0 0,0 0 0 0 0,-1 0 0 0 0,0 0 1 0 0,0 0-1 0 0,-1 0 0 0 0,0 1 0 0 0,-1-1 0 0 0,0 1 1 0 0,0 0-1 0 0,-1 0 0 0 0,0 0 0 0 0,0 0 0 0 0,-5-5 22 0 0,5 10-28 0 0,0 0-1 0 0,-1 1 1 0 0,1-1-1 0 0,-1 1 1 0 0,1 0-1 0 0,-1 0 1 0 0,0 1-1 0 0,0 0 1 0 0,0 0-1 0 0,0 0 1 0 0,0 1-1 0 0,0 0 0 0 0,1 0 1 0 0,-1 0-1 0 0,0 1 1 0 0,0 0-1 0 0,0 0 1 0 0,0 0-1 0 0,0 1 1 0 0,1 0-1 0 0,-1 0 1 0 0,1 0 28 0 0,-115 70-249 0 0,106-59 228 0 0,1 0 0 0 0,1 1 0 0 0,0 0 0 0 0,1 1 0 0 0,1 1 0 0 0,0-1 0 0 0,1 1 0 0 0,0 1 0 0 0,2 0 0 0 0,0 0 0 0 0,1 0 0 0 0,0 1 0 0 0,2 0 0 0 0,0 0 0 0 0,1 0 0 0 0,1 1 0 0 0,0-1 0 0 0,2 1 0 0 0,1 14 21 0 0,0-21-17 0 0,1 0 0 0 0,0-1-1 0 0,0 1 1 0 0,2 0-1 0 0,-1-1 1 0 0,2 0 0 0 0,-1 0-1 0 0,2 0 1 0 0,-1 0-1 0 0,1-1 1 0 0,1 0 0 0 0,0 0-1 0 0,0-1 1 0 0,1 0-1 0 0,0 0 1 0 0,1-1-1 0 0,0 0 1 0 0,0 0 0 0 0,1-1-1 0 0,0 0 1 0 0,0-1-1 0 0,0 0 1 0 0,11 4 17 0 0,98 29-3242 0 0,-103-36 2104 0 0,51 5-11359 0 0,-52-8 9222 0 0</inkml:trace>
</inkml:ink>
</file>

<file path=ppt/ink/ink4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39.9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12651 0 0,'0'0'1819'0'0,"0"0"-487"0"0,0 0-218 0 0,0 0-182 0 0,0 0-223 0 0,0 0-269 0 0,0 0-240 0 0,0 0-72 0 0,0 0 0 0 0,0 0 3 0 0,0 0-23 0 0,0 0-41 0 0,3 27-39 0 0,10 84-49 0 0,5-49-162 0 0,-11-53 107 0 0,-3-6 88 0 0,-1 0 0 0 0,1-1 1 0 0,-1 1-1 0 0,1-1 0 0 0,0 0 0 0 0,0 0 1 0 0,0-1-1 0 0,0 1 0 0 0,0-1 0 0 0,1 0 1 0 0,-1 0-1 0 0,0 0 0 0 0,1 0 0 0 0,-1-1 0 0 0,0 0 1 0 0,1 0-1 0 0,-1 0 0 0 0,1 0 0 0 0,-1-1 1 0 0,0 0-1 0 0,1 0 0 0 0,-1 0 0 0 0,0 0 1 0 0,0-1-1 0 0,0 1 0 0 0,0-1 0 0 0,0 0 1 0 0,0 0-1 0 0,0-1 0 0 0,-1 1 0 0 0,1-1 1 0 0,-1 0-1 0 0,0 0 0 0 0,0 0 0 0 0,0 0 1 0 0,0 0-1 0 0,0-1 0 0 0,-1 1 0 0 0,2-3-12 0 0,123-148 2331 0 0,-79 120-1994 0 0,-30 75-636 0 0,-9 1 285 0 0,-3 0 1 0 0,-1 0 0 0 0,-2 0-1 0 0,-2 1 1 0 0,-2 11 13 0 0,1 45 20 0 0,6 12-15 0 0,-6 194 10 0 0,0-289 33 0 0,-1-1 0 0 0,0 0 0 0 0,-2 0-1 0 0,1 0 1 0 0,-2 0 0 0 0,0-1 0 0 0,-1 1 0 0 0,0-1-1 0 0,-1 0 1 0 0,0-1 0 0 0,-2 1 0 0 0,1-1 0 0 0,-2-1-1 0 0,1 1 1 0 0,-2-1 0 0 0,0-1 0 0 0,0 0 0 0 0,-1 0-1 0 0,0-1 1 0 0,-1 0 0 0 0,0-1 0 0 0,-1-1 0 0 0,1 0 0 0 0,-2 0-1 0 0,1-1 1 0 0,-1-1 0 0 0,0-1 0 0 0,0 0 0 0 0,-1 0-1 0 0,0-1 1 0 0,1-1 0 0 0,-1-1 0 0 0,-2 0-48 0 0,14-4 32 0 0,1 0-1 0 0,0-1 1 0 0,-1 1 0 0 0,1-1-1 0 0,0 1 1 0 0,1-1 0 0 0,-1 0 0 0 0,0 0-1 0 0,1 0 1 0 0,0 0 0 0 0,-1 0 0 0 0,1 0-1 0 0,0 0 1 0 0,1 0 0 0 0,-1-1 0 0 0,1 1-1 0 0,-1 0 1 0 0,1-1 0 0 0,0 1 0 0 0,0 0-1 0 0,0 0 1 0 0,1-1 0 0 0,-1 1 0 0 0,1 0-1 0 0,0 0 1 0 0,0-1 0 0 0,0 1 0 0 0,0 0-1 0 0,0 0 1 0 0,1-1-32 0 0,11-31-47 0 0,1-1-1 0 0,2 2 1 0 0,2 0 0 0 0,20-30 47 0 0,-15 28-267 0 0,2 1 0 0 0,1 1 0 0 0,2 2 1 0 0,1 0-1 0 0,1 2 0 0 0,2 2 0 0 0,6-3 267 0 0,22-12-5809 0 0,3 5-5357 0 0,-51 34 5342 0 0</inkml:trace>
</inkml:ink>
</file>

<file path=ppt/ink/ink4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0:43.9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308 644 2473 0 0,'0'0'1544'0'0,"0"0"-443"0"0,0 0-176 0 0,0 0 152 0 0,0 0 255 0 0,0 0 189 0 0,0 0 18 0 0,0 0-148 0 0,0 0-246 0 0,0 0-254 0 0,0 0-240 0 0,-16-11-204 0 0,-51-34-113 0 0,65 44-314 0 0,0-1 0 0 0,0 1-1 0 0,0 0 1 0 0,-1 0 0 0 0,1-1-1 0 0,0 1 1 0 0,-1 1-1 0 0,1-1 1 0 0,-1 0 0 0 0,1 1-1 0 0,-1-1 1 0 0,1 1-1 0 0,-1 0 1 0 0,1 0 0 0 0,-1 0-1 0 0,1 0 1 0 0,-1 0-1 0 0,1 0 1 0 0,-1 1 0 0 0,0-1-1 0 0,1 1 1 0 0,0 0-1 0 0,-1 0 1 0 0,1 0 0 0 0,-1 0-1 0 0,1 0 1 0 0,0 0-1 0 0,0 1 1 0 0,0-1 0 0 0,-1 2-20 0 0,-3 0 32 0 0,-6 6-10 0 0,1 0 0 0 0,0 1 0 0 0,0 0 1 0 0,1 0-1 0 0,0 1 0 0 0,1 1 1 0 0,0 0-1 0 0,1 0 0 0 0,0 0 0 0 0,1 1 1 0 0,0 0-1 0 0,1 1 0 0 0,1-1 0 0 0,0 1 1 0 0,1 0-1 0 0,0 1 0 0 0,2-1 1 0 0,-1 1-1 0 0,2-1 0 0 0,-1 3-22 0 0,2-15-3 0 0,0 1 0 0 0,0-1 0 0 0,0 1 1 0 0,1-1-1 0 0,-1 0 0 0 0,0 1 0 0 0,1-1 0 0 0,0 0 0 0 0,-1 1 0 0 0,1-1 0 0 0,0 0 0 0 0,0 0 1 0 0,0 1-1 0 0,1-1 0 0 0,-1 0 0 0 0,0 0 0 0 0,1 0 0 0 0,-1-1 0 0 0,1 1 0 0 0,0 0 1 0 0,0-1-1 0 0,-1 1 0 0 0,1-1 0 0 0,0 1 0 0 0,0-1 0 0 0,1 0 0 0 0,-1 0 0 0 0,0 0 1 0 0,0 0-1 0 0,1 0 0 0 0,-1 0 0 0 0,0-1 0 0 0,1 1 0 0 0,-1-1 0 0 0,0 1 0 0 0,1-1 0 0 0,1 0 3 0 0,94-13 798 0 0,-65 0-568 0 0,-1-1 1 0 0,-1-2-1 0 0,0-1 1 0 0,-1-1-1 0 0,-1-2 1 0 0,1-2-231 0 0,28-18 80 0 0,-52 36-91 0 0,-6 3-20 0 0,1 0-1 0 0,0-1 1 0 0,0 1 0 0 0,0 0-1 0 0,0 0 1 0 0,0 0-1 0 0,0 0 1 0 0,0 1 0 0 0,0-1-1 0 0,0 0 1 0 0,0 0 0 0 0,0 1-1 0 0,1-1 1 0 0,-1 1 0 0 0,0-1-1 0 0,0 1 1 0 0,1-1 0 0 0,-1 1-1 0 0,0 0 1 0 0,1-1 0 0 0,-1 1-1 0 0,1 0 1 0 0,-1 0 0 0 0,0 0-1 0 0,1 0 1 0 0,-1 0-1 0 0,0 1 1 0 0,1-1 0 0 0,-1 0-1 0 0,0 1 1 0 0,1-1 0 0 0,-1 1-1 0 0,0-1 1 0 0,1 1 0 0 0,-1 0 31 0 0,9 45-824 0 0,-10-41 819 0 0,0 0 1 0 0,0 0-1 0 0,0 0 1 0 0,1 0-1 0 0,0 0 1 0 0,0 0-1 0 0,0 0 1 0 0,0 0-1 0 0,1-1 1 0 0,0 1-1 0 0,0 0 1 0 0,0-1 0 0 0,1 1-1 0 0,-1-1 1 0 0,1 0-1 0 0,0 1 1 0 0,0-2-1 0 0,1 1 1 0 0,-1 0-1 0 0,1-1 1 0 0,0 1-1 0 0,0-1 1 0 0,0 0-1 0 0,0 0 1 0 0,0-1-1 0 0,1 1 1 0 0,-1-1-1 0 0,1 0 1 0 0,0 0-1 0 0,0 0 1 0 0,0-1 4 0 0,5-2 79 0 0,1-1 1 0 0,0 0-1 0 0,-1 0 0 0 0,0-1 1 0 0,1-1-1 0 0,-1 1 1 0 0,0-2-1 0 0,-1 1 0 0 0,1-1 1 0 0,-1-1-1 0 0,0 0 1 0 0,0 0-1 0 0,-1-1 0 0 0,0 0 1 0 0,0 0-1 0 0,-1-1 1 0 0,1 0-1 0 0,-2 0 1 0 0,1-1-1 0 0,-1 0 0 0 0,1-4-79 0 0,13-10 148 0 0,3-1-115 0 0,-1 0 0 0 0,-1-2 0 0 0,-1-1 0 0 0,-1 0-1 0 0,-1-1 1 0 0,-2-1 0 0 0,-1-1 0 0 0,-1 0 0 0 0,-2-1 0 0 0,-1 0 0 0 0,-1-1 0 0 0,-2 0 0 0 0,4-33-33 0 0,-10 45-56 0 0,0 0 0 0 0,-2 0 0 0 0,0 1 0 0 0,-1-1 0 0 0,-1 0 0 0 0,-1 0 0 0 0,-1 1 0 0 0,-1 0 0 0 0,0-1 0 0 0,-2 2 0 0 0,0-1 0 0 0,-1 1 0 0 0,-9-17 56 0 0,16 34-10 0 0,1 0 1 0 0,0-1 0 0 0,-1 1-1 0 0,0 0 1 0 0,1-1-1 0 0,-1 1 1 0 0,0 0 0 0 0,1 0-1 0 0,-1 0 1 0 0,0-1-1 0 0,0 1 1 0 0,0 0-1 0 0,0 0 1 0 0,0 0 0 0 0,0 1-1 0 0,0-1 1 0 0,0 0-1 0 0,0 0 1 0 0,-1 0 0 0 0,1 1-1 0 0,0-1 1 0 0,-1 1-1 0 0,1-1 1 0 0,0 1 0 0 0,-1 0-1 0 0,1-1 1 0 0,0 1-1 0 0,-1 0 1 0 0,1 0 0 0 0,0 0-1 0 0,-1 0 1 0 0,1 0-1 0 0,-1 0 1 0 0,1 0 0 0 0,0 0-1 0 0,-1 1 1 0 0,1-1-1 0 0,-1 0 1 0 0,1 1 0 0 0,0 0-1 0 0,0-1 1 0 0,-1 1-1 0 0,1 0 1 0 0,0-1 0 0 0,0 1-1 0 0,0 0 1 0 0,0 0-1 0 0,0 0 1 0 0,0 0 0 0 0,0 0-1 0 0,0 0 1 0 0,0 0-1 0 0,0 0 1 0 0,0 0 0 0 0,1 1-1 0 0,-1-1 1 0 0,1 0-1 0 0,-1 2 10 0 0,-9 26 51 0 0,2 1 1 0 0,1 0-1 0 0,2 0 0 0 0,0 0 0 0 0,3 1 0 0 0,0 0 0 0 0,2-1 0 0 0,2 15-51 0 0,-2-8 38 0 0,7 95 144 0 0,5-1 0 0 0,18 68-182 0 0,-27-173-46 0 0,2-1 0 0 0,0 0 0 0 0,2 0 0 0 0,0 0 0 0 0,2-1 0 0 0,1 0-1 0 0,3 5 47 0 0,17-10-1041 0 0,-26-59-1501 0 0,-20-39-8906 0 0,15 77 10983 0 0,-4-13-3016 0 0</inkml:trace>
  <inkml:trace contextRef="#ctx0" brushRef="#br0" timeOffset="247.867">495 459 9458 0 0,'0'0'1311'0'0,"0"0"-439"0"0,0 0-98 0 0,0 0 326 0 0,0 0 240 0 0,0 0 20 0 0,33 4-190 0 0,104 8-276 0 0,-103-10-579 0 0,-1-1 0 0 0,1-2 0 0 0,-1-1 0 0 0,1-1 0 0 0,22-7-315 0 0,-11 3 146 0 0,273-55 632 0 0,-184 32-6066 0 0,-70 16-873 0 0,-36 7-3168 0 0</inkml:trace>
  <inkml:trace contextRef="#ctx0" brushRef="#br0" timeOffset="1347.151">1674 1115 0 0 0,'0'0'391'0'0,"0"0"742"0"0,0 0 409 0 0,0 0 290 0 0,0 0 107 0 0,0 0-117 0 0,0 0-275 0 0,0 0-224 0 0,0 0-163 0 0,0 0-151 0 0,33-30-156 0 0,105-95-145 0 0,-59 40 487 0 0,-50 53-909 0 0,-2-1-1 0 0,-2-1 1 0 0,-1-1-1 0 0,-1-1 1 0 0,-2-1-1 0 0,-2-1 1 0 0,-2-1 0 0 0,-1-1-1 0 0,3-15-285 0 0,-17 53-16 0 0,-1-1 0 0 0,1 0 0 0 0,-1 0-1 0 0,0 0 1 0 0,1 0 0 0 0,-1 0 0 0 0,-1 0 0 0 0,1 0 0 0 0,0-1-1 0 0,-1 1 1 0 0,0 0 0 0 0,1 0 0 0 0,-1-1 0 0 0,-1 1 0 0 0,1 0 0 0 0,0 0-1 0 0,-1-1 1 0 0,0 1 0 0 0,1 0 0 0 0,-1 0 0 0 0,0 0 0 0 0,-1 0-1 0 0,1 0 1 0 0,0 0 0 0 0,-1 0 0 0 0,0 1 0 0 0,0-1 0 0 0,0 0-1 0 0,0 1 1 0 0,0-1 0 0 0,0 1 0 0 0,-1 0 0 0 0,1 0 0 0 0,-1 0 0 0 0,1 0-1 0 0,-1 0 1 0 0,0 1 0 0 0,0-1 0 0 0,0 1 0 0 0,0-1 0 0 0,0 1-1 0 0,0 0 1 0 0,-1 0 16 0 0,-3 2-38 0 0,1 1 0 0 0,-1 0 0 0 0,1 0 0 0 0,0 0 0 0 0,0 1-1 0 0,0 0 1 0 0,0 0 0 0 0,1 1 0 0 0,-1-1 0 0 0,1 1 0 0 0,0 0 0 0 0,0 1 0 0 0,0-1-1 0 0,0 1 1 0 0,1 0 0 0 0,0 0 0 0 0,0 1 0 0 0,0-1 0 0 0,1 1 0 0 0,0 0-1 0 0,0 0 1 0 0,0 0 0 0 0,1 0 0 0 0,0 0 0 0 0,0 0 0 0 0,0 1 0 0 0,1-1 0 0 0,0 1-1 0 0,0-1 1 0 0,1 1 0 0 0,0 0 0 0 0,0 2 38 0 0,3-4 20 0 0,0-1-1 0 0,0 1 1 0 0,1-1 0 0 0,-1 0-1 0 0,1 0 1 0 0,0 0 0 0 0,0 0 0 0 0,1-1-1 0 0,-1 0 1 0 0,1 0 0 0 0,-1 0-1 0 0,1 0 1 0 0,0-1 0 0 0,0 0-1 0 0,0 0 1 0 0,1 0 0 0 0,-1 0 0 0 0,0-1-1 0 0,1 0 1 0 0,-1 0 0 0 0,1-1-1 0 0,-1 1 1 0 0,1-1 0 0 0,-1 0-1 0 0,1-1 1 0 0,0 0-20 0 0,20 1 110 0 0,-1-2-1 0 0,1 0 1 0 0,-1-2 0 0 0,1-1-1 0 0,-1-1 1 0 0,-1-1-1 0 0,13-6-109 0 0,107-24 429 0 0,-144 37-418 0 0,1 0-1 0 0,0 0 1 0 0,0 0-1 0 0,0 0 0 0 0,-1 0 1 0 0,1 0-1 0 0,0 0 1 0 0,0 1-1 0 0,0-1 0 0 0,-1 0 1 0 0,1 0-1 0 0,0 1 1 0 0,0-1-1 0 0,-1 0 0 0 0,1 1 1 0 0,0-1-1 0 0,0 0 1 0 0,-1 1-1 0 0,1-1 1 0 0,-1 1-1 0 0,1 0 0 0 0,0-1 1 0 0,-1 1-1 0 0,1-1 1 0 0,-1 1-1 0 0,1 0 0 0 0,-1-1 1 0 0,0 1-1 0 0,1 0 1 0 0,-1 0-1 0 0,0-1 0 0 0,1 1 1 0 0,-1 0-1 0 0,0 0 1 0 0,0-1-1 0 0,0 1 1 0 0,0 0-1 0 0,0 0 0 0 0,0 0 1 0 0,0 0-1 0 0,0-1 1 0 0,0 1-1 0 0,0 0 0 0 0,0 0 1 0 0,0 0-1 0 0,0-1 1 0 0,-1 1-1 0 0,1 0 0 0 0,0 0 1 0 0,-1-1-1 0 0,1 1 1 0 0,-1 0-11 0 0,-18 53 504 0 0,14-45-472 0 0,-20 46 153 0 0,18-41-225 0 0,0-1 1 0 0,0 1 0 0 0,2 0-1 0 0,-1 1 1 0 0,2-1-1 0 0,0 1 1 0 0,1 0-1 0 0,0 0 1 0 0,2 0 0 0 0,-1 10 39 0 0,4-22-152 0 0,0 0 1 0 0,1 0 0 0 0,-1 0 0 0 0,1 0 0 0 0,-1 0 0 0 0,1 0 0 0 0,0-1 0 0 0,0 1 0 0 0,0-1 0 0 0,1 0 0 0 0,-1 0 0 0 0,1 0-1 0 0,-1-1 1 0 0,1 1 0 0 0,-1-1 0 0 0,1 0 0 0 0,0 0 0 0 0,0 0 0 0 0,-1 0 0 0 0,1-1 0 0 0,0 1 0 0 0,0-1 0 0 0,0 0-1 0 0,0 0 1 0 0,0 0 0 0 0,0-1 0 0 0,-1 0 0 0 0,1 1 0 0 0,0-1 0 0 0,0-1 0 0 0,2 0 151 0 0,65-22-11024 0 0,-56 20 7046 0 0</inkml:trace>
  <inkml:trace contextRef="#ctx0" brushRef="#br0" timeOffset="2337.907">2730 831 0 0 0,'0'0'1572'0'0,"0"0"-159"0"0,0 0-76 0 0,0 0 121 0 0,0 0 181 0 0,0 0 87 0 0,0 0-79 0 0,0 0-150 0 0,0 0-155 0 0,0 0-165 0 0,0 0-158 0 0,0 0-144 0 0,0 0-127 0 0,34-5-103 0 0,103-17-84 0 0,-71-8 178 0 0,-57 21-563 0 0,8-5 10 0 0,-1-1 1 0 0,0 0-1 0 0,-1-2 1 0 0,-1 1 0 0 0,-1-2-1 0 0,0 0 1 0 0,-1 0-1 0 0,-1-1-186 0 0,-10 17-12 0 0,1 0-1 0 0,0-1 1 0 0,-1 1-1 0 0,1 0 1 0 0,-1-1-1 0 0,1 1 1 0 0,-1-1-1 0 0,0 1 1 0 0,0-1-1 0 0,-1 0 0 0 0,1 1 1 0 0,0-1-1 0 0,-1 0 1 0 0,0 0-1 0 0,1 1 1 0 0,-1-1-1 0 0,0 0 1 0 0,0 0-1 0 0,-1 1 1 0 0,1-1-1 0 0,-1 0 1 0 0,1 0-1 0 0,-1 1 1 0 0,0-1-1 0 0,0 1 1 0 0,0-1-1 0 0,0 0 1 0 0,0 1-1 0 0,-1 0 1 0 0,1-1-1 0 0,-1 1 1 0 0,0 0-1 0 0,0 0 1 0 0,1 0-1 0 0,-1 0 1 0 0,-1 0-1 0 0,1 0 1 0 0,0 1-1 0 0,0-1 0 0 0,-1 1 1 0 0,1-1-1 0 0,0 1 1 0 0,-1 0-1 0 0,0 0 13 0 0,-5-1-76 0 0,0 1 0 0 0,0-1 0 0 0,-1 2 0 0 0,1 0 0 0 0,0 0-1 0 0,0 0 1 0 0,-1 1 0 0 0,1 0 0 0 0,0 0 0 0 0,0 1 0 0 0,0 0-1 0 0,0 1 1 0 0,0 0 0 0 0,1 0 0 0 0,-1 1 0 0 0,1-1 0 0 0,0 2-1 0 0,0-1 1 0 0,0 1 0 0 0,1 0 0 0 0,-1 0 0 0 0,1 1 0 0 0,-5 6 76 0 0,3-3-15 0 0,0 0 0 0 0,0 0 0 0 0,1 1 0 0 0,0 0 0 0 0,1 1 0 0 0,0 0 0 0 0,1-1 0 0 0,0 2 0 0 0,1-1 0 0 0,0 1 0 0 0,1-1 0 0 0,0 1 0 0 0,1 0 0 0 0,0 0 0 0 0,0 11 15 0 0,2-17 11 0 0,-1 0 0 0 0,1 0-1 0 0,1-1 1 0 0,-1 1 0 0 0,1 0 0 0 0,0 0-1 0 0,0-1 1 0 0,0 1 0 0 0,1-1 0 0 0,0 1-1 0 0,0-1 1 0 0,1 0 0 0 0,-1 0 0 0 0,1 0 0 0 0,0 0-1 0 0,0 0 1 0 0,1 0 0 0 0,0-1 0 0 0,-1 0-1 0 0,1 1 1 0 0,1-2 0 0 0,-1 1 0 0 0,1 0 0 0 0,-1-1-1 0 0,5 3-10 0 0,8 2 114 0 0,0-1 0 0 0,0 0 0 0 0,1-1 0 0 0,0-1 0 0 0,0-1 0 0 0,0 0 1 0 0,1-2-1 0 0,-1 0 0 0 0,1 0 0 0 0,-1-2 0 0 0,1-1 0 0 0,0 0 0 0 0,-1-1 0 0 0,0-1 0 0 0,1-1 0 0 0,-1 0 0 0 0,0-1 0 0 0,-1-2 0 0 0,0 1 0 0 0,0-2 0 0 0,0 0 0 0 0,-1-1 0 0 0,0-1 0 0 0,0 0 0 0 0,-1-1 0 0 0,2-3-114 0 0,203-154 212 0 0,-211 162-228 0 0,-1 1-1 0 0,0 0 1 0 0,1 0-1 0 0,0 1 1 0 0,0 0-1 0 0,1 0 1 0 0,-1 1-1 0 0,1 0 1 0 0,-1 1-1 0 0,1 0 1 0 0,6 0 16 0 0,-13 4-19 0 0,-1 0 1 0 0,1 0 0 0 0,-1 0 0 0 0,1 1 0 0 0,-1-1 0 0 0,0 1-1 0 0,0 0 1 0 0,0-1 0 0 0,0 1 0 0 0,0 0 0 0 0,-1 0-1 0 0,1 0 1 0 0,-1 0 0 0 0,0 1 0 0 0,0-1 0 0 0,0 0-1 0 0,0 0 1 0 0,-1 1 0 0 0,1-1 0 0 0,-1 0 0 0 0,0 1-1 0 0,0-1 1 0 0,0 1 0 0 0,0-1 0 0 0,-1 0 0 0 0,1 1-1 0 0,-1-1 1 0 0,-1 3 18 0 0,2 4 23 0 0,0 4 6 0 0,0-1 1 0 0,-1 1 0 0 0,0-1-1 0 0,-1 1 1 0 0,-1-1-1 0 0,0 0 1 0 0,-1 1-1 0 0,0-2 1 0 0,-1 1 0 0 0,-1 0-1 0 0,0-1 1 0 0,0 0-1 0 0,-1-1 1 0 0,-1 1 0 0 0,0-1-1 0 0,0-1 1 0 0,-9 8-30 0 0,12-12-24 0 0,-1 0 0 0 0,-1 0 1 0 0,1 0-1 0 0,-1-1 0 0 0,0 0 1 0 0,0-1-1 0 0,0 0 1 0 0,0 0-1 0 0,-1 0 0 0 0,0-1 1 0 0,0 0-1 0 0,0 0 0 0 0,0-1 1 0 0,0 0-1 0 0,0-1 1 0 0,-1 0-1 0 0,1 0 0 0 0,-2-1 24 0 0,10-22-1360 0 0,5 17 1317 0 0,-1 1 1 0 0,1-1-1 0 0,0 1 0 0 0,0 1 1 0 0,1-1-1 0 0,-1 1 1 0 0,1 0-1 0 0,-1 0 0 0 0,1 0 1 0 0,0 1-1 0 0,0 0 0 0 0,0 0 1 0 0,1 0-1 0 0,1 1 43 0 0,8-4-17 0 0,1 1 52 0 0,-1 1 0 0 0,1 1-1 0 0,0 0 1 0 0,-1 2 0 0 0,1 0-1 0 0,0 0 1 0 0,0 2 0 0 0,0 0-1 0 0,-1 1 1 0 0,6 2-35 0 0,16 1 251 0 0,-22-3-68 0 0,0-1 0 0 0,0-1-1 0 0,0-1 1 0 0,0 0 0 0 0,0-1 0 0 0,0-1 0 0 0,0 0-1 0 0,-1-1 1 0 0,1-1 0 0 0,-1 0 0 0 0,1-1-1 0 0,-1-1 1 0 0,-1-1 0 0 0,1 0 0 0 0,2-2-183 0 0,17-16 163 0 0,-2-2-1 0 0,-1 0 1 0 0,-1-3 0 0 0,-2 0-1 0 0,0-2 1 0 0,-3-1 0 0 0,0-1-1 0 0,-3-1 1 0 0,0-1 0 0 0,9-24-163 0 0,-14 20-228 0 0,-2 0 0 0 0,-2-1 0 0 0,-1 0 0 0 0,-2-1 0 0 0,2-31 228 0 0,0-79-879 0 0,-13 150 857 0 0,0 1 1 0 0,-1 0-1 0 0,1 0 1 0 0,0 0-1 0 0,-1 0 0 0 0,1 0 1 0 0,-1 0-1 0 0,1 0 1 0 0,-1 0-1 0 0,1 0 1 0 0,-1 1-1 0 0,0-1 1 0 0,1 1-1 0 0,-1-1 0 0 0,0 1 1 0 0,0 0-1 0 0,1 0 1 0 0,-1-1-1 0 0,0 1 1 0 0,0 0-1 0 0,1 1 1 0 0,-1-1-1 0 0,0 0 0 0 0,0 0 1 0 0,1 1-1 0 0,-1-1 1 0 0,0 1-1 0 0,1 0 1 0 0,-1-1-1 0 0,1 1 1 0 0,-1 0-1 0 0,1 0 0 0 0,-1 0 1 0 0,1 0-1 0 0,-1 0 1 0 0,1 0-1 0 0,0 0 1 0 0,0 1-1 0 0,-1-1 1 0 0,1 0-1 0 0,0 1 0 0 0,0-1 1 0 0,0 1 21 0 0,-12 17 53 0 0,1 0-1 0 0,0 1 1 0 0,1 0 0 0 0,2 1 0 0 0,0 0-1 0 0,1 1 1 0 0,1 0 0 0 0,1 0-1 0 0,1 0 1 0 0,1 1 0 0 0,1-1 0 0 0,1 1-1 0 0,1 0 1 0 0,2 19-53 0 0,-2-40 1 0 0,-1 62 79 0 0,1-36-61 0 0,1-1 0 0 0,2 0 1 0 0,1 0-1 0 0,1 0 0 0 0,1 0 0 0 0,1-1 0 0 0,1 0 0 0 0,5 8-19 0 0,77 141-113 0 0,-56-151-821 0 0,-33-66-1394 0 0,-28-38-6770 0 0,11 37 160 0 0,12 27 7939 0 0</inkml:trace>
  <inkml:trace contextRef="#ctx0" brushRef="#br0" timeOffset="2649.899">3870 415 10930 0 0,'0'0'1569'0'0,"0"0"-473"0"0,0 0-176 0 0,0 0 140 0 0,0 0 187 0 0,0 0 64 0 0,0 0-83 0 0,0 0-185 0 0,34 9-205 0 0,112 26-233 0 0,4-23 101 0 0,386-37-249 0 0,-422 16-3773 0 0,-1 0-3414 0 0,-107 9 6226 0 0,32-2-11236 0 0</inkml:trace>
  <inkml:trace contextRef="#ctx0" brushRef="#br0" timeOffset="6222.801">5044 1063 6153 0 0,'0'0'5321'0'0,"0"0"-4736"0"0,0 0-361 0 0,0 0-104 0 0,0 0 104 0 0,0 0 16 0 0,0 0-40 0 0,0 0-136 0 0,0 0-288 0 0,0 0-985 0 0,0 0-3071 0 0,0 0-3138 0 0</inkml:trace>
</inkml:ink>
</file>

<file path=ppt/ink/ink4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2.0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118 558 14427 0 0,'0'0'2329'0'0,"0"0"-1312"0"0,0 0-681 0 0,0 0-41 0 0,0 0 233 0 0,0 0 224 0 0,0 0 87 0 0,0 0-95 0 0,0 0-216 0 0,0 0-198 0 0,0 0-142 0 0,0 0-78 0 0,-10 35-36 0 0,-35 111-28 0 0,-6 7-1320 0 0,48-138-315 0 0,0-3-1545 0 0,0-2-4222 0 0,1-6-1834 0 0</inkml:trace>
  <inkml:trace contextRef="#ctx0" brushRef="#br0" timeOffset="476.948">315 823 10890 0 0,'0'0'1983'0'0,"0"0"-364"0"0,0 0-97 0 0,0 0 68 0 0,0 0-33 0 0,0 0-267 0 0,0 0-362 0 0,0 0-294 0 0,0 0-201 0 0,0 0-133 0 0,0 0-68 0 0,0 0-32 0 0,0 0-53 0 0,11-25-52 0 0,33-80-47 0 0,24-11-82 0 0,-67 114-15 0 0,0 0 0 0 0,1 0-1 0 0,-1 0 1 0 0,1 1 0 0 0,-1-1-1 0 0,1 0 1 0 0,0 0 0 0 0,-1 1-1 0 0,1-1 1 0 0,0 1 0 0 0,0 0 0 0 0,0-1-1 0 0,0 1 1 0 0,1 0 0 0 0,-1 0-1 0 0,0 0 1 0 0,0 1 0 0 0,1-1-1 0 0,-1 0 1 0 0,0 1 0 0 0,1 0-1 0 0,-1-1 1 0 0,0 1 0 0 0,1 0-1 0 0,-1 0 1 0 0,1 0 0 0 0,-1 1-1 0 0,0-1 1 0 0,1 0 0 0 0,-1 1 0 0 0,0 0-1 0 0,1-1 1 0 0,-1 1 0 0 0,0 0-1 0 0,0 0 1 0 0,0 1 0 0 0,0-1-1 0 0,0 0 1 0 0,0 1 0 0 0,0-1-1 0 0,0 1 1 0 0,0-1 0 0 0,-1 1-1 0 0,1 0 1 0 0,-1 0 0 0 0,1 0-1 0 0,-1 0 1 0 0,0 0 0 0 0,1 1 49 0 0,1 3 57 0 0,0-1 0 0 0,1 0 0 0 0,0 0 0 0 0,-1-1 0 0 0,2 1 0 0 0,-1-1 0 0 0,0 1 0 0 0,1-1 1 0 0,0-1-1 0 0,0 1 0 0 0,0-1 0 0 0,0 0 0 0 0,1 0 0 0 0,-1 0 0 0 0,1-1 0 0 0,-1 0 0 0 0,1 0 0 0 0,0 0 0 0 0,0-1 0 0 0,0 0 0 0 0,0 0 1 0 0,0 0-1 0 0,0-1 0 0 0,1 0 0 0 0,-1 0-57 0 0,0-2 100 0 0,-1-1 1 0 0,1 0-1 0 0,-1 0 1 0 0,0 0-1 0 0,-1 0 0 0 0,1-1 1 0 0,0 0-1 0 0,-1 0 1 0 0,0 0-1 0 0,0 0 1 0 0,0-1-1 0 0,0 0 1 0 0,-1 0-1 0 0,0 0 0 0 0,0 0 1 0 0,0 0-1 0 0,1-4-100 0 0,21-29-751 0 0,11 5-3481 0 0,-21 24-721 0 0,0 3-4195 0 0,-11 3 4080 0 0</inkml:trace>
  <inkml:trace contextRef="#ctx0" brushRef="#br0" timeOffset="885.465">1109 473 8730 0 0,'0'0'2340'0'0,"0"0"-877"0"0,0 0-473 0 0,0 0-169 0 0,0 0-76 0 0,0 0-88 0 0,0 0-166 0 0,0 0-147 0 0,0 0-128 0 0,0 0-93 0 0,0 0-70 0 0,-19 31-46 0 0,-56 98-46 0 0,55-72-77 0 0,22-50 85 0 0,-1-3 45 0 0,0 0 1 0 0,0-1-1 0 0,0 1 0 0 0,0-1 0 0 0,1 1 1 0 0,-1-1-1 0 0,1 0 0 0 0,0 1 0 0 0,0-1 1 0 0,0 0-1 0 0,1 0 0 0 0,-1 0 0 0 0,1-1 1 0 0,-1 1-1 0 0,1 0 0 0 0,0-1 0 0 0,0 0 1 0 0,0 0-1 0 0,1 0 0 0 0,-1 0 0 0 0,0 0 1 0 0,1-1-1 0 0,-1 1 0 0 0,1-1 0 0 0,-1 0 1 0 0,1 0-1 0 0,0 0 0 0 0,-1-1 0 0 0,1 1 1 0 0,0-1-1 0 0,0 0-14 0 0,7 1 298 0 0,0 0 0 0 0,1-1 0 0 0,-1 0 0 0 0,1-1 0 0 0,-1 0 0 0 0,0-1 0 0 0,0 0 0 0 0,0-1 0 0 0,8-2-298 0 0,7-9 393 0 0,-2-1 0 0 0,0-1 0 0 0,0 0 0 0 0,-2-2 0 0 0,0-1 0 0 0,-1-1 0 0 0,-1-1 0 0 0,-1 0 0 0 0,-1-1 0 0 0,-1-1 0 0 0,-1-1 0 0 0,12-22-393 0 0,-7 14 38 0 0,-8 13-60 0 0,-1 0 0 0 0,-1 0-1 0 0,-1-1 1 0 0,0-1 0 0 0,-2 0 0 0 0,0 0-1 0 0,-2 0 1 0 0,1-5 22 0 0,-5 16-78 0 0,-1 0-1 0 0,1 1 0 0 0,-2-1 1 0 0,1 0-1 0 0,-1 0 0 0 0,-1 0 1 0 0,0 0-1 0 0,0 1 0 0 0,-1-1 1 0 0,0 0-1 0 0,-1 1 0 0 0,0 0 1 0 0,0-1-1 0 0,-1 1 0 0 0,0 0 1 0 0,-1 1-1 0 0,0-1 0 0 0,0 1 1 0 0,-7-7 78 0 0,7 9-51 0 0,0 0 1 0 0,0 0-1 0 0,-1 1 1 0 0,0 0-1 0 0,0 0 1 0 0,-1 0-1 0 0,1 1 1 0 0,-1 0-1 0 0,0 0 1 0 0,0 1-1 0 0,-1 0 1 0 0,1 0-1 0 0,0 1 1 0 0,-1 0-1 0 0,0 0 1 0 0,0 1 0 0 0,1 0-1 0 0,-1 0 1 0 0,0 0-1 0 0,0 1 1 0 0,0 1-1 0 0,0-1 1 0 0,1 1-1 0 0,-1 1 1 0 0,0-1-1 0 0,0 1 1 0 0,1 1-1 0 0,0-1 1 0 0,-4 3 50 0 0,-4 1-60 0 0,1 1-1 0 0,-1 1 1 0 0,1 0 0 0 0,1 1 0 0 0,-1 0 0 0 0,1 1 0 0 0,1 1 0 0 0,0 0-1 0 0,1 1 1 0 0,0 0 0 0 0,0 1 0 0 0,2 0 0 0 0,-8 12 60 0 0,10-14-53 0 0,1-1 1 0 0,0 1-1 0 0,1 0 1 0 0,0 0-1 0 0,0 1 1 0 0,2 0-1 0 0,-1 0 1 0 0,1 0-1 0 0,1 0 1 0 0,0 0-1 0 0,1 0 1 0 0,1 0-1 0 0,-1 1 1 0 0,2-1-1 0 0,0 0 1 0 0,0 1 0 0 0,1-1-1 0 0,1 0 1 0 0,0 0-1 0 0,0 0 1 0 0,1-1-1 0 0,1 1 1 0 0,0-1-1 0 0,1 0 1 0 0,0 0-1 0 0,0-1 1 0 0,1 0-1 0 0,1 0 1 0 0,-1 0-1 0 0,2-1 1 0 0,6 6 52 0 0,7 2-149 0 0,1 0-1 0 0,0-2 1 0 0,2 0 0 0 0,0-2 0 0 0,0-1 0 0 0,1 0-1 0 0,0-2 1 0 0,1-1 0 0 0,0-2 0 0 0,1 0 0 0 0,0-2 0 0 0,-1-1-1 0 0,2-1 1 0 0,-1-1 0 0 0,12-2 149 0 0,-31 0-310 0 0,72-3-3817 0 0,-29-6-3464 0 0,-37 2 2730 0 0</inkml:trace>
  <inkml:trace contextRef="#ctx0" brushRef="#br0" timeOffset="247.332">131 138 9090 0 0,'0'0'1304'0'0,"0"0"-912"0"0,0 0-696 0 0,0 0-280 0 0,0 0-64 0 0,0 0 56 0 0,0 0 128 0 0,0 0-120 0 0,0 0-537 0 0,0 0-1383 0 0,0 0-1481 0 0</inkml:trace>
  <inkml:trace contextRef="#ctx0" brushRef="#br0" timeOffset="1526.851">188 182 0 0 0,'0'0'1447'0'0,"0"0"196"0"0,0 0 120 0 0,0 0 169 0 0,0 0 104 0 0,0 0 1 0 0,0 0-144 0 0,0 0-274 0 0,0 0-260 0 0,0 0-248 0 0,0 0-218 0 0,0 0-179 0 0,-4 0-136 0 0,-12-3-111 0 0,12 3-92 0 0,4 0-66 0 0,0 0-63 0 0,0 0-46 0 0,0 0-39 0 0,0 0-33 0 0,0 0-32 0 0,0 0-30 0 0,0 0-25 0 0,0 0-14 0 0,0 0 3 0 0,0 0 28 0 0,0 0 8 0 0,0 0 12 0 0,0 0-5 0 0,2 0-1209 0 0,5 0-11522 0 0,-5 0 5006 0 0</inkml:trace>
</inkml:ink>
</file>

<file path=ppt/ink/ink4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1.3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467 207 1112 0 0,'0'0'1382'0'0,"0"0"-685"0"0,0 0-402 0 0,0 0 40 0 0,0 0 296 0 0,0 0 392 0 0,0 0 254 0 0,0 0 74 0 0,0 0-136 0 0,0 0-221 0 0,0 0-149 0 0,24-14-145 0 0,79-45-73 0 0,35 3 952 0 0,-86 38-1109 0 0,0 2 0 0 0,0 3 0 0 0,2 2 0 0 0,-1 3-1 0 0,1 1 1 0 0,22 3-470 0 0,-74 3 4 0 0,0 1-1 0 0,0 0 0 0 0,0 0 0 0 0,0 0 0 0 0,0 0 1 0 0,0 1-1 0 0,0-1 0 0 0,1 1 0 0 0,-1-1 1 0 0,0 1-1 0 0,0 0 0 0 0,-1-1 0 0 0,1 1 1 0 0,0 0-1 0 0,0 0 0 0 0,0 0 0 0 0,-1 1 1 0 0,1-1-1 0 0,0 0 0 0 0,-1 1 0 0 0,1-1 1 0 0,-1 1-1 0 0,0-1 0 0 0,1 1 0 0 0,-1 0 0 0 0,0 0 1 0 0,0 0-1 0 0,0-1 0 0 0,0 1 0 0 0,0 0 1 0 0,-1 0-1 0 0,1 0 0 0 0,-1 0 0 0 0,1 0 1 0 0,-1 0-1 0 0,1 0 0 0 0,-1 1 0 0 0,0-1 1 0 0,0 0-1 0 0,0 0 0 0 0,-1 0 0 0 0,1 0-3 0 0,-2 31 128 0 0,-1 0 0 0 0,-1 0 0 0 0,-2-1 0 0 0,-1 0 0 0 0,-2 0 0 0 0,-1-1 0 0 0,-2 0 0 0 0,-7 14-128 0 0,-24 72 130 0 0,35-90-131 0 0,1 0 1 0 0,0 0-1 0 0,2 0 1 0 0,2 0-1 0 0,0 1 1 0 0,2 0-1 0 0,1-1 1 0 0,2 24 0 0 0,0-46 9 0 0,-1 0 1 0 0,1 1-1 0 0,0-1 1 0 0,0 0-1 0 0,0 0 1 0 0,1 0-1 0 0,0 0 1 0 0,0-1-1 0 0,0 1 1 0 0,1-1-1 0 0,-1 0 1 0 0,1 0-1 0 0,0 0 0 0 0,0 0 1 0 0,0-1-1 0 0,1 1 1 0 0,-1-1-1 0 0,1 0 1 0 0,0-1-1 0 0,0 1-9 0 0,-25-6 3078 0 0,-83-12-3094 0 0,46 12-40 0 0,0 2-1 0 0,-1 2 1 0 0,1 3 0 0 0,0 3-1 0 0,0 2 1 0 0,1 2 0 0 0,0 3-1 0 0,1 3 1 0 0,1 1-1 0 0,1 3 1 0 0,0 3 0 0 0,2 1-1 0 0,1 3 1 0 0,-23 18 56 0 0,40-26-125 0 0,24-16-6 0 0,1 0 0 0 0,-1 1 0 0 0,1 1 0 0 0,0-1 0 0 0,0 1 0 0 0,0 1 0 0 0,1-1 0 0 0,0 1 0 0 0,1 1 0 0 0,-1-1 0 0 0,1 1 0 0 0,-5 8 131 0 0,13-14-362 0 0,0-1-1 0 0,0 0 1 0 0,0 0-1 0 0,1 0 1 0 0,-1 0-1 0 0,0-1 1 0 0,0 1-1 0 0,1-1 1 0 0,-1 1-1 0 0,0-1 1 0 0,1 0-1 0 0,-1 0 1 0 0,0 0-1 0 0,1 0 1 0 0,-1 0-1 0 0,0 0 1 0 0,1-1-1 0 0,-1 1 1 0 0,0-1-1 0 0,0 1 1 0 0,1-1-1 0 0,-1 0 1 0 0,1-1 362 0 0,50-22-7347 0 0,-36 13 4098 0 0</inkml:trace>
  <inkml:trace contextRef="#ctx0" brushRef="#br0" timeOffset="387.065">618 442 4881 0 0,'0'0'1794'0'0,"0"0"-486"0"0,0 0-408 0 0,0 0-77 0 0,0 0 121 0 0,0 0 170 0 0,0 0 103 0 0,0 0 21 0 0,0 0-48 0 0,0 0-117 0 0,0 0-187 0 0,40-1-206 0 0,134-6-167 0 0,-5-14 289 0 0,336-67 1630 0 0,-412 76-2146 0 0,-99 32 8 0 0,-127 153 508 0 0,130-168-836 0 0,0 1 0 0 0,0 1 0 0 0,1-1 0 0 0,0 0 0 0 0,0 1 0 0 0,0-1 0 0 0,1 1 0 0 0,0-1 0 0 0,0 1 0 0 0,1-1 0 0 0,0 1 0 0 0,0 0 0 0 0,0-1 0 0 0,1 3 34 0 0,1-7-296 0 0,-1 1 0 0 0,1 0 0 0 0,0-1 0 0 0,0 1 1 0 0,0-1-1 0 0,0 0 0 0 0,0 0 0 0 0,0 0 0 0 0,0 0 0 0 0,1 0 0 0 0,-1 0 1 0 0,1-1-1 0 0,0 1 0 0 0,-1-1 0 0 0,1 1 0 0 0,0-1 0 0 0,0 0 0 0 0,0 0 0 0 0,0 0 1 0 0,0-1 295 0 0,25 4-11021 0 0,-20 0 5258 0 0</inkml:trace>
</inkml:ink>
</file>

<file path=ppt/ink/ink4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8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130 195 360 0 0,'0'0'1236'0'0,"0"0"161"0"0,0 0 279 0 0,0 0 312 0 0,0 0 108 0 0,0 0-261 0 0,0 0-483 0 0,0 0-484 0 0,0 0-297 0 0,0 0-59 0 0,0 0 120 0 0,0 0 175 0 0,0 0 129 0 0,11 2 39 0 0,17 1-347 0 0,0-1 1 0 0,0-1-1 0 0,1-2 0 0 0,-1-1 1 0 0,0-1-1 0 0,7-2-628 0 0,-2-3 268 0 0,0-2-1 0 0,-1-1 1 0 0,0-1-1 0 0,0-2 1 0 0,-2-1 0 0 0,0-2-1 0 0,0-1 1 0 0,1-3-268 0 0,-26 18 59 0 0,0 0 1 0 0,-1-1 0 0 0,0 0 0 0 0,0 1 0 0 0,0-1 0 0 0,0-1-1 0 0,0 1 1 0 0,-1-1 0 0 0,0 1 0 0 0,0-1 0 0 0,0 0-1 0 0,-1 0 1 0 0,0 0 0 0 0,1-1-60 0 0,-3 5 8 0 0,0 1-104 0 0,0 2-117 0 0,-15 303-527 0 0,12-204 748 0 0,-25 272-296 0 0,26-354 191 0 0,-1 0 1 0 0,-1-1-1 0 0,-1 1 1 0 0,0-1-1 0 0,-1 0 1 0 0,-1-1-1 0 0,-1 1 1 0 0,-1-1-1 0 0,0-1 1 0 0,-1 0-1 0 0,-1 0 1 0 0,0-1-1 0 0,-1 0 1 0 0,-1-1 0 0 0,0 0-1 0 0,-1-1 1 0 0,-1-1-1 0 0,0 0 1 0 0,0-1-1 0 0,-1 0 1 0 0,-16 6 96 0 0,9-6-32 0 0,-1-2 0 0 0,0-1 0 0 0,-1-1 0 0 0,0-1 0 0 0,0-2 0 0 0,0 0 1 0 0,0-1-1 0 0,-1-2 0 0 0,1 0 0 0 0,-19-3 32 0 0,39 1 30 0 0,0 1 1 0 0,0-1-1 0 0,0 0 1 0 0,0-1-1 0 0,0 1 0 0 0,0-1 1 0 0,1 0-1 0 0,-1 0 1 0 0,0 0-1 0 0,1-1 0 0 0,0 0 1 0 0,0 0-1 0 0,0 0 1 0 0,0 0-1 0 0,0-1 0 0 0,0 1 1 0 0,1-1-1 0 0,0 0 1 0 0,0 0-1 0 0,0 0 0 0 0,0 0 1 0 0,0-1-1 0 0,1 1 1 0 0,0-1-1 0 0,0 0 0 0 0,0 0 1 0 0,1 1-1 0 0,-1-1 1 0 0,1 0-1 0 0,1 0 0 0 0,-1 0 1 0 0,0-1-1 0 0,1 1 1 0 0,0 0-1 0 0,1 0 0 0 0,-1 0 1 0 0,1 0-1 0 0,0 0 1 0 0,0 0-1 0 0,0 0 0 0 0,1 0 1 0 0,-1 1-1 0 0,1-1 1 0 0,1 0-31 0 0,8-14 60 0 0,2 0 0 0 0,0 0 0 0 0,2 1 0 0 0,0 1 0 0 0,0 0 0 0 0,2 2 0 0 0,0 0 0 0 0,1 0 0 0 0,0 2 0 0 0,1 0 0 0 0,0 1 0 0 0,1 1 0 0 0,1 1 0 0 0,4-1-60 0 0,-18 7 2 0 0,70-37-226 0 0,2 3 0 0 0,2 4 0 0 0,1 3-1 0 0,1 4 1 0 0,47-8 224 0 0,29-26-8739 0 0,-106 37 8545 0 0,19 9 964 0 0,-72 56 2644 0 0,-54 52-939 0 0,44-80-2354 0 0,1 0-1 0 0,1 0 1 0 0,0 1 0 0 0,1 0 0 0 0,0 0 0 0 0,1 1 0 0 0,-3 12-121 0 0,7-24 36 0 0,1 0 1 0 0,-1-1 0 0 0,1 1 0 0 0,0 0 0 0 0,0 0 0 0 0,0 0-1 0 0,0 0 1 0 0,1 0 0 0 0,-1 0 0 0 0,1 0 0 0 0,0 0 0 0 0,-1 0-1 0 0,1 0 1 0 0,1 0 0 0 0,-1 0 0 0 0,0 0 0 0 0,1 0 0 0 0,0 0-1 0 0,0 0 1 0 0,-1 0 0 0 0,2 0 0 0 0,-1 0 0 0 0,0 0-1 0 0,1-1 1 0 0,-1 1 0 0 0,1-1 0 0 0,0 1 0 0 0,-1-1 0 0 0,1 1-1 0 0,1-1 1 0 0,-1 0 0 0 0,0 0 0 0 0,0 0 0 0 0,1 0 0 0 0,-1 0-1 0 0,1-1 1 0 0,0 1 0 0 0,-1-1 0 0 0,1 1-37 0 0,5-3 104 0 0,0 1 0 0 0,0-1 0 0 0,0 0 0 0 0,0 0 1 0 0,0-1-1 0 0,0-1 0 0 0,-1 1 0 0 0,1-1 0 0 0,-1 0 0 0 0,0 0 0 0 0,0-1 1 0 0,0 0-1 0 0,0-1 0 0 0,-1 1 0 0 0,1-1 0 0 0,-1-1 0 0 0,0 1 0 0 0,-1-1 1 0 0,1 0-1 0 0,-1 0 0 0 0,-1 0 0 0 0,1-1 0 0 0,-1 0 0 0 0,0 0 0 0 0,0 0 0 0 0,-1 0 1 0 0,0-1-1 0 0,0 1 0 0 0,-1-1 0 0 0,0 0 0 0 0,-1 1 0 0 0,1-1 0 0 0,-1 0 1 0 0,-1 0-1 0 0,0-6-104 0 0,1 2-160 0 0,-1 0 1 0 0,0 0-1 0 0,-1-1 1 0 0,-1 1-1 0 0,0 0 1 0 0,-1 0-1 0 0,0 0 1 0 0,-1 1-1 0 0,0-1 1 0 0,-1 0 159 0 0,-17-25-4934 0 0,-8 1-6098 0 0,23 28 3558 0 0</inkml:trace>
  <inkml:trace contextRef="#ctx0" brushRef="#br0" timeOffset="249.989">1404 928 11306 0 0,'0'0'1435'0'0,"0"0"-173"0"0,0 0 122 0 0,0 0 97 0 0,0 0-48 0 0,0 0-178 0 0,0 0-252 0 0,0 0-183 0 0,0 0-121 0 0,0 0-131 0 0,0 0-134 0 0,0 0-124 0 0,-1-35-95 0 0,-2-109-88 0 0,2 140-121 0 0,0 0 1 0 0,1-1-1 0 0,0 1 1 0 0,0 0-1 0 0,0 0 1 0 0,0 0-1 0 0,1-1 1 0 0,-1 1-1 0 0,1 0 1 0 0,0 0-1 0 0,1 0 1 0 0,-1 0-1 0 0,1 0 1 0 0,-1 0-1 0 0,1 1 1 0 0,0-1-1 0 0,3-2-6 0 0,2-5 16 0 0,3-3-131 0 0,0 0-1 0 0,1 1 0 0 0,0 0 0 0 0,1 0 0 0 0,1 2 0 0 0,0-1 0 0 0,0 2 0 0 0,1 0 0 0 0,0 0 0 0 0,1 1 0 0 0,0 1 0 0 0,0 0 1 0 0,8-1 115 0 0,27-7-4183 0 0,2 6-3562 0 0,-38 10-1095 0 0</inkml:trace>
  <inkml:trace contextRef="#ctx0" brushRef="#br0" timeOffset="648.424">2036 450 280 0 0,'0'0'2946'0'0,"0"0"-660"0"0,0 0-242 0 0,0 0 37 0 0,0 0-62 0 0,0 0-172 0 0,0 0-289 0 0,0 0-313 0 0,0 0-251 0 0,0 0-205 0 0,0 0-193 0 0,0 0-134 0 0,0 0-81 0 0,-20 6-99 0 0,-60 24-70 0 0,76-28-195 0 0,0-1 0 0 0,1 1 0 0 0,-1 0 0 0 0,0 0 0 0 0,1 0 0 0 0,-1 0 0 0 0,1 1 0 0 0,0 0 0 0 0,0-1 0 0 0,0 1 0 0 0,0 0 0 0 0,1 0 0 0 0,-1 1 0 0 0,1-1 0 0 0,-1 0 0 0 0,1 1 0 0 0,0 0 0 0 0,0 2-17 0 0,-5 7 51 0 0,3-7-42 0 0,0-1 0 0 0,1 1 0 0 0,0 0 0 0 0,0 0 0 0 0,0 0 0 0 0,1 0 1 0 0,0 0-1 0 0,0 1 0 0 0,1-1 0 0 0,-1 0 0 0 0,1 1 0 0 0,1 0 0 0 0,-1-1 0 0 0,1 1 0 0 0,1-1 0 0 0,-1 1 0 0 0,1-1 0 0 0,0 1 1 0 0,0-1-1 0 0,1 1 0 0 0,0-1 0 0 0,0 0 0 0 0,1 1 0 0 0,-1-1 0 0 0,1-1 0 0 0,0 1 0 0 0,1 0 0 0 0,0-1 0 0 0,0 1 0 0 0,0-1 0 0 0,3 3-9 0 0,4-2-68 0 0,-1-1 0 0 0,1 0 0 0 0,0 0 0 0 0,1-1 0 0 0,-1 0-1 0 0,1-1 1 0 0,-1 0 0 0 0,1-1 0 0 0,0-1 0 0 0,0 0 0 0 0,0 0-1 0 0,0-1 1 0 0,0-1 0 0 0,0 0 0 0 0,0 0 0 0 0,0-1 0 0 0,0-1-1 0 0,-1 0 1 0 0,1-1 0 0 0,2-1 68 0 0,38-14-5120 0 0,-3-4-4447 0 0,-35 16 4957 0 0</inkml:trace>
  <inkml:trace contextRef="#ctx0" brushRef="#br0" timeOffset="1020.191">2282 740 0 0 0,'0'0'1930'0'0,"0"0"140"0"0,0 0 238 0 0,0 0 263 0 0,0 0-10 0 0,0 0-166 0 0,0 0-276 0 0,0 0-317 0 0,0 0-261 0 0,32 2-252 0 0,99 4-252 0 0,-63-18 202 0 0,-57 5-989 0 0,2 2-156 0 0,1-2 1 0 0,-1 1-1 0 0,0-2 1 0 0,-1 0-1 0 0,0 0 1 0 0,0-1 0 0 0,-1-1-1 0 0,0 0 1 0 0,-1 0-1 0 0,0-1 1 0 0,0-1-1 0 0,-1 1 1 0 0,-1-2 0 0 0,0 1-1 0 0,-1-1 1 0 0,0 0-1 0 0,-1 0 1 0 0,0-1-1 0 0,-1 0 1 0 0,-1 0 0 0 0,0 0-1 0 0,-1-1 1 0 0,0-3-95 0 0,-3 16-44 0 0,0-1 0 0 0,-1 0 0 0 0,1 1 0 0 0,-1-1 0 0 0,1 1 1 0 0,-1-1-1 0 0,0 1 0 0 0,0 0 0 0 0,0-1 0 0 0,0 1 0 0 0,-1 0 0 0 0,1 0 1 0 0,-1 0-1 0 0,1 0 0 0 0,-1 0 0 0 0,0 0 0 0 0,0 0 0 0 0,0 0 1 0 0,0 1-1 0 0,0-1 0 0 0,0 1 0 0 0,0-1 0 0 0,0 1 0 0 0,-1 0 0 0 0,1 0 1 0 0,0 0-1 0 0,-1 0 0 0 0,1 0 0 0 0,-1 1 0 0 0,1-1 0 0 0,-1 1 0 0 0,1-1 1 0 0,-1 1-1 0 0,0 0 44 0 0,-91 6-884 0 0,77 0 825 0 0,1 0 0 0 0,0 2 1 0 0,0 0-1 0 0,1 0 1 0 0,0 1-1 0 0,0 1 0 0 0,1 1 1 0 0,0 0-1 0 0,1 0 1 0 0,1 2-1 0 0,0-1 0 0 0,0 2 1 0 0,1-1-1 0 0,1 2 0 0 0,0-1 1 0 0,1 1-1 0 0,1 1 1 0 0,-5 11 58 0 0,10-20-17 0 0,0 0 1 0 0,1 0 0 0 0,0-1 0 0 0,0 2-1 0 0,0-1 1 0 0,1 0 0 0 0,0 0 0 0 0,1 0-1 0 0,-1 1 1 0 0,1-1 0 0 0,1 0 0 0 0,-1 0-1 0 0,1 1 1 0 0,1-1 0 0 0,-1 0-1 0 0,1 0 1 0 0,0 0 0 0 0,1 0 0 0 0,0-1-1 0 0,0 1 1 0 0,0-1 0 0 0,1 1 0 0 0,0-1-1 0 0,0 0 1 0 0,1-1 0 0 0,-1 1 0 0 0,1-1-1 0 0,0 0 1 0 0,1 0 0 0 0,-1 0 0 0 0,3 1 16 0 0,14 5 15 0 0,0-1 0 0 0,1 0 1 0 0,0-2-1 0 0,0-1 1 0 0,1 0-1 0 0,0-2 1 0 0,0-1-1 0 0,0-1 1 0 0,1-1-1 0 0,-1-1 0 0 0,1-1 1 0 0,9-2-16 0 0,59-7-1200 0 0,-33-6-6722 0 0,-39 10-3390 0 0</inkml:trace>
</inkml:ink>
</file>

<file path=ppt/ink/ink4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05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0,'0'0'1782'0'0,"0"0"393"0"0,0 0 16 0 0,0 0-212 0 0,0 0-284 0 0,22-7-276 0 0,71-27-276 0 0,-19-15 517 0 0,-23 6-1108 0 0,-2-3 1 0 0,-2-1-1 0 0,-3-3 0 0 0,14-21-552 0 0,-44 56 56 0 0,-1-1 1 0 0,0-1 0 0 0,-2 0 0 0 0,0 0-1 0 0,0-1 1 0 0,-2 0 0 0 0,0-1-1 0 0,-1 0 1 0 0,-1-1 0 0 0,-1 0-1 0 0,0 0 1 0 0,-2 0 0 0 0,0 0-1 0 0,-1-9-56 0 0,-3 27-17 0 0,0-1-1 0 0,0 1 1 0 0,0 0 0 0 0,-1 0-1 0 0,1-1 1 0 0,-1 1-1 0 0,0 0 1 0 0,1 0 0 0 0,-1 0-1 0 0,0 0 1 0 0,0 0-1 0 0,0 0 1 0 0,-1 0 0 0 0,1 0-1 0 0,0 0 1 0 0,-1 1-1 0 0,1-1 1 0 0,-1 0 0 0 0,1 1-1 0 0,-1-1 1 0 0,0 1-1 0 0,0 0 1 0 0,0 0 0 0 0,0-1-1 0 0,0 1 1 0 0,0 0-1 0 0,0 1 1 0 0,0-1-1 0 0,0 0 1 0 0,0 1 0 0 0,0-1-1 0 0,0 1 1 0 0,-1-1-1 0 0,1 1 1 0 0,0 0 0 0 0,-3 0 17 0 0,0 0-86 0 0,-1 0 0 0 0,1 0 0 0 0,-1 1 0 0 0,0-1 0 0 0,1 1 1 0 0,-1 0-1 0 0,1 1 0 0 0,-1 0 0 0 0,1 0 0 0 0,0 0 0 0 0,0 0 1 0 0,0 1-1 0 0,0-1 0 0 0,-3 3 86 0 0,-1 2 2 0 0,-1 1 1 0 0,1 0-1 0 0,0 0 1 0 0,1 1-1 0 0,0 0 1 0 0,0 0-1 0 0,1 1 1 0 0,0 0-1 0 0,1 0 1 0 0,0 1-1 0 0,1 0 1 0 0,0 0-1 0 0,1 0 1 0 0,0 0-1 0 0,0 1 1 0 0,1 1-3 0 0,3-10 17 0 0,0 0-1 0 0,0 0 1 0 0,1-1 0 0 0,-1 1-1 0 0,1 0 1 0 0,0 0 0 0 0,0 0 0 0 0,0-1-1 0 0,0 1 1 0 0,0 0 0 0 0,0-1-1 0 0,1 1 1 0 0,-1-1 0 0 0,1 0-1 0 0,0 1 1 0 0,0-1 0 0 0,0 0 0 0 0,0 0-1 0 0,0 0 1 0 0,0 0 0 0 0,0-1-1 0 0,1 1 1 0 0,-1 0 0 0 0,1-1-1 0 0,-1 0 1 0 0,1 1 0 0 0,0-1 0 0 0,-1 0-1 0 0,2 0-16 0 0,83 15 866 0 0,-17-17-226 0 0,-1-3 0 0 0,0-3 0 0 0,-1-3 0 0 0,48-13-640 0 0,-109 21 24 0 0,-6 2-9 0 0,0 0 0 0 0,-1 0 0 0 0,1 0 0 0 0,-1 0 0 0 0,1 0 0 0 0,0 0 0 0 0,-1 1 0 0 0,1-1 0 0 0,-1 0 0 0 0,1 0 0 0 0,0 0 0 0 0,-1 1 0 0 0,1-1 0 0 0,-1 0-1 0 0,1 0 1 0 0,-1 1 0 0 0,1-1 0 0 0,-1 1 0 0 0,1-1 0 0 0,-1 0 0 0 0,1 1 0 0 0,-1-1 0 0 0,0 1 0 0 0,1-1 0 0 0,-1 1 0 0 0,0-1 0 0 0,1 1 0 0 0,-1-1 0 0 0,0 1 0 0 0,0 0 0 0 0,0-1 0 0 0,1 1 0 0 0,-1-1 0 0 0,0 1 0 0 0,0 0 0 0 0,0-1 0 0 0,0 1 0 0 0,0-1-1 0 0,0 1 1 0 0,0 0 0 0 0,0-1 0 0 0,0 1 0 0 0,0-1 0 0 0,0 1 0 0 0,-1 0 0 0 0,1-1 0 0 0,0 1 0 0 0,0-1 0 0 0,-1 1 0 0 0,1-1 0 0 0,0 1 0 0 0,-1-1 0 0 0,1 1 0 0 0,0-1 0 0 0,-1 1 0 0 0,1-1-15 0 0,-16 39 585 0 0,-57 106 61 0 0,71-143-694 0 0,1 0 0 0 0,0 1 0 0 0,-1-1 0 0 0,1 0 0 0 0,0 0 0 0 0,1 1 0 0 0,-1-1 1 0 0,0 1-1 0 0,1-1 0 0 0,-1 0 0 0 0,1 1 0 0 0,0-1 0 0 0,0 1 0 0 0,0-1 1 0 0,0 1-1 0 0,0-1 0 0 0,0 1 0 0 0,1-1 0 0 0,-1 1 0 0 0,1-1 0 0 0,0 1 0 0 0,0-1 1 0 0,0 0-1 0 0,0 0 0 0 0,0 1 0 0 0,0-1 0 0 0,1 0 0 0 0,-1 0 0 0 0,1 0 1 0 0,-1 0-1 0 0,1 0 0 0 0,0-1 0 0 0,0 1 0 0 0,-1 0 0 0 0,1-1 0 0 0,0 1 1 0 0,1-1-1 0 0,-1 0 0 0 0,0 0 0 0 0,0 0 0 0 0,1 0 0 0 0,-1 0 0 0 0,0 0 0 0 0,1-1 1 0 0,-1 1-1 0 0,2 0 48 0 0,48 1-5801 0 0,-18-4-2953 0 0,-21 1 4250 0 0</inkml:trace>
  <inkml:trace contextRef="#ctx0" brushRef="#br0" timeOffset="366.209">1180 575 5889 0 0,'0'0'1032'0'0,"0"0"-210"0"0,0 0 52 0 0,0 0 276 0 0,0 0 255 0 0,0 0 106 0 0,0 0-32 0 0,0 0-107 0 0,0 0-166 0 0,0 0-184 0 0,0 0-155 0 0,0 0-129 0 0,34 4-91 0 0,104 14-86 0 0,-135-17-528 0 0,0 0 1 0 0,0 0-1 0 0,0-1 0 0 0,1 1 0 0 0,-1-1 1 0 0,0 0-1 0 0,1 0 0 0 0,-1 0 0 0 0,0-1 1 0 0,0 1-1 0 0,1-1 0 0 0,-1 0 0 0 0,0 1 1 0 0,0-1-1 0 0,0-1 0 0 0,0 1 0 0 0,0 0 1 0 0,0-1-1 0 0,0 0 0 0 0,0 1 0 0 0,0-1 1 0 0,1-2-34 0 0,5-3 134 0 0,-1 3-65 0 0,0-1 0 0 0,-1 1 0 0 0,1-1 0 0 0,-1-1 0 0 0,0 1 0 0 0,0-1 0 0 0,-1-1 0 0 0,1 1 0 0 0,-2-1 0 0 0,1 0 0 0 0,-1 0 1 0 0,0-1-1 0 0,0 1 0 0 0,-1-1 0 0 0,0 0 0 0 0,0 0 0 0 0,-1-1 0 0 0,0 1 0 0 0,-1-1 0 0 0,0 0 0 0 0,0 0 0 0 0,0 1 0 0 0,-1-1 1 0 0,-1 0-1 0 0,0-1-69 0 0,-2 7-50 0 0,-1-1 0 0 0,0 1 0 0 0,0-1 0 0 0,-1 1 1 0 0,1 0-1 0 0,-1 0 0 0 0,1 1 0 0 0,-1-1 0 0 0,0 1 0 0 0,0-1 1 0 0,0 1-1 0 0,0 0 0 0 0,0 1 0 0 0,-1-1 0 0 0,1 1 0 0 0,0 0 1 0 0,-1 0-1 0 0,1 0 0 0 0,-1 1 0 0 0,1-1 0 0 0,-1 1 1 0 0,0 0-1 0 0,1 1 0 0 0,-1-1 0 0 0,1 1 0 0 0,-1 0 0 0 0,1 0 1 0 0,-4 1 49 0 0,-7 3-68 0 0,0 0 0 0 0,0 0 0 0 0,1 2 0 0 0,0 0 0 0 0,1 0 0 0 0,-1 1 0 0 0,1 1 0 0 0,1 0 0 0 0,0 1 0 0 0,0 0 0 0 0,1 1-1 0 0,0 1 1 0 0,-8 10 68 0 0,12-14-21 0 0,0 0 0 0 0,1 0 0 0 0,0 1 0 0 0,0 0 0 0 0,1 0-1 0 0,0 1 1 0 0,0-1 0 0 0,1 1 0 0 0,1 0 0 0 0,0 0-1 0 0,0 0 1 0 0,1 1 0 0 0,0-1 0 0 0,0 1 0 0 0,1-1-1 0 0,1 1 1 0 0,0-1 0 0 0,1 8 21 0 0,1-14-10 0 0,-1 1 1 0 0,1-1-1 0 0,0 0 0 0 0,0 0 1 0 0,1 0-1 0 0,-1 0 0 0 0,1-1 1 0 0,0 1-1 0 0,0-1 0 0 0,0 1 1 0 0,0-1-1 0 0,0 0 0 0 0,1 0 1 0 0,0 0-1 0 0,-1-1 0 0 0,1 1 1 0 0,0-1-1 0 0,0 0 0 0 0,1 0 1 0 0,-1-1-1 0 0,0 1 0 0 0,1-1 1 0 0,2 1 9 0 0,108 14-106 0 0,-88-16-421 0 0,0-1 1 0 0,1-1-1 0 0,-1-1 1 0 0,0-2-1 0 0,0-1 0 0 0,-1 0 1 0 0,10-6 526 0 0,36-14-4821 0 0,-2-3-3365 0 0,-48 21 4700 0 0</inkml:trace>
  <inkml:trace contextRef="#ctx0" brushRef="#br0" timeOffset="827.964">2119 394 6721 0 0,'0'0'2014'0'0,"0"0"-472"0"0,0 0-151 0 0,0 0 82 0 0,0 0 113 0 0,0 0-62 0 0,0 0-217 0 0,0 0-270 0 0,0 0-268 0 0,0 0-162 0 0,0 0-102 0 0,-33 14-54 0 0,-102 45-41 0 0,48-14 372 0 0,83-43-784 0 0,0 1 0 0 0,0-1 0 0 0,0 1 0 0 0,1 0-1 0 0,0 0 1 0 0,-1 1 0 0 0,1-1 0 0 0,0 1-1 0 0,0-1 1 0 0,1 1 0 0 0,-1 0 0 0 0,1 0 0 0 0,0 0-1 0 0,0 0 1 0 0,0 1 0 0 0,1-1 0 0 0,-1 0-1 0 0,1 1 1 0 0,0-1 0 0 0,0 1 0 0 0,1 2 2 0 0,0-2-19 0 0,0-1 1 0 0,1 1-1 0 0,-1-1 1 0 0,1 1-1 0 0,0-1 1 0 0,1 1-1 0 0,-1-1 1 0 0,1 0-1 0 0,0 0 1 0 0,0 1-1 0 0,0-1 1 0 0,0-1-1 0 0,1 1 1 0 0,0 0-1 0 0,-1 0 1 0 0,1-1-1 0 0,1 0 1 0 0,-1 0-1 0 0,0 0 1 0 0,1 0-1 0 0,0 0 1 0 0,-1 0-1 0 0,1-1 1 0 0,0 0 0 0 0,1 0-1 0 0,-1 0 1 0 0,0 0-1 0 0,0-1 1 0 0,1 0-1 0 0,-1 0 1 0 0,1 0-1 0 0,2 0 19 0 0,4 1 35 0 0,0 0 1 0 0,1-1-1 0 0,-1 0 0 0 0,1-1 1 0 0,-1-1-1 0 0,1 0 0 0 0,-1 0 0 0 0,0-1 1 0 0,1 0-1 0 0,-1-1 0 0 0,0-1 1 0 0,8-3-36 0 0,1-3 35 0 0,-1-1 0 0 0,0 0 1 0 0,0-1-1 0 0,-2-2 0 0 0,1 1 0 0 0,-2-2 1 0 0,0 0-1 0 0,0-2 0 0 0,-2 1 0 0 0,0-2 1 0 0,9-13-36 0 0,-30 100-432 0 0,6-65 428 0 0,0 0 1 0 0,1 0 0 0 0,0 0 0 0 0,-1 0-1 0 0,1 0 1 0 0,1 0 0 0 0,-1 0-1 0 0,1 0 1 0 0,-1 0 0 0 0,1 0-1 0 0,0 0 1 0 0,1 0 0 0 0,-1 0 0 0 0,1-1-1 0 0,-1 1 1 0 0,1 0 0 0 0,0-1-1 0 0,1 1 1 0 0,-1-1 0 0 0,1 0 0 0 0,-1 0-1 0 0,1 0 1 0 0,0 0 0 0 0,0 0-1 0 0,0-1 1 0 0,0 1 0 0 0,1-1-1 0 0,-1 0 1 0 0,1 0 0 0 0,-1 0 0 0 0,1 0-1 0 0,2 0 4 0 0,4 2-98 0 0,-1-1 0 0 0,1-1-1 0 0,0 0 1 0 0,0 0-1 0 0,0 0 1 0 0,0-1-1 0 0,0-1 1 0 0,0 0 0 0 0,0 0-1 0 0,0-1 1 0 0,5-1 98 0 0,63-24-8572 0 0,-61 19 3040 0 0,-4 3-1037 0 0</inkml:trace>
  <inkml:trace contextRef="#ctx0" brushRef="#br0" timeOffset="1115.765">2850 438 12827 0 0,'0'0'1677'0'0,"0"0"-266"0"0,0 0-65 0 0,0 0-14 0 0,0 0-111 0 0,0 0-235 0 0,0 0-308 0 0,0 0-201 0 0,0 0-117 0 0,0 0-98 0 0,0 0-79 0 0,0 0-74 0 0,0 0-52 0 0,-10 2-31 0 0,-69 34 38 0 0,71-29-76 0 0,0 0 0 0 0,1 1 1 0 0,0 0-1 0 0,0 0 0 0 0,0 0 0 0 0,1 1 1 0 0,1 0-1 0 0,-1 0 0 0 0,2 0 1 0 0,-1 1-1 0 0,-2 9 12 0 0,5-15-23 0 0,1 0 0 0 0,0 1-1 0 0,0-1 1 0 0,0 0 0 0 0,0 1 0 0 0,1-1 0 0 0,0 1-1 0 0,0-1 1 0 0,0 1 0 0 0,0-1 0 0 0,1 1 0 0 0,0-1-1 0 0,0 0 1 0 0,0 1 0 0 0,0-1 0 0 0,1 0 0 0 0,-1 0-1 0 0,1 0 1 0 0,0 0 0 0 0,1 0 0 0 0,-1 0 0 0 0,1 0-1 0 0,-1-1 1 0 0,1 1 0 0 0,0-1 0 0 0,0 0 0 0 0,1 0-1 0 0,-1 0 1 0 0,1 0 23 0 0,8 4-5 0 0,0 0 0 0 0,0-1-1 0 0,0-1 1 0 0,1 0 0 0 0,-1-1 0 0 0,1 0-1 0 0,1-1 1 0 0,-1 0 0 0 0,0-1 0 0 0,1-1-1 0 0,-1 0 1 0 0,1-1 0 0 0,-1 0 0 0 0,1-1-1 0 0,-1 0 1 0 0,4-2 5 0 0,-3 1-267 0 0,0-1-1 0 0,0-1 1 0 0,-1 0-1 0 0,0-1 1 0 0,0-1 0 0 0,0 0-1 0 0,0 0 1 0 0,-1-1-1 0 0,0-1 1 0 0,8-7 267 0 0,23-20-4494 0 0,-3-3-4124 0 0,-27 24 2274 0 0</inkml:trace>
  <inkml:trace contextRef="#ctx0" brushRef="#br0" timeOffset="1370.21">3476 0 13579 0 0,'0'0'1267'0'0,"0"0"-530"0"0,0 0-202 0 0,0 0 147 0 0,0 0 194 0 0,0 0 85 0 0,0 0-78 0 0,0 0-179 0 0,-13 33-129 0 0,-39 105-89 0 0,36-44 274 0 0,15-64-605 0 0,1 1 0 0 0,1 0-1 0 0,2 0 1 0 0,1-1 0 0 0,1 0 0 0 0,4 11-155 0 0,-2-19-167 0 0,1-1 0 0 0,0 0 0 0 0,2 0-1 0 0,0-1 1 0 0,1 0 0 0 0,2-1 0 0 0,0 0 0 0 0,3 2 167 0 0,0-7-1703 0 0,-8-12-2669 0 0,-8-2 1782 0 0,0-1-2492 0 0,0-1 1800 0 0,0 1-1326 0 0</inkml:trace>
  <inkml:trace contextRef="#ctx0" brushRef="#br0" timeOffset="1643.729">3144 332 14291 0 0,'0'0'983'0'0,"0"0"-532"0"0,0 0-137 0 0,0 0 237 0 0,0 0 247 0 0,0 0 123 0 0,0 0-62 0 0,0 0-152 0 0,0 0-152 0 0,33 3-129 0 0,105 9-81 0 0,302-5 371 0 0,-388-9-2142 0 0,-26 1-1804 0 0,-1 0-5296 0 0,-13 1-209 0 0</inkml:trace>
  <inkml:trace contextRef="#ctx0" brushRef="#br0" timeOffset="1814.577">3987 508 3681 0 0,'0'0'3330'0'0,"0"0"-1656"0"0,0 0-524 0 0,0 0-33 0 0,0 0-65 0 0,0 0-144 0 0,0 0-236 0 0,0 0-244 0 0,0 0-177 0 0,0 0-88 0 0,0 0-62 0 0,0 0-73 0 0,0 0-97 0 0,4 27-135 0 0,11 81-212 0 0,-5-79-2133 0 0,-8-34-3265 0 0,-1 1 311 0 0</inkml:trace>
  <inkml:trace contextRef="#ctx0" brushRef="#br0" timeOffset="1998.649">3916 151 9682 0 0,'0'0'1936'0'0,"0"0"-927"0"0,0 0-625 0 0,0 0-512 0 0,0 0-712 0 0,0 0-425 0 0,0 0-335 0 0,0 0-601 0 0,0 0-1143 0 0,0 0-289 0 0</inkml:trace>
  <inkml:trace contextRef="#ctx0" brushRef="#br0" timeOffset="2198.976">4330 449 15819 0 0,'0'0'1018'0'0,"0"0"-349"0"0,0 0-90 0 0,0 0 0 0 0,0 0-36 0 0,0 0-127 0 0,0 0-189 0 0,0 0-123 0 0,0 0-70 0 0,0 0-48 0 0,0 0-34 0 0,-11 32-4 0 0,-32 96-11 0 0,42-126 58 0 0,0-1 1 0 0,0 1-1 0 0,-1 0 0 0 0,1 0 1 0 0,0 0-1 0 0,1 0 1 0 0,-1 0-1 0 0,0 0 0 0 0,0 0 1 0 0,1 0-1 0 0,0 0 0 0 0,-1 1 1 0 0,1-1-1 0 0,0 0 1 0 0,0 0-1 0 0,0 0 0 0 0,0 0 1 0 0,0 1-1 0 0,1-1 0 0 0,-1 0 1 0 0,0 0-1 0 0,1 0 0 0 0,0 0 1 0 0,0 0-1 0 0,-1 0 1 0 0,1 0-1 0 0,0 0 0 0 0,1 0 1 0 0,-1 0-1 0 0,0 0 0 0 0,1-1 5 0 0,5 8-39 0 0,-3-6 106 0 0,-1 1 0 0 0,0-1 0 0 0,1 0 0 0 0,-1 0 0 0 0,1 0 0 0 0,0-1 0 0 0,0 1 0 0 0,0-1 0 0 0,0 0 0 0 0,0 0 0 0 0,1 0 0 0 0,-1-1 0 0 0,1 0 0 0 0,-1 0 0 0 0,1 0 0 0 0,-1 0 0 0 0,1 0 0 0 0,-1-1 0 0 0,1 0 0 0 0,0 0 0 0 0,-1 0 0 0 0,1-1 0 0 0,0 0 0 0 0,-1 0 0 0 0,1 0 0 0 0,-1 0 0 0 0,0-1 0 0 0,1 1 0 0 0,-1-1 0 0 0,0 0 0 0 0,0 0 0 0 0,0-1 0 0 0,2-1-67 0 0,2-4 160 0 0,0 0 0 0 0,0-1 0 0 0,-1 0 0 0 0,0-1 0 0 0,-1 1 0 0 0,0-1 0 0 0,-1 0 0 0 0,0-1 0 0 0,-1 1 0 0 0,0-1 0 0 0,0 0 0 0 0,-1 0 0 0 0,0 0 0 0 0,-1 0 0 0 0,-1-1 0 0 0,0 1 0 0 0,0-1 0 0 0,-1 1 0 0 0,0-1 0 0 0,-1 1 0 0 0,-1-1-160 0 0,2 8-76 0 0,-1-1 1 0 0,-1 1-1 0 0,1 0 0 0 0,0-1 1 0 0,-1 1-1 0 0,0 0 1 0 0,0 0-1 0 0,0 0 1 0 0,-1 1-1 0 0,1-1 0 0 0,-1 0 1 0 0,0 1-1 0 0,0 0 1 0 0,0 0-1 0 0,0 0 1 0 0,-1 0-1 0 0,1 0 0 0 0,-1 0 1 0 0,0 1-1 0 0,0 0 1 0 0,0 0-1 0 0,0 0 1 0 0,0 0-1 0 0,0 1 0 0 0,0-1 1 0 0,-1 1-1 0 0,1 0 1 0 0,0 0-1 0 0,-1 1 1 0 0,-3-1 75 0 0,-39 5-6106 0 0,6 15-6563 0 0,31-11 8512 0 0</inkml:trace>
  <inkml:trace contextRef="#ctx0" brushRef="#br0" timeOffset="2542.625">4711 641 12595 0 0,'0'0'2100'0'0,"0"0"-618"0"0,0 0-135 0 0,0 0-4 0 0,0 0-71 0 0,0 0-193 0 0,0 0-272 0 0,0 0-229 0 0,0 0-189 0 0,0 0-140 0 0,0 0-113 0 0,0 0-76 0 0,0 0-44 0 0,13-24-15 0 0,39-74-30 0 0,-20 54-564 0 0,-30 45 492 0 0,1 0 0 0 0,-1 0 0 0 0,0 1 1 0 0,0-1-1 0 0,0 0 0 0 0,0 1 0 0 0,0-1 1 0 0,0 1-1 0 0,-1 0 0 0 0,1 0 1 0 0,0 0-1 0 0,-1 0 0 0 0,0 0 0 0 0,1 0 1 0 0,-1 0-1 0 0,0 0 0 0 0,0 0 1 0 0,0 1-1 0 0,0-1 0 0 0,-1 0 0 0 0,1 1 1 0 0,0-1-1 0 0,-1 2 101 0 0,9 16-79 0 0,-5-13 136 0 0,0-2 0 0 0,1 1-1 0 0,0 0 1 0 0,0-1 0 0 0,0 0-1 0 0,1 0 1 0 0,0 0 0 0 0,-1-1-1 0 0,2 0 1 0 0,-1 0 0 0 0,0-1-1 0 0,1 1 1 0 0,0-1 0 0 0,0-1-1 0 0,0 1 1 0 0,0-1 0 0 0,0-1-1 0 0,0 1 1 0 0,0-1 0 0 0,1 0-1 0 0,-1-1 1 0 0,2 0-57 0 0,5 1 318 0 0,0-1 0 0 0,-1-1-1 0 0,1 0 1 0 0,0-1 0 0 0,-1-1 0 0 0,1 0 0 0 0,-1 0-1 0 0,0-2 1 0 0,0 0 0 0 0,0 0 0 0 0,7-5-318 0 0,-2 0 107 0 0,-2 0 1 0 0,0-1-1 0 0,0 0 0 0 0,-1-1 1 0 0,0-1-1 0 0,-1-1 1 0 0,0 0-1 0 0,-2-1 0 0 0,1 0 1 0 0,-2-1-1 0 0,1-1-107 0 0,-3-17-1179 0 0,-8 22-1452 0 0,-1 0-3279 0 0,0 11 4665 0 0,0-7-10789 0 0</inkml:trace>
</inkml:ink>
</file>

<file path=ppt/ink/ink4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11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495 626 3937 0 0,'0'0'1143'0'0,"0"0"-290"0"0,0 0-151 0 0,0 0 127 0 0,-36 4 278 0 0,-115 16 173 0 0,144-20-1137 0 0,1 0 0 0 0,-1 1 0 0 0,1 0 0 0 0,-1 1 0 0 0,1-1 0 0 0,-1 1 0 0 0,1 1 0 0 0,0-1 0 0 0,0 1 0 0 0,0 0 0 0 0,0 0 0 0 0,1 1 0 0 0,-4 2-143 0 0,-5 5 325 0 0,-3 0-146 0 0,0 1 0 0 0,1 1 1 0 0,1 1-1 0 0,0 0 0 0 0,1 0 1 0 0,1 2-1 0 0,0 0 0 0 0,1 0 1 0 0,0 1-1 0 0,2 1 0 0 0,0 0 0 0 0,1 0 1 0 0,1 1-1 0 0,0 0 0 0 0,-2 14-179 0 0,9-30 31 0 0,0-1-1 0 0,0 1 0 0 0,1 0 0 0 0,-1-1 0 0 0,1 1 0 0 0,0 0 0 0 0,0-1 0 0 0,0 1 0 0 0,0 0 0 0 0,0 0 0 0 0,0-1 0 0 0,1 1 0 0 0,0 0 0 0 0,-1-1 0 0 0,1 1 0 0 0,0-1 0 0 0,0 1 0 0 0,0-1 0 0 0,1 1 0 0 0,-1-1 1 0 0,0 0-1 0 0,1 1 0 0 0,0-1 0 0 0,-1 0 0 0 0,1 0 0 0 0,0 0 0 0 0,0 0 0 0 0,0-1 0 0 0,1 1 0 0 0,-1 0 0 0 0,0-1 0 0 0,0 0 0 0 0,1 1 0 0 0,-1-1 0 0 0,1 0 0 0 0,0 0 0 0 0,-1 0 0 0 0,1-1 0 0 0,-1 1 1 0 0,1-1-1 0 0,0 1 0 0 0,0-1 0 0 0,-1 0 0 0 0,1 0 0 0 0,1 0-30 0 0,14-2 222 0 0,0 0 1 0 0,0-2-1 0 0,0 0 1 0 0,0-1 0 0 0,-1 0-1 0 0,0-2 1 0 0,0 0-1 0 0,0 0 1 0 0,-1-2-1 0 0,0 0 1 0 0,-1-1-1 0 0,0-1 1 0 0,12-11-223 0 0,-11 11 86 0 0,27-22 47 0 0,-2-2 1 0 0,-1-2-1 0 0,-2-2 1 0 0,-2-1-1 0 0,-1-1 0 0 0,-2-3 1 0 0,3-9-134 0 0,3 9 4 0 0,-38 43-99 0 0,-1 3-48 0 0,-1 42-53 0 0,-1-29 208 0 0,1 0-1 0 0,0 1 0 0 0,1-1 0 0 0,1 0 1 0 0,1 1-1 0 0,0-1 0 0 0,1 0 1 0 0,0 0-1 0 0,1 0 0 0 0,1-1 0 0 0,1 1 1 0 0,0-1-1 0 0,3 6-11 0 0,-5-16 31 0 0,-1 0 0 0 0,1-1-1 0 0,-1 1 1 0 0,1-1 0 0 0,0 0 0 0 0,0 0 0 0 0,1 0 0 0 0,-1 0 0 0 0,1-1 0 0 0,-1 1-1 0 0,1-1 1 0 0,0-1 0 0 0,0 1 0 0 0,0-1 0 0 0,0 1 0 0 0,0-1 0 0 0,0-1-1 0 0,0 1 1 0 0,0-1 0 0 0,0 0 0 0 0,0 0 0 0 0,0 0 0 0 0,1-1 0 0 0,-1 0 0 0 0,3-1-31 0 0,5 0 118 0 0,-1-2 0 0 0,1 1 0 0 0,-1-2 0 0 0,0 0 0 0 0,0 0 0 0 0,-1-1 0 0 0,0-1 0 0 0,0 0 0 0 0,8-6-118 0 0,24-23 254 0 0,0-3 1 0 0,-3-1-1 0 0,-1-2 0 0 0,-2-2 1 0 0,20-33-255 0 0,-42 54 15 0 0,0-2 0 0 0,-2 0 0 0 0,-1 0 0 0 0,-1-2 0 0 0,-1 1 0 0 0,-1-1-1 0 0,-2 0 1 0 0,-1-1 0 0 0,-1 0 0 0 0,-1 0 0 0 0,-1 0 0 0 0,-2-1 0 0 0,0 1 0 0 0,-2 0 0 0 0,-2-4-15 0 0,3 26-22 0 0,-1 0 0 0 0,1 1 1 0 0,-1-1-1 0 0,0 0 0 0 0,0 1 0 0 0,-1-1 0 0 0,0 0 0 0 0,0 1 1 0 0,0 0-1 0 0,-1-1 0 0 0,1 1 0 0 0,-1 0 0 0 0,0 0 1 0 0,-1 1-1 0 0,1-1 0 0 0,-1 1 0 0 0,-1-1 22 0 0,3 5-32 0 0,0 0-1 0 0,0 1 1 0 0,1-1-1 0 0,-1 0 1 0 0,0 1 0 0 0,0 0-1 0 0,0-1 1 0 0,1 1-1 0 0,-1 0 1 0 0,0 0 0 0 0,1 0-1 0 0,-1 0 1 0 0,0 0-1 0 0,1 0 1 0 0,-1 1-1 0 0,1-1 1 0 0,0 0 0 0 0,0 1-1 0 0,-1-1 1 0 0,1 1-1 0 0,0-1 1 0 0,0 1-1 0 0,0 0 1 0 0,0 0 0 0 0,1-1-1 0 0,-1 1 1 0 0,0 0-1 0 0,1 0 1 0 0,-1 0-1 0 0,1 0 1 0 0,0-1 0 0 0,-1 3 32 0 0,-2 5-46 0 0,-13 31 83 0 0,1 1-1 0 0,3 1 1 0 0,1 0-1 0 0,2 1 0 0 0,2 0 1 0 0,2 0-1 0 0,1 0 1 0 0,3 1-1 0 0,1-1 0 0 0,4 18-36 0 0,2-14 48 0 0,2-1 0 0 0,2 0 0 0 0,3 0-1 0 0,1-1 1 0 0,8 16-48 0 0,25 63-832 0 0,-69-148-15031 0 0,13 16 10372 0 0</inkml:trace>
  <inkml:trace contextRef="#ctx0" brushRef="#br0" timeOffset="171.085">950 287 13811 0 0,'0'0'891'0'0,"0"0"-394"0"0,0 0-162 0 0,0 0 34 0 0,0 0 57 0 0,0 0-14 0 0,35 0-65 0 0,115 4-35 0 0,135 14 485 0 0,-179-10-1421 0 0,-31-3-1582 0 0,-3 0-4845 0 0,-42-5-1265 0 0</inkml:trace>
  <inkml:trace contextRef="#ctx0" brushRef="#br0" timeOffset="737.015">2443 95 16155 0 0,'0'0'965'0'0,"0"0"-328"0"0,0 0-133 0 0,0 0 143 0 0,0 0 176 0 0,0 0 70 0 0,-21 35-95 0 0,-63 113-174 0 0,27-24 138 0 0,13-17-495 0 0,11-19-200 0 0,-4-2 0 0 0,-4-2 0 0 0,-3-1-1 0 0,-22 26-66 0 0,13-45 67 0 0,65-101 30 0 0,136-188-51 0 0,199-231-36 0 0,-326 428-16 0 0,0 2-1 0 0,2 1 1 0 0,1 1 0 0 0,1 0-1 0 0,1 2 1 0 0,9-5 6 0 0,-34 26-7 0 0,0 0 0 0 0,0-1 1 0 0,1 1-1 0 0,-1 0 0 0 0,0 0 1 0 0,1 0-1 0 0,-1 0 0 0 0,1 0 1 0 0,-1 0-1 0 0,1 1 0 0 0,0-1 1 0 0,-1 0-1 0 0,1 1 0 0 0,0-1 1 0 0,-1 1-1 0 0,1 0 0 0 0,0-1 1 0 0,0 1-1 0 0,-1 0 0 0 0,1 0 1 0 0,0 0-1 0 0,-1 0 0 0 0,1 1 1 0 0,0-1-1 0 0,0 0 0 0 0,-1 1 1 0 0,1-1-1 0 0,0 1 0 0 0,-1 0 1 0 0,1-1-1 0 0,-1 1 0 0 0,1 0 1 0 0,-1 0-1 0 0,1 0 0 0 0,-1 0 1 0 0,1 0-1 0 0,-1 0 0 0 0,0 1 1 0 0,0-1-1 0 0,0 0 0 0 0,0 1 1 0 0,0-1-1 0 0,0 0 0 0 0,0 1 1 0 0,0 0-1 0 0,0-1 0 0 0,-1 1 1 0 0,1-1-1 0 0,0 2 7 0 0,4 25 56 0 0,-1 1-1 0 0,-2 0 1 0 0,0-1 0 0 0,-2 1 0 0 0,-2 0-1 0 0,0 0 1 0 0,-3 8-56 0 0,-1 22 17 0 0,1 37 117 0 0,3-1 0 0 0,9 64-134 0 0,-1-86 1077 0 0,-6-72-757 0 0,-86-34 1429 0 0,-170-122-2360 0 0,154 84-1568 0 0,71 45-1895 0 0,1-1-4755 0 0,21 19-2496 0 0</inkml:trace>
</inkml:ink>
</file>

<file path=ppt/ink/ink4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25.73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459 0 4161 0 0,'0'0'1712'0'0,"0"0"-455"0"0,0 0-387 0 0,0 0-28 0 0,0 0 225 0 0,0 0 190 0 0,0 0 36 0 0,0 0-116 0 0,0 0-278 0 0,0 0-267 0 0,0 0-214 0 0,-20 14-150 0 0,-63 46-59 0 0,40 3 57 0 0,37-47-198 0 0,0-3-9 0 0,-42 104 290 0 0,-6-2 1 0 0,-5-2 0 0 0,-8 2-350 0 0,-5-12 544 0 0,95-169 793 0 0,27-35-1314 0 0,6 4 0 0 0,3 1-1 0 0,25-25-22 0 0,63-60-49 0 0,-116 158 46 0 0,-30 23 3 0 0,0 0 0 0 0,-1 0-1 0 0,1 0 1 0 0,0 0 0 0 0,0 0 0 0 0,0 0 0 0 0,0 0 0 0 0,0 1 0 0 0,-1-1 0 0 0,1 0 0 0 0,0 1-1 0 0,0-1 1 0 0,0 0 0 0 0,-1 1 0 0 0,1-1 0 0 0,0 1 0 0 0,-1-1 0 0 0,1 1 0 0 0,0 0 0 0 0,-1-1-1 0 0,1 1 1 0 0,-1 0 0 0 0,1-1 0 0 0,-1 1 0 0 0,1 0 0 0 0,-1-1 0 0 0,1 1 0 0 0,-1 0 0 0 0,0 0-1 0 0,1 0 1 0 0,-1-1 0 0 0,0 1 0 0 0,0 0 0 0 0,0 0 0 0 0,0 0 0 0 0,0 0 0 0 0,0 0 0 0 0,0-1-1 0 0,0 1 1 0 0,0 0 0 0 0,0 0 0 0 0,0 0 0 0 0,4 237 680 0 0,-4-212-663 0 0,1-1-1 0 0,1 0 1 0 0,2 1-1 0 0,0-1 1 0 0,2 0-1 0 0,6 19-16 0 0,39 87 167 0 0,-32-87 74 0 0,-19-43-204 0 0,0-1 5 0 0,0 0 7 0 0,0 0 16 0 0,0 0 26 0 0,0 0 34 0 0,0 0 28 0 0,0 0 19 0 0,0 0 4 0 0,0 0 0 0 0,0 0-4 0 0,0 0-14 0 0,0 0 4 0 0,0 0-13 0 0,0 0 4 0 0,0 0 12 0 0,0 0-8 0 0,-7-18 510 0 0,-52-34-361 0 0,-8 10-218 0 0,-2 2 0 0 0,-1 4 0 0 0,-18-4-88 0 0,-24-15-617 0 0,104 40-2276 0 0,8 4-6673 0 0,2 3-1380 0 0</inkml:trace>
</inkml:ink>
</file>

<file path=ppt/ink/ink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4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5.2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495 295 0 0 0,'0'0'564'0'0,"0"0"740"0"0,0 0 249 0 0,0 0-50 0 0,0 0-122 0 0,0 0-132 0 0,0-5-94 0 0,0-23 1072 0 0,-54 20 2447 0 0,17 12-4446 0 0,-1 1 0 0 0,2 2 0 0 0,-1 2 0 0 0,1 1 0 0 0,1 2 0 0 0,0 1 0 0 0,-32 17-228 0 0,54-24 51 0 0,-10 2 8 0 0,17-6-52 0 0,0 0 0 0 0,0 0 0 0 0,0 0 0 0 0,0 1 1 0 0,1-1-1 0 0,-1 2 0 0 0,1-1 0 0 0,0 0 1 0 0,-1 1-1 0 0,2 0 0 0 0,-1 0 0 0 0,0 1 0 0 0,1-1 1 0 0,0 1-1 0 0,-1 1-7 0 0,6-4-3 0 0,-1-1 1 0 0,1 1 0 0 0,-1 0-1 0 0,1 0 1 0 0,0-1-1 0 0,0 1 1 0 0,0 0 0 0 0,0-1-1 0 0,0 1 1 0 0,0-1-1 0 0,0 1 1 0 0,0-1 0 0 0,1 0-1 0 0,-1 1 1 0 0,1-1 0 0 0,-1 0-1 0 0,1 0 1 0 0,-1 0-1 0 0,1 0 1 0 0,0 0 0 0 0,-1 0-1 0 0,1-1 1 0 0,0 1-1 0 0,0 0 1 0 0,-1-1 0 0 0,1 0-1 0 0,0 1 1 0 0,0-1 0 0 0,0 0-1 0 0,0 0 1 0 0,0 0-1 0 0,-1 0 1 0 0,2 0 2 0 0,4 2 39 0 0,200 16 565 0 0,-150-10-281 0 0,-66 25 433 0 0,-78 56-29 0 0,-43 32-478 0 0,129-119-249 0 0,0 1-1 0 0,0-1 1 0 0,0 0 0 0 0,0 0-1 0 0,1 1 1 0 0,-1-1 0 0 0,1 0-1 0 0,0 1 1 0 0,-1-1 0 0 0,1 1-1 0 0,0-1 1 0 0,1 0 0 0 0,-1 1 0 0 0,0-1-1 0 0,1 1 1 0 0,-1-1 0 0 0,1 0-1 0 0,-1 1 1 0 0,1-1 0 0 0,0 0-1 0 0,0 0 1 0 0,0 0 0 0 0,1 0-1 0 0,-1 0 1 0 0,0 0 0 0 0,1 0-1 0 0,-1 0 1 0 0,1 0 0 0 0,0-1 0 0 0,0 1-1 0 0,-1 0 1 0 0,1-1 0 0 0,0 0-1 0 0,1 1 1 0 0,9 5 1 0 0,1-1 0 0 0,0 0 0 0 0,0-1 0 0 0,1-1 0 0 0,-1 0 0 0 0,1-1-1 0 0,0 0 1 0 0,0-1 0 0 0,0 0 0 0 0,1-2 0 0 0,-1 1 0 0 0,0-2 0 0 0,6 0-1 0 0,2 0-292 0 0,-1-8-2937 0 0,-10-27-7460 0 0,-8 16 5348 0 0,0 12 4848 0 0</inkml:trace>
  <inkml:trace contextRef="#ctx0" brushRef="#br0" timeOffset="340.641">292 0 2160 0 0,'0'0'1749'0'0,"0"0"-30"0"0,0 0-95 0 0,0 0-183 0 0,0 0-149 0 0,0 0-157 0 0,0 0-166 0 0,0 0-34 0 0,0 0 20 0 0,0 0 1 0 0,0 0-34 0 0,0 0-97 0 0,-7 38-102 0 0,-21 121-91 0 0,21-23 384 0 0,12 54-45 0 0,0-82-662 0 0,-5-1 1 0 0,-8 43-310 0 0,-38 188-163 0 0,38-280-822 0 0,11-20-2820 0 0,11-28-2733 0 0,-8-8 2108 0 0,1 1-292 0 0</inkml:trace>
</inkml:ink>
</file>

<file path=ppt/ink/ink4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1:36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622 24 3289 0 0,'0'0'1859'0'0,"0"0"-879"0"0,0 0-248 0 0,0 0 326 0 0,0 0 459 0 0,0 0 306 0 0,0 0-38 0 0,0 0-341 0 0,0 0-422 0 0,0 0-333 0 0,0 0-227 0 0,0 0-149 0 0,0 0-86 0 0,2-6-29 0 0,7-11 69 0 0,-11 37 549 0 0,-24 69-27 0 0,-3-2 0 0 0,-5 0 0 0 0,-19 31-789 0 0,41-93 6 0 0,-2-1 0 0 0,0 0 0 0 0,-2-1 0 0 0,-1-1 0 0 0,0-1 0 0 0,-2 0 0 0 0,0-1 0 0 0,-1-1 0 0 0,-1-1 0 0 0,-1-1 0 0 0,-1-1 0 0 0,0-1 0 0 0,-1 0 0 0 0,-11 3-6 0 0,30-15-16 0 0,1 0-1 0 0,-1 0 0 0 0,0-1 0 0 0,0 1 0 0 0,0-1 1 0 0,0 0-1 0 0,0-1 0 0 0,0 1 0 0 0,-1-1 0 0 0,1 0 1 0 0,0 0-1 0 0,-1-1 0 0 0,1 1 0 0 0,-1-1 0 0 0,1-1 0 0 0,-1 1 1 0 0,1-1-1 0 0,0 0 0 0 0,-1 0 0 0 0,1 0 0 0 0,0-1 1 0 0,0 0-1 0 0,0 0 0 0 0,0 0 0 0 0,0 0 0 0 0,0-1 1 0 0,0 0-1 0 0,1 0 0 0 0,0-1 0 0 0,-1 1 0 0 0,1-1 0 0 0,0 1 1 0 0,0-2 16 0 0,0-4-114 0 0,0-1-1 0 0,1 0 1 0 0,0 0 0 0 0,0 0 0 0 0,1-1 0 0 0,0 1 0 0 0,1 0 0 0 0,0-1 0 0 0,1 1-1 0 0,0-1 1 0 0,1 1 0 0 0,0-1 0 0 0,0 1 0 0 0,1 0 0 0 0,0-1 0 0 0,3-3 114 0 0,66-157-377 0 0,14 40 855 0 0,-83 128-442 0 0,0 1 1 0 0,0 0-1 0 0,0 0 0 0 0,1 0 0 0 0,-1 0 0 0 0,1 0 0 0 0,-1 0 0 0 0,1 1 0 0 0,-1-1 0 0 0,1 1 0 0 0,0 0 1 0 0,0 0-1 0 0,-1 0 0 0 0,1 0 0 0 0,0 0 0 0 0,0 1 0 0 0,0-1 0 0 0,0 1 0 0 0,0 0 0 0 0,0 0 0 0 0,0 0 1 0 0,0 0-1 0 0,0 0 0 0 0,0 1 0 0 0,0-1 0 0 0,0 1 0 0 0,0 0 0 0 0,0 0 0 0 0,0 0 0 0 0,-1 0 0 0 0,1 0 1 0 0,0 1-1 0 0,-1-1 0 0 0,1 1 0 0 0,-1 0 0 0 0,1 0 0 0 0,-1 0 0 0 0,0 0 0 0 0,0 0 0 0 0,0 0 0 0 0,0 1 1 0 0,0-1-1 0 0,1 3-36 0 0,38 69 701 0 0,-29-50-498 0 0,0 0 1 0 0,2 0-1 0 0,1-2 0 0 0,1 0 1 0 0,0-1-1 0 0,2 0 0 0 0,2 0-203 0 0,-8-10-23 0 0,0-1-1 0 0,1 0 1 0 0,0-1-1 0 0,1 0 1 0 0,0-1 0 0 0,0 0-1 0 0,0-2 1 0 0,1 1-1 0 0,0-2 1 0 0,1 0-1 0 0,-1-1 1 0 0,1 0 0 0 0,0-1-1 0 0,0-1 1 0 0,0-1-1 0 0,9 0 24 0 0,4-5-4335 0 0,-9-3-6023 0 0,-13 3 3096 0 0</inkml:trace>
  <inkml:trace contextRef="#ctx0" brushRef="#br0" timeOffset="3656.707">909 396 2417 0 0,'0'0'874'0'0,"0"0"-430"0"0,0 0-151 0 0,0 0 245 0 0,0 0 359 0 0,0 0 176 0 0,0 0-51 0 0,0 0-236 0 0,0 0-273 0 0,0 0-204 0 0,0 0-121 0 0,-19 32-57 0 0,-61 99-29 0 0,21-29 185 0 0,-21 33 323 0 0,62-90 595 0 0,34-49 662 0 0,83-81 1210 0 0,20-18-2194 0 0,87-64-523 0 0,-199 161-367 0 0,78-34-130 0 0,-83 70-89 0 0,-50 183 675 0 0,47-202-429 0 0,12 85 140 0 0,-2-67 864 0 0,-32-29 592 0 0,-71-40-829 0 0,-73-59-863 0 0,105 71-990 0 0,34 19-4292 0 0,23 9-669 0 0,1 0-3008 0 0</inkml:trace>
  <inkml:trace contextRef="#ctx0" brushRef="#br0" timeOffset="4372.201">1463 480 1216 0 0,'0'0'3584'0'0,"0"0"-1358"0"0,0 0-591 0 0,0 0 8 0 0,0 0 22 0 0,0 0-120 0 0,0 0-319 0 0,0 0-391 0 0,0 0-312 0 0,0 0-197 0 0,0 0-77 0 0,0 0 24 0 0,0 0 69 0 0,0 8 24 0 0,4 246 1061 0 0,-4-251-1413 0 0,0 0 0 0 0,0 1 0 0 0,-1-1 0 0 0,1 0 0 0 0,-1 1 0 0 0,1-1 0 0 0,-1 0 0 0 0,0 0 0 0 0,0 0 0 0 0,-1 0 0 0 0,1 0 0 0 0,-1 0 0 0 0,1 0 0 0 0,-1 0 0 0 0,0 0 0 0 0,0-1 0 0 0,0 1 0 0 0,0-1 0 0 0,-1 1 0 0 0,1-1 0 0 0,-1 0 0 0 0,1 0 0 0 0,-1 0 0 0 0,0 0 1 0 0,0 0-1 0 0,0-1 0 0 0,0 1 0 0 0,0-1 0 0 0,0 0 0 0 0,0 0 0 0 0,0 0 0 0 0,-1 0 0 0 0,1-1 0 0 0,-2 1-14 0 0,3-1 3 0 0,0-1 0 0 0,0 1 1 0 0,0-1-1 0 0,0 1 0 0 0,0-1 1 0 0,0 1-1 0 0,1-1 0 0 0,-1 0 1 0 0,0 0-1 0 0,0 0 1 0 0,1 0-1 0 0,-1 0 0 0 0,0 0 1 0 0,1-1-1 0 0,-1 1 0 0 0,1 0 1 0 0,0-1-1 0 0,-1 1 0 0 0,1-1 1 0 0,0 1-1 0 0,0-1 1 0 0,0 0-1 0 0,0 0 0 0 0,0 1 1 0 0,1-1-1 0 0,-1 0 0 0 0,0 0 1 0 0,1 0-1 0 0,-1 0 0 0 0,1 0 1 0 0,0 0-1 0 0,0 0 0 0 0,-1 0 1 0 0,2 0-1 0 0,-1-1-3 0 0,11-72-164 0 0,0 54 128 0 0,0 0 0 0 0,2 2 0 0 0,0-1 1 0 0,1 2-1 0 0,1 0 0 0 0,1 0 0 0 0,0 2 0 0 0,1 0 1 0 0,1 1-1 0 0,0 0 0 0 0,1 2 0 0 0,1 0 0 0 0,0 1 1 0 0,1 1-1 0 0,0 1 0 0 0,0 1 0 0 0,1 1 1 0 0,0 1-1 0 0,5 0 36 0 0,-25 6 0 0 0,0-1 0 0 0,1 1 0 0 0,-1 0 0 0 0,0 0 0 0 0,1 1 0 0 0,0-1 0 0 0,-1 0 0 0 0,1 1 0 0 0,-1 0 0 0 0,1-1 0 0 0,0 1 0 0 0,-1 0 0 0 0,1 0 0 0 0,-1 1 0 0 0,1-1 0 0 0,0 1 0 0 0,-1-1 0 0 0,1 1 0 0 0,-1 0 0 0 0,1-1 0 0 0,-1 1 0 0 0,0 1 0 0 0,1-1 0 0 0,-1 0 0 0 0,0 1 0 0 0,0-1 0 0 0,1 1 0 0 0,-1-1 0 0 0,-1 1 0 0 0,1 0 0 0 0,0 0 0 0 0,0 0 0 0 0,-1 0 0 0 0,1 0 0 0 0,-1 0 0 0 0,1 1 0 0 0,-1-1 0 0 0,1 2 0 0 0,-2 1 16 0 0,-1-1 1 0 0,1 0-1 0 0,-1 1 1 0 0,0-1-1 0 0,0 0 1 0 0,0 0-1 0 0,0 0 0 0 0,-1 0 1 0 0,0 0-1 0 0,1 0 1 0 0,-2 0-1 0 0,1 0 1 0 0,0-1-1 0 0,-1 1 1 0 0,1-1-1 0 0,-1 0 1 0 0,0 0-1 0 0,0 0 1 0 0,-1 0-1 0 0,-1 2-16 0 0,-194 127 832 0 0,198-132-822 0 0,1 0 1 0 0,-1 0-1 0 0,1 1 0 0 0,-1-1 0 0 0,0 0 0 0 0,1 1 0 0 0,-1-1 1 0 0,1 1-1 0 0,0-1 0 0 0,-1 0 0 0 0,1 1 0 0 0,-1-1 0 0 0,1 1 1 0 0,0-1-1 0 0,-1 1 0 0 0,1-1 0 0 0,0 1 0 0 0,-1 0 0 0 0,1-1 1 0 0,0 1-1 0 0,0-1 0 0 0,0 1 0 0 0,-1 0 0 0 0,1-1 1 0 0,0 1-1 0 0,0-1 0 0 0,0 1 0 0 0,0 0 0 0 0,0-1 0 0 0,0 1 1 0 0,0-1-1 0 0,0 1 0 0 0,1 0 0 0 0,-1-1 0 0 0,0 1 0 0 0,0-1 1 0 0,0 1-1 0 0,1 0 0 0 0,-1-1 0 0 0,0 1 0 0 0,1-1 0 0 0,-1 1 1 0 0,0-1-1 0 0,1 1 0 0 0,-1-1 0 0 0,1 1 0 0 0,-1-1 0 0 0,1 0 1 0 0,-1 1-1 0 0,1-1 0 0 0,-1 0 0 0 0,1 1 0 0 0,-1-1 0 0 0,1 0 1 0 0,-1 1-1 0 0,1-1 0 0 0,0 0 0 0 0,-1 0 0 0 0,1 0 0 0 0,-1 0 1 0 0,1 0-1 0 0,0 0 0 0 0,-1 1 0 0 0,1-1 0 0 0,-1-1 0 0 0,1 1 1 0 0,0 0-1 0 0,-1 0 0 0 0,1 0 0 0 0,0 0-10 0 0,12 6 106 0 0,85 57 521 0 0,-14 25-579 0 0,-48-77-2243 0 0,-11-10-3893 0 0,-13-2 377 0 0,-3 1-1780 0 0</inkml:trace>
  <inkml:trace contextRef="#ctx0" brushRef="#br0" timeOffset="4904.222">1942 819 5521 0 0,'0'0'3757'0'0,"0"0"-1574"0"0,0 0-691 0 0,0 0 22 0 0,0 0 69 0 0,0 0-113 0 0,0 0-311 0 0,0 0-312 0 0,0 0-226 0 0,0 0-116 0 0,0 0-54 0 0,0 0-31 0 0,0 0-13 0 0,13-11-12 0 0,79-77 653 0 0,-63 51-570 0 0,-8 9-372 0 0,1 0 1 0 0,1 2-1 0 0,1 0 0 0 0,2 2 1 0 0,0 1-1 0 0,6-3-106 0 0,-32 25-7 0 0,0 1 0 0 0,1-1 0 0 0,-1 0 0 0 0,1 0 0 0 0,0 0 0 0 0,-1 0 0 0 0,1 0 1 0 0,-1 1-1 0 0,1-1 0 0 0,0 0 0 0 0,0 1 0 0 0,0-1 0 0 0,-1 0 0 0 0,1 1 0 0 0,0-1 0 0 0,0 1 0 0 0,0-1 0 0 0,0 1 0 0 0,0 0 0 0 0,0-1 0 0 0,0 1 0 0 0,0 0 0 0 0,0 0 0 0 0,0 0 0 0 0,0 0 0 0 0,0-1 0 0 0,0 1 0 0 0,0 1 0 0 0,0-1 0 0 0,0 0 0 0 0,0 0 0 0 0,0 0 0 0 0,0 0 0 0 0,0 1 1 0 0,0-1-1 0 0,0 1 0 0 0,0-1 0 0 0,0 0 0 0 0,0 1 0 0 0,0 0 0 0 0,-1-1 0 0 0,1 1 0 0 0,0-1 0 0 0,0 1 0 0 0,0 0 0 0 0,-1 0 0 0 0,1-1 0 0 0,-1 1 0 0 0,1 0 0 0 0,0 0 0 0 0,-1 0 0 0 0,1 0 0 0 0,-1 0 0 0 0,0 0 0 0 0,1 0 0 0 0,-1 0 0 0 0,0 0 0 0 0,1 0 0 0 0,-1 0 0 0 0,0 0 1 0 0,0 0-1 0 0,0 0 0 0 0,0 0 0 0 0,0 0 0 0 0,0 0 0 0 0,0 0 0 0 0,0 0 0 0 0,-1 1 7 0 0,3 111-190 0 0,-1-111 193 0 0,1 0-1 0 0,-1 0 1 0 0,1 0-1 0 0,-1 0 0 0 0,1 0 1 0 0,0 0-1 0 0,0 0 1 0 0,0-1-1 0 0,0 1 0 0 0,0-1 1 0 0,0 1-1 0 0,0-1 1 0 0,1 0-1 0 0,-1 0 0 0 0,0 0 1 0 0,1 0-1 0 0,-1 0 1 0 0,1 0-1 0 0,-1-1 1 0 0,1 1-1 0 0,0-1 0 0 0,-1 0 1 0 0,1 0-1 0 0,-1 0 1 0 0,1 0-1 0 0,-1 0 0 0 0,1 0 1 0 0,0-1-1 0 0,-1 1 1 0 0,1-1-1 0 0,1 0-2 0 0,10 0 59 0 0,90-33 131 0 0,-47 9-127 0 0,-34 16-66 0 0,-18 6 1 0 0,-1 1 1 0 0,1 0-1 0 0,-1 0 0 0 0,1 0 0 0 0,0 0 0 0 0,-1 1 0 0 0,1 0 0 0 0,0 0 1 0 0,0 0-1 0 0,0 1 0 0 0,0 0 0 0 0,0 0 0 0 0,0 0 0 0 0,0 0 1 0 0,1 1 1 0 0,-2 50 85 0 0,-12 77-315 0 0,28-107-1559 0 0,-8-18-2151 0 0,-2 0-3788 0 0,-7 0-2853 0 0</inkml:trace>
</inkml:ink>
</file>

<file path=ppt/ink/ink4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2:13.381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218 2383 0 0 0,'0'0'1834'0'0,"0"0"394"0"0,0 0 77 0 0,0 0-244 0 0,0 0-434 0 0,0 0-460 0 0,0 0-336 0 0,0 0-251 0 0,0 0-117 0 0,3-6-21 0 0,0 0-360 0 0,-2 6-35 0 0,-1 1 1 0 0,0-1-1 0 0,0 1 0 0 0,0-1 1 0 0,1 0-1 0 0,-1 0 1 0 0,0 1-1 0 0,0-1 1 0 0,1 0-1 0 0,-1 1 1 0 0,0-1-1 0 0,1 0 1 0 0,-1 0-1 0 0,0 0 0 0 0,1 1 1 0 0,-1-1-1 0 0,0 0 1 0 0,1 0-1 0 0,-1 0 1 0 0,1 0-1 0 0,-1 0 1 0 0,0 1-1 0 0,1-1 1 0 0,-1 0-1 0 0,1 0 1 0 0,-1 0-1 0 0,0 0 0 0 0,1 0 1 0 0,-1 0-1 0 0,1-1 1 0 0,-1 1-1 0 0,0 0 1 0 0,1 0-1 0 0,-1 0 1 0 0,1 0-48 0 0,-4 74 585 0 0,-4 0 0 0 0,-2 0 0 0 0,-4-1 0 0 0,-3 0 1 0 0,-4 3-586 0 0,7-6-1401 0 0,11-73-9685 0 0,3-12 5906 0 0,1 8 4640 0 0</inkml:trace>
  <inkml:trace contextRef="#ctx0" brushRef="#br0" timeOffset="246.016">119 2408 0 0 0,'0'0'1064'0'0,"0"0"475"0"0,0 0 472 0 0,0 0 104 0 0,0 0-217 0 0,0 0-391 0 0,0 0-388 0 0,0 0-276 0 0,0 0-171 0 0,0 0-120 0 0,34-9-109 0 0,106-28-102 0 0,-39 17 129 0 0,-2 16-2083 0 0,-99 6 1232 0 0,1-1 0 0 0,-1 0 0 0 0,0 0 0 0 0,1 0 0 0 0,-1 1 0 0 0,0-1 0 0 0,0 0 0 0 0,0 0 0 0 0,0 1 0 0 0,0-1 0 0 0,0 0-1 0 0,0 0 1 0 0,0 1 0 0 0,-1-1 0 0 0,1 0 0 0 0,0 0 0 0 0,-1 0 0 0 0,1 0 0 0 0,-1 1 0 0 0,1-1 0 0 0,-1 0 0 0 0,0 0 0 0 0,1 0-1 0 0,-1 0 1 0 0,0 0 0 0 0,0 0 0 0 0,0 0 0 0 0,0-1 0 0 0,1 1 0 0 0,-1 0 0 0 0,-1 0 0 0 0,1 0 381 0 0,-8 7-767 0 0</inkml:trace>
  <inkml:trace contextRef="#ctx0" brushRef="#br0" timeOffset="464.149">1 2721 0 0 0,'0'0'1355'0'0,"0"0"584"0"0,0 0 392 0 0,0 0 78 0 0,0 0-249 0 0,0 0-411 0 0,32-2-439 0 0,103-9-356 0 0,41-30 977 0 0,-10 11-2007 0 0,-93 26-9641 0 0,-68 4 3372 0 0</inkml:trace>
  <inkml:trace contextRef="#ctx0" brushRef="#br0" timeOffset="675.121">750 2721 6801 0 0,'0'0'1425'0'0,"0"0"-501"0"0,0 0-4 0 0,0 0 379 0 0,0 0 336 0 0,0 0 31 0 0,0 0-350 0 0,0 0-452 0 0,0 0-345 0 0,0 0-218 0 0,0 0-127 0 0,0 0-62 0 0,-15 29-44 0 0,-47 87-28 0 0,-8 34-1236 0 0,35-100-4142 0 0,20-30-3862 0 0,12-17 6870 0 0</inkml:trace>
  <inkml:trace contextRef="#ctx0" brushRef="#br0" timeOffset="919.109">524 2758 4953 0 0,'0'0'1131'0'0,"0"0"-420"0"0,0 0-96 0 0,0 0 306 0 0,0 0 349 0 0,0 0 130 0 0,0 0-126 0 0,0 0-262 0 0,0 0-253 0 0,0 0-178 0 0,0 0-93 0 0,0 0-21 0 0,10 33-30 0 0,34 99-42 0 0,-16-79 110 0 0,-20-46-390 0 0,94 62-605 0 0,-74-54-3935 0 0,-24-11-779 0 0,0 0-1711 0 0</inkml:trace>
  <inkml:trace contextRef="#ctx0" brushRef="#br0" timeOffset="-3965.732">1857 1330 0 0 0,'0'0'331'0'0,"0"0"768"0"0,0 0 133 0 0,0 0-107 0 0,31-5-119 0 0,99-12-112 0 0,162 9 3478 0 0,101 4-1996 0 0,291-28-1519 0 0,44-13-25 0 0,-209 27 66 0 0,-181-1-585 0 0,-33-2 138 0 0,-96 17-224 0 0,255-4 228 0 0,-226-6-351 0 0,-103 10-144 0 0,-3 0-62 0 0,82-14 19 0 0,-152 14-195 0 0,-62 4 287 0 0,0 0 12 0 0,0 0 5 0 0,0 0 7 0 0,0 0 14 0 0,0 0 3 0 0,0 0-14 0 0,0 0-6 0 0,0 0-20 0 0,0 0-31 0 0,0 0-7 0 0,0 0-41 0 0,0 23-414 0 0,-20 69 518 0 0,-8 102 53 0 0,35-102-32 0 0,-10-73 1476 0 0,-14-5-1437 0 0,-77 9-213 0 0,-294-20 1924 0 0,178 16-1722 0 0,108-12-129 0 0,33 0-105 0 0,-41 15-111 0 0,-120-21 334 0 0,-24-8-35 0 0,25 6-137 0 0,58 20-41 0 0,22 3-303 0 0,-123-15 175 0 0,117-18 386 0 0,-13 12-425 0 0,-340 13 360 0 0,236-3 175 0 0,69-11-392 0 0,140 7 238 0 0,-1-2 0 0 0,-1-2 1 0 0,-36-6-75 0 0,2 2-33 0 0,-134-6 54 0 0,79 6-62 0 0,-211 1 17 0 0,272 11 132 0 0,18-11 213 0 0,78-14 786 0 0,7-126-244 0 0,4-11-2642 0 0,-20 147-6004 0 0,3 4 3064 0 0,1 0-1486 0 0</inkml:trace>
  <inkml:trace contextRef="#ctx0" brushRef="#br0" timeOffset="-578.644">316 1668 0 0 0,'0'0'832'0'0,"0"0"304"0"0,0 0 273 0 0,0 0 87 0 0,0 0-137 0 0,0 0-309 0 0,0 0-333 0 0,0 0-285 0 0,0 0-150 0 0,2 0 20 0 0,106 1 4123 0 0,133-2-1383 0 0,322-6-1400 0 0,-524 11-1538 0 0,-44-5 3234 0 0,-143-108-3258 0 0,143 102-58 0 0,-1 2 2 0 0,0 0-1 0 0,1-1 1 0 0,0 1-1 0 0,1-1 1 0 0,-1 0-1 0 0,1-1 1 0 0,0 1 0 0 0,1-1-1 0 0,0 0 1 0 0,0 0-1 0 0,0 0 1 0 0,1 0-1 0 0,0-1 1 0 0,0 1-24 0 0,2 51-1996 0 0,12 10 1714 0 0,-1 1-1 0 0,-4 0 1 0 0,-1 1 0 0 0,-3 0 0 0 0,-3-1 0 0 0,-3 11 282 0 0,2-54-67 0 0,-1 0-1 0 0,0 0 1 0 0,-1 0 0 0 0,0 0-1 0 0,-1-1 1 0 0,0 0-1 0 0,-1 1 1 0 0,0-1-1 0 0,-2 1 68 0 0,7-12 44 0 0,0-1 0 0 0,0 1 0 0 0,0 0 0 0 0,0-1 0 0 0,0 1 0 0 0,-1 0 0 0 0,1 0 0 0 0,0-1 0 0 0,0 1 0 0 0,0 0 0 0 0,0-1 0 0 0,0 1 0 0 0,-1 0 0 0 0,1 0-1 0 0,0-1 1 0 0,0 1 0 0 0,-1 0 0 0 0,1 0 0 0 0,0 0 0 0 0,0-1 0 0 0,-1 1 0 0 0,1 0 0 0 0,0 0 0 0 0,0 0 0 0 0,-1 0 0 0 0,1-1 0 0 0,0 1 0 0 0,-1 0 0 0 0,1 0-1 0 0,0 0 1 0 0,-1 0 0 0 0,1 0 0 0 0,0 0 0 0 0,-1 0 0 0 0,1 0 0 0 0,0 0 0 0 0,-1 0 0 0 0,1 0 0 0 0,0 0 0 0 0,0 0 0 0 0,-1 0 0 0 0,1 1 0 0 0,0-1 0 0 0,-1 0-1 0 0,1 0 1 0 0,0 0 0 0 0,-1 0 0 0 0,1 0 0 0 0,0 1 0 0 0,0-1 0 0 0,-1 0 0 0 0,1 0 0 0 0,0 1 0 0 0,0-1 0 0 0,0 0 0 0 0,-1 0 0 0 0,1 1 0 0 0,0-1 0 0 0,0 0-44 0 0,-1-35 690 0 0,1 29-589 0 0,1-9-46 0 0,1 1 0 0 0,0-1-1 0 0,1 1 1 0 0,0 0 0 0 0,1-1 0 0 0,1 2 0 0 0,0-1 0 0 0,1 0 0 0 0,6-8-55 0 0,-11 19-5 0 0,78-109-396 0 0,-36 73-3612 0 0,-36 35 392 0 0,0 0-3124 0 0,-3 0-50 0 0</inkml:trace>
  <inkml:trace contextRef="#ctx0" brushRef="#br0" timeOffset="3500.601">1938 645 0 0 0,'-24'-85'1062'0'0,"23"77"-79"0"0,0-3 5389 0 0,1 10-421 0 0,0 11-5719 0 0,0 590 2353 0 0,3-557-2345 0 0,0-21-1453 0 0,-2 0-4606 0 0,-2-22 1021 0 0,-3 3 1930 0 0,4-2 1537 0 0,-2-1-65 0 0</inkml:trace>
  <inkml:trace contextRef="#ctx0" brushRef="#br0" timeOffset="4067.124">1833 567 0 0 0,'0'0'991'0'0,"0"0"257"0"0,0 0 38 0 0,0 0-277 0 0,0 0-403 0 0,0 0-314 0 0,0 0-159 0 0,0 0-34 0 0,0 0 34 0 0,-4 4 65 0 0,-102 91 3708 0 0,96-73-2710 0 0,38-6-470 0 0,-1-9-464 0 0,1 0 0 0 0,0-1 0 0 0,0-2 0 0 0,0-1 0 0 0,0-1 1 0 0,0-2-1 0 0,0-1 0 0 0,1-1-262 0 0,32 1 223 0 0,-9 9 38 0 0,-51-8-94 0 0,-1 0 87 0 0,0 0 59 0 0,-42-4 1291 0 0,33 1-1554 0 0,0 0-1 0 0,1-1 0 0 0,0 0 0 0 0,-1 0 1 0 0,1-1-1 0 0,1 0 0 0 0,-1-1 0 0 0,1 0 1 0 0,0 0-1 0 0,1 0 0 0 0,-1-1 0 0 0,1 0 1 0 0,0 0-1 0 0,1 0 0 0 0,0-1 1 0 0,0 0-1 0 0,0 0 0 0 0,0-2-49 0 0,-30-66-523 0 0,27 62 286 0 0,5 10-2485 0 0,2 2-5288 0 0,1 2 1873 0 0</inkml:trace>
  <inkml:trace contextRef="#ctx0" brushRef="#br0" timeOffset="4515.128">2527 254 1832 0 0,'0'0'1501'0'0,"0"0"-402"0"0,0 0-182 0 0,0 0 207 0 0,0 0 334 0 0,0 0 169 0 0,0 0-156 0 0,0 0-417 0 0,0 0-446 0 0,0 0-279 0 0,0 0-58 0 0,0 0 82 0 0,0 0 134 0 0,2 13 85 0 0,21 93 898 0 0,-9-23-581 0 0,17 183-513 0 0,-51-238-2574 0 0,9-24-2132 0 0,-1-3-4937 0 0,9-1 7624 0 0</inkml:trace>
  <inkml:trace contextRef="#ctx0" brushRef="#br0" timeOffset="4832.205">2468 358 0 0 0,'0'0'743'0'0,"0"0"662"0"0,0 0 556 0 0,0 0 233 0 0,0 0-158 0 0,0 0-345 0 0,0 0-348 0 0,0 0-273 0 0,33-12-203 0 0,104-36-183 0 0,-23 19 365 0 0,42 11-2168 0 0,-151 44-9004 0 0,-7-19 6322 0 0</inkml:trace>
  <inkml:trace contextRef="#ctx0" brushRef="#br0" timeOffset="5080.141">2482 608 1488 0 0,'0'0'1211'0'0,"0"0"-125"0"0,0 0 266 0 0,0 0 447 0 0,0 0 212 0 0,0 0-165 0 0,0 0-440 0 0,0 0-478 0 0,32-8-365 0 0,99-25-253 0 0,54-14-1419 0 0,-155 37-1404 0 0,-8 9-3273 0 0,-13 1 1194 0 0</inkml:trace>
  <inkml:trace contextRef="#ctx0" brushRef="#br0" timeOffset="5600.882">2959 534 5537 0 0,'0'0'768'0'0,"0"0"-436"0"0,0 0-100 0 0,0 0 401 0 0,0 0 452 0 0,0 0 203 0 0,0 0-85 0 0,0 0-310 0 0,0 0-313 0 0,0 0-172 0 0,0 0-45 0 0,0 0 1 0 0,0 0 48 0 0,9 21 34 0 0,43 92 401 0 0,-47-100-673 0 0,-5-10-91 0 0,1 0 0 0 0,-1-1 0 0 0,0 1 0 0 0,1-1 0 0 0,-1 1 0 0 0,1 0 0 0 0,0-1 0 0 0,0 0 1 0 0,0 1-1 0 0,0-1 0 0 0,1 1 0 0 0,-1-1 0 0 0,0 0 0 0 0,1 0 0 0 0,0 0 0 0 0,-1 0 0 0 0,1 0 0 0 0,0 0 0 0 0,0 0 0 0 0,0-1 0 0 0,0 1 0 0 0,0-1 0 0 0,1 1 0 0 0,-1-1 0 0 0,0 0 0 0 0,1 0 0 0 0,-1 0 0 0 0,1 0 0 0 0,-1 0 0 0 0,1-1 0 0 0,0 1 0 0 0,-1-1 0 0 0,1 0 0 0 0,-1 1 0 0 0,1-1 1 0 0,0 0-1 0 0,-1-1 0 0 0,1 1 0 0 0,0 0 0 0 0,-1-1 0 0 0,1 1 0 0 0,-1-1 0 0 0,1 0 0 0 0,1-1-83 0 0,105-89 679 0 0,-106 89-666 0 0,-1 0-22 0 0,-1 0-1 0 0,1 0 1 0 0,-1 0 0 0 0,1 1 0 0 0,0-1-1 0 0,0 0 1 0 0,0 1 0 0 0,0-1 0 0 0,0 1-1 0 0,0 0 1 0 0,0-1 0 0 0,0 1 0 0 0,1 0-1 0 0,-1 1 1 0 0,0-1 0 0 0,1 0-1 0 0,-1 1 1 0 0,1-1 0 0 0,-1 1 0 0 0,1-1-1 0 0,-1 1 1 0 0,1 0 0 0 0,-1 0 0 0 0,0 1-1 0 0,1-1 1 0 0,-1 0 0 0 0,1 1-1 0 0,-1-1 1 0 0,1 1 0 0 0,-1 0 0 0 0,0 0-1 0 0,1 0 1 0 0,-1 0 0 0 0,0 0 0 0 0,0 1-1 0 0,0-1 1 0 0,0 0 0 0 0,0 1 0 0 0,1 1 9 0 0,4 10-11 0 0,-1 0 0 0 0,0 1 1 0 0,-1-1-1 0 0,-1 1 0 0 0,0 1 1 0 0,-1-1-1 0 0,0 0 1 0 0,-1 1-1 0 0,-1 0 0 0 0,-1-1 1 0 0,0 1-1 0 0,0 0 0 0 0,-1-1 1 0 0,-1 1-1 0 0,-1-1 1 0 0,0 1-1 0 0,-1-1 0 0 0,0 0 1 0 0,-1 0-1 0 0,-1-1 1 0 0,0 1-1 0 0,-1-1 0 0 0,0 0 1 0 0,-1-1-1 0 0,0 0 0 0 0,-1 0 1 0 0,-6 4 10 0 0,12-12-16 0 0,0 0-1 0 0,0 0 1 0 0,-1-1 0 0 0,1 0 0 0 0,-1 1-1 0 0,0-1 1 0 0,0-1 0 0 0,0 1 0 0 0,0-1-1 0 0,-1 1 1 0 0,1-1 0 0 0,-1 0 0 0 0,1-1-1 0 0,-1 1 1 0 0,0-1 0 0 0,1 0 0 0 0,-2 0 16 0 0,-9-38-464 0 0,17 25 387 0 0,1 1 1 0 0,0 0 0 0 0,0-1 0 0 0,1 1 0 0 0,1 1 0 0 0,-1-1 0 0 0,2 1-1 0 0,0 0 1 0 0,0 0 0 0 0,1 0 0 0 0,0 1 0 0 0,0 0 0 0 0,1 0-1 0 0,0 1 1 0 0,1 0 0 0 0,0 1 0 0 0,0 0 0 0 0,1 0 0 0 0,10-5 76 0 0,59-32-2471 0 0,-51 33-1242 0 0,1 3-3430 0 0,-16 4 3394 0 0</inkml:trace>
  <inkml:trace contextRef="#ctx0" brushRef="#br0" timeOffset="7848.742">4292 1418 0 0 0,'0'0'187'0'0,"0"0"500"0"0,0 0 174 0 0,-4-3 86 0 0,3 2-781 0 0,0 1 0 0 0,0-1 0 0 0,-1 0 1 0 0,1 0-1 0 0,0 0 0 0 0,0 1 0 0 0,-1-1 0 0 0,1 0 0 0 0,0 1 1 0 0,-1-1-1 0 0,1 1 0 0 0,-1 0 0 0 0,1-1 0 0 0,-1 1 0 0 0,1 0 1 0 0,-1 0-1 0 0,1 0 0 0 0,-1 0 0 0 0,1 0 0 0 0,-1 0 0 0 0,1 1 0 0 0,0-1 1 0 0,-1 0-1 0 0,1 1 0 0 0,-1-1 0 0 0,1 1 0 0 0,0-1 0 0 0,-1 1 1 0 0,1 0-1 0 0,0 0 0 0 0,0-1 0 0 0,-1 1 0 0 0,1 0 0 0 0,0 0 1 0 0,0 0-1 0 0,0 0 0 0 0,0 0 0 0 0,0 1 0 0 0,0-1 0 0 0,1 0 1 0 0,-1 0-1 0 0,-1 2-166 0 0,-1 4 212 0 0,-1 0 0 0 0,1 0 1 0 0,0 0-1 0 0,1 0 0 0 0,0 0 1 0 0,0 1-1 0 0,0-1 0 0 0,1 1 1 0 0,0 0-1 0 0,1-1 0 0 0,0 1 1 0 0,0 0-1 0 0,0-1 0 0 0,1 3-212 0 0,0-9 101 0 0,0 1-1 0 0,0-1 1 0 0,-1 1-1 0 0,1-1 0 0 0,0 0 1 0 0,0 1-1 0 0,0-1 1 0 0,0 0-1 0 0,1 0 1 0 0,-1 0-1 0 0,0 0 0 0 0,0 0 1 0 0,1 0-1 0 0,-1 0 1 0 0,1 0-1 0 0,-1 0 0 0 0,1-1 1 0 0,-1 1-1 0 0,1 0 1 0 0,-1-1-1 0 0,1 0 1 0 0,-1 1-1 0 0,1-1 0 0 0,0 0 1 0 0,-1 0-1 0 0,1 0 1 0 0,0 0-1 0 0,-1 0 1 0 0,1 0-1 0 0,-1 0 0 0 0,1 0 1 0 0,0-1-1 0 0,-1 1 1 0 0,1-1-1 0 0,-1 1 0 0 0,1-1 1 0 0,-1 0-1 0 0,1 0 1 0 0,-1 1-1 0 0,1-1 1 0 0,-1 0-1 0 0,0 0 0 0 0,0 0 1 0 0,1 0-1 0 0,-1-1 1 0 0,0 1-1 0 0,1-1-100 0 0,1-3 144 0 0,1 0 0 0 0,-1 0 0 0 0,0 0 1 0 0,-1 0-1 0 0,1-1 0 0 0,-1 1 0 0 0,0-1 0 0 0,0 1 0 0 0,-1-1 0 0 0,0 0 0 0 0,0 0 0 0 0,0 0 1 0 0,-1 0-1 0 0,0 1 0 0 0,0-1 0 0 0,0-4-144 0 0,-2 8-46 0 0,0 0 0 0 0,0 1 0 0 0,0-1 0 0 0,1 1 0 0 0,-1 0-1 0 0,-1-1 1 0 0,1 1 0 0 0,0 0 0 0 0,0 0 0 0 0,0 0 0 0 0,-1 1 0 0 0,1-1 0 0 0,0 0 0 0 0,-1 1 0 0 0,1 0 0 0 0,0-1 0 0 0,-1 1 0 0 0,1 0 0 0 0,-1 0-1 0 0,1 1 1 0 0,0-1 0 0 0,-2 1 46 0 0,1-1-101 0 0,1 0 48 0 0,0-1 1 0 0,0 2-1 0 0,-1-1 0 0 0,1 0 1 0 0,0 0-1 0 0,0 1 1 0 0,-1-1-1 0 0,1 1 0 0 0,0 0 1 0 0,0-1-1 0 0,0 1 0 0 0,0 0 1 0 0,0 0-1 0 0,0 1 1 0 0,0-1-1 0 0,0 0 0 0 0,0 1 1 0 0,1-1-1 0 0,-1 1 0 0 0,1-1 1 0 0,-1 1-1 0 0,1 0 0 0 0,-1 0 1 0 0,1 0-1 0 0,0 0 1 0 0,0 0-1 0 0,0 0 0 0 0,0 0 1 0 0,0 0-1 0 0,0 0 0 0 0,1 0 1 0 0,-1 0-1 0 0,1 1 1 0 0,-1-1-1 0 0,1 0 0 0 0,0 0 1 0 0,0 1-1 0 0,0-1 0 0 0,0 0 1 0 0,0 0-1 0 0,1 2 53 0 0,29 15-1761 0 0,-7-13-2423 0 0,1-5-3636 0 0,-17-1 5199 0 0</inkml:trace>
  <inkml:trace contextRef="#ctx0" brushRef="#br0" timeOffset="8888.249">4294 1514 0 0 0,'0'0'163'0'0,"0"0"625"0"0,0 0 197 0 0,0 0 92 0 0,0 0 103 0 0,0 0 37 0 0,0-7-67 0 0,2-27 1536 0 0,7 57 4419 0 0,32 161-3173 0 0,-30-100-3636 0 0,-4 1 0 0 0,-3 0 0 0 0,-7 72-296 0 0,-20 182 491 0 0,32-287-183 0 0,-3-47 1610 0 0,-3-32-1871 0 0,-1 8-57 0 0,-2 13-106 0 0,0 0 0 0 0,-1-1 0 0 0,1 1 0 0 0,-1-1 1 0 0,0 1-1 0 0,-1 0 0 0 0,0-1 0 0 0,0 1 0 0 0,0 0 0 0 0,-1 0 0 0 0,0 1 0 0 0,0-1 0 0 0,0 0 0 0 0,-1 1 1 0 0,1 0-1 0 0,-1 0 0 0 0,-1 0 0 0 0,1 0 0 0 0,-1 1 0 0 0,0-1 0 0 0,0 1 0 0 0,0 1 0 0 0,-1-2 116 0 0,-10-10-441 0 0,-18-18-175 0 0,0 3 0 0 0,-2 1-1 0 0,-2 1 1 0 0,-38-21 616 0 0,70 45 17 0 0,6 4-9 0 0,0 0 0 0 0,0 0-1 0 0,0-1 1 0 0,1 1 0 0 0,-1 0-1 0 0,0 0 1 0 0,0-1 0 0 0,0 1-1 0 0,0 0 1 0 0,0-1 0 0 0,0 1-1 0 0,0 0 1 0 0,0-1 0 0 0,0 1-1 0 0,0 0 1 0 0,0-1 0 0 0,0 1 0 0 0,0 0-1 0 0,0-1 1 0 0,0 1 0 0 0,0 0-1 0 0,0-1 1 0 0,0 1 0 0 0,0 0-1 0 0,0 0 1 0 0,0-1 0 0 0,-1 1-1 0 0,1 0 1 0 0,0-1 0 0 0,0 1-1 0 0,0 0 1 0 0,-1 0 0 0 0,1-1-1 0 0,0 1 1 0 0,0 0 0 0 0,0 0-1 0 0,-1 0 1 0 0,1-1 0 0 0,0 1-1 0 0,-1 0-7 0 0,409 11 760 0 0,42-29-569 0 0,-455 26 97 0 0,-133 62 97 0 0,92-52-374 0 0,-232 92 88 0 0,199-66-338 0 0,79-44 175 0 0,-1 0-1 0 0,1 1 0 0 0,-1-1 0 0 0,1 1 1 0 0,-1-1-1 0 0,1 1 0 0 0,-1-1 1 0 0,1 1-1 0 0,0-1 0 0 0,-1 1 0 0 0,1 0 1 0 0,0-1-1 0 0,0 1 0 0 0,-1-1 1 0 0,1 1-1 0 0,0 0 0 0 0,0-1 0 0 0,0 1 1 0 0,0 0-1 0 0,0-1 0 0 0,0 1 1 0 0,0 0-1 0 0,0-1 0 0 0,0 1 0 0 0,0 0 1 0 0,0-1-1 0 0,0 1 0 0 0,0-1 1 0 0,1 1-1 0 0,-1 0 0 0 0,0-1 0 0 0,0 1 1 0 0,1-1-1 0 0,-1 1 0 0 0,0 0 1 0 0,1-1-1 0 0,-1 1 0 0 0,1-1 0 0 0,-1 1 1 0 0,1-1-1 0 0,-1 0 0 0 0,1 1 0 0 0,-1-1 1 0 0,1 1-1 0 0,-1-1 0 0 0,1 0 1 0 0,-1 0-1 0 0,1 1 0 0 0,0-1 0 0 0,-1 0 1 0 0,1 0-1 0 0,0 1 0 0 0,-1-1 1 0 0,1 0-1 0 0,0 0 0 0 0,-1 0 0 0 0,1 0 1 0 0,0 0-1 0 0,-1 0 65 0 0,46 3-8135 0 0,-41-3 5631 0 0,11 0-3211 0 0</inkml:trace>
  <inkml:trace contextRef="#ctx0" brushRef="#br0" timeOffset="10549.103">4369 1481 0 0 0,'0'0'177'0'0,"0"0"464"0"0,-4-5 136 0 0,-12-12-50 0 0,15 16-601 0 0,0 1 0 0 0,0-1 0 0 0,-1 1 0 0 0,1-1 0 0 0,0 1 0 0 0,-1-1 0 0 0,1 1 1 0 0,0 0-1 0 0,-1 0 0 0 0,1-1 0 0 0,0 1 0 0 0,-1 0 0 0 0,1 0 0 0 0,0 0 0 0 0,-1 1 0 0 0,1-1 0 0 0,0 0 0 0 0,-1 0 1 0 0,1 1-1 0 0,0-1 0 0 0,0 1 0 0 0,-1-1 0 0 0,1 1 0 0 0,0 0 0 0 0,0-1 0 0 0,0 1 0 0 0,0 0 0 0 0,0 0 0 0 0,0 0 1 0 0,0 0-1 0 0,0 0 0 0 0,0 0 0 0 0,0 0 0 0 0,0 0 0 0 0,0 1-126 0 0,-2 1 253 0 0,-1-1-87 0 0,-1 1-1 0 0,1 1 1 0 0,0-1-1 0 0,1 0 1 0 0,-1 1-1 0 0,1 0 1 0 0,-1 0-1 0 0,1 0 1 0 0,0 0-1 0 0,1 1 1 0 0,-1-1-1 0 0,1 1 1 0 0,0-1-1 0 0,0 1 1 0 0,0 0-1 0 0,0 0 1 0 0,1 0-1 0 0,0 0 1 0 0,0 2-166 0 0,1-4 128 0 0,-1 0 1 0 0,1 0 0 0 0,1 0-1 0 0,-1 0 1 0 0,0 0 0 0 0,1 0-1 0 0,-1 0 1 0 0,1 0-1 0 0,0 0 1 0 0,0 0 0 0 0,0 0-1 0 0,0-1 1 0 0,1 1 0 0 0,-1 0-1 0 0,1-1 1 0 0,-1 1-1 0 0,1-1 1 0 0,0 0 0 0 0,0 1-1 0 0,0-1 1 0 0,0 0-1 0 0,1 0 1 0 0,-1 0 0 0 0,0-1-1 0 0,1 1 1 0 0,-1-1 0 0 0,1 1-1 0 0,0-1 1 0 0,0 0-1 0 0,-1 0 1 0 0,1 0 0 0 0,0 0-1 0 0,0 0 1 0 0,0-1 0 0 0,0 1-1 0 0,2-1-128 0 0,-2 0 126 0 0,0-1 0 0 0,0 1 0 0 0,-1-1-1 0 0,1 0 1 0 0,0 0 0 0 0,-1 0 0 0 0,1 0 0 0 0,-1 0 0 0 0,1-1-1 0 0,-1 1 1 0 0,0-1 0 0 0,1 1 0 0 0,-1-1 0 0 0,0 0-1 0 0,0 0 1 0 0,0 0 0 0 0,0 0 0 0 0,-1 0 0 0 0,1-1-1 0 0,-1 1 1 0 0,1 0 0 0 0,-1-1 0 0 0,0 1 0 0 0,0-1 0 0 0,0 0-1 0 0,0 1 1 0 0,0-1 0 0 0,0 0 0 0 0,-1 1 0 0 0,1-2-126 0 0,-3-90 1138 0 0,1 91-1195 0 0,0 1 0 0 0,-1-1 0 0 0,1 1 0 0 0,-1 0 0 0 0,0-1-1 0 0,1 1 1 0 0,-1 0 0 0 0,0 0 0 0 0,0 0 0 0 0,-1 1 0 0 0,1-1 0 0 0,0 0 0 0 0,0 1 0 0 0,-1 0-1 0 0,1-1 1 0 0,-1 1 0 0 0,0 0 0 0 0,1 0 0 0 0,-1 0 0 0 0,0 1 0 0 0,1-1 0 0 0,-1 1-1 0 0,0-1 1 0 0,0 1 0 0 0,0 0 57 0 0,-47-2-3881 0 0,43 2 2853 0 0,6 0-402 0 0,3 8-4435 0 0,3 1 1876 0 0,-5-8 3749 0 0,3 3-1575 0 0</inkml:trace>
  <inkml:trace contextRef="#ctx0" brushRef="#br0" timeOffset="11763.679">3848 2743 1240 0 0,'0'0'1434'0'0,"0"0"-139"0"0,0 0-26 0 0,0 0 328 0 0,0 0 341 0 0,0 0 58 0 0,0 0-280 0 0,0 0-515 0 0,0 0-520 0 0,0 0-324 0 0,0 0-142 0 0,0 0 3 0 0,0 0 122 0 0,0 5 124 0 0,1 14-164 0 0,0 0 1 0 0,1-1 0 0 0,1 0-1 0 0,1 1 1 0 0,1-1 0 0 0,0 0-1 0 0,1-1 1 0 0,1 1 0 0 0,1-1-1 0 0,0-1 1 0 0,7 10-301 0 0,-13-22 57 0 0,0-1-1 0 0,0 0 1 0 0,1 0 0 0 0,-1 1 0 0 0,1-2-1 0 0,0 1 1 0 0,0 0 0 0 0,0 0-1 0 0,0-1 1 0 0,0 0 0 0 0,1 1-1 0 0,-1-1 1 0 0,1-1 0 0 0,-1 1-1 0 0,1 0 1 0 0,0-1 0 0 0,0 0-1 0 0,0 0 1 0 0,-1 0 0 0 0,1 0-1 0 0,0-1 1 0 0,0 1 0 0 0,0-1-1 0 0,0 0 1 0 0,0 0 0 0 0,0 0-1 0 0,0-1 1 0 0,0 0 0 0 0,0 0-1 0 0,0 0 1 0 0,0 0 0 0 0,0 0-1 0 0,0-1 1 0 0,2-1-57 0 0,193-177 779 0 0,-198 179-794 0 0,-1 0-1 0 0,1 1 1 0 0,0-1 0 0 0,-1 0-1 0 0,1 0 1 0 0,0 1 0 0 0,0-1-1 0 0,0 0 1 0 0,-1 1 0 0 0,1-1-1 0 0,0 1 1 0 0,0-1-1 0 0,0 1 1 0 0,0-1 0 0 0,0 1-1 0 0,0 0 1 0 0,0 0 0 0 0,0-1-1 0 0,0 1 1 0 0,0 0 0 0 0,0 0-1 0 0,0 0 1 0 0,0 0 0 0 0,0 0-1 0 0,0 0 1 0 0,0 0 0 0 0,0 0-1 0 0,0 1 1 0 0,0-1 0 0 0,0 0-1 0 0,0 1 1 0 0,0-1 0 0 0,0 1-1 0 0,0-1 1 0 0,0 1-1 0 0,0-1 1 0 0,0 1 0 0 0,0-1-1 0 0,-1 1 1 0 0,1 0 0 0 0,0 0-1 0 0,0-1 1 0 0,-1 1 0 0 0,1 0-1 0 0,-1 0 1 0 0,1 0 0 0 0,0 0-1 0 0,-1 0 1 0 0,0-1 0 0 0,1 1-1 0 0,-1 0 1 0 0,0 0 0 0 0,1 1 15 0 0,11 54-141 0 0,-10-44 151 0 0,0-1 0 0 0,0 1 0 0 0,1 0 0 0 0,0-1 0 0 0,1 1 0 0 0,0-1-1 0 0,1 0 1 0 0,0 0 0 0 0,1-1 0 0 0,0 1 0 0 0,1-1 0 0 0,0-1 0 0 0,4 4-10 0 0,-6-9 64 0 0,0-2 0 0 0,0 1 1 0 0,0 0-1 0 0,0-1 1 0 0,0 0-1 0 0,0 0 1 0 0,1 0-1 0 0,-1-1 1 0 0,1 0-1 0 0,0 0 1 0 0,-1-1-1 0 0,1 1 1 0 0,0-1-1 0 0,-1 0 1 0 0,1-1-1 0 0,0 1 1 0 0,-1-1-1 0 0,1 0 1 0 0,-1 0-1 0 0,1-1 0 0 0,-1 0 1 0 0,0 0-1 0 0,1 0 1 0 0,-1-1-1 0 0,0 1 1 0 0,0-2-65 0 0,11-8 155 0 0,-1-1 0 0 0,0 0 0 0 0,0-2 0 0 0,-1 0 1 0 0,-1 0-1 0 0,-1-1 0 0 0,0-1 0 0 0,-1 0 0 0 0,-1 0 0 0 0,-1-1 0 0 0,0 0 1 0 0,-1-1-1 0 0,-1 0 0 0 0,-1 0 0 0 0,4-20-155 0 0,-6-18-223 0 0,-10 23-5479 0 0,6 33 4677 0 0,-2-2-2694 0 0,1 2-3044 0 0,-1 1-957 0 0</inkml:trace>
  <inkml:trace contextRef="#ctx0" brushRef="#br0" timeOffset="14485.506">1888 2360 0 0 0,'0'0'595'0'0,"0"0"405"0"0,0 0 128 0 0,0 0-72 0 0,0 0-149 0 0,0 0-116 0 0,7 31-84 0 0,22 96-88 0 0,-10-25 726 0 0,-4 0 1 0 0,1 94-1346 0 0,-11-117 85 0 0,3 314-643 0 0,-9-379 206 0 0,1 19-1825 0 0,8-17-3708 0 0,-4-15 5278 0 0</inkml:trace>
  <inkml:trace contextRef="#ctx0" brushRef="#br0" timeOffset="15116.017">4439 3399 0 0 0,'0'0'2306'0'0,"0"0"-867"0"0,0 0-538 0 0,0 0-246 0 0,0 0 108 0 0,0 0 251 0 0,0 0 183 0 0,0 0-26 0 0,0 0-181 0 0,0 0-189 0 0,0 0-151 0 0,0 0-44 0 0,0 0 4 0 0,4 9-22 0 0,42 180 2730 0 0,-51 11-5137 0 0,13-184-1651 0 0,6-12-2569 0 0,-12-3 4898 0 0,7-1-3399 0 0</inkml:trace>
  <inkml:trace contextRef="#ctx0" brushRef="#br0" timeOffset="15664.128">6718 2475 1328 0 0,'0'0'1502'0'0,"0"0"-298"0"0,0 0-146 0 0,0 0 210 0 0,0 0 362 0 0,0 0 198 0 0,0 0-73 0 0,0 0-247 0 0,0 0-271 0 0,0 0-190 0 0,0 0-150 0 0,0 0-159 0 0,0 0-132 0 0,-3 36-120 0 0,-11 118-89 0 0,0 10 418 0 0,7 154-1062 0 0,14-260-1331 0 0,1-41-1689 0 0,4-2-3909 0 0,-8-8 140 0 0</inkml:trace>
  <inkml:trace contextRef="#ctx0" brushRef="#br0" timeOffset="16773.008">1954 3377 0 0 0,'-26'9'0'0'0,"21"-4"51"0"0,21 6 4830 0 0,9 50 1602 0 0,-20 46-3852 0 0,-5-54-1727 0 0,7 204 834 0 0,-12-201-1754 0 0,5-56-39 0 0,0 0 4 0 0,22 8-2924 0 0,-22-8 2959 0 0,6 0-2828 0 0,1 0-3907 0 0,-2 0 2771 0 0</inkml:trace>
  <inkml:trace contextRef="#ctx0" brushRef="#br0" timeOffset="17787.667">1971 3645 0 0 0,'0'0'165'0'0,"0"0"213"0"0,0 0 362 0 0,0 0 414 0 0,0 0 314 0 0,33 0 162 0 0,108 0-83 0 0,203-14 4519 0 0,534-24-2240 0 0,97 24-2866 0 0,-605 2-6 0 0,305-53-954 0 0,-122 3 503 0 0,-215 40-123 0 0,137 17-380 0 0,-355 5 25 0 0,382 15 334 0 0,-301-22 62 0 0,-118 11-2578 0 0,-83-4 990 0 0,0 0-622 0 0,0 0-1089 0 0,0 0-1431 0 0,0 0-518 0 0,0 0 1378 0 0</inkml:trace>
  <inkml:trace contextRef="#ctx0" brushRef="#br0" timeOffset="18037.076">7171 2968 0 0 0,'0'0'0'0'0,"0"0"0"0"0</inkml:trace>
  <inkml:trace contextRef="#ctx0" brushRef="#br0" timeOffset="18490.817">6700 3193 0 0 0,'0'0'1158'0'0,"0"0"79"0"0,0 0-3 0 0,0 0-34 0 0,0 0-60 0 0,0 0-57 0 0,0 0-83 0 0,0 0-107 0 0,-2 6-75 0 0,0 83 3135 0 0,46 186-300 0 0,-43-187-4111 0 0,-9-54-3778 0 0,7-29-383 0 0,0 2-3437 0 0</inkml:trace>
  <inkml:trace contextRef="#ctx0" brushRef="#br0" timeOffset="19202.625">6899 3126 0 0 0,'0'0'1066'0'0,"0"0"598"0"0,0 0 354 0 0,0 0 118 0 0,0 0-51 0 0,0 0-272 0 0,0 0-371 0 0,0 0-310 0 0,0 0-232 0 0,-19 11-150 0 0,-61 38-55 0 0,23 16 512 0 0,-51 99-153 0 0,-56 77-1268 0 0,37-94-5274 0 0,117-136 968 0 0,2-3-3220 0 0</inkml:trace>
  <inkml:trace contextRef="#ctx0" brushRef="#br0" timeOffset="19798.656">4686 3340 0 0 0,'0'0'267'0'0,"0"0"784"0"0,0 0 328 0 0,0 0-7 0 0,0 0-72 0 0,0 0-105 0 0,0 0-144 0 0,0 0-77 0 0,0 0-30 0 0,0 0 0 0 0,-19 12-40 0 0,-129 84 898 0 0,39-7-1766 0 0,-46 59-10 0 0,77-59-2921 0 0,8 6-4044 0 0,58-76 3528 0 0</inkml:trace>
  <inkml:trace contextRef="#ctx0" brushRef="#br0" timeOffset="20323.274">2435 3299 0 0 0,'0'0'296'0'0,"0"0"1064"0"0,0 0 406 0 0,0 0-38 0 0,0 0-206 0 0,0 0-323 0 0,0 0-323 0 0,0 0-210 0 0,0 0-154 0 0,0 0-59 0 0,0 0-53 0 0,-35 32-84 0 0,-110 100-80 0 0,50-26-13 0 0,6-3-1627 0 0,-4-4 0 0 0,-5-4-1 0 0,-31 18 1405 0 0,68-64-5350 0 0,49-41 3360 0 0</inkml:trace>
  <inkml:trace contextRef="#ctx0" brushRef="#br0" timeOffset="20893.172">2985 3848 0 0 0,'0'0'880'0'0,"0"0"-296"0"0,0 0-64 0 0,0 0 211 0 0,0 0 327 0 0,0 0 291 0 0,0 0 158 0 0,0 0 26 0 0,0 0-102 0 0,0 0-228 0 0,0 0-260 0 0,0 0-202 0 0,0 0-154 0 0,-1 23-94 0 0,-7 74-35 0 0,-14-27 399 0 0,12-54-634 0 0,6-8-141 0 0,-6 8 13 0 0,1 0-1 0 0,1 0 1 0 0,0 0 0 0 0,1 1-1 0 0,1 0 1 0 0,1 1-1 0 0,0-1 1 0 0,2 1 0 0 0,0 0-1 0 0,0 7-94 0 0,4-24 31 0 0,0 1-1 0 0,1-1 1 0 0,-1 0-1 0 0,1 0 1 0 0,-1 0 0 0 0,1 0-1 0 0,0 0 1 0 0,-1 0-1 0 0,1 0 1 0 0,0-1 0 0 0,0 1-1 0 0,-1 0 1 0 0,1-1-1 0 0,0 0 1 0 0,0 1 0 0 0,0-1-1 0 0,0 0 1 0 0,0 0-1 0 0,-1 0 1 0 0,1 0 0 0 0,0 0-1 0 0,0 0 1 0 0,0-1-1 0 0,0 1 1 0 0,0-1-31 0 0,5 1 118 0 0,10-2 39 0 0,0-1 0 0 0,0 0 0 0 0,0-2 0 0 0,0 0 0 0 0,-1 0 0 0 0,0-2 0 0 0,0 0 0 0 0,10-6-157 0 0,0 1 88 0 0,52-18-149 0 0,-77 30-809 0 0,8-3 664 0 0,-8 2-4117 0 0,-4 1-4665 0 0,0 0 5083 0 0</inkml:trace>
  <inkml:trace contextRef="#ctx0" brushRef="#br0" timeOffset="21137.212">3532 3841 2537 0 0,'0'0'3312'0'0,"0"0"-1735"0"0,0 0-561 0 0,0 0 119 0 0,0 0 310 0 0,0 0 192 0 0,0 0-89 0 0,0 0-322 0 0,0 0-382 0 0,0 0-323 0 0,-27 35-223 0 0,-82 112-137 0 0,61-55-74 0 0,2 53-699 0 0,26-104-3422 0 0,10-24-5014 0 0,8-16 5398 0 0</inkml:trace>
  <inkml:trace contextRef="#ctx0" brushRef="#br0" timeOffset="21590.306">3491 4146 1480 0 0,'0'0'1653'0'0,"0"0"-304"0"0,0 0-166 0 0,0 0 87 0 0,0 0 113 0 0,0 0 17 0 0,0 0-118 0 0,0 0-229 0 0,0 0-222 0 0,0 0-192 0 0,0 0-178 0 0,0 0-114 0 0,0 0-50 0 0,25-7 1 0 0,79-23 10 0 0,30 8 780 0 0,-133 22-1077 0 0,0 0-1 0 0,0 0 1 0 0,0 0 0 0 0,0 1-1 0 0,0-1 1 0 0,-1 0 0 0 0,1 0 0 0 0,0 1-1 0 0,0-1 1 0 0,0 0 0 0 0,0 1-1 0 0,0-1 1 0 0,-1 1 0 0 0,1-1-1 0 0,0 1 1 0 0,0-1 0 0 0,-1 1-1 0 0,1 0 1 0 0,0-1 0 0 0,-1 1-1 0 0,1 0 1 0 0,0 0 0 0 0,-1-1-1 0 0,1 1 1 0 0,-1 0 0 0 0,0 0-1 0 0,1 0 1 0 0,-1 0 0 0 0,0 0-1 0 0,1 0 1 0 0,-1-1 0 0 0,0 1-1 0 0,0 0 1 0 0,0 0 0 0 0,0 0-1 0 0,0 0 1 0 0,0 0 0 0 0,0 0-1 0 0,0 0 1 0 0,0 0 0 0 0,0 0-1 0 0,-1 0 1 0 0,1 0 0 0 0,0 0-1 0 0,0-1 1 0 0,-1 1 0 0 0,0 1-11 0 0,-18 43 504 0 0,-4-15-326 0 0,17-22-133 0 0,0-1 0 0 0,0 1 0 0 0,0 0-1 0 0,1 0 1 0 0,0 0 0 0 0,1 1 0 0 0,0 0 0 0 0,0-1-1 0 0,1 1 1 0 0,0 1 0 0 0,1-1 0 0 0,0 0-1 0 0,0 1 1 0 0,1 6-45 0 0,1-14 12 0 0,0-1-1 0 0,0 1 0 0 0,0 0 1 0 0,1 0-1 0 0,-1 0 0 0 0,1-1 1 0 0,-1 1-1 0 0,1 0 0 0 0,0-1 1 0 0,-1 1-1 0 0,1-1 0 0 0,0 1 1 0 0,0 0-1 0 0,0-1 1 0 0,0 0-1 0 0,0 1 0 0 0,1-1 1 0 0,-1 0-1 0 0,0 0 0 0 0,1 1 1 0 0,-1-1-1 0 0,1 0 0 0 0,-1 0 1 0 0,1-1-1 0 0,-1 1 0 0 0,1 0 1 0 0,0 0-1 0 0,-1-1 1 0 0,1 1-1 0 0,0-1 0 0 0,0 1 1 0 0,-1-1-1 0 0,1 0 0 0 0,0 0 1 0 0,0 0-1 0 0,0 0 0 0 0,-1 0 1 0 0,1 0-12 0 0,74-13 460 0 0,6-23-3496 0 0,-46 18-8197 0 0,-26 14 6477 0 0</inkml:trace>
  <inkml:trace contextRef="#ctx0" brushRef="#br0" timeOffset="22168.483">5472 3598 1520 0 0,'0'0'1877'0'0,"0"0"-996"0"0,0 0-507 0 0,0 0 220 0 0,0 0 524 0 0,0 0 389 0 0,0 0 115 0 0,0 0-178 0 0,0 0-286 0 0,0 0-293 0 0,0 0-198 0 0,0 0-88 0 0,0 0-102 0 0,4 26-58 0 0,13 83-47 0 0,-24-19 343 0 0,-1-65-549 0 0,-6 18 16 0 0,-5 61 110 0 0,22-102-254 0 0,0 0-1 0 0,0 1 1 0 0,0-1 0 0 0,0 0 0 0 0,0-1 0 0 0,1 1-1 0 0,-1-1 1 0 0,1 1 0 0 0,-1-1 0 0 0,1 0-1 0 0,-1 0 1 0 0,1 0 0 0 0,0-1 0 0 0,0 1-1 0 0,-1-1 1 0 0,1 0 0 0 0,0 0 0 0 0,0-1-1 0 0,-1 1 1 0 0,1-1 0 0 0,0 1 0 0 0,2-2-38 0 0,109-35 236 0 0,-49 10-1743 0 0,-53 19-2337 0 0,-2 0-3325 0 0,-7 4 1793 0 0</inkml:trace>
  <inkml:trace contextRef="#ctx0" brushRef="#br0" timeOffset="22418.148">6043 3638 7138 0 0,'0'0'1469'0'0,"0"0"-497"0"0,0 0-79 0 0,0 0 324 0 0,0 0 305 0 0,0 0 65 0 0,0 0-260 0 0,0 0-354 0 0,0 0-293 0 0,-22 34-203 0 0,-68 110-144 0 0,-64 120-169 0 0,114-168-1282 0 0,22-31-3256 0 0,16-51 761 0 0,2-5-3536 0 0,0-5 4651 0 0</inkml:trace>
  <inkml:trace contextRef="#ctx0" brushRef="#br0" timeOffset="22854.156">5989 4073 2248 0 0,'0'0'2408'0'0,"0"0"-675"0"0,0 0-266 0 0,0 0-1 0 0,0 0-26 0 0,0 0-215 0 0,0 0-459 0 0,0 0-410 0 0,0 0-191 0 0,0 0-16 0 0,0 0 91 0 0,0 0 67 0 0,0 0-3 0 0,13-2-50 0 0,94-12 141 0 0,28 0 125 0 0,-135 14-506 0 0,1 0-1 0 0,0 0 1 0 0,0 0-1 0 0,-1 0 1 0 0,1 0-1 0 0,0 0 1 0 0,-1 0-1 0 0,1 1 1 0 0,0-1-1 0 0,-1 0 1 0 0,1 0-1 0 0,0 1 1 0 0,-1-1-1 0 0,1 0 1 0 0,0 1-1 0 0,-1-1 1 0 0,1 1-1 0 0,-1-1 1 0 0,1 1-1 0 0,-1-1 1 0 0,1 1-1 0 0,-1-1 1 0 0,1 1-1 0 0,-1-1 1 0 0,0 1-1 0 0,1 0 1 0 0,-1-1-1 0 0,0 1 1 0 0,1-1-1 0 0,-1 1 1 0 0,0 0 0 0 0,0-1-1 0 0,1 1 1 0 0,-1 0-1 0 0,0 0 1 0 0,0-1-1 0 0,0 1 1 0 0,0 0-1 0 0,0-1 1 0 0,0 1-1 0 0,0 0 1 0 0,-1 0-1 0 0,1-1 1 0 0,0 1-1 0 0,0 0 1 0 0,0-1-1 0 0,-1 1 1 0 0,1 0-1 0 0,0-1 1 0 0,-1 1-1 0 0,1-1 1 0 0,0 1-1 0 0,-1 0 1 0 0,1-1-1 0 0,-1 1 1 0 0,1-1-1 0 0,-1 1 1 0 0,1-1-1 0 0,-1 1 1 0 0,0-1-14 0 0,-32 46 886 0 0,28-41-852 0 0,-61 88 932 0 0,65-92-959 0 0,1 1 0 0 0,-1-1 0 0 0,1 1 0 0 0,-1 0-1 0 0,1-1 1 0 0,-1 1 0 0 0,1-1 0 0 0,0 1 0 0 0,0 0 0 0 0,0-1 0 0 0,0 1 0 0 0,0 0 0 0 0,0-1 0 0 0,1 1 0 0 0,-1 0 0 0 0,0-1 0 0 0,1 1 0 0 0,-1 0-1 0 0,1-1 1 0 0,0 1 0 0 0,-1-1 0 0 0,1 1 0 0 0,0-1 0 0 0,0 0 0 0 0,0 1 0 0 0,0-1 0 0 0,0 0 0 0 0,0 0 0 0 0,1 1 0 0 0,-1-1 0 0 0,0 0-1 0 0,0 0 1 0 0,1 0 0 0 0,-1 0 0 0 0,1-1 0 0 0,-1 1 0 0 0,1 0 0 0 0,-1-1 0 0 0,1 1 0 0 0,0-1 0 0 0,-1 1 0 0 0,1-1 0 0 0,-1 0 0 0 0,1 0-1 0 0,0 1 1 0 0,1-1-7 0 0,81 1 157 0 0,-26-16-1546 0 0,-23-2-6722 0 0,-24 10-1004 0 0</inkml:trace>
  <inkml:trace contextRef="#ctx0" brushRef="#br0" timeOffset="25468.936">6610 1830 0 0 0,'-20'-114'556'0'0,"19"102"8147"0"0,1 9-3553 0 0,0 18-2193 0 0,-1 29-3207 0 0,28 144 1111 0 0,-13-44-930 0 0,-13-82-2973 0 0,1-63-122 0 0,14-14-628 0 0,-2-6-2144 0 0,-9 14 3962 0 0</inkml:trace>
  <inkml:trace contextRef="#ctx0" brushRef="#br0" timeOffset="26108.328">6602 1742 0 0 0,'0'0'481'0'0,"0"0"509"0"0,0 0 206 0 0,0 0-33 0 0,0 0-161 0 0,0 0-127 0 0,0 0-106 0 0,0 0-10 0 0,0 0 6 0 0,0 0 1 0 0,-18 12 10 0 0,-87 57 710 0 0,36-25 2352 0 0,120-40-1687 0 0,346-4-1790 0 0,-397 0-269 0 0,-21-15 746 0 0,-54-7-965 0 0,65 20 118 0 0,0 1 0 0 0,0-2-1 0 0,-1 0 1 0 0,2 0 0 0 0,-1 0 0 0 0,0-1-1 0 0,1-1 1 0 0,-1 0 0 0 0,2 0 0 0 0,-1-1-1 0 0,0 0 1 0 0,1 0 0 0 0,0-1 0 0 0,0 0 0 0 0,-5-7 9 0 0,-17-48-572 0 0,29 17-5072 0 0,4 41 1319 0 0,1 0-3177 0 0</inkml:trace>
  <inkml:trace contextRef="#ctx0" brushRef="#br0" timeOffset="26603.099">6996 1838 3009 0 0,'0'0'2431'0'0,"0"0"-1306"0"0,0 0-636 0 0,0 0-17 0 0,0 0 256 0 0,0 0 251 0 0,0 0 120 0 0,0 0-74 0 0,0 0-201 0 0,3 32-225 0 0,10 102-215 0 0,8-62 24 0 0,36 39-512 0 0,-52-106-375 0 0,2 4-973 0 0,-6-1-4380 0 0,-1-7 2817 0 0,0-1 325 0 0</inkml:trace>
  <inkml:trace contextRef="#ctx0" brushRef="#br0" timeOffset="26852.186">6939 1819 0 0 0,'0'0'1484'0'0,"0"0"142"0"0,0 0-84 0 0,0 0 33 0 0,0 0 109 0 0,0 0-9 0 0,0 0-155 0 0,0 0-294 0 0,0 0-290 0 0,0 0-265 0 0,0 0-191 0 0,0 0-97 0 0,0 0-20 0 0,31-22-6 0 0,93-68-37 0 0,-80 75-25 0 0,-39 18-223 0 0,0 1 0 0 0,-1 0 0 0 0,1 0 0 0 0,-1 0 0 0 0,0 0 0 0 0,0 1 0 0 0,-1-1 1 0 0,1 1-1 0 0,-1 0 0 0 0,0 1 0 0 0,-1-1 0 0 0,1 0 0 0 0,-1 1 0 0 0,0-1 0 0 0,0 1 0 0 0,0 0 0 0 0,-1 0 1 0 0,0-1-1 0 0,0 1 0 0 0,-1 0 0 0 0,0 0 0 0 0,0 0 0 0 0,0 0 0 0 0,-1 0 0 0 0,1 0 0 0 0,-1 0 0 0 0,-1 0 1 0 0,1-1-1 0 0,-1 1 0 0 0,0 0 0 0 0,0-1 0 0 0,-2 3-72 0 0,-1-2-10 0 0,1-1 0 0 0,-1 1 0 0 0,-1-1 0 0 0,1 0 0 0 0,-1 0 0 0 0,0-1 0 0 0,0 1 0 0 0,0-1 0 0 0,-1-1 0 0 0,1 1 0 0 0,-1-1 0 0 0,0 0 0 0 0,0-1 0 0 0,0 1 0 0 0,0-1 0 0 0,-1-1 0 0 0,1 0 0 0 0,0 0 1 0 0,-1 0-1 0 0,1-1 0 0 0,-7 0 10 0 0,-4-8-1654 0 0,15 2-2121 0 0,2-3-4346 0 0,1 6 3436 0 0</inkml:trace>
  <inkml:trace contextRef="#ctx0" brushRef="#br0" timeOffset="27123.19">7383 2084 10674 0 0,'0'0'4136'0'0,"0"0"-2817"0"0,0 0-1051 0 0,0 0-77 0 0,0 0 181 0 0,0 0 150 0 0,0 0 16 0 0,0 0-67 0 0,0 0-169 0 0,0 0-150 0 0,0 0-78 0 0,0 0-50 0 0,0 0-22 0 0,-1 30-32 0 0,-4 131-786 0 0,5-152-2466 0 0,0-6-5919 0 0,0 1 3485 0 0</inkml:trace>
  <inkml:trace contextRef="#ctx0" brushRef="#br0" timeOffset="28342.217">7668 1385 0 0 0,'0'0'276'0'0,"0"0"730"0"0,0 0 353 0 0,0 0 81 0 0,0 0-107 0 0,0 0-171 0 0,0 0-212 0 0,0 0-136 0 0,0 0-72 0 0,0 0-5 0 0,-14-3 36 0 0,-112-13 2171 0 0,-15 17-520 0 0,-317-12 2578 0 0,403 6-4303 0 0,47 20-727 0 0,8-15 14 0 0,0 0 16 0 0,0 0-25 0 0,0 0 7 0 0,0 0 28 0 0,0 0-33 0 0,13-3 271 0 0,99-148-34 0 0,-83 96-285 0 0,-29 91-1134 0 0,-2-10 1179 0 0,1 0 0 0 0,0 0 0 0 0,2 0 0 0 0,1 0 0 0 0,2 0 0 0 0,0-1 0 0 0,1 1 0 0 0,2-1 0 0 0,5 12 24 0 0,42 121 44 0 0,-174-267 1323 0 0,17 51-3609 0 0,79 49-2325 0 0,1 2-3839 0 0,19 6 1659 0 0</inkml:trace>
  <inkml:trace contextRef="#ctx0" brushRef="#br0" timeOffset="28829.155">7983 1131 6161 0 0,'0'0'1786'0'0,"0"0"-650"0"0,0 0-420 0 0,0 0 150 0 0,0 0 388 0 0,0 0 221 0 0,0 0-7 0 0,0 0-212 0 0,0 0-329 0 0,0 0-291 0 0,7 35-246 0 0,21 113-181 0 0,18 43-192 0 0,-40-174-374 0 0,3 8-504 0 0,-11-10-7333 0 0,0-12 3682 0 0,-3-3 139 0 0</inkml:trace>
  <inkml:trace contextRef="#ctx0" brushRef="#br0" timeOffset="29105.297">7884 1061 3065 0 0,'0'0'1180'0'0,"0"0"-224"0"0,0 0-70 0 0,0 0 210 0 0,0 0 231 0 0,0 0 25 0 0,0 0-184 0 0,0 0-259 0 0,0 0-263 0 0,35-16-166 0 0,113-45-102 0 0,-145 59-352 0 0,0 0 1 0 0,0 0 0 0 0,0 1-1 0 0,1-1 1 0 0,-1 1-1 0 0,1 0 1 0 0,-1 0-1 0 0,1 0 1 0 0,-1 0-1 0 0,1 0 1 0 0,0 1 0 0 0,-1 0-1 0 0,1 0 1 0 0,0 0-1 0 0,-1 0 1 0 0,1 0-1 0 0,-1 1 1 0 0,1-1-1 0 0,0 1 1 0 0,-1 0 0 0 0,3 1-27 0 0,5 3 146 0 0,-3-3-21 0 0,-1 0 0 0 0,0 1-1 0 0,0 0 1 0 0,-1 0 0 0 0,1 1 0 0 0,-1-1 0 0 0,1 1-1 0 0,-1 1 1 0 0,0-1 0 0 0,-1 1 0 0 0,1 0 0 0 0,-1 1-1 0 0,0-1 1 0 0,0 1 0 0 0,-1 0 0 0 0,1 0 0 0 0,-1 0-1 0 0,-1 1 1 0 0,1 0 0 0 0,-1-1 0 0 0,0 1-1 0 0,-1 0 1 0 0,0 0 0 0 0,0 1 0 0 0,0-1 0 0 0,-1 0-1 0 0,0 1 1 0 0,0-1 0 0 0,-1 1 0 0 0,0-1 0 0 0,-1 1-1 0 0,1-1 1 0 0,-2 6-125 0 0,-3-3 56 0 0,-1-1-1 0 0,0 0 1 0 0,0 0-1 0 0,-1 0 1 0 0,0-1-1 0 0,-1 0 1 0 0,1-1-1 0 0,-2 1 1 0 0,1-1-1 0 0,-1-1 1 0 0,0 0-1 0 0,0 0 1 0 0,-1-1-1 0 0,1 0 1 0 0,-1 0-1 0 0,-2 0-55 0 0,1-1-372 0 0,-1 0 0 0 0,1 0 0 0 0,-1-1 0 0 0,0 0-1 0 0,0-1 1 0 0,0-1 0 0 0,0 0 0 0 0,-1 0 0 0 0,1-1-1 0 0,-3-1 373 0 0,-4-2-3385 0 0,9-5-3448 0 0,7 4 1620 0 0</inkml:trace>
  <inkml:trace contextRef="#ctx0" brushRef="#br0" timeOffset="31239.253">8309 1517 0 0 0,'0'0'285'0'0,"0"0"473"0"0,0 0-87 0 0,0 0 101 0 0,0 0 327 0 0,0 0 310 0 0,0 0 121 0 0,0 0-170 0 0,0 0-262 0 0,0 0-249 0 0,0 0-156 0 0,0 0-53 0 0,0 0 3 0 0,11-6 14 0 0,79-43 1626 0 0,34 20 8 0 0,-122 30-2270 0 0,-1 0 0 0 0,0 0 0 0 0,0 1 0 0 0,0-1 0 0 0,0 0 0 0 0,0 1 0 0 0,0-1 0 0 0,-1 1 0 0 0,1-1 0 0 0,0 1 0 0 0,-1 0 0 0 0,1-1 0 0 0,-1 1 0 0 0,0 0 0 0 0,1-1 0 0 0,-1 1 0 0 0,0 0 0 0 0,0-1 0 0 0,0 1 0 0 0,0 0 0 0 0,0-1 0 0 0,-1 1 0 0 0,1 0 0 0 0,0-1 0 0 0,-1 1 0 0 0,1 0 0 0 0,-2 0-21 0 0,-5 14 18 0 0,0 0 1 0 0,-2-1-1 0 0,0 0 0 0 0,0-1 1 0 0,-2 0-1 0 0,1-1 0 0 0,-2 0 0 0 0,0-1 1 0 0,-3 3-19 0 0,4-4-29 0 0,-61 78-26 0 0,72-88 59 0 0,-1 0 0 0 0,1-1-1 0 0,0 1 1 0 0,0 0-1 0 0,0 0 1 0 0,0 0-1 0 0,0 0 1 0 0,0 0 0 0 0,0 0-1 0 0,0 0 1 0 0,0 0-1 0 0,1 0 1 0 0,-1-1 0 0 0,0 1-1 0 0,0 0 1 0 0,1 0-1 0 0,-1 0 1 0 0,1 0-1 0 0,-1-1 1 0 0,0 1 0 0 0,1 0-1 0 0,0 0 1 0 0,-1-1-1 0 0,1 1 1 0 0,-1 0-1 0 0,1-1 1 0 0,0 1 0 0 0,0-1-1 0 0,-1 1 1 0 0,1-1-1 0 0,0 1 1 0 0,0-1 0 0 0,0 1-1 0 0,-1-1 1 0 0,1 0-1 0 0,0 1 1 0 0,0-1-1 0 0,0 0 1 0 0,0 0 0 0 0,0 0-1 0 0,0 0 1 0 0,-1 0-1 0 0,1 0 1 0 0,0 0-1 0 0,0 0 1 0 0,0 0 0 0 0,0 0-1 0 0,0 0 1 0 0,0-1-1 0 0,0 1 1 0 0,0 0 0 0 0,-1-1-1 0 0,1 1 1 0 0,0 0-1 0 0,0-1 1 0 0,0 1-1 0 0,-1-1 1 0 0,1 1-4 0 0,12-1 45 0 0,130-47 241 0 0,-114 40-702 0 0,5 0-2839 0 0,-11 6-8197 0 0,-20 2 8350 0 0</inkml:trace>
  <inkml:trace contextRef="#ctx0" brushRef="#br1" timeOffset="38843.88">5671 4 0 0 0,'0'0'1644'0'0,"0"0"-561"0"0,0 0-207 0 0,0 0 291 0 0,0 0 487 0 0,0 0 382 0 0,0 0 53 0 0,0 0-319 0 0,0 0-473 0 0,0 0-439 0 0,0 0-335 0 0,0-4 306 0 0,20 287 3407 0 0,-3 60-3339 0 0,0-259-518 0 0,14-87 626 0 0,-30 3-994 0 0,31-14 151 0 0,1 1 0 0 0,1 2 1 0 0,-1 1-1 0 0,2 2 0 0 0,-1 1 1 0 0,15 0-163 0 0,-2 4-1309 0 0,60 2 4194 0 0,-68 1-5453 0 0,-8 1-2865 0 0,0-1-4008 0 0,-31 0 1979 0 0</inkml:trace>
  <inkml:trace contextRef="#ctx0" brushRef="#br1" timeOffset="39248.156">6683 409 3969 0 0,'0'0'1734'0'0,"0"0"-378"0"0,0 0-212 0 0,0 0 247 0 0,0 0 328 0 0,0 0 83 0 0,0 0-229 0 0,0 0-444 0 0,0 0-421 0 0,0 0-240 0 0,0 0-71 0 0,0 0 46 0 0,0 0 76 0 0,0 7 50 0 0,-5 23-326 0 0,-1-1 1 0 0,-2 1-1 0 0,0-1 0 0 0,-2-1 0 0 0,-2 0 0 0 0,0 0 0 0 0,-2-1 0 0 0,0-1 0 0 0,-2 0 1 0 0,-7 6-244 0 0,17-22-140 0 0,-35 45-1875 0 0,7-28-5239 0 0,26-20-285 0 0,6-6 3134 0 0</inkml:trace>
  <inkml:trace contextRef="#ctx0" brushRef="#br1" timeOffset="39489.132">6439 402 3577 0 0,'0'0'2822'0'0,"0"0"-1486"0"0,0 0-740 0 0,0 0-9 0 0,0 0 422 0 0,0 0 454 0 0,0 0 158 0 0,0 0-189 0 0,0 0-312 0 0,0 0-270 0 0,0 0-155 0 0,0 0-101 0 0,0 0-83 0 0,16 31-89 0 0,52 98-94 0 0,-12-55 147 0 0,-40-62-402 0 0,105 66-819 0 0,-106-68-376 0 0,-7-4-1169 0 0,1-1-4360 0 0,-5-4-2050 0 0</inkml:trace>
  <inkml:trace contextRef="#ctx0" brushRef="#br1" timeOffset="40560.185">4922 30 0 0 0,'0'0'603'0'0,"0"0"130"0"0,0 0 321 0 0,0 0 411 0 0,0 0 271 0 0,0 0 17 0 0,0 0-259 0 0,0 0-383 0 0,0 0-356 0 0,0 0-253 0 0,0 0-126 0 0,0 0-35 0 0,-1-5-5 0 0,-3-15-6 0 0,23 60 2502 0 0,51 114 588 0 0,-69-154-3359 0 0,0 0 1 0 0,0 1-1 0 0,0-1 0 0 0,0 0 0 0 0,0 0 0 0 0,0 0 0 0 0,0 1 0 0 0,0-1 0 0 0,0 0 0 0 0,0 0 0 0 0,0-1 0 0 0,0 1 0 0 0,0 0 0 0 0,0 0 1 0 0,0 0-1 0 0,0-1 0 0 0,0 1 0 0 0,0 0 0 0 0,0-1 0 0 0,0 1 0 0 0,0-1 0 0 0,-1 1 0 0 0,1-1 0 0 0,0 0 0 0 0,0 1 0 0 0,0-1 0 0 0,-1 0 1 0 0,1 1-1 0 0,0-1 0 0 0,-1 0 0 0 0,1 0 0 0 0,-1 0 0 0 0,1 0 0 0 0,-1 1 0 0 0,1-1 0 0 0,-1 0 0 0 0,1 0 0 0 0,-1 0 0 0 0,0 0 0 0 0,0 0 1 0 0,1 0-1 0 0,-1 0 0 0 0,0 0 0 0 0,0-1-61 0 0,2-2-58 0 0,40-65 478 0 0,-16 29-354 0 0,-24 39-73 0 0,1 1-1 0 0,-1-1 1 0 0,0 1 0 0 0,1 0 0 0 0,-1 0 0 0 0,0 0 0 0 0,1 0 0 0 0,-1 0-1 0 0,0 1 1 0 0,1-1 0 0 0,-1 1 0 0 0,0-1 0 0 0,0 1 0 0 0,0 0-1 0 0,1 0 1 0 0,-1 0 0 0 0,0 0 0 0 0,0 0 0 0 0,0 1 0 0 0,0-1 0 0 0,-1 1-1 0 0,1-1 1 0 0,0 1 0 0 0,-1-1 0 0 0,2 2 7 0 0,14 16 32 0 0,-1 1 1 0 0,-1 1-1 0 0,-1 0 1 0 0,-1 1-1 0 0,-1 1 1 0 0,0 0-1 0 0,-2 0 1 0 0,-1 1-1 0 0,-1 0 1 0 0,0 1-1 0 0,-2 0 1 0 0,-1 0-1 0 0,-2 0 1 0 0,1 4-33 0 0,-4 133 160 0 0,0-153-156 0 0,0 0 1 0 0,-1 0-1 0 0,0 0 1 0 0,0 0-1 0 0,-1 0 1 0 0,-1-1-1 0 0,1 1 1 0 0,-1-1-1 0 0,-1 0 0 0 0,0 1 1 0 0,0-2-1 0 0,0 1 1 0 0,-1 0-1 0 0,0-1 1 0 0,0 0-1 0 0,-1 0 1 0 0,0 0-1 0 0,-1-1 1 0 0,1 0-1 0 0,-1 0 1 0 0,0-1-1 0 0,0 1 1 0 0,-1-2-1 0 0,0 1 1 0 0,0-1-1 0 0,0 0 0 0 0,0-1 1 0 0,-1 0-1 0 0,1 0 1 0 0,-1-1-1 0 0,1 0 1 0 0,-1 0-1 0 0,0-1 1 0 0,-4 0-5 0 0,11-1 5 0 0,0 1 0 0 0,0-1 0 0 0,0 0 0 0 0,0 0 0 0 0,0 0 0 0 0,0 0 0 0 0,0-1 0 0 0,0 1 0 0 0,0-1 0 0 0,0 1 0 0 0,0-1 0 0 0,0 1 0 0 0,0-1 0 0 0,0 0 0 0 0,1 0 0 0 0,-1 0 0 0 0,0 0 0 0 0,0 0 0 0 0,1-1 0 0 0,-1 1-1 0 0,1 0 1 0 0,-1-1 0 0 0,1 1 0 0 0,0-1 0 0 0,-1 0 0 0 0,1 1 0 0 0,0-1 0 0 0,0 0 0 0 0,0 0 0 0 0,0 1 0 0 0,1-1 0 0 0,-1 0 0 0 0,0 0 0 0 0,1 0 0 0 0,0 0 0 0 0,-1 0 0 0 0,1 0 0 0 0,0 0 0 0 0,0 0 0 0 0,0 0 0 0 0,0 0 0 0 0,0 0-5 0 0,0-4-17 0 0,0 0 0 0 0,1 0 0 0 0,-1 0 1 0 0,1 0-1 0 0,0 0 0 0 0,1 1 0 0 0,-1-1 0 0 0,1 0 0 0 0,1 1 0 0 0,-1 0 0 0 0,1-1 0 0 0,-1 1 0 0 0,2 0 0 0 0,-1 0 0 0 0,0 1 0 0 0,4-5 17 0 0,12-13-152 0 0,1 1-1 0 0,1 1 1 0 0,1 1-1 0 0,0 0 1 0 0,2 2-1 0 0,0 0 1 0 0,0 2-1 0 0,9-3 153 0 0,-27 15-389 0 0,35-18-2796 0 0,-14 11-5695 0 0,-14 7 71 0 0</inkml:trace>
</inkml:ink>
</file>

<file path=ppt/ink/ink4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701 46 0 0 0,'0'0'2254'0'0,"0"0"46"0"0,0 0-197 0 0,0 0-349 0 0,0 0-314 0 0,0 0-195 0 0,-2-6-118 0 0,1 4-977 0 0,0-1 1 0 0,-1 1 0 0 0,1-1 0 0 0,-1 1 0 0 0,1 0 0 0 0,-1 0 0 0 0,0 0 0 0 0,1 0 0 0 0,-1 0-1 0 0,0 0 1 0 0,0 0 0 0 0,-1 1 0 0 0,1-1 0 0 0,0 1 0 0 0,0-1 0 0 0,-1 1 0 0 0,1 0 0 0 0,-1 0-1 0 0,1 0 1 0 0,-1 0 0 0 0,0 1 0 0 0,1-1 0 0 0,-1 0 0 0 0,0 1 0 0 0,1 0 0 0 0,-1 0-1 0 0,0 0 1 0 0,1 0 0 0 0,-3 0-151 0 0,-41 4 40 0 0,0 2 0 0 0,1 2 0 0 0,0 2 0 0 0,0 2 0 0 0,1 2-1 0 0,1 2 1 0 0,-19 10-40 0 0,-25 7 60 0 0,-68 37-20 0 0,154-70-49 0 0,1 0 1 0 0,-1 0-1 0 0,1 0 1 0 0,-1 1-1 0 0,1-1 1 0 0,0 0-1 0 0,-1 0 1 0 0,1 1-1 0 0,0-1 1 0 0,-1 0-1 0 0,1 1 1 0 0,-1-1-1 0 0,1 0 1 0 0,0 1-1 0 0,0-1 1 0 0,-1 0-1 0 0,1 1 1 0 0,0-1 0 0 0,0 1-1 0 0,0-1 1 0 0,-1 1-1 0 0,1-1 1 0 0,0 0-1 0 0,0 1 1 0 0,0-1-1 0 0,0 1 1 0 0,0-1-1 0 0,0 1 1 0 0,0-1-1 0 0,0 1 1 0 0,0-1-1 0 0,0 1 1 0 0,0-1-1 0 0,0 1 1 0 0,0-1-1 0 0,0 1 1 0 0,0-1-1 0 0,1 0 1 0 0,-1 1-1 0 0,0-1 1 0 0,0 1-1 0 0,1-1 1 0 0,-1 0-1 0 0,0 1 1 0 0,0-1-1 0 0,1 1 1 0 0,-1-1-1 0 0,0 0 1 0 0,1 1-1 0 0,-1-1 1 0 0,1 0-1 0 0,-1 0 1 0 0,0 1-1 0 0,1-1 1 0 0,-1 0-1 0 0,1 0 1 0 0,-1 0-1 0 0,1 1 1 0 0,-1-1-1 0 0,0 0 1 0 0,1 0-1 0 0,-1 0 1 0 0,1 0-1 0 0,-1 0 1 0 0,1 0 8 0 0,32 9 65 0 0,-33-9-59 0 0,320 15 1003 0 0,-228-8-852 0 0,-48 4-111 0 0,-44-10-41 0 0,1-1 1 0 0,0 1 0 0 0,-1-1-1 0 0,1 1 1 0 0,-1 0 0 0 0,1-1-1 0 0,-1 1 1 0 0,1-1 0 0 0,-1 1-1 0 0,1 0 1 0 0,-1 0-1 0 0,0-1 1 0 0,1 1 0 0 0,-1 0-1 0 0,0 0 1 0 0,0-1 0 0 0,0 1-1 0 0,0 0 1 0 0,1 0 0 0 0,-1-1-1 0 0,0 1 1 0 0,0 0 0 0 0,0 0-1 0 0,-1 0 1 0 0,1-1 0 0 0,0 1-1 0 0,0 0 1 0 0,0 0 0 0 0,-1-1-1 0 0,1 1 1 0 0,0 0-1 0 0,0 0 1 0 0,-1-1 0 0 0,1 1-1 0 0,-1 0 1 0 0,1-1 0 0 0,-1 1-1 0 0,1 0 1 0 0,-1-1 0 0 0,1 1-1 0 0,-1-1 1 0 0,0 1 0 0 0,1-1-1 0 0,-1 1 1 0 0,0-1 0 0 0,1 0-1 0 0,-1 1 1 0 0,0-1 0 0 0,1 0-1 0 0,-1 1 1 0 0,-1-1-6 0 0,-49 34 162 0 0,-2-2-1 0 0,-1-2 1 0 0,-31 11-162 0 0,-108 61 104 0 0,189-100-99 0 0,0-1 0 0 0,0 1 0 0 0,1 0-1 0 0,-1 0 1 0 0,1 0 0 0 0,0 1 0 0 0,-1-1 0 0 0,1 1-1 0 0,0 0 1 0 0,1-1 0 0 0,-1 1 0 0 0,0 1 0 0 0,1-1-1 0 0,-1 0 1 0 0,1 1 0 0 0,0-1 0 0 0,0 1-1 0 0,1 0 1 0 0,-1-1 0 0 0,1 1 0 0 0,0 0 0 0 0,0 0-1 0 0,0 0 1 0 0,0 0 0 0 0,1 0 0 0 0,-1 0 0 0 0,1 0-1 0 0,0 0 1 0 0,0 0 0 0 0,1 0 0 0 0,-1 0-1 0 0,1 0 1 0 0,0 0 0 0 0,0 0 0 0 0,0 0 0 0 0,1 0-1 0 0,-1 0 1 0 0,1-1 0 0 0,1 3-5 0 0,10 2 93 0 0,0-1 0 0 0,0 0-1 0 0,1-1 1 0 0,0 0 0 0 0,0-1 0 0 0,1-1-1 0 0,0 0 1 0 0,-1-1 0 0 0,1-1 0 0 0,0 0 0 0 0,0-1-1 0 0,0-1 1 0 0,0 0 0 0 0,0-1 0 0 0,0 0-1 0 0,8-3-92 0 0,-3 3 18 0 0,179-33-798 0 0,-121 3-5979 0 0,-63 23 1363 0 0,-7 0-1943 0 0</inkml:trace>
</inkml:ink>
</file>

<file path=ppt/ink/ink4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12.2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7090 0 0,'0'0'1715'0'0,"0"0"-427"0"0,0 0-173 0 0,0 0 70 0 0,0 0 188 0 0,0 0 64 0 0,0 0-208 0 0,0 0-220 0 0,32-6-173 0 0,103-20-172 0 0,43 11 603 0 0,159 15-855 0 0,-251 9-2214 0 0,-55-5-1261 0 0,0 0-3377 0 0,-12-4-2875 0 0</inkml:trace>
</inkml:ink>
</file>

<file path=ppt/ink/ink4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9.9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69 236 3529 0 0,'0'0'2182'0'0,"0"0"-218"0"0,0 0-98 0 0,0 0 17 0 0,0 0-82 0 0,0 0-276 0 0,0 0-378 0 0,0 0-314 0 0,32-4-239 0 0,97-13-164 0 0,-14 13 291 0 0,-59 18-1630 0 0,-52-8-3223 0 0,-5-1-2159 0 0,-1-5-852 0 0</inkml:trace>
  <inkml:trace contextRef="#ctx0" brushRef="#br0" timeOffset="234.863">1 468 1416 0 0,'0'0'3021'0'0,"0"0"-529"0"0,0 0-172 0 0,0 0-201 0 0,0 0-232 0 0,0 0-301 0 0,0 0-340 0 0,33 2-313 0 0,104 4-285 0 0,-42-17 43 0 0,-84 8-1049 0 0,99-19 990 0 0,-73 16-3451 0 0,0 1-4192 0 0,-22 4-1792 0 0</inkml:trace>
  <inkml:trace contextRef="#ctx0" brushRef="#br0" timeOffset="1194.646">954 111 3881 0 0,'0'0'1313'0'0,"0"0"-260"0"0,0 0-208 0 0,0 0 82 0 0,0 0 247 0 0,0 0 149 0 0,0 0-94 0 0,0 0-209 0 0,0 0-291 0 0,0 0-263 0 0,0 0-167 0 0,-16 32-103 0 0,-52 99-69 0 0,-52 130 697 0 0,107-242 581 0 0,15-35 1728 0 0,39-91-2667 0 0,-17 65-463 0 0,2 0 1 0 0,2 2-1 0 0,1 1 1 0 0,2 2-1 0 0,2 0 0 0 0,1 3 1 0 0,2 0-1 0 0,1 3 1 0 0,1 1-1 0 0,10-4-3 0 0,-6 15-212 0 0,-38 60-34 0 0,-37 187 644 0 0,34-227-384 0 0,1 0 0 0 0,0 0-1 0 0,-1 0 1 0 0,1 0-1 0 0,0 0 1 0 0,-1 0 0 0 0,1 0-1 0 0,0-1 1 0 0,0 1-1 0 0,0-1 1 0 0,-1 1 0 0 0,1-1-1 0 0,0 0 1 0 0,0 1-1 0 0,0-1 1 0 0,0 0 0 0 0,0 0-1 0 0,0 0 1 0 0,0-1-1 0 0,0 1 1 0 0,-1 0 0 0 0,1-1-1 0 0,0 0 1 0 0,0 1-1 0 0,0-1 1 0 0,-1 0 0 0 0,1 0-1 0 0,0 0 1 0 0,0 0-1 0 0,-1 0 1 0 0,1 0 0 0 0,-1 0-1 0 0,1 0 1 0 0,-1-1-1 0 0,1 0-13 0 0,266-217 306 0 0,-259 212-320 0 0,0 0 0 0 0,0 1 0 0 0,0 0 1 0 0,0 1-1 0 0,1 0 0 0 0,0 1 0 0 0,0 0 0 0 0,0 0 0 0 0,1 1 1 0 0,-1 0-1 0 0,3 1 14 0 0,-5 49-300 0 0,-43 208 541 0 0,44-209-755 0 0,1-35-2049 0 0,7-5-3524 0 0,-8-4 556 0 0,-4-1-729 0 0</inkml:trace>
  <inkml:trace contextRef="#ctx0" brushRef="#br0" timeOffset="1647.723">2206 71 8202 0 0,'0'0'1396'0'0,"0"0"-72"0"0,0 0 39 0 0,0 0 127 0 0,0 0 40 0 0,0 0-194 0 0,0 0-347 0 0,0 0-282 0 0,-31 15-211 0 0,-98 50-152 0 0,54-12 150 0 0,65-45-465 0 0,0 1 1 0 0,0 0-1 0 0,1 1 1 0 0,1 0-1 0 0,0 0 1 0 0,0 1-1 0 0,1 0 1 0 0,0 0-1 0 0,1 1 1 0 0,0 0-1 0 0,1 0 1 0 0,0 0-1 0 0,1 0 1 0 0,1 1-1 0 0,0 0 1 0 0,0 0-1 0 0,1 0 1 0 0,1 0-1 0 0,0 12-29 0 0,3-22 13 0 0,0 1 1 0 0,0-1-1 0 0,1 1 0 0 0,-1-1 0 0 0,1 0 1 0 0,0 0-1 0 0,0 0 0 0 0,0 0 1 0 0,0 0-1 0 0,0-1 0 0 0,0 0 1 0 0,1 1-1 0 0,-1-1 0 0 0,1 0 0 0 0,0-1 1 0 0,0 1-1 0 0,-1-1 0 0 0,1 1 1 0 0,0-1-1 0 0,0 0 0 0 0,0-1 1 0 0,0 1-1 0 0,1-1 0 0 0,-1 1 1 0 0,0-1-1 0 0,0-1 0 0 0,0 1 0 0 0,0 0 1 0 0,0-1-1 0 0,0 0 0 0 0,0 0 1 0 0,0 0-1 0 0,0-1 0 0 0,0 1 1 0 0,-1-1-1 0 0,1 0 0 0 0,0 0 0 0 0,1-1-13 0 0,35-18 202 0 0,-1-1 1 0 0,-2-2-1 0 0,0-1 0 0 0,-1-2 0 0 0,-1-2 0 0 0,-2-1 0 0 0,-1-2 0 0 0,23-30-202 0 0,-40 44 110 0 0,-14 18-96 0 0,-1 0-42 0 0,0 0-52 0 0,-4 11-79 0 0,0 1 120 0 0,-1-4-51 0 0,1 1-1 0 0,0 0 1 0 0,1 1-1 0 0,-1-1 0 0 0,2 1 1 0 0,0-1-1 0 0,0 1 0 0 0,0 0 1 0 0,1 0-1 0 0,1 0 1 0 0,0-1-1 0 0,0 1 0 0 0,1 0 1 0 0,0 0-1 0 0,1 0 0 0 0,0 0 1 0 0,0-1-1 0 0,1 1 1 0 0,0-1-1 0 0,1 0 0 0 0,3 6 91 0 0,41 23-5829 0 0,-12-20-3442 0 0,-26-14 4103 0 0</inkml:trace>
  <inkml:trace contextRef="#ctx0" brushRef="#br0" timeOffset="1813.926">2829 376 6577 0 0,'0'0'3034'0'0,"0"0"-528"0"0,0 0-499 0 0,0 0-305 0 0,0 0-239 0 0,0 0-313 0 0,0 0-277 0 0,0 0-221 0 0,0 0-185 0 0,0 0-142 0 0,0 0-131 0 0,0 0-96 0 0,0 0-67 0 0,-28 33-39 0 0,-84 101-37 0 0,23-28-749 0 0,85-101 405 0 0,-32 34-1717 0 0,10-16-7544 0 0,19-17 1563 0 0</inkml:trace>
  <inkml:trace contextRef="#ctx0" brushRef="#br0" timeOffset="2014.635">2586 406 5801 0 0,'0'0'3693'0'0,"0"0"-1509"0"0,0 0-830 0 0,0 0-180 0 0,0 0 10 0 0,0 0-76 0 0,0 0-176 0 0,0 0-185 0 0,0 0-191 0 0,0 0-134 0 0,0 0-74 0 0,0 0-79 0 0,0 0-83 0 0,19 22-57 0 0,61 69-74 0 0,2-20-634 0 0,-27-52-2160 0 0,-36-17-1112 0 0,0-1-3703 0 0,-14-1 2135 0 0</inkml:trace>
</inkml:ink>
</file>

<file path=ppt/ink/ink4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07.6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120 37 10626 0 0,'0'0'1714'0'0,"0"0"-978"0"0,0 0-417 0 0,0 0 125 0 0,0 0 273 0 0,-9 31 202 0 0,-31 101 83 0 0,-17 104 1637 0 0,43-25-4133 0 0,14-209 1231 0 0,3 28-2375 0 0,9-17-7518 0 0,-10-13 5591 0 0</inkml:trace>
  <inkml:trace contextRef="#ctx0" brushRef="#br0" timeOffset="252.381">22 30 2777 0 0,'0'0'1253'0'0,"0"0"-733"0"0,0 0-194 0 0,0 0 278 0 0,0 0 360 0 0,0 0 287 0 0,0 0 123 0 0,0 0-70 0 0,32 0-199 0 0,99-1-220 0 0,144-24 1204 0 0,-211 21-3997 0 0,-61 11-5600 0 0,-3-3 2472 0 0</inkml:trace>
  <inkml:trace contextRef="#ctx0" brushRef="#br0" timeOffset="502.311">13 398 0 0 0,'0'0'1408'0'0,"0"0"441"0"0,0 0-81 0 0,0 0 160 0 0,0 0-55 0 0,0 0-209 0 0,0 0-287 0 0,201-15-369 0 0,-166 4-296 0 0,0 4-240 0 0,4-4-200 0 0,-4 3-184 0 0,-4 1-176 0 0,-4-1-296 0 0,1 5-688 0 0,-8-1-1657 0 0,-3 0-2048 0 0,-4 4-592 0 0</inkml:trace>
  <inkml:trace contextRef="#ctx0" brushRef="#br0" timeOffset="1819.846">683 508 800 0 0,'0'0'2974'0'0,"0"0"-895"0"0,0 0-426 0 0,0 0-50 0 0,0 0 146 0 0,0 0 61 0 0,0 0-207 0 0,0 0-371 0 0,0 0-358 0 0,0 0-291 0 0,0 0-174 0 0,0 0-73 0 0,0 0-21 0 0,-5 9-8 0 0,-37 50-38 0 0,-2-1 1 0 0,-2-2 0 0 0,-25 20-270 0 0,14-30-2504 0 0,35-35-1773 0 0,0-2-4287 0 0,15-9 4773 0 0</inkml:trace>
  <inkml:trace contextRef="#ctx0" brushRef="#br0" timeOffset="2067.615">461 545 3249 0 0,'0'0'1319'0'0,"0"0"-362"0"0,0 0-27 0 0,0 0 373 0 0,0 0 368 0 0,0 0 84 0 0,0 0-278 0 0,0 0-350 0 0,0 0-283 0 0,0 0-198 0 0,0 0-103 0 0,0 0-85 0 0,0 0-72 0 0,18 22-71 0 0,60 65-90 0 0,-12-38-45 0 0,4-31-2031 0 0,-39-17-7954 0 0,-26-1 4076 0 0</inkml:trace>
</inkml:ink>
</file>

<file path=ppt/ink/ink4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24.72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1926 0 0 0,'0'0'625'0'0,"0"0"232"0"0,0 0 62 0 0,0 0-23 0 0,0 0-105 0 0,0 0-45 0 0,3-5 81 0 0,177-293 7591 0 0,147-124-6047 0 0,-299 389-2011 0 0,481-580 1142 0 0,-401 442-1370 0 0,-101 131 547 0 0,-7 39-545 0 0,0 1-60 0 0,0 0-64 0 0,-8 18-1024 0 0,7-3 995 0 0,1-15 16 0 0,-7 11 322 0 0,-30 19 286 0 0,11-7-538 0 0,-1-2-1 0 0,-1 0 1 0 0,-1-2-1 0 0,0-2 1 0 0,-2 0-1 0 0,0-2 1 0 0,-28 9-67 0 0,-112 28 1209 0 0,256-18-1178 0 0,135 28 88 0 0,-100-22-146 0 0,-50-32 169 0 0,-66-42 634 0 0,-6 15-701 0 0,-1 0 1 0 0,-1 0 0 0 0,-1 1-1 0 0,0-1 1 0 0,-1 1-1 0 0,-2 0 1 0 0,1 1 0 0 0,-8-12-76 0 0,2 0 4 0 0,9 19-161 0 0,-1 0 1 0 0,0 1-1 0 0,0-1 0 0 0,-1 1 0 0 0,0 0 1 0 0,0 0-1 0 0,-1 0 0 0 0,-1 1 0 0 0,1 0 0 0 0,-1 1 1 0 0,0 0-1 0 0,-2-1 157 0 0,-48-8-10547 0 0,52 17 5063 0 0,0 2 842 0 0</inkml:trace>
  <inkml:trace contextRef="#ctx0" brushRef="#br0" timeOffset="307.85">1742 1 8922 0 0,'0'0'519'0'0,"0"0"-262"0"0,0 0-136 0 0,0 0 237 0 0,0 0 378 0 0,0 0 283 0 0,0 0 130 0 0,0 0-70 0 0,-31 18-154 0 0,-97 60-179 0 0,68-25 133 0 0,52-40-673 0 0,0-3-127 0 0,1 0 1 0 0,0 1 0 0 0,1 0-1 0 0,0 0 1 0 0,1 1 0 0 0,0 0-1 0 0,0 0 1 0 0,1 0 0 0 0,1 0-1 0 0,0 1 1 0 0,1 0 0 0 0,1-1 0 0 0,-1 1-1 0 0,2 0 1 0 0,0 0 0 0 0,0-1-1 0 0,2 1 1 0 0,-1 0 0 0 0,2-1-1 0 0,0 5-79 0 0,3-10 32 0 0,0-1 0 0 0,1 1 0 0 0,0-1-1 0 0,0-1 1 0 0,0 1 0 0 0,0-1 0 0 0,1 0-1 0 0,0-1 1 0 0,0 0 0 0 0,0 0 0 0 0,1 0-1 0 0,-1-1 1 0 0,1-1 0 0 0,0 1 0 0 0,0-2-1 0 0,0 1 1 0 0,0-1 0 0 0,0 0 0 0 0,0-1-1 0 0,0 0 1 0 0,0-1 0 0 0,0 1 0 0 0,0-2-1 0 0,0 1 1 0 0,0-1 0 0 0,5-3-32 0 0,36-4 201 0 0,-1-3 0 0 0,0-1 0 0 0,-1-3 0 0 0,-1-2-1 0 0,0-2 1 0 0,24-16-201 0 0,-57 30 9 0 0,-1 0 1 0 0,0-1-1 0 0,0-1 0 0 0,-1 0 0 0 0,1-1 0 0 0,-2-1 0 0 0,1 0 0 0 0,-2 0 0 0 0,1-1 0 0 0,-1 0 0 0 0,-1-1 0 0 0,0 0 1 0 0,-1 0-1 0 0,0-1 0 0 0,-1 0 0 0 0,0-1-9 0 0,-5-41-3526 0 0,-21 25-7909 0 0,8 22 5710 0 0</inkml:trace>
  <inkml:trace contextRef="#ctx0" brushRef="#br0" timeOffset="557.964">1182 133 14107 0 0,'0'0'2035'0'0,"0"0"-979"0"0,0 0-594 0 0,0 0-46 0 0,0 0 245 0 0,0 0 284 0 0,0 0 127 0 0,0 0-48 0 0,0 0-152 0 0,31 11-185 0 0,102 35-130 0 0,72 0 716 0 0,-9-26-462 0 0,1-8 1 0 0,118-12-812 0 0,-25 1-12 0 0,-182 1-733 0 0,138 3-1225 0 0,-165-5-2735 0 0,-1 1-3888 0 0,-51-1-2172 0 0</inkml:trace>
</inkml:ink>
</file>

<file path=ppt/ink/ink4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0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1 288 488 0 0,'0'0'1395'0'0,"0"0"-115"0"0,0 0 38 0 0,0 0 285 0 0,0 0 311 0 0,0 0 105 0 0,0 0-172 0 0,0 0-321 0 0,0 0-308 0 0,0 0-216 0 0,0 0-148 0 0,25-4-88 0 0,130-21 565 0 0,117-16 1122 0 0,-261 39-2886 0 0,68-8 1442 0 0,-53 8-3023 0 0,0 1-3455 0 0,-33 5-2362 0 0,0-1 1555 0 0</inkml:trace>
  <inkml:trace contextRef="#ctx0" brushRef="#br0" timeOffset="212.978">21 450 0 0 0,'0'0'1622'0'0,"0"0"389"0"0,0 0 299 0 0,0 0 118 0 0,0 0-83 0 0,0 0-284 0 0,0 0-439 0 0,0 0-407 0 0,35 0-311 0 0,112-2-189 0 0,-25-18 328 0 0,113-25-165 0 0,-77 20-3248 0 0,-148 23 1482 0 0,16-2-3349 0 0,-11-1-4359 0 0,-12 5 5533 0 0</inkml:trace>
  <inkml:trace contextRef="#ctx0" brushRef="#br0" timeOffset="662.484">422 1 1312 0 0,'0'0'2498'0'0,"0"0"-824"0"0,0 0-287 0 0,0 0 90 0 0,0 0 30 0 0,0 0-94 0 0,0 0-293 0 0,0 0-333 0 0,0 0-191 0 0,0 0-89 0 0,0 0 1 0 0,0 0 31 0 0,0 0 15 0 0,4 14 13 0 0,13 45-23 0 0,-16-57-506 0 0,0 0 0 0 0,1 0 0 0 0,-1 1 0 0 0,1-1 0 0 0,-1 0 0 0 0,1 0 1 0 0,0 0-1 0 0,-1-1 0 0 0,1 1 0 0 0,0 0 0 0 0,0-1 0 0 0,0 1 0 0 0,1-1 0 0 0,-1 1 0 0 0,0-1 0 0 0,0 0 0 0 0,1 0 0 0 0,-1 0 0 0 0,1-1 0 0 0,-1 1 0 0 0,1 0 0 0 0,2-1-38 0 0,4 3 129 0 0,485 118 1690 0 0,-491-120-1811 0 0,0-1-3 0 0,0 0-1 0 0,0 0 0 0 0,1 1 1 0 0,-1 0-1 0 0,0-1 1 0 0,0 1-1 0 0,0 1 0 0 0,0-1 1 0 0,0 0-1 0 0,0 1 0 0 0,-1-1 1 0 0,1 1-1 0 0,0 0 0 0 0,-1 0 1 0 0,1 0-1 0 0,-1 0 0 0 0,0 0 1 0 0,1 0-1 0 0,-1 1 1 0 0,0-1-1 0 0,0 2-4 0 0,-43 36 421 0 0,-271 151 26 0 0,272-164-484 0 0,25-19-11 0 0,2 1-1 0 0,-1 0 0 0 0,1 1 0 0 0,0 0 1 0 0,1 1-1 0 0,1 1 0 0 0,-1 0 0 0 0,-2 5 49 0 0,5 18-2240 0 0,11-24-1302 0 0,4-2-3361 0 0,-1-4-728 0 0</inkml:trace>
</inkml:ink>
</file>

<file path=ppt/ink/ink4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4.9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 0 0 0,'0'0'3271'0'0,"0"0"-1353"0"0,0 0-420 0 0,0 0 230 0 0,0 0 289 0 0,0 0 82 0 0,0 0-286 0 0,0 0-456 0 0,0 0-405 0 0,0 0-239 0 0,0 0-90 0 0,0 0-3 0 0,0 0 22 0 0,3 0-11 0 0,201-30 3261 0 0,-144 23-3889 0 0,-40 5 355 0 0,-10 0-344 0 0,-3 2-3610 0 0,-1 0-2948 0 0,1 0-4202 0 0,-7 0 7483 0 0</inkml:trace>
</inkml:ink>
</file>

<file path=ppt/ink/ink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4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7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4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5.2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8842 0 0,'0'0'1462'0'0,"0"0"-418"0"0,0 0 9 0 0,0 0 392 0 0,0 0 343 0 0,0 0 2 0 0,0 0-305 0 0,0 0-362 0 0,0 0-301 0 0,0 0-195 0 0,0 0-127 0 0,0 0-98 0 0,34-3-79 0 0,109-7-71 0 0,35-22 152 0 0,-121 26-1431 0 0,-32 5-9304 0 0,-22 1 71 0 0</inkml:trace>
</inkml:ink>
</file>

<file path=ppt/ink/ink4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3.4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85 4577 0 0,'0'0'1886'0'0,"0"0"-514"0"0,0 0-196 0 0,0 0 82 0 0,0 0 181 0 0,0 0 93 0 0,0 0-210 0 0,0 0-365 0 0,0 0-338 0 0,0 0-192 0 0,0 0-16 0 0,0 13 57 0 0,2 216 1577 0 0,-2-185-1867 0 0,-15 332 271 0 0,-3-302-1786 0 0,18-74 1088 0 0,0 0 1 0 0,1-1 0 0 0,-1 1-1 0 0,0 0 1 0 0,0 0 0 0 0,0-1-1 0 0,0 1 1 0 0,0 0 0 0 0,0-1-1 0 0,1 1 1 0 0,-1 0 0 0 0,0 0-1 0 0,0-1 1 0 0,0 1 0 0 0,0 0-1 0 0,0-1 1 0 0,0 1 0 0 0,0 0-1 0 0,0 0 1 0 0,0-1 0 0 0,-1 1-1 0 0,1 0 1 0 0,0-1 0 0 0,0 1-1 0 0,0 0 1 0 0,0 0-1 0 0,0-1 1 0 0,0 1 0 0 0,-1 0-1 0 0,1 0 1 0 0,0-1 0 0 0,0 1-1 0 0,0 0 1 0 0,0 0 0 0 0,-1 0-1 0 0,1-1 1 0 0,0 1 0 0 0,0 0-1 0 0,-1 0 1 0 0,1 0 0 0 0,0 0-1 0 0,0-1 1 0 0,-1 1 0 0 0,1 0-1 0 0,0 0 1 0 0,-1 0 0 0 0,1 0-1 0 0,0 0 1 0 0,0 0 0 0 0,-1 0-1 0 0,1 0 1 0 0,0 0 0 0 0,-1 0-1 0 0,1 0 1 0 0,0 0 0 0 0,-1 0-1 0 0,1 0 1 0 0,0 0 0 0 0,0 0-1 0 0,-1 0 1 0 0,1 1 0 0 0,0-1-1 0 0,0 0 1 0 0,-1 0 0 0 0,1 0 248 0 0,0-4-2637 0 0</inkml:trace>
  <inkml:trace contextRef="#ctx0" brushRef="#br0" timeOffset="246.257">58 60 5865 0 0,'0'0'1076'0'0,"0"0"-329"0"0,0 0-128 0 0,0 0 244 0 0,0 0 381 0 0,0 0 233 0 0,0 0-74 0 0,0 0-281 0 0,0 0-284 0 0,0 0-190 0 0,0 0-133 0 0,35 0-110 0 0,113 0-87 0 0,-99-1-146 0 0,-1-2 0 0 0,0-2 0 0 0,0-2-1 0 0,7-3-171 0 0,21-4-58 0 0,-34 5 417 0 0,-13 2-2954 0 0,-9 4-6822 0 0,-20 3 3301 0 0</inkml:trace>
  <inkml:trace contextRef="#ctx0" brushRef="#br0" timeOffset="427.739">14 361 5545 0 0,'0'0'1416'0'0,"0"0"-303"0"0,0 0 47 0 0,0 0 160 0 0,0 0 129 0 0,188-18-113 0 0,-148 11-328 0 0,4-1-320 0 0,2 1-272 0 0,2 3-208 0 0,-4 1-200 0 0,2-1-304 0 0,-5 4-592 0 0,-3 0-1232 0 0,-12 0-2169 0 0,-9 0-3785 0 0</inkml:trace>
  <inkml:trace contextRef="#ctx0" brushRef="#br0" timeOffset="692.719">905 431 10274 0 0,'0'0'1585'0'0,"0"0"-569"0"0,0 0-309 0 0,0 0 163 0 0,0 0 249 0 0,0 0 51 0 0,0 0-173 0 0,0 0-306 0 0,0 0-272 0 0,-19 32-179 0 0,-56 97-115 0 0,6 30 29 0 0,62-142-747 0 0,-26 43-1537 0 0,17-45-2949 0 0,-6-4-4526 0 0,18-10 7645 0 0</inkml:trace>
  <inkml:trace contextRef="#ctx0" brushRef="#br0" timeOffset="947.686">636 420 7850 0 0,'0'0'1531'0'0,"0"0"-532"0"0,0 0-191 0 0,0 0 260 0 0,0 0 315 0 0,0 0 57 0 0,0 0-236 0 0,0 0-247 0 0,0 0-210 0 0,0 0-151 0 0,0 0-100 0 0,0 0-114 0 0,27 34-99 0 0,83 102-101 0 0,-28-47-18 0 0,-79-86-495 0 0,55 59 12 0 0,-37-43-3944 0 0,0-1-5830 0 0,-17-14 5009 0 0</inkml:trace>
</inkml:ink>
</file>

<file path=ppt/ink/ink4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36.7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109 161 7114 0 0,'0'0'1533'0'0,"0"0"-239"0"0,0 0-189 0 0,0 0 53 0 0,0 0 178 0 0,0 0 14 0 0,0 0-187 0 0,0 0-311 0 0,0 0-327 0 0,0 0-229 0 0,0 0-129 0 0,0 0-47 0 0,0 0 7 0 0,-9 22 33 0 0,-28 69 9 0 0,35-85-141 0 0,0 1 0 0 0,0 0-1 0 0,0 0 1 0 0,1 0 0 0 0,0-1 0 0 0,0 1-1 0 0,1 0 1 0 0,0 0 0 0 0,0 0-1 0 0,0 0 1 0 0,1 0 0 0 0,0 0 0 0 0,1 0-1 0 0,-1 1-27 0 0,3 11 55 0 0,72 315-1242 0 0,-67-296-80 0 0,-7-22-1404 0 0,-2-5-3706 0 0,0-9 3977 0 0,0 2-2610 0 0</inkml:trace>
  <inkml:trace contextRef="#ctx0" brushRef="#br0" timeOffset="312.527">16 69 2208 0 0,'0'0'1945'0'0,"0"0"-330"0"0,0 0-228 0 0,0 0 21 0 0,0 0 122 0 0,0 0 25 0 0,0 0-215 0 0,0 0-309 0 0,0 0-278 0 0,35-12-190 0 0,115-34-119 0 0,-144 44-401 0 0,0 0-1 0 0,-1 1 1 0 0,1-1-1 0 0,0 1 1 0 0,0 0-1 0 0,-1 0 0 0 0,1 1 1 0 0,0 0-1 0 0,0 0 1 0 0,0 0-1 0 0,0 1 1 0 0,0 0-1 0 0,0 0 0 0 0,1 1-42 0 0,9 2 149 0 0,-2-2-72 0 0,0 0 0 0 0,0 1 0 0 0,-1 1 0 0 0,0 0-1 0 0,0 1 1 0 0,0 0 0 0 0,0 1 0 0 0,-1 0 0 0 0,0 1 0 0 0,0 1 0 0 0,0-1-1 0 0,-1 2 1 0 0,-1 0 0 0 0,1 0 0 0 0,-2 1 0 0 0,4 4-77 0 0,-10-10 17 0 0,-1 0 1 0 0,0 0-1 0 0,0 0 0 0 0,0 1 1 0 0,-1-1-1 0 0,1 0 1 0 0,-1 1-1 0 0,0 0 0 0 0,0-1 1 0 0,-1 1-1 0 0,1-1 1 0 0,-1 1-1 0 0,0 0 1 0 0,0 0-1 0 0,-1-1 0 0 0,1 1 1 0 0,-1-1-1 0 0,0 1 1 0 0,0-1-1 0 0,-1 1 0 0 0,1-1 1 0 0,-1 1-1 0 0,0-1 1 0 0,0 0-1 0 0,-1 0 0 0 0,1 0 1 0 0,-1 0-1 0 0,0 0 1 0 0,0-1-1 0 0,0 1 0 0 0,0-1 1 0 0,-4 3-18 0 0,-126 83-257 0 0,101-73-47 0 0,0-2-1 0 0,-1-1 1 0 0,-1-2-1 0 0,0-2 1 0 0,-1 0 0 0 0,-13-1 304 0 0,-7-1-3898 0 0,-1-5-3545 0 0,56-2 2558 0 0</inkml:trace>
  <inkml:trace contextRef="#ctx0" brushRef="#br0" timeOffset="771.135">435 658 4641 0 0,'0'0'1202'0'0,"0"0"-345"0"0,0 0 115 0 0,0 0 362 0 0,0 0 250 0 0,0 0 11 0 0,0 0-254 0 0,0 0-339 0 0,0 0-255 0 0,0 0-160 0 0,0 0-112 0 0,33-10-28 0 0,101-30 10 0 0,-38 24 730 0 0,-95 16-1171 0 0,0-1-1 0 0,1 1 0 0 0,-1-1 0 0 0,0 1 0 0 0,0-1 0 0 0,1 1-1 0 0,-1 0 1 0 0,0-1 0 0 0,1 1 0 0 0,-1 0 0 0 0,1 0 0 0 0,-1 0 0 0 0,0 0 0 0 0,1 0 0 0 0,-1 0 0 0 0,0 1-1 0 0,1-1 1 0 0,-1 0 0 0 0,0 1 0 0 0,1-1 0 0 0,-1 1 0 0 0,0-1 0 0 0,0 1 0 0 0,0 0 0 0 0,1-1 0 0 0,-1 1-1 0 0,0 0 1 0 0,0 0 0 0 0,0 0 0 0 0,0 0 0 0 0,0 0 0 0 0,-1 0 0 0 0,1 0 0 0 0,0 0 0 0 0,0 0 0 0 0,-1 0-1 0 0,1 1 1 0 0,0-1 0 0 0,-1 0 0 0 0,1 0 0 0 0,-1 1 0 0 0,0-1 0 0 0,1 0 0 0 0,-1 1 0 0 0,0-1-1 0 0,0 0 1 0 0,0 1 0 0 0,0-1 0 0 0,0 0 0 0 0,0 1 0 0 0,0-1 0 0 0,0 1 0 0 0,-1 0-15 0 0,-2 4 40 0 0,1 0 1 0 0,-1 0 0 0 0,0-1 0 0 0,-1 1-1 0 0,0-1 1 0 0,0 0 0 0 0,0 0-1 0 0,0 0 1 0 0,-1 0 0 0 0,1-1 0 0 0,-1 1-1 0 0,-1-1 1 0 0,1-1 0 0 0,-1 1-41 0 0,-7 7 54 0 0,-113 95 222 0 0,125-105-273 0 0,0 0 0 0 0,0 0 1 0 0,0 0-1 0 0,0 1 0 0 0,0-1 0 0 0,0 0 1 0 0,0 0-1 0 0,0 0 0 0 0,1 1 0 0 0,-1-1 0 0 0,0 0 1 0 0,1 1-1 0 0,-1-1 0 0 0,1 0 0 0 0,0 1 1 0 0,-1-1-1 0 0,1 1 0 0 0,0-1 0 0 0,0 1 1 0 0,0-1-1 0 0,0 1 0 0 0,0-1 0 0 0,0 1 0 0 0,0-1 1 0 0,1 1-1 0 0,-1-1 0 0 0,0 0 0 0 0,1 1 1 0 0,-1-1-1 0 0,1 0 0 0 0,0 1 0 0 0,-1-1 1 0 0,1 0-1 0 0,0 1 0 0 0,0-1 0 0 0,0 0 0 0 0,0 0 1 0 0,0 0-4 0 0,16 3 55 0 0,1-2 0 0 0,0 0 1 0 0,-1-1-1 0 0,1-1 1 0 0,0-1-1 0 0,-1 0 0 0 0,1-2 1 0 0,-1 1-1 0 0,1-2 1 0 0,7-3-56 0 0,15-1-184 0 0,32-15-2059 0 0,-32 9-7375 0 0,-30 11 867 0 0</inkml:trace>
</inkml:ink>
</file>

<file path=ppt/ink/ink4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48.39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670 0 6273 0 0,'0'0'783'0'0,"0"0"-339"0"0,0 0-289 0 0,0 0-171 0 0,0 0 79 0 0,0 0 285 0 0,0 0 193 0 0,0 0 41 0 0,9 33-62 0 0,29 110-76 0 0,-6 67 463 0 0,-31-184-829 0 0,4 102 111 0 0,-6 0 0 0 0,-6 0 0 0 0,-20 113-189 0 0,12-138 47 0 0,10-49 64 0 0,-3-1 0 0 0,-2 1 0 0 0,-2-2 0 0 0,-3 1 0 0 0,-2-2 1 0 0,-13 26-112 0 0,-22 24 758 0 0,52-98-747 0 0,0-1-1 0 0,0 1 1 0 0,0-1-1 0 0,1 1 1 0 0,-1-1-1 0 0,0 1 1 0 0,1-1-1 0 0,0 1 1 0 0,-1-1-1 0 0,1 0 1 0 0,0 1-1 0 0,0-1 1 0 0,0 0-1 0 0,1 0 1 0 0,-1 0-1 0 0,0 0 1 0 0,1 0-1 0 0,-1 0 0 0 0,1 0 1 0 0,0 0-1 0 0,0-1 1 0 0,0 1-1 0 0,0-1 1 0 0,0 1-1 0 0,0-1 1 0 0,0 0-1 0 0,0 0 1 0 0,0 1-1 0 0,1-2 1 0 0,-1 1-1 0 0,0 0 1 0 0,1 0-1 0 0,-1-1 1 0 0,1 1-1 0 0,-1-1 1 0 0,1 0-1 0 0,-1 0 0 0 0,1 0 1 0 0,-1 0-1 0 0,1 0 1 0 0,0-1-11 0 0,280 33 188 0 0,1-13 1 0 0,1-12-1 0 0,51-15-188 0 0,-177 6 20 0 0,1372-68 342 0 0,-1000 62-972 0 0,89 27 610 0 0,-279 11-669 0 0,-289-23 1225 0 0,-51-7-295 0 0,-1 0 93 0 0,0 0 55 0 0,0 0-13 0 0,0 0-52 0 0,0 0-86 0 0,0 0-88 0 0,0 0-66 0 0,9-19 217 0 0,-18-7 535 0 0,4 19-801 0 0,0 0 0 0 0,1-1 0 0 0,0 1-1 0 0,1-1 1 0 0,0 0 0 0 0,0 0 0 0 0,0 0 0 0 0,1-1 0 0 0,0 1 0 0 0,1 0 0 0 0,0-1 0 0 0,0-8-55 0 0,-5-22 77 0 0,-8-66-37 0 0,4-2 1 0 0,4 1-1 0 0,8-82-40 0 0,-1 65 48 0 0,0 25 10 0 0,-4 0 0 0 0,-5 0 0 0 0,-4 1 0 0 0,-10-30-58 0 0,-12-13 18 0 0,10 122-1045 0 0,5 12 964 0 0,-1 2 0 0 0,0 0 0 0 0,0 2 0 0 0,0 0 0 0 0,0 1 0 0 0,0 1 0 0 0,-1 1 0 0 0,-7 1 63 0 0,-397 57-1783 0 0,-257-13 432 0 0,-339-34 1351 0 0,6-45 81 0 0,11-55 635 0 0,1004 88-716 0 0,-180-21 1266 0 0,-133-35-1266 0 0,267 42-82 0 0,65 18-1691 0 0,87 36-2802 0 0,-63-22-410 0 0,-18-7 559 0 0</inkml:trace>
</inkml:ink>
</file>

<file path=ppt/ink/ink4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48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19 0 2248 0 0,'0'0'1842'0'0,"0"0"-173"0"0,0 0 39 0 0,0 0 167 0 0,0 0 104 0 0,0 0-84 0 0,0 0-348 0 0,0 0-416 0 0,0 0-364 0 0,0 0-276 0 0,0 0-165 0 0,0 13 747 0 0,9 346 4054 0 0,-37-138-4501 0 0,29-221-694 0 0,-1 1 0 0 0,0-1 0 0 0,0 1 0 0 0,1-1 0 0 0,-1 1 0 0 0,0-1 0 0 0,0 0 0 0 0,1 1 0 0 0,-1-1 0 0 0,1 0 0 0 0,-1 1 0 0 0,0-1 0 0 0,1 0 0 0 0,-1 1 0 0 0,1-1 0 0 0,-1 0 0 0 0,1 0 0 0 0,-1 0 0 0 0,1 1 0 0 0,-1-1 0 0 0,1 0 0 0 0,-1 0 0 0 0,1 0 0 0 0,-1 0 0 0 0,1 0 0 0 0,-1 0-1 0 0,1 0 1 0 0,-1 0 0 0 0,1 0 0 0 0,-1 0 0 0 0,0 0 0 0 0,1 0 0 0 0,-1-1 0 0 0,1 1 0 0 0,-1 0 0 0 0,1 0 0 0 0,-1 0 0 0 0,1-1 0 0 0,-1 1 0 0 0,1 0 0 0 0,-1 0 0 0 0,0-1 0 0 0,1 1 0 0 0,-1 0 0 0 0,0-1 0 0 0,1 1 0 0 0,-1-1 0 0 0,0 1 0 0 0,1 0 0 0 0,-1-1 0 0 0,0 1 0 0 0,0-1 0 0 0,1 1 0 0 0,-1-1 0 0 0,0 1 0 0 0,0-1 0 0 0,0 1 0 0 0,0-1 0 0 0,0 1 0 0 0,0-1 0 0 0,0 1 68 0 0,11-26-5169 0 0,-4 5-3608 0 0,-3 13 2568 0 0</inkml:trace>
</inkml:ink>
</file>

<file path=ppt/ink/ink4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8.851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136 0 88 0 0,'0'0'3972'0'0,"0"0"-1879"0"0,0 0-563 0 0,0 0 84 0 0,0 0 95 0 0,0 0 25 0 0,0 0-204 0 0,0 0-323 0 0,-21 35-251 0 0,-64 111-199 0 0,81-141-689 0 0,1 0-1 0 0,0 0 0 0 0,0 0 1 0 0,1 0-1 0 0,0 1 0 0 0,-1-1 0 0 0,2 1 1 0 0,-1-1-1 0 0,1 1 0 0 0,0 0 1 0 0,0-1-1 0 0,0 1 0 0 0,1 0 1 0 0,0 3-68 0 0,1 9 248 0 0,-3-2-66 0 0,1 0 1 0 0,1 0-1 0 0,0 1 0 0 0,1-1 0 0 0,1 0 1 0 0,1 0-1 0 0,0 0 0 0 0,1 0 0 0 0,0 0 0 0 0,2-1 1 0 0,6 15-183 0 0,-9-22-81 0 0,0-1 1 0 0,1 1 0 0 0,-1-1-1 0 0,1 0 1 0 0,1 0 0 0 0,-1 0-1 0 0,1 0 1 0 0,1-1 0 0 0,-1 0-1 0 0,1 0 1 0 0,0-1 0 0 0,0 1-1 0 0,1-1 1 0 0,-1 0 0 0 0,1-1-1 0 0,0 0 1 0 0,1 0 0 0 0,-1 0-1 0 0,1-1 1 0 0,-1 0 0 0 0,1-1-1 0 0,0 0 1 0 0,0 0 0 0 0,0 0-1 0 0,8 0 81 0 0,-2-2-1286 0 0,36-4-10823 0 0,-43 0 7127 0 0</inkml:trace>
</inkml:ink>
</file>

<file path=ppt/ink/ink4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3:59.113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17 0 6145 0 0,'0'0'1339'0'0,"0"0"-412"0"0,0 0-56 0 0,0 0 351 0 0,0 0 359 0 0,0 0 78 0 0,0 0-178 0 0,0 0-270 0 0,0 0-199 0 0,0 0-133 0 0,0 0-117 0 0,13 34-83 0 0,40 106-109 0 0,-27-42 275 0 0,-20-56-452 0 0,-1 0 0 0 0,-2 0-1 0 0,-2 1 1 0 0,-3 31-393 0 0,0-63-22 0 0,0 0 1 0 0,-1 0-1 0 0,0 0 0 0 0,-1-1 1 0 0,0 1-1 0 0,-1-1 0 0 0,0 0 1 0 0,0 0-1 0 0,-1-1 0 0 0,0 0 0 0 0,-1 0 1 0 0,0 0-1 0 0,-2 2 22 0 0,-15 13-4294 0 0,-1-5-4150 0 0,21-16-1290 0 0</inkml:trace>
</inkml:ink>
</file>

<file path=ppt/ink/ink4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7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756 35 0 0 0,'0'0'982'0'0,"0"0"807"0"0,0 0 122 0 0,0 0-170 0 0,0 0-202 0 0,0 0-188 0 0,3-5-148 0 0,12-12-114 0 0,-35 6 2572 0 0,-20 9-2070 0 0,-66 11-662 0 0,-226 109-479 0 0,275-86-417 0 0,57-30-29 0 0,1-1-1 0 0,-1 0 0 0 0,1 0 0 0 0,-1 0 1 0 0,1 0-1 0 0,0 0 0 0 0,0 0 0 0 0,0 0 1 0 0,-1 0-1 0 0,1 0 0 0 0,0 0 0 0 0,0-1 1 0 0,0 1-1 0 0,0 0 0 0 0,1-1 0 0 0,-1 1 1 0 0,0-1-1 0 0,0 1 0 0 0,0-1 1 0 0,0 1-1 0 0,1-1 0 0 0,-1 0 0 0 0,0 1 1 0 0,0-1-1 0 0,1 0 0 0 0,-1 0 0 0 0,0 0 1 0 0,0 0-1 0 0,2 0-3 0 0,337 33 612 0 0,-274-3-573 0 0,-66-29-28 0 0,1 1 0 0 0,-1 0 0 0 0,1-1 0 0 0,-1 1 0 0 0,1 0 0 0 0,-1-1 0 0 0,0 1 0 0 0,0 0 0 0 0,0-1 0 0 0,0 1 0 0 0,0 0 0 0 0,-1-1 0 0 0,1 1 1 0 0,0 0-1 0 0,-1-1 0 0 0,1 1 0 0 0,-1-1 0 0 0,1 1 0 0 0,-1 0 0 0 0,0-1 0 0 0,0 0 0 0 0,0 1 0 0 0,0-1 0 0 0,0 1 0 0 0,0-1 0 0 0,0 0 0 0 0,0 0 0 0 0,0 0 0 0 0,-1 0 0 0 0,1 0 0 0 0,-1 1-11 0 0,-147 93 230 0 0,-31 5-424 0 0,136-75 146 0 0,-191 127-70 0 0,233-151 119 0 0,0 0 0 0 0,0 0 0 0 0,0 0 1 0 0,0 0-1 0 0,0 0 0 0 0,1 1 0 0 0,-1-1 0 0 0,0 1 0 0 0,1-1 1 0 0,-1 1-1 0 0,1 0 0 0 0,0 0 0 0 0,-1 0 0 0 0,1-1 1 0 0,0 1-1 0 0,0 0 0 0 0,0 1 0 0 0,0-1 0 0 0,0 0 1 0 0,1 0-1 0 0,-1 0 0 0 0,1 0 0 0 0,-1 1 0 0 0,1-1 1 0 0,0 0-1 0 0,0 0 0 0 0,0 1 0 0 0,0-1 0 0 0,0 0 0 0 0,1 0 1 0 0,-1 1-1 0 0,1-1 0 0 0,-1 0 0 0 0,1 0 0 0 0,0 0 1 0 0,0 0-1 0 0,0 0 0 0 0,0 0 0 0 0,0 0 0 0 0,0 0 1 0 0,0 0-1 0 0,1 0 0 0 0,-1-1 0 0 0,1 1 0 0 0,0 0 0 0 0,0 0-1 0 0,16 4 116 0 0,-1-2-1 0 0,1 0 0 0 0,-1 0 1 0 0,1-2-1 0 0,0 0 0 0 0,0-2 1 0 0,0 1-1 0 0,0-2 0 0 0,13-2-115 0 0,-11 2 104 0 0,38-6 90 0 0,-1-2 0 0 0,-1-2 1 0 0,0-3-1 0 0,0-2 0 0 0,1-4-194 0 0,8-17-2218 0 0,-46 21-1547 0 0,-1-1-3611 0 0,-11 10-659 0 0</inkml:trace>
  <inkml:trace contextRef="#ctx0" brushRef="#br0" timeOffset="253.009">1122 116 4817 0 0,'0'0'2289'0'0,"0"0"-1024"0"0,0 0-458 0 0,0 0 155 0 0,0 0 443 0 0,0 0 305 0 0,0 0-12 0 0,0 0-257 0 0,0 0-302 0 0,-14 33-303 0 0,-46 106-220 0 0,3 45 575 0 0,48-148-1198 0 0,2 0-1 0 0,1 0 0 0 0,1 1 0 0 0,2 0 0 0 0,2 0 0 0 0,1 0 1 0 0,3 2 7 0 0,15-1-2522 0 0,-6-33-1600 0 0,4-3-3601 0 0,-11-4 4060 0 0,-2-4 1571 0 0</inkml:trace>
  <inkml:trace contextRef="#ctx0" brushRef="#br0" timeOffset="508.484">899 160 4537 0 0,'0'0'872'0'0,"0"0"-332"0"0,0 0 76 0 0,0 0 415 0 0,0 0 351 0 0,0 0 164 0 0,0 0-105 0 0,0 0-253 0 0,32 1-274 0 0,101 4-207 0 0,204-18 1729 0 0,-330 13-2786 0 0,39-3 172 0 0,-16 2-6789 0 0,-29 1 2345 0 0,-1 0-471 0 0</inkml:trace>
  <inkml:trace contextRef="#ctx0" brushRef="#br0" timeOffset="747.026">936 495 3017 0 0,'0'0'1719'0'0,"0"0"-275"0"0,0 0 136 0 0,0 0 142 0 0,0 0 140 0 0,0 0-27 0 0,0 0-255 0 0,0 0-337 0 0,0 0-304 0 0,0 0-275 0 0,36 9-221 0 0,113 25-140 0 0,-50-25 5 0 0,49-20-419 0 0,-100 3-2282 0 0,-1-2-3338 0 0,-30 6 572 0 0,-3 3-106 0 0</inkml:trace>
  <inkml:trace contextRef="#ctx0" brushRef="#br0" timeOffset="1387.127">1494 583 3977 0 0,'0'0'1257'0'0,"0"0"-584"0"0,0 0-123 0 0,0 0 369 0 0,0 0 364 0 0,0 0 165 0 0,0 0-157 0 0,0 0-352 0 0,0 0-303 0 0,0 0-221 0 0,0 0-139 0 0,0 0-70 0 0,-10 33-45 0 0,-32 104-57 0 0,31-53 99 0 0,11-81-145 0 0,0-1 0 0 0,1 1 0 0 0,-1-1 1 0 0,0 1-1 0 0,1-1 0 0 0,0 1 0 0 0,-1-1 0 0 0,1 1 1 0 0,0-1-1 0 0,0 0 0 0 0,0 0 0 0 0,1 1 0 0 0,-1-1 1 0 0,0 0-1 0 0,1 0 0 0 0,-1 0 0 0 0,1 0 0 0 0,0-1 1 0 0,0 1-1 0 0,0 0 0 0 0,0-1 0 0 0,0 1 0 0 0,0-1 1 0 0,0 0-1 0 0,0 0 0 0 0,1 1 0 0 0,-1-1 0 0 0,0-1 1 0 0,1 1-1 0 0,-1 0 0 0 0,0-1 0 0 0,1 1 0 0 0,-1-1 1 0 0,1 0-1 0 0,-1 1 0 0 0,1-1 0 0 0,-1-1 0 0 0,1 1 1 0 0,-1 0-1 0 0,1-1 0 0 0,-1 1 0 0 0,1-1 0 0 0,-1 1 1 0 0,1-1-1 0 0,-1 0 0 0 0,0 0 0 0 0,0 0 0 0 0,1-1 1 0 0,-1 1-1 0 0,1-1-58 0 0,16-14 273 0 0,-1 0-1 0 0,-1-1 1 0 0,0-1 0 0 0,-1-1 0 0 0,-1 0 0 0 0,7-14-273 0 0,27-31 176 0 0,-10 34-72 0 0,-38 30-104 0 0,0 0 0 0 0,0 0 1 0 0,0 0-1 0 0,0 0 0 0 0,0 0 1 0 0,0 0-1 0 0,1 0 0 0 0,-1 0 0 0 0,0 1 1 0 0,0-1-1 0 0,0 0 0 0 0,0 1 1 0 0,0-1-1 0 0,0 1 0 0 0,0 0 0 0 0,0-1 1 0 0,0 1-1 0 0,0 0 0 0 0,-1-1 1 0 0,1 1-1 0 0,0 0 0 0 0,0 0 1 0 0,-1 0-1 0 0,1 0 0 0 0,0-1 0 0 0,-1 1 1 0 0,1 0-1 0 0,-1 0 0 0 0,1 0 1 0 0,-1 0-1 0 0,1 1 0 0 0,-1-1 0 0 0,0 0 1 0 0,0 0-1 0 0,1 0 0 0 0,-1 0 1 0 0,0 0-1 0 0,0 0 0 0 0,0 0 1 0 0,0 1-1 0 0,0-1 0 0 0,0 0 0 0 0,-1 0 0 0 0,7 50-15 0 0,-2 0 0 0 0,-3 0-1 0 0,-1 0 1 0 0,-5 25 15 0 0,1-44-20 0 0,0 1-1 0 0,-2-1 1 0 0,-2 0 0 0 0,-1 0-1 0 0,-1-1 1 0 0,-2 0-1 0 0,-12 24 21 0 0,-50 24-111 0 0,72-78 115 0 0,0 1 0 0 0,0-1-1 0 0,-1 1 1 0 0,1-1 0 0 0,-1 0-1 0 0,1 0 1 0 0,-1 0-1 0 0,1-1 1 0 0,-1 1 0 0 0,1-1-1 0 0,-1 1 1 0 0,0-1 0 0 0,1 0-1 0 0,-1 0 1 0 0,0 0 0 0 0,1 0-1 0 0,-1 0 1 0 0,0-1 0 0 0,1 1-1 0 0,-1-1 1 0 0,1 0 0 0 0,-1 1-1 0 0,1-1 1 0 0,-1 0 0 0 0,1-1-1 0 0,-1 1 1 0 0,1 0 0 0 0,0-1-1 0 0,0 1 1 0 0,0-1 0 0 0,0 0-1 0 0,0 0 1 0 0,0 0 0 0 0,0 0-1 0 0,1 0 1 0 0,-1 0 0 0 0,0 0-1 0 0,0-2-3 0 0,-1-5-41 0 0,-1 0 0 0 0,1 0 0 0 0,1 0 0 0 0,0-1 0 0 0,0 0-1 0 0,1 1 1 0 0,0-1 0 0 0,1 0 0 0 0,0 1 0 0 0,0-1 0 0 0,1 0-1 0 0,0 1 1 0 0,1-1 0 0 0,0 1 0 0 0,1-1 0 0 0,0 1 0 0 0,0 0-1 0 0,1 0 1 0 0,0 0 0 0 0,0 1 0 0 0,1-1 0 0 0,0 1 0 0 0,4-4 41 0 0,45-61-3419 0 0,-12 30-5945 0 0,-29 31 4092 0 0</inkml:trace>
</inkml:ink>
</file>

<file path=ppt/ink/ink4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3.3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6929 0 0,'0'0'3760'0'0,"0"0"-2073"0"0,0 0-934 0 0,0 0-3 0 0,0 0 248 0 0,0 0 132 0 0,0 0-91 0 0,0 0-205 0 0,33-3-214 0 0,105-7-188 0 0,82-11 518 0 0,-120 11-2730 0 0,3 2-6495 0 0,-78 4-1552 0 0</inkml:trace>
</inkml:ink>
</file>

<file path=ppt/ink/ink4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09.1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1 230 6593 0 0,'0'0'1634'0'0,"0"0"-326"0"0,0 0 47 0 0,0 0 248 0 0,0 0 166 0 0,0 0-112 0 0,0 0-306 0 0,0 0-276 0 0,0 0-209 0 0,0 0-155 0 0,0 0-111 0 0,0 0-72 0 0,33-4-68 0 0,103-11-81 0 0,21-3 330 0 0,-96 16-868 0 0,-5 0-5490 0 0,-55 2 3021 0 0,-1 0-1022 0 0,0 0-1195 0 0,0 0-822 0 0</inkml:trace>
  <inkml:trace contextRef="#ctx0" brushRef="#br0" timeOffset="180.065">32 462 0 0 0,'0'0'2627'0'0,"0"0"-512"0"0,0 0 108 0 0,0 0 199 0 0,0 0 11 0 0,0 0-191 0 0,0 0-385 0 0,0 0-443 0 0,0 0-407 0 0,34 2-304 0 0,107 7-239 0 0,-42-20 60 0 0,4-11 25 0 0,2-1-2306 0 0,-36 10-10553 0 0,-60 12 5797 0 0</inkml:trace>
  <inkml:trace contextRef="#ctx0" brushRef="#br0" timeOffset="2915.377">783 572 176 0 0,'0'0'1954'0'0,"0"0"-523"0"0,0 0-306 0 0,0 0 34 0 0,0 0 275 0 0,0 0 177 0 0,0 0 9 0 0,0 0-141 0 0,0 0-304 0 0,0 0-256 0 0,0 0-224 0 0,1-16-146 0 0,1-54-51 0 0,27-30 1158 0 0,-17 76-1345 0 0,3-10-101 0 0,2 0 1 0 0,1 1-1 0 0,2 0 1 0 0,1 2-1 0 0,2 0 1 0 0,25-27-211 0 0,-1 29-219 0 0,-36 73-148 0 0,-18 78 589 0 0,6-114-203 0 0,0-7-15 0 0,1 0 1 0 0,-1 0-1 0 0,1 0 1 0 0,-1 1-1 0 0,1-1 1 0 0,0 0 0 0 0,0 0-1 0 0,-1 1 1 0 0,1-1-1 0 0,0 0 1 0 0,0 1-1 0 0,0-1 1 0 0,0 0 0 0 0,1 0-1 0 0,-1 1 1 0 0,0-1-1 0 0,0 0 1 0 0,1 0-1 0 0,-1 1 1 0 0,1-1 0 0 0,-1 0-1 0 0,1 0 1 0 0,0 0-1 0 0,-1 0 1 0 0,1 0-1 0 0,0 0 1 0 0,0 0 0 0 0,-1 0-1 0 0,1 0 1 0 0,0 0-1 0 0,0 0 1 0 0,0 0-1 0 0,0-1 1 0 0,0 1 0 0 0,1 0-1 0 0,-1-1 1 0 0,0 1-1 0 0,0-1 1 0 0,0 1-1 0 0,0-1 1 0 0,1 1 0 0 0,-1-1-1 0 0,0 0 1 0 0,1 0-5 0 0,7-2 54 0 0,0-1 1 0 0,0 0-1 0 0,0-1 1 0 0,-1 0-1 0 0,1 0 1 0 0,-1-1-1 0 0,0 0 1 0 0,0-1-1 0 0,0 0 1 0 0,-1 0-1 0 0,0 0 1 0 0,6-7-55 0 0,6-4 29 0 0,176-134-59 0 0,-88 93-42 0 0,-106 57 66 0 0,0 1 0 0 0,0 0 0 0 0,1-1 0 0 0,-1 1 0 0 0,0 0 0 0 0,1 0 0 0 0,-1 0 0 0 0,0 0 0 0 0,0 0 0 0 0,1 0 0 0 0,-1 0 0 0 0,0 0 0 0 0,0 0 0 0 0,1 1 0 0 0,-1-1 0 0 0,0 1 0 0 0,0-1 0 0 0,0 0 0 0 0,1 1 0 0 0,-1 0 0 0 0,0-1 0 0 0,0 1 0 0 0,0 0 0 0 0,0 0 0 0 0,0-1 0 0 0,0 1 0 0 0,0 0 0 0 0,0 0 0 0 0,-1 0 0 0 0,1 0 0 0 0,0 0 0 0 0,-1 0 0 0 0,1 1 0 0 0,0-1 0 0 0,-1 0 0 0 0,1 0 0 0 0,-1 0 0 0 0,0 1 0 0 0,1-1 0 0 0,-1 0 0 0 0,0 0 0 0 0,0 1 0 0 0,0-1 0 0 0,0 0 0 0 0,0 1 6 0 0,-1 63 51 0 0,0-62-41 0 0,-29 183-22 0 0,30-185-84 0 0,0 1 1 0 0,0 0-1 0 0,0-1 1 0 0,1 1-1 0 0,-1-1 1 0 0,0 1-1 0 0,1 0 1 0 0,-1-1-1 0 0,1 1 1 0 0,-1-1-1 0 0,1 1 1 0 0,0-1-1 0 0,0 0 1 0 0,-1 1 0 0 0,1-1-1 0 0,0 0 1 0 0,0 0-1 0 0,1 1 1 0 0,-1-1-1 0 0,0 0 1 0 0,0 0-1 0 0,0 0 1 0 0,1 0-1 0 0,-1 0 1 0 0,1-1-1 0 0,-1 1 1 0 0,0 0-1 0 0,1-1 1 0 0,1 1 95 0 0,47 5-13121 0 0,-42-6 9740 0 0</inkml:trace>
  <inkml:trace contextRef="#ctx0" brushRef="#br0" timeOffset="3367.097">2096 64 5337 0 0,'0'0'1899'0'0,"0"0"-366"0"0,0 0-173 0 0,0 0 51 0 0,0 0 77 0 0,0 0-49 0 0,0 0-207 0 0,0 0-239 0 0,-33 9-237 0 0,-101 31-212 0 0,49 6 177 0 0,75-40-681 0 0,1 1-1 0 0,-1-1 0 0 0,1 1 1 0 0,0 1-1 0 0,1 0 0 0 0,-1 0 1 0 0,2 1-1 0 0,-1 0 0 0 0,1 0 1 0 0,1 1-1 0 0,0 0 0 0 0,0 0 1 0 0,1 0-1 0 0,0 1 0 0 0,0-1 1 0 0,1 1-1 0 0,1 0 0 0 0,0 1 1 0 0,1-1-1 0 0,0 0 1 0 0,0 1-1 0 0,1 11-39 0 0,2-21 5 0 0,-1 0 1 0 0,1 0-1 0 0,0 0 1 0 0,0 1 0 0 0,0-1-1 0 0,0 0 1 0 0,0 0-1 0 0,0-1 1 0 0,0 1-1 0 0,1 0 1 0 0,-1 0-1 0 0,1 0 1 0 0,-1-1-1 0 0,1 1 1 0 0,0-1-1 0 0,0 1 1 0 0,0-1 0 0 0,0 0-1 0 0,0 0 1 0 0,0 0-1 0 0,0 0 1 0 0,0 0-1 0 0,0 0 1 0 0,0-1-1 0 0,0 1 1 0 0,1 0-1 0 0,-1-1 1 0 0,0 0-1 0 0,0 0 1 0 0,1 0 0 0 0,-1 0-1 0 0,0 0 1 0 0,3 0-6 0 0,75-15 618 0 0,-47 0-444 0 0,0-2-1 0 0,-2-1 0 0 0,0-2 0 0 0,-1 0 1 0 0,-1-3-1 0 0,16-15-173 0 0,59-43 274 0 0,-55 52-393 0 0,-48 55-130 0 0,-4 46-22 0 0,1 36-4232 0 0,8-87 191 0 0,6-2-4075 0 0,-8-15 4534 0 0</inkml:trace>
  <inkml:trace contextRef="#ctx0" brushRef="#br0" timeOffset="3813.985">2420 318 7017 0 0,'0'0'2161'0'0,"0"0"-466"0"0,0 0-184 0 0,0 0-44 0 0,0 0-109 0 0,0 0-250 0 0,0 0-340 0 0,0 0-284 0 0,0 0-201 0 0,0 0-111 0 0,0 0-67 0 0,0 0-29 0 0,0 0-30 0 0,-7 24-17 0 0,-20 74-20 0 0,21-33-29 0 0,8-62 32 0 0,-1 0-1 0 0,1-1 0 0 0,0 1 1 0 0,0-1-1 0 0,0 0 1 0 0,0 1-1 0 0,1-1 0 0 0,-1 0 1 0 0,1-1-1 0 0,-1 1 1 0 0,1 0-1 0 0,0-1 0 0 0,-1 1 1 0 0,1-1-1 0 0,0 0 1 0 0,0 0-1 0 0,0 0 0 0 0,0 0 1 0 0,0 0-1 0 0,0-1 0 0 0,0 0 1 0 0,0 1-1 0 0,0-1 1 0 0,1 0-1 0 0,-1 0 0 0 0,0-1 1 0 0,0 1-1 0 0,0-1 1 0 0,0 1-1 0 0,0-1 0 0 0,0 0 1 0 0,0 0-1 0 0,0-1 1 0 0,-1 1-1 0 0,3-2-11 0 0,102-82 657 0 0,-12 6 205 0 0,-94 78-852 0 0,1 0 0 0 0,-1 0 0 0 0,1 0-1 0 0,-1 0 1 0 0,1 0 0 0 0,-1 1 0 0 0,1-1 0 0 0,-1 1 0 0 0,1-1 0 0 0,0 1-1 0 0,-1 0 1 0 0,1-1 0 0 0,0 1 0 0 0,-1 0 0 0 0,1 0 0 0 0,0 0 0 0 0,-1 0 0 0 0,1 0-1 0 0,0 1 1 0 0,-1-1 0 0 0,1 0 0 0 0,0 1 0 0 0,-1-1 0 0 0,1 1 0 0 0,-1 0-1 0 0,1 0 1 0 0,-1-1 0 0 0,1 1 0 0 0,-1 0 0 0 0,0 0 0 0 0,1 0 0 0 0,-1 0-1 0 0,0 1 1 0 0,0-1 0 0 0,0 0 0 0 0,1 1 0 0 0,-1-1 0 0 0,-1 0 0 0 0,1 1-1 0 0,0-1 1 0 0,0 1 0 0 0,-1-1 0 0 0,1 1 0 0 0,0 0 0 0 0,-1 0-10 0 0,12 80 240 0 0,-28 98-52 0 0,14-173-182 0 0,0 11 27 0 0,-1 0 0 0 0,-1 0 0 0 0,0 0 0 0 0,-2-1 0 0 0,0 1 0 0 0,0-2 0 0 0,-2 1 0 0 0,0-1 0 0 0,-1 0 0 0 0,-1 0 0 0 0,0-1 0 0 0,-10 10-33 0 0,18-23 9 0 0,1-1 1 0 0,-1 0 0 0 0,0 0 0 0 0,0 1 0 0 0,0-1 0 0 0,1 0 0 0 0,-1-1 0 0 0,0 1 0 0 0,-1 0-1 0 0,1-1 1 0 0,0 1 0 0 0,0-1 0 0 0,0 1 0 0 0,0-1 0 0 0,0 0 0 0 0,0 0 0 0 0,-1 0 0 0 0,1 0-1 0 0,0 0 1 0 0,0-1 0 0 0,0 1 0 0 0,0-1 0 0 0,0 1 0 0 0,0-1 0 0 0,0 0 0 0 0,0 0-1 0 0,0 0 1 0 0,0 0 0 0 0,0 0 0 0 0,0 0 0 0 0,1 0 0 0 0,-1-1 0 0 0,0 1 0 0 0,1-1 0 0 0,-1 1-1 0 0,1-1 1 0 0,0 0 0 0 0,-1 1 0 0 0,1-1 0 0 0,0 0 0 0 0,0 0 0 0 0,0 0 0 0 0,0 0 0 0 0,0 0-1 0 0,1 0 1 0 0,-1 0 0 0 0,1 0 0 0 0,-1 0 0 0 0,1 0 0 0 0,0-1 0 0 0,0-1-10 0 0,-2-22-193 0 0,1 0 1 0 0,1 0 0 0 0,1 0 0 0 0,2 0-1 0 0,1 0 1 0 0,1 0 0 0 0,3-9 192 0 0,12-36-4488 0 0,3 4-5772 0 0,-19 51 4389 0 0</inkml:trace>
</inkml:ink>
</file>

<file path=ppt/ink/ink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0:13.482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2898 1433 0 0 0,'0'0'875'0'0,"0"0"362"0"0,0 0 96 0 0,0 0-28 0 0,0 0-199 0 0,0 0-181 0 0,-6-6-71 0 0,-21-19-94 0 0,-46-13 6248 0 0,-8 23-4080 0 0,-205 11 450 0 0,106 39-2912 0 0,108-15-282 0 0,23-6 61 0 0,0 2 0 0 0,1 2 0 0 0,1 3 0 0 0,1 1 0 0 0,-30 20-245 0 0,-66 87 424 0 0,-17 32 184 0 0,113-113-458 0 0,1-4 133 0 0,3 2-1 0 0,1 2 0 0 0,-23 38-282 0 0,42-47 127 0 0,1 2-1 0 0,2 0 0 0 0,1 0 1 0 0,3 2-1 0 0,1 0 0 0 0,2 1 1 0 0,-3 29-127 0 0,-17 141 361 0 0,22 19-42 0 0,11-157-251 0 0,19 127 152 0 0,24-41 28 0 0,-13-67-111 0 0,-15-59-75 0 0,1-1 0 0 0,2 0-1 0 0,1-1 1 0 0,18 21-62 0 0,-18-31 39 0 0,1-1 0 0 0,1-2 1 0 0,1 0-1 0 0,1-1 0 0 0,1-2 0 0 0,1 0 1 0 0,21 10-40 0 0,126 47 201 0 0,-85-39-129 0 0,49 1-59 0 0,129 3 214 0 0,-44-25-129 0 0,-41-16 68 0 0,-67-13-52 0 0,41-8-18 0 0,-52 0-26 0 0,52-19 54 0 0,-59-3-14 0 0,41-37 67 0 0,-13-7-18 0 0,-16-8 33 0 0,13-33-59 0 0,-57 34 2 0 0,-20 18 10 0 0,10-23-62 0 0,-20 12 48 0 0,14-79-33 0 0,-18 43-34 0 0,-12 13-22 0 0,-13 77-46 0 0,-2 19 11 0 0,0-1-1 0 0,0 0 0 0 0,-2 0 1 0 0,0 0-1 0 0,-1 0 1 0 0,0 0-1 0 0,-1 0 0 0 0,-1 0 1 0 0,-1 0-1 0 0,0 0 0 0 0,-3-4-6 0 0,-44-108 50 0 0,2 21 0 0 0,24 41-64 0 0,-43-59-77 0 0,-2-3 136 0 0,-29-2 26 0 0,0 41-71 0 0,-6 5-76 0 0,16 33 68 0 0,-6-1 25 0 0,28 22-114 0 0,-30-14 70 0 0,-43-11-35 0 0,-27 44-1040 0 0,68-6-2301 0 0,68 5-2397 0 0,-1-3-6696 0 0,26 11 4350 0 0</inkml:trace>
  <inkml:trace contextRef="#ctx0" brushRef="#br0" timeOffset="2726.165">2550 2700 0 0 0,'0'0'552'0'0,"3"0"30"0"0,5 3 13020 0 0,-8 48-9845 0 0,0-50-3685 0 0,0-1 32 0 0,0 0 23 0 0,0 0 40 0 0,0 0 41 0 0,0 0 40 0 0,0 0 27 0 0,0 0-15 0 0,0 0 2 0 0,0 0-44 0 0,6-27 826 0 0,10 13-5273 0 0,-7 3-5634 0 0,-7 8 2477 0 0</inkml:trace>
  <inkml:trace contextRef="#ctx0" brushRef="#br0" timeOffset="7516.371">3184 2431 0 0 0,'0'0'151'0'0,"0"0"485"0"0,0 0 25 0 0,0 0-101 0 0,0 0-75 0 0,0 0 9 0 0,0 0 60 0 0,-5 5 67 0 0,-14 20 178 0 0,1 1-1 0 0,2 1 1 0 0,0 1 0 0 0,2 0-1 0 0,1 1 1 0 0,2 0-1 0 0,-4 13-798 0 0,-23 53 786 0 0,-65 156-540 0 0,89-203-117 0 0,14-48-130 0 0,0 0 21 0 0,0 0 14 0 0,0 0 22 0 0,0 0 26 0 0,0 0 32 0 0,9-15 1172 0 0,48-99 41 0 0,-9 0-1336 0 0,103-169-66 0 0,-149 280 81 0 0,2-4 14 0 0,0-1-1 0 0,1 1 1 0 0,0 0-1 0 0,1 1 1 0 0,-1-1-1 0 0,1 1 1 0 0,1 0-1 0 0,-1 0 1 0 0,1 1-1 0 0,0 0 1 0 0,0 0-1 0 0,0 1 1 0 0,4-2-20 0 0,-8 7 32 0 0,-1 1 1 0 0,0 0-1 0 0,1 0 1 0 0,-1-1-1 0 0,0 1 1 0 0,0 1-1 0 0,0-1 1 0 0,0 0-1 0 0,-1 0 1 0 0,1 1-1 0 0,-1-1 0 0 0,1 1 1 0 0,-1-1-1 0 0,0 1 1 0 0,0 0-1 0 0,0-1 1 0 0,0 1-1 0 0,0 0 1 0 0,-1 0-1 0 0,1 0 0 0 0,-1-1 1 0 0,0 1-1 0 0,0 0 1 0 0,0 0-1 0 0,0 0 1 0 0,-1 2-33 0 0,1-3 12 0 0,1 14 29 0 0,1 1 1 0 0,0 0-1 0 0,1-1 0 0 0,1 0 0 0 0,0 0 0 0 0,1 0 0 0 0,1 0 0 0 0,0-1 1 0 0,2 0-1 0 0,-1 0 0 0 0,2-1 0 0 0,0 0 0 0 0,0 0 0 0 0,2-1 1 0 0,3 4-42 0 0,-2-6 29 0 0,-3-3 3 0 0,0 0 0 0 0,-1 0-1 0 0,0 1 1 0 0,0 0 0 0 0,-1 1-1 0 0,0 0 1 0 0,0 0 0 0 0,-1 0-1 0 0,-1 1 1 0 0,0-1-1 0 0,0 2 1 0 0,0 1-32 0 0,-5-11 65 0 0,-1-1 0 0 0,1 1 0 0 0,0-1 0 0 0,0 1 1 0 0,-1-1-1 0 0,1 0 0 0 0,-1 1 0 0 0,0-1 0 0 0,1 0 0 0 0,-1 1 0 0 0,0-1 0 0 0,0 0 0 0 0,0 0 0 0 0,0 0 0 0 0,0 0 0 0 0,0 0 1 0 0,0 0-1 0 0,0 0 0 0 0,0 0 0 0 0,0 0 0 0 0,0 0 0 0 0,-1 0 0 0 0,1-1 0 0 0,0 1 0 0 0,-1-1 0 0 0,1 1 0 0 0,0-1 1 0 0,-1 1-1 0 0,1-1 0 0 0,-1 0 0 0 0,1 0 0 0 0,-1 1 0 0 0,1-1 0 0 0,-1 0 0 0 0,1 0 0 0 0,0-1 0 0 0,-1 1 0 0 0,1 0 0 0 0,-1 0 1 0 0,1-1-1 0 0,-1 1 0 0 0,1-1 0 0 0,0 1 0 0 0,-1-1 0 0 0,1 0 0 0 0,0 1 0 0 0,0-1 0 0 0,-1 0 0 0 0,1 0 0 0 0,0 0-65 0 0,-1 1-37 0 0,-46-11 63 0 0,0-2 1 0 0,0-2 0 0 0,2-2-1 0 0,0-2 1 0 0,-15-10-27 0 0,-4-9-1422 0 0,59 28-1826 0 0,5 3-5945 0 0,1 3 3816 0 0</inkml:trace>
  <inkml:trace contextRef="#ctx0" brushRef="#br1" timeOffset="17425.254">196 903 0 0 0,'-17'0'112'0'0,"14"0"511"0"0,3 0 380 0 0,0 0 134 0 0,0 0 24 0 0,0 0-48 0 0,0 0-153 0 0,5 19 2024 0 0,9 98 1589 0 0,0 46-247 0 0,-7 116-4326 0 0,-1-10 1219 0 0,42 180 389 0 0,-28-178-696 0 0,-22 68 423 0 0,-2-250-966 0 0,-1-6-178 0 0,3 1 1 0 0,4-1-1 0 0,12 73-191 0 0,8 127 451 0 0,2-81-172 0 0,-11 45 177 0 0,-9-77-64 0 0,-22-8-85 0 0,17 72 126 0 0,-26-97-210 0 0,23-67-217 0 0,4-40-4676 0 0,8-41-9164 0 0,-7 7 5782 0 0</inkml:trace>
  <inkml:trace contextRef="#ctx0" brushRef="#br1" timeOffset="24848.877">361 4809 0 0 0,'-2'0'245'0'0,"-5"-4"7242"0"0,-50-3-2730 0 0,57 8-4523 0 0,0-1-1 0 0,1 0 1 0 0,-1 0-1 0 0,0 1 1 0 0,0-1-1 0 0,0 0 1 0 0,0 1-1 0 0,0-1 1 0 0,0 0-1 0 0,0 1 1 0 0,0-1-1 0 0,0 0 1 0 0,0 1-1 0 0,0-1 1 0 0,0 0 0 0 0,0 1-1 0 0,0-1 1 0 0,0 0-1 0 0,0 1 1 0 0,-1-1-1 0 0,1 1-233 0 0,238 8 4585 0 0,1 0-3774 0 0,-7 2-264 0 0,762-7 1057 0 0,-729-15-1272 0 0,290 4 131 0 0,-227 0-50 0 0,-103-12-107 0 0,-76 12-177 0 0,15-4-70 0 0,-14-1-79 0 0,-3 5 106 0 0,-59 3-51 0 0,70-3 34 0 0,-9-1 5 0 0,-68 1 0 0 0,87-8 92 0 0,-33 12-90 0 0,-62-1-4 0 0,-5 0-60 0 0,4 1 68 0 0,-68 0 699 0 0,-3-4-3393 0 0,-3 1-3759 0 0,-5 3-4122 0 0,5 3 1832 0 0</inkml:trace>
  <inkml:trace contextRef="#ctx0" brushRef="#br1" timeOffset="27819.157">5742 4412 0 0 0,'0'0'1130'0'0,"0"0"205"0"0,0 0 73 0 0,0 0-27 0 0,0 0 1 0 0,0 0 81 0 0,7-5 72 0 0,19-15 68 0 0,-20 15-27 0 0,-6 5-118 0 0,0 0-167 0 0,0 0-188 0 0,0 0-164 0 0,0 0-134 0 0,0 0-82 0 0,0 0-92 0 0,-14 23 1707 0 0,-217 290-954 0 0,190-258-1342 0 0,2 2 0 0 0,2 1-1 0 0,-8 25-41 0 0,18-39-329 0 0,18-80-6499 0 0,21-56-5256 0 0,4 26 7715 0 0,-15 58 4369 0 0</inkml:trace>
  <inkml:trace contextRef="#ctx0" brushRef="#br1" timeOffset="28286.128">5374 4537 0 0 0,'0'0'1282'0'0,"0"0"183"0"0,0 0-23 0 0,0 0-108 0 0,0 0-92 0 0,0 0-53 0 0,0 0 27 0 0,0 0 38 0 0,0 0-20 0 0,1-23-84 0 0,1-68-111 0 0,3 74 6676 0 0,7 34-8115 0 0,-11-14 1112 0 0,83 78 782 0 0,58 114-427 0 0,-17-37-579 0 0,-77-111-191 0 0,-44-48-4998 0 0,2-8-7544 0 0,-3 6 3971 0 0</inkml:trace>
  <inkml:trace contextRef="#ctx0" brushRef="#br1" timeOffset="29627.068">41 104 248 0 0,'0'0'760'0'0,"0"0"108"0"0,0 0 247 0 0,0 0 332 0 0,0 0 364 0 0,0 0 187 0 0,0 0-55 0 0,0 0-248 0 0,0 0-341 0 0,0 0-326 0 0,0 0-308 0 0,-3-4-205 0 0,-8-14-130 0 0,-4 55 1256 0 0,10-5-1396 0 0,1 0-1 0 0,2 0 1 0 0,2 0 0 0 0,1 0 0 0 0,1 0 0 0 0,2 0 0 0 0,1 0 0 0 0,1 0-1 0 0,2-1 1 0 0,2 3-245 0 0,-10-31 42 0 0,1 0-1 0 0,0 0 0 0 0,0 0 1 0 0,0 0-1 0 0,0 0 0 0 0,0-1 0 0 0,1 1 1 0 0,-1 0-1 0 0,1-1 0 0 0,-1 1 1 0 0,1-1-1 0 0,0 1 0 0 0,0-1 1 0 0,1 0-1 0 0,-1 0 0 0 0,0 0 1 0 0,1 0-1 0 0,-1 0 0 0 0,1 0 0 0 0,-1-1 1 0 0,1 0-1 0 0,0 1 0 0 0,0-1 1 0 0,-1 0-1 0 0,1 0 0 0 0,0 0 1 0 0,0-1-1 0 0,0 1 0 0 0,0-1 1 0 0,0 1-1 0 0,0-1 0 0 0,1 0 1 0 0,-1 0-1 0 0,0-1 0 0 0,0 1 0 0 0,0-1 1 0 0,0 1-1 0 0,0-1 0 0 0,0 0 1 0 0,-1 0-1 0 0,1 0 0 0 0,2-1-41 0 0,77-98 1268 0 0,-73 84-1194 0 0,18-32 78 0 0,-3-2 0 0 0,-2-1 0 0 0,-2 0 0 0 0,-3-2 0 0 0,2-15-152 0 0,-9-18 644 0 0,-10 86-497 0 0,0 0-43 0 0,0 0-60 0 0,0 0-83 0 0,0 27-454 0 0,27 123 496 0 0,40 86 83 0 0,15 84-86 0 0,-78-299 14 0 0,-1 0 0 0 0,0 1 0 0 0,-2-1 0 0 0,0 1 0 0 0,-2 0 0 0 0,0-1 0 0 0,-1 1 0 0 0,-5 18-14 0 0,5-37 9 0 0,1 0 0 0 0,-1 0 0 0 0,1-1 0 0 0,-1 1 0 0 0,0 0 0 0 0,0-1-1 0 0,0 0 1 0 0,0 1 0 0 0,0-1 0 0 0,0 0 0 0 0,-1 0 0 0 0,1-1 0 0 0,-1 1 0 0 0,1 0 0 0 0,-1-1-1 0 0,0 1 1 0 0,0-1 0 0 0,0 0 0 0 0,0 0 0 0 0,0 0 0 0 0,0 0 0 0 0,0-1 0 0 0,0 1 0 0 0,0-1-1 0 0,0 0 1 0 0,0 0 0 0 0,0 0 0 0 0,0 0 0 0 0,0 0 0 0 0,0-1 0 0 0,0 1 0 0 0,0-1 0 0 0,0 0-1 0 0,0 0 1 0 0,0 0 0 0 0,0 0 0 0 0,0-1 0 0 0,1 1 0 0 0,-1-1 0 0 0,0 1 0 0 0,1-1 0 0 0,-1 0 0 0 0,1 0-1 0 0,0 0 1 0 0,0 0 0 0 0,0-1 0 0 0,0 1 0 0 0,0-1 0 0 0,0 1 0 0 0,1-1 0 0 0,-1 0 0 0 0,1 1-1 0 0,-1-1 1 0 0,1-2-9 0 0,-3-8-10 0 0,2 0-1 0 0,0 0 1 0 0,0-1 0 0 0,1 1-1 0 0,1-1 1 0 0,0 1-1 0 0,1 0 1 0 0,0-1-1 0 0,1 1 1 0 0,0 0 0 0 0,1 0-1 0 0,1 0 1 0 0,0 0-1 0 0,1 0 1 0 0,0 1 0 0 0,1 0-1 0 0,1 0 1 0 0,0 1-1 0 0,0-1 1 0 0,1 1-1 0 0,0 1 1 0 0,2-1 10 0 0,11-17-372 0 0,2 1-1 0 0,1 1 1 0 0,1 2-1 0 0,0 0 1 0 0,2 1-1 0 0,26-15 373 0 0,-2 8-4829 0 0,1 7-4072 0 0,-35 15 194 0 0</inkml:trace>
</inkml:ink>
</file>

<file path=ppt/ink/ink4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19.1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0 0 0,'0'0'508'0'0,"0"0"282"0"0,0 0 291 0 0,0 0 379 0 0,0 0 360 0 0,0 0 64 0 0,0 0-194 0 0,0 0-209 0 0,0 0-180 0 0,0 0-132 0 0,0 0-111 0 0,18-2-103 0 0,122-14 1420 0 0,145-2 957 0 0,-215 10-3856 0 0,-64 8 1068 0 0,-10-3-17095 0 0,-3 3 12178 0 0</inkml:trace>
  <inkml:trace contextRef="#ctx0" brushRef="#br0" timeOffset="197.358">1 472 4841 0 0,'0'0'2122'0'0,"0"0"-763"0"0,0 0-104 0 0,0 0 381 0 0,0 0 204 0 0,0 0-117 0 0,0 0-353 0 0,0 0-368 0 0,37-3-250 0 0,116-10-164 0 0,82-18 399 0 0,-146 20-1921 0 0,-59 5-3563 0 0,-1-3-6196 0 0,-22 9 7342 0 0</inkml:trace>
  <inkml:trace contextRef="#ctx0" brushRef="#br0" timeOffset="656.56">231 1 5409 0 0,'0'0'1925'0'0,"0"0"-486"0"0,0 0-350 0 0,0 0-147 0 0,0 0 61 0 0,0 0 81 0 0,0 0-44 0 0,0 0-44 0 0,0 0-141 0 0,0 0-161 0 0,0 0-106 0 0,0 0-68 0 0,0 0-33 0 0,20 20-21 0 0,65 61 0 0 0,-1-25 379 0 0,-62-47-661 0 0,33 14 155 0 0,-36-16-278 0 0,0 0 0 0 0,-1 2 0 0 0,0 0 0 0 0,-1 1 0 0 0,0 0 0 0 0,0 2 0 0 0,-1 0 0 0 0,2 3-61 0 0,-15-11 9 0 0,0 1 1 0 0,-1-1-1 0 0,1 1 0 0 0,-1 0 1 0 0,0 0-1 0 0,-1 0 0 0 0,1 0 0 0 0,-1 0 1 0 0,0 1-1 0 0,0-1 0 0 0,0 0 1 0 0,-1 0-1 0 0,0 1 0 0 0,0-1 1 0 0,0 0-1 0 0,-1 1 0 0 0,0-1 0 0 0,0 0 1 0 0,0 0-1 0 0,-1 0 0 0 0,1 0 1 0 0,-1 0-1 0 0,0 0 0 0 0,-1 0 0 0 0,1 0 1 0 0,-1-1-1 0 0,0 1 0 0 0,0-1 1 0 0,-1 0-1 0 0,1 0 0 0 0,-4 3-9 0 0,-156 151 135 0 0,-16-16-1089 0 0,175-138-125 0 0,-6 7 835 0 0,8-7-3461 0 0,2 0-4197 0 0,0-4 504 0 0</inkml:trace>
</inkml:ink>
</file>

<file path=ppt/ink/ink4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5.1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 43 744 0 0,'0'0'1838'0'0,"0"0"-713"0"0,0 0-210 0 0,0 0 358 0 0,0 0 422 0 0,0 0 202 0 0,0 0-106 0 0,0 0-352 0 0,0 0-344 0 0,-2 32-220 0 0,-4 101-192 0 0,4 133 1179 0 0,11-167-2602 0 0,-8-91-1618 0 0,-5-4-6299 0 0,2-4 3180 0 0</inkml:trace>
  <inkml:trace contextRef="#ctx0" brushRef="#br0" timeOffset="224.947">0 18 1728 0 0,'0'0'1367'0'0,"0"0"-360"0"0,0 0-41 0 0,0 0 265 0 0,0 0 193 0 0,0 0 3 0 0,0 0-181 0 0,0 0-222 0 0,0 0-171 0 0,0 0-70 0 0,32-4-29 0 0,98-10-37 0 0,-64 20 387 0 0,-56-1-829 0 0,-6-4-183 0 0,1 0-1 0 0,-1 1 0 0 0,0-1 1 0 0,1 1-1 0 0,-1 0 1 0 0,0 0-1 0 0,0 0 1 0 0,-1 1-1 0 0,1-1 1 0 0,0 1-1 0 0,-1 0 1 0 0,1 0-1 0 0,-1 1 1 0 0,0-1-1 0 0,0 0 0 0 0,0 1 1 0 0,-1 0-1 0 0,1 0 1 0 0,-1 0-1 0 0,0 0 1 0 0,0 0-1 0 0,-1 0 1 0 0,1 0-1 0 0,-1 1 1 0 0,0-1-1 0 0,0 1 0 0 0,0-1 1 0 0,0 1-1 0 0,-1-1 1 0 0,0 1-1 0 0,0 4-91 0 0,-71 49 782 0 0,-69-10-3047 0 0,82-33-8441 0 0,52-15 4154 0 0</inkml:trace>
  <inkml:trace contextRef="#ctx0" brushRef="#br0" timeOffset="500.974">366 419 11346 0 0,'0'0'3817'0'0,"0"0"-2472"0"0,0 0-976 0 0,0 0 82 0 0,0 0 270 0 0,0 0 167 0 0,0 0-22 0 0,0 0-210 0 0,0 0-229 0 0,0 0-147 0 0,0 0-93 0 0,0 0-67 0 0,0 0-31 0 0,2 31-18 0 0,6 97-27 0 0,-6-49-476 0 0,-3-56-2546 0 0,1-16-429 0 0,-1-3-2907 0 0,1-4-2232 0 0</inkml:trace>
</inkml:ink>
</file>

<file path=ppt/ink/ink4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4.3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1 229 4849 0 0,'0'0'1844'0'0,"0"0"-377"0"0,0 0 46 0 0,0 0 272 0 0,0 0 157 0 0,0 0-141 0 0,0 0-353 0 0,0 0-339 0 0,0 0-223 0 0,0 0-117 0 0,0 0-84 0 0,0 0-69 0 0,32-4-69 0 0,101-11-99 0 0,119-26-814 0 0,-224 32-2955 0 0,-12 0-5935 0 0,-11 6 1682 0 0</inkml:trace>
  <inkml:trace contextRef="#ctx0" brushRef="#br0" timeOffset="358">271 0 6737 0 0,'0'0'1726'0'0,"0"0"-560"0"0,0 0-239 0 0,0 0 191 0 0,0 0 320 0 0,0 0 120 0 0,0 0-139 0 0,0 0-256 0 0,0 0-299 0 0,0 0-204 0 0,0 0-128 0 0,0 0-94 0 0,0 0-74 0 0,4 30-84 0 0,12 96-84 0 0,-13 45-88 0 0,-12-98-283 0 0,4-34-2393 0 0,2 0-8284 0 0,3-34 3753 0 0</inkml:trace>
</inkml:ink>
</file>

<file path=ppt/ink/ink4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2.8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76 100 0 0 0,'0'0'1482'0'0,"0"0"-73"0"0,0 0-24 0 0,0 0 203 0 0,0 0 256 0 0,0 0 134 0 0,0 0-140 0 0,0 0-454 0 0,0 0-510 0 0,0 0-434 0 0,0 0-238 0 0,0 14 495 0 0,-2 25-100 0 0,-9 400 841 0 0,11-405-1994 0 0,-2-30-2368 0 0,-1-3-6099 0 0,2-1 4370 0 0</inkml:trace>
  <inkml:trace contextRef="#ctx0" brushRef="#br0" timeOffset="270.979">0 49 4809 0 0,'0'0'990'0'0,"0"0"-285"0"0,0 0-54 0 0,0 0 393 0 0,0 0 456 0 0,0 0 198 0 0,0 0-115 0 0,0 0-317 0 0,0 0-271 0 0,0 0-170 0 0,0 0-102 0 0,32 0-58 0 0,101 2-75 0 0,-41-15 255 0 0,146-23-1159 0 0,-218 35-913 0 0,-17 1-2338 0 0,-1 1-3358 0 0,-2 2 63 0 0</inkml:trace>
  <inkml:trace contextRef="#ctx0" brushRef="#br0" timeOffset="457.002">28 391 928 0 0,'0'0'2043'0'0,"0"0"-702"0"0,0 0-26 0 0,0 0 305 0 0,0 0 151 0 0,0 0-11 0 0,0 0-193 0 0,0 0-342 0 0,0 0-319 0 0,35 0-316 0 0,111-1-281 0 0,-62-9-237 0 0,-25 1-1124 0 0,-34 4-1948 0 0,-6 1-2282 0 0,-11 4-831 0 0</inkml:trace>
  <inkml:trace contextRef="#ctx0" brushRef="#br0" timeOffset="1088.896">431 487 536 0 0,'0'0'819'0'0,"0"0"-263"0"0,0 0 196 0 0,0 0 446 0 0,0 0 299 0 0,0 0 48 0 0,0 0-146 0 0,0 0-247 0 0,0 0-237 0 0,0 0-128 0 0,0 0-80 0 0,0 0-15 0 0,4 10 52 0 0,14 53 680 0 0,-18 77 2280 0 0,1-138-3662 0 0,1 0 0 0 0,-1-1 0 0 0,0 1 0 0 0,1 0 0 0 0,-1-1 0 0 0,1 1 0 0 0,0-1 0 0 0,-1 0 0 0 0,1 1 0 0 0,0-1 0 0 0,0 0-1 0 0,0 0 1 0 0,0 0 0 0 0,0 0 0 0 0,0 0 0 0 0,0-1 0 0 0,0 1 0 0 0,0-1 0 0 0,0 1 0 0 0,1-1 0 0 0,-1 0 0 0 0,0 0 0 0 0,0 0 0 0 0,0 0 0 0 0,1 0 0 0 0,-1 0 0 0 0,0-1 0 0 0,0 1 0 0 0,0-1 0 0 0,0 1 0 0 0,0-1 0 0 0,0 0 0 0 0,0 0 0 0 0,0 0 0 0 0,0 0 0 0 0,0 0 0 0 0,0 0 0 0 0,0-1 0 0 0,1 0-42 0 0,141-130 874 0 0,-120 107-824 0 0,-3 43-239 0 0,-16-7 205 0 0,0 0-1 0 0,-1 0 1 0 0,0 1-1 0 0,-1 0 1 0 0,-1-1-1 0 0,0 1 1 0 0,0 0 0 0 0,-1 0-1 0 0,0 1 1 0 0,-2 7-16 0 0,4 24 56 0 0,-2-23-51 0 0,-1 0 1 0 0,-1 0-1 0 0,-1 0 0 0 0,0 0 0 0 0,-2 0 1 0 0,0-1-1 0 0,-2 1 0 0 0,0-1 0 0 0,-1 0 0 0 0,-1-1 1 0 0,-1 1-1 0 0,-1-2 0 0 0,-11 18-5 0 0,18-32-9 0 0,1 0 0 0 0,-1-1 0 0 0,0 1 0 0 0,0-1 0 0 0,0 0 0 0 0,-1 0 0 0 0,1 0 0 0 0,-1-1 0 0 0,0 1 0 0 0,1-1 0 0 0,-1 0 0 0 0,0 0 0 0 0,0 0 0 0 0,0 0 0 0 0,-1-1 0 0 0,1 1 0 0 0,0-1 0 0 0,-1 0 0 0 0,1-1 0 0 0,-1 1 0 0 0,1-1 0 0 0,-1 0 0 0 0,-2 0 9 0 0,5-4-21 0 0,-1 1-1 0 0,1-1 0 0 0,0 0 0 0 0,0-1 0 0 0,0 1 0 0 0,1 0 0 0 0,-1 0 0 0 0,1-1 0 0 0,0 1 0 0 0,0-1 0 0 0,1 1 0 0 0,-1-1 0 0 0,1 1 0 0 0,0-1 0 0 0,0 1 0 0 0,1-1 1 0 0,0 0-1 0 0,-1 1 0 0 0,1 0 0 0 0,1-2 22 0 0,2-9-183 0 0,1 0 0 0 0,0 1 0 0 0,2-1 0 0 0,-1 1 0 0 0,2 0 1 0 0,0 1-1 0 0,0 0 0 0 0,1 0 0 0 0,11-11 183 0 0,20-27-4034 0 0,-13 18-4456 0 0,-15 21 2226 0 0</inkml:trace>
</inkml:ink>
</file>

<file path=ppt/ink/ink4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9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64 4593 0 0,'0'0'3105'0'0,"0"0"-1472"0"0,0 0-666 0 0,0 0 176 0 0,0 0 275 0 0,0 0 129 0 0,0 0-204 0 0,0 0-291 0 0,33-8-189 0 0,109-25-160 0 0,-108 25-406 0 0,0 2 0 0 0,0 2 1 0 0,1 1-1 0 0,-1 1 0 0 0,25 3-297 0 0,-7-1-182 0 0,-9 9-1745 0 0,-17 4-6994 0 0,-17-9 98 0 0</inkml:trace>
</inkml:ink>
</file>

<file path=ppt/ink/ink4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33.7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290 1 2256 0 0,'0'0'1150'0'0,"0"0"-84"0"0,0 0 227 0 0,0 0 268 0 0,0 0 166 0 0,0 0-120 0 0,0 0-358 0 0,0 0-334 0 0,0 0-288 0 0,0 0-194 0 0,-32 11-101 0 0,-98 38-61 0 0,125-48-228 0 0,0 0 1 0 0,-1 1-1 0 0,1 0 0 0 0,0 0 0 0 0,0 0 1 0 0,0 0-1 0 0,0 1 0 0 0,1 0 0 0 0,-1 0 1 0 0,1 0-1 0 0,-1 1 0 0 0,1 0 1 0 0,0-1-1 0 0,0 2 0 0 0,1-1 0 0 0,-3 3-43 0 0,-4 7 103 0 0,5-7-73 0 0,0 1 0 0 0,1-1 0 0 0,0 1 0 0 0,1-1 0 0 0,-1 1-1 0 0,1 0 1 0 0,1 1 0 0 0,0-1 0 0 0,0 0 0 0 0,0 1 0 0 0,1-1 0 0 0,1 1 0 0 0,-1-1 0 0 0,1 1 0 0 0,1-1 0 0 0,-1 2-30 0 0,3-7 59 0 0,0 1 0 0 0,0-1 1 0 0,0 0-1 0 0,0-1 0 0 0,0 1 1 0 0,0 0-1 0 0,1-1 0 0 0,-1 0 1 0 0,1 0-1 0 0,0 0 1 0 0,0 0-1 0 0,0 0 0 0 0,0-1 1 0 0,0 0-1 0 0,0 0 0 0 0,0 0 1 0 0,0 0-1 0 0,0-1 0 0 0,0 1 1 0 0,1-1-1 0 0,-1 0 0 0 0,0-1 1 0 0,0 1-1 0 0,0-1 0 0 0,0 1 1 0 0,1-1-1 0 0,-1 0 0 0 0,0-1 1 0 0,0 1-1 0 0,2-2-59 0 0,19-6 238 0 0,0-1 0 0 0,-1-1 0 0 0,-1-1 0 0 0,0-1 0 0 0,0-1 0 0 0,19-15-238 0 0,80-92 1046 0 0,-122 121-1041 0 0,0-1 0 0 0,0 1 1 0 0,1 0-1 0 0,-1-1 0 0 0,0 1 0 0 0,0 0 1 0 0,1-1-1 0 0,-1 1 0 0 0,0 0 0 0 0,0 0 1 0 0,1-1-1 0 0,-1 1 0 0 0,0 0 0 0 0,1 0 1 0 0,-1 0-1 0 0,0-1 0 0 0,1 1 0 0 0,-1 0 1 0 0,0 0-1 0 0,1 0 0 0 0,-1 0 0 0 0,0 0 0 0 0,1 0 1 0 0,-1 0-1 0 0,1 0 0 0 0,-1 0 0 0 0,0 0 1 0 0,1 0-1 0 0,-1 0 0 0 0,0 0 0 0 0,1 0 1 0 0,-1 0-1 0 0,1 0 0 0 0,-1 0 0 0 0,0 1 1 0 0,1-1-1 0 0,-1 0 0 0 0,0 0 0 0 0,1 0 1 0 0,-1 0-1 0 0,0 1 0 0 0,0-1 0 0 0,1 0 1 0 0,-1 0-1 0 0,0 1 0 0 0,0-1 0 0 0,1 0 0 0 0,-1 1 1 0 0,0-1-1 0 0,0 0 0 0 0,0 1 0 0 0,1-1 1 0 0,-1 0-1 0 0,0 1 0 0 0,0-1 0 0 0,0 0 1 0 0,0 1-1 0 0,0-1 0 0 0,0 0 0 0 0,0 1 1 0 0,0-1-1 0 0,0 1 0 0 0,0-1 0 0 0,0 0 1 0 0,0 1-1 0 0,0-1 0 0 0,0 0 0 0 0,0 1 1 0 0,0-1-6 0 0,4 40 14 0 0,-4-27 38 0 0,1-5-87 0 0,0 1 0 0 0,0-1 0 0 0,1 1 0 0 0,0-1 0 0 0,1 0 0 0 0,-1 1 0 0 0,2-1 0 0 0,-1-1 0 0 0,1 1 0 0 0,0 0 0 0 0,0-1 0 0 0,1 0 0 0 0,0 0 0 0 0,1 0 1 0 0,2 1 34 0 0,48 12-5068 0 0,-48-19 3286 0 0,14-2-7373 0 0,-18-2 5241 0 0</inkml:trace>
  <inkml:trace contextRef="#ctx0" brushRef="#br0" timeOffset="1272.265">715 141 16 0 0,'0'0'1640'0'0,"0"0"-225"0"0,0 0-22 0 0,0 0 154 0 0,0 0 13 0 0,0 0-177 0 0,0 0-312 0 0,0 0-322 0 0,0 0-222 0 0,0 0-133 0 0,0 0-80 0 0,0 0-51 0 0,0 0-18 0 0,-4 14 6 0 0,-12 47-4 0 0,15-59-198 0 0,0 0 1 0 0,0 0-1 0 0,0 0 1 0 0,0 0-1 0 0,1 0 1 0 0,-1 0 0 0 0,0 0-1 0 0,1 0 1 0 0,0 0-1 0 0,-1 0 1 0 0,1 0-1 0 0,0 0 1 0 0,0 1-1 0 0,1-1 1 0 0,-1 0-1 0 0,0 0 1 0 0,1 0 0 0 0,-1 0-1 0 0,1 0 1 0 0,-1 0-1 0 0,1 0 1 0 0,0 0-1 0 0,0 0 1 0 0,0 0-1 0 0,0 0 1 0 0,0 0-1 0 0,1-1 1 0 0,-1 1 0 0 0,0 0-1 0 0,1-1 1 0 0,0 1-1 0 0,-1-1 1 0 0,1 0-1 0 0,0 1 1 0 0,-1-1-1 0 0,1 0 1 0 0,0 0-1 0 0,0 0 1 0 0,0 0-1 0 0,0 0 1 0 0,0-1 0 0 0,0 1-1 0 0,0-1 1 0 0,0 1-1 0 0,1-1-49 0 0,3 0 129 0 0,-1 0 0 0 0,1-1 0 0 0,0 1 0 0 0,0-1 0 0 0,-1 0 0 0 0,1-1 0 0 0,0 1 0 0 0,-1-1 0 0 0,0-1 0 0 0,1 1 0 0 0,-1-1 0 0 0,0 1 0 0 0,0-2 0 0 0,1 0-129 0 0,145-160 799 0 0,-119 137-938 0 0,-29 55 7 0 0,-1 298-240 0 0,-1-289 324 0 0,-2 1-1 0 0,-1 0 0 0 0,-3-1 0 0 0,0 1 0 0 0,-3-1 0 0 0,-1-1 0 0 0,-1 0 1 0 0,-7 12 48 0 0,16-45 6 0 0,-1 0 0 0 0,0 0 1 0 0,0 0-1 0 0,0 0 0 0 0,0-1 0 0 0,0 1 1 0 0,0 0-1 0 0,-1-1 0 0 0,0 0 1 0 0,1 1-1 0 0,-1-1 0 0 0,0 0 1 0 0,0-1-1 0 0,0 1 0 0 0,0 0 1 0 0,-1-1-1 0 0,1 0 0 0 0,0 1 1 0 0,0-1-1 0 0,-1-1 0 0 0,1 1 0 0 0,-1 0 1 0 0,1-1-1 0 0,-1 0 0 0 0,1 0 1 0 0,-1 0-1 0 0,1 0 0 0 0,-1 0 1 0 0,1-1-1 0 0,-2 0-6 0 0,3-1 34 0 0,0 0 0 0 0,0-1 0 0 0,1 1 0 0 0,-1-1 0 0 0,1 0 0 0 0,-1 1 0 0 0,1-1 0 0 0,0 0 0 0 0,0 0 0 0 0,0 0 0 0 0,0 0 0 0 0,1 0 0 0 0,-1 0 1 0 0,1 0-1 0 0,0 0 0 0 0,0 0 0 0 0,0 0 0 0 0,0 0 0 0 0,0-1 0 0 0,1 1 0 0 0,0-2-34 0 0,2-9 22 0 0,1 0 0 0 0,1 0 0 0 0,0 1 0 0 0,1 0 0 0 0,0 0 0 0 0,1 0-1 0 0,1 1 1 0 0,0 0 0 0 0,1 0 0 0 0,0 1 0 0 0,0 0 0 0 0,1 1 0 0 0,5-4-22 0 0,0 0-217 0 0,1 1 1 0 0,1 1-1 0 0,0 1 0 0 0,0 1 0 0 0,1 0 0 0 0,1 1 0 0 0,-1 1 1 0 0,2 1-1 0 0,-1 0 0 0 0,1 1 0 0 0,-1 2 0 0 0,17-3 217 0 0,-2 6-4306 0 0,-26 1 1464 0 0,5 0-5381 0 0</inkml:trace>
</inkml:ink>
</file>

<file path=ppt/ink/ink4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29.0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7 269 0 0 0,'0'0'376'0'0,"0"0"839"0"0,0 0 284 0 0,0 0 255 0 0,0 0 271 0 0,0 0 85 0 0,0 0-237 0 0,0 0-401 0 0,0 0-397 0 0,0 0-271 0 0,0 0-148 0 0,-7-4 1082 0 0,131-25 1821 0 0,9 2-4812 0 0,-118 24-95 0 0,-2 0-1958 0 0,-3 3-2983 0 0,-5 0-1671 0 0</inkml:trace>
  <inkml:trace contextRef="#ctx0" brushRef="#br0" timeOffset="549.903">351 52 1264 0 0,'0'0'1746'0'0,"0"0"-882"0"0,0 0-528 0 0,0 0 78 0 0,0 0 485 0 0,0 0 486 0 0,0 0 209 0 0,0 0-102 0 0,0 0-300 0 0,0 0-315 0 0,0 0-224 0 0,0 0-140 0 0,0 0-86 0 0,4 27-59 0 0,8 87-33 0 0,13-10 587 0 0,-18-89-852 0 0,-6-11-9 0 0,0 0-1 0 0,0 0 0 0 0,1 0 1 0 0,0-1-1 0 0,0 1 0 0 0,0-1 0 0 0,0 1 1 0 0,0-1-1 0 0,1 0 0 0 0,-1 0 1 0 0,1 0-1 0 0,0 0 0 0 0,0-1 1 0 0,0 1-1 0 0,0-1 0 0 0,1 1 0 0 0,-1-1 1 0 0,1 0-1 0 0,-1 0 0 0 0,1-1 1 0 0,-1 1-1 0 0,1-1 0 0 0,0 0 1 0 0,0 0-1 0 0,0 0 0 0 0,0 0 1 0 0,0-1-1 0 0,0 0 0 0 0,0 1 0 0 0,0-1 1 0 0,0-1-1 0 0,0 1 0 0 0,0-1 1 0 0,0 1-1 0 0,0-1 0 0 0,0 0 1 0 0,-1-1-1 0 0,1 1 0 0 0,0-1 0 0 0,0 1 1 0 0,2-3-61 0 0,176-157 950 0 0,-163 142-972 0 0,-18 18 9 0 0,-1 1 0 0 0,0-1 0 0 0,0 1 0 0 0,0 0 0 0 0,0-1 0 0 0,1 1 0 0 0,-1-1 0 0 0,0 1 0 0 0,0-1 0 0 0,1 1 0 0 0,-1 0 0 0 0,0-1 0 0 0,1 1 0 0 0,-1 0 0 0 0,0-1 0 0 0,1 1 0 0 0,-1 0 0 0 0,0-1-1 0 0,1 1 1 0 0,-1 0 0 0 0,1 0 0 0 0,-1 0 0 0 0,1-1 0 0 0,-1 1 0 0 0,1 0 0 0 0,-1 0 0 0 0,1 0 0 0 0,-1 0 0 0 0,1 0 0 0 0,-1 0 0 0 0,0 0 0 0 0,1 0 0 0 0,-1 0 0 0 0,1 0 0 0 0,-1 0 0 0 0,1 0 0 0 0,-1 0 0 0 0,1 0 0 0 0,-1 0 0 0 0,1 1 0 0 0,-1-1 0 0 0,1 0 0 0 0,-1 0 0 0 0,0 1 0 0 0,1-1 0 0 0,-1 0 0 0 0,1 0 0 0 0,-1 1 0 0 0,0-1 0 0 0,1 0 0 0 0,-1 1 0 0 0,0-1 0 0 0,1 1 0 0 0,-1-1 0 0 0,0 0 0 0 0,0 1-1 0 0,1-1 1 0 0,-1 1 0 0 0,0 0 13 0 0,3 34-488 0 0,-3-21 534 0 0,-1-9-44 0 0,0 1 1 0 0,1 0-1 0 0,0 0 0 0 0,0-1 0 0 0,1 1 0 0 0,0 0 1 0 0,0-1-1 0 0,0 1 0 0 0,0 0 0 0 0,1-1 1 0 0,0 1-1 0 0,0-1 0 0 0,1 0 0 0 0,-1 0 1 0 0,1 0-1 0 0,0 0 0 0 0,0 0 0 0 0,1-1 1 0 0,0 1-1 0 0,-1-1 0 0 0,1 0 0 0 0,1 0 1 0 0,-1 0-1 0 0,1-1 0 0 0,-1 0 0 0 0,1 1 0 0 0,0-2 1 0 0,0 1-1 0 0,0 0 0 0 0,1-1 0 0 0,-1 0 1 0 0,1-1-1 0 0,-1 1 0 0 0,6 0-2 0 0,0-3 134 0 0,-1 0-1 0 0,1 0 0 0 0,0-1 1 0 0,0-1-1 0 0,-1 0 1 0 0,1 0-1 0 0,-1-1 1 0 0,0-1-1 0 0,0 0 1 0 0,-1 0-1 0 0,1 0 1 0 0,-1-1-1 0 0,0-1 0 0 0,-1 0 1 0 0,1 0-1 0 0,-1 0 1 0 0,-1-1-1 0 0,1 0 1 0 0,-2-1-1 0 0,4-5-133 0 0,1 4 176 0 0,0-3-103 0 0,0 0 0 0 0,-1-1 1 0 0,-1 0-1 0 0,0 0 0 0 0,-1-1 1 0 0,0 0-1 0 0,-1-1 0 0 0,-1 0 0 0 0,0 0 1 0 0,2-15-74 0 0,0-11-4139 0 0,-5 0-4276 0 0,-3 38-226 0 0</inkml:trace>
  <inkml:trace contextRef="#ctx0" brushRef="#br0" timeOffset="908.023">1397 144 7146 0 0,'0'0'1392'0'0,"0"0"-576"0"0,0 0-195 0 0,0 0 300 0 0,0 0 306 0 0,0 0 126 0 0,0 0-114 0 0,0 0-248 0 0,0 0-205 0 0,0 0-137 0 0,0 0-61 0 0,0 0-56 0 0,32-2-45 0 0,102-6-63 0 0,-10-5 231 0 0,-58 6-1713 0 0,-52 5-885 0 0,-8 1-1506 0 0,1 1-4492 0 0,-5 0 2505 0 0</inkml:trace>
  <inkml:trace contextRef="#ctx0" brushRef="#br0" timeOffset="1159.536">1410 335 4097 0 0,'0'0'3241'0'0,"0"0"-2089"0"0,0 0 96 0 0,0 0 472 0 0,0 0 137 0 0,0 0-305 0 0,0 0-480 0 0,0 0-399 0 0,0 0-233 0 0,208-15-128 0 0,-177 8-112 0 0,-3 0-104 0 0,1 3-120 0 0,-3-3-176 0 0,-2 3-424 0 0,0 0-1081 0 0,-7 1-2520 0 0,-10 3-6657 0 0</inkml:trace>
  <inkml:trace contextRef="#ctx0" brushRef="#br0" timeOffset="4198.432">1876 560 0 0 0,'0'0'808'0'0,"0"0"158"0"0,0 0 22 0 0,0 0-37 0 0,0 0-32 0 0,0 0 25 0 0,-2-4 37 0 0,0 0-575 0 0,0-1 0 0 0,0 0 0 0 0,1 0 0 0 0,-1 1 0 0 0,1-1-1 0 0,0 0 1 0 0,1 0 0 0 0,-1 0 0 0 0,1 0 0 0 0,0 0 0 0 0,1 0-1 0 0,-1 0 1 0 0,1 0 0 0 0,0 0 0 0 0,0 0 0 0 0,0 0 0 0 0,1 0-406 0 0,64-127 2494 0 0,67-13-1720 0 0,-73 112-1091 0 0,-49 74-133 0 0,-11 124 486 0 0,0-163-21 0 0,1-1-1 0 0,0 1 1 0 0,-1-1-1 0 0,1 1 1 0 0,0-1-1 0 0,0 0 1 0 0,-1 1 0 0 0,1-1-1 0 0,0 0 1 0 0,1 0-1 0 0,-1 1 1 0 0,0-1-1 0 0,0 0 1 0 0,0 0 0 0 0,1 0-1 0 0,-1 0 1 0 0,0-1-1 0 0,1 1 1 0 0,-1 0-1 0 0,1 0 1 0 0,-1-1 0 0 0,1 1-1 0 0,-1-1 1 0 0,1 1-1 0 0,-1-1 1 0 0,1 0-1 0 0,0 0 1 0 0,-1 0 0 0 0,1 0-1 0 0,0 0 1 0 0,-1 0-1 0 0,1 0 1 0 0,-1 0-1 0 0,1 0 1 0 0,-1-1 0 0 0,1 1-1 0 0,0-1 1 0 0,-1 1-1 0 0,1-1 1 0 0,-1 0-1 0 0,0 0 1 0 0,1 1 0 0 0,-1-1-1 0 0,0 0 1 0 0,1 0-1 0 0,-1 0 1 0 0,0-1-1 0 0,0 1 1 0 0,0 0 0 0 0,0 0-1 0 0,0 0 1 0 0,0-1-1 0 0,0 0-14 0 0,260-255 32 0 0,-260 256-39 0 0,-1 0 0 0 0,1 0-1 0 0,0 0 1 0 0,0 0 0 0 0,-1 0 0 0 0,1 0-1 0 0,0 1 1 0 0,0-1 0 0 0,0 0-1 0 0,0 1 1 0 0,0-1 0 0 0,0 1 0 0 0,1-1-1 0 0,-1 1 1 0 0,0-1 0 0 0,0 1-1 0 0,0 0 1 0 0,0-1 0 0 0,0 1 0 0 0,1 0-1 0 0,-1 0 1 0 0,0 0 0 0 0,0 0 0 0 0,1 0-1 0 0,-1 0 1 0 0,0 0 0 0 0,0 0-1 0 0,0 1 1 0 0,0-1 0 0 0,1 0 0 0 0,-1 1-1 0 0,0-1 1 0 0,0 1 0 0 0,0-1-1 0 0,0 1 1 0 0,0 0 0 0 0,0-1 0 0 0,0 1-1 0 0,0 0 1 0 0,0 0 0 0 0,0 0-1 0 0,-1-1 1 0 0,1 1 0 0 0,0 0 0 0 0,0 0-1 0 0,-1 0 1 0 0,1 0 0 0 0,-1 1-1 0 0,1-1 1 0 0,-1 0 0 0 0,1 0 0 0 0,-1 0-1 0 0,0 0 1 0 0,1 0 0 0 0,-1 1 0 0 0,0-1-1 0 0,0 0 1 0 0,0 0 0 0 0,0 0-1 0 0,0 1 1 0 0,0-1 0 0 0,0 0 0 0 0,-1 1 6 0 0,0 186-371 0 0,10-173-4454 0 0,-6-11 959 0 0,1-1-3407 0 0</inkml:trace>
</inkml:ink>
</file>

<file path=ppt/ink/ink4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46.8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258 71 4017 0 0,'0'0'1922'0'0,"0"0"-197"0"0,0 0-199 0 0,0 0 0 0 0,0 0 109 0 0,0 0 12 0 0,0 0-166 0 0,0 0-279 0 0,0 0-269 0 0,0 0-247 0 0,-5 37-163 0 0,-13 120-131 0 0,8 24 213 0 0,9-149-566 0 0,-1 3-98 0 0,1 1 0 0 0,1-1 0 0 0,2 1 0 0 0,2-1 1 0 0,1 0-1 0 0,1 0 0 0 0,2-1 0 0 0,2 0 0 0 0,3 6 59 0 0,-2-19-778 0 0,6 17-1187 0 0,-13-25-2570 0 0,-3-1-3539 0 0,-1-11 4097 0 0</inkml:trace>
  <inkml:trace contextRef="#ctx0" brushRef="#br0" timeOffset="470.289">0 192 6809 0 0,'0'0'1641'0'0,"0"0"-270"0"0,0 0-364 0 0,0 0-72 0 0,0 0 126 0 0,0 0 31 0 0,0 0-119 0 0,0 0-185 0 0,0 0-144 0 0,0 0-97 0 0,36-11-29 0 0,112-37-46 0 0,-46 33 173 0 0,-80 16-499 0 0,13-2 71 0 0,-20 0-165 0 0,-1 0 0 0 0,0 1 1 0 0,0 0-1 0 0,0 1 0 0 0,0 0 0 0 0,0 2 0 0 0,0-1 0 0 0,0 2 1 0 0,-1 0-1 0 0,1 0 0 0 0,-1 2 0 0 0,6 2-52 0 0,-17-6 17 0 0,1-1 1 0 0,-1 1-1 0 0,0 0 0 0 0,0 0 1 0 0,0 0-1 0 0,0 0 0 0 0,0 0 1 0 0,-1 0-1 0 0,1 0 0 0 0,-1 0 1 0 0,1 1-1 0 0,-1-1 0 0 0,0 0 1 0 0,0 1-1 0 0,0-1 0 0 0,0 1 1 0 0,0 0-1 0 0,-1-1 0 0 0,1 1 1 0 0,-1 0-1 0 0,0-1 0 0 0,1 1 1 0 0,-1 0-1 0 0,0 0 0 0 0,-1-1 1 0 0,1 1-1 0 0,0 0 0 0 0,-1-1 1 0 0,0 1-1 0 0,0 0 0 0 0,1-1 1 0 0,-1 1-1 0 0,-1-1 0 0 0,1 1 0 0 0,-1-1-16 0 0,-59 83 531 0 0,51-73-519 0 0,7-9-5 0 0,-1 1 4 0 0,0 1-1 0 0,-1-1 1 0 0,1 1-1 0 0,1 0 1 0 0,-1 0-1 0 0,1 0 0 0 0,0 1 1 0 0,0-1-1 0 0,0 1 1 0 0,1 0-1 0 0,0 0 0 0 0,0 0 1 0 0,0 0-1 0 0,1 0 1 0 0,0 0-1 0 0,0 1-11 0 0,3-3-2 0 0,1 0 1 0 0,-1 0-1 0 0,1 0 1 0 0,0 0-1 0 0,0 0 0 0 0,0-1 1 0 0,1 0-1 0 0,-1 1 0 0 0,1-1 1 0 0,-1 0-1 0 0,1-1 1 0 0,0 1-1 0 0,1-1 0 0 0,-1 0 1 0 0,3 2 1 0 0,3 2 11 0 0,19 12 69 0 0,98 77-35 0 0,-123-91 5 0 0,0 0 0 0 0,-1 0 0 0 0,0 0 0 0 0,1 1 1 0 0,-2-1-1 0 0,1 1 0 0 0,0-1 0 0 0,-1 1 0 0 0,0 0 0 0 0,0 0 0 0 0,-1 0 0 0 0,1 0 0 0 0,-1 1 0 0 0,0-1 0 0 0,0 0 0 0 0,-1 0 1 0 0,0 1-1 0 0,0-1 0 0 0,0 0 0 0 0,0 1 0 0 0,-1-1 0 0 0,0 0 0 0 0,0 0 0 0 0,0 1 0 0 0,-1-1 0 0 0,0 0 0 0 0,-2 4-50 0 0,-8 13 97 0 0,-1 0-1 0 0,-1-1 1 0 0,0-1-1 0 0,-2 0 1 0 0,0-1-1 0 0,-2-1 1 0 0,0 0-1 0 0,-1-1 1 0 0,0-1-1 0 0,-2-1 1 0 0,0-1-1 0 0,0-1 0 0 0,-1-1 1 0 0,-1 0-1 0 0,-13 4-96 0 0,18-11-636 0 0,1 0 0 0 0,-2-1 0 0 0,1-1 0 0 0,0 0 0 0 0,-1-1 0 0 0,1-1-1 0 0,-12-2 637 0 0,7-2-2892 0 0,11-5-4710 0 0,8 1-405 0 0</inkml:trace>
  <inkml:trace contextRef="#ctx0" brushRef="#br0" timeOffset="1123.946">1051 586 1656 0 0,'0'0'2054'0'0,"0"0"87"0"0,0 0 166 0 0,0 0 88 0 0,0 0-145 0 0,0 0-369 0 0,0 0-467 0 0,0 0-348 0 0,0 0-218 0 0,0 0-181 0 0,0 0-138 0 0,-16 32-122 0 0,-50 95-115 0 0,49-79 113 0 0,19-46-374 0 0,1 0 0 0 0,-1 0 0 0 0,1 0 0 0 0,-1 0 0 0 0,1-1 0 0 0,-1 1 0 0 0,1-1 0 0 0,0 1 0 0 0,0-1 0 0 0,0 0 0 0 0,0 0 0 0 0,0 0 0 0 0,0 0 0 0 0,0-1 0 0 0,0 1 0 0 0,0-1 0 0 0,0 0 0 0 0,0 0 0 0 0,0 0 0 0 0,0 0 0 0 0,0-1 0 0 0,0 1 0 0 0,1-1 0 0 0,-1 0 0 0 0,0 0-31 0 0,8 1 115 0 0,12-3-29 0 0,-1-1 0 0 0,0 0 1 0 0,-1-2-1 0 0,1 0 0 0 0,-1-2 0 0 0,0 0 1 0 0,-1-2-1 0 0,0 0 0 0 0,5-5-86 0 0,167-106 293 0 0,-189 121-306 0 0,-1-1 0 0 0,1 0 0 0 0,0 1-1 0 0,0 0 1 0 0,0 0 0 0 0,0 0 0 0 0,0 0-1 0 0,0 0 1 0 0,0 0 0 0 0,-1 1 0 0 0,1-1-1 0 0,0 1 1 0 0,0 0 0 0 0,0 0-1 0 0,-1 0 1 0 0,1 0 0 0 0,0 1 0 0 0,-1-1-1 0 0,0 1 1 0 0,1-1 0 0 0,-1 1 0 0 0,0 0-1 0 0,1 0 1 0 0,-1 0 0 0 0,0 0 0 0 0,0 0-1 0 0,-1 0 1 0 0,1 1 0 0 0,0-1-1 0 0,-1 1 1 0 0,0-1 0 0 0,1 1 0 0 0,-1 1 13 0 0,29 28 36 0 0,-24-27-4 0 0,1-1 0 0 0,-1 0 0 0 0,1 0 0 0 0,0 0 1 0 0,0-1-1 0 0,0-1 0 0 0,1 1 0 0 0,-1-1 0 0 0,1 0 0 0 0,-1-1 0 0 0,1 1 0 0 0,0-1 1 0 0,-1-1-1 0 0,1 0 0 0 0,0 0 0 0 0,-1 0 0 0 0,1-1 0 0 0,0 0 0 0 0,-1-1 0 0 0,1 0 0 0 0,-1 0 1 0 0,1 0-1 0 0,-1-1 0 0 0,5-3-32 0 0,16-14 178 0 0,-1 0 1 0 0,-1-3-1 0 0,-1 0 1 0 0,-1-1-1 0 0,-1-1 1 0 0,-1-2-1 0 0,-1 0 1 0 0,-2-1-1 0 0,0-1 1 0 0,-2-1-1 0 0,-2 0 1 0 0,9-24-179 0 0,-9 21-36 0 0,-1 0 0 0 0,-2-1 0 0 0,-2 0 0 0 0,0-1 0 0 0,-3 0 0 0 0,-1-1 0 0 0,-1 0 0 0 0,-1-34 36 0 0,-19 83-995 0 0,0 21 981 0 0,0 0 0 0 0,3 0 0 0 0,0 1 0 0 0,3 1 0 0 0,0-1 0 0 0,3 2 0 0 0,1-1 0 0 0,1 1 0 0 0,3-1 0 0 0,0 1 0 0 0,3 1 14 0 0,1-18-119 0 0,1 0 0 0 0,1 0 0 0 0,1 0 0 0 0,0-1 0 0 0,2 0 0 0 0,0 0 0 0 0,1-1 1 0 0,1 0-1 0 0,0 0 0 0 0,2-1 0 0 0,0-1 0 0 0,1 0 0 0 0,0 0 0 0 0,10 6 119 0 0,-5-7-1098 0 0,-8-14-2136 0 0,-15-23-9446 0 0,1 15 8011 0 0</inkml:trace>
  <inkml:trace contextRef="#ctx0" brushRef="#br0" timeOffset="1297.299">1633 303 13571 0 0,'0'0'1378'0'0,"0"0"-536"0"0,0 0-184 0 0,0 0 209 0 0,0 0 153 0 0,0 0 7 0 0,0 0-170 0 0,35 5-205 0 0,116 17-122 0 0,-3-16 102 0 0,134-20-171 0 0,-78 2-4735 0 0,-158 9-2088 0 0,-15-1-5113 0 0</inkml:trace>
</inkml:ink>
</file>

<file path=ppt/ink/ink4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4:50.2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266 111 6241 0 0,'0'0'1337'0'0,"0"0"263"0"0,0 0 176 0 0,0 0 153 0 0,0 0-185 0 0,0 0-536 0 0,201-7-479 0 0,-172 3-329 0 0,-1 4-192 0 0,-2-4-112 0 0,3 4-88 0 0,-1-3-112 0 0,-4 3-200 0 0,2-4-377 0 0,-6 4-591 0 0,2-4-1328 0 0,-4 4-2457 0 0,-8 0-2201 0 0</inkml:trace>
  <inkml:trace contextRef="#ctx0" brushRef="#br0" timeOffset="-274.948">401 450 0 0 0,'0'0'1488'0'0,"0"0"-90"0"0,0 0-132 0 0,0 0-73 0 0,0 0-38 0 0,-14-13 9 0 0,-43-36-1 0 0,11 37 766 0 0,33 15-1634 0 0,0 0 1 0 0,0 0-1 0 0,0 2 1 0 0,0 0-1 0 0,1 0 1 0 0,0 1-1 0 0,0 0 1 0 0,0 1-1 0 0,1 1 1 0 0,0 0-1 0 0,0 0 1 0 0,1 1-1 0 0,0 0 1 0 0,-7 10-296 0 0,7-10 87 0 0,1 1 0 0 0,0 0 0 0 0,1 0 1 0 0,0 1-1 0 0,0-1 0 0 0,1 2 1 0 0,1-1-1 0 0,0 1 0 0 0,0 0 1 0 0,1 0-1 0 0,1 1 0 0 0,0 0 1 0 0,1-1-1 0 0,0 1 0 0 0,1 0 1 0 0,1 1-1 0 0,0-1 0 0 0,0 0 1 0 0,1 1-88 0 0,3-9 68 0 0,-1-1 0 0 0,1 1 0 0 0,-1-1 0 0 0,1 0 0 0 0,0 0 1 0 0,1 0-1 0 0,-1-1 0 0 0,1 1 0 0 0,0-1 0 0 0,0 0 0 0 0,0 0 0 0 0,0 0 1 0 0,0 0-1 0 0,1-1 0 0 0,-1 0 0 0 0,1 0 0 0 0,-1 0 0 0 0,1 0 1 0 0,0-1-1 0 0,0 1 0 0 0,0-1 0 0 0,0-1 0 0 0,0 1 0 0 0,0-1 1 0 0,0 0-1 0 0,0 0 0 0 0,0 0 0 0 0,0-1 0 0 0,0 1 0 0 0,0-1 1 0 0,0 0-1 0 0,0-1 0 0 0,-1 1 0 0 0,1-1 0 0 0,0 0 0 0 0,3-3-68 0 0,30-11 213 0 0,0-1-1 0 0,-2-3 0 0 0,0-1 0 0 0,-1-1 0 0 0,-1-2 1 0 0,-2-1-1 0 0,0-2 0 0 0,-2-1 0 0 0,4-7-212 0 0,50-63 291 0 0,-71 82-180 0 0,-12 32-337 0 0,-1 15 202 0 0,-2-22-2 0 0,1 0-1 0 0,0 0 1 0 0,1 0-1 0 0,0 0 0 0 0,1-1 1 0 0,-1 1-1 0 0,2 0 1 0 0,-1 0-1 0 0,1 0 1 0 0,1-1-1 0 0,-1 1 1 0 0,2-1-1 0 0,-1 1 1 0 0,1-1-1 0 0,0 0 0 0 0,1-1 1 0 0,-1 1-1 0 0,2-1 1 0 0,-1 0-1 0 0,1 0 1 0 0,3 3 26 0 0,54 19-2657 0 0,-40-27-1649 0 0,-1-4-4335 0 0,-18-1 3735 0 0</inkml:trace>
  <inkml:trace contextRef="#ctx0" brushRef="#br0" timeOffset="614.46">1036 512 5401 0 0,'0'0'1532'0'0,"0"0"-177"0"0,0 0-12 0 0,0 0 179 0 0,0 0 130 0 0,0 0-158 0 0,0 0-376 0 0,0 0-349 0 0,0 0-249 0 0,0 0-160 0 0,0 0-105 0 0,0 0-72 0 0,0 0-62 0 0,-8 32-24 0 0,-23 99-15 0 0,28-60 83 0 0,8-63-110 0 0,-4-7-8 0 0,1 0 1 0 0,-1 0 0 0 0,1 0-1 0 0,-1 0 1 0 0,1 0 0 0 0,-1 0-1 0 0,1 0 1 0 0,0-1 0 0 0,-1 1-1 0 0,1-1 1 0 0,0 1-1 0 0,0-1 1 0 0,-1 0 0 0 0,1 1-1 0 0,0-1 1 0 0,0 0 0 0 0,-1 0-1 0 0,1 0 1 0 0,0-1-1 0 0,0 1 1 0 0,-1 0 0 0 0,1-1-1 0 0,0 1 1 0 0,0-1 0 0 0,-1 1-1 0 0,1-1 1 0 0,-1 0-1 0 0,1 0 1 0 0,0 0 0 0 0,-1 0-1 0 0,0 0 1 0 0,1 0 0 0 0,-1 0-1 0 0,0 0 1 0 0,1 0 0 0 0,-1-1-1 0 0,0 1 1 0 0,0-1-1 0 0,0 1 1 0 0,0-1 0 0 0,0 1-1 0 0,0-1 1 0 0,0-1-48 0 0,3-1-28 0 0,17-16 215 0 0,-3 1-71 0 0,1 1 1 0 0,1 1 0 0 0,0 1 0 0 0,1 0-1 0 0,1 2 1 0 0,19-10-117 0 0,-38 23 8 0 0,-1 0 0 0 0,1 1-1 0 0,0-1 1 0 0,-1 0 0 0 0,1 1-1 0 0,0 0 1 0 0,-1-1 0 0 0,1 1-1 0 0,0 0 1 0 0,0 0 0 0 0,-1 1 0 0 0,1-1-1 0 0,0 1 1 0 0,-1-1 0 0 0,1 1-1 0 0,0 0 1 0 0,-1 0 0 0 0,1 0-1 0 0,-1 0 1 0 0,1 0 0 0 0,-1 1-1 0 0,0-1 1 0 0,0 1 0 0 0,1 0 0 0 0,-1-1-1 0 0,0 1 1 0 0,0 0 0 0 0,-1 0-1 0 0,1 0 1 0 0,0 1 0 0 0,-1-1-1 0 0,1 0 1 0 0,-1 1 0 0 0,0-1 0 0 0,0 1-1 0 0,0-1 1 0 0,0 1 0 0 0,0-1-1 0 0,0 1 1 0 0,-1 0 0 0 0,1-1-1 0 0,-1 1 1 0 0,0 0 0 0 0,0-1 0 0 0,0 1-1 0 0,0 0 1 0 0,0 0 0 0 0,-1 1-8 0 0,4 28 17 0 0,-2 0 1 0 0,-1 0 0 0 0,-1 0 0 0 0,-2 0 0 0 0,-1-1 0 0 0,-2 1 0 0 0,-1-1 0 0 0,-1 0 0 0 0,-11 26-18 0 0,9-30-31 0 0,0-1 0 0 0,-2-1 0 0 0,-1 0 1 0 0,-1 0-1 0 0,-1-1 0 0 0,-1-1 0 0 0,-1 0 0 0 0,-1-2 1 0 0,-2 2 30 0 0,17-20-2 0 0,0 0 1 0 0,0 0 0 0 0,0 0 0 0 0,0-1 0 0 0,-1 1-1 0 0,1-1 1 0 0,-1 0 0 0 0,1 0 0 0 0,-1 0 0 0 0,0-1-1 0 0,0 1 1 0 0,0-1 0 0 0,0 0 0 0 0,0 0 0 0 0,0 0 0 0 0,-1 0-1 0 0,1-1 1 0 0,-2 0 1 0 0,4-2-4 0 0,1 0-1 0 0,0 0 0 0 0,-1-1 1 0 0,1 1-1 0 0,0-1 0 0 0,0 1 1 0 0,0-1-1 0 0,0 1 0 0 0,1-1 1 0 0,-1 0-1 0 0,1 1 1 0 0,-1-1-1 0 0,1 0 0 0 0,0 1 1 0 0,0-1-1 0 0,0 0 0 0 0,1 0 1 0 0,-1 1-1 0 0,1-4 5 0 0,0 2-13 0 0,1-8-28 0 0,1 0 0 0 0,0 0 0 0 0,1 0 0 0 0,0 1 0 0 0,1-1 0 0 0,0 1 0 0 0,1 0 0 0 0,0 1 1 0 0,6-9 40 0 0,5-10-246 0 0,31-51-2620 0 0,-15 30-6985 0 0,-23 37 2120 0 0</inkml:trace>
  <inkml:trace contextRef="#ctx0" brushRef="#br0" timeOffset="864.383">1575 509 5065 0 0,'0'0'2095'0'0,"0"0"-160"0"0,0 0 16 0 0,0 0 138 0 0,0 0-81 0 0,0 0-355 0 0,0 0-409 0 0,0 0-323 0 0,35-3-263 0 0,108-10-229 0 0,82 3-103 0 0,-197 8-687 0 0,-14 1-1388 0 0,1 0-4779 0 0,-15 1 1898 0 0,0 0-348 0 0,0 0 2850 0 0</inkml:trace>
  <inkml:trace contextRef="#ctx0" brushRef="#br0" timeOffset="1034.728">1654 737 2152 0 0,'0'0'1886'0'0,"0"0"-209"0"0,0 0-24 0 0,0 0 226 0 0,0 0 76 0 0,0 0-172 0 0,0 0-341 0 0,0 0-431 0 0,0 0-335 0 0,34 7-241 0 0,108 22-156 0 0,-55-28-97 0 0,-69-5-171 0 0,30-4-158 0 0,58-13-4834 0 0,-80 14-660 0 0,-8 6-611 0 0</inkml:trace>
  <inkml:trace contextRef="#ctx0" brushRef="#br0" timeOffset="1800.346">2921 402 840 0 0,'0'0'1607'0'0,"0"0"31"0"0,0 0 38 0 0,0 0 91 0 0,0 0 83 0 0,0 0-122 0 0,0 0-251 0 0,0 0-230 0 0,0 0-223 0 0,0 0-215 0 0,0 0-165 0 0,0 0-105 0 0,0 0-72 0 0,-19 29-30 0 0,-61 91-26 0 0,29-11 604 0 0,46-91-982 0 0,-1 0 0 0 0,-2-1 0 0 0,1 0 1 0 0,-2 0-1 0 0,0 0 0 0 0,-1-2 0 0 0,-1 1 0 0 0,0-1 0 0 0,-1-1 0 0 0,-1 0 0 0 0,0 0 1 0 0,-1-1-1 0 0,0-1 0 0 0,-1-1 0 0 0,-1 0 0 0 0,1-1 0 0 0,-2 0 0 0 0,-7 2-33 0 0,21-10-40 0 0,0-1-1 0 0,0 0 1 0 0,0-1-1 0 0,1 1 1 0 0,-1-1-1 0 0,-1 1 1 0 0,1-1-1 0 0,0 0 1 0 0,0 0-1 0 0,0 0 1 0 0,0 0-1 0 0,0-1 1 0 0,0 1-1 0 0,0-1 1 0 0,0 1-1 0 0,0-1 0 0 0,1 0 1 0 0,-1-1-1 0 0,0 1 1 0 0,0 0-1 0 0,1-1 1 0 0,-1 1-1 0 0,1-1 1 0 0,-1 0-1 0 0,1 0 1 0 0,0 0-1 0 0,-1 0 1 0 0,1 0-1 0 0,0-1 1 0 0,1 1-1 0 0,-1-1 1 0 0,0 1-1 0 0,1-1 1 0 0,-1 0-1 0 0,1 1 1 0 0,0-1-1 0 0,0 0 41 0 0,-2-4-71 0 0,1 0 0 0 0,0 0-1 0 0,1-1 1 0 0,0 1-1 0 0,0 0 1 0 0,0-1 0 0 0,1 1-1 0 0,0-1 1 0 0,0 1 0 0 0,1 0-1 0 0,0-1 1 0 0,0 1 0 0 0,1 0-1 0 0,2-7 72 0 0,-1 4 62 0 0,1 0-1 0 0,-1 1 0 0 0,2-1 0 0 0,-1 1 0 0 0,1 0 0 0 0,1 0 0 0 0,0 0 1 0 0,0 1-1 0 0,1-1 0 0 0,0 2 0 0 0,0-1 0 0 0,0 1 0 0 0,1 0 0 0 0,0 1 1 0 0,1-1-1 0 0,0 2 0 0 0,0-1 0 0 0,0 1 0 0 0,0 1 0 0 0,7-3-61 0 0,-6 7 101 0 0,-1 0 0 0 0,0 1 0 0 0,0 0 0 0 0,0 0 0 0 0,1 1 0 0 0,-1 1 0 0 0,-1-1 0 0 0,1 1 0 0 0,0 1 0 0 0,-1 0 0 0 0,1 0 0 0 0,-1 0 0 0 0,0 1 0 0 0,-1 0 0 0 0,1 1 0 0 0,-1 0 0 0 0,0 0 0 0 0,-1 1 0 0 0,1-1 0 0 0,-1 1 0 0 0,3 6-101 0 0,7 2 97 0 0,-5-4-112 0 0,0-1 0 0 0,1 0 0 0 0,1-1 0 0 0,0 0 0 0 0,0-1 0 0 0,0 0 0 0 0,1-1 0 0 0,0-1 0 0 0,1 0 0 0 0,-1-1 0 0 0,1 0 0 0 0,0-1 0 0 0,0-1 0 0 0,1 0 0 0 0,-1-2 0 0 0,0 1 0 0 0,5-2 15 0 0,34-5-4847 0 0,-20-5-5910 0 0,-24 7 5901 0 0</inkml:trace>
  <inkml:trace contextRef="#ctx0" brushRef="#br0" timeOffset="8127.061">3328 89 0 0 0,'0'0'1082'0'0,"0"0"529"0"0,0 0 34 0 0,0 0-140 0 0,0 0-180 0 0,0 0-174 0 0,0-15-92 0 0,0-44-92 0 0,0 44-90 0 0,0 15-52 0 0,0 0-112 0 0,0 0-147 0 0,0 0-150 0 0,0 0-192 0 0,0 0-139 0 0,-6 346 2292 0 0,6-340-2348 0 0,0-1 1 0 0,0 1 0 0 0,0 0 0 0 0,1-1 0 0 0,0 1 0 0 0,0-1-1 0 0,0 1 1 0 0,1-1 0 0 0,0 1 0 0 0,0-1 0 0 0,0 0 0 0 0,1 0-1 0 0,-1 0 1 0 0,1 0 0 0 0,1-1 0 0 0,1 4-30 0 0,68-5 1619 0 0,73-32-888 0 0,-65 36-1354 0 0,-68-4-3725 0 0,-3-1-6353 0 0,-6 1 7118 0 0</inkml:trace>
  <inkml:trace contextRef="#ctx0" brushRef="#br0" timeOffset="8531.033">3889 247 0 0 0,'0'0'195'0'0,"0"0"129"0"0,0 0 179 0 0,0 0 321 0 0,0 0 303 0 0,0 0 149 0 0,0 0-62 0 0,0 0-149 0 0,0 0-157 0 0,0 0-150 0 0,0 0-58 0 0,0 0 16 0 0,1 10 46 0 0,1 69 1489 0 0,-23-41-1753 0 0,-1 0 0 0 0,-3-1 0 0 0,0-2 0 0 0,-3 0 0 0 0,0-2 0 0 0,-16 12-498 0 0,-25 32 104 0 0,-31 55-414 0 0,75-98 21 0 0,-1 2-1135 0 0,15-9-4698 0 0,11-21-269 0 0,0-5 5212 0 0</inkml:trace>
  <inkml:trace contextRef="#ctx0" brushRef="#br0" timeOffset="9040.963">3672 836 0 0 0,'0'0'411'0'0,"0"0"561"0"0,0 0 219 0 0,0 0 289 0 0,0 0 351 0 0,0 0 110 0 0,0 0-202 0 0,0 0-343 0 0,0 0-328 0 0,0 0-221 0 0,0 0-97 0 0,0 0-28 0 0,0 0-29 0 0,12-3-25 0 0,103-35 1372 0 0,-96 31-1848 0 0,1 0 0 0 0,0 1-1 0 0,1 1 1 0 0,-1 1 0 0 0,1 1-1 0 0,0 1 1 0 0,0 0 0 0 0,11 2-192 0 0,-32 0 4 0 0,1 0 0 0 0,0 0 0 0 0,0 0 1 0 0,0 0-1 0 0,0 0 0 0 0,0 0 0 0 0,0 1 1 0 0,0-1-1 0 0,0 0 0 0 0,-1 0 0 0 0,1 1 0 0 0,0-1 1 0 0,0 1-1 0 0,0-1 0 0 0,-1 1 0 0 0,1-1 1 0 0,0 1-1 0 0,0-1 0 0 0,-1 1 0 0 0,1 0 0 0 0,0-1 1 0 0,-1 1-1 0 0,1 0 0 0 0,-1 0 0 0 0,1-1 0 0 0,-1 1 1 0 0,0 0-1 0 0,1 0 0 0 0,-1 0 0 0 0,0 0 1 0 0,1 0-1 0 0,-1-1 0 0 0,0 1 0 0 0,0 0 0 0 0,0 0 1 0 0,0 0-1 0 0,0 0 0 0 0,0 0 0 0 0,0 0 1 0 0,0 0-1 0 0,0 0 0 0 0,0 0 0 0 0,0-1 0 0 0,-1 1 1 0 0,1 0-1 0 0,0 0 0 0 0,-1 0 0 0 0,1 0 1 0 0,0 0-1 0 0,-1-1 0 0 0,0 2-4 0 0,-25 41 221 0 0,-15-5-95 0 0,19-20-116 0 0,1 2 0 0 0,1 0 0 0 0,1 1 0 0 0,1 0 0 0 0,1 2 1 0 0,-4 7-11 0 0,20-28 1 0 0,0-1 1 0 0,-1 1 0 0 0,1 0 0 0 0,0-1 0 0 0,1 1 0 0 0,-1 0 0 0 0,0 0-1 0 0,0 0 1 0 0,1 0 0 0 0,-1 0 0 0 0,1 0 0 0 0,0 0 0 0 0,0 0 0 0 0,-1 0-1 0 0,1 0 1 0 0,0 0 0 0 0,1 0 0 0 0,-1 0 0 0 0,0 0 0 0 0,1 0 0 0 0,-1 0-1 0 0,1 0 1 0 0,-1-1 0 0 0,1 1 0 0 0,0 0 0 0 0,0 0 0 0 0,0 0 0 0 0,0-1-1 0 0,0 1 1 0 0,0 0 0 0 0,0-1 0 0 0,1 1 0 0 0,-1-1 0 0 0,1 1 0 0 0,-1-1-1 0 0,1 0 1 0 0,-1 0 0 0 0,1 0 0 0 0,0 0 0 0 0,-1 0 0 0 0,1 0 0 0 0,0 0-1 0 0,0 0 1 0 0,0-1 0 0 0,0 1 0 0 0,0-1-2 0 0,16 2 58 0 0,1-1 1 0 0,0-1-1 0 0,-1-1 0 0 0,1-1 1 0 0,-1 0-1 0 0,1-1 0 0 0,-1-1 1 0 0,0-1-1 0 0,0-1 0 0 0,-1 0 1 0 0,0-1-1 0 0,8-5-58 0 0,20-5-39 0 0,-6-1-160 0 0,-23 10-2760 0 0,-1 1-5842 0 0,-9 7 108 0 0</inkml:trace>
</inkml:ink>
</file>

<file path=ppt/ink/ink4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2.6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0 603 0 0 0,'0'0'1434'0'0,"0"0"-375"0"0,0 0 123 0 0,0 0 437 0 0,0 0 395 0 0,0 0 179 0 0,0 0-142 0 0,0 0-320 0 0,0 0-319 0 0,0 0-224 0 0,0 0-154 0 0,35 7-129 0 0,111 20-88 0 0,-142-25-765 0 0,0-2 0 0 0,-1 1 0 0 0,1 0 0 0 0,0-1 0 0 0,0 0 0 0 0,0 1 0 0 0,0-2 0 0 0,0 1 0 0 0,0 0 0 0 0,0-1 0 0 0,-1 0 0 0 0,1 0 0 0 0,0 0 0 0 0,0 0 0 0 0,-1 0 0 0 0,1-1 0 0 0,-1 0 0 0 0,1 0 0 0 0,-1 0 0 0 0,0 0 0 0 0,1 0 0 0 0,0-1-52 0 0,8-7 237 0 0,62-43 450 0 0,-2-3-1 0 0,-3-3 1 0 0,-2-3-1 0 0,37-46-686 0 0,91-93 684 0 0,-190 195-676 0 0,0 0 0 0 0,1 0 0 0 0,0 0 0 0 0,0 1 0 0 0,0 0-1 0 0,1 0 1 0 0,0 1 0 0 0,0 0 0 0 0,0 0 0 0 0,0 1 0 0 0,1-1 0 0 0,-1 2-1 0 0,1-1 1 0 0,0 1 0 0 0,0 0 0 0 0,0 0 0 0 0,0 1 0 0 0,0 0-8 0 0,-5 4-9 0 0,-1-1 0 0 0,0 0-1 0 0,1 1 1 0 0,-1-1 0 0 0,0 1 0 0 0,0-1 0 0 0,0 1 0 0 0,-1 0 0 0 0,1 0 0 0 0,-1 0 0 0 0,1 0-1 0 0,-1 0 1 0 0,0 0 0 0 0,0 0 0 0 0,-1 1 0 0 0,1-1 0 0 0,-1 0 0 0 0,1 0 0 0 0,-1 1 0 0 0,0-1 0 0 0,0 0-1 0 0,0 1 1 0 0,-1-1 9 0 0,2 21 19 0 0,-2-1-1 0 0,0 0 1 0 0,-1 1-1 0 0,-2-1 1 0 0,0 0-1 0 0,-2 0 1 0 0,-4 11-19 0 0,5-9 6 0 0,-2-1-1 0 0,0 0 1 0 0,-2 0 0 0 0,-1-1 0 0 0,0 0 0 0 0,-2-1 0 0 0,0 0 0 0 0,-2-1-1 0 0,0 0 1 0 0,-2-1 0 0 0,0-1 0 0 0,-1 0 0 0 0,0-1 0 0 0,-2-1 0 0 0,-1 0-6 0 0,3-9-137 0 0,0-1 0 0 0,0-1 0 0 0,-1-1 0 0 0,0 0 1 0 0,0-1-1 0 0,0-1 0 0 0,-1 0 0 0 0,1-2 0 0 0,0 0 1 0 0,-1-1-1 0 0,1-1 0 0 0,-8-1 137 0 0,-115-35-4421 0 0,116 22 686 0 0,17-2-5653 0 0,7 13 4974 0 0</inkml:trace>
  <inkml:trace contextRef="#ctx0" brushRef="#br0" timeOffset="396.56">1694 91 11626 0 0,'0'0'1262'0'0,"0"0"-218"0"0,0 0 42 0 0,0 0 153 0 0,-32 18 38 0 0,-99 58-231 0 0,57-17-11 0 0,67-50-942 0 0,2-3-83 0 0,1-1 1 0 0,-1 1-1 0 0,1 0 0 0 0,0 0 1 0 0,0 1-1 0 0,1-1 0 0 0,0 1 0 0 0,0 0 1 0 0,0 0-1 0 0,1 0 0 0 0,0 0 0 0 0,0 0 1 0 0,1 0-1 0 0,0 0 0 0 0,0 1 1 0 0,1-1-1 0 0,0 0 0 0 0,0 1 0 0 0,1-1 1 0 0,0 0-1 0 0,0 1 0 0 0,0-1 1 0 0,1 0-1 0 0,0 0 0 0 0,1 0 0 0 0,0 0 1 0 0,0-1-1 0 0,0 1 0 0 0,1-1 0 0 0,0 1 1 0 0,0-1-1 0 0,0-1 0 0 0,1 1 1 0 0,0 0-1 0 0,0-1 0 0 0,1 0 0 0 0,1 1-10 0 0,9 1 68 0 0,0-1-1 0 0,0-1 1 0 0,0 0-1 0 0,1-1 1 0 0,0-1-1 0 0,0 0 1 0 0,0-1 0 0 0,0-1-1 0 0,0-1 1 0 0,0-1-1 0 0,9-1-67 0 0,-5 1 214 0 0,1-1 0 0 0,-1-1 0 0 0,0-1 0 0 0,0-1 0 0 0,-1 0 0 0 0,1-2 0 0 0,-1 0 0 0 0,0-2 0 0 0,-1 0 0 0 0,0-1 0 0 0,-1-1 0 0 0,0-1 0 0 0,0 0 0 0 0,-1-1 0 0 0,-1-1 0 0 0,-1-1 0 0 0,0 0 0 0 0,8-11-214 0 0,-19 21-8 0 0,-1-1 1 0 0,1 1-1 0 0,-1-1 1 0 0,-1 0 0 0 0,1 0-1 0 0,-1 0 1 0 0,0-1-1 0 0,0 1 1 0 0,-1 0-1 0 0,0-1 1 0 0,0 1 0 0 0,-1-1-1 0 0,1 1 1 0 0,-1-1-1 0 0,-1 1 1 0 0,1-1 0 0 0,-1 1-1 0 0,0-1 1 0 0,-1 1-1 0 0,0-1 1 0 0,0 1-1 0 0,0 0 1 0 0,0 0 0 0 0,-1 0-1 0 0,0 0 1 0 0,-1 0-1 0 0,1 1 1 0 0,-1 0 0 0 0,0-1-1 0 0,0 1 1 0 0,-1 1-1 0 0,1-1 1 0 0,-1 1-1 0 0,0-1 1 0 0,0 1 0 0 0,-1 1-1 0 0,1-1 1 0 0,-1 1-1 0 0,0 0 1 0 0,0 0 0 0 0,-6-1 7 0 0,-121-18-3822 0 0,45 31-6754 0 0,60-1 595 0 0</inkml:trace>
</inkml:ink>
</file>

<file path=ppt/ink/ink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04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463 258 0 0 0,'0'0'225'0'0,"0"0"10"0"0,0 0 24 0 0,5 7 4921 0 0,72 5 1602 0 0,-19-2-5087 0 0,26-5 705 0 0,1-3 0 0 0,78-9-2400 0 0,271-29 2105 0 0,-252 32-1736 0 0,-175 5-79 0 0,-2 0-3007 0 0,-5 0-2416 0 0,-6 0-3402 0 0,1-1 2980 0 0</inkml:trace>
  <inkml:trace contextRef="#ctx0" brushRef="#br0" timeOffset="1419.968">2 1624 0 0 0,'-1'0'25'0'0,"1"0"167"0"0,0 0 294 0 0,0 0 103 0 0,0 0 53 0 0,0 0-5 0 0,0 0-23 0 0,0 0-12 0 0,37-7 4153 0 0,127 6 1111 0 0,337 5-1730 0 0,-182-11-3126 0 0,224 11-558 0 0,-477-1-399 0 0,-27 1-16 0 0,-39-4-54 0 0,0 0-30 0 0,0 0-65 0 0,0 0-89 0 0,0 0-181 0 0,0 0-326 0 0,0 0-599 0 0,-5-7-11002 0 0,3 7 7296 0 0</inkml:trace>
  <inkml:trace contextRef="#ctx0" brushRef="#br0" timeOffset="2301.718">833 63 0 0 0,'0'0'320'0'0,"0"0"87"0"0,0 0 176 0 0,0 0 375 0 0,0 0 436 0 0,0 0 309 0 0,0 0-33 0 0,0 0-257 0 0,0 0-318 0 0,0 0-254 0 0,0 0-157 0 0,0 0-48 0 0,0 0 19 0 0,3 15 22 0 0,31 96 1724 0 0,-21-70-1821 0 0,-2 1-1 0 0,-2 0 1 0 0,-2 0 0 0 0,-1 1 0 0 0,-3 0 0 0 0,-1 0 0 0 0,-2 0 0 0 0,-3 11-580 0 0,2 9 376 0 0,-23 432 633 0 0,28 117-872 0 0,12-501-117 0 0,-4-38 9 0 0,-31-68-1154 0 0,11-9-3204 0 0,5-4-5364 0 0,3 5 3193 0 0</inkml:trace>
  <inkml:trace contextRef="#ctx0" brushRef="#br0" timeOffset="2705.653">1160 1142 0 0 0,'0'0'568'0'0,"0"0"234"0"0,0 0 259 0 0,0 0 258 0 0,0 0 132 0 0,0 0-144 0 0,0 0-245 0 0,0 0-185 0 0,0 0-65 0 0,0 0 43 0 0,0 0 73 0 0,0 0 9 0 0,-6 21-48 0 0,-47 128 1006 0 0,26-99-1592 0 0,-3-1 0 0 0,-1-2 0 0 0,-3 0 0 0 0,-4 1-303 0 0,-215 206-93 0 0,247-247-10 0 0,1-1 0 0 0,0 1 0 0 0,1 0 0 0 0,0 0 0 0 0,0 0 0 0 0,0 0 0 0 0,1 1 0 0 0,0-1-1 0 0,1 1 1 0 0,-1 0 0 0 0,2 0 0 0 0,-2 8 103 0 0,0 8-4519 0 0,3 0-4204 0 0,0-23 7320 0 0</inkml:trace>
  <inkml:trace contextRef="#ctx0" brushRef="#br0" timeOffset="3454.317">1205 0 0 0 0,'0'0'904'0'0,"0"0"159"0"0,0 0 31 0 0,0 0-43 0 0,0 0-121 0 0,0 0-93 0 0,0 0-59 0 0,0 0-9 0 0,0 0 1 0 0,0 0 20 0 0,-27 27 33 0 0,-81 87-11 0 0,3 7 1059 0 0,-112 154 224 0 0,181-234-2168 0 0,2-2-1065 0 0,16-11-3641 0 0,18-22-1758 0 0,0-5 4477 0 0</inkml:trace>
  <inkml:trace contextRef="#ctx0" brushRef="#br0" timeOffset="6395.896">1563 652 288 0 0,'0'0'1046'0'0,"0"0"-22"0"0,0 0 121 0 0,0 0 260 0 0,0 0 256 0 0,0 0 58 0 0,0 0-153 0 0,0 0-327 0 0,0 0-347 0 0,0 0-258 0 0,0 0-177 0 0,-2-2-61 0 0,-7-1 507 0 0,14 19 730 0 0,1 7-1028 0 0,29 280 1593 0 0,-33-191-1581 0 0,-2-112-522 0 0,0 0 45 0 0,0 0 68 0 0,0 0 89 0 0,0 0 38 0 0,0 0 4 0 0,0-26 705 0 0,-2 10-984 0 0,1-1 1 0 0,0 0-1 0 0,1 1 1 0 0,1-1-1 0 0,0 0 1 0 0,2 1-1 0 0,0 0 1 0 0,0-1-1 0 0,5-10-60 0 0,1 0 26 0 0,2 0 0 0 0,0 0 0 0 0,2 1 1 0 0,0 1-1 0 0,2 0 0 0 0,1 1 0 0 0,5-5-26 0 0,-11 16 7 0 0,1 0 1 0 0,1 0-1 0 0,0 1 1 0 0,0 1-1 0 0,1 0 1 0 0,1 1-1 0 0,0 0 1 0 0,3 0-8 0 0,-17 9 5 0 0,1 1 1 0 0,0 0-1 0 0,0 0 1 0 0,0 0-1 0 0,0 0 0 0 0,-1 0 1 0 0,1 0-1 0 0,0 0 1 0 0,0 0-1 0 0,0 0 1 0 0,0 0-1 0 0,0 0 0 0 0,-1 0 1 0 0,1 0-1 0 0,0 1 1 0 0,0-1-1 0 0,0 0 1 0 0,-1 1-1 0 0,1-1 0 0 0,0 1 1 0 0,0-1-1 0 0,-1 0 1 0 0,1 1-1 0 0,0 0 1 0 0,-1-1-1 0 0,1 1 0 0 0,-1-1 1 0 0,1 1-1 0 0,-1 0 1 0 0,1-1-1 0 0,-1 1 1 0 0,1 0-1 0 0,-1 0 0 0 0,0-1 1 0 0,1 1-1 0 0,-1 0 1 0 0,0 0-1 0 0,0 0 1 0 0,1 0-1 0 0,-1-1 0 0 0,0 1 1 0 0,0 0-1 0 0,0 0 1 0 0,0 0-1 0 0,0 0 1 0 0,0-1-1 0 0,0 1 0 0 0,-1 0 1 0 0,1 0-1 0 0,0 0 1 0 0,0 0-1 0 0,-1-1 1 0 0,1 1-1 0 0,0 0 0 0 0,-1 0 1 0 0,1-1-1 0 0,-1 1 1 0 0,1 0-6 0 0,1 16 100 0 0,26 108 298 0 0,-9-95-898 0 0,-17-30 115 0 0,-1 0-257 0 0,0 0-334 0 0,0 0-504 0 0,0-7-10849 0 0,0 3 5155 0 0</inkml:trace>
</inkml:ink>
</file>

<file path=ppt/ink/ink4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8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88 1648 0 0,'0'0'1034'0'0,"0"0"-190"0"0,0 0-165 0 0,0 0 77 0 0,0 0 318 0 0,0 0 271 0 0,0 0 80 0 0,0 0-84 0 0,0 0-213 0 0,0 0-230 0 0,0 0-185 0 0,0 0-131 0 0,0 34-95 0 0,-1 110-62 0 0,17 101 899 0 0,-12-13-2383 0 0,-25-189-2738 0 0,-1-20-4095 0 0,15-19 4937 0 0</inkml:trace>
  <inkml:trace contextRef="#ctx0" brushRef="#br0" timeOffset="282.345">13 110 0 0 0,'0'0'357'0'0,"0"0"802"0"0,0 0 403 0 0,0 0 197 0 0,0 0 19 0 0,0 0-189 0 0,0 0-295 0 0,0 0-278 0 0,0 0-197 0 0,35-20-129 0 0,108-59-78 0 0,-88 68-55 0 0,-44 17-414 0 0,0 1-1 0 0,0 1 1 0 0,-1-1-1 0 0,0 2 1 0 0,-1-1 0 0 0,1 1-1 0 0,-1 1 1 0 0,-1-1-1 0 0,0 2 1 0 0,-1-1-1 0 0,0 1 1 0 0,0 0 0 0 0,-1 0-1 0 0,0 1 1 0 0,-1 0-1 0 0,-1 0 1 0 0,0 0 0 0 0,0 1-1 0 0,-1-1 1 0 0,-1 1-1 0 0,0 0 1 0 0,0 10-143 0 0,-3-19 15 0 0,1 0 1 0 0,-1-1-1 0 0,0 1 1 0 0,0-1-1 0 0,0 1 1 0 0,0-1-1 0 0,-1 0 1 0 0,0 1-1 0 0,1-1 1 0 0,-1 0 0 0 0,0 0-1 0 0,-1 0 1 0 0,1 0-1 0 0,0 0 1 0 0,-1-1-1 0 0,1 1 1 0 0,-1-1-1 0 0,0 0 1 0 0,0 0-1 0 0,0 0 1 0 0,0 0-1 0 0,-1 0 1 0 0,1 0-1 0 0,0-1 1 0 0,-1 0-1 0 0,0 1-15 0 0,-96 21-2720 0 0,91-22 2105 0 0,-34 2-3355 0 0,14-3-2504 0 0,18 0 3521 0 0</inkml:trace>
  <inkml:trace contextRef="#ctx0" brushRef="#br0" timeOffset="834.611">365 596 152 0 0,'0'0'1927'0'0,"0"0"30"0"0,0 0 164 0 0,0 0 145 0 0,0 0-27 0 0,0 0-256 0 0,0 0-434 0 0,0 0-472 0 0,0 0-406 0 0,0 0-310 0 0,0 0-166 0 0,0 0-28 0 0,0 0 33 0 0,2 7 64 0 0,15 125 653 0 0,-18-72-4280 0 0,-7-45-4214 0 0,5-12 471 0 0</inkml:trace>
</inkml:ink>
</file>

<file path=ppt/ink/ink4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1.1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0 0 0,'0'0'1075'0'0,"0"0"477"0"0,0 0 329 0 0,0 0 90 0 0,0 0-176 0 0,0 0-310 0 0,0 0-299 0 0,0 0-238 0 0,0 0-136 0 0,0 0-59 0 0,0 0-13 0 0,7-1 7 0 0,82-9 2739 0 0,185 10-764 0 0,-280 2-4760 0 0,-10 0-1302 0 0,12-4-1616 0 0,3-4-3736 0 0,1 3 6565 0 0</inkml:trace>
</inkml:ink>
</file>

<file path=ppt/ink/ink4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1.9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23 856 0 0,'0'0'1314'0'0,"0"0"-399"0"0,0 0-138 0 0,0 0 189 0 0,0 0 303 0 0,0 0 180 0 0,0 0-37 0 0,0 0-188 0 0,0 0-197 0 0,0 0-129 0 0,0 0-126 0 0,0 0-87 0 0,0 0-83 0 0,0 30-70 0 0,0 93-37 0 0,0-74-169 0 0,1 0 1 0 0,2 0 0 0 0,3 0 0 0 0,2 0-1 0 0,2 2-326 0 0,-10-48 48 0 0,1 0 0 0 0,-1 0 0 0 0,1 0 0 0 0,0 0 0 0 0,0 0 0 0 0,0 0 0 0 0,0 0 0 0 0,0 0 0 0 0,1 0 0 0 0,-1-1-1 0 0,1 1 1 0 0,0-1 0 0 0,-1 1 0 0 0,1-1 0 0 0,1 1 0 0 0,-1-1 0 0 0,0 0 0 0 0,0 0 0 0 0,1 0 0 0 0,-1 0 0 0 0,1-1 0 0 0,0 1 0 0 0,-1-1-1 0 0,1 1 1 0 0,0-1 0 0 0,0 0 0 0 0,0 0 0 0 0,0 0 0 0 0,0-1 0 0 0,0 1 0 0 0,0-1 0 0 0,3 1-48 0 0,7-4 154 0 0,0 0 0 0 0,-1-1 0 0 0,1 0 0 0 0,-1-1 1 0 0,0-1-1 0 0,0 1 0 0 0,0-2 0 0 0,-1 0 0 0 0,0 0 0 0 0,0-1 0 0 0,-1-1 0 0 0,0 1 0 0 0,0-2 1 0 0,5-6-155 0 0,3 0 108 0 0,104-113 65 0 0,-122 129-167 0 0,1 0-32 0 0,-1 0-1 0 0,0 1 1 0 0,0-1 0 0 0,0 0 0 0 0,1 0-1 0 0,-1 0 1 0 0,0 1 0 0 0,0-1-1 0 0,0 0 1 0 0,1 0 0 0 0,-1 0 0 0 0,0 0-1 0 0,1 0 1 0 0,-1 1 0 0 0,0-1 0 0 0,0 0-1 0 0,1 0 1 0 0,-1 0 0 0 0,0 0-1 0 0,1 0 1 0 0,-1 0 0 0 0,0 0 0 0 0,0 0-1 0 0,1 0 1 0 0,-1 0 0 0 0,0 0 0 0 0,1 0-1 0 0,-1 0 1 0 0,0 0 0 0 0,1 0 0 0 0,-1 0-1 0 0,0-1 1 0 0,0 1 0 0 0,1 0-1 0 0,-1 0 1 0 0,0 0 0 0 0,0 0 0 0 0,1-1-1 0 0,-1 1 1 0 0,0 0 0 0 0,0 0 0 0 0,0 0-1 0 0,1-1 1 0 0,-1 1 0 0 0,0 0-1 0 0,0 0 1 0 0,0-1 0 0 0,0 1 0 0 0,1 0-1 0 0,-1 0 1 0 0,0-1 0 0 0,0 1 0 0 0,0 0 26 0 0,2 14 34 0 0,1-3-99 0 0,-3-2 42 0 0,1-1 0 0 0,0 0 0 0 0,1 0 0 0 0,0 0 0 0 0,0 0 0 0 0,1 0 1 0 0,0 0-1 0 0,0-1 0 0 0,1 1 0 0 0,0-1 0 0 0,0 0 0 0 0,1 0 0 0 0,0 0 0 0 0,0-1 0 0 0,1 0 1 0 0,-1 0-1 0 0,1 0 0 0 0,0-1 0 0 0,1 0 0 0 0,5 4 23 0 0,-5-5 78 0 0,0 0 1 0 0,1-1-1 0 0,0 1 0 0 0,-1-1 1 0 0,1-1-1 0 0,0 0 0 0 0,1 0 1 0 0,-1 0-1 0 0,0-1 0 0 0,0 0 1 0 0,1-1-1 0 0,-1 0 0 0 0,0 0 1 0 0,1-1-1 0 0,-1 0 0 0 0,0 0 1 0 0,0-1-1 0 0,0 0 0 0 0,0-1 1 0 0,0 1-1 0 0,0-1 1 0 0,0-1-1 0 0,-1 0 0 0 0,0 0 1 0 0,0 0-1 0 0,0-1 0 0 0,0 0 1 0 0,-1 0-1 0 0,1-1 0 0 0,-1 0 1 0 0,1-2-79 0 0,9-10 133 0 0,-1 0 0 0 0,-1-1 0 0 0,0-1 0 0 0,-1-1 0 0 0,-2 1 0 0 0,0-2 0 0 0,-1 0 0 0 0,-1 0 0 0 0,-1-1 0 0 0,-1 0 0 0 0,-1 0 0 0 0,-1-1 0 0 0,-1 1 0 0 0,-1-1 0 0 0,-1 0 0 0 0,-1 0 0 0 0,-2-3-133 0 0,-10 0-2467 0 0,2 23-1146 0 0,-3 6-3419 0 0,8 1-1053 0 0</inkml:trace>
</inkml:ink>
</file>

<file path=ppt/ink/ink4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16.8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1277 630 0 0 0,'0'0'944'0'0,"0"0"339"0"0,0 0 161 0 0,0 0 39 0 0,5-1 7707 0 0,-3 1-8312 0 0,26 1 3016 0 0,192-34-210 0 0,-165 29-3300 0 0,-45 4-5716 0 0,-2 0-5792 0 0,-9 0 4396 0 0</inkml:trace>
  <inkml:trace contextRef="#ctx0" brushRef="#br0" timeOffset="406.969">1238 409 3065 0 0,'0'0'1156'0'0,"0"0"-284"0"0,0 0 231 0 0,0 0 541 0 0,0 0 350 0 0,0 0-35 0 0,0 0-336 0 0,0 0-379 0 0,0 0-293 0 0,0 0-233 0 0,5 31-163 0 0,18 96-110 0 0,-11 55 693 0 0,-13-127-1018 0 0,-5-1 557 0 0,2-26-2960 0 0,2-1-8975 0 0,2-27 5535 0 0</inkml:trace>
  <inkml:trace contextRef="#ctx0" brushRef="#br0" timeOffset="-1974.68">111 0 0 0 0,'0'0'335'0'0,"0"0"636"0"0,0 0 9 0 0,0 0-189 0 0,0 0-123 0 0,0 0-48 0 0,0 6 27 0 0,-5 147 7088 0 0,1-12-5548 0 0,-27 266-888 0 0,27-319-2411 0 0,4-87 401 0 0,0-1-444 0 0,0-8-7299 0 0,0 1 3653 0 0</inkml:trace>
  <inkml:trace contextRef="#ctx0" brushRef="#br0" timeOffset="-1746.973">3 89 824 0 0,'0'0'754'0'0,"0"0"-201"0"0,0 0 255 0 0,0 0 594 0 0,0 0 474 0 0,0 0 123 0 0,0 0-265 0 0,0 0-343 0 0,0 0-275 0 0,0 0-195 0 0,32-5-121 0 0,104-12-103 0 0,152-2 1286 0 0,-271 30-5702 0 0,-37 8-7058 0 0,10-12 8415 0 0</inkml:trace>
  <inkml:trace contextRef="#ctx0" brushRef="#br0" timeOffset="-1509.451">1 512 2240 0 0,'0'0'2060'0'0,"0"0"-625"0"0,0 0 48 0 0,0 0 344 0 0,0 0 276 0 0,0 0 31 0 0,0 0-286 0 0,0 0-381 0 0,34-1-371 0 0,106-5-324 0 0,-10-10 1254 0 0,-84 9-3546 0 0,6 4-8796 0 0,-47 3 1661 0 0</inkml:trace>
  <inkml:trace contextRef="#ctx0" brushRef="#br0" timeOffset="-573.791">608 645 0 0 0,'0'0'420'0'0,"0"0"216"0"0,0 0 223 0 0,0 0 107 0 0,0 0-41 0 0,0 0-143 0 0,0 0-162 0 0,0 0-112 0 0,0 0-73 0 0,0 0-23 0 0,-4 31 0 0 0,-11 101-9 0 0,21-59 462 0 0,1-59-605 0 0,36 54 1402 0 0,-42-67-1532 0 0,0 0-1 0 0,0 1 0 0 0,0-1 1 0 0,0 0-1 0 0,0 0 0 0 0,1 1 0 0 0,-1-1 1 0 0,0 0-1 0 0,1 0 0 0 0,-1 0 1 0 0,1-1-1 0 0,-1 1 0 0 0,1 0 0 0 0,-1-1 1 0 0,1 1-1 0 0,0 0 0 0 0,-1-1 1 0 0,1 0-1 0 0,0 1 0 0 0,-1-1 0 0 0,1 0 1 0 0,0 0-1 0 0,-1 0 0 0 0,1 0 1 0 0,0 0-1 0 0,-1-1 0 0 0,1 1 0 0 0,0 0 1 0 0,-1-1-1 0 0,1 1 0 0 0,0-1 1 0 0,-1 0-1 0 0,1 1 0 0 0,-1-1 0 0 0,1 0 1 0 0,-1 0-1 0 0,1 0 0 0 0,-1 0 1 0 0,0 0-1 0 0,0 0 0 0 0,1-1 0 0 0,-1 1 1 0 0,1-1-130 0 0,65-102 1964 0 0,4-5-1760 0 0,-70 108-219 0 0,0 1 1 0 0,0-1-1 0 0,0 1 0 0 0,0-1 1 0 0,0 1-1 0 0,0 0 0 0 0,0-1 1 0 0,0 1-1 0 0,0 0 0 0 0,0 0 1 0 0,0 0-1 0 0,0 0 0 0 0,1 0 1 0 0,-1 0-1 0 0,0 0 0 0 0,0 0 1 0 0,0 0-1 0 0,0 1 0 0 0,0-1 0 0 0,0 0 1 0 0,0 1-1 0 0,0-1 0 0 0,0 1 1 0 0,0-1-1 0 0,0 1 0 0 0,0-1 1 0 0,0 1-1 0 0,0 0 0 0 0,0-1 1 0 0,0 1-1 0 0,0 0 0 0 0,-1 0 1 0 0,1 0-1 0 0,0 0 0 0 0,-1 0 1 0 0,1-1-1 0 0,-1 1 0 0 0,1 0 1 0 0,-1 1-1 0 0,1-1 0 0 0,-1 0 0 0 0,1 0 1 0 0,-1 0-1 0 0,0 0 0 0 0,0 0 1 0 0,0 0-1 0 0,0 0 0 0 0,0 0 1 0 0,0 0-1 0 0,0 1 0 0 0,0-1 1 0 0,0 0-1 0 0,0 0 0 0 0,0 0 1 0 0,-1 0-1 0 0,1 0 0 0 0,0 0 1 0 0,-1 1 13 0 0,3 5 53 0 0,5 26-17 0 0,0-1 0 0 0,-3 1 1 0 0,0 0-1 0 0,-2-1 0 0 0,-2 2 0 0 0,-1 0-35 0 0,1-33 0 0 0,0 37 3 0 0,-1 0 0 0 0,-2 0-1 0 0,-2 0 1 0 0,-1-1 0 0 0,-2 1-3 0 0,5-25-73 0 0,0 0 0 0 0,-1 0 0 0 0,0 0 0 0 0,-1-1 0 0 0,0 0 0 0 0,-1 0 0 0 0,-1 0 0 0 0,0-1 0 0 0,0 0 1 0 0,-1 0-1 0 0,-1 0 73 0 0,8-10-1 0 0,0 0 1 0 0,0 1 0 0 0,0-1 0 0 0,0 0 0 0 0,-1 0 0 0 0,1 0 0 0 0,0 0 0 0 0,0-1 0 0 0,-1 1 0 0 0,1 0 0 0 0,-1-1 0 0 0,1 1 0 0 0,0 0 0 0 0,-1-1 0 0 0,1 0-1 0 0,-1 1 1 0 0,1-1 0 0 0,-1 0 0 0 0,1 0 0 0 0,-1 0 0 0 0,0 0 0 0 0,1 0 0 0 0,-1 0 0 0 0,1 0 0 0 0,-1 0 0 0 0,1-1 0 0 0,-1 1 0 0 0,1-1 0 0 0,-1 1 0 0 0,1-1-1 0 0,0 1 1 0 0,-1-1 0 0 0,1 0 0 0 0,0 0 0 0 0,-1 0 0 0 0,1 1 0 0 0,0-1 0 0 0,0 0 0 0 0,0-1 0 0 0,0 1 0 0 0,0 0 0 0 0,0 0 0 0 0,0 0 0 0 0,0-1 0 0 0,0 1-1 0 0,1 0 1 0 0,-1-1 0 0 0,0 1 0 0 0,1-1 0 0 0,-1 1 0 0 0,1-1 0 0 0,0 1 0 0 0,-1-1 0 0 0,1 1 0 0 0,0-1 0 0 0,0 1 0 0 0,0-1 0 0 0,0 1 0 0 0,0-1 0 0 0,0 1-1 0 0,1-2 2 0 0,-3-24-150 0 0,2-1 1 0 0,1 1-1 0 0,1-1 1 0 0,1 1-1 0 0,1 0 1 0 0,2 0-1 0 0,0 0 1 0 0,2 1-1 0 0,11-24 149 0 0,30-74-5441 0 0,-27 89-1795 0 0,-15 24 4738 0 0</inkml:trace>
  <inkml:trace contextRef="#ctx0" brushRef="#br0" timeOffset="3205.997">1231 689 0 0 0,'0'0'822'0'0,"0"0"178"0"0,0 0 29 0 0,0 0-15 0 0,0 0 15 0 0,0 0-39 0 0,0 0-38 0 0,-4-3-36 0 0,-54-16 5810 0 0,22 25-6041 0 0,-37 10-2366 0 0,72-16 962 0 0,1 0-539 0 0,0 0-881 0 0,0 0-1006 0 0,0 0-438 0 0,0 0 945 0 0</inkml:trace>
</inkml:ink>
</file>

<file path=ppt/ink/ink4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22.2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0 574 11106 0 0,'0'0'1702'0'0,"0"0"-471"0"0,0 0-131 0 0,0 0 128 0 0,0 0 47 0 0,0 0-169 0 0,0 0-264 0 0,0 0-229 0 0,0 0-156 0 0,0 0-99 0 0,0 0-67 0 0,0 0-51 0 0,34-3-46 0 0,104-12-35 0 0,6 11 166 0 0,-102 11-1273 0 0,-30 2-5640 0 0,-12-3-3166 0 0,0-6 4817 0 0</inkml:trace>
  <inkml:trace contextRef="#ctx0" brushRef="#br0" timeOffset="248.999">24 762 2713 0 0,'0'0'1432'0'0,"0"0"-249"0"0,0 0 410 0 0,0 0 495 0 0,0 0 223 0 0,0 0-123 0 0,0 0-445 0 0,0 0-460 0 0,0 0-337 0 0,0 0-261 0 0,33 2-185 0 0,105 4-125 0 0,-49-17 89 0 0,-35-2-532 0 0,24-5-363 0 0,-26 7-9295 0 0,-43 8 447 0 0</inkml:trace>
  <inkml:trace contextRef="#ctx0" brushRef="#br0" timeOffset="1540.903">792 501 0 0 0,'0'0'919'0'0,"0"0"675"0"0,0 0 174 0 0,0 0-132 0 0,0 0-249 0 0,0 0-272 0 0,0 0-211 0 0,3-9-202 0 0,8-25-123 0 0,-12 85 2091 0 0,-49 265-239 0 0,30-195-2129 0 0,7-77-11 0 0,13-44-115 0 0,0 0 90 0 0,0 0 94 0 0,3-23 1152 0 0,25-59-1157 0 0,4 0 0 0 0,4 2 1 0 0,40-64-356 0 0,-59 113 12 0 0,1 1 1 0 0,2 1 0 0 0,1 1-1 0 0,1 1 1 0 0,1 1 0 0 0,20-17-13 0 0,-43 44-6 0 0,-1 0 0 0 0,1 0 0 0 0,0 0 0 0 0,-1 0 0 0 0,1 0 0 0 0,0 0 0 0 0,-1 0 0 0 0,1 0 0 0 0,0-1 0 0 0,0 1 0 0 0,0 0 1 0 0,0 0-1 0 0,0 0 0 0 0,0 0 0 0 0,0 0 0 0 0,0 0 0 0 0,0 0 0 0 0,1 0 0 0 0,-1 0 0 0 0,0 0 0 0 0,1 0 0 0 0,-1 0 0 0 0,1 0 0 0 0,-1 0 1 0 0,1 0-1 0 0,-1 0 0 0 0,1-1 0 0 0,-1 1 0 0 0,1 0 0 0 0,0 0 0 0 0,-1-1 0 0 0,1 1 0 0 0,0-1 0 0 0,0 1 0 0 0,0 0 0 0 0,-1-1 1 0 0,1 1-1 0 0,0-1 0 0 0,0 0 0 0 0,0 1 0 0 0,0-1 0 0 0,0 0 0 0 0,0 1 0 0 0,0-1 0 0 0,0 0 0 0 0,0 0 0 0 0,0 0 0 0 0,0 0 0 0 0,0 0 1 0 0,0 0-1 0 0,0 0 0 0 0,0 0 0 0 0,0-1 0 0 0,0 1 0 0 0,0 0 0 0 0,0 0 0 0 0,0-1 0 0 0,-1 1 0 0 0,1-1 0 0 0,0 1 0 0 0,0-1 1 0 0,0 1-1 0 0,0-1 0 0 0,-1 1 0 0 0,1-1 0 0 0,0 0 0 0 0,0 1 0 0 0,-1-1 0 0 0,1 0 6 0 0,-1 4 36 0 0,4 34 13 0 0,-4-17-34 0 0,1-1 0 0 0,2 1-1 0 0,0-1 1 0 0,0 0 0 0 0,2 0 0 0 0,1 0-1 0 0,0-1 1 0 0,1 1 0 0 0,1-1 0 0 0,7 10-15 0 0,-14-25 8 0 0,1 0 0 0 0,-1-1 1 0 0,1 0-1 0 0,0 1 1 0 0,0-1-1 0 0,0 0 1 0 0,1 0-1 0 0,-1 0 1 0 0,0 0-1 0 0,1 0 1 0 0,-1 0-1 0 0,1-1 1 0 0,0 0-1 0 0,-1 1 1 0 0,1-1-1 0 0,0 0 1 0 0,0 0-1 0 0,0 0 1 0 0,0-1-1 0 0,0 1 1 0 0,0-1-1 0 0,0 1 1 0 0,0-1-1 0 0,0 0 1 0 0,0 0-1 0 0,0-1 0 0 0,0 1 1 0 0,0 0-1 0 0,0-1 1 0 0,0 0-1 0 0,0 0 1 0 0,0 0-1 0 0,0 0 1 0 0,-1 0-1 0 0,1-1 1 0 0,0 1-1 0 0,-1-1 1 0 0,1 0-1 0 0,1 0-8 0 0,89-74 145 0 0,-73 57-172 0 0,2 1 1 0 0,0 1-1 0 0,1 0 0 0 0,1 2 0 0 0,0 1 0 0 0,26-12 27 0 0,-48 25-9 0 0,0 0-1 0 0,-1 1 1 0 0,1-1 0 0 0,0 0-1 0 0,0 1 1 0 0,0-1-1 0 0,-1 1 1 0 0,1-1-1 0 0,0 1 1 0 0,0 0 0 0 0,0 0-1 0 0,0 0 1 0 0,0 0-1 0 0,0 0 1 0 0,0 0-1 0 0,-1 1 1 0 0,1-1 0 0 0,0 0-1 0 0,0 1 1 0 0,0 0-1 0 0,0-1 1 0 0,-1 1 0 0 0,1 0-1 0 0,0 0 1 0 0,-1 0-1 0 0,1 0 1 0 0,-1 0-1 0 0,1 0 1 0 0,-1 1 0 0 0,1-1-1 0 0,-1 0 1 0 0,0 1-1 0 0,0-1 1 0 0,1 1-1 0 0,-1 0 1 0 0,0-1 0 0 0,-1 1-1 0 0,1 0 1 0 0,0-1-1 0 0,0 1 1 0 0,-1 0-1 0 0,1 0 1 0 0,-1 0 0 0 0,1 0-1 0 0,-1 0 10 0 0,19 152 204 0 0,-18-148-228 0 0,1 5-34 0 0,0 0 1 0 0,0 0-1 0 0,1 0 1 0 0,1-1-1 0 0,0 1 0 0 0,0-1 1 0 0,1 0-1 0 0,1 0 1 0 0,-1 0-1 0 0,6 5 58 0 0,15 3-4527 0 0,-6-11-5402 0 0,-14-7 5313 0 0</inkml:trace>
  <inkml:trace contextRef="#ctx0" brushRef="#br0" timeOffset="14001.924">2244 0 0 0 0,'0'0'367'0'0,"0"0"762"0"0,0 0 457 0 0,0 0 132 0 0,0 0-177 0 0,0 0-374 0 0,0 0-395 0 0,0 0-294 0 0,0 0-158 0 0,15 15 1760 0 0,-11 89 1953 0 0,-40 19-2660 0 0,11-53-903 0 0,19-53-346 0 0,5-16-89 0 0,0 1-1 0 0,0-1 0 0 0,0 1 1 0 0,0-1-1 0 0,0 1 0 0 0,0 0 1 0 0,1-1-1 0 0,-1 1 0 0 0,1 0 1 0 0,-1-1-1 0 0,1 1 0 0 0,-1 0 1 0 0,1 0-1 0 0,0-1 1 0 0,0 1-1 0 0,0 0 0 0 0,0 0 1 0 0,0-1-1 0 0,0 1 0 0 0,1 0 1 0 0,-1 0-1 0 0,0-1 0 0 0,1 1 1 0 0,0 0-1 0 0,-1-1 1 0 0,1 1-1 0 0,0 0 0 0 0,0-1 1 0 0,0 1-1 0 0,0-1 0 0 0,0 1 1 0 0,0-1-1 0 0,0 0 0 0 0,0 1 1 0 0,1-1-1 0 0,-1 0 1 0 0,1 0-1 0 0,0 0-34 0 0,14 3 179 0 0,0-1-1 0 0,1-1 1 0 0,-1 0 0 0 0,1-1-1 0 0,0-1 1 0 0,0-1 0 0 0,-1 0-1 0 0,1-1 1 0 0,-1-1 0 0 0,1-1-1 0 0,-1 0 1 0 0,0-1 0 0 0,4-2-179 0 0,52-11 287 0 0,-30 11-489 0 0,-41 7-42 0 0,-33 48-12400 0 0,18-34 5285 0 0,10-6 6734 0 0</inkml:trace>
  <inkml:trace contextRef="#ctx0" brushRef="#br0" timeOffset="14255.059">2027 630 1192 0 0,'0'0'2149'0'0,"0"0"-972"0"0,0 0-417 0 0,0 0 217 0 0,0 0 486 0 0,0 0 361 0 0,0 0 0 0 0,0 0-263 0 0,0 0-304 0 0,0 0-246 0 0,0 0-153 0 0,0 0-98 0 0,34 1-81 0 0,106 3-62 0 0,-32-20 401 0 0,175-39-310 0 0,-231 54-3930 0 0,-41 1-1365 0 0,-1 0-3365 0 0,-7 0 3878 0 0</inkml:trace>
  <inkml:trace contextRef="#ctx0" brushRef="#br0" timeOffset="14701.386">2233 817 1128 0 0,'0'0'1310'0'0,"0"0"-389"0"0,0 0-146 0 0,0 0 212 0 0,0 0 311 0 0,0 0 214 0 0,0 0-13 0 0,0 0-151 0 0,0 0-201 0 0,0 0-245 0 0,0 0-193 0 0,0 0-110 0 0,18 4-44 0 0,54 11-46 0 0,77 0 1562 0 0,-147-15-2050 0 0,0 1 1 0 0,0 0-1 0 0,0 0 0 0 0,0 0 0 0 0,-1 0 0 0 0,1 0 0 0 0,0 0 0 0 0,-1 1 0 0 0,1-1 1 0 0,-1 1-1 0 0,1-1 0 0 0,-1 1 0 0 0,0-1 0 0 0,1 1 0 0 0,-1 0 0 0 0,0-1 0 0 0,0 1 0 0 0,0 0 1 0 0,-1 0-1 0 0,1 0 0 0 0,0 0 0 0 0,-1 0 0 0 0,1 0 0 0 0,-1 0 0 0 0,1 0 0 0 0,-1 0 1 0 0,0 0-1 0 0,0 0 0 0 0,0 0 0 0 0,0 0 0 0 0,-1 1 0 0 0,1-1 0 0 0,0 0 0 0 0,-1 0 0 0 0,1 0 1 0 0,-1 0-1 0 0,0-1 0 0 0,0 1 0 0 0,0 0 0 0 0,0 0 0 0 0,0 0 0 0 0,0 0 0 0 0,0-1 0 0 0,-1 1 1 0 0,1-1-1 0 0,0 1 0 0 0,-1-1 0 0 0,1 1 0 0 0,-1-1 0 0 0,0 0 0 0 0,0 0 0 0 0,1 0 1 0 0,-1 0-1 0 0,-1 1-21 0 0,-135 107 730 0 0,137-108-721 0 0,0 0-1 0 0,0 0 0 0 0,0 0 0 0 0,0-1 0 0 0,1 1 1 0 0,-1 0-1 0 0,0 0 0 0 0,1 0 0 0 0,-1 0 1 0 0,1 0-1 0 0,-1 0 0 0 0,1 0 0 0 0,-1 0 0 0 0,1 1 1 0 0,0-1-1 0 0,-1 0 0 0 0,1 0 0 0 0,0 0 0 0 0,0 0 1 0 0,0 1-1 0 0,0-1 0 0 0,0 0 0 0 0,0 0 0 0 0,0 0 1 0 0,1 0-1 0 0,-1 0 0 0 0,0 1 0 0 0,1-1 0 0 0,-1 0 1 0 0,0 0-1 0 0,1 0 0 0 0,0 0 0 0 0,-1 0 1 0 0,1 0-1 0 0,-1 0 0 0 0,1 0 0 0 0,0 0 0 0 0,0-1 1 0 0,0 1-1 0 0,-1 0 0 0 0,1 0 0 0 0,0 0 0 0 0,0-1 1 0 0,0 1-1 0 0,0-1 0 0 0,0 1 0 0 0,0-1 0 0 0,0 1 1 0 0,1-1-1 0 0,-1 0 0 0 0,0 1 0 0 0,0-1 0 0 0,0 0 1 0 0,0 0-1 0 0,0 0 0 0 0,1 0 0 0 0,-1 0 1 0 0,1 0-9 0 0,12 2 4 0 0,0 0 0 0 0,0-1 1 0 0,0-1-1 0 0,1 0 0 0 0,-1-1 1 0 0,0 0-1 0 0,0-1 0 0 0,0-1 1 0 0,0-1-1 0 0,-1 1 0 0 0,11-6-4 0 0,-10 5-134 0 0,91-39-4014 0 0,-41 6-6965 0 0,-52 29 6843 0 0</inkml:trace>
  <inkml:trace contextRef="#ctx0" brushRef="#br0" timeOffset="15041.272">2824 92 5489 0 0,'0'0'852'0'0,"0"0"-344"0"0,0 0-41 0 0,0 0 371 0 0,0 0 430 0 0,0 0 210 0 0,0 0-63 0 0,0 0-215 0 0,0 0-228 0 0,0 0-173 0 0,0 0-128 0 0,21 36-90 0 0,64 112-67 0 0,-29-45 258 0 0,-45-76-721 0 0,-1 1 0 0 0,-1 0 0 0 0,-2 0 1 0 0,0 1-1 0 0,-2 0 0 0 0,-2 0 0 0 0,0 1 0 0 0,-2-1 1 0 0,-1 1-1 0 0,-4 26-51 0 0,-4-16-367 0 0,-1-1 1 0 0,-3 0-1 0 0,-1 0 1 0 0,-2-2-1 0 0,-1 0 1 0 0,-2 0-1 0 0,-1-2 1 0 0,-3 0-1 0 0,0-2 1 0 0,-2 0-1 0 0,-7 5 367 0 0,-24 29-3798 0 0,-6-7-5140 0 0,47-48 7370 0 0</inkml:trace>
  <inkml:trace contextRef="#ctx0" brushRef="#br0" timeOffset="15513.446">1963 7 0 0 0,'0'0'577'0'0,"0"0"722"0"0,0 0 95 0 0,0 0-83 0 0,0 0-109 0 0,0 0-104 0 0,0 0-52 0 0,0 0-30 0 0,0 0-56 0 0,-23 27-66 0 0,-70 84-90 0 0,49-33 310 0 0,41-65-908 0 0,-6 33 420 0 0,2-1 0 0 0,2 1-1 0 0,2 0 1 0 0,2 0 0 0 0,2 1 0 0 0,4 20-626 0 0,2-9 113 0 0,2 0 1 0 0,2-1 0 0 0,3 0 0 0 0,3 0 0 0 0,1-2-1 0 0,8 10-113 0 0,-21-54-61 0 0,0 0-1 0 0,1 0 1 0 0,0-1-1 0 0,1 0 1 0 0,0 0-1 0 0,0-1 1 0 0,1 0-1 0 0,1 0 1 0 0,-1-1-1 0 0,1 0 1 0 0,1 0-1 0 0,0-1 1 0 0,0-1-1 0 0,0 1 1 0 0,0-2-1 0 0,10 5 62 0 0,71 7-2794 0 0,-38-17-4155 0 0,-36 0 318 0 0</inkml:trace>
  <inkml:trace contextRef="#ctx0" brushRef="#br0" timeOffset="16148.936">3813 427 5521 0 0,'0'0'2018'0'0,"0"0"-358"0"0,0 0-226 0 0,0 0 62 0 0,0 0 61 0 0,0 0-126 0 0,0 0-289 0 0,0 0-283 0 0,0 0-225 0 0,0 0-161 0 0,0 0-81 0 0,-22 33-58 0 0,-65 104-37 0 0,45-57 193 0 0,33-59-454 0 0,-1 0 0 0 0,-1 0 0 0 0,0-2 1 0 0,-2 1-1 0 0,0-1 0 0 0,-2-1 0 0 0,0 0 1 0 0,0-2-1 0 0,-2 1 0 0 0,0-2 0 0 0,-12 9-36 0 0,19-17-224 0 0,1 0 1 0 0,-1-1-1 0 0,0 0 0 0 0,-1-1 0 0 0,0 0 0 0 0,1-1 1 0 0,-2 0-1 0 0,1 0 0 0 0,0-2 0 0 0,-1 1 0 0 0,1-1 1 0 0,-1-1-1 0 0,1 0 0 0 0,-1 0 0 0 0,0-1 0 0 0,0-1 0 0 0,-10-2 224 0 0,17 0-260 0 0,-1-1 0 0 0,1-1 0 0 0,0 1-1 0 0,1-1 1 0 0,-1 0 0 0 0,1 0 0 0 0,0 0-1 0 0,0 0 1 0 0,0-1 0 0 0,1 0 0 0 0,0 1-1 0 0,0-1 1 0 0,0-1 0 0 0,1 1 0 0 0,0 0-1 0 0,0-1 1 0 0,1 1 0 0 0,0-1 0 0 0,0 1-1 0 0,0-1 1 0 0,1 1 0 0 0,0-1-1 0 0,0 0 1 0 0,0 1 0 0 0,1-1 0 0 0,1-1 260 0 0,21-101-738 0 0,-21 103 961 0 0,1 0 1 0 0,0 0-1 0 0,0 1 1 0 0,0-1-1 0 0,0 1 1 0 0,1 0-1 0 0,0 0 1 0 0,0 0-1 0 0,1 0 1 0 0,-1 1-1 0 0,1 0 1 0 0,0-1-1 0 0,0 2 1 0 0,0-1-1 0 0,1 1 1 0 0,3-2-224 0 0,-3 4 245 0 0,0 0 0 0 0,0 1 0 0 0,0 0 0 0 0,0 0 0 0 0,0 0 0 0 0,1 1 0 0 0,-1 0 0 0 0,0 0 1 0 0,0 1-1 0 0,-1 0 0 0 0,1 0 0 0 0,0 0 0 0 0,0 0 0 0 0,-1 1 0 0 0,0 0 0 0 0,1 0 0 0 0,-1 1 0 0 0,0-1 1 0 0,-1 1-1 0 0,1 0 0 0 0,-1 1 0 0 0,1-1 0 0 0,-1 1 0 0 0,-1 0 0 0 0,1 0-245 0 0,25 21 625 0 0,-29-26-620 0 0,36 30 573 0 0,2-1 1 0 0,1-1-1 0 0,0-3 1 0 0,29 14-579 0 0,145 41-916 0 0,-188-76-1616 0 0,-7-1-4217 0 0,-11-3-2071 0 0</inkml:trace>
</inkml:ink>
</file>

<file path=ppt/ink/ink4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48.745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234 59 0 0 0,'0'0'1610'0'0,"0"0"369"0"0,0 0 255 0 0,0 0-6 0 0,0 0-212 0 0,0 0-312 0 0,0 0-316 0 0,0 0-236 0 0,0 0-209 0 0,-9 1-168 0 0,-28 3-96 0 0,-10 33 1101 0 0,35-25-1463 0 0,2 1 1 0 0,0 0-1 0 0,0 0 0 0 0,1 1 1 0 0,1 0-1 0 0,0 1 1 0 0,-3 10-318 0 0,-1 6 224 0 0,2 1 0 0 0,1 0 1 0 0,1 0-1 0 0,2 0 0 0 0,-1 20-224 0 0,4-39 41 0 0,0 0-1 0 0,1 0 0 0 0,0 1 1 0 0,2-1-1 0 0,-1 1 0 0 0,2-1 1 0 0,0 0-1 0 0,0 1 0 0 0,1-1 1 0 0,1 0-1 0 0,0 0 0 0 0,1 0 0 0 0,0-1 1 0 0,1 1-1 0 0,0-1 0 0 0,1 0 1 0 0,1 0-1 0 0,0-1 0 0 0,0 0 1 0 0,1 0-1 0 0,0 0 0 0 0,1-1 1 0 0,0-1-1 0 0,1 1 0 0 0,0-1 1 0 0,6 3-41 0 0,-4-6 13 0 0,-1 0 0 0 0,1 0 1 0 0,-1-2-1 0 0,2 1 1 0 0,-1-1-1 0 0,0-1 1 0 0,1-1-1 0 0,-1 1 1 0 0,1-2-1 0 0,0 0-13 0 0,2-17-1897 0 0,-15-2-3063 0 0,0 12 1012 0 0,0-2-7085 0 0</inkml:trace>
  <inkml:trace contextRef="#ctx0" brushRef="#br0" timeOffset="387.587">430 276 7658 0 0,'0'0'1771'0'0,"0"0"-420"0"0,0 0-120 0 0,0 0 193 0 0,0 0 215 0 0,0 0-83 0 0,0 0-321 0 0,0 0-339 0 0,33-16-254 0 0,105-52-165 0 0,-55 41 157 0 0,-60 24-464 0 0,-20 3-144 0 0,-1-1-19 0 0,-1 0 1 0 0,1 0 0 0 0,0 0-1 0 0,-1 1 1 0 0,1-1-1 0 0,0 0 1 0 0,-1 1 0 0 0,1-1-1 0 0,0 1 1 0 0,0 0 0 0 0,-1 0-1 0 0,1 0 1 0 0,0 0-1 0 0,0 0 1 0 0,-1 0 0 0 0,1 0-1 0 0,0 0 1 0 0,0 1-1 0 0,-1-1 1 0 0,1 0 0 0 0,0 1-1 0 0,-1 0 1 0 0,1-1 0 0 0,0 1-1 0 0,-1 0 1 0 0,1 0-1 0 0,-1 0 1 0 0,1 0 0 0 0,-1 0-1 0 0,0 0 1 0 0,1 1 0 0 0,-1-1-1 0 0,0 0 1 0 0,0 1-1 0 0,0-1 1 0 0,0 1 0 0 0,0-1-1 0 0,0 1 1 0 0,0-1-1 0 0,-1 1 1 0 0,1 0 0 0 0,-1-1-1 0 0,1 1 1 0 0,-1 0 0 0 0,1 0-9 0 0,-3 10 41 0 0,-1-1-1 0 0,0 1 0 0 0,-1 0 0 0 0,0-1 0 0 0,-1 0 0 0 0,0 0 0 0 0,-1 0 0 0 0,0-1 0 0 0,0 0 0 0 0,-1 0 0 0 0,-1 0 0 0 0,1-1 0 0 0,-2 0 0 0 0,1-1 0 0 0,-7 6-39 0 0,-17 21 48 0 0,15-15-41 0 0,8-12-1 0 0,1 0 0 0 0,0 0 0 0 0,1 1 0 0 0,0 0 0 0 0,0 1 0 0 0,1 0 0 0 0,0 0 0 0 0,1 0 0 0 0,0 1-1 0 0,1-1 1 0 0,0 1 0 0 0,0 0 0 0 0,1 0 0 0 0,1 1 0 0 0,0 0-6 0 0,2-10 4 0 0,1 1-1 0 0,-1 0 1 0 0,1 0 0 0 0,0-1 0 0 0,-1 1-1 0 0,1-1 1 0 0,1 1 0 0 0,-1-1 0 0 0,0 1-1 0 0,0-1 1 0 0,1 0 0 0 0,0 1-1 0 0,-1-1 1 0 0,1 0 0 0 0,0 0 0 0 0,0 0-1 0 0,0 0 1 0 0,0-1 0 0 0,0 1 0 0 0,1 0-1 0 0,-1-1 1 0 0,0 0 0 0 0,1 1 0 0 0,-1-1-1 0 0,1 0 1 0 0,0 0 0 0 0,-1 0-1 0 0,1-1 1 0 0,0 1 0 0 0,-1-1 0 0 0,2 1-4 0 0,89 7 253 0 0,-68-9-213 0 0,0 0 0 0 0,1-2 0 0 0,-1-1-1 0 0,0-1 1 0 0,0-1 0 0 0,-1-1 0 0 0,0-1-1 0 0,0-2 1 0 0,-1 0 0 0 0,14-9-40 0 0,8-23-1408 0 0,-36 23-2431 0 0,-6-1-4758 0 0,-3 13-108 0 0</inkml:trace>
  <inkml:trace contextRef="#ctx0" brushRef="#br0" timeOffset="649.504">1043 0 6345 0 0,'0'0'3433'0'0,"0"0"-1743"0"0,0 0-869 0 0,0 0-131 0 0,0 0 225 0 0,0 0 261 0 0,0 0 63 0 0,0 0-148 0 0,0 0-208 0 0,0 0-189 0 0,0 0-120 0 0,0 0-85 0 0,34 23-69 0 0,107 72-54 0 0,-51-24 167 0 0,-82-66-512 0 0,0 1 1 0 0,0 0-1 0 0,0 1 0 0 0,-1 0 0 0 0,0 0 0 0 0,-1 0 0 0 0,1 1 0 0 0,-1 0 1 0 0,-1 0-1 0 0,1 1 0 0 0,-1 0 0 0 0,-1 0 0 0 0,0 0 0 0 0,0 0 1 0 0,-1 0-1 0 0,0 1 0 0 0,-1 0 0 0 0,1 0 0 0 0,-2-1 0 0 0,0 1 0 0 0,0 0 1 0 0,-1 0-1 0 0,0 0 0 0 0,0 0 0 0 0,-1 0 0 0 0,-1 0 0 0 0,0 0 1 0 0,0 0-1 0 0,-1 2-21 0 0,-8 6-131 0 0,-1 0 1 0 0,0 0-1 0 0,-1-1 0 0 0,-1 0 1 0 0,-1-1-1 0 0,0-1 1 0 0,-2 1 130 0 0,-71 56-5067 0 0,75-62 3747 0 0,-8 8-4701 0 0,6-6-2630 0 0</inkml:trace>
</inkml:ink>
</file>

<file path=ppt/ink/ink4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5:57.8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1304 326 0 0 0,'0'0'1952'0'0,"0"0"6"0"0,0 0-288 0 0,0 0-394 0 0,0 0-325 0 0,0 0-172 0 0,3 0-51 0 0,8-4 1490 0 0,-23 5-1216 0 0,-23 5-472 0 0,-117 38 262 0 0,-49 5-269 0 0,127-24 245 0 0,74-24-736 0 0,0 1-1 0 0,0-1 0 0 0,1 0 1 0 0,-1 0-1 0 0,0 1 0 0 0,1-1 1 0 0,-1 0-1 0 0,0 0 0 0 0,1 1 1 0 0,0-1-1 0 0,-1 0 0 0 0,1 0 1 0 0,0 0-1 0 0,-1 0 0 0 0,1 0 1 0 0,0 0-1 0 0,0 0 0 0 0,0 0 1 0 0,0 0-1 0 0,0 0 0 0 0,0-1 1 0 0,0 1-1 0 0,0 0 0 0 0,0-1 1 0 0,0 1-1 0 0,0-1 0 0 0,1 1 1 0 0,-1-1-1 0 0,0 1 0 0 0,0-1 1 0 0,1 0-1 0 0,-1 0-31 0 0,13 6 209 0 0,0-2 1 0 0,0 0-1 0 0,1-1 0 0 0,-1 0 0 0 0,1-1 0 0 0,0 0 1 0 0,0-2-1 0 0,2 0-209 0 0,55 7 456 0 0,28 25-197 0 0,-100-31-248 0 0,0 1 1 0 0,0-1 0 0 0,0 1 0 0 0,0-1 0 0 0,0 1 0 0 0,0-1-1 0 0,0 0 1 0 0,0 1 0 0 0,-1-1 0 0 0,1 0 0 0 0,-1 1-1 0 0,1-1 1 0 0,-1 0 0 0 0,1 1 0 0 0,-1-1 0 0 0,0 0-1 0 0,0 0 1 0 0,0 0 0 0 0,1 1 0 0 0,-1-1 0 0 0,0 0-1 0 0,0 0 1 0 0,-1-1 0 0 0,1 1 0 0 0,0 0 0 0 0,0 0 0 0 0,0 0-1 0 0,0-1 1 0 0,-1 1 0 0 0,1-1 0 0 0,0 1 0 0 0,-1-1-1 0 0,1 1 1 0 0,0-1 0 0 0,-2 0-12 0 0,-355 185-371 0 0,330-170 333 0 0,-1 1-1 0 0,2 1 0 0 0,0 2 1 0 0,2 0-1 0 0,0 2 0 0 0,-17 18 39 0 0,40-37 3 0 0,1-1 1 0 0,-1 1-1 0 0,0-1 0 0 0,1 1 0 0 0,0-1 1 0 0,-1 1-1 0 0,1 0 0 0 0,0 0 0 0 0,0 0 0 0 0,0 0 1 0 0,0 0-1 0 0,0 0 0 0 0,0 0 0 0 0,0 0 0 0 0,1 0 1 0 0,-1 0-1 0 0,1 1 0 0 0,0-1 0 0 0,-1 0 0 0 0,1 0 1 0 0,0 1-1 0 0,0-1 0 0 0,1 0 0 0 0,-1 0 1 0 0,0 0-1 0 0,1 1 0 0 0,-1-1 0 0 0,1 0 0 0 0,0 0 1 0 0,0 0-1 0 0,0 0 0 0 0,0 0 0 0 0,0 0 0 0 0,0 0 1 0 0,0 0-1 0 0,1-1 0 0 0,-1 1 0 0 0,1 0 0 0 0,-1-1 1 0 0,1 1-1 0 0,-1-1 0 0 0,1 1 0 0 0,0-1 1 0 0,0 0-1 0 0,0 0 0 0 0,0 0 0 0 0,0 0 0 0 0,0 0 1 0 0,0 0-1 0 0,0-1 0 0 0,0 1 0 0 0,0-1 0 0 0,1 1 1 0 0,1-1-4 0 0,34 7 318 0 0,1-2 1 0 0,0-2-1 0 0,0-1 1 0 0,0-2-1 0 0,0-2 0 0 0,0-1 1 0 0,0-2-1 0 0,-1-2 1 0 0,0-2-1 0 0,5-3-318 0 0,-26 9-703 0 0,19-6 1559 0 0,-28 3-4877 0 0,-3-2-4409 0 0,-5 4-979 0 0</inkml:trace>
  <inkml:trace contextRef="#ctx0" brushRef="#br0" timeOffset="811.001">1289 1040 0 0 0,'0'0'273'0'0,"0"0"737"0"0,0 0 582 0 0,0 0 333 0 0,0 0 36 0 0,0 0-231 0 0,0 0-250 0 0,0 0-109 0 0,0 0-16 0 0,0 0 68 0 0,0 0 42 0 0,3 0-126 0 0,47-37 1820 0 0,-30 15-2699 0 0,281-294 1319 0 0,-291 305-1777 0 0,1 1-1 0 0,0 0 1 0 0,1 1-1 0 0,0 0 0 0 0,1 1 1 0 0,-1 1-1 0 0,1 0 1 0 0,1 0-1 0 0,-1 1 1 0 0,9-2-2 0 0,-20 10-27 0 0,1 1 0 0 0,-1-1 1 0 0,0 0-1 0 0,0 1 0 0 0,0-1 0 0 0,-1 1 1 0 0,1-1-1 0 0,-1 1 0 0 0,1 0 1 0 0,-1 0-1 0 0,0 0 0 0 0,0 0 0 0 0,0 0 1 0 0,-1 0-1 0 0,1 0 0 0 0,0 0 1 0 0,-1 0-1 0 0,0 0 0 0 0,0 0 0 0 0,0 0 1 0 0,0 0-1 0 0,-1 0 0 0 0,1 0 0 0 0,-1 0 1 0 0,1 0-1 0 0,-1 0 0 0 0,-1 2 27 0 0,-45 194-74 0 0,47-198 79 0 0,0 1 0 0 0,0 0 1 0 0,0 0-1 0 0,0 0 0 0 0,1 0 1 0 0,-1 0-1 0 0,0-1 0 0 0,1 1 1 0 0,-1 0-1 0 0,1 0 1 0 0,0-1-1 0 0,0 1 0 0 0,0 0 1 0 0,-1-1-1 0 0,2 1 0 0 0,-1-1 1 0 0,0 1-1 0 0,0-1 0 0 0,0 1 1 0 0,1-1-1 0 0,-1 0 1 0 0,0 0-1 0 0,1 0 0 0 0,0 0 1 0 0,-1 0-1 0 0,1 0 0 0 0,-1 0 1 0 0,1 0-1 0 0,0 0 0 0 0,0-1 1 0 0,-1 1-1 0 0,1-1 0 0 0,0 1 1 0 0,0-1-1 0 0,0 0 1 0 0,0 0-1 0 0,-1 0 0 0 0,1 0 1 0 0,0 0-1 0 0,0 0 0 0 0,0 0 1 0 0,0-1-1 0 0,-1 1 0 0 0,1-1 1 0 0,0 1-1 0 0,0-1 0 0 0,-1 0 1 0 0,1 1-1 0 0,0-1 1 0 0,-1 0-1 0 0,1 0 0 0 0,-1 0 1 0 0,2-2-6 0 0,137-144 334 0 0,-12 9-336 0 0,-111 124-3 0 0,-8 5 3 0 0,1 1 1 0 0,-1 0-1 0 0,2 1 1 0 0,-1 0-1 0 0,1 0 1 0 0,0 1-1 0 0,1 1 1 0 0,-1 0-1 0 0,2 0 2 0 0,-12 5 0 0 0,0 0-1 0 0,0 1 1 0 0,0-1 0 0 0,0 0 0 0 0,0 1-1 0 0,0-1 1 0 0,0 0 0 0 0,0 1-1 0 0,-1-1 1 0 0,1 1 0 0 0,0 0-1 0 0,0-1 1 0 0,-1 1 0 0 0,1 0-1 0 0,0-1 1 0 0,0 1 0 0 0,-1 0-1 0 0,1 0 1 0 0,-1 0 0 0 0,1 0 0 0 0,-1-1-1 0 0,1 1 1 0 0,-1 0 0 0 0,0 0-1 0 0,1 0 1 0 0,-1 0 0 0 0,0 0-1 0 0,0 0 1 0 0,0 0 0 0 0,1 0-1 0 0,-1 0 1 0 0,0 0 0 0 0,0 0 0 0 0,-1 0-1 0 0,1 0 1 0 0,0 0 0 0 0,0 0-1 0 0,0 0 1 0 0,-1 0 0 0 0,1 0-1 0 0,0 0 1 0 0,-1 0 0 0 0,-8 49 9 0 0,-8 4 62 0 0,6-23-54 0 0,0 0 0 0 0,3 1 0 0 0,0 0 0 0 0,2 0 0 0 0,1 0 0 0 0,2 1 0 0 0,1 0 0 0 0,2 22-17 0 0,24 2-648 0 0,-14-50-3959 0 0,3-4-4507 0 0,-11-3 1142 0 0</inkml:trace>
  <inkml:trace contextRef="#ctx0" brushRef="#br0" timeOffset="3815.129">2563 889 0 0 0,'0'0'707'0'0,"0"0"-164"0"0,0 0-77 0 0,0 0 105 0 0,0 0 191 0 0,0 0 87 0 0,0 0-83 0 0,0 0-222 0 0,0 0-236 0 0,0 0-160 0 0,0 0-32 0 0,-6 8 13 0 0,-42 70 338 0 0,-99 211-343 0 0,138-274-19 0 0,127-150 309 0 0,-75 89-332 0 0,-9 9-21 0 0,2 1 0 0 0,1 1 0 0 0,2 2-1 0 0,9-4-60 0 0,-47 36 14 0 0,1-1 0 0 0,-1 1 1 0 0,0-1-1 0 0,1 1 0 0 0,-1 0 0 0 0,1 0 0 0 0,-1 0 0 0 0,1 0 0 0 0,0 0 0 0 0,0 0 0 0 0,-1 0 0 0 0,1 0 1 0 0,0 1-1 0 0,0-1 0 0 0,0 1 0 0 0,0-1 0 0 0,0 1 0 0 0,-1 0 0 0 0,1 0 0 0 0,0 0 0 0 0,0 0 0 0 0,0 0 1 0 0,0 0-1 0 0,0 0 0 0 0,0 1 0 0 0,0-1 0 0 0,0 1 0 0 0,0-1 0 0 0,-1 1 0 0 0,1 0 0 0 0,0 0 0 0 0,0 0 1 0 0,-1 0-1 0 0,1 0 0 0 0,-1 0 0 0 0,1 0 0 0 0,-1 0 0 0 0,1 1 0 0 0,-1-1 0 0 0,0 0 0 0 0,1 1 1 0 0,-1-1-1 0 0,0 1 0 0 0,0 0 0 0 0,0-1 0 0 0,0 1 0 0 0,0 0 0 0 0,-1 0 0 0 0,1 0 0 0 0,-1-1 0 0 0,1 1 1 0 0,-1 0-1 0 0,1 0 0 0 0,-1 2-14 0 0,42 245 3262 0 0,-29-171-2781 0 0,-14-78-334 0 0,1 0 1 0 0,0 0-1 0 0,-1 0 0 0 0,1 0 0 0 0,0 0 1 0 0,0 0-1 0 0,-1 0 0 0 0,1 0 0 0 0,0 0 1 0 0,0 0-1 0 0,-1 0 0 0 0,1 0 0 0 0,0 0 1 0 0,0 0-1 0 0,-1 1 0 0 0,1-1 0 0 0,0 0 1 0 0,0 0-1 0 0,0 0 0 0 0,-1 0 0 0 0,1 1 1 0 0,0-1-1 0 0,0 0 0 0 0,0 0 0 0 0,0 0 1 0 0,-1 1-1 0 0,1-1 0 0 0,0 0 0 0 0,0 0 1 0 0,0 1-1 0 0,0-1-147 0 0,-13-12 68 0 0,-8 2-20 0 0,-1 0 0 0 0,0 1-1 0 0,0 1 1 0 0,-1 2 0 0 0,0 0-1 0 0,-8 0-47 0 0,-51-15-363 0 0,10 3-854 0 0,33 10-1290 0 0,1-3-4611 0 0,28 7 1555 0 0</inkml:trace>
  <inkml:trace contextRef="#ctx0" brushRef="#br0" timeOffset="5255.552">733 2 0 0 0,'0'0'287'0'0,"0"0"1080"0"0,0 0 97 0 0,0 0-254 0 0,0 0-253 0 0,0 0-90 0 0,-4-1 29 0 0,-38 5 2960 0 0,-153 126 1159 0 0,164-106-4800 0 0,2 2-1 0 0,1 0 0 0 0,0 2 0 0 0,2 2 0 0 0,2 0 0 0 0,1 1 1 0 0,1 2-1 0 0,1 0 0 0 0,2 1 0 0 0,-6 17-214 0 0,16-30 152 0 0,0 1-1 0 0,1 0 1 0 0,1 1-1 0 0,1 0 1 0 0,1 0-1 0 0,1 0 1 0 0,1 0-1 0 0,2 1 1 0 0,0-1-1 0 0,1 4-151 0 0,2-22 102 0 0,0 1-1 0 0,1-1 1 0 0,0 1-1 0 0,0-1 1 0 0,0 0-1 0 0,0 0 1 0 0,1 0-1 0 0,0-1 1 0 0,0 1-1 0 0,0-1 1 0 0,0 0 0 0 0,1 0-1 0 0,-1 0 1 0 0,1-1-1 0 0,0 0 1 0 0,1 0-1 0 0,-1 0 1 0 0,0 0-1 0 0,1-1 1 0 0,-1 0-1 0 0,1 0 1 0 0,0 0-1 0 0,0-1 1 0 0,0 0-1 0 0,0 0 1 0 0,-1-1-1 0 0,1 1 1 0 0,0-1-1 0 0,0-1 1 0 0,0 1-1 0 0,2-1-100 0 0,-7-25 1112 0 0,-3 19-1108 0 0,0-1-1 0 0,-1 1 1 0 0,0 0 0 0 0,0 0 0 0 0,0 0-1 0 0,-1 0 1 0 0,0 0 0 0 0,0 1-1 0 0,-1 0 1 0 0,0 0 0 0 0,0 0-1 0 0,0 0 1 0 0,-1 1 0 0 0,-3-3-5 0 0,-1-2-62 0 0,-162-145-1090 0 0,102 82 1341 0 0,70 72-169 0 0,0 1-42 0 0,0 0-24 0 0,0 0-28 0 0,0 0-9 0 0,17 1-57 0 0,72 31 170 0 0,132 16 137 0 0,-111-32-161 0 0,-72-10 16 0 0,-101 24-353 0 0,46-24 209 0 0,1 1-1 0 0,-1 0 1 0 0,2 2-1 0 0,-1 0 0 0 0,1 0 1 0 0,0 1-1 0 0,1 1 1 0 0,1 1-1 0 0,-1 0 0 0 0,2 0 1 0 0,0 2-1 0 0,0-1 1 0 0,1 1-1 0 0,1 1 0 0 0,0 1 123 0 0,6 23-4679 0 0,16-15-6012 0 0,-7-20 5473 0 0</inkml:trace>
  <inkml:trace contextRef="#ctx0" brushRef="#br0" timeOffset="10186.195">3145 576 0 0 0,'0'0'333'0'0,"0"0"78"0"0,0 0 191 0 0,0 0 417 0 0,0 0 377 0 0,0 0 127 0 0,0 0-172 0 0,0 0-251 0 0,0 0-150 0 0,0 0 0 0 0,8 0 69 0 0,59-4 1277 0 0,0-4 0 0 0,0-2 0 0 0,19-8-2296 0 0,-11 3 247 0 0,1 4-571 0 0,-75 11-37 0 0,-1 0-198 0 0,0 0-212 0 0,-10 12-4057 0 0,-19 12-5419 0 0,24-19 9548 0 0</inkml:trace>
  <inkml:trace contextRef="#ctx0" brushRef="#br0" timeOffset="10435.979">3230 750 0 0 0,'0'0'1092'0'0,"0"0"570"0"0,0 0 309 0 0,0 0 55 0 0,0 0-176 0 0,0 0-285 0 0,0 0-287 0 0,0 0-199 0 0,0 0-147 0 0,17 6-121 0 0,53 18-108 0 0,-62-21-566 0 0,0-1 1 0 0,0-1 0 0 0,0 0-1 0 0,0 0 1 0 0,1 0 0 0 0,-1-1-1 0 0,0 0 1 0 0,0 0 0 0 0,0-1 0 0 0,0 0-1 0 0,0-1 1 0 0,0 0-138 0 0,15-2 127 0 0,89-21-863 0 0,-76 14-2833 0 0,-1-1-4456 0 0,-28 8 3607 0 0</inkml:trace>
  <inkml:trace contextRef="#ctx0" brushRef="#br0" timeOffset="10790.093">4198 319 1000 0 0,'0'0'1258'0'0,"0"0"-278"0"0,0 0 15 0 0,0 0 335 0 0,0 0 383 0 0,0 0 145 0 0,0 0-180 0 0,0 0-350 0 0,0 0-357 0 0,0 0-262 0 0,0 0-135 0 0,0 0-33 0 0,0 0-18 0 0,-6 32-15 0 0,-16 99-40 0 0,17-37 446 0 0,32 128-42 0 0,-26-220-940 0 0,-1-1-1 0 0,0 1 1 0 0,0-1 0 0 0,0 1-1 0 0,0-1 1 0 0,-1 1 0 0 0,1-1-1 0 0,0 1 1 0 0,-1 0 0 0 0,1-1-1 0 0,-1 0 1 0 0,1 1 0 0 0,-1-1-1 0 0,0 1 1 0 0,1-1 0 0 0,-1 0-1 0 0,0 1 1 0 0,0-1 0 0 0,0 0 0 0 0,0 0-1 0 0,0 0 1 0 0,0 0 0 0 0,-1 0-1 0 0,1 0 1 0 0,0 0 0 0 0,0 0-1 0 0,-1 0 1 0 0,1 0 0 0 0,-1-1-1 0 0,1 1 1 0 0,0-1 0 0 0,-1 1-1 0 0,0-1 69 0 0,-35-12-10349 0 0,21-13 4733 0 0,12 18 5616 0 0</inkml:trace>
  <inkml:trace contextRef="#ctx0" brushRef="#br0" timeOffset="11089.978">3885 322 0 0 0,'0'0'461'0'0,"0"0"256"0"0,0 0 292 0 0,0 0 397 0 0,0 0 323 0 0,0 0 135 0 0,0 0-105 0 0,0 0-183 0 0,0 0-168 0 0,36-3-192 0 0,115-13-194 0 0,62-1 2248 0 0,57-2-2060 0 0,-276 35-2539 0 0,-97 59-10719 0 0,82-60 8470 0 0,4-7 1886 0 0</inkml:trace>
  <inkml:trace contextRef="#ctx0" brushRef="#br0" timeOffset="11321.908">3859 783 0 0 0,'0'0'1422'0'0,"0"0"239"0"0,0 0 310 0 0,0 0 175 0 0,0 0-5 0 0,0 0-169 0 0,0 0-270 0 0,0 0-270 0 0,0 0-256 0 0,0 0-219 0 0,21 9-189 0 0,70 28-149 0 0,-20-32 119 0 0,-56-8-603 0 0,339-64-714 0 0,-299 54-3854 0 0,-35 8-1003 0 0,-8 1-2956 0 0</inkml:trace>
  <inkml:trace contextRef="#ctx0" brushRef="#br0" timeOffset="12003.591">4815 635 3873 0 0,'0'0'2863'0'0,"0"0"-1601"0"0,0 0-730 0 0,0 0 33 0 0,0 0 309 0 0,0 0 254 0 0,0 0 31 0 0,0 0-226 0 0,0 0-334 0 0,0 0-275 0 0,0 0-166 0 0,-24 35-88 0 0,-74 106-43 0 0,59-67-16 0 0,30-54-55 0 0,0 0 1 0 0,-1-1-1 0 0,-1-1 1 0 0,-1 0-1 0 0,-1 0 1 0 0,0-1-1 0 0,-1-1 1 0 0,-9 8 43 0 0,24-25 0 0 0,-1 1 0 0 0,1-1 0 0 0,-1 1-1 0 0,1-1 1 0 0,-1 1 0 0 0,0-1 0 0 0,1 1 0 0 0,-1-1 0 0 0,0 0 0 0 0,1 1 0 0 0,-1-1 0 0 0,0 1 0 0 0,0-1 0 0 0,0 0 0 0 0,1 1 0 0 0,-1-1 0 0 0,0 0 0 0 0,0 1 0 0 0,0-1 0 0 0,0 1 0 0 0,0-1 0 0 0,0 0 0 0 0,0 1 0 0 0,-1-1 0 0 0,1 0 0 0 0,0 1-1 0 0,0-1 1 0 0,0 0 0 0 0,-1 1 0 0 0,1-1 0 0 0,0 1 0 0 0,-1-1 0 0 0,1 1 0 0 0,0-1 0 0 0,-1 1 0 0 0,1-1 0 0 0,-1 1 0 0 0,1-1 0 0 0,0 1 0 0 0,-1-1 0 0 0,1 1 0 0 0,-1 0 0 0 0,0-1 0 0 0,1 1 0 0 0,-1 0 0 0 0,1-1 0 0 0,-1 1 0 0 0,0 0 0 0 0,1 0-1 0 0,-1 0 1 0 0,1-1 0 0 0,-1 1 0 0 0,0 0 0 0 0,1 0 0 0 0,-1 0 0 0 0,0 0 0 0 0,1 0 0 0 0,-1 0 0 0 0,0 0 0 0 0,1 1 0 0 0,-1-1 0 0 0,33-49 36 0 0,2 2-1 0 0,1 1 1 0 0,3 2 0 0 0,2 1 0 0 0,27-20-36 0 0,-50 47 0 0 0,2 1 1 0 0,-1 1-1 0 0,2 1 0 0 0,0 0 1 0 0,0 2-1 0 0,18-7 0 0 0,-37 17-12 0 0,0 1-1 0 0,0-1 1 0 0,0 1-1 0 0,0-1 1 0 0,0 1-1 0 0,0 0 1 0 0,0-1-1 0 0,0 1 1 0 0,1 0 0 0 0,-1 0-1 0 0,0 0 1 0 0,0 0-1 0 0,0 0 1 0 0,0 0-1 0 0,1 0 1 0 0,-1 1-1 0 0,0-1 1 0 0,0 0-1 0 0,0 1 1 0 0,0-1-1 0 0,0 0 1 0 0,0 1-1 0 0,0 0 1 0 0,0-1-1 0 0,0 1 1 0 0,0-1-1 0 0,0 1 1 0 0,0 0-1 0 0,0 0 1 0 0,0 0-1 0 0,-1-1 1 0 0,1 1-1 0 0,0 0 1 0 0,-1 0-1 0 0,1 0 1 0 0,0 0-1 0 0,-1 0 1 0 0,1 0-1 0 0,-1 0 1 0 0,0 1-1 0 0,1-1 1 0 0,-1 0-1 0 0,0 0 1 0 0,0 0 0 0 0,1 1 12 0 0,2 61 6 0 0,-3-49 27 0 0,-19 214 2099 0 0,-5-228-454 0 0,-5-1-1617 0 0,1-2 1 0 0,0-1-1 0 0,1-1 1 0 0,-1-2-1 0 0,1 0 1 0 0,0-2-1 0 0,1-1 1 0 0,-6-3-62 0 0,-47-36-2395 0 0,51 21-8101 0 0,25 24 5399 0 0</inkml:trace>
  <inkml:trace contextRef="#ctx0" brushRef="#br0" timeOffset="12654.64">5643 359 1280 0 0,'0'0'2209'0'0,"0"0"-916"0"0,0 0-340 0 0,0 0 340 0 0,0 0 456 0 0,0 0 248 0 0,0 0-119 0 0,0 0-432 0 0,0 0-389 0 0,0 0-245 0 0,0 0-125 0 0,0 0-48 0 0,0 0-42 0 0,-13 25-51 0 0,-42 76-55 0 0,48-88-383 0 0,0 0 0 0 0,-1-1 0 0 0,0 0 0 0 0,-1 0 0 0 0,0-1 0 0 0,-1 0-1 0 0,0 0 1 0 0,-1-1 0 0 0,0-1 0 0 0,-1 0 0 0 0,0 0 0 0 0,0-1 0 0 0,-1-1 0 0 0,0 0 0 0 0,-9 3-108 0 0,7-2 69 0 0,-3 0-120 0 0,-1 0 0 0 0,0-2 0 0 0,0 0 0 0 0,-1-1 0 0 0,1 0 1 0 0,-1-2-1 0 0,0-1 0 0 0,-1 0 0 0 0,1-1 0 0 0,0-2 0 0 0,-2 0 51 0 0,17 0-43 0 0,1 0 0 0 0,-1-1-1 0 0,1 1 1 0 0,0-1 0 0 0,0 0 0 0 0,0 0 0 0 0,0 0 0 0 0,0-1 0 0 0,1 0-1 0 0,-1 1 1 0 0,1-1 0 0 0,-1 0 0 0 0,1-1 0 0 0,0 1 0 0 0,0-1 0 0 0,1 1-1 0 0,-1-1 1 0 0,1 0 0 0 0,0 0 0 0 0,-1 0 0 0 0,2 0 0 0 0,-1 0-1 0 0,0 0 1 0 0,1-1 0 0 0,0 1 0 0 0,0-1 0 0 0,0 1 0 0 0,1 0 0 0 0,0-1-1 0 0,-1 0 1 0 0,1 1 0 0 0,1-1 0 0 0,-1 1 0 0 0,1-1 0 0 0,0 1-1 0 0,0 0 1 0 0,0-1 0 0 0,0 1 0 0 0,1 0 0 0 0,0 0 0 0 0,0-1 0 0 0,1 0 43 0 0,2-2-1 0 0,0 1 1 0 0,0 0-1 0 0,1 0 1 0 0,0 0-1 0 0,0 1 1 0 0,0 0-1 0 0,1 0 1 0 0,-1 0 0 0 0,1 1-1 0 0,1 0 1 0 0,-1 0-1 0 0,0 1 1 0 0,1 0-1 0 0,0 0 1 0 0,0 1-1 0 0,0 0 1 0 0,0 0 0 0 0,0 1-1 0 0,0 0 1 0 0,0 1-1 0 0,0-1 1 0 0,0 2-1 0 0,0-1 1 0 0,1 1-1 0 0,-1 0 1 0 0,0 1 0 0 0,0 0-1 0 0,0 0 1 0 0,-1 0-1 0 0,5 3 1 0 0,109 86 595 0 0,47 44 1667 0 0,-40-27-2279 0 0,-122-102-4190 0 0,-3-2-4663 0 0,-2-3 878 0 0</inkml:trace>
</inkml:ink>
</file>

<file path=ppt/ink/ink4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16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1 236 0 0 0,'0'0'1239'0'0,"0"0"393"0"0,0 0 278 0 0,0 0 33 0 0,0 0-163 0 0,0 0-265 0 0,0 0-230 0 0,0 0-166 0 0,0 0-118 0 0,12 0-70 0 0,94 0 2268 0 0,243-4 554 0 0,-252-27-4893 0 0,-92 21-2985 0 0,-7 4-3212 0 0,0 2-904 0 0</inkml:trace>
  <inkml:trace contextRef="#ctx0" brushRef="#br0" timeOffset="288.924">25 432 2216 0 0,'0'0'1780'0'0,"0"0"-303"0"0,0 0 164 0 0,0 0 410 0 0,0 0 134 0 0,0 0-177 0 0,0 0-440 0 0,0 0-408 0 0,35 0-286 0 0,115 2-221 0 0,10-16 321 0 0,-123 12-1640 0 0,78-11 1059 0 0,-79 4-4199 0 0,-3-5-4329 0 0,-28 10 3696 0 0,-4 2 2505 0 0</inkml:trace>
  <inkml:trace contextRef="#ctx0" brushRef="#br0" timeOffset="731.999">258 1 1800 0 0,'0'0'1533'0'0,"0"0"-492"0"0,0 0-317 0 0,0 0 115 0 0,0 0 368 0 0,0 0 292 0 0,0 0 23 0 0,0 0-193 0 0,0 0-246 0 0,0 0-188 0 0,0 0-83 0 0,0 0-38 0 0,0 0-15 0 0,19 21-18 0 0,62 65-39 0 0,7-24 835 0 0,98 26-616 0 0,-183-87-917 0 0,0 0 1 0 0,1 0-1 0 0,-1 0 0 0 0,0 1 1 0 0,-1-1-1 0 0,1 1 1 0 0,0 0-1 0 0,0 0 1 0 0,-1 0-1 0 0,1 0 1 0 0,-1 0-1 0 0,1 0 1 0 0,-1 1-1 0 0,0-1 1 0 0,0 1-1 0 0,0 0 1 0 0,0 0-1 0 0,-1-1 1 0 0,1 1-1 0 0,-1 0 1 0 0,0 0-1 0 0,0 1 1 0 0,0-1-1 0 0,0 0 1 0 0,0 0-1 0 0,-1 0 1 0 0,1 1-1 0 0,-1-1 1 0 0,0 0-1 0 0,0 1 1 0 0,0-1-1 0 0,0 0 1 0 0,-1 0-1 0 0,1 1 1 0 0,-1-1-1 0 0,0 0 1 0 0,0 0-1 0 0,0 0 1 0 0,-1 0-1 0 0,1 0 1 0 0,-1 1-5 0 0,-23 26 13 0 0,-2 0 1 0 0,-1-2-1 0 0,-2-1 1 0 0,0-1 0 0 0,-2-2-1 0 0,0-1 1 0 0,-16 7-14 0 0,5-1-70 0 0,-98 63-2388 0 0,134-84-89 0 0,6-5-5391 0 0,1 0 954 0 0</inkml:trace>
</inkml:ink>
</file>

<file path=ppt/ink/ink4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27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 0 0 0,'0'0'1267'0'0,"0"0"259"0"0,0 0 193 0 0,0 0 213 0 0,0 0 170 0 0,0 0-24 0 0,0 0-177 0 0,0 0-336 0 0,0 0-377 0 0,0 0-328 0 0,0-6-270 0 0,3-17 845 0 0,10 46-1232 0 0,-2 2 0 0 0,0-1 0 0 0,-1 1 0 0 0,-2 1 1 0 0,4 17-204 0 0,12 32 236 0 0,59 121 177 0 0,-82-196-365 0 0,0 1-1 0 0,0-1 0 0 0,1 1 0 0 0,-1-1 1 0 0,0 0-1 0 0,0 1 0 0 0,1-1 1 0 0,-1 0-1 0 0,0 0 0 0 0,0 0 0 0 0,1 0 1 0 0,-1 0-1 0 0,0 0 0 0 0,1-1 1 0 0,-1 1-1 0 0,0 0 0 0 0,0-1 0 0 0,1 1 1 0 0,-1 0-1 0 0,0-1 0 0 0,0 0 1 0 0,0 1-1 0 0,0-1 0 0 0,0 0 1 0 0,0 1-1 0 0,0-1 0 0 0,0 0 0 0 0,0 0 1 0 0,0 0-1 0 0,0 0 0 0 0,0 0 1 0 0,-1 0-1 0 0,1 0 0 0 0,0 0 0 0 0,-1 0 1 0 0,1 0-1 0 0,-1-1 0 0 0,1 1 1 0 0,-1 0-1 0 0,1 0 0 0 0,-1-1 0 0 0,0 1 1 0 0,0 0-1 0 0,0 0 0 0 0,1-1 1 0 0,-1 1-1 0 0,0 0 0 0 0,-1-1 1 0 0,1 1-1 0 0,0-1-47 0 0,3-6 38 0 0,77-145 262 0 0,23 25-414 0 0,-101 127 89 0 0,-1 1 1 0 0,0 0-1 0 0,0 0 1 0 0,1 0-1 0 0,-1 0 1 0 0,0 1-1 0 0,0-1 0 0 0,0 0 1 0 0,1 0-1 0 0,-1 1 1 0 0,0-1-1 0 0,0 0 1 0 0,0 1-1 0 0,0 0 1 0 0,0-1-1 0 0,0 1 1 0 0,1-1-1 0 0,-1 1 0 0 0,-1 0 1 0 0,1 0-1 0 0,0 0 1 0 0,0 0-1 0 0,0 0 1 0 0,0 0-1 0 0,-1 0 1 0 0,1 0-1 0 0,0 0 1 0 0,-1 0-1 0 0,1 0 0 0 0,-1 0 1 0 0,1 0-1 0 0,-1 0 1 0 0,1 0-1 0 0,-1 1 1 0 0,0-1-1 0 0,0 0 1 0 0,0 0-1 0 0,0 1 1 0 0,0-1-1 0 0,0 0 0 0 0,0 0 1 0 0,0 1 24 0 0,46 167-12 0 0,-45-166 39 0 0,0 1 0 0 0,0-1 0 0 0,1 0 0 0 0,-1 0 0 0 0,1 0 0 0 0,0 1 0 0 0,0-2 0 0 0,0 1 0 0 0,0 0 0 0 0,1 0 0 0 0,-1-1 0 0 0,1 1 1 0 0,-1-1-1 0 0,1 0 0 0 0,0 0 0 0 0,0 0 0 0 0,0 0 0 0 0,0 0 0 0 0,0-1 0 0 0,0 1 0 0 0,1-1 0 0 0,-1 0 0 0 0,0 0 0 0 0,1 0 0 0 0,-1 0 0 0 0,1-1 0 0 0,-1 1 0 0 0,1-1 0 0 0,-1 0 0 0 0,1 0 0 0 0,0 0 0 0 0,2-1-27 0 0,0-4 107 0 0,-1 1-1 0 0,1-1 1 0 0,-1 0-1 0 0,0-1 1 0 0,-1 1-1 0 0,0-1 1 0 0,1 0-1 0 0,-2 0 1 0 0,1 0-1 0 0,-1-1 1 0 0,0 1-1 0 0,0-1 1 0 0,-1 0-1 0 0,1-1-106 0 0,-2 4 48 0 0,70-226 692 0 0,-62 126-6855 0 0,-9 104 2076 0 0,0 0-2261 0 0,0 0-1764 0 0</inkml:trace>
</inkml:ink>
</file>

<file path=ppt/ink/ink4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29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93 92 0 0 0,'0'0'1220'0'0,"0"0"30"0"0,0 0-83 0 0,0-12-103 0 0,0-32-351 0 0,0 29 3158 0 0,0-6 3984 0 0,-31 98-8177 0 0,-17 41 628 0 0,46-116-284 0 0,1 1 1 0 0,-1 0 0 0 0,0 0 0 0 0,1 0 0 0 0,0 0-1 0 0,0 0 1 0 0,0 0 0 0 0,0 1 0 0 0,1-1 0 0 0,-1 0-1 0 0,1 0 1 0 0,0 1 0 0 0,0-1 0 0 0,0 0-1 0 0,0 1 1 0 0,0-1 0 0 0,1 0 0 0 0,-1 0 0 0 0,1 1-1 0 0,0-1 1 0 0,0 0 0 0 0,1 0 0 0 0,-1 0 0 0 0,0 0-1 0 0,1 0 1 0 0,0 0 0 0 0,0-1 0 0 0,-1 1 0 0 0,2 0-1 0 0,-1-1 1 0 0,0 0 0 0 0,0 1 0 0 0,1-1-1 0 0,0 0 1 0 0,-1 0 0 0 0,1 0 0 0 0,0-1 0 0 0,0 1-1 0 0,0-1 1 0 0,0 1 0 0 0,0-1 0 0 0,0 0 0 0 0,0 0-1 0 0,0 0 1 0 0,1-1 0 0 0,1 1-23 0 0,156-19 1471 0 0,-56 10-3565 0 0,-90 14-4039 0 0,-2-1-4028 0 0,-9-5 8906 0 0</inkml:trace>
</inkml:ink>
</file>

<file path=ppt/ink/ink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19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1 171 0 0 0,'0'0'1250'0'0,"0"0"322"0"0,0 0 43 0 0,0 0-145 0 0,0 0-167 0 0,0 0-114 0 0,1-8-103 0 0,0-2-664 0 0,2-6-29 0 0,-3-1 4384 0 0,24 95-2633 0 0,-3 9-1195 0 0,11 54-224 0 0,12 60-308 0 0,-26-160-301 0 0,-6-59 2147 0 0,6-60-1993 0 0,103-231-117 0 0,-107 273-158 0 0,34-123-238 0 0,-43 119-1243 0 0,-14 45-5336 0 0,2 12-1156 0 0,1-10 2398 0 0</inkml:trace>
  <inkml:trace contextRef="#ctx0" brushRef="#br0" timeOffset="1275.596">474 462 0 0 0,'0'0'211'0'0,"0"0"469"0"0,0 0 17 0 0,0 0-129 0 0,0 0-145 0 0,0 0-84 0 0,0 0-26 0 0,0 0-10 0 0,-16 12 619 0 0,-73 160 959 0 0,14-47-1447 0 0,56-88-374 0 0,19-37-15 0 0,0 0 16 0 0,0 0 11 0 0,0 0 43 0 0,0 0 69 0 0,11-8 1506 0 0,54-79-20 0 0,100-134-894 0 0,-107 159-790 0 0,-57 61-55 0 0,-1 1-42 0 0,0 0 1 0 0,2 22 268 0 0,14 60 567 0 0,-8-66-621 0 0,-2 0 0 0 0,0 1 0 0 0,0 0 0 0 0,-2 0 0 0 0,0 1 0 0 0,-1-1 0 0 0,-1 1 0 0 0,-1-1 0 0 0,0 1 0 0 0,-1 1-104 0 0,0-18 21 0 0,0-1-4 0 0,0 0-14 0 0,-31-4 2283 0 0,-56-55-2007 0 0,23 26-603 0 0,20 15-2666 0 0,29 17-1846 0 0,10 1-1164 0 0,4 0 4481 0 0</inkml:trace>
  <inkml:trace contextRef="#ctx0" brushRef="#br0" timeOffset="5279.804">1022 326 0 0 0,'0'0'1387'0'0,"0"0"337"0"0,0 0 218 0 0,0 0-82 0 0,0 0-366 0 0,0 0-382 0 0,0 0-251 0 0,0 0-100 0 0,0 0 6 0 0,7 1 45 0 0,134 1 5116 0 0,81-25-2945 0 0,-120 10-2441 0 0,-35 13-317 0 0,-62 0-3372 0 0,-11 0-3391 0 0,-10 0-1295 0 0,10 4 2953 0 0</inkml:trace>
  <inkml:trace contextRef="#ctx0" brushRef="#br0" timeOffset="5596.004">997 606 1104 0 0,'0'0'1361'0'0,"0"0"-1"0"0,0 0 180 0 0,0 0 293 0 0,0 0 98 0 0,0 0-203 0 0,0 0-321 0 0,0 0-285 0 0,0 0-158 0 0,0 0-55 0 0,0 0-47 0 0,0 0-49 0 0,0 0-14 0 0,31 0-65 0 0,99 0-60 0 0,-52-1 324 0 0,0-3 0 0 0,0-4-1 0 0,34-9-997 0 0,-66 12-120 0 0,9-3-898 0 0,-20-1-3664 0 0,-25 6-719 0 0,-4-1-5288 0 0</inkml:trace>
  <inkml:trace contextRef="#ctx0" brushRef="#br0" timeOffset="6297.471">2578 6 192 0 0,'0'0'1172'0'0,"0"0"193"0"0,0 0 270 0 0,0 0 224 0 0,0 0 37 0 0,0 0-150 0 0,0 0-283 0 0,0 0-326 0 0,0 0-250 0 0,0 0-163 0 0,-33-2-89 0 0,-102 0-40 0 0,131 1-549 0 0,0 1-1 0 0,0 0 1 0 0,0 0-1 0 0,0 0 1 0 0,0 1 0 0 0,0-1-1 0 0,0 1 1 0 0,0 0-1 0 0,1 0 1 0 0,-1 0 0 0 0,0 0-1 0 0,0 1 1 0 0,1-1-1 0 0,-1 1 1 0 0,1 0-1 0 0,0 0 1 0 0,-1 1 0 0 0,1-1-1 0 0,0 1-45 0 0,-7 5 173 0 0,-9 6-79 0 0,1 1 1 0 0,0 1-1 0 0,0 0 0 0 0,2 2 1 0 0,0-1-1 0 0,1 2 1 0 0,1 0-1 0 0,1 1 0 0 0,0 1 1 0 0,2-1-1 0 0,0 2 1 0 0,2 0-1 0 0,0 0 1 0 0,1 0-1 0 0,2 1 0 0 0,0 1 1 0 0,1-1-1 0 0,2 1 1 0 0,-1 17-95 0 0,3-33 10 0 0,1 0 0 0 0,0 0 0 0 0,0 0 0 0 0,1 0 1 0 0,0 0-1 0 0,1 0 0 0 0,-1-1 0 0 0,1 1 1 0 0,1 0-1 0 0,0-1 0 0 0,0 0 0 0 0,0 1 0 0 0,1-1 1 0 0,0 0-1 0 0,0-1 0 0 0,1 1 0 0 0,0-1 1 0 0,0 0-1 0 0,0 0 0 0 0,1 0 0 0 0,0-1 0 0 0,0 0 1 0 0,0 0-1 0 0,3 1-10 0 0,4 1 235 0 0,1 0 0 0 0,0-1-1 0 0,0-1 1 0 0,0 0 0 0 0,1 0 0 0 0,0-2 0 0 0,-1 0-1 0 0,1-1 1 0 0,1 0 0 0 0,-1-1 0 0 0,0-1 0 0 0,0 0 0 0 0,0-1-1 0 0,0-1 1 0 0,0 0 0 0 0,13-4-235 0 0,-2-1 412 0 0,0-2 0 0 0,0 0 0 0 0,0-2 0 0 0,-1 0 0 0 0,-1-2 0 0 0,0-1 0 0 0,-1 0 0 0 0,18-16-412 0 0,-27 18 94 0 0,0 1-1 0 0,-1-1 1 0 0,-1-1-1 0 0,0 0 1 0 0,-1-1-1 0 0,0-1 1 0 0,-1 1-1 0 0,-1-2 1 0 0,0 1-1 0 0,5-13-93 0 0,-11 19-93 0 0,0 1 0 0 0,0-1-1 0 0,0 1 1 0 0,-2-1 0 0 0,1 0 0 0 0,-1 0-1 0 0,0 0 1 0 0,-1 0 0 0 0,0 0 0 0 0,0 0 0 0 0,-1 0-1 0 0,0 0 1 0 0,0 0 0 0 0,-1 1 0 0 0,-1-1-1 0 0,1 0 1 0 0,-1 1 0 0 0,-1 0 0 0 0,0-1 0 0 0,0 1-1 0 0,0 1 1 0 0,-1-1 93 0 0,-3-3-405 0 0,0 0 0 0 0,-1 1 0 0 0,0 0 0 0 0,-1 1-1 0 0,0 0 1 0 0,0 1 0 0 0,-1 0 0 0 0,0 0 0 0 0,0 1-1 0 0,-1 0 1 0 0,0 1 0 0 0,0 1 0 0 0,-1 0 0 0 0,1 0 0 0 0,-1 2-1 0 0,-5-2 406 0 0,-135-12-10331 0 0,115 17 2824 0 0</inkml:trace>
  <inkml:trace contextRef="#ctx0" brushRef="#br0" timeOffset="6630.011">1803 319 0 0 0,'0'0'543'0'0,"0"0"514"0"0,0 0 314 0 0,0 0 188 0 0,0 0 47 0 0,0 0-112 0 0,0 0-127 0 0,0 0-112 0 0,0 0-55 0 0,0 0-40 0 0,0 0-52 0 0,0 0-108 0 0,2-6-139 0 0,7-16-100 0 0,17 16 1977 0 0,197 29 1735 0 0,630 6-2661 0 0,-475-48-2330 0 0,-264-4-1292 0 0,-77 10-1820 0 0,-3-2-4421 0 0,-20 8-3009 0 0</inkml:trace>
</inkml:ink>
</file>

<file path=ppt/ink/ink4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29.99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0,'0'0'429'0'0,"0"0"196"0"0,0 0 55 0 0,0 0 371 0 0,0 0 450 0 0,0 0 294 0 0,0 0 0 0 0,0 0-258 0 0,0 0-274 0 0,0 0-230 0 0,0 0-185 0 0,34-6-174 0 0,106-18-169 0 0,-28 14 191 0 0,-84 9-1003 0 0,67 8 13 0 0,-38 23-7882 0 0,-47-22 2922 0 0,-7-4 4853 0 0</inkml:trace>
</inkml:ink>
</file>

<file path=ppt/ink/ink4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0.4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0 0 0,'0'0'404'0'0,"0"0"92"0"0,0 0 264 0 0,0 0 387 0 0,0 0 235 0 0,0 0 30 0 0,0 0-121 0 0,0 0-161 0 0,0 0-133 0 0,0 0-133 0 0,0 0-139 0 0,34-5-155 0 0,105-17-144 0 0,-67 16 35 0 0,-70 6-435 0 0,1 0 0 0 0,-1 0 0 0 0,1 0 0 0 0,0 0-1 0 0,-1 1 1 0 0,1-1 0 0 0,-1 1 0 0 0,1 0 0 0 0,-1-1 0 0 0,1 1 0 0 0,-1 0-1 0 0,0 1 1 0 0,1-1 0 0 0,-1 0 0 0 0,0 1 0 0 0,0-1 0 0 0,0 1-1 0 0,0 0 1 0 0,0-1 0 0 0,0 1 0 0 0,-1 0 0 0 0,1 0 0 0 0,0 0 0 0 0,-1 1-1 0 0,0-1 1 0 0,1 0 0 0 0,-1 0 0 0 0,0 1 0 0 0,0-1 0 0 0,0 1-1 0 0,-1-1 1 0 0,1 1 0 0 0,-1-1 0 0 0,1 1 0 0 0,-1-1 0 0 0,0 1 0 0 0,0 0-1 0 0,0-1 1 0 0,0 1 0 0 0,0-1 0 0 0,-1 1 0 0 0,1-1 0 0 0,-1 1-1 0 0,0-1 1 0 0,1 1 0 0 0,-1-1 0 0 0,0 1 0 0 0,-1-1 0 0 0,1 0 0 0 0,-1 2-26 0 0,-146 117 1249 0 0,146-120-1227 0 0,0 1-1 0 0,-1 0 1 0 0,1 0-1 0 0,0 0 0 0 0,0 0 1 0 0,0 1-1 0 0,0-1 1 0 0,0 1-1 0 0,1-1 1 0 0,-1 1-1 0 0,1 0 1 0 0,-1-1-1 0 0,1 1 1 0 0,0 0-1 0 0,0 0 0 0 0,1 0 1 0 0,-1 0-1 0 0,0 0 1 0 0,1 0-1 0 0,0 0 1 0 0,0 0-1 0 0,0 3-21 0 0,47 9 451 0 0,72-21-336 0 0,-81 1-3125 0 0,1-3-4516 0 0,-25 5 2417 0 0</inkml:trace>
</inkml:ink>
</file>

<file path=ppt/ink/ink4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3.2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 0 0 0,'0'0'135'0'0,"0"0"349"0"0,0 0 283 0 0,0 0 329 0 0,0 0 196 0 0,0 0-8 0 0,0 0-171 0 0,0 0-225 0 0,0 0-60 0 0,3 0 74 0 0,61 5 4281 0 0,38-18-2017 0 0,-20 1-2048 0 0,50 2-665 0 0,-109 23-1912 0 0,-15 3-4040 0 0,-5-9 391 0 0,-2-2-1535 0 0</inkml:trace>
</inkml:ink>
</file>

<file path=ppt/ink/ink4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6.6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1 203 0 0 0,'0'0'445'0'0,"0"0"1021"0"0,0 0 254 0 0,0 0-139 0 0,0 0-256 0 0,0 0-260 0 0,0 0-164 0 0,25-7 4039 0 0,97 7-2182 0 0,16-8-1755 0 0,-28-18-962 0 0,-106 19 359 0 0,-3 4-8766 0 0,0 3 2320 0 0,-3 0 2813 0 0</inkml:trace>
  <inkml:trace contextRef="#ctx0" brushRef="#br0" timeOffset="373.556">161 1 0 0 0,'0'0'203'0'0,"0"0"243"0"0,0 0 320 0 0,0 0 532 0 0,0 0 439 0 0,0 0 86 0 0,0 0-324 0 0,0 0-470 0 0,0 0-376 0 0,0 0-173 0 0,0 0-4 0 0,-1 9 44 0 0,-15 170 2684 0 0,31 67-3586 0 0,-13-230-299 0 0,-1-1-1894 0 0,1-5-3311 0 0,-2-7 1276 0 0</inkml:trace>
</inkml:ink>
</file>

<file path=ppt/ink/ink4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9.0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1 2385 0 0,'0'0'1149'0'0,"0"0"-322"0"0,0 0-256 0 0,0 0 157 0 0,0 0 395 0 0,0 0 338 0 0,0 0 110 0 0,0 0-140 0 0,0 0-286 0 0,0 0-296 0 0,0 0-214 0 0,0 0-142 0 0,1 22-71 0 0,1 147 598 0 0,-11-93-812 0 0,-3 0-1 0 0,-3-1 0 0 0,-7 11-207 0 0,21-84 1 0 0,-7 87-30 0 0,9-87 43 0 0,1-1 0 0 0,-1 1 0 0 0,1-1 0 0 0,-1 0 0 0 0,1 0 1 0 0,0 0-1 0 0,0 0 0 0 0,-1 0 0 0 0,1 0 0 0 0,0 0 1 0 0,0-1-1 0 0,0 1 0 0 0,0-1 0 0 0,0 1 0 0 0,0-1 1 0 0,0 0-1 0 0,0 0 0 0 0,0 0 0 0 0,0 0 0 0 0,0 0 0 0 0,0 0 1 0 0,0 0-1 0 0,0-1 0 0 0,0 1 0 0 0,0-1 0 0 0,1 1-14 0 0,5-1 68 0 0,9 0 21 0 0,1-2 1 0 0,-1 0-1 0 0,0 0 1 0 0,-1-2-1 0 0,1 0 1 0 0,-1-1-1 0 0,12-6-89 0 0,92-24-336 0 0,-102 33-406 0 0,-2 0-2067 0 0,-5 2-3491 0 0,-4 1-979 0 0</inkml:trace>
</inkml:ink>
</file>

<file path=ppt/ink/ink4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37.9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92 0 0 0,'0'0'721'0'0,"0"0"126"0"0,0 0 31 0 0,0 0 161 0 0,0 0 285 0 0,0 0 232 0 0,0 0-67 0 0,0 0-346 0 0,0 0-361 0 0,0 0-261 0 0,0 0-97 0 0,3 4 32 0 0,43 99 2158 0 0,-27 155-353 0 0,-19-231-2268 0 0,1-12-131 0 0,0-1 0 0 0,-1 1 0 0 0,-1-1 1 0 0,0 1-1 0 0,-1-1 0 0 0,0 0 0 0 0,-1 0 0 0 0,-1 1 0 0 0,0-2 0 0 0,-1 1 1 0 0,-1-1-1 0 0,-2 6 138 0 0,-19 5-3797 0 0,5-14-5682 0 0,18-7 8361 0 0</inkml:trace>
  <inkml:trace contextRef="#ctx0" brushRef="#br0" timeOffset="343.224">0 136 0 0 0,'0'0'501'0'0,"0"0"318"0"0,0 0 271 0 0,0 0 265 0 0,0 0 300 0 0,0 0 108 0 0,0 0-144 0 0,0 0-304 0 0,0 0-311 0 0,0 0-253 0 0,0 0-190 0 0,33-21-86 0 0,104-63-77 0 0,-55 57 125 0 0,-66 27-390 0 0,12-2 40 0 0,1 1 0 0 0,-1 1 0 0 0,1 2 0 0 0,-1 0 0 0 0,0 3 0 0 0,0 0 0 0 0,0 1 0 0 0,11 6-173 0 0,-37-12 27 0 0,0 0 0 0 0,0 1 0 0 0,0-1 0 0 0,0 1 0 0 0,0 0 0 0 0,-1-1 0 0 0,1 1 1 0 0,0 0-1 0 0,0 0 0 0 0,-1 0 0 0 0,1 1 0 0 0,-1-1 0 0 0,1 0 0 0 0,-1 1 0 0 0,1-1 0 0 0,-1 0 0 0 0,0 1 0 0 0,0 0 0 0 0,1-1 0 0 0,-1 1 1 0 0,0 0-1 0 0,-1-1 0 0 0,1 1 0 0 0,0 0 0 0 0,0 0 0 0 0,-1 0 0 0 0,1 0 0 0 0,-1 0 0 0 0,0 0 0 0 0,0 0 0 0 0,1 0 0 0 0,-1 0 0 0 0,0 0 1 0 0,-1 0-1 0 0,1 0 0 0 0,0 0 0 0 0,0 0 0 0 0,-1-1 0 0 0,1 1 0 0 0,-1 0 0 0 0,0 0 0 0 0,0 0 0 0 0,1 0 0 0 0,-1-1 0 0 0,0 1 1 0 0,-1 0-1 0 0,1-1 0 0 0,0 1 0 0 0,0-1 0 0 0,-1 1 0 0 0,1-1 0 0 0,-1 1 0 0 0,1-1 0 0 0,-1 0 0 0 0,1 0 0 0 0,-1 0-27 0 0,-37 28 132 0 0,-2-3 0 0 0,0-1 0 0 0,-2-3 0 0 0,0-1 0 0 0,-20 6-132 0 0,-34 17-212 0 0,22-9-885 0 0,61-14-2651 0 0,18-6-5324 0 0,-1-11 5679 0 0</inkml:trace>
  <inkml:trace contextRef="#ctx0" brushRef="#br0" timeOffset="657.21">501 423 7346 0 0,'0'0'1487'0'0,"0"0"-454"0"0,0 0-475 0 0,0 0-61 0 0,0 0 223 0 0,0 0 226 0 0,0 0 123 0 0,0 0-47 0 0,0 0-163 0 0,0 0-203 0 0,0 0-197 0 0,0 0-146 0 0,0 0-88 0 0,9 23-45 0 0,30 70-42 0 0,-20 3 112 0 0,-20-77-639 0 0,-7-4-2328 0 0,-3-8-5958 0 0,6-6 2698 0 0</inkml:trace>
</inkml:ink>
</file>

<file path=ppt/ink/ink4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47.3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1 102 0 0 0,'0'0'1040'0'0,"0"0"409"0"0,0 0-91 0 0,0 0-240 0 0,0 0-195 0 0,7-7-67 0 0,25-20 28 0 0,20 12 3026 0 0,206-21 1118 0 0,-113 22-4698 0 0,-143 12-3482 0 0,-22 1-2036 0 0,-7 11-1997 0 0,19-6 5814 0 0</inkml:trace>
</inkml:ink>
</file>

<file path=ppt/ink/ink4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4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0 0 0,'0'0'1119'0'0,"0"0"747"0"0,0 0 347 0 0,0 0-81 0 0,0 0-312 0 0,0 0-372 0 0,0 0-287 0 0,31-1-256 0 0,98-5-213 0 0,92-27-1221 0 0,-182 33-6046 0 0,-29 0 323 0 0</inkml:trace>
</inkml:ink>
</file>

<file path=ppt/ink/ink4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6:50.9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378 78 0 0 0,'0'0'1026'0'0,"0"0"275"0"0,0 0 110 0 0,0 0-104 0 0,0 0-321 0 0,0 0-381 0 0,0 0-298 0 0,0 0-115 0 0,-3 3 52 0 0,2 67 1467 0 0,5-44-1266 0 0,7 91 516 0 0,-6 0-1 0 0,-5 32-960 0 0,-1-133-377 0 0,-1-1 0 0 0,-1 1 1 0 0,0-1-1 0 0,-1 0 0 0 0,0 0 0 0 0,-1 0 1 0 0,-1-1-1 0 0,-4 8 377 0 0,-5-7-8295 0 0,13-14 8148 0 0</inkml:trace>
  <inkml:trace contextRef="#ctx0" brushRef="#br0" timeOffset="362.187">0 159 0 0 0,'0'0'1272'0'0,"0"0"485"0"0,0 0 106 0 0,0 0-154 0 0,0 0-235 0 0,0 0-246 0 0,31-8-126 0 0,98-25-51 0 0,236-59 4046 0 0,-180 67-4994 0 0,-184 25-136 0 0,-1 0 1 0 0,1 0-1 0 0,0 0 1 0 0,-1 0-1 0 0,1 0 1 0 0,0 0 0 0 0,-1 0-1 0 0,1 0 1 0 0,0 0-1 0 0,-1 0 1 0 0,1 1 0 0 0,0-1-1 0 0,-1 0 1 0 0,1 1-1 0 0,-1-1 1 0 0,1 0 0 0 0,-1 1-1 0 0,1-1 1 0 0,-1 1-1 0 0,1-1 1 0 0,-1 0-1 0 0,1 1 1 0 0,-1 0 0 0 0,1-1-1 0 0,-1 1 1 0 0,0-1-1 0 0,1 1 1 0 0,-1-1 0 0 0,0 1-1 0 0,1 0 1 0 0,-1-1-1 0 0,0 1 1 0 0,0 0-1 0 0,0-1 1 0 0,0 1 0 0 0,0-1-1 0 0,0 1 1 0 0,0 0-1 0 0,0-1 1 0 0,0 1 0 0 0,0 0-1 0 0,0-1 1 0 0,0 1-1 0 0,0 0 1 0 0,0-1 0 0 0,0 1-1 0 0,-1 0 1 0 0,1-1-1 0 0,0 1 1 0 0,-1-1-1 0 0,1 1 1 0 0,0 0 0 0 0,-1-1-1 0 0,1 1 1 0 0,0-1-1 0 0,-1 1 33 0 0,-20 32-1667 0 0,-80 68-11071 0 0,86-88 12303 0 0</inkml:trace>
  <inkml:trace contextRef="#ctx0" brushRef="#br0" timeOffset="610.7">92 719 0 0 0,'0'0'481'0'0,"0"0"1010"0"0,0 0 467 0 0,0 0 248 0 0,0 0 38 0 0,0 0-206 0 0,0 0-357 0 0,0 0-366 0 0,0 0-278 0 0,0 0-195 0 0,31 1-136 0 0,98 3-89 0 0,-24-17 585 0 0,66-15-1387 0 0,-124 20-4464 0 0,0 0-5421 0 0,-36 4 7156 0 0</inkml:trace>
  <inkml:trace contextRef="#ctx0" brushRef="#br0" timeOffset="1360.223">989 535 0 0 0,'0'0'771'0'0,"0"0"308"0"0,0 0 232 0 0,0 0 18 0 0,0 0-134 0 0,0 0-241 0 0,0 0-249 0 0,0 0-203 0 0,-22 35-165 0 0,-66 109-116 0 0,-5 11 72 0 0,66-81 889 0 0,59-119 863 0 0,1 7-1891 0 0,0 1 0 0 0,3 2 0 0 0,1 1 0 0 0,1 2 0 0 0,2 2 0 0 0,1 1-1 0 0,3 1-153 0 0,-38 24-27 0 0,-1 0-1 0 0,1 0 1 0 0,-1 1-1 0 0,1 0 1 0 0,0 0-1 0 0,1 0 1 0 0,-1 1-1 0 0,0 0 1 0 0,1 0-1 0 0,-1 1 1 0 0,1-1-1 0 0,-1 2 0 0 0,1-1 1 0 0,0 1-1 0 0,-1 0 1 0 0,1 0-1 0 0,0 0 28 0 0,35 58 12 0 0,4 97 655 0 0,-29-56 921 0 0,-49-99 1157 0 0,-205-91-2594 0 0,25 44-2592 0 0,200 46 2580 0 0,6 1-3146 0 0,1 0-7589 0 0,6 0 8805 0 0</inkml:trace>
  <inkml:trace contextRef="#ctx0" brushRef="#br0" timeOffset="2134.161">1977 211 0 0 0,'0'0'741'0'0,"0"0"877"0"0,0 0 291 0 0,0 0-70 0 0,0 0-215 0 0,0 0-274 0 0,0 0-271 0 0,0 0-175 0 0,2-3-117 0 0,3 1 1792 0 0,-17 31-230 0 0,9-23-2587 0 0,-10 17 411 0 0,-1 0-1 0 0,-2 0 1 0 0,0-2-1 0 0,-1 0 1 0 0,-1 0 0 0 0,-1-2-1 0 0,-1-1 1 0 0,-1 0 0 0 0,0-1-1 0 0,-1-1 1 0 0,-1-2 0 0 0,0 0-1 0 0,-22 9-172 0 0,33-16-24 0 0,0-1-1 0 0,0 0 0 0 0,0 0 1 0 0,-1-1-1 0 0,0-1 0 0 0,0 0 1 0 0,-1-1-1 0 0,1-1 0 0 0,0 0 1 0 0,-1 0-1 0 0,0-1 0 0 0,-4-1 25 0 0,15-1-8 0 0,-1 0-1 0 0,1 0 1 0 0,-1 0 0 0 0,1-1-1 0 0,0 0 1 0 0,0 1 0 0 0,-1-1-1 0 0,1 0 1 0 0,0 0-1 0 0,1 0 1 0 0,-1-1 0 0 0,0 1-1 0 0,1-1 1 0 0,-1 0-1 0 0,1 1 1 0 0,0-1 0 0 0,0 0-1 0 0,0 0 1 0 0,0-1-1 0 0,0 1 1 0 0,1 0 0 0 0,0 0-1 0 0,-1-1 1 0 0,1 1-1 0 0,1-1 1 0 0,-2-2 8 0 0,-4-93-402 0 0,8 90 378 0 0,0 0 0 0 0,0 0 0 0 0,1 0 0 0 0,0 0 0 0 0,1 1 0 0 0,0-1 0 0 0,0 1 0 0 0,1 0 0 0 0,0 0 0 0 0,0 1-1 0 0,0 0 1 0 0,2-1 24 0 0,-5 5 5 0 0,0 1-1 0 0,0-1 0 0 0,1 1 1 0 0,-1-1-1 0 0,1 1 1 0 0,0 0-1 0 0,0 0 0 0 0,0 0 1 0 0,0 1-1 0 0,0-1 0 0 0,0 0 1 0 0,0 1-1 0 0,0 0 0 0 0,1 0 1 0 0,-1 0-1 0 0,0 0 0 0 0,1 1 1 0 0,-1-1-1 0 0,1 1 1 0 0,-1 0-1 0 0,1 0 0 0 0,-1 0 1 0 0,0 0-1 0 0,1 1 0 0 0,-1-1 1 0 0,1 1-1 0 0,-1 0 0 0 0,0 0 1 0 0,0 0-1 0 0,1 1 0 0 0,-1-1 1 0 0,1 1-5 0 0,36 25 485 0 0,-1 1 1 0 0,-2 2 0 0 0,0 1-1 0 0,-2 2 1 0 0,4 8-486 0 0,-34-36 32 0 0,7 10 32 0 0,2-1-1 0 0,0 0 0 0 0,1-1 1 0 0,0 0-1 0 0,1-1 0 0 0,0-1 0 0 0,1 0 1 0 0,0-1-1 0 0,1-1 0 0 0,0-1 1 0 0,0-1-1 0 0,1 0 0 0 0,0-1 1 0 0,0-1-1 0 0,0-1 0 0 0,1-1 1 0 0,15 1-64 0 0,-28-4-321 0 0,36 0-2036 0 0,-29 0-1625 0 0,-1 0-3355 0 0,-8 0 77 0 0</inkml:trace>
</inkml:ink>
</file>

<file path=ppt/ink/ink4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00.9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1 284 0 0 0,'0'0'846'0'0,"0"0"-48"0"0,0 0 9 0 0,0 0 173 0 0,0 0 194 0 0,0 0 21 0 0,0 0-167 0 0,0 0-210 0 0,0 0-146 0 0,0 0 21 0 0,5 0 166 0 0,181-22 5526 0 0,-23-4-4595 0 0,108 12-1548 0 0,-225 12-158 0 0,-23 0-3028 0 0,0 2-9274 0 0,-22 0 9009 0 0</inkml:trace>
  <inkml:trace contextRef="#ctx0" brushRef="#br0" timeOffset="265.469">80 490 0 0 0,'0'0'559'0'0,"0"0"210"0"0,0 0 85 0 0,0 0 303 0 0,0 0 369 0 0,0 0 220 0 0,0 0-22 0 0,0 0-177 0 0,0 0-192 0 0,0 0-165 0 0,0 0-110 0 0,0 0-96 0 0,0 0-98 0 0,29 3-114 0 0,92 9-131 0 0,19-26 526 0 0,-29 2-894 0 0,27-5-957 0 0,-48-3-6493 0 0,-70 14-988 0 0,-16 5 5961 0 0</inkml:trace>
  <inkml:trace contextRef="#ctx0" brushRef="#br0" timeOffset="690.908">387 1 0 0 0,'0'0'671'0'0,"0"0"250"0"0,0 0 93 0 0,0 0 129 0 0,0 0 70 0 0,0 0-35 0 0,0 0-118 0 0,0 0-144 0 0,0 0-114 0 0,0 0-43 0 0,0 0-26 0 0,0 0-10 0 0,6 14-27 0 0,23 47-28 0 0,-26-57-575 0 0,0-1-1 0 0,0 0 1 0 0,0 1 0 0 0,0-1-1 0 0,0 0 1 0 0,1-1-1 0 0,0 1 1 0 0,-1-1-1 0 0,1 1 1 0 0,0-1-1 0 0,0 0 1 0 0,0-1-1 0 0,0 1 1 0 0,1-1 0 0 0,-1 0-1 0 0,0 0 1 0 0,3 0-93 0 0,9 4 328 0 0,249 94 1947 0 0,-250-91-2262 0 0,-1 0-1 0 0,0 1 1 0 0,0 0-1 0 0,0 1 0 0 0,-2 1 1 0 0,1 0-1 0 0,7 9-12 0 0,-17-17 4 0 0,0 1 0 0 0,0 0 0 0 0,0 0-1 0 0,0 0 1 0 0,-1 0 0 0 0,1 1 0 0 0,-1-1-1 0 0,0 1 1 0 0,-1 0 0 0 0,1-1-1 0 0,-1 1 1 0 0,0 0 0 0 0,0 0 0 0 0,0 0-1 0 0,0 0 1 0 0,-1 0 0 0 0,0 0 0 0 0,0 0-1 0 0,-1 0 1 0 0,1 0 0 0 0,-1-1 0 0 0,0 1-1 0 0,0 0 1 0 0,-1 0 0 0 0,0 0 0 0 0,1-1-1 0 0,-3 4-3 0 0,-8 9 59 0 0,0-1 0 0 0,-1-1 0 0 0,0 1 0 0 0,-2-2 0 0 0,0 0 0 0 0,0-1 0 0 0,-1 0 0 0 0,-1-2 0 0 0,0 0 0 0 0,-1 0-59 0 0,-200 107 495 0 0,150-60-963 0 0,62-40-3757 0 0,6 1-4145 0 0,1-15 3486 0 0</inkml:trace>
</inkml:ink>
</file>

<file path=ppt/ink/ink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02.77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46 972 0 0 0,'-15'22'0'0'0,"11"-15"0"0"0,3-6 0 0 0,1 1 0 0 0,-2-1 0 0 0,-8-2 837 0 0,1-1 8521 0 0,5 1-6698 0 0,3 1-1916 0 0,1 0-115 0 0,0 0-86 0 0,0 0-49 0 0,0 0-30 0 0,1-26 2602 0 0,55-154-708 0 0,44-23-834 0 0,-82 168-1390 0 0,1 1 0 0 0,2 2 0 0 0,2 0 1 0 0,1 1-1 0 0,1 1 0 0 0,1 1 0 0 0,2 1 0 0 0,12-8-134 0 0,-32 30 23 0 0,13-13 24 0 0,1 2 0 0 0,1 0 0 0 0,0 2 0 0 0,2 0 0 0 0,-1 2 0 0 0,2 0 0 0 0,17-5-47 0 0,121-37 74 0 0,-43 23-62 0 0,-85 28 35 0 0,-36 4-22 0 0,0 0 4 0 0,0 0 17 0 0,0 0 10 0 0,0 0 5 0 0,0 0-1 0 0,0 0 8 0 0,0 0-4 0 0,0 0-3 0 0,0 0 11 0 0,0 0-12 0 0,0 0-2 0 0,0 0 2 0 0,0 0-14 0 0,0 0-14 0 0,0 0 10 0 0,0 0-9 0 0,0 0-4 0 0,0 0 13 0 0,0 0-9 0 0,0 0-5 0 0,0 0 8 0 0,0 0-4 0 0,0 0-7 0 0,0 0 1 0 0,-28 0 204 0 0,13-2-219 0 0,1 1-1 0 0,0-2 0 0 0,0 0 1 0 0,0-1-1 0 0,0 0 0 0 0,0-1 0 0 0,1 0 1 0 0,0-2-1 0 0,0 1 0 0 0,-7-6-10 0 0,-62-17 12 0 0,80 30-23 0 0,1 0 0 0 0,-1 0 0 0 0,0 1-1 0 0,1-1 1 0 0,-1 0 0 0 0,1 0 0 0 0,0 1 0 0 0,-1-1-1 0 0,1 1 1 0 0,0 0 0 0 0,0-1 0 0 0,0 1 0 0 0,0 0-1 0 0,0-1 1 0 0,0 1 0 0 0,1 0 0 0 0,-1 0 0 0 0,0 0 0 0 0,1 0-1 0 0,0 0 1 0 0,-1 0 0 0 0,1 0 0 0 0,0 0 0 0 0,0 0-1 0 0,0-1 1 0 0,0 1 0 0 0,0 0 0 0 0,1 0 0 0 0,-1 0-1 0 0,1 0 1 0 0,-1 0 0 0 0,1 0 0 0 0,-1 0 0 0 0,1 0-1 0 0,1 1 12 0 0,-2 11-13 0 0,-7 312-497 0 0,9-214 422 0 0,-2-112 89 0 0,0 0 0 0 0,0 1 0 0 0,0-1-1 0 0,1 1 1 0 0,-1-1 0 0 0,0 1 0 0 0,0-1 0 0 0,1 1-1 0 0,-1-1 1 0 0,0 0 0 0 0,0 1 0 0 0,1-1 0 0 0,-1 0-1 0 0,0 1 1 0 0,1-1 0 0 0,-1 0 0 0 0,1 1-1 0 0,-1-1 1 0 0,0 0 0 0 0,1 0 0 0 0,-1 1 0 0 0,1-1-1 0 0,-1 0 1 0 0,1 0 0 0 0,-1 0 0 0 0,1 0 0 0 0,-1 0-1 0 0,0 0 1 0 0,1 1 0 0 0,-1-1 0 0 0,1 0-1 0 0,-1 0 1 0 0,1-1 0 0 0,-1 1 0 0 0,1 0 0 0 0,-1 0-1 0 0,1 0 1 0 0,-1 0 0 0 0,1 0 0 0 0,-1 0 0 0 0,1-1-1 0 0,-1 1 1 0 0,0 0 0 0 0,1 0 0 0 0,-1-1-1 0 0,1 1 1 0 0,-1 0 0 0 0,0 0 0 0 0,1-1 0 0 0,-1 1-1 0 0,0 0 1 0 0,1-1 0 0 0,-1 1 0 0 0,0-1 0 0 0,0 1-1 0 0,1-1 1 0 0,-1 1 0 0 0,0 0 0 0 0,0-1 0 0 0,0 1-1 0 0,1-1 1 0 0,-1 1-1 0 0,19-30 167 0 0,-19 29-164 0 0,72-123 348 0 0,80-107-351 0 0,-92 160 78 0 0,-32 42-3250 0 0,-24 36-8711 0 0,-2-3 1589 0 0</inkml:trace>
</inkml:ink>
</file>

<file path=ppt/ink/ink4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04.1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755 652 0 0 0,'0'0'922'0'0,"0"0"638"0"0,0 0 383 0 0,0 0 56 0 0,0 0-179 0 0,0 0-307 0 0,0 0-330 0 0,0 0-214 0 0,0-7-174 0 0,1-22-155 0 0,-21 47 1026 0 0,-154 262 286 0 0,152-253-2029 0 0,-2 0 0 0 0,-1-2-1 0 0,-1 0 1 0 0,-1-2 0 0 0,-1-1-1 0 0,-1-1 1 0 0,0-2-1 0 0,-2-1 1 0 0,0-1 0 0 0,-1-1-1 0 0,-1-2 1 0 0,-30 8 77 0 0,51-19 4 0 0,0 0 0 0 0,0 0 0 0 0,0-1 0 0 0,-1-1-1 0 0,1 0 1 0 0,-1-1 0 0 0,1-1 0 0 0,-1 1 0 0 0,-2-2-4 0 0,13 1-1 0 0,0 1 0 0 0,0-1 1 0 0,0 0-1 0 0,1 0 0 0 0,-1 0 1 0 0,0 0-1 0 0,0 0 0 0 0,0 0 1 0 0,1-1-1 0 0,-1 1 0 0 0,1 0 0 0 0,-1-1 1 0 0,1 1-1 0 0,0-1 0 0 0,-1 0 1 0 0,1 1-1 0 0,0-1 0 0 0,0 0 1 0 0,0 0-1 0 0,0 0 0 0 0,0 0 0 0 0,1 0 1 0 0,-1 0-1 0 0,1 0 0 0 0,-1 0 1 0 0,1 0-1 0 0,0 0 0 0 0,-1 0 1 0 0,1 0-1 0 0,0 0 0 0 0,1 0 1 0 0,-1 0-1 0 0,0 0 0 0 0,0 0 0 0 0,1 0 1 0 0,-1 0-1 0 0,1 0 0 0 0,1-2 1 0 0,35-72-181 0 0,-11 47 206 0 0,3 0 1 0 0,0 3-1 0 0,1 0 1 0 0,2 2-1 0 0,1 1 1 0 0,12-6-26 0 0,-26 16 29 0 0,-12 8-11 0 0,1 0-1 0 0,-1 1 0 0 0,1 0 0 0 0,-1 0 1 0 0,1 0-1 0 0,0 1 0 0 0,1 0 0 0 0,-1 1 1 0 0,0 0-1 0 0,1 0 0 0 0,-1 0 1 0 0,1 1-1 0 0,0 1 0 0 0,-1 0 0 0 0,1 0 1 0 0,0 0-1 0 0,0 1-17 0 0,-3 2 52 0 0,0 1 1 0 0,-1-1 0 0 0,0 1-1 0 0,1 0 1 0 0,-1 1 0 0 0,-1-1-1 0 0,1 1 1 0 0,-1 0 0 0 0,0 0-1 0 0,0 0 1 0 0,0 1 0 0 0,-1-1-1 0 0,0 1 1 0 0,0 0 0 0 0,0 0-1 0 0,-1 0 1 0 0,2 4-53 0 0,14 26 462 0 0,-7-18-214 0 0,-5-4-168 0 0,0-1 0 0 0,1 0 0 0 0,1 0 1 0 0,0-1-1 0 0,0 0 0 0 0,1 0 0 0 0,1-1 0 0 0,0 0 1 0 0,1-1-1 0 0,0 0 0 0 0,0 0 0 0 0,1-2 0 0 0,0 1 1 0 0,1-1-1 0 0,0-1 0 0 0,0-1 0 0 0,0 1 0 0 0,1-2 1 0 0,6 2-81 0 0,-18-7-122 0 0,70 11-1074 0 0,-47-12-2894 0 0,-2-4-4978 0 0,-12 1 4078 0 0</inkml:trace>
  <inkml:trace contextRef="#ctx0" brushRef="#br0" timeOffset="307.176">1239 921 6489 0 0,'0'0'2312'0'0,"0"0"-831"0"0,0 0-655 0 0,0 0-59 0 0,0 0 259 0 0,0 0 201 0 0,0 0 16 0 0,0 0-206 0 0,0 0-269 0 0,0 0-144 0 0,0 0-79 0 0,34-10-58 0 0,105-33-36 0 0,-35 26 352 0 0,-82 17-663 0 0,160 7 356 0 0,-171-5-1742 0 0,28 3 2899 0 0,-25-4-6724 0 0,-1-1-6819 0 0,-11 0 7722 0 0</inkml:trace>
  <inkml:trace contextRef="#ctx0" brushRef="#br0" timeOffset="557.42">1324 1135 5649 0 0,'0'0'3086'0'0,"0"0"-1457"0"0,0 0-579 0 0,0 0 195 0 0,0 0 288 0 0,0 0 65 0 0,0 0-227 0 0,33-4-321 0 0,105-12-261 0 0,173-38 922 0 0,-224 48-2620 0 0,-58 5-1960 0 0,-1 1-3560 0 0,-19 0-4075 0 0</inkml:trace>
  <inkml:trace contextRef="#ctx0" brushRef="#br0" timeOffset="4196.654">3235 362 0 0 0,'0'0'479'0'0,"0"0"-144"0"0,0 0 118 0 0,0 0 415 0 0,0 0 491 0 0,0 0 239 0 0,0 0-18 0 0,0 0-186 0 0,0 0-259 0 0,0 0-210 0 0,0 0-159 0 0,0 0-102 0 0,7 18-77 0 0,36 92 486 0 0,-38-89-817 0 0,-1 1 0 0 0,-1 0 0 0 0,-1 1 0 0 0,0-1 0 0 0,-2 0 0 0 0,0 0 1 0 0,-2 0-1 0 0,-1 1 0 0 0,0-1 0 0 0,-2-1 0 0 0,0 1 0 0 0,-1-1 0 0 0,-2 0 0 0 0,0 1-256 0 0,-8 56 116 0 0,18-76-91 0 0,1-1 1 0 0,-1 1 0 0 0,1-1-1 0 0,0 1 1 0 0,0-1-1 0 0,-1 0 1 0 0,1 0-1 0 0,0-1 1 0 0,0 1-1 0 0,0-1 1 0 0,0 1-1 0 0,0-1 1 0 0,0 0-1 0 0,0 0 1 0 0,0 0-1 0 0,0 0 1 0 0,0-1-1 0 0,0 1 1 0 0,1-1-26 0 0,8 1 123 0 0,119-32 347 0 0,-77 14-544 0 0,-23 5-578 0 0,-15 5-2282 0 0,0 2-5413 0 0,-11 5 2359 0 0</inkml:trace>
  <inkml:trace contextRef="#ctx0" brushRef="#br0" timeOffset="3073.647">2445 413 648 0 0,'0'0'768'0'0,"0"0"-317"0"0,0 0-276 0 0,0 0 145 0 0,0 0 415 0 0,0 0 484 0 0,0 0 329 0 0,0 0 55 0 0,0 0-173 0 0,0 0-306 0 0,0 0-271 0 0,0 0-190 0 0,0 0-115 0 0,12 36-78 0 0,35 114-50 0 0,-28-59 311 0 0,3 191-1035 0 0,-41-253-3499 0 0,-1-20-4973 0 0,14-9 7953 0 0</inkml:trace>
  <inkml:trace contextRef="#ctx0" brushRef="#br0" timeOffset="3418.818">2379 424 0 0 0,'0'0'173'0'0,"0"0"633"0"0,0 0 347 0 0,0 0 333 0 0,0 0 314 0 0,0 0 122 0 0,0 0-177 0 0,0 0-309 0 0,32-21-327 0 0,103-66-262 0 0,-131 84-790 0 0,-1 1-1 0 0,0-1 0 0 0,1 1 1 0 0,0-1-1 0 0,-1 1 1 0 0,1 0-1 0 0,0 1 0 0 0,0-1 1 0 0,0 1-1 0 0,0 0 0 0 0,1-1 1 0 0,-1 2-1 0 0,0-1 0 0 0,0 0 1 0 0,1 1-1 0 0,-1 0 0 0 0,4 0-56 0 0,5 2 188 0 0,-5-3-139 0 0,0 1 0 0 0,0 0 0 0 0,0 0 0 0 0,-1 1 0 0 0,1 0 1 0 0,0 1-1 0 0,0 0 0 0 0,-1 0 0 0 0,1 0 0 0 0,-1 1 0 0 0,1 0 0 0 0,-1 1 0 0 0,0 0 0 0 0,0 0 0 0 0,-1 0 1 0 0,1 1-1 0 0,-1 0 0 0 0,0 0 0 0 0,0 0 0 0 0,-1 1 0 0 0,0 0 0 0 0,4 4-49 0 0,-6-6 30 0 0,1 1 0 0 0,-1-1-1 0 0,0 0 1 0 0,-1 1 0 0 0,1 0-1 0 0,-1-1 1 0 0,0 1 0 0 0,0 0 0 0 0,0 1-1 0 0,-1-1 1 0 0,1 0 0 0 0,-1 0 0 0 0,0 0-1 0 0,-1 1 1 0 0,0-1 0 0 0,0 1-1 0 0,0-1 1 0 0,0 0 0 0 0,-1 1 0 0 0,0-1-1 0 0,0 0 1 0 0,0 0 0 0 0,0 0-1 0 0,-1 1 1 0 0,0-1 0 0 0,0-1 0 0 0,-1 1-1 0 0,1 0 1 0 0,-1-1 0 0 0,0 1-1 0 0,0-1 1 0 0,-1 0 0 0 0,1 0 0 0 0,-1 0-1 0 0,0 0-29 0 0,-23 15-15 0 0,-1-1-1 0 0,-1-1 0 0 0,-1-2 0 0 0,0 0 0 0 0,-16 3 16 0 0,-12 8-753 0 0,32-16-30 0 0,-34 21-5115 0 0,54-20 315 0 0,6-8 2936 0 0</inkml:trace>
  <inkml:trace contextRef="#ctx0" brushRef="#br0" timeOffset="3739.61">2835 752 0 0 0,'0'0'1171'0'0,"0"0"-379"0"0,0 0-168 0 0,0 0 334 0 0,0 0 551 0 0,0 0 386 0 0,0 0 34 0 0,0 0-270 0 0,0 0-364 0 0,0 0-295 0 0,0 0-176 0 0,0 0-110 0 0,0 0-73 0 0,9 19-87 0 0,24 59-93 0 0,-10 23 734 0 0,-30-50-2222 0 0,0-45-3297 0 0,-4-3-3943 0 0,10-3 4664 0 0</inkml:trace>
  <inkml:trace contextRef="#ctx0" brushRef="#br0" timeOffset="5541.647">3833 744 0 0 0,'0'0'339'0'0,"0"0"641"0"0,0 0 138 0 0,0 0 43 0 0,0 0 51 0 0,0 0 91 0 0,-4 0 76 0 0,-10 0-16 0 0,10 0-77 0 0,4 0-149 0 0,2 2 5379 0 0,10 4-6031 0 0,354-50 3119 0 0,-360 44-4098 0 0,8 0-1861 0 0,-6 0-8835 0 0,-7 0 3346 0 0</inkml:trace>
  <inkml:trace contextRef="#ctx0" brushRef="#br0" timeOffset="6867.343">4481 325 0 0 0,'0'0'343'0'0,"0"0"577"0"0,0 0 356 0 0,0 0 346 0 0,0 0 226 0 0,0 0-13 0 0,0 0-282 0 0,0 0-408 0 0,0 0-419 0 0,0 0-291 0 0,0 0-162 0 0,0 0-28 0 0,-2 5 53 0 0,-14 90 1311 0 0,15-83-1519 0 0,1 0 0 0 0,0-1 0 0 0,0 1 0 0 0,2-1 0 0 0,-1 1 0 0 0,1-1 0 0 0,1 1 0 0 0,0-1 0 0 0,1 0-1 0 0,0 0 1 0 0,1-1 0 0 0,0 1 0 0 0,0-1 0 0 0,1 0 0 0 0,1 0 0 0 0,-1-1 0 0 0,2 0 0 0 0,-1 0 0 0 0,9 7-90 0 0,-13-14 72 0 0,0 0 0 0 0,0-1 0 0 0,0 0 0 0 0,0 1 0 0 0,0-1 0 0 0,0 0 0 0 0,0 0 0 0 0,0-1 0 0 0,0 1 0 0 0,1-1 0 0 0,-1 1 0 0 0,0-1 0 0 0,0 0 0 0 0,1 0 0 0 0,-1-1 0 0 0,0 1 0 0 0,0 0 0 0 0,1-1 0 0 0,-1 0 0 0 0,0 0 0 0 0,0 0 0 0 0,0 0 0 0 0,0-1 0 0 0,0 1 0 0 0,0-1 1 0 0,-1 0-1 0 0,1 1 0 0 0,0-1 0 0 0,1-2-72 0 0,69-69 578 0 0,-10-23-710 0 0,-52 109-816 0 0,-2 20 786 0 0,-8-26 160 0 0,0-1-1 0 0,0 1 1 0 0,1 0 0 0 0,-1-1-1 0 0,1 0 1 0 0,1 1-1 0 0,-1-1 1 0 0,1 0 0 0 0,0 0-1 0 0,1 0 1 0 0,-1-1-1 0 0,1 1 1 0 0,0-1-1 0 0,1 0 1 0 0,-1 0 0 0 0,1 0-1 0 0,0-1 1 0 0,0 1-1 0 0,0-1 1 0 0,1-1-1 0 0,0 1 1 0 0,5 2 2 0 0,0-4 111 0 0,0 0 0 0 0,0-1 0 0 0,0 0 0 0 0,0-1 0 0 0,0 0 0 0 0,0 0 0 0 0,1-2 0 0 0,-1 1 0 0 0,0-1 0 0 0,-1-1 1 0 0,1 0-1 0 0,0 0 0 0 0,-1-1 0 0 0,1-1 0 0 0,-1 0 0 0 0,-1 0 0 0 0,1-1 0 0 0,-1 0 0 0 0,0 0 0 0 0,0-1 0 0 0,0-1 0 0 0,-1 1 0 0 0,0-1 0 0 0,-1-1 0 0 0,0 1 0 0 0,0-1 0 0 0,-1-1 0 0 0,0 1 0 0 0,-1-1 0 0 0,2-4-111 0 0,-4 8-61 0 0,0 1-1 0 0,-1-1 1 0 0,1 0-1 0 0,-1 0 1 0 0,-1 0-1 0 0,1 0 1 0 0,-1 0-1 0 0,0 0 0 0 0,0 0 1 0 0,-1-1-1 0 0,0 1 1 0 0,0 0-1 0 0,0-3 62 0 0,-6-8-3795 0 0,-5 4-3428 0 0,4 8-1499 0 0</inkml:trace>
  <inkml:trace contextRef="#ctx0" brushRef="#br0" timeOffset="7267.829">5516 1 0 0 0,'0'0'2251'0'0,"0"0"-1017"0"0,0 0-518 0 0,0 0-37 0 0,0 0 312 0 0,0 0 354 0 0,0 0 84 0 0,0 0-240 0 0,0 0-397 0 0,0 0-358 0 0,0 0-192 0 0,0 0-42 0 0,0 0 17 0 0,9 11 920 0 0,-10-2-852 0 0,1 0 0 0 0,-2 0 0 0 0,1 0 0 0 0,-1 0 0 0 0,-1-1 0 0 0,1 1 0 0 0,-2 0 0 0 0,1-1 0 0 0,-1 0 0 0 0,0 0 0 0 0,-1 0-285 0 0,0 3 86 0 0,1-3-71 0 0,1 1 1 0 0,-1-1-1 0 0,2 1 1 0 0,0 0 0 0 0,0-1-1 0 0,0 1 1 0 0,1 0-1 0 0,0 0 1 0 0,1 0-1 0 0,0 1 1 0 0,0-1-1 0 0,2 6-15 0 0,0-13 47 0 0,0 1 0 0 0,0-1 0 0 0,0 1 0 0 0,0-1 0 0 0,1 0 0 0 0,-1 0 0 0 0,0 0 0 0 0,1-1-1 0 0,0 1 1 0 0,-1 0 0 0 0,1-1 0 0 0,0 0 0 0 0,0 1 0 0 0,0-1 0 0 0,0 0 0 0 0,0-1 0 0 0,0 1-1 0 0,0-1 1 0 0,0 1 0 0 0,0-1 0 0 0,0 0 0 0 0,1 0 0 0 0,-1 0 0 0 0,0 0 0 0 0,2-1-47 0 0,15-1 218 0 0,-1 0 0 0 0,1-1 0 0 0,-1-1 1 0 0,0-1-1 0 0,0-1 0 0 0,-1-1 0 0 0,11-5-218 0 0,-2 2 46 0 0,29-4-1291 0 0,-44 13-3329 0 0,1 1-4142 0 0,-11 0 4242 0 0</inkml:trace>
  <inkml:trace contextRef="#ctx0" brushRef="#br0" timeOffset="7575.174">5339 454 2136 0 0,'0'0'2068'0'0,"0"0"-839"0"0,0 0-327 0 0,0 0 273 0 0,0 0 394 0 0,0 0 156 0 0,0 0-185 0 0,0 0-324 0 0,0 0-285 0 0,0 0-161 0 0,0 0-90 0 0,32 0-51 0 0,101-1-55 0 0,71-17 1066 0 0,-183 16-1736 0 0,96-11 284 0 0,-41 3-3433 0 0,-58 9-2082 0 0,-11 1-1564 0 0,-2 0 3478 0 0</inkml:trace>
  <inkml:trace contextRef="#ctx0" brushRef="#br0" timeOffset="7991.557">5484 652 3441 0 0,'0'0'1304'0'0,"0"0"-441"0"0,0 0-138 0 0,0 0 309 0 0,0 0 348 0 0,0 0 166 0 0,0 0-159 0 0,0 0-320 0 0,0 0-284 0 0,0 0-194 0 0,0 0-139 0 0,0 0-85 0 0,0 0-75 0 0,31-8-61 0 0,96-23-65 0 0,-50 23 69 0 0,-77 8-231 0 0,1 0 1 0 0,0 0-1 0 0,0 0 1 0 0,-1 0-1 0 0,1 0 0 0 0,0 0 1 0 0,0 0-1 0 0,-1 1 0 0 0,1-1 1 0 0,0 0-1 0 0,-1 1 0 0 0,1-1 1 0 0,0 0-1 0 0,-1 1 1 0 0,1-1-1 0 0,0 1 0 0 0,-1-1 1 0 0,1 1-1 0 0,-1-1 0 0 0,1 1 1 0 0,-1 0-1 0 0,1-1 0 0 0,-1 1 1 0 0,1 0-1 0 0,-1-1 0 0 0,0 1 1 0 0,1 0-1 0 0,-1-1 1 0 0,0 1-1 0 0,0 0 0 0 0,0 0 1 0 0,1-1-1 0 0,-1 1 0 0 0,0 0 1 0 0,0 0-1 0 0,0-1 0 0 0,0 1 1 0 0,0 0-1 0 0,0 0 1 0 0,0-1-1 0 0,-1 1 0 0 0,1 0 1 0 0,0 0-1 0 0,0-1 0 0 0,-1 1 1 0 0,1 0-1 0 0,0-1 0 0 0,-1 1 1 0 0,1 0-1 0 0,0-1 1 0 0,-1 1-1 0 0,1 0 0 0 0,-1 0-4 0 0,-23 39 217 0 0,-79 67 231 0 0,102-106-437 0 0,0 0-1 0 0,0 1 0 0 0,-1-1 0 0 0,1 1 1 0 0,1-1-1 0 0,-1 0 0 0 0,0 1 1 0 0,0 0-1 0 0,0-1 0 0 0,1 1 0 0 0,-1-1 1 0 0,1 1-1 0 0,0 0 0 0 0,-1-1 1 0 0,1 1-1 0 0,0 0 0 0 0,0 0 0 0 0,0-1 1 0 0,0 1-1 0 0,0 0 0 0 0,0-1 1 0 0,0 1-1 0 0,1 0 0 0 0,-1-1 1 0 0,1 1-1 0 0,-1 0 0 0 0,1-1 0 0 0,0 1 1 0 0,0-1-1 0 0,-1 1 0 0 0,1-1 1 0 0,0 1-1 0 0,0-1 0 0 0,0 0 0 0 0,1 1 1 0 0,-1-1-1 0 0,0 0 0 0 0,0 0 1 0 0,1 0-1 0 0,-1 0 0 0 0,1 0 0 0 0,-1 0 1 0 0,1 0-1 0 0,-1 0 0 0 0,1-1 1 0 0,-1 1-1 0 0,1-1 0 0 0,0 1 0 0 0,-1-1 1 0 0,1 1-1 0 0,0-1 0 0 0,0 0 1 0 0,-1 0-11 0 0,101 1 578 0 0,-32-9-1810 0 0,-29 1-3984 0 0,-27 4 79 0 0,-3-1-1172 0 0</inkml:trace>
  <inkml:trace contextRef="#ctx0" brushRef="#br0" timeOffset="9117.744">2285 1179 0 0 0,'0'0'432'0'0,"0"0"31"0"0,-10 3 668 0 0,39 1 3240 0 0,154-3 1958 0 0,369-9-3036 0 0,141-35-2686 0 0,-396 31-489 0 0,360-33 91 0 0,-243 16-161 0 0,-77 0-13 0 0,117 7 14 0 0,-240 7-284 0 0,-176 12-982 0 0,-25 2-3076 0 0,0 1-5575 0 0,-13 0 8396 0 0</inkml:trace>
  <inkml:trace contextRef="#ctx0" brushRef="#br0" timeOffset="10945.623">4362 1293 0 0 0,'0'0'986'0'0,"0"0"-349"0"0,0 0-186 0 0,0 0 118 0 0,0 0 255 0 0,0 0 170 0 0,0 0 77 0 0,0 0 12 0 0,0 0-40 0 0,0 0-23 0 0,0 0-67 0 0,1 11-102 0 0,1 199 3033 0 0,-9-11-3522 0 0,30-176-1861 0 0,11-35-6634 0 0,-23 1 3365 0 0,-9 7 4440 0 0</inkml:trace>
  <inkml:trace contextRef="#ctx0" brushRef="#br0" timeOffset="11247.615">4008 1378 0 0 0,'0'0'425'0'0,"0"0"-44"0"0,0 0 251 0 0,0 0 484 0 0,0 0 376 0 0,0 0 127 0 0,0 0-110 0 0,0 0-200 0 0,0 0-179 0 0,0 0-125 0 0,0 0-63 0 0,34-5-61 0 0,110-15-54 0 0,199-29 2510 0 0,-336 48-3460 0 0,106-10 418 0 0,-38 8-5135 0 0,-67 14-6129 0 0,-8-7 10001 0 0</inkml:trace>
  <inkml:trace contextRef="#ctx0" brushRef="#br0" timeOffset="11488.8">4067 1823 2513 0 0,'0'0'2165'0'0,"0"0"-371"0"0,0 0-106 0 0,0 0 94 0 0,0 0 52 0 0,31-8-123 0 0,101-26-327 0 0,117-42 1358 0 0,-81 44-3681 0 0,-131 29-2893 0 0,0 2-3401 0 0,-30 1 1624 0 0</inkml:trace>
  <inkml:trace contextRef="#ctx0" brushRef="#br0" timeOffset="15116.175">4916 1543 0 0 0,'0'0'838'0'0,"0"0"572"0"0,0 0 307 0 0,0 0 38 0 0,0 0-261 0 0,0 0-420 0 0,0 0-373 0 0,0 0-232 0 0,0 0-90 0 0,0 3 41 0 0,-52 112 1914 0 0,-97 114-1627 0 0,113-179-697 0 0,16-16 42 0 0,19-34-52 0 0,1 0-9 0 0,0 0 24 0 0,0 0 65 0 0,46-40 1653 0 0,33-49-845 0 0,107-135-114 0 0,-138 150-607 0 0,-48 74-173 0 0,0 0 0 0 0,0 0 1 0 0,1 1-1 0 0,-1-1 0 0 0,0 0 1 0 0,0 0-1 0 0,0 1 0 0 0,0-1 1 0 0,0 0-1 0 0,1 0 0 0 0,-1 0 1 0 0,0 1-1 0 0,0-1 0 0 0,0 0 1 0 0,1 0-1 0 0,-1 0 0 0 0,0 0 0 0 0,0 1 1 0 0,1-1-1 0 0,-1 0 0 0 0,0 0 1 0 0,0 0-1 0 0,1 0 0 0 0,-1 0 1 0 0,0 0-1 0 0,0 0 0 0 0,1 0 1 0 0,-1 0-1 0 0,0 0 0 0 0,1 0 1 0 0,-1 0-1 0 0,0 0 0 0 0,0 0 1 0 0,1 0-1 0 0,-1 0 0 0 0,0 0 1 0 0,0 0-1 0 0,1 0 0 0 0,-1 0 1 0 0,0 0-1 0 0,0 0 0 0 0,1-1 1 0 0,-1 1-1 0 0,0 0 0 0 0,0 0 1 0 0,1 0-1 0 0,-1 0 0 0 0,0-1 1 0 0,0 1-1 0 0,0 0 0 0 0,1 0 1 0 0,-1-1-1 0 0,0 1 0 0 0,0 0 0 0 0,0 0 1 0 0,0 0-1 0 0,0-1 0 0 0,0 1 1 0 0,1-1 5 0 0,4 38 97 0 0,-3-18-50 0 0,55 162 290 0 0,-37-78 1290 0 0,-42-110-1168 0 0,-265-114-820 0 0,244 101-604 0 0,24 13-2664 0 0,3 0-4837 0 0,13 7 2647 0 0</inkml:trace>
</inkml:ink>
</file>

<file path=ppt/ink/ink4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25.3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249 408 3457 0 0,'0'0'892'0'0,"0"0"-461"0"0,0 0-274 0 0,0 0 314 0 0,0 0 470 0 0,0 0 312 0 0,0 0 76 0 0,0 0-193 0 0,0 0-301 0 0,4 18-253 0 0,26 130 623 0 0,3 139 141 0 0,-29-177-2170 0 0,-6-36-2468 0 0,-10-9-5728 0 0,8-53 8121 0 0</inkml:trace>
  <inkml:trace contextRef="#ctx0" brushRef="#br0" timeOffset="512.833">0 621 2361 0 0,'0'0'2757'0'0,"0"0"-1251"0"0,0 0-655 0 0,0 0-79 0 0,0 0 190 0 0,0 0 226 0 0,0 0 28 0 0,0 0-164 0 0,0 0-270 0 0,0 0-253 0 0,26-33-166 0 0,84-106-99 0 0,-106 133-239 0 0,0 0 0 0 0,0 1 0 0 0,1 0 1 0 0,0 0-1 0 0,0 0 0 0 0,0 0 0 0 0,0 1 0 0 0,1-1 0 0 0,-1 1 0 0 0,1 1 0 0 0,0-1 0 0 0,1 1 0 0 0,1 0-25 0 0,9-5 85 0 0,4-2 42 0 0,0 1-1 0 0,0 1 1 0 0,1 0 0 0 0,0 2-1 0 0,1 1 1 0 0,-1 0 0 0 0,1 2-1 0 0,0 0 1 0 0,16 1-127 0 0,-37 3 4 0 0,0-1-1 0 0,1 0 1 0 0,-1 1-1 0 0,0-1 0 0 0,0 1 1 0 0,0 0-1 0 0,1 0 1 0 0,-1 0-1 0 0,0 0 1 0 0,0 0-1 0 0,0 0 1 0 0,0 0-1 0 0,0 1 1 0 0,-1-1-1 0 0,1 1 1 0 0,0-1-1 0 0,-1 1 0 0 0,1 0 1 0 0,-1-1-1 0 0,1 1 1 0 0,-1 0-1 0 0,0 0 1 0 0,0 0-1 0 0,0 0 1 0 0,0 0-1 0 0,0 1 1 0 0,0-1-1 0 0,-1 0 1 0 0,1 0-1 0 0,-1 1 0 0 0,0-1 1 0 0,1 0-1 0 0,-1 0 1 0 0,0 1-1 0 0,0-1 1 0 0,0 0-1 0 0,-1 1 1 0 0,1-1-1 0 0,-1 0 1 0 0,1 0-1 0 0,-1 1 1 0 0,0-1-1 0 0,1 0 0 0 0,-1 0 1 0 0,0 0-1 0 0,-1 0 1 0 0,1 1-4 0 0,-73 121 526 0 0,62-109-450 0 0,0 1 1 0 0,2-1 0 0 0,0 2-1 0 0,0 0 1 0 0,2 0-1 0 0,-6 17-76 0 0,13-31 1 0 0,0 1 1 0 0,0-1-1 0 0,1 1 0 0 0,-1-1 0 0 0,1 1 0 0 0,0-1 0 0 0,0 1 0 0 0,0-1 0 0 0,1 1 0 0 0,-1-1 0 0 0,1 1 0 0 0,0-1 0 0 0,0 0 0 0 0,0 1 1 0 0,0-1-1 0 0,1 0 0 0 0,-1 0 0 0 0,1 0 0 0 0,0 0 0 0 0,0 0 0 0 0,0 0 0 0 0,0 0 0 0 0,0 0 0 0 0,1-1 0 0 0,-1 0 0 0 0,1 1 1 0 0,0-1-1 0 0,0 0 0 0 0,0 0 0 0 0,0 0 0 0 0,0-1 0 0 0,0 1 0 0 0,0-1 0 0 0,0 1 0 0 0,1-1 0 0 0,-1 0 0 0 0,1-1 0 0 0,-1 1 0 0 0,1 0 1 0 0,-1-1-1 0 0,1 0 0 0 0,-1 0-1 0 0,26 8 35 0 0,-15-6-25 0 0,0 1 0 0 0,-1 1 0 0 0,0 0-1 0 0,0 1 1 0 0,0 1 0 0 0,0-1 0 0 0,-1 2 0 0 0,0 0 0 0 0,0 0 0 0 0,-1 1 0 0 0,9 8-10 0 0,-18-11 24 0 0,1 1 0 0 0,-1-1 0 0 0,0 1 0 0 0,0 0 0 0 0,-1 0 1 0 0,0 0-1 0 0,0-1 0 0 0,0 1 0 0 0,0 0 0 0 0,-1 1 0 0 0,0-1 0 0 0,-1 0 0 0 0,1 0 1 0 0,-1 0-1 0 0,0-1 0 0 0,0 1 0 0 0,-1 0 0 0 0,0 0 0 0 0,0 0 0 0 0,0-1 1 0 0,-1 0-1 0 0,0 1 0 0 0,0-1 0 0 0,0 0 0 0 0,-1 0 0 0 0,1 0 0 0 0,-1-1 1 0 0,-1 1-1 0 0,1-1 0 0 0,0 0 0 0 0,-3 1-24 0 0,-31 33-78 0 0,-2-2 1 0 0,-1-2-1 0 0,-2-2 1 0 0,0-2-1 0 0,-3-2 0 0 0,-44 21 78 0 0,46-29-1620 0 0,15-10-3546 0 0,23-9 310 0 0,5 2-1276 0 0</inkml:trace>
  <inkml:trace contextRef="#ctx0" brushRef="#br0" timeOffset="1094.876">696 938 4137 0 0,'0'0'940'0'0,"0"0"-326"0"0,0 0 15 0 0,0 0 307 0 0,0 0 260 0 0,0 0 53 0 0,0 0-190 0 0,0 0-274 0 0,0 0-197 0 0,0 0-89 0 0,0 0-22 0 0,0 0 21 0 0,0 0 59 0 0,16 19 62 0 0,52 56 59 0 0,-67-74-653 0 0,-1 0 0 0 0,1 0 1 0 0,-1 0-1 0 0,1 0 0 0 0,0 0 0 0 0,0-1 1 0 0,-1 1-1 0 0,1 0 0 0 0,0 0 1 0 0,0 0-1 0 0,0-1 0 0 0,0 1 1 0 0,0-1-1 0 0,0 1 0 0 0,0-1 1 0 0,0 1-1 0 0,0-1 0 0 0,0 1 1 0 0,0-1-1 0 0,0 0 0 0 0,1 0 0 0 0,-1 1 1 0 0,0-1-1 0 0,0 0 0 0 0,0 0 1 0 0,0 0-1 0 0,0 0 0 0 0,1-1 1 0 0,-1 1-1 0 0,0 0 0 0 0,0 0 1 0 0,0-1-1 0 0,0 1 0 0 0,0 0 0 0 0,0-1 1 0 0,0 1-1 0 0,0-1 0 0 0,0 0 1 0 0,0 1-1 0 0,0-1 0 0 0,0 0 1 0 0,0 1-1 0 0,0-1 0 0 0,0 0-25 0 0,3-3 187 0 0,201-161 2125 0 0,-204 166-2342 0 0,1 1 1 0 0,0 0-1 0 0,-1 0 0 0 0,1 0 0 0 0,-1 0 0 0 0,1 0 0 0 0,-1 0 0 0 0,0 0 0 0 0,0 0 0 0 0,0 1 0 0 0,0-1 0 0 0,0 0 0 0 0,-1 1 0 0 0,1-1 0 0 0,-1 1 0 0 0,1-1 0 0 0,-1 1 1 0 0,0-1-1 0 0,0 0 0 0 0,0 1 0 0 0,0-1 0 0 0,-1 1 0 0 0,1-1 0 0 0,-1 1 0 0 0,1-1 0 0 0,-1 0 0 0 0,0 1 0 0 0,-1 1 30 0 0,2 9-68 0 0,0-10 65 0 0,0-1-1 0 0,0 1 1 0 0,1 0 0 0 0,-1-1 0 0 0,1 1 0 0 0,-1-1 0 0 0,1 1 0 0 0,0-1 0 0 0,0 1 0 0 0,0-1 0 0 0,0 1 0 0 0,1-1 0 0 0,-1 0 0 0 0,1 0 0 0 0,-1 0 0 0 0,1 0 0 0 0,0 0 0 0 0,0 0 0 0 0,0 0 0 0 0,0 0 0 0 0,0-1 0 0 0,0 1 0 0 0,0-1-1 0 0,1 1 1 0 0,-1-1 0 0 0,0 0 0 0 0,1 0 0 0 0,-1 0 0 0 0,1 0 0 0 0,-1-1 0 0 0,1 1 0 0 0,0-1 0 0 0,-1 1 0 0 0,1-1 0 0 0,1 0 3 0 0,3 1 48 0 0,1-1 0 0 0,-1 0 1 0 0,1 0-1 0 0,-1-1 0 0 0,1 0 0 0 0,-1 0 1 0 0,1-1-1 0 0,-1 0 0 0 0,0 0 0 0 0,0-1 1 0 0,7-3-49 0 0,-2-1 163 0 0,1-2 0 0 0,-1 0 0 0 0,0 0 0 0 0,-1-1 1 0 0,0-1-1 0 0,-1 0 0 0 0,0 0 0 0 0,-1-1 0 0 0,0 0 1 0 0,-1-1-1 0 0,0 0 0 0 0,-1 0 0 0 0,3-8-163 0 0,59-187 1329 0 0,-68 207-1331 0 0,74-382-112 0 0,-70 349 126 0 0,0 1 0 0 0,-3-1 0 0 0,-1 0 0 0 0,-1 0 0 0 0,-5-31-12 0 0,5 66-2 0 0,0 0 1 0 0,-1-1 0 0 0,1 1 0 0 0,0 0-1 0 0,-1-1 1 0 0,1 1 0 0 0,0 0-1 0 0,-1-1 1 0 0,1 1 0 0 0,-1-1-1 0 0,1 1 1 0 0,-1-1 0 0 0,1 1 0 0 0,-1-1-1 0 0,0 1 1 0 0,1-1 0 0 0,-1 1-1 0 0,1-1 1 0 0,-1 0 0 0 0,0 1 0 0 0,0-1-1 0 0,1 0 1 0 0,-1 1 0 0 0,0-1-1 0 0,1 0 1 0 0,-1 0 0 0 0,0 0-1 0 0,0 0 1 0 0,1 0 0 0 0,-1 0 0 0 0,0 0-1 0 0,0 0 1 0 0,0 0 0 0 0,1 0-1 0 0,-1 0 1 0 0,0-1 0 0 0,1 1-1 0 0,-1 0 1 0 0,0 0 0 0 0,0-1 0 0 0,1 1-1 0 0,-1 0 1 0 0,1-1 0 0 0,-1 1-1 0 0,0-1 1 0 0,1 1 0 0 0,-1-1 0 0 0,1 1-1 0 0,-1-1 1 0 0,1 0 0 0 0,-1 1-1 0 0,1-1 1 0 0,-1 1 0 0 0,1-1-1 0 0,0 0 1 0 0,-1 1 0 0 0,1-1 0 0 0,0 0-1 0 0,0 0 1 0 0,-1 1 0 0 0,1-1-1 0 0,0 0 1 0 0,0 0 0 0 0,0 1 0 0 0,0-1-1 0 0,0 0 1 0 0,0 0 0 0 0,0 0 1 0 0,-15 31-38 0 0,2 1 1 0 0,1 0-1 0 0,1 1 0 0 0,2 0 1 0 0,1 0-1 0 0,0 7 38 0 0,0 4-16 0 0,2 0-1 0 0,1 1 1 0 0,3 0 0 0 0,1 0-1 0 0,3 0 1 0 0,5 35 16 0 0,-4-55-65 0 0,2 0-1 0 0,0 0 1 0 0,2-1-1 0 0,0 1 1 0 0,2-2 0 0 0,0 1-1 0 0,2-1 1 0 0,0-1 0 0 0,1 0-1 0 0,2 0 1 0 0,0-1-1 0 0,16 17 66 0 0,22 15-3342 0 0,-52-51 2061 0 0,0-1-381 0 0,-5-2-7624 0 0,-7-3 4820 0 0,7 5 3715 0 0</inkml:trace>
  <inkml:trace contextRef="#ctx0" brushRef="#br0" timeOffset="1345.101">1149 316 8642 0 0,'0'0'1336'0'0,"0"0"-376"0"0,0 0 121 0 0,0 0 63 0 0,0 0-24 0 0,0 0-200 0 0,221-19-264 0 0,-177 19-144 0 0,2 0-159 0 0,4 0-113 0 0,3 0-112 0 0,2 0-80 0 0,-3 0-176 0 0,-2 0-424 0 0,-4 0-1329 0 0,-13 4-3568 0 0,-13-4-3681 0 0</inkml:trace>
</inkml:ink>
</file>

<file path=ppt/ink/ink4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4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0 166 2489 0 0,'0'0'2683'0'0,"0"0"-1522"0"0,0 0-545 0 0,0 0 267 0 0,0 0 444 0 0,0 0 222 0 0,0 0-86 0 0,0 0-319 0 0,0 0-287 0 0,0 0-186 0 0,0 0-101 0 0,32 2-44 0 0,99 4-9 0 0,-39-12 392 0 0,122-29-154 0 0,-165 23-2972 0 0,-44 5-2504 0 0,-5 3-4707 0 0,0 1 7674 0 0</inkml:trace>
  <inkml:trace contextRef="#ctx0" brushRef="#br0" timeOffset="246.463">162 0 5489 0 0,'0'0'1983'0'0,"0"0"-624"0"0,0 0-153 0 0,0 0 198 0 0,0 0 194 0 0,0 0-15 0 0,0 0-219 0 0,-5 32-353 0 0,-17 100-326 0 0,17-53 29 0 0,6-65-705 0 0,2 0 1 0 0,0 0-1 0 0,0 0 1 0 0,1-1-1 0 0,1 0 0 0 0,0 0 1 0 0,1 0-1 0 0,0 0 0 0 0,4 3-9 0 0,7 9-3902 0 0,2-3-3903 0 0,-15-18 1032 0 0</inkml:trace>
</inkml:ink>
</file>

<file path=ppt/ink/ink4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47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6 828 0 0 0,'0'0'601'0'0,"0"0"510"0"0,0 0 244 0 0,0 0 148 0 0,0 0 95 0 0,0 0 0 0 0,-4 6 1119 0 0,3-6 1614 0 0,12-56-540 0 0,33-24-3286 0 0,-24 47-191 0 0,10-20-174 0 0,110-165 235 0 0,-93 170-276 0 0,-43 85-353 0 0,-5 9 338 0 0,0-18-50 0 0,1-1 1 0 0,1 1 0 0 0,1 0 0 0 0,2 0 0 0 0,0-1-1 0 0,7 20-34 0 0,-11-45 6 0 0,1-1-1 0 0,-1 1 0 0 0,0-1 0 0 0,1 1 0 0 0,-1-1 1 0 0,1 1-1 0 0,-1-1 0 0 0,1 0 0 0 0,0 1 0 0 0,-1-1 1 0 0,1 0-1 0 0,0 1 0 0 0,0-1 0 0 0,0 0 1 0 0,0 0-1 0 0,0 0 0 0 0,0 0 0 0 0,1 0 0 0 0,-1 0 1 0 0,0 0-1 0 0,0-1 0 0 0,1 1 0 0 0,-1 0 0 0 0,0-1 1 0 0,1 1-1 0 0,-1 0 0 0 0,1-1 0 0 0,-1 0 1 0 0,1 1-1 0 0,-1-1 0 0 0,1 0 0 0 0,-1 0 0 0 0,1 0 1 0 0,-1 0-1 0 0,1 0 0 0 0,-1 0 0 0 0,1 0 1 0 0,-1-1-1 0 0,1 1 0 0 0,-1 0 0 0 0,1-1 0 0 0,-1 0 1 0 0,0 1-1 0 0,1-1 0 0 0,0 0-5 0 0,6-5 20 0 0,-1-1 0 0 0,0 1 0 0 0,0-1 0 0 0,0 0 0 0 0,-1-1 0 0 0,0 0 0 0 0,-1 0-1 0 0,0 0 1 0 0,0 0 0 0 0,-1-1 0 0 0,3-7-20 0 0,17-27 48 0 0,10-5-126 0 0,3 0 1 0 0,1 3 0 0 0,38-36 77 0 0,-75 80-7 0 0,-1 1 1 0 0,0-1 0 0 0,0 0 0 0 0,0 0-1 0 0,1 1 1 0 0,-1-1 0 0 0,0 0-1 0 0,1 0 1 0 0,-1 1 0 0 0,0-1 0 0 0,1 1-1 0 0,-1-1 1 0 0,1 0 0 0 0,-1 1-1 0 0,1-1 1 0 0,0 1 0 0 0,-1-1 0 0 0,1 1-1 0 0,-1-1 1 0 0,1 1 0 0 0,0-1-1 0 0,-1 1 1 0 0,1 0 0 0 0,0 0 0 0 0,0-1-1 0 0,-1 1 1 0 0,1 0 0 0 0,0 0-1 0 0,0 0 1 0 0,-1-1 0 0 0,1 1-1 0 0,0 0 1 0 0,0 0 0 0 0,0 0 0 0 0,-1 0-1 0 0,1 1 1 0 0,0-1 0 0 0,0 0-1 0 0,-1 0 1 0 0,1 0 0 0 0,0 1 0 0 0,0-1-1 0 0,-1 0 1 0 0,1 1 0 0 0,0-1-1 0 0,-1 0 1 0 0,1 1 0 0 0,0-1 0 0 0,-1 1-1 0 0,1-1 1 0 0,-1 1 0 0 0,1 0-1 0 0,-1-1 1 0 0,1 1 0 0 0,-1-1 0 0 0,1 1-1 0 0,-1 0 1 0 0,0-1 0 0 0,1 1-1 0 0,-1 0 1 0 0,0 0 0 0 0,0-1 0 0 0,1 1-1 0 0,-1 0 1 0 0,0 0 0 0 0,0-1-1 0 0,0 1 1 0 0,0 0 0 0 0,0 0 0 0 0,0 0 6 0 0,-9 134 273 0 0,4 53-132 0 0,33-140-700 0 0,-18-46-3932 0 0,1-8-4383 0 0,-7 2 2478 0 0</inkml:trace>
  <inkml:trace contextRef="#ctx0" brushRef="#br0" timeOffset="484.986">1112 77 0 0 0,'0'0'1882'0'0,"0"0"-421"0"0,0 0-111 0 0,0 0 160 0 0,0 0 291 0 0,0 0 161 0 0,0 0-189 0 0,0 0-419 0 0,0 0-359 0 0,0 0-208 0 0,0 0-65 0 0,0 0-9 0 0,0 0-34 0 0,4 6-86 0 0,-1 1-466 0 0,0 0 1 0 0,-1 0-1 0 0,0 1 0 0 0,0-1 0 0 0,0 0 0 0 0,-1 1 0 0 0,0-1 0 0 0,0 1 0 0 0,-1 0 0 0 0,0-1 0 0 0,-1 1 0 0 0,1-1 0 0 0,-1 1 0 0 0,-2 4-127 0 0,-87 179 414 0 0,74-147-409 0 0,64-41 203 0 0,91-36 204 0 0,-100 19-380 0 0,-38 13-159 0 0,15-8-231 0 0,-14 1-8120 0 0,-2 7 3558 0 0,0 1-1629 0 0</inkml:trace>
  <inkml:trace contextRef="#ctx0" brushRef="#br0" timeOffset="938.853">1308 3 0 0 0,'0'0'1118'0'0,"0"0"273"0"0,0 0 161 0 0,0 0-73 0 0,0 0-271 0 0,0 0-262 0 0,0 0-153 0 0,0 0 1 0 0,0 0 16 0 0,0 0-64 0 0,0 0-91 0 0,14 0-123 0 0,106 0 995 0 0,-117-1-1464 0 0,1 1 0 0 0,-1-1 1 0 0,0 1-1 0 0,1-1 0 0 0,-1 1 0 0 0,0 0 0 0 0,1 1 1 0 0,-1-1-1 0 0,0 0 0 0 0,1 1 0 0 0,-1 0 1 0 0,0 0-1 0 0,1 0 0 0 0,-1 0 0 0 0,0 0 1 0 0,0 1-1 0 0,0 0 0 0 0,0-1 0 0 0,0 1 0 0 0,-1 0 1 0 0,1 0-1 0 0,-1 0 0 0 0,1 1 0 0 0,-1-1 1 0 0,1 1-1 0 0,-1-1 0 0 0,0 1 0 0 0,0 0 0 0 0,-1 0 1 0 0,1 0-1 0 0,-1 0 0 0 0,1 0 0 0 0,-1 0 1 0 0,0 0-1 0 0,0 0 0 0 0,0 1 0 0 0,0-1 0 0 0,-1 0 1 0 0,1 1-1 0 0,-1-1 0 0 0,0 1 0 0 0,0-1 1 0 0,0 0-1 0 0,-1 1-63 0 0,-7 9 382 0 0,7-11-350 0 0,0-1 0 0 0,-1 1 0 0 0,1-1 0 0 0,0 1 0 0 0,0-1 0 0 0,0 1 0 0 0,0 0 0 0 0,0 0 0 0 0,0-1 0 0 0,1 1-1 0 0,-1 0 1 0 0,0 0 0 0 0,1 0 0 0 0,0 0 0 0 0,-1 0 0 0 0,1 0 0 0 0,0-1 0 0 0,0 1 0 0 0,0 0 0 0 0,0 0 0 0 0,0 0-1 0 0,1 0 1 0 0,-1 0 0 0 0,1 0 0 0 0,-1 0 0 0 0,1 0-32 0 0,4 1 40 0 0,0 0 0 0 0,0-1-1 0 0,1 0 1 0 0,-1 0 0 0 0,0 0-1 0 0,1-1 1 0 0,0 1 0 0 0,-1-1 0 0 0,1-1-1 0 0,0 1 1 0 0,-1-1 0 0 0,1 0 0 0 0,0 0-1 0 0,0-1-39 0 0,24 2 112 0 0,-21 0-541 0 0,57 8 708 0 0,-45-3-3121 0 0,-1 0-3880 0 0,-17-3 1833 0 0,-2 1 1279 0 0</inkml:trace>
  <inkml:trace contextRef="#ctx0" brushRef="#br0" timeOffset="1294.022">939 655 0 0 0,'0'0'1307'0'0,"0"0"-508"0"0,0 0-220 0 0,0 0 274 0 0,0 0 570 0 0,0 0 505 0 0,0 0 134 0 0,0 0-140 0 0,0 0-279 0 0,0 0-313 0 0,0 0-265 0 0,0 0-179 0 0,33 2-130 0 0,102 4-79 0 0,-26-18 430 0 0,297-59-987 0 0,-374 66-1070 0 0,26-5-2644 0 0,-18 8-5183 0 0,-26 2 3641 0 0</inkml:trace>
  <inkml:trace contextRef="#ctx0" brushRef="#br0" timeOffset="1645.214">1265 706 0 0 0,'0'0'806'0'0,"0"0"-85"0"0,0 0 8 0 0,0 0 332 0 0,0 0 440 0 0,0 0 217 0 0,0 0-171 0 0,0 0-417 0 0,0 0-390 0 0,0 0-207 0 0,0 0-45 0 0,0 0 11 0 0,0 0-15 0 0,-4 13-65 0 0,-39 99 569 0 0,38-103-911 0 0,1-2-41 0 0,0 1-1 0 0,0-1 1 0 0,0 1-1 0 0,1-1 1 0 0,1 1-1 0 0,-1 0 1 0 0,1 0-1 0 0,1 0 1 0 0,-1 1-1 0 0,1-1 0 0 0,1 0 1 0 0,0 7-36 0 0,1-13 35 0 0,0 0 1 0 0,1 0-1 0 0,-1 0 0 0 0,1-1 1 0 0,0 1-1 0 0,-1 0 1 0 0,1-1-1 0 0,0 1 0 0 0,0-1 1 0 0,0 0-1 0 0,0 0 1 0 0,0 0-1 0 0,0 0 0 0 0,0 0 1 0 0,0 0-1 0 0,1 0 0 0 0,-1-1 1 0 0,0 1-1 0 0,1-1 1 0 0,-1 0-1 0 0,0 1 0 0 0,0-1 1 0 0,1 0-1 0 0,-1-1 0 0 0,0 1 1 0 0,1 0-1 0 0,-1 0 1 0 0,0-1-1 0 0,1 0 0 0 0,-1 1-35 0 0,8-1 106 0 0,9 0-156 0 0,1-2 1 0 0,-1 0-1 0 0,0-2 1 0 0,0 0-1 0 0,0-1 1 0 0,-1 0-1 0 0,14-8 50 0 0,15-11-2526 0 0,-24 12-1587 0 0,-12 6 47 0 0,-5 0 84 0 0</inkml:trace>
  <inkml:trace contextRef="#ctx0" brushRef="#br0" timeOffset="1922.724">1567 684 0 0 0,'0'0'307'0'0,"0"0"580"0"0,0 0 578 0 0,0 0 521 0 0,0 0 221 0 0,0 0-106 0 0,0 0-324 0 0,0 0-392 0 0,0 0-296 0 0,0 0-194 0 0,-10 34-147 0 0,-34 105-126 0 0,-21 71 551 0 0,48-135-3014 0 0,15-44-8315 0 0,2-26 5511 0 0</inkml:trace>
</inkml:ink>
</file>

<file path=ppt/ink/ink4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7:38.9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555 549 0 0 0,'0'0'715'0'0,"0"0"117"0"0,0 0 0 0 0,0 0 256 0 0,0 0 405 0 0,0 0 286 0 0,0 0-40 0 0,0 0-343 0 0,0 0-369 0 0,0 0-259 0 0,0 0-94 0 0,1 4 3 0 0,2 41 394 0 0,-2 0 0 0 0,-2 0-1 0 0,-2 0 1 0 0,-2 0 0 0 0,-6 24-1071 0 0,2-18-387 0 0,3 0-1 0 0,2 0 1 0 0,2 0 0 0 0,3 13 387 0 0,10-41-1871 0 0,-8-20-2626 0 0,1-2-4125 0 0,-4-1 6787 0 0</inkml:trace>
  <inkml:trace contextRef="#ctx0" brushRef="#br0" timeOffset="304.546">1 626 744 0 0,'0'0'934'0'0,"0"0"-67"0"0,0 0 341 0 0,0 0 480 0 0,0 0 318 0 0,0 0 13 0 0,0 0-313 0 0,0 0-358 0 0,0 0-253 0 0,0 0-134 0 0,36-13-74 0 0,113-42-68 0 0,-43 31 596 0 0,155-5 187 0 0,-93 36-2072 0 0,-74 12-1784 0 0,-31-16-5195 0 0,-42 1-1328 0 0,-17-4 8428 0 0</inkml:trace>
  <inkml:trace contextRef="#ctx0" brushRef="#br0" timeOffset="636.377">95 1193 2417 0 0,'0'0'1349'0'0,"0"0"-109"0"0,0 0 117 0 0,0 0 203 0 0,0 0 180 0 0,0 0-73 0 0,0 0-216 0 0,0 0-233 0 0,0 0-236 0 0,0 0-158 0 0,0 0-124 0 0,0 0-80 0 0,33 6-76 0 0,104 17-50 0 0,-131-22-445 0 0,1 0 0 0 0,-1 0 1 0 0,0-1-1 0 0,0 0 1 0 0,0 0-1 0 0,1 0 1 0 0,-1-1-1 0 0,0 0 1 0 0,0 0-1 0 0,0-1 0 0 0,0 1 1 0 0,0-1-1 0 0,4-3-49 0 0,10-3 146 0 0,139-44 88 0 0,84-26-779 0 0,-161 54-4037 0 0,-1 2-3943 0 0,-63 18 2992 0 0</inkml:trace>
  <inkml:trace contextRef="#ctx0" brushRef="#br0" timeOffset="1792.892">1153 873 0 0 0,'0'0'763'0'0,"0"0"428"0"0,0 0 93 0 0,0 0-93 0 0,0 0-127 0 0,0 0-162 0 0,0 0-171 0 0,0 0-129 0 0,0 0-95 0 0,0 0-48 0 0,-8 15-34 0 0,-49 103 764 0 0,-67 85-199 0 0,98-157-942 0 0,26-45-18 0 0,0-1 22 0 0,0 0 14 0 0,0 0 21 0 0,0 0 21 0 0,33-34 1226 0 0,151-160-605 0 0,-160 172-713 0 0,-16 14-26 0 0,-1 1 0 0 0,1 0 0 0 0,1 0 0 0 0,-1 1 0 0 0,1 0 0 0 0,0 1 0 0 0,1 0 0 0 0,-1 0 0 0 0,1 1 0 0 0,5-2 10 0 0,-12 6-6 0 0,-1 1 0 0 0,1-1-1 0 0,0 1 1 0 0,-1 0 0 0 0,1 0 0 0 0,-1 0-1 0 0,0 0 1 0 0,1 0 0 0 0,-1 1 0 0 0,0-1-1 0 0,0 1 1 0 0,0-1 0 0 0,0 1-1 0 0,0 0 1 0 0,0 0 0 0 0,0 0 0 0 0,0 0-1 0 0,-1 0 1 0 0,1 0 0 0 0,-1 0-1 0 0,1 1 1 0 0,-1-1 0 0 0,0 0 0 0 0,0 1-1 0 0,0-1 1 0 0,-1 1 0 0 0,1-1 0 0 0,0 1-1 0 0,-1 0 1 0 0,0-1 0 0 0,1 1-1 0 0,-1 0 1 0 0,0-1 0 0 0,0 1 0 0 0,-1-1-1 0 0,1 1 1 0 0,-1 2 6 0 0,9 30 150 0 0,12 10-46 0 0,27 42-108 0 0,-40-46 1054 0 0,-35-42 204 0 0,-64-32-775 0 0,-153-46-4793 0 0,233 77 2966 0 0,1 0-2158 0 0,5-2-2029 0 0,4 3 3769 0 0</inkml:trace>
  <inkml:trace contextRef="#ctx0" brushRef="#br0" timeOffset="2163.283">1654 866 0 0 0,'0'0'432'0'0,"0"0"222"0"0,0 0 96 0 0,0 0 277 0 0,0 0 383 0 0,0 0 249 0 0,0 0-55 0 0,0 0-254 0 0,0 0-278 0 0,0 0-285 0 0,0 0-204 0 0,0 0-127 0 0,0 0-99 0 0,24 0-49 0 0,120 3 192 0 0,107-29-261 0 0,-228 23-1045 0 0,2 0-2037 0 0,-9 2-3826 0 0,-13 1 3799 0 0</inkml:trace>
  <inkml:trace contextRef="#ctx0" brushRef="#br0" timeOffset="2416.772">1731 1053 0 0 0,'0'0'1467'0'0,"0"0"21"0"0,0 0 213 0 0,0 0 236 0 0,0 0 25 0 0,0 0-275 0 0,0 0-375 0 0,0 0-367 0 0,0 0-284 0 0,0 0-181 0 0,0 0-145 0 0,37 0-88 0 0,115-1-71 0 0,-44-20-3 0 0,-85 15-403 0 0,83-22-1026 0 0,-37 11-5669 0 0,-48 13 765 0 0</inkml:trace>
  <inkml:trace contextRef="#ctx0" brushRef="#br0" timeOffset="4114.236">2676 435 0 0 0,'0'0'1234'0'0,"0"0"-39"0"0,0 0-214 0 0,0 0-215 0 0,0 0-112 0 0,0 0-7 0 0,5 8 1903 0 0,-42 212 2822 0 0,-40 93-4333 0 0,70-298-1082 0 0,6-20 2362 0 0,14-37-2100 0 0,3 0 0 0 0,1 1 0 0 0,2 1 0 0 0,8-11-219 0 0,47-107 79 0 0,-21 25 53 0 0,-50 120-99 0 0,-2 7-342 0 0,-1 15 8 0 0,-3 62 348 0 0,0-54-18 0 0,2-1-1 0 0,0 1 0 0 0,1 0 1 0 0,1 0-1 0 0,0 0 0 0 0,1-1 1 0 0,1 1-1 0 0,1-1 0 0 0,4 15-28 0 0,-6-28 24 0 0,0 0-1 0 0,0 0 1 0 0,0 0-1 0 0,0 0 0 0 0,0-1 1 0 0,0 1-1 0 0,1-1 1 0 0,-1 0-1 0 0,1 0 0 0 0,0 0 1 0 0,0 0-1 0 0,0 0 1 0 0,0 0-1 0 0,0-1 0 0 0,0 1 1 0 0,0-1-1 0 0,0 0 1 0 0,0 0-1 0 0,1 0 0 0 0,-1 0 1 0 0,0-1-1 0 0,1 0 1 0 0,-1 1-1 0 0,1-1 0 0 0,-1 0 1 0 0,0 0-1 0 0,1-1 1 0 0,-1 1-1 0 0,1-1 0 0 0,-1 0 1 0 0,0 0-1 0 0,0 0 1 0 0,1 0-1 0 0,-1 0 0 0 0,0-1 1 0 0,0 0-1 0 0,0 1 1 0 0,0-1-1 0 0,-1 0 0 0 0,1 0 1 0 0,0-1-1 0 0,0 0-23 0 0,20-20 53 0 0,-1-1 0 0 0,-1-1 0 0 0,0-1 0 0 0,-3-1 0 0 0,0-1 0 0 0,3-8-53 0 0,70-98-218 0 0,-91 133 211 0 0,1 1 1 0 0,-1-1-1 0 0,1 0 0 0 0,-1 1 0 0 0,1-1 0 0 0,0 1 0 0 0,-1-1 0 0 0,1 0 0 0 0,-1 1 0 0 0,1 0 1 0 0,0-1-1 0 0,0 1 0 0 0,-1-1 0 0 0,1 1 0 0 0,0 0 0 0 0,0-1 0 0 0,-1 1 0 0 0,1 0 0 0 0,0 0 1 0 0,0 0-1 0 0,0 0 0 0 0,0 0 0 0 0,-1 0 0 0 0,1 0 0 0 0,0 0 0 0 0,0 0 0 0 0,0 0 0 0 0,-1 0 1 0 0,1 0-1 0 0,0 0 0 0 0,0 1 0 0 0,0-1 0 0 0,-1 0 0 0 0,1 1 0 0 0,0-1 0 0 0,0 1 1 0 0,-1-1-1 0 0,1 0 0 0 0,0 1 0 0 0,-1 0 0 0 0,1-1 0 0 0,-1 1 0 0 0,1-1 0 0 0,-1 1 0 0 0,1 0 1 0 0,-1-1-1 0 0,1 1 0 0 0,-1 0 0 0 0,1-1 0 0 0,-1 1 0 0 0,0 0 0 0 0,0 0 0 0 0,1 0 0 0 0,-1-1 1 0 0,0 1-1 0 0,0 0 0 0 0,0 0 7 0 0,14 51 146 0 0,-8 16 106 0 0,-4-32-161 0 0,1 0-1 0 0,2 0 1 0 0,1-1 0 0 0,2 0-1 0 0,11 31-90 0 0,12-37-1760 0 0,-16-50-4003 0 0,-12 12 98 0 0,-1 2-215 0 0</inkml:trace>
  <inkml:trace contextRef="#ctx0" brushRef="#br0" timeOffset="4413.871">3563 310 752 0 0,'0'0'1027'0'0,"0"0"-443"0"0,0 0 104 0 0,0 0 577 0 0,0 0 519 0 0,0 0 247 0 0,0 0-83 0 0,0 0-342 0 0,0 0-362 0 0,0 0-290 0 0,0 0-205 0 0,0 0-156 0 0,0 0-108 0 0,10 19-54 0 0,32 62-70 0 0,-30-31 289 0 0,-13-38-478 0 0,-1-1-120 0 0,0-1 0 0 0,0 1 1 0 0,-1-1-1 0 0,-1 0 1 0 0,1 0-1 0 0,-2 0 0 0 0,1 0 1 0 0,-1-1-1 0 0,-1 1 1 0 0,-5 7-53 0 0,-21 40 107 0 0,32-56-106 0 0,0 0 0 0 0,-1 0 0 0 0,1 1 0 0 0,0-1 0 0 0,0 0 0 0 0,-1 0 0 0 0,1 0 0 0 0,0 0 0 0 0,0 0 0 0 0,0 0 0 0 0,1 1 0 0 0,-1-1 0 0 0,0 0 0 0 0,0 0 0 0 0,1 0 0 0 0,-1 0 0 0 0,0 0 0 0 0,1 0 0 0 0,-1 0 0 0 0,1 0 0 0 0,-1 0 0 0 0,1 0 0 0 0,0 0 0 0 0,0 0 0 0 0,-1 0 0 0 0,1 0 0 0 0,0-1 0 0 0,0 1 0 0 0,0 0 0 0 0,0-1 0 0 0,-1 1 0 0 0,1 0 0 0 0,0-1 0 0 0,0 1 0 0 0,1-1 0 0 0,-1 1 1 0 0,0-1-1 0 0,0 0 0 0 0,0 1 0 0 0,0-1 0 0 0,0 0 0 0 0,0 0 0 0 0,0 0 0 0 0,0 0 0 0 0,1 0 0 0 0,-1 0 0 0 0,0 0 0 0 0,1-1-1 0 0,61-1 283 0 0,88-47 177 0 0,-45 12-3441 0 0,-99 36-1621 0 0,-4 1-1200 0 0,1 0 440 0 0</inkml:trace>
  <inkml:trace contextRef="#ctx0" brushRef="#br0" timeOffset="5012.945">2650 1031 0 0 0,'0'0'1367'0'0,"0"0"505"0"0,0 0 389 0 0,0 0 130 0 0,0 0-183 0 0,31-2-310 0 0,103-5-312 0 0,98-25 2391 0 0,255-60-2033 0 0,-18 1-2745 0 0,-453 88 168 0 0,13-4-610 0 0,-10 6-4726 0 0,-19 1 2605 0 0,0 0-559 0 0,0 0 352 0 0</inkml:trace>
  <inkml:trace contextRef="#ctx0" brushRef="#br0" timeOffset="5279.323">3430 1024 6289 0 0,'0'0'1334'0'0,"0"0"-507"0"0,0 0-114 0 0,0 0 350 0 0,0 0 385 0 0,0 0 141 0 0,0 0-153 0 0,0 0-337 0 0,0 0-312 0 0,0 0-219 0 0,0 0-156 0 0,0 0-97 0 0,0 0-75 0 0,1 31-69 0 0,-1 98-58 0 0,-17-39-105 0 0,13-78-144 0 0,-23 54-3521 0 0,22-57 88 0 0,0 0-4546 0 0,2-5 5180 0 0</inkml:trace>
  <inkml:trace contextRef="#ctx0" brushRef="#br0" timeOffset="5697.282">3638 1068 2457 0 0,'0'0'1501'0'0,"0"0"-350"0"0,0 0 8 0 0,0 0 245 0 0,0 0 169 0 0,0 0-48 0 0,0 0-271 0 0,0 0-246 0 0,0 0-136 0 0,0 0-105 0 0,0 0-89 0 0,0 0-117 0 0,0 0-83 0 0,27-4-53 0 0,84-14-38 0 0,73-4 994 0 0,-183 22-1381 0 0,-1 0 0 0 0,1 0-1 0 0,0 0 1 0 0,0 0 0 0 0,-1 0-1 0 0,1 0 1 0 0,0 0 0 0 0,0 1-1 0 0,-1-1 1 0 0,1 0 0 0 0,0 0 0 0 0,-1 1-1 0 0,1-1 1 0 0,0 0 0 0 0,-1 1-1 0 0,1-1 1 0 0,-1 1 0 0 0,1-1-1 0 0,-1 1 1 0 0,1-1 0 0 0,-1 1-1 0 0,1-1 1 0 0,-1 1 0 0 0,1-1-1 0 0,-1 1 1 0 0,1 0 0 0 0,-1-1 0 0 0,0 1-1 0 0,1 0 1 0 0,-1-1 0 0 0,0 1-1 0 0,0 0 1 0 0,0 0 0 0 0,0-1-1 0 0,1 1 1 0 0,-1 0 0 0 0,0 0-1 0 0,0-1 1 0 0,0 1 0 0 0,0 0-1 0 0,-1-1 1 0 0,1 1 0 0 0,0 0 0 0 0,0 0-1 0 0,0-1 1 0 0,-1 1 0 0 0,1 0-1 0 0,0-1 1 0 0,0 1 0 0 0,-1 0-1 0 0,1-1 1 0 0,-1 1 0 0 0,1-1-1 0 0,-1 1 1 0 0,1 0 0 0 0,-1-1-1 0 0,1 1 1 0 0,-1-1 0 0 0,0 1 0 0 0,-28 38-118 0 0,-137 116-27 0 0,166-156 146 0 0,1 1 1 0 0,0 0-1 0 0,0 0 0 0 0,0 0 1 0 0,0-1-1 0 0,0 1 1 0 0,0 0-1 0 0,0 0 0 0 0,0 1 1 0 0,0-1-1 0 0,-1 0 0 0 0,1 0 1 0 0,0 0-1 0 0,0 1 0 0 0,0-1 1 0 0,0 0-1 0 0,0 1 1 0 0,0-1-1 0 0,-1 1 0 0 0,1-1 1 0 0,0 1-1 0 0,0-1 0 0 0,-1 1 1 0 0,1-1-1 0 0,0 1 1 0 0,-1 0-1 0 0,1-1 0 0 0,-1 1 1 0 0,1 0-1 0 0,-1 0 0 0 0,1-1 1 0 0,-1 1-1 0 0,1 0 1 0 0,-1 0-1 0 0,0 0 0 0 0,1 0 1 0 0,-1 0-1 0 0,0 0 0 0 0,0-1 1 0 0,0 1-1 0 0,0 0 0 0 0,0 0 1 0 0,0 0-1 0 0,0 0 1 0 0,0 0-1 0 0,0 0 0 0 0,0 0 1 0 0,0 0-1 0 0,0 0 0 0 0,-1-1 1 0 0,1 1-1 0 0,0 0 1 0 0,-1 0-1 0 0,1 0 0 0 0,-1 0 1 0 0,1-1-1 0 0,-1 1 0 0 0,1 0 1 0 0,-1 0-1 0 0,1-1 1 0 0,-1 1-1 0 0,0 0 0 0 0,1-1 1 0 0,-1 1-1 0 0,0-1 0 0 0,0 1 1 0 0,0-1-1 0 0,1 1 1 0 0,-1-1-1 0 0,0 0-1 0 0,15 1-13 0 0,0-2-1 0 0,0 0 1 0 0,-1 0-1 0 0,1-1 1 0 0,0-1 0 0 0,-1 0-1 0 0,1-1 1 0 0,-1-1 0 0 0,0 0-1 0 0,6-4 14 0 0,0 2-281 0 0,38-20-2931 0 0,-20 6-3207 0 0,-22 12 1734 0 0,-4 4 1020 0 0</inkml:trace>
  <inkml:trace contextRef="#ctx0" brushRef="#br0" timeOffset="38465.022">3627 59 0 0 0,'0'0'563'0'0,"0"0"400"0"0,0 0 129 0 0,-3-2 56 0 0,-12-5 63 0 0,11 5 11 0 0,4 2-27 0 0,0 0-86 0 0,15-4 2864 0 0,99-21 347 0 0,41 6-2557 0 0,-154 19-1754 0 0,0 0 0 0 0,0 0 1 0 0,0 0-1 0 0,1 0 1 0 0,-1 1-1 0 0,0-1 0 0 0,0 0 1 0 0,0 0-1 0 0,0 1 1 0 0,0-1-1 0 0,1 1 0 0 0,-1-1 1 0 0,0 1-1 0 0,0-1 1 0 0,0 1-1 0 0,0 0 0 0 0,0-1 1 0 0,-1 1-1 0 0,1 0 1 0 0,0 0-1 0 0,0 0 0 0 0,0-1 1 0 0,-1 1-1 0 0,1 0 1 0 0,0 0-1 0 0,-1 0 0 0 0,1 0 1 0 0,-1 0-1 0 0,1 1 1 0 0,-1-1-1 0 0,1 0 0 0 0,-1 0 1 0 0,0 0-1 0 0,0 0 1 0 0,0 0-1 0 0,1 1 0 0 0,-1-1 1 0 0,0 0-1 0 0,0 0 1 0 0,-1 0-1 0 0,1 0 0 0 0,0 1 1 0 0,0-1-1 0 0,0 0 1 0 0,-1 0-1 0 0,0 1-9 0 0,-22 52 452 0 0,-11-15-279 0 0,28-35-160 0 0,2 0 1 0 0,-1 1-1 0 0,0-1 1 0 0,1 1-1 0 0,0 0 1 0 0,0 1-1 0 0,0-1 0 0 0,1 1 1 0 0,0 0-1 0 0,0 0 1 0 0,0 0-1 0 0,1 0 1 0 0,-1 1-14 0 0,4-5 9 0 0,0 0 1 0 0,1 0-1 0 0,-1-1 1 0 0,0 1-1 0 0,1 0 0 0 0,-1 0 1 0 0,1-1-1 0 0,-1 1 1 0 0,1-1-1 0 0,0 0 1 0 0,0 1-1 0 0,0-1 0 0 0,-1 0 1 0 0,1 0-1 0 0,0 0 1 0 0,0 0-1 0 0,1-1 1 0 0,-1 1-1 0 0,0-1 0 0 0,0 1 1 0 0,0-1-1 0 0,0 1 1 0 0,1-1-1 0 0,-1 0 1 0 0,0 0-1 0 0,0 0 0 0 0,0-1 1 0 0,1 1-1 0 0,0-1-9 0 0,20 0 12 0 0,-1-2-1 0 0,1-1 0 0 0,-1-1 1 0 0,-1-1-1 0 0,1 0 0 0 0,-1-2 1 0 0,0 0-1 0 0,0-2-11 0 0,26-9-1611 0 0,-28 11-1683 0 0,-7 2-2481 0 0,-3 2-3700 0 0</inkml:trace>
</inkml:ink>
</file>

<file path=ppt/ink/ink4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8:2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90 0 0 0,'0'0'1278'0'0,"0"0"-13"0"0,0 0-22 0 0,0 0-59 0 0,0 0-14 0 0,-4-3-28 0 0,-11-10-48 0 0,12 10-59 0 0,11-1 2393 0 0,16-2-1121 0 0,-18 5-1702 0 0,209-32 3119 0 0,3 8-3710 0 0,-216 25 355 0 0,20-2-2410 0 0,-25 12-4290 0 0,-40 14-4184 0 0,32-20 9544 0 0</inkml:trace>
</inkml:ink>
</file>

<file path=ppt/ink/ink4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8:27.8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45 0 0 0,'0'0'2590'0'0,"0"0"46"0"0,0 0-52 0 0,0 0-244 0 0,0 0-409 0 0,33-3-394 0 0,103-11-344 0 0,-43 4 140 0 0,39-4 60 0 0,-42 11-6138 0 0,-78 3-541 0 0,-4 0-2220 0 0</inkml:trace>
</inkml:ink>
</file>

<file path=ppt/ink/ink4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8:30.1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205 325 680 0 0,'0'0'1442'0'0,"0"0"-498"0"0,0 0-303 0 0,0 0 129 0 0,0 0 397 0 0,0 0 348 0 0,0 0 36 0 0,0 0-274 0 0,0 0-398 0 0,0 0-351 0 0,0 0-179 0 0,0 0-115 0 0,0 0-63 0 0,-13 28-43 0 0,-43 90-36 0 0,-54 148 305 0 0,85-233 1010 0 0,25-52 455 0 0,38-88-1169 0 0,-28 87-640 0 0,17-24 10 0 0,1 1 0 0 0,3 1 0 0 0,1 1 0 0 0,1 2 1 0 0,11-6-64 0 0,46-36 60 0 0,-88 82-52 0 0,-1 0 0 0 0,1 0 1 0 0,-1 1-1 0 0,1-1 1 0 0,-1 0-1 0 0,0 0 0 0 0,1 1 1 0 0,-1-1-1 0 0,0 1 0 0 0,0-1 1 0 0,0 1-1 0 0,0-1 1 0 0,-1 1-1 0 0,1 0 0 0 0,0-1 1 0 0,-1 1-1 0 0,1 0 1 0 0,-1 0-1 0 0,1 0 0 0 0,-1-1 1 0 0,0 1-1 0 0,0 0 0 0 0,0 0 1 0 0,0 0-1 0 0,0-1 1 0 0,0 1-1 0 0,0 0 0 0 0,-1 0 1 0 0,1 0-1 0 0,-1-1 1 0 0,1 1-1 0 0,-1 0 0 0 0,0 0 1 0 0,0-1-9 0 0,1 5 35 0 0,-34 182 724 0 0,34-83-638 0 0,0-104-109 0 0,1 0 0 0 0,0 1 0 0 0,-1-1 0 0 0,1 0 0 0 0,0 0 0 0 0,-1 0-1 0 0,1 0 1 0 0,0 0 0 0 0,0 0 0 0 0,0 0 0 0 0,0 0 0 0 0,0-1 0 0 0,0 1 0 0 0,0 0 0 0 0,0-1 0 0 0,0 1 0 0 0,0 0 0 0 0,1-1 0 0 0,-1 1 0 0 0,0-1-1 0 0,0 0 1 0 0,1 1 0 0 0,-1-1 0 0 0,0 0 0 0 0,0 0 0 0 0,1 0 0 0 0,-1 0 0 0 0,0 0 0 0 0,1 0 0 0 0,-1 0 0 0 0,0 0 0 0 0,0 0 0 0 0,1-1 0 0 0,-1 1-1 0 0,0-1 1 0 0,0 1 0 0 0,0-1 0 0 0,1 1 0 0 0,-1-1 0 0 0,0 1 0 0 0,0-1 0 0 0,0 0 0 0 0,0 0 0 0 0,0 0 0 0 0,0 0 0 0 0,0 0 0 0 0,0 1 0 0 0,-1-1-1 0 0,1-1 1 0 0,0 1 0 0 0,-1 0 0 0 0,1 0 0 0 0,0 0 0 0 0,-1 0-12 0 0,112-136 425 0 0,-56 70-429 0 0,3 2 0 0 0,59-49 4 0 0,-117 114-4 0 0,0 0 0 0 0,-1 0 0 0 0,1 0 1 0 0,-1-1-1 0 0,1 1 0 0 0,0 0 0 0 0,-1 0 0 0 0,1 0 0 0 0,0 0 0 0 0,-1 0 0 0 0,1 0 0 0 0,0 0 0 0 0,-1 0 0 0 0,1 1 0 0 0,-1-1 0 0 0,1 0 0 0 0,0 0 0 0 0,-1 0 0 0 0,1 1 0 0 0,-1-1 0 0 0,1 0 0 0 0,-1 1 0 0 0,1-1 0 0 0,-1 0 0 0 0,1 1 0 0 0,-1-1 0 0 0,1 1 0 0 0,-1-1 0 0 0,1 1 0 0 0,-1-1 0 0 0,0 1 0 0 0,1-1 0 0 0,-1 1 0 0 0,0-1 0 0 0,1 1 0 0 0,-1 0 0 0 0,0-1 0 0 0,0 1 0 0 0,0-1 0 0 0,1 1 0 0 0,-1 0 0 0 0,0-1 0 0 0,0 1 0 0 0,0 0 0 0 0,0-1 0 0 0,0 1 0 0 0,0 0 0 0 0,0-1 0 0 0,-1 1 0 0 0,1-1 0 0 0,0 1 0 0 0,0 0 0 0 0,0-1 0 0 0,0 1 0 0 0,-1-1 0 0 0,1 1 0 0 0,0 0 0 0 0,-1-1 0 0 0,1 1 0 0 0,-1-1 0 0 0,1 1 4 0 0,-4 52 211 0 0,4-53-211 0 0,-16 129 449 0 0,27 0-388 0 0,-10-125-206 0 0,8 27 122 0 0,-1-11-3391 0 0,-6-19-320 0 0,-2-1 1717 0 0,0 0-2952 0 0,0 3-624 0 0</inkml:trace>
  <inkml:trace contextRef="#ctx0" brushRef="#br0" timeOffset="329.181">1201 214 1280 0 0,'0'0'1126'0'0,"0"0"-334"0"0,0 0-5 0 0,0 0 457 0 0,0 0 570 0 0,0 0 280 0 0,0 0-129 0 0,0 0-419 0 0,0 0-494 0 0,0 0-344 0 0,0 0-207 0 0,0 0-107 0 0,0 0-70 0 0,-17 32-49 0 0,-53 100-43 0 0,-13 24 360 0 0,82-153-574 0 0,-1-1 1 0 0,1 1-1 0 0,0 0 0 0 0,0 0 0 0 0,0-1 0 0 0,1 1 1 0 0,-1 0-1 0 0,0 0 0 0 0,1 0 0 0 0,0 0 0 0 0,0 0 1 0 0,0 0-1 0 0,0 0 0 0 0,0 0 0 0 0,1 0 0 0 0,-1 0 1 0 0,1 0-1 0 0,0-1 0 0 0,0 1 0 0 0,0 0 0 0 0,0 0 1 0 0,0-1-1 0 0,1 1 0 0 0,-1-1 0 0 0,1 1 1 0 0,-1-1-1 0 0,1 1 0 0 0,0-1 0 0 0,0 0 0 0 0,0 0 1 0 0,1 0-1 0 0,-1 0 0 0 0,0 0 0 0 0,1-1 0 0 0,-1 1 1 0 0,1-1-1 0 0,0 1-18 0 0,6 2 55 0 0,1-1 0 0 0,-1 0 0 0 0,1 0 0 0 0,-1-1 0 0 0,1 0 0 0 0,0-1 0 0 0,0 0 0 0 0,0-1 0 0 0,0 0 1 0 0,0 0-1 0 0,0-1 0 0 0,8-2-55 0 0,-14 3 26 0 0,118-33-54 0 0,-111 21-1655 0 0,-11 0-7157 0 0,0 10 6338 0 0,0-1-2532 0 0</inkml:trace>
  <inkml:trace contextRef="#ctx0" brushRef="#br0" timeOffset="881.314">1346 1 0 0 0,'0'0'979'0'0,"0"0"508"0"0,0 0 240 0 0,0 0 241 0 0,0 0 166 0 0,0 0-77 0 0,0 0-365 0 0,0 0-478 0 0,0 0-394 0 0,0 0-272 0 0,0 0-157 0 0,0 0-73 0 0,-2 0 637 0 0,175 7 2329 0 0,-171-8-3277 0 0,0 1 0 0 0,-1 0 0 0 0,1 0 0 0 0,0 0 1 0 0,0 0-1 0 0,0 1 0 0 0,-1-1 0 0 0,1 0 0 0 0,0 1 1 0 0,-1-1-1 0 0,1 1 0 0 0,0-1 0 0 0,-1 1 0 0 0,1 0 1 0 0,0 0-1 0 0,-1 0 0 0 0,1 0 0 0 0,-1 0 0 0 0,0 0 1 0 0,1 0-1 0 0,-1 0 0 0 0,0 1 0 0 0,0-1 0 0 0,0 0 1 0 0,1 1-1 0 0,-1-1 0 0 0,-1 1 0 0 0,1-1 1 0 0,0 1-1 0 0,0 0 0 0 0,-1-1 0 0 0,1 1 0 0 0,-1 0 1 0 0,1-1-1 0 0,-1 1 0 0 0,0 0 0 0 0,1 0 0 0 0,-1-1 1 0 0,0 1-1 0 0,0 0 0 0 0,0 0 0 0 0,-1 0 0 0 0,1-1 1 0 0,0 1-1 0 0,-1 0 0 0 0,1-1 0 0 0,-1 3-7 0 0,-34 59 323 0 0,30-57-307 0 0,1 0 1 0 0,0 1-1 0 0,0-1 0 0 0,0 1 0 0 0,1-1 1 0 0,0 1-1 0 0,1 0 0 0 0,-1 0 1 0 0,1 0-1 0 0,0 1 0 0 0,1-1 1 0 0,0 0-1 0 0,0 3-16 0 0,1-7 13 0 0,1-1 1 0 0,-1 1-1 0 0,1 0 0 0 0,-1-1 0 0 0,1 1 1 0 0,0 0-1 0 0,0-1 0 0 0,1 1 0 0 0,-1-1 1 0 0,0 1-1 0 0,1-1 0 0 0,-1 0 0 0 0,1 0 1 0 0,0 0-1 0 0,0 0 0 0 0,0 0 0 0 0,0 0 1 0 0,0 0-1 0 0,0 0 0 0 0,0-1 0 0 0,1 1 1 0 0,-1-1-1 0 0,1 0 0 0 0,-1 0 0 0 0,1 1 1 0 0,-1-2-1 0 0,1 1 0 0 0,0 0-13 0 0,83 17-812 0 0,-71-16 49 0 0,-11-1 331 0 0,15 1-3768 0 0,-1 0-4932 0 0,-14-2 3653 0 0</inkml:trace>
  <inkml:trace contextRef="#ctx0" brushRef="#br0" timeOffset="1126.531">2202 203 7066 0 0,'0'0'1952'0'0,"0"0"-497"0"0,0 0-165 0 0,0 0 106 0 0,0 0 123 0 0,0 0-75 0 0,0 0-258 0 0,0 0-282 0 0,0 0-240 0 0,-33 30-193 0 0,-105 94-147 0 0,-94 106 411 0 0,-71 81-889 0 0,298-306-20 0 0,-51 50-257 0 0,22-18-4720 0 0,27-23-3438 0 0,5-13 2682 0 0</inkml:trace>
  <inkml:trace contextRef="#ctx0" brushRef="#br0" timeOffset="1645.972">2046 656 0 0 0,'0'0'1316'0'0,"0"0"435"0"0,0 0 274 0 0,0 0 201 0 0,0 0 101 0 0,0 0-236 0 0,0 0-453 0 0,0 0-456 0 0,0 0-367 0 0,0 0-236 0 0,0 0-99 0 0,0 0-36 0 0,0 0-9 0 0,16-13 2 0 0,52-43-7 0 0,17 12 707 0 0,-59 36-836 0 0,117-14 876 0 0,-141 22-1172 0 0,1 0 0 0 0,0 0 1 0 0,-1 0-1 0 0,1 1 0 0 0,-1-1 0 0 0,0 1 0 0 0,1 0 0 0 0,-1-1 0 0 0,1 1 1 0 0,-1 1-1 0 0,0-1 0 0 0,0 0 0 0 0,1 0 0 0 0,-1 1 0 0 0,0-1 0 0 0,0 1 1 0 0,0 0-1 0 0,-1-1 0 0 0,1 1 0 0 0,0 0 0 0 0,-1 0 0 0 0,1 0 0 0 0,-1 0 0 0 0,0 1 1 0 0,1-1-1 0 0,-1 0 0 0 0,0 0 0 0 0,0 1 0 0 0,-1-1 0 0 0,1 1 0 0 0,0-1 1 0 0,-1 1-1 0 0,0-1 0 0 0,1 1 0 0 0,-1-1 0 0 0,0 1 0 0 0,0-1 0 0 0,0 1 1 0 0,-1-1-1 0 0,1 1 0 0 0,-1-1 0 0 0,1 1 0 0 0,-1-1 0 0 0,0 1 0 0 0,0-1 1 0 0,0 0-1 0 0,0 1 0 0 0,-1-1-5 0 0,-3 7 26 0 0,-1 0 1 0 0,0 0 0 0 0,0 0-1 0 0,-1-1 1 0 0,-1 0 0 0 0,1-1-1 0 0,-1 1 1 0 0,0-2-1 0 0,-1 1 1 0 0,-2 1-27 0 0,-8 7 14 0 0,9-7 7 0 0,7-7-25 0 0,1 1 0 0 0,-1 0 0 0 0,1-1 0 0 0,0 1 0 0 0,-1 0 0 0 0,1 0 0 0 0,0 0 0 0 0,0 1 0 0 0,0-1 0 0 0,1 0 0 0 0,-1 1 0 0 0,1 0 0 0 0,-1-1 0 0 0,1 1 0 0 0,0 0 0 0 0,0-1 0 0 0,0 1 0 0 0,0 0 0 0 0,0 0 0 0 0,1 0 0 0 0,-1 0 0 0 0,1 0 0 0 0,0 0 0 0 0,0 1 4 0 0,1-2-7 0 0,0 1 0 0 0,1-1 0 0 0,-1 0 0 0 0,1 1-1 0 0,-1-1 1 0 0,1 0 0 0 0,0 0 0 0 0,0 0 0 0 0,0 0-1 0 0,0 0 1 0 0,0 0 0 0 0,0-1 0 0 0,1 1 0 0 0,-1-1 0 0 0,0 1-1 0 0,1-1 1 0 0,-1 0 0 0 0,1 0 0 0 0,0 0 0 0 0,2 0 7 0 0,11 7-15 0 0,-6-2 15 0 0,0 1 0 0 0,0 0 1 0 0,-1 0-1 0 0,0 1 1 0 0,0 0-1 0 0,-1 0 1 0 0,0 1-1 0 0,-1 1 0 0 0,1-1 1 0 0,3 9-1 0 0,-9-15 35 0 0,0 1 0 0 0,0 0 0 0 0,0 1 1 0 0,0-1-1 0 0,-1 0 0 0 0,1 0 0 0 0,-1 1 0 0 0,-1-1 0 0 0,1 1 1 0 0,0-1-1 0 0,-1 1 0 0 0,0-1 0 0 0,0 1 0 0 0,-1-1 0 0 0,1 1 1 0 0,-1-1-1 0 0,0 1 0 0 0,0-1 0 0 0,0 0 0 0 0,-1 1 0 0 0,1-1 1 0 0,-1 0-1 0 0,0 0 0 0 0,0 0 0 0 0,-1 0 0 0 0,1-1 0 0 0,-1 1 1 0 0,0 0-1 0 0,-1 0-35 0 0,-5 6 85 0 0,-1-1 1 0 0,0-1-1 0 0,0 0 0 0 0,-1 0 1 0 0,0-1-1 0 0,-1 0 1 0 0,1-1-1 0 0,-1 0 0 0 0,0-1 1 0 0,-1 0-1 0 0,1-1 1 0 0,-1-1-1 0 0,0 0 1 0 0,0 0-1 0 0,0-2 0 0 0,0 1 1 0 0,0-2-1 0 0,-1 0 1 0 0,1 0-1 0 0,-12-3-85 0 0,21 4-88 0 0,0-2-1 0 0,0 1 1 0 0,0 0 0 0 0,0-1-1 0 0,0 1 1 0 0,0-1 0 0 0,0 0-1 0 0,0-1 1 0 0,0 1 0 0 0,0-1-1 0 0,1 1 1 0 0,-1-1 0 0 0,1 0-1 0 0,-1 0 1 0 0,1-1-1 0 0,0 1 1 0 0,0-1 0 0 0,0 0-1 0 0,0 1 1 0 0,0-1 0 0 0,0-1-1 0 0,1 1 1 0 0,0 0 0 0 0,-1-1-1 0 0,1 1 1 0 0,1-1 0 0 0,-1 1-1 0 0,0-1 1 0 0,1 0 0 0 0,0 0-1 0 0,0 0 1 0 0,0-1 88 0 0,0-14-3336 0 0,2 1-5908 0 0,0 10 834 0 0</inkml:trace>
</inkml:ink>
</file>

<file path=ppt/ink/ink4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8:42.7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1 596 0 0 0,'0'0'439'0'0,"0"0"629"0"0,0 0 114 0 0,0 0-133 0 0,0 0-162 0 0,0 0-114 0 0,0 0-96 0 0,32-15-49 0 0,102-50-19 0 0,-55 8 635 0 0,67-107 1588 0 0,-98 106-1843 0 0,3 2-1 0 0,2 3 1 0 0,39-31-989 0 0,-87 80 82 0 0,1-1-1 0 0,0 1 1 0 0,0 0 0 0 0,0 0 0 0 0,0 0 0 0 0,1 1-1 0 0,-1 0 1 0 0,1 1 0 0 0,0-1 0 0 0,0 1-1 0 0,0 0 1 0 0,0 1 0 0 0,0 0 0 0 0,0 0 0 0 0,2 0-82 0 0,-6 4 49 0 0,0-1 0 0 0,0 0 0 0 0,-1 1 0 0 0,1 0 0 0 0,0 0 1 0 0,-1 0-1 0 0,0 0 0 0 0,0 0 0 0 0,0 0 0 0 0,0 0 0 0 0,0 1 1 0 0,-1-1-1 0 0,1 1 0 0 0,-1-1 0 0 0,0 1 0 0 0,0 0 0 0 0,0-1 1 0 0,-1 1-1 0 0,1 0 0 0 0,-1 0 0 0 0,0 0 0 0 0,0 2-49 0 0,1 22 199 0 0,-1 1 1 0 0,-1-1-1 0 0,-1 0 0 0 0,-2 0 0 0 0,0 0 1 0 0,-2 0-1 0 0,-1-1 0 0 0,-2 0 0 0 0,0 0 1 0 0,-2 0-200 0 0,-5 10-1 0 0,-1-1 0 0 0,-2 0 0 0 0,-1-1 1 0 0,-2-1-1 0 0,-1-2 0 0 0,-2 0 0 0 0,-13 12 1 0 0,30-36-268 0 0,0-1 0 0 0,0 0 0 0 0,-1-1 0 0 0,0 0 0 0 0,-1-1-1 0 0,1 1 1 0 0,-1-2 0 0 0,0 1 0 0 0,-1-1 0 0 0,1-1 0 0 0,-2 1 268 0 0,-75 1-8276 0 0,75-8 4669 0 0,3-1-210 0 0</inkml:trace>
  <inkml:trace contextRef="#ctx0" brushRef="#br0" timeOffset="395.59">1267 235 5641 0 0,'0'0'1765'0'0,"0"0"-995"0"0,0 0-145 0 0,0 0 253 0 0,-28 33 285 0 0,-91 104 119 0 0,53-34 718 0 0,63-98-1935 0 0,0 1 1 0 0,1 0-1 0 0,-1 0 0 0 0,1 0 0 0 0,0 0 0 0 0,1 0 0 0 0,0 1 0 0 0,0-1 0 0 0,0 0 0 0 0,1 1 1 0 0,-1-1-1 0 0,1 0 0 0 0,1 1 0 0 0,0-1 0 0 0,0 0 0 0 0,0 1 0 0 0,0-1 0 0 0,1 0 0 0 0,0 0 1 0 0,0 0-1 0 0,1 0 0 0 0,0 0 0 0 0,0-1 0 0 0,0 1 0 0 0,1-1 0 0 0,-1 0 0 0 0,1 0 0 0 0,1 0 0 0 0,-1 0 1 0 0,1-1-1 0 0,-1 0 0 0 0,1 0 0 0 0,1 0 0 0 0,-1 0 0 0 0,0-1 0 0 0,1 0 0 0 0,0 0 0 0 0,0 0 1 0 0,2 0-66 0 0,7 1 126 0 0,-1-1 0 0 0,0-1 0 0 0,1 0 0 0 0,0-1 0 0 0,-1 0 0 0 0,1-2 1 0 0,0 1-1 0 0,-1-2 0 0 0,1 0 0 0 0,-1-1 0 0 0,1 0 0 0 0,-1-1 1 0 0,0 0-1 0 0,0-2 0 0 0,-1 1 0 0 0,0-2 0 0 0,0 0 0 0 0,0 0 0 0 0,-1-1 1 0 0,0-1-1 0 0,0 0 0 0 0,-1 0 0 0 0,0-1 0 0 0,-1-1 0 0 0,0 0 1 0 0,-1 0-1 0 0,0-1 0 0 0,-1 0 0 0 0,0-1 0 0 0,-1 1 0 0 0,0-1 0 0 0,1-7-126 0 0,-3 11 10 0 0,-2-1 0 0 0,1 0 0 0 0,-2 0 0 0 0,1 0 0 0 0,-1 0 0 0 0,-1-1 0 0 0,0 1 0 0 0,0 0 0 0 0,-1-1 0 0 0,0 1 0 0 0,-1-1 0 0 0,0 1 0 0 0,-1 0 0 0 0,0 0-1 0 0,-1-1 1 0 0,0 1 0 0 0,0 1 0 0 0,-1-1 0 0 0,0 0 0 0 0,-1 1 0 0 0,0 0 0 0 0,-1 0 0 0 0,1 0 0 0 0,-2 1 0 0 0,1 0 0 0 0,-1 0 0 0 0,0 1 0 0 0,-1 0 0 0 0,-2-1-10 0 0,3 2-301 0 0,0 0 0 0 0,0 1-1 0 0,-1 0 1 0 0,0 0 0 0 0,0 1 0 0 0,0 0 0 0 0,-1 1 0 0 0,1 0 0 0 0,-1 0 0 0 0,0 0 0 0 0,0 1 0 0 0,0 1 0 0 0,0 0 0 0 0,0 0 0 0 0,0 0 0 0 0,0 1 0 0 0,-1 1 0 0 0,1 0 0 0 0,0 0 0 0 0,0 0 0 0 0,0 1 0 0 0,-1 1 301 0 0,-64 35-9621 0 0,48-20 4876 0 0</inkml:trace>
</inkml:ink>
</file>

<file path=ppt/ink/ink4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8:48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744 1 0 0 0,'0'0'353'0'0,"0"0"390"0"0,0 0 273 0 0,0 0 301 0 0,0 0 214 0 0,0 0-84 0 0,0 0-311 0 0,0 0-344 0 0,0 0-266 0 0,0 0-61 0 0,-7 12 46 0 0,-54 91 1118 0 0,41-69-1256 0 0,-1 0 0 0 0,-2-2 0 0 0,-1 0-1 0 0,-2-1 1 0 0,-1-2 0 0 0,-28 24-373 0 0,29-30-41 0 0,-1-1 0 0 0,-1-1 1 0 0,0-1-1 0 0,-2-2 0 0 0,0-1 0 0 0,-1-1 0 0 0,-1-2 0 0 0,0-1 1 0 0,-1-2-1 0 0,-24 5 41 0 0,-20-10 18 0 0,74-6-5 0 0,1 0 0 0 0,0-1 0 0 0,0 1 0 0 0,0 0 0 0 0,0-1-1 0 0,0 1 1 0 0,0-1 0 0 0,0 0 0 0 0,0 0 0 0 0,0 0 0 0 0,0 0 0 0 0,1 0 0 0 0,-1 0 0 0 0,0 0 0 0 0,1 0 0 0 0,-1-1 0 0 0,1 1 0 0 0,-1-1-1 0 0,1 1 1 0 0,-1-1 0 0 0,1 0 0 0 0,0 1 0 0 0,0-1 0 0 0,0 0 0 0 0,0 0 0 0 0,0 0 0 0 0,0 0 0 0 0,1 0 0 0 0,-1 0 0 0 0,1 0 0 0 0,-1 0-1 0 0,1 0 1 0 0,0 0 0 0 0,-1-1-13 0 0,4-11 27 0 0,0-1-1 0 0,0 1 1 0 0,1 0-1 0 0,1 0 1 0 0,0 0 0 0 0,1 1-1 0 0,1 0 1 0 0,0 0-1 0 0,1 0 1 0 0,0 1-1 0 0,1 0 1 0 0,0 1-1 0 0,1 0 1 0 0,0 0-1 0 0,1 1 1 0 0,0 0-1 0 0,3-1-26 0 0,-5 2 31 0 0,-1 1 55 0 0,-1 0 1 0 0,1 0 0 0 0,0 1 0 0 0,1 0 0 0 0,0 0-1 0 0,0 1 1 0 0,0 0 0 0 0,1 1 0 0 0,0 0-1 0 0,0 0 1 0 0,0 1 0 0 0,0 1 0 0 0,1-1-1 0 0,-1 2 1 0 0,1 0 0 0 0,0 0 0 0 0,0 1-1 0 0,7-1-86 0 0,26 46 623 0 0,-7 9-138 0 0,-28-38-329 0 0,1 0 1 0 0,0-1 0 0 0,1 0-1 0 0,0-1 1 0 0,1 0-1 0 0,1-1 1 0 0,0-1-1 0 0,1 1 1 0 0,14 8-157 0 0,-16-14 89 0 0,1 1 0 0 0,1-2-1 0 0,-1 0 1 0 0,0 0 0 0 0,1-1 0 0 0,0-1 0 0 0,0 0-1 0 0,0-1 1 0 0,6-1-89 0 0,12 1-4206 0 0,1-1-4592 0 0,-29-1 2691 0 0</inkml:trace>
  <inkml:trace contextRef="#ctx0" brushRef="#br0" timeOffset="352.768">1084 200 496 0 0,'0'0'1290'0'0,"0"0"-325"0"0,0 0 91 0 0,0 0 439 0 0,0 0 381 0 0,0 0 84 0 0,0 0-244 0 0,0 0-357 0 0,0 0-249 0 0,0 0-181 0 0,0 0-92 0 0,0 0-41 0 0,0 0-65 0 0,22 0-49 0 0,103-1 340 0 0,97-31-179 0 0,-193 28-3902 0 0,-24 4-1816 0 0,1 0-3979 0 0,-6 0 6479 0 0</inkml:trace>
  <inkml:trace contextRef="#ctx0" brushRef="#br0" timeOffset="607.153">1114 432 8074 0 0,'0'0'1356'0'0,"0"0"-238"0"0,0 0 118 0 0,0 0 268 0 0,0 0 94 0 0,0 0-231 0 0,0 0-370 0 0,0 0-267 0 0,34-9-205 0 0,110-27-189 0 0,62-7 56 0 0,-123 32-2101 0 0,-51 7-2001 0 0,-3 0-4173 0 0,-20 4 1952 0 0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7:56.7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803 86 1136 0 0,'0'0'1486'0'0,"0"0"-351"0"0,0 0-123 0 0,0 0 210 0 0,0 0 350 0 0,0 0 194 0 0,0 0-51 0 0,0 0-275 0 0,0 0-414 0 0,0 0-342 0 0,0 0-278 0 0,1-7-160 0 0,2-12 86 0 0,-30 82 81 0 0,-81 180 374 0 0,-105 209-403 0 0,-83 30-322 0 0,248-401-1085 0 0,48-80 296 0 0,0-1-243 0 0,15-16-2852 0 0,138-191-5777 0 0,-134 179 8916 0 0</inkml:trace>
  <inkml:trace contextRef="#ctx0" brushRef="#br0" timeOffset="571.079">735 1 5817 0 0,'0'0'1659'0'0,"0"0"-253"0"0,0 0-90 0 0,0 0 7 0 0,0 0-35 0 0,0 0-190 0 0,0 0-314 0 0,0 0-325 0 0,0 0-252 0 0,0 0-101 0 0,0 0 24 0 0,0 0 106 0 0,3 9 98 0 0,26 133 1488 0 0,37 152 140 0 0,2 177-1285 0 0,-46-210-583 0 0,-39-230 602 0 0,-59-171 233 0 0,56 113-970 0 0,-2 1 0 0 0,0 1 0 0 0,-2 1 0 0 0,-1 1 0 0 0,0 1 0 0 0,-2 2-1 0 0,-1 0 1 0 0,0 2 0 0 0,-1 1 0 0 0,-1 1 0 0 0,0 2 0 0 0,-1 1 0 0 0,-32-9 41 0 0,32 10-155 0 0,0 2 1 0 0,-1 1 0 0 0,0 1 0 0 0,0 2 0 0 0,-1 1-1 0 0,0 2 1 0 0,0 1 0 0 0,-26 2 154 0 0,-22 26-2529 0 0,54 20-5219 0 0,26-31 3150 0 0,0-3-1102 0 0</inkml:trace>
  <inkml:trace contextRef="#ctx0" brushRef="#br0" timeOffset="1601.058">1311 781 0 0 0,'0'0'1152'0'0,"0"0"297"0"0,0 0 232 0 0,0 0 77 0 0,0 0-28 0 0,0 0-165 0 0,0 0-215 0 0,0 0-247 0 0,0 0-199 0 0,-5 0-170 0 0,1-1-649 0 0,3 1-40 0 0,-1 0-1 0 0,1-1 1 0 0,0 1-1 0 0,0 0 0 0 0,0 0 1 0 0,0 0-1 0 0,-1 0 0 0 0,1 0 1 0 0,0 0-1 0 0,0 0 0 0 0,0 1 1 0 0,0-1-1 0 0,-1 0 0 0 0,1 0 1 0 0,0 1-1 0 0,0-1 0 0 0,0 1 1 0 0,0-1-1 0 0,0 1 0 0 0,0 0 1 0 0,0-1-1 0 0,0 1 0 0 0,0 0 1 0 0,0 0-1 0 0,1 0 0 0 0,-1-1 1 0 0,0 1-1 0 0,0 0 0 0 0,1 0 1 0 0,-1 0-1 0 0,1 0 1 0 0,-1 0-1 0 0,1 0 0 0 0,-1 1-44 0 0,-78 186 2109 0 0,73-171-2072 0 0,-24 66 58 0 0,-3-2 1 0 0,-4 0 0 0 0,-16 20-96 0 0,194-349 2216 0 0,6-39-2216 0 0,-114 212 1038 0 0,-32 74-926 0 0,-1 14-200 0 0,-8 94 353 0 0,5-87-246 0 0,0 1 0 0 0,1-1-1 0 0,2 1 1 0 0,0 0 0 0 0,1-1-1 0 0,0 1 1 0 0,2 0 0 0 0,1-1-1 0 0,0 0 1 0 0,8 19-19 0 0,-9-34 17 0 0,0 1 0 0 0,1-1-1 0 0,0 0 1 0 0,0 0 0 0 0,0 0 0 0 0,0-1 0 0 0,1 1 0 0 0,0-1-1 0 0,0 0 1 0 0,0 0 0 0 0,1-1 0 0 0,-1 1 0 0 0,1-1 0 0 0,0-1-1 0 0,0 1 1 0 0,0-1 0 0 0,0 0 0 0 0,0 0 0 0 0,0-1-1 0 0,1 1 1 0 0,-1-1 0 0 0,0-1 0 0 0,1 1 0 0 0,-1-1 0 0 0,1-1-1 0 0,-1 1 1 0 0,0-1 0 0 0,1 0 0 0 0,-1 0-17 0 0,1-2 131 0 0,0-1-1 0 0,-1 1 1 0 0,0-1-1 0 0,0 0 1 0 0,0 0-1 0 0,0-1 1 0 0,-1 0-1 0 0,0 0 1 0 0,0 0 0 0 0,0-1-1 0 0,0 0 1 0 0,-1 1-1 0 0,0-2 1 0 0,-1 1-1 0 0,1 0 1 0 0,-1-1 0 0 0,0 0-1 0 0,0 1 1 0 0,-1-1-1 0 0,0 0 1 0 0,-1 0-1 0 0,1-1-130 0 0,0 3 15 0 0,8-27 113 0 0,-1 0 1 0 0,-1-1-1 0 0,-1 0 0 0 0,-3 0 0 0 0,0 0 1 0 0,-2-1-1 0 0,-2-9-128 0 0,-15-37-303 0 0,15 80 182 0 0,1 0 0 0 0,-1 1 0 0 0,0-1 0 0 0,0 0-1 0 0,0 1 1 0 0,0-1 0 0 0,1 0 0 0 0,-1 0 0 0 0,0 1 0 0 0,0-1 0 0 0,0 0 0 0 0,0 1-1 0 0,0-1 1 0 0,0 0 0 0 0,0 1 0 0 0,0-1 0 0 0,0 0 0 0 0,0 1 0 0 0,0-1 0 0 0,0 0-1 0 0,0 1 1 0 0,0-1 0 0 0,0 0 0 0 0,0 1 0 0 0,0-1 0 0 0,0 0 0 0 0,-1 0-1 0 0,1 1 1 0 0,0-1 0 0 0,0 0 0 0 0,0 1 0 0 0,0-1 0 0 0,-1 0 0 0 0,1 0 0 0 0,0 0-1 0 0,0 1 1 0 0,-1-1 0 0 0,1 0 0 0 0,0 0 0 0 0,0 0 0 0 0,-1 1 0 0 0,1-1 0 0 0,0 0-1 0 0,-1 0 1 0 0,1 0 0 0 0,0 0 0 0 0,-1 0 0 0 0,1 0 0 0 0,0 0 0 0 0,0 0 0 0 0,-1 1-1 0 0,1-1 1 0 0,0 0 0 0 0,-1 0 0 0 0,1-1 0 0 0,0 1 0 0 0,-1 0 0 0 0,1 0 0 0 0,0 0-1 0 0,-1 0 1 0 0,1 0 0 0 0,0 0 0 0 0,-1 0 121 0 0,2 34-9445 0 0,0-22 1369 0 0</inkml:trace>
  <inkml:trace contextRef="#ctx0" brushRef="#br0" timeOffset="2272.607">2134 873 432 0 0,'0'0'1084'0'0,"0"0"183"0"0,0 0 363 0 0,0 0 304 0 0,0 0 125 0 0,0 0-136 0 0,0 0-253 0 0,0 0-205 0 0,0 0-217 0 0,0 0-135 0 0,0 0-117 0 0,0 0-123 0 0,-10-14-102 0 0,-33-45-135 0 0,42 57-598 0 0,-1 1 0 0 0,0 0-1 0 0,0-1 1 0 0,0 1 0 0 0,1 0-1 0 0,-1 0 1 0 0,-1 0-1 0 0,1 0 1 0 0,0 0 0 0 0,0 1-1 0 0,0-1 1 0 0,0 1-1 0 0,0-1 1 0 0,-1 1 0 0 0,1 0-1 0 0,0 0 1 0 0,0 0 0 0 0,-1 0-1 0 0,1 0 1 0 0,0 0-1 0 0,0 1 1 0 0,0-1 0 0 0,0 1-1 0 0,-1 0 1 0 0,1-1-1 0 0,0 1 1 0 0,0 0 0 0 0,0 0-1 0 0,0 0 1 0 0,0 0 0 0 0,0 1-38 0 0,-7 2 142 0 0,-7 3-143 0 0,0 1 0 0 0,1 0-1 0 0,0 1 1 0 0,0 1 0 0 0,1 0 0 0 0,0 1 0 0 0,1 0 0 0 0,0 1 0 0 0,1 1 0 0 0,1 0 0 0 0,0 0 0 0 0,0 1 0 0 0,2 1 0 0 0,-1-1 0 0 0,2 2-1 0 0,0-1 1 0 0,1 1 0 0 0,1 0 0 0 0,0 1 0 0 0,1-1 0 0 0,1 1 0 0 0,0 0 0 0 0,1 0 0 0 0,1 1 0 0 0,1-1 0 0 0,1 11 1 0 0,-1-25-17 0 0,1 0 1 0 0,0 0-1 0 0,0-1 1 0 0,1 1 0 0 0,-1 0-1 0 0,0-1 1 0 0,1 1-1 0 0,0 0 1 0 0,-1-1-1 0 0,1 1 1 0 0,0-1 0 0 0,0 1-1 0 0,1-1 1 0 0,-1 0-1 0 0,0 1 1 0 0,1-1-1 0 0,0 0 1 0 0,-1 0 0 0 0,1 0-1 0 0,0 0 1 0 0,0 0-1 0 0,0 0 1 0 0,0-1-1 0 0,0 1 1 0 0,1 0 0 0 0,-1-1-1 0 0,0 0 1 0 0,1 0-1 0 0,-1 0 1 0 0,1 0-1 0 0,-1 0 1 0 0,1 0 0 0 0,0 0-1 0 0,-1-1 1 0 0,1 0-1 0 0,0 1 1 0 0,-1-1-1 0 0,1 0 1 0 0,1 0 16 0 0,5-1 112 0 0,-1 1 0 0 0,1-1 0 0 0,0-1 0 0 0,-1 0 0 0 0,1 0 0 0 0,-1 0 1 0 0,0-1-1 0 0,0-1 0 0 0,0 1 0 0 0,0-1 0 0 0,6-5-112 0 0,15-12 298 0 0,-1-1 0 0 0,-1-2 0 0 0,-2-1 0 0 0,0-1-1 0 0,11-17-297 0 0,80-82 285 0 0,-85 106-291 0 0,-24 42-310 0 0,0 147 609 0 0,-8-123-275 0 0,-14 456-162 0 0,13-470 148 0 0,-1 0 0 0 0,-1 0 0 0 0,-2-1 0 0 0,-1 0 0 0 0,-2 0 0 0 0,-1-1 0 0 0,-1 0 0 0 0,-5 7-4 0 0,12-31-8 0 0,-1-1 0 0 0,0 1-1 0 0,0-1 1 0 0,0 0 0 0 0,-1-1 0 0 0,1 1 0 0 0,-1-1 0 0 0,-1 0-1 0 0,1 0 1 0 0,-1-1 0 0 0,0 0 0 0 0,0 0 0 0 0,0-1 0 0 0,0 0-1 0 0,-1 0 1 0 0,-1 0 8 0 0,5-1 0 0 0,0-1 1 0 0,0 0-1 0 0,0 0 0 0 0,0-1 0 0 0,0 1 0 0 0,0-1 0 0 0,0 0 1 0 0,0 0-1 0 0,-1 0 0 0 0,1-1 0 0 0,0 1 0 0 0,0-1 0 0 0,0 0 1 0 0,0 0-1 0 0,1-1 0 0 0,-1 1 0 0 0,0-1 0 0 0,0 0 0 0 0,1 0 1 0 0,-1 0-1 0 0,1 0 0 0 0,0 0 0 0 0,-1-1 0 0 0,1 0 0 0 0,0 0 0 0 0,1 0 1 0 0,-1 0-1 0 0,0 0 0 0 0,1 0 0 0 0,0-1 0 0 0,0 1 0 0 0,-1-1 0 0 0,-3-12-11 0 0,1 0-1 0 0,1 1 0 0 0,0-2 1 0 0,1 1-1 0 0,0 0 0 0 0,2-1 1 0 0,0 1-1 0 0,0-1 0 0 0,2 0 1 0 0,0 1-1 0 0,1-1 0 0 0,2-7 12 0 0,2-7-298 0 0,1 1 1 0 0,1 0-1 0 0,2 1 0 0 0,0-1 0 0 0,3 2 0 0 0,3-7 298 0 0,19-30-4177 0 0,2 2-4819 0 0,-29 50 1597 0 0</inkml:trace>
  <inkml:trace contextRef="#ctx0" brushRef="#br0" timeOffset="5907.118">2313 1120 0 0 0,'83'-107'0'0'0,"-76"100"228"0"0,0-1 1 0 0,-1 0-1 0 0,1-1 0 0 0,-2 0 1 0 0,1 0-1 0 0,-1 0 0 0 0,-1 0 1 0 0,0-1-1 0 0,0 0 0 0 0,1-4-228 0 0,-3-49 1411 0 0,-12 54 2305 0 0,5 7 6766 0 0,-1 117-10789 0 0,2-83 349 0 0,2 0 1 0 0,1 0 0 0 0,1 0 0 0 0,2 0-1 0 0,4 17-42 0 0,-6-45-2 0 0,1 1 0 0 0,0-1-1 0 0,0 0 1 0 0,0 1 0 0 0,1-1-1 0 0,-1 0 1 0 0,1 0 0 0 0,0 0-1 0 0,0 0 1 0 0,0 0 0 0 0,1 0-1 0 0,0 0 1 0 0,-1-1 0 0 0,1 0-1 0 0,0 1 1 0 0,1-1 0 0 0,-1 0-1 0 0,0 0 1 0 0,1-1 0 0 0,0 1-1 0 0,0-1 1 0 0,0 0 0 0 0,0 0-1 0 0,0 0 1 0 0,0 0 0 0 0,0-1-1 0 0,1 1 1 0 0,-1-1 2 0 0,4-3 73 0 0,1 0-1 0 0,-1-1 1 0 0,0 1-1 0 0,0-2 1 0 0,-1 1 0 0 0,1-1-1 0 0,-1 0 1 0 0,0-1-1 0 0,0 1 1 0 0,0-1-1 0 0,0-1 1 0 0,-1 1 0 0 0,0-1-1 0 0,0 0 1 0 0,-1-1-73 0 0,11-8 102 0 0,11-14 45 0 0,-2-1 0 0 0,-1-2 0 0 0,-1 0 0 0 0,-1-1 0 0 0,-3-2 0 0 0,5-12-147 0 0,3-44 710 0 0,-27 90-721 0 0,0 1 0 0 0,-1-1 0 0 0,1 1-1 0 0,0-1 1 0 0,-1 1 0 0 0,1-1-1 0 0,-1 1 1 0 0,1-1 0 0 0,-1 1-1 0 0,1-1 1 0 0,-1 1 0 0 0,1 0 0 0 0,-1-1-1 0 0,1 1 1 0 0,-1 0 0 0 0,1 0-1 0 0,-1-1 1 0 0,1 1 0 0 0,-1 0 0 0 0,0 0-1 0 0,1 0 1 0 0,-1-1 0 0 0,0 1-1 0 0,1 0 1 0 0,-1 0 0 0 0,1 0 0 0 0,-1 0-1 0 0,0 0 1 0 0,1 0 0 0 0,-1 1-1 0 0,0-1 1 0 0,1 0 0 0 0,-1 0 0 0 0,1 0-1 0 0,-1 1 1 0 0,0-1 0 0 0,1 0-1 0 0,-1 0 1 0 0,1 1 0 0 0,-1-1-1 0 0,1 0 1 0 0,-1 1 0 0 0,1-1 0 0 0,-1 1-1 0 0,1-1 1 0 0,0 1 0 0 0,-1-1-1 0 0,1 1 1 0 0,-1-1 0 0 0,1 1 0 0 0,0-1-1 0 0,0 1 1 0 0,-1 0 0 0 0,1-1-1 0 0,0 1 1 0 0,0-1 0 0 0,0 1 0 0 0,0 0 11 0 0,-4 120-343 0 0,28 4-107 0 0,-22-121 433 0 0,0 0 1 0 0,0 0-1 0 0,0 0 1 0 0,0 0-1 0 0,1-1 1 0 0,-1 1-1 0 0,1-1 1 0 0,0 1-1 0 0,0-1 1 0 0,0 0-1 0 0,0 0 0 0 0,1-1 1 0 0,-1 1-1 0 0,1-1 1 0 0,0 1-1 0 0,0-1 1 0 0,0 0-1 0 0,0-1 1 0 0,0 1-1 0 0,0-1 1 0 0,0 1-1 0 0,0-1 1 0 0,1 0-1 0 0,-1-1 1 0 0,0 1-1 0 0,1-1 1 0 0,1 0 16 0 0,4-3 26 0 0,0 0 0 0 0,-1 0 0 0 0,0-1 0 0 0,1 0 0 0 0,-2-1 0 0 0,1 0 0 0 0,0 0-1 0 0,-1-1 1 0 0,0 0 0 0 0,0 0 0 0 0,-1-1 0 0 0,0 0 0 0 0,0 0 0 0 0,0-1 0 0 0,-1 0 0 0 0,0 0 0 0 0,-1-1-26 0 0,-3 6 3 0 0,56-69 75 0 0,-3-2 0 0 0,-4-3 0 0 0,-3-1 0 0 0,5-21-78 0 0,-32 57-68 0 0,-1-2 1 0 0,-3 0 0 0 0,-2-1 0 0 0,-2-1-1 0 0,-2 0 1 0 0,-1 0 0 0 0,-3-1 0 0 0,-2 0-1 0 0,-2-2 68 0 0,-2 43-11 0 0,0-1 0 0 0,0 1 0 0 0,-1 0 1 0 0,1 0-1 0 0,-2 0 0 0 0,1 0 0 0 0,-1 0 0 0 0,0 0 0 0 0,0 0 0 0 0,0 0 0 0 0,-1 0 0 0 0,0 0 0 0 0,0 0 0 0 0,0 1 0 0 0,-1-1 0 0 0,0 1 0 0 0,0 0 0 0 0,-1-1 0 0 0,1 2 0 0 0,-1-1 0 0 0,0 0 0 0 0,0 1 0 0 0,-1-1 0 0 0,1 1 0 0 0,-1 0 0 0 0,0 1 0 0 0,0-1 0 0 0,0 1 0 0 0,-1 0 1 0 0,1 0-1 0 0,-1 1 0 0 0,-1-1 11 0 0,3 3-48 0 0,0-1 0 0 0,0 1 0 0 0,0 0 0 0 0,0 0 0 0 0,0 0 0 0 0,0 0 0 0 0,0 1 0 0 0,0 0 0 0 0,0 0 0 0 0,0 0 0 0 0,0 0 0 0 0,0 1 0 0 0,0-1 0 0 0,0 1 0 0 0,1 0 0 0 0,-1 0 0 0 0,1 0 0 0 0,-1 1 0 0 0,1-1 0 0 0,0 1 0 0 0,0 0 0 0 0,0 0 0 0 0,0 0 0 0 0,1 0 1 0 0,-1 1-1 0 0,1-1 0 0 0,0 1 0 0 0,-1 0 48 0 0,-16 26 58 0 0,1 0 0 0 0,2 1 0 0 0,1 1 1 0 0,1 0-1 0 0,2 1 0 0 0,1 0 1 0 0,2 1-1 0 0,1 0 0 0 0,1 1 0 0 0,2 0 1 0 0,2 0-1 0 0,1 0 0 0 0,3 27-58 0 0,-3-36 41 0 0,2 0 0 0 0,1 0 0 0 0,1 0 0 0 0,1 0 0 0 0,2 0 0 0 0,0-1 0 0 0,1 0 0 0 0,2 0 0 0 0,1 0 0 0 0,0-1 0 0 0,2 0 0 0 0,1-1 0 0 0,1 0 0 0 0,1-1 0 0 0,0-1-41 0 0,-10-16-21 0 0,1-1 0 0 0,-1 0 0 0 0,1 0 0 0 0,-1-1 0 0 0,1 1 0 0 0,0-1 0 0 0,0 0 0 0 0,1 0 0 0 0,-1-1 0 0 0,1 0 0 0 0,-1 0 0 0 0,1 0 0 0 0,0 0 0 0 0,0-1 0 0 0,0 0 0 0 0,0 0 21 0 0,27-46-7420 0 0,-19 21 367 0 0,-10 19 3410 0 0</inkml:trace>
  <inkml:trace contextRef="#ctx0" brushRef="#br0" timeOffset="6593.131">3953 564 7418 0 0,'0'0'2472'0'0,"0"0"-335"0"0,0 0-284 0 0,0 0-162 0 0,0 0-250 0 0,0 0-384 0 0,0 0-317 0 0,0 0-192 0 0,0 0-165 0 0,0 0-108 0 0,-34 20-84 0 0,-109 63-74 0 0,60-15 13 0 0,71-52-113 0 0,-8 6-79 0 0,2 0 0 0 0,1 1 1 0 0,0 1-1 0 0,2 1 0 0 0,1 0 1 0 0,0 0-1 0 0,2 2 0 0 0,-6 20 62 0 0,16-44-32 0 0,1 0 0 0 0,-1 0 0 0 0,1 1 0 0 0,-1-1-1 0 0,1 1 1 0 0,0-1 0 0 0,1 1 0 0 0,-1-1 0 0 0,0 1 0 0 0,1-1-1 0 0,0 1 1 0 0,0 0 0 0 0,0-1 0 0 0,0 1 0 0 0,1-1 0 0 0,-1 1 0 0 0,1 0-1 0 0,0-1 1 0 0,0 1 0 0 0,0-1 0 0 0,1 0 0 0 0,-1 1 0 0 0,1-1-1 0 0,0 0 1 0 0,0 0 0 0 0,0 0 0 0 0,0 0 0 0 0,0 0 0 0 0,1-1-1 0 0,-1 1 1 0 0,1-1 0 0 0,0 1 0 0 0,0-1 0 0 0,-1 0 0 0 0,2 0-1 0 0,-1 0 1 0 0,0 0 0 0 0,0-1 0 0 0,0 1 0 0 0,1-1 0 0 0,-1 0 0 0 0,1 0-1 0 0,0 0 33 0 0,7-3 53 0 0,1 0 0 0 0,-1-1-1 0 0,0 0 1 0 0,0-1-1 0 0,0-1 1 0 0,0 1 0 0 0,0-2-1 0 0,-1 1 1 0 0,0-1 0 0 0,-1-1-1 0 0,1 0 1 0 0,-1 0 0 0 0,0-1-1 0 0,-1 0 1 0 0,0-1-1 0 0,0 1 1 0 0,1-5-53 0 0,1 3 36 0 0,28-29 110 0 0,-3-2-1 0 0,-2-1 0 0 0,23-38-145 0 0,18-30-156 0 0,-88 153-2588 0 0,5-21 2623 0 0,0 0 1 0 0,2 0 0 0 0,0 1 0 0 0,2 0 0 0 0,0 0-1 0 0,2 0 1 0 0,0 0 0 0 0,2 1 120 0 0,1-20-12 0 0,0-1 1 0 0,1 0-1 0 0,-1 0 0 0 0,1 1 1 0 0,0-1-1 0 0,0 0 1 0 0,0 0-1 0 0,0 0 0 0 0,1 0 1 0 0,-1 0-1 0 0,1 0 0 0 0,-1-1 1 0 0,1 1-1 0 0,0 0 0 0 0,0-1 1 0 0,1 1-1 0 0,-1-1 0 0 0,0 0 1 0 0,1 0-1 0 0,-1 0 0 0 0,1 0 1 0 0,0 0-1 0 0,0-1 0 0 0,0 1 1 0 0,0-1-1 0 0,0 1 0 0 0,0-1 1 0 0,0 0-1 0 0,0 0 0 0 0,0-1 1 0 0,0 1-1 0 0,1-1 12 0 0,5 2 40 0 0,0-1 0 0 0,1 0 0 0 0,-1 0 0 0 0,0-1 0 0 0,0 0 0 0 0,0-1 0 0 0,0 0 0 0 0,0-1 0 0 0,0 1 0 0 0,0-2 0 0 0,1 0-40 0 0,15-9 177 0 0,-1-1 1 0 0,0-1-1 0 0,-1-1 1 0 0,-1-1-1 0 0,0-1 1 0 0,-1-1-1 0 0,-1-1 1 0 0,-1-1-1 0 0,10-13-177 0 0,-10 9 106 0 0,0 0 0 0 0,-2-1 0 0 0,-1-1 0 0 0,-1-1 0 0 0,-1 0 0 0 0,-2-1 0 0 0,8-25-106 0 0,-6-68 44 0 0,-14 119-42 0 0,0 0 1 0 0,0 1-1 0 0,0-1 1 0 0,-1 1-1 0 0,1-1 1 0 0,0 0-1 0 0,-1 1 1 0 0,1-1-1 0 0,-1 1 1 0 0,0-1-1 0 0,1 1 1 0 0,-1-1-1 0 0,0 1 1 0 0,0 0-1 0 0,0-1 0 0 0,0 1 1 0 0,0 0-1 0 0,0 0 1 0 0,0 0-1 0 0,0-1 1 0 0,-1 1-1 0 0,1 0 1 0 0,0 1-1 0 0,-1-1 1 0 0,1 0-1 0 0,-1 0 1 0 0,1 1-1 0 0,-1-1 1 0 0,1 0-1 0 0,-1 1 0 0 0,1 0 1 0 0,-1-1-1 0 0,0 1 1 0 0,1 0-1 0 0,-1 0 1 0 0,0 0-1 0 0,1 0 1 0 0,-1 0-1 0 0,1 0 1 0 0,-1 0-1 0 0,0 1 1 0 0,1-1-3 0 0,-66 27-803 0 0,54-18 758 0 0,1 1-1 0 0,0 0 1 0 0,1 1-1 0 0,0 1 1 0 0,1 0 0 0 0,0 0-1 0 0,1 1 1 0 0,0 0-1 0 0,1 1 1 0 0,0-1 0 0 0,1 2-1 0 0,1-1 1 0 0,0 1-1 0 0,1 0 1 0 0,1 0 0 0 0,0 0-1 0 0,1 1 1 0 0,1-1-1 0 0,0 11 46 0 0,3-20 7 0 0,1 1-1 0 0,1 0 0 0 0,0 0 0 0 0,0-1 0 0 0,0 1 1 0 0,1-1-1 0 0,-1 0 0 0 0,1 0 0 0 0,1-1 0 0 0,-1 1 1 0 0,1-1-1 0 0,0 0 0 0 0,0 0 0 0 0,1 0 1 0 0,0-1-1 0 0,-1 0 0 0 0,2 0 0 0 0,-1 0 0 0 0,0-1 1 0 0,1 0-1 0 0,-1 0 0 0 0,5 1-6 0 0,14 9 91 0 0,11 7 104 0 0,-28-17-52 0 0,0 0 1 0 0,-1 1-1 0 0,1 0 1 0 0,-1 1-1 0 0,0 0 1 0 0,0 0-1 0 0,-1 0 1 0 0,0 1-1 0 0,0 0 1 0 0,0 0-1 0 0,0 0 1 0 0,3 6-144 0 0,-4 0 61 0 0,-1-1 1 0 0,1 1-1 0 0,-2 0 1 0 0,0 0-1 0 0,0 1 1 0 0,-1-1-1 0 0,-1 0 1 0 0,0 1-1 0 0,0-1 1 0 0,-2 1-1 0 0,1 0 1 0 0,-2-1-1 0 0,0 3-61 0 0,0 42-4616 0 0,2-55 3515 0 0,0 2-600 0 0,2-2-4064 0 0,1 1-982 0 0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35.3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668 474 0 0 0,'0'0'603'0'0,"0"0"60"0"0,0 0-57 0 0,0 0-91 0 0,0 0-71 0 0,-26-11 5722 0 0,-23-7-2389 0 0,-37 14-3340 0 0,69 4-314 0 0,-188 34 338 0 0,179-30-399 0 0,1 1 0 0 0,-1 1 0 0 0,1 1 1 0 0,1 1-1 0 0,-1 2 0 0 0,1 0 0 0 0,1 2 0 0 0,0 0 0 0 0,1 2 0 0 0,0 0-62 0 0,20-13-11 0 0,1 1 0 0 0,-1-1 0 0 0,1 0 0 0 0,-1 1 0 0 0,1-1 0 0 0,0 1 0 0 0,-1 0 0 0 0,1-1-1 0 0,0 1 1 0 0,0 0 0 0 0,0 0 0 0 0,1-1 0 0 0,-1 1 0 0 0,0 0 0 0 0,1 0 0 0 0,-1 0 0 0 0,1 0 0 0 0,-1 0-1 0 0,1 0 1 0 0,0 0 0 0 0,0 0 0 0 0,0 0 0 0 0,0 0 0 0 0,0 0 0 0 0,1 0 0 0 0,-1 0 0 0 0,1 0-1 0 0,-1 0 1 0 0,1 0 0 0 0,0 0 0 0 0,-1-1 0 0 0,1 1 0 0 0,0 0 0 0 0,0 0 0 0 0,0-1 0 0 0,1 1-1 0 0,-1 0 1 0 0,0-1 0 0 0,0 1 0 0 0,1-1 0 0 0,0 1 11 0 0,69 49 9 0 0,133 15 543 0 0,-120-43 124 0 0,-84-22-631 0 0,0 0 1 0 0,1 0-1 0 0,-1 0 1 0 0,0 0-1 0 0,0 0 1 0 0,0 0 0 0 0,0 0-1 0 0,0 0 1 0 0,0-1-1 0 0,0 1 1 0 0,0 0-1 0 0,-1 0 1 0 0,1 0-1 0 0,0 0 1 0 0,0 0-1 0 0,-1 0 1 0 0,1-1-1 0 0,-1 1 1 0 0,1 0-1 0 0,-1 0 1 0 0,1-1-1 0 0,-1 1 1 0 0,1 0-1 0 0,-1 0 1 0 0,0-1-1 0 0,1 1 1 0 0,-1-1-1 0 0,0 1 1 0 0,1-1-1 0 0,-1 1 1 0 0,0-1-1 0 0,0 1 1 0 0,0-1-1 0 0,1 0 1 0 0,-1 1-1 0 0,0-1 1 0 0,0 0 0 0 0,0 0-1 0 0,0 1 1 0 0,0-1-1 0 0,0 0 1 0 0,0 0-1 0 0,1 0 1 0 0,-2 0-46 0 0,-1 2 4 0 0,-87 68 373 0 0,64-53-368 0 0,1 1-1 0 0,0 1 1 0 0,2 1-1 0 0,0 1 1 0 0,2 1-1 0 0,0 1 1 0 0,1 1-1 0 0,-2 6-8 0 0,16-20-16 0 0,0 0 0 0 0,1 1 0 0 0,0 0 0 0 0,0 0 0 0 0,2 0-1 0 0,-1 1 1 0 0,1-1 0 0 0,1 1 0 0 0,0 0 0 0 0,1-1 0 0 0,0 1-1 0 0,1 6 17 0 0,0-12-1 0 0,0-1-1 0 0,1 0 0 0 0,-1 1 0 0 0,1-1 0 0 0,1 0 0 0 0,-1 0 0 0 0,1 0 0 0 0,0 0 0 0 0,0 0 1 0 0,0 0-1 0 0,1-1 0 0 0,0 1 0 0 0,0-1 0 0 0,0 1 0 0 0,0-1 0 0 0,1 0 0 0 0,-1 0 1 0 0,1-1-1 0 0,0 1 0 0 0,0-1 0 0 0,1 0 0 0 0,-1 0 0 0 0,1 0 0 0 0,-1-1 0 0 0,1 1 0 0 0,0-1 1 0 0,0 0-1 0 0,4 1 2 0 0,105 7 82 0 0,-77-24-2024 0 0,29-73-11213 0 0,-52 64 11297 0 0,-3 5 1360 0 0,-5 6 465 0 0</inkml:trace>
  <inkml:trace contextRef="#ctx0" brushRef="#br0" timeOffset="614.977">215 10 2136 0 0,'0'0'1509'0'0,"0"0"-813"0"0,0 0-279 0 0,0 0 147 0 0,0 0 338 0 0,0 0 420 0 0,0 0 285 0 0,0 0 77 0 0,0 0-153 0 0,0 0-285 0 0,0 0-312 0 0,0 0-265 0 0,0 0-168 0 0,1-3-90 0 0,0-4 504 0 0,-3 18-4 0 0,-9 59 842 0 0,0 145 950 0 0,12 99-2703 0 0,1-103 395 0 0,-5-48-249 0 0,-7 1 0 0 0,-8-2 0 0 0,-17 55-146 0 0,20-137 64 0 0,3 0 0 0 0,4 1 0 0 0,3 32-64 0 0,7-72 57 0 0,-1-46-338 0 0,-17-15-2564 0 0,12 12-1332 0 0,1-2-4747 0 0,2 4 1658 0 0</inkml:trace>
  <inkml:trace contextRef="#ctx0" brushRef="#br0" timeOffset="3299.576">1616 588 1120 0 0,'0'0'1076'0'0,"0"0"1"0"0,0 0 88 0 0,0 0 161 0 0,0 0 129 0 0,0 0-35 0 0,0 0-196 0 0,0 0-294 0 0,0 0-319 0 0,0 0-227 0 0,0 0-96 0 0,0 0-4 0 0,0 0 29 0 0,-8 14 27 0 0,-45 96 509 0 0,39-73-740 0 0,-2 0 0 0 0,-1-1 0 0 0,-2-1 1 0 0,-2 0-1 0 0,-1-2 0 0 0,-1 0 0 0 0,-2-2 0 0 0,-1-1 1 0 0,-1 0-1 0 0,-28 21-109 0 0,19-20 28 0 0,-2-1 0 0 0,0-2-1 0 0,-2-2 1 0 0,-1-2 0 0 0,-1-1 0 0 0,-1-2 0 0 0,0-2 0 0 0,-2-2 0 0 0,-7 0-28 0 0,-46-10 538 0 0,95-10-517 0 0,-1 1 0 0 0,2-1 0 0 0,-1 1 0 0 0,0-1 0 0 0,1 0 0 0 0,-1 0 0 0 0,1 0 0 0 0,0 0 0 0 0,0 0 0 0 0,0 0 0 0 0,0-1 0 0 0,0 1 0 0 0,1-1 0 0 0,0 1 0 0 0,0-1 0 0 0,0 0 0 0 0,0 0 0 0 0,0 1 0 0 0,1-1 0 0 0,0 0 0 0 0,-1 0 0 0 0,1 0 0 0 0,1 1-1 0 0,-1-1 1 0 0,1 0 0 0 0,-1 0 0 0 0,1 1 0 0 0,0-1 0 0 0,0 0 0 0 0,1 1 0 0 0,-1-1 0 0 0,2-2-21 0 0,9-22-5 0 0,1 1 1 0 0,1 0-1 0 0,2 0 0 0 0,0 1 0 0 0,2 2 0 0 0,1-1 0 0 0,0 2 1 0 0,22-19 4 0 0,61-35 118 0 0,-97 75-87 0 0,1 1-1 0 0,0 0 0 0 0,0 0 0 0 0,0 1 1 0 0,0-1-1 0 0,0 1 0 0 0,0 1 1 0 0,0-1-1 0 0,-1 1 0 0 0,1 0 1 0 0,0 0-1 0 0,0 1 0 0 0,-1-1 1 0 0,1 1-1 0 0,0 1 0 0 0,-1-1 1 0 0,0 1-1 0 0,0 0 0 0 0,0 0 1 0 0,0 0-1 0 0,0 1 0 0 0,0 0 1 0 0,-1 0-1 0 0,0 0 0 0 0,0 0 1 0 0,0 1-1 0 0,0-1 0 0 0,-1 1 1 0 0,1 2-31 0 0,28 23 320 0 0,117 113 1257 0 0,-16-6-520 0 0,-77-96-742 0 0,-53-40-498 0 0,22 8 533 0 0,-17-19-5525 0 0,-8 2-3341 0 0,0 5 1397 0 0</inkml:trace>
  <inkml:trace contextRef="#ctx0" brushRef="#br0" timeOffset="3644.515">1927 879 8226 0 0,'0'0'1393'0'0,"0"0"-264"0"0,0 0-93 0 0,0 0 105 0 0,0 0 6 0 0,0 0-189 0 0,0 0-290 0 0,0 0-225 0 0,0 0-55 0 0,0 0 49 0 0,0 0 34 0 0,0 0 36 0 0,0 0-12 0 0,20 3-26 0 0,63 10-16 0 0,-55-11-165 0 0,1 0-1 0 0,0-2 0 0 0,0-1 1 0 0,-1-2-1 0 0,17-3-287 0 0,67-4-76 0 0,-83 8 125 0 0,-13 1-2245 0 0,0 1-7313 0 0,-14 0 2171 0 0</inkml:trace>
  <inkml:trace contextRef="#ctx0" brushRef="#br0" timeOffset="3880.488">1910 1126 14499 0 0,'0'0'882'0'0,"0"0"-454"0"0,0 0-96 0 0,0 0 272 0 0,0 0 279 0 0,0 0 65 0 0,0 0-112 0 0,0 0-216 0 0,0 0-202 0 0,0 0-128 0 0,36 3-92 0 0,114 9-67 0 0,48-17-634 0 0,-147-1-746 0 0,17-4-3755 0 0,-39 5-426 0 0,-8 1-3453 0 0</inkml:trace>
  <inkml:trace contextRef="#ctx0" brushRef="#br0" timeOffset="4700.133">3046 581 424 0 0,'0'0'1162'0'0,"0"0"37"0"0,0 0 154 0 0,0 0 149 0 0,0 0 61 0 0,0 0-120 0 0,0 0-240 0 0,0 0-247 0 0,0 0-216 0 0,0 0-148 0 0,0 0-72 0 0,0 0-57 0 0,-31 4-60 0 0,-100 16-54 0 0,62 7 84 0 0,60-19-359 0 0,-5 2-72 0 0,2 1 0 0 0,-1 0-1 0 0,1 0 1 0 0,1 1 0 0 0,0 0 0 0 0,1 1 0 0 0,0 1-1 0 0,1-1 1 0 0,0 1 0 0 0,1 1 0 0 0,1 0 0 0 0,1 0-1 0 0,0 0 1 0 0,0 1 0 0 0,2 0 0 0 0,0 0 0 0 0,1 0-1 0 0,0 0 1 0 0,2 0 0 0 0,-1 17-2 0 0,2-30-8 0 0,1 0 0 0 0,-1 0 0 0 0,1-1 0 0 0,0 1 0 0 0,-1 0 1 0 0,1 0-1 0 0,1 0 0 0 0,-1-1 0 0 0,0 1 0 0 0,1 0 0 0 0,-1-1 0 0 0,1 1 0 0 0,0-1 0 0 0,0 0 0 0 0,0 0 0 0 0,0 1 0 0 0,0-1 0 0 0,0 0 1 0 0,0-1-1 0 0,1 1 0 0 0,-1 0 0 0 0,1-1 0 0 0,-1 1 0 0 0,1-1 0 0 0,0 0 0 0 0,0 0 0 0 0,-1 0 0 0 0,1 0 0 0 0,0-1 0 0 0,0 1 1 0 0,0-1-1 0 0,2 1 8 0 0,102-4 865 0 0,-82-4-568 0 0,0-1-1 0 0,-1-2 1 0 0,0 0-1 0 0,0-1 1 0 0,-1-2-1 0 0,-1 0 1 0 0,0-2 0 0 0,0 0-1 0 0,-2-1 1 0 0,0-1-1 0 0,-1-1 1 0 0,-1-1-1 0 0,5-7-296 0 0,24-19 459 0 0,-9 10-246 0 0,-2-1-1 0 0,-2-2 1 0 0,-1-1-1 0 0,4-12-212 0 0,-28 39-127 0 0,-1 0-1 0 0,0-1 1 0 0,-1 0 0 0 0,-1-1-1 0 0,0 0 1 0 0,0 0-1 0 0,-2 0 1 0 0,0 0 0 0 0,0-1-1 0 0,-2 0 1 0 0,1 0 0 0 0,-2 1-1 0 0,0-1 1 0 0,-1 0 0 0 0,0 0-1 0 0,-3-10 128 0 0,1 16-185 0 0,0 0 0 0 0,-1 1 0 0 0,0-1 0 0 0,0 1-1 0 0,-1-1 1 0 0,0 1 0 0 0,-1 0 0 0 0,0 0 0 0 0,0 1-1 0 0,0 0 1 0 0,-1 0 0 0 0,0 0 0 0 0,-1 0 0 0 0,1 1 0 0 0,-1 0-1 0 0,-1 1 1 0 0,1-1 0 0 0,-1 1 0 0 0,0 1 0 0 0,0-1 0 0 0,0 1-1 0 0,0 1 1 0 0,-1 0 0 0 0,0 0 0 0 0,-7-1 185 0 0,2 0-20 0 0,1 2 0 0 0,-1-1 0 0 0,1 2 0 0 0,-1 0 0 0 0,0 1 0 0 0,0 0 0 0 0,1 1 0 0 0,-1 0 0 0 0,1 1 0 0 0,-1 1 0 0 0,1 0 0 0 0,0 1 0 0 0,0 0 0 0 0,0 1 0 0 0,0 0 0 0 0,1 1 0 0 0,-1 1 20 0 0,2 0 68 0 0,-1 1 0 0 0,1-1-1 0 0,0 2 1 0 0,1 0 0 0 0,0 0-1 0 0,0 1 1 0 0,1 0 0 0 0,0 0 0 0 0,1 1-1 0 0,0 1 1 0 0,1-1 0 0 0,0 1-1 0 0,1 0 1 0 0,0 1 0 0 0,1-1-1 0 0,0 1 1 0 0,1 0 0 0 0,1 1 0 0 0,0-1-1 0 0,0 1 1 0 0,2-1 0 0 0,0 1-1 0 0,0 0 1 0 0,1-1 0 0 0,1 1 0 0 0,1 5-68 0 0,4-5 92 0 0,1 1 1 0 0,0-1 0 0 0,1 0 0 0 0,1-1 0 0 0,0 0 0 0 0,1 0 0 0 0,1-1 0 0 0,0 0 0 0 0,0-1 0 0 0,1 0 0 0 0,0-1 0 0 0,1 0 0 0 0,0-1 0 0 0,14 7-93 0 0,95 49-223 0 0,-77-49-2222 0 0,-15-13-5769 0 0,-24-3 2850 0 0</inkml:trace>
  <inkml:trace contextRef="#ctx0" brushRef="#br0" timeOffset="5467.119">3309 839 640 0 0,'0'0'3105'0'0,"0"0"-938"0"0,0 0-139 0 0,0 0 42 0 0,0 0-127 0 0,0 0-241 0 0,0 0-291 0 0,0 0-250 0 0,0 0-200 0 0,0 0-188 0 0,32-11-158 0 0,99-32-126 0 0,-64 8 193 0 0,-1-18-120 0 0,-46 39-574 0 0,0 0-1 0 0,-2-1 1 0 0,0-1 0 0 0,0-1 0 0 0,-2-1 0 0 0,0 0-1 0 0,-1-1 1 0 0,-1 0 0 0 0,1-5 12 0 0,-13 22-93 0 0,-1 1 0 0 0,0 0-1 0 0,0-1 1 0 0,0 1 0 0 0,0-1 0 0 0,0 1 0 0 0,0-1 0 0 0,0 1-1 0 0,-1-1 1 0 0,1 0 0 0 0,-1 0 0 0 0,1 1 0 0 0,-1-1-1 0 0,1 0 1 0 0,-1 0 0 0 0,0 1 0 0 0,0-1 0 0 0,0 0 0 0 0,0 0-1 0 0,0 0 1 0 0,0 1 0 0 0,-1-1 0 0 0,1 0 0 0 0,-1 0-1 0 0,1 1 1 0 0,-1-1 0 0 0,0 0 0 0 0,1 1 0 0 0,-1-1 0 0 0,0 1-1 0 0,0-1 1 0 0,0 1 0 0 0,0-1 0 0 0,0 1 0 0 0,-1 0-1 0 0,1-1 1 0 0,0 1 0 0 0,0 0 0 0 0,-1 0 0 0 0,1 0 0 0 0,-1 0-1 0 0,1 0 1 0 0,-1 0 0 0 0,0 0 0 0 0,1 1 0 0 0,-1-1-1 0 0,0 1 1 0 0,1-1 0 0 0,-1 1 0 0 0,0 0 0 0 0,0-1 0 0 0,0 1-1 0 0,1 0 1 0 0,-2 0 93 0 0,-4 2-201 0 0,-1 0 0 0 0,0 1 0 0 0,1 0-1 0 0,-1 0 1 0 0,1 1 0 0 0,0 0 0 0 0,0 0 0 0 0,1 1-1 0 0,-1 0 1 0 0,1 0 0 0 0,0 0 0 0 0,0 1 0 0 0,0 0-1 0 0,1 0 1 0 0,0 0 0 0 0,-1 4 201 0 0,1-5-59 0 0,-5 7 57 0 0,0 0 1 0 0,1 0-1 0 0,1 0 0 0 0,0 1 1 0 0,1 1-1 0 0,0-1 0 0 0,1 1 0 0 0,1 1 1 0 0,-1 2 1 0 0,4-12 77 0 0,1 0 1 0 0,-1 1 0 0 0,1-1-1 0 0,1 1 1 0 0,-1 0-1 0 0,1-1 1 0 0,0 1 0 0 0,0-1-1 0 0,1 1 1 0 0,-1 0 0 0 0,1-1-1 0 0,1 1 1 0 0,-1-1 0 0 0,1 1-1 0 0,0-1 1 0 0,0 0 0 0 0,0 0-1 0 0,1 0 1 0 0,-1 0-1 0 0,1 0 1 0 0,1-1 0 0 0,-1 1-1 0 0,1-1 1 0 0,0 0 0 0 0,-1 0-1 0 0,3 1-77 0 0,1 0 300 0 0,1 0-1 0 0,0 0 1 0 0,0-1-1 0 0,1 0 0 0 0,-1-1 1 0 0,1 0-1 0 0,-1 0 1 0 0,1-1-1 0 0,0 0 1 0 0,0-1-1 0 0,0 0 1 0 0,0 0-1 0 0,0-1 0 0 0,0 0 1 0 0,1 0-1 0 0,-1-1 1 0 0,1-1-300 0 0,2-1 147 0 0,0-1 1 0 0,0 0-1 0 0,0-1 1 0 0,-1 0-1 0 0,0-1 1 0 0,0 0-1 0 0,-1-1 1 0 0,1 0-1 0 0,-1-1 1 0 0,-1 0-1 0 0,0 0 1 0 0,0-1-1 0 0,7-9-147 0 0,51-71-290 0 0,-67 90 220 0 0,-1-1-1 0 0,1 0 1 0 0,0 0 0 0 0,-1 1 0 0 0,1-1-1 0 0,-1 0 1 0 0,1 0 0 0 0,-1 0 0 0 0,1 0 0 0 0,-1 1-1 0 0,1-1 1 0 0,-1 0 0 0 0,1 0 0 0 0,-1 0 0 0 0,1 0-1 0 0,0 0 1 0 0,-1 0 0 0 0,1 0 0 0 0,-1 0 0 0 0,1-1-1 0 0,-1 1 1 0 0,1 0 0 0 0,-1 0 0 0 0,1 0 0 0 0,-1 0-1 0 0,1-1 1 0 0,0 1 0 0 0,-1 0 0 0 0,1 0-1 0 0,-1-1 1 0 0,1 1 0 0 0,0 0 0 0 0,-1-1 0 0 0,1 1-1 0 0,0 0 1 0 0,-1-1 0 0 0,1 1 0 0 0,0-1 0 0 0,0 1-1 0 0,-1 0 1 0 0,1-1 0 0 0,0 1 0 0 0,0-1 0 0 0,0 1-1 0 0,0-1 1 0 0,-1 1 0 0 0,1-1 0 0 0,0 1 70 0 0,-19 22-556 0 0,14-17 497 0 0,0 0 0 0 0,0 0-1 0 0,0 1 1 0 0,0 0 0 0 0,1 0 0 0 0,0 0-1 0 0,0 0 1 0 0,1 0 0 0 0,0 1-1 0 0,0 0 1 0 0,0 0 0 0 0,1 0-1 0 0,0 0 1 0 0,1 0 0 0 0,-1 0-1 0 0,1 7 60 0 0,0-11 26 0 0,1-1 0 0 0,0 1-1 0 0,0-1 1 0 0,1 1-1 0 0,-1-1 1 0 0,0 1 0 0 0,1-1-1 0 0,-1 0 1 0 0,1 1-1 0 0,0-1 1 0 0,0 1-1 0 0,0-1 1 0 0,0 0 0 0 0,0 0-1 0 0,1 0 1 0 0,-1 0-1 0 0,1 0 1 0 0,-1 0 0 0 0,1 0-1 0 0,0 0 1 0 0,0 0-1 0 0,-1-1 1 0 0,1 1 0 0 0,1-1-1 0 0,-1 1 1 0 0,0-1-1 0 0,0 0 1 0 0,0 0 0 0 0,1 0-1 0 0,-1 0 1 0 0,0 0-1 0 0,1-1 1 0 0,-1 1-1 0 0,1-1 1 0 0,-1 1 0 0 0,1-1-1 0 0,1 0-25 0 0,8 1 220 0 0,0 0 0 0 0,0 0 1 0 0,0-1-1 0 0,1-1 0 0 0,-1 0 0 0 0,0-1 0 0 0,-1 0 0 0 0,1-1 0 0 0,0 0 0 0 0,-1-1 1 0 0,1 0-1 0 0,-1-1 0 0 0,0 0 0 0 0,-1-1 0 0 0,2-1-220 0 0,148-109 823 0 0,-150 107-904 0 0,0 0 0 0 0,0-1 0 0 0,-1 0 0 0 0,0 0 0 0 0,-1-1 0 0 0,0 0 0 0 0,-1-1 0 0 0,0 1 0 0 0,-1-1 0 0 0,0-1 0 0 0,-1 1 0 0 0,0-1 0 0 0,-1 0 0 0 0,-1 0 0 0 0,0 0 0 0 0,-1 0 0 0 0,0-1 0 0 0,-1 1 0 0 0,0-4 81 0 0,-2 14-58 0 0,-1-1 1 0 0,1 1-1 0 0,-1-1 0 0 0,0 1 0 0 0,0 0 1 0 0,0-1-1 0 0,-1 1 0 0 0,1 0 0 0 0,-1 1 1 0 0,0-1-1 0 0,1 0 0 0 0,-1 1 0 0 0,-1-1 1 0 0,1 1-1 0 0,0 0 0 0 0,0 0 0 0 0,-1 0 1 0 0,1 1-1 0 0,-1-1 0 0 0,1 1 0 0 0,-1 0 1 0 0,0 0-1 0 0,0 0 0 0 0,1 0 0 0 0,-1 1 1 0 0,0-1-1 0 0,0 1 0 0 0,0 0 0 0 0,0 0 1 0 0,0 1-1 0 0,1-1 0 0 0,-1 1 0 0 0,0 0 1 0 0,0 0-1 0 0,0 0 0 0 0,1 0 0 0 0,-1 0 1 0 0,1 1-1 0 0,-1 0 0 0 0,1 0 0 0 0,0 0 1 0 0,0 0-1 0 0,-2 2 58 0 0,-5 1-11 0 0,-1 1 1 0 0,1 0-1 0 0,1 1 1 0 0,-1 1-1 0 0,1-1 1 0 0,1 1-1 0 0,-1 1 0 0 0,1-1 1 0 0,1 2-1 0 0,0-1 1 0 0,0 1-1 0 0,0 0 1 0 0,2 0-1 0 0,-1 1 0 0 0,1-1 1 0 0,1 1-1 0 0,0 1 1 0 0,0-1-1 0 0,1 0 1 0 0,1 1-1 0 0,0 0 1 0 0,0-1-1 0 0,1 1 0 0 0,1 0 1 0 0,0 2 10 0 0,2-8-340 0 0,1 0 1 0 0,0 0-1 0 0,0 0 1 0 0,0 0-1 0 0,1-1 1 0 0,0 1 0 0 0,0-1-1 0 0,1 0 1 0 0,-1 0-1 0 0,1-1 1 0 0,0 1-1 0 0,0-1 1 0 0,1 0-1 0 0,4 3 340 0 0,14 12-5557 0 0,-16-12 2156 0 0,-2-2 591 0 0</inkml:trace>
  <inkml:trace contextRef="#ctx0" brushRef="#br0" timeOffset="5745.549">2917 1122 6697 0 0,'0'0'2421'0'0,"0"0"-518"0"0,37 0-331 0 0,122 0-74 0 0,240-22 3955 0 0,57 9-2174 0 0,-342 12-4743 0 0,9 1-4313 0 0,-1-1-6066 0 0,-116 1 8104 0 0</inkml:trace>
  <inkml:trace contextRef="#ctx0" brushRef="#br0" timeOffset="6315.518">3090 1409 3713 0 0,'0'0'1483'0'0,"0"0"-175"0"0,0 0 3 0 0,0 0 89 0 0,0 0-23 0 0,0 0-185 0 0,0 0-252 0 0,0 0-268 0 0,0 0-221 0 0,-31 24-136 0 0,-97 76-99 0 0,125-99-204 0 0,0 1 0 0 0,0-1 0 0 0,1 1 0 0 0,-1 0 0 0 0,0 0 1 0 0,1 0-1 0 0,-1 0 0 0 0,1 1 0 0 0,0-1 0 0 0,0 1 0 0 0,0-1 0 0 0,0 1 0 0 0,0 0 1 0 0,1 0-1 0 0,-1 0 0 0 0,1 0 0 0 0,-1 0 0 0 0,1 0 0 0 0,0 0 0 0 0,1 0 1 0 0,-1 1-13 0 0,0 6 66 0 0,-2-4-17 0 0,1 0 0 0 0,1 1 1 0 0,-1-1-1 0 0,1 1 0 0 0,0-1 0 0 0,0 1 0 0 0,1 0 0 0 0,0-1 1 0 0,0 1-1 0 0,1 0 0 0 0,0-1 0 0 0,0 1 0 0 0,0-1 0 0 0,1 1 1 0 0,0-1-1 0 0,0 1 0 0 0,1-1 0 0 0,-1 0 0 0 0,2 0 0 0 0,-1 0 0 0 0,0-1 1 0 0,1 1-1 0 0,0-1 0 0 0,1 0 0 0 0,-1 0 0 0 0,1 0 0 0 0,0-1 1 0 0,0 1-1 0 0,2 0-49 0 0,6 1 219 0 0,0 0 1 0 0,0-1-1 0 0,1 0 1 0 0,-1-1-1 0 0,1-1 1 0 0,0 0-1 0 0,0-1 1 0 0,1-1-1 0 0,-1 0 1 0 0,0-1-1 0 0,0 0 1 0 0,0-1-1 0 0,1-1 1 0 0,-1 0-1 0 0,0-1 1 0 0,-1 0-1 0 0,1-1 1 0 0,0-1 0 0 0,-1 0-1 0 0,0-1 1 0 0,0 0-1 0 0,-1-1 1 0 0,0-1-1 0 0,0 0 1 0 0,1-2-220 0 0,15-9 93 0 0,-2-1 0 0 0,0-2 0 0 0,-1-1 0 0 0,-2 0 0 0 0,0-2 0 0 0,-1-1 1 0 0,-2-1-1 0 0,-1 0 0 0 0,-1-2 0 0 0,-1 0 0 0 0,-1-1 0 0 0,8-23-93 0 0,-19 39-213 0 0,-1-1 0 0 0,0 1 0 0 0,-1-1 0 0 0,-1 0 0 0 0,0 0 0 0 0,-1 0-1 0 0,0-1 1 0 0,-1 1 0 0 0,-1 0 0 0 0,0 0 0 0 0,-2 0 0 0 0,1 0 213 0 0,0 8-117 0 0,1 0-1 0 0,-1 1 1 0 0,-1-1-1 0 0,1 1 1 0 0,-1-1-1 0 0,0 1 1 0 0,0 0-1 0 0,-1 0 1 0 0,0 1-1 0 0,0-1 1 0 0,0 1-1 0 0,-1 0 1 0 0,1 0-1 0 0,-1 0 1 0 0,-1 1-1 0 0,1-1 1 0 0,-1 1-1 0 0,1 0 1 0 0,-1 1-1 0 0,0 0 1 0 0,0 0-1 0 0,-1 0 1 0 0,1 0-1 0 0,-1 1 1 0 0,1 0-1 0 0,-1 1 1 0 0,-3-1 117 0 0,-2 0-65 0 0,1 2 1 0 0,-1-1-1 0 0,0 1 1 0 0,0 1-1 0 0,1 0 1 0 0,-1 1-1 0 0,0 0 0 0 0,1 1 1 0 0,0 0-1 0 0,-1 1 1 0 0,1 0-1 0 0,1 0 1 0 0,-1 2-1 0 0,1-1 1 0 0,0 1-1 0 0,0 1 0 0 0,0 0 1 0 0,1 0-1 0 0,0 0 1 0 0,0 2-1 0 0,1-1 1 0 0,-1 3 64 0 0,-1-1 13 0 0,1 1 0 0 0,0 1 0 0 0,1 0 0 0 0,0 0 0 0 0,1 1 0 0 0,1-1 1 0 0,0 1-1 0 0,0 1 0 0 0,1-1 0 0 0,1 1 0 0 0,0 0 0 0 0,1 0 0 0 0,1 0 0 0 0,0 1 1 0 0,1-1-1 0 0,0 0 0 0 0,2 1 0 0 0,-1-1 0 0 0,3 13-13 0 0,4-8 113 0 0,0 0 0 0 0,1-1 0 0 0,1 0 0 0 0,0 0 0 0 0,1-1 0 0 0,1 0 0 0 0,1-1 0 0 0,1 0 0 0 0,0-1 0 0 0,1 0 0 0 0,0-1 0 0 0,1-1-1 0 0,1 0 1 0 0,0-1 0 0 0,1-1 0 0 0,0 0 0 0 0,0-1 0 0 0,1-1 0 0 0,1-1 0 0 0,12 4-113 0 0,47 7-1697 0 0,-53-23-2234 0 0,-1-7-4105 0 0,-18 7 3611 0 0</inkml:trace>
  <inkml:trace contextRef="#ctx0" brushRef="#br0" timeOffset="6650.644">3895 1130 13427 0 0,'0'0'613'0'0,"0"0"-355"0"0,0 0 106 0 0,0 0 276 0 0,0 0 204 0 0,0 0 68 0 0,0 0-121 0 0,-15 33-193 0 0,-48 108-181 0 0,8-9 34 0 0,50-120-447 0 0,0 0 0 0 0,1 1 0 0 0,0-1 1 0 0,1 1-1 0 0,0 0 0 0 0,1 0 0 0 0,1 1 1 0 0,0-1-1 0 0,1 0 0 0 0,0 0 0 0 0,1 0 0 0 0,0 1 1 0 0,1-1-1 0 0,1 0 0 0 0,0 0 0 0 0,1-1 1 0 0,0 1-1 0 0,4 8-4 0 0,-3-13 81 0 0,1 0-1 0 0,-1 0 1 0 0,1 0 0 0 0,1-1 0 0 0,-1 0 0 0 0,1 0-1 0 0,0-1 1 0 0,1 0 0 0 0,-1 0 0 0 0,1-1 0 0 0,1 0-1 0 0,-1 0 1 0 0,1-1 0 0 0,-1 0 0 0 0,1 0 0 0 0,0-1-1 0 0,1-1 1 0 0,-1 1 0 0 0,0-1 0 0 0,1-1-1 0 0,-1 0 1 0 0,1 0 0 0 0,0-1 0 0 0,7 0-81 0 0,-9 0-19 0 0,0 0 0 0 0,-1 0 0 0 0,1-1 0 0 0,0 0 0 0 0,-1 0 0 0 0,1-1 0 0 0,-1 1 0 0 0,0-2 0 0 0,0 1 0 0 0,0-1 0 0 0,0 0 0 0 0,0-1 0 0 0,0 0 0 0 0,-1 0 0 0 0,4-3 19 0 0,4-14-3566 0 0,-8-6-3279 0 0,-6 19 1750 0 0,0 0-444 0 0</inkml:trace>
  <inkml:trace contextRef="#ctx0" brushRef="#br0" timeOffset="6830.518">3630 1498 10674 0 0,'0'0'1289'0'0,"0"0"-273"0"0,0 0 144 0 0,0 0 32 0 0,0 0 1 0 0,0 0-89 0 0,211-19-192 0 0,-170 16-176 0 0,7-1-184 0 0,2 0-200 0 0,5 1-184 0 0,-4 3-96 0 0,1-4-128 0 0,-4 0-240 0 0,1 4-496 0 0,-1-3-1224 0 0,-13-5-3113 0 0,-9 8-6874 0 0</inkml:trace>
</inkml:ink>
</file>

<file path=ppt/ink/ink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12.11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0 544 0 0 0,'0'0'168'0'0,"0"0"490"0"0,0 0 304 0 0,0 0 143 0 0,0 0-42 0 0,0 0-102 0 0,0 0-55 0 0,0 0-88 0 0,0 0-51 0 0,16-5-12 0 0,46-12 11 0 0,41-39 5394 0 0,-26-10-3705 0 0,78-122-1127 0 0,-151 183-1317 0 0,-1-1-1 0 0,1 0 1 0 0,-2 0 0 0 0,1 0-1 0 0,0 0 1 0 0,-1-1 0 0 0,-1 1-1 0 0,1-1 1 0 0,-1 1 0 0 0,0-1-1 0 0,0 0 1 0 0,-1-5-11 0 0,-1 10-57 0 0,0 0 0 0 0,0 0-1 0 0,0 1 1 0 0,-1-1 0 0 0,1 0 0 0 0,-1 1 0 0 0,1-1-1 0 0,-1 1 1 0 0,0 0 0 0 0,1 0 0 0 0,-1-1 0 0 0,0 1-1 0 0,0 0 1 0 0,0 1 0 0 0,0-1 0 0 0,0 0 0 0 0,0 0 0 0 0,0 1-1 0 0,0-1 1 0 0,0 1 0 0 0,0 0 0 0 0,0 0 0 0 0,-1 0-1 0 0,1 0 1 0 0,0 0 0 0 0,0 0 0 0 0,0 0 0 0 0,0 1-1 0 0,0-1 1 0 0,0 1 0 0 0,0-1 0 0 0,0 1 0 0 0,0 0-1 0 0,0 0 1 0 0,0 0 0 0 0,0 0 57 0 0,-3 1-42 0 0,-1 0 0 0 0,1 1-1 0 0,0-1 1 0 0,-1 1 0 0 0,2 0 0 0 0,-1 1 0 0 0,0-1-1 0 0,1 1 1 0 0,-1 0 0 0 0,1 0 0 0 0,0 0 0 0 0,0 1-1 0 0,1 0 1 0 0,-1-1 0 0 0,1 1 0 0 0,0 0 0 0 0,1 1 0 0 0,-1-1-1 0 0,1 0 1 0 0,0 1 0 0 0,0-1 0 0 0,1 1 0 0 0,-1 0-1 0 0,1 0 1 0 0,0-1 0 0 0,1 1 0 0 0,0 0 0 0 0,0 0-1 0 0,0 0 1 0 0,0 0 0 0 0,1-1 0 0 0,0 1 0 0 0,2 5 42 0 0,1 1 69 0 0,0-1 0 0 0,2 0 0 0 0,-1 0 1 0 0,1 0-1 0 0,1-1 0 0 0,-1 0 0 0 0,2 0 0 0 0,0-1 1 0 0,0 0-1 0 0,0 0 0 0 0,1-1 0 0 0,0 0 1 0 0,1 0-1 0 0,0-1 0 0 0,0-1 0 0 0,1 1 0 0 0,-1-2 1 0 0,1 1-1 0 0,1-2 0 0 0,-1 1 0 0 0,4-1-69 0 0,0-2 127 0 0,-7 0-39 0 0,0-1-1 0 0,0 0 1 0 0,-1 0-1 0 0,1-1 1 0 0,0 0-1 0 0,0 0 1 0 0,0-1-1 0 0,-1 0 1 0 0,1-1-1 0 0,0 1 1 0 0,-1-2-1 0 0,1 1 1 0 0,5-3-88 0 0,11-9 52 0 0,0-1 1 0 0,-1-2 0 0 0,-1 0 0 0 0,0-1-1 0 0,-1-1 1 0 0,-1-1 0 0 0,-2 0-1 0 0,1-2 1 0 0,-2 0 0 0 0,-1-1 0 0 0,6-13-53 0 0,-18 31-8 0 0,-1 0 1 0 0,0 0-1 0 0,0-1 1 0 0,0 1-1 0 0,-1-1 1 0 0,0 1-1 0 0,0-1 1 0 0,-1 0-1 0 0,1 0 1 0 0,-1 0-1 0 0,0 0 1 0 0,-1 0-1 0 0,1 0 1 0 0,-1 0-1 0 0,-1 0 1 0 0,1-2 7 0 0,-2 6-51 0 0,1 1 0 0 0,-1 0 1 0 0,0 0-1 0 0,1-1 0 0 0,-1 1 1 0 0,0 0-1 0 0,0 0 0 0 0,0 1 1 0 0,0-1-1 0 0,0 0 0 0 0,0 1 1 0 0,0-1-1 0 0,0 1 0 0 0,0-1 0 0 0,0 1 1 0 0,0 0-1 0 0,0 0 0 0 0,0 0 1 0 0,0 0-1 0 0,0 0 0 0 0,0 1 1 0 0,0-1-1 0 0,0 0 0 0 0,0 1 1 0 0,0 0-1 0 0,0-1 0 0 0,0 1 1 0 0,0 0-1 0 0,0 0 0 0 0,0 0 1 0 0,1 0-1 0 0,-1 1 0 0 0,0-1 1 0 0,1 0-1 0 0,-1 1 0 0 0,1-1 1 0 0,-1 2 50 0 0,-8 4-42 0 0,1 1 1 0 0,1 1 0 0 0,-1 0 0 0 0,1 0-1 0 0,1 0 1 0 0,0 1 0 0 0,0 0 0 0 0,1 1-1 0 0,-4 7 42 0 0,8-14 17 0 0,0 1 0 0 0,0 0 0 0 0,0-1 0 0 0,0 1 0 0 0,1 0 0 0 0,0 0 0 0 0,0 0 0 0 0,0 0 0 0 0,0 0-1 0 0,1 0 1 0 0,0 0 0 0 0,0 0 0 0 0,0 0 0 0 0,1 0 0 0 0,0 0 0 0 0,-1 0 0 0 0,2 0 0 0 0,-1-1 0 0 0,1 1 0 0 0,-1 0 0 0 0,1 0-1 0 0,1-1 1 0 0,-1 0 0 0 0,1 2-17 0 0,6 1 100 0 0,0 0-1 0 0,1 0 1 0 0,-1-1-1 0 0,1 0 1 0 0,1-1-1 0 0,-1 0 1 0 0,1 0-1 0 0,0-1 1 0 0,0-1-1 0 0,0 0 1 0 0,0 0 0 0 0,0-1-1 0 0,1-1 1 0 0,-1 0-1 0 0,1 0 1 0 0,-1-1-1 0 0,1-1 1 0 0,0 0-1 0 0,-1 0 1 0 0,0-1-1 0 0,1-1 1 0 0,-1 0-1 0 0,0 0 1 0 0,2-2-100 0 0,13-4 138 0 0,-1-2 1 0 0,0 0 0 0 0,0-2 0 0 0,-1-1-1 0 0,-1 0 1 0 0,-1-2 0 0 0,0-1-1 0 0,0-1 1 0 0,8-10-139 0 0,-22 21-5 0 0,0 0 1 0 0,0-1-1 0 0,-1 0 1 0 0,0 0-1 0 0,0-1 1 0 0,-1 0-1 0 0,0 0 1 0 0,-1 0-1 0 0,0-1 0 0 0,-1 1 1 0 0,1-1-1 0 0,-2 0 1 0 0,0-1-1 0 0,0 1 1 0 0,0-1-1 0 0,-2 1 0 0 0,1-1 1 0 0,-1 0-1 0 0,-1 1 5 0 0,0 8-29 0 0,0 0 0 0 0,0 1 0 0 0,-1-1 0 0 0,1 1 0 0 0,-1-1 0 0 0,1 0-1 0 0,-1 1 1 0 0,0-1 0 0 0,1 1 0 0 0,-1 0 0 0 0,0-1 0 0 0,0 1 0 0 0,0 0-1 0 0,0-1 1 0 0,0 1 0 0 0,0 0 0 0 0,-1 0 0 0 0,1 0 0 0 0,0 0 0 0 0,-1 0-1 0 0,1 0 1 0 0,0 0 0 0 0,-1 0 0 0 0,1 1 0 0 0,-1-1 0 0 0,1 1 0 0 0,-1-1-1 0 0,1 1 1 0 0,-1-1 0 0 0,0 1 0 0 0,1 0 0 0 0,-1 0 0 0 0,0 0 0 0 0,1 0-1 0 0,-1 0 1 0 0,0 0 0 0 0,1 0 0 0 0,-1 0 0 0 0,1 1 0 0 0,-1-1 0 0 0,0 1-1 0 0,1-1 1 0 0,-1 1 29 0 0,-62 40-1099 0 0,55-28 1102 0 0,0 1 0 0 0,1-1 0 0 0,1 2 0 0 0,0-1 1 0 0,1 1-1 0 0,0 0 0 0 0,2 0 0 0 0,-1 1 0 0 0,2 0 0 0 0,0-1 0 0 0,1 1 1 0 0,1 0-1 0 0,0 0 0 0 0,1 0 0 0 0,0 1 0 0 0,2-1 0 0 0,1 6-3 0 0,0-12 25 0 0,1-1 0 0 0,0 1 0 0 0,1-1 0 0 0,0 0-1 0 0,0 0 1 0 0,1-1 0 0 0,0 0 0 0 0,1 0 0 0 0,0 0-1 0 0,0-1 1 0 0,0 0 0 0 0,1 0 0 0 0,0-1 0 0 0,0 0 0 0 0,1 0-1 0 0,0-1 1 0 0,0 0 0 0 0,0-1 0 0 0,0 0 0 0 0,1 0 0 0 0,0-1-1 0 0,0 0 1 0 0,0-1 0 0 0,0 0 0 0 0,0 0 0 0 0,0-1-1 0 0,0-1 1 0 0,0 0 0 0 0,1 0 0 0 0,-1-1 0 0 0,5-1-25 0 0,8-5-1990 0 0,-9-4-4265 0 0,-5 4-2607 0 0</inkml:trace>
</inkml:ink>
</file>

<file path=ppt/ink/ink5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8:55.3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1352 888 2425 0 0,'0'0'2897'0'0,"0"0"-948"0"0,0 0-555 0 0,0 0 30 0 0,0 0 157 0 0,0 0 45 0 0,0 0-196 0 0,0 0-365 0 0,0 0-302 0 0,0 0-168 0 0,0 0-86 0 0,0 0-26 0 0,0 0-39 0 0,31-6-58 0 0,102-17-64 0 0,27 8 423 0 0,-71 14-983 0 0,-69 1-4508 0 0,-1 1-4938 0 0,-17-1 4314 0 0</inkml:trace>
  <inkml:trace contextRef="#ctx0" brushRef="#br0" timeOffset="993.843">1880 718 0 0 0,'0'0'1515'0'0,"0"0"131"0"0,0 0-31 0 0,0 0-167 0 0,0 0-148 0 0,0 0-83 0 0,0 0-40 0 0,0 0-26 0 0,0 0-41 0 0,-1-2-88 0 0,0-6-808 0 0,1 8 1969 0 0,-5 7 280 0 0,1 36-2021 0 0,3 111 22 0 0,36-83-387 0 0,-32-69-38 0 0,0-1 0 0 0,0 1 0 0 0,1-1 0 0 0,-1 0 0 0 0,0-1 1 0 0,1 1-1 0 0,-1-1 0 0 0,1 1 0 0 0,-1-1 0 0 0,1 0 0 0 0,-1 0 0 0 0,1 0 0 0 0,-1-1 0 0 0,0 1 0 0 0,1-1 0 0 0,-1 0 1 0 0,1 0-1 0 0,-1 0 0 0 0,0 0 0 0 0,0-1 0 0 0,0 1 0 0 0,0-1 0 0 0,0 0 0 0 0,0 0 0 0 0,0 0 0 0 0,1-1-39 0 0,116-114 462 0 0,-120 117-483 0 0,0 1 1 0 0,0-1 0 0 0,0 0-1 0 0,1 1 1 0 0,-1-1 0 0 0,0 0 0 0 0,0 1-1 0 0,0-1 1 0 0,1 0 0 0 0,-1 0-1 0 0,0 1 1 0 0,0-1 0 0 0,1 0-1 0 0,-1 0 1 0 0,0 1 0 0 0,1-1-1 0 0,-1 0 1 0 0,0 0 0 0 0,1 0 0 0 0,-1 0-1 0 0,0 0 1 0 0,1 1 0 0 0,-1-1-1 0 0,0 0 1 0 0,1 0 0 0 0,-1 0-1 0 0,0 0 1 0 0,1 0 0 0 0,-1 0-1 0 0,0 0 1 0 0,1 0 0 0 0,-1 0 0 0 0,0 0-1 0 0,1 0 1 0 0,-1-1 0 0 0,0 1-1 0 0,1 0 1 0 0,-1 0 0 0 0,0 0-1 0 0,1 0 21 0 0,0 20-300 0 0,0-14 302 0 0,1-1 0 0 0,-1 1 0 0 0,1-1 0 0 0,0 0-1 0 0,0 1 1 0 0,1-1 0 0 0,0 0 0 0 0,-1-1-1 0 0,2 1 1 0 0,-1 0 0 0 0,1-1 0 0 0,-1 0-1 0 0,1 0 1 0 0,0 0 0 0 0,1 0 0 0 0,-1-1-1 0 0,1 1 1 0 0,-1-1 0 0 0,1 0 0 0 0,0 0 0 0 0,0-1-1 0 0,0 0 1 0 0,1 0 0 0 0,-1 0 0 0 0,0 0-1 0 0,1-1 1 0 0,-1 0 0 0 0,1 0 0 0 0,0 0-1 0 0,-1-1 1 0 0,2 0-2 0 0,3-2 98 0 0,-1 0 0 0 0,1 0 0 0 0,0-1 0 0 0,-1-1 0 0 0,1 1 0 0 0,-1-2 0 0 0,0 1-1 0 0,-1-1 1 0 0,1 0 0 0 0,-1-1 0 0 0,0 0 0 0 0,0-1 0 0 0,-1 1 0 0 0,1-2 0 0 0,-2 1 0 0 0,1-1 0 0 0,-1 0 0 0 0,0 0 0 0 0,4-8-98 0 0,-5 8 55 0 0,0-1 0 0 0,-1 0 0 0 0,0-1 0 0 0,0 1 0 0 0,-1-1 0 0 0,0 1 1 0 0,-1-1-1 0 0,0 0 0 0 0,-1 0 0 0 0,0 0 0 0 0,0 0 0 0 0,-1 0 1 0 0,0 0-1 0 0,-2-10-55 0 0,-20-12-1648 0 0,11 25-1328 0 0,-1 1-3575 0 0,8 4 2550 0 0,0 1-2920 0 0</inkml:trace>
  <inkml:trace contextRef="#ctx0" brushRef="#br0" timeOffset="1301.807">2821 464 6665 0 0,'0'0'1742'0'0,"0"0"-434"0"0,0 0-235 0 0,0 0 42 0 0,0 0 42 0 0,0 0-131 0 0,0 0-283 0 0,0 0-266 0 0,0 0-164 0 0,0 0-97 0 0,0 0-57 0 0,0 0-50 0 0,-15 32-27 0 0,-45 96-17 0 0,20-23 57 0 0,-6-9-407 0 0,-44-3-1655 0 0,42-48-2086 0 0,28-18-4205 0 0,16-23 6341 0 0</inkml:trace>
  <inkml:trace contextRef="#ctx0" brushRef="#br0" timeOffset="1829.805">2868 781 0 0 0,'0'0'872'0'0,"0"0"711"0"0,0 0 242 0 0,0 0 175 0 0,0 0 91 0 0,0 0-65 0 0,0 0-286 0 0,0 0-365 0 0,0 0-309 0 0,0 0-251 0 0,0 0-207 0 0,0 0-152 0 0,0 0-80 0 0,25-4 1244 0 0,197-29 125 0 0,-224 66-1832 0 0,-100 66 60 0 0,80-79 29 0 0,13-14 0 0 0,0 2 0 0 0,0-1 0 0 0,1 1 0 0 0,0 1 0 0 0,0-1 0 0 0,1 1 0 0 0,0 0 0 0 0,1 1 0 0 0,0 0 0 0 0,1 0 0 0 0,0 0 0 0 0,0 2-2 0 0,4-11 1 0 0,1 0 1 0 0,0 0 0 0 0,0 1 0 0 0,0-1 0 0 0,0 0 0 0 0,0 1 0 0 0,0-1 0 0 0,0 0-1 0 0,0 0 1 0 0,0 1 0 0 0,1-1 0 0 0,-1 0 0 0 0,0 0 0 0 0,1 1 0 0 0,-1-1-1 0 0,1 0 1 0 0,-1 0 0 0 0,1 0 0 0 0,0 0 0 0 0,0 0 0 0 0,-1 0 0 0 0,1 0 0 0 0,0 0-1 0 0,0 0 1 0 0,0 0 0 0 0,0 0 0 0 0,0 0 0 0 0,0-1 0 0 0,0 1 0 0 0,0 0-1 0 0,1-1 1 0 0,-1 1 0 0 0,0-1 0 0 0,0 1 0 0 0,0-1 0 0 0,1 0 0 0 0,-1 1 0 0 0,0-1-1 0 0,0 0 1 0 0,1 0-2 0 0,59 4 214 0 0,-51-4-168 0 0,15-2 19 0 0,0-1 0 0 0,0-1 0 0 0,-1-1-1 0 0,1-1 1 0 0,-1-1 0 0 0,0-2 0 0 0,4-2-65 0 0,72-23-6118 0 0,-89 30 543 0 0,-3-3-3630 0 0</inkml:trace>
  <inkml:trace contextRef="#ctx0" brushRef="#br0" timeOffset="-1560.823">380 682 5041 0 0,'0'0'1430'0'0,"0"0"-351"0"0,0 0-286 0 0,0 0-33 0 0,0 0 138 0 0,0 0 102 0 0,0 0-74 0 0,0 0-157 0 0,0 0-150 0 0,0 0-91 0 0,0 0-27 0 0,7 8-53 0 0,51 79 575 0 0,-47-62-931 0 0,-1 0 0 0 0,-2 1 0 0 0,0 0 0 0 0,-2 0 0 0 0,0 0 0 0 0,-2 1 1 0 0,-1 0-1 0 0,-2 0 0 0 0,0 17-92 0 0,-32 14-2199 0 0,-2-25-4150 0 0,20-20 193 0 0,9-9 4216 0 0</inkml:trace>
  <inkml:trace contextRef="#ctx0" brushRef="#br0" timeOffset="-1193.693">339 726 0 0 0,'0'0'564'0'0,"0"0"800"0"0,0 0 393 0 0,0 0 45 0 0,0 0-237 0 0,0 0-269 0 0,0 0-222 0 0,0 0-163 0 0,34-24-88 0 0,108-74-46 0 0,-39 45 742 0 0,-77 45-1178 0 0,1 1-1 0 0,-1 1 1 0 0,1 2 0 0 0,0 0-1 0 0,1 2 1 0 0,-1 1 0 0 0,12 2-341 0 0,-36-1 16 0 0,0 0-1 0 0,0 0 1 0 0,1 0 0 0 0,-1 1 0 0 0,0-1 0 0 0,0 1 0 0 0,0 0-1 0 0,1-1 1 0 0,-1 2 0 0 0,0-1 0 0 0,0 0 0 0 0,0 1 0 0 0,-1-1-1 0 0,1 1 1 0 0,0 0 0 0 0,-1 0 0 0 0,1 0 0 0 0,-1 0 0 0 0,1 0-1 0 0,-1 0 1 0 0,0 1 0 0 0,0-1 0 0 0,0 1 0 0 0,0 0 0 0 0,-1 0-1 0 0,1-1 1 0 0,-1 1 0 0 0,1 0 0 0 0,-1 0 0 0 0,0 1 0 0 0,0-1-1 0 0,0 0 1 0 0,-1 0 0 0 0,1 0 0 0 0,-1 0 0 0 0,0 1 0 0 0,0-1 0 0 0,0 0-1 0 0,0 0 1 0 0,0 1 0 0 0,-1-1 0 0 0,0 0 0 0 0,1 0 0 0 0,-1 0-1 0 0,0 0 1 0 0,-1 0 0 0 0,1 0 0 0 0,-1 2-16 0 0,-9 9 55 0 0,-1 1-1 0 0,0-2 1 0 0,0 1 0 0 0,-2-2 0 0 0,0 0 0 0 0,0 0-1 0 0,-1-2 1 0 0,0 1 0 0 0,-1-2 0 0 0,-7 3-55 0 0,4 0 1 0 0,-103 43-355 0 0,88-48-122 0 0,27-6-4617 0 0,1-1-5190 0 0,11 0 9343 0 0</inkml:trace>
  <inkml:trace contextRef="#ctx0" brushRef="#br0" timeOffset="-778.155">969 936 0 0 0,'0'0'607'0'0,"0"0"622"0"0,0 0 296 0 0,0 0 336 0 0,0 0 328 0 0,0 0 77 0 0,0 0-285 0 0,0 0-479 0 0,0 0-435 0 0,0 0-303 0 0,0 0-210 0 0,0 0-128 0 0,0 0-96 0 0,5 22 754 0 0,-2-6-955 0 0,0-1 0 0 0,-1 0 1 0 0,-1 1-1 0 0,-1 0 0 0 0,0-1 0 0 0,-1 1 0 0 0,0-1 0 0 0,-1 1 0 0 0,-1-1 1 0 0,-1 1-1 0 0,0-1 0 0 0,-1-1 0 0 0,-6 14-129 0 0,4-20-207 0 0,1-1-3373 0 0,4-4-6669 0 0,2-3 5221 0 0</inkml:trace>
  <inkml:trace contextRef="#ctx0" brushRef="#br0" timeOffset="2974.192">319 1458 0 0 0,'0'0'832'0'0,"2"-1"139"0"0,7-4-173 0 0,0 2 1 0 0,1-1-1 0 0,-1 1 1 0 0,0 1-1 0 0,1-1 0 0 0,0 2 1 0 0,-1-1-1 0 0,1 2 0 0 0,0-1 1 0 0,0 1-1 0 0,4 1-798 0 0,27-3 1155 0 0,374-12 3111 0 0,454-52-3394 0 0,-462 44-744 0 0,-239 10-78 0 0,142-18 54 0 0,-47-2-146 0 0,88-12 168 0 0,-160 30-486 0 0,-108 13-4472 0 0,-64 5-4803 0 0,-17-4 7218 0 0</inkml:trace>
  <inkml:trace contextRef="#ctx0" brushRef="#br0" timeOffset="14068.002">1101 1642 0 0 0,'0'0'991'0'0,"0"0"221"0"0,0 0-78 0 0,0 0-143 0 0,0 0-105 0 0,0 0-59 0 0,0 0-20 0 0,0 0-51 0 0,-3-4-84 0 0,-9-13-123 0 0,9 13-149 0 0,0 12 181 0 0,-38 105 582 0 0,-38 82-227 0 0,55-144-810 0 0,24-50-94 0 0,0-1-11 0 0,0 0 4 0 0,0 0 13 0 0,0 0 12 0 0,0 0 49 0 0,0 0 46 0 0,0 0 71 0 0,0 0 47 0 0,0 0 22 0 0,-1-8-252 0 0,1 0-1 0 0,1 1 0 0 0,0-1 1 0 0,0 0-1 0 0,0 1 0 0 0,1-1 1 0 0,0 1-1 0 0,1 0 0 0 0,0-1 0 0 0,0 1 1 0 0,0 0-1 0 0,1 1 0 0 0,0-1 1 0 0,3-4-33 0 0,141-199-46 0 0,-66 133-144 0 0,-80 78 184 0 0,-1 0-1 0 0,0 1 1 0 0,0-1 0 0 0,0 0 0 0 0,0 0 0 0 0,0 1 0 0 0,0-1 0 0 0,0 1 0 0 0,0-1 0 0 0,-1 0 0 0 0,1 1 0 0 0,-1 0 0 0 0,1-1 0 0 0,-1 1 0 0 0,1-1 0 0 0,-1 1 0 0 0,0 0 0 0 0,0-1 0 0 0,0 1 0 0 0,0 0 0 0 0,0-1 0 0 0,0 1 0 0 0,0 0 0 0 0,0-1 0 0 0,-1 1 0 0 0,1-1 0 0 0,-1 1 0 0 0,1 0 6 0 0,0 1-18 0 0,-19 325 667 0 0,20-327-634 0 0,0 0 0 0 0,1-1 0 0 0,-1 1-1 0 0,0 0 1 0 0,0-1 0 0 0,1 1 0 0 0,-1-1-1 0 0,0 0 1 0 0,0 1 0 0 0,1-1-1 0 0,-1 0 1 0 0,0 0 0 0 0,1 0 0 0 0,-1 0-1 0 0,0 0 1 0 0,1 0 0 0 0,-1 0 0 0 0,0 0-1 0 0,1-1 1 0 0,-1 1 0 0 0,0 0 0 0 0,1-1-1 0 0,-1 1 1 0 0,0-1 0 0 0,0 1 0 0 0,0-1-1 0 0,1 0 1 0 0,-1 1 0 0 0,0-1 0 0 0,0 0-1 0 0,0 0 1 0 0,0 0 0 0 0,0 0 0 0 0,0 0-1 0 0,-1 0 1 0 0,2-1-15 0 0,116-134 446 0 0,-16-14-424 0 0,-52 86 17 0 0,-21 117-191 0 0,-6 10 772 0 0,-31 128 323 0 0,7-152-3446 0 0,20-34-9235 0 0,-15-5 9646 0 0</inkml:trace>
  <inkml:trace contextRef="#ctx0" brushRef="#br0" timeOffset="14829.876">1847 1602 0 0 0,'0'0'427'0'0,"0"0"610"0"0,0 0 412 0 0,0 0 244 0 0,0 0-30 0 0,0 0-341 0 0,0 0-405 0 0,0 0-379 0 0,0 0-225 0 0,0 0-69 0 0,0 0 51 0 0,0 2 117 0 0,-2 14-15 0 0,-1 0 0 0 0,0 0-1 0 0,-1 0 1 0 0,0-1 0 0 0,-2 0 0 0 0,1 0-1 0 0,-2 0 1 0 0,0-1 0 0 0,-1 0 0 0 0,0 0-1 0 0,-10 11-396 0 0,-42 88 325 0 0,59-112-315 0 0,1 0 0 0 0,-1 0 0 0 0,0 0 0 0 0,1 0 0 0 0,-1 1-1 0 0,1-1 1 0 0,0 0 0 0 0,-1 0 0 0 0,1 1 0 0 0,0-1 0 0 0,0 0 0 0 0,0 1 0 0 0,0-1-1 0 0,0 0 1 0 0,0 1 0 0 0,0-1 0 0 0,0 0 0 0 0,0 0 0 0 0,1 1 0 0 0,-1-1 0 0 0,0 0 0 0 0,1 0-1 0 0,-1 1 1 0 0,1-1 0 0 0,0 0 0 0 0,-1 0 0 0 0,1 0 0 0 0,0 0 0 0 0,0 0 0 0 0,0 0-1 0 0,0 0 1 0 0,0 0 0 0 0,-1 0 0 0 0,2 0 0 0 0,-1 0 0 0 0,0-1 0 0 0,0 1 0 0 0,0 0-1 0 0,0-1 1 0 0,0 1 0 0 0,1-1 0 0 0,-1 1 0 0 0,0-1 0 0 0,0 0 0 0 0,1 1 0 0 0,-1-1-1 0 0,0 0 1 0 0,1 0 0 0 0,-1 0 0 0 0,0 0 0 0 0,1 0 0 0 0,-1 0 0 0 0,0 0 0 0 0,0-1-1 0 0,1 1 1 0 0,-1 0 0 0 0,0-1 0 0 0,1 1 0 0 0,0-1-10 0 0,125-21 761 0 0,-33-4-2060 0 0,-74 22-2092 0 0,1-3-7270 0 0,-18 7 9669 0 0</inkml:trace>
  <inkml:trace contextRef="#ctx0" brushRef="#br0" timeOffset="15261.643">2456 1451 0 0 0,'0'0'401'0'0,"0"0"632"0"0,0 0 348 0 0,0 0 33 0 0,0 0-231 0 0,0 0-335 0 0,0 0-260 0 0,0 0-106 0 0,0 0 31 0 0,0 0 86 0 0,0 0 57 0 0,7 4 1574 0 0,-34 74 1493 0 0,-40 76-2125 0 0,22-64-1346 0 0,-3-3 1 0 0,-5-1-1 0 0,-4-1-252 0 0,27-18-1319 0 0,30-66 550 0 0,0-1-418 0 0,0 0-588 0 0,0 0-786 0 0,0 0 420 0 0,3-1-2835 0 0,1-2 2298 0 0</inkml:trace>
  <inkml:trace contextRef="#ctx0" brushRef="#br0" timeOffset="20757.854">2546 1635 0 0 0,'0'0'1316'0'0,"0"0"226"0"0,0 0-59 0 0,0 0-292 0 0,0 0-231 0 0,0 0-126 0 0,0 0-29 0 0,0 0 46 0 0,6-5 60 0 0,42-35 1755 0 0,57-8 770 0 0,13 38-2606 0 0,-116 11-818 0 0,0 1 1 0 0,0 0-1 0 0,0-1 1 0 0,-1 1-1 0 0,1 0 1 0 0,-1 0-1 0 0,1 0 1 0 0,-1 0-1 0 0,0 0 1 0 0,0 0-1 0 0,0 0 1 0 0,0 1-1 0 0,0-1 1 0 0,0 0-1 0 0,-1 0 1 0 0,1 1-1 0 0,-1-1 1 0 0,1 1-1 0 0,-1-1 0 0 0,0 0 1 0 0,0 1-1 0 0,0-1 1 0 0,0 1-1 0 0,-1-1 1 0 0,1 0-1 0 0,-1 1 1 0 0,1-1-1 0 0,-1 0 1 0 0,0 1-1 0 0,0-1 1 0 0,0 2-13 0 0,-108 131 533 0 0,108-133-533 0 0,1 1-1 0 0,0-1 1 0 0,0 1-1 0 0,0-1 1 0 0,0 1-1 0 0,1 0 1 0 0,-1-1 0 0 0,0 1-1 0 0,1-1 1 0 0,0 1-1 0 0,0-1 1 0 0,0 0-1 0 0,0 1 1 0 0,0-1-1 0 0,0 0 1 0 0,1 0-1 0 0,-1 1 1 0 0,1-1 0 0 0,-1 0-1 0 0,1 0 1 0 0,0-1-1 0 0,0 1 1 0 0,0 0-1 0 0,0-1 1 0 0,0 1-1 0 0,0-1 1 0 0,0 1-1 0 0,0-1 1 0 0,1 0 0 0 0,-1 0-1 0 0,1 0 1 0 0,-1 0-1 0 0,1-1 1 0 0,-1 1-1 0 0,1-1 1 0 0,-1 1-1 0 0,1-1 1 0 0,0 0 0 0 0,24 14 33 0 0,-16-7-19 0 0,-6-5-7 0 0,-1 0 0 0 0,0 0 0 0 0,1 1 0 0 0,-1 0-1 0 0,-1-1 1 0 0,1 1 0 0 0,0 1 0 0 0,-1-1 0 0 0,1 0 0 0 0,-1 1 0 0 0,0 0 0 0 0,0 0 0 0 0,0 0 0 0 0,-1 0 0 0 0,0 0 0 0 0,1 1 0 0 0,-1-1 0 0 0,-1 1 0 0 0,1-1 0 0 0,-1 1 0 0 0,0-1 0 0 0,0 1-1 0 0,0 1-6 0 0,-1-1 52 0 0,0 0-1 0 0,0 0 1 0 0,0 0-1 0 0,-1 0 1 0 0,0 0-1 0 0,0 0 1 0 0,0 0-1 0 0,0-1 1 0 0,-1 1-1 0 0,0 0 1 0 0,0-1-1 0 0,-1 1 1 0 0,1-1-1 0 0,-1 1 0 0 0,0-1 1 0 0,0 0-1 0 0,0 0 1 0 0,0-1-1 0 0,-1 1 1 0 0,0 0-1 0 0,1-1 1 0 0,-3 1-52 0 0,-3 4-8 0 0,0-1 1 0 0,-1 0 0 0 0,0-1-1 0 0,0 0 1 0 0,-1-1-1 0 0,1 0 1 0 0,-1 0-1 0 0,0-1 1 0 0,-1 0 0 0 0,1-1-1 0 0,-1-1 1 0 0,1 0-1 0 0,-1 0 1 0 0,0-1 0 0 0,1-1-1 0 0,-1 0 1 0 0,0 0-1 0 0,-7-2 8 0 0,-20-21-2238 0 0,31 11-1243 0 0,4-3-3605 0 0,3 7 958 0 0</inkml:trace>
  <inkml:trace contextRef="#ctx0" brushRef="#br0" timeOffset="21797.969">3203 45 0 0 0,'0'0'321'0'0,"0"0"-55"0"0,0 0 213 0 0,0 0 494 0 0,0 0 418 0 0,0 0 179 0 0,0 0-197 0 0,0 0-374 0 0,0 0-351 0 0,0 0-229 0 0,0 0-125 0 0,0 0-77 0 0,33-8-30 0 0,101-21-13 0 0,-66 21 284 0 0,-63 10-301 0 0,1 0 0 0 0,-1 1 0 0 0,0-1 0 0 0,0 1 1 0 0,-1 0-1 0 0,1 0 0 0 0,0 1 0 0 0,-1-1 0 0 0,0 1 1 0 0,0 0-1 0 0,0 0 0 0 0,-1 1 0 0 0,1-1 0 0 0,-1 1 1 0 0,0-1-1 0 0,0 1 0 0 0,0 0 0 0 0,-1 0 0 0 0,0 0 0 0 0,0 1 1 0 0,0-1-1 0 0,-1 0 0 0 0,0 1 0 0 0,0-1 0 0 0,0 1 1 0 0,0 2-158 0 0,1-1 139 0 0,79 364 3283 0 0,-65-251-3061 0 0,-5 0 0 0 0,-5 0 0 0 0,-9 94-361 0 0,-5-117 364 0 0,-5-1 0 0 0,-4 0-1 0 0,-4 0-363 0 0,7-29 375 0 0,-43 283 602 0 0,42-113-217 0 0,30-160-292 0 0,-4-44-225 0 0,-244-36 2276 0 0,196 0-3114 0 0,-17-1-679 0 0,36 1-3468 0 0,1-2-3907 0 0,12 4-1024 0 0</inkml:trace>
  <inkml:trace contextRef="#ctx0" brushRef="#br0" timeOffset="22947.844">282 269 0 0 0,'0'0'407'0'0,"0"0"641"0"0,0 0 51 0 0,0 0-94 0 0,0 0-40 0 0,0 0 40 0 0,0 0 45 0 0,0 0 11 0 0,-18-9-19 0 0,-56-28-87 0 0,21 29 2179 0 0,10 36-810 0 0,12 28-1022 0 0,-17 142 678 0 0,33 23-795 0 0,15-148-902 0 0,3 339 871 0 0,18 2-1154 0 0,-3-117 518 0 0,-18-51 171 0 0,-31-138 190 0 0,25-98-881 0 0,6-10 38 0 0,1-1-1 0 0,-1 1 0 0 0,0 0 1 0 0,1 0-1 0 0,-1 0 1 0 0,0 0-1 0 0,1 0 1 0 0,-1 0-1 0 0,0 0 0 0 0,1 0 1 0 0,-1 0-1 0 0,0 0 1 0 0,1 0-1 0 0,-1 0 0 0 0,0 0 1 0 0,1 0-1 0 0,-1 0 1 0 0,0 0-1 0 0,1 1 1 0 0,-1-1-1 0 0,0 0 0 0 0,1 0 1 0 0,-1 0-1 0 0,0 0 1 0 0,0 1-1 0 0,1-1 0 0 0,-1 0 1 0 0,0 0-1 0 0,1 1 1 0 0,-1-1-1 0 0,0 0 1 0 0,0 0-1 0 0,0 1 0 0 0,1-1 1 0 0,-1 0-1 0 0,0 1 1 0 0,0-1-1 0 0,0 0 0 0 0,0 1 1 0 0,0-1-36 0 0,161-37 721 0 0,-127 31-825 0 0,-22 3-67 0 0,1 1-1 0 0,0-1 1 0 0,0 2-1 0 0,0 0 1 0 0,0 0 0 0 0,0 2-1 0 0,0-1 1 0 0,-1 2-1 0 0,1-1 1 0 0,0 2 0 0 0,11 3 171 0 0,22 6-4462 0 0,-15-8-5170 0 0,-16-1 494 0 0</inkml:trace>
  <inkml:trace contextRef="#ctx0" brushRef="#br0" timeOffset="25862.875">3758 1337 552 0 0,'0'0'374'0'0,"0"0"-441"0"0,0 0-81 0 0,0 0 427 0 0,0 0 651 0 0,0 0 431 0 0,0 0 103 0 0,0 0-165 0 0,0 0-281 0 0,0 0-206 0 0,0 0-67 0 0,18 0 3 0 0,92-6 843 0 0,48-47 3215 0 0,-126 36-4255 0 0,0 0 1 0 0,-1-2-1 0 0,0-2 1 0 0,-2 0-1 0 0,24-24-551 0 0,-39 30 114 0 0,0 0-1 0 0,-1-1 1 0 0,-1 0-1 0 0,0-1 0 0 0,-1-1 1 0 0,-1 0-1 0 0,-1 0 1 0 0,-1-1-1 0 0,0 0 1 0 0,-1 0-1 0 0,-1-1 0 0 0,-1 1 1 0 0,-1-2-1 0 0,-1 1 1 0 0,0 0-1 0 0,-2-1 1 0 0,0 1-1 0 0,-2-1 0 0 0,0 1 1 0 0,-4-20-114 0 0,-48-151 200 0 0,14 99 51 0 0,36 87-239 0 0,-1 0 1 0 0,0 0-1 0 0,0 0 1 0 0,0 0-1 0 0,0 1 1 0 0,-1 0 0 0 0,0 0-1 0 0,0 0 1 0 0,0 0-1 0 0,0 1 1 0 0,-1 0 0 0 0,1 0-1 0 0,-1 0 1 0 0,0 1-1 0 0,0-1 1 0 0,0 1-1 0 0,0 1 1 0 0,0-1 0 0 0,-5 1-13 0 0,1-2 43 0 0,-39-29 497 0 0,44 104-197 0 0,-48 93-39 0 0,41-141-246 0 0,-1-1 0 0 0,0 0 1 0 0,-2-1-1 0 0,0-1 0 0 0,-1 0 0 0 0,-2-1 0 0 0,-1 0-58 0 0,2-1 47 0 0,18-19-43 0 0,0 0 0 0 0,-1 0-1 0 0,1-1 1 0 0,-1 1 0 0 0,1 0 0 0 0,0 0 0 0 0,-1 0 0 0 0,1 1 0 0 0,-1-1 0 0 0,1 0 0 0 0,0 0 0 0 0,-1 0 0 0 0,1 0 0 0 0,-1 0 0 0 0,1 1 0 0 0,-1-1 0 0 0,1 0 0 0 0,-1 1 0 0 0,1-1 0 0 0,-1 0 0 0 0,1 1 0 0 0,-1-1 0 0 0,1 0 0 0 0,-1 1 0 0 0,1-1 0 0 0,-1 1 0 0 0,0-1-1 0 0,1 1 1 0 0,-1-1 0 0 0,0 1 0 0 0,1-1 0 0 0,-1 1 0 0 0,0 0 0 0 0,0-1 0 0 0,0 1 0 0 0,1-1 0 0 0,-1 1 0 0 0,0-1 0 0 0,0 1 0 0 0,0 0 0 0 0,0-1 0 0 0,0 1 0 0 0,0 0 0 0 0,0-1 0 0 0,0 1 0 0 0,0-1 0 0 0,-1 1 0 0 0,1-1 0 0 0,0 1 0 0 0,0 0 0 0 0,0-1-1 0 0,-1 1 1 0 0,1-1 0 0 0,0 1 0 0 0,-1-1 0 0 0,1 1 0 0 0,0-1 0 0 0,-1 1 0 0 0,1-1 0 0 0,-1 1 0 0 0,1-1 0 0 0,0 0 0 0 0,-1 1 0 0 0,1-1 0 0 0,-1 1-4 0 0,16-3 120 0 0,1-1 0 0 0,0 0 0 0 0,-1-1 0 0 0,1 0 0 0 0,-1-2 0 0 0,0 1 0 0 0,-1-2 0 0 0,1 0 1 0 0,5-4-121 0 0,16-7 114 0 0,206-114 289 0 0,-149 74-322 0 0,-29 23-2 0 0,-56 28 114 0 0,-21 6 363 0 0,-348-69-682 0 0,226 26-860 0 0,123 33-1776 0 0,19 1-8786 0 0,0 10 2266 0 0</inkml:trace>
</inkml:ink>
</file>

<file path=ppt/ink/ink5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49:25.50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549 1 5345 0 0,'0'0'727'0'0,"0"0"284"0"0,0 0 196 0 0,0 0-11 0 0,0 0-258 0 0,0 0-458 0 0,0 0-448 0 0,0 0-231 0 0,0 0-33 0 0,0 0 187 0 0,0 0 221 0 0,-6 5 117 0 0,4-4-274 0 0,0 0 1 0 0,0 1-1 0 0,1-1 1 0 0,-1 1-1 0 0,1-1 0 0 0,-1 1 1 0 0,1 0-1 0 0,0 0 0 0 0,0 0 1 0 0,0-1-1 0 0,0 1 1 0 0,0 0-1 0 0,0 1 0 0 0,0-1 1 0 0,1 0-1 0 0,-1 0 0 0 0,1 0 1 0 0,-1 0-1 0 0,1 0 1 0 0,0 1-1 0 0,0-1 0 0 0,0 0 1 0 0,0 0-1 0 0,0 0 0 0 0,0 1 1 0 0,1-1-1 0 0,-1 0 1 0 0,1 0-1 0 0,0 0 0 0 0,-1 0 1 0 0,1 0-1 0 0,0 0 0 0 0,0 0 1 0 0,1 1-20 0 0,24 82 169 0 0,-3 1 1 0 0,-4 1-1 0 0,-4 1 1 0 0,-4 0-1 0 0,-3 1 1 0 0,-5 0 0 0 0,-3 0-1 0 0,-6 20-169 0 0,-7 43 105 0 0,-7 0 0 0 0,-7-2 0 0 0,-6 0 0 0 0,-50 135-105 0 0,35-148 479 0 0,-7-1 1 0 0,-6-4-1 0 0,-11 9-479 0 0,24-48 315 0 0,4 3 0 0 0,3 2 0 0 0,6 1 0 0 0,-9 44-315 0 0,40-65-9 0 0,19-81 2969 0 0,36-48-1869 0 0,5 41-1174 0 0,1 2-1 0 0,0 3 0 0 0,1 2 1 0 0,6 3 83 0 0,62-4 13 0 0,868-80 292 0 0,20-1 57 0 0,293 44-281 0 0,-804 32-67 0 0,441-19 89 0 0,182-67 44 0 0,-619 66-55 0 0,-470 21 872 0 0,8-17-894 0 0,-28 17 210 0 0,113-30-314 0 0,39 9 45 0 0,51-11-12 0 0,-219 18 1132 0 0,10-222-746 0 0,-27-371-280 0 0,30 200-111 0 0,5 10 31 0 0,-19 336-10 0 0,-2 1 0 0 0,-3 0 0 0 0,-8-32-15 0 0,-4-70-13 0 0,17 167-6 0 0,-1-1-1 0 0,0 1 1 0 0,1 0-1 0 0,-1 0 1 0 0,0 0-1 0 0,0 0 1 0 0,-1 0-1 0 0,1 0 1 0 0,-1 0-1 0 0,1 1 1 0 0,-1-1-1 0 0,0 0 1 0 0,0 1-1 0 0,0-1 1 0 0,0 1-1 0 0,-1 0 1 0 0,1 0-1 0 0,-1 0 1 0 0,1 0-1 0 0,-1 0 1 0 0,0 0-1 0 0,0 1 1 0 0,1-1-1 0 0,-1 1 1 0 0,-3-1 19 0 0,2 0 0 0 0,-11-4-71 0 0,-1 2 0 0 0,0 0 0 0 0,1 1 0 0 0,-1 0 0 0 0,-1 1 0 0 0,1 1 0 0 0,0 1 0 0 0,0 0 0 0 0,0 1 1 0 0,0 1-1 0 0,0 1 0 0 0,-3 0 71 0 0,0 0-10 0 0,-1228 103-1061 0 0,245-68 1127 0 0,-69-47-56 0 0,-255-9 307 0 0,966 31-216 0 0,0 16 1 0 0,2 15-1 0 0,-6 18-91 0 0,293-51 39 0 0,1 3-1 0 0,0 4 0 0 0,1 2 1 0 0,-52 24-39 0 0,121-44-4 0 0,0-1 0 0 0,0 1-1 0 0,0 0 1 0 0,-1 0 0 0 0,1-1 0 0 0,0 1 0 0 0,0 0 0 0 0,0 0 0 0 0,0-1 0 0 0,-1 1 0 0 0,1 0-1 0 0,0 0 1 0 0,0-1 0 0 0,0 1 0 0 0,-1 0 0 0 0,1 0 0 0 0,0 0 0 0 0,-1 0 0 0 0,1-1-1 0 0,0 1 1 0 0,0 0 0 0 0,-1 0 0 0 0,1 0 0 0 0,0 0 0 0 0,-1 0 0 0 0,1 0 0 0 0,0 0 0 0 0,0 0-1 0 0,-1 0 1 0 0,1 0 0 0 0,0 0 0 0 0,-1 0 0 0 0,1 0 0 0 0,0 0 0 0 0,-1 0 0 0 0,1 0 0 0 0,0 0-1 0 0,0 0 1 0 0,-1 0 0 0 0,1 0 0 0 0,0 1 0 0 0,-1-1 0 0 0,1 0 0 0 0,0 0 0 0 0,0 0 0 0 0,-1 1-1 0 0,1-1 5 0 0,7-28-168 0 0,-17 8-1582 0 0,-10 41 421 0 0,15-13 1116 0 0,4-7-5 0 0,-1 0 0 0 0,1 0 0 0 0,0 1 0 0 0,0-1 0 0 0,1 1 0 0 0,-1-1 0 0 0,0 0 0 0 0,0 1 0 0 0,1 0 0 0 0,-1-1 0 0 0,1 1 0 0 0,-1-1 0 0 0,1 1 0 0 0,0-1 0 0 0,-1 1 0 0 0,1 0 0 0 0,0-1 0 0 0,0 1 0 0 0,0 0 0 0 0,0-1 0 0 0,1 1 0 0 0,-1 0 0 0 0,0-1 0 0 0,1 1 0 0 0,-1-1 0 0 0,1 1 0 0 0,0 1 218 0 0,31 25-9623 0 0,-21-23 6565 0 0</inkml:trace>
</inkml:ink>
</file>

<file path=ppt/ink/ink5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0:02.5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822 420 0 0 0,'0'0'1432'0'0,"0"0"47"0"0,0 0-88 0 0,0 0-182 0 0,0 0-163 0 0,1-9-124 0 0,-2-29-105 0 0,1 36-696 0 0,-1 1 0 0 0,0-1-1 0 0,0 0 1 0 0,0 1-1 0 0,0-1 1 0 0,-1 1 0 0 0,1 0-1 0 0,0-1 1 0 0,-1 1-1 0 0,1 0 1 0 0,-1 0 0 0 0,1-1-1 0 0,-1 1 1 0 0,1 1-1 0 0,-1-1 1 0 0,0 0 0 0 0,0 0-1 0 0,1 0 1 0 0,-1 1-1 0 0,0-1 1 0 0,0 1 0 0 0,0 0-1 0 0,0-1 1 0 0,1 1-1 0 0,-1 0 1 0 0,0 0-121 0 0,-4-1 181 0 0,-30-3 57 0 0,0 1 0 0 0,-1 3-1 0 0,1 0 1 0 0,0 3 0 0 0,-1 0 0 0 0,1 3 0 0 0,1 1-1 0 0,-1 1 1 0 0,1 2 0 0 0,0 2 0 0 0,1 1-1 0 0,1 2 1 0 0,0 1 0 0 0,-4 4-238 0 0,20-12 45 0 0,1 0 1 0 0,-1 0-1 0 0,2 2 0 0 0,-1 0 1 0 0,2 1-1 0 0,-1 0 0 0 0,-6 8-45 0 0,20-18 1 0 0,0 0-1 0 0,0 0 1 0 0,0 0 0 0 0,0 0-1 0 0,0 0 1 0 0,0 0-1 0 0,1 0 1 0 0,-1 1 0 0 0,0-1-1 0 0,1 0 1 0 0,-1 0 0 0 0,0 1-1 0 0,1-1 1 0 0,0 0-1 0 0,-1 1 1 0 0,1-1 0 0 0,0 1-1 0 0,-1-1 1 0 0,1 1-1 0 0,0-1 1 0 0,0 0 0 0 0,0 1-1 0 0,1-1 1 0 0,-1 1-1 0 0,0-1 1 0 0,0 1 0 0 0,1-1-1 0 0,-1 0 1 0 0,1 1-1 0 0,-1-1 1 0 0,1 0 0 0 0,0 0-1 0 0,-1 1 1 0 0,1-1-1 0 0,0 0 1 0 0,0 0 0 0 0,0 0-1 0 0,0 0 1 0 0,0 0-1 0 0,0 0 1 0 0,0 0 0 0 0,0 0-1 0 0,0 0 1 0 0,1 0-1 0 0,-1-1 1 0 0,0 1 0 0 0,0 0-1 0 0,1-1 1 0 0,-1 1-1 0 0,0-1 1 0 0,1 0 0 0 0,0 1-1 0 0,74 17 635 0 0,-35-18-361 0 0,39 9 128 0 0,-88 25 102 0 0,-112 97-51 0 0,94-107-411 0 0,0 2 0 0 0,2 1 0 0 0,0 1 0 0 0,3 1 0 0 0,0 1-1 0 0,-6 15-41 0 0,22-37 7 0 0,1 1 0 0 0,1-1 0 0 0,-1 1 0 0 0,1 0 0 0 0,1 0 0 0 0,0 0-1 0 0,0 0 1 0 0,1 0 0 0 0,0 0 0 0 0,0 0 0 0 0,1 1 0 0 0,1-1 0 0 0,-1 0 0 0 0,2 5-8 0 0,1-9 66 0 0,0 0-1 0 0,1 0 0 0 0,-1-1 1 0 0,1 1-1 0 0,0-1 0 0 0,0 0 0 0 0,0 0 1 0 0,1-1-1 0 0,-1 1 0 0 0,1-1 0 0 0,0 0 1 0 0,0 0-1 0 0,0-1 0 0 0,0 1 0 0 0,1-1 1 0 0,-1-1-1 0 0,1 1 0 0 0,-1 0 0 0 0,1-1 1 0 0,0 0-1 0 0,-1-1 0 0 0,3 1-64 0 0,16-1 113 0 0,-1 0-1 0 0,1-1 1 0 0,0-2-1 0 0,0 0 1 0 0,-1-1-1 0 0,0-2 1 0 0,0 0-1 0 0,0-2 1 0 0,-1 0-1 0 0,0-2 1 0 0,-1 0-1 0 0,0-1 1 0 0,0-2-1 0 0,-1 0 1 0 0,-1-1 0 0 0,5-5-113 0 0,20-18-2248 0 0,-30 23-1095 0 0,-2 0-3417 0 0,-8 6-2010 0 0</inkml:trace>
  <inkml:trace contextRef="#ctx0" brushRef="#br0" timeOffset="466.435">961 655 0 0 0,'0'0'908'0'0,"0"0"424"0"0,0 0 187 0 0,0 0-36 0 0,0 0-126 0 0,0 0-170 0 0,0 0-216 0 0,0 0-190 0 0,0 0-169 0 0,0 0-93 0 0,-20 18-79 0 0,-60 54-73 0 0,16 16 322 0 0,54-74-613 0 0,1 1 0 0 0,1 1-1 0 0,1-1 1 0 0,0 1 0 0 0,1 1-1 0 0,0-1 1 0 0,2 1-1 0 0,0 0 1 0 0,1 0 0 0 0,0 0-1 0 0,2 1-75 0 0,13 59 583 0 0,-9-71-469 0 0,0 1 0 0 0,0-1 0 0 0,0 0 0 0 0,0-1 0 0 0,1 1 0 0 0,0 0-1 0 0,0-1 1 0 0,1 0 0 0 0,-1 0 0 0 0,1 0 0 0 0,0-1 0 0 0,0 0 0 0 0,1 0 0 0 0,-1 0 0 0 0,1 0-1 0 0,0-1 1 0 0,0 0 0 0 0,0 0 0 0 0,0-1 0 0 0,1 0 0 0 0,-1 0 0 0 0,1 0 0 0 0,-1-1 0 0 0,1 0 0 0 0,6 1-114 0 0,-2-2 249 0 0,0 0 1 0 0,0 0 0 0 0,0-1 0 0 0,0-1 0 0 0,0 0 0 0 0,0 0 0 0 0,0-1 0 0 0,-1 0 0 0 0,1-1 0 0 0,-1 0 0 0 0,0-1 0 0 0,0 0 0 0 0,0-1 0 0 0,4-3-250 0 0,2-1 78 0 0,0-1 1 0 0,-1-1-1 0 0,-1-1 1 0 0,0 0-1 0 0,0 0 1 0 0,-1-2-1 0 0,-1 0 1 0 0,0 0 0 0 0,-2-1-1 0 0,1 0 1 0 0,-2-1-1 0 0,0 0 1 0 0,-1 0-1 0 0,-1-1 1 0 0,-1 0-1 0 0,0-1 1 0 0,-1 1-1 0 0,-1-1 1 0 0,-1 0-1 0 0,-1 0 1 0 0,0 0-1 0 0,-2 0 1 0 0,0-10-79 0 0,-2 20-318 0 0,1 0 0 0 0,-2 0 0 0 0,1 1 0 0 0,-1-1 0 0 0,0 1 0 0 0,-1-1 0 0 0,0 1 0 0 0,-1 0 0 0 0,1 0 0 0 0,-1 1 0 0 0,-1-1 1 0 0,0 1-1 0 0,0 0 0 0 0,0 1 0 0 0,-1-1 0 0 0,0 2 0 0 0,-6-6 318 0 0,1 3-1561 0 0,-1 0 0 0 0,0 0 0 0 0,0 2 0 0 0,0-1 0 0 0,-1 2 0 0 0,0 0 0 0 0,0 0 0 0 0,0 2 0 0 0,-1-1-1 0 0,-8 1 1562 0 0,-1-1-717 0 0</inkml:trace>
  <inkml:trace contextRef="#ctx0" brushRef="#br0" timeOffset="752.348">889 968 7650 0 0,'0'0'2131'0'0,"0"0"-168"0"0,0 0-111 0 0,0 0-43 0 0,0 0-189 0 0,0 0-373 0 0,0 0-426 0 0,0 0-332 0 0,0 0-231 0 0,0 0-126 0 0,0 0-54 0 0,0 0-10 0 0,0 0 42 0 0,3 8 45 0 0,74 143 621 0 0,-58-102-936 0 0,10 23-920 0 0,-6-29-7701 0 0,-18-38 3296 0 0,-1-1-168 0 0</inkml:trace>
  <inkml:trace contextRef="#ctx0" brushRef="#br0" timeOffset="1152.444">1349 806 2369 0 0,'0'0'1394'0'0,"0"0"-483"0"0,0 0-141 0 0,0 0 162 0 0,0 0 202 0 0,0 0 57 0 0,0 0-154 0 0,0 0-253 0 0,0 0-197 0 0,0 0-130 0 0,0 0-72 0 0,0 0-32 0 0,6 33-4 0 0,23 103 55 0 0,-29-133-365 0 0,0 0-1 0 0,0 0 1 0 0,1 0-1 0 0,-1 0 1 0 0,1 0-1 0 0,0 0 1 0 0,0-1-1 0 0,0 1 0 0 0,0 0 1 0 0,0 0-1 0 0,1-1 1 0 0,-1 1-1 0 0,1-1 1 0 0,-1 1-1 0 0,1-1 0 0 0,0 0 1 0 0,0 0-1 0 0,0 1 1 0 0,0-1-1 0 0,1-1 1 0 0,-1 1-1 0 0,1 0-38 0 0,5 3 229 0 0,0 0 139 0 0,0 0 0 0 0,0-1-1 0 0,1 1 1 0 0,0-2 0 0 0,0 1-1 0 0,0-1 1 0 0,0 0 0 0 0,0-1-1 0 0,1 0 1 0 0,-1-1 0 0 0,1 0-1 0 0,-1 0 1 0 0,1-1 0 0 0,-1-1-1 0 0,1 1 1 0 0,5-2-368 0 0,-9 0 151 0 0,0 0 0 0 0,1 0 0 0 0,-1-1 0 0 0,0 0-1 0 0,0 0 1 0 0,-1 0 0 0 0,1 0 0 0 0,-1-1 0 0 0,0 0 0 0 0,0-1 0 0 0,0 1 0 0 0,0-1 0 0 0,-1 0-1 0 0,1 0 1 0 0,-1 0 0 0 0,-1 0 0 0 0,1-1 0 0 0,-1 0 0 0 0,0 0 0 0 0,0 1 0 0 0,-1-2 0 0 0,1 0-151 0 0,3-9-11 0 0,0-1 1 0 0,-2 1 0 0 0,0-1-1 0 0,0-1 1 0 0,-2 1 0 0 0,0 0-1 0 0,-1-14 11 0 0,-6-32-2357 0 0,-2 22-3898 0 0,4 21-15 0 0,0 8-2110 0 0</inkml:trace>
  <inkml:trace contextRef="#ctx0" brushRef="#br0" timeOffset="2131.341">2043 696 128 0 0,'0'0'1491'0'0,"0"0"-297"0"0,0 0 123 0 0,0 0 186 0 0,0 0 58 0 0,0 0-89 0 0,0 0-329 0 0,0 0-352 0 0,0 0-193 0 0,0 0-118 0 0,0 0-73 0 0,0 0-45 0 0,0 0-61 0 0,-24 18-44 0 0,-74 60-30 0 0,95-76-211 0 0,1-1-1 0 0,0 1 0 0 0,0 0 1 0 0,-1 0-1 0 0,1 0 1 0 0,0 0-1 0 0,0 0 0 0 0,1 0 1 0 0,-1 0-1 0 0,0 1 0 0 0,1-1 1 0 0,-1 1-1 0 0,1-1 1 0 0,0 1-1 0 0,0-1 0 0 0,0 1 1 0 0,0 0-1 0 0,1 0 1 0 0,-1-1-1 0 0,0 1 0 0 0,1 0 1 0 0,0 0-16 0 0,-1 6 76 0 0,1-4-2 0 0,-1 1 0 0 0,0 0 0 0 0,1-1 0 0 0,0 1-1 0 0,1 0 1 0 0,-1-1 0 0 0,1 1 0 0 0,0 0 0 0 0,0-1 0 0 0,1 1 0 0 0,0-1 0 0 0,0 0 0 0 0,0 1 0 0 0,1-1 0 0 0,-1 0-1 0 0,1 0 1 0 0,0-1 0 0 0,1 1 0 0 0,-1 0 0 0 0,1-1 0 0 0,0 0 0 0 0,0 0 0 0 0,0 0 0 0 0,1-1 0 0 0,-1 1 0 0 0,1-1 0 0 0,0 0-1 0 0,0 0 1 0 0,0-1 0 0 0,0 1 0 0 0,0-1 0 0 0,1 0 0 0 0,-1-1 0 0 0,1 1 0 0 0,-1-1 0 0 0,1 0 0 0 0,-1-1 0 0 0,2 1-74 0 0,-1-1 161 0 0,0-1 1 0 0,0 0 0 0 0,0 0 0 0 0,0 0 0 0 0,-1-1 0 0 0,1 0 0 0 0,0 0 0 0 0,0 0 0 0 0,-1-1 0 0 0,0 1 0 0 0,1-1 0 0 0,-1-1 0 0 0,0 1 0 0 0,0-1-1 0 0,-1 0 1 0 0,1 0 0 0 0,-1 0 0 0 0,0-1 0 0 0,3-3-162 0 0,13-17 123 0 0,-1-1 0 0 0,-1 0 0 0 0,-1-2 0 0 0,-2 0 0 0 0,-1-1 0 0 0,0-2-123 0 0,2-18-95 0 0,-16 49-26 0 0,0 12-497 0 0,-1 19 491 0 0,0-26 131 0 0,0 0-1 0 0,0 0 1 0 0,0 0 0 0 0,1 0-1 0 0,0 0 1 0 0,0 1-1 0 0,0-1 1 0 0,1 0-1 0 0,-1 0 1 0 0,1 0 0 0 0,1 0-1 0 0,-1 0 1 0 0,1 0-1 0 0,-1 0 1 0 0,2 0 0 0 0,-1 0-1 0 0,0-1 1 0 0,1 1-1 0 0,0-1 1 0 0,0 0-1 0 0,0 1 1 0 0,0-1 0 0 0,1-1-1 0 0,0 1 1 0 0,0-1-1 0 0,0 1 1 0 0,0-1-1 0 0,3 1-3 0 0,-2-2 83 0 0,0 0 0 0 0,1 0-1 0 0,0 0 1 0 0,-1-1-1 0 0,1 0 1 0 0,0-1-1 0 0,0 1 1 0 0,-1-1-1 0 0,1 0 1 0 0,0 0-1 0 0,0-1 1 0 0,-1 0 0 0 0,1 0-1 0 0,0 0 1 0 0,-1-1-1 0 0,1 1 1 0 0,-1-1-1 0 0,1-1 1 0 0,-1 1-1 0 0,0-1 1 0 0,0 0-1 0 0,0 0 1 0 0,0 0-1 0 0,-1-1 1 0 0,3-2-83 0 0,99-109 1619 0 0,-86 84-1548 0 0,0 0 1 0 0,-2-2 0 0 0,-2 0 0 0 0,-1 0 0 0 0,-1-2 0 0 0,-2 0-1 0 0,-2 0 1 0 0,-1-1 0 0 0,-2 0 0 0 0,-1-1 0 0 0,-2 1 0 0 0,-1-1-1 0 0,-2 0 1 0 0,-4-32-72 0 0,2 55-1 0 0,0 1 0 0 0,-2 0 0 0 0,0 0-1 0 0,0 0 1 0 0,-1 0 0 0 0,-1 1 0 0 0,0-1 0 0 0,-1 1-1 0 0,-3-5 2 0 0,9 16-9 0 0,0 1-1 0 0,0-1 1 0 0,-1 1-1 0 0,1-1 1 0 0,0 0-1 0 0,0 1 1 0 0,-1-1-1 0 0,1 1 1 0 0,0-1-1 0 0,-1 1 1 0 0,1-1-1 0 0,0 0 1 0 0,-1 1-1 0 0,1 0 0 0 0,-1-1 1 0 0,1 1-1 0 0,-1-1 1 0 0,1 1-1 0 0,-1 0 1 0 0,1-1-1 0 0,-1 1 1 0 0,0 0-1 0 0,1-1 1 0 0,-1 1-1 0 0,1 0 1 0 0,-1 0-1 0 0,0 0 1 0 0,1-1-1 0 0,-1 1 0 0 0,0 0 1 0 0,1 0-1 0 0,-1 0 1 0 0,1 0-1 0 0,-1 0 1 0 0,0 0-1 0 0,1 0 1 0 0,-1 1-1 0 0,0-1 1 0 0,1 0-1 0 0,-1 0 1 0 0,0 0-1 0 0,1 1 1 0 0,-1-1-1 0 0,1 0 0 0 0,-1 1 1 0 0,1-1-1 0 0,-1 0 1 0 0,1 1-1 0 0,-1-1 1 0 0,1 1-1 0 0,-1-1 1 0 0,1 1-1 0 0,-1-1 1 0 0,1 1-1 0 0,0-1 1 0 0,-1 1-1 0 0,1-1 1 0 0,0 1-1 0 0,-1-1 1 0 0,1 1-1 0 0,0 0 0 0 0,0-1 1 0 0,-1 2 9 0 0,-12 45-392 0 0,12-39 406 0 0,-3 20-37 0 0,2 0 1 0 0,1 1 0 0 0,1-1 0 0 0,1 0-1 0 0,2 1 1 0 0,1-1 0 0 0,1 0 0 0 0,1 0-1 0 0,2 1 23 0 0,-7-25 1 0 0,15 50-36 0 0,3 0 0 0 0,2-1 0 0 0,2-1 0 0 0,2-1 0 0 0,2-1 0 0 0,26 32 35 0 0,1-1-1217 0 0,-59-99-2890 0 0,-12-3-129 0 0,-2-1-3545 0 0,8 10 2424 0 0</inkml:trace>
  <inkml:trace contextRef="#ctx0" brushRef="#br0" timeOffset="2381.488">2223 412 4617 0 0,'0'0'1532'0'0,"0"0"-527"0"0,0 0 79 0 0,0 0 445 0 0,0 0 270 0 0,0 0-39 0 0,0 0-339 0 0,0 0-325 0 0,36 5-205 0 0,114 12-137 0 0,26-13 822 0 0,-94-7-1340 0 0,0-3 0 0 0,0-4 0 0 0,53-14-236 0 0,-15-4-1061 0 0,-82 17-2282 0 0,1-2-4246 0 0,-25 9-190 0 0</inkml:trace>
  <inkml:trace contextRef="#ctx0" brushRef="#br0" timeOffset="2632.316">3310 449 1424 0 0,'0'0'2213'0'0,"0"0"-540"0"0,0 0-66 0 0,0 0-42 0 0,0 0-121 0 0,0 0-258 0 0,0 0-351 0 0,0 0-258 0 0,0 0-178 0 0,0 0-107 0 0,17 32-85 0 0,56 98-110 0 0,-45-79-246 0 0,-25-47-218 0 0,0 2-1072 0 0,-2-4-4833 0 0,-1-2 980 0 0</inkml:trace>
  <inkml:trace contextRef="#ctx0" brushRef="#br0" timeOffset="2633.316">3205 158 8434 0 0,'0'0'4921'0'0,"0"0"-4649"0"0,0 0-312 0 0,0 0-184 0 0,0 0-48 0 0,0 0 8 0 0,0 0-24 0 0,0 0-104 0 0,0 0-233 0 0,0 0-519 0 0,0 0-1096 0 0,0 0-1665 0 0,0 0-328 0 0</inkml:trace>
  <inkml:trace contextRef="#ctx0" brushRef="#br0" timeOffset="2916.281">3672 379 0 0 0,'0'0'1866'0'0,"0"0"-1"0"0,0 0-20 0 0,0 0-17 0 0,0 0-51 0 0,0 0-180 0 0,0 0-307 0 0,0 0-314 0 0,0 0-244 0 0,0 0-197 0 0,-5 32-134 0 0,-17 96-106 0 0,16-64 137 0 0,7-60-292 0 0,0 0-1 0 0,0 0 0 0 0,0 0 0 0 0,0-1 1 0 0,1 1-1 0 0,-1 0 0 0 0,1-1 1 0 0,0 0-1 0 0,0 1 0 0 0,1-1 0 0 0,-1 0 1 0 0,1 0-1 0 0,-1 0 0 0 0,1 0 0 0 0,0 0 1 0 0,0-1-1 0 0,0 0 0 0 0,1 1 1 0 0,-1-1-1 0 0,0 0 0 0 0,1 0 0 0 0,0-1 1 0 0,-1 1-1 0 0,1-1 0 0 0,0 0 1 0 0,0 0-1 0 0,-1 0 0 0 0,1 0 0 0 0,0-1 1 0 0,0 1-1 0 0,0-1 0 0 0,0 0 1 0 0,0 0-1 0 0,0-1 0 0 0,0 1 0 0 0,0-1 1 0 0,0 0-1 0 0,0 0 0 0 0,-1 0 0 0 0,1-1 1 0 0,0 1-1 0 0,-1-1 0 0 0,1 0 1 0 0,-1 0-1 0 0,1 0 0 0 0,-1 0 0 0 0,0-1 1 0 0,2-1-140 0 0,3-4 88 0 0,1-1 1 0 0,-1-1 0 0 0,-1 1 0 0 0,0-1-1 0 0,0-1 1 0 0,-1 1 0 0 0,0-1-1 0 0,-1 0 1 0 0,0-1 0 0 0,-1 1 0 0 0,0-1-1 0 0,-1 0 1 0 0,0 0 0 0 0,-1 0-1 0 0,0 0 1 0 0,-1 0 0 0 0,-1-1 0 0 0,0 1-1 0 0,0 0 1 0 0,-1-1 0 0 0,-1 1-1 0 0,0 0 1 0 0,0 0 0 0 0,-1 0 0 0 0,-2-3-89 0 0,2 8-132 0 0,1 1 0 0 0,-1 0 0 0 0,-1 0 1 0 0,1 0-1 0 0,-1 1 0 0 0,0-1 0 0 0,0 1 1 0 0,-1 0-1 0 0,0 0 0 0 0,1 0 0 0 0,-2 0 1 0 0,1 1-1 0 0,0 0 0 0 0,-1 0 0 0 0,0 1 1 0 0,0-1-1 0 0,0 1 132 0 0,-32-4-4520 0 0,-2 17-5277 0 0,27-2 2011 0 0</inkml:trace>
  <inkml:trace contextRef="#ctx0" brushRef="#br0" timeOffset="3214.334">4033 626 7618 0 0,'0'0'2659'0'0,"0"0"-833"0"0,0 0-134 0 0,0 0-22 0 0,0 0-219 0 0,0 0-303 0 0,0 0-363 0 0,0 0-263 0 0,0 0-159 0 0,21-33-95 0 0,64-102-62 0 0,-30 30 224 0 0,-4 7-241 0 0,-46 134-917 0 0,19 52 781 0 0,-22-83 6 0 0,0-1 0 0 0,1 1 1 0 0,0 0-1 0 0,-1-1 0 0 0,2 1 0 0 0,-1-1 1 0 0,0 0-1 0 0,1 0 0 0 0,0 0 0 0 0,0-1 1 0 0,0 1-1 0 0,0-1 0 0 0,0 0 0 0 0,1 0 1 0 0,0 0-1 0 0,-1-1 0 0 0,1 0 0 0 0,0 0 1 0 0,0 0-1 0 0,0 0 0 0 0,1-1 0 0 0,-1 0 1 0 0,0 0-1 0 0,1 0-59 0 0,1 0 152 0 0,0 0 0 0 0,0-1 0 0 0,0 0 0 0 0,0 0 0 0 0,0-1 1 0 0,1 0-1 0 0,-1 0 0 0 0,0 0 0 0 0,0-1 0 0 0,-1 0 0 0 0,1-1 0 0 0,0 0 0 0 0,-1 1 0 0 0,1-2 0 0 0,-1 1 0 0 0,0-1 1 0 0,0 0-1 0 0,-1 0 0 0 0,1-1 0 0 0,-1 0 0 0 0,0 0-152 0 0,23-25-15 0 0,-1-1 1 0 0,-2-1-1 0 0,-1-1 0 0 0,-1-1 1 0 0,-2-1-1 0 0,0-5 15 0 0,21-52-3637 0 0,-30 61-492 0 0,0 1-3562 0 0,-6 10-1532 0 0</inkml:trace>
  <inkml:trace contextRef="#ctx0" brushRef="#br0" timeOffset="9392.314">2630 1568 2793 0 0,'0'0'897'0'0,"0"0"-138"0"0,0 0 60 0 0,0 0 214 0 0,0 0 289 0 0,0 0 96 0 0,0 0-99 0 0,-35 5-246 0 0,-111 15-310 0 0,74 8-28 0 0,60-18-562 0 0,-1-2-69 0 0,0 0 0 0 0,1 0 0 0 0,0 1 0 0 0,0 1 0 0 0,1 0-1 0 0,1 1 1 0 0,-1 0 0 0 0,2 0 0 0 0,0 1 0 0 0,0 0 0 0 0,1 1 0 0 0,0 0 0 0 0,1 0 0 0 0,1 1-1 0 0,0 0 1 0 0,1 0 0 0 0,1 0 0 0 0,0 1 0 0 0,0 0 0 0 0,1 4-104 0 0,14 121 179 0 0,-9-136-159 0 0,-1 1 0 0 0,1-1 0 0 0,0 0 1 0 0,0 0-1 0 0,0 1 0 0 0,0-1 0 0 0,1 0 0 0 0,-1-1 1 0 0,1 1-1 0 0,0 0 0 0 0,1-1 0 0 0,-1 0 0 0 0,0 0 0 0 0,1 0 1 0 0,0 0-1 0 0,0 0 0 0 0,0-1 0 0 0,0 1 0 0 0,0-1 1 0 0,0 0-1 0 0,0 0 0 0 0,1-1 0 0 0,-1 1 0 0 0,1-1 1 0 0,-1 0-1 0 0,1-1 0 0 0,0 1 0 0 0,0-1-20 0 0,1 0 128 0 0,0 0 0 0 0,0 0 1 0 0,1-1-1 0 0,-1 0 0 0 0,0 0 0 0 0,0-1 0 0 0,-1 0 1 0 0,1 0-1 0 0,0 0 0 0 0,0-1 0 0 0,-1 0 0 0 0,0 0 1 0 0,1 0-1 0 0,-1 0 0 0 0,0-1 0 0 0,-1 0 0 0 0,1 0 1 0 0,-1-1-1 0 0,1 1 0 0 0,-1-1 0 0 0,-1 0 0 0 0,3-2-128 0 0,66-124 1350 0 0,7-121-664 0 0,-67 235-965 0 0,-2 41-165 0 0,-6-13 533 0 0,57 198-99 0 0,-24-108 20 0 0,-11-33-18 0 0,-3 0-1 0 0,-3 1 1 0 0,3 30 8 0 0,-17-63-29 0 0,-1 0 0 0 0,-2 1 0 0 0,-2-1 0 0 0,-1 1 0 0 0,-1-1 0 0 0,-3 1 0 0 0,-2 6 29 0 0,4-33 2 0 0,0 0 0 0 0,-1-1 0 0 0,0 0-1 0 0,-1 1 1 0 0,0-1 0 0 0,0 0 0 0 0,-1-1 0 0 0,0 1-1 0 0,0-1 1 0 0,-1 0 0 0 0,0 0 0 0 0,-1-1 0 0 0,0 0-1 0 0,0 0 1 0 0,0-1 0 0 0,-1 1 0 0 0,0-1 0 0 0,0-1-1 0 0,-1 0 1 0 0,1 0 0 0 0,-1-1 0 0 0,0 0 0 0 0,-8 2-2 0 0,14-5 7 0 0,0-1 0 0 0,1 0 1 0 0,-1 0-1 0 0,0-1 0 0 0,1 1 1 0 0,-1 0-1 0 0,0-1 0 0 0,1 0 1 0 0,-1 0-1 0 0,1 1 0 0 0,-1-1 1 0 0,1-1-1 0 0,-1 1 0 0 0,1 0 1 0 0,0-1-1 0 0,-1 1 0 0 0,1-1 1 0 0,0 0-1 0 0,0 1 0 0 0,0-1 1 0 0,0 0-1 0 0,1 0 0 0 0,-1-1 1 0 0,1 1-1 0 0,-1 0 0 0 0,1 0 1 0 0,-1-1-1 0 0,1 1 0 0 0,0-1 0 0 0,0 1 1 0 0,1-1-1 0 0,-1 0 0 0 0,0 1 1 0 0,1-1-1 0 0,-1 0-7 0 0,-10-99 49 0 0,12 61-30 0 0,1 0 0 0 0,2 1 0 0 0,2-1 0 0 0,1 1 0 0 0,7-17-19 0 0,37-102 610 0 0,-36 121-2537 0 0,3-3-3919 0 0,1 1-5442 0 0,-16 33 9377 0 0</inkml:trace>
  <inkml:trace contextRef="#ctx0" brushRef="#br0" timeOffset="9633.921">2936 1753 4761 0 0,'0'0'5156'0'0,"0"0"-3777"0"0,0 0-1053 0 0,0 0 201 0 0,0 0 204 0 0,0 0 67 0 0,0 0-112 0 0,0 0-212 0 0,8 34-211 0 0,25 106-139 0 0,4-53-207 0 0,-32-75-487 0 0,11 20-155 0 0,-3-14-8613 0 0,-13-17 4829 0 0</inkml:trace>
  <inkml:trace contextRef="#ctx0" brushRef="#br0" timeOffset="9873.001">2840 1384 9826 0 0,'0'0'-360'0'0,"0"0"-448"0"0,0 0-48 0 0,0 0 96 0 0,0 0 423 0 0,0 0-7 0 0,0 0-280 0 0,0 0-672 0 0,0 0-1041 0 0,0 0 233 0 0</inkml:trace>
  <inkml:trace contextRef="#ctx0" brushRef="#br0" timeOffset="10045.88">3221 1775 0 0 0,'0'0'743'0'0,"0"0"209"0"0,0 0 14 0 0,0 0-29 0 0,0 0-5 0 0,0 0 30 0 0,0 0-7 0 0,12 32 33 0 0,35 99 69 0 0,1-18 4030 0 0,-30-98-1934 0 0,-18-15-2263 0 0,9-16 1708 0 0,27-90-1027 0 0,-6-3 0 0 0,5-43-1571 0 0,-17 34-269 0 0,-16 92-2995 0 0,-1 1-3302 0 0,-1 24 499 0 0,0 1-1129 0 0</inkml:trace>
  <inkml:trace contextRef="#ctx0" brushRef="#br0" timeOffset="10285.704">3722 1837 5233 0 0,'0'0'2398'0'0,"0"0"-166"0"0,0 0-51 0 0,0 0-197 0 0,0 0-413 0 0,0 0-393 0 0,0 0-277 0 0,0 0-204 0 0,31-33-117 0 0,94-103-127 0 0,-122 134-427 0 0,0 0-1 0 0,-1 1 0 0 0,1-1 1 0 0,-1-1-1 0 0,1 1 1 0 0,-1 0-1 0 0,0-1 1 0 0,0 1-1 0 0,0-1 0 0 0,0 1 1 0 0,0-1-1 0 0,0 0 1 0 0,-1 0-1 0 0,1 0 1 0 0,-1 0-1 0 0,0 0 0 0 0,0 0 1 0 0,0 0-1 0 0,-1-1 1 0 0,1 1-1 0 0,-1 0 1 0 0,1 0-1 0 0,-1-3-25 0 0,-2-4 133 0 0,3 7-108 0 0,-1 0 0 0 0,1 0 0 0 0,-1 0 0 0 0,0 0 0 0 0,0 0 0 0 0,0 0 0 0 0,0 0 0 0 0,0-1 0 0 0,-1 1 0 0 0,0 0 0 0 0,1 0 0 0 0,-1 0 0 0 0,0 0 0 0 0,-1 1 0 0 0,1-1 0 0 0,0 0 0 0 0,-1 0 0 0 0,1 1 0 0 0,-1-1 0 0 0,0 1 0 0 0,0-1 0 0 0,0 1 0 0 0,0 0 0 0 0,-1 0 0 0 0,1 0 0 0 0,0 0 0 0 0,-1 0 0 0 0,0 0 0 0 0,1 1 0 0 0,-1-1 0 0 0,0 1 0 0 0,0 0 0 0 0,0 0 0 0 0,1 0 0 0 0,-1 0 0 0 0,-1 0 0 0 0,1 1 0 0 0,0-1 0 0 0,-2 1-25 0 0,-4 0-25 0 0,0 0 1 0 0,0 1 0 0 0,0 1 0 0 0,0-1-1 0 0,0 1 1 0 0,0 1 0 0 0,1 0 0 0 0,-1 0-1 0 0,1 0 1 0 0,0 1 0 0 0,0 0 0 0 0,0 1-1 0 0,1 0 1 0 0,-1 0 0 0 0,1 1 0 0 0,0 0 0 0 0,1 0-1 0 0,-1 0 1 0 0,-3 7 24 0 0,-5 4-82 0 0,1 1 1 0 0,1 0-1 0 0,1 1 0 0 0,0 1 1 0 0,2 0-1 0 0,0 0 0 0 0,-3 12 82 0 0,9-24-37 0 0,1-1-1 0 0,0 1 1 0 0,0-1 0 0 0,1 1-1 0 0,0 0 1 0 0,0 0-1 0 0,1 0 1 0 0,0 1-1 0 0,1-1 1 0 0,-1 0 0 0 0,1 0-1 0 0,1 0 1 0 0,0 0-1 0 0,0 1 1 0 0,1-1-1 0 0,0 0 1 0 0,0-1 0 0 0,0 1-1 0 0,1 0 1 0 0,1-1-1 0 0,-1 1 1 0 0,1-1-1 0 0,0 0 1 0 0,1 0 0 0 0,0 0-1 0 0,0-1 1 0 0,0 0-1 0 0,1 0 1 0 0,0 0-1 0 0,0-1 1 0 0,4 3 37 0 0,1-3-101 0 0,0-1 1 0 0,0 0-1 0 0,1-1 1 0 0,-1 0-1 0 0,1-1 0 0 0,0 0 1 0 0,0 0-1 0 0,0-2 1 0 0,0 1-1 0 0,0-2 0 0 0,-1 1 1 0 0,1-2-1 0 0,0 1 1 0 0,0-2-1 0 0,0 0 0 0 0,-1 0 1 0 0,0-1-1 0 0,1 0 0 0 0,-1-1 1 0 0,0-1 100 0 0,99-59-4087 0 0,-11-13-4597 0 0,-86 67 6914 0 0,8-5-585 0 0</inkml:trace>
  <inkml:trace contextRef="#ctx0" brushRef="#br0" timeOffset="10558.945">4416 1256 9634 0 0,'0'0'1823'0'0,"0"0"-269"0"0,0 0-113 0 0,0 0-91 0 0,-32 30-154 0 0,-101 99-207 0 0,120-118-761 0 0,1 0 0 0 0,0 1 0 0 0,1 0 1 0 0,0 0-1 0 0,1 2 0 0 0,1-1 0 0 0,0 1 1 0 0,-3 8-229 0 0,9-17 63 0 0,0-2-47 0 0,1 0 0 0 0,0 0 0 0 0,0-1 0 0 0,1 1 0 0 0,-1 0 0 0 0,0 0 0 0 0,1 1 0 0 0,0-1 0 0 0,0 0 0 0 0,0 0 0 0 0,0 1 0 0 0,0-1 0 0 0,1 0-1 0 0,-1 1 1 0 0,1-1 0 0 0,0 1 0 0 0,0-1 0 0 0,0 1 0 0 0,1-1 0 0 0,-1 0 0 0 0,1 1 0 0 0,0-1 0 0 0,0 1 0 0 0,0-1 0 0 0,0 0 0 0 0,0 0 0 0 0,1 0 0 0 0,0 0 0 0 0,-1 0 0 0 0,1 0 0 0 0,0 0-1 0 0,0 0 1 0 0,1-1 0 0 0,-1 1 0 0 0,1-1 0 0 0,-1 0 0 0 0,1 0 0 0 0,0 0 0 0 0,-1 0 0 0 0,1 0 0 0 0,0 0 0 0 0,1-1 0 0 0,-1 1 0 0 0,0-1 0 0 0,0 0 0 0 0,3 1-16 0 0,165 7 227 0 0,-22-4-120 0 0,-147-5-88 0 0,0 1-1 0 0,0-1 0 0 0,0 0 0 0 0,0 1 0 0 0,0-1 0 0 0,0 1 0 0 0,0 0 0 0 0,0 0 0 0 0,0-1 0 0 0,-1 1 0 0 0,1 0 0 0 0,0 1 0 0 0,0-1 1 0 0,-1 0-1 0 0,1 0 0 0 0,-1 1 0 0 0,1-1 0 0 0,-1 1 0 0 0,1 0 0 0 0,-1-1 0 0 0,0 1 0 0 0,0 0 0 0 0,0 0 0 0 0,0-1 0 0 0,0 1 0 0 0,0 0 1 0 0,-1 0-1 0 0,1 0 0 0 0,0 0 0 0 0,-1 0 0 0 0,0 0 0 0 0,1 0 0 0 0,-1 0 0 0 0,0 1 0 0 0,0-1 0 0 0,0 0 0 0 0,0 0 0 0 0,-1 0 0 0 0,1 0 1 0 0,-1 0-1 0 0,1 0 0 0 0,-1 0 0 0 0,0 0 0 0 0,1 0 0 0 0,-1 0 0 0 0,0 0 0 0 0,-1 1-18 0 0,-7 10 64 0 0,-1 0 1 0 0,0-1-1 0 0,-1 0 1 0 0,0-1-1 0 0,-1 0 1 0 0,0 0-1 0 0,-1-2 0 0 0,0 1 1 0 0,-12 5-65 0 0,-9 9-39 0 0,-101 48-1452 0 0,73-57-8317 0 0,50-12-308 0 0</inkml:trace>
</inkml:ink>
</file>

<file path=ppt/ink/ink5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0:07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1 402 0 0 0,'0'0'343'0'0,"0"0"1104"0"0,0 0 537 0 0,0 0 315 0 0,0 0 86 0 0,0 0-217 0 0,0 0-401 0 0,0 0-422 0 0,0 0-349 0 0,0 0-269 0 0,0 0-186 0 0,0 0-99 0 0,0 0-18 0 0,6-2-3 0 0,20-7-133 0 0,1 2-1 0 0,0 1 1 0 0,0 1-1 0 0,1 1 1 0 0,0 1-1 0 0,0 2 1 0 0,0 0 0 0 0,6 3-288 0 0,-31-2 6 0 0,-1 0 0 0 0,0 1 0 0 0,1-1 0 0 0,-1 1 0 0 0,0 0 0 0 0,1-1 0 0 0,-1 1 0 0 0,0 0 0 0 0,0 0 1 0 0,0 1-1 0 0,0-1 0 0 0,0 0 0 0 0,0 1 0 0 0,0-1 0 0 0,0 1 0 0 0,0 0 0 0 0,-1 0 0 0 0,1-1 0 0 0,-1 1 1 0 0,1 0-1 0 0,-1 0 0 0 0,0 1 0 0 0,0-1 0 0 0,0 0 0 0 0,0 0 0 0 0,0 0 0 0 0,0 1 0 0 0,-1-1 1 0 0,1 0-1 0 0,-1 1 0 0 0,1-1 0 0 0,-1 1 0 0 0,0-1 0 0 0,0 0 0 0 0,0 1 0 0 0,0-1 0 0 0,-1 1 0 0 0,1 1-6 0 0,-30 89 461 0 0,-52 51 92 0 0,81-141-513 0 0,-1-1 0 0 0,1 1 0 0 0,-1-1 0 0 0,1 1 0 0 0,0 0 0 0 0,0 0 0 0 0,1 0 1 0 0,-1-1-1 0 0,0 1 0 0 0,1 0 0 0 0,0 0 0 0 0,0 0 0 0 0,0 0 0 0 0,0 0 0 0 0,0 0 0 0 0,0 0 0 0 0,1 0 0 0 0,-1-1 0 0 0,1 1 0 0 0,0 0 0 0 0,0 0 0 0 0,0-1 0 0 0,0 1 0 0 0,0 0 0 0 0,1-1 0 0 0,-1 1 0 0 0,1-1 1 0 0,0 1-1 0 0,0-1 0 0 0,0 0 0 0 0,0 0 0 0 0,1 1-40 0 0,9 1 173 0 0,0 1-1 0 0,0-2 1 0 0,1 1 0 0 0,-1-2 0 0 0,1 0 0 0 0,0 0 0 0 0,0-1 0 0 0,-1-1 0 0 0,1 0 0 0 0,0-1-1 0 0,2 0-172 0 0,159-44 405 0 0,-122 28-499 0 0,10-5-1381 0 0,-42 15-2097 0 0,1-1-4356 0 0,-13 4-3426 0 0</inkml:trace>
  <inkml:trace contextRef="#ctx0" brushRef="#br0" timeOffset="1971.192">1161 954 0 0 0,'0'0'802'0'0,"0"0"351"0"0,0 0 354 0 0,0 0 240 0 0,0 0 25 0 0,0 0-115 0 0,0 0-205 0 0,0 0-229 0 0,14-31-196 0 0,46-99-140 0 0,-1 15 1168 0 0,-44 83-1549 0 0,107-190 1494 0 0,-103 256-2812 0 0,1 39 835 0 0,-16-54-1 0 0,1 0 1 0 0,0-1 0 0 0,1 0-1 0 0,1 0 1 0 0,1-1-1 0 0,0 0 1 0 0,8 11-23 0 0,-14-25 144 0 0,0 0 0 0 0,0 0 1 0 0,0 0-1 0 0,0-1 0 0 0,1 1 0 0 0,-1-1 0 0 0,1 1 0 0 0,0-1 1 0 0,0 0-1 0 0,0 0 0 0 0,0 0 0 0 0,0 0 0 0 0,0 0 0 0 0,1-1 1 0 0,-1 0-1 0 0,1 0 0 0 0,-1 0 0 0 0,1 0 0 0 0,-1 0 0 0 0,1 0 1 0 0,-1-1-1 0 0,1 0 0 0 0,0 0 0 0 0,-1 0 0 0 0,1 0 0 0 0,-1 0 1 0 0,1-1-1 0 0,0 0 0 0 0,-1 0 0 0 0,1 0 0 0 0,-1 0 0 0 0,0 0 1 0 0,1-1-1 0 0,-1 1 0 0 0,0-1 0 0 0,0 0 0 0 0,0 0 1 0 0,3-2-145 0 0,15-28 433 0 0,-1-1 1 0 0,-2-1-1 0 0,-1 0 1 0 0,-2-2 0 0 0,-1 0-1 0 0,8-35-433 0 0,4-63-487 0 0,-28 78-3711 0 0,-7 51-5509 0 0,7 5 5515 0 0,-2 0-2461 0 0</inkml:trace>
  <inkml:trace contextRef="#ctx0" brushRef="#br0" timeOffset="2307.677">2035 461 1584 0 0,'0'0'323'0'0,"0"0"167"0"0,0 0 460 0 0,0 0 439 0 0,0 0 239 0 0,0 0-105 0 0,0 0-331 0 0,0 0-276 0 0,0 0-213 0 0,0 0-117 0 0,-11 31-83 0 0,-33 98-46 0 0,42-127-416 0 0,1 1 1 0 0,-1-1-1 0 0,1 1 1 0 0,-1 0 0 0 0,1-1-1 0 0,0 1 1 0 0,0 0-1 0 0,0 0 1 0 0,1 0-1 0 0,-1 0 1 0 0,1 0-1 0 0,-1 0 1 0 0,1 0-1 0 0,0 0 1 0 0,0 0-1 0 0,0 0 1 0 0,1-1-1 0 0,-1 1 1 0 0,1 0-1 0 0,0 0 1 0 0,-1 0-1 0 0,1 0 1 0 0,1 0-1 0 0,-1-1 1 0 0,0 1-1 0 0,1 0 1 0 0,0 0-42 0 0,3 5 225 0 0,-2-4-9 0 0,1 0 1 0 0,-1 0-1 0 0,1-1 1 0 0,-1 1 0 0 0,1 0-1 0 0,0-1 1 0 0,0 0 0 0 0,1 0-1 0 0,-1 0 1 0 0,1-1 0 0 0,-1 0-1 0 0,1 1 1 0 0,0-2 0 0 0,0 1-1 0 0,0 0 1 0 0,0-1-1 0 0,0 0 1 0 0,0 0 0 0 0,0-1-1 0 0,0 1 1 0 0,1-1 0 0 0,-1 0-1 0 0,0 0 1 0 0,0-1 0 0 0,0 0-1 0 0,0 0 1 0 0,1 0-217 0 0,3-2 173 0 0,-1-1 0 0 0,-1 0 1 0 0,1 0-1 0 0,0-1 0 0 0,-1 1 1 0 0,0-2-1 0 0,0 1 0 0 0,-1-1 0 0 0,0 0 1 0 0,1 0-1 0 0,-2-1 0 0 0,1 0 1 0 0,-1 0-1 0 0,0 0 0 0 0,-1-1 0 0 0,0 1 1 0 0,1-3-174 0 0,3-2 56 0 0,-1 0 1 0 0,-1 0-1 0 0,0 0 1 0 0,-1-1 0 0 0,0 0-1 0 0,-1 0 1 0 0,-1 0-1 0 0,0-1 1 0 0,-1 1-1 0 0,0-1 1 0 0,-1 1-1 0 0,0-1 1 0 0,-1 0-1 0 0,-1 1 1 0 0,-1-13-57 0 0,-1 19-99 0 0,1 1 0 0 0,-1-1-1 0 0,-1 1 1 0 0,1-1 0 0 0,-1 1 0 0 0,0 0 0 0 0,0 1-1 0 0,-1-1 1 0 0,0 1 0 0 0,0-1 0 0 0,0 1 0 0 0,0 1-1 0 0,-1-1 1 0 0,0 1 0 0 0,0 0 0 0 0,0 0 0 0 0,0 1-1 0 0,-1 0 1 0 0,0 0 0 0 0,1 0 0 0 0,-1 1 0 0 0,0 0-1 0 0,-4 0 100 0 0,4 0-406 0 0,0 1 0 0 0,0 0 0 0 0,0 0 0 0 0,0 1 0 0 0,0 0 0 0 0,0 0 0 0 0,0 1 0 0 0,0 0 0 0 0,-1 0 0 0 0,1 0 0 0 0,1 1 0 0 0,-1 0 0 0 0,0 1 0 0 0,0-1-1 0 0,-2 3 408 0 0,-45 33-9632 0 0,36-22 4401 0 0</inkml:trace>
  <inkml:trace contextRef="#ctx0" brushRef="#br0" timeOffset="2799.263">2468 527 0 0 0,'0'0'938'0'0,"0"0"-2"0"0,0 0 276 0 0,0 0 334 0 0,0 0 166 0 0,0 0-86 0 0,0 0-249 0 0,0 0-214 0 0,0 0-96 0 0,0 0-75 0 0,0 0-139 0 0,0 0-181 0 0,0 0-219 0 0,5-15-216 0 0,14-45-126 0 0,-16 113 1690 0 0,0-49-1615 0 0,0 0 1 0 0,1 0-1 0 0,0-1 1 0 0,0 1-1 0 0,0-1 1 0 0,0 0-1 0 0,0 0 1 0 0,1 0-1 0 0,-1-1 1 0 0,1 1-1 0 0,0-1 1 0 0,0 0-1 0 0,0-1 1 0 0,0 1-1 0 0,0-1 1 0 0,0 0-1 0 0,0 0 1 0 0,0 0-1 0 0,0-1 1 0 0,1 0-1 0 0,-1 0 1 0 0,0 0-1 0 0,0-1 1 0 0,0 0-1 0 0,1 0 1 0 0,-1 0-1 0 0,0-1 1 0 0,1 0-187 0 0,8-2 215 0 0,0-2 0 0 0,-1 0 1 0 0,1 0-1 0 0,-1-1 0 0 0,-1-1 1 0 0,1 0-1 0 0,-1-1 0 0 0,-1 0 1 0 0,7-7-216 0 0,95-83 452 0 0,-112 99-461 0 0,-1 0 0 0 0,1 0 0 0 0,0-1 0 0 0,-1 1 0 0 0,1 0 0 0 0,0 0 0 0 0,-1 0 0 0 0,1 0 0 0 0,0 0 0 0 0,-1 0 0 0 0,1 0 0 0 0,0 0 0 0 0,-1 0 0 0 0,1 0 0 0 0,0 1 0 0 0,-1-1 1 0 0,1 0-1 0 0,-1 0 0 0 0,1 1 0 0 0,0-1 0 0 0,-1 0 0 0 0,1 1 0 0 0,-1-1 0 0 0,1 0 0 0 0,-1 1 0 0 0,1-1 0 0 0,-1 1 0 0 0,1-1 0 0 0,-1 1 0 0 0,1-1 0 0 0,-1 1 0 0 0,0-1 0 0 0,1 1 0 0 0,-1-1 0 0 0,0 1 0 0 0,0 0 0 0 0,1-1 0 0 0,-1 1 0 0 0,0 0 0 0 0,0-1 0 0 0,0 1 1 0 0,0-1-1 0 0,0 1 0 0 0,0 0 0 0 0,0-1 0 0 0,0 1 0 0 0,0 0 0 0 0,0-1 0 0 0,0 1 0 0 0,0 0 0 0 0,0-1 0 0 0,-1 1 9 0 0,3 5-8 0 0,3 13-19 0 0,-4-14 28 0 0,-1 0 0 0 0,1-1 0 0 0,-1 1 0 0 0,2 0 0 0 0,-1 0 0 0 0,0 0 0 0 0,1 0 0 0 0,0-1 0 0 0,0 1 0 0 0,0-1 0 0 0,1 0 0 0 0,0 1 0 0 0,-1-1 0 0 0,1 0 0 0 0,1-1 0 0 0,-1 1 0 0 0,1 0 0 0 0,-1-1 0 0 0,1 0 0 0 0,0 0 0 0 0,0 0 0 0 0,0 0 0 0 0,1-1 0 0 0,-1 1 0 0 0,1-1 0 0 0,-1 0 0 0 0,1-1 0 0 0,0 1 0 0 0,-1-1 0 0 0,4 1-1 0 0,-1-3 79 0 0,1 1-1 0 0,-1-1 0 0 0,0 0 1 0 0,0-1-1 0 0,0 0 1 0 0,-1 0-1 0 0,1 0 0 0 0,0-1 1 0 0,-1 0-1 0 0,0 0 1 0 0,1-1-1 0 0,-1 0 0 0 0,-1 0 1 0 0,1 0-1 0 0,0-1 1 0 0,-1 0-1 0 0,0 0 0 0 0,0 0 1 0 0,0-1-79 0 0,10-9 26 0 0,0-1 0 0 0,-1 0 0 0 0,-1 0 0 0 0,0-2 0 0 0,-1 1 0 0 0,-1-2 0 0 0,-1 1-1 0 0,-1-2 1 0 0,0 1 0 0 0,-1-1 0 0 0,-2 0 0 0 0,0-1 0 0 0,-1 0 0 0 0,-1 0 0 0 0,0 0 0 0 0,-2 0 0 0 0,-1-7-26 0 0,0 6-1084 0 0,-2-27-2126 0 0,-5 18-8747 0 0,3 23 2440 0 0</inkml:trace>
  <inkml:trace contextRef="#ctx0" brushRef="#br0" timeOffset="11757.383">791 1731 0 0 0,'0'0'760'0'0,"0"0"339"0"0,0 0 204 0 0,0 0 263 0 0,0 0 249 0 0,0 0 72 0 0,0 0-153 0 0,0 0-300 0 0,0 0-304 0 0,0 0-251 0 0,-2-17-175 0 0,-5-76 942 0 0,7 93-1190 0 0,0 0-84 0 0,0 0-112 0 0,0 16-239 0 0,8 288 719 0 0,5 97-686 0 0,-9-372-754 0 0,-4-28 289 0 0,0-1-131 0 0,0 0-119 0 0,0-9-2561 0 0,4-71-8843 0 0,-4 66 11806 0 0</inkml:trace>
  <inkml:trace contextRef="#ctx0" brushRef="#br0" timeOffset="12045.181">660 1683 0 0 0,'0'0'289'0'0,"0"0"1036"0"0,0 0 116 0 0,0 0-212 0 0,0 0-127 0 0,0 0-20 0 0,0 0-31 0 0,0 0-58 0 0,18-8-70 0 0,119-42 1140 0 0,8 24-682 0 0,-105 19-1640 0 0,-31 6-3637 0 0,-1 1-4009 0 0,-8 1 7149 0 0,0 2 693 0 0</inkml:trace>
  <inkml:trace contextRef="#ctx0" brushRef="#br0" timeOffset="12307.203">689 2000 0 0 0,'0'0'1250'0'0,"0"0"653"0"0,0 0 142 0 0,0 0-244 0 0,0 0-298 0 0,0 0-263 0 0,34-9-222 0 0,102-26-212 0 0,-7 6 717 0 0,-85 28-2268 0 0,-27 1-9014 0 0,-16 0 7174 0 0</inkml:trace>
  <inkml:trace contextRef="#ctx0" brushRef="#br0" timeOffset="13724.763">1183 2110 0 0 0,'0'0'899'0'0,"0"0"462"0"0,0 0-20 0 0,0 0-193 0 0,0 0-197 0 0,0 0-132 0 0,0 0-68 0 0,0 0-35 0 0,0 0-53 0 0,-1-3-93 0 0,-3-9-88 0 0,3 9-82 0 0,1 3-81 0 0,0 0-78 0 0,-5 23 640 0 0,0-2-766 0 0,2 0-1 0 0,0 1 0 0 0,2 0 1 0 0,0-1-1 0 0,1 1 0 0 0,2 0 1 0 0,0-1-1 0 0,1 1 0 0 0,1-1 0 0 0,4 10-114 0 0,36 42 92 0 0,-43-73-51 0 0,0 0 0 0 0,0 0 0 0 0,0 0-1 0 0,0 1 1 0 0,0-1 0 0 0,1 0 0 0 0,-1-1 0 0 0,0 1-1 0 0,0 0 1 0 0,0 0 0 0 0,0 0 0 0 0,0-1-1 0 0,0 1 1 0 0,0 0 0 0 0,1-1 0 0 0,-1 1 0 0 0,0-1-1 0 0,0 0 1 0 0,0 1 0 0 0,-1-1 0 0 0,1 0-1 0 0,0 1 1 0 0,0-1 0 0 0,0 0 0 0 0,0 0 0 0 0,-1 0-1 0 0,1 0 1 0 0,0 0 0 0 0,-1 0 0 0 0,1 0-1 0 0,-1 0 1 0 0,1 0 0 0 0,-1 0 0 0 0,1 0-1 0 0,-1 0 1 0 0,0 0 0 0 0,0 0 0 0 0,1-2-41 0 0,1-1 44 0 0,89-163 688 0 0,-69 129-709 0 0,33-37-222 0 0,-54 74 179 0 0,-1 0 0 0 0,1 1 0 0 0,0-1-1 0 0,-1 1 1 0 0,1-1 0 0 0,0 1 0 0 0,0-1-1 0 0,-1 1 1 0 0,1 0 0 0 0,0-1 0 0 0,0 1 0 0 0,0 0-1 0 0,-1 0 1 0 0,1-1 0 0 0,0 1 0 0 0,0 0-1 0 0,0 0 1 0 0,0 0 0 0 0,-1 0 0 0 0,1 0-1 0 0,0 0 1 0 0,0 0 0 0 0,0 1 0 0 0,0-1 0 0 0,-1 0-1 0 0,1 0 1 0 0,0 1 0 0 0,0-1 0 0 0,0 0-1 0 0,-1 1 1 0 0,1-1 0 0 0,0 1 0 0 0,0-1 0 0 0,-1 1-1 0 0,1-1 1 0 0,-1 1 0 0 0,1-1 0 0 0,0 1-1 0 0,-1 0 1 0 0,1-1 0 0 0,-1 1 0 0 0,1 0 0 0 0,-1 0-1 0 0,0-1 1 0 0,1 1 0 0 0,-1 0 0 0 0,0 0-1 0 0,1-1 1 0 0,-1 1 20 0 0,13 52 32 0 0,-10-34-25 0 0,7 33 74 0 0,-3 1 0 0 0,-2-1 0 0 0,-3 1 0 0 0,-3 44-81 0 0,1-35 7 0 0,-1-45 2 0 0,0 0 1 0 0,-1-1-1 0 0,0 1 1 0 0,-1 0-1 0 0,-1-1 1 0 0,-1 0 0 0 0,0 0-1 0 0,-1 0 1 0 0,-1 0-1 0 0,-1-1 1 0 0,0 0-1 0 0,0-1 1 0 0,-3 2-10 0 0,9-14 28 0 0,0 0 0 0 0,0 0 0 0 0,0 0 0 0 0,0 0 0 0 0,0-1 0 0 0,0 1 0 0 0,-1 0 0 0 0,1-1 0 0 0,-1 0 0 0 0,1 1 0 0 0,-1-1 0 0 0,0 0 1 0 0,1-1-1 0 0,-1 1 0 0 0,0 0 0 0 0,0-1 0 0 0,1 1 0 0 0,-1-1 0 0 0,0 0 0 0 0,0 0 0 0 0,0 0 0 0 0,0 0 0 0 0,1-1 0 0 0,-1 1 0 0 0,0-1 0 0 0,0 0 0 0 0,1 1 0 0 0,-1-1 0 0 0,0 0 1 0 0,1-1-1 0 0,-1 1 0 0 0,1 0 0 0 0,0-1 0 0 0,-1 1 0 0 0,1-1 0 0 0,0 0 0 0 0,0 0 0 0 0,0 0 0 0 0,0 0 0 0 0,0 0 0 0 0,0 0 0 0 0,1-1 0 0 0,-1 1 0 0 0,1-1 0 0 0,-1 1 0 0 0,1-1 1 0 0,0 1-1 0 0,0-1 0 0 0,0 0 0 0 0,0-1-28 0 0,-4-9 36 0 0,0-1 0 0 0,1 0 1 0 0,1 0-1 0 0,0-1 0 0 0,1 1 1 0 0,1-1-1 0 0,0 1 0 0 0,1-1 0 0 0,0 0 1 0 0,1 1-1 0 0,1-1 0 0 0,0 1 1 0 0,1-1-1 0 0,1 1 0 0 0,0 0 1 0 0,1 0-1 0 0,0 1 0 0 0,3-6-36 0 0,-3 10-166 0 0,0-1-1 0 0,0 0 0 0 0,1 1 1 0 0,0 0-1 0 0,0 0 1 0 0,1 1-1 0 0,1-1 0 0 0,-1 2 1 0 0,1-1-1 0 0,0 1 0 0 0,1 0 1 0 0,0 1-1 0 0,0 0 1 0 0,0 0-1 0 0,1 1 167 0 0,10 1-4347 0 0,-7 4-1694 0 0,-13 0 5715 0 0,6 0-2947 0 0</inkml:trace>
  <inkml:trace contextRef="#ctx0" brushRef="#br0" timeOffset="15540.299">1693 2077 0 0 0,'0'0'655'0'0,"0"0"570"0"0,0 0 314 0 0,0 0 279 0 0,0 0 204 0 0,0 0-118 0 0,0 0-382 0 0,0 0-438 0 0,0 0-325 0 0,0 0-142 0 0,0 0-52 0 0,0 0 3 0 0,0 0 7 0 0,2-2-27 0 0,10-6-161 0 0,1 1 0 0 0,-1 0 1 0 0,1 1-1 0 0,0 1 1 0 0,1 0-1 0 0,-1 0 1 0 0,1 1-1 0 0,0 1 1 0 0,0 0-1 0 0,2 1-387 0 0,147-7-316 0 0,-133 14-3950 0 0,-22-1-1002 0 0,-4 2-4060 0 0,-4-3 9231 0 0</inkml:trace>
  <inkml:trace contextRef="#ctx0" brushRef="#br0" timeOffset="15790.29">1766 2235 832 0 0,'0'0'1220'0'0,"0"0"-278"0"0,0 0 92 0 0,0 0 372 0 0,0 0 418 0 0,0 0 144 0 0,0 0-141 0 0,0 0-220 0 0,0 0-220 0 0,0 0-173 0 0,0 0-138 0 0,0 0-131 0 0,20 2-176 0 0,62 2-153 0 0,5-21 547 0 0,67-31-1580 0 0,-121 36-2901 0 0,-11 3-7696 0 0,-18 8 5933 0 0</inkml:trace>
  <inkml:trace contextRef="#ctx0" brushRef="#br0" timeOffset="26728.36">2298 1746 0 0 0,'0'0'998'0'0,"0"0"-105"0"0,0 0-105 0 0,0 0 172 0 0,0 0 417 0 0,0 0 378 0 0,0 0 113 0 0,0 0-153 0 0,0 0-337 0 0,0 0-325 0 0,0 0-238 0 0,-6-15-125 0 0,-21-44-62 0 0,20 44-29 0 0,0 24 2068 0 0,5 130-2314 0 0,1-120-339 0 0,1 0-1 0 0,0 1 1 0 0,2-1-1 0 0,0 0 1 0 0,2 0-1 0 0,0 0 1 0 0,1-1-1 0 0,0 1 1 0 0,2-1-1 0 0,0 0 1 0 0,1-1-1 0 0,1 1 1 0 0,1-2-1 0 0,0 1 1 0 0,1-1-14 0 0,-10-14 30 0 0,1 0 0 0 0,-1 0-1 0 0,1 0 1 0 0,0 0 0 0 0,0 0 0 0 0,0 0-1 0 0,0 0 1 0 0,0 0 0 0 0,0-1 0 0 0,0 1-1 0 0,0-1 1 0 0,1 1 0 0 0,-1-1 0 0 0,1 0-1 0 0,-1 0 1 0 0,1 0 0 0 0,-1 0 0 0 0,1-1-1 0 0,0 1 1 0 0,-1-1 0 0 0,1 0 0 0 0,0 1 0 0 0,-1-1-1 0 0,1 0 1 0 0,0-1 0 0 0,-1 1 0 0 0,1 0-1 0 0,0-1 1 0 0,-1 1 0 0 0,1-1 0 0 0,-1 0-1 0 0,1 0 1 0 0,-1 0 0 0 0,1 0 0 0 0,-1 0-1 0 0,1-1 1 0 0,-1 1 0 0 0,1-2-30 0 0,71-124 583 0 0,-55 86-603 0 0,-19 41 7 0 0,0 0 1 0 0,0 1-1 0 0,0-1 1 0 0,0 1-1 0 0,0-1 1 0 0,0 1-1 0 0,0-1 1 0 0,0 1-1 0 0,0-1 1 0 0,0 1-1 0 0,0-1 1 0 0,0 1 0 0 0,0-1-1 0 0,0 1 1 0 0,0-1-1 0 0,0 0 1 0 0,0 1-1 0 0,0-1 1 0 0,1 1-1 0 0,-1-1 1 0 0,0 1-1 0 0,0-1 1 0 0,1 0-1 0 0,-1 1 1 0 0,0-1-1 0 0,0 0 1 0 0,1 1-1 0 0,-1-1 1 0 0,0 0-1 0 0,1 1 1 0 0,-1-1 0 0 0,1 0-1 0 0,-1 0 1 0 0,0 1-1 0 0,1-1 1 0 0,-1 0-1 0 0,1 0 1 0 0,-1 0-1 0 0,1 1 1 0 0,-1-1-1 0 0,1 0 1 0 0,-1 0-1 0 0,0 0 1 0 0,1 0-1 0 0,-1 0 1 0 0,1 0-1 0 0,-1 0 1 0 0,1 0-1 0 0,-1 0 1 0 0,1 0 0 0 0,-1-1-1 0 0,1 1 1 0 0,-1 0-1 0 0,1 0 1 0 0,-1 0-1 0 0,0 0 1 0 0,1-1-1 0 0,-1 1 1 0 0,1 0-1 0 0,-1 0 1 0 0,0-1-1 0 0,1 1 1 0 0,-1 0-1 0 0,0-1 1 0 0,1 1 12 0 0,0 6-1 0 0,0 0 0 0 0,1 0 0 0 0,-1 0 0 0 0,1 0 0 0 0,1 0 0 0 0,-1 0 0 0 0,1 0 0 0 0,0-1 0 0 0,0 1 0 0 0,1-1 0 0 0,0 0 0 0 0,-1 0 0 0 0,2 0 0 0 0,-1-1 0 0 0,1 1 0 0 0,-1-1 0 0 0,1 0 0 0 0,0 0 0 0 0,1-1 0 0 0,-1 1 0 0 0,1-1 0 0 0,-1-1 0 0 0,1 1 0 0 0,0-1 0 0 0,0 0 0 0 0,0 0 0 0 0,0 0 0 0 0,2-1 1 0 0,1-2 79 0 0,0-1 1 0 0,0 0-1 0 0,0-1 1 0 0,-1 0-1 0 0,1 0 1 0 0,-1-1-1 0 0,0 0 1 0 0,0 0 0 0 0,0-1-1 0 0,0 0 1 0 0,-1 0-1 0 0,0-1 1 0 0,0 0-1 0 0,0 0 1 0 0,-1-1-1 0 0,0 0 1 0 0,0 0-1 0 0,-1 0 1 0 0,0-1-1 0 0,0 0 1 0 0,-1 0-1 0 0,0 0 1 0 0,0 0-1 0 0,0-5-79 0 0,3 1 22 0 0,-2-1 0 0 0,0-1 0 0 0,0 1 0 0 0,-2-1 0 0 0,1 0 1 0 0,-2 1-1 0 0,0-1 0 0 0,0-1 0 0 0,-1 1 0 0 0,-1 0 0 0 0,-1 0 0 0 0,0 0 0 0 0,0 0 0 0 0,-2 0 0 0 0,0 0 0 0 0,0 0 0 0 0,-1 1 0 0 0,-1-1 0 0 0,-6-11-22 0 0,-7 0-2441 0 0,13 21-1665 0 0,-1 3-3341 0 0,6 1-481 0 0</inkml:trace>
  <inkml:trace contextRef="#ctx0" brushRef="#br0" timeOffset="26994.711">3143 1834 5873 0 0,'0'0'1873'0'0,"0"0"-357"0"0,0 0-73 0 0,0 0 133 0 0,0 0 42 0 0,0 0-243 0 0,0 0-363 0 0,0 0-308 0 0,0 0-200 0 0,0 0-169 0 0,35-15-132 0 0,105-45-79 0 0,-59 33-59 0 0,-28 26-2709 0 0,-31 1-6781 0 0,-18 0 3273 0 0</inkml:trace>
  <inkml:trace contextRef="#ctx0" brushRef="#br0" timeOffset="27237.763">3572 1473 4657 0 0,'0'0'1427'0'0,"0"0"-772"0"0,0 0-71 0 0,0 0 311 0 0,0 0 337 0 0,0 0 124 0 0,-5 35-190 0 0,-14 108-374 0 0,14-38-84 0 0,7-89-724 0 0,0 0-1 0 0,0 0 0 0 0,2 0 1 0 0,0 0-1 0 0,1-1 0 0 0,0 0 1 0 0,1 0-1 0 0,1 0 0 0 0,0 0 1 0 0,1-1-1 0 0,1-1 1 0 0,9 13 16 0 0,15 9-3621 0 0,4-5-3577 0 0,-35-30 4744 0 0</inkml:trace>
  <inkml:trace contextRef="#ctx0" brushRef="#br0" timeOffset="27612.393">3458 1470 1648 0 0,'0'0'1942'0'0,"0"0"-468"0"0,0 0-159 0 0,0 0-18 0 0,0 0 57 0 0,0 0-72 0 0,0 0-217 0 0,0 0-191 0 0,35-30-116 0 0,112-89-96 0 0,-86 84-83 0 0,-51 31-486 0 0,0 2 1 0 0,0-1-1 0 0,0 2 1 0 0,0-1-1 0 0,0 1 1 0 0,1 1-1 0 0,-1 0 1 0 0,0 0-1 0 0,0 1 1 0 0,0 0-1 0 0,1 1 1 0 0,-1 0-1 0 0,-1 0 1 0 0,1 1-1 0 0,0 1 1 0 0,-1 0-1 0 0,1 0 1 0 0,-1 1-1 0 0,0 0 1 0 0,-1 0-1 0 0,1 1 1 0 0,-1 0-1 0 0,0 0 1 0 0,-1 1-1 0 0,1 0 1 0 0,-1 1-1 0 0,1 1-93 0 0,-6-3 58 0 0,0-1 0 0 0,0 0-1 0 0,0 1 1 0 0,-1-1 0 0 0,1 1 0 0 0,-1 0-1 0 0,-1-1 1 0 0,1 1 0 0 0,-1 0 0 0 0,0 0-1 0 0,0 0 1 0 0,-1-1 0 0 0,1 1-1 0 0,-1 0 1 0 0,-1-1 0 0 0,1 1 0 0 0,-1-1-1 0 0,0 1 1 0 0,0-1 0 0 0,0 0 0 0 0,-1 0-1 0 0,-2 4-57 0 0,-4 5 71 0 0,1-1-1 0 0,-2-1 1 0 0,0 1-1 0 0,0-2 0 0 0,-1 1 1 0 0,0-1-1 0 0,-12 7-70 0 0,-125 73-720 0 0,105-82-615 0 0,25-10-2636 0 0,4 1-2945 0 0,10 0 1321 0 0</inkml:trace>
  <inkml:trace contextRef="#ctx0" brushRef="#br0" timeOffset="29942.207">4204 1801 0 0 0,'0'0'1262'0'0,"0"0"738"0"0,0 0 188 0 0,0 0-220 0 0,0 0-291 0 0,0 0-286 0 0,0 0-211 0 0,0 0-122 0 0,0 0-120 0 0,0 0-86 0 0,0 0-59 0 0,-4-9 2956 0 0,15 0-3487 0 0,-1 1-1 0 0,1-1 1 0 0,1 1-1 0 0,-1 1 1 0 0,1 0-1 0 0,1 1 1 0 0,-1 1-1 0 0,1-1 1 0 0,0 2-1 0 0,0 0 1 0 0,1 1 0 0 0,-1 0-1 0 0,1 0-261 0 0,6-2 137 0 0,49-6-356 0 0,-69 11-9 0 0,0 0-159 0 0,0 0-225 0 0,0 0-285 0 0,0 0-308 0 0,-10 0-11188 0 0,8 0 5741 0 0</inkml:trace>
  <inkml:trace contextRef="#ctx0" brushRef="#br0" timeOffset="30200.909">4281 1591 5569 0 0,'0'0'1271'0'0,"0"0"-240"0"0,0 0-49 0 0,0 0 227 0 0,0 0 178 0 0,0 0-83 0 0,0 0-266 0 0,0 0-286 0 0,0 0-192 0 0,-1 33-161 0 0,-5 104-119 0 0,15-58 119 0 0,-2-59-302 0 0,-6-14-229 0 0,0-1 1 0 0,1 1-1 0 0,-1 0 0 0 0,1-1 1 0 0,0 1-1 0 0,1-1 0 0 0,-1 0 1 0 0,1 0-1 0 0,0 0 0 0 0,0 0 1 0 0,1 0-1 0 0,-1 0 0 0 0,1-1 1 0 0,0 0-1 0 0,4 3 132 0 0,1-6-10149 0 0,-7-1 5995 0 0</inkml:trace>
  <inkml:trace contextRef="#ctx0" brushRef="#br0" timeOffset="42704.21">4789 1230 0 0 0,'0'0'822'0'0,"0"0"294"0"0,0 0-3 0 0,0 0-110 0 0,0 0-64 0 0,0 0-4 0 0,-1-9 46 0 0,-3-28 668 0 0,2-16 5599 0 0,42 12-5765 0 0,-25 30-1372 0 0,0 1 0 0 0,0 0 0 0 0,1 1 0 0 0,0 1 0 0 0,1 0 0 0 0,0 2 0 0 0,0 0 0 0 0,10-2-111 0 0,68 3-5 0 0,-94 7 3 0 0,1-1 0 0 0,0 0 0 0 0,-1 0 0 0 0,1 1 0 0 0,-1-1 0 0 0,1 1 0 0 0,-1-1 0 0 0,0 1 0 0 0,1 0 0 0 0,-1-1 0 0 0,0 1 0 0 0,0 0 0 0 0,-1 0 0 0 0,1 0 0 0 0,0 0 0 0 0,0 0 0 0 0,-1 0 0 0 0,1 0 0 0 0,-1 0 0 0 0,0 0 0 0 0,0 0-1 0 0,0 0 1 0 0,0 0 0 0 0,0 0 0 0 0,0 0 0 0 0,0 0 0 0 0,0 0 0 0 0,-1 0 0 0 0,1 0 0 0 0,-1 0 0 0 0,0 0 0 0 0,0 0 0 0 0,1 0 0 0 0,-1 0 0 0 0,0 0 0 0 0,-1-1 0 0 0,1 1 0 0 0,0 0 0 0 0,-1 0 2 0 0,-33 36-31 0 0,28-31 13 0 0,0-1 0 0 0,0 1 0 0 0,1 0 0 0 0,0 0-1 0 0,0 1 1 0 0,1 0 0 0 0,0 0 0 0 0,1 0-1 0 0,-1 0 1 0 0,1 1 0 0 0,1 0 0 0 0,-2 4 18 0 0,7-9-8 0 0,-1 0 0 0 0,1-1-1 0 0,0 1 1 0 0,0-1 0 0 0,0 0 0 0 0,0 0 0 0 0,1 0 0 0 0,-1 0 0 0 0,1 0 0 0 0,0 0 0 0 0,-1-1-1 0 0,1 1 1 0 0,1-1 0 0 0,-1 0 0 0 0,0 0 0 0 0,1 0 0 0 0,-1 0 0 0 0,1-1 0 0 0,-1 1-1 0 0,1-1 1 0 0,0 0 0 0 0,-1 0 0 0 0,1 0 0 0 0,0 0 0 0 0,0-1 0 0 0,0 0 0 0 0,0 0-1 0 0,-1 0 1 0 0,1 0 0 0 0,0 0 0 0 0,0-1 0 0 0,0 0 0 0 0,1 0 8 0 0,10 2-10 0 0,-5 0 39 0 0,-6-1-26 0 0,-1 0 0 0 0,1 0 0 0 0,0 0 0 0 0,0 0 0 0 0,0 0 0 0 0,0 1 0 0 0,0 0 0 0 0,0 0 0 0 0,-1 0-1 0 0,1 0 1 0 0,0 0 0 0 0,-1 1 0 0 0,1 0 0 0 0,-1 0 0 0 0,1 0 0 0 0,-1 0 0 0 0,0 0 0 0 0,0 1-1 0 0,0-1 1 0 0,0 1 0 0 0,-1 0 0 0 0,1 0 0 0 0,0 0 0 0 0,-1 0 0 0 0,1 1-3 0 0,-2 0 20 0 0,0-1 0 0 0,-1 1 1 0 0,1-1-1 0 0,-1 1 0 0 0,0-1 0 0 0,0 1 1 0 0,0-1-1 0 0,0 1 0 0 0,-1-1 0 0 0,1 1 1 0 0,-1-1-1 0 0,0 0 0 0 0,0 1 0 0 0,0-1 1 0 0,0 0-1 0 0,-1 0 0 0 0,1 1 0 0 0,-1-1 1 0 0,0 0-1 0 0,0-1 0 0 0,0 1 0 0 0,0 0 1 0 0,0 0-1 0 0,-1-1 0 0 0,1 0 0 0 0,-2 1-20 0 0,-82 57-1354 0 0,52-39-846 0 0,9-4-1035 0 0,-7 6-6351 0 0,24-19 7767 0 0</inkml:trace>
  <inkml:trace contextRef="#ctx0" brushRef="#br0" timeOffset="43003.716">4636 1775 2192 0 0,'0'0'1303'0'0,"0"0"188"0"0,0 0 346 0 0,0 0 283 0 0,0 0 2 0 0,0 0-354 0 0,33-7-391 0 0,107-22-324 0 0,49-24 1444 0 0,-146 41-2628 0 0,2 2 0 0 0,-1 2 0 0 0,1 1 0 0 0,0 3 0 0 0,9 2 131 0 0,-29 13-3288 0 0,-19 18-8162 0 0,-6-25 9083 0 0</inkml:trace>
  <inkml:trace contextRef="#ctx0" brushRef="#br0" timeOffset="43514.2">4806 2000 1000 0 0,'0'0'1494'0'0,"0"0"-159"0"0,0 0 46 0 0,0 0 201 0 0,0 0 100 0 0,0 0-170 0 0,0 0-328 0 0,0 0-250 0 0,0 0-155 0 0,0 0-66 0 0,0 0-45 0 0,0 0-63 0 0,0 0-92 0 0,25-8-114 0 0,79-21-99 0 0,0 22 173 0 0,-102 6-472 0 0,0 0-1 0 0,0 1 1 0 0,0 0-1 0 0,0-1 1 0 0,0 1-1 0 0,1 0 1 0 0,-1 0-1 0 0,0 0 1 0 0,0 0-1 0 0,0 1 0 0 0,0-1 1 0 0,1 1-1 0 0,-1-1 1 0 0,0 1-1 0 0,0 0 1 0 0,0-1-1 0 0,0 1 1 0 0,0 0-1 0 0,0 1 1 0 0,-1-1-1 0 0,1 0 1 0 0,0 0-1 0 0,0 1 1 0 0,-1-1-1 0 0,1 1 1 0 0,-1-1-1 0 0,1 1 1 0 0,-1 0-1 0 0,0 0 1 0 0,0-1-1 0 0,0 1 1 0 0,0 0-1 0 0,0 0 0 0 0,0 0 1 0 0,0 0-1 0 0,0 0 1 0 0,-1 1-1 0 0,1-1 1 0 0,-1 0-1 0 0,-2 6-19 0 0,-1-1 1 0 0,1 1-1 0 0,-1-1 0 0 0,-1 0 1 0 0,1 0-1 0 0,-1 0 1 0 0,-1 0-1 0 0,1-1 0 0 0,-1 1 1 0 0,0-1-1 0 0,0-1 1 0 0,-1 1-1 0 0,0-1 0 0 0,0 0 1 0 0,0 0-1 0 0,-2 1 19 0 0,-11 11-89 0 0,6-5 16 0 0,6-7 44 0 0,0 0 0 0 0,1 0-1 0 0,-1 1 1 0 0,1 0 0 0 0,0 1 0 0 0,1-1 0 0 0,-1 1-1 0 0,1 0 1 0 0,1 0 0 0 0,0 1 0 0 0,0-1 0 0 0,0 1-1 0 0,1 0 1 0 0,0 0 0 0 0,0 0 0 0 0,1 1 0 0 0,0-1-1 0 0,0 2 30 0 0,4-8 1 0 0,0 0 0 0 0,0 1 0 0 0,0-1 0 0 0,0 0 0 0 0,0 0 0 0 0,1 0-1 0 0,-1 0 1 0 0,0-1 0 0 0,1 1 0 0 0,0 0 0 0 0,-1-1 0 0 0,1 0 0 0 0,0 0 0 0 0,0 0-1 0 0,0 0 1 0 0,0 0 0 0 0,0 0 0 0 0,0-1 0 0 0,0 0 0 0 0,0 1 0 0 0,0-1 0 0 0,0 0-1 0 0,0 0 1 0 0,0-1 0 0 0,0 1 0 0 0,0-1 0 0 0,-1 1 0 0 0,4-2-1 0 0,8 1 18 0 0,-4 0-161 0 0,0 0-1 0 0,0-1 1 0 0,0 0 0 0 0,-1 0-1 0 0,1-2 1 0 0,-1 1 0 0 0,0-1-1 0 0,0 0 1 0 0,0-1 0 0 0,8-5 143 0 0,49-35-9034 0 0,-59 41 7174 0 0,5-4-1443 0 0</inkml:trace>
  <inkml:trace contextRef="#ctx0" brushRef="#br0" timeOffset="43798.681">5367 1116 3065 0 0,'0'0'1435'0'0,"0"0"-30"0"0,0 0 121 0 0,0 0 174 0 0,0 0-5 0 0,0 0-270 0 0,0 0-440 0 0,0 0-385 0 0,0 0-169 0 0,0 0-58 0 0,0 0-22 0 0,0 0-25 0 0,0 0-33 0 0,14 16-18 0 0,42 50-30 0 0,-27 1 97 0 0,-26-50-281 0 0,19 113-215 0 0,-6 0-1 0 0,-6 2 1 0 0,-5 90 154 0 0,-6-196-286 0 0,-1 0 1 0 0,-1 0-1 0 0,-1-1 0 0 0,-2 1 1 0 0,0-1-1 0 0,-2 0 0 0 0,0-1 1 0 0,-2 0-1 0 0,-2 2 286 0 0,-29 49-3955 0 0,-10-6-3430 0 0,36-50 5541 0 0,5-7 1529 0 0</inkml:trace>
  <inkml:trace contextRef="#ctx0" brushRef="#br0" timeOffset="44480.272">4502 1024 0 0 0,'0'0'843'0'0,"-8"34"568"0"0,-24 109 32 0 0,22-17 881 0 0,10-112-2068 0 0,0 83 1806 0 0,3 0-1 0 0,15 77-2061 0 0,31 73 1185 0 0,68 135-326 0 0,-70-305-1468 0 0,-15-58-6566 0 0,-25-19 2515 0 0</inkml:trace>
  <inkml:trace contextRef="#ctx0" brushRef="#br0" timeOffset="66869.485">5907 973 0 0 0,'0'0'996'0'0,"0"0"111"0"0,0 0 15 0 0,0 0-41 0 0,-13-10-29 0 0,-38-30-3 0 0,0 22 2688 0 0,31 16-2391 0 0,18 2-1294 0 0,0-1 0 0 0,1 1 0 0 0,-1 0 0 0 0,0-1 0 0 0,0 1 0 0 0,0 0 0 0 0,1 0-1 0 0,-1 0 1 0 0,0 0 0 0 0,0 0 0 0 0,0 1 0 0 0,1-1 0 0 0,-1 1 0 0 0,0-1 0 0 0,0 1-1 0 0,1-1 1 0 0,-1 1 0 0 0,0 0 0 0 0,1 0 0 0 0,-1 0 0 0 0,1 0 0 0 0,-1 0 0 0 0,1 0-1 0 0,0 0 1 0 0,-1 1 0 0 0,1-1 0 0 0,0 0 0 0 0,0 1 0 0 0,0-1 0 0 0,0 1 0 0 0,0-1-1 0 0,0 1 1 0 0,0 0 0 0 0,1-1 0 0 0,-1 1 0 0 0,0 0 0 0 0,1 0 0 0 0,0-1 0 0 0,-1 1-52 0 0,-9 78 391 0 0,9-71-228 0 0,0 84 670 0 0,3 0-1 0 0,4-1 0 0 0,16 75-832 0 0,-2-12 1040 0 0,1 142-1040 0 0,-14-94 315 0 0,-1-133-167 0 0,-4-68-115 0 0,-1-1 1 0 0,1 1-1 0 0,0 0 1 0 0,0-1-1 0 0,0 1 1 0 0,0-1-1 0 0,0 0 1 0 0,0 0-1 0 0,0 0 1 0 0,1 0-1 0 0,-1 0 1 0 0,0 0-1 0 0,1 0 0 0 0,-1-1 1 0 0,0 1-1 0 0,1-1 1 0 0,-1 0-1 0 0,1 0 1 0 0,-1 0-1 0 0,0 0 1 0 0,1 0-1 0 0,-1 0 1 0 0,1-1-1 0 0,-1 1 1 0 0,0-1-1 0 0,1 0 1 0 0,-1 1-1 0 0,0-1 1 0 0,0 0-1 0 0,2-1-33 0 0,106-32 276 0 0,-7 10-1193 0 0,-80 23-3998 0 0,-1 0-4620 0 0,-17 1 5554 0 0</inkml:trace>
  <inkml:trace contextRef="#ctx0" brushRef="#br0" timeOffset="67223.597">6061 1429 2409 0 0,'0'0'598'0'0,"0"0"-264"0"0,0 0-170 0 0,0 0 168 0 0,0 0 407 0 0,0 0 368 0 0,0 0 79 0 0,0 0-151 0 0,0 0-269 0 0,0 0-253 0 0,0 0-167 0 0,9 36-104 0 0,29 115-54 0 0,22 144 365 0 0,-55-269-721 0 0,3 106-2652 0 0,-21-113-3256 0 0,7-15 4628 0 0</inkml:trace>
  <inkml:trace contextRef="#ctx0" brushRef="#br0" timeOffset="67535.143">5956 1455 0 0 0,'0'0'583'0'0,"0"0"752"0"0,0 0 273 0 0,0 0 23 0 0,14-32-109 0 0,45-99-197 0 0,-16 65 1014 0 0,-31 59-1798 0 0,-6 3-330 0 0,1-1 0 0 0,-1 1 0 0 0,1 0 0 0 0,0 1 0 0 0,0 0 0 0 0,1 0 0 0 0,-1 1 0 0 0,1-1 0 0 0,-1 1 0 0 0,1 1 0 0 0,0 0 0 0 0,0 0 0 0 0,0 0 0 0 0,6 1-211 0 0,-8 0 35 0 0,1 0 0 0 0,0 1 1 0 0,0 0-1 0 0,-1 0 0 0 0,1 0 1 0 0,0 1-1 0 0,-1 0 0 0 0,1 0 1 0 0,-1 0-1 0 0,0 1 0 0 0,0 0 1 0 0,0 0-1 0 0,0 1 0 0 0,0 0 1 0 0,-1 0-1 0 0,0 0 0 0 0,1 0 1 0 0,-2 1-1 0 0,1 0 0 0 0,0 1-35 0 0,1 2 71 0 0,-1-1 0 0 0,0 2 0 0 0,-1-1 0 0 0,0 0 0 0 0,0 1 0 0 0,-1 0 0 0 0,0 0 0 0 0,-1 0 0 0 0,0 0 0 0 0,0 0 0 0 0,-1 1 0 0 0,0-1 0 0 0,0 0-1 0 0,-1 1 1 0 0,-1-1 0 0 0,1 1 0 0 0,-2-1 0 0 0,1 0 0 0 0,-1 0 0 0 0,0 1 0 0 0,-1-1 0 0 0,0-1 0 0 0,-1 1 0 0 0,0 0 0 0 0,0-1 0 0 0,-1 0 0 0 0,0 0 0 0 0,0 0-1 0 0,-1-1 1 0 0,0 1 0 0 0,0-1 0 0 0,-7 5-71 0 0,-1 1 16 0 0,5-4-90 0 0,0 0 0 0 0,0-1 1 0 0,-1 0-1 0 0,0 0 0 0 0,-1-1 0 0 0,0 0 1 0 0,0-1-1 0 0,0-1 0 0 0,0 1 0 0 0,-1-2 0 0 0,0 1 1 0 0,0-2-1 0 0,0 0 0 0 0,-1 0 0 0 0,-9 0 74 0 0,-5-1-1009 0 0,13-1-1708 0 0,0 0-7006 0 0,14-1 7449 0 0</inkml:trace>
  <inkml:trace contextRef="#ctx0" brushRef="#br0" timeOffset="67935.136">6472 1786 3817 0 0,'0'0'2096'0'0,"0"0"-357"0"0,0 0-222 0 0,0 0-5 0 0,0 0 4 0 0,0 0-182 0 0,0 0-378 0 0,0 0-345 0 0,0 0-207 0 0,0 0-76 0 0,0 0 32 0 0,0 0 23 0 0,0 0 2 0 0,1 23-31 0 0,7 143 401 0 0,-21 20-1030 0 0,13-185 99 0 0,-3 15-2091 0 0,2-7-5660 0 0,1-8 505 0 0</inkml:trace>
</inkml:ink>
</file>

<file path=ppt/ink/ink5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1:17.1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1197 928 0 0,'0'0'1275'0'0,"0"0"21"0"0,0 0 221 0 0,0 0 314 0 0,0 0 252 0 0,0 0-68 0 0,0 0-329 0 0,0 0-469 0 0,0 0-421 0 0,0 0-254 0 0,0 0-135 0 0,3-8-2 0 0,10-24 17 0 0,19 14 739 0 0,124-8-73 0 0,-138 23-1386 0 0,26-4-3737 0 0,-5-4-6888 0 0,-33 9 7510 0 0</inkml:trace>
  <inkml:trace contextRef="#ctx0" brushRef="#br0" timeOffset="3047.007">418 678 0 0 0,'-1'-56'414'0'0,"0"13"6292"0"0,2 46-2958 0 0,6 15-864 0 0,11 42-2620 0 0,-16-46-128 0 0,1-1-1 0 0,1 1 0 0 0,0 0 0 0 0,1-1 1 0 0,0 0-1 0 0,1 0 0 0 0,0 0 0 0 0,1-1 1 0 0,1 0-1 0 0,0 0 0 0 0,1-1 0 0 0,6 7-135 0 0,-13-17 83 0 0,0 1 1 0 0,0-1-1 0 0,0 0 0 0 0,0 0 0 0 0,1 0 0 0 0,-1 0 0 0 0,0 0 0 0 0,0 0 1 0 0,1-1-1 0 0,-1 1 0 0 0,1-1 0 0 0,-1 0 0 0 0,0 0 0 0 0,1 0 0 0 0,-1 0 0 0 0,1 0 1 0 0,-1 0-1 0 0,0-1 0 0 0,1 1 0 0 0,-1-1 0 0 0,1 1 0 0 0,-1-1 0 0 0,0 0 0 0 0,0 0 1 0 0,0 0-1 0 0,1 0 0 0 0,-1-1 0 0 0,0 1 0 0 0,0 0 0 0 0,-1-1 0 0 0,1 0 1 0 0,0 1-1 0 0,0-2-83 0 0,55-66 1141 0 0,-26 4-594 0 0,-29 105-1331 0 0,-3-35 787 0 0,0 1 0 0 0,1 0 0 0 0,0 0 1 0 0,0 0-1 0 0,1 0 0 0 0,-1-1 0 0 0,1 1 0 0 0,1 0 1 0 0,-1 0-1 0 0,1-1 0 0 0,0 1 0 0 0,0-1 1 0 0,0 0-1 0 0,1 1 0 0 0,0-1 0 0 0,0 0 0 0 0,0 0 1 0 0,1-1-1 0 0,0 1 0 0 0,0-1 0 0 0,0 0 0 0 0,0 0 1 0 0,0 0-1 0 0,1 0 0 0 0,0-1 0 0 0,0 0 0 0 0,2 2-3 0 0,-1-4 55 0 0,0 1 0 0 0,0 0 0 0 0,0-1 0 0 0,0 0 0 0 0,0-1 0 0 0,0 1 0 0 0,0-1 0 0 0,0 0 0 0 0,0-1 0 0 0,0 1 0 0 0,0-1 0 0 0,0 0 0 0 0,0-1 0 0 0,-1 0 0 0 0,1 1 0 0 0,0-2 0 0 0,-1 1 0 0 0,1-1 0 0 0,-1 0 0 0 0,0 0 0 0 0,0 0 0 0 0,0-1 0 0 0,0 0 0 0 0,-1 1 0 0 0,2-3-55 0 0,-2 2 71 0 0,3-3 35 0 0,0-1 0 0 0,0 0 1 0 0,-1 0-1 0 0,0 0 0 0 0,0 0 1 0 0,-1-1-1 0 0,0 0 0 0 0,-1 0 1 0 0,0-1-1 0 0,0 1 0 0 0,-1-1 1 0 0,0 0-1 0 0,-1 0 0 0 0,1-7-106 0 0,-2 10-103 0 0,-4-52-1 0 0,-19 30-4278 0 0,13 24 1550 0 0,-2-2-5841 0 0,7 4 2460 0 0</inkml:trace>
  <inkml:trace contextRef="#ctx0" brushRef="#br0" timeOffset="3313.571">1348 214 2184 0 0,'0'0'1950'0'0,"0"0"-854"0"0,0 0-453 0 0,0 0 151 0 0,0 0 362 0 0,0 0 327 0 0,0 0 83 0 0,0 0-201 0 0,-19 33-262 0 0,-63 108-229 0 0,-29 46 690 0 0,-76 147-833 0 0,82-94-678 0 0,70-168-679 0 0,19-38-1962 0 0,0-1-5103 0 0,12-27 3994 0 0,1 0 1737 0 0</inkml:trace>
  <inkml:trace contextRef="#ctx0" brushRef="#br0" timeOffset="3813.505">978 1098 2593 0 0,'0'0'1316'0'0,"0"0"-264"0"0,0 0 3 0 0,0 0 208 0 0,0 0 225 0 0,0 0 37 0 0,0 0-160 0 0,0 0-237 0 0,0 0-237 0 0,0 0-183 0 0,0 0-118 0 0,0 0-85 0 0,0 0-65 0 0,29-18-25 0 0,92-56-3 0 0,5 15 903 0 0,-45 48-933 0 0,-86 33-214 0 0,-139 132 229 0 0,142-153-391 0 0,1 0 0 0 0,-1 0 1 0 0,1 0-1 0 0,0 0 0 0 0,-1 0 0 0 0,1 1 1 0 0,0-1-1 0 0,0 0 0 0 0,0 1 0 0 0,-1-1 0 0 0,1 1 1 0 0,1-1-1 0 0,-1 1 0 0 0,0 0 0 0 0,0-1 1 0 0,1 1-1 0 0,-1 0 0 0 0,1-1 0 0 0,-1 1 0 0 0,1 0 1 0 0,0 0-1 0 0,0 0 0 0 0,0-1 0 0 0,0 1 0 0 0,0 0 1 0 0,0 0-1 0 0,0 0 0 0 0,0-1 0 0 0,1 1 1 0 0,-1 0-1 0 0,1 0 0 0 0,-1-1 0 0 0,1 1 0 0 0,0 0 1 0 0,0-1-1 0 0,0 1 0 0 0,0-1 0 0 0,0 1 1 0 0,0-1-1 0 0,0 1 0 0 0,0-1 0 0 0,0 0 0 0 0,1 1 1 0 0,-1-1-1 0 0,1 0 0 0 0,-1 0 0 0 0,1 0 0 0 0,-1 0 1 0 0,1 0-1 0 0,-1-1 0 0 0,1 1 0 0 0,0 0 1 0 0,0-1-1 0 0,-1 1 0 0 0,1-1 0 0 0,0 0 0 0 0,0 1 1 0 0,-1-1-1 0 0,2 0-6 0 0,14-1 144 0 0,0-1 0 0 0,0 0-1 0 0,-1-1 1 0 0,1-1 0 0 0,-1 0 0 0 0,0-1 0 0 0,0-1 0 0 0,14-8-144 0 0,-22 11-661 0 0,55-28 551 0 0,-46 16-4789 0 0,-4-2-6176 0 0,-13 13 7294 0 0</inkml:trace>
  <inkml:trace contextRef="#ctx0" brushRef="#br0" timeOffset="4479.461">1291 96 0 0 0,'0'0'775'0'0,"0"0"742"0"0,0 0 347 0 0,0 0 8 0 0,0 0-77 0 0,0 0-100 0 0,0 0-83 0 0,0 0-107 0 0,32-1-173 0 0,104-5-173 0 0,-40-16 645 0 0,50-44 398 0 0,-147 66-2177 0 0,1 0 1 0 0,0 0-1 0 0,0 1 0 0 0,0-1 1 0 0,0 0-1 0 0,0 0 0 0 0,1 1 0 0 0,-1-1 1 0 0,0 0-1 0 0,0 1 0 0 0,0-1 1 0 0,0 0-1 0 0,0 0 0 0 0,0 1 1 0 0,0-1-1 0 0,0 0 0 0 0,1 0 0 0 0,-1 1 1 0 0,0-1-1 0 0,0 0 0 0 0,0 0 1 0 0,0 0-1 0 0,1 1 0 0 0,-1-1 1 0 0,0 0-1 0 0,0 0 0 0 0,0 0 0 0 0,1 0 1 0 0,-1 0-1 0 0,0 1 0 0 0,0-1 1 0 0,1 0-1 0 0,-1 0 0 0 0,0 0 1 0 0,1 0-1 0 0,-1 0 0 0 0,0 0 0 0 0,0 0 1 0 0,1 0-1 0 0,-1 0 0 0 0,0 0 1 0 0,0 0-1 0 0,1 0 0 0 0,-1 0 1 0 0,0 0-1 0 0,0 0 0 0 0,1 0 0 0 0,-1 0 1 0 0,0-1-1 0 0,0 1 0 0 0,1 0 1 0 0,-1 0-26 0 0,-2 8-200 0 0,-10 35 241 0 0,3 1 0 0 0,1 0-1 0 0,2 0 1 0 0,1 36-41 0 0,8-25 66 0 0,3 0 1 0 0,2 0-1 0 0,2 0 1 0 0,4 0-67 0 0,19 119 321 0 0,42 337 368 0 0,-38-335-329 0 0,-37-174-292 0 0,1-1-1 0 0,0 0 0 0 0,-1 0 0 0 0,1 0 0 0 0,-1 1 0 0 0,0-1 1 0 0,1 0-1 0 0,-1 0 0 0 0,0 1 0 0 0,0-1 0 0 0,1 0 0 0 0,-1 1 1 0 0,0-1-1 0 0,0 0 0 0 0,-1 1 0 0 0,1-1 0 0 0,0 0 0 0 0,0 1 1 0 0,-1-1-1 0 0,1 0 0 0 0,-1 0 0 0 0,1 1 0 0 0,-1-1 0 0 0,1 0 1 0 0,-1 0-1 0 0,0 0 0 0 0,1 0 0 0 0,-1 0 0 0 0,0 0 0 0 0,0 0 1 0 0,0 0-1 0 0,0 0 0 0 0,-1 1-67 0 0,-45-5 604 0 0,38 1-669 0 0,0 1-1 0 0,0 0 1 0 0,0 1-1 0 0,0 0 1 0 0,0 1-1 0 0,0 0 1 0 0,0 0-1 0 0,0 1 1 0 0,0 0-1 0 0,0 0 1 0 0,-5 4 65 0 0,-93 58-4485 0 0,66-36-1416 0 0,-1-3-5763 0 0,30-18 9566 0 0</inkml:trace>
</inkml:ink>
</file>

<file path=ppt/ink/ink5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2:08.7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0 335 3561 0 0,'0'0'1779'0'0,"0"0"-326"0"0,0 0-243 0 0,0 0 26 0 0,0 0 33 0 0,32-3-54 0 0,103-13-174 0 0,61 2 1362 0 0,166-20-1520 0 0,-211 15-1128 0 0,20-3-3272 0 0,-56 16-8287 0 0,-104 6 11320 0 0</inkml:trace>
  <inkml:trace contextRef="#ctx0" brushRef="#br0" timeOffset="258.009">114 652 4241 0 0,'0'0'3550'0'0,"0"0"-1564"0"0,0 0-727 0 0,0 0-195 0 0,0 0 1 0 0,0 0-31 0 0,0 0-106 0 0,0 0-113 0 0,0 0-75 0 0,0 0-24 0 0,0 0-31 0 0,38 1-63 0 0,125 3-95 0 0,236-27 708 0 0,-254 16-1808 0 0,116-6-2067 0 0,-175 6-2085 0 0,-1-3-3411 0 0,-62 6 3743 0 0</inkml:trace>
  <inkml:trace contextRef="#ctx0" brushRef="#br0" timeOffset="679.485">598 0 4193 0 0,'0'0'1312'0'0,"0"0"-193"0"0,0 0-147 0 0,0 0 89 0 0,0 0 81 0 0,0 0-47 0 0,0 0-265 0 0,0 0-291 0 0,0 0-149 0 0,0 0-64 0 0,0 0 22 0 0,0 0 27 0 0,0 0 11 0 0,4 12-11 0 0,-2-2-268 0 0,-1-6-70 0 0,0 1 1 0 0,0-1-1 0 0,0 0 1 0 0,0 0-1 0 0,1 0 1 0 0,-1 0-1 0 0,1 0 1 0 0,0-1-1 0 0,0 1 1 0 0,1 0-1 0 0,-1-1 1 0 0,1 0-1 0 0,-1 1 1 0 0,1-1-1 0 0,0 0 1 0 0,1-1-1 0 0,0 2-37 0 0,23 12 293 0 0,2-2 0 0 0,-1 0-1 0 0,2-2 1 0 0,-1-1 0 0 0,24 4-293 0 0,-20-4 126 0 0,27 7 32 0 0,-26-9-170 0 0,0 1-1 0 0,-1 2 0 0 0,0 2 1 0 0,0 1-1 0 0,-2 1 1 0 0,13 10 12 0 0,-38-24-21 0 0,0 1 1 0 0,0-1 0 0 0,-1 1-1 0 0,1 1 1 0 0,-1-1 0 0 0,0 1 0 0 0,0 0-1 0 0,0 0 1 0 0,0 0 0 0 0,-1 1-1 0 0,0 0 1 0 0,0 0 0 0 0,0 0 0 0 0,0 0-1 0 0,-1 0 1 0 0,0 1 0 0 0,0 0-1 0 0,0-1 1 0 0,-1 1 0 0 0,0 0 0 0 0,0 0-1 0 0,0 1 1 0 0,-1-1 0 0 0,0 0-1 0 0,0 0 1 0 0,-1 1 0 0 0,0-1 0 0 0,0 0-1 0 0,0 1 1 0 0,-1-1 0 0 0,0 0-1 0 0,0 1 1 0 0,-1 0 20 0 0,-9 11 101 0 0,-1 0 0 0 0,-1-1 0 0 0,-1 0-1 0 0,0-1 1 0 0,-1-1 0 0 0,-1 0 0 0 0,-10 7-101 0 0,25-21 2 0 0,-212 154 4 0 0,176-131-620 0 0,-28 21-1222 0 0,23-12-8046 0 0,37-28 5290 0 0</inkml:trace>
</inkml:ink>
</file>

<file path=ppt/ink/ink5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2:09.9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132 387 0 0 0,'0'0'487'0'0,"0"0"494"0"0,0 0 230 0 0,0 0 187 0 0,0 0 212 0 0,0 0 22 0 0,0 0-206 0 0,0 0-246 0 0,0 0-203 0 0,0 0-103 0 0,0 0-93 0 0,0 0-46 0 0,0 0-48 0 0,-11 21-66 0 0,-34 65-3 0 0,33-28 648 0 0,13-42-848 0 0,16 259 1483 0 0,-28-132-3080 0 0,11-143 972 0 0,1 0 1 0 0,-1 0-1 0 0,0 0 0 0 0,0 0 1 0 0,0 0-1 0 0,1 0 0 0 0,-1 0 1 0 0,0 0-1 0 0,0 0 1 0 0,1 0-1 0 0,-1 0 0 0 0,0 0 1 0 0,0 0-1 0 0,1 0 1 0 0,-1 0-1 0 0,0 0 0 0 0,0 0 1 0 0,0 0-1 0 0,1 0 0 0 0,-1 0 1 0 0,0 0-1 0 0,0 0 1 0 0,0 0-1 0 0,1 1 0 0 0,-1-1 1 0 0,0 0-1 0 0,0 0 1 0 0,0 0-1 0 0,1 0 0 0 0,-1 1 1 0 0,0-1-1 0 0,0 0 1 0 0,0 0-1 0 0,0 0 0 0 0,0 1 1 0 0,0-1 206 0 0,13-24-6504 0 0,-7 16 2822 0 0</inkml:trace>
  <inkml:trace contextRef="#ctx0" brushRef="#br0" timeOffset="241.999">25 368 4377 0 0,'0'0'2144'0'0,"0"0"-795"0"0,0 0-161 0 0,0 0 124 0 0,0 0 106 0 0,0 0-93 0 0,0 0-284 0 0,0 0-253 0 0,0 0-169 0 0,0 0-86 0 0,37-5-78 0 0,120-17-88 0 0,77 13-153 0 0,-201 7-711 0 0,31 2-1317 0 0,-27 9-3926 0 0,-31-5 1597 0 0,-4-1-793 0 0</inkml:trace>
  <inkml:trace contextRef="#ctx0" brushRef="#br0" timeOffset="442.445">1 707 5105 0 0,'0'0'1531'0'0,"0"0"-153"0"0,0 0 87 0 0,0 0 101 0 0,0 0-78 0 0,0 0-261 0 0,0 0-363 0 0,34 3-302 0 0,107 6-199 0 0,3-6 18 0 0,-56-7-1048 0 0,-43 2-2089 0 0,-1 0-4825 0 0,-30 2 2655 0 0</inkml:trace>
  <inkml:trace contextRef="#ctx0" brushRef="#br0" timeOffset="893.997">507 777 4185 0 0,'0'0'1233'0'0,"0"0"-22"0"0,0 0 148 0 0,0 0 98 0 0,0 0-74 0 0,0 0-222 0 0,0 0-293 0 0,0 0-249 0 0,0 0-177 0 0,0 0-98 0 0,0 0-79 0 0,8 31-61 0 0,27 96-22 0 0,-11-77 180 0 0,-17-48-188 0 0,-2-1-69 0 0,-1-1 0 0 0,1 1 0 0 0,0-1 0 0 0,-1 0 0 0 0,1 0 0 0 0,0-1 1 0 0,-1 1-1 0 0,1-1 0 0 0,-1 0 0 0 0,1 0 0 0 0,-1-1 0 0 0,1 1 0 0 0,-1-1 0 0 0,0 0 1 0 0,1 0-1 0 0,-1-1 0 0 0,0 1 0 0 0,-1-1 0 0 0,1 0 0 0 0,0 0 0 0 0,-1 0 0 0 0,1 0 1 0 0,-1 0-1 0 0,0-1 0 0 0,0 0 0 0 0,-1 0 0 0 0,3-3-105 0 0,20-17 117 0 0,0-1 4 0 0,-19 19-26 0 0,0-1 0 0 0,0 1 0 0 0,0 0 0 0 0,1 1 0 0 0,0 0 0 0 0,0 0 0 0 0,1 0 0 0 0,-1 1 0 0 0,1 0 0 0 0,0 1 0 0 0,0-1-95 0 0,-6 5-1 0 0,-1 0 1 0 0,1 0 0 0 0,0 0 0 0 0,-1 0 0 0 0,1 0 0 0 0,-1 0 0 0 0,1 1 0 0 0,-1-1-1 0 0,0 0 1 0 0,1 1 0 0 0,-1-1 0 0 0,0 1 0 0 0,0-1 0 0 0,0 1 0 0 0,0 0 0 0 0,0-1-1 0 0,0 1 1 0 0,-1 0 0 0 0,1 0 0 0 0,0-1 0 0 0,-1 1 0 0 0,0 0 0 0 0,1 0 0 0 0,-1 0-1 0 0,0 0 1 0 0,0 0 0 0 0,0 0 0 0 0,0 0 0 0 0,0-1 0 0 0,0 1 0 0 0,-1 2 0 0 0,2 7 8 0 0,2 25-80 0 0,-2 0 1 0 0,-1 0 0 0 0,-2 0 0 0 0,-1 0-1 0 0,-2 0 1 0 0,-2 0 0 0 0,-1-1 0 0 0,-2 0 0 0 0,-1-1-1 0 0,-3 3 72 0 0,13-31-27 0 0,0-1 1 0 0,0 1-1 0 0,0-1 0 0 0,-1 0 0 0 0,0 0 0 0 0,0 0 0 0 0,-1 0 0 0 0,1 0 0 0 0,-1 0 0 0 0,0-1 1 0 0,0 1-1 0 0,0-1 0 0 0,-1 0 0 0 0,0 0 0 0 0,0 0 0 0 0,0 0 0 0 0,0-1 0 0 0,0 1 0 0 0,-1-1 0 0 0,1 0 1 0 0,-1-1-1 0 0,0 1 0 0 0,0-1 0 0 0,0 0 0 0 0,0 0 0 0 0,-1-1 0 0 0,1 1 0 0 0,0-1 0 0 0,-1 0 1 0 0,-3 0 26 0 0,4-1-2 0 0,1-1 1 0 0,-1 1-1 0 0,0-1 1 0 0,0 0-1 0 0,0 0 1 0 0,1-1-1 0 0,-1 1 1 0 0,0-1 0 0 0,1 0-1 0 0,0 0 1 0 0,-1-1-1 0 0,1 1 1 0 0,0-1-1 0 0,0 0 1 0 0,0 0-1 0 0,1 0 1 0 0,-1-1 0 0 0,1 1-1 0 0,0-1 1 0 0,0 0-1 0 0,0 0 1 0 0,0 0-1 0 0,0 0 1 0 0,1-1-1 0 0,0 1 1 0 0,0-1 0 0 0,0 1-1 0 0,0-5 2 0 0,-1 1-41 0 0,1 0 0 0 0,0 0-1 0 0,0-1 1 0 0,1 1 0 0 0,0-1 0 0 0,1 1-1 0 0,0-1 1 0 0,0 1 0 0 0,1-1 0 0 0,0 1 0 0 0,1-1-1 0 0,-1 1 1 0 0,2-1 0 0 0,-1 1 0 0 0,1 0-1 0 0,1-2 42 0 0,54-64-2008 0 0,-8 38-7403 0 0,-36 28 3476 0 0</inkml:trace>
  <inkml:trace contextRef="#ctx0" brushRef="#br0" timeOffset="1223.73">1118 637 1336 0 0,'0'0'2439'0'0,"0"0"-62"0"0,0 0-9 0 0,0 0-119 0 0,0 0-309 0 0,0 0-339 0 0,0 0-256 0 0,0 0-251 0 0,0 0-227 0 0,32-4-192 0 0,97-11-219 0 0,30 5 122 0 0,-107 9-2202 0 0,-42 2-2862 0 0,0-1-3831 0 0,-10 0 3419 0 0</inkml:trace>
  <inkml:trace contextRef="#ctx0" brushRef="#br0" timeOffset="1476.988">1170 825 4737 0 0,'0'0'3857'0'0,"0"0"-1741"0"0,0 0-454 0 0,0 0 56 0 0,0 0-150 0 0,0 0-245 0 0,0 0-268 0 0,0 0-234 0 0,35-1-176 0 0,114-3-177 0 0,16-24 85 0 0,-19 7-1357 0 0,-57 9-6371 0 0,-68 8-1872 0 0</inkml:trace>
  <inkml:trace contextRef="#ctx0" brushRef="#br0" timeOffset="27206.026">2059 125 0 0 0,'0'0'1083'0'0,"0"0"477"0"0,0 0 186 0 0,0 0-28 0 0,0 0-161 0 0,0 0-210 0 0,0 0-268 0 0,0 0-277 0 0,0-5-228 0 0,-1-11-63 0 0,-1 31 894 0 0,-9 60 44 0 0,6-53-1301 0 0,2 1 0 0 0,0-1 1 0 0,2 1-1 0 0,0 0 0 0 0,1-1 0 0 0,2 1 1 0 0,1 4-149 0 0,-3-23 32 0 0,1 0 0 0 0,0 0 0 0 0,0 0 0 0 0,0 0 0 0 0,1 0 0 0 0,-1-1 0 0 0,1 1 0 0 0,0-1 0 0 0,0 1 0 0 0,0-1 0 0 0,0 0 0 0 0,1 1 0 0 0,-1-1 0 0 0,1 0 0 0 0,0-1 0 0 0,0 1 0 0 0,0 0 0 0 0,0-1 0 0 0,0 0 0 0 0,1 0 0 0 0,-1 0 0 0 0,1 0 0 0 0,-1 0 0 0 0,1-1 0 0 0,0 1 0 0 0,-1-1 0 0 0,1 0 0 0 0,0 0 0 0 0,0-1 0 0 0,0 1 0 0 0,0-1 0 0 0,0 0 0 0 0,0 0 0 0 0,0 0 0 0 0,0 0 0 0 0,0-1 0 0 0,0 1 0 0 0,0-1 0 0 0,0 0 0 0 0,-1 0 0 0 0,1-1 0 0 0,0 1 0 0 0,-1-1 0 0 0,3-1-32 0 0,13-10 66 0 0,1 0 1 0 0,-2-1-1 0 0,0-1 1 0 0,-1-1-1 0 0,0-1 1 0 0,-1 0-1 0 0,11-17-66 0 0,-24 30 0 0 0,81-115-37 0 0,-74 187-734 0 0,-10-64 784 0 0,11 94 437 0 0,-10-94-419 0 0,0-1 0 0 0,1 0-1 0 0,-1 0 1 0 0,1 0 0 0 0,0 0 0 0 0,-1 0-1 0 0,2 0 1 0 0,-1 0 0 0 0,0-1-1 0 0,0 1 1 0 0,1-1 0 0 0,-1 0 0 0 0,1 1-1 0 0,0-1 1 0 0,0 0 0 0 0,0-1-1 0 0,0 1 1 0 0,0 0 0 0 0,0-1 0 0 0,0 0-1 0 0,1 0 1 0 0,-1 0 0 0 0,0 0-1 0 0,1 0 1 0 0,-1-1 0 0 0,1 1 0 0 0,-1-1-31 0 0,9-2 124 0 0,-1 0 1 0 0,1 0 0 0 0,-1-1-1 0 0,0-1 1 0 0,0 0 0 0 0,0 0-1 0 0,0-1 1 0 0,-1 0 0 0 0,0-1-1 0 0,0-1 1 0 0,0 1 0 0 0,-1-1 0 0 0,0-1-1 0 0,-1 0 1 0 0,1 0 0 0 0,-1-1-1 0 0,-1 0 1 0 0,0 0 0 0 0,0 0-1 0 0,-1-1 1 0 0,2-4-125 0 0,9-7 114 0 0,1-5-140 0 0,-1 0 0 0 0,-1-2 0 0 0,-2 0 0 0 0,0 0 0 0 0,-2-1 0 0 0,0-3 26 0 0,-10 24-1148 0 0,-2 9-5501 0 0,-5 13-2750 0 0,2-4 5792 0 0</inkml:trace>
  <inkml:trace contextRef="#ctx0" brushRef="#br0" timeOffset="27535.081">1902 619 4417 0 0,'0'0'849'0'0,"0"0"-151"0"0,0 0 311 0 0,0 0 540 0 0,0 0 374 0 0,0 0-40 0 0,0 0-299 0 0,0 0-290 0 0,0 0-191 0 0,0 0-139 0 0,35 1-120 0 0,112 4-128 0 0,18-18 821 0 0,71-25-361 0 0,67-6-3260 0 0,-290 43 1074 0 0,21-2-1836 0 0,-13-1-5885 0 0,-15 1 1856 0 0</inkml:trace>
  <inkml:trace contextRef="#ctx0" brushRef="#br0" timeOffset="27901.092">2291 755 5281 0 0,'0'0'1830'0'0,"0"0"-650"0"0,0 0-237 0 0,0 0 159 0 0,0 0 143 0 0,0 0-71 0 0,0 0-262 0 0,0 0-311 0 0,0 0-237 0 0,0 0-154 0 0,0 0-74 0 0,0 0-49 0 0,0 0-11 0 0,-20 31 25 0 0,-61 98-28 0 0,42-47 170 0 0,39-80-197 0 0,-1 0-1 0 0,1 0 1 0 0,0 0-1 0 0,0 0 1 0 0,0 0 0 0 0,0 0-1 0 0,1 0 1 0 0,-1 0-1 0 0,0 0 1 0 0,1 0 0 0 0,-1 0-1 0 0,1 0 1 0 0,0 0-1 0 0,0 0 1 0 0,0-1 0 0 0,0 1-1 0 0,0 0 1 0 0,0 0-1 0 0,0-1 1 0 0,0 1 0 0 0,1-1-1 0 0,-1 1 1 0 0,1-1-1 0 0,-1 0 1 0 0,1 1 0 0 0,-1-1-1 0 0,1 0 1 0 0,0 0-1 0 0,0 0 1 0 0,-1 0 0 0 0,1-1-1 0 0,0 1 1 0 0,0 0 0 0 0,0-1-1 0 0,0 1 1 0 0,0-1-1 0 0,0 0 1 0 0,0 1 0 0 0,0-1-1 0 0,0 0 1 0 0,0 0-46 0 0,22 0 145 0 0,-1-1 0 0 0,0-1 0 0 0,1-1 1 0 0,-1 0-1 0 0,0-2 0 0 0,-1-1 0 0 0,1-1 0 0 0,-1-1 1 0 0,17-8-146 0 0,20-18-939 0 0,-44 17-3261 0 0,-6-4-5717 0 0,-9 15 6238 0 0</inkml:trace>
  <inkml:trace contextRef="#ctx0" brushRef="#br0" timeOffset="28165.044">2558 714 64 0 0,'0'0'1466'0'0,"0"0"-119"0"0,0 0 116 0 0,0 0 97 0 0,0 0 66 0 0,0 0-110 0 0,0 0-233 0 0,0 0-155 0 0,0 0-124 0 0,0 0-109 0 0,-16 32-100 0 0,-52 100-81 0 0,-1 14 500 0 0,42-94-1062 0 0,6-12-163 0 0,1 1 1 0 0,2 1-1 0 0,1 1 1 0 0,1 6 10 0 0,10 29-3609 0 0,28-74-4893 0 0,-15-4 4428 0 0</inkml:trace>
  <inkml:trace contextRef="#ctx0" brushRef="#br0" timeOffset="29778.085">2961 737 1136 0 0,'0'0'1066'0'0,"0"0"-35"0"0,0 0 258 0 0,0 0 318 0 0,0 0 158 0 0,0 0-172 0 0,0 0-455 0 0,0 0-397 0 0,0 0-255 0 0,0 0-83 0 0,0 0 74 0 0,0 0 71 0 0,0 0 70 0 0,19-3 27 0 0,130-20 1058 0 0,28-3 91 0 0,24 1-1555 0 0,-178 24-537 0 0,19-3-500 0 0,-20-7-4282 0 0,-22 11 4310 0 0,2-2 413 0 0,-2 2-2278 0 0,0-1-3567 0 0,0 1 4063 0 0</inkml:trace>
  <inkml:trace contextRef="#ctx0" brushRef="#br0" timeOffset="30022.022">3256 479 2096 0 0,'0'0'1711'0'0,"0"0"-824"0"0,0 0-208 0 0,0 0 324 0 0,0 0 397 0 0,0 0 250 0 0,0 0-50 0 0,0 0-317 0 0,0 0-325 0 0,0 0-286 0 0,0 0-227 0 0,-8 31-126 0 0,-25 98-75 0 0,28-113-183 0 0,1 1 1 0 0,0-1-1 0 0,1 1 0 0 0,1 0 1 0 0,1 0-1 0 0,0 0 0 0 0,1 0 1 0 0,1 2-62 0 0,0-9-20 0 0,21 49-875 0 0,-9-43-2202 0 0,2-2-4039 0 0,-10-10 2846 0 0</inkml:trace>
  <inkml:trace contextRef="#ctx0" brushRef="#br0" timeOffset="34487.022">3972 129 0 0 0,'0'0'798'0'0,"0"0"151"0"0,0 0 354 0 0,0 0 368 0 0,0 0 201 0 0,0 0-127 0 0,0 0-393 0 0,0 0-460 0 0,0 0-386 0 0,0 0-233 0 0,1-6 215 0 0,5 22-120 0 0,-1 0 0 0 0,-1 1 0 0 0,0 0 0 0 0,-2 0 0 0 0,0 0-1 0 0,-1 0 1 0 0,0 0 0 0 0,-1 0 0 0 0,-1 0 0 0 0,-1 0 0 0 0,-1 0 0 0 0,0 0 0 0 0,-1 2-368 0 0,-30 175 22 0 0,34-192-82 0 0,0 1-83 0 0,0-1 0 0 0,0 0 0 0 0,0 0 0 0 0,-1 1 0 0 0,1-1 1 0 0,-1 0-1 0 0,0 0 0 0 0,1 1 0 0 0,-1-1 0 0 0,0 0 0 0 0,0 0 1 0 0,0 0-1 0 0,0 0 0 0 0,-1 0 0 0 0,1 0 0 0 0,-1-1 0 0 0,1 1 0 0 0,-1 0 1 0 0,1-1-1 0 0,-1 1 0 0 0,0-1 0 0 0,0 1 0 0 0,0-1 143 0 0,2-1-1215 0 0,0 0-424 0 0,0 0-516 0 0,0 0-511 0 0,0-1-362 0 0,0-2 423 0 0</inkml:trace>
  <inkml:trace contextRef="#ctx0" brushRef="#br0" timeOffset="34882.787">3812 151 0 0 0,'0'0'1100'0'0,"0"0"249"0"0,0 0-65 0 0,0 0-165 0 0,0 0-35 0 0,0 0-31 0 0,31-17 8 0 0,99-54-12 0 0,-40 34 849 0 0,-70 31-1527 0 0,0 0 0 0 0,0 2 0 0 0,1 0 0 0 0,-1 1 0 0 0,1 1 0 0 0,0 1 0 0 0,2 1-371 0 0,-21 1 23 0 0,0-1 1 0 0,1 1 0 0 0,-1 0 0 0 0,0 0 0 0 0,0 0 0 0 0,0 0 0 0 0,0 1-1 0 0,0-1 1 0 0,0 0 0 0 0,0 1 0 0 0,0 0 0 0 0,0-1 0 0 0,-1 1 0 0 0,1 0-1 0 0,0 0 1 0 0,-1 0 0 0 0,0 0 0 0 0,0 0 0 0 0,1 0 0 0 0,-1 0 0 0 0,0 0-1 0 0,-1 1 1 0 0,1-1 0 0 0,0 0 0 0 0,-1 1 0 0 0,1-1 0 0 0,-1 0 0 0 0,0 1-1 0 0,1-1 1 0 0,-1 1 0 0 0,0-1 0 0 0,-1 0 0 0 0,1 1 0 0 0,0-1 0 0 0,-1 1-1 0 0,1-1 1 0 0,-1 0 0 0 0,0 0 0 0 0,0 1 0 0 0,0-1 0 0 0,0 0 0 0 0,0 0-1 0 0,0 0 1 0 0,-1 0 0 0 0,1 0 0 0 0,-1 0 0 0 0,1 0 0 0 0,-1 0 0 0 0,0-1-1 0 0,0 1 1 0 0,1-1 0 0 0,-1 1 0 0 0,0-1 0 0 0,-1 1-24 0 0,-24 24 35 0 0,-1 0 1 0 0,-1-2-1 0 0,-1-1 1 0 0,-1-2-1 0 0,-19 10-35 0 0,-28 13-1781 0 0,76-43 1531 0 0,-8 5-3034 0 0,5-2-2933 0 0,3 0 2690 0 0</inkml:trace>
  <inkml:trace contextRef="#ctx0" brushRef="#br0" timeOffset="35257.066">4263 328 0 0 0,'0'0'1320'0'0,"0"0"227"0"0,0 0-92 0 0,0 0-216 0 0,0 0-199 0 0,0 0-173 0 0,0 0-80 0 0,0 0 12 0 0,0 0 28 0 0,3 5 12 0 0,-1-2-741 0 0,-1-1 0 0 0,1 1 1 0 0,-1-1-1 0 0,0 1 0 0 0,0 0 1 0 0,0-1-1 0 0,0 1 0 0 0,0 0 1 0 0,0 0-1 0 0,-1 0 0 0 0,1 0 1 0 0,-1-1-1 0 0,0 1 0 0 0,0 0 0 0 0,0 0 1 0 0,0 0-1 0 0,-1 0 0 0 0,1 0 1 0 0,-1 0-1 0 0,1 0 0 0 0,-1-1 1 0 0,0 1-99 0 0,-24 99 589 0 0,23-79-4446 0 0,2 0-3966 0 0,0-19 6031 0 0</inkml:trace>
  <inkml:trace contextRef="#ctx0" brushRef="#br0" timeOffset="35633.996">3738 696 1192 0 0,'0'0'1854'0'0,"0"0"-1197"0"0,0 0-332 0 0,0 0 423 0 0,0 0 528 0 0,0 0 322 0 0,0 0-35 0 0,0 0-300 0 0,0 0-266 0 0,0 0-133 0 0,0 0-94 0 0,0 0-55 0 0,0 0-49 0 0,28 4-89 0 0,91 13-73 0 0,-21-23 274 0 0,132-30-97 0 0,-76 17-3373 0 0,-105 15-1203 0 0,-16 4-2425 0 0,-19 0 2199 0 0</inkml:trace>
  <inkml:trace contextRef="#ctx0" brushRef="#br0" timeOffset="36106.028">3863 943 1408 0 0,'0'0'1042'0'0,"0"0"-189"0"0,0 0 113 0 0,0 0 244 0 0,0 0 179 0 0,0 0-62 0 0,0 0-233 0 0,0 0-211 0 0,0 0-161 0 0,0 0-51 0 0,0 0-24 0 0,0 0-12 0 0,0 0-51 0 0,21-5-33 0 0,64-12-43 0 0,70 13 940 0 0,-153 4-1446 0 0,0 0 1 0 0,0 0-1 0 0,0 1 0 0 0,0-1 1 0 0,0 0-1 0 0,0 1 0 0 0,0 0 0 0 0,0-1 1 0 0,0 1-1 0 0,0 0 0 0 0,-1 0 1 0 0,1 0-1 0 0,0 0 0 0 0,0 1 0 0 0,-1-1 1 0 0,1 0-1 0 0,-1 1 0 0 0,1-1 1 0 0,-1 1-1 0 0,0-1 0 0 0,1 1 1 0 0,-1 0-1 0 0,0-1 0 0 0,0 1 0 0 0,0 0 1 0 0,0 0-1 0 0,-1 0 0 0 0,1 0 1 0 0,0 0-1 0 0,-1 0 0 0 0,0 0 0 0 0,1 0 1 0 0,-1 0-1 0 0,0 0 0 0 0,0 0 1 0 0,0 0-1 0 0,0 0 0 0 0,0 0 1 0 0,0 0-1 0 0,-1 0 0 0 0,1 0 0 0 0,-1 0 1 0 0,0 0-1 0 0,1 0 0 0 0,-1 0 1 0 0,0 0-1 0 0,0 0 0 0 0,0-1 0 0 0,0 1 1 0 0,-2 1-3 0 0,-147 94 1 0 0,85-61 134 0 0,56-31-108 0 0,2-2-11 0 0,1-1 0 0 0,0 1 0 0 0,0 1 0 0 0,0-1 0 0 0,0 1 0 0 0,1 0 0 0 0,-1 0 0 0 0,1 1 0 0 0,0 0 0 0 0,0 0 0 0 0,1 0 0 0 0,-1 0 0 0 0,1 1 0 0 0,0-1 0 0 0,1 1 0 0 0,-1 0 0 0 0,1 0 0 0 0,0 1 0 0 0,1-1 0 0 0,0 1 0 0 0,-2 4-16 0 0,6-8 24 0 0,0-1-1 0 0,0 1 1 0 0,0 0 0 0 0,0-1 0 0 0,0 0 0 0 0,0 0 0 0 0,1 1 0 0 0,-1-1 0 0 0,1 0 0 0 0,0-1 0 0 0,-1 1 0 0 0,1 0 0 0 0,0-1 0 0 0,0 0 0 0 0,0 0 0 0 0,0 0 0 0 0,0 0 0 0 0,0 0 0 0 0,1 0 0 0 0,-1-1 0 0 0,0 1 0 0 0,0-1 0 0 0,3 0-24 0 0,-2 0 50 0 0,22 3 39 0 0,0-1-1 0 0,0-2 1 0 0,0 0 0 0 0,0-2-1 0 0,0-1 1 0 0,0-1 0 0 0,18-5-89 0 0,23-3-1592 0 0,-33 4-2429 0 0,-12 2-2512 0 0,-19 5 5379 0 0,7-3-3320 0 0</inkml:trace>
</inkml:ink>
</file>

<file path=ppt/ink/ink5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2:49.61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562 39 0 0 0,'0'0'260'0'0,"0"0"351"0"0,0 0 44 0 0,0 0 114 0 0,0 0 269 0 0,0 0 325 0 0,0 0 230 0 0,0 0 88 0 0,0 0-88 0 0,0 0-210 0 0,0 0-246 0 0,-6-8-273 0 0,-19-22-237 0 0,5 64 512 0 0,19-29-1050 0 0,-120 493 2309 0 0,-93 349-1379 0 0,42-191-1286 0 0,169-608-1887 0 0,27-41-4418 0 0,-16-13 2414 0 0,1-1-910 0 0</inkml:trace>
</inkml:ink>
</file>

<file path=ppt/ink/ink5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2:51.28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95 392 4601 0 0,'0'0'895'0'0,"0"6"424"0"0,0-2 1963 0 0,0 5-2723 0 0,34-34-245 0 0,116-77 17 0 0,-59 70 45 0 0,30 16 313 0 0,0 6 0 0 0,1 5 0 0 0,-1 5-1 0 0,39 8-688 0 0,276 5 445 0 0,-349-13-357 0 0,118-10 333 0 0,-1-9 1 0 0,147-36-422 0 0,-241 38 131 0 0,291-47 1072 0 0,327-7-1203 0 0,-265 65 36 0 0,151 30-36 0 0,-248 3-65 0 0,425 16-47 0 0,-537-50 144 0 0,-195 6 245 0 0,-58 1-22 0 0,-1 0 131 0 0,0 0 67 0 0,0 0-5 0 0,0 0-83 0 0,-11 56 464 0 0,3 61-822 0 0,-6-1 1 0 0,-5 0 0 0 0,-5-1 0 0 0,-4-1-1 0 0,-32 74-7 0 0,-96 241 104 0 0,146-401-91 0 0,1 0 0 0 0,1 0 0 0 0,2 1 0 0 0,1 0 0 0 0,1 1 0 0 0,1-1 0 0 0,2 24-13 0 0,22-12-17 0 0,-20-40 34 0 0,-1-1 12 0 0,0 0 11 0 0,0 0 36 0 0,0 0 32 0 0,0 0 38 0 0,0 0 6 0 0,0 0-31 0 0,-78-15 174 0 0,-7 15-593 0 0,-241 37-664 0 0,-181 21-71 0 0,261-36 979 0 0,-77-10 54 0 0,-110-42-483 0 0,-663 26-1287 0 0,125-61 2134 0 0,760 54-240 0 0,-1 9 0 0 0,-11 10-124 0 0,-24-7 244 0 0,37-35-70 0 0,182 33-146 0 0,0 2 1 0 0,1 0-1 0 0,-1 2 1 0 0,0 1-1 0 0,1 1 0 0 0,-27 8-28 0 0,-122 63 94 0 0,84-63-3310 0 0,43 26-3504 0 0,18-17-1256 0 0,27-21 7948 0 0</inkml:trace>
</inkml:ink>
</file>

<file path=ppt/ink/ink5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3225 0 0,'0'0'955'0'0,"0"0"-199"0"0,0 0 59 0 0,0 0 258 0 0,0 0 162 0 0,0 0-89 0 0,0 0-308 0 0,0 0-261 0 0,0 0-85 0 0,0 0 101 0 0,0 0 155 0 0,0 0 69 0 0,0 0-29 0 0,31 0-91 0 0,103 1-86 0 0,209 13 2391 0 0,369-40-511 0 0,101-33-2064 0 0,439-36-1413 0 0,-1038 84-1788 0 0,-168 11-2535 0 0,0-1-4569 0 0,-45 1 7539 0 0</inkml:trace>
</inkml:ink>
</file>

<file path=ppt/ink/ink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54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680 768 0 0 0,'13'0'1073'0'0,"-6"-27"9452"0"0,-7 25-10390 0 0,0 2 539 0 0,-6-12 3305 0 0,2 10-3766 0 0,0 0-1 0 0,0 1 0 0 0,0-1 1 0 0,0 1-1 0 0,0 0 0 0 0,0 0 1 0 0,-1 0-1 0 0,1 1 1 0 0,0-1-1 0 0,-1 1 0 0 0,1 0 1 0 0,0 1-1 0 0,-1-1 0 0 0,1 1 1 0 0,0-1-1 0 0,0 1 1 0 0,-1 1-1 0 0,1-1 0 0 0,0 0 1 0 0,0 1-1 0 0,0 0 0 0 0,1 0 1 0 0,-1 0-1 0 0,-3 3-212 0 0,5-3 10 0 0,-1 0 41 0 0,0 1 0 0 0,0 0 0 0 0,0 0 0 0 0,0 0 0 0 0,1 0 0 0 0,0 0 0 0 0,-1 1 0 0 0,1-1 0 0 0,0 1 0 0 0,0-1 0 0 0,1 1 0 0 0,-1 0 0 0 0,1 0 0 0 0,0 0 0 0 0,0 0 0 0 0,0 2-51 0 0,0 0 23 0 0,0-1 1 0 0,0 1 0 0 0,0 0-1 0 0,1 0 1 0 0,0 0-1 0 0,1-1 1 0 0,-1 1 0 0 0,1 0-1 0 0,0 0 1 0 0,1-1 0 0 0,-1 1-1 0 0,1-1 1 0 0,0 1-1 0 0,0-1 1 0 0,1 0 0 0 0,-1 0-1 0 0,2 1-23 0 0,-2-4 34 0 0,0 1-1 0 0,0-1 1 0 0,0 1-1 0 0,1-1 1 0 0,-1 0-1 0 0,1 0 0 0 0,0 0 1 0 0,-1 0-1 0 0,1 0 1 0 0,0 0-1 0 0,0-1 1 0 0,0 0-1 0 0,0 1 1 0 0,1-1-1 0 0,-1 0 1 0 0,0-1-1 0 0,0 1 1 0 0,1 0-1 0 0,-1-1 1 0 0,0 0-1 0 0,1 0 1 0 0,-1 0-1 0 0,0 0 0 0 0,1 0 1 0 0,-1-1-1 0 0,0 0 1 0 0,1 1-1 0 0,-1-1 1 0 0,2-1-34 0 0,85-52 1003 0 0,-80 45-870 0 0,-1 0 0 0 0,-1-1 1 0 0,0-1-1 0 0,0 1 0 0 0,-1-1 0 0 0,0 0 1 0 0,-1-1-1 0 0,0 0 0 0 0,-1 0 0 0 0,1-2-133 0 0,-6 12 26 0 0,1 0 1 0 0,0 0-1 0 0,-1 0 0 0 0,1 1 0 0 0,-1-1 0 0 0,0 0 1 0 0,0 0-1 0 0,1 0 0 0 0,-1 0 0 0 0,0 0 0 0 0,-1 0 1 0 0,1 0-1 0 0,0 0 0 0 0,-1 0 0 0 0,1 0 0 0 0,-1 0 1 0 0,1 1-1 0 0,-1-1 0 0 0,0 0 0 0 0,0 0 0 0 0,0 1 1 0 0,0-1-1 0 0,0 0 0 0 0,0 1 0 0 0,0-1 0 0 0,-1 1 0 0 0,1-1 1 0 0,0 1-1 0 0,-1 0 0 0 0,1 0 0 0 0,-1 0 0 0 0,0 0 1 0 0,1 0-1 0 0,-2-1-26 0 0,-69-5-237 0 0,61 9 204 0 0,1 0 0 0 0,-1 1 1 0 0,1 1-1 0 0,-1-1 0 0 0,1 2 1 0 0,0-1-1 0 0,1 2 0 0 0,-1-1 1 0 0,1 1-1 0 0,0 0 0 0 0,0 1 1 0 0,1 0-1 0 0,0 1 0 0 0,-1 0 33 0 0,8-5 0 0 0,-1 0 0 0 0,1 0-1 0 0,-1 0 1 0 0,1 1 0 0 0,0-1 0 0 0,0 0-1 0 0,1 1 1 0 0,-1-1 0 0 0,1 0 0 0 0,-1 1-1 0 0,1-1 1 0 0,0 1 0 0 0,0-1-1 0 0,1 0 1 0 0,-1 1 0 0 0,1-1 0 0 0,0 1-1 0 0,0-1 1 0 0,0 0 0 0 0,0 0 0 0 0,0 0-1 0 0,1 0 1 0 0,-1 0 0 0 0,1 0-1 0 0,0 0 1 0 0,0 0 0 0 0,0 0 0 0 0,0-1-1 0 0,0 1 1 0 0,1-1 0 0 0,-1 1 0 0 0,1-1-1 0 0,0 0 1 0 0,0 0 0 0 0,0 0-1 0 0,-1-1 1 0 0,2 1 0 0 0,-1-1 0 0 0,0 0-1 0 0,0 1 1 0 0,0-1 0 0 0,1-1 0 0 0,-1 1-1 0 0,3 0 1 0 0,12 2 142 0 0,-9-6-2981 0 0,-6-3-2512 0 0,-7-6-3583 0 0,1 5-284 0 0</inkml:trace>
  <inkml:trace contextRef="#ctx0" brushRef="#br0" timeOffset="804.33">80 128 2393 0 0,'0'0'1837'0'0,"0"0"-230"0"0,0 0 2 0 0,0 0 220 0 0,0 0 210 0 0,0 0-19 0 0,0 0-327 0 0,0 0-439 0 0,0 0-353 0 0,0 0-223 0 0,0 0-109 0 0,0 0-42 0 0,0 0-16 0 0,-3 0-38 0 0,1 3-350 0 0,0 0 0 0 0,0 1 0 0 0,1 0-1 0 0,-1-1 1 0 0,1 1 0 0 0,0 0 0 0 0,0 0 0 0 0,0 0-1 0 0,0 0 1 0 0,1 0 0 0 0,-1 0 0 0 0,1 0 0 0 0,0 0-1 0 0,0 0 1 0 0,1 0 0 0 0,-1 0 0 0 0,1 0-1 0 0,0 0 1 0 0,0-1 0 0 0,0 1 0 0 0,1 1-123 0 0,-1 6 206 0 0,29 309 1410 0 0,-13-233-1562 0 0,-12-80-1366 0 0,-3-31-1399 0 0,-2 19 2338 0 0,3-38-5758 0 0,-2 13-2629 0 0,-1 19 3652 0 0</inkml:trace>
  <inkml:trace contextRef="#ctx0" brushRef="#br0" timeOffset="5573.486">148 76 0 0 0,'-58'18'0'0'0,"11"-7"1471"0"0,5-3 1390 0 0,42-8-2255 0 0,0 0 8 0 0,0 0-50 0 0,0 0-72 0 0,0 0-61 0 0,0 0-51 0 0,0 0-3 0 0,0 0 10 0 0,0 0-8 0 0,0 0 2 0 0,0 0 30 0 0,18-4 6064 0 0,20-23-3100 0 0,69-31-1727 0 0,-83 48-1490 0 0,-21 9-153 0 0,0-1-1 0 0,0 0 0 0 0,0 1 1 0 0,0-1-1 0 0,0 1 0 0 0,0 0 1 0 0,0 0-1 0 0,1 0 0 0 0,-1 1 1 0 0,0-1-1 0 0,0 1 0 0 0,1 0 1 0 0,-1-1-1 0 0,0 2 0 0 0,1-1 1 0 0,-1 0-1 0 0,0 1 1 0 0,4 0-5 0 0,9 79 24 0 0,-15-77-14 0 0,0 0 1 0 0,0 0 0 0 0,0 1 0 0 0,-1-1-1 0 0,1 0 1 0 0,-1 0 0 0 0,0 0 0 0 0,0 0-1 0 0,0 1 1 0 0,0-1 0 0 0,0 0 0 0 0,-1 0-1 0 0,0 0 1 0 0,1 0 0 0 0,-1 0 0 0 0,0 0-1 0 0,0 0 1 0 0,-1 0 0 0 0,1 0 0 0 0,-1 0-1 0 0,1 0 1 0 0,-1-1 0 0 0,0 1 0 0 0,0-1-1 0 0,0 1 1 0 0,0-1 0 0 0,-1 0 0 0 0,1 0-1 0 0,-1 0 1 0 0,1 0 0 0 0,-1 0 0 0 0,-1 0-11 0 0,3-1-3 0 0,0 0 1 0 0,1-1 0 0 0,-1 1-1 0 0,0 0 1 0 0,1-1-1 0 0,-1 1 1 0 0,0 0 0 0 0,1 0-1 0 0,-1-1 1 0 0,1 1 0 0 0,-1 0-1 0 0,1 0 1 0 0,0 0 0 0 0,-1 0-1 0 0,1 0 1 0 0,0 0-1 0 0,0 0 1 0 0,-1 0 0 0 0,1 0-1 0 0,0 0 1 0 0,0 0 0 0 0,0 0-1 0 0,0 0 1 0 0,0 0 0 0 0,0 0-1 0 0,1 0 1 0 0,-1-1 0 0 0,0 1-1 0 0,0 0 1 0 0,1 0-1 0 0,-1 0 1 0 0,1 0 0 0 0,-1 0-1 0 0,0 0 1 0 0,1 0 0 0 0,0-1-1 0 0,-1 1 1 0 0,1 0 0 0 0,-1 0-1 0 0,1-1 1 0 0,0 1-1 0 0,0 0 1 0 0,-1-1 0 0 0,1 1-1 0 0,1 0 3 0 0,35 27-64 0 0,32 16 33 0 0,-66-41 52 0 0,1 0 0 0 0,-1 0-1 0 0,1 0 1 0 0,-1 0 0 0 0,0 0-1 0 0,0 1 1 0 0,0-1 0 0 0,-1 1 0 0 0,1 0-1 0 0,-1 0 1 0 0,0 0 0 0 0,0 0-1 0 0,0 0 1 0 0,-1 0 0 0 0,1 0 0 0 0,-1 1-1 0 0,0-1 1 0 0,0 1 0 0 0,-1-1-1 0 0,1 1 1 0 0,-1-1 0 0 0,0 1 0 0 0,0-1-1 0 0,-1 1 1 0 0,1-1 0 0 0,-1 1-1 0 0,0-1 1 0 0,0 0 0 0 0,-1 1 0 0 0,1-1-1 0 0,-1 0 1 0 0,0 0 0 0 0,0 0-1 0 0,-2 3-20 0 0,-7 5 118 0 0,0-1-1 0 0,-1 0 0 0 0,0-1 1 0 0,0 0-1 0 0,-1-1 0 0 0,0-1 1 0 0,-1 0-1 0 0,0 0 0 0 0,0-2 1 0 0,-1 0-1 0 0,0 0 1 0 0,-9 1-118 0 0,-20 10 194 0 0,-64 5 5 0 0,107-22-262 0 0,1 0-55 0 0,0 0-78 0 0,0 0-164 0 0,14-4-2090 0 0,11-10-1133 0 0,1 0-6098 0 0,-15 10 2371 0 0</inkml:trace>
</inkml:ink>
</file>

<file path=ppt/ink/ink5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6329 0 0,'0'0'3105'0'0,"0"0"-2106"0"0,0 0-972 0 0,0 0-14 0 0,0 0 386 0 0,0 0 484 0 0,0 0 251 0 0,0 0 13 0 0,0 0-133 0 0,0 0-213 0 0,0 0-146 0 0,32-5-72 0 0,106-16-51 0 0,247-2 2366 0 0,1504-57-2098 0 0,-1494 65-3720 0 0,-264 8-1454 0 0,-2-1-4421 0 0,-82 5 3565 0 0</inkml:trace>
</inkml:ink>
</file>

<file path=ppt/ink/ink5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2.6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21 100 6905 0 0,'0'0'1190'0'0,"0"0"-208"0"0,0 0-24 0 0,0 0 245 0 0,0 0 280 0 0,0 0 116 0 0,0 0-138 0 0,0 0-306 0 0,0 0-353 0 0,0 0-323 0 0,0 0-224 0 0,-4-5-160 0 0,1 1-85 0 0,-7-8-18 0 0,6 37 68 0 0,4 31 76 0 0,3 0-1 0 0,2 0 0 0 0,2 0 1 0 0,3-1-1 0 0,2 0 0 0 0,16 44-135 0 0,-25-89 25 0 0,0 1-1 0 0,1-1 0 0 0,0 0 1 0 0,1 1-1 0 0,0-2 0 0 0,0 1 0 0 0,1-1 1 0 0,0 0-1 0 0,1 0 0 0 0,0 0 0 0 0,0-1 1 0 0,1 0-1 0 0,0-1 0 0 0,0 1 0 0 0,1-2 1 0 0,0 1-1 0 0,0-1 0 0 0,0 0 0 0 0,1-1 1 0 0,0 0-1 0 0,0-1 0 0 0,1 0 0 0 0,-1-1 1 0 0,1 0-1 0 0,-1 0 0 0 0,5-1-24 0 0,-8-2 69 0 0,0 0-1 0 0,-1-1 1 0 0,1 0-1 0 0,0-1 0 0 0,-1 1 1 0 0,1-1-1 0 0,-1-1 1 0 0,1 1-1 0 0,-1-1 0 0 0,0 0 1 0 0,0 0-1 0 0,0-1 1 0 0,0 0-1 0 0,-1 0 0 0 0,0 0 1 0 0,0-1-1 0 0,0 0 1 0 0,0 0-1 0 0,-1 0 1 0 0,1-1-69 0 0,21-26 155 0 0,-1-1 1 0 0,-2-1 0 0 0,-2-1 0 0 0,-1-1 0 0 0,-1 0 0 0 0,8-28-156 0 0,-23 55 14 0 0,15-28-261 0 0,-3 74-695 0 0,-13-24 951 0 0,1 0 1 0 0,1 0 0 0 0,0-1-1 0 0,0 0 1 0 0,1 0 0 0 0,0 0-1 0 0,1-1 1 0 0,1 1 0 0 0,0-2-1 0 0,0 1 1 0 0,1-1 0 0 0,1-1-1 0 0,-1 0 1 0 0,1 0 0 0 0,1-1-1 0 0,0 0 1 0 0,0 0 0 0 0,0-1-1 0 0,1-1 1 0 0,0 0 0 0 0,0-1-1 0 0,1 0 1 0 0,-1-1 0 0 0,9 2-10 0 0,-11-6 89 0 0,-1-1 0 0 0,1 0 1 0 0,0 0-1 0 0,-1-1 1 0 0,1 0-1 0 0,-1-1 1 0 0,0 0-1 0 0,1 0 1 0 0,-1-1-1 0 0,-1 0 1 0 0,1 0-1 0 0,-1-1 0 0 0,1-1 1 0 0,-1 1-1 0 0,-1-1 1 0 0,1-1-1 0 0,-1 1 1 0 0,0-1-1 0 0,-1 0 1 0 0,1-1-1 0 0,-2 0 0 0 0,1 0 1 0 0,-1 0-1 0 0,0 0 1 0 0,0-1-1 0 0,-1 0 1 0 0,-1 0-1 0 0,2-6-89 0 0,10-16 263 0 0,-3 0 1 0 0,0-1-1 0 0,-2 0 0 0 0,-1-1 0 0 0,-2-2-263 0 0,20-149 141 0 0,-23 105-2699 0 0,-4 77 36 0 0,-1 3-3931 0 0,0 2 3627 0 0,1-2 1138 0 0,-2 5-7659 0 0</inkml:trace>
  <inkml:trace contextRef="#ctx0" brushRef="#br0" timeOffset="324.882">1482 317 8090 0 0,'0'0'1105'0'0,"0"0"-307"0"0,0 0-165 0 0,0 0 26 0 0,0 0 79 0 0,0 0-24 0 0,0 0-124 0 0,0 0-130 0 0,0 0-131 0 0,0 0-91 0 0,-8 32-62 0 0,-23 103-51 0 0,30-132-116 0 0,0 0 0 0 0,0 1 0 0 0,0-1-1 0 0,1 0 1 0 0,-1 1 0 0 0,1-1 0 0 0,0 1 0 0 0,0-1-1 0 0,0 0 1 0 0,0 1 0 0 0,1-1 0 0 0,-1 0-1 0 0,1 1 1 0 0,0-1 0 0 0,0 0 0 0 0,0 1 0 0 0,1-1-1 0 0,-1 0 1 0 0,1 0 0 0 0,1 2-9 0 0,2 2 43 0 0,-2-1 101 0 0,0-1 0 0 0,1 0 0 0 0,0-1 0 0 0,0 1 0 0 0,0-1 0 0 0,0 1 0 0 0,1-1 1 0 0,0 0-1 0 0,0-1 0 0 0,0 1 0 0 0,0-1 0 0 0,0 0 0 0 0,1 0 0 0 0,-1-1 0 0 0,1 0 0 0 0,0 0 0 0 0,0 0 0 0 0,0-1 0 0 0,0 1 1 0 0,0-1-1 0 0,0-1 0 0 0,0 1 0 0 0,0-1 0 0 0,0 0 0 0 0,0-1 0 0 0,0 1 0 0 0,0-1 0 0 0,0 0 0 0 0,0-1 0 0 0,0 1 0 0 0,0-1 1 0 0,0-1-1 0 0,-1 1 0 0 0,1-1 0 0 0,-1 0 0 0 0,0 0 0 0 0,0 0 0 0 0,0-1 0 0 0,0 1 0 0 0,0-1 0 0 0,-1-1 0 0 0,0 1 1 0 0,0-1-1 0 0,0 1 0 0 0,0-1 0 0 0,-1 0 0 0 0,0-1 0 0 0,0 1 0 0 0,2-4-144 0 0,-1-1 109 0 0,-1 1 1 0 0,0-1-1 0 0,-1 0 1 0 0,0 0-1 0 0,0 0 1 0 0,-1 0-1 0 0,-1 0 0 0 0,1 0 1 0 0,-2 0-1 0 0,1-1 1 0 0,-1 1-1 0 0,-1 0 0 0 0,0 0 1 0 0,-3-8-110 0 0,2 9-113 0 0,-1 0 1 0 0,1 1-1 0 0,-2-1 1 0 0,1 1-1 0 0,-1 0 0 0 0,-1 1 1 0 0,1-1-1 0 0,-1 1 1 0 0,-1 0-1 0 0,1 0 1 0 0,-1 1-1 0 0,0 0 0 0 0,-1 0 1 0 0,1 1-1 0 0,-1 0 1 0 0,-1-1 112 0 0,-52-6-4769 0 0,25 26-4951 0 0,26-6 2544 0 0</inkml:trace>
  <inkml:trace contextRef="#ctx0" brushRef="#br0" timeOffset="660.975">1972 630 160 0 0,'0'0'1071'0'0,"0"0"-34"0"0,0 0 334 0 0,0 0 487 0 0,0 0 392 0 0,0 0 96 0 0,0 0-222 0 0,0 0-322 0 0,0 0-290 0 0,0 0-231 0 0,0 0-153 0 0,0 0-97 0 0,0 0-64 0 0,-4 12-65 0 0,-12 30 1563 0 0,21-77-2354 0 0,1 0 0 0 0,2 0 0 0 0,1 0 0 0 0,2 1-1 0 0,1 1 1 0 0,2 0 0 0 0,16-28-111 0 0,-17 35-691 0 0,15-24-385 0 0,-1 23-8165 0 0,-21 24 3482 0 0,1 2-1555 0 0</inkml:trace>
  <inkml:trace contextRef="#ctx0" brushRef="#br0" timeOffset="940.013">2520 30 12203 0 0,'0'0'1937'0'0,"0"0"-520"0"0,0 0-293 0 0,0 0 7 0 0,0 0-15 0 0,0 0-165 0 0,0 0-298 0 0,0 0-302 0 0,0 0-168 0 0,0 0-68 0 0,0 0-3 0 0,0 0 28 0 0,0 0-10 0 0,-1 24-15 0 0,-10 173 81 0 0,11 114-236 0 0,12-196-654 0 0,-10-100-2845 0 0,-2-11-3470 0 0,0-28-1194 0 0,0 15 5814 0 0</inkml:trace>
  <inkml:trace contextRef="#ctx0" brushRef="#br0" timeOffset="1290.507">2863 129 8010 0 0,'0'0'1271'0'0,"0"0"-328"0"0,0 0 85 0 0,0 0 297 0 0,0 0 200 0 0,0 0-60 0 0,0 0-238 0 0,-33 28-276 0 0,-104 88-209 0 0,52-51 655 0 0,80-60-1211 0 0,6-5-189 0 0,-1 0 0 0 0,1 0 0 0 0,-1 0 0 0 0,1 0 0 0 0,-1 0 0 0 0,1 0 0 0 0,-1 0 0 0 0,1 0 0 0 0,-1 0 0 0 0,0 1 0 0 0,1-1 0 0 0,-1 0 0 0 0,1 0 0 0 0,-1 0 0 0 0,1 1 0 0 0,-1-1 0 0 0,0 0 0 0 0,1 1 0 0 0,-1-1 0 0 0,0 0 0 0 0,1 1 0 0 0,-1-1 0 0 0,0 1 0 0 0,1-1 0 0 0,-1 0 0 0 0,0 1 0 0 0,0-1 0 0 0,1 1 0 0 0,-1-1 0 0 0,0 1 0 0 0,0-1 0 0 0,0 1 0 0 0,0-1 0 0 0,0 1 0 0 0,0-1 0 0 0,0 1 0 0 0,0-1 0 0 0,0 1 0 0 0,0-1 0 0 0,0 1 0 0 0,0-1 0 0 0,0 1 0 0 0,0-1 0 0 0,0 1 0 0 0,0-1 0 0 0,-1 1 0 0 0,1-1 0 0 0,0 1 0 0 0,0-1 0 0 0,-1 0 0 0 0,1 1 0 0 0,0-1 0 0 0,0 1 0 0 0,-1-1 0 0 0,1 0 0 0 0,0 1 0 0 0,-1-1 0 0 0,1 0 0 0 0,-1 1 0 0 0,1-1 0 0 0,-1 0 0 0 0,1 0 0 0 0,0 1 0 0 0,-1-1 0 0 0,1 0 0 0 0,-1 0 0 0 0,1 0 0 0 0,-1 0 3 0 0,166 92 1066 0 0,-67-8-480 0 0,-39-52-1637 0 0,-37-28-2538 0 0,0-3-4080 0 0,-13-1-1540 0 0</inkml:trace>
</inkml:ink>
</file>

<file path=ppt/ink/ink5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3225 0 0,'0'0'955'0'0,"0"0"-199"0"0,0 0 59 0 0,0 0 258 0 0,0 0 162 0 0,0 0-89 0 0,0 0-308 0 0,0 0-261 0 0,0 0-85 0 0,0 0 101 0 0,0 0 155 0 0,0 0 69 0 0,0 0-29 0 0,31 0-91 0 0,103 1-86 0 0,209 13 2391 0 0,369-40-511 0 0,101-33-2064 0 0,439-36-1413 0 0,-1038 84-1788 0 0,-168 11-2535 0 0,0-1-4569 0 0,-45 1 7539 0 0</inkml:trace>
</inkml:ink>
</file>

<file path=ppt/ink/ink5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6329 0 0,'0'0'3105'0'0,"0"0"-2106"0"0,0 0-972 0 0,0 0-14 0 0,0 0 386 0 0,0 0 484 0 0,0 0 251 0 0,0 0 13 0 0,0 0-133 0 0,0 0-213 0 0,0 0-146 0 0,32-5-72 0 0,106-16-51 0 0,247-2 2366 0 0,1504-57-2098 0 0,-1494 65-3720 0 0,-264 8-1454 0 0,-2-1-4421 0 0,-82 5 3565 0 0</inkml:trace>
</inkml:ink>
</file>

<file path=ppt/ink/ink5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2.6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21 100 6905 0 0,'0'0'1190'0'0,"0"0"-208"0"0,0 0-24 0 0,0 0 245 0 0,0 0 280 0 0,0 0 116 0 0,0 0-138 0 0,0 0-306 0 0,0 0-353 0 0,0 0-323 0 0,0 0-224 0 0,-4-5-160 0 0,1 1-85 0 0,-7-8-18 0 0,6 37 68 0 0,4 31 76 0 0,3 0-1 0 0,2 0 0 0 0,2 0 1 0 0,3-1-1 0 0,2 0 0 0 0,16 44-135 0 0,-25-89 25 0 0,0 1-1 0 0,1-1 0 0 0,0 0 1 0 0,1 1-1 0 0,0-2 0 0 0,0 1 0 0 0,1-1 1 0 0,0 0-1 0 0,1 0 0 0 0,0 0 0 0 0,0-1 1 0 0,1 0-1 0 0,0-1 0 0 0,0 1 0 0 0,1-2 1 0 0,0 1-1 0 0,0-1 0 0 0,0 0 0 0 0,1-1 1 0 0,0 0-1 0 0,0-1 0 0 0,1 0 0 0 0,-1-1 1 0 0,1 0-1 0 0,-1 0 0 0 0,5-1-24 0 0,-8-2 69 0 0,0 0-1 0 0,-1-1 1 0 0,1 0-1 0 0,0-1 0 0 0,-1 1 1 0 0,1-1-1 0 0,-1-1 1 0 0,1 1-1 0 0,-1-1 0 0 0,0 0 1 0 0,0 0-1 0 0,0-1 1 0 0,0 0-1 0 0,-1 0 0 0 0,0 0 1 0 0,0-1-1 0 0,0 0 1 0 0,0 0-1 0 0,-1 0 1 0 0,1-1-69 0 0,21-26 155 0 0,-1-1 1 0 0,-2-1 0 0 0,-2-1 0 0 0,-1-1 0 0 0,-1 0 0 0 0,8-28-156 0 0,-23 55 14 0 0,15-28-261 0 0,-3 74-695 0 0,-13-24 951 0 0,1 0 1 0 0,1 0 0 0 0,0-1-1 0 0,0 0 1 0 0,1 0 0 0 0,0 0-1 0 0,1-1 1 0 0,1 1 0 0 0,0-2-1 0 0,0 1 1 0 0,1-1 0 0 0,1-1-1 0 0,-1 0 1 0 0,1 0 0 0 0,1-1-1 0 0,0 0 1 0 0,0 0 0 0 0,0-1-1 0 0,1-1 1 0 0,0 0 0 0 0,0-1-1 0 0,1 0 1 0 0,-1-1 0 0 0,9 2-10 0 0,-11-6 89 0 0,-1-1 0 0 0,1 0 1 0 0,0 0-1 0 0,-1-1 1 0 0,1 0-1 0 0,-1-1 1 0 0,0 0-1 0 0,1 0 1 0 0,-1-1-1 0 0,-1 0 1 0 0,1 0-1 0 0,-1-1 0 0 0,1-1 1 0 0,-1 1-1 0 0,-1-1 1 0 0,1-1-1 0 0,-1 1 1 0 0,0-1-1 0 0,-1 0 1 0 0,1-1-1 0 0,-2 0 0 0 0,1 0 1 0 0,-1 0-1 0 0,0 0 1 0 0,0-1-1 0 0,-1 0 1 0 0,-1 0-1 0 0,2-6-89 0 0,10-16 263 0 0,-3 0 1 0 0,0-1-1 0 0,-2 0 0 0 0,-1-1 0 0 0,-2-2-263 0 0,20-149 141 0 0,-23 105-2699 0 0,-4 77 36 0 0,-1 3-3931 0 0,0 2 3627 0 0,1-2 1138 0 0,-2 5-7659 0 0</inkml:trace>
  <inkml:trace contextRef="#ctx0" brushRef="#br0" timeOffset="324.882">1482 317 8090 0 0,'0'0'1105'0'0,"0"0"-307"0"0,0 0-165 0 0,0 0 26 0 0,0 0 79 0 0,0 0-24 0 0,0 0-124 0 0,0 0-130 0 0,0 0-131 0 0,0 0-91 0 0,-8 32-62 0 0,-23 103-51 0 0,30-132-116 0 0,0 0 0 0 0,0 1 0 0 0,0-1-1 0 0,1 0 1 0 0,-1 1 0 0 0,1-1 0 0 0,0 1 0 0 0,0-1-1 0 0,0 0 1 0 0,0 1 0 0 0,1-1 0 0 0,-1 0-1 0 0,1 1 1 0 0,0-1 0 0 0,0 0 0 0 0,0 1 0 0 0,1-1-1 0 0,-1 0 1 0 0,1 0 0 0 0,1 2-9 0 0,2 2 43 0 0,-2-1 101 0 0,0-1 0 0 0,1 0 0 0 0,0-1 0 0 0,0 1 0 0 0,0-1 0 0 0,0 1 0 0 0,1-1 1 0 0,0 0-1 0 0,0-1 0 0 0,0 1 0 0 0,0-1 0 0 0,0 0 0 0 0,1 0 0 0 0,-1-1 0 0 0,1 0 0 0 0,0 0 0 0 0,0 0 0 0 0,0-1 0 0 0,0 1 1 0 0,0-1-1 0 0,0-1 0 0 0,0 1 0 0 0,0-1 0 0 0,0 0 0 0 0,0-1 0 0 0,0 1 0 0 0,0-1 0 0 0,0 0 0 0 0,0-1 0 0 0,0 1 0 0 0,0-1 1 0 0,0-1-1 0 0,-1 1 0 0 0,1-1 0 0 0,-1 0 0 0 0,0 0 0 0 0,0 0 0 0 0,0-1 0 0 0,0 1 0 0 0,0-1 0 0 0,-1-1 0 0 0,0 1 1 0 0,0-1-1 0 0,0 1 0 0 0,0-1 0 0 0,-1 0 0 0 0,0-1 0 0 0,0 1 0 0 0,2-4-144 0 0,-1-1 109 0 0,-1 1 1 0 0,0-1-1 0 0,-1 0 1 0 0,0 0-1 0 0,0 0 1 0 0,-1 0-1 0 0,-1 0 0 0 0,1 0 1 0 0,-2 0-1 0 0,1-1 1 0 0,-1 1-1 0 0,-1 0 0 0 0,0 0 1 0 0,-3-8-110 0 0,2 9-113 0 0,-1 0 1 0 0,1 1-1 0 0,-2-1 1 0 0,1 1-1 0 0,-1 0 0 0 0,-1 1 1 0 0,1-1-1 0 0,-1 1 1 0 0,-1 0-1 0 0,1 0 1 0 0,-1 1-1 0 0,0 0 0 0 0,-1 0 1 0 0,1 1-1 0 0,-1 0 1 0 0,-1-1 112 0 0,-52-6-4769 0 0,25 26-4951 0 0,26-6 2544 0 0</inkml:trace>
  <inkml:trace contextRef="#ctx0" brushRef="#br0" timeOffset="660.975">1972 630 160 0 0,'0'0'1071'0'0,"0"0"-34"0"0,0 0 334 0 0,0 0 487 0 0,0 0 392 0 0,0 0 96 0 0,0 0-222 0 0,0 0-322 0 0,0 0-290 0 0,0 0-231 0 0,0 0-153 0 0,0 0-97 0 0,0 0-64 0 0,-4 12-65 0 0,-12 30 1563 0 0,21-77-2354 0 0,1 0 0 0 0,2 0 0 0 0,1 0 0 0 0,2 1-1 0 0,1 1 1 0 0,2 0 0 0 0,16-28-111 0 0,-17 35-691 0 0,15-24-385 0 0,-1 23-8165 0 0,-21 24 3482 0 0,1 2-1555 0 0</inkml:trace>
  <inkml:trace contextRef="#ctx0" brushRef="#br0" timeOffset="940.013">2520 30 12203 0 0,'0'0'1937'0'0,"0"0"-520"0"0,0 0-293 0 0,0 0 7 0 0,0 0-15 0 0,0 0-165 0 0,0 0-298 0 0,0 0-302 0 0,0 0-168 0 0,0 0-68 0 0,0 0-3 0 0,0 0 28 0 0,0 0-10 0 0,-1 24-15 0 0,-10 173 81 0 0,11 114-236 0 0,12-196-654 0 0,-10-100-2845 0 0,-2-11-3470 0 0,0-28-1194 0 0,0 15 5814 0 0</inkml:trace>
  <inkml:trace contextRef="#ctx0" brushRef="#br0" timeOffset="1290.507">2863 129 8010 0 0,'0'0'1271'0'0,"0"0"-328"0"0,0 0 85 0 0,0 0 297 0 0,0 0 200 0 0,0 0-60 0 0,0 0-238 0 0,-33 28-276 0 0,-104 88-209 0 0,52-51 655 0 0,80-60-1211 0 0,6-5-189 0 0,-1 0 0 0 0,1 0 0 0 0,-1 0 0 0 0,1 0 0 0 0,-1 0 0 0 0,1 0 0 0 0,-1 0 0 0 0,1 0 0 0 0,-1 0 0 0 0,0 1 0 0 0,1-1 0 0 0,-1 0 0 0 0,1 0 0 0 0,-1 0 0 0 0,1 1 0 0 0,-1-1 0 0 0,0 0 0 0 0,1 1 0 0 0,-1-1 0 0 0,0 0 0 0 0,1 1 0 0 0,-1-1 0 0 0,0 1 0 0 0,1-1 0 0 0,-1 0 0 0 0,0 1 0 0 0,0-1 0 0 0,1 1 0 0 0,-1-1 0 0 0,0 1 0 0 0,0-1 0 0 0,0 1 0 0 0,0-1 0 0 0,0 1 0 0 0,0-1 0 0 0,0 1 0 0 0,0-1 0 0 0,0 1 0 0 0,0-1 0 0 0,0 1 0 0 0,0-1 0 0 0,0 1 0 0 0,0-1 0 0 0,0 1 0 0 0,0-1 0 0 0,-1 1 0 0 0,1-1 0 0 0,0 1 0 0 0,0-1 0 0 0,-1 0 0 0 0,1 1 0 0 0,0-1 0 0 0,0 1 0 0 0,-1-1 0 0 0,1 0 0 0 0,0 1 0 0 0,-1-1 0 0 0,1 0 0 0 0,-1 1 0 0 0,1-1 0 0 0,-1 0 0 0 0,1 0 0 0 0,0 1 0 0 0,-1-1 0 0 0,1 0 0 0 0,-1 0 0 0 0,1 0 0 0 0,-1 0 3 0 0,166 92 1066 0 0,-67-8-480 0 0,-39-52-1637 0 0,-37-28-2538 0 0,0-3-4080 0 0,-13-1-1540 0 0</inkml:trace>
</inkml:ink>
</file>

<file path=ppt/ink/ink5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1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114 0 5097 0 0,'0'0'1718'0'0,"0"0"-1067"0"0,0 0-535 0 0,0 0-163 0 0,0 0 56 0 0,0 0 163 0 0,0 0 159 0 0,0 0 114 0 0,0 0 33 0 0,0 0-7 0 0,0 0-47 0 0,-17 30-57 0 0,-48 97-61 0 0,41-39 99 0 0,24-71-310 0 0,-4 9 18 0 0,2 0 1 0 0,0-1-1 0 0,2 1 0 0 0,1 0 0 0 0,1 0 0 0 0,1 0 0 0 0,2-1 0 0 0,0 0 0 0 0,1 0 0 0 0,2 0 0 0 0,1-1 0 0 0,0 0 1 0 0,2 0-1 0 0,1-1 0 0 0,10 15-113 0 0,-17-32 66 0 0,0 0 0 0 0,0-1-1 0 0,1 0 1 0 0,0 0 0 0 0,0 0 0 0 0,0-1 0 0 0,0 1 0 0 0,0-2 0 0 0,1 1 0 0 0,0-1 0 0 0,0 0 0 0 0,0 0 0 0 0,0-1 0 0 0,0 0 0 0 0,1 0 0 0 0,-1-1-1 0 0,0 0 1 0 0,1 0 0 0 0,-1 0 0 0 0,1-1 0 0 0,-1-1 0 0 0,1 1 0 0 0,-1-1 0 0 0,1 0 0 0 0,-1-1 0 0 0,1 0 0 0 0,-1 0 0 0 0,0 0 0 0 0,0-1-1 0 0,0 0 1 0 0,-1-1 0 0 0,1 1 0 0 0,-1-1 0 0 0,1-1 0 0 0,-1 1 0 0 0,-1-1 0 0 0,2-1-66 0 0,19-19 275 0 0,0-1 0 0 0,-2-1 0 0 0,-1-1 0 0 0,-1-1 0 0 0,-2-1 1 0 0,-1-1-1 0 0,-1-1 0 0 0,-2-1 0 0 0,-1 0 0 0 0,-1-1 0 0 0,-2 0 0 0 0,-2-1 0 0 0,-1-1 0 0 0,2-23-275 0 0,-6-14 907 0 0,-20 78-873 0 0,4 17-124 0 0,2 1 1 0 0,1 0 0 0 0,1 1 0 0 0,1 0 0 0 0,0 0 0 0 0,2 0-1 0 0,0 20 90 0 0,0-20-9 0 0,2 1 0 0 0,1-1-1 0 0,1 1 1 0 0,1-1-1 0 0,1 1 1 0 0,1-1-1 0 0,1 0 1 0 0,2 0-1 0 0,0 0 1 0 0,1 0-1 0 0,8 15 10 0 0,84 140-1841 0 0,-74-139-2087 0 0,-13-20-4308 0 0,-6-13 3004 0 0</inkml:trace>
  <inkml:trace contextRef="#ctx0" brushRef="#br0" timeOffset="253.054">900 622 5305 0 0,'0'0'3585'0'0,"0"0"-2309"0"0,0 0-686 0 0,0 0 100 0 0,0 0 180 0 0,0 0 57 0 0,0 0-87 0 0,0 0-179 0 0,0 34-196 0 0,3 102-163 0 0,7 25-23 0 0,5-104-348 0 0,-2-15-3073 0 0,-10-16-4855 0 0,-3-21 3415 0 0</inkml:trace>
  <inkml:trace contextRef="#ctx0" brushRef="#br0" timeOffset="844.215">1062 858 4193 0 0,'0'0'2156'0'0,"0"0"-1553"0"0,0 0-607 0 0,0 0 114 0 0,0 0 376 0 0,0 0 346 0 0,0 0 153 0 0,0 0-5 0 0,0 0-105 0 0,0 0-116 0 0,0 0-121 0 0,0 0-111 0 0,34 1-59 0 0,107 4-58 0 0,-16-18 429 0 0,132-28-177 0 0,-245 27 1500 0 0,-39-1-919 0 0,-185-58 396 0 0,197 67-1210 0 0,7 4-676 0 0,17 14-172 0 0,-3-3 429 0 0,-1 0 1 0 0,-1 0-1 0 0,1 1 1 0 0,-1 0-1 0 0,-1-1 0 0 0,0 1 1 0 0,0 0-1 0 0,-1 1 1 0 0,0-1-1 0 0,-1 0 1 0 0,0 5-11 0 0,3 13 13 0 0,6 184-203 0 0,-17-174 192 0 0,7-38 42 0 0,0 0 21 0 0,0 0 48 0 0,0 0 34 0 0,0 0 36 0 0,0 0 21 0 0,6-16 199 0 0,80-118-287 0 0,8 20-1823 0 0,-86 106-1061 0 0,-3 8-6282 0 0,-5 0 1034 0 0</inkml:trace>
  <inkml:trace contextRef="#ctx0" brushRef="#br0" timeOffset="1247.035">1811 707 9522 0 0,'0'0'1691'0'0,"0"0"-721"0"0,0 0-376 0 0,0 0 100 0 0,0 0 187 0 0,0 0 73 0 0,0 0-99 0 0,0 0-210 0 0,0 0-139 0 0,0 0-77 0 0,0 0-39 0 0,0 0-24 0 0,0 0-52 0 0,26-5-58 0 0,82-18-56 0 0,-7 14 181 0 0,-99 9-379 0 0,0 0 0 0 0,-1 0 0 0 0,1 0 0 0 0,0 0 0 0 0,-1 0 0 0 0,1 0 0 0 0,0 0 0 0 0,-1 0 1 0 0,1 1-1 0 0,0-1 0 0 0,-1 1 0 0 0,1-1 0 0 0,-1 1 0 0 0,1-1 0 0 0,-1 1 0 0 0,1 0 0 0 0,-1 0 0 0 0,1 0 0 0 0,-1 0 0 0 0,0 0 0 0 0,1 0 0 0 0,-1 0 0 0 0,0 1 0 0 0,0-1 0 0 0,0 0 0 0 0,0 1 0 0 0,0-1 0 0 0,0 0 0 0 0,0 1 0 0 0,-1-1 0 0 0,1 1 0 0 0,0 0 0 0 0,-1-1 0 0 0,1 1 0 0 0,-1-1 0 0 0,0 1 0 0 0,0 0 0 0 0,1-1 0 0 0,-1 1 1 0 0,0 0-1 0 0,0 0 0 0 0,0-1 0 0 0,-1 1 0 0 0,1 0-2 0 0,-29 74 236 0 0,-17-11 61 0 0,-32 65 475 0 0,78-128-768 0 0,-1-1 0 0 0,1 1 0 0 0,-1-1 0 0 0,1 1 0 0 0,0 0 0 0 0,0-1 0 0 0,0 1 0 0 0,0 0 0 0 0,0-1 0 0 0,0 1 0 0 0,0 0 0 0 0,0-1 0 0 0,1 1 0 0 0,-1-1 0 0 0,1 1 0 0 0,-1 0 0 0 0,1-1 0 0 0,0 1 0 0 0,0-1-1 0 0,-1 1 1 0 0,1-1 0 0 0,0 0 0 0 0,0 1 0 0 0,0-1 0 0 0,0 0 0 0 0,1 0 0 0 0,-1 0 0 0 0,0 0 0 0 0,0 0 0 0 0,1 0 0 0 0,-1 0 0 0 0,1 0 0 0 0,-1 0 0 0 0,1 0 0 0 0,-1-1 0 0 0,1 1 0 0 0,-1-1 0 0 0,1 1 0 0 0,0-1 0 0 0,-1 0 0 0 0,3 1-4 0 0,73 6 216 0 0,-74-7-197 0 0,13-1-162 0 0,-1-1 1 0 0,1 0-1 0 0,0-2 0 0 0,-1 1 1 0 0,0-2-1 0 0,0 0 1 0 0,0-1-1 0 0,-1 0 1 0 0,9-6 142 0 0,7-6-4111 0 0,-5-2-3448 0 0,-16 12-929 0 0</inkml:trace>
</inkml:ink>
</file>

<file path=ppt/ink/ink5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3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6041 0 0,'0'0'2960'0'0,"0"0"-2146"0"0,0 0-867 0 0,0 0 26 0 0,0 0 448 0 0,0 0 509 0 0,0 0 248 0 0,0 0 41 0 0,0 0-86 0 0,0 0-152 0 0,0 0-173 0 0,34 2-140 0 0,109 7-117 0 0,9-17 538 0 0,61-25-366 0 0,-184 28-1384 0 0,22-3 671 0 0,-34 7-4978 0 0,-1 0-4756 0 0,-16 1 5631 0 0</inkml:trace>
  <inkml:trace contextRef="#ctx0" brushRef="#br0" timeOffset="250.352">35 585 6793 0 0,'0'0'1425'0'0,"0"0"-840"0"0,0 0 107 0 0,0 0 526 0 0,0 0 369 0 0,0 0 93 0 0,0 0-203 0 0,34 5-357 0 0,106 12-299 0 0,-15-23 339 0 0,-85-2-895 0 0,105-17 135 0 0,41-5-1096 0 0,-62 22-8637 0 0,-104 8 139 0 0</inkml:trace>
  <inkml:trace contextRef="#ctx0" brushRef="#br0" timeOffset="1984.376">1561 74 4569 0 0,'0'0'1178'0'0,"0"0"-386"0"0,0 0-72 0 0,0 0 257 0 0,0 0 345 0 0,0 0 157 0 0,0 0-105 0 0,0 0-278 0 0,0 0-357 0 0,0 0-299 0 0,0 0-149 0 0,0 0-57 0 0,0 0 46 0 0,-1 6 114 0 0,-24 62 1066 0 0,-49 31-692 0 0,-5-3-1 0 0,-47 41-767 0 0,107-116 75 0 0,-57 71 111 0 0,75-91-186 0 0,0 1-1 0 0,0 0 1 0 0,0-1-1 0 0,0 1 0 0 0,0 0 1 0 0,1-1-1 0 0,-1 1 0 0 0,0 0 1 0 0,1 0-1 0 0,0 0 1 0 0,-1-1-1 0 0,1 1 0 0 0,0 0 1 0 0,0 0-1 0 0,0 0 1 0 0,0 0-1 0 0,0 0 0 0 0,0 0 1 0 0,1-1-1 0 0,-1 1 0 0 0,1 0 1 0 0,-1 0-1 0 0,1 0 1 0 0,0-1-1 0 0,0 1 0 0 0,-1 0 1 0 0,1-1-1 0 0,0 1 0 0 0,1-1 1 0 0,-1 1-1 0 0,0-1 1 0 0,0 1-1 0 0,1-1 0 0 0,-1 0 1 0 0,0 1-1 0 0,1-1 1 0 0,0 0-1 0 0,-1 0 0 0 0,1 0 1 0 0,-1 0-1 0 0,1-1 1 0 0,74 30 227 0 0,-31-21-60 0 0,1-2 0 0 0,0-2 0 0 0,0-2-1 0 0,0-2 1 0 0,0-2 0 0 0,37-6-167 0 0,90-25 547 0 0,-172 31-448 0 0,-1-1 0 0 0,1 0-1 0 0,-1 1 1 0 0,0-1 0 0 0,0 0-1 0 0,1 0 1 0 0,-1 1 0 0 0,0-1-1 0 0,-1 0 1 0 0,1 0 0 0 0,0 1-1 0 0,0-1 1 0 0,-1 0 0 0 0,1 0-1 0 0,-1 1 1 0 0,0-1 0 0 0,1 1 0 0 0,-1-1-1 0 0,0 0 1 0 0,0 1 0 0 0,0-1-1 0 0,0 1 1 0 0,0 0 0 0 0,0-1-1 0 0,0 1 1 0 0,-1 0 0 0 0,0-1-99 0 0,-187-248 728 0 0,80 59-743 0 0,66 107-2629 0 0,42 83 603 0 0,1 1-1059 0 0,1 1-2944 0 0,3 5 2047 0 0,-1-2-2446 0 0</inkml:trace>
  <inkml:trace contextRef="#ctx0" brushRef="#br0" timeOffset="2247.388">2215 44 15091 0 0,'0'0'672'0'0,"0"0"-330"0"0,0 0-232 0 0,0 0 41 0 0,0 0 180 0 0,0 0 164 0 0,0 0 85 0 0,0 0 27 0 0,0 0-75 0 0,0 0-78 0 0,0 0-56 0 0,0 0-85 0 0,0 0-58 0 0,0 37-55 0 0,0 116-55 0 0,-15 106 109 0 0,-5-97-2012 0 0,13-144-795 0 0,2-13-6867 0 0,4-5 2221 0 0</inkml:trace>
  <inkml:trace contextRef="#ctx0" brushRef="#br0" timeOffset="2500.888">1880 4 13819 0 0,'0'0'229'0'0,"0"0"-279"0"0,0 0-65 0 0,0 0 279 0 0,0 0 348 0 0,0 0 155 0 0,0 0 42 0 0,31 7-20 0 0,102 23-65 0 0,9-18 487 0 0,-100-13-875 0 0,238-25 870 0 0,-182 13-4396 0 0,1 3-6482 0 0,-76 7 3133 0 0</inkml:trace>
  <inkml:trace contextRef="#ctx0" brushRef="#br0" timeOffset="4835.155">2769 615 9338 0 0,'0'0'707'0'0,"0"0"-378"0"0,0 0-179 0 0,0 0 198 0 0,0 0 217 0 0,0 0 107 0 0,0 0-28 0 0,0 0-143 0 0,0 0-211 0 0,0 0-199 0 0,0 0-139 0 0,-24 21-68 0 0,-73 67-88 0 0,50-31-2022 0 0,34-36-3833 0 0,10-13 1077 0 0</inkml:trace>
</inkml:ink>
</file>

<file path=ppt/ink/ink5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3225 0 0,'0'0'955'0'0,"0"0"-199"0"0,0 0 59 0 0,0 0 258 0 0,0 0 162 0 0,0 0-89 0 0,0 0-308 0 0,0 0-261 0 0,0 0-85 0 0,0 0 101 0 0,0 0 155 0 0,0 0 69 0 0,0 0-29 0 0,31 0-91 0 0,103 1-86 0 0,209 13 2391 0 0,369-40-511 0 0,101-33-2064 0 0,439-36-1413 0 0,-1038 84-1788 0 0,-168 11-2535 0 0,0-1-4569 0 0,-45 1 7539 0 0</inkml:trace>
</inkml:ink>
</file>

<file path=ppt/ink/ink5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6329 0 0,'0'0'3105'0'0,"0"0"-2106"0"0,0 0-972 0 0,0 0-14 0 0,0 0 386 0 0,0 0 484 0 0,0 0 251 0 0,0 0 13 0 0,0 0-133 0 0,0 0-213 0 0,0 0-146 0 0,32-5-72 0 0,106-16-51 0 0,247-2 2366 0 0,1504-57-2098 0 0,-1494 65-3720 0 0,-264 8-1454 0 0,-2-1-4421 0 0,-82 5 3565 0 0</inkml:trace>
</inkml:ink>
</file>

<file path=ppt/ink/ink5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2.6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21 100 6905 0 0,'0'0'1190'0'0,"0"0"-208"0"0,0 0-24 0 0,0 0 245 0 0,0 0 280 0 0,0 0 116 0 0,0 0-138 0 0,0 0-306 0 0,0 0-353 0 0,0 0-323 0 0,0 0-224 0 0,-4-5-160 0 0,1 1-85 0 0,-7-8-18 0 0,6 37 68 0 0,4 31 76 0 0,3 0-1 0 0,2 0 0 0 0,2 0 1 0 0,3-1-1 0 0,2 0 0 0 0,16 44-135 0 0,-25-89 25 0 0,0 1-1 0 0,1-1 0 0 0,0 0 1 0 0,1 1-1 0 0,0-2 0 0 0,0 1 0 0 0,1-1 1 0 0,0 0-1 0 0,1 0 0 0 0,0 0 0 0 0,0-1 1 0 0,1 0-1 0 0,0-1 0 0 0,0 1 0 0 0,1-2 1 0 0,0 1-1 0 0,0-1 0 0 0,0 0 0 0 0,1-1 1 0 0,0 0-1 0 0,0-1 0 0 0,1 0 0 0 0,-1-1 1 0 0,1 0-1 0 0,-1 0 0 0 0,5-1-24 0 0,-8-2 69 0 0,0 0-1 0 0,-1-1 1 0 0,1 0-1 0 0,0-1 0 0 0,-1 1 1 0 0,1-1-1 0 0,-1-1 1 0 0,1 1-1 0 0,-1-1 0 0 0,0 0 1 0 0,0 0-1 0 0,0-1 1 0 0,0 0-1 0 0,-1 0 0 0 0,0 0 1 0 0,0-1-1 0 0,0 0 1 0 0,0 0-1 0 0,-1 0 1 0 0,1-1-69 0 0,21-26 155 0 0,-1-1 1 0 0,-2-1 0 0 0,-2-1 0 0 0,-1-1 0 0 0,-1 0 0 0 0,8-28-156 0 0,-23 55 14 0 0,15-28-261 0 0,-3 74-695 0 0,-13-24 951 0 0,1 0 1 0 0,1 0 0 0 0,0-1-1 0 0,0 0 1 0 0,1 0 0 0 0,0 0-1 0 0,1-1 1 0 0,1 1 0 0 0,0-2-1 0 0,0 1 1 0 0,1-1 0 0 0,1-1-1 0 0,-1 0 1 0 0,1 0 0 0 0,1-1-1 0 0,0 0 1 0 0,0 0 0 0 0,0-1-1 0 0,1-1 1 0 0,0 0 0 0 0,0-1-1 0 0,1 0 1 0 0,-1-1 0 0 0,9 2-10 0 0,-11-6 89 0 0,-1-1 0 0 0,1 0 1 0 0,0 0-1 0 0,-1-1 1 0 0,1 0-1 0 0,-1-1 1 0 0,0 0-1 0 0,1 0 1 0 0,-1-1-1 0 0,-1 0 1 0 0,1 0-1 0 0,-1-1 0 0 0,1-1 1 0 0,-1 1-1 0 0,-1-1 1 0 0,1-1-1 0 0,-1 1 1 0 0,0-1-1 0 0,-1 0 1 0 0,1-1-1 0 0,-2 0 0 0 0,1 0 1 0 0,-1 0-1 0 0,0 0 1 0 0,0-1-1 0 0,-1 0 1 0 0,-1 0-1 0 0,2-6-89 0 0,10-16 263 0 0,-3 0 1 0 0,0-1-1 0 0,-2 0 0 0 0,-1-1 0 0 0,-2-2-263 0 0,20-149 141 0 0,-23 105-2699 0 0,-4 77 36 0 0,-1 3-3931 0 0,0 2 3627 0 0,1-2 1138 0 0,-2 5-7659 0 0</inkml:trace>
  <inkml:trace contextRef="#ctx0" brushRef="#br0" timeOffset="324.882">1482 317 8090 0 0,'0'0'1105'0'0,"0"0"-307"0"0,0 0-165 0 0,0 0 26 0 0,0 0 79 0 0,0 0-24 0 0,0 0-124 0 0,0 0-130 0 0,0 0-131 0 0,0 0-91 0 0,-8 32-62 0 0,-23 103-51 0 0,30-132-116 0 0,0 0 0 0 0,0 1 0 0 0,0-1-1 0 0,1 0 1 0 0,-1 1 0 0 0,1-1 0 0 0,0 1 0 0 0,0-1-1 0 0,0 0 1 0 0,0 1 0 0 0,1-1 0 0 0,-1 0-1 0 0,1 1 1 0 0,0-1 0 0 0,0 0 0 0 0,0 1 0 0 0,1-1-1 0 0,-1 0 1 0 0,1 0 0 0 0,1 2-9 0 0,2 2 43 0 0,-2-1 101 0 0,0-1 0 0 0,1 0 0 0 0,0-1 0 0 0,0 1 0 0 0,0-1 0 0 0,0 1 0 0 0,1-1 1 0 0,0 0-1 0 0,0-1 0 0 0,0 1 0 0 0,0-1 0 0 0,0 0 0 0 0,1 0 0 0 0,-1-1 0 0 0,1 0 0 0 0,0 0 0 0 0,0 0 0 0 0,0-1 0 0 0,0 1 1 0 0,0-1-1 0 0,0-1 0 0 0,0 1 0 0 0,0-1 0 0 0,0 0 0 0 0,0-1 0 0 0,0 1 0 0 0,0-1 0 0 0,0 0 0 0 0,0-1 0 0 0,0 1 0 0 0,0-1 1 0 0,0-1-1 0 0,-1 1 0 0 0,1-1 0 0 0,-1 0 0 0 0,0 0 0 0 0,0 0 0 0 0,0-1 0 0 0,0 1 0 0 0,0-1 0 0 0,-1-1 0 0 0,0 1 1 0 0,0-1-1 0 0,0 1 0 0 0,0-1 0 0 0,-1 0 0 0 0,0-1 0 0 0,0 1 0 0 0,2-4-144 0 0,-1-1 109 0 0,-1 1 1 0 0,0-1-1 0 0,-1 0 1 0 0,0 0-1 0 0,0 0 1 0 0,-1 0-1 0 0,-1 0 0 0 0,1 0 1 0 0,-2 0-1 0 0,1-1 1 0 0,-1 1-1 0 0,-1 0 0 0 0,0 0 1 0 0,-3-8-110 0 0,2 9-113 0 0,-1 0 1 0 0,1 1-1 0 0,-2-1 1 0 0,1 1-1 0 0,-1 0 0 0 0,-1 1 1 0 0,1-1-1 0 0,-1 1 1 0 0,-1 0-1 0 0,1 0 1 0 0,-1 1-1 0 0,0 0 0 0 0,-1 0 1 0 0,1 1-1 0 0,-1 0 1 0 0,-1-1 112 0 0,-52-6-4769 0 0,25 26-4951 0 0,26-6 2544 0 0</inkml:trace>
  <inkml:trace contextRef="#ctx0" brushRef="#br0" timeOffset="660.975">1972 630 160 0 0,'0'0'1071'0'0,"0"0"-34"0"0,0 0 334 0 0,0 0 487 0 0,0 0 392 0 0,0 0 96 0 0,0 0-222 0 0,0 0-322 0 0,0 0-290 0 0,0 0-231 0 0,0 0-153 0 0,0 0-97 0 0,0 0-64 0 0,-4 12-65 0 0,-12 30 1563 0 0,21-77-2354 0 0,1 0 0 0 0,2 0 0 0 0,1 0 0 0 0,2 1-1 0 0,1 1 1 0 0,2 0 0 0 0,16-28-111 0 0,-17 35-691 0 0,15-24-385 0 0,-1 23-8165 0 0,-21 24 3482 0 0,1 2-1555 0 0</inkml:trace>
  <inkml:trace contextRef="#ctx0" brushRef="#br0" timeOffset="940.013">2520 30 12203 0 0,'0'0'1937'0'0,"0"0"-520"0"0,0 0-293 0 0,0 0 7 0 0,0 0-15 0 0,0 0-165 0 0,0 0-298 0 0,0 0-302 0 0,0 0-168 0 0,0 0-68 0 0,0 0-3 0 0,0 0 28 0 0,0 0-10 0 0,-1 24-15 0 0,-10 173 81 0 0,11 114-236 0 0,12-196-654 0 0,-10-100-2845 0 0,-2-11-3470 0 0,0-28-1194 0 0,0 15 5814 0 0</inkml:trace>
  <inkml:trace contextRef="#ctx0" brushRef="#br0" timeOffset="1290.507">2863 129 8010 0 0,'0'0'1271'0'0,"0"0"-328"0"0,0 0 85 0 0,0 0 297 0 0,0 0 200 0 0,0 0-60 0 0,0 0-238 0 0,-33 28-276 0 0,-104 88-209 0 0,52-51 655 0 0,80-60-1211 0 0,6-5-189 0 0,-1 0 0 0 0,1 0 0 0 0,-1 0 0 0 0,1 0 0 0 0,-1 0 0 0 0,1 0 0 0 0,-1 0 0 0 0,1 0 0 0 0,-1 0 0 0 0,0 1 0 0 0,1-1 0 0 0,-1 0 0 0 0,1 0 0 0 0,-1 0 0 0 0,1 1 0 0 0,-1-1 0 0 0,0 0 0 0 0,1 1 0 0 0,-1-1 0 0 0,0 0 0 0 0,1 1 0 0 0,-1-1 0 0 0,0 1 0 0 0,1-1 0 0 0,-1 0 0 0 0,0 1 0 0 0,0-1 0 0 0,1 1 0 0 0,-1-1 0 0 0,0 1 0 0 0,0-1 0 0 0,0 1 0 0 0,0-1 0 0 0,0 1 0 0 0,0-1 0 0 0,0 1 0 0 0,0-1 0 0 0,0 1 0 0 0,0-1 0 0 0,0 1 0 0 0,0-1 0 0 0,0 1 0 0 0,0-1 0 0 0,0 1 0 0 0,0-1 0 0 0,-1 1 0 0 0,1-1 0 0 0,0 1 0 0 0,0-1 0 0 0,-1 0 0 0 0,1 1 0 0 0,0-1 0 0 0,0 1 0 0 0,-1-1 0 0 0,1 0 0 0 0,0 1 0 0 0,-1-1 0 0 0,1 0 0 0 0,-1 1 0 0 0,1-1 0 0 0,-1 0 0 0 0,1 0 0 0 0,0 1 0 0 0,-1-1 0 0 0,1 0 0 0 0,-1 0 0 0 0,1 0 0 0 0,-1 0 3 0 0,166 92 1066 0 0,-67-8-480 0 0,-39-52-1637 0 0,-37-28-2538 0 0,0-3-4080 0 0,-13-1-1540 0 0</inkml:trace>
</inkml:ink>
</file>

<file path=ppt/ink/ink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4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 54 0 0 0,'0'0'623'0'0,"0"0"77"0"0,-2-5 91 0 0,-13-19 1795 0 0,-15 17 4735 0 0,-13 35-5147 0 0,38-22-2054 0 0,0 0 1 0 0,0 0-1 0 0,0 0 1 0 0,1 1-1 0 0,0 0 1 0 0,0 0-1 0 0,1 0 0 0 0,0 0 1 0 0,0 0-1 0 0,1 1 1 0 0,0-1-1 0 0,0 1 0 0 0,0-1 1 0 0,1 1-1 0 0,1 0 1 0 0,-1 0-1 0 0,1 5-120 0 0,2-10 148 0 0,0 0 0 0 0,1-1 0 0 0,-1 1 0 0 0,1 0 0 0 0,-1-1 0 0 0,1 0 0 0 0,0 0 0 0 0,0 1 0 0 0,0-2 0 0 0,0 1 0 0 0,0 0 0 0 0,0-1 0 0 0,1 1 0 0 0,-1-1 0 0 0,1 0 0 0 0,-1 0-1 0 0,1 0 1 0 0,-1 0 0 0 0,1-1-148 0 0,3 0 130 0 0,0 1-1 0 0,0-2 0 0 0,0 1 0 0 0,0-1 0 0 0,-1 0 0 0 0,1 0 0 0 0,0-1 0 0 0,0 0 1 0 0,-1 0-1 0 0,1-1 0 0 0,-1 0 0 0 0,0 0 0 0 0,1 0 0 0 0,-1-1 0 0 0,-1 0 0 0 0,1 0 1 0 0,-1 0-1 0 0,1-1 0 0 0,-1 0 0 0 0,-1 0 0 0 0,1 0 0 0 0,-1 0 0 0 0,0-1 0 0 0,0 0 1 0 0,0 0-1 0 0,-1 0 0 0 0,0 0 0 0 0,0-1 0 0 0,0 1 0 0 0,-1-1 0 0 0,0 1 0 0 0,-1-1 1 0 0,1 0-1 0 0,-1 0 0 0 0,0 0 0 0 0,-1 0 0 0 0,0 0 0 0 0,0 0 0 0 0,-1 0 0 0 0,0-2-128 0 0,0 7-22 0 0,-1 0 1 0 0,0 0-1 0 0,1 0 1 0 0,-1 1-1 0 0,0-1 1 0 0,0 1-1 0 0,0 0 1 0 0,0-1 0 0 0,-1 1-1 0 0,1 0 1 0 0,0 0-1 0 0,0 0 1 0 0,-1 1-1 0 0,1-1 1 0 0,0 0 0 0 0,-1 1-1 0 0,1 0 1 0 0,-1-1-1 0 0,1 1 1 0 0,0 0-1 0 0,-1 0 1 0 0,1 1 0 0 0,-1-1-1 0 0,1 0 1 0 0,-1 1-1 0 0,-1 0 21 0 0,-5-1-118 0 0,1 2 71 0 0,1-1 0 0 0,-1 1-1 0 0,0 1 1 0 0,1-1 0 0 0,-1 2 0 0 0,1-1-1 0 0,0 1 1 0 0,0 0 0 0 0,0 0 0 0 0,1 1-1 0 0,-1-1 1 0 0,1 2 0 0 0,0-1 0 0 0,0 1 47 0 0,4-4 6 0 0,0-1 1 0 0,1 1 0 0 0,-1 0 0 0 0,1 0 0 0 0,-1-1 0 0 0,1 1 0 0 0,0 0 0 0 0,0 0 0 0 0,0 0-1 0 0,0 0 1 0 0,0 1 0 0 0,0-1 0 0 0,1 0 0 0 0,-1 0 0 0 0,1 0 0 0 0,-1 1 0 0 0,1-1 0 0 0,0 0-1 0 0,0 1 1 0 0,0-1 0 0 0,0 0 0 0 0,0 1 0 0 0,0-1 0 0 0,1 0 0 0 0,-1 0 0 0 0,1 1 0 0 0,0-1-1 0 0,0 0 1 0 0,0 0 0 0 0,0 0 0 0 0,0 0 0 0 0,0 0 0 0 0,0 0 0 0 0,0 0 0 0 0,1 0 0 0 0,-1-1 0 0 0,1 1-1 0 0,0 0 1 0 0,-1-1 0 0 0,1 1 0 0 0,0-1 0 0 0,0 0 0 0 0,0 0 0 0 0,0 1 0 0 0,0-1 0 0 0,0 0-1 0 0,0-1 1 0 0,0 1 0 0 0,1 0 0 0 0,-1-1 0 0 0,0 1 0 0 0,0-1 0 0 0,1 0 0 0 0,-1 1 0 0 0,0-1-1 0 0,0 0 1 0 0,1-1 0 0 0,-1 1 0 0 0,0 0 0 0 0,1-1-7 0 0,20 2 266 0 0,-16 0-197 0 0,0-1-1 0 0,0 0 1 0 0,0 0-1 0 0,0 0 0 0 0,1-1 1 0 0,-1 0-1 0 0,0 0 1 0 0,0-1-1 0 0,0 0 1 0 0,0 0-1 0 0,-1-1 0 0 0,1 1 1 0 0,-1-2-1 0 0,5-2-68 0 0,24-27 531 0 0,-34 31-539 0 0,1 1 1 0 0,-1-1-1 0 0,0 0 0 0 0,0 0 1 0 0,0 0-1 0 0,0 0 1 0 0,0-1-1 0 0,0 1 0 0 0,-1 0 1 0 0,1 0-1 0 0,-1 0 0 0 0,1-1 1 0 0,-1 1-1 0 0,0 0 0 0 0,0 0 1 0 0,0-1-1 0 0,0 1 0 0 0,0 0 1 0 0,-1-1-1 0 0,1 1 0 0 0,-1 0 1 0 0,1 0-1 0 0,-1 0 1 0 0,0 0-1 0 0,0-1 0 0 0,0 1 1 0 0,0 0-1 0 0,0 0 0 0 0,0 1 1 0 0,-1-1-1 0 0,1 0 0 0 0,-1 0 1 0 0,1 1-1 0 0,-1-1 0 0 0,0 1 1 0 0,1-1-1 0 0,-1 1 0 0 0,0 0 1 0 0,0-1-1 0 0,0 1 1 0 0,0 0-1 0 0,0 0 0 0 0,0 0 1 0 0,-1 1-1 0 0,1-1 8 0 0,-12-4-178 0 0,-1 1 1 0 0,1 0-1 0 0,-1 1 0 0 0,0 1 1 0 0,0 1-1 0 0,0 0 0 0 0,0 0 1 0 0,0 2-1 0 0,-11 1 178 0 0,24-3-32 0 0,0 1 0 0 0,1 0 0 0 0,-1 0 0 0 0,0 0 0 0 0,0 0 1 0 0,1 1-1 0 0,-1-1 0 0 0,0 0 0 0 0,1 1 0 0 0,-1-1 0 0 0,0 1 0 0 0,1-1 0 0 0,-1 1 0 0 0,1 0 1 0 0,-1 0-1 0 0,1 0 0 0 0,-1 0 0 0 0,1 0 0 0 0,-1 0 0 0 0,1 0 0 0 0,0 0 0 0 0,0 1 0 0 0,0-1 0 0 0,0 0 1 0 0,0 1-1 0 0,0-1 0 0 0,0 1 0 0 0,0-1 0 0 0,0 1 0 0 0,0-1 0 0 0,1 1 0 0 0,-1 0 0 0 0,1-1 1 0 0,-1 1-1 0 0,1 0 0 0 0,0 0 0 0 0,0-1 0 0 0,0 1 0 0 0,0 0 0 0 0,0 0 0 0 0,0-1 0 0 0,0 1 1 0 0,0 0-1 0 0,1-1 0 0 0,-1 1 0 0 0,1 0 0 0 0,0 0 32 0 0,42 22-2853 0 0,-10-15-4514 0 0,-30-9 6058 0 0,10 4-8796 0 0</inkml:trace>
</inkml:ink>
</file>

<file path=ppt/ink/ink5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1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114 0 5097 0 0,'0'0'1718'0'0,"0"0"-1067"0"0,0 0-535 0 0,0 0-163 0 0,0 0 56 0 0,0 0 163 0 0,0 0 159 0 0,0 0 114 0 0,0 0 33 0 0,0 0-7 0 0,0 0-47 0 0,-17 30-57 0 0,-48 97-61 0 0,41-39 99 0 0,24-71-310 0 0,-4 9 18 0 0,2 0 1 0 0,0-1-1 0 0,2 1 0 0 0,1 0 0 0 0,1 0 0 0 0,1 0 0 0 0,2-1 0 0 0,0 0 0 0 0,1 0 0 0 0,2 0 0 0 0,1-1 0 0 0,0 0 1 0 0,2 0-1 0 0,1-1 0 0 0,10 15-113 0 0,-17-32 66 0 0,0 0 0 0 0,0-1-1 0 0,1 0 1 0 0,0 0 0 0 0,0 0 0 0 0,0-1 0 0 0,0 1 0 0 0,0-2 0 0 0,1 1 0 0 0,0-1 0 0 0,0 0 0 0 0,0 0 0 0 0,0-1 0 0 0,0 0 0 0 0,1 0 0 0 0,-1-1-1 0 0,0 0 1 0 0,1 0 0 0 0,-1 0 0 0 0,1-1 0 0 0,-1-1 0 0 0,1 1 0 0 0,-1-1 0 0 0,1 0 0 0 0,-1-1 0 0 0,1 0 0 0 0,-1 0 0 0 0,0 0 0 0 0,0-1-1 0 0,0 0 1 0 0,-1-1 0 0 0,1 1 0 0 0,-1-1 0 0 0,1-1 0 0 0,-1 1 0 0 0,-1-1 0 0 0,2-1-66 0 0,19-19 275 0 0,0-1 0 0 0,-2-1 0 0 0,-1-1 0 0 0,-1-1 0 0 0,-2-1 1 0 0,-1-1-1 0 0,-1-1 0 0 0,-2-1 0 0 0,-1 0 0 0 0,-1-1 0 0 0,-2 0 0 0 0,-2-1 0 0 0,-1-1 0 0 0,2-23-275 0 0,-6-14 907 0 0,-20 78-873 0 0,4 17-124 0 0,2 1 1 0 0,1 0 0 0 0,1 1 0 0 0,1 0 0 0 0,0 0 0 0 0,2 0-1 0 0,0 20 90 0 0,0-20-9 0 0,2 1 0 0 0,1-1-1 0 0,1 1 1 0 0,1-1-1 0 0,1 1 1 0 0,1-1-1 0 0,1 0 1 0 0,2 0-1 0 0,0 0 1 0 0,1 0-1 0 0,8 15 10 0 0,84 140-1841 0 0,-74-139-2087 0 0,-13-20-4308 0 0,-6-13 3004 0 0</inkml:trace>
  <inkml:trace contextRef="#ctx0" brushRef="#br0" timeOffset="253.054">900 622 5305 0 0,'0'0'3585'0'0,"0"0"-2309"0"0,0 0-686 0 0,0 0 100 0 0,0 0 180 0 0,0 0 57 0 0,0 0-87 0 0,0 0-179 0 0,0 34-196 0 0,3 102-163 0 0,7 25-23 0 0,5-104-348 0 0,-2-15-3073 0 0,-10-16-4855 0 0,-3-21 3415 0 0</inkml:trace>
  <inkml:trace contextRef="#ctx0" brushRef="#br0" timeOffset="844.215">1062 858 4193 0 0,'0'0'2156'0'0,"0"0"-1553"0"0,0 0-607 0 0,0 0 114 0 0,0 0 376 0 0,0 0 346 0 0,0 0 153 0 0,0 0-5 0 0,0 0-105 0 0,0 0-116 0 0,0 0-121 0 0,0 0-111 0 0,34 1-59 0 0,107 4-58 0 0,-16-18 429 0 0,132-28-177 0 0,-245 27 1500 0 0,-39-1-919 0 0,-185-58 396 0 0,197 67-1210 0 0,7 4-676 0 0,17 14-172 0 0,-3-3 429 0 0,-1 0 1 0 0,-1 0-1 0 0,1 1 1 0 0,-1 0-1 0 0,-1-1 0 0 0,0 1 1 0 0,0 0-1 0 0,-1 1 1 0 0,0-1-1 0 0,-1 0 1 0 0,0 5-11 0 0,3 13 13 0 0,6 184-203 0 0,-17-174 192 0 0,7-38 42 0 0,0 0 21 0 0,0 0 48 0 0,0 0 34 0 0,0 0 36 0 0,0 0 21 0 0,6-16 199 0 0,80-118-287 0 0,8 20-1823 0 0,-86 106-1061 0 0,-3 8-6282 0 0,-5 0 1034 0 0</inkml:trace>
  <inkml:trace contextRef="#ctx0" brushRef="#br0" timeOffset="1247.035">1811 707 9522 0 0,'0'0'1691'0'0,"0"0"-721"0"0,0 0-376 0 0,0 0 100 0 0,0 0 187 0 0,0 0 73 0 0,0 0-99 0 0,0 0-210 0 0,0 0-139 0 0,0 0-77 0 0,0 0-39 0 0,0 0-24 0 0,0 0-52 0 0,26-5-58 0 0,82-18-56 0 0,-7 14 181 0 0,-99 9-379 0 0,0 0 0 0 0,-1 0 0 0 0,1 0 0 0 0,0 0 0 0 0,-1 0 0 0 0,1 0 0 0 0,0 0 0 0 0,-1 0 1 0 0,1 1-1 0 0,0-1 0 0 0,-1 1 0 0 0,1-1 0 0 0,-1 1 0 0 0,1-1 0 0 0,-1 1 0 0 0,1 0 0 0 0,-1 0 0 0 0,1 0 0 0 0,-1 0 0 0 0,0 0 0 0 0,1 0 0 0 0,-1 0 0 0 0,0 1 0 0 0,0-1 0 0 0,0 0 0 0 0,0 1 0 0 0,0-1 0 0 0,0 0 0 0 0,0 1 0 0 0,-1-1 0 0 0,1 1 0 0 0,0 0 0 0 0,-1-1 0 0 0,1 1 0 0 0,-1-1 0 0 0,0 1 0 0 0,0 0 0 0 0,1-1 0 0 0,-1 1 1 0 0,0 0-1 0 0,0 0 0 0 0,0-1 0 0 0,-1 1 0 0 0,1 0-2 0 0,-29 74 236 0 0,-17-11 61 0 0,-32 65 475 0 0,78-128-768 0 0,-1-1 0 0 0,1 1 0 0 0,-1-1 0 0 0,1 1 0 0 0,0 0 0 0 0,0-1 0 0 0,0 1 0 0 0,0 0 0 0 0,0-1 0 0 0,0 1 0 0 0,0 0 0 0 0,0-1 0 0 0,1 1 0 0 0,-1-1 0 0 0,1 1 0 0 0,-1 0 0 0 0,1-1 0 0 0,0 1 0 0 0,0-1-1 0 0,-1 1 1 0 0,1-1 0 0 0,0 0 0 0 0,0 1 0 0 0,0-1 0 0 0,0 0 0 0 0,1 0 0 0 0,-1 0 0 0 0,0 0 0 0 0,0 0 0 0 0,1 0 0 0 0,-1 0 0 0 0,1 0 0 0 0,-1 0 0 0 0,1 0 0 0 0,-1-1 0 0 0,1 1 0 0 0,-1-1 0 0 0,1 1 0 0 0,0-1 0 0 0,-1 0 0 0 0,3 1-4 0 0,73 6 216 0 0,-74-7-197 0 0,13-1-162 0 0,-1-1 1 0 0,1 0-1 0 0,0-2 0 0 0,-1 1 1 0 0,0-2-1 0 0,0 0 1 0 0,0-1-1 0 0,-1 0 1 0 0,9-6 142 0 0,7-6-4111 0 0,-5-2-3448 0 0,-16 12-929 0 0</inkml:trace>
</inkml:ink>
</file>

<file path=ppt/ink/ink5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3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6041 0 0,'0'0'2960'0'0,"0"0"-2146"0"0,0 0-867 0 0,0 0 26 0 0,0 0 448 0 0,0 0 509 0 0,0 0 248 0 0,0 0 41 0 0,0 0-86 0 0,0 0-152 0 0,0 0-173 0 0,34 2-140 0 0,109 7-117 0 0,9-17 538 0 0,61-25-366 0 0,-184 28-1384 0 0,22-3 671 0 0,-34 7-4978 0 0,-1 0-4756 0 0,-16 1 5631 0 0</inkml:trace>
  <inkml:trace contextRef="#ctx0" brushRef="#br0" timeOffset="250.352">35 585 6793 0 0,'0'0'1425'0'0,"0"0"-840"0"0,0 0 107 0 0,0 0 526 0 0,0 0 369 0 0,0 0 93 0 0,0 0-203 0 0,34 5-357 0 0,106 12-299 0 0,-15-23 339 0 0,-85-2-895 0 0,105-17 135 0 0,41-5-1096 0 0,-62 22-8637 0 0,-104 8 139 0 0</inkml:trace>
  <inkml:trace contextRef="#ctx0" brushRef="#br0" timeOffset="1984.376">1561 74 4569 0 0,'0'0'1178'0'0,"0"0"-386"0"0,0 0-72 0 0,0 0 257 0 0,0 0 345 0 0,0 0 157 0 0,0 0-105 0 0,0 0-278 0 0,0 0-357 0 0,0 0-299 0 0,0 0-149 0 0,0 0-57 0 0,0 0 46 0 0,-1 6 114 0 0,-24 62 1066 0 0,-49 31-692 0 0,-5-3-1 0 0,-47 41-767 0 0,107-116 75 0 0,-57 71 111 0 0,75-91-186 0 0,0 1-1 0 0,0 0 1 0 0,0-1-1 0 0,0 1 0 0 0,0 0 1 0 0,1-1-1 0 0,-1 1 0 0 0,0 0 1 0 0,1 0-1 0 0,0 0 1 0 0,-1-1-1 0 0,1 1 0 0 0,0 0 1 0 0,0 0-1 0 0,0 0 1 0 0,0 0-1 0 0,0 0 0 0 0,0 0 1 0 0,1-1-1 0 0,-1 1 0 0 0,1 0 1 0 0,-1 0-1 0 0,1 0 1 0 0,0-1-1 0 0,0 1 0 0 0,-1 0 1 0 0,1-1-1 0 0,0 1 0 0 0,1-1 1 0 0,-1 1-1 0 0,0-1 1 0 0,0 1-1 0 0,1-1 0 0 0,-1 0 1 0 0,0 1-1 0 0,1-1 1 0 0,0 0-1 0 0,-1 0 0 0 0,1 0 1 0 0,-1 0-1 0 0,1-1 1 0 0,74 30 227 0 0,-31-21-60 0 0,1-2 0 0 0,0-2 0 0 0,0-2-1 0 0,0-2 1 0 0,0-2 0 0 0,37-6-167 0 0,90-25 547 0 0,-172 31-448 0 0,-1-1 0 0 0,1 0-1 0 0,-1 1 1 0 0,0-1 0 0 0,0 0-1 0 0,1 0 1 0 0,-1 1 0 0 0,0-1-1 0 0,-1 0 1 0 0,1 0 0 0 0,0 1-1 0 0,0-1 1 0 0,-1 0 0 0 0,1 0-1 0 0,-1 1 1 0 0,0-1 0 0 0,1 1 0 0 0,-1-1-1 0 0,0 0 1 0 0,0 1 0 0 0,0-1-1 0 0,0 1 1 0 0,0 0 0 0 0,0-1-1 0 0,0 1 1 0 0,-1 0 0 0 0,0-1-99 0 0,-187-248 728 0 0,80 59-743 0 0,66 107-2629 0 0,42 83 603 0 0,1 1-1059 0 0,1 1-2944 0 0,3 5 2047 0 0,-1-2-2446 0 0</inkml:trace>
  <inkml:trace contextRef="#ctx0" brushRef="#br0" timeOffset="2247.388">2215 44 15091 0 0,'0'0'672'0'0,"0"0"-330"0"0,0 0-232 0 0,0 0 41 0 0,0 0 180 0 0,0 0 164 0 0,0 0 85 0 0,0 0 27 0 0,0 0-75 0 0,0 0-78 0 0,0 0-56 0 0,0 0-85 0 0,0 0-58 0 0,0 37-55 0 0,0 116-55 0 0,-15 106 109 0 0,-5-97-2012 0 0,13-144-795 0 0,2-13-6867 0 0,4-5 2221 0 0</inkml:trace>
  <inkml:trace contextRef="#ctx0" brushRef="#br0" timeOffset="2500.888">1880 4 13819 0 0,'0'0'229'0'0,"0"0"-279"0"0,0 0-65 0 0,0 0 279 0 0,0 0 348 0 0,0 0 155 0 0,0 0 42 0 0,31 7-20 0 0,102 23-65 0 0,9-18 487 0 0,-100-13-875 0 0,238-25 870 0 0,-182 13-4396 0 0,1 3-6482 0 0,-76 7 3133 0 0</inkml:trace>
  <inkml:trace contextRef="#ctx0" brushRef="#br0" timeOffset="4835.155">2769 615 9338 0 0,'0'0'707'0'0,"0"0"-378"0"0,0 0-179 0 0,0 0 198 0 0,0 0 217 0 0,0 0 107 0 0,0 0-28 0 0,0 0-143 0 0,0 0-211 0 0,0 0-199 0 0,0 0-139 0 0,-24 21-68 0 0,-73 67-88 0 0,50-31-2022 0 0,34-36-3833 0 0,10-13 1077 0 0</inkml:trace>
</inkml:ink>
</file>

<file path=ppt/ink/ink5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3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234 282 0 0 0,'0'0'625'0'0,"0"0"588"0"0,0 0 140 0 0,0 0-120 0 0,0 0-153 0 0,0 0-145 0 0,25-8-104 0 0,80-26-39 0 0,-11-18 1323 0 0,-68 31-1402 0 0,-17 16-491 0 0,-1 0 0 0 0,0-1-1 0 0,0 0 1 0 0,-1-1 0 0 0,1 0-1 0 0,-1 0 1 0 0,-1 0 0 0 0,0-1-1 0 0,0 0 1 0 0,0 0 0 0 0,-1-1-1 0 0,0 0 1 0 0,-1 1 0 0 0,0-2-1 0 0,0 1 1 0 0,-1 0 0 0 0,0-1-1 0 0,-1 1 1 0 0,1-7-222 0 0,-3 15 0 0 0,-1 1 0 0 0,0-1 0 0 0,1 1 0 0 0,-1 0 0 0 0,1-1 0 0 0,-1 1 0 0 0,0 0 0 0 0,0 0 0 0 0,1 0 0 0 0,-1 0 0 0 0,0-1 0 0 0,1 1 0 0 0,-1 0-1 0 0,0 0 1 0 0,1 0 0 0 0,-1 1 0 0 0,0-1 0 0 0,0 0 0 0 0,1 0 0 0 0,-1 0 0 0 0,0 0 0 0 0,1 1 0 0 0,-1-1 0 0 0,0 0 0 0 0,1 0 0 0 0,-1 1 0 0 0,0-1 0 0 0,1 1 0 0 0,-1-1 0 0 0,1 1 0 0 0,-1-1 0 0 0,1 1 0 0 0,-1-1 0 0 0,1 1 0 0 0,-1-1 0 0 0,1 1 0 0 0,0-1 0 0 0,-1 1 0 0 0,1 0 0 0 0,0-1 0 0 0,-1 1 0 0 0,1 0 0 0 0,0-1 0 0 0,0 1 0 0 0,0 0 0 0 0,-11 23-28 0 0,2 1 0 0 0,1 0 1 0 0,1 0-1 0 0,1 0 0 0 0,1 1 1 0 0,1 0-1 0 0,2 0 1 0 0,0 20 27 0 0,-1-6-1 0 0,-4 46 88 0 0,-11 135-103 0 0,-9-1 0 0 0,-39 145 16 0 0,60-339-92 0 0,0 0 0 0 0,-2-1 0 0 0,-1 0 0 0 0,0 0 0 0 0,-2-1 0 0 0,-1 0 0 0 0,-1-1 0 0 0,-1-1 0 0 0,-1 0 0 0 0,-17 20 92 0 0,26-36-44 0 0,0-1-1 0 0,-1 0 1 0 0,1-1 0 0 0,-1 1 0 0 0,0-1 0 0 0,0 0 0 0 0,0-1 0 0 0,-1 0 0 0 0,1 0 0 0 0,-1 0 0 0 0,0-1-1 0 0,0 0 1 0 0,0-1 0 0 0,0 0 0 0 0,-7 0 44 0 0,9-3-25 0 0,0 0 0 0 0,0 0 1 0 0,0-1-1 0 0,0 0 0 0 0,0 0 0 0 0,0-1 0 0 0,1 1 0 0 0,0-1 1 0 0,0 0-1 0 0,0-1 0 0 0,0 1 0 0 0,1-1 0 0 0,-1 0 0 0 0,1 0 0 0 0,0-1 1 0 0,1 1-1 0 0,-1-1 0 0 0,1 0 0 0 0,-1-2 25 0 0,-3-7 132 0 0,1-1 0 0 0,0 1-1 0 0,1-1 1 0 0,1 0 0 0 0,0 0 0 0 0,1-1-1 0 0,1 1 1 0 0,0-1 0 0 0,2 0 0 0 0,0 1-1 0 0,0-1 1 0 0,2 0 0 0 0,0 1 0 0 0,1-1 0 0 0,2-7-132 0 0,4-3 177 0 0,0 0 0 0 0,2 1 1 0 0,1 0-1 0 0,1 1 1 0 0,1 0-1 0 0,1 1 1 0 0,1 1-1 0 0,1 0 1 0 0,1 1-1 0 0,1 1 0 0 0,1 1 1 0 0,0 1-1 0 0,2 1 1 0 0,0 0-1 0 0,1 2 1 0 0,1 0-1 0 0,7-2-177 0 0,16-3-2094 0 0,66 1-8392 0 0,-106 20 5193 0 0</inkml:trace>
</inkml:ink>
</file>

<file path=ppt/ink/ink5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62 7930 0 0,'0'0'876'0'0,"0"0"-144"0"0,0 0 130 0 0,0 0 238 0 0,0 0 124 0 0,0 0-118 0 0,0 0-286 0 0,0 0-287 0 0,0 0-214 0 0,0 0-136 0 0,-25 31-86 0 0,-73 97-37 0 0,97-127-58 0 0,-1-1-1 0 0,1 1 1 0 0,0 0 0 0 0,-1 0 0 0 0,1-1-1 0 0,0 1 1 0 0,0 0 0 0 0,-1 0-1 0 0,1 1 1 0 0,0-1 0 0 0,0 0-1 0 0,0 0 1 0 0,1 0 0 0 0,-1 1-1 0 0,0-1 1 0 0,0 0 0 0 0,1 1-1 0 0,-1-1 1 0 0,0 0 0 0 0,1 1 0 0 0,0-1-1 0 0,-1 1 1 0 0,1-1 0 0 0,0 1-1 0 0,0-1 1 0 0,0 1 0 0 0,0 0-1 0 0,0-1 1 0 0,0 1 0 0 0,0-1-1 0 0,0 1 1 0 0,1-1 0 0 0,-1 1 0 0 0,0-1-1 0 0,1 1 1 0 0,0-1 0 0 0,-1 0-1 0 0,1 1 1 0 0,0-1 0 0 0,-1 0-1 0 0,2 1-1 0 0,2 2 18 0 0,0 1 111 0 0,1-1-1 0 0,-1 0 1 0 0,1 0 0 0 0,0-1 0 0 0,0 1 0 0 0,0-1 0 0 0,1 0 0 0 0,-1-1-1 0 0,1 1 1 0 0,0-1 0 0 0,-1 0 0 0 0,1 0 0 0 0,0-1 0 0 0,0 0-1 0 0,0 0 1 0 0,0 0 0 0 0,0-1 0 0 0,0 0 0 0 0,0 0 0 0 0,0 0 0 0 0,0-1-1 0 0,0 0 1 0 0,0 0 0 0 0,0-1 0 0 0,0 1 0 0 0,0-1 0 0 0,0-1-1 0 0,-1 1 1 0 0,1-1 0 0 0,-1 0 0 0 0,0 0 0 0 0,0 0 0 0 0,0-1 0 0 0,0 0-1 0 0,-1 0 1 0 0,1 0 0 0 0,-1 0 0 0 0,0-1 0 0 0,1-2-129 0 0,4-5 61 0 0,0-1 1 0 0,-2 0 0 0 0,1-1-1 0 0,-2 0 1 0 0,0 0-1 0 0,0 0 1 0 0,-2-1 0 0 0,1 0-1 0 0,-2 0 1 0 0,0 0 0 0 0,-1 0-1 0 0,0 0 1 0 0,-2-1-1 0 0,0 1 1 0 0,0-5-62 0 0,0 19-108 0 0,-1-1 0 0 0,1 1 0 0 0,0-1 0 0 0,0 1 0 0 0,-1 0 0 0 0,1-1 0 0 0,-1 1 0 0 0,0 0 0 0 0,1-1 0 0 0,-1 1 0 0 0,0 0 0 0 0,1 0 0 0 0,-1 0 0 0 0,0-1 0 0 0,0 1 0 0 0,0 0 0 0 0,0 0 0 0 0,0 0 1 0 0,0 1-1 0 0,-1-1 0 0 0,1 0 0 0 0,0 0 0 0 0,0 0 0 0 0,-1 1 0 0 0,1-1 0 0 0,0 1 0 0 0,-1-1 0 0 0,1 1 0 0 0,0 0 0 0 0,-1-1 0 0 0,1 1 0 0 0,-2 0 108 0 0,-41 16-11955 0 0,37-8 5487 0 0</inkml:trace>
</inkml:ink>
</file>

<file path=ppt/ink/ink5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9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80 357 1520 0 0,'0'0'1479'0'0,"0"0"-504"0"0,0 0-4 0 0,0 0 360 0 0,0 0 347 0 0,0 0 210 0 0,0 0-21 0 0,0 0-165 0 0,0 0-231 0 0,0 0-250 0 0,0 0-240 0 0,0 0-148 0 0,0 0-70 0 0,-13-14-103 0 0,-40-45-102 0 0,52 58-540 0 0,0 0 0 0 0,0 0 1 0 0,0 0-1 0 0,0 0 1 0 0,0 0-1 0 0,0 0 1 0 0,0 0-1 0 0,1 0 1 0 0,-1 0-1 0 0,0 0 0 0 0,1-1 1 0 0,-1 1-1 0 0,1 0 1 0 0,-1 0-1 0 0,1-1 1 0 0,0 1-1 0 0,-1 0 1 0 0,1-1-1 0 0,0 1 0 0 0,0 0 1 0 0,0-1-1 0 0,0 1 1 0 0,0 0-1 0 0,0-1 1 0 0,0 1-1 0 0,1 0 1 0 0,-1-1-1 0 0,0 1 0 0 0,1 0 1 0 0,-1 0-1 0 0,1-1 1 0 0,0 1-1 0 0,-1 0-18 0 0,4-7 92 0 0,2-8-169 0 0,1 1 0 0 0,1-1 0 0 0,0 2 1 0 0,1-1-1 0 0,0 1 0 0 0,1 1 0 0 0,1-1 1 0 0,0 2-1 0 0,1 0 0 0 0,0 0 0 0 0,1 1 1 0 0,0 0-1 0 0,1 1 0 0 0,0 1 0 0 0,0 0 1 0 0,1 1-1 0 0,0 1 0 0 0,15-5 77 0 0,-8 8-2304 0 0,-7 3-4582 0 0,-13 1 5762 0 0,7 0-7778 0 0</inkml:trace>
</inkml:ink>
</file>

<file path=ppt/ink/ink5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3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320 310 0 0 0,'0'0'1407'0'0,"0"0"147"0"0,0 0 170 0 0,0 0 223 0 0,0 0 130 0 0,0 0-50 0 0,0 0-250 0 0,0 0-254 0 0,0 0-253 0 0,0 0-302 0 0,0 0-225 0 0,0 0-200 0 0,-20-1-162 0 0,-64-1-97 0 0,29 26 37 0 0,44-15-244 0 0,-1-1-69 0 0,1 0 0 0 0,0 1 0 0 0,0 1 0 0 0,1-1 1 0 0,0 2-1 0 0,1-1 0 0 0,0 1 0 0 0,1 1 0 0 0,0 0 0 0 0,1 0 1 0 0,0 0-1 0 0,1 1 0 0 0,0 0 0 0 0,1 0 0 0 0,0 1 1 0 0,1-1-1 0 0,1 1 0 0 0,0 0 0 0 0,1 0 0 0 0,1 0 1 0 0,0 0-1 0 0,1 9-8 0 0,1-18-45 0 0,1 0 0 0 0,0 0 1 0 0,0 0-1 0 0,1 0 0 0 0,-1 0 1 0 0,1-1-1 0 0,0 1 1 0 0,0-1-1 0 0,1 0 0 0 0,-1 0 1 0 0,1 0-1 0 0,0 0 0 0 0,0-1 1 0 0,0 1-1 0 0,1-1 0 0 0,-1 0 1 0 0,1 0-1 0 0,0-1 0 0 0,-1 1 1 0 0,1-1-1 0 0,0 0 1 0 0,1 0-1 0 0,-1-1 0 0 0,0 0 1 0 0,0 0-1 0 0,1 0 0 0 0,4 0 45 0 0,-2 0-535 0 0,0 0 0 0 0,0 0-1 0 0,0-1 1 0 0,0 0-1 0 0,0-1 1 0 0,-1 0-1 0 0,1 0 1 0 0,0-1 0 0 0,0 0-1 0 0,-1 0 1 0 0,7-3 535 0 0,9-7-4765 0 0,-5 6-2178 0 0</inkml:trace>
  <inkml:trace contextRef="#ctx0" brushRef="#br0" timeOffset="241.89">670 376 584 0 0,'0'0'1736'0'0,"0"0"-737"0"0,0 0-116 0 0,0 0 351 0 0,0 0 337 0 0,0 0 157 0 0,0 0-105 0 0,0 0-309 0 0,-25 34-307 0 0,-76 105-268 0 0,68-73-8 0 0,34-55-601 0 0,-2-5-58 0 0,1 0-1 0 0,1-1 0 0 0,-1 1 1 0 0,1 0-1 0 0,0-1 1 0 0,0 1-1 0 0,0-1 1 0 0,1 1-1 0 0,0-1 0 0 0,0 0 1 0 0,0 0-1 0 0,1 0 1 0 0,-1 0-1 0 0,1 0 1 0 0,1 0-1 0 0,-1-1 1 0 0,1 1-1 0 0,-1-1 0 0 0,1 0 1 0 0,0 0-1 0 0,1-1 1 0 0,-1 1-1 0 0,1-1 1 0 0,-1 0-1 0 0,1 0 1 0 0,0 0-1 0 0,0-1 0 0 0,1 1 1 0 0,-1-1-1 0 0,0-1 1 0 0,1 1-1 0 0,-1-1 1 0 0,1 0-1 0 0,-1 0 1 0 0,6 0-72 0 0,-3-1 187 0 0,0 0 0 0 0,0-1 0 0 0,0 1 0 0 0,0-1 0 0 0,0-1 0 0 0,0 0 0 0 0,-1 0 0 0 0,1-1 1 0 0,0 1-1 0 0,-1-2 0 0 0,0 1 0 0 0,0-1 0 0 0,0 0 0 0 0,0 0 0 0 0,-1-1 0 0 0,1 0 0 0 0,-1 0 1 0 0,0-1-1 0 0,-1 1 0 0 0,5-7-187 0 0,84-107 1380 0 0,-90 112-1355 0 0,-1 1-1 0 0,1-1 1 0 0,-1 0-1 0 0,-1 0 1 0 0,1 0 0 0 0,-1 0-1 0 0,0 0 1 0 0,-1 0 0 0 0,0-1-1 0 0,0 1 1 0 0,0-1 0 0 0,-1 1-1 0 0,0-1 1 0 0,-1 1 0 0 0,1-1-1 0 0,-1 1 1 0 0,-1 0-1 0 0,0-1 1 0 0,0-1-25 0 0,0 6-95 0 0,0-1 0 0 0,0 1 1 0 0,0-1-1 0 0,0 1 0 0 0,0 0 0 0 0,-1 0 0 0 0,1 0 0 0 0,-1 0 0 0 0,0 0 1 0 0,0 0-1 0 0,0 1 0 0 0,0 0 0 0 0,0-1 0 0 0,-1 1 0 0 0,1 0 0 0 0,-1 1 0 0 0,1-1 1 0 0,-1 1-1 0 0,0-1 0 0 0,0 1 0 0 0,0 0 0 0 0,1 0 0 0 0,-1 1 0 0 0,0-1 1 0 0,0 1-1 0 0,0 0 0 0 0,0 0 0 0 0,-3 1 95 0 0,-107 28-7363 0 0,87-14 2291 0 0,6-4-2207 0 0</inkml:trace>
  <inkml:trace contextRef="#ctx0" brushRef="#br0" timeOffset="534.182">1150 479 5009 0 0,'0'0'2479'0'0,"0"0"-905"0"0,0 0-191 0 0,0 0 216 0 0,0 0 84 0 0,0 0-219 0 0,0 0-489 0 0,0 0-472 0 0,0 0-262 0 0,0 0-123 0 0,0 0-22 0 0,0 0-3 0 0,0 0-17 0 0,4 12-32 0 0,15 68-7 0 0,-17-75 15 0 0,0 0 0 0 0,0-1 0 0 0,1 1 0 0 0,-1-1 0 0 0,1 0 0 0 0,0 0 0 0 0,0 0 0 0 0,0 0 0 0 0,1 0 0 0 0,-1-1-1 0 0,1 1 1 0 0,0-1 0 0 0,0 0 0 0 0,0 0 0 0 0,0 0 0 0 0,1-1 0 0 0,-1 0 0 0 0,1 0 0 0 0,0 0 0 0 0,-1 0 0 0 0,1-1 0 0 0,0 1-1 0 0,0-1 1 0 0,0 0 0 0 0,0-1 0 0 0,0 1 0 0 0,0-1 0 0 0,2 0-52 0 0,1-1 196 0 0,0 0 1 0 0,-1 0-1 0 0,1 0 0 0 0,-1-1 0 0 0,1 0 0 0 0,-1 0 1 0 0,0-1-1 0 0,0 0 0 0 0,0 0 0 0 0,0-1 1 0 0,0 0-1 0 0,-1 0 0 0 0,1-1 0 0 0,-1 1 1 0 0,-1-1-1 0 0,1-1 0 0 0,2-2-196 0 0,80-110-114 0 0,-74 96-283 0 0,7-17-2232 0 0,-10 12-6545 0 0,-7 19-676 0 0</inkml:trace>
  <inkml:trace contextRef="#ctx0" brushRef="#br0" timeOffset="1108.168">1699 435 9338 0 0,'0'0'1123'0'0,"0"0"-591"0"0,0 0-59 0 0,0 0 304 0 0,0 0 228 0 0,0 0 31 0 0,0 0-151 0 0,0 0-201 0 0,0 0-179 0 0,3 33-127 0 0,8 103-89 0 0,-8-97-217 0 0,-1-1 0 0 0,-2 1 0 0 0,-2-1 0 0 0,-1 1 0 0 0,-2-1 0 0 0,-2 0 0 0 0,-10 31-72 0 0,14-55 2 0 0,0 0 22 0 0,-1 0 0 0 0,0 0 0 0 0,0 0 0 0 0,-2-1 0 0 0,0 0 0 0 0,0 0 0 0 0,-1 0-1 0 0,-5 5-23 0 0,11-17 41 0 0,0-1 0 0 0,0 0 0 0 0,0 1 0 0 0,0-1 0 0 0,1 0 0 0 0,-1 0 0 0 0,0 0 0 0 0,0 1 0 0 0,0-1 0 0 0,0 0 0 0 0,0-1-1 0 0,0 1 1 0 0,0 0 0 0 0,0 0 0 0 0,0 0 0 0 0,0 0 0 0 0,0-1 0 0 0,0 1 0 0 0,0-1 0 0 0,0 1 0 0 0,0-1 0 0 0,0 1-1 0 0,0-1 1 0 0,1 1 0 0 0,-1-1 0 0 0,0 1 0 0 0,0-1 0 0 0,1 0 0 0 0,-1 0 0 0 0,0 1 0 0 0,1-1 0 0 0,-1 0 0 0 0,1 0 0 0 0,-1 0-1 0 0,1 0 1 0 0,-1 0 0 0 0,1 0 0 0 0,0 1 0 0 0,-1-1 0 0 0,1 0 0 0 0,0 0 0 0 0,0 0 0 0 0,0 0 0 0 0,0 0 0 0 0,0 0 0 0 0,0 0-1 0 0,0 0 1 0 0,0 0 0 0 0,0 0 0 0 0,0 0 0 0 0,0 0 0 0 0,1 0 0 0 0,-1-1-41 0 0,1-17 38 0 0,0 0 0 0 0,1-1 0 0 0,0 1 0 0 0,2 1-1 0 0,1-1 1 0 0,0 0 0 0 0,1 1 0 0 0,1 0 0 0 0,0 1 0 0 0,2-1 0 0 0,0 1 0 0 0,1 1 0 0 0,0 0 0 0 0,2 0-38 0 0,12-25 25 0 0,-7 9-84 0 0,2 1-1 0 0,1 0 1 0 0,1 2-1 0 0,2 0 1 0 0,1 2-1 0 0,1 0 1 0 0,1 2-1 0 0,2 1 1 0 0,0 1-1 0 0,1 1 1 0 0,1 1-1 0 0,2 2 1 0 0,17-7 59 0 0,-45 23 8 0 0,0 1 0 0 0,0 0 0 0 0,1 0 0 0 0,-1 1 0 0 0,0-1 0 0 0,1 1 0 0 0,0 0 0 0 0,-1 0 0 0 0,1 1 0 0 0,-1-1 1 0 0,1 1-1 0 0,0 0 0 0 0,0 0 0 0 0,-1 1 0 0 0,1-1 0 0 0,0 1 0 0 0,-1 0 0 0 0,1 0 0 0 0,-1 1 0 0 0,1-1 0 0 0,-1 1 0 0 0,0 0 1 0 0,0 0-1 0 0,0 1 0 0 0,0-1 0 0 0,0 1 0 0 0,0 0 0 0 0,-1 0 0 0 0,1 0 0 0 0,-1 0 0 0 0,1 1-8 0 0,3 6 100 0 0,0 0-1 0 0,0 1 1 0 0,-1-1-1 0 0,-1 1 1 0 0,1 0-1 0 0,-2 1 1 0 0,0-1-1 0 0,0 1 1 0 0,-1 0-1 0 0,-1 0 1 0 0,1 0 0 0 0,-2 0-1 0 0,0 1 1 0 0,-1-1-1 0 0,0 0 1 0 0,-1 11-100 0 0,0-15 87 0 0,0 0 1 0 0,0-1-1 0 0,0 1 1 0 0,-1 0 0 0 0,0 0-1 0 0,-1-1 1 0 0,0 0-1 0 0,0 1 1 0 0,0-1-1 0 0,-1 0 1 0 0,0 0 0 0 0,-1-1-1 0 0,1 1 1 0 0,-1-1-1 0 0,0 0 1 0 0,-1 0 0 0 0,0-1-1 0 0,0 0 1 0 0,0 0-1 0 0,0 0 1 0 0,-3 1-88 0 0,-5 3 44 0 0,0-1 0 0 0,0 0 1 0 0,-1-1-1 0 0,0 0 0 0 0,-1-1 1 0 0,1-1-1 0 0,-1-1 0 0 0,0 0 0 0 0,-13 1-44 0 0,-112-3-1433 0 0,136-3 1158 0 0,-1 0 0 0 0,1-1 0 0 0,-1 0 0 0 0,1 0 0 0 0,0 0 0 0 0,0-1 0 0 0,0 1 1 0 0,0-1-1 0 0,0-1 0 0 0,1 1 0 0 0,-1-1 0 0 0,1 1 0 0 0,0-1 0 0 0,0-1 0 0 0,-1-1 275 0 0,-10-62-11725 0 0,15 61 9766 0 0,0-5-2554 0 0</inkml:trace>
  <inkml:trace contextRef="#ctx0" brushRef="#br0" timeOffset="1362.411">2500 1 4321 0 0,'0'0'3534'0'0,"0"0"-1548"0"0,0 0-617 0 0,0 0 13 0 0,0 0 64 0 0,0 0-26 0 0,0 0-104 0 0,0 0-169 0 0,0 0-193 0 0,0 0-169 0 0,-21 36-182 0 0,-62 114-168 0 0,40-46 80 0 0,32-57-431 0 0,1 1 1 0 0,3 0 0 0 0,2 0 0 0 0,2 0 0 0 0,2 0 0 0 0,3 4-85 0 0,13 36-1370 0 0,-9-76-371 0 0,-5-10-2054 0 0,1-1-3422 0 0,-1-1-382 0 0</inkml:trace>
  <inkml:trace contextRef="#ctx0" brushRef="#br0" timeOffset="1726.704">2559 579 2160 0 0,'0'0'2000'0'0,"0"0"173"0"0,0 0 265 0 0,0 0 123 0 0,0 0-163 0 0,0 0-363 0 0,0 0-396 0 0,0 0-299 0 0,34 9-229 0 0,111 26-212 0 0,-140-34-826 0 0,1 1 0 0 0,-1-1-1 0 0,1 0 1 0 0,-1-1 0 0 0,1 1 0 0 0,0-1 0 0 0,-1 0 0 0 0,1-1 0 0 0,-1 1 0 0 0,1-1 0 0 0,-1 0-1 0 0,1-1 1 0 0,-1 1 0 0 0,1-1 0 0 0,2-2-73 0 0,8-2 215 0 0,7 0-27 0 0,0-2 1 0 0,-1-1-1 0 0,0 0 1 0 0,-1-1-1 0 0,0-2 0 0 0,0 0 1 0 0,-2-1-1 0 0,1-1 1 0 0,-2-1-1 0 0,0-1 0 0 0,13-14-188 0 0,-27 26 8 0 0,-1-1-1 0 0,0 0 0 0 0,0 0 0 0 0,-1 0 0 0 0,1 0 0 0 0,-1-1 0 0 0,0 1 0 0 0,-1 0 1 0 0,1-1-1 0 0,-1 0 0 0 0,0 1 0 0 0,0-1 0 0 0,-1 0 0 0 0,0 1 0 0 0,0-1 0 0 0,0 0 0 0 0,0 1 1 0 0,-2-5-8 0 0,-1 6-52 0 0,0 1 0 0 0,0 0 1 0 0,-1 0-1 0 0,1 0 0 0 0,-1 0 1 0 0,1 1-1 0 0,-1-1 0 0 0,0 1 1 0 0,0 0-1 0 0,0 0 0 0 0,-1 0 1 0 0,1 1-1 0 0,0 0 0 0 0,-1 0 1 0 0,1 0-1 0 0,-1 0 0 0 0,1 0 1 0 0,-1 1-1 0 0,1 0 0 0 0,-1 0 1 0 0,1 0-1 0 0,-1 0 0 0 0,1 1 1 0 0,-1 0-1 0 0,1 0 0 0 0,0 0 1 0 0,-4 2 51 0 0,-12 3-38 0 0,0 0 0 0 0,1 2 0 0 0,-1 1 0 0 0,2 0 0 0 0,-1 1 0 0 0,1 1-1 0 0,1 1 1 0 0,0 1 0 0 0,0 0 0 0 0,-12 14 38 0 0,15-16-15 0 0,0 2-1 0 0,1 0 0 0 0,1 0 0 0 0,0 2 0 0 0,0-1 0 0 0,2 1 1 0 0,0 1-1 0 0,0 0 0 0 0,2 0 0 0 0,0 1 0 0 0,1 0 0 0 0,0 0 1 0 0,2 1-1 0 0,0 0 0 0 0,1 0 0 0 0,-1 13 16 0 0,4-23-15 0 0,0-1-1 0 0,1 0 1 0 0,0 1-1 0 0,0-1 1 0 0,1 0-1 0 0,0 1 1 0 0,1-1-1 0 0,-1 0 1 0 0,1 0 0 0 0,0 0-1 0 0,1 0 1 0 0,0 0-1 0 0,0 0 1 0 0,1-1-1 0 0,-1 1 1 0 0,1-1-1 0 0,3 3 16 0 0,5 3-58 0 0,1-1 0 0 0,0-1-1 0 0,0 0 1 0 0,1-1-1 0 0,0 0 1 0 0,1-1-1 0 0,0-1 1 0 0,0 0 0 0 0,1-1-1 0 0,0-1 1 0 0,0 0-1 0 0,0-1 1 0 0,0-1-1 0 0,1 0 1 0 0,-1-1 0 0 0,1-1-1 0 0,-1-1 1 0 0,1 0-1 0 0,0-1 1 0 0,-1-1-1 0 0,7-2 59 0 0,34-10-3038 0 0,-19 0-5434 0 0,-21 7-762 0 0</inkml:trace>
</inkml:ink>
</file>

<file path=ppt/ink/ink5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122 292 720 0 0,'0'0'2785'0'0,"0"0"-2102"0"0,0 0-838 0 0,0 0 23 0 0,0 0 413 0 0,0 0 535 0 0,0 0 321 0 0,0 0 47 0 0,0 0-155 0 0,0 0-284 0 0,0 0-259 0 0,-5 28-147 0 0,-13 90-79 0 0,-40 89 1350 0 0,17-93 952 0 0,49-140 3141 0 0,5-18-6141 0 0,7 3 422 0 0,2 1 0 0 0,3 1 0 0 0,0 1 0 0 0,3 2 0 0 0,0 0 0 0 0,3 2 0 0 0,1 1 0 0 0,1 2 0 0 0,4-1 16 0 0,35-5-610 0 0,-66 67 246 0 0,-25 157 1184 0 0,15-96-798 0 0,5-90-15 0 0,0 0-1 0 0,0 0 1 0 0,0 0 0 0 0,0 0 0 0 0,1 0 0 0 0,-1 0 0 0 0,0 0 0 0 0,0 0-1 0 0,1 0 1 0 0,-1-1 0 0 0,0 1 0 0 0,1-1 0 0 0,-1 1 0 0 0,1-1 0 0 0,-1 1-1 0 0,1-1 1 0 0,-1 0 0 0 0,1 1 0 0 0,-1-1 0 0 0,1 0 0 0 0,-1 0-1 0 0,1 0 1 0 0,-1 0 0 0 0,1-1 0 0 0,-1 1 0 0 0,1 0 0 0 0,-1-1 0 0 0,1 1-1 0 0,-1-1 1 0 0,0 1 0 0 0,1-1 0 0 0,-1 0 0 0 0,0 1 0 0 0,1-1-1 0 0,-1 0 1 0 0,0 0 0 0 0,1-1-7 0 0,281-240 476 0 0,-243 223-761 0 0,-34 60-129 0 0,-38 128 698 0 0,21-129-269 0 0,6 45-1849 0 0,40-78-11651 0 0,-25-10 9136 0 0</inkml:trace>
  <inkml:trace contextRef="#ctx0" brushRef="#br0" timeOffset="286.805">1187 351 3681 0 0,'0'0'2396'0'0,"0"0"-1199"0"0,0 0-487 0 0,0 0 220 0 0,0 0 350 0 0,0 0 198 0 0,0 0-119 0 0,0 0-294 0 0,0 0-331 0 0,-28 31-265 0 0,-84 101-157 0 0,77-72-10 0 0,36-51-240 0 0,-2-6-24 0 0,0 1-1 0 0,1-1 0 0 0,-1 1 0 0 0,1-1 0 0 0,0 1 0 0 0,0-1 1 0 0,0 1-1 0 0,1-1 0 0 0,-1 1 0 0 0,1 0 0 0 0,0-1 0 0 0,0 0 1 0 0,0 1-1 0 0,0-1 0 0 0,1 0 0 0 0,-1 1 0 0 0,1-1 0 0 0,0 0 0 0 0,0 0 1 0 0,0 0-1 0 0,0-1 0 0 0,1 1 0 0 0,-1 0 0 0 0,1-1 0 0 0,-1 1 1 0 0,1-1-1 0 0,0 0 0 0 0,0 0 0 0 0,0 0 0 0 0,0-1 0 0 0,1 1 1 0 0,-1 0-1 0 0,0-1 0 0 0,1 0 0 0 0,-1 0 0 0 0,0 0 0 0 0,4 0-37 0 0,1 0 114 0 0,-1 0-1 0 0,0-1 1 0 0,0 0-1 0 0,1-1 1 0 0,-1 1-1 0 0,0-1 1 0 0,0-1-1 0 0,1 1 1 0 0,-1-1-1 0 0,0 0 1 0 0,0-1-1 0 0,-1 0 1 0 0,1 0-1 0 0,-1 0 1 0 0,1-1-1 0 0,-1 0 1 0 0,0 0-1 0 0,0-1 1 0 0,-1 1-1 0 0,1-1 1 0 0,-1-1-114 0 0,8-7 188 0 0,-5 6-126 0 0,0 0-1 0 0,0 0 1 0 0,-1-1-1 0 0,0 0 1 0 0,0 0-1 0 0,-1-1 1 0 0,0 0-1 0 0,0 0 1 0 0,-1 0-1 0 0,-1-1 1 0 0,1 0-1 0 0,-1 1 0 0 0,-1-2 1 0 0,0 1-1 0 0,1-8-61 0 0,-13-64-1808 0 0,8 80 1575 0 0,0 0 1 0 0,0 0 0 0 0,-1 0 0 0 0,1 1 0 0 0,0-1 0 0 0,-1 0 0 0 0,0 1 0 0 0,1-1 0 0 0,-1 1 0 0 0,0 0 0 0 0,0-1 0 0 0,0 1-1 0 0,0 0 1 0 0,0 0 0 0 0,0 0 0 0 0,0 0 0 0 0,0 1 0 0 0,0-1 0 0 0,0 0 0 0 0,0 1 0 0 0,-1 0 0 0 0,1-1 0 0 0,-1 1 232 0 0,-69 7-11684 0 0,54 0 9670 0 0</inkml:trace>
  <inkml:trace contextRef="#ctx0" brushRef="#br0" timeOffset="859.981">1438 708 2681 0 0,'0'0'2205'0'0,"0"0"-464"0"0,0 0-253 0 0,0 0 8 0 0,0 0 33 0 0,0 0-82 0 0,0 0-192 0 0,0 0-262 0 0,0 0-193 0 0,0 0-110 0 0,0 0-79 0 0,0 0-34 0 0,0 0-21 0 0,13-29-41 0 0,44-91-66 0 0,9 29 503 0 0,-42 69-722 0 0,-2-3-37 0 0,84-67 22 0 0,-103 114-1086 0 0,-35 95 799 0 0,20-36 12 0 0,14-79 71 0 0,0-1-1 0 0,0 1 1 0 0,0-1 0 0 0,0 0-1 0 0,0 0 1 0 0,1 0-1 0 0,-1 0 1 0 0,0 0 0 0 0,1 0-1 0 0,-1-1 1 0 0,0 1 0 0 0,1-1-1 0 0,-1 0 1 0 0,1 0-1 0 0,-1 0 1 0 0,1 0 0 0 0,-1 0-1 0 0,1 0 1 0 0,-1-1-1 0 0,0 1 1 0 0,1-1 0 0 0,-1 1-1 0 0,1-1 1 0 0,-1 0 0 0 0,2-1-11 0 0,121-72 385 0 0,35-13-344 0 0,-159 86-44 0 0,0 1-1 0 0,0-1 0 0 0,1 0 1 0 0,-1 0-1 0 0,0 1 0 0 0,0-1 1 0 0,0 1-1 0 0,1-1 0 0 0,-1 1 1 0 0,0-1-1 0 0,1 1 1 0 0,-1 0-1 0 0,1 0 0 0 0,-1-1 1 0 0,0 1-1 0 0,1 0 0 0 0,-1 0 1 0 0,0 0-1 0 0,1 1 0 0 0,-1-1 1 0 0,1 0-1 0 0,-1 1 0 0 0,0-1 1 0 0,1 0-1 0 0,-1 1 0 0 0,0-1 1 0 0,0 1-1 0 0,1 0 0 0 0,-1 0 1 0 0,0-1-1 0 0,0 1 1 0 0,0 0-1 0 0,0 0 0 0 0,0 0 1 0 0,0 0-1 0 0,0 0 0 0 0,0 0 1 0 0,0 0-1 0 0,-1 0 0 0 0,1 1 1 0 0,0-1-1 0 0,-1 0 0 0 0,1 0 1 0 0,-1 1-1 0 0,1-1 0 0 0,-1 0 1 0 0,0 1-1 0 0,1-1 0 0 0,-1 0 1 0 0,0 1-1 0 0,0-1 1 0 0,0 1-1 0 0,0-1 0 0 0,0 0 1 0 0,0 1-1 0 0,-1-1 0 0 0,1 1 4 0 0,-23 154 675 0 0,28-91-1087 0 0,17-53-2557 0 0,-15-12-229 0 0,-2 0-1925 0 0,-1 0-3954 0 0</inkml:trace>
  <inkml:trace contextRef="#ctx0" brushRef="#br0" timeOffset="1591.786">2285 597 0 0 0,'0'0'535'0'0,"0"0"565"0"0,0 0 78 0 0,0 0-226 0 0,0 0-225 0 0,0 0-55 0 0,0 0 76 0 0,0 0 195 0 0,0 0 161 0 0,7 5 54 0 0,22 15 7 0 0,-25-18-876 0 0,0 0 0 0 0,0-1 0 0 0,1 1 0 0 0,-1-1 0 0 0,0-1 0 0 0,0 1 0 0 0,1 0 0 0 0,-1-1 0 0 0,0 0 0 0 0,1 0 0 0 0,-1 0 0 0 0,0-1 0 0 0,1 1 0 0 0,-1-1 0 0 0,0 0 0 0 0,0 0 0 0 0,1 0 0 0 0,-1-1 0 0 0,0 0 0 0 0,-1 0 1 0 0,1 0-291 0 0,11-4 233 0 0,0-1 0 0 0,-1 0 0 0 0,0-1-1 0 0,-1-1 1 0 0,1 0 0 0 0,-2 0 0 0 0,1-2-1 0 0,-2 0 1 0 0,1 0 0 0 0,-2-1 0 0 0,1 0-1 0 0,-1-1 1 0 0,5-9-232 0 0,-14 21-7 0 0,0-1-1 0 0,0 1 0 0 0,0-1 1 0 0,0 1-1 0 0,0-1 1 0 0,0 1-1 0 0,0-1 1 0 0,-1 0-1 0 0,1 1 1 0 0,-1-1-1 0 0,1 0 1 0 0,-1 0-1 0 0,1 1 0 0 0,-1-1 1 0 0,0 0-1 0 0,0 0 1 0 0,0 0-1 0 0,0 0 1 0 0,0 1-1 0 0,-1-1 1 0 0,1 0-1 0 0,0 0 1 0 0,-1 1-1 0 0,1-1 0 0 0,-1 0 1 0 0,0 0-1 0 0,0 1 1 0 0,1-1-1 0 0,-1 1 1 0 0,0-1-1 0 0,0 1 1 0 0,-1-1-1 0 0,1 1 0 0 0,0 0 1 0 0,0-1-1 0 0,-1 1 1 0 0,1 0-1 0 0,0 0 1 0 0,-1 0-1 0 0,1 0 1 0 0,-1 0-1 0 0,0 0 1 0 0,1 0-1 0 0,-1 1 0 0 0,0-1 1 0 0,1 1-1 0 0,-1-1 1 0 0,0 1-1 0 0,0 0 1 0 0,0-1-1 0 0,1 1 1 0 0,-1 0-1 0 0,0 0 1 0 0,0 0-1 0 0,0 0 0 0 0,0 1 8 0 0,-10-1-129 0 0,-1 0 0 0 0,1 1 0 0 0,-1 0 0 0 0,1 1-1 0 0,0 1 1 0 0,-1 0 0 0 0,1 1 0 0 0,1 0 0 0 0,-1 1 0 0 0,0 0-1 0 0,1 0 1 0 0,0 1 0 0 0,1 1 0 0 0,-1 0 0 0 0,1 1-1 0 0,1 0 1 0 0,-1 0 0 0 0,1 1 0 0 0,1 0 0 0 0,-1 0-1 0 0,2 1 1 0 0,-1 0 0 0 0,1 2 129 0 0,4-8 0 0 0,0 0 0 0 0,1 1 0 0 0,0-1-1 0 0,0 1 1 0 0,0-1 0 0 0,0 1 0 0 0,1 0 0 0 0,0 0 0 0 0,0 0 0 0 0,0 0-1 0 0,0 0 1 0 0,1 0 0 0 0,0 0 0 0 0,0 0 0 0 0,0 0 0 0 0,1 0 0 0 0,-1 0-1 0 0,1 0 1 0 0,1-1 0 0 0,-1 1 0 0 0,0 0 0 0 0,1 0 0 0 0,0-1 0 0 0,0 1-1 0 0,1-1 1 0 0,-1 0 0 0 0,1 1 0 0 0,4 2 4 0 0,0-1 0 0 0,0 0 0 0 0,0 0 0 0 0,1 0 0 0 0,-1-1 0 0 0,1 0 0 0 0,1 0 0 0 0,-1-1-1 0 0,1 0 1 0 0,0-1 0 0 0,-1 0 0 0 0,1 0 0 0 0,1-1 0 0 0,-1 0 0 0 0,0-1 0 0 0,0 0 0 0 0,1 0 0 0 0,-1-1 0 0 0,4 0-4 0 0,98-5-1182 0 0,-37-9-3357 0 0,-25 3-2746 0 0,-35 8 4250 0 0</inkml:trace>
  <inkml:trace contextRef="#ctx0" brushRef="#br0" timeOffset="1971.041">2754 704 2128 0 0,'0'0'4349'0'0,"0"0"-1815"0"0,0 0-721 0 0,0 0-85 0 0,0 0-45 0 0,0 0-191 0 0,0 0-331 0 0,0 0-351 0 0,0 0-287 0 0,0 0-187 0 0,0 0-100 0 0,0 0-54 0 0,0 0 2 0 0,3-1 13 0 0,17-9-10 0 0,0-1-1 0 0,-1-1 1 0 0,-1-1-1 0 0,0 0 1 0 0,-1-2-1 0 0,5-4-186 0 0,69-52 147 0 0,-55 48-446 0 0,-35 23 140 0 0,-1 0-49 0 0,0 0-40 0 0,0 30-565 0 0,-1-24 822 0 0,0 0 0 0 0,0 1 1 0 0,0-1-1 0 0,1 1 0 0 0,0-1 1 0 0,0 1-1 0 0,1-1 0 0 0,0 0 1 0 0,0 1-1 0 0,0-1 0 0 0,1 0 1 0 0,0 0-1 0 0,0 0 0 0 0,1 0 1 0 0,-1 0-1 0 0,1 0 0 0 0,0 0 1 0 0,1-1-1 0 0,0 0 0 0 0,0 0 1 0 0,0 0-1 0 0,0 0 0 0 0,1 0 1 0 0,-1-1-1 0 0,1 0 0 0 0,1 0 1 0 0,-1 0-1 0 0,0-1 0 0 0,1 1 1 0 0,0-2-1 0 0,-1 1 0 0 0,2 0-9 0 0,1-2 95 0 0,1 1-1 0 0,-1-1 0 0 0,1-1 1 0 0,-1 1-1 0 0,1-2 0 0 0,-1 1 1 0 0,1-1-1 0 0,-1 0 0 0 0,1-1 1 0 0,-1 0-1 0 0,0 0 0 0 0,1-1 1 0 0,-1 0-1 0 0,-1-1 0 0 0,1 1 1 0 0,0-1-1 0 0,-1-1 0 0 0,4-2-94 0 0,26-20-96 0 0,-2-2 0 0 0,-1-1-1 0 0,-1-2 1 0 0,-2-1 0 0 0,14-20 96 0 0,4-21-5731 0 0,-32 44-1269 0 0,-9 14-679 0 0</inkml:trace>
  <inkml:trace contextRef="#ctx0" brushRef="#br0" timeOffset="2275.886">3730 1 13019 0 0,'0'0'1299'0'0,"0"0"-716"0"0,0 0-218 0 0,0 0 215 0 0,0 0 282 0 0,0 0 166 0 0,0 0-44 0 0,0 0-149 0 0,-2 30-156 0 0,-7 99-150 0 0,-7 127 926 0 0,-5-10-3035 0 0,8-212-2699 0 0,-6-23-5057 0 0,16-10 2313 0 0</inkml:trace>
  <inkml:trace contextRef="#ctx0" brushRef="#br0" timeOffset="2515.979">3391 373 7658 0 0,'0'0'3366'0'0,"0"0"-1299"0"0,0 0-862 0 0,0 0-260 0 0,0 0-113 0 0,0 0-84 0 0,0 0-129 0 0,0 0-150 0 0,0 0-105 0 0,0 0-102 0 0,33-6-85 0 0,104-16-65 0 0,2 17 19 0 0,29 22-1669 0 0,-157-16 1115 0 0,31 1-2205 0 0,-14-1-1937 0 0,-2 0-5236 0 0</inkml:trace>
</inkml:ink>
</file>

<file path=ppt/ink/ink5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3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6073 0 0,'0'0'1619'0'0,"0"0"-586"0"0,0 0-164 0 0,0 0 291 0 0,0 0 319 0 0,0 0 150 0 0,0 0-137 0 0,0 0-261 0 0,0 0-218 0 0,0 0-175 0 0,0 0-143 0 0,0 0-108 0 0,29 0-94 0 0,89-1-92 0 0,189-36 846 0 0,-291 36-2663 0 0,20-3 3695 0 0,-23 3-4134 0 0,1-1-4290 0 0,0 0-6032 0 0,-14 2 9632 0 0</inkml:trace>
</inkml:ink>
</file>

<file path=ppt/ink/ink5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6473 0 0,'0'0'2222'0'0,"0"0"-1215"0"0,0 0-279 0 0,0 0 460 0 0,0 0 450 0 0,0 0 148 0 0,0 0-242 0 0,0 0-397 0 0,0 0-329 0 0,0 0-234 0 0,34 0-176 0 0,110-1-121 0 0,0-13 211 0 0,-66 7-517 0 0,53-5-609 0 0,-45 1-5054 0 0,-65 6 79 0 0,-7 3-2793 0 0</inkml:trace>
</inkml:ink>
</file>

<file path=ppt/ink/ink5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8.6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44 0 0 0,'0'0'491'0'0,"0"0"609"0"0,0 0 259 0 0,0 0 87 0 0,0 0-106 0 0,0 0-236 0 0,0 0-285 0 0,0 0-274 0 0,0 0-217 0 0,-6 8-119 0 0,-51 124 780 0 0,44-67-707 0 0,3 0 0 0 0,3 1 0 0 0,2 0 0 0 0,4 0 0 0 0,3 18-282 0 0,-2-73 38 0 0,0 1 0 0 0,0-1 1 0 0,1 0-1 0 0,1 1 0 0 0,-1-1 1 0 0,2 0-1 0 0,0 0 0 0 0,0 0 1 0 0,1-1-1 0 0,1 1 0 0 0,-1-1 1 0 0,2 0-1 0 0,-1 0 0 0 0,1-1 1 0 0,1 1-1 0 0,0-1 0 0 0,0-1 1 0 0,1 1-1 0 0,8 6-38 0 0,-8-13 185 0 0,-1-1 0 0 0,1 0 0 0 0,0-1 0 0 0,-1 0 1 0 0,1 0-1 0 0,0 0 0 0 0,-1-1 0 0 0,1 0 0 0 0,0-1 0 0 0,-1 0 1 0 0,0 0-1 0 0,1 0 0 0 0,-1-1 0 0 0,0 0 0 0 0,0-1 0 0 0,0 0 0 0 0,-1 0 1 0 0,1 0-1 0 0,-1 0 0 0 0,0-1 0 0 0,0 0 0 0 0,-1-1 0 0 0,0 1 0 0 0,3-5-185 0 0,42-39 344 0 0,-2-3 0 0 0,-3-2-1 0 0,-2-2 1 0 0,-3-1 0 0 0,-2-3-1 0 0,13-30-343 0 0,-40 71 81 0 0,0 0-1 0 0,-2-1 1 0 0,0 0-1 0 0,-2 0 1 0 0,0-1-1 0 0,-1 0 1 0 0,-1-1 0 0 0,-1 1-1 0 0,-1-1 1 0 0,-1 0-1 0 0,0 0 1 0 0,-2 1-1 0 0,-1-6-80 0 0,1 25 10 0 0,0 1 0 0 0,-1 0 0 0 0,1-1 0 0 0,0 1 0 0 0,-1 0 0 0 0,1-1 0 0 0,-1 1 0 0 0,1 0 0 0 0,-1 0 0 0 0,0 0 0 0 0,1 0 0 0 0,-1-1 0 0 0,0 1 0 0 0,0 0 0 0 0,0 0 0 0 0,0 0 0 0 0,0 0 0 0 0,0 1 0 0 0,0-1 0 0 0,0 0 0 0 0,0 0 0 0 0,0 1-1 0 0,0-1 1 0 0,0 0 0 0 0,-1 1 0 0 0,1-1 0 0 0,0 1 0 0 0,-1 0 0 0 0,1-1 0 0 0,0 1 0 0 0,-1 0 0 0 0,1 0 0 0 0,0 0 0 0 0,-1 0 0 0 0,1 0 0 0 0,0 0 0 0 0,-1 0 0 0 0,1 0 0 0 0,0 1 0 0 0,-1-1 0 0 0,1 0 0 0 0,0 1 0 0 0,0-1 0 0 0,-1 1 0 0 0,1-1 0 0 0,0 1 0 0 0,0 0 0 0 0,0 0 0 0 0,0-1 0 0 0,0 1 0 0 0,0 0 0 0 0,0 0 0 0 0,0 0 0 0 0,0 0 0 0 0,0 0-1 0 0,0 0 1 0 0,1 0 0 0 0,-1 1 0 0 0,0-1 0 0 0,1 0 0 0 0,-1 0 0 0 0,1 1 0 0 0,-1-1 0 0 0,1 0 0 0 0,-1 2-10 0 0,-8 20 8 0 0,0 2 0 0 0,1-1-1 0 0,2 1 1 0 0,0 0 0 0 0,2 1 0 0 0,0-1-1 0 0,2 1 1 0 0,1 0 0 0 0,1-1 0 0 0,1 4-8 0 0,3 6 17 0 0,1 0 1 0 0,1 0-1 0 0,2-1 0 0 0,2 0 1 0 0,1-1-1 0 0,1 0 1 0 0,2 0-1 0 0,10 15-17 0 0,-2 2-25 0 0,-6-15-299 0 0,14 35-314 0 0,-19-23-6320 0 0,-11-40 2262 0 0,0-3-2212 0 0</inkml:trace>
  <inkml:trace contextRef="#ctx0" brushRef="#br0" timeOffset="284.053">960 552 8970 0 0,'0'0'1540'0'0,"0"0"-352"0"0,0 0-101 0 0,0 0 190 0 0,0 0 106 0 0,0 0-95 0 0,0 0-295 0 0,0 0-335 0 0,0 0-233 0 0,0 0-155 0 0,0 0-92 0 0,0 0-56 0 0,0 0-21 0 0,-2 27-23 0 0,-7 88-30 0 0,13 29-74 0 0,13-96-1355 0 0,-7-36-3705 0 0,4-4-6575 0 0,-10-5 10209 0 0</inkml:trace>
  <inkml:trace contextRef="#ctx0" brushRef="#br0" timeOffset="909.019">1074 662 4121 0 0,'0'0'1151'0'0,"0"0"-335"0"0,0 0-59 0 0,0 0 268 0 0,0 0 208 0 0,0 0 22 0 0,0 0-181 0 0,0 0-230 0 0,0 0-145 0 0,0 0-86 0 0,0 0-86 0 0,0 0-94 0 0,0 0-86 0 0,30-3-76 0 0,94-9-71 0 0,152-17 420 0 0,-215 15-812 0 0,-61 13 209 0 0,0-1-1 0 0,-1 1 1 0 0,1 0-1 0 0,0-1 1 0 0,-1 1-1 0 0,1 0 1 0 0,-1 0-1 0 0,0-1 1 0 0,1 1-1 0 0,-1 0 1 0 0,0 0-1 0 0,0 0 1 0 0,0 0-1 0 0,1 0 1 0 0,-1 0-1 0 0,0 0 1 0 0,-1 0-1 0 0,1 0 1 0 0,0 0-1 0 0,0 0 1 0 0,0 1-1 0 0,0-1 1 0 0,-1 1-1 0 0,1-1 1 0 0,0 1-1 0 0,0-1 1 0 0,-1 1-1 0 0,1-1 1 0 0,0 1-1 0 0,-2 0-16 0 0,-1-2 17 0 0,-15-7 3 0 0,-1 1-1 0 0,-1 0 1 0 0,1 2 0 0 0,-1 0-1 0 0,0 2 1 0 0,-1 0 0 0 0,-7 0-20 0 0,-22-2 597 0 0,51 6-545 0 0,0 0-60 0 0,0 0-15 0 0,0 0-25 0 0,0 0-24 0 0,0 0 3 0 0,5 22 16 0 0,3 4 82 0 0,-1 0 0 0 0,-2 0 1 0 0,0 1-1 0 0,-2 0 0 0 0,-1 0 1 0 0,-1-1-1 0 0,-2 20-29 0 0,1-46 0 0 0,-2 126 24 0 0,52-198 323 0 0,113-99-470 0 0,-148 156-220 0 0,9-8-871 0 0,-8 11-3261 0 0,-11 10-325 0 0,-2 2-1641 0 0</inkml:trace>
  <inkml:trace contextRef="#ctx0" brushRef="#br0" timeOffset="1323.152">1727 563 7890 0 0,'0'0'1664'0'0,"0"0"-637"0"0,0 0-358 0 0,0 0 113 0 0,0 0 242 0 0,0 0 139 0 0,0 0-107 0 0,0 0-221 0 0,0 0-217 0 0,0 0-165 0 0,0 0-100 0 0,0 0-75 0 0,0 0-53 0 0,31-4-37 0 0,98-10-24 0 0,-1 10 218 0 0,-125 3-377 0 0,-1 1 1 0 0,0 0 0 0 0,0 0 0 0 0,0 0 0 0 0,0 0 0 0 0,0 0-1 0 0,0 1 1 0 0,1-1 0 0 0,-1 1 0 0 0,0-1 0 0 0,0 1-1 0 0,0 0 1 0 0,0-1 0 0 0,0 1 0 0 0,-1 0 0 0 0,1 0-1 0 0,0 1 1 0 0,0-1 0 0 0,0 0 0 0 0,-1 1 0 0 0,1-1 0 0 0,-1 1-1 0 0,1-1 1 0 0,-1 1 0 0 0,0 0 0 0 0,0-1 0 0 0,1 1-1 0 0,-1 0 1 0 0,0 0 0 0 0,-1 0 0 0 0,1 0 0 0 0,0 0-1 0 0,0 0 1 0 0,-1 0 0 0 0,1 0 0 0 0,-1 0 0 0 0,0 0-1 0 0,0 0 1 0 0,0 1 0 0 0,0-1 0 0 0,0 0 0 0 0,0 0 0 0 0,0 0-1 0 0,-1 0 1 0 0,1 0 0 0 0,-1 0 0 0 0,1 0 0 0 0,-1 0-1 0 0,0 0 1 0 0,0 0 0 0 0,0 0 0 0 0,0 0 0 0 0,0 0-1 0 0,0-1 1 0 0,-1 1 0 0 0,0 1-6 0 0,-134 133 246 0 0,37-46 132 0 0,98-89-379 0 0,0 0 0 0 0,0 0-1 0 0,0 0 1 0 0,0-1 0 0 0,0 1 0 0 0,0 0-1 0 0,0 0 1 0 0,0 0 0 0 0,0 0 0 0 0,1 1-1 0 0,-1-1 1 0 0,0 0 0 0 0,1 0 0 0 0,-1 0-1 0 0,1 0 1 0 0,-1 1 0 0 0,1-1 0 0 0,-1 0-1 0 0,1 1 1 0 0,0-1 0 0 0,0 0 0 0 0,0 1-1 0 0,0-1 1 0 0,0 0 0 0 0,0 1 0 0 0,0-1-1 0 0,0 0 1 0 0,0 1 0 0 0,1-1 0 0 0,-1 0-1 0 0,0 0 1 0 0,1 1 0 0 0,-1-1 0 0 0,1 1 1 0 0,14 2-9 0 0,1 0 1 0 0,-1-2 0 0 0,1 1-1 0 0,0-2 1 0 0,0 0 0 0 0,0-1 0 0 0,-1 0-1 0 0,1-1 1 0 0,0-1 0 0 0,-1-1 0 0 0,1 0-1 0 0,-1-1 1 0 0,0 0 0 0 0,5-4 8 0 0,2 3-490 0 0,20-7-1969 0 0,-15 2-4304 0 0,-15 6-3087 0 0</inkml:trace>
</inkml:ink>
</file>

<file path=ppt/ink/ink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56 0 0 0,'0'0'964'0'0,"0"0"74"0"0,0 0-14 0 0,0 0-50 0 0,0 0-90 0 0,0 0-71 0 0,0 0-14 0 0,0 0-12 0 0,2-3-26 0 0,-1 1-996 0 0,-2-29 6878 0 0,-1 29-6408 0 0,0 0 0 0 0,-1 0 0 0 0,1 1 0 0 0,-1-1 1 0 0,1 0-1 0 0,-1 1 0 0 0,0 0 0 0 0,1 0 0 0 0,-1 0 0 0 0,0 0 0 0 0,0 0 0 0 0,0 0 0 0 0,0 1 0 0 0,0-1 0 0 0,0 1 0 0 0,0 0 0 0 0,0 0 0 0 0,0 0 0 0 0,0 0 0 0 0,0 1 0 0 0,0-1 0 0 0,0 1 0 0 0,0 0-235 0 0,-6 1 81 0 0,1 2 1 0 0,-1-1-1 0 0,1 1 1 0 0,0 0-1 0 0,0 1 1 0 0,0 0-1 0 0,0 0 0 0 0,1 1 1 0 0,0-1-1 0 0,0 2 1 0 0,-3 3-82 0 0,2-1 56 0 0,0-1 0 0 0,0 1 0 0 0,1 1 0 0 0,0 0 1 0 0,1-1-1 0 0,0 2 0 0 0,1-1 0 0 0,0 1 0 0 0,0 0 1 0 0,1 0-1 0 0,1 0 0 0 0,0 1 0 0 0,0-1 0 0 0,1 1 0 0 0,0-1 1 0 0,1 3-57 0 0,1 3 75 0 0,-1-13-39 0 0,1 1 0 0 0,-1 0 0 0 0,1 0 0 0 0,0-1 0 0 0,0 1 0 0 0,1 0 0 0 0,-1 0 0 0 0,1-1 0 0 0,0 1 0 0 0,0 0 0 0 0,1-1 0 0 0,-1 1 0 0 0,1-1 0 0 0,0 1 0 0 0,0-1 0 0 0,1 0 1 0 0,-1 0-1 0 0,1 0 0 0 0,0 0 0 0 0,0-1 0 0 0,0 1 0 0 0,1-1 0 0 0,0 2-36 0 0,6 0 197 0 0,-1-1 0 0 0,1 1 0 0 0,0-1 1 0 0,1-1-1 0 0,-1 0 0 0 0,0-1 0 0 0,1 0 0 0 0,0 0 1 0 0,-1-1-1 0 0,1 0 0 0 0,0-1 0 0 0,0 0 0 0 0,10-2-197 0 0,9 1 255 0 0,52-17 188 0 0,-82 16-845 0 0,1-4-3832 0 0,1 3-6974 0 0,-1 3 1234 0 0</inkml:trace>
</inkml:ink>
</file>

<file path=ppt/ink/ink5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2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457 454 0 0 0,'0'0'655'0'0,"0"0"-114"0"0,0 0-183 0 0,0 0 39 0 0,0 0 274 0 0,0 0 425 0 0,0 0 371 0 0,0 0 125 0 0,0 0-55 0 0,0 0-214 0 0,0 0-252 0 0,-14-31-187 0 0,-45-97-113 0 0,21 74 628 0 0,32 49-1292 0 0,0 1 0 0 0,-1 0 1 0 0,0 0-1 0 0,0 1 1 0 0,0 0-1 0 0,0 0 0 0 0,0 0 1 0 0,-1 1-1 0 0,1 0 1 0 0,-1 1-1 0 0,0 0 0 0 0,1 0 1 0 0,-1 0-1 0 0,0 1 1 0 0,1 0-1 0 0,-1 1 0 0 0,0 0 1 0 0,0 0-1 0 0,1 0 1 0 0,-1 1-1 0 0,1 0 0 0 0,0 1 1 0 0,-1 0-1 0 0,1 0 1 0 0,0 0-1 0 0,0 1 0 0 0,1 0 1 0 0,-1 0-1 0 0,1 1 1 0 0,-4 3-108 0 0,-2 5-4 0 0,0 0 0 0 0,1 1-1 0 0,1 0 1 0 0,0 0 0 0 0,1 1 0 0 0,0 1 0 0 0,1-1 0 0 0,1 1 0 0 0,1 1 0 0 0,0-1 0 0 0,1 1 0 0 0,1 0 0 0 0,0 0 0 0 0,2 1 0 0 0,0-1 0 0 0,0 1 0 0 0,2-1 0 0 0,0 1 0 0 0,1-1 0 0 0,1 1 0 0 0,1-1 0 0 0,0 0 0 0 0,1 0 0 0 0,1 0-1 0 0,1 0 1 0 0,0-1 0 0 0,1 0 0 0 0,1 0 0 0 0,2 3 4 0 0,94 145 56 0 0,-62-102 0 0 0,-2 1 0 0 0,-4 2 0 0 0,1 8-56 0 0,-26-49 28 0 0,-1 1 0 0 0,-1 1 0 0 0,-1 0 0 0 0,-1 0 0 0 0,-1 0 0 0 0,-1 1 0 0 0,-2-1 0 0 0,0 18-28 0 0,-2-28 22 0 0,0 0 0 0 0,-2 0 0 0 0,0-1 0 0 0,0 1 0 0 0,-2-1-1 0 0,0 1 1 0 0,-1-1 0 0 0,0 0 0 0 0,-1 0 0 0 0,-1 0 0 0 0,0-1-1 0 0,-1 0 1 0 0,-1 0 0 0 0,0 0 0 0 0,-1-1 0 0 0,-8 9-22 0 0,7-11 31 0 0,0-1 0 0 0,-1-1 0 0 0,0 0-1 0 0,-1 0 1 0 0,0-1 0 0 0,0-1 0 0 0,-1 0 0 0 0,0 0 0 0 0,0-2 0 0 0,-1 1 0 0 0,1-2 0 0 0,-1 0 0 0 0,0 0 0 0 0,0-1-1 0 0,0-1 1 0 0,-1-1 0 0 0,-13 1-31 0 0,26-2-42 0 0,0-1-1 0 0,-1 1 0 0 0,1 0 1 0 0,0-1-1 0 0,0 1 0 0 0,0-1 1 0 0,0 1-1 0 0,0-1 1 0 0,0 0-1 0 0,0 0 0 0 0,0 0 1 0 0,0 0-1 0 0,1 0 0 0 0,-1-1 1 0 0,0 1-1 0 0,0 0 0 0 0,1-1 1 0 0,-1 1-1 0 0,1-1 1 0 0,0 0-1 0 0,-1 1 0 0 0,1-1 1 0 0,0 0-1 0 0,0 0 0 0 0,0 0 1 0 0,0 0-1 0 0,0 0 0 0 0,1 0 1 0 0,-1 0-1 0 0,1 0 1 0 0,-1 0-1 0 0,1 0 0 0 0,0 0 1 0 0,-1 0-1 0 0,1-2 43 0 0,16-74-4634 0 0,18 29-2216 0 0,-19 35 1637 0 0</inkml:trace>
  <inkml:trace contextRef="#ctx0" brushRef="#br0" timeOffset="369.969">685 1345 8906 0 0,'0'0'1482'0'0,"0"0"-656"0"0,0 0-462 0 0,0 0 14 0 0,0 0 171 0 0,0 0 131 0 0,0 0 22 0 0,0 0-134 0 0,0 0-164 0 0,-25 34-145 0 0,-77 104-119 0 0,64-56-31 0 0,37-69-94 0 0,-1-4 3 0 0,0 0-1 0 0,0 0 1 0 0,1 1 0 0 0,0-1 0 0 0,1 1-1 0 0,0-1 1 0 0,0 1 0 0 0,1-1-1 0 0,0 1 1 0 0,1-1 0 0 0,0 0-1 0 0,0 0 1 0 0,1 0 0 0 0,0 0 0 0 0,1 0-1 0 0,0 0 1 0 0,0-1 0 0 0,1 0-1 0 0,0 0 1 0 0,1 0 0 0 0,-1-1 0 0 0,2 1-1 0 0,-1-1 1 0 0,1-1 0 0 0,3 4-18 0 0,-1-6 160 0 0,0 1 1 0 0,0-1-1 0 0,0-1 1 0 0,0 0-1 0 0,0 0 1 0 0,1-1-1 0 0,-1 0 0 0 0,1 0 1 0 0,0-1-1 0 0,-1-1 1 0 0,1 1-1 0 0,0-2 1 0 0,0 1-1 0 0,-1-1 1 0 0,1-1-1 0 0,0 0 1 0 0,-1 0-1 0 0,1-1 1 0 0,-1 0-1 0 0,0-1 1 0 0,0 0-1 0 0,0 0 1 0 0,-1-1-1 0 0,0 0 0 0 0,1 0 1 0 0,-2-1-1 0 0,1 0 1 0 0,-1-1-1 0 0,0 1 1 0 0,0-1-1 0 0,0-1 1 0 0,-1 1-1 0 0,-1-1 1 0 0,1 0-1 0 0,-1-1 1 0 0,0 1-1 0 0,-1-1 1 0 0,0 0-1 0 0,-1 0 1 0 0,0-1-1 0 0,0 1 0 0 0,-1 0 1 0 0,0-1-1 0 0,0 0 1 0 0,-1 1-1 0 0,0-4-160 0 0,-2 3-83 0 0,1-1 0 0 0,-1 1-1 0 0,-1-1 1 0 0,0 1 0 0 0,0 0-1 0 0,-1 0 1 0 0,0 0-1 0 0,-1 0 1 0 0,0 0 0 0 0,0 1-1 0 0,-1 0 1 0 0,-1 0 0 0 0,1 0-1 0 0,-1 1 1 0 0,-1-1 0 0 0,0 1-1 0 0,0 1 1 0 0,0-1 0 0 0,-1 1-1 0 0,0 1 1 0 0,-1-1 0 0 0,1 2-1 0 0,-1-1 1 0 0,0 1 0 0 0,0 0-1 0 0,-9-2 84 0 0,-80-7-4766 0 0,37 29-3804 0 0,41-7 867 0 0</inkml:trace>
  <inkml:trace contextRef="#ctx0" brushRef="#br0" timeOffset="686.672">512 1673 6913 0 0,'0'0'1850'0'0,"0"0"-267"0"0,0 0 26 0 0,0 0 122 0 0,0 0-102 0 0,0 0-283 0 0,0 0-389 0 0,0 0-336 0 0,0 0-240 0 0,0 0-180 0 0,0 0-98 0 0,0 0-50 0 0,26-12-18 0 0,81-37-4 0 0,-52 36 23 0 0,-48 14-57 0 0,0 1-1 0 0,0-1 0 0 0,0 1 0 0 0,0 0 1 0 0,0 1-1 0 0,0-1 0 0 0,0 2 0 0 0,-1-1 1 0 0,1 1-1 0 0,-1-1 0 0 0,0 2 0 0 0,0-1 0 0 0,-1 1 1 0 0,1 0-1 0 0,-1 0 0 0 0,0 0 0 0 0,1 2 4 0 0,42 34-4 0 0,-44-40 54 0 0,0 1-1 0 0,0 0 0 0 0,0-1 0 0 0,0 0 0 0 0,0 0 0 0 0,0 0 0 0 0,1-1 0 0 0,-1 1 0 0 0,0-1 0 0 0,1 0 1 0 0,-1 0-1 0 0,0 0 0 0 0,1-1 0 0 0,-1 0 0 0 0,0 0 0 0 0,1 0 0 0 0,-1 0 0 0 0,3-1-49 0 0,28-10-5649 0 0,-17 5-2718 0 0,-13 4 2470 0 0</inkml:trace>
  <inkml:trace contextRef="#ctx0" brushRef="#br0" timeOffset="948.439">1270 1592 12963 0 0,'0'0'853'0'0,"0"0"-382"0"0,0 0-8 0 0,0 0 194 0 0,0 0 82 0 0,0 0-67 0 0,0 0-216 0 0,0 0-228 0 0,-9 34-138 0 0,-27 108-82 0 0,26-42-755 0 0,13-81-758 0 0,0-14-1576 0 0,2-3-3554 0 0,1-2 1003 0 0</inkml:trace>
  <inkml:trace contextRef="#ctx0" brushRef="#br0" timeOffset="1654.535">698 38 2841 0 0,'0'0'1891'0'0,"0"0"-350"0"0,0 0-235 0 0,0 0-28 0 0,0 0 27 0 0,0 0-35 0 0,0 0-222 0 0,0 0-280 0 0,0 0-222 0 0,0 0-182 0 0,-15 33-99 0 0,-45 103-66 0 0,57-133-184 0 0,1 1-1 0 0,0 0 1 0 0,1-1 0 0 0,-1 1-1 0 0,1 0 1 0 0,-1 0 0 0 0,1 0 0 0 0,1 0-1 0 0,-1 1 1 0 0,0-1 0 0 0,1 0-1 0 0,0 0 1 0 0,0 0 0 0 0,0 1 0 0 0,1-1-1 0 0,-1 0 1 0 0,1 0 0 0 0,1 3-15 0 0,1 3 55 0 0,0 1 52 0 0,0-1 0 0 0,1 0 1 0 0,1 0-1 0 0,-1 0 0 0 0,2 0 0 0 0,-1-1 0 0 0,1 0 1 0 0,1 0-1 0 0,0 0 0 0 0,0-1 0 0 0,0 0 0 0 0,1 0 1 0 0,1-1-1 0 0,-1 0 0 0 0,1-1 0 0 0,0 1 1 0 0,0-2-1 0 0,1 1 0 0 0,0-1 0 0 0,0-1 0 0 0,0 0 1 0 0,0 0-1 0 0,1-1 0 0 0,0-1 0 0 0,-1 1 0 0 0,1-2 1 0 0,0 0-1 0 0,0 0 0 0 0,0-1 0 0 0,0 0 1 0 0,0 0-1 0 0,0-2 0 0 0,0 1 0 0 0,0-1 0 0 0,-1-1 1 0 0,1 0-1 0 0,-1 0 0 0 0,7-4-107 0 0,-4 1 118 0 0,-1 0 1 0 0,-1-1-1 0 0,1 0 1 0 0,-1 0-1 0 0,0-1 0 0 0,-1-1 1 0 0,1 0-1 0 0,-2 0 1 0 0,0-1-1 0 0,0-1 0 0 0,0 1 1 0 0,-1-1-1 0 0,-1-1 1 0 0,0 1-1 0 0,-1-1 0 0 0,0 0 1 0 0,0-1-1 0 0,-2 1 0 0 0,1-1 1 0 0,-2 0-1 0 0,0 0 1 0 0,1-9-119 0 0,-2 14-79 0 0,-1 1 1 0 0,-1-1-1 0 0,1 1 1 0 0,-1-1-1 0 0,0 1 1 0 0,-1-1-1 0 0,0 0 1 0 0,0 1 0 0 0,0 0-1 0 0,-1-1 1 0 0,0 1-1 0 0,-1 0 1 0 0,1 0-1 0 0,-2 0 1 0 0,1 0-1 0 0,-1 0 1 0 0,0 1-1 0 0,0 0 1 0 0,0 0 0 0 0,-1 0-1 0 0,0 0 1 0 0,0 1-1 0 0,-1-1 1 0 0,0 1-1 0 0,0 1 1 0 0,0-1-1 0 0,0 1 1 0 0,0 0-1 0 0,-6-2 79 0 0,1 1-476 0 0,1 1-1 0 0,-1 0 1 0 0,0 1-1 0 0,0 0 1 0 0,0 1-1 0 0,0 0 1 0 0,-1 1-1 0 0,1 0 1 0 0,0 1-1 0 0,-1 0 1 0 0,1 1-1 0 0,0 0 1 0 0,-6 2 476 0 0,-84 37-9925 0 0,79-28 6699 0 0</inkml:trace>
  <inkml:trace contextRef="#ctx0" brushRef="#br0" timeOffset="2029.232">657 333 0 0 0,'0'0'623'0'0,"0"0"696"0"0,0 0 457 0 0,0 0 271 0 0,0 0-4 0 0,0 0-232 0 0,0 0-364 0 0,0 0-400 0 0,0 0-313 0 0,0 0-253 0 0,0 0-161 0 0,0 0-73 0 0,7-11-30 0 0,23-34-6 0 0,4 28 425 0 0,-27 17-494 0 0,208-7 1497 0 0,-207 9-1543 0 0,0 0 0 0 0,-1 1 0 0 0,1 1 1 0 0,0-1-1 0 0,-1 1 0 0 0,0 0 0 0 0,0 1 1 0 0,0 0-1 0 0,0 0 0 0 0,-1 0 0 0 0,4 5-96 0 0,-8-8 62 0 0,2 0 59 0 0,-1 1 0 0 0,1 0 1 0 0,1-1-1 0 0,-1 0 0 0 0,0 0 1 0 0,0 0-1 0 0,1-1 0 0 0,-1 1 1 0 0,1-1-1 0 0,0 0 0 0 0,-1 0 0 0 0,1-1 1 0 0,0 1-1 0 0,0-1 0 0 0,-1 0 1 0 0,1-1-1 0 0,0 1-121 0 0,32-4-1676 0 0,7 1-8828 0 0,-39 3 2762 0 0</inkml:trace>
  <inkml:trace contextRef="#ctx0" brushRef="#br0" timeOffset="2474.374">1303 285 3889 0 0,'0'0'908'0'0,"0"0"-244"0"0,0 0 110 0 0,0 0 345 0 0,0 0 300 0 0,0 0 66 0 0,0 0-155 0 0,0 0-238 0 0,0 0-274 0 0,0 0-220 0 0,0 0-199 0 0,0 0-155 0 0,0 0-78 0 0,27-4-88 0 0,82-10-32 0 0,-80 11-2 0 0,-28 9-35 0 0,0-1 1 0 0,0 1 0 0 0,0-1-1 0 0,-1 1 1 0 0,0-1 0 0 0,0 1-1 0 0,0-1 1 0 0,-1 1 0 0 0,1-1-1 0 0,-2 1 1 0 0,1-1 0 0 0,0 1-1 0 0,-1-1 1 0 0,0 0 0 0 0,0 0-1 0 0,-1 0 1 0 0,1 0 0 0 0,-1 0-1 0 0,0 0 1 0 0,0-1 0 0 0,-1 0 0 0 0,1 1-1 0 0,-1-1 1 0 0,0 0 0 0 0,0-1-1 0 0,-1 1 1 0 0,0 0-10 0 0,-40 55 363 0 0,44-58-348 0 0,-1 0 0 0 0,1 1 1 0 0,0-1-1 0 0,0 0 1 0 0,0 1-1 0 0,0-1 0 0 0,0 1 1 0 0,1 0-1 0 0,-1-1 1 0 0,0 1-1 0 0,1-1 0 0 0,-1 1 1 0 0,1 0-1 0 0,-1 0 1 0 0,1-1-1 0 0,0 1 0 0 0,0 0 1 0 0,0 0-1 0 0,0-1 1 0 0,0 1-1 0 0,0 0 0 0 0,0 0 1 0 0,1-1-1 0 0,-1 1 1 0 0,1 0-1 0 0,-1-1 0 0 0,1 1 1 0 0,0 0-1 0 0,-1-1 1 0 0,1 1-1 0 0,0-1 0 0 0,0 1 1 0 0,0-1-1 0 0,0 0 1 0 0,1 1-1 0 0,-1-1 0 0 0,0 0 1 0 0,0 0-1 0 0,1 1 1 0 0,-1-1-1 0 0,1 0 0 0 0,-1-1 1 0 0,1 1-1 0 0,-1 0 1 0 0,1 0-1 0 0,0-1 0 0 0,-1 1 1 0 0,1-1-1 0 0,0 1 1 0 0,-1-1-1 0 0,1 0 0 0 0,0 1 1 0 0,0-1-16 0 0,11 2 99 0 0,0 0 0 0 0,0-1 0 0 0,1-1 0 0 0,-1 0 0 0 0,0-1 0 0 0,0 0 1 0 0,0-1-1 0 0,0 0 0 0 0,0-1 0 0 0,7-3-99 0 0,44-7-6920 0 0,-52 11 1895 0 0,-5 1-534 0 0</inkml:trace>
  <inkml:trace contextRef="#ctx0" brushRef="#br0" timeOffset="3314.021">2003 786 2232 0 0,'0'0'693'0'0,"0"0"-128"0"0,0 0 227 0 0,0 0 389 0 0,0 0 255 0 0,0 0 16 0 0,-7 33-197 0 0,-25 106-329 0 0,-34 93 405 0 0,7-74-925 0 0,39-117 605 0 0,18-46 2296 0 0,0-23-2981 0 0,5 1-291 0 0,1 0 0 0 0,1 0 0 0 0,1 0 0 0 0,2 1 1 0 0,0-1-1 0 0,2 2 0 0 0,1-1 0 0 0,13-21-35 0 0,2-10-41 0 0,-7 11-74 0 0,3 1 0 0 0,1 0 0 0 0,2 2 0 0 0,2 0 0 0 0,2 2 1 0 0,25-26 114 0 0,5 29-381 0 0,-45 76 233 0 0,-16 284 982 0 0,1-319-802 0 0,0 0-1 0 0,1-1 1 0 0,0 1 0 0 0,0 0-1 0 0,0 0 1 0 0,0-1 0 0 0,0 1 0 0 0,0 0-1 0 0,1-1 1 0 0,-1 1 0 0 0,1 0-1 0 0,0-1 1 0 0,0 1 0 0 0,0-1-1 0 0,0 1 1 0 0,0-1 0 0 0,0 1 0 0 0,1-1-1 0 0,-1 0 1 0 0,1 0 0 0 0,0 0-1 0 0,0 0 1 0 0,-1 0 0 0 0,1 0 0 0 0,1 0-1 0 0,-1 0 1 0 0,0-1 0 0 0,0 1-1 0 0,0-1 1 0 0,1 0 0 0 0,-1 1-1 0 0,1-1 1 0 0,-1 0 0 0 0,1-1 0 0 0,0 1-1 0 0,-1 0 1 0 0,1-1 0 0 0,0 1-1 0 0,-1-1 1 0 0,1 0 0 0 0,0 0-1 0 0,-1 0 1 0 0,1 0 0 0 0,1-1-32 0 0,47-55 1466 0 0,-22 15-1180 0 0,-5 4-233 0 0,2 0 0 0 0,1 2 1 0 0,2 1-1 0 0,2 1 0 0 0,1 2 0 0 0,23-18-53 0 0,-48 44-15 0 0,58-23-254 0 0,-64 29 265 0 0,1 0-1 0 0,0 0 1 0 0,-1 1 0 0 0,1-1 0 0 0,-1 0-1 0 0,0 1 1 0 0,1-1 0 0 0,-1 1 0 0 0,0-1-1 0 0,0 1 1 0 0,0 0 0 0 0,0-1 0 0 0,0 1-1 0 0,0 0 1 0 0,0 0 0 0 0,-1 0 0 0 0,1-1-1 0 0,-1 1 1 0 0,1 0 0 0 0,-1 0-1 0 0,0 0 1 0 0,0 0 0 0 0,0 0 0 0 0,0 0 4 0 0,2 5 22 0 0,16 173 1105 0 0,-14-151-1058 0 0,1-1-1 0 0,0 0 1 0 0,3-1 0 0 0,0 0 0 0 0,2 0-1 0 0,0 0 1 0 0,2-2 0 0 0,1 1 0 0 0,2-1-69 0 0,30 22-1137 0 0,-45-46 355 0 0,0-1-263 0 0,0 0-287 0 0,0 0-366 0 0,0 0-522 0 0,0 0-857 0 0,0 0-1430 0 0,-2 0-1312 0 0</inkml:trace>
  <inkml:trace contextRef="#ctx0" brushRef="#br0" timeOffset="5564.17">3229 955 3433 0 0,'0'0'587'0'0,"0"0"-297"0"0,0 0-240 0 0,0 0 91 0 0,0 0 282 0 0,0 0 286 0 0,0 0 174 0 0,0 0-20 0 0,0 0-167 0 0,0 0-217 0 0,0 0-184 0 0,-31 25-105 0 0,-94 77-20 0 0,123-101-156 0 0,0 0 1 0 0,-1 0 0 0 0,1 1-1 0 0,0-1 1 0 0,-1 1 0 0 0,1 0-1 0 0,0 0 1 0 0,0-1 0 0 0,0 2-1 0 0,1-1 1 0 0,-1 0 0 0 0,0 0-1 0 0,1 0 1 0 0,0 1 0 0 0,-1-1-1 0 0,1 1 1 0 0,0-1 0 0 0,0 1-1 0 0,0-1 1 0 0,1 1-1 0 0,-1 0 1 0 0,1-1 0 0 0,-1 1-1 0 0,1 2-14 0 0,0 5 125 0 0,-2-5-9 0 0,1 0 0 0 0,0 0 1 0 0,0 0-1 0 0,0 0 0 0 0,0 0 1 0 0,1 0-1 0 0,0 0 1 0 0,0 0-1 0 0,0 0 0 0 0,1 0 1 0 0,-1 0-1 0 0,1 0 0 0 0,1 0 1 0 0,-1 0-1 0 0,1 0 0 0 0,-1 0 1 0 0,1-1-1 0 0,1 1 0 0 0,-1-1 1 0 0,1 1-1 0 0,0-1 0 0 0,0 0 1 0 0,0 0-1 0 0,0 0 0 0 0,1 0 1 0 0,-1-1-1 0 0,1 0 1 0 0,0 1-1 0 0,0-1 0 0 0,0-1 1 0 0,1 1-1 0 0,-1 0 0 0 0,1-1 1 0 0,-1 0-1 0 0,1 0 0 0 0,0-1 1 0 0,2 2-117 0 0,4-3 325 0 0,-1 0 0 0 0,0-1 1 0 0,0 0-1 0 0,0-1 1 0 0,0 0-1 0 0,0 0 0 0 0,0-1 1 0 0,0 0-1 0 0,-1-1 1 0 0,1 0-1 0 0,-1 0 0 0 0,0-1 1 0 0,0-1-1 0 0,-1 1 1 0 0,7-6-326 0 0,112-109 1360 0 0,-95 83-1218 0 0,-1-2-1 0 0,-3 0 1 0 0,-1-2 0 0 0,-1-1 0 0 0,-3-1-1 0 0,-2-1 1 0 0,7-21-142 0 0,-21 49-113 0 0,-1 0-1 0 0,-1 0 0 0 0,0-1 1 0 0,-1 1-1 0 0,-1-1 0 0 0,-1 0 1 0 0,0 0-1 0 0,-1 0 1 0 0,-1 0-1 0 0,0 0 0 0 0,-1 0 1 0 0,-2 0-1 0 0,1 0 0 0 0,-2 0 1 0 0,0 0-1 0 0,-1 1 1 0 0,-1 0-1 0 0,0 0 0 0 0,-1 0 1 0 0,-3-3 113 0 0,7 15-75 0 0,0 0-1 0 0,0 0 1 0 0,-1 0 0 0 0,0 1 0 0 0,1-1 0 0 0,-2 1 0 0 0,1 0 0 0 0,0 0 0 0 0,0 0 0 0 0,-1 1-1 0 0,0-1 1 0 0,1 1 0 0 0,-1 0 0 0 0,0 1 0 0 0,0-1 0 0 0,0 1 0 0 0,0 0 0 0 0,0 0-1 0 0,0 0 1 0 0,-1 1 0 0 0,1 0 0 0 0,0 0 0 0 0,0 0 0 0 0,0 1 0 0 0,-1-1 0 0 0,1 1 0 0 0,0 0-1 0 0,0 1 1 0 0,0-1 0 0 0,1 1 0 0 0,-1 0 0 0 0,0 1 0 0 0,-1 0 75 0 0,-8 5-61 0 0,0 1 1 0 0,1 0-1 0 0,0 0 0 0 0,1 1 1 0 0,0 1-1 0 0,1 0 1 0 0,0 1-1 0 0,1 0 1 0 0,0 1-1 0 0,-3 6 61 0 0,0 2 70 0 0,1 1 1 0 0,2 1-1 0 0,0 0 1 0 0,1 0-1 0 0,2 1 0 0 0,0 0 1 0 0,1 1-1 0 0,2-1 0 0 0,1 1 1 0 0,0 0-1 0 0,2 0 1 0 0,1 0-1 0 0,3 25-70 0 0,0-32 99 0 0,2 0 1 0 0,0 0-1 0 0,0 0 0 0 0,2-1 1 0 0,0 1-1 0 0,1-2 1 0 0,1 1-1 0 0,1-1 0 0 0,0 0 1 0 0,1-1-1 0 0,0-1 1 0 0,2 1-1 0 0,-1-2 0 0 0,2 0 1 0 0,0 0-1 0 0,0-1 1 0 0,13 7-100 0 0,-15-10 120 0 0,1-1 1 0 0,0 0 0 0 0,1-1 0 0 0,-1-1 0 0 0,1 0 0 0 0,0-1-1 0 0,1 0 1 0 0,-1-1 0 0 0,1 0 0 0 0,0-2 0 0 0,0 0 0 0 0,0 0-1 0 0,0-2 1 0 0,1 1 0 0 0,11-3-121 0 0,-22 1-61 0 0,0-1 1 0 0,0 1-1 0 0,0-1 1 0 0,-1 0-1 0 0,1 0 0 0 0,-1-1 1 0 0,1 1-1 0 0,-1-1 1 0 0,0 0-1 0 0,0 0 0 0 0,0-1 1 0 0,-1 1-1 0 0,1-1 1 0 0,-1 0-1 0 0,2-2 61 0 0,12-17-3012 0 0,-6 1-3545 0 0,-8 13-3248 0 0</inkml:trace>
  <inkml:trace contextRef="#ctx0" brushRef="#br0" timeOffset="5906.191">3997 749 9666 0 0,'0'0'2321'0'0,"0"0"-1341"0"0,0 0-552 0 0,0 0 19 0 0,0 0 230 0 0,0 0 203 0 0,0 0 59 0 0,0 0-133 0 0,0 0-232 0 0,-21 31-185 0 0,-62 101-148 0 0,57-52-37 0 0,26-65-165 0 0,-2-5 6 0 0,1-1 0 0 0,0 1 1 0 0,0-1-1 0 0,1 1 0 0 0,1 0 1 0 0,0-1-1 0 0,0 1 0 0 0,1-1 1 0 0,0 0-1 0 0,0 1 0 0 0,1-1 1 0 0,1 0-1 0 0,-1 0 0 0 0,1-1 1 0 0,1 1-1 0 0,0-1 0 0 0,0 0 1 0 0,0 0-1 0 0,1 0 0 0 0,0-1 1 0 0,1 0-1 0 0,0 0 1 0 0,0-1-1 0 0,0 0 0 0 0,1 0 1 0 0,-1 0-1 0 0,2-1 0 0 0,-1 0 1 0 0,3 0-46 0 0,1 0 153 0 0,1-2 1 0 0,-1 1 0 0 0,1-2 0 0 0,-1 0 0 0 0,1 0 0 0 0,0-1-1 0 0,-1-1 1 0 0,1 0 0 0 0,0-1 0 0 0,0 0 0 0 0,-1-1-1 0 0,1 0 1 0 0,0-1 0 0 0,-1 0 0 0 0,0-1 0 0 0,0-1 0 0 0,0 0-1 0 0,-1 0 1 0 0,1-1 0 0 0,-1-1 0 0 0,5-4-154 0 0,7-5 147 0 0,-1-1 0 0 0,0-1 0 0 0,-1-1 0 0 0,-1-1 0 0 0,-1 0 1 0 0,0-2-1 0 0,-2 0 0 0 0,-1-1 0 0 0,4-9-147 0 0,-14 24-83 0 0,0 1 0 0 0,-1-2 1 0 0,0 1-1 0 0,0 0 0 0 0,-1-1 0 0 0,0 0 1 0 0,-1 0-1 0 0,0 0 0 0 0,0-1 0 0 0,-1 1 1 0 0,0 0-1 0 0,0-1 0 0 0,-1 0 0 0 0,-1 1 0 0 0,0-1 1 0 0,0 0-1 0 0,-1 1 0 0 0,0-1 0 0 0,0 0 1 0 0,-1 1-1 0 0,-1 0 0 0 0,0-1 0 0 0,0 1 1 0 0,0 0-1 0 0,-1 0 0 0 0,-1 1 0 0 0,1-1 1 0 0,-1 1-1 0 0,-1 0 0 0 0,0 0 0 0 0,0 1 0 0 0,0-1 1 0 0,-1 1-1 0 0,-6-5 83 0 0,3 7-446 0 0,0 0-1 0 0,0 0 1 0 0,0 1-1 0 0,0 0 1 0 0,-1 1 0 0 0,1 0-1 0 0,-1 0 1 0 0,0 1 0 0 0,0 1-1 0 0,0 0 1 0 0,1 0 0 0 0,-1 1-1 0 0,0 1 1 0 0,-5 0 446 0 0,-93 25-9252 0 0,78-14 3107 0 0</inkml:trace>
  <inkml:trace contextRef="#ctx0" brushRef="#br0" timeOffset="6191.432">3840 1117 0 0 0,'0'0'2653'0'0,"0"0"-469"0"0,0 0-105 0 0,0 0 120 0 0,0 0 84 0 0,0 0-89 0 0,0 0-316 0 0,33-23-392 0 0,102-73-353 0 0,-44 35 706 0 0,-88 58-1812 0 0,1 0 0 0 0,-1 0 0 0 0,0 1 0 0 0,1-1 0 0 0,0 1-1 0 0,-1 0 1 0 0,1 0 0 0 0,0 0 0 0 0,0 1 0 0 0,0 0 0 0 0,0-1 0 0 0,0 1-1 0 0,0 0 1 0 0,1 1 0 0 0,-1-1 0 0 0,0 1 0 0 0,0 0 0 0 0,0 0 0 0 0,1 0 0 0 0,-1 1-1 0 0,0-1 1 0 0,0 1 0 0 0,0 0 0 0 0,1 0 0 0 0,-1 1 0 0 0,0-1 0 0 0,-1 1-1 0 0,1 0 1 0 0,0 0 0 0 0,0 0 0 0 0,-1 0 0 0 0,1 1 0 0 0,-1-1 0 0 0,0 1-1 0 0,1 1-26 0 0,19 25 11 0 0,-17-20 3 0 0,1 0 0 0 0,0 0 0 0 0,0-1 0 0 0,1 0 0 0 0,0 0 0 0 0,0-1 0 0 0,1 0 0 0 0,0 0 1 0 0,0-1-1 0 0,1 0 0 0 0,6 2-14 0 0,-4-3 22 0 0,1-1 1 0 0,0-1-1 0 0,0 0 1 0 0,0-1 0 0 0,0 0-1 0 0,0-1 1 0 0,0 0-1 0 0,0-1 1 0 0,1-1-1 0 0,5-1-22 0 0,24-14-2038 0 0,-17 0-7781 0 0,-20 12 417 0 0</inkml:trace>
  <inkml:trace contextRef="#ctx0" brushRef="#br0" timeOffset="7370.319">4157 767 0 0 0,'0'0'145'0'0,"0"0"497"0"0,-5-2 171 0 0,-19-10 981 0 0,17 3 3871 0 0,-6 2 3082 0 0,-62 31-6295 0 0,15 15-2327 0 0,57-3-2195 0 0,16-17-6853 0 0,-9-15-467 0 0</inkml:trace>
</inkml:ink>
</file>

<file path=ppt/ink/ink5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3225 0 0,'0'0'955'0'0,"0"0"-199"0"0,0 0 59 0 0,0 0 258 0 0,0 0 162 0 0,0 0-89 0 0,0 0-308 0 0,0 0-261 0 0,0 0-85 0 0,0 0 101 0 0,0 0 155 0 0,0 0 69 0 0,0 0-29 0 0,31 0-91 0 0,103 1-86 0 0,209 13 2391 0 0,369-40-511 0 0,101-33-2064 0 0,439-36-1413 0 0,-1038 84-1788 0 0,-168 11-2535 0 0,0-1-4569 0 0,-45 1 7539 0 0</inkml:trace>
</inkml:ink>
</file>

<file path=ppt/ink/ink5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6329 0 0,'0'0'3105'0'0,"0"0"-2106"0"0,0 0-972 0 0,0 0-14 0 0,0 0 386 0 0,0 0 484 0 0,0 0 251 0 0,0 0 13 0 0,0 0-133 0 0,0 0-213 0 0,0 0-146 0 0,32-5-72 0 0,106-16-51 0 0,247-2 2366 0 0,1504-57-2098 0 0,-1494 65-3720 0 0,-264 8-1454 0 0,-2-1-4421 0 0,-82 5 3565 0 0</inkml:trace>
</inkml:ink>
</file>

<file path=ppt/ink/ink5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2.6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21 100 6905 0 0,'0'0'1190'0'0,"0"0"-208"0"0,0 0-24 0 0,0 0 245 0 0,0 0 280 0 0,0 0 116 0 0,0 0-138 0 0,0 0-306 0 0,0 0-353 0 0,0 0-323 0 0,0 0-224 0 0,-4-5-160 0 0,1 1-85 0 0,-7-8-18 0 0,6 37 68 0 0,4 31 76 0 0,3 0-1 0 0,2 0 0 0 0,2 0 1 0 0,3-1-1 0 0,2 0 0 0 0,16 44-135 0 0,-25-89 25 0 0,0 1-1 0 0,1-1 0 0 0,0 0 1 0 0,1 1-1 0 0,0-2 0 0 0,0 1 0 0 0,1-1 1 0 0,0 0-1 0 0,1 0 0 0 0,0 0 0 0 0,0-1 1 0 0,1 0-1 0 0,0-1 0 0 0,0 1 0 0 0,1-2 1 0 0,0 1-1 0 0,0-1 0 0 0,0 0 0 0 0,1-1 1 0 0,0 0-1 0 0,0-1 0 0 0,1 0 0 0 0,-1-1 1 0 0,1 0-1 0 0,-1 0 0 0 0,5-1-24 0 0,-8-2 69 0 0,0 0-1 0 0,-1-1 1 0 0,1 0-1 0 0,0-1 0 0 0,-1 1 1 0 0,1-1-1 0 0,-1-1 1 0 0,1 1-1 0 0,-1-1 0 0 0,0 0 1 0 0,0 0-1 0 0,0-1 1 0 0,0 0-1 0 0,-1 0 0 0 0,0 0 1 0 0,0-1-1 0 0,0 0 1 0 0,0 0-1 0 0,-1 0 1 0 0,1-1-69 0 0,21-26 155 0 0,-1-1 1 0 0,-2-1 0 0 0,-2-1 0 0 0,-1-1 0 0 0,-1 0 0 0 0,8-28-156 0 0,-23 55 14 0 0,15-28-261 0 0,-3 74-695 0 0,-13-24 951 0 0,1 0 1 0 0,1 0 0 0 0,0-1-1 0 0,0 0 1 0 0,1 0 0 0 0,0 0-1 0 0,1-1 1 0 0,1 1 0 0 0,0-2-1 0 0,0 1 1 0 0,1-1 0 0 0,1-1-1 0 0,-1 0 1 0 0,1 0 0 0 0,1-1-1 0 0,0 0 1 0 0,0 0 0 0 0,0-1-1 0 0,1-1 1 0 0,0 0 0 0 0,0-1-1 0 0,1 0 1 0 0,-1-1 0 0 0,9 2-10 0 0,-11-6 89 0 0,-1-1 0 0 0,1 0 1 0 0,0 0-1 0 0,-1-1 1 0 0,1 0-1 0 0,-1-1 1 0 0,0 0-1 0 0,1 0 1 0 0,-1-1-1 0 0,-1 0 1 0 0,1 0-1 0 0,-1-1 0 0 0,1-1 1 0 0,-1 1-1 0 0,-1-1 1 0 0,1-1-1 0 0,-1 1 1 0 0,0-1-1 0 0,-1 0 1 0 0,1-1-1 0 0,-2 0 0 0 0,1 0 1 0 0,-1 0-1 0 0,0 0 1 0 0,0-1-1 0 0,-1 0 1 0 0,-1 0-1 0 0,2-6-89 0 0,10-16 263 0 0,-3 0 1 0 0,0-1-1 0 0,-2 0 0 0 0,-1-1 0 0 0,-2-2-263 0 0,20-149 141 0 0,-23 105-2699 0 0,-4 77 36 0 0,-1 3-3931 0 0,0 2 3627 0 0,1-2 1138 0 0,-2 5-7659 0 0</inkml:trace>
  <inkml:trace contextRef="#ctx0" brushRef="#br0" timeOffset="324.882">1482 317 8090 0 0,'0'0'1105'0'0,"0"0"-307"0"0,0 0-165 0 0,0 0 26 0 0,0 0 79 0 0,0 0-24 0 0,0 0-124 0 0,0 0-130 0 0,0 0-131 0 0,0 0-91 0 0,-8 32-62 0 0,-23 103-51 0 0,30-132-116 0 0,0 0 0 0 0,0 1 0 0 0,0-1-1 0 0,1 0 1 0 0,-1 1 0 0 0,1-1 0 0 0,0 1 0 0 0,0-1-1 0 0,0 0 1 0 0,0 1 0 0 0,1-1 0 0 0,-1 0-1 0 0,1 1 1 0 0,0-1 0 0 0,0 0 0 0 0,0 1 0 0 0,1-1-1 0 0,-1 0 1 0 0,1 0 0 0 0,1 2-9 0 0,2 2 43 0 0,-2-1 101 0 0,0-1 0 0 0,1 0 0 0 0,0-1 0 0 0,0 1 0 0 0,0-1 0 0 0,0 1 0 0 0,1-1 1 0 0,0 0-1 0 0,0-1 0 0 0,0 1 0 0 0,0-1 0 0 0,0 0 0 0 0,1 0 0 0 0,-1-1 0 0 0,1 0 0 0 0,0 0 0 0 0,0 0 0 0 0,0-1 0 0 0,0 1 1 0 0,0-1-1 0 0,0-1 0 0 0,0 1 0 0 0,0-1 0 0 0,0 0 0 0 0,0-1 0 0 0,0 1 0 0 0,0-1 0 0 0,0 0 0 0 0,0-1 0 0 0,0 1 0 0 0,0-1 1 0 0,0-1-1 0 0,-1 1 0 0 0,1-1 0 0 0,-1 0 0 0 0,0 0 0 0 0,0 0 0 0 0,0-1 0 0 0,0 1 0 0 0,0-1 0 0 0,-1-1 0 0 0,0 1 1 0 0,0-1-1 0 0,0 1 0 0 0,0-1 0 0 0,-1 0 0 0 0,0-1 0 0 0,0 1 0 0 0,2-4-144 0 0,-1-1 109 0 0,-1 1 1 0 0,0-1-1 0 0,-1 0 1 0 0,0 0-1 0 0,0 0 1 0 0,-1 0-1 0 0,-1 0 0 0 0,1 0 1 0 0,-2 0-1 0 0,1-1 1 0 0,-1 1-1 0 0,-1 0 0 0 0,0 0 1 0 0,-3-8-110 0 0,2 9-113 0 0,-1 0 1 0 0,1 1-1 0 0,-2-1 1 0 0,1 1-1 0 0,-1 0 0 0 0,-1 1 1 0 0,1-1-1 0 0,-1 1 1 0 0,-1 0-1 0 0,1 0 1 0 0,-1 1-1 0 0,0 0 0 0 0,-1 0 1 0 0,1 1-1 0 0,-1 0 1 0 0,-1-1 112 0 0,-52-6-4769 0 0,25 26-4951 0 0,26-6 2544 0 0</inkml:trace>
  <inkml:trace contextRef="#ctx0" brushRef="#br0" timeOffset="660.975">1972 630 160 0 0,'0'0'1071'0'0,"0"0"-34"0"0,0 0 334 0 0,0 0 487 0 0,0 0 392 0 0,0 0 96 0 0,0 0-222 0 0,0 0-322 0 0,0 0-290 0 0,0 0-231 0 0,0 0-153 0 0,0 0-97 0 0,0 0-64 0 0,-4 12-65 0 0,-12 30 1563 0 0,21-77-2354 0 0,1 0 0 0 0,2 0 0 0 0,1 0 0 0 0,2 1-1 0 0,1 1 1 0 0,2 0 0 0 0,16-28-111 0 0,-17 35-691 0 0,15-24-385 0 0,-1 23-8165 0 0,-21 24 3482 0 0,1 2-1555 0 0</inkml:trace>
  <inkml:trace contextRef="#ctx0" brushRef="#br0" timeOffset="940.013">2520 30 12203 0 0,'0'0'1937'0'0,"0"0"-520"0"0,0 0-293 0 0,0 0 7 0 0,0 0-15 0 0,0 0-165 0 0,0 0-298 0 0,0 0-302 0 0,0 0-168 0 0,0 0-68 0 0,0 0-3 0 0,0 0 28 0 0,0 0-10 0 0,-1 24-15 0 0,-10 173 81 0 0,11 114-236 0 0,12-196-654 0 0,-10-100-2845 0 0,-2-11-3470 0 0,0-28-1194 0 0,0 15 5814 0 0</inkml:trace>
  <inkml:trace contextRef="#ctx0" brushRef="#br0" timeOffset="1290.507">2863 129 8010 0 0,'0'0'1271'0'0,"0"0"-328"0"0,0 0 85 0 0,0 0 297 0 0,0 0 200 0 0,0 0-60 0 0,0 0-238 0 0,-33 28-276 0 0,-104 88-209 0 0,52-51 655 0 0,80-60-1211 0 0,6-5-189 0 0,-1 0 0 0 0,1 0 0 0 0,-1 0 0 0 0,1 0 0 0 0,-1 0 0 0 0,1 0 0 0 0,-1 0 0 0 0,1 0 0 0 0,-1 0 0 0 0,0 1 0 0 0,1-1 0 0 0,-1 0 0 0 0,1 0 0 0 0,-1 0 0 0 0,1 1 0 0 0,-1-1 0 0 0,0 0 0 0 0,1 1 0 0 0,-1-1 0 0 0,0 0 0 0 0,1 1 0 0 0,-1-1 0 0 0,0 1 0 0 0,1-1 0 0 0,-1 0 0 0 0,0 1 0 0 0,0-1 0 0 0,1 1 0 0 0,-1-1 0 0 0,0 1 0 0 0,0-1 0 0 0,0 1 0 0 0,0-1 0 0 0,0 1 0 0 0,0-1 0 0 0,0 1 0 0 0,0-1 0 0 0,0 1 0 0 0,0-1 0 0 0,0 1 0 0 0,0-1 0 0 0,0 1 0 0 0,0-1 0 0 0,0 1 0 0 0,0-1 0 0 0,-1 1 0 0 0,1-1 0 0 0,0 1 0 0 0,0-1 0 0 0,-1 0 0 0 0,1 1 0 0 0,0-1 0 0 0,0 1 0 0 0,-1-1 0 0 0,1 0 0 0 0,0 1 0 0 0,-1-1 0 0 0,1 0 0 0 0,-1 1 0 0 0,1-1 0 0 0,-1 0 0 0 0,1 0 0 0 0,0 1 0 0 0,-1-1 0 0 0,1 0 0 0 0,-1 0 0 0 0,1 0 0 0 0,-1 0 3 0 0,166 92 1066 0 0,-67-8-480 0 0,-39-52-1637 0 0,-37-28-2538 0 0,0-3-4080 0 0,-13-1-1540 0 0</inkml:trace>
</inkml:ink>
</file>

<file path=ppt/ink/ink5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1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114 0 5097 0 0,'0'0'1718'0'0,"0"0"-1067"0"0,0 0-535 0 0,0 0-163 0 0,0 0 56 0 0,0 0 163 0 0,0 0 159 0 0,0 0 114 0 0,0 0 33 0 0,0 0-7 0 0,0 0-47 0 0,-17 30-57 0 0,-48 97-61 0 0,41-39 99 0 0,24-71-310 0 0,-4 9 18 0 0,2 0 1 0 0,0-1-1 0 0,2 1 0 0 0,1 0 0 0 0,1 0 0 0 0,1 0 0 0 0,2-1 0 0 0,0 0 0 0 0,1 0 0 0 0,2 0 0 0 0,1-1 0 0 0,0 0 1 0 0,2 0-1 0 0,1-1 0 0 0,10 15-113 0 0,-17-32 66 0 0,0 0 0 0 0,0-1-1 0 0,1 0 1 0 0,0 0 0 0 0,0 0 0 0 0,0-1 0 0 0,0 1 0 0 0,0-2 0 0 0,1 1 0 0 0,0-1 0 0 0,0 0 0 0 0,0 0 0 0 0,0-1 0 0 0,0 0 0 0 0,1 0 0 0 0,-1-1-1 0 0,0 0 1 0 0,1 0 0 0 0,-1 0 0 0 0,1-1 0 0 0,-1-1 0 0 0,1 1 0 0 0,-1-1 0 0 0,1 0 0 0 0,-1-1 0 0 0,1 0 0 0 0,-1 0 0 0 0,0 0 0 0 0,0-1-1 0 0,0 0 1 0 0,-1-1 0 0 0,1 1 0 0 0,-1-1 0 0 0,1-1 0 0 0,-1 1 0 0 0,-1-1 0 0 0,2-1-66 0 0,19-19 275 0 0,0-1 0 0 0,-2-1 0 0 0,-1-1 0 0 0,-1-1 0 0 0,-2-1 1 0 0,-1-1-1 0 0,-1-1 0 0 0,-2-1 0 0 0,-1 0 0 0 0,-1-1 0 0 0,-2 0 0 0 0,-2-1 0 0 0,-1-1 0 0 0,2-23-275 0 0,-6-14 907 0 0,-20 78-873 0 0,4 17-124 0 0,2 1 1 0 0,1 0 0 0 0,1 1 0 0 0,1 0 0 0 0,0 0 0 0 0,2 0-1 0 0,0 20 90 0 0,0-20-9 0 0,2 1 0 0 0,1-1-1 0 0,1 1 1 0 0,1-1-1 0 0,1 1 1 0 0,1-1-1 0 0,1 0 1 0 0,2 0-1 0 0,0 0 1 0 0,1 0-1 0 0,8 15 10 0 0,84 140-1841 0 0,-74-139-2087 0 0,-13-20-4308 0 0,-6-13 3004 0 0</inkml:trace>
  <inkml:trace contextRef="#ctx0" brushRef="#br0" timeOffset="253.054">900 622 5305 0 0,'0'0'3585'0'0,"0"0"-2309"0"0,0 0-686 0 0,0 0 100 0 0,0 0 180 0 0,0 0 57 0 0,0 0-87 0 0,0 0-179 0 0,0 34-196 0 0,3 102-163 0 0,7 25-23 0 0,5-104-348 0 0,-2-15-3073 0 0,-10-16-4855 0 0,-3-21 3415 0 0</inkml:trace>
  <inkml:trace contextRef="#ctx0" brushRef="#br0" timeOffset="844.215">1062 858 4193 0 0,'0'0'2156'0'0,"0"0"-1553"0"0,0 0-607 0 0,0 0 114 0 0,0 0 376 0 0,0 0 346 0 0,0 0 153 0 0,0 0-5 0 0,0 0-105 0 0,0 0-116 0 0,0 0-121 0 0,0 0-111 0 0,34 1-59 0 0,107 4-58 0 0,-16-18 429 0 0,132-28-177 0 0,-245 27 1500 0 0,-39-1-919 0 0,-185-58 396 0 0,197 67-1210 0 0,7 4-676 0 0,17 14-172 0 0,-3-3 429 0 0,-1 0 1 0 0,-1 0-1 0 0,1 1 1 0 0,-1 0-1 0 0,-1-1 0 0 0,0 1 1 0 0,0 0-1 0 0,-1 1 1 0 0,0-1-1 0 0,-1 0 1 0 0,0 5-11 0 0,3 13 13 0 0,6 184-203 0 0,-17-174 192 0 0,7-38 42 0 0,0 0 21 0 0,0 0 48 0 0,0 0 34 0 0,0 0 36 0 0,0 0 21 0 0,6-16 199 0 0,80-118-287 0 0,8 20-1823 0 0,-86 106-1061 0 0,-3 8-6282 0 0,-5 0 1034 0 0</inkml:trace>
  <inkml:trace contextRef="#ctx0" brushRef="#br0" timeOffset="1247.035">1811 707 9522 0 0,'0'0'1691'0'0,"0"0"-721"0"0,0 0-376 0 0,0 0 100 0 0,0 0 187 0 0,0 0 73 0 0,0 0-99 0 0,0 0-210 0 0,0 0-139 0 0,0 0-77 0 0,0 0-39 0 0,0 0-24 0 0,0 0-52 0 0,26-5-58 0 0,82-18-56 0 0,-7 14 181 0 0,-99 9-379 0 0,0 0 0 0 0,-1 0 0 0 0,1 0 0 0 0,0 0 0 0 0,-1 0 0 0 0,1 0 0 0 0,0 0 0 0 0,-1 0 1 0 0,1 1-1 0 0,0-1 0 0 0,-1 1 0 0 0,1-1 0 0 0,-1 1 0 0 0,1-1 0 0 0,-1 1 0 0 0,1 0 0 0 0,-1 0 0 0 0,1 0 0 0 0,-1 0 0 0 0,0 0 0 0 0,1 0 0 0 0,-1 0 0 0 0,0 1 0 0 0,0-1 0 0 0,0 0 0 0 0,0 1 0 0 0,0-1 0 0 0,0 0 0 0 0,0 1 0 0 0,-1-1 0 0 0,1 1 0 0 0,0 0 0 0 0,-1-1 0 0 0,1 1 0 0 0,-1-1 0 0 0,0 1 0 0 0,0 0 0 0 0,1-1 0 0 0,-1 1 1 0 0,0 0-1 0 0,0 0 0 0 0,0-1 0 0 0,-1 1 0 0 0,1 0-2 0 0,-29 74 236 0 0,-17-11 61 0 0,-32 65 475 0 0,78-128-768 0 0,-1-1 0 0 0,1 1 0 0 0,-1-1 0 0 0,1 1 0 0 0,0 0 0 0 0,0-1 0 0 0,0 1 0 0 0,0 0 0 0 0,0-1 0 0 0,0 1 0 0 0,0 0 0 0 0,0-1 0 0 0,1 1 0 0 0,-1-1 0 0 0,1 1 0 0 0,-1 0 0 0 0,1-1 0 0 0,0 1 0 0 0,0-1-1 0 0,-1 1 1 0 0,1-1 0 0 0,0 0 0 0 0,0 1 0 0 0,0-1 0 0 0,0 0 0 0 0,1 0 0 0 0,-1 0 0 0 0,0 0 0 0 0,0 0 0 0 0,1 0 0 0 0,-1 0 0 0 0,1 0 0 0 0,-1 0 0 0 0,1 0 0 0 0,-1-1 0 0 0,1 1 0 0 0,-1-1 0 0 0,1 1 0 0 0,0-1 0 0 0,-1 0 0 0 0,3 1-4 0 0,73 6 216 0 0,-74-7-197 0 0,13-1-162 0 0,-1-1 1 0 0,1 0-1 0 0,0-2 0 0 0,-1 1 1 0 0,0-2-1 0 0,0 0 1 0 0,0-1-1 0 0,-1 0 1 0 0,9-6 142 0 0,7-6-4111 0 0,-5-2-3448 0 0,-16 12-929 0 0</inkml:trace>
</inkml:ink>
</file>

<file path=ppt/ink/ink5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3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6041 0 0,'0'0'2960'0'0,"0"0"-2146"0"0,0 0-867 0 0,0 0 26 0 0,0 0 448 0 0,0 0 509 0 0,0 0 248 0 0,0 0 41 0 0,0 0-86 0 0,0 0-152 0 0,0 0-173 0 0,34 2-140 0 0,109 7-117 0 0,9-17 538 0 0,61-25-366 0 0,-184 28-1384 0 0,22-3 671 0 0,-34 7-4978 0 0,-1 0-4756 0 0,-16 1 5631 0 0</inkml:trace>
  <inkml:trace contextRef="#ctx0" brushRef="#br0" timeOffset="250.352">35 585 6793 0 0,'0'0'1425'0'0,"0"0"-840"0"0,0 0 107 0 0,0 0 526 0 0,0 0 369 0 0,0 0 93 0 0,0 0-203 0 0,34 5-357 0 0,106 12-299 0 0,-15-23 339 0 0,-85-2-895 0 0,105-17 135 0 0,41-5-1096 0 0,-62 22-8637 0 0,-104 8 139 0 0</inkml:trace>
  <inkml:trace contextRef="#ctx0" brushRef="#br0" timeOffset="1984.376">1561 74 4569 0 0,'0'0'1178'0'0,"0"0"-386"0"0,0 0-72 0 0,0 0 257 0 0,0 0 345 0 0,0 0 157 0 0,0 0-105 0 0,0 0-278 0 0,0 0-357 0 0,0 0-299 0 0,0 0-149 0 0,0 0-57 0 0,0 0 46 0 0,-1 6 114 0 0,-24 62 1066 0 0,-49 31-692 0 0,-5-3-1 0 0,-47 41-767 0 0,107-116 75 0 0,-57 71 111 0 0,75-91-186 0 0,0 1-1 0 0,0 0 1 0 0,0-1-1 0 0,0 1 0 0 0,0 0 1 0 0,1-1-1 0 0,-1 1 0 0 0,0 0 1 0 0,1 0-1 0 0,0 0 1 0 0,-1-1-1 0 0,1 1 0 0 0,0 0 1 0 0,0 0-1 0 0,0 0 1 0 0,0 0-1 0 0,0 0 0 0 0,0 0 1 0 0,1-1-1 0 0,-1 1 0 0 0,1 0 1 0 0,-1 0-1 0 0,1 0 1 0 0,0-1-1 0 0,0 1 0 0 0,-1 0 1 0 0,1-1-1 0 0,0 1 0 0 0,1-1 1 0 0,-1 1-1 0 0,0-1 1 0 0,0 1-1 0 0,1-1 0 0 0,-1 0 1 0 0,0 1-1 0 0,1-1 1 0 0,0 0-1 0 0,-1 0 0 0 0,1 0 1 0 0,-1 0-1 0 0,1-1 1 0 0,74 30 227 0 0,-31-21-60 0 0,1-2 0 0 0,0-2 0 0 0,0-2-1 0 0,0-2 1 0 0,0-2 0 0 0,37-6-167 0 0,90-25 547 0 0,-172 31-448 0 0,-1-1 0 0 0,1 0-1 0 0,-1 1 1 0 0,0-1 0 0 0,0 0-1 0 0,1 0 1 0 0,-1 1 0 0 0,0-1-1 0 0,-1 0 1 0 0,1 0 0 0 0,0 1-1 0 0,0-1 1 0 0,-1 0 0 0 0,1 0-1 0 0,-1 1 1 0 0,0-1 0 0 0,1 1 0 0 0,-1-1-1 0 0,0 0 1 0 0,0 1 0 0 0,0-1-1 0 0,0 1 1 0 0,0 0 0 0 0,0-1-1 0 0,0 1 1 0 0,-1 0 0 0 0,0-1-99 0 0,-187-248 728 0 0,80 59-743 0 0,66 107-2629 0 0,42 83 603 0 0,1 1-1059 0 0,1 1-2944 0 0,3 5 2047 0 0,-1-2-2446 0 0</inkml:trace>
  <inkml:trace contextRef="#ctx0" brushRef="#br0" timeOffset="2247.388">2215 44 15091 0 0,'0'0'672'0'0,"0"0"-330"0"0,0 0-232 0 0,0 0 41 0 0,0 0 180 0 0,0 0 164 0 0,0 0 85 0 0,0 0 27 0 0,0 0-75 0 0,0 0-78 0 0,0 0-56 0 0,0 0-85 0 0,0 0-58 0 0,0 37-55 0 0,0 116-55 0 0,-15 106 109 0 0,-5-97-2012 0 0,13-144-795 0 0,2-13-6867 0 0,4-5 2221 0 0</inkml:trace>
  <inkml:trace contextRef="#ctx0" brushRef="#br0" timeOffset="2500.888">1880 4 13819 0 0,'0'0'229'0'0,"0"0"-279"0"0,0 0-65 0 0,0 0 279 0 0,0 0 348 0 0,0 0 155 0 0,0 0 42 0 0,31 7-20 0 0,102 23-65 0 0,9-18 487 0 0,-100-13-875 0 0,238-25 870 0 0,-182 13-4396 0 0,1 3-6482 0 0,-76 7 3133 0 0</inkml:trace>
  <inkml:trace contextRef="#ctx0" brushRef="#br0" timeOffset="4835.155">2769 615 9338 0 0,'0'0'707'0'0,"0"0"-378"0"0,0 0-179 0 0,0 0 198 0 0,0 0 217 0 0,0 0 107 0 0,0 0-28 0 0,0 0-143 0 0,0 0-211 0 0,0 0-199 0 0,0 0-139 0 0,-24 21-68 0 0,-73 67-88 0 0,50-31-2022 0 0,34-36-3833 0 0,10-13 1077 0 0</inkml:trace>
</inkml:ink>
</file>

<file path=ppt/ink/ink5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3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234 282 0 0 0,'0'0'625'0'0,"0"0"588"0"0,0 0 140 0 0,0 0-120 0 0,0 0-153 0 0,0 0-145 0 0,25-8-104 0 0,80-26-39 0 0,-11-18 1323 0 0,-68 31-1402 0 0,-17 16-491 0 0,-1 0 0 0 0,0-1-1 0 0,0 0 1 0 0,-1-1 0 0 0,1 0-1 0 0,-1 0 1 0 0,-1 0 0 0 0,0-1-1 0 0,0 0 1 0 0,0 0 0 0 0,-1-1-1 0 0,0 0 1 0 0,-1 1 0 0 0,0-2-1 0 0,0 1 1 0 0,-1 0 0 0 0,0-1-1 0 0,-1 1 1 0 0,1-7-222 0 0,-3 15 0 0 0,-1 1 0 0 0,0-1 0 0 0,1 1 0 0 0,-1 0 0 0 0,1-1 0 0 0,-1 1 0 0 0,0 0 0 0 0,0 0 0 0 0,1 0 0 0 0,-1 0 0 0 0,0-1 0 0 0,1 1 0 0 0,-1 0-1 0 0,0 0 1 0 0,1 0 0 0 0,-1 1 0 0 0,0-1 0 0 0,0 0 0 0 0,1 0 0 0 0,-1 0 0 0 0,0 0 0 0 0,1 1 0 0 0,-1-1 0 0 0,0 0 0 0 0,1 0 0 0 0,-1 1 0 0 0,0-1 0 0 0,1 1 0 0 0,-1-1 0 0 0,1 1 0 0 0,-1-1 0 0 0,1 1 0 0 0,-1-1 0 0 0,1 1 0 0 0,-1-1 0 0 0,1 1 0 0 0,0-1 0 0 0,-1 1 0 0 0,1 0 0 0 0,0-1 0 0 0,-1 1 0 0 0,1 0 0 0 0,0-1 0 0 0,0 1 0 0 0,0 0 0 0 0,-11 23-28 0 0,2 1 0 0 0,1 0 1 0 0,1 0-1 0 0,1 0 0 0 0,1 1 1 0 0,1 0-1 0 0,2 0 1 0 0,0 20 27 0 0,-1-6-1 0 0,-4 46 88 0 0,-11 135-103 0 0,-9-1 0 0 0,-39 145 16 0 0,60-339-92 0 0,0 0 0 0 0,-2-1 0 0 0,-1 0 0 0 0,0 0 0 0 0,-2-1 0 0 0,-1 0 0 0 0,-1-1 0 0 0,-1-1 0 0 0,-1 0 0 0 0,-17 20 92 0 0,26-36-44 0 0,0-1-1 0 0,-1 0 1 0 0,1-1 0 0 0,-1 1 0 0 0,0-1 0 0 0,0 0 0 0 0,0-1 0 0 0,-1 0 0 0 0,1 0 0 0 0,-1 0 0 0 0,0-1-1 0 0,0 0 1 0 0,0-1 0 0 0,0 0 0 0 0,-7 0 44 0 0,9-3-25 0 0,0 0 0 0 0,0 0 1 0 0,0-1-1 0 0,0 0 0 0 0,0 0 0 0 0,0-1 0 0 0,1 1 0 0 0,0-1 1 0 0,0 0-1 0 0,0-1 0 0 0,0 1 0 0 0,1-1 0 0 0,-1 0 0 0 0,1 0 0 0 0,0-1 1 0 0,1 1-1 0 0,-1-1 0 0 0,1 0 0 0 0,-1-2 25 0 0,-3-7 132 0 0,1-1 0 0 0,0 1-1 0 0,1-1 1 0 0,1 0 0 0 0,0 0 0 0 0,1-1-1 0 0,1 1 1 0 0,0-1 0 0 0,2 0 0 0 0,0 1-1 0 0,0-1 1 0 0,2 0 0 0 0,0 1 0 0 0,1-1 0 0 0,2-7-132 0 0,4-3 177 0 0,0 0 0 0 0,2 1 1 0 0,1 0-1 0 0,1 1 1 0 0,1 0-1 0 0,1 1 1 0 0,1 1-1 0 0,1 0 1 0 0,1 1-1 0 0,1 1 0 0 0,1 1 1 0 0,0 1-1 0 0,2 1 1 0 0,0 0-1 0 0,1 2 1 0 0,1 0-1 0 0,7-2-177 0 0,16-3-2094 0 0,66 1-8392 0 0,-106 20 5193 0 0</inkml:trace>
</inkml:ink>
</file>

<file path=ppt/ink/ink5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62 7930 0 0,'0'0'876'0'0,"0"0"-144"0"0,0 0 130 0 0,0 0 238 0 0,0 0 124 0 0,0 0-118 0 0,0 0-286 0 0,0 0-287 0 0,0 0-214 0 0,0 0-136 0 0,-25 31-86 0 0,-73 97-37 0 0,97-127-58 0 0,-1-1-1 0 0,1 1 1 0 0,0 0 0 0 0,-1 0 0 0 0,1-1-1 0 0,0 1 1 0 0,0 0 0 0 0,-1 0-1 0 0,1 1 1 0 0,0-1 0 0 0,0 0-1 0 0,0 0 1 0 0,1 0 0 0 0,-1 1-1 0 0,0-1 1 0 0,0 0 0 0 0,1 1-1 0 0,-1-1 1 0 0,0 0 0 0 0,1 1 0 0 0,0-1-1 0 0,-1 1 1 0 0,1-1 0 0 0,0 1-1 0 0,0-1 1 0 0,0 1 0 0 0,0 0-1 0 0,0-1 1 0 0,0 1 0 0 0,0-1-1 0 0,0 1 1 0 0,1-1 0 0 0,-1 1 0 0 0,0-1-1 0 0,1 1 1 0 0,0-1 0 0 0,-1 0-1 0 0,1 1 1 0 0,0-1 0 0 0,-1 0-1 0 0,2 1-1 0 0,2 2 18 0 0,0 1 111 0 0,1-1-1 0 0,-1 0 1 0 0,1 0 0 0 0,0-1 0 0 0,0 1 0 0 0,0-1 0 0 0,1 0 0 0 0,-1-1-1 0 0,1 1 1 0 0,0-1 0 0 0,-1 0 0 0 0,1 0 0 0 0,0-1 0 0 0,0 0-1 0 0,0 0 1 0 0,0 0 0 0 0,0-1 0 0 0,0 0 0 0 0,0 0 0 0 0,0 0 0 0 0,0-1-1 0 0,0 0 1 0 0,0 0 0 0 0,0-1 0 0 0,0 1 0 0 0,0-1 0 0 0,0-1-1 0 0,-1 1 1 0 0,1-1 0 0 0,-1 0 0 0 0,0 0 0 0 0,0 0 0 0 0,0-1 0 0 0,0 0-1 0 0,-1 0 1 0 0,1 0 0 0 0,-1 0 0 0 0,0-1 0 0 0,1-2-129 0 0,4-5 61 0 0,0-1 1 0 0,-2 0 0 0 0,1-1-1 0 0,-2 0 1 0 0,0 0-1 0 0,0 0 1 0 0,-2-1 0 0 0,1 0-1 0 0,-2 0 1 0 0,0 0 0 0 0,-1 0-1 0 0,0 0 1 0 0,-2-1-1 0 0,0 1 1 0 0,0-5-62 0 0,0 19-108 0 0,-1-1 0 0 0,1 1 0 0 0,0-1 0 0 0,0 1 0 0 0,-1 0 0 0 0,1-1 0 0 0,-1 1 0 0 0,0 0 0 0 0,1-1 0 0 0,-1 1 0 0 0,0 0 0 0 0,1 0 0 0 0,-1 0 0 0 0,0-1 0 0 0,0 1 0 0 0,0 0 0 0 0,0 0 0 0 0,0 0 1 0 0,0 1-1 0 0,-1-1 0 0 0,1 0 0 0 0,0 0 0 0 0,0 0 0 0 0,-1 1 0 0 0,1-1 0 0 0,0 1 0 0 0,-1-1 0 0 0,1 1 0 0 0,0 0 0 0 0,-1-1 0 0 0,1 1 0 0 0,-2 0 108 0 0,-41 16-11955 0 0,37-8 5487 0 0</inkml:trace>
</inkml:ink>
</file>

<file path=ppt/ink/ink5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9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80 357 1520 0 0,'0'0'1479'0'0,"0"0"-504"0"0,0 0-4 0 0,0 0 360 0 0,0 0 347 0 0,0 0 210 0 0,0 0-21 0 0,0 0-165 0 0,0 0-231 0 0,0 0-250 0 0,0 0-240 0 0,0 0-148 0 0,0 0-70 0 0,-13-14-103 0 0,-40-45-102 0 0,52 58-540 0 0,0 0 0 0 0,0 0 1 0 0,0 0-1 0 0,0 0 1 0 0,0 0-1 0 0,0 0 1 0 0,0 0-1 0 0,1 0 1 0 0,-1 0-1 0 0,0 0 0 0 0,1-1 1 0 0,-1 1-1 0 0,1 0 1 0 0,-1 0-1 0 0,1-1 1 0 0,0 1-1 0 0,-1 0 1 0 0,1-1-1 0 0,0 1 0 0 0,0 0 1 0 0,0-1-1 0 0,0 1 1 0 0,0 0-1 0 0,0-1 1 0 0,0 1-1 0 0,1 0 1 0 0,-1-1-1 0 0,0 1 0 0 0,1 0 1 0 0,-1 0-1 0 0,1-1 1 0 0,0 1-1 0 0,-1 0-18 0 0,4-7 92 0 0,2-8-169 0 0,1 1 0 0 0,1-1 0 0 0,0 2 1 0 0,1-1-1 0 0,0 1 0 0 0,1 1 0 0 0,1-1 1 0 0,0 2-1 0 0,1 0 0 0 0,0 0 0 0 0,1 1 1 0 0,0 0-1 0 0,1 1 0 0 0,0 1 0 0 0,0 0 1 0 0,1 1-1 0 0,0 1 0 0 0,15-5 77 0 0,-8 8-2304 0 0,-7 3-4582 0 0,-13 1 5762 0 0,7 0-7778 0 0</inkml:trace>
</inkml:ink>
</file>

<file path=ppt/ink/ink5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3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320 310 0 0 0,'0'0'1407'0'0,"0"0"147"0"0,0 0 170 0 0,0 0 223 0 0,0 0 130 0 0,0 0-50 0 0,0 0-250 0 0,0 0-254 0 0,0 0-253 0 0,0 0-302 0 0,0 0-225 0 0,0 0-200 0 0,-20-1-162 0 0,-64-1-97 0 0,29 26 37 0 0,44-15-244 0 0,-1-1-69 0 0,1 0 0 0 0,0 1 0 0 0,0 1 0 0 0,1-1 1 0 0,0 2-1 0 0,1-1 0 0 0,0 1 0 0 0,1 1 0 0 0,0 0 0 0 0,1 0 1 0 0,0 0-1 0 0,1 1 0 0 0,0 0 0 0 0,1 0 0 0 0,0 1 1 0 0,1-1-1 0 0,1 1 0 0 0,0 0 0 0 0,1 0 0 0 0,1 0 1 0 0,0 0-1 0 0,1 9-8 0 0,1-18-45 0 0,1 0 0 0 0,0 0 1 0 0,0 0-1 0 0,1 0 0 0 0,-1 0 1 0 0,1-1-1 0 0,0 1 1 0 0,0-1-1 0 0,1 0 0 0 0,-1 0 1 0 0,1 0-1 0 0,0 0 0 0 0,0-1 1 0 0,0 1-1 0 0,1-1 0 0 0,-1 0 1 0 0,1 0-1 0 0,0-1 0 0 0,-1 1 1 0 0,1-1-1 0 0,0 0 1 0 0,1 0-1 0 0,-1-1 0 0 0,0 0 1 0 0,0 0-1 0 0,1 0 0 0 0,4 0 45 0 0,-2 0-535 0 0,0 0 0 0 0,0 0-1 0 0,0-1 1 0 0,0 0-1 0 0,0-1 1 0 0,-1 0-1 0 0,1 0 1 0 0,0-1 0 0 0,0 0-1 0 0,-1 0 1 0 0,7-3 535 0 0,9-7-4765 0 0,-5 6-2178 0 0</inkml:trace>
  <inkml:trace contextRef="#ctx0" brushRef="#br0" timeOffset="241.89">670 376 584 0 0,'0'0'1736'0'0,"0"0"-737"0"0,0 0-116 0 0,0 0 351 0 0,0 0 337 0 0,0 0 157 0 0,0 0-105 0 0,0 0-309 0 0,-25 34-307 0 0,-76 105-268 0 0,68-73-8 0 0,34-55-601 0 0,-2-5-58 0 0,1 0-1 0 0,1-1 0 0 0,-1 1 1 0 0,1 0-1 0 0,0-1 1 0 0,0 1-1 0 0,0-1 1 0 0,1 1-1 0 0,0-1 0 0 0,0 0 1 0 0,0 0-1 0 0,1 0 1 0 0,-1 0-1 0 0,1 0 1 0 0,1 0-1 0 0,-1-1 1 0 0,1 1-1 0 0,-1-1 0 0 0,1 0 1 0 0,0 0-1 0 0,1-1 1 0 0,-1 1-1 0 0,1-1 1 0 0,-1 0-1 0 0,1 0 1 0 0,0 0-1 0 0,0-1 0 0 0,1 1 1 0 0,-1-1-1 0 0,0-1 1 0 0,1 1-1 0 0,-1-1 1 0 0,1 0-1 0 0,-1 0 1 0 0,6 0-72 0 0,-3-1 187 0 0,0 0 0 0 0,0-1 0 0 0,0 1 0 0 0,0-1 0 0 0,0-1 0 0 0,0 0 0 0 0,-1 0 0 0 0,1-1 1 0 0,0 1-1 0 0,-1-2 0 0 0,0 1 0 0 0,0-1 0 0 0,0 0 0 0 0,0 0 0 0 0,-1-1 0 0 0,1 0 0 0 0,-1 0 1 0 0,0-1-1 0 0,-1 1 0 0 0,5-7-187 0 0,84-107 1380 0 0,-90 112-1355 0 0,-1 1-1 0 0,1-1 1 0 0,-1 0-1 0 0,-1 0 1 0 0,1 0 0 0 0,-1 0-1 0 0,0 0 1 0 0,-1 0 0 0 0,0-1-1 0 0,0 1 1 0 0,0-1 0 0 0,-1 1-1 0 0,0-1 1 0 0,-1 1 0 0 0,1-1-1 0 0,-1 1 1 0 0,-1 0-1 0 0,0-1 1 0 0,0-1-25 0 0,0 6-95 0 0,0-1 0 0 0,0 1 1 0 0,0-1-1 0 0,0 1 0 0 0,0 0 0 0 0,-1 0 0 0 0,1 0 0 0 0,-1 0 0 0 0,0 0 1 0 0,0 0-1 0 0,0 1 0 0 0,0 0 0 0 0,0-1 0 0 0,-1 1 0 0 0,1 0 0 0 0,-1 1 0 0 0,1-1 1 0 0,-1 1-1 0 0,0-1 0 0 0,0 1 0 0 0,0 0 0 0 0,1 0 0 0 0,-1 1 0 0 0,0-1 1 0 0,0 1-1 0 0,0 0 0 0 0,0 0 0 0 0,-3 1 95 0 0,-107 28-7363 0 0,87-14 2291 0 0,6-4-2207 0 0</inkml:trace>
  <inkml:trace contextRef="#ctx0" brushRef="#br0" timeOffset="534.182">1150 479 5009 0 0,'0'0'2479'0'0,"0"0"-905"0"0,0 0-191 0 0,0 0 216 0 0,0 0 84 0 0,0 0-219 0 0,0 0-489 0 0,0 0-472 0 0,0 0-262 0 0,0 0-123 0 0,0 0-22 0 0,0 0-3 0 0,0 0-17 0 0,4 12-32 0 0,15 68-7 0 0,-17-75 15 0 0,0 0 0 0 0,0-1 0 0 0,1 1 0 0 0,-1-1 0 0 0,1 0 0 0 0,0 0 0 0 0,0 0 0 0 0,0 0 0 0 0,1 0 0 0 0,-1-1-1 0 0,1 1 1 0 0,0-1 0 0 0,0 0 0 0 0,0 0 0 0 0,0 0 0 0 0,1-1 0 0 0,-1 0 0 0 0,1 0 0 0 0,0 0 0 0 0,-1 0 0 0 0,1-1 0 0 0,0 1-1 0 0,0-1 1 0 0,0 0 0 0 0,0-1 0 0 0,0 1 0 0 0,0-1 0 0 0,2 0-52 0 0,1-1 196 0 0,0 0 1 0 0,-1 0-1 0 0,1 0 0 0 0,-1-1 0 0 0,1 0 0 0 0,-1 0 1 0 0,0-1-1 0 0,0 0 0 0 0,0 0 0 0 0,0-1 1 0 0,0 0-1 0 0,-1 0 0 0 0,1-1 0 0 0,-1 1 1 0 0,-1-1-1 0 0,1-1 0 0 0,2-2-196 0 0,80-110-114 0 0,-74 96-283 0 0,7-17-2232 0 0,-10 12-6545 0 0,-7 19-676 0 0</inkml:trace>
  <inkml:trace contextRef="#ctx0" brushRef="#br0" timeOffset="1108.168">1699 435 9338 0 0,'0'0'1123'0'0,"0"0"-591"0"0,0 0-59 0 0,0 0 304 0 0,0 0 228 0 0,0 0 31 0 0,0 0-151 0 0,0 0-201 0 0,0 0-179 0 0,3 33-127 0 0,8 103-89 0 0,-8-97-217 0 0,-1-1 0 0 0,-2 1 0 0 0,-2-1 0 0 0,-1 1 0 0 0,-2-1 0 0 0,-2 0 0 0 0,-10 31-72 0 0,14-55 2 0 0,0 0 22 0 0,-1 0 0 0 0,0 0 0 0 0,0 0 0 0 0,-2-1 0 0 0,0 0 0 0 0,0 0 0 0 0,-1 0-1 0 0,-5 5-23 0 0,11-17 41 0 0,0-1 0 0 0,0 0 0 0 0,0 1 0 0 0,0-1 0 0 0,1 0 0 0 0,-1 0 0 0 0,0 0 0 0 0,0 1 0 0 0,0-1 0 0 0,0 0 0 0 0,0-1-1 0 0,0 1 1 0 0,0 0 0 0 0,0 0 0 0 0,0 0 0 0 0,0 0 0 0 0,0-1 0 0 0,0 1 0 0 0,0-1 0 0 0,0 1 0 0 0,0-1 0 0 0,0 1-1 0 0,0-1 1 0 0,1 1 0 0 0,-1-1 0 0 0,0 1 0 0 0,0-1 0 0 0,1 0 0 0 0,-1 0 0 0 0,0 1 0 0 0,1-1 0 0 0,-1 0 0 0 0,1 0 0 0 0,-1 0-1 0 0,1 0 1 0 0,-1 0 0 0 0,1 0 0 0 0,0 1 0 0 0,-1-1 0 0 0,1 0 0 0 0,0 0 0 0 0,0 0 0 0 0,0 0 0 0 0,0 0 0 0 0,0 0 0 0 0,0 0-1 0 0,0 0 1 0 0,0 0 0 0 0,0 0 0 0 0,0 0 0 0 0,0 0 0 0 0,1 0 0 0 0,-1-1-41 0 0,1-17 38 0 0,0 0 0 0 0,1-1 0 0 0,0 1 0 0 0,2 1-1 0 0,1-1 1 0 0,0 0 0 0 0,1 1 0 0 0,1 0 0 0 0,0 1 0 0 0,2-1 0 0 0,0 1 0 0 0,1 1 0 0 0,0 0 0 0 0,2 0-38 0 0,12-25 25 0 0,-7 9-84 0 0,2 1-1 0 0,1 0 1 0 0,1 2-1 0 0,2 0 1 0 0,1 2-1 0 0,1 0 1 0 0,1 2-1 0 0,2 1 1 0 0,0 1-1 0 0,1 1 1 0 0,1 1-1 0 0,2 2 1 0 0,17-7 59 0 0,-45 23 8 0 0,0 1 0 0 0,0 0 0 0 0,1 0 0 0 0,-1 1 0 0 0,0-1 0 0 0,1 1 0 0 0,0 0 0 0 0,-1 0 0 0 0,1 1 0 0 0,-1-1 1 0 0,1 1-1 0 0,0 0 0 0 0,0 0 0 0 0,-1 1 0 0 0,1-1 0 0 0,0 1 0 0 0,-1 0 0 0 0,1 0 0 0 0,-1 1 0 0 0,1-1 0 0 0,-1 1 0 0 0,0 0 1 0 0,0 0-1 0 0,0 1 0 0 0,0-1 0 0 0,0 1 0 0 0,0 0 0 0 0,-1 0 0 0 0,1 0 0 0 0,-1 0 0 0 0,1 1-8 0 0,3 6 100 0 0,0 0-1 0 0,0 1 1 0 0,-1-1-1 0 0,-1 1 1 0 0,1 0-1 0 0,-2 1 1 0 0,0-1-1 0 0,0 1 1 0 0,-1 0-1 0 0,-1 0 1 0 0,1 0 0 0 0,-2 0-1 0 0,0 1 1 0 0,-1-1-1 0 0,0 0 1 0 0,-1 11-100 0 0,0-15 87 0 0,0 0 1 0 0,0-1-1 0 0,0 1 1 0 0,-1 0 0 0 0,0 0-1 0 0,-1-1 1 0 0,0 0-1 0 0,0 1 1 0 0,0-1-1 0 0,-1 0 1 0 0,0 0 0 0 0,-1-1-1 0 0,1 1 1 0 0,-1-1-1 0 0,0 0 1 0 0,-1 0 0 0 0,0-1-1 0 0,0 0 1 0 0,0 0-1 0 0,0 0 1 0 0,-3 1-88 0 0,-5 3 44 0 0,0-1 0 0 0,0 0 1 0 0,-1-1-1 0 0,0 0 0 0 0,-1-1 1 0 0,1-1-1 0 0,-1-1 0 0 0,0 0 0 0 0,-13 1-44 0 0,-112-3-1433 0 0,136-3 1158 0 0,-1 0 0 0 0,1-1 0 0 0,-1 0 0 0 0,1 0 0 0 0,0 0 0 0 0,0-1 0 0 0,0 1 1 0 0,0-1-1 0 0,0-1 0 0 0,1 1 0 0 0,-1-1 0 0 0,1 1 0 0 0,0-1 0 0 0,0-1 0 0 0,-1-1 275 0 0,-10-62-11725 0 0,15 61 9766 0 0,0-5-2554 0 0</inkml:trace>
  <inkml:trace contextRef="#ctx0" brushRef="#br0" timeOffset="1362.411">2500 1 4321 0 0,'0'0'3534'0'0,"0"0"-1548"0"0,0 0-617 0 0,0 0 13 0 0,0 0 64 0 0,0 0-26 0 0,0 0-104 0 0,0 0-169 0 0,0 0-193 0 0,0 0-169 0 0,-21 36-182 0 0,-62 114-168 0 0,40-46 80 0 0,32-57-431 0 0,1 1 1 0 0,3 0 0 0 0,2 0 0 0 0,2 0 0 0 0,2 0 0 0 0,3 4-85 0 0,13 36-1370 0 0,-9-76-371 0 0,-5-10-2054 0 0,1-1-3422 0 0,-1-1-382 0 0</inkml:trace>
  <inkml:trace contextRef="#ctx0" brushRef="#br0" timeOffset="1726.704">2559 579 2160 0 0,'0'0'2000'0'0,"0"0"173"0"0,0 0 265 0 0,0 0 123 0 0,0 0-163 0 0,0 0-363 0 0,0 0-396 0 0,0 0-299 0 0,34 9-229 0 0,111 26-212 0 0,-140-34-826 0 0,1 1 0 0 0,-1-1-1 0 0,1 0 1 0 0,-1-1 0 0 0,1 1 0 0 0,0-1 0 0 0,-1 0 0 0 0,1-1 0 0 0,-1 1 0 0 0,1-1 0 0 0,-1 0-1 0 0,1-1 1 0 0,-1 1 0 0 0,1-1 0 0 0,2-2-73 0 0,8-2 215 0 0,7 0-27 0 0,0-2 1 0 0,-1-1-1 0 0,0 0 1 0 0,-1-1-1 0 0,0-2 0 0 0,0 0 1 0 0,-2-1-1 0 0,1-1 1 0 0,-2-1-1 0 0,0-1 0 0 0,13-14-188 0 0,-27 26 8 0 0,-1-1-1 0 0,0 0 0 0 0,0 0 0 0 0,-1 0 0 0 0,1 0 0 0 0,-1-1 0 0 0,0 1 0 0 0,-1 0 1 0 0,1-1-1 0 0,-1 0 0 0 0,0 1 0 0 0,0-1 0 0 0,-1 0 0 0 0,0 1 0 0 0,0-1 0 0 0,0 0 0 0 0,0 1 1 0 0,-2-5-8 0 0,-1 6-52 0 0,0 1 0 0 0,0 0 1 0 0,-1 0-1 0 0,1 0 0 0 0,-1 0 1 0 0,1 1-1 0 0,-1-1 0 0 0,0 1 1 0 0,0 0-1 0 0,0 0 0 0 0,-1 0 1 0 0,1 1-1 0 0,0 0 0 0 0,-1 0 1 0 0,1 0-1 0 0,-1 0 0 0 0,1 0 1 0 0,-1 1-1 0 0,1 0 0 0 0,-1 0 1 0 0,1 0-1 0 0,-1 0 0 0 0,1 1 1 0 0,-1 0-1 0 0,1 0 0 0 0,0 0 1 0 0,-4 2 51 0 0,-12 3-38 0 0,0 0 0 0 0,1 2 0 0 0,-1 1 0 0 0,2 0 0 0 0,-1 1 0 0 0,1 1-1 0 0,1 1 1 0 0,0 1 0 0 0,0 0 0 0 0,-12 14 38 0 0,15-16-15 0 0,0 2-1 0 0,1 0 0 0 0,1 0 0 0 0,0 2 0 0 0,0-1 0 0 0,2 1 1 0 0,0 1-1 0 0,0 0 0 0 0,2 0 0 0 0,0 1 0 0 0,1 0 0 0 0,0 0 1 0 0,2 1-1 0 0,0 0 0 0 0,1 0 0 0 0,-1 13 16 0 0,4-23-15 0 0,0-1-1 0 0,1 0 1 0 0,0 1-1 0 0,0-1 1 0 0,1 0-1 0 0,0 1 1 0 0,1-1-1 0 0,-1 0 1 0 0,1 0 0 0 0,0 0-1 0 0,1 0 1 0 0,0 0-1 0 0,0 0 1 0 0,1-1-1 0 0,-1 1 1 0 0,1-1-1 0 0,3 3 16 0 0,5 3-58 0 0,1-1 0 0 0,0-1-1 0 0,0 0 1 0 0,1-1-1 0 0,0 0 1 0 0,1-1-1 0 0,0-1 1 0 0,0 0 0 0 0,1-1-1 0 0,0-1 1 0 0,0 0-1 0 0,0-1 1 0 0,0-1-1 0 0,1 0 1 0 0,-1-1 0 0 0,1-1-1 0 0,-1-1 1 0 0,1 0-1 0 0,0-1 1 0 0,-1-1-1 0 0,7-2 59 0 0,34-10-3038 0 0,-19 0-5434 0 0,-21 7-762 0 0</inkml:trace>
</inkml:ink>
</file>

<file path=ppt/ink/ink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5.4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0,'0'0'1820'0'0,"0"0"5"0"0,0 0 87 0 0,0 0 97 0 0,0 0 131 0 0,0 0 13 0 0,0 0-250 0 0,0 0-376 0 0,0 0-403 0 0,0 0-395 0 0,0 0-281 0 0,0 0-177 0 0,0 0-93 0 0,2 5 534 0 0,25 56 82 0 0,-3 0 0 0 0,-3 2 1 0 0,13 64-795 0 0,-2 16 147 0 0,-24-114-74 0 0,-1-73 1099 0 0,78-245-882 0 0,-72 254-393 0 0,1 1 0 0 0,1 1 0 0 0,2 0 1 0 0,19-28 102 0 0,12-1-3392 0 0,-48 61 1875 0 0,0 1-666 0 0,0 0-966 0 0,0 0-1603 0 0,0 0-2660 0 0</inkml:trace>
  <inkml:trace contextRef="#ctx0" brushRef="#br0" timeOffset="383.534">380 340 7570 0 0,'0'0'1628'0'0,"0"0"-553"0"0,0 0-315 0 0,0 0 150 0 0,0 0 259 0 0,0 0 77 0 0,0 0-158 0 0,0 0-277 0 0,0 0-216 0 0,0 0-139 0 0,0 0-60 0 0,0 0-33 0 0,2 13-38 0 0,14 106 791 0 0,-12 73-710 0 0,-6-174 8 0 0,2-13-2349 0 0,0-10-6061 0 0,12-13-934 0 0,-9 10 7463 0 0</inkml:trace>
  <inkml:trace contextRef="#ctx0" brushRef="#br0" timeOffset="887.848">380 306 0 0 0,'0'0'607'0'0,"0"0"688"0"0,0 0 290 0 0,0 0 213 0 0,0 0 188 0 0,0 0 18 0 0,0 0-210 0 0,0 0-354 0 0,0 0-390 0 0,0 0-313 0 0,0 0-215 0 0,0 0-131 0 0,0 0 1 0 0,2-1 34 0 0,128-27 2803 0 0,-45 21-2795 0 0,-84 8-423 0 0,0 1 0 0 0,1 0 1 0 0,-1 0-1 0 0,0-1 1 0 0,-1 1-1 0 0,1 0 0 0 0,0 0 1 0 0,0 0-1 0 0,-1 0 1 0 0,1 0-1 0 0,-1 0 0 0 0,0 0 1 0 0,1 0-1 0 0,-1 1 1 0 0,0-1-1 0 0,0 0 1 0 0,-1 0-1 0 0,1 0 0 0 0,0 0 1 0 0,-1 0-1 0 0,1 0 1 0 0,-1 0-1 0 0,1 0 0 0 0,-1 0 1 0 0,0 0-1 0 0,0 0 1 0 0,-1 1-12 0 0,-67 111 196 0 0,69-112-205 0 0,0 1 0 0 0,-1 0 0 0 0,1-1 1 0 0,0 1-1 0 0,1-1 0 0 0,-1 1 1 0 0,0 0-1 0 0,1-1 0 0 0,-1 1 0 0 0,1-1 1 0 0,0 1-1 0 0,0-1 0 0 0,0 1 0 0 0,0-1 1 0 0,0 0-1 0 0,1 1 0 0 0,-1-1 0 0 0,1 0 1 0 0,-1 0-1 0 0,1 0 0 0 0,0 0 0 0 0,0 0 1 0 0,0 0-1 0 0,0-1 0 0 0,0 1 1 0 0,0-1-1 0 0,0 1 0 0 0,1-1 0 0 0,-1 0 1 0 0,1 0-1 0 0,-1 0 0 0 0,1 0 0 0 0,-1 0 1 0 0,1-1-1 0 0,-1 1 0 0 0,1-1 0 0 0,-1 1 1 0 0,2-1 8 0 0,31 16-68 0 0,-32-13 94 0 0,0 0 1 0 0,0 0 0 0 0,0 1 0 0 0,0-1-1 0 0,-1 1 1 0 0,1-1 0 0 0,-1 1 0 0 0,0 0 0 0 0,0 0-1 0 0,-1 0 1 0 0,1 0 0 0 0,-1 0 0 0 0,1 0-1 0 0,-1 0 1 0 0,-1 0 0 0 0,1 1 0 0 0,-1-1 0 0 0,1 0-1 0 0,-1 0 1 0 0,0 1 0 0 0,-1-1 0 0 0,1 0-1 0 0,-1 1 1 0 0,0-1 0 0 0,0 1-27 0 0,-4 3 33 0 0,1-1 0 0 0,-1-1-1 0 0,0 1 1 0 0,-1-1 0 0 0,0 0 0 0 0,0 0-1 0 0,0-1 1 0 0,-1 0 0 0 0,1 0 0 0 0,-1 0-1 0 0,-1-1 1 0 0,1 0 0 0 0,0 0-1 0 0,-1-1 1 0 0,0 0 0 0 0,0 0 0 0 0,0-1-1 0 0,-6 1-31 0 0,-86 14-1578 0 0,79-16-2293 0 0,0 0-3357 0 0,20-1 2705 0 0,1 0 665 0 0</inkml:trace>
  <inkml:trace contextRef="#ctx0" brushRef="#br0" timeOffset="1169.885">928 303 1344 0 0,'0'0'1678'0'0,"0"0"-659"0"0,0 0-135 0 0,0 0 302 0 0,0 0 377 0 0,0 0 212 0 0,0 0-87 0 0,0 0-298 0 0,0 0-303 0 0,0 0-230 0 0,0 0-163 0 0,0 0-101 0 0,-20 34-85 0 0,-65 104-96 0 0,-21 44 490 0 0,75-122-947 0 0,-8 16-690 0 0,4-32-3000 0 0,22-29-3969 0 0,11-12 4796 0 0,0 1 455 0 0</inkml:trace>
  <inkml:trace contextRef="#ctx0" brushRef="#br0" timeOffset="2003.286">1050 446 0 0 0,'0'0'824'0'0,"0"0"146"0"0,0 0 129 0 0,0 0 154 0 0,0 0 104 0 0,0 0-107 0 0,0 0-157 0 0,0 0-208 0 0,0 0-207 0 0,0 0-126 0 0,0 0-95 0 0,0 0-51 0 0,-12 23-32 0 0,-74 138 272 0 0,-63 64-872 0 0,139-216-132 0 0,24-33 240 0 0,132-156 348 0 0,1 33-374 0 0,-146 146 132 0 0,-1 0-1 0 0,1-1 1 0 0,0 1 0 0 0,0 0 0 0 0,0-1-1 0 0,1 1 1 0 0,-1 0 0 0 0,0 0 0 0 0,0 0 0 0 0,1 0-1 0 0,-1 0 1 0 0,0 1 0 0 0,1-1 0 0 0,-1 0 0 0 0,1 1-1 0 0,-1-1 1 0 0,1 0 0 0 0,-1 1 0 0 0,1 0 0 0 0,-1-1-1 0 0,1 1 1 0 0,0 0 0 0 0,-1 0 0 0 0,1 0-1 0 0,0 0 1 0 0,-1 0 0 0 0,1 0 0 0 0,-1 1 0 0 0,1-1-1 0 0,-1 0 1 0 0,1 1 0 0 0,0-1 0 0 0,-1 1 0 0 0,0 0-1 0 0,1-1 1 0 0,-1 1 0 0 0,1 0 0 0 0,-1 0 0 0 0,0 0-1 0 0,1 0 1 0 0,-1 0 0 0 0,0 0 0 0 0,0 0 0 0 0,0 1-1 0 0,0-1 13 0 0,4 30 600 0 0,-1 0-1 0 0,-1 0 0 0 0,-2 0 1 0 0,-1 1-1 0 0,-2 6-599 0 0,0 29 763 0 0,3-66-675 0 0,-1 1 1 0 0,0-1-1 0 0,0 0 0 0 0,1 0 1 0 0,-1 0-1 0 0,0 0 0 0 0,0 1 1 0 0,0-1-1 0 0,0 0 1 0 0,0 0-1 0 0,-1 0 0 0 0,1 0 1 0 0,0 0-1 0 0,0 1 1 0 0,-1-1-1 0 0,1 0 0 0 0,-1 0 1 0 0,1 0-1 0 0,-1 0 1 0 0,1 0-1 0 0,-1 0 0 0 0,0 0 1 0 0,1 0-1 0 0,-1 0 0 0 0,0-1 1 0 0,0 1-1 0 0,0 0 1 0 0,0 0-1 0 0,0-1 0 0 0,0 1 1 0 0,0 0-1 0 0,0-1 1 0 0,0 1-1 0 0,0-1 0 0 0,0 1 1 0 0,0-1-1 0 0,0 0 1 0 0,0 1-1 0 0,0-1 0 0 0,0 0 1 0 0,-1 0-1 0 0,1 0 1 0 0,0 0-1 0 0,0 0 0 0 0,0 0 1 0 0,0 0-1 0 0,-1 0 0 0 0,1-1 1 0 0,0 1-1 0 0,0 0 1 0 0,0-1-1 0 0,0 1 0 0 0,0 0 1 0 0,0-1-89 0 0,-4-2-19 0 0,0 0 0 0 0,1 0 1 0 0,-1-1-1 0 0,1 1 0 0 0,0-1 0 0 0,0 0 1 0 0,1 0-1 0 0,-1 0 0 0 0,1-1 1 0 0,0 1-1 0 0,0-1 0 0 0,0 0 0 0 0,1 0 1 0 0,-1-1 18 0 0,-11-17-1050 0 0,-8-13-3702 0 0,11 11-3119 0 0,7 13 2595 0 0</inkml:trace>
</inkml:ink>
</file>

<file path=ppt/ink/ink5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122 292 720 0 0,'0'0'2785'0'0,"0"0"-2102"0"0,0 0-838 0 0,0 0 23 0 0,0 0 413 0 0,0 0 535 0 0,0 0 321 0 0,0 0 47 0 0,0 0-155 0 0,0 0-284 0 0,0 0-259 0 0,-5 28-147 0 0,-13 90-79 0 0,-40 89 1350 0 0,17-93 952 0 0,49-140 3141 0 0,5-18-6141 0 0,7 3 422 0 0,2 1 0 0 0,3 1 0 0 0,0 1 0 0 0,3 2 0 0 0,0 0 0 0 0,3 2 0 0 0,1 1 0 0 0,1 2 0 0 0,4-1 16 0 0,35-5-610 0 0,-66 67 246 0 0,-25 157 1184 0 0,15-96-798 0 0,5-90-15 0 0,0 0-1 0 0,0 0 1 0 0,0 0 0 0 0,0 0 0 0 0,1 0 0 0 0,-1 0 0 0 0,0 0 0 0 0,0 0-1 0 0,1 0 1 0 0,-1-1 0 0 0,0 1 0 0 0,1-1 0 0 0,-1 1 0 0 0,1-1 0 0 0,-1 1-1 0 0,1-1 1 0 0,-1 0 0 0 0,1 1 0 0 0,-1-1 0 0 0,1 0 0 0 0,-1 0-1 0 0,1 0 1 0 0,-1 0 0 0 0,1-1 0 0 0,-1 1 0 0 0,1 0 0 0 0,-1-1 0 0 0,1 1-1 0 0,-1-1 1 0 0,0 1 0 0 0,1-1 0 0 0,-1 0 0 0 0,0 1 0 0 0,1-1-1 0 0,-1 0 1 0 0,0 0 0 0 0,1-1-7 0 0,281-240 476 0 0,-243 223-761 0 0,-34 60-129 0 0,-38 128 698 0 0,21-129-269 0 0,6 45-1849 0 0,40-78-11651 0 0,-25-10 9136 0 0</inkml:trace>
  <inkml:trace contextRef="#ctx0" brushRef="#br0" timeOffset="286.805">1187 351 3681 0 0,'0'0'2396'0'0,"0"0"-1199"0"0,0 0-487 0 0,0 0 220 0 0,0 0 350 0 0,0 0 198 0 0,0 0-119 0 0,0 0-294 0 0,0 0-331 0 0,-28 31-265 0 0,-84 101-157 0 0,77-72-10 0 0,36-51-240 0 0,-2-6-24 0 0,0 1-1 0 0,1-1 0 0 0,-1 1 0 0 0,1-1 0 0 0,0 1 0 0 0,0-1 1 0 0,0 1-1 0 0,1-1 0 0 0,-1 1 0 0 0,1 0 0 0 0,0-1 0 0 0,0 0 1 0 0,0 1-1 0 0,0-1 0 0 0,1 0 0 0 0,-1 1 0 0 0,1-1 0 0 0,0 0 0 0 0,0 0 1 0 0,0 0-1 0 0,0-1 0 0 0,1 1 0 0 0,-1 0 0 0 0,1-1 0 0 0,-1 1 1 0 0,1-1-1 0 0,0 0 0 0 0,0 0 0 0 0,0 0 0 0 0,0-1 0 0 0,1 1 1 0 0,-1 0-1 0 0,0-1 0 0 0,1 0 0 0 0,-1 0 0 0 0,0 0 0 0 0,4 0-37 0 0,1 0 114 0 0,-1 0-1 0 0,0-1 1 0 0,0 0-1 0 0,1-1 1 0 0,-1 1-1 0 0,0-1 1 0 0,0-1-1 0 0,1 1 1 0 0,-1-1-1 0 0,0 0 1 0 0,0-1-1 0 0,-1 0 1 0 0,1 0-1 0 0,-1 0 1 0 0,1-1-1 0 0,-1 0 1 0 0,0 0-1 0 0,0-1 1 0 0,-1 1-1 0 0,1-1 1 0 0,-1-1-114 0 0,8-7 188 0 0,-5 6-126 0 0,0 0-1 0 0,0 0 1 0 0,-1-1-1 0 0,0 0 1 0 0,0 0-1 0 0,-1-1 1 0 0,0 0-1 0 0,0 0 1 0 0,-1 0-1 0 0,-1-1 1 0 0,1 0-1 0 0,-1 1 0 0 0,-1-2 1 0 0,0 1-1 0 0,1-8-61 0 0,-13-64-1808 0 0,8 80 1575 0 0,0 0 1 0 0,0 0 0 0 0,-1 0 0 0 0,1 1 0 0 0,0-1 0 0 0,-1 0 0 0 0,0 1 0 0 0,1-1 0 0 0,-1 1 0 0 0,0 0 0 0 0,0-1 0 0 0,0 1-1 0 0,0 0 1 0 0,0 0 0 0 0,0 0 0 0 0,0 0 0 0 0,0 1 0 0 0,0-1 0 0 0,0 0 0 0 0,0 1 0 0 0,-1 0 0 0 0,1-1 0 0 0,-1 1 232 0 0,-69 7-11684 0 0,54 0 9670 0 0</inkml:trace>
  <inkml:trace contextRef="#ctx0" brushRef="#br0" timeOffset="859.981">1438 708 2681 0 0,'0'0'2205'0'0,"0"0"-464"0"0,0 0-253 0 0,0 0 8 0 0,0 0 33 0 0,0 0-82 0 0,0 0-192 0 0,0 0-262 0 0,0 0-193 0 0,0 0-110 0 0,0 0-79 0 0,0 0-34 0 0,0 0-21 0 0,13-29-41 0 0,44-91-66 0 0,9 29 503 0 0,-42 69-722 0 0,-2-3-37 0 0,84-67 22 0 0,-103 114-1086 0 0,-35 95 799 0 0,20-36 12 0 0,14-79 71 0 0,0-1-1 0 0,0 1 1 0 0,0-1 0 0 0,0 0-1 0 0,0 0 1 0 0,1 0-1 0 0,-1 0 1 0 0,0 0 0 0 0,1 0-1 0 0,-1-1 1 0 0,0 1 0 0 0,1-1-1 0 0,-1 0 1 0 0,1 0-1 0 0,-1 0 1 0 0,1 0 0 0 0,-1 0-1 0 0,1 0 1 0 0,-1-1-1 0 0,0 1 1 0 0,1-1 0 0 0,-1 1-1 0 0,1-1 1 0 0,-1 0 0 0 0,2-1-11 0 0,121-72 385 0 0,35-13-344 0 0,-159 86-44 0 0,0 1-1 0 0,0-1 0 0 0,1 0 1 0 0,-1 0-1 0 0,0 1 0 0 0,0-1 1 0 0,0 1-1 0 0,1-1 0 0 0,-1 1 1 0 0,0-1-1 0 0,1 1 1 0 0,-1 0-1 0 0,1 0 0 0 0,-1-1 1 0 0,0 1-1 0 0,1 0 0 0 0,-1 0 1 0 0,0 0-1 0 0,1 1 0 0 0,-1-1 1 0 0,1 0-1 0 0,-1 1 0 0 0,0-1 1 0 0,1 0-1 0 0,-1 1 0 0 0,0-1 1 0 0,0 1-1 0 0,1 0 0 0 0,-1 0 1 0 0,0-1-1 0 0,0 1 1 0 0,0 0-1 0 0,0 0 0 0 0,0 0 1 0 0,0 0-1 0 0,0 0 0 0 0,0 0 1 0 0,0 0-1 0 0,-1 0 0 0 0,1 1 1 0 0,0-1-1 0 0,-1 0 0 0 0,1 0 1 0 0,-1 1-1 0 0,1-1 0 0 0,-1 0 1 0 0,0 1-1 0 0,1-1 0 0 0,-1 0 1 0 0,0 1-1 0 0,0-1 1 0 0,0 1-1 0 0,0-1 0 0 0,0 0 1 0 0,0 1-1 0 0,-1-1 0 0 0,1 1 4 0 0,-23 154 675 0 0,28-91-1087 0 0,17-53-2557 0 0,-15-12-229 0 0,-2 0-1925 0 0,-1 0-3954 0 0</inkml:trace>
  <inkml:trace contextRef="#ctx0" brushRef="#br0" timeOffset="1591.786">2285 597 0 0 0,'0'0'535'0'0,"0"0"565"0"0,0 0 78 0 0,0 0-226 0 0,0 0-225 0 0,0 0-55 0 0,0 0 76 0 0,0 0 195 0 0,0 0 161 0 0,7 5 54 0 0,22 15 7 0 0,-25-18-876 0 0,0 0 0 0 0,0-1 0 0 0,1 1 0 0 0,-1-1 0 0 0,0-1 0 0 0,0 1 0 0 0,1 0 0 0 0,-1-1 0 0 0,0 0 0 0 0,1 0 0 0 0,-1 0 0 0 0,0-1 0 0 0,1 1 0 0 0,-1-1 0 0 0,0 0 0 0 0,0 0 0 0 0,1 0 0 0 0,-1-1 0 0 0,0 0 0 0 0,-1 0 1 0 0,1 0-291 0 0,11-4 233 0 0,0-1 0 0 0,-1 0 0 0 0,0-1-1 0 0,-1-1 1 0 0,1 0 0 0 0,-2 0 0 0 0,1-2-1 0 0,-2 0 1 0 0,1 0 0 0 0,-2-1 0 0 0,1 0-1 0 0,-1-1 1 0 0,5-9-232 0 0,-14 21-7 0 0,0-1-1 0 0,0 1 0 0 0,0-1 1 0 0,0 1-1 0 0,0-1 1 0 0,0 1-1 0 0,0-1 1 0 0,-1 0-1 0 0,1 1 1 0 0,-1-1-1 0 0,1 0 1 0 0,-1 0-1 0 0,1 1 0 0 0,-1-1 1 0 0,0 0-1 0 0,0 0 1 0 0,0 0-1 0 0,0 0 1 0 0,0 1-1 0 0,-1-1 1 0 0,1 0-1 0 0,0 0 1 0 0,-1 1-1 0 0,1-1 0 0 0,-1 0 1 0 0,0 0-1 0 0,0 1 1 0 0,1-1-1 0 0,-1 1 1 0 0,0-1-1 0 0,0 1 1 0 0,-1-1-1 0 0,1 1 0 0 0,0 0 1 0 0,0-1-1 0 0,-1 1 1 0 0,1 0-1 0 0,0 0 1 0 0,-1 0-1 0 0,1 0 1 0 0,-1 0-1 0 0,0 0 1 0 0,1 0-1 0 0,-1 1 0 0 0,0-1 1 0 0,1 1-1 0 0,-1-1 1 0 0,0 1-1 0 0,0 0 1 0 0,0-1-1 0 0,1 1 1 0 0,-1 0-1 0 0,0 0 1 0 0,0 0-1 0 0,0 0 0 0 0,0 1 8 0 0,-10-1-129 0 0,-1 0 0 0 0,1 1 0 0 0,-1 0 0 0 0,1 1-1 0 0,0 1 1 0 0,-1 0 0 0 0,1 1 0 0 0,1 0 0 0 0,-1 1 0 0 0,0 0-1 0 0,1 0 1 0 0,0 1 0 0 0,1 1 0 0 0,-1 0 0 0 0,1 1-1 0 0,1 0 1 0 0,-1 0 0 0 0,1 1 0 0 0,1 0 0 0 0,-1 0-1 0 0,2 1 1 0 0,-1 0 0 0 0,1 2 129 0 0,4-8 0 0 0,0 0 0 0 0,1 1 0 0 0,0-1-1 0 0,0 1 1 0 0,0-1 0 0 0,0 1 0 0 0,1 0 0 0 0,0 0 0 0 0,0 0 0 0 0,0 0-1 0 0,0 0 1 0 0,1 0 0 0 0,0 0 0 0 0,0 0 0 0 0,0 0 0 0 0,1 0 0 0 0,-1 0-1 0 0,1 0 1 0 0,1-1 0 0 0,-1 1 0 0 0,0 0 0 0 0,1 0 0 0 0,0-1 0 0 0,0 1-1 0 0,1-1 1 0 0,-1 0 0 0 0,1 1 0 0 0,4 2 4 0 0,0-1 0 0 0,0 0 0 0 0,0 0 0 0 0,1 0 0 0 0,-1-1 0 0 0,1 0 0 0 0,1 0 0 0 0,-1-1-1 0 0,1 0 1 0 0,0-1 0 0 0,-1 0 0 0 0,1 0 0 0 0,1-1 0 0 0,-1 0 0 0 0,0-1 0 0 0,0 0 0 0 0,1 0 0 0 0,-1-1 0 0 0,4 0-4 0 0,98-5-1182 0 0,-37-9-3357 0 0,-25 3-2746 0 0,-35 8 4250 0 0</inkml:trace>
  <inkml:trace contextRef="#ctx0" brushRef="#br0" timeOffset="1971.041">2754 704 2128 0 0,'0'0'4349'0'0,"0"0"-1815"0"0,0 0-721 0 0,0 0-85 0 0,0 0-45 0 0,0 0-191 0 0,0 0-331 0 0,0 0-351 0 0,0 0-287 0 0,0 0-187 0 0,0 0-100 0 0,0 0-54 0 0,0 0 2 0 0,3-1 13 0 0,17-9-10 0 0,0-1-1 0 0,-1-1 1 0 0,-1-1-1 0 0,0 0 1 0 0,-1-2-1 0 0,5-4-186 0 0,69-52 147 0 0,-55 48-446 0 0,-35 23 140 0 0,-1 0-49 0 0,0 0-40 0 0,0 30-565 0 0,-1-24 822 0 0,0 0 0 0 0,0 1 1 0 0,0-1-1 0 0,1 1 0 0 0,0-1 1 0 0,0 1-1 0 0,1-1 0 0 0,0 0 1 0 0,0 1-1 0 0,0-1 0 0 0,1 0 1 0 0,0 0-1 0 0,0 0 0 0 0,1 0 1 0 0,-1 0-1 0 0,1 0 0 0 0,0 0 1 0 0,1-1-1 0 0,0 0 0 0 0,0 0 1 0 0,0 0-1 0 0,0 0 0 0 0,1 0 1 0 0,-1-1-1 0 0,1 0 0 0 0,1 0 1 0 0,-1 0-1 0 0,0-1 0 0 0,1 1 1 0 0,0-2-1 0 0,-1 1 0 0 0,2 0-9 0 0,1-2 95 0 0,1 1-1 0 0,-1-1 0 0 0,1-1 1 0 0,-1 1-1 0 0,1-2 0 0 0,-1 1 1 0 0,1-1-1 0 0,-1 0 0 0 0,1-1 1 0 0,-1 0-1 0 0,0 0 0 0 0,1-1 1 0 0,-1 0-1 0 0,-1-1 0 0 0,1 1 1 0 0,0-1-1 0 0,-1-1 0 0 0,4-2-94 0 0,26-20-96 0 0,-2-2 0 0 0,-1-1-1 0 0,-1-2 1 0 0,-2-1 0 0 0,14-20 96 0 0,4-21-5731 0 0,-32 44-1269 0 0,-9 14-679 0 0</inkml:trace>
  <inkml:trace contextRef="#ctx0" brushRef="#br0" timeOffset="2275.886">3730 1 13019 0 0,'0'0'1299'0'0,"0"0"-716"0"0,0 0-218 0 0,0 0 215 0 0,0 0 282 0 0,0 0 166 0 0,0 0-44 0 0,0 0-149 0 0,-2 30-156 0 0,-7 99-150 0 0,-7 127 926 0 0,-5-10-3035 0 0,8-212-2699 0 0,-6-23-5057 0 0,16-10 2313 0 0</inkml:trace>
  <inkml:trace contextRef="#ctx0" brushRef="#br0" timeOffset="2515.979">3391 373 7658 0 0,'0'0'3366'0'0,"0"0"-1299"0"0,0 0-862 0 0,0 0-260 0 0,0 0-113 0 0,0 0-84 0 0,0 0-129 0 0,0 0-150 0 0,0 0-105 0 0,0 0-102 0 0,33-6-85 0 0,104-16-65 0 0,2 17 19 0 0,29 22-1669 0 0,-157-16 1115 0 0,31 1-2205 0 0,-14-1-1937 0 0,-2 0-5236 0 0</inkml:trace>
</inkml:ink>
</file>

<file path=ppt/ink/ink5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3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6073 0 0,'0'0'1619'0'0,"0"0"-586"0"0,0 0-164 0 0,0 0 291 0 0,0 0 319 0 0,0 0 150 0 0,0 0-137 0 0,0 0-261 0 0,0 0-218 0 0,0 0-175 0 0,0 0-143 0 0,0 0-108 0 0,29 0-94 0 0,89-1-92 0 0,189-36 846 0 0,-291 36-2663 0 0,20-3 3695 0 0,-23 3-4134 0 0,1-1-4290 0 0,0 0-6032 0 0,-14 2 9632 0 0</inkml:trace>
</inkml:ink>
</file>

<file path=ppt/ink/ink5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6473 0 0,'0'0'2222'0'0,"0"0"-1215"0"0,0 0-279 0 0,0 0 460 0 0,0 0 450 0 0,0 0 148 0 0,0 0-242 0 0,0 0-397 0 0,0 0-329 0 0,0 0-234 0 0,34 0-176 0 0,110-1-121 0 0,0-13 211 0 0,-66 7-517 0 0,53-5-609 0 0,-45 1-5054 0 0,-65 6 79 0 0,-7 3-2793 0 0</inkml:trace>
</inkml:ink>
</file>

<file path=ppt/ink/ink5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8.6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44 0 0 0,'0'0'491'0'0,"0"0"609"0"0,0 0 259 0 0,0 0 87 0 0,0 0-106 0 0,0 0-236 0 0,0 0-285 0 0,0 0-274 0 0,0 0-217 0 0,-6 8-119 0 0,-51 124 780 0 0,44-67-707 0 0,3 0 0 0 0,3 1 0 0 0,2 0 0 0 0,4 0 0 0 0,3 18-282 0 0,-2-73 38 0 0,0 1 0 0 0,0-1 1 0 0,1 0-1 0 0,1 1 0 0 0,-1-1 1 0 0,2 0-1 0 0,0 0 0 0 0,0 0 1 0 0,1-1-1 0 0,1 1 0 0 0,-1-1 1 0 0,2 0-1 0 0,-1 0 0 0 0,1-1 1 0 0,1 1-1 0 0,0-1 0 0 0,0-1 1 0 0,1 1-1 0 0,8 6-38 0 0,-8-13 185 0 0,-1-1 0 0 0,1 0 0 0 0,0-1 0 0 0,-1 0 1 0 0,1 0-1 0 0,0 0 0 0 0,-1-1 0 0 0,1 0 0 0 0,0-1 0 0 0,-1 0 1 0 0,0 0-1 0 0,1 0 0 0 0,-1-1 0 0 0,0 0 0 0 0,0-1 0 0 0,0 0 0 0 0,-1 0 1 0 0,1 0-1 0 0,-1 0 0 0 0,0-1 0 0 0,0 0 0 0 0,-1-1 0 0 0,0 1 0 0 0,3-5-185 0 0,42-39 344 0 0,-2-3 0 0 0,-3-2-1 0 0,-2-2 1 0 0,-3-1 0 0 0,-2-3-1 0 0,13-30-343 0 0,-40 71 81 0 0,0 0-1 0 0,-2-1 1 0 0,0 0-1 0 0,-2 0 1 0 0,0-1-1 0 0,-1 0 1 0 0,-1-1 0 0 0,-1 1-1 0 0,-1-1 1 0 0,-1 0-1 0 0,0 0 1 0 0,-2 1-1 0 0,-1-6-80 0 0,1 25 10 0 0,0 1 0 0 0,-1 0 0 0 0,1-1 0 0 0,0 1 0 0 0,-1 0 0 0 0,1-1 0 0 0,-1 1 0 0 0,1 0 0 0 0,-1 0 0 0 0,0 0 0 0 0,1 0 0 0 0,-1-1 0 0 0,0 1 0 0 0,0 0 0 0 0,0 0 0 0 0,0 0 0 0 0,0 0 0 0 0,0 1 0 0 0,0-1 0 0 0,0 0 0 0 0,0 0 0 0 0,0 1-1 0 0,0-1 1 0 0,0 0 0 0 0,-1 1 0 0 0,1-1 0 0 0,0 1 0 0 0,-1 0 0 0 0,1-1 0 0 0,0 1 0 0 0,-1 0 0 0 0,1 0 0 0 0,0 0 0 0 0,-1 0 0 0 0,1 0 0 0 0,0 0 0 0 0,-1 0 0 0 0,1 0 0 0 0,0 1 0 0 0,-1-1 0 0 0,1 0 0 0 0,0 1 0 0 0,0-1 0 0 0,-1 1 0 0 0,1-1 0 0 0,0 1 0 0 0,0 0 0 0 0,0 0 0 0 0,0-1 0 0 0,0 1 0 0 0,0 0 0 0 0,0 0 0 0 0,0 0 0 0 0,0 0 0 0 0,0 0-1 0 0,0 0 1 0 0,1 0 0 0 0,-1 1 0 0 0,0-1 0 0 0,1 0 0 0 0,-1 0 0 0 0,1 1 0 0 0,-1-1 0 0 0,1 0 0 0 0,-1 2-10 0 0,-8 20 8 0 0,0 2 0 0 0,1-1-1 0 0,2 1 1 0 0,0 0 0 0 0,2 1 0 0 0,0-1-1 0 0,2 1 1 0 0,1 0 0 0 0,1-1 0 0 0,1 4-8 0 0,3 6 17 0 0,1 0 1 0 0,1 0-1 0 0,2-1 0 0 0,2 0 1 0 0,1-1-1 0 0,1 0 1 0 0,2 0-1 0 0,10 15-17 0 0,-2 2-25 0 0,-6-15-299 0 0,14 35-314 0 0,-19-23-6320 0 0,-11-40 2262 0 0,0-3-2212 0 0</inkml:trace>
  <inkml:trace contextRef="#ctx0" brushRef="#br0" timeOffset="284.053">960 552 8970 0 0,'0'0'1540'0'0,"0"0"-352"0"0,0 0-101 0 0,0 0 190 0 0,0 0 106 0 0,0 0-95 0 0,0 0-295 0 0,0 0-335 0 0,0 0-233 0 0,0 0-155 0 0,0 0-92 0 0,0 0-56 0 0,0 0-21 0 0,-2 27-23 0 0,-7 88-30 0 0,13 29-74 0 0,13-96-1355 0 0,-7-36-3705 0 0,4-4-6575 0 0,-10-5 10209 0 0</inkml:trace>
  <inkml:trace contextRef="#ctx0" brushRef="#br0" timeOffset="909.019">1074 662 4121 0 0,'0'0'1151'0'0,"0"0"-335"0"0,0 0-59 0 0,0 0 268 0 0,0 0 208 0 0,0 0 22 0 0,0 0-181 0 0,0 0-230 0 0,0 0-145 0 0,0 0-86 0 0,0 0-86 0 0,0 0-94 0 0,0 0-86 0 0,30-3-76 0 0,94-9-71 0 0,152-17 420 0 0,-215 15-812 0 0,-61 13 209 0 0,0-1-1 0 0,-1 1 1 0 0,1 0-1 0 0,0-1 1 0 0,-1 1-1 0 0,1 0 1 0 0,-1 0-1 0 0,0-1 1 0 0,1 1-1 0 0,-1 0 1 0 0,0 0-1 0 0,0 0 1 0 0,0 0-1 0 0,1 0 1 0 0,-1 0-1 0 0,0 0 1 0 0,-1 0-1 0 0,1 0 1 0 0,0 0-1 0 0,0 0 1 0 0,0 1-1 0 0,0-1 1 0 0,-1 1-1 0 0,1-1 1 0 0,0 1-1 0 0,0-1 1 0 0,-1 1-1 0 0,1-1 1 0 0,0 1-1 0 0,-2 0-16 0 0,-1-2 17 0 0,-15-7 3 0 0,-1 1-1 0 0,-1 0 1 0 0,1 2 0 0 0,-1 0-1 0 0,0 2 1 0 0,-1 0 0 0 0,-7 0-20 0 0,-22-2 597 0 0,51 6-545 0 0,0 0-60 0 0,0 0-15 0 0,0 0-25 0 0,0 0-24 0 0,0 0 3 0 0,5 22 16 0 0,3 4 82 0 0,-1 0 0 0 0,-2 0 1 0 0,0 1-1 0 0,-2 0 0 0 0,-1 0 1 0 0,-1-1-1 0 0,-2 20-29 0 0,1-46 0 0 0,-2 126 24 0 0,52-198 323 0 0,113-99-470 0 0,-148 156-220 0 0,9-8-871 0 0,-8 11-3261 0 0,-11 10-325 0 0,-2 2-1641 0 0</inkml:trace>
  <inkml:trace contextRef="#ctx0" brushRef="#br0" timeOffset="1323.152">1727 563 7890 0 0,'0'0'1664'0'0,"0"0"-637"0"0,0 0-358 0 0,0 0 113 0 0,0 0 242 0 0,0 0 139 0 0,0 0-107 0 0,0 0-221 0 0,0 0-217 0 0,0 0-165 0 0,0 0-100 0 0,0 0-75 0 0,0 0-53 0 0,31-4-37 0 0,98-10-24 0 0,-1 10 218 0 0,-125 3-377 0 0,-1 1 1 0 0,0 0 0 0 0,0 0 0 0 0,0 0 0 0 0,0 0 0 0 0,0 0-1 0 0,0 1 1 0 0,1-1 0 0 0,-1 1 0 0 0,0-1 0 0 0,0 1-1 0 0,0 0 1 0 0,0-1 0 0 0,0 1 0 0 0,-1 0 0 0 0,1 0-1 0 0,0 1 1 0 0,0-1 0 0 0,0 0 0 0 0,-1 1 0 0 0,1-1 0 0 0,-1 1-1 0 0,1-1 1 0 0,-1 1 0 0 0,0 0 0 0 0,0-1 0 0 0,1 1-1 0 0,-1 0 1 0 0,0 0 0 0 0,-1 0 0 0 0,1 0 0 0 0,0 0-1 0 0,0 0 1 0 0,-1 0 0 0 0,1 0 0 0 0,-1 0 0 0 0,0 0-1 0 0,0 0 1 0 0,0 1 0 0 0,0-1 0 0 0,0 0 0 0 0,0 0 0 0 0,0 0-1 0 0,-1 0 1 0 0,1 0 0 0 0,-1 0 0 0 0,1 0 0 0 0,-1 0-1 0 0,0 0 1 0 0,0 0 0 0 0,0 0 0 0 0,0 0 0 0 0,0 0-1 0 0,0-1 1 0 0,-1 1 0 0 0,0 1-6 0 0,-134 133 246 0 0,37-46 132 0 0,98-89-379 0 0,0 0 0 0 0,0 0-1 0 0,0 0 1 0 0,0-1 0 0 0,0 1 0 0 0,0 0-1 0 0,0 0 1 0 0,0 0 0 0 0,0 0 0 0 0,1 1-1 0 0,-1-1 1 0 0,0 0 0 0 0,1 0 0 0 0,-1 0-1 0 0,1 0 1 0 0,-1 1 0 0 0,1-1 0 0 0,-1 0-1 0 0,1 1 1 0 0,0-1 0 0 0,0 0 0 0 0,0 1-1 0 0,0-1 1 0 0,0 0 0 0 0,0 1 0 0 0,0-1-1 0 0,0 0 1 0 0,0 1 0 0 0,1-1 0 0 0,-1 0-1 0 0,0 0 1 0 0,1 1 0 0 0,-1-1 0 0 0,1 1 1 0 0,14 2-9 0 0,1 0 1 0 0,-1-2 0 0 0,1 1-1 0 0,0-2 1 0 0,0 0 0 0 0,0-1 0 0 0,-1 0-1 0 0,1-1 1 0 0,0-1 0 0 0,-1-1 0 0 0,1 0-1 0 0,-1-1 1 0 0,0 0 0 0 0,5-4 8 0 0,2 3-490 0 0,20-7-1969 0 0,-15 2-4304 0 0,-15 6-3087 0 0</inkml:trace>
</inkml:ink>
</file>

<file path=ppt/ink/ink5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2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457 454 0 0 0,'0'0'655'0'0,"0"0"-114"0"0,0 0-183 0 0,0 0 39 0 0,0 0 274 0 0,0 0 425 0 0,0 0 371 0 0,0 0 125 0 0,0 0-55 0 0,0 0-214 0 0,0 0-252 0 0,-14-31-187 0 0,-45-97-113 0 0,21 74 628 0 0,32 49-1292 0 0,0 1 0 0 0,-1 0 1 0 0,0 0-1 0 0,0 1 1 0 0,0 0-1 0 0,0 0 0 0 0,0 0 1 0 0,-1 1-1 0 0,1 0 1 0 0,-1 1-1 0 0,0 0 0 0 0,1 0 1 0 0,-1 0-1 0 0,0 1 1 0 0,1 0-1 0 0,-1 1 0 0 0,0 0 1 0 0,0 0-1 0 0,1 0 1 0 0,-1 1-1 0 0,1 0 0 0 0,0 1 1 0 0,-1 0-1 0 0,1 0 1 0 0,0 0-1 0 0,0 1 0 0 0,1 0 1 0 0,-1 0-1 0 0,1 1 1 0 0,-4 3-108 0 0,-2 5-4 0 0,0 0 0 0 0,1 1-1 0 0,1 0 1 0 0,0 0 0 0 0,1 1 0 0 0,0 1 0 0 0,1-1 0 0 0,1 1 0 0 0,1 1 0 0 0,0-1 0 0 0,1 1 0 0 0,1 0 0 0 0,0 0 0 0 0,2 1 0 0 0,0-1 0 0 0,0 1 0 0 0,2-1 0 0 0,0 1 0 0 0,1-1 0 0 0,1 1 0 0 0,1-1 0 0 0,0 0 0 0 0,1 0 0 0 0,1 0-1 0 0,1 0 1 0 0,0-1 0 0 0,1 0 0 0 0,1 0 0 0 0,2 3 4 0 0,94 145 56 0 0,-62-102 0 0 0,-2 1 0 0 0,-4 2 0 0 0,1 8-56 0 0,-26-49 28 0 0,-1 1 0 0 0,-1 1 0 0 0,-1 0 0 0 0,-1 0 0 0 0,-1 0 0 0 0,-1 1 0 0 0,-2-1 0 0 0,0 18-28 0 0,-2-28 22 0 0,0 0 0 0 0,-2 0 0 0 0,0-1 0 0 0,0 1 0 0 0,-2-1-1 0 0,0 1 1 0 0,-1-1 0 0 0,0 0 0 0 0,-1 0 0 0 0,-1 0 0 0 0,0-1-1 0 0,-1 0 1 0 0,-1 0 0 0 0,0 0 0 0 0,-1-1 0 0 0,-8 9-22 0 0,7-11 31 0 0,0-1 0 0 0,-1-1 0 0 0,0 0-1 0 0,-1 0 1 0 0,0-1 0 0 0,0-1 0 0 0,-1 0 0 0 0,0 0 0 0 0,0-2 0 0 0,-1 1 0 0 0,1-2 0 0 0,-1 0 0 0 0,0 0 0 0 0,0-1-1 0 0,0-1 1 0 0,-1-1 0 0 0,-13 1-31 0 0,26-2-42 0 0,0-1-1 0 0,-1 1 0 0 0,1 0 1 0 0,0-1-1 0 0,0 1 0 0 0,0-1 1 0 0,0 1-1 0 0,0-1 1 0 0,0 0-1 0 0,0 0 0 0 0,0 0 1 0 0,0 0-1 0 0,1 0 0 0 0,-1-1 1 0 0,0 1-1 0 0,0 0 0 0 0,1-1 1 0 0,-1 1-1 0 0,1-1 1 0 0,0 0-1 0 0,-1 1 0 0 0,1-1 1 0 0,0 0-1 0 0,0 0 0 0 0,0 0 1 0 0,0 0-1 0 0,0 0 0 0 0,1 0 1 0 0,-1 0-1 0 0,1 0 1 0 0,-1 0-1 0 0,1 0 0 0 0,0 0 1 0 0,-1 0-1 0 0,1-2 43 0 0,16-74-4634 0 0,18 29-2216 0 0,-19 35 1637 0 0</inkml:trace>
  <inkml:trace contextRef="#ctx0" brushRef="#br0" timeOffset="369.969">685 1345 8906 0 0,'0'0'1482'0'0,"0"0"-656"0"0,0 0-462 0 0,0 0 14 0 0,0 0 171 0 0,0 0 131 0 0,0 0 22 0 0,0 0-134 0 0,0 0-164 0 0,-25 34-145 0 0,-77 104-119 0 0,64-56-31 0 0,37-69-94 0 0,-1-4 3 0 0,0 0-1 0 0,0 0 1 0 0,1 1 0 0 0,0-1 0 0 0,1 1-1 0 0,0-1 1 0 0,0 1 0 0 0,1-1-1 0 0,0 1 1 0 0,1-1 0 0 0,0 0-1 0 0,0 0 1 0 0,1 0 0 0 0,0 0 0 0 0,1 0-1 0 0,0 0 1 0 0,0-1 0 0 0,1 0-1 0 0,0 0 1 0 0,1 0 0 0 0,-1-1 0 0 0,2 1-1 0 0,-1-1 1 0 0,1-1 0 0 0,3 4-18 0 0,-1-6 160 0 0,0 1 1 0 0,0-1-1 0 0,0-1 1 0 0,0 0-1 0 0,0 0 1 0 0,1-1-1 0 0,-1 0 0 0 0,1 0 1 0 0,0-1-1 0 0,-1-1 1 0 0,1 1-1 0 0,0-2 1 0 0,0 1-1 0 0,-1-1 1 0 0,1-1-1 0 0,0 0 1 0 0,-1 0-1 0 0,1-1 1 0 0,-1 0-1 0 0,0-1 1 0 0,0 0-1 0 0,0 0 1 0 0,-1-1-1 0 0,0 0 0 0 0,1 0 1 0 0,-2-1-1 0 0,1 0 1 0 0,-1-1-1 0 0,0 1 1 0 0,0-1-1 0 0,0-1 1 0 0,-1 1-1 0 0,-1-1 1 0 0,1 0-1 0 0,-1-1 1 0 0,0 1-1 0 0,-1-1 1 0 0,0 0-1 0 0,-1 0 1 0 0,0-1-1 0 0,0 1 0 0 0,-1 0 1 0 0,0-1-1 0 0,0 0 1 0 0,-1 1-1 0 0,0-4-160 0 0,-2 3-83 0 0,1-1 0 0 0,-1 1-1 0 0,-1-1 1 0 0,0 1 0 0 0,0 0-1 0 0,-1 0 1 0 0,0 0-1 0 0,-1 0 1 0 0,0 0 0 0 0,0 1-1 0 0,-1 0 1 0 0,-1 0 0 0 0,1 0-1 0 0,-1 1 1 0 0,-1-1 0 0 0,0 1-1 0 0,0 1 1 0 0,0-1 0 0 0,-1 1-1 0 0,0 1 1 0 0,-1-1 0 0 0,1 2-1 0 0,-1-1 1 0 0,0 1 0 0 0,0 0-1 0 0,-9-2 84 0 0,-80-7-4766 0 0,37 29-3804 0 0,41-7 867 0 0</inkml:trace>
  <inkml:trace contextRef="#ctx0" brushRef="#br0" timeOffset="686.672">512 1673 6913 0 0,'0'0'1850'0'0,"0"0"-267"0"0,0 0 26 0 0,0 0 122 0 0,0 0-102 0 0,0 0-283 0 0,0 0-389 0 0,0 0-336 0 0,0 0-240 0 0,0 0-180 0 0,0 0-98 0 0,0 0-50 0 0,26-12-18 0 0,81-37-4 0 0,-52 36 23 0 0,-48 14-57 0 0,0 1-1 0 0,0-1 0 0 0,0 1 0 0 0,0 0 1 0 0,0 1-1 0 0,0-1 0 0 0,0 2 0 0 0,-1-1 1 0 0,1 1-1 0 0,-1-1 0 0 0,0 2 0 0 0,0-1 0 0 0,-1 1 1 0 0,1 0-1 0 0,-1 0 0 0 0,0 0 0 0 0,1 2 4 0 0,42 34-4 0 0,-44-40 54 0 0,0 1-1 0 0,0 0 0 0 0,0-1 0 0 0,0 0 0 0 0,0 0 0 0 0,0 0 0 0 0,1-1 0 0 0,-1 1 0 0 0,0-1 0 0 0,1 0 1 0 0,-1 0-1 0 0,0 0 0 0 0,1-1 0 0 0,-1 0 0 0 0,0 0 0 0 0,1 0 0 0 0,-1 0 0 0 0,3-1-49 0 0,28-10-5649 0 0,-17 5-2718 0 0,-13 4 2470 0 0</inkml:trace>
  <inkml:trace contextRef="#ctx0" brushRef="#br0" timeOffset="948.439">1270 1592 12963 0 0,'0'0'853'0'0,"0"0"-382"0"0,0 0-8 0 0,0 0 194 0 0,0 0 82 0 0,0 0-67 0 0,0 0-216 0 0,0 0-228 0 0,-9 34-138 0 0,-27 108-82 0 0,26-42-755 0 0,13-81-758 0 0,0-14-1576 0 0,2-3-3554 0 0,1-2 1003 0 0</inkml:trace>
  <inkml:trace contextRef="#ctx0" brushRef="#br0" timeOffset="1654.535">698 38 2841 0 0,'0'0'1891'0'0,"0"0"-350"0"0,0 0-235 0 0,0 0-28 0 0,0 0 27 0 0,0 0-35 0 0,0 0-222 0 0,0 0-280 0 0,0 0-222 0 0,0 0-182 0 0,-15 33-99 0 0,-45 103-66 0 0,57-133-184 0 0,1 1-1 0 0,0 0 1 0 0,1-1 0 0 0,-1 1-1 0 0,1 0 1 0 0,-1 0 0 0 0,1 0 0 0 0,1 0-1 0 0,-1 1 1 0 0,0-1 0 0 0,1 0-1 0 0,0 0 1 0 0,0 0 0 0 0,0 1 0 0 0,1-1-1 0 0,-1 0 1 0 0,1 0 0 0 0,1 3-15 0 0,1 3 55 0 0,0 1 52 0 0,0-1 0 0 0,1 0 1 0 0,1 0-1 0 0,-1 0 0 0 0,2 0 0 0 0,-1-1 0 0 0,1 0 1 0 0,1 0-1 0 0,0 0 0 0 0,0-1 0 0 0,0 0 0 0 0,1 0 1 0 0,1-1-1 0 0,-1 0 0 0 0,1-1 0 0 0,0 1 1 0 0,0-2-1 0 0,1 1 0 0 0,0-1 0 0 0,0-1 0 0 0,0 0 1 0 0,0 0-1 0 0,1-1 0 0 0,0-1 0 0 0,-1 1 0 0 0,1-2 1 0 0,0 0-1 0 0,0 0 0 0 0,0-1 0 0 0,0 0 1 0 0,0 0-1 0 0,0-2 0 0 0,0 1 0 0 0,0-1 0 0 0,-1-1 1 0 0,1 0-1 0 0,-1 0 0 0 0,7-4-107 0 0,-4 1 118 0 0,-1 0 1 0 0,-1-1-1 0 0,1 0 1 0 0,-1 0-1 0 0,0-1 0 0 0,-1-1 1 0 0,1 0-1 0 0,-2 0 1 0 0,0-1-1 0 0,0-1 0 0 0,0 1 1 0 0,-1-1-1 0 0,-1-1 1 0 0,0 1-1 0 0,-1-1 0 0 0,0 0 1 0 0,0-1-1 0 0,-2 1 0 0 0,1-1 1 0 0,-2 0-1 0 0,0 0 1 0 0,1-9-119 0 0,-2 14-79 0 0,-1 1 1 0 0,-1-1-1 0 0,1 1 1 0 0,-1-1-1 0 0,0 1 1 0 0,-1-1-1 0 0,0 0 1 0 0,0 1 0 0 0,0 0-1 0 0,-1-1 1 0 0,0 1-1 0 0,-1 0 1 0 0,1 0-1 0 0,-2 0 1 0 0,1 0-1 0 0,-1 0 1 0 0,0 1-1 0 0,0 0 1 0 0,0 0 0 0 0,-1 0-1 0 0,0 0 1 0 0,0 1-1 0 0,-1-1 1 0 0,0 1-1 0 0,0 1 1 0 0,0-1-1 0 0,0 1 1 0 0,0 0-1 0 0,-6-2 79 0 0,1 1-476 0 0,1 1-1 0 0,-1 0 1 0 0,0 1-1 0 0,0 0 1 0 0,0 1-1 0 0,0 0 1 0 0,-1 1-1 0 0,1 0 1 0 0,0 1-1 0 0,-1 0 1 0 0,1 1-1 0 0,0 0 1 0 0,-6 2 476 0 0,-84 37-9925 0 0,79-28 6699 0 0</inkml:trace>
  <inkml:trace contextRef="#ctx0" brushRef="#br0" timeOffset="2029.232">657 333 0 0 0,'0'0'623'0'0,"0"0"696"0"0,0 0 457 0 0,0 0 271 0 0,0 0-4 0 0,0 0-232 0 0,0 0-364 0 0,0 0-400 0 0,0 0-313 0 0,0 0-253 0 0,0 0-161 0 0,0 0-73 0 0,7-11-30 0 0,23-34-6 0 0,4 28 425 0 0,-27 17-494 0 0,208-7 1497 0 0,-207 9-1543 0 0,0 0 0 0 0,-1 1 0 0 0,1 1 1 0 0,0-1-1 0 0,-1 1 0 0 0,0 0 0 0 0,0 1 1 0 0,0 0-1 0 0,0 0 0 0 0,-1 0 0 0 0,4 5-96 0 0,-8-8 62 0 0,2 0 59 0 0,-1 1 0 0 0,1 0 1 0 0,1-1-1 0 0,-1 0 0 0 0,0 0 1 0 0,0 0-1 0 0,1-1 0 0 0,-1 1 1 0 0,1-1-1 0 0,0 0 0 0 0,-1 0 0 0 0,1-1 1 0 0,0 1-1 0 0,0-1 0 0 0,-1 0 1 0 0,1-1-1 0 0,0 1-121 0 0,32-4-1676 0 0,7 1-8828 0 0,-39 3 2762 0 0</inkml:trace>
  <inkml:trace contextRef="#ctx0" brushRef="#br0" timeOffset="2474.374">1303 285 3889 0 0,'0'0'908'0'0,"0"0"-244"0"0,0 0 110 0 0,0 0 345 0 0,0 0 300 0 0,0 0 66 0 0,0 0-155 0 0,0 0-238 0 0,0 0-274 0 0,0 0-220 0 0,0 0-199 0 0,0 0-155 0 0,0 0-78 0 0,27-4-88 0 0,82-10-32 0 0,-80 11-2 0 0,-28 9-35 0 0,0-1 1 0 0,0 1 0 0 0,0-1-1 0 0,-1 1 1 0 0,0-1 0 0 0,0 1-1 0 0,0-1 1 0 0,-1 1 0 0 0,1-1-1 0 0,-2 1 1 0 0,1-1 0 0 0,0 1-1 0 0,-1-1 1 0 0,0 0 0 0 0,0 0-1 0 0,-1 0 1 0 0,1 0 0 0 0,-1 0-1 0 0,0 0 1 0 0,0-1 0 0 0,-1 0 0 0 0,1 1-1 0 0,-1-1 1 0 0,0 0 0 0 0,0-1-1 0 0,-1 1 1 0 0,0 0-10 0 0,-40 55 363 0 0,44-58-348 0 0,-1 0 0 0 0,1 1 1 0 0,0-1-1 0 0,0 0 1 0 0,0 1-1 0 0,0-1 0 0 0,0 1 1 0 0,1 0-1 0 0,-1-1 1 0 0,0 1-1 0 0,1-1 0 0 0,-1 1 1 0 0,1 0-1 0 0,-1 0 1 0 0,1-1-1 0 0,0 1 0 0 0,0 0 1 0 0,0 0-1 0 0,0-1 1 0 0,0 1-1 0 0,0 0 0 0 0,0 0 1 0 0,1-1-1 0 0,-1 1 1 0 0,1 0-1 0 0,-1-1 0 0 0,1 1 1 0 0,0 0-1 0 0,-1-1 1 0 0,1 1-1 0 0,0-1 0 0 0,0 1 1 0 0,0-1-1 0 0,0 0 1 0 0,1 1-1 0 0,-1-1 0 0 0,0 0 1 0 0,0 0-1 0 0,1 1 1 0 0,-1-1-1 0 0,1 0 0 0 0,-1-1 1 0 0,1 1-1 0 0,-1 0 1 0 0,1 0-1 0 0,0-1 0 0 0,-1 1 1 0 0,1-1-1 0 0,0 1 1 0 0,-1-1-1 0 0,1 0 0 0 0,0 1 1 0 0,0-1-16 0 0,11 2 99 0 0,0 0 0 0 0,0-1 0 0 0,1-1 0 0 0,-1 0 0 0 0,0-1 0 0 0,0 0 1 0 0,0-1-1 0 0,0 0 0 0 0,0-1 0 0 0,7-3-99 0 0,44-7-6920 0 0,-52 11 1895 0 0,-5 1-534 0 0</inkml:trace>
  <inkml:trace contextRef="#ctx0" brushRef="#br0" timeOffset="3314.021">2003 786 2232 0 0,'0'0'693'0'0,"0"0"-128"0"0,0 0 227 0 0,0 0 389 0 0,0 0 255 0 0,0 0 16 0 0,-7 33-197 0 0,-25 106-329 0 0,-34 93 405 0 0,7-74-925 0 0,39-117 605 0 0,18-46 2296 0 0,0-23-2981 0 0,5 1-291 0 0,1 0 0 0 0,1 0 0 0 0,1 0 0 0 0,2 1 1 0 0,0-1-1 0 0,2 2 0 0 0,1-1 0 0 0,13-21-35 0 0,2-10-41 0 0,-7 11-74 0 0,3 1 0 0 0,1 0 0 0 0,2 2 0 0 0,2 0 0 0 0,2 2 1 0 0,25-26 114 0 0,5 29-381 0 0,-45 76 233 0 0,-16 284 982 0 0,1-319-802 0 0,0 0-1 0 0,1-1 1 0 0,0 1 0 0 0,0 0-1 0 0,0 0 1 0 0,0-1 0 0 0,0 1 0 0 0,0 0-1 0 0,1-1 1 0 0,-1 1 0 0 0,1 0-1 0 0,0-1 1 0 0,0 1 0 0 0,0-1-1 0 0,0 1 1 0 0,0-1 0 0 0,0 1 0 0 0,1-1-1 0 0,-1 0 1 0 0,1 0 0 0 0,0 0-1 0 0,0 0 1 0 0,-1 0 0 0 0,1 0 0 0 0,1 0-1 0 0,-1 0 1 0 0,0-1 0 0 0,0 1-1 0 0,0-1 1 0 0,1 0 0 0 0,-1 1-1 0 0,1-1 1 0 0,-1 0 0 0 0,1-1 0 0 0,0 1-1 0 0,-1 0 1 0 0,1-1 0 0 0,0 1-1 0 0,-1-1 1 0 0,1 0 0 0 0,0 0-1 0 0,-1 0 1 0 0,1 0 0 0 0,1-1-32 0 0,47-55 1466 0 0,-22 15-1180 0 0,-5 4-233 0 0,2 0 0 0 0,1 2 1 0 0,2 1-1 0 0,2 1 0 0 0,1 2 0 0 0,23-18-53 0 0,-48 44-15 0 0,58-23-254 0 0,-64 29 265 0 0,1 0-1 0 0,0 0 1 0 0,-1 1 0 0 0,1-1 0 0 0,-1 0-1 0 0,0 1 1 0 0,1-1 0 0 0,-1 1 0 0 0,0-1-1 0 0,0 1 1 0 0,0 0 0 0 0,0-1 0 0 0,0 1-1 0 0,0 0 1 0 0,0 0 0 0 0,-1 0 0 0 0,1-1-1 0 0,-1 1 1 0 0,1 0 0 0 0,-1 0-1 0 0,0 0 1 0 0,0 0 0 0 0,0 0 0 0 0,0 0 4 0 0,2 5 22 0 0,16 173 1105 0 0,-14-151-1058 0 0,1-1-1 0 0,0 0 1 0 0,3-1 0 0 0,0 0 0 0 0,2 0-1 0 0,0 0 1 0 0,2-2 0 0 0,1 1 0 0 0,2-1-69 0 0,30 22-1137 0 0,-45-46 355 0 0,0-1-263 0 0,0 0-287 0 0,0 0-366 0 0,0 0-522 0 0,0 0-857 0 0,0 0-1430 0 0,-2 0-1312 0 0</inkml:trace>
  <inkml:trace contextRef="#ctx0" brushRef="#br0" timeOffset="5564.17">3229 955 3433 0 0,'0'0'587'0'0,"0"0"-297"0"0,0 0-240 0 0,0 0 91 0 0,0 0 282 0 0,0 0 286 0 0,0 0 174 0 0,0 0-20 0 0,0 0-167 0 0,0 0-217 0 0,0 0-184 0 0,-31 25-105 0 0,-94 77-20 0 0,123-101-156 0 0,0 0 1 0 0,-1 0 0 0 0,1 1-1 0 0,0-1 1 0 0,-1 1 0 0 0,1 0-1 0 0,0 0 1 0 0,0-1 0 0 0,0 2-1 0 0,1-1 1 0 0,-1 0 0 0 0,0 0-1 0 0,1 0 1 0 0,0 1 0 0 0,-1-1-1 0 0,1 1 1 0 0,0-1 0 0 0,0 1-1 0 0,0-1 1 0 0,1 1-1 0 0,-1 0 1 0 0,1-1 0 0 0,-1 1-1 0 0,1 2-14 0 0,0 5 125 0 0,-2-5-9 0 0,1 0 0 0 0,0 0 1 0 0,0 0-1 0 0,0 0 0 0 0,0 0 1 0 0,1 0-1 0 0,0 0 1 0 0,0 0-1 0 0,0 0 0 0 0,1 0 1 0 0,-1 0-1 0 0,1 0 0 0 0,1 0 1 0 0,-1 0-1 0 0,1 0 0 0 0,-1 0 1 0 0,1-1-1 0 0,1 1 0 0 0,-1-1 1 0 0,1 1-1 0 0,0-1 0 0 0,0 0 1 0 0,0 0-1 0 0,0 0 0 0 0,1 0 1 0 0,-1-1-1 0 0,1 0 1 0 0,0 1-1 0 0,0-1 0 0 0,0-1 1 0 0,1 1-1 0 0,-1 0 0 0 0,1-1 1 0 0,-1 0-1 0 0,1 0 0 0 0,0-1 1 0 0,2 2-117 0 0,4-3 325 0 0,-1 0 0 0 0,0-1 1 0 0,0 0-1 0 0,0-1 1 0 0,0 0-1 0 0,0 0 0 0 0,0-1 1 0 0,0 0-1 0 0,-1-1 1 0 0,1 0-1 0 0,-1 0 0 0 0,0-1 1 0 0,0-1-1 0 0,-1 1 1 0 0,7-6-326 0 0,112-109 1360 0 0,-95 83-1218 0 0,-1-2-1 0 0,-3 0 1 0 0,-1-2 0 0 0,-1-1 0 0 0,-3-1-1 0 0,-2-1 1 0 0,7-21-142 0 0,-21 49-113 0 0,-1 0-1 0 0,-1 0 0 0 0,0-1 1 0 0,-1 1-1 0 0,-1-1 0 0 0,-1 0 1 0 0,0 0-1 0 0,-1 0 1 0 0,-1 0-1 0 0,0 0 0 0 0,-1 0 1 0 0,-2 0-1 0 0,1 0 0 0 0,-2 0 1 0 0,0 0-1 0 0,-1 1 1 0 0,-1 0-1 0 0,0 0 0 0 0,-1 0 1 0 0,-3-3 113 0 0,7 15-75 0 0,0 0-1 0 0,0 0 1 0 0,-1 0 0 0 0,0 1 0 0 0,1-1 0 0 0,-2 1 0 0 0,1 0 0 0 0,0 0 0 0 0,0 0 0 0 0,-1 1-1 0 0,0-1 1 0 0,1 1 0 0 0,-1 0 0 0 0,0 1 0 0 0,0-1 0 0 0,0 1 0 0 0,0 0 0 0 0,0 0-1 0 0,0 0 1 0 0,-1 1 0 0 0,1 0 0 0 0,0 0 0 0 0,0 0 0 0 0,0 1 0 0 0,-1-1 0 0 0,1 1 0 0 0,0 0-1 0 0,0 1 1 0 0,0-1 0 0 0,1 1 0 0 0,-1 0 0 0 0,0 1 0 0 0,-1 0 75 0 0,-8 5-61 0 0,0 1 1 0 0,1 0-1 0 0,0 0 0 0 0,1 1 1 0 0,0 1-1 0 0,1 0 1 0 0,0 1-1 0 0,1 0 1 0 0,0 1-1 0 0,-3 6 61 0 0,0 2 70 0 0,1 1 1 0 0,2 1-1 0 0,0 0 1 0 0,1 0-1 0 0,2 1 0 0 0,0 0 1 0 0,1 1-1 0 0,2-1 0 0 0,1 1 1 0 0,0 0-1 0 0,2 0 1 0 0,1 0-1 0 0,3 25-70 0 0,0-32 99 0 0,2 0 1 0 0,0 0-1 0 0,0 0 0 0 0,2-1 1 0 0,0 1-1 0 0,1-2 1 0 0,1 1-1 0 0,1-1 0 0 0,0 0 1 0 0,1-1-1 0 0,0-1 1 0 0,2 1-1 0 0,-1-2 0 0 0,2 0 1 0 0,0 0-1 0 0,0-1 1 0 0,13 7-100 0 0,-15-10 120 0 0,1-1 1 0 0,0 0 0 0 0,1-1 0 0 0,-1-1 0 0 0,1 0 0 0 0,0-1-1 0 0,1 0 1 0 0,-1-1 0 0 0,1 0 0 0 0,0-2 0 0 0,0 0 0 0 0,0 0-1 0 0,0-2 1 0 0,1 1 0 0 0,11-3-121 0 0,-22 1-61 0 0,0-1 1 0 0,0 1-1 0 0,0-1 1 0 0,-1 0-1 0 0,1 0 0 0 0,-1-1 1 0 0,1 1-1 0 0,-1-1 1 0 0,0 0-1 0 0,0 0 0 0 0,0-1 1 0 0,-1 1-1 0 0,1-1 1 0 0,-1 0-1 0 0,2-2 61 0 0,12-17-3012 0 0,-6 1-3545 0 0,-8 13-3248 0 0</inkml:trace>
  <inkml:trace contextRef="#ctx0" brushRef="#br0" timeOffset="5906.191">3997 749 9666 0 0,'0'0'2321'0'0,"0"0"-1341"0"0,0 0-552 0 0,0 0 19 0 0,0 0 230 0 0,0 0 203 0 0,0 0 59 0 0,0 0-133 0 0,0 0-232 0 0,-21 31-185 0 0,-62 101-148 0 0,57-52-37 0 0,26-65-165 0 0,-2-5 6 0 0,1-1 0 0 0,0 1 1 0 0,0-1-1 0 0,1 1 0 0 0,1 0 1 0 0,0-1-1 0 0,0 1 0 0 0,1-1 1 0 0,0 0-1 0 0,0 1 0 0 0,1-1 1 0 0,1 0-1 0 0,-1 0 0 0 0,1-1 1 0 0,1 1-1 0 0,0-1 0 0 0,0 0 1 0 0,0 0-1 0 0,1 0 0 0 0,0-1 1 0 0,1 0-1 0 0,0 0 1 0 0,0-1-1 0 0,0 0 0 0 0,1 0 1 0 0,-1 0-1 0 0,2-1 0 0 0,-1 0 1 0 0,3 0-46 0 0,1 0 153 0 0,1-2 1 0 0,-1 1 0 0 0,1-2 0 0 0,-1 0 0 0 0,1 0 0 0 0,0-1-1 0 0,-1-1 1 0 0,1 0 0 0 0,0-1 0 0 0,0 0 0 0 0,-1-1-1 0 0,1 0 1 0 0,0-1 0 0 0,-1 0 0 0 0,0-1 0 0 0,0-1 0 0 0,0 0-1 0 0,-1 0 1 0 0,1-1 0 0 0,-1-1 0 0 0,5-4-154 0 0,7-5 147 0 0,-1-1 0 0 0,0-1 0 0 0,-1-1 0 0 0,-1-1 0 0 0,-1 0 1 0 0,0-2-1 0 0,-2 0 0 0 0,-1-1 0 0 0,4-9-147 0 0,-14 24-83 0 0,0 1 0 0 0,-1-2 1 0 0,0 1-1 0 0,0 0 0 0 0,-1-1 0 0 0,0 0 1 0 0,-1 0-1 0 0,0 0 0 0 0,0-1 0 0 0,-1 1 1 0 0,0 0-1 0 0,0-1 0 0 0,-1 0 0 0 0,-1 1 0 0 0,0-1 1 0 0,0 0-1 0 0,-1 1 0 0 0,0-1 0 0 0,0 0 1 0 0,-1 1-1 0 0,-1 0 0 0 0,0-1 0 0 0,0 1 1 0 0,0 0-1 0 0,-1 0 0 0 0,-1 1 0 0 0,1-1 1 0 0,-1 1-1 0 0,-1 0 0 0 0,0 0 0 0 0,0 1 0 0 0,0-1 1 0 0,-1 1-1 0 0,-6-5 83 0 0,3 7-446 0 0,0 0-1 0 0,0 0 1 0 0,0 1-1 0 0,0 0 1 0 0,-1 1 0 0 0,1 0-1 0 0,-1 0 1 0 0,0 1 0 0 0,0 1-1 0 0,0 0 1 0 0,1 0 0 0 0,-1 1-1 0 0,0 1 1 0 0,-5 0 446 0 0,-93 25-9252 0 0,78-14 3107 0 0</inkml:trace>
  <inkml:trace contextRef="#ctx0" brushRef="#br0" timeOffset="6191.432">3840 1117 0 0 0,'0'0'2653'0'0,"0"0"-469"0"0,0 0-105 0 0,0 0 120 0 0,0 0 84 0 0,0 0-89 0 0,0 0-316 0 0,33-23-392 0 0,102-73-353 0 0,-44 35 706 0 0,-88 58-1812 0 0,1 0 0 0 0,-1 0 0 0 0,0 1 0 0 0,1-1 0 0 0,0 1-1 0 0,-1 0 1 0 0,1 0 0 0 0,0 0 0 0 0,0 1 0 0 0,0 0 0 0 0,0-1 0 0 0,0 1-1 0 0,0 0 1 0 0,1 1 0 0 0,-1-1 0 0 0,0 1 0 0 0,0 0 0 0 0,0 0 0 0 0,1 0 0 0 0,-1 1-1 0 0,0-1 1 0 0,0 1 0 0 0,0 0 0 0 0,1 0 0 0 0,-1 1 0 0 0,0-1 0 0 0,-1 1-1 0 0,1 0 1 0 0,0 0 0 0 0,0 0 0 0 0,-1 0 0 0 0,1 1 0 0 0,-1-1 0 0 0,0 1-1 0 0,1 1-26 0 0,19 25 11 0 0,-17-20 3 0 0,1 0 0 0 0,0 0 0 0 0,0-1 0 0 0,1 0 0 0 0,0 0 0 0 0,0-1 0 0 0,1 0 0 0 0,0 0 1 0 0,0-1-1 0 0,1 0 0 0 0,6 2-14 0 0,-4-3 22 0 0,1-1 1 0 0,0-1-1 0 0,0 0 1 0 0,0-1 0 0 0,0 0-1 0 0,0-1 1 0 0,0 0-1 0 0,0-1 1 0 0,1-1-1 0 0,5-1-22 0 0,24-14-2038 0 0,-17 0-7781 0 0,-20 12 417 0 0</inkml:trace>
  <inkml:trace contextRef="#ctx0" brushRef="#br0" timeOffset="7370.319">4157 767 0 0 0,'0'0'145'0'0,"0"0"497"0"0,-5-2 171 0 0,-19-10 981 0 0,17 3 3871 0 0,-6 2 3082 0 0,-62 31-6295 0 0,15 15-2327 0 0,57-3-2195 0 0,16-17-6853 0 0,-9-15-467 0 0</inkml:trace>
</inkml:ink>
</file>

<file path=ppt/ink/ink5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2.7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585 383 3393 0 0,'0'0'1144'0'0,"0"0"-488"0"0,0 0-204 0 0,0 0 336 0 0,0 0 565 0 0,0 0 455 0 0,0 0 166 0 0,0 0-206 0 0,0 0-358 0 0,0 0-311 0 0,0 0-260 0 0,0-7-159 0 0,1-23-105 0 0,-33 16 853 0 0,5 13-1438 0 0,1 1 0 0 0,-1 1 0 0 0,0 1-1 0 0,1 1 1 0 0,0 1 0 0 0,0 2 0 0 0,0 1 0 0 0,1 1 0 0 0,0 1 0 0 0,0 1 0 0 0,-17 9 10 0 0,4-3 24 0 0,27-12-26 0 0,-10 4-9 0 0,0 1 1 0 0,0 0-1 0 0,1 1 1 0 0,1 2-1 0 0,0 0 1 0 0,-11 9 10 0 0,29-20-21 0 0,-1 0-1 0 0,1 0 1 0 0,0 0 0 0 0,0 0 0 0 0,0 1-1 0 0,0-1 1 0 0,1 0 0 0 0,-1 1 0 0 0,0-1 0 0 0,0 0-1 0 0,1 1 1 0 0,-1-1 0 0 0,1 1 0 0 0,-1-1 0 0 0,1 1-1 0 0,0-1 1 0 0,0 1 0 0 0,-1-1 0 0 0,1 1-1 0 0,0 0 1 0 0,1-1 0 0 0,-1 1 0 0 0,0-1 0 0 0,0 1-1 0 0,0-1 1 0 0,1 1 0 0 0,-1-1 0 0 0,1 1 0 0 0,0-1-1 0 0,-1 1 1 0 0,1-1 0 0 0,0 0 0 0 0,0 1-1 0 0,-1-1 1 0 0,1 0 0 0 0,0 0 0 0 0,1 1 0 0 0,-1-1-1 0 0,0 0 1 0 0,0 0 0 0 0,0 0 0 0 0,1 0-1 0 0,-1 0 22 0 0,61 35-349 0 0,146 12 392 0 0,-206-47-40 0 0,-1-1-1 0 0,0 0 1 0 0,0 1 0 0 0,0-1 0 0 0,1 1 0 0 0,-1-1 0 0 0,0 1-1 0 0,0-1 1 0 0,0 1 0 0 0,0 0 0 0 0,0 0 0 0 0,0-1 0 0 0,0 1-1 0 0,0 0 1 0 0,0 0 0 0 0,-1 0 0 0 0,1 0 0 0 0,0 0 0 0 0,0 0-1 0 0,-1 0 1 0 0,1 0 0 0 0,-1 1 0 0 0,1-1 0 0 0,-1 0-1 0 0,1 0 1 0 0,-1 0 0 0 0,0 1 0 0 0,0-1 0 0 0,1 0 0 0 0,-1 0-1 0 0,0 1 1 0 0,0-1 0 0 0,0 0 0 0 0,-1 1 0 0 0,1-1 0 0 0,0 0-1 0 0,0 0 1 0 0,-1 1 0 0 0,1-1 0 0 0,0 0 0 0 0,-1 0-1 0 0,0 0 1 0 0,1 0 0 0 0,-1 0 0 0 0,0 1-3 0 0,-34 49 174 0 0,-68 55-99 0 0,72-78-78 0 0,2 1 1 0 0,1 2-1 0 0,2 1 0 0 0,1 0 1 0 0,-2 7 2 0 0,25-36-6 0 0,1-1 0 0 0,-1 1 0 0 0,0 0 0 0 0,1 1 0 0 0,0-1-1 0 0,0 0 1 0 0,0 0 0 0 0,0 1 0 0 0,0-1 0 0 0,1 0 0 0 0,-1 1 0 0 0,1-1 0 0 0,0 1 0 0 0,0-1 0 0 0,0 0 0 0 0,0 1 0 0 0,1-1 0 0 0,0 0 0 0 0,-1 1 0 0 0,1-1 0 0 0,0 0 0 0 0,1 1 0 0 0,-1-1 0 0 0,0 0 0 0 0,1 0 0 0 0,0 0 0 0 0,0 0 0 0 0,0-1 0 0 0,0 1 0 0 0,0 0 0 0 0,0-1 0 0 0,1 0 0 0 0,-1 1 0 0 0,1-1 0 0 0,0 0 0 0 0,0 0 0 0 0,0 0 0 0 0,0-1 0 0 0,0 1 0 0 0,0-1 0 0 0,0 0 0 0 0,0 1 0 0 0,3-1 6 0 0,10 5-40 0 0,1-2 0 0 0,-1 0 1 0 0,1-1-1 0 0,0 0 0 0 0,1-2 0 0 0,-1 0 0 0 0,0 0 1 0 0,0-2-1 0 0,0 0 0 0 0,1-1 0 0 0,-1-1 0 0 0,15-5 40 0 0,39-18-2182 0 0,-51 11-1379 0 0,-4-3-3746 0 0,-14 11 2735 0 0</inkml:trace>
  <inkml:trace contextRef="#ctx0" brushRef="#br0" timeOffset="328.849">176 0 4345 0 0,'0'0'833'0'0,"0"0"-563"0"0,0 0-213 0 0,0 0 129 0 0,0 0 312 0 0,0 0 322 0 0,0 0 177 0 0,0 0 100 0 0,0 0-2 0 0,0 0-59 0 0,-5 37-62 0 0,-15 120-105 0 0,27-60 226 0 0,-1-75-831 0 0,73 317 1716 0 0,-66-247-1973 0 0,-4-1 0 0 0,-5 1 0 0 0,-3 0 0 0 0,-5 0 1 0 0,-4 7-8 0 0,-44 321-1322 0 0,43-379-1761 0 0,0-15-4696 0 0,7-18 3511 0 0</inkml:trace>
</inkml:ink>
</file>

<file path=ppt/ink/ink5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6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1810 1 12811 0 0,'0'0'947'0'0,"0"0"-245"0"0,0 0-147 0 0,0 0 107 0 0,0 0 127 0 0,0 0-3 0 0,0 0-128 0 0,0 0-153 0 0,0 0-91 0 0,0 0-40 0 0,0 0-19 0 0,0 0-34 0 0,0 0-40 0 0,1 28-55 0 0,3 90-28 0 0,7 129 297 0 0,19-114-3217 0 0,-25-113-1419 0 0,-4-7-5617 0 0,-1-13 5300 0 0</inkml:trace>
  <inkml:trace contextRef="#ctx0" brushRef="#br0" timeOffset="257.712">1582 476 6897 0 0,'0'0'1251'0'0,"0"0"-409"0"0,0 0-50 0 0,0 0 323 0 0,0 0 288 0 0,0 0 15 0 0,0 0-241 0 0,0 0-326 0 0,0 0-252 0 0,31-3-164 0 0,98-10-99 0 0,76-15 561 0 0,54 2-1568 0 0,-250 25 224 0 0,23 2-2824 0 0,-22 9-7350 0 0,-10-5 7618 0 0</inkml:trace>
  <inkml:trace contextRef="#ctx0" brushRef="#br0" timeOffset="662.751">1628 826 6321 0 0,'0'0'1587'0'0,"0"0"-688"0"0,0 0-200 0 0,0 0 323 0 0,0 0 341 0 0,0 0 129 0 0,0 0-143 0 0,0 0-286 0 0,0 0-240 0 0,0 0-163 0 0,0 0-122 0 0,32-17-73 0 0,102-51-34 0 0,-35 24 832 0 0,7 33-655 0 0,-104 12-605 0 0,1 1 1 0 0,-1 0-1 0 0,0 0 0 0 0,0 0 0 0 0,0 0 0 0 0,0 0 1 0 0,-1 0-1 0 0,1 0 0 0 0,-1 1 0 0 0,1-1 0 0 0,-1 1 1 0 0,0-1-1 0 0,0 1 0 0 0,0-1 0 0 0,0 1 1 0 0,0 0-1 0 0,-1 0 0 0 0,1-1 0 0 0,-1 1 0 0 0,0 0 1 0 0,1 0-1 0 0,-1-1 0 0 0,-1 1 0 0 0,1 0 0 0 0,0 0 1 0 0,-1 0-1 0 0,1-1 0 0 0,-1 1 0 0 0,0 0 1 0 0,0-1-1 0 0,0 1 0 0 0,0-1 0 0 0,0 1 0 0 0,-2 1-3 0 0,-178 216 199 0 0,180-219-204 0 0,0 0 0 0 0,-1 0 0 0 0,1 0-1 0 0,0 1 1 0 0,0-1 0 0 0,1 0 0 0 0,-1 0 0 0 0,0 1-1 0 0,0-1 1 0 0,1 1 0 0 0,-1-1 0 0 0,0 0 0 0 0,1 1-1 0 0,-1-1 1 0 0,1 1 0 0 0,0-1 0 0 0,0 1 0 0 0,-1-1 0 0 0,1 1-1 0 0,0 0 1 0 0,0-1 0 0 0,1 1 0 0 0,-1-1 0 0 0,0 1-1 0 0,0-1 1 0 0,1 1 0 0 0,-1-1 0 0 0,1 1 0 0 0,-1-1-1 0 0,1 0 1 0 0,0 1 0 0 0,-1-1 0 0 0,1 0 0 0 0,0 1 0 0 0,0-1-1 0 0,0 0 1 0 0,0 0 0 0 0,0 0 0 0 0,0 0 0 0 0,0 0-1 0 0,1 0 1 0 0,-1 0 0 0 0,0 0 0 0 0,0 0 0 0 0,1 0-1 0 0,-1-1 1 0 0,1 1 0 0 0,-1-1 0 0 0,1 1 0 0 0,-1-1-1 0 0,1 1 1 0 0,-1-1 0 0 0,1 0 0 0 0,-1 0 0 0 0,1 0 5 0 0,109-4-981 0 0,-36-7-4052 0 0,-31 1-4092 0 0,-30 10 3658 0 0</inkml:trace>
  <inkml:trace contextRef="#ctx0" brushRef="#br0" timeOffset="1201.273">2421 785 5417 0 0,'0'0'1735'0'0,"0"0"-201"0"0,0 0 113 0 0,0 0 279 0 0,0 0 75 0 0,0 0-255 0 0,0 0-462 0 0,0 0-419 0 0,0 0-267 0 0,0 0-155 0 0,0 0-67 0 0,0 0-44 0 0,17-17-29 0 0,99-113 389 0 0,39-38-158 0 0,-154 167-561 0 0,-1-1 1 0 0,1 1-1 0 0,-1 0 1 0 0,1 0 0 0 0,0 0-1 0 0,0 1 1 0 0,-1-1-1 0 0,1 0 1 0 0,0 0 0 0 0,0 0-1 0 0,0 0 1 0 0,0 1-1 0 0,0-1 1 0 0,0 0 0 0 0,0 1-1 0 0,0-1 1 0 0,0 1 0 0 0,0-1-1 0 0,0 1 1 0 0,1 0-1 0 0,-1-1 1 0 0,0 1 0 0 0,0 0-1 0 0,0 0 1 0 0,0 0-1 0 0,1 0 1 0 0,-1 0 0 0 0,0 0-1 0 0,0 0 1 0 0,0 0-1 0 0,1 1 1 0 0,-1-1 0 0 0,0 0-1 0 0,0 1 1 0 0,0-1-1 0 0,0 1 1 0 0,0-1 0 0 0,0 1-1 0 0,0-1 1 0 0,0 1 0 0 0,0 0-1 0 0,0-1 1 0 0,0 1-1 0 0,0 0 1 0 0,0 0 0 0 0,0 0-1 0 0,-1 0 1 0 0,1 0-1 0 0,0 0 1 0 0,-1 0 0 0 0,1 0-1 0 0,-1 0 1 0 0,1 0-1 0 0,-1 0 1 0 0,1 0 0 0 0,-1 0-1 0 0,0 1 1 0 0,1-1-1 0 0,-1 0 1 0 0,0 0 0 0 0,0 0-1 0 0,0 1 27 0 0,-20 144-843 0 0,20-145 841 0 0,0 0 0 0 0,0 0 0 0 0,0 1-1 0 0,0-1 1 0 0,0 0 0 0 0,1 0 0 0 0,-1 0-1 0 0,0 0 1 0 0,1 0 0 0 0,-1 0 0 0 0,1 0-1 0 0,-1-1 1 0 0,1 1 0 0 0,-1 0 0 0 0,1 0-1 0 0,0 0 1 0 0,-1 0 0 0 0,1-1 0 0 0,0 1-1 0 0,0 0 1 0 0,0-1 0 0 0,0 1 0 0 0,-1 0-1 0 0,1-1 1 0 0,0 1 0 0 0,0-1 0 0 0,0 0-1 0 0,0 1 1 0 0,0-1 0 0 0,0 0 0 0 0,0 1-1 0 0,0-1 1 0 0,0 0 0 0 0,1 0 0 0 0,-1 0-1 0 0,0 0 1 0 0,0 0 0 0 0,0 0 0 0 0,0 0-1 0 0,0 0 1 0 0,0-1 0 0 0,0 1 0 0 0,0 0-1 0 0,0-1 1 0 0,0 1 0 0 0,0-1 0 0 0,0 1-1 0 0,0-1 3 0 0,50-20 128 0 0,117-97 147 0 0,-55 52-363 0 0,-111 67 86 0 0,0 1 0 0 0,0-1 0 0 0,0 0-1 0 0,0 1 1 0 0,0 0 0 0 0,-1-1 0 0 0,1 1 0 0 0,0 0 0 0 0,-1 0-1 0 0,0 0 1 0 0,1 0 0 0 0,-1 0 0 0 0,0 0 0 0 0,0 0-1 0 0,0 0 1 0 0,0 1 0 0 0,0-1 0 0 0,0 0 0 0 0,-1 1 0 0 0,1-1-1 0 0,-1 1 1 0 0,0-1 0 0 0,0 0 0 0 0,0 1 0 0 0,0-1 0 0 0,0 1-1 0 0,0-1 1 0 0,-1 3 2 0 0,1-5 4 0 0,2 40 157 0 0,-2-23-128 0 0,0 0 0 0 0,1 0 0 0 0,1 0 0 0 0,1 0 0 0 0,1 0 0 0 0,0 0 0 0 0,1-1 0 0 0,5 12-33 0 0,-4-15-651 0 0,16 27 499 0 0,-12-30-3349 0 0,2-4-3685 0 0,-8-5-852 0 0</inkml:trace>
  <inkml:trace contextRef="#ctx0" brushRef="#br0" timeOffset="2033.697">3344 281 4345 0 0,'0'0'1268'0'0,"0"0"-501"0"0,0 0-214 0 0,0 0 230 0 0,0 0 318 0 0,0 0 167 0 0,0 0-48 0 0,0 0-140 0 0,0 0-149 0 0,0 0-137 0 0,0 0-126 0 0,0 0-103 0 0,0 0-78 0 0,23 34-78 0 0,74 108-68 0 0,-60-66 68 0 0,-34-60-317 0 0,45 211 400 0 0,-49-225-471 0 0,1-1 0 0 0,0 0 0 0 0,-1 1 0 0 0,1-1 0 0 0,0 0 0 0 0,0 1 0 0 0,0-1 0 0 0,0 0 0 0 0,0 1 0 0 0,0-1 1 0 0,0 1-1 0 0,0-1 0 0 0,0 0 0 0 0,1 1 0 0 0,-1-1 0 0 0,1 0 0 0 0,-1 0 0 0 0,1 1 0 0 0,-1-1 0 0 0,1 0 0 0 0,0 0 0 0 0,-1 0 0 0 0,1 0 0 0 0,0 1 0 0 0,0-1 0 0 0,0 0 0 0 0,0-1 0 0 0,0 1 0 0 0,0 0 0 0 0,0 0 0 0 0,0 0 0 0 0,0-1 0 0 0,1 1 0 0 0,-1 0 0 0 0,0-1 0 0 0,0 1 1 0 0,1-1-1 0 0,-1 1 0 0 0,0-1 0 0 0,1 0 0 0 0,-1 0 0 0 0,0 0 0 0 0,1 1 0 0 0,-1-1 0 0 0,0 0 0 0 0,1-1 0 0 0,-1 1 0 0 0,1 0 0 0 0,-1 0 0 0 0,0-1 0 0 0,1 1 0 0 0,-1 0 0 0 0,0-1 0 0 0,0 1 0 0 0,1-1 0 0 0,-1 0 0 0 0,0 1 0 0 0,1-2-21 0 0,31-47 767 0 0,-3-2-1 0 0,-1-1 1 0 0,14-41-767 0 0,29-51-157 0 0,-63 128-868 0 0,12-21 788 0 0,-17 24-5042 0 0,-3 2-5230 0 0,-1 11 6623 0 0</inkml:trace>
  <inkml:trace contextRef="#ctx0" brushRef="#br0" timeOffset="2220.85">3380 63 4913 0 0,'0'0'1320'0'0,"0"0"-319"0"0,0 0-13 0 0,0 0 315 0 0,0 0 230 0 0,0 0-48 0 0,0 0-309 0 0,0 0-328 0 0,31-1-204 0 0,99-7-174 0 0,47-9 721 0 0,-57 6-3341 0 0,-36 8-6672 0 0,-66 3 2922 0 0</inkml:trace>
  <inkml:trace contextRef="#ctx0" brushRef="#br0" timeOffset="2661.807">4131 126 7258 0 0,'0'0'2521'0'0,"0"0"-907"0"0,0 0-396 0 0,0 0 34 0 0,0 0 83 0 0,0 0-93 0 0,0 0-309 0 0,0 0-322 0 0,0 0-259 0 0,0 0-164 0 0,0 0-64 0 0,0 0-23 0 0,9 0 2 0 0,137 1 424 0 0,-144-1-530 0 0,0 0 0 0 0,0 0 0 0 0,-1 0 0 0 0,1 0 0 0 0,0 0 1 0 0,0 1-1 0 0,-1-1 0 0 0,1 1 0 0 0,0-1 0 0 0,-1 1 0 0 0,1 0 0 0 0,0 0 0 0 0,-1 0 1 0 0,1 0-1 0 0,-1 0 0 0 0,0 0 0 0 0,1 0 0 0 0,-1 0 0 0 0,0 0 0 0 0,1 1 0 0 0,-1-1 1 0 0,0 1-1 0 0,0-1 0 0 0,0 1 0 0 0,0-1 0 0 0,-1 1 0 0 0,1-1 0 0 0,0 1 0 0 0,-1 0 1 0 0,1-1-1 0 0,-1 1 0 0 0,1 0 0 0 0,-1 0 0 0 0,0-1 0 0 0,0 1 0 0 0,1 0 1 0 0,-1 0-1 0 0,-1 0 0 0 0,1-1 0 0 0,0 2 3 0 0,-32 66 185 0 0,-26 12 304 0 0,59-78-474 0 0,0 0 1 0 0,1 0 0 0 0,-1 0-1 0 0,1-1 1 0 0,0 1 0 0 0,0 0-1 0 0,0-1 1 0 0,0 1 0 0 0,0-1-1 0 0,1 0 1 0 0,-1 0 0 0 0,1 0-1 0 0,-1 0 1 0 0,1 0-1 0 0,0 0 1 0 0,0-1 0 0 0,0 1-1 0 0,0-1 1 0 0,0 0 0 0 0,0 0-1 0 0,0 0 1 0 0,0 0 0 0 0,0 0-1 0 0,0-1 1 0 0,1 0 0 0 0,-1 1-1 0 0,0-1 1 0 0,0 0 0 0 0,1-1-1 0 0,-1 1 1 0 0,2-1-16 0 0,192 2-1770 0 0,-180 0-2736 0 0,-6 2-4078 0 0,-5 0 3021 0 0</inkml:trace>
  <inkml:trace contextRef="#ctx0" brushRef="#br0" timeOffset="-1032.271">336 67 4297 0 0,'0'0'1167'0'0,"0"0"-290"0"0,0 0-131 0 0,0 0 214 0 0,0 0 328 0 0,0 0 189 0 0,0 0-118 0 0,0 0-353 0 0,0 0-408 0 0,0 0-311 0 0,0 0-174 0 0,0 0-33 0 0,0 0 56 0 0,1 8 73 0 0,6 40 440 0 0,-2 0 0 0 0,-2 1 0 0 0,-3 0 0 0 0,-2 13-649 0 0,0 24 245 0 0,3-8-122 0 0,1-21-371 0 0,-3 0 0 0 0,-2-1 0 0 0,-8 41 248 0 0,6-69-619 0 0,-6 29-4509 0 0,10-50 1830 0 0,1-6-1803 0 0,0-1 5093 0 0,0 0-2658 0 0</inkml:trace>
  <inkml:trace contextRef="#ctx0" brushRef="#br0" timeOffset="-782.28">1 93 1032 0 0,'0'0'2481'0'0,"0"0"-1304"0"0,0 0-514 0 0,0 0 68 0 0,0 0 313 0 0,0 0 339 0 0,0 0 156 0 0,0 0-95 0 0,0 0-174 0 0,0 0-215 0 0,0 0-191 0 0,36-5-146 0 0,118-15-109 0 0,262-22 2024 0 0,-340 33-2572 0 0,125-3-2536 0 0,-173 18-1404 0 0,-13 2-2434 0 0,-8-4 276 0 0</inkml:trace>
  <inkml:trace contextRef="#ctx0" brushRef="#br0" timeOffset="-483.484">660 457 7666 0 0,'0'0'1031'0'0,"0"0"-449"0"0,0 0-130 0 0,0 0 371 0 0,0 0 384 0 0,0 0 109 0 0,0 0-122 0 0,0 0-266 0 0,0 0-218 0 0,32-1-147 0 0,106-4-117 0 0,136-11 417 0 0,-248 22-2521 0 0,-20 9-7866 0 0,-6-14 2925 0 0</inkml:trace>
  <inkml:trace contextRef="#ctx0" brushRef="#br0" timeOffset="-316.541">753 722 16 0 0,'0'0'954'0'0,"0"0"211"0"0,0 0 401 0 0,0 0 296 0 0,0 0 54 0 0,0 0-192 0 0,0 0-342 0 0,0 0-345 0 0,35-3-306 0 0,109-11-252 0 0,-34-9-62 0 0,26-15-756 0 0,-41 10-7034 0 0,-77 24 1836 0 0</inkml:trace>
  <inkml:trace contextRef="#ctx0" brushRef="#br0" timeOffset="4781.391">4527 675 0 0 0,'0'0'760'0'0,"0"0"119"0"0,0 0 312 0 0,0 0 417 0 0,0 0 281 0 0,0 0-42 0 0,0 0-270 0 0,0 0-303 0 0,0 0-282 0 0,0 0-205 0 0,30-2-144 0 0,95-6-114 0 0,44 6 1500 0 0,-106 3-5377 0 0,-61-8-6095 0 0,-2 6 6229 0 0</inkml:trace>
  <inkml:trace contextRef="#ctx0" brushRef="#br0" timeOffset="5029.729">4745 487 888 0 0,'0'0'1196'0'0,"0"0"-89"0"0,0 0-45 0 0,0 0 83 0 0,0 0 214 0 0,-8 35 106 0 0,-20 110-106 0 0,16-31 872 0 0,11 11-1792 0 0,2-98-3587 0 0,-1 1-3484 0 0,0-27 4161 0 0</inkml:trace>
  <inkml:trace contextRef="#ctx0" brushRef="#br0" timeOffset="5487.872">5413 104 0 0 0,'0'0'517'0'0,"0"0"540"0"0,0 0 426 0 0,0 0 170 0 0,0 0-131 0 0,0 0-316 0 0,0 0-344 0 0,0 0-261 0 0,0 0-133 0 0,0 0-11 0 0,0 0 81 0 0,1 2 98 0 0,-13 81 5050 0 0,-13 295-4093 0 0,24-333-2104 0 0,1-27-3557 0 0,0-18 1594 0 0,0 0-916 0 0,0 0-636 0 0,0 0 216 0 0</inkml:trace>
  <inkml:trace contextRef="#ctx0" brushRef="#br0" timeOffset="5737.571">5124 575 1256 0 0,'0'0'1622'0'0,"0"0"-734"0"0,0 0-53 0 0,0 0 385 0 0,0 0 302 0 0,0 0 57 0 0,0 0-233 0 0,0 0-308 0 0,0 0-257 0 0,35 1-241 0 0,112 1-159 0 0,38-12 427 0 0,-65 2-4805 0 0,-100 8-2653 0 0,-15 0 3481 0 0</inkml:trace>
  <inkml:trace contextRef="#ctx0" brushRef="#br0" timeOffset="6084.097">5146 818 2881 0 0,'0'0'730'0'0,"0"0"-293"0"0,0 0 53 0 0,0 0 385 0 0,0 0 411 0 0,0 0 190 0 0,0 0-76 0 0,0 0-201 0 0,0 0-242 0 0,0 0-189 0 0,0 0-102 0 0,0 0-40 0 0,0 0-13 0 0,33 0 40 0 0,103-4 17 0 0,-8-3 1309 0 0,-125 6-1954 0 0,-1 0 0 0 0,0 1-1 0 0,0-1 1 0 0,0 1-1 0 0,1-1 1 0 0,-1 1-1 0 0,0 0 1 0 0,0-1 0 0 0,1 1-1 0 0,-1 0 1 0 0,0 1-1 0 0,1-1 1 0 0,-1 0 0 0 0,0 1-1 0 0,0-1 1 0 0,0 1-1 0 0,1 0 1 0 0,-1 0-1 0 0,0-1 1 0 0,0 1 0 0 0,0 1-1 0 0,0-1 1 0 0,0 0-1 0 0,0 0 1 0 0,-1 1-1 0 0,1-1 1 0 0,0 1 0 0 0,-1 0-1 0 0,1-1 1 0 0,-1 1-1 0 0,1 0 1 0 0,-1 0 0 0 0,0 0-1 0 0,0 0 1 0 0,0 0-1 0 0,0 0 1 0 0,0 0-1 0 0,0 0 1 0 0,-1 1 0 0 0,1-1-1 0 0,-1 0 1 0 0,0 0-1 0 0,1 1 1 0 0,-1-1-1 0 0,0 0 1 0 0,0 1 0 0 0,0-1-1 0 0,-1 0 1 0 0,1 1-25 0 0,-55 72 720 0 0,40-60-625 0 0,-129 116 390 0 0,142-130-486 0 0,1-1-1 0 0,-1 1 1 0 0,1-1 0 0 0,0 1 0 0 0,0-1-1 0 0,-1 1 1 0 0,1 0 0 0 0,0 0 0 0 0,0 0-1 0 0,0-1 1 0 0,0 1 0 0 0,-1 0 0 0 0,1 0-1 0 0,1 1 1 0 0,-1-1 0 0 0,0 0 0 0 0,0 0-1 0 0,0 0 1 0 0,1 1 0 0 0,-1-1-1 0 0,0 0 1 0 0,1 1 0 0 0,-1-1 0 0 0,1 0-1 0 0,0 1 1 0 0,-1-1 0 0 0,1 1 0 0 0,0-1-1 0 0,0 0 1 0 0,0 1 0 0 0,0-1 0 0 0,0 1-1 0 0,0-1 1 0 0,1 1 0 0 0,-1-1-1 0 0,0 0 1 0 0,1 1 0 0 0,-1-1 0 0 0,1 0-1 0 0,-1 1 1 0 0,1-1 0 0 0,0 0 0 0 0,-1 1-1 0 0,1-1 1 0 0,0 0 0 0 0,0 0 0 0 0,0 0-1 0 0,0 0 1 0 0,0 0 0 0 0,0 0 0 0 0,0 0-1 0 0,0 0 1 0 0,1 0 0 0 0,-1-1-1 0 0,0 1 1 0 0,0 0 0 0 0,2 0 1 0 0,15 2-68 0 0,0 0 0 0 0,1-1 0 0 0,-1 0 0 0 0,1-2 0 0 0,-1 0 0 0 0,1-1 0 0 0,5-1 68 0 0,-20 1-85 0 0,53-8-2541 0 0,-20 0-5233 0 0,-25 6-1234 0 0</inkml:trace>
  <inkml:trace contextRef="#ctx0" brushRef="#br0" timeOffset="7004.913">6271 284 880 0 0,'0'0'1274'0'0,"0"0"-169"0"0,0 0-56 0 0,0 0 158 0 0,0 0 171 0 0,0 0 25 0 0,0 0-126 0 0,0 0-172 0 0,0 0-159 0 0,0 0-123 0 0,0 0-113 0 0,0 0-79 0 0,-2 25-47 0 0,-5 77-39 0 0,-35 154 1450 0 0,31-198-2042 0 0,-2-2 0 0 0,-3 1 1 0 0,-2-2-1 0 0,-3 3 47 0 0,15-45-1043 0 0,-14 28 866 0 0,11-32-4444 0 0,-3-6-4937 0 0,12-3 8232 0 0</inkml:trace>
  <inkml:trace contextRef="#ctx0" brushRef="#br0" timeOffset="7363.456">5891 314 760 0 0,'0'0'1480'0'0,"0"0"-417"0"0,0 0-197 0 0,0 0 163 0 0,0 0 369 0 0,0 0 301 0 0,0 0 13 0 0,0 0-190 0 0,0 0-282 0 0,0 0-273 0 0,0 0-172 0 0,32 5-96 0 0,100 14-43 0 0,64-7 1647 0 0,86-5-1039 0 0,-261-6-1272 0 0,46 14-454 0 0,-66-14 288 0 0,0 1 1 0 0,0-1 0 0 0,-1 1 0 0 0,1-1 0 0 0,-1 1-1 0 0,1 0 1 0 0,-1-1 0 0 0,0 1 0 0 0,0 0-1 0 0,1-1 1 0 0,-1 1 0 0 0,0 0 0 0 0,-1-1-1 0 0,1 1 1 0 0,0 0 0 0 0,0-1 0 0 0,-1 1 0 0 0,1 0-1 0 0,-1-1 1 0 0,1 1 0 0 0,-1-1 0 0 0,0 1-1 0 0,0-1 1 0 0,1 1 0 0 0,-1-1 0 0 0,0 1-1 0 0,0-1 1 0 0,0 0 0 0 0,-2 2 173 0 0,-57 47-11594 0 0,47-42 9229 0 0</inkml:trace>
  <inkml:trace contextRef="#ctx0" brushRef="#br0" timeOffset="7606.177">5744 1116 1464 0 0,'0'0'1515'0'0,"0"0"-469"0"0,0 0 239 0 0,0 0 609 0 0,0 0 411 0 0,0 0-5 0 0,0 0-319 0 0,0 0-464 0 0,0 0-371 0 0,0 0-230 0 0,34 2-222 0 0,109 4-144 0 0,-39-14 258 0 0,132-32 149 0 0,-108 10-5998 0 0,-114 21-3421 0 0,-10 7 1587 0 0</inkml:trace>
  <inkml:trace contextRef="#ctx0" brushRef="#br0" timeOffset="7955.03">5945 93 5241 0 0,'0'0'1134'0'0,"0"0"-26"0"0,0 0 224 0 0,0 0 247 0 0,0 0 67 0 0,0 0-211 0 0,0 0-302 0 0,32-1-222 0 0,101-4-165 0 0,179-7 1533 0 0,-183 11-3808 0 0,-73 1-8942 0 0,-44 0 3927 0 0</inkml:trace>
  <inkml:trace contextRef="#ctx0" brushRef="#br0" timeOffset="12572.456">6639 1069 0 0 0,'0'0'1308'0'0,"0"0"73"0"0,0 0-161 0 0,0 0-183 0 0,0 0-166 0 0,0 0-96 0 0,0 0-9 0 0,14 2 79 0 0,43 8 169 0 0,-52-10-751 0 0,-1 1 1 0 0,1-1 0 0 0,-1-1 0 0 0,1 1 0 0 0,-1 0 0 0 0,1-1 0 0 0,-1 0-1 0 0,1 0 1 0 0,-1 0 0 0 0,0-1 0 0 0,0 0 0 0 0,1 0 0 0 0,-1 0-1 0 0,0 0 1 0 0,0 0 0 0 0,-1-1 0 0 0,1 1 0 0 0,0-1 0 0 0,-1 0-1 0 0,0-1 1 0 0,1 0-264 0 0,9-7 410 0 0,140-147 1148 0 0,-139 146-1604 0 0,-1-1 0 0 0,0 0-1 0 0,-1 0 1 0 0,-1-2 0 0 0,0 1 0 0 0,-1-1 0 0 0,-1-1-1 0 0,0 0 1 0 0,-1 0 0 0 0,0-1 0 0 0,-2 0 0 0 0,0 0 0 0 0,-1-1-1 0 0,0 1 1 0 0,-2-1 0 0 0,1-7 46 0 0,-4 23-68 0 0,0 1 0 0 0,1-1-1 0 0,-1 1 1 0 0,0 0 0 0 0,0-1 0 0 0,0 1 0 0 0,0-1-1 0 0,0 1 1 0 0,-1-1 0 0 0,1 1 0 0 0,0 0-1 0 0,-1-1 1 0 0,1 1 0 0 0,-1 0 0 0 0,1-1-1 0 0,-1 1 1 0 0,0 0 0 0 0,1 0 0 0 0,-1-1 0 0 0,0 1-1 0 0,0 0 1 0 0,0 0 0 0 0,0 0 0 0 0,0 0-1 0 0,0 0 1 0 0,0 0 0 0 0,0 0 0 0 0,0 1 0 0 0,-1-1-1 0 0,1 0 1 0 0,0 1 0 0 0,0-1 0 0 0,-1 0-1 0 0,1 1 1 0 0,0 0 0 0 0,-1-1 0 0 0,1 1 0 0 0,-1 0-1 0 0,1 0 1 0 0,0 0 0 0 0,-1-1 0 0 0,1 2-1 0 0,-1-1 1 0 0,1 0 0 0 0,-1 0 0 0 0,1 0-1 0 0,0 1 1 0 0,-1-1 0 0 0,1 0 0 0 0,0 1 0 0 0,-1 0-1 0 0,1-1 1 0 0,0 1 0 0 0,0 0 0 0 0,-1-1-1 0 0,1 1 1 0 0,-1 1 68 0 0,-9 6-30 0 0,1 0-1 0 0,0 0 1 0 0,1 1-1 0 0,0 0 1 0 0,0 1-1 0 0,1 0 0 0 0,0 0 1 0 0,0 1-1 0 0,2 0 1 0 0,-1 1-1 0 0,1-1 1 0 0,1 1-1 0 0,0 0 1 0 0,1 0-1 0 0,0 1 1 0 0,1-1-1 0 0,0 1 1 0 0,1 0-1 0 0,0 0 0 0 0,1 12 31 0 0,0-18 42 0 0,1-1-1 0 0,1 1 0 0 0,-1-1 1 0 0,1 0-1 0 0,0 1 1 0 0,0-1-1 0 0,1 0 0 0 0,0 0 1 0 0,0 0-1 0 0,1 0 0 0 0,-1 0 1 0 0,1 0-1 0 0,0-1 0 0 0,1 0 1 0 0,0 1-1 0 0,-1-1 0 0 0,2 0 1 0 0,-1-1-1 0 0,0 1 0 0 0,1-1 1 0 0,0 0-1 0 0,0 0 0 0 0,0 0 1 0 0,1-1-1 0 0,1 2-41 0 0,1-1 152 0 0,0 0-1 0 0,-1-1 1 0 0,1 0 0 0 0,1 0-1 0 0,-1 0 1 0 0,0-1 0 0 0,1-1-1 0 0,-1 1 1 0 0,1-1 0 0 0,-1-1-1 0 0,8 0-151 0 0,-3 0 155 0 0,-1 0 0 0 0,1-1 0 0 0,-1-1 0 0 0,1 0 0 0 0,-1-1-1 0 0,0 0 1 0 0,0-1 0 0 0,0 0 0 0 0,3-3-155 0 0,14-6 124 0 0,0-1-1 0 0,-1-1 1 0 0,-1-2 0 0 0,0-1-1 0 0,-2-1 1 0 0,0-1 0 0 0,-1-1-1 0 0,-1-1 1 0 0,-1-1-1 0 0,0-1 1 0 0,-3-1 0 0 0,0-1-1 0 0,-1-1 1 0 0,3-8-124 0 0,-4-42-121 0 0,-52 78-1353 0 0,23 9 1355 0 0,-1 0-1 0 0,2 2 1 0 0,-1-1-1 0 0,2 2 1 0 0,-1-1-1 0 0,2 2 1 0 0,-1-1-1 0 0,2 1 1 0 0,0 0-1 0 0,1 1 1 0 0,0 0 0 0 0,1 0-1 0 0,1 0 1 0 0,-1 7 119 0 0,4-18-3 0 0,0 0 0 0 0,1 1 0 0 0,-1-1 0 0 0,1 1 0 0 0,0 0 0 0 0,1-1 0 0 0,-1 1 0 0 0,1 0 0 0 0,0 0 0 0 0,0-1 0 0 0,0 1 0 0 0,1 0 0 0 0,-1 0 0 0 0,1-1 0 0 0,0 1 0 0 0,1-1 0 0 0,-1 1 0 0 0,1-1 0 0 0,0 1 0 0 0,0-1 0 0 0,0 0 0 0 0,1 0 0 0 0,-1 0 0 0 0,1 0 0 0 0,0 0 0 0 0,0-1 1 0 0,1 1-1 0 0,-1-1 0 0 0,1 0 0 0 0,-1 0 0 0 0,2 0 3 0 0,8 3 155 0 0,1-1 1 0 0,0 0 0 0 0,0-1 0 0 0,0 0-1 0 0,0-1 1 0 0,1-1 0 0 0,-1-1 0 0 0,1 0-1 0 0,-1 0 1 0 0,1-2 0 0 0,0 0 0 0 0,-1 0-1 0 0,1-1 1 0 0,-1-1 0 0 0,0-1 0 0 0,0 0-1 0 0,0 0 1 0 0,0-2 0 0 0,-1 0 0 0 0,0 0 0 0 0,0-1-1 0 0,-1-1 1 0 0,1 0 0 0 0,7-8-156 0 0,2 2 90 0 0,-1-2 0 0 0,-1 0 0 0 0,-1-1 0 0 0,0-1 1 0 0,-2-1-1 0 0,0 0 0 0 0,-1-2 0 0 0,-1 0 0 0 0,0 0 0 0 0,-2-2 0 0 0,-1 1 1 0 0,0-2-1 0 0,-2 1 0 0 0,-1-1 0 0 0,0-4-90 0 0,-5-23-191 0 0,-4 50 142 0 0,-1 0 1 0 0,0 1-1 0 0,0-1 0 0 0,0 0 0 0 0,0 1 0 0 0,0-1 0 0 0,0 0 0 0 0,0 1 0 0 0,0 0 0 0 0,0-1 0 0 0,-1 1 0 0 0,1-1 0 0 0,0 1 0 0 0,0 0 1 0 0,0 0-1 0 0,0 0 0 0 0,-1 0 0 0 0,1 0 0 0 0,0 0 0 0 0,0 0 0 0 0,0 0 0 0 0,0 0 0 0 0,-1 1 0 0 0,1-1 0 0 0,0 0 0 0 0,0 1 0 0 0,0-1 0 0 0,0 1 1 0 0,0-1-1 0 0,0 1 0 0 0,0-1 0 0 0,0 1 0 0 0,0 0 0 0 0,0 0 0 0 0,-1 0 49 0 0,-11 9-122 0 0,0 0 1 0 0,0 1-1 0 0,1 0 1 0 0,0 1-1 0 0,1 1 1 0 0,1 0-1 0 0,0 0 1 0 0,0 1-1 0 0,1 0 1 0 0,1 0-1 0 0,1 1 0 0 0,0 1 1 0 0,1-1-1 0 0,0 1 1 0 0,1 0-1 0 0,1 0 1 0 0,1 0-1 0 0,0 1 1 0 0,1-1-1 0 0,1 1 0 0 0,0 6 122 0 0,2-19-11 0 0,0 0-1 0 0,0 1 1 0 0,0-1-1 0 0,0 0 0 0 0,1 0 1 0 0,0 0-1 0 0,0 0 0 0 0,0 0 1 0 0,0 0-1 0 0,0 0 0 0 0,1-1 1 0 0,0 1-1 0 0,-1-1 0 0 0,2 0 1 0 0,-1 0-1 0 0,0 0 0 0 0,0 0 1 0 0,1-1-1 0 0,0 1 1 0 0,-1-1-1 0 0,1 0 0 0 0,0 0 1 0 0,0 0-1 0 0,0 0 0 0 0,0-1 1 0 0,1 0-1 0 0,-1 0 0 0 0,1 0 12 0 0,62 10-1740 0 0,-6-12-5087 0 0,-44-2 3343 0 0,-6-1 1273 0 0</inkml:trace>
  <inkml:trace contextRef="#ctx0" brushRef="#br0" timeOffset="12969.746">8100 115 5097 0 0,'0'0'828'0'0,"0"0"-221"0"0,0 0 64 0 0,0 0 250 0 0,0 0 200 0 0,0 0 59 0 0,0 0-75 0 0,0 0-102 0 0,33-6-117 0 0,102-19-109 0 0,-24 19 869 0 0,-102 6-1499 0 0,-7-1-121 0 0,1 0 1 0 0,0 1 0 0 0,0-1-1 0 0,0 1 1 0 0,0-1 0 0 0,0 1-1 0 0,0 0 1 0 0,0 0-1 0 0,0 0 1 0 0,0 1 0 0 0,0-1-1 0 0,0 1 1 0 0,0-1 0 0 0,0 1-1 0 0,0 0 1 0 0,0 0-1 0 0,0 1 1 0 0,-1-1 0 0 0,1 0-1 0 0,0 1 1 0 0,-1 0 0 0 0,1 0-1 0 0,-1-1 1 0 0,0 2 0 0 0,1-1-1 0 0,-1 0 1 0 0,0 0-1 0 0,-1 0 1 0 0,1 1 0 0 0,0-1-1 0 0,-1 1 1 0 0,1 0 0 0 0,-1-1-1 0 0,1 3-26 0 0,-3 4 173 0 0,-1 0 0 0 0,-1 0-1 0 0,1 0 1 0 0,-1 0 0 0 0,-1 0-1 0 0,1-1 1 0 0,-2 1 0 0 0,1-1 0 0 0,-1 0-1 0 0,0 0 1 0 0,-1-1 0 0 0,0 1-1 0 0,-4 3-172 0 0,-32 52 521 0 0,40-60-511 0 0,0 0-1 0 0,0 0 1 0 0,0 0 0 0 0,1 0-1 0 0,-1 1 1 0 0,1-1-1 0 0,0 1 1 0 0,0-1 0 0 0,0 1-1 0 0,1-1 1 0 0,-1 1-1 0 0,1-1 1 0 0,0 1 0 0 0,0 0-1 0 0,0-1 1 0 0,0 1-1 0 0,1-1 1 0 0,-1 1 0 0 0,1 0-1 0 0,0-1 1 0 0,0 0-1 0 0,0 1 1 0 0,1-1 0 0 0,-1 1-1 0 0,1-1 1 0 0,0 0-1 0 0,0 0 1 0 0,0 0 0 0 0,0 0-1 0 0,0 0 1 0 0,1-1-1 0 0,-1 1 1 0 0,1-1 0 0 0,0 1-1 0 0,2 1-9 0 0,6 0 97 0 0,1 1 1 0 0,0-1-1 0 0,0-1 0 0 0,0 0 0 0 0,0 0 1 0 0,1-2-1 0 0,-1 1 0 0 0,1-2 0 0 0,1 1-97 0 0,40-1-4111 0 0,-23-1-2396 0 0,-25 1-3746 0 0</inkml:trace>
</inkml:ink>
</file>

<file path=ppt/ink/ink5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3225 0 0,'0'0'955'0'0,"0"0"-199"0"0,0 0 59 0 0,0 0 258 0 0,0 0 162 0 0,0 0-89 0 0,0 0-308 0 0,0 0-261 0 0,0 0-85 0 0,0 0 101 0 0,0 0 155 0 0,0 0 69 0 0,0 0-29 0 0,31 0-91 0 0,103 1-86 0 0,209 13 2391 0 0,369-40-511 0 0,101-33-2064 0 0,439-36-1413 0 0,-1038 84-1788 0 0,-168 11-2535 0 0,0-1-4569 0 0,-45 1 7539 0 0</inkml:trace>
</inkml:ink>
</file>

<file path=ppt/ink/ink5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6329 0 0,'0'0'3105'0'0,"0"0"-2106"0"0,0 0-972 0 0,0 0-14 0 0,0 0 386 0 0,0 0 484 0 0,0 0 251 0 0,0 0 13 0 0,0 0-133 0 0,0 0-213 0 0,0 0-146 0 0,32-5-72 0 0,106-16-51 0 0,247-2 2366 0 0,1504-57-2098 0 0,-1494 65-3720 0 0,-264 8-1454 0 0,-2-1-4421 0 0,-82 5 3565 0 0</inkml:trace>
</inkml:ink>
</file>

<file path=ppt/ink/ink5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2.6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21 100 6905 0 0,'0'0'1190'0'0,"0"0"-208"0"0,0 0-24 0 0,0 0 245 0 0,0 0 280 0 0,0 0 116 0 0,0 0-138 0 0,0 0-306 0 0,0 0-353 0 0,0 0-323 0 0,0 0-224 0 0,-4-5-160 0 0,1 1-85 0 0,-7-8-18 0 0,6 37 68 0 0,4 31 76 0 0,3 0-1 0 0,2 0 0 0 0,2 0 1 0 0,3-1-1 0 0,2 0 0 0 0,16 44-135 0 0,-25-89 25 0 0,0 1-1 0 0,1-1 0 0 0,0 0 1 0 0,1 1-1 0 0,0-2 0 0 0,0 1 0 0 0,1-1 1 0 0,0 0-1 0 0,1 0 0 0 0,0 0 0 0 0,0-1 1 0 0,1 0-1 0 0,0-1 0 0 0,0 1 0 0 0,1-2 1 0 0,0 1-1 0 0,0-1 0 0 0,0 0 0 0 0,1-1 1 0 0,0 0-1 0 0,0-1 0 0 0,1 0 0 0 0,-1-1 1 0 0,1 0-1 0 0,-1 0 0 0 0,5-1-24 0 0,-8-2 69 0 0,0 0-1 0 0,-1-1 1 0 0,1 0-1 0 0,0-1 0 0 0,-1 1 1 0 0,1-1-1 0 0,-1-1 1 0 0,1 1-1 0 0,-1-1 0 0 0,0 0 1 0 0,0 0-1 0 0,0-1 1 0 0,0 0-1 0 0,-1 0 0 0 0,0 0 1 0 0,0-1-1 0 0,0 0 1 0 0,0 0-1 0 0,-1 0 1 0 0,1-1-69 0 0,21-26 155 0 0,-1-1 1 0 0,-2-1 0 0 0,-2-1 0 0 0,-1-1 0 0 0,-1 0 0 0 0,8-28-156 0 0,-23 55 14 0 0,15-28-261 0 0,-3 74-695 0 0,-13-24 951 0 0,1 0 1 0 0,1 0 0 0 0,0-1-1 0 0,0 0 1 0 0,1 0 0 0 0,0 0-1 0 0,1-1 1 0 0,1 1 0 0 0,0-2-1 0 0,0 1 1 0 0,1-1 0 0 0,1-1-1 0 0,-1 0 1 0 0,1 0 0 0 0,1-1-1 0 0,0 0 1 0 0,0 0 0 0 0,0-1-1 0 0,1-1 1 0 0,0 0 0 0 0,0-1-1 0 0,1 0 1 0 0,-1-1 0 0 0,9 2-10 0 0,-11-6 89 0 0,-1-1 0 0 0,1 0 1 0 0,0 0-1 0 0,-1-1 1 0 0,1 0-1 0 0,-1-1 1 0 0,0 0-1 0 0,1 0 1 0 0,-1-1-1 0 0,-1 0 1 0 0,1 0-1 0 0,-1-1 0 0 0,1-1 1 0 0,-1 1-1 0 0,-1-1 1 0 0,1-1-1 0 0,-1 1 1 0 0,0-1-1 0 0,-1 0 1 0 0,1-1-1 0 0,-2 0 0 0 0,1 0 1 0 0,-1 0-1 0 0,0 0 1 0 0,0-1-1 0 0,-1 0 1 0 0,-1 0-1 0 0,2-6-89 0 0,10-16 263 0 0,-3 0 1 0 0,0-1-1 0 0,-2 0 0 0 0,-1-1 0 0 0,-2-2-263 0 0,20-149 141 0 0,-23 105-2699 0 0,-4 77 36 0 0,-1 3-3931 0 0,0 2 3627 0 0,1-2 1138 0 0,-2 5-7659 0 0</inkml:trace>
  <inkml:trace contextRef="#ctx0" brushRef="#br0" timeOffset="324.882">1482 317 8090 0 0,'0'0'1105'0'0,"0"0"-307"0"0,0 0-165 0 0,0 0 26 0 0,0 0 79 0 0,0 0-24 0 0,0 0-124 0 0,0 0-130 0 0,0 0-131 0 0,0 0-91 0 0,-8 32-62 0 0,-23 103-51 0 0,30-132-116 0 0,0 0 0 0 0,0 1 0 0 0,0-1-1 0 0,1 0 1 0 0,-1 1 0 0 0,1-1 0 0 0,0 1 0 0 0,0-1-1 0 0,0 0 1 0 0,0 1 0 0 0,1-1 0 0 0,-1 0-1 0 0,1 1 1 0 0,0-1 0 0 0,0 0 0 0 0,0 1 0 0 0,1-1-1 0 0,-1 0 1 0 0,1 0 0 0 0,1 2-9 0 0,2 2 43 0 0,-2-1 101 0 0,0-1 0 0 0,1 0 0 0 0,0-1 0 0 0,0 1 0 0 0,0-1 0 0 0,0 1 0 0 0,1-1 1 0 0,0 0-1 0 0,0-1 0 0 0,0 1 0 0 0,0-1 0 0 0,0 0 0 0 0,1 0 0 0 0,-1-1 0 0 0,1 0 0 0 0,0 0 0 0 0,0 0 0 0 0,0-1 0 0 0,0 1 1 0 0,0-1-1 0 0,0-1 0 0 0,0 1 0 0 0,0-1 0 0 0,0 0 0 0 0,0-1 0 0 0,0 1 0 0 0,0-1 0 0 0,0 0 0 0 0,0-1 0 0 0,0 1 0 0 0,0-1 1 0 0,0-1-1 0 0,-1 1 0 0 0,1-1 0 0 0,-1 0 0 0 0,0 0 0 0 0,0 0 0 0 0,0-1 0 0 0,0 1 0 0 0,0-1 0 0 0,-1-1 0 0 0,0 1 1 0 0,0-1-1 0 0,0 1 0 0 0,0-1 0 0 0,-1 0 0 0 0,0-1 0 0 0,0 1 0 0 0,2-4-144 0 0,-1-1 109 0 0,-1 1 1 0 0,0-1-1 0 0,-1 0 1 0 0,0 0-1 0 0,0 0 1 0 0,-1 0-1 0 0,-1 0 0 0 0,1 0 1 0 0,-2 0-1 0 0,1-1 1 0 0,-1 1-1 0 0,-1 0 0 0 0,0 0 1 0 0,-3-8-110 0 0,2 9-113 0 0,-1 0 1 0 0,1 1-1 0 0,-2-1 1 0 0,1 1-1 0 0,-1 0 0 0 0,-1 1 1 0 0,1-1-1 0 0,-1 1 1 0 0,-1 0-1 0 0,1 0 1 0 0,-1 1-1 0 0,0 0 0 0 0,-1 0 1 0 0,1 1-1 0 0,-1 0 1 0 0,-1-1 112 0 0,-52-6-4769 0 0,25 26-4951 0 0,26-6 2544 0 0</inkml:trace>
  <inkml:trace contextRef="#ctx0" brushRef="#br0" timeOffset="660.975">1972 630 160 0 0,'0'0'1071'0'0,"0"0"-34"0"0,0 0 334 0 0,0 0 487 0 0,0 0 392 0 0,0 0 96 0 0,0 0-222 0 0,0 0-322 0 0,0 0-290 0 0,0 0-231 0 0,0 0-153 0 0,0 0-97 0 0,0 0-64 0 0,-4 12-65 0 0,-12 30 1563 0 0,21-77-2354 0 0,1 0 0 0 0,2 0 0 0 0,1 0 0 0 0,2 1-1 0 0,1 1 1 0 0,2 0 0 0 0,16-28-111 0 0,-17 35-691 0 0,15-24-385 0 0,-1 23-8165 0 0,-21 24 3482 0 0,1 2-1555 0 0</inkml:trace>
  <inkml:trace contextRef="#ctx0" brushRef="#br0" timeOffset="940.013">2520 30 12203 0 0,'0'0'1937'0'0,"0"0"-520"0"0,0 0-293 0 0,0 0 7 0 0,0 0-15 0 0,0 0-165 0 0,0 0-298 0 0,0 0-302 0 0,0 0-168 0 0,0 0-68 0 0,0 0-3 0 0,0 0 28 0 0,0 0-10 0 0,-1 24-15 0 0,-10 173 81 0 0,11 114-236 0 0,12-196-654 0 0,-10-100-2845 0 0,-2-11-3470 0 0,0-28-1194 0 0,0 15 5814 0 0</inkml:trace>
  <inkml:trace contextRef="#ctx0" brushRef="#br0" timeOffset="1290.507">2863 129 8010 0 0,'0'0'1271'0'0,"0"0"-328"0"0,0 0 85 0 0,0 0 297 0 0,0 0 200 0 0,0 0-60 0 0,0 0-238 0 0,-33 28-276 0 0,-104 88-209 0 0,52-51 655 0 0,80-60-1211 0 0,6-5-189 0 0,-1 0 0 0 0,1 0 0 0 0,-1 0 0 0 0,1 0 0 0 0,-1 0 0 0 0,1 0 0 0 0,-1 0 0 0 0,1 0 0 0 0,-1 0 0 0 0,0 1 0 0 0,1-1 0 0 0,-1 0 0 0 0,1 0 0 0 0,-1 0 0 0 0,1 1 0 0 0,-1-1 0 0 0,0 0 0 0 0,1 1 0 0 0,-1-1 0 0 0,0 0 0 0 0,1 1 0 0 0,-1-1 0 0 0,0 1 0 0 0,1-1 0 0 0,-1 0 0 0 0,0 1 0 0 0,0-1 0 0 0,1 1 0 0 0,-1-1 0 0 0,0 1 0 0 0,0-1 0 0 0,0 1 0 0 0,0-1 0 0 0,0 1 0 0 0,0-1 0 0 0,0 1 0 0 0,0-1 0 0 0,0 1 0 0 0,0-1 0 0 0,0 1 0 0 0,0-1 0 0 0,0 1 0 0 0,0-1 0 0 0,0 1 0 0 0,0-1 0 0 0,-1 1 0 0 0,1-1 0 0 0,0 1 0 0 0,0-1 0 0 0,-1 0 0 0 0,1 1 0 0 0,0-1 0 0 0,0 1 0 0 0,-1-1 0 0 0,1 0 0 0 0,0 1 0 0 0,-1-1 0 0 0,1 0 0 0 0,-1 1 0 0 0,1-1 0 0 0,-1 0 0 0 0,1 0 0 0 0,0 1 0 0 0,-1-1 0 0 0,1 0 0 0 0,-1 0 0 0 0,1 0 0 0 0,-1 0 3 0 0,166 92 1066 0 0,-67-8-480 0 0,-39-52-1637 0 0,-37-28-2538 0 0,0-3-4080 0 0,-13-1-1540 0 0</inkml:trace>
</inkml:ink>
</file>

<file path=ppt/ink/ink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3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16 156 0 0 0,'0'0'263'0'0,"0"0"540"0"0,0 0 175 0 0,0 0 219 0 0,0 0 366 0 0,0 0 253 0 0,0 0 51 0 0,0 0-190 0 0,0 0-344 0 0,0 0-339 0 0,0 0-277 0 0,-3-1-170 0 0,1 1-623 0 0,-8-2 1070 0 0,25 1 1882 0 0,36 3 1014 0 0,70-7-2380 0 0,22-17-1071 0 0,-93 21-347 0 0,-50 1-111 0 0,0 0-41 0 0,0 0-31 0 0,0 0-34 0 0,0 0-30 0 0,0 0-33 0 0,0 0-32 0 0,0 0-68 0 0,0 0-55 0 0,-3 12-4319 0 0,0 2-4195 0 0,3-7 2284 0 0,0-6 4674 0 0</inkml:trace>
  <inkml:trace contextRef="#ctx0" brushRef="#br0" timeOffset="662.215">5 425 1920 0 0,'0'0'1881'0'0,"0"0"-30"0"0,0 0 4 0 0,0 0 4 0 0,0 0-68 0 0,0 0-293 0 0,0 0-405 0 0,0 0-281 0 0,0 0-115 0 0,0 0 17 0 0,0 0 65 0 0,0 0-17 0 0,0 0-70 0 0,17 1-89 0 0,114 4 801 0 0,27-14-269 0 0,-90 8-6339 0 0,-65-9-7736 0 0,-2 9 9738 0 0</inkml:trace>
  <inkml:trace contextRef="#ctx0" brushRef="#br0" timeOffset="1216.43">217 5 1544 0 0,'0'0'1375'0'0,"0"0"14"0"0,0 0 116 0 0,0 0 234 0 0,0 0 200 0 0,0 0-21 0 0,0 0-334 0 0,0 0-425 0 0,0 0-396 0 0,0 0-315 0 0,0 0-169 0 0,0 0-99 0 0,0 0-32 0 0,-5-5 275 0 0,29 25 1056 0 0,132 78 671 0 0,-154-96-2143 0 0,14 10-6 0 0,0 1 0 0 0,-2 1 0 0 0,1 0 0 0 0,-2 1-1 0 0,0 1 1 0 0,-1 0 0 0 0,-1 0 0 0 0,3 7-1 0 0,-13-19-4 0 0,0 0 0 0 0,0 0 0 0 0,-1 0 0 0 0,0 1 0 0 0,0-1-1 0 0,0 0 1 0 0,0 0 0 0 0,-1 0 0 0 0,0 0 0 0 0,1 1 0 0 0,-2-1 0 0 0,1 0 0 0 0,0 0-1 0 0,-1-1 1 0 0,0 1 0 0 0,1 0 0 0 0,-2 0 0 0 0,1-1 0 0 0,0 0 0 0 0,-1 1-1 0 0,1-1 1 0 0,-1 0 0 0 0,-2 2 4 0 0,-11 19-18 0 0,-69 97 90 0 0,-26-11 41 0 0,57-58-609 0 0,53-51 232 0 0,1-1 0 0 0,0 1 0 0 0,0-1 0 0 0,0 1 0 0 0,0-1-1 0 0,0 1 1 0 0,0-1 0 0 0,1 1 0 0 0,-1-1 0 0 0,0 1 0 0 0,0-1 0 0 0,0 1 0 0 0,0-1-1 0 0,1 1 1 0 0,-1-1 0 0 0,0 1 0 0 0,0-1 0 0 0,1 1 0 0 0,-1-1 0 0 0,0 1 0 0 0,1-1-1 0 0,-1 0 1 0 0,0 1 0 0 0,1-1 0 0 0,-1 0 0 0 0,1 1 0 0 0,-1-1 0 0 0,0 0 0 0 0,1 0-1 0 0,-1 1 1 0 0,1-1 0 0 0,-1 0 0 0 0,1 0 0 0 0,-1 0 0 0 0,1 0 0 0 0,-1 1 0 0 0,1-1-1 0 0,-1 0 1 0 0,1 0 0 0 0,-1 0 0 0 0,1 0 0 0 0,-1 0 0 0 0,1 0 0 0 0,-1-1 0 0 0,1 1-1 0 0,0 0 1 0 0,-1 0 0 0 0,0 0 0 0 0,1 0 0 0 0,-1-1 0 0 0,1 1 0 0 0,-1 0 0 0 0,1 0-1 0 0,-1-1 1 0 0,1 1 0 0 0,-1 0 0 0 0,0-1 0 0 0,1 1 264 0 0,5-3-4293 0 0</inkml:trace>
</inkml:ink>
</file>

<file path=ppt/ink/ink5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1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114 0 5097 0 0,'0'0'1718'0'0,"0"0"-1067"0"0,0 0-535 0 0,0 0-163 0 0,0 0 56 0 0,0 0 163 0 0,0 0 159 0 0,0 0 114 0 0,0 0 33 0 0,0 0-7 0 0,0 0-47 0 0,-17 30-57 0 0,-48 97-61 0 0,41-39 99 0 0,24-71-310 0 0,-4 9 18 0 0,2 0 1 0 0,0-1-1 0 0,2 1 0 0 0,1 0 0 0 0,1 0 0 0 0,1 0 0 0 0,2-1 0 0 0,0 0 0 0 0,1 0 0 0 0,2 0 0 0 0,1-1 0 0 0,0 0 1 0 0,2 0-1 0 0,1-1 0 0 0,10 15-113 0 0,-17-32 66 0 0,0 0 0 0 0,0-1-1 0 0,1 0 1 0 0,0 0 0 0 0,0 0 0 0 0,0-1 0 0 0,0 1 0 0 0,0-2 0 0 0,1 1 0 0 0,0-1 0 0 0,0 0 0 0 0,0 0 0 0 0,0-1 0 0 0,0 0 0 0 0,1 0 0 0 0,-1-1-1 0 0,0 0 1 0 0,1 0 0 0 0,-1 0 0 0 0,1-1 0 0 0,-1-1 0 0 0,1 1 0 0 0,-1-1 0 0 0,1 0 0 0 0,-1-1 0 0 0,1 0 0 0 0,-1 0 0 0 0,0 0 0 0 0,0-1-1 0 0,0 0 1 0 0,-1-1 0 0 0,1 1 0 0 0,-1-1 0 0 0,1-1 0 0 0,-1 1 0 0 0,-1-1 0 0 0,2-1-66 0 0,19-19 275 0 0,0-1 0 0 0,-2-1 0 0 0,-1-1 0 0 0,-1-1 0 0 0,-2-1 1 0 0,-1-1-1 0 0,-1-1 0 0 0,-2-1 0 0 0,-1 0 0 0 0,-1-1 0 0 0,-2 0 0 0 0,-2-1 0 0 0,-1-1 0 0 0,2-23-275 0 0,-6-14 907 0 0,-20 78-873 0 0,4 17-124 0 0,2 1 1 0 0,1 0 0 0 0,1 1 0 0 0,1 0 0 0 0,0 0 0 0 0,2 0-1 0 0,0 20 90 0 0,0-20-9 0 0,2 1 0 0 0,1-1-1 0 0,1 1 1 0 0,1-1-1 0 0,1 1 1 0 0,1-1-1 0 0,1 0 1 0 0,2 0-1 0 0,0 0 1 0 0,1 0-1 0 0,8 15 10 0 0,84 140-1841 0 0,-74-139-2087 0 0,-13-20-4308 0 0,-6-13 3004 0 0</inkml:trace>
  <inkml:trace contextRef="#ctx0" brushRef="#br0" timeOffset="253.054">900 622 5305 0 0,'0'0'3585'0'0,"0"0"-2309"0"0,0 0-686 0 0,0 0 100 0 0,0 0 180 0 0,0 0 57 0 0,0 0-87 0 0,0 0-179 0 0,0 34-196 0 0,3 102-163 0 0,7 25-23 0 0,5-104-348 0 0,-2-15-3073 0 0,-10-16-4855 0 0,-3-21 3415 0 0</inkml:trace>
  <inkml:trace contextRef="#ctx0" brushRef="#br0" timeOffset="844.215">1062 858 4193 0 0,'0'0'2156'0'0,"0"0"-1553"0"0,0 0-607 0 0,0 0 114 0 0,0 0 376 0 0,0 0 346 0 0,0 0 153 0 0,0 0-5 0 0,0 0-105 0 0,0 0-116 0 0,0 0-121 0 0,0 0-111 0 0,34 1-59 0 0,107 4-58 0 0,-16-18 429 0 0,132-28-177 0 0,-245 27 1500 0 0,-39-1-919 0 0,-185-58 396 0 0,197 67-1210 0 0,7 4-676 0 0,17 14-172 0 0,-3-3 429 0 0,-1 0 1 0 0,-1 0-1 0 0,1 1 1 0 0,-1 0-1 0 0,-1-1 0 0 0,0 1 1 0 0,0 0-1 0 0,-1 1 1 0 0,0-1-1 0 0,-1 0 1 0 0,0 5-11 0 0,3 13 13 0 0,6 184-203 0 0,-17-174 192 0 0,7-38 42 0 0,0 0 21 0 0,0 0 48 0 0,0 0 34 0 0,0 0 36 0 0,0 0 21 0 0,6-16 199 0 0,80-118-287 0 0,8 20-1823 0 0,-86 106-1061 0 0,-3 8-6282 0 0,-5 0 1034 0 0</inkml:trace>
  <inkml:trace contextRef="#ctx0" brushRef="#br0" timeOffset="1247.035">1811 707 9522 0 0,'0'0'1691'0'0,"0"0"-721"0"0,0 0-376 0 0,0 0 100 0 0,0 0 187 0 0,0 0 73 0 0,0 0-99 0 0,0 0-210 0 0,0 0-139 0 0,0 0-77 0 0,0 0-39 0 0,0 0-24 0 0,0 0-52 0 0,26-5-58 0 0,82-18-56 0 0,-7 14 181 0 0,-99 9-379 0 0,0 0 0 0 0,-1 0 0 0 0,1 0 0 0 0,0 0 0 0 0,-1 0 0 0 0,1 0 0 0 0,0 0 0 0 0,-1 0 1 0 0,1 1-1 0 0,0-1 0 0 0,-1 1 0 0 0,1-1 0 0 0,-1 1 0 0 0,1-1 0 0 0,-1 1 0 0 0,1 0 0 0 0,-1 0 0 0 0,1 0 0 0 0,-1 0 0 0 0,0 0 0 0 0,1 0 0 0 0,-1 0 0 0 0,0 1 0 0 0,0-1 0 0 0,0 0 0 0 0,0 1 0 0 0,0-1 0 0 0,0 0 0 0 0,0 1 0 0 0,-1-1 0 0 0,1 1 0 0 0,0 0 0 0 0,-1-1 0 0 0,1 1 0 0 0,-1-1 0 0 0,0 1 0 0 0,0 0 0 0 0,1-1 0 0 0,-1 1 1 0 0,0 0-1 0 0,0 0 0 0 0,0-1 0 0 0,-1 1 0 0 0,1 0-2 0 0,-29 74 236 0 0,-17-11 61 0 0,-32 65 475 0 0,78-128-768 0 0,-1-1 0 0 0,1 1 0 0 0,-1-1 0 0 0,1 1 0 0 0,0 0 0 0 0,0-1 0 0 0,0 1 0 0 0,0 0 0 0 0,0-1 0 0 0,0 1 0 0 0,0 0 0 0 0,0-1 0 0 0,1 1 0 0 0,-1-1 0 0 0,1 1 0 0 0,-1 0 0 0 0,1-1 0 0 0,0 1 0 0 0,0-1-1 0 0,-1 1 1 0 0,1-1 0 0 0,0 0 0 0 0,0 1 0 0 0,0-1 0 0 0,0 0 0 0 0,1 0 0 0 0,-1 0 0 0 0,0 0 0 0 0,0 0 0 0 0,1 0 0 0 0,-1 0 0 0 0,1 0 0 0 0,-1 0 0 0 0,1 0 0 0 0,-1-1 0 0 0,1 1 0 0 0,-1-1 0 0 0,1 1 0 0 0,0-1 0 0 0,-1 0 0 0 0,3 1-4 0 0,73 6 216 0 0,-74-7-197 0 0,13-1-162 0 0,-1-1 1 0 0,1 0-1 0 0,0-2 0 0 0,-1 1 1 0 0,0-2-1 0 0,0 0 1 0 0,0-1-1 0 0,-1 0 1 0 0,9-6 142 0 0,7-6-4111 0 0,-5-2-3448 0 0,-16 12-929 0 0</inkml:trace>
</inkml:ink>
</file>

<file path=ppt/ink/ink5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3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6041 0 0,'0'0'2960'0'0,"0"0"-2146"0"0,0 0-867 0 0,0 0 26 0 0,0 0 448 0 0,0 0 509 0 0,0 0 248 0 0,0 0 41 0 0,0 0-86 0 0,0 0-152 0 0,0 0-173 0 0,34 2-140 0 0,109 7-117 0 0,9-17 538 0 0,61-25-366 0 0,-184 28-1384 0 0,22-3 671 0 0,-34 7-4978 0 0,-1 0-4756 0 0,-16 1 5631 0 0</inkml:trace>
  <inkml:trace contextRef="#ctx0" brushRef="#br0" timeOffset="250.352">35 585 6793 0 0,'0'0'1425'0'0,"0"0"-840"0"0,0 0 107 0 0,0 0 526 0 0,0 0 369 0 0,0 0 93 0 0,0 0-203 0 0,34 5-357 0 0,106 12-299 0 0,-15-23 339 0 0,-85-2-895 0 0,105-17 135 0 0,41-5-1096 0 0,-62 22-8637 0 0,-104 8 139 0 0</inkml:trace>
  <inkml:trace contextRef="#ctx0" brushRef="#br0" timeOffset="1984.376">1561 74 4569 0 0,'0'0'1178'0'0,"0"0"-386"0"0,0 0-72 0 0,0 0 257 0 0,0 0 345 0 0,0 0 157 0 0,0 0-105 0 0,0 0-278 0 0,0 0-357 0 0,0 0-299 0 0,0 0-149 0 0,0 0-57 0 0,0 0 46 0 0,-1 6 114 0 0,-24 62 1066 0 0,-49 31-692 0 0,-5-3-1 0 0,-47 41-767 0 0,107-116 75 0 0,-57 71 111 0 0,75-91-186 0 0,0 1-1 0 0,0 0 1 0 0,0-1-1 0 0,0 1 0 0 0,0 0 1 0 0,1-1-1 0 0,-1 1 0 0 0,0 0 1 0 0,1 0-1 0 0,0 0 1 0 0,-1-1-1 0 0,1 1 0 0 0,0 0 1 0 0,0 0-1 0 0,0 0 1 0 0,0 0-1 0 0,0 0 0 0 0,0 0 1 0 0,1-1-1 0 0,-1 1 0 0 0,1 0 1 0 0,-1 0-1 0 0,1 0 1 0 0,0-1-1 0 0,0 1 0 0 0,-1 0 1 0 0,1-1-1 0 0,0 1 0 0 0,1-1 1 0 0,-1 1-1 0 0,0-1 1 0 0,0 1-1 0 0,1-1 0 0 0,-1 0 1 0 0,0 1-1 0 0,1-1 1 0 0,0 0-1 0 0,-1 0 0 0 0,1 0 1 0 0,-1 0-1 0 0,1-1 1 0 0,74 30 227 0 0,-31-21-60 0 0,1-2 0 0 0,0-2 0 0 0,0-2-1 0 0,0-2 1 0 0,0-2 0 0 0,37-6-167 0 0,90-25 547 0 0,-172 31-448 0 0,-1-1 0 0 0,1 0-1 0 0,-1 1 1 0 0,0-1 0 0 0,0 0-1 0 0,1 0 1 0 0,-1 1 0 0 0,0-1-1 0 0,-1 0 1 0 0,1 0 0 0 0,0 1-1 0 0,0-1 1 0 0,-1 0 0 0 0,1 0-1 0 0,-1 1 1 0 0,0-1 0 0 0,1 1 0 0 0,-1-1-1 0 0,0 0 1 0 0,0 1 0 0 0,0-1-1 0 0,0 1 1 0 0,0 0 0 0 0,0-1-1 0 0,0 1 1 0 0,-1 0 0 0 0,0-1-99 0 0,-187-248 728 0 0,80 59-743 0 0,66 107-2629 0 0,42 83 603 0 0,1 1-1059 0 0,1 1-2944 0 0,3 5 2047 0 0,-1-2-2446 0 0</inkml:trace>
  <inkml:trace contextRef="#ctx0" brushRef="#br0" timeOffset="2247.388">2215 44 15091 0 0,'0'0'672'0'0,"0"0"-330"0"0,0 0-232 0 0,0 0 41 0 0,0 0 180 0 0,0 0 164 0 0,0 0 85 0 0,0 0 27 0 0,0 0-75 0 0,0 0-78 0 0,0 0-56 0 0,0 0-85 0 0,0 0-58 0 0,0 37-55 0 0,0 116-55 0 0,-15 106 109 0 0,-5-97-2012 0 0,13-144-795 0 0,2-13-6867 0 0,4-5 2221 0 0</inkml:trace>
  <inkml:trace contextRef="#ctx0" brushRef="#br0" timeOffset="2500.888">1880 4 13819 0 0,'0'0'229'0'0,"0"0"-279"0"0,0 0-65 0 0,0 0 279 0 0,0 0 348 0 0,0 0 155 0 0,0 0 42 0 0,31 7-20 0 0,102 23-65 0 0,9-18 487 0 0,-100-13-875 0 0,238-25 870 0 0,-182 13-4396 0 0,1 3-6482 0 0,-76 7 3133 0 0</inkml:trace>
  <inkml:trace contextRef="#ctx0" brushRef="#br0" timeOffset="4835.155">2769 615 9338 0 0,'0'0'707'0'0,"0"0"-378"0"0,0 0-179 0 0,0 0 198 0 0,0 0 217 0 0,0 0 107 0 0,0 0-28 0 0,0 0-143 0 0,0 0-211 0 0,0 0-199 0 0,0 0-139 0 0,-24 21-68 0 0,-73 67-88 0 0,50-31-2022 0 0,34-36-3833 0 0,10-13 1077 0 0</inkml:trace>
</inkml:ink>
</file>

<file path=ppt/ink/ink5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3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234 282 0 0 0,'0'0'625'0'0,"0"0"588"0"0,0 0 140 0 0,0 0-120 0 0,0 0-153 0 0,0 0-145 0 0,25-8-104 0 0,80-26-39 0 0,-11-18 1323 0 0,-68 31-1402 0 0,-17 16-491 0 0,-1 0 0 0 0,0-1-1 0 0,0 0 1 0 0,-1-1 0 0 0,1 0-1 0 0,-1 0 1 0 0,-1 0 0 0 0,0-1-1 0 0,0 0 1 0 0,0 0 0 0 0,-1-1-1 0 0,0 0 1 0 0,-1 1 0 0 0,0-2-1 0 0,0 1 1 0 0,-1 0 0 0 0,0-1-1 0 0,-1 1 1 0 0,1-7-222 0 0,-3 15 0 0 0,-1 1 0 0 0,0-1 0 0 0,1 1 0 0 0,-1 0 0 0 0,1-1 0 0 0,-1 1 0 0 0,0 0 0 0 0,0 0 0 0 0,1 0 0 0 0,-1 0 0 0 0,0-1 0 0 0,1 1 0 0 0,-1 0-1 0 0,0 0 1 0 0,1 0 0 0 0,-1 1 0 0 0,0-1 0 0 0,0 0 0 0 0,1 0 0 0 0,-1 0 0 0 0,0 0 0 0 0,1 1 0 0 0,-1-1 0 0 0,0 0 0 0 0,1 0 0 0 0,-1 1 0 0 0,0-1 0 0 0,1 1 0 0 0,-1-1 0 0 0,1 1 0 0 0,-1-1 0 0 0,1 1 0 0 0,-1-1 0 0 0,1 1 0 0 0,-1-1 0 0 0,1 1 0 0 0,0-1 0 0 0,-1 1 0 0 0,1 0 0 0 0,0-1 0 0 0,-1 1 0 0 0,1 0 0 0 0,0-1 0 0 0,0 1 0 0 0,0 0 0 0 0,-11 23-28 0 0,2 1 0 0 0,1 0 1 0 0,1 0-1 0 0,1 0 0 0 0,1 1 1 0 0,1 0-1 0 0,2 0 1 0 0,0 20 27 0 0,-1-6-1 0 0,-4 46 88 0 0,-11 135-103 0 0,-9-1 0 0 0,-39 145 16 0 0,60-339-92 0 0,0 0 0 0 0,-2-1 0 0 0,-1 0 0 0 0,0 0 0 0 0,-2-1 0 0 0,-1 0 0 0 0,-1-1 0 0 0,-1-1 0 0 0,-1 0 0 0 0,-17 20 92 0 0,26-36-44 0 0,0-1-1 0 0,-1 0 1 0 0,1-1 0 0 0,-1 1 0 0 0,0-1 0 0 0,0 0 0 0 0,0-1 0 0 0,-1 0 0 0 0,1 0 0 0 0,-1 0 0 0 0,0-1-1 0 0,0 0 1 0 0,0-1 0 0 0,0 0 0 0 0,-7 0 44 0 0,9-3-25 0 0,0 0 0 0 0,0 0 1 0 0,0-1-1 0 0,0 0 0 0 0,0 0 0 0 0,0-1 0 0 0,1 1 0 0 0,0-1 1 0 0,0 0-1 0 0,0-1 0 0 0,0 1 0 0 0,1-1 0 0 0,-1 0 0 0 0,1 0 0 0 0,0-1 1 0 0,1 1-1 0 0,-1-1 0 0 0,1 0 0 0 0,-1-2 25 0 0,-3-7 132 0 0,1-1 0 0 0,0 1-1 0 0,1-1 1 0 0,1 0 0 0 0,0 0 0 0 0,1-1-1 0 0,1 1 1 0 0,0-1 0 0 0,2 0 0 0 0,0 1-1 0 0,0-1 1 0 0,2 0 0 0 0,0 1 0 0 0,1-1 0 0 0,2-7-132 0 0,4-3 177 0 0,0 0 0 0 0,2 1 1 0 0,1 0-1 0 0,1 1 1 0 0,1 0-1 0 0,1 1 1 0 0,1 1-1 0 0,1 0 1 0 0,1 1-1 0 0,1 1 0 0 0,1 1 1 0 0,0 1-1 0 0,2 1 1 0 0,0 0-1 0 0,1 2 1 0 0,1 0-1 0 0,7-2-177 0 0,16-3-2094 0 0,66 1-8392 0 0,-106 20 5193 0 0</inkml:trace>
</inkml:ink>
</file>

<file path=ppt/ink/ink5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62 7930 0 0,'0'0'876'0'0,"0"0"-144"0"0,0 0 130 0 0,0 0 238 0 0,0 0 124 0 0,0 0-118 0 0,0 0-286 0 0,0 0-287 0 0,0 0-214 0 0,0 0-136 0 0,-25 31-86 0 0,-73 97-37 0 0,97-127-58 0 0,-1-1-1 0 0,1 1 1 0 0,0 0 0 0 0,-1 0 0 0 0,1-1-1 0 0,0 1 1 0 0,0 0 0 0 0,-1 0-1 0 0,1 1 1 0 0,0-1 0 0 0,0 0-1 0 0,0 0 1 0 0,1 0 0 0 0,-1 1-1 0 0,0-1 1 0 0,0 0 0 0 0,1 1-1 0 0,-1-1 1 0 0,0 0 0 0 0,1 1 0 0 0,0-1-1 0 0,-1 1 1 0 0,1-1 0 0 0,0 1-1 0 0,0-1 1 0 0,0 1 0 0 0,0 0-1 0 0,0-1 1 0 0,0 1 0 0 0,0-1-1 0 0,0 1 1 0 0,1-1 0 0 0,-1 1 0 0 0,0-1-1 0 0,1 1 1 0 0,0-1 0 0 0,-1 0-1 0 0,1 1 1 0 0,0-1 0 0 0,-1 0-1 0 0,2 1-1 0 0,2 2 18 0 0,0 1 111 0 0,1-1-1 0 0,-1 0 1 0 0,1 0 0 0 0,0-1 0 0 0,0 1 0 0 0,0-1 0 0 0,1 0 0 0 0,-1-1-1 0 0,1 1 1 0 0,0-1 0 0 0,-1 0 0 0 0,1 0 0 0 0,0-1 0 0 0,0 0-1 0 0,0 0 1 0 0,0 0 0 0 0,0-1 0 0 0,0 0 0 0 0,0 0 0 0 0,0 0 0 0 0,0-1-1 0 0,0 0 1 0 0,0 0 0 0 0,0-1 0 0 0,0 1 0 0 0,0-1 0 0 0,0-1-1 0 0,-1 1 1 0 0,1-1 0 0 0,-1 0 0 0 0,0 0 0 0 0,0 0 0 0 0,0-1 0 0 0,0 0-1 0 0,-1 0 1 0 0,1 0 0 0 0,-1 0 0 0 0,0-1 0 0 0,1-2-129 0 0,4-5 61 0 0,0-1 1 0 0,-2 0 0 0 0,1-1-1 0 0,-2 0 1 0 0,0 0-1 0 0,0 0 1 0 0,-2-1 0 0 0,1 0-1 0 0,-2 0 1 0 0,0 0 0 0 0,-1 0-1 0 0,0 0 1 0 0,-2-1-1 0 0,0 1 1 0 0,0-5-62 0 0,0 19-108 0 0,-1-1 0 0 0,1 1 0 0 0,0-1 0 0 0,0 1 0 0 0,-1 0 0 0 0,1-1 0 0 0,-1 1 0 0 0,0 0 0 0 0,1-1 0 0 0,-1 1 0 0 0,0 0 0 0 0,1 0 0 0 0,-1 0 0 0 0,0-1 0 0 0,0 1 0 0 0,0 0 0 0 0,0 0 0 0 0,0 0 1 0 0,0 1-1 0 0,-1-1 0 0 0,1 0 0 0 0,0 0 0 0 0,0 0 0 0 0,-1 1 0 0 0,1-1 0 0 0,0 1 0 0 0,-1-1 0 0 0,1 1 0 0 0,0 0 0 0 0,-1-1 0 0 0,1 1 0 0 0,-2 0 108 0 0,-41 16-11955 0 0,37-8 5487 0 0</inkml:trace>
</inkml:ink>
</file>

<file path=ppt/ink/ink5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9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80 357 1520 0 0,'0'0'1479'0'0,"0"0"-504"0"0,0 0-4 0 0,0 0 360 0 0,0 0 347 0 0,0 0 210 0 0,0 0-21 0 0,0 0-165 0 0,0 0-231 0 0,0 0-250 0 0,0 0-240 0 0,0 0-148 0 0,0 0-70 0 0,-13-14-103 0 0,-40-45-102 0 0,52 58-540 0 0,0 0 0 0 0,0 0 1 0 0,0 0-1 0 0,0 0 1 0 0,0 0-1 0 0,0 0 1 0 0,0 0-1 0 0,1 0 1 0 0,-1 0-1 0 0,0 0 0 0 0,1-1 1 0 0,-1 1-1 0 0,1 0 1 0 0,-1 0-1 0 0,1-1 1 0 0,0 1-1 0 0,-1 0 1 0 0,1-1-1 0 0,0 1 0 0 0,0 0 1 0 0,0-1-1 0 0,0 1 1 0 0,0 0-1 0 0,0-1 1 0 0,0 1-1 0 0,1 0 1 0 0,-1-1-1 0 0,0 1 0 0 0,1 0 1 0 0,-1 0-1 0 0,1-1 1 0 0,0 1-1 0 0,-1 0-18 0 0,4-7 92 0 0,2-8-169 0 0,1 1 0 0 0,1-1 0 0 0,0 2 1 0 0,1-1-1 0 0,0 1 0 0 0,1 1 0 0 0,1-1 1 0 0,0 2-1 0 0,1 0 0 0 0,0 0 0 0 0,1 1 1 0 0,0 0-1 0 0,1 1 0 0 0,0 1 0 0 0,0 0 1 0 0,1 1-1 0 0,0 1 0 0 0,15-5 77 0 0,-8 8-2304 0 0,-7 3-4582 0 0,-13 1 5762 0 0,7 0-7778 0 0</inkml:trace>
</inkml:ink>
</file>

<file path=ppt/ink/ink5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3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320 310 0 0 0,'0'0'1407'0'0,"0"0"147"0"0,0 0 170 0 0,0 0 223 0 0,0 0 130 0 0,0 0-50 0 0,0 0-250 0 0,0 0-254 0 0,0 0-253 0 0,0 0-302 0 0,0 0-225 0 0,0 0-200 0 0,-20-1-162 0 0,-64-1-97 0 0,29 26 37 0 0,44-15-244 0 0,-1-1-69 0 0,1 0 0 0 0,0 1 0 0 0,0 1 0 0 0,1-1 1 0 0,0 2-1 0 0,1-1 0 0 0,0 1 0 0 0,1 1 0 0 0,0 0 0 0 0,1 0 1 0 0,0 0-1 0 0,1 1 0 0 0,0 0 0 0 0,1 0 0 0 0,0 1 1 0 0,1-1-1 0 0,1 1 0 0 0,0 0 0 0 0,1 0 0 0 0,1 0 1 0 0,0 0-1 0 0,1 9-8 0 0,1-18-45 0 0,1 0 0 0 0,0 0 1 0 0,0 0-1 0 0,1 0 0 0 0,-1 0 1 0 0,1-1-1 0 0,0 1 1 0 0,0-1-1 0 0,1 0 0 0 0,-1 0 1 0 0,1 0-1 0 0,0 0 0 0 0,0-1 1 0 0,0 1-1 0 0,1-1 0 0 0,-1 0 1 0 0,1 0-1 0 0,0-1 0 0 0,-1 1 1 0 0,1-1-1 0 0,0 0 1 0 0,1 0-1 0 0,-1-1 0 0 0,0 0 1 0 0,0 0-1 0 0,1 0 0 0 0,4 0 45 0 0,-2 0-535 0 0,0 0 0 0 0,0 0-1 0 0,0-1 1 0 0,0 0-1 0 0,0-1 1 0 0,-1 0-1 0 0,1 0 1 0 0,0-1 0 0 0,0 0-1 0 0,-1 0 1 0 0,7-3 535 0 0,9-7-4765 0 0,-5 6-2178 0 0</inkml:trace>
  <inkml:trace contextRef="#ctx0" brushRef="#br0" timeOffset="241.89">670 376 584 0 0,'0'0'1736'0'0,"0"0"-737"0"0,0 0-116 0 0,0 0 351 0 0,0 0 337 0 0,0 0 157 0 0,0 0-105 0 0,0 0-309 0 0,-25 34-307 0 0,-76 105-268 0 0,68-73-8 0 0,34-55-601 0 0,-2-5-58 0 0,1 0-1 0 0,1-1 0 0 0,-1 1 1 0 0,1 0-1 0 0,0-1 1 0 0,0 1-1 0 0,0-1 1 0 0,1 1-1 0 0,0-1 0 0 0,0 0 1 0 0,0 0-1 0 0,1 0 1 0 0,-1 0-1 0 0,1 0 1 0 0,1 0-1 0 0,-1-1 1 0 0,1 1-1 0 0,-1-1 0 0 0,1 0 1 0 0,0 0-1 0 0,1-1 1 0 0,-1 1-1 0 0,1-1 1 0 0,-1 0-1 0 0,1 0 1 0 0,0 0-1 0 0,0-1 0 0 0,1 1 1 0 0,-1-1-1 0 0,0-1 1 0 0,1 1-1 0 0,-1-1 1 0 0,1 0-1 0 0,-1 0 1 0 0,6 0-72 0 0,-3-1 187 0 0,0 0 0 0 0,0-1 0 0 0,0 1 0 0 0,0-1 0 0 0,0-1 0 0 0,0 0 0 0 0,-1 0 0 0 0,1-1 1 0 0,0 1-1 0 0,-1-2 0 0 0,0 1 0 0 0,0-1 0 0 0,0 0 0 0 0,0 0 0 0 0,-1-1 0 0 0,1 0 0 0 0,-1 0 1 0 0,0-1-1 0 0,-1 1 0 0 0,5-7-187 0 0,84-107 1380 0 0,-90 112-1355 0 0,-1 1-1 0 0,1-1 1 0 0,-1 0-1 0 0,-1 0 1 0 0,1 0 0 0 0,-1 0-1 0 0,0 0 1 0 0,-1 0 0 0 0,0-1-1 0 0,0 1 1 0 0,0-1 0 0 0,-1 1-1 0 0,0-1 1 0 0,-1 1 0 0 0,1-1-1 0 0,-1 1 1 0 0,-1 0-1 0 0,0-1 1 0 0,0-1-25 0 0,0 6-95 0 0,0-1 0 0 0,0 1 1 0 0,0-1-1 0 0,0 1 0 0 0,0 0 0 0 0,-1 0 0 0 0,1 0 0 0 0,-1 0 0 0 0,0 0 1 0 0,0 0-1 0 0,0 1 0 0 0,0 0 0 0 0,0-1 0 0 0,-1 1 0 0 0,1 0 0 0 0,-1 1 0 0 0,1-1 1 0 0,-1 1-1 0 0,0-1 0 0 0,0 1 0 0 0,0 0 0 0 0,1 0 0 0 0,-1 1 0 0 0,0-1 1 0 0,0 1-1 0 0,0 0 0 0 0,0 0 0 0 0,-3 1 95 0 0,-107 28-7363 0 0,87-14 2291 0 0,6-4-2207 0 0</inkml:trace>
  <inkml:trace contextRef="#ctx0" brushRef="#br0" timeOffset="534.182">1150 479 5009 0 0,'0'0'2479'0'0,"0"0"-905"0"0,0 0-191 0 0,0 0 216 0 0,0 0 84 0 0,0 0-219 0 0,0 0-489 0 0,0 0-472 0 0,0 0-262 0 0,0 0-123 0 0,0 0-22 0 0,0 0-3 0 0,0 0-17 0 0,4 12-32 0 0,15 68-7 0 0,-17-75 15 0 0,0 0 0 0 0,0-1 0 0 0,1 1 0 0 0,-1-1 0 0 0,1 0 0 0 0,0 0 0 0 0,0 0 0 0 0,0 0 0 0 0,1 0 0 0 0,-1-1-1 0 0,1 1 1 0 0,0-1 0 0 0,0 0 0 0 0,0 0 0 0 0,0 0 0 0 0,1-1 0 0 0,-1 0 0 0 0,1 0 0 0 0,0 0 0 0 0,-1 0 0 0 0,1-1 0 0 0,0 1-1 0 0,0-1 1 0 0,0 0 0 0 0,0-1 0 0 0,0 1 0 0 0,0-1 0 0 0,2 0-52 0 0,1-1 196 0 0,0 0 1 0 0,-1 0-1 0 0,1 0 0 0 0,-1-1 0 0 0,1 0 0 0 0,-1 0 1 0 0,0-1-1 0 0,0 0 0 0 0,0 0 0 0 0,0-1 1 0 0,0 0-1 0 0,-1 0 0 0 0,1-1 0 0 0,-1 1 1 0 0,-1-1-1 0 0,1-1 0 0 0,2-2-196 0 0,80-110-114 0 0,-74 96-283 0 0,7-17-2232 0 0,-10 12-6545 0 0,-7 19-676 0 0</inkml:trace>
  <inkml:trace contextRef="#ctx0" brushRef="#br0" timeOffset="1108.168">1699 435 9338 0 0,'0'0'1123'0'0,"0"0"-591"0"0,0 0-59 0 0,0 0 304 0 0,0 0 228 0 0,0 0 31 0 0,0 0-151 0 0,0 0-201 0 0,0 0-179 0 0,3 33-127 0 0,8 103-89 0 0,-8-97-217 0 0,-1-1 0 0 0,-2 1 0 0 0,-2-1 0 0 0,-1 1 0 0 0,-2-1 0 0 0,-2 0 0 0 0,-10 31-72 0 0,14-55 2 0 0,0 0 22 0 0,-1 0 0 0 0,0 0 0 0 0,0 0 0 0 0,-2-1 0 0 0,0 0 0 0 0,0 0 0 0 0,-1 0-1 0 0,-5 5-23 0 0,11-17 41 0 0,0-1 0 0 0,0 0 0 0 0,0 1 0 0 0,0-1 0 0 0,1 0 0 0 0,-1 0 0 0 0,0 0 0 0 0,0 1 0 0 0,0-1 0 0 0,0 0 0 0 0,0-1-1 0 0,0 1 1 0 0,0 0 0 0 0,0 0 0 0 0,0 0 0 0 0,0 0 0 0 0,0-1 0 0 0,0 1 0 0 0,0-1 0 0 0,0 1 0 0 0,0-1 0 0 0,0 1-1 0 0,0-1 1 0 0,1 1 0 0 0,-1-1 0 0 0,0 1 0 0 0,0-1 0 0 0,1 0 0 0 0,-1 0 0 0 0,0 1 0 0 0,1-1 0 0 0,-1 0 0 0 0,1 0 0 0 0,-1 0-1 0 0,1 0 1 0 0,-1 0 0 0 0,1 0 0 0 0,0 1 0 0 0,-1-1 0 0 0,1 0 0 0 0,0 0 0 0 0,0 0 0 0 0,0 0 0 0 0,0 0 0 0 0,0 0 0 0 0,0 0-1 0 0,0 0 1 0 0,0 0 0 0 0,0 0 0 0 0,0 0 0 0 0,0 0 0 0 0,1 0 0 0 0,-1-1-41 0 0,1-17 38 0 0,0 0 0 0 0,1-1 0 0 0,0 1 0 0 0,2 1-1 0 0,1-1 1 0 0,0 0 0 0 0,1 1 0 0 0,1 0 0 0 0,0 1 0 0 0,2-1 0 0 0,0 1 0 0 0,1 1 0 0 0,0 0 0 0 0,2 0-38 0 0,12-25 25 0 0,-7 9-84 0 0,2 1-1 0 0,1 0 1 0 0,1 2-1 0 0,2 0 1 0 0,1 2-1 0 0,1 0 1 0 0,1 2-1 0 0,2 1 1 0 0,0 1-1 0 0,1 1 1 0 0,1 1-1 0 0,2 2 1 0 0,17-7 59 0 0,-45 23 8 0 0,0 1 0 0 0,0 0 0 0 0,1 0 0 0 0,-1 1 0 0 0,0-1 0 0 0,1 1 0 0 0,0 0 0 0 0,-1 0 0 0 0,1 1 0 0 0,-1-1 1 0 0,1 1-1 0 0,0 0 0 0 0,0 0 0 0 0,-1 1 0 0 0,1-1 0 0 0,0 1 0 0 0,-1 0 0 0 0,1 0 0 0 0,-1 1 0 0 0,1-1 0 0 0,-1 1 0 0 0,0 0 1 0 0,0 0-1 0 0,0 1 0 0 0,0-1 0 0 0,0 1 0 0 0,0 0 0 0 0,-1 0 0 0 0,1 0 0 0 0,-1 0 0 0 0,1 1-8 0 0,3 6 100 0 0,0 0-1 0 0,0 1 1 0 0,-1-1-1 0 0,-1 1 1 0 0,1 0-1 0 0,-2 1 1 0 0,0-1-1 0 0,0 1 1 0 0,-1 0-1 0 0,-1 0 1 0 0,1 0 0 0 0,-2 0-1 0 0,0 1 1 0 0,-1-1-1 0 0,0 0 1 0 0,-1 11-100 0 0,0-15 87 0 0,0 0 1 0 0,0-1-1 0 0,0 1 1 0 0,-1 0 0 0 0,0 0-1 0 0,-1-1 1 0 0,0 0-1 0 0,0 1 1 0 0,0-1-1 0 0,-1 0 1 0 0,0 0 0 0 0,-1-1-1 0 0,1 1 1 0 0,-1-1-1 0 0,0 0 1 0 0,-1 0 0 0 0,0-1-1 0 0,0 0 1 0 0,0 0-1 0 0,0 0 1 0 0,-3 1-88 0 0,-5 3 44 0 0,0-1 0 0 0,0 0 1 0 0,-1-1-1 0 0,0 0 0 0 0,-1-1 1 0 0,1-1-1 0 0,-1-1 0 0 0,0 0 0 0 0,-13 1-44 0 0,-112-3-1433 0 0,136-3 1158 0 0,-1 0 0 0 0,1-1 0 0 0,-1 0 0 0 0,1 0 0 0 0,0 0 0 0 0,0-1 0 0 0,0 1 1 0 0,0-1-1 0 0,0-1 0 0 0,1 1 0 0 0,-1-1 0 0 0,1 1 0 0 0,0-1 0 0 0,0-1 0 0 0,-1-1 275 0 0,-10-62-11725 0 0,15 61 9766 0 0,0-5-2554 0 0</inkml:trace>
  <inkml:trace contextRef="#ctx0" brushRef="#br0" timeOffset="1362.411">2500 1 4321 0 0,'0'0'3534'0'0,"0"0"-1548"0"0,0 0-617 0 0,0 0 13 0 0,0 0 64 0 0,0 0-26 0 0,0 0-104 0 0,0 0-169 0 0,0 0-193 0 0,0 0-169 0 0,-21 36-182 0 0,-62 114-168 0 0,40-46 80 0 0,32-57-431 0 0,1 1 1 0 0,3 0 0 0 0,2 0 0 0 0,2 0 0 0 0,2 0 0 0 0,3 4-85 0 0,13 36-1370 0 0,-9-76-371 0 0,-5-10-2054 0 0,1-1-3422 0 0,-1-1-382 0 0</inkml:trace>
  <inkml:trace contextRef="#ctx0" brushRef="#br0" timeOffset="1726.704">2559 579 2160 0 0,'0'0'2000'0'0,"0"0"173"0"0,0 0 265 0 0,0 0 123 0 0,0 0-163 0 0,0 0-363 0 0,0 0-396 0 0,0 0-299 0 0,34 9-229 0 0,111 26-212 0 0,-140-34-826 0 0,1 1 0 0 0,-1-1-1 0 0,1 0 1 0 0,-1-1 0 0 0,1 1 0 0 0,0-1 0 0 0,-1 0 0 0 0,1-1 0 0 0,-1 1 0 0 0,1-1 0 0 0,-1 0-1 0 0,1-1 1 0 0,-1 1 0 0 0,1-1 0 0 0,2-2-73 0 0,8-2 215 0 0,7 0-27 0 0,0-2 1 0 0,-1-1-1 0 0,0 0 1 0 0,-1-1-1 0 0,0-2 0 0 0,0 0 1 0 0,-2-1-1 0 0,1-1 1 0 0,-2-1-1 0 0,0-1 0 0 0,13-14-188 0 0,-27 26 8 0 0,-1-1-1 0 0,0 0 0 0 0,0 0 0 0 0,-1 0 0 0 0,1 0 0 0 0,-1-1 0 0 0,0 1 0 0 0,-1 0 1 0 0,1-1-1 0 0,-1 0 0 0 0,0 1 0 0 0,0-1 0 0 0,-1 0 0 0 0,0 1 0 0 0,0-1 0 0 0,0 0 0 0 0,0 1 1 0 0,-2-5-8 0 0,-1 6-52 0 0,0 1 0 0 0,0 0 1 0 0,-1 0-1 0 0,1 0 0 0 0,-1 0 1 0 0,1 1-1 0 0,-1-1 0 0 0,0 1 1 0 0,0 0-1 0 0,0 0 0 0 0,-1 0 1 0 0,1 1-1 0 0,0 0 0 0 0,-1 0 1 0 0,1 0-1 0 0,-1 0 0 0 0,1 0 1 0 0,-1 1-1 0 0,1 0 0 0 0,-1 0 1 0 0,1 0-1 0 0,-1 0 0 0 0,1 1 1 0 0,-1 0-1 0 0,1 0 0 0 0,0 0 1 0 0,-4 2 51 0 0,-12 3-38 0 0,0 0 0 0 0,1 2 0 0 0,-1 1 0 0 0,2 0 0 0 0,-1 1 0 0 0,1 1-1 0 0,1 1 1 0 0,0 1 0 0 0,0 0 0 0 0,-12 14 38 0 0,15-16-15 0 0,0 2-1 0 0,1 0 0 0 0,1 0 0 0 0,0 2 0 0 0,0-1 0 0 0,2 1 1 0 0,0 1-1 0 0,0 0 0 0 0,2 0 0 0 0,0 1 0 0 0,1 0 0 0 0,0 0 1 0 0,2 1-1 0 0,0 0 0 0 0,1 0 0 0 0,-1 13 16 0 0,4-23-15 0 0,0-1-1 0 0,1 0 1 0 0,0 1-1 0 0,0-1 1 0 0,1 0-1 0 0,0 1 1 0 0,1-1-1 0 0,-1 0 1 0 0,1 0 0 0 0,0 0-1 0 0,1 0 1 0 0,0 0-1 0 0,0 0 1 0 0,1-1-1 0 0,-1 1 1 0 0,1-1-1 0 0,3 3 16 0 0,5 3-58 0 0,1-1 0 0 0,0-1-1 0 0,0 0 1 0 0,1-1-1 0 0,0 0 1 0 0,1-1-1 0 0,0-1 1 0 0,0 0 0 0 0,1-1-1 0 0,0-1 1 0 0,0 0-1 0 0,0-1 1 0 0,0-1-1 0 0,1 0 1 0 0,-1-1 0 0 0,1-1-1 0 0,-1-1 1 0 0,1 0-1 0 0,0-1 1 0 0,-1-1-1 0 0,7-2 59 0 0,34-10-3038 0 0,-19 0-5434 0 0,-21 7-762 0 0</inkml:trace>
</inkml:ink>
</file>

<file path=ppt/ink/ink5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122 292 720 0 0,'0'0'2785'0'0,"0"0"-2102"0"0,0 0-838 0 0,0 0 23 0 0,0 0 413 0 0,0 0 535 0 0,0 0 321 0 0,0 0 47 0 0,0 0-155 0 0,0 0-284 0 0,0 0-259 0 0,-5 28-147 0 0,-13 90-79 0 0,-40 89 1350 0 0,17-93 952 0 0,49-140 3141 0 0,5-18-6141 0 0,7 3 422 0 0,2 1 0 0 0,3 1 0 0 0,0 1 0 0 0,3 2 0 0 0,0 0 0 0 0,3 2 0 0 0,1 1 0 0 0,1 2 0 0 0,4-1 16 0 0,35-5-610 0 0,-66 67 246 0 0,-25 157 1184 0 0,15-96-798 0 0,5-90-15 0 0,0 0-1 0 0,0 0 1 0 0,0 0 0 0 0,0 0 0 0 0,1 0 0 0 0,-1 0 0 0 0,0 0 0 0 0,0 0-1 0 0,1 0 1 0 0,-1-1 0 0 0,0 1 0 0 0,1-1 0 0 0,-1 1 0 0 0,1-1 0 0 0,-1 1-1 0 0,1-1 1 0 0,-1 0 0 0 0,1 1 0 0 0,-1-1 0 0 0,1 0 0 0 0,-1 0-1 0 0,1 0 1 0 0,-1 0 0 0 0,1-1 0 0 0,-1 1 0 0 0,1 0 0 0 0,-1-1 0 0 0,1 1-1 0 0,-1-1 1 0 0,0 1 0 0 0,1-1 0 0 0,-1 0 0 0 0,0 1 0 0 0,1-1-1 0 0,-1 0 1 0 0,0 0 0 0 0,1-1-7 0 0,281-240 476 0 0,-243 223-761 0 0,-34 60-129 0 0,-38 128 698 0 0,21-129-269 0 0,6 45-1849 0 0,40-78-11651 0 0,-25-10 9136 0 0</inkml:trace>
  <inkml:trace contextRef="#ctx0" brushRef="#br0" timeOffset="286.805">1187 351 3681 0 0,'0'0'2396'0'0,"0"0"-1199"0"0,0 0-487 0 0,0 0 220 0 0,0 0 350 0 0,0 0 198 0 0,0 0-119 0 0,0 0-294 0 0,0 0-331 0 0,-28 31-265 0 0,-84 101-157 0 0,77-72-10 0 0,36-51-240 0 0,-2-6-24 0 0,0 1-1 0 0,1-1 0 0 0,-1 1 0 0 0,1-1 0 0 0,0 1 0 0 0,0-1 1 0 0,0 1-1 0 0,1-1 0 0 0,-1 1 0 0 0,1 0 0 0 0,0-1 0 0 0,0 0 1 0 0,0 1-1 0 0,0-1 0 0 0,1 0 0 0 0,-1 1 0 0 0,1-1 0 0 0,0 0 0 0 0,0 0 1 0 0,0 0-1 0 0,0-1 0 0 0,1 1 0 0 0,-1 0 0 0 0,1-1 0 0 0,-1 1 1 0 0,1-1-1 0 0,0 0 0 0 0,0 0 0 0 0,0 0 0 0 0,0-1 0 0 0,1 1 1 0 0,-1 0-1 0 0,0-1 0 0 0,1 0 0 0 0,-1 0 0 0 0,0 0 0 0 0,4 0-37 0 0,1 0 114 0 0,-1 0-1 0 0,0-1 1 0 0,0 0-1 0 0,1-1 1 0 0,-1 1-1 0 0,0-1 1 0 0,0-1-1 0 0,1 1 1 0 0,-1-1-1 0 0,0 0 1 0 0,0-1-1 0 0,-1 0 1 0 0,1 0-1 0 0,-1 0 1 0 0,1-1-1 0 0,-1 0 1 0 0,0 0-1 0 0,0-1 1 0 0,-1 1-1 0 0,1-1 1 0 0,-1-1-114 0 0,8-7 188 0 0,-5 6-126 0 0,0 0-1 0 0,0 0 1 0 0,-1-1-1 0 0,0 0 1 0 0,0 0-1 0 0,-1-1 1 0 0,0 0-1 0 0,0 0 1 0 0,-1 0-1 0 0,-1-1 1 0 0,1 0-1 0 0,-1 1 0 0 0,-1-2 1 0 0,0 1-1 0 0,1-8-61 0 0,-13-64-1808 0 0,8 80 1575 0 0,0 0 1 0 0,0 0 0 0 0,-1 0 0 0 0,1 1 0 0 0,0-1 0 0 0,-1 0 0 0 0,0 1 0 0 0,1-1 0 0 0,-1 1 0 0 0,0 0 0 0 0,0-1 0 0 0,0 1-1 0 0,0 0 1 0 0,0 0 0 0 0,0 0 0 0 0,0 0 0 0 0,0 1 0 0 0,0-1 0 0 0,0 0 0 0 0,0 1 0 0 0,-1 0 0 0 0,1-1 0 0 0,-1 1 232 0 0,-69 7-11684 0 0,54 0 9670 0 0</inkml:trace>
  <inkml:trace contextRef="#ctx0" brushRef="#br0" timeOffset="859.981">1438 708 2681 0 0,'0'0'2205'0'0,"0"0"-464"0"0,0 0-253 0 0,0 0 8 0 0,0 0 33 0 0,0 0-82 0 0,0 0-192 0 0,0 0-262 0 0,0 0-193 0 0,0 0-110 0 0,0 0-79 0 0,0 0-34 0 0,0 0-21 0 0,13-29-41 0 0,44-91-66 0 0,9 29 503 0 0,-42 69-722 0 0,-2-3-37 0 0,84-67 22 0 0,-103 114-1086 0 0,-35 95 799 0 0,20-36 12 0 0,14-79 71 0 0,0-1-1 0 0,0 1 1 0 0,0-1 0 0 0,0 0-1 0 0,0 0 1 0 0,1 0-1 0 0,-1 0 1 0 0,0 0 0 0 0,1 0-1 0 0,-1-1 1 0 0,0 1 0 0 0,1-1-1 0 0,-1 0 1 0 0,1 0-1 0 0,-1 0 1 0 0,1 0 0 0 0,-1 0-1 0 0,1 0 1 0 0,-1-1-1 0 0,0 1 1 0 0,1-1 0 0 0,-1 1-1 0 0,1-1 1 0 0,-1 0 0 0 0,2-1-11 0 0,121-72 385 0 0,35-13-344 0 0,-159 86-44 0 0,0 1-1 0 0,0-1 0 0 0,1 0 1 0 0,-1 0-1 0 0,0 1 0 0 0,0-1 1 0 0,0 1-1 0 0,1-1 0 0 0,-1 1 1 0 0,0-1-1 0 0,1 1 1 0 0,-1 0-1 0 0,1 0 0 0 0,-1-1 1 0 0,0 1-1 0 0,1 0 0 0 0,-1 0 1 0 0,0 0-1 0 0,1 1 0 0 0,-1-1 1 0 0,1 0-1 0 0,-1 1 0 0 0,0-1 1 0 0,1 0-1 0 0,-1 1 0 0 0,0-1 1 0 0,0 1-1 0 0,1 0 0 0 0,-1 0 1 0 0,0-1-1 0 0,0 1 1 0 0,0 0-1 0 0,0 0 0 0 0,0 0 1 0 0,0 0-1 0 0,0 0 0 0 0,0 0 1 0 0,0 0-1 0 0,-1 0 0 0 0,1 1 1 0 0,0-1-1 0 0,-1 0 0 0 0,1 0 1 0 0,-1 1-1 0 0,1-1 0 0 0,-1 0 1 0 0,0 1-1 0 0,1-1 0 0 0,-1 0 1 0 0,0 1-1 0 0,0-1 1 0 0,0 1-1 0 0,0-1 0 0 0,0 0 1 0 0,0 1-1 0 0,-1-1 0 0 0,1 1 4 0 0,-23 154 675 0 0,28-91-1087 0 0,17-53-2557 0 0,-15-12-229 0 0,-2 0-1925 0 0,-1 0-3954 0 0</inkml:trace>
  <inkml:trace contextRef="#ctx0" brushRef="#br0" timeOffset="1591.786">2285 597 0 0 0,'0'0'535'0'0,"0"0"565"0"0,0 0 78 0 0,0 0-226 0 0,0 0-225 0 0,0 0-55 0 0,0 0 76 0 0,0 0 195 0 0,0 0 161 0 0,7 5 54 0 0,22 15 7 0 0,-25-18-876 0 0,0 0 0 0 0,0-1 0 0 0,1 1 0 0 0,-1-1 0 0 0,0-1 0 0 0,0 1 0 0 0,1 0 0 0 0,-1-1 0 0 0,0 0 0 0 0,1 0 0 0 0,-1 0 0 0 0,0-1 0 0 0,1 1 0 0 0,-1-1 0 0 0,0 0 0 0 0,0 0 0 0 0,1 0 0 0 0,-1-1 0 0 0,0 0 0 0 0,-1 0 1 0 0,1 0-291 0 0,11-4 233 0 0,0-1 0 0 0,-1 0 0 0 0,0-1-1 0 0,-1-1 1 0 0,1 0 0 0 0,-2 0 0 0 0,1-2-1 0 0,-2 0 1 0 0,1 0 0 0 0,-2-1 0 0 0,1 0-1 0 0,-1-1 1 0 0,5-9-232 0 0,-14 21-7 0 0,0-1-1 0 0,0 1 0 0 0,0-1 1 0 0,0 1-1 0 0,0-1 1 0 0,0 1-1 0 0,0-1 1 0 0,-1 0-1 0 0,1 1 1 0 0,-1-1-1 0 0,1 0 1 0 0,-1 0-1 0 0,1 1 0 0 0,-1-1 1 0 0,0 0-1 0 0,0 0 1 0 0,0 0-1 0 0,0 0 1 0 0,0 1-1 0 0,-1-1 1 0 0,1 0-1 0 0,0 0 1 0 0,-1 1-1 0 0,1-1 0 0 0,-1 0 1 0 0,0 0-1 0 0,0 1 1 0 0,1-1-1 0 0,-1 1 1 0 0,0-1-1 0 0,0 1 1 0 0,-1-1-1 0 0,1 1 0 0 0,0 0 1 0 0,0-1-1 0 0,-1 1 1 0 0,1 0-1 0 0,0 0 1 0 0,-1 0-1 0 0,1 0 1 0 0,-1 0-1 0 0,0 0 1 0 0,1 0-1 0 0,-1 1 0 0 0,0-1 1 0 0,1 1-1 0 0,-1-1 1 0 0,0 1-1 0 0,0 0 1 0 0,0-1-1 0 0,1 1 1 0 0,-1 0-1 0 0,0 0 1 0 0,0 0-1 0 0,0 0 0 0 0,0 1 8 0 0,-10-1-129 0 0,-1 0 0 0 0,1 1 0 0 0,-1 0 0 0 0,1 1-1 0 0,0 1 1 0 0,-1 0 0 0 0,1 1 0 0 0,1 0 0 0 0,-1 1 0 0 0,0 0-1 0 0,1 0 1 0 0,0 1 0 0 0,1 1 0 0 0,-1 0 0 0 0,1 1-1 0 0,1 0 1 0 0,-1 0 0 0 0,1 1 0 0 0,1 0 0 0 0,-1 0-1 0 0,2 1 1 0 0,-1 0 0 0 0,1 2 129 0 0,4-8 0 0 0,0 0 0 0 0,1 1 0 0 0,0-1-1 0 0,0 1 1 0 0,0-1 0 0 0,0 1 0 0 0,1 0 0 0 0,0 0 0 0 0,0 0 0 0 0,0 0-1 0 0,0 0 1 0 0,1 0 0 0 0,0 0 0 0 0,0 0 0 0 0,0 0 0 0 0,1 0 0 0 0,-1 0-1 0 0,1 0 1 0 0,1-1 0 0 0,-1 1 0 0 0,0 0 0 0 0,1 0 0 0 0,0-1 0 0 0,0 1-1 0 0,1-1 1 0 0,-1 0 0 0 0,1 1 0 0 0,4 2 4 0 0,0-1 0 0 0,0 0 0 0 0,0 0 0 0 0,1 0 0 0 0,-1-1 0 0 0,1 0 0 0 0,1 0 0 0 0,-1-1-1 0 0,1 0 1 0 0,0-1 0 0 0,-1 0 0 0 0,1 0 0 0 0,1-1 0 0 0,-1 0 0 0 0,0-1 0 0 0,0 0 0 0 0,1 0 0 0 0,-1-1 0 0 0,4 0-4 0 0,98-5-1182 0 0,-37-9-3357 0 0,-25 3-2746 0 0,-35 8 4250 0 0</inkml:trace>
  <inkml:trace contextRef="#ctx0" brushRef="#br0" timeOffset="1971.041">2754 704 2128 0 0,'0'0'4349'0'0,"0"0"-1815"0"0,0 0-721 0 0,0 0-85 0 0,0 0-45 0 0,0 0-191 0 0,0 0-331 0 0,0 0-351 0 0,0 0-287 0 0,0 0-187 0 0,0 0-100 0 0,0 0-54 0 0,0 0 2 0 0,3-1 13 0 0,17-9-10 0 0,0-1-1 0 0,-1-1 1 0 0,-1-1-1 0 0,0 0 1 0 0,-1-2-1 0 0,5-4-186 0 0,69-52 147 0 0,-55 48-446 0 0,-35 23 140 0 0,-1 0-49 0 0,0 0-40 0 0,0 30-565 0 0,-1-24 822 0 0,0 0 0 0 0,0 1 1 0 0,0-1-1 0 0,1 1 0 0 0,0-1 1 0 0,0 1-1 0 0,1-1 0 0 0,0 0 1 0 0,0 1-1 0 0,0-1 0 0 0,1 0 1 0 0,0 0-1 0 0,0 0 0 0 0,1 0 1 0 0,-1 0-1 0 0,1 0 0 0 0,0 0 1 0 0,1-1-1 0 0,0 0 0 0 0,0 0 1 0 0,0 0-1 0 0,0 0 0 0 0,1 0 1 0 0,-1-1-1 0 0,1 0 0 0 0,1 0 1 0 0,-1 0-1 0 0,0-1 0 0 0,1 1 1 0 0,0-2-1 0 0,-1 1 0 0 0,2 0-9 0 0,1-2 95 0 0,1 1-1 0 0,-1-1 0 0 0,1-1 1 0 0,-1 1-1 0 0,1-2 0 0 0,-1 1 1 0 0,1-1-1 0 0,-1 0 0 0 0,1-1 1 0 0,-1 0-1 0 0,0 0 0 0 0,1-1 1 0 0,-1 0-1 0 0,-1-1 0 0 0,1 1 1 0 0,0-1-1 0 0,-1-1 0 0 0,4-2-94 0 0,26-20-96 0 0,-2-2 0 0 0,-1-1-1 0 0,-1-2 1 0 0,-2-1 0 0 0,14-20 96 0 0,4-21-5731 0 0,-32 44-1269 0 0,-9 14-679 0 0</inkml:trace>
  <inkml:trace contextRef="#ctx0" brushRef="#br0" timeOffset="2275.886">3730 1 13019 0 0,'0'0'1299'0'0,"0"0"-716"0"0,0 0-218 0 0,0 0 215 0 0,0 0 282 0 0,0 0 166 0 0,0 0-44 0 0,0 0-149 0 0,-2 30-156 0 0,-7 99-150 0 0,-7 127 926 0 0,-5-10-3035 0 0,8-212-2699 0 0,-6-23-5057 0 0,16-10 2313 0 0</inkml:trace>
  <inkml:trace contextRef="#ctx0" brushRef="#br0" timeOffset="2515.979">3391 373 7658 0 0,'0'0'3366'0'0,"0"0"-1299"0"0,0 0-862 0 0,0 0-260 0 0,0 0-113 0 0,0 0-84 0 0,0 0-129 0 0,0 0-150 0 0,0 0-105 0 0,0 0-102 0 0,33-6-85 0 0,104-16-65 0 0,2 17 19 0 0,29 22-1669 0 0,-157-16 1115 0 0,31 1-2205 0 0,-14-1-1937 0 0,-2 0-5236 0 0</inkml:trace>
</inkml:ink>
</file>

<file path=ppt/ink/ink5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3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6073 0 0,'0'0'1619'0'0,"0"0"-586"0"0,0 0-164 0 0,0 0 291 0 0,0 0 319 0 0,0 0 150 0 0,0 0-137 0 0,0 0-261 0 0,0 0-218 0 0,0 0-175 0 0,0 0-143 0 0,0 0-108 0 0,29 0-94 0 0,89-1-92 0 0,189-36 846 0 0,-291 36-2663 0 0,20-3 3695 0 0,-23 3-4134 0 0,1-1-4290 0 0,0 0-6032 0 0,-14 2 9632 0 0</inkml:trace>
</inkml:ink>
</file>

<file path=ppt/ink/ink5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6473 0 0,'0'0'2222'0'0,"0"0"-1215"0"0,0 0-279 0 0,0 0 460 0 0,0 0 450 0 0,0 0 148 0 0,0 0-242 0 0,0 0-397 0 0,0 0-329 0 0,0 0-234 0 0,34 0-176 0 0,110-1-121 0 0,0-13 211 0 0,-66 7-517 0 0,53-5-609 0 0,-45 1-5054 0 0,-65 6 79 0 0,-7 3-2793 0 0</inkml:trace>
</inkml:ink>
</file>

<file path=ppt/ink/ink5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8.6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44 0 0 0,'0'0'491'0'0,"0"0"609"0"0,0 0 259 0 0,0 0 87 0 0,0 0-106 0 0,0 0-236 0 0,0 0-285 0 0,0 0-274 0 0,0 0-217 0 0,-6 8-119 0 0,-51 124 780 0 0,44-67-707 0 0,3 0 0 0 0,3 1 0 0 0,2 0 0 0 0,4 0 0 0 0,3 18-282 0 0,-2-73 38 0 0,0 1 0 0 0,0-1 1 0 0,1 0-1 0 0,1 1 0 0 0,-1-1 1 0 0,2 0-1 0 0,0 0 0 0 0,0 0 1 0 0,1-1-1 0 0,1 1 0 0 0,-1-1 1 0 0,2 0-1 0 0,-1 0 0 0 0,1-1 1 0 0,1 1-1 0 0,0-1 0 0 0,0-1 1 0 0,1 1-1 0 0,8 6-38 0 0,-8-13 185 0 0,-1-1 0 0 0,1 0 0 0 0,0-1 0 0 0,-1 0 1 0 0,1 0-1 0 0,0 0 0 0 0,-1-1 0 0 0,1 0 0 0 0,0-1 0 0 0,-1 0 1 0 0,0 0-1 0 0,1 0 0 0 0,-1-1 0 0 0,0 0 0 0 0,0-1 0 0 0,0 0 0 0 0,-1 0 1 0 0,1 0-1 0 0,-1 0 0 0 0,0-1 0 0 0,0 0 0 0 0,-1-1 0 0 0,0 1 0 0 0,3-5-185 0 0,42-39 344 0 0,-2-3 0 0 0,-3-2-1 0 0,-2-2 1 0 0,-3-1 0 0 0,-2-3-1 0 0,13-30-343 0 0,-40 71 81 0 0,0 0-1 0 0,-2-1 1 0 0,0 0-1 0 0,-2 0 1 0 0,0-1-1 0 0,-1 0 1 0 0,-1-1 0 0 0,-1 1-1 0 0,-1-1 1 0 0,-1 0-1 0 0,0 0 1 0 0,-2 1-1 0 0,-1-6-80 0 0,1 25 10 0 0,0 1 0 0 0,-1 0 0 0 0,1-1 0 0 0,0 1 0 0 0,-1 0 0 0 0,1-1 0 0 0,-1 1 0 0 0,1 0 0 0 0,-1 0 0 0 0,0 0 0 0 0,1 0 0 0 0,-1-1 0 0 0,0 1 0 0 0,0 0 0 0 0,0 0 0 0 0,0 0 0 0 0,0 0 0 0 0,0 1 0 0 0,0-1 0 0 0,0 0 0 0 0,0 0 0 0 0,0 1-1 0 0,0-1 1 0 0,0 0 0 0 0,-1 1 0 0 0,1-1 0 0 0,0 1 0 0 0,-1 0 0 0 0,1-1 0 0 0,0 1 0 0 0,-1 0 0 0 0,1 0 0 0 0,0 0 0 0 0,-1 0 0 0 0,1 0 0 0 0,0 0 0 0 0,-1 0 0 0 0,1 0 0 0 0,0 1 0 0 0,-1-1 0 0 0,1 0 0 0 0,0 1 0 0 0,0-1 0 0 0,-1 1 0 0 0,1-1 0 0 0,0 1 0 0 0,0 0 0 0 0,0 0 0 0 0,0-1 0 0 0,0 1 0 0 0,0 0 0 0 0,0 0 0 0 0,0 0 0 0 0,0 0 0 0 0,0 0-1 0 0,0 0 1 0 0,1 0 0 0 0,-1 1 0 0 0,0-1 0 0 0,1 0 0 0 0,-1 0 0 0 0,1 1 0 0 0,-1-1 0 0 0,1 0 0 0 0,-1 2-10 0 0,-8 20 8 0 0,0 2 0 0 0,1-1-1 0 0,2 1 1 0 0,0 0 0 0 0,2 1 0 0 0,0-1-1 0 0,2 1 1 0 0,1 0 0 0 0,1-1 0 0 0,1 4-8 0 0,3 6 17 0 0,1 0 1 0 0,1 0-1 0 0,2-1 0 0 0,2 0 1 0 0,1-1-1 0 0,1 0 1 0 0,2 0-1 0 0,10 15-17 0 0,-2 2-25 0 0,-6-15-299 0 0,14 35-314 0 0,-19-23-6320 0 0,-11-40 2262 0 0,0-3-2212 0 0</inkml:trace>
  <inkml:trace contextRef="#ctx0" brushRef="#br0" timeOffset="284.053">960 552 8970 0 0,'0'0'1540'0'0,"0"0"-352"0"0,0 0-101 0 0,0 0 190 0 0,0 0 106 0 0,0 0-95 0 0,0 0-295 0 0,0 0-335 0 0,0 0-233 0 0,0 0-155 0 0,0 0-92 0 0,0 0-56 0 0,0 0-21 0 0,-2 27-23 0 0,-7 88-30 0 0,13 29-74 0 0,13-96-1355 0 0,-7-36-3705 0 0,4-4-6575 0 0,-10-5 10209 0 0</inkml:trace>
  <inkml:trace contextRef="#ctx0" brushRef="#br0" timeOffset="909.019">1074 662 4121 0 0,'0'0'1151'0'0,"0"0"-335"0"0,0 0-59 0 0,0 0 268 0 0,0 0 208 0 0,0 0 22 0 0,0 0-181 0 0,0 0-230 0 0,0 0-145 0 0,0 0-86 0 0,0 0-86 0 0,0 0-94 0 0,0 0-86 0 0,30-3-76 0 0,94-9-71 0 0,152-17 420 0 0,-215 15-812 0 0,-61 13 209 0 0,0-1-1 0 0,-1 1 1 0 0,1 0-1 0 0,0-1 1 0 0,-1 1-1 0 0,1 0 1 0 0,-1 0-1 0 0,0-1 1 0 0,1 1-1 0 0,-1 0 1 0 0,0 0-1 0 0,0 0 1 0 0,0 0-1 0 0,1 0 1 0 0,-1 0-1 0 0,0 0 1 0 0,-1 0-1 0 0,1 0 1 0 0,0 0-1 0 0,0 0 1 0 0,0 1-1 0 0,0-1 1 0 0,-1 1-1 0 0,1-1 1 0 0,0 1-1 0 0,0-1 1 0 0,-1 1-1 0 0,1-1 1 0 0,0 1-1 0 0,-2 0-16 0 0,-1-2 17 0 0,-15-7 3 0 0,-1 1-1 0 0,-1 0 1 0 0,1 2 0 0 0,-1 0-1 0 0,0 2 1 0 0,-1 0 0 0 0,-7 0-20 0 0,-22-2 597 0 0,51 6-545 0 0,0 0-60 0 0,0 0-15 0 0,0 0-25 0 0,0 0-24 0 0,0 0 3 0 0,5 22 16 0 0,3 4 82 0 0,-1 0 0 0 0,-2 0 1 0 0,0 1-1 0 0,-2 0 0 0 0,-1 0 1 0 0,-1-1-1 0 0,-2 20-29 0 0,1-46 0 0 0,-2 126 24 0 0,52-198 323 0 0,113-99-470 0 0,-148 156-220 0 0,9-8-871 0 0,-8 11-3261 0 0,-11 10-325 0 0,-2 2-1641 0 0</inkml:trace>
  <inkml:trace contextRef="#ctx0" brushRef="#br0" timeOffset="1323.152">1727 563 7890 0 0,'0'0'1664'0'0,"0"0"-637"0"0,0 0-358 0 0,0 0 113 0 0,0 0 242 0 0,0 0 139 0 0,0 0-107 0 0,0 0-221 0 0,0 0-217 0 0,0 0-165 0 0,0 0-100 0 0,0 0-75 0 0,0 0-53 0 0,31-4-37 0 0,98-10-24 0 0,-1 10 218 0 0,-125 3-377 0 0,-1 1 1 0 0,0 0 0 0 0,0 0 0 0 0,0 0 0 0 0,0 0 0 0 0,0 0-1 0 0,0 1 1 0 0,1-1 0 0 0,-1 1 0 0 0,0-1 0 0 0,0 1-1 0 0,0 0 1 0 0,0-1 0 0 0,0 1 0 0 0,-1 0 0 0 0,1 0-1 0 0,0 1 1 0 0,0-1 0 0 0,0 0 0 0 0,-1 1 0 0 0,1-1 0 0 0,-1 1-1 0 0,1-1 1 0 0,-1 1 0 0 0,0 0 0 0 0,0-1 0 0 0,1 1-1 0 0,-1 0 1 0 0,0 0 0 0 0,-1 0 0 0 0,1 0 0 0 0,0 0-1 0 0,0 0 1 0 0,-1 0 0 0 0,1 0 0 0 0,-1 0 0 0 0,0 0-1 0 0,0 0 1 0 0,0 1 0 0 0,0-1 0 0 0,0 0 0 0 0,0 0 0 0 0,0 0-1 0 0,-1 0 1 0 0,1 0 0 0 0,-1 0 0 0 0,1 0 0 0 0,-1 0-1 0 0,0 0 1 0 0,0 0 0 0 0,0 0 0 0 0,0 0 0 0 0,0 0-1 0 0,0-1 1 0 0,-1 1 0 0 0,0 1-6 0 0,-134 133 246 0 0,37-46 132 0 0,98-89-379 0 0,0 0 0 0 0,0 0-1 0 0,0 0 1 0 0,0-1 0 0 0,0 1 0 0 0,0 0-1 0 0,0 0 1 0 0,0 0 0 0 0,0 0 0 0 0,1 1-1 0 0,-1-1 1 0 0,0 0 0 0 0,1 0 0 0 0,-1 0-1 0 0,1 0 1 0 0,-1 1 0 0 0,1-1 0 0 0,-1 0-1 0 0,1 1 1 0 0,0-1 0 0 0,0 0 0 0 0,0 1-1 0 0,0-1 1 0 0,0 0 0 0 0,0 1 0 0 0,0-1-1 0 0,0 0 1 0 0,0 1 0 0 0,1-1 0 0 0,-1 0-1 0 0,0 0 1 0 0,1 1 0 0 0,-1-1 0 0 0,1 1 1 0 0,14 2-9 0 0,1 0 1 0 0,-1-2 0 0 0,1 1-1 0 0,0-2 1 0 0,0 0 0 0 0,0-1 0 0 0,-1 0-1 0 0,1-1 1 0 0,0-1 0 0 0,-1-1 0 0 0,1 0-1 0 0,-1-1 1 0 0,0 0 0 0 0,5-4 8 0 0,2 3-490 0 0,20-7-1969 0 0,-15 2-4304 0 0,-15 6-3087 0 0</inkml:trace>
</inkml:ink>
</file>

<file path=ppt/ink/ink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8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0 0 0,'0'0'175'0'0,"0"0"480"0"0,0 0 311 0 0,0 0 303 0 0,0 0 304 0 0,0 0 152 0 0,0 0-126 0 0,0 0-348 0 0,0 0-387 0 0,0 0-268 0 0,0 0-103 0 0,0 0 44 0 0,2-2 63 0 0,6-2-311 0 0,0 2 0 0 0,-1-1 1 0 0,1 1-1 0 0,0 0 0 0 0,1 0 1 0 0,-1 1-1 0 0,0 0 1 0 0,0 1-1 0 0,0 0 0 0 0,0 0 1 0 0,1 1-1 0 0,-1 0 0 0 0,0 0-289 0 0,26 0 444 0 0,240-1 1285 0 0,-209-7-1531 0 0,-65 7-170 0 0,-1-1 1 0 0,1 1 0 0 0,0 0 0 0 0,0-1 0 0 0,0 1 0 0 0,0 0 0 0 0,0-1-1 0 0,-1 1 1 0 0,1 0 0 0 0,0-1 0 0 0,0 1 0 0 0,0 0 0 0 0,0-1-1 0 0,0 1 1 0 0,0-1 0 0 0,0 1 0 0 0,0 0 0 0 0,0-1 0 0 0,0 1-1 0 0,1 0 1 0 0,-1-1 0 0 0,0 1 0 0 0,0 0 0 0 0,0-1 0 0 0,0 1 0 0 0,0 0-1 0 0,1-1 1 0 0,-1 1 0 0 0,0 0 0 0 0,0-1 0 0 0,1 1 0 0 0,-1 0-1 0 0,0 0 1 0 0,0-1 0 0 0,1 1 0 0 0,-1 0 0 0 0,0 0 0 0 0,1 0-1 0 0,-1-1 1 0 0,0 1 0 0 0,1 0 0 0 0,-1 0 0 0 0,0 0 0 0 0,1 0 0 0 0,-1 0-1 0 0,1 0 1 0 0,-1 0 0 0 0,0 0 0 0 0,1-1 0 0 0,-1 1 0 0 0,0 1-1 0 0,1-1 1 0 0,-1 0 0 0 0,1 0 0 0 0,-1 0 0 0 0,0 0 0 0 0,1 0-1 0 0,-1 0 1 0 0,0 0-29 0 0,-33-21 1263 0 0,22 15-1361 0 0,2 0 84 0 0,-1 0 1 0 0,1-1-1 0 0,0 0 1 0 0,0 0-1 0 0,1-1 1 0 0,0 0-1 0 0,1-1 1 0 0,-1 1-1 0 0,2-1 1 0 0,-1-1 0 0 0,-4-8 13 0 0,31 10-13259 0 0,-16 8 5365 0 0</inkml:trace>
</inkml:ink>
</file>

<file path=ppt/ink/ink5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2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457 454 0 0 0,'0'0'655'0'0,"0"0"-114"0"0,0 0-183 0 0,0 0 39 0 0,0 0 274 0 0,0 0 425 0 0,0 0 371 0 0,0 0 125 0 0,0 0-55 0 0,0 0-214 0 0,0 0-252 0 0,-14-31-187 0 0,-45-97-113 0 0,21 74 628 0 0,32 49-1292 0 0,0 1 0 0 0,-1 0 1 0 0,0 0-1 0 0,0 1 1 0 0,0 0-1 0 0,0 0 0 0 0,0 0 1 0 0,-1 1-1 0 0,1 0 1 0 0,-1 1-1 0 0,0 0 0 0 0,1 0 1 0 0,-1 0-1 0 0,0 1 1 0 0,1 0-1 0 0,-1 1 0 0 0,0 0 1 0 0,0 0-1 0 0,1 0 1 0 0,-1 1-1 0 0,1 0 0 0 0,0 1 1 0 0,-1 0-1 0 0,1 0 1 0 0,0 0-1 0 0,0 1 0 0 0,1 0 1 0 0,-1 0-1 0 0,1 1 1 0 0,-4 3-108 0 0,-2 5-4 0 0,0 0 0 0 0,1 1-1 0 0,1 0 1 0 0,0 0 0 0 0,1 1 0 0 0,0 1 0 0 0,1-1 0 0 0,1 1 0 0 0,1 1 0 0 0,0-1 0 0 0,1 1 0 0 0,1 0 0 0 0,0 0 0 0 0,2 1 0 0 0,0-1 0 0 0,0 1 0 0 0,2-1 0 0 0,0 1 0 0 0,1-1 0 0 0,1 1 0 0 0,1-1 0 0 0,0 0 0 0 0,1 0 0 0 0,1 0-1 0 0,1 0 1 0 0,0-1 0 0 0,1 0 0 0 0,1 0 0 0 0,2 3 4 0 0,94 145 56 0 0,-62-102 0 0 0,-2 1 0 0 0,-4 2 0 0 0,1 8-56 0 0,-26-49 28 0 0,-1 1 0 0 0,-1 1 0 0 0,-1 0 0 0 0,-1 0 0 0 0,-1 0 0 0 0,-1 1 0 0 0,-2-1 0 0 0,0 18-28 0 0,-2-28 22 0 0,0 0 0 0 0,-2 0 0 0 0,0-1 0 0 0,0 1 0 0 0,-2-1-1 0 0,0 1 1 0 0,-1-1 0 0 0,0 0 0 0 0,-1 0 0 0 0,-1 0 0 0 0,0-1-1 0 0,-1 0 1 0 0,-1 0 0 0 0,0 0 0 0 0,-1-1 0 0 0,-8 9-22 0 0,7-11 31 0 0,0-1 0 0 0,-1-1 0 0 0,0 0-1 0 0,-1 0 1 0 0,0-1 0 0 0,0-1 0 0 0,-1 0 0 0 0,0 0 0 0 0,0-2 0 0 0,-1 1 0 0 0,1-2 0 0 0,-1 0 0 0 0,0 0 0 0 0,0-1-1 0 0,0-1 1 0 0,-1-1 0 0 0,-13 1-31 0 0,26-2-42 0 0,0-1-1 0 0,-1 1 0 0 0,1 0 1 0 0,0-1-1 0 0,0 1 0 0 0,0-1 1 0 0,0 1-1 0 0,0-1 1 0 0,0 0-1 0 0,0 0 0 0 0,0 0 1 0 0,0 0-1 0 0,1 0 0 0 0,-1-1 1 0 0,0 1-1 0 0,0 0 0 0 0,1-1 1 0 0,-1 1-1 0 0,1-1 1 0 0,0 0-1 0 0,-1 1 0 0 0,1-1 1 0 0,0 0-1 0 0,0 0 0 0 0,0 0 1 0 0,0 0-1 0 0,0 0 0 0 0,1 0 1 0 0,-1 0-1 0 0,1 0 1 0 0,-1 0-1 0 0,1 0 0 0 0,0 0 1 0 0,-1 0-1 0 0,1-2 43 0 0,16-74-4634 0 0,18 29-2216 0 0,-19 35 1637 0 0</inkml:trace>
  <inkml:trace contextRef="#ctx0" brushRef="#br0" timeOffset="369.969">685 1345 8906 0 0,'0'0'1482'0'0,"0"0"-656"0"0,0 0-462 0 0,0 0 14 0 0,0 0 171 0 0,0 0 131 0 0,0 0 22 0 0,0 0-134 0 0,0 0-164 0 0,-25 34-145 0 0,-77 104-119 0 0,64-56-31 0 0,37-69-94 0 0,-1-4 3 0 0,0 0-1 0 0,0 0 1 0 0,1 1 0 0 0,0-1 0 0 0,1 1-1 0 0,0-1 1 0 0,0 1 0 0 0,1-1-1 0 0,0 1 1 0 0,1-1 0 0 0,0 0-1 0 0,0 0 1 0 0,1 0 0 0 0,0 0 0 0 0,1 0-1 0 0,0 0 1 0 0,0-1 0 0 0,1 0-1 0 0,0 0 1 0 0,1 0 0 0 0,-1-1 0 0 0,2 1-1 0 0,-1-1 1 0 0,1-1 0 0 0,3 4-18 0 0,-1-6 160 0 0,0 1 1 0 0,0-1-1 0 0,0-1 1 0 0,0 0-1 0 0,0 0 1 0 0,1-1-1 0 0,-1 0 0 0 0,1 0 1 0 0,0-1-1 0 0,-1-1 1 0 0,1 1-1 0 0,0-2 1 0 0,0 1-1 0 0,-1-1 1 0 0,1-1-1 0 0,0 0 1 0 0,-1 0-1 0 0,1-1 1 0 0,-1 0-1 0 0,0-1 1 0 0,0 0-1 0 0,0 0 1 0 0,-1-1-1 0 0,0 0 0 0 0,1 0 1 0 0,-2-1-1 0 0,1 0 1 0 0,-1-1-1 0 0,0 1 1 0 0,0-1-1 0 0,0-1 1 0 0,-1 1-1 0 0,-1-1 1 0 0,1 0-1 0 0,-1-1 1 0 0,0 1-1 0 0,-1-1 1 0 0,0 0-1 0 0,-1 0 1 0 0,0-1-1 0 0,0 1 0 0 0,-1 0 1 0 0,0-1-1 0 0,0 0 1 0 0,-1 1-1 0 0,0-4-160 0 0,-2 3-83 0 0,1-1 0 0 0,-1 1-1 0 0,-1-1 1 0 0,0 1 0 0 0,0 0-1 0 0,-1 0 1 0 0,0 0-1 0 0,-1 0 1 0 0,0 0 0 0 0,0 1-1 0 0,-1 0 1 0 0,-1 0 0 0 0,1 0-1 0 0,-1 1 1 0 0,-1-1 0 0 0,0 1-1 0 0,0 1 1 0 0,0-1 0 0 0,-1 1-1 0 0,0 1 1 0 0,-1-1 0 0 0,1 2-1 0 0,-1-1 1 0 0,0 1 0 0 0,0 0-1 0 0,-9-2 84 0 0,-80-7-4766 0 0,37 29-3804 0 0,41-7 867 0 0</inkml:trace>
  <inkml:trace contextRef="#ctx0" brushRef="#br0" timeOffset="686.672">512 1673 6913 0 0,'0'0'1850'0'0,"0"0"-267"0"0,0 0 26 0 0,0 0 122 0 0,0 0-102 0 0,0 0-283 0 0,0 0-389 0 0,0 0-336 0 0,0 0-240 0 0,0 0-180 0 0,0 0-98 0 0,0 0-50 0 0,26-12-18 0 0,81-37-4 0 0,-52 36 23 0 0,-48 14-57 0 0,0 1-1 0 0,0-1 0 0 0,0 1 0 0 0,0 0 1 0 0,0 1-1 0 0,0-1 0 0 0,0 2 0 0 0,-1-1 1 0 0,1 1-1 0 0,-1-1 0 0 0,0 2 0 0 0,0-1 0 0 0,-1 1 1 0 0,1 0-1 0 0,-1 0 0 0 0,0 0 0 0 0,1 2 4 0 0,42 34-4 0 0,-44-40 54 0 0,0 1-1 0 0,0 0 0 0 0,0-1 0 0 0,0 0 0 0 0,0 0 0 0 0,0 0 0 0 0,1-1 0 0 0,-1 1 0 0 0,0-1 0 0 0,1 0 1 0 0,-1 0-1 0 0,0 0 0 0 0,1-1 0 0 0,-1 0 0 0 0,0 0 0 0 0,1 0 0 0 0,-1 0 0 0 0,3-1-49 0 0,28-10-5649 0 0,-17 5-2718 0 0,-13 4 2470 0 0</inkml:trace>
  <inkml:trace contextRef="#ctx0" brushRef="#br0" timeOffset="948.439">1270 1592 12963 0 0,'0'0'853'0'0,"0"0"-382"0"0,0 0-8 0 0,0 0 194 0 0,0 0 82 0 0,0 0-67 0 0,0 0-216 0 0,0 0-228 0 0,-9 34-138 0 0,-27 108-82 0 0,26-42-755 0 0,13-81-758 0 0,0-14-1576 0 0,2-3-3554 0 0,1-2 1003 0 0</inkml:trace>
  <inkml:trace contextRef="#ctx0" brushRef="#br0" timeOffset="1654.535">698 38 2841 0 0,'0'0'1891'0'0,"0"0"-350"0"0,0 0-235 0 0,0 0-28 0 0,0 0 27 0 0,0 0-35 0 0,0 0-222 0 0,0 0-280 0 0,0 0-222 0 0,0 0-182 0 0,-15 33-99 0 0,-45 103-66 0 0,57-133-184 0 0,1 1-1 0 0,0 0 1 0 0,1-1 0 0 0,-1 1-1 0 0,1 0 1 0 0,-1 0 0 0 0,1 0 0 0 0,1 0-1 0 0,-1 1 1 0 0,0-1 0 0 0,1 0-1 0 0,0 0 1 0 0,0 0 0 0 0,0 1 0 0 0,1-1-1 0 0,-1 0 1 0 0,1 0 0 0 0,1 3-15 0 0,1 3 55 0 0,0 1 52 0 0,0-1 0 0 0,1 0 1 0 0,1 0-1 0 0,-1 0 0 0 0,2 0 0 0 0,-1-1 0 0 0,1 0 1 0 0,1 0-1 0 0,0 0 0 0 0,0-1 0 0 0,0 0 0 0 0,1 0 1 0 0,1-1-1 0 0,-1 0 0 0 0,1-1 0 0 0,0 1 1 0 0,0-2-1 0 0,1 1 0 0 0,0-1 0 0 0,0-1 0 0 0,0 0 1 0 0,0 0-1 0 0,1-1 0 0 0,0-1 0 0 0,-1 1 0 0 0,1-2 1 0 0,0 0-1 0 0,0 0 0 0 0,0-1 0 0 0,0 0 1 0 0,0 0-1 0 0,0-2 0 0 0,0 1 0 0 0,0-1 0 0 0,-1-1 1 0 0,1 0-1 0 0,-1 0 0 0 0,7-4-107 0 0,-4 1 118 0 0,-1 0 1 0 0,-1-1-1 0 0,1 0 1 0 0,-1 0-1 0 0,0-1 0 0 0,-1-1 1 0 0,1 0-1 0 0,-2 0 1 0 0,0-1-1 0 0,0-1 0 0 0,0 1 1 0 0,-1-1-1 0 0,-1-1 1 0 0,0 1-1 0 0,-1-1 0 0 0,0 0 1 0 0,0-1-1 0 0,-2 1 0 0 0,1-1 1 0 0,-2 0-1 0 0,0 0 1 0 0,1-9-119 0 0,-2 14-79 0 0,-1 1 1 0 0,-1-1-1 0 0,1 1 1 0 0,-1-1-1 0 0,0 1 1 0 0,-1-1-1 0 0,0 0 1 0 0,0 1 0 0 0,0 0-1 0 0,-1-1 1 0 0,0 1-1 0 0,-1 0 1 0 0,1 0-1 0 0,-2 0 1 0 0,1 0-1 0 0,-1 0 1 0 0,0 1-1 0 0,0 0 1 0 0,0 0 0 0 0,-1 0-1 0 0,0 0 1 0 0,0 1-1 0 0,-1-1 1 0 0,0 1-1 0 0,0 1 1 0 0,0-1-1 0 0,0 1 1 0 0,0 0-1 0 0,-6-2 79 0 0,1 1-476 0 0,1 1-1 0 0,-1 0 1 0 0,0 1-1 0 0,0 0 1 0 0,0 1-1 0 0,0 0 1 0 0,-1 1-1 0 0,1 0 1 0 0,0 1-1 0 0,-1 0 1 0 0,1 1-1 0 0,0 0 1 0 0,-6 2 476 0 0,-84 37-9925 0 0,79-28 6699 0 0</inkml:trace>
  <inkml:trace contextRef="#ctx0" brushRef="#br0" timeOffset="2029.232">657 333 0 0 0,'0'0'623'0'0,"0"0"696"0"0,0 0 457 0 0,0 0 271 0 0,0 0-4 0 0,0 0-232 0 0,0 0-364 0 0,0 0-400 0 0,0 0-313 0 0,0 0-253 0 0,0 0-161 0 0,0 0-73 0 0,7-11-30 0 0,23-34-6 0 0,4 28 425 0 0,-27 17-494 0 0,208-7 1497 0 0,-207 9-1543 0 0,0 0 0 0 0,-1 1 0 0 0,1 1 1 0 0,0-1-1 0 0,-1 1 0 0 0,0 0 0 0 0,0 1 1 0 0,0 0-1 0 0,0 0 0 0 0,-1 0 0 0 0,4 5-96 0 0,-8-8 62 0 0,2 0 59 0 0,-1 1 0 0 0,1 0 1 0 0,1-1-1 0 0,-1 0 0 0 0,0 0 1 0 0,0 0-1 0 0,1-1 0 0 0,-1 1 1 0 0,1-1-1 0 0,0 0 0 0 0,-1 0 0 0 0,1-1 1 0 0,0 1-1 0 0,0-1 0 0 0,-1 0 1 0 0,1-1-1 0 0,0 1-121 0 0,32-4-1676 0 0,7 1-8828 0 0,-39 3 2762 0 0</inkml:trace>
  <inkml:trace contextRef="#ctx0" brushRef="#br0" timeOffset="2474.374">1303 285 3889 0 0,'0'0'908'0'0,"0"0"-244"0"0,0 0 110 0 0,0 0 345 0 0,0 0 300 0 0,0 0 66 0 0,0 0-155 0 0,0 0-238 0 0,0 0-274 0 0,0 0-220 0 0,0 0-199 0 0,0 0-155 0 0,0 0-78 0 0,27-4-88 0 0,82-10-32 0 0,-80 11-2 0 0,-28 9-35 0 0,0-1 1 0 0,0 1 0 0 0,0-1-1 0 0,-1 1 1 0 0,0-1 0 0 0,0 1-1 0 0,0-1 1 0 0,-1 1 0 0 0,1-1-1 0 0,-2 1 1 0 0,1-1 0 0 0,0 1-1 0 0,-1-1 1 0 0,0 0 0 0 0,0 0-1 0 0,-1 0 1 0 0,1 0 0 0 0,-1 0-1 0 0,0 0 1 0 0,0-1 0 0 0,-1 0 0 0 0,1 1-1 0 0,-1-1 1 0 0,0 0 0 0 0,0-1-1 0 0,-1 1 1 0 0,0 0-10 0 0,-40 55 363 0 0,44-58-348 0 0,-1 0 0 0 0,1 1 1 0 0,0-1-1 0 0,0 0 1 0 0,0 1-1 0 0,0-1 0 0 0,0 1 1 0 0,1 0-1 0 0,-1-1 1 0 0,0 1-1 0 0,1-1 0 0 0,-1 1 1 0 0,1 0-1 0 0,-1 0 1 0 0,1-1-1 0 0,0 1 0 0 0,0 0 1 0 0,0 0-1 0 0,0-1 1 0 0,0 1-1 0 0,0 0 0 0 0,0 0 1 0 0,1-1-1 0 0,-1 1 1 0 0,1 0-1 0 0,-1-1 0 0 0,1 1 1 0 0,0 0-1 0 0,-1-1 1 0 0,1 1-1 0 0,0-1 0 0 0,0 1 1 0 0,0-1-1 0 0,0 0 1 0 0,1 1-1 0 0,-1-1 0 0 0,0 0 1 0 0,0 0-1 0 0,1 1 1 0 0,-1-1-1 0 0,1 0 0 0 0,-1-1 1 0 0,1 1-1 0 0,-1 0 1 0 0,1 0-1 0 0,0-1 0 0 0,-1 1 1 0 0,1-1-1 0 0,0 1 1 0 0,-1-1-1 0 0,1 0 0 0 0,0 1 1 0 0,0-1-16 0 0,11 2 99 0 0,0 0 0 0 0,0-1 0 0 0,1-1 0 0 0,-1 0 0 0 0,0-1 0 0 0,0 0 1 0 0,0-1-1 0 0,0 0 0 0 0,0-1 0 0 0,7-3-99 0 0,44-7-6920 0 0,-52 11 1895 0 0,-5 1-534 0 0</inkml:trace>
  <inkml:trace contextRef="#ctx0" brushRef="#br0" timeOffset="3314.021">2003 786 2232 0 0,'0'0'693'0'0,"0"0"-128"0"0,0 0 227 0 0,0 0 389 0 0,0 0 255 0 0,0 0 16 0 0,-7 33-197 0 0,-25 106-329 0 0,-34 93 405 0 0,7-74-925 0 0,39-117 605 0 0,18-46 2296 0 0,0-23-2981 0 0,5 1-291 0 0,1 0 0 0 0,1 0 0 0 0,1 0 0 0 0,2 1 1 0 0,0-1-1 0 0,2 2 0 0 0,1-1 0 0 0,13-21-35 0 0,2-10-41 0 0,-7 11-74 0 0,3 1 0 0 0,1 0 0 0 0,2 2 0 0 0,2 0 0 0 0,2 2 1 0 0,25-26 114 0 0,5 29-381 0 0,-45 76 233 0 0,-16 284 982 0 0,1-319-802 0 0,0 0-1 0 0,1-1 1 0 0,0 1 0 0 0,0 0-1 0 0,0 0 1 0 0,0-1 0 0 0,0 1 0 0 0,0 0-1 0 0,1-1 1 0 0,-1 1 0 0 0,1 0-1 0 0,0-1 1 0 0,0 1 0 0 0,0-1-1 0 0,0 1 1 0 0,0-1 0 0 0,0 1 0 0 0,1-1-1 0 0,-1 0 1 0 0,1 0 0 0 0,0 0-1 0 0,0 0 1 0 0,-1 0 0 0 0,1 0 0 0 0,1 0-1 0 0,-1 0 1 0 0,0-1 0 0 0,0 1-1 0 0,0-1 1 0 0,1 0 0 0 0,-1 1-1 0 0,1-1 1 0 0,-1 0 0 0 0,1-1 0 0 0,0 1-1 0 0,-1 0 1 0 0,1-1 0 0 0,0 1-1 0 0,-1-1 1 0 0,1 0 0 0 0,0 0-1 0 0,-1 0 1 0 0,1 0 0 0 0,1-1-32 0 0,47-55 1466 0 0,-22 15-1180 0 0,-5 4-233 0 0,2 0 0 0 0,1 2 1 0 0,2 1-1 0 0,2 1 0 0 0,1 2 0 0 0,23-18-53 0 0,-48 44-15 0 0,58-23-254 0 0,-64 29 265 0 0,1 0-1 0 0,0 0 1 0 0,-1 1 0 0 0,1-1 0 0 0,-1 0-1 0 0,0 1 1 0 0,1-1 0 0 0,-1 1 0 0 0,0-1-1 0 0,0 1 1 0 0,0 0 0 0 0,0-1 0 0 0,0 1-1 0 0,0 0 1 0 0,0 0 0 0 0,-1 0 0 0 0,1-1-1 0 0,-1 1 1 0 0,1 0 0 0 0,-1 0-1 0 0,0 0 1 0 0,0 0 0 0 0,0 0 0 0 0,0 0 4 0 0,2 5 22 0 0,16 173 1105 0 0,-14-151-1058 0 0,1-1-1 0 0,0 0 1 0 0,3-1 0 0 0,0 0 0 0 0,2 0-1 0 0,0 0 1 0 0,2-2 0 0 0,1 1 0 0 0,2-1-69 0 0,30 22-1137 0 0,-45-46 355 0 0,0-1-263 0 0,0 0-287 0 0,0 0-366 0 0,0 0-522 0 0,0 0-857 0 0,0 0-1430 0 0,-2 0-1312 0 0</inkml:trace>
  <inkml:trace contextRef="#ctx0" brushRef="#br0" timeOffset="5564.17">3229 955 3433 0 0,'0'0'587'0'0,"0"0"-297"0"0,0 0-240 0 0,0 0 91 0 0,0 0 282 0 0,0 0 286 0 0,0 0 174 0 0,0 0-20 0 0,0 0-167 0 0,0 0-217 0 0,0 0-184 0 0,-31 25-105 0 0,-94 77-20 0 0,123-101-156 0 0,0 0 1 0 0,-1 0 0 0 0,1 1-1 0 0,0-1 1 0 0,-1 1 0 0 0,1 0-1 0 0,0 0 1 0 0,0-1 0 0 0,0 2-1 0 0,1-1 1 0 0,-1 0 0 0 0,0 0-1 0 0,1 0 1 0 0,0 1 0 0 0,-1-1-1 0 0,1 1 1 0 0,0-1 0 0 0,0 1-1 0 0,0-1 1 0 0,1 1-1 0 0,-1 0 1 0 0,1-1 0 0 0,-1 1-1 0 0,1 2-14 0 0,0 5 125 0 0,-2-5-9 0 0,1 0 0 0 0,0 0 1 0 0,0 0-1 0 0,0 0 0 0 0,0 0 1 0 0,1 0-1 0 0,0 0 1 0 0,0 0-1 0 0,0 0 0 0 0,1 0 1 0 0,-1 0-1 0 0,1 0 0 0 0,1 0 1 0 0,-1 0-1 0 0,1 0 0 0 0,-1 0 1 0 0,1-1-1 0 0,1 1 0 0 0,-1-1 1 0 0,1 1-1 0 0,0-1 0 0 0,0 0 1 0 0,0 0-1 0 0,0 0 0 0 0,1 0 1 0 0,-1-1-1 0 0,1 0 1 0 0,0 1-1 0 0,0-1 0 0 0,0-1 1 0 0,1 1-1 0 0,-1 0 0 0 0,1-1 1 0 0,-1 0-1 0 0,1 0 0 0 0,0-1 1 0 0,2 2-117 0 0,4-3 325 0 0,-1 0 0 0 0,0-1 1 0 0,0 0-1 0 0,0-1 1 0 0,0 0-1 0 0,0 0 0 0 0,0-1 1 0 0,0 0-1 0 0,-1-1 1 0 0,1 0-1 0 0,-1 0 0 0 0,0-1 1 0 0,0-1-1 0 0,-1 1 1 0 0,7-6-326 0 0,112-109 1360 0 0,-95 83-1218 0 0,-1-2-1 0 0,-3 0 1 0 0,-1-2 0 0 0,-1-1 0 0 0,-3-1-1 0 0,-2-1 1 0 0,7-21-142 0 0,-21 49-113 0 0,-1 0-1 0 0,-1 0 0 0 0,0-1 1 0 0,-1 1-1 0 0,-1-1 0 0 0,-1 0 1 0 0,0 0-1 0 0,-1 0 1 0 0,-1 0-1 0 0,0 0 0 0 0,-1 0 1 0 0,-2 0-1 0 0,1 0 0 0 0,-2 0 1 0 0,0 0-1 0 0,-1 1 1 0 0,-1 0-1 0 0,0 0 0 0 0,-1 0 1 0 0,-3-3 113 0 0,7 15-75 0 0,0 0-1 0 0,0 0 1 0 0,-1 0 0 0 0,0 1 0 0 0,1-1 0 0 0,-2 1 0 0 0,1 0 0 0 0,0 0 0 0 0,0 0 0 0 0,-1 1-1 0 0,0-1 1 0 0,1 1 0 0 0,-1 0 0 0 0,0 1 0 0 0,0-1 0 0 0,0 1 0 0 0,0 0 0 0 0,0 0-1 0 0,0 0 1 0 0,-1 1 0 0 0,1 0 0 0 0,0 0 0 0 0,0 0 0 0 0,0 1 0 0 0,-1-1 0 0 0,1 1 0 0 0,0 0-1 0 0,0 1 1 0 0,0-1 0 0 0,1 1 0 0 0,-1 0 0 0 0,0 1 0 0 0,-1 0 75 0 0,-8 5-61 0 0,0 1 1 0 0,1 0-1 0 0,0 0 0 0 0,1 1 1 0 0,0 1-1 0 0,1 0 1 0 0,0 1-1 0 0,1 0 1 0 0,0 1-1 0 0,-3 6 61 0 0,0 2 70 0 0,1 1 1 0 0,2 1-1 0 0,0 0 1 0 0,1 0-1 0 0,2 1 0 0 0,0 0 1 0 0,1 1-1 0 0,2-1 0 0 0,1 1 1 0 0,0 0-1 0 0,2 0 1 0 0,1 0-1 0 0,3 25-70 0 0,0-32 99 0 0,2 0 1 0 0,0 0-1 0 0,0 0 0 0 0,2-1 1 0 0,0 1-1 0 0,1-2 1 0 0,1 1-1 0 0,1-1 0 0 0,0 0 1 0 0,1-1-1 0 0,0-1 1 0 0,2 1-1 0 0,-1-2 0 0 0,2 0 1 0 0,0 0-1 0 0,0-1 1 0 0,13 7-100 0 0,-15-10 120 0 0,1-1 1 0 0,0 0 0 0 0,1-1 0 0 0,-1-1 0 0 0,1 0 0 0 0,0-1-1 0 0,1 0 1 0 0,-1-1 0 0 0,1 0 0 0 0,0-2 0 0 0,0 0 0 0 0,0 0-1 0 0,0-2 1 0 0,1 1 0 0 0,11-3-121 0 0,-22 1-61 0 0,0-1 1 0 0,0 1-1 0 0,0-1 1 0 0,-1 0-1 0 0,1 0 0 0 0,-1-1 1 0 0,1 1-1 0 0,-1-1 1 0 0,0 0-1 0 0,0 0 0 0 0,0-1 1 0 0,-1 1-1 0 0,1-1 1 0 0,-1 0-1 0 0,2-2 61 0 0,12-17-3012 0 0,-6 1-3545 0 0,-8 13-3248 0 0</inkml:trace>
  <inkml:trace contextRef="#ctx0" brushRef="#br0" timeOffset="5906.191">3997 749 9666 0 0,'0'0'2321'0'0,"0"0"-1341"0"0,0 0-552 0 0,0 0 19 0 0,0 0 230 0 0,0 0 203 0 0,0 0 59 0 0,0 0-133 0 0,0 0-232 0 0,-21 31-185 0 0,-62 101-148 0 0,57-52-37 0 0,26-65-165 0 0,-2-5 6 0 0,1-1 0 0 0,0 1 1 0 0,0-1-1 0 0,1 1 0 0 0,1 0 1 0 0,0-1-1 0 0,0 1 0 0 0,1-1 1 0 0,0 0-1 0 0,0 1 0 0 0,1-1 1 0 0,1 0-1 0 0,-1 0 0 0 0,1-1 1 0 0,1 1-1 0 0,0-1 0 0 0,0 0 1 0 0,0 0-1 0 0,1 0 0 0 0,0-1 1 0 0,1 0-1 0 0,0 0 1 0 0,0-1-1 0 0,0 0 0 0 0,1 0 1 0 0,-1 0-1 0 0,2-1 0 0 0,-1 0 1 0 0,3 0-46 0 0,1 0 153 0 0,1-2 1 0 0,-1 1 0 0 0,1-2 0 0 0,-1 0 0 0 0,1 0 0 0 0,0-1-1 0 0,-1-1 1 0 0,1 0 0 0 0,0-1 0 0 0,0 0 0 0 0,-1-1-1 0 0,1 0 1 0 0,0-1 0 0 0,-1 0 0 0 0,0-1 0 0 0,0-1 0 0 0,0 0-1 0 0,-1 0 1 0 0,1-1 0 0 0,-1-1 0 0 0,5-4-154 0 0,7-5 147 0 0,-1-1 0 0 0,0-1 0 0 0,-1-1 0 0 0,-1-1 0 0 0,-1 0 1 0 0,0-2-1 0 0,-2 0 0 0 0,-1-1 0 0 0,4-9-147 0 0,-14 24-83 0 0,0 1 0 0 0,-1-2 1 0 0,0 1-1 0 0,0 0 0 0 0,-1-1 0 0 0,0 0 1 0 0,-1 0-1 0 0,0 0 0 0 0,0-1 0 0 0,-1 1 1 0 0,0 0-1 0 0,0-1 0 0 0,-1 0 0 0 0,-1 1 0 0 0,0-1 1 0 0,0 0-1 0 0,-1 1 0 0 0,0-1 0 0 0,0 0 1 0 0,-1 1-1 0 0,-1 0 0 0 0,0-1 0 0 0,0 1 1 0 0,0 0-1 0 0,-1 0 0 0 0,-1 1 0 0 0,1-1 1 0 0,-1 1-1 0 0,-1 0 0 0 0,0 0 0 0 0,0 1 0 0 0,0-1 1 0 0,-1 1-1 0 0,-6-5 83 0 0,3 7-446 0 0,0 0-1 0 0,0 0 1 0 0,0 1-1 0 0,0 0 1 0 0,-1 1 0 0 0,1 0-1 0 0,-1 0 1 0 0,0 1 0 0 0,0 1-1 0 0,0 0 1 0 0,1 0 0 0 0,-1 1-1 0 0,0 1 1 0 0,-5 0 446 0 0,-93 25-9252 0 0,78-14 3107 0 0</inkml:trace>
  <inkml:trace contextRef="#ctx0" brushRef="#br0" timeOffset="6191.432">3840 1117 0 0 0,'0'0'2653'0'0,"0"0"-469"0"0,0 0-105 0 0,0 0 120 0 0,0 0 84 0 0,0 0-89 0 0,0 0-316 0 0,33-23-392 0 0,102-73-353 0 0,-44 35 706 0 0,-88 58-1812 0 0,1 0 0 0 0,-1 0 0 0 0,0 1 0 0 0,1-1 0 0 0,0 1-1 0 0,-1 0 1 0 0,1 0 0 0 0,0 0 0 0 0,0 1 0 0 0,0 0 0 0 0,0-1 0 0 0,0 1-1 0 0,0 0 1 0 0,1 1 0 0 0,-1-1 0 0 0,0 1 0 0 0,0 0 0 0 0,0 0 0 0 0,1 0 0 0 0,-1 1-1 0 0,0-1 1 0 0,0 1 0 0 0,0 0 0 0 0,1 0 0 0 0,-1 1 0 0 0,0-1 0 0 0,-1 1-1 0 0,1 0 1 0 0,0 0 0 0 0,0 0 0 0 0,-1 0 0 0 0,1 1 0 0 0,-1-1 0 0 0,0 1-1 0 0,1 1-26 0 0,19 25 11 0 0,-17-20 3 0 0,1 0 0 0 0,0 0 0 0 0,0-1 0 0 0,1 0 0 0 0,0 0 0 0 0,0-1 0 0 0,1 0 0 0 0,0 0 1 0 0,0-1-1 0 0,1 0 0 0 0,6 2-14 0 0,-4-3 22 0 0,1-1 1 0 0,0-1-1 0 0,0 0 1 0 0,0-1 0 0 0,0 0-1 0 0,0-1 1 0 0,0 0-1 0 0,0-1 1 0 0,1-1-1 0 0,5-1-22 0 0,24-14-2038 0 0,-17 0-7781 0 0,-20 12 417 0 0</inkml:trace>
  <inkml:trace contextRef="#ctx0" brushRef="#br0" timeOffset="7370.319">4157 767 0 0 0,'0'0'145'0'0,"0"0"497"0"0,-5-2 171 0 0,-19-10 981 0 0,17 3 3871 0 0,-6 2 3082 0 0,-62 31-6295 0 0,15 15-2327 0 0,57-3-2195 0 0,16-17-6853 0 0,-9-15-467 0 0</inkml:trace>
</inkml:ink>
</file>

<file path=ppt/ink/ink5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2.7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585 383 3393 0 0,'0'0'1144'0'0,"0"0"-488"0"0,0 0-204 0 0,0 0 336 0 0,0 0 565 0 0,0 0 455 0 0,0 0 166 0 0,0 0-206 0 0,0 0-358 0 0,0 0-311 0 0,0 0-260 0 0,0-7-159 0 0,1-23-105 0 0,-33 16 853 0 0,5 13-1438 0 0,1 1 0 0 0,-1 1 0 0 0,0 1-1 0 0,1 1 1 0 0,0 1 0 0 0,0 2 0 0 0,0 1 0 0 0,1 1 0 0 0,0 1 0 0 0,0 1 0 0 0,-17 9 10 0 0,4-3 24 0 0,27-12-26 0 0,-10 4-9 0 0,0 1 1 0 0,0 0-1 0 0,1 1 1 0 0,1 2-1 0 0,0 0 1 0 0,-11 9 10 0 0,29-20-21 0 0,-1 0-1 0 0,1 0 1 0 0,0 0 0 0 0,0 0 0 0 0,0 1-1 0 0,0-1 1 0 0,1 0 0 0 0,-1 1 0 0 0,0-1 0 0 0,0 0-1 0 0,1 1 1 0 0,-1-1 0 0 0,1 1 0 0 0,-1-1 0 0 0,1 1-1 0 0,0-1 1 0 0,0 1 0 0 0,-1-1 0 0 0,1 1-1 0 0,0 0 1 0 0,1-1 0 0 0,-1 1 0 0 0,0-1 0 0 0,0 1-1 0 0,0-1 1 0 0,1 1 0 0 0,-1-1 0 0 0,1 1 0 0 0,0-1-1 0 0,-1 1 1 0 0,1-1 0 0 0,0 0 0 0 0,0 1-1 0 0,-1-1 1 0 0,1 0 0 0 0,0 0 0 0 0,1 1 0 0 0,-1-1-1 0 0,0 0 1 0 0,0 0 0 0 0,0 0 0 0 0,1 0-1 0 0,-1 0 22 0 0,61 35-349 0 0,146 12 392 0 0,-206-47-40 0 0,-1-1-1 0 0,0 0 1 0 0,0 1 0 0 0,0-1 0 0 0,1 1 0 0 0,-1-1 0 0 0,0 1-1 0 0,0-1 1 0 0,0 1 0 0 0,0 0 0 0 0,0 0 0 0 0,0-1 0 0 0,0 1-1 0 0,0 0 1 0 0,0 0 0 0 0,-1 0 0 0 0,1 0 0 0 0,0 0 0 0 0,0 0-1 0 0,-1 0 1 0 0,1 0 0 0 0,-1 1 0 0 0,1-1 0 0 0,-1 0-1 0 0,1 0 1 0 0,-1 0 0 0 0,0 1 0 0 0,0-1 0 0 0,1 0 0 0 0,-1 0-1 0 0,0 1 1 0 0,0-1 0 0 0,0 0 0 0 0,-1 1 0 0 0,1-1 0 0 0,0 0-1 0 0,0 0 1 0 0,-1 1 0 0 0,1-1 0 0 0,0 0 0 0 0,-1 0-1 0 0,0 0 1 0 0,1 0 0 0 0,-1 0 0 0 0,0 1-3 0 0,-34 49 174 0 0,-68 55-99 0 0,72-78-78 0 0,2 1 1 0 0,1 2-1 0 0,2 1 0 0 0,1 0 1 0 0,-2 7 2 0 0,25-36-6 0 0,1-1 0 0 0,-1 1 0 0 0,0 0 0 0 0,1 1 0 0 0,0-1-1 0 0,0 0 1 0 0,0 0 0 0 0,0 1 0 0 0,0-1 0 0 0,1 0 0 0 0,-1 1 0 0 0,1-1 0 0 0,0 1 0 0 0,0-1 0 0 0,0 0 0 0 0,0 1 0 0 0,1-1 0 0 0,0 0 0 0 0,-1 1 0 0 0,1-1 0 0 0,0 0 0 0 0,1 1 0 0 0,-1-1 0 0 0,0 0 0 0 0,1 0 0 0 0,0 0 0 0 0,0 0 0 0 0,0-1 0 0 0,0 1 0 0 0,0 0 0 0 0,0-1 0 0 0,1 0 0 0 0,-1 1 0 0 0,1-1 0 0 0,0 0 0 0 0,0 0 0 0 0,0 0 0 0 0,0-1 0 0 0,0 1 0 0 0,0-1 0 0 0,0 0 0 0 0,0 1 0 0 0,3-1 6 0 0,10 5-40 0 0,1-2 0 0 0,-1 0 1 0 0,1-1-1 0 0,0 0 0 0 0,1-2 0 0 0,-1 0 0 0 0,0 0 1 0 0,0-2-1 0 0,0 0 0 0 0,1-1 0 0 0,-1-1 0 0 0,15-5 40 0 0,39-18-2182 0 0,-51 11-1379 0 0,-4-3-3746 0 0,-14 11 2735 0 0</inkml:trace>
  <inkml:trace contextRef="#ctx0" brushRef="#br0" timeOffset="328.849">176 0 4345 0 0,'0'0'833'0'0,"0"0"-563"0"0,0 0-213 0 0,0 0 129 0 0,0 0 312 0 0,0 0 322 0 0,0 0 177 0 0,0 0 100 0 0,0 0-2 0 0,0 0-59 0 0,-5 37-62 0 0,-15 120-105 0 0,27-60 226 0 0,-1-75-831 0 0,73 317 1716 0 0,-66-247-1973 0 0,-4-1 0 0 0,-5 1 0 0 0,-3 0 0 0 0,-5 0 1 0 0,-4 7-8 0 0,-44 321-1322 0 0,43-379-1761 0 0,0-15-4696 0 0,7-18 3511 0 0</inkml:trace>
</inkml:ink>
</file>

<file path=ppt/ink/ink5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6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1810 1 12811 0 0,'0'0'947'0'0,"0"0"-245"0"0,0 0-147 0 0,0 0 107 0 0,0 0 127 0 0,0 0-3 0 0,0 0-128 0 0,0 0-153 0 0,0 0-91 0 0,0 0-40 0 0,0 0-19 0 0,0 0-34 0 0,0 0-40 0 0,1 28-55 0 0,3 90-28 0 0,7 129 297 0 0,19-114-3217 0 0,-25-113-1419 0 0,-4-7-5617 0 0,-1-13 5300 0 0</inkml:trace>
  <inkml:trace contextRef="#ctx0" brushRef="#br0" timeOffset="257.712">1582 476 6897 0 0,'0'0'1251'0'0,"0"0"-409"0"0,0 0-50 0 0,0 0 323 0 0,0 0 288 0 0,0 0 15 0 0,0 0-241 0 0,0 0-326 0 0,0 0-252 0 0,31-3-164 0 0,98-10-99 0 0,76-15 561 0 0,54 2-1568 0 0,-250 25 224 0 0,23 2-2824 0 0,-22 9-7350 0 0,-10-5 7618 0 0</inkml:trace>
  <inkml:trace contextRef="#ctx0" brushRef="#br0" timeOffset="662.751">1628 826 6321 0 0,'0'0'1587'0'0,"0"0"-688"0"0,0 0-200 0 0,0 0 323 0 0,0 0 341 0 0,0 0 129 0 0,0 0-143 0 0,0 0-286 0 0,0 0-240 0 0,0 0-163 0 0,0 0-122 0 0,32-17-73 0 0,102-51-34 0 0,-35 24 832 0 0,7 33-655 0 0,-104 12-605 0 0,1 1 1 0 0,-1 0-1 0 0,0 0 0 0 0,0 0 0 0 0,0 0 0 0 0,0 0 1 0 0,-1 0-1 0 0,1 0 0 0 0,-1 1 0 0 0,1-1 0 0 0,-1 1 1 0 0,0-1-1 0 0,0 1 0 0 0,0-1 0 0 0,0 1 1 0 0,0 0-1 0 0,-1 0 0 0 0,1-1 0 0 0,-1 1 0 0 0,0 0 1 0 0,1 0-1 0 0,-1-1 0 0 0,-1 1 0 0 0,1 0 0 0 0,0 0 1 0 0,-1 0-1 0 0,1-1 0 0 0,-1 1 0 0 0,0 0 1 0 0,0-1-1 0 0,0 1 0 0 0,0-1 0 0 0,0 1 0 0 0,-2 1-3 0 0,-178 216 199 0 0,180-219-204 0 0,0 0 0 0 0,-1 0 0 0 0,1 0-1 0 0,0 1 1 0 0,0-1 0 0 0,1 0 0 0 0,-1 0 0 0 0,0 1-1 0 0,0-1 1 0 0,1 1 0 0 0,-1-1 0 0 0,0 0 0 0 0,1 1-1 0 0,-1-1 1 0 0,1 1 0 0 0,0-1 0 0 0,0 1 0 0 0,-1-1 0 0 0,1 1-1 0 0,0 0 1 0 0,0-1 0 0 0,1 1 0 0 0,-1-1 0 0 0,0 1-1 0 0,0-1 1 0 0,1 1 0 0 0,-1-1 0 0 0,1 1 0 0 0,-1-1-1 0 0,1 0 1 0 0,0 1 0 0 0,-1-1 0 0 0,1 0 0 0 0,0 1 0 0 0,0-1-1 0 0,0 0 1 0 0,0 0 0 0 0,0 0 0 0 0,0 0 0 0 0,0 0-1 0 0,1 0 1 0 0,-1 0 0 0 0,0 0 0 0 0,0 0 0 0 0,1 0-1 0 0,-1-1 1 0 0,1 1 0 0 0,-1-1 0 0 0,1 1 0 0 0,-1-1-1 0 0,1 1 1 0 0,-1-1 0 0 0,1 0 0 0 0,-1 0 0 0 0,1 0 5 0 0,109-4-981 0 0,-36-7-4052 0 0,-31 1-4092 0 0,-30 10 3658 0 0</inkml:trace>
  <inkml:trace contextRef="#ctx0" brushRef="#br0" timeOffset="1201.273">2421 785 5417 0 0,'0'0'1735'0'0,"0"0"-201"0"0,0 0 113 0 0,0 0 279 0 0,0 0 75 0 0,0 0-255 0 0,0 0-462 0 0,0 0-419 0 0,0 0-267 0 0,0 0-155 0 0,0 0-67 0 0,0 0-44 0 0,17-17-29 0 0,99-113 389 0 0,39-38-158 0 0,-154 167-561 0 0,-1-1 1 0 0,1 1-1 0 0,-1 0 1 0 0,1 0 0 0 0,0 0-1 0 0,0 1 1 0 0,-1-1-1 0 0,1 0 1 0 0,0 0 0 0 0,0 0-1 0 0,0 0 1 0 0,0 1-1 0 0,0-1 1 0 0,0 0 0 0 0,0 1-1 0 0,0-1 1 0 0,0 1 0 0 0,0-1-1 0 0,0 1 1 0 0,1 0-1 0 0,-1-1 1 0 0,0 1 0 0 0,0 0-1 0 0,0 0 1 0 0,0 0-1 0 0,1 0 1 0 0,-1 0 0 0 0,0 0-1 0 0,0 0 1 0 0,0 0-1 0 0,1 1 1 0 0,-1-1 0 0 0,0 0-1 0 0,0 1 1 0 0,0-1-1 0 0,0 1 1 0 0,0-1 0 0 0,0 1-1 0 0,0-1 1 0 0,0 1 0 0 0,0 0-1 0 0,0-1 1 0 0,0 1-1 0 0,0 0 1 0 0,0 0 0 0 0,0 0-1 0 0,-1 0 1 0 0,1 0-1 0 0,0 0 1 0 0,-1 0 0 0 0,1 0-1 0 0,-1 0 1 0 0,1 0-1 0 0,-1 0 1 0 0,1 0 0 0 0,-1 0-1 0 0,0 1 1 0 0,1-1-1 0 0,-1 0 1 0 0,0 0 0 0 0,0 0-1 0 0,0 1 27 0 0,-20 144-843 0 0,20-145 841 0 0,0 0 0 0 0,0 0 0 0 0,0 1-1 0 0,0-1 1 0 0,0 0 0 0 0,1 0 0 0 0,-1 0-1 0 0,0 0 1 0 0,1 0 0 0 0,-1 0 0 0 0,1 0-1 0 0,-1-1 1 0 0,1 1 0 0 0,-1 0 0 0 0,1 0-1 0 0,0 0 1 0 0,-1 0 0 0 0,1-1 0 0 0,0 1-1 0 0,0 0 1 0 0,0-1 0 0 0,0 1 0 0 0,-1 0-1 0 0,1-1 1 0 0,0 1 0 0 0,0-1 0 0 0,0 0-1 0 0,0 1 1 0 0,0-1 0 0 0,0 0 0 0 0,0 1-1 0 0,0-1 1 0 0,0 0 0 0 0,1 0 0 0 0,-1 0-1 0 0,0 0 1 0 0,0 0 0 0 0,0 0 0 0 0,0 0-1 0 0,0 0 1 0 0,0-1 0 0 0,0 1 0 0 0,0 0-1 0 0,0-1 1 0 0,0 1 0 0 0,0-1 0 0 0,0 1-1 0 0,0-1 3 0 0,50-20 128 0 0,117-97 147 0 0,-55 52-363 0 0,-111 67 86 0 0,0 1 0 0 0,0-1 0 0 0,0 0-1 0 0,0 1 1 0 0,0 0 0 0 0,-1-1 0 0 0,1 1 0 0 0,0 0 0 0 0,-1 0-1 0 0,0 0 1 0 0,1 0 0 0 0,-1 0 0 0 0,0 0 0 0 0,0 0-1 0 0,0 0 1 0 0,0 1 0 0 0,0-1 0 0 0,0 0 0 0 0,-1 1 0 0 0,1-1-1 0 0,-1 1 1 0 0,0-1 0 0 0,0 0 0 0 0,0 1 0 0 0,0-1 0 0 0,0 1-1 0 0,0-1 1 0 0,-1 3 2 0 0,1-5 4 0 0,2 40 157 0 0,-2-23-128 0 0,0 0 0 0 0,1 0 0 0 0,1 0 0 0 0,1 0 0 0 0,1 0 0 0 0,0 0 0 0 0,1-1 0 0 0,5 12-33 0 0,-4-15-651 0 0,16 27 499 0 0,-12-30-3349 0 0,2-4-3685 0 0,-8-5-852 0 0</inkml:trace>
  <inkml:trace contextRef="#ctx0" brushRef="#br0" timeOffset="2033.697">3344 281 4345 0 0,'0'0'1268'0'0,"0"0"-501"0"0,0 0-214 0 0,0 0 230 0 0,0 0 318 0 0,0 0 167 0 0,0 0-48 0 0,0 0-140 0 0,0 0-149 0 0,0 0-137 0 0,0 0-126 0 0,0 0-103 0 0,0 0-78 0 0,23 34-78 0 0,74 108-68 0 0,-60-66 68 0 0,-34-60-317 0 0,45 211 400 0 0,-49-225-471 0 0,1-1 0 0 0,0 0 0 0 0,-1 1 0 0 0,1-1 0 0 0,0 0 0 0 0,0 1 0 0 0,0-1 0 0 0,0 0 0 0 0,0 1 0 0 0,0-1 1 0 0,0 1-1 0 0,0-1 0 0 0,0 0 0 0 0,1 1 0 0 0,-1-1 0 0 0,1 0 0 0 0,-1 0 0 0 0,1 1 0 0 0,-1-1 0 0 0,1 0 0 0 0,0 0 0 0 0,-1 0 0 0 0,1 0 0 0 0,0 1 0 0 0,0-1 0 0 0,0 0 0 0 0,0-1 0 0 0,0 1 0 0 0,0 0 0 0 0,0 0 0 0 0,0 0 0 0 0,0-1 0 0 0,1 1 0 0 0,-1 0 0 0 0,0-1 0 0 0,0 1 1 0 0,1-1-1 0 0,-1 1 0 0 0,0-1 0 0 0,1 0 0 0 0,-1 0 0 0 0,0 0 0 0 0,1 1 0 0 0,-1-1 0 0 0,0 0 0 0 0,1-1 0 0 0,-1 1 0 0 0,1 0 0 0 0,-1 0 0 0 0,0-1 0 0 0,1 1 0 0 0,-1 0 0 0 0,0-1 0 0 0,0 1 0 0 0,1-1 0 0 0,-1 0 0 0 0,0 1 0 0 0,1-2-21 0 0,31-47 767 0 0,-3-2-1 0 0,-1-1 1 0 0,14-41-767 0 0,29-51-157 0 0,-63 128-868 0 0,12-21 788 0 0,-17 24-5042 0 0,-3 2-5230 0 0,-1 11 6623 0 0</inkml:trace>
  <inkml:trace contextRef="#ctx0" brushRef="#br0" timeOffset="2220.85">3380 63 4913 0 0,'0'0'1320'0'0,"0"0"-319"0"0,0 0-13 0 0,0 0 315 0 0,0 0 230 0 0,0 0-48 0 0,0 0-309 0 0,0 0-328 0 0,31-1-204 0 0,99-7-174 0 0,47-9 721 0 0,-57 6-3341 0 0,-36 8-6672 0 0,-66 3 2922 0 0</inkml:trace>
  <inkml:trace contextRef="#ctx0" brushRef="#br0" timeOffset="2661.807">4131 126 7258 0 0,'0'0'2521'0'0,"0"0"-907"0"0,0 0-396 0 0,0 0 34 0 0,0 0 83 0 0,0 0-93 0 0,0 0-309 0 0,0 0-322 0 0,0 0-259 0 0,0 0-164 0 0,0 0-64 0 0,0 0-23 0 0,9 0 2 0 0,137 1 424 0 0,-144-1-530 0 0,0 0 0 0 0,0 0 0 0 0,-1 0 0 0 0,1 0 0 0 0,0 0 1 0 0,0 1-1 0 0,-1-1 0 0 0,1 1 0 0 0,0-1 0 0 0,-1 1 0 0 0,1 0 0 0 0,0 0 0 0 0,-1 0 1 0 0,1 0-1 0 0,-1 0 0 0 0,0 0 0 0 0,1 0 0 0 0,-1 0 0 0 0,0 0 0 0 0,1 1 0 0 0,-1-1 1 0 0,0 1-1 0 0,0-1 0 0 0,0 1 0 0 0,0-1 0 0 0,-1 1 0 0 0,1-1 0 0 0,0 1 0 0 0,-1 0 1 0 0,1-1-1 0 0,-1 1 0 0 0,1 0 0 0 0,-1 0 0 0 0,0-1 0 0 0,0 1 0 0 0,1 0 1 0 0,-1 0-1 0 0,-1 0 0 0 0,1-1 0 0 0,0 2 3 0 0,-32 66 185 0 0,-26 12 304 0 0,59-78-474 0 0,0 0 1 0 0,1 0 0 0 0,-1 0-1 0 0,1-1 1 0 0,0 1 0 0 0,0 0-1 0 0,0-1 1 0 0,0 1 0 0 0,0-1-1 0 0,1 0 1 0 0,-1 0 0 0 0,1 0-1 0 0,-1 0 1 0 0,1 0-1 0 0,0 0 1 0 0,0-1 0 0 0,0 1-1 0 0,0-1 1 0 0,0 0 0 0 0,0 0-1 0 0,0 0 1 0 0,0 0 0 0 0,0 0-1 0 0,0-1 1 0 0,1 0 0 0 0,-1 1-1 0 0,0-1 1 0 0,0 0 0 0 0,1-1-1 0 0,-1 1 1 0 0,2-1-16 0 0,192 2-1770 0 0,-180 0-2736 0 0,-6 2-4078 0 0,-5 0 3021 0 0</inkml:trace>
  <inkml:trace contextRef="#ctx0" brushRef="#br0" timeOffset="-1032.271">336 67 4297 0 0,'0'0'1167'0'0,"0"0"-290"0"0,0 0-131 0 0,0 0 214 0 0,0 0 328 0 0,0 0 189 0 0,0 0-118 0 0,0 0-353 0 0,0 0-408 0 0,0 0-311 0 0,0 0-174 0 0,0 0-33 0 0,0 0 56 0 0,1 8 73 0 0,6 40 440 0 0,-2 0 0 0 0,-2 1 0 0 0,-3 0 0 0 0,-2 13-649 0 0,0 24 245 0 0,3-8-122 0 0,1-21-371 0 0,-3 0 0 0 0,-2-1 0 0 0,-8 41 248 0 0,6-69-619 0 0,-6 29-4509 0 0,10-50 1830 0 0,1-6-1803 0 0,0-1 5093 0 0,0 0-2658 0 0</inkml:trace>
  <inkml:trace contextRef="#ctx0" brushRef="#br0" timeOffset="-782.28">1 93 1032 0 0,'0'0'2481'0'0,"0"0"-1304"0"0,0 0-514 0 0,0 0 68 0 0,0 0 313 0 0,0 0 339 0 0,0 0 156 0 0,0 0-95 0 0,0 0-174 0 0,0 0-215 0 0,0 0-191 0 0,36-5-146 0 0,118-15-109 0 0,262-22 2024 0 0,-340 33-2572 0 0,125-3-2536 0 0,-173 18-1404 0 0,-13 2-2434 0 0,-8-4 276 0 0</inkml:trace>
  <inkml:trace contextRef="#ctx0" brushRef="#br0" timeOffset="-483.484">660 457 7666 0 0,'0'0'1031'0'0,"0"0"-449"0"0,0 0-130 0 0,0 0 371 0 0,0 0 384 0 0,0 0 109 0 0,0 0-122 0 0,0 0-266 0 0,0 0-218 0 0,32-1-147 0 0,106-4-117 0 0,136-11 417 0 0,-248 22-2521 0 0,-20 9-7866 0 0,-6-14 2925 0 0</inkml:trace>
  <inkml:trace contextRef="#ctx0" brushRef="#br0" timeOffset="-316.541">753 722 16 0 0,'0'0'954'0'0,"0"0"211"0"0,0 0 401 0 0,0 0 296 0 0,0 0 54 0 0,0 0-192 0 0,0 0-342 0 0,0 0-345 0 0,35-3-306 0 0,109-11-252 0 0,-34-9-62 0 0,26-15-756 0 0,-41 10-7034 0 0,-77 24 1836 0 0</inkml:trace>
  <inkml:trace contextRef="#ctx0" brushRef="#br0" timeOffset="4781.391">4527 675 0 0 0,'0'0'760'0'0,"0"0"119"0"0,0 0 312 0 0,0 0 417 0 0,0 0 281 0 0,0 0-42 0 0,0 0-270 0 0,0 0-303 0 0,0 0-282 0 0,0 0-205 0 0,30-2-144 0 0,95-6-114 0 0,44 6 1500 0 0,-106 3-5377 0 0,-61-8-6095 0 0,-2 6 6229 0 0</inkml:trace>
  <inkml:trace contextRef="#ctx0" brushRef="#br0" timeOffset="5029.729">4745 487 888 0 0,'0'0'1196'0'0,"0"0"-89"0"0,0 0-45 0 0,0 0 83 0 0,0 0 214 0 0,-8 35 106 0 0,-20 110-106 0 0,16-31 872 0 0,11 11-1792 0 0,2-98-3587 0 0,-1 1-3484 0 0,0-27 4161 0 0</inkml:trace>
  <inkml:trace contextRef="#ctx0" brushRef="#br0" timeOffset="5487.872">5413 104 0 0 0,'0'0'517'0'0,"0"0"540"0"0,0 0 426 0 0,0 0 170 0 0,0 0-131 0 0,0 0-316 0 0,0 0-344 0 0,0 0-261 0 0,0 0-133 0 0,0 0-11 0 0,0 0 81 0 0,1 2 98 0 0,-13 81 5050 0 0,-13 295-4093 0 0,24-333-2104 0 0,1-27-3557 0 0,0-18 1594 0 0,0 0-916 0 0,0 0-636 0 0,0 0 216 0 0</inkml:trace>
  <inkml:trace contextRef="#ctx0" brushRef="#br0" timeOffset="5737.571">5124 575 1256 0 0,'0'0'1622'0'0,"0"0"-734"0"0,0 0-53 0 0,0 0 385 0 0,0 0 302 0 0,0 0 57 0 0,0 0-233 0 0,0 0-308 0 0,0 0-257 0 0,35 1-241 0 0,112 1-159 0 0,38-12 427 0 0,-65 2-4805 0 0,-100 8-2653 0 0,-15 0 3481 0 0</inkml:trace>
  <inkml:trace contextRef="#ctx0" brushRef="#br0" timeOffset="6084.097">5146 818 2881 0 0,'0'0'730'0'0,"0"0"-293"0"0,0 0 53 0 0,0 0 385 0 0,0 0 411 0 0,0 0 190 0 0,0 0-76 0 0,0 0-201 0 0,0 0-242 0 0,0 0-189 0 0,0 0-102 0 0,0 0-40 0 0,0 0-13 0 0,33 0 40 0 0,103-4 17 0 0,-8-3 1309 0 0,-125 6-1954 0 0,-1 0 0 0 0,0 1-1 0 0,0-1 1 0 0,0 1-1 0 0,1-1 1 0 0,-1 1-1 0 0,0 0 1 0 0,0-1 0 0 0,1 1-1 0 0,-1 0 1 0 0,0 1-1 0 0,1-1 1 0 0,-1 0 0 0 0,0 1-1 0 0,0-1 1 0 0,0 1-1 0 0,1 0 1 0 0,-1 0-1 0 0,0-1 1 0 0,0 1 0 0 0,0 1-1 0 0,0-1 1 0 0,0 0-1 0 0,0 0 1 0 0,-1 1-1 0 0,1-1 1 0 0,0 1 0 0 0,-1 0-1 0 0,1-1 1 0 0,-1 1-1 0 0,1 0 1 0 0,-1 0 0 0 0,0 0-1 0 0,0 0 1 0 0,0 0-1 0 0,0 0 1 0 0,0 0-1 0 0,0 0 1 0 0,-1 1 0 0 0,1-1-1 0 0,-1 0 1 0 0,0 0-1 0 0,1 1 1 0 0,-1-1-1 0 0,0 0 1 0 0,0 1 0 0 0,0-1-1 0 0,-1 0 1 0 0,1 1-25 0 0,-55 72 720 0 0,40-60-625 0 0,-129 116 390 0 0,142-130-486 0 0,1-1-1 0 0,-1 1 1 0 0,1-1 0 0 0,0 1 0 0 0,0-1-1 0 0,-1 1 1 0 0,1 0 0 0 0,0 0 0 0 0,0 0-1 0 0,0-1 1 0 0,0 1 0 0 0,-1 0 0 0 0,1 0-1 0 0,1 1 1 0 0,-1-1 0 0 0,0 0 0 0 0,0 0-1 0 0,0 0 1 0 0,1 1 0 0 0,-1-1-1 0 0,0 0 1 0 0,1 1 0 0 0,-1-1 0 0 0,1 0-1 0 0,0 1 1 0 0,-1-1 0 0 0,1 1 0 0 0,0-1-1 0 0,0 0 1 0 0,0 1 0 0 0,0-1 0 0 0,0 1-1 0 0,0-1 1 0 0,1 1 0 0 0,-1-1-1 0 0,0 0 1 0 0,1 1 0 0 0,-1-1 0 0 0,1 0-1 0 0,-1 1 1 0 0,1-1 0 0 0,0 0 0 0 0,-1 1-1 0 0,1-1 1 0 0,0 0 0 0 0,0 0 0 0 0,0 0-1 0 0,0 0 1 0 0,0 0 0 0 0,0 0 0 0 0,0 0-1 0 0,0 0 1 0 0,1 0 0 0 0,-1-1-1 0 0,0 1 1 0 0,0 0 0 0 0,2 0 1 0 0,15 2-68 0 0,0 0 0 0 0,1-1 0 0 0,-1 0 0 0 0,1-2 0 0 0,-1 0 0 0 0,1-1 0 0 0,5-1 68 0 0,-20 1-85 0 0,53-8-2541 0 0,-20 0-5233 0 0,-25 6-1234 0 0</inkml:trace>
  <inkml:trace contextRef="#ctx0" brushRef="#br0" timeOffset="7004.913">6271 284 880 0 0,'0'0'1274'0'0,"0"0"-169"0"0,0 0-56 0 0,0 0 158 0 0,0 0 171 0 0,0 0 25 0 0,0 0-126 0 0,0 0-172 0 0,0 0-159 0 0,0 0-123 0 0,0 0-113 0 0,0 0-79 0 0,-2 25-47 0 0,-5 77-39 0 0,-35 154 1450 0 0,31-198-2042 0 0,-2-2 0 0 0,-3 1 1 0 0,-2-2-1 0 0,-3 3 47 0 0,15-45-1043 0 0,-14 28 866 0 0,11-32-4444 0 0,-3-6-4937 0 0,12-3 8232 0 0</inkml:trace>
  <inkml:trace contextRef="#ctx0" brushRef="#br0" timeOffset="7363.456">5891 314 760 0 0,'0'0'1480'0'0,"0"0"-417"0"0,0 0-197 0 0,0 0 163 0 0,0 0 369 0 0,0 0 301 0 0,0 0 13 0 0,0 0-190 0 0,0 0-282 0 0,0 0-273 0 0,0 0-172 0 0,32 5-96 0 0,100 14-43 0 0,64-7 1647 0 0,86-5-1039 0 0,-261-6-1272 0 0,46 14-454 0 0,-66-14 288 0 0,0 1 1 0 0,0-1 0 0 0,-1 1 0 0 0,1-1 0 0 0,-1 1-1 0 0,1 0 1 0 0,-1-1 0 0 0,0 1 0 0 0,0 0-1 0 0,1-1 1 0 0,-1 1 0 0 0,0 0 0 0 0,-1-1-1 0 0,1 1 1 0 0,0 0 0 0 0,0-1 0 0 0,-1 1 0 0 0,1 0-1 0 0,-1-1 1 0 0,1 1 0 0 0,-1-1 0 0 0,0 1-1 0 0,0-1 1 0 0,1 1 0 0 0,-1-1 0 0 0,0 1-1 0 0,0-1 1 0 0,0 0 0 0 0,-2 2 173 0 0,-57 47-11594 0 0,47-42 9229 0 0</inkml:trace>
  <inkml:trace contextRef="#ctx0" brushRef="#br0" timeOffset="7606.177">5744 1116 1464 0 0,'0'0'1515'0'0,"0"0"-469"0"0,0 0 239 0 0,0 0 609 0 0,0 0 411 0 0,0 0-5 0 0,0 0-319 0 0,0 0-464 0 0,0 0-371 0 0,0 0-230 0 0,34 2-222 0 0,109 4-144 0 0,-39-14 258 0 0,132-32 149 0 0,-108 10-5998 0 0,-114 21-3421 0 0,-10 7 1587 0 0</inkml:trace>
  <inkml:trace contextRef="#ctx0" brushRef="#br0" timeOffset="7955.03">5945 93 5241 0 0,'0'0'1134'0'0,"0"0"-26"0"0,0 0 224 0 0,0 0 247 0 0,0 0 67 0 0,0 0-211 0 0,0 0-302 0 0,32-1-222 0 0,101-4-165 0 0,179-7 1533 0 0,-183 11-3808 0 0,-73 1-8942 0 0,-44 0 3927 0 0</inkml:trace>
  <inkml:trace contextRef="#ctx0" brushRef="#br0" timeOffset="12572.456">6639 1069 0 0 0,'0'0'1308'0'0,"0"0"73"0"0,0 0-161 0 0,0 0-183 0 0,0 0-166 0 0,0 0-96 0 0,0 0-9 0 0,14 2 79 0 0,43 8 169 0 0,-52-10-751 0 0,-1 1 1 0 0,1-1 0 0 0,-1-1 0 0 0,1 1 0 0 0,-1 0 0 0 0,1-1 0 0 0,-1 0-1 0 0,1 0 1 0 0,-1 0 0 0 0,0-1 0 0 0,0 0 0 0 0,1 0 0 0 0,-1 0-1 0 0,0 0 1 0 0,0 0 0 0 0,-1-1 0 0 0,1 1 0 0 0,0-1 0 0 0,-1 0-1 0 0,0-1 1 0 0,1 0-264 0 0,9-7 410 0 0,140-147 1148 0 0,-139 146-1604 0 0,-1-1 0 0 0,0 0-1 0 0,-1 0 1 0 0,-1-2 0 0 0,0 1 0 0 0,-1-1 0 0 0,-1-1-1 0 0,0 0 1 0 0,-1 0 0 0 0,0-1 0 0 0,-2 0 0 0 0,0 0 0 0 0,-1-1-1 0 0,0 1 1 0 0,-2-1 0 0 0,1-7 46 0 0,-4 23-68 0 0,0 1 0 0 0,1-1-1 0 0,-1 1 1 0 0,0 0 0 0 0,0-1 0 0 0,0 1 0 0 0,0-1-1 0 0,0 1 1 0 0,-1-1 0 0 0,1 1 0 0 0,0 0-1 0 0,-1-1 1 0 0,1 1 0 0 0,-1 0 0 0 0,1-1-1 0 0,-1 1 1 0 0,0 0 0 0 0,1 0 0 0 0,-1-1 0 0 0,0 1-1 0 0,0 0 1 0 0,0 0 0 0 0,0 0 0 0 0,0 0-1 0 0,0 0 1 0 0,0 0 0 0 0,0 0 0 0 0,0 1 0 0 0,-1-1-1 0 0,1 0 1 0 0,0 1 0 0 0,0-1 0 0 0,-1 0-1 0 0,1 1 1 0 0,0 0 0 0 0,-1-1 0 0 0,1 1 0 0 0,-1 0-1 0 0,1 0 1 0 0,0 0 0 0 0,-1-1 0 0 0,1 2-1 0 0,-1-1 1 0 0,1 0 0 0 0,-1 0 0 0 0,1 0-1 0 0,0 1 1 0 0,-1-1 0 0 0,1 0 0 0 0,0 1 0 0 0,-1 0-1 0 0,1-1 1 0 0,0 1 0 0 0,0 0 0 0 0,-1-1-1 0 0,1 1 1 0 0,-1 1 68 0 0,-9 6-30 0 0,1 0-1 0 0,0 0 1 0 0,1 1-1 0 0,0 0 1 0 0,0 1-1 0 0,1 0 0 0 0,0 0 1 0 0,0 1-1 0 0,2 0 1 0 0,-1 1-1 0 0,1-1 1 0 0,1 1-1 0 0,0 0 1 0 0,1 0-1 0 0,0 1 1 0 0,1-1-1 0 0,0 1 1 0 0,1 0-1 0 0,0 0 0 0 0,1 12 31 0 0,0-18 42 0 0,1-1-1 0 0,1 1 0 0 0,-1-1 1 0 0,1 0-1 0 0,0 1 1 0 0,0-1-1 0 0,1 0 0 0 0,0 0 1 0 0,0 0-1 0 0,1 0 0 0 0,-1 0 1 0 0,1 0-1 0 0,0-1 0 0 0,1 0 1 0 0,0 1-1 0 0,-1-1 0 0 0,2 0 1 0 0,-1-1-1 0 0,0 1 0 0 0,1-1 1 0 0,0 0-1 0 0,0 0 0 0 0,0 0 1 0 0,1-1-1 0 0,1 2-41 0 0,1-1 152 0 0,0 0-1 0 0,-1-1 1 0 0,1 0 0 0 0,1 0-1 0 0,-1 0 1 0 0,0-1 0 0 0,1-1-1 0 0,-1 1 1 0 0,1-1 0 0 0,-1-1-1 0 0,8 0-151 0 0,-3 0 155 0 0,-1 0 0 0 0,1-1 0 0 0,-1-1 0 0 0,1 0 0 0 0,-1-1-1 0 0,0 0 1 0 0,0-1 0 0 0,0 0 0 0 0,3-3-155 0 0,14-6 124 0 0,0-1-1 0 0,-1-1 1 0 0,-1-2 0 0 0,0-1-1 0 0,-2-1 1 0 0,0-1 0 0 0,-1-1-1 0 0,-1-1 1 0 0,-1-1-1 0 0,0-1 1 0 0,-3-1 0 0 0,0-1-1 0 0,-1-1 1 0 0,3-8-124 0 0,-4-42-121 0 0,-52 78-1353 0 0,23 9 1355 0 0,-1 0-1 0 0,2 2 1 0 0,-1-1-1 0 0,2 2 1 0 0,-1-1-1 0 0,2 2 1 0 0,-1-1-1 0 0,2 1 1 0 0,0 0-1 0 0,1 1 1 0 0,0 0 0 0 0,1 0-1 0 0,1 0 1 0 0,-1 7 119 0 0,4-18-3 0 0,0 0 0 0 0,1 1 0 0 0,-1-1 0 0 0,1 1 0 0 0,0 0 0 0 0,1-1 0 0 0,-1 1 0 0 0,1 0 0 0 0,0 0 0 0 0,0-1 0 0 0,0 1 0 0 0,1 0 0 0 0,-1 0 0 0 0,1-1 0 0 0,0 1 0 0 0,1-1 0 0 0,-1 1 0 0 0,1-1 0 0 0,0 1 0 0 0,0-1 0 0 0,0 0 0 0 0,1 0 0 0 0,-1 0 0 0 0,1 0 0 0 0,0 0 0 0 0,0-1 1 0 0,1 1-1 0 0,-1-1 0 0 0,1 0 0 0 0,-1 0 0 0 0,2 0 3 0 0,8 3 155 0 0,1-1 1 0 0,0 0 0 0 0,0-1 0 0 0,0 0-1 0 0,0-1 1 0 0,1-1 0 0 0,-1-1 0 0 0,1 0-1 0 0,-1 0 1 0 0,1-2 0 0 0,0 0 0 0 0,-1 0-1 0 0,1-1 1 0 0,-1-1 0 0 0,0-1 0 0 0,0 0-1 0 0,0 0 1 0 0,0-2 0 0 0,-1 0 0 0 0,0 0 0 0 0,0-1-1 0 0,-1-1 1 0 0,1 0 0 0 0,7-8-156 0 0,2 2 90 0 0,-1-2 0 0 0,-1 0 0 0 0,-1-1 0 0 0,0-1 1 0 0,-2-1-1 0 0,0 0 0 0 0,-1-2 0 0 0,-1 0 0 0 0,0 0 0 0 0,-2-2 0 0 0,-1 1 1 0 0,0-2-1 0 0,-2 1 0 0 0,-1-1 0 0 0,0-4-90 0 0,-5-23-191 0 0,-4 50 142 0 0,-1 0 1 0 0,0 1-1 0 0,0-1 0 0 0,0 0 0 0 0,0 1 0 0 0,0-1 0 0 0,0 0 0 0 0,0 1 0 0 0,0 0 0 0 0,0-1 0 0 0,-1 1 0 0 0,1-1 0 0 0,0 1 0 0 0,0 0 1 0 0,0 0-1 0 0,0 0 0 0 0,-1 0 0 0 0,1 0 0 0 0,0 0 0 0 0,0 0 0 0 0,0 0 0 0 0,0 0 0 0 0,-1 1 0 0 0,1-1 0 0 0,0 0 0 0 0,0 1 0 0 0,0-1 0 0 0,0 1 1 0 0,0-1-1 0 0,0 1 0 0 0,0-1 0 0 0,0 1 0 0 0,0 0 0 0 0,0 0 0 0 0,-1 0 49 0 0,-11 9-122 0 0,0 0 1 0 0,0 1-1 0 0,1 0 1 0 0,0 1-1 0 0,1 1 1 0 0,1 0-1 0 0,0 0 1 0 0,0 1-1 0 0,1 0 1 0 0,1 0-1 0 0,1 1 0 0 0,0 1 1 0 0,1-1-1 0 0,0 1 1 0 0,1 0-1 0 0,1 0 1 0 0,1 0-1 0 0,0 1 1 0 0,1-1-1 0 0,1 1 0 0 0,0 6 122 0 0,2-19-11 0 0,0 0-1 0 0,0 1 1 0 0,0-1-1 0 0,0 0 0 0 0,1 0 1 0 0,0 0-1 0 0,0 0 0 0 0,0 0 1 0 0,0 0-1 0 0,0 0 0 0 0,1-1 1 0 0,0 1-1 0 0,-1-1 0 0 0,2 0 1 0 0,-1 0-1 0 0,0 0 0 0 0,0 0 1 0 0,1-1-1 0 0,0 1 1 0 0,-1-1-1 0 0,1 0 0 0 0,0 0 1 0 0,0 0-1 0 0,0 0 0 0 0,0-1 1 0 0,1 0-1 0 0,-1 0 0 0 0,1 0 12 0 0,62 10-1740 0 0,-6-12-5087 0 0,-44-2 3343 0 0,-6-1 1273 0 0</inkml:trace>
  <inkml:trace contextRef="#ctx0" brushRef="#br0" timeOffset="12969.746">8100 115 5097 0 0,'0'0'828'0'0,"0"0"-221"0"0,0 0 64 0 0,0 0 250 0 0,0 0 200 0 0,0 0 59 0 0,0 0-75 0 0,0 0-102 0 0,33-6-117 0 0,102-19-109 0 0,-24 19 869 0 0,-102 6-1499 0 0,-7-1-121 0 0,1 0 1 0 0,0 1 0 0 0,0-1-1 0 0,0 1 1 0 0,0-1 0 0 0,0 1-1 0 0,0 0 1 0 0,0 0-1 0 0,0 0 1 0 0,0 1 0 0 0,0-1-1 0 0,0 1 1 0 0,0-1 0 0 0,0 1-1 0 0,0 0 1 0 0,0 0-1 0 0,0 1 1 0 0,-1-1 0 0 0,1 0-1 0 0,0 1 1 0 0,-1 0 0 0 0,1 0-1 0 0,-1-1 1 0 0,0 2 0 0 0,1-1-1 0 0,-1 0 1 0 0,0 0-1 0 0,-1 0 1 0 0,1 1 0 0 0,0-1-1 0 0,-1 1 1 0 0,1 0 0 0 0,-1-1-1 0 0,1 3-26 0 0,-3 4 173 0 0,-1 0 0 0 0,-1 0-1 0 0,1 0 1 0 0,-1 0 0 0 0,-1 0-1 0 0,1-1 1 0 0,-2 1 0 0 0,1-1 0 0 0,-1 0-1 0 0,0 0 1 0 0,-1-1 0 0 0,0 1-1 0 0,-4 3-172 0 0,-32 52 521 0 0,40-60-511 0 0,0 0-1 0 0,0 0 1 0 0,0 0 0 0 0,1 0-1 0 0,-1 1 1 0 0,1-1-1 0 0,0 1 1 0 0,0-1 0 0 0,0 1-1 0 0,1-1 1 0 0,-1 1-1 0 0,1-1 1 0 0,0 1 0 0 0,0 0-1 0 0,0-1 1 0 0,0 1-1 0 0,1-1 1 0 0,-1 1 0 0 0,1 0-1 0 0,0-1 1 0 0,0 0-1 0 0,0 1 1 0 0,1-1 0 0 0,-1 1-1 0 0,1-1 1 0 0,0 0-1 0 0,0 0 1 0 0,0 0 0 0 0,0 0-1 0 0,0 0 1 0 0,1-1-1 0 0,-1 1 1 0 0,1-1 0 0 0,0 1-1 0 0,2 1-9 0 0,6 0 97 0 0,1 1 1 0 0,0-1-1 0 0,0-1 0 0 0,0 0 0 0 0,0 0 1 0 0,1-2-1 0 0,-1 1 0 0 0,1-2 0 0 0,1 1-97 0 0,40-1-4111 0 0,-23-1-2396 0 0,-25 1-3746 0 0</inkml:trace>
</inkml:ink>
</file>

<file path=ppt/ink/ink5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5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20036 0 0,'0'0'328'0'0,"0"0"-416"0"0,0 0-256 0 0,0 0-88 0 0,0 0 16 0 0,0 0 72 0 0,0 0-40 0 0,0 0-328 0 0,0 0-504 0 0,0 0-937 0 0,0 0-2888 0 0,0 0-4193 0 0</inkml:trace>
</inkml:ink>
</file>

<file path=ppt/ink/ink5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1049 0 0 0,'0'0'421'0'0,"0"0"382"0"0,0 0 296 0 0,0 0 285 0 0,0 0 253 0 0,0 0 170 0 0,0 0 33 0 0,0 0-107 0 0,0 0-225 0 0,8-9-276 0 0,312-372 3158 0 0,-202 247-4025 0 0,-6-5 0 0 0,20-43-365 0 0,-24-2 365 0 0,-100 165-279 0 0,-7 18-52 0 0,-1 1-75 0 0,0 0-111 0 0,0 12-497 0 0,-29 308 514 0 0,50 363 639 0 0,-34-598 57 0 0,12-84-463 0 0,0 0 0 0 0,-1 0 0 0 0,1 0 0 0 0,-1 0 0 0 0,1-1 0 0 0,-1 1 0 0 0,1 0-1 0 0,-1-1 1 0 0,1 1 0 0 0,-1-1 0 0 0,0 1 0 0 0,1-1 0 0 0,-1 0 0 0 0,0 0 0 0 0,1 1-1 0 0,-1-1 1 0 0,0-1 0 0 0,0 1 0 0 0,1 0 0 0 0,-1 0 0 0 0,0-1 0 0 0,1 1-1 0 0,-1 0 1 0 0,1-1 0 0 0,-1 0 0 0 0,1 1 0 0 0,-1-1 0 0 0,1 0 0 0 0,-1 0 0 0 0,1 0-1 0 0,-1 0 1 0 0,1 0 0 0 0,0 0 0 0 0,0 0 0 0 0,-1-1 0 0 0,1 1 0 0 0,0 0 0 0 0,0-1-1 0 0,0 1 1 0 0,1 0 0 0 0,-1-1 0 0 0,0 1 0 0 0,0-2-98 0 0,-2 0-44 0 0,-290-311-58 0 0,280 299-283 0 0,1 0 1 0 0,-2 1 0 0 0,0 1 0 0 0,0 0-1 0 0,-1 2 1 0 0,-1-1 0 0 0,0 2 0 0 0,-1 0 0 0 0,-6-3 384 0 0,7 10-3140 0 0,-2 13-8972 0 0,16-6 7602 0 0</inkml:trace>
</inkml:ink>
</file>

<file path=ppt/ink/ink5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82 4737 0 0,'0'0'3777'0'0,"0"0"-2294"0"0,0 0-1099 0 0,0 0-484 0 0,0 0-167 0 0,0 0 98 0 0,0 0 234 0 0,0 0 249 0 0,0 0 174 0 0,0 0 85 0 0,0 0 15 0 0,0 0-42 0 0,0 0-53 0 0,1 38-65 0 0,2 122-82 0 0,-19 57 415 0 0,-20-17 23 0 0,37-201-777 0 0,-1 1 0 0 0,0 0-1 0 0,1-1 1 0 0,-1 1-1 0 0,0 0 1 0 0,1 0 0 0 0,-1 0-1 0 0,1-1 1 0 0,-1 1 0 0 0,1 0-1 0 0,-1 0 1 0 0,0 0-1 0 0,1 0 1 0 0,-1 0 0 0 0,1 0-1 0 0,-1-1 1 0 0,1 1 0 0 0,-1 0-1 0 0,1 1 1 0 0,-1-1-1 0 0,1 0 1 0 0,-1 0 0 0 0,1 0-1 0 0,-1 0 1 0 0,1 0 0 0 0,-1 0-1 0 0,0 0 1 0 0,1 1 0 0 0,-1-1-1 0 0,1 0 1 0 0,-1 0-1 0 0,0 1 1 0 0,1-1 0 0 0,-1 0-1 0 0,1 1 1 0 0,-1-1 0 0 0,0 0-1 0 0,1 1 1 0 0,-1-1-1 0 0,0 0 1 0 0,0 1 0 0 0,1-1-1 0 0,-1 1 1 0 0,0-1 0 0 0,0 1-1 0 0,0-1 1 0 0,0 1-1 0 0,1-1 1 0 0,-1 0 0 0 0,0 1-1 0 0,0-1 1 0 0,0 1 0 0 0,0-1-1 0 0,0 1 1 0 0,0-1 0 0 0,0 1-1 0 0,0-1 1 0 0,0 1-1 0 0,-1-1 1 0 0,1 1 0 0 0,0-1-1 0 0,0 0 1 0 0,0 1 0 0 0,0-1-1 0 0,-1 1 1 0 0,1-1-1 0 0,0 1 1 0 0,0-1 0 0 0,-1 0-7 0 0,37-24 405 0 0,-32 21-380 0 0,25-21 4 0 0,1 1-1 0 0,1 1 0 0 0,1 2 0 0 0,1 1 0 0 0,0 1 0 0 0,2 2 1 0 0,0 2-1 0 0,1 1 0 0 0,4 0-28 0 0,-37 12 1 0 0,0-1-1 0 0,1 1 1 0 0,-1 0 0 0 0,0 0-1 0 0,1 0 1 0 0,-1 1 0 0 0,1-1-1 0 0,-1 1 1 0 0,0-1 0 0 0,1 1 0 0 0,-1 1-1 0 0,1-1 1 0 0,-1 0 0 0 0,1 1-1 0 0,-1-1 1 0 0,0 1 0 0 0,1 0-1 0 0,-1 0 1 0 0,0 1 0 0 0,0-1 0 0 0,1 1-1 0 0,-1-1 1 0 0,0 1 0 0 0,-1 0-1 0 0,1 0 1 0 0,0 0 0 0 0,-1 1-1 0 0,1-1 1 0 0,-1 1 0 0 0,1-1 0 0 0,-1 1-1 0 0,0 0 1 0 0,0 0 0 0 0,-1 0-1 0 0,1 0 1 0 0,0 0 0 0 0,-1 0-1 0 0,0 0 1 0 0,0 1 0 0 0,1 0-1 0 0,-2 8 104 0 0,0-1 0 0 0,-1 1 0 0 0,-1-1 0 0 0,1 0 0 0 0,-2 1-1 0 0,1-1 1 0 0,-2 0 0 0 0,1-1 0 0 0,-2 1 0 0 0,1 0 0 0 0,-1-1 0 0 0,-1 0 0 0 0,0 0 0 0 0,0-1 0 0 0,-1 0 0 0 0,-3 4-104 0 0,-137 125 1474 0 0,138-131-1427 0 0,1 0 0 0 0,-1-1 1 0 0,0 0-1 0 0,-1 0 0 0 0,1-1 1 0 0,-1 0-1 0 0,0 0 1 0 0,0-1-1 0 0,-1-1 0 0 0,1 0 1 0 0,-1 0-1 0 0,1-1 1 0 0,-3 0-48 0 0,11-3-66 0 0,0 0-1 0 0,0-1 1 0 0,0 1 0 0 0,0 0 0 0 0,0-1 0 0 0,0 1 0 0 0,1-1 0 0 0,-1 0 0 0 0,1 0-1 0 0,-1 1 1 0 0,1-1 0 0 0,-1 0 0 0 0,1 0 0 0 0,0 0 0 0 0,0 0 0 0 0,0 0 0 0 0,0-1-1 0 0,1 1 1 0 0,-1 0 0 0 0,1 0 0 0 0,-1-1 0 0 0,1 1 0 0 0,0 0 0 0 0,0-1 0 0 0,-1 1-1 0 0,2 0 1 0 0,-1-1 0 0 0,0 1 0 0 0,0 0 0 0 0,1 0 0 0 0,-1-1 0 0 0,1 1 0 0 0,1-2 66 0 0,-2-5-470 0 0,22-76-7894 0 0,-21 81 7256 0 0,7-13-6922 0 0</inkml:trace>
  <inkml:trace contextRef="#ctx0" brushRef="#br0" timeOffset="376.912">727 535 4065 0 0,'0'0'1572'0'0,"0"0"-445"0"0,0 0-96 0 0,0 0 301 0 0,0 0 294 0 0,0 0 74 0 0,0 0-190 0 0,0 0-312 0 0,0 0-297 0 0,0 0-235 0 0,0 0-200 0 0,0 0-115 0 0,0 0-74 0 0,-6 17-72 0 0,-40 110 55 0 0,45-122-257 0 0,-1 0 1 0 0,1 0-1 0 0,-1 0 1 0 0,2 1-1 0 0,-1-1 1 0 0,0 0-1 0 0,1 1 1 0 0,0-1-1 0 0,0 1 1 0 0,1-1-1 0 0,0 0 1 0 0,0 0 0 0 0,0 1-1 0 0,0-1 1 0 0,1 0-1 0 0,0 0 1 0 0,0 0-1 0 0,0 0 1 0 0,0 0-1 0 0,1-1 1 0 0,0 1-1 0 0,0-1 1 0 0,0 0-1 0 0,1 1 1 0 0,-1-2-1 0 0,1 1 1 0 0,0 0-1 0 0,0-1 1 0 0,0 1 0 0 0,1-1-1 0 0,-1 0 1 0 0,1-1-1 0 0,0 1 1 0 0,0-1-1 0 0,0 0 1 0 0,0 0-1 0 0,4 1-3 0 0,0-2 138 0 0,0 0-1 0 0,0-1 1 0 0,-1 1-1 0 0,1-2 1 0 0,0 1 0 0 0,0-1-1 0 0,-1-1 1 0 0,1 0-1 0 0,-1 0 1 0 0,1 0-1 0 0,-1-1 1 0 0,0 0-1 0 0,3-2-137 0 0,-4 1 138 0 0,0 0 0 0 0,0 0 0 0 0,-1-1 1 0 0,0 0-1 0 0,0 0 0 0 0,0 0 0 0 0,0-1 0 0 0,-1 0 0 0 0,0 0 0 0 0,0 0 0 0 0,-1-1 0 0 0,0 1 0 0 0,0-1 0 0 0,0 0 0 0 0,-1 0 0 0 0,0-1 0 0 0,-1 1 0 0 0,1 0 0 0 0,-1-1 0 0 0,-1 0 0 0 0,1 0 0 0 0,-1-7-138 0 0,0 9-8 0 0,-1 0-1 0 0,0 0 0 0 0,0 0 1 0 0,-1 0-1 0 0,0 0 1 0 0,0 0-1 0 0,0 0 0 0 0,-1 1 1 0 0,0-1-1 0 0,0 0 0 0 0,0 1 1 0 0,-1-1-1 0 0,0 1 1 0 0,0 0-1 0 0,0 0 0 0 0,0 0 1 0 0,-1 0-1 0 0,0 1 0 0 0,0-1 1 0 0,0 1-1 0 0,-1 0 1 0 0,-3-2 7 0 0,3 2-248 0 0,0 2-1 0 0,0-1 0 0 0,0 0 0 0 0,0 1 0 0 0,0 0 0 0 0,0 1 0 0 0,-1-1 0 0 0,1 1 0 0 0,-1 0 0 0 0,1 0 0 0 0,-1 0 0 0 0,1 1 0 0 0,-1 0 0 0 0,0 0 0 0 0,1 0 0 0 0,-4 2 250 0 0,-35 13-4674 0 0,16 1-2784 0 0,12-4 537 0 0</inkml:trace>
  <inkml:trace contextRef="#ctx0" brushRef="#br0" timeOffset="832.738">1099 594 7762 0 0,'0'0'1175'0'0,"0"0"-635"0"0,0 0-335 0 0,0 0 95 0 0,0 0 271 0 0,0 0 216 0 0,0 0 60 0 0,0 0-97 0 0,0 0-208 0 0,0 0-179 0 0,0 0-143 0 0,0 0-83 0 0,3 27-34 0 0,11 83-23 0 0,-15-107-69 0 0,1-1 1 0 0,0 1-1 0 0,0 0 1 0 0,0-1-1 0 0,1 1 0 0 0,-1 0 1 0 0,1-1-1 0 0,-1 1 1 0 0,1-1-1 0 0,0 1 1 0 0,0-1-1 0 0,0 1 0 0 0,0-1 1 0 0,0 0-1 0 0,1 1 1 0 0,-1-1-1 0 0,1 0 1 0 0,-1 0-1 0 0,1 0 1 0 0,0 0-1 0 0,0 0 0 0 0,0 0 1 0 0,0-1-1 0 0,0 1 1 0 0,0-1-1 0 0,1 1-11 0 0,4 2 75 0 0,0-2 117 0 0,1 0-1 0 0,0 0 1 0 0,-1 0 0 0 0,1-1 0 0 0,0 0 0 0 0,0 0 0 0 0,0-1-1 0 0,0 0 1 0 0,0-1 0 0 0,0 0 0 0 0,0 0 0 0 0,0 0 0 0 0,0-1-1 0 0,-1 0 1 0 0,1-1 0 0 0,-1 0 0 0 0,1 0 0 0 0,-1 0 0 0 0,0-1-1 0 0,0 0 1 0 0,0-1 0 0 0,-1 1 0 0 0,5-6-192 0 0,-3 6 77 0 0,10-8 99 0 0,0 1 0 0 0,-1-2 0 0 0,0-1 0 0 0,-1 0 0 0 0,-1 0 0 0 0,0-2 0 0 0,-1 0-1 0 0,0-1 1 0 0,-2 0 0 0 0,10-17-176 0 0,-14 19-686 0 0,-1 0-1 0 0,0 0 0 0 0,-1-1 0 0 0,-1 0 0 0 0,0 0 0 0 0,-1 0 0 0 0,-1-1 0 0 0,0 1 0 0 0,-1-2 687 0 0,0-4-5583 0 0,-1 6-3654 0 0</inkml:trace>
  <inkml:trace contextRef="#ctx0" brushRef="#br0" timeOffset="1087.27">1817 1 11578 0 0,'0'0'1126'0'0,"0"0"-523"0"0,0 0-198 0 0,0 0 245 0 0,0 0 334 0 0,0 0 184 0 0,0 0-16 0 0,0 0-191 0 0,0 0-175 0 0,4 35-171 0 0,12 115-136 0 0,-12 14 423 0 0,5 142-1057 0 0,-8-299-70 0 0,-2 25-2507 0 0,-15-23-8495 0 0,10-9 4157 0 0</inkml:trace>
  <inkml:trace contextRef="#ctx0" brushRef="#br0" timeOffset="1336.222">1487 314 12259 0 0,'0'0'1784'0'0,"0"0"-1208"0"0,0 0-440 0 0,0 0 112 0 0,0 0 48 0 0,0 0 32 0 0,201-19 16 0 0,-155 19-32 0 0,2 0-63 0 0,3 0-57 0 0,3 0-72 0 0,5 0-136 0 0,0 0-264 0 0,-2 0-801 0 0,-11 0-2383 0 0,-17 0-6915 0 0</inkml:trace>
</inkml:ink>
</file>

<file path=ppt/ink/ink5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2.9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357 50 0 0 0,'0'0'740'0'0,"0"0"760"0"0,0 0 93 0 0,0 0-64 0 0,0 0-40 0 0,4-6-45 0 0,14-22-73 0 0,-19 27-1226 0 0,1 0 1 0 0,-1 0-1 0 0,1 0 1 0 0,-1 0-1 0 0,1 0 1 0 0,-1 0-1 0 0,0 1 0 0 0,1-1 1 0 0,-1 0-1 0 0,0 0 1 0 0,0 1-1 0 0,1-1 1 0 0,-1 0-1 0 0,0 1 0 0 0,0-1 1 0 0,0 1-1 0 0,0-1 1 0 0,0 1-1 0 0,0-1 1 0 0,0 1-1 0 0,0 0 0 0 0,0 0 1 0 0,0-1-1 0 0,0 1 1 0 0,0 0-1 0 0,0 0 1 0 0,0 0-1 0 0,0 0 0 0 0,-1 0 1 0 0,1 0-1 0 0,0 1 1 0 0,0-1-1 0 0,0 0 1 0 0,0 0-1 0 0,0 1 0 0 0,0-1-145 0 0,-1 0 258 0 0,-8 1-143 0 0,1 0-1 0 0,0 0 0 0 0,0 1 1 0 0,0 0-1 0 0,0 1 0 0 0,0 0 1 0 0,1 0-1 0 0,-1 1 0 0 0,1 0 1 0 0,0 1-1 0 0,0-1 0 0 0,0 1 1 0 0,1 1-1 0 0,-1 0 0 0 0,-3 4-114 0 0,-5 0 23 0 0,1 0-1 0 0,0 1 0 0 0,1 1 1 0 0,0 1-1 0 0,1 0 1 0 0,1 0-1 0 0,0 1 0 0 0,0 1 1 0 0,1 0-1 0 0,1 1 1 0 0,1-1-1 0 0,0 2 0 0 0,1 0 1 0 0,1 0-1 0 0,1 0 1 0 0,0 1-1 0 0,1-1 0 0 0,1 2 1 0 0,0 0-23 0 0,4-15-2 0 0,-1 0 1 0 0,0 0 0 0 0,1 0-1 0 0,0 0 1 0 0,0 0-1 0 0,0 0 1 0 0,0 0 0 0 0,1 0-1 0 0,-1 0 1 0 0,1 0 0 0 0,0 0-1 0 0,1 0 1 0 0,-1 0-1 0 0,1 0 1 0 0,-1 0 0 0 0,1-1-1 0 0,0 1 1 0 0,0-1 0 0 0,1 1-1 0 0,-1-1 1 0 0,1 0-1 0 0,0 0 1 0 0,0 0 0 0 0,0 0-1 0 0,0-1 1 0 0,0 1 0 0 0,0-1-1 0 0,1 1 1 0 0,-1-1 0 0 0,1 0-1 0 0,0-1 1 0 0,0 1-1 0 0,-1-1 1 0 0,3 1 1 0 0,7 0 91 0 0,-1-1 0 0 0,1 0 0 0 0,0-1 0 0 0,-1 0 0 0 0,1-1 0 0 0,0-1 1 0 0,-1 0-1 0 0,0 0 0 0 0,1-1 0 0 0,-1-1 0 0 0,0 0 0 0 0,0-1 0 0 0,-1 0 0 0 0,1-1 0 0 0,-1 0 0 0 0,8-6-91 0 0,158-134 1002 0 0,-173 142-991 0 0,135-128 518 0 0,-131 162-825 0 0,-7-25 318 0 0,-1 5-144 0 0,0 1 0 0 0,1 0 1 0 0,1 0-1 0 0,0-1 0 0 0,0 1 0 0 0,1-1 1 0 0,0 0-1 0 0,1 1 0 0 0,0-1 0 0 0,1-1 1 0 0,0 1-1 0 0,0-1 0 0 0,1 0 0 0 0,0 0 1 0 0,1-1-1 0 0,0 1 0 0 0,0-1 1 0 0,1-1-1 0 0,0 0 0 0 0,0 0 0 0 0,1 0 1 0 0,0-1-1 0 0,0 0 0 0 0,0-1 0 0 0,1 0 122 0 0,60 14-3880 0 0,-23-13-3299 0 0,-28-6 1304 0 0</inkml:trace>
</inkml:ink>
</file>

<file path=ppt/ink/ink5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6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1 762 0 0 0,'0'0'764'0'0,"0"0"966"0"0,0 0 176 0 0,0 0-135 0 0,0 0-144 0 0,0 0-152 0 0,0 0-118 0 0,0 0-112 0 0,0 0-97 0 0,0 0-79 0 0,18-4-88 0 0,57-15-119 0 0,-19-18 514 0 0,-45 24-1137 0 0,97-116 948 0 0,-94 181-1533 0 0,3 65 665 0 0,-6 0 1 0 0,-5 1-1 0 0,-8 104-319 0 0,2-205 35 0 0,-1 1-1 0 0,-1 0 0 0 0,0-1 1 0 0,-1 1-1 0 0,-1-1 1 0 0,-1 0-1 0 0,-1 0 0 0 0,0 0 1 0 0,-1-1-1 0 0,0 0 0 0 0,-2 0 1 0 0,-4 7-35 0 0,12-22 28 0 0,0 0 0 0 0,0 1 0 0 0,0-1 0 0 0,-1 0 0 0 0,1 1 1 0 0,0-1-1 0 0,0 0 0 0 0,-1 0 0 0 0,1 0 0 0 0,0 0 1 0 0,-1 0-1 0 0,1 0 0 0 0,-1-1 0 0 0,1 1 0 0 0,-1 0 0 0 0,0-1 1 0 0,1 1-1 0 0,-1-1 0 0 0,0 0 0 0 0,1 1 0 0 0,-1-1 1 0 0,0 0-1 0 0,1 0 0 0 0,-1 0 0 0 0,0 0 0 0 0,0-1 0 0 0,1 1 1 0 0,-1 0-1 0 0,0-1 0 0 0,1 1 0 0 0,-1-1 0 0 0,1 1 1 0 0,-1-1-1 0 0,1 0 0 0 0,-1 0 0 0 0,1 1 0 0 0,-1-1 0 0 0,1 0 1 0 0,0-1-1 0 0,-1 1 0 0 0,1 0 0 0 0,0 0 0 0 0,0 0 1 0 0,0-1-1 0 0,0 1 0 0 0,0-1-28 0 0,-4-13-24 0 0,1-1 0 0 0,1 1 0 0 0,0-1 0 0 0,1 0 0 0 0,1 0 0 0 0,1 0 0 0 0,0 0 0 0 0,1 0 0 0 0,0 0 0 0 0,1 0 0 0 0,1 0 0 0 0,1 0 0 0 0,0 1 0 0 0,1-1 0 0 0,7-12 24 0 0,7-22-108 0 0,2 1 0 0 0,3 1 0 0 0,1 1 1 0 0,3 1-1 0 0,1 1 0 0 0,3 2 0 0 0,1 1 0 0 0,2 1 1 0 0,2 2-1 0 0,1 2 0 0 0,2 2 0 0 0,23-15 108 0 0,-49 38 0 0 0,2 1-1 0 0,0 0 1 0 0,0 1-1 0 0,1 0 1 0 0,1 1-1 0 0,-1 2 1 0 0,1-1-1 0 0,0 2 1 0 0,1 1-1 0 0,0 0 1 0 0,0 1-1 0 0,0 1 1 0 0,0 1-1 0 0,0 0 1 0 0,-13 3 15 0 0,-1 0-1 0 0,0 0 0 0 0,0 0 0 0 0,0 0 0 0 0,0 1 0 0 0,0 0 1 0 0,0 0-1 0 0,0 0 0 0 0,0 1 0 0 0,-1 0 0 0 0,1 0 0 0 0,-1 0 0 0 0,0 0 1 0 0,0 1-1 0 0,0-1 0 0 0,0 1 0 0 0,-1 0 0 0 0,1 0 0 0 0,-1 0 1 0 0,0 1-1 0 0,0-1 0 0 0,-1 1 0 0 0,1 0 0 0 0,-1 0 0 0 0,0 0 0 0 0,0 0 1 0 0,-1 0-1 0 0,0 0 0 0 0,0 0 0 0 0,0 1 0 0 0,0-1 0 0 0,-1 0 0 0 0,0 0 1 0 0,0 1-1 0 0,0-1 0 0 0,-1 3-14 0 0,1 8 66 0 0,-1 0 0 0 0,-1-1 0 0 0,0 1 0 0 0,-1-1 0 0 0,-1 0 0 0 0,0 0 0 0 0,-1 0 0 0 0,-1 0 0 0 0,0-1-1 0 0,-1 0 1 0 0,0 0 0 0 0,-1 0 0 0 0,-1-1 0 0 0,-9 11-66 0 0,-3 1 71 0 0,-1 0-1 0 0,-1-2 1 0 0,-1-1 0 0 0,0 0-1 0 0,-2-2 1 0 0,-20 12-71 0 0,33-24-54 0 0,1 0 0 0 0,-1-1 0 0 0,-1-1 1 0 0,0 0-1 0 0,1 0 0 0 0,-2-2 0 0 0,1 0 0 0 0,0 0 0 0 0,-1-1 1 0 0,0-1-1 0 0,0 0 0 0 0,1-2 0 0 0,-1 1 0 0 0,-8-2 54 0 0,20 1-156 0 0,0-1-1 0 0,-1 1 1 0 0,1 0-1 0 0,0-1 1 0 0,0 0 0 0 0,0 0-1 0 0,0 0 1 0 0,0 0-1 0 0,0 0 1 0 0,0-1-1 0 0,1 1 1 0 0,-1-1-1 0 0,0 0 1 0 0,1 0-1 0 0,-1 0 1 0 0,1 0-1 0 0,0 0 1 0 0,0-1-1 0 0,0 1 1 0 0,0-1-1 0 0,0 1 1 0 0,0-1-1 0 0,1 1 1 0 0,-1-1-1 0 0,1 0 1 0 0,-1-1 156 0 0,-4-37-5920 0 0,18-2-3496 0 0,-3 27 8320 0 0</inkml:trace>
  <inkml:trace contextRef="#ctx0" brushRef="#br0" timeOffset="350.4">1391 637 1864 0 0,'0'0'2605'0'0,"0"0"-135"0"0,0 0-152 0 0,0 0-222 0 0,0 0-353 0 0,0 0-351 0 0,0 0-293 0 0,0 0-206 0 0,0 0-180 0 0,0 0-181 0 0,0 0-106 0 0,0 0-80 0 0,0 0-66 0 0,-30 13-64 0 0,-93 41-64 0 0,53-3-25 0 0,62-44-149 0 0,0 0 0 0 0,0 0 0 0 0,1 1-1 0 0,0 0 1 0 0,1 1 0 0 0,-1-1 0 0 0,2 1 0 0 0,-1 0-1 0 0,1 1 1 0 0,1-1 0 0 0,0 1 0 0 0,0 0 0 0 0,1 0 0 0 0,0 1-1 0 0,1-1 1 0 0,0 1 0 0 0,0-1 0 0 0,1 1 0 0 0,1 7 22 0 0,-1-13-18 0 0,1 0-1 0 0,0 0 1 0 0,1 0 0 0 0,-1 0 0 0 0,1 0 0 0 0,0 0-1 0 0,0 0 1 0 0,1 0 0 0 0,-1 0 0 0 0,1 0 0 0 0,0-1-1 0 0,1 1 1 0 0,-1-1 0 0 0,1 1 0 0 0,-1-1 0 0 0,1 0-1 0 0,1 0 1 0 0,-1 0 0 0 0,1 0 0 0 0,-1-1 0 0 0,1 1-1 0 0,0-1 1 0 0,0 0 0 0 0,0 0 0 0 0,1-1 0 0 0,-1 1-1 0 0,1-1 1 0 0,-1 0 0 0 0,1 0 0 0 0,0 0 0 0 0,3 0 18 0 0,0 0 46 0 0,0-1 1 0 0,0 0 0 0 0,0 0 0 0 0,0-1-1 0 0,0 0 1 0 0,0-1 0 0 0,0 1 0 0 0,0-1-1 0 0,0-1 1 0 0,0 0 0 0 0,0 0 0 0 0,0 0-1 0 0,-1-1 1 0 0,1 0 0 0 0,-1-1 0 0 0,0 1-1 0 0,5-4-46 0 0,0-1 159 0 0,1 1 0 0 0,-2-2 0 0 0,1 0 0 0 0,-1 0 0 0 0,0-1 0 0 0,-1 0 0 0 0,0-1 0 0 0,-1 0 0 0 0,0-1 0 0 0,0 0 0 0 0,-2 0 0 0 0,1-1 0 0 0,-2 0 0 0 0,1 0 0 0 0,1-9-159 0 0,-3 10-70 0 0,-1 0 0 0 0,0-1 0 0 0,-1 1 0 0 0,-1-1 0 0 0,0 0 0 0 0,-1 1 0 0 0,0-1 0 0 0,-1 0 0 0 0,0 0 0 0 0,-1 0 0 0 0,0 0 0 0 0,-1 0 0 0 0,-1 1 0 0 0,0-1 0 0 0,-1 1 0 0 0,0 0 0 0 0,-1-1 0 0 0,-4-6 70 0 0,-29-31-3774 0 0,1 30-6586 0 0,29 20 4288 0 0</inkml:trace>
  <inkml:trace contextRef="#ctx0" brushRef="#br0" timeOffset="599.089">1812 792 8506 0 0,'0'0'3585'0'0,"0"0"-2432"0"0,0 0-806 0 0,0 0 117 0 0,0 0 189 0 0,0 0 50 0 0,0 0-133 0 0,0 0-240 0 0,0 0-177 0 0,0 0-116 0 0,-19 31-56 0 0,-59 97-58 0 0,47-71-399 0 0,29-40-1004 0 0,1-7-3104 0 0,1-8 2103 0 0,0-1-4903 0 0</inkml:trace>
  <inkml:trace contextRef="#ctx0" brushRef="#br0" timeOffset="1099.465">1987 898 4793 0 0,'0'0'2582'0'0,"0"0"-1026"0"0,0 0-174 0 0,0 0 201 0 0,0 0 33 0 0,0 0-210 0 0,0 0-401 0 0,0 0-332 0 0,0 0-203 0 0,0 0-114 0 0,0 0-84 0 0,17-33-72 0 0,53-107-43 0 0,-5 39-16 0 0,-44 77-246 0 0,-21 25 68 0 0,0 0 0 0 0,0 0 1 0 0,0 0-1 0 0,0 1 0 0 0,0-1 1 0 0,0 0-1 0 0,1 0 0 0 0,-1 0 1 0 0,0 0-1 0 0,1 0 1 0 0,-1 0-1 0 0,1 0 0 0 0,-1 0 1 0 0,1 0-1 0 0,0-1 0 0 0,-1 1 1 0 0,1 0-1 0 0,0 0 0 0 0,-1 0 1 0 0,1-1-1 0 0,0 1 1 0 0,0 0-1 0 0,0-1 0 0 0,0 1 1 0 0,0-1-1 0 0,0 1 0 0 0,0-1 1 0 0,0 1-1 0 0,0-1 0 0 0,0 1 1 0 0,0-1-1 0 0,0 0 1 0 0,0 0-1 0 0,0 0 0 0 0,0 0 1 0 0,0 1-1 0 0,0-1 0 0 0,0-1 1 0 0,0 1-1 0 0,0 0 0 0 0,0 0 1 0 0,0 0-1 0 0,0 0 1 0 0,0-1-1 0 0,1 1 0 0 0,-1-1 1 0 0,-1 1-1 0 0,1-1 0 0 0,0 1 1 0 0,0-1-1 0 0,0 1 0 0 0,0-1 1 0 0,0 0-1 0 0,0 1 1 0 0,-1-1-1 0 0,1 0 0 0 0,0 0 1 0 0,0 0-1 0 0,-1 0 0 0 0,1 1 1 0 0,-1-1-1 0 0,1 0 0 0 0,-1 0 1 0 0,1 0-1 0 0,-1 0 1 0 0,0 0-1 0 0,1 0 0 0 0,-1 0 1 0 0,0 0-1 0 0,0-1 37 0 0,4 157-1027 0 0,-4-149 1058 0 0,0-1 0 0 0,1 1 0 0 0,-1-1 0 0 0,1 1 0 0 0,0-1 0 0 0,0 0 0 0 0,1 1 0 0 0,-1-1 1 0 0,1 0-1 0 0,0 0 0 0 0,1 0 0 0 0,-1 0 0 0 0,1 0 0 0 0,0-1 0 0 0,0 1 0 0 0,1-1 0 0 0,-1 0 0 0 0,1 0 0 0 0,0 0 0 0 0,0 0 0 0 0,0 0 0 0 0,1-1 0 0 0,-1 0 0 0 0,1 0 0 0 0,0 0 0 0 0,0-1 0 0 0,0 0 0 0 0,0 0 0 0 0,0 0 1 0 0,0 0-1 0 0,1-1 0 0 0,2 1-31 0 0,0-1 209 0 0,1-1 0 0 0,-1 0 1 0 0,0 0-1 0 0,1 0 0 0 0,-1-1 1 0 0,0-1-1 0 0,0 1 0 0 0,1-2 1 0 0,-1 1-1 0 0,-1-1 1 0 0,1 0-1 0 0,0 0 0 0 0,-1-1 1 0 0,1 0-1 0 0,-1-1 0 0 0,0 1 1 0 0,-1-1-1 0 0,1-1 0 0 0,-1 1 1 0 0,0-1-1 0 0,4-5-209 0 0,104-150 907 0 0,-113 160-909 0 0,53-110-1749 0 0,-22 41-5220 0 0,-19 46-1824 0 0</inkml:trace>
  <inkml:trace contextRef="#ctx0" brushRef="#br0" timeOffset="1317.978">3101 0 7994 0 0,'0'0'4370'0'0,"0"0"-2816"0"0,0 0-692 0 0,0 0 152 0 0,0 0 132 0 0,-9 34 35 0 0,-26 111-106 0 0,1 52 1372 0 0,-22 155-1715 0 0,54-293-865 0 0,3-50-218 0 0,0-1 1 0 0,-1 1-1 0 0,-1-1 1 0 0,1 1-1 0 0,-1-1 1 0 0,-1 1-1 0 0,1-1 1 0 0,-2 1 0 0 0,1-1-1 0 0,-1 0 1 0 0,-3 7 350 0 0,-38 9-15542 0 0,39-23 13485 0 0,-3-1 1269 0 0</inkml:trace>
  <inkml:trace contextRef="#ctx0" brushRef="#br0" timeOffset="1530.566">2771 357 7082 0 0,'0'0'1872'0'0,"0"0"-560"0"0,0 0-224 0 0,0 0-95 0 0,0 0-193 0 0,0 0-280 0 0,0 0-160 0 0,203-29-144 0 0,-177 29-72 0 0,3 0 8 0 0,0 3-80 0 0,-5 5-48 0 0,2-5-96 0 0,-6 8-216 0 0,3-3-576 0 0,-7-1-1489 0 0,-7 1-2232 0 0,-1-5-1888 0 0</inkml:trace>
  <inkml:trace contextRef="#ctx0" brushRef="#br0" timeOffset="769.829">1772 99 7178 0 0,'0'0'672'0'0,"0"0"-696"0"0,0 0-528 0 0,0 0-489 0 0,0 0-103 0 0,0 0-312 0 0,0 0-841 0 0,0 0 961 0 0</inkml:trace>
  <inkml:trace contextRef="#ctx0" brushRef="#br0" timeOffset="2055.978">1762 85 0 0 0,'0'0'958'0'0,"0"0"441"0"0,0 0 109 0 0,0 0-80 0 0,0 0-134 0 0,0 0-218 0 0,0 0-241 0 0,0 0-194 0 0,0 0-149 0 0,0 0-148 0 0,-6 1-114 0 0,-18 4-89 0 0,24-5-134 0 0,0 0-1 0 0,1 0 1 0 0,-1 0-1 0 0,0 0 0 0 0,1 0 1 0 0,-1 0-1 0 0,0 0 1 0 0,1 0-1 0 0,-1 0 1 0 0,0 0-1 0 0,0 0 1 0 0,1 0-1 0 0,-1 0 1 0 0,0 0-1 0 0,1 0 1 0 0,-1 0-1 0 0,0 0 0 0 0,1 0 1 0 0,-1 0-1 0 0,0 0 1 0 0,0 1-1 0 0,1-1 1 0 0,-1 0-1 0 0,0 0 1 0 0,1 0-1 0 0,-1 1 1 0 0,0-1-1 0 0,0 0 0 0 0,0 0 1 0 0,1 0-1 0 0,-1 1 1 0 0,0-1-1 0 0,0 0 1 0 0,0 0-1 0 0,0 1 1 0 0,1-1-1 0 0,-1 0 1 0 0,0 1-1 0 0,0-1 0 0 0,0 0 1 0 0,0 1-1 0 0,0-1 1 0 0,0 0-1 0 0,0 0 1 0 0,0 1-1 0 0,0-1 1 0 0,0 0-1 0 0,0 1 1 0 0,0-1-1 0 0,0 0 1 0 0,0 1-1 0 0,0-1 0 0 0,0 0 1 0 0,0 1-1 0 0,0-1 1 0 0,-1 0-1 0 0,1 0 1 0 0,0 1-1 0 0,0-1 1 0 0,0 0-1 0 0,0 0 1 0 0,-1 1-1 0 0,1-1-6 0 0,26-2-26 0 0,-13 1-1789 0 0,-2 0-3462 0 0,-7 1 1642 0 0</inkml:trace>
</inkml:ink>
</file>

<file path=ppt/ink/ink5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3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7 364 0 0 0,'0'0'1256'0'0,"0"0"551"0"0,0 0 151 0 0,0 0-55 0 0,0 0-92 0 0,0 0-146 0 0,33-3-153 0 0,106-11-133 0 0,-59-9 441 0 0,-66 15-1445 0 0,8-2-81 0 0,0-1 0 0 0,-2-1 0 0 0,1 0 0 0 0,-2-2 0 0 0,1 0 0 0 0,-2-1 0 0 0,0-1 0 0 0,-1-1 0 0 0,-1-1 0 0 0,0 0 0 0 0,-2-1 0 0 0,0 0 0 0 0,-1-1 0 0 0,0-1 0 0 0,-2-1-294 0 0,-6-20 286 0 0,-5 42-316 0 0,0-1 0 0 0,0 0 1 0 0,0 1-1 0 0,0-1 1 0 0,0 0-1 0 0,0 1 0 0 0,-1-1 1 0 0,1 0-1 0 0,0 1 0 0 0,0-1 1 0 0,-1 1-1 0 0,1-1 0 0 0,0 0 1 0 0,-1 1-1 0 0,1-1 1 0 0,0 1-1 0 0,-1-1 0 0 0,1 1 1 0 0,-1-1-1 0 0,1 1 0 0 0,-1 0 1 0 0,1-1-1 0 0,-1 1 0 0 0,0-1 1 0 0,1 1-1 0 0,-1 0 0 0 0,1 0 1 0 0,-1-1-1 0 0,0 1 1 0 0,1 0-1 0 0,-1 0 0 0 0,0 0 1 0 0,1 0-1 0 0,-1-1 0 0 0,1 1 1 0 0,-1 0-1 0 0,0 0 0 0 0,1 0 1 0 0,-1 1-1 0 0,0-1 1 0 0,1 0-1 0 0,-1 0 0 0 0,0 0 1 0 0,1 0-1 0 0,-1 1 0 0 0,0-1 1 0 0,1 0-1 0 0,-1 0 0 0 0,1 1 1 0 0,-1-1-1 0 0,1 1 0 0 0,-1-1 1 0 0,1 0-1 0 0,-1 1 1 0 0,1-1-1 0 0,-1 1 0 0 0,1-1 1 0 0,-1 1 29 0 0,-6 8-149 0 0,-1-1 1 0 0,1 1 0 0 0,1 0 0 0 0,0 0 0 0 0,0 1 0 0 0,1 0 0 0 0,0 0 0 0 0,1 0-1 0 0,0 1 1 0 0,1-1 0 0 0,0 1 0 0 0,0 0 0 0 0,1 0 0 0 0,0 10 148 0 0,1-18-24 0 0,-16 119-23 0 0,6 0 1 0 0,4 0 0 0 0,7 1-1 0 0,6 28 47 0 0,-3 202-657 0 0,-3-340 662 0 0,0 0-1 0 0,-1 0 1 0 0,0 0 0 0 0,-1 0 0 0 0,0 0-1 0 0,-1-1 1 0 0,-1 1 0 0 0,0 0 0 0 0,-1-1-1 0 0,0 0 1 0 0,-1 0 0 0 0,0-1-1 0 0,-1 0 1 0 0,0 0 0 0 0,0 0 0 0 0,-1-1-1 0 0,-1 0 1 0 0,0 0 0 0 0,0-1 0 0 0,-1 0-1 0 0,0-1 1 0 0,-1 0 0 0 0,0-1-1 0 0,0 0 1 0 0,0-1 0 0 0,-1 0 0 0 0,0 0-1 0 0,0-1 1 0 0,0-1 0 0 0,-1 0 0 0 0,0-1-1 0 0,1 0 1 0 0,-10 0-5 0 0,16-2 89 0 0,0-1-1 0 0,0 1 1 0 0,0-1 0 0 0,0 0-1 0 0,-1-1 1 0 0,1 1 0 0 0,0-1-1 0 0,0 0 1 0 0,0-1-1 0 0,0 1 1 0 0,1-1 0 0 0,-1 0-1 0 0,0-1 1 0 0,1 0 0 0 0,-1 0-1 0 0,1 0 1 0 0,0 0 0 0 0,0-1-1 0 0,0 0 1 0 0,1 0-1 0 0,-1 0 1 0 0,1 0 0 0 0,0-1-1 0 0,0 0 1 0 0,0 1 0 0 0,1-2-1 0 0,0 1 1 0 0,0 0 0 0 0,0-1-1 0 0,-1-4-88 0 0,3-5 91 0 0,0 0-1 0 0,1 0 0 0 0,1 0 0 0 0,0 0 1 0 0,1 0-1 0 0,1 0 0 0 0,0 0 0 0 0,1 0 1 0 0,1 1-1 0 0,0-1 0 0 0,1 1 0 0 0,0 1 1 0 0,2-1-1 0 0,-1 1 0 0 0,1 0 0 0 0,1 1 1 0 0,0 0-1 0 0,1 0 0 0 0,5-3-90 0 0,12-17 81 0 0,1 2-1 0 0,2 1 1 0 0,1 1-1 0 0,1 1 1 0 0,1 2-1 0 0,1 2 1 0 0,1 1-1 0 0,1 1 0 0 0,32-12-80 0 0,-54 26-114 0 0,0 0-1 0 0,0 1 0 0 0,1 1 1 0 0,0 0-1 0 0,0 1 0 0 0,0 1 1 0 0,0 0-1 0 0,0 1 0 0 0,1 1 1 0 0,-1 0-1 0 0,13 2 115 0 0,6 10-4478 0 0,-10-2-6139 0 0,-17-8 6197 0 0</inkml:trace>
  <inkml:trace contextRef="#ctx0" brushRef="#br0" timeOffset="245.89">1012 743 6865 0 0,'0'0'1988'0'0,"0"0"-440"0"0,0 0-81 0 0,0 0 125 0 0,0 0-38 0 0,0 0-253 0 0,0 0-358 0 0,0 0-333 0 0,-9 32-243 0 0,-24 100-159 0 0,19-16-333 0 0,14-87-553 0 0,2 0-1169 0 0,0-19-1117 0 0,0-1-3513 0 0,0-5 125 0 0</inkml:trace>
  <inkml:trace contextRef="#ctx0" brushRef="#br0" timeOffset="501.395">990 386 9714 0 0,'0'0'2689'0'0,"0"0"-1713"0"0,0 0-424 0 0,0 0-168 0 0,0 0-40 0 0,0 0-232 0 0,0 0-584 0 0,0 0-592 0 0,0 0-312 0 0,0 0-401 0 0,0 0-1167 0 0,0 0-4194 0 0</inkml:trace>
  <inkml:trace contextRef="#ctx0" brushRef="#br0" timeOffset="664.208">1641 721 14739 0 0,'0'0'788'0'0,"0"0"-366"0"0,0 0-58 0 0,0 0 125 0 0,0 0 43 0 0,0 0-81 0 0,0 0-175 0 0,0 0-136 0 0,0 0-66 0 0,-22 35-25 0 0,-69 109-36 0 0,22-47-115 0 0,3-9-1073 0 0,37-66-3130 0 0,-3-7-5785 0 0,25-15 7425 0 0</inkml:trace>
  <inkml:trace contextRef="#ctx0" brushRef="#br0" timeOffset="823.536">1238 747 6977 0 0,'0'0'1870'0'0,"0"0"-1139"0"0,0 0-520 0 0,0 0 127 0 0,0 0 308 0 0,0 0 165 0 0,0 0 1 0 0,0 0-73 0 0,0 0-71 0 0,0 0-53 0 0,0 0-55 0 0,0 0-55 0 0,36 24-57 0 0,116 74-84 0 0,-47-47 123 0 0,-56-37-535 0 0,64 18-146 0 0,-36-16-4265 0 0,-48-9-3426 0 0,-19-6 3689 0 0</inkml:trace>
  <inkml:trace contextRef="#ctx0" brushRef="#br0" timeOffset="1156.945">1905 1019 0 0 0,'0'0'712'0'0,"0"0"1410"0"0,0 0 462 0 0,0 0-64 0 0,0 0-241 0 0,0 0-356 0 0,0 0-323 0 0,0 0-253 0 0,0 0-248 0 0,31-7-207 0 0,96-25-173 0 0,-88 12-136 0 0,-31 10-400 0 0,-2 0 0 0 0,1-1 0 0 0,-1 1 0 0 0,-1-1-1 0 0,0 0 1 0 0,-1-1 0 0 0,0 1 0 0 0,0-1 0 0 0,-1 0 0 0 0,-1 0 0 0 0,0 0 0 0 0,-1 0 0 0 0,0-3-183 0 0,-1 13-14 0 0,0 1 0 0 0,0-1 0 0 0,0 0 0 0 0,0 1 0 0 0,-1-1 0 0 0,1 1-1 0 0,0-1 1 0 0,-1 0 0 0 0,0 1 0 0 0,1-1 0 0 0,-1 1 0 0 0,0 0 0 0 0,0-1 0 0 0,0 1 0 0 0,0 0 0 0 0,0-1 0 0 0,0 1 0 0 0,0 0 0 0 0,0 0 0 0 0,0 0 0 0 0,-1 0 0 0 0,1 0 0 0 0,0 0 0 0 0,-1 0 0 0 0,1 0 0 0 0,-1 1 0 0 0,1-1 0 0 0,-1 0 0 0 0,1 1 0 0 0,-1-1 0 0 0,1 1-1 0 0,-1 0 1 0 0,0 0 0 0 0,1-1 0 0 0,-1 1 0 0 0,0 0 0 0 0,1 0 0 0 0,-2 1 14 0 0,-64 15-1448 0 0,53-8 1269 0 0,1 0-1 0 0,0 1 1 0 0,0 0-1 0 0,1 1 1 0 0,0 0-1 0 0,1 1 1 0 0,0 0 0 0 0,0 1-1 0 0,1 0 1 0 0,1 0-1 0 0,0 1 1 0 0,1 1-1 0 0,1-1 1 0 0,0 1 0 0 0,0 1-1 0 0,1-1 1 0 0,1 1-1 0 0,1 0 1 0 0,0 0-1 0 0,1 1 1 0 0,0-1 0 0 0,1 15 179 0 0,3-26-18 0 0,1 1 0 0 0,0 0 0 0 0,0-1 0 0 0,1 1 0 0 0,-1-1 0 0 0,1 0 0 0 0,0 0 0 0 0,0 0 0 0 0,0 0 0 0 0,1 0 0 0 0,-1-1 0 0 0,1 1 0 0 0,0-1 1 0 0,0 0-1 0 0,0 0 0 0 0,1-1 0 0 0,-1 1 0 0 0,1-1 0 0 0,-1 0 0 0 0,1 0 0 0 0,0 0 0 0 0,-1-1 0 0 0,1 0 0 0 0,0 0 0 0 0,0 0 0 0 0,0 0 1 0 0,0-1-1 0 0,0 0 0 0 0,0 0 0 0 0,0 0 0 0 0,0-1 0 0 0,0 1 0 0 0,0-1 0 0 0,1-1 18 0 0,12 1-319 0 0,0-1 0 0 0,1 0 0 0 0,-1-2 0 0 0,0 0 0 0 0,-1-1 1 0 0,1-1-1 0 0,16-7 319 0 0,64-34-7161 0 0,-84 40 5414 0 0,8-5-1332 0 0</inkml:trace>
  <inkml:trace contextRef="#ctx0" brushRef="#br0" timeOffset="1621.629">2556 850 1232 0 0,'0'0'1734'0'0,"0"0"-312"0"0,0 0-122 0 0,0 0 1 0 0,0 0-82 0 0,0 0-228 0 0,0 0-276 0 0,0 0-208 0 0,0 0-164 0 0,0 0-102 0 0,0 0-76 0 0,-24 33-51 0 0,-75 101-37 0 0,75-93-15 0 0,29-34 23 0 0,-1-5-35 0 0,2 2 222 0 0,1-1-1 0 0,0 0 0 0 0,0 0 0 0 0,0-1 0 0 0,0 0 0 0 0,0 0 1 0 0,0 0-1 0 0,1-1 0 0 0,-1 0 0 0 0,1-1 0 0 0,-1 1 0 0 0,1-2 0 0 0,-1 1 1 0 0,0-1-1 0 0,1 0 0 0 0,-1 0 0 0 0,0-1 0 0 0,1 0 0 0 0,-1 0 1 0 0,0-1-1 0 0,-1 0 0 0 0,1 0 0 0 0,0-1 0 0 0,-1 1 0 0 0,0-2 0 0 0,0 1 1 0 0,0-1-1 0 0,2-1-271 0 0,11-10 417 0 0,-1 0 1 0 0,0-2-1 0 0,-2 0 0 0 0,0 0 1 0 0,0-2-1 0 0,-2 0 1 0 0,-1-1-1 0 0,6-12-417 0 0,-3 9-216 0 0,-1-1 1 0 0,-1-1-1 0 0,-1-1 0 0 0,-2 0 1 0 0,0 0-1 0 0,-2-1 0 0 0,-1 0 0 0 0,-1 0 1 0 0,-2-1-1 0 0,-1 0 0 0 0,-1 0 1 0 0,-1-23 215 0 0,-2 45-279 0 0,0-1 0 0 0,-1 1 0 0 0,0 0 0 0 0,0-1 0 0 0,-1 1 0 0 0,0 0 0 0 0,0 0 0 0 0,-1 0 0 0 0,0 0 0 0 0,0 0 0 0 0,0 1 0 0 0,-1 0 0 0 0,0-1 0 0 0,0 1 0 0 0,-1 1 0 0 0,1-1 0 0 0,-1 0 0 0 0,-1 1 0 0 0,1 0 0 0 0,-1 1 0 0 0,0-1 0 0 0,0 1 0 0 0,0 0 0 0 0,0 0 0 0 0,-1 1 0 0 0,0 0 0 0 0,0 0 0 0 0,1 1 0 0 0,-2-1 0 0 0,1 2 0 0 0,-6-2 279 0 0,6 3-54 0 0,-1 1 0 0 0,0 0 0 0 0,0 0 0 0 0,0 1 0 0 0,0 0 1 0 0,1 0-1 0 0,-1 0 0 0 0,1 1 0 0 0,0 1 0 0 0,-1-1 0 0 0,2 1 0 0 0,-1 0 0 0 0,0 1 0 0 0,1 0 0 0 0,0 0 0 0 0,0 0 1 0 0,0 0-1 0 0,1 1 0 0 0,-1 0 0 0 0,1 0 0 0 0,1 1 0 0 0,-1 0 0 0 0,-2 5 54 0 0,-1 3 309 0 0,1 1 0 0 0,0 0 0 0 0,1 0 0 0 0,1 0 1 0 0,1 0-1 0 0,0 1 0 0 0,1 0 0 0 0,0 0 0 0 0,2 0 0 0 0,0 13-309 0 0,1-14 175 0 0,1-1 1 0 0,1 0-1 0 0,0-1 0 0 0,1 1 0 0 0,1 0 1 0 0,0-1-1 0 0,1 1 0 0 0,0-1 0 0 0,1-1 1 0 0,1 1-1 0 0,0-1 0 0 0,1 0 0 0 0,0 0 0 0 0,1-1 1 0 0,2 1-176 0 0,13 17 153 0 0,1-2 0 0 0,1 0 0 0 0,1-2 0 0 0,2-1 0 0 0,0-2 0 0 0,2 0 0 0 0,0-2 0 0 0,2-2 0 0 0,0-1 0 0 0,1-1 0 0 0,1-2-1 0 0,23 7-152 0 0,49 6-4078 0 0,3-12-4558 0 0,-91-16 3782 0 0</inkml:trace>
</inkml:ink>
</file>

<file path=ppt/ink/ink5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0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573 129 1640 0 0,'0'0'830'0'0,"0"0"-181"0"0,0 0 114 0 0,0 0 409 0 0,0 0 522 0 0,0 0 376 0 0,0 0-46 0 0,0 0-319 0 0,0 0-444 0 0,0 0-382 0 0,-6-19-229 0 0,-22-59-108 0 0,28 77-488 0 0,0-1-1 0 0,0 1 0 0 0,-1-1 1 0 0,1 1-1 0 0,-1-1 0 0 0,1 1 0 0 0,-1 0 1 0 0,1-1-1 0 0,-1 1 0 0 0,0 0 1 0 0,0-1-1 0 0,1 1 0 0 0,-1 0 1 0 0,0 0-1 0 0,0 0 0 0 0,0 0 0 0 0,0 0 1 0 0,-1 0-1 0 0,1 0 0 0 0,0 0 1 0 0,0 0-1 0 0,-1 0 0 0 0,1 1 1 0 0,0-1-1 0 0,-1 1 0 0 0,1-1 0 0 0,0 1 1 0 0,-1-1-1 0 0,1 1 0 0 0,-1 0 1 0 0,1-1-1 0 0,-1 1 0 0 0,1 0 0 0 0,-1 0 1 0 0,0 0-54 0 0,-7 0 308 0 0,-5 1-213 0 0,-1 0-1 0 0,0 1 1 0 0,1 0-1 0 0,-1 2 1 0 0,1-1-1 0 0,-1 2 1 0 0,1 0-1 0 0,1 0 1 0 0,-1 1-1 0 0,1 1 1 0 0,0 1-1 0 0,1-1 1 0 0,-1 2-1 0 0,-1 2-94 0 0,11-9 15 0 0,-19 12 16 0 0,-1 1 0 0 0,2 2 0 0 0,0 0 0 0 0,1 1 0 0 0,1 1 0 0 0,0 1 0 0 0,2 1 1 0 0,0 0-1 0 0,2 1 0 0 0,0 1 0 0 0,2 0 0 0 0,0 1 0 0 0,1 0 0 0 0,2 1 0 0 0,1 1 0 0 0,0 1-31 0 0,7-19 30 0 0,1-1-1 0 0,-1 1 0 0 0,1-1 1 0 0,1 1-1 0 0,0 0 1 0 0,0-1-1 0 0,0 1 0 0 0,1 0 1 0 0,0-1-1 0 0,1 1 0 0 0,0-1 1 0 0,0 0-1 0 0,0 1 1 0 0,1-1-1 0 0,0 0 0 0 0,0 0 1 0 0,1 0-1 0 0,0-1 0 0 0,0 1 1 0 0,1-1-1 0 0,0 0 1 0 0,0-1-1 0 0,0 1 0 0 0,0-1 1 0 0,1 0-1 0 0,0 0 0 0 0,0 0 1 0 0,1-1-1 0 0,-1 0 1 0 0,1 0-1 0 0,0-1 0 0 0,0 0 1 0 0,0 0-1 0 0,0 0-29 0 0,21 3 144 0 0,0 0 0 0 0,0-2 1 0 0,0-1-1 0 0,0-2 0 0 0,0 0 0 0 0,1-2 0 0 0,-1-1 0 0 0,0-1 0 0 0,0-2 1 0 0,0-1-1 0 0,19-6-144 0 0,57-34-584 0 0,-48-3-6842 0 0,-47 39 1517 0 0,-3 5-2645 0 0</inkml:trace>
</inkml:ink>
</file>

<file path=ppt/ink/ink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6817 0 0,'0'0'1367'0'0,"0"0"-386"0"0,0 0-53 0 0,0 0 164 0 0,0 0 115 0 0,0 0-61 0 0,0 0-210 0 0,0 0-192 0 0,0 0-116 0 0,0 0-70 0 0,0 0-26 0 0,0 0-50 0 0,0 0-15 0 0,19 0 4 0 0,118 3 895 0 0,-75-2-1084 0 0,0-3 0 0 0,-1-3 1 0 0,1-2-1 0 0,28-9-282 0 0,-78 13-1038 0 0,-1-1-1998 0 0,-3 3-7516 0 0,-7 1 4327 0 0</inkml:trace>
</inkml:ink>
</file>

<file path=ppt/ink/ink5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11 7026 0 0,'0'0'1872'0'0,"0"0"-340"0"0,0 0-111 0 0,0 0 203 0 0,0 0 166 0 0,0 0-73 0 0,0 0-319 0 0,0 0-370 0 0,0 0-308 0 0,0 0-213 0 0,0 0-114 0 0,0 0-52 0 0,0 0-27 0 0,-9-10 680 0 0,1 19-474 0 0,2-3 762 0 0,4-3-3227 0 0,4-1-2739 0 0,4-1-3768 0 0,-6-1-946 0 0</inkml:trace>
</inkml:ink>
</file>

<file path=ppt/ink/ink5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0 12835 0 0,'0'0'1881'0'0,"0"0"-626"0"0,0 0-200 0 0,0 0 191 0 0,0 0 149 0 0,0 0-66 0 0,0 0-303 0 0,0 0-384 0 0,0 0-278 0 0,0 0-164 0 0,0 0-102 0 0,0 0-46 0 0,0 0-17 0 0,-1 2-7 0 0,-9 30-327 0 0,14-19-9600 0 0,-2-12-1520 0 0</inkml:trace>
</inkml:ink>
</file>

<file path=ppt/ink/ink5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3225 0 0,'0'0'955'0'0,"0"0"-199"0"0,0 0 59 0 0,0 0 258 0 0,0 0 162 0 0,0 0-89 0 0,0 0-308 0 0,0 0-261 0 0,0 0-85 0 0,0 0 101 0 0,0 0 155 0 0,0 0 69 0 0,0 0-29 0 0,31 0-91 0 0,103 1-86 0 0,209 13 2391 0 0,369-40-511 0 0,101-33-2064 0 0,439-36-1413 0 0,-1038 84-1788 0 0,-168 11-2535 0 0,0-1-4569 0 0,-45 1 7539 0 0</inkml:trace>
</inkml:ink>
</file>

<file path=ppt/ink/ink5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6329 0 0,'0'0'3105'0'0,"0"0"-2106"0"0,0 0-972 0 0,0 0-14 0 0,0 0 386 0 0,0 0 484 0 0,0 0 251 0 0,0 0 13 0 0,0 0-133 0 0,0 0-213 0 0,0 0-146 0 0,32-5-72 0 0,106-16-51 0 0,247-2 2366 0 0,1504-57-2098 0 0,-1494 65-3720 0 0,-264 8-1454 0 0,-2-1-4421 0 0,-82 5 3565 0 0</inkml:trace>
</inkml:ink>
</file>

<file path=ppt/ink/ink5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2.6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21 100 6905 0 0,'0'0'1190'0'0,"0"0"-208"0"0,0 0-24 0 0,0 0 245 0 0,0 0 280 0 0,0 0 116 0 0,0 0-138 0 0,0 0-306 0 0,0 0-353 0 0,0 0-323 0 0,0 0-224 0 0,-4-5-160 0 0,1 1-85 0 0,-7-8-18 0 0,6 37 68 0 0,4 31 76 0 0,3 0-1 0 0,2 0 0 0 0,2 0 1 0 0,3-1-1 0 0,2 0 0 0 0,16 44-135 0 0,-25-89 25 0 0,0 1-1 0 0,1-1 0 0 0,0 0 1 0 0,1 1-1 0 0,0-2 0 0 0,0 1 0 0 0,1-1 1 0 0,0 0-1 0 0,1 0 0 0 0,0 0 0 0 0,0-1 1 0 0,1 0-1 0 0,0-1 0 0 0,0 1 0 0 0,1-2 1 0 0,0 1-1 0 0,0-1 0 0 0,0 0 0 0 0,1-1 1 0 0,0 0-1 0 0,0-1 0 0 0,1 0 0 0 0,-1-1 1 0 0,1 0-1 0 0,-1 0 0 0 0,5-1-24 0 0,-8-2 69 0 0,0 0-1 0 0,-1-1 1 0 0,1 0-1 0 0,0-1 0 0 0,-1 1 1 0 0,1-1-1 0 0,-1-1 1 0 0,1 1-1 0 0,-1-1 0 0 0,0 0 1 0 0,0 0-1 0 0,0-1 1 0 0,0 0-1 0 0,-1 0 0 0 0,0 0 1 0 0,0-1-1 0 0,0 0 1 0 0,0 0-1 0 0,-1 0 1 0 0,1-1-69 0 0,21-26 155 0 0,-1-1 1 0 0,-2-1 0 0 0,-2-1 0 0 0,-1-1 0 0 0,-1 0 0 0 0,8-28-156 0 0,-23 55 14 0 0,15-28-261 0 0,-3 74-695 0 0,-13-24 951 0 0,1 0 1 0 0,1 0 0 0 0,0-1-1 0 0,0 0 1 0 0,1 0 0 0 0,0 0-1 0 0,1-1 1 0 0,1 1 0 0 0,0-2-1 0 0,0 1 1 0 0,1-1 0 0 0,1-1-1 0 0,-1 0 1 0 0,1 0 0 0 0,1-1-1 0 0,0 0 1 0 0,0 0 0 0 0,0-1-1 0 0,1-1 1 0 0,0 0 0 0 0,0-1-1 0 0,1 0 1 0 0,-1-1 0 0 0,9 2-10 0 0,-11-6 89 0 0,-1-1 0 0 0,1 0 1 0 0,0 0-1 0 0,-1-1 1 0 0,1 0-1 0 0,-1-1 1 0 0,0 0-1 0 0,1 0 1 0 0,-1-1-1 0 0,-1 0 1 0 0,1 0-1 0 0,-1-1 0 0 0,1-1 1 0 0,-1 1-1 0 0,-1-1 1 0 0,1-1-1 0 0,-1 1 1 0 0,0-1-1 0 0,-1 0 1 0 0,1-1-1 0 0,-2 0 0 0 0,1 0 1 0 0,-1 0-1 0 0,0 0 1 0 0,0-1-1 0 0,-1 0 1 0 0,-1 0-1 0 0,2-6-89 0 0,10-16 263 0 0,-3 0 1 0 0,0-1-1 0 0,-2 0 0 0 0,-1-1 0 0 0,-2-2-263 0 0,20-149 141 0 0,-23 105-2699 0 0,-4 77 36 0 0,-1 3-3931 0 0,0 2 3627 0 0,1-2 1138 0 0,-2 5-7659 0 0</inkml:trace>
  <inkml:trace contextRef="#ctx0" brushRef="#br0" timeOffset="324.882">1482 317 8090 0 0,'0'0'1105'0'0,"0"0"-307"0"0,0 0-165 0 0,0 0 26 0 0,0 0 79 0 0,0 0-24 0 0,0 0-124 0 0,0 0-130 0 0,0 0-131 0 0,0 0-91 0 0,-8 32-62 0 0,-23 103-51 0 0,30-132-116 0 0,0 0 0 0 0,0 1 0 0 0,0-1-1 0 0,1 0 1 0 0,-1 1 0 0 0,1-1 0 0 0,0 1 0 0 0,0-1-1 0 0,0 0 1 0 0,0 1 0 0 0,1-1 0 0 0,-1 0-1 0 0,1 1 1 0 0,0-1 0 0 0,0 0 0 0 0,0 1 0 0 0,1-1-1 0 0,-1 0 1 0 0,1 0 0 0 0,1 2-9 0 0,2 2 43 0 0,-2-1 101 0 0,0-1 0 0 0,1 0 0 0 0,0-1 0 0 0,0 1 0 0 0,0-1 0 0 0,0 1 0 0 0,1-1 1 0 0,0 0-1 0 0,0-1 0 0 0,0 1 0 0 0,0-1 0 0 0,0 0 0 0 0,1 0 0 0 0,-1-1 0 0 0,1 0 0 0 0,0 0 0 0 0,0 0 0 0 0,0-1 0 0 0,0 1 1 0 0,0-1-1 0 0,0-1 0 0 0,0 1 0 0 0,0-1 0 0 0,0 0 0 0 0,0-1 0 0 0,0 1 0 0 0,0-1 0 0 0,0 0 0 0 0,0-1 0 0 0,0 1 0 0 0,0-1 1 0 0,0-1-1 0 0,-1 1 0 0 0,1-1 0 0 0,-1 0 0 0 0,0 0 0 0 0,0 0 0 0 0,0-1 0 0 0,0 1 0 0 0,0-1 0 0 0,-1-1 0 0 0,0 1 1 0 0,0-1-1 0 0,0 1 0 0 0,0-1 0 0 0,-1 0 0 0 0,0-1 0 0 0,0 1 0 0 0,2-4-144 0 0,-1-1 109 0 0,-1 1 1 0 0,0-1-1 0 0,-1 0 1 0 0,0 0-1 0 0,0 0 1 0 0,-1 0-1 0 0,-1 0 0 0 0,1 0 1 0 0,-2 0-1 0 0,1-1 1 0 0,-1 1-1 0 0,-1 0 0 0 0,0 0 1 0 0,-3-8-110 0 0,2 9-113 0 0,-1 0 1 0 0,1 1-1 0 0,-2-1 1 0 0,1 1-1 0 0,-1 0 0 0 0,-1 1 1 0 0,1-1-1 0 0,-1 1 1 0 0,-1 0-1 0 0,1 0 1 0 0,-1 1-1 0 0,0 0 0 0 0,-1 0 1 0 0,1 1-1 0 0,-1 0 1 0 0,-1-1 112 0 0,-52-6-4769 0 0,25 26-4951 0 0,26-6 2544 0 0</inkml:trace>
  <inkml:trace contextRef="#ctx0" brushRef="#br0" timeOffset="660.975">1972 630 160 0 0,'0'0'1071'0'0,"0"0"-34"0"0,0 0 334 0 0,0 0 487 0 0,0 0 392 0 0,0 0 96 0 0,0 0-222 0 0,0 0-322 0 0,0 0-290 0 0,0 0-231 0 0,0 0-153 0 0,0 0-97 0 0,0 0-64 0 0,-4 12-65 0 0,-12 30 1563 0 0,21-77-2354 0 0,1 0 0 0 0,2 0 0 0 0,1 0 0 0 0,2 1-1 0 0,1 1 1 0 0,2 0 0 0 0,16-28-111 0 0,-17 35-691 0 0,15-24-385 0 0,-1 23-8165 0 0,-21 24 3482 0 0,1 2-1555 0 0</inkml:trace>
  <inkml:trace contextRef="#ctx0" brushRef="#br0" timeOffset="940.013">2520 30 12203 0 0,'0'0'1937'0'0,"0"0"-520"0"0,0 0-293 0 0,0 0 7 0 0,0 0-15 0 0,0 0-165 0 0,0 0-298 0 0,0 0-302 0 0,0 0-168 0 0,0 0-68 0 0,0 0-3 0 0,0 0 28 0 0,0 0-10 0 0,-1 24-15 0 0,-10 173 81 0 0,11 114-236 0 0,12-196-654 0 0,-10-100-2845 0 0,-2-11-3470 0 0,0-28-1194 0 0,0 15 5814 0 0</inkml:trace>
  <inkml:trace contextRef="#ctx0" brushRef="#br0" timeOffset="1290.507">2863 129 8010 0 0,'0'0'1271'0'0,"0"0"-328"0"0,0 0 85 0 0,0 0 297 0 0,0 0 200 0 0,0 0-60 0 0,0 0-238 0 0,-33 28-276 0 0,-104 88-209 0 0,52-51 655 0 0,80-60-1211 0 0,6-5-189 0 0,-1 0 0 0 0,1 0 0 0 0,-1 0 0 0 0,1 0 0 0 0,-1 0 0 0 0,1 0 0 0 0,-1 0 0 0 0,1 0 0 0 0,-1 0 0 0 0,0 1 0 0 0,1-1 0 0 0,-1 0 0 0 0,1 0 0 0 0,-1 0 0 0 0,1 1 0 0 0,-1-1 0 0 0,0 0 0 0 0,1 1 0 0 0,-1-1 0 0 0,0 0 0 0 0,1 1 0 0 0,-1-1 0 0 0,0 1 0 0 0,1-1 0 0 0,-1 0 0 0 0,0 1 0 0 0,0-1 0 0 0,1 1 0 0 0,-1-1 0 0 0,0 1 0 0 0,0-1 0 0 0,0 1 0 0 0,0-1 0 0 0,0 1 0 0 0,0-1 0 0 0,0 1 0 0 0,0-1 0 0 0,0 1 0 0 0,0-1 0 0 0,0 1 0 0 0,0-1 0 0 0,0 1 0 0 0,0-1 0 0 0,0 1 0 0 0,0-1 0 0 0,-1 1 0 0 0,1-1 0 0 0,0 1 0 0 0,0-1 0 0 0,-1 0 0 0 0,1 1 0 0 0,0-1 0 0 0,0 1 0 0 0,-1-1 0 0 0,1 0 0 0 0,0 1 0 0 0,-1-1 0 0 0,1 0 0 0 0,-1 1 0 0 0,1-1 0 0 0,-1 0 0 0 0,1 0 0 0 0,0 1 0 0 0,-1-1 0 0 0,1 0 0 0 0,-1 0 0 0 0,1 0 0 0 0,-1 0 3 0 0,166 92 1066 0 0,-67-8-480 0 0,-39-52-1637 0 0,-37-28-2538 0 0,0-3-4080 0 0,-13-1-1540 0 0</inkml:trace>
</inkml:ink>
</file>

<file path=ppt/ink/ink5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1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114 0 5097 0 0,'0'0'1718'0'0,"0"0"-1067"0"0,0 0-535 0 0,0 0-163 0 0,0 0 56 0 0,0 0 163 0 0,0 0 159 0 0,0 0 114 0 0,0 0 33 0 0,0 0-7 0 0,0 0-47 0 0,-17 30-57 0 0,-48 97-61 0 0,41-39 99 0 0,24-71-310 0 0,-4 9 18 0 0,2 0 1 0 0,0-1-1 0 0,2 1 0 0 0,1 0 0 0 0,1 0 0 0 0,1 0 0 0 0,2-1 0 0 0,0 0 0 0 0,1 0 0 0 0,2 0 0 0 0,1-1 0 0 0,0 0 1 0 0,2 0-1 0 0,1-1 0 0 0,10 15-113 0 0,-17-32 66 0 0,0 0 0 0 0,0-1-1 0 0,1 0 1 0 0,0 0 0 0 0,0 0 0 0 0,0-1 0 0 0,0 1 0 0 0,0-2 0 0 0,1 1 0 0 0,0-1 0 0 0,0 0 0 0 0,0 0 0 0 0,0-1 0 0 0,0 0 0 0 0,1 0 0 0 0,-1-1-1 0 0,0 0 1 0 0,1 0 0 0 0,-1 0 0 0 0,1-1 0 0 0,-1-1 0 0 0,1 1 0 0 0,-1-1 0 0 0,1 0 0 0 0,-1-1 0 0 0,1 0 0 0 0,-1 0 0 0 0,0 0 0 0 0,0-1-1 0 0,0 0 1 0 0,-1-1 0 0 0,1 1 0 0 0,-1-1 0 0 0,1-1 0 0 0,-1 1 0 0 0,-1-1 0 0 0,2-1-66 0 0,19-19 275 0 0,0-1 0 0 0,-2-1 0 0 0,-1-1 0 0 0,-1-1 0 0 0,-2-1 1 0 0,-1-1-1 0 0,-1-1 0 0 0,-2-1 0 0 0,-1 0 0 0 0,-1-1 0 0 0,-2 0 0 0 0,-2-1 0 0 0,-1-1 0 0 0,2-23-275 0 0,-6-14 907 0 0,-20 78-873 0 0,4 17-124 0 0,2 1 1 0 0,1 0 0 0 0,1 1 0 0 0,1 0 0 0 0,0 0 0 0 0,2 0-1 0 0,0 20 90 0 0,0-20-9 0 0,2 1 0 0 0,1-1-1 0 0,1 1 1 0 0,1-1-1 0 0,1 1 1 0 0,1-1-1 0 0,1 0 1 0 0,2 0-1 0 0,0 0 1 0 0,1 0-1 0 0,8 15 10 0 0,84 140-1841 0 0,-74-139-2087 0 0,-13-20-4308 0 0,-6-13 3004 0 0</inkml:trace>
  <inkml:trace contextRef="#ctx0" brushRef="#br0" timeOffset="253.054">900 622 5305 0 0,'0'0'3585'0'0,"0"0"-2309"0"0,0 0-686 0 0,0 0 100 0 0,0 0 180 0 0,0 0 57 0 0,0 0-87 0 0,0 0-179 0 0,0 34-196 0 0,3 102-163 0 0,7 25-23 0 0,5-104-348 0 0,-2-15-3073 0 0,-10-16-4855 0 0,-3-21 3415 0 0</inkml:trace>
  <inkml:trace contextRef="#ctx0" brushRef="#br0" timeOffset="844.215">1062 858 4193 0 0,'0'0'2156'0'0,"0"0"-1553"0"0,0 0-607 0 0,0 0 114 0 0,0 0 376 0 0,0 0 346 0 0,0 0 153 0 0,0 0-5 0 0,0 0-105 0 0,0 0-116 0 0,0 0-121 0 0,0 0-111 0 0,34 1-59 0 0,107 4-58 0 0,-16-18 429 0 0,132-28-177 0 0,-245 27 1500 0 0,-39-1-919 0 0,-185-58 396 0 0,197 67-1210 0 0,7 4-676 0 0,17 14-172 0 0,-3-3 429 0 0,-1 0 1 0 0,-1 0-1 0 0,1 1 1 0 0,-1 0-1 0 0,-1-1 0 0 0,0 1 1 0 0,0 0-1 0 0,-1 1 1 0 0,0-1-1 0 0,-1 0 1 0 0,0 5-11 0 0,3 13 13 0 0,6 184-203 0 0,-17-174 192 0 0,7-38 42 0 0,0 0 21 0 0,0 0 48 0 0,0 0 34 0 0,0 0 36 0 0,0 0 21 0 0,6-16 199 0 0,80-118-287 0 0,8 20-1823 0 0,-86 106-1061 0 0,-3 8-6282 0 0,-5 0 1034 0 0</inkml:trace>
  <inkml:trace contextRef="#ctx0" brushRef="#br0" timeOffset="1247.035">1811 707 9522 0 0,'0'0'1691'0'0,"0"0"-721"0"0,0 0-376 0 0,0 0 100 0 0,0 0 187 0 0,0 0 73 0 0,0 0-99 0 0,0 0-210 0 0,0 0-139 0 0,0 0-77 0 0,0 0-39 0 0,0 0-24 0 0,0 0-52 0 0,26-5-58 0 0,82-18-56 0 0,-7 14 181 0 0,-99 9-379 0 0,0 0 0 0 0,-1 0 0 0 0,1 0 0 0 0,0 0 0 0 0,-1 0 0 0 0,1 0 0 0 0,0 0 0 0 0,-1 0 1 0 0,1 1-1 0 0,0-1 0 0 0,-1 1 0 0 0,1-1 0 0 0,-1 1 0 0 0,1-1 0 0 0,-1 1 0 0 0,1 0 0 0 0,-1 0 0 0 0,1 0 0 0 0,-1 0 0 0 0,0 0 0 0 0,1 0 0 0 0,-1 0 0 0 0,0 1 0 0 0,0-1 0 0 0,0 0 0 0 0,0 1 0 0 0,0-1 0 0 0,0 0 0 0 0,0 1 0 0 0,-1-1 0 0 0,1 1 0 0 0,0 0 0 0 0,-1-1 0 0 0,1 1 0 0 0,-1-1 0 0 0,0 1 0 0 0,0 0 0 0 0,1-1 0 0 0,-1 1 1 0 0,0 0-1 0 0,0 0 0 0 0,0-1 0 0 0,-1 1 0 0 0,1 0-2 0 0,-29 74 236 0 0,-17-11 61 0 0,-32 65 475 0 0,78-128-768 0 0,-1-1 0 0 0,1 1 0 0 0,-1-1 0 0 0,1 1 0 0 0,0 0 0 0 0,0-1 0 0 0,0 1 0 0 0,0 0 0 0 0,0-1 0 0 0,0 1 0 0 0,0 0 0 0 0,0-1 0 0 0,1 1 0 0 0,-1-1 0 0 0,1 1 0 0 0,-1 0 0 0 0,1-1 0 0 0,0 1 0 0 0,0-1-1 0 0,-1 1 1 0 0,1-1 0 0 0,0 0 0 0 0,0 1 0 0 0,0-1 0 0 0,0 0 0 0 0,1 0 0 0 0,-1 0 0 0 0,0 0 0 0 0,0 0 0 0 0,1 0 0 0 0,-1 0 0 0 0,1 0 0 0 0,-1 0 0 0 0,1 0 0 0 0,-1-1 0 0 0,1 1 0 0 0,-1-1 0 0 0,1 1 0 0 0,0-1 0 0 0,-1 0 0 0 0,3 1-4 0 0,73 6 216 0 0,-74-7-197 0 0,13-1-162 0 0,-1-1 1 0 0,1 0-1 0 0,0-2 0 0 0,-1 1 1 0 0,0-2-1 0 0,0 0 1 0 0,0-1-1 0 0,-1 0 1 0 0,9-6 142 0 0,7-6-4111 0 0,-5-2-3448 0 0,-16 12-929 0 0</inkml:trace>
</inkml:ink>
</file>

<file path=ppt/ink/ink5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3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6041 0 0,'0'0'2960'0'0,"0"0"-2146"0"0,0 0-867 0 0,0 0 26 0 0,0 0 448 0 0,0 0 509 0 0,0 0 248 0 0,0 0 41 0 0,0 0-86 0 0,0 0-152 0 0,0 0-173 0 0,34 2-140 0 0,109 7-117 0 0,9-17 538 0 0,61-25-366 0 0,-184 28-1384 0 0,22-3 671 0 0,-34 7-4978 0 0,-1 0-4756 0 0,-16 1 5631 0 0</inkml:trace>
  <inkml:trace contextRef="#ctx0" brushRef="#br0" timeOffset="250.352">35 585 6793 0 0,'0'0'1425'0'0,"0"0"-840"0"0,0 0 107 0 0,0 0 526 0 0,0 0 369 0 0,0 0 93 0 0,0 0-203 0 0,34 5-357 0 0,106 12-299 0 0,-15-23 339 0 0,-85-2-895 0 0,105-17 135 0 0,41-5-1096 0 0,-62 22-8637 0 0,-104 8 139 0 0</inkml:trace>
  <inkml:trace contextRef="#ctx0" brushRef="#br0" timeOffset="1984.376">1561 74 4569 0 0,'0'0'1178'0'0,"0"0"-386"0"0,0 0-72 0 0,0 0 257 0 0,0 0 345 0 0,0 0 157 0 0,0 0-105 0 0,0 0-278 0 0,0 0-357 0 0,0 0-299 0 0,0 0-149 0 0,0 0-57 0 0,0 0 46 0 0,-1 6 114 0 0,-24 62 1066 0 0,-49 31-692 0 0,-5-3-1 0 0,-47 41-767 0 0,107-116 75 0 0,-57 71 111 0 0,75-91-186 0 0,0 1-1 0 0,0 0 1 0 0,0-1-1 0 0,0 1 0 0 0,0 0 1 0 0,1-1-1 0 0,-1 1 0 0 0,0 0 1 0 0,1 0-1 0 0,0 0 1 0 0,-1-1-1 0 0,1 1 0 0 0,0 0 1 0 0,0 0-1 0 0,0 0 1 0 0,0 0-1 0 0,0 0 0 0 0,0 0 1 0 0,1-1-1 0 0,-1 1 0 0 0,1 0 1 0 0,-1 0-1 0 0,1 0 1 0 0,0-1-1 0 0,0 1 0 0 0,-1 0 1 0 0,1-1-1 0 0,0 1 0 0 0,1-1 1 0 0,-1 1-1 0 0,0-1 1 0 0,0 1-1 0 0,1-1 0 0 0,-1 0 1 0 0,0 1-1 0 0,1-1 1 0 0,0 0-1 0 0,-1 0 0 0 0,1 0 1 0 0,-1 0-1 0 0,1-1 1 0 0,74 30 227 0 0,-31-21-60 0 0,1-2 0 0 0,0-2 0 0 0,0-2-1 0 0,0-2 1 0 0,0-2 0 0 0,37-6-167 0 0,90-25 547 0 0,-172 31-448 0 0,-1-1 0 0 0,1 0-1 0 0,-1 1 1 0 0,0-1 0 0 0,0 0-1 0 0,1 0 1 0 0,-1 1 0 0 0,0-1-1 0 0,-1 0 1 0 0,1 0 0 0 0,0 1-1 0 0,0-1 1 0 0,-1 0 0 0 0,1 0-1 0 0,-1 1 1 0 0,0-1 0 0 0,1 1 0 0 0,-1-1-1 0 0,0 0 1 0 0,0 1 0 0 0,0-1-1 0 0,0 1 1 0 0,0 0 0 0 0,0-1-1 0 0,0 1 1 0 0,-1 0 0 0 0,0-1-99 0 0,-187-248 728 0 0,80 59-743 0 0,66 107-2629 0 0,42 83 603 0 0,1 1-1059 0 0,1 1-2944 0 0,3 5 2047 0 0,-1-2-2446 0 0</inkml:trace>
  <inkml:trace contextRef="#ctx0" brushRef="#br0" timeOffset="2247.388">2215 44 15091 0 0,'0'0'672'0'0,"0"0"-330"0"0,0 0-232 0 0,0 0 41 0 0,0 0 180 0 0,0 0 164 0 0,0 0 85 0 0,0 0 27 0 0,0 0-75 0 0,0 0-78 0 0,0 0-56 0 0,0 0-85 0 0,0 0-58 0 0,0 37-55 0 0,0 116-55 0 0,-15 106 109 0 0,-5-97-2012 0 0,13-144-795 0 0,2-13-6867 0 0,4-5 2221 0 0</inkml:trace>
  <inkml:trace contextRef="#ctx0" brushRef="#br0" timeOffset="2500.888">1880 4 13819 0 0,'0'0'229'0'0,"0"0"-279"0"0,0 0-65 0 0,0 0 279 0 0,0 0 348 0 0,0 0 155 0 0,0 0 42 0 0,31 7-20 0 0,102 23-65 0 0,9-18 487 0 0,-100-13-875 0 0,238-25 870 0 0,-182 13-4396 0 0,1 3-6482 0 0,-76 7 3133 0 0</inkml:trace>
  <inkml:trace contextRef="#ctx0" brushRef="#br0" timeOffset="4835.155">2769 615 9338 0 0,'0'0'707'0'0,"0"0"-378"0"0,0 0-179 0 0,0 0 198 0 0,0 0 217 0 0,0 0 107 0 0,0 0-28 0 0,0 0-143 0 0,0 0-211 0 0,0 0-199 0 0,0 0-139 0 0,-24 21-68 0 0,-73 67-88 0 0,50-31-2022 0 0,34-36-3833 0 0,10-13 1077 0 0</inkml:trace>
</inkml:ink>
</file>

<file path=ppt/ink/ink5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3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234 282 0 0 0,'0'0'625'0'0,"0"0"588"0"0,0 0 140 0 0,0 0-120 0 0,0 0-153 0 0,0 0-145 0 0,25-8-104 0 0,80-26-39 0 0,-11-18 1323 0 0,-68 31-1402 0 0,-17 16-491 0 0,-1 0 0 0 0,0-1-1 0 0,0 0 1 0 0,-1-1 0 0 0,1 0-1 0 0,-1 0 1 0 0,-1 0 0 0 0,0-1-1 0 0,0 0 1 0 0,0 0 0 0 0,-1-1-1 0 0,0 0 1 0 0,-1 1 0 0 0,0-2-1 0 0,0 1 1 0 0,-1 0 0 0 0,0-1-1 0 0,-1 1 1 0 0,1-7-222 0 0,-3 15 0 0 0,-1 1 0 0 0,0-1 0 0 0,1 1 0 0 0,-1 0 0 0 0,1-1 0 0 0,-1 1 0 0 0,0 0 0 0 0,0 0 0 0 0,1 0 0 0 0,-1 0 0 0 0,0-1 0 0 0,1 1 0 0 0,-1 0-1 0 0,0 0 1 0 0,1 0 0 0 0,-1 1 0 0 0,0-1 0 0 0,0 0 0 0 0,1 0 0 0 0,-1 0 0 0 0,0 0 0 0 0,1 1 0 0 0,-1-1 0 0 0,0 0 0 0 0,1 0 0 0 0,-1 1 0 0 0,0-1 0 0 0,1 1 0 0 0,-1-1 0 0 0,1 1 0 0 0,-1-1 0 0 0,1 1 0 0 0,-1-1 0 0 0,1 1 0 0 0,-1-1 0 0 0,1 1 0 0 0,0-1 0 0 0,-1 1 0 0 0,1 0 0 0 0,0-1 0 0 0,-1 1 0 0 0,1 0 0 0 0,0-1 0 0 0,0 1 0 0 0,0 0 0 0 0,-11 23-28 0 0,2 1 0 0 0,1 0 1 0 0,1 0-1 0 0,1 0 0 0 0,1 1 1 0 0,1 0-1 0 0,2 0 1 0 0,0 20 27 0 0,-1-6-1 0 0,-4 46 88 0 0,-11 135-103 0 0,-9-1 0 0 0,-39 145 16 0 0,60-339-92 0 0,0 0 0 0 0,-2-1 0 0 0,-1 0 0 0 0,0 0 0 0 0,-2-1 0 0 0,-1 0 0 0 0,-1-1 0 0 0,-1-1 0 0 0,-1 0 0 0 0,-17 20 92 0 0,26-36-44 0 0,0-1-1 0 0,-1 0 1 0 0,1-1 0 0 0,-1 1 0 0 0,0-1 0 0 0,0 0 0 0 0,0-1 0 0 0,-1 0 0 0 0,1 0 0 0 0,-1 0 0 0 0,0-1-1 0 0,0 0 1 0 0,0-1 0 0 0,0 0 0 0 0,-7 0 44 0 0,9-3-25 0 0,0 0 0 0 0,0 0 1 0 0,0-1-1 0 0,0 0 0 0 0,0 0 0 0 0,0-1 0 0 0,1 1 0 0 0,0-1 1 0 0,0 0-1 0 0,0-1 0 0 0,0 1 0 0 0,1-1 0 0 0,-1 0 0 0 0,1 0 0 0 0,0-1 1 0 0,1 1-1 0 0,-1-1 0 0 0,1 0 0 0 0,-1-2 25 0 0,-3-7 132 0 0,1-1 0 0 0,0 1-1 0 0,1-1 1 0 0,1 0 0 0 0,0 0 0 0 0,1-1-1 0 0,1 1 1 0 0,0-1 0 0 0,2 0 0 0 0,0 1-1 0 0,0-1 1 0 0,2 0 0 0 0,0 1 0 0 0,1-1 0 0 0,2-7-132 0 0,4-3 177 0 0,0 0 0 0 0,2 1 1 0 0,1 0-1 0 0,1 1 1 0 0,1 0-1 0 0,1 1 1 0 0,1 1-1 0 0,1 0 1 0 0,1 1-1 0 0,1 1 0 0 0,1 1 1 0 0,0 1-1 0 0,2 1 1 0 0,0 0-1 0 0,1 2 1 0 0,1 0-1 0 0,7-2-177 0 0,16-3-2094 0 0,66 1-8392 0 0,-106 20 5193 0 0</inkml:trace>
</inkml:ink>
</file>

<file path=ppt/ink/ink5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62 7930 0 0,'0'0'876'0'0,"0"0"-144"0"0,0 0 130 0 0,0 0 238 0 0,0 0 124 0 0,0 0-118 0 0,0 0-286 0 0,0 0-287 0 0,0 0-214 0 0,0 0-136 0 0,-25 31-86 0 0,-73 97-37 0 0,97-127-58 0 0,-1-1-1 0 0,1 1 1 0 0,0 0 0 0 0,-1 0 0 0 0,1-1-1 0 0,0 1 1 0 0,0 0 0 0 0,-1 0-1 0 0,1 1 1 0 0,0-1 0 0 0,0 0-1 0 0,0 0 1 0 0,1 0 0 0 0,-1 1-1 0 0,0-1 1 0 0,0 0 0 0 0,1 1-1 0 0,-1-1 1 0 0,0 0 0 0 0,1 1 0 0 0,0-1-1 0 0,-1 1 1 0 0,1-1 0 0 0,0 1-1 0 0,0-1 1 0 0,0 1 0 0 0,0 0-1 0 0,0-1 1 0 0,0 1 0 0 0,0-1-1 0 0,0 1 1 0 0,1-1 0 0 0,-1 1 0 0 0,0-1-1 0 0,1 1 1 0 0,0-1 0 0 0,-1 0-1 0 0,1 1 1 0 0,0-1 0 0 0,-1 0-1 0 0,2 1-1 0 0,2 2 18 0 0,0 1 111 0 0,1-1-1 0 0,-1 0 1 0 0,1 0 0 0 0,0-1 0 0 0,0 1 0 0 0,0-1 0 0 0,1 0 0 0 0,-1-1-1 0 0,1 1 1 0 0,0-1 0 0 0,-1 0 0 0 0,1 0 0 0 0,0-1 0 0 0,0 0-1 0 0,0 0 1 0 0,0 0 0 0 0,0-1 0 0 0,0 0 0 0 0,0 0 0 0 0,0 0 0 0 0,0-1-1 0 0,0 0 1 0 0,0 0 0 0 0,0-1 0 0 0,0 1 0 0 0,0-1 0 0 0,0-1-1 0 0,-1 1 1 0 0,1-1 0 0 0,-1 0 0 0 0,0 0 0 0 0,0 0 0 0 0,0-1 0 0 0,0 0-1 0 0,-1 0 1 0 0,1 0 0 0 0,-1 0 0 0 0,0-1 0 0 0,1-2-129 0 0,4-5 61 0 0,0-1 1 0 0,-2 0 0 0 0,1-1-1 0 0,-2 0 1 0 0,0 0-1 0 0,0 0 1 0 0,-2-1 0 0 0,1 0-1 0 0,-2 0 1 0 0,0 0 0 0 0,-1 0-1 0 0,0 0 1 0 0,-2-1-1 0 0,0 1 1 0 0,0-5-62 0 0,0 19-108 0 0,-1-1 0 0 0,1 1 0 0 0,0-1 0 0 0,0 1 0 0 0,-1 0 0 0 0,1-1 0 0 0,-1 1 0 0 0,0 0 0 0 0,1-1 0 0 0,-1 1 0 0 0,0 0 0 0 0,1 0 0 0 0,-1 0 0 0 0,0-1 0 0 0,0 1 0 0 0,0 0 0 0 0,0 0 0 0 0,0 0 1 0 0,0 1-1 0 0,-1-1 0 0 0,1 0 0 0 0,0 0 0 0 0,0 0 0 0 0,-1 1 0 0 0,1-1 0 0 0,0 1 0 0 0,-1-1 0 0 0,1 1 0 0 0,0 0 0 0 0,-1-1 0 0 0,1 1 0 0 0,-2 0 108 0 0,-41 16-11955 0 0,37-8 5487 0 0</inkml:trace>
</inkml:ink>
</file>

<file path=ppt/ink/ink5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9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80 357 1520 0 0,'0'0'1479'0'0,"0"0"-504"0"0,0 0-4 0 0,0 0 360 0 0,0 0 347 0 0,0 0 210 0 0,0 0-21 0 0,0 0-165 0 0,0 0-231 0 0,0 0-250 0 0,0 0-240 0 0,0 0-148 0 0,0 0-70 0 0,-13-14-103 0 0,-40-45-102 0 0,52 58-540 0 0,0 0 0 0 0,0 0 1 0 0,0 0-1 0 0,0 0 1 0 0,0 0-1 0 0,0 0 1 0 0,0 0-1 0 0,1 0 1 0 0,-1 0-1 0 0,0 0 0 0 0,1-1 1 0 0,-1 1-1 0 0,1 0 1 0 0,-1 0-1 0 0,1-1 1 0 0,0 1-1 0 0,-1 0 1 0 0,1-1-1 0 0,0 1 0 0 0,0 0 1 0 0,0-1-1 0 0,0 1 1 0 0,0 0-1 0 0,0-1 1 0 0,0 1-1 0 0,1 0 1 0 0,-1-1-1 0 0,0 1 0 0 0,1 0 1 0 0,-1 0-1 0 0,1-1 1 0 0,0 1-1 0 0,-1 0-18 0 0,4-7 92 0 0,2-8-169 0 0,1 1 0 0 0,1-1 0 0 0,0 2 1 0 0,1-1-1 0 0,0 1 0 0 0,1 1 0 0 0,1-1 1 0 0,0 2-1 0 0,1 0 0 0 0,0 0 0 0 0,1 1 1 0 0,0 0-1 0 0,1 1 0 0 0,0 1 0 0 0,0 0 1 0 0,1 1-1 0 0,0 1 0 0 0,15-5 77 0 0,-8 8-2304 0 0,-7 3-4582 0 0,-13 1 5762 0 0,7 0-7778 0 0</inkml:trace>
</inkml:ink>
</file>

<file path=ppt/ink/ink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9386 0 0,'0'0'1456'0'0,"0"0"-602"0"0,0 0-199 0 0,0 0 235 0 0,0 0 300 0 0,0 0 138 0 0,0 0-127 0 0,0 0-233 0 0,0 0-185 0 0,0 0-165 0 0,0 0-108 0 0,0 0-51 0 0,0 0-51 0 0,23 11-24 0 0,72 36-15 0 0,-26-35 293 0 0,-35-15-723 0 0,0-1 0 0 0,-1-1 0 0 0,1-2 0 0 0,-1-1 1 0 0,10-5 60 0 0,41-10-9292 0 0,-70 19-1193 0 0</inkml:trace>
</inkml:ink>
</file>

<file path=ppt/ink/ink5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3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320 310 0 0 0,'0'0'1407'0'0,"0"0"147"0"0,0 0 170 0 0,0 0 223 0 0,0 0 130 0 0,0 0-50 0 0,0 0-250 0 0,0 0-254 0 0,0 0-253 0 0,0 0-302 0 0,0 0-225 0 0,0 0-200 0 0,-20-1-162 0 0,-64-1-97 0 0,29 26 37 0 0,44-15-244 0 0,-1-1-69 0 0,1 0 0 0 0,0 1 0 0 0,0 1 0 0 0,1-1 1 0 0,0 2-1 0 0,1-1 0 0 0,0 1 0 0 0,1 1 0 0 0,0 0 0 0 0,1 0 1 0 0,0 0-1 0 0,1 1 0 0 0,0 0 0 0 0,1 0 0 0 0,0 1 1 0 0,1-1-1 0 0,1 1 0 0 0,0 0 0 0 0,1 0 0 0 0,1 0 1 0 0,0 0-1 0 0,1 9-8 0 0,1-18-45 0 0,1 0 0 0 0,0 0 1 0 0,0 0-1 0 0,1 0 0 0 0,-1 0 1 0 0,1-1-1 0 0,0 1 1 0 0,0-1-1 0 0,1 0 0 0 0,-1 0 1 0 0,1 0-1 0 0,0 0 0 0 0,0-1 1 0 0,0 1-1 0 0,1-1 0 0 0,-1 0 1 0 0,1 0-1 0 0,0-1 0 0 0,-1 1 1 0 0,1-1-1 0 0,0 0 1 0 0,1 0-1 0 0,-1-1 0 0 0,0 0 1 0 0,0 0-1 0 0,1 0 0 0 0,4 0 45 0 0,-2 0-535 0 0,0 0 0 0 0,0 0-1 0 0,0-1 1 0 0,0 0-1 0 0,0-1 1 0 0,-1 0-1 0 0,1 0 1 0 0,0-1 0 0 0,0 0-1 0 0,-1 0 1 0 0,7-3 535 0 0,9-7-4765 0 0,-5 6-2178 0 0</inkml:trace>
  <inkml:trace contextRef="#ctx0" brushRef="#br0" timeOffset="241.89">670 376 584 0 0,'0'0'1736'0'0,"0"0"-737"0"0,0 0-116 0 0,0 0 351 0 0,0 0 337 0 0,0 0 157 0 0,0 0-105 0 0,0 0-309 0 0,-25 34-307 0 0,-76 105-268 0 0,68-73-8 0 0,34-55-601 0 0,-2-5-58 0 0,1 0-1 0 0,1-1 0 0 0,-1 1 1 0 0,1 0-1 0 0,0-1 1 0 0,0 1-1 0 0,0-1 1 0 0,1 1-1 0 0,0-1 0 0 0,0 0 1 0 0,0 0-1 0 0,1 0 1 0 0,-1 0-1 0 0,1 0 1 0 0,1 0-1 0 0,-1-1 1 0 0,1 1-1 0 0,-1-1 0 0 0,1 0 1 0 0,0 0-1 0 0,1-1 1 0 0,-1 1-1 0 0,1-1 1 0 0,-1 0-1 0 0,1 0 1 0 0,0 0-1 0 0,0-1 0 0 0,1 1 1 0 0,-1-1-1 0 0,0-1 1 0 0,1 1-1 0 0,-1-1 1 0 0,1 0-1 0 0,-1 0 1 0 0,6 0-72 0 0,-3-1 187 0 0,0 0 0 0 0,0-1 0 0 0,0 1 0 0 0,0-1 0 0 0,0-1 0 0 0,0 0 0 0 0,-1 0 0 0 0,1-1 1 0 0,0 1-1 0 0,-1-2 0 0 0,0 1 0 0 0,0-1 0 0 0,0 0 0 0 0,0 0 0 0 0,-1-1 0 0 0,1 0 0 0 0,-1 0 1 0 0,0-1-1 0 0,-1 1 0 0 0,5-7-187 0 0,84-107 1380 0 0,-90 112-1355 0 0,-1 1-1 0 0,1-1 1 0 0,-1 0-1 0 0,-1 0 1 0 0,1 0 0 0 0,-1 0-1 0 0,0 0 1 0 0,-1 0 0 0 0,0-1-1 0 0,0 1 1 0 0,0-1 0 0 0,-1 1-1 0 0,0-1 1 0 0,-1 1 0 0 0,1-1-1 0 0,-1 1 1 0 0,-1 0-1 0 0,0-1 1 0 0,0-1-25 0 0,0 6-95 0 0,0-1 0 0 0,0 1 1 0 0,0-1-1 0 0,0 1 0 0 0,0 0 0 0 0,-1 0 0 0 0,1 0 0 0 0,-1 0 0 0 0,0 0 1 0 0,0 0-1 0 0,0 1 0 0 0,0 0 0 0 0,0-1 0 0 0,-1 1 0 0 0,1 0 0 0 0,-1 1 0 0 0,1-1 1 0 0,-1 1-1 0 0,0-1 0 0 0,0 1 0 0 0,0 0 0 0 0,1 0 0 0 0,-1 1 0 0 0,0-1 1 0 0,0 1-1 0 0,0 0 0 0 0,0 0 0 0 0,-3 1 95 0 0,-107 28-7363 0 0,87-14 2291 0 0,6-4-2207 0 0</inkml:trace>
  <inkml:trace contextRef="#ctx0" brushRef="#br0" timeOffset="534.182">1150 479 5009 0 0,'0'0'2479'0'0,"0"0"-905"0"0,0 0-191 0 0,0 0 216 0 0,0 0 84 0 0,0 0-219 0 0,0 0-489 0 0,0 0-472 0 0,0 0-262 0 0,0 0-123 0 0,0 0-22 0 0,0 0-3 0 0,0 0-17 0 0,4 12-32 0 0,15 68-7 0 0,-17-75 15 0 0,0 0 0 0 0,0-1 0 0 0,1 1 0 0 0,-1-1 0 0 0,1 0 0 0 0,0 0 0 0 0,0 0 0 0 0,0 0 0 0 0,1 0 0 0 0,-1-1-1 0 0,1 1 1 0 0,0-1 0 0 0,0 0 0 0 0,0 0 0 0 0,0 0 0 0 0,1-1 0 0 0,-1 0 0 0 0,1 0 0 0 0,0 0 0 0 0,-1 0 0 0 0,1-1 0 0 0,0 1-1 0 0,0-1 1 0 0,0 0 0 0 0,0-1 0 0 0,0 1 0 0 0,0-1 0 0 0,2 0-52 0 0,1-1 196 0 0,0 0 1 0 0,-1 0-1 0 0,1 0 0 0 0,-1-1 0 0 0,1 0 0 0 0,-1 0 1 0 0,0-1-1 0 0,0 0 0 0 0,0 0 0 0 0,0-1 1 0 0,0 0-1 0 0,-1 0 0 0 0,1-1 0 0 0,-1 1 1 0 0,-1-1-1 0 0,1-1 0 0 0,2-2-196 0 0,80-110-114 0 0,-74 96-283 0 0,7-17-2232 0 0,-10 12-6545 0 0,-7 19-676 0 0</inkml:trace>
  <inkml:trace contextRef="#ctx0" brushRef="#br0" timeOffset="1108.168">1699 435 9338 0 0,'0'0'1123'0'0,"0"0"-591"0"0,0 0-59 0 0,0 0 304 0 0,0 0 228 0 0,0 0 31 0 0,0 0-151 0 0,0 0-201 0 0,0 0-179 0 0,3 33-127 0 0,8 103-89 0 0,-8-97-217 0 0,-1-1 0 0 0,-2 1 0 0 0,-2-1 0 0 0,-1 1 0 0 0,-2-1 0 0 0,-2 0 0 0 0,-10 31-72 0 0,14-55 2 0 0,0 0 22 0 0,-1 0 0 0 0,0 0 0 0 0,0 0 0 0 0,-2-1 0 0 0,0 0 0 0 0,0 0 0 0 0,-1 0-1 0 0,-5 5-23 0 0,11-17 41 0 0,0-1 0 0 0,0 0 0 0 0,0 1 0 0 0,0-1 0 0 0,1 0 0 0 0,-1 0 0 0 0,0 0 0 0 0,0 1 0 0 0,0-1 0 0 0,0 0 0 0 0,0-1-1 0 0,0 1 1 0 0,0 0 0 0 0,0 0 0 0 0,0 0 0 0 0,0 0 0 0 0,0-1 0 0 0,0 1 0 0 0,0-1 0 0 0,0 1 0 0 0,0-1 0 0 0,0 1-1 0 0,0-1 1 0 0,1 1 0 0 0,-1-1 0 0 0,0 1 0 0 0,0-1 0 0 0,1 0 0 0 0,-1 0 0 0 0,0 1 0 0 0,1-1 0 0 0,-1 0 0 0 0,1 0 0 0 0,-1 0-1 0 0,1 0 1 0 0,-1 0 0 0 0,1 0 0 0 0,0 1 0 0 0,-1-1 0 0 0,1 0 0 0 0,0 0 0 0 0,0 0 0 0 0,0 0 0 0 0,0 0 0 0 0,0 0 0 0 0,0 0-1 0 0,0 0 1 0 0,0 0 0 0 0,0 0 0 0 0,0 0 0 0 0,0 0 0 0 0,1 0 0 0 0,-1-1-41 0 0,1-17 38 0 0,0 0 0 0 0,1-1 0 0 0,0 1 0 0 0,2 1-1 0 0,1-1 1 0 0,0 0 0 0 0,1 1 0 0 0,1 0 0 0 0,0 1 0 0 0,2-1 0 0 0,0 1 0 0 0,1 1 0 0 0,0 0 0 0 0,2 0-38 0 0,12-25 25 0 0,-7 9-84 0 0,2 1-1 0 0,1 0 1 0 0,1 2-1 0 0,2 0 1 0 0,1 2-1 0 0,1 0 1 0 0,1 2-1 0 0,2 1 1 0 0,0 1-1 0 0,1 1 1 0 0,1 1-1 0 0,2 2 1 0 0,17-7 59 0 0,-45 23 8 0 0,0 1 0 0 0,0 0 0 0 0,1 0 0 0 0,-1 1 0 0 0,0-1 0 0 0,1 1 0 0 0,0 0 0 0 0,-1 0 0 0 0,1 1 0 0 0,-1-1 1 0 0,1 1-1 0 0,0 0 0 0 0,0 0 0 0 0,-1 1 0 0 0,1-1 0 0 0,0 1 0 0 0,-1 0 0 0 0,1 0 0 0 0,-1 1 0 0 0,1-1 0 0 0,-1 1 0 0 0,0 0 1 0 0,0 0-1 0 0,0 1 0 0 0,0-1 0 0 0,0 1 0 0 0,0 0 0 0 0,-1 0 0 0 0,1 0 0 0 0,-1 0 0 0 0,1 1-8 0 0,3 6 100 0 0,0 0-1 0 0,0 1 1 0 0,-1-1-1 0 0,-1 1 1 0 0,1 0-1 0 0,-2 1 1 0 0,0-1-1 0 0,0 1 1 0 0,-1 0-1 0 0,-1 0 1 0 0,1 0 0 0 0,-2 0-1 0 0,0 1 1 0 0,-1-1-1 0 0,0 0 1 0 0,-1 11-100 0 0,0-15 87 0 0,0 0 1 0 0,0-1-1 0 0,0 1 1 0 0,-1 0 0 0 0,0 0-1 0 0,-1-1 1 0 0,0 0-1 0 0,0 1 1 0 0,0-1-1 0 0,-1 0 1 0 0,0 0 0 0 0,-1-1-1 0 0,1 1 1 0 0,-1-1-1 0 0,0 0 1 0 0,-1 0 0 0 0,0-1-1 0 0,0 0 1 0 0,0 0-1 0 0,0 0 1 0 0,-3 1-88 0 0,-5 3 44 0 0,0-1 0 0 0,0 0 1 0 0,-1-1-1 0 0,0 0 0 0 0,-1-1 1 0 0,1-1-1 0 0,-1-1 0 0 0,0 0 0 0 0,-13 1-44 0 0,-112-3-1433 0 0,136-3 1158 0 0,-1 0 0 0 0,1-1 0 0 0,-1 0 0 0 0,1 0 0 0 0,0 0 0 0 0,0-1 0 0 0,0 1 1 0 0,0-1-1 0 0,0-1 0 0 0,1 1 0 0 0,-1-1 0 0 0,1 1 0 0 0,0-1 0 0 0,0-1 0 0 0,-1-1 275 0 0,-10-62-11725 0 0,15 61 9766 0 0,0-5-2554 0 0</inkml:trace>
  <inkml:trace contextRef="#ctx0" brushRef="#br0" timeOffset="1362.411">2500 1 4321 0 0,'0'0'3534'0'0,"0"0"-1548"0"0,0 0-617 0 0,0 0 13 0 0,0 0 64 0 0,0 0-26 0 0,0 0-104 0 0,0 0-169 0 0,0 0-193 0 0,0 0-169 0 0,-21 36-182 0 0,-62 114-168 0 0,40-46 80 0 0,32-57-431 0 0,1 1 1 0 0,3 0 0 0 0,2 0 0 0 0,2 0 0 0 0,2 0 0 0 0,3 4-85 0 0,13 36-1370 0 0,-9-76-371 0 0,-5-10-2054 0 0,1-1-3422 0 0,-1-1-382 0 0</inkml:trace>
  <inkml:trace contextRef="#ctx0" brushRef="#br0" timeOffset="1726.704">2559 579 2160 0 0,'0'0'2000'0'0,"0"0"173"0"0,0 0 265 0 0,0 0 123 0 0,0 0-163 0 0,0 0-363 0 0,0 0-396 0 0,0 0-299 0 0,34 9-229 0 0,111 26-212 0 0,-140-34-826 0 0,1 1 0 0 0,-1-1-1 0 0,1 0 1 0 0,-1-1 0 0 0,1 1 0 0 0,0-1 0 0 0,-1 0 0 0 0,1-1 0 0 0,-1 1 0 0 0,1-1 0 0 0,-1 0-1 0 0,1-1 1 0 0,-1 1 0 0 0,1-1 0 0 0,2-2-73 0 0,8-2 215 0 0,7 0-27 0 0,0-2 1 0 0,-1-1-1 0 0,0 0 1 0 0,-1-1-1 0 0,0-2 0 0 0,0 0 1 0 0,-2-1-1 0 0,1-1 1 0 0,-2-1-1 0 0,0-1 0 0 0,13-14-188 0 0,-27 26 8 0 0,-1-1-1 0 0,0 0 0 0 0,0 0 0 0 0,-1 0 0 0 0,1 0 0 0 0,-1-1 0 0 0,0 1 0 0 0,-1 0 1 0 0,1-1-1 0 0,-1 0 0 0 0,0 1 0 0 0,0-1 0 0 0,-1 0 0 0 0,0 1 0 0 0,0-1 0 0 0,0 0 0 0 0,0 1 1 0 0,-2-5-8 0 0,-1 6-52 0 0,0 1 0 0 0,0 0 1 0 0,-1 0-1 0 0,1 0 0 0 0,-1 0 1 0 0,1 1-1 0 0,-1-1 0 0 0,0 1 1 0 0,0 0-1 0 0,0 0 0 0 0,-1 0 1 0 0,1 1-1 0 0,0 0 0 0 0,-1 0 1 0 0,1 0-1 0 0,-1 0 0 0 0,1 0 1 0 0,-1 1-1 0 0,1 0 0 0 0,-1 0 1 0 0,1 0-1 0 0,-1 0 0 0 0,1 1 1 0 0,-1 0-1 0 0,1 0 0 0 0,0 0 1 0 0,-4 2 51 0 0,-12 3-38 0 0,0 0 0 0 0,1 2 0 0 0,-1 1 0 0 0,2 0 0 0 0,-1 1 0 0 0,1 1-1 0 0,1 1 1 0 0,0 1 0 0 0,0 0 0 0 0,-12 14 38 0 0,15-16-15 0 0,0 2-1 0 0,1 0 0 0 0,1 0 0 0 0,0 2 0 0 0,0-1 0 0 0,2 1 1 0 0,0 1-1 0 0,0 0 0 0 0,2 0 0 0 0,0 1 0 0 0,1 0 0 0 0,0 0 1 0 0,2 1-1 0 0,0 0 0 0 0,1 0 0 0 0,-1 13 16 0 0,4-23-15 0 0,0-1-1 0 0,1 0 1 0 0,0 1-1 0 0,0-1 1 0 0,1 0-1 0 0,0 1 1 0 0,1-1-1 0 0,-1 0 1 0 0,1 0 0 0 0,0 0-1 0 0,1 0 1 0 0,0 0-1 0 0,0 0 1 0 0,1-1-1 0 0,-1 1 1 0 0,1-1-1 0 0,3 3 16 0 0,5 3-58 0 0,1-1 0 0 0,0-1-1 0 0,0 0 1 0 0,1-1-1 0 0,0 0 1 0 0,1-1-1 0 0,0-1 1 0 0,0 0 0 0 0,1-1-1 0 0,0-1 1 0 0,0 0-1 0 0,0-1 1 0 0,0-1-1 0 0,1 0 1 0 0,-1-1 0 0 0,1-1-1 0 0,-1-1 1 0 0,1 0-1 0 0,0-1 1 0 0,-1-1-1 0 0,7-2 59 0 0,34-10-3038 0 0,-19 0-5434 0 0,-21 7-762 0 0</inkml:trace>
</inkml:ink>
</file>

<file path=ppt/ink/ink5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122 292 720 0 0,'0'0'2785'0'0,"0"0"-2102"0"0,0 0-838 0 0,0 0 23 0 0,0 0 413 0 0,0 0 535 0 0,0 0 321 0 0,0 0 47 0 0,0 0-155 0 0,0 0-284 0 0,0 0-259 0 0,-5 28-147 0 0,-13 90-79 0 0,-40 89 1350 0 0,17-93 952 0 0,49-140 3141 0 0,5-18-6141 0 0,7 3 422 0 0,2 1 0 0 0,3 1 0 0 0,0 1 0 0 0,3 2 0 0 0,0 0 0 0 0,3 2 0 0 0,1 1 0 0 0,1 2 0 0 0,4-1 16 0 0,35-5-610 0 0,-66 67 246 0 0,-25 157 1184 0 0,15-96-798 0 0,5-90-15 0 0,0 0-1 0 0,0 0 1 0 0,0 0 0 0 0,0 0 0 0 0,1 0 0 0 0,-1 0 0 0 0,0 0 0 0 0,0 0-1 0 0,1 0 1 0 0,-1-1 0 0 0,0 1 0 0 0,1-1 0 0 0,-1 1 0 0 0,1-1 0 0 0,-1 1-1 0 0,1-1 1 0 0,-1 0 0 0 0,1 1 0 0 0,-1-1 0 0 0,1 0 0 0 0,-1 0-1 0 0,1 0 1 0 0,-1 0 0 0 0,1-1 0 0 0,-1 1 0 0 0,1 0 0 0 0,-1-1 0 0 0,1 1-1 0 0,-1-1 1 0 0,0 1 0 0 0,1-1 0 0 0,-1 0 0 0 0,0 1 0 0 0,1-1-1 0 0,-1 0 1 0 0,0 0 0 0 0,1-1-7 0 0,281-240 476 0 0,-243 223-761 0 0,-34 60-129 0 0,-38 128 698 0 0,21-129-269 0 0,6 45-1849 0 0,40-78-11651 0 0,-25-10 9136 0 0</inkml:trace>
  <inkml:trace contextRef="#ctx0" brushRef="#br0" timeOffset="286.805">1187 351 3681 0 0,'0'0'2396'0'0,"0"0"-1199"0"0,0 0-487 0 0,0 0 220 0 0,0 0 350 0 0,0 0 198 0 0,0 0-119 0 0,0 0-294 0 0,0 0-331 0 0,-28 31-265 0 0,-84 101-157 0 0,77-72-10 0 0,36-51-240 0 0,-2-6-24 0 0,0 1-1 0 0,1-1 0 0 0,-1 1 0 0 0,1-1 0 0 0,0 1 0 0 0,0-1 1 0 0,0 1-1 0 0,1-1 0 0 0,-1 1 0 0 0,1 0 0 0 0,0-1 0 0 0,0 0 1 0 0,0 1-1 0 0,0-1 0 0 0,1 0 0 0 0,-1 1 0 0 0,1-1 0 0 0,0 0 0 0 0,0 0 1 0 0,0 0-1 0 0,0-1 0 0 0,1 1 0 0 0,-1 0 0 0 0,1-1 0 0 0,-1 1 1 0 0,1-1-1 0 0,0 0 0 0 0,0 0 0 0 0,0 0 0 0 0,0-1 0 0 0,1 1 1 0 0,-1 0-1 0 0,0-1 0 0 0,1 0 0 0 0,-1 0 0 0 0,0 0 0 0 0,4 0-37 0 0,1 0 114 0 0,-1 0-1 0 0,0-1 1 0 0,0 0-1 0 0,1-1 1 0 0,-1 1-1 0 0,0-1 1 0 0,0-1-1 0 0,1 1 1 0 0,-1-1-1 0 0,0 0 1 0 0,0-1-1 0 0,-1 0 1 0 0,1 0-1 0 0,-1 0 1 0 0,1-1-1 0 0,-1 0 1 0 0,0 0-1 0 0,0-1 1 0 0,-1 1-1 0 0,1-1 1 0 0,-1-1-114 0 0,8-7 188 0 0,-5 6-126 0 0,0 0-1 0 0,0 0 1 0 0,-1-1-1 0 0,0 0 1 0 0,0 0-1 0 0,-1-1 1 0 0,0 0-1 0 0,0 0 1 0 0,-1 0-1 0 0,-1-1 1 0 0,1 0-1 0 0,-1 1 0 0 0,-1-2 1 0 0,0 1-1 0 0,1-8-61 0 0,-13-64-1808 0 0,8 80 1575 0 0,0 0 1 0 0,0 0 0 0 0,-1 0 0 0 0,1 1 0 0 0,0-1 0 0 0,-1 0 0 0 0,0 1 0 0 0,1-1 0 0 0,-1 1 0 0 0,0 0 0 0 0,0-1 0 0 0,0 1-1 0 0,0 0 1 0 0,0 0 0 0 0,0 0 0 0 0,0 0 0 0 0,0 1 0 0 0,0-1 0 0 0,0 0 0 0 0,0 1 0 0 0,-1 0 0 0 0,1-1 0 0 0,-1 1 232 0 0,-69 7-11684 0 0,54 0 9670 0 0</inkml:trace>
  <inkml:trace contextRef="#ctx0" brushRef="#br0" timeOffset="859.981">1438 708 2681 0 0,'0'0'2205'0'0,"0"0"-464"0"0,0 0-253 0 0,0 0 8 0 0,0 0 33 0 0,0 0-82 0 0,0 0-192 0 0,0 0-262 0 0,0 0-193 0 0,0 0-110 0 0,0 0-79 0 0,0 0-34 0 0,0 0-21 0 0,13-29-41 0 0,44-91-66 0 0,9 29 503 0 0,-42 69-722 0 0,-2-3-37 0 0,84-67 22 0 0,-103 114-1086 0 0,-35 95 799 0 0,20-36 12 0 0,14-79 71 0 0,0-1-1 0 0,0 1 1 0 0,0-1 0 0 0,0 0-1 0 0,0 0 1 0 0,1 0-1 0 0,-1 0 1 0 0,0 0 0 0 0,1 0-1 0 0,-1-1 1 0 0,0 1 0 0 0,1-1-1 0 0,-1 0 1 0 0,1 0-1 0 0,-1 0 1 0 0,1 0 0 0 0,-1 0-1 0 0,1 0 1 0 0,-1-1-1 0 0,0 1 1 0 0,1-1 0 0 0,-1 1-1 0 0,1-1 1 0 0,-1 0 0 0 0,2-1-11 0 0,121-72 385 0 0,35-13-344 0 0,-159 86-44 0 0,0 1-1 0 0,0-1 0 0 0,1 0 1 0 0,-1 0-1 0 0,0 1 0 0 0,0-1 1 0 0,0 1-1 0 0,1-1 0 0 0,-1 1 1 0 0,0-1-1 0 0,1 1 1 0 0,-1 0-1 0 0,1 0 0 0 0,-1-1 1 0 0,0 1-1 0 0,1 0 0 0 0,-1 0 1 0 0,0 0-1 0 0,1 1 0 0 0,-1-1 1 0 0,1 0-1 0 0,-1 1 0 0 0,0-1 1 0 0,1 0-1 0 0,-1 1 0 0 0,0-1 1 0 0,0 1-1 0 0,1 0 0 0 0,-1 0 1 0 0,0-1-1 0 0,0 1 1 0 0,0 0-1 0 0,0 0 0 0 0,0 0 1 0 0,0 0-1 0 0,0 0 0 0 0,0 0 1 0 0,0 0-1 0 0,-1 0 0 0 0,1 1 1 0 0,0-1-1 0 0,-1 0 0 0 0,1 0 1 0 0,-1 1-1 0 0,1-1 0 0 0,-1 0 1 0 0,0 1-1 0 0,1-1 0 0 0,-1 0 1 0 0,0 1-1 0 0,0-1 1 0 0,0 1-1 0 0,0-1 0 0 0,0 0 1 0 0,0 1-1 0 0,-1-1 0 0 0,1 1 4 0 0,-23 154 675 0 0,28-91-1087 0 0,17-53-2557 0 0,-15-12-229 0 0,-2 0-1925 0 0,-1 0-3954 0 0</inkml:trace>
  <inkml:trace contextRef="#ctx0" brushRef="#br0" timeOffset="1591.786">2285 597 0 0 0,'0'0'535'0'0,"0"0"565"0"0,0 0 78 0 0,0 0-226 0 0,0 0-225 0 0,0 0-55 0 0,0 0 76 0 0,0 0 195 0 0,0 0 161 0 0,7 5 54 0 0,22 15 7 0 0,-25-18-876 0 0,0 0 0 0 0,0-1 0 0 0,1 1 0 0 0,-1-1 0 0 0,0-1 0 0 0,0 1 0 0 0,1 0 0 0 0,-1-1 0 0 0,0 0 0 0 0,1 0 0 0 0,-1 0 0 0 0,0-1 0 0 0,1 1 0 0 0,-1-1 0 0 0,0 0 0 0 0,0 0 0 0 0,1 0 0 0 0,-1-1 0 0 0,0 0 0 0 0,-1 0 1 0 0,1 0-291 0 0,11-4 233 0 0,0-1 0 0 0,-1 0 0 0 0,0-1-1 0 0,-1-1 1 0 0,1 0 0 0 0,-2 0 0 0 0,1-2-1 0 0,-2 0 1 0 0,1 0 0 0 0,-2-1 0 0 0,1 0-1 0 0,-1-1 1 0 0,5-9-232 0 0,-14 21-7 0 0,0-1-1 0 0,0 1 0 0 0,0-1 1 0 0,0 1-1 0 0,0-1 1 0 0,0 1-1 0 0,0-1 1 0 0,-1 0-1 0 0,1 1 1 0 0,-1-1-1 0 0,1 0 1 0 0,-1 0-1 0 0,1 1 0 0 0,-1-1 1 0 0,0 0-1 0 0,0 0 1 0 0,0 0-1 0 0,0 0 1 0 0,0 1-1 0 0,-1-1 1 0 0,1 0-1 0 0,0 0 1 0 0,-1 1-1 0 0,1-1 0 0 0,-1 0 1 0 0,0 0-1 0 0,0 1 1 0 0,1-1-1 0 0,-1 1 1 0 0,0-1-1 0 0,0 1 1 0 0,-1-1-1 0 0,1 1 0 0 0,0 0 1 0 0,0-1-1 0 0,-1 1 1 0 0,1 0-1 0 0,0 0 1 0 0,-1 0-1 0 0,1 0 1 0 0,-1 0-1 0 0,0 0 1 0 0,1 0-1 0 0,-1 1 0 0 0,0-1 1 0 0,1 1-1 0 0,-1-1 1 0 0,0 1-1 0 0,0 0 1 0 0,0-1-1 0 0,1 1 1 0 0,-1 0-1 0 0,0 0 1 0 0,0 0-1 0 0,0 0 0 0 0,0 1 8 0 0,-10-1-129 0 0,-1 0 0 0 0,1 1 0 0 0,-1 0 0 0 0,1 1-1 0 0,0 1 1 0 0,-1 0 0 0 0,1 1 0 0 0,1 0 0 0 0,-1 1 0 0 0,0 0-1 0 0,1 0 1 0 0,0 1 0 0 0,1 1 0 0 0,-1 0 0 0 0,1 1-1 0 0,1 0 1 0 0,-1 0 0 0 0,1 1 0 0 0,1 0 0 0 0,-1 0-1 0 0,2 1 1 0 0,-1 0 0 0 0,1 2 129 0 0,4-8 0 0 0,0 0 0 0 0,1 1 0 0 0,0-1-1 0 0,0 1 1 0 0,0-1 0 0 0,0 1 0 0 0,1 0 0 0 0,0 0 0 0 0,0 0 0 0 0,0 0-1 0 0,0 0 1 0 0,1 0 0 0 0,0 0 0 0 0,0 0 0 0 0,0 0 0 0 0,1 0 0 0 0,-1 0-1 0 0,1 0 1 0 0,1-1 0 0 0,-1 1 0 0 0,0 0 0 0 0,1 0 0 0 0,0-1 0 0 0,0 1-1 0 0,1-1 1 0 0,-1 0 0 0 0,1 1 0 0 0,4 2 4 0 0,0-1 0 0 0,0 0 0 0 0,0 0 0 0 0,1 0 0 0 0,-1-1 0 0 0,1 0 0 0 0,1 0 0 0 0,-1-1-1 0 0,1 0 1 0 0,0-1 0 0 0,-1 0 0 0 0,1 0 0 0 0,1-1 0 0 0,-1 0 0 0 0,0-1 0 0 0,0 0 0 0 0,1 0 0 0 0,-1-1 0 0 0,4 0-4 0 0,98-5-1182 0 0,-37-9-3357 0 0,-25 3-2746 0 0,-35 8 4250 0 0</inkml:trace>
  <inkml:trace contextRef="#ctx0" brushRef="#br0" timeOffset="1971.041">2754 704 2128 0 0,'0'0'4349'0'0,"0"0"-1815"0"0,0 0-721 0 0,0 0-85 0 0,0 0-45 0 0,0 0-191 0 0,0 0-331 0 0,0 0-351 0 0,0 0-287 0 0,0 0-187 0 0,0 0-100 0 0,0 0-54 0 0,0 0 2 0 0,3-1 13 0 0,17-9-10 0 0,0-1-1 0 0,-1-1 1 0 0,-1-1-1 0 0,0 0 1 0 0,-1-2-1 0 0,5-4-186 0 0,69-52 147 0 0,-55 48-446 0 0,-35 23 140 0 0,-1 0-49 0 0,0 0-40 0 0,0 30-565 0 0,-1-24 822 0 0,0 0 0 0 0,0 1 1 0 0,0-1-1 0 0,1 1 0 0 0,0-1 1 0 0,0 1-1 0 0,1-1 0 0 0,0 0 1 0 0,0 1-1 0 0,0-1 0 0 0,1 0 1 0 0,0 0-1 0 0,0 0 0 0 0,1 0 1 0 0,-1 0-1 0 0,1 0 0 0 0,0 0 1 0 0,1-1-1 0 0,0 0 0 0 0,0 0 1 0 0,0 0-1 0 0,0 0 0 0 0,1 0 1 0 0,-1-1-1 0 0,1 0 0 0 0,1 0 1 0 0,-1 0-1 0 0,0-1 0 0 0,1 1 1 0 0,0-2-1 0 0,-1 1 0 0 0,2 0-9 0 0,1-2 95 0 0,1 1-1 0 0,-1-1 0 0 0,1-1 1 0 0,-1 1-1 0 0,1-2 0 0 0,-1 1 1 0 0,1-1-1 0 0,-1 0 0 0 0,1-1 1 0 0,-1 0-1 0 0,0 0 0 0 0,1-1 1 0 0,-1 0-1 0 0,-1-1 0 0 0,1 1 1 0 0,0-1-1 0 0,-1-1 0 0 0,4-2-94 0 0,26-20-96 0 0,-2-2 0 0 0,-1-1-1 0 0,-1-2 1 0 0,-2-1 0 0 0,14-20 96 0 0,4-21-5731 0 0,-32 44-1269 0 0,-9 14-679 0 0</inkml:trace>
  <inkml:trace contextRef="#ctx0" brushRef="#br0" timeOffset="2275.886">3730 1 13019 0 0,'0'0'1299'0'0,"0"0"-716"0"0,0 0-218 0 0,0 0 215 0 0,0 0 282 0 0,0 0 166 0 0,0 0-44 0 0,0 0-149 0 0,-2 30-156 0 0,-7 99-150 0 0,-7 127 926 0 0,-5-10-3035 0 0,8-212-2699 0 0,-6-23-5057 0 0,16-10 2313 0 0</inkml:trace>
  <inkml:trace contextRef="#ctx0" brushRef="#br0" timeOffset="2515.979">3391 373 7658 0 0,'0'0'3366'0'0,"0"0"-1299"0"0,0 0-862 0 0,0 0-260 0 0,0 0-113 0 0,0 0-84 0 0,0 0-129 0 0,0 0-150 0 0,0 0-105 0 0,0 0-102 0 0,33-6-85 0 0,104-16-65 0 0,2 17 19 0 0,29 22-1669 0 0,-157-16 1115 0 0,31 1-2205 0 0,-14-1-1937 0 0,-2 0-5236 0 0</inkml:trace>
</inkml:ink>
</file>

<file path=ppt/ink/ink5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3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6073 0 0,'0'0'1619'0'0,"0"0"-586"0"0,0 0-164 0 0,0 0 291 0 0,0 0 319 0 0,0 0 150 0 0,0 0-137 0 0,0 0-261 0 0,0 0-218 0 0,0 0-175 0 0,0 0-143 0 0,0 0-108 0 0,29 0-94 0 0,89-1-92 0 0,189-36 846 0 0,-291 36-2663 0 0,20-3 3695 0 0,-23 3-4134 0 0,1-1-4290 0 0,0 0-6032 0 0,-14 2 9632 0 0</inkml:trace>
</inkml:ink>
</file>

<file path=ppt/ink/ink5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6473 0 0,'0'0'2222'0'0,"0"0"-1215"0"0,0 0-279 0 0,0 0 460 0 0,0 0 450 0 0,0 0 148 0 0,0 0-242 0 0,0 0-397 0 0,0 0-329 0 0,0 0-234 0 0,34 0-176 0 0,110-1-121 0 0,0-13 211 0 0,-66 7-517 0 0,53-5-609 0 0,-45 1-5054 0 0,-65 6 79 0 0,-7 3-2793 0 0</inkml:trace>
</inkml:ink>
</file>

<file path=ppt/ink/ink5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8.6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44 0 0 0,'0'0'491'0'0,"0"0"609"0"0,0 0 259 0 0,0 0 87 0 0,0 0-106 0 0,0 0-236 0 0,0 0-285 0 0,0 0-274 0 0,0 0-217 0 0,-6 8-119 0 0,-51 124 780 0 0,44-67-707 0 0,3 0 0 0 0,3 1 0 0 0,2 0 0 0 0,4 0 0 0 0,3 18-282 0 0,-2-73 38 0 0,0 1 0 0 0,0-1 1 0 0,1 0-1 0 0,1 1 0 0 0,-1-1 1 0 0,2 0-1 0 0,0 0 0 0 0,0 0 1 0 0,1-1-1 0 0,1 1 0 0 0,-1-1 1 0 0,2 0-1 0 0,-1 0 0 0 0,1-1 1 0 0,1 1-1 0 0,0-1 0 0 0,0-1 1 0 0,1 1-1 0 0,8 6-38 0 0,-8-13 185 0 0,-1-1 0 0 0,1 0 0 0 0,0-1 0 0 0,-1 0 1 0 0,1 0-1 0 0,0 0 0 0 0,-1-1 0 0 0,1 0 0 0 0,0-1 0 0 0,-1 0 1 0 0,0 0-1 0 0,1 0 0 0 0,-1-1 0 0 0,0 0 0 0 0,0-1 0 0 0,0 0 0 0 0,-1 0 1 0 0,1 0-1 0 0,-1 0 0 0 0,0-1 0 0 0,0 0 0 0 0,-1-1 0 0 0,0 1 0 0 0,3-5-185 0 0,42-39 344 0 0,-2-3 0 0 0,-3-2-1 0 0,-2-2 1 0 0,-3-1 0 0 0,-2-3-1 0 0,13-30-343 0 0,-40 71 81 0 0,0 0-1 0 0,-2-1 1 0 0,0 0-1 0 0,-2 0 1 0 0,0-1-1 0 0,-1 0 1 0 0,-1-1 0 0 0,-1 1-1 0 0,-1-1 1 0 0,-1 0-1 0 0,0 0 1 0 0,-2 1-1 0 0,-1-6-80 0 0,1 25 10 0 0,0 1 0 0 0,-1 0 0 0 0,1-1 0 0 0,0 1 0 0 0,-1 0 0 0 0,1-1 0 0 0,-1 1 0 0 0,1 0 0 0 0,-1 0 0 0 0,0 0 0 0 0,1 0 0 0 0,-1-1 0 0 0,0 1 0 0 0,0 0 0 0 0,0 0 0 0 0,0 0 0 0 0,0 0 0 0 0,0 1 0 0 0,0-1 0 0 0,0 0 0 0 0,0 0 0 0 0,0 1-1 0 0,0-1 1 0 0,0 0 0 0 0,-1 1 0 0 0,1-1 0 0 0,0 1 0 0 0,-1 0 0 0 0,1-1 0 0 0,0 1 0 0 0,-1 0 0 0 0,1 0 0 0 0,0 0 0 0 0,-1 0 0 0 0,1 0 0 0 0,0 0 0 0 0,-1 0 0 0 0,1 0 0 0 0,0 1 0 0 0,-1-1 0 0 0,1 0 0 0 0,0 1 0 0 0,0-1 0 0 0,-1 1 0 0 0,1-1 0 0 0,0 1 0 0 0,0 0 0 0 0,0 0 0 0 0,0-1 0 0 0,0 1 0 0 0,0 0 0 0 0,0 0 0 0 0,0 0 0 0 0,0 0 0 0 0,0 0-1 0 0,0 0 1 0 0,1 0 0 0 0,-1 1 0 0 0,0-1 0 0 0,1 0 0 0 0,-1 0 0 0 0,1 1 0 0 0,-1-1 0 0 0,1 0 0 0 0,-1 2-10 0 0,-8 20 8 0 0,0 2 0 0 0,1-1-1 0 0,2 1 1 0 0,0 0 0 0 0,2 1 0 0 0,0-1-1 0 0,2 1 1 0 0,1 0 0 0 0,1-1 0 0 0,1 4-8 0 0,3 6 17 0 0,1 0 1 0 0,1 0-1 0 0,2-1 0 0 0,2 0 1 0 0,1-1-1 0 0,1 0 1 0 0,2 0-1 0 0,10 15-17 0 0,-2 2-25 0 0,-6-15-299 0 0,14 35-314 0 0,-19-23-6320 0 0,-11-40 2262 0 0,0-3-2212 0 0</inkml:trace>
  <inkml:trace contextRef="#ctx0" brushRef="#br0" timeOffset="284.053">960 552 8970 0 0,'0'0'1540'0'0,"0"0"-352"0"0,0 0-101 0 0,0 0 190 0 0,0 0 106 0 0,0 0-95 0 0,0 0-295 0 0,0 0-335 0 0,0 0-233 0 0,0 0-155 0 0,0 0-92 0 0,0 0-56 0 0,0 0-21 0 0,-2 27-23 0 0,-7 88-30 0 0,13 29-74 0 0,13-96-1355 0 0,-7-36-3705 0 0,4-4-6575 0 0,-10-5 10209 0 0</inkml:trace>
  <inkml:trace contextRef="#ctx0" brushRef="#br0" timeOffset="909.019">1074 662 4121 0 0,'0'0'1151'0'0,"0"0"-335"0"0,0 0-59 0 0,0 0 268 0 0,0 0 208 0 0,0 0 22 0 0,0 0-181 0 0,0 0-230 0 0,0 0-145 0 0,0 0-86 0 0,0 0-86 0 0,0 0-94 0 0,0 0-86 0 0,30-3-76 0 0,94-9-71 0 0,152-17 420 0 0,-215 15-812 0 0,-61 13 209 0 0,0-1-1 0 0,-1 1 1 0 0,1 0-1 0 0,0-1 1 0 0,-1 1-1 0 0,1 0 1 0 0,-1 0-1 0 0,0-1 1 0 0,1 1-1 0 0,-1 0 1 0 0,0 0-1 0 0,0 0 1 0 0,0 0-1 0 0,1 0 1 0 0,-1 0-1 0 0,0 0 1 0 0,-1 0-1 0 0,1 0 1 0 0,0 0-1 0 0,0 0 1 0 0,0 1-1 0 0,0-1 1 0 0,-1 1-1 0 0,1-1 1 0 0,0 1-1 0 0,0-1 1 0 0,-1 1-1 0 0,1-1 1 0 0,0 1-1 0 0,-2 0-16 0 0,-1-2 17 0 0,-15-7 3 0 0,-1 1-1 0 0,-1 0 1 0 0,1 2 0 0 0,-1 0-1 0 0,0 2 1 0 0,-1 0 0 0 0,-7 0-20 0 0,-22-2 597 0 0,51 6-545 0 0,0 0-60 0 0,0 0-15 0 0,0 0-25 0 0,0 0-24 0 0,0 0 3 0 0,5 22 16 0 0,3 4 82 0 0,-1 0 0 0 0,-2 0 1 0 0,0 1-1 0 0,-2 0 0 0 0,-1 0 1 0 0,-1-1-1 0 0,-2 20-29 0 0,1-46 0 0 0,-2 126 24 0 0,52-198 323 0 0,113-99-470 0 0,-148 156-220 0 0,9-8-871 0 0,-8 11-3261 0 0,-11 10-325 0 0,-2 2-1641 0 0</inkml:trace>
  <inkml:trace contextRef="#ctx0" brushRef="#br0" timeOffset="1323.152">1727 563 7890 0 0,'0'0'1664'0'0,"0"0"-637"0"0,0 0-358 0 0,0 0 113 0 0,0 0 242 0 0,0 0 139 0 0,0 0-107 0 0,0 0-221 0 0,0 0-217 0 0,0 0-165 0 0,0 0-100 0 0,0 0-75 0 0,0 0-53 0 0,31-4-37 0 0,98-10-24 0 0,-1 10 218 0 0,-125 3-377 0 0,-1 1 1 0 0,0 0 0 0 0,0 0 0 0 0,0 0 0 0 0,0 0 0 0 0,0 0-1 0 0,0 1 1 0 0,1-1 0 0 0,-1 1 0 0 0,0-1 0 0 0,0 1-1 0 0,0 0 1 0 0,0-1 0 0 0,0 1 0 0 0,-1 0 0 0 0,1 0-1 0 0,0 1 1 0 0,0-1 0 0 0,0 0 0 0 0,-1 1 0 0 0,1-1 0 0 0,-1 1-1 0 0,1-1 1 0 0,-1 1 0 0 0,0 0 0 0 0,0-1 0 0 0,1 1-1 0 0,-1 0 1 0 0,0 0 0 0 0,-1 0 0 0 0,1 0 0 0 0,0 0-1 0 0,0 0 1 0 0,-1 0 0 0 0,1 0 0 0 0,-1 0 0 0 0,0 0-1 0 0,0 0 1 0 0,0 1 0 0 0,0-1 0 0 0,0 0 0 0 0,0 0 0 0 0,0 0-1 0 0,-1 0 1 0 0,1 0 0 0 0,-1 0 0 0 0,1 0 0 0 0,-1 0-1 0 0,0 0 1 0 0,0 0 0 0 0,0 0 0 0 0,0 0 0 0 0,0 0-1 0 0,0-1 1 0 0,-1 1 0 0 0,0 1-6 0 0,-134 133 246 0 0,37-46 132 0 0,98-89-379 0 0,0 0 0 0 0,0 0-1 0 0,0 0 1 0 0,0-1 0 0 0,0 1 0 0 0,0 0-1 0 0,0 0 1 0 0,0 0 0 0 0,0 0 0 0 0,1 1-1 0 0,-1-1 1 0 0,0 0 0 0 0,1 0 0 0 0,-1 0-1 0 0,1 0 1 0 0,-1 1 0 0 0,1-1 0 0 0,-1 0-1 0 0,1 1 1 0 0,0-1 0 0 0,0 0 0 0 0,0 1-1 0 0,0-1 1 0 0,0 0 0 0 0,0 1 0 0 0,0-1-1 0 0,0 0 1 0 0,0 1 0 0 0,1-1 0 0 0,-1 0-1 0 0,0 0 1 0 0,1 1 0 0 0,-1-1 0 0 0,1 1 1 0 0,14 2-9 0 0,1 0 1 0 0,-1-2 0 0 0,1 1-1 0 0,0-2 1 0 0,0 0 0 0 0,0-1 0 0 0,-1 0-1 0 0,1-1 1 0 0,0-1 0 0 0,-1-1 0 0 0,1 0-1 0 0,-1-1 1 0 0,0 0 0 0 0,5-4 8 0 0,2 3-490 0 0,20-7-1969 0 0,-15 2-4304 0 0,-15 6-3087 0 0</inkml:trace>
</inkml:ink>
</file>

<file path=ppt/ink/ink5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2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457 454 0 0 0,'0'0'655'0'0,"0"0"-114"0"0,0 0-183 0 0,0 0 39 0 0,0 0 274 0 0,0 0 425 0 0,0 0 371 0 0,0 0 125 0 0,0 0-55 0 0,0 0-214 0 0,0 0-252 0 0,-14-31-187 0 0,-45-97-113 0 0,21 74 628 0 0,32 49-1292 0 0,0 1 0 0 0,-1 0 1 0 0,0 0-1 0 0,0 1 1 0 0,0 0-1 0 0,0 0 0 0 0,0 0 1 0 0,-1 1-1 0 0,1 0 1 0 0,-1 1-1 0 0,0 0 0 0 0,1 0 1 0 0,-1 0-1 0 0,0 1 1 0 0,1 0-1 0 0,-1 1 0 0 0,0 0 1 0 0,0 0-1 0 0,1 0 1 0 0,-1 1-1 0 0,1 0 0 0 0,0 1 1 0 0,-1 0-1 0 0,1 0 1 0 0,0 0-1 0 0,0 1 0 0 0,1 0 1 0 0,-1 0-1 0 0,1 1 1 0 0,-4 3-108 0 0,-2 5-4 0 0,0 0 0 0 0,1 1-1 0 0,1 0 1 0 0,0 0 0 0 0,1 1 0 0 0,0 1 0 0 0,1-1 0 0 0,1 1 0 0 0,1 1 0 0 0,0-1 0 0 0,1 1 0 0 0,1 0 0 0 0,0 0 0 0 0,2 1 0 0 0,0-1 0 0 0,0 1 0 0 0,2-1 0 0 0,0 1 0 0 0,1-1 0 0 0,1 1 0 0 0,1-1 0 0 0,0 0 0 0 0,1 0 0 0 0,1 0-1 0 0,1 0 1 0 0,0-1 0 0 0,1 0 0 0 0,1 0 0 0 0,2 3 4 0 0,94 145 56 0 0,-62-102 0 0 0,-2 1 0 0 0,-4 2 0 0 0,1 8-56 0 0,-26-49 28 0 0,-1 1 0 0 0,-1 1 0 0 0,-1 0 0 0 0,-1 0 0 0 0,-1 0 0 0 0,-1 1 0 0 0,-2-1 0 0 0,0 18-28 0 0,-2-28 22 0 0,0 0 0 0 0,-2 0 0 0 0,0-1 0 0 0,0 1 0 0 0,-2-1-1 0 0,0 1 1 0 0,-1-1 0 0 0,0 0 0 0 0,-1 0 0 0 0,-1 0 0 0 0,0-1-1 0 0,-1 0 1 0 0,-1 0 0 0 0,0 0 0 0 0,-1-1 0 0 0,-8 9-22 0 0,7-11 31 0 0,0-1 0 0 0,-1-1 0 0 0,0 0-1 0 0,-1 0 1 0 0,0-1 0 0 0,0-1 0 0 0,-1 0 0 0 0,0 0 0 0 0,0-2 0 0 0,-1 1 0 0 0,1-2 0 0 0,-1 0 0 0 0,0 0 0 0 0,0-1-1 0 0,0-1 1 0 0,-1-1 0 0 0,-13 1-31 0 0,26-2-42 0 0,0-1-1 0 0,-1 1 0 0 0,1 0 1 0 0,0-1-1 0 0,0 1 0 0 0,0-1 1 0 0,0 1-1 0 0,0-1 1 0 0,0 0-1 0 0,0 0 0 0 0,0 0 1 0 0,0 0-1 0 0,1 0 0 0 0,-1-1 1 0 0,0 1-1 0 0,0 0 0 0 0,1-1 1 0 0,-1 1-1 0 0,1-1 1 0 0,0 0-1 0 0,-1 1 0 0 0,1-1 1 0 0,0 0-1 0 0,0 0 0 0 0,0 0 1 0 0,0 0-1 0 0,0 0 0 0 0,1 0 1 0 0,-1 0-1 0 0,1 0 1 0 0,-1 0-1 0 0,1 0 0 0 0,0 0 1 0 0,-1 0-1 0 0,1-2 43 0 0,16-74-4634 0 0,18 29-2216 0 0,-19 35 1637 0 0</inkml:trace>
  <inkml:trace contextRef="#ctx0" brushRef="#br0" timeOffset="369.969">685 1345 8906 0 0,'0'0'1482'0'0,"0"0"-656"0"0,0 0-462 0 0,0 0 14 0 0,0 0 171 0 0,0 0 131 0 0,0 0 22 0 0,0 0-134 0 0,0 0-164 0 0,-25 34-145 0 0,-77 104-119 0 0,64-56-31 0 0,37-69-94 0 0,-1-4 3 0 0,0 0-1 0 0,0 0 1 0 0,1 1 0 0 0,0-1 0 0 0,1 1-1 0 0,0-1 1 0 0,0 1 0 0 0,1-1-1 0 0,0 1 1 0 0,1-1 0 0 0,0 0-1 0 0,0 0 1 0 0,1 0 0 0 0,0 0 0 0 0,1 0-1 0 0,0 0 1 0 0,0-1 0 0 0,1 0-1 0 0,0 0 1 0 0,1 0 0 0 0,-1-1 0 0 0,2 1-1 0 0,-1-1 1 0 0,1-1 0 0 0,3 4-18 0 0,-1-6 160 0 0,0 1 1 0 0,0-1-1 0 0,0-1 1 0 0,0 0-1 0 0,0 0 1 0 0,1-1-1 0 0,-1 0 0 0 0,1 0 1 0 0,0-1-1 0 0,-1-1 1 0 0,1 1-1 0 0,0-2 1 0 0,0 1-1 0 0,-1-1 1 0 0,1-1-1 0 0,0 0 1 0 0,-1 0-1 0 0,1-1 1 0 0,-1 0-1 0 0,0-1 1 0 0,0 0-1 0 0,0 0 1 0 0,-1-1-1 0 0,0 0 0 0 0,1 0 1 0 0,-2-1-1 0 0,1 0 1 0 0,-1-1-1 0 0,0 1 1 0 0,0-1-1 0 0,0-1 1 0 0,-1 1-1 0 0,-1-1 1 0 0,1 0-1 0 0,-1-1 1 0 0,0 1-1 0 0,-1-1 1 0 0,0 0-1 0 0,-1 0 1 0 0,0-1-1 0 0,0 1 0 0 0,-1 0 1 0 0,0-1-1 0 0,0 0 1 0 0,-1 1-1 0 0,0-4-160 0 0,-2 3-83 0 0,1-1 0 0 0,-1 1-1 0 0,-1-1 1 0 0,0 1 0 0 0,0 0-1 0 0,-1 0 1 0 0,0 0-1 0 0,-1 0 1 0 0,0 0 0 0 0,0 1-1 0 0,-1 0 1 0 0,-1 0 0 0 0,1 0-1 0 0,-1 1 1 0 0,-1-1 0 0 0,0 1-1 0 0,0 1 1 0 0,0-1 0 0 0,-1 1-1 0 0,0 1 1 0 0,-1-1 0 0 0,1 2-1 0 0,-1-1 1 0 0,0 1 0 0 0,0 0-1 0 0,-9-2 84 0 0,-80-7-4766 0 0,37 29-3804 0 0,41-7 867 0 0</inkml:trace>
  <inkml:trace contextRef="#ctx0" brushRef="#br0" timeOffset="686.672">512 1673 6913 0 0,'0'0'1850'0'0,"0"0"-267"0"0,0 0 26 0 0,0 0 122 0 0,0 0-102 0 0,0 0-283 0 0,0 0-389 0 0,0 0-336 0 0,0 0-240 0 0,0 0-180 0 0,0 0-98 0 0,0 0-50 0 0,26-12-18 0 0,81-37-4 0 0,-52 36 23 0 0,-48 14-57 0 0,0 1-1 0 0,0-1 0 0 0,0 1 0 0 0,0 0 1 0 0,0 1-1 0 0,0-1 0 0 0,0 2 0 0 0,-1-1 1 0 0,1 1-1 0 0,-1-1 0 0 0,0 2 0 0 0,0-1 0 0 0,-1 1 1 0 0,1 0-1 0 0,-1 0 0 0 0,0 0 0 0 0,1 2 4 0 0,42 34-4 0 0,-44-40 54 0 0,0 1-1 0 0,0 0 0 0 0,0-1 0 0 0,0 0 0 0 0,0 0 0 0 0,0 0 0 0 0,1-1 0 0 0,-1 1 0 0 0,0-1 0 0 0,1 0 1 0 0,-1 0-1 0 0,0 0 0 0 0,1-1 0 0 0,-1 0 0 0 0,0 0 0 0 0,1 0 0 0 0,-1 0 0 0 0,3-1-49 0 0,28-10-5649 0 0,-17 5-2718 0 0,-13 4 2470 0 0</inkml:trace>
  <inkml:trace contextRef="#ctx0" brushRef="#br0" timeOffset="948.439">1270 1592 12963 0 0,'0'0'853'0'0,"0"0"-382"0"0,0 0-8 0 0,0 0 194 0 0,0 0 82 0 0,0 0-67 0 0,0 0-216 0 0,0 0-228 0 0,-9 34-138 0 0,-27 108-82 0 0,26-42-755 0 0,13-81-758 0 0,0-14-1576 0 0,2-3-3554 0 0,1-2 1003 0 0</inkml:trace>
  <inkml:trace contextRef="#ctx0" brushRef="#br0" timeOffset="1654.535">698 38 2841 0 0,'0'0'1891'0'0,"0"0"-350"0"0,0 0-235 0 0,0 0-28 0 0,0 0 27 0 0,0 0-35 0 0,0 0-222 0 0,0 0-280 0 0,0 0-222 0 0,0 0-182 0 0,-15 33-99 0 0,-45 103-66 0 0,57-133-184 0 0,1 1-1 0 0,0 0 1 0 0,1-1 0 0 0,-1 1-1 0 0,1 0 1 0 0,-1 0 0 0 0,1 0 0 0 0,1 0-1 0 0,-1 1 1 0 0,0-1 0 0 0,1 0-1 0 0,0 0 1 0 0,0 0 0 0 0,0 1 0 0 0,1-1-1 0 0,-1 0 1 0 0,1 0 0 0 0,1 3-15 0 0,1 3 55 0 0,0 1 52 0 0,0-1 0 0 0,1 0 1 0 0,1 0-1 0 0,-1 0 0 0 0,2 0 0 0 0,-1-1 0 0 0,1 0 1 0 0,1 0-1 0 0,0 0 0 0 0,0-1 0 0 0,0 0 0 0 0,1 0 1 0 0,1-1-1 0 0,-1 0 0 0 0,1-1 0 0 0,0 1 1 0 0,0-2-1 0 0,1 1 0 0 0,0-1 0 0 0,0-1 0 0 0,0 0 1 0 0,0 0-1 0 0,1-1 0 0 0,0-1 0 0 0,-1 1 0 0 0,1-2 1 0 0,0 0-1 0 0,0 0 0 0 0,0-1 0 0 0,0 0 1 0 0,0 0-1 0 0,0-2 0 0 0,0 1 0 0 0,0-1 0 0 0,-1-1 1 0 0,1 0-1 0 0,-1 0 0 0 0,7-4-107 0 0,-4 1 118 0 0,-1 0 1 0 0,-1-1-1 0 0,1 0 1 0 0,-1 0-1 0 0,0-1 0 0 0,-1-1 1 0 0,1 0-1 0 0,-2 0 1 0 0,0-1-1 0 0,0-1 0 0 0,0 1 1 0 0,-1-1-1 0 0,-1-1 1 0 0,0 1-1 0 0,-1-1 0 0 0,0 0 1 0 0,0-1-1 0 0,-2 1 0 0 0,1-1 1 0 0,-2 0-1 0 0,0 0 1 0 0,1-9-119 0 0,-2 14-79 0 0,-1 1 1 0 0,-1-1-1 0 0,1 1 1 0 0,-1-1-1 0 0,0 1 1 0 0,-1-1-1 0 0,0 0 1 0 0,0 1 0 0 0,0 0-1 0 0,-1-1 1 0 0,0 1-1 0 0,-1 0 1 0 0,1 0-1 0 0,-2 0 1 0 0,1 0-1 0 0,-1 0 1 0 0,0 1-1 0 0,0 0 1 0 0,0 0 0 0 0,-1 0-1 0 0,0 0 1 0 0,0 1-1 0 0,-1-1 1 0 0,0 1-1 0 0,0 1 1 0 0,0-1-1 0 0,0 1 1 0 0,0 0-1 0 0,-6-2 79 0 0,1 1-476 0 0,1 1-1 0 0,-1 0 1 0 0,0 1-1 0 0,0 0 1 0 0,0 1-1 0 0,0 0 1 0 0,-1 1-1 0 0,1 0 1 0 0,0 1-1 0 0,-1 0 1 0 0,1 1-1 0 0,0 0 1 0 0,-6 2 476 0 0,-84 37-9925 0 0,79-28 6699 0 0</inkml:trace>
  <inkml:trace contextRef="#ctx0" brushRef="#br0" timeOffset="2029.232">657 333 0 0 0,'0'0'623'0'0,"0"0"696"0"0,0 0 457 0 0,0 0 271 0 0,0 0-4 0 0,0 0-232 0 0,0 0-364 0 0,0 0-400 0 0,0 0-313 0 0,0 0-253 0 0,0 0-161 0 0,0 0-73 0 0,7-11-30 0 0,23-34-6 0 0,4 28 425 0 0,-27 17-494 0 0,208-7 1497 0 0,-207 9-1543 0 0,0 0 0 0 0,-1 1 0 0 0,1 1 1 0 0,0-1-1 0 0,-1 1 0 0 0,0 0 0 0 0,0 1 1 0 0,0 0-1 0 0,0 0 0 0 0,-1 0 0 0 0,4 5-96 0 0,-8-8 62 0 0,2 0 59 0 0,-1 1 0 0 0,1 0 1 0 0,1-1-1 0 0,-1 0 0 0 0,0 0 1 0 0,0 0-1 0 0,1-1 0 0 0,-1 1 1 0 0,1-1-1 0 0,0 0 0 0 0,-1 0 0 0 0,1-1 1 0 0,0 1-1 0 0,0-1 0 0 0,-1 0 1 0 0,1-1-1 0 0,0 1-121 0 0,32-4-1676 0 0,7 1-8828 0 0,-39 3 2762 0 0</inkml:trace>
  <inkml:trace contextRef="#ctx0" brushRef="#br0" timeOffset="2474.374">1303 285 3889 0 0,'0'0'908'0'0,"0"0"-244"0"0,0 0 110 0 0,0 0 345 0 0,0 0 300 0 0,0 0 66 0 0,0 0-155 0 0,0 0-238 0 0,0 0-274 0 0,0 0-220 0 0,0 0-199 0 0,0 0-155 0 0,0 0-78 0 0,27-4-88 0 0,82-10-32 0 0,-80 11-2 0 0,-28 9-35 0 0,0-1 1 0 0,0 1 0 0 0,0-1-1 0 0,-1 1 1 0 0,0-1 0 0 0,0 1-1 0 0,0-1 1 0 0,-1 1 0 0 0,1-1-1 0 0,-2 1 1 0 0,1-1 0 0 0,0 1-1 0 0,-1-1 1 0 0,0 0 0 0 0,0 0-1 0 0,-1 0 1 0 0,1 0 0 0 0,-1 0-1 0 0,0 0 1 0 0,0-1 0 0 0,-1 0 0 0 0,1 1-1 0 0,-1-1 1 0 0,0 0 0 0 0,0-1-1 0 0,-1 1 1 0 0,0 0-10 0 0,-40 55 363 0 0,44-58-348 0 0,-1 0 0 0 0,1 1 1 0 0,0-1-1 0 0,0 0 1 0 0,0 1-1 0 0,0-1 0 0 0,0 1 1 0 0,1 0-1 0 0,-1-1 1 0 0,0 1-1 0 0,1-1 0 0 0,-1 1 1 0 0,1 0-1 0 0,-1 0 1 0 0,1-1-1 0 0,0 1 0 0 0,0 0 1 0 0,0 0-1 0 0,0-1 1 0 0,0 1-1 0 0,0 0 0 0 0,0 0 1 0 0,1-1-1 0 0,-1 1 1 0 0,1 0-1 0 0,-1-1 0 0 0,1 1 1 0 0,0 0-1 0 0,-1-1 1 0 0,1 1-1 0 0,0-1 0 0 0,0 1 1 0 0,0-1-1 0 0,0 0 1 0 0,1 1-1 0 0,-1-1 0 0 0,0 0 1 0 0,0 0-1 0 0,1 1 1 0 0,-1-1-1 0 0,1 0 0 0 0,-1-1 1 0 0,1 1-1 0 0,-1 0 1 0 0,1 0-1 0 0,0-1 0 0 0,-1 1 1 0 0,1-1-1 0 0,0 1 1 0 0,-1-1-1 0 0,1 0 0 0 0,0 1 1 0 0,0-1-16 0 0,11 2 99 0 0,0 0 0 0 0,0-1 0 0 0,1-1 0 0 0,-1 0 0 0 0,0-1 0 0 0,0 0 1 0 0,0-1-1 0 0,0 0 0 0 0,0-1 0 0 0,7-3-99 0 0,44-7-6920 0 0,-52 11 1895 0 0,-5 1-534 0 0</inkml:trace>
  <inkml:trace contextRef="#ctx0" brushRef="#br0" timeOffset="3314.021">2003 786 2232 0 0,'0'0'693'0'0,"0"0"-128"0"0,0 0 227 0 0,0 0 389 0 0,0 0 255 0 0,0 0 16 0 0,-7 33-197 0 0,-25 106-329 0 0,-34 93 405 0 0,7-74-925 0 0,39-117 605 0 0,18-46 2296 0 0,0-23-2981 0 0,5 1-291 0 0,1 0 0 0 0,1 0 0 0 0,1 0 0 0 0,2 1 1 0 0,0-1-1 0 0,2 2 0 0 0,1-1 0 0 0,13-21-35 0 0,2-10-41 0 0,-7 11-74 0 0,3 1 0 0 0,1 0 0 0 0,2 2 0 0 0,2 0 0 0 0,2 2 1 0 0,25-26 114 0 0,5 29-381 0 0,-45 76 233 0 0,-16 284 982 0 0,1-319-802 0 0,0 0-1 0 0,1-1 1 0 0,0 1 0 0 0,0 0-1 0 0,0 0 1 0 0,0-1 0 0 0,0 1 0 0 0,0 0-1 0 0,1-1 1 0 0,-1 1 0 0 0,1 0-1 0 0,0-1 1 0 0,0 1 0 0 0,0-1-1 0 0,0 1 1 0 0,0-1 0 0 0,0 1 0 0 0,1-1-1 0 0,-1 0 1 0 0,1 0 0 0 0,0 0-1 0 0,0 0 1 0 0,-1 0 0 0 0,1 0 0 0 0,1 0-1 0 0,-1 0 1 0 0,0-1 0 0 0,0 1-1 0 0,0-1 1 0 0,1 0 0 0 0,-1 1-1 0 0,1-1 1 0 0,-1 0 0 0 0,1-1 0 0 0,0 1-1 0 0,-1 0 1 0 0,1-1 0 0 0,0 1-1 0 0,-1-1 1 0 0,1 0 0 0 0,0 0-1 0 0,-1 0 1 0 0,1 0 0 0 0,1-1-32 0 0,47-55 1466 0 0,-22 15-1180 0 0,-5 4-233 0 0,2 0 0 0 0,1 2 1 0 0,2 1-1 0 0,2 1 0 0 0,1 2 0 0 0,23-18-53 0 0,-48 44-15 0 0,58-23-254 0 0,-64 29 265 0 0,1 0-1 0 0,0 0 1 0 0,-1 1 0 0 0,1-1 0 0 0,-1 0-1 0 0,0 1 1 0 0,1-1 0 0 0,-1 1 0 0 0,0-1-1 0 0,0 1 1 0 0,0 0 0 0 0,0-1 0 0 0,0 1-1 0 0,0 0 1 0 0,0 0 0 0 0,-1 0 0 0 0,1-1-1 0 0,-1 1 1 0 0,1 0 0 0 0,-1 0-1 0 0,0 0 1 0 0,0 0 0 0 0,0 0 0 0 0,0 0 4 0 0,2 5 22 0 0,16 173 1105 0 0,-14-151-1058 0 0,1-1-1 0 0,0 0 1 0 0,3-1 0 0 0,0 0 0 0 0,2 0-1 0 0,0 0 1 0 0,2-2 0 0 0,1 1 0 0 0,2-1-69 0 0,30 22-1137 0 0,-45-46 355 0 0,0-1-263 0 0,0 0-287 0 0,0 0-366 0 0,0 0-522 0 0,0 0-857 0 0,0 0-1430 0 0,-2 0-1312 0 0</inkml:trace>
  <inkml:trace contextRef="#ctx0" brushRef="#br0" timeOffset="5564.17">3229 955 3433 0 0,'0'0'587'0'0,"0"0"-297"0"0,0 0-240 0 0,0 0 91 0 0,0 0 282 0 0,0 0 286 0 0,0 0 174 0 0,0 0-20 0 0,0 0-167 0 0,0 0-217 0 0,0 0-184 0 0,-31 25-105 0 0,-94 77-20 0 0,123-101-156 0 0,0 0 1 0 0,-1 0 0 0 0,1 1-1 0 0,0-1 1 0 0,-1 1 0 0 0,1 0-1 0 0,0 0 1 0 0,0-1 0 0 0,0 2-1 0 0,1-1 1 0 0,-1 0 0 0 0,0 0-1 0 0,1 0 1 0 0,0 1 0 0 0,-1-1-1 0 0,1 1 1 0 0,0-1 0 0 0,0 1-1 0 0,0-1 1 0 0,1 1-1 0 0,-1 0 1 0 0,1-1 0 0 0,-1 1-1 0 0,1 2-14 0 0,0 5 125 0 0,-2-5-9 0 0,1 0 0 0 0,0 0 1 0 0,0 0-1 0 0,0 0 0 0 0,0 0 1 0 0,1 0-1 0 0,0 0 1 0 0,0 0-1 0 0,0 0 0 0 0,1 0 1 0 0,-1 0-1 0 0,1 0 0 0 0,1 0 1 0 0,-1 0-1 0 0,1 0 0 0 0,-1 0 1 0 0,1-1-1 0 0,1 1 0 0 0,-1-1 1 0 0,1 1-1 0 0,0-1 0 0 0,0 0 1 0 0,0 0-1 0 0,0 0 0 0 0,1 0 1 0 0,-1-1-1 0 0,1 0 1 0 0,0 1-1 0 0,0-1 0 0 0,0-1 1 0 0,1 1-1 0 0,-1 0 0 0 0,1-1 1 0 0,-1 0-1 0 0,1 0 0 0 0,0-1 1 0 0,2 2-117 0 0,4-3 325 0 0,-1 0 0 0 0,0-1 1 0 0,0 0-1 0 0,0-1 1 0 0,0 0-1 0 0,0 0 0 0 0,0-1 1 0 0,0 0-1 0 0,-1-1 1 0 0,1 0-1 0 0,-1 0 0 0 0,0-1 1 0 0,0-1-1 0 0,-1 1 1 0 0,7-6-326 0 0,112-109 1360 0 0,-95 83-1218 0 0,-1-2-1 0 0,-3 0 1 0 0,-1-2 0 0 0,-1-1 0 0 0,-3-1-1 0 0,-2-1 1 0 0,7-21-142 0 0,-21 49-113 0 0,-1 0-1 0 0,-1 0 0 0 0,0-1 1 0 0,-1 1-1 0 0,-1-1 0 0 0,-1 0 1 0 0,0 0-1 0 0,-1 0 1 0 0,-1 0-1 0 0,0 0 0 0 0,-1 0 1 0 0,-2 0-1 0 0,1 0 0 0 0,-2 0 1 0 0,0 0-1 0 0,-1 1 1 0 0,-1 0-1 0 0,0 0 0 0 0,-1 0 1 0 0,-3-3 113 0 0,7 15-75 0 0,0 0-1 0 0,0 0 1 0 0,-1 0 0 0 0,0 1 0 0 0,1-1 0 0 0,-2 1 0 0 0,1 0 0 0 0,0 0 0 0 0,0 0 0 0 0,-1 1-1 0 0,0-1 1 0 0,1 1 0 0 0,-1 0 0 0 0,0 1 0 0 0,0-1 0 0 0,0 1 0 0 0,0 0 0 0 0,0 0-1 0 0,0 0 1 0 0,-1 1 0 0 0,1 0 0 0 0,0 0 0 0 0,0 0 0 0 0,0 1 0 0 0,-1-1 0 0 0,1 1 0 0 0,0 0-1 0 0,0 1 1 0 0,0-1 0 0 0,1 1 0 0 0,-1 0 0 0 0,0 1 0 0 0,-1 0 75 0 0,-8 5-61 0 0,0 1 1 0 0,1 0-1 0 0,0 0 0 0 0,1 1 1 0 0,0 1-1 0 0,1 0 1 0 0,0 1-1 0 0,1 0 1 0 0,0 1-1 0 0,-3 6 61 0 0,0 2 70 0 0,1 1 1 0 0,2 1-1 0 0,0 0 1 0 0,1 0-1 0 0,2 1 0 0 0,0 0 1 0 0,1 1-1 0 0,2-1 0 0 0,1 1 1 0 0,0 0-1 0 0,2 0 1 0 0,1 0-1 0 0,3 25-70 0 0,0-32 99 0 0,2 0 1 0 0,0 0-1 0 0,0 0 0 0 0,2-1 1 0 0,0 1-1 0 0,1-2 1 0 0,1 1-1 0 0,1-1 0 0 0,0 0 1 0 0,1-1-1 0 0,0-1 1 0 0,2 1-1 0 0,-1-2 0 0 0,2 0 1 0 0,0 0-1 0 0,0-1 1 0 0,13 7-100 0 0,-15-10 120 0 0,1-1 1 0 0,0 0 0 0 0,1-1 0 0 0,-1-1 0 0 0,1 0 0 0 0,0-1-1 0 0,1 0 1 0 0,-1-1 0 0 0,1 0 0 0 0,0-2 0 0 0,0 0 0 0 0,0 0-1 0 0,0-2 1 0 0,1 1 0 0 0,11-3-121 0 0,-22 1-61 0 0,0-1 1 0 0,0 1-1 0 0,0-1 1 0 0,-1 0-1 0 0,1 0 0 0 0,-1-1 1 0 0,1 1-1 0 0,-1-1 1 0 0,0 0-1 0 0,0 0 0 0 0,0-1 1 0 0,-1 1-1 0 0,1-1 1 0 0,-1 0-1 0 0,2-2 61 0 0,12-17-3012 0 0,-6 1-3545 0 0,-8 13-3248 0 0</inkml:trace>
  <inkml:trace contextRef="#ctx0" brushRef="#br0" timeOffset="5906.191">3997 749 9666 0 0,'0'0'2321'0'0,"0"0"-1341"0"0,0 0-552 0 0,0 0 19 0 0,0 0 230 0 0,0 0 203 0 0,0 0 59 0 0,0 0-133 0 0,0 0-232 0 0,-21 31-185 0 0,-62 101-148 0 0,57-52-37 0 0,26-65-165 0 0,-2-5 6 0 0,1-1 0 0 0,0 1 1 0 0,0-1-1 0 0,1 1 0 0 0,1 0 1 0 0,0-1-1 0 0,0 1 0 0 0,1-1 1 0 0,0 0-1 0 0,0 1 0 0 0,1-1 1 0 0,1 0-1 0 0,-1 0 0 0 0,1-1 1 0 0,1 1-1 0 0,0-1 0 0 0,0 0 1 0 0,0 0-1 0 0,1 0 0 0 0,0-1 1 0 0,1 0-1 0 0,0 0 1 0 0,0-1-1 0 0,0 0 0 0 0,1 0 1 0 0,-1 0-1 0 0,2-1 0 0 0,-1 0 1 0 0,3 0-46 0 0,1 0 153 0 0,1-2 1 0 0,-1 1 0 0 0,1-2 0 0 0,-1 0 0 0 0,1 0 0 0 0,0-1-1 0 0,-1-1 1 0 0,1 0 0 0 0,0-1 0 0 0,0 0 0 0 0,-1-1-1 0 0,1 0 1 0 0,0-1 0 0 0,-1 0 0 0 0,0-1 0 0 0,0-1 0 0 0,0 0-1 0 0,-1 0 1 0 0,1-1 0 0 0,-1-1 0 0 0,5-4-154 0 0,7-5 147 0 0,-1-1 0 0 0,0-1 0 0 0,-1-1 0 0 0,-1-1 0 0 0,-1 0 1 0 0,0-2-1 0 0,-2 0 0 0 0,-1-1 0 0 0,4-9-147 0 0,-14 24-83 0 0,0 1 0 0 0,-1-2 1 0 0,0 1-1 0 0,0 0 0 0 0,-1-1 0 0 0,0 0 1 0 0,-1 0-1 0 0,0 0 0 0 0,0-1 0 0 0,-1 1 1 0 0,0 0-1 0 0,0-1 0 0 0,-1 0 0 0 0,-1 1 0 0 0,0-1 1 0 0,0 0-1 0 0,-1 1 0 0 0,0-1 0 0 0,0 0 1 0 0,-1 1-1 0 0,-1 0 0 0 0,0-1 0 0 0,0 1 1 0 0,0 0-1 0 0,-1 0 0 0 0,-1 1 0 0 0,1-1 1 0 0,-1 1-1 0 0,-1 0 0 0 0,0 0 0 0 0,0 1 0 0 0,0-1 1 0 0,-1 1-1 0 0,-6-5 83 0 0,3 7-446 0 0,0 0-1 0 0,0 0 1 0 0,0 1-1 0 0,0 0 1 0 0,-1 1 0 0 0,1 0-1 0 0,-1 0 1 0 0,0 1 0 0 0,0 1-1 0 0,0 0 1 0 0,1 0 0 0 0,-1 1-1 0 0,0 1 1 0 0,-5 0 446 0 0,-93 25-9252 0 0,78-14 3107 0 0</inkml:trace>
  <inkml:trace contextRef="#ctx0" brushRef="#br0" timeOffset="6191.432">3840 1117 0 0 0,'0'0'2653'0'0,"0"0"-469"0"0,0 0-105 0 0,0 0 120 0 0,0 0 84 0 0,0 0-89 0 0,0 0-316 0 0,33-23-392 0 0,102-73-353 0 0,-44 35 706 0 0,-88 58-1812 0 0,1 0 0 0 0,-1 0 0 0 0,0 1 0 0 0,1-1 0 0 0,0 1-1 0 0,-1 0 1 0 0,1 0 0 0 0,0 0 0 0 0,0 1 0 0 0,0 0 0 0 0,0-1 0 0 0,0 1-1 0 0,0 0 1 0 0,1 1 0 0 0,-1-1 0 0 0,0 1 0 0 0,0 0 0 0 0,0 0 0 0 0,1 0 0 0 0,-1 1-1 0 0,0-1 1 0 0,0 1 0 0 0,0 0 0 0 0,1 0 0 0 0,-1 1 0 0 0,0-1 0 0 0,-1 1-1 0 0,1 0 1 0 0,0 0 0 0 0,0 0 0 0 0,-1 0 0 0 0,1 1 0 0 0,-1-1 0 0 0,0 1-1 0 0,1 1-26 0 0,19 25 11 0 0,-17-20 3 0 0,1 0 0 0 0,0 0 0 0 0,0-1 0 0 0,1 0 0 0 0,0 0 0 0 0,0-1 0 0 0,1 0 0 0 0,0 0 1 0 0,0-1-1 0 0,1 0 0 0 0,6 2-14 0 0,-4-3 22 0 0,1-1 1 0 0,0-1-1 0 0,0 0 1 0 0,0-1 0 0 0,0 0-1 0 0,0-1 1 0 0,0 0-1 0 0,0-1 1 0 0,1-1-1 0 0,5-1-22 0 0,24-14-2038 0 0,-17 0-7781 0 0,-20 12 417 0 0</inkml:trace>
  <inkml:trace contextRef="#ctx0" brushRef="#br0" timeOffset="7370.319">4157 767 0 0 0,'0'0'145'0'0,"0"0"497"0"0,-5-2 171 0 0,-19-10 981 0 0,17 3 3871 0 0,-6 2 3082 0 0,-62 31-6295 0 0,15 15-2327 0 0,57-3-2195 0 0,16-17-6853 0 0,-9-15-467 0 0</inkml:trace>
</inkml:ink>
</file>

<file path=ppt/ink/ink5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2.7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585 383 3393 0 0,'0'0'1144'0'0,"0"0"-488"0"0,0 0-204 0 0,0 0 336 0 0,0 0 565 0 0,0 0 455 0 0,0 0 166 0 0,0 0-206 0 0,0 0-358 0 0,0 0-311 0 0,0 0-260 0 0,0-7-159 0 0,1-23-105 0 0,-33 16 853 0 0,5 13-1438 0 0,1 1 0 0 0,-1 1 0 0 0,0 1-1 0 0,1 1 1 0 0,0 1 0 0 0,0 2 0 0 0,0 1 0 0 0,1 1 0 0 0,0 1 0 0 0,0 1 0 0 0,-17 9 10 0 0,4-3 24 0 0,27-12-26 0 0,-10 4-9 0 0,0 1 1 0 0,0 0-1 0 0,1 1 1 0 0,1 2-1 0 0,0 0 1 0 0,-11 9 10 0 0,29-20-21 0 0,-1 0-1 0 0,1 0 1 0 0,0 0 0 0 0,0 0 0 0 0,0 1-1 0 0,0-1 1 0 0,1 0 0 0 0,-1 1 0 0 0,0-1 0 0 0,0 0-1 0 0,1 1 1 0 0,-1-1 0 0 0,1 1 0 0 0,-1-1 0 0 0,1 1-1 0 0,0-1 1 0 0,0 1 0 0 0,-1-1 0 0 0,1 1-1 0 0,0 0 1 0 0,1-1 0 0 0,-1 1 0 0 0,0-1 0 0 0,0 1-1 0 0,0-1 1 0 0,1 1 0 0 0,-1-1 0 0 0,1 1 0 0 0,0-1-1 0 0,-1 1 1 0 0,1-1 0 0 0,0 0 0 0 0,0 1-1 0 0,-1-1 1 0 0,1 0 0 0 0,0 0 0 0 0,1 1 0 0 0,-1-1-1 0 0,0 0 1 0 0,0 0 0 0 0,0 0 0 0 0,1 0-1 0 0,-1 0 22 0 0,61 35-349 0 0,146 12 392 0 0,-206-47-40 0 0,-1-1-1 0 0,0 0 1 0 0,0 1 0 0 0,0-1 0 0 0,1 1 0 0 0,-1-1 0 0 0,0 1-1 0 0,0-1 1 0 0,0 1 0 0 0,0 0 0 0 0,0 0 0 0 0,0-1 0 0 0,0 1-1 0 0,0 0 1 0 0,0 0 0 0 0,-1 0 0 0 0,1 0 0 0 0,0 0 0 0 0,0 0-1 0 0,-1 0 1 0 0,1 0 0 0 0,-1 1 0 0 0,1-1 0 0 0,-1 0-1 0 0,1 0 1 0 0,-1 0 0 0 0,0 1 0 0 0,0-1 0 0 0,1 0 0 0 0,-1 0-1 0 0,0 1 1 0 0,0-1 0 0 0,0 0 0 0 0,-1 1 0 0 0,1-1 0 0 0,0 0-1 0 0,0 0 1 0 0,-1 1 0 0 0,1-1 0 0 0,0 0 0 0 0,-1 0-1 0 0,0 0 1 0 0,1 0 0 0 0,-1 0 0 0 0,0 1-3 0 0,-34 49 174 0 0,-68 55-99 0 0,72-78-78 0 0,2 1 1 0 0,1 2-1 0 0,2 1 0 0 0,1 0 1 0 0,-2 7 2 0 0,25-36-6 0 0,1-1 0 0 0,-1 1 0 0 0,0 0 0 0 0,1 1 0 0 0,0-1-1 0 0,0 0 1 0 0,0 0 0 0 0,0 1 0 0 0,0-1 0 0 0,1 0 0 0 0,-1 1 0 0 0,1-1 0 0 0,0 1 0 0 0,0-1 0 0 0,0 0 0 0 0,0 1 0 0 0,1-1 0 0 0,0 0 0 0 0,-1 1 0 0 0,1-1 0 0 0,0 0 0 0 0,1 1 0 0 0,-1-1 0 0 0,0 0 0 0 0,1 0 0 0 0,0 0 0 0 0,0 0 0 0 0,0-1 0 0 0,0 1 0 0 0,0 0 0 0 0,0-1 0 0 0,1 0 0 0 0,-1 1 0 0 0,1-1 0 0 0,0 0 0 0 0,0 0 0 0 0,0 0 0 0 0,0-1 0 0 0,0 1 0 0 0,0-1 0 0 0,0 0 0 0 0,0 1 0 0 0,3-1 6 0 0,10 5-40 0 0,1-2 0 0 0,-1 0 1 0 0,1-1-1 0 0,0 0 0 0 0,1-2 0 0 0,-1 0 0 0 0,0 0 1 0 0,0-2-1 0 0,0 0 0 0 0,1-1 0 0 0,-1-1 0 0 0,15-5 40 0 0,39-18-2182 0 0,-51 11-1379 0 0,-4-3-3746 0 0,-14 11 2735 0 0</inkml:trace>
  <inkml:trace contextRef="#ctx0" brushRef="#br0" timeOffset="328.849">176 0 4345 0 0,'0'0'833'0'0,"0"0"-563"0"0,0 0-213 0 0,0 0 129 0 0,0 0 312 0 0,0 0 322 0 0,0 0 177 0 0,0 0 100 0 0,0 0-2 0 0,0 0-59 0 0,-5 37-62 0 0,-15 120-105 0 0,27-60 226 0 0,-1-75-831 0 0,73 317 1716 0 0,-66-247-1973 0 0,-4-1 0 0 0,-5 1 0 0 0,-3 0 0 0 0,-5 0 1 0 0,-4 7-8 0 0,-44 321-1322 0 0,43-379-1761 0 0,0-15-4696 0 0,7-18 3511 0 0</inkml:trace>
</inkml:ink>
</file>

<file path=ppt/ink/ink5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6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1810 1 12811 0 0,'0'0'947'0'0,"0"0"-245"0"0,0 0-147 0 0,0 0 107 0 0,0 0 127 0 0,0 0-3 0 0,0 0-128 0 0,0 0-153 0 0,0 0-91 0 0,0 0-40 0 0,0 0-19 0 0,0 0-34 0 0,0 0-40 0 0,1 28-55 0 0,3 90-28 0 0,7 129 297 0 0,19-114-3217 0 0,-25-113-1419 0 0,-4-7-5617 0 0,-1-13 5300 0 0</inkml:trace>
  <inkml:trace contextRef="#ctx0" brushRef="#br0" timeOffset="257.712">1582 476 6897 0 0,'0'0'1251'0'0,"0"0"-409"0"0,0 0-50 0 0,0 0 323 0 0,0 0 288 0 0,0 0 15 0 0,0 0-241 0 0,0 0-326 0 0,0 0-252 0 0,31-3-164 0 0,98-10-99 0 0,76-15 561 0 0,54 2-1568 0 0,-250 25 224 0 0,23 2-2824 0 0,-22 9-7350 0 0,-10-5 7618 0 0</inkml:trace>
  <inkml:trace contextRef="#ctx0" brushRef="#br0" timeOffset="662.751">1628 826 6321 0 0,'0'0'1587'0'0,"0"0"-688"0"0,0 0-200 0 0,0 0 323 0 0,0 0 341 0 0,0 0 129 0 0,0 0-143 0 0,0 0-286 0 0,0 0-240 0 0,0 0-163 0 0,0 0-122 0 0,32-17-73 0 0,102-51-34 0 0,-35 24 832 0 0,7 33-655 0 0,-104 12-605 0 0,1 1 1 0 0,-1 0-1 0 0,0 0 0 0 0,0 0 0 0 0,0 0 0 0 0,0 0 1 0 0,-1 0-1 0 0,1 0 0 0 0,-1 1 0 0 0,1-1 0 0 0,-1 1 1 0 0,0-1-1 0 0,0 1 0 0 0,0-1 0 0 0,0 1 1 0 0,0 0-1 0 0,-1 0 0 0 0,1-1 0 0 0,-1 1 0 0 0,0 0 1 0 0,1 0-1 0 0,-1-1 0 0 0,-1 1 0 0 0,1 0 0 0 0,0 0 1 0 0,-1 0-1 0 0,1-1 0 0 0,-1 1 0 0 0,0 0 1 0 0,0-1-1 0 0,0 1 0 0 0,0-1 0 0 0,0 1 0 0 0,-2 1-3 0 0,-178 216 199 0 0,180-219-204 0 0,0 0 0 0 0,-1 0 0 0 0,1 0-1 0 0,0 1 1 0 0,0-1 0 0 0,1 0 0 0 0,-1 0 0 0 0,0 1-1 0 0,0-1 1 0 0,1 1 0 0 0,-1-1 0 0 0,0 0 0 0 0,1 1-1 0 0,-1-1 1 0 0,1 1 0 0 0,0-1 0 0 0,0 1 0 0 0,-1-1 0 0 0,1 1-1 0 0,0 0 1 0 0,0-1 0 0 0,1 1 0 0 0,-1-1 0 0 0,0 1-1 0 0,0-1 1 0 0,1 1 0 0 0,-1-1 0 0 0,1 1 0 0 0,-1-1-1 0 0,1 0 1 0 0,0 1 0 0 0,-1-1 0 0 0,1 0 0 0 0,0 1 0 0 0,0-1-1 0 0,0 0 1 0 0,0 0 0 0 0,0 0 0 0 0,0 0 0 0 0,0 0-1 0 0,1 0 1 0 0,-1 0 0 0 0,0 0 0 0 0,0 0 0 0 0,1 0-1 0 0,-1-1 1 0 0,1 1 0 0 0,-1-1 0 0 0,1 1 0 0 0,-1-1-1 0 0,1 1 1 0 0,-1-1 0 0 0,1 0 0 0 0,-1 0 0 0 0,1 0 5 0 0,109-4-981 0 0,-36-7-4052 0 0,-31 1-4092 0 0,-30 10 3658 0 0</inkml:trace>
  <inkml:trace contextRef="#ctx0" brushRef="#br0" timeOffset="1201.273">2421 785 5417 0 0,'0'0'1735'0'0,"0"0"-201"0"0,0 0 113 0 0,0 0 279 0 0,0 0 75 0 0,0 0-255 0 0,0 0-462 0 0,0 0-419 0 0,0 0-267 0 0,0 0-155 0 0,0 0-67 0 0,0 0-44 0 0,17-17-29 0 0,99-113 389 0 0,39-38-158 0 0,-154 167-561 0 0,-1-1 1 0 0,1 1-1 0 0,-1 0 1 0 0,1 0 0 0 0,0 0-1 0 0,0 1 1 0 0,-1-1-1 0 0,1 0 1 0 0,0 0 0 0 0,0 0-1 0 0,0 0 1 0 0,0 1-1 0 0,0-1 1 0 0,0 0 0 0 0,0 1-1 0 0,0-1 1 0 0,0 1 0 0 0,0-1-1 0 0,0 1 1 0 0,1 0-1 0 0,-1-1 1 0 0,0 1 0 0 0,0 0-1 0 0,0 0 1 0 0,0 0-1 0 0,1 0 1 0 0,-1 0 0 0 0,0 0-1 0 0,0 0 1 0 0,0 0-1 0 0,1 1 1 0 0,-1-1 0 0 0,0 0-1 0 0,0 1 1 0 0,0-1-1 0 0,0 1 1 0 0,0-1 0 0 0,0 1-1 0 0,0-1 1 0 0,0 1 0 0 0,0 0-1 0 0,0-1 1 0 0,0 1-1 0 0,0 0 1 0 0,0 0 0 0 0,0 0-1 0 0,-1 0 1 0 0,1 0-1 0 0,0 0 1 0 0,-1 0 0 0 0,1 0-1 0 0,-1 0 1 0 0,1 0-1 0 0,-1 0 1 0 0,1 0 0 0 0,-1 0-1 0 0,0 1 1 0 0,1-1-1 0 0,-1 0 1 0 0,0 0 0 0 0,0 0-1 0 0,0 1 27 0 0,-20 144-843 0 0,20-145 841 0 0,0 0 0 0 0,0 0 0 0 0,0 1-1 0 0,0-1 1 0 0,0 0 0 0 0,1 0 0 0 0,-1 0-1 0 0,0 0 1 0 0,1 0 0 0 0,-1 0 0 0 0,1 0-1 0 0,-1-1 1 0 0,1 1 0 0 0,-1 0 0 0 0,1 0-1 0 0,0 0 1 0 0,-1 0 0 0 0,1-1 0 0 0,0 1-1 0 0,0 0 1 0 0,0-1 0 0 0,0 1 0 0 0,-1 0-1 0 0,1-1 1 0 0,0 1 0 0 0,0-1 0 0 0,0 0-1 0 0,0 1 1 0 0,0-1 0 0 0,0 0 0 0 0,0 1-1 0 0,0-1 1 0 0,0 0 0 0 0,1 0 0 0 0,-1 0-1 0 0,0 0 1 0 0,0 0 0 0 0,0 0 0 0 0,0 0-1 0 0,0 0 1 0 0,0-1 0 0 0,0 1 0 0 0,0 0-1 0 0,0-1 1 0 0,0 1 0 0 0,0-1 0 0 0,0 1-1 0 0,0-1 3 0 0,50-20 128 0 0,117-97 147 0 0,-55 52-363 0 0,-111 67 86 0 0,0 1 0 0 0,0-1 0 0 0,0 0-1 0 0,0 1 1 0 0,0 0 0 0 0,-1-1 0 0 0,1 1 0 0 0,0 0 0 0 0,-1 0-1 0 0,0 0 1 0 0,1 0 0 0 0,-1 0 0 0 0,0 0 0 0 0,0 0-1 0 0,0 0 1 0 0,0 1 0 0 0,0-1 0 0 0,0 0 0 0 0,-1 1 0 0 0,1-1-1 0 0,-1 1 1 0 0,0-1 0 0 0,0 0 0 0 0,0 1 0 0 0,0-1 0 0 0,0 1-1 0 0,0-1 1 0 0,-1 3 2 0 0,1-5 4 0 0,2 40 157 0 0,-2-23-128 0 0,0 0 0 0 0,1 0 0 0 0,1 0 0 0 0,1 0 0 0 0,1 0 0 0 0,0 0 0 0 0,1-1 0 0 0,5 12-33 0 0,-4-15-651 0 0,16 27 499 0 0,-12-30-3349 0 0,2-4-3685 0 0,-8-5-852 0 0</inkml:trace>
  <inkml:trace contextRef="#ctx0" brushRef="#br0" timeOffset="2033.697">3344 281 4345 0 0,'0'0'1268'0'0,"0"0"-501"0"0,0 0-214 0 0,0 0 230 0 0,0 0 318 0 0,0 0 167 0 0,0 0-48 0 0,0 0-140 0 0,0 0-149 0 0,0 0-137 0 0,0 0-126 0 0,0 0-103 0 0,0 0-78 0 0,23 34-78 0 0,74 108-68 0 0,-60-66 68 0 0,-34-60-317 0 0,45 211 400 0 0,-49-225-471 0 0,1-1 0 0 0,0 0 0 0 0,-1 1 0 0 0,1-1 0 0 0,0 0 0 0 0,0 1 0 0 0,0-1 0 0 0,0 0 0 0 0,0 1 0 0 0,0-1 1 0 0,0 1-1 0 0,0-1 0 0 0,0 0 0 0 0,1 1 0 0 0,-1-1 0 0 0,1 0 0 0 0,-1 0 0 0 0,1 1 0 0 0,-1-1 0 0 0,1 0 0 0 0,0 0 0 0 0,-1 0 0 0 0,1 0 0 0 0,0 1 0 0 0,0-1 0 0 0,0 0 0 0 0,0-1 0 0 0,0 1 0 0 0,0 0 0 0 0,0 0 0 0 0,0 0 0 0 0,0-1 0 0 0,1 1 0 0 0,-1 0 0 0 0,0-1 0 0 0,0 1 1 0 0,1-1-1 0 0,-1 1 0 0 0,0-1 0 0 0,1 0 0 0 0,-1 0 0 0 0,0 0 0 0 0,1 1 0 0 0,-1-1 0 0 0,0 0 0 0 0,1-1 0 0 0,-1 1 0 0 0,1 0 0 0 0,-1 0 0 0 0,0-1 0 0 0,1 1 0 0 0,-1 0 0 0 0,0-1 0 0 0,0 1 0 0 0,1-1 0 0 0,-1 0 0 0 0,0 1 0 0 0,1-2-21 0 0,31-47 767 0 0,-3-2-1 0 0,-1-1 1 0 0,14-41-767 0 0,29-51-157 0 0,-63 128-868 0 0,12-21 788 0 0,-17 24-5042 0 0,-3 2-5230 0 0,-1 11 6623 0 0</inkml:trace>
  <inkml:trace contextRef="#ctx0" brushRef="#br0" timeOffset="2220.85">3380 63 4913 0 0,'0'0'1320'0'0,"0"0"-319"0"0,0 0-13 0 0,0 0 315 0 0,0 0 230 0 0,0 0-48 0 0,0 0-309 0 0,0 0-328 0 0,31-1-204 0 0,99-7-174 0 0,47-9 721 0 0,-57 6-3341 0 0,-36 8-6672 0 0,-66 3 2922 0 0</inkml:trace>
  <inkml:trace contextRef="#ctx0" brushRef="#br0" timeOffset="2661.807">4131 126 7258 0 0,'0'0'2521'0'0,"0"0"-907"0"0,0 0-396 0 0,0 0 34 0 0,0 0 83 0 0,0 0-93 0 0,0 0-309 0 0,0 0-322 0 0,0 0-259 0 0,0 0-164 0 0,0 0-64 0 0,0 0-23 0 0,9 0 2 0 0,137 1 424 0 0,-144-1-530 0 0,0 0 0 0 0,0 0 0 0 0,-1 0 0 0 0,1 0 0 0 0,0 0 1 0 0,0 1-1 0 0,-1-1 0 0 0,1 1 0 0 0,0-1 0 0 0,-1 1 0 0 0,1 0 0 0 0,0 0 0 0 0,-1 0 1 0 0,1 0-1 0 0,-1 0 0 0 0,0 0 0 0 0,1 0 0 0 0,-1 0 0 0 0,0 0 0 0 0,1 1 0 0 0,-1-1 1 0 0,0 1-1 0 0,0-1 0 0 0,0 1 0 0 0,0-1 0 0 0,-1 1 0 0 0,1-1 0 0 0,0 1 0 0 0,-1 0 1 0 0,1-1-1 0 0,-1 1 0 0 0,1 0 0 0 0,-1 0 0 0 0,0-1 0 0 0,0 1 0 0 0,1 0 1 0 0,-1 0-1 0 0,-1 0 0 0 0,1-1 0 0 0,0 2 3 0 0,-32 66 185 0 0,-26 12 304 0 0,59-78-474 0 0,0 0 1 0 0,1 0 0 0 0,-1 0-1 0 0,1-1 1 0 0,0 1 0 0 0,0 0-1 0 0,0-1 1 0 0,0 1 0 0 0,0-1-1 0 0,1 0 1 0 0,-1 0 0 0 0,1 0-1 0 0,-1 0 1 0 0,1 0-1 0 0,0 0 1 0 0,0-1 0 0 0,0 1-1 0 0,0-1 1 0 0,0 0 0 0 0,0 0-1 0 0,0 0 1 0 0,0 0 0 0 0,0 0-1 0 0,0-1 1 0 0,1 0 0 0 0,-1 1-1 0 0,0-1 1 0 0,0 0 0 0 0,1-1-1 0 0,-1 1 1 0 0,2-1-16 0 0,192 2-1770 0 0,-180 0-2736 0 0,-6 2-4078 0 0,-5 0 3021 0 0</inkml:trace>
  <inkml:trace contextRef="#ctx0" brushRef="#br0" timeOffset="-1032.271">336 67 4297 0 0,'0'0'1167'0'0,"0"0"-290"0"0,0 0-131 0 0,0 0 214 0 0,0 0 328 0 0,0 0 189 0 0,0 0-118 0 0,0 0-353 0 0,0 0-408 0 0,0 0-311 0 0,0 0-174 0 0,0 0-33 0 0,0 0 56 0 0,1 8 73 0 0,6 40 440 0 0,-2 0 0 0 0,-2 1 0 0 0,-3 0 0 0 0,-2 13-649 0 0,0 24 245 0 0,3-8-122 0 0,1-21-371 0 0,-3 0 0 0 0,-2-1 0 0 0,-8 41 248 0 0,6-69-619 0 0,-6 29-4509 0 0,10-50 1830 0 0,1-6-1803 0 0,0-1 5093 0 0,0 0-2658 0 0</inkml:trace>
  <inkml:trace contextRef="#ctx0" brushRef="#br0" timeOffset="-782.28">1 93 1032 0 0,'0'0'2481'0'0,"0"0"-1304"0"0,0 0-514 0 0,0 0 68 0 0,0 0 313 0 0,0 0 339 0 0,0 0 156 0 0,0 0-95 0 0,0 0-174 0 0,0 0-215 0 0,0 0-191 0 0,36-5-146 0 0,118-15-109 0 0,262-22 2024 0 0,-340 33-2572 0 0,125-3-2536 0 0,-173 18-1404 0 0,-13 2-2434 0 0,-8-4 276 0 0</inkml:trace>
  <inkml:trace contextRef="#ctx0" brushRef="#br0" timeOffset="-483.484">660 457 7666 0 0,'0'0'1031'0'0,"0"0"-449"0"0,0 0-130 0 0,0 0 371 0 0,0 0 384 0 0,0 0 109 0 0,0 0-122 0 0,0 0-266 0 0,0 0-218 0 0,32-1-147 0 0,106-4-117 0 0,136-11 417 0 0,-248 22-2521 0 0,-20 9-7866 0 0,-6-14 2925 0 0</inkml:trace>
  <inkml:trace contextRef="#ctx0" brushRef="#br0" timeOffset="-316.541">753 722 16 0 0,'0'0'954'0'0,"0"0"211"0"0,0 0 401 0 0,0 0 296 0 0,0 0 54 0 0,0 0-192 0 0,0 0-342 0 0,0 0-345 0 0,35-3-306 0 0,109-11-252 0 0,-34-9-62 0 0,26-15-756 0 0,-41 10-7034 0 0,-77 24 1836 0 0</inkml:trace>
  <inkml:trace contextRef="#ctx0" brushRef="#br0" timeOffset="4781.391">4527 675 0 0 0,'0'0'760'0'0,"0"0"119"0"0,0 0 312 0 0,0 0 417 0 0,0 0 281 0 0,0 0-42 0 0,0 0-270 0 0,0 0-303 0 0,0 0-282 0 0,0 0-205 0 0,30-2-144 0 0,95-6-114 0 0,44 6 1500 0 0,-106 3-5377 0 0,-61-8-6095 0 0,-2 6 6229 0 0</inkml:trace>
  <inkml:trace contextRef="#ctx0" brushRef="#br0" timeOffset="5029.729">4745 487 888 0 0,'0'0'1196'0'0,"0"0"-89"0"0,0 0-45 0 0,0 0 83 0 0,0 0 214 0 0,-8 35 106 0 0,-20 110-106 0 0,16-31 872 0 0,11 11-1792 0 0,2-98-3587 0 0,-1 1-3484 0 0,0-27 4161 0 0</inkml:trace>
  <inkml:trace contextRef="#ctx0" brushRef="#br0" timeOffset="5487.872">5413 104 0 0 0,'0'0'517'0'0,"0"0"540"0"0,0 0 426 0 0,0 0 170 0 0,0 0-131 0 0,0 0-316 0 0,0 0-344 0 0,0 0-261 0 0,0 0-133 0 0,0 0-11 0 0,0 0 81 0 0,1 2 98 0 0,-13 81 5050 0 0,-13 295-4093 0 0,24-333-2104 0 0,1-27-3557 0 0,0-18 1594 0 0,0 0-916 0 0,0 0-636 0 0,0 0 216 0 0</inkml:trace>
  <inkml:trace contextRef="#ctx0" brushRef="#br0" timeOffset="5737.571">5124 575 1256 0 0,'0'0'1622'0'0,"0"0"-734"0"0,0 0-53 0 0,0 0 385 0 0,0 0 302 0 0,0 0 57 0 0,0 0-233 0 0,0 0-308 0 0,0 0-257 0 0,35 1-241 0 0,112 1-159 0 0,38-12 427 0 0,-65 2-4805 0 0,-100 8-2653 0 0,-15 0 3481 0 0</inkml:trace>
  <inkml:trace contextRef="#ctx0" brushRef="#br0" timeOffset="6084.097">5146 818 2881 0 0,'0'0'730'0'0,"0"0"-293"0"0,0 0 53 0 0,0 0 385 0 0,0 0 411 0 0,0 0 190 0 0,0 0-76 0 0,0 0-201 0 0,0 0-242 0 0,0 0-189 0 0,0 0-102 0 0,0 0-40 0 0,0 0-13 0 0,33 0 40 0 0,103-4 17 0 0,-8-3 1309 0 0,-125 6-1954 0 0,-1 0 0 0 0,0 1-1 0 0,0-1 1 0 0,0 1-1 0 0,1-1 1 0 0,-1 1-1 0 0,0 0 1 0 0,0-1 0 0 0,1 1-1 0 0,-1 0 1 0 0,0 1-1 0 0,1-1 1 0 0,-1 0 0 0 0,0 1-1 0 0,0-1 1 0 0,0 1-1 0 0,1 0 1 0 0,-1 0-1 0 0,0-1 1 0 0,0 1 0 0 0,0 1-1 0 0,0-1 1 0 0,0 0-1 0 0,0 0 1 0 0,-1 1-1 0 0,1-1 1 0 0,0 1 0 0 0,-1 0-1 0 0,1-1 1 0 0,-1 1-1 0 0,1 0 1 0 0,-1 0 0 0 0,0 0-1 0 0,0 0 1 0 0,0 0-1 0 0,0 0 1 0 0,0 0-1 0 0,0 0 1 0 0,-1 1 0 0 0,1-1-1 0 0,-1 0 1 0 0,0 0-1 0 0,1 1 1 0 0,-1-1-1 0 0,0 0 1 0 0,0 1 0 0 0,0-1-1 0 0,-1 0 1 0 0,1 1-25 0 0,-55 72 720 0 0,40-60-625 0 0,-129 116 390 0 0,142-130-486 0 0,1-1-1 0 0,-1 1 1 0 0,1-1 0 0 0,0 1 0 0 0,0-1-1 0 0,-1 1 1 0 0,1 0 0 0 0,0 0 0 0 0,0 0-1 0 0,0-1 1 0 0,0 1 0 0 0,-1 0 0 0 0,1 0-1 0 0,1 1 1 0 0,-1-1 0 0 0,0 0 0 0 0,0 0-1 0 0,0 0 1 0 0,1 1 0 0 0,-1-1-1 0 0,0 0 1 0 0,1 1 0 0 0,-1-1 0 0 0,1 0-1 0 0,0 1 1 0 0,-1-1 0 0 0,1 1 0 0 0,0-1-1 0 0,0 0 1 0 0,0 1 0 0 0,0-1 0 0 0,0 1-1 0 0,0-1 1 0 0,1 1 0 0 0,-1-1-1 0 0,0 0 1 0 0,1 1 0 0 0,-1-1 0 0 0,1 0-1 0 0,-1 1 1 0 0,1-1 0 0 0,0 0 0 0 0,-1 1-1 0 0,1-1 1 0 0,0 0 0 0 0,0 0 0 0 0,0 0-1 0 0,0 0 1 0 0,0 0 0 0 0,0 0 0 0 0,0 0-1 0 0,0 0 1 0 0,1 0 0 0 0,-1-1-1 0 0,0 1 1 0 0,0 0 0 0 0,2 0 1 0 0,15 2-68 0 0,0 0 0 0 0,1-1 0 0 0,-1 0 0 0 0,1-2 0 0 0,-1 0 0 0 0,1-1 0 0 0,5-1 68 0 0,-20 1-85 0 0,53-8-2541 0 0,-20 0-5233 0 0,-25 6-1234 0 0</inkml:trace>
  <inkml:trace contextRef="#ctx0" brushRef="#br0" timeOffset="7004.913">6271 284 880 0 0,'0'0'1274'0'0,"0"0"-169"0"0,0 0-56 0 0,0 0 158 0 0,0 0 171 0 0,0 0 25 0 0,0 0-126 0 0,0 0-172 0 0,0 0-159 0 0,0 0-123 0 0,0 0-113 0 0,0 0-79 0 0,-2 25-47 0 0,-5 77-39 0 0,-35 154 1450 0 0,31-198-2042 0 0,-2-2 0 0 0,-3 1 1 0 0,-2-2-1 0 0,-3 3 47 0 0,15-45-1043 0 0,-14 28 866 0 0,11-32-4444 0 0,-3-6-4937 0 0,12-3 8232 0 0</inkml:trace>
  <inkml:trace contextRef="#ctx0" brushRef="#br0" timeOffset="7363.456">5891 314 760 0 0,'0'0'1480'0'0,"0"0"-417"0"0,0 0-197 0 0,0 0 163 0 0,0 0 369 0 0,0 0 301 0 0,0 0 13 0 0,0 0-190 0 0,0 0-282 0 0,0 0-273 0 0,0 0-172 0 0,32 5-96 0 0,100 14-43 0 0,64-7 1647 0 0,86-5-1039 0 0,-261-6-1272 0 0,46 14-454 0 0,-66-14 288 0 0,0 1 1 0 0,0-1 0 0 0,-1 1 0 0 0,1-1 0 0 0,-1 1-1 0 0,1 0 1 0 0,-1-1 0 0 0,0 1 0 0 0,0 0-1 0 0,1-1 1 0 0,-1 1 0 0 0,0 0 0 0 0,-1-1-1 0 0,1 1 1 0 0,0 0 0 0 0,0-1 0 0 0,-1 1 0 0 0,1 0-1 0 0,-1-1 1 0 0,1 1 0 0 0,-1-1 0 0 0,0 1-1 0 0,0-1 1 0 0,1 1 0 0 0,-1-1 0 0 0,0 1-1 0 0,0-1 1 0 0,0 0 0 0 0,-2 2 173 0 0,-57 47-11594 0 0,47-42 9229 0 0</inkml:trace>
  <inkml:trace contextRef="#ctx0" brushRef="#br0" timeOffset="7606.177">5744 1116 1464 0 0,'0'0'1515'0'0,"0"0"-469"0"0,0 0 239 0 0,0 0 609 0 0,0 0 411 0 0,0 0-5 0 0,0 0-319 0 0,0 0-464 0 0,0 0-371 0 0,0 0-230 0 0,34 2-222 0 0,109 4-144 0 0,-39-14 258 0 0,132-32 149 0 0,-108 10-5998 0 0,-114 21-3421 0 0,-10 7 1587 0 0</inkml:trace>
  <inkml:trace contextRef="#ctx0" brushRef="#br0" timeOffset="7955.03">5945 93 5241 0 0,'0'0'1134'0'0,"0"0"-26"0"0,0 0 224 0 0,0 0 247 0 0,0 0 67 0 0,0 0-211 0 0,0 0-302 0 0,32-1-222 0 0,101-4-165 0 0,179-7 1533 0 0,-183 11-3808 0 0,-73 1-8942 0 0,-44 0 3927 0 0</inkml:trace>
  <inkml:trace contextRef="#ctx0" brushRef="#br0" timeOffset="12572.456">6639 1069 0 0 0,'0'0'1308'0'0,"0"0"73"0"0,0 0-161 0 0,0 0-183 0 0,0 0-166 0 0,0 0-96 0 0,0 0-9 0 0,14 2 79 0 0,43 8 169 0 0,-52-10-751 0 0,-1 1 1 0 0,1-1 0 0 0,-1-1 0 0 0,1 1 0 0 0,-1 0 0 0 0,1-1 0 0 0,-1 0-1 0 0,1 0 1 0 0,-1 0 0 0 0,0-1 0 0 0,0 0 0 0 0,1 0 0 0 0,-1 0-1 0 0,0 0 1 0 0,0 0 0 0 0,-1-1 0 0 0,1 1 0 0 0,0-1 0 0 0,-1 0-1 0 0,0-1 1 0 0,1 0-264 0 0,9-7 410 0 0,140-147 1148 0 0,-139 146-1604 0 0,-1-1 0 0 0,0 0-1 0 0,-1 0 1 0 0,-1-2 0 0 0,0 1 0 0 0,-1-1 0 0 0,-1-1-1 0 0,0 0 1 0 0,-1 0 0 0 0,0-1 0 0 0,-2 0 0 0 0,0 0 0 0 0,-1-1-1 0 0,0 1 1 0 0,-2-1 0 0 0,1-7 46 0 0,-4 23-68 0 0,0 1 0 0 0,1-1-1 0 0,-1 1 1 0 0,0 0 0 0 0,0-1 0 0 0,0 1 0 0 0,0-1-1 0 0,0 1 1 0 0,-1-1 0 0 0,1 1 0 0 0,0 0-1 0 0,-1-1 1 0 0,1 1 0 0 0,-1 0 0 0 0,1-1-1 0 0,-1 1 1 0 0,0 0 0 0 0,1 0 0 0 0,-1-1 0 0 0,0 1-1 0 0,0 0 1 0 0,0 0 0 0 0,0 0 0 0 0,0 0-1 0 0,0 0 1 0 0,0 0 0 0 0,0 0 0 0 0,0 1 0 0 0,-1-1-1 0 0,1 0 1 0 0,0 1 0 0 0,0-1 0 0 0,-1 0-1 0 0,1 1 1 0 0,0 0 0 0 0,-1-1 0 0 0,1 1 0 0 0,-1 0-1 0 0,1 0 1 0 0,0 0 0 0 0,-1-1 0 0 0,1 2-1 0 0,-1-1 1 0 0,1 0 0 0 0,-1 0 0 0 0,1 0-1 0 0,0 1 1 0 0,-1-1 0 0 0,1 0 0 0 0,0 1 0 0 0,-1 0-1 0 0,1-1 1 0 0,0 1 0 0 0,0 0 0 0 0,-1-1-1 0 0,1 1 1 0 0,-1 1 68 0 0,-9 6-30 0 0,1 0-1 0 0,0 0 1 0 0,1 1-1 0 0,0 0 1 0 0,0 1-1 0 0,1 0 0 0 0,0 0 1 0 0,0 1-1 0 0,2 0 1 0 0,-1 1-1 0 0,1-1 1 0 0,1 1-1 0 0,0 0 1 0 0,1 0-1 0 0,0 1 1 0 0,1-1-1 0 0,0 1 1 0 0,1 0-1 0 0,0 0 0 0 0,1 12 31 0 0,0-18 42 0 0,1-1-1 0 0,1 1 0 0 0,-1-1 1 0 0,1 0-1 0 0,0 1 1 0 0,0-1-1 0 0,1 0 0 0 0,0 0 1 0 0,0 0-1 0 0,1 0 0 0 0,-1 0 1 0 0,1 0-1 0 0,0-1 0 0 0,1 0 1 0 0,0 1-1 0 0,-1-1 0 0 0,2 0 1 0 0,-1-1-1 0 0,0 1 0 0 0,1-1 1 0 0,0 0-1 0 0,0 0 0 0 0,0 0 1 0 0,1-1-1 0 0,1 2-41 0 0,1-1 152 0 0,0 0-1 0 0,-1-1 1 0 0,1 0 0 0 0,1 0-1 0 0,-1 0 1 0 0,0-1 0 0 0,1-1-1 0 0,-1 1 1 0 0,1-1 0 0 0,-1-1-1 0 0,8 0-151 0 0,-3 0 155 0 0,-1 0 0 0 0,1-1 0 0 0,-1-1 0 0 0,1 0 0 0 0,-1-1-1 0 0,0 0 1 0 0,0-1 0 0 0,0 0 0 0 0,3-3-155 0 0,14-6 124 0 0,0-1-1 0 0,-1-1 1 0 0,-1-2 0 0 0,0-1-1 0 0,-2-1 1 0 0,0-1 0 0 0,-1-1-1 0 0,-1-1 1 0 0,-1-1-1 0 0,0-1 1 0 0,-3-1 0 0 0,0-1-1 0 0,-1-1 1 0 0,3-8-124 0 0,-4-42-121 0 0,-52 78-1353 0 0,23 9 1355 0 0,-1 0-1 0 0,2 2 1 0 0,-1-1-1 0 0,2 2 1 0 0,-1-1-1 0 0,2 2 1 0 0,-1-1-1 0 0,2 1 1 0 0,0 0-1 0 0,1 1 1 0 0,0 0 0 0 0,1 0-1 0 0,1 0 1 0 0,-1 7 119 0 0,4-18-3 0 0,0 0 0 0 0,1 1 0 0 0,-1-1 0 0 0,1 1 0 0 0,0 0 0 0 0,1-1 0 0 0,-1 1 0 0 0,1 0 0 0 0,0 0 0 0 0,0-1 0 0 0,0 1 0 0 0,1 0 0 0 0,-1 0 0 0 0,1-1 0 0 0,0 1 0 0 0,1-1 0 0 0,-1 1 0 0 0,1-1 0 0 0,0 1 0 0 0,0-1 0 0 0,0 0 0 0 0,1 0 0 0 0,-1 0 0 0 0,1 0 0 0 0,0 0 0 0 0,0-1 1 0 0,1 1-1 0 0,-1-1 0 0 0,1 0 0 0 0,-1 0 0 0 0,2 0 3 0 0,8 3 155 0 0,1-1 1 0 0,0 0 0 0 0,0-1 0 0 0,0 0-1 0 0,0-1 1 0 0,1-1 0 0 0,-1-1 0 0 0,1 0-1 0 0,-1 0 1 0 0,1-2 0 0 0,0 0 0 0 0,-1 0-1 0 0,1-1 1 0 0,-1-1 0 0 0,0-1 0 0 0,0 0-1 0 0,0 0 1 0 0,0-2 0 0 0,-1 0 0 0 0,0 0 0 0 0,0-1-1 0 0,-1-1 1 0 0,1 0 0 0 0,7-8-156 0 0,2 2 90 0 0,-1-2 0 0 0,-1 0 0 0 0,-1-1 0 0 0,0-1 1 0 0,-2-1-1 0 0,0 0 0 0 0,-1-2 0 0 0,-1 0 0 0 0,0 0 0 0 0,-2-2 0 0 0,-1 1 1 0 0,0-2-1 0 0,-2 1 0 0 0,-1-1 0 0 0,0-4-90 0 0,-5-23-191 0 0,-4 50 142 0 0,-1 0 1 0 0,0 1-1 0 0,0-1 0 0 0,0 0 0 0 0,0 1 0 0 0,0-1 0 0 0,0 0 0 0 0,0 1 0 0 0,0 0 0 0 0,0-1 0 0 0,-1 1 0 0 0,1-1 0 0 0,0 1 0 0 0,0 0 1 0 0,0 0-1 0 0,0 0 0 0 0,-1 0 0 0 0,1 0 0 0 0,0 0 0 0 0,0 0 0 0 0,0 0 0 0 0,0 0 0 0 0,-1 1 0 0 0,1-1 0 0 0,0 0 0 0 0,0 1 0 0 0,0-1 0 0 0,0 1 1 0 0,0-1-1 0 0,0 1 0 0 0,0-1 0 0 0,0 1 0 0 0,0 0 0 0 0,0 0 0 0 0,-1 0 49 0 0,-11 9-122 0 0,0 0 1 0 0,0 1-1 0 0,1 0 1 0 0,0 1-1 0 0,1 1 1 0 0,1 0-1 0 0,0 0 1 0 0,0 1-1 0 0,1 0 1 0 0,1 0-1 0 0,1 1 0 0 0,0 1 1 0 0,1-1-1 0 0,0 1 1 0 0,1 0-1 0 0,1 0 1 0 0,1 0-1 0 0,0 1 1 0 0,1-1-1 0 0,1 1 0 0 0,0 6 122 0 0,2-19-11 0 0,0 0-1 0 0,0 1 1 0 0,0-1-1 0 0,0 0 0 0 0,1 0 1 0 0,0 0-1 0 0,0 0 0 0 0,0 0 1 0 0,0 0-1 0 0,0 0 0 0 0,1-1 1 0 0,0 1-1 0 0,-1-1 0 0 0,2 0 1 0 0,-1 0-1 0 0,0 0 0 0 0,0 0 1 0 0,1-1-1 0 0,0 1 1 0 0,-1-1-1 0 0,1 0 0 0 0,0 0 1 0 0,0 0-1 0 0,0 0 0 0 0,0-1 1 0 0,1 0-1 0 0,-1 0 0 0 0,1 0 12 0 0,62 10-1740 0 0,-6-12-5087 0 0,-44-2 3343 0 0,-6-1 1273 0 0</inkml:trace>
  <inkml:trace contextRef="#ctx0" brushRef="#br0" timeOffset="12969.746">8100 115 5097 0 0,'0'0'828'0'0,"0"0"-221"0"0,0 0 64 0 0,0 0 250 0 0,0 0 200 0 0,0 0 59 0 0,0 0-75 0 0,0 0-102 0 0,33-6-117 0 0,102-19-109 0 0,-24 19 869 0 0,-102 6-1499 0 0,-7-1-121 0 0,1 0 1 0 0,0 1 0 0 0,0-1-1 0 0,0 1 1 0 0,0-1 0 0 0,0 1-1 0 0,0 0 1 0 0,0 0-1 0 0,0 0 1 0 0,0 1 0 0 0,0-1-1 0 0,0 1 1 0 0,0-1 0 0 0,0 1-1 0 0,0 0 1 0 0,0 0-1 0 0,0 1 1 0 0,-1-1 0 0 0,1 0-1 0 0,0 1 1 0 0,-1 0 0 0 0,1 0-1 0 0,-1-1 1 0 0,0 2 0 0 0,1-1-1 0 0,-1 0 1 0 0,0 0-1 0 0,-1 0 1 0 0,1 1 0 0 0,0-1-1 0 0,-1 1 1 0 0,1 0 0 0 0,-1-1-1 0 0,1 3-26 0 0,-3 4 173 0 0,-1 0 0 0 0,-1 0-1 0 0,1 0 1 0 0,-1 0 0 0 0,-1 0-1 0 0,1-1 1 0 0,-2 1 0 0 0,1-1 0 0 0,-1 0-1 0 0,0 0 1 0 0,-1-1 0 0 0,0 1-1 0 0,-4 3-172 0 0,-32 52 521 0 0,40-60-511 0 0,0 0-1 0 0,0 0 1 0 0,0 0 0 0 0,1 0-1 0 0,-1 1 1 0 0,1-1-1 0 0,0 1 1 0 0,0-1 0 0 0,0 1-1 0 0,1-1 1 0 0,-1 1-1 0 0,1-1 1 0 0,0 1 0 0 0,0 0-1 0 0,0-1 1 0 0,0 1-1 0 0,1-1 1 0 0,-1 1 0 0 0,1 0-1 0 0,0-1 1 0 0,0 0-1 0 0,0 1 1 0 0,1-1 0 0 0,-1 1-1 0 0,1-1 1 0 0,0 0-1 0 0,0 0 1 0 0,0 0 0 0 0,0 0-1 0 0,0 0 1 0 0,1-1-1 0 0,-1 1 1 0 0,1-1 0 0 0,0 1-1 0 0,2 1-9 0 0,6 0 97 0 0,1 1 1 0 0,0-1-1 0 0,0-1 0 0 0,0 0 0 0 0,0 0 1 0 0,1-2-1 0 0,-1 1 0 0 0,1-2 0 0 0,1 1-97 0 0,40-1-4111 0 0,-23-1-2396 0 0,-25 1-3746 0 0</inkml:trace>
</inkml:ink>
</file>

<file path=ppt/ink/ink5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5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20036 0 0,'0'0'328'0'0,"0"0"-416"0"0,0 0-256 0 0,0 0-88 0 0,0 0 16 0 0,0 0 72 0 0,0 0-40 0 0,0 0-328 0 0,0 0-504 0 0,0 0-937 0 0,0 0-2888 0 0,0 0-4193 0 0</inkml:trace>
</inkml:ink>
</file>

<file path=ppt/ink/ink5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1049 0 0 0,'0'0'421'0'0,"0"0"382"0"0,0 0 296 0 0,0 0 285 0 0,0 0 253 0 0,0 0 170 0 0,0 0 33 0 0,0 0-107 0 0,0 0-225 0 0,8-9-276 0 0,312-372 3158 0 0,-202 247-4025 0 0,-6-5 0 0 0,20-43-365 0 0,-24-2 365 0 0,-100 165-279 0 0,-7 18-52 0 0,-1 1-75 0 0,0 0-111 0 0,0 12-497 0 0,-29 308 514 0 0,50 363 639 0 0,-34-598 57 0 0,12-84-463 0 0,0 0 0 0 0,-1 0 0 0 0,1 0 0 0 0,-1 0 0 0 0,1-1 0 0 0,-1 1 0 0 0,1 0-1 0 0,-1-1 1 0 0,1 1 0 0 0,-1-1 0 0 0,0 1 0 0 0,1-1 0 0 0,-1 0 0 0 0,0 0 0 0 0,1 1-1 0 0,-1-1 1 0 0,0-1 0 0 0,0 1 0 0 0,1 0 0 0 0,-1 0 0 0 0,0-1 0 0 0,1 1-1 0 0,-1 0 1 0 0,1-1 0 0 0,-1 0 0 0 0,1 1 0 0 0,-1-1 0 0 0,1 0 0 0 0,-1 0 0 0 0,1 0-1 0 0,-1 0 1 0 0,1 0 0 0 0,0 0 0 0 0,0 0 0 0 0,-1-1 0 0 0,1 1 0 0 0,0 0 0 0 0,0-1-1 0 0,0 1 1 0 0,1 0 0 0 0,-1-1 0 0 0,0 1 0 0 0,0-2-98 0 0,-2 0-44 0 0,-290-311-58 0 0,280 299-283 0 0,1 0 1 0 0,-2 1 0 0 0,0 1 0 0 0,0 0-1 0 0,-1 2 1 0 0,-1-1 0 0 0,0 2 0 0 0,-1 0 0 0 0,-6-3 384 0 0,7 10-3140 0 0,-2 13-8972 0 0,16-6 7602 0 0</inkml:trace>
</inkml:ink>
</file>

<file path=ppt/ink/ink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59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86 80 0 0,'0'0'393'0'0,"0"0"-51"0"0,0 0 177 0 0,0 0 263 0 0,0 0 235 0 0,0 0 68 0 0,0 0-111 0 0,0 0-191 0 0,0 35-202 0 0,3 113-168 0 0,-3-25 358 0 0,-2 59 1306 0 0,2-171-2644 0 0,0-1 3889 0 0,-2-22 1792 0 0,-8-96-3142 0 0,9 85-1863 0 0,2 0 0 0 0,1 0 1 0 0,0 0-1 0 0,2 0 0 0 0,1 0 1 0 0,0 0-1 0 0,2 1 0 0 0,1 0 1 0 0,0 0-1 0 0,12-18-109 0 0,-10 21 27 0 0,0 1 0 0 0,2 0 0 0 0,0 0 0 0 0,1 2 0 0 0,1 0 0 0 0,0 0 0 0 0,2 1-1 0 0,-1 1 1 0 0,2 0 0 0 0,0 1 0 0 0,16-9-27 0 0,-30 21 2 0 0,-1-1-1 0 0,1 1 1 0 0,-1 0 0 0 0,1 0-1 0 0,-1 0 1 0 0,1 1-1 0 0,0-1 1 0 0,-1 1-1 0 0,1-1 1 0 0,0 1 0 0 0,0 0-1 0 0,-1 0 1 0 0,1 0-1 0 0,0 0 1 0 0,0 1 0 0 0,-1-1-1 0 0,1 1 1 0 0,0 0-1 0 0,-1 0 1 0 0,1-1 0 0 0,1 3-2 0 0,0 7 45 0 0,-1 1 1 0 0,-1 0 0 0 0,0 1 0 0 0,-1-1-1 0 0,0 0 1 0 0,-1 0 0 0 0,0 1 0 0 0,-1-1 0 0 0,0 0-1 0 0,-1 0 1 0 0,0 0 0 0 0,0 0 0 0 0,-4 8-46 0 0,4-11 6 0 0,-27 134-2313 0 0,43-133-6711 0 0,-12-9 6367 0 0,2 0-5055 0 0</inkml:trace>
</inkml:ink>
</file>

<file path=ppt/ink/ink5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82 4737 0 0,'0'0'3777'0'0,"0"0"-2294"0"0,0 0-1099 0 0,0 0-484 0 0,0 0-167 0 0,0 0 98 0 0,0 0 234 0 0,0 0 249 0 0,0 0 174 0 0,0 0 85 0 0,0 0 15 0 0,0 0-42 0 0,0 0-53 0 0,1 38-65 0 0,2 122-82 0 0,-19 57 415 0 0,-20-17 23 0 0,37-201-777 0 0,-1 1 0 0 0,0 0-1 0 0,1-1 1 0 0,-1 1-1 0 0,0 0 1 0 0,1 0 0 0 0,-1 0-1 0 0,1-1 1 0 0,-1 1 0 0 0,1 0-1 0 0,-1 0 1 0 0,0 0-1 0 0,1 0 1 0 0,-1 0 0 0 0,1 0-1 0 0,-1-1 1 0 0,1 1 0 0 0,-1 0-1 0 0,1 1 1 0 0,-1-1-1 0 0,1 0 1 0 0,-1 0 0 0 0,1 0-1 0 0,-1 0 1 0 0,1 0 0 0 0,-1 0-1 0 0,0 0 1 0 0,1 1 0 0 0,-1-1-1 0 0,1 0 1 0 0,-1 0-1 0 0,0 1 1 0 0,1-1 0 0 0,-1 0-1 0 0,1 1 1 0 0,-1-1 0 0 0,0 0-1 0 0,1 1 1 0 0,-1-1-1 0 0,0 0 1 0 0,0 1 0 0 0,1-1-1 0 0,-1 1 1 0 0,0-1 0 0 0,0 1-1 0 0,0-1 1 0 0,0 1-1 0 0,1-1 1 0 0,-1 0 0 0 0,0 1-1 0 0,0-1 1 0 0,0 1 0 0 0,0-1-1 0 0,0 1 1 0 0,0-1 0 0 0,0 1-1 0 0,0-1 1 0 0,0 1-1 0 0,-1-1 1 0 0,1 1 0 0 0,0-1-1 0 0,0 0 1 0 0,0 1 0 0 0,0-1-1 0 0,-1 1 1 0 0,1-1-1 0 0,0 1 1 0 0,0-1 0 0 0,-1 0-7 0 0,37-24 405 0 0,-32 21-380 0 0,25-21 4 0 0,1 1-1 0 0,1 1 0 0 0,1 2 0 0 0,1 1 0 0 0,0 1 0 0 0,2 2 1 0 0,0 2-1 0 0,1 1 0 0 0,4 0-28 0 0,-37 12 1 0 0,0-1-1 0 0,1 1 1 0 0,-1 0 0 0 0,0 0-1 0 0,1 0 1 0 0,-1 1 0 0 0,1-1-1 0 0,-1 1 1 0 0,0-1 0 0 0,1 1 0 0 0,-1 1-1 0 0,1-1 1 0 0,-1 0 0 0 0,1 1-1 0 0,-1-1 1 0 0,0 1 0 0 0,1 0-1 0 0,-1 0 1 0 0,0 1 0 0 0,0-1 0 0 0,1 1-1 0 0,-1-1 1 0 0,0 1 0 0 0,-1 0-1 0 0,1 0 1 0 0,0 0 0 0 0,-1 1-1 0 0,1-1 1 0 0,-1 1 0 0 0,1-1 0 0 0,-1 1-1 0 0,0 0 1 0 0,0 0 0 0 0,-1 0-1 0 0,1 0 1 0 0,0 0 0 0 0,-1 0-1 0 0,0 0 1 0 0,0 1 0 0 0,1 0-1 0 0,-2 8 104 0 0,0-1 0 0 0,-1 1 0 0 0,-1-1 0 0 0,1 0 0 0 0,-2 1-1 0 0,1-1 1 0 0,-2 0 0 0 0,1-1 0 0 0,-2 1 0 0 0,1 0 0 0 0,-1-1 0 0 0,-1 0 0 0 0,0 0 0 0 0,0-1 0 0 0,-1 0 0 0 0,-3 4-104 0 0,-137 125 1474 0 0,138-131-1427 0 0,1 0 0 0 0,-1-1 1 0 0,0 0-1 0 0,-1 0 0 0 0,1-1 1 0 0,-1 0-1 0 0,0 0 1 0 0,0-1-1 0 0,-1-1 0 0 0,1 0 1 0 0,-1 0-1 0 0,1-1 1 0 0,-3 0-48 0 0,11-3-66 0 0,0 0-1 0 0,0-1 1 0 0,0 1 0 0 0,0 0 0 0 0,0-1 0 0 0,0 1 0 0 0,1-1 0 0 0,-1 0 0 0 0,1 0-1 0 0,-1 1 1 0 0,1-1 0 0 0,-1 0 0 0 0,1 0 0 0 0,0 0 0 0 0,0 0 0 0 0,0 0 0 0 0,0-1-1 0 0,1 1 1 0 0,-1 0 0 0 0,1 0 0 0 0,-1-1 0 0 0,1 1 0 0 0,0 0 0 0 0,0-1 0 0 0,-1 1-1 0 0,2 0 1 0 0,-1-1 0 0 0,0 1 0 0 0,0 0 0 0 0,1 0 0 0 0,-1-1 0 0 0,1 1 0 0 0,1-2 66 0 0,-2-5-470 0 0,22-76-7894 0 0,-21 81 7256 0 0,7-13-6922 0 0</inkml:trace>
  <inkml:trace contextRef="#ctx0" brushRef="#br0" timeOffset="376.912">727 535 4065 0 0,'0'0'1572'0'0,"0"0"-445"0"0,0 0-96 0 0,0 0 301 0 0,0 0 294 0 0,0 0 74 0 0,0 0-190 0 0,0 0-312 0 0,0 0-297 0 0,0 0-235 0 0,0 0-200 0 0,0 0-115 0 0,0 0-74 0 0,-6 17-72 0 0,-40 110 55 0 0,45-122-257 0 0,-1 0 1 0 0,1 0-1 0 0,-1 0 1 0 0,2 1-1 0 0,-1-1 1 0 0,0 0-1 0 0,1 1 1 0 0,0-1-1 0 0,0 1 1 0 0,1-1-1 0 0,0 0 1 0 0,0 0 0 0 0,0 1-1 0 0,0-1 1 0 0,1 0-1 0 0,0 0 1 0 0,0 0-1 0 0,0 0 1 0 0,0 0-1 0 0,1-1 1 0 0,0 1-1 0 0,0-1 1 0 0,0 0-1 0 0,1 1 1 0 0,-1-2-1 0 0,1 1 1 0 0,0 0-1 0 0,0-1 1 0 0,0 1 0 0 0,1-1-1 0 0,-1 0 1 0 0,1-1-1 0 0,0 1 1 0 0,0-1-1 0 0,0 0 1 0 0,0 0-1 0 0,4 1-3 0 0,0-2 138 0 0,0 0-1 0 0,0-1 1 0 0,-1 1-1 0 0,1-2 1 0 0,0 1 0 0 0,0-1-1 0 0,-1-1 1 0 0,1 0-1 0 0,-1 0 1 0 0,1 0-1 0 0,-1-1 1 0 0,0 0-1 0 0,3-2-137 0 0,-4 1 138 0 0,0 0 0 0 0,0 0 0 0 0,-1-1 1 0 0,0 0-1 0 0,0 0 0 0 0,0 0 0 0 0,0-1 0 0 0,-1 0 0 0 0,0 0 0 0 0,0 0 0 0 0,-1-1 0 0 0,0 1 0 0 0,0-1 0 0 0,0 0 0 0 0,-1 0 0 0 0,0-1 0 0 0,-1 1 0 0 0,1 0 0 0 0,-1-1 0 0 0,-1 0 0 0 0,1 0 0 0 0,-1-7-138 0 0,0 9-8 0 0,-1 0-1 0 0,0 0 0 0 0,0 0 1 0 0,-1 0-1 0 0,0 0 1 0 0,0 0-1 0 0,0 0 0 0 0,-1 1 1 0 0,0-1-1 0 0,0 0 0 0 0,0 1 1 0 0,-1-1-1 0 0,0 1 1 0 0,0 0-1 0 0,0 0 0 0 0,0 0 1 0 0,-1 0-1 0 0,0 1 0 0 0,0-1 1 0 0,0 1-1 0 0,-1 0 1 0 0,-3-2 7 0 0,3 2-248 0 0,0 2-1 0 0,0-1 0 0 0,0 0 0 0 0,0 1 0 0 0,0 0 0 0 0,0 1 0 0 0,-1-1 0 0 0,1 1 0 0 0,-1 0 0 0 0,1 0 0 0 0,-1 0 0 0 0,1 1 0 0 0,-1 0 0 0 0,0 0 0 0 0,1 0 0 0 0,-4 2 250 0 0,-35 13-4674 0 0,16 1-2784 0 0,12-4 537 0 0</inkml:trace>
  <inkml:trace contextRef="#ctx0" brushRef="#br0" timeOffset="832.738">1099 594 7762 0 0,'0'0'1175'0'0,"0"0"-635"0"0,0 0-335 0 0,0 0 95 0 0,0 0 271 0 0,0 0 216 0 0,0 0 60 0 0,0 0-97 0 0,0 0-208 0 0,0 0-179 0 0,0 0-143 0 0,0 0-83 0 0,3 27-34 0 0,11 83-23 0 0,-15-107-69 0 0,1-1 1 0 0,0 1-1 0 0,0 0 1 0 0,0-1-1 0 0,1 1 0 0 0,-1 0 1 0 0,1-1-1 0 0,-1 1 1 0 0,1-1-1 0 0,0 1 1 0 0,0-1-1 0 0,0 1 0 0 0,0-1 1 0 0,0 0-1 0 0,1 1 1 0 0,-1-1-1 0 0,1 0 1 0 0,-1 0-1 0 0,1 0 1 0 0,0 0-1 0 0,0 0 0 0 0,0 0 1 0 0,0-1-1 0 0,0 1 1 0 0,0-1-1 0 0,1 1-11 0 0,4 2 75 0 0,0-2 117 0 0,1 0-1 0 0,0 0 1 0 0,-1 0 0 0 0,1-1 0 0 0,0 0 0 0 0,0 0 0 0 0,0-1-1 0 0,0 0 1 0 0,0-1 0 0 0,0 0 0 0 0,0 0 0 0 0,0 0 0 0 0,0-1-1 0 0,-1 0 1 0 0,1-1 0 0 0,-1 0 0 0 0,1 0 0 0 0,-1 0 0 0 0,0-1-1 0 0,0 0 1 0 0,0-1 0 0 0,-1 1 0 0 0,5-6-192 0 0,-3 6 77 0 0,10-8 99 0 0,0 1 0 0 0,-1-2 0 0 0,0-1 0 0 0,-1 0 0 0 0,-1 0 0 0 0,0-2 0 0 0,-1 0-1 0 0,0-1 1 0 0,-2 0 0 0 0,10-17-176 0 0,-14 19-686 0 0,-1 0-1 0 0,0 0 0 0 0,-1-1 0 0 0,-1 0 0 0 0,0 0 0 0 0,-1 0 0 0 0,-1-1 0 0 0,0 1 0 0 0,-1-2 687 0 0,0-4-5583 0 0,-1 6-3654 0 0</inkml:trace>
  <inkml:trace contextRef="#ctx0" brushRef="#br0" timeOffset="1087.27">1817 1 11578 0 0,'0'0'1126'0'0,"0"0"-523"0"0,0 0-198 0 0,0 0 245 0 0,0 0 334 0 0,0 0 184 0 0,0 0-16 0 0,0 0-191 0 0,0 0-175 0 0,4 35-171 0 0,12 115-136 0 0,-12 14 423 0 0,5 142-1057 0 0,-8-299-70 0 0,-2 25-2507 0 0,-15-23-8495 0 0,10-9 4157 0 0</inkml:trace>
  <inkml:trace contextRef="#ctx0" brushRef="#br0" timeOffset="1336.222">1487 314 12259 0 0,'0'0'1784'0'0,"0"0"-1208"0"0,0 0-440 0 0,0 0 112 0 0,0 0 48 0 0,0 0 32 0 0,201-19 16 0 0,-155 19-32 0 0,2 0-63 0 0,3 0-57 0 0,3 0-72 0 0,5 0-136 0 0,0 0-264 0 0,-2 0-801 0 0,-11 0-2383 0 0,-17 0-6915 0 0</inkml:trace>
</inkml:ink>
</file>

<file path=ppt/ink/ink5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2.9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357 50 0 0 0,'0'0'740'0'0,"0"0"760"0"0,0 0 93 0 0,0 0-64 0 0,0 0-40 0 0,4-6-45 0 0,14-22-73 0 0,-19 27-1226 0 0,1 0 1 0 0,-1 0-1 0 0,1 0 1 0 0,-1 0-1 0 0,1 0 1 0 0,-1 0-1 0 0,0 1 0 0 0,1-1 1 0 0,-1 0-1 0 0,0 0 1 0 0,0 1-1 0 0,1-1 1 0 0,-1 0-1 0 0,0 1 0 0 0,0-1 1 0 0,0 1-1 0 0,0-1 1 0 0,0 1-1 0 0,0-1 1 0 0,0 1-1 0 0,0 0 0 0 0,0 0 1 0 0,0-1-1 0 0,0 1 1 0 0,0 0-1 0 0,0 0 1 0 0,0 0-1 0 0,0 0 0 0 0,-1 0 1 0 0,1 0-1 0 0,0 1 1 0 0,0-1-1 0 0,0 0 1 0 0,0 0-1 0 0,0 1 0 0 0,0-1-145 0 0,-1 0 258 0 0,-8 1-143 0 0,1 0-1 0 0,0 0 0 0 0,0 1 1 0 0,0 0-1 0 0,0 1 0 0 0,0 0 1 0 0,1 0-1 0 0,-1 1 0 0 0,1 0 1 0 0,0 1-1 0 0,0-1 0 0 0,0 1 1 0 0,1 1-1 0 0,-1 0 0 0 0,-3 4-114 0 0,-5 0 23 0 0,1 0-1 0 0,0 1 0 0 0,1 1 1 0 0,0 1-1 0 0,1 0 1 0 0,1 0-1 0 0,0 1 0 0 0,0 1 1 0 0,1 0-1 0 0,1 1 1 0 0,1-1-1 0 0,0 2 0 0 0,1 0 1 0 0,1 0-1 0 0,1 0 1 0 0,0 1-1 0 0,1-1 0 0 0,1 2 1 0 0,0 0-23 0 0,4-15-2 0 0,-1 0 1 0 0,0 0 0 0 0,1 0-1 0 0,0 0 1 0 0,0 0-1 0 0,0 0 1 0 0,0 0 0 0 0,1 0-1 0 0,-1 0 1 0 0,1 0 0 0 0,0 0-1 0 0,1 0 1 0 0,-1 0-1 0 0,1 0 1 0 0,-1 0 0 0 0,1-1-1 0 0,0 1 1 0 0,0-1 0 0 0,1 1-1 0 0,-1-1 1 0 0,1 0-1 0 0,0 0 1 0 0,0 0 0 0 0,0 0-1 0 0,0-1 1 0 0,0 1 0 0 0,0-1-1 0 0,1 1 1 0 0,-1-1 0 0 0,1 0-1 0 0,0-1 1 0 0,0 1-1 0 0,-1-1 1 0 0,3 1 1 0 0,7 0 91 0 0,-1-1 0 0 0,1 0 0 0 0,0-1 0 0 0,-1 0 0 0 0,1-1 0 0 0,0-1 1 0 0,-1 0-1 0 0,0 0 0 0 0,1-1 0 0 0,-1-1 0 0 0,0 0 0 0 0,0-1 0 0 0,-1 0 0 0 0,1-1 0 0 0,-1 0 0 0 0,8-6-91 0 0,158-134 1002 0 0,-173 142-991 0 0,135-128 518 0 0,-131 162-825 0 0,-7-25 318 0 0,-1 5-144 0 0,0 1 0 0 0,1 0 1 0 0,1 0-1 0 0,0-1 0 0 0,0 1 0 0 0,1-1 1 0 0,0 0-1 0 0,1 1 0 0 0,0-1 0 0 0,1-1 1 0 0,0 1-1 0 0,0-1 0 0 0,1 0 0 0 0,0 0 1 0 0,1-1-1 0 0,0 1 0 0 0,0-1 1 0 0,1-1-1 0 0,0 0 0 0 0,0 0 0 0 0,1 0 1 0 0,0-1-1 0 0,0 0 0 0 0,0-1 0 0 0,1 0 122 0 0,60 14-3880 0 0,-23-13-3299 0 0,-28-6 1304 0 0</inkml:trace>
</inkml:ink>
</file>

<file path=ppt/ink/ink5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6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1 762 0 0 0,'0'0'764'0'0,"0"0"966"0"0,0 0 176 0 0,0 0-135 0 0,0 0-144 0 0,0 0-152 0 0,0 0-118 0 0,0 0-112 0 0,0 0-97 0 0,0 0-79 0 0,18-4-88 0 0,57-15-119 0 0,-19-18 514 0 0,-45 24-1137 0 0,97-116 948 0 0,-94 181-1533 0 0,3 65 665 0 0,-6 0 1 0 0,-5 1-1 0 0,-8 104-319 0 0,2-205 35 0 0,-1 1-1 0 0,-1 0 0 0 0,0-1 1 0 0,-1 1-1 0 0,-1-1 1 0 0,-1 0-1 0 0,-1 0 0 0 0,0 0 1 0 0,-1-1-1 0 0,0 0 0 0 0,-2 0 1 0 0,-4 7-35 0 0,12-22 28 0 0,0 0 0 0 0,0 1 0 0 0,0-1 0 0 0,-1 0 0 0 0,1 1 1 0 0,0-1-1 0 0,0 0 0 0 0,-1 0 0 0 0,1 0 0 0 0,0 0 1 0 0,-1 0-1 0 0,1 0 0 0 0,-1-1 0 0 0,1 1 0 0 0,-1 0 0 0 0,0-1 1 0 0,1 1-1 0 0,-1-1 0 0 0,0 0 0 0 0,1 1 0 0 0,-1-1 1 0 0,0 0-1 0 0,1 0 0 0 0,-1 0 0 0 0,0 0 0 0 0,0-1 0 0 0,1 1 1 0 0,-1 0-1 0 0,0-1 0 0 0,1 1 0 0 0,-1-1 0 0 0,1 1 1 0 0,-1-1-1 0 0,1 0 0 0 0,-1 0 0 0 0,1 1 0 0 0,-1-1 0 0 0,1 0 1 0 0,0-1-1 0 0,-1 1 0 0 0,1 0 0 0 0,0 0 0 0 0,0 0 1 0 0,0-1-1 0 0,0 1 0 0 0,0-1-28 0 0,-4-13-24 0 0,1-1 0 0 0,1 1 0 0 0,0-1 0 0 0,1 0 0 0 0,1 0 0 0 0,1 0 0 0 0,0 0 0 0 0,1 0 0 0 0,0 0 0 0 0,1 0 0 0 0,1 0 0 0 0,1 0 0 0 0,0 1 0 0 0,1-1 0 0 0,7-12 24 0 0,7-22-108 0 0,2 1 0 0 0,3 1 0 0 0,1 1 1 0 0,3 1-1 0 0,1 1 0 0 0,3 2 0 0 0,1 1 0 0 0,2 1 1 0 0,2 2-1 0 0,1 2 0 0 0,2 2 0 0 0,23-15 108 0 0,-49 38 0 0 0,2 1-1 0 0,0 0 1 0 0,0 1-1 0 0,1 0 1 0 0,1 1-1 0 0,-1 2 1 0 0,1-1-1 0 0,0 2 1 0 0,1 1-1 0 0,0 0 1 0 0,0 1-1 0 0,0 1 1 0 0,0 1-1 0 0,0 0 1 0 0,-13 3 15 0 0,-1 0-1 0 0,0 0 0 0 0,0 0 0 0 0,0 0 0 0 0,0 1 0 0 0,0 0 1 0 0,0 0-1 0 0,0 0 0 0 0,0 1 0 0 0,-1 0 0 0 0,1 0 0 0 0,-1 0 0 0 0,0 0 1 0 0,0 1-1 0 0,0-1 0 0 0,0 1 0 0 0,-1 0 0 0 0,1 0 0 0 0,-1 0 1 0 0,0 1-1 0 0,0-1 0 0 0,-1 1 0 0 0,1 0 0 0 0,-1 0 0 0 0,0 0 0 0 0,0 0 1 0 0,-1 0-1 0 0,0 0 0 0 0,0 0 0 0 0,0 1 0 0 0,0-1 0 0 0,-1 0 0 0 0,0 0 1 0 0,0 1-1 0 0,0-1 0 0 0,-1 3-14 0 0,1 8 66 0 0,-1 0 0 0 0,-1-1 0 0 0,0 1 0 0 0,-1-1 0 0 0,-1 0 0 0 0,0 0 0 0 0,-1 0 0 0 0,-1 0 0 0 0,0-1-1 0 0,-1 0 1 0 0,0 0 0 0 0,-1 0 0 0 0,-1-1 0 0 0,-9 11-66 0 0,-3 1 71 0 0,-1 0-1 0 0,-1-2 1 0 0,-1-1 0 0 0,0 0-1 0 0,-2-2 1 0 0,-20 12-71 0 0,33-24-54 0 0,1 0 0 0 0,-1-1 0 0 0,-1-1 1 0 0,0 0-1 0 0,1 0 0 0 0,-2-2 0 0 0,1 0 0 0 0,0 0 0 0 0,-1-1 1 0 0,0-1-1 0 0,0 0 0 0 0,1-2 0 0 0,-1 1 0 0 0,-8-2 54 0 0,20 1-156 0 0,0-1-1 0 0,-1 1 1 0 0,1 0-1 0 0,0-1 1 0 0,0 0 0 0 0,0 0-1 0 0,0 0 1 0 0,0 0-1 0 0,0 0 1 0 0,0-1-1 0 0,1 1 1 0 0,-1-1-1 0 0,0 0 1 0 0,1 0-1 0 0,-1 0 1 0 0,1 0-1 0 0,0 0 1 0 0,0-1-1 0 0,0 1 1 0 0,0-1-1 0 0,0 1 1 0 0,0-1-1 0 0,1 1 1 0 0,-1-1-1 0 0,1 0 1 0 0,-1-1 156 0 0,-4-37-5920 0 0,18-2-3496 0 0,-3 27 8320 0 0</inkml:trace>
  <inkml:trace contextRef="#ctx0" brushRef="#br0" timeOffset="350.4">1391 637 1864 0 0,'0'0'2605'0'0,"0"0"-135"0"0,0 0-152 0 0,0 0-222 0 0,0 0-353 0 0,0 0-351 0 0,0 0-293 0 0,0 0-206 0 0,0 0-180 0 0,0 0-181 0 0,0 0-106 0 0,0 0-80 0 0,0 0-66 0 0,-30 13-64 0 0,-93 41-64 0 0,53-3-25 0 0,62-44-149 0 0,0 0 0 0 0,0 0 0 0 0,1 1-1 0 0,0 0 1 0 0,1 1 0 0 0,-1-1 0 0 0,2 1 0 0 0,-1 0-1 0 0,1 1 1 0 0,1-1 0 0 0,0 1 0 0 0,0 0 0 0 0,1 0 0 0 0,0 1-1 0 0,1-1 1 0 0,0 1 0 0 0,0-1 0 0 0,1 1 0 0 0,1 7 22 0 0,-1-13-18 0 0,1 0-1 0 0,0 0 1 0 0,1 0 0 0 0,-1 0 0 0 0,1 0 0 0 0,0 0-1 0 0,0 0 1 0 0,1 0 0 0 0,-1 0 0 0 0,1 0 0 0 0,0-1-1 0 0,1 1 1 0 0,-1-1 0 0 0,1 1 0 0 0,-1-1 0 0 0,1 0-1 0 0,1 0 1 0 0,-1 0 0 0 0,1 0 0 0 0,-1-1 0 0 0,1 1-1 0 0,0-1 1 0 0,0 0 0 0 0,0 0 0 0 0,1-1 0 0 0,-1 1-1 0 0,1-1 1 0 0,-1 0 0 0 0,1 0 0 0 0,0 0 0 0 0,3 0 18 0 0,0 0 46 0 0,0-1 1 0 0,0 0 0 0 0,0 0 0 0 0,0-1-1 0 0,0 0 1 0 0,0-1 0 0 0,0 1 0 0 0,0-1-1 0 0,0-1 1 0 0,0 0 0 0 0,0 0 0 0 0,0 0-1 0 0,-1-1 1 0 0,1 0 0 0 0,-1-1 0 0 0,0 1-1 0 0,5-4-46 0 0,0-1 159 0 0,1 1 0 0 0,-2-2 0 0 0,1 0 0 0 0,-1 0 0 0 0,0-1 0 0 0,-1 0 0 0 0,0-1 0 0 0,-1 0 0 0 0,0-1 0 0 0,0 0 0 0 0,-2 0 0 0 0,1-1 0 0 0,-2 0 0 0 0,1 0 0 0 0,1-9-159 0 0,-3 10-70 0 0,-1 0 0 0 0,0-1 0 0 0,-1 1 0 0 0,-1-1 0 0 0,0 0 0 0 0,-1 1 0 0 0,0-1 0 0 0,-1 0 0 0 0,0 0 0 0 0,-1 0 0 0 0,0 0 0 0 0,-1 0 0 0 0,-1 1 0 0 0,0-1 0 0 0,-1 1 0 0 0,0 0 0 0 0,-1-1 0 0 0,-4-6 70 0 0,-29-31-3774 0 0,1 30-6586 0 0,29 20 4288 0 0</inkml:trace>
  <inkml:trace contextRef="#ctx0" brushRef="#br0" timeOffset="599.089">1812 792 8506 0 0,'0'0'3585'0'0,"0"0"-2432"0"0,0 0-806 0 0,0 0 117 0 0,0 0 189 0 0,0 0 50 0 0,0 0-133 0 0,0 0-240 0 0,0 0-177 0 0,0 0-116 0 0,-19 31-56 0 0,-59 97-58 0 0,47-71-399 0 0,29-40-1004 0 0,1-7-3104 0 0,1-8 2103 0 0,0-1-4903 0 0</inkml:trace>
  <inkml:trace contextRef="#ctx0" brushRef="#br0" timeOffset="1099.465">1987 898 4793 0 0,'0'0'2582'0'0,"0"0"-1026"0"0,0 0-174 0 0,0 0 201 0 0,0 0 33 0 0,0 0-210 0 0,0 0-401 0 0,0 0-332 0 0,0 0-203 0 0,0 0-114 0 0,0 0-84 0 0,17-33-72 0 0,53-107-43 0 0,-5 39-16 0 0,-44 77-246 0 0,-21 25 68 0 0,0 0 0 0 0,0 0 1 0 0,0 0-1 0 0,0 1 0 0 0,0-1 1 0 0,0 0-1 0 0,1 0 0 0 0,-1 0 1 0 0,0 0-1 0 0,1 0 1 0 0,-1 0-1 0 0,1 0 0 0 0,-1 0 1 0 0,1 0-1 0 0,0-1 0 0 0,-1 1 1 0 0,1 0-1 0 0,0 0 0 0 0,-1 0 1 0 0,1-1-1 0 0,0 1 1 0 0,0 0-1 0 0,0-1 0 0 0,0 1 1 0 0,0-1-1 0 0,0 1 0 0 0,0-1 1 0 0,0 1-1 0 0,0-1 0 0 0,0 1 1 0 0,0-1-1 0 0,0 0 1 0 0,0 0-1 0 0,0 0 0 0 0,0 0 1 0 0,0 1-1 0 0,0-1 0 0 0,0-1 1 0 0,0 1-1 0 0,0 0 0 0 0,0 0 1 0 0,0 0-1 0 0,0 0 1 0 0,0-1-1 0 0,1 1 0 0 0,-1-1 1 0 0,-1 1-1 0 0,1-1 0 0 0,0 1 1 0 0,0-1-1 0 0,0 1 0 0 0,0-1 1 0 0,0 0-1 0 0,0 1 1 0 0,-1-1-1 0 0,1 0 0 0 0,0 0 1 0 0,0 0-1 0 0,-1 0 0 0 0,1 1 1 0 0,-1-1-1 0 0,1 0 0 0 0,-1 0 1 0 0,1 0-1 0 0,-1 0 1 0 0,0 0-1 0 0,1 0 0 0 0,-1 0 1 0 0,0 0-1 0 0,0-1 37 0 0,4 157-1027 0 0,-4-149 1058 0 0,0-1 0 0 0,1 1 0 0 0,-1-1 0 0 0,1 1 0 0 0,0-1 0 0 0,0 0 0 0 0,1 1 0 0 0,-1-1 1 0 0,1 0-1 0 0,0 0 0 0 0,1 0 0 0 0,-1 0 0 0 0,1 0 0 0 0,0-1 0 0 0,0 1 0 0 0,1-1 0 0 0,-1 0 0 0 0,1 0 0 0 0,0 0 0 0 0,0 0 0 0 0,0 0 0 0 0,1-1 0 0 0,-1 0 0 0 0,1 0 0 0 0,0 0 0 0 0,0-1 0 0 0,0 0 0 0 0,0 0 0 0 0,0 0 1 0 0,0 0-1 0 0,1-1 0 0 0,2 1-31 0 0,0-1 209 0 0,1-1 0 0 0,-1 0 1 0 0,0 0-1 0 0,1 0 0 0 0,-1-1 1 0 0,0-1-1 0 0,0 1 0 0 0,1-2 1 0 0,-1 1-1 0 0,-1-1 1 0 0,1 0-1 0 0,0 0 0 0 0,-1-1 1 0 0,1 0-1 0 0,-1-1 0 0 0,0 1 1 0 0,-1-1-1 0 0,1-1 0 0 0,-1 1 1 0 0,0-1-1 0 0,4-5-209 0 0,104-150 907 0 0,-113 160-909 0 0,53-110-1749 0 0,-22 41-5220 0 0,-19 46-1824 0 0</inkml:trace>
  <inkml:trace contextRef="#ctx0" brushRef="#br0" timeOffset="1317.978">3101 0 7994 0 0,'0'0'4370'0'0,"0"0"-2816"0"0,0 0-692 0 0,0 0 152 0 0,0 0 132 0 0,-9 34 35 0 0,-26 111-106 0 0,1 52 1372 0 0,-22 155-1715 0 0,54-293-865 0 0,3-50-218 0 0,0-1 1 0 0,-1 1-1 0 0,-1-1 1 0 0,1 1-1 0 0,-1-1 1 0 0,-1 1-1 0 0,1-1 1 0 0,-2 1 0 0 0,1-1-1 0 0,-1 0 1 0 0,-3 7 350 0 0,-38 9-15542 0 0,39-23 13485 0 0,-3-1 1269 0 0</inkml:trace>
  <inkml:trace contextRef="#ctx0" brushRef="#br0" timeOffset="1530.566">2771 357 7082 0 0,'0'0'1872'0'0,"0"0"-560"0"0,0 0-224 0 0,0 0-95 0 0,0 0-193 0 0,0 0-280 0 0,0 0-160 0 0,203-29-144 0 0,-177 29-72 0 0,3 0 8 0 0,0 3-80 0 0,-5 5-48 0 0,2-5-96 0 0,-6 8-216 0 0,3-3-576 0 0,-7-1-1489 0 0,-7 1-2232 0 0,-1-5-1888 0 0</inkml:trace>
  <inkml:trace contextRef="#ctx0" brushRef="#br0" timeOffset="769.829">1772 99 7178 0 0,'0'0'672'0'0,"0"0"-696"0"0,0 0-528 0 0,0 0-489 0 0,0 0-103 0 0,0 0-312 0 0,0 0-841 0 0,0 0 961 0 0</inkml:trace>
  <inkml:trace contextRef="#ctx0" brushRef="#br0" timeOffset="2055.978">1762 85 0 0 0,'0'0'958'0'0,"0"0"441"0"0,0 0 109 0 0,0 0-80 0 0,0 0-134 0 0,0 0-218 0 0,0 0-241 0 0,0 0-194 0 0,0 0-149 0 0,0 0-148 0 0,-6 1-114 0 0,-18 4-89 0 0,24-5-134 0 0,0 0-1 0 0,1 0 1 0 0,-1 0-1 0 0,0 0 0 0 0,1 0 1 0 0,-1 0-1 0 0,0 0 1 0 0,1 0-1 0 0,-1 0 1 0 0,0 0-1 0 0,0 0 1 0 0,1 0-1 0 0,-1 0 1 0 0,0 0-1 0 0,1 0 1 0 0,-1 0-1 0 0,0 0 0 0 0,1 0 1 0 0,-1 0-1 0 0,0 0 1 0 0,0 1-1 0 0,1-1 1 0 0,-1 0-1 0 0,0 0 1 0 0,1 0-1 0 0,-1 1 1 0 0,0-1-1 0 0,0 0 0 0 0,0 0 1 0 0,1 0-1 0 0,-1 1 1 0 0,0-1-1 0 0,0 0 1 0 0,0 0-1 0 0,0 1 1 0 0,1-1-1 0 0,-1 0 1 0 0,0 1-1 0 0,0-1 0 0 0,0 0 1 0 0,0 1-1 0 0,0-1 1 0 0,0 0-1 0 0,0 0 1 0 0,0 1-1 0 0,0-1 1 0 0,0 0-1 0 0,0 1 1 0 0,0-1-1 0 0,0 0 1 0 0,0 1-1 0 0,0-1 0 0 0,0 0 1 0 0,0 1-1 0 0,0-1 1 0 0,-1 0-1 0 0,1 0 1 0 0,0 1-1 0 0,0-1 1 0 0,0 0-1 0 0,0 0 1 0 0,-1 1-1 0 0,1-1-6 0 0,26-2-26 0 0,-13 1-1789 0 0,-2 0-3462 0 0,-7 1 1642 0 0</inkml:trace>
</inkml:ink>
</file>

<file path=ppt/ink/ink5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3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7 364 0 0 0,'0'0'1256'0'0,"0"0"551"0"0,0 0 151 0 0,0 0-55 0 0,0 0-92 0 0,0 0-146 0 0,33-3-153 0 0,106-11-133 0 0,-59-9 441 0 0,-66 15-1445 0 0,8-2-81 0 0,0-1 0 0 0,-2-1 0 0 0,1 0 0 0 0,-2-2 0 0 0,1 0 0 0 0,-2-1 0 0 0,0-1 0 0 0,-1-1 0 0 0,-1-1 0 0 0,0 0 0 0 0,-2-1 0 0 0,0 0 0 0 0,-1-1 0 0 0,0-1 0 0 0,-2-1-294 0 0,-6-20 286 0 0,-5 42-316 0 0,0-1 0 0 0,0 0 1 0 0,0 1-1 0 0,0-1 1 0 0,0 0-1 0 0,0 1 0 0 0,-1-1 1 0 0,1 0-1 0 0,0 1 0 0 0,0-1 1 0 0,-1 1-1 0 0,1-1 0 0 0,0 0 1 0 0,-1 1-1 0 0,1-1 1 0 0,0 1-1 0 0,-1-1 0 0 0,1 1 1 0 0,-1-1-1 0 0,1 1 0 0 0,-1 0 1 0 0,1-1-1 0 0,-1 1 0 0 0,0-1 1 0 0,1 1-1 0 0,-1 0 0 0 0,1 0 1 0 0,-1-1-1 0 0,0 1 1 0 0,1 0-1 0 0,-1 0 0 0 0,0 0 1 0 0,1 0-1 0 0,-1-1 0 0 0,1 1 1 0 0,-1 0-1 0 0,0 0 0 0 0,1 0 1 0 0,-1 1-1 0 0,0-1 1 0 0,1 0-1 0 0,-1 0 0 0 0,0 0 1 0 0,1 0-1 0 0,-1 1 0 0 0,0-1 1 0 0,1 0-1 0 0,-1 0 0 0 0,1 1 1 0 0,-1-1-1 0 0,1 1 0 0 0,-1-1 1 0 0,1 0-1 0 0,-1 1 1 0 0,1-1-1 0 0,-1 1 0 0 0,1-1 1 0 0,-1 1 29 0 0,-6 8-149 0 0,-1-1 1 0 0,1 1 0 0 0,1 0 0 0 0,0 0 0 0 0,0 1 0 0 0,1 0 0 0 0,0 0 0 0 0,1 0-1 0 0,0 1 1 0 0,1-1 0 0 0,0 1 0 0 0,0 0 0 0 0,1 0 0 0 0,0 10 148 0 0,1-18-24 0 0,-16 119-23 0 0,6 0 1 0 0,4 0 0 0 0,7 1-1 0 0,6 28 47 0 0,-3 202-657 0 0,-3-340 662 0 0,0 0-1 0 0,-1 0 1 0 0,0 0 0 0 0,-1 0 0 0 0,0 0-1 0 0,-1-1 1 0 0,-1 1 0 0 0,0 0 0 0 0,-1-1-1 0 0,0 0 1 0 0,-1 0 0 0 0,0-1-1 0 0,-1 0 1 0 0,0 0 0 0 0,0 0 0 0 0,-1-1-1 0 0,-1 0 1 0 0,0 0 0 0 0,0-1 0 0 0,-1 0-1 0 0,0-1 1 0 0,-1 0 0 0 0,0-1-1 0 0,0 0 1 0 0,0-1 0 0 0,-1 0 0 0 0,0 0-1 0 0,0-1 1 0 0,0-1 0 0 0,-1 0 0 0 0,0-1-1 0 0,1 0 1 0 0,-10 0-5 0 0,16-2 89 0 0,0-1-1 0 0,0 1 1 0 0,0-1 0 0 0,0 0-1 0 0,-1-1 1 0 0,1 1 0 0 0,0-1-1 0 0,0 0 1 0 0,0-1-1 0 0,0 1 1 0 0,1-1 0 0 0,-1 0-1 0 0,0-1 1 0 0,1 0 0 0 0,-1 0-1 0 0,1 0 1 0 0,0 0 0 0 0,0-1-1 0 0,0 0 1 0 0,1 0-1 0 0,-1 0 1 0 0,1 0 0 0 0,0-1-1 0 0,0 0 1 0 0,0 1 0 0 0,1-2-1 0 0,0 1 1 0 0,0 0 0 0 0,0-1-1 0 0,-1-4-88 0 0,3-5 91 0 0,0 0-1 0 0,1 0 0 0 0,1 0 0 0 0,0 0 1 0 0,1 0-1 0 0,1 0 0 0 0,0 0 0 0 0,1 0 1 0 0,1 1-1 0 0,0-1 0 0 0,1 1 0 0 0,0 1 1 0 0,2-1-1 0 0,-1 1 0 0 0,1 0 0 0 0,1 1 1 0 0,0 0-1 0 0,1 0 0 0 0,5-3-90 0 0,12-17 81 0 0,1 2-1 0 0,2 1 1 0 0,1 1-1 0 0,1 1 1 0 0,1 2-1 0 0,1 2 1 0 0,1 1-1 0 0,1 1 0 0 0,32-12-80 0 0,-54 26-114 0 0,0 0-1 0 0,0 1 0 0 0,1 1 1 0 0,0 0-1 0 0,0 1 0 0 0,0 1 1 0 0,0 0-1 0 0,0 1 0 0 0,1 1 1 0 0,-1 0-1 0 0,13 2 115 0 0,6 10-4478 0 0,-10-2-6139 0 0,-17-8 6197 0 0</inkml:trace>
  <inkml:trace contextRef="#ctx0" brushRef="#br0" timeOffset="245.89">1012 743 6865 0 0,'0'0'1988'0'0,"0"0"-440"0"0,0 0-81 0 0,0 0 125 0 0,0 0-38 0 0,0 0-253 0 0,0 0-358 0 0,0 0-333 0 0,-9 32-243 0 0,-24 100-159 0 0,19-16-333 0 0,14-87-553 0 0,2 0-1169 0 0,0-19-1117 0 0,0-1-3513 0 0,0-5 125 0 0</inkml:trace>
  <inkml:trace contextRef="#ctx0" brushRef="#br0" timeOffset="501.395">990 386 9714 0 0,'0'0'2689'0'0,"0"0"-1713"0"0,0 0-424 0 0,0 0-168 0 0,0 0-40 0 0,0 0-232 0 0,0 0-584 0 0,0 0-592 0 0,0 0-312 0 0,0 0-401 0 0,0 0-1167 0 0,0 0-4194 0 0</inkml:trace>
  <inkml:trace contextRef="#ctx0" brushRef="#br0" timeOffset="664.208">1641 721 14739 0 0,'0'0'788'0'0,"0"0"-366"0"0,0 0-58 0 0,0 0 125 0 0,0 0 43 0 0,0 0-81 0 0,0 0-175 0 0,0 0-136 0 0,0 0-66 0 0,-22 35-25 0 0,-69 109-36 0 0,22-47-115 0 0,3-9-1073 0 0,37-66-3130 0 0,-3-7-5785 0 0,25-15 7425 0 0</inkml:trace>
  <inkml:trace contextRef="#ctx0" brushRef="#br0" timeOffset="823.536">1238 747 6977 0 0,'0'0'1870'0'0,"0"0"-1139"0"0,0 0-520 0 0,0 0 127 0 0,0 0 308 0 0,0 0 165 0 0,0 0 1 0 0,0 0-73 0 0,0 0-71 0 0,0 0-53 0 0,0 0-55 0 0,0 0-55 0 0,36 24-57 0 0,116 74-84 0 0,-47-47 123 0 0,-56-37-535 0 0,64 18-146 0 0,-36-16-4265 0 0,-48-9-3426 0 0,-19-6 3689 0 0</inkml:trace>
  <inkml:trace contextRef="#ctx0" brushRef="#br0" timeOffset="1156.945">1905 1019 0 0 0,'0'0'712'0'0,"0"0"1410"0"0,0 0 462 0 0,0 0-64 0 0,0 0-241 0 0,0 0-356 0 0,0 0-323 0 0,0 0-253 0 0,0 0-248 0 0,31-7-207 0 0,96-25-173 0 0,-88 12-136 0 0,-31 10-400 0 0,-2 0 0 0 0,1-1 0 0 0,-1 1 0 0 0,-1-1-1 0 0,0 0 1 0 0,-1-1 0 0 0,0 1 0 0 0,0-1 0 0 0,-1 0 0 0 0,-1 0 0 0 0,0 0 0 0 0,-1 0 0 0 0,0-3-183 0 0,-1 13-14 0 0,0 1 0 0 0,0-1 0 0 0,0 0 0 0 0,0 1 0 0 0,-1-1 0 0 0,1 1-1 0 0,0-1 1 0 0,-1 0 0 0 0,0 1 0 0 0,1-1 0 0 0,-1 1 0 0 0,0 0 0 0 0,0-1 0 0 0,0 1 0 0 0,0 0 0 0 0,0-1 0 0 0,0 1 0 0 0,0 0 0 0 0,0 0 0 0 0,0 0 0 0 0,-1 0 0 0 0,1 0 0 0 0,0 0 0 0 0,-1 0 0 0 0,1 0 0 0 0,-1 1 0 0 0,1-1 0 0 0,-1 0 0 0 0,1 1 0 0 0,-1-1 0 0 0,1 1-1 0 0,-1 0 1 0 0,0 0 0 0 0,1-1 0 0 0,-1 1 0 0 0,0 0 0 0 0,1 0 0 0 0,-2 1 14 0 0,-64 15-1448 0 0,53-8 1269 0 0,1 0-1 0 0,0 1 1 0 0,0 0-1 0 0,1 1 1 0 0,0 0-1 0 0,1 1 1 0 0,0 0 0 0 0,0 1-1 0 0,1 0 1 0 0,1 0-1 0 0,0 1 1 0 0,1 1-1 0 0,1-1 1 0 0,0 1 0 0 0,0 1-1 0 0,1-1 1 0 0,1 1-1 0 0,1 0 1 0 0,0 0-1 0 0,1 1 1 0 0,0-1 0 0 0,1 15 179 0 0,3-26-18 0 0,1 1 0 0 0,0 0 0 0 0,0-1 0 0 0,1 1 0 0 0,-1-1 0 0 0,1 0 0 0 0,0 0 0 0 0,0 0 0 0 0,0 0 0 0 0,1 0 0 0 0,-1-1 0 0 0,1 1 0 0 0,0-1 1 0 0,0 0-1 0 0,0 0 0 0 0,1-1 0 0 0,-1 1 0 0 0,1-1 0 0 0,-1 0 0 0 0,1 0 0 0 0,0 0 0 0 0,-1-1 0 0 0,1 0 0 0 0,0 0 0 0 0,0 0 0 0 0,0 0 1 0 0,0-1-1 0 0,0 0 0 0 0,0 0 0 0 0,0 0 0 0 0,0-1 0 0 0,0 1 0 0 0,0-1 0 0 0,1-1 18 0 0,12 1-319 0 0,0-1 0 0 0,1 0 0 0 0,-1-2 0 0 0,0 0 0 0 0,-1-1 1 0 0,1-1-1 0 0,16-7 319 0 0,64-34-7161 0 0,-84 40 5414 0 0,8-5-1332 0 0</inkml:trace>
  <inkml:trace contextRef="#ctx0" brushRef="#br0" timeOffset="1621.629">2556 850 1232 0 0,'0'0'1734'0'0,"0"0"-312"0"0,0 0-122 0 0,0 0 1 0 0,0 0-82 0 0,0 0-228 0 0,0 0-276 0 0,0 0-208 0 0,0 0-164 0 0,0 0-102 0 0,0 0-76 0 0,-24 33-51 0 0,-75 101-37 0 0,75-93-15 0 0,29-34 23 0 0,-1-5-35 0 0,2 2 222 0 0,1-1-1 0 0,0 0 0 0 0,0 0 0 0 0,0-1 0 0 0,0 0 0 0 0,0 0 1 0 0,0 0-1 0 0,1-1 0 0 0,-1 0 0 0 0,1-1 0 0 0,-1 1 0 0 0,1-2 0 0 0,-1 1 1 0 0,0-1-1 0 0,1 0 0 0 0,-1 0 0 0 0,0-1 0 0 0,1 0 0 0 0,-1 0 1 0 0,0-1-1 0 0,-1 0 0 0 0,1 0 0 0 0,0-1 0 0 0,-1 1 0 0 0,0-2 0 0 0,0 1 1 0 0,0-1-1 0 0,2-1-271 0 0,11-10 417 0 0,-1 0 1 0 0,0-2-1 0 0,-2 0 0 0 0,0 0 1 0 0,0-2-1 0 0,-2 0 1 0 0,-1-1-1 0 0,6-12-417 0 0,-3 9-216 0 0,-1-1 1 0 0,-1-1-1 0 0,-1-1 0 0 0,-2 0 1 0 0,0 0-1 0 0,-2-1 0 0 0,-1 0 0 0 0,-1 0 1 0 0,-2-1-1 0 0,-1 0 0 0 0,-1 0 1 0 0,-1-23 215 0 0,-2 45-279 0 0,0-1 0 0 0,-1 1 0 0 0,0 0 0 0 0,0-1 0 0 0,-1 1 0 0 0,0 0 0 0 0,0 0 0 0 0,-1 0 0 0 0,0 0 0 0 0,0 0 0 0 0,0 1 0 0 0,-1 0 0 0 0,0-1 0 0 0,0 1 0 0 0,-1 1 0 0 0,1-1 0 0 0,-1 0 0 0 0,-1 1 0 0 0,1 0 0 0 0,-1 1 0 0 0,0-1 0 0 0,0 1 0 0 0,0 0 0 0 0,0 0 0 0 0,-1 1 0 0 0,0 0 0 0 0,0 0 0 0 0,1 1 0 0 0,-2-1 0 0 0,1 2 0 0 0,-6-2 279 0 0,6 3-54 0 0,-1 1 0 0 0,0 0 0 0 0,0 0 0 0 0,0 1 0 0 0,0 0 1 0 0,1 0-1 0 0,-1 0 0 0 0,1 1 0 0 0,0 1 0 0 0,-1-1 0 0 0,2 1 0 0 0,-1 0 0 0 0,0 1 0 0 0,1 0 0 0 0,0 0 0 0 0,0 0 1 0 0,0 0-1 0 0,1 1 0 0 0,-1 0 0 0 0,1 0 0 0 0,1 1 0 0 0,-1 0 0 0 0,-2 5 54 0 0,-1 3 309 0 0,1 1 0 0 0,0 0 0 0 0,1 0 0 0 0,1 0 1 0 0,1 0-1 0 0,0 1 0 0 0,1 0 0 0 0,0 0 0 0 0,2 0 0 0 0,0 13-309 0 0,1-14 175 0 0,1-1 1 0 0,1 0-1 0 0,0-1 0 0 0,1 1 0 0 0,1 0 1 0 0,0-1-1 0 0,1 1 0 0 0,0-1 0 0 0,1-1 1 0 0,1 1-1 0 0,0-1 0 0 0,1 0 0 0 0,0 0 0 0 0,1-1 1 0 0,2 1-176 0 0,13 17 153 0 0,1-2 0 0 0,1 0 0 0 0,1-2 0 0 0,2-1 0 0 0,0-2 0 0 0,2 0 0 0 0,0-2 0 0 0,2-2 0 0 0,0-1 0 0 0,1-1 0 0 0,1-2-1 0 0,23 7-152 0 0,49 6-4078 0 0,3-12-4558 0 0,-91-16 3782 0 0</inkml:trace>
</inkml:ink>
</file>

<file path=ppt/ink/ink5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0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573 129 1640 0 0,'0'0'830'0'0,"0"0"-181"0"0,0 0 114 0 0,0 0 409 0 0,0 0 522 0 0,0 0 376 0 0,0 0-46 0 0,0 0-319 0 0,0 0-444 0 0,0 0-382 0 0,-6-19-229 0 0,-22-59-108 0 0,28 77-488 0 0,0-1-1 0 0,0 1 0 0 0,-1-1 1 0 0,1 1-1 0 0,-1-1 0 0 0,1 1 0 0 0,-1 0 1 0 0,1-1-1 0 0,-1 1 0 0 0,0 0 1 0 0,0-1-1 0 0,1 1 0 0 0,-1 0 1 0 0,0 0-1 0 0,0 0 0 0 0,0 0 0 0 0,0 0 1 0 0,-1 0-1 0 0,1 0 0 0 0,0 0 1 0 0,0 0-1 0 0,-1 0 0 0 0,1 1 1 0 0,0-1-1 0 0,-1 1 0 0 0,1-1 0 0 0,0 1 1 0 0,-1-1-1 0 0,1 1 0 0 0,-1 0 1 0 0,1-1-1 0 0,-1 1 0 0 0,1 0 0 0 0,-1 0 1 0 0,0 0-54 0 0,-7 0 308 0 0,-5 1-213 0 0,-1 0-1 0 0,0 1 1 0 0,1 0-1 0 0,-1 2 1 0 0,1-1-1 0 0,-1 2 1 0 0,1 0-1 0 0,1 0 1 0 0,-1 1-1 0 0,1 1 1 0 0,0 1-1 0 0,1-1 1 0 0,-1 2-1 0 0,-1 2-94 0 0,11-9 15 0 0,-19 12 16 0 0,-1 1 0 0 0,2 2 0 0 0,0 0 0 0 0,1 1 0 0 0,1 1 0 0 0,0 1 0 0 0,2 1 1 0 0,0 0-1 0 0,2 1 0 0 0,0 1 0 0 0,2 0 0 0 0,0 1 0 0 0,1 0 0 0 0,2 1 0 0 0,1 1 0 0 0,0 1-31 0 0,7-19 30 0 0,1-1-1 0 0,-1 1 0 0 0,1-1 1 0 0,1 1-1 0 0,0 0 1 0 0,0-1-1 0 0,0 1 0 0 0,1 0 1 0 0,0-1-1 0 0,1 1 0 0 0,0-1 1 0 0,0 0-1 0 0,0 1 1 0 0,1-1-1 0 0,0 0 0 0 0,0 0 1 0 0,1 0-1 0 0,0-1 0 0 0,0 1 1 0 0,1-1-1 0 0,0 0 1 0 0,0-1-1 0 0,0 1 0 0 0,0-1 1 0 0,1 0-1 0 0,0 0 0 0 0,0 0 1 0 0,1-1-1 0 0,-1 0 1 0 0,1 0-1 0 0,0-1 0 0 0,0 0 1 0 0,0 0-1 0 0,0 0-29 0 0,21 3 144 0 0,0 0 0 0 0,0-2 1 0 0,0-1-1 0 0,0-2 0 0 0,0 0 0 0 0,1-2 0 0 0,-1-1 0 0 0,0-1 0 0 0,0-2 1 0 0,0-1-1 0 0,19-6-144 0 0,57-34-584 0 0,-48-3-6842 0 0,-47 39 1517 0 0,-3 5-2645 0 0</inkml:trace>
</inkml:ink>
</file>

<file path=ppt/ink/ink5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11 7026 0 0,'0'0'1872'0'0,"0"0"-340"0"0,0 0-111 0 0,0 0 203 0 0,0 0 166 0 0,0 0-73 0 0,0 0-319 0 0,0 0-370 0 0,0 0-308 0 0,0 0-213 0 0,0 0-114 0 0,0 0-52 0 0,0 0-27 0 0,-9-10 680 0 0,1 19-474 0 0,2-3 762 0 0,4-3-3227 0 0,4-1-2739 0 0,4-1-3768 0 0,-6-1-946 0 0</inkml:trace>
</inkml:ink>
</file>

<file path=ppt/ink/ink5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0 12835 0 0,'0'0'1881'0'0,"0"0"-626"0"0,0 0-200 0 0,0 0 191 0 0,0 0 149 0 0,0 0-66 0 0,0 0-303 0 0,0 0-384 0 0,0 0-278 0 0,0 0-164 0 0,0 0-102 0 0,0 0-46 0 0,0 0-17 0 0,-1 2-7 0 0,-9 30-327 0 0,14-19-9600 0 0,-2-12-1520 0 0</inkml:trace>
</inkml:ink>
</file>

<file path=ppt/ink/ink5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8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220 148 5177 0 0,'0'0'2025'0'0,"0"0"-548"0"0,0 0-254 0 0,0 0 16 0 0,0 0 27 0 0,0 0-26 0 0,0 0-224 0 0,0 0-276 0 0,0 0-165 0 0,0 0-95 0 0,0 0-18 0 0,0 0 11 0 0,0 14-14 0 0,2 112 634 0 0,-3-94-834 0 0,0-13-196 0 0,1 0 1 0 0,0 1-1 0 0,1-1 1 0 0,1 1-1 0 0,1-1 1 0 0,1 0-1 0 0,0 0 1 0 0,2-1-1 0 0,0 1 1 0 0,1 0-64 0 0,17 8 145 0 0,-11-15-3459 0 0,-4 2-9184 0 0,-7-11 8326 0 0</inkml:trace>
  <inkml:trace contextRef="#ctx0" brushRef="#br0" timeOffset="263.561">1 623 5801 0 0,'0'0'1074'0'0,"0"0"-142"0"0,0 0 200 0 0,0 0 337 0 0,0 0 150 0 0,0 0-152 0 0,0 0-291 0 0,0 0-259 0 0,0 0-166 0 0,35-2-141 0 0,113-6-113 0 0,45-16 477 0 0,-143 17-1168 0 0,62-6 38 0 0,-38 16-5109 0 0,-59 7-3262 0 0,-13-6 4250 0 0</inkml:trace>
  <inkml:trace contextRef="#ctx0" brushRef="#br0" timeOffset="623.434">109 906 2537 0 0,'0'0'1293'0'0,"0"0"-310"0"0,0 0 83 0 0,0 0 417 0 0,0 0 302 0 0,0 0-22 0 0,0 0-266 0 0,0 0-296 0 0,0 0-210 0 0,0 0-136 0 0,0 0-128 0 0,0 0-130 0 0,35-5-110 0 0,108-14-106 0 0,-34 14 341 0 0,-107 5-712 0 0,0 0 1 0 0,1 0-1 0 0,-1 1 0 0 0,0-1 0 0 0,0 1 1 0 0,0-1-1 0 0,0 1 0 0 0,0 0 1 0 0,0 0-1 0 0,0 0 0 0 0,0 0 1 0 0,0 0-1 0 0,0 0 0 0 0,0 1 0 0 0,-1-1 1 0 0,1 1-1 0 0,0-1 0 0 0,-1 1 1 0 0,1-1-1 0 0,-1 1 0 0 0,0 0 1 0 0,1 0-1 0 0,-1 0 0 0 0,0 0 0 0 0,0 0 1 0 0,0 0-1 0 0,-1 0 0 0 0,1 0 1 0 0,0 0-1 0 0,-1 0 0 0 0,1 0 1 0 0,-1 1-1 0 0,0-1 0 0 0,0 0 1 0 0,0 0-1 0 0,0 0 0 0 0,0 1 0 0 0,0-1 1 0 0,-1 0-1 0 0,1 0 0 0 0,-1 0 1 0 0,1 0-1 0 0,-1 1 0 0 0,0-1 1 0 0,0 0-1 0 0,0 0 0 0 0,0 0 0 0 0,0-1 1 0 0,0 1-1 0 0,-1 0 0 0 0,0 0-10 0 0,-115 124 327 0 0,113-124-328 0 0,1 1-1 0 0,1 0 1 0 0,-1 0-1 0 0,0 0 0 0 0,1 1 1 0 0,0-1-1 0 0,-1 1 1 0 0,1-1-1 0 0,1 1 1 0 0,-1 0-1 0 0,1 0 1 0 0,-1 0-1 0 0,1 0 1 0 0,0 0-1 0 0,0 0 1 0 0,1 0-1 0 0,-1 0 1 0 0,1 0-1 0 0,0 0 1 0 0,0 0-1 0 0,1 4 2 0 0,0-6 7 0 0,1 1-1 0 0,0-1 1 0 0,0-1 0 0 0,0 1 0 0 0,0 0-1 0 0,0 0 1 0 0,1-1 0 0 0,-1 1-1 0 0,1-1 1 0 0,-1 0 0 0 0,0 0-1 0 0,1 0 1 0 0,0 0 0 0 0,-1 0-1 0 0,1 0 1 0 0,0-1 0 0 0,-1 1-1 0 0,1-1 1 0 0,0 0 0 0 0,0 0-1 0 0,-1 0 1 0 0,1 0 0 0 0,1 0-7 0 0,2 0 31 0 0,14 2-93 0 0,0-2 0 0 0,0-1 0 0 0,0 0 0 0 0,-1-2 0 0 0,1 0-1 0 0,0-1 1 0 0,-1-1 0 0 0,0-1 0 0 0,0 0 0 0 0,10-7 62 0 0,16-7-4372 0 0,-2-4-4005 0 0,-31 17 2374 0 0</inkml:trace>
  <inkml:trace contextRef="#ctx0" brushRef="#br0" timeOffset="1614.553">1306 299 0 0 0,'0'0'497'0'0,"0"0"474"0"0,0 0 362 0 0,0 0 259 0 0,0 0 76 0 0,0 0-175 0 0,0 0-258 0 0,0 0-170 0 0,0 0-46 0 0,0 0-15 0 0,0 0-36 0 0,0 0-74 0 0,4 9-90 0 0,25 137 2600 0 0,-29 42-1895 0 0,-13-64-1197 0 0,-16 8-332 0 0,25-118-627 0 0,-4 10 57 0 0,2-19-3618 0 0,-2-3-3864 0 0,8-3 4075 0 0,0-2 1763 0 0</inkml:trace>
  <inkml:trace contextRef="#ctx0" brushRef="#br0" timeOffset="1925.656">987 280 0 0 0,'0'0'859'0'0,"0"0"512"0"0,0 0 380 0 0,0 0 292 0 0,0 0 137 0 0,0 0-176 0 0,0 0-316 0 0,0 0-265 0 0,0 0-211 0 0,0 0-153 0 0,0 0-132 0 0,0 0-128 0 0,34-5-103 0 0,105-15-93 0 0,154-10 1638 0 0,-113 27-2613 0 0,-138 21-3167 0 0,-34-5-1440 0 0,-4 3-4070 0 0,-4-8 6132 0 0</inkml:trace>
  <inkml:trace contextRef="#ctx0" brushRef="#br0" timeOffset="2228.207">914 1035 2905 0 0,'0'0'1039'0'0,"0"0"-37"0"0,0 0 439 0 0,0 0 463 0 0,0 0 231 0 0,0 0-93 0 0,0 0-359 0 0,0 0-361 0 0,0 0-295 0 0,31 4-205 0 0,101 9-159 0 0,-30-23 257 0 0,75-28 108 0 0,-96 20-2201 0 0,-2 1-3732 0 0,-63 13-415 0 0,-5 0-3215 0 0</inkml:trace>
  <inkml:trace contextRef="#ctx0" brushRef="#br0" timeOffset="2498.231">1864 799 4729 0 0,'0'0'3141'0'0,"0"0"-1420"0"0,0 0-560 0 0,0 0 7 0 0,0 0 43 0 0,0 0-132 0 0,0 0-278 0 0,0 0-307 0 0,0 0-216 0 0,0 0-127 0 0,0 0-79 0 0,-31 23-41 0 0,-90 71-37 0 0,119-93 4 0 0,0-1 0 0 0,0 1 0 0 0,0 0 0 0 0,0 0 0 0 0,0 0 0 0 0,1 0 0 0 0,-1 0 0 0 0,0 0 0 0 0,1 1 0 0 0,-1-1 0 0 0,1 0 0 0 0,0 1 0 0 0,-1-1 0 0 0,1 1 0 0 0,0 0 0 0 0,0-1 0 0 0,0 1 0 0 0,0 0 0 0 0,0 0 0 0 0,0 0 0 0 0,1-1 0 0 0,-1 1 0 0 0,0 0 0 0 0,1 0 0 0 0,0 0 0 0 0,-1 0 0 0 0,1 0 0 0 0,0 0-1 0 0,0 0 1 0 0,0 2 2 0 0,2 3-23 0 0,-2-4 14 0 0,0 0-1 0 0,1 0 0 0 0,0 1 0 0 0,0-1 0 0 0,0 0 1 0 0,0 0-1 0 0,0 0 0 0 0,1 0 0 0 0,-1-1 0 0 0,1 1 1 0 0,0 0-1 0 0,0-1 0 0 0,0 1 0 0 0,0-1 1 0 0,0 1-1 0 0,0-1 0 0 0,1 0 0 0 0,-1 0 0 0 0,1 0 1 0 0,-1 0-1 0 0,1 0 0 0 0,0-1 0 0 0,0 1 0 0 0,0-1 1 0 0,0 0-1 0 0,0 0 0 0 0,0 0 10 0 0,88 19-205 0 0,1-24-848 0 0,-34-10-5313 0 0,-44 10 107 0 0</inkml:trace>
  <inkml:trace contextRef="#ctx0" brushRef="#br0" timeOffset="3754.809">2149 991 0 0 0,'0'0'1374'0'0,"0"0"697"0"0,0 0 281 0 0,0 0-130 0 0,0 0-296 0 0,0 0-301 0 0,0 0-276 0 0,0 0-225 0 0,0 0-190 0 0,0 0-154 0 0,33-8-100 0 0,103-27-83 0 0,-72 4 209 0 0,-54 23-603 0 0,27-26 172 0 0,-1-2 1 0 0,-2-1 0 0 0,-2-1 0 0 0,-1-2 0 0 0,6-13-376 0 0,-31 45-12 0 0,-1 0 1 0 0,0 0 0 0 0,0 0 0 0 0,-1-1 0 0 0,0 1 0 0 0,0-1 0 0 0,-1 0 0 0 0,0 0 0 0 0,-1 0-1 0 0,0 0 1 0 0,0-1 0 0 0,-1 1 0 0 0,-1-1 0 0 0,1 1 0 0 0,-2-3 11 0 0,0 10-89 0 0,0 1 0 0 0,-1-1-1 0 0,1 1 1 0 0,-1-1 0 0 0,0 1 0 0 0,1 0 0 0 0,-1 0-1 0 0,0 0 1 0 0,0 0 0 0 0,0 0 0 0 0,0 0 0 0 0,0 0-1 0 0,0 1 1 0 0,0-1 0 0 0,0 1 0 0 0,0-1 0 0 0,0 1 0 0 0,0 0-1 0 0,0 0 1 0 0,-1 0 0 0 0,1 0 0 0 0,0 0 0 0 0,0 0-1 0 0,0 0 1 0 0,0 1 0 0 0,0-1 0 0 0,0 1 0 0 0,0 0 0 0 0,0 0-1 0 0,0 0 1 0 0,0-1 0 0 0,0 2 0 0 0,0-1 0 0 0,1 0-1 0 0,-1 0 1 0 0,0 1 0 0 0,1-1 0 0 0,-1 0 0 0 0,1 1-1 0 0,-1 1 90 0 0,-6 3-39 0 0,1 1 0 0 0,0 1-1 0 0,1 0 1 0 0,0 0-1 0 0,0 0 1 0 0,1 0-1 0 0,-1 1 1 0 0,2 0-1 0 0,0 0 1 0 0,0 0-1 0 0,0 1 1 0 0,1-1-1 0 0,0 1 1 0 0,1 0 0 0 0,1 0-1 0 0,-1 0 1 0 0,1 0-1 0 0,1 0 1 0 0,0 0-1 0 0,0 0 1 0 0,1 0-1 0 0,0 0 40 0 0,2-3 74 0 0,0 1-1 0 0,1-2 0 0 0,-1 1 1 0 0,1 0-1 0 0,1-1 1 0 0,-1 1-1 0 0,1-1 0 0 0,0-1 1 0 0,0 1-1 0 0,1-1 1 0 0,0 1-1 0 0,0-2 0 0 0,0 1 1 0 0,1-1-1 0 0,-1 0 1 0 0,1 0-1 0 0,0 0 0 0 0,0-1 1 0 0,0 0-1 0 0,0-1 1 0 0,1 0-1 0 0,-1 0 0 0 0,1 0 1 0 0,0-1-1 0 0,-1 0 1 0 0,9-1-74 0 0,0 2 132 0 0,1-1 1 0 0,0-1 0 0 0,0-1 0 0 0,0 0-1 0 0,-1-1 1 0 0,1-1 0 0 0,-1-1-1 0 0,0 0 1 0 0,0-1 0 0 0,0-1 0 0 0,0 0-1 0 0,-1-1 1 0 0,0-1 0 0 0,0 0 0 0 0,-1-1-1 0 0,0-1 1 0 0,-1 0 0 0 0,0-1-1 0 0,-1 0 1 0 0,0-1 0 0 0,0 0 0 0 0,-1-1-1 0 0,3-6-132 0 0,-2 3 40 0 0,-7 11-56 0 0,0 0 0 0 0,-1-1 0 0 0,0 1 1 0 0,0-1-1 0 0,-1 0 0 0 0,1 0 0 0 0,-1 0 0 0 0,-1 0 0 0 0,1 0 0 0 0,-1-1 0 0 0,0 1 0 0 0,0-1 1 0 0,-1 0-1 0 0,0-1 16 0 0,-2 8-71 0 0,1-1 0 0 0,-1 0 0 0 0,0 1 0 0 0,0-1 0 0 0,0 1 0 0 0,0-1 0 0 0,0 1 0 0 0,0-1 0 0 0,0 1 0 0 0,0-1 0 0 0,0 1 0 0 0,0 0 0 0 0,0 0 0 0 0,0-1 0 0 0,0 1 0 0 0,0 0 1 0 0,0 0-1 0 0,0 0 0 0 0,0 0 0 0 0,0 0 0 0 0,0 1 0 0 0,0-1 0 0 0,0 0 0 0 0,0 0 0 0 0,0 1 0 0 0,0-1 0 0 0,0 0 0 0 0,0 1 0 0 0,0-1 0 0 0,0 1 0 0 0,0 0 0 0 0,0-1 0 0 0,0 1 0 0 0,0 0 0 0 0,1-1 0 0 0,-1 1 1 0 0,0 0-1 0 0,1 0 0 0 0,-1-1 0 0 0,0 2 71 0 0,-5 4-53 0 0,0 1 1 0 0,1 0 0 0 0,-1 1 0 0 0,2-1-1 0 0,-1 1 1 0 0,1 0 0 0 0,0 0-1 0 0,0 0 1 0 0,1 1 0 0 0,1-1-1 0 0,-1 1 1 0 0,1-1 0 0 0,1 1 0 0 0,-1 0-1 0 0,1 0 1 0 0,1 0 0 0 0,0 0-1 0 0,0 0 1 0 0,1 4 52 0 0,2-7 41 0 0,1 1-1 0 0,-1-1 0 0 0,1 0 1 0 0,0 0-1 0 0,0 0 1 0 0,1-1-1 0 0,0 0 0 0 0,0 1 1 0 0,0-2-1 0 0,0 1 1 0 0,1 0-1 0 0,0-1 0 0 0,0 0 1 0 0,0-1-1 0 0,0 1 1 0 0,1-1-1 0 0,-1-1 0 0 0,1 1 1 0 0,0-1-1 0 0,0 0 1 0 0,-1 0-1 0 0,2-1 0 0 0,-1 0 1 0 0,0 0-1 0 0,0-1 1 0 0,0 0-1 0 0,3 0-40 0 0,3 1 140 0 0,-1 0 0 0 0,1-1 0 0 0,-1-1-1 0 0,1 0 1 0 0,-1 0 0 0 0,0-1 0 0 0,0-1 0 0 0,1 0-1 0 0,-2-1 1 0 0,1 0 0 0 0,0-1 0 0 0,-1 0 0 0 0,8-5-140 0 0,-6 3 64 0 0,1 0 0 0 0,-1-1 0 0 0,-1-1 0 0 0,1-1-1 0 0,-1 1 1 0 0,-1-2 0 0 0,0 0 0 0 0,-1 0 0 0 0,0-1 0 0 0,0 0 0 0 0,-1-1 0 0 0,-1 0 0 0 0,0 0 0 0 0,-1-1 0 0 0,-1 1 0 0 0,0-2 0 0 0,0 1 0 0 0,-2-1 0 0 0,0 0 0 0 0,2-13-64 0 0,-5 26-10 0 0,-1 0 0 0 0,0 1 0 0 0,0-1 0 0 0,0 0 0 0 0,0 1 0 0 0,-1-1 0 0 0,1 0 0 0 0,0 1 0 0 0,-1-1 0 0 0,1 0 1 0 0,-1 1-1 0 0,1-1 0 0 0,-1 1 0 0 0,0-1 0 0 0,1 1 0 0 0,-1-1 0 0 0,0 1 0 0 0,0 0 0 0 0,0-1 0 0 0,0 1 0 0 0,-1 0 0 0 0,1 0 0 0 0,0 0 0 0 0,0-1 1 0 0,-1 1-1 0 0,1 1 0 0 0,-1-1 0 0 0,1 0 0 0 0,-1 0 0 0 0,1 0 0 0 0,-1 1 0 0 0,1-1 0 0 0,-1 1 0 0 0,0 0 0 0 0,1-1 0 0 0,-1 1 0 0 0,0 0 0 0 0,1 0 1 0 0,-1 0-1 0 0,0 0 0 0 0,1 0 0 0 0,-1 0 0 0 0,0 0 0 0 0,1 1 0 0 0,-1-1 0 0 0,0 1 0 0 0,1-1 0 0 0,-1 1 0 0 0,1-1 0 0 0,-1 1 0 0 0,1 0 0 0 0,-1 0 1 0 0,1 0-1 0 0,-1 0 10 0 0,-6 7-45 0 0,0 0 1 0 0,0 0 0 0 0,1 0-1 0 0,0 1 1 0 0,1 0 0 0 0,0 1-1 0 0,0-1 1 0 0,1 1 0 0 0,0 0-1 0 0,1 0 1 0 0,0 1 0 0 0,1-1 0 0 0,0 1-1 0 0,1 0 1 0 0,0 0 0 0 0,0 0-1 0 0,1 0 1 0 0,1 0 0 0 0,0 0-1 0 0,0 0 1 0 0,1 0 0 0 0,1 4 44 0 0,0-6-18 0 0,1 0 1 0 0,0 0 0 0 0,0 0 0 0 0,1 0-1 0 0,1-1 1 0 0,-1 0 0 0 0,1 0 0 0 0,0 0-1 0 0,1-1 1 0 0,0 1 0 0 0,0-1 0 0 0,1-1-1 0 0,-1 1 1 0 0,1-1 0 0 0,1 0 0 0 0,-1-1-1 0 0,1 1 1 0 0,0-2 0 0 0,1 1 0 0 0,-1-1-1 0 0,1 0 1 0 0,-1-1 0 0 0,1 0 0 0 0,0 0-1 0 0,1-1 1 0 0,-1 0 0 0 0,0-1 0 0 0,0 0-1 0 0,1-1 1 0 0,-1 1 0 0 0,1-2 0 0 0,-1 1 17 0 0,55-22-2332 0 0,-31-7-5437 0 0,-24 21 135 0 0</inkml:trace>
  <inkml:trace contextRef="#ctx0" brushRef="#br0" timeOffset="4113.791">3581 30 7370 0 0,'0'0'1225'0'0,"0"0"-427"0"0,0 0-121 0 0,0 0 249 0 0,0 0 313 0 0,0 0 168 0 0,0 0-76 0 0,0 0-206 0 0,0 0-198 0 0,0 0-167 0 0,0 0-153 0 0,37-4-123 0 0,118-11-91 0 0,80 4 657 0 0,-234 11-1049 0 0,0 0-1 0 0,0 0 1 0 0,-1 0 0 0 0,1 0-1 0 0,0 0 1 0 0,0 0 0 0 0,0 0-1 0 0,0 0 1 0 0,-1 1 0 0 0,1-1-1 0 0,0 0 1 0 0,0 0-1 0 0,0 1 1 0 0,-1-1 0 0 0,1 1-1 0 0,0-1 1 0 0,-1 0 0 0 0,1 1-1 0 0,0-1 1 0 0,-1 1 0 0 0,1 0-1 0 0,0-1 1 0 0,-1 1 0 0 0,1-1-1 0 0,-1 1 1 0 0,1 0 0 0 0,-1-1-1 0 0,1 1 1 0 0,-1 0 0 0 0,0 0-1 0 0,1-1 1 0 0,-1 1 0 0 0,0 0-1 0 0,0 0 1 0 0,1 0-1 0 0,-1 0 1 0 0,0-1 0 0 0,0 1-1 0 0,0 0 1 0 0,0 0 0 0 0,0 0-1 0 0,0 0 1 0 0,0-1 0 0 0,-1 1-1 0 0,1 0 1 0 0,0 0 0 0 0,0 0-1 0 0,0-1 1 0 0,-1 1 0 0 0,1 0-1 0 0,-1 0 1 0 0,1-1 0 0 0,0 1-1 0 0,-1 0 1 0 0,0 0-1 0 0,-26 42 203 0 0,-58 51 238 0 0,84-93-437 0 0,0 0 1 0 0,-1 0-1 0 0,1 1 0 0 0,0-1 0 0 0,1 1 1 0 0,-1-1-1 0 0,0 1 0 0 0,0-1 0 0 0,1 1 1 0 0,-1-1-1 0 0,1 1 0 0 0,-1 0 0 0 0,1-1 1 0 0,-1 1-1 0 0,1 0 0 0 0,0-1 1 0 0,0 1-1 0 0,0 0 0 0 0,0 0 0 0 0,0-1 1 0 0,1 1-1 0 0,-1 0 0 0 0,0-1 0 0 0,1 1 1 0 0,-1 0-1 0 0,1-1 0 0 0,0 1 0 0 0,-1-1 1 0 0,1 1-1 0 0,0-1 0 0 0,0 1 0 0 0,0-1 1 0 0,0 0-1 0 0,0 1 0 0 0,0-1 0 0 0,1 0 1 0 0,-1 0-1 0 0,0 0 0 0 0,0 0 0 0 0,1 0 1 0 0,-1 0-1 0 0,1 0 0 0 0,-1 0 0 0 0,1 0-4 0 0,73 13 497 0 0,-55-14-656 0 0,0-1-1 0 0,0-1 1 0 0,-1-1-1 0 0,1 0 1 0 0,-1-2 0 0 0,1 0-1 0 0,9-5 160 0 0,-7 3-2344 0 0,-7 3-2578 0 0,-14 4 4038 0 0,11-4-10325 0 0</inkml:trace>
</inkml:ink>
</file>

<file path=ppt/ink/ink5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6.9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448 52 1848 0 0,'0'0'2648'0'0,"0"0"-793"0"0,0 0-254 0 0,0 0 68 0 0,0 0 134 0 0,0 0 40 0 0,0 0-204 0 0,0 0-326 0 0,0 0-335 0 0,0 0-318 0 0,0 0-252 0 0,0-4-166 0 0,-1-7-89 0 0,-1 18 16 0 0,-5 35 177 0 0,2-9-93 0 0,-50 315 1021 0 0,36-108-3255 0 0,19-240 925 0 0,0 0-367 0 0,0-3-4253 0 0,0-12-1571 0 0,0 7 3928 0 0</inkml:trace>
  <inkml:trace contextRef="#ctx0" brushRef="#br0" timeOffset="271.24">0 100 1144 0 0,'0'0'1947'0'0,"0"0"-885"0"0,0 0-289 0 0,0 0 266 0 0,0 0 442 0 0,0 0 287 0 0,0 0-12 0 0,0 0-230 0 0,0 0-210 0 0,32 1-143 0 0,102 4-109 0 0,-68-4 197 0 0,0-3 1 0 0,1-3 0 0 0,52-11-1262 0 0,-74 9 276 0 0,405-69-103 0 0,-445 75-713 0 0,24 1-1140 0 0,-20 11-7690 0 0,-9-7 677 0 0</inkml:trace>
  <inkml:trace contextRef="#ctx0" brushRef="#br0" timeOffset="584.664">775 391 4137 0 0,'0'0'1488'0'0,"0"0"-210"0"0,0 0 54 0 0,0 0 275 0 0,0 0 163 0 0,0 0-123 0 0,0 0-330 0 0,0 0-296 0 0,0 0-200 0 0,0 0-149 0 0,0 0-108 0 0,32 0-81 0 0,98 0-65 0 0,114 0 789 0 0,-164-5-3875 0 0,-74 3 980 0 0,-4 1-7357 0 0,-2 1 2684 0 0</inkml:trace>
  <inkml:trace contextRef="#ctx0" brushRef="#br0" timeOffset="774.214">833 648 3753 0 0,'0'0'1447'0'0,"0"0"-508"0"0,0 0 256 0 0,0 0 557 0 0,0 0 308 0 0,0 0-70 0 0,0 0-452 0 0,0 0-473 0 0,0 0-346 0 0,0 0-251 0 0,33-1-184 0 0,107-5-144 0 0,9-20-642 0 0,-91 11-1721 0 0,-18 5-4764 0 0,-22 6-651 0 0</inkml:trace>
</inkml:ink>
</file>

<file path=ppt/ink/ink5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3225 0 0,'0'0'955'0'0,"0"0"-199"0"0,0 0 59 0 0,0 0 258 0 0,0 0 162 0 0,0 0-89 0 0,0 0-308 0 0,0 0-261 0 0,0 0-85 0 0,0 0 101 0 0,0 0 155 0 0,0 0 69 0 0,0 0-29 0 0,31 0-91 0 0,103 1-86 0 0,209 13 2391 0 0,369-40-511 0 0,101-33-2064 0 0,439-36-1413 0 0,-1038 84-1788 0 0,-168 11-2535 0 0,0-1-4569 0 0,-45 1 7539 0 0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46.2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111 756 0 0 0,'0'0'751'0'0,"0"0"93"0"0,0 0 75 0 0,0 0 208 0 0,0 0 218 0 0,0 0 85 0 0,0 0-123 0 0,0 0-216 0 0,0 0-206 0 0,0 0-140 0 0,0 0-88 0 0,6-1-35 0 0,50 9 2083 0 0,-38-4-2046 0 0,-1-1 0 0 0,1-1-1 0 0,-1-1 1 0 0,1 0 0 0 0,0-2-1 0 0,0 0 1 0 0,5-1-659 0 0,179-28 833 0 0,-172 27-1526 0 0,-29 3 254 0 0,-1 0-186 0 0,0 0-228 0 0,0 0-363 0 0,-17 8-7663 0 0,12-5 1712 0 0</inkml:trace>
  <inkml:trace contextRef="#ctx0" brushRef="#br0" timeOffset="298.67">0 1061 184 0 0,'0'0'1062'0'0,"0"0"-137"0"0,0 0 169 0 0,0 0 379 0 0,0 0 318 0 0,0 0 78 0 0,0 0-217 0 0,0 0-306 0 0,0 0-241 0 0,0 0-167 0 0,0 0-89 0 0,32-4-63 0 0,98-14-59 0 0,34 0 1246 0 0,-118 18-3288 0 0,-28 0-5605 0 0,-15 0-1467 0 0</inkml:trace>
  <inkml:trace contextRef="#ctx0" brushRef="#br0" timeOffset="1333.831">1274 483 4329 0 0,'0'0'2087'0'0,"0"0"-843"0"0,0 0-330 0 0,0 0 63 0 0,0 0 117 0 0,0 0 38 0 0,0 0-137 0 0,0 0-257 0 0,0 0-262 0 0,0 0-199 0 0,-32-1-128 0 0,-99-1-85 0 0,127 2-63 0 0,1 0 0 0 0,0 0 0 0 0,-1 0 0 0 0,1 0 0 0 0,-1 0 0 0 0,1 1 0 0 0,0 0 0 0 0,-1-1 0 0 0,1 1 0 0 0,0 0-1 0 0,0 1 1 0 0,0-1 0 0 0,0 1 0 0 0,0-1 0 0 0,0 1 0 0 0,0 0 0 0 0,0 0 0 0 0,0 0 0 0 0,1 0 0 0 0,-1 1-1 0 0,-7 7-3 0 0,-8 4-4 0 0,0 1 0 0 0,2 1 0 0 0,0 0 0 0 0,1 1 0 0 0,0 1 0 0 0,2 0 0 0 0,0 1 0 0 0,1 1-1 0 0,0 0 1 0 0,2 0 0 0 0,1 1 0 0 0,0 0 0 0 0,2 1 0 0 0,0 0 0 0 0,-2 20 7 0 0,8-38 7 0 0,0 0 1 0 0,0 0-1 0 0,1 0 0 0 0,0 1 1 0 0,0-1-1 0 0,0 0 1 0 0,0 0-1 0 0,1 0 1 0 0,0 1-1 0 0,0-1 0 0 0,0 0 1 0 0,0 0-1 0 0,1 0 1 0 0,-1 0-1 0 0,1 0 0 0 0,0-1 1 0 0,0 1-1 0 0,0 0 1 0 0,1-1-1 0 0,-1 0 1 0 0,1 1-1 0 0,0-1 0 0 0,0 0 1 0 0,0 0-1 0 0,0-1 1 0 0,1 1-1 0 0,-1-1 1 0 0,1 1-1 0 0,-1-1 0 0 0,1 0 1 0 0,0-1-1 0 0,0 1 1 0 0,0-1-1 0 0,0 1 0 0 0,0-1 1 0 0,0 0-1 0 0,0-1 1 0 0,0 1-1 0 0,2-1-7 0 0,16 0 230 0 0,-1-1 0 0 0,1-2 0 0 0,-1 0 0 0 0,0-1 0 0 0,0-1 0 0 0,0-1-1 0 0,0-1 1 0 0,-1-1 0 0 0,0-1 0 0 0,-1 0 0 0 0,0-2 0 0 0,0 0 0 0 0,-1-1 0 0 0,0-1 0 0 0,-2 0 0 0 0,1-2-1 0 0,-2 0 1 0 0,4-5-230 0 0,2 2-19 0 0,-1-2-1 0 0,-2 0 0 0 0,0-1 0 0 0,-1-1 0 0 0,-1 0 1 0 0,-1-1-1 0 0,-1-1 0 0 0,-1-1 0 0 0,-1 0 0 0 0,-2 0 1 0 0,0-1-1 0 0,-2 0 0 0 0,0-1 0 0 0,-2 0 0 0 0,-1 0 1 0 0,-2 0-1 0 0,0 0 0 0 0,-2-1 0 0 0,-2-27 20 0 0,1 49-81 0 0,0 0-1 0 0,0-1 1 0 0,-1 1-1 0 0,0-1 0 0 0,-1 1 1 0 0,1 0-1 0 0,-1 0 1 0 0,-1 0-1 0 0,1 0 0 0 0,-1 0 1 0 0,0 0-1 0 0,0 1 1 0 0,0-1-1 0 0,-1 1 0 0 0,0 0 1 0 0,0 0-1 0 0,0 0 1 0 0,-1 1-1 0 0,0 0 1 0 0,0-1-1 0 0,0 1 0 0 0,0 1 1 0 0,0-1-1 0 0,-1 1 1 0 0,0 0-1 0 0,1 0 0 0 0,-1 1 1 0 0,0 0-1 0 0,-1 0 1 0 0,1 0-1 0 0,0 1 1 0 0,0 0-1 0 0,-1 0 0 0 0,-3 0 82 0 0,2 4-31 0 0,1 0 0 0 0,-1 0 0 0 0,1 1-1 0 0,0 0 1 0 0,1 0 0 0 0,-1 1 0 0 0,1-1-1 0 0,0 1 1 0 0,0 1 0 0 0,0-1 0 0 0,1 1-1 0 0,-1 0 1 0 0,2 1 0 0 0,-1-1 0 0 0,1 1-1 0 0,0 0 1 0 0,0 0 0 0 0,0 0 0 0 0,1 0-1 0 0,1 1 1 0 0,-1 0 0 0 0,1-1 0 0 0,-1 6 31 0 0,-1 1 86 0 0,1-1 0 0 0,1 0 0 0 0,0 1 0 0 0,0-1 0 0 0,1 1 0 0 0,1 0 0 0 0,1-1 0 0 0,0 1 0 0 0,0 0 0 0 0,1-1 0 0 0,1 0 0 0 0,0 1 0 0 0,1-1 0 0 0,1 0 0 0 0,4 10-86 0 0,11 16 242 0 0,1 0 0 0 0,2-1 1 0 0,2-1-1 0 0,7 6-242 0 0,16 34-1706 0 0,-47-77 260 0 0,-1 0-745 0 0,0 0-799 0 0,0 0-665 0 0,0 0 34 0 0,0 0 2026 0 0</inkml:trace>
  <inkml:trace contextRef="#ctx0" brushRef="#br0" timeOffset="1712.329">1611 1 632 0 0,'0'0'619'0'0,"0"0"53"0"0,0 0 371 0 0,0 0 433 0 0,0 0 266 0 0,0 0-31 0 0,0 0-219 0 0,0 0-234 0 0,0 0-211 0 0,0 0-154 0 0,0 0-147 0 0,0 0-137 0 0,0 0-97 0 0,32 0-89 0 0,141 0 163 0 0,-117 7-186 0 0,-59 30 209 0 0,-43 14 141 0 0,36-41-635 0 0,1-1-1 0 0,-1 1 0 0 0,2 0 0 0 0,0 1 0 0 0,0 0 0 0 0,1 1 0 0 0,0-1 0 0 0,-5 12-114 0 0,12-21 10 0 0,-1 0-1 0 0,1-1 0 0 0,-1 1 1 0 0,1 0-1 0 0,-1-1 0 0 0,1 1 1 0 0,0 0-1 0 0,0 0 0 0 0,0-1 1 0 0,0 1-1 0 0,0 0 0 0 0,0 0 1 0 0,1-1-1 0 0,-1 1 0 0 0,0 0 1 0 0,1-1-1 0 0,-1 1 0 0 0,1 0 1 0 0,0-1-1 0 0,0 1 1 0 0,-1-1-1 0 0,1 1 0 0 0,0-1 1 0 0,0 1-1 0 0,1-1 0 0 0,-1 0 1 0 0,0 0-1 0 0,0 1 0 0 0,1-1 1 0 0,-1 0-1 0 0,0 0 0 0 0,1 0 1 0 0,-1 0-1 0 0,1-1 0 0 0,-1 1 1 0 0,1 0-1 0 0,0-1 0 0 0,-1 1 1 0 0,1-1-1 0 0,0 1 0 0 0,-1-1 1 0 0,2 1-10 0 0,81 5-543 0 0,-72-6 73 0 0,32-5-5296 0 0,-34 3 1982 0 0,-2 2-4179 0 0</inkml:trace>
  <inkml:trace contextRef="#ctx0" brushRef="#br0" timeOffset="5046.179">2246 505 0 0 0,'0'0'607'0'0,"0"0"-91"0"0,0 0 63 0 0,0 0 236 0 0,0 0 242 0 0,0 0 130 0 0,0 0-17 0 0,0 0-188 0 0,0 0-179 0 0,0 0-104 0 0,0 0-75 0 0,-18 0 51 0 0,-57-1 85 0 0,30 17 1198 0 0,38-9-1426 0 0,-7 6-186 0 0,0 0 0 0 0,1 1-1 0 0,1 1 1 0 0,0 0 0 0 0,1 0 0 0 0,0 1 0 0 0,2 1-1 0 0,0 0 1 0 0,0 0 0 0 0,2 1 0 0 0,0-1 0 0 0,1 2-1 0 0,1-1 1 0 0,1 1-346 0 0,-7 124 583 0 0,13-135-540 0 0,1-1 0 0 0,-1 0 0 0 0,2 0 1 0 0,-1-1-1 0 0,1 1 0 0 0,0-1 0 0 0,0 1 0 0 0,1-1 0 0 0,0-1 1 0 0,0 1-1 0 0,0-1 0 0 0,0 0 0 0 0,1 0 0 0 0,0 0 0 0 0,0-1 1 0 0,1 0-1 0 0,-1 0 0 0 0,1 0 0 0 0,0-1 0 0 0,0 0 0 0 0,0 0 1 0 0,0-1-1 0 0,0 0 0 0 0,1 0 0 0 0,-1-1 0 0 0,1 0 0 0 0,-1 0 1 0 0,1-1-1 0 0,-1 0 0 0 0,2 0-43 0 0,8-1 214 0 0,-1-1-1 0 0,1 0 1 0 0,-1-1 0 0 0,1-1 0 0 0,-1 0-1 0 0,0-2 1 0 0,0 0 0 0 0,-1 0-1 0 0,0-1 1 0 0,0-1 0 0 0,-1-1 0 0 0,0 0-1 0 0,0-1 1 0 0,-1 0 0 0 0,0-1 0 0 0,-1 0-1 0 0,0-1 1 0 0,-1-1 0 0 0,6-8-214 0 0,-10 13 8 0 0,-1 0 1 0 0,0 0 0 0 0,0-1-1 0 0,-1 1 1 0 0,0-1 0 0 0,-1 0-1 0 0,0-1 1 0 0,0 1 0 0 0,-1-1-1 0 0,0 0 1 0 0,-1 0 0 0 0,0 0-1 0 0,-1 0 1 0 0,0 0 0 0 0,0 0-1 0 0,-1 0 1 0 0,-1 0 0 0 0,1-1-1 0 0,-2 1 1 0 0,1 0 0 0 0,-1 0-1 0 0,-1 1 1 0 0,0-1 0 0 0,0 0-1 0 0,-1 1 1 0 0,0-1 0 0 0,-1 1-1 0 0,0 1 1 0 0,0-1 0 0 0,-3-2-9 0 0,1 2-227 0 0,-1-1 0 0 0,0 2 1 0 0,0-1-1 0 0,-1 1 0 0 0,0 0 0 0 0,0 1 0 0 0,-1 0 1 0 0,0 1-1 0 0,-1 0 0 0 0,1 0 0 0 0,-1 1 1 0 0,0 1-1 0 0,0-1 0 0 0,0 2 0 0 0,-2-1 227 0 0,5 3-461 0 0,0-1-1 0 0,-1 2 1 0 0,1-1-1 0 0,-1 1 1 0 0,0 0-1 0 0,1 0 1 0 0,-1 1 0 0 0,1 1-1 0 0,0-1 1 0 0,-1 1-1 0 0,1 1 1 0 0,0-1-1 0 0,0 1 1 0 0,-1 1 461 0 0,-57 35-9941 0 0,47-24 5740 0 0</inkml:trace>
  <inkml:trace contextRef="#ctx0" brushRef="#br0" timeOffset="5510.826">1889 815 2585 0 0,'0'0'1979'0'0,"0"0"-252"0"0,0 0-68 0 0,0 0 77 0 0,0 0 3 0 0,0 0-189 0 0,0 0-306 0 0,0 0-205 0 0,0 0-110 0 0,0 0-54 0 0,0 0-43 0 0,0 0-78 0 0,0 0-119 0 0,35-7-148 0 0,105-20-151 0 0,-41 20 284 0 0,-97 7-605 0 0,0 0 0 0 0,-1 0 0 0 0,1 0-1 0 0,0 0 1 0 0,0 0 0 0 0,0 0 0 0 0,0 1 0 0 0,-1-1 0 0 0,1 1 0 0 0,0-1 0 0 0,0 1 0 0 0,-1 0 0 0 0,1 0 0 0 0,0-1 0 0 0,-1 1 0 0 0,1 0 0 0 0,-1 0 0 0 0,1 1-1 0 0,-1-1 1 0 0,0 0 0 0 0,1 0 0 0 0,-1 1 0 0 0,0-1 0 0 0,0 1 0 0 0,0-1 0 0 0,0 1 0 0 0,1 1-15 0 0,4 6 30 0 0,59 6 224 0 0,-43-15-240 0 0,-6 1-107 0 0,0-1 0 0 0,0 0 0 0 0,1-2 0 0 0,-1 0-1 0 0,0 0 1 0 0,0-2 0 0 0,8-2 93 0 0,-20 0-1803 0 0,-4 5-5339 0 0,0 1 7125 0 0,0 0-9964 0 0</inkml:trace>
  <inkml:trace contextRef="#ctx0" brushRef="#br0" timeOffset="6179.839">751 1183 1736 0 0,'0'0'843'0'0,"0"0"211"0"0,0 0 415 0 0,0 0 469 0 0,0 0 143 0 0,0 0-200 0 0,0 0-306 0 0,35 0-246 0 0,112 0-170 0 0,451 7 3770 0 0,-39-31-3444 0 0,-190-25-1467 0 0,-326 42-251 0 0,21-4-773 0 0,-24 0-3086 0 0,-35 10 2238 0 0,-5 1-3765 0 0,0 0-2026 0 0</inkml:trace>
  <inkml:trace contextRef="#ctx0" brushRef="#br0" timeOffset="6829.868">1486 1488 2905 0 0,'0'0'1085'0'0,"0"0"115"0"0,0 0 318 0 0,0 0 310 0 0,0 0 68 0 0,0 0-257 0 0,0 0-382 0 0,0 0-345 0 0,0 0-253 0 0,0 0-148 0 0,0 0-70 0 0,0 0-43 0 0,0 0-21 0 0,-22 8-17 0 0,-73 27-46 0 0,89-32-275 0 0,0-1 0 0 0,0 1 0 0 0,0 0 0 0 0,1 0 0 0 0,-1 0 0 0 0,1 1 0 0 0,0 0 0 0 0,-1 0 0 0 0,2 0 0 0 0,-1 1 0 0 0,0 0 0 0 0,1 0 0 0 0,-2 3-39 0 0,-10 11 99 0 0,3-5-84 0 0,1-1-1 0 0,1 2 1 0 0,0 0-1 0 0,1 0 1 0 0,0 1-1 0 0,2 0 1 0 0,-1 0-1 0 0,2 1 1 0 0,1 0-1 0 0,0 1 1 0 0,1-1-1 0 0,0 1 1 0 0,2 0-1 0 0,0 3-14 0 0,2-17 10 0 0,1 0-1 0 0,1 0 1 0 0,-1-1-1 0 0,0 1 0 0 0,1 0 1 0 0,0 0-1 0 0,0-1 1 0 0,0 1-1 0 0,0-1 1 0 0,0 1-1 0 0,1-1 0 0 0,0 1 1 0 0,0-1-1 0 0,0 0 1 0 0,0 0-1 0 0,0 0 1 0 0,0 0-1 0 0,1 0 1 0 0,0 0-1 0 0,-1-1 0 0 0,1 1 1 0 0,0-1-1 0 0,0 0 1 0 0,1 1-1 0 0,-1-2 1 0 0,0 1-1 0 0,1 0 0 0 0,-1-1 1 0 0,1 1-1 0 0,-1-1 1 0 0,1 0-1 0 0,0 0 1 0 0,-1-1-1 0 0,1 1 1 0 0,0-1-1 0 0,0 0 0 0 0,-1 0 1 0 0,1 0-1 0 0,0 0-9 0 0,13 0 181 0 0,0-1-1 0 0,0-1 0 0 0,0 0 0 0 0,-1-1 1 0 0,1-1-1 0 0,-1-1 0 0 0,0 0 1 0 0,0-1-1 0 0,0 0 0 0 0,-1-2 0 0 0,11-6-180 0 0,7-7 241 0 0,-1 0-1 0 0,-1-2 1 0 0,-1-1 0 0 0,-2-1-1 0 0,0-2 1 0 0,-2-1-1 0 0,0-1 1 0 0,14-23-241 0 0,-32 41-58 0 0,0 0-1 0 0,-1 0 1 0 0,0-1 0 0 0,0 0 0 0 0,-2 0-1 0 0,1-1 1 0 0,-2 1 0 0 0,1-1 0 0 0,-2 0 0 0 0,0 0-1 0 0,0-1 1 0 0,-1 1 0 0 0,-1 0 0 0 0,0-1 0 0 0,-1 1-1 0 0,-1-1 1 0 0,0 0 0 0 0,-1 1 0 0 0,0 0-1 0 0,-1 0 1 0 0,0-1 0 0 0,-1 1 0 0 0,-1-1 58 0 0,2 10-69 0 0,-1-1 0 0 0,0 1 0 0 0,0 0 0 0 0,0 0 0 0 0,-1 0 0 0 0,1 0 0 0 0,-1 1 0 0 0,0-1-1 0 0,0 1 1 0 0,0 1 0 0 0,0-1 0 0 0,0 1 0 0 0,-1 0 0 0 0,1 0 0 0 0,-1 0 0 0 0,0 1 0 0 0,1 0 0 0 0,-1 0 0 0 0,0 0 0 0 0,0 1 0 0 0,1 0 0 0 0,-1 0 0 0 0,0 0 0 0 0,0 1 0 0 0,0 0 0 0 0,1 0 0 0 0,-1 0 0 0 0,0 1 0 0 0,1 0 0 0 0,0 0 0 0 0,-1 0 0 0 0,1 1-1 0 0,0 0 1 0 0,0 0 0 0 0,0 0 0 0 0,0 1 0 0 0,1-1 0 0 0,0 1 0 0 0,-2 1 69 0 0,-5 10 92 0 0,1 0 0 0 0,0 1-1 0 0,1 0 1 0 0,1 0 0 0 0,0 1 0 0 0,1 0-1 0 0,1 0 1 0 0,1 0 0 0 0,1 1-1 0 0,0 0 1 0 0,1 0 0 0 0,1 0 0 0 0,0 1-1 0 0,2-1 1 0 0,0 0 0 0 0,1 0 0 0 0,1 1-1 0 0,2 11-91 0 0,2-2 134 0 0,1-1 0 0 0,1 0-1 0 0,2 0 1 0 0,0 0 0 0 0,2-1-1 0 0,14 23-133 0 0,-14-25 72 0 0,-9-17-148 0 0,0 0 0 0 0,1 1-1 0 0,0-1 1 0 0,0-1 0 0 0,0 1 0 0 0,1-1 0 0 0,0 0 0 0 0,1 0 0 0 0,-1 0 0 0 0,1 0-1 0 0,0-1 1 0 0,3 2 76 0 0,-7-7-387 0 0,-1 0 1 0 0,1-1-1 0 0,-1 1 0 0 0,0 0 0 0 0,1 0 1 0 0,-1-1-1 0 0,0 1 0 0 0,1-1 0 0 0,-1 0 1 0 0,0 1-1 0 0,0-1 0 0 0,1 0 0 0 0,-1 1 0 0 0,0-1 1 0 0,0 0-1 0 0,0 0 0 0 0,0 0 0 0 0,0 0 1 0 0,0 0-1 0 0,0 0 0 0 0,-1-1 0 0 0,1 1 1 0 0,0 0-1 0 0,0 0 0 0 0,-1-1 0 0 0,1 1 0 0 0,-1 0 1 0 0,1-2 386 0 0,3-3-3689 0 0,0 1-1757 0 0</inkml:trace>
  <inkml:trace contextRef="#ctx0" brushRef="#br0" timeOffset="7160.038">2068 1430 8194 0 0,'0'0'2299'0'0,"0"0"-816"0"0,0 0-271 0 0,0 0 107 0 0,0 0 7 0 0,0 0-170 0 0,0 0-327 0 0,0 0-284 0 0,0 0-176 0 0,-21 31-129 0 0,-64 98-61 0 0,-4 31 159 0 0,83-151-355 0 0,2 1-1 0 0,-1-1 0 0 0,2 1 0 0 0,-1 0 0 0 0,1 0 0 0 0,1 1 0 0 0,-1-1 0 0 0,2 0 0 0 0,0 1 0 0 0,0 0 0 0 0,1-1 1 0 0,0 1-1 0 0,0-1 0 0 0,2 6 18 0 0,2-12 11 0 0,0 0 0 0 0,-1 0 0 0 0,2 0 0 0 0,-1-1 0 0 0,0 1 0 0 0,1-1 0 0 0,0 0 0 0 0,-1 0 0 0 0,1 0 0 0 0,0-1 0 0 0,1 0 1 0 0,-1 0-1 0 0,0 0 0 0 0,1-1 0 0 0,-1 1 0 0 0,1-1 0 0 0,-1-1 0 0 0,1 1 0 0 0,-1-1 0 0 0,1 0 0 0 0,-1 0 0 0 0,1 0 0 0 0,0-1 0 0 0,-1 0 0 0 0,2 0-11 0 0,8 0 88 0 0,4 0-23 0 0,0-1 0 0 0,0-2-1 0 0,0 0 1 0 0,-1 0 0 0 0,1-2 0 0 0,-1 0 0 0 0,-1-1 0 0 0,5-3-65 0 0,-16 7-118 0 0,-1 1 0 0 0,0-1 1 0 0,0 0-1 0 0,0 0 0 0 0,0 0 1 0 0,-1-1-1 0 0,1 0 1 0 0,-1 0-1 0 0,0 0 0 0 0,0 0 1 0 0,0-1-1 0 0,-1 1 0 0 0,0-1 1 0 0,1-2 117 0 0,2-10-4086 0 0,-4-4-3406 0 0,-2 14 595 0 0</inkml:trace>
  <inkml:trace contextRef="#ctx0" brushRef="#br0" timeOffset="7399.716">1810 1621 3777 0 0,'0'0'2720'0'0,"0"0"-975"0"0,0 0-265 0 0,0 0 24 0 0,0 0-95 0 0,0 0-217 0 0,203-4-368 0 0,-167 1-280 0 0,1-1-232 0 0,4 0-192 0 0,-5 1-152 0 0,-2-1-256 0 0,-1-3-424 0 0,-6 3-808 0 0,-5 0-1337 0 0,-5 0-1272 0 0,-6 1-1960 0 0</inkml:trace>
  <inkml:trace contextRef="#ctx0" brushRef="#br0" timeOffset="7696.969">2408 1371 4817 0 0,'0'0'2433'0'0,"0"0"-725"0"0,0 0-209 0 0,0 0 171 0 0,0 0 29 0 0,0 0-174 0 0,0 0-243 0 0,0 0-206 0 0,0 0-140 0 0,0 0-114 0 0,0 0-178 0 0,0 0-176 0 0,34-2-161 0 0,104-6-153 0 0,-86 7-1 0 0,-51 0-152 0 0,0 1 1 0 0,-1 0-1 0 0,1 0 1 0 0,0 0 0 0 0,0 0-1 0 0,-1 0 1 0 0,1 0 0 0 0,0 0-1 0 0,0 0 1 0 0,0 1 0 0 0,-1-1-1 0 0,1 0 1 0 0,0 0 0 0 0,0 1-1 0 0,-1-1 1 0 0,1 0 0 0 0,0 1-1 0 0,-1-1 1 0 0,1 1 0 0 0,0-1-1 0 0,-1 1 1 0 0,1-1 0 0 0,-1 1-1 0 0,1-1 1 0 0,-1 1 0 0 0,1-1-1 0 0,-1 1 1 0 0,1 0 0 0 0,-1-1-1 0 0,0 1 1 0 0,1 0-1 0 0,-1 0 1 0 0,0-1 0 0 0,1 1-1 0 0,-1 0 1 0 0,0 0 0 0 0,0-1-1 0 0,0 1 1 0 0,0 0 0 0 0,0 0-1 0 0,0 0 1 0 0,0-1 0 0 0,0 1-1 0 0,0 0 1 0 0,0 0 0 0 0,0 0-1 0 0,0-1 1 0 0,-1 1 0 0 0,1 0-1 0 0,0 0 1 0 0,-1-1 0 0 0,1 1-1 0 0,0 0 1 0 0,-1-1 0 0 0,1 1-1 0 0,-1 0 1 0 0,1-1-1 0 0,-1 1 1 0 0,1-1 0 0 0,-1 1-2 0 0,-27 38 61 0 0,-73 60-41 0 0,100-98-30 0 0,0 0 0 0 0,-1 0 0 0 0,1 0 1 0 0,0 0-1 0 0,0 1 0 0 0,0-1 1 0 0,-1 0-1 0 0,2 1 0 0 0,-1-1 1 0 0,0 1-1 0 0,0-1 0 0 0,0 1 1 0 0,1-1-1 0 0,-1 1 0 0 0,0 0 0 0 0,1-1 1 0 0,0 1-1 0 0,-1 0 0 0 0,1-1 1 0 0,0 1-1 0 0,0 0 0 0 0,0 0 1 0 0,0-1-1 0 0,0 1 0 0 0,0 0 0 0 0,1-1 1 0 0,-1 1-1 0 0,0 0 0 0 0,1-1 1 0 0,0 1-1 0 0,-1 0 0 0 0,1-1 1 0 0,0 1-1 0 0,0-1 0 0 0,0 1 0 0 0,0-1 1 0 0,0 0-1 0 0,0 1 0 0 0,0-1 1 0 0,0 0-1 0 0,0 0 0 0 0,1 0 1 0 0,-1 0-1 0 0,0 0 0 0 0,1 0 1 0 0,-1 0-1 0 0,1 0 0 0 0,1 0 10 0 0,12 2-13 0 0,0 0 1 0 0,0-1-1 0 0,0-1 0 0 0,0 0 1 0 0,1-1-1 0 0,-1-1 0 0 0,0-1 1 0 0,0 0-1 0 0,8-2 13 0 0,44-10-3451 0 0,-43 9 728 0 0,-2-1-3318 0 0,-6 1-2537 0 0</inkml:trace>
</inkml:ink>
</file>

<file path=ppt/ink/ink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0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0 568 4657 0 0,'0'0'1490'0'0,"0"0"-575"0"0,0 0-223 0 0,0 0 236 0 0,0 0 267 0 0,0 0 102 0 0,0 0-99 0 0,0 0-204 0 0,0 0-162 0 0,0 0-63 0 0,0 0-57 0 0,0 0-25 0 0,0 0-3 0 0,22-4-40 0 0,67-13-38 0 0,-29-13 526 0 0,-46 17-845 0 0,10-5-140 0 0,0-2 0 0 0,-1-1 1 0 0,-2-1-1 0 0,0-1 0 0 0,-1 0 1 0 0,-2-2-1 0 0,0 0 0 0 0,-1-1 1 0 0,-2-1-1 0 0,-1 0 0 0 0,5-16-147 0 0,-3-56-953 0 0,-17 98 845 0 0,-1-1 0 0 0,1 1 0 0 0,0-1 0 0 0,0 1 0 0 0,0 0 1 0 0,-1 0-1 0 0,1 0 0 0 0,-1 0 0 0 0,1 0 0 0 0,-1 0 0 0 0,1 0 1 0 0,-1 0-1 0 0,1 1 0 0 0,-1-1 0 0 0,0 1 0 0 0,1-1 0 0 0,-1 1 0 0 0,0 0 1 0 0,1-1-1 0 0,-1 1 0 0 0,0 0 0 0 0,0 0 0 0 0,1 0 0 0 0,-1 0 0 0 0,0 1 1 0 0,0-1-1 0 0,1 0 0 0 0,-1 1 0 0 0,0-1 0 0 0,1 1 0 0 0,-1-1 1 0 0,0 1-1 0 0,1 0 0 0 0,-1 0 0 0 0,1 0 0 0 0,-1 0 0 0 0,1 0 0 0 0,-1 1 108 0 0,-9 7-24 0 0,1 1 0 0 0,0 1 0 0 0,0 0 0 0 0,1 1 0 0 0,1-1 0 0 0,0 2 0 0 0,0-1 0 0 0,1 1 0 0 0,1 0 0 0 0,0 0 0 0 0,1 1 0 0 0,0 0 0 0 0,1 0 0 0 0,1 0-1 0 0,0 0 1 0 0,1 1 0 0 0,1-1 0 0 0,0 1 0 0 0,1 0 0 0 0,0-1 0 0 0,2 8 24 0 0,-1-17 59 0 0,0 1 0 0 0,0-1 1 0 0,1 0-1 0 0,0 1 0 0 0,0-1 0 0 0,1 0 0 0 0,-1 0 1 0 0,1-1-1 0 0,0 1 0 0 0,0-1 0 0 0,1 1 0 0 0,-1-1 1 0 0,1 0-1 0 0,0 0 0 0 0,0 0 0 0 0,0-1 0 0 0,1 1 1 0 0,-1-1-1 0 0,1 0 0 0 0,0-1 0 0 0,0 1 0 0 0,0-1 1 0 0,0 0-1 0 0,0 0 0 0 0,0 0 0 0 0,1-1 0 0 0,-1 0 1 0 0,1 0-1 0 0,-1 0 0 0 0,1-1 0 0 0,0 1-59 0 0,3-1 117 0 0,0 0 0 0 0,-1-1 0 0 0,1 0-1 0 0,0 0 1 0 0,-1 0 0 0 0,1-1 0 0 0,-1-1 0 0 0,1 0 0 0 0,-1 0-1 0 0,0 0 1 0 0,0-1 0 0 0,-1 0 0 0 0,1-1 0 0 0,-1 1-1 0 0,2-2-116 0 0,7-7 11 0 0,-1 0 0 0 0,0-1 0 0 0,-1-1-1 0 0,-1 0 1 0 0,0-1 0 0 0,11-17-11 0 0,29-60-782 0 0,-53 93 718 0 0,-1 0 0 0 0,1 0 0 0 0,-1 0 0 0 0,1 1 0 0 0,-1-1 0 0 0,1 0 0 0 0,-1 0 0 0 0,1 0 0 0 0,-1 0 0 0 0,1 0 0 0 0,-1 0 0 0 0,1-1 0 0 0,-1 1 0 0 0,1 0 0 0 0,-1 0 0 0 0,1 0 0 0 0,-1 0 0 0 0,1 0 0 0 0,0-1 0 0 0,-1 1 0 0 0,1 0 0 0 0,-1 0 0 0 0,1-1 0 0 0,-1 1 0 0 0,1 0 0 0 0,0-1 0 0 0,-1 1 0 0 0,1 0 0 0 0,0-1 0 0 0,0 1 0 0 0,-1-1 0 0 0,1 1 64 0 0,-4 7-26 0 0,0 0 1 0 0,1 1-1 0 0,-1-1 1 0 0,2 1-1 0 0,-1 0 1 0 0,1 0-1 0 0,0 0 1 0 0,1 0-1 0 0,0 0 1 0 0,0 0 0 0 0,1 1-1 0 0,0 4 26 0 0,2-9 39 0 0,0 0 1 0 0,0 0-1 0 0,1 0 0 0 0,0-1 0 0 0,0 1 1 0 0,0-1-1 0 0,0 0 0 0 0,0 1 0 0 0,1-1 1 0 0,0-1-1 0 0,-1 1 0 0 0,1 0 0 0 0,0-1 1 0 0,0 0-1 0 0,0 0 0 0 0,1 0 0 0 0,-1 0 0 0 0,0-1 1 0 0,1 0-1 0 0,-1 0 0 0 0,1 0 0 0 0,-1 0 1 0 0,1-1-1 0 0,0 0 0 0 0,-1 0 0 0 0,1 0 1 0 0,-1 0-1 0 0,1-1 0 0 0,-1 1 0 0 0,1-1 1 0 0,1-1-40 0 0,2 2 119 0 0,9-3 63 0 0,-1-1-1 0 0,1 0 0 0 0,0-1 0 0 0,-1-1 0 0 0,0-1 0 0 0,0 0 0 0 0,-1-1 0 0 0,0-1 1 0 0,0 0-1 0 0,-1-1 0 0 0,0-1 0 0 0,-1 0 0 0 0,0 0 0 0 0,-1-2 0 0 0,0 1 0 0 0,8-13-181 0 0,-13 17 7 0 0,0 0 0 0 0,0 0 0 0 0,-1-1-1 0 0,0 0 1 0 0,-1 0 0 0 0,1-1 0 0 0,-2 1-1 0 0,0-1 1 0 0,0 0 0 0 0,0 0 0 0 0,-1 0-1 0 0,-1-1 1 0 0,0 1 0 0 0,0-1-1 0 0,-1 1 1 0 0,-1-1 0 0 0,1 0 0 0 0,-2 1-1 0 0,0-8-6 0 0,0 16-58 0 0,-1-1 0 0 0,1 0 0 0 0,-1 0-1 0 0,0 1 1 0 0,0-1 0 0 0,0 0 0 0 0,0 1 0 0 0,0 0-1 0 0,0 0 1 0 0,-1-1 0 0 0,1 1 0 0 0,-1 1-1 0 0,1-1 1 0 0,-1 0 0 0 0,0 1 0 0 0,0-1-1 0 0,0 1 1 0 0,0 0 0 0 0,0 0 0 0 0,0 0-1 0 0,0 0 1 0 0,0 1 0 0 0,0-1 0 0 0,0 1 0 0 0,0 0-1 0 0,-1-1 1 0 0,1 2 0 0 0,0-1 0 0 0,0 0-1 0 0,0 1 1 0 0,0-1 0 0 0,0 1 0 0 0,0 0-1 0 0,0 0 1 0 0,0 0 0 0 0,0 0 0 0 0,0 1 0 0 0,0-1-1 0 0,0 1 1 0 0,1 0 0 0 0,-1 0 0 0 0,1 0-1 0 0,-1 0 1 0 0,1 0 0 0 0,-1 1 58 0 0,-5 6-29 0 0,1 1-1 0 0,0 0 1 0 0,0 0 0 0 0,1 1 0 0 0,0-1-1 0 0,1 1 1 0 0,0 1 0 0 0,1-1-1 0 0,0 1 1 0 0,1 0 0 0 0,1 0 0 0 0,-1 0-1 0 0,2 0 1 0 0,0 0 0 0 0,0 0 0 0 0,1 1-1 0 0,1-1 1 0 0,1 11 29 0 0,1-13 3 0 0,1 1-1 0 0,1-1 1 0 0,0-1-1 0 0,0 1 1 0 0,0-1-1 0 0,1 0 1 0 0,1 0-1 0 0,0 0 1 0 0,0-1-1 0 0,0 0 1 0 0,1 0-1 0 0,1-1 1 0 0,-1 0-1 0 0,1-1 1 0 0,0 0 0 0 0,0 0-1 0 0,1-1 1 0 0,0 0-1 0 0,1 0-2 0 0,70 18-1138 0 0,-46-19-2091 0 0,-1 0-4300 0 0,-23-1 1864 0 0</inkml:trace>
</inkml:ink>
</file>

<file path=ppt/ink/ink5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6329 0 0,'0'0'3105'0'0,"0"0"-2106"0"0,0 0-972 0 0,0 0-14 0 0,0 0 386 0 0,0 0 484 0 0,0 0 251 0 0,0 0 13 0 0,0 0-133 0 0,0 0-213 0 0,0 0-146 0 0,32-5-72 0 0,106-16-51 0 0,247-2 2366 0 0,1504-57-2098 0 0,-1494 65-3720 0 0,-264 8-1454 0 0,-2-1-4421 0 0,-82 5 3565 0 0</inkml:trace>
</inkml:ink>
</file>

<file path=ppt/ink/ink5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2.6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21 100 6905 0 0,'0'0'1190'0'0,"0"0"-208"0"0,0 0-24 0 0,0 0 245 0 0,0 0 280 0 0,0 0 116 0 0,0 0-138 0 0,0 0-306 0 0,0 0-353 0 0,0 0-323 0 0,0 0-224 0 0,-4-5-160 0 0,1 1-85 0 0,-7-8-18 0 0,6 37 68 0 0,4 31 76 0 0,3 0-1 0 0,2 0 0 0 0,2 0 1 0 0,3-1-1 0 0,2 0 0 0 0,16 44-135 0 0,-25-89 25 0 0,0 1-1 0 0,1-1 0 0 0,0 0 1 0 0,1 1-1 0 0,0-2 0 0 0,0 1 0 0 0,1-1 1 0 0,0 0-1 0 0,1 0 0 0 0,0 0 0 0 0,0-1 1 0 0,1 0-1 0 0,0-1 0 0 0,0 1 0 0 0,1-2 1 0 0,0 1-1 0 0,0-1 0 0 0,0 0 0 0 0,1-1 1 0 0,0 0-1 0 0,0-1 0 0 0,1 0 0 0 0,-1-1 1 0 0,1 0-1 0 0,-1 0 0 0 0,5-1-24 0 0,-8-2 69 0 0,0 0-1 0 0,-1-1 1 0 0,1 0-1 0 0,0-1 0 0 0,-1 1 1 0 0,1-1-1 0 0,-1-1 1 0 0,1 1-1 0 0,-1-1 0 0 0,0 0 1 0 0,0 0-1 0 0,0-1 1 0 0,0 0-1 0 0,-1 0 0 0 0,0 0 1 0 0,0-1-1 0 0,0 0 1 0 0,0 0-1 0 0,-1 0 1 0 0,1-1-69 0 0,21-26 155 0 0,-1-1 1 0 0,-2-1 0 0 0,-2-1 0 0 0,-1-1 0 0 0,-1 0 0 0 0,8-28-156 0 0,-23 55 14 0 0,15-28-261 0 0,-3 74-695 0 0,-13-24 951 0 0,1 0 1 0 0,1 0 0 0 0,0-1-1 0 0,0 0 1 0 0,1 0 0 0 0,0 0-1 0 0,1-1 1 0 0,1 1 0 0 0,0-2-1 0 0,0 1 1 0 0,1-1 0 0 0,1-1-1 0 0,-1 0 1 0 0,1 0 0 0 0,1-1-1 0 0,0 0 1 0 0,0 0 0 0 0,0-1-1 0 0,1-1 1 0 0,0 0 0 0 0,0-1-1 0 0,1 0 1 0 0,-1-1 0 0 0,9 2-10 0 0,-11-6 89 0 0,-1-1 0 0 0,1 0 1 0 0,0 0-1 0 0,-1-1 1 0 0,1 0-1 0 0,-1-1 1 0 0,0 0-1 0 0,1 0 1 0 0,-1-1-1 0 0,-1 0 1 0 0,1 0-1 0 0,-1-1 0 0 0,1-1 1 0 0,-1 1-1 0 0,-1-1 1 0 0,1-1-1 0 0,-1 1 1 0 0,0-1-1 0 0,-1 0 1 0 0,1-1-1 0 0,-2 0 0 0 0,1 0 1 0 0,-1 0-1 0 0,0 0 1 0 0,0-1-1 0 0,-1 0 1 0 0,-1 0-1 0 0,2-6-89 0 0,10-16 263 0 0,-3 0 1 0 0,0-1-1 0 0,-2 0 0 0 0,-1-1 0 0 0,-2-2-263 0 0,20-149 141 0 0,-23 105-2699 0 0,-4 77 36 0 0,-1 3-3931 0 0,0 2 3627 0 0,1-2 1138 0 0,-2 5-7659 0 0</inkml:trace>
  <inkml:trace contextRef="#ctx0" brushRef="#br0" timeOffset="324.882">1482 317 8090 0 0,'0'0'1105'0'0,"0"0"-307"0"0,0 0-165 0 0,0 0 26 0 0,0 0 79 0 0,0 0-24 0 0,0 0-124 0 0,0 0-130 0 0,0 0-131 0 0,0 0-91 0 0,-8 32-62 0 0,-23 103-51 0 0,30-132-116 0 0,0 0 0 0 0,0 1 0 0 0,0-1-1 0 0,1 0 1 0 0,-1 1 0 0 0,1-1 0 0 0,0 1 0 0 0,0-1-1 0 0,0 0 1 0 0,0 1 0 0 0,1-1 0 0 0,-1 0-1 0 0,1 1 1 0 0,0-1 0 0 0,0 0 0 0 0,0 1 0 0 0,1-1-1 0 0,-1 0 1 0 0,1 0 0 0 0,1 2-9 0 0,2 2 43 0 0,-2-1 101 0 0,0-1 0 0 0,1 0 0 0 0,0-1 0 0 0,0 1 0 0 0,0-1 0 0 0,0 1 0 0 0,1-1 1 0 0,0 0-1 0 0,0-1 0 0 0,0 1 0 0 0,0-1 0 0 0,0 0 0 0 0,1 0 0 0 0,-1-1 0 0 0,1 0 0 0 0,0 0 0 0 0,0 0 0 0 0,0-1 0 0 0,0 1 1 0 0,0-1-1 0 0,0-1 0 0 0,0 1 0 0 0,0-1 0 0 0,0 0 0 0 0,0-1 0 0 0,0 1 0 0 0,0-1 0 0 0,0 0 0 0 0,0-1 0 0 0,0 1 0 0 0,0-1 1 0 0,0-1-1 0 0,-1 1 0 0 0,1-1 0 0 0,-1 0 0 0 0,0 0 0 0 0,0 0 0 0 0,0-1 0 0 0,0 1 0 0 0,0-1 0 0 0,-1-1 0 0 0,0 1 1 0 0,0-1-1 0 0,0 1 0 0 0,0-1 0 0 0,-1 0 0 0 0,0-1 0 0 0,0 1 0 0 0,2-4-144 0 0,-1-1 109 0 0,-1 1 1 0 0,0-1-1 0 0,-1 0 1 0 0,0 0-1 0 0,0 0 1 0 0,-1 0-1 0 0,-1 0 0 0 0,1 0 1 0 0,-2 0-1 0 0,1-1 1 0 0,-1 1-1 0 0,-1 0 0 0 0,0 0 1 0 0,-3-8-110 0 0,2 9-113 0 0,-1 0 1 0 0,1 1-1 0 0,-2-1 1 0 0,1 1-1 0 0,-1 0 0 0 0,-1 1 1 0 0,1-1-1 0 0,-1 1 1 0 0,-1 0-1 0 0,1 0 1 0 0,-1 1-1 0 0,0 0 0 0 0,-1 0 1 0 0,1 1-1 0 0,-1 0 1 0 0,-1-1 112 0 0,-52-6-4769 0 0,25 26-4951 0 0,26-6 2544 0 0</inkml:trace>
  <inkml:trace contextRef="#ctx0" brushRef="#br0" timeOffset="660.975">1972 630 160 0 0,'0'0'1071'0'0,"0"0"-34"0"0,0 0 334 0 0,0 0 487 0 0,0 0 392 0 0,0 0 96 0 0,0 0-222 0 0,0 0-322 0 0,0 0-290 0 0,0 0-231 0 0,0 0-153 0 0,0 0-97 0 0,0 0-64 0 0,-4 12-65 0 0,-12 30 1563 0 0,21-77-2354 0 0,1 0 0 0 0,2 0 0 0 0,1 0 0 0 0,2 1-1 0 0,1 1 1 0 0,2 0 0 0 0,16-28-111 0 0,-17 35-691 0 0,15-24-385 0 0,-1 23-8165 0 0,-21 24 3482 0 0,1 2-1555 0 0</inkml:trace>
  <inkml:trace contextRef="#ctx0" brushRef="#br0" timeOffset="940.013">2520 30 12203 0 0,'0'0'1937'0'0,"0"0"-520"0"0,0 0-293 0 0,0 0 7 0 0,0 0-15 0 0,0 0-165 0 0,0 0-298 0 0,0 0-302 0 0,0 0-168 0 0,0 0-68 0 0,0 0-3 0 0,0 0 28 0 0,0 0-10 0 0,-1 24-15 0 0,-10 173 81 0 0,11 114-236 0 0,12-196-654 0 0,-10-100-2845 0 0,-2-11-3470 0 0,0-28-1194 0 0,0 15 5814 0 0</inkml:trace>
  <inkml:trace contextRef="#ctx0" brushRef="#br0" timeOffset="1290.507">2863 129 8010 0 0,'0'0'1271'0'0,"0"0"-328"0"0,0 0 85 0 0,0 0 297 0 0,0 0 200 0 0,0 0-60 0 0,0 0-238 0 0,-33 28-276 0 0,-104 88-209 0 0,52-51 655 0 0,80-60-1211 0 0,6-5-189 0 0,-1 0 0 0 0,1 0 0 0 0,-1 0 0 0 0,1 0 0 0 0,-1 0 0 0 0,1 0 0 0 0,-1 0 0 0 0,1 0 0 0 0,-1 0 0 0 0,0 1 0 0 0,1-1 0 0 0,-1 0 0 0 0,1 0 0 0 0,-1 0 0 0 0,1 1 0 0 0,-1-1 0 0 0,0 0 0 0 0,1 1 0 0 0,-1-1 0 0 0,0 0 0 0 0,1 1 0 0 0,-1-1 0 0 0,0 1 0 0 0,1-1 0 0 0,-1 0 0 0 0,0 1 0 0 0,0-1 0 0 0,1 1 0 0 0,-1-1 0 0 0,0 1 0 0 0,0-1 0 0 0,0 1 0 0 0,0-1 0 0 0,0 1 0 0 0,0-1 0 0 0,0 1 0 0 0,0-1 0 0 0,0 1 0 0 0,0-1 0 0 0,0 1 0 0 0,0-1 0 0 0,0 1 0 0 0,0-1 0 0 0,0 1 0 0 0,0-1 0 0 0,-1 1 0 0 0,1-1 0 0 0,0 1 0 0 0,0-1 0 0 0,-1 0 0 0 0,1 1 0 0 0,0-1 0 0 0,0 1 0 0 0,-1-1 0 0 0,1 0 0 0 0,0 1 0 0 0,-1-1 0 0 0,1 0 0 0 0,-1 1 0 0 0,1-1 0 0 0,-1 0 0 0 0,1 0 0 0 0,0 1 0 0 0,-1-1 0 0 0,1 0 0 0 0,-1 0 0 0 0,1 0 0 0 0,-1 0 3 0 0,166 92 1066 0 0,-67-8-480 0 0,-39-52-1637 0 0,-37-28-2538 0 0,0-3-4080 0 0,-13-1-1540 0 0</inkml:trace>
</inkml:ink>
</file>

<file path=ppt/ink/ink5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1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114 0 5097 0 0,'0'0'1718'0'0,"0"0"-1067"0"0,0 0-535 0 0,0 0-163 0 0,0 0 56 0 0,0 0 163 0 0,0 0 159 0 0,0 0 114 0 0,0 0 33 0 0,0 0-7 0 0,0 0-47 0 0,-17 30-57 0 0,-48 97-61 0 0,41-39 99 0 0,24-71-310 0 0,-4 9 18 0 0,2 0 1 0 0,0-1-1 0 0,2 1 0 0 0,1 0 0 0 0,1 0 0 0 0,1 0 0 0 0,2-1 0 0 0,0 0 0 0 0,1 0 0 0 0,2 0 0 0 0,1-1 0 0 0,0 0 1 0 0,2 0-1 0 0,1-1 0 0 0,10 15-113 0 0,-17-32 66 0 0,0 0 0 0 0,0-1-1 0 0,1 0 1 0 0,0 0 0 0 0,0 0 0 0 0,0-1 0 0 0,0 1 0 0 0,0-2 0 0 0,1 1 0 0 0,0-1 0 0 0,0 0 0 0 0,0 0 0 0 0,0-1 0 0 0,0 0 0 0 0,1 0 0 0 0,-1-1-1 0 0,0 0 1 0 0,1 0 0 0 0,-1 0 0 0 0,1-1 0 0 0,-1-1 0 0 0,1 1 0 0 0,-1-1 0 0 0,1 0 0 0 0,-1-1 0 0 0,1 0 0 0 0,-1 0 0 0 0,0 0 0 0 0,0-1-1 0 0,0 0 1 0 0,-1-1 0 0 0,1 1 0 0 0,-1-1 0 0 0,1-1 0 0 0,-1 1 0 0 0,-1-1 0 0 0,2-1-66 0 0,19-19 275 0 0,0-1 0 0 0,-2-1 0 0 0,-1-1 0 0 0,-1-1 0 0 0,-2-1 1 0 0,-1-1-1 0 0,-1-1 0 0 0,-2-1 0 0 0,-1 0 0 0 0,-1-1 0 0 0,-2 0 0 0 0,-2-1 0 0 0,-1-1 0 0 0,2-23-275 0 0,-6-14 907 0 0,-20 78-873 0 0,4 17-124 0 0,2 1 1 0 0,1 0 0 0 0,1 1 0 0 0,1 0 0 0 0,0 0 0 0 0,2 0-1 0 0,0 20 90 0 0,0-20-9 0 0,2 1 0 0 0,1-1-1 0 0,1 1 1 0 0,1-1-1 0 0,1 1 1 0 0,1-1-1 0 0,1 0 1 0 0,2 0-1 0 0,0 0 1 0 0,1 0-1 0 0,8 15 10 0 0,84 140-1841 0 0,-74-139-2087 0 0,-13-20-4308 0 0,-6-13 3004 0 0</inkml:trace>
  <inkml:trace contextRef="#ctx0" brushRef="#br0" timeOffset="253.054">900 622 5305 0 0,'0'0'3585'0'0,"0"0"-2309"0"0,0 0-686 0 0,0 0 100 0 0,0 0 180 0 0,0 0 57 0 0,0 0-87 0 0,0 0-179 0 0,0 34-196 0 0,3 102-163 0 0,7 25-23 0 0,5-104-348 0 0,-2-15-3073 0 0,-10-16-4855 0 0,-3-21 3415 0 0</inkml:trace>
  <inkml:trace contextRef="#ctx0" brushRef="#br0" timeOffset="844.215">1062 858 4193 0 0,'0'0'2156'0'0,"0"0"-1553"0"0,0 0-607 0 0,0 0 114 0 0,0 0 376 0 0,0 0 346 0 0,0 0 153 0 0,0 0-5 0 0,0 0-105 0 0,0 0-116 0 0,0 0-121 0 0,0 0-111 0 0,34 1-59 0 0,107 4-58 0 0,-16-18 429 0 0,132-28-177 0 0,-245 27 1500 0 0,-39-1-919 0 0,-185-58 396 0 0,197 67-1210 0 0,7 4-676 0 0,17 14-172 0 0,-3-3 429 0 0,-1 0 1 0 0,-1 0-1 0 0,1 1 1 0 0,-1 0-1 0 0,-1-1 0 0 0,0 1 1 0 0,0 0-1 0 0,-1 1 1 0 0,0-1-1 0 0,-1 0 1 0 0,0 5-11 0 0,3 13 13 0 0,6 184-203 0 0,-17-174 192 0 0,7-38 42 0 0,0 0 21 0 0,0 0 48 0 0,0 0 34 0 0,0 0 36 0 0,0 0 21 0 0,6-16 199 0 0,80-118-287 0 0,8 20-1823 0 0,-86 106-1061 0 0,-3 8-6282 0 0,-5 0 1034 0 0</inkml:trace>
  <inkml:trace contextRef="#ctx0" brushRef="#br0" timeOffset="1247.035">1811 707 9522 0 0,'0'0'1691'0'0,"0"0"-721"0"0,0 0-376 0 0,0 0 100 0 0,0 0 187 0 0,0 0 73 0 0,0 0-99 0 0,0 0-210 0 0,0 0-139 0 0,0 0-77 0 0,0 0-39 0 0,0 0-24 0 0,0 0-52 0 0,26-5-58 0 0,82-18-56 0 0,-7 14 181 0 0,-99 9-379 0 0,0 0 0 0 0,-1 0 0 0 0,1 0 0 0 0,0 0 0 0 0,-1 0 0 0 0,1 0 0 0 0,0 0 0 0 0,-1 0 1 0 0,1 1-1 0 0,0-1 0 0 0,-1 1 0 0 0,1-1 0 0 0,-1 1 0 0 0,1-1 0 0 0,-1 1 0 0 0,1 0 0 0 0,-1 0 0 0 0,1 0 0 0 0,-1 0 0 0 0,0 0 0 0 0,1 0 0 0 0,-1 0 0 0 0,0 1 0 0 0,0-1 0 0 0,0 0 0 0 0,0 1 0 0 0,0-1 0 0 0,0 0 0 0 0,0 1 0 0 0,-1-1 0 0 0,1 1 0 0 0,0 0 0 0 0,-1-1 0 0 0,1 1 0 0 0,-1-1 0 0 0,0 1 0 0 0,0 0 0 0 0,1-1 0 0 0,-1 1 1 0 0,0 0-1 0 0,0 0 0 0 0,0-1 0 0 0,-1 1 0 0 0,1 0-2 0 0,-29 74 236 0 0,-17-11 61 0 0,-32 65 475 0 0,78-128-768 0 0,-1-1 0 0 0,1 1 0 0 0,-1-1 0 0 0,1 1 0 0 0,0 0 0 0 0,0-1 0 0 0,0 1 0 0 0,0 0 0 0 0,0-1 0 0 0,0 1 0 0 0,0 0 0 0 0,0-1 0 0 0,1 1 0 0 0,-1-1 0 0 0,1 1 0 0 0,-1 0 0 0 0,1-1 0 0 0,0 1 0 0 0,0-1-1 0 0,-1 1 1 0 0,1-1 0 0 0,0 0 0 0 0,0 1 0 0 0,0-1 0 0 0,0 0 0 0 0,1 0 0 0 0,-1 0 0 0 0,0 0 0 0 0,0 0 0 0 0,1 0 0 0 0,-1 0 0 0 0,1 0 0 0 0,-1 0 0 0 0,1 0 0 0 0,-1-1 0 0 0,1 1 0 0 0,-1-1 0 0 0,1 1 0 0 0,0-1 0 0 0,-1 0 0 0 0,3 1-4 0 0,73 6 216 0 0,-74-7-197 0 0,13-1-162 0 0,-1-1 1 0 0,1 0-1 0 0,0-2 0 0 0,-1 1 1 0 0,0-2-1 0 0,0 0 1 0 0,0-1-1 0 0,-1 0 1 0 0,9-6 142 0 0,7-6-4111 0 0,-5-2-3448 0 0,-16 12-929 0 0</inkml:trace>
</inkml:ink>
</file>

<file path=ppt/ink/ink5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3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6041 0 0,'0'0'2960'0'0,"0"0"-2146"0"0,0 0-867 0 0,0 0 26 0 0,0 0 448 0 0,0 0 509 0 0,0 0 248 0 0,0 0 41 0 0,0 0-86 0 0,0 0-152 0 0,0 0-173 0 0,34 2-140 0 0,109 7-117 0 0,9-17 538 0 0,61-25-366 0 0,-184 28-1384 0 0,22-3 671 0 0,-34 7-4978 0 0,-1 0-4756 0 0,-16 1 5631 0 0</inkml:trace>
  <inkml:trace contextRef="#ctx0" brushRef="#br0" timeOffset="250.352">35 585 6793 0 0,'0'0'1425'0'0,"0"0"-840"0"0,0 0 107 0 0,0 0 526 0 0,0 0 369 0 0,0 0 93 0 0,0 0-203 0 0,34 5-357 0 0,106 12-299 0 0,-15-23 339 0 0,-85-2-895 0 0,105-17 135 0 0,41-5-1096 0 0,-62 22-8637 0 0,-104 8 139 0 0</inkml:trace>
  <inkml:trace contextRef="#ctx0" brushRef="#br0" timeOffset="1984.376">1561 74 4569 0 0,'0'0'1178'0'0,"0"0"-386"0"0,0 0-72 0 0,0 0 257 0 0,0 0 345 0 0,0 0 157 0 0,0 0-105 0 0,0 0-278 0 0,0 0-357 0 0,0 0-299 0 0,0 0-149 0 0,0 0-57 0 0,0 0 46 0 0,-1 6 114 0 0,-24 62 1066 0 0,-49 31-692 0 0,-5-3-1 0 0,-47 41-767 0 0,107-116 75 0 0,-57 71 111 0 0,75-91-186 0 0,0 1-1 0 0,0 0 1 0 0,0-1-1 0 0,0 1 0 0 0,0 0 1 0 0,1-1-1 0 0,-1 1 0 0 0,0 0 1 0 0,1 0-1 0 0,0 0 1 0 0,-1-1-1 0 0,1 1 0 0 0,0 0 1 0 0,0 0-1 0 0,0 0 1 0 0,0 0-1 0 0,0 0 0 0 0,0 0 1 0 0,1-1-1 0 0,-1 1 0 0 0,1 0 1 0 0,-1 0-1 0 0,1 0 1 0 0,0-1-1 0 0,0 1 0 0 0,-1 0 1 0 0,1-1-1 0 0,0 1 0 0 0,1-1 1 0 0,-1 1-1 0 0,0-1 1 0 0,0 1-1 0 0,1-1 0 0 0,-1 0 1 0 0,0 1-1 0 0,1-1 1 0 0,0 0-1 0 0,-1 0 0 0 0,1 0 1 0 0,-1 0-1 0 0,1-1 1 0 0,74 30 227 0 0,-31-21-60 0 0,1-2 0 0 0,0-2 0 0 0,0-2-1 0 0,0-2 1 0 0,0-2 0 0 0,37-6-167 0 0,90-25 547 0 0,-172 31-448 0 0,-1-1 0 0 0,1 0-1 0 0,-1 1 1 0 0,0-1 0 0 0,0 0-1 0 0,1 0 1 0 0,-1 1 0 0 0,0-1-1 0 0,-1 0 1 0 0,1 0 0 0 0,0 1-1 0 0,0-1 1 0 0,-1 0 0 0 0,1 0-1 0 0,-1 1 1 0 0,0-1 0 0 0,1 1 0 0 0,-1-1-1 0 0,0 0 1 0 0,0 1 0 0 0,0-1-1 0 0,0 1 1 0 0,0 0 0 0 0,0-1-1 0 0,0 1 1 0 0,-1 0 0 0 0,0-1-99 0 0,-187-248 728 0 0,80 59-743 0 0,66 107-2629 0 0,42 83 603 0 0,1 1-1059 0 0,1 1-2944 0 0,3 5 2047 0 0,-1-2-2446 0 0</inkml:trace>
  <inkml:trace contextRef="#ctx0" brushRef="#br0" timeOffset="2247.388">2215 44 15091 0 0,'0'0'672'0'0,"0"0"-330"0"0,0 0-232 0 0,0 0 41 0 0,0 0 180 0 0,0 0 164 0 0,0 0 85 0 0,0 0 27 0 0,0 0-75 0 0,0 0-78 0 0,0 0-56 0 0,0 0-85 0 0,0 0-58 0 0,0 37-55 0 0,0 116-55 0 0,-15 106 109 0 0,-5-97-2012 0 0,13-144-795 0 0,2-13-6867 0 0,4-5 2221 0 0</inkml:trace>
  <inkml:trace contextRef="#ctx0" brushRef="#br0" timeOffset="2500.888">1880 4 13819 0 0,'0'0'229'0'0,"0"0"-279"0"0,0 0-65 0 0,0 0 279 0 0,0 0 348 0 0,0 0 155 0 0,0 0 42 0 0,31 7-20 0 0,102 23-65 0 0,9-18 487 0 0,-100-13-875 0 0,238-25 870 0 0,-182 13-4396 0 0,1 3-6482 0 0,-76 7 3133 0 0</inkml:trace>
  <inkml:trace contextRef="#ctx0" brushRef="#br0" timeOffset="4835.155">2769 615 9338 0 0,'0'0'707'0'0,"0"0"-378"0"0,0 0-179 0 0,0 0 198 0 0,0 0 217 0 0,0 0 107 0 0,0 0-28 0 0,0 0-143 0 0,0 0-211 0 0,0 0-199 0 0,0 0-139 0 0,-24 21-68 0 0,-73 67-88 0 0,50-31-2022 0 0,34-36-3833 0 0,10-13 1077 0 0</inkml:trace>
</inkml:ink>
</file>

<file path=ppt/ink/ink5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3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234 282 0 0 0,'0'0'625'0'0,"0"0"588"0"0,0 0 140 0 0,0 0-120 0 0,0 0-153 0 0,0 0-145 0 0,25-8-104 0 0,80-26-39 0 0,-11-18 1323 0 0,-68 31-1402 0 0,-17 16-491 0 0,-1 0 0 0 0,0-1-1 0 0,0 0 1 0 0,-1-1 0 0 0,1 0-1 0 0,-1 0 1 0 0,-1 0 0 0 0,0-1-1 0 0,0 0 1 0 0,0 0 0 0 0,-1-1-1 0 0,0 0 1 0 0,-1 1 0 0 0,0-2-1 0 0,0 1 1 0 0,-1 0 0 0 0,0-1-1 0 0,-1 1 1 0 0,1-7-222 0 0,-3 15 0 0 0,-1 1 0 0 0,0-1 0 0 0,1 1 0 0 0,-1 0 0 0 0,1-1 0 0 0,-1 1 0 0 0,0 0 0 0 0,0 0 0 0 0,1 0 0 0 0,-1 0 0 0 0,0-1 0 0 0,1 1 0 0 0,-1 0-1 0 0,0 0 1 0 0,1 0 0 0 0,-1 1 0 0 0,0-1 0 0 0,0 0 0 0 0,1 0 0 0 0,-1 0 0 0 0,0 0 0 0 0,1 1 0 0 0,-1-1 0 0 0,0 0 0 0 0,1 0 0 0 0,-1 1 0 0 0,0-1 0 0 0,1 1 0 0 0,-1-1 0 0 0,1 1 0 0 0,-1-1 0 0 0,1 1 0 0 0,-1-1 0 0 0,1 1 0 0 0,-1-1 0 0 0,1 1 0 0 0,0-1 0 0 0,-1 1 0 0 0,1 0 0 0 0,0-1 0 0 0,-1 1 0 0 0,1 0 0 0 0,0-1 0 0 0,0 1 0 0 0,0 0 0 0 0,-11 23-28 0 0,2 1 0 0 0,1 0 1 0 0,1 0-1 0 0,1 0 0 0 0,1 1 1 0 0,1 0-1 0 0,2 0 1 0 0,0 20 27 0 0,-1-6-1 0 0,-4 46 88 0 0,-11 135-103 0 0,-9-1 0 0 0,-39 145 16 0 0,60-339-92 0 0,0 0 0 0 0,-2-1 0 0 0,-1 0 0 0 0,0 0 0 0 0,-2-1 0 0 0,-1 0 0 0 0,-1-1 0 0 0,-1-1 0 0 0,-1 0 0 0 0,-17 20 92 0 0,26-36-44 0 0,0-1-1 0 0,-1 0 1 0 0,1-1 0 0 0,-1 1 0 0 0,0-1 0 0 0,0 0 0 0 0,0-1 0 0 0,-1 0 0 0 0,1 0 0 0 0,-1 0 0 0 0,0-1-1 0 0,0 0 1 0 0,0-1 0 0 0,0 0 0 0 0,-7 0 44 0 0,9-3-25 0 0,0 0 0 0 0,0 0 1 0 0,0-1-1 0 0,0 0 0 0 0,0 0 0 0 0,0-1 0 0 0,1 1 0 0 0,0-1 1 0 0,0 0-1 0 0,0-1 0 0 0,0 1 0 0 0,1-1 0 0 0,-1 0 0 0 0,1 0 0 0 0,0-1 1 0 0,1 1-1 0 0,-1-1 0 0 0,1 0 0 0 0,-1-2 25 0 0,-3-7 132 0 0,1-1 0 0 0,0 1-1 0 0,1-1 1 0 0,1 0 0 0 0,0 0 0 0 0,1-1-1 0 0,1 1 1 0 0,0-1 0 0 0,2 0 0 0 0,0 1-1 0 0,0-1 1 0 0,2 0 0 0 0,0 1 0 0 0,1-1 0 0 0,2-7-132 0 0,4-3 177 0 0,0 0 0 0 0,2 1 1 0 0,1 0-1 0 0,1 1 1 0 0,1 0-1 0 0,1 1 1 0 0,1 1-1 0 0,1 0 1 0 0,1 1-1 0 0,1 1 0 0 0,1 1 1 0 0,0 1-1 0 0,2 1 1 0 0,0 0-1 0 0,1 2 1 0 0,1 0-1 0 0,7-2-177 0 0,16-3-2094 0 0,66 1-8392 0 0,-106 20 5193 0 0</inkml:trace>
</inkml:ink>
</file>

<file path=ppt/ink/ink5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62 7930 0 0,'0'0'876'0'0,"0"0"-144"0"0,0 0 130 0 0,0 0 238 0 0,0 0 124 0 0,0 0-118 0 0,0 0-286 0 0,0 0-287 0 0,0 0-214 0 0,0 0-136 0 0,-25 31-86 0 0,-73 97-37 0 0,97-127-58 0 0,-1-1-1 0 0,1 1 1 0 0,0 0 0 0 0,-1 0 0 0 0,1-1-1 0 0,0 1 1 0 0,0 0 0 0 0,-1 0-1 0 0,1 1 1 0 0,0-1 0 0 0,0 0-1 0 0,0 0 1 0 0,1 0 0 0 0,-1 1-1 0 0,0-1 1 0 0,0 0 0 0 0,1 1-1 0 0,-1-1 1 0 0,0 0 0 0 0,1 1 0 0 0,0-1-1 0 0,-1 1 1 0 0,1-1 0 0 0,0 1-1 0 0,0-1 1 0 0,0 1 0 0 0,0 0-1 0 0,0-1 1 0 0,0 1 0 0 0,0-1-1 0 0,0 1 1 0 0,1-1 0 0 0,-1 1 0 0 0,0-1-1 0 0,1 1 1 0 0,0-1 0 0 0,-1 0-1 0 0,1 1 1 0 0,0-1 0 0 0,-1 0-1 0 0,2 1-1 0 0,2 2 18 0 0,0 1 111 0 0,1-1-1 0 0,-1 0 1 0 0,1 0 0 0 0,0-1 0 0 0,0 1 0 0 0,0-1 0 0 0,1 0 0 0 0,-1-1-1 0 0,1 1 1 0 0,0-1 0 0 0,-1 0 0 0 0,1 0 0 0 0,0-1 0 0 0,0 0-1 0 0,0 0 1 0 0,0 0 0 0 0,0-1 0 0 0,0 0 0 0 0,0 0 0 0 0,0 0 0 0 0,0-1-1 0 0,0 0 1 0 0,0 0 0 0 0,0-1 0 0 0,0 1 0 0 0,0-1 0 0 0,0-1-1 0 0,-1 1 1 0 0,1-1 0 0 0,-1 0 0 0 0,0 0 0 0 0,0 0 0 0 0,0-1 0 0 0,0 0-1 0 0,-1 0 1 0 0,1 0 0 0 0,-1 0 0 0 0,0-1 0 0 0,1-2-129 0 0,4-5 61 0 0,0-1 1 0 0,-2 0 0 0 0,1-1-1 0 0,-2 0 1 0 0,0 0-1 0 0,0 0 1 0 0,-2-1 0 0 0,1 0-1 0 0,-2 0 1 0 0,0 0 0 0 0,-1 0-1 0 0,0 0 1 0 0,-2-1-1 0 0,0 1 1 0 0,0-5-62 0 0,0 19-108 0 0,-1-1 0 0 0,1 1 0 0 0,0-1 0 0 0,0 1 0 0 0,-1 0 0 0 0,1-1 0 0 0,-1 1 0 0 0,0 0 0 0 0,1-1 0 0 0,-1 1 0 0 0,0 0 0 0 0,1 0 0 0 0,-1 0 0 0 0,0-1 0 0 0,0 1 0 0 0,0 0 0 0 0,0 0 0 0 0,0 0 1 0 0,0 1-1 0 0,-1-1 0 0 0,1 0 0 0 0,0 0 0 0 0,0 0 0 0 0,-1 1 0 0 0,1-1 0 0 0,0 1 0 0 0,-1-1 0 0 0,1 1 0 0 0,0 0 0 0 0,-1-1 0 0 0,1 1 0 0 0,-2 0 108 0 0,-41 16-11955 0 0,37-8 5487 0 0</inkml:trace>
</inkml:ink>
</file>

<file path=ppt/ink/ink5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9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80 357 1520 0 0,'0'0'1479'0'0,"0"0"-504"0"0,0 0-4 0 0,0 0 360 0 0,0 0 347 0 0,0 0 210 0 0,0 0-21 0 0,0 0-165 0 0,0 0-231 0 0,0 0-250 0 0,0 0-240 0 0,0 0-148 0 0,0 0-70 0 0,-13-14-103 0 0,-40-45-102 0 0,52 58-540 0 0,0 0 0 0 0,0 0 1 0 0,0 0-1 0 0,0 0 1 0 0,0 0-1 0 0,0 0 1 0 0,0 0-1 0 0,1 0 1 0 0,-1 0-1 0 0,0 0 0 0 0,1-1 1 0 0,-1 1-1 0 0,1 0 1 0 0,-1 0-1 0 0,1-1 1 0 0,0 1-1 0 0,-1 0 1 0 0,1-1-1 0 0,0 1 0 0 0,0 0 1 0 0,0-1-1 0 0,0 1 1 0 0,0 0-1 0 0,0-1 1 0 0,0 1-1 0 0,1 0 1 0 0,-1-1-1 0 0,0 1 0 0 0,1 0 1 0 0,-1 0-1 0 0,1-1 1 0 0,0 1-1 0 0,-1 0-18 0 0,4-7 92 0 0,2-8-169 0 0,1 1 0 0 0,1-1 0 0 0,0 2 1 0 0,1-1-1 0 0,0 1 0 0 0,1 1 0 0 0,1-1 1 0 0,0 2-1 0 0,1 0 0 0 0,0 0 0 0 0,1 1 1 0 0,0 0-1 0 0,1 1 0 0 0,0 1 0 0 0,0 0 1 0 0,1 1-1 0 0,0 1 0 0 0,15-5 77 0 0,-8 8-2304 0 0,-7 3-4582 0 0,-13 1 5762 0 0,7 0-7778 0 0</inkml:trace>
</inkml:ink>
</file>

<file path=ppt/ink/ink5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3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320 310 0 0 0,'0'0'1407'0'0,"0"0"147"0"0,0 0 170 0 0,0 0 223 0 0,0 0 130 0 0,0 0-50 0 0,0 0-250 0 0,0 0-254 0 0,0 0-253 0 0,0 0-302 0 0,0 0-225 0 0,0 0-200 0 0,-20-1-162 0 0,-64-1-97 0 0,29 26 37 0 0,44-15-244 0 0,-1-1-69 0 0,1 0 0 0 0,0 1 0 0 0,0 1 0 0 0,1-1 1 0 0,0 2-1 0 0,1-1 0 0 0,0 1 0 0 0,1 1 0 0 0,0 0 0 0 0,1 0 1 0 0,0 0-1 0 0,1 1 0 0 0,0 0 0 0 0,1 0 0 0 0,0 1 1 0 0,1-1-1 0 0,1 1 0 0 0,0 0 0 0 0,1 0 0 0 0,1 0 1 0 0,0 0-1 0 0,1 9-8 0 0,1-18-45 0 0,1 0 0 0 0,0 0 1 0 0,0 0-1 0 0,1 0 0 0 0,-1 0 1 0 0,1-1-1 0 0,0 1 1 0 0,0-1-1 0 0,1 0 0 0 0,-1 0 1 0 0,1 0-1 0 0,0 0 0 0 0,0-1 1 0 0,0 1-1 0 0,1-1 0 0 0,-1 0 1 0 0,1 0-1 0 0,0-1 0 0 0,-1 1 1 0 0,1-1-1 0 0,0 0 1 0 0,1 0-1 0 0,-1-1 0 0 0,0 0 1 0 0,0 0-1 0 0,1 0 0 0 0,4 0 45 0 0,-2 0-535 0 0,0 0 0 0 0,0 0-1 0 0,0-1 1 0 0,0 0-1 0 0,0-1 1 0 0,-1 0-1 0 0,1 0 1 0 0,0-1 0 0 0,0 0-1 0 0,-1 0 1 0 0,7-3 535 0 0,9-7-4765 0 0,-5 6-2178 0 0</inkml:trace>
  <inkml:trace contextRef="#ctx0" brushRef="#br0" timeOffset="241.89">670 376 584 0 0,'0'0'1736'0'0,"0"0"-737"0"0,0 0-116 0 0,0 0 351 0 0,0 0 337 0 0,0 0 157 0 0,0 0-105 0 0,0 0-309 0 0,-25 34-307 0 0,-76 105-268 0 0,68-73-8 0 0,34-55-601 0 0,-2-5-58 0 0,1 0-1 0 0,1-1 0 0 0,-1 1 1 0 0,1 0-1 0 0,0-1 1 0 0,0 1-1 0 0,0-1 1 0 0,1 1-1 0 0,0-1 0 0 0,0 0 1 0 0,0 0-1 0 0,1 0 1 0 0,-1 0-1 0 0,1 0 1 0 0,1 0-1 0 0,-1-1 1 0 0,1 1-1 0 0,-1-1 0 0 0,1 0 1 0 0,0 0-1 0 0,1-1 1 0 0,-1 1-1 0 0,1-1 1 0 0,-1 0-1 0 0,1 0 1 0 0,0 0-1 0 0,0-1 0 0 0,1 1 1 0 0,-1-1-1 0 0,0-1 1 0 0,1 1-1 0 0,-1-1 1 0 0,1 0-1 0 0,-1 0 1 0 0,6 0-72 0 0,-3-1 187 0 0,0 0 0 0 0,0-1 0 0 0,0 1 0 0 0,0-1 0 0 0,0-1 0 0 0,0 0 0 0 0,-1 0 0 0 0,1-1 1 0 0,0 1-1 0 0,-1-2 0 0 0,0 1 0 0 0,0-1 0 0 0,0 0 0 0 0,0 0 0 0 0,-1-1 0 0 0,1 0 0 0 0,-1 0 1 0 0,0-1-1 0 0,-1 1 0 0 0,5-7-187 0 0,84-107 1380 0 0,-90 112-1355 0 0,-1 1-1 0 0,1-1 1 0 0,-1 0-1 0 0,-1 0 1 0 0,1 0 0 0 0,-1 0-1 0 0,0 0 1 0 0,-1 0 0 0 0,0-1-1 0 0,0 1 1 0 0,0-1 0 0 0,-1 1-1 0 0,0-1 1 0 0,-1 1 0 0 0,1-1-1 0 0,-1 1 1 0 0,-1 0-1 0 0,0-1 1 0 0,0-1-25 0 0,0 6-95 0 0,0-1 0 0 0,0 1 1 0 0,0-1-1 0 0,0 1 0 0 0,0 0 0 0 0,-1 0 0 0 0,1 0 0 0 0,-1 0 0 0 0,0 0 1 0 0,0 0-1 0 0,0 1 0 0 0,0 0 0 0 0,0-1 0 0 0,-1 1 0 0 0,1 0 0 0 0,-1 1 0 0 0,1-1 1 0 0,-1 1-1 0 0,0-1 0 0 0,0 1 0 0 0,0 0 0 0 0,1 0 0 0 0,-1 1 0 0 0,0-1 1 0 0,0 1-1 0 0,0 0 0 0 0,0 0 0 0 0,-3 1 95 0 0,-107 28-7363 0 0,87-14 2291 0 0,6-4-2207 0 0</inkml:trace>
  <inkml:trace contextRef="#ctx0" brushRef="#br0" timeOffset="534.182">1150 479 5009 0 0,'0'0'2479'0'0,"0"0"-905"0"0,0 0-191 0 0,0 0 216 0 0,0 0 84 0 0,0 0-219 0 0,0 0-489 0 0,0 0-472 0 0,0 0-262 0 0,0 0-123 0 0,0 0-22 0 0,0 0-3 0 0,0 0-17 0 0,4 12-32 0 0,15 68-7 0 0,-17-75 15 0 0,0 0 0 0 0,0-1 0 0 0,1 1 0 0 0,-1-1 0 0 0,1 0 0 0 0,0 0 0 0 0,0 0 0 0 0,0 0 0 0 0,1 0 0 0 0,-1-1-1 0 0,1 1 1 0 0,0-1 0 0 0,0 0 0 0 0,0 0 0 0 0,0 0 0 0 0,1-1 0 0 0,-1 0 0 0 0,1 0 0 0 0,0 0 0 0 0,-1 0 0 0 0,1-1 0 0 0,0 1-1 0 0,0-1 1 0 0,0 0 0 0 0,0-1 0 0 0,0 1 0 0 0,0-1 0 0 0,2 0-52 0 0,1-1 196 0 0,0 0 1 0 0,-1 0-1 0 0,1 0 0 0 0,-1-1 0 0 0,1 0 0 0 0,-1 0 1 0 0,0-1-1 0 0,0 0 0 0 0,0 0 0 0 0,0-1 1 0 0,0 0-1 0 0,-1 0 0 0 0,1-1 0 0 0,-1 1 1 0 0,-1-1-1 0 0,1-1 0 0 0,2-2-196 0 0,80-110-114 0 0,-74 96-283 0 0,7-17-2232 0 0,-10 12-6545 0 0,-7 19-676 0 0</inkml:trace>
  <inkml:trace contextRef="#ctx0" brushRef="#br0" timeOffset="1108.168">1699 435 9338 0 0,'0'0'1123'0'0,"0"0"-591"0"0,0 0-59 0 0,0 0 304 0 0,0 0 228 0 0,0 0 31 0 0,0 0-151 0 0,0 0-201 0 0,0 0-179 0 0,3 33-127 0 0,8 103-89 0 0,-8-97-217 0 0,-1-1 0 0 0,-2 1 0 0 0,-2-1 0 0 0,-1 1 0 0 0,-2-1 0 0 0,-2 0 0 0 0,-10 31-72 0 0,14-55 2 0 0,0 0 22 0 0,-1 0 0 0 0,0 0 0 0 0,0 0 0 0 0,-2-1 0 0 0,0 0 0 0 0,0 0 0 0 0,-1 0-1 0 0,-5 5-23 0 0,11-17 41 0 0,0-1 0 0 0,0 0 0 0 0,0 1 0 0 0,0-1 0 0 0,1 0 0 0 0,-1 0 0 0 0,0 0 0 0 0,0 1 0 0 0,0-1 0 0 0,0 0 0 0 0,0-1-1 0 0,0 1 1 0 0,0 0 0 0 0,0 0 0 0 0,0 0 0 0 0,0 0 0 0 0,0-1 0 0 0,0 1 0 0 0,0-1 0 0 0,0 1 0 0 0,0-1 0 0 0,0 1-1 0 0,0-1 1 0 0,1 1 0 0 0,-1-1 0 0 0,0 1 0 0 0,0-1 0 0 0,1 0 0 0 0,-1 0 0 0 0,0 1 0 0 0,1-1 0 0 0,-1 0 0 0 0,1 0 0 0 0,-1 0-1 0 0,1 0 1 0 0,-1 0 0 0 0,1 0 0 0 0,0 1 0 0 0,-1-1 0 0 0,1 0 0 0 0,0 0 0 0 0,0 0 0 0 0,0 0 0 0 0,0 0 0 0 0,0 0 0 0 0,0 0-1 0 0,0 0 1 0 0,0 0 0 0 0,0 0 0 0 0,0 0 0 0 0,0 0 0 0 0,1 0 0 0 0,-1-1-41 0 0,1-17 38 0 0,0 0 0 0 0,1-1 0 0 0,0 1 0 0 0,2 1-1 0 0,1-1 1 0 0,0 0 0 0 0,1 1 0 0 0,1 0 0 0 0,0 1 0 0 0,2-1 0 0 0,0 1 0 0 0,1 1 0 0 0,0 0 0 0 0,2 0-38 0 0,12-25 25 0 0,-7 9-84 0 0,2 1-1 0 0,1 0 1 0 0,1 2-1 0 0,2 0 1 0 0,1 2-1 0 0,1 0 1 0 0,1 2-1 0 0,2 1 1 0 0,0 1-1 0 0,1 1 1 0 0,1 1-1 0 0,2 2 1 0 0,17-7 59 0 0,-45 23 8 0 0,0 1 0 0 0,0 0 0 0 0,1 0 0 0 0,-1 1 0 0 0,0-1 0 0 0,1 1 0 0 0,0 0 0 0 0,-1 0 0 0 0,1 1 0 0 0,-1-1 1 0 0,1 1-1 0 0,0 0 0 0 0,0 0 0 0 0,-1 1 0 0 0,1-1 0 0 0,0 1 0 0 0,-1 0 0 0 0,1 0 0 0 0,-1 1 0 0 0,1-1 0 0 0,-1 1 0 0 0,0 0 1 0 0,0 0-1 0 0,0 1 0 0 0,0-1 0 0 0,0 1 0 0 0,0 0 0 0 0,-1 0 0 0 0,1 0 0 0 0,-1 0 0 0 0,1 1-8 0 0,3 6 100 0 0,0 0-1 0 0,0 1 1 0 0,-1-1-1 0 0,-1 1 1 0 0,1 0-1 0 0,-2 1 1 0 0,0-1-1 0 0,0 1 1 0 0,-1 0-1 0 0,-1 0 1 0 0,1 0 0 0 0,-2 0-1 0 0,0 1 1 0 0,-1-1-1 0 0,0 0 1 0 0,-1 11-100 0 0,0-15 87 0 0,0 0 1 0 0,0-1-1 0 0,0 1 1 0 0,-1 0 0 0 0,0 0-1 0 0,-1-1 1 0 0,0 0-1 0 0,0 1 1 0 0,0-1-1 0 0,-1 0 1 0 0,0 0 0 0 0,-1-1-1 0 0,1 1 1 0 0,-1-1-1 0 0,0 0 1 0 0,-1 0 0 0 0,0-1-1 0 0,0 0 1 0 0,0 0-1 0 0,0 0 1 0 0,-3 1-88 0 0,-5 3 44 0 0,0-1 0 0 0,0 0 1 0 0,-1-1-1 0 0,0 0 0 0 0,-1-1 1 0 0,1-1-1 0 0,-1-1 0 0 0,0 0 0 0 0,-13 1-44 0 0,-112-3-1433 0 0,136-3 1158 0 0,-1 0 0 0 0,1-1 0 0 0,-1 0 0 0 0,1 0 0 0 0,0 0 0 0 0,0-1 0 0 0,0 1 1 0 0,0-1-1 0 0,0-1 0 0 0,1 1 0 0 0,-1-1 0 0 0,1 1 0 0 0,0-1 0 0 0,0-1 0 0 0,-1-1 275 0 0,-10-62-11725 0 0,15 61 9766 0 0,0-5-2554 0 0</inkml:trace>
  <inkml:trace contextRef="#ctx0" brushRef="#br0" timeOffset="1362.411">2500 1 4321 0 0,'0'0'3534'0'0,"0"0"-1548"0"0,0 0-617 0 0,0 0 13 0 0,0 0 64 0 0,0 0-26 0 0,0 0-104 0 0,0 0-169 0 0,0 0-193 0 0,0 0-169 0 0,-21 36-182 0 0,-62 114-168 0 0,40-46 80 0 0,32-57-431 0 0,1 1 1 0 0,3 0 0 0 0,2 0 0 0 0,2 0 0 0 0,2 0 0 0 0,3 4-85 0 0,13 36-1370 0 0,-9-76-371 0 0,-5-10-2054 0 0,1-1-3422 0 0,-1-1-382 0 0</inkml:trace>
  <inkml:trace contextRef="#ctx0" brushRef="#br0" timeOffset="1726.704">2559 579 2160 0 0,'0'0'2000'0'0,"0"0"173"0"0,0 0 265 0 0,0 0 123 0 0,0 0-163 0 0,0 0-363 0 0,0 0-396 0 0,0 0-299 0 0,34 9-229 0 0,111 26-212 0 0,-140-34-826 0 0,1 1 0 0 0,-1-1-1 0 0,1 0 1 0 0,-1-1 0 0 0,1 1 0 0 0,0-1 0 0 0,-1 0 0 0 0,1-1 0 0 0,-1 1 0 0 0,1-1 0 0 0,-1 0-1 0 0,1-1 1 0 0,-1 1 0 0 0,1-1 0 0 0,2-2-73 0 0,8-2 215 0 0,7 0-27 0 0,0-2 1 0 0,-1-1-1 0 0,0 0 1 0 0,-1-1-1 0 0,0-2 0 0 0,0 0 1 0 0,-2-1-1 0 0,1-1 1 0 0,-2-1-1 0 0,0-1 0 0 0,13-14-188 0 0,-27 26 8 0 0,-1-1-1 0 0,0 0 0 0 0,0 0 0 0 0,-1 0 0 0 0,1 0 0 0 0,-1-1 0 0 0,0 1 0 0 0,-1 0 1 0 0,1-1-1 0 0,-1 0 0 0 0,0 1 0 0 0,0-1 0 0 0,-1 0 0 0 0,0 1 0 0 0,0-1 0 0 0,0 0 0 0 0,0 1 1 0 0,-2-5-8 0 0,-1 6-52 0 0,0 1 0 0 0,0 0 1 0 0,-1 0-1 0 0,1 0 0 0 0,-1 0 1 0 0,1 1-1 0 0,-1-1 0 0 0,0 1 1 0 0,0 0-1 0 0,0 0 0 0 0,-1 0 1 0 0,1 1-1 0 0,0 0 0 0 0,-1 0 1 0 0,1 0-1 0 0,-1 0 0 0 0,1 0 1 0 0,-1 1-1 0 0,1 0 0 0 0,-1 0 1 0 0,1 0-1 0 0,-1 0 0 0 0,1 1 1 0 0,-1 0-1 0 0,1 0 0 0 0,0 0 1 0 0,-4 2 51 0 0,-12 3-38 0 0,0 0 0 0 0,1 2 0 0 0,-1 1 0 0 0,2 0 0 0 0,-1 1 0 0 0,1 1-1 0 0,1 1 1 0 0,0 1 0 0 0,0 0 0 0 0,-12 14 38 0 0,15-16-15 0 0,0 2-1 0 0,1 0 0 0 0,1 0 0 0 0,0 2 0 0 0,0-1 0 0 0,2 1 1 0 0,0 1-1 0 0,0 0 0 0 0,2 0 0 0 0,0 1 0 0 0,1 0 0 0 0,0 0 1 0 0,2 1-1 0 0,0 0 0 0 0,1 0 0 0 0,-1 13 16 0 0,4-23-15 0 0,0-1-1 0 0,1 0 1 0 0,0 1-1 0 0,0-1 1 0 0,1 0-1 0 0,0 1 1 0 0,1-1-1 0 0,-1 0 1 0 0,1 0 0 0 0,0 0-1 0 0,1 0 1 0 0,0 0-1 0 0,0 0 1 0 0,1-1-1 0 0,-1 1 1 0 0,1-1-1 0 0,3 3 16 0 0,5 3-58 0 0,1-1 0 0 0,0-1-1 0 0,0 0 1 0 0,1-1-1 0 0,0 0 1 0 0,1-1-1 0 0,0-1 1 0 0,0 0 0 0 0,1-1-1 0 0,0-1 1 0 0,0 0-1 0 0,0-1 1 0 0,0-1-1 0 0,1 0 1 0 0,-1-1 0 0 0,1-1-1 0 0,-1-1 1 0 0,1 0-1 0 0,0-1 1 0 0,-1-1-1 0 0,7-2 59 0 0,34-10-3038 0 0,-19 0-5434 0 0,-21 7-762 0 0</inkml:trace>
</inkml:ink>
</file>

<file path=ppt/ink/ink5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122 292 720 0 0,'0'0'2785'0'0,"0"0"-2102"0"0,0 0-838 0 0,0 0 23 0 0,0 0 413 0 0,0 0 535 0 0,0 0 321 0 0,0 0 47 0 0,0 0-155 0 0,0 0-284 0 0,0 0-259 0 0,-5 28-147 0 0,-13 90-79 0 0,-40 89 1350 0 0,17-93 952 0 0,49-140 3141 0 0,5-18-6141 0 0,7 3 422 0 0,2 1 0 0 0,3 1 0 0 0,0 1 0 0 0,3 2 0 0 0,0 0 0 0 0,3 2 0 0 0,1 1 0 0 0,1 2 0 0 0,4-1 16 0 0,35-5-610 0 0,-66 67 246 0 0,-25 157 1184 0 0,15-96-798 0 0,5-90-15 0 0,0 0-1 0 0,0 0 1 0 0,0 0 0 0 0,0 0 0 0 0,1 0 0 0 0,-1 0 0 0 0,0 0 0 0 0,0 0-1 0 0,1 0 1 0 0,-1-1 0 0 0,0 1 0 0 0,1-1 0 0 0,-1 1 0 0 0,1-1 0 0 0,-1 1-1 0 0,1-1 1 0 0,-1 0 0 0 0,1 1 0 0 0,-1-1 0 0 0,1 0 0 0 0,-1 0-1 0 0,1 0 1 0 0,-1 0 0 0 0,1-1 0 0 0,-1 1 0 0 0,1 0 0 0 0,-1-1 0 0 0,1 1-1 0 0,-1-1 1 0 0,0 1 0 0 0,1-1 0 0 0,-1 0 0 0 0,0 1 0 0 0,1-1-1 0 0,-1 0 1 0 0,0 0 0 0 0,1-1-7 0 0,281-240 476 0 0,-243 223-761 0 0,-34 60-129 0 0,-38 128 698 0 0,21-129-269 0 0,6 45-1849 0 0,40-78-11651 0 0,-25-10 9136 0 0</inkml:trace>
  <inkml:trace contextRef="#ctx0" brushRef="#br0" timeOffset="286.805">1187 351 3681 0 0,'0'0'2396'0'0,"0"0"-1199"0"0,0 0-487 0 0,0 0 220 0 0,0 0 350 0 0,0 0 198 0 0,0 0-119 0 0,0 0-294 0 0,0 0-331 0 0,-28 31-265 0 0,-84 101-157 0 0,77-72-10 0 0,36-51-240 0 0,-2-6-24 0 0,0 1-1 0 0,1-1 0 0 0,-1 1 0 0 0,1-1 0 0 0,0 1 0 0 0,0-1 1 0 0,0 1-1 0 0,1-1 0 0 0,-1 1 0 0 0,1 0 0 0 0,0-1 0 0 0,0 0 1 0 0,0 1-1 0 0,0-1 0 0 0,1 0 0 0 0,-1 1 0 0 0,1-1 0 0 0,0 0 0 0 0,0 0 1 0 0,0 0-1 0 0,0-1 0 0 0,1 1 0 0 0,-1 0 0 0 0,1-1 0 0 0,-1 1 1 0 0,1-1-1 0 0,0 0 0 0 0,0 0 0 0 0,0 0 0 0 0,0-1 0 0 0,1 1 1 0 0,-1 0-1 0 0,0-1 0 0 0,1 0 0 0 0,-1 0 0 0 0,0 0 0 0 0,4 0-37 0 0,1 0 114 0 0,-1 0-1 0 0,0-1 1 0 0,0 0-1 0 0,1-1 1 0 0,-1 1-1 0 0,0-1 1 0 0,0-1-1 0 0,1 1 1 0 0,-1-1-1 0 0,0 0 1 0 0,0-1-1 0 0,-1 0 1 0 0,1 0-1 0 0,-1 0 1 0 0,1-1-1 0 0,-1 0 1 0 0,0 0-1 0 0,0-1 1 0 0,-1 1-1 0 0,1-1 1 0 0,-1-1-114 0 0,8-7 188 0 0,-5 6-126 0 0,0 0-1 0 0,0 0 1 0 0,-1-1-1 0 0,0 0 1 0 0,0 0-1 0 0,-1-1 1 0 0,0 0-1 0 0,0 0 1 0 0,-1 0-1 0 0,-1-1 1 0 0,1 0-1 0 0,-1 1 0 0 0,-1-2 1 0 0,0 1-1 0 0,1-8-61 0 0,-13-64-1808 0 0,8 80 1575 0 0,0 0 1 0 0,0 0 0 0 0,-1 0 0 0 0,1 1 0 0 0,0-1 0 0 0,-1 0 0 0 0,0 1 0 0 0,1-1 0 0 0,-1 1 0 0 0,0 0 0 0 0,0-1 0 0 0,0 1-1 0 0,0 0 1 0 0,0 0 0 0 0,0 0 0 0 0,0 0 0 0 0,0 1 0 0 0,0-1 0 0 0,0 0 0 0 0,0 1 0 0 0,-1 0 0 0 0,1-1 0 0 0,-1 1 232 0 0,-69 7-11684 0 0,54 0 9670 0 0</inkml:trace>
  <inkml:trace contextRef="#ctx0" brushRef="#br0" timeOffset="859.981">1438 708 2681 0 0,'0'0'2205'0'0,"0"0"-464"0"0,0 0-253 0 0,0 0 8 0 0,0 0 33 0 0,0 0-82 0 0,0 0-192 0 0,0 0-262 0 0,0 0-193 0 0,0 0-110 0 0,0 0-79 0 0,0 0-34 0 0,0 0-21 0 0,13-29-41 0 0,44-91-66 0 0,9 29 503 0 0,-42 69-722 0 0,-2-3-37 0 0,84-67 22 0 0,-103 114-1086 0 0,-35 95 799 0 0,20-36 12 0 0,14-79 71 0 0,0-1-1 0 0,0 1 1 0 0,0-1 0 0 0,0 0-1 0 0,0 0 1 0 0,1 0-1 0 0,-1 0 1 0 0,0 0 0 0 0,1 0-1 0 0,-1-1 1 0 0,0 1 0 0 0,1-1-1 0 0,-1 0 1 0 0,1 0-1 0 0,-1 0 1 0 0,1 0 0 0 0,-1 0-1 0 0,1 0 1 0 0,-1-1-1 0 0,0 1 1 0 0,1-1 0 0 0,-1 1-1 0 0,1-1 1 0 0,-1 0 0 0 0,2-1-11 0 0,121-72 385 0 0,35-13-344 0 0,-159 86-44 0 0,0 1-1 0 0,0-1 0 0 0,1 0 1 0 0,-1 0-1 0 0,0 1 0 0 0,0-1 1 0 0,0 1-1 0 0,1-1 0 0 0,-1 1 1 0 0,0-1-1 0 0,1 1 1 0 0,-1 0-1 0 0,1 0 0 0 0,-1-1 1 0 0,0 1-1 0 0,1 0 0 0 0,-1 0 1 0 0,0 0-1 0 0,1 1 0 0 0,-1-1 1 0 0,1 0-1 0 0,-1 1 0 0 0,0-1 1 0 0,1 0-1 0 0,-1 1 0 0 0,0-1 1 0 0,0 1-1 0 0,1 0 0 0 0,-1 0 1 0 0,0-1-1 0 0,0 1 1 0 0,0 0-1 0 0,0 0 0 0 0,0 0 1 0 0,0 0-1 0 0,0 0 0 0 0,0 0 1 0 0,0 0-1 0 0,-1 0 0 0 0,1 1 1 0 0,0-1-1 0 0,-1 0 0 0 0,1 0 1 0 0,-1 1-1 0 0,1-1 0 0 0,-1 0 1 0 0,0 1-1 0 0,1-1 0 0 0,-1 0 1 0 0,0 1-1 0 0,0-1 1 0 0,0 1-1 0 0,0-1 0 0 0,0 0 1 0 0,0 1-1 0 0,-1-1 0 0 0,1 1 4 0 0,-23 154 675 0 0,28-91-1087 0 0,17-53-2557 0 0,-15-12-229 0 0,-2 0-1925 0 0,-1 0-3954 0 0</inkml:trace>
  <inkml:trace contextRef="#ctx0" brushRef="#br0" timeOffset="1591.786">2285 597 0 0 0,'0'0'535'0'0,"0"0"565"0"0,0 0 78 0 0,0 0-226 0 0,0 0-225 0 0,0 0-55 0 0,0 0 76 0 0,0 0 195 0 0,0 0 161 0 0,7 5 54 0 0,22 15 7 0 0,-25-18-876 0 0,0 0 0 0 0,0-1 0 0 0,1 1 0 0 0,-1-1 0 0 0,0-1 0 0 0,0 1 0 0 0,1 0 0 0 0,-1-1 0 0 0,0 0 0 0 0,1 0 0 0 0,-1 0 0 0 0,0-1 0 0 0,1 1 0 0 0,-1-1 0 0 0,0 0 0 0 0,0 0 0 0 0,1 0 0 0 0,-1-1 0 0 0,0 0 0 0 0,-1 0 1 0 0,1 0-291 0 0,11-4 233 0 0,0-1 0 0 0,-1 0 0 0 0,0-1-1 0 0,-1-1 1 0 0,1 0 0 0 0,-2 0 0 0 0,1-2-1 0 0,-2 0 1 0 0,1 0 0 0 0,-2-1 0 0 0,1 0-1 0 0,-1-1 1 0 0,5-9-232 0 0,-14 21-7 0 0,0-1-1 0 0,0 1 0 0 0,0-1 1 0 0,0 1-1 0 0,0-1 1 0 0,0 1-1 0 0,0-1 1 0 0,-1 0-1 0 0,1 1 1 0 0,-1-1-1 0 0,1 0 1 0 0,-1 0-1 0 0,1 1 0 0 0,-1-1 1 0 0,0 0-1 0 0,0 0 1 0 0,0 0-1 0 0,0 0 1 0 0,0 1-1 0 0,-1-1 1 0 0,1 0-1 0 0,0 0 1 0 0,-1 1-1 0 0,1-1 0 0 0,-1 0 1 0 0,0 0-1 0 0,0 1 1 0 0,1-1-1 0 0,-1 1 1 0 0,0-1-1 0 0,0 1 1 0 0,-1-1-1 0 0,1 1 0 0 0,0 0 1 0 0,0-1-1 0 0,-1 1 1 0 0,1 0-1 0 0,0 0 1 0 0,-1 0-1 0 0,1 0 1 0 0,-1 0-1 0 0,0 0 1 0 0,1 0-1 0 0,-1 1 0 0 0,0-1 1 0 0,1 1-1 0 0,-1-1 1 0 0,0 1-1 0 0,0 0 1 0 0,0-1-1 0 0,1 1 1 0 0,-1 0-1 0 0,0 0 1 0 0,0 0-1 0 0,0 0 0 0 0,0 1 8 0 0,-10-1-129 0 0,-1 0 0 0 0,1 1 0 0 0,-1 0 0 0 0,1 1-1 0 0,0 1 1 0 0,-1 0 0 0 0,1 1 0 0 0,1 0 0 0 0,-1 1 0 0 0,0 0-1 0 0,1 0 1 0 0,0 1 0 0 0,1 1 0 0 0,-1 0 0 0 0,1 1-1 0 0,1 0 1 0 0,-1 0 0 0 0,1 1 0 0 0,1 0 0 0 0,-1 0-1 0 0,2 1 1 0 0,-1 0 0 0 0,1 2 129 0 0,4-8 0 0 0,0 0 0 0 0,1 1 0 0 0,0-1-1 0 0,0 1 1 0 0,0-1 0 0 0,0 1 0 0 0,1 0 0 0 0,0 0 0 0 0,0 0 0 0 0,0 0-1 0 0,0 0 1 0 0,1 0 0 0 0,0 0 0 0 0,0 0 0 0 0,0 0 0 0 0,1 0 0 0 0,-1 0-1 0 0,1 0 1 0 0,1-1 0 0 0,-1 1 0 0 0,0 0 0 0 0,1 0 0 0 0,0-1 0 0 0,0 1-1 0 0,1-1 1 0 0,-1 0 0 0 0,1 1 0 0 0,4 2 4 0 0,0-1 0 0 0,0 0 0 0 0,0 0 0 0 0,1 0 0 0 0,-1-1 0 0 0,1 0 0 0 0,1 0 0 0 0,-1-1-1 0 0,1 0 1 0 0,0-1 0 0 0,-1 0 0 0 0,1 0 0 0 0,1-1 0 0 0,-1 0 0 0 0,0-1 0 0 0,0 0 0 0 0,1 0 0 0 0,-1-1 0 0 0,4 0-4 0 0,98-5-1182 0 0,-37-9-3357 0 0,-25 3-2746 0 0,-35 8 4250 0 0</inkml:trace>
  <inkml:trace contextRef="#ctx0" brushRef="#br0" timeOffset="1971.041">2754 704 2128 0 0,'0'0'4349'0'0,"0"0"-1815"0"0,0 0-721 0 0,0 0-85 0 0,0 0-45 0 0,0 0-191 0 0,0 0-331 0 0,0 0-351 0 0,0 0-287 0 0,0 0-187 0 0,0 0-100 0 0,0 0-54 0 0,0 0 2 0 0,3-1 13 0 0,17-9-10 0 0,0-1-1 0 0,-1-1 1 0 0,-1-1-1 0 0,0 0 1 0 0,-1-2-1 0 0,5-4-186 0 0,69-52 147 0 0,-55 48-446 0 0,-35 23 140 0 0,-1 0-49 0 0,0 0-40 0 0,0 30-565 0 0,-1-24 822 0 0,0 0 0 0 0,0 1 1 0 0,0-1-1 0 0,1 1 0 0 0,0-1 1 0 0,0 1-1 0 0,1-1 0 0 0,0 0 1 0 0,0 1-1 0 0,0-1 0 0 0,1 0 1 0 0,0 0-1 0 0,0 0 0 0 0,1 0 1 0 0,-1 0-1 0 0,1 0 0 0 0,0 0 1 0 0,1-1-1 0 0,0 0 0 0 0,0 0 1 0 0,0 0-1 0 0,0 0 0 0 0,1 0 1 0 0,-1-1-1 0 0,1 0 0 0 0,1 0 1 0 0,-1 0-1 0 0,0-1 0 0 0,1 1 1 0 0,0-2-1 0 0,-1 1 0 0 0,2 0-9 0 0,1-2 95 0 0,1 1-1 0 0,-1-1 0 0 0,1-1 1 0 0,-1 1-1 0 0,1-2 0 0 0,-1 1 1 0 0,1-1-1 0 0,-1 0 0 0 0,1-1 1 0 0,-1 0-1 0 0,0 0 0 0 0,1-1 1 0 0,-1 0-1 0 0,-1-1 0 0 0,1 1 1 0 0,0-1-1 0 0,-1-1 0 0 0,4-2-94 0 0,26-20-96 0 0,-2-2 0 0 0,-1-1-1 0 0,-1-2 1 0 0,-2-1 0 0 0,14-20 96 0 0,4-21-5731 0 0,-32 44-1269 0 0,-9 14-679 0 0</inkml:trace>
  <inkml:trace contextRef="#ctx0" brushRef="#br0" timeOffset="2275.886">3730 1 13019 0 0,'0'0'1299'0'0,"0"0"-716"0"0,0 0-218 0 0,0 0 215 0 0,0 0 282 0 0,0 0 166 0 0,0 0-44 0 0,0 0-149 0 0,-2 30-156 0 0,-7 99-150 0 0,-7 127 926 0 0,-5-10-3035 0 0,8-212-2699 0 0,-6-23-5057 0 0,16-10 2313 0 0</inkml:trace>
  <inkml:trace contextRef="#ctx0" brushRef="#br0" timeOffset="2515.979">3391 373 7658 0 0,'0'0'3366'0'0,"0"0"-1299"0"0,0 0-862 0 0,0 0-260 0 0,0 0-113 0 0,0 0-84 0 0,0 0-129 0 0,0 0-150 0 0,0 0-105 0 0,0 0-102 0 0,33-6-85 0 0,104-16-65 0 0,2 17 19 0 0,29 22-1669 0 0,-157-16 1115 0 0,31 1-2205 0 0,-14-1-1937 0 0,-2 0-5236 0 0</inkml:trace>
</inkml:ink>
</file>

<file path=ppt/ink/ink5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3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6073 0 0,'0'0'1619'0'0,"0"0"-586"0"0,0 0-164 0 0,0 0 291 0 0,0 0 319 0 0,0 0 150 0 0,0 0-137 0 0,0 0-261 0 0,0 0-218 0 0,0 0-175 0 0,0 0-143 0 0,0 0-108 0 0,29 0-94 0 0,89-1-92 0 0,189-36 846 0 0,-291 36-2663 0 0,20-3 3695 0 0,-23 3-4134 0 0,1-1-4290 0 0,0 0-6032 0 0,-14 2 9632 0 0</inkml:trace>
</inkml:ink>
</file>

<file path=ppt/ink/ink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220 273 1888 0 0,'0'0'1305'0'0,"0"0"-64"0"0,0 0 152 0 0,0 0 222 0 0,0 0 130 0 0,0 0-50 0 0,0 0-242 0 0,0 0-261 0 0,0 0-212 0 0,0 0-144 0 0,0 0-72 0 0,0 0-17 0 0,-27 35-29 0 0,-79 111-46 0 0,59-59 263 0 0,43-70-747 0 0,-7 26 130 0 0,2 0 0 0 0,3 1 0 0 0,1 1 0 0 0,1-1-1 0 0,3 19-317 0 0,3-49 8 0 0,0 0 0 0 0,1 0 0 0 0,1 0 0 0 0,0-1 0 0 0,1 0 0 0 0,0 1 0 0 0,1-1 0 0 0,0-1 0 0 0,1 1 0 0 0,1-1 0 0 0,0-1 0 0 0,0 1 0 0 0,1-1 0 0 0,1-1 0 0 0,0 0 0 0 0,0 0 0 0 0,1-1 0 0 0,0 0 0 0 0,0-1 0 0 0,1 0-1 0 0,1-1 1 0 0,-1 0 0 0 0,1-1 0 0 0,0 0 0 0 0,0-1 0 0 0,5 0-8 0 0,13-1-1956 0 0,-18-4-1887 0 0,-2 0-3743 0 0,-9 0-192 0 0</inkml:trace>
  <inkml:trace contextRef="#ctx0" brushRef="#br0" timeOffset="304.561">315 778 7274 0 0,'0'0'2052'0'0,"0"0"-501"0"0,0 0-267 0 0,0 0-42 0 0,0 0-7 0 0,0 0-44 0 0,0 0-118 0 0,0 0-129 0 0,0 0-127 0 0,0 0-132 0 0,0 0-123 0 0,0 0-64 0 0,0 0-66 0 0,25 4-70 0 0,77 13-62 0 0,-6-17 276 0 0,-64-6-464 0 0,79-17-1414 0 0,-65 9-7734 0 0,-37 10 2741 0 0,-4 0 738 0 0</inkml:trace>
  <inkml:trace contextRef="#ctx0" brushRef="#br0" timeOffset="7886.837">1226 483 520 0 0,'0'0'1324'0'0,"0"0"-111"0"0,0 0 135 0 0,0 0 231 0 0,0 0 113 0 0,0 0-121 0 0,0 0-317 0 0,0 0-350 0 0,0 0-269 0 0,0 0-162 0 0,0 0-55 0 0,0 3 37 0 0,-1 5-176 0 0,0-1 0 0 0,-1 0 0 0 0,0 0 1 0 0,0 0-1 0 0,-1 0 0 0 0,0 0 1 0 0,0-1-1 0 0,-1 1 0 0 0,0-1 1 0 0,0 0-1 0 0,0 0 0 0 0,-5 5-279 0 0,-18 31 532 0 0,-124 171 439 0 0,99-147-962 0 0,-12 19-181 0 0,64-85 76 0 0,0 0 0 0 0,0 0 1 0 0,1 0-1 0 0,-1 0 0 0 0,0 0 0 0 0,0 0 0 0 0,0 0 0 0 0,1 0 0 0 0,-1 0 1 0 0,0 0-1 0 0,0 0 0 0 0,1 0 0 0 0,-1 0 0 0 0,0 0 0 0 0,0 0 0 0 0,0 0 1 0 0,1 0-1 0 0,-1 0 0 0 0,0 1 0 0 0,0-1 0 0 0,0 0 0 0 0,1 0 0 0 0,-1 0 1 0 0,0 0-1 0 0,0 0 0 0 0,0 1 0 0 0,0-1 0 0 0,1 0 0 0 0,-1 0 0 0 0,0 0 1 0 0,0 1-1 0 0,0-1 0 0 0,0 0 0 0 0,0 0 0 0 0,0 0 0 0 0,0 1 0 0 0,0-1 1 0 0,0 0-1 0 0,0 0 0 0 0,1 1 0 0 0,-1-1 0 0 0,0 0 96 0 0,22-18-5618 0 0,-21 16 4388 0 0,6-4-2620 0 0,0 1 497 0 0</inkml:trace>
  <inkml:trace contextRef="#ctx0" brushRef="#br0" timeOffset="13403.928">761 487 0 0 0,'0'0'324'0'0,"0"0"382"0"0,0 0 172 0 0,0 0 149 0 0,0 0 151 0 0,-3-1 163 0 0,0-1-800 0 0,-4-1-14 0 0,0 2 2566 0 0,7 1-1886 0 0,0 0-116 0 0,0 0-76 0 0,0 0-103 0 0,0 0-113 0 0,26 3 4054 0 0,-9 8-4429 0 0,0 1 0 0 0,0 0-1 0 0,-1 2 1 0 0,0 0 0 0 0,-1 0-1 0 0,-1 1 1 0 0,5 7-424 0 0,-10-13 79 0 0,0 0 0 0 0,0-1-1 0 0,1 0 1 0 0,1-1 0 0 0,-1 0 0 0 0,1-1 0 0 0,1 0-1 0 0,-1-1 1 0 0,1 0 0 0 0,10 3-79 0 0,46 22 307 0 0,7 20-68 0 0,-46-16-83 0 0,1 2-68 0 0,7-2 38 0 0,-20-16-96 0 0,-1-7-26 0 0,-16-11-75 0 0,0 0-26 0 0,0 0-81 0 0,0 0-79 0 0,0 0-111 0 0,0 0-145 0 0,0 0-252 0 0,0 0-314 0 0,-8-7-12770 0 0,5 3 6830 0 0</inkml:trace>
  <inkml:trace contextRef="#ctx0" brushRef="#br0" timeOffset="14219.725">718 222 0 0 0,'0'0'571'0'0,"0"0"408"0"0,0 0 169 0 0,0 0 75 0 0,0 0-27 0 0,0 0-62 0 0,0 0-39 0 0,0 0-14 0 0,0 0-33 0 0,0 0-51 0 0,-1 1 3155 0 0,49 26 1769 0 0,-42-27-5762 0 0,-1 1 0 0 0,0-1 0 0 0,1 0-1 0 0,-1 0 1 0 0,0-1 0 0 0,1 1 0 0 0,-1-1 0 0 0,0-1 0 0 0,0 1-1 0 0,0-1 1 0 0,0 1 0 0 0,0-1 0 0 0,0-1 0 0 0,0 1 0 0 0,0-1-159 0 0,27-17 318 0 0,-1 0 0 0 0,-1-3 0 0 0,-1 0 0 0 0,-2-2 1 0 0,10-11-319 0 0,15-48 816 0 0,-51 83-772 0 0,7 34-126 0 0,34 27 163 0 0,-19-17-18 0 0,58 93-2112 0 0,-70-127-2826 0 0,-4-7-3711 0 0,-5-2-1345 0 0</inkml:trace>
  <inkml:trace contextRef="#ctx0" brushRef="#br0" timeOffset="14775.588">1447 19 0 0 0,'0'0'891'0'0,"0"0"225"0"0,0 0 442 0 0,0 0 352 0 0,0 0 127 0 0,0 0-171 0 0,0 0-338 0 0,0 0-289 0 0,0 0-201 0 0,0 0-131 0 0,0 0-94 0 0,0 0-31 0 0,2-1 9 0 0,-1 0-720 0 0,-1 1 0 0 0,1 0 1 0 0,-1-1-1 0 0,0 1 1 0 0,1 0-1 0 0,-1-1 1 0 0,1 1-1 0 0,-1 0 1 0 0,1 0-1 0 0,-1 0 1 0 0,1-1-1 0 0,0 1 1 0 0,-1 0-1 0 0,1 0 1 0 0,-1 0-1 0 0,1 0 1 0 0,-1 0-1 0 0,1 0 1 0 0,-1 0-1 0 0,1 0 1 0 0,-1 0-1 0 0,1 0 1 0 0,0 1-1 0 0,-1-1 0 0 0,1 0 1 0 0,-1 0-1 0 0,1 0 1 0 0,-1 1-1 0 0,1-1 1 0 0,-1 0-1 0 0,0 1 1 0 0,1-1-1 0 0,-1 0 1 0 0,1 1-1 0 0,-1-1 1 0 0,0 0-1 0 0,1 1 1 0 0,-1-1-1 0 0,0 1 1 0 0,1-1-1 0 0,-1 1 1 0 0,0-1-1 0 0,1 1 1 0 0,-1-1-1 0 0,0 1 1 0 0,0-1-1 0 0,0 1 0 0 0,0-1 1 0 0,0 1-1 0 0,0-1 1 0 0,1 1-1 0 0,-1 0 1 0 0,0-1-72 0 0,8 14 889 0 0,21 26 40 0 0,-2 2 1 0 0,-2 0-1 0 0,-2 2 1 0 0,11 32-930 0 0,-13-22 120 0 0,-2 1 1 0 0,-3 0 0 0 0,-2 2 0 0 0,-2 0 0 0 0,2 50-121 0 0,-10-83-3 0 0,-2 0 0 0 0,-1 0 0 0 0,-1-1 0 0 0,-1 1-1 0 0,-1 0 1 0 0,0 0 0 0 0,-2-1 0 0 0,-1 1 0 0 0,-2-1 0 0 0,-2 6 3 0 0,3-13-70 0 0,-1 0 1 0 0,0 0-1 0 0,-1-1 0 0 0,-1 0 0 0 0,-1 0 1 0 0,0-1-1 0 0,-11 12 70 0 0,12-16-317 0 0,0 0 0 0 0,0-1 0 0 0,-1 0 1 0 0,0 0-1 0 0,0-1 0 0 0,-1 0 0 0 0,0-1 0 0 0,0-1 0 0 0,-1 1 0 0 0,0-2 0 0 0,0 1 1 0 0,-1-2-1 0 0,1 0 0 0 0,-1 0 0 0 0,-11 1 317 0 0,12-4-1118 0 0,-14 1-1886 0 0,9-5-7148 0 0,13 2 4223 0 0</inkml:trace>
</inkml:ink>
</file>

<file path=ppt/ink/ink5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6473 0 0,'0'0'2222'0'0,"0"0"-1215"0"0,0 0-279 0 0,0 0 460 0 0,0 0 450 0 0,0 0 148 0 0,0 0-242 0 0,0 0-397 0 0,0 0-329 0 0,0 0-234 0 0,34 0-176 0 0,110-1-121 0 0,0-13 211 0 0,-66 7-517 0 0,53-5-609 0 0,-45 1-5054 0 0,-65 6 79 0 0,-7 3-2793 0 0</inkml:trace>
</inkml:ink>
</file>

<file path=ppt/ink/ink5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8.6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44 0 0 0,'0'0'491'0'0,"0"0"609"0"0,0 0 259 0 0,0 0 87 0 0,0 0-106 0 0,0 0-236 0 0,0 0-285 0 0,0 0-274 0 0,0 0-217 0 0,-6 8-119 0 0,-51 124 780 0 0,44-67-707 0 0,3 0 0 0 0,3 1 0 0 0,2 0 0 0 0,4 0 0 0 0,3 18-282 0 0,-2-73 38 0 0,0 1 0 0 0,0-1 1 0 0,1 0-1 0 0,1 1 0 0 0,-1-1 1 0 0,2 0-1 0 0,0 0 0 0 0,0 0 1 0 0,1-1-1 0 0,1 1 0 0 0,-1-1 1 0 0,2 0-1 0 0,-1 0 0 0 0,1-1 1 0 0,1 1-1 0 0,0-1 0 0 0,0-1 1 0 0,1 1-1 0 0,8 6-38 0 0,-8-13 185 0 0,-1-1 0 0 0,1 0 0 0 0,0-1 0 0 0,-1 0 1 0 0,1 0-1 0 0,0 0 0 0 0,-1-1 0 0 0,1 0 0 0 0,0-1 0 0 0,-1 0 1 0 0,0 0-1 0 0,1 0 0 0 0,-1-1 0 0 0,0 0 0 0 0,0-1 0 0 0,0 0 0 0 0,-1 0 1 0 0,1 0-1 0 0,-1 0 0 0 0,0-1 0 0 0,0 0 0 0 0,-1-1 0 0 0,0 1 0 0 0,3-5-185 0 0,42-39 344 0 0,-2-3 0 0 0,-3-2-1 0 0,-2-2 1 0 0,-3-1 0 0 0,-2-3-1 0 0,13-30-343 0 0,-40 71 81 0 0,0 0-1 0 0,-2-1 1 0 0,0 0-1 0 0,-2 0 1 0 0,0-1-1 0 0,-1 0 1 0 0,-1-1 0 0 0,-1 1-1 0 0,-1-1 1 0 0,-1 0-1 0 0,0 0 1 0 0,-2 1-1 0 0,-1-6-80 0 0,1 25 10 0 0,0 1 0 0 0,-1 0 0 0 0,1-1 0 0 0,0 1 0 0 0,-1 0 0 0 0,1-1 0 0 0,-1 1 0 0 0,1 0 0 0 0,-1 0 0 0 0,0 0 0 0 0,1 0 0 0 0,-1-1 0 0 0,0 1 0 0 0,0 0 0 0 0,0 0 0 0 0,0 0 0 0 0,0 0 0 0 0,0 1 0 0 0,0-1 0 0 0,0 0 0 0 0,0 0 0 0 0,0 1-1 0 0,0-1 1 0 0,0 0 0 0 0,-1 1 0 0 0,1-1 0 0 0,0 1 0 0 0,-1 0 0 0 0,1-1 0 0 0,0 1 0 0 0,-1 0 0 0 0,1 0 0 0 0,0 0 0 0 0,-1 0 0 0 0,1 0 0 0 0,0 0 0 0 0,-1 0 0 0 0,1 0 0 0 0,0 1 0 0 0,-1-1 0 0 0,1 0 0 0 0,0 1 0 0 0,0-1 0 0 0,-1 1 0 0 0,1-1 0 0 0,0 1 0 0 0,0 0 0 0 0,0 0 0 0 0,0-1 0 0 0,0 1 0 0 0,0 0 0 0 0,0 0 0 0 0,0 0 0 0 0,0 0 0 0 0,0 0-1 0 0,0 0 1 0 0,1 0 0 0 0,-1 1 0 0 0,0-1 0 0 0,1 0 0 0 0,-1 0 0 0 0,1 1 0 0 0,-1-1 0 0 0,1 0 0 0 0,-1 2-10 0 0,-8 20 8 0 0,0 2 0 0 0,1-1-1 0 0,2 1 1 0 0,0 0 0 0 0,2 1 0 0 0,0-1-1 0 0,2 1 1 0 0,1 0 0 0 0,1-1 0 0 0,1 4-8 0 0,3 6 17 0 0,1 0 1 0 0,1 0-1 0 0,2-1 0 0 0,2 0 1 0 0,1-1-1 0 0,1 0 1 0 0,2 0-1 0 0,10 15-17 0 0,-2 2-25 0 0,-6-15-299 0 0,14 35-314 0 0,-19-23-6320 0 0,-11-40 2262 0 0,0-3-2212 0 0</inkml:trace>
  <inkml:trace contextRef="#ctx0" brushRef="#br0" timeOffset="284.053">960 552 8970 0 0,'0'0'1540'0'0,"0"0"-352"0"0,0 0-101 0 0,0 0 190 0 0,0 0 106 0 0,0 0-95 0 0,0 0-295 0 0,0 0-335 0 0,0 0-233 0 0,0 0-155 0 0,0 0-92 0 0,0 0-56 0 0,0 0-21 0 0,-2 27-23 0 0,-7 88-30 0 0,13 29-74 0 0,13-96-1355 0 0,-7-36-3705 0 0,4-4-6575 0 0,-10-5 10209 0 0</inkml:trace>
  <inkml:trace contextRef="#ctx0" brushRef="#br0" timeOffset="909.019">1074 662 4121 0 0,'0'0'1151'0'0,"0"0"-335"0"0,0 0-59 0 0,0 0 268 0 0,0 0 208 0 0,0 0 22 0 0,0 0-181 0 0,0 0-230 0 0,0 0-145 0 0,0 0-86 0 0,0 0-86 0 0,0 0-94 0 0,0 0-86 0 0,30-3-76 0 0,94-9-71 0 0,152-17 420 0 0,-215 15-812 0 0,-61 13 209 0 0,0-1-1 0 0,-1 1 1 0 0,1 0-1 0 0,0-1 1 0 0,-1 1-1 0 0,1 0 1 0 0,-1 0-1 0 0,0-1 1 0 0,1 1-1 0 0,-1 0 1 0 0,0 0-1 0 0,0 0 1 0 0,0 0-1 0 0,1 0 1 0 0,-1 0-1 0 0,0 0 1 0 0,-1 0-1 0 0,1 0 1 0 0,0 0-1 0 0,0 0 1 0 0,0 1-1 0 0,0-1 1 0 0,-1 1-1 0 0,1-1 1 0 0,0 1-1 0 0,0-1 1 0 0,-1 1-1 0 0,1-1 1 0 0,0 1-1 0 0,-2 0-16 0 0,-1-2 17 0 0,-15-7 3 0 0,-1 1-1 0 0,-1 0 1 0 0,1 2 0 0 0,-1 0-1 0 0,0 2 1 0 0,-1 0 0 0 0,-7 0-20 0 0,-22-2 597 0 0,51 6-545 0 0,0 0-60 0 0,0 0-15 0 0,0 0-25 0 0,0 0-24 0 0,0 0 3 0 0,5 22 16 0 0,3 4 82 0 0,-1 0 0 0 0,-2 0 1 0 0,0 1-1 0 0,-2 0 0 0 0,-1 0 1 0 0,-1-1-1 0 0,-2 20-29 0 0,1-46 0 0 0,-2 126 24 0 0,52-198 323 0 0,113-99-470 0 0,-148 156-220 0 0,9-8-871 0 0,-8 11-3261 0 0,-11 10-325 0 0,-2 2-1641 0 0</inkml:trace>
  <inkml:trace contextRef="#ctx0" brushRef="#br0" timeOffset="1323.152">1727 563 7890 0 0,'0'0'1664'0'0,"0"0"-637"0"0,0 0-358 0 0,0 0 113 0 0,0 0 242 0 0,0 0 139 0 0,0 0-107 0 0,0 0-221 0 0,0 0-217 0 0,0 0-165 0 0,0 0-100 0 0,0 0-75 0 0,0 0-53 0 0,31-4-37 0 0,98-10-24 0 0,-1 10 218 0 0,-125 3-377 0 0,-1 1 1 0 0,0 0 0 0 0,0 0 0 0 0,0 0 0 0 0,0 0 0 0 0,0 0-1 0 0,0 1 1 0 0,1-1 0 0 0,-1 1 0 0 0,0-1 0 0 0,0 1-1 0 0,0 0 1 0 0,0-1 0 0 0,0 1 0 0 0,-1 0 0 0 0,1 0-1 0 0,0 1 1 0 0,0-1 0 0 0,0 0 0 0 0,-1 1 0 0 0,1-1 0 0 0,-1 1-1 0 0,1-1 1 0 0,-1 1 0 0 0,0 0 0 0 0,0-1 0 0 0,1 1-1 0 0,-1 0 1 0 0,0 0 0 0 0,-1 0 0 0 0,1 0 0 0 0,0 0-1 0 0,0 0 1 0 0,-1 0 0 0 0,1 0 0 0 0,-1 0 0 0 0,0 0-1 0 0,0 0 1 0 0,0 1 0 0 0,0-1 0 0 0,0 0 0 0 0,0 0 0 0 0,0 0-1 0 0,-1 0 1 0 0,1 0 0 0 0,-1 0 0 0 0,1 0 0 0 0,-1 0-1 0 0,0 0 1 0 0,0 0 0 0 0,0 0 0 0 0,0 0 0 0 0,0 0-1 0 0,0-1 1 0 0,-1 1 0 0 0,0 1-6 0 0,-134 133 246 0 0,37-46 132 0 0,98-89-379 0 0,0 0 0 0 0,0 0-1 0 0,0 0 1 0 0,0-1 0 0 0,0 1 0 0 0,0 0-1 0 0,0 0 1 0 0,0 0 0 0 0,0 0 0 0 0,1 1-1 0 0,-1-1 1 0 0,0 0 0 0 0,1 0 0 0 0,-1 0-1 0 0,1 0 1 0 0,-1 1 0 0 0,1-1 0 0 0,-1 0-1 0 0,1 1 1 0 0,0-1 0 0 0,0 0 0 0 0,0 1-1 0 0,0-1 1 0 0,0 0 0 0 0,0 1 0 0 0,0-1-1 0 0,0 0 1 0 0,0 1 0 0 0,1-1 0 0 0,-1 0-1 0 0,0 0 1 0 0,1 1 0 0 0,-1-1 0 0 0,1 1 1 0 0,14 2-9 0 0,1 0 1 0 0,-1-2 0 0 0,1 1-1 0 0,0-2 1 0 0,0 0 0 0 0,0-1 0 0 0,-1 0-1 0 0,1-1 1 0 0,0-1 0 0 0,-1-1 0 0 0,1 0-1 0 0,-1-1 1 0 0,0 0 0 0 0,5-4 8 0 0,2 3-490 0 0,20-7-1969 0 0,-15 2-4304 0 0,-15 6-3087 0 0</inkml:trace>
</inkml:ink>
</file>

<file path=ppt/ink/ink5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2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457 454 0 0 0,'0'0'655'0'0,"0"0"-114"0"0,0 0-183 0 0,0 0 39 0 0,0 0 274 0 0,0 0 425 0 0,0 0 371 0 0,0 0 125 0 0,0 0-55 0 0,0 0-214 0 0,0 0-252 0 0,-14-31-187 0 0,-45-97-113 0 0,21 74 628 0 0,32 49-1292 0 0,0 1 0 0 0,-1 0 1 0 0,0 0-1 0 0,0 1 1 0 0,0 0-1 0 0,0 0 0 0 0,0 0 1 0 0,-1 1-1 0 0,1 0 1 0 0,-1 1-1 0 0,0 0 0 0 0,1 0 1 0 0,-1 0-1 0 0,0 1 1 0 0,1 0-1 0 0,-1 1 0 0 0,0 0 1 0 0,0 0-1 0 0,1 0 1 0 0,-1 1-1 0 0,1 0 0 0 0,0 1 1 0 0,-1 0-1 0 0,1 0 1 0 0,0 0-1 0 0,0 1 0 0 0,1 0 1 0 0,-1 0-1 0 0,1 1 1 0 0,-4 3-108 0 0,-2 5-4 0 0,0 0 0 0 0,1 1-1 0 0,1 0 1 0 0,0 0 0 0 0,1 1 0 0 0,0 1 0 0 0,1-1 0 0 0,1 1 0 0 0,1 1 0 0 0,0-1 0 0 0,1 1 0 0 0,1 0 0 0 0,0 0 0 0 0,2 1 0 0 0,0-1 0 0 0,0 1 0 0 0,2-1 0 0 0,0 1 0 0 0,1-1 0 0 0,1 1 0 0 0,1-1 0 0 0,0 0 0 0 0,1 0 0 0 0,1 0-1 0 0,1 0 1 0 0,0-1 0 0 0,1 0 0 0 0,1 0 0 0 0,2 3 4 0 0,94 145 56 0 0,-62-102 0 0 0,-2 1 0 0 0,-4 2 0 0 0,1 8-56 0 0,-26-49 28 0 0,-1 1 0 0 0,-1 1 0 0 0,-1 0 0 0 0,-1 0 0 0 0,-1 0 0 0 0,-1 1 0 0 0,-2-1 0 0 0,0 18-28 0 0,-2-28 22 0 0,0 0 0 0 0,-2 0 0 0 0,0-1 0 0 0,0 1 0 0 0,-2-1-1 0 0,0 1 1 0 0,-1-1 0 0 0,0 0 0 0 0,-1 0 0 0 0,-1 0 0 0 0,0-1-1 0 0,-1 0 1 0 0,-1 0 0 0 0,0 0 0 0 0,-1-1 0 0 0,-8 9-22 0 0,7-11 31 0 0,0-1 0 0 0,-1-1 0 0 0,0 0-1 0 0,-1 0 1 0 0,0-1 0 0 0,0-1 0 0 0,-1 0 0 0 0,0 0 0 0 0,0-2 0 0 0,-1 1 0 0 0,1-2 0 0 0,-1 0 0 0 0,0 0 0 0 0,0-1-1 0 0,0-1 1 0 0,-1-1 0 0 0,-13 1-31 0 0,26-2-42 0 0,0-1-1 0 0,-1 1 0 0 0,1 0 1 0 0,0-1-1 0 0,0 1 0 0 0,0-1 1 0 0,0 1-1 0 0,0-1 1 0 0,0 0-1 0 0,0 0 0 0 0,0 0 1 0 0,0 0-1 0 0,1 0 0 0 0,-1-1 1 0 0,0 1-1 0 0,0 0 0 0 0,1-1 1 0 0,-1 1-1 0 0,1-1 1 0 0,0 0-1 0 0,-1 1 0 0 0,1-1 1 0 0,0 0-1 0 0,0 0 0 0 0,0 0 1 0 0,0 0-1 0 0,0 0 0 0 0,1 0 1 0 0,-1 0-1 0 0,1 0 1 0 0,-1 0-1 0 0,1 0 0 0 0,0 0 1 0 0,-1 0-1 0 0,1-2 43 0 0,16-74-4634 0 0,18 29-2216 0 0,-19 35 1637 0 0</inkml:trace>
  <inkml:trace contextRef="#ctx0" brushRef="#br0" timeOffset="369.969">685 1345 8906 0 0,'0'0'1482'0'0,"0"0"-656"0"0,0 0-462 0 0,0 0 14 0 0,0 0 171 0 0,0 0 131 0 0,0 0 22 0 0,0 0-134 0 0,0 0-164 0 0,-25 34-145 0 0,-77 104-119 0 0,64-56-31 0 0,37-69-94 0 0,-1-4 3 0 0,0 0-1 0 0,0 0 1 0 0,1 1 0 0 0,0-1 0 0 0,1 1-1 0 0,0-1 1 0 0,0 1 0 0 0,1-1-1 0 0,0 1 1 0 0,1-1 0 0 0,0 0-1 0 0,0 0 1 0 0,1 0 0 0 0,0 0 0 0 0,1 0-1 0 0,0 0 1 0 0,0-1 0 0 0,1 0-1 0 0,0 0 1 0 0,1 0 0 0 0,-1-1 0 0 0,2 1-1 0 0,-1-1 1 0 0,1-1 0 0 0,3 4-18 0 0,-1-6 160 0 0,0 1 1 0 0,0-1-1 0 0,0-1 1 0 0,0 0-1 0 0,0 0 1 0 0,1-1-1 0 0,-1 0 0 0 0,1 0 1 0 0,0-1-1 0 0,-1-1 1 0 0,1 1-1 0 0,0-2 1 0 0,0 1-1 0 0,-1-1 1 0 0,1-1-1 0 0,0 0 1 0 0,-1 0-1 0 0,1-1 1 0 0,-1 0-1 0 0,0-1 1 0 0,0 0-1 0 0,0 0 1 0 0,-1-1-1 0 0,0 0 0 0 0,1 0 1 0 0,-2-1-1 0 0,1 0 1 0 0,-1-1-1 0 0,0 1 1 0 0,0-1-1 0 0,0-1 1 0 0,-1 1-1 0 0,-1-1 1 0 0,1 0-1 0 0,-1-1 1 0 0,0 1-1 0 0,-1-1 1 0 0,0 0-1 0 0,-1 0 1 0 0,0-1-1 0 0,0 1 0 0 0,-1 0 1 0 0,0-1-1 0 0,0 0 1 0 0,-1 1-1 0 0,0-4-160 0 0,-2 3-83 0 0,1-1 0 0 0,-1 1-1 0 0,-1-1 1 0 0,0 1 0 0 0,0 0-1 0 0,-1 0 1 0 0,0 0-1 0 0,-1 0 1 0 0,0 0 0 0 0,0 1-1 0 0,-1 0 1 0 0,-1 0 0 0 0,1 0-1 0 0,-1 1 1 0 0,-1-1 0 0 0,0 1-1 0 0,0 1 1 0 0,0-1 0 0 0,-1 1-1 0 0,0 1 1 0 0,-1-1 0 0 0,1 2-1 0 0,-1-1 1 0 0,0 1 0 0 0,0 0-1 0 0,-9-2 84 0 0,-80-7-4766 0 0,37 29-3804 0 0,41-7 867 0 0</inkml:trace>
  <inkml:trace contextRef="#ctx0" brushRef="#br0" timeOffset="686.672">512 1673 6913 0 0,'0'0'1850'0'0,"0"0"-267"0"0,0 0 26 0 0,0 0 122 0 0,0 0-102 0 0,0 0-283 0 0,0 0-389 0 0,0 0-336 0 0,0 0-240 0 0,0 0-180 0 0,0 0-98 0 0,0 0-50 0 0,26-12-18 0 0,81-37-4 0 0,-52 36 23 0 0,-48 14-57 0 0,0 1-1 0 0,0-1 0 0 0,0 1 0 0 0,0 0 1 0 0,0 1-1 0 0,0-1 0 0 0,0 2 0 0 0,-1-1 1 0 0,1 1-1 0 0,-1-1 0 0 0,0 2 0 0 0,0-1 0 0 0,-1 1 1 0 0,1 0-1 0 0,-1 0 0 0 0,0 0 0 0 0,1 2 4 0 0,42 34-4 0 0,-44-40 54 0 0,0 1-1 0 0,0 0 0 0 0,0-1 0 0 0,0 0 0 0 0,0 0 0 0 0,0 0 0 0 0,1-1 0 0 0,-1 1 0 0 0,0-1 0 0 0,1 0 1 0 0,-1 0-1 0 0,0 0 0 0 0,1-1 0 0 0,-1 0 0 0 0,0 0 0 0 0,1 0 0 0 0,-1 0 0 0 0,3-1-49 0 0,28-10-5649 0 0,-17 5-2718 0 0,-13 4 2470 0 0</inkml:trace>
  <inkml:trace contextRef="#ctx0" brushRef="#br0" timeOffset="948.439">1270 1592 12963 0 0,'0'0'853'0'0,"0"0"-382"0"0,0 0-8 0 0,0 0 194 0 0,0 0 82 0 0,0 0-67 0 0,0 0-216 0 0,0 0-228 0 0,-9 34-138 0 0,-27 108-82 0 0,26-42-755 0 0,13-81-758 0 0,0-14-1576 0 0,2-3-3554 0 0,1-2 1003 0 0</inkml:trace>
  <inkml:trace contextRef="#ctx0" brushRef="#br0" timeOffset="1654.535">698 38 2841 0 0,'0'0'1891'0'0,"0"0"-350"0"0,0 0-235 0 0,0 0-28 0 0,0 0 27 0 0,0 0-35 0 0,0 0-222 0 0,0 0-280 0 0,0 0-222 0 0,0 0-182 0 0,-15 33-99 0 0,-45 103-66 0 0,57-133-184 0 0,1 1-1 0 0,0 0 1 0 0,1-1 0 0 0,-1 1-1 0 0,1 0 1 0 0,-1 0 0 0 0,1 0 0 0 0,1 0-1 0 0,-1 1 1 0 0,0-1 0 0 0,1 0-1 0 0,0 0 1 0 0,0 0 0 0 0,0 1 0 0 0,1-1-1 0 0,-1 0 1 0 0,1 0 0 0 0,1 3-15 0 0,1 3 55 0 0,0 1 52 0 0,0-1 0 0 0,1 0 1 0 0,1 0-1 0 0,-1 0 0 0 0,2 0 0 0 0,-1-1 0 0 0,1 0 1 0 0,1 0-1 0 0,0 0 0 0 0,0-1 0 0 0,0 0 0 0 0,1 0 1 0 0,1-1-1 0 0,-1 0 0 0 0,1-1 0 0 0,0 1 1 0 0,0-2-1 0 0,1 1 0 0 0,0-1 0 0 0,0-1 0 0 0,0 0 1 0 0,0 0-1 0 0,1-1 0 0 0,0-1 0 0 0,-1 1 0 0 0,1-2 1 0 0,0 0-1 0 0,0 0 0 0 0,0-1 0 0 0,0 0 1 0 0,0 0-1 0 0,0-2 0 0 0,0 1 0 0 0,0-1 0 0 0,-1-1 1 0 0,1 0-1 0 0,-1 0 0 0 0,7-4-107 0 0,-4 1 118 0 0,-1 0 1 0 0,-1-1-1 0 0,1 0 1 0 0,-1 0-1 0 0,0-1 0 0 0,-1-1 1 0 0,1 0-1 0 0,-2 0 1 0 0,0-1-1 0 0,0-1 0 0 0,0 1 1 0 0,-1-1-1 0 0,-1-1 1 0 0,0 1-1 0 0,-1-1 0 0 0,0 0 1 0 0,0-1-1 0 0,-2 1 0 0 0,1-1 1 0 0,-2 0-1 0 0,0 0 1 0 0,1-9-119 0 0,-2 14-79 0 0,-1 1 1 0 0,-1-1-1 0 0,1 1 1 0 0,-1-1-1 0 0,0 1 1 0 0,-1-1-1 0 0,0 0 1 0 0,0 1 0 0 0,0 0-1 0 0,-1-1 1 0 0,0 1-1 0 0,-1 0 1 0 0,1 0-1 0 0,-2 0 1 0 0,1 0-1 0 0,-1 0 1 0 0,0 1-1 0 0,0 0 1 0 0,0 0 0 0 0,-1 0-1 0 0,0 0 1 0 0,0 1-1 0 0,-1-1 1 0 0,0 1-1 0 0,0 1 1 0 0,0-1-1 0 0,0 1 1 0 0,0 0-1 0 0,-6-2 79 0 0,1 1-476 0 0,1 1-1 0 0,-1 0 1 0 0,0 1-1 0 0,0 0 1 0 0,0 1-1 0 0,0 0 1 0 0,-1 1-1 0 0,1 0 1 0 0,0 1-1 0 0,-1 0 1 0 0,1 1-1 0 0,0 0 1 0 0,-6 2 476 0 0,-84 37-9925 0 0,79-28 6699 0 0</inkml:trace>
  <inkml:trace contextRef="#ctx0" brushRef="#br0" timeOffset="2029.232">657 333 0 0 0,'0'0'623'0'0,"0"0"696"0"0,0 0 457 0 0,0 0 271 0 0,0 0-4 0 0,0 0-232 0 0,0 0-364 0 0,0 0-400 0 0,0 0-313 0 0,0 0-253 0 0,0 0-161 0 0,0 0-73 0 0,7-11-30 0 0,23-34-6 0 0,4 28 425 0 0,-27 17-494 0 0,208-7 1497 0 0,-207 9-1543 0 0,0 0 0 0 0,-1 1 0 0 0,1 1 1 0 0,0-1-1 0 0,-1 1 0 0 0,0 0 0 0 0,0 1 1 0 0,0 0-1 0 0,0 0 0 0 0,-1 0 0 0 0,4 5-96 0 0,-8-8 62 0 0,2 0 59 0 0,-1 1 0 0 0,1 0 1 0 0,1-1-1 0 0,-1 0 0 0 0,0 0 1 0 0,0 0-1 0 0,1-1 0 0 0,-1 1 1 0 0,1-1-1 0 0,0 0 0 0 0,-1 0 0 0 0,1-1 1 0 0,0 1-1 0 0,0-1 0 0 0,-1 0 1 0 0,1-1-1 0 0,0 1-121 0 0,32-4-1676 0 0,7 1-8828 0 0,-39 3 2762 0 0</inkml:trace>
  <inkml:trace contextRef="#ctx0" brushRef="#br0" timeOffset="2474.374">1303 285 3889 0 0,'0'0'908'0'0,"0"0"-244"0"0,0 0 110 0 0,0 0 345 0 0,0 0 300 0 0,0 0 66 0 0,0 0-155 0 0,0 0-238 0 0,0 0-274 0 0,0 0-220 0 0,0 0-199 0 0,0 0-155 0 0,0 0-78 0 0,27-4-88 0 0,82-10-32 0 0,-80 11-2 0 0,-28 9-35 0 0,0-1 1 0 0,0 1 0 0 0,0-1-1 0 0,-1 1 1 0 0,0-1 0 0 0,0 1-1 0 0,0-1 1 0 0,-1 1 0 0 0,1-1-1 0 0,-2 1 1 0 0,1-1 0 0 0,0 1-1 0 0,-1-1 1 0 0,0 0 0 0 0,0 0-1 0 0,-1 0 1 0 0,1 0 0 0 0,-1 0-1 0 0,0 0 1 0 0,0-1 0 0 0,-1 0 0 0 0,1 1-1 0 0,-1-1 1 0 0,0 0 0 0 0,0-1-1 0 0,-1 1 1 0 0,0 0-10 0 0,-40 55 363 0 0,44-58-348 0 0,-1 0 0 0 0,1 1 1 0 0,0-1-1 0 0,0 0 1 0 0,0 1-1 0 0,0-1 0 0 0,0 1 1 0 0,1 0-1 0 0,-1-1 1 0 0,0 1-1 0 0,1-1 0 0 0,-1 1 1 0 0,1 0-1 0 0,-1 0 1 0 0,1-1-1 0 0,0 1 0 0 0,0 0 1 0 0,0 0-1 0 0,0-1 1 0 0,0 1-1 0 0,0 0 0 0 0,0 0 1 0 0,1-1-1 0 0,-1 1 1 0 0,1 0-1 0 0,-1-1 0 0 0,1 1 1 0 0,0 0-1 0 0,-1-1 1 0 0,1 1-1 0 0,0-1 0 0 0,0 1 1 0 0,0-1-1 0 0,0 0 1 0 0,1 1-1 0 0,-1-1 0 0 0,0 0 1 0 0,0 0-1 0 0,1 1 1 0 0,-1-1-1 0 0,1 0 0 0 0,-1-1 1 0 0,1 1-1 0 0,-1 0 1 0 0,1 0-1 0 0,0-1 0 0 0,-1 1 1 0 0,1-1-1 0 0,0 1 1 0 0,-1-1-1 0 0,1 0 0 0 0,0 1 1 0 0,0-1-16 0 0,11 2 99 0 0,0 0 0 0 0,0-1 0 0 0,1-1 0 0 0,-1 0 0 0 0,0-1 0 0 0,0 0 1 0 0,0-1-1 0 0,0 0 0 0 0,0-1 0 0 0,7-3-99 0 0,44-7-6920 0 0,-52 11 1895 0 0,-5 1-534 0 0</inkml:trace>
  <inkml:trace contextRef="#ctx0" brushRef="#br0" timeOffset="3314.021">2003 786 2232 0 0,'0'0'693'0'0,"0"0"-128"0"0,0 0 227 0 0,0 0 389 0 0,0 0 255 0 0,0 0 16 0 0,-7 33-197 0 0,-25 106-329 0 0,-34 93 405 0 0,7-74-925 0 0,39-117 605 0 0,18-46 2296 0 0,0-23-2981 0 0,5 1-291 0 0,1 0 0 0 0,1 0 0 0 0,1 0 0 0 0,2 1 1 0 0,0-1-1 0 0,2 2 0 0 0,1-1 0 0 0,13-21-35 0 0,2-10-41 0 0,-7 11-74 0 0,3 1 0 0 0,1 0 0 0 0,2 2 0 0 0,2 0 0 0 0,2 2 1 0 0,25-26 114 0 0,5 29-381 0 0,-45 76 233 0 0,-16 284 982 0 0,1-319-802 0 0,0 0-1 0 0,1-1 1 0 0,0 1 0 0 0,0 0-1 0 0,0 0 1 0 0,0-1 0 0 0,0 1 0 0 0,0 0-1 0 0,1-1 1 0 0,-1 1 0 0 0,1 0-1 0 0,0-1 1 0 0,0 1 0 0 0,0-1-1 0 0,0 1 1 0 0,0-1 0 0 0,0 1 0 0 0,1-1-1 0 0,-1 0 1 0 0,1 0 0 0 0,0 0-1 0 0,0 0 1 0 0,-1 0 0 0 0,1 0 0 0 0,1 0-1 0 0,-1 0 1 0 0,0-1 0 0 0,0 1-1 0 0,0-1 1 0 0,1 0 0 0 0,-1 1-1 0 0,1-1 1 0 0,-1 0 0 0 0,1-1 0 0 0,0 1-1 0 0,-1 0 1 0 0,1-1 0 0 0,0 1-1 0 0,-1-1 1 0 0,1 0 0 0 0,0 0-1 0 0,-1 0 1 0 0,1 0 0 0 0,1-1-32 0 0,47-55 1466 0 0,-22 15-1180 0 0,-5 4-233 0 0,2 0 0 0 0,1 2 1 0 0,2 1-1 0 0,2 1 0 0 0,1 2 0 0 0,23-18-53 0 0,-48 44-15 0 0,58-23-254 0 0,-64 29 265 0 0,1 0-1 0 0,0 0 1 0 0,-1 1 0 0 0,1-1 0 0 0,-1 0-1 0 0,0 1 1 0 0,1-1 0 0 0,-1 1 0 0 0,0-1-1 0 0,0 1 1 0 0,0 0 0 0 0,0-1 0 0 0,0 1-1 0 0,0 0 1 0 0,0 0 0 0 0,-1 0 0 0 0,1-1-1 0 0,-1 1 1 0 0,1 0 0 0 0,-1 0-1 0 0,0 0 1 0 0,0 0 0 0 0,0 0 0 0 0,0 0 4 0 0,2 5 22 0 0,16 173 1105 0 0,-14-151-1058 0 0,1-1-1 0 0,0 0 1 0 0,3-1 0 0 0,0 0 0 0 0,2 0-1 0 0,0 0 1 0 0,2-2 0 0 0,1 1 0 0 0,2-1-69 0 0,30 22-1137 0 0,-45-46 355 0 0,0-1-263 0 0,0 0-287 0 0,0 0-366 0 0,0 0-522 0 0,0 0-857 0 0,0 0-1430 0 0,-2 0-1312 0 0</inkml:trace>
  <inkml:trace contextRef="#ctx0" brushRef="#br0" timeOffset="5564.17">3229 955 3433 0 0,'0'0'587'0'0,"0"0"-297"0"0,0 0-240 0 0,0 0 91 0 0,0 0 282 0 0,0 0 286 0 0,0 0 174 0 0,0 0-20 0 0,0 0-167 0 0,0 0-217 0 0,0 0-184 0 0,-31 25-105 0 0,-94 77-20 0 0,123-101-156 0 0,0 0 1 0 0,-1 0 0 0 0,1 1-1 0 0,0-1 1 0 0,-1 1 0 0 0,1 0-1 0 0,0 0 1 0 0,0-1 0 0 0,0 2-1 0 0,1-1 1 0 0,-1 0 0 0 0,0 0-1 0 0,1 0 1 0 0,0 1 0 0 0,-1-1-1 0 0,1 1 1 0 0,0-1 0 0 0,0 1-1 0 0,0-1 1 0 0,1 1-1 0 0,-1 0 1 0 0,1-1 0 0 0,-1 1-1 0 0,1 2-14 0 0,0 5 125 0 0,-2-5-9 0 0,1 0 0 0 0,0 0 1 0 0,0 0-1 0 0,0 0 0 0 0,0 0 1 0 0,1 0-1 0 0,0 0 1 0 0,0 0-1 0 0,0 0 0 0 0,1 0 1 0 0,-1 0-1 0 0,1 0 0 0 0,1 0 1 0 0,-1 0-1 0 0,1 0 0 0 0,-1 0 1 0 0,1-1-1 0 0,1 1 0 0 0,-1-1 1 0 0,1 1-1 0 0,0-1 0 0 0,0 0 1 0 0,0 0-1 0 0,0 0 0 0 0,1 0 1 0 0,-1-1-1 0 0,1 0 1 0 0,0 1-1 0 0,0-1 0 0 0,0-1 1 0 0,1 1-1 0 0,-1 0 0 0 0,1-1 1 0 0,-1 0-1 0 0,1 0 0 0 0,0-1 1 0 0,2 2-117 0 0,4-3 325 0 0,-1 0 0 0 0,0-1 1 0 0,0 0-1 0 0,0-1 1 0 0,0 0-1 0 0,0 0 0 0 0,0-1 1 0 0,0 0-1 0 0,-1-1 1 0 0,1 0-1 0 0,-1 0 0 0 0,0-1 1 0 0,0-1-1 0 0,-1 1 1 0 0,7-6-326 0 0,112-109 1360 0 0,-95 83-1218 0 0,-1-2-1 0 0,-3 0 1 0 0,-1-2 0 0 0,-1-1 0 0 0,-3-1-1 0 0,-2-1 1 0 0,7-21-142 0 0,-21 49-113 0 0,-1 0-1 0 0,-1 0 0 0 0,0-1 1 0 0,-1 1-1 0 0,-1-1 0 0 0,-1 0 1 0 0,0 0-1 0 0,-1 0 1 0 0,-1 0-1 0 0,0 0 0 0 0,-1 0 1 0 0,-2 0-1 0 0,1 0 0 0 0,-2 0 1 0 0,0 0-1 0 0,-1 1 1 0 0,-1 0-1 0 0,0 0 0 0 0,-1 0 1 0 0,-3-3 113 0 0,7 15-75 0 0,0 0-1 0 0,0 0 1 0 0,-1 0 0 0 0,0 1 0 0 0,1-1 0 0 0,-2 1 0 0 0,1 0 0 0 0,0 0 0 0 0,0 0 0 0 0,-1 1-1 0 0,0-1 1 0 0,1 1 0 0 0,-1 0 0 0 0,0 1 0 0 0,0-1 0 0 0,0 1 0 0 0,0 0 0 0 0,0 0-1 0 0,0 0 1 0 0,-1 1 0 0 0,1 0 0 0 0,0 0 0 0 0,0 0 0 0 0,0 1 0 0 0,-1-1 0 0 0,1 1 0 0 0,0 0-1 0 0,0 1 1 0 0,0-1 0 0 0,1 1 0 0 0,-1 0 0 0 0,0 1 0 0 0,-1 0 75 0 0,-8 5-61 0 0,0 1 1 0 0,1 0-1 0 0,0 0 0 0 0,1 1 1 0 0,0 1-1 0 0,1 0 1 0 0,0 1-1 0 0,1 0 1 0 0,0 1-1 0 0,-3 6 61 0 0,0 2 70 0 0,1 1 1 0 0,2 1-1 0 0,0 0 1 0 0,1 0-1 0 0,2 1 0 0 0,0 0 1 0 0,1 1-1 0 0,2-1 0 0 0,1 1 1 0 0,0 0-1 0 0,2 0 1 0 0,1 0-1 0 0,3 25-70 0 0,0-32 99 0 0,2 0 1 0 0,0 0-1 0 0,0 0 0 0 0,2-1 1 0 0,0 1-1 0 0,1-2 1 0 0,1 1-1 0 0,1-1 0 0 0,0 0 1 0 0,1-1-1 0 0,0-1 1 0 0,2 1-1 0 0,-1-2 0 0 0,2 0 1 0 0,0 0-1 0 0,0-1 1 0 0,13 7-100 0 0,-15-10 120 0 0,1-1 1 0 0,0 0 0 0 0,1-1 0 0 0,-1-1 0 0 0,1 0 0 0 0,0-1-1 0 0,1 0 1 0 0,-1-1 0 0 0,1 0 0 0 0,0-2 0 0 0,0 0 0 0 0,0 0-1 0 0,0-2 1 0 0,1 1 0 0 0,11-3-121 0 0,-22 1-61 0 0,0-1 1 0 0,0 1-1 0 0,0-1 1 0 0,-1 0-1 0 0,1 0 0 0 0,-1-1 1 0 0,1 1-1 0 0,-1-1 1 0 0,0 0-1 0 0,0 0 0 0 0,0-1 1 0 0,-1 1-1 0 0,1-1 1 0 0,-1 0-1 0 0,2-2 61 0 0,12-17-3012 0 0,-6 1-3545 0 0,-8 13-3248 0 0</inkml:trace>
  <inkml:trace contextRef="#ctx0" brushRef="#br0" timeOffset="5906.191">3997 749 9666 0 0,'0'0'2321'0'0,"0"0"-1341"0"0,0 0-552 0 0,0 0 19 0 0,0 0 230 0 0,0 0 203 0 0,0 0 59 0 0,0 0-133 0 0,0 0-232 0 0,-21 31-185 0 0,-62 101-148 0 0,57-52-37 0 0,26-65-165 0 0,-2-5 6 0 0,1-1 0 0 0,0 1 1 0 0,0-1-1 0 0,1 1 0 0 0,1 0 1 0 0,0-1-1 0 0,0 1 0 0 0,1-1 1 0 0,0 0-1 0 0,0 1 0 0 0,1-1 1 0 0,1 0-1 0 0,-1 0 0 0 0,1-1 1 0 0,1 1-1 0 0,0-1 0 0 0,0 0 1 0 0,0 0-1 0 0,1 0 0 0 0,0-1 1 0 0,1 0-1 0 0,0 0 1 0 0,0-1-1 0 0,0 0 0 0 0,1 0 1 0 0,-1 0-1 0 0,2-1 0 0 0,-1 0 1 0 0,3 0-46 0 0,1 0 153 0 0,1-2 1 0 0,-1 1 0 0 0,1-2 0 0 0,-1 0 0 0 0,1 0 0 0 0,0-1-1 0 0,-1-1 1 0 0,1 0 0 0 0,0-1 0 0 0,0 0 0 0 0,-1-1-1 0 0,1 0 1 0 0,0-1 0 0 0,-1 0 0 0 0,0-1 0 0 0,0-1 0 0 0,0 0-1 0 0,-1 0 1 0 0,1-1 0 0 0,-1-1 0 0 0,5-4-154 0 0,7-5 147 0 0,-1-1 0 0 0,0-1 0 0 0,-1-1 0 0 0,-1-1 0 0 0,-1 0 1 0 0,0-2-1 0 0,-2 0 0 0 0,-1-1 0 0 0,4-9-147 0 0,-14 24-83 0 0,0 1 0 0 0,-1-2 1 0 0,0 1-1 0 0,0 0 0 0 0,-1-1 0 0 0,0 0 1 0 0,-1 0-1 0 0,0 0 0 0 0,0-1 0 0 0,-1 1 1 0 0,0 0-1 0 0,0-1 0 0 0,-1 0 0 0 0,-1 1 0 0 0,0-1 1 0 0,0 0-1 0 0,-1 1 0 0 0,0-1 0 0 0,0 0 1 0 0,-1 1-1 0 0,-1 0 0 0 0,0-1 0 0 0,0 1 1 0 0,0 0-1 0 0,-1 0 0 0 0,-1 1 0 0 0,1-1 1 0 0,-1 1-1 0 0,-1 0 0 0 0,0 0 0 0 0,0 1 0 0 0,0-1 1 0 0,-1 1-1 0 0,-6-5 83 0 0,3 7-446 0 0,0 0-1 0 0,0 0 1 0 0,0 1-1 0 0,0 0 1 0 0,-1 1 0 0 0,1 0-1 0 0,-1 0 1 0 0,0 1 0 0 0,0 1-1 0 0,0 0 1 0 0,1 0 0 0 0,-1 1-1 0 0,0 1 1 0 0,-5 0 446 0 0,-93 25-9252 0 0,78-14 3107 0 0</inkml:trace>
  <inkml:trace contextRef="#ctx0" brushRef="#br0" timeOffset="6191.432">3840 1117 0 0 0,'0'0'2653'0'0,"0"0"-469"0"0,0 0-105 0 0,0 0 120 0 0,0 0 84 0 0,0 0-89 0 0,0 0-316 0 0,33-23-392 0 0,102-73-353 0 0,-44 35 706 0 0,-88 58-1812 0 0,1 0 0 0 0,-1 0 0 0 0,0 1 0 0 0,1-1 0 0 0,0 1-1 0 0,-1 0 1 0 0,1 0 0 0 0,0 0 0 0 0,0 1 0 0 0,0 0 0 0 0,0-1 0 0 0,0 1-1 0 0,0 0 1 0 0,1 1 0 0 0,-1-1 0 0 0,0 1 0 0 0,0 0 0 0 0,0 0 0 0 0,1 0 0 0 0,-1 1-1 0 0,0-1 1 0 0,0 1 0 0 0,0 0 0 0 0,1 0 0 0 0,-1 1 0 0 0,0-1 0 0 0,-1 1-1 0 0,1 0 1 0 0,0 0 0 0 0,0 0 0 0 0,-1 0 0 0 0,1 1 0 0 0,-1-1 0 0 0,0 1-1 0 0,1 1-26 0 0,19 25 11 0 0,-17-20 3 0 0,1 0 0 0 0,0 0 0 0 0,0-1 0 0 0,1 0 0 0 0,0 0 0 0 0,0-1 0 0 0,1 0 0 0 0,0 0 1 0 0,0-1-1 0 0,1 0 0 0 0,6 2-14 0 0,-4-3 22 0 0,1-1 1 0 0,0-1-1 0 0,0 0 1 0 0,0-1 0 0 0,0 0-1 0 0,0-1 1 0 0,0 0-1 0 0,0-1 1 0 0,1-1-1 0 0,5-1-22 0 0,24-14-2038 0 0,-17 0-7781 0 0,-20 12 417 0 0</inkml:trace>
  <inkml:trace contextRef="#ctx0" brushRef="#br0" timeOffset="7370.319">4157 767 0 0 0,'0'0'145'0'0,"0"0"497"0"0,-5-2 171 0 0,-19-10 981 0 0,17 3 3871 0 0,-6 2 3082 0 0,-62 31-6295 0 0,15 15-2327 0 0,57-3-2195 0 0,16-17-6853 0 0,-9-15-467 0 0</inkml:trace>
</inkml:ink>
</file>

<file path=ppt/ink/ink5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2.7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585 383 3393 0 0,'0'0'1144'0'0,"0"0"-488"0"0,0 0-204 0 0,0 0 336 0 0,0 0 565 0 0,0 0 455 0 0,0 0 166 0 0,0 0-206 0 0,0 0-358 0 0,0 0-311 0 0,0 0-260 0 0,0-7-159 0 0,1-23-105 0 0,-33 16 853 0 0,5 13-1438 0 0,1 1 0 0 0,-1 1 0 0 0,0 1-1 0 0,1 1 1 0 0,0 1 0 0 0,0 2 0 0 0,0 1 0 0 0,1 1 0 0 0,0 1 0 0 0,0 1 0 0 0,-17 9 10 0 0,4-3 24 0 0,27-12-26 0 0,-10 4-9 0 0,0 1 1 0 0,0 0-1 0 0,1 1 1 0 0,1 2-1 0 0,0 0 1 0 0,-11 9 10 0 0,29-20-21 0 0,-1 0-1 0 0,1 0 1 0 0,0 0 0 0 0,0 0 0 0 0,0 1-1 0 0,0-1 1 0 0,1 0 0 0 0,-1 1 0 0 0,0-1 0 0 0,0 0-1 0 0,1 1 1 0 0,-1-1 0 0 0,1 1 0 0 0,-1-1 0 0 0,1 1-1 0 0,0-1 1 0 0,0 1 0 0 0,-1-1 0 0 0,1 1-1 0 0,0 0 1 0 0,1-1 0 0 0,-1 1 0 0 0,0-1 0 0 0,0 1-1 0 0,0-1 1 0 0,1 1 0 0 0,-1-1 0 0 0,1 1 0 0 0,0-1-1 0 0,-1 1 1 0 0,1-1 0 0 0,0 0 0 0 0,0 1-1 0 0,-1-1 1 0 0,1 0 0 0 0,0 0 0 0 0,1 1 0 0 0,-1-1-1 0 0,0 0 1 0 0,0 0 0 0 0,0 0 0 0 0,1 0-1 0 0,-1 0 22 0 0,61 35-349 0 0,146 12 392 0 0,-206-47-40 0 0,-1-1-1 0 0,0 0 1 0 0,0 1 0 0 0,0-1 0 0 0,1 1 0 0 0,-1-1 0 0 0,0 1-1 0 0,0-1 1 0 0,0 1 0 0 0,0 0 0 0 0,0 0 0 0 0,0-1 0 0 0,0 1-1 0 0,0 0 1 0 0,0 0 0 0 0,-1 0 0 0 0,1 0 0 0 0,0 0 0 0 0,0 0-1 0 0,-1 0 1 0 0,1 0 0 0 0,-1 1 0 0 0,1-1 0 0 0,-1 0-1 0 0,1 0 1 0 0,-1 0 0 0 0,0 1 0 0 0,0-1 0 0 0,1 0 0 0 0,-1 0-1 0 0,0 1 1 0 0,0-1 0 0 0,0 0 0 0 0,-1 1 0 0 0,1-1 0 0 0,0 0-1 0 0,0 0 1 0 0,-1 1 0 0 0,1-1 0 0 0,0 0 0 0 0,-1 0-1 0 0,0 0 1 0 0,1 0 0 0 0,-1 0 0 0 0,0 1-3 0 0,-34 49 174 0 0,-68 55-99 0 0,72-78-78 0 0,2 1 1 0 0,1 2-1 0 0,2 1 0 0 0,1 0 1 0 0,-2 7 2 0 0,25-36-6 0 0,1-1 0 0 0,-1 1 0 0 0,0 0 0 0 0,1 1 0 0 0,0-1-1 0 0,0 0 1 0 0,0 0 0 0 0,0 1 0 0 0,0-1 0 0 0,1 0 0 0 0,-1 1 0 0 0,1-1 0 0 0,0 1 0 0 0,0-1 0 0 0,0 0 0 0 0,0 1 0 0 0,1-1 0 0 0,0 0 0 0 0,-1 1 0 0 0,1-1 0 0 0,0 0 0 0 0,1 1 0 0 0,-1-1 0 0 0,0 0 0 0 0,1 0 0 0 0,0 0 0 0 0,0 0 0 0 0,0-1 0 0 0,0 1 0 0 0,0 0 0 0 0,0-1 0 0 0,1 0 0 0 0,-1 1 0 0 0,1-1 0 0 0,0 0 0 0 0,0 0 0 0 0,0 0 0 0 0,0-1 0 0 0,0 1 0 0 0,0-1 0 0 0,0 0 0 0 0,0 1 0 0 0,3-1 6 0 0,10 5-40 0 0,1-2 0 0 0,-1 0 1 0 0,1-1-1 0 0,0 0 0 0 0,1-2 0 0 0,-1 0 0 0 0,0 0 1 0 0,0-2-1 0 0,0 0 0 0 0,1-1 0 0 0,-1-1 0 0 0,15-5 40 0 0,39-18-2182 0 0,-51 11-1379 0 0,-4-3-3746 0 0,-14 11 2735 0 0</inkml:trace>
  <inkml:trace contextRef="#ctx0" brushRef="#br0" timeOffset="328.849">176 0 4345 0 0,'0'0'833'0'0,"0"0"-563"0"0,0 0-213 0 0,0 0 129 0 0,0 0 312 0 0,0 0 322 0 0,0 0 177 0 0,0 0 100 0 0,0 0-2 0 0,0 0-59 0 0,-5 37-62 0 0,-15 120-105 0 0,27-60 226 0 0,-1-75-831 0 0,73 317 1716 0 0,-66-247-1973 0 0,-4-1 0 0 0,-5 1 0 0 0,-3 0 0 0 0,-5 0 1 0 0,-4 7-8 0 0,-44 321-1322 0 0,43-379-1761 0 0,0-15-4696 0 0,7-18 3511 0 0</inkml:trace>
</inkml:ink>
</file>

<file path=ppt/ink/ink5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6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1810 1 12811 0 0,'0'0'947'0'0,"0"0"-245"0"0,0 0-147 0 0,0 0 107 0 0,0 0 127 0 0,0 0-3 0 0,0 0-128 0 0,0 0-153 0 0,0 0-91 0 0,0 0-40 0 0,0 0-19 0 0,0 0-34 0 0,0 0-40 0 0,1 28-55 0 0,3 90-28 0 0,7 129 297 0 0,19-114-3217 0 0,-25-113-1419 0 0,-4-7-5617 0 0,-1-13 5300 0 0</inkml:trace>
  <inkml:trace contextRef="#ctx0" brushRef="#br0" timeOffset="257.712">1582 476 6897 0 0,'0'0'1251'0'0,"0"0"-409"0"0,0 0-50 0 0,0 0 323 0 0,0 0 288 0 0,0 0 15 0 0,0 0-241 0 0,0 0-326 0 0,0 0-252 0 0,31-3-164 0 0,98-10-99 0 0,76-15 561 0 0,54 2-1568 0 0,-250 25 224 0 0,23 2-2824 0 0,-22 9-7350 0 0,-10-5 7618 0 0</inkml:trace>
  <inkml:trace contextRef="#ctx0" brushRef="#br0" timeOffset="662.751">1628 826 6321 0 0,'0'0'1587'0'0,"0"0"-688"0"0,0 0-200 0 0,0 0 323 0 0,0 0 341 0 0,0 0 129 0 0,0 0-143 0 0,0 0-286 0 0,0 0-240 0 0,0 0-163 0 0,0 0-122 0 0,32-17-73 0 0,102-51-34 0 0,-35 24 832 0 0,7 33-655 0 0,-104 12-605 0 0,1 1 1 0 0,-1 0-1 0 0,0 0 0 0 0,0 0 0 0 0,0 0 0 0 0,0 0 1 0 0,-1 0-1 0 0,1 0 0 0 0,-1 1 0 0 0,1-1 0 0 0,-1 1 1 0 0,0-1-1 0 0,0 1 0 0 0,0-1 0 0 0,0 1 1 0 0,0 0-1 0 0,-1 0 0 0 0,1-1 0 0 0,-1 1 0 0 0,0 0 1 0 0,1 0-1 0 0,-1-1 0 0 0,-1 1 0 0 0,1 0 0 0 0,0 0 1 0 0,-1 0-1 0 0,1-1 0 0 0,-1 1 0 0 0,0 0 1 0 0,0-1-1 0 0,0 1 0 0 0,0-1 0 0 0,0 1 0 0 0,-2 1-3 0 0,-178 216 199 0 0,180-219-204 0 0,0 0 0 0 0,-1 0 0 0 0,1 0-1 0 0,0 1 1 0 0,0-1 0 0 0,1 0 0 0 0,-1 0 0 0 0,0 1-1 0 0,0-1 1 0 0,1 1 0 0 0,-1-1 0 0 0,0 0 0 0 0,1 1-1 0 0,-1-1 1 0 0,1 1 0 0 0,0-1 0 0 0,0 1 0 0 0,-1-1 0 0 0,1 1-1 0 0,0 0 1 0 0,0-1 0 0 0,1 1 0 0 0,-1-1 0 0 0,0 1-1 0 0,0-1 1 0 0,1 1 0 0 0,-1-1 0 0 0,1 1 0 0 0,-1-1-1 0 0,1 0 1 0 0,0 1 0 0 0,-1-1 0 0 0,1 0 0 0 0,0 1 0 0 0,0-1-1 0 0,0 0 1 0 0,0 0 0 0 0,0 0 0 0 0,0 0 0 0 0,0 0-1 0 0,1 0 1 0 0,-1 0 0 0 0,0 0 0 0 0,0 0 0 0 0,1 0-1 0 0,-1-1 1 0 0,1 1 0 0 0,-1-1 0 0 0,1 1 0 0 0,-1-1-1 0 0,1 1 1 0 0,-1-1 0 0 0,1 0 0 0 0,-1 0 0 0 0,1 0 5 0 0,109-4-981 0 0,-36-7-4052 0 0,-31 1-4092 0 0,-30 10 3658 0 0</inkml:trace>
  <inkml:trace contextRef="#ctx0" brushRef="#br0" timeOffset="1201.273">2421 785 5417 0 0,'0'0'1735'0'0,"0"0"-201"0"0,0 0 113 0 0,0 0 279 0 0,0 0 75 0 0,0 0-255 0 0,0 0-462 0 0,0 0-419 0 0,0 0-267 0 0,0 0-155 0 0,0 0-67 0 0,0 0-44 0 0,17-17-29 0 0,99-113 389 0 0,39-38-158 0 0,-154 167-561 0 0,-1-1 1 0 0,1 1-1 0 0,-1 0 1 0 0,1 0 0 0 0,0 0-1 0 0,0 1 1 0 0,-1-1-1 0 0,1 0 1 0 0,0 0 0 0 0,0 0-1 0 0,0 0 1 0 0,0 1-1 0 0,0-1 1 0 0,0 0 0 0 0,0 1-1 0 0,0-1 1 0 0,0 1 0 0 0,0-1-1 0 0,0 1 1 0 0,1 0-1 0 0,-1-1 1 0 0,0 1 0 0 0,0 0-1 0 0,0 0 1 0 0,0 0-1 0 0,1 0 1 0 0,-1 0 0 0 0,0 0-1 0 0,0 0 1 0 0,0 0-1 0 0,1 1 1 0 0,-1-1 0 0 0,0 0-1 0 0,0 1 1 0 0,0-1-1 0 0,0 1 1 0 0,0-1 0 0 0,0 1-1 0 0,0-1 1 0 0,0 1 0 0 0,0 0-1 0 0,0-1 1 0 0,0 1-1 0 0,0 0 1 0 0,0 0 0 0 0,0 0-1 0 0,-1 0 1 0 0,1 0-1 0 0,0 0 1 0 0,-1 0 0 0 0,1 0-1 0 0,-1 0 1 0 0,1 0-1 0 0,-1 0 1 0 0,1 0 0 0 0,-1 0-1 0 0,0 1 1 0 0,1-1-1 0 0,-1 0 1 0 0,0 0 0 0 0,0 0-1 0 0,0 1 27 0 0,-20 144-843 0 0,20-145 841 0 0,0 0 0 0 0,0 0 0 0 0,0 1-1 0 0,0-1 1 0 0,0 0 0 0 0,1 0 0 0 0,-1 0-1 0 0,0 0 1 0 0,1 0 0 0 0,-1 0 0 0 0,1 0-1 0 0,-1-1 1 0 0,1 1 0 0 0,-1 0 0 0 0,1 0-1 0 0,0 0 1 0 0,-1 0 0 0 0,1-1 0 0 0,0 1-1 0 0,0 0 1 0 0,0-1 0 0 0,0 1 0 0 0,-1 0-1 0 0,1-1 1 0 0,0 1 0 0 0,0-1 0 0 0,0 0-1 0 0,0 1 1 0 0,0-1 0 0 0,0 0 0 0 0,0 1-1 0 0,0-1 1 0 0,0 0 0 0 0,1 0 0 0 0,-1 0-1 0 0,0 0 1 0 0,0 0 0 0 0,0 0 0 0 0,0 0-1 0 0,0 0 1 0 0,0-1 0 0 0,0 1 0 0 0,0 0-1 0 0,0-1 1 0 0,0 1 0 0 0,0-1 0 0 0,0 1-1 0 0,0-1 3 0 0,50-20 128 0 0,117-97 147 0 0,-55 52-363 0 0,-111 67 86 0 0,0 1 0 0 0,0-1 0 0 0,0 0-1 0 0,0 1 1 0 0,0 0 0 0 0,-1-1 0 0 0,1 1 0 0 0,0 0 0 0 0,-1 0-1 0 0,0 0 1 0 0,1 0 0 0 0,-1 0 0 0 0,0 0 0 0 0,0 0-1 0 0,0 0 1 0 0,0 1 0 0 0,0-1 0 0 0,0 0 0 0 0,-1 1 0 0 0,1-1-1 0 0,-1 1 1 0 0,0-1 0 0 0,0 0 0 0 0,0 1 0 0 0,0-1 0 0 0,0 1-1 0 0,0-1 1 0 0,-1 3 2 0 0,1-5 4 0 0,2 40 157 0 0,-2-23-128 0 0,0 0 0 0 0,1 0 0 0 0,1 0 0 0 0,1 0 0 0 0,1 0 0 0 0,0 0 0 0 0,1-1 0 0 0,5 12-33 0 0,-4-15-651 0 0,16 27 499 0 0,-12-30-3349 0 0,2-4-3685 0 0,-8-5-852 0 0</inkml:trace>
  <inkml:trace contextRef="#ctx0" brushRef="#br0" timeOffset="2033.697">3344 281 4345 0 0,'0'0'1268'0'0,"0"0"-501"0"0,0 0-214 0 0,0 0 230 0 0,0 0 318 0 0,0 0 167 0 0,0 0-48 0 0,0 0-140 0 0,0 0-149 0 0,0 0-137 0 0,0 0-126 0 0,0 0-103 0 0,0 0-78 0 0,23 34-78 0 0,74 108-68 0 0,-60-66 68 0 0,-34-60-317 0 0,45 211 400 0 0,-49-225-471 0 0,1-1 0 0 0,0 0 0 0 0,-1 1 0 0 0,1-1 0 0 0,0 0 0 0 0,0 1 0 0 0,0-1 0 0 0,0 0 0 0 0,0 1 0 0 0,0-1 1 0 0,0 1-1 0 0,0-1 0 0 0,0 0 0 0 0,1 1 0 0 0,-1-1 0 0 0,1 0 0 0 0,-1 0 0 0 0,1 1 0 0 0,-1-1 0 0 0,1 0 0 0 0,0 0 0 0 0,-1 0 0 0 0,1 0 0 0 0,0 1 0 0 0,0-1 0 0 0,0 0 0 0 0,0-1 0 0 0,0 1 0 0 0,0 0 0 0 0,0 0 0 0 0,0 0 0 0 0,0-1 0 0 0,1 1 0 0 0,-1 0 0 0 0,0-1 0 0 0,0 1 1 0 0,1-1-1 0 0,-1 1 0 0 0,0-1 0 0 0,1 0 0 0 0,-1 0 0 0 0,0 0 0 0 0,1 1 0 0 0,-1-1 0 0 0,0 0 0 0 0,1-1 0 0 0,-1 1 0 0 0,1 0 0 0 0,-1 0 0 0 0,0-1 0 0 0,1 1 0 0 0,-1 0 0 0 0,0-1 0 0 0,0 1 0 0 0,1-1 0 0 0,-1 0 0 0 0,0 1 0 0 0,1-2-21 0 0,31-47 767 0 0,-3-2-1 0 0,-1-1 1 0 0,14-41-767 0 0,29-51-157 0 0,-63 128-868 0 0,12-21 788 0 0,-17 24-5042 0 0,-3 2-5230 0 0,-1 11 6623 0 0</inkml:trace>
  <inkml:trace contextRef="#ctx0" brushRef="#br0" timeOffset="2220.85">3380 63 4913 0 0,'0'0'1320'0'0,"0"0"-319"0"0,0 0-13 0 0,0 0 315 0 0,0 0 230 0 0,0 0-48 0 0,0 0-309 0 0,0 0-328 0 0,31-1-204 0 0,99-7-174 0 0,47-9 721 0 0,-57 6-3341 0 0,-36 8-6672 0 0,-66 3 2922 0 0</inkml:trace>
  <inkml:trace contextRef="#ctx0" brushRef="#br0" timeOffset="2661.807">4131 126 7258 0 0,'0'0'2521'0'0,"0"0"-907"0"0,0 0-396 0 0,0 0 34 0 0,0 0 83 0 0,0 0-93 0 0,0 0-309 0 0,0 0-322 0 0,0 0-259 0 0,0 0-164 0 0,0 0-64 0 0,0 0-23 0 0,9 0 2 0 0,137 1 424 0 0,-144-1-530 0 0,0 0 0 0 0,0 0 0 0 0,-1 0 0 0 0,1 0 0 0 0,0 0 1 0 0,0 1-1 0 0,-1-1 0 0 0,1 1 0 0 0,0-1 0 0 0,-1 1 0 0 0,1 0 0 0 0,0 0 0 0 0,-1 0 1 0 0,1 0-1 0 0,-1 0 0 0 0,0 0 0 0 0,1 0 0 0 0,-1 0 0 0 0,0 0 0 0 0,1 1 0 0 0,-1-1 1 0 0,0 1-1 0 0,0-1 0 0 0,0 1 0 0 0,0-1 0 0 0,-1 1 0 0 0,1-1 0 0 0,0 1 0 0 0,-1 0 1 0 0,1-1-1 0 0,-1 1 0 0 0,1 0 0 0 0,-1 0 0 0 0,0-1 0 0 0,0 1 0 0 0,1 0 1 0 0,-1 0-1 0 0,-1 0 0 0 0,1-1 0 0 0,0 2 3 0 0,-32 66 185 0 0,-26 12 304 0 0,59-78-474 0 0,0 0 1 0 0,1 0 0 0 0,-1 0-1 0 0,1-1 1 0 0,0 1 0 0 0,0 0-1 0 0,0-1 1 0 0,0 1 0 0 0,0-1-1 0 0,1 0 1 0 0,-1 0 0 0 0,1 0-1 0 0,-1 0 1 0 0,1 0-1 0 0,0 0 1 0 0,0-1 0 0 0,0 1-1 0 0,0-1 1 0 0,0 0 0 0 0,0 0-1 0 0,0 0 1 0 0,0 0 0 0 0,0 0-1 0 0,0-1 1 0 0,1 0 0 0 0,-1 1-1 0 0,0-1 1 0 0,0 0 0 0 0,1-1-1 0 0,-1 1 1 0 0,2-1-16 0 0,192 2-1770 0 0,-180 0-2736 0 0,-6 2-4078 0 0,-5 0 3021 0 0</inkml:trace>
  <inkml:trace contextRef="#ctx0" brushRef="#br0" timeOffset="-1032.271">336 67 4297 0 0,'0'0'1167'0'0,"0"0"-290"0"0,0 0-131 0 0,0 0 214 0 0,0 0 328 0 0,0 0 189 0 0,0 0-118 0 0,0 0-353 0 0,0 0-408 0 0,0 0-311 0 0,0 0-174 0 0,0 0-33 0 0,0 0 56 0 0,1 8 73 0 0,6 40 440 0 0,-2 0 0 0 0,-2 1 0 0 0,-3 0 0 0 0,-2 13-649 0 0,0 24 245 0 0,3-8-122 0 0,1-21-371 0 0,-3 0 0 0 0,-2-1 0 0 0,-8 41 248 0 0,6-69-619 0 0,-6 29-4509 0 0,10-50 1830 0 0,1-6-1803 0 0,0-1 5093 0 0,0 0-2658 0 0</inkml:trace>
  <inkml:trace contextRef="#ctx0" brushRef="#br0" timeOffset="-782.28">1 93 1032 0 0,'0'0'2481'0'0,"0"0"-1304"0"0,0 0-514 0 0,0 0 68 0 0,0 0 313 0 0,0 0 339 0 0,0 0 156 0 0,0 0-95 0 0,0 0-174 0 0,0 0-215 0 0,0 0-191 0 0,36-5-146 0 0,118-15-109 0 0,262-22 2024 0 0,-340 33-2572 0 0,125-3-2536 0 0,-173 18-1404 0 0,-13 2-2434 0 0,-8-4 276 0 0</inkml:trace>
  <inkml:trace contextRef="#ctx0" brushRef="#br0" timeOffset="-483.484">660 457 7666 0 0,'0'0'1031'0'0,"0"0"-449"0"0,0 0-130 0 0,0 0 371 0 0,0 0 384 0 0,0 0 109 0 0,0 0-122 0 0,0 0-266 0 0,0 0-218 0 0,32-1-147 0 0,106-4-117 0 0,136-11 417 0 0,-248 22-2521 0 0,-20 9-7866 0 0,-6-14 2925 0 0</inkml:trace>
  <inkml:trace contextRef="#ctx0" brushRef="#br0" timeOffset="-316.541">753 722 16 0 0,'0'0'954'0'0,"0"0"211"0"0,0 0 401 0 0,0 0 296 0 0,0 0 54 0 0,0 0-192 0 0,0 0-342 0 0,0 0-345 0 0,35-3-306 0 0,109-11-252 0 0,-34-9-62 0 0,26-15-756 0 0,-41 10-7034 0 0,-77 24 1836 0 0</inkml:trace>
  <inkml:trace contextRef="#ctx0" brushRef="#br0" timeOffset="4781.391">4527 675 0 0 0,'0'0'760'0'0,"0"0"119"0"0,0 0 312 0 0,0 0 417 0 0,0 0 281 0 0,0 0-42 0 0,0 0-270 0 0,0 0-303 0 0,0 0-282 0 0,0 0-205 0 0,30-2-144 0 0,95-6-114 0 0,44 6 1500 0 0,-106 3-5377 0 0,-61-8-6095 0 0,-2 6 6229 0 0</inkml:trace>
  <inkml:trace contextRef="#ctx0" brushRef="#br0" timeOffset="5029.729">4745 487 888 0 0,'0'0'1196'0'0,"0"0"-89"0"0,0 0-45 0 0,0 0 83 0 0,0 0 214 0 0,-8 35 106 0 0,-20 110-106 0 0,16-31 872 0 0,11 11-1792 0 0,2-98-3587 0 0,-1 1-3484 0 0,0-27 4161 0 0</inkml:trace>
  <inkml:trace contextRef="#ctx0" brushRef="#br0" timeOffset="5487.872">5413 104 0 0 0,'0'0'517'0'0,"0"0"540"0"0,0 0 426 0 0,0 0 170 0 0,0 0-131 0 0,0 0-316 0 0,0 0-344 0 0,0 0-261 0 0,0 0-133 0 0,0 0-11 0 0,0 0 81 0 0,1 2 98 0 0,-13 81 5050 0 0,-13 295-4093 0 0,24-333-2104 0 0,1-27-3557 0 0,0-18 1594 0 0,0 0-916 0 0,0 0-636 0 0,0 0 216 0 0</inkml:trace>
  <inkml:trace contextRef="#ctx0" brushRef="#br0" timeOffset="5737.571">5124 575 1256 0 0,'0'0'1622'0'0,"0"0"-734"0"0,0 0-53 0 0,0 0 385 0 0,0 0 302 0 0,0 0 57 0 0,0 0-233 0 0,0 0-308 0 0,0 0-257 0 0,35 1-241 0 0,112 1-159 0 0,38-12 427 0 0,-65 2-4805 0 0,-100 8-2653 0 0,-15 0 3481 0 0</inkml:trace>
  <inkml:trace contextRef="#ctx0" brushRef="#br0" timeOffset="6084.097">5146 818 2881 0 0,'0'0'730'0'0,"0"0"-293"0"0,0 0 53 0 0,0 0 385 0 0,0 0 411 0 0,0 0 190 0 0,0 0-76 0 0,0 0-201 0 0,0 0-242 0 0,0 0-189 0 0,0 0-102 0 0,0 0-40 0 0,0 0-13 0 0,33 0 40 0 0,103-4 17 0 0,-8-3 1309 0 0,-125 6-1954 0 0,-1 0 0 0 0,0 1-1 0 0,0-1 1 0 0,0 1-1 0 0,1-1 1 0 0,-1 1-1 0 0,0 0 1 0 0,0-1 0 0 0,1 1-1 0 0,-1 0 1 0 0,0 1-1 0 0,1-1 1 0 0,-1 0 0 0 0,0 1-1 0 0,0-1 1 0 0,0 1-1 0 0,1 0 1 0 0,-1 0-1 0 0,0-1 1 0 0,0 1 0 0 0,0 1-1 0 0,0-1 1 0 0,0 0-1 0 0,0 0 1 0 0,-1 1-1 0 0,1-1 1 0 0,0 1 0 0 0,-1 0-1 0 0,1-1 1 0 0,-1 1-1 0 0,1 0 1 0 0,-1 0 0 0 0,0 0-1 0 0,0 0 1 0 0,0 0-1 0 0,0 0 1 0 0,0 0-1 0 0,0 0 1 0 0,-1 1 0 0 0,1-1-1 0 0,-1 0 1 0 0,0 0-1 0 0,1 1 1 0 0,-1-1-1 0 0,0 0 1 0 0,0 1 0 0 0,0-1-1 0 0,-1 0 1 0 0,1 1-25 0 0,-55 72 720 0 0,40-60-625 0 0,-129 116 390 0 0,142-130-486 0 0,1-1-1 0 0,-1 1 1 0 0,1-1 0 0 0,0 1 0 0 0,0-1-1 0 0,-1 1 1 0 0,1 0 0 0 0,0 0 0 0 0,0 0-1 0 0,0-1 1 0 0,0 1 0 0 0,-1 0 0 0 0,1 0-1 0 0,1 1 1 0 0,-1-1 0 0 0,0 0 0 0 0,0 0-1 0 0,0 0 1 0 0,1 1 0 0 0,-1-1-1 0 0,0 0 1 0 0,1 1 0 0 0,-1-1 0 0 0,1 0-1 0 0,0 1 1 0 0,-1-1 0 0 0,1 1 0 0 0,0-1-1 0 0,0 0 1 0 0,0 1 0 0 0,0-1 0 0 0,0 1-1 0 0,0-1 1 0 0,1 1 0 0 0,-1-1-1 0 0,0 0 1 0 0,1 1 0 0 0,-1-1 0 0 0,1 0-1 0 0,-1 1 1 0 0,1-1 0 0 0,0 0 0 0 0,-1 1-1 0 0,1-1 1 0 0,0 0 0 0 0,0 0 0 0 0,0 0-1 0 0,0 0 1 0 0,0 0 0 0 0,0 0 0 0 0,0 0-1 0 0,0 0 1 0 0,1 0 0 0 0,-1-1-1 0 0,0 1 1 0 0,0 0 0 0 0,2 0 1 0 0,15 2-68 0 0,0 0 0 0 0,1-1 0 0 0,-1 0 0 0 0,1-2 0 0 0,-1 0 0 0 0,1-1 0 0 0,5-1 68 0 0,-20 1-85 0 0,53-8-2541 0 0,-20 0-5233 0 0,-25 6-1234 0 0</inkml:trace>
  <inkml:trace contextRef="#ctx0" brushRef="#br0" timeOffset="7004.913">6271 284 880 0 0,'0'0'1274'0'0,"0"0"-169"0"0,0 0-56 0 0,0 0 158 0 0,0 0 171 0 0,0 0 25 0 0,0 0-126 0 0,0 0-172 0 0,0 0-159 0 0,0 0-123 0 0,0 0-113 0 0,0 0-79 0 0,-2 25-47 0 0,-5 77-39 0 0,-35 154 1450 0 0,31-198-2042 0 0,-2-2 0 0 0,-3 1 1 0 0,-2-2-1 0 0,-3 3 47 0 0,15-45-1043 0 0,-14 28 866 0 0,11-32-4444 0 0,-3-6-4937 0 0,12-3 8232 0 0</inkml:trace>
  <inkml:trace contextRef="#ctx0" brushRef="#br0" timeOffset="7363.456">5891 314 760 0 0,'0'0'1480'0'0,"0"0"-417"0"0,0 0-197 0 0,0 0 163 0 0,0 0 369 0 0,0 0 301 0 0,0 0 13 0 0,0 0-190 0 0,0 0-282 0 0,0 0-273 0 0,0 0-172 0 0,32 5-96 0 0,100 14-43 0 0,64-7 1647 0 0,86-5-1039 0 0,-261-6-1272 0 0,46 14-454 0 0,-66-14 288 0 0,0 1 1 0 0,0-1 0 0 0,-1 1 0 0 0,1-1 0 0 0,-1 1-1 0 0,1 0 1 0 0,-1-1 0 0 0,0 1 0 0 0,0 0-1 0 0,1-1 1 0 0,-1 1 0 0 0,0 0 0 0 0,-1-1-1 0 0,1 1 1 0 0,0 0 0 0 0,0-1 0 0 0,-1 1 0 0 0,1 0-1 0 0,-1-1 1 0 0,1 1 0 0 0,-1-1 0 0 0,0 1-1 0 0,0-1 1 0 0,1 1 0 0 0,-1-1 0 0 0,0 1-1 0 0,0-1 1 0 0,0 0 0 0 0,-2 2 173 0 0,-57 47-11594 0 0,47-42 9229 0 0</inkml:trace>
  <inkml:trace contextRef="#ctx0" brushRef="#br0" timeOffset="7606.177">5744 1116 1464 0 0,'0'0'1515'0'0,"0"0"-469"0"0,0 0 239 0 0,0 0 609 0 0,0 0 411 0 0,0 0-5 0 0,0 0-319 0 0,0 0-464 0 0,0 0-371 0 0,0 0-230 0 0,34 2-222 0 0,109 4-144 0 0,-39-14 258 0 0,132-32 149 0 0,-108 10-5998 0 0,-114 21-3421 0 0,-10 7 1587 0 0</inkml:trace>
  <inkml:trace contextRef="#ctx0" brushRef="#br0" timeOffset="7955.03">5945 93 5241 0 0,'0'0'1134'0'0,"0"0"-26"0"0,0 0 224 0 0,0 0 247 0 0,0 0 67 0 0,0 0-211 0 0,0 0-302 0 0,32-1-222 0 0,101-4-165 0 0,179-7 1533 0 0,-183 11-3808 0 0,-73 1-8942 0 0,-44 0 3927 0 0</inkml:trace>
  <inkml:trace contextRef="#ctx0" brushRef="#br0" timeOffset="12572.456">6639 1069 0 0 0,'0'0'1308'0'0,"0"0"73"0"0,0 0-161 0 0,0 0-183 0 0,0 0-166 0 0,0 0-96 0 0,0 0-9 0 0,14 2 79 0 0,43 8 169 0 0,-52-10-751 0 0,-1 1 1 0 0,1-1 0 0 0,-1-1 0 0 0,1 1 0 0 0,-1 0 0 0 0,1-1 0 0 0,-1 0-1 0 0,1 0 1 0 0,-1 0 0 0 0,0-1 0 0 0,0 0 0 0 0,1 0 0 0 0,-1 0-1 0 0,0 0 1 0 0,0 0 0 0 0,-1-1 0 0 0,1 1 0 0 0,0-1 0 0 0,-1 0-1 0 0,0-1 1 0 0,1 0-264 0 0,9-7 410 0 0,140-147 1148 0 0,-139 146-1604 0 0,-1-1 0 0 0,0 0-1 0 0,-1 0 1 0 0,-1-2 0 0 0,0 1 0 0 0,-1-1 0 0 0,-1-1-1 0 0,0 0 1 0 0,-1 0 0 0 0,0-1 0 0 0,-2 0 0 0 0,0 0 0 0 0,-1-1-1 0 0,0 1 1 0 0,-2-1 0 0 0,1-7 46 0 0,-4 23-68 0 0,0 1 0 0 0,1-1-1 0 0,-1 1 1 0 0,0 0 0 0 0,0-1 0 0 0,0 1 0 0 0,0-1-1 0 0,0 1 1 0 0,-1-1 0 0 0,1 1 0 0 0,0 0-1 0 0,-1-1 1 0 0,1 1 0 0 0,-1 0 0 0 0,1-1-1 0 0,-1 1 1 0 0,0 0 0 0 0,1 0 0 0 0,-1-1 0 0 0,0 1-1 0 0,0 0 1 0 0,0 0 0 0 0,0 0 0 0 0,0 0-1 0 0,0 0 1 0 0,0 0 0 0 0,0 0 0 0 0,0 1 0 0 0,-1-1-1 0 0,1 0 1 0 0,0 1 0 0 0,0-1 0 0 0,-1 0-1 0 0,1 1 1 0 0,0 0 0 0 0,-1-1 0 0 0,1 1 0 0 0,-1 0-1 0 0,1 0 1 0 0,0 0 0 0 0,-1-1 0 0 0,1 2-1 0 0,-1-1 1 0 0,1 0 0 0 0,-1 0 0 0 0,1 0-1 0 0,0 1 1 0 0,-1-1 0 0 0,1 0 0 0 0,0 1 0 0 0,-1 0-1 0 0,1-1 1 0 0,0 1 0 0 0,0 0 0 0 0,-1-1-1 0 0,1 1 1 0 0,-1 1 68 0 0,-9 6-30 0 0,1 0-1 0 0,0 0 1 0 0,1 1-1 0 0,0 0 1 0 0,0 1-1 0 0,1 0 0 0 0,0 0 1 0 0,0 1-1 0 0,2 0 1 0 0,-1 1-1 0 0,1-1 1 0 0,1 1-1 0 0,0 0 1 0 0,1 0-1 0 0,0 1 1 0 0,1-1-1 0 0,0 1 1 0 0,1 0-1 0 0,0 0 0 0 0,1 12 31 0 0,0-18 42 0 0,1-1-1 0 0,1 1 0 0 0,-1-1 1 0 0,1 0-1 0 0,0 1 1 0 0,0-1-1 0 0,1 0 0 0 0,0 0 1 0 0,0 0-1 0 0,1 0 0 0 0,-1 0 1 0 0,1 0-1 0 0,0-1 0 0 0,1 0 1 0 0,0 1-1 0 0,-1-1 0 0 0,2 0 1 0 0,-1-1-1 0 0,0 1 0 0 0,1-1 1 0 0,0 0-1 0 0,0 0 0 0 0,0 0 1 0 0,1-1-1 0 0,1 2-41 0 0,1-1 152 0 0,0 0-1 0 0,-1-1 1 0 0,1 0 0 0 0,1 0-1 0 0,-1 0 1 0 0,0-1 0 0 0,1-1-1 0 0,-1 1 1 0 0,1-1 0 0 0,-1-1-1 0 0,8 0-151 0 0,-3 0 155 0 0,-1 0 0 0 0,1-1 0 0 0,-1-1 0 0 0,1 0 0 0 0,-1-1-1 0 0,0 0 1 0 0,0-1 0 0 0,0 0 0 0 0,3-3-155 0 0,14-6 124 0 0,0-1-1 0 0,-1-1 1 0 0,-1-2 0 0 0,0-1-1 0 0,-2-1 1 0 0,0-1 0 0 0,-1-1-1 0 0,-1-1 1 0 0,-1-1-1 0 0,0-1 1 0 0,-3-1 0 0 0,0-1-1 0 0,-1-1 1 0 0,3-8-124 0 0,-4-42-121 0 0,-52 78-1353 0 0,23 9 1355 0 0,-1 0-1 0 0,2 2 1 0 0,-1-1-1 0 0,2 2 1 0 0,-1-1-1 0 0,2 2 1 0 0,-1-1-1 0 0,2 1 1 0 0,0 0-1 0 0,1 1 1 0 0,0 0 0 0 0,1 0-1 0 0,1 0 1 0 0,-1 7 119 0 0,4-18-3 0 0,0 0 0 0 0,1 1 0 0 0,-1-1 0 0 0,1 1 0 0 0,0 0 0 0 0,1-1 0 0 0,-1 1 0 0 0,1 0 0 0 0,0 0 0 0 0,0-1 0 0 0,0 1 0 0 0,1 0 0 0 0,-1 0 0 0 0,1-1 0 0 0,0 1 0 0 0,1-1 0 0 0,-1 1 0 0 0,1-1 0 0 0,0 1 0 0 0,0-1 0 0 0,0 0 0 0 0,1 0 0 0 0,-1 0 0 0 0,1 0 0 0 0,0 0 0 0 0,0-1 1 0 0,1 1-1 0 0,-1-1 0 0 0,1 0 0 0 0,-1 0 0 0 0,2 0 3 0 0,8 3 155 0 0,1-1 1 0 0,0 0 0 0 0,0-1 0 0 0,0 0-1 0 0,0-1 1 0 0,1-1 0 0 0,-1-1 0 0 0,1 0-1 0 0,-1 0 1 0 0,1-2 0 0 0,0 0 0 0 0,-1 0-1 0 0,1-1 1 0 0,-1-1 0 0 0,0-1 0 0 0,0 0-1 0 0,0 0 1 0 0,0-2 0 0 0,-1 0 0 0 0,0 0 0 0 0,0-1-1 0 0,-1-1 1 0 0,1 0 0 0 0,7-8-156 0 0,2 2 90 0 0,-1-2 0 0 0,-1 0 0 0 0,-1-1 0 0 0,0-1 1 0 0,-2-1-1 0 0,0 0 0 0 0,-1-2 0 0 0,-1 0 0 0 0,0 0 0 0 0,-2-2 0 0 0,-1 1 1 0 0,0-2-1 0 0,-2 1 0 0 0,-1-1 0 0 0,0-4-90 0 0,-5-23-191 0 0,-4 50 142 0 0,-1 0 1 0 0,0 1-1 0 0,0-1 0 0 0,0 0 0 0 0,0 1 0 0 0,0-1 0 0 0,0 0 0 0 0,0 1 0 0 0,0 0 0 0 0,0-1 0 0 0,-1 1 0 0 0,1-1 0 0 0,0 1 0 0 0,0 0 1 0 0,0 0-1 0 0,0 0 0 0 0,-1 0 0 0 0,1 0 0 0 0,0 0 0 0 0,0 0 0 0 0,0 0 0 0 0,0 0 0 0 0,-1 1 0 0 0,1-1 0 0 0,0 0 0 0 0,0 1 0 0 0,0-1 0 0 0,0 1 1 0 0,0-1-1 0 0,0 1 0 0 0,0-1 0 0 0,0 1 0 0 0,0 0 0 0 0,0 0 0 0 0,-1 0 49 0 0,-11 9-122 0 0,0 0 1 0 0,0 1-1 0 0,1 0 1 0 0,0 1-1 0 0,1 1 1 0 0,1 0-1 0 0,0 0 1 0 0,0 1-1 0 0,1 0 1 0 0,1 0-1 0 0,1 1 0 0 0,0 1 1 0 0,1-1-1 0 0,0 1 1 0 0,1 0-1 0 0,1 0 1 0 0,1 0-1 0 0,0 1 1 0 0,1-1-1 0 0,1 1 0 0 0,0 6 122 0 0,2-19-11 0 0,0 0-1 0 0,0 1 1 0 0,0-1-1 0 0,0 0 0 0 0,1 0 1 0 0,0 0-1 0 0,0 0 0 0 0,0 0 1 0 0,0 0-1 0 0,0 0 0 0 0,1-1 1 0 0,0 1-1 0 0,-1-1 0 0 0,2 0 1 0 0,-1 0-1 0 0,0 0 0 0 0,0 0 1 0 0,1-1-1 0 0,0 1 1 0 0,-1-1-1 0 0,1 0 0 0 0,0 0 1 0 0,0 0-1 0 0,0 0 0 0 0,0-1 1 0 0,1 0-1 0 0,-1 0 0 0 0,1 0 12 0 0,62 10-1740 0 0,-6-12-5087 0 0,-44-2 3343 0 0,-6-1 1273 0 0</inkml:trace>
  <inkml:trace contextRef="#ctx0" brushRef="#br0" timeOffset="12969.746">8100 115 5097 0 0,'0'0'828'0'0,"0"0"-221"0"0,0 0 64 0 0,0 0 250 0 0,0 0 200 0 0,0 0 59 0 0,0 0-75 0 0,0 0-102 0 0,33-6-117 0 0,102-19-109 0 0,-24 19 869 0 0,-102 6-1499 0 0,-7-1-121 0 0,1 0 1 0 0,0 1 0 0 0,0-1-1 0 0,0 1 1 0 0,0-1 0 0 0,0 1-1 0 0,0 0 1 0 0,0 0-1 0 0,0 0 1 0 0,0 1 0 0 0,0-1-1 0 0,0 1 1 0 0,0-1 0 0 0,0 1-1 0 0,0 0 1 0 0,0 0-1 0 0,0 1 1 0 0,-1-1 0 0 0,1 0-1 0 0,0 1 1 0 0,-1 0 0 0 0,1 0-1 0 0,-1-1 1 0 0,0 2 0 0 0,1-1-1 0 0,-1 0 1 0 0,0 0-1 0 0,-1 0 1 0 0,1 1 0 0 0,0-1-1 0 0,-1 1 1 0 0,1 0 0 0 0,-1-1-1 0 0,1 3-26 0 0,-3 4 173 0 0,-1 0 0 0 0,-1 0-1 0 0,1 0 1 0 0,-1 0 0 0 0,-1 0-1 0 0,1-1 1 0 0,-2 1 0 0 0,1-1 0 0 0,-1 0-1 0 0,0 0 1 0 0,-1-1 0 0 0,0 1-1 0 0,-4 3-172 0 0,-32 52 521 0 0,40-60-511 0 0,0 0-1 0 0,0 0 1 0 0,0 0 0 0 0,1 0-1 0 0,-1 1 1 0 0,1-1-1 0 0,0 1 1 0 0,0-1 0 0 0,0 1-1 0 0,1-1 1 0 0,-1 1-1 0 0,1-1 1 0 0,0 1 0 0 0,0 0-1 0 0,0-1 1 0 0,0 1-1 0 0,1-1 1 0 0,-1 1 0 0 0,1 0-1 0 0,0-1 1 0 0,0 0-1 0 0,0 1 1 0 0,1-1 0 0 0,-1 1-1 0 0,1-1 1 0 0,0 0-1 0 0,0 0 1 0 0,0 0 0 0 0,0 0-1 0 0,0 0 1 0 0,1-1-1 0 0,-1 1 1 0 0,1-1 0 0 0,0 1-1 0 0,2 1-9 0 0,6 0 97 0 0,1 1 1 0 0,0-1-1 0 0,0-1 0 0 0,0 0 0 0 0,0 0 1 0 0,1-2-1 0 0,-1 1 0 0 0,1-2 0 0 0,1 1-97 0 0,40-1-4111 0 0,-23-1-2396 0 0,-25 1-3746 0 0</inkml:trace>
</inkml:ink>
</file>

<file path=ppt/ink/ink5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5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20036 0 0,'0'0'328'0'0,"0"0"-416"0"0,0 0-256 0 0,0 0-88 0 0,0 0 16 0 0,0 0 72 0 0,0 0-40 0 0,0 0-328 0 0,0 0-504 0 0,0 0-937 0 0,0 0-2888 0 0,0 0-4193 0 0</inkml:trace>
</inkml:ink>
</file>

<file path=ppt/ink/ink5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1049 0 0 0,'0'0'421'0'0,"0"0"382"0"0,0 0 296 0 0,0 0 285 0 0,0 0 253 0 0,0 0 170 0 0,0 0 33 0 0,0 0-107 0 0,0 0-225 0 0,8-9-276 0 0,312-372 3158 0 0,-202 247-4025 0 0,-6-5 0 0 0,20-43-365 0 0,-24-2 365 0 0,-100 165-279 0 0,-7 18-52 0 0,-1 1-75 0 0,0 0-111 0 0,0 12-497 0 0,-29 308 514 0 0,50 363 639 0 0,-34-598 57 0 0,12-84-463 0 0,0 0 0 0 0,-1 0 0 0 0,1 0 0 0 0,-1 0 0 0 0,1-1 0 0 0,-1 1 0 0 0,1 0-1 0 0,-1-1 1 0 0,1 1 0 0 0,-1-1 0 0 0,0 1 0 0 0,1-1 0 0 0,-1 0 0 0 0,0 0 0 0 0,1 1-1 0 0,-1-1 1 0 0,0-1 0 0 0,0 1 0 0 0,1 0 0 0 0,-1 0 0 0 0,0-1 0 0 0,1 1-1 0 0,-1 0 1 0 0,1-1 0 0 0,-1 0 0 0 0,1 1 0 0 0,-1-1 0 0 0,1 0 0 0 0,-1 0 0 0 0,1 0-1 0 0,-1 0 1 0 0,1 0 0 0 0,0 0 0 0 0,0 0 0 0 0,-1-1 0 0 0,1 1 0 0 0,0 0 0 0 0,0-1-1 0 0,0 1 1 0 0,1 0 0 0 0,-1-1 0 0 0,0 1 0 0 0,0-2-98 0 0,-2 0-44 0 0,-290-311-58 0 0,280 299-283 0 0,1 0 1 0 0,-2 1 0 0 0,0 1 0 0 0,0 0-1 0 0,-1 2 1 0 0,-1-1 0 0 0,0 2 0 0 0,-1 0 0 0 0,-6-3 384 0 0,7 10-3140 0 0,-2 13-8972 0 0,16-6 7602 0 0</inkml:trace>
</inkml:ink>
</file>

<file path=ppt/ink/ink5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82 4737 0 0,'0'0'3777'0'0,"0"0"-2294"0"0,0 0-1099 0 0,0 0-484 0 0,0 0-167 0 0,0 0 98 0 0,0 0 234 0 0,0 0 249 0 0,0 0 174 0 0,0 0 85 0 0,0 0 15 0 0,0 0-42 0 0,0 0-53 0 0,1 38-65 0 0,2 122-82 0 0,-19 57 415 0 0,-20-17 23 0 0,37-201-777 0 0,-1 1 0 0 0,0 0-1 0 0,1-1 1 0 0,-1 1-1 0 0,0 0 1 0 0,1 0 0 0 0,-1 0-1 0 0,1-1 1 0 0,-1 1 0 0 0,1 0-1 0 0,-1 0 1 0 0,0 0-1 0 0,1 0 1 0 0,-1 0 0 0 0,1 0-1 0 0,-1-1 1 0 0,1 1 0 0 0,-1 0-1 0 0,1 1 1 0 0,-1-1-1 0 0,1 0 1 0 0,-1 0 0 0 0,1 0-1 0 0,-1 0 1 0 0,1 0 0 0 0,-1 0-1 0 0,0 0 1 0 0,1 1 0 0 0,-1-1-1 0 0,1 0 1 0 0,-1 0-1 0 0,0 1 1 0 0,1-1 0 0 0,-1 0-1 0 0,1 1 1 0 0,-1-1 0 0 0,0 0-1 0 0,1 1 1 0 0,-1-1-1 0 0,0 0 1 0 0,0 1 0 0 0,1-1-1 0 0,-1 1 1 0 0,0-1 0 0 0,0 1-1 0 0,0-1 1 0 0,0 1-1 0 0,1-1 1 0 0,-1 0 0 0 0,0 1-1 0 0,0-1 1 0 0,0 1 0 0 0,0-1-1 0 0,0 1 1 0 0,0-1 0 0 0,0 1-1 0 0,0-1 1 0 0,0 1-1 0 0,-1-1 1 0 0,1 1 0 0 0,0-1-1 0 0,0 0 1 0 0,0 1 0 0 0,0-1-1 0 0,-1 1 1 0 0,1-1-1 0 0,0 1 1 0 0,0-1 0 0 0,-1 0-7 0 0,37-24 405 0 0,-32 21-380 0 0,25-21 4 0 0,1 1-1 0 0,1 1 0 0 0,1 2 0 0 0,1 1 0 0 0,0 1 0 0 0,2 2 1 0 0,0 2-1 0 0,1 1 0 0 0,4 0-28 0 0,-37 12 1 0 0,0-1-1 0 0,1 1 1 0 0,-1 0 0 0 0,0 0-1 0 0,1 0 1 0 0,-1 1 0 0 0,1-1-1 0 0,-1 1 1 0 0,0-1 0 0 0,1 1 0 0 0,-1 1-1 0 0,1-1 1 0 0,-1 0 0 0 0,1 1-1 0 0,-1-1 1 0 0,0 1 0 0 0,1 0-1 0 0,-1 0 1 0 0,0 1 0 0 0,0-1 0 0 0,1 1-1 0 0,-1-1 1 0 0,0 1 0 0 0,-1 0-1 0 0,1 0 1 0 0,0 0 0 0 0,-1 1-1 0 0,1-1 1 0 0,-1 1 0 0 0,1-1 0 0 0,-1 1-1 0 0,0 0 1 0 0,0 0 0 0 0,-1 0-1 0 0,1 0 1 0 0,0 0 0 0 0,-1 0-1 0 0,0 0 1 0 0,0 1 0 0 0,1 0-1 0 0,-2 8 104 0 0,0-1 0 0 0,-1 1 0 0 0,-1-1 0 0 0,1 0 0 0 0,-2 1-1 0 0,1-1 1 0 0,-2 0 0 0 0,1-1 0 0 0,-2 1 0 0 0,1 0 0 0 0,-1-1 0 0 0,-1 0 0 0 0,0 0 0 0 0,0-1 0 0 0,-1 0 0 0 0,-3 4-104 0 0,-137 125 1474 0 0,138-131-1427 0 0,1 0 0 0 0,-1-1 1 0 0,0 0-1 0 0,-1 0 0 0 0,1-1 1 0 0,-1 0-1 0 0,0 0 1 0 0,0-1-1 0 0,-1-1 0 0 0,1 0 1 0 0,-1 0-1 0 0,1-1 1 0 0,-3 0-48 0 0,11-3-66 0 0,0 0-1 0 0,0-1 1 0 0,0 1 0 0 0,0 0 0 0 0,0-1 0 0 0,0 1 0 0 0,1-1 0 0 0,-1 0 0 0 0,1 0-1 0 0,-1 1 1 0 0,1-1 0 0 0,-1 0 0 0 0,1 0 0 0 0,0 0 0 0 0,0 0 0 0 0,0 0 0 0 0,0-1-1 0 0,1 1 1 0 0,-1 0 0 0 0,1 0 0 0 0,-1-1 0 0 0,1 1 0 0 0,0 0 0 0 0,0-1 0 0 0,-1 1-1 0 0,2 0 1 0 0,-1-1 0 0 0,0 1 0 0 0,0 0 0 0 0,1 0 0 0 0,-1-1 0 0 0,1 1 0 0 0,1-2 66 0 0,-2-5-470 0 0,22-76-7894 0 0,-21 81 7256 0 0,7-13-6922 0 0</inkml:trace>
  <inkml:trace contextRef="#ctx0" brushRef="#br0" timeOffset="376.912">727 535 4065 0 0,'0'0'1572'0'0,"0"0"-445"0"0,0 0-96 0 0,0 0 301 0 0,0 0 294 0 0,0 0 74 0 0,0 0-190 0 0,0 0-312 0 0,0 0-297 0 0,0 0-235 0 0,0 0-200 0 0,0 0-115 0 0,0 0-74 0 0,-6 17-72 0 0,-40 110 55 0 0,45-122-257 0 0,-1 0 1 0 0,1 0-1 0 0,-1 0 1 0 0,2 1-1 0 0,-1-1 1 0 0,0 0-1 0 0,1 1 1 0 0,0-1-1 0 0,0 1 1 0 0,1-1-1 0 0,0 0 1 0 0,0 0 0 0 0,0 1-1 0 0,0-1 1 0 0,1 0-1 0 0,0 0 1 0 0,0 0-1 0 0,0 0 1 0 0,0 0-1 0 0,1-1 1 0 0,0 1-1 0 0,0-1 1 0 0,0 0-1 0 0,1 1 1 0 0,-1-2-1 0 0,1 1 1 0 0,0 0-1 0 0,0-1 1 0 0,0 1 0 0 0,1-1-1 0 0,-1 0 1 0 0,1-1-1 0 0,0 1 1 0 0,0-1-1 0 0,0 0 1 0 0,0 0-1 0 0,4 1-3 0 0,0-2 138 0 0,0 0-1 0 0,0-1 1 0 0,-1 1-1 0 0,1-2 1 0 0,0 1 0 0 0,0-1-1 0 0,-1-1 1 0 0,1 0-1 0 0,-1 0 1 0 0,1 0-1 0 0,-1-1 1 0 0,0 0-1 0 0,3-2-137 0 0,-4 1 138 0 0,0 0 0 0 0,0 0 0 0 0,-1-1 1 0 0,0 0-1 0 0,0 0 0 0 0,0 0 0 0 0,0-1 0 0 0,-1 0 0 0 0,0 0 0 0 0,0 0 0 0 0,-1-1 0 0 0,0 1 0 0 0,0-1 0 0 0,0 0 0 0 0,-1 0 0 0 0,0-1 0 0 0,-1 1 0 0 0,1 0 0 0 0,-1-1 0 0 0,-1 0 0 0 0,1 0 0 0 0,-1-7-138 0 0,0 9-8 0 0,-1 0-1 0 0,0 0 0 0 0,0 0 1 0 0,-1 0-1 0 0,0 0 1 0 0,0 0-1 0 0,0 0 0 0 0,-1 1 1 0 0,0-1-1 0 0,0 0 0 0 0,0 1 1 0 0,-1-1-1 0 0,0 1 1 0 0,0 0-1 0 0,0 0 0 0 0,0 0 1 0 0,-1 0-1 0 0,0 1 0 0 0,0-1 1 0 0,0 1-1 0 0,-1 0 1 0 0,-3-2 7 0 0,3 2-248 0 0,0 2-1 0 0,0-1 0 0 0,0 0 0 0 0,0 1 0 0 0,0 0 0 0 0,0 1 0 0 0,-1-1 0 0 0,1 1 0 0 0,-1 0 0 0 0,1 0 0 0 0,-1 0 0 0 0,1 1 0 0 0,-1 0 0 0 0,0 0 0 0 0,1 0 0 0 0,-4 2 250 0 0,-35 13-4674 0 0,16 1-2784 0 0,12-4 537 0 0</inkml:trace>
  <inkml:trace contextRef="#ctx0" brushRef="#br0" timeOffset="832.738">1099 594 7762 0 0,'0'0'1175'0'0,"0"0"-635"0"0,0 0-335 0 0,0 0 95 0 0,0 0 271 0 0,0 0 216 0 0,0 0 60 0 0,0 0-97 0 0,0 0-208 0 0,0 0-179 0 0,0 0-143 0 0,0 0-83 0 0,3 27-34 0 0,11 83-23 0 0,-15-107-69 0 0,1-1 1 0 0,0 1-1 0 0,0 0 1 0 0,0-1-1 0 0,1 1 0 0 0,-1 0 1 0 0,1-1-1 0 0,-1 1 1 0 0,1-1-1 0 0,0 1 1 0 0,0-1-1 0 0,0 1 0 0 0,0-1 1 0 0,0 0-1 0 0,1 1 1 0 0,-1-1-1 0 0,1 0 1 0 0,-1 0-1 0 0,1 0 1 0 0,0 0-1 0 0,0 0 0 0 0,0 0 1 0 0,0-1-1 0 0,0 1 1 0 0,0-1-1 0 0,1 1-11 0 0,4 2 75 0 0,0-2 117 0 0,1 0-1 0 0,0 0 1 0 0,-1 0 0 0 0,1-1 0 0 0,0 0 0 0 0,0 0 0 0 0,0-1-1 0 0,0 0 1 0 0,0-1 0 0 0,0 0 0 0 0,0 0 0 0 0,0 0 0 0 0,0-1-1 0 0,-1 0 1 0 0,1-1 0 0 0,-1 0 0 0 0,1 0 0 0 0,-1 0 0 0 0,0-1-1 0 0,0 0 1 0 0,0-1 0 0 0,-1 1 0 0 0,5-6-192 0 0,-3 6 77 0 0,10-8 99 0 0,0 1 0 0 0,-1-2 0 0 0,0-1 0 0 0,-1 0 0 0 0,-1 0 0 0 0,0-2 0 0 0,-1 0-1 0 0,0-1 1 0 0,-2 0 0 0 0,10-17-176 0 0,-14 19-686 0 0,-1 0-1 0 0,0 0 0 0 0,-1-1 0 0 0,-1 0 0 0 0,0 0 0 0 0,-1 0 0 0 0,-1-1 0 0 0,0 1 0 0 0,-1-2 687 0 0,0-4-5583 0 0,-1 6-3654 0 0</inkml:trace>
  <inkml:trace contextRef="#ctx0" brushRef="#br0" timeOffset="1087.27">1817 1 11578 0 0,'0'0'1126'0'0,"0"0"-523"0"0,0 0-198 0 0,0 0 245 0 0,0 0 334 0 0,0 0 184 0 0,0 0-16 0 0,0 0-191 0 0,0 0-175 0 0,4 35-171 0 0,12 115-136 0 0,-12 14 423 0 0,5 142-1057 0 0,-8-299-70 0 0,-2 25-2507 0 0,-15-23-8495 0 0,10-9 4157 0 0</inkml:trace>
  <inkml:trace contextRef="#ctx0" brushRef="#br0" timeOffset="1336.222">1487 314 12259 0 0,'0'0'1784'0'0,"0"0"-1208"0"0,0 0-440 0 0,0 0 112 0 0,0 0 48 0 0,0 0 32 0 0,201-19 16 0 0,-155 19-32 0 0,2 0-63 0 0,3 0-57 0 0,3 0-72 0 0,5 0-136 0 0,0 0-264 0 0,-2 0-801 0 0,-11 0-2383 0 0,-17 0-6915 0 0</inkml:trace>
</inkml:ink>
</file>

<file path=ppt/ink/ink5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2.9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357 50 0 0 0,'0'0'740'0'0,"0"0"760"0"0,0 0 93 0 0,0 0-64 0 0,0 0-40 0 0,4-6-45 0 0,14-22-73 0 0,-19 27-1226 0 0,1 0 1 0 0,-1 0-1 0 0,1 0 1 0 0,-1 0-1 0 0,1 0 1 0 0,-1 0-1 0 0,0 1 0 0 0,1-1 1 0 0,-1 0-1 0 0,0 0 1 0 0,0 1-1 0 0,1-1 1 0 0,-1 0-1 0 0,0 1 0 0 0,0-1 1 0 0,0 1-1 0 0,0-1 1 0 0,0 1-1 0 0,0-1 1 0 0,0 1-1 0 0,0 0 0 0 0,0 0 1 0 0,0-1-1 0 0,0 1 1 0 0,0 0-1 0 0,0 0 1 0 0,0 0-1 0 0,0 0 0 0 0,-1 0 1 0 0,1 0-1 0 0,0 1 1 0 0,0-1-1 0 0,0 0 1 0 0,0 0-1 0 0,0 1 0 0 0,0-1-145 0 0,-1 0 258 0 0,-8 1-143 0 0,1 0-1 0 0,0 0 0 0 0,0 1 1 0 0,0 0-1 0 0,0 1 0 0 0,0 0 1 0 0,1 0-1 0 0,-1 1 0 0 0,1 0 1 0 0,0 1-1 0 0,0-1 0 0 0,0 1 1 0 0,1 1-1 0 0,-1 0 0 0 0,-3 4-114 0 0,-5 0 23 0 0,1 0-1 0 0,0 1 0 0 0,1 1 1 0 0,0 1-1 0 0,1 0 1 0 0,1 0-1 0 0,0 1 0 0 0,0 1 1 0 0,1 0-1 0 0,1 1 1 0 0,1-1-1 0 0,0 2 0 0 0,1 0 1 0 0,1 0-1 0 0,1 0 1 0 0,0 1-1 0 0,1-1 0 0 0,1 2 1 0 0,0 0-23 0 0,4-15-2 0 0,-1 0 1 0 0,0 0 0 0 0,1 0-1 0 0,0 0 1 0 0,0 0-1 0 0,0 0 1 0 0,0 0 0 0 0,1 0-1 0 0,-1 0 1 0 0,1 0 0 0 0,0 0-1 0 0,1 0 1 0 0,-1 0-1 0 0,1 0 1 0 0,-1 0 0 0 0,1-1-1 0 0,0 1 1 0 0,0-1 0 0 0,1 1-1 0 0,-1-1 1 0 0,1 0-1 0 0,0 0 1 0 0,0 0 0 0 0,0 0-1 0 0,0-1 1 0 0,0 1 0 0 0,0-1-1 0 0,1 1 1 0 0,-1-1 0 0 0,1 0-1 0 0,0-1 1 0 0,0 1-1 0 0,-1-1 1 0 0,3 1 1 0 0,7 0 91 0 0,-1-1 0 0 0,1 0 0 0 0,0-1 0 0 0,-1 0 0 0 0,1-1 0 0 0,0-1 1 0 0,-1 0-1 0 0,0 0 0 0 0,1-1 0 0 0,-1-1 0 0 0,0 0 0 0 0,0-1 0 0 0,-1 0 0 0 0,1-1 0 0 0,-1 0 0 0 0,8-6-91 0 0,158-134 1002 0 0,-173 142-991 0 0,135-128 518 0 0,-131 162-825 0 0,-7-25 318 0 0,-1 5-144 0 0,0 1 0 0 0,1 0 1 0 0,1 0-1 0 0,0-1 0 0 0,0 1 0 0 0,1-1 1 0 0,0 0-1 0 0,1 1 0 0 0,0-1 0 0 0,1-1 1 0 0,0 1-1 0 0,0-1 0 0 0,1 0 0 0 0,0 0 1 0 0,1-1-1 0 0,0 1 0 0 0,0-1 1 0 0,1-1-1 0 0,0 0 0 0 0,0 0 0 0 0,1 0 1 0 0,0-1-1 0 0,0 0 0 0 0,0-1 0 0 0,1 0 122 0 0,60 14-3880 0 0,-23-13-3299 0 0,-28-6 1304 0 0</inkml:trace>
</inkml:ink>
</file>

<file path=ppt/ink/ink5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6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1 762 0 0 0,'0'0'764'0'0,"0"0"966"0"0,0 0 176 0 0,0 0-135 0 0,0 0-144 0 0,0 0-152 0 0,0 0-118 0 0,0 0-112 0 0,0 0-97 0 0,0 0-79 0 0,18-4-88 0 0,57-15-119 0 0,-19-18 514 0 0,-45 24-1137 0 0,97-116 948 0 0,-94 181-1533 0 0,3 65 665 0 0,-6 0 1 0 0,-5 1-1 0 0,-8 104-319 0 0,2-205 35 0 0,-1 1-1 0 0,-1 0 0 0 0,0-1 1 0 0,-1 1-1 0 0,-1-1 1 0 0,-1 0-1 0 0,-1 0 0 0 0,0 0 1 0 0,-1-1-1 0 0,0 0 0 0 0,-2 0 1 0 0,-4 7-35 0 0,12-22 28 0 0,0 0 0 0 0,0 1 0 0 0,0-1 0 0 0,-1 0 0 0 0,1 1 1 0 0,0-1-1 0 0,0 0 0 0 0,-1 0 0 0 0,1 0 0 0 0,0 0 1 0 0,-1 0-1 0 0,1 0 0 0 0,-1-1 0 0 0,1 1 0 0 0,-1 0 0 0 0,0-1 1 0 0,1 1-1 0 0,-1-1 0 0 0,0 0 0 0 0,1 1 0 0 0,-1-1 1 0 0,0 0-1 0 0,1 0 0 0 0,-1 0 0 0 0,0 0 0 0 0,0-1 0 0 0,1 1 1 0 0,-1 0-1 0 0,0-1 0 0 0,1 1 0 0 0,-1-1 0 0 0,1 1 1 0 0,-1-1-1 0 0,1 0 0 0 0,-1 0 0 0 0,1 1 0 0 0,-1-1 0 0 0,1 0 1 0 0,0-1-1 0 0,-1 1 0 0 0,1 0 0 0 0,0 0 0 0 0,0 0 1 0 0,0-1-1 0 0,0 1 0 0 0,0-1-28 0 0,-4-13-24 0 0,1-1 0 0 0,1 1 0 0 0,0-1 0 0 0,1 0 0 0 0,1 0 0 0 0,1 0 0 0 0,0 0 0 0 0,1 0 0 0 0,0 0 0 0 0,1 0 0 0 0,1 0 0 0 0,1 0 0 0 0,0 1 0 0 0,1-1 0 0 0,7-12 24 0 0,7-22-108 0 0,2 1 0 0 0,3 1 0 0 0,1 1 1 0 0,3 1-1 0 0,1 1 0 0 0,3 2 0 0 0,1 1 0 0 0,2 1 1 0 0,2 2-1 0 0,1 2 0 0 0,2 2 0 0 0,23-15 108 0 0,-49 38 0 0 0,2 1-1 0 0,0 0 1 0 0,0 1-1 0 0,1 0 1 0 0,1 1-1 0 0,-1 2 1 0 0,1-1-1 0 0,0 2 1 0 0,1 1-1 0 0,0 0 1 0 0,0 1-1 0 0,0 1 1 0 0,0 1-1 0 0,0 0 1 0 0,-13 3 15 0 0,-1 0-1 0 0,0 0 0 0 0,0 0 0 0 0,0 0 0 0 0,0 1 0 0 0,0 0 1 0 0,0 0-1 0 0,0 0 0 0 0,0 1 0 0 0,-1 0 0 0 0,1 0 0 0 0,-1 0 0 0 0,0 0 1 0 0,0 1-1 0 0,0-1 0 0 0,0 1 0 0 0,-1 0 0 0 0,1 0 0 0 0,-1 0 1 0 0,0 1-1 0 0,0-1 0 0 0,-1 1 0 0 0,1 0 0 0 0,-1 0 0 0 0,0 0 0 0 0,0 0 1 0 0,-1 0-1 0 0,0 0 0 0 0,0 0 0 0 0,0 1 0 0 0,0-1 0 0 0,-1 0 0 0 0,0 0 1 0 0,0 1-1 0 0,0-1 0 0 0,-1 3-14 0 0,1 8 66 0 0,-1 0 0 0 0,-1-1 0 0 0,0 1 0 0 0,-1-1 0 0 0,-1 0 0 0 0,0 0 0 0 0,-1 0 0 0 0,-1 0 0 0 0,0-1-1 0 0,-1 0 1 0 0,0 0 0 0 0,-1 0 0 0 0,-1-1 0 0 0,-9 11-66 0 0,-3 1 71 0 0,-1 0-1 0 0,-1-2 1 0 0,-1-1 0 0 0,0 0-1 0 0,-2-2 1 0 0,-20 12-71 0 0,33-24-54 0 0,1 0 0 0 0,-1-1 0 0 0,-1-1 1 0 0,0 0-1 0 0,1 0 0 0 0,-2-2 0 0 0,1 0 0 0 0,0 0 0 0 0,-1-1 1 0 0,0-1-1 0 0,0 0 0 0 0,1-2 0 0 0,-1 1 0 0 0,-8-2 54 0 0,20 1-156 0 0,0-1-1 0 0,-1 1 1 0 0,1 0-1 0 0,0-1 1 0 0,0 0 0 0 0,0 0-1 0 0,0 0 1 0 0,0 0-1 0 0,0 0 1 0 0,0-1-1 0 0,1 1 1 0 0,-1-1-1 0 0,0 0 1 0 0,1 0-1 0 0,-1 0 1 0 0,1 0-1 0 0,0 0 1 0 0,0-1-1 0 0,0 1 1 0 0,0-1-1 0 0,0 1 1 0 0,0-1-1 0 0,1 1 1 0 0,-1-1-1 0 0,1 0 1 0 0,-1-1 156 0 0,-4-37-5920 0 0,18-2-3496 0 0,-3 27 8320 0 0</inkml:trace>
  <inkml:trace contextRef="#ctx0" brushRef="#br0" timeOffset="350.4">1391 637 1864 0 0,'0'0'2605'0'0,"0"0"-135"0"0,0 0-152 0 0,0 0-222 0 0,0 0-353 0 0,0 0-351 0 0,0 0-293 0 0,0 0-206 0 0,0 0-180 0 0,0 0-181 0 0,0 0-106 0 0,0 0-80 0 0,0 0-66 0 0,-30 13-64 0 0,-93 41-64 0 0,53-3-25 0 0,62-44-149 0 0,0 0 0 0 0,0 0 0 0 0,1 1-1 0 0,0 0 1 0 0,1 1 0 0 0,-1-1 0 0 0,2 1 0 0 0,-1 0-1 0 0,1 1 1 0 0,1-1 0 0 0,0 1 0 0 0,0 0 0 0 0,1 0 0 0 0,0 1-1 0 0,1-1 1 0 0,0 1 0 0 0,0-1 0 0 0,1 1 0 0 0,1 7 22 0 0,-1-13-18 0 0,1 0-1 0 0,0 0 1 0 0,1 0 0 0 0,-1 0 0 0 0,1 0 0 0 0,0 0-1 0 0,0 0 1 0 0,1 0 0 0 0,-1 0 0 0 0,1 0 0 0 0,0-1-1 0 0,1 1 1 0 0,-1-1 0 0 0,1 1 0 0 0,-1-1 0 0 0,1 0-1 0 0,1 0 1 0 0,-1 0 0 0 0,1 0 0 0 0,-1-1 0 0 0,1 1-1 0 0,0-1 1 0 0,0 0 0 0 0,0 0 0 0 0,1-1 0 0 0,-1 1-1 0 0,1-1 1 0 0,-1 0 0 0 0,1 0 0 0 0,0 0 0 0 0,3 0 18 0 0,0 0 46 0 0,0-1 1 0 0,0 0 0 0 0,0 0 0 0 0,0-1-1 0 0,0 0 1 0 0,0-1 0 0 0,0 1 0 0 0,0-1-1 0 0,0-1 1 0 0,0 0 0 0 0,0 0 0 0 0,0 0-1 0 0,-1-1 1 0 0,1 0 0 0 0,-1-1 0 0 0,0 1-1 0 0,5-4-46 0 0,0-1 159 0 0,1 1 0 0 0,-2-2 0 0 0,1 0 0 0 0,-1 0 0 0 0,0-1 0 0 0,-1 0 0 0 0,0-1 0 0 0,-1 0 0 0 0,0-1 0 0 0,0 0 0 0 0,-2 0 0 0 0,1-1 0 0 0,-2 0 0 0 0,1 0 0 0 0,1-9-159 0 0,-3 10-70 0 0,-1 0 0 0 0,0-1 0 0 0,-1 1 0 0 0,-1-1 0 0 0,0 0 0 0 0,-1 1 0 0 0,0-1 0 0 0,-1 0 0 0 0,0 0 0 0 0,-1 0 0 0 0,0 0 0 0 0,-1 0 0 0 0,-1 1 0 0 0,0-1 0 0 0,-1 1 0 0 0,0 0 0 0 0,-1-1 0 0 0,-4-6 70 0 0,-29-31-3774 0 0,1 30-6586 0 0,29 20 4288 0 0</inkml:trace>
  <inkml:trace contextRef="#ctx0" brushRef="#br0" timeOffset="599.089">1812 792 8506 0 0,'0'0'3585'0'0,"0"0"-2432"0"0,0 0-806 0 0,0 0 117 0 0,0 0 189 0 0,0 0 50 0 0,0 0-133 0 0,0 0-240 0 0,0 0-177 0 0,0 0-116 0 0,-19 31-56 0 0,-59 97-58 0 0,47-71-399 0 0,29-40-1004 0 0,1-7-3104 0 0,1-8 2103 0 0,0-1-4903 0 0</inkml:trace>
  <inkml:trace contextRef="#ctx0" brushRef="#br0" timeOffset="1099.465">1987 898 4793 0 0,'0'0'2582'0'0,"0"0"-1026"0"0,0 0-174 0 0,0 0 201 0 0,0 0 33 0 0,0 0-210 0 0,0 0-401 0 0,0 0-332 0 0,0 0-203 0 0,0 0-114 0 0,0 0-84 0 0,17-33-72 0 0,53-107-43 0 0,-5 39-16 0 0,-44 77-246 0 0,-21 25 68 0 0,0 0 0 0 0,0 0 1 0 0,0 0-1 0 0,0 1 0 0 0,0-1 1 0 0,0 0-1 0 0,1 0 0 0 0,-1 0 1 0 0,0 0-1 0 0,1 0 1 0 0,-1 0-1 0 0,1 0 0 0 0,-1 0 1 0 0,1 0-1 0 0,0-1 0 0 0,-1 1 1 0 0,1 0-1 0 0,0 0 0 0 0,-1 0 1 0 0,1-1-1 0 0,0 1 1 0 0,0 0-1 0 0,0-1 0 0 0,0 1 1 0 0,0-1-1 0 0,0 1 0 0 0,0-1 1 0 0,0 1-1 0 0,0-1 0 0 0,0 1 1 0 0,0-1-1 0 0,0 0 1 0 0,0 0-1 0 0,0 0 0 0 0,0 0 1 0 0,0 1-1 0 0,0-1 0 0 0,0-1 1 0 0,0 1-1 0 0,0 0 0 0 0,0 0 1 0 0,0 0-1 0 0,0 0 1 0 0,0-1-1 0 0,1 1 0 0 0,-1-1 1 0 0,-1 1-1 0 0,1-1 0 0 0,0 1 1 0 0,0-1-1 0 0,0 1 0 0 0,0-1 1 0 0,0 0-1 0 0,0 1 1 0 0,-1-1-1 0 0,1 0 0 0 0,0 0 1 0 0,0 0-1 0 0,-1 0 0 0 0,1 1 1 0 0,-1-1-1 0 0,1 0 0 0 0,-1 0 1 0 0,1 0-1 0 0,-1 0 1 0 0,0 0-1 0 0,1 0 0 0 0,-1 0 1 0 0,0 0-1 0 0,0-1 37 0 0,4 157-1027 0 0,-4-149 1058 0 0,0-1 0 0 0,1 1 0 0 0,-1-1 0 0 0,1 1 0 0 0,0-1 0 0 0,0 0 0 0 0,1 1 0 0 0,-1-1 1 0 0,1 0-1 0 0,0 0 0 0 0,1 0 0 0 0,-1 0 0 0 0,1 0 0 0 0,0-1 0 0 0,0 1 0 0 0,1-1 0 0 0,-1 0 0 0 0,1 0 0 0 0,0 0 0 0 0,0 0 0 0 0,0 0 0 0 0,1-1 0 0 0,-1 0 0 0 0,1 0 0 0 0,0 0 0 0 0,0-1 0 0 0,0 0 0 0 0,0 0 0 0 0,0 0 1 0 0,0 0-1 0 0,1-1 0 0 0,2 1-31 0 0,0-1 209 0 0,1-1 0 0 0,-1 0 1 0 0,0 0-1 0 0,1 0 0 0 0,-1-1 1 0 0,0-1-1 0 0,0 1 0 0 0,1-2 1 0 0,-1 1-1 0 0,-1-1 1 0 0,1 0-1 0 0,0 0 0 0 0,-1-1 1 0 0,1 0-1 0 0,-1-1 0 0 0,0 1 1 0 0,-1-1-1 0 0,1-1 0 0 0,-1 1 1 0 0,0-1-1 0 0,4-5-209 0 0,104-150 907 0 0,-113 160-909 0 0,53-110-1749 0 0,-22 41-5220 0 0,-19 46-1824 0 0</inkml:trace>
  <inkml:trace contextRef="#ctx0" brushRef="#br0" timeOffset="1317.978">3101 0 7994 0 0,'0'0'4370'0'0,"0"0"-2816"0"0,0 0-692 0 0,0 0 152 0 0,0 0 132 0 0,-9 34 35 0 0,-26 111-106 0 0,1 52 1372 0 0,-22 155-1715 0 0,54-293-865 0 0,3-50-218 0 0,0-1 1 0 0,-1 1-1 0 0,-1-1 1 0 0,1 1-1 0 0,-1-1 1 0 0,-1 1-1 0 0,1-1 1 0 0,-2 1 0 0 0,1-1-1 0 0,-1 0 1 0 0,-3 7 350 0 0,-38 9-15542 0 0,39-23 13485 0 0,-3-1 1269 0 0</inkml:trace>
  <inkml:trace contextRef="#ctx0" brushRef="#br0" timeOffset="1530.566">2771 357 7082 0 0,'0'0'1872'0'0,"0"0"-560"0"0,0 0-224 0 0,0 0-95 0 0,0 0-193 0 0,0 0-280 0 0,0 0-160 0 0,203-29-144 0 0,-177 29-72 0 0,3 0 8 0 0,0 3-80 0 0,-5 5-48 0 0,2-5-96 0 0,-6 8-216 0 0,3-3-576 0 0,-7-1-1489 0 0,-7 1-2232 0 0,-1-5-1888 0 0</inkml:trace>
  <inkml:trace contextRef="#ctx0" brushRef="#br0" timeOffset="769.829">1772 99 7178 0 0,'0'0'672'0'0,"0"0"-696"0"0,0 0-528 0 0,0 0-489 0 0,0 0-103 0 0,0 0-312 0 0,0 0-841 0 0,0 0 961 0 0</inkml:trace>
  <inkml:trace contextRef="#ctx0" brushRef="#br0" timeOffset="2055.978">1762 85 0 0 0,'0'0'958'0'0,"0"0"441"0"0,0 0 109 0 0,0 0-80 0 0,0 0-134 0 0,0 0-218 0 0,0 0-241 0 0,0 0-194 0 0,0 0-149 0 0,0 0-148 0 0,-6 1-114 0 0,-18 4-89 0 0,24-5-134 0 0,0 0-1 0 0,1 0 1 0 0,-1 0-1 0 0,0 0 0 0 0,1 0 1 0 0,-1 0-1 0 0,0 0 1 0 0,1 0-1 0 0,-1 0 1 0 0,0 0-1 0 0,0 0 1 0 0,1 0-1 0 0,-1 0 1 0 0,0 0-1 0 0,1 0 1 0 0,-1 0-1 0 0,0 0 0 0 0,1 0 1 0 0,-1 0-1 0 0,0 0 1 0 0,0 1-1 0 0,1-1 1 0 0,-1 0-1 0 0,0 0 1 0 0,1 0-1 0 0,-1 1 1 0 0,0-1-1 0 0,0 0 0 0 0,0 0 1 0 0,1 0-1 0 0,-1 1 1 0 0,0-1-1 0 0,0 0 1 0 0,0 0-1 0 0,0 1 1 0 0,1-1-1 0 0,-1 0 1 0 0,0 1-1 0 0,0-1 0 0 0,0 0 1 0 0,0 1-1 0 0,0-1 1 0 0,0 0-1 0 0,0 0 1 0 0,0 1-1 0 0,0-1 1 0 0,0 0-1 0 0,0 1 1 0 0,0-1-1 0 0,0 0 1 0 0,0 1-1 0 0,0-1 0 0 0,0 0 1 0 0,0 1-1 0 0,0-1 1 0 0,-1 0-1 0 0,1 0 1 0 0,0 1-1 0 0,0-1 1 0 0,0 0-1 0 0,0 0 1 0 0,-1 1-1 0 0,1-1-6 0 0,26-2-26 0 0,-13 1-1789 0 0,-2 0-3462 0 0,-7 1 1642 0 0</inkml:trace>
</inkml:ink>
</file>

<file path=ppt/ink/ink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6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66 363 184 0 0,'0'0'1308'0'0,"0"0"-5"0"0,0 0 71 0 0,0 0 176 0 0,0 0 174 0 0,0 0-38 0 0,0 0-275 0 0,0 0-386 0 0,0 0-299 0 0,0 0-114 0 0,0 0 19 0 0,0 0 83 0 0,0 0 28 0 0,6 10-67 0 0,86 139 1643 0 0,-73-119-2197 0 0,-2 1 0 0 0,-1 1 1 0 0,-1 1-1 0 0,-2 0 0 0 0,-1 0 1 0 0,0 6-122 0 0,16 57 174 0 0,-24-117 2838 0 0,4-24-2716 0 0,1-27 53 0 0,5 1 1 0 0,2 1-1 0 0,3 0 0 0 0,24-56-349 0 0,3 1-749 0 0,-46 125 233 0 0,0 0-284 0 0,0 0-305 0 0,-6 47-11920 0 0,3-35 5630 0 0</inkml:trace>
  <inkml:trace contextRef="#ctx0" brushRef="#br0" timeOffset="313.808">541 727 10018 0 0,'0'0'1658'0'0,"0"0"-765"0"0,0 0-393 0 0,0 0 169 0 0,0 0 325 0 0,0 0 191 0 0,0 0-28 0 0,0 0-187 0 0,0 0-266 0 0,0 0-236 0 0,0 0-168 0 0,-1 32-102 0 0,-2 100-62 0 0,0 1 348 0 0,3-95-5313 0 0,18-117-9752 0 0,-16 70 13657 0 0</inkml:trace>
  <inkml:trace contextRef="#ctx0" brushRef="#br0" timeOffset="800.425">523 606 0 0 0,'0'0'551'0'0,"0"0"549"0"0,0 0 346 0 0,0 0 275 0 0,0 0 208 0 0,0 0-22 0 0,0 0-203 0 0,0 0-307 0 0,0 0-361 0 0,0 0-304 0 0,0 0-193 0 0,0 0-78 0 0,-6 1 1254 0 0,14 3-1324 0 0,-1-1 0 0 0,1 0 0 0 0,0-1 0 0 0,0 1 1 0 0,0-1-1 0 0,0-1 0 0 0,0 0 0 0 0,0 0 0 0 0,1 0 0 0 0,-1-1 0 0 0,0 0 0 0 0,4-1-391 0 0,-3 0 69 0 0,1 1-1 0 0,-1 0 0 0 0,0 0 1 0 0,1 1-1 0 0,-1 1 1 0 0,0 0-1 0 0,1 0 0 0 0,-1 0 1 0 0,0 1-1 0 0,3 2-68 0 0,-9-2 18 0 0,0 0 1 0 0,0 0-1 0 0,-1 0 0 0 0,1 0 0 0 0,-1 1 0 0 0,0-1 0 0 0,0 1 1 0 0,0-1-1 0 0,-1 1 0 0 0,1 0 0 0 0,-1 0 0 0 0,0 0 0 0 0,0 0 0 0 0,0 0 1 0 0,0 0-1 0 0,-1 0 0 0 0,1 0 0 0 0,-1 0 0 0 0,0 0 0 0 0,-1 0 1 0 0,1 0-1 0 0,-1 0 0 0 0,1 0 0 0 0,-1 0 0 0 0,0 0 0 0 0,-1 0 0 0 0,1 0 1 0 0,-1-1-1 0 0,0 1 0 0 0,1 0 0 0 0,-3 1-18 0 0,-35 54 151 0 0,38-57-160 0 0,0-1 1 0 0,0 1-1 0 0,0-1 1 0 0,1 1-1 0 0,-1 0 1 0 0,0-1-1 0 0,1 1 0 0 0,-1 0 1 0 0,1 0-1 0 0,0-1 1 0 0,-1 1-1 0 0,1 0 1 0 0,0 0-1 0 0,0 0 1 0 0,0 0-1 0 0,1-1 1 0 0,-1 1-1 0 0,0 0 1 0 0,1 0-1 0 0,-1 0 1 0 0,1-1-1 0 0,-1 1 0 0 0,1 0 1 0 0,0-1-1 0 0,0 1 1 0 0,0-1-1 0 0,0 1 1 0 0,0-1-1 0 0,0 1 1 0 0,0-1-1 0 0,0 1 1 0 0,0-1-1 0 0,1 0 1 0 0,-1 0-1 0 0,2 1 9 0 0,41 20-93 0 0,36 30 35 0 0,-78-49 75 0 0,0 0 0 0 0,0 0-1 0 0,-1 1 1 0 0,1-1 0 0 0,-1 1 0 0 0,0-1-1 0 0,0 1 1 0 0,0 0 0 0 0,-1-1 0 0 0,1 1-1 0 0,-1 0 1 0 0,0 0 0 0 0,0-1-1 0 0,0 1 1 0 0,-1 0 0 0 0,1 0 0 0 0,-1-1-1 0 0,0 1 1 0 0,0 0 0 0 0,0-1-1 0 0,0 1 1 0 0,-1-1 0 0 0,1 0 0 0 0,-1 1-1 0 0,0-1 1 0 0,0 0 0 0 0,0 0-1 0 0,0 0 1 0 0,-1 0 0 0 0,1 0 0 0 0,-1-1-1 0 0,0 1 1 0 0,0-1 0 0 0,0 0-1 0 0,0 1 1 0 0,0-1 0 0 0,0-1 0 0 0,-1 1-1 0 0,1 0 1 0 0,-1-1 0 0 0,-1 1-17 0 0,-4 3-69 0 0,-1-1 1 0 0,1 0 0 0 0,0-1-1 0 0,-1 0 1 0 0,0 0 0 0 0,0-1-1 0 0,0 0 1 0 0,0-1-1 0 0,0 0 1 0 0,0 0 0 0 0,0-1-1 0 0,-7-1 69 0 0,-11-6-4092 0 0,1-7-3698 0 0,24 10-1280 0 0</inkml:trace>
  <inkml:trace contextRef="#ctx0" brushRef="#br0" timeOffset="1583.713">0 157 0 0 0,'0'0'883'0'0,"0"0"693"0"0,0 0 327 0 0,0 0-34 0 0,0 0-282 0 0,0 0-404 0 0,0 0-365 0 0,0 0-204 0 0,0 0-97 0 0,0 0 11 0 0,14-1 1864 0 0,119-9 1180 0 0,0 2-2534 0 0,-87-6 266 0 0,-46 13-956 0 0,-6-24 1223 0 0,-75-38-957 0 0,45 41-609 0 0,28 15-508 0 0,11 2-5479 0 0,21 7-4637 0 0,-16 1 5401 0 0</inkml:trace>
  <inkml:trace contextRef="#ctx0" brushRef="#br0" timeOffset="2011.992">972 514 2873 0 0,'0'0'1619'0'0,"0"0"-88"0"0,0 0 12 0 0,0 0 206 0 0,0 0 144 0 0,0 0-182 0 0,0 0-412 0 0,0 0-430 0 0,0 0-337 0 0,0 0-162 0 0,0 0-46 0 0,0 0 17 0 0,0 0 23 0 0,8-3 27 0 0,82-9 973 0 0,200 6 29 0 0,-254 2-1566 0 0,14-3-916 0 0,-18-1-3937 0 0,-29 7 3060 0 0,-2 1-7076 0 0,-1 0 6172 0 0</inkml:trace>
  <inkml:trace contextRef="#ctx0" brushRef="#br0" timeOffset="2250.01">1059 665 3673 0 0,'0'0'2352'0'0,"0"0"-963"0"0,0 0-427 0 0,0 0 289 0 0,0 0 400 0 0,0 0 192 0 0,0 0-130 0 0,0 0-353 0 0,0 0-381 0 0,0 0-322 0 0,0 0-228 0 0,0 0-152 0 0,34 6-85 0 0,110 21-69 0 0,-57-20-89 0 0,-10-12-1545 0 0,-51 1-1591 0 0,-1-2-3343 0 0,-12 3-1382 0 0</inkml:trace>
</inkml:ink>
</file>

<file path=ppt/ink/ink5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3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7 364 0 0 0,'0'0'1256'0'0,"0"0"551"0"0,0 0 151 0 0,0 0-55 0 0,0 0-92 0 0,0 0-146 0 0,33-3-153 0 0,106-11-133 0 0,-59-9 441 0 0,-66 15-1445 0 0,8-2-81 0 0,0-1 0 0 0,-2-1 0 0 0,1 0 0 0 0,-2-2 0 0 0,1 0 0 0 0,-2-1 0 0 0,0-1 0 0 0,-1-1 0 0 0,-1-1 0 0 0,0 0 0 0 0,-2-1 0 0 0,0 0 0 0 0,-1-1 0 0 0,0-1 0 0 0,-2-1-294 0 0,-6-20 286 0 0,-5 42-316 0 0,0-1 0 0 0,0 0 1 0 0,0 1-1 0 0,0-1 1 0 0,0 0-1 0 0,0 1 0 0 0,-1-1 1 0 0,1 0-1 0 0,0 1 0 0 0,0-1 1 0 0,-1 1-1 0 0,1-1 0 0 0,0 0 1 0 0,-1 1-1 0 0,1-1 1 0 0,0 1-1 0 0,-1-1 0 0 0,1 1 1 0 0,-1-1-1 0 0,1 1 0 0 0,-1 0 1 0 0,1-1-1 0 0,-1 1 0 0 0,0-1 1 0 0,1 1-1 0 0,-1 0 0 0 0,1 0 1 0 0,-1-1-1 0 0,0 1 1 0 0,1 0-1 0 0,-1 0 0 0 0,0 0 1 0 0,1 0-1 0 0,-1-1 0 0 0,1 1 1 0 0,-1 0-1 0 0,0 0 0 0 0,1 0 1 0 0,-1 1-1 0 0,0-1 1 0 0,1 0-1 0 0,-1 0 0 0 0,0 0 1 0 0,1 0-1 0 0,-1 1 0 0 0,0-1 1 0 0,1 0-1 0 0,-1 0 0 0 0,1 1 1 0 0,-1-1-1 0 0,1 1 0 0 0,-1-1 1 0 0,1 0-1 0 0,-1 1 1 0 0,1-1-1 0 0,-1 1 0 0 0,1-1 1 0 0,-1 1 29 0 0,-6 8-149 0 0,-1-1 1 0 0,1 1 0 0 0,1 0 0 0 0,0 0 0 0 0,0 1 0 0 0,1 0 0 0 0,0 0 0 0 0,1 0-1 0 0,0 1 1 0 0,1-1 0 0 0,0 1 0 0 0,0 0 0 0 0,1 0 0 0 0,0 10 148 0 0,1-18-24 0 0,-16 119-23 0 0,6 0 1 0 0,4 0 0 0 0,7 1-1 0 0,6 28 47 0 0,-3 202-657 0 0,-3-340 662 0 0,0 0-1 0 0,-1 0 1 0 0,0 0 0 0 0,-1 0 0 0 0,0 0-1 0 0,-1-1 1 0 0,-1 1 0 0 0,0 0 0 0 0,-1-1-1 0 0,0 0 1 0 0,-1 0 0 0 0,0-1-1 0 0,-1 0 1 0 0,0 0 0 0 0,0 0 0 0 0,-1-1-1 0 0,-1 0 1 0 0,0 0 0 0 0,0-1 0 0 0,-1 0-1 0 0,0-1 1 0 0,-1 0 0 0 0,0-1-1 0 0,0 0 1 0 0,0-1 0 0 0,-1 0 0 0 0,0 0-1 0 0,0-1 1 0 0,0-1 0 0 0,-1 0 0 0 0,0-1-1 0 0,1 0 1 0 0,-10 0-5 0 0,16-2 89 0 0,0-1-1 0 0,0 1 1 0 0,0-1 0 0 0,0 0-1 0 0,-1-1 1 0 0,1 1 0 0 0,0-1-1 0 0,0 0 1 0 0,0-1-1 0 0,0 1 1 0 0,1-1 0 0 0,-1 0-1 0 0,0-1 1 0 0,1 0 0 0 0,-1 0-1 0 0,1 0 1 0 0,0 0 0 0 0,0-1-1 0 0,0 0 1 0 0,1 0-1 0 0,-1 0 1 0 0,1 0 0 0 0,0-1-1 0 0,0 0 1 0 0,0 1 0 0 0,1-2-1 0 0,0 1 1 0 0,0 0 0 0 0,0-1-1 0 0,-1-4-88 0 0,3-5 91 0 0,0 0-1 0 0,1 0 0 0 0,1 0 0 0 0,0 0 1 0 0,1 0-1 0 0,1 0 0 0 0,0 0 0 0 0,1 0 1 0 0,1 1-1 0 0,0-1 0 0 0,1 1 0 0 0,0 1 1 0 0,2-1-1 0 0,-1 1 0 0 0,1 0 0 0 0,1 1 1 0 0,0 0-1 0 0,1 0 0 0 0,5-3-90 0 0,12-17 81 0 0,1 2-1 0 0,2 1 1 0 0,1 1-1 0 0,1 1 1 0 0,1 2-1 0 0,1 2 1 0 0,1 1-1 0 0,1 1 0 0 0,32-12-80 0 0,-54 26-114 0 0,0 0-1 0 0,0 1 0 0 0,1 1 1 0 0,0 0-1 0 0,0 1 0 0 0,0 1 1 0 0,0 0-1 0 0,0 1 0 0 0,1 1 1 0 0,-1 0-1 0 0,13 2 115 0 0,6 10-4478 0 0,-10-2-6139 0 0,-17-8 6197 0 0</inkml:trace>
  <inkml:trace contextRef="#ctx0" brushRef="#br0" timeOffset="245.89">1012 743 6865 0 0,'0'0'1988'0'0,"0"0"-440"0"0,0 0-81 0 0,0 0 125 0 0,0 0-38 0 0,0 0-253 0 0,0 0-358 0 0,0 0-333 0 0,-9 32-243 0 0,-24 100-159 0 0,19-16-333 0 0,14-87-553 0 0,2 0-1169 0 0,0-19-1117 0 0,0-1-3513 0 0,0-5 125 0 0</inkml:trace>
  <inkml:trace contextRef="#ctx0" brushRef="#br0" timeOffset="501.395">990 386 9714 0 0,'0'0'2689'0'0,"0"0"-1713"0"0,0 0-424 0 0,0 0-168 0 0,0 0-40 0 0,0 0-232 0 0,0 0-584 0 0,0 0-592 0 0,0 0-312 0 0,0 0-401 0 0,0 0-1167 0 0,0 0-4194 0 0</inkml:trace>
  <inkml:trace contextRef="#ctx0" brushRef="#br0" timeOffset="664.208">1641 721 14739 0 0,'0'0'788'0'0,"0"0"-366"0"0,0 0-58 0 0,0 0 125 0 0,0 0 43 0 0,0 0-81 0 0,0 0-175 0 0,0 0-136 0 0,0 0-66 0 0,-22 35-25 0 0,-69 109-36 0 0,22-47-115 0 0,3-9-1073 0 0,37-66-3130 0 0,-3-7-5785 0 0,25-15 7425 0 0</inkml:trace>
  <inkml:trace contextRef="#ctx0" brushRef="#br0" timeOffset="823.536">1238 747 6977 0 0,'0'0'1870'0'0,"0"0"-1139"0"0,0 0-520 0 0,0 0 127 0 0,0 0 308 0 0,0 0 165 0 0,0 0 1 0 0,0 0-73 0 0,0 0-71 0 0,0 0-53 0 0,0 0-55 0 0,0 0-55 0 0,36 24-57 0 0,116 74-84 0 0,-47-47 123 0 0,-56-37-535 0 0,64 18-146 0 0,-36-16-4265 0 0,-48-9-3426 0 0,-19-6 3689 0 0</inkml:trace>
  <inkml:trace contextRef="#ctx0" brushRef="#br0" timeOffset="1156.945">1905 1019 0 0 0,'0'0'712'0'0,"0"0"1410"0"0,0 0 462 0 0,0 0-64 0 0,0 0-241 0 0,0 0-356 0 0,0 0-323 0 0,0 0-253 0 0,0 0-248 0 0,31-7-207 0 0,96-25-173 0 0,-88 12-136 0 0,-31 10-400 0 0,-2 0 0 0 0,1-1 0 0 0,-1 1 0 0 0,-1-1-1 0 0,0 0 1 0 0,-1-1 0 0 0,0 1 0 0 0,0-1 0 0 0,-1 0 0 0 0,-1 0 0 0 0,0 0 0 0 0,-1 0 0 0 0,0-3-183 0 0,-1 13-14 0 0,0 1 0 0 0,0-1 0 0 0,0 0 0 0 0,0 1 0 0 0,-1-1 0 0 0,1 1-1 0 0,0-1 1 0 0,-1 0 0 0 0,0 1 0 0 0,1-1 0 0 0,-1 1 0 0 0,0 0 0 0 0,0-1 0 0 0,0 1 0 0 0,0 0 0 0 0,0-1 0 0 0,0 1 0 0 0,0 0 0 0 0,0 0 0 0 0,0 0 0 0 0,-1 0 0 0 0,1 0 0 0 0,0 0 0 0 0,-1 0 0 0 0,1 0 0 0 0,-1 1 0 0 0,1-1 0 0 0,-1 0 0 0 0,1 1 0 0 0,-1-1 0 0 0,1 1-1 0 0,-1 0 1 0 0,0 0 0 0 0,1-1 0 0 0,-1 1 0 0 0,0 0 0 0 0,1 0 0 0 0,-2 1 14 0 0,-64 15-1448 0 0,53-8 1269 0 0,1 0-1 0 0,0 1 1 0 0,0 0-1 0 0,1 1 1 0 0,0 0-1 0 0,1 1 1 0 0,0 0 0 0 0,0 1-1 0 0,1 0 1 0 0,1 0-1 0 0,0 1 1 0 0,1 1-1 0 0,1-1 1 0 0,0 1 0 0 0,0 1-1 0 0,1-1 1 0 0,1 1-1 0 0,1 0 1 0 0,0 0-1 0 0,1 1 1 0 0,0-1 0 0 0,1 15 179 0 0,3-26-18 0 0,1 1 0 0 0,0 0 0 0 0,0-1 0 0 0,1 1 0 0 0,-1-1 0 0 0,1 0 0 0 0,0 0 0 0 0,0 0 0 0 0,0 0 0 0 0,1 0 0 0 0,-1-1 0 0 0,1 1 0 0 0,0-1 1 0 0,0 0-1 0 0,0 0 0 0 0,1-1 0 0 0,-1 1 0 0 0,1-1 0 0 0,-1 0 0 0 0,1 0 0 0 0,0 0 0 0 0,-1-1 0 0 0,1 0 0 0 0,0 0 0 0 0,0 0 0 0 0,0 0 1 0 0,0-1-1 0 0,0 0 0 0 0,0 0 0 0 0,0 0 0 0 0,0-1 0 0 0,0 1 0 0 0,0-1 0 0 0,1-1 18 0 0,12 1-319 0 0,0-1 0 0 0,1 0 0 0 0,-1-2 0 0 0,0 0 0 0 0,-1-1 1 0 0,1-1-1 0 0,16-7 319 0 0,64-34-7161 0 0,-84 40 5414 0 0,8-5-1332 0 0</inkml:trace>
  <inkml:trace contextRef="#ctx0" brushRef="#br0" timeOffset="1621.629">2556 850 1232 0 0,'0'0'1734'0'0,"0"0"-312"0"0,0 0-122 0 0,0 0 1 0 0,0 0-82 0 0,0 0-228 0 0,0 0-276 0 0,0 0-208 0 0,0 0-164 0 0,0 0-102 0 0,0 0-76 0 0,-24 33-51 0 0,-75 101-37 0 0,75-93-15 0 0,29-34 23 0 0,-1-5-35 0 0,2 2 222 0 0,1-1-1 0 0,0 0 0 0 0,0 0 0 0 0,0-1 0 0 0,0 0 0 0 0,0 0 1 0 0,0 0-1 0 0,1-1 0 0 0,-1 0 0 0 0,1-1 0 0 0,-1 1 0 0 0,1-2 0 0 0,-1 1 1 0 0,0-1-1 0 0,1 0 0 0 0,-1 0 0 0 0,0-1 0 0 0,1 0 0 0 0,-1 0 1 0 0,0-1-1 0 0,-1 0 0 0 0,1 0 0 0 0,0-1 0 0 0,-1 1 0 0 0,0-2 0 0 0,0 1 1 0 0,0-1-1 0 0,2-1-271 0 0,11-10 417 0 0,-1 0 1 0 0,0-2-1 0 0,-2 0 0 0 0,0 0 1 0 0,0-2-1 0 0,-2 0 1 0 0,-1-1-1 0 0,6-12-417 0 0,-3 9-216 0 0,-1-1 1 0 0,-1-1-1 0 0,-1-1 0 0 0,-2 0 1 0 0,0 0-1 0 0,-2-1 0 0 0,-1 0 0 0 0,-1 0 1 0 0,-2-1-1 0 0,-1 0 0 0 0,-1 0 1 0 0,-1-23 215 0 0,-2 45-279 0 0,0-1 0 0 0,-1 1 0 0 0,0 0 0 0 0,0-1 0 0 0,-1 1 0 0 0,0 0 0 0 0,0 0 0 0 0,-1 0 0 0 0,0 0 0 0 0,0 0 0 0 0,0 1 0 0 0,-1 0 0 0 0,0-1 0 0 0,0 1 0 0 0,-1 1 0 0 0,1-1 0 0 0,-1 0 0 0 0,-1 1 0 0 0,1 0 0 0 0,-1 1 0 0 0,0-1 0 0 0,0 1 0 0 0,0 0 0 0 0,0 0 0 0 0,-1 1 0 0 0,0 0 0 0 0,0 0 0 0 0,1 1 0 0 0,-2-1 0 0 0,1 2 0 0 0,-6-2 279 0 0,6 3-54 0 0,-1 1 0 0 0,0 0 0 0 0,0 0 0 0 0,0 1 0 0 0,0 0 1 0 0,1 0-1 0 0,-1 0 0 0 0,1 1 0 0 0,0 1 0 0 0,-1-1 0 0 0,2 1 0 0 0,-1 0 0 0 0,0 1 0 0 0,1 0 0 0 0,0 0 0 0 0,0 0 1 0 0,0 0-1 0 0,1 1 0 0 0,-1 0 0 0 0,1 0 0 0 0,1 1 0 0 0,-1 0 0 0 0,-2 5 54 0 0,-1 3 309 0 0,1 1 0 0 0,0 0 0 0 0,1 0 0 0 0,1 0 1 0 0,1 0-1 0 0,0 1 0 0 0,1 0 0 0 0,0 0 0 0 0,2 0 0 0 0,0 13-309 0 0,1-14 175 0 0,1-1 1 0 0,1 0-1 0 0,0-1 0 0 0,1 1 0 0 0,1 0 1 0 0,0-1-1 0 0,1 1 0 0 0,0-1 0 0 0,1-1 1 0 0,1 1-1 0 0,0-1 0 0 0,1 0 0 0 0,0 0 0 0 0,1-1 1 0 0,2 1-176 0 0,13 17 153 0 0,1-2 0 0 0,1 0 0 0 0,1-2 0 0 0,2-1 0 0 0,0-2 0 0 0,2 0 0 0 0,0-2 0 0 0,2-2 0 0 0,0-1 0 0 0,1-1 0 0 0,1-2-1 0 0,23 7-152 0 0,49 6-4078 0 0,3-12-4558 0 0,-91-16 3782 0 0</inkml:trace>
</inkml:ink>
</file>

<file path=ppt/ink/ink5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0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573 129 1640 0 0,'0'0'830'0'0,"0"0"-181"0"0,0 0 114 0 0,0 0 409 0 0,0 0 522 0 0,0 0 376 0 0,0 0-46 0 0,0 0-319 0 0,0 0-444 0 0,0 0-382 0 0,-6-19-229 0 0,-22-59-108 0 0,28 77-488 0 0,0-1-1 0 0,0 1 0 0 0,-1-1 1 0 0,1 1-1 0 0,-1-1 0 0 0,1 1 0 0 0,-1 0 1 0 0,1-1-1 0 0,-1 1 0 0 0,0 0 1 0 0,0-1-1 0 0,1 1 0 0 0,-1 0 1 0 0,0 0-1 0 0,0 0 0 0 0,0 0 0 0 0,0 0 1 0 0,-1 0-1 0 0,1 0 0 0 0,0 0 1 0 0,0 0-1 0 0,-1 0 0 0 0,1 1 1 0 0,0-1-1 0 0,-1 1 0 0 0,1-1 0 0 0,0 1 1 0 0,-1-1-1 0 0,1 1 0 0 0,-1 0 1 0 0,1-1-1 0 0,-1 1 0 0 0,1 0 0 0 0,-1 0 1 0 0,0 0-54 0 0,-7 0 308 0 0,-5 1-213 0 0,-1 0-1 0 0,0 1 1 0 0,1 0-1 0 0,-1 2 1 0 0,1-1-1 0 0,-1 2 1 0 0,1 0-1 0 0,1 0 1 0 0,-1 1-1 0 0,1 1 1 0 0,0 1-1 0 0,1-1 1 0 0,-1 2-1 0 0,-1 2-94 0 0,11-9 15 0 0,-19 12 16 0 0,-1 1 0 0 0,2 2 0 0 0,0 0 0 0 0,1 1 0 0 0,1 1 0 0 0,0 1 0 0 0,2 1 1 0 0,0 0-1 0 0,2 1 0 0 0,0 1 0 0 0,2 0 0 0 0,0 1 0 0 0,1 0 0 0 0,2 1 0 0 0,1 1 0 0 0,0 1-31 0 0,7-19 30 0 0,1-1-1 0 0,-1 1 0 0 0,1-1 1 0 0,1 1-1 0 0,0 0 1 0 0,0-1-1 0 0,0 1 0 0 0,1 0 1 0 0,0-1-1 0 0,1 1 0 0 0,0-1 1 0 0,0 0-1 0 0,0 1 1 0 0,1-1-1 0 0,0 0 0 0 0,0 0 1 0 0,1 0-1 0 0,0-1 0 0 0,0 1 1 0 0,1-1-1 0 0,0 0 1 0 0,0-1-1 0 0,0 1 0 0 0,0-1 1 0 0,1 0-1 0 0,0 0 0 0 0,0 0 1 0 0,1-1-1 0 0,-1 0 1 0 0,1 0-1 0 0,0-1 0 0 0,0 0 1 0 0,0 0-1 0 0,0 0-29 0 0,21 3 144 0 0,0 0 0 0 0,0-2 1 0 0,0-1-1 0 0,0-2 0 0 0,0 0 0 0 0,1-2 0 0 0,-1-1 0 0 0,0-1 0 0 0,0-2 1 0 0,0-1-1 0 0,19-6-144 0 0,57-34-584 0 0,-48-3-6842 0 0,-47 39 1517 0 0,-3 5-2645 0 0</inkml:trace>
</inkml:ink>
</file>

<file path=ppt/ink/ink5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11 7026 0 0,'0'0'1872'0'0,"0"0"-340"0"0,0 0-111 0 0,0 0 203 0 0,0 0 166 0 0,0 0-73 0 0,0 0-319 0 0,0 0-370 0 0,0 0-308 0 0,0 0-213 0 0,0 0-114 0 0,0 0-52 0 0,0 0-27 0 0,-9-10 680 0 0,1 19-474 0 0,2-3 762 0 0,4-3-3227 0 0,4-1-2739 0 0,4-1-3768 0 0,-6-1-946 0 0</inkml:trace>
</inkml:ink>
</file>

<file path=ppt/ink/ink5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0 12835 0 0,'0'0'1881'0'0,"0"0"-626"0"0,0 0-200 0 0,0 0 191 0 0,0 0 149 0 0,0 0-66 0 0,0 0-303 0 0,0 0-384 0 0,0 0-278 0 0,0 0-164 0 0,0 0-102 0 0,0 0-46 0 0,0 0-17 0 0,-1 2-7 0 0,-9 30-327 0 0,14-19-9600 0 0,-2-12-1520 0 0</inkml:trace>
</inkml:ink>
</file>

<file path=ppt/ink/ink5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8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220 148 5177 0 0,'0'0'2025'0'0,"0"0"-548"0"0,0 0-254 0 0,0 0 16 0 0,0 0 27 0 0,0 0-26 0 0,0 0-224 0 0,0 0-276 0 0,0 0-165 0 0,0 0-95 0 0,0 0-18 0 0,0 0 11 0 0,0 14-14 0 0,2 112 634 0 0,-3-94-834 0 0,0-13-196 0 0,1 0 1 0 0,0 1-1 0 0,1-1 1 0 0,1 1-1 0 0,1-1 1 0 0,1 0-1 0 0,0 0 1 0 0,2-1-1 0 0,0 1 1 0 0,1 0-64 0 0,17 8 145 0 0,-11-15-3459 0 0,-4 2-9184 0 0,-7-11 8326 0 0</inkml:trace>
  <inkml:trace contextRef="#ctx0" brushRef="#br0" timeOffset="263.561">1 623 5801 0 0,'0'0'1074'0'0,"0"0"-142"0"0,0 0 200 0 0,0 0 337 0 0,0 0 150 0 0,0 0-152 0 0,0 0-291 0 0,0 0-259 0 0,0 0-166 0 0,35-2-141 0 0,113-6-113 0 0,45-16 477 0 0,-143 17-1168 0 0,62-6 38 0 0,-38 16-5109 0 0,-59 7-3262 0 0,-13-6 4250 0 0</inkml:trace>
  <inkml:trace contextRef="#ctx0" brushRef="#br0" timeOffset="623.434">109 906 2537 0 0,'0'0'1293'0'0,"0"0"-310"0"0,0 0 83 0 0,0 0 417 0 0,0 0 302 0 0,0 0-22 0 0,0 0-266 0 0,0 0-296 0 0,0 0-210 0 0,0 0-136 0 0,0 0-128 0 0,0 0-130 0 0,35-5-110 0 0,108-14-106 0 0,-34 14 341 0 0,-107 5-712 0 0,0 0 1 0 0,1 0-1 0 0,-1 1 0 0 0,0-1 0 0 0,0 1 1 0 0,0-1-1 0 0,0 1 0 0 0,0 0 1 0 0,0 0-1 0 0,0 0 0 0 0,0 0 1 0 0,0 0-1 0 0,0 0 0 0 0,0 1 0 0 0,-1-1 1 0 0,1 1-1 0 0,0-1 0 0 0,-1 1 1 0 0,1-1-1 0 0,-1 1 0 0 0,0 0 1 0 0,1 0-1 0 0,-1 0 0 0 0,0 0 0 0 0,0 0 1 0 0,0 0-1 0 0,-1 0 0 0 0,1 0 1 0 0,0 0-1 0 0,-1 0 0 0 0,1 0 1 0 0,-1 1-1 0 0,0-1 0 0 0,0 0 1 0 0,0 0-1 0 0,0 0 0 0 0,0 1 0 0 0,0-1 1 0 0,-1 0-1 0 0,1 0 0 0 0,-1 0 1 0 0,1 0-1 0 0,-1 1 0 0 0,0-1 1 0 0,0 0-1 0 0,0 0 0 0 0,0 0 0 0 0,0-1 1 0 0,0 1-1 0 0,-1 0 0 0 0,0 0-10 0 0,-115 124 327 0 0,113-124-328 0 0,1 1-1 0 0,1 0 1 0 0,-1 0-1 0 0,0 0 0 0 0,1 1 1 0 0,0-1-1 0 0,-1 1 1 0 0,1-1-1 0 0,1 1 1 0 0,-1 0-1 0 0,1 0 1 0 0,-1 0-1 0 0,1 0 1 0 0,0 0-1 0 0,0 0 1 0 0,1 0-1 0 0,-1 0 1 0 0,1 0-1 0 0,0 0 1 0 0,0 0-1 0 0,1 4 2 0 0,0-6 7 0 0,1 1-1 0 0,0-1 1 0 0,0-1 0 0 0,0 1 0 0 0,0 0-1 0 0,0 0 1 0 0,1-1 0 0 0,-1 1-1 0 0,1-1 1 0 0,-1 0 0 0 0,0 0-1 0 0,1 0 1 0 0,0 0 0 0 0,-1 0-1 0 0,1 0 1 0 0,0-1 0 0 0,-1 1-1 0 0,1-1 1 0 0,0 0 0 0 0,0 0-1 0 0,-1 0 1 0 0,1 0 0 0 0,1 0-7 0 0,2 0 31 0 0,14 2-93 0 0,0-2 0 0 0,0-1 0 0 0,0 0 0 0 0,-1-2 0 0 0,1 0-1 0 0,0-1 1 0 0,-1-1 0 0 0,0-1 0 0 0,0 0 0 0 0,10-7 62 0 0,16-7-4372 0 0,-2-4-4005 0 0,-31 17 2374 0 0</inkml:trace>
  <inkml:trace contextRef="#ctx0" brushRef="#br0" timeOffset="1614.553">1306 299 0 0 0,'0'0'497'0'0,"0"0"474"0"0,0 0 362 0 0,0 0 259 0 0,0 0 76 0 0,0 0-175 0 0,0 0-258 0 0,0 0-170 0 0,0 0-46 0 0,0 0-15 0 0,0 0-36 0 0,0 0-74 0 0,4 9-90 0 0,25 137 2600 0 0,-29 42-1895 0 0,-13-64-1197 0 0,-16 8-332 0 0,25-118-627 0 0,-4 10 57 0 0,2-19-3618 0 0,-2-3-3864 0 0,8-3 4075 0 0,0-2 1763 0 0</inkml:trace>
  <inkml:trace contextRef="#ctx0" brushRef="#br0" timeOffset="1925.656">987 280 0 0 0,'0'0'859'0'0,"0"0"512"0"0,0 0 380 0 0,0 0 292 0 0,0 0 137 0 0,0 0-176 0 0,0 0-316 0 0,0 0-265 0 0,0 0-211 0 0,0 0-153 0 0,0 0-132 0 0,0 0-128 0 0,34-5-103 0 0,105-15-93 0 0,154-10 1638 0 0,-113 27-2613 0 0,-138 21-3167 0 0,-34-5-1440 0 0,-4 3-4070 0 0,-4-8 6132 0 0</inkml:trace>
  <inkml:trace contextRef="#ctx0" brushRef="#br0" timeOffset="2228.207">914 1035 2905 0 0,'0'0'1039'0'0,"0"0"-37"0"0,0 0 439 0 0,0 0 463 0 0,0 0 231 0 0,0 0-93 0 0,0 0-359 0 0,0 0-361 0 0,0 0-295 0 0,31 4-205 0 0,101 9-159 0 0,-30-23 257 0 0,75-28 108 0 0,-96 20-2201 0 0,-2 1-3732 0 0,-63 13-415 0 0,-5 0-3215 0 0</inkml:trace>
  <inkml:trace contextRef="#ctx0" brushRef="#br0" timeOffset="2498.231">1864 799 4729 0 0,'0'0'3141'0'0,"0"0"-1420"0"0,0 0-560 0 0,0 0 7 0 0,0 0 43 0 0,0 0-132 0 0,0 0-278 0 0,0 0-307 0 0,0 0-216 0 0,0 0-127 0 0,0 0-79 0 0,-31 23-41 0 0,-90 71-37 0 0,119-93 4 0 0,0-1 0 0 0,0 1 0 0 0,0 0 0 0 0,0 0 0 0 0,0 0 0 0 0,1 0 0 0 0,-1 0 0 0 0,0 0 0 0 0,1 1 0 0 0,-1-1 0 0 0,1 0 0 0 0,0 1 0 0 0,-1-1 0 0 0,1 1 0 0 0,0 0 0 0 0,0-1 0 0 0,0 1 0 0 0,0 0 0 0 0,0 0 0 0 0,0 0 0 0 0,1-1 0 0 0,-1 1 0 0 0,0 0 0 0 0,1 0 0 0 0,0 0 0 0 0,-1 0 0 0 0,1 0 0 0 0,0 0-1 0 0,0 0 1 0 0,0 2 2 0 0,2 3-23 0 0,-2-4 14 0 0,0 0-1 0 0,1 0 0 0 0,0 1 0 0 0,0-1 0 0 0,0 0 1 0 0,0 0-1 0 0,0 0 0 0 0,1 0 0 0 0,-1-1 0 0 0,1 1 1 0 0,0 0-1 0 0,0-1 0 0 0,0 1 0 0 0,0-1 1 0 0,0 1-1 0 0,0-1 0 0 0,1 0 0 0 0,-1 0 0 0 0,1 0 1 0 0,-1 0-1 0 0,1 0 0 0 0,0-1 0 0 0,0 1 0 0 0,0-1 1 0 0,0 0-1 0 0,0 0 0 0 0,0 0 10 0 0,88 19-205 0 0,1-24-848 0 0,-34-10-5313 0 0,-44 10 107 0 0</inkml:trace>
  <inkml:trace contextRef="#ctx0" brushRef="#br0" timeOffset="3754.809">2149 991 0 0 0,'0'0'1374'0'0,"0"0"697"0"0,0 0 281 0 0,0 0-130 0 0,0 0-296 0 0,0 0-301 0 0,0 0-276 0 0,0 0-225 0 0,0 0-190 0 0,0 0-154 0 0,33-8-100 0 0,103-27-83 0 0,-72 4 209 0 0,-54 23-603 0 0,27-26 172 0 0,-1-2 1 0 0,-2-1 0 0 0,-2-1 0 0 0,-1-2 0 0 0,6-13-376 0 0,-31 45-12 0 0,-1 0 1 0 0,0 0 0 0 0,0 0 0 0 0,-1-1 0 0 0,0 1 0 0 0,0-1 0 0 0,-1 0 0 0 0,0 0 0 0 0,-1 0-1 0 0,0 0 1 0 0,0-1 0 0 0,-1 1 0 0 0,-1-1 0 0 0,1 1 0 0 0,-2-3 11 0 0,0 10-89 0 0,0 1 0 0 0,-1-1-1 0 0,1 1 1 0 0,-1-1 0 0 0,0 1 0 0 0,1 0 0 0 0,-1 0-1 0 0,0 0 1 0 0,0 0 0 0 0,0 0 0 0 0,0 0 0 0 0,0 0-1 0 0,0 1 1 0 0,0-1 0 0 0,0 1 0 0 0,0-1 0 0 0,0 1 0 0 0,0 0-1 0 0,0 0 1 0 0,-1 0 0 0 0,1 0 0 0 0,0 0 0 0 0,0 0-1 0 0,0 0 1 0 0,0 1 0 0 0,0-1 0 0 0,0 1 0 0 0,0 0 0 0 0,0 0-1 0 0,0 0 1 0 0,0-1 0 0 0,0 2 0 0 0,0-1 0 0 0,1 0-1 0 0,-1 0 1 0 0,0 1 0 0 0,1-1 0 0 0,-1 0 0 0 0,1 1-1 0 0,-1 1 90 0 0,-6 3-39 0 0,1 1 0 0 0,0 1-1 0 0,1 0 1 0 0,0 0-1 0 0,0 0 1 0 0,1 0-1 0 0,-1 1 1 0 0,2 0-1 0 0,0 0 1 0 0,0 0-1 0 0,0 1 1 0 0,1-1-1 0 0,0 1 1 0 0,1 0 0 0 0,1 0-1 0 0,-1 0 1 0 0,1 0-1 0 0,1 0 1 0 0,0 0-1 0 0,0 0 1 0 0,1 0-1 0 0,0 0 40 0 0,2-3 74 0 0,0 1-1 0 0,1-2 0 0 0,-1 1 1 0 0,1 0-1 0 0,1-1 1 0 0,-1 1-1 0 0,1-1 0 0 0,0-1 1 0 0,0 1-1 0 0,1-1 1 0 0,0 1-1 0 0,0-2 0 0 0,0 1 1 0 0,1-1-1 0 0,-1 0 1 0 0,1 0-1 0 0,0 0 0 0 0,0-1 1 0 0,0 0-1 0 0,0-1 1 0 0,1 0-1 0 0,-1 0 0 0 0,1 0 1 0 0,0-1-1 0 0,-1 0 1 0 0,9-1-74 0 0,0 2 132 0 0,1-1 1 0 0,0-1 0 0 0,0-1 0 0 0,0 0-1 0 0,-1-1 1 0 0,1-1 0 0 0,-1-1-1 0 0,0 0 1 0 0,0-1 0 0 0,0-1 0 0 0,0 0-1 0 0,-1-1 1 0 0,0-1 0 0 0,0 0 0 0 0,-1-1-1 0 0,0-1 1 0 0,-1 0 0 0 0,0-1-1 0 0,-1 0 1 0 0,0-1 0 0 0,0 0 0 0 0,-1-1-1 0 0,3-6-132 0 0,-2 3 40 0 0,-7 11-56 0 0,0 0 0 0 0,-1-1 0 0 0,0 1 1 0 0,0-1-1 0 0,-1 0 0 0 0,1 0 0 0 0,-1 0 0 0 0,-1 0 0 0 0,1 0 0 0 0,-1-1 0 0 0,0 1 0 0 0,0-1 1 0 0,-1 0-1 0 0,0-1 16 0 0,-2 8-71 0 0,1-1 0 0 0,-1 0 0 0 0,0 1 0 0 0,0-1 0 0 0,0 1 0 0 0,0-1 0 0 0,0 1 0 0 0,0-1 0 0 0,0 1 0 0 0,0-1 0 0 0,0 1 0 0 0,0 0 0 0 0,0 0 0 0 0,0-1 0 0 0,0 1 0 0 0,0 0 1 0 0,0 0-1 0 0,0 0 0 0 0,0 0 0 0 0,0 0 0 0 0,0 1 0 0 0,0-1 0 0 0,0 0 0 0 0,0 0 0 0 0,0 1 0 0 0,0-1 0 0 0,0 0 0 0 0,0 1 0 0 0,0-1 0 0 0,0 1 0 0 0,0 0 0 0 0,0-1 0 0 0,0 1 0 0 0,0 0 0 0 0,1-1 0 0 0,-1 1 1 0 0,0 0-1 0 0,1 0 0 0 0,-1-1 0 0 0,0 2 71 0 0,-5 4-53 0 0,0 1 1 0 0,1 0 0 0 0,-1 1 0 0 0,2-1-1 0 0,-1 1 1 0 0,1 0 0 0 0,0 0-1 0 0,0 0 1 0 0,1 1 0 0 0,1-1-1 0 0,-1 1 1 0 0,1-1 0 0 0,1 1 0 0 0,-1 0-1 0 0,1 0 1 0 0,1 0 0 0 0,0 0-1 0 0,0 0 1 0 0,1 4 52 0 0,2-7 41 0 0,1 1-1 0 0,-1-1 0 0 0,1 0 1 0 0,0 0-1 0 0,0 0 1 0 0,1-1-1 0 0,0 0 0 0 0,0 1 1 0 0,0-2-1 0 0,0 1 1 0 0,1 0-1 0 0,0-1 0 0 0,0 0 1 0 0,0-1-1 0 0,0 1 1 0 0,1-1-1 0 0,-1-1 0 0 0,1 1 1 0 0,0-1-1 0 0,0 0 1 0 0,-1 0-1 0 0,2-1 0 0 0,-1 0 1 0 0,0 0-1 0 0,0-1 1 0 0,0 0-1 0 0,3 0-40 0 0,3 1 140 0 0,-1 0 0 0 0,1-1 0 0 0,-1-1-1 0 0,1 0 1 0 0,-1 0 0 0 0,0-1 0 0 0,0-1 0 0 0,1 0-1 0 0,-2-1 1 0 0,1 0 0 0 0,0-1 0 0 0,-1 0 0 0 0,8-5-140 0 0,-6 3 64 0 0,1 0 0 0 0,-1-1 0 0 0,-1-1 0 0 0,1-1-1 0 0,-1 1 1 0 0,-1-2 0 0 0,0 0 0 0 0,-1 0 0 0 0,0-1 0 0 0,0 0 0 0 0,-1-1 0 0 0,-1 0 0 0 0,0 0 0 0 0,-1-1 0 0 0,-1 1 0 0 0,0-2 0 0 0,0 1 0 0 0,-2-1 0 0 0,0 0 0 0 0,2-13-64 0 0,-5 26-10 0 0,-1 0 0 0 0,0 1 0 0 0,0-1 0 0 0,0 0 0 0 0,0 1 0 0 0,-1-1 0 0 0,1 0 0 0 0,0 1 0 0 0,-1-1 0 0 0,1 0 1 0 0,-1 1-1 0 0,1-1 0 0 0,-1 1 0 0 0,0-1 0 0 0,1 1 0 0 0,-1-1 0 0 0,0 1 0 0 0,0 0 0 0 0,0-1 0 0 0,0 1 0 0 0,-1 0 0 0 0,1 0 0 0 0,0 0 0 0 0,0-1 1 0 0,-1 1-1 0 0,1 1 0 0 0,-1-1 0 0 0,1 0 0 0 0,-1 0 0 0 0,1 0 0 0 0,-1 1 0 0 0,1-1 0 0 0,-1 1 0 0 0,0 0 0 0 0,1-1 0 0 0,-1 1 0 0 0,0 0 0 0 0,1 0 1 0 0,-1 0-1 0 0,0 0 0 0 0,1 0 0 0 0,-1 0 0 0 0,0 0 0 0 0,1 1 0 0 0,-1-1 0 0 0,0 1 0 0 0,1-1 0 0 0,-1 1 0 0 0,1-1 0 0 0,-1 1 0 0 0,1 0 0 0 0,-1 0 1 0 0,1 0-1 0 0,-1 0 10 0 0,-6 7-45 0 0,0 0 1 0 0,0 0 0 0 0,1 0-1 0 0,0 1 1 0 0,1 0 0 0 0,0 1-1 0 0,0-1 1 0 0,1 1 0 0 0,0 0-1 0 0,1 0 1 0 0,0 1 0 0 0,1-1 0 0 0,0 1-1 0 0,1 0 1 0 0,0 0 0 0 0,0 0-1 0 0,1 0 1 0 0,1 0 0 0 0,0 0-1 0 0,0 0 1 0 0,1 0 0 0 0,1 4 44 0 0,0-6-18 0 0,1 0 1 0 0,0 0 0 0 0,0 0 0 0 0,1 0-1 0 0,1-1 1 0 0,-1 0 0 0 0,1 0 0 0 0,0 0-1 0 0,1-1 1 0 0,0 1 0 0 0,0-1 0 0 0,1-1-1 0 0,-1 1 1 0 0,1-1 0 0 0,1 0 0 0 0,-1-1-1 0 0,1 1 1 0 0,0-2 0 0 0,1 1 0 0 0,-1-1-1 0 0,1 0 1 0 0,-1-1 0 0 0,1 0 0 0 0,0 0-1 0 0,1-1 1 0 0,-1 0 0 0 0,0-1 0 0 0,0 0-1 0 0,1-1 1 0 0,-1 1 0 0 0,1-2 0 0 0,-1 1 17 0 0,55-22-2332 0 0,-31-7-5437 0 0,-24 21 135 0 0</inkml:trace>
  <inkml:trace contextRef="#ctx0" brushRef="#br0" timeOffset="4113.791">3581 30 7370 0 0,'0'0'1225'0'0,"0"0"-427"0"0,0 0-121 0 0,0 0 249 0 0,0 0 313 0 0,0 0 168 0 0,0 0-76 0 0,0 0-206 0 0,0 0-198 0 0,0 0-167 0 0,0 0-153 0 0,37-4-123 0 0,118-11-91 0 0,80 4 657 0 0,-234 11-1049 0 0,0 0-1 0 0,0 0 1 0 0,-1 0 0 0 0,1 0-1 0 0,0 0 1 0 0,0 0 0 0 0,0 0-1 0 0,0 0 1 0 0,-1 1 0 0 0,1-1-1 0 0,0 0 1 0 0,0 0-1 0 0,0 1 1 0 0,-1-1 0 0 0,1 1-1 0 0,0-1 1 0 0,-1 0 0 0 0,1 1-1 0 0,0-1 1 0 0,-1 1 0 0 0,1 0-1 0 0,0-1 1 0 0,-1 1 0 0 0,1-1-1 0 0,-1 1 1 0 0,1 0 0 0 0,-1-1-1 0 0,1 1 1 0 0,-1 0 0 0 0,0 0-1 0 0,1-1 1 0 0,-1 1 0 0 0,0 0-1 0 0,0 0 1 0 0,1 0-1 0 0,-1 0 1 0 0,0-1 0 0 0,0 1-1 0 0,0 0 1 0 0,0 0 0 0 0,0 0-1 0 0,0 0 1 0 0,0-1 0 0 0,-1 1-1 0 0,1 0 1 0 0,0 0 0 0 0,0 0-1 0 0,0-1 1 0 0,-1 1 0 0 0,1 0-1 0 0,-1 0 1 0 0,1-1 0 0 0,0 1-1 0 0,-1 0 1 0 0,0 0-1 0 0,-26 42 203 0 0,-58 51 238 0 0,84-93-437 0 0,0 0 1 0 0,-1 0-1 0 0,1 1 0 0 0,0-1 0 0 0,1 1 1 0 0,-1-1-1 0 0,0 1 0 0 0,0-1 0 0 0,1 1 1 0 0,-1-1-1 0 0,1 1 0 0 0,-1 0 0 0 0,1-1 1 0 0,-1 1-1 0 0,1 0 0 0 0,0-1 1 0 0,0 1-1 0 0,0 0 0 0 0,0 0 0 0 0,0-1 1 0 0,1 1-1 0 0,-1 0 0 0 0,0-1 0 0 0,1 1 1 0 0,-1 0-1 0 0,1-1 0 0 0,0 1 0 0 0,-1-1 1 0 0,1 1-1 0 0,0-1 0 0 0,0 1 0 0 0,0-1 1 0 0,0 0-1 0 0,0 1 0 0 0,0-1 0 0 0,1 0 1 0 0,-1 0-1 0 0,0 0 0 0 0,0 0 0 0 0,1 0 1 0 0,-1 0-1 0 0,1 0 0 0 0,-1 0 0 0 0,1 0-4 0 0,73 13 497 0 0,-55-14-656 0 0,0-1-1 0 0,0-1 1 0 0,-1-1-1 0 0,1 0 1 0 0,-1-2 0 0 0,1 0-1 0 0,9-5 160 0 0,-7 3-2344 0 0,-7 3-2578 0 0,-14 4 4038 0 0,11-4-10325 0 0</inkml:trace>
</inkml:ink>
</file>

<file path=ppt/ink/ink5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6.9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448 52 1848 0 0,'0'0'2648'0'0,"0"0"-793"0"0,0 0-254 0 0,0 0 68 0 0,0 0 134 0 0,0 0 40 0 0,0 0-204 0 0,0 0-326 0 0,0 0-335 0 0,0 0-318 0 0,0 0-252 0 0,0-4-166 0 0,-1-7-89 0 0,-1 18 16 0 0,-5 35 177 0 0,2-9-93 0 0,-50 315 1021 0 0,36-108-3255 0 0,19-240 925 0 0,0 0-367 0 0,0-3-4253 0 0,0-12-1571 0 0,0 7 3928 0 0</inkml:trace>
  <inkml:trace contextRef="#ctx0" brushRef="#br0" timeOffset="271.24">0 100 1144 0 0,'0'0'1947'0'0,"0"0"-885"0"0,0 0-289 0 0,0 0 266 0 0,0 0 442 0 0,0 0 287 0 0,0 0-12 0 0,0 0-230 0 0,0 0-210 0 0,32 1-143 0 0,102 4-109 0 0,-68-4 197 0 0,0-3 1 0 0,1-3 0 0 0,52-11-1262 0 0,-74 9 276 0 0,405-69-103 0 0,-445 75-713 0 0,24 1-1140 0 0,-20 11-7690 0 0,-9-7 677 0 0</inkml:trace>
  <inkml:trace contextRef="#ctx0" brushRef="#br0" timeOffset="584.664">775 391 4137 0 0,'0'0'1488'0'0,"0"0"-210"0"0,0 0 54 0 0,0 0 275 0 0,0 0 163 0 0,0 0-123 0 0,0 0-330 0 0,0 0-296 0 0,0 0-200 0 0,0 0-149 0 0,0 0-108 0 0,32 0-81 0 0,98 0-65 0 0,114 0 789 0 0,-164-5-3875 0 0,-74 3 980 0 0,-4 1-7357 0 0,-2 1 2684 0 0</inkml:trace>
  <inkml:trace contextRef="#ctx0" brushRef="#br0" timeOffset="774.214">833 648 3753 0 0,'0'0'1447'0'0,"0"0"-508"0"0,0 0 256 0 0,0 0 557 0 0,0 0 308 0 0,0 0-70 0 0,0 0-452 0 0,0 0-473 0 0,0 0-346 0 0,0 0-251 0 0,33-1-184 0 0,107-5-144 0 0,9-20-642 0 0,-91 11-1721 0 0,-18 5-4764 0 0,-22 6-651 0 0</inkml:trace>
</inkml:ink>
</file>

<file path=ppt/ink/ink5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36.9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889 60 0 0 0,'0'0'994'0'0,"0"0"47"0"0,0 0-66 0 0,5-2-9 0 0,-1 0-509 0 0,6-3-205 0 0,1 3 3586 0 0,-9-4 3436 0 0,-12-6-5721 0 0,-10 5-1366 0 0,0 1-1 0 0,0 1 0 0 0,0 1 1 0 0,0 0-1 0 0,-1 2 1 0 0,1 0-1 0 0,-1 2 0 0 0,0 0 1 0 0,-18 3-187 0 0,-17-2 84 0 0,11 2-18 0 0,0 2-1 0 0,1 2 1 0 0,-1 2-1 0 0,2 2 1 0 0,-1 2-1 0 0,2 2 1 0 0,-5 3-66 0 0,-42 30-8 0 0,88-46-16 0 0,0 0 0 0 0,0 0 0 0 0,0 1 0 0 0,0-1 0 0 0,1 0 1 0 0,-1 1-1 0 0,1-1 0 0 0,-1 1 0 0 0,1-1 0 0 0,0 1 0 0 0,0-1 0 0 0,0 0 0 0 0,0 1 1 0 0,0-1-1 0 0,1 1 0 0 0,-1-1 0 0 0,1 1 0 0 0,-1-1 0 0 0,1 0 0 0 0,0 0 0 0 0,0 1 0 0 0,0-1 1 0 0,0 0-1 0 0,1 0 0 0 0,-1 0 0 0 0,1 0 0 0 0,-1 0 0 0 0,1 0 0 0 0,-1 0 0 0 0,1-1 1 0 0,0 1-1 0 0,1 0 24 0 0,75 46-39 0 0,142 23 236 0 0,-219-71-188 0 0,1 0-1 0 0,-1 1 0 0 0,0-1 0 0 0,0 0 1 0 0,0 1-1 0 0,0-1 0 0 0,0 1 1 0 0,0-1-1 0 0,0 1 0 0 0,0 0 0 0 0,0 0 1 0 0,0-1-1 0 0,-1 1 0 0 0,1 0 0 0 0,0 0 1 0 0,0 0-1 0 0,-1 0 0 0 0,1-1 1 0 0,0 1-1 0 0,-1 0 0 0 0,1 0 0 0 0,-1 1 1 0 0,1-1-1 0 0,-1 0 0 0 0,0 0 0 0 0,1 0 1 0 0,-1 0-1 0 0,0 0 0 0 0,0 0 1 0 0,0 0-1 0 0,0 1 0 0 0,0-1 0 0 0,0 0 1 0 0,0 0-1 0 0,0 0 0 0 0,0 0 0 0 0,0 0 1 0 0,-1 1-1 0 0,1-1 0 0 0,-1 0 1 0 0,1 0-1 0 0,0 0 0 0 0,-1 0 0 0 0,0 0 1 0 0,1 0-1 0 0,-1 0 0 0 0,0 0 1 0 0,1-1-1 0 0,-1 1 0 0 0,0 0 0 0 0,0 0 1 0 0,0 0-1 0 0,0-1 0 0 0,0 1-8 0 0,-423 384 455 0 0,365-292-515 0 0,58-90 62 0 0,0 0 0 0 0,1 0 0 0 0,-1 0 0 0 0,0 0 1 0 0,1 1-1 0 0,0-1 0 0 0,0 0 0 0 0,0 0 0 0 0,0 0 0 0 0,0 0 0 0 0,0 1 0 0 0,1-1 1 0 0,0 0-1 0 0,-1 0 0 0 0,1 0 0 0 0,0 0 0 0 0,1 0 0 0 0,-1 0 0 0 0,1 0 0 0 0,-1-1 1 0 0,1 1-1 0 0,0 0 0 0 0,0-1 0 0 0,0 1 0 0 0,0-1 0 0 0,0 0 0 0 0,0 0 0 0 0,1 0 1 0 0,-1 0-1 0 0,1 0 0 0 0,0 0 0 0 0,1 0-2 0 0,12 4 81 0 0,0-2 0 0 0,0 1 0 0 0,0-2-1 0 0,1 0 1 0 0,0-1 0 0 0,-1-1 0 0 0,1-1 0 0 0,0 0 0 0 0,-1-1 0 0 0,1-1 0 0 0,0 0-1 0 0,-1-1 1 0 0,0-1 0 0 0,0-1 0 0 0,12-4-81 0 0,-23 8 19 0 0,74-23 227 0 0,-2-4 1 0 0,61-30-247 0 0,-136 57-1 0 0,76-41-735 0 0,-54 25-2689 0 0,-1-1-4528 0 0,-15 12 1650 0 0,0 5 3129 0 0</inkml:trace>
  <inkml:trace contextRef="#ctx0" brushRef="#br0" timeOffset="266.99">1427 450 9490 0 0,'0'0'1595'0'0,"0"0"-601"0"0,0 0-352 0 0,0 0 219 0 0,0 0 367 0 0,0 0 239 0 0,0 0-71 0 0,0 0-292 0 0,0 0-275 0 0,-23 35-264 0 0,-70 108-196 0 0,-52 73 265 0 0,4 19-3324 0 0,123-215-378 0 0,3-10-5158 0 0,10-6 1036 0 0</inkml:trace>
  <inkml:trace contextRef="#ctx0" brushRef="#br0" timeOffset="515.738">991 524 11346 0 0,'0'0'1011'0'0,"0"0"-429"0"0,0 0-149 0 0,0 0 226 0 0,0 0 272 0 0,0 0 92 0 0,0 0-84 0 0,0 0-146 0 0,0 0-167 0 0,0 0-132 0 0,33 32-84 0 0,107 99-38 0 0,-44-66 337 0 0,138 38 268 0 0,-129-77-8478 0 0,-96-25 1453 0 0,-4 2-1708 0 0</inkml:trace>
  <inkml:trace contextRef="#ctx0" brushRef="#br0" timeOffset="1319.87">2099 561 0 0 0,'0'0'1232'0'0,"0"0"505"0"0,0 0 74 0 0,0 0-128 0 0,0 0-183 0 0,0 0-157 0 0,0 0-168 0 0,-5-6-118 0 0,-16-19-95 0 0,20 24-875 0 0,0 1-1 0 0,0-1 1 0 0,-1 0 0 0 0,1 0-1 0 0,0 1 1 0 0,0-1 0 0 0,-1 1-1 0 0,1-1 1 0 0,-1 1 0 0 0,1 0-1 0 0,0-1 1 0 0,-1 1 0 0 0,1 0-1 0 0,-1 0 1 0 0,1 0 0 0 0,-1 0-1 0 0,1 0 1 0 0,-1 0 0 0 0,1 1 0 0 0,0-1-1 0 0,-1 0 1 0 0,1 1 0 0 0,-1-1-1 0 0,1 1 1 0 0,0 0 0 0 0,0-1-1 0 0,-1 1 1 0 0,1 0 0 0 0,0 0-1 0 0,0-1 1 0 0,0 1 0 0 0,0 0-1 0 0,0 0 1 0 0,-1 1-87 0 0,-2 1 171 0 0,-126 90 1188 0 0,116-83-1342 0 0,0 2 0 0 0,1-1 0 0 0,0 2-1 0 0,1 0 1 0 0,0 0 0 0 0,1 1 0 0 0,1 0 0 0 0,0 1 0 0 0,1 0 0 0 0,1 1-1 0 0,0 0 1 0 0,1 0 0 0 0,1 0 0 0 0,0 1 0 0 0,1 0 0 0 0,1 1 0 0 0,-2 15-17 0 0,5-28 21 0 0,0 0 0 0 0,1 0 0 0 0,-1 0 0 0 0,1 0 0 0 0,0 1 0 0 0,0-1 0 0 0,0 0 0 0 0,1 0 0 0 0,0 0 0 0 0,0 0 0 0 0,0 0 0 0 0,1 0 0 0 0,0 0 0 0 0,0-1 0 0 0,0 1 0 0 0,0 0 0 0 0,1-1 1 0 0,-1 0-1 0 0,1 1 0 0 0,0-1 0 0 0,1 0 0 0 0,-1 0 0 0 0,1-1 0 0 0,-1 1 0 0 0,1-1 0 0 0,0 0 0 0 0,1 0 0 0 0,-1 0 0 0 0,0-1 0 0 0,1 1 0 0 0,-1-1 0 0 0,5 1-21 0 0,0 0 147 0 0,0-1 0 0 0,0-1 0 0 0,0 0 0 0 0,1 0 0 0 0,-1 0 0 0 0,1-2 0 0 0,-1 1-1 0 0,0-1 1 0 0,1 0 0 0 0,-1-1 0 0 0,0 0 0 0 0,0 0 0 0 0,0-1 0 0 0,0-1 0 0 0,0 1 0 0 0,-1-1 0 0 0,0-1 0 0 0,1 1-1 0 0,-2-2 1 0 0,1 1 0 0 0,6-7-147 0 0,16-13 288 0 0,-1-2 0 0 0,-2-2 0 0 0,-1 0 0 0 0,14-21-288 0 0,-27 34 44 0 0,68-87 311 0 0,-81 102-353 0 0,0 1-17 0 0,0 0 0 0 0,0-1 0 0 0,1 1 0 0 0,-1-1 0 0 0,0 1 0 0 0,0 0 0 0 0,1-1 0 0 0,-1 1 0 0 0,0 0 0 0 0,0-1 0 0 0,1 1 0 0 0,-1 0 0 0 0,0 0 0 0 0,1-1 0 0 0,-1 1 0 0 0,0 0 0 0 0,1 0 0 0 0,-1-1 0 0 0,1 1 0 0 0,-1 0 0 0 0,0 0 0 0 0,1 0 0 0 0,-1 0 0 0 0,1 0 0 0 0,-1 0 0 0 0,1 0 0 0 0,-1 0 0 0 0,0 0 0 0 0,1 0 0 0 0,-1 0 0 0 0,1 0 0 0 0,-1 0 0 0 0,1 0 0 0 0,-1 0-1 0 0,0 0 1 0 0,1 0 0 0 0,-1 0 0 0 0,1 0 0 0 0,-1 1 0 0 0,0-1 0 0 0,1 0 0 0 0,-1 0 0 0 0,0 1 0 0 0,1-1 0 0 0,-1 0 0 0 0,0 0 0 0 0,1 1 0 0 0,-1-1 0 0 0,0 0 0 0 0,0 1 0 0 0,1-1 0 0 0,-1 0 0 0 0,0 1 0 0 0,0-1 0 0 0,1 1 0 0 0,-1-1 0 0 0,0 0 0 0 0,0 1 0 0 0,0-1 0 0 0,0 1 0 0 0,0-1 0 0 0,0 1 0 0 0,0-1 0 0 0,0 0 0 0 0,0 1 15 0 0,3 5-228 0 0,0 0 1 0 0,0 0-1 0 0,1 0 0 0 0,-1-1 0 0 0,1 0 1 0 0,0 1-1 0 0,1-2 0 0 0,-1 1 0 0 0,1 0 0 0 0,0-1 1 0 0,0 0-1 0 0,1 0 0 0 0,0 0 228 0 0,49 28-8297 0 0,-39-24 3936 0 0,-3-1-1619 0 0</inkml:trace>
  <inkml:trace contextRef="#ctx0" brushRef="#br0" timeOffset="1806.081">2456 1132 896 0 0,'0'0'2669'0'0,"0"0"-518"0"0,0 0-189 0 0,0 0 78 0 0,0 0 75 0 0,0 0-150 0 0,0 0-378 0 0,0 0-415 0 0,0 0-288 0 0,9-32-182 0 0,30-98-156 0 0,33-32 759 0 0,-56 135-1117 0 0,2 1 1 0 0,1 1-1 0 0,1 1 1 0 0,1 1-1 0 0,20-17-188 0 0,-37 36 8 0 0,-4 3-9 0 0,1 0-1 0 0,-1 0 1 0 0,1-1-1 0 0,-1 1 1 0 0,1 0-1 0 0,-1 0 1 0 0,1 0-1 0 0,0 1 1 0 0,0-1-1 0 0,0 0 1 0 0,-1 0-1 0 0,1 0 1 0 0,0 0-1 0 0,0 1 1 0 0,0-1-1 0 0,0 0 1 0 0,0 1-1 0 0,0-1 1 0 0,0 1-1 0 0,0-1 0 0 0,1 1 1 0 0,-1 0-1 0 0,0-1 1 0 0,0 1-1 0 0,0 0 1 0 0,0 0-1 0 0,1 0 1 0 0,-1 0-1 0 0,0 0 1 0 0,0 0-1 0 0,0 0 1 0 0,1 0-1 0 0,-1 0 1 0 0,0 1-1 0 0,0-1 1 0 0,0 0-1 0 0,0 1 1 0 0,0-1-1 0 0,0 1 1 0 0,0 0-1 0 0,0-1 0 0 0,0 1 1 0 0,0-1-1 0 0,0 1 1 0 0,0 0-1 0 0,0 0 1 0 0,0 0-1 0 0,0 0 1 0 0,-1 0-1 0 0,1-1 1 0 0,0 1-1 0 0,-1 0 1 0 0,1 1-1 0 0,-1-1 1 0 0,1 0-1 0 0,-1 0 1 0 0,1 0-1 0 0,-1 0 1 0 0,0 0-1 0 0,1 0 1 0 0,-1 1-1 0 0,0-1 1 0 0,0 0-1 0 0,0 0 0 0 0,0 0 1 0 0,0 0-1 0 0,0 1 1 0 0,0-1-1 0 0,-1 0 1 0 0,1 0 1 0 0,-7 134 261 0 0,6-131-253 0 0,0-2-6 0 0,0 0 0 0 0,0 0 0 0 0,1 0 0 0 0,-1 0 0 0 0,0 0 0 0 0,1 1 0 0 0,-1-1 0 0 0,1 0 0 0 0,0 0 0 0 0,-1 0 0 0 0,1 0 0 0 0,0 0 0 0 0,1 1 0 0 0,-1-1 0 0 0,0 0 0 0 0,0 0 0 0 0,1 0 0 0 0,0 0 0 0 0,-1 0 0 0 0,1 0 0 0 0,0 0 0 0 0,0 0 0 0 0,0 0 0 0 0,0 0 0 0 0,0 0 0 0 0,0 0 0 0 0,1-1 0 0 0,-1 1 0 0 0,1 0 0 0 0,-1-1 0 0 0,1 1 0 0 0,0-1 0 0 0,-1 0 0 0 0,1 0 0 0 0,0 1 0 0 0,0-1 0 0 0,0 0 0 0 0,0 0 0 0 0,0-1 0 0 0,1 1-2 0 0,6-1 85 0 0,0 0 0 0 0,0-1 0 0 0,-1 0 0 0 0,1-1 0 0 0,0 0 0 0 0,-1-1 0 0 0,1 0 0 0 0,-1 0 0 0 0,0 0 0 0 0,0-1 0 0 0,4-3-85 0 0,166-92 607 0 0,-172 96-604 0 0,0 0 1 0 0,1 0 0 0 0,0 1-1 0 0,-1 0 1 0 0,1 0-1 0 0,0 0 1 0 0,0 1 0 0 0,0 0-1 0 0,0 1 1 0 0,0-1-1 0 0,0 1 1 0 0,0 0 0 0 0,6 2-4 0 0,-12-1 1 0 0,1 1 1 0 0,0-1 0 0 0,0 1 0 0 0,-1-1 0 0 0,1 1-1 0 0,-1 0 1 0 0,1-1 0 0 0,-1 1 0 0 0,0 0 0 0 0,0 0-1 0 0,0 0 1 0 0,0 0 0 0 0,0 0 0 0 0,0 0 0 0 0,0 1-1 0 0,-1-1 1 0 0,1 0 0 0 0,-1 0 0 0 0,0 0 0 0 0,1 1-1 0 0,-1-1 1 0 0,0 2-2 0 0,1 1 5 0 0,4 197-116 0 0,16-165-1374 0 0,-8-31-1719 0 0,2-5-3591 0 0,-9-1-821 0 0</inkml:trace>
  <inkml:trace contextRef="#ctx0" brushRef="#br0" timeOffset="2518.02">3446 701 4369 0 0,'0'0'2292'0'0,"0"0"-922"0"0,0 0-344 0 0,0 0 187 0 0,0 0 245 0 0,0 0 86 0 0,0 0-210 0 0,0 0-321 0 0,0 0-210 0 0,0 0-123 0 0,0 0-52 0 0,0 0-53 0 0,0 0-73 0 0,11 35-114 0 0,32 111-99 0 0,-32-44 105 0 0,-13-73-339 0 0,0-1 0 0 0,-2 1 0 0 0,-1-1 0 0 0,-1 0 0 0 0,-2-1 1 0 0,-1 1-1 0 0,0-2 0 0 0,-8 12-55 0 0,13-29 31 0 0,0 0 0 0 0,-1-1 0 0 0,0 0 0 0 0,0 1 0 0 0,-1-2 0 0 0,0 1 0 0 0,-1-1 0 0 0,1 0 0 0 0,-2 0 0 0 0,1-1 0 0 0,-2 1-31 0 0,9-6 10 0 0,-1-1-1 0 0,1 1 1 0 0,0-1-1 0 0,-1 0 0 0 0,1 1 1 0 0,-1-1-1 0 0,1 1 0 0 0,-1-1 1 0 0,1 0-1 0 0,-1 0 0 0 0,1 1 1 0 0,-1-1-1 0 0,0 0 1 0 0,1 0-1 0 0,-1 0 0 0 0,1 1 1 0 0,-1-1-1 0 0,0 0 0 0 0,1 0 1 0 0,-1 0-1 0 0,0 0 1 0 0,1 0-1 0 0,-1 0 0 0 0,1 0 1 0 0,-1 0-1 0 0,0-1 0 0 0,1 1 1 0 0,-1 0-1 0 0,1 0 1 0 0,-1 0-1 0 0,1-1 0 0 0,-1 1 1 0 0,0 0-1 0 0,1-1 0 0 0,-1 1 1 0 0,1 0-1 0 0,-1-1 1 0 0,1 1-1 0 0,0-1 0 0 0,-1 1 1 0 0,1-1-1 0 0,-1 1 0 0 0,1-1 1 0 0,0 1-1 0 0,-1-1 0 0 0,1 1 1 0 0,0-1-1 0 0,0 1 1 0 0,-1-1-1 0 0,1 1 0 0 0,0-1 1 0 0,0 0-1 0 0,0 1 0 0 0,0-1 1 0 0,0 1-1 0 0,0-1 1 0 0,0 0-1 0 0,0 1-9 0 0,0-43-26 0 0,1 37 33 0 0,2-10-12 0 0,1 0 1 0 0,1 1 0 0 0,0-1-1 0 0,1 1 1 0 0,1 1 0 0 0,0-1-1 0 0,1 1 1 0 0,0 0 0 0 0,5-4 4 0 0,6-14-1 0 0,13-24-4 0 0,3 2 0 0 0,2 1 0 0 0,3 2 0 0 0,11-9 5 0 0,-41 47 8 0 0,2 1 1 0 0,-1 1-1 0 0,2 0 1 0 0,-1 1-1 0 0,1 0 1 0 0,1 1 0 0 0,0 0-1 0 0,0 1 1 0 0,1 1-1 0 0,0 0 1 0 0,0 1 0 0 0,0 0-1 0 0,1 2 1 0 0,0 0-1 0 0,0 0 1 0 0,0 2 0 0 0,0 0-1 0 0,9 0-8 0 0,-22 3 21 0 0,0-1 0 0 0,0 1-1 0 0,0 0 1 0 0,-1 0 0 0 0,1 0 0 0 0,0 0-1 0 0,-1 1 1 0 0,1-1 0 0 0,-1 1 0 0 0,0 0-1 0 0,1 0 1 0 0,-1-1 0 0 0,0 1 0 0 0,0 1 0 0 0,0-1-1 0 0,0 0 1 0 0,-1 0 0 0 0,1 1 0 0 0,-1-1-1 0 0,1 1 1 0 0,-1-1 0 0 0,0 1 0 0 0,0 0-1 0 0,0-1 1 0 0,0 1 0 0 0,0 0 0 0 0,-1 0-1 0 0,1 0 1 0 0,-1 0 0 0 0,0-1 0 0 0,0 2-21 0 0,-8 92 543 0 0,4-81-508 0 0,0-1 0 0 0,-1 0 1 0 0,-1 0-1 0 0,0 0 0 0 0,-1 0 0 0 0,-1-1 0 0 0,0 0 0 0 0,0-1 0 0 0,-2 0 1 0 0,1 0-1 0 0,-1-1 0 0 0,-1 0 0 0 0,0-1 0 0 0,-1 0 0 0 0,0-1 0 0 0,0 0 0 0 0,-1-1 1 0 0,0 0-1 0 0,0-1 0 0 0,-1-1 0 0 0,0 0 0 0 0,0 0 0 0 0,-3-1-35 0 0,-106 6-1036 0 0,120-11 881 0 0,-1 0-1 0 0,1 0 1 0 0,0 0-1 0 0,0-1 1 0 0,0 0 0 0 0,-1 1-1 0 0,1-1 1 0 0,0-1-1 0 0,0 1 1 0 0,0 0-1 0 0,1-1 1 0 0,-1 1 0 0 0,0-1-1 0 0,0 0 1 0 0,1 0-1 0 0,-1 0 1 0 0,1 0-1 0 0,0 0 1 0 0,-1-1 0 0 0,1 1-1 0 0,0-1 1 0 0,0 0-1 0 0,1 1 1 0 0,-1-1 0 0 0,1 0-1 0 0,-1 0 1 0 0,0-3 155 0 0,0 1-874 0 0,0-1 1 0 0,1 1-1 0 0,0-1 1 0 0,0 0-1 0 0,0 0 1 0 0,1 1-1 0 0,0-1 1 0 0,0 0 0 0 0,0 0-1 0 0,1 1 1 0 0,-1-1-1 0 0,2 0 1 0 0,-1 1-1 0 0,0-1 1 0 0,2-1 873 0 0,4-9-4940 0 0</inkml:trace>
  <inkml:trace contextRef="#ctx0" brushRef="#br0" timeOffset="2770.934">4286 93 10690 0 0,'0'0'1302'0'0,"0"0"-489"0"0,0 0-38 0 0,0 0 359 0 0,0 0 347 0 0,0 0 124 0 0,0 0-192 0 0,0 0-367 0 0,0 0-298 0 0,-4 33-197 0 0,-11 107-152 0 0,-24 63 638 0 0,-16 201-2444 0 0,50-385-2341 0 0,3-16-1139 0 0,0-2-3833 0 0,2-1 4488 0 0</inkml:trace>
  <inkml:trace contextRef="#ctx0" brushRef="#br0" timeOffset="3065.745">4304 822 0 0 0,'0'0'388'0'0,"0"0"916"0"0,0 0 402 0 0,0 0 226 0 0,0 0 214 0 0,0 0 65 0 0,0 0-86 0 0,0 0-141 0 0,32 16-175 0 0,100 48-194 0 0,-57-47 394 0 0,-60-18-1467 0 0,-4 1-383 0 0,0-1 0 0 0,1 0 1 0 0,-1-1-1 0 0,0 0 0 0 0,-1-1 0 0 0,1 0 1 0 0,0 0-1 0 0,-1-1 0 0 0,0-1 0 0 0,0 0 1 0 0,0 0-1 0 0,0-1 0 0 0,-1 0 0 0 0,0-1 1 0 0,0 1-1 0 0,-1-2 0 0 0,0 0 0 0 0,0 0 1 0 0,-1 0-1 0 0,0-1 0 0 0,0 0 0 0 0,-1 0 1 0 0,0 0-1 0 0,-1-1 0 0 0,0 0 0 0 0,0 0 1 0 0,-1-1-1 0 0,-1 1 0 0 0,0-1 0 0 0,0 0 1 0 0,-1 0-1 0 0,0 0 0 0 0,-1 0 0 0 0,0-2-159 0 0,-1 10-23 0 0,0-1 0 0 0,0 1 0 0 0,-1 0-1 0 0,1 0 1 0 0,-1-1 0 0 0,0 1 0 0 0,0 0 0 0 0,0 0-1 0 0,0 0 1 0 0,-1 0 0 0 0,1 0 0 0 0,-1 0-1 0 0,0 0 1 0 0,0 1 0 0 0,0-1 0 0 0,0 1-1 0 0,0-1 1 0 0,0 1 0 0 0,-1 0 0 0 0,1-1 0 0 0,-1 1-1 0 0,0 1 1 0 0,1-1 0 0 0,-1 0 0 0 0,0 1-1 0 0,0-1 1 0 0,0 1 0 0 0,0 0 0 0 0,0 0-1 0 0,-1 0 1 0 0,1 0 0 0 0,0 1 0 0 0,-1-1 23 0 0,-4 0-80 0 0,-1 0 1 0 0,0 0-1 0 0,-1 1 1 0 0,1 0 0 0 0,0 1-1 0 0,0-1 1 0 0,0 2-1 0 0,1-1 1 0 0,-1 2-1 0 0,0-1 1 0 0,-7 4 79 0 0,-2 2-83 0 0,1 2 1 0 0,0 0-1 0 0,1 1 1 0 0,0 0-1 0 0,1 1 0 0 0,0 1 1 0 0,1 0-1 0 0,1 2 1 0 0,0-1-1 0 0,0 1 0 0 0,2 1 1 0 0,0 0-1 0 0,1 1 1 0 0,0 0-1 0 0,-1 7 83 0 0,7-17-88 0 0,0 0 1 0 0,1 0-1 0 0,0 1 1 0 0,1-1-1 0 0,0 1 0 0 0,0-1 1 0 0,0 1-1 0 0,1 0 1 0 0,1 0-1 0 0,-1 0 0 0 0,1 0 1 0 0,0-1-1 0 0,1 1 0 0 0,0 0 1 0 0,0 0-1 0 0,0 0 1 0 0,1-1-1 0 0,1 1 0 0 0,-1-1 1 0 0,1 1-1 0 0,0-1 0 0 0,1 0 1 0 0,0 0-1 0 0,0-1 1 0 0,0 1-1 0 0,1-1 0 0 0,0 0 1 0 0,0 0-1 0 0,1 0 1 0 0,1 1 87 0 0,8 2-407 0 0,1 0 1 0 0,0 0 0 0 0,1-2-1 0 0,-1 0 1 0 0,1-1-1 0 0,1-1 1 0 0,-1 0 0 0 0,1-1-1 0 0,0-1 1 0 0,0-1 0 0 0,0 0-1 0 0,7-2 407 0 0,79 2-9200 0 0,-97-2 8184 0 0,16 0-3569 0 0</inkml:trace>
  <inkml:trace contextRef="#ctx0" brushRef="#br0" timeOffset="4039.733">5611 336 2665 0 0,'0'0'1217'0'0,"0"0"-559"0"0,0 0-312 0 0,0 0 148 0 0,0 0 439 0 0,0 0 438 0 0,0 0 218 0 0,0 0 4 0 0,0 0-122 0 0,0 0-142 0 0,0 0-112 0 0,0 0-105 0 0,38-2-138 0 0,118-8-149 0 0,-148 10-739 0 0,-1-1 0 0 0,1 0 0 0 0,-1 0 0 0 0,0 0 0 0 0,1-1 0 0 0,-1 0 0 0 0,0-1 0 0 0,0 1 0 0 0,0-1 0 0 0,0-1 0 0 0,-1 1 0 0 0,3-3-86 0 0,7-4 203 0 0,17-9-4 0 0,-1-1-1 0 0,-1-1 0 0 0,0-2 0 0 0,-2-1 0 0 0,-1-2 0 0 0,-1 0 0 0 0,14-20-198 0 0,-9-3 762 0 0,-32 49-641 0 0,0 5-163 0 0,-27 139-61 0 0,7 1 0 0 0,3 53 103 0 0,11-82-263 0 0,-5-1 1 0 0,-11 40 262 0 0,19-140-151 0 0,0 0 1 0 0,-1 0-1 0 0,0-1 1 0 0,-1 1-1 0 0,-1-1 1 0 0,0-1-1 0 0,-1 1 1 0 0,0-1-1 0 0,-1 0 1 0 0,-1-1-1 0 0,0 1 1 0 0,-1-2 0 0 0,0 1-1 0 0,0-2 1 0 0,-1 1-1 0 0,-1-1 1 0 0,0-1-1 0 0,-11 7 151 0 0,7-7-120 0 0,-1-1-1 0 0,0 0 0 0 0,0-1 1 0 0,0-1-1 0 0,-1-1 1 0 0,0 0-1 0 0,0-1 0 0 0,-1-1 1 0 0,1-1-1 0 0,-1-1 1 0 0,1 0-1 0 0,-12-2 121 0 0,26 1 21 0 0,0-1 0 0 0,-1 1 0 0 0,1-1 0 0 0,0 0-1 0 0,0 0 1 0 0,0-1 0 0 0,-1 1 0 0 0,2-1 0 0 0,-1 0 0 0 0,0 0 0 0 0,0 0 0 0 0,1-1-1 0 0,-1 1 1 0 0,1-1 0 0 0,-1 0 0 0 0,1 0 0 0 0,0 0 0 0 0,0 0 0 0 0,1 0-1 0 0,-1-1 1 0 0,1 1 0 0 0,-1-1 0 0 0,1 0 0 0 0,0 0 0 0 0,1 0 0 0 0,-1 0 0 0 0,1 0-1 0 0,-1 0 1 0 0,1 0 0 0 0,0 0 0 0 0,1-1 0 0 0,-1 1 0 0 0,1 0 0 0 0,0-1-1 0 0,0 1 1 0 0,0 0 0 0 0,1 0 0 0 0,-1-1 0 0 0,1 1 0 0 0,0 0 0 0 0,0 0-1 0 0,1 0 1 0 0,-1 0 0 0 0,1 0 0 0 0,2-4-21 0 0,20-26 169 0 0,2 1 1 0 0,1 2-1 0 0,2 1 1 0 0,1 0-1 0 0,1 3 0 0 0,1 0 1 0 0,1 2-1 0 0,2 2 0 0 0,0 1 1 0 0,33-14-170 0 0,-34 18-94 0 0,0 2 0 0 0,0 2 0 0 0,2 1 0 0 0,0 2 0 0 0,16-2 94 0 0,48-6-3608 0 0,-32 15-7976 0 0,-54 4 8243 0 0</inkml:trace>
  <inkml:trace contextRef="#ctx0" brushRef="#br0" timeOffset="4297.899">6686 605 848 0 0,'0'0'3597'0'0,"0"0"-1307"0"0,0 0-481 0 0,0 0-16 0 0,0 0-25 0 0,0 0-151 0 0,0 0-281 0 0,0 0-324 0 0,0 0-280 0 0,0 0-236 0 0,-30 33-165 0 0,-94 101-134 0 0,121-132-190 0 0,0 0-1 0 0,0 0 0 0 0,0 1 0 0 0,0-1 0 0 0,1 1 0 0 0,-1 0 0 0 0,1 0 0 0 0,0 0 0 0 0,0 0 0 0 0,0 0 0 0 0,0 0 0 0 0,1 0 1 0 0,-1 0-1 0 0,1 1 0 0 0,-1-1 0 0 0,1 1 0 0 0,1-1 0 0 0,-1 1 0 0 0,0 0 0 0 0,1-1 0 0 0,0 3-6 0 0,0 5 15 0 0,-1-6 12 0 0,1 1 1 0 0,0-1-1 0 0,0 1 0 0 0,0-1 0 0 0,0 1 1 0 0,1-1-1 0 0,0 0 0 0 0,0 1 0 0 0,0-1 0 0 0,1 0 1 0 0,0 1-1 0 0,0-1 0 0 0,0 0 0 0 0,0 0 1 0 0,1-1-1 0 0,0 1 0 0 0,0 0 0 0 0,0-1 1 0 0,1 0-1 0 0,0 0 0 0 0,-1 0 0 0 0,1 0 1 0 0,1 0-1 0 0,-1-1 0 0 0,0 0 0 0 0,1 0 0 0 0,0 0 1 0 0,0 0-1 0 0,0-1 0 0 0,0 0 0 0 0,0 0-27 0 0,1-1 124 0 0,1 0-1 0 0,-1 0 0 0 0,1 0 1 0 0,0-1-1 0 0,-1 0 1 0 0,1-1-1 0 0,0 1 0 0 0,-1-1 1 0 0,1-1-1 0 0,-1 1 0 0 0,1-1 1 0 0,-1 0-1 0 0,0 0 0 0 0,0-1 1 0 0,0 0-1 0 0,0 0 1 0 0,0 0-1 0 0,-1-1 0 0 0,1 0 1 0 0,-1 0-1 0 0,0 0 0 0 0,0-1 1 0 0,2-3-124 0 0,4-3 144 0 0,0-1 0 0 0,-1 0 0 0 0,-1 0-1 0 0,0-1 1 0 0,-1-1 0 0 0,0 1 0 0 0,-1-1 0 0 0,0-1 0 0 0,2-7-144 0 0,-5 10-126 0 0,0 1 1 0 0,-1-1-1 0 0,0 0 0 0 0,0 0 0 0 0,-1 0 0 0 0,-1 0 0 0 0,0 0 1 0 0,-1 0-1 0 0,0-1 0 0 0,-1 1 0 0 0,0 0 0 0 0,-1 0 0 0 0,-1 0 1 0 0,0 0-1 0 0,0 0 0 0 0,-1 1 0 0 0,-5-11 126 0 0,-13 7-4374 0 0,4 15-4325 0 0,12 3 965 0 0</inkml:trace>
  <inkml:trace contextRef="#ctx0" brushRef="#br0" timeOffset="4539.986">7014 1010 6489 0 0,'0'0'1925'0'0,"0"0"-66"0"0,0 0 157 0 0,0 0 1 0 0,0 0-232 0 0,0 0-360 0 0,0 0-356 0 0,0 0-221 0 0,0 0-129 0 0,0 0-121 0 0,8-36-123 0 0,24-111-90 0 0,9 24 227 0 0,-33 108-673 0 0,0 0-1 0 0,1 1 1 0 0,0 0-1 0 0,2 0 0 0 0,-1 1 1 0 0,2 0-1 0 0,0 1 1 0 0,0 0-1 0 0,1 1 1 0 0,0 1-1 0 0,11-7 62 0 0,63-13-7669 0 0,-75 29 1879 0 0,-4 1-2296 0 0</inkml:trace>
  <inkml:trace contextRef="#ctx0" brushRef="#br0" timeOffset="5227.016">8117 123 1832 0 0,'0'0'3936'0'0,"0"0"-2004"0"0,0 0-794 0 0,0 0-50 0 0,0 0 222 0 0,0 0 254 0 0,0 0 72 0 0,0 0-166 0 0,0 0-306 0 0,0 0-271 0 0,0 0-197 0 0,0 32-106 0 0,3 103-32 0 0,-15 173 1666 0 0,-41 67-1784 0 0,35-327-1284 0 0,6-53-7559 0 0,8-5-1207 0 0,4 3 5996 0 0</inkml:trace>
  <inkml:trace contextRef="#ctx0" brushRef="#br0" timeOffset="5522.048">7701 145 768 0 0,'0'0'2433'0'0,"0"0"-754"0"0,0 0-214 0 0,0 0 180 0 0,0 0 183 0 0,0 0-21 0 0,0 0-312 0 0,0 0-452 0 0,0 0-359 0 0,0 0-140 0 0,0 0 6 0 0,0 0 55 0 0,20-9 71 0 0,69-25 23 0 0,9 21 767 0 0,-67 13-1110 0 0,512-28 1426 0 0,-363 13-3648 0 0,-1-3-3319 0 0,-139 13-801 0 0,-11 2-2502 0 0</inkml:trace>
  <inkml:trace contextRef="#ctx0" brushRef="#br0" timeOffset="11160.024">0 1540 0 0 0,'0'0'611'0'0,"34"-3"98"0"0,106-12-14 0 0,62 11 2066 0 0,-13 6-1169 0 0,326-11-60 0 0,-148-13-567 0 0,149-3 370 0 0,326-35 594 0 0,-527 51-432 0 0,69 17-1497 0 0,74-11 1453 0 0,207-26-233 0 0,-121 25-286 0 0,-73 7-238 0 0,310-6-250 0 0,-323-16-105 0 0,-132-5-153 0 0,-6 5-107 0 0,-3-3-11 0 0,-113 18-48 0 0,-130 12-609 0 0,-47 5-9246 0 0,-24-12 1696 0 0</inkml:trace>
  <inkml:trace contextRef="#ctx0" brushRef="#br0" timeOffset="13456.723">8849 749 6441 0 0,'0'0'1227'0'0,"0"0"-460"0"0,0 0-455 0 0,0 0-74 0 0,0 0 354 0 0,0 0 476 0 0,0 0 334 0 0,0 0 53 0 0,0 0-274 0 0,0 0-402 0 0,0 0-352 0 0,0 4-214 0 0,-2 5-793 0 0,1 23 1370 0 0,5-25-3959 0 0,6-4-3725 0 0,-6-3 645 0 0</inkml:trace>
  <inkml:trace contextRef="#ctx0" brushRef="#br0" timeOffset="13706.904">8908 281 11891 0 0,'0'0'-72'0'0,"0"0"-313"0"0,0 0-223 0 0,0 0 0 0 0,0 0 72 0 0,0 0-120 0 0,0 0-504 0 0,0 0-921 0 0,0 0-1247 0 0,0 0 871 0 0</inkml:trace>
</inkml:ink>
</file>

<file path=ppt/ink/ink5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3225 0 0,'0'0'955'0'0,"0"0"-199"0"0,0 0 59 0 0,0 0 258 0 0,0 0 162 0 0,0 0-89 0 0,0 0-308 0 0,0 0-261 0 0,0 0-85 0 0,0 0 101 0 0,0 0 155 0 0,0 0 69 0 0,0 0-29 0 0,31 0-91 0 0,103 1-86 0 0,209 13 2391 0 0,369-40-511 0 0,101-33-2064 0 0,439-36-1413 0 0,-1038 84-1788 0 0,-168 11-2535 0 0,0-1-4569 0 0,-45 1 7539 0 0</inkml:trace>
</inkml:ink>
</file>

<file path=ppt/ink/ink5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6329 0 0,'0'0'3105'0'0,"0"0"-2106"0"0,0 0-972 0 0,0 0-14 0 0,0 0 386 0 0,0 0 484 0 0,0 0 251 0 0,0 0 13 0 0,0 0-133 0 0,0 0-213 0 0,0 0-146 0 0,32-5-72 0 0,106-16-51 0 0,247-2 2366 0 0,1504-57-2098 0 0,-1494 65-3720 0 0,-264 8-1454 0 0,-2-1-4421 0 0,-82 5 3565 0 0</inkml:trace>
</inkml:ink>
</file>

<file path=ppt/ink/ink5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2.6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21 100 6905 0 0,'0'0'1190'0'0,"0"0"-208"0"0,0 0-24 0 0,0 0 245 0 0,0 0 280 0 0,0 0 116 0 0,0 0-138 0 0,0 0-306 0 0,0 0-353 0 0,0 0-323 0 0,0 0-224 0 0,-4-5-160 0 0,1 1-85 0 0,-7-8-18 0 0,6 37 68 0 0,4 31 76 0 0,3 0-1 0 0,2 0 0 0 0,2 0 1 0 0,3-1-1 0 0,2 0 0 0 0,16 44-135 0 0,-25-89 25 0 0,0 1-1 0 0,1-1 0 0 0,0 0 1 0 0,1 1-1 0 0,0-2 0 0 0,0 1 0 0 0,1-1 1 0 0,0 0-1 0 0,1 0 0 0 0,0 0 0 0 0,0-1 1 0 0,1 0-1 0 0,0-1 0 0 0,0 1 0 0 0,1-2 1 0 0,0 1-1 0 0,0-1 0 0 0,0 0 0 0 0,1-1 1 0 0,0 0-1 0 0,0-1 0 0 0,1 0 0 0 0,-1-1 1 0 0,1 0-1 0 0,-1 0 0 0 0,5-1-24 0 0,-8-2 69 0 0,0 0-1 0 0,-1-1 1 0 0,1 0-1 0 0,0-1 0 0 0,-1 1 1 0 0,1-1-1 0 0,-1-1 1 0 0,1 1-1 0 0,-1-1 0 0 0,0 0 1 0 0,0 0-1 0 0,0-1 1 0 0,0 0-1 0 0,-1 0 0 0 0,0 0 1 0 0,0-1-1 0 0,0 0 1 0 0,0 0-1 0 0,-1 0 1 0 0,1-1-69 0 0,21-26 155 0 0,-1-1 1 0 0,-2-1 0 0 0,-2-1 0 0 0,-1-1 0 0 0,-1 0 0 0 0,8-28-156 0 0,-23 55 14 0 0,15-28-261 0 0,-3 74-695 0 0,-13-24 951 0 0,1 0 1 0 0,1 0 0 0 0,0-1-1 0 0,0 0 1 0 0,1 0 0 0 0,0 0-1 0 0,1-1 1 0 0,1 1 0 0 0,0-2-1 0 0,0 1 1 0 0,1-1 0 0 0,1-1-1 0 0,-1 0 1 0 0,1 0 0 0 0,1-1-1 0 0,0 0 1 0 0,0 0 0 0 0,0-1-1 0 0,1-1 1 0 0,0 0 0 0 0,0-1-1 0 0,1 0 1 0 0,-1-1 0 0 0,9 2-10 0 0,-11-6 89 0 0,-1-1 0 0 0,1 0 1 0 0,0 0-1 0 0,-1-1 1 0 0,1 0-1 0 0,-1-1 1 0 0,0 0-1 0 0,1 0 1 0 0,-1-1-1 0 0,-1 0 1 0 0,1 0-1 0 0,-1-1 0 0 0,1-1 1 0 0,-1 1-1 0 0,-1-1 1 0 0,1-1-1 0 0,-1 1 1 0 0,0-1-1 0 0,-1 0 1 0 0,1-1-1 0 0,-2 0 0 0 0,1 0 1 0 0,-1 0-1 0 0,0 0 1 0 0,0-1-1 0 0,-1 0 1 0 0,-1 0-1 0 0,2-6-89 0 0,10-16 263 0 0,-3 0 1 0 0,0-1-1 0 0,-2 0 0 0 0,-1-1 0 0 0,-2-2-263 0 0,20-149 141 0 0,-23 105-2699 0 0,-4 77 36 0 0,-1 3-3931 0 0,0 2 3627 0 0,1-2 1138 0 0,-2 5-7659 0 0</inkml:trace>
  <inkml:trace contextRef="#ctx0" brushRef="#br0" timeOffset="324.882">1482 317 8090 0 0,'0'0'1105'0'0,"0"0"-307"0"0,0 0-165 0 0,0 0 26 0 0,0 0 79 0 0,0 0-24 0 0,0 0-124 0 0,0 0-130 0 0,0 0-131 0 0,0 0-91 0 0,-8 32-62 0 0,-23 103-51 0 0,30-132-116 0 0,0 0 0 0 0,0 1 0 0 0,0-1-1 0 0,1 0 1 0 0,-1 1 0 0 0,1-1 0 0 0,0 1 0 0 0,0-1-1 0 0,0 0 1 0 0,0 1 0 0 0,1-1 0 0 0,-1 0-1 0 0,1 1 1 0 0,0-1 0 0 0,0 0 0 0 0,0 1 0 0 0,1-1-1 0 0,-1 0 1 0 0,1 0 0 0 0,1 2-9 0 0,2 2 43 0 0,-2-1 101 0 0,0-1 0 0 0,1 0 0 0 0,0-1 0 0 0,0 1 0 0 0,0-1 0 0 0,0 1 0 0 0,1-1 1 0 0,0 0-1 0 0,0-1 0 0 0,0 1 0 0 0,0-1 0 0 0,0 0 0 0 0,1 0 0 0 0,-1-1 0 0 0,1 0 0 0 0,0 0 0 0 0,0 0 0 0 0,0-1 0 0 0,0 1 1 0 0,0-1-1 0 0,0-1 0 0 0,0 1 0 0 0,0-1 0 0 0,0 0 0 0 0,0-1 0 0 0,0 1 0 0 0,0-1 0 0 0,0 0 0 0 0,0-1 0 0 0,0 1 0 0 0,0-1 1 0 0,0-1-1 0 0,-1 1 0 0 0,1-1 0 0 0,-1 0 0 0 0,0 0 0 0 0,0 0 0 0 0,0-1 0 0 0,0 1 0 0 0,0-1 0 0 0,-1-1 0 0 0,0 1 1 0 0,0-1-1 0 0,0 1 0 0 0,0-1 0 0 0,-1 0 0 0 0,0-1 0 0 0,0 1 0 0 0,2-4-144 0 0,-1-1 109 0 0,-1 1 1 0 0,0-1-1 0 0,-1 0 1 0 0,0 0-1 0 0,0 0 1 0 0,-1 0-1 0 0,-1 0 0 0 0,1 0 1 0 0,-2 0-1 0 0,1-1 1 0 0,-1 1-1 0 0,-1 0 0 0 0,0 0 1 0 0,-3-8-110 0 0,2 9-113 0 0,-1 0 1 0 0,1 1-1 0 0,-2-1 1 0 0,1 1-1 0 0,-1 0 0 0 0,-1 1 1 0 0,1-1-1 0 0,-1 1 1 0 0,-1 0-1 0 0,1 0 1 0 0,-1 1-1 0 0,0 0 0 0 0,-1 0 1 0 0,1 1-1 0 0,-1 0 1 0 0,-1-1 112 0 0,-52-6-4769 0 0,25 26-4951 0 0,26-6 2544 0 0</inkml:trace>
  <inkml:trace contextRef="#ctx0" brushRef="#br0" timeOffset="660.975">1972 630 160 0 0,'0'0'1071'0'0,"0"0"-34"0"0,0 0 334 0 0,0 0 487 0 0,0 0 392 0 0,0 0 96 0 0,0 0-222 0 0,0 0-322 0 0,0 0-290 0 0,0 0-231 0 0,0 0-153 0 0,0 0-97 0 0,0 0-64 0 0,-4 12-65 0 0,-12 30 1563 0 0,21-77-2354 0 0,1 0 0 0 0,2 0 0 0 0,1 0 0 0 0,2 1-1 0 0,1 1 1 0 0,2 0 0 0 0,16-28-111 0 0,-17 35-691 0 0,15-24-385 0 0,-1 23-8165 0 0,-21 24 3482 0 0,1 2-1555 0 0</inkml:trace>
  <inkml:trace contextRef="#ctx0" brushRef="#br0" timeOffset="940.013">2520 30 12203 0 0,'0'0'1937'0'0,"0"0"-520"0"0,0 0-293 0 0,0 0 7 0 0,0 0-15 0 0,0 0-165 0 0,0 0-298 0 0,0 0-302 0 0,0 0-168 0 0,0 0-68 0 0,0 0-3 0 0,0 0 28 0 0,0 0-10 0 0,-1 24-15 0 0,-10 173 81 0 0,11 114-236 0 0,12-196-654 0 0,-10-100-2845 0 0,-2-11-3470 0 0,0-28-1194 0 0,0 15 5814 0 0</inkml:trace>
  <inkml:trace contextRef="#ctx0" brushRef="#br0" timeOffset="1290.507">2863 129 8010 0 0,'0'0'1271'0'0,"0"0"-328"0"0,0 0 85 0 0,0 0 297 0 0,0 0 200 0 0,0 0-60 0 0,0 0-238 0 0,-33 28-276 0 0,-104 88-209 0 0,52-51 655 0 0,80-60-1211 0 0,6-5-189 0 0,-1 0 0 0 0,1 0 0 0 0,-1 0 0 0 0,1 0 0 0 0,-1 0 0 0 0,1 0 0 0 0,-1 0 0 0 0,1 0 0 0 0,-1 0 0 0 0,0 1 0 0 0,1-1 0 0 0,-1 0 0 0 0,1 0 0 0 0,-1 0 0 0 0,1 1 0 0 0,-1-1 0 0 0,0 0 0 0 0,1 1 0 0 0,-1-1 0 0 0,0 0 0 0 0,1 1 0 0 0,-1-1 0 0 0,0 1 0 0 0,1-1 0 0 0,-1 0 0 0 0,0 1 0 0 0,0-1 0 0 0,1 1 0 0 0,-1-1 0 0 0,0 1 0 0 0,0-1 0 0 0,0 1 0 0 0,0-1 0 0 0,0 1 0 0 0,0-1 0 0 0,0 1 0 0 0,0-1 0 0 0,0 1 0 0 0,0-1 0 0 0,0 1 0 0 0,0-1 0 0 0,0 1 0 0 0,0-1 0 0 0,0 1 0 0 0,0-1 0 0 0,-1 1 0 0 0,1-1 0 0 0,0 1 0 0 0,0-1 0 0 0,-1 0 0 0 0,1 1 0 0 0,0-1 0 0 0,0 1 0 0 0,-1-1 0 0 0,1 0 0 0 0,0 1 0 0 0,-1-1 0 0 0,1 0 0 0 0,-1 1 0 0 0,1-1 0 0 0,-1 0 0 0 0,1 0 0 0 0,0 1 0 0 0,-1-1 0 0 0,1 0 0 0 0,-1 0 0 0 0,1 0 0 0 0,-1 0 3 0 0,166 92 1066 0 0,-67-8-480 0 0,-39-52-1637 0 0,-37-28-2538 0 0,0-3-4080 0 0,-13-1-1540 0 0</inkml:trace>
</inkml:ink>
</file>

<file path=ppt/ink/ink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4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80 295 0 0 0,'0'0'525'0'0,"0"0"576"0"0,0 0 312 0 0,0 0 84 0 0,0 0-76 0 0,0 0-132 0 0,0 0-192 0 0,0 0-155 0 0,-6 0 519 0 0,5 0 3339 0 0,79-19-34 0 0,215-25-2093 0 0,-189 33-4288 0 0,-139 25-4538 0 0,14-6-3101 0 0,12-4 3291 0 0</inkml:trace>
  <inkml:trace contextRef="#ctx0" brushRef="#br0" timeOffset="282.138">0 494 3145 0 0,'0'0'2562'0'0,"0"0"-999"0"0,0 0-646 0 0,0 0-21 0 0,0 0 253 0 0,0 0 243 0 0,0 0 73 0 0,0 0-111 0 0,0 0-158 0 0,0 0-199 0 0,0 0-180 0 0,0 0-113 0 0,0 0-108 0 0,23 2-42 0 0,71 7-59 0 0,21-21 595 0 0,-65 2-895 0 0,1 5-276 0 0,25-3-457 0 0,-30-5-4603 0 0,-33 7-2456 0 0,-10 4 3779 0 0,0-1-94 0 0</inkml:trace>
  <inkml:trace contextRef="#ctx0" brushRef="#br0" timeOffset="766.488">293 0 0 0 0,'0'0'693'0'0,"0"0"373"0"0,0 0 241 0 0,0 0 169 0 0,0 0 21 0 0,0 0-174 0 0,0 0-235 0 0,0 0-223 0 0,0 0-138 0 0,0 0-52 0 0,0 0 6 0 0,0 0 25 0 0,0 13 34 0 0,0 37 36 0 0,21-21 690 0 0,10-7-774 0 0,2-2 0 0 0,0-1 0 0 0,1-1-1 0 0,1-3 1 0 0,6 2-692 0 0,53 46 495 0 0,-93-60-480 0 0,0 0 1 0 0,0 0-1 0 0,0 0 0 0 0,0 0 1 0 0,0 1-1 0 0,-1-1 0 0 0,0 0 1 0 0,1 0-1 0 0,-1 1 0 0 0,-1-1 1 0 0,1 0-1 0 0,0 0 0 0 0,-1 0 1 0 0,1 1-1 0 0,-1-1 0 0 0,0 0 1 0 0,0 0-1 0 0,0 0 1 0 0,-1 0-1 0 0,1 0 0 0 0,-1 0 1 0 0,0-1-1 0 0,1 1 0 0 0,-1 0 1 0 0,0-1-1 0 0,-1 0 0 0 0,0 2-15 0 0,-6 10 39 0 0,-11 18 41 0 0,-1-2-1 0 0,-2 0 0 0 0,-1-1 1 0 0,-1-2-1 0 0,-1 0 0 0 0,-2-2 0 0 0,-10 7-79 0 0,-127 89-803 0 0,148-103-1543 0 0,16-3-7446 0 0,3-15 2685 0 0</inkml:trace>
</inkml:ink>
</file>

<file path=ppt/ink/ink5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1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114 0 5097 0 0,'0'0'1718'0'0,"0"0"-1067"0"0,0 0-535 0 0,0 0-163 0 0,0 0 56 0 0,0 0 163 0 0,0 0 159 0 0,0 0 114 0 0,0 0 33 0 0,0 0-7 0 0,0 0-47 0 0,-17 30-57 0 0,-48 97-61 0 0,41-39 99 0 0,24-71-310 0 0,-4 9 18 0 0,2 0 1 0 0,0-1-1 0 0,2 1 0 0 0,1 0 0 0 0,1 0 0 0 0,1 0 0 0 0,2-1 0 0 0,0 0 0 0 0,1 0 0 0 0,2 0 0 0 0,1-1 0 0 0,0 0 1 0 0,2 0-1 0 0,1-1 0 0 0,10 15-113 0 0,-17-32 66 0 0,0 0 0 0 0,0-1-1 0 0,1 0 1 0 0,0 0 0 0 0,0 0 0 0 0,0-1 0 0 0,0 1 0 0 0,0-2 0 0 0,1 1 0 0 0,0-1 0 0 0,0 0 0 0 0,0 0 0 0 0,0-1 0 0 0,0 0 0 0 0,1 0 0 0 0,-1-1-1 0 0,0 0 1 0 0,1 0 0 0 0,-1 0 0 0 0,1-1 0 0 0,-1-1 0 0 0,1 1 0 0 0,-1-1 0 0 0,1 0 0 0 0,-1-1 0 0 0,1 0 0 0 0,-1 0 0 0 0,0 0 0 0 0,0-1-1 0 0,0 0 1 0 0,-1-1 0 0 0,1 1 0 0 0,-1-1 0 0 0,1-1 0 0 0,-1 1 0 0 0,-1-1 0 0 0,2-1-66 0 0,19-19 275 0 0,0-1 0 0 0,-2-1 0 0 0,-1-1 0 0 0,-1-1 0 0 0,-2-1 1 0 0,-1-1-1 0 0,-1-1 0 0 0,-2-1 0 0 0,-1 0 0 0 0,-1-1 0 0 0,-2 0 0 0 0,-2-1 0 0 0,-1-1 0 0 0,2-23-275 0 0,-6-14 907 0 0,-20 78-873 0 0,4 17-124 0 0,2 1 1 0 0,1 0 0 0 0,1 1 0 0 0,1 0 0 0 0,0 0 0 0 0,2 0-1 0 0,0 20 90 0 0,0-20-9 0 0,2 1 0 0 0,1-1-1 0 0,1 1 1 0 0,1-1-1 0 0,1 1 1 0 0,1-1-1 0 0,1 0 1 0 0,2 0-1 0 0,0 0 1 0 0,1 0-1 0 0,8 15 10 0 0,84 140-1841 0 0,-74-139-2087 0 0,-13-20-4308 0 0,-6-13 3004 0 0</inkml:trace>
  <inkml:trace contextRef="#ctx0" brushRef="#br0" timeOffset="253.054">900 622 5305 0 0,'0'0'3585'0'0,"0"0"-2309"0"0,0 0-686 0 0,0 0 100 0 0,0 0 180 0 0,0 0 57 0 0,0 0-87 0 0,0 0-179 0 0,0 34-196 0 0,3 102-163 0 0,7 25-23 0 0,5-104-348 0 0,-2-15-3073 0 0,-10-16-4855 0 0,-3-21 3415 0 0</inkml:trace>
  <inkml:trace contextRef="#ctx0" brushRef="#br0" timeOffset="844.215">1062 858 4193 0 0,'0'0'2156'0'0,"0"0"-1553"0"0,0 0-607 0 0,0 0 114 0 0,0 0 376 0 0,0 0 346 0 0,0 0 153 0 0,0 0-5 0 0,0 0-105 0 0,0 0-116 0 0,0 0-121 0 0,0 0-111 0 0,34 1-59 0 0,107 4-58 0 0,-16-18 429 0 0,132-28-177 0 0,-245 27 1500 0 0,-39-1-919 0 0,-185-58 396 0 0,197 67-1210 0 0,7 4-676 0 0,17 14-172 0 0,-3-3 429 0 0,-1 0 1 0 0,-1 0-1 0 0,1 1 1 0 0,-1 0-1 0 0,-1-1 0 0 0,0 1 1 0 0,0 0-1 0 0,-1 1 1 0 0,0-1-1 0 0,-1 0 1 0 0,0 5-11 0 0,3 13 13 0 0,6 184-203 0 0,-17-174 192 0 0,7-38 42 0 0,0 0 21 0 0,0 0 48 0 0,0 0 34 0 0,0 0 36 0 0,0 0 21 0 0,6-16 199 0 0,80-118-287 0 0,8 20-1823 0 0,-86 106-1061 0 0,-3 8-6282 0 0,-5 0 1034 0 0</inkml:trace>
  <inkml:trace contextRef="#ctx0" brushRef="#br0" timeOffset="1247.035">1811 707 9522 0 0,'0'0'1691'0'0,"0"0"-721"0"0,0 0-376 0 0,0 0 100 0 0,0 0 187 0 0,0 0 73 0 0,0 0-99 0 0,0 0-210 0 0,0 0-139 0 0,0 0-77 0 0,0 0-39 0 0,0 0-24 0 0,0 0-52 0 0,26-5-58 0 0,82-18-56 0 0,-7 14 181 0 0,-99 9-379 0 0,0 0 0 0 0,-1 0 0 0 0,1 0 0 0 0,0 0 0 0 0,-1 0 0 0 0,1 0 0 0 0,0 0 0 0 0,-1 0 1 0 0,1 1-1 0 0,0-1 0 0 0,-1 1 0 0 0,1-1 0 0 0,-1 1 0 0 0,1-1 0 0 0,-1 1 0 0 0,1 0 0 0 0,-1 0 0 0 0,1 0 0 0 0,-1 0 0 0 0,0 0 0 0 0,1 0 0 0 0,-1 0 0 0 0,0 1 0 0 0,0-1 0 0 0,0 0 0 0 0,0 1 0 0 0,0-1 0 0 0,0 0 0 0 0,0 1 0 0 0,-1-1 0 0 0,1 1 0 0 0,0 0 0 0 0,-1-1 0 0 0,1 1 0 0 0,-1-1 0 0 0,0 1 0 0 0,0 0 0 0 0,1-1 0 0 0,-1 1 1 0 0,0 0-1 0 0,0 0 0 0 0,0-1 0 0 0,-1 1 0 0 0,1 0-2 0 0,-29 74 236 0 0,-17-11 61 0 0,-32 65 475 0 0,78-128-768 0 0,-1-1 0 0 0,1 1 0 0 0,-1-1 0 0 0,1 1 0 0 0,0 0 0 0 0,0-1 0 0 0,0 1 0 0 0,0 0 0 0 0,0-1 0 0 0,0 1 0 0 0,0 0 0 0 0,0-1 0 0 0,1 1 0 0 0,-1-1 0 0 0,1 1 0 0 0,-1 0 0 0 0,1-1 0 0 0,0 1 0 0 0,0-1-1 0 0,-1 1 1 0 0,1-1 0 0 0,0 0 0 0 0,0 1 0 0 0,0-1 0 0 0,0 0 0 0 0,1 0 0 0 0,-1 0 0 0 0,0 0 0 0 0,0 0 0 0 0,1 0 0 0 0,-1 0 0 0 0,1 0 0 0 0,-1 0 0 0 0,1 0 0 0 0,-1-1 0 0 0,1 1 0 0 0,-1-1 0 0 0,1 1 0 0 0,0-1 0 0 0,-1 0 0 0 0,3 1-4 0 0,73 6 216 0 0,-74-7-197 0 0,13-1-162 0 0,-1-1 1 0 0,1 0-1 0 0,0-2 0 0 0,-1 1 1 0 0,0-2-1 0 0,0 0 1 0 0,0-1-1 0 0,-1 0 1 0 0,9-6 142 0 0,7-6-4111 0 0,-5-2-3448 0 0,-16 12-929 0 0</inkml:trace>
</inkml:ink>
</file>

<file path=ppt/ink/ink5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3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6041 0 0,'0'0'2960'0'0,"0"0"-2146"0"0,0 0-867 0 0,0 0 26 0 0,0 0 448 0 0,0 0 509 0 0,0 0 248 0 0,0 0 41 0 0,0 0-86 0 0,0 0-152 0 0,0 0-173 0 0,34 2-140 0 0,109 7-117 0 0,9-17 538 0 0,61-25-366 0 0,-184 28-1384 0 0,22-3 671 0 0,-34 7-4978 0 0,-1 0-4756 0 0,-16 1 5631 0 0</inkml:trace>
  <inkml:trace contextRef="#ctx0" brushRef="#br0" timeOffset="250.352">35 585 6793 0 0,'0'0'1425'0'0,"0"0"-840"0"0,0 0 107 0 0,0 0 526 0 0,0 0 369 0 0,0 0 93 0 0,0 0-203 0 0,34 5-357 0 0,106 12-299 0 0,-15-23 339 0 0,-85-2-895 0 0,105-17 135 0 0,41-5-1096 0 0,-62 22-8637 0 0,-104 8 139 0 0</inkml:trace>
  <inkml:trace contextRef="#ctx0" brushRef="#br0" timeOffset="1984.376">1561 74 4569 0 0,'0'0'1178'0'0,"0"0"-386"0"0,0 0-72 0 0,0 0 257 0 0,0 0 345 0 0,0 0 157 0 0,0 0-105 0 0,0 0-278 0 0,0 0-357 0 0,0 0-299 0 0,0 0-149 0 0,0 0-57 0 0,0 0 46 0 0,-1 6 114 0 0,-24 62 1066 0 0,-49 31-692 0 0,-5-3-1 0 0,-47 41-767 0 0,107-116 75 0 0,-57 71 111 0 0,75-91-186 0 0,0 1-1 0 0,0 0 1 0 0,0-1-1 0 0,0 1 0 0 0,0 0 1 0 0,1-1-1 0 0,-1 1 0 0 0,0 0 1 0 0,1 0-1 0 0,0 0 1 0 0,-1-1-1 0 0,1 1 0 0 0,0 0 1 0 0,0 0-1 0 0,0 0 1 0 0,0 0-1 0 0,0 0 0 0 0,0 0 1 0 0,1-1-1 0 0,-1 1 0 0 0,1 0 1 0 0,-1 0-1 0 0,1 0 1 0 0,0-1-1 0 0,0 1 0 0 0,-1 0 1 0 0,1-1-1 0 0,0 1 0 0 0,1-1 1 0 0,-1 1-1 0 0,0-1 1 0 0,0 1-1 0 0,1-1 0 0 0,-1 0 1 0 0,0 1-1 0 0,1-1 1 0 0,0 0-1 0 0,-1 0 0 0 0,1 0 1 0 0,-1 0-1 0 0,1-1 1 0 0,74 30 227 0 0,-31-21-60 0 0,1-2 0 0 0,0-2 0 0 0,0-2-1 0 0,0-2 1 0 0,0-2 0 0 0,37-6-167 0 0,90-25 547 0 0,-172 31-448 0 0,-1-1 0 0 0,1 0-1 0 0,-1 1 1 0 0,0-1 0 0 0,0 0-1 0 0,1 0 1 0 0,-1 1 0 0 0,0-1-1 0 0,-1 0 1 0 0,1 0 0 0 0,0 1-1 0 0,0-1 1 0 0,-1 0 0 0 0,1 0-1 0 0,-1 1 1 0 0,0-1 0 0 0,1 1 0 0 0,-1-1-1 0 0,0 0 1 0 0,0 1 0 0 0,0-1-1 0 0,0 1 1 0 0,0 0 0 0 0,0-1-1 0 0,0 1 1 0 0,-1 0 0 0 0,0-1-99 0 0,-187-248 728 0 0,80 59-743 0 0,66 107-2629 0 0,42 83 603 0 0,1 1-1059 0 0,1 1-2944 0 0,3 5 2047 0 0,-1-2-2446 0 0</inkml:trace>
  <inkml:trace contextRef="#ctx0" brushRef="#br0" timeOffset="2247.388">2215 44 15091 0 0,'0'0'672'0'0,"0"0"-330"0"0,0 0-232 0 0,0 0 41 0 0,0 0 180 0 0,0 0 164 0 0,0 0 85 0 0,0 0 27 0 0,0 0-75 0 0,0 0-78 0 0,0 0-56 0 0,0 0-85 0 0,0 0-58 0 0,0 37-55 0 0,0 116-55 0 0,-15 106 109 0 0,-5-97-2012 0 0,13-144-795 0 0,2-13-6867 0 0,4-5 2221 0 0</inkml:trace>
  <inkml:trace contextRef="#ctx0" brushRef="#br0" timeOffset="2500.888">1880 4 13819 0 0,'0'0'229'0'0,"0"0"-279"0"0,0 0-65 0 0,0 0 279 0 0,0 0 348 0 0,0 0 155 0 0,0 0 42 0 0,31 7-20 0 0,102 23-65 0 0,9-18 487 0 0,-100-13-875 0 0,238-25 870 0 0,-182 13-4396 0 0,1 3-6482 0 0,-76 7 3133 0 0</inkml:trace>
  <inkml:trace contextRef="#ctx0" brushRef="#br0" timeOffset="4835.155">2769 615 9338 0 0,'0'0'707'0'0,"0"0"-378"0"0,0 0-179 0 0,0 0 198 0 0,0 0 217 0 0,0 0 107 0 0,0 0-28 0 0,0 0-143 0 0,0 0-211 0 0,0 0-199 0 0,0 0-139 0 0,-24 21-68 0 0,-73 67-88 0 0,50-31-2022 0 0,34-36-3833 0 0,10-13 1077 0 0</inkml:trace>
</inkml:ink>
</file>

<file path=ppt/ink/ink5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3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234 282 0 0 0,'0'0'625'0'0,"0"0"588"0"0,0 0 140 0 0,0 0-120 0 0,0 0-153 0 0,0 0-145 0 0,25-8-104 0 0,80-26-39 0 0,-11-18 1323 0 0,-68 31-1402 0 0,-17 16-491 0 0,-1 0 0 0 0,0-1-1 0 0,0 0 1 0 0,-1-1 0 0 0,1 0-1 0 0,-1 0 1 0 0,-1 0 0 0 0,0-1-1 0 0,0 0 1 0 0,0 0 0 0 0,-1-1-1 0 0,0 0 1 0 0,-1 1 0 0 0,0-2-1 0 0,0 1 1 0 0,-1 0 0 0 0,0-1-1 0 0,-1 1 1 0 0,1-7-222 0 0,-3 15 0 0 0,-1 1 0 0 0,0-1 0 0 0,1 1 0 0 0,-1 0 0 0 0,1-1 0 0 0,-1 1 0 0 0,0 0 0 0 0,0 0 0 0 0,1 0 0 0 0,-1 0 0 0 0,0-1 0 0 0,1 1 0 0 0,-1 0-1 0 0,0 0 1 0 0,1 0 0 0 0,-1 1 0 0 0,0-1 0 0 0,0 0 0 0 0,1 0 0 0 0,-1 0 0 0 0,0 0 0 0 0,1 1 0 0 0,-1-1 0 0 0,0 0 0 0 0,1 0 0 0 0,-1 1 0 0 0,0-1 0 0 0,1 1 0 0 0,-1-1 0 0 0,1 1 0 0 0,-1-1 0 0 0,1 1 0 0 0,-1-1 0 0 0,1 1 0 0 0,-1-1 0 0 0,1 1 0 0 0,0-1 0 0 0,-1 1 0 0 0,1 0 0 0 0,0-1 0 0 0,-1 1 0 0 0,1 0 0 0 0,0-1 0 0 0,0 1 0 0 0,0 0 0 0 0,-11 23-28 0 0,2 1 0 0 0,1 0 1 0 0,1 0-1 0 0,1 0 0 0 0,1 1 1 0 0,1 0-1 0 0,2 0 1 0 0,0 20 27 0 0,-1-6-1 0 0,-4 46 88 0 0,-11 135-103 0 0,-9-1 0 0 0,-39 145 16 0 0,60-339-92 0 0,0 0 0 0 0,-2-1 0 0 0,-1 0 0 0 0,0 0 0 0 0,-2-1 0 0 0,-1 0 0 0 0,-1-1 0 0 0,-1-1 0 0 0,-1 0 0 0 0,-17 20 92 0 0,26-36-44 0 0,0-1-1 0 0,-1 0 1 0 0,1-1 0 0 0,-1 1 0 0 0,0-1 0 0 0,0 0 0 0 0,0-1 0 0 0,-1 0 0 0 0,1 0 0 0 0,-1 0 0 0 0,0-1-1 0 0,0 0 1 0 0,0-1 0 0 0,0 0 0 0 0,-7 0 44 0 0,9-3-25 0 0,0 0 0 0 0,0 0 1 0 0,0-1-1 0 0,0 0 0 0 0,0 0 0 0 0,0-1 0 0 0,1 1 0 0 0,0-1 1 0 0,0 0-1 0 0,0-1 0 0 0,0 1 0 0 0,1-1 0 0 0,-1 0 0 0 0,1 0 0 0 0,0-1 1 0 0,1 1-1 0 0,-1-1 0 0 0,1 0 0 0 0,-1-2 25 0 0,-3-7 132 0 0,1-1 0 0 0,0 1-1 0 0,1-1 1 0 0,1 0 0 0 0,0 0 0 0 0,1-1-1 0 0,1 1 1 0 0,0-1 0 0 0,2 0 0 0 0,0 1-1 0 0,0-1 1 0 0,2 0 0 0 0,0 1 0 0 0,1-1 0 0 0,2-7-132 0 0,4-3 177 0 0,0 0 0 0 0,2 1 1 0 0,1 0-1 0 0,1 1 1 0 0,1 0-1 0 0,1 1 1 0 0,1 1-1 0 0,1 0 1 0 0,1 1-1 0 0,1 1 0 0 0,1 1 1 0 0,0 1-1 0 0,2 1 1 0 0,0 0-1 0 0,1 2 1 0 0,1 0-1 0 0,7-2-177 0 0,16-3-2094 0 0,66 1-8392 0 0,-106 20 5193 0 0</inkml:trace>
</inkml:ink>
</file>

<file path=ppt/ink/ink5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62 7930 0 0,'0'0'876'0'0,"0"0"-144"0"0,0 0 130 0 0,0 0 238 0 0,0 0 124 0 0,0 0-118 0 0,0 0-286 0 0,0 0-287 0 0,0 0-214 0 0,0 0-136 0 0,-25 31-86 0 0,-73 97-37 0 0,97-127-58 0 0,-1-1-1 0 0,1 1 1 0 0,0 0 0 0 0,-1 0 0 0 0,1-1-1 0 0,0 1 1 0 0,0 0 0 0 0,-1 0-1 0 0,1 1 1 0 0,0-1 0 0 0,0 0-1 0 0,0 0 1 0 0,1 0 0 0 0,-1 1-1 0 0,0-1 1 0 0,0 0 0 0 0,1 1-1 0 0,-1-1 1 0 0,0 0 0 0 0,1 1 0 0 0,0-1-1 0 0,-1 1 1 0 0,1-1 0 0 0,0 1-1 0 0,0-1 1 0 0,0 1 0 0 0,0 0-1 0 0,0-1 1 0 0,0 1 0 0 0,0-1-1 0 0,0 1 1 0 0,1-1 0 0 0,-1 1 0 0 0,0-1-1 0 0,1 1 1 0 0,0-1 0 0 0,-1 0-1 0 0,1 1 1 0 0,0-1 0 0 0,-1 0-1 0 0,2 1-1 0 0,2 2 18 0 0,0 1 111 0 0,1-1-1 0 0,-1 0 1 0 0,1 0 0 0 0,0-1 0 0 0,0 1 0 0 0,0-1 0 0 0,1 0 0 0 0,-1-1-1 0 0,1 1 1 0 0,0-1 0 0 0,-1 0 0 0 0,1 0 0 0 0,0-1 0 0 0,0 0-1 0 0,0 0 1 0 0,0 0 0 0 0,0-1 0 0 0,0 0 0 0 0,0 0 0 0 0,0 0 0 0 0,0-1-1 0 0,0 0 1 0 0,0 0 0 0 0,0-1 0 0 0,0 1 0 0 0,0-1 0 0 0,0-1-1 0 0,-1 1 1 0 0,1-1 0 0 0,-1 0 0 0 0,0 0 0 0 0,0 0 0 0 0,0-1 0 0 0,0 0-1 0 0,-1 0 1 0 0,1 0 0 0 0,-1 0 0 0 0,0-1 0 0 0,1-2-129 0 0,4-5 61 0 0,0-1 1 0 0,-2 0 0 0 0,1-1-1 0 0,-2 0 1 0 0,0 0-1 0 0,0 0 1 0 0,-2-1 0 0 0,1 0-1 0 0,-2 0 1 0 0,0 0 0 0 0,-1 0-1 0 0,0 0 1 0 0,-2-1-1 0 0,0 1 1 0 0,0-5-62 0 0,0 19-108 0 0,-1-1 0 0 0,1 1 0 0 0,0-1 0 0 0,0 1 0 0 0,-1 0 0 0 0,1-1 0 0 0,-1 1 0 0 0,0 0 0 0 0,1-1 0 0 0,-1 1 0 0 0,0 0 0 0 0,1 0 0 0 0,-1 0 0 0 0,0-1 0 0 0,0 1 0 0 0,0 0 0 0 0,0 0 0 0 0,0 0 1 0 0,0 1-1 0 0,-1-1 0 0 0,1 0 0 0 0,0 0 0 0 0,0 0 0 0 0,-1 1 0 0 0,1-1 0 0 0,0 1 0 0 0,-1-1 0 0 0,1 1 0 0 0,0 0 0 0 0,-1-1 0 0 0,1 1 0 0 0,-2 0 108 0 0,-41 16-11955 0 0,37-8 5487 0 0</inkml:trace>
</inkml:ink>
</file>

<file path=ppt/ink/ink5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9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80 357 1520 0 0,'0'0'1479'0'0,"0"0"-504"0"0,0 0-4 0 0,0 0 360 0 0,0 0 347 0 0,0 0 210 0 0,0 0-21 0 0,0 0-165 0 0,0 0-231 0 0,0 0-250 0 0,0 0-240 0 0,0 0-148 0 0,0 0-70 0 0,-13-14-103 0 0,-40-45-102 0 0,52 58-540 0 0,0 0 0 0 0,0 0 1 0 0,0 0-1 0 0,0 0 1 0 0,0 0-1 0 0,0 0 1 0 0,0 0-1 0 0,1 0 1 0 0,-1 0-1 0 0,0 0 0 0 0,1-1 1 0 0,-1 1-1 0 0,1 0 1 0 0,-1 0-1 0 0,1-1 1 0 0,0 1-1 0 0,-1 0 1 0 0,1-1-1 0 0,0 1 0 0 0,0 0 1 0 0,0-1-1 0 0,0 1 1 0 0,0 0-1 0 0,0-1 1 0 0,0 1-1 0 0,1 0 1 0 0,-1-1-1 0 0,0 1 0 0 0,1 0 1 0 0,-1 0-1 0 0,1-1 1 0 0,0 1-1 0 0,-1 0-18 0 0,4-7 92 0 0,2-8-169 0 0,1 1 0 0 0,1-1 0 0 0,0 2 1 0 0,1-1-1 0 0,0 1 0 0 0,1 1 0 0 0,1-1 1 0 0,0 2-1 0 0,1 0 0 0 0,0 0 0 0 0,1 1 1 0 0,0 0-1 0 0,1 1 0 0 0,0 1 0 0 0,0 0 1 0 0,1 1-1 0 0,0 1 0 0 0,15-5 77 0 0,-8 8-2304 0 0,-7 3-4582 0 0,-13 1 5762 0 0,7 0-7778 0 0</inkml:trace>
</inkml:ink>
</file>

<file path=ppt/ink/ink5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3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320 310 0 0 0,'0'0'1407'0'0,"0"0"147"0"0,0 0 170 0 0,0 0 223 0 0,0 0 130 0 0,0 0-50 0 0,0 0-250 0 0,0 0-254 0 0,0 0-253 0 0,0 0-302 0 0,0 0-225 0 0,0 0-200 0 0,-20-1-162 0 0,-64-1-97 0 0,29 26 37 0 0,44-15-244 0 0,-1-1-69 0 0,1 0 0 0 0,0 1 0 0 0,0 1 0 0 0,1-1 1 0 0,0 2-1 0 0,1-1 0 0 0,0 1 0 0 0,1 1 0 0 0,0 0 0 0 0,1 0 1 0 0,0 0-1 0 0,1 1 0 0 0,0 0 0 0 0,1 0 0 0 0,0 1 1 0 0,1-1-1 0 0,1 1 0 0 0,0 0 0 0 0,1 0 0 0 0,1 0 1 0 0,0 0-1 0 0,1 9-8 0 0,1-18-45 0 0,1 0 0 0 0,0 0 1 0 0,0 0-1 0 0,1 0 0 0 0,-1 0 1 0 0,1-1-1 0 0,0 1 1 0 0,0-1-1 0 0,1 0 0 0 0,-1 0 1 0 0,1 0-1 0 0,0 0 0 0 0,0-1 1 0 0,0 1-1 0 0,1-1 0 0 0,-1 0 1 0 0,1 0-1 0 0,0-1 0 0 0,-1 1 1 0 0,1-1-1 0 0,0 0 1 0 0,1 0-1 0 0,-1-1 0 0 0,0 0 1 0 0,0 0-1 0 0,1 0 0 0 0,4 0 45 0 0,-2 0-535 0 0,0 0 0 0 0,0 0-1 0 0,0-1 1 0 0,0 0-1 0 0,0-1 1 0 0,-1 0-1 0 0,1 0 1 0 0,0-1 0 0 0,0 0-1 0 0,-1 0 1 0 0,7-3 535 0 0,9-7-4765 0 0,-5 6-2178 0 0</inkml:trace>
  <inkml:trace contextRef="#ctx0" brushRef="#br0" timeOffset="241.89">670 376 584 0 0,'0'0'1736'0'0,"0"0"-737"0"0,0 0-116 0 0,0 0 351 0 0,0 0 337 0 0,0 0 157 0 0,0 0-105 0 0,0 0-309 0 0,-25 34-307 0 0,-76 105-268 0 0,68-73-8 0 0,34-55-601 0 0,-2-5-58 0 0,1 0-1 0 0,1-1 0 0 0,-1 1 1 0 0,1 0-1 0 0,0-1 1 0 0,0 1-1 0 0,0-1 1 0 0,1 1-1 0 0,0-1 0 0 0,0 0 1 0 0,0 0-1 0 0,1 0 1 0 0,-1 0-1 0 0,1 0 1 0 0,1 0-1 0 0,-1-1 1 0 0,1 1-1 0 0,-1-1 0 0 0,1 0 1 0 0,0 0-1 0 0,1-1 1 0 0,-1 1-1 0 0,1-1 1 0 0,-1 0-1 0 0,1 0 1 0 0,0 0-1 0 0,0-1 0 0 0,1 1 1 0 0,-1-1-1 0 0,0-1 1 0 0,1 1-1 0 0,-1-1 1 0 0,1 0-1 0 0,-1 0 1 0 0,6 0-72 0 0,-3-1 187 0 0,0 0 0 0 0,0-1 0 0 0,0 1 0 0 0,0-1 0 0 0,0-1 0 0 0,0 0 0 0 0,-1 0 0 0 0,1-1 1 0 0,0 1-1 0 0,-1-2 0 0 0,0 1 0 0 0,0-1 0 0 0,0 0 0 0 0,0 0 0 0 0,-1-1 0 0 0,1 0 0 0 0,-1 0 1 0 0,0-1-1 0 0,-1 1 0 0 0,5-7-187 0 0,84-107 1380 0 0,-90 112-1355 0 0,-1 1-1 0 0,1-1 1 0 0,-1 0-1 0 0,-1 0 1 0 0,1 0 0 0 0,-1 0-1 0 0,0 0 1 0 0,-1 0 0 0 0,0-1-1 0 0,0 1 1 0 0,0-1 0 0 0,-1 1-1 0 0,0-1 1 0 0,-1 1 0 0 0,1-1-1 0 0,-1 1 1 0 0,-1 0-1 0 0,0-1 1 0 0,0-1-25 0 0,0 6-95 0 0,0-1 0 0 0,0 1 1 0 0,0-1-1 0 0,0 1 0 0 0,0 0 0 0 0,-1 0 0 0 0,1 0 0 0 0,-1 0 0 0 0,0 0 1 0 0,0 0-1 0 0,0 1 0 0 0,0 0 0 0 0,0-1 0 0 0,-1 1 0 0 0,1 0 0 0 0,-1 1 0 0 0,1-1 1 0 0,-1 1-1 0 0,0-1 0 0 0,0 1 0 0 0,0 0 0 0 0,1 0 0 0 0,-1 1 0 0 0,0-1 1 0 0,0 1-1 0 0,0 0 0 0 0,0 0 0 0 0,-3 1 95 0 0,-107 28-7363 0 0,87-14 2291 0 0,6-4-2207 0 0</inkml:trace>
  <inkml:trace contextRef="#ctx0" brushRef="#br0" timeOffset="534.182">1150 479 5009 0 0,'0'0'2479'0'0,"0"0"-905"0"0,0 0-191 0 0,0 0 216 0 0,0 0 84 0 0,0 0-219 0 0,0 0-489 0 0,0 0-472 0 0,0 0-262 0 0,0 0-123 0 0,0 0-22 0 0,0 0-3 0 0,0 0-17 0 0,4 12-32 0 0,15 68-7 0 0,-17-75 15 0 0,0 0 0 0 0,0-1 0 0 0,1 1 0 0 0,-1-1 0 0 0,1 0 0 0 0,0 0 0 0 0,0 0 0 0 0,0 0 0 0 0,1 0 0 0 0,-1-1-1 0 0,1 1 1 0 0,0-1 0 0 0,0 0 0 0 0,0 0 0 0 0,0 0 0 0 0,1-1 0 0 0,-1 0 0 0 0,1 0 0 0 0,0 0 0 0 0,-1 0 0 0 0,1-1 0 0 0,0 1-1 0 0,0-1 1 0 0,0 0 0 0 0,0-1 0 0 0,0 1 0 0 0,0-1 0 0 0,2 0-52 0 0,1-1 196 0 0,0 0 1 0 0,-1 0-1 0 0,1 0 0 0 0,-1-1 0 0 0,1 0 0 0 0,-1 0 1 0 0,0-1-1 0 0,0 0 0 0 0,0 0 0 0 0,0-1 1 0 0,0 0-1 0 0,-1 0 0 0 0,1-1 0 0 0,-1 1 1 0 0,-1-1-1 0 0,1-1 0 0 0,2-2-196 0 0,80-110-114 0 0,-74 96-283 0 0,7-17-2232 0 0,-10 12-6545 0 0,-7 19-676 0 0</inkml:trace>
  <inkml:trace contextRef="#ctx0" brushRef="#br0" timeOffset="1108.168">1699 435 9338 0 0,'0'0'1123'0'0,"0"0"-591"0"0,0 0-59 0 0,0 0 304 0 0,0 0 228 0 0,0 0 31 0 0,0 0-151 0 0,0 0-201 0 0,0 0-179 0 0,3 33-127 0 0,8 103-89 0 0,-8-97-217 0 0,-1-1 0 0 0,-2 1 0 0 0,-2-1 0 0 0,-1 1 0 0 0,-2-1 0 0 0,-2 0 0 0 0,-10 31-72 0 0,14-55 2 0 0,0 0 22 0 0,-1 0 0 0 0,0 0 0 0 0,0 0 0 0 0,-2-1 0 0 0,0 0 0 0 0,0 0 0 0 0,-1 0-1 0 0,-5 5-23 0 0,11-17 41 0 0,0-1 0 0 0,0 0 0 0 0,0 1 0 0 0,0-1 0 0 0,1 0 0 0 0,-1 0 0 0 0,0 0 0 0 0,0 1 0 0 0,0-1 0 0 0,0 0 0 0 0,0-1-1 0 0,0 1 1 0 0,0 0 0 0 0,0 0 0 0 0,0 0 0 0 0,0 0 0 0 0,0-1 0 0 0,0 1 0 0 0,0-1 0 0 0,0 1 0 0 0,0-1 0 0 0,0 1-1 0 0,0-1 1 0 0,1 1 0 0 0,-1-1 0 0 0,0 1 0 0 0,0-1 0 0 0,1 0 0 0 0,-1 0 0 0 0,0 1 0 0 0,1-1 0 0 0,-1 0 0 0 0,1 0 0 0 0,-1 0-1 0 0,1 0 1 0 0,-1 0 0 0 0,1 0 0 0 0,0 1 0 0 0,-1-1 0 0 0,1 0 0 0 0,0 0 0 0 0,0 0 0 0 0,0 0 0 0 0,0 0 0 0 0,0 0 0 0 0,0 0-1 0 0,0 0 1 0 0,0 0 0 0 0,0 0 0 0 0,0 0 0 0 0,0 0 0 0 0,1 0 0 0 0,-1-1-41 0 0,1-17 38 0 0,0 0 0 0 0,1-1 0 0 0,0 1 0 0 0,2 1-1 0 0,1-1 1 0 0,0 0 0 0 0,1 1 0 0 0,1 0 0 0 0,0 1 0 0 0,2-1 0 0 0,0 1 0 0 0,1 1 0 0 0,0 0 0 0 0,2 0-38 0 0,12-25 25 0 0,-7 9-84 0 0,2 1-1 0 0,1 0 1 0 0,1 2-1 0 0,2 0 1 0 0,1 2-1 0 0,1 0 1 0 0,1 2-1 0 0,2 1 1 0 0,0 1-1 0 0,1 1 1 0 0,1 1-1 0 0,2 2 1 0 0,17-7 59 0 0,-45 23 8 0 0,0 1 0 0 0,0 0 0 0 0,1 0 0 0 0,-1 1 0 0 0,0-1 0 0 0,1 1 0 0 0,0 0 0 0 0,-1 0 0 0 0,1 1 0 0 0,-1-1 1 0 0,1 1-1 0 0,0 0 0 0 0,0 0 0 0 0,-1 1 0 0 0,1-1 0 0 0,0 1 0 0 0,-1 0 0 0 0,1 0 0 0 0,-1 1 0 0 0,1-1 0 0 0,-1 1 0 0 0,0 0 1 0 0,0 0-1 0 0,0 1 0 0 0,0-1 0 0 0,0 1 0 0 0,0 0 0 0 0,-1 0 0 0 0,1 0 0 0 0,-1 0 0 0 0,1 1-8 0 0,3 6 100 0 0,0 0-1 0 0,0 1 1 0 0,-1-1-1 0 0,-1 1 1 0 0,1 0-1 0 0,-2 1 1 0 0,0-1-1 0 0,0 1 1 0 0,-1 0-1 0 0,-1 0 1 0 0,1 0 0 0 0,-2 0-1 0 0,0 1 1 0 0,-1-1-1 0 0,0 0 1 0 0,-1 11-100 0 0,0-15 87 0 0,0 0 1 0 0,0-1-1 0 0,0 1 1 0 0,-1 0 0 0 0,0 0-1 0 0,-1-1 1 0 0,0 0-1 0 0,0 1 1 0 0,0-1-1 0 0,-1 0 1 0 0,0 0 0 0 0,-1-1-1 0 0,1 1 1 0 0,-1-1-1 0 0,0 0 1 0 0,-1 0 0 0 0,0-1-1 0 0,0 0 1 0 0,0 0-1 0 0,0 0 1 0 0,-3 1-88 0 0,-5 3 44 0 0,0-1 0 0 0,0 0 1 0 0,-1-1-1 0 0,0 0 0 0 0,-1-1 1 0 0,1-1-1 0 0,-1-1 0 0 0,0 0 0 0 0,-13 1-44 0 0,-112-3-1433 0 0,136-3 1158 0 0,-1 0 0 0 0,1-1 0 0 0,-1 0 0 0 0,1 0 0 0 0,0 0 0 0 0,0-1 0 0 0,0 1 1 0 0,0-1-1 0 0,0-1 0 0 0,1 1 0 0 0,-1-1 0 0 0,1 1 0 0 0,0-1 0 0 0,0-1 0 0 0,-1-1 275 0 0,-10-62-11725 0 0,15 61 9766 0 0,0-5-2554 0 0</inkml:trace>
  <inkml:trace contextRef="#ctx0" brushRef="#br0" timeOffset="1362.411">2500 1 4321 0 0,'0'0'3534'0'0,"0"0"-1548"0"0,0 0-617 0 0,0 0 13 0 0,0 0 64 0 0,0 0-26 0 0,0 0-104 0 0,0 0-169 0 0,0 0-193 0 0,0 0-169 0 0,-21 36-182 0 0,-62 114-168 0 0,40-46 80 0 0,32-57-431 0 0,1 1 1 0 0,3 0 0 0 0,2 0 0 0 0,2 0 0 0 0,2 0 0 0 0,3 4-85 0 0,13 36-1370 0 0,-9-76-371 0 0,-5-10-2054 0 0,1-1-3422 0 0,-1-1-382 0 0</inkml:trace>
  <inkml:trace contextRef="#ctx0" brushRef="#br0" timeOffset="1726.704">2559 579 2160 0 0,'0'0'2000'0'0,"0"0"173"0"0,0 0 265 0 0,0 0 123 0 0,0 0-163 0 0,0 0-363 0 0,0 0-396 0 0,0 0-299 0 0,34 9-229 0 0,111 26-212 0 0,-140-34-826 0 0,1 1 0 0 0,-1-1-1 0 0,1 0 1 0 0,-1-1 0 0 0,1 1 0 0 0,0-1 0 0 0,-1 0 0 0 0,1-1 0 0 0,-1 1 0 0 0,1-1 0 0 0,-1 0-1 0 0,1-1 1 0 0,-1 1 0 0 0,1-1 0 0 0,2-2-73 0 0,8-2 215 0 0,7 0-27 0 0,0-2 1 0 0,-1-1-1 0 0,0 0 1 0 0,-1-1-1 0 0,0-2 0 0 0,0 0 1 0 0,-2-1-1 0 0,1-1 1 0 0,-2-1-1 0 0,0-1 0 0 0,13-14-188 0 0,-27 26 8 0 0,-1-1-1 0 0,0 0 0 0 0,0 0 0 0 0,-1 0 0 0 0,1 0 0 0 0,-1-1 0 0 0,0 1 0 0 0,-1 0 1 0 0,1-1-1 0 0,-1 0 0 0 0,0 1 0 0 0,0-1 0 0 0,-1 0 0 0 0,0 1 0 0 0,0-1 0 0 0,0 0 0 0 0,0 1 1 0 0,-2-5-8 0 0,-1 6-52 0 0,0 1 0 0 0,0 0 1 0 0,-1 0-1 0 0,1 0 0 0 0,-1 0 1 0 0,1 1-1 0 0,-1-1 0 0 0,0 1 1 0 0,0 0-1 0 0,0 0 0 0 0,-1 0 1 0 0,1 1-1 0 0,0 0 0 0 0,-1 0 1 0 0,1 0-1 0 0,-1 0 0 0 0,1 0 1 0 0,-1 1-1 0 0,1 0 0 0 0,-1 0 1 0 0,1 0-1 0 0,-1 0 0 0 0,1 1 1 0 0,-1 0-1 0 0,1 0 0 0 0,0 0 1 0 0,-4 2 51 0 0,-12 3-38 0 0,0 0 0 0 0,1 2 0 0 0,-1 1 0 0 0,2 0 0 0 0,-1 1 0 0 0,1 1-1 0 0,1 1 1 0 0,0 1 0 0 0,0 0 0 0 0,-12 14 38 0 0,15-16-15 0 0,0 2-1 0 0,1 0 0 0 0,1 0 0 0 0,0 2 0 0 0,0-1 0 0 0,2 1 1 0 0,0 1-1 0 0,0 0 0 0 0,2 0 0 0 0,0 1 0 0 0,1 0 0 0 0,0 0 1 0 0,2 1-1 0 0,0 0 0 0 0,1 0 0 0 0,-1 13 16 0 0,4-23-15 0 0,0-1-1 0 0,1 0 1 0 0,0 1-1 0 0,0-1 1 0 0,1 0-1 0 0,0 1 1 0 0,1-1-1 0 0,-1 0 1 0 0,1 0 0 0 0,0 0-1 0 0,1 0 1 0 0,0 0-1 0 0,0 0 1 0 0,1-1-1 0 0,-1 1 1 0 0,1-1-1 0 0,3 3 16 0 0,5 3-58 0 0,1-1 0 0 0,0-1-1 0 0,0 0 1 0 0,1-1-1 0 0,0 0 1 0 0,1-1-1 0 0,0-1 1 0 0,0 0 0 0 0,1-1-1 0 0,0-1 1 0 0,0 0-1 0 0,0-1 1 0 0,0-1-1 0 0,1 0 1 0 0,-1-1 0 0 0,1-1-1 0 0,-1-1 1 0 0,1 0-1 0 0,0-1 1 0 0,-1-1-1 0 0,7-2 59 0 0,34-10-3038 0 0,-19 0-5434 0 0,-21 7-762 0 0</inkml:trace>
</inkml:ink>
</file>

<file path=ppt/ink/ink5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122 292 720 0 0,'0'0'2785'0'0,"0"0"-2102"0"0,0 0-838 0 0,0 0 23 0 0,0 0 413 0 0,0 0 535 0 0,0 0 321 0 0,0 0 47 0 0,0 0-155 0 0,0 0-284 0 0,0 0-259 0 0,-5 28-147 0 0,-13 90-79 0 0,-40 89 1350 0 0,17-93 952 0 0,49-140 3141 0 0,5-18-6141 0 0,7 3 422 0 0,2 1 0 0 0,3 1 0 0 0,0 1 0 0 0,3 2 0 0 0,0 0 0 0 0,3 2 0 0 0,1 1 0 0 0,1 2 0 0 0,4-1 16 0 0,35-5-610 0 0,-66 67 246 0 0,-25 157 1184 0 0,15-96-798 0 0,5-90-15 0 0,0 0-1 0 0,0 0 1 0 0,0 0 0 0 0,0 0 0 0 0,1 0 0 0 0,-1 0 0 0 0,0 0 0 0 0,0 0-1 0 0,1 0 1 0 0,-1-1 0 0 0,0 1 0 0 0,1-1 0 0 0,-1 1 0 0 0,1-1 0 0 0,-1 1-1 0 0,1-1 1 0 0,-1 0 0 0 0,1 1 0 0 0,-1-1 0 0 0,1 0 0 0 0,-1 0-1 0 0,1 0 1 0 0,-1 0 0 0 0,1-1 0 0 0,-1 1 0 0 0,1 0 0 0 0,-1-1 0 0 0,1 1-1 0 0,-1-1 1 0 0,0 1 0 0 0,1-1 0 0 0,-1 0 0 0 0,0 1 0 0 0,1-1-1 0 0,-1 0 1 0 0,0 0 0 0 0,1-1-7 0 0,281-240 476 0 0,-243 223-761 0 0,-34 60-129 0 0,-38 128 698 0 0,21-129-269 0 0,6 45-1849 0 0,40-78-11651 0 0,-25-10 9136 0 0</inkml:trace>
  <inkml:trace contextRef="#ctx0" brushRef="#br0" timeOffset="286.805">1187 351 3681 0 0,'0'0'2396'0'0,"0"0"-1199"0"0,0 0-487 0 0,0 0 220 0 0,0 0 350 0 0,0 0 198 0 0,0 0-119 0 0,0 0-294 0 0,0 0-331 0 0,-28 31-265 0 0,-84 101-157 0 0,77-72-10 0 0,36-51-240 0 0,-2-6-24 0 0,0 1-1 0 0,1-1 0 0 0,-1 1 0 0 0,1-1 0 0 0,0 1 0 0 0,0-1 1 0 0,0 1-1 0 0,1-1 0 0 0,-1 1 0 0 0,1 0 0 0 0,0-1 0 0 0,0 0 1 0 0,0 1-1 0 0,0-1 0 0 0,1 0 0 0 0,-1 1 0 0 0,1-1 0 0 0,0 0 0 0 0,0 0 1 0 0,0 0-1 0 0,0-1 0 0 0,1 1 0 0 0,-1 0 0 0 0,1-1 0 0 0,-1 1 1 0 0,1-1-1 0 0,0 0 0 0 0,0 0 0 0 0,0 0 0 0 0,0-1 0 0 0,1 1 1 0 0,-1 0-1 0 0,0-1 0 0 0,1 0 0 0 0,-1 0 0 0 0,0 0 0 0 0,4 0-37 0 0,1 0 114 0 0,-1 0-1 0 0,0-1 1 0 0,0 0-1 0 0,1-1 1 0 0,-1 1-1 0 0,0-1 1 0 0,0-1-1 0 0,1 1 1 0 0,-1-1-1 0 0,0 0 1 0 0,0-1-1 0 0,-1 0 1 0 0,1 0-1 0 0,-1 0 1 0 0,1-1-1 0 0,-1 0 1 0 0,0 0-1 0 0,0-1 1 0 0,-1 1-1 0 0,1-1 1 0 0,-1-1-114 0 0,8-7 188 0 0,-5 6-126 0 0,0 0-1 0 0,0 0 1 0 0,-1-1-1 0 0,0 0 1 0 0,0 0-1 0 0,-1-1 1 0 0,0 0-1 0 0,0 0 1 0 0,-1 0-1 0 0,-1-1 1 0 0,1 0-1 0 0,-1 1 0 0 0,-1-2 1 0 0,0 1-1 0 0,1-8-61 0 0,-13-64-1808 0 0,8 80 1575 0 0,0 0 1 0 0,0 0 0 0 0,-1 0 0 0 0,1 1 0 0 0,0-1 0 0 0,-1 0 0 0 0,0 1 0 0 0,1-1 0 0 0,-1 1 0 0 0,0 0 0 0 0,0-1 0 0 0,0 1-1 0 0,0 0 1 0 0,0 0 0 0 0,0 0 0 0 0,0 0 0 0 0,0 1 0 0 0,0-1 0 0 0,0 0 0 0 0,0 1 0 0 0,-1 0 0 0 0,1-1 0 0 0,-1 1 232 0 0,-69 7-11684 0 0,54 0 9670 0 0</inkml:trace>
  <inkml:trace contextRef="#ctx0" brushRef="#br0" timeOffset="859.981">1438 708 2681 0 0,'0'0'2205'0'0,"0"0"-464"0"0,0 0-253 0 0,0 0 8 0 0,0 0 33 0 0,0 0-82 0 0,0 0-192 0 0,0 0-262 0 0,0 0-193 0 0,0 0-110 0 0,0 0-79 0 0,0 0-34 0 0,0 0-21 0 0,13-29-41 0 0,44-91-66 0 0,9 29 503 0 0,-42 69-722 0 0,-2-3-37 0 0,84-67 22 0 0,-103 114-1086 0 0,-35 95 799 0 0,20-36 12 0 0,14-79 71 0 0,0-1-1 0 0,0 1 1 0 0,0-1 0 0 0,0 0-1 0 0,0 0 1 0 0,1 0-1 0 0,-1 0 1 0 0,0 0 0 0 0,1 0-1 0 0,-1-1 1 0 0,0 1 0 0 0,1-1-1 0 0,-1 0 1 0 0,1 0-1 0 0,-1 0 1 0 0,1 0 0 0 0,-1 0-1 0 0,1 0 1 0 0,-1-1-1 0 0,0 1 1 0 0,1-1 0 0 0,-1 1-1 0 0,1-1 1 0 0,-1 0 0 0 0,2-1-11 0 0,121-72 385 0 0,35-13-344 0 0,-159 86-44 0 0,0 1-1 0 0,0-1 0 0 0,1 0 1 0 0,-1 0-1 0 0,0 1 0 0 0,0-1 1 0 0,0 1-1 0 0,1-1 0 0 0,-1 1 1 0 0,0-1-1 0 0,1 1 1 0 0,-1 0-1 0 0,1 0 0 0 0,-1-1 1 0 0,0 1-1 0 0,1 0 0 0 0,-1 0 1 0 0,0 0-1 0 0,1 1 0 0 0,-1-1 1 0 0,1 0-1 0 0,-1 1 0 0 0,0-1 1 0 0,1 0-1 0 0,-1 1 0 0 0,0-1 1 0 0,0 1-1 0 0,1 0 0 0 0,-1 0 1 0 0,0-1-1 0 0,0 1 1 0 0,0 0-1 0 0,0 0 0 0 0,0 0 1 0 0,0 0-1 0 0,0 0 0 0 0,0 0 1 0 0,0 0-1 0 0,-1 0 0 0 0,1 1 1 0 0,0-1-1 0 0,-1 0 0 0 0,1 0 1 0 0,-1 1-1 0 0,1-1 0 0 0,-1 0 1 0 0,0 1-1 0 0,1-1 0 0 0,-1 0 1 0 0,0 1-1 0 0,0-1 1 0 0,0 1-1 0 0,0-1 0 0 0,0 0 1 0 0,0 1-1 0 0,-1-1 0 0 0,1 1 4 0 0,-23 154 675 0 0,28-91-1087 0 0,17-53-2557 0 0,-15-12-229 0 0,-2 0-1925 0 0,-1 0-3954 0 0</inkml:trace>
  <inkml:trace contextRef="#ctx0" brushRef="#br0" timeOffset="1591.786">2285 597 0 0 0,'0'0'535'0'0,"0"0"565"0"0,0 0 78 0 0,0 0-226 0 0,0 0-225 0 0,0 0-55 0 0,0 0 76 0 0,0 0 195 0 0,0 0 161 0 0,7 5 54 0 0,22 15 7 0 0,-25-18-876 0 0,0 0 0 0 0,0-1 0 0 0,1 1 0 0 0,-1-1 0 0 0,0-1 0 0 0,0 1 0 0 0,1 0 0 0 0,-1-1 0 0 0,0 0 0 0 0,1 0 0 0 0,-1 0 0 0 0,0-1 0 0 0,1 1 0 0 0,-1-1 0 0 0,0 0 0 0 0,0 0 0 0 0,1 0 0 0 0,-1-1 0 0 0,0 0 0 0 0,-1 0 1 0 0,1 0-291 0 0,11-4 233 0 0,0-1 0 0 0,-1 0 0 0 0,0-1-1 0 0,-1-1 1 0 0,1 0 0 0 0,-2 0 0 0 0,1-2-1 0 0,-2 0 1 0 0,1 0 0 0 0,-2-1 0 0 0,1 0-1 0 0,-1-1 1 0 0,5-9-232 0 0,-14 21-7 0 0,0-1-1 0 0,0 1 0 0 0,0-1 1 0 0,0 1-1 0 0,0-1 1 0 0,0 1-1 0 0,0-1 1 0 0,-1 0-1 0 0,1 1 1 0 0,-1-1-1 0 0,1 0 1 0 0,-1 0-1 0 0,1 1 0 0 0,-1-1 1 0 0,0 0-1 0 0,0 0 1 0 0,0 0-1 0 0,0 0 1 0 0,0 1-1 0 0,-1-1 1 0 0,1 0-1 0 0,0 0 1 0 0,-1 1-1 0 0,1-1 0 0 0,-1 0 1 0 0,0 0-1 0 0,0 1 1 0 0,1-1-1 0 0,-1 1 1 0 0,0-1-1 0 0,0 1 1 0 0,-1-1-1 0 0,1 1 0 0 0,0 0 1 0 0,0-1-1 0 0,-1 1 1 0 0,1 0-1 0 0,0 0 1 0 0,-1 0-1 0 0,1 0 1 0 0,-1 0-1 0 0,0 0 1 0 0,1 0-1 0 0,-1 1 0 0 0,0-1 1 0 0,1 1-1 0 0,-1-1 1 0 0,0 1-1 0 0,0 0 1 0 0,0-1-1 0 0,1 1 1 0 0,-1 0-1 0 0,0 0 1 0 0,0 0-1 0 0,0 0 0 0 0,0 1 8 0 0,-10-1-129 0 0,-1 0 0 0 0,1 1 0 0 0,-1 0 0 0 0,1 1-1 0 0,0 1 1 0 0,-1 0 0 0 0,1 1 0 0 0,1 0 0 0 0,-1 1 0 0 0,0 0-1 0 0,1 0 1 0 0,0 1 0 0 0,1 1 0 0 0,-1 0 0 0 0,1 1-1 0 0,1 0 1 0 0,-1 0 0 0 0,1 1 0 0 0,1 0 0 0 0,-1 0-1 0 0,2 1 1 0 0,-1 0 0 0 0,1 2 129 0 0,4-8 0 0 0,0 0 0 0 0,1 1 0 0 0,0-1-1 0 0,0 1 1 0 0,0-1 0 0 0,0 1 0 0 0,1 0 0 0 0,0 0 0 0 0,0 0 0 0 0,0 0-1 0 0,0 0 1 0 0,1 0 0 0 0,0 0 0 0 0,0 0 0 0 0,0 0 0 0 0,1 0 0 0 0,-1 0-1 0 0,1 0 1 0 0,1-1 0 0 0,-1 1 0 0 0,0 0 0 0 0,1 0 0 0 0,0-1 0 0 0,0 1-1 0 0,1-1 1 0 0,-1 0 0 0 0,1 1 0 0 0,4 2 4 0 0,0-1 0 0 0,0 0 0 0 0,0 0 0 0 0,1 0 0 0 0,-1-1 0 0 0,1 0 0 0 0,1 0 0 0 0,-1-1-1 0 0,1 0 1 0 0,0-1 0 0 0,-1 0 0 0 0,1 0 0 0 0,1-1 0 0 0,-1 0 0 0 0,0-1 0 0 0,0 0 0 0 0,1 0 0 0 0,-1-1 0 0 0,4 0-4 0 0,98-5-1182 0 0,-37-9-3357 0 0,-25 3-2746 0 0,-35 8 4250 0 0</inkml:trace>
  <inkml:trace contextRef="#ctx0" brushRef="#br0" timeOffset="1971.041">2754 704 2128 0 0,'0'0'4349'0'0,"0"0"-1815"0"0,0 0-721 0 0,0 0-85 0 0,0 0-45 0 0,0 0-191 0 0,0 0-331 0 0,0 0-351 0 0,0 0-287 0 0,0 0-187 0 0,0 0-100 0 0,0 0-54 0 0,0 0 2 0 0,3-1 13 0 0,17-9-10 0 0,0-1-1 0 0,-1-1 1 0 0,-1-1-1 0 0,0 0 1 0 0,-1-2-1 0 0,5-4-186 0 0,69-52 147 0 0,-55 48-446 0 0,-35 23 140 0 0,-1 0-49 0 0,0 0-40 0 0,0 30-565 0 0,-1-24 822 0 0,0 0 0 0 0,0 1 1 0 0,0-1-1 0 0,1 1 0 0 0,0-1 1 0 0,0 1-1 0 0,1-1 0 0 0,0 0 1 0 0,0 1-1 0 0,0-1 0 0 0,1 0 1 0 0,0 0-1 0 0,0 0 0 0 0,1 0 1 0 0,-1 0-1 0 0,1 0 0 0 0,0 0 1 0 0,1-1-1 0 0,0 0 0 0 0,0 0 1 0 0,0 0-1 0 0,0 0 0 0 0,1 0 1 0 0,-1-1-1 0 0,1 0 0 0 0,1 0 1 0 0,-1 0-1 0 0,0-1 0 0 0,1 1 1 0 0,0-2-1 0 0,-1 1 0 0 0,2 0-9 0 0,1-2 95 0 0,1 1-1 0 0,-1-1 0 0 0,1-1 1 0 0,-1 1-1 0 0,1-2 0 0 0,-1 1 1 0 0,1-1-1 0 0,-1 0 0 0 0,1-1 1 0 0,-1 0-1 0 0,0 0 0 0 0,1-1 1 0 0,-1 0-1 0 0,-1-1 0 0 0,1 1 1 0 0,0-1-1 0 0,-1-1 0 0 0,4-2-94 0 0,26-20-96 0 0,-2-2 0 0 0,-1-1-1 0 0,-1-2 1 0 0,-2-1 0 0 0,14-20 96 0 0,4-21-5731 0 0,-32 44-1269 0 0,-9 14-679 0 0</inkml:trace>
  <inkml:trace contextRef="#ctx0" brushRef="#br0" timeOffset="2275.886">3730 1 13019 0 0,'0'0'1299'0'0,"0"0"-716"0"0,0 0-218 0 0,0 0 215 0 0,0 0 282 0 0,0 0 166 0 0,0 0-44 0 0,0 0-149 0 0,-2 30-156 0 0,-7 99-150 0 0,-7 127 926 0 0,-5-10-3035 0 0,8-212-2699 0 0,-6-23-5057 0 0,16-10 2313 0 0</inkml:trace>
  <inkml:trace contextRef="#ctx0" brushRef="#br0" timeOffset="2515.979">3391 373 7658 0 0,'0'0'3366'0'0,"0"0"-1299"0"0,0 0-862 0 0,0 0-260 0 0,0 0-113 0 0,0 0-84 0 0,0 0-129 0 0,0 0-150 0 0,0 0-105 0 0,0 0-102 0 0,33-6-85 0 0,104-16-65 0 0,2 17 19 0 0,29 22-1669 0 0,-157-16 1115 0 0,31 1-2205 0 0,-14-1-1937 0 0,-2 0-5236 0 0</inkml:trace>
</inkml:ink>
</file>

<file path=ppt/ink/ink5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3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6073 0 0,'0'0'1619'0'0,"0"0"-586"0"0,0 0-164 0 0,0 0 291 0 0,0 0 319 0 0,0 0 150 0 0,0 0-137 0 0,0 0-261 0 0,0 0-218 0 0,0 0-175 0 0,0 0-143 0 0,0 0-108 0 0,29 0-94 0 0,89-1-92 0 0,189-36 846 0 0,-291 36-2663 0 0,20-3 3695 0 0,-23 3-4134 0 0,1-1-4290 0 0,0 0-6032 0 0,-14 2 9632 0 0</inkml:trace>
</inkml:ink>
</file>

<file path=ppt/ink/ink5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6473 0 0,'0'0'2222'0'0,"0"0"-1215"0"0,0 0-279 0 0,0 0 460 0 0,0 0 450 0 0,0 0 148 0 0,0 0-242 0 0,0 0-397 0 0,0 0-329 0 0,0 0-234 0 0,34 0-176 0 0,110-1-121 0 0,0-13 211 0 0,-66 7-517 0 0,53-5-609 0 0,-45 1-5054 0 0,-65 6 79 0 0,-7 3-2793 0 0</inkml:trace>
</inkml:ink>
</file>

<file path=ppt/ink/ink5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8.6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44 0 0 0,'0'0'491'0'0,"0"0"609"0"0,0 0 259 0 0,0 0 87 0 0,0 0-106 0 0,0 0-236 0 0,0 0-285 0 0,0 0-274 0 0,0 0-217 0 0,-6 8-119 0 0,-51 124 780 0 0,44-67-707 0 0,3 0 0 0 0,3 1 0 0 0,2 0 0 0 0,4 0 0 0 0,3 18-282 0 0,-2-73 38 0 0,0 1 0 0 0,0-1 1 0 0,1 0-1 0 0,1 1 0 0 0,-1-1 1 0 0,2 0-1 0 0,0 0 0 0 0,0 0 1 0 0,1-1-1 0 0,1 1 0 0 0,-1-1 1 0 0,2 0-1 0 0,-1 0 0 0 0,1-1 1 0 0,1 1-1 0 0,0-1 0 0 0,0-1 1 0 0,1 1-1 0 0,8 6-38 0 0,-8-13 185 0 0,-1-1 0 0 0,1 0 0 0 0,0-1 0 0 0,-1 0 1 0 0,1 0-1 0 0,0 0 0 0 0,-1-1 0 0 0,1 0 0 0 0,0-1 0 0 0,-1 0 1 0 0,0 0-1 0 0,1 0 0 0 0,-1-1 0 0 0,0 0 0 0 0,0-1 0 0 0,0 0 0 0 0,-1 0 1 0 0,1 0-1 0 0,-1 0 0 0 0,0-1 0 0 0,0 0 0 0 0,-1-1 0 0 0,0 1 0 0 0,3-5-185 0 0,42-39 344 0 0,-2-3 0 0 0,-3-2-1 0 0,-2-2 1 0 0,-3-1 0 0 0,-2-3-1 0 0,13-30-343 0 0,-40 71 81 0 0,0 0-1 0 0,-2-1 1 0 0,0 0-1 0 0,-2 0 1 0 0,0-1-1 0 0,-1 0 1 0 0,-1-1 0 0 0,-1 1-1 0 0,-1-1 1 0 0,-1 0-1 0 0,0 0 1 0 0,-2 1-1 0 0,-1-6-80 0 0,1 25 10 0 0,0 1 0 0 0,-1 0 0 0 0,1-1 0 0 0,0 1 0 0 0,-1 0 0 0 0,1-1 0 0 0,-1 1 0 0 0,1 0 0 0 0,-1 0 0 0 0,0 0 0 0 0,1 0 0 0 0,-1-1 0 0 0,0 1 0 0 0,0 0 0 0 0,0 0 0 0 0,0 0 0 0 0,0 0 0 0 0,0 1 0 0 0,0-1 0 0 0,0 0 0 0 0,0 0 0 0 0,0 1-1 0 0,0-1 1 0 0,0 0 0 0 0,-1 1 0 0 0,1-1 0 0 0,0 1 0 0 0,-1 0 0 0 0,1-1 0 0 0,0 1 0 0 0,-1 0 0 0 0,1 0 0 0 0,0 0 0 0 0,-1 0 0 0 0,1 0 0 0 0,0 0 0 0 0,-1 0 0 0 0,1 0 0 0 0,0 1 0 0 0,-1-1 0 0 0,1 0 0 0 0,0 1 0 0 0,0-1 0 0 0,-1 1 0 0 0,1-1 0 0 0,0 1 0 0 0,0 0 0 0 0,0 0 0 0 0,0-1 0 0 0,0 1 0 0 0,0 0 0 0 0,0 0 0 0 0,0 0 0 0 0,0 0 0 0 0,0 0-1 0 0,0 0 1 0 0,1 0 0 0 0,-1 1 0 0 0,0-1 0 0 0,1 0 0 0 0,-1 0 0 0 0,1 1 0 0 0,-1-1 0 0 0,1 0 0 0 0,-1 2-10 0 0,-8 20 8 0 0,0 2 0 0 0,1-1-1 0 0,2 1 1 0 0,0 0 0 0 0,2 1 0 0 0,0-1-1 0 0,2 1 1 0 0,1 0 0 0 0,1-1 0 0 0,1 4-8 0 0,3 6 17 0 0,1 0 1 0 0,1 0-1 0 0,2-1 0 0 0,2 0 1 0 0,1-1-1 0 0,1 0 1 0 0,2 0-1 0 0,10 15-17 0 0,-2 2-25 0 0,-6-15-299 0 0,14 35-314 0 0,-19-23-6320 0 0,-11-40 2262 0 0,0-3-2212 0 0</inkml:trace>
  <inkml:trace contextRef="#ctx0" brushRef="#br0" timeOffset="284.053">960 552 8970 0 0,'0'0'1540'0'0,"0"0"-352"0"0,0 0-101 0 0,0 0 190 0 0,0 0 106 0 0,0 0-95 0 0,0 0-295 0 0,0 0-335 0 0,0 0-233 0 0,0 0-155 0 0,0 0-92 0 0,0 0-56 0 0,0 0-21 0 0,-2 27-23 0 0,-7 88-30 0 0,13 29-74 0 0,13-96-1355 0 0,-7-36-3705 0 0,4-4-6575 0 0,-10-5 10209 0 0</inkml:trace>
  <inkml:trace contextRef="#ctx0" brushRef="#br0" timeOffset="909.019">1074 662 4121 0 0,'0'0'1151'0'0,"0"0"-335"0"0,0 0-59 0 0,0 0 268 0 0,0 0 208 0 0,0 0 22 0 0,0 0-181 0 0,0 0-230 0 0,0 0-145 0 0,0 0-86 0 0,0 0-86 0 0,0 0-94 0 0,0 0-86 0 0,30-3-76 0 0,94-9-71 0 0,152-17 420 0 0,-215 15-812 0 0,-61 13 209 0 0,0-1-1 0 0,-1 1 1 0 0,1 0-1 0 0,0-1 1 0 0,-1 1-1 0 0,1 0 1 0 0,-1 0-1 0 0,0-1 1 0 0,1 1-1 0 0,-1 0 1 0 0,0 0-1 0 0,0 0 1 0 0,0 0-1 0 0,1 0 1 0 0,-1 0-1 0 0,0 0 1 0 0,-1 0-1 0 0,1 0 1 0 0,0 0-1 0 0,0 0 1 0 0,0 1-1 0 0,0-1 1 0 0,-1 1-1 0 0,1-1 1 0 0,0 1-1 0 0,0-1 1 0 0,-1 1-1 0 0,1-1 1 0 0,0 1-1 0 0,-2 0-16 0 0,-1-2 17 0 0,-15-7 3 0 0,-1 1-1 0 0,-1 0 1 0 0,1 2 0 0 0,-1 0-1 0 0,0 2 1 0 0,-1 0 0 0 0,-7 0-20 0 0,-22-2 597 0 0,51 6-545 0 0,0 0-60 0 0,0 0-15 0 0,0 0-25 0 0,0 0-24 0 0,0 0 3 0 0,5 22 16 0 0,3 4 82 0 0,-1 0 0 0 0,-2 0 1 0 0,0 1-1 0 0,-2 0 0 0 0,-1 0 1 0 0,-1-1-1 0 0,-2 20-29 0 0,1-46 0 0 0,-2 126 24 0 0,52-198 323 0 0,113-99-470 0 0,-148 156-220 0 0,9-8-871 0 0,-8 11-3261 0 0,-11 10-325 0 0,-2 2-1641 0 0</inkml:trace>
  <inkml:trace contextRef="#ctx0" brushRef="#br0" timeOffset="1323.152">1727 563 7890 0 0,'0'0'1664'0'0,"0"0"-637"0"0,0 0-358 0 0,0 0 113 0 0,0 0 242 0 0,0 0 139 0 0,0 0-107 0 0,0 0-221 0 0,0 0-217 0 0,0 0-165 0 0,0 0-100 0 0,0 0-75 0 0,0 0-53 0 0,31-4-37 0 0,98-10-24 0 0,-1 10 218 0 0,-125 3-377 0 0,-1 1 1 0 0,0 0 0 0 0,0 0 0 0 0,0 0 0 0 0,0 0 0 0 0,0 0-1 0 0,0 1 1 0 0,1-1 0 0 0,-1 1 0 0 0,0-1 0 0 0,0 1-1 0 0,0 0 1 0 0,0-1 0 0 0,0 1 0 0 0,-1 0 0 0 0,1 0-1 0 0,0 1 1 0 0,0-1 0 0 0,0 0 0 0 0,-1 1 0 0 0,1-1 0 0 0,-1 1-1 0 0,1-1 1 0 0,-1 1 0 0 0,0 0 0 0 0,0-1 0 0 0,1 1-1 0 0,-1 0 1 0 0,0 0 0 0 0,-1 0 0 0 0,1 0 0 0 0,0 0-1 0 0,0 0 1 0 0,-1 0 0 0 0,1 0 0 0 0,-1 0 0 0 0,0 0-1 0 0,0 0 1 0 0,0 1 0 0 0,0-1 0 0 0,0 0 0 0 0,0 0 0 0 0,0 0-1 0 0,-1 0 1 0 0,1 0 0 0 0,-1 0 0 0 0,1 0 0 0 0,-1 0-1 0 0,0 0 1 0 0,0 0 0 0 0,0 0 0 0 0,0 0 0 0 0,0 0-1 0 0,0-1 1 0 0,-1 1 0 0 0,0 1-6 0 0,-134 133 246 0 0,37-46 132 0 0,98-89-379 0 0,0 0 0 0 0,0 0-1 0 0,0 0 1 0 0,0-1 0 0 0,0 1 0 0 0,0 0-1 0 0,0 0 1 0 0,0 0 0 0 0,0 0 0 0 0,1 1-1 0 0,-1-1 1 0 0,0 0 0 0 0,1 0 0 0 0,-1 0-1 0 0,1 0 1 0 0,-1 1 0 0 0,1-1 0 0 0,-1 0-1 0 0,1 1 1 0 0,0-1 0 0 0,0 0 0 0 0,0 1-1 0 0,0-1 1 0 0,0 0 0 0 0,0 1 0 0 0,0-1-1 0 0,0 0 1 0 0,0 1 0 0 0,1-1 0 0 0,-1 0-1 0 0,0 0 1 0 0,1 1 0 0 0,-1-1 0 0 0,1 1 1 0 0,14 2-9 0 0,1 0 1 0 0,-1-2 0 0 0,1 1-1 0 0,0-2 1 0 0,0 0 0 0 0,0-1 0 0 0,-1 0-1 0 0,1-1 1 0 0,0-1 0 0 0,-1-1 0 0 0,1 0-1 0 0,-1-1 1 0 0,0 0 0 0 0,5-4 8 0 0,2 3-490 0 0,20-7-1969 0 0,-15 2-4304 0 0,-15 6-3087 0 0</inkml:trace>
</inkml:ink>
</file>

<file path=ppt/ink/ink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41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200 748 0 0 0,'0'0'736'0'0,"0"0"211"0"0,0 0 175 0 0,0 0 294 0 0,0 0 362 0 0,0 0 198 0 0,0 0-94 0 0,0 0-326 0 0,0 0-428 0 0,0 0-361 0 0,0 0-231 0 0,-1-3-113 0 0,0-7 136 0 0,8 25 545 0 0,1 4-476 0 0,62 196 1598 0 0,-6 45-1737 0 0,-49-223-218 0 0,-8-48 1528 0 0,17-85-1210 0 0,4 1 1 0 0,28-60-590 0 0,14-42-125 0 0,-10 49-1680 0 0,-54 134 880 0 0,0 9-4222 0 0,-6 5 1584 0 0,0 0-1222 0 0,0 0-1387 0 0</inkml:trace>
  <inkml:trace contextRef="#ctx0" brushRef="#br0" timeOffset="370.287">606 1097 2224 0 0,'0'0'1629'0'0,"0"0"-261"0"0,0 0-112 0 0,0 0 113 0 0,0 0 95 0 0,0 0-73 0 0,0 0-237 0 0,0 0-254 0 0,0 0-189 0 0,0 0-114 0 0,0 0-76 0 0,0 0-56 0 0,0 0-25 0 0,-1 26-19 0 0,-3 125 283 0 0,4 58-541 0 0,0-208-662 0 0,0-1-345 0 0,-6-6-13148 0 0,6 5 13167 0 0,0-3 208 0 0</inkml:trace>
  <inkml:trace contextRef="#ctx0" brushRef="#br0" timeOffset="874.413">516 1105 2801 0 0,'0'0'1215'0'0,"0"0"-31"0"0,0 0 172 0 0,0 0 186 0 0,0 0 25 0 0,0 0-210 0 0,0 0-292 0 0,0 0-253 0 0,0 0-148 0 0,0 0-68 0 0,0 0-57 0 0,0 0-22 0 0,0 0-27 0 0,23-3-56 0 0,111-16 257 0 0,-58 11-61 0 0,-73 41-225 0 0,-13 14-118 0 0,8-44-284 0 0,1-1 0 0 0,0 1 0 0 0,-1 0 0 0 0,1 0 0 0 0,0 0-1 0 0,0 0 1 0 0,1 0 0 0 0,-1 0 0 0 0,1 0 0 0 0,-1 0 0 0 0,1 0 0 0 0,0 1 0 0 0,0-1-1 0 0,1 0 1 0 0,-1 0 0 0 0,1 0 0 0 0,-1 0 0 0 0,1 0 0 0 0,0 0 0 0 0,0 0 0 0 0,0 0 0 0 0,0 0-1 0 0,1 0 1 0 0,-1-1 0 0 0,1 1 0 0 0,0 0 0 0 0,0-1 0 0 0,0 0 0 0 0,0 1 0 0 0,1 0-3 0 0,3 0 16 0 0,-1 0 0 0 0,0 1 1 0 0,0-1-1 0 0,-1 1 0 0 0,1 0 0 0 0,-1 0 1 0 0,0 1-1 0 0,0-1 0 0 0,0 1 1 0 0,-1 0-1 0 0,1 0 0 0 0,-1 0 1 0 0,0 0-1 0 0,-1 1 0 0 0,1-1 1 0 0,-1 1-1 0 0,0-1 0 0 0,0 1 1 0 0,-1 0-1 0 0,0 0 0 0 0,0 2-16 0 0,-1-3 76 0 0,0 1 0 0 0,-1-1 1 0 0,0 0-1 0 0,0 0 0 0 0,-1 0 0 0 0,1 0 0 0 0,-1 0 0 0 0,0 0 0 0 0,-1 0 0 0 0,1 0 0 0 0,-1-1 0 0 0,0 1 0 0 0,0-1 0 0 0,0 0 1 0 0,-1 0-1 0 0,1 0 0 0 0,-1 0 0 0 0,0-1 0 0 0,0 1 0 0 0,0-1-76 0 0,-11 9-45 0 0,0 0 0 0 0,0-2 1 0 0,-1 0-1 0 0,-1 0 0 0 0,0-2 0 0 0,0 0 0 0 0,0-1 0 0 0,-1 0 1 0 0,0-2-1 0 0,-8 2 45 0 0,-13-1-2092 0 0,25-5-1509 0 0,1-1-3980 0 0,9 0 1200 0 0</inkml:trace>
  <inkml:trace contextRef="#ctx0" brushRef="#br0" timeOffset="1183.961">1205 1134 2377 0 0,'0'0'1512'0'0,"0"0"-191"0"0,0 0 148 0 0,0 0 346 0 0,0 0 191 0 0,0 0-134 0 0,0 0-412 0 0,0 0-422 0 0,0 0-281 0 0,0 0-157 0 0,0 0-93 0 0,0 0-48 0 0,-16 22-60 0 0,-48 70-70 0 0,30-30 121 0 0,-44 60-2 0 0,-70 62-542 0 0,111-146-123 0 0,-43 34-3832 0 0,63-59 127 0 0,3-3-3266 0 0,10-6 3839 0 0</inkml:trace>
  <inkml:trace contextRef="#ctx0" brushRef="#br0" timeOffset="1804.93">1203 1440 600 0 0,'0'0'1020'0'0,"0"0"-71"0"0,0 0 208 0 0,0 0 389 0 0,0 0 226 0 0,0 0-38 0 0,0 0-308 0 0,0 0-436 0 0,0 0-377 0 0,0 0-269 0 0,-34 34-166 0 0,-105 104-67 0 0,55-48 272 0 0,17-6 469 0 0,65-77-853 0 0,2-7-19 0 0,7-7 717 0 0,123-107 1398 0 0,11 0-1937 0 0,-28 33-134 0 0,-112 81-40 0 0,0-1 1 0 0,-1 0 0 0 0,1 1 0 0 0,0-1 0 0 0,0 1 0 0 0,-1-1 0 0 0,1 1 0 0 0,0 0 0 0 0,0-1-1 0 0,0 1 1 0 0,0 0 0 0 0,-1-1 0 0 0,1 1 0 0 0,0 0 0 0 0,0 0 0 0 0,0 0 0 0 0,0 0 0 0 0,0 0-1 0 0,0 0 1 0 0,-1 0 0 0 0,1 0 0 0 0,0 0 0 0 0,0 0 0 0 0,0 1 0 0 0,0-1 0 0 0,0 0 0 0 0,-1 1-1 0 0,1-1 1 0 0,0 0 0 0 0,0 1 0 0 0,0-1 0 0 0,-1 1 0 0 0,1-1 0 0 0,0 1 0 0 0,-1-1-1 0 0,1 1 1 0 0,0 0 0 0 0,-1-1 0 0 0,1 1 0 0 0,-1 0 0 0 0,1 0 0 0 0,-1-1 0 0 0,1 1 0 0 0,-1 0-1 0 0,0 0 1 0 0,1 0 0 0 0,-1-1 0 0 0,0 1 0 0 0,0 0 0 0 0,0 0 0 0 0,1 0 0 0 0,-1 0 0 0 0,0 0-1 0 0,0 0 16 0 0,2 5 56 0 0,82 248 30 0 0,-84-252-31 0 0,0 0 1 0 0,-1 0 0 0 0,1 1-1 0 0,-1-1 1 0 0,0 0-1 0 0,1 0 1 0 0,-1 0 0 0 0,0 0-1 0 0,0-1 1 0 0,0 1 0 0 0,0 0-1 0 0,0 0 1 0 0,-1 0-1 0 0,1-1 1 0 0,-1 1 0 0 0,1-1-1 0 0,-1 1 1 0 0,1-1-1 0 0,-1 0 1 0 0,0 1 0 0 0,0-1-1 0 0,1 0 1 0 0,-1 0 0 0 0,0 0-1 0 0,0 0 1 0 0,0-1-1 0 0,0 1 1 0 0,0 0 0 0 0,0-1-1 0 0,-1 0 1 0 0,1 1-1 0 0,0-1 1 0 0,0 0 0 0 0,0 0-1 0 0,0 0 1 0 0,0 0 0 0 0,0-1-1 0 0,-1 1 1 0 0,1 0-1 0 0,0-1 1 0 0,0 0 0 0 0,0 1-1 0 0,0-1 1 0 0,0 0 0 0 0,0 0-1 0 0,0-1-55 0 0,-14 2 232 0 0,-105-36 161 0 0,100 27-434 0 0,-35-24-1022 0 0,40 17-2283 0 0,3-1-4232 0 0,9 10 470 0 0</inkml:trace>
  <inkml:trace contextRef="#ctx0" brushRef="#br0" timeOffset="2667.881">1 346 0 0 0,'0'0'432'0'0,"0"0"474"0"0,0 0 374 0 0,0 0 203 0 0,0 0-84 0 0,0 0-243 0 0,0 0-230 0 0,0 0-114 0 0,0 0 20 0 0,0 0 35 0 0,0 0-32 0 0,0 0-98 0 0,19 0-105 0 0,127-3 825 0 0,166 2 830 0 0,-235-13-1602 0 0,-77 14-626 0 0,1 0-1 0 0,-1-1 0 0 0,1 1 0 0 0,-1-1 1 0 0,1 0-1 0 0,-1 1 0 0 0,1-1 0 0 0,-1 1 1 0 0,0-1-1 0 0,1 0 0 0 0,-1 1 1 0 0,0-1-1 0 0,0 0 0 0 0,1 1 0 0 0,-1-1 1 0 0,0 0-1 0 0,0 1 0 0 0,0-1 0 0 0,0 0 1 0 0,0 1-1 0 0,0-1 0 0 0,0 0 1 0 0,0 0-1 0 0,0 1 0 0 0,0-1 0 0 0,-1 0 1 0 0,1 1-1 0 0,0-1 0 0 0,0 0 0 0 0,-1 1 1 0 0,1-1-1 0 0,0 1 0 0 0,-1-1 1 0 0,1 0-1 0 0,0 1 0 0 0,-1-1 0 0 0,1 1 1 0 0,-1-1-1 0 0,1 1 0 0 0,-1-1 0 0 0,1 1 1 0 0,-1-1-1 0 0,0 1 0 0 0,1 0 1 0 0,-1-1-1 0 0,1 1 0 0 0,-1 0 0 0 0,0 0 1 0 0,1-1-1 0 0,-1 1 0 0 0,0 0 0 0 0,0 0 1 0 0,0 0-59 0 0,-40-24 331 0 0,-104-38-71 0 0,144 61-348 0 0,-1 0-14 0 0,0 1-1 0 0,0-1 0 0 0,0 0 0 0 0,0 0 0 0 0,0 0 0 0 0,0 0 0 0 0,0 0 0 0 0,0 0 0 0 0,0-1 0 0 0,1 1 0 0 0,-1-1 1 0 0,1 1-1 0 0,-1-1 0 0 0,1 1 0 0 0,-1-1 0 0 0,1 0 0 0 0,0 0 0 0 0,0 0 0 0 0,0 0 0 0 0,0 0 0 0 0,0 0 1 0 0,0 0 102 0 0,52-1-13802 0 0,-40 3 9549 0 0</inkml:trace>
  <inkml:trace contextRef="#ctx0" brushRef="#br0" timeOffset="3083.987">1339 924 6009 0 0,'0'0'1119'0'0,"0"0"-427"0"0,0 0-61 0 0,0 0 312 0 0,0 0 313 0 0,0 0 133 0 0,0 0-106 0 0,0 0-257 0 0,0 0-231 0 0,0 0-180 0 0,0 0-154 0 0,0 0-64 0 0,0 0-32 0 0,30 7-26 0 0,93 20 1 0 0,-7-20 393 0 0,14-14-430 0 0,-45-8-3468 0 0,-68 8-354 0 0,-6 2-2369 0 0,-7 2-236 0 0</inkml:trace>
  <inkml:trace contextRef="#ctx0" brushRef="#br0" timeOffset="3331.055">1628 663 9506 0 0,'0'0'555'0'0,"0"0"-251"0"0,0 0 99 0 0,0 0 325 0 0,0 0 292 0 0,-4 31 99 0 0,-11 98-135 0 0,10 68 150 0 0,21-43-2207 0 0,-4-104-1870 0 0,4-1-3738 0 0,-10-37 1625 0 0</inkml:trace>
  <inkml:trace contextRef="#ctx0" brushRef="#br0" timeOffset="3733.372">2005 670 5257 0 0,'0'0'270'0'0,"0"0"-488"0"0,0 0-178 0 0,0 0 265 0 0,0 0 523 0 0,0 0 397 0 0,0 0 123 0 0,0 0-63 0 0,0 0-129 0 0,0 0-163 0 0,0 0-149 0 0,3 32-102 0 0,9 97-50 0 0,34 156 757 0 0,-12-154-480 0 0,-15-102 683 0 0,-5-39 3225 0 0,42-215-697 0 0,-39 144-3739 0 0,4 1 0 0 0,3 0 0 0 0,3 2 0 0 0,4 1-5 0 0,39-41-1295 0 0,-10 52-6818 0 0,-47 55 3123 0 0,-7 3-1550 0 0</inkml:trace>
  <inkml:trace contextRef="#ctx0" brushRef="#br0" timeOffset="4397.981">2456 1038 9234 0 0,'0'0'1555'0'0,"0"0"-702"0"0,0 0-552 0 0,0 0-39 0 0,0 0 106 0 0,0 0 94 0 0,0 0-2 0 0,0 0-100 0 0,0 0-117 0 0,0 0-103 0 0,0 0-79 0 0,-13 32-44 0 0,-40 100-3 0 0,18-34 4 0 0,-8 5 50 0 0,160-282 3176 0 0,-52 89-3182 0 0,-65 89-62 0 0,21-32-18 0 0,2 2 0 0 0,0 0-1 0 0,2 1 1 0 0,2 2-1 0 0,13-12 19 0 0,-40 40-15 0 0,0 1 0 0 0,0-1 0 0 0,0 1 0 0 0,0-1 0 0 0,1 1 0 0 0,-1-1 0 0 0,0 1 0 0 0,0-1 0 0 0,0 1 0 0 0,0-1 0 0 0,0 1 0 0 0,1-1 0 0 0,-1 1 0 0 0,0-1 0 0 0,0 1 0 0 0,1-1 0 0 0,-1 1 0 0 0,0-1 0 0 0,1 0 0 0 0,-1 1 0 0 0,1-1 0 0 0,-1 0 0 0 0,0 1 0 0 0,1-1 0 0 0,-1 0-1 0 0,1 1 1 0 0,-1-1 0 0 0,1 0 0 0 0,-1 0 0 0 0,1 0 0 0 0,-1 1 0 0 0,1-1 0 0 0,-1 0 0 0 0,1 0 0 0 0,-1 0 0 0 0,1 0 0 0 0,-1 0 0 0 0,1 0 0 0 0,-1 0 0 0 0,1 0 0 0 0,-1 0 0 0 0,1 0 0 0 0,-1 0 0 0 0,1 0 0 0 0,-1-1 0 0 0,1 1 0 0 0,-1 0 0 0 0,1 0 0 0 0,-1 0 0 0 0,1-1 0 0 0,-1 1 0 0 0,1 0-1 0 0,-1-1 1 0 0,0 1 0 0 0,1 0 0 0 0,-1-1 0 0 0,1 1 0 0 0,-1 0 0 0 0,0-1 0 0 0,1 1 0 0 0,-1-1 0 0 0,0 1 0 0 0,0-1 0 0 0,1 1 0 0 0,-1-1 0 0 0,0 1 0 0 0,0-1 0 0 0,0 1 0 0 0,0-1 15 0 0,-44 254-424 0 0,42-229 339 0 0,0-17 86 0 0,1 1 0 0 0,-1 0-1 0 0,2 0 1 0 0,-1 0 0 0 0,1 0 0 0 0,0 0 0 0 0,0 0 0 0 0,1 0 0 0 0,0 0 0 0 0,1 0 0 0 0,0-1-1 0 0,0 1 1 0 0,0 0 0 0 0,1-1 0 0 0,0 0 0 0 0,1 1 0 0 0,0-1 0 0 0,0 0 0 0 0,3 4-1 0 0,1-3 99 0 0,9 3 2486 0 0,-18-27-300 0 0,-70-56-1371 0 0,52 57-909 0 0,-65-46-47 0 0,19 16-3907 0 0,26 12-6218 0 0,29 24 2336 0 0</inkml:trace>
  <inkml:trace contextRef="#ctx0" brushRef="#br0" timeOffset="4986.167">1930 184 0 0 0,'0'0'831'0'0,"0"0"723"0"0,0 0 271 0 0,0 0 14 0 0,0 0-93 0 0,0 0-167 0 0,0 0-164 0 0,0 0-141 0 0,0 0-145 0 0,15 3-85 0 0,87 15 1522 0 0,13-17 67 0 0,133-16-1890 0 0,-248 15-736 0 0,1 1 0 0 0,-1-1 0 0 0,1 0 0 0 0,0 1 0 0 0,-1-1 0 0 0,1 0 0 0 0,-1 0 0 0 0,1 0 0 0 0,0 1 0 0 0,-1-1 0 0 0,1 0 0 0 0,0 0 0 0 0,-1 0 0 0 0,1 0 0 0 0,-1 0 0 0 0,1 0 0 0 0,0 0 0 0 0,-1 0 0 0 0,1 0 0 0 0,0-1 0 0 0,-1 1 1 0 0,1 0-1 0 0,-1 0 0 0 0,1-1 0 0 0,0 1 0 0 0,-1 0 0 0 0,1 0 0 0 0,-1-1 0 0 0,1 1 0 0 0,-1-1 0 0 0,1 1 0 0 0,-1-1 0 0 0,1 1 0 0 0,-1 0 0 0 0,0-1 0 0 0,1 1 0 0 0,-1-1 0 0 0,0 0 0 0 0,1 1 0 0 0,-1-1 0 0 0,0 1 0 0 0,0-1 0 0 0,1 0 0 0 0,-1 1 0 0 0,0-1 0 0 0,0 1 0 0 0,0-1 1 0 0,0 0-1 0 0,0 1 0 0 0,0-1 0 0 0,0 0 0 0 0,0 1 0 0 0,0-1 0 0 0,0 1 0 0 0,0-1 0 0 0,0 0 0 0 0,-1 1 0 0 0,1-1 0 0 0,0 1 0 0 0,0-1-7 0 0,-35-24 569 0 0,28 21-528 0 0,-223-110 230 0 0,212 95-2119 0 0,17 14-3521 0 0,2 0-4730 0 0,1 4 5934 0 0</inkml:trace>
</inkml:ink>
</file>

<file path=ppt/ink/ink5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2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457 454 0 0 0,'0'0'655'0'0,"0"0"-114"0"0,0 0-183 0 0,0 0 39 0 0,0 0 274 0 0,0 0 425 0 0,0 0 371 0 0,0 0 125 0 0,0 0-55 0 0,0 0-214 0 0,0 0-252 0 0,-14-31-187 0 0,-45-97-113 0 0,21 74 628 0 0,32 49-1292 0 0,0 1 0 0 0,-1 0 1 0 0,0 0-1 0 0,0 1 1 0 0,0 0-1 0 0,0 0 0 0 0,0 0 1 0 0,-1 1-1 0 0,1 0 1 0 0,-1 1-1 0 0,0 0 0 0 0,1 0 1 0 0,-1 0-1 0 0,0 1 1 0 0,1 0-1 0 0,-1 1 0 0 0,0 0 1 0 0,0 0-1 0 0,1 0 1 0 0,-1 1-1 0 0,1 0 0 0 0,0 1 1 0 0,-1 0-1 0 0,1 0 1 0 0,0 0-1 0 0,0 1 0 0 0,1 0 1 0 0,-1 0-1 0 0,1 1 1 0 0,-4 3-108 0 0,-2 5-4 0 0,0 0 0 0 0,1 1-1 0 0,1 0 1 0 0,0 0 0 0 0,1 1 0 0 0,0 1 0 0 0,1-1 0 0 0,1 1 0 0 0,1 1 0 0 0,0-1 0 0 0,1 1 0 0 0,1 0 0 0 0,0 0 0 0 0,2 1 0 0 0,0-1 0 0 0,0 1 0 0 0,2-1 0 0 0,0 1 0 0 0,1-1 0 0 0,1 1 0 0 0,1-1 0 0 0,0 0 0 0 0,1 0 0 0 0,1 0-1 0 0,1 0 1 0 0,0-1 0 0 0,1 0 0 0 0,1 0 0 0 0,2 3 4 0 0,94 145 56 0 0,-62-102 0 0 0,-2 1 0 0 0,-4 2 0 0 0,1 8-56 0 0,-26-49 28 0 0,-1 1 0 0 0,-1 1 0 0 0,-1 0 0 0 0,-1 0 0 0 0,-1 0 0 0 0,-1 1 0 0 0,-2-1 0 0 0,0 18-28 0 0,-2-28 22 0 0,0 0 0 0 0,-2 0 0 0 0,0-1 0 0 0,0 1 0 0 0,-2-1-1 0 0,0 1 1 0 0,-1-1 0 0 0,0 0 0 0 0,-1 0 0 0 0,-1 0 0 0 0,0-1-1 0 0,-1 0 1 0 0,-1 0 0 0 0,0 0 0 0 0,-1-1 0 0 0,-8 9-22 0 0,7-11 31 0 0,0-1 0 0 0,-1-1 0 0 0,0 0-1 0 0,-1 0 1 0 0,0-1 0 0 0,0-1 0 0 0,-1 0 0 0 0,0 0 0 0 0,0-2 0 0 0,-1 1 0 0 0,1-2 0 0 0,-1 0 0 0 0,0 0 0 0 0,0-1-1 0 0,0-1 1 0 0,-1-1 0 0 0,-13 1-31 0 0,26-2-42 0 0,0-1-1 0 0,-1 1 0 0 0,1 0 1 0 0,0-1-1 0 0,0 1 0 0 0,0-1 1 0 0,0 1-1 0 0,0-1 1 0 0,0 0-1 0 0,0 0 0 0 0,0 0 1 0 0,0 0-1 0 0,1 0 0 0 0,-1-1 1 0 0,0 1-1 0 0,0 0 0 0 0,1-1 1 0 0,-1 1-1 0 0,1-1 1 0 0,0 0-1 0 0,-1 1 0 0 0,1-1 1 0 0,0 0-1 0 0,0 0 0 0 0,0 0 1 0 0,0 0-1 0 0,0 0 0 0 0,1 0 1 0 0,-1 0-1 0 0,1 0 1 0 0,-1 0-1 0 0,1 0 0 0 0,0 0 1 0 0,-1 0-1 0 0,1-2 43 0 0,16-74-4634 0 0,18 29-2216 0 0,-19 35 1637 0 0</inkml:trace>
  <inkml:trace contextRef="#ctx0" brushRef="#br0" timeOffset="369.969">685 1345 8906 0 0,'0'0'1482'0'0,"0"0"-656"0"0,0 0-462 0 0,0 0 14 0 0,0 0 171 0 0,0 0 131 0 0,0 0 22 0 0,0 0-134 0 0,0 0-164 0 0,-25 34-145 0 0,-77 104-119 0 0,64-56-31 0 0,37-69-94 0 0,-1-4 3 0 0,0 0-1 0 0,0 0 1 0 0,1 1 0 0 0,0-1 0 0 0,1 1-1 0 0,0-1 1 0 0,0 1 0 0 0,1-1-1 0 0,0 1 1 0 0,1-1 0 0 0,0 0-1 0 0,0 0 1 0 0,1 0 0 0 0,0 0 0 0 0,1 0-1 0 0,0 0 1 0 0,0-1 0 0 0,1 0-1 0 0,0 0 1 0 0,1 0 0 0 0,-1-1 0 0 0,2 1-1 0 0,-1-1 1 0 0,1-1 0 0 0,3 4-18 0 0,-1-6 160 0 0,0 1 1 0 0,0-1-1 0 0,0-1 1 0 0,0 0-1 0 0,0 0 1 0 0,1-1-1 0 0,-1 0 0 0 0,1 0 1 0 0,0-1-1 0 0,-1-1 1 0 0,1 1-1 0 0,0-2 1 0 0,0 1-1 0 0,-1-1 1 0 0,1-1-1 0 0,0 0 1 0 0,-1 0-1 0 0,1-1 1 0 0,-1 0-1 0 0,0-1 1 0 0,0 0-1 0 0,0 0 1 0 0,-1-1-1 0 0,0 0 0 0 0,1 0 1 0 0,-2-1-1 0 0,1 0 1 0 0,-1-1-1 0 0,0 1 1 0 0,0-1-1 0 0,0-1 1 0 0,-1 1-1 0 0,-1-1 1 0 0,1 0-1 0 0,-1-1 1 0 0,0 1-1 0 0,-1-1 1 0 0,0 0-1 0 0,-1 0 1 0 0,0-1-1 0 0,0 1 0 0 0,-1 0 1 0 0,0-1-1 0 0,0 0 1 0 0,-1 1-1 0 0,0-4-160 0 0,-2 3-83 0 0,1-1 0 0 0,-1 1-1 0 0,-1-1 1 0 0,0 1 0 0 0,0 0-1 0 0,-1 0 1 0 0,0 0-1 0 0,-1 0 1 0 0,0 0 0 0 0,0 1-1 0 0,-1 0 1 0 0,-1 0 0 0 0,1 0-1 0 0,-1 1 1 0 0,-1-1 0 0 0,0 1-1 0 0,0 1 1 0 0,0-1 0 0 0,-1 1-1 0 0,0 1 1 0 0,-1-1 0 0 0,1 2-1 0 0,-1-1 1 0 0,0 1 0 0 0,0 0-1 0 0,-9-2 84 0 0,-80-7-4766 0 0,37 29-3804 0 0,41-7 867 0 0</inkml:trace>
  <inkml:trace contextRef="#ctx0" brushRef="#br0" timeOffset="686.672">512 1673 6913 0 0,'0'0'1850'0'0,"0"0"-267"0"0,0 0 26 0 0,0 0 122 0 0,0 0-102 0 0,0 0-283 0 0,0 0-389 0 0,0 0-336 0 0,0 0-240 0 0,0 0-180 0 0,0 0-98 0 0,0 0-50 0 0,26-12-18 0 0,81-37-4 0 0,-52 36 23 0 0,-48 14-57 0 0,0 1-1 0 0,0-1 0 0 0,0 1 0 0 0,0 0 1 0 0,0 1-1 0 0,0-1 0 0 0,0 2 0 0 0,-1-1 1 0 0,1 1-1 0 0,-1-1 0 0 0,0 2 0 0 0,0-1 0 0 0,-1 1 1 0 0,1 0-1 0 0,-1 0 0 0 0,0 0 0 0 0,1 2 4 0 0,42 34-4 0 0,-44-40 54 0 0,0 1-1 0 0,0 0 0 0 0,0-1 0 0 0,0 0 0 0 0,0 0 0 0 0,0 0 0 0 0,1-1 0 0 0,-1 1 0 0 0,0-1 0 0 0,1 0 1 0 0,-1 0-1 0 0,0 0 0 0 0,1-1 0 0 0,-1 0 0 0 0,0 0 0 0 0,1 0 0 0 0,-1 0 0 0 0,3-1-49 0 0,28-10-5649 0 0,-17 5-2718 0 0,-13 4 2470 0 0</inkml:trace>
  <inkml:trace contextRef="#ctx0" brushRef="#br0" timeOffset="948.439">1270 1592 12963 0 0,'0'0'853'0'0,"0"0"-382"0"0,0 0-8 0 0,0 0 194 0 0,0 0 82 0 0,0 0-67 0 0,0 0-216 0 0,0 0-228 0 0,-9 34-138 0 0,-27 108-82 0 0,26-42-755 0 0,13-81-758 0 0,0-14-1576 0 0,2-3-3554 0 0,1-2 1003 0 0</inkml:trace>
  <inkml:trace contextRef="#ctx0" brushRef="#br0" timeOffset="1654.535">698 38 2841 0 0,'0'0'1891'0'0,"0"0"-350"0"0,0 0-235 0 0,0 0-28 0 0,0 0 27 0 0,0 0-35 0 0,0 0-222 0 0,0 0-280 0 0,0 0-222 0 0,0 0-182 0 0,-15 33-99 0 0,-45 103-66 0 0,57-133-184 0 0,1 1-1 0 0,0 0 1 0 0,1-1 0 0 0,-1 1-1 0 0,1 0 1 0 0,-1 0 0 0 0,1 0 0 0 0,1 0-1 0 0,-1 1 1 0 0,0-1 0 0 0,1 0-1 0 0,0 0 1 0 0,0 0 0 0 0,0 1 0 0 0,1-1-1 0 0,-1 0 1 0 0,1 0 0 0 0,1 3-15 0 0,1 3 55 0 0,0 1 52 0 0,0-1 0 0 0,1 0 1 0 0,1 0-1 0 0,-1 0 0 0 0,2 0 0 0 0,-1-1 0 0 0,1 0 1 0 0,1 0-1 0 0,0 0 0 0 0,0-1 0 0 0,0 0 0 0 0,1 0 1 0 0,1-1-1 0 0,-1 0 0 0 0,1-1 0 0 0,0 1 1 0 0,0-2-1 0 0,1 1 0 0 0,0-1 0 0 0,0-1 0 0 0,0 0 1 0 0,0 0-1 0 0,1-1 0 0 0,0-1 0 0 0,-1 1 0 0 0,1-2 1 0 0,0 0-1 0 0,0 0 0 0 0,0-1 0 0 0,0 0 1 0 0,0 0-1 0 0,0-2 0 0 0,0 1 0 0 0,0-1 0 0 0,-1-1 1 0 0,1 0-1 0 0,-1 0 0 0 0,7-4-107 0 0,-4 1 118 0 0,-1 0 1 0 0,-1-1-1 0 0,1 0 1 0 0,-1 0-1 0 0,0-1 0 0 0,-1-1 1 0 0,1 0-1 0 0,-2 0 1 0 0,0-1-1 0 0,0-1 0 0 0,0 1 1 0 0,-1-1-1 0 0,-1-1 1 0 0,0 1-1 0 0,-1-1 0 0 0,0 0 1 0 0,0-1-1 0 0,-2 1 0 0 0,1-1 1 0 0,-2 0-1 0 0,0 0 1 0 0,1-9-119 0 0,-2 14-79 0 0,-1 1 1 0 0,-1-1-1 0 0,1 1 1 0 0,-1-1-1 0 0,0 1 1 0 0,-1-1-1 0 0,0 0 1 0 0,0 1 0 0 0,0 0-1 0 0,-1-1 1 0 0,0 1-1 0 0,-1 0 1 0 0,1 0-1 0 0,-2 0 1 0 0,1 0-1 0 0,-1 0 1 0 0,0 1-1 0 0,0 0 1 0 0,0 0 0 0 0,-1 0-1 0 0,0 0 1 0 0,0 1-1 0 0,-1-1 1 0 0,0 1-1 0 0,0 1 1 0 0,0-1-1 0 0,0 1 1 0 0,0 0-1 0 0,-6-2 79 0 0,1 1-476 0 0,1 1-1 0 0,-1 0 1 0 0,0 1-1 0 0,0 0 1 0 0,0 1-1 0 0,0 0 1 0 0,-1 1-1 0 0,1 0 1 0 0,0 1-1 0 0,-1 0 1 0 0,1 1-1 0 0,0 0 1 0 0,-6 2 476 0 0,-84 37-9925 0 0,79-28 6699 0 0</inkml:trace>
  <inkml:trace contextRef="#ctx0" brushRef="#br0" timeOffset="2029.232">657 333 0 0 0,'0'0'623'0'0,"0"0"696"0"0,0 0 457 0 0,0 0 271 0 0,0 0-4 0 0,0 0-232 0 0,0 0-364 0 0,0 0-400 0 0,0 0-313 0 0,0 0-253 0 0,0 0-161 0 0,0 0-73 0 0,7-11-30 0 0,23-34-6 0 0,4 28 425 0 0,-27 17-494 0 0,208-7 1497 0 0,-207 9-1543 0 0,0 0 0 0 0,-1 1 0 0 0,1 1 1 0 0,0-1-1 0 0,-1 1 0 0 0,0 0 0 0 0,0 1 1 0 0,0 0-1 0 0,0 0 0 0 0,-1 0 0 0 0,4 5-96 0 0,-8-8 62 0 0,2 0 59 0 0,-1 1 0 0 0,1 0 1 0 0,1-1-1 0 0,-1 0 0 0 0,0 0 1 0 0,0 0-1 0 0,1-1 0 0 0,-1 1 1 0 0,1-1-1 0 0,0 0 0 0 0,-1 0 0 0 0,1-1 1 0 0,0 1-1 0 0,0-1 0 0 0,-1 0 1 0 0,1-1-1 0 0,0 1-121 0 0,32-4-1676 0 0,7 1-8828 0 0,-39 3 2762 0 0</inkml:trace>
  <inkml:trace contextRef="#ctx0" brushRef="#br0" timeOffset="2474.374">1303 285 3889 0 0,'0'0'908'0'0,"0"0"-244"0"0,0 0 110 0 0,0 0 345 0 0,0 0 300 0 0,0 0 66 0 0,0 0-155 0 0,0 0-238 0 0,0 0-274 0 0,0 0-220 0 0,0 0-199 0 0,0 0-155 0 0,0 0-78 0 0,27-4-88 0 0,82-10-32 0 0,-80 11-2 0 0,-28 9-35 0 0,0-1 1 0 0,0 1 0 0 0,0-1-1 0 0,-1 1 1 0 0,0-1 0 0 0,0 1-1 0 0,0-1 1 0 0,-1 1 0 0 0,1-1-1 0 0,-2 1 1 0 0,1-1 0 0 0,0 1-1 0 0,-1-1 1 0 0,0 0 0 0 0,0 0-1 0 0,-1 0 1 0 0,1 0 0 0 0,-1 0-1 0 0,0 0 1 0 0,0-1 0 0 0,-1 0 0 0 0,1 1-1 0 0,-1-1 1 0 0,0 0 0 0 0,0-1-1 0 0,-1 1 1 0 0,0 0-10 0 0,-40 55 363 0 0,44-58-348 0 0,-1 0 0 0 0,1 1 1 0 0,0-1-1 0 0,0 0 1 0 0,0 1-1 0 0,0-1 0 0 0,0 1 1 0 0,1 0-1 0 0,-1-1 1 0 0,0 1-1 0 0,1-1 0 0 0,-1 1 1 0 0,1 0-1 0 0,-1 0 1 0 0,1-1-1 0 0,0 1 0 0 0,0 0 1 0 0,0 0-1 0 0,0-1 1 0 0,0 1-1 0 0,0 0 0 0 0,0 0 1 0 0,1-1-1 0 0,-1 1 1 0 0,1 0-1 0 0,-1-1 0 0 0,1 1 1 0 0,0 0-1 0 0,-1-1 1 0 0,1 1-1 0 0,0-1 0 0 0,0 1 1 0 0,0-1-1 0 0,0 0 1 0 0,1 1-1 0 0,-1-1 0 0 0,0 0 1 0 0,0 0-1 0 0,1 1 1 0 0,-1-1-1 0 0,1 0 0 0 0,-1-1 1 0 0,1 1-1 0 0,-1 0 1 0 0,1 0-1 0 0,0-1 0 0 0,-1 1 1 0 0,1-1-1 0 0,0 1 1 0 0,-1-1-1 0 0,1 0 0 0 0,0 1 1 0 0,0-1-16 0 0,11 2 99 0 0,0 0 0 0 0,0-1 0 0 0,1-1 0 0 0,-1 0 0 0 0,0-1 0 0 0,0 0 1 0 0,0-1-1 0 0,0 0 0 0 0,0-1 0 0 0,7-3-99 0 0,44-7-6920 0 0,-52 11 1895 0 0,-5 1-534 0 0</inkml:trace>
  <inkml:trace contextRef="#ctx0" brushRef="#br0" timeOffset="3314.021">2003 786 2232 0 0,'0'0'693'0'0,"0"0"-128"0"0,0 0 227 0 0,0 0 389 0 0,0 0 255 0 0,0 0 16 0 0,-7 33-197 0 0,-25 106-329 0 0,-34 93 405 0 0,7-74-925 0 0,39-117 605 0 0,18-46 2296 0 0,0-23-2981 0 0,5 1-291 0 0,1 0 0 0 0,1 0 0 0 0,1 0 0 0 0,2 1 1 0 0,0-1-1 0 0,2 2 0 0 0,1-1 0 0 0,13-21-35 0 0,2-10-41 0 0,-7 11-74 0 0,3 1 0 0 0,1 0 0 0 0,2 2 0 0 0,2 0 0 0 0,2 2 1 0 0,25-26 114 0 0,5 29-381 0 0,-45 76 233 0 0,-16 284 982 0 0,1-319-802 0 0,0 0-1 0 0,1-1 1 0 0,0 1 0 0 0,0 0-1 0 0,0 0 1 0 0,0-1 0 0 0,0 1 0 0 0,0 0-1 0 0,1-1 1 0 0,-1 1 0 0 0,1 0-1 0 0,0-1 1 0 0,0 1 0 0 0,0-1-1 0 0,0 1 1 0 0,0-1 0 0 0,0 1 0 0 0,1-1-1 0 0,-1 0 1 0 0,1 0 0 0 0,0 0-1 0 0,0 0 1 0 0,-1 0 0 0 0,1 0 0 0 0,1 0-1 0 0,-1 0 1 0 0,0-1 0 0 0,0 1-1 0 0,0-1 1 0 0,1 0 0 0 0,-1 1-1 0 0,1-1 1 0 0,-1 0 0 0 0,1-1 0 0 0,0 1-1 0 0,-1 0 1 0 0,1-1 0 0 0,0 1-1 0 0,-1-1 1 0 0,1 0 0 0 0,0 0-1 0 0,-1 0 1 0 0,1 0 0 0 0,1-1-32 0 0,47-55 1466 0 0,-22 15-1180 0 0,-5 4-233 0 0,2 0 0 0 0,1 2 1 0 0,2 1-1 0 0,2 1 0 0 0,1 2 0 0 0,23-18-53 0 0,-48 44-15 0 0,58-23-254 0 0,-64 29 265 0 0,1 0-1 0 0,0 0 1 0 0,-1 1 0 0 0,1-1 0 0 0,-1 0-1 0 0,0 1 1 0 0,1-1 0 0 0,-1 1 0 0 0,0-1-1 0 0,0 1 1 0 0,0 0 0 0 0,0-1 0 0 0,0 1-1 0 0,0 0 1 0 0,0 0 0 0 0,-1 0 0 0 0,1-1-1 0 0,-1 1 1 0 0,1 0 0 0 0,-1 0-1 0 0,0 0 1 0 0,0 0 0 0 0,0 0 0 0 0,0 0 4 0 0,2 5 22 0 0,16 173 1105 0 0,-14-151-1058 0 0,1-1-1 0 0,0 0 1 0 0,3-1 0 0 0,0 0 0 0 0,2 0-1 0 0,0 0 1 0 0,2-2 0 0 0,1 1 0 0 0,2-1-69 0 0,30 22-1137 0 0,-45-46 355 0 0,0-1-263 0 0,0 0-287 0 0,0 0-366 0 0,0 0-522 0 0,0 0-857 0 0,0 0-1430 0 0,-2 0-1312 0 0</inkml:trace>
  <inkml:trace contextRef="#ctx0" brushRef="#br0" timeOffset="5564.17">3229 955 3433 0 0,'0'0'587'0'0,"0"0"-297"0"0,0 0-240 0 0,0 0 91 0 0,0 0 282 0 0,0 0 286 0 0,0 0 174 0 0,0 0-20 0 0,0 0-167 0 0,0 0-217 0 0,0 0-184 0 0,-31 25-105 0 0,-94 77-20 0 0,123-101-156 0 0,0 0 1 0 0,-1 0 0 0 0,1 1-1 0 0,0-1 1 0 0,-1 1 0 0 0,1 0-1 0 0,0 0 1 0 0,0-1 0 0 0,0 2-1 0 0,1-1 1 0 0,-1 0 0 0 0,0 0-1 0 0,1 0 1 0 0,0 1 0 0 0,-1-1-1 0 0,1 1 1 0 0,0-1 0 0 0,0 1-1 0 0,0-1 1 0 0,1 1-1 0 0,-1 0 1 0 0,1-1 0 0 0,-1 1-1 0 0,1 2-14 0 0,0 5 125 0 0,-2-5-9 0 0,1 0 0 0 0,0 0 1 0 0,0 0-1 0 0,0 0 0 0 0,0 0 1 0 0,1 0-1 0 0,0 0 1 0 0,0 0-1 0 0,0 0 0 0 0,1 0 1 0 0,-1 0-1 0 0,1 0 0 0 0,1 0 1 0 0,-1 0-1 0 0,1 0 0 0 0,-1 0 1 0 0,1-1-1 0 0,1 1 0 0 0,-1-1 1 0 0,1 1-1 0 0,0-1 0 0 0,0 0 1 0 0,0 0-1 0 0,0 0 0 0 0,1 0 1 0 0,-1-1-1 0 0,1 0 1 0 0,0 1-1 0 0,0-1 0 0 0,0-1 1 0 0,1 1-1 0 0,-1 0 0 0 0,1-1 1 0 0,-1 0-1 0 0,1 0 0 0 0,0-1 1 0 0,2 2-117 0 0,4-3 325 0 0,-1 0 0 0 0,0-1 1 0 0,0 0-1 0 0,0-1 1 0 0,0 0-1 0 0,0 0 0 0 0,0-1 1 0 0,0 0-1 0 0,-1-1 1 0 0,1 0-1 0 0,-1 0 0 0 0,0-1 1 0 0,0-1-1 0 0,-1 1 1 0 0,7-6-326 0 0,112-109 1360 0 0,-95 83-1218 0 0,-1-2-1 0 0,-3 0 1 0 0,-1-2 0 0 0,-1-1 0 0 0,-3-1-1 0 0,-2-1 1 0 0,7-21-142 0 0,-21 49-113 0 0,-1 0-1 0 0,-1 0 0 0 0,0-1 1 0 0,-1 1-1 0 0,-1-1 0 0 0,-1 0 1 0 0,0 0-1 0 0,-1 0 1 0 0,-1 0-1 0 0,0 0 0 0 0,-1 0 1 0 0,-2 0-1 0 0,1 0 0 0 0,-2 0 1 0 0,0 0-1 0 0,-1 1 1 0 0,-1 0-1 0 0,0 0 0 0 0,-1 0 1 0 0,-3-3 113 0 0,7 15-75 0 0,0 0-1 0 0,0 0 1 0 0,-1 0 0 0 0,0 1 0 0 0,1-1 0 0 0,-2 1 0 0 0,1 0 0 0 0,0 0 0 0 0,0 0 0 0 0,-1 1-1 0 0,0-1 1 0 0,1 1 0 0 0,-1 0 0 0 0,0 1 0 0 0,0-1 0 0 0,0 1 0 0 0,0 0 0 0 0,0 0-1 0 0,0 0 1 0 0,-1 1 0 0 0,1 0 0 0 0,0 0 0 0 0,0 0 0 0 0,0 1 0 0 0,-1-1 0 0 0,1 1 0 0 0,0 0-1 0 0,0 1 1 0 0,0-1 0 0 0,1 1 0 0 0,-1 0 0 0 0,0 1 0 0 0,-1 0 75 0 0,-8 5-61 0 0,0 1 1 0 0,1 0-1 0 0,0 0 0 0 0,1 1 1 0 0,0 1-1 0 0,1 0 1 0 0,0 1-1 0 0,1 0 1 0 0,0 1-1 0 0,-3 6 61 0 0,0 2 70 0 0,1 1 1 0 0,2 1-1 0 0,0 0 1 0 0,1 0-1 0 0,2 1 0 0 0,0 0 1 0 0,1 1-1 0 0,2-1 0 0 0,1 1 1 0 0,0 0-1 0 0,2 0 1 0 0,1 0-1 0 0,3 25-70 0 0,0-32 99 0 0,2 0 1 0 0,0 0-1 0 0,0 0 0 0 0,2-1 1 0 0,0 1-1 0 0,1-2 1 0 0,1 1-1 0 0,1-1 0 0 0,0 0 1 0 0,1-1-1 0 0,0-1 1 0 0,2 1-1 0 0,-1-2 0 0 0,2 0 1 0 0,0 0-1 0 0,0-1 1 0 0,13 7-100 0 0,-15-10 120 0 0,1-1 1 0 0,0 0 0 0 0,1-1 0 0 0,-1-1 0 0 0,1 0 0 0 0,0-1-1 0 0,1 0 1 0 0,-1-1 0 0 0,1 0 0 0 0,0-2 0 0 0,0 0 0 0 0,0 0-1 0 0,0-2 1 0 0,1 1 0 0 0,11-3-121 0 0,-22 1-61 0 0,0-1 1 0 0,0 1-1 0 0,0-1 1 0 0,-1 0-1 0 0,1 0 0 0 0,-1-1 1 0 0,1 1-1 0 0,-1-1 1 0 0,0 0-1 0 0,0 0 0 0 0,0-1 1 0 0,-1 1-1 0 0,1-1 1 0 0,-1 0-1 0 0,2-2 61 0 0,12-17-3012 0 0,-6 1-3545 0 0,-8 13-3248 0 0</inkml:trace>
  <inkml:trace contextRef="#ctx0" brushRef="#br0" timeOffset="5906.191">3997 749 9666 0 0,'0'0'2321'0'0,"0"0"-1341"0"0,0 0-552 0 0,0 0 19 0 0,0 0 230 0 0,0 0 203 0 0,0 0 59 0 0,0 0-133 0 0,0 0-232 0 0,-21 31-185 0 0,-62 101-148 0 0,57-52-37 0 0,26-65-165 0 0,-2-5 6 0 0,1-1 0 0 0,0 1 1 0 0,0-1-1 0 0,1 1 0 0 0,1 0 1 0 0,0-1-1 0 0,0 1 0 0 0,1-1 1 0 0,0 0-1 0 0,0 1 0 0 0,1-1 1 0 0,1 0-1 0 0,-1 0 0 0 0,1-1 1 0 0,1 1-1 0 0,0-1 0 0 0,0 0 1 0 0,0 0-1 0 0,1 0 0 0 0,0-1 1 0 0,1 0-1 0 0,0 0 1 0 0,0-1-1 0 0,0 0 0 0 0,1 0 1 0 0,-1 0-1 0 0,2-1 0 0 0,-1 0 1 0 0,3 0-46 0 0,1 0 153 0 0,1-2 1 0 0,-1 1 0 0 0,1-2 0 0 0,-1 0 0 0 0,1 0 0 0 0,0-1-1 0 0,-1-1 1 0 0,1 0 0 0 0,0-1 0 0 0,0 0 0 0 0,-1-1-1 0 0,1 0 1 0 0,0-1 0 0 0,-1 0 0 0 0,0-1 0 0 0,0-1 0 0 0,0 0-1 0 0,-1 0 1 0 0,1-1 0 0 0,-1-1 0 0 0,5-4-154 0 0,7-5 147 0 0,-1-1 0 0 0,0-1 0 0 0,-1-1 0 0 0,-1-1 0 0 0,-1 0 1 0 0,0-2-1 0 0,-2 0 0 0 0,-1-1 0 0 0,4-9-147 0 0,-14 24-83 0 0,0 1 0 0 0,-1-2 1 0 0,0 1-1 0 0,0 0 0 0 0,-1-1 0 0 0,0 0 1 0 0,-1 0-1 0 0,0 0 0 0 0,0-1 0 0 0,-1 1 1 0 0,0 0-1 0 0,0-1 0 0 0,-1 0 0 0 0,-1 1 0 0 0,0-1 1 0 0,0 0-1 0 0,-1 1 0 0 0,0-1 0 0 0,0 0 1 0 0,-1 1-1 0 0,-1 0 0 0 0,0-1 0 0 0,0 1 1 0 0,0 0-1 0 0,-1 0 0 0 0,-1 1 0 0 0,1-1 1 0 0,-1 1-1 0 0,-1 0 0 0 0,0 0 0 0 0,0 1 0 0 0,0-1 1 0 0,-1 1-1 0 0,-6-5 83 0 0,3 7-446 0 0,0 0-1 0 0,0 0 1 0 0,0 1-1 0 0,0 0 1 0 0,-1 1 0 0 0,1 0-1 0 0,-1 0 1 0 0,0 1 0 0 0,0 1-1 0 0,0 0 1 0 0,1 0 0 0 0,-1 1-1 0 0,0 1 1 0 0,-5 0 446 0 0,-93 25-9252 0 0,78-14 3107 0 0</inkml:trace>
  <inkml:trace contextRef="#ctx0" brushRef="#br0" timeOffset="6191.432">3840 1117 0 0 0,'0'0'2653'0'0,"0"0"-469"0"0,0 0-105 0 0,0 0 120 0 0,0 0 84 0 0,0 0-89 0 0,0 0-316 0 0,33-23-392 0 0,102-73-353 0 0,-44 35 706 0 0,-88 58-1812 0 0,1 0 0 0 0,-1 0 0 0 0,0 1 0 0 0,1-1 0 0 0,0 1-1 0 0,-1 0 1 0 0,1 0 0 0 0,0 0 0 0 0,0 1 0 0 0,0 0 0 0 0,0-1 0 0 0,0 1-1 0 0,0 0 1 0 0,1 1 0 0 0,-1-1 0 0 0,0 1 0 0 0,0 0 0 0 0,0 0 0 0 0,1 0 0 0 0,-1 1-1 0 0,0-1 1 0 0,0 1 0 0 0,0 0 0 0 0,1 0 0 0 0,-1 1 0 0 0,0-1 0 0 0,-1 1-1 0 0,1 0 1 0 0,0 0 0 0 0,0 0 0 0 0,-1 0 0 0 0,1 1 0 0 0,-1-1 0 0 0,0 1-1 0 0,1 1-26 0 0,19 25 11 0 0,-17-20 3 0 0,1 0 0 0 0,0 0 0 0 0,0-1 0 0 0,1 0 0 0 0,0 0 0 0 0,0-1 0 0 0,1 0 0 0 0,0 0 1 0 0,0-1-1 0 0,1 0 0 0 0,6 2-14 0 0,-4-3 22 0 0,1-1 1 0 0,0-1-1 0 0,0 0 1 0 0,0-1 0 0 0,0 0-1 0 0,0-1 1 0 0,0 0-1 0 0,0-1 1 0 0,1-1-1 0 0,5-1-22 0 0,24-14-2038 0 0,-17 0-7781 0 0,-20 12 417 0 0</inkml:trace>
  <inkml:trace contextRef="#ctx0" brushRef="#br0" timeOffset="7370.319">4157 767 0 0 0,'0'0'145'0'0,"0"0"497"0"0,-5-2 171 0 0,-19-10 981 0 0,17 3 3871 0 0,-6 2 3082 0 0,-62 31-6295 0 0,15 15-2327 0 0,57-3-2195 0 0,16-17-6853 0 0,-9-15-467 0 0</inkml:trace>
</inkml:ink>
</file>

<file path=ppt/ink/ink5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2.7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585 383 3393 0 0,'0'0'1144'0'0,"0"0"-488"0"0,0 0-204 0 0,0 0 336 0 0,0 0 565 0 0,0 0 455 0 0,0 0 166 0 0,0 0-206 0 0,0 0-358 0 0,0 0-311 0 0,0 0-260 0 0,0-7-159 0 0,1-23-105 0 0,-33 16 853 0 0,5 13-1438 0 0,1 1 0 0 0,-1 1 0 0 0,0 1-1 0 0,1 1 1 0 0,0 1 0 0 0,0 2 0 0 0,0 1 0 0 0,1 1 0 0 0,0 1 0 0 0,0 1 0 0 0,-17 9 10 0 0,4-3 24 0 0,27-12-26 0 0,-10 4-9 0 0,0 1 1 0 0,0 0-1 0 0,1 1 1 0 0,1 2-1 0 0,0 0 1 0 0,-11 9 10 0 0,29-20-21 0 0,-1 0-1 0 0,1 0 1 0 0,0 0 0 0 0,0 0 0 0 0,0 1-1 0 0,0-1 1 0 0,1 0 0 0 0,-1 1 0 0 0,0-1 0 0 0,0 0-1 0 0,1 1 1 0 0,-1-1 0 0 0,1 1 0 0 0,-1-1 0 0 0,1 1-1 0 0,0-1 1 0 0,0 1 0 0 0,-1-1 0 0 0,1 1-1 0 0,0 0 1 0 0,1-1 0 0 0,-1 1 0 0 0,0-1 0 0 0,0 1-1 0 0,0-1 1 0 0,1 1 0 0 0,-1-1 0 0 0,1 1 0 0 0,0-1-1 0 0,-1 1 1 0 0,1-1 0 0 0,0 0 0 0 0,0 1-1 0 0,-1-1 1 0 0,1 0 0 0 0,0 0 0 0 0,1 1 0 0 0,-1-1-1 0 0,0 0 1 0 0,0 0 0 0 0,0 0 0 0 0,1 0-1 0 0,-1 0 22 0 0,61 35-349 0 0,146 12 392 0 0,-206-47-40 0 0,-1-1-1 0 0,0 0 1 0 0,0 1 0 0 0,0-1 0 0 0,1 1 0 0 0,-1-1 0 0 0,0 1-1 0 0,0-1 1 0 0,0 1 0 0 0,0 0 0 0 0,0 0 0 0 0,0-1 0 0 0,0 1-1 0 0,0 0 1 0 0,0 0 0 0 0,-1 0 0 0 0,1 0 0 0 0,0 0 0 0 0,0 0-1 0 0,-1 0 1 0 0,1 0 0 0 0,-1 1 0 0 0,1-1 0 0 0,-1 0-1 0 0,1 0 1 0 0,-1 0 0 0 0,0 1 0 0 0,0-1 0 0 0,1 0 0 0 0,-1 0-1 0 0,0 1 1 0 0,0-1 0 0 0,0 0 0 0 0,-1 1 0 0 0,1-1 0 0 0,0 0-1 0 0,0 0 1 0 0,-1 1 0 0 0,1-1 0 0 0,0 0 0 0 0,-1 0-1 0 0,0 0 1 0 0,1 0 0 0 0,-1 0 0 0 0,0 1-3 0 0,-34 49 174 0 0,-68 55-99 0 0,72-78-78 0 0,2 1 1 0 0,1 2-1 0 0,2 1 0 0 0,1 0 1 0 0,-2 7 2 0 0,25-36-6 0 0,1-1 0 0 0,-1 1 0 0 0,0 0 0 0 0,1 1 0 0 0,0-1-1 0 0,0 0 1 0 0,0 0 0 0 0,0 1 0 0 0,0-1 0 0 0,1 0 0 0 0,-1 1 0 0 0,1-1 0 0 0,0 1 0 0 0,0-1 0 0 0,0 0 0 0 0,0 1 0 0 0,1-1 0 0 0,0 0 0 0 0,-1 1 0 0 0,1-1 0 0 0,0 0 0 0 0,1 1 0 0 0,-1-1 0 0 0,0 0 0 0 0,1 0 0 0 0,0 0 0 0 0,0 0 0 0 0,0-1 0 0 0,0 1 0 0 0,0 0 0 0 0,0-1 0 0 0,1 0 0 0 0,-1 1 0 0 0,1-1 0 0 0,0 0 0 0 0,0 0 0 0 0,0 0 0 0 0,0-1 0 0 0,0 1 0 0 0,0-1 0 0 0,0 0 0 0 0,0 1 0 0 0,3-1 6 0 0,10 5-40 0 0,1-2 0 0 0,-1 0 1 0 0,1-1-1 0 0,0 0 0 0 0,1-2 0 0 0,-1 0 0 0 0,0 0 1 0 0,0-2-1 0 0,0 0 0 0 0,1-1 0 0 0,-1-1 0 0 0,15-5 40 0 0,39-18-2182 0 0,-51 11-1379 0 0,-4-3-3746 0 0,-14 11 2735 0 0</inkml:trace>
  <inkml:trace contextRef="#ctx0" brushRef="#br0" timeOffset="328.849">176 0 4345 0 0,'0'0'833'0'0,"0"0"-563"0"0,0 0-213 0 0,0 0 129 0 0,0 0 312 0 0,0 0 322 0 0,0 0 177 0 0,0 0 100 0 0,0 0-2 0 0,0 0-59 0 0,-5 37-62 0 0,-15 120-105 0 0,27-60 226 0 0,-1-75-831 0 0,73 317 1716 0 0,-66-247-1973 0 0,-4-1 0 0 0,-5 1 0 0 0,-3 0 0 0 0,-5 0 1 0 0,-4 7-8 0 0,-44 321-1322 0 0,43-379-1761 0 0,0-15-4696 0 0,7-18 3511 0 0</inkml:trace>
</inkml:ink>
</file>

<file path=ppt/ink/ink5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6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1810 1 12811 0 0,'0'0'947'0'0,"0"0"-245"0"0,0 0-147 0 0,0 0 107 0 0,0 0 127 0 0,0 0-3 0 0,0 0-128 0 0,0 0-153 0 0,0 0-91 0 0,0 0-40 0 0,0 0-19 0 0,0 0-34 0 0,0 0-40 0 0,1 28-55 0 0,3 90-28 0 0,7 129 297 0 0,19-114-3217 0 0,-25-113-1419 0 0,-4-7-5617 0 0,-1-13 5300 0 0</inkml:trace>
  <inkml:trace contextRef="#ctx0" brushRef="#br0" timeOffset="257.712">1582 476 6897 0 0,'0'0'1251'0'0,"0"0"-409"0"0,0 0-50 0 0,0 0 323 0 0,0 0 288 0 0,0 0 15 0 0,0 0-241 0 0,0 0-326 0 0,0 0-252 0 0,31-3-164 0 0,98-10-99 0 0,76-15 561 0 0,54 2-1568 0 0,-250 25 224 0 0,23 2-2824 0 0,-22 9-7350 0 0,-10-5 7618 0 0</inkml:trace>
  <inkml:trace contextRef="#ctx0" brushRef="#br0" timeOffset="662.751">1628 826 6321 0 0,'0'0'1587'0'0,"0"0"-688"0"0,0 0-200 0 0,0 0 323 0 0,0 0 341 0 0,0 0 129 0 0,0 0-143 0 0,0 0-286 0 0,0 0-240 0 0,0 0-163 0 0,0 0-122 0 0,32-17-73 0 0,102-51-34 0 0,-35 24 832 0 0,7 33-655 0 0,-104 12-605 0 0,1 1 1 0 0,-1 0-1 0 0,0 0 0 0 0,0 0 0 0 0,0 0 0 0 0,0 0 1 0 0,-1 0-1 0 0,1 0 0 0 0,-1 1 0 0 0,1-1 0 0 0,-1 1 1 0 0,0-1-1 0 0,0 1 0 0 0,0-1 0 0 0,0 1 1 0 0,0 0-1 0 0,-1 0 0 0 0,1-1 0 0 0,-1 1 0 0 0,0 0 1 0 0,1 0-1 0 0,-1-1 0 0 0,-1 1 0 0 0,1 0 0 0 0,0 0 1 0 0,-1 0-1 0 0,1-1 0 0 0,-1 1 0 0 0,0 0 1 0 0,0-1-1 0 0,0 1 0 0 0,0-1 0 0 0,0 1 0 0 0,-2 1-3 0 0,-178 216 199 0 0,180-219-204 0 0,0 0 0 0 0,-1 0 0 0 0,1 0-1 0 0,0 1 1 0 0,0-1 0 0 0,1 0 0 0 0,-1 0 0 0 0,0 1-1 0 0,0-1 1 0 0,1 1 0 0 0,-1-1 0 0 0,0 0 0 0 0,1 1-1 0 0,-1-1 1 0 0,1 1 0 0 0,0-1 0 0 0,0 1 0 0 0,-1-1 0 0 0,1 1-1 0 0,0 0 1 0 0,0-1 0 0 0,1 1 0 0 0,-1-1 0 0 0,0 1-1 0 0,0-1 1 0 0,1 1 0 0 0,-1-1 0 0 0,1 1 0 0 0,-1-1-1 0 0,1 0 1 0 0,0 1 0 0 0,-1-1 0 0 0,1 0 0 0 0,0 1 0 0 0,0-1-1 0 0,0 0 1 0 0,0 0 0 0 0,0 0 0 0 0,0 0 0 0 0,0 0-1 0 0,1 0 1 0 0,-1 0 0 0 0,0 0 0 0 0,0 0 0 0 0,1 0-1 0 0,-1-1 1 0 0,1 1 0 0 0,-1-1 0 0 0,1 1 0 0 0,-1-1-1 0 0,1 1 1 0 0,-1-1 0 0 0,1 0 0 0 0,-1 0 0 0 0,1 0 5 0 0,109-4-981 0 0,-36-7-4052 0 0,-31 1-4092 0 0,-30 10 3658 0 0</inkml:trace>
  <inkml:trace contextRef="#ctx0" brushRef="#br0" timeOffset="1201.273">2421 785 5417 0 0,'0'0'1735'0'0,"0"0"-201"0"0,0 0 113 0 0,0 0 279 0 0,0 0 75 0 0,0 0-255 0 0,0 0-462 0 0,0 0-419 0 0,0 0-267 0 0,0 0-155 0 0,0 0-67 0 0,0 0-44 0 0,17-17-29 0 0,99-113 389 0 0,39-38-158 0 0,-154 167-561 0 0,-1-1 1 0 0,1 1-1 0 0,-1 0 1 0 0,1 0 0 0 0,0 0-1 0 0,0 1 1 0 0,-1-1-1 0 0,1 0 1 0 0,0 0 0 0 0,0 0-1 0 0,0 0 1 0 0,0 1-1 0 0,0-1 1 0 0,0 0 0 0 0,0 1-1 0 0,0-1 1 0 0,0 1 0 0 0,0-1-1 0 0,0 1 1 0 0,1 0-1 0 0,-1-1 1 0 0,0 1 0 0 0,0 0-1 0 0,0 0 1 0 0,0 0-1 0 0,1 0 1 0 0,-1 0 0 0 0,0 0-1 0 0,0 0 1 0 0,0 0-1 0 0,1 1 1 0 0,-1-1 0 0 0,0 0-1 0 0,0 1 1 0 0,0-1-1 0 0,0 1 1 0 0,0-1 0 0 0,0 1-1 0 0,0-1 1 0 0,0 1 0 0 0,0 0-1 0 0,0-1 1 0 0,0 1-1 0 0,0 0 1 0 0,0 0 0 0 0,0 0-1 0 0,-1 0 1 0 0,1 0-1 0 0,0 0 1 0 0,-1 0 0 0 0,1 0-1 0 0,-1 0 1 0 0,1 0-1 0 0,-1 0 1 0 0,1 0 0 0 0,-1 0-1 0 0,0 1 1 0 0,1-1-1 0 0,-1 0 1 0 0,0 0 0 0 0,0 0-1 0 0,0 1 27 0 0,-20 144-843 0 0,20-145 841 0 0,0 0 0 0 0,0 0 0 0 0,0 1-1 0 0,0-1 1 0 0,0 0 0 0 0,1 0 0 0 0,-1 0-1 0 0,0 0 1 0 0,1 0 0 0 0,-1 0 0 0 0,1 0-1 0 0,-1-1 1 0 0,1 1 0 0 0,-1 0 0 0 0,1 0-1 0 0,0 0 1 0 0,-1 0 0 0 0,1-1 0 0 0,0 1-1 0 0,0 0 1 0 0,0-1 0 0 0,0 1 0 0 0,-1 0-1 0 0,1-1 1 0 0,0 1 0 0 0,0-1 0 0 0,0 0-1 0 0,0 1 1 0 0,0-1 0 0 0,0 0 0 0 0,0 1-1 0 0,0-1 1 0 0,0 0 0 0 0,1 0 0 0 0,-1 0-1 0 0,0 0 1 0 0,0 0 0 0 0,0 0 0 0 0,0 0-1 0 0,0 0 1 0 0,0-1 0 0 0,0 1 0 0 0,0 0-1 0 0,0-1 1 0 0,0 1 0 0 0,0-1 0 0 0,0 1-1 0 0,0-1 3 0 0,50-20 128 0 0,117-97 147 0 0,-55 52-363 0 0,-111 67 86 0 0,0 1 0 0 0,0-1 0 0 0,0 0-1 0 0,0 1 1 0 0,0 0 0 0 0,-1-1 0 0 0,1 1 0 0 0,0 0 0 0 0,-1 0-1 0 0,0 0 1 0 0,1 0 0 0 0,-1 0 0 0 0,0 0 0 0 0,0 0-1 0 0,0 0 1 0 0,0 1 0 0 0,0-1 0 0 0,0 0 0 0 0,-1 1 0 0 0,1-1-1 0 0,-1 1 1 0 0,0-1 0 0 0,0 0 0 0 0,0 1 0 0 0,0-1 0 0 0,0 1-1 0 0,0-1 1 0 0,-1 3 2 0 0,1-5 4 0 0,2 40 157 0 0,-2-23-128 0 0,0 0 0 0 0,1 0 0 0 0,1 0 0 0 0,1 0 0 0 0,1 0 0 0 0,0 0 0 0 0,1-1 0 0 0,5 12-33 0 0,-4-15-651 0 0,16 27 499 0 0,-12-30-3349 0 0,2-4-3685 0 0,-8-5-852 0 0</inkml:trace>
  <inkml:trace contextRef="#ctx0" brushRef="#br0" timeOffset="2033.697">3344 281 4345 0 0,'0'0'1268'0'0,"0"0"-501"0"0,0 0-214 0 0,0 0 230 0 0,0 0 318 0 0,0 0 167 0 0,0 0-48 0 0,0 0-140 0 0,0 0-149 0 0,0 0-137 0 0,0 0-126 0 0,0 0-103 0 0,0 0-78 0 0,23 34-78 0 0,74 108-68 0 0,-60-66 68 0 0,-34-60-317 0 0,45 211 400 0 0,-49-225-471 0 0,1-1 0 0 0,0 0 0 0 0,-1 1 0 0 0,1-1 0 0 0,0 0 0 0 0,0 1 0 0 0,0-1 0 0 0,0 0 0 0 0,0 1 0 0 0,0-1 1 0 0,0 1-1 0 0,0-1 0 0 0,0 0 0 0 0,1 1 0 0 0,-1-1 0 0 0,1 0 0 0 0,-1 0 0 0 0,1 1 0 0 0,-1-1 0 0 0,1 0 0 0 0,0 0 0 0 0,-1 0 0 0 0,1 0 0 0 0,0 1 0 0 0,0-1 0 0 0,0 0 0 0 0,0-1 0 0 0,0 1 0 0 0,0 0 0 0 0,0 0 0 0 0,0 0 0 0 0,0-1 0 0 0,1 1 0 0 0,-1 0 0 0 0,0-1 0 0 0,0 1 1 0 0,1-1-1 0 0,-1 1 0 0 0,0-1 0 0 0,1 0 0 0 0,-1 0 0 0 0,0 0 0 0 0,1 1 0 0 0,-1-1 0 0 0,0 0 0 0 0,1-1 0 0 0,-1 1 0 0 0,1 0 0 0 0,-1 0 0 0 0,0-1 0 0 0,1 1 0 0 0,-1 0 0 0 0,0-1 0 0 0,0 1 0 0 0,1-1 0 0 0,-1 0 0 0 0,0 1 0 0 0,1-2-21 0 0,31-47 767 0 0,-3-2-1 0 0,-1-1 1 0 0,14-41-767 0 0,29-51-157 0 0,-63 128-868 0 0,12-21 788 0 0,-17 24-5042 0 0,-3 2-5230 0 0,-1 11 6623 0 0</inkml:trace>
  <inkml:trace contextRef="#ctx0" brushRef="#br0" timeOffset="2220.85">3380 63 4913 0 0,'0'0'1320'0'0,"0"0"-319"0"0,0 0-13 0 0,0 0 315 0 0,0 0 230 0 0,0 0-48 0 0,0 0-309 0 0,0 0-328 0 0,31-1-204 0 0,99-7-174 0 0,47-9 721 0 0,-57 6-3341 0 0,-36 8-6672 0 0,-66 3 2922 0 0</inkml:trace>
  <inkml:trace contextRef="#ctx0" brushRef="#br0" timeOffset="2661.807">4131 126 7258 0 0,'0'0'2521'0'0,"0"0"-907"0"0,0 0-396 0 0,0 0 34 0 0,0 0 83 0 0,0 0-93 0 0,0 0-309 0 0,0 0-322 0 0,0 0-259 0 0,0 0-164 0 0,0 0-64 0 0,0 0-23 0 0,9 0 2 0 0,137 1 424 0 0,-144-1-530 0 0,0 0 0 0 0,0 0 0 0 0,-1 0 0 0 0,1 0 0 0 0,0 0 1 0 0,0 1-1 0 0,-1-1 0 0 0,1 1 0 0 0,0-1 0 0 0,-1 1 0 0 0,1 0 0 0 0,0 0 0 0 0,-1 0 1 0 0,1 0-1 0 0,-1 0 0 0 0,0 0 0 0 0,1 0 0 0 0,-1 0 0 0 0,0 0 0 0 0,1 1 0 0 0,-1-1 1 0 0,0 1-1 0 0,0-1 0 0 0,0 1 0 0 0,0-1 0 0 0,-1 1 0 0 0,1-1 0 0 0,0 1 0 0 0,-1 0 1 0 0,1-1-1 0 0,-1 1 0 0 0,1 0 0 0 0,-1 0 0 0 0,0-1 0 0 0,0 1 0 0 0,1 0 1 0 0,-1 0-1 0 0,-1 0 0 0 0,1-1 0 0 0,0 2 3 0 0,-32 66 185 0 0,-26 12 304 0 0,59-78-474 0 0,0 0 1 0 0,1 0 0 0 0,-1 0-1 0 0,1-1 1 0 0,0 1 0 0 0,0 0-1 0 0,0-1 1 0 0,0 1 0 0 0,0-1-1 0 0,1 0 1 0 0,-1 0 0 0 0,1 0-1 0 0,-1 0 1 0 0,1 0-1 0 0,0 0 1 0 0,0-1 0 0 0,0 1-1 0 0,0-1 1 0 0,0 0 0 0 0,0 0-1 0 0,0 0 1 0 0,0 0 0 0 0,0 0-1 0 0,0-1 1 0 0,1 0 0 0 0,-1 1-1 0 0,0-1 1 0 0,0 0 0 0 0,1-1-1 0 0,-1 1 1 0 0,2-1-16 0 0,192 2-1770 0 0,-180 0-2736 0 0,-6 2-4078 0 0,-5 0 3021 0 0</inkml:trace>
  <inkml:trace contextRef="#ctx0" brushRef="#br0" timeOffset="-1032.271">336 67 4297 0 0,'0'0'1167'0'0,"0"0"-290"0"0,0 0-131 0 0,0 0 214 0 0,0 0 328 0 0,0 0 189 0 0,0 0-118 0 0,0 0-353 0 0,0 0-408 0 0,0 0-311 0 0,0 0-174 0 0,0 0-33 0 0,0 0 56 0 0,1 8 73 0 0,6 40 440 0 0,-2 0 0 0 0,-2 1 0 0 0,-3 0 0 0 0,-2 13-649 0 0,0 24 245 0 0,3-8-122 0 0,1-21-371 0 0,-3 0 0 0 0,-2-1 0 0 0,-8 41 248 0 0,6-69-619 0 0,-6 29-4509 0 0,10-50 1830 0 0,1-6-1803 0 0,0-1 5093 0 0,0 0-2658 0 0</inkml:trace>
  <inkml:trace contextRef="#ctx0" brushRef="#br0" timeOffset="-782.28">1 93 1032 0 0,'0'0'2481'0'0,"0"0"-1304"0"0,0 0-514 0 0,0 0 68 0 0,0 0 313 0 0,0 0 339 0 0,0 0 156 0 0,0 0-95 0 0,0 0-174 0 0,0 0-215 0 0,0 0-191 0 0,36-5-146 0 0,118-15-109 0 0,262-22 2024 0 0,-340 33-2572 0 0,125-3-2536 0 0,-173 18-1404 0 0,-13 2-2434 0 0,-8-4 276 0 0</inkml:trace>
  <inkml:trace contextRef="#ctx0" brushRef="#br0" timeOffset="-483.484">660 457 7666 0 0,'0'0'1031'0'0,"0"0"-449"0"0,0 0-130 0 0,0 0 371 0 0,0 0 384 0 0,0 0 109 0 0,0 0-122 0 0,0 0-266 0 0,0 0-218 0 0,32-1-147 0 0,106-4-117 0 0,136-11 417 0 0,-248 22-2521 0 0,-20 9-7866 0 0,-6-14 2925 0 0</inkml:trace>
  <inkml:trace contextRef="#ctx0" brushRef="#br0" timeOffset="-316.541">753 722 16 0 0,'0'0'954'0'0,"0"0"211"0"0,0 0 401 0 0,0 0 296 0 0,0 0 54 0 0,0 0-192 0 0,0 0-342 0 0,0 0-345 0 0,35-3-306 0 0,109-11-252 0 0,-34-9-62 0 0,26-15-756 0 0,-41 10-7034 0 0,-77 24 1836 0 0</inkml:trace>
  <inkml:trace contextRef="#ctx0" brushRef="#br0" timeOffset="4781.391">4527 675 0 0 0,'0'0'760'0'0,"0"0"119"0"0,0 0 312 0 0,0 0 417 0 0,0 0 281 0 0,0 0-42 0 0,0 0-270 0 0,0 0-303 0 0,0 0-282 0 0,0 0-205 0 0,30-2-144 0 0,95-6-114 0 0,44 6 1500 0 0,-106 3-5377 0 0,-61-8-6095 0 0,-2 6 6229 0 0</inkml:trace>
  <inkml:trace contextRef="#ctx0" brushRef="#br0" timeOffset="5029.729">4745 487 888 0 0,'0'0'1196'0'0,"0"0"-89"0"0,0 0-45 0 0,0 0 83 0 0,0 0 214 0 0,-8 35 106 0 0,-20 110-106 0 0,16-31 872 0 0,11 11-1792 0 0,2-98-3587 0 0,-1 1-3484 0 0,0-27 4161 0 0</inkml:trace>
  <inkml:trace contextRef="#ctx0" brushRef="#br0" timeOffset="5487.872">5413 104 0 0 0,'0'0'517'0'0,"0"0"540"0"0,0 0 426 0 0,0 0 170 0 0,0 0-131 0 0,0 0-316 0 0,0 0-344 0 0,0 0-261 0 0,0 0-133 0 0,0 0-11 0 0,0 0 81 0 0,1 2 98 0 0,-13 81 5050 0 0,-13 295-4093 0 0,24-333-2104 0 0,1-27-3557 0 0,0-18 1594 0 0,0 0-916 0 0,0 0-636 0 0,0 0 216 0 0</inkml:trace>
  <inkml:trace contextRef="#ctx0" brushRef="#br0" timeOffset="5737.571">5124 575 1256 0 0,'0'0'1622'0'0,"0"0"-734"0"0,0 0-53 0 0,0 0 385 0 0,0 0 302 0 0,0 0 57 0 0,0 0-233 0 0,0 0-308 0 0,0 0-257 0 0,35 1-241 0 0,112 1-159 0 0,38-12 427 0 0,-65 2-4805 0 0,-100 8-2653 0 0,-15 0 3481 0 0</inkml:trace>
  <inkml:trace contextRef="#ctx0" brushRef="#br0" timeOffset="6084.097">5146 818 2881 0 0,'0'0'730'0'0,"0"0"-293"0"0,0 0 53 0 0,0 0 385 0 0,0 0 411 0 0,0 0 190 0 0,0 0-76 0 0,0 0-201 0 0,0 0-242 0 0,0 0-189 0 0,0 0-102 0 0,0 0-40 0 0,0 0-13 0 0,33 0 40 0 0,103-4 17 0 0,-8-3 1309 0 0,-125 6-1954 0 0,-1 0 0 0 0,0 1-1 0 0,0-1 1 0 0,0 1-1 0 0,1-1 1 0 0,-1 1-1 0 0,0 0 1 0 0,0-1 0 0 0,1 1-1 0 0,-1 0 1 0 0,0 1-1 0 0,1-1 1 0 0,-1 0 0 0 0,0 1-1 0 0,0-1 1 0 0,0 1-1 0 0,1 0 1 0 0,-1 0-1 0 0,0-1 1 0 0,0 1 0 0 0,0 1-1 0 0,0-1 1 0 0,0 0-1 0 0,0 0 1 0 0,-1 1-1 0 0,1-1 1 0 0,0 1 0 0 0,-1 0-1 0 0,1-1 1 0 0,-1 1-1 0 0,1 0 1 0 0,-1 0 0 0 0,0 0-1 0 0,0 0 1 0 0,0 0-1 0 0,0 0 1 0 0,0 0-1 0 0,0 0 1 0 0,-1 1 0 0 0,1-1-1 0 0,-1 0 1 0 0,0 0-1 0 0,1 1 1 0 0,-1-1-1 0 0,0 0 1 0 0,0 1 0 0 0,0-1-1 0 0,-1 0 1 0 0,1 1-25 0 0,-55 72 720 0 0,40-60-625 0 0,-129 116 390 0 0,142-130-486 0 0,1-1-1 0 0,-1 1 1 0 0,1-1 0 0 0,0 1 0 0 0,0-1-1 0 0,-1 1 1 0 0,1 0 0 0 0,0 0 0 0 0,0 0-1 0 0,0-1 1 0 0,0 1 0 0 0,-1 0 0 0 0,1 0-1 0 0,1 1 1 0 0,-1-1 0 0 0,0 0 0 0 0,0 0-1 0 0,0 0 1 0 0,1 1 0 0 0,-1-1-1 0 0,0 0 1 0 0,1 1 0 0 0,-1-1 0 0 0,1 0-1 0 0,0 1 1 0 0,-1-1 0 0 0,1 1 0 0 0,0-1-1 0 0,0 0 1 0 0,0 1 0 0 0,0-1 0 0 0,0 1-1 0 0,0-1 1 0 0,1 1 0 0 0,-1-1-1 0 0,0 0 1 0 0,1 1 0 0 0,-1-1 0 0 0,1 0-1 0 0,-1 1 1 0 0,1-1 0 0 0,0 0 0 0 0,-1 1-1 0 0,1-1 1 0 0,0 0 0 0 0,0 0 0 0 0,0 0-1 0 0,0 0 1 0 0,0 0 0 0 0,0 0 0 0 0,0 0-1 0 0,0 0 1 0 0,1 0 0 0 0,-1-1-1 0 0,0 1 1 0 0,0 0 0 0 0,2 0 1 0 0,15 2-68 0 0,0 0 0 0 0,1-1 0 0 0,-1 0 0 0 0,1-2 0 0 0,-1 0 0 0 0,1-1 0 0 0,5-1 68 0 0,-20 1-85 0 0,53-8-2541 0 0,-20 0-5233 0 0,-25 6-1234 0 0</inkml:trace>
  <inkml:trace contextRef="#ctx0" brushRef="#br0" timeOffset="7004.913">6271 284 880 0 0,'0'0'1274'0'0,"0"0"-169"0"0,0 0-56 0 0,0 0 158 0 0,0 0 171 0 0,0 0 25 0 0,0 0-126 0 0,0 0-172 0 0,0 0-159 0 0,0 0-123 0 0,0 0-113 0 0,0 0-79 0 0,-2 25-47 0 0,-5 77-39 0 0,-35 154 1450 0 0,31-198-2042 0 0,-2-2 0 0 0,-3 1 1 0 0,-2-2-1 0 0,-3 3 47 0 0,15-45-1043 0 0,-14 28 866 0 0,11-32-4444 0 0,-3-6-4937 0 0,12-3 8232 0 0</inkml:trace>
  <inkml:trace contextRef="#ctx0" brushRef="#br0" timeOffset="7363.456">5891 314 760 0 0,'0'0'1480'0'0,"0"0"-417"0"0,0 0-197 0 0,0 0 163 0 0,0 0 369 0 0,0 0 301 0 0,0 0 13 0 0,0 0-190 0 0,0 0-282 0 0,0 0-273 0 0,0 0-172 0 0,32 5-96 0 0,100 14-43 0 0,64-7 1647 0 0,86-5-1039 0 0,-261-6-1272 0 0,46 14-454 0 0,-66-14 288 0 0,0 1 1 0 0,0-1 0 0 0,-1 1 0 0 0,1-1 0 0 0,-1 1-1 0 0,1 0 1 0 0,-1-1 0 0 0,0 1 0 0 0,0 0-1 0 0,1-1 1 0 0,-1 1 0 0 0,0 0 0 0 0,-1-1-1 0 0,1 1 1 0 0,0 0 0 0 0,0-1 0 0 0,-1 1 0 0 0,1 0-1 0 0,-1-1 1 0 0,1 1 0 0 0,-1-1 0 0 0,0 1-1 0 0,0-1 1 0 0,1 1 0 0 0,-1-1 0 0 0,0 1-1 0 0,0-1 1 0 0,0 0 0 0 0,-2 2 173 0 0,-57 47-11594 0 0,47-42 9229 0 0</inkml:trace>
  <inkml:trace contextRef="#ctx0" brushRef="#br0" timeOffset="7606.177">5744 1116 1464 0 0,'0'0'1515'0'0,"0"0"-469"0"0,0 0 239 0 0,0 0 609 0 0,0 0 411 0 0,0 0-5 0 0,0 0-319 0 0,0 0-464 0 0,0 0-371 0 0,0 0-230 0 0,34 2-222 0 0,109 4-144 0 0,-39-14 258 0 0,132-32 149 0 0,-108 10-5998 0 0,-114 21-3421 0 0,-10 7 1587 0 0</inkml:trace>
  <inkml:trace contextRef="#ctx0" brushRef="#br0" timeOffset="7955.03">5945 93 5241 0 0,'0'0'1134'0'0,"0"0"-26"0"0,0 0 224 0 0,0 0 247 0 0,0 0 67 0 0,0 0-211 0 0,0 0-302 0 0,32-1-222 0 0,101-4-165 0 0,179-7 1533 0 0,-183 11-3808 0 0,-73 1-8942 0 0,-44 0 3927 0 0</inkml:trace>
  <inkml:trace contextRef="#ctx0" brushRef="#br0" timeOffset="12572.456">6639 1069 0 0 0,'0'0'1308'0'0,"0"0"73"0"0,0 0-161 0 0,0 0-183 0 0,0 0-166 0 0,0 0-96 0 0,0 0-9 0 0,14 2 79 0 0,43 8 169 0 0,-52-10-751 0 0,-1 1 1 0 0,1-1 0 0 0,-1-1 0 0 0,1 1 0 0 0,-1 0 0 0 0,1-1 0 0 0,-1 0-1 0 0,1 0 1 0 0,-1 0 0 0 0,0-1 0 0 0,0 0 0 0 0,1 0 0 0 0,-1 0-1 0 0,0 0 1 0 0,0 0 0 0 0,-1-1 0 0 0,1 1 0 0 0,0-1 0 0 0,-1 0-1 0 0,0-1 1 0 0,1 0-264 0 0,9-7 410 0 0,140-147 1148 0 0,-139 146-1604 0 0,-1-1 0 0 0,0 0-1 0 0,-1 0 1 0 0,-1-2 0 0 0,0 1 0 0 0,-1-1 0 0 0,-1-1-1 0 0,0 0 1 0 0,-1 0 0 0 0,0-1 0 0 0,-2 0 0 0 0,0 0 0 0 0,-1-1-1 0 0,0 1 1 0 0,-2-1 0 0 0,1-7 46 0 0,-4 23-68 0 0,0 1 0 0 0,1-1-1 0 0,-1 1 1 0 0,0 0 0 0 0,0-1 0 0 0,0 1 0 0 0,0-1-1 0 0,0 1 1 0 0,-1-1 0 0 0,1 1 0 0 0,0 0-1 0 0,-1-1 1 0 0,1 1 0 0 0,-1 0 0 0 0,1-1-1 0 0,-1 1 1 0 0,0 0 0 0 0,1 0 0 0 0,-1-1 0 0 0,0 1-1 0 0,0 0 1 0 0,0 0 0 0 0,0 0 0 0 0,0 0-1 0 0,0 0 1 0 0,0 0 0 0 0,0 0 0 0 0,0 1 0 0 0,-1-1-1 0 0,1 0 1 0 0,0 1 0 0 0,0-1 0 0 0,-1 0-1 0 0,1 1 1 0 0,0 0 0 0 0,-1-1 0 0 0,1 1 0 0 0,-1 0-1 0 0,1 0 1 0 0,0 0 0 0 0,-1-1 0 0 0,1 2-1 0 0,-1-1 1 0 0,1 0 0 0 0,-1 0 0 0 0,1 0-1 0 0,0 1 1 0 0,-1-1 0 0 0,1 0 0 0 0,0 1 0 0 0,-1 0-1 0 0,1-1 1 0 0,0 1 0 0 0,0 0 0 0 0,-1-1-1 0 0,1 1 1 0 0,-1 1 68 0 0,-9 6-30 0 0,1 0-1 0 0,0 0 1 0 0,1 1-1 0 0,0 0 1 0 0,0 1-1 0 0,1 0 0 0 0,0 0 1 0 0,0 1-1 0 0,2 0 1 0 0,-1 1-1 0 0,1-1 1 0 0,1 1-1 0 0,0 0 1 0 0,1 0-1 0 0,0 1 1 0 0,1-1-1 0 0,0 1 1 0 0,1 0-1 0 0,0 0 0 0 0,1 12 31 0 0,0-18 42 0 0,1-1-1 0 0,1 1 0 0 0,-1-1 1 0 0,1 0-1 0 0,0 1 1 0 0,0-1-1 0 0,1 0 0 0 0,0 0 1 0 0,0 0-1 0 0,1 0 0 0 0,-1 0 1 0 0,1 0-1 0 0,0-1 0 0 0,1 0 1 0 0,0 1-1 0 0,-1-1 0 0 0,2 0 1 0 0,-1-1-1 0 0,0 1 0 0 0,1-1 1 0 0,0 0-1 0 0,0 0 0 0 0,0 0 1 0 0,1-1-1 0 0,1 2-41 0 0,1-1 152 0 0,0 0-1 0 0,-1-1 1 0 0,1 0 0 0 0,1 0-1 0 0,-1 0 1 0 0,0-1 0 0 0,1-1-1 0 0,-1 1 1 0 0,1-1 0 0 0,-1-1-1 0 0,8 0-151 0 0,-3 0 155 0 0,-1 0 0 0 0,1-1 0 0 0,-1-1 0 0 0,1 0 0 0 0,-1-1-1 0 0,0 0 1 0 0,0-1 0 0 0,0 0 0 0 0,3-3-155 0 0,14-6 124 0 0,0-1-1 0 0,-1-1 1 0 0,-1-2 0 0 0,0-1-1 0 0,-2-1 1 0 0,0-1 0 0 0,-1-1-1 0 0,-1-1 1 0 0,-1-1-1 0 0,0-1 1 0 0,-3-1 0 0 0,0-1-1 0 0,-1-1 1 0 0,3-8-124 0 0,-4-42-121 0 0,-52 78-1353 0 0,23 9 1355 0 0,-1 0-1 0 0,2 2 1 0 0,-1-1-1 0 0,2 2 1 0 0,-1-1-1 0 0,2 2 1 0 0,-1-1-1 0 0,2 1 1 0 0,0 0-1 0 0,1 1 1 0 0,0 0 0 0 0,1 0-1 0 0,1 0 1 0 0,-1 7 119 0 0,4-18-3 0 0,0 0 0 0 0,1 1 0 0 0,-1-1 0 0 0,1 1 0 0 0,0 0 0 0 0,1-1 0 0 0,-1 1 0 0 0,1 0 0 0 0,0 0 0 0 0,0-1 0 0 0,0 1 0 0 0,1 0 0 0 0,-1 0 0 0 0,1-1 0 0 0,0 1 0 0 0,1-1 0 0 0,-1 1 0 0 0,1-1 0 0 0,0 1 0 0 0,0-1 0 0 0,0 0 0 0 0,1 0 0 0 0,-1 0 0 0 0,1 0 0 0 0,0 0 0 0 0,0-1 1 0 0,1 1-1 0 0,-1-1 0 0 0,1 0 0 0 0,-1 0 0 0 0,2 0 3 0 0,8 3 155 0 0,1-1 1 0 0,0 0 0 0 0,0-1 0 0 0,0 0-1 0 0,0-1 1 0 0,1-1 0 0 0,-1-1 0 0 0,1 0-1 0 0,-1 0 1 0 0,1-2 0 0 0,0 0 0 0 0,-1 0-1 0 0,1-1 1 0 0,-1-1 0 0 0,0-1 0 0 0,0 0-1 0 0,0 0 1 0 0,0-2 0 0 0,-1 0 0 0 0,0 0 0 0 0,0-1-1 0 0,-1-1 1 0 0,1 0 0 0 0,7-8-156 0 0,2 2 90 0 0,-1-2 0 0 0,-1 0 0 0 0,-1-1 0 0 0,0-1 1 0 0,-2-1-1 0 0,0 0 0 0 0,-1-2 0 0 0,-1 0 0 0 0,0 0 0 0 0,-2-2 0 0 0,-1 1 1 0 0,0-2-1 0 0,-2 1 0 0 0,-1-1 0 0 0,0-4-90 0 0,-5-23-191 0 0,-4 50 142 0 0,-1 0 1 0 0,0 1-1 0 0,0-1 0 0 0,0 0 0 0 0,0 1 0 0 0,0-1 0 0 0,0 0 0 0 0,0 1 0 0 0,0 0 0 0 0,0-1 0 0 0,-1 1 0 0 0,1-1 0 0 0,0 1 0 0 0,0 0 1 0 0,0 0-1 0 0,0 0 0 0 0,-1 0 0 0 0,1 0 0 0 0,0 0 0 0 0,0 0 0 0 0,0 0 0 0 0,0 0 0 0 0,-1 1 0 0 0,1-1 0 0 0,0 0 0 0 0,0 1 0 0 0,0-1 0 0 0,0 1 1 0 0,0-1-1 0 0,0 1 0 0 0,0-1 0 0 0,0 1 0 0 0,0 0 0 0 0,0 0 0 0 0,-1 0 49 0 0,-11 9-122 0 0,0 0 1 0 0,0 1-1 0 0,1 0 1 0 0,0 1-1 0 0,1 1 1 0 0,1 0-1 0 0,0 0 1 0 0,0 1-1 0 0,1 0 1 0 0,1 0-1 0 0,1 1 0 0 0,0 1 1 0 0,1-1-1 0 0,0 1 1 0 0,1 0-1 0 0,1 0 1 0 0,1 0-1 0 0,0 1 1 0 0,1-1-1 0 0,1 1 0 0 0,0 6 122 0 0,2-19-11 0 0,0 0-1 0 0,0 1 1 0 0,0-1-1 0 0,0 0 0 0 0,1 0 1 0 0,0 0-1 0 0,0 0 0 0 0,0 0 1 0 0,0 0-1 0 0,0 0 0 0 0,1-1 1 0 0,0 1-1 0 0,-1-1 0 0 0,2 0 1 0 0,-1 0-1 0 0,0 0 0 0 0,0 0 1 0 0,1-1-1 0 0,0 1 1 0 0,-1-1-1 0 0,1 0 0 0 0,0 0 1 0 0,0 0-1 0 0,0 0 0 0 0,0-1 1 0 0,1 0-1 0 0,-1 0 0 0 0,1 0 12 0 0,62 10-1740 0 0,-6-12-5087 0 0,-44-2 3343 0 0,-6-1 1273 0 0</inkml:trace>
  <inkml:trace contextRef="#ctx0" brushRef="#br0" timeOffset="12969.746">8100 115 5097 0 0,'0'0'828'0'0,"0"0"-221"0"0,0 0 64 0 0,0 0 250 0 0,0 0 200 0 0,0 0 59 0 0,0 0-75 0 0,0 0-102 0 0,33-6-117 0 0,102-19-109 0 0,-24 19 869 0 0,-102 6-1499 0 0,-7-1-121 0 0,1 0 1 0 0,0 1 0 0 0,0-1-1 0 0,0 1 1 0 0,0-1 0 0 0,0 1-1 0 0,0 0 1 0 0,0 0-1 0 0,0 0 1 0 0,0 1 0 0 0,0-1-1 0 0,0 1 1 0 0,0-1 0 0 0,0 1-1 0 0,0 0 1 0 0,0 0-1 0 0,0 1 1 0 0,-1-1 0 0 0,1 0-1 0 0,0 1 1 0 0,-1 0 0 0 0,1 0-1 0 0,-1-1 1 0 0,0 2 0 0 0,1-1-1 0 0,-1 0 1 0 0,0 0-1 0 0,-1 0 1 0 0,1 1 0 0 0,0-1-1 0 0,-1 1 1 0 0,1 0 0 0 0,-1-1-1 0 0,1 3-26 0 0,-3 4 173 0 0,-1 0 0 0 0,-1 0-1 0 0,1 0 1 0 0,-1 0 0 0 0,-1 0-1 0 0,1-1 1 0 0,-2 1 0 0 0,1-1 0 0 0,-1 0-1 0 0,0 0 1 0 0,-1-1 0 0 0,0 1-1 0 0,-4 3-172 0 0,-32 52 521 0 0,40-60-511 0 0,0 0-1 0 0,0 0 1 0 0,0 0 0 0 0,1 0-1 0 0,-1 1 1 0 0,1-1-1 0 0,0 1 1 0 0,0-1 0 0 0,0 1-1 0 0,1-1 1 0 0,-1 1-1 0 0,1-1 1 0 0,0 1 0 0 0,0 0-1 0 0,0-1 1 0 0,0 1-1 0 0,1-1 1 0 0,-1 1 0 0 0,1 0-1 0 0,0-1 1 0 0,0 0-1 0 0,0 1 1 0 0,1-1 0 0 0,-1 1-1 0 0,1-1 1 0 0,0 0-1 0 0,0 0 1 0 0,0 0 0 0 0,0 0-1 0 0,0 0 1 0 0,1-1-1 0 0,-1 1 1 0 0,1-1 0 0 0,0 1-1 0 0,2 1-9 0 0,6 0 97 0 0,1 1 1 0 0,0-1-1 0 0,0-1 0 0 0,0 0 0 0 0,0 0 1 0 0,1-2-1 0 0,-1 1 0 0 0,1-2 0 0 0,1 1-97 0 0,40-1-4111 0 0,-23-1-2396 0 0,-25 1-3746 0 0</inkml:trace>
</inkml:ink>
</file>

<file path=ppt/ink/ink5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5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20036 0 0,'0'0'328'0'0,"0"0"-416"0"0,0 0-256 0 0,0 0-88 0 0,0 0 16 0 0,0 0 72 0 0,0 0-40 0 0,0 0-328 0 0,0 0-504 0 0,0 0-937 0 0,0 0-2888 0 0,0 0-4193 0 0</inkml:trace>
</inkml:ink>
</file>

<file path=ppt/ink/ink5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1049 0 0 0,'0'0'421'0'0,"0"0"382"0"0,0 0 296 0 0,0 0 285 0 0,0 0 253 0 0,0 0 170 0 0,0 0 33 0 0,0 0-107 0 0,0 0-225 0 0,8-9-276 0 0,312-372 3158 0 0,-202 247-4025 0 0,-6-5 0 0 0,20-43-365 0 0,-24-2 365 0 0,-100 165-279 0 0,-7 18-52 0 0,-1 1-75 0 0,0 0-111 0 0,0 12-497 0 0,-29 308 514 0 0,50 363 639 0 0,-34-598 57 0 0,12-84-463 0 0,0 0 0 0 0,-1 0 0 0 0,1 0 0 0 0,-1 0 0 0 0,1-1 0 0 0,-1 1 0 0 0,1 0-1 0 0,-1-1 1 0 0,1 1 0 0 0,-1-1 0 0 0,0 1 0 0 0,1-1 0 0 0,-1 0 0 0 0,0 0 0 0 0,1 1-1 0 0,-1-1 1 0 0,0-1 0 0 0,0 1 0 0 0,1 0 0 0 0,-1 0 0 0 0,0-1 0 0 0,1 1-1 0 0,-1 0 1 0 0,1-1 0 0 0,-1 0 0 0 0,1 1 0 0 0,-1-1 0 0 0,1 0 0 0 0,-1 0 0 0 0,1 0-1 0 0,-1 0 1 0 0,1 0 0 0 0,0 0 0 0 0,0 0 0 0 0,-1-1 0 0 0,1 1 0 0 0,0 0 0 0 0,0-1-1 0 0,0 1 1 0 0,1 0 0 0 0,-1-1 0 0 0,0 1 0 0 0,0-2-98 0 0,-2 0-44 0 0,-290-311-58 0 0,280 299-283 0 0,1 0 1 0 0,-2 1 0 0 0,0 1 0 0 0,0 0-1 0 0,-1 2 1 0 0,-1-1 0 0 0,0 2 0 0 0,-1 0 0 0 0,-6-3 384 0 0,7 10-3140 0 0,-2 13-8972 0 0,16-6 7602 0 0</inkml:trace>
</inkml:ink>
</file>

<file path=ppt/ink/ink5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82 4737 0 0,'0'0'3777'0'0,"0"0"-2294"0"0,0 0-1099 0 0,0 0-484 0 0,0 0-167 0 0,0 0 98 0 0,0 0 234 0 0,0 0 249 0 0,0 0 174 0 0,0 0 85 0 0,0 0 15 0 0,0 0-42 0 0,0 0-53 0 0,1 38-65 0 0,2 122-82 0 0,-19 57 415 0 0,-20-17 23 0 0,37-201-777 0 0,-1 1 0 0 0,0 0-1 0 0,1-1 1 0 0,-1 1-1 0 0,0 0 1 0 0,1 0 0 0 0,-1 0-1 0 0,1-1 1 0 0,-1 1 0 0 0,1 0-1 0 0,-1 0 1 0 0,0 0-1 0 0,1 0 1 0 0,-1 0 0 0 0,1 0-1 0 0,-1-1 1 0 0,1 1 0 0 0,-1 0-1 0 0,1 1 1 0 0,-1-1-1 0 0,1 0 1 0 0,-1 0 0 0 0,1 0-1 0 0,-1 0 1 0 0,1 0 0 0 0,-1 0-1 0 0,0 0 1 0 0,1 1 0 0 0,-1-1-1 0 0,1 0 1 0 0,-1 0-1 0 0,0 1 1 0 0,1-1 0 0 0,-1 0-1 0 0,1 1 1 0 0,-1-1 0 0 0,0 0-1 0 0,1 1 1 0 0,-1-1-1 0 0,0 0 1 0 0,0 1 0 0 0,1-1-1 0 0,-1 1 1 0 0,0-1 0 0 0,0 1-1 0 0,0-1 1 0 0,0 1-1 0 0,1-1 1 0 0,-1 0 0 0 0,0 1-1 0 0,0-1 1 0 0,0 1 0 0 0,0-1-1 0 0,0 1 1 0 0,0-1 0 0 0,0 1-1 0 0,0-1 1 0 0,0 1-1 0 0,-1-1 1 0 0,1 1 0 0 0,0-1-1 0 0,0 0 1 0 0,0 1 0 0 0,0-1-1 0 0,-1 1 1 0 0,1-1-1 0 0,0 1 1 0 0,0-1 0 0 0,-1 0-7 0 0,37-24 405 0 0,-32 21-380 0 0,25-21 4 0 0,1 1-1 0 0,1 1 0 0 0,1 2 0 0 0,1 1 0 0 0,0 1 0 0 0,2 2 1 0 0,0 2-1 0 0,1 1 0 0 0,4 0-28 0 0,-37 12 1 0 0,0-1-1 0 0,1 1 1 0 0,-1 0 0 0 0,0 0-1 0 0,1 0 1 0 0,-1 1 0 0 0,1-1-1 0 0,-1 1 1 0 0,0-1 0 0 0,1 1 0 0 0,-1 1-1 0 0,1-1 1 0 0,-1 0 0 0 0,1 1-1 0 0,-1-1 1 0 0,0 1 0 0 0,1 0-1 0 0,-1 0 1 0 0,0 1 0 0 0,0-1 0 0 0,1 1-1 0 0,-1-1 1 0 0,0 1 0 0 0,-1 0-1 0 0,1 0 1 0 0,0 0 0 0 0,-1 1-1 0 0,1-1 1 0 0,-1 1 0 0 0,1-1 0 0 0,-1 1-1 0 0,0 0 1 0 0,0 0 0 0 0,-1 0-1 0 0,1 0 1 0 0,0 0 0 0 0,-1 0-1 0 0,0 0 1 0 0,0 1 0 0 0,1 0-1 0 0,-2 8 104 0 0,0-1 0 0 0,-1 1 0 0 0,-1-1 0 0 0,1 0 0 0 0,-2 1-1 0 0,1-1 1 0 0,-2 0 0 0 0,1-1 0 0 0,-2 1 0 0 0,1 0 0 0 0,-1-1 0 0 0,-1 0 0 0 0,0 0 0 0 0,0-1 0 0 0,-1 0 0 0 0,-3 4-104 0 0,-137 125 1474 0 0,138-131-1427 0 0,1 0 0 0 0,-1-1 1 0 0,0 0-1 0 0,-1 0 0 0 0,1-1 1 0 0,-1 0-1 0 0,0 0 1 0 0,0-1-1 0 0,-1-1 0 0 0,1 0 1 0 0,-1 0-1 0 0,1-1 1 0 0,-3 0-48 0 0,11-3-66 0 0,0 0-1 0 0,0-1 1 0 0,0 1 0 0 0,0 0 0 0 0,0-1 0 0 0,0 1 0 0 0,1-1 0 0 0,-1 0 0 0 0,1 0-1 0 0,-1 1 1 0 0,1-1 0 0 0,-1 0 0 0 0,1 0 0 0 0,0 0 0 0 0,0 0 0 0 0,0 0 0 0 0,0-1-1 0 0,1 1 1 0 0,-1 0 0 0 0,1 0 0 0 0,-1-1 0 0 0,1 1 0 0 0,0 0 0 0 0,0-1 0 0 0,-1 1-1 0 0,2 0 1 0 0,-1-1 0 0 0,0 1 0 0 0,0 0 0 0 0,1 0 0 0 0,-1-1 0 0 0,1 1 0 0 0,1-2 66 0 0,-2-5-470 0 0,22-76-7894 0 0,-21 81 7256 0 0,7-13-6922 0 0</inkml:trace>
  <inkml:trace contextRef="#ctx0" brushRef="#br0" timeOffset="376.912">727 535 4065 0 0,'0'0'1572'0'0,"0"0"-445"0"0,0 0-96 0 0,0 0 301 0 0,0 0 294 0 0,0 0 74 0 0,0 0-190 0 0,0 0-312 0 0,0 0-297 0 0,0 0-235 0 0,0 0-200 0 0,0 0-115 0 0,0 0-74 0 0,-6 17-72 0 0,-40 110 55 0 0,45-122-257 0 0,-1 0 1 0 0,1 0-1 0 0,-1 0 1 0 0,2 1-1 0 0,-1-1 1 0 0,0 0-1 0 0,1 1 1 0 0,0-1-1 0 0,0 1 1 0 0,1-1-1 0 0,0 0 1 0 0,0 0 0 0 0,0 1-1 0 0,0-1 1 0 0,1 0-1 0 0,0 0 1 0 0,0 0-1 0 0,0 0 1 0 0,0 0-1 0 0,1-1 1 0 0,0 1-1 0 0,0-1 1 0 0,0 0-1 0 0,1 1 1 0 0,-1-2-1 0 0,1 1 1 0 0,0 0-1 0 0,0-1 1 0 0,0 1 0 0 0,1-1-1 0 0,-1 0 1 0 0,1-1-1 0 0,0 1 1 0 0,0-1-1 0 0,0 0 1 0 0,0 0-1 0 0,4 1-3 0 0,0-2 138 0 0,0 0-1 0 0,0-1 1 0 0,-1 1-1 0 0,1-2 1 0 0,0 1 0 0 0,0-1-1 0 0,-1-1 1 0 0,1 0-1 0 0,-1 0 1 0 0,1 0-1 0 0,-1-1 1 0 0,0 0-1 0 0,3-2-137 0 0,-4 1 138 0 0,0 0 0 0 0,0 0 0 0 0,-1-1 1 0 0,0 0-1 0 0,0 0 0 0 0,0 0 0 0 0,0-1 0 0 0,-1 0 0 0 0,0 0 0 0 0,0 0 0 0 0,-1-1 0 0 0,0 1 0 0 0,0-1 0 0 0,0 0 0 0 0,-1 0 0 0 0,0-1 0 0 0,-1 1 0 0 0,1 0 0 0 0,-1-1 0 0 0,-1 0 0 0 0,1 0 0 0 0,-1-7-138 0 0,0 9-8 0 0,-1 0-1 0 0,0 0 0 0 0,0 0 1 0 0,-1 0-1 0 0,0 0 1 0 0,0 0-1 0 0,0 0 0 0 0,-1 1 1 0 0,0-1-1 0 0,0 0 0 0 0,0 1 1 0 0,-1-1-1 0 0,0 1 1 0 0,0 0-1 0 0,0 0 0 0 0,0 0 1 0 0,-1 0-1 0 0,0 1 0 0 0,0-1 1 0 0,0 1-1 0 0,-1 0 1 0 0,-3-2 7 0 0,3 2-248 0 0,0 2-1 0 0,0-1 0 0 0,0 0 0 0 0,0 1 0 0 0,0 0 0 0 0,0 1 0 0 0,-1-1 0 0 0,1 1 0 0 0,-1 0 0 0 0,1 0 0 0 0,-1 0 0 0 0,1 1 0 0 0,-1 0 0 0 0,0 0 0 0 0,1 0 0 0 0,-4 2 250 0 0,-35 13-4674 0 0,16 1-2784 0 0,12-4 537 0 0</inkml:trace>
  <inkml:trace contextRef="#ctx0" brushRef="#br0" timeOffset="832.738">1099 594 7762 0 0,'0'0'1175'0'0,"0"0"-635"0"0,0 0-335 0 0,0 0 95 0 0,0 0 271 0 0,0 0 216 0 0,0 0 60 0 0,0 0-97 0 0,0 0-208 0 0,0 0-179 0 0,0 0-143 0 0,0 0-83 0 0,3 27-34 0 0,11 83-23 0 0,-15-107-69 0 0,1-1 1 0 0,0 1-1 0 0,0 0 1 0 0,0-1-1 0 0,1 1 0 0 0,-1 0 1 0 0,1-1-1 0 0,-1 1 1 0 0,1-1-1 0 0,0 1 1 0 0,0-1-1 0 0,0 1 0 0 0,0-1 1 0 0,0 0-1 0 0,1 1 1 0 0,-1-1-1 0 0,1 0 1 0 0,-1 0-1 0 0,1 0 1 0 0,0 0-1 0 0,0 0 0 0 0,0 0 1 0 0,0-1-1 0 0,0 1 1 0 0,0-1-1 0 0,1 1-11 0 0,4 2 75 0 0,0-2 117 0 0,1 0-1 0 0,0 0 1 0 0,-1 0 0 0 0,1-1 0 0 0,0 0 0 0 0,0 0 0 0 0,0-1-1 0 0,0 0 1 0 0,0-1 0 0 0,0 0 0 0 0,0 0 0 0 0,0 0 0 0 0,0-1-1 0 0,-1 0 1 0 0,1-1 0 0 0,-1 0 0 0 0,1 0 0 0 0,-1 0 0 0 0,0-1-1 0 0,0 0 1 0 0,0-1 0 0 0,-1 1 0 0 0,5-6-192 0 0,-3 6 77 0 0,10-8 99 0 0,0 1 0 0 0,-1-2 0 0 0,0-1 0 0 0,-1 0 0 0 0,-1 0 0 0 0,0-2 0 0 0,-1 0-1 0 0,0-1 1 0 0,-2 0 0 0 0,10-17-176 0 0,-14 19-686 0 0,-1 0-1 0 0,0 0 0 0 0,-1-1 0 0 0,-1 0 0 0 0,0 0 0 0 0,-1 0 0 0 0,-1-1 0 0 0,0 1 0 0 0,-1-2 687 0 0,0-4-5583 0 0,-1 6-3654 0 0</inkml:trace>
  <inkml:trace contextRef="#ctx0" brushRef="#br0" timeOffset="1087.27">1817 1 11578 0 0,'0'0'1126'0'0,"0"0"-523"0"0,0 0-198 0 0,0 0 245 0 0,0 0 334 0 0,0 0 184 0 0,0 0-16 0 0,0 0-191 0 0,0 0-175 0 0,4 35-171 0 0,12 115-136 0 0,-12 14 423 0 0,5 142-1057 0 0,-8-299-70 0 0,-2 25-2507 0 0,-15-23-8495 0 0,10-9 4157 0 0</inkml:trace>
  <inkml:trace contextRef="#ctx0" brushRef="#br0" timeOffset="1336.222">1487 314 12259 0 0,'0'0'1784'0'0,"0"0"-1208"0"0,0 0-440 0 0,0 0 112 0 0,0 0 48 0 0,0 0 32 0 0,201-19 16 0 0,-155 19-32 0 0,2 0-63 0 0,3 0-57 0 0,3 0-72 0 0,5 0-136 0 0,0 0-264 0 0,-2 0-801 0 0,-11 0-2383 0 0,-17 0-6915 0 0</inkml:trace>
</inkml:ink>
</file>

<file path=ppt/ink/ink5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2.9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357 50 0 0 0,'0'0'740'0'0,"0"0"760"0"0,0 0 93 0 0,0 0-64 0 0,0 0-40 0 0,4-6-45 0 0,14-22-73 0 0,-19 27-1226 0 0,1 0 1 0 0,-1 0-1 0 0,1 0 1 0 0,-1 0-1 0 0,1 0 1 0 0,-1 0-1 0 0,0 1 0 0 0,1-1 1 0 0,-1 0-1 0 0,0 0 1 0 0,0 1-1 0 0,1-1 1 0 0,-1 0-1 0 0,0 1 0 0 0,0-1 1 0 0,0 1-1 0 0,0-1 1 0 0,0 1-1 0 0,0-1 1 0 0,0 1-1 0 0,0 0 0 0 0,0 0 1 0 0,0-1-1 0 0,0 1 1 0 0,0 0-1 0 0,0 0 1 0 0,0 0-1 0 0,0 0 0 0 0,-1 0 1 0 0,1 0-1 0 0,0 1 1 0 0,0-1-1 0 0,0 0 1 0 0,0 0-1 0 0,0 1 0 0 0,0-1-145 0 0,-1 0 258 0 0,-8 1-143 0 0,1 0-1 0 0,0 0 0 0 0,0 1 1 0 0,0 0-1 0 0,0 1 0 0 0,0 0 1 0 0,1 0-1 0 0,-1 1 0 0 0,1 0 1 0 0,0 1-1 0 0,0-1 0 0 0,0 1 1 0 0,1 1-1 0 0,-1 0 0 0 0,-3 4-114 0 0,-5 0 23 0 0,1 0-1 0 0,0 1 0 0 0,1 1 1 0 0,0 1-1 0 0,1 0 1 0 0,1 0-1 0 0,0 1 0 0 0,0 1 1 0 0,1 0-1 0 0,1 1 1 0 0,1-1-1 0 0,0 2 0 0 0,1 0 1 0 0,1 0-1 0 0,1 0 1 0 0,0 1-1 0 0,1-1 0 0 0,1 2 1 0 0,0 0-23 0 0,4-15-2 0 0,-1 0 1 0 0,0 0 0 0 0,1 0-1 0 0,0 0 1 0 0,0 0-1 0 0,0 0 1 0 0,0 0 0 0 0,1 0-1 0 0,-1 0 1 0 0,1 0 0 0 0,0 0-1 0 0,1 0 1 0 0,-1 0-1 0 0,1 0 1 0 0,-1 0 0 0 0,1-1-1 0 0,0 1 1 0 0,0-1 0 0 0,1 1-1 0 0,-1-1 1 0 0,1 0-1 0 0,0 0 1 0 0,0 0 0 0 0,0 0-1 0 0,0-1 1 0 0,0 1 0 0 0,0-1-1 0 0,1 1 1 0 0,-1-1 0 0 0,1 0-1 0 0,0-1 1 0 0,0 1-1 0 0,-1-1 1 0 0,3 1 1 0 0,7 0 91 0 0,-1-1 0 0 0,1 0 0 0 0,0-1 0 0 0,-1 0 0 0 0,1-1 0 0 0,0-1 1 0 0,-1 0-1 0 0,0 0 0 0 0,1-1 0 0 0,-1-1 0 0 0,0 0 0 0 0,0-1 0 0 0,-1 0 0 0 0,1-1 0 0 0,-1 0 0 0 0,8-6-91 0 0,158-134 1002 0 0,-173 142-991 0 0,135-128 518 0 0,-131 162-825 0 0,-7-25 318 0 0,-1 5-144 0 0,0 1 0 0 0,1 0 1 0 0,1 0-1 0 0,0-1 0 0 0,0 1 0 0 0,1-1 1 0 0,0 0-1 0 0,1 1 0 0 0,0-1 0 0 0,1-1 1 0 0,0 1-1 0 0,0-1 0 0 0,1 0 0 0 0,0 0 1 0 0,1-1-1 0 0,0 1 0 0 0,0-1 1 0 0,1-1-1 0 0,0 0 0 0 0,0 0 0 0 0,1 0 1 0 0,0-1-1 0 0,0 0 0 0 0,0-1 0 0 0,1 0 122 0 0,60 14-3880 0 0,-23-13-3299 0 0,-28-6 1304 0 0</inkml:trace>
</inkml:ink>
</file>

<file path=ppt/ink/ink5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6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1 762 0 0 0,'0'0'764'0'0,"0"0"966"0"0,0 0 176 0 0,0 0-135 0 0,0 0-144 0 0,0 0-152 0 0,0 0-118 0 0,0 0-112 0 0,0 0-97 0 0,0 0-79 0 0,18-4-88 0 0,57-15-119 0 0,-19-18 514 0 0,-45 24-1137 0 0,97-116 948 0 0,-94 181-1533 0 0,3 65 665 0 0,-6 0 1 0 0,-5 1-1 0 0,-8 104-319 0 0,2-205 35 0 0,-1 1-1 0 0,-1 0 0 0 0,0-1 1 0 0,-1 1-1 0 0,-1-1 1 0 0,-1 0-1 0 0,-1 0 0 0 0,0 0 1 0 0,-1-1-1 0 0,0 0 0 0 0,-2 0 1 0 0,-4 7-35 0 0,12-22 28 0 0,0 0 0 0 0,0 1 0 0 0,0-1 0 0 0,-1 0 0 0 0,1 1 1 0 0,0-1-1 0 0,0 0 0 0 0,-1 0 0 0 0,1 0 0 0 0,0 0 1 0 0,-1 0-1 0 0,1 0 0 0 0,-1-1 0 0 0,1 1 0 0 0,-1 0 0 0 0,0-1 1 0 0,1 1-1 0 0,-1-1 0 0 0,0 0 0 0 0,1 1 0 0 0,-1-1 1 0 0,0 0-1 0 0,1 0 0 0 0,-1 0 0 0 0,0 0 0 0 0,0-1 0 0 0,1 1 1 0 0,-1 0-1 0 0,0-1 0 0 0,1 1 0 0 0,-1-1 0 0 0,1 1 1 0 0,-1-1-1 0 0,1 0 0 0 0,-1 0 0 0 0,1 1 0 0 0,-1-1 0 0 0,1 0 1 0 0,0-1-1 0 0,-1 1 0 0 0,1 0 0 0 0,0 0 0 0 0,0 0 1 0 0,0-1-1 0 0,0 1 0 0 0,0-1-28 0 0,-4-13-24 0 0,1-1 0 0 0,1 1 0 0 0,0-1 0 0 0,1 0 0 0 0,1 0 0 0 0,1 0 0 0 0,0 0 0 0 0,1 0 0 0 0,0 0 0 0 0,1 0 0 0 0,1 0 0 0 0,1 0 0 0 0,0 1 0 0 0,1-1 0 0 0,7-12 24 0 0,7-22-108 0 0,2 1 0 0 0,3 1 0 0 0,1 1 1 0 0,3 1-1 0 0,1 1 0 0 0,3 2 0 0 0,1 1 0 0 0,2 1 1 0 0,2 2-1 0 0,1 2 0 0 0,2 2 0 0 0,23-15 108 0 0,-49 38 0 0 0,2 1-1 0 0,0 0 1 0 0,0 1-1 0 0,1 0 1 0 0,1 1-1 0 0,-1 2 1 0 0,1-1-1 0 0,0 2 1 0 0,1 1-1 0 0,0 0 1 0 0,0 1-1 0 0,0 1 1 0 0,0 1-1 0 0,0 0 1 0 0,-13 3 15 0 0,-1 0-1 0 0,0 0 0 0 0,0 0 0 0 0,0 0 0 0 0,0 1 0 0 0,0 0 1 0 0,0 0-1 0 0,0 0 0 0 0,0 1 0 0 0,-1 0 0 0 0,1 0 0 0 0,-1 0 0 0 0,0 0 1 0 0,0 1-1 0 0,0-1 0 0 0,0 1 0 0 0,-1 0 0 0 0,1 0 0 0 0,-1 0 1 0 0,0 1-1 0 0,0-1 0 0 0,-1 1 0 0 0,1 0 0 0 0,-1 0 0 0 0,0 0 0 0 0,0 0 1 0 0,-1 0-1 0 0,0 0 0 0 0,0 0 0 0 0,0 1 0 0 0,0-1 0 0 0,-1 0 0 0 0,0 0 1 0 0,0 1-1 0 0,0-1 0 0 0,-1 3-14 0 0,1 8 66 0 0,-1 0 0 0 0,-1-1 0 0 0,0 1 0 0 0,-1-1 0 0 0,-1 0 0 0 0,0 0 0 0 0,-1 0 0 0 0,-1 0 0 0 0,0-1-1 0 0,-1 0 1 0 0,0 0 0 0 0,-1 0 0 0 0,-1-1 0 0 0,-9 11-66 0 0,-3 1 71 0 0,-1 0-1 0 0,-1-2 1 0 0,-1-1 0 0 0,0 0-1 0 0,-2-2 1 0 0,-20 12-71 0 0,33-24-54 0 0,1 0 0 0 0,-1-1 0 0 0,-1-1 1 0 0,0 0-1 0 0,1 0 0 0 0,-2-2 0 0 0,1 0 0 0 0,0 0 0 0 0,-1-1 1 0 0,0-1-1 0 0,0 0 0 0 0,1-2 0 0 0,-1 1 0 0 0,-8-2 54 0 0,20 1-156 0 0,0-1-1 0 0,-1 1 1 0 0,1 0-1 0 0,0-1 1 0 0,0 0 0 0 0,0 0-1 0 0,0 0 1 0 0,0 0-1 0 0,0 0 1 0 0,0-1-1 0 0,1 1 1 0 0,-1-1-1 0 0,0 0 1 0 0,1 0-1 0 0,-1 0 1 0 0,1 0-1 0 0,0 0 1 0 0,0-1-1 0 0,0 1 1 0 0,0-1-1 0 0,0 1 1 0 0,0-1-1 0 0,1 1 1 0 0,-1-1-1 0 0,1 0 1 0 0,-1-1 156 0 0,-4-37-5920 0 0,18-2-3496 0 0,-3 27 8320 0 0</inkml:trace>
  <inkml:trace contextRef="#ctx0" brushRef="#br0" timeOffset="350.4">1391 637 1864 0 0,'0'0'2605'0'0,"0"0"-135"0"0,0 0-152 0 0,0 0-222 0 0,0 0-353 0 0,0 0-351 0 0,0 0-293 0 0,0 0-206 0 0,0 0-180 0 0,0 0-181 0 0,0 0-106 0 0,0 0-80 0 0,0 0-66 0 0,-30 13-64 0 0,-93 41-64 0 0,53-3-25 0 0,62-44-149 0 0,0 0 0 0 0,0 0 0 0 0,1 1-1 0 0,0 0 1 0 0,1 1 0 0 0,-1-1 0 0 0,2 1 0 0 0,-1 0-1 0 0,1 1 1 0 0,1-1 0 0 0,0 1 0 0 0,0 0 0 0 0,1 0 0 0 0,0 1-1 0 0,1-1 1 0 0,0 1 0 0 0,0-1 0 0 0,1 1 0 0 0,1 7 22 0 0,-1-13-18 0 0,1 0-1 0 0,0 0 1 0 0,1 0 0 0 0,-1 0 0 0 0,1 0 0 0 0,0 0-1 0 0,0 0 1 0 0,1 0 0 0 0,-1 0 0 0 0,1 0 0 0 0,0-1-1 0 0,1 1 1 0 0,-1-1 0 0 0,1 1 0 0 0,-1-1 0 0 0,1 0-1 0 0,1 0 1 0 0,-1 0 0 0 0,1 0 0 0 0,-1-1 0 0 0,1 1-1 0 0,0-1 1 0 0,0 0 0 0 0,0 0 0 0 0,1-1 0 0 0,-1 1-1 0 0,1-1 1 0 0,-1 0 0 0 0,1 0 0 0 0,0 0 0 0 0,3 0 18 0 0,0 0 46 0 0,0-1 1 0 0,0 0 0 0 0,0 0 0 0 0,0-1-1 0 0,0 0 1 0 0,0-1 0 0 0,0 1 0 0 0,0-1-1 0 0,0-1 1 0 0,0 0 0 0 0,0 0 0 0 0,0 0-1 0 0,-1-1 1 0 0,1 0 0 0 0,-1-1 0 0 0,0 1-1 0 0,5-4-46 0 0,0-1 159 0 0,1 1 0 0 0,-2-2 0 0 0,1 0 0 0 0,-1 0 0 0 0,0-1 0 0 0,-1 0 0 0 0,0-1 0 0 0,-1 0 0 0 0,0-1 0 0 0,0 0 0 0 0,-2 0 0 0 0,1-1 0 0 0,-2 0 0 0 0,1 0 0 0 0,1-9-159 0 0,-3 10-70 0 0,-1 0 0 0 0,0-1 0 0 0,-1 1 0 0 0,-1-1 0 0 0,0 0 0 0 0,-1 1 0 0 0,0-1 0 0 0,-1 0 0 0 0,0 0 0 0 0,-1 0 0 0 0,0 0 0 0 0,-1 0 0 0 0,-1 1 0 0 0,0-1 0 0 0,-1 1 0 0 0,0 0 0 0 0,-1-1 0 0 0,-4-6 70 0 0,-29-31-3774 0 0,1 30-6586 0 0,29 20 4288 0 0</inkml:trace>
  <inkml:trace contextRef="#ctx0" brushRef="#br0" timeOffset="599.089">1812 792 8506 0 0,'0'0'3585'0'0,"0"0"-2432"0"0,0 0-806 0 0,0 0 117 0 0,0 0 189 0 0,0 0 50 0 0,0 0-133 0 0,0 0-240 0 0,0 0-177 0 0,0 0-116 0 0,-19 31-56 0 0,-59 97-58 0 0,47-71-399 0 0,29-40-1004 0 0,1-7-3104 0 0,1-8 2103 0 0,0-1-4903 0 0</inkml:trace>
  <inkml:trace contextRef="#ctx0" brushRef="#br0" timeOffset="1099.465">1987 898 4793 0 0,'0'0'2582'0'0,"0"0"-1026"0"0,0 0-174 0 0,0 0 201 0 0,0 0 33 0 0,0 0-210 0 0,0 0-401 0 0,0 0-332 0 0,0 0-203 0 0,0 0-114 0 0,0 0-84 0 0,17-33-72 0 0,53-107-43 0 0,-5 39-16 0 0,-44 77-246 0 0,-21 25 68 0 0,0 0 0 0 0,0 0 1 0 0,0 0-1 0 0,0 1 0 0 0,0-1 1 0 0,0 0-1 0 0,1 0 0 0 0,-1 0 1 0 0,0 0-1 0 0,1 0 1 0 0,-1 0-1 0 0,1 0 0 0 0,-1 0 1 0 0,1 0-1 0 0,0-1 0 0 0,-1 1 1 0 0,1 0-1 0 0,0 0 0 0 0,-1 0 1 0 0,1-1-1 0 0,0 1 1 0 0,0 0-1 0 0,0-1 0 0 0,0 1 1 0 0,0-1-1 0 0,0 1 0 0 0,0-1 1 0 0,0 1-1 0 0,0-1 0 0 0,0 1 1 0 0,0-1-1 0 0,0 0 1 0 0,0 0-1 0 0,0 0 0 0 0,0 0 1 0 0,0 1-1 0 0,0-1 0 0 0,0-1 1 0 0,0 1-1 0 0,0 0 0 0 0,0 0 1 0 0,0 0-1 0 0,0 0 1 0 0,0-1-1 0 0,1 1 0 0 0,-1-1 1 0 0,-1 1-1 0 0,1-1 0 0 0,0 1 1 0 0,0-1-1 0 0,0 1 0 0 0,0-1 1 0 0,0 0-1 0 0,0 1 1 0 0,-1-1-1 0 0,1 0 0 0 0,0 0 1 0 0,0 0-1 0 0,-1 0 0 0 0,1 1 1 0 0,-1-1-1 0 0,1 0 0 0 0,-1 0 1 0 0,1 0-1 0 0,-1 0 1 0 0,0 0-1 0 0,1 0 0 0 0,-1 0 1 0 0,0 0-1 0 0,0-1 37 0 0,4 157-1027 0 0,-4-149 1058 0 0,0-1 0 0 0,1 1 0 0 0,-1-1 0 0 0,1 1 0 0 0,0-1 0 0 0,0 0 0 0 0,1 1 0 0 0,-1-1 1 0 0,1 0-1 0 0,0 0 0 0 0,1 0 0 0 0,-1 0 0 0 0,1 0 0 0 0,0-1 0 0 0,0 1 0 0 0,1-1 0 0 0,-1 0 0 0 0,1 0 0 0 0,0 0 0 0 0,0 0 0 0 0,0 0 0 0 0,1-1 0 0 0,-1 0 0 0 0,1 0 0 0 0,0 0 0 0 0,0-1 0 0 0,0 0 0 0 0,0 0 0 0 0,0 0 1 0 0,0 0-1 0 0,1-1 0 0 0,2 1-31 0 0,0-1 209 0 0,1-1 0 0 0,-1 0 1 0 0,0 0-1 0 0,1 0 0 0 0,-1-1 1 0 0,0-1-1 0 0,0 1 0 0 0,1-2 1 0 0,-1 1-1 0 0,-1-1 1 0 0,1 0-1 0 0,0 0 0 0 0,-1-1 1 0 0,1 0-1 0 0,-1-1 0 0 0,0 1 1 0 0,-1-1-1 0 0,1-1 0 0 0,-1 1 1 0 0,0-1-1 0 0,4-5-209 0 0,104-150 907 0 0,-113 160-909 0 0,53-110-1749 0 0,-22 41-5220 0 0,-19 46-1824 0 0</inkml:trace>
  <inkml:trace contextRef="#ctx0" brushRef="#br0" timeOffset="1317.978">3101 0 7994 0 0,'0'0'4370'0'0,"0"0"-2816"0"0,0 0-692 0 0,0 0 152 0 0,0 0 132 0 0,-9 34 35 0 0,-26 111-106 0 0,1 52 1372 0 0,-22 155-1715 0 0,54-293-865 0 0,3-50-218 0 0,0-1 1 0 0,-1 1-1 0 0,-1-1 1 0 0,1 1-1 0 0,-1-1 1 0 0,-1 1-1 0 0,1-1 1 0 0,-2 1 0 0 0,1-1-1 0 0,-1 0 1 0 0,-3 7 350 0 0,-38 9-15542 0 0,39-23 13485 0 0,-3-1 1269 0 0</inkml:trace>
  <inkml:trace contextRef="#ctx0" brushRef="#br0" timeOffset="1530.566">2771 357 7082 0 0,'0'0'1872'0'0,"0"0"-560"0"0,0 0-224 0 0,0 0-95 0 0,0 0-193 0 0,0 0-280 0 0,0 0-160 0 0,203-29-144 0 0,-177 29-72 0 0,3 0 8 0 0,0 3-80 0 0,-5 5-48 0 0,2-5-96 0 0,-6 8-216 0 0,3-3-576 0 0,-7-1-1489 0 0,-7 1-2232 0 0,-1-5-1888 0 0</inkml:trace>
  <inkml:trace contextRef="#ctx0" brushRef="#br0" timeOffset="769.829">1772 99 7178 0 0,'0'0'672'0'0,"0"0"-696"0"0,0 0-528 0 0,0 0-489 0 0,0 0-103 0 0,0 0-312 0 0,0 0-841 0 0,0 0 961 0 0</inkml:trace>
  <inkml:trace contextRef="#ctx0" brushRef="#br0" timeOffset="2055.978">1762 85 0 0 0,'0'0'958'0'0,"0"0"441"0"0,0 0 109 0 0,0 0-80 0 0,0 0-134 0 0,0 0-218 0 0,0 0-241 0 0,0 0-194 0 0,0 0-149 0 0,0 0-148 0 0,-6 1-114 0 0,-18 4-89 0 0,24-5-134 0 0,0 0-1 0 0,1 0 1 0 0,-1 0-1 0 0,0 0 0 0 0,1 0 1 0 0,-1 0-1 0 0,0 0 1 0 0,1 0-1 0 0,-1 0 1 0 0,0 0-1 0 0,0 0 1 0 0,1 0-1 0 0,-1 0 1 0 0,0 0-1 0 0,1 0 1 0 0,-1 0-1 0 0,0 0 0 0 0,1 0 1 0 0,-1 0-1 0 0,0 0 1 0 0,0 1-1 0 0,1-1 1 0 0,-1 0-1 0 0,0 0 1 0 0,1 0-1 0 0,-1 1 1 0 0,0-1-1 0 0,0 0 0 0 0,0 0 1 0 0,1 0-1 0 0,-1 1 1 0 0,0-1-1 0 0,0 0 1 0 0,0 0-1 0 0,0 1 1 0 0,1-1-1 0 0,-1 0 1 0 0,0 1-1 0 0,0-1 0 0 0,0 0 1 0 0,0 1-1 0 0,0-1 1 0 0,0 0-1 0 0,0 0 1 0 0,0 1-1 0 0,0-1 1 0 0,0 0-1 0 0,0 1 1 0 0,0-1-1 0 0,0 0 1 0 0,0 1-1 0 0,0-1 0 0 0,0 0 1 0 0,0 1-1 0 0,0-1 1 0 0,-1 0-1 0 0,1 0 1 0 0,0 1-1 0 0,0-1 1 0 0,0 0-1 0 0,0 0 1 0 0,-1 1-1 0 0,1-1-6 0 0,26-2-26 0 0,-13 1-1789 0 0,-2 0-3462 0 0,-7 1 1642 0 0</inkml:trace>
</inkml:ink>
</file>

<file path=ppt/ink/ink5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3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7 364 0 0 0,'0'0'1256'0'0,"0"0"551"0"0,0 0 151 0 0,0 0-55 0 0,0 0-92 0 0,0 0-146 0 0,33-3-153 0 0,106-11-133 0 0,-59-9 441 0 0,-66 15-1445 0 0,8-2-81 0 0,0-1 0 0 0,-2-1 0 0 0,1 0 0 0 0,-2-2 0 0 0,1 0 0 0 0,-2-1 0 0 0,0-1 0 0 0,-1-1 0 0 0,-1-1 0 0 0,0 0 0 0 0,-2-1 0 0 0,0 0 0 0 0,-1-1 0 0 0,0-1 0 0 0,-2-1-294 0 0,-6-20 286 0 0,-5 42-316 0 0,0-1 0 0 0,0 0 1 0 0,0 1-1 0 0,0-1 1 0 0,0 0-1 0 0,0 1 0 0 0,-1-1 1 0 0,1 0-1 0 0,0 1 0 0 0,0-1 1 0 0,-1 1-1 0 0,1-1 0 0 0,0 0 1 0 0,-1 1-1 0 0,1-1 1 0 0,0 1-1 0 0,-1-1 0 0 0,1 1 1 0 0,-1-1-1 0 0,1 1 0 0 0,-1 0 1 0 0,1-1-1 0 0,-1 1 0 0 0,0-1 1 0 0,1 1-1 0 0,-1 0 0 0 0,1 0 1 0 0,-1-1-1 0 0,0 1 1 0 0,1 0-1 0 0,-1 0 0 0 0,0 0 1 0 0,1 0-1 0 0,-1-1 0 0 0,1 1 1 0 0,-1 0-1 0 0,0 0 0 0 0,1 0 1 0 0,-1 1-1 0 0,0-1 1 0 0,1 0-1 0 0,-1 0 0 0 0,0 0 1 0 0,1 0-1 0 0,-1 1 0 0 0,0-1 1 0 0,1 0-1 0 0,-1 0 0 0 0,1 1 1 0 0,-1-1-1 0 0,1 1 0 0 0,-1-1 1 0 0,1 0-1 0 0,-1 1 1 0 0,1-1-1 0 0,-1 1 0 0 0,1-1 1 0 0,-1 1 29 0 0,-6 8-149 0 0,-1-1 1 0 0,1 1 0 0 0,1 0 0 0 0,0 0 0 0 0,0 1 0 0 0,1 0 0 0 0,0 0 0 0 0,1 0-1 0 0,0 1 1 0 0,1-1 0 0 0,0 1 0 0 0,0 0 0 0 0,1 0 0 0 0,0 10 148 0 0,1-18-24 0 0,-16 119-23 0 0,6 0 1 0 0,4 0 0 0 0,7 1-1 0 0,6 28 47 0 0,-3 202-657 0 0,-3-340 662 0 0,0 0-1 0 0,-1 0 1 0 0,0 0 0 0 0,-1 0 0 0 0,0 0-1 0 0,-1-1 1 0 0,-1 1 0 0 0,0 0 0 0 0,-1-1-1 0 0,0 0 1 0 0,-1 0 0 0 0,0-1-1 0 0,-1 0 1 0 0,0 0 0 0 0,0 0 0 0 0,-1-1-1 0 0,-1 0 1 0 0,0 0 0 0 0,0-1 0 0 0,-1 0-1 0 0,0-1 1 0 0,-1 0 0 0 0,0-1-1 0 0,0 0 1 0 0,0-1 0 0 0,-1 0 0 0 0,0 0-1 0 0,0-1 1 0 0,0-1 0 0 0,-1 0 0 0 0,0-1-1 0 0,1 0 1 0 0,-10 0-5 0 0,16-2 89 0 0,0-1-1 0 0,0 1 1 0 0,0-1 0 0 0,0 0-1 0 0,-1-1 1 0 0,1 1 0 0 0,0-1-1 0 0,0 0 1 0 0,0-1-1 0 0,0 1 1 0 0,1-1 0 0 0,-1 0-1 0 0,0-1 1 0 0,1 0 0 0 0,-1 0-1 0 0,1 0 1 0 0,0 0 0 0 0,0-1-1 0 0,0 0 1 0 0,1 0-1 0 0,-1 0 1 0 0,1 0 0 0 0,0-1-1 0 0,0 0 1 0 0,0 1 0 0 0,1-2-1 0 0,0 1 1 0 0,0 0 0 0 0,0-1-1 0 0,-1-4-88 0 0,3-5 91 0 0,0 0-1 0 0,1 0 0 0 0,1 0 0 0 0,0 0 1 0 0,1 0-1 0 0,1 0 0 0 0,0 0 0 0 0,1 0 1 0 0,1 1-1 0 0,0-1 0 0 0,1 1 0 0 0,0 1 1 0 0,2-1-1 0 0,-1 1 0 0 0,1 0 0 0 0,1 1 1 0 0,0 0-1 0 0,1 0 0 0 0,5-3-90 0 0,12-17 81 0 0,1 2-1 0 0,2 1 1 0 0,1 1-1 0 0,1 1 1 0 0,1 2-1 0 0,1 2 1 0 0,1 1-1 0 0,1 1 0 0 0,32-12-80 0 0,-54 26-114 0 0,0 0-1 0 0,0 1 0 0 0,1 1 1 0 0,0 0-1 0 0,0 1 0 0 0,0 1 1 0 0,0 0-1 0 0,0 1 0 0 0,1 1 1 0 0,-1 0-1 0 0,13 2 115 0 0,6 10-4478 0 0,-10-2-6139 0 0,-17-8 6197 0 0</inkml:trace>
  <inkml:trace contextRef="#ctx0" brushRef="#br0" timeOffset="245.89">1012 743 6865 0 0,'0'0'1988'0'0,"0"0"-440"0"0,0 0-81 0 0,0 0 125 0 0,0 0-38 0 0,0 0-253 0 0,0 0-358 0 0,0 0-333 0 0,-9 32-243 0 0,-24 100-159 0 0,19-16-333 0 0,14-87-553 0 0,2 0-1169 0 0,0-19-1117 0 0,0-1-3513 0 0,0-5 125 0 0</inkml:trace>
  <inkml:trace contextRef="#ctx0" brushRef="#br0" timeOffset="501.395">990 386 9714 0 0,'0'0'2689'0'0,"0"0"-1713"0"0,0 0-424 0 0,0 0-168 0 0,0 0-40 0 0,0 0-232 0 0,0 0-584 0 0,0 0-592 0 0,0 0-312 0 0,0 0-401 0 0,0 0-1167 0 0,0 0-4194 0 0</inkml:trace>
  <inkml:trace contextRef="#ctx0" brushRef="#br0" timeOffset="664.208">1641 721 14739 0 0,'0'0'788'0'0,"0"0"-366"0"0,0 0-58 0 0,0 0 125 0 0,0 0 43 0 0,0 0-81 0 0,0 0-175 0 0,0 0-136 0 0,0 0-66 0 0,-22 35-25 0 0,-69 109-36 0 0,22-47-115 0 0,3-9-1073 0 0,37-66-3130 0 0,-3-7-5785 0 0,25-15 7425 0 0</inkml:trace>
  <inkml:trace contextRef="#ctx0" brushRef="#br0" timeOffset="823.536">1238 747 6977 0 0,'0'0'1870'0'0,"0"0"-1139"0"0,0 0-520 0 0,0 0 127 0 0,0 0 308 0 0,0 0 165 0 0,0 0 1 0 0,0 0-73 0 0,0 0-71 0 0,0 0-53 0 0,0 0-55 0 0,0 0-55 0 0,36 24-57 0 0,116 74-84 0 0,-47-47 123 0 0,-56-37-535 0 0,64 18-146 0 0,-36-16-4265 0 0,-48-9-3426 0 0,-19-6 3689 0 0</inkml:trace>
  <inkml:trace contextRef="#ctx0" brushRef="#br0" timeOffset="1156.945">1905 1019 0 0 0,'0'0'712'0'0,"0"0"1410"0"0,0 0 462 0 0,0 0-64 0 0,0 0-241 0 0,0 0-356 0 0,0 0-323 0 0,0 0-253 0 0,0 0-248 0 0,31-7-207 0 0,96-25-173 0 0,-88 12-136 0 0,-31 10-400 0 0,-2 0 0 0 0,1-1 0 0 0,-1 1 0 0 0,-1-1-1 0 0,0 0 1 0 0,-1-1 0 0 0,0 1 0 0 0,0-1 0 0 0,-1 0 0 0 0,-1 0 0 0 0,0 0 0 0 0,-1 0 0 0 0,0-3-183 0 0,-1 13-14 0 0,0 1 0 0 0,0-1 0 0 0,0 0 0 0 0,0 1 0 0 0,-1-1 0 0 0,1 1-1 0 0,0-1 1 0 0,-1 0 0 0 0,0 1 0 0 0,1-1 0 0 0,-1 1 0 0 0,0 0 0 0 0,0-1 0 0 0,0 1 0 0 0,0 0 0 0 0,0-1 0 0 0,0 1 0 0 0,0 0 0 0 0,0 0 0 0 0,0 0 0 0 0,-1 0 0 0 0,1 0 0 0 0,0 0 0 0 0,-1 0 0 0 0,1 0 0 0 0,-1 1 0 0 0,1-1 0 0 0,-1 0 0 0 0,1 1 0 0 0,-1-1 0 0 0,1 1-1 0 0,-1 0 1 0 0,0 0 0 0 0,1-1 0 0 0,-1 1 0 0 0,0 0 0 0 0,1 0 0 0 0,-2 1 14 0 0,-64 15-1448 0 0,53-8 1269 0 0,1 0-1 0 0,0 1 1 0 0,0 0-1 0 0,1 1 1 0 0,0 0-1 0 0,1 1 1 0 0,0 0 0 0 0,0 1-1 0 0,1 0 1 0 0,1 0-1 0 0,0 1 1 0 0,1 1-1 0 0,1-1 1 0 0,0 1 0 0 0,0 1-1 0 0,1-1 1 0 0,1 1-1 0 0,1 0 1 0 0,0 0-1 0 0,1 1 1 0 0,0-1 0 0 0,1 15 179 0 0,3-26-18 0 0,1 1 0 0 0,0 0 0 0 0,0-1 0 0 0,1 1 0 0 0,-1-1 0 0 0,1 0 0 0 0,0 0 0 0 0,0 0 0 0 0,0 0 0 0 0,1 0 0 0 0,-1-1 0 0 0,1 1 0 0 0,0-1 1 0 0,0 0-1 0 0,0 0 0 0 0,1-1 0 0 0,-1 1 0 0 0,1-1 0 0 0,-1 0 0 0 0,1 0 0 0 0,0 0 0 0 0,-1-1 0 0 0,1 0 0 0 0,0 0 0 0 0,0 0 0 0 0,0 0 1 0 0,0-1-1 0 0,0 0 0 0 0,0 0 0 0 0,0 0 0 0 0,0-1 0 0 0,0 1 0 0 0,0-1 0 0 0,1-1 18 0 0,12 1-319 0 0,0-1 0 0 0,1 0 0 0 0,-1-2 0 0 0,0 0 0 0 0,-1-1 1 0 0,1-1-1 0 0,16-7 319 0 0,64-34-7161 0 0,-84 40 5414 0 0,8-5-1332 0 0</inkml:trace>
  <inkml:trace contextRef="#ctx0" brushRef="#br0" timeOffset="1621.629">2556 850 1232 0 0,'0'0'1734'0'0,"0"0"-312"0"0,0 0-122 0 0,0 0 1 0 0,0 0-82 0 0,0 0-228 0 0,0 0-276 0 0,0 0-208 0 0,0 0-164 0 0,0 0-102 0 0,0 0-76 0 0,-24 33-51 0 0,-75 101-37 0 0,75-93-15 0 0,29-34 23 0 0,-1-5-35 0 0,2 2 222 0 0,1-1-1 0 0,0 0 0 0 0,0 0 0 0 0,0-1 0 0 0,0 0 0 0 0,0 0 1 0 0,0 0-1 0 0,1-1 0 0 0,-1 0 0 0 0,1-1 0 0 0,-1 1 0 0 0,1-2 0 0 0,-1 1 1 0 0,0-1-1 0 0,1 0 0 0 0,-1 0 0 0 0,0-1 0 0 0,1 0 0 0 0,-1 0 1 0 0,0-1-1 0 0,-1 0 0 0 0,1 0 0 0 0,0-1 0 0 0,-1 1 0 0 0,0-2 0 0 0,0 1 1 0 0,0-1-1 0 0,2-1-271 0 0,11-10 417 0 0,-1 0 1 0 0,0-2-1 0 0,-2 0 0 0 0,0 0 1 0 0,0-2-1 0 0,-2 0 1 0 0,-1-1-1 0 0,6-12-417 0 0,-3 9-216 0 0,-1-1 1 0 0,-1-1-1 0 0,-1-1 0 0 0,-2 0 1 0 0,0 0-1 0 0,-2-1 0 0 0,-1 0 0 0 0,-1 0 1 0 0,-2-1-1 0 0,-1 0 0 0 0,-1 0 1 0 0,-1-23 215 0 0,-2 45-279 0 0,0-1 0 0 0,-1 1 0 0 0,0 0 0 0 0,0-1 0 0 0,-1 1 0 0 0,0 0 0 0 0,0 0 0 0 0,-1 0 0 0 0,0 0 0 0 0,0 0 0 0 0,0 1 0 0 0,-1 0 0 0 0,0-1 0 0 0,0 1 0 0 0,-1 1 0 0 0,1-1 0 0 0,-1 0 0 0 0,-1 1 0 0 0,1 0 0 0 0,-1 1 0 0 0,0-1 0 0 0,0 1 0 0 0,0 0 0 0 0,0 0 0 0 0,-1 1 0 0 0,0 0 0 0 0,0 0 0 0 0,1 1 0 0 0,-2-1 0 0 0,1 2 0 0 0,-6-2 279 0 0,6 3-54 0 0,-1 1 0 0 0,0 0 0 0 0,0 0 0 0 0,0 1 0 0 0,0 0 1 0 0,1 0-1 0 0,-1 0 0 0 0,1 1 0 0 0,0 1 0 0 0,-1-1 0 0 0,2 1 0 0 0,-1 0 0 0 0,0 1 0 0 0,1 0 0 0 0,0 0 0 0 0,0 0 1 0 0,0 0-1 0 0,1 1 0 0 0,-1 0 0 0 0,1 0 0 0 0,1 1 0 0 0,-1 0 0 0 0,-2 5 54 0 0,-1 3 309 0 0,1 1 0 0 0,0 0 0 0 0,1 0 0 0 0,1 0 1 0 0,1 0-1 0 0,0 1 0 0 0,1 0 0 0 0,0 0 0 0 0,2 0 0 0 0,0 13-309 0 0,1-14 175 0 0,1-1 1 0 0,1 0-1 0 0,0-1 0 0 0,1 1 0 0 0,1 0 1 0 0,0-1-1 0 0,1 1 0 0 0,0-1 0 0 0,1-1 1 0 0,1 1-1 0 0,0-1 0 0 0,1 0 0 0 0,0 0 0 0 0,1-1 1 0 0,2 1-176 0 0,13 17 153 0 0,1-2 0 0 0,1 0 0 0 0,1-2 0 0 0,2-1 0 0 0,0-2 0 0 0,2 0 0 0 0,0-2 0 0 0,2-2 0 0 0,0-1 0 0 0,1-1 0 0 0,1-2-1 0 0,23 7-152 0 0,49 6-4078 0 0,3-12-4558 0 0,-91-16 3782 0 0</inkml:trace>
</inkml:ink>
</file>

<file path=ppt/ink/ink5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0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573 129 1640 0 0,'0'0'830'0'0,"0"0"-181"0"0,0 0 114 0 0,0 0 409 0 0,0 0 522 0 0,0 0 376 0 0,0 0-46 0 0,0 0-319 0 0,0 0-444 0 0,0 0-382 0 0,-6-19-229 0 0,-22-59-108 0 0,28 77-488 0 0,0-1-1 0 0,0 1 0 0 0,-1-1 1 0 0,1 1-1 0 0,-1-1 0 0 0,1 1 0 0 0,-1 0 1 0 0,1-1-1 0 0,-1 1 0 0 0,0 0 1 0 0,0-1-1 0 0,1 1 0 0 0,-1 0 1 0 0,0 0-1 0 0,0 0 0 0 0,0 0 0 0 0,0 0 1 0 0,-1 0-1 0 0,1 0 0 0 0,0 0 1 0 0,0 0-1 0 0,-1 0 0 0 0,1 1 1 0 0,0-1-1 0 0,-1 1 0 0 0,1-1 0 0 0,0 1 1 0 0,-1-1-1 0 0,1 1 0 0 0,-1 0 1 0 0,1-1-1 0 0,-1 1 0 0 0,1 0 0 0 0,-1 0 1 0 0,0 0-54 0 0,-7 0 308 0 0,-5 1-213 0 0,-1 0-1 0 0,0 1 1 0 0,1 0-1 0 0,-1 2 1 0 0,1-1-1 0 0,-1 2 1 0 0,1 0-1 0 0,1 0 1 0 0,-1 1-1 0 0,1 1 1 0 0,0 1-1 0 0,1-1 1 0 0,-1 2-1 0 0,-1 2-94 0 0,11-9 15 0 0,-19 12 16 0 0,-1 1 0 0 0,2 2 0 0 0,0 0 0 0 0,1 1 0 0 0,1 1 0 0 0,0 1 0 0 0,2 1 1 0 0,0 0-1 0 0,2 1 0 0 0,0 1 0 0 0,2 0 0 0 0,0 1 0 0 0,1 0 0 0 0,2 1 0 0 0,1 1 0 0 0,0 1-31 0 0,7-19 30 0 0,1-1-1 0 0,-1 1 0 0 0,1-1 1 0 0,1 1-1 0 0,0 0 1 0 0,0-1-1 0 0,0 1 0 0 0,1 0 1 0 0,0-1-1 0 0,1 1 0 0 0,0-1 1 0 0,0 0-1 0 0,0 1 1 0 0,1-1-1 0 0,0 0 0 0 0,0 0 1 0 0,1 0-1 0 0,0-1 0 0 0,0 1 1 0 0,1-1-1 0 0,0 0 1 0 0,0-1-1 0 0,0 1 0 0 0,0-1 1 0 0,1 0-1 0 0,0 0 0 0 0,0 0 1 0 0,1-1-1 0 0,-1 0 1 0 0,1 0-1 0 0,0-1 0 0 0,0 0 1 0 0,0 0-1 0 0,0 0-29 0 0,21 3 144 0 0,0 0 0 0 0,0-2 1 0 0,0-1-1 0 0,0-2 0 0 0,0 0 0 0 0,1-2 0 0 0,-1-1 0 0 0,0-1 0 0 0,0-2 1 0 0,0-1-1 0 0,19-6-144 0 0,57-34-584 0 0,-48-3-6842 0 0,-47 39 1517 0 0,-3 5-2645 0 0</inkml:trace>
</inkml:ink>
</file>

<file path=ppt/ink/ink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07.2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 1565 0 0 0,'0'0'607'0'0,"0"0"473"0"0,0 0 256 0 0,0 0 107 0 0,0 0-68 0 0,0 0-161 0 0,0 0-141 0 0,0 0-162 0 0,-2 0-85 0 0,1 0-767 0 0,0-1 0 0 0,1 1 1 0 0,-1 0-1 0 0,0-1 0 0 0,1 1 1 0 0,-1 0-1 0 0,0-1 0 0 0,1 1 1 0 0,-1-1-1 0 0,1 1 0 0 0,-1-1 1 0 0,1 0-1 0 0,-1 1 0 0 0,1-1 1 0 0,-1 1-1 0 0,1-1 0 0 0,0 0 1 0 0,-1 1-1 0 0,1-1 0 0 0,0 0 1 0 0,-1 1-1 0 0,1-1 0 0 0,0 0 1 0 0,0 0-1 0 0,0 1 0 0 0,0-1 1 0 0,0 0-1 0 0,0 0 0 0 0,0 1 1 0 0,0-1-1 0 0,0 0 0 0 0,0 0 1 0 0,0 1-1 0 0,0-1 1 0 0,1 0-1 0 0,-1 0 0 0 0,0 1 1 0 0,0-1-1 0 0,1 0 0 0 0,-1 1 1 0 0,0-1-1 0 0,1 0 0 0 0,-1 1 1 0 0,1-1-1 0 0,-1 1 0 0 0,1-1 1 0 0,-1 1-1 0 0,1-1 0 0 0,0 1 1 0 0,-1-1-1 0 0,1 1 0 0 0,0-1 1 0 0,-1 1-1 0 0,1 0 0 0 0,0-1 1 0 0,-1 1-1 0 0,1 0 0 0 0,0 0 1 0 0,-1 0-1 0 0,1-1 0 0 0,1 1-59 0 0,154-165 3492 0 0,275-206-744 0 0,-126 128-2346 0 0,-50 43-234 0 0,-175 119 234 0 0,-63 70-455 0 0,-16 11 73 0 0,-1 0 8 0 0,0 0-4 0 0,0 0-5 0 0,0 0 7 0 0,0 0 12 0 0,0 0-21 0 0,0 0 6 0 0,0 0 5 0 0,0 0-7 0 0,0 0 8 0 0,0 0-1 0 0,-16 4-125 0 0,-85 29-370 0 0,56-19 453 0 0,-1-2 0 0 0,-1-2 0 0 0,0-3 0 0 0,-19 1 14 0 0,11-4 246 0 0,54-4-194 0 0,1 0-27 0 0,0 0-30 0 0,0 0-26 0 0,0 0-44 0 0,0 0-25 0 0,19 12-142 0 0,78 36 425 0 0,-67-36-181 0 0,-1 2 0 0 0,0 2 0 0 0,-1 0 0 0 0,-1 2-1 0 0,-1 0 1 0 0,24 23-2 0 0,15 11 31 0 0,-45-76 1731 0 0,2-103-491 0 0,-22 117-1327 0 0,1 0 0 0 0,-2-1 0 0 0,0 1 0 0 0,0 0 0 0 0,0 0 1 0 0,-1 0-1 0 0,-1 0 0 0 0,0 0 0 0 0,0 0 0 0 0,-1 1 0 0 0,0-1 1 0 0,-1 1-1 0 0,0 0 0 0 0,-5-6 56 0 0,-27-22-4580 0 0,-14 14-6275 0 0,39 19 3620 0 0</inkml:trace>
  <inkml:trace contextRef="#ctx0" brushRef="#br0" timeOffset="3417.665">1816 96 56 0 0,'0'0'2898'0'0,"0"0"-1774"0"0,0 0-617 0 0,0 0 62 0 0,0 0 252 0 0,0 0 209 0 0,0 0 72 0 0,0 0-90 0 0,0 0-222 0 0,-35 9-222 0 0,-106 32-181 0 0,137-41-369 0 0,0 1 1 0 0,0 0-1 0 0,0 0 1 0 0,0 1-1 0 0,0-1 0 0 0,0 1 1 0 0,0 0-1 0 0,0 0 1 0 0,0 0-1 0 0,1 1 1 0 0,-1-1-1 0 0,1 1 1 0 0,0 0-1 0 0,0 0 1 0 0,0 0-1 0 0,0 0 1 0 0,0 1-1 0 0,-1 2-18 0 0,-3 4 44 0 0,-6 8-7 0 0,0 1 0 0 0,2 0 0 0 0,0 1 0 0 0,1 0 0 0 0,1 1 0 0 0,1 0 0 0 0,1 0 0 0 0,0 1 1 0 0,2 0-1 0 0,1 0 0 0 0,0 0 0 0 0,2 1 0 0 0,1-1 0 0 0,0 1 0 0 0,2-1 0 0 0,0 4-37 0 0,1-20 21 0 0,0 0 1 0 0,0 0-1 0 0,0 0 0 0 0,0 0 0 0 0,1 0 1 0 0,0 0-1 0 0,0-1 0 0 0,1 1 0 0 0,-1-1 1 0 0,1 0-1 0 0,0 0 0 0 0,1 0 0 0 0,-1-1 1 0 0,1 1-1 0 0,0-1 0 0 0,0 0 0 0 0,0-1 1 0 0,1 1-1 0 0,-1-1 0 0 0,1 0 0 0 0,0 0 1 0 0,0-1-1 0 0,0 0 0 0 0,0 0 0 0 0,1 0-21 0 0,15 4 538 0 0,1-1-1 0 0,0 0 0 0 0,1-2 0 0 0,-1-1 0 0 0,1 0 0 0 0,5-2-537 0 0,7-4 525 0 0,-1 0 0 0 0,0-3 0 0 0,0-1 0 0 0,-1-1 0 0 0,0-2 0 0 0,-1-1 0 0 0,0-2 0 0 0,-1-1 0 0 0,0-2 0 0 0,-2-1 0 0 0,0-1 0 0 0,0-2-525 0 0,-10 7 133 0 0,-1 0-1 0 0,0-2 1 0 0,-1 0-1 0 0,-1-1 1 0 0,-1 0-1 0 0,0-1 1 0 0,-2-1-1 0 0,3-5-132 0 0,-12 16-16 0 0,0 0-1 0 0,0 0 0 0 0,-1-1 1 0 0,0 0-1 0 0,-1 0 1 0 0,0 0-1 0 0,0 0 1 0 0,-1-1-1 0 0,0 1 1 0 0,-1-1-1 0 0,0 1 0 0 0,0-1 1 0 0,-1 1-1 0 0,0-1 1 0 0,-1 0-1 0 0,0 1 1 0 0,0-1-1 0 0,-1 1 1 0 0,-1 0-1 0 0,1-1 1 0 0,-4-6 15 0 0,0 5-126 0 0,1 1-1 0 0,-2 0 1 0 0,1 0-1 0 0,-1 0 1 0 0,-1 1-1 0 0,0 0 1 0 0,0 1-1 0 0,0-1 1 0 0,-1 2-1 0 0,-1-1 1 0 0,1 1-1 0 0,-1 1 1 0 0,0 0-1 0 0,-1 0 1 0 0,1 1-1 0 0,-1 0 1 0 0,0 1-1 0 0,-6-2 128 0 0,-10-2-415 0 0,0 1 0 0 0,0 2 0 0 0,-1 0 0 0 0,1 2 0 0 0,-1 1-1 0 0,0 1 1 0 0,-12 2 415 0 0,-95 18-3230 0 0,47 5-2808 0 0,43-9-2092 0 0</inkml:trace>
  <inkml:trace contextRef="#ctx0" brushRef="#br0" timeOffset="3754.681">1179 210 5049 0 0,'0'0'1696'0'0,"0"0"-409"0"0,0 0-321 0 0,0 0-38 0 0,0 0 183 0 0,0 0 216 0 0,0 0 59 0 0,0 0-110 0 0,0 0-191 0 0,0 0-190 0 0,35 4-97 0 0,115 12-51 0 0,505 49 2307 0 0,-130-18-3322 0 0,-355-34-1655 0 0,-59-8-6347 0 0,-78-4-2514 0 0</inkml:trace>
</inkml:ink>
</file>

<file path=ppt/ink/ink5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11 7026 0 0,'0'0'1872'0'0,"0"0"-340"0"0,0 0-111 0 0,0 0 203 0 0,0 0 166 0 0,0 0-73 0 0,0 0-319 0 0,0 0-370 0 0,0 0-308 0 0,0 0-213 0 0,0 0-114 0 0,0 0-52 0 0,0 0-27 0 0,-9-10 680 0 0,1 19-474 0 0,2-3 762 0 0,4-3-3227 0 0,4-1-2739 0 0,4-1-3768 0 0,-6-1-946 0 0</inkml:trace>
</inkml:ink>
</file>

<file path=ppt/ink/ink5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0 12835 0 0,'0'0'1881'0'0,"0"0"-626"0"0,0 0-200 0 0,0 0 191 0 0,0 0 149 0 0,0 0-66 0 0,0 0-303 0 0,0 0-384 0 0,0 0-278 0 0,0 0-164 0 0,0 0-102 0 0,0 0-46 0 0,0 0-17 0 0,-1 2-7 0 0,-9 30-327 0 0,14-19-9600 0 0,-2-12-1520 0 0</inkml:trace>
</inkml:ink>
</file>

<file path=ppt/ink/ink5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8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220 148 5177 0 0,'0'0'2025'0'0,"0"0"-548"0"0,0 0-254 0 0,0 0 16 0 0,0 0 27 0 0,0 0-26 0 0,0 0-224 0 0,0 0-276 0 0,0 0-165 0 0,0 0-95 0 0,0 0-18 0 0,0 0 11 0 0,0 14-14 0 0,2 112 634 0 0,-3-94-834 0 0,0-13-196 0 0,1 0 1 0 0,0 1-1 0 0,1-1 1 0 0,1 1-1 0 0,1-1 1 0 0,1 0-1 0 0,0 0 1 0 0,2-1-1 0 0,0 1 1 0 0,1 0-64 0 0,17 8 145 0 0,-11-15-3459 0 0,-4 2-9184 0 0,-7-11 8326 0 0</inkml:trace>
  <inkml:trace contextRef="#ctx0" brushRef="#br0" timeOffset="263.561">1 623 5801 0 0,'0'0'1074'0'0,"0"0"-142"0"0,0 0 200 0 0,0 0 337 0 0,0 0 150 0 0,0 0-152 0 0,0 0-291 0 0,0 0-259 0 0,0 0-166 0 0,35-2-141 0 0,113-6-113 0 0,45-16 477 0 0,-143 17-1168 0 0,62-6 38 0 0,-38 16-5109 0 0,-59 7-3262 0 0,-13-6 4250 0 0</inkml:trace>
  <inkml:trace contextRef="#ctx0" brushRef="#br0" timeOffset="623.434">109 906 2537 0 0,'0'0'1293'0'0,"0"0"-310"0"0,0 0 83 0 0,0 0 417 0 0,0 0 302 0 0,0 0-22 0 0,0 0-266 0 0,0 0-296 0 0,0 0-210 0 0,0 0-136 0 0,0 0-128 0 0,0 0-130 0 0,35-5-110 0 0,108-14-106 0 0,-34 14 341 0 0,-107 5-712 0 0,0 0 1 0 0,1 0-1 0 0,-1 1 0 0 0,0-1 0 0 0,0 1 1 0 0,0-1-1 0 0,0 1 0 0 0,0 0 1 0 0,0 0-1 0 0,0 0 0 0 0,0 0 1 0 0,0 0-1 0 0,0 0 0 0 0,0 1 0 0 0,-1-1 1 0 0,1 1-1 0 0,0-1 0 0 0,-1 1 1 0 0,1-1-1 0 0,-1 1 0 0 0,0 0 1 0 0,1 0-1 0 0,-1 0 0 0 0,0 0 0 0 0,0 0 1 0 0,0 0-1 0 0,-1 0 0 0 0,1 0 1 0 0,0 0-1 0 0,-1 0 0 0 0,1 0 1 0 0,-1 1-1 0 0,0-1 0 0 0,0 0 1 0 0,0 0-1 0 0,0 0 0 0 0,0 1 0 0 0,0-1 1 0 0,-1 0-1 0 0,1 0 0 0 0,-1 0 1 0 0,1 0-1 0 0,-1 1 0 0 0,0-1 1 0 0,0 0-1 0 0,0 0 0 0 0,0 0 0 0 0,0-1 1 0 0,0 1-1 0 0,-1 0 0 0 0,0 0-10 0 0,-115 124 327 0 0,113-124-328 0 0,1 1-1 0 0,1 0 1 0 0,-1 0-1 0 0,0 0 0 0 0,1 1 1 0 0,0-1-1 0 0,-1 1 1 0 0,1-1-1 0 0,1 1 1 0 0,-1 0-1 0 0,1 0 1 0 0,-1 0-1 0 0,1 0 1 0 0,0 0-1 0 0,0 0 1 0 0,1 0-1 0 0,-1 0 1 0 0,1 0-1 0 0,0 0 1 0 0,0 0-1 0 0,1 4 2 0 0,0-6 7 0 0,1 1-1 0 0,0-1 1 0 0,0-1 0 0 0,0 1 0 0 0,0 0-1 0 0,0 0 1 0 0,1-1 0 0 0,-1 1-1 0 0,1-1 1 0 0,-1 0 0 0 0,0 0-1 0 0,1 0 1 0 0,0 0 0 0 0,-1 0-1 0 0,1 0 1 0 0,0-1 0 0 0,-1 1-1 0 0,1-1 1 0 0,0 0 0 0 0,0 0-1 0 0,-1 0 1 0 0,1 0 0 0 0,1 0-7 0 0,2 0 31 0 0,14 2-93 0 0,0-2 0 0 0,0-1 0 0 0,0 0 0 0 0,-1-2 0 0 0,1 0-1 0 0,0-1 1 0 0,-1-1 0 0 0,0-1 0 0 0,0 0 0 0 0,10-7 62 0 0,16-7-4372 0 0,-2-4-4005 0 0,-31 17 2374 0 0</inkml:trace>
  <inkml:trace contextRef="#ctx0" brushRef="#br0" timeOffset="1614.553">1306 299 0 0 0,'0'0'497'0'0,"0"0"474"0"0,0 0 362 0 0,0 0 259 0 0,0 0 76 0 0,0 0-175 0 0,0 0-258 0 0,0 0-170 0 0,0 0-46 0 0,0 0-15 0 0,0 0-36 0 0,0 0-74 0 0,4 9-90 0 0,25 137 2600 0 0,-29 42-1895 0 0,-13-64-1197 0 0,-16 8-332 0 0,25-118-627 0 0,-4 10 57 0 0,2-19-3618 0 0,-2-3-3864 0 0,8-3 4075 0 0,0-2 1763 0 0</inkml:trace>
  <inkml:trace contextRef="#ctx0" brushRef="#br0" timeOffset="1925.656">987 280 0 0 0,'0'0'859'0'0,"0"0"512"0"0,0 0 380 0 0,0 0 292 0 0,0 0 137 0 0,0 0-176 0 0,0 0-316 0 0,0 0-265 0 0,0 0-211 0 0,0 0-153 0 0,0 0-132 0 0,0 0-128 0 0,34-5-103 0 0,105-15-93 0 0,154-10 1638 0 0,-113 27-2613 0 0,-138 21-3167 0 0,-34-5-1440 0 0,-4 3-4070 0 0,-4-8 6132 0 0</inkml:trace>
  <inkml:trace contextRef="#ctx0" brushRef="#br0" timeOffset="2228.207">914 1035 2905 0 0,'0'0'1039'0'0,"0"0"-37"0"0,0 0 439 0 0,0 0 463 0 0,0 0 231 0 0,0 0-93 0 0,0 0-359 0 0,0 0-361 0 0,0 0-295 0 0,31 4-205 0 0,101 9-159 0 0,-30-23 257 0 0,75-28 108 0 0,-96 20-2201 0 0,-2 1-3732 0 0,-63 13-415 0 0,-5 0-3215 0 0</inkml:trace>
  <inkml:trace contextRef="#ctx0" brushRef="#br0" timeOffset="2498.231">1864 799 4729 0 0,'0'0'3141'0'0,"0"0"-1420"0"0,0 0-560 0 0,0 0 7 0 0,0 0 43 0 0,0 0-132 0 0,0 0-278 0 0,0 0-307 0 0,0 0-216 0 0,0 0-127 0 0,0 0-79 0 0,-31 23-41 0 0,-90 71-37 0 0,119-93 4 0 0,0-1 0 0 0,0 1 0 0 0,0 0 0 0 0,0 0 0 0 0,0 0 0 0 0,1 0 0 0 0,-1 0 0 0 0,0 0 0 0 0,1 1 0 0 0,-1-1 0 0 0,1 0 0 0 0,0 1 0 0 0,-1-1 0 0 0,1 1 0 0 0,0 0 0 0 0,0-1 0 0 0,0 1 0 0 0,0 0 0 0 0,0 0 0 0 0,0 0 0 0 0,1-1 0 0 0,-1 1 0 0 0,0 0 0 0 0,1 0 0 0 0,0 0 0 0 0,-1 0 0 0 0,1 0 0 0 0,0 0-1 0 0,0 0 1 0 0,0 2 2 0 0,2 3-23 0 0,-2-4 14 0 0,0 0-1 0 0,1 0 0 0 0,0 1 0 0 0,0-1 0 0 0,0 0 1 0 0,0 0-1 0 0,0 0 0 0 0,1 0 0 0 0,-1-1 0 0 0,1 1 1 0 0,0 0-1 0 0,0-1 0 0 0,0 1 0 0 0,0-1 1 0 0,0 1-1 0 0,0-1 0 0 0,1 0 0 0 0,-1 0 0 0 0,1 0 1 0 0,-1 0-1 0 0,1 0 0 0 0,0-1 0 0 0,0 1 0 0 0,0-1 1 0 0,0 0-1 0 0,0 0 0 0 0,0 0 10 0 0,88 19-205 0 0,1-24-848 0 0,-34-10-5313 0 0,-44 10 107 0 0</inkml:trace>
  <inkml:trace contextRef="#ctx0" brushRef="#br0" timeOffset="3754.809">2149 991 0 0 0,'0'0'1374'0'0,"0"0"697"0"0,0 0 281 0 0,0 0-130 0 0,0 0-296 0 0,0 0-301 0 0,0 0-276 0 0,0 0-225 0 0,0 0-190 0 0,0 0-154 0 0,33-8-100 0 0,103-27-83 0 0,-72 4 209 0 0,-54 23-603 0 0,27-26 172 0 0,-1-2 1 0 0,-2-1 0 0 0,-2-1 0 0 0,-1-2 0 0 0,6-13-376 0 0,-31 45-12 0 0,-1 0 1 0 0,0 0 0 0 0,0 0 0 0 0,-1-1 0 0 0,0 1 0 0 0,0-1 0 0 0,-1 0 0 0 0,0 0 0 0 0,-1 0-1 0 0,0 0 1 0 0,0-1 0 0 0,-1 1 0 0 0,-1-1 0 0 0,1 1 0 0 0,-2-3 11 0 0,0 10-89 0 0,0 1 0 0 0,-1-1-1 0 0,1 1 1 0 0,-1-1 0 0 0,0 1 0 0 0,1 0 0 0 0,-1 0-1 0 0,0 0 1 0 0,0 0 0 0 0,0 0 0 0 0,0 0 0 0 0,0 0-1 0 0,0 1 1 0 0,0-1 0 0 0,0 1 0 0 0,0-1 0 0 0,0 1 0 0 0,0 0-1 0 0,0 0 1 0 0,-1 0 0 0 0,1 0 0 0 0,0 0 0 0 0,0 0-1 0 0,0 0 1 0 0,0 1 0 0 0,0-1 0 0 0,0 1 0 0 0,0 0 0 0 0,0 0-1 0 0,0 0 1 0 0,0-1 0 0 0,0 2 0 0 0,0-1 0 0 0,1 0-1 0 0,-1 0 1 0 0,0 1 0 0 0,1-1 0 0 0,-1 0 0 0 0,1 1-1 0 0,-1 1 90 0 0,-6 3-39 0 0,1 1 0 0 0,0 1-1 0 0,1 0 1 0 0,0 0-1 0 0,0 0 1 0 0,1 0-1 0 0,-1 1 1 0 0,2 0-1 0 0,0 0 1 0 0,0 0-1 0 0,0 1 1 0 0,1-1-1 0 0,0 1 1 0 0,1 0 0 0 0,1 0-1 0 0,-1 0 1 0 0,1 0-1 0 0,1 0 1 0 0,0 0-1 0 0,0 0 1 0 0,1 0-1 0 0,0 0 40 0 0,2-3 74 0 0,0 1-1 0 0,1-2 0 0 0,-1 1 1 0 0,1 0-1 0 0,1-1 1 0 0,-1 1-1 0 0,1-1 0 0 0,0-1 1 0 0,0 1-1 0 0,1-1 1 0 0,0 1-1 0 0,0-2 0 0 0,0 1 1 0 0,1-1-1 0 0,-1 0 1 0 0,1 0-1 0 0,0 0 0 0 0,0-1 1 0 0,0 0-1 0 0,0-1 1 0 0,1 0-1 0 0,-1 0 0 0 0,1 0 1 0 0,0-1-1 0 0,-1 0 1 0 0,9-1-74 0 0,0 2 132 0 0,1-1 1 0 0,0-1 0 0 0,0-1 0 0 0,0 0-1 0 0,-1-1 1 0 0,1-1 0 0 0,-1-1-1 0 0,0 0 1 0 0,0-1 0 0 0,0-1 0 0 0,0 0-1 0 0,-1-1 1 0 0,0-1 0 0 0,0 0 0 0 0,-1-1-1 0 0,0-1 1 0 0,-1 0 0 0 0,0-1-1 0 0,-1 0 1 0 0,0-1 0 0 0,0 0 0 0 0,-1-1-1 0 0,3-6-132 0 0,-2 3 40 0 0,-7 11-56 0 0,0 0 0 0 0,-1-1 0 0 0,0 1 1 0 0,0-1-1 0 0,-1 0 0 0 0,1 0 0 0 0,-1 0 0 0 0,-1 0 0 0 0,1 0 0 0 0,-1-1 0 0 0,0 1 0 0 0,0-1 1 0 0,-1 0-1 0 0,0-1 16 0 0,-2 8-71 0 0,1-1 0 0 0,-1 0 0 0 0,0 1 0 0 0,0-1 0 0 0,0 1 0 0 0,0-1 0 0 0,0 1 0 0 0,0-1 0 0 0,0 1 0 0 0,0-1 0 0 0,0 1 0 0 0,0 0 0 0 0,0 0 0 0 0,0-1 0 0 0,0 1 0 0 0,0 0 1 0 0,0 0-1 0 0,0 0 0 0 0,0 0 0 0 0,0 0 0 0 0,0 1 0 0 0,0-1 0 0 0,0 0 0 0 0,0 0 0 0 0,0 1 0 0 0,0-1 0 0 0,0 0 0 0 0,0 1 0 0 0,0-1 0 0 0,0 1 0 0 0,0 0 0 0 0,0-1 0 0 0,0 1 0 0 0,0 0 0 0 0,1-1 0 0 0,-1 1 1 0 0,0 0-1 0 0,1 0 0 0 0,-1-1 0 0 0,0 2 71 0 0,-5 4-53 0 0,0 1 1 0 0,1 0 0 0 0,-1 1 0 0 0,2-1-1 0 0,-1 1 1 0 0,1 0 0 0 0,0 0-1 0 0,0 0 1 0 0,1 1 0 0 0,1-1-1 0 0,-1 1 1 0 0,1-1 0 0 0,1 1 0 0 0,-1 0-1 0 0,1 0 1 0 0,1 0 0 0 0,0 0-1 0 0,0 0 1 0 0,1 4 52 0 0,2-7 41 0 0,1 1-1 0 0,-1-1 0 0 0,1 0 1 0 0,0 0-1 0 0,0 0 1 0 0,1-1-1 0 0,0 0 0 0 0,0 1 1 0 0,0-2-1 0 0,0 1 1 0 0,1 0-1 0 0,0-1 0 0 0,0 0 1 0 0,0-1-1 0 0,0 1 1 0 0,1-1-1 0 0,-1-1 0 0 0,1 1 1 0 0,0-1-1 0 0,0 0 1 0 0,-1 0-1 0 0,2-1 0 0 0,-1 0 1 0 0,0 0-1 0 0,0-1 1 0 0,0 0-1 0 0,3 0-40 0 0,3 1 140 0 0,-1 0 0 0 0,1-1 0 0 0,-1-1-1 0 0,1 0 1 0 0,-1 0 0 0 0,0-1 0 0 0,0-1 0 0 0,1 0-1 0 0,-2-1 1 0 0,1 0 0 0 0,0-1 0 0 0,-1 0 0 0 0,8-5-140 0 0,-6 3 64 0 0,1 0 0 0 0,-1-1 0 0 0,-1-1 0 0 0,1-1-1 0 0,-1 1 1 0 0,-1-2 0 0 0,0 0 0 0 0,-1 0 0 0 0,0-1 0 0 0,0 0 0 0 0,-1-1 0 0 0,-1 0 0 0 0,0 0 0 0 0,-1-1 0 0 0,-1 1 0 0 0,0-2 0 0 0,0 1 0 0 0,-2-1 0 0 0,0 0 0 0 0,2-13-64 0 0,-5 26-10 0 0,-1 0 0 0 0,0 1 0 0 0,0-1 0 0 0,0 0 0 0 0,0 1 0 0 0,-1-1 0 0 0,1 0 0 0 0,0 1 0 0 0,-1-1 0 0 0,1 0 1 0 0,-1 1-1 0 0,1-1 0 0 0,-1 1 0 0 0,0-1 0 0 0,1 1 0 0 0,-1-1 0 0 0,0 1 0 0 0,0 0 0 0 0,0-1 0 0 0,0 1 0 0 0,-1 0 0 0 0,1 0 0 0 0,0 0 0 0 0,0-1 1 0 0,-1 1-1 0 0,1 1 0 0 0,-1-1 0 0 0,1 0 0 0 0,-1 0 0 0 0,1 0 0 0 0,-1 1 0 0 0,1-1 0 0 0,-1 1 0 0 0,0 0 0 0 0,1-1 0 0 0,-1 1 0 0 0,0 0 0 0 0,1 0 1 0 0,-1 0-1 0 0,0 0 0 0 0,1 0 0 0 0,-1 0 0 0 0,0 0 0 0 0,1 1 0 0 0,-1-1 0 0 0,0 1 0 0 0,1-1 0 0 0,-1 1 0 0 0,1-1 0 0 0,-1 1 0 0 0,1 0 0 0 0,-1 0 1 0 0,1 0-1 0 0,-1 0 10 0 0,-6 7-45 0 0,0 0 1 0 0,0 0 0 0 0,1 0-1 0 0,0 1 1 0 0,1 0 0 0 0,0 1-1 0 0,0-1 1 0 0,1 1 0 0 0,0 0-1 0 0,1 0 1 0 0,0 1 0 0 0,1-1 0 0 0,0 1-1 0 0,1 0 1 0 0,0 0 0 0 0,0 0-1 0 0,1 0 1 0 0,1 0 0 0 0,0 0-1 0 0,0 0 1 0 0,1 0 0 0 0,1 4 44 0 0,0-6-18 0 0,1 0 1 0 0,0 0 0 0 0,0 0 0 0 0,1 0-1 0 0,1-1 1 0 0,-1 0 0 0 0,1 0 0 0 0,0 0-1 0 0,1-1 1 0 0,0 1 0 0 0,0-1 0 0 0,1-1-1 0 0,-1 1 1 0 0,1-1 0 0 0,1 0 0 0 0,-1-1-1 0 0,1 1 1 0 0,0-2 0 0 0,1 1 0 0 0,-1-1-1 0 0,1 0 1 0 0,-1-1 0 0 0,1 0 0 0 0,0 0-1 0 0,1-1 1 0 0,-1 0 0 0 0,0-1 0 0 0,0 0-1 0 0,1-1 1 0 0,-1 1 0 0 0,1-2 0 0 0,-1 1 17 0 0,55-22-2332 0 0,-31-7-5437 0 0,-24 21 135 0 0</inkml:trace>
  <inkml:trace contextRef="#ctx0" brushRef="#br0" timeOffset="4113.791">3581 30 7370 0 0,'0'0'1225'0'0,"0"0"-427"0"0,0 0-121 0 0,0 0 249 0 0,0 0 313 0 0,0 0 168 0 0,0 0-76 0 0,0 0-206 0 0,0 0-198 0 0,0 0-167 0 0,0 0-153 0 0,37-4-123 0 0,118-11-91 0 0,80 4 657 0 0,-234 11-1049 0 0,0 0-1 0 0,0 0 1 0 0,-1 0 0 0 0,1 0-1 0 0,0 0 1 0 0,0 0 0 0 0,0 0-1 0 0,0 0 1 0 0,-1 1 0 0 0,1-1-1 0 0,0 0 1 0 0,0 0-1 0 0,0 1 1 0 0,-1-1 0 0 0,1 1-1 0 0,0-1 1 0 0,-1 0 0 0 0,1 1-1 0 0,0-1 1 0 0,-1 1 0 0 0,1 0-1 0 0,0-1 1 0 0,-1 1 0 0 0,1-1-1 0 0,-1 1 1 0 0,1 0 0 0 0,-1-1-1 0 0,1 1 1 0 0,-1 0 0 0 0,0 0-1 0 0,1-1 1 0 0,-1 1 0 0 0,0 0-1 0 0,0 0 1 0 0,1 0-1 0 0,-1 0 1 0 0,0-1 0 0 0,0 1-1 0 0,0 0 1 0 0,0 0 0 0 0,0 0-1 0 0,0 0 1 0 0,0-1 0 0 0,-1 1-1 0 0,1 0 1 0 0,0 0 0 0 0,0 0-1 0 0,0-1 1 0 0,-1 1 0 0 0,1 0-1 0 0,-1 0 1 0 0,1-1 0 0 0,0 1-1 0 0,-1 0 1 0 0,0 0-1 0 0,-26 42 203 0 0,-58 51 238 0 0,84-93-437 0 0,0 0 1 0 0,-1 0-1 0 0,1 1 0 0 0,0-1 0 0 0,1 1 1 0 0,-1-1-1 0 0,0 1 0 0 0,0-1 0 0 0,1 1 1 0 0,-1-1-1 0 0,1 1 0 0 0,-1 0 0 0 0,1-1 1 0 0,-1 1-1 0 0,1 0 0 0 0,0-1 1 0 0,0 1-1 0 0,0 0 0 0 0,0 0 0 0 0,0-1 1 0 0,1 1-1 0 0,-1 0 0 0 0,0-1 0 0 0,1 1 1 0 0,-1 0-1 0 0,1-1 0 0 0,0 1 0 0 0,-1-1 1 0 0,1 1-1 0 0,0-1 0 0 0,0 1 0 0 0,0-1 1 0 0,0 0-1 0 0,0 1 0 0 0,0-1 0 0 0,1 0 1 0 0,-1 0-1 0 0,0 0 0 0 0,0 0 0 0 0,1 0 1 0 0,-1 0-1 0 0,1 0 0 0 0,-1 0 0 0 0,1 0-4 0 0,73 13 497 0 0,-55-14-656 0 0,0-1-1 0 0,0-1 1 0 0,-1-1-1 0 0,1 0 1 0 0,-1-2 0 0 0,1 0-1 0 0,9-5 160 0 0,-7 3-2344 0 0,-7 3-2578 0 0,-14 4 4038 0 0,11-4-10325 0 0</inkml:trace>
</inkml:ink>
</file>

<file path=ppt/ink/ink5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6.9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448 52 1848 0 0,'0'0'2648'0'0,"0"0"-793"0"0,0 0-254 0 0,0 0 68 0 0,0 0 134 0 0,0 0 40 0 0,0 0-204 0 0,0 0-326 0 0,0 0-335 0 0,0 0-318 0 0,0 0-252 0 0,0-4-166 0 0,-1-7-89 0 0,-1 18 16 0 0,-5 35 177 0 0,2-9-93 0 0,-50 315 1021 0 0,36-108-3255 0 0,19-240 925 0 0,0 0-367 0 0,0-3-4253 0 0,0-12-1571 0 0,0 7 3928 0 0</inkml:trace>
  <inkml:trace contextRef="#ctx0" brushRef="#br0" timeOffset="271.24">0 100 1144 0 0,'0'0'1947'0'0,"0"0"-885"0"0,0 0-289 0 0,0 0 266 0 0,0 0 442 0 0,0 0 287 0 0,0 0-12 0 0,0 0-230 0 0,0 0-210 0 0,32 1-143 0 0,102 4-109 0 0,-68-4 197 0 0,0-3 1 0 0,1-3 0 0 0,52-11-1262 0 0,-74 9 276 0 0,405-69-103 0 0,-445 75-713 0 0,24 1-1140 0 0,-20 11-7690 0 0,-9-7 677 0 0</inkml:trace>
  <inkml:trace contextRef="#ctx0" brushRef="#br0" timeOffset="584.664">775 391 4137 0 0,'0'0'1488'0'0,"0"0"-210"0"0,0 0 54 0 0,0 0 275 0 0,0 0 163 0 0,0 0-123 0 0,0 0-330 0 0,0 0-296 0 0,0 0-200 0 0,0 0-149 0 0,0 0-108 0 0,32 0-81 0 0,98 0-65 0 0,114 0 789 0 0,-164-5-3875 0 0,-74 3 980 0 0,-4 1-7357 0 0,-2 1 2684 0 0</inkml:trace>
  <inkml:trace contextRef="#ctx0" brushRef="#br0" timeOffset="774.214">833 648 3753 0 0,'0'0'1447'0'0,"0"0"-508"0"0,0 0 256 0 0,0 0 557 0 0,0 0 308 0 0,0 0-70 0 0,0 0-452 0 0,0 0-473 0 0,0 0-346 0 0,0 0-251 0 0,33-1-184 0 0,107-5-144 0 0,9-20-642 0 0,-91 11-1721 0 0,-18 5-4764 0 0,-22 6-651 0 0</inkml:trace>
</inkml:ink>
</file>

<file path=ppt/ink/ink5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36.9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889 60 0 0 0,'0'0'994'0'0,"0"0"47"0"0,0 0-66 0 0,5-2-9 0 0,-1 0-509 0 0,6-3-205 0 0,1 3 3586 0 0,-9-4 3436 0 0,-12-6-5721 0 0,-10 5-1366 0 0,0 1-1 0 0,0 1 0 0 0,0 1 1 0 0,0 0-1 0 0,-1 2 1 0 0,1 0-1 0 0,-1 2 0 0 0,0 0 1 0 0,-18 3-187 0 0,-17-2 84 0 0,11 2-18 0 0,0 2-1 0 0,1 2 1 0 0,-1 2-1 0 0,2 2 1 0 0,-1 2-1 0 0,2 2 1 0 0,-5 3-66 0 0,-42 30-8 0 0,88-46-16 0 0,0 0 0 0 0,0 0 0 0 0,0 1 0 0 0,0-1 0 0 0,1 0 1 0 0,-1 1-1 0 0,1-1 0 0 0,-1 1 0 0 0,1-1 0 0 0,0 1 0 0 0,0-1 0 0 0,0 0 0 0 0,0 1 1 0 0,0-1-1 0 0,1 1 0 0 0,-1-1 0 0 0,1 1 0 0 0,-1-1 0 0 0,1 0 0 0 0,0 0 0 0 0,0 1 0 0 0,0-1 1 0 0,0 0-1 0 0,1 0 0 0 0,-1 0 0 0 0,1 0 0 0 0,-1 0 0 0 0,1 0 0 0 0,-1 0 0 0 0,1-1 1 0 0,0 1-1 0 0,1 0 24 0 0,75 46-39 0 0,142 23 236 0 0,-219-71-188 0 0,1 0-1 0 0,-1 1 0 0 0,0-1 0 0 0,0 0 1 0 0,0 1-1 0 0,0-1 0 0 0,0 1 1 0 0,0-1-1 0 0,0 1 0 0 0,0 0 0 0 0,0 0 1 0 0,0-1-1 0 0,-1 1 0 0 0,1 0 0 0 0,0 0 1 0 0,0 0-1 0 0,-1 0 0 0 0,1-1 1 0 0,0 1-1 0 0,-1 0 0 0 0,1 0 0 0 0,-1 1 1 0 0,1-1-1 0 0,-1 0 0 0 0,0 0 0 0 0,1 0 1 0 0,-1 0-1 0 0,0 0 0 0 0,0 0 1 0 0,0 0-1 0 0,0 1 0 0 0,0-1 0 0 0,0 0 1 0 0,0 0-1 0 0,0 0 0 0 0,0 0 0 0 0,0 0 1 0 0,-1 1-1 0 0,1-1 0 0 0,-1 0 1 0 0,1 0-1 0 0,0 0 0 0 0,-1 0 0 0 0,0 0 1 0 0,1 0-1 0 0,-1 0 0 0 0,0 0 1 0 0,1-1-1 0 0,-1 1 0 0 0,0 0 0 0 0,0 0 1 0 0,0 0-1 0 0,0-1 0 0 0,0 1-8 0 0,-423 384 455 0 0,365-292-515 0 0,58-90 62 0 0,0 0 0 0 0,1 0 0 0 0,-1 0 0 0 0,0 0 1 0 0,1 1-1 0 0,0-1 0 0 0,0 0 0 0 0,0 0 0 0 0,0 0 0 0 0,0 0 0 0 0,0 1 0 0 0,1-1 1 0 0,0 0-1 0 0,-1 0 0 0 0,1 0 0 0 0,0 0 0 0 0,1 0 0 0 0,-1 0 0 0 0,1 0 0 0 0,-1-1 1 0 0,1 1-1 0 0,0 0 0 0 0,0-1 0 0 0,0 1 0 0 0,0-1 0 0 0,0 0 0 0 0,0 0 0 0 0,1 0 1 0 0,-1 0-1 0 0,1 0 0 0 0,0 0 0 0 0,1 0-2 0 0,12 4 81 0 0,0-2 0 0 0,0 1 0 0 0,0-2-1 0 0,1 0 1 0 0,0-1 0 0 0,-1-1 0 0 0,1-1 0 0 0,0 0 0 0 0,-1-1 0 0 0,1-1 0 0 0,0 0-1 0 0,-1-1 1 0 0,0-1 0 0 0,0-1 0 0 0,12-4-81 0 0,-23 8 19 0 0,74-23 227 0 0,-2-4 1 0 0,61-30-247 0 0,-136 57-1 0 0,76-41-735 0 0,-54 25-2689 0 0,-1-1-4528 0 0,-15 12 1650 0 0,0 5 3129 0 0</inkml:trace>
  <inkml:trace contextRef="#ctx0" brushRef="#br0" timeOffset="266.99">1427 450 9490 0 0,'0'0'1595'0'0,"0"0"-601"0"0,0 0-352 0 0,0 0 219 0 0,0 0 367 0 0,0 0 239 0 0,0 0-71 0 0,0 0-292 0 0,0 0-275 0 0,-23 35-264 0 0,-70 108-196 0 0,-52 73 265 0 0,4 19-3324 0 0,123-215-378 0 0,3-10-5158 0 0,10-6 1036 0 0</inkml:trace>
  <inkml:trace contextRef="#ctx0" brushRef="#br0" timeOffset="515.738">991 524 11346 0 0,'0'0'1011'0'0,"0"0"-429"0"0,0 0-149 0 0,0 0 226 0 0,0 0 272 0 0,0 0 92 0 0,0 0-84 0 0,0 0-146 0 0,0 0-167 0 0,0 0-132 0 0,33 32-84 0 0,107 99-38 0 0,-44-66 337 0 0,138 38 268 0 0,-129-77-8478 0 0,-96-25 1453 0 0,-4 2-1708 0 0</inkml:trace>
  <inkml:trace contextRef="#ctx0" brushRef="#br0" timeOffset="1319.87">2099 561 0 0 0,'0'0'1232'0'0,"0"0"505"0"0,0 0 74 0 0,0 0-128 0 0,0 0-183 0 0,0 0-157 0 0,0 0-168 0 0,-5-6-118 0 0,-16-19-95 0 0,20 24-875 0 0,0 1-1 0 0,0-1 1 0 0,-1 0 0 0 0,1 0-1 0 0,0 1 1 0 0,0-1 0 0 0,-1 1-1 0 0,1-1 1 0 0,-1 1 0 0 0,1 0-1 0 0,0-1 1 0 0,-1 1 0 0 0,1 0-1 0 0,-1 0 1 0 0,1 0 0 0 0,-1 0-1 0 0,1 0 1 0 0,-1 0 0 0 0,1 1 0 0 0,0-1-1 0 0,-1 0 1 0 0,1 1 0 0 0,-1-1-1 0 0,1 1 1 0 0,0 0 0 0 0,0-1-1 0 0,-1 1 1 0 0,1 0 0 0 0,0 0-1 0 0,0-1 1 0 0,0 1 0 0 0,0 0-1 0 0,0 0 1 0 0,-1 1-87 0 0,-2 1 171 0 0,-126 90 1188 0 0,116-83-1342 0 0,0 2 0 0 0,1-1 0 0 0,0 2-1 0 0,1 0 1 0 0,0 0 0 0 0,1 1 0 0 0,1 0 0 0 0,0 1 0 0 0,1 0 0 0 0,1 1-1 0 0,0 0 1 0 0,1 0 0 0 0,1 0 0 0 0,0 1 0 0 0,1 0 0 0 0,1 1 0 0 0,-2 15-17 0 0,5-28 21 0 0,0 0 0 0 0,1 0 0 0 0,-1 0 0 0 0,1 0 0 0 0,0 1 0 0 0,0-1 0 0 0,0 0 0 0 0,1 0 0 0 0,0 0 0 0 0,0 0 0 0 0,0 0 0 0 0,1 0 0 0 0,0 0 0 0 0,0-1 0 0 0,0 1 0 0 0,0 0 0 0 0,1-1 1 0 0,-1 0-1 0 0,1 1 0 0 0,0-1 0 0 0,1 0 0 0 0,-1 0 0 0 0,1-1 0 0 0,-1 1 0 0 0,1-1 0 0 0,0 0 0 0 0,1 0 0 0 0,-1 0 0 0 0,0-1 0 0 0,1 1 0 0 0,-1-1 0 0 0,5 1-21 0 0,0 0 147 0 0,0-1 0 0 0,0-1 0 0 0,0 0 0 0 0,1 0 0 0 0,-1 0 0 0 0,1-2 0 0 0,-1 1-1 0 0,0-1 1 0 0,1 0 0 0 0,-1-1 0 0 0,0 0 0 0 0,0 0 0 0 0,0-1 0 0 0,0-1 0 0 0,0 1 0 0 0,-1-1 0 0 0,0-1 0 0 0,1 1-1 0 0,-2-2 1 0 0,1 1 0 0 0,6-7-147 0 0,16-13 288 0 0,-1-2 0 0 0,-2-2 0 0 0,-1 0 0 0 0,14-21-288 0 0,-27 34 44 0 0,68-87 311 0 0,-81 102-353 0 0,0 1-17 0 0,0 0 0 0 0,0-1 0 0 0,1 1 0 0 0,-1-1 0 0 0,0 1 0 0 0,0 0 0 0 0,1-1 0 0 0,-1 1 0 0 0,0 0 0 0 0,0-1 0 0 0,1 1 0 0 0,-1 0 0 0 0,0 0 0 0 0,1-1 0 0 0,-1 1 0 0 0,0 0 0 0 0,1 0 0 0 0,-1-1 0 0 0,1 1 0 0 0,-1 0 0 0 0,0 0 0 0 0,1 0 0 0 0,-1 0 0 0 0,1 0 0 0 0,-1 0 0 0 0,1 0 0 0 0,-1 0 0 0 0,0 0 0 0 0,1 0 0 0 0,-1 0 0 0 0,1 0 0 0 0,-1 0 0 0 0,1 0 0 0 0,-1 0-1 0 0,0 0 1 0 0,1 0 0 0 0,-1 0 0 0 0,1 0 0 0 0,-1 1 0 0 0,0-1 0 0 0,1 0 0 0 0,-1 0 0 0 0,0 1 0 0 0,1-1 0 0 0,-1 0 0 0 0,0 0 0 0 0,1 1 0 0 0,-1-1 0 0 0,0 0 0 0 0,0 1 0 0 0,1-1 0 0 0,-1 0 0 0 0,0 1 0 0 0,0-1 0 0 0,1 1 0 0 0,-1-1 0 0 0,0 0 0 0 0,0 1 0 0 0,0-1 0 0 0,0 1 0 0 0,0-1 0 0 0,0 1 0 0 0,0-1 0 0 0,0 0 0 0 0,0 1 15 0 0,3 5-228 0 0,0 0 1 0 0,0 0-1 0 0,1 0 0 0 0,-1-1 0 0 0,1 0 1 0 0,0 1-1 0 0,1-2 0 0 0,-1 1 0 0 0,1 0 0 0 0,0-1 1 0 0,0 0-1 0 0,1 0 0 0 0,0 0 228 0 0,49 28-8297 0 0,-39-24 3936 0 0,-3-1-1619 0 0</inkml:trace>
  <inkml:trace contextRef="#ctx0" brushRef="#br0" timeOffset="1806.081">2456 1132 896 0 0,'0'0'2669'0'0,"0"0"-518"0"0,0 0-189 0 0,0 0 78 0 0,0 0 75 0 0,0 0-150 0 0,0 0-378 0 0,0 0-415 0 0,0 0-288 0 0,9-32-182 0 0,30-98-156 0 0,33-32 759 0 0,-56 135-1117 0 0,2 1 1 0 0,1 1-1 0 0,1 1 1 0 0,1 1-1 0 0,20-17-188 0 0,-37 36 8 0 0,-4 3-9 0 0,1 0-1 0 0,-1 0 1 0 0,1-1-1 0 0,-1 1 1 0 0,1 0-1 0 0,-1 0 1 0 0,1 0-1 0 0,0 1 1 0 0,0-1-1 0 0,0 0 1 0 0,-1 0-1 0 0,1 0 1 0 0,0 0-1 0 0,0 1 1 0 0,0-1-1 0 0,0 0 1 0 0,0 1-1 0 0,0-1 1 0 0,0 1-1 0 0,0-1 0 0 0,1 1 1 0 0,-1 0-1 0 0,0-1 1 0 0,0 1-1 0 0,0 0 1 0 0,0 0-1 0 0,1 0 1 0 0,-1 0-1 0 0,0 0 1 0 0,0 0-1 0 0,0 0 1 0 0,1 0-1 0 0,-1 0 1 0 0,0 1-1 0 0,0-1 1 0 0,0 0-1 0 0,0 1 1 0 0,0-1-1 0 0,0 1 1 0 0,0 0-1 0 0,0-1 0 0 0,0 1 1 0 0,0-1-1 0 0,0 1 1 0 0,0 0-1 0 0,0 0 1 0 0,0 0-1 0 0,0 0 1 0 0,-1 0-1 0 0,1-1 1 0 0,0 1-1 0 0,-1 0 1 0 0,1 1-1 0 0,-1-1 1 0 0,1 0-1 0 0,-1 0 1 0 0,1 0-1 0 0,-1 0 1 0 0,0 0-1 0 0,1 0 1 0 0,-1 1-1 0 0,0-1 1 0 0,0 0-1 0 0,0 0 0 0 0,0 0 1 0 0,0 0-1 0 0,0 1 1 0 0,0-1-1 0 0,-1 0 1 0 0,1 0 1 0 0,-7 134 261 0 0,6-131-253 0 0,0-2-6 0 0,0 0 0 0 0,0 0 0 0 0,1 0 0 0 0,-1 0 0 0 0,0 0 0 0 0,1 1 0 0 0,-1-1 0 0 0,1 0 0 0 0,0 0 0 0 0,-1 0 0 0 0,1 0 0 0 0,0 0 0 0 0,1 1 0 0 0,-1-1 0 0 0,0 0 0 0 0,0 0 0 0 0,1 0 0 0 0,0 0 0 0 0,-1 0 0 0 0,1 0 0 0 0,0 0 0 0 0,0 0 0 0 0,0 0 0 0 0,0 0 0 0 0,0 0 0 0 0,0 0 0 0 0,1-1 0 0 0,-1 1 0 0 0,1 0 0 0 0,-1-1 0 0 0,1 1 0 0 0,0-1 0 0 0,-1 0 0 0 0,1 0 0 0 0,0 1 0 0 0,0-1 0 0 0,0 0 0 0 0,0 0 0 0 0,0-1 0 0 0,1 1-2 0 0,6-1 85 0 0,0 0 0 0 0,0-1 0 0 0,-1 0 0 0 0,1-1 0 0 0,0 0 0 0 0,-1-1 0 0 0,1 0 0 0 0,-1 0 0 0 0,0 0 0 0 0,0-1 0 0 0,4-3-85 0 0,166-92 607 0 0,-172 96-604 0 0,0 0 1 0 0,1 0 0 0 0,0 1-1 0 0,-1 0 1 0 0,1 0-1 0 0,0 0 1 0 0,0 1 0 0 0,0 0-1 0 0,0 1 1 0 0,0-1-1 0 0,0 1 1 0 0,0 0 0 0 0,6 2-4 0 0,-12-1 1 0 0,1 1 1 0 0,0-1 0 0 0,0 1 0 0 0,-1-1 0 0 0,1 1-1 0 0,-1 0 1 0 0,1-1 0 0 0,-1 1 0 0 0,0 0 0 0 0,0 0-1 0 0,0 0 1 0 0,0 0 0 0 0,0 0 0 0 0,0 0 0 0 0,0 1-1 0 0,-1-1 1 0 0,1 0 0 0 0,-1 0 0 0 0,0 0 0 0 0,1 1-1 0 0,-1-1 1 0 0,0 2-2 0 0,1 1 5 0 0,4 197-116 0 0,16-165-1374 0 0,-8-31-1719 0 0,2-5-3591 0 0,-9-1-821 0 0</inkml:trace>
  <inkml:trace contextRef="#ctx0" brushRef="#br0" timeOffset="2518.02">3446 701 4369 0 0,'0'0'2292'0'0,"0"0"-922"0"0,0 0-344 0 0,0 0 187 0 0,0 0 245 0 0,0 0 86 0 0,0 0-210 0 0,0 0-321 0 0,0 0-210 0 0,0 0-123 0 0,0 0-52 0 0,0 0-53 0 0,0 0-73 0 0,11 35-114 0 0,32 111-99 0 0,-32-44 105 0 0,-13-73-339 0 0,0-1 0 0 0,-2 1 0 0 0,-1-1 0 0 0,-1 0 0 0 0,-2-1 1 0 0,-1 1-1 0 0,0-2 0 0 0,-8 12-55 0 0,13-29 31 0 0,0 0 0 0 0,-1-1 0 0 0,0 0 0 0 0,0 1 0 0 0,-1-2 0 0 0,0 1 0 0 0,-1-1 0 0 0,1 0 0 0 0,-2 0 0 0 0,1-1 0 0 0,-2 1-31 0 0,9-6 10 0 0,-1-1-1 0 0,1 1 1 0 0,0-1-1 0 0,-1 0 0 0 0,1 1 1 0 0,-1-1-1 0 0,1 1 0 0 0,-1-1 1 0 0,1 0-1 0 0,-1 0 0 0 0,1 1 1 0 0,-1-1-1 0 0,0 0 1 0 0,1 0-1 0 0,-1 0 0 0 0,1 1 1 0 0,-1-1-1 0 0,0 0 0 0 0,1 0 1 0 0,-1 0-1 0 0,0 0 1 0 0,1 0-1 0 0,-1 0 0 0 0,1 0 1 0 0,-1 0-1 0 0,0-1 0 0 0,1 1 1 0 0,-1 0-1 0 0,1 0 1 0 0,-1 0-1 0 0,1-1 0 0 0,-1 1 1 0 0,0 0-1 0 0,1-1 0 0 0,-1 1 1 0 0,1 0-1 0 0,-1-1 1 0 0,1 1-1 0 0,0-1 0 0 0,-1 1 1 0 0,1-1-1 0 0,-1 1 0 0 0,1-1 1 0 0,0 1-1 0 0,-1-1 0 0 0,1 1 1 0 0,0-1-1 0 0,0 1 1 0 0,-1-1-1 0 0,1 1 0 0 0,0-1 1 0 0,0 0-1 0 0,0 1 0 0 0,0-1 1 0 0,0 1-1 0 0,0-1 1 0 0,0 0-1 0 0,0 1-9 0 0,0-43-26 0 0,1 37 33 0 0,2-10-12 0 0,1 0 1 0 0,1 1 0 0 0,0-1-1 0 0,1 1 1 0 0,1 1 0 0 0,0-1-1 0 0,1 1 1 0 0,0 0 0 0 0,5-4 4 0 0,6-14-1 0 0,13-24-4 0 0,3 2 0 0 0,2 1 0 0 0,3 2 0 0 0,11-9 5 0 0,-41 47 8 0 0,2 1 1 0 0,-1 1-1 0 0,2 0 1 0 0,-1 1-1 0 0,1 0 1 0 0,1 1 0 0 0,0 0-1 0 0,0 1 1 0 0,1 1-1 0 0,0 0 1 0 0,0 1 0 0 0,0 0-1 0 0,1 2 1 0 0,0 0-1 0 0,0 0 1 0 0,0 2 0 0 0,0 0-1 0 0,9 0-8 0 0,-22 3 21 0 0,0-1 0 0 0,0 1-1 0 0,0 0 1 0 0,-1 0 0 0 0,1 0 0 0 0,0 0-1 0 0,-1 1 1 0 0,1-1 0 0 0,-1 1 0 0 0,0 0-1 0 0,1 0 1 0 0,-1-1 0 0 0,0 1 0 0 0,0 1 0 0 0,0-1-1 0 0,0 0 1 0 0,-1 0 0 0 0,1 1 0 0 0,-1-1-1 0 0,1 1 1 0 0,-1-1 0 0 0,0 1 0 0 0,0 0-1 0 0,0-1 1 0 0,0 1 0 0 0,0 0 0 0 0,-1 0-1 0 0,1 0 1 0 0,-1 0 0 0 0,0-1 0 0 0,0 2-21 0 0,-8 92 543 0 0,4-81-508 0 0,0-1 0 0 0,-1 0 1 0 0,-1 0-1 0 0,0 0 0 0 0,-1 0 0 0 0,-1-1 0 0 0,0 0 0 0 0,0-1 0 0 0,-2 0 1 0 0,1 0-1 0 0,-1-1 0 0 0,-1 0 0 0 0,0-1 0 0 0,-1 0 0 0 0,0-1 0 0 0,0 0 0 0 0,-1-1 1 0 0,0 0-1 0 0,0-1 0 0 0,-1-1 0 0 0,0 0 0 0 0,0 0 0 0 0,-3-1-35 0 0,-106 6-1036 0 0,120-11 881 0 0,-1 0-1 0 0,1 0 1 0 0,0 0-1 0 0,0-1 1 0 0,0 0 0 0 0,-1 1-1 0 0,1-1 1 0 0,0-1-1 0 0,0 1 1 0 0,0 0-1 0 0,1-1 1 0 0,-1 1 0 0 0,0-1-1 0 0,0 0 1 0 0,1 0-1 0 0,-1 0 1 0 0,1 0-1 0 0,0 0 1 0 0,-1-1 0 0 0,1 1-1 0 0,0-1 1 0 0,0 0-1 0 0,1 1 1 0 0,-1-1 0 0 0,1 0-1 0 0,-1 0 1 0 0,0-3 155 0 0,0 1-874 0 0,0-1 1 0 0,1 1-1 0 0,0-1 1 0 0,0 0-1 0 0,0 0 1 0 0,1 1-1 0 0,0-1 1 0 0,0 0 0 0 0,0 0-1 0 0,1 1 1 0 0,-1-1-1 0 0,2 0 1 0 0,-1 1-1 0 0,0-1 1 0 0,2-1 873 0 0,4-9-4940 0 0</inkml:trace>
  <inkml:trace contextRef="#ctx0" brushRef="#br0" timeOffset="2770.934">4286 93 10690 0 0,'0'0'1302'0'0,"0"0"-489"0"0,0 0-38 0 0,0 0 359 0 0,0 0 347 0 0,0 0 124 0 0,0 0-192 0 0,0 0-367 0 0,0 0-298 0 0,-4 33-197 0 0,-11 107-152 0 0,-24 63 638 0 0,-16 201-2444 0 0,50-385-2341 0 0,3-16-1139 0 0,0-2-3833 0 0,2-1 4488 0 0</inkml:trace>
  <inkml:trace contextRef="#ctx0" brushRef="#br0" timeOffset="3065.745">4304 822 0 0 0,'0'0'388'0'0,"0"0"916"0"0,0 0 402 0 0,0 0 226 0 0,0 0 214 0 0,0 0 65 0 0,0 0-86 0 0,0 0-141 0 0,32 16-175 0 0,100 48-194 0 0,-57-47 394 0 0,-60-18-1467 0 0,-4 1-383 0 0,0-1 0 0 0,1 0 1 0 0,-1-1-1 0 0,0 0 0 0 0,-1-1 0 0 0,1 0 1 0 0,0 0-1 0 0,-1-1 0 0 0,0-1 0 0 0,0 0 1 0 0,0 0-1 0 0,0-1 0 0 0,-1 0 0 0 0,0-1 1 0 0,0 1-1 0 0,-1-2 0 0 0,0 0 0 0 0,0 0 1 0 0,-1 0-1 0 0,0-1 0 0 0,0 0 0 0 0,-1 0 1 0 0,0 0-1 0 0,-1-1 0 0 0,0 0 0 0 0,0 0 1 0 0,-1-1-1 0 0,-1 1 0 0 0,0-1 0 0 0,0 0 1 0 0,-1 0-1 0 0,0 0 0 0 0,-1 0 0 0 0,0-2-159 0 0,-1 10-23 0 0,0-1 0 0 0,0 1 0 0 0,-1 0-1 0 0,1 0 1 0 0,-1-1 0 0 0,0 1 0 0 0,0 0 0 0 0,0 0-1 0 0,0 0 1 0 0,-1 0 0 0 0,1 0 0 0 0,-1 0-1 0 0,0 0 1 0 0,0 1 0 0 0,0-1 0 0 0,0 1-1 0 0,0-1 1 0 0,0 1 0 0 0,-1 0 0 0 0,1-1 0 0 0,-1 1-1 0 0,0 1 1 0 0,1-1 0 0 0,-1 0 0 0 0,0 1-1 0 0,0-1 1 0 0,0 1 0 0 0,0 0 0 0 0,0 0-1 0 0,-1 0 1 0 0,1 0 0 0 0,0 1 0 0 0,-1-1 23 0 0,-4 0-80 0 0,-1 0 1 0 0,0 0-1 0 0,-1 1 1 0 0,1 0 0 0 0,0 1-1 0 0,0-1 1 0 0,0 2-1 0 0,1-1 1 0 0,-1 2-1 0 0,0-1 1 0 0,-7 4 79 0 0,-2 2-83 0 0,1 2 1 0 0,0 0-1 0 0,1 1 1 0 0,0 0-1 0 0,1 1 0 0 0,0 1 1 0 0,1 0-1 0 0,1 2 1 0 0,0-1-1 0 0,0 1 0 0 0,2 1 1 0 0,0 0-1 0 0,1 1 1 0 0,0 0-1 0 0,-1 7 83 0 0,7-17-88 0 0,0 0 1 0 0,1 0-1 0 0,0 1 1 0 0,1-1-1 0 0,0 1 0 0 0,0-1 1 0 0,0 1-1 0 0,1 0 1 0 0,1 0-1 0 0,-1 0 0 0 0,1 0 1 0 0,0-1-1 0 0,1 1 0 0 0,0 0 1 0 0,0 0-1 0 0,0 0 1 0 0,1-1-1 0 0,1 1 0 0 0,-1-1 1 0 0,1 1-1 0 0,0-1 0 0 0,1 0 1 0 0,0 0-1 0 0,0-1 1 0 0,0 1-1 0 0,1-1 0 0 0,0 0 1 0 0,0 0-1 0 0,1 0 1 0 0,1 1 87 0 0,8 2-407 0 0,1 0 1 0 0,0 0 0 0 0,1-2-1 0 0,-1 0 1 0 0,1-1-1 0 0,1-1 1 0 0,-1 0 0 0 0,1-1-1 0 0,0-1 1 0 0,0-1 0 0 0,0 0-1 0 0,7-2 407 0 0,79 2-9200 0 0,-97-2 8184 0 0,16 0-3569 0 0</inkml:trace>
  <inkml:trace contextRef="#ctx0" brushRef="#br0" timeOffset="4039.733">5611 336 2665 0 0,'0'0'1217'0'0,"0"0"-559"0"0,0 0-312 0 0,0 0 148 0 0,0 0 439 0 0,0 0 438 0 0,0 0 218 0 0,0 0 4 0 0,0 0-122 0 0,0 0-142 0 0,0 0-112 0 0,0 0-105 0 0,38-2-138 0 0,118-8-149 0 0,-148 10-739 0 0,-1-1 0 0 0,1 0 0 0 0,-1 0 0 0 0,0 0 0 0 0,1-1 0 0 0,-1 0 0 0 0,0-1 0 0 0,0 1 0 0 0,0-1 0 0 0,0-1 0 0 0,-1 1 0 0 0,3-3-86 0 0,7-4 203 0 0,17-9-4 0 0,-1-1-1 0 0,-1-1 0 0 0,0-2 0 0 0,-2-1 0 0 0,-1-2 0 0 0,-1 0 0 0 0,14-20-198 0 0,-9-3 762 0 0,-32 49-641 0 0,0 5-163 0 0,-27 139-61 0 0,7 1 0 0 0,3 53 103 0 0,11-82-263 0 0,-5-1 1 0 0,-11 40 262 0 0,19-140-151 0 0,0 0 1 0 0,-1 0-1 0 0,0-1 1 0 0,-1 1-1 0 0,-1-1 1 0 0,0-1-1 0 0,-1 1 1 0 0,0-1-1 0 0,-1 0 1 0 0,-1-1-1 0 0,0 1 1 0 0,-1-2 0 0 0,0 1-1 0 0,0-2 1 0 0,-1 1-1 0 0,-1-1 1 0 0,0-1-1 0 0,-11 7 151 0 0,7-7-120 0 0,-1-1-1 0 0,0 0 0 0 0,0-1 1 0 0,0-1-1 0 0,-1-1 1 0 0,0 0-1 0 0,0-1 0 0 0,-1-1 1 0 0,1-1-1 0 0,-1-1 1 0 0,1 0-1 0 0,-12-2 121 0 0,26 1 21 0 0,0-1 0 0 0,-1 1 0 0 0,1-1 0 0 0,0 0-1 0 0,0 0 1 0 0,0-1 0 0 0,-1 1 0 0 0,2-1 0 0 0,-1 0 0 0 0,0 0 0 0 0,0 0 0 0 0,1-1-1 0 0,-1 1 1 0 0,1-1 0 0 0,-1 0 0 0 0,1 0 0 0 0,0 0 0 0 0,0 0 0 0 0,1 0-1 0 0,-1-1 1 0 0,1 1 0 0 0,-1-1 0 0 0,1 0 0 0 0,0 0 0 0 0,1 0 0 0 0,-1 0 0 0 0,1 0-1 0 0,-1 0 1 0 0,1 0 0 0 0,0 0 0 0 0,1-1 0 0 0,-1 1 0 0 0,1 0 0 0 0,0-1-1 0 0,0 1 1 0 0,0 0 0 0 0,1 0 0 0 0,-1-1 0 0 0,1 1 0 0 0,0 0 0 0 0,0 0-1 0 0,1 0 1 0 0,-1 0 0 0 0,1 0 0 0 0,2-4-21 0 0,20-26 169 0 0,2 1 1 0 0,1 2-1 0 0,2 1 1 0 0,1 0-1 0 0,1 3 0 0 0,1 0 1 0 0,1 2-1 0 0,2 2 0 0 0,0 1 1 0 0,33-14-170 0 0,-34 18-94 0 0,0 2 0 0 0,0 2 0 0 0,2 1 0 0 0,0 2 0 0 0,16-2 94 0 0,48-6-3608 0 0,-32 15-7976 0 0,-54 4 8243 0 0</inkml:trace>
  <inkml:trace contextRef="#ctx0" brushRef="#br0" timeOffset="4297.899">6686 605 848 0 0,'0'0'3597'0'0,"0"0"-1307"0"0,0 0-481 0 0,0 0-16 0 0,0 0-25 0 0,0 0-151 0 0,0 0-281 0 0,0 0-324 0 0,0 0-280 0 0,0 0-236 0 0,-30 33-165 0 0,-94 101-134 0 0,121-132-190 0 0,0 0-1 0 0,0 0 0 0 0,0 1 0 0 0,0-1 0 0 0,1 1 0 0 0,-1 0 0 0 0,1 0 0 0 0,0 0 0 0 0,0 0 0 0 0,0 0 0 0 0,0 0 0 0 0,1 0 1 0 0,-1 0-1 0 0,1 1 0 0 0,-1-1 0 0 0,1 1 0 0 0,1-1 0 0 0,-1 1 0 0 0,0 0 0 0 0,1-1 0 0 0,0 3-6 0 0,0 5 15 0 0,-1-6 12 0 0,1 1 1 0 0,0-1-1 0 0,0 1 0 0 0,0-1 0 0 0,0 1 1 0 0,1-1-1 0 0,0 0 0 0 0,0 1 0 0 0,0-1 0 0 0,1 0 1 0 0,0 1-1 0 0,0-1 0 0 0,0 0 0 0 0,0 0 1 0 0,1-1-1 0 0,0 1 0 0 0,0 0 0 0 0,0-1 1 0 0,1 0-1 0 0,0 0 0 0 0,-1 0 0 0 0,1 0 1 0 0,1 0-1 0 0,-1-1 0 0 0,0 0 0 0 0,1 0 0 0 0,0 0 1 0 0,0 0-1 0 0,0-1 0 0 0,0 0 0 0 0,0 0-27 0 0,1-1 124 0 0,1 0-1 0 0,-1 0 0 0 0,1 0 1 0 0,0-1-1 0 0,-1 0 1 0 0,1-1-1 0 0,0 1 0 0 0,-1-1 1 0 0,1-1-1 0 0,-1 1 0 0 0,1-1 1 0 0,-1 0-1 0 0,0 0 0 0 0,0-1 1 0 0,0 0-1 0 0,0 0 1 0 0,0 0-1 0 0,-1-1 0 0 0,1 0 1 0 0,-1 0-1 0 0,0 0 0 0 0,0-1 1 0 0,2-3-124 0 0,4-3 144 0 0,0-1 0 0 0,-1 0 0 0 0,-1 0-1 0 0,0-1 1 0 0,-1-1 0 0 0,0 1 0 0 0,-1-1 0 0 0,0-1 0 0 0,2-7-144 0 0,-5 10-126 0 0,0 1 1 0 0,-1-1-1 0 0,0 0 0 0 0,0 0 0 0 0,-1 0 0 0 0,-1 0 0 0 0,0 0 1 0 0,-1 0-1 0 0,0-1 0 0 0,-1 1 0 0 0,0 0 0 0 0,-1 0 0 0 0,-1 0 1 0 0,0 0-1 0 0,0 0 0 0 0,-1 1 0 0 0,-5-11 126 0 0,-13 7-4374 0 0,4 15-4325 0 0,12 3 965 0 0</inkml:trace>
  <inkml:trace contextRef="#ctx0" brushRef="#br0" timeOffset="4539.986">7014 1010 6489 0 0,'0'0'1925'0'0,"0"0"-66"0"0,0 0 157 0 0,0 0 1 0 0,0 0-232 0 0,0 0-360 0 0,0 0-356 0 0,0 0-221 0 0,0 0-129 0 0,0 0-121 0 0,8-36-123 0 0,24-111-90 0 0,9 24 227 0 0,-33 108-673 0 0,0 0-1 0 0,1 1 1 0 0,0 0-1 0 0,2 0 0 0 0,-1 1 1 0 0,2 0-1 0 0,0 1 1 0 0,0 0-1 0 0,1 1 1 0 0,0 1-1 0 0,11-7 62 0 0,63-13-7669 0 0,-75 29 1879 0 0,-4 1-2296 0 0</inkml:trace>
  <inkml:trace contextRef="#ctx0" brushRef="#br0" timeOffset="5227.016">8117 123 1832 0 0,'0'0'3936'0'0,"0"0"-2004"0"0,0 0-794 0 0,0 0-50 0 0,0 0 222 0 0,0 0 254 0 0,0 0 72 0 0,0 0-166 0 0,0 0-306 0 0,0 0-271 0 0,0 0-197 0 0,0 32-106 0 0,3 103-32 0 0,-15 173 1666 0 0,-41 67-1784 0 0,35-327-1284 0 0,6-53-7559 0 0,8-5-1207 0 0,4 3 5996 0 0</inkml:trace>
  <inkml:trace contextRef="#ctx0" brushRef="#br0" timeOffset="5522.048">7701 145 768 0 0,'0'0'2433'0'0,"0"0"-754"0"0,0 0-214 0 0,0 0 180 0 0,0 0 183 0 0,0 0-21 0 0,0 0-312 0 0,0 0-452 0 0,0 0-359 0 0,0 0-140 0 0,0 0 6 0 0,0 0 55 0 0,20-9 71 0 0,69-25 23 0 0,9 21 767 0 0,-67 13-1110 0 0,512-28 1426 0 0,-363 13-3648 0 0,-1-3-3319 0 0,-139 13-801 0 0,-11 2-2502 0 0</inkml:trace>
  <inkml:trace contextRef="#ctx0" brushRef="#br0" timeOffset="11160.024">0 1540 0 0 0,'0'0'611'0'0,"34"-3"98"0"0,106-12-14 0 0,62 11 2066 0 0,-13 6-1169 0 0,326-11-60 0 0,-148-13-567 0 0,149-3 370 0 0,326-35 594 0 0,-527 51-432 0 0,69 17-1497 0 0,74-11 1453 0 0,207-26-233 0 0,-121 25-286 0 0,-73 7-238 0 0,310-6-250 0 0,-323-16-105 0 0,-132-5-153 0 0,-6 5-107 0 0,-3-3-11 0 0,-113 18-48 0 0,-130 12-609 0 0,-47 5-9246 0 0,-24-12 1696 0 0</inkml:trace>
  <inkml:trace contextRef="#ctx0" brushRef="#br0" timeOffset="13456.723">8849 749 6441 0 0,'0'0'1227'0'0,"0"0"-460"0"0,0 0-455 0 0,0 0-74 0 0,0 0 354 0 0,0 0 476 0 0,0 0 334 0 0,0 0 53 0 0,0 0-274 0 0,0 0-402 0 0,0 0-352 0 0,0 4-214 0 0,-2 5-793 0 0,1 23 1370 0 0,5-25-3959 0 0,6-4-3725 0 0,-6-3 645 0 0</inkml:trace>
  <inkml:trace contextRef="#ctx0" brushRef="#br0" timeOffset="13706.904">8908 281 11891 0 0,'0'0'-72'0'0,"0"0"-313"0"0,0 0-223 0 0,0 0 0 0 0,0 0 72 0 0,0 0-120 0 0,0 0-504 0 0,0 0-921 0 0,0 0-1247 0 0,0 0 871 0 0</inkml:trace>
</inkml:ink>
</file>

<file path=ppt/ink/ink5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5.3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0 7618 0 0,'0'0'1807'0'0,"0"0"-255"0"0,0 0-32 0 0,0 0 13 0 0,0 0-130 0 0,0 0-284 0 0,0 0-337 0 0,0 0-275 0 0,0 0-203 0 0,0 0-130 0 0,0 0-116 0 0,0 0-70 0 0,0 0-41 0 0,-22 14-27 0 0,-67 41-20 0 0,68-27-70 0 0,23-26 141 0 0,60 46-428 0 0,-29-29 366 0 0,-28-17 93 0 0,0 0-1 0 0,0 0 0 0 0,0 0 0 0 0,0 0 0 0 0,0 1 0 0 0,-1 0 0 0 0,1 0 0 0 0,-1 0 0 0 0,0 1 0 0 0,0 0 0 0 0,0-1 0 0 0,0 1 0 0 0,-1 0 0 0 0,0 1 0 0 0,0-1 0 0 0,0 1 0 0 0,0-1 0 0 0,0 1 0 0 0,-1 0 0 0 0,0 0 1 0 0,0 0-1 0 0,-1 0 0 0 0,1 0 0 0 0,-1 1 0 0 0,0 1-1 0 0,-1-2 37 0 0,0 0 0 0 0,0-1 0 0 0,0 1 0 0 0,-1-1 0 0 0,0 1 0 0 0,0-1 0 0 0,0 1 0 0 0,-1-1 0 0 0,1 0 0 0 0,-1 0 0 0 0,0 1 0 0 0,0-1 0 0 0,-1-1 0 0 0,1 1 0 0 0,-1 0 0 0 0,0 0 0 0 0,0-1 0 0 0,0 0 0 0 0,0 1 0 0 0,-1-1 0 0 0,1 0 0 0 0,-1-1 0 0 0,0 1 0 0 0,0-1 0 0 0,0 0 0 0 0,0 1 0 0 0,-4 0-37 0 0,-3 1-245 0 0,1 0 0 0 0,-1-1 0 0 0,0 0 0 0 0,0 0-1 0 0,0-2 1 0 0,0 1 0 0 0,0-1 0 0 0,-1-1 0 0 0,1 0 0 0 0,0-1 0 0 0,-10-1 245 0 0,7-3-3361 0 0,7-1-3169 0 0,4 3 706 0 0</inkml:trace>
</inkml:ink>
</file>

<file path=ppt/ink/ink5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5.7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7650 0 0,'0'0'1152'0'0,"0"0"-479"0"0,0 0-179 0 0,0 0 255 0 0,0 0 368 0 0,0 0 232 0 0,0 0 31 0 0,0 0-153 0 0,0 0-209 0 0,0 0-193 0 0,0 0-119 0 0,11 36-106 0 0,35 113-119 0 0,-26-36 234 0 0,-13-27-454 0 0,-4-1 0 0 0,-4 1 0 0 0,-6 33-261 0 0,7-113-126 0 0,-1 1 1 0 0,0-1-1 0 0,0 1 0 0 0,0-1 0 0 0,-1 0 1 0 0,0 1-1 0 0,0-1 0 0 0,-1 0 0 0 0,1 0 1 0 0,-1 0-1 0 0,-1-1 0 0 0,1 1 1 0 0,-1-1-1 0 0,-1 2 126 0 0,-3-3-2782 0 0,1-7-8087 0 0,5 2 5361 0 0</inkml:trace>
  <inkml:trace contextRef="#ctx0" brushRef="#br0" timeOffset="266.141">295 258 6097 0 0,'0'0'1479'0'0,"0"0"-317"0"0,0 0-7 0 0,0 0 204 0 0,0 0 130 0 0,0 0-75 0 0,0 0-248 0 0,0 0-249 0 0,-32 22-187 0 0,-95 68-154 0 0,79-55 264 0 0,47-33-812 0 0,1 0 1 0 0,0-1-1 0 0,0 1 1 0 0,0 0-1 0 0,0-1 1 0 0,0 1-1 0 0,0 0 1 0 0,0-1 0 0 0,0 1-1 0 0,1 0 1 0 0,-1-1-1 0 0,1 1 1 0 0,-1-1-1 0 0,1 1 1 0 0,-1-1-1 0 0,1 1 1 0 0,0-1-1 0 0,0 1 1 0 0,0-1-1 0 0,0 0 1 0 0,0 1-1 0 0,0-1 1 0 0,0 0-1 0 0,0 0 1 0 0,1 0-1 0 0,-1 0 1 0 0,0 0-1 0 0,1 0 1 0 0,-1 0-1 0 0,1 0 1 0 0,-1-1-1 0 0,1 1 1 0 0,-1 0-1 0 0,1-1 1 0 0,0 1-1 0 0,-1-1 1 0 0,1 0-1 0 0,-1 0 1 0 0,1 1-1 0 0,0-1 1 0 0,-1 0-1 0 0,1 0-28 0 0,10 5 193 0 0,-1-1-90 0 0,0 0 0 0 0,0 1 1 0 0,-1 1-1 0 0,0 0 1 0 0,0 0-1 0 0,0 1 0 0 0,-1 0 1 0 0,0 1-1 0 0,0 0 0 0 0,-1 1 1 0 0,0-1-1 0 0,0 1 1 0 0,-1 1-1 0 0,-1 0 0 0 0,1 0 1 0 0,-1 0-1 0 0,0 2-103 0 0,21 43 120 0 0,2-50-3820 0 0,-11-7-6728 0 0,-13-1 2905 0 0</inkml:trace>
</inkml:ink>
</file>

<file path=ppt/ink/ink5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4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10754 0 0,'0'0'1429'0'0,"0"0"-752"0"0,0 0-436 0 0,0 0-98 0 0,0 0 95 0 0,0 0 200 0 0,0 0 169 0 0,0 0 75 0 0,0 0-17 0 0,0 0-89 0 0,0 0-106 0 0,-4 26-108 0 0,-12 83-67 0 0,5 113 481 0 0,13-153-650 0 0,-1 249-1863 0 0,-17-257-1862 0 0,-1-24-4440 0 0,14-29 2935 0 0</inkml:trace>
  <inkml:trace contextRef="#ctx0" brushRef="#br0" timeOffset="399.404">1 93 8546 0 0,'0'0'656'0'0,"0"0"-275"0"0,0 0-85 0 0,0 0 250 0 0,0 0 294 0 0,0 0 136 0 0,0 0-49 0 0,0 0-185 0 0,0 0-194 0 0,32-11-85 0 0,108-33-61 0 0,-132 41-350 0 0,1 0 0 0 0,0 1 0 0 0,0 0 0 0 0,0 1 0 0 0,0 0 0 0 0,0 0 0 0 0,0 1-1 0 0,0 0 1 0 0,0 1 0 0 0,0 0 0 0 0,3 1-52 0 0,6 1 96 0 0,22 2 55 0 0,-1 2 0 0 0,0 1 0 0 0,0 2 0 0 0,0 2 0 0 0,-2 2 1 0 0,0 1-1 0 0,34 20-151 0 0,-62-30 15 0 0,1 1 1 0 0,-1 0 0 0 0,-1 0-1 0 0,1 1 1 0 0,-1 1 0 0 0,0-1 0 0 0,-1 1-1 0 0,0 1 1 0 0,0-1 0 0 0,-1 1-1 0 0,0 0 1 0 0,0 0 0 0 0,-1 1-1 0 0,0 0 1 0 0,-1 0 0 0 0,0 0 0 0 0,-1 1-1 0 0,0-1 1 0 0,0 1 0 0 0,-1-1-1 0 0,-1 1 1 0 0,0 4-16 0 0,0-2 51 0 0,-1-1-1 0 0,-1 1 1 0 0,0-1-1 0 0,-1 1 0 0 0,0-1 1 0 0,-1 0-1 0 0,0 0 1 0 0,-1 0-1 0 0,-1 0 1 0 0,0 0-1 0 0,0-1 1 0 0,-1 0-1 0 0,0 0 1 0 0,-6 7-51 0 0,-11 11 32 0 0,-1 0 0 0 0,-2-1 0 0 0,-1-2 0 0 0,-1 0 0 0 0,0-2 0 0 0,-2-2 0 0 0,-1 0 0 0 0,-1-2 0 0 0,-1-1 0 0 0,0-2 0 0 0,-1-1 0 0 0,-1-2 0 0 0,-29 8-32 0 0,-55-6-1314 0 0,118-16 1204 0 0,1 0 1 0 0,-1 0-1 0 0,0 0 0 0 0,1 0 0 0 0,-1 0 0 0 0,1 0 0 0 0,-1 0 0 0 0,0 0 1 0 0,1 0-1 0 0,-1 0 0 0 0,1 0 0 0 0,-1-1 0 0 0,1 1 0 0 0,-1 0 0 0 0,0 0 1 0 0,1-1-1 0 0,-1 1 0 0 0,1 0 0 0 0,-1-1 0 0 0,1 1 0 0 0,-1 0 0 0 0,1-1 1 0 0,0 1-1 0 0,-1-1 0 0 0,1 1 0 0 0,-1-1 0 0 0,1 1 0 0 0,0-1 0 0 0,-1 1 0 0 0,1-1 1 0 0,0 1-1 0 0,0-1 0 0 0,-1 1 0 0 0,1-1 0 0 0,0 1 0 0 0,0-1 0 0 0,0 0 1 0 0,0 1-1 0 0,0-1 0 0 0,0 1 0 0 0,0-1 0 0 0,0 0 0 0 0,0 1 0 0 0,0-1 1 0 0,0 1-1 0 0,0-1 0 0 0,0 0 0 0 0,0 1 0 0 0,1-1 0 0 0,-1 1 0 0 0,0-1 1 0 0,0 1-1 0 0,1-1 0 0 0,-1 1 0 0 0,0-1 0 0 0,1 1 0 0 0,-1-1 0 0 0,1 1 0 0 0,-1-1 1 0 0,1 1 109 0 0,23-31-7702 0 0,-10 19 5233 0 0,-4 1 2029 0 0</inkml:trace>
  <inkml:trace contextRef="#ctx0" brushRef="#br0" timeOffset="674.454">912 619 2104 0 0,'0'0'2124'0'0,"0"0"-507"0"0,0 0-251 0 0,0 0 13 0 0,0 0 36 0 0,0 0-110 0 0,0 0-220 0 0,0 0-319 0 0,0 0-313 0 0,0 0-195 0 0,0 0-112 0 0,0 0-68 0 0,0 0-56 0 0,4 31-50 0 0,12 92-99 0 0,-8-93-625 0 0,1-33-2981 0 0,-6-5-1950 0 0,-1 1 1888 0 0</inkml:trace>
  <inkml:trace contextRef="#ctx0" brushRef="#br0" timeOffset="823.867">914 236 9410 0 0,'0'0'1224'0'0,"0"0"-784"0"0,0 0-720 0 0,0 0-336 0 0,0 0 0 0 0,0 0 112 0 0,0 0 88 0 0,0 0-8 0 0,0 0-560 0 0,0 0-1193 0 0,0 0-1200 0 0,0 0 1697 0 0</inkml:trace>
</inkml:ink>
</file>

<file path=ppt/ink/ink5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9.8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1 513 0 0 0,'0'0'1491'0'0,"0"0"-29"0"0,0 0-185 0 0,0 0-178 0 0,20-7-165 0 0,66-22-79 0 0,-75 25-522 0 0,0-1 1 0 0,0 1 0 0 0,-1-2 0 0 0,0 0 0 0 0,1 0 0 0 0,-2-1-1 0 0,1 0 1 0 0,-1-1 0 0 0,3-3-334 0 0,14-12 636 0 0,-4 8-373 0 0,-1-2 0 0 0,-1 0-1 0 0,-1-1 1 0 0,-1-1-1 0 0,0-1 1 0 0,-1-1 0 0 0,-1 0-1 0 0,-2-1 1 0 0,0-1 0 0 0,-1 0-1 0 0,-1 0 1 0 0,-1-2-1 0 0,-1 0-262 0 0,-9 23-34 0 0,1-1-1 0 0,-1 1 1 0 0,0-1-1 0 0,1 1 1 0 0,-1-1-1 0 0,-1 0 1 0 0,1 1-1 0 0,0-1 1 0 0,-1 0-1 0 0,1 1 1 0 0,-1-1-1 0 0,0 0 1 0 0,0 0-1 0 0,0 0 1 0 0,0 1-1 0 0,0-1 1 0 0,-1 0-1 0 0,1 0 1 0 0,-1 1-1 0 0,0-1 1 0 0,1 0-1 0 0,-1 1 1 0 0,-1-1-1 0 0,1 1 1 0 0,0-1-1 0 0,-1 1 1 0 0,1 0-1 0 0,-1-1 1 0 0,0 1-1 0 0,1 0 1 0 0,-1 0-1 0 0,0 0 1 0 0,0 0-1 0 0,-1 1 1 0 0,1-1-1 0 0,0 1 1 0 0,-1-1-1 0 0,1 1 1 0 0,-1 0-1 0 0,1-1 1 0 0,-1 1-1 0 0,1 1 1 0 0,-1-1-1 0 0,0 0 1 0 0,1 1-1 0 0,-1-1 1 0 0,-1 1 34 0 0,-3 0-103 0 0,0 0 1 0 0,0 1-1 0 0,0 0 1 0 0,0 0 0 0 0,0 1-1 0 0,0 0 1 0 0,1 0-1 0 0,-1 0 1 0 0,0 1 0 0 0,1 0-1 0 0,0 0 1 0 0,0 1-1 0 0,0 0 1 0 0,0 0 0 0 0,0 0-1 0 0,1 1 1 0 0,0-1-1 0 0,0 1 1 0 0,-3 4 102 0 0,7-8-7 0 0,-1 1 1 0 0,0 0-1 0 0,1 0 1 0 0,-1 0-1 0 0,1 0 1 0 0,-1 0-1 0 0,1 0 1 0 0,0 0-1 0 0,0 0 1 0 0,0 0-1 0 0,0 1 0 0 0,0-1 1 0 0,0 0-1 0 0,1 1 1 0 0,-1-1-1 0 0,1 0 1 0 0,0 1-1 0 0,-1-1 1 0 0,1 1-1 0 0,0-1 1 0 0,1 1-1 0 0,-1-1 0 0 0,0 0 1 0 0,1 1-1 0 0,-1-1 1 0 0,1 1-1 0 0,0-1 1 0 0,0 0-1 0 0,0 0 1 0 0,0 1-1 0 0,0-1 1 0 0,1 1 6 0 0,11 4 149 0 0,0-1 0 0 0,0 0 0 0 0,1-1 0 0 0,0 0 0 0 0,0-1 0 0 0,0-1 0 0 0,0 0 0 0 0,1-1 0 0 0,-1-1 0 0 0,1 0 0 0 0,-1-1 0 0 0,1 0 0 0 0,12-3-149 0 0,8 3 250 0 0,128-7 425 0 0,-161 9-621 0 0,0 0 0 0 0,-1 1 1 0 0,1-1-1 0 0,-1 0 1 0 0,0 1-1 0 0,1-1 0 0 0,-1 1 1 0 0,0-1-1 0 0,-1 1 1 0 0,1-1-1 0 0,0 1 1 0 0,-1 0-1 0 0,1-1 0 0 0,-1 1 1 0 0,0 0-1 0 0,0 0 1 0 0,0-1-1 0 0,0 1 1 0 0,-1 0-1 0 0,1-1 0 0 0,-1 1 1 0 0,0 0-1 0 0,1-1 1 0 0,-1 1-1 0 0,0-1 0 0 0,-1 2-54 0 0,-59 149 1065 0 0,53-100-1681 0 0,50-54-4351 0 0,9-24-4570 0 0,-39 21 8920 0 0</inkml:trace>
</inkml:ink>
</file>

<file path=ppt/ink/ink5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0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59 632 0 0,'0'0'2063'0'0,"0"0"-336"0"0,0 0-217 0 0,0 0 76 0 0,0 0 50 0 0,0 0-136 0 0,0 0-287 0 0,-13 32-320 0 0,-36 98-249 0 0,39-78 178 0 0,13-48-668 0 0,1-1 30 0 0,1 1-1 0 0,0-1 1 0 0,0 0-1 0 0,0 0 1 0 0,0-1-1 0 0,0 1 1 0 0,0-1-1 0 0,1 0 1 0 0,-1-1-1 0 0,1 1 1 0 0,-1-1-1 0 0,1 0 0 0 0,-1-1 1 0 0,1 1-1 0 0,0-1 1 0 0,0 0-1 0 0,-1-1 1 0 0,1 1-1 0 0,0-1 1 0 0,-1 0-1 0 0,1 0 1 0 0,-1-1-1 0 0,1 0 1 0 0,-1 0-1 0 0,0 0 1 0 0,0 0-1 0 0,0-1 0 0 0,0 0 1 0 0,0 0-1 0 0,0-1 1 0 0,-1 1-1 0 0,1-1 1 0 0,-1 0-1 0 0,0 0 1 0 0,3-4-184 0 0,-1 1 85 0 0,0 0 1 0 0,0 0-1 0 0,0-1 0 0 0,-1 0 1 0 0,-1 0-1 0 0,1 0 1 0 0,-1 0-1 0 0,-1 0 1 0 0,1-1-1 0 0,-1 0 0 0 0,-1 0 1 0 0,0 0-1 0 0,0 0 1 0 0,-1 0-1 0 0,0 0 0 0 0,0 0 1 0 0,-1-1-1 0 0,-1 1 1 0 0,1 0-1 0 0,-2-2-85 0 0,2 7-60 0 0,-1 0 0 0 0,0 1-1 0 0,0-1 1 0 0,0 0 0 0 0,0 1-1 0 0,-1-1 1 0 0,1 1 0 0 0,-1 0 0 0 0,0-1-1 0 0,0 1 1 0 0,0 0 0 0 0,0 0-1 0 0,-1 0 1 0 0,1 0 0 0 0,-1 1-1 0 0,0-1 1 0 0,0 1 0 0 0,0-1 0 0 0,0 1-1 0 0,0 0 1 0 0,0 0 0 0 0,-1 1-1 0 0,1-1 1 0 0,-1 1 0 0 0,1-1 0 0 0,-1 1-1 0 0,0 0 1 0 0,1 1 0 0 0,-1-1-1 0 0,-3 0 61 0 0,2 1-387 0 0,0 0-1 0 0,1 0 0 0 0,-1 0 0 0 0,0 0 1 0 0,1 1-1 0 0,-1 0 0 0 0,0 0 1 0 0,1 0-1 0 0,-1 0 0 0 0,1 1 0 0 0,0 0 1 0 0,-1 0-1 0 0,1 0 0 0 0,0 1 0 0 0,0-1 1 0 0,-1 2 387 0 0,-32 27-9177 0 0,28-22 3856 0 0</inkml:trace>
</inkml:ink>
</file>

<file path=ppt/ink/ink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18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6 303 0 0 0,'0'0'207'0'0,"0"0"645"0"0,0 0 192 0 0,0 0-54 0 0,0 0-154 0 0,0 0-179 0 0,0 0-139 0 0,0 0-93 0 0,0 0-6 0 0,2 0 70 0 0,41 0 3015 0 0,102-1 2375 0 0,73-20-4030 0 0,-78-1-1550 0 0,-127 19-2511 0 0,-24 4-3609 0 0,-2 1 3946 0 0,-13 5-4226 0 0,17-3 4142 0 0</inkml:trace>
  <inkml:trace contextRef="#ctx0" brushRef="#br0" timeOffset="278.57">0 439 456 0 0,'0'0'1162'0'0,"0"0"-209"0"0,0 0 65 0 0,0 0 395 0 0,0 0 418 0 0,0 0 111 0 0,0 0-172 0 0,0 0-283 0 0,0 0-284 0 0,0 0-208 0 0,0 0-175 0 0,0 0-147 0 0,36 1-106 0 0,114 1-101 0 0,113-9 475 0 0,-177 1-2664 0 0,-58 1-2470 0 0,-1-1-4763 0 0,-22 5 6131 0 0</inkml:trace>
  <inkml:trace contextRef="#ctx0" brushRef="#br0" timeOffset="753.9">350 1 0 0 0,'0'0'951'0'0,"0"0"154"0"0,0 0 192 0 0,0 0 168 0 0,0 0 28 0 0,0 0-198 0 0,0 0-227 0 0,0 0-219 0 0,0 0-134 0 0,0 0-49 0 0,0 0-37 0 0,0 0 30 0 0,-4 10-2 0 0,-9 30-6 0 0,27-18 395 0 0,-9-20-842 0 0,217 101 3221 0 0,-219-102-3424 0 0,5 1-4 0 0,-1 0 0 0 0,1 1 0 0 0,-1 0 0 0 0,1 0-1 0 0,-1 1 1 0 0,0 0 0 0 0,0 0 0 0 0,0 1 0 0 0,-1-1-1 0 0,0 2 1 0 0,0-1 0 0 0,0 1 0 0 0,0-1 0 0 0,-1 2-1 0 0,0-1 1 0 0,0 0 0 0 0,-1 1 0 0 0,0 0 0 0 0,0 0-1 0 0,0 1 1 0 0,-1-1 0 0 0,0 1 0 0 0,-1-1 0 0 0,0 1-1 0 0,0 0 1 0 0,0 3 3 0 0,-2-4-11 0 0,-1 0 0 0 0,0 0-1 0 0,0 0 1 0 0,0 0 0 0 0,-1-1-1 0 0,0 1 1 0 0,-1-1 0 0 0,1 1 0 0 0,-1-1-1 0 0,-1 0 1 0 0,1 0 0 0 0,-1 0-1 0 0,0 0 1 0 0,0-1 0 0 0,-1 1-1 0 0,1-1 1 0 0,-1 0 0 0 0,0-1 0 0 0,-4 3 11 0 0,-119 72 101 0 0,77-52-123 0 0,-123 71-315 0 0,162-92-263 0 0,-16 12-981 0 0,20-1-8749 0 0,8-13 5220 0 0</inkml:trace>
</inkml:ink>
</file>

<file path=ppt/ink/ink5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4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0 8234 0 0,'0'0'2198'0'0,"0"0"-589"0"0,0 0-511 0 0,0 0-97 0 0,0 0 2 0 0,0 0-41 0 0,0 0-149 0 0,0 0-205 0 0,0 0-167 0 0,0 0-101 0 0,0 0-96 0 0,0 0-76 0 0,0 0-40 0 0,-4 27-32 0 0,-16 124 44 0 0,12-85 137 0 0,7-54-5591 0 0,1-2-5714 0 0,0-11 8010 0 0</inkml:trace>
</inkml:ink>
</file>

<file path=ppt/ink/ink5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6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8866 0 0,'0'0'2384'0'0,"0"0"-631"0"0,0 0-297 0 0,0 0-112 0 0,0 0-215 0 0,0 0-273 0 0,0 0-440 0 0,0 0-368 0 0,0 0-296 0 0,0 0-176 0 0,0 0-8 0 0,0 0 24 0 0,0 0-25 0 0,0 0-183 0 0,-9 47-448 0 0,9-17-1088 0 0,0-8-1953 0 0,0-7-4265 0 0</inkml:trace>
</inkml:ink>
</file>

<file path=ppt/ink/ink5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0 276 6769 0 0,'0'0'1726'0'0,"0"0"-340"0"0,0 0 161 0 0,0 0 226 0 0,0 0 21 0 0,0 0-272 0 0,0 0-439 0 0,0 0-284 0 0,0 0-153 0 0,0 0-120 0 0,0 0-73 0 0,0 0-78 0 0,0 0-103 0 0,19-28-57 0 0,60-91-71 0 0,6-9 89 0 0,-85 128-260 0 0,0 1 0 0 0,1-1 1 0 0,-1 1-1 0 0,0-1 0 0 0,0 0 0 0 0,1 1 0 0 0,-1-1 0 0 0,0 1 0 0 0,0-1 1 0 0,1 0-1 0 0,-1 1 0 0 0,0-1 0 0 0,1 0 0 0 0,-1 0 0 0 0,1 1 0 0 0,-1-1 1 0 0,0 0-1 0 0,1 0 0 0 0,-1 0 0 0 0,1 1 0 0 0,-1-1 0 0 0,0 0 0 0 0,1 0 1 0 0,-1 0-1 0 0,1 0 0 0 0,-1 0 0 0 0,1 0 0 0 0,-1 0 0 0 0,1 0 0 0 0,-1 0 0 0 0,1 0 1 0 0,-1 0-1 0 0,0 0 0 0 0,1 0 0 0 0,-1 0 0 0 0,1 0 0 0 0,-1-1 0 0 0,1 1 1 0 0,-1 0-1 0 0,0 0 0 0 0,1 0 0 0 0,-1-1 0 0 0,1 1 0 0 0,-1 0 0 0 0,0-1 1 0 0,1 1-1 0 0,-1 0 0 0 0,0-1 0 0 0,0 1 0 0 0,1 0 0 0 0,-1-1 0 0 0,0 1 1 0 0,0 0-1 0 0,1-1 0 0 0,-1 1 0 0 0,0-1 27 0 0,1 55-49 0 0,-3-48 69 0 0,1-1 0 0 0,0 1 1 0 0,0 0-1 0 0,0 0 1 0 0,0-1-1 0 0,1 1 0 0 0,0 0 1 0 0,1 0-1 0 0,-1 0 1 0 0,1 0-1 0 0,0-1 0 0 0,0 1 1 0 0,1 0-1 0 0,0-1 1 0 0,0 1-1 0 0,0-1 1 0 0,1 1-1 0 0,-1-1 0 0 0,1 0 1 0 0,1 0-1 0 0,-1 0 1 0 0,1-1-1 0 0,0 1 0 0 0,0-1 1 0 0,0 0-1 0 0,0 0 1 0 0,1 0-1 0 0,-1-1 0 0 0,1 1 1 0 0,0-1-1 0 0,0 0 1 0 0,1-1-1 0 0,-1 1-20 0 0,1-5 133 0 0,-1 1 0 0 0,1-1 1 0 0,0-1-1 0 0,-1 1 0 0 0,0-1 0 0 0,1 0 0 0 0,-1 0 0 0 0,0 0 1 0 0,-1 0-1 0 0,1-1 0 0 0,-1 0 0 0 0,1 0 0 0 0,-1-1 0 0 0,0 1 1 0 0,-1-1-1 0 0,1 0 0 0 0,-1 0 0 0 0,0 0 0 0 0,0 0 0 0 0,0 0 1 0 0,-1-1-1 0 0,0 1 0 0 0,0-1 0 0 0,0 0 0 0 0,-1 1 0 0 0,0-1 1 0 0,0 0-1 0 0,0-2-133 0 0,7-42-107 0 0,-7 30-3031 0 0,-1 19 720 0 0,0 1-1523 0 0,0 0-2263 0 0,0 0-2100 0 0</inkml:trace>
</inkml:ink>
</file>

<file path=ppt/ink/ink5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167 92 0 0 0,'0'0'1652'0'0,"0"0"-33"0"0,0 0 239 0 0,0 0 363 0 0,0 0 148 0 0,0 0-183 0 0,0 0-384 0 0,0 0-343 0 0,0 0-263 0 0,0 0-164 0 0,0 0-119 0 0,0 0-152 0 0,0 0-169 0 0,6-14-118 0 0,13-45-129 0 0,-19 58-335 0 0,0 0 1 0 0,0 0-1 0 0,0 1 1 0 0,0-1-1 0 0,0 0 0 0 0,0 1 1 0 0,-1-1-1 0 0,1 0 1 0 0,0 0-1 0 0,0 1 1 0 0,-1-1-1 0 0,1 0 0 0 0,0 1 1 0 0,-1-1-1 0 0,1 0 1 0 0,0 1-1 0 0,-1-1 0 0 0,1 1 1 0 0,-1-1-1 0 0,1 1 1 0 0,-1-1-1 0 0,1 1 0 0 0,-1-1 1 0 0,0 1-1 0 0,1 0 1 0 0,-1-1-1 0 0,0 1 0 0 0,1 0 1 0 0,-1-1-1 0 0,0 1 1 0 0,1 0-1 0 0,-1 0 0 0 0,0-1 1 0 0,1 1-1 0 0,-1 0 1 0 0,0 0-1 0 0,0 0 0 0 0,1 0 1 0 0,-1 0-1 0 0,0 0 1 0 0,0 0-1 0 0,1 1 0 0 0,-1-1 1 0 0,0 0-1 0 0,1 0 1 0 0,-1 0-1 0 0,0 1 1 0 0,1-1-1 0 0,-1 0 0 0 0,0 1 1 0 0,1-1-1 0 0,-1 1-10 0 0,-3 0 41 0 0,-5 1-49 0 0,1 1 1 0 0,-1 0 0 0 0,1 0 0 0 0,-1 1-1 0 0,1 0 1 0 0,0 1 0 0 0,0 0 0 0 0,1 0-1 0 0,0 0 1 0 0,0 1 0 0 0,0 0 0 0 0,0 1 0 0 0,1 0-1 0 0,0 0 1 0 0,1 0 0 0 0,-1 0 0 0 0,2 1-1 0 0,-1 0 1 0 0,1 0 0 0 0,0 0 0 0 0,0 1 0 0 0,1-1-1 0 0,0 1 1 0 0,1 0 0 0 0,0 0 0 0 0,0 0-1 0 0,1 0 1 0 0,0 0 0 0 0,1 0 0 0 0,0 0-1 0 0,1 7 8 0 0,-2-14-3 0 0,1 1-1 0 0,0-1 1 0 0,0 1-1 0 0,0 0 1 0 0,1-1-1 0 0,-1 1 0 0 0,0-1 1 0 0,1 1-1 0 0,0-1 1 0 0,-1 0-1 0 0,1 1 0 0 0,0-1 1 0 0,0 0-1 0 0,1 1 1 0 0,-1-1-1 0 0,0 0 0 0 0,1 0 1 0 0,-1 0-1 0 0,1 0 1 0 0,0 0-1 0 0,0 0 0 0 0,0-1 1 0 0,-1 1-1 0 0,2-1 1 0 0,-1 1-1 0 0,0-1 1 0 0,0 0-1 0 0,0 1 0 0 0,1-1 1 0 0,-1 0-1 0 0,0-1 1 0 0,1 1-1 0 0,-1 0 0 0 0,1-1 1 0 0,-1 1-1 0 0,1-1 1 0 0,-1 0-1 0 0,1 0 0 0 0,0 0 4 0 0,9-1 68 0 0,0 0-1 0 0,0-2 1 0 0,0 1-1 0 0,0-1 1 0 0,-1-1-1 0 0,0 0 0 0 0,0-1 1 0 0,0 0-1 0 0,0 0 1 0 0,-1-1-1 0 0,1-1 0 0 0,-2 0 1 0 0,1 0-1 0 0,7-8-67 0 0,10-4 61 0 0,-2 1-13 0 0,-16 10-45 0 0,0 0 1 0 0,1 1-1 0 0,0 0 1 0 0,0 1 0 0 0,0 0-1 0 0,1 1 1 0 0,0 0 0 0 0,0 0-1 0 0,0 1 1 0 0,0 1 0 0 0,1 0-1 0 0,0 0 1 0 0,-1 1 0 0 0,1 1-1 0 0,9 0-3 0 0,-18 3-3 0 0,1 0 0 0 0,-1 0-1 0 0,0 1 1 0 0,1-1-1 0 0,-1 1 1 0 0,0 0 0 0 0,0 0-1 0 0,-1 0 1 0 0,1 1 0 0 0,-1-1-1 0 0,0 1 1 0 0,1-1-1 0 0,-1 1 1 0 0,-1 0 0 0 0,1-1-1 0 0,-1 1 1 0 0,1 0 0 0 0,-1 0-1 0 0,0 0 1 0 0,-1 1-1 0 0,1-1 1 0 0,-1 0 0 0 0,1 1 3 0 0,0 1-1 0 0,3 21 6 0 0,-1 1 0 0 0,-2-1 1 0 0,0 1-1 0 0,-2-1 0 0 0,-3 19-5 0 0,-7 37-29 0 0,-4-1-1 0 0,-21 63 30 0 0,12-46 35 0 0,19-76-7 0 0,-1 0 0 0 0,-1 1 0 0 0,-1-2 0 0 0,-1 1 0 0 0,-1-1 0 0 0,-1-1 0 0 0,-10 16-28 0 0,-39 11 579 0 0,59-47-559 0 0,0 0 1 0 0,-1-1-1 0 0,1 1 0 0 0,0 0 0 0 0,-1-1 0 0 0,1 1 0 0 0,-1-1 1 0 0,1 1-1 0 0,-1-1 0 0 0,1 0 0 0 0,-1 0 0 0 0,1 0 0 0 0,-1 0 1 0 0,1 0-1 0 0,-1 0 0 0 0,1 0 0 0 0,-1 0 0 0 0,1 0 0 0 0,-1-1 1 0 0,1 1-1 0 0,0-1 0 0 0,-1 1 0 0 0,1-1 0 0 0,-1 1 1 0 0,1-1-1 0 0,0 0 0 0 0,0 0 0 0 0,-1 0 0 0 0,1 1 0 0 0,0-1 1 0 0,0 0-1 0 0,0-1 0 0 0,0 1 0 0 0,0 0 0 0 0,0 0 0 0 0,0 0 1 0 0,0-1-1 0 0,1 1 0 0 0,-1 0 0 0 0,0-1 0 0 0,1 1 0 0 0,-1 0 1 0 0,1-1-1 0 0,0 1 0 0 0,-1-1 0 0 0,1 1 0 0 0,0-2-20 0 0,-3-14 12 0 0,1 1 0 0 0,1-1 0 0 0,1 1 0 0 0,1-1 0 0 0,0 0 0 0 0,1 1 0 0 0,0-1 0 0 0,2 1-1 0 0,0 0 1 0 0,0 0 0 0 0,2 0 0 0 0,6-13-12 0 0,100-176-352 0 0,3 38-1098 0 0,-74 114-2734 0 0,2 3-5437 0 0,-31 37 1635 0 0</inkml:trace>
</inkml:ink>
</file>

<file path=ppt/ink/ink5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3.3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329 302 2665 0 0,'0'0'1170'0'0,"0"0"-417"0"0,0 0 36 0 0,0 0 365 0 0,0 0 317 0 0,0 0 90 0 0,0 0-160 0 0,0 0-296 0 0,0 0-257 0 0,0 0-139 0 0,0 0-45 0 0,0 0 68 0 0,4-2 91 0 0,13-5 17 0 0,-13 5-47 0 0,-21 10 1154 0 0,-168 80-1350 0 0,99-37-555 0 0,86-50-53 0 0,0 0 0 0 0,0 0 0 0 0,0 0 0 0 0,0 0 0 0 0,0 0 0 0 0,1-1 0 0 0,-1 1 0 0 0,0 0 0 0 0,0 0 0 0 0,1 0 0 0 0,-1 0 0 0 0,0-1 0 0 0,1 1 0 0 0,-1 0 0 0 0,0 0 0 0 0,1-1 0 0 0,0 1 0 0 0,-1 0 0 0 0,1 0 0 0 0,-1-1 0 0 0,1 1 0 0 0,0-1 0 0 0,-1 1 0 0 0,1-1 0 0 0,0 1 0 0 0,-1-1 0 0 0,1 1 0 0 0,0-1 0 0 0,0 0 0 0 0,0 1 0 0 0,0-1 0 0 0,-1 0 0 0 0,1 1 0 0 0,0-1 0 0 0,0 0 0 0 0,0 0 0 0 0,0 0 0 0 0,0 0 0 0 0,0 0 0 0 0,-1 0 0 0 0,1 0 0 0 0,0 0 0 0 0,0-1 0 0 0,0 1 11 0 0,0 0-1 0 0,205 19 189 0 0,-205-19-181 0 0,0 0 1 0 0,1 0-1 0 0,-1 0 0 0 0,0 0 0 0 0,0 0 1 0 0,1 0-1 0 0,-1 0 0 0 0,0 0 1 0 0,0 0-1 0 0,0 1 0 0 0,1-1 1 0 0,-1 1-1 0 0,0-1 0 0 0,0 1 1 0 0,0-1-1 0 0,0 1 0 0 0,0-1 1 0 0,0 1-1 0 0,0 0 0 0 0,0 0 1 0 0,0-1-1 0 0,0 1 0 0 0,0 0 0 0 0,0 0 1 0 0,-1 0-1 0 0,1 0 0 0 0,0 0 1 0 0,-1 0-1 0 0,1 0 0 0 0,0 0 1 0 0,-1 1-1 0 0,1-1 0 0 0,-1 0 1 0 0,0 0-1 0 0,1 0 0 0 0,-1 0 1 0 0,0 1-1 0 0,0-1 0 0 0,0 0 1 0 0,0 0-1 0 0,0 1 0 0 0,0-1 0 0 0,0 0 1 0 0,0 0-1 0 0,-1 1 0 0 0,1-1 1 0 0,0 0-1 0 0,-1 0 0 0 0,1 0 1 0 0,-1 0-1 0 0,1 0 0 0 0,-1 1 1 0 0,1-1-1 0 0,-1 0 0 0 0,0 0-7 0 0,-46 56 458 0 0,-207 170-209 0 0,252-226-253 0 0,0 1 0 0 0,0-1 0 0 0,0 1 0 0 0,1-1 0 0 0,-1 1 0 0 0,0 0 0 0 0,1 0 0 0 0,-1 0 0 0 0,1 0 0 0 0,0 0 0 0 0,0 0 0 0 0,0 0 0 0 0,0 0 0 0 0,0 0 0 0 0,0 1 0 0 0,0-1 0 0 0,1 0 0 0 0,-1 1 0 0 0,1-1 0 0 0,0 0 0 0 0,-1 1 0 0 0,1-1 0 0 0,0 1 0 0 0,1-1 0 0 0,-1 0 0 0 0,0 1 0 0 0,1-1 0 0 0,-1 0 0 0 0,1 1 0 0 0,0-1 0 0 0,0 0 0 0 0,0 0 0 0 0,0 1 0 0 0,0-1 0 0 0,0 0 0 0 0,0 0 0 0 0,1 0 0 0 0,-1 0 0 0 0,1-1 0 0 0,-1 1 0 0 0,1 0 0 0 0,0-1 0 0 0,0 1 0 0 0,0-1 0 0 0,0 1 0 0 0,0-1 0 0 0,0 0 0 0 0,0 0 0 0 0,0 0 0 0 0,1 0 0 0 0,-1 0 0 0 0,0-1 0 0 0,0 1 0 0 0,1 0 4 0 0,13 2-54 0 0,-1 1-1 0 0,1-2 1 0 0,-1 0 0 0 0,1-1-1 0 0,0 0 1 0 0,0-1-1 0 0,-1-1 1 0 0,1-1-1 0 0,0 0 1 0 0,-1-1-1 0 0,1-1 1 0 0,-1 0-1 0 0,0-1 1 0 0,0 0-1 0 0,-1-2 1 0 0,0 1-1 0 0,0-2 1 0 0,0 0 0 0 0,1-2 54 0 0,26-41-3712 0 0,-26 11-4948 0 0,-9 28 1406 0 0</inkml:trace>
  <inkml:trace contextRef="#ctx0" brushRef="#br0" timeOffset="254.599">275 0 12459 0 0,'0'0'2293'0'0,"0"0"-1372"0"0,0 0-621 0 0,0 0 100 0 0,0 0 269 0 0,0 0 221 0 0,-2 34 79 0 0,-10 111-99 0 0,-8 306 1408 0 0,-32 22-2884 0 0,52-454 163 0 0,-4 77-2621 0 0,1-65-1328 0 0,-1 0-3388 0 0,2-19 2016 0 0</inkml:trace>
</inkml:ink>
</file>

<file path=ppt/ink/ink5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135 0 7674 0 0,'0'0'1572'0'0,"0"0"-625"0"0,0 0-360 0 0,0 0 129 0 0,0 0 179 0 0,0 0 90 0 0,0 0-101 0 0,0 0-233 0 0,0 0-181 0 0,-8 34-137 0 0,-23 105-100 0 0,22-50 102 0 0,6-38-224 0 0,1 15-377 0 0,-3-1-1 0 0,-3 0 1 0 0,-3 0-1 0 0,-5 10 267 0 0,-3-35-1726 0 0,9-30-1852 0 0,-2-6-4343 0 0,11-7 5819 0 0,1-1 2102 0 0</inkml:trace>
  <inkml:trace contextRef="#ctx0" brushRef="#br0" timeOffset="376.477">333 26 744 0 0,'0'0'2647'0'0,"0"0"-250"0"0,0 0-279 0 0,0 0-158 0 0,0 0-226 0 0,0 0-313 0 0,0 0-387 0 0,0 0-358 0 0,0 0-282 0 0,0 0-181 0 0,0 0-72 0 0,0 0-11 0 0,0 5 60 0 0,-31 351 3586 0 0,-15-22-3841 0 0,41-304-2903 0 0,5-30 1416 0 0,0 0-655 0 0,0 0-878 0 0,0 0-1201 0 0,0-3-1126 0 0</inkml:trace>
</inkml:ink>
</file>

<file path=ppt/ink/ink5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6.6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0 723 0 0 0,'0'0'764'0'0,"0"0"103"0"0,0 0 59 0 0,0 0 318 0 0,0 0 320 0 0,0 0 157 0 0,0 0-57 0 0,0 0-177 0 0,0 0-128 0 0,0 0-66 0 0,0 0-83 0 0,0 0-67 0 0,0 0-99 0 0,18 7-113 0 0,58 17-87 0 0,-74-23-800 0 0,1-1 1 0 0,-1 1-1 0 0,0-1 0 0 0,0 0 1 0 0,1 0-1 0 0,-1 0 0 0 0,0 0 1 0 0,0 0-1 0 0,1-1 0 0 0,-1 1 0 0 0,0-1 1 0 0,0 1-1 0 0,0-1 0 0 0,0 0 1 0 0,0 0-1 0 0,0 0 0 0 0,0 0 1 0 0,0 0-1 0 0,0 0 0 0 0,0-1 0 0 0,0 1 1 0 0,-1-1-1 0 0,1 1 0 0 0,-1-1 1 0 0,1 0-45 0 0,7-5 199 0 0,387-301 1756 0 0,-387 302-1942 0 0,0-1-12 0 0,0 1 1 0 0,0 0-1 0 0,1 0 0 0 0,-1 1 0 0 0,1 1 1 0 0,1-1-1 0 0,-1 2 0 0 0,1-1 0 0 0,-1 2 1 0 0,1-1-1 0 0,7 0-1 0 0,-16 4-4 0 0,0 1 0 0 0,0-1 1 0 0,-1 1-1 0 0,1-1 0 0 0,0 1 0 0 0,-1 0 1 0 0,1 0-1 0 0,-1-1 0 0 0,1 1 0 0 0,-1 0 1 0 0,0 0-1 0 0,0 0 0 0 0,0 1 1 0 0,0-1-1 0 0,0 0 0 0 0,-1 0 0 0 0,1 0 1 0 0,-1 1-1 0 0,1-1 0 0 0,-1 0 0 0 0,0 1 1 0 0,0-1-1 0 0,0 0 0 0 0,0 1 0 0 0,0-1 1 0 0,0 0-1 0 0,-1 1 0 0 0,1-1 0 0 0,-1 1 4 0 0,1 1 8 0 0,-1 11-65 0 0,0 0 1 0 0,-2-1 0 0 0,1 1 0 0 0,-2-1 0 0 0,0 0 0 0 0,0 0 0 0 0,-2 0 0 0 0,1 0 0 0 0,-2-1 0 0 0,0 0 0 0 0,0 0 0 0 0,-1-1 0 0 0,-1 0 0 0 0,0-1 0 0 0,-1 1 0 0 0,0-2-1 0 0,-1 1 1 0 0,0-2 0 0 0,0 1 0 0 0,-1-2 0 0 0,0 1 0 0 0,0-2 0 0 0,-1 1 0 0 0,0-2 0 0 0,-7 3 56 0 0,18-7-139 0 0,-1-1 0 0 0,1 1-1 0 0,-1-1 1 0 0,1 0 0 0 0,-1 0 0 0 0,0 1 0 0 0,0-2 0 0 0,1 1-1 0 0,-1 0 1 0 0,0 0 0 0 0,0-1 0 0 0,0 0 0 0 0,0 1-1 0 0,0-1 1 0 0,0 0 0 0 0,1-1 0 0 0,-1 1 0 0 0,0 0 0 0 0,0-1-1 0 0,0 0 1 0 0,0 1 0 0 0,1-1 0 0 0,-1 0 0 0 0,0-1 0 0 0,1 1-1 0 0,-1 0 1 0 0,1-1 0 0 0,-1 1 0 0 0,1-1 0 0 0,0 0-1 0 0,-1 0 1 0 0,1 0 0 0 0,0 0 0 0 0,0 0 0 0 0,1 0 0 0 0,-1-1-1 0 0,0 1 1 0 0,1-1 0 0 0,-2-2 139 0 0,3 2-150 0 0,0 0 1 0 0,1 0-1 0 0,-1 0 0 0 0,1 0 0 0 0,-1 0 1 0 0,1 0-1 0 0,0 0 0 0 0,0 1 0 0 0,0-1 0 0 0,1 0 1 0 0,-1 0-1 0 0,1 1 0 0 0,0-1 0 0 0,-1 1 1 0 0,1-1-1 0 0,0 1 0 0 0,0 0 0 0 0,1 0 1 0 0,-1 0-1 0 0,0 0 0 0 0,3-1 150 0 0,1-1-9 0 0,0 1 0 0 0,0 0 1 0 0,0 0-1 0 0,0 1 0 0 0,1 0 0 0 0,-1 0 0 0 0,1 0 0 0 0,-1 1 1 0 0,1 0-1 0 0,0 0 0 0 0,-1 1 0 0 0,1 0 0 0 0,0 0 0 0 0,6 1 9 0 0,-6 2 69 0 0,1 0 0 0 0,-1 0-1 0 0,0 1 1 0 0,0 0-1 0 0,-1 0 1 0 0,1 0-1 0 0,-1 1 1 0 0,0 0-1 0 0,0 1 1 0 0,0-1 0 0 0,1 3-69 0 0,17 14 218 0 0,-16-16-95 0 0,1 0 1 0 0,-1 0 0 0 0,1-1 0 0 0,0 0-1 0 0,1-1 1 0 0,-1 0 0 0 0,1 0 0 0 0,-1-1-1 0 0,1 0 1 0 0,0-1 0 0 0,0 0 0 0 0,0-1-1 0 0,1 0 1 0 0,-1 0 0 0 0,0-1 0 0 0,0-1-1 0 0,1 1 1 0 0,-1-2 0 0 0,0 1 0 0 0,0-2-1 0 0,0 1 1 0 0,0-1 0 0 0,-1-1 0 0 0,8-3-124 0 0,26-16 356 0 0,-1-2 1 0 0,-2-1 0 0 0,0-3-1 0 0,-2-1 1 0 0,-1-2 0 0 0,-2-1-1 0 0,-1-2 1 0 0,-2-2 0 0 0,20-28-357 0 0,-30 35-14 0 0,-1-1 0 0 0,-1 0 0 0 0,-2-2 0 0 0,-1 0 1 0 0,-2-1-1 0 0,3-9 14 0 0,-14 31-38 0 0,-1 1 1 0 0,0-1-1 0 0,0 1 0 0 0,-1-1 1 0 0,-1 0-1 0 0,0 0 0 0 0,-1 0 1 0 0,0 0-1 0 0,-1-3 38 0 0,2 13-15 0 0,-1 1-1 0 0,-1-1 1 0 0,1 0 0 0 0,0 1-1 0 0,0-1 1 0 0,-1 1 0 0 0,1-1-1 0 0,0 1 1 0 0,-1-1 0 0 0,0 1-1 0 0,1-1 1 0 0,-1 1-1 0 0,0 0 1 0 0,0-1 0 0 0,0 1-1 0 0,1 0 1 0 0,-1-1 0 0 0,-1 1-1 0 0,1 0 1 0 0,0 0-1 0 0,0 0 1 0 0,0 0 0 0 0,-1 0-1 0 0,1 0 1 0 0,0 1 0 0 0,-1-1-1 0 0,1 0 1 0 0,-1 1 0 0 0,1-1-1 0 0,-1 1 1 0 0,1-1-1 0 0,-1 1 1 0 0,1 0 0 0 0,-1-1-1 0 0,1 1 1 0 0,-1 0 0 0 0,0 0-1 0 0,1 0 1 0 0,-1 0 0 0 0,1 1-1 0 0,-1-1 1 0 0,1 0-1 0 0,-2 1 16 0 0,-61 33-446 0 0,45-13 491 0 0,1 2-1 0 0,0 0 1 0 0,2 0-1 0 0,1 2 0 0 0,1 0 1 0 0,1 1-1 0 0,1 0 1 0 0,1 1-1 0 0,1 0 1 0 0,2 1-1 0 0,1 0 0 0 0,1 0 1 0 0,1 0-1 0 0,1 1 1 0 0,2 0-1 0 0,1 14-44 0 0,1-34 69 0 0,1 0-1 0 0,0 1 1 0 0,0-1 0 0 0,1 0-1 0 0,0 0 1 0 0,0 0 0 0 0,1 0-1 0 0,0 0 1 0 0,1-1 0 0 0,0 1-1 0 0,1-1 1 0 0,-1 0 0 0 0,1 0-1 0 0,1-1 1 0 0,-1 1 0 0 0,2-1-1 0 0,-1-1 1 0 0,1 1 0 0 0,-1-1-1 0 0,2 0 1 0 0,-1 0 0 0 0,1-1-1 0 0,0 0 1 0 0,0 0 0 0 0,0-1-1 0 0,1 0 1 0 0,-1-1-1 0 0,1 0 1 0 0,6 2-69 0 0,97 5 122 0 0,-78-26-1746 0 0,-17-2-4448 0 0,-11 10 1015 0 0,0 3-1788 0 0</inkml:trace>
  <inkml:trace contextRef="#ctx0" brushRef="#br0" timeOffset="267.962">1655 557 15795 0 0,'0'0'994'0'0,"0"0"-367"0"0,0 0-20 0 0,0 0 134 0 0,0 0 63 0 0,0 0-154 0 0,0 0-286 0 0,0 0-170 0 0,0 0-104 0 0,0 0-36 0 0,0 0-27 0 0,0 0-52 0 0,1 18-63 0 0,-1 5-306 0 0,1-5 2087 0 0,-1-2-3326 0 0,0 2-3171 0 0,0 3-4409 0 0,0-21 2730 0 0</inkml:trace>
  <inkml:trace contextRef="#ctx0" brushRef="#br0" timeOffset="429.39">1626 160 7338 0 0,'0'0'4537'0'0,"0"0"-3537"0"0,0 0-744 0 0,0 0-272 0 0,0 0-176 0 0,0 0-48 0 0,0 0-40 0 0,0 0-96 0 0,0 0-113 0 0,0 0-303 0 0,0 0-872 0 0,0 0-2329 0 0,0 0-1096 0 0</inkml:trace>
  <inkml:trace contextRef="#ctx0" brushRef="#br0" timeOffset="841.555">1876 756 736 0 0,'0'0'2199'0'0,"0"0"-909"0"0,0 0-379 0 0,0 0-38 0 0,0 0 35 0 0,0 0-1 0 0,-9 33-116 0 0,-31 100-117 0 0,6-48 998 0 0,34-84-1590 0 0,0 1 0 0 0,0-1 0 0 0,-1 1 0 0 0,1-1 0 0 0,0 1-1 0 0,-1-1 1 0 0,1 1 0 0 0,-1-1 0 0 0,1 0 0 0 0,-1 1 0 0 0,0-1 0 0 0,0 1 0 0 0,0-1 0 0 0,1 0 0 0 0,-1 0-1 0 0,0 0 1 0 0,-1 1 0 0 0,1-1 0 0 0,0 0 0 0 0,0 0 0 0 0,0-1 0 0 0,-1 1 0 0 0,1 0 0 0 0,0 0 0 0 0,-1-1-1 0 0,1 1 1 0 0,-1 0 0 0 0,1-1 0 0 0,-1 1 0 0 0,1-1 0 0 0,-1 0 0 0 0,1 0 0 0 0,-1 1 0 0 0,1-1 0 0 0,-1 0-1 0 0,1 0 1 0 0,-1-1 0 0 0,1 1 0 0 0,-1 0 0 0 0,1 0 0 0 0,-1-1 0 0 0,1 1 0 0 0,-1-1 0 0 0,1 1 0 0 0,-1-1-1 0 0,1 0 1 0 0,0 1 0 0 0,-1-1 0 0 0,1 0 0 0 0,0 0 0 0 0,0 0 0 0 0,-1 0 0 0 0,1 0 0 0 0,0 0 0 0 0,0 0-1 0 0,0-1 1 0 0,0 1 0 0 0,1 0 0 0 0,-1 0 0 0 0,0-1 0 0 0,0 1 0 0 0,1-1 0 0 0,-1 1-82 0 0,0-14 24 0 0,0 1 1 0 0,1-1 0 0 0,1 1-1 0 0,0-1 1 0 0,1 1-1 0 0,1-1 1 0 0,0 1 0 0 0,1 0-1 0 0,0 0 1 0 0,1 1-1 0 0,1-1 1 0 0,0 1-1 0 0,0 0 1 0 0,2 1 0 0 0,3-5-25 0 0,-8 11 7 0 0,9-17-56 0 0,2 1 0 0 0,0 0 0 0 0,1 1 0 0 0,1 0 0 0 0,1 2 0 0 0,1 0 0 0 0,1 1 0 0 0,0 0 0 0 0,2 2 0 0 0,-1 0 0 0 0,2 1 0 0 0,0 2 0 0 0,1 0 0 0 0,17-6 49 0 0,80 7 524 0 0,-117 14-477 0 0,0 0 0 0 0,-1 0 0 0 0,1 0 0 0 0,0 1-1 0 0,-1-1 1 0 0,1 1 0 0 0,-1 0 0 0 0,0-1 0 0 0,0 1-1 0 0,0 0 1 0 0,0 0 0 0 0,-1 0 0 0 0,1 1 0 0 0,-1-1-1 0 0,0 0 1 0 0,0 0 0 0 0,0 1 0 0 0,0-1 0 0 0,0 1-1 0 0,-1-1 1 0 0,0 1 0 0 0,0-1 0 0 0,0 1 0 0 0,0-1-1 0 0,0 1 1 0 0,-1-1 0 0 0,1 1 0 0 0,-1-1 0 0 0,0 0-1 0 0,0 1 1 0 0,0-1 0 0 0,0 0 0 0 0,-1 1-1 0 0,-1 1-46 0 0,-7 11 76 0 0,-1 0 0 0 0,0 0 0 0 0,-1-1 0 0 0,-1-1 0 0 0,-1 0 0 0 0,0-1 0 0 0,0 0 0 0 0,-1-1 0 0 0,-1-1 0 0 0,0 0 0 0 0,-1-1 0 0 0,1-1 0 0 0,-2-1-1 0 0,0 0 1 0 0,-5 0-76 0 0,-27 3-782 0 0,15-10-3885 0 0,29-7-4089 0 0,6 5 3896 0 0</inkml:trace>
  <inkml:trace contextRef="#ctx0" brushRef="#br0" timeOffset="1304.128">2364 808 0 0 0,'0'0'1214'0'0,"0"0"97"0"0,0 0 228 0 0,0 0 202 0 0,0 0 16 0 0,0 0-217 0 0,0 0-316 0 0,-7 31-240 0 0,-22 97-189 0 0,4-63 1214 0 0,25-63-1908 0 0,-1 0 1 0 0,1-1-1 0 0,-1 1 1 0 0,0-1 0 0 0,1 1-1 0 0,-1-1 1 0 0,0 1-1 0 0,0-1 1 0 0,0 1 0 0 0,0-1-1 0 0,0 0 1 0 0,-1 1-1 0 0,1-1 1 0 0,0 0 0 0 0,0 0-1 0 0,-1 0 1 0 0,1 0-1 0 0,-1 0 1 0 0,1 0 0 0 0,-1-1-1 0 0,1 1 1 0 0,-1 0-1 0 0,1-1 1 0 0,-1 1 0 0 0,0-1-1 0 0,1 0 1 0 0,-1 1-1 0 0,0-1 1 0 0,1 0 0 0 0,-1 0-1 0 0,0 0 1 0 0,0 0-1 0 0,1 0 1 0 0,-1-1 0 0 0,0 1-1 0 0,1 0 1 0 0,-1-1-1 0 0,0 1 1 0 0,1-1 0 0 0,-1 0-1 0 0,1 1 1 0 0,-1-1 0 0 0,1 0-1 0 0,-1 0 1 0 0,1 0-1 0 0,0 0 1 0 0,-1 0 0 0 0,1 0-1 0 0,-1-2-101 0 0,0-13 50 0 0,1-1 0 0 0,0 1 0 0 0,1-1 0 0 0,1 1 0 0 0,1-1 0 0 0,0 1 0 0 0,1-1 1 0 0,1 1-1 0 0,0 0 0 0 0,1 0 0 0 0,1 1 0 0 0,1-1 0 0 0,0 1 0 0 0,1 1 0 0 0,0-1 0 0 0,1 1 0 0 0,1 1 0 0 0,4-6-50 0 0,-1-2-11 0 0,-7 9-6 0 0,1-1 1 0 0,0 1 0 0 0,1 0 0 0 0,0 0 0 0 0,1 1-1 0 0,0 0 1 0 0,1 1 0 0 0,0 0 0 0 0,1 1 0 0 0,0 0-1 0 0,0 0 1 0 0,1 1 0 0 0,0 0 0 0 0,0 1 0 0 0,1 1-1 0 0,0 0 1 0 0,0 1 0 0 0,0 0 0 0 0,1 1 0 0 0,8-1 16 0 0,-18 6 17 0 0,0 1-1 0 0,0-1 1 0 0,0 1 0 0 0,0 0 0 0 0,0 1 0 0 0,-1-1 0 0 0,1 1 0 0 0,-1-1 0 0 0,1 1 0 0 0,-1 0 0 0 0,0 1 0 0 0,0-1 0 0 0,0 0 0 0 0,-1 1 0 0 0,1 0 0 0 0,-1-1 0 0 0,0 1 0 0 0,0 0 0 0 0,0 0 0 0 0,0 0 0 0 0,-1 0 0 0 0,0 1 0 0 0,0-1 0 0 0,0 0 0 0 0,0 1 0 0 0,-1-1 0 0 0,1 0 0 0 0,-1 1 0 0 0,0-1 0 0 0,-1 1 0 0 0,1-1 0 0 0,-1 0 0 0 0,1 1 0 0 0,-2-1 0 0 0,1 0 0 0 0,0 0 0 0 0,-1 0 0 0 0,1 1 0 0 0,-1-1-1 0 0,-1-1 1 0 0,1 1 0 0 0,0 0 0 0 0,-1-1 0 0 0,0 1-17 0 0,-3 5-4 0 0,-1-1 0 0 0,-1 0-1 0 0,1 0 1 0 0,-1-1-1 0 0,-1 0 1 0 0,1 0-1 0 0,-1-1 1 0 0,0 0 0 0 0,-1-1-1 0 0,1 0 1 0 0,-1 0-1 0 0,0-1 1 0 0,-1 0 4 0 0,-69 22-1247 0 0,27-12-5360 0 0,43-14-2099 0 0,8 0 4919 0 0</inkml:trace>
  <inkml:trace contextRef="#ctx0" brushRef="#br0" timeOffset="1564.985">2935 616 9930 0 0,'0'0'3201'0'0,"0"0"-1633"0"0,0 0-364 0 0,0 0 187 0 0,0 0 78 0 0,0 0-96 0 0,0 0-348 0 0,0 0-369 0 0,0 0-207 0 0,0 0-153 0 0,0 0-110 0 0,0 0-65 0 0,0 0-48 0 0,-22 30-33 0 0,-64 89-2 0 0,59-76 0 0 0,27-42-84 0 0,-4 10-3247 0 0,1 6-6320 0 0,3-21-493 0 0</inkml:trace>
  <inkml:trace contextRef="#ctx0" brushRef="#br0" timeOffset="1735.412">2839 296 13107 0 0,'0'0'512'0'0,"0"0"-656"0"0,0 0-304 0 0,0 0-88 0 0,0 0 80 0 0,0 0-145 0 0,0 0-527 0 0,0 0-1312 0 0,0 0-1673 0 0,0 0 360 0 0</inkml:trace>
  <inkml:trace contextRef="#ctx0" brushRef="#br0" timeOffset="2034.751">3003 811 9786 0 0,'0'0'1468'0'0,"0"0"-386"0"0,0 0-39 0 0,0 0 36 0 0,0 0-66 0 0,0 0-193 0 0,0 0-223 0 0,0 0-163 0 0,0 0-78 0 0,0 0-77 0 0,0 0-87 0 0,0 0-78 0 0,0 0-41 0 0,19-34-26 0 0,58-106-27 0 0,-35 72-35 0 0,-40 64-76 0 0,0-1 1 0 0,1 1-1 0 0,0 0 0 0 0,0 1 0 0 0,0-1 1 0 0,0 0-1 0 0,1 1 0 0 0,-1-1 1 0 0,1 1-1 0 0,0 0 0 0 0,0 1 1 0 0,0-1-1 0 0,0 1 0 0 0,1-1 1 0 0,-1 1-1 0 0,1 0 0 0 0,-1 1 1 0 0,1-1-1 0 0,2 0 91 0 0,0 36-550 0 0,-5 94 744 0 0,-1-125-116 0 0,0 0 1 0 0,0 0 0 0 0,1 0 0 0 0,-1 0-1 0 0,1 0 1 0 0,-1 0 0 0 0,1-1-1 0 0,0 1 1 0 0,0-1 0 0 0,0 1-1 0 0,1-1 1 0 0,-1 0 0 0 0,0 0-1 0 0,1 0 1 0 0,0 0 0 0 0,-1 0-1 0 0,1 0 1 0 0,0-1 0 0 0,0 1-1 0 0,0-1 1 0 0,0 0 0 0 0,0 0-1 0 0,0 0 1 0 0,0 0 0 0 0,0 0-1 0 0,1-1 1 0 0,-1 0 0 0 0,0 1-1 0 0,0-1 1 0 0,1 0 0 0 0,-1-1-1 0 0,1 1-78 0 0,6-1 340 0 0,-1-1 0 0 0,1 1 0 0 0,-1-1-1 0 0,0-1 1 0 0,0 0 0 0 0,0 0-1 0 0,0-1 1 0 0,0 0 0 0 0,-1-1-1 0 0,6-3-339 0 0,84-85 502 0 0,-77 70-3980 0 0,1 1-3720 0 0,-18 17-3451 0 0</inkml:trace>
  <inkml:trace contextRef="#ctx0" brushRef="#br0" timeOffset="2579.167">3899 462 12891 0 0,'0'0'1711'0'0,"0"0"-335"0"0,0 0-138 0 0,0 0-125 0 0,0 0-201 0 0,0 0-251 0 0,0 0-260 0 0,0 0-180 0 0,0 0-102 0 0,0 0-62 0 0,0 0-39 0 0,0 0-5 0 0,0 0-12 0 0,-24 12-33 0 0,-75 40-13 0 0,57-12-74 0 0,38-30 85 0 0,1-3-16 0 0,-1 1 0 0 0,1-1 0 0 0,1 1 0 0 0,-1 0 0 0 0,1 0 0 0 0,1 0 0 0 0,-1 0 0 0 0,1 0 0 0 0,1 0 0 0 0,0 0 0 0 0,0 1 0 0 0,0-1 0 0 0,1 0 0 0 0,1 5 50 0 0,1-10 9 0 0,0 1 0 0 0,0 0 0 0 0,0-1 0 0 0,0 0 0 0 0,1 0 1 0 0,-1 0-1 0 0,1 0 0 0 0,0-1 0 0 0,0 1 0 0 0,0-1 1 0 0,0 0-1 0 0,0 0 0 0 0,0 0 0 0 0,1-1 0 0 0,-1 0 0 0 0,0 0 1 0 0,1 0-1 0 0,-1 0 0 0 0,1 0 0 0 0,0-1 0 0 0,-1 0 1 0 0,1 0-1 0 0,-1 0 0 0 0,1-1 0 0 0,0 1 0 0 0,-1-1 0 0 0,1 0 1 0 0,-1-1-1 0 0,0 1 0 0 0,1-1 0 0 0,-1 0 0 0 0,0 0 0 0 0,0 0 1 0 0,3-2-10 0 0,55-31 585 0 0,-52 27-478 0 0,-1 1 0 0 0,2 1 0 0 0,-1 0-1 0 0,1 0 1 0 0,0 1 0 0 0,0 0 0 0 0,0 1 0 0 0,1 0 0 0 0,-1 1 0 0 0,1 0-1 0 0,0 1 1 0 0,0 0 0 0 0,0 1 0 0 0,0 0 0 0 0,0 1 0 0 0,0 1-1 0 0,10 1-106 0 0,-17-1 12 0 0,0 1 0 0 0,1 0 0 0 0,-1 1 0 0 0,0-1-1 0 0,-1 1 1 0 0,1 0 0 0 0,0 0 0 0 0,-1 1 0 0 0,0-1-1 0 0,1 1 1 0 0,-2 0 0 0 0,1 0 0 0 0,0 0 0 0 0,-1 1 0 0 0,0-1-1 0 0,0 1 1 0 0,0 0 0 0 0,0 0 0 0 0,-1 0 0 0 0,0 0-1 0 0,0 0 1 0 0,0 0 0 0 0,-1 1 0 0 0,2 4-12 0 0,8 141 90 0 0,-12-125-129 0 0,2 39-21 0 0,-3-1-1 0 0,-3-1 1 0 0,-3 1-1 0 0,-3-1 0 0 0,-14 45 61 0 0,23-99 13 0 0,-1 0-1 0 0,0 0 1 0 0,0-1-1 0 0,-1 1 1 0 0,0-1-1 0 0,-1 0 1 0 0,0 0-1 0 0,0 0 0 0 0,-1-1 1 0 0,0 1-1 0 0,0-2 1 0 0,-1 1-1 0 0,1-1 1 0 0,-2 1-1 0 0,1-2 0 0 0,0 1 1 0 0,-1-1-1 0 0,0 0 1 0 0,-1-1-1 0 0,1 0 1 0 0,-1 0-1 0 0,1-1 0 0 0,-1 0 1 0 0,0-1-1 0 0,0 0 1 0 0,-1 0-1 0 0,1-1 1 0 0,0 0-1 0 0,0 0 0 0 0,-1-1 1 0 0,-1-1-13 0 0,8-2 18 0 0,-1 0 1 0 0,1 0-1 0 0,-1 0 0 0 0,1-1 1 0 0,0 1-1 0 0,0-1 0 0 0,1 0 1 0 0,-1 0-1 0 0,1 0 0 0 0,0-1 0 0 0,0 1 1 0 0,0 0-1 0 0,0-1 0 0 0,1 1 1 0 0,0-1-1 0 0,0 0 0 0 0,0 1 1 0 0,1-1-1 0 0,-1 0 0 0 0,1 1 1 0 0,0-1-1 0 0,0 0 0 0 0,1 0 1 0 0,-1 1-1 0 0,1-1 0 0 0,0 1 1 0 0,2-4-19 0 0,3-16 23 0 0,1-1 1 0 0,1 1-1 0 0,1 1 0 0 0,2-1 1 0 0,0 2-1 0 0,1-1 1 0 0,1 2-1 0 0,1 0 0 0 0,13-15-23 0 0,-2 2-61 0 0,1 1-1 0 0,2 1 1 0 0,1 2-1 0 0,1 0 1 0 0,2 2-1 0 0,0 2 1 0 0,2 1-1 0 0,1 1 1 0 0,4 1 61 0 0,-21 13-359 0 0,0 2 0 0 0,1 1-1 0 0,0 0 1 0 0,1 1 0 0 0,0 2 0 0 0,0-1 0 0 0,0 2 0 0 0,5 1 359 0 0,15-1-4669 0 0,-1 2-3679 0 0,-25 1 1153 0 0</inkml:trace>
</inkml:ink>
</file>

<file path=ppt/ink/ink5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4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0 838 0 0 0,'0'0'268'0'0,"0"0"843"0"0,0 0 49 0 0,0 0-132 0 0,0 0-49 0 0,4 17 48 0 0,10 52 119 0 0,-14-68-1008 0 0,0 0 0 0 0,0 0 0 0 0,0 0 0 0 0,0 0 0 0 0,0 0 1 0 0,0 0-1 0 0,0 0 0 0 0,0 0 0 0 0,1 0 0 0 0,-1 0 0 0 0,0 0 0 0 0,1 0 1 0 0,-1 0-1 0 0,1 0 0 0 0,-1 0 0 0 0,1 0 0 0 0,-1 0 0 0 0,1-1 0 0 0,0 1 1 0 0,-1 0-1 0 0,1 0 0 0 0,0-1 0 0 0,0 1 0 0 0,-1-1 0 0 0,1 1 0 0 0,0 0 0 0 0,0-1 1 0 0,0 1-1 0 0,0-1 0 0 0,0 0 0 0 0,0 1 0 0 0,0-1 0 0 0,0 0 0 0 0,0 0 1 0 0,0 1-1 0 0,0-1 0 0 0,0 0 0 0 0,0 0 0 0 0,0 0 0 0 0,0 0 0 0 0,0 0 1 0 0,0 0-1 0 0,0-1 0 0 0,0 1 0 0 0,0 0 0 0 0,0-1-138 0 0,7 0 1237 0 0,0-1-871 0 0,1-1 0 0 0,0-1 1 0 0,-1 1-1 0 0,0-1 0 0 0,0-1 1 0 0,0 1-1 0 0,0-2 0 0 0,-1 1 1 0 0,1-1-1 0 0,-1 0 0 0 0,-1 0 1 0 0,1-1-1 0 0,-1 0 0 0 0,0-1-366 0 0,3-1 221 0 0,21-20 94 0 0,-4 6-134 0 0,-2-2 0 0 0,0 0-1 0 0,-2-1 1 0 0,-1-2-1 0 0,-1 0 1 0 0,-1-1 0 0 0,-1-1-1 0 0,0-3-180 0 0,-16 25 62 0 0,2-2-88 0 0,-2 18-331 0 0,-3 5 361 0 0,1 0 1 0 0,0 0-1 0 0,1 0 1 0 0,0 1-1 0 0,1-1 0 0 0,0-1 1 0 0,1 1-1 0 0,1 0 1 0 0,0-1-1 0 0,1 1 0 0 0,0-1 1 0 0,1 0-1 0 0,0-1 1 0 0,1 0-1 0 0,0 0 1 0 0,2 2-5 0 0,-2-4 77 0 0,0-1 1 0 0,1 0-1 0 0,0-1 1 0 0,0 0-1 0 0,0 0 1 0 0,1-1-1 0 0,0 0 1 0 0,0 0-1 0 0,1-1 1 0 0,0 0-1 0 0,0-1 0 0 0,0 0 1 0 0,0-1-1 0 0,1 0 1 0 0,-1 0-1 0 0,1-1 1 0 0,-1-1-1 0 0,9 1-77 0 0,-11-2 45 0 0,0 0 0 0 0,1-1-1 0 0,-1 0 1 0 0,0 0 0 0 0,1-1-1 0 0,-1 0 1 0 0,0 0-1 0 0,0-1 1 0 0,-1 0 0 0 0,1-1-1 0 0,0 1 1 0 0,-1-1-1 0 0,0-1 1 0 0,0 1 0 0 0,0-1-1 0 0,-1-1 1 0 0,1 1-1 0 0,-1-1 1 0 0,-1 0 0 0 0,1-1-1 0 0,-1 1 1 0 0,0-1-1 0 0,-1 0 1 0 0,1 0 0 0 0,-1-1-1 0 0,-1 1 1 0 0,1-1-1 0 0,-1 0 1 0 0,-1 0 0 0 0,1 0-1 0 0,-1 0 1 0 0,-1 0-1 0 0,0 0 1 0 0,0-1 0 0 0,0 1-1 0 0,-1-5-44 0 0,0-22-2750 0 0,0 23-1133 0 0,0 0-3906 0 0,0 8-1958 0 0</inkml:trace>
  <inkml:trace contextRef="#ctx0" brushRef="#br0" timeOffset="680.964">1300 632 7242 0 0,'0'0'1118'0'0,"0"0"-217"0"0,0 0 22 0 0,0 0 191 0 0,0 0 148 0 0,0 0-96 0 0,0 0-292 0 0,0 0-327 0 0,0 0-247 0 0,0 0-165 0 0,0 0-83 0 0,0 0-21 0 0,-26 27-13 0 0,-77 84-8 0 0,101-110-12 0 0,0 1 1 0 0,0-1 0 0 0,0 1 0 0 0,1-1 0 0 0,-1 1-1 0 0,0 0 1 0 0,1 0 0 0 0,-1-1 0 0 0,1 1 0 0 0,-1 0-1 0 0,1 0 1 0 0,0 0 0 0 0,0 1 0 0 0,0-1 0 0 0,0 0-1 0 0,0 0 1 0 0,1 1 0 0 0,-1-1 0 0 0,1 0 0 0 0,-1 1-1 0 0,1-1 1 0 0,0 0 0 0 0,0 1 0 0 0,0-1 0 0 0,0 1-1 0 0,0-1 1 0 0,1 1 1 0 0,1 3-7 0 0,0-2 99 0 0,0 1 0 0 0,0-1-1 0 0,1 0 1 0 0,0 0 0 0 0,0 0 0 0 0,0 0 0 0 0,0 0 0 0 0,0-1 0 0 0,1 0 0 0 0,0 1 0 0 0,0-1 0 0 0,0 0 0 0 0,0-1 0 0 0,0 1 0 0 0,0-1 0 0 0,1 0-1 0 0,-1 0 1 0 0,1 0 0 0 0,-1-1 0 0 0,1 1 0 0 0,0-1 0 0 0,0 0 0 0 0,0-1 0 0 0,-1 1 0 0 0,1-1 0 0 0,0 0 0 0 0,0 0 0 0 0,0-1 0 0 0,0 1-1 0 0,0-1 1 0 0,0 0 0 0 0,-1 0 0 0 0,1-1 0 0 0,0 1 0 0 0,-1-1 0 0 0,1 0 0 0 0,-1 0 0 0 0,0-1 0 0 0,0 1 0 0 0,0-1 0 0 0,0 0 0 0 0,0 0 0 0 0,0-1-92 0 0,4-5 111 0 0,-1 1 0 0 0,0-1 1 0 0,0-1-1 0 0,-1 1 1 0 0,-1-1-1 0 0,1 0 1 0 0,-2-1-1 0 0,1 1 0 0 0,-1-1 1 0 0,-1 0-1 0 0,0 0 1 0 0,-1 0-1 0 0,0 0 1 0 0,0 0-1 0 0,-1-1 0 0 0,-1 1 1 0 0,0-1-1 0 0,-1-7-111 0 0,1 16-132 0 0,0-1-1 0 0,0 1 0 0 0,0-1 1 0 0,-1 1-1 0 0,1 0 0 0 0,-1-1 1 0 0,0 1-1 0 0,0-1 0 0 0,0 1 1 0 0,-1 0-1 0 0,1 0 0 0 0,-1 0 1 0 0,1 0-1 0 0,-1 0 0 0 0,0 0 0 0 0,0 0 1 0 0,0 0-1 0 0,-1 1 0 0 0,1-1 1 0 0,-1 1-1 0 0,1 0 0 0 0,-1 0 1 0 0,0 0-1 0 0,0 0 0 0 0,0 0 1 0 0,0 0-1 0 0,0 1 0 0 0,0-1 1 0 0,0 1-1 0 0,-1 0 0 0 0,1 0 1 0 0,0 0-1 0 0,-1 1 0 0 0,1-1 1 0 0,-1 1 132 0 0,1 0-204 0 0,1 0 0 0 0,-1 0-1 0 0,0 0 1 0 0,0 0 0 0 0,1 0 0 0 0,-1 1 0 0 0,0-1 0 0 0,1 1 0 0 0,-1 0 0 0 0,0 0 0 0 0,1 0 0 0 0,-1 0 0 0 0,1 0 0 0 0,-1 1 0 0 0,1-1 0 0 0,0 1 0 0 0,0-1 0 0 0,0 1 0 0 0,0 0 0 0 0,0 0 0 0 0,0 0 0 0 0,0 0 0 0 0,0 0 0 0 0,1 1 0 0 0,-1-1-1 0 0,1 0 1 0 0,0 1 0 0 0,-1-1 0 0 0,1 1 0 0 0,0-1 0 0 0,1 1 0 0 0,-1 0 0 0 0,0-1 0 0 0,0 3 204 0 0,1-2-1 0 0,0 0-1 0 0,-1 0 0 0 0,1 0 1 0 0,0 0-1 0 0,1 0 1 0 0,-1 0-1 0 0,0 0 1 0 0,1-1-1 0 0,0 1 1 0 0,-1 0-1 0 0,1 0 1 0 0,0 0-1 0 0,1-1 0 0 0,-1 1 1 0 0,0 0-1 0 0,1-1 1 0 0,-1 0-1 0 0,1 1 1 0 0,0-1-1 0 0,0 0 1 0 0,0 0-1 0 0,0 1 0 0 0,0-2 1 0 0,0 1-1 0 0,1 0 1 0 0,-1 0-1 0 0,1-1 1 0 0,-1 1-1 0 0,1-1 1 0 0,0 0-1 0 0,-1 0 1 0 0,1 0-1 0 0,0 0 0 0 0,0 0 1 0 0,0-1-1 0 0,0 1 1 0 0,2-1 1 0 0,114 4 2296 0 0,-85-13-1747 0 0,0-2-1 0 0,-1-1 0 0 0,0-1 1 0 0,-1-2-1 0 0,0-1 0 0 0,-2-2 1 0 0,0-1-1 0 0,-1-1 0 0 0,-1-1 1 0 0,-1-2-1 0 0,0-1 0 0 0,-2-1 0 0 0,0-2-548 0 0,0 3 135 0 0,-2 0 0 0 0,-1-1 0 0 0,0-1 0 0 0,-2-1 0 0 0,-2-1-1 0 0,0-1 1 0 0,-2-1 0 0 0,-1 0 0 0 0,-1-1 0 0 0,5-17-135 0 0,-16 39 38 0 0,0-1 1 0 0,-1 0 0 0 0,0 1-1 0 0,0-1 1 0 0,-1 0 0 0 0,0 0-1 0 0,-1 0 1 0 0,0 0 0 0 0,0 0 0 0 0,-1 0-1 0 0,-1 0 1 0 0,-1-5-39 0 0,3 14 0 0 0,0 1-1 0 0,0-1 1 0 0,-1 1-1 0 0,1-1 1 0 0,0 1 0 0 0,-1-1-1 0 0,1 1 1 0 0,0-1 0 0 0,-1 1-1 0 0,1-1 1 0 0,-1 1 0 0 0,1 0-1 0 0,-1-1 1 0 0,1 1 0 0 0,-1 0-1 0 0,1-1 1 0 0,-1 1 0 0 0,1 0-1 0 0,-1 0 1 0 0,0-1-1 0 0,1 1 1 0 0,-1 0 0 0 0,1 0-1 0 0,-1 0 1 0 0,0 0 0 0 0,1 0-1 0 0,-1 0 1 0 0,0 0 0 0 0,1 0-1 0 0,-1 0 1 0 0,1 0 0 0 0,-1 0-1 0 0,0 0 1 0 0,1 0 0 0 0,-1 1-1 0 0,1-1 1 0 0,-1 0 0 0 0,1 0-1 0 0,-1 1 1 0 0,1-1-1 0 0,-1 0 1 0 0,1 1 0 0 0,-1-1-1 0 0,1 1 1 0 0,-1-1 0 0 0,1 0-1 0 0,-1 1 1 0 0,1-1 0 0 0,0 1-1 0 0,-1-1 1 0 0,1 1 0 0 0,0-1-1 0 0,-1 1 1 0 0,1 0 0 0 0,0-1-1 0 0,0 1 1 0 0,0-1 0 0 0,-22 37-380 0 0,21-35 405 0 0,-13 34-18 0 0,1 0-1 0 0,2 1 1 0 0,2 0 0 0 0,2 1-1 0 0,1 0 1 0 0,1 0 0 0 0,3 0-1 0 0,1 18-6 0 0,-3-2-18 0 0,3 1 0 0 0,1-1-1 0 0,4 1 1 0 0,1-1 0 0 0,3 0-1 0 0,3-1 1 0 0,1 1 0 0 0,20 49 18 0 0,-19-77-922 0 0,-13-25 383 0 0,-14-24-7634 0 0,8 12 2886 0 0,-1 0-534 0 0</inkml:trace>
  <inkml:trace contextRef="#ctx0" brushRef="#br0" timeOffset="969.55">1585 403 12899 0 0,'0'0'785'0'0,"0"0"-427"0"0,0 0-5 0 0,0 0 247 0 0,0 0 223 0 0,0 0 80 0 0,0 0-87 0 0,0 0-150 0 0,34 4-146 0 0,106 11-114 0 0,48-12 305 0 0,123-21-814 0 0,-182 7-3493 0 0,-86 7-2431 0 0,-11 1-4087 0 0</inkml:trace>
</inkml:ink>
</file>

<file path=ppt/ink/ink5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3225 0 0,'0'0'955'0'0,"0"0"-199"0"0,0 0 59 0 0,0 0 258 0 0,0 0 162 0 0,0 0-89 0 0,0 0-308 0 0,0 0-261 0 0,0 0-85 0 0,0 0 101 0 0,0 0 155 0 0,0 0 69 0 0,0 0-29 0 0,31 0-91 0 0,103 1-86 0 0,209 13 2391 0 0,369-40-511 0 0,101-33-2064 0 0,439-36-1413 0 0,-1038 84-1788 0 0,-168 11-2535 0 0,0-1-4569 0 0,-45 1 7539 0 0</inkml:trace>
</inkml:ink>
</file>

<file path=ppt/ink/ink5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6329 0 0,'0'0'3105'0'0,"0"0"-2106"0"0,0 0-972 0 0,0 0-14 0 0,0 0 386 0 0,0 0 484 0 0,0 0 251 0 0,0 0 13 0 0,0 0-133 0 0,0 0-213 0 0,0 0-146 0 0,32-5-72 0 0,106-16-51 0 0,247-2 2366 0 0,1504-57-2098 0 0,-1494 65-3720 0 0,-264 8-1454 0 0,-2-1-4421 0 0,-82 5 3565 0 0</inkml:trace>
</inkml:ink>
</file>

<file path=ppt/ink/ink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1.6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0 195 0 0 0,'0'0'477'0'0,"0"0"137"0"0,0 0 43 0 0,0 0 280 0 0,0 0 308 0 0,0 0 217 0 0,0 0-10 0 0,0 0-214 0 0,0 0-214 0 0,0 0-221 0 0,0 0-174 0 0,0 0-99 0 0,0 0-44 0 0,29 0-7 0 0,135-3 440 0 0,-128 3-182 0 0,5-1 35 0 0,-12 2 3502 0 0,-24-30-2517 0 0,-5 23-1628 0 0,1 0-1 0 0,-2 0 1 0 0,1 0-1 0 0,-1 0 1 0 0,1 0-1 0 0,-2 0 0 0 0,1 0 1 0 0,-1 0-1 0 0,0 0 1 0 0,0 0-1 0 0,0 1 1 0 0,-1-1-1 0 0,0 1 1 0 0,0 0-1 0 0,0 0 0 0 0,-3-3-128 0 0,-54-46-34 0 0,29 45-2908 0 0,31 30-12100 0 0,3-20 10513 0 0</inkml:trace>
</inkml:ink>
</file>

<file path=ppt/ink/ink5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2.6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21 100 6905 0 0,'0'0'1190'0'0,"0"0"-208"0"0,0 0-24 0 0,0 0 245 0 0,0 0 280 0 0,0 0 116 0 0,0 0-138 0 0,0 0-306 0 0,0 0-353 0 0,0 0-323 0 0,0 0-224 0 0,-4-5-160 0 0,1 1-85 0 0,-7-8-18 0 0,6 37 68 0 0,4 31 76 0 0,3 0-1 0 0,2 0 0 0 0,2 0 1 0 0,3-1-1 0 0,2 0 0 0 0,16 44-135 0 0,-25-89 25 0 0,0 1-1 0 0,1-1 0 0 0,0 0 1 0 0,1 1-1 0 0,0-2 0 0 0,0 1 0 0 0,1-1 1 0 0,0 0-1 0 0,1 0 0 0 0,0 0 0 0 0,0-1 1 0 0,1 0-1 0 0,0-1 0 0 0,0 1 0 0 0,1-2 1 0 0,0 1-1 0 0,0-1 0 0 0,0 0 0 0 0,1-1 1 0 0,0 0-1 0 0,0-1 0 0 0,1 0 0 0 0,-1-1 1 0 0,1 0-1 0 0,-1 0 0 0 0,5-1-24 0 0,-8-2 69 0 0,0 0-1 0 0,-1-1 1 0 0,1 0-1 0 0,0-1 0 0 0,-1 1 1 0 0,1-1-1 0 0,-1-1 1 0 0,1 1-1 0 0,-1-1 0 0 0,0 0 1 0 0,0 0-1 0 0,0-1 1 0 0,0 0-1 0 0,-1 0 0 0 0,0 0 1 0 0,0-1-1 0 0,0 0 1 0 0,0 0-1 0 0,-1 0 1 0 0,1-1-69 0 0,21-26 155 0 0,-1-1 1 0 0,-2-1 0 0 0,-2-1 0 0 0,-1-1 0 0 0,-1 0 0 0 0,8-28-156 0 0,-23 55 14 0 0,15-28-261 0 0,-3 74-695 0 0,-13-24 951 0 0,1 0 1 0 0,1 0 0 0 0,0-1-1 0 0,0 0 1 0 0,1 0 0 0 0,0 0-1 0 0,1-1 1 0 0,1 1 0 0 0,0-2-1 0 0,0 1 1 0 0,1-1 0 0 0,1-1-1 0 0,-1 0 1 0 0,1 0 0 0 0,1-1-1 0 0,0 0 1 0 0,0 0 0 0 0,0-1-1 0 0,1-1 1 0 0,0 0 0 0 0,0-1-1 0 0,1 0 1 0 0,-1-1 0 0 0,9 2-10 0 0,-11-6 89 0 0,-1-1 0 0 0,1 0 1 0 0,0 0-1 0 0,-1-1 1 0 0,1 0-1 0 0,-1-1 1 0 0,0 0-1 0 0,1 0 1 0 0,-1-1-1 0 0,-1 0 1 0 0,1 0-1 0 0,-1-1 0 0 0,1-1 1 0 0,-1 1-1 0 0,-1-1 1 0 0,1-1-1 0 0,-1 1 1 0 0,0-1-1 0 0,-1 0 1 0 0,1-1-1 0 0,-2 0 0 0 0,1 0 1 0 0,-1 0-1 0 0,0 0 1 0 0,0-1-1 0 0,-1 0 1 0 0,-1 0-1 0 0,2-6-89 0 0,10-16 263 0 0,-3 0 1 0 0,0-1-1 0 0,-2 0 0 0 0,-1-1 0 0 0,-2-2-263 0 0,20-149 141 0 0,-23 105-2699 0 0,-4 77 36 0 0,-1 3-3931 0 0,0 2 3627 0 0,1-2 1138 0 0,-2 5-7659 0 0</inkml:trace>
  <inkml:trace contextRef="#ctx0" brushRef="#br0" timeOffset="324.882">1482 317 8090 0 0,'0'0'1105'0'0,"0"0"-307"0"0,0 0-165 0 0,0 0 26 0 0,0 0 79 0 0,0 0-24 0 0,0 0-124 0 0,0 0-130 0 0,0 0-131 0 0,0 0-91 0 0,-8 32-62 0 0,-23 103-51 0 0,30-132-116 0 0,0 0 0 0 0,0 1 0 0 0,0-1-1 0 0,1 0 1 0 0,-1 1 0 0 0,1-1 0 0 0,0 1 0 0 0,0-1-1 0 0,0 0 1 0 0,0 1 0 0 0,1-1 0 0 0,-1 0-1 0 0,1 1 1 0 0,0-1 0 0 0,0 0 0 0 0,0 1 0 0 0,1-1-1 0 0,-1 0 1 0 0,1 0 0 0 0,1 2-9 0 0,2 2 43 0 0,-2-1 101 0 0,0-1 0 0 0,1 0 0 0 0,0-1 0 0 0,0 1 0 0 0,0-1 0 0 0,0 1 0 0 0,1-1 1 0 0,0 0-1 0 0,0-1 0 0 0,0 1 0 0 0,0-1 0 0 0,0 0 0 0 0,1 0 0 0 0,-1-1 0 0 0,1 0 0 0 0,0 0 0 0 0,0 0 0 0 0,0-1 0 0 0,0 1 1 0 0,0-1-1 0 0,0-1 0 0 0,0 1 0 0 0,0-1 0 0 0,0 0 0 0 0,0-1 0 0 0,0 1 0 0 0,0-1 0 0 0,0 0 0 0 0,0-1 0 0 0,0 1 0 0 0,0-1 1 0 0,0-1-1 0 0,-1 1 0 0 0,1-1 0 0 0,-1 0 0 0 0,0 0 0 0 0,0 0 0 0 0,0-1 0 0 0,0 1 0 0 0,0-1 0 0 0,-1-1 0 0 0,0 1 1 0 0,0-1-1 0 0,0 1 0 0 0,0-1 0 0 0,-1 0 0 0 0,0-1 0 0 0,0 1 0 0 0,2-4-144 0 0,-1-1 109 0 0,-1 1 1 0 0,0-1-1 0 0,-1 0 1 0 0,0 0-1 0 0,0 0 1 0 0,-1 0-1 0 0,-1 0 0 0 0,1 0 1 0 0,-2 0-1 0 0,1-1 1 0 0,-1 1-1 0 0,-1 0 0 0 0,0 0 1 0 0,-3-8-110 0 0,2 9-113 0 0,-1 0 1 0 0,1 1-1 0 0,-2-1 1 0 0,1 1-1 0 0,-1 0 0 0 0,-1 1 1 0 0,1-1-1 0 0,-1 1 1 0 0,-1 0-1 0 0,1 0 1 0 0,-1 1-1 0 0,0 0 0 0 0,-1 0 1 0 0,1 1-1 0 0,-1 0 1 0 0,-1-1 112 0 0,-52-6-4769 0 0,25 26-4951 0 0,26-6 2544 0 0</inkml:trace>
  <inkml:trace contextRef="#ctx0" brushRef="#br0" timeOffset="660.975">1972 630 160 0 0,'0'0'1071'0'0,"0"0"-34"0"0,0 0 334 0 0,0 0 487 0 0,0 0 392 0 0,0 0 96 0 0,0 0-222 0 0,0 0-322 0 0,0 0-290 0 0,0 0-231 0 0,0 0-153 0 0,0 0-97 0 0,0 0-64 0 0,-4 12-65 0 0,-12 30 1563 0 0,21-77-2354 0 0,1 0 0 0 0,2 0 0 0 0,1 0 0 0 0,2 1-1 0 0,1 1 1 0 0,2 0 0 0 0,16-28-111 0 0,-17 35-691 0 0,15-24-385 0 0,-1 23-8165 0 0,-21 24 3482 0 0,1 2-1555 0 0</inkml:trace>
  <inkml:trace contextRef="#ctx0" brushRef="#br0" timeOffset="940.013">2520 30 12203 0 0,'0'0'1937'0'0,"0"0"-520"0"0,0 0-293 0 0,0 0 7 0 0,0 0-15 0 0,0 0-165 0 0,0 0-298 0 0,0 0-302 0 0,0 0-168 0 0,0 0-68 0 0,0 0-3 0 0,0 0 28 0 0,0 0-10 0 0,-1 24-15 0 0,-10 173 81 0 0,11 114-236 0 0,12-196-654 0 0,-10-100-2845 0 0,-2-11-3470 0 0,0-28-1194 0 0,0 15 5814 0 0</inkml:trace>
  <inkml:trace contextRef="#ctx0" brushRef="#br0" timeOffset="1290.507">2863 129 8010 0 0,'0'0'1271'0'0,"0"0"-328"0"0,0 0 85 0 0,0 0 297 0 0,0 0 200 0 0,0 0-60 0 0,0 0-238 0 0,-33 28-276 0 0,-104 88-209 0 0,52-51 655 0 0,80-60-1211 0 0,6-5-189 0 0,-1 0 0 0 0,1 0 0 0 0,-1 0 0 0 0,1 0 0 0 0,-1 0 0 0 0,1 0 0 0 0,-1 0 0 0 0,1 0 0 0 0,-1 0 0 0 0,0 1 0 0 0,1-1 0 0 0,-1 0 0 0 0,1 0 0 0 0,-1 0 0 0 0,1 1 0 0 0,-1-1 0 0 0,0 0 0 0 0,1 1 0 0 0,-1-1 0 0 0,0 0 0 0 0,1 1 0 0 0,-1-1 0 0 0,0 1 0 0 0,1-1 0 0 0,-1 0 0 0 0,0 1 0 0 0,0-1 0 0 0,1 1 0 0 0,-1-1 0 0 0,0 1 0 0 0,0-1 0 0 0,0 1 0 0 0,0-1 0 0 0,0 1 0 0 0,0-1 0 0 0,0 1 0 0 0,0-1 0 0 0,0 1 0 0 0,0-1 0 0 0,0 1 0 0 0,0-1 0 0 0,0 1 0 0 0,0-1 0 0 0,0 1 0 0 0,0-1 0 0 0,-1 1 0 0 0,1-1 0 0 0,0 1 0 0 0,0-1 0 0 0,-1 0 0 0 0,1 1 0 0 0,0-1 0 0 0,0 1 0 0 0,-1-1 0 0 0,1 0 0 0 0,0 1 0 0 0,-1-1 0 0 0,1 0 0 0 0,-1 1 0 0 0,1-1 0 0 0,-1 0 0 0 0,1 0 0 0 0,0 1 0 0 0,-1-1 0 0 0,1 0 0 0 0,-1 0 0 0 0,1 0 0 0 0,-1 0 3 0 0,166 92 1066 0 0,-67-8-480 0 0,-39-52-1637 0 0,-37-28-2538 0 0,0-3-4080 0 0,-13-1-1540 0 0</inkml:trace>
</inkml:ink>
</file>

<file path=ppt/ink/ink5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1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114 0 5097 0 0,'0'0'1718'0'0,"0"0"-1067"0"0,0 0-535 0 0,0 0-163 0 0,0 0 56 0 0,0 0 163 0 0,0 0 159 0 0,0 0 114 0 0,0 0 33 0 0,0 0-7 0 0,0 0-47 0 0,-17 30-57 0 0,-48 97-61 0 0,41-39 99 0 0,24-71-310 0 0,-4 9 18 0 0,2 0 1 0 0,0-1-1 0 0,2 1 0 0 0,1 0 0 0 0,1 0 0 0 0,1 0 0 0 0,2-1 0 0 0,0 0 0 0 0,1 0 0 0 0,2 0 0 0 0,1-1 0 0 0,0 0 1 0 0,2 0-1 0 0,1-1 0 0 0,10 15-113 0 0,-17-32 66 0 0,0 0 0 0 0,0-1-1 0 0,1 0 1 0 0,0 0 0 0 0,0 0 0 0 0,0-1 0 0 0,0 1 0 0 0,0-2 0 0 0,1 1 0 0 0,0-1 0 0 0,0 0 0 0 0,0 0 0 0 0,0-1 0 0 0,0 0 0 0 0,1 0 0 0 0,-1-1-1 0 0,0 0 1 0 0,1 0 0 0 0,-1 0 0 0 0,1-1 0 0 0,-1-1 0 0 0,1 1 0 0 0,-1-1 0 0 0,1 0 0 0 0,-1-1 0 0 0,1 0 0 0 0,-1 0 0 0 0,0 0 0 0 0,0-1-1 0 0,0 0 1 0 0,-1-1 0 0 0,1 1 0 0 0,-1-1 0 0 0,1-1 0 0 0,-1 1 0 0 0,-1-1 0 0 0,2-1-66 0 0,19-19 275 0 0,0-1 0 0 0,-2-1 0 0 0,-1-1 0 0 0,-1-1 0 0 0,-2-1 1 0 0,-1-1-1 0 0,-1-1 0 0 0,-2-1 0 0 0,-1 0 0 0 0,-1-1 0 0 0,-2 0 0 0 0,-2-1 0 0 0,-1-1 0 0 0,2-23-275 0 0,-6-14 907 0 0,-20 78-873 0 0,4 17-124 0 0,2 1 1 0 0,1 0 0 0 0,1 1 0 0 0,1 0 0 0 0,0 0 0 0 0,2 0-1 0 0,0 20 90 0 0,0-20-9 0 0,2 1 0 0 0,1-1-1 0 0,1 1 1 0 0,1-1-1 0 0,1 1 1 0 0,1-1-1 0 0,1 0 1 0 0,2 0-1 0 0,0 0 1 0 0,1 0-1 0 0,8 15 10 0 0,84 140-1841 0 0,-74-139-2087 0 0,-13-20-4308 0 0,-6-13 3004 0 0</inkml:trace>
  <inkml:trace contextRef="#ctx0" brushRef="#br0" timeOffset="253.054">900 622 5305 0 0,'0'0'3585'0'0,"0"0"-2309"0"0,0 0-686 0 0,0 0 100 0 0,0 0 180 0 0,0 0 57 0 0,0 0-87 0 0,0 0-179 0 0,0 34-196 0 0,3 102-163 0 0,7 25-23 0 0,5-104-348 0 0,-2-15-3073 0 0,-10-16-4855 0 0,-3-21 3415 0 0</inkml:trace>
  <inkml:trace contextRef="#ctx0" brushRef="#br0" timeOffset="844.215">1062 858 4193 0 0,'0'0'2156'0'0,"0"0"-1553"0"0,0 0-607 0 0,0 0 114 0 0,0 0 376 0 0,0 0 346 0 0,0 0 153 0 0,0 0-5 0 0,0 0-105 0 0,0 0-116 0 0,0 0-121 0 0,0 0-111 0 0,34 1-59 0 0,107 4-58 0 0,-16-18 429 0 0,132-28-177 0 0,-245 27 1500 0 0,-39-1-919 0 0,-185-58 396 0 0,197 67-1210 0 0,7 4-676 0 0,17 14-172 0 0,-3-3 429 0 0,-1 0 1 0 0,-1 0-1 0 0,1 1 1 0 0,-1 0-1 0 0,-1-1 0 0 0,0 1 1 0 0,0 0-1 0 0,-1 1 1 0 0,0-1-1 0 0,-1 0 1 0 0,0 5-11 0 0,3 13 13 0 0,6 184-203 0 0,-17-174 192 0 0,7-38 42 0 0,0 0 21 0 0,0 0 48 0 0,0 0 34 0 0,0 0 36 0 0,0 0 21 0 0,6-16 199 0 0,80-118-287 0 0,8 20-1823 0 0,-86 106-1061 0 0,-3 8-6282 0 0,-5 0 1034 0 0</inkml:trace>
  <inkml:trace contextRef="#ctx0" brushRef="#br0" timeOffset="1247.035">1811 707 9522 0 0,'0'0'1691'0'0,"0"0"-721"0"0,0 0-376 0 0,0 0 100 0 0,0 0 187 0 0,0 0 73 0 0,0 0-99 0 0,0 0-210 0 0,0 0-139 0 0,0 0-77 0 0,0 0-39 0 0,0 0-24 0 0,0 0-52 0 0,26-5-58 0 0,82-18-56 0 0,-7 14 181 0 0,-99 9-379 0 0,0 0 0 0 0,-1 0 0 0 0,1 0 0 0 0,0 0 0 0 0,-1 0 0 0 0,1 0 0 0 0,0 0 0 0 0,-1 0 1 0 0,1 1-1 0 0,0-1 0 0 0,-1 1 0 0 0,1-1 0 0 0,-1 1 0 0 0,1-1 0 0 0,-1 1 0 0 0,1 0 0 0 0,-1 0 0 0 0,1 0 0 0 0,-1 0 0 0 0,0 0 0 0 0,1 0 0 0 0,-1 0 0 0 0,0 1 0 0 0,0-1 0 0 0,0 0 0 0 0,0 1 0 0 0,0-1 0 0 0,0 0 0 0 0,0 1 0 0 0,-1-1 0 0 0,1 1 0 0 0,0 0 0 0 0,-1-1 0 0 0,1 1 0 0 0,-1-1 0 0 0,0 1 0 0 0,0 0 0 0 0,1-1 0 0 0,-1 1 1 0 0,0 0-1 0 0,0 0 0 0 0,0-1 0 0 0,-1 1 0 0 0,1 0-2 0 0,-29 74 236 0 0,-17-11 61 0 0,-32 65 475 0 0,78-128-768 0 0,-1-1 0 0 0,1 1 0 0 0,-1-1 0 0 0,1 1 0 0 0,0 0 0 0 0,0-1 0 0 0,0 1 0 0 0,0 0 0 0 0,0-1 0 0 0,0 1 0 0 0,0 0 0 0 0,0-1 0 0 0,1 1 0 0 0,-1-1 0 0 0,1 1 0 0 0,-1 0 0 0 0,1-1 0 0 0,0 1 0 0 0,0-1-1 0 0,-1 1 1 0 0,1-1 0 0 0,0 0 0 0 0,0 1 0 0 0,0-1 0 0 0,0 0 0 0 0,1 0 0 0 0,-1 0 0 0 0,0 0 0 0 0,0 0 0 0 0,1 0 0 0 0,-1 0 0 0 0,1 0 0 0 0,-1 0 0 0 0,1 0 0 0 0,-1-1 0 0 0,1 1 0 0 0,-1-1 0 0 0,1 1 0 0 0,0-1 0 0 0,-1 0 0 0 0,3 1-4 0 0,73 6 216 0 0,-74-7-197 0 0,13-1-162 0 0,-1-1 1 0 0,1 0-1 0 0,0-2 0 0 0,-1 1 1 0 0,0-2-1 0 0,0 0 1 0 0,0-1-1 0 0,-1 0 1 0 0,9-6 142 0 0,7-6-4111 0 0,-5-2-3448 0 0,-16 12-929 0 0</inkml:trace>
</inkml:ink>
</file>

<file path=ppt/ink/ink5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3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6041 0 0,'0'0'2960'0'0,"0"0"-2146"0"0,0 0-867 0 0,0 0 26 0 0,0 0 448 0 0,0 0 509 0 0,0 0 248 0 0,0 0 41 0 0,0 0-86 0 0,0 0-152 0 0,0 0-173 0 0,34 2-140 0 0,109 7-117 0 0,9-17 538 0 0,61-25-366 0 0,-184 28-1384 0 0,22-3 671 0 0,-34 7-4978 0 0,-1 0-4756 0 0,-16 1 5631 0 0</inkml:trace>
  <inkml:trace contextRef="#ctx0" brushRef="#br0" timeOffset="250.352">35 585 6793 0 0,'0'0'1425'0'0,"0"0"-840"0"0,0 0 107 0 0,0 0 526 0 0,0 0 369 0 0,0 0 93 0 0,0 0-203 0 0,34 5-357 0 0,106 12-299 0 0,-15-23 339 0 0,-85-2-895 0 0,105-17 135 0 0,41-5-1096 0 0,-62 22-8637 0 0,-104 8 139 0 0</inkml:trace>
  <inkml:trace contextRef="#ctx0" brushRef="#br0" timeOffset="1984.376">1561 74 4569 0 0,'0'0'1178'0'0,"0"0"-386"0"0,0 0-72 0 0,0 0 257 0 0,0 0 345 0 0,0 0 157 0 0,0 0-105 0 0,0 0-278 0 0,0 0-357 0 0,0 0-299 0 0,0 0-149 0 0,0 0-57 0 0,0 0 46 0 0,-1 6 114 0 0,-24 62 1066 0 0,-49 31-692 0 0,-5-3-1 0 0,-47 41-767 0 0,107-116 75 0 0,-57 71 111 0 0,75-91-186 0 0,0 1-1 0 0,0 0 1 0 0,0-1-1 0 0,0 1 0 0 0,0 0 1 0 0,1-1-1 0 0,-1 1 0 0 0,0 0 1 0 0,1 0-1 0 0,0 0 1 0 0,-1-1-1 0 0,1 1 0 0 0,0 0 1 0 0,0 0-1 0 0,0 0 1 0 0,0 0-1 0 0,0 0 0 0 0,0 0 1 0 0,1-1-1 0 0,-1 1 0 0 0,1 0 1 0 0,-1 0-1 0 0,1 0 1 0 0,0-1-1 0 0,0 1 0 0 0,-1 0 1 0 0,1-1-1 0 0,0 1 0 0 0,1-1 1 0 0,-1 1-1 0 0,0-1 1 0 0,0 1-1 0 0,1-1 0 0 0,-1 0 1 0 0,0 1-1 0 0,1-1 1 0 0,0 0-1 0 0,-1 0 0 0 0,1 0 1 0 0,-1 0-1 0 0,1-1 1 0 0,74 30 227 0 0,-31-21-60 0 0,1-2 0 0 0,0-2 0 0 0,0-2-1 0 0,0-2 1 0 0,0-2 0 0 0,37-6-167 0 0,90-25 547 0 0,-172 31-448 0 0,-1-1 0 0 0,1 0-1 0 0,-1 1 1 0 0,0-1 0 0 0,0 0-1 0 0,1 0 1 0 0,-1 1 0 0 0,0-1-1 0 0,-1 0 1 0 0,1 0 0 0 0,0 1-1 0 0,0-1 1 0 0,-1 0 0 0 0,1 0-1 0 0,-1 1 1 0 0,0-1 0 0 0,1 1 0 0 0,-1-1-1 0 0,0 0 1 0 0,0 1 0 0 0,0-1-1 0 0,0 1 1 0 0,0 0 0 0 0,0-1-1 0 0,0 1 1 0 0,-1 0 0 0 0,0-1-99 0 0,-187-248 728 0 0,80 59-743 0 0,66 107-2629 0 0,42 83 603 0 0,1 1-1059 0 0,1 1-2944 0 0,3 5 2047 0 0,-1-2-2446 0 0</inkml:trace>
  <inkml:trace contextRef="#ctx0" brushRef="#br0" timeOffset="2247.388">2215 44 15091 0 0,'0'0'672'0'0,"0"0"-330"0"0,0 0-232 0 0,0 0 41 0 0,0 0 180 0 0,0 0 164 0 0,0 0 85 0 0,0 0 27 0 0,0 0-75 0 0,0 0-78 0 0,0 0-56 0 0,0 0-85 0 0,0 0-58 0 0,0 37-55 0 0,0 116-55 0 0,-15 106 109 0 0,-5-97-2012 0 0,13-144-795 0 0,2-13-6867 0 0,4-5 2221 0 0</inkml:trace>
  <inkml:trace contextRef="#ctx0" brushRef="#br0" timeOffset="2500.888">1880 4 13819 0 0,'0'0'229'0'0,"0"0"-279"0"0,0 0-65 0 0,0 0 279 0 0,0 0 348 0 0,0 0 155 0 0,0 0 42 0 0,31 7-20 0 0,102 23-65 0 0,9-18 487 0 0,-100-13-875 0 0,238-25 870 0 0,-182 13-4396 0 0,1 3-6482 0 0,-76 7 3133 0 0</inkml:trace>
  <inkml:trace contextRef="#ctx0" brushRef="#br0" timeOffset="4835.155">2769 615 9338 0 0,'0'0'707'0'0,"0"0"-378"0"0,0 0-179 0 0,0 0 198 0 0,0 0 217 0 0,0 0 107 0 0,0 0-28 0 0,0 0-143 0 0,0 0-211 0 0,0 0-199 0 0,0 0-139 0 0,-24 21-68 0 0,-73 67-88 0 0,50-31-2022 0 0,34-36-3833 0 0,10-13 1077 0 0</inkml:trace>
</inkml:ink>
</file>

<file path=ppt/ink/ink5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3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234 282 0 0 0,'0'0'625'0'0,"0"0"588"0"0,0 0 140 0 0,0 0-120 0 0,0 0-153 0 0,0 0-145 0 0,25-8-104 0 0,80-26-39 0 0,-11-18 1323 0 0,-68 31-1402 0 0,-17 16-491 0 0,-1 0 0 0 0,0-1-1 0 0,0 0 1 0 0,-1-1 0 0 0,1 0-1 0 0,-1 0 1 0 0,-1 0 0 0 0,0-1-1 0 0,0 0 1 0 0,0 0 0 0 0,-1-1-1 0 0,0 0 1 0 0,-1 1 0 0 0,0-2-1 0 0,0 1 1 0 0,-1 0 0 0 0,0-1-1 0 0,-1 1 1 0 0,1-7-222 0 0,-3 15 0 0 0,-1 1 0 0 0,0-1 0 0 0,1 1 0 0 0,-1 0 0 0 0,1-1 0 0 0,-1 1 0 0 0,0 0 0 0 0,0 0 0 0 0,1 0 0 0 0,-1 0 0 0 0,0-1 0 0 0,1 1 0 0 0,-1 0-1 0 0,0 0 1 0 0,1 0 0 0 0,-1 1 0 0 0,0-1 0 0 0,0 0 0 0 0,1 0 0 0 0,-1 0 0 0 0,0 0 0 0 0,1 1 0 0 0,-1-1 0 0 0,0 0 0 0 0,1 0 0 0 0,-1 1 0 0 0,0-1 0 0 0,1 1 0 0 0,-1-1 0 0 0,1 1 0 0 0,-1-1 0 0 0,1 1 0 0 0,-1-1 0 0 0,1 1 0 0 0,-1-1 0 0 0,1 1 0 0 0,0-1 0 0 0,-1 1 0 0 0,1 0 0 0 0,0-1 0 0 0,-1 1 0 0 0,1 0 0 0 0,0-1 0 0 0,0 1 0 0 0,0 0 0 0 0,-11 23-28 0 0,2 1 0 0 0,1 0 1 0 0,1 0-1 0 0,1 0 0 0 0,1 1 1 0 0,1 0-1 0 0,2 0 1 0 0,0 20 27 0 0,-1-6-1 0 0,-4 46 88 0 0,-11 135-103 0 0,-9-1 0 0 0,-39 145 16 0 0,60-339-92 0 0,0 0 0 0 0,-2-1 0 0 0,-1 0 0 0 0,0 0 0 0 0,-2-1 0 0 0,-1 0 0 0 0,-1-1 0 0 0,-1-1 0 0 0,-1 0 0 0 0,-17 20 92 0 0,26-36-44 0 0,0-1-1 0 0,-1 0 1 0 0,1-1 0 0 0,-1 1 0 0 0,0-1 0 0 0,0 0 0 0 0,0-1 0 0 0,-1 0 0 0 0,1 0 0 0 0,-1 0 0 0 0,0-1-1 0 0,0 0 1 0 0,0-1 0 0 0,0 0 0 0 0,-7 0 44 0 0,9-3-25 0 0,0 0 0 0 0,0 0 1 0 0,0-1-1 0 0,0 0 0 0 0,0 0 0 0 0,0-1 0 0 0,1 1 0 0 0,0-1 1 0 0,0 0-1 0 0,0-1 0 0 0,0 1 0 0 0,1-1 0 0 0,-1 0 0 0 0,1 0 0 0 0,0-1 1 0 0,1 1-1 0 0,-1-1 0 0 0,1 0 0 0 0,-1-2 25 0 0,-3-7 132 0 0,1-1 0 0 0,0 1-1 0 0,1-1 1 0 0,1 0 0 0 0,0 0 0 0 0,1-1-1 0 0,1 1 1 0 0,0-1 0 0 0,2 0 0 0 0,0 1-1 0 0,0-1 1 0 0,2 0 0 0 0,0 1 0 0 0,1-1 0 0 0,2-7-132 0 0,4-3 177 0 0,0 0 0 0 0,2 1 1 0 0,1 0-1 0 0,1 1 1 0 0,1 0-1 0 0,1 1 1 0 0,1 1-1 0 0,1 0 1 0 0,1 1-1 0 0,1 1 0 0 0,1 1 1 0 0,0 1-1 0 0,2 1 1 0 0,0 0-1 0 0,1 2 1 0 0,1 0-1 0 0,7-2-177 0 0,16-3-2094 0 0,66 1-8392 0 0,-106 20 5193 0 0</inkml:trace>
</inkml:ink>
</file>

<file path=ppt/ink/ink5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62 7930 0 0,'0'0'876'0'0,"0"0"-144"0"0,0 0 130 0 0,0 0 238 0 0,0 0 124 0 0,0 0-118 0 0,0 0-286 0 0,0 0-287 0 0,0 0-214 0 0,0 0-136 0 0,-25 31-86 0 0,-73 97-37 0 0,97-127-58 0 0,-1-1-1 0 0,1 1 1 0 0,0 0 0 0 0,-1 0 0 0 0,1-1-1 0 0,0 1 1 0 0,0 0 0 0 0,-1 0-1 0 0,1 1 1 0 0,0-1 0 0 0,0 0-1 0 0,0 0 1 0 0,1 0 0 0 0,-1 1-1 0 0,0-1 1 0 0,0 0 0 0 0,1 1-1 0 0,-1-1 1 0 0,0 0 0 0 0,1 1 0 0 0,0-1-1 0 0,-1 1 1 0 0,1-1 0 0 0,0 1-1 0 0,0-1 1 0 0,0 1 0 0 0,0 0-1 0 0,0-1 1 0 0,0 1 0 0 0,0-1-1 0 0,0 1 1 0 0,1-1 0 0 0,-1 1 0 0 0,0-1-1 0 0,1 1 1 0 0,0-1 0 0 0,-1 0-1 0 0,1 1 1 0 0,0-1 0 0 0,-1 0-1 0 0,2 1-1 0 0,2 2 18 0 0,0 1 111 0 0,1-1-1 0 0,-1 0 1 0 0,1 0 0 0 0,0-1 0 0 0,0 1 0 0 0,0-1 0 0 0,1 0 0 0 0,-1-1-1 0 0,1 1 1 0 0,0-1 0 0 0,-1 0 0 0 0,1 0 0 0 0,0-1 0 0 0,0 0-1 0 0,0 0 1 0 0,0 0 0 0 0,0-1 0 0 0,0 0 0 0 0,0 0 0 0 0,0 0 0 0 0,0-1-1 0 0,0 0 1 0 0,0 0 0 0 0,0-1 0 0 0,0 1 0 0 0,0-1 0 0 0,0-1-1 0 0,-1 1 1 0 0,1-1 0 0 0,-1 0 0 0 0,0 0 0 0 0,0 0 0 0 0,0-1 0 0 0,0 0-1 0 0,-1 0 1 0 0,1 0 0 0 0,-1 0 0 0 0,0-1 0 0 0,1-2-129 0 0,4-5 61 0 0,0-1 1 0 0,-2 0 0 0 0,1-1-1 0 0,-2 0 1 0 0,0 0-1 0 0,0 0 1 0 0,-2-1 0 0 0,1 0-1 0 0,-2 0 1 0 0,0 0 0 0 0,-1 0-1 0 0,0 0 1 0 0,-2-1-1 0 0,0 1 1 0 0,0-5-62 0 0,0 19-108 0 0,-1-1 0 0 0,1 1 0 0 0,0-1 0 0 0,0 1 0 0 0,-1 0 0 0 0,1-1 0 0 0,-1 1 0 0 0,0 0 0 0 0,1-1 0 0 0,-1 1 0 0 0,0 0 0 0 0,1 0 0 0 0,-1 0 0 0 0,0-1 0 0 0,0 1 0 0 0,0 0 0 0 0,0 0 0 0 0,0 0 1 0 0,0 1-1 0 0,-1-1 0 0 0,1 0 0 0 0,0 0 0 0 0,0 0 0 0 0,-1 1 0 0 0,1-1 0 0 0,0 1 0 0 0,-1-1 0 0 0,1 1 0 0 0,0 0 0 0 0,-1-1 0 0 0,1 1 0 0 0,-2 0 108 0 0,-41 16-11955 0 0,37-8 5487 0 0</inkml:trace>
</inkml:ink>
</file>

<file path=ppt/ink/ink5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9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80 357 1520 0 0,'0'0'1479'0'0,"0"0"-504"0"0,0 0-4 0 0,0 0 360 0 0,0 0 347 0 0,0 0 210 0 0,0 0-21 0 0,0 0-165 0 0,0 0-231 0 0,0 0-250 0 0,0 0-240 0 0,0 0-148 0 0,0 0-70 0 0,-13-14-103 0 0,-40-45-102 0 0,52 58-540 0 0,0 0 0 0 0,0 0 1 0 0,0 0-1 0 0,0 0 1 0 0,0 0-1 0 0,0 0 1 0 0,0 0-1 0 0,1 0 1 0 0,-1 0-1 0 0,0 0 0 0 0,1-1 1 0 0,-1 1-1 0 0,1 0 1 0 0,-1 0-1 0 0,1-1 1 0 0,0 1-1 0 0,-1 0 1 0 0,1-1-1 0 0,0 1 0 0 0,0 0 1 0 0,0-1-1 0 0,0 1 1 0 0,0 0-1 0 0,0-1 1 0 0,0 1-1 0 0,1 0 1 0 0,-1-1-1 0 0,0 1 0 0 0,1 0 1 0 0,-1 0-1 0 0,1-1 1 0 0,0 1-1 0 0,-1 0-18 0 0,4-7 92 0 0,2-8-169 0 0,1 1 0 0 0,1-1 0 0 0,0 2 1 0 0,1-1-1 0 0,0 1 0 0 0,1 1 0 0 0,1-1 1 0 0,0 2-1 0 0,1 0 0 0 0,0 0 0 0 0,1 1 1 0 0,0 0-1 0 0,1 1 0 0 0,0 1 0 0 0,0 0 1 0 0,1 1-1 0 0,0 1 0 0 0,15-5 77 0 0,-8 8-2304 0 0,-7 3-4582 0 0,-13 1 5762 0 0,7 0-7778 0 0</inkml:trace>
</inkml:ink>
</file>

<file path=ppt/ink/ink5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3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320 310 0 0 0,'0'0'1407'0'0,"0"0"147"0"0,0 0 170 0 0,0 0 223 0 0,0 0 130 0 0,0 0-50 0 0,0 0-250 0 0,0 0-254 0 0,0 0-253 0 0,0 0-302 0 0,0 0-225 0 0,0 0-200 0 0,-20-1-162 0 0,-64-1-97 0 0,29 26 37 0 0,44-15-244 0 0,-1-1-69 0 0,1 0 0 0 0,0 1 0 0 0,0 1 0 0 0,1-1 1 0 0,0 2-1 0 0,1-1 0 0 0,0 1 0 0 0,1 1 0 0 0,0 0 0 0 0,1 0 1 0 0,0 0-1 0 0,1 1 0 0 0,0 0 0 0 0,1 0 0 0 0,0 1 1 0 0,1-1-1 0 0,1 1 0 0 0,0 0 0 0 0,1 0 0 0 0,1 0 1 0 0,0 0-1 0 0,1 9-8 0 0,1-18-45 0 0,1 0 0 0 0,0 0 1 0 0,0 0-1 0 0,1 0 0 0 0,-1 0 1 0 0,1-1-1 0 0,0 1 1 0 0,0-1-1 0 0,1 0 0 0 0,-1 0 1 0 0,1 0-1 0 0,0 0 0 0 0,0-1 1 0 0,0 1-1 0 0,1-1 0 0 0,-1 0 1 0 0,1 0-1 0 0,0-1 0 0 0,-1 1 1 0 0,1-1-1 0 0,0 0 1 0 0,1 0-1 0 0,-1-1 0 0 0,0 0 1 0 0,0 0-1 0 0,1 0 0 0 0,4 0 45 0 0,-2 0-535 0 0,0 0 0 0 0,0 0-1 0 0,0-1 1 0 0,0 0-1 0 0,0-1 1 0 0,-1 0-1 0 0,1 0 1 0 0,0-1 0 0 0,0 0-1 0 0,-1 0 1 0 0,7-3 535 0 0,9-7-4765 0 0,-5 6-2178 0 0</inkml:trace>
  <inkml:trace contextRef="#ctx0" brushRef="#br0" timeOffset="241.89">670 376 584 0 0,'0'0'1736'0'0,"0"0"-737"0"0,0 0-116 0 0,0 0 351 0 0,0 0 337 0 0,0 0 157 0 0,0 0-105 0 0,0 0-309 0 0,-25 34-307 0 0,-76 105-268 0 0,68-73-8 0 0,34-55-601 0 0,-2-5-58 0 0,1 0-1 0 0,1-1 0 0 0,-1 1 1 0 0,1 0-1 0 0,0-1 1 0 0,0 1-1 0 0,0-1 1 0 0,1 1-1 0 0,0-1 0 0 0,0 0 1 0 0,0 0-1 0 0,1 0 1 0 0,-1 0-1 0 0,1 0 1 0 0,1 0-1 0 0,-1-1 1 0 0,1 1-1 0 0,-1-1 0 0 0,1 0 1 0 0,0 0-1 0 0,1-1 1 0 0,-1 1-1 0 0,1-1 1 0 0,-1 0-1 0 0,1 0 1 0 0,0 0-1 0 0,0-1 0 0 0,1 1 1 0 0,-1-1-1 0 0,0-1 1 0 0,1 1-1 0 0,-1-1 1 0 0,1 0-1 0 0,-1 0 1 0 0,6 0-72 0 0,-3-1 187 0 0,0 0 0 0 0,0-1 0 0 0,0 1 0 0 0,0-1 0 0 0,0-1 0 0 0,0 0 0 0 0,-1 0 0 0 0,1-1 1 0 0,0 1-1 0 0,-1-2 0 0 0,0 1 0 0 0,0-1 0 0 0,0 0 0 0 0,0 0 0 0 0,-1-1 0 0 0,1 0 0 0 0,-1 0 1 0 0,0-1-1 0 0,-1 1 0 0 0,5-7-187 0 0,84-107 1380 0 0,-90 112-1355 0 0,-1 1-1 0 0,1-1 1 0 0,-1 0-1 0 0,-1 0 1 0 0,1 0 0 0 0,-1 0-1 0 0,0 0 1 0 0,-1 0 0 0 0,0-1-1 0 0,0 1 1 0 0,0-1 0 0 0,-1 1-1 0 0,0-1 1 0 0,-1 1 0 0 0,1-1-1 0 0,-1 1 1 0 0,-1 0-1 0 0,0-1 1 0 0,0-1-25 0 0,0 6-95 0 0,0-1 0 0 0,0 1 1 0 0,0-1-1 0 0,0 1 0 0 0,0 0 0 0 0,-1 0 0 0 0,1 0 0 0 0,-1 0 0 0 0,0 0 1 0 0,0 0-1 0 0,0 1 0 0 0,0 0 0 0 0,0-1 0 0 0,-1 1 0 0 0,1 0 0 0 0,-1 1 0 0 0,1-1 1 0 0,-1 1-1 0 0,0-1 0 0 0,0 1 0 0 0,0 0 0 0 0,1 0 0 0 0,-1 1 0 0 0,0-1 1 0 0,0 1-1 0 0,0 0 0 0 0,0 0 0 0 0,-3 1 95 0 0,-107 28-7363 0 0,87-14 2291 0 0,6-4-2207 0 0</inkml:trace>
  <inkml:trace contextRef="#ctx0" brushRef="#br0" timeOffset="534.182">1150 479 5009 0 0,'0'0'2479'0'0,"0"0"-905"0"0,0 0-191 0 0,0 0 216 0 0,0 0 84 0 0,0 0-219 0 0,0 0-489 0 0,0 0-472 0 0,0 0-262 0 0,0 0-123 0 0,0 0-22 0 0,0 0-3 0 0,0 0-17 0 0,4 12-32 0 0,15 68-7 0 0,-17-75 15 0 0,0 0 0 0 0,0-1 0 0 0,1 1 0 0 0,-1-1 0 0 0,1 0 0 0 0,0 0 0 0 0,0 0 0 0 0,0 0 0 0 0,1 0 0 0 0,-1-1-1 0 0,1 1 1 0 0,0-1 0 0 0,0 0 0 0 0,0 0 0 0 0,0 0 0 0 0,1-1 0 0 0,-1 0 0 0 0,1 0 0 0 0,0 0 0 0 0,-1 0 0 0 0,1-1 0 0 0,0 1-1 0 0,0-1 1 0 0,0 0 0 0 0,0-1 0 0 0,0 1 0 0 0,0-1 0 0 0,2 0-52 0 0,1-1 196 0 0,0 0 1 0 0,-1 0-1 0 0,1 0 0 0 0,-1-1 0 0 0,1 0 0 0 0,-1 0 1 0 0,0-1-1 0 0,0 0 0 0 0,0 0 0 0 0,0-1 1 0 0,0 0-1 0 0,-1 0 0 0 0,1-1 0 0 0,-1 1 1 0 0,-1-1-1 0 0,1-1 0 0 0,2-2-196 0 0,80-110-114 0 0,-74 96-283 0 0,7-17-2232 0 0,-10 12-6545 0 0,-7 19-676 0 0</inkml:trace>
  <inkml:trace contextRef="#ctx0" brushRef="#br0" timeOffset="1108.168">1699 435 9338 0 0,'0'0'1123'0'0,"0"0"-591"0"0,0 0-59 0 0,0 0 304 0 0,0 0 228 0 0,0 0 31 0 0,0 0-151 0 0,0 0-201 0 0,0 0-179 0 0,3 33-127 0 0,8 103-89 0 0,-8-97-217 0 0,-1-1 0 0 0,-2 1 0 0 0,-2-1 0 0 0,-1 1 0 0 0,-2-1 0 0 0,-2 0 0 0 0,-10 31-72 0 0,14-55 2 0 0,0 0 22 0 0,-1 0 0 0 0,0 0 0 0 0,0 0 0 0 0,-2-1 0 0 0,0 0 0 0 0,0 0 0 0 0,-1 0-1 0 0,-5 5-23 0 0,11-17 41 0 0,0-1 0 0 0,0 0 0 0 0,0 1 0 0 0,0-1 0 0 0,1 0 0 0 0,-1 0 0 0 0,0 0 0 0 0,0 1 0 0 0,0-1 0 0 0,0 0 0 0 0,0-1-1 0 0,0 1 1 0 0,0 0 0 0 0,0 0 0 0 0,0 0 0 0 0,0 0 0 0 0,0-1 0 0 0,0 1 0 0 0,0-1 0 0 0,0 1 0 0 0,0-1 0 0 0,0 1-1 0 0,0-1 1 0 0,1 1 0 0 0,-1-1 0 0 0,0 1 0 0 0,0-1 0 0 0,1 0 0 0 0,-1 0 0 0 0,0 1 0 0 0,1-1 0 0 0,-1 0 0 0 0,1 0 0 0 0,-1 0-1 0 0,1 0 1 0 0,-1 0 0 0 0,1 0 0 0 0,0 1 0 0 0,-1-1 0 0 0,1 0 0 0 0,0 0 0 0 0,0 0 0 0 0,0 0 0 0 0,0 0 0 0 0,0 0 0 0 0,0 0-1 0 0,0 0 1 0 0,0 0 0 0 0,0 0 0 0 0,0 0 0 0 0,0 0 0 0 0,1 0 0 0 0,-1-1-41 0 0,1-17 38 0 0,0 0 0 0 0,1-1 0 0 0,0 1 0 0 0,2 1-1 0 0,1-1 1 0 0,0 0 0 0 0,1 1 0 0 0,1 0 0 0 0,0 1 0 0 0,2-1 0 0 0,0 1 0 0 0,1 1 0 0 0,0 0 0 0 0,2 0-38 0 0,12-25 25 0 0,-7 9-84 0 0,2 1-1 0 0,1 0 1 0 0,1 2-1 0 0,2 0 1 0 0,1 2-1 0 0,1 0 1 0 0,1 2-1 0 0,2 1 1 0 0,0 1-1 0 0,1 1 1 0 0,1 1-1 0 0,2 2 1 0 0,17-7 59 0 0,-45 23 8 0 0,0 1 0 0 0,0 0 0 0 0,1 0 0 0 0,-1 1 0 0 0,0-1 0 0 0,1 1 0 0 0,0 0 0 0 0,-1 0 0 0 0,1 1 0 0 0,-1-1 1 0 0,1 1-1 0 0,0 0 0 0 0,0 0 0 0 0,-1 1 0 0 0,1-1 0 0 0,0 1 0 0 0,-1 0 0 0 0,1 0 0 0 0,-1 1 0 0 0,1-1 0 0 0,-1 1 0 0 0,0 0 1 0 0,0 0-1 0 0,0 1 0 0 0,0-1 0 0 0,0 1 0 0 0,0 0 0 0 0,-1 0 0 0 0,1 0 0 0 0,-1 0 0 0 0,1 1-8 0 0,3 6 100 0 0,0 0-1 0 0,0 1 1 0 0,-1-1-1 0 0,-1 1 1 0 0,1 0-1 0 0,-2 1 1 0 0,0-1-1 0 0,0 1 1 0 0,-1 0-1 0 0,-1 0 1 0 0,1 0 0 0 0,-2 0-1 0 0,0 1 1 0 0,-1-1-1 0 0,0 0 1 0 0,-1 11-100 0 0,0-15 87 0 0,0 0 1 0 0,0-1-1 0 0,0 1 1 0 0,-1 0 0 0 0,0 0-1 0 0,-1-1 1 0 0,0 0-1 0 0,0 1 1 0 0,0-1-1 0 0,-1 0 1 0 0,0 0 0 0 0,-1-1-1 0 0,1 1 1 0 0,-1-1-1 0 0,0 0 1 0 0,-1 0 0 0 0,0-1-1 0 0,0 0 1 0 0,0 0-1 0 0,0 0 1 0 0,-3 1-88 0 0,-5 3 44 0 0,0-1 0 0 0,0 0 1 0 0,-1-1-1 0 0,0 0 0 0 0,-1-1 1 0 0,1-1-1 0 0,-1-1 0 0 0,0 0 0 0 0,-13 1-44 0 0,-112-3-1433 0 0,136-3 1158 0 0,-1 0 0 0 0,1-1 0 0 0,-1 0 0 0 0,1 0 0 0 0,0 0 0 0 0,0-1 0 0 0,0 1 1 0 0,0-1-1 0 0,0-1 0 0 0,1 1 0 0 0,-1-1 0 0 0,1 1 0 0 0,0-1 0 0 0,0-1 0 0 0,-1-1 275 0 0,-10-62-11725 0 0,15 61 9766 0 0,0-5-2554 0 0</inkml:trace>
  <inkml:trace contextRef="#ctx0" brushRef="#br0" timeOffset="1362.411">2500 1 4321 0 0,'0'0'3534'0'0,"0"0"-1548"0"0,0 0-617 0 0,0 0 13 0 0,0 0 64 0 0,0 0-26 0 0,0 0-104 0 0,0 0-169 0 0,0 0-193 0 0,0 0-169 0 0,-21 36-182 0 0,-62 114-168 0 0,40-46 80 0 0,32-57-431 0 0,1 1 1 0 0,3 0 0 0 0,2 0 0 0 0,2 0 0 0 0,2 0 0 0 0,3 4-85 0 0,13 36-1370 0 0,-9-76-371 0 0,-5-10-2054 0 0,1-1-3422 0 0,-1-1-382 0 0</inkml:trace>
  <inkml:trace contextRef="#ctx0" brushRef="#br0" timeOffset="1726.704">2559 579 2160 0 0,'0'0'2000'0'0,"0"0"173"0"0,0 0 265 0 0,0 0 123 0 0,0 0-163 0 0,0 0-363 0 0,0 0-396 0 0,0 0-299 0 0,34 9-229 0 0,111 26-212 0 0,-140-34-826 0 0,1 1 0 0 0,-1-1-1 0 0,1 0 1 0 0,-1-1 0 0 0,1 1 0 0 0,0-1 0 0 0,-1 0 0 0 0,1-1 0 0 0,-1 1 0 0 0,1-1 0 0 0,-1 0-1 0 0,1-1 1 0 0,-1 1 0 0 0,1-1 0 0 0,2-2-73 0 0,8-2 215 0 0,7 0-27 0 0,0-2 1 0 0,-1-1-1 0 0,0 0 1 0 0,-1-1-1 0 0,0-2 0 0 0,0 0 1 0 0,-2-1-1 0 0,1-1 1 0 0,-2-1-1 0 0,0-1 0 0 0,13-14-188 0 0,-27 26 8 0 0,-1-1-1 0 0,0 0 0 0 0,0 0 0 0 0,-1 0 0 0 0,1 0 0 0 0,-1-1 0 0 0,0 1 0 0 0,-1 0 1 0 0,1-1-1 0 0,-1 0 0 0 0,0 1 0 0 0,0-1 0 0 0,-1 0 0 0 0,0 1 0 0 0,0-1 0 0 0,0 0 0 0 0,0 1 1 0 0,-2-5-8 0 0,-1 6-52 0 0,0 1 0 0 0,0 0 1 0 0,-1 0-1 0 0,1 0 0 0 0,-1 0 1 0 0,1 1-1 0 0,-1-1 0 0 0,0 1 1 0 0,0 0-1 0 0,0 0 0 0 0,-1 0 1 0 0,1 1-1 0 0,0 0 0 0 0,-1 0 1 0 0,1 0-1 0 0,-1 0 0 0 0,1 0 1 0 0,-1 1-1 0 0,1 0 0 0 0,-1 0 1 0 0,1 0-1 0 0,-1 0 0 0 0,1 1 1 0 0,-1 0-1 0 0,1 0 0 0 0,0 0 1 0 0,-4 2 51 0 0,-12 3-38 0 0,0 0 0 0 0,1 2 0 0 0,-1 1 0 0 0,2 0 0 0 0,-1 1 0 0 0,1 1-1 0 0,1 1 1 0 0,0 1 0 0 0,0 0 0 0 0,-12 14 38 0 0,15-16-15 0 0,0 2-1 0 0,1 0 0 0 0,1 0 0 0 0,0 2 0 0 0,0-1 0 0 0,2 1 1 0 0,0 1-1 0 0,0 0 0 0 0,2 0 0 0 0,0 1 0 0 0,1 0 0 0 0,0 0 1 0 0,2 1-1 0 0,0 0 0 0 0,1 0 0 0 0,-1 13 16 0 0,4-23-15 0 0,0-1-1 0 0,1 0 1 0 0,0 1-1 0 0,0-1 1 0 0,1 0-1 0 0,0 1 1 0 0,1-1-1 0 0,-1 0 1 0 0,1 0 0 0 0,0 0-1 0 0,1 0 1 0 0,0 0-1 0 0,0 0 1 0 0,1-1-1 0 0,-1 1 1 0 0,1-1-1 0 0,3 3 16 0 0,5 3-58 0 0,1-1 0 0 0,0-1-1 0 0,0 0 1 0 0,1-1-1 0 0,0 0 1 0 0,1-1-1 0 0,0-1 1 0 0,0 0 0 0 0,1-1-1 0 0,0-1 1 0 0,0 0-1 0 0,0-1 1 0 0,0-1-1 0 0,1 0 1 0 0,-1-1 0 0 0,1-1-1 0 0,-1-1 1 0 0,1 0-1 0 0,0-1 1 0 0,-1-1-1 0 0,7-2 59 0 0,34-10-3038 0 0,-19 0-5434 0 0,-21 7-762 0 0</inkml:trace>
</inkml:ink>
</file>

<file path=ppt/ink/ink5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122 292 720 0 0,'0'0'2785'0'0,"0"0"-2102"0"0,0 0-838 0 0,0 0 23 0 0,0 0 413 0 0,0 0 535 0 0,0 0 321 0 0,0 0 47 0 0,0 0-155 0 0,0 0-284 0 0,0 0-259 0 0,-5 28-147 0 0,-13 90-79 0 0,-40 89 1350 0 0,17-93 952 0 0,49-140 3141 0 0,5-18-6141 0 0,7 3 422 0 0,2 1 0 0 0,3 1 0 0 0,0 1 0 0 0,3 2 0 0 0,0 0 0 0 0,3 2 0 0 0,1 1 0 0 0,1 2 0 0 0,4-1 16 0 0,35-5-610 0 0,-66 67 246 0 0,-25 157 1184 0 0,15-96-798 0 0,5-90-15 0 0,0 0-1 0 0,0 0 1 0 0,0 0 0 0 0,0 0 0 0 0,1 0 0 0 0,-1 0 0 0 0,0 0 0 0 0,0 0-1 0 0,1 0 1 0 0,-1-1 0 0 0,0 1 0 0 0,1-1 0 0 0,-1 1 0 0 0,1-1 0 0 0,-1 1-1 0 0,1-1 1 0 0,-1 0 0 0 0,1 1 0 0 0,-1-1 0 0 0,1 0 0 0 0,-1 0-1 0 0,1 0 1 0 0,-1 0 0 0 0,1-1 0 0 0,-1 1 0 0 0,1 0 0 0 0,-1-1 0 0 0,1 1-1 0 0,-1-1 1 0 0,0 1 0 0 0,1-1 0 0 0,-1 0 0 0 0,0 1 0 0 0,1-1-1 0 0,-1 0 1 0 0,0 0 0 0 0,1-1-7 0 0,281-240 476 0 0,-243 223-761 0 0,-34 60-129 0 0,-38 128 698 0 0,21-129-269 0 0,6 45-1849 0 0,40-78-11651 0 0,-25-10 9136 0 0</inkml:trace>
  <inkml:trace contextRef="#ctx0" brushRef="#br0" timeOffset="286.805">1187 351 3681 0 0,'0'0'2396'0'0,"0"0"-1199"0"0,0 0-487 0 0,0 0 220 0 0,0 0 350 0 0,0 0 198 0 0,0 0-119 0 0,0 0-294 0 0,0 0-331 0 0,-28 31-265 0 0,-84 101-157 0 0,77-72-10 0 0,36-51-240 0 0,-2-6-24 0 0,0 1-1 0 0,1-1 0 0 0,-1 1 0 0 0,1-1 0 0 0,0 1 0 0 0,0-1 1 0 0,0 1-1 0 0,1-1 0 0 0,-1 1 0 0 0,1 0 0 0 0,0-1 0 0 0,0 0 1 0 0,0 1-1 0 0,0-1 0 0 0,1 0 0 0 0,-1 1 0 0 0,1-1 0 0 0,0 0 0 0 0,0 0 1 0 0,0 0-1 0 0,0-1 0 0 0,1 1 0 0 0,-1 0 0 0 0,1-1 0 0 0,-1 1 1 0 0,1-1-1 0 0,0 0 0 0 0,0 0 0 0 0,0 0 0 0 0,0-1 0 0 0,1 1 1 0 0,-1 0-1 0 0,0-1 0 0 0,1 0 0 0 0,-1 0 0 0 0,0 0 0 0 0,4 0-37 0 0,1 0 114 0 0,-1 0-1 0 0,0-1 1 0 0,0 0-1 0 0,1-1 1 0 0,-1 1-1 0 0,0-1 1 0 0,0-1-1 0 0,1 1 1 0 0,-1-1-1 0 0,0 0 1 0 0,0-1-1 0 0,-1 0 1 0 0,1 0-1 0 0,-1 0 1 0 0,1-1-1 0 0,-1 0 1 0 0,0 0-1 0 0,0-1 1 0 0,-1 1-1 0 0,1-1 1 0 0,-1-1-114 0 0,8-7 188 0 0,-5 6-126 0 0,0 0-1 0 0,0 0 1 0 0,-1-1-1 0 0,0 0 1 0 0,0 0-1 0 0,-1-1 1 0 0,0 0-1 0 0,0 0 1 0 0,-1 0-1 0 0,-1-1 1 0 0,1 0-1 0 0,-1 1 0 0 0,-1-2 1 0 0,0 1-1 0 0,1-8-61 0 0,-13-64-1808 0 0,8 80 1575 0 0,0 0 1 0 0,0 0 0 0 0,-1 0 0 0 0,1 1 0 0 0,0-1 0 0 0,-1 0 0 0 0,0 1 0 0 0,1-1 0 0 0,-1 1 0 0 0,0 0 0 0 0,0-1 0 0 0,0 1-1 0 0,0 0 1 0 0,0 0 0 0 0,0 0 0 0 0,0 0 0 0 0,0 1 0 0 0,0-1 0 0 0,0 0 0 0 0,0 1 0 0 0,-1 0 0 0 0,1-1 0 0 0,-1 1 232 0 0,-69 7-11684 0 0,54 0 9670 0 0</inkml:trace>
  <inkml:trace contextRef="#ctx0" brushRef="#br0" timeOffset="859.981">1438 708 2681 0 0,'0'0'2205'0'0,"0"0"-464"0"0,0 0-253 0 0,0 0 8 0 0,0 0 33 0 0,0 0-82 0 0,0 0-192 0 0,0 0-262 0 0,0 0-193 0 0,0 0-110 0 0,0 0-79 0 0,0 0-34 0 0,0 0-21 0 0,13-29-41 0 0,44-91-66 0 0,9 29 503 0 0,-42 69-722 0 0,-2-3-37 0 0,84-67 22 0 0,-103 114-1086 0 0,-35 95 799 0 0,20-36 12 0 0,14-79 71 0 0,0-1-1 0 0,0 1 1 0 0,0-1 0 0 0,0 0-1 0 0,0 0 1 0 0,1 0-1 0 0,-1 0 1 0 0,0 0 0 0 0,1 0-1 0 0,-1-1 1 0 0,0 1 0 0 0,1-1-1 0 0,-1 0 1 0 0,1 0-1 0 0,-1 0 1 0 0,1 0 0 0 0,-1 0-1 0 0,1 0 1 0 0,-1-1-1 0 0,0 1 1 0 0,1-1 0 0 0,-1 1-1 0 0,1-1 1 0 0,-1 0 0 0 0,2-1-11 0 0,121-72 385 0 0,35-13-344 0 0,-159 86-44 0 0,0 1-1 0 0,0-1 0 0 0,1 0 1 0 0,-1 0-1 0 0,0 1 0 0 0,0-1 1 0 0,0 1-1 0 0,1-1 0 0 0,-1 1 1 0 0,0-1-1 0 0,1 1 1 0 0,-1 0-1 0 0,1 0 0 0 0,-1-1 1 0 0,0 1-1 0 0,1 0 0 0 0,-1 0 1 0 0,0 0-1 0 0,1 1 0 0 0,-1-1 1 0 0,1 0-1 0 0,-1 1 0 0 0,0-1 1 0 0,1 0-1 0 0,-1 1 0 0 0,0-1 1 0 0,0 1-1 0 0,1 0 0 0 0,-1 0 1 0 0,0-1-1 0 0,0 1 1 0 0,0 0-1 0 0,0 0 0 0 0,0 0 1 0 0,0 0-1 0 0,0 0 0 0 0,0 0 1 0 0,0 0-1 0 0,-1 0 0 0 0,1 1 1 0 0,0-1-1 0 0,-1 0 0 0 0,1 0 1 0 0,-1 1-1 0 0,1-1 0 0 0,-1 0 1 0 0,0 1-1 0 0,1-1 0 0 0,-1 0 1 0 0,0 1-1 0 0,0-1 1 0 0,0 1-1 0 0,0-1 0 0 0,0 0 1 0 0,0 1-1 0 0,-1-1 0 0 0,1 1 4 0 0,-23 154 675 0 0,28-91-1087 0 0,17-53-2557 0 0,-15-12-229 0 0,-2 0-1925 0 0,-1 0-3954 0 0</inkml:trace>
  <inkml:trace contextRef="#ctx0" brushRef="#br0" timeOffset="1591.786">2285 597 0 0 0,'0'0'535'0'0,"0"0"565"0"0,0 0 78 0 0,0 0-226 0 0,0 0-225 0 0,0 0-55 0 0,0 0 76 0 0,0 0 195 0 0,0 0 161 0 0,7 5 54 0 0,22 15 7 0 0,-25-18-876 0 0,0 0 0 0 0,0-1 0 0 0,1 1 0 0 0,-1-1 0 0 0,0-1 0 0 0,0 1 0 0 0,1 0 0 0 0,-1-1 0 0 0,0 0 0 0 0,1 0 0 0 0,-1 0 0 0 0,0-1 0 0 0,1 1 0 0 0,-1-1 0 0 0,0 0 0 0 0,0 0 0 0 0,1 0 0 0 0,-1-1 0 0 0,0 0 0 0 0,-1 0 1 0 0,1 0-291 0 0,11-4 233 0 0,0-1 0 0 0,-1 0 0 0 0,0-1-1 0 0,-1-1 1 0 0,1 0 0 0 0,-2 0 0 0 0,1-2-1 0 0,-2 0 1 0 0,1 0 0 0 0,-2-1 0 0 0,1 0-1 0 0,-1-1 1 0 0,5-9-232 0 0,-14 21-7 0 0,0-1-1 0 0,0 1 0 0 0,0-1 1 0 0,0 1-1 0 0,0-1 1 0 0,0 1-1 0 0,0-1 1 0 0,-1 0-1 0 0,1 1 1 0 0,-1-1-1 0 0,1 0 1 0 0,-1 0-1 0 0,1 1 0 0 0,-1-1 1 0 0,0 0-1 0 0,0 0 1 0 0,0 0-1 0 0,0 0 1 0 0,0 1-1 0 0,-1-1 1 0 0,1 0-1 0 0,0 0 1 0 0,-1 1-1 0 0,1-1 0 0 0,-1 0 1 0 0,0 0-1 0 0,0 1 1 0 0,1-1-1 0 0,-1 1 1 0 0,0-1-1 0 0,0 1 1 0 0,-1-1-1 0 0,1 1 0 0 0,0 0 1 0 0,0-1-1 0 0,-1 1 1 0 0,1 0-1 0 0,0 0 1 0 0,-1 0-1 0 0,1 0 1 0 0,-1 0-1 0 0,0 0 1 0 0,1 0-1 0 0,-1 1 0 0 0,0-1 1 0 0,1 1-1 0 0,-1-1 1 0 0,0 1-1 0 0,0 0 1 0 0,0-1-1 0 0,1 1 1 0 0,-1 0-1 0 0,0 0 1 0 0,0 0-1 0 0,0 0 0 0 0,0 1 8 0 0,-10-1-129 0 0,-1 0 0 0 0,1 1 0 0 0,-1 0 0 0 0,1 1-1 0 0,0 1 1 0 0,-1 0 0 0 0,1 1 0 0 0,1 0 0 0 0,-1 1 0 0 0,0 0-1 0 0,1 0 1 0 0,0 1 0 0 0,1 1 0 0 0,-1 0 0 0 0,1 1-1 0 0,1 0 1 0 0,-1 0 0 0 0,1 1 0 0 0,1 0 0 0 0,-1 0-1 0 0,2 1 1 0 0,-1 0 0 0 0,1 2 129 0 0,4-8 0 0 0,0 0 0 0 0,1 1 0 0 0,0-1-1 0 0,0 1 1 0 0,0-1 0 0 0,0 1 0 0 0,1 0 0 0 0,0 0 0 0 0,0 0 0 0 0,0 0-1 0 0,0 0 1 0 0,1 0 0 0 0,0 0 0 0 0,0 0 0 0 0,0 0 0 0 0,1 0 0 0 0,-1 0-1 0 0,1 0 1 0 0,1-1 0 0 0,-1 1 0 0 0,0 0 0 0 0,1 0 0 0 0,0-1 0 0 0,0 1-1 0 0,1-1 1 0 0,-1 0 0 0 0,1 1 0 0 0,4 2 4 0 0,0-1 0 0 0,0 0 0 0 0,0 0 0 0 0,1 0 0 0 0,-1-1 0 0 0,1 0 0 0 0,1 0 0 0 0,-1-1-1 0 0,1 0 1 0 0,0-1 0 0 0,-1 0 0 0 0,1 0 0 0 0,1-1 0 0 0,-1 0 0 0 0,0-1 0 0 0,0 0 0 0 0,1 0 0 0 0,-1-1 0 0 0,4 0-4 0 0,98-5-1182 0 0,-37-9-3357 0 0,-25 3-2746 0 0,-35 8 4250 0 0</inkml:trace>
  <inkml:trace contextRef="#ctx0" brushRef="#br0" timeOffset="1971.041">2754 704 2128 0 0,'0'0'4349'0'0,"0"0"-1815"0"0,0 0-721 0 0,0 0-85 0 0,0 0-45 0 0,0 0-191 0 0,0 0-331 0 0,0 0-351 0 0,0 0-287 0 0,0 0-187 0 0,0 0-100 0 0,0 0-54 0 0,0 0 2 0 0,3-1 13 0 0,17-9-10 0 0,0-1-1 0 0,-1-1 1 0 0,-1-1-1 0 0,0 0 1 0 0,-1-2-1 0 0,5-4-186 0 0,69-52 147 0 0,-55 48-446 0 0,-35 23 140 0 0,-1 0-49 0 0,0 0-40 0 0,0 30-565 0 0,-1-24 822 0 0,0 0 0 0 0,0 1 1 0 0,0-1-1 0 0,1 1 0 0 0,0-1 1 0 0,0 1-1 0 0,1-1 0 0 0,0 0 1 0 0,0 1-1 0 0,0-1 0 0 0,1 0 1 0 0,0 0-1 0 0,0 0 0 0 0,1 0 1 0 0,-1 0-1 0 0,1 0 0 0 0,0 0 1 0 0,1-1-1 0 0,0 0 0 0 0,0 0 1 0 0,0 0-1 0 0,0 0 0 0 0,1 0 1 0 0,-1-1-1 0 0,1 0 0 0 0,1 0 1 0 0,-1 0-1 0 0,0-1 0 0 0,1 1 1 0 0,0-2-1 0 0,-1 1 0 0 0,2 0-9 0 0,1-2 95 0 0,1 1-1 0 0,-1-1 0 0 0,1-1 1 0 0,-1 1-1 0 0,1-2 0 0 0,-1 1 1 0 0,1-1-1 0 0,-1 0 0 0 0,1-1 1 0 0,-1 0-1 0 0,0 0 0 0 0,1-1 1 0 0,-1 0-1 0 0,-1-1 0 0 0,1 1 1 0 0,0-1-1 0 0,-1-1 0 0 0,4-2-94 0 0,26-20-96 0 0,-2-2 0 0 0,-1-1-1 0 0,-1-2 1 0 0,-2-1 0 0 0,14-20 96 0 0,4-21-5731 0 0,-32 44-1269 0 0,-9 14-679 0 0</inkml:trace>
  <inkml:trace contextRef="#ctx0" brushRef="#br0" timeOffset="2275.886">3730 1 13019 0 0,'0'0'1299'0'0,"0"0"-716"0"0,0 0-218 0 0,0 0 215 0 0,0 0 282 0 0,0 0 166 0 0,0 0-44 0 0,0 0-149 0 0,-2 30-156 0 0,-7 99-150 0 0,-7 127 926 0 0,-5-10-3035 0 0,8-212-2699 0 0,-6-23-5057 0 0,16-10 2313 0 0</inkml:trace>
  <inkml:trace contextRef="#ctx0" brushRef="#br0" timeOffset="2515.979">3391 373 7658 0 0,'0'0'3366'0'0,"0"0"-1299"0"0,0 0-862 0 0,0 0-260 0 0,0 0-113 0 0,0 0-84 0 0,0 0-129 0 0,0 0-150 0 0,0 0-105 0 0,0 0-102 0 0,33-6-85 0 0,104-16-65 0 0,2 17 19 0 0,29 22-1669 0 0,-157-16 1115 0 0,31 1-2205 0 0,-14-1-1937 0 0,-2 0-5236 0 0</inkml:trace>
</inkml:ink>
</file>

<file path=ppt/ink/ink5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3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6073 0 0,'0'0'1619'0'0,"0"0"-586"0"0,0 0-164 0 0,0 0 291 0 0,0 0 319 0 0,0 0 150 0 0,0 0-137 0 0,0 0-261 0 0,0 0-218 0 0,0 0-175 0 0,0 0-143 0 0,0 0-108 0 0,29 0-94 0 0,89-1-92 0 0,189-36 846 0 0,-291 36-2663 0 0,20-3 3695 0 0,-23 3-4134 0 0,1-1-4290 0 0,0 0-6032 0 0,-14 2 9632 0 0</inkml:trace>
</inkml:ink>
</file>

<file path=ppt/ink/ink5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6473 0 0,'0'0'2222'0'0,"0"0"-1215"0"0,0 0-279 0 0,0 0 460 0 0,0 0 450 0 0,0 0 148 0 0,0 0-242 0 0,0 0-397 0 0,0 0-329 0 0,0 0-234 0 0,34 0-176 0 0,110-1-121 0 0,0-13 211 0 0,-66 7-517 0 0,53-5-609 0 0,-45 1-5054 0 0,-65 6 79 0 0,-7 3-2793 0 0</inkml:trace>
</inkml:ink>
</file>

<file path=ppt/ink/ink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0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 3145 0 0,'0'0'693'0'0,"0"0"-171"0"0,0 0 28 0 0,0 0 409 0 0,0 0 508 0 0,0 0 212 0 0,0 0-58 0 0,0 0-257 0 0,0 0-327 0 0,0 0-267 0 0,0 0-174 0 0,10 22-90 0 0,61 137 983 0 0,-56-121-1043 0 0,-2 1 1 0 0,-1 1-1 0 0,-2 0 0 0 0,-2 0 0 0 0,2 30-446 0 0,23 104 383 0 0,-24-159-215 0 0,-9-15-79 0 0,17-22 1880 0 0,49-130-387 0 0,3-9-865 0 0,37-136-717 0 0,-82 204-817 0 0,-23 97-6483 0 0,0 10-218 0 0,-1-6-384 0 0</inkml:trace>
  <inkml:trace contextRef="#ctx0" brushRef="#br0" timeOffset="331.162">573 471 5241 0 0,'0'0'2582'0'0,"0"0"-823"0"0,0 0-488 0 0,0 0-53 0 0,0 0 45 0 0,0 0-45 0 0,0 0-191 0 0,0 0-265 0 0,0 0-230 0 0,0 0-161 0 0,0 0-109 0 0,0 0-86 0 0,0 0-25 0 0,-3 24-17 0 0,-16 114 58 0 0,8 20-754 0 0,4-134-459 0 0,3-12-1880 0 0,2 0-5285 0 0,2-12 4941 0 0,0 0 1001 0 0</inkml:trace>
  <inkml:trace contextRef="#ctx0" brushRef="#br0" timeOffset="851.758">445 445 1920 0 0,'0'0'2285'0'0,"0"0"-382"0"0,0 0-261 0 0,0 0-23 0 0,0 0 17 0 0,0 0-100 0 0,0 0-278 0 0,0 0-298 0 0,0 0-221 0 0,0 0-144 0 0,0 0-58 0 0,0 0-38 0 0,0 0-51 0 0,19-2-30 0 0,128-18 640 0 0,39 2-41 0 0,-185 18-1020 0 0,0-1 1 0 0,0 1-1 0 0,0 0 1 0 0,0 0-1 0 0,0 0 1 0 0,0 0-1 0 0,0 0 1 0 0,0 0-1 0 0,0 0 1 0 0,0 1-1 0 0,-1-1 0 0 0,1 0 1 0 0,0 0-1 0 0,0 1 1 0 0,0-1-1 0 0,0 0 1 0 0,0 1-1 0 0,0-1 1 0 0,-1 1-1 0 0,1 0 1 0 0,0-1-1 0 0,0 1 1 0 0,-1-1-1 0 0,1 1 1 0 0,0 0-1 0 0,-1 0 1 0 0,1-1-1 0 0,-1 1 1 0 0,1 0-1 0 0,-1 0 1 0 0,1 0-1 0 0,-1 0 1 0 0,1-1-1 0 0,-1 1 1 0 0,0 0-1 0 0,0 0 1 0 0,1 0-1 0 0,-1 0 1 0 0,0 0-1 0 0,0 0 1 0 0,0 0-1 0 0,0 0 1 0 0,0 0-1 0 0,0 0 1 0 0,0 0-1 0 0,-1 0 1 0 0,1 0-1 0 0,0 0 1 0 0,0 0-1 0 0,-1 0 3 0 0,-24 43 62 0 0,-111 88 39 0 0,135-128-130 0 0,0 1 0 0 0,1-1-1 0 0,-1 1 1 0 0,1-1 0 0 0,0 1 0 0 0,0-1 0 0 0,0 1-1 0 0,0-1 1 0 0,1 1 0 0 0,0-1 0 0 0,0 1 0 0 0,0-1-1 0 0,1 0 1 0 0,-1 0 0 0 0,1 0 0 0 0,0 1 0 0 0,0-1-1 0 0,0-1 1 0 0,1 1 0 0 0,0 0 0 0 0,-1-1 0 0 0,1 1-1 0 0,0-1 1 0 0,1 0 0 0 0,-1 0 0 0 0,1 0 0 0 0,-1 0-1 0 0,1-1 1 0 0,0 1 0 0 0,0-1 0 0 0,0 0 0 0 0,0 0-1 0 0,1 0 30 0 0,17 16-180 0 0,-16-14 190 0 0,-1-1 1 0 0,-1 1 0 0 0,1 1-1 0 0,-1-1 1 0 0,1 1 0 0 0,-1-1-1 0 0,0 1 1 0 0,-1 0 0 0 0,1 1-1 0 0,-1-1 1 0 0,0 1 0 0 0,-1-1-1 0 0,1 1 1 0 0,-1 0 0 0 0,0 0-1 0 0,-1 0 1 0 0,1 0 0 0 0,-1 0-1 0 0,0 0 1 0 0,-1 1 0 0 0,1 4-11 0 0,-4-7 39 0 0,0 0 1 0 0,-1 0-1 0 0,1-1 1 0 0,0 0-1 0 0,-1 0 1 0 0,0 0-1 0 0,0 0 1 0 0,0 0-1 0 0,0-1 1 0 0,0 0-1 0 0,0 0 1 0 0,-1 0-1 0 0,1 0 1 0 0,-1-1-1 0 0,1 1 1 0 0,-1-1-1 0 0,0 0 1 0 0,1-1-1 0 0,-1 1 1 0 0,0-1-1 0 0,-4 0-39 0 0,-108-2-2254 0 0,78-3-1317 0 0,1-3-3430 0 0,24 4-189 0 0</inkml:trace>
</inkml:ink>
</file>

<file path=ppt/ink/ink5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8.6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44 0 0 0,'0'0'491'0'0,"0"0"609"0"0,0 0 259 0 0,0 0 87 0 0,0 0-106 0 0,0 0-236 0 0,0 0-285 0 0,0 0-274 0 0,0 0-217 0 0,-6 8-119 0 0,-51 124 780 0 0,44-67-707 0 0,3 0 0 0 0,3 1 0 0 0,2 0 0 0 0,4 0 0 0 0,3 18-282 0 0,-2-73 38 0 0,0 1 0 0 0,0-1 1 0 0,1 0-1 0 0,1 1 0 0 0,-1-1 1 0 0,2 0-1 0 0,0 0 0 0 0,0 0 1 0 0,1-1-1 0 0,1 1 0 0 0,-1-1 1 0 0,2 0-1 0 0,-1 0 0 0 0,1-1 1 0 0,1 1-1 0 0,0-1 0 0 0,0-1 1 0 0,1 1-1 0 0,8 6-38 0 0,-8-13 185 0 0,-1-1 0 0 0,1 0 0 0 0,0-1 0 0 0,-1 0 1 0 0,1 0-1 0 0,0 0 0 0 0,-1-1 0 0 0,1 0 0 0 0,0-1 0 0 0,-1 0 1 0 0,0 0-1 0 0,1 0 0 0 0,-1-1 0 0 0,0 0 0 0 0,0-1 0 0 0,0 0 0 0 0,-1 0 1 0 0,1 0-1 0 0,-1 0 0 0 0,0-1 0 0 0,0 0 0 0 0,-1-1 0 0 0,0 1 0 0 0,3-5-185 0 0,42-39 344 0 0,-2-3 0 0 0,-3-2-1 0 0,-2-2 1 0 0,-3-1 0 0 0,-2-3-1 0 0,13-30-343 0 0,-40 71 81 0 0,0 0-1 0 0,-2-1 1 0 0,0 0-1 0 0,-2 0 1 0 0,0-1-1 0 0,-1 0 1 0 0,-1-1 0 0 0,-1 1-1 0 0,-1-1 1 0 0,-1 0-1 0 0,0 0 1 0 0,-2 1-1 0 0,-1-6-80 0 0,1 25 10 0 0,0 1 0 0 0,-1 0 0 0 0,1-1 0 0 0,0 1 0 0 0,-1 0 0 0 0,1-1 0 0 0,-1 1 0 0 0,1 0 0 0 0,-1 0 0 0 0,0 0 0 0 0,1 0 0 0 0,-1-1 0 0 0,0 1 0 0 0,0 0 0 0 0,0 0 0 0 0,0 0 0 0 0,0 0 0 0 0,0 1 0 0 0,0-1 0 0 0,0 0 0 0 0,0 0 0 0 0,0 1-1 0 0,0-1 1 0 0,0 0 0 0 0,-1 1 0 0 0,1-1 0 0 0,0 1 0 0 0,-1 0 0 0 0,1-1 0 0 0,0 1 0 0 0,-1 0 0 0 0,1 0 0 0 0,0 0 0 0 0,-1 0 0 0 0,1 0 0 0 0,0 0 0 0 0,-1 0 0 0 0,1 0 0 0 0,0 1 0 0 0,-1-1 0 0 0,1 0 0 0 0,0 1 0 0 0,0-1 0 0 0,-1 1 0 0 0,1-1 0 0 0,0 1 0 0 0,0 0 0 0 0,0 0 0 0 0,0-1 0 0 0,0 1 0 0 0,0 0 0 0 0,0 0 0 0 0,0 0 0 0 0,0 0 0 0 0,0 0-1 0 0,0 0 1 0 0,1 0 0 0 0,-1 1 0 0 0,0-1 0 0 0,1 0 0 0 0,-1 0 0 0 0,1 1 0 0 0,-1-1 0 0 0,1 0 0 0 0,-1 2-10 0 0,-8 20 8 0 0,0 2 0 0 0,1-1-1 0 0,2 1 1 0 0,0 0 0 0 0,2 1 0 0 0,0-1-1 0 0,2 1 1 0 0,1 0 0 0 0,1-1 0 0 0,1 4-8 0 0,3 6 17 0 0,1 0 1 0 0,1 0-1 0 0,2-1 0 0 0,2 0 1 0 0,1-1-1 0 0,1 0 1 0 0,2 0-1 0 0,10 15-17 0 0,-2 2-25 0 0,-6-15-299 0 0,14 35-314 0 0,-19-23-6320 0 0,-11-40 2262 0 0,0-3-2212 0 0</inkml:trace>
  <inkml:trace contextRef="#ctx0" brushRef="#br0" timeOffset="284.053">960 552 8970 0 0,'0'0'1540'0'0,"0"0"-352"0"0,0 0-101 0 0,0 0 190 0 0,0 0 106 0 0,0 0-95 0 0,0 0-295 0 0,0 0-335 0 0,0 0-233 0 0,0 0-155 0 0,0 0-92 0 0,0 0-56 0 0,0 0-21 0 0,-2 27-23 0 0,-7 88-30 0 0,13 29-74 0 0,13-96-1355 0 0,-7-36-3705 0 0,4-4-6575 0 0,-10-5 10209 0 0</inkml:trace>
  <inkml:trace contextRef="#ctx0" brushRef="#br0" timeOffset="909.019">1074 662 4121 0 0,'0'0'1151'0'0,"0"0"-335"0"0,0 0-59 0 0,0 0 268 0 0,0 0 208 0 0,0 0 22 0 0,0 0-181 0 0,0 0-230 0 0,0 0-145 0 0,0 0-86 0 0,0 0-86 0 0,0 0-94 0 0,0 0-86 0 0,30-3-76 0 0,94-9-71 0 0,152-17 420 0 0,-215 15-812 0 0,-61 13 209 0 0,0-1-1 0 0,-1 1 1 0 0,1 0-1 0 0,0-1 1 0 0,-1 1-1 0 0,1 0 1 0 0,-1 0-1 0 0,0-1 1 0 0,1 1-1 0 0,-1 0 1 0 0,0 0-1 0 0,0 0 1 0 0,0 0-1 0 0,1 0 1 0 0,-1 0-1 0 0,0 0 1 0 0,-1 0-1 0 0,1 0 1 0 0,0 0-1 0 0,0 0 1 0 0,0 1-1 0 0,0-1 1 0 0,-1 1-1 0 0,1-1 1 0 0,0 1-1 0 0,0-1 1 0 0,-1 1-1 0 0,1-1 1 0 0,0 1-1 0 0,-2 0-16 0 0,-1-2 17 0 0,-15-7 3 0 0,-1 1-1 0 0,-1 0 1 0 0,1 2 0 0 0,-1 0-1 0 0,0 2 1 0 0,-1 0 0 0 0,-7 0-20 0 0,-22-2 597 0 0,51 6-545 0 0,0 0-60 0 0,0 0-15 0 0,0 0-25 0 0,0 0-24 0 0,0 0 3 0 0,5 22 16 0 0,3 4 82 0 0,-1 0 0 0 0,-2 0 1 0 0,0 1-1 0 0,-2 0 0 0 0,-1 0 1 0 0,-1-1-1 0 0,-2 20-29 0 0,1-46 0 0 0,-2 126 24 0 0,52-198 323 0 0,113-99-470 0 0,-148 156-220 0 0,9-8-871 0 0,-8 11-3261 0 0,-11 10-325 0 0,-2 2-1641 0 0</inkml:trace>
  <inkml:trace contextRef="#ctx0" brushRef="#br0" timeOffset="1323.152">1727 563 7890 0 0,'0'0'1664'0'0,"0"0"-637"0"0,0 0-358 0 0,0 0 113 0 0,0 0 242 0 0,0 0 139 0 0,0 0-107 0 0,0 0-221 0 0,0 0-217 0 0,0 0-165 0 0,0 0-100 0 0,0 0-75 0 0,0 0-53 0 0,31-4-37 0 0,98-10-24 0 0,-1 10 218 0 0,-125 3-377 0 0,-1 1 1 0 0,0 0 0 0 0,0 0 0 0 0,0 0 0 0 0,0 0 0 0 0,0 0-1 0 0,0 1 1 0 0,1-1 0 0 0,-1 1 0 0 0,0-1 0 0 0,0 1-1 0 0,0 0 1 0 0,0-1 0 0 0,0 1 0 0 0,-1 0 0 0 0,1 0-1 0 0,0 1 1 0 0,0-1 0 0 0,0 0 0 0 0,-1 1 0 0 0,1-1 0 0 0,-1 1-1 0 0,1-1 1 0 0,-1 1 0 0 0,0 0 0 0 0,0-1 0 0 0,1 1-1 0 0,-1 0 1 0 0,0 0 0 0 0,-1 0 0 0 0,1 0 0 0 0,0 0-1 0 0,0 0 1 0 0,-1 0 0 0 0,1 0 0 0 0,-1 0 0 0 0,0 0-1 0 0,0 0 1 0 0,0 1 0 0 0,0-1 0 0 0,0 0 0 0 0,0 0 0 0 0,0 0-1 0 0,-1 0 1 0 0,1 0 0 0 0,-1 0 0 0 0,1 0 0 0 0,-1 0-1 0 0,0 0 1 0 0,0 0 0 0 0,0 0 0 0 0,0 0 0 0 0,0 0-1 0 0,0-1 1 0 0,-1 1 0 0 0,0 1-6 0 0,-134 133 246 0 0,37-46 132 0 0,98-89-379 0 0,0 0 0 0 0,0 0-1 0 0,0 0 1 0 0,0-1 0 0 0,0 1 0 0 0,0 0-1 0 0,0 0 1 0 0,0 0 0 0 0,0 0 0 0 0,1 1-1 0 0,-1-1 1 0 0,0 0 0 0 0,1 0 0 0 0,-1 0-1 0 0,1 0 1 0 0,-1 1 0 0 0,1-1 0 0 0,-1 0-1 0 0,1 1 1 0 0,0-1 0 0 0,0 0 0 0 0,0 1-1 0 0,0-1 1 0 0,0 0 0 0 0,0 1 0 0 0,0-1-1 0 0,0 0 1 0 0,0 1 0 0 0,1-1 0 0 0,-1 0-1 0 0,0 0 1 0 0,1 1 0 0 0,-1-1 0 0 0,1 1 1 0 0,14 2-9 0 0,1 0 1 0 0,-1-2 0 0 0,1 1-1 0 0,0-2 1 0 0,0 0 0 0 0,0-1 0 0 0,-1 0-1 0 0,1-1 1 0 0,0-1 0 0 0,-1-1 0 0 0,1 0-1 0 0,-1-1 1 0 0,0 0 0 0 0,5-4 8 0 0,2 3-490 0 0,20-7-1969 0 0,-15 2-4304 0 0,-15 6-3087 0 0</inkml:trace>
</inkml:ink>
</file>

<file path=ppt/ink/ink5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2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457 454 0 0 0,'0'0'655'0'0,"0"0"-114"0"0,0 0-183 0 0,0 0 39 0 0,0 0 274 0 0,0 0 425 0 0,0 0 371 0 0,0 0 125 0 0,0 0-55 0 0,0 0-214 0 0,0 0-252 0 0,-14-31-187 0 0,-45-97-113 0 0,21 74 628 0 0,32 49-1292 0 0,0 1 0 0 0,-1 0 1 0 0,0 0-1 0 0,0 1 1 0 0,0 0-1 0 0,0 0 0 0 0,0 0 1 0 0,-1 1-1 0 0,1 0 1 0 0,-1 1-1 0 0,0 0 0 0 0,1 0 1 0 0,-1 0-1 0 0,0 1 1 0 0,1 0-1 0 0,-1 1 0 0 0,0 0 1 0 0,0 0-1 0 0,1 0 1 0 0,-1 1-1 0 0,1 0 0 0 0,0 1 1 0 0,-1 0-1 0 0,1 0 1 0 0,0 0-1 0 0,0 1 0 0 0,1 0 1 0 0,-1 0-1 0 0,1 1 1 0 0,-4 3-108 0 0,-2 5-4 0 0,0 0 0 0 0,1 1-1 0 0,1 0 1 0 0,0 0 0 0 0,1 1 0 0 0,0 1 0 0 0,1-1 0 0 0,1 1 0 0 0,1 1 0 0 0,0-1 0 0 0,1 1 0 0 0,1 0 0 0 0,0 0 0 0 0,2 1 0 0 0,0-1 0 0 0,0 1 0 0 0,2-1 0 0 0,0 1 0 0 0,1-1 0 0 0,1 1 0 0 0,1-1 0 0 0,0 0 0 0 0,1 0 0 0 0,1 0-1 0 0,1 0 1 0 0,0-1 0 0 0,1 0 0 0 0,1 0 0 0 0,2 3 4 0 0,94 145 56 0 0,-62-102 0 0 0,-2 1 0 0 0,-4 2 0 0 0,1 8-56 0 0,-26-49 28 0 0,-1 1 0 0 0,-1 1 0 0 0,-1 0 0 0 0,-1 0 0 0 0,-1 0 0 0 0,-1 1 0 0 0,-2-1 0 0 0,0 18-28 0 0,-2-28 22 0 0,0 0 0 0 0,-2 0 0 0 0,0-1 0 0 0,0 1 0 0 0,-2-1-1 0 0,0 1 1 0 0,-1-1 0 0 0,0 0 0 0 0,-1 0 0 0 0,-1 0 0 0 0,0-1-1 0 0,-1 0 1 0 0,-1 0 0 0 0,0 0 0 0 0,-1-1 0 0 0,-8 9-22 0 0,7-11 31 0 0,0-1 0 0 0,-1-1 0 0 0,0 0-1 0 0,-1 0 1 0 0,0-1 0 0 0,0-1 0 0 0,-1 0 0 0 0,0 0 0 0 0,0-2 0 0 0,-1 1 0 0 0,1-2 0 0 0,-1 0 0 0 0,0 0 0 0 0,0-1-1 0 0,0-1 1 0 0,-1-1 0 0 0,-13 1-31 0 0,26-2-42 0 0,0-1-1 0 0,-1 1 0 0 0,1 0 1 0 0,0-1-1 0 0,0 1 0 0 0,0-1 1 0 0,0 1-1 0 0,0-1 1 0 0,0 0-1 0 0,0 0 0 0 0,0 0 1 0 0,0 0-1 0 0,1 0 0 0 0,-1-1 1 0 0,0 1-1 0 0,0 0 0 0 0,1-1 1 0 0,-1 1-1 0 0,1-1 1 0 0,0 0-1 0 0,-1 1 0 0 0,1-1 1 0 0,0 0-1 0 0,0 0 0 0 0,0 0 1 0 0,0 0-1 0 0,0 0 0 0 0,1 0 1 0 0,-1 0-1 0 0,1 0 1 0 0,-1 0-1 0 0,1 0 0 0 0,0 0 1 0 0,-1 0-1 0 0,1-2 43 0 0,16-74-4634 0 0,18 29-2216 0 0,-19 35 1637 0 0</inkml:trace>
  <inkml:trace contextRef="#ctx0" brushRef="#br0" timeOffset="369.969">685 1345 8906 0 0,'0'0'1482'0'0,"0"0"-656"0"0,0 0-462 0 0,0 0 14 0 0,0 0 171 0 0,0 0 131 0 0,0 0 22 0 0,0 0-134 0 0,0 0-164 0 0,-25 34-145 0 0,-77 104-119 0 0,64-56-31 0 0,37-69-94 0 0,-1-4 3 0 0,0 0-1 0 0,0 0 1 0 0,1 1 0 0 0,0-1 0 0 0,1 1-1 0 0,0-1 1 0 0,0 1 0 0 0,1-1-1 0 0,0 1 1 0 0,1-1 0 0 0,0 0-1 0 0,0 0 1 0 0,1 0 0 0 0,0 0 0 0 0,1 0-1 0 0,0 0 1 0 0,0-1 0 0 0,1 0-1 0 0,0 0 1 0 0,1 0 0 0 0,-1-1 0 0 0,2 1-1 0 0,-1-1 1 0 0,1-1 0 0 0,3 4-18 0 0,-1-6 160 0 0,0 1 1 0 0,0-1-1 0 0,0-1 1 0 0,0 0-1 0 0,0 0 1 0 0,1-1-1 0 0,-1 0 0 0 0,1 0 1 0 0,0-1-1 0 0,-1-1 1 0 0,1 1-1 0 0,0-2 1 0 0,0 1-1 0 0,-1-1 1 0 0,1-1-1 0 0,0 0 1 0 0,-1 0-1 0 0,1-1 1 0 0,-1 0-1 0 0,0-1 1 0 0,0 0-1 0 0,0 0 1 0 0,-1-1-1 0 0,0 0 0 0 0,1 0 1 0 0,-2-1-1 0 0,1 0 1 0 0,-1-1-1 0 0,0 1 1 0 0,0-1-1 0 0,0-1 1 0 0,-1 1-1 0 0,-1-1 1 0 0,1 0-1 0 0,-1-1 1 0 0,0 1-1 0 0,-1-1 1 0 0,0 0-1 0 0,-1 0 1 0 0,0-1-1 0 0,0 1 0 0 0,-1 0 1 0 0,0-1-1 0 0,0 0 1 0 0,-1 1-1 0 0,0-4-160 0 0,-2 3-83 0 0,1-1 0 0 0,-1 1-1 0 0,-1-1 1 0 0,0 1 0 0 0,0 0-1 0 0,-1 0 1 0 0,0 0-1 0 0,-1 0 1 0 0,0 0 0 0 0,0 1-1 0 0,-1 0 1 0 0,-1 0 0 0 0,1 0-1 0 0,-1 1 1 0 0,-1-1 0 0 0,0 1-1 0 0,0 1 1 0 0,0-1 0 0 0,-1 1-1 0 0,0 1 1 0 0,-1-1 0 0 0,1 2-1 0 0,-1-1 1 0 0,0 1 0 0 0,0 0-1 0 0,-9-2 84 0 0,-80-7-4766 0 0,37 29-3804 0 0,41-7 867 0 0</inkml:trace>
  <inkml:trace contextRef="#ctx0" brushRef="#br0" timeOffset="686.672">512 1673 6913 0 0,'0'0'1850'0'0,"0"0"-267"0"0,0 0 26 0 0,0 0 122 0 0,0 0-102 0 0,0 0-283 0 0,0 0-389 0 0,0 0-336 0 0,0 0-240 0 0,0 0-180 0 0,0 0-98 0 0,0 0-50 0 0,26-12-18 0 0,81-37-4 0 0,-52 36 23 0 0,-48 14-57 0 0,0 1-1 0 0,0-1 0 0 0,0 1 0 0 0,0 0 1 0 0,0 1-1 0 0,0-1 0 0 0,0 2 0 0 0,-1-1 1 0 0,1 1-1 0 0,-1-1 0 0 0,0 2 0 0 0,0-1 0 0 0,-1 1 1 0 0,1 0-1 0 0,-1 0 0 0 0,0 0 0 0 0,1 2 4 0 0,42 34-4 0 0,-44-40 54 0 0,0 1-1 0 0,0 0 0 0 0,0-1 0 0 0,0 0 0 0 0,0 0 0 0 0,0 0 0 0 0,1-1 0 0 0,-1 1 0 0 0,0-1 0 0 0,1 0 1 0 0,-1 0-1 0 0,0 0 0 0 0,1-1 0 0 0,-1 0 0 0 0,0 0 0 0 0,1 0 0 0 0,-1 0 0 0 0,3-1-49 0 0,28-10-5649 0 0,-17 5-2718 0 0,-13 4 2470 0 0</inkml:trace>
  <inkml:trace contextRef="#ctx0" brushRef="#br0" timeOffset="948.439">1270 1592 12963 0 0,'0'0'853'0'0,"0"0"-382"0"0,0 0-8 0 0,0 0 194 0 0,0 0 82 0 0,0 0-67 0 0,0 0-216 0 0,0 0-228 0 0,-9 34-138 0 0,-27 108-82 0 0,26-42-755 0 0,13-81-758 0 0,0-14-1576 0 0,2-3-3554 0 0,1-2 1003 0 0</inkml:trace>
  <inkml:trace contextRef="#ctx0" brushRef="#br0" timeOffset="1654.535">698 38 2841 0 0,'0'0'1891'0'0,"0"0"-350"0"0,0 0-235 0 0,0 0-28 0 0,0 0 27 0 0,0 0-35 0 0,0 0-222 0 0,0 0-280 0 0,0 0-222 0 0,0 0-182 0 0,-15 33-99 0 0,-45 103-66 0 0,57-133-184 0 0,1 1-1 0 0,0 0 1 0 0,1-1 0 0 0,-1 1-1 0 0,1 0 1 0 0,-1 0 0 0 0,1 0 0 0 0,1 0-1 0 0,-1 1 1 0 0,0-1 0 0 0,1 0-1 0 0,0 0 1 0 0,0 0 0 0 0,0 1 0 0 0,1-1-1 0 0,-1 0 1 0 0,1 0 0 0 0,1 3-15 0 0,1 3 55 0 0,0 1 52 0 0,0-1 0 0 0,1 0 1 0 0,1 0-1 0 0,-1 0 0 0 0,2 0 0 0 0,-1-1 0 0 0,1 0 1 0 0,1 0-1 0 0,0 0 0 0 0,0-1 0 0 0,0 0 0 0 0,1 0 1 0 0,1-1-1 0 0,-1 0 0 0 0,1-1 0 0 0,0 1 1 0 0,0-2-1 0 0,1 1 0 0 0,0-1 0 0 0,0-1 0 0 0,0 0 1 0 0,0 0-1 0 0,1-1 0 0 0,0-1 0 0 0,-1 1 0 0 0,1-2 1 0 0,0 0-1 0 0,0 0 0 0 0,0-1 0 0 0,0 0 1 0 0,0 0-1 0 0,0-2 0 0 0,0 1 0 0 0,0-1 0 0 0,-1-1 1 0 0,1 0-1 0 0,-1 0 0 0 0,7-4-107 0 0,-4 1 118 0 0,-1 0 1 0 0,-1-1-1 0 0,1 0 1 0 0,-1 0-1 0 0,0-1 0 0 0,-1-1 1 0 0,1 0-1 0 0,-2 0 1 0 0,0-1-1 0 0,0-1 0 0 0,0 1 1 0 0,-1-1-1 0 0,-1-1 1 0 0,0 1-1 0 0,-1-1 0 0 0,0 0 1 0 0,0-1-1 0 0,-2 1 0 0 0,1-1 1 0 0,-2 0-1 0 0,0 0 1 0 0,1-9-119 0 0,-2 14-79 0 0,-1 1 1 0 0,-1-1-1 0 0,1 1 1 0 0,-1-1-1 0 0,0 1 1 0 0,-1-1-1 0 0,0 0 1 0 0,0 1 0 0 0,0 0-1 0 0,-1-1 1 0 0,0 1-1 0 0,-1 0 1 0 0,1 0-1 0 0,-2 0 1 0 0,1 0-1 0 0,-1 0 1 0 0,0 1-1 0 0,0 0 1 0 0,0 0 0 0 0,-1 0-1 0 0,0 0 1 0 0,0 1-1 0 0,-1-1 1 0 0,0 1-1 0 0,0 1 1 0 0,0-1-1 0 0,0 1 1 0 0,0 0-1 0 0,-6-2 79 0 0,1 1-476 0 0,1 1-1 0 0,-1 0 1 0 0,0 1-1 0 0,0 0 1 0 0,0 1-1 0 0,0 0 1 0 0,-1 1-1 0 0,1 0 1 0 0,0 1-1 0 0,-1 0 1 0 0,1 1-1 0 0,0 0 1 0 0,-6 2 476 0 0,-84 37-9925 0 0,79-28 6699 0 0</inkml:trace>
  <inkml:trace contextRef="#ctx0" brushRef="#br0" timeOffset="2029.232">657 333 0 0 0,'0'0'623'0'0,"0"0"696"0"0,0 0 457 0 0,0 0 271 0 0,0 0-4 0 0,0 0-232 0 0,0 0-364 0 0,0 0-400 0 0,0 0-313 0 0,0 0-253 0 0,0 0-161 0 0,0 0-73 0 0,7-11-30 0 0,23-34-6 0 0,4 28 425 0 0,-27 17-494 0 0,208-7 1497 0 0,-207 9-1543 0 0,0 0 0 0 0,-1 1 0 0 0,1 1 1 0 0,0-1-1 0 0,-1 1 0 0 0,0 0 0 0 0,0 1 1 0 0,0 0-1 0 0,0 0 0 0 0,-1 0 0 0 0,4 5-96 0 0,-8-8 62 0 0,2 0 59 0 0,-1 1 0 0 0,1 0 1 0 0,1-1-1 0 0,-1 0 0 0 0,0 0 1 0 0,0 0-1 0 0,1-1 0 0 0,-1 1 1 0 0,1-1-1 0 0,0 0 0 0 0,-1 0 0 0 0,1-1 1 0 0,0 1-1 0 0,0-1 0 0 0,-1 0 1 0 0,1-1-1 0 0,0 1-121 0 0,32-4-1676 0 0,7 1-8828 0 0,-39 3 2762 0 0</inkml:trace>
  <inkml:trace contextRef="#ctx0" brushRef="#br0" timeOffset="2474.374">1303 285 3889 0 0,'0'0'908'0'0,"0"0"-244"0"0,0 0 110 0 0,0 0 345 0 0,0 0 300 0 0,0 0 66 0 0,0 0-155 0 0,0 0-238 0 0,0 0-274 0 0,0 0-220 0 0,0 0-199 0 0,0 0-155 0 0,0 0-78 0 0,27-4-88 0 0,82-10-32 0 0,-80 11-2 0 0,-28 9-35 0 0,0-1 1 0 0,0 1 0 0 0,0-1-1 0 0,-1 1 1 0 0,0-1 0 0 0,0 1-1 0 0,0-1 1 0 0,-1 1 0 0 0,1-1-1 0 0,-2 1 1 0 0,1-1 0 0 0,0 1-1 0 0,-1-1 1 0 0,0 0 0 0 0,0 0-1 0 0,-1 0 1 0 0,1 0 0 0 0,-1 0-1 0 0,0 0 1 0 0,0-1 0 0 0,-1 0 0 0 0,1 1-1 0 0,-1-1 1 0 0,0 0 0 0 0,0-1-1 0 0,-1 1 1 0 0,0 0-10 0 0,-40 55 363 0 0,44-58-348 0 0,-1 0 0 0 0,1 1 1 0 0,0-1-1 0 0,0 0 1 0 0,0 1-1 0 0,0-1 0 0 0,0 1 1 0 0,1 0-1 0 0,-1-1 1 0 0,0 1-1 0 0,1-1 0 0 0,-1 1 1 0 0,1 0-1 0 0,-1 0 1 0 0,1-1-1 0 0,0 1 0 0 0,0 0 1 0 0,0 0-1 0 0,0-1 1 0 0,0 1-1 0 0,0 0 0 0 0,0 0 1 0 0,1-1-1 0 0,-1 1 1 0 0,1 0-1 0 0,-1-1 0 0 0,1 1 1 0 0,0 0-1 0 0,-1-1 1 0 0,1 1-1 0 0,0-1 0 0 0,0 1 1 0 0,0-1-1 0 0,0 0 1 0 0,1 1-1 0 0,-1-1 0 0 0,0 0 1 0 0,0 0-1 0 0,1 1 1 0 0,-1-1-1 0 0,1 0 0 0 0,-1-1 1 0 0,1 1-1 0 0,-1 0 1 0 0,1 0-1 0 0,0-1 0 0 0,-1 1 1 0 0,1-1-1 0 0,0 1 1 0 0,-1-1-1 0 0,1 0 0 0 0,0 1 1 0 0,0-1-16 0 0,11 2 99 0 0,0 0 0 0 0,0-1 0 0 0,1-1 0 0 0,-1 0 0 0 0,0-1 0 0 0,0 0 1 0 0,0-1-1 0 0,0 0 0 0 0,0-1 0 0 0,7-3-99 0 0,44-7-6920 0 0,-52 11 1895 0 0,-5 1-534 0 0</inkml:trace>
  <inkml:trace contextRef="#ctx0" brushRef="#br0" timeOffset="3314.021">2003 786 2232 0 0,'0'0'693'0'0,"0"0"-128"0"0,0 0 227 0 0,0 0 389 0 0,0 0 255 0 0,0 0 16 0 0,-7 33-197 0 0,-25 106-329 0 0,-34 93 405 0 0,7-74-925 0 0,39-117 605 0 0,18-46 2296 0 0,0-23-2981 0 0,5 1-291 0 0,1 0 0 0 0,1 0 0 0 0,1 0 0 0 0,2 1 1 0 0,0-1-1 0 0,2 2 0 0 0,1-1 0 0 0,13-21-35 0 0,2-10-41 0 0,-7 11-74 0 0,3 1 0 0 0,1 0 0 0 0,2 2 0 0 0,2 0 0 0 0,2 2 1 0 0,25-26 114 0 0,5 29-381 0 0,-45 76 233 0 0,-16 284 982 0 0,1-319-802 0 0,0 0-1 0 0,1-1 1 0 0,0 1 0 0 0,0 0-1 0 0,0 0 1 0 0,0-1 0 0 0,0 1 0 0 0,0 0-1 0 0,1-1 1 0 0,-1 1 0 0 0,1 0-1 0 0,0-1 1 0 0,0 1 0 0 0,0-1-1 0 0,0 1 1 0 0,0-1 0 0 0,0 1 0 0 0,1-1-1 0 0,-1 0 1 0 0,1 0 0 0 0,0 0-1 0 0,0 0 1 0 0,-1 0 0 0 0,1 0 0 0 0,1 0-1 0 0,-1 0 1 0 0,0-1 0 0 0,0 1-1 0 0,0-1 1 0 0,1 0 0 0 0,-1 1-1 0 0,1-1 1 0 0,-1 0 0 0 0,1-1 0 0 0,0 1-1 0 0,-1 0 1 0 0,1-1 0 0 0,0 1-1 0 0,-1-1 1 0 0,1 0 0 0 0,0 0-1 0 0,-1 0 1 0 0,1 0 0 0 0,1-1-32 0 0,47-55 1466 0 0,-22 15-1180 0 0,-5 4-233 0 0,2 0 0 0 0,1 2 1 0 0,2 1-1 0 0,2 1 0 0 0,1 2 0 0 0,23-18-53 0 0,-48 44-15 0 0,58-23-254 0 0,-64 29 265 0 0,1 0-1 0 0,0 0 1 0 0,-1 1 0 0 0,1-1 0 0 0,-1 0-1 0 0,0 1 1 0 0,1-1 0 0 0,-1 1 0 0 0,0-1-1 0 0,0 1 1 0 0,0 0 0 0 0,0-1 0 0 0,0 1-1 0 0,0 0 1 0 0,0 0 0 0 0,-1 0 0 0 0,1-1-1 0 0,-1 1 1 0 0,1 0 0 0 0,-1 0-1 0 0,0 0 1 0 0,0 0 0 0 0,0 0 0 0 0,0 0 4 0 0,2 5 22 0 0,16 173 1105 0 0,-14-151-1058 0 0,1-1-1 0 0,0 0 1 0 0,3-1 0 0 0,0 0 0 0 0,2 0-1 0 0,0 0 1 0 0,2-2 0 0 0,1 1 0 0 0,2-1-69 0 0,30 22-1137 0 0,-45-46 355 0 0,0-1-263 0 0,0 0-287 0 0,0 0-366 0 0,0 0-522 0 0,0 0-857 0 0,0 0-1430 0 0,-2 0-1312 0 0</inkml:trace>
  <inkml:trace contextRef="#ctx0" brushRef="#br0" timeOffset="5564.17">3229 955 3433 0 0,'0'0'587'0'0,"0"0"-297"0"0,0 0-240 0 0,0 0 91 0 0,0 0 282 0 0,0 0 286 0 0,0 0 174 0 0,0 0-20 0 0,0 0-167 0 0,0 0-217 0 0,0 0-184 0 0,-31 25-105 0 0,-94 77-20 0 0,123-101-156 0 0,0 0 1 0 0,-1 0 0 0 0,1 1-1 0 0,0-1 1 0 0,-1 1 0 0 0,1 0-1 0 0,0 0 1 0 0,0-1 0 0 0,0 2-1 0 0,1-1 1 0 0,-1 0 0 0 0,0 0-1 0 0,1 0 1 0 0,0 1 0 0 0,-1-1-1 0 0,1 1 1 0 0,0-1 0 0 0,0 1-1 0 0,0-1 1 0 0,1 1-1 0 0,-1 0 1 0 0,1-1 0 0 0,-1 1-1 0 0,1 2-14 0 0,0 5 125 0 0,-2-5-9 0 0,1 0 0 0 0,0 0 1 0 0,0 0-1 0 0,0 0 0 0 0,0 0 1 0 0,1 0-1 0 0,0 0 1 0 0,0 0-1 0 0,0 0 0 0 0,1 0 1 0 0,-1 0-1 0 0,1 0 0 0 0,1 0 1 0 0,-1 0-1 0 0,1 0 0 0 0,-1 0 1 0 0,1-1-1 0 0,1 1 0 0 0,-1-1 1 0 0,1 1-1 0 0,0-1 0 0 0,0 0 1 0 0,0 0-1 0 0,0 0 0 0 0,1 0 1 0 0,-1-1-1 0 0,1 0 1 0 0,0 1-1 0 0,0-1 0 0 0,0-1 1 0 0,1 1-1 0 0,-1 0 0 0 0,1-1 1 0 0,-1 0-1 0 0,1 0 0 0 0,0-1 1 0 0,2 2-117 0 0,4-3 325 0 0,-1 0 0 0 0,0-1 1 0 0,0 0-1 0 0,0-1 1 0 0,0 0-1 0 0,0 0 0 0 0,0-1 1 0 0,0 0-1 0 0,-1-1 1 0 0,1 0-1 0 0,-1 0 0 0 0,0-1 1 0 0,0-1-1 0 0,-1 1 1 0 0,7-6-326 0 0,112-109 1360 0 0,-95 83-1218 0 0,-1-2-1 0 0,-3 0 1 0 0,-1-2 0 0 0,-1-1 0 0 0,-3-1-1 0 0,-2-1 1 0 0,7-21-142 0 0,-21 49-113 0 0,-1 0-1 0 0,-1 0 0 0 0,0-1 1 0 0,-1 1-1 0 0,-1-1 0 0 0,-1 0 1 0 0,0 0-1 0 0,-1 0 1 0 0,-1 0-1 0 0,0 0 0 0 0,-1 0 1 0 0,-2 0-1 0 0,1 0 0 0 0,-2 0 1 0 0,0 0-1 0 0,-1 1 1 0 0,-1 0-1 0 0,0 0 0 0 0,-1 0 1 0 0,-3-3 113 0 0,7 15-75 0 0,0 0-1 0 0,0 0 1 0 0,-1 0 0 0 0,0 1 0 0 0,1-1 0 0 0,-2 1 0 0 0,1 0 0 0 0,0 0 0 0 0,0 0 0 0 0,-1 1-1 0 0,0-1 1 0 0,1 1 0 0 0,-1 0 0 0 0,0 1 0 0 0,0-1 0 0 0,0 1 0 0 0,0 0 0 0 0,0 0-1 0 0,0 0 1 0 0,-1 1 0 0 0,1 0 0 0 0,0 0 0 0 0,0 0 0 0 0,0 1 0 0 0,-1-1 0 0 0,1 1 0 0 0,0 0-1 0 0,0 1 1 0 0,0-1 0 0 0,1 1 0 0 0,-1 0 0 0 0,0 1 0 0 0,-1 0 75 0 0,-8 5-61 0 0,0 1 1 0 0,1 0-1 0 0,0 0 0 0 0,1 1 1 0 0,0 1-1 0 0,1 0 1 0 0,0 1-1 0 0,1 0 1 0 0,0 1-1 0 0,-3 6 61 0 0,0 2 70 0 0,1 1 1 0 0,2 1-1 0 0,0 0 1 0 0,1 0-1 0 0,2 1 0 0 0,0 0 1 0 0,1 1-1 0 0,2-1 0 0 0,1 1 1 0 0,0 0-1 0 0,2 0 1 0 0,1 0-1 0 0,3 25-70 0 0,0-32 99 0 0,2 0 1 0 0,0 0-1 0 0,0 0 0 0 0,2-1 1 0 0,0 1-1 0 0,1-2 1 0 0,1 1-1 0 0,1-1 0 0 0,0 0 1 0 0,1-1-1 0 0,0-1 1 0 0,2 1-1 0 0,-1-2 0 0 0,2 0 1 0 0,0 0-1 0 0,0-1 1 0 0,13 7-100 0 0,-15-10 120 0 0,1-1 1 0 0,0 0 0 0 0,1-1 0 0 0,-1-1 0 0 0,1 0 0 0 0,0-1-1 0 0,1 0 1 0 0,-1-1 0 0 0,1 0 0 0 0,0-2 0 0 0,0 0 0 0 0,0 0-1 0 0,0-2 1 0 0,1 1 0 0 0,11-3-121 0 0,-22 1-61 0 0,0-1 1 0 0,0 1-1 0 0,0-1 1 0 0,-1 0-1 0 0,1 0 0 0 0,-1-1 1 0 0,1 1-1 0 0,-1-1 1 0 0,0 0-1 0 0,0 0 0 0 0,0-1 1 0 0,-1 1-1 0 0,1-1 1 0 0,-1 0-1 0 0,2-2 61 0 0,12-17-3012 0 0,-6 1-3545 0 0,-8 13-3248 0 0</inkml:trace>
  <inkml:trace contextRef="#ctx0" brushRef="#br0" timeOffset="5906.191">3997 749 9666 0 0,'0'0'2321'0'0,"0"0"-1341"0"0,0 0-552 0 0,0 0 19 0 0,0 0 230 0 0,0 0 203 0 0,0 0 59 0 0,0 0-133 0 0,0 0-232 0 0,-21 31-185 0 0,-62 101-148 0 0,57-52-37 0 0,26-65-165 0 0,-2-5 6 0 0,1-1 0 0 0,0 1 1 0 0,0-1-1 0 0,1 1 0 0 0,1 0 1 0 0,0-1-1 0 0,0 1 0 0 0,1-1 1 0 0,0 0-1 0 0,0 1 0 0 0,1-1 1 0 0,1 0-1 0 0,-1 0 0 0 0,1-1 1 0 0,1 1-1 0 0,0-1 0 0 0,0 0 1 0 0,0 0-1 0 0,1 0 0 0 0,0-1 1 0 0,1 0-1 0 0,0 0 1 0 0,0-1-1 0 0,0 0 0 0 0,1 0 1 0 0,-1 0-1 0 0,2-1 0 0 0,-1 0 1 0 0,3 0-46 0 0,1 0 153 0 0,1-2 1 0 0,-1 1 0 0 0,1-2 0 0 0,-1 0 0 0 0,1 0 0 0 0,0-1-1 0 0,-1-1 1 0 0,1 0 0 0 0,0-1 0 0 0,0 0 0 0 0,-1-1-1 0 0,1 0 1 0 0,0-1 0 0 0,-1 0 0 0 0,0-1 0 0 0,0-1 0 0 0,0 0-1 0 0,-1 0 1 0 0,1-1 0 0 0,-1-1 0 0 0,5-4-154 0 0,7-5 147 0 0,-1-1 0 0 0,0-1 0 0 0,-1-1 0 0 0,-1-1 0 0 0,-1 0 1 0 0,0-2-1 0 0,-2 0 0 0 0,-1-1 0 0 0,4-9-147 0 0,-14 24-83 0 0,0 1 0 0 0,-1-2 1 0 0,0 1-1 0 0,0 0 0 0 0,-1-1 0 0 0,0 0 1 0 0,-1 0-1 0 0,0 0 0 0 0,0-1 0 0 0,-1 1 1 0 0,0 0-1 0 0,0-1 0 0 0,-1 0 0 0 0,-1 1 0 0 0,0-1 1 0 0,0 0-1 0 0,-1 1 0 0 0,0-1 0 0 0,0 0 1 0 0,-1 1-1 0 0,-1 0 0 0 0,0-1 0 0 0,0 1 1 0 0,0 0-1 0 0,-1 0 0 0 0,-1 1 0 0 0,1-1 1 0 0,-1 1-1 0 0,-1 0 0 0 0,0 0 0 0 0,0 1 0 0 0,0-1 1 0 0,-1 1-1 0 0,-6-5 83 0 0,3 7-446 0 0,0 0-1 0 0,0 0 1 0 0,0 1-1 0 0,0 0 1 0 0,-1 1 0 0 0,1 0-1 0 0,-1 0 1 0 0,0 1 0 0 0,0 1-1 0 0,0 0 1 0 0,1 0 0 0 0,-1 1-1 0 0,0 1 1 0 0,-5 0 446 0 0,-93 25-9252 0 0,78-14 3107 0 0</inkml:trace>
  <inkml:trace contextRef="#ctx0" brushRef="#br0" timeOffset="6191.432">3840 1117 0 0 0,'0'0'2653'0'0,"0"0"-469"0"0,0 0-105 0 0,0 0 120 0 0,0 0 84 0 0,0 0-89 0 0,0 0-316 0 0,33-23-392 0 0,102-73-353 0 0,-44 35 706 0 0,-88 58-1812 0 0,1 0 0 0 0,-1 0 0 0 0,0 1 0 0 0,1-1 0 0 0,0 1-1 0 0,-1 0 1 0 0,1 0 0 0 0,0 0 0 0 0,0 1 0 0 0,0 0 0 0 0,0-1 0 0 0,0 1-1 0 0,0 0 1 0 0,1 1 0 0 0,-1-1 0 0 0,0 1 0 0 0,0 0 0 0 0,0 0 0 0 0,1 0 0 0 0,-1 1-1 0 0,0-1 1 0 0,0 1 0 0 0,0 0 0 0 0,1 0 0 0 0,-1 1 0 0 0,0-1 0 0 0,-1 1-1 0 0,1 0 1 0 0,0 0 0 0 0,0 0 0 0 0,-1 0 0 0 0,1 1 0 0 0,-1-1 0 0 0,0 1-1 0 0,1 1-26 0 0,19 25 11 0 0,-17-20 3 0 0,1 0 0 0 0,0 0 0 0 0,0-1 0 0 0,1 0 0 0 0,0 0 0 0 0,0-1 0 0 0,1 0 0 0 0,0 0 1 0 0,0-1-1 0 0,1 0 0 0 0,6 2-14 0 0,-4-3 22 0 0,1-1 1 0 0,0-1-1 0 0,0 0 1 0 0,0-1 0 0 0,0 0-1 0 0,0-1 1 0 0,0 0-1 0 0,0-1 1 0 0,1-1-1 0 0,5-1-22 0 0,24-14-2038 0 0,-17 0-7781 0 0,-20 12 417 0 0</inkml:trace>
  <inkml:trace contextRef="#ctx0" brushRef="#br0" timeOffset="7370.319">4157 767 0 0 0,'0'0'145'0'0,"0"0"497"0"0,-5-2 171 0 0,-19-10 981 0 0,17 3 3871 0 0,-6 2 3082 0 0,-62 31-6295 0 0,15 15-2327 0 0,57-3-2195 0 0,16-17-6853 0 0,-9-15-467 0 0</inkml:trace>
</inkml:ink>
</file>

<file path=ppt/ink/ink5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2.7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585 383 3393 0 0,'0'0'1144'0'0,"0"0"-488"0"0,0 0-204 0 0,0 0 336 0 0,0 0 565 0 0,0 0 455 0 0,0 0 166 0 0,0 0-206 0 0,0 0-358 0 0,0 0-311 0 0,0 0-260 0 0,0-7-159 0 0,1-23-105 0 0,-33 16 853 0 0,5 13-1438 0 0,1 1 0 0 0,-1 1 0 0 0,0 1-1 0 0,1 1 1 0 0,0 1 0 0 0,0 2 0 0 0,0 1 0 0 0,1 1 0 0 0,0 1 0 0 0,0 1 0 0 0,-17 9 10 0 0,4-3 24 0 0,27-12-26 0 0,-10 4-9 0 0,0 1 1 0 0,0 0-1 0 0,1 1 1 0 0,1 2-1 0 0,0 0 1 0 0,-11 9 10 0 0,29-20-21 0 0,-1 0-1 0 0,1 0 1 0 0,0 0 0 0 0,0 0 0 0 0,0 1-1 0 0,0-1 1 0 0,1 0 0 0 0,-1 1 0 0 0,0-1 0 0 0,0 0-1 0 0,1 1 1 0 0,-1-1 0 0 0,1 1 0 0 0,-1-1 0 0 0,1 1-1 0 0,0-1 1 0 0,0 1 0 0 0,-1-1 0 0 0,1 1-1 0 0,0 0 1 0 0,1-1 0 0 0,-1 1 0 0 0,0-1 0 0 0,0 1-1 0 0,0-1 1 0 0,1 1 0 0 0,-1-1 0 0 0,1 1 0 0 0,0-1-1 0 0,-1 1 1 0 0,1-1 0 0 0,0 0 0 0 0,0 1-1 0 0,-1-1 1 0 0,1 0 0 0 0,0 0 0 0 0,1 1 0 0 0,-1-1-1 0 0,0 0 1 0 0,0 0 0 0 0,0 0 0 0 0,1 0-1 0 0,-1 0 22 0 0,61 35-349 0 0,146 12 392 0 0,-206-47-40 0 0,-1-1-1 0 0,0 0 1 0 0,0 1 0 0 0,0-1 0 0 0,1 1 0 0 0,-1-1 0 0 0,0 1-1 0 0,0-1 1 0 0,0 1 0 0 0,0 0 0 0 0,0 0 0 0 0,0-1 0 0 0,0 1-1 0 0,0 0 1 0 0,0 0 0 0 0,-1 0 0 0 0,1 0 0 0 0,0 0 0 0 0,0 0-1 0 0,-1 0 1 0 0,1 0 0 0 0,-1 1 0 0 0,1-1 0 0 0,-1 0-1 0 0,1 0 1 0 0,-1 0 0 0 0,0 1 0 0 0,0-1 0 0 0,1 0 0 0 0,-1 0-1 0 0,0 1 1 0 0,0-1 0 0 0,0 0 0 0 0,-1 1 0 0 0,1-1 0 0 0,0 0-1 0 0,0 0 1 0 0,-1 1 0 0 0,1-1 0 0 0,0 0 0 0 0,-1 0-1 0 0,0 0 1 0 0,1 0 0 0 0,-1 0 0 0 0,0 1-3 0 0,-34 49 174 0 0,-68 55-99 0 0,72-78-78 0 0,2 1 1 0 0,1 2-1 0 0,2 1 0 0 0,1 0 1 0 0,-2 7 2 0 0,25-36-6 0 0,1-1 0 0 0,-1 1 0 0 0,0 0 0 0 0,1 1 0 0 0,0-1-1 0 0,0 0 1 0 0,0 0 0 0 0,0 1 0 0 0,0-1 0 0 0,1 0 0 0 0,-1 1 0 0 0,1-1 0 0 0,0 1 0 0 0,0-1 0 0 0,0 0 0 0 0,0 1 0 0 0,1-1 0 0 0,0 0 0 0 0,-1 1 0 0 0,1-1 0 0 0,0 0 0 0 0,1 1 0 0 0,-1-1 0 0 0,0 0 0 0 0,1 0 0 0 0,0 0 0 0 0,0 0 0 0 0,0-1 0 0 0,0 1 0 0 0,0 0 0 0 0,0-1 0 0 0,1 0 0 0 0,-1 1 0 0 0,1-1 0 0 0,0 0 0 0 0,0 0 0 0 0,0 0 0 0 0,0-1 0 0 0,0 1 0 0 0,0-1 0 0 0,0 0 0 0 0,0 1 0 0 0,3-1 6 0 0,10 5-40 0 0,1-2 0 0 0,-1 0 1 0 0,1-1-1 0 0,0 0 0 0 0,1-2 0 0 0,-1 0 0 0 0,0 0 1 0 0,0-2-1 0 0,0 0 0 0 0,1-1 0 0 0,-1-1 0 0 0,15-5 40 0 0,39-18-2182 0 0,-51 11-1379 0 0,-4-3-3746 0 0,-14 11 2735 0 0</inkml:trace>
  <inkml:trace contextRef="#ctx0" brushRef="#br0" timeOffset="328.849">176 0 4345 0 0,'0'0'833'0'0,"0"0"-563"0"0,0 0-213 0 0,0 0 129 0 0,0 0 312 0 0,0 0 322 0 0,0 0 177 0 0,0 0 100 0 0,0 0-2 0 0,0 0-59 0 0,-5 37-62 0 0,-15 120-105 0 0,27-60 226 0 0,-1-75-831 0 0,73 317 1716 0 0,-66-247-1973 0 0,-4-1 0 0 0,-5 1 0 0 0,-3 0 0 0 0,-5 0 1 0 0,-4 7-8 0 0,-44 321-1322 0 0,43-379-1761 0 0,0-15-4696 0 0,7-18 3511 0 0</inkml:trace>
</inkml:ink>
</file>

<file path=ppt/ink/ink5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6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1810 1 12811 0 0,'0'0'947'0'0,"0"0"-245"0"0,0 0-147 0 0,0 0 107 0 0,0 0 127 0 0,0 0-3 0 0,0 0-128 0 0,0 0-153 0 0,0 0-91 0 0,0 0-40 0 0,0 0-19 0 0,0 0-34 0 0,0 0-40 0 0,1 28-55 0 0,3 90-28 0 0,7 129 297 0 0,19-114-3217 0 0,-25-113-1419 0 0,-4-7-5617 0 0,-1-13 5300 0 0</inkml:trace>
  <inkml:trace contextRef="#ctx0" brushRef="#br0" timeOffset="257.712">1582 476 6897 0 0,'0'0'1251'0'0,"0"0"-409"0"0,0 0-50 0 0,0 0 323 0 0,0 0 288 0 0,0 0 15 0 0,0 0-241 0 0,0 0-326 0 0,0 0-252 0 0,31-3-164 0 0,98-10-99 0 0,76-15 561 0 0,54 2-1568 0 0,-250 25 224 0 0,23 2-2824 0 0,-22 9-7350 0 0,-10-5 7618 0 0</inkml:trace>
  <inkml:trace contextRef="#ctx0" brushRef="#br0" timeOffset="662.751">1628 826 6321 0 0,'0'0'1587'0'0,"0"0"-688"0"0,0 0-200 0 0,0 0 323 0 0,0 0 341 0 0,0 0 129 0 0,0 0-143 0 0,0 0-286 0 0,0 0-240 0 0,0 0-163 0 0,0 0-122 0 0,32-17-73 0 0,102-51-34 0 0,-35 24 832 0 0,7 33-655 0 0,-104 12-605 0 0,1 1 1 0 0,-1 0-1 0 0,0 0 0 0 0,0 0 0 0 0,0 0 0 0 0,0 0 1 0 0,-1 0-1 0 0,1 0 0 0 0,-1 1 0 0 0,1-1 0 0 0,-1 1 1 0 0,0-1-1 0 0,0 1 0 0 0,0-1 0 0 0,0 1 1 0 0,0 0-1 0 0,-1 0 0 0 0,1-1 0 0 0,-1 1 0 0 0,0 0 1 0 0,1 0-1 0 0,-1-1 0 0 0,-1 1 0 0 0,1 0 0 0 0,0 0 1 0 0,-1 0-1 0 0,1-1 0 0 0,-1 1 0 0 0,0 0 1 0 0,0-1-1 0 0,0 1 0 0 0,0-1 0 0 0,0 1 0 0 0,-2 1-3 0 0,-178 216 199 0 0,180-219-204 0 0,0 0 0 0 0,-1 0 0 0 0,1 0-1 0 0,0 1 1 0 0,0-1 0 0 0,1 0 0 0 0,-1 0 0 0 0,0 1-1 0 0,0-1 1 0 0,1 1 0 0 0,-1-1 0 0 0,0 0 0 0 0,1 1-1 0 0,-1-1 1 0 0,1 1 0 0 0,0-1 0 0 0,0 1 0 0 0,-1-1 0 0 0,1 1-1 0 0,0 0 1 0 0,0-1 0 0 0,1 1 0 0 0,-1-1 0 0 0,0 1-1 0 0,0-1 1 0 0,1 1 0 0 0,-1-1 0 0 0,1 1 0 0 0,-1-1-1 0 0,1 0 1 0 0,0 1 0 0 0,-1-1 0 0 0,1 0 0 0 0,0 1 0 0 0,0-1-1 0 0,0 0 1 0 0,0 0 0 0 0,0 0 0 0 0,0 0 0 0 0,0 0-1 0 0,1 0 1 0 0,-1 0 0 0 0,0 0 0 0 0,0 0 0 0 0,1 0-1 0 0,-1-1 1 0 0,1 1 0 0 0,-1-1 0 0 0,1 1 0 0 0,-1-1-1 0 0,1 1 1 0 0,-1-1 0 0 0,1 0 0 0 0,-1 0 0 0 0,1 0 5 0 0,109-4-981 0 0,-36-7-4052 0 0,-31 1-4092 0 0,-30 10 3658 0 0</inkml:trace>
  <inkml:trace contextRef="#ctx0" brushRef="#br0" timeOffset="1201.273">2421 785 5417 0 0,'0'0'1735'0'0,"0"0"-201"0"0,0 0 113 0 0,0 0 279 0 0,0 0 75 0 0,0 0-255 0 0,0 0-462 0 0,0 0-419 0 0,0 0-267 0 0,0 0-155 0 0,0 0-67 0 0,0 0-44 0 0,17-17-29 0 0,99-113 389 0 0,39-38-158 0 0,-154 167-561 0 0,-1-1 1 0 0,1 1-1 0 0,-1 0 1 0 0,1 0 0 0 0,0 0-1 0 0,0 1 1 0 0,-1-1-1 0 0,1 0 1 0 0,0 0 0 0 0,0 0-1 0 0,0 0 1 0 0,0 1-1 0 0,0-1 1 0 0,0 0 0 0 0,0 1-1 0 0,0-1 1 0 0,0 1 0 0 0,0-1-1 0 0,0 1 1 0 0,1 0-1 0 0,-1-1 1 0 0,0 1 0 0 0,0 0-1 0 0,0 0 1 0 0,0 0-1 0 0,1 0 1 0 0,-1 0 0 0 0,0 0-1 0 0,0 0 1 0 0,0 0-1 0 0,1 1 1 0 0,-1-1 0 0 0,0 0-1 0 0,0 1 1 0 0,0-1-1 0 0,0 1 1 0 0,0-1 0 0 0,0 1-1 0 0,0-1 1 0 0,0 1 0 0 0,0 0-1 0 0,0-1 1 0 0,0 1-1 0 0,0 0 1 0 0,0 0 0 0 0,0 0-1 0 0,-1 0 1 0 0,1 0-1 0 0,0 0 1 0 0,-1 0 0 0 0,1 0-1 0 0,-1 0 1 0 0,1 0-1 0 0,-1 0 1 0 0,1 0 0 0 0,-1 0-1 0 0,0 1 1 0 0,1-1-1 0 0,-1 0 1 0 0,0 0 0 0 0,0 0-1 0 0,0 1 27 0 0,-20 144-843 0 0,20-145 841 0 0,0 0 0 0 0,0 0 0 0 0,0 1-1 0 0,0-1 1 0 0,0 0 0 0 0,1 0 0 0 0,-1 0-1 0 0,0 0 1 0 0,1 0 0 0 0,-1 0 0 0 0,1 0-1 0 0,-1-1 1 0 0,1 1 0 0 0,-1 0 0 0 0,1 0-1 0 0,0 0 1 0 0,-1 0 0 0 0,1-1 0 0 0,0 1-1 0 0,0 0 1 0 0,0-1 0 0 0,0 1 0 0 0,-1 0-1 0 0,1-1 1 0 0,0 1 0 0 0,0-1 0 0 0,0 0-1 0 0,0 1 1 0 0,0-1 0 0 0,0 0 0 0 0,0 1-1 0 0,0-1 1 0 0,0 0 0 0 0,1 0 0 0 0,-1 0-1 0 0,0 0 1 0 0,0 0 0 0 0,0 0 0 0 0,0 0-1 0 0,0 0 1 0 0,0-1 0 0 0,0 1 0 0 0,0 0-1 0 0,0-1 1 0 0,0 1 0 0 0,0-1 0 0 0,0 1-1 0 0,0-1 3 0 0,50-20 128 0 0,117-97 147 0 0,-55 52-363 0 0,-111 67 86 0 0,0 1 0 0 0,0-1 0 0 0,0 0-1 0 0,0 1 1 0 0,0 0 0 0 0,-1-1 0 0 0,1 1 0 0 0,0 0 0 0 0,-1 0-1 0 0,0 0 1 0 0,1 0 0 0 0,-1 0 0 0 0,0 0 0 0 0,0 0-1 0 0,0 0 1 0 0,0 1 0 0 0,0-1 0 0 0,0 0 0 0 0,-1 1 0 0 0,1-1-1 0 0,-1 1 1 0 0,0-1 0 0 0,0 0 0 0 0,0 1 0 0 0,0-1 0 0 0,0 1-1 0 0,0-1 1 0 0,-1 3 2 0 0,1-5 4 0 0,2 40 157 0 0,-2-23-128 0 0,0 0 0 0 0,1 0 0 0 0,1 0 0 0 0,1 0 0 0 0,1 0 0 0 0,0 0 0 0 0,1-1 0 0 0,5 12-33 0 0,-4-15-651 0 0,16 27 499 0 0,-12-30-3349 0 0,2-4-3685 0 0,-8-5-852 0 0</inkml:trace>
  <inkml:trace contextRef="#ctx0" brushRef="#br0" timeOffset="2033.697">3344 281 4345 0 0,'0'0'1268'0'0,"0"0"-501"0"0,0 0-214 0 0,0 0 230 0 0,0 0 318 0 0,0 0 167 0 0,0 0-48 0 0,0 0-140 0 0,0 0-149 0 0,0 0-137 0 0,0 0-126 0 0,0 0-103 0 0,0 0-78 0 0,23 34-78 0 0,74 108-68 0 0,-60-66 68 0 0,-34-60-317 0 0,45 211 400 0 0,-49-225-471 0 0,1-1 0 0 0,0 0 0 0 0,-1 1 0 0 0,1-1 0 0 0,0 0 0 0 0,0 1 0 0 0,0-1 0 0 0,0 0 0 0 0,0 1 0 0 0,0-1 1 0 0,0 1-1 0 0,0-1 0 0 0,0 0 0 0 0,1 1 0 0 0,-1-1 0 0 0,1 0 0 0 0,-1 0 0 0 0,1 1 0 0 0,-1-1 0 0 0,1 0 0 0 0,0 0 0 0 0,-1 0 0 0 0,1 0 0 0 0,0 1 0 0 0,0-1 0 0 0,0 0 0 0 0,0-1 0 0 0,0 1 0 0 0,0 0 0 0 0,0 0 0 0 0,0 0 0 0 0,0-1 0 0 0,1 1 0 0 0,-1 0 0 0 0,0-1 0 0 0,0 1 1 0 0,1-1-1 0 0,-1 1 0 0 0,0-1 0 0 0,1 0 0 0 0,-1 0 0 0 0,0 0 0 0 0,1 1 0 0 0,-1-1 0 0 0,0 0 0 0 0,1-1 0 0 0,-1 1 0 0 0,1 0 0 0 0,-1 0 0 0 0,0-1 0 0 0,1 1 0 0 0,-1 0 0 0 0,0-1 0 0 0,0 1 0 0 0,1-1 0 0 0,-1 0 0 0 0,0 1 0 0 0,1-2-21 0 0,31-47 767 0 0,-3-2-1 0 0,-1-1 1 0 0,14-41-767 0 0,29-51-157 0 0,-63 128-868 0 0,12-21 788 0 0,-17 24-5042 0 0,-3 2-5230 0 0,-1 11 6623 0 0</inkml:trace>
  <inkml:trace contextRef="#ctx0" brushRef="#br0" timeOffset="2220.85">3380 63 4913 0 0,'0'0'1320'0'0,"0"0"-319"0"0,0 0-13 0 0,0 0 315 0 0,0 0 230 0 0,0 0-48 0 0,0 0-309 0 0,0 0-328 0 0,31-1-204 0 0,99-7-174 0 0,47-9 721 0 0,-57 6-3341 0 0,-36 8-6672 0 0,-66 3 2922 0 0</inkml:trace>
  <inkml:trace contextRef="#ctx0" brushRef="#br0" timeOffset="2661.807">4131 126 7258 0 0,'0'0'2521'0'0,"0"0"-907"0"0,0 0-396 0 0,0 0 34 0 0,0 0 83 0 0,0 0-93 0 0,0 0-309 0 0,0 0-322 0 0,0 0-259 0 0,0 0-164 0 0,0 0-64 0 0,0 0-23 0 0,9 0 2 0 0,137 1 424 0 0,-144-1-530 0 0,0 0 0 0 0,0 0 0 0 0,-1 0 0 0 0,1 0 0 0 0,0 0 1 0 0,0 1-1 0 0,-1-1 0 0 0,1 1 0 0 0,0-1 0 0 0,-1 1 0 0 0,1 0 0 0 0,0 0 0 0 0,-1 0 1 0 0,1 0-1 0 0,-1 0 0 0 0,0 0 0 0 0,1 0 0 0 0,-1 0 0 0 0,0 0 0 0 0,1 1 0 0 0,-1-1 1 0 0,0 1-1 0 0,0-1 0 0 0,0 1 0 0 0,0-1 0 0 0,-1 1 0 0 0,1-1 0 0 0,0 1 0 0 0,-1 0 1 0 0,1-1-1 0 0,-1 1 0 0 0,1 0 0 0 0,-1 0 0 0 0,0-1 0 0 0,0 1 0 0 0,1 0 1 0 0,-1 0-1 0 0,-1 0 0 0 0,1-1 0 0 0,0 2 3 0 0,-32 66 185 0 0,-26 12 304 0 0,59-78-474 0 0,0 0 1 0 0,1 0 0 0 0,-1 0-1 0 0,1-1 1 0 0,0 1 0 0 0,0 0-1 0 0,0-1 1 0 0,0 1 0 0 0,0-1-1 0 0,1 0 1 0 0,-1 0 0 0 0,1 0-1 0 0,-1 0 1 0 0,1 0-1 0 0,0 0 1 0 0,0-1 0 0 0,0 1-1 0 0,0-1 1 0 0,0 0 0 0 0,0 0-1 0 0,0 0 1 0 0,0 0 0 0 0,0 0-1 0 0,0-1 1 0 0,1 0 0 0 0,-1 1-1 0 0,0-1 1 0 0,0 0 0 0 0,1-1-1 0 0,-1 1 1 0 0,2-1-16 0 0,192 2-1770 0 0,-180 0-2736 0 0,-6 2-4078 0 0,-5 0 3021 0 0</inkml:trace>
  <inkml:trace contextRef="#ctx0" brushRef="#br0" timeOffset="-1032.271">336 67 4297 0 0,'0'0'1167'0'0,"0"0"-290"0"0,0 0-131 0 0,0 0 214 0 0,0 0 328 0 0,0 0 189 0 0,0 0-118 0 0,0 0-353 0 0,0 0-408 0 0,0 0-311 0 0,0 0-174 0 0,0 0-33 0 0,0 0 56 0 0,1 8 73 0 0,6 40 440 0 0,-2 0 0 0 0,-2 1 0 0 0,-3 0 0 0 0,-2 13-649 0 0,0 24 245 0 0,3-8-122 0 0,1-21-371 0 0,-3 0 0 0 0,-2-1 0 0 0,-8 41 248 0 0,6-69-619 0 0,-6 29-4509 0 0,10-50 1830 0 0,1-6-1803 0 0,0-1 5093 0 0,0 0-2658 0 0</inkml:trace>
  <inkml:trace contextRef="#ctx0" brushRef="#br0" timeOffset="-782.28">1 93 1032 0 0,'0'0'2481'0'0,"0"0"-1304"0"0,0 0-514 0 0,0 0 68 0 0,0 0 313 0 0,0 0 339 0 0,0 0 156 0 0,0 0-95 0 0,0 0-174 0 0,0 0-215 0 0,0 0-191 0 0,36-5-146 0 0,118-15-109 0 0,262-22 2024 0 0,-340 33-2572 0 0,125-3-2536 0 0,-173 18-1404 0 0,-13 2-2434 0 0,-8-4 276 0 0</inkml:trace>
  <inkml:trace contextRef="#ctx0" brushRef="#br0" timeOffset="-483.484">660 457 7666 0 0,'0'0'1031'0'0,"0"0"-449"0"0,0 0-130 0 0,0 0 371 0 0,0 0 384 0 0,0 0 109 0 0,0 0-122 0 0,0 0-266 0 0,0 0-218 0 0,32-1-147 0 0,106-4-117 0 0,136-11 417 0 0,-248 22-2521 0 0,-20 9-7866 0 0,-6-14 2925 0 0</inkml:trace>
  <inkml:trace contextRef="#ctx0" brushRef="#br0" timeOffset="-316.541">753 722 16 0 0,'0'0'954'0'0,"0"0"211"0"0,0 0 401 0 0,0 0 296 0 0,0 0 54 0 0,0 0-192 0 0,0 0-342 0 0,0 0-345 0 0,35-3-306 0 0,109-11-252 0 0,-34-9-62 0 0,26-15-756 0 0,-41 10-7034 0 0,-77 24 1836 0 0</inkml:trace>
  <inkml:trace contextRef="#ctx0" brushRef="#br0" timeOffset="4781.391">4527 675 0 0 0,'0'0'760'0'0,"0"0"119"0"0,0 0 312 0 0,0 0 417 0 0,0 0 281 0 0,0 0-42 0 0,0 0-270 0 0,0 0-303 0 0,0 0-282 0 0,0 0-205 0 0,30-2-144 0 0,95-6-114 0 0,44 6 1500 0 0,-106 3-5377 0 0,-61-8-6095 0 0,-2 6 6229 0 0</inkml:trace>
  <inkml:trace contextRef="#ctx0" brushRef="#br0" timeOffset="5029.729">4745 487 888 0 0,'0'0'1196'0'0,"0"0"-89"0"0,0 0-45 0 0,0 0 83 0 0,0 0 214 0 0,-8 35 106 0 0,-20 110-106 0 0,16-31 872 0 0,11 11-1792 0 0,2-98-3587 0 0,-1 1-3484 0 0,0-27 4161 0 0</inkml:trace>
  <inkml:trace contextRef="#ctx0" brushRef="#br0" timeOffset="5487.872">5413 104 0 0 0,'0'0'517'0'0,"0"0"540"0"0,0 0 426 0 0,0 0 170 0 0,0 0-131 0 0,0 0-316 0 0,0 0-344 0 0,0 0-261 0 0,0 0-133 0 0,0 0-11 0 0,0 0 81 0 0,1 2 98 0 0,-13 81 5050 0 0,-13 295-4093 0 0,24-333-2104 0 0,1-27-3557 0 0,0-18 1594 0 0,0 0-916 0 0,0 0-636 0 0,0 0 216 0 0</inkml:trace>
  <inkml:trace contextRef="#ctx0" brushRef="#br0" timeOffset="5737.571">5124 575 1256 0 0,'0'0'1622'0'0,"0"0"-734"0"0,0 0-53 0 0,0 0 385 0 0,0 0 302 0 0,0 0 57 0 0,0 0-233 0 0,0 0-308 0 0,0 0-257 0 0,35 1-241 0 0,112 1-159 0 0,38-12 427 0 0,-65 2-4805 0 0,-100 8-2653 0 0,-15 0 3481 0 0</inkml:trace>
  <inkml:trace contextRef="#ctx0" brushRef="#br0" timeOffset="6084.097">5146 818 2881 0 0,'0'0'730'0'0,"0"0"-293"0"0,0 0 53 0 0,0 0 385 0 0,0 0 411 0 0,0 0 190 0 0,0 0-76 0 0,0 0-201 0 0,0 0-242 0 0,0 0-189 0 0,0 0-102 0 0,0 0-40 0 0,0 0-13 0 0,33 0 40 0 0,103-4 17 0 0,-8-3 1309 0 0,-125 6-1954 0 0,-1 0 0 0 0,0 1-1 0 0,0-1 1 0 0,0 1-1 0 0,1-1 1 0 0,-1 1-1 0 0,0 0 1 0 0,0-1 0 0 0,1 1-1 0 0,-1 0 1 0 0,0 1-1 0 0,1-1 1 0 0,-1 0 0 0 0,0 1-1 0 0,0-1 1 0 0,0 1-1 0 0,1 0 1 0 0,-1 0-1 0 0,0-1 1 0 0,0 1 0 0 0,0 1-1 0 0,0-1 1 0 0,0 0-1 0 0,0 0 1 0 0,-1 1-1 0 0,1-1 1 0 0,0 1 0 0 0,-1 0-1 0 0,1-1 1 0 0,-1 1-1 0 0,1 0 1 0 0,-1 0 0 0 0,0 0-1 0 0,0 0 1 0 0,0 0-1 0 0,0 0 1 0 0,0 0-1 0 0,0 0 1 0 0,-1 1 0 0 0,1-1-1 0 0,-1 0 1 0 0,0 0-1 0 0,1 1 1 0 0,-1-1-1 0 0,0 0 1 0 0,0 1 0 0 0,0-1-1 0 0,-1 0 1 0 0,1 1-25 0 0,-55 72 720 0 0,40-60-625 0 0,-129 116 390 0 0,142-130-486 0 0,1-1-1 0 0,-1 1 1 0 0,1-1 0 0 0,0 1 0 0 0,0-1-1 0 0,-1 1 1 0 0,1 0 0 0 0,0 0 0 0 0,0 0-1 0 0,0-1 1 0 0,0 1 0 0 0,-1 0 0 0 0,1 0-1 0 0,1 1 1 0 0,-1-1 0 0 0,0 0 0 0 0,0 0-1 0 0,0 0 1 0 0,1 1 0 0 0,-1-1-1 0 0,0 0 1 0 0,1 1 0 0 0,-1-1 0 0 0,1 0-1 0 0,0 1 1 0 0,-1-1 0 0 0,1 1 0 0 0,0-1-1 0 0,0 0 1 0 0,0 1 0 0 0,0-1 0 0 0,0 1-1 0 0,0-1 1 0 0,1 1 0 0 0,-1-1-1 0 0,0 0 1 0 0,1 1 0 0 0,-1-1 0 0 0,1 0-1 0 0,-1 1 1 0 0,1-1 0 0 0,0 0 0 0 0,-1 1-1 0 0,1-1 1 0 0,0 0 0 0 0,0 0 0 0 0,0 0-1 0 0,0 0 1 0 0,0 0 0 0 0,0 0 0 0 0,0 0-1 0 0,0 0 1 0 0,1 0 0 0 0,-1-1-1 0 0,0 1 1 0 0,0 0 0 0 0,2 0 1 0 0,15 2-68 0 0,0 0 0 0 0,1-1 0 0 0,-1 0 0 0 0,1-2 0 0 0,-1 0 0 0 0,1-1 0 0 0,5-1 68 0 0,-20 1-85 0 0,53-8-2541 0 0,-20 0-5233 0 0,-25 6-1234 0 0</inkml:trace>
  <inkml:trace contextRef="#ctx0" brushRef="#br0" timeOffset="7004.913">6271 284 880 0 0,'0'0'1274'0'0,"0"0"-169"0"0,0 0-56 0 0,0 0 158 0 0,0 0 171 0 0,0 0 25 0 0,0 0-126 0 0,0 0-172 0 0,0 0-159 0 0,0 0-123 0 0,0 0-113 0 0,0 0-79 0 0,-2 25-47 0 0,-5 77-39 0 0,-35 154 1450 0 0,31-198-2042 0 0,-2-2 0 0 0,-3 1 1 0 0,-2-2-1 0 0,-3 3 47 0 0,15-45-1043 0 0,-14 28 866 0 0,11-32-4444 0 0,-3-6-4937 0 0,12-3 8232 0 0</inkml:trace>
  <inkml:trace contextRef="#ctx0" brushRef="#br0" timeOffset="7363.456">5891 314 760 0 0,'0'0'1480'0'0,"0"0"-417"0"0,0 0-197 0 0,0 0 163 0 0,0 0 369 0 0,0 0 301 0 0,0 0 13 0 0,0 0-190 0 0,0 0-282 0 0,0 0-273 0 0,0 0-172 0 0,32 5-96 0 0,100 14-43 0 0,64-7 1647 0 0,86-5-1039 0 0,-261-6-1272 0 0,46 14-454 0 0,-66-14 288 0 0,0 1 1 0 0,0-1 0 0 0,-1 1 0 0 0,1-1 0 0 0,-1 1-1 0 0,1 0 1 0 0,-1-1 0 0 0,0 1 0 0 0,0 0-1 0 0,1-1 1 0 0,-1 1 0 0 0,0 0 0 0 0,-1-1-1 0 0,1 1 1 0 0,0 0 0 0 0,0-1 0 0 0,-1 1 0 0 0,1 0-1 0 0,-1-1 1 0 0,1 1 0 0 0,-1-1 0 0 0,0 1-1 0 0,0-1 1 0 0,1 1 0 0 0,-1-1 0 0 0,0 1-1 0 0,0-1 1 0 0,0 0 0 0 0,-2 2 173 0 0,-57 47-11594 0 0,47-42 9229 0 0</inkml:trace>
  <inkml:trace contextRef="#ctx0" brushRef="#br0" timeOffset="7606.177">5744 1116 1464 0 0,'0'0'1515'0'0,"0"0"-469"0"0,0 0 239 0 0,0 0 609 0 0,0 0 411 0 0,0 0-5 0 0,0 0-319 0 0,0 0-464 0 0,0 0-371 0 0,0 0-230 0 0,34 2-222 0 0,109 4-144 0 0,-39-14 258 0 0,132-32 149 0 0,-108 10-5998 0 0,-114 21-3421 0 0,-10 7 1587 0 0</inkml:trace>
  <inkml:trace contextRef="#ctx0" brushRef="#br0" timeOffset="7955.03">5945 93 5241 0 0,'0'0'1134'0'0,"0"0"-26"0"0,0 0 224 0 0,0 0 247 0 0,0 0 67 0 0,0 0-211 0 0,0 0-302 0 0,32-1-222 0 0,101-4-165 0 0,179-7 1533 0 0,-183 11-3808 0 0,-73 1-8942 0 0,-44 0 3927 0 0</inkml:trace>
  <inkml:trace contextRef="#ctx0" brushRef="#br0" timeOffset="12572.456">6639 1069 0 0 0,'0'0'1308'0'0,"0"0"73"0"0,0 0-161 0 0,0 0-183 0 0,0 0-166 0 0,0 0-96 0 0,0 0-9 0 0,14 2 79 0 0,43 8 169 0 0,-52-10-751 0 0,-1 1 1 0 0,1-1 0 0 0,-1-1 0 0 0,1 1 0 0 0,-1 0 0 0 0,1-1 0 0 0,-1 0-1 0 0,1 0 1 0 0,-1 0 0 0 0,0-1 0 0 0,0 0 0 0 0,1 0 0 0 0,-1 0-1 0 0,0 0 1 0 0,0 0 0 0 0,-1-1 0 0 0,1 1 0 0 0,0-1 0 0 0,-1 0-1 0 0,0-1 1 0 0,1 0-264 0 0,9-7 410 0 0,140-147 1148 0 0,-139 146-1604 0 0,-1-1 0 0 0,0 0-1 0 0,-1 0 1 0 0,-1-2 0 0 0,0 1 0 0 0,-1-1 0 0 0,-1-1-1 0 0,0 0 1 0 0,-1 0 0 0 0,0-1 0 0 0,-2 0 0 0 0,0 0 0 0 0,-1-1-1 0 0,0 1 1 0 0,-2-1 0 0 0,1-7 46 0 0,-4 23-68 0 0,0 1 0 0 0,1-1-1 0 0,-1 1 1 0 0,0 0 0 0 0,0-1 0 0 0,0 1 0 0 0,0-1-1 0 0,0 1 1 0 0,-1-1 0 0 0,1 1 0 0 0,0 0-1 0 0,-1-1 1 0 0,1 1 0 0 0,-1 0 0 0 0,1-1-1 0 0,-1 1 1 0 0,0 0 0 0 0,1 0 0 0 0,-1-1 0 0 0,0 1-1 0 0,0 0 1 0 0,0 0 0 0 0,0 0 0 0 0,0 0-1 0 0,0 0 1 0 0,0 0 0 0 0,0 0 0 0 0,0 1 0 0 0,-1-1-1 0 0,1 0 1 0 0,0 1 0 0 0,0-1 0 0 0,-1 0-1 0 0,1 1 1 0 0,0 0 0 0 0,-1-1 0 0 0,1 1 0 0 0,-1 0-1 0 0,1 0 1 0 0,0 0 0 0 0,-1-1 0 0 0,1 2-1 0 0,-1-1 1 0 0,1 0 0 0 0,-1 0 0 0 0,1 0-1 0 0,0 1 1 0 0,-1-1 0 0 0,1 0 0 0 0,0 1 0 0 0,-1 0-1 0 0,1-1 1 0 0,0 1 0 0 0,0 0 0 0 0,-1-1-1 0 0,1 1 1 0 0,-1 1 68 0 0,-9 6-30 0 0,1 0-1 0 0,0 0 1 0 0,1 1-1 0 0,0 0 1 0 0,0 1-1 0 0,1 0 0 0 0,0 0 1 0 0,0 1-1 0 0,2 0 1 0 0,-1 1-1 0 0,1-1 1 0 0,1 1-1 0 0,0 0 1 0 0,1 0-1 0 0,0 1 1 0 0,1-1-1 0 0,0 1 1 0 0,1 0-1 0 0,0 0 0 0 0,1 12 31 0 0,0-18 42 0 0,1-1-1 0 0,1 1 0 0 0,-1-1 1 0 0,1 0-1 0 0,0 1 1 0 0,0-1-1 0 0,1 0 0 0 0,0 0 1 0 0,0 0-1 0 0,1 0 0 0 0,-1 0 1 0 0,1 0-1 0 0,0-1 0 0 0,1 0 1 0 0,0 1-1 0 0,-1-1 0 0 0,2 0 1 0 0,-1-1-1 0 0,0 1 0 0 0,1-1 1 0 0,0 0-1 0 0,0 0 0 0 0,0 0 1 0 0,1-1-1 0 0,1 2-41 0 0,1-1 152 0 0,0 0-1 0 0,-1-1 1 0 0,1 0 0 0 0,1 0-1 0 0,-1 0 1 0 0,0-1 0 0 0,1-1-1 0 0,-1 1 1 0 0,1-1 0 0 0,-1-1-1 0 0,8 0-151 0 0,-3 0 155 0 0,-1 0 0 0 0,1-1 0 0 0,-1-1 0 0 0,1 0 0 0 0,-1-1-1 0 0,0 0 1 0 0,0-1 0 0 0,0 0 0 0 0,3-3-155 0 0,14-6 124 0 0,0-1-1 0 0,-1-1 1 0 0,-1-2 0 0 0,0-1-1 0 0,-2-1 1 0 0,0-1 0 0 0,-1-1-1 0 0,-1-1 1 0 0,-1-1-1 0 0,0-1 1 0 0,-3-1 0 0 0,0-1-1 0 0,-1-1 1 0 0,3-8-124 0 0,-4-42-121 0 0,-52 78-1353 0 0,23 9 1355 0 0,-1 0-1 0 0,2 2 1 0 0,-1-1-1 0 0,2 2 1 0 0,-1-1-1 0 0,2 2 1 0 0,-1-1-1 0 0,2 1 1 0 0,0 0-1 0 0,1 1 1 0 0,0 0 0 0 0,1 0-1 0 0,1 0 1 0 0,-1 7 119 0 0,4-18-3 0 0,0 0 0 0 0,1 1 0 0 0,-1-1 0 0 0,1 1 0 0 0,0 0 0 0 0,1-1 0 0 0,-1 1 0 0 0,1 0 0 0 0,0 0 0 0 0,0-1 0 0 0,0 1 0 0 0,1 0 0 0 0,-1 0 0 0 0,1-1 0 0 0,0 1 0 0 0,1-1 0 0 0,-1 1 0 0 0,1-1 0 0 0,0 1 0 0 0,0-1 0 0 0,0 0 0 0 0,1 0 0 0 0,-1 0 0 0 0,1 0 0 0 0,0 0 0 0 0,0-1 1 0 0,1 1-1 0 0,-1-1 0 0 0,1 0 0 0 0,-1 0 0 0 0,2 0 3 0 0,8 3 155 0 0,1-1 1 0 0,0 0 0 0 0,0-1 0 0 0,0 0-1 0 0,0-1 1 0 0,1-1 0 0 0,-1-1 0 0 0,1 0-1 0 0,-1 0 1 0 0,1-2 0 0 0,0 0 0 0 0,-1 0-1 0 0,1-1 1 0 0,-1-1 0 0 0,0-1 0 0 0,0 0-1 0 0,0 0 1 0 0,0-2 0 0 0,-1 0 0 0 0,0 0 0 0 0,0-1-1 0 0,-1-1 1 0 0,1 0 0 0 0,7-8-156 0 0,2 2 90 0 0,-1-2 0 0 0,-1 0 0 0 0,-1-1 0 0 0,0-1 1 0 0,-2-1-1 0 0,0 0 0 0 0,-1-2 0 0 0,-1 0 0 0 0,0 0 0 0 0,-2-2 0 0 0,-1 1 1 0 0,0-2-1 0 0,-2 1 0 0 0,-1-1 0 0 0,0-4-90 0 0,-5-23-191 0 0,-4 50 142 0 0,-1 0 1 0 0,0 1-1 0 0,0-1 0 0 0,0 0 0 0 0,0 1 0 0 0,0-1 0 0 0,0 0 0 0 0,0 1 0 0 0,0 0 0 0 0,0-1 0 0 0,-1 1 0 0 0,1-1 0 0 0,0 1 0 0 0,0 0 1 0 0,0 0-1 0 0,0 0 0 0 0,-1 0 0 0 0,1 0 0 0 0,0 0 0 0 0,0 0 0 0 0,0 0 0 0 0,0 0 0 0 0,-1 1 0 0 0,1-1 0 0 0,0 0 0 0 0,0 1 0 0 0,0-1 0 0 0,0 1 1 0 0,0-1-1 0 0,0 1 0 0 0,0-1 0 0 0,0 1 0 0 0,0 0 0 0 0,0 0 0 0 0,-1 0 49 0 0,-11 9-122 0 0,0 0 1 0 0,0 1-1 0 0,1 0 1 0 0,0 1-1 0 0,1 1 1 0 0,1 0-1 0 0,0 0 1 0 0,0 1-1 0 0,1 0 1 0 0,1 0-1 0 0,1 1 0 0 0,0 1 1 0 0,1-1-1 0 0,0 1 1 0 0,1 0-1 0 0,1 0 1 0 0,1 0-1 0 0,0 1 1 0 0,1-1-1 0 0,1 1 0 0 0,0 6 122 0 0,2-19-11 0 0,0 0-1 0 0,0 1 1 0 0,0-1-1 0 0,0 0 0 0 0,1 0 1 0 0,0 0-1 0 0,0 0 0 0 0,0 0 1 0 0,0 0-1 0 0,0 0 0 0 0,1-1 1 0 0,0 1-1 0 0,-1-1 0 0 0,2 0 1 0 0,-1 0-1 0 0,0 0 0 0 0,0 0 1 0 0,1-1-1 0 0,0 1 1 0 0,-1-1-1 0 0,1 0 0 0 0,0 0 1 0 0,0 0-1 0 0,0 0 0 0 0,0-1 1 0 0,1 0-1 0 0,-1 0 0 0 0,1 0 12 0 0,62 10-1740 0 0,-6-12-5087 0 0,-44-2 3343 0 0,-6-1 1273 0 0</inkml:trace>
  <inkml:trace contextRef="#ctx0" brushRef="#br0" timeOffset="12969.746">8100 115 5097 0 0,'0'0'828'0'0,"0"0"-221"0"0,0 0 64 0 0,0 0 250 0 0,0 0 200 0 0,0 0 59 0 0,0 0-75 0 0,0 0-102 0 0,33-6-117 0 0,102-19-109 0 0,-24 19 869 0 0,-102 6-1499 0 0,-7-1-121 0 0,1 0 1 0 0,0 1 0 0 0,0-1-1 0 0,0 1 1 0 0,0-1 0 0 0,0 1-1 0 0,0 0 1 0 0,0 0-1 0 0,0 0 1 0 0,0 1 0 0 0,0-1-1 0 0,0 1 1 0 0,0-1 0 0 0,0 1-1 0 0,0 0 1 0 0,0 0-1 0 0,0 1 1 0 0,-1-1 0 0 0,1 0-1 0 0,0 1 1 0 0,-1 0 0 0 0,1 0-1 0 0,-1-1 1 0 0,0 2 0 0 0,1-1-1 0 0,-1 0 1 0 0,0 0-1 0 0,-1 0 1 0 0,1 1 0 0 0,0-1-1 0 0,-1 1 1 0 0,1 0 0 0 0,-1-1-1 0 0,1 3-26 0 0,-3 4 173 0 0,-1 0 0 0 0,-1 0-1 0 0,1 0 1 0 0,-1 0 0 0 0,-1 0-1 0 0,1-1 1 0 0,-2 1 0 0 0,1-1 0 0 0,-1 0-1 0 0,0 0 1 0 0,-1-1 0 0 0,0 1-1 0 0,-4 3-172 0 0,-32 52 521 0 0,40-60-511 0 0,0 0-1 0 0,0 0 1 0 0,0 0 0 0 0,1 0-1 0 0,-1 1 1 0 0,1-1-1 0 0,0 1 1 0 0,0-1 0 0 0,0 1-1 0 0,1-1 1 0 0,-1 1-1 0 0,1-1 1 0 0,0 1 0 0 0,0 0-1 0 0,0-1 1 0 0,0 1-1 0 0,1-1 1 0 0,-1 1 0 0 0,1 0-1 0 0,0-1 1 0 0,0 0-1 0 0,0 1 1 0 0,1-1 0 0 0,-1 1-1 0 0,1-1 1 0 0,0 0-1 0 0,0 0 1 0 0,0 0 0 0 0,0 0-1 0 0,0 0 1 0 0,1-1-1 0 0,-1 1 1 0 0,1-1 0 0 0,0 1-1 0 0,2 1-9 0 0,6 0 97 0 0,1 1 1 0 0,0-1-1 0 0,0-1 0 0 0,0 0 0 0 0,0 0 1 0 0,1-2-1 0 0,-1 1 0 0 0,1-2 0 0 0,1 1-97 0 0,40-1-4111 0 0,-23-1-2396 0 0,-25 1-3746 0 0</inkml:trace>
</inkml:ink>
</file>

<file path=ppt/ink/ink5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5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20036 0 0,'0'0'328'0'0,"0"0"-416"0"0,0 0-256 0 0,0 0-88 0 0,0 0 16 0 0,0 0 72 0 0,0 0-40 0 0,0 0-328 0 0,0 0-504 0 0,0 0-937 0 0,0 0-2888 0 0,0 0-4193 0 0</inkml:trace>
</inkml:ink>
</file>

<file path=ppt/ink/ink5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1049 0 0 0,'0'0'421'0'0,"0"0"382"0"0,0 0 296 0 0,0 0 285 0 0,0 0 253 0 0,0 0 170 0 0,0 0 33 0 0,0 0-107 0 0,0 0-225 0 0,8-9-276 0 0,312-372 3158 0 0,-202 247-4025 0 0,-6-5 0 0 0,20-43-365 0 0,-24-2 365 0 0,-100 165-279 0 0,-7 18-52 0 0,-1 1-75 0 0,0 0-111 0 0,0 12-497 0 0,-29 308 514 0 0,50 363 639 0 0,-34-598 57 0 0,12-84-463 0 0,0 0 0 0 0,-1 0 0 0 0,1 0 0 0 0,-1 0 0 0 0,1-1 0 0 0,-1 1 0 0 0,1 0-1 0 0,-1-1 1 0 0,1 1 0 0 0,-1-1 0 0 0,0 1 0 0 0,1-1 0 0 0,-1 0 0 0 0,0 0 0 0 0,1 1-1 0 0,-1-1 1 0 0,0-1 0 0 0,0 1 0 0 0,1 0 0 0 0,-1 0 0 0 0,0-1 0 0 0,1 1-1 0 0,-1 0 1 0 0,1-1 0 0 0,-1 0 0 0 0,1 1 0 0 0,-1-1 0 0 0,1 0 0 0 0,-1 0 0 0 0,1 0-1 0 0,-1 0 1 0 0,1 0 0 0 0,0 0 0 0 0,0 0 0 0 0,-1-1 0 0 0,1 1 0 0 0,0 0 0 0 0,0-1-1 0 0,0 1 1 0 0,1 0 0 0 0,-1-1 0 0 0,0 1 0 0 0,0-2-98 0 0,-2 0-44 0 0,-290-311-58 0 0,280 299-283 0 0,1 0 1 0 0,-2 1 0 0 0,0 1 0 0 0,0 0-1 0 0,-1 2 1 0 0,-1-1 0 0 0,0 2 0 0 0,-1 0 0 0 0,-6-3 384 0 0,7 10-3140 0 0,-2 13-8972 0 0,16-6 7602 0 0</inkml:trace>
</inkml:ink>
</file>

<file path=ppt/ink/ink5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82 4737 0 0,'0'0'3777'0'0,"0"0"-2294"0"0,0 0-1099 0 0,0 0-484 0 0,0 0-167 0 0,0 0 98 0 0,0 0 234 0 0,0 0 249 0 0,0 0 174 0 0,0 0 85 0 0,0 0 15 0 0,0 0-42 0 0,0 0-53 0 0,1 38-65 0 0,2 122-82 0 0,-19 57 415 0 0,-20-17 23 0 0,37-201-777 0 0,-1 1 0 0 0,0 0-1 0 0,1-1 1 0 0,-1 1-1 0 0,0 0 1 0 0,1 0 0 0 0,-1 0-1 0 0,1-1 1 0 0,-1 1 0 0 0,1 0-1 0 0,-1 0 1 0 0,0 0-1 0 0,1 0 1 0 0,-1 0 0 0 0,1 0-1 0 0,-1-1 1 0 0,1 1 0 0 0,-1 0-1 0 0,1 1 1 0 0,-1-1-1 0 0,1 0 1 0 0,-1 0 0 0 0,1 0-1 0 0,-1 0 1 0 0,1 0 0 0 0,-1 0-1 0 0,0 0 1 0 0,1 1 0 0 0,-1-1-1 0 0,1 0 1 0 0,-1 0-1 0 0,0 1 1 0 0,1-1 0 0 0,-1 0-1 0 0,1 1 1 0 0,-1-1 0 0 0,0 0-1 0 0,1 1 1 0 0,-1-1-1 0 0,0 0 1 0 0,0 1 0 0 0,1-1-1 0 0,-1 1 1 0 0,0-1 0 0 0,0 1-1 0 0,0-1 1 0 0,0 1-1 0 0,1-1 1 0 0,-1 0 0 0 0,0 1-1 0 0,0-1 1 0 0,0 1 0 0 0,0-1-1 0 0,0 1 1 0 0,0-1 0 0 0,0 1-1 0 0,0-1 1 0 0,0 1-1 0 0,-1-1 1 0 0,1 1 0 0 0,0-1-1 0 0,0 0 1 0 0,0 1 0 0 0,0-1-1 0 0,-1 1 1 0 0,1-1-1 0 0,0 1 1 0 0,0-1 0 0 0,-1 0-7 0 0,37-24 405 0 0,-32 21-380 0 0,25-21 4 0 0,1 1-1 0 0,1 1 0 0 0,1 2 0 0 0,1 1 0 0 0,0 1 0 0 0,2 2 1 0 0,0 2-1 0 0,1 1 0 0 0,4 0-28 0 0,-37 12 1 0 0,0-1-1 0 0,1 1 1 0 0,-1 0 0 0 0,0 0-1 0 0,1 0 1 0 0,-1 1 0 0 0,1-1-1 0 0,-1 1 1 0 0,0-1 0 0 0,1 1 0 0 0,-1 1-1 0 0,1-1 1 0 0,-1 0 0 0 0,1 1-1 0 0,-1-1 1 0 0,0 1 0 0 0,1 0-1 0 0,-1 0 1 0 0,0 1 0 0 0,0-1 0 0 0,1 1-1 0 0,-1-1 1 0 0,0 1 0 0 0,-1 0-1 0 0,1 0 1 0 0,0 0 0 0 0,-1 1-1 0 0,1-1 1 0 0,-1 1 0 0 0,1-1 0 0 0,-1 1-1 0 0,0 0 1 0 0,0 0 0 0 0,-1 0-1 0 0,1 0 1 0 0,0 0 0 0 0,-1 0-1 0 0,0 0 1 0 0,0 1 0 0 0,1 0-1 0 0,-2 8 104 0 0,0-1 0 0 0,-1 1 0 0 0,-1-1 0 0 0,1 0 0 0 0,-2 1-1 0 0,1-1 1 0 0,-2 0 0 0 0,1-1 0 0 0,-2 1 0 0 0,1 0 0 0 0,-1-1 0 0 0,-1 0 0 0 0,0 0 0 0 0,0-1 0 0 0,-1 0 0 0 0,-3 4-104 0 0,-137 125 1474 0 0,138-131-1427 0 0,1 0 0 0 0,-1-1 1 0 0,0 0-1 0 0,-1 0 0 0 0,1-1 1 0 0,-1 0-1 0 0,0 0 1 0 0,0-1-1 0 0,-1-1 0 0 0,1 0 1 0 0,-1 0-1 0 0,1-1 1 0 0,-3 0-48 0 0,11-3-66 0 0,0 0-1 0 0,0-1 1 0 0,0 1 0 0 0,0 0 0 0 0,0-1 0 0 0,0 1 0 0 0,1-1 0 0 0,-1 0 0 0 0,1 0-1 0 0,-1 1 1 0 0,1-1 0 0 0,-1 0 0 0 0,1 0 0 0 0,0 0 0 0 0,0 0 0 0 0,0 0 0 0 0,0-1-1 0 0,1 1 1 0 0,-1 0 0 0 0,1 0 0 0 0,-1-1 0 0 0,1 1 0 0 0,0 0 0 0 0,0-1 0 0 0,-1 1-1 0 0,2 0 1 0 0,-1-1 0 0 0,0 1 0 0 0,0 0 0 0 0,1 0 0 0 0,-1-1 0 0 0,1 1 0 0 0,1-2 66 0 0,-2-5-470 0 0,22-76-7894 0 0,-21 81 7256 0 0,7-13-6922 0 0</inkml:trace>
  <inkml:trace contextRef="#ctx0" brushRef="#br0" timeOffset="376.912">727 535 4065 0 0,'0'0'1572'0'0,"0"0"-445"0"0,0 0-96 0 0,0 0 301 0 0,0 0 294 0 0,0 0 74 0 0,0 0-190 0 0,0 0-312 0 0,0 0-297 0 0,0 0-235 0 0,0 0-200 0 0,0 0-115 0 0,0 0-74 0 0,-6 17-72 0 0,-40 110 55 0 0,45-122-257 0 0,-1 0 1 0 0,1 0-1 0 0,-1 0 1 0 0,2 1-1 0 0,-1-1 1 0 0,0 0-1 0 0,1 1 1 0 0,0-1-1 0 0,0 1 1 0 0,1-1-1 0 0,0 0 1 0 0,0 0 0 0 0,0 1-1 0 0,0-1 1 0 0,1 0-1 0 0,0 0 1 0 0,0 0-1 0 0,0 0 1 0 0,0 0-1 0 0,1-1 1 0 0,0 1-1 0 0,0-1 1 0 0,0 0-1 0 0,1 1 1 0 0,-1-2-1 0 0,1 1 1 0 0,0 0-1 0 0,0-1 1 0 0,0 1 0 0 0,1-1-1 0 0,-1 0 1 0 0,1-1-1 0 0,0 1 1 0 0,0-1-1 0 0,0 0 1 0 0,0 0-1 0 0,4 1-3 0 0,0-2 138 0 0,0 0-1 0 0,0-1 1 0 0,-1 1-1 0 0,1-2 1 0 0,0 1 0 0 0,0-1-1 0 0,-1-1 1 0 0,1 0-1 0 0,-1 0 1 0 0,1 0-1 0 0,-1-1 1 0 0,0 0-1 0 0,3-2-137 0 0,-4 1 138 0 0,0 0 0 0 0,0 0 0 0 0,-1-1 1 0 0,0 0-1 0 0,0 0 0 0 0,0 0 0 0 0,0-1 0 0 0,-1 0 0 0 0,0 0 0 0 0,0 0 0 0 0,-1-1 0 0 0,0 1 0 0 0,0-1 0 0 0,0 0 0 0 0,-1 0 0 0 0,0-1 0 0 0,-1 1 0 0 0,1 0 0 0 0,-1-1 0 0 0,-1 0 0 0 0,1 0 0 0 0,-1-7-138 0 0,0 9-8 0 0,-1 0-1 0 0,0 0 0 0 0,0 0 1 0 0,-1 0-1 0 0,0 0 1 0 0,0 0-1 0 0,0 0 0 0 0,-1 1 1 0 0,0-1-1 0 0,0 0 0 0 0,0 1 1 0 0,-1-1-1 0 0,0 1 1 0 0,0 0-1 0 0,0 0 0 0 0,0 0 1 0 0,-1 0-1 0 0,0 1 0 0 0,0-1 1 0 0,0 1-1 0 0,-1 0 1 0 0,-3-2 7 0 0,3 2-248 0 0,0 2-1 0 0,0-1 0 0 0,0 0 0 0 0,0 1 0 0 0,0 0 0 0 0,0 1 0 0 0,-1-1 0 0 0,1 1 0 0 0,-1 0 0 0 0,1 0 0 0 0,-1 0 0 0 0,1 1 0 0 0,-1 0 0 0 0,0 0 0 0 0,1 0 0 0 0,-4 2 250 0 0,-35 13-4674 0 0,16 1-2784 0 0,12-4 537 0 0</inkml:trace>
  <inkml:trace contextRef="#ctx0" brushRef="#br0" timeOffset="832.738">1099 594 7762 0 0,'0'0'1175'0'0,"0"0"-635"0"0,0 0-335 0 0,0 0 95 0 0,0 0 271 0 0,0 0 216 0 0,0 0 60 0 0,0 0-97 0 0,0 0-208 0 0,0 0-179 0 0,0 0-143 0 0,0 0-83 0 0,3 27-34 0 0,11 83-23 0 0,-15-107-69 0 0,1-1 1 0 0,0 1-1 0 0,0 0 1 0 0,0-1-1 0 0,1 1 0 0 0,-1 0 1 0 0,1-1-1 0 0,-1 1 1 0 0,1-1-1 0 0,0 1 1 0 0,0-1-1 0 0,0 1 0 0 0,0-1 1 0 0,0 0-1 0 0,1 1 1 0 0,-1-1-1 0 0,1 0 1 0 0,-1 0-1 0 0,1 0 1 0 0,0 0-1 0 0,0 0 0 0 0,0 0 1 0 0,0-1-1 0 0,0 1 1 0 0,0-1-1 0 0,1 1-11 0 0,4 2 75 0 0,0-2 117 0 0,1 0-1 0 0,0 0 1 0 0,-1 0 0 0 0,1-1 0 0 0,0 0 0 0 0,0 0 0 0 0,0-1-1 0 0,0 0 1 0 0,0-1 0 0 0,0 0 0 0 0,0 0 0 0 0,0 0 0 0 0,0-1-1 0 0,-1 0 1 0 0,1-1 0 0 0,-1 0 0 0 0,1 0 0 0 0,-1 0 0 0 0,0-1-1 0 0,0 0 1 0 0,0-1 0 0 0,-1 1 0 0 0,5-6-192 0 0,-3 6 77 0 0,10-8 99 0 0,0 1 0 0 0,-1-2 0 0 0,0-1 0 0 0,-1 0 0 0 0,-1 0 0 0 0,0-2 0 0 0,-1 0-1 0 0,0-1 1 0 0,-2 0 0 0 0,10-17-176 0 0,-14 19-686 0 0,-1 0-1 0 0,0 0 0 0 0,-1-1 0 0 0,-1 0 0 0 0,0 0 0 0 0,-1 0 0 0 0,-1-1 0 0 0,0 1 0 0 0,-1-2 687 0 0,0-4-5583 0 0,-1 6-3654 0 0</inkml:trace>
  <inkml:trace contextRef="#ctx0" brushRef="#br0" timeOffset="1087.27">1817 1 11578 0 0,'0'0'1126'0'0,"0"0"-523"0"0,0 0-198 0 0,0 0 245 0 0,0 0 334 0 0,0 0 184 0 0,0 0-16 0 0,0 0-191 0 0,0 0-175 0 0,4 35-171 0 0,12 115-136 0 0,-12 14 423 0 0,5 142-1057 0 0,-8-299-70 0 0,-2 25-2507 0 0,-15-23-8495 0 0,10-9 4157 0 0</inkml:trace>
  <inkml:trace contextRef="#ctx0" brushRef="#br0" timeOffset="1336.222">1487 314 12259 0 0,'0'0'1784'0'0,"0"0"-1208"0"0,0 0-440 0 0,0 0 112 0 0,0 0 48 0 0,0 0 32 0 0,201-19 16 0 0,-155 19-32 0 0,2 0-63 0 0,3 0-57 0 0,3 0-72 0 0,5 0-136 0 0,0 0-264 0 0,-2 0-801 0 0,-11 0-2383 0 0,-17 0-6915 0 0</inkml:trace>
</inkml:ink>
</file>

<file path=ppt/ink/ink5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2.9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357 50 0 0 0,'0'0'740'0'0,"0"0"760"0"0,0 0 93 0 0,0 0-64 0 0,0 0-40 0 0,4-6-45 0 0,14-22-73 0 0,-19 27-1226 0 0,1 0 1 0 0,-1 0-1 0 0,1 0 1 0 0,-1 0-1 0 0,1 0 1 0 0,-1 0-1 0 0,0 1 0 0 0,1-1 1 0 0,-1 0-1 0 0,0 0 1 0 0,0 1-1 0 0,1-1 1 0 0,-1 0-1 0 0,0 1 0 0 0,0-1 1 0 0,0 1-1 0 0,0-1 1 0 0,0 1-1 0 0,0-1 1 0 0,0 1-1 0 0,0 0 0 0 0,0 0 1 0 0,0-1-1 0 0,0 1 1 0 0,0 0-1 0 0,0 0 1 0 0,0 0-1 0 0,0 0 0 0 0,-1 0 1 0 0,1 0-1 0 0,0 1 1 0 0,0-1-1 0 0,0 0 1 0 0,0 0-1 0 0,0 1 0 0 0,0-1-145 0 0,-1 0 258 0 0,-8 1-143 0 0,1 0-1 0 0,0 0 0 0 0,0 1 1 0 0,0 0-1 0 0,0 1 0 0 0,0 0 1 0 0,1 0-1 0 0,-1 1 0 0 0,1 0 1 0 0,0 1-1 0 0,0-1 0 0 0,0 1 1 0 0,1 1-1 0 0,-1 0 0 0 0,-3 4-114 0 0,-5 0 23 0 0,1 0-1 0 0,0 1 0 0 0,1 1 1 0 0,0 1-1 0 0,1 0 1 0 0,1 0-1 0 0,0 1 0 0 0,0 1 1 0 0,1 0-1 0 0,1 1 1 0 0,1-1-1 0 0,0 2 0 0 0,1 0 1 0 0,1 0-1 0 0,1 0 1 0 0,0 1-1 0 0,1-1 0 0 0,1 2 1 0 0,0 0-23 0 0,4-15-2 0 0,-1 0 1 0 0,0 0 0 0 0,1 0-1 0 0,0 0 1 0 0,0 0-1 0 0,0 0 1 0 0,0 0 0 0 0,1 0-1 0 0,-1 0 1 0 0,1 0 0 0 0,0 0-1 0 0,1 0 1 0 0,-1 0-1 0 0,1 0 1 0 0,-1 0 0 0 0,1-1-1 0 0,0 1 1 0 0,0-1 0 0 0,1 1-1 0 0,-1-1 1 0 0,1 0-1 0 0,0 0 1 0 0,0 0 0 0 0,0 0-1 0 0,0-1 1 0 0,0 1 0 0 0,0-1-1 0 0,1 1 1 0 0,-1-1 0 0 0,1 0-1 0 0,0-1 1 0 0,0 1-1 0 0,-1-1 1 0 0,3 1 1 0 0,7 0 91 0 0,-1-1 0 0 0,1 0 0 0 0,0-1 0 0 0,-1 0 0 0 0,1-1 0 0 0,0-1 1 0 0,-1 0-1 0 0,0 0 0 0 0,1-1 0 0 0,-1-1 0 0 0,0 0 0 0 0,0-1 0 0 0,-1 0 0 0 0,1-1 0 0 0,-1 0 0 0 0,8-6-91 0 0,158-134 1002 0 0,-173 142-991 0 0,135-128 518 0 0,-131 162-825 0 0,-7-25 318 0 0,-1 5-144 0 0,0 1 0 0 0,1 0 1 0 0,1 0-1 0 0,0-1 0 0 0,0 1 0 0 0,1-1 1 0 0,0 0-1 0 0,1 1 0 0 0,0-1 0 0 0,1-1 1 0 0,0 1-1 0 0,0-1 0 0 0,1 0 0 0 0,0 0 1 0 0,1-1-1 0 0,0 1 0 0 0,0-1 1 0 0,1-1-1 0 0,0 0 0 0 0,0 0 0 0 0,1 0 1 0 0,0-1-1 0 0,0 0 0 0 0,0-1 0 0 0,1 0 122 0 0,60 14-3880 0 0,-23-13-3299 0 0,-28-6 1304 0 0</inkml:trace>
</inkml:ink>
</file>

<file path=ppt/ink/ink5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6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1 762 0 0 0,'0'0'764'0'0,"0"0"966"0"0,0 0 176 0 0,0 0-135 0 0,0 0-144 0 0,0 0-152 0 0,0 0-118 0 0,0 0-112 0 0,0 0-97 0 0,0 0-79 0 0,18-4-88 0 0,57-15-119 0 0,-19-18 514 0 0,-45 24-1137 0 0,97-116 948 0 0,-94 181-1533 0 0,3 65 665 0 0,-6 0 1 0 0,-5 1-1 0 0,-8 104-319 0 0,2-205 35 0 0,-1 1-1 0 0,-1 0 0 0 0,0-1 1 0 0,-1 1-1 0 0,-1-1 1 0 0,-1 0-1 0 0,-1 0 0 0 0,0 0 1 0 0,-1-1-1 0 0,0 0 0 0 0,-2 0 1 0 0,-4 7-35 0 0,12-22 28 0 0,0 0 0 0 0,0 1 0 0 0,0-1 0 0 0,-1 0 0 0 0,1 1 1 0 0,0-1-1 0 0,0 0 0 0 0,-1 0 0 0 0,1 0 0 0 0,0 0 1 0 0,-1 0-1 0 0,1 0 0 0 0,-1-1 0 0 0,1 1 0 0 0,-1 0 0 0 0,0-1 1 0 0,1 1-1 0 0,-1-1 0 0 0,0 0 0 0 0,1 1 0 0 0,-1-1 1 0 0,0 0-1 0 0,1 0 0 0 0,-1 0 0 0 0,0 0 0 0 0,0-1 0 0 0,1 1 1 0 0,-1 0-1 0 0,0-1 0 0 0,1 1 0 0 0,-1-1 0 0 0,1 1 1 0 0,-1-1-1 0 0,1 0 0 0 0,-1 0 0 0 0,1 1 0 0 0,-1-1 0 0 0,1 0 1 0 0,0-1-1 0 0,-1 1 0 0 0,1 0 0 0 0,0 0 0 0 0,0 0 1 0 0,0-1-1 0 0,0 1 0 0 0,0-1-28 0 0,-4-13-24 0 0,1-1 0 0 0,1 1 0 0 0,0-1 0 0 0,1 0 0 0 0,1 0 0 0 0,1 0 0 0 0,0 0 0 0 0,1 0 0 0 0,0 0 0 0 0,1 0 0 0 0,1 0 0 0 0,1 0 0 0 0,0 1 0 0 0,1-1 0 0 0,7-12 24 0 0,7-22-108 0 0,2 1 0 0 0,3 1 0 0 0,1 1 1 0 0,3 1-1 0 0,1 1 0 0 0,3 2 0 0 0,1 1 0 0 0,2 1 1 0 0,2 2-1 0 0,1 2 0 0 0,2 2 0 0 0,23-15 108 0 0,-49 38 0 0 0,2 1-1 0 0,0 0 1 0 0,0 1-1 0 0,1 0 1 0 0,1 1-1 0 0,-1 2 1 0 0,1-1-1 0 0,0 2 1 0 0,1 1-1 0 0,0 0 1 0 0,0 1-1 0 0,0 1 1 0 0,0 1-1 0 0,0 0 1 0 0,-13 3 15 0 0,-1 0-1 0 0,0 0 0 0 0,0 0 0 0 0,0 0 0 0 0,0 1 0 0 0,0 0 1 0 0,0 0-1 0 0,0 0 0 0 0,0 1 0 0 0,-1 0 0 0 0,1 0 0 0 0,-1 0 0 0 0,0 0 1 0 0,0 1-1 0 0,0-1 0 0 0,0 1 0 0 0,-1 0 0 0 0,1 0 0 0 0,-1 0 1 0 0,0 1-1 0 0,0-1 0 0 0,-1 1 0 0 0,1 0 0 0 0,-1 0 0 0 0,0 0 0 0 0,0 0 1 0 0,-1 0-1 0 0,0 0 0 0 0,0 0 0 0 0,0 1 0 0 0,0-1 0 0 0,-1 0 0 0 0,0 0 1 0 0,0 1-1 0 0,0-1 0 0 0,-1 3-14 0 0,1 8 66 0 0,-1 0 0 0 0,-1-1 0 0 0,0 1 0 0 0,-1-1 0 0 0,-1 0 0 0 0,0 0 0 0 0,-1 0 0 0 0,-1 0 0 0 0,0-1-1 0 0,-1 0 1 0 0,0 0 0 0 0,-1 0 0 0 0,-1-1 0 0 0,-9 11-66 0 0,-3 1 71 0 0,-1 0-1 0 0,-1-2 1 0 0,-1-1 0 0 0,0 0-1 0 0,-2-2 1 0 0,-20 12-71 0 0,33-24-54 0 0,1 0 0 0 0,-1-1 0 0 0,-1-1 1 0 0,0 0-1 0 0,1 0 0 0 0,-2-2 0 0 0,1 0 0 0 0,0 0 0 0 0,-1-1 1 0 0,0-1-1 0 0,0 0 0 0 0,1-2 0 0 0,-1 1 0 0 0,-8-2 54 0 0,20 1-156 0 0,0-1-1 0 0,-1 1 1 0 0,1 0-1 0 0,0-1 1 0 0,0 0 0 0 0,0 0-1 0 0,0 0 1 0 0,0 0-1 0 0,0 0 1 0 0,0-1-1 0 0,1 1 1 0 0,-1-1-1 0 0,0 0 1 0 0,1 0-1 0 0,-1 0 1 0 0,1 0-1 0 0,0 0 1 0 0,0-1-1 0 0,0 1 1 0 0,0-1-1 0 0,0 1 1 0 0,0-1-1 0 0,1 1 1 0 0,-1-1-1 0 0,1 0 1 0 0,-1-1 156 0 0,-4-37-5920 0 0,18-2-3496 0 0,-3 27 8320 0 0</inkml:trace>
  <inkml:trace contextRef="#ctx0" brushRef="#br0" timeOffset="350.4">1391 637 1864 0 0,'0'0'2605'0'0,"0"0"-135"0"0,0 0-152 0 0,0 0-222 0 0,0 0-353 0 0,0 0-351 0 0,0 0-293 0 0,0 0-206 0 0,0 0-180 0 0,0 0-181 0 0,0 0-106 0 0,0 0-80 0 0,0 0-66 0 0,-30 13-64 0 0,-93 41-64 0 0,53-3-25 0 0,62-44-149 0 0,0 0 0 0 0,0 0 0 0 0,1 1-1 0 0,0 0 1 0 0,1 1 0 0 0,-1-1 0 0 0,2 1 0 0 0,-1 0-1 0 0,1 1 1 0 0,1-1 0 0 0,0 1 0 0 0,0 0 0 0 0,1 0 0 0 0,0 1-1 0 0,1-1 1 0 0,0 1 0 0 0,0-1 0 0 0,1 1 0 0 0,1 7 22 0 0,-1-13-18 0 0,1 0-1 0 0,0 0 1 0 0,1 0 0 0 0,-1 0 0 0 0,1 0 0 0 0,0 0-1 0 0,0 0 1 0 0,1 0 0 0 0,-1 0 0 0 0,1 0 0 0 0,0-1-1 0 0,1 1 1 0 0,-1-1 0 0 0,1 1 0 0 0,-1-1 0 0 0,1 0-1 0 0,1 0 1 0 0,-1 0 0 0 0,1 0 0 0 0,-1-1 0 0 0,1 1-1 0 0,0-1 1 0 0,0 0 0 0 0,0 0 0 0 0,1-1 0 0 0,-1 1-1 0 0,1-1 1 0 0,-1 0 0 0 0,1 0 0 0 0,0 0 0 0 0,3 0 18 0 0,0 0 46 0 0,0-1 1 0 0,0 0 0 0 0,0 0 0 0 0,0-1-1 0 0,0 0 1 0 0,0-1 0 0 0,0 1 0 0 0,0-1-1 0 0,0-1 1 0 0,0 0 0 0 0,0 0 0 0 0,0 0-1 0 0,-1-1 1 0 0,1 0 0 0 0,-1-1 0 0 0,0 1-1 0 0,5-4-46 0 0,0-1 159 0 0,1 1 0 0 0,-2-2 0 0 0,1 0 0 0 0,-1 0 0 0 0,0-1 0 0 0,-1 0 0 0 0,0-1 0 0 0,-1 0 0 0 0,0-1 0 0 0,0 0 0 0 0,-2 0 0 0 0,1-1 0 0 0,-2 0 0 0 0,1 0 0 0 0,1-9-159 0 0,-3 10-70 0 0,-1 0 0 0 0,0-1 0 0 0,-1 1 0 0 0,-1-1 0 0 0,0 0 0 0 0,-1 1 0 0 0,0-1 0 0 0,-1 0 0 0 0,0 0 0 0 0,-1 0 0 0 0,0 0 0 0 0,-1 0 0 0 0,-1 1 0 0 0,0-1 0 0 0,-1 1 0 0 0,0 0 0 0 0,-1-1 0 0 0,-4-6 70 0 0,-29-31-3774 0 0,1 30-6586 0 0,29 20 4288 0 0</inkml:trace>
  <inkml:trace contextRef="#ctx0" brushRef="#br0" timeOffset="599.089">1812 792 8506 0 0,'0'0'3585'0'0,"0"0"-2432"0"0,0 0-806 0 0,0 0 117 0 0,0 0 189 0 0,0 0 50 0 0,0 0-133 0 0,0 0-240 0 0,0 0-177 0 0,0 0-116 0 0,-19 31-56 0 0,-59 97-58 0 0,47-71-399 0 0,29-40-1004 0 0,1-7-3104 0 0,1-8 2103 0 0,0-1-4903 0 0</inkml:trace>
  <inkml:trace contextRef="#ctx0" brushRef="#br0" timeOffset="1099.465">1987 898 4793 0 0,'0'0'2582'0'0,"0"0"-1026"0"0,0 0-174 0 0,0 0 201 0 0,0 0 33 0 0,0 0-210 0 0,0 0-401 0 0,0 0-332 0 0,0 0-203 0 0,0 0-114 0 0,0 0-84 0 0,17-33-72 0 0,53-107-43 0 0,-5 39-16 0 0,-44 77-246 0 0,-21 25 68 0 0,0 0 0 0 0,0 0 1 0 0,0 0-1 0 0,0 1 0 0 0,0-1 1 0 0,0 0-1 0 0,1 0 0 0 0,-1 0 1 0 0,0 0-1 0 0,1 0 1 0 0,-1 0-1 0 0,1 0 0 0 0,-1 0 1 0 0,1 0-1 0 0,0-1 0 0 0,-1 1 1 0 0,1 0-1 0 0,0 0 0 0 0,-1 0 1 0 0,1-1-1 0 0,0 1 1 0 0,0 0-1 0 0,0-1 0 0 0,0 1 1 0 0,0-1-1 0 0,0 1 0 0 0,0-1 1 0 0,0 1-1 0 0,0-1 0 0 0,0 1 1 0 0,0-1-1 0 0,0 0 1 0 0,0 0-1 0 0,0 0 0 0 0,0 0 1 0 0,0 1-1 0 0,0-1 0 0 0,0-1 1 0 0,0 1-1 0 0,0 0 0 0 0,0 0 1 0 0,0 0-1 0 0,0 0 1 0 0,0-1-1 0 0,1 1 0 0 0,-1-1 1 0 0,-1 1-1 0 0,1-1 0 0 0,0 1 1 0 0,0-1-1 0 0,0 1 0 0 0,0-1 1 0 0,0 0-1 0 0,0 1 1 0 0,-1-1-1 0 0,1 0 0 0 0,0 0 1 0 0,0 0-1 0 0,-1 0 0 0 0,1 1 1 0 0,-1-1-1 0 0,1 0 0 0 0,-1 0 1 0 0,1 0-1 0 0,-1 0 1 0 0,0 0-1 0 0,1 0 0 0 0,-1 0 1 0 0,0 0-1 0 0,0-1 37 0 0,4 157-1027 0 0,-4-149 1058 0 0,0-1 0 0 0,1 1 0 0 0,-1-1 0 0 0,1 1 0 0 0,0-1 0 0 0,0 0 0 0 0,1 1 0 0 0,-1-1 1 0 0,1 0-1 0 0,0 0 0 0 0,1 0 0 0 0,-1 0 0 0 0,1 0 0 0 0,0-1 0 0 0,0 1 0 0 0,1-1 0 0 0,-1 0 0 0 0,1 0 0 0 0,0 0 0 0 0,0 0 0 0 0,0 0 0 0 0,1-1 0 0 0,-1 0 0 0 0,1 0 0 0 0,0 0 0 0 0,0-1 0 0 0,0 0 0 0 0,0 0 0 0 0,0 0 1 0 0,0 0-1 0 0,1-1 0 0 0,2 1-31 0 0,0-1 209 0 0,1-1 0 0 0,-1 0 1 0 0,0 0-1 0 0,1 0 0 0 0,-1-1 1 0 0,0-1-1 0 0,0 1 0 0 0,1-2 1 0 0,-1 1-1 0 0,-1-1 1 0 0,1 0-1 0 0,0 0 0 0 0,-1-1 1 0 0,1 0-1 0 0,-1-1 0 0 0,0 1 1 0 0,-1-1-1 0 0,1-1 0 0 0,-1 1 1 0 0,0-1-1 0 0,4-5-209 0 0,104-150 907 0 0,-113 160-909 0 0,53-110-1749 0 0,-22 41-5220 0 0,-19 46-1824 0 0</inkml:trace>
  <inkml:trace contextRef="#ctx0" brushRef="#br0" timeOffset="1317.978">3101 0 7994 0 0,'0'0'4370'0'0,"0"0"-2816"0"0,0 0-692 0 0,0 0 152 0 0,0 0 132 0 0,-9 34 35 0 0,-26 111-106 0 0,1 52 1372 0 0,-22 155-1715 0 0,54-293-865 0 0,3-50-218 0 0,0-1 1 0 0,-1 1-1 0 0,-1-1 1 0 0,1 1-1 0 0,-1-1 1 0 0,-1 1-1 0 0,1-1 1 0 0,-2 1 0 0 0,1-1-1 0 0,-1 0 1 0 0,-3 7 350 0 0,-38 9-15542 0 0,39-23 13485 0 0,-3-1 1269 0 0</inkml:trace>
  <inkml:trace contextRef="#ctx0" brushRef="#br0" timeOffset="1530.566">2771 357 7082 0 0,'0'0'1872'0'0,"0"0"-560"0"0,0 0-224 0 0,0 0-95 0 0,0 0-193 0 0,0 0-280 0 0,0 0-160 0 0,203-29-144 0 0,-177 29-72 0 0,3 0 8 0 0,0 3-80 0 0,-5 5-48 0 0,2-5-96 0 0,-6 8-216 0 0,3-3-576 0 0,-7-1-1489 0 0,-7 1-2232 0 0,-1-5-1888 0 0</inkml:trace>
  <inkml:trace contextRef="#ctx0" brushRef="#br0" timeOffset="769.829">1772 99 7178 0 0,'0'0'672'0'0,"0"0"-696"0"0,0 0-528 0 0,0 0-489 0 0,0 0-103 0 0,0 0-312 0 0,0 0-841 0 0,0 0 961 0 0</inkml:trace>
  <inkml:trace contextRef="#ctx0" brushRef="#br0" timeOffset="2055.978">1762 85 0 0 0,'0'0'958'0'0,"0"0"441"0"0,0 0 109 0 0,0 0-80 0 0,0 0-134 0 0,0 0-218 0 0,0 0-241 0 0,0 0-194 0 0,0 0-149 0 0,0 0-148 0 0,-6 1-114 0 0,-18 4-89 0 0,24-5-134 0 0,0 0-1 0 0,1 0 1 0 0,-1 0-1 0 0,0 0 0 0 0,1 0 1 0 0,-1 0-1 0 0,0 0 1 0 0,1 0-1 0 0,-1 0 1 0 0,0 0-1 0 0,0 0 1 0 0,1 0-1 0 0,-1 0 1 0 0,0 0-1 0 0,1 0 1 0 0,-1 0-1 0 0,0 0 0 0 0,1 0 1 0 0,-1 0-1 0 0,0 0 1 0 0,0 1-1 0 0,1-1 1 0 0,-1 0-1 0 0,0 0 1 0 0,1 0-1 0 0,-1 1 1 0 0,0-1-1 0 0,0 0 0 0 0,0 0 1 0 0,1 0-1 0 0,-1 1 1 0 0,0-1-1 0 0,0 0 1 0 0,0 0-1 0 0,0 1 1 0 0,1-1-1 0 0,-1 0 1 0 0,0 1-1 0 0,0-1 0 0 0,0 0 1 0 0,0 1-1 0 0,0-1 1 0 0,0 0-1 0 0,0 0 1 0 0,0 1-1 0 0,0-1 1 0 0,0 0-1 0 0,0 1 1 0 0,0-1-1 0 0,0 0 1 0 0,0 1-1 0 0,0-1 0 0 0,0 0 1 0 0,0 1-1 0 0,0-1 1 0 0,-1 0-1 0 0,1 0 1 0 0,0 1-1 0 0,0-1 1 0 0,0 0-1 0 0,0 0 1 0 0,-1 1-1 0 0,1-1-6 0 0,26-2-26 0 0,-13 1-1789 0 0,-2 0-3462 0 0,-7 1 1642 0 0</inkml:trace>
</inkml:ink>
</file>

<file path=ppt/ink/ink5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3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7 364 0 0 0,'0'0'1256'0'0,"0"0"551"0"0,0 0 151 0 0,0 0-55 0 0,0 0-92 0 0,0 0-146 0 0,33-3-153 0 0,106-11-133 0 0,-59-9 441 0 0,-66 15-1445 0 0,8-2-81 0 0,0-1 0 0 0,-2-1 0 0 0,1 0 0 0 0,-2-2 0 0 0,1 0 0 0 0,-2-1 0 0 0,0-1 0 0 0,-1-1 0 0 0,-1-1 0 0 0,0 0 0 0 0,-2-1 0 0 0,0 0 0 0 0,-1-1 0 0 0,0-1 0 0 0,-2-1-294 0 0,-6-20 286 0 0,-5 42-316 0 0,0-1 0 0 0,0 0 1 0 0,0 1-1 0 0,0-1 1 0 0,0 0-1 0 0,0 1 0 0 0,-1-1 1 0 0,1 0-1 0 0,0 1 0 0 0,0-1 1 0 0,-1 1-1 0 0,1-1 0 0 0,0 0 1 0 0,-1 1-1 0 0,1-1 1 0 0,0 1-1 0 0,-1-1 0 0 0,1 1 1 0 0,-1-1-1 0 0,1 1 0 0 0,-1 0 1 0 0,1-1-1 0 0,-1 1 0 0 0,0-1 1 0 0,1 1-1 0 0,-1 0 0 0 0,1 0 1 0 0,-1-1-1 0 0,0 1 1 0 0,1 0-1 0 0,-1 0 0 0 0,0 0 1 0 0,1 0-1 0 0,-1-1 0 0 0,1 1 1 0 0,-1 0-1 0 0,0 0 0 0 0,1 0 1 0 0,-1 1-1 0 0,0-1 1 0 0,1 0-1 0 0,-1 0 0 0 0,0 0 1 0 0,1 0-1 0 0,-1 1 0 0 0,0-1 1 0 0,1 0-1 0 0,-1 0 0 0 0,1 1 1 0 0,-1-1-1 0 0,1 1 0 0 0,-1-1 1 0 0,1 0-1 0 0,-1 1 1 0 0,1-1-1 0 0,-1 1 0 0 0,1-1 1 0 0,-1 1 29 0 0,-6 8-149 0 0,-1-1 1 0 0,1 1 0 0 0,1 0 0 0 0,0 0 0 0 0,0 1 0 0 0,1 0 0 0 0,0 0 0 0 0,1 0-1 0 0,0 1 1 0 0,1-1 0 0 0,0 1 0 0 0,0 0 0 0 0,1 0 0 0 0,0 10 148 0 0,1-18-24 0 0,-16 119-23 0 0,6 0 1 0 0,4 0 0 0 0,7 1-1 0 0,6 28 47 0 0,-3 202-657 0 0,-3-340 662 0 0,0 0-1 0 0,-1 0 1 0 0,0 0 0 0 0,-1 0 0 0 0,0 0-1 0 0,-1-1 1 0 0,-1 1 0 0 0,0 0 0 0 0,-1-1-1 0 0,0 0 1 0 0,-1 0 0 0 0,0-1-1 0 0,-1 0 1 0 0,0 0 0 0 0,0 0 0 0 0,-1-1-1 0 0,-1 0 1 0 0,0 0 0 0 0,0-1 0 0 0,-1 0-1 0 0,0-1 1 0 0,-1 0 0 0 0,0-1-1 0 0,0 0 1 0 0,0-1 0 0 0,-1 0 0 0 0,0 0-1 0 0,0-1 1 0 0,0-1 0 0 0,-1 0 0 0 0,0-1-1 0 0,1 0 1 0 0,-10 0-5 0 0,16-2 89 0 0,0-1-1 0 0,0 1 1 0 0,0-1 0 0 0,0 0-1 0 0,-1-1 1 0 0,1 1 0 0 0,0-1-1 0 0,0 0 1 0 0,0-1-1 0 0,0 1 1 0 0,1-1 0 0 0,-1 0-1 0 0,0-1 1 0 0,1 0 0 0 0,-1 0-1 0 0,1 0 1 0 0,0 0 0 0 0,0-1-1 0 0,0 0 1 0 0,1 0-1 0 0,-1 0 1 0 0,1 0 0 0 0,0-1-1 0 0,0 0 1 0 0,0 1 0 0 0,1-2-1 0 0,0 1 1 0 0,0 0 0 0 0,0-1-1 0 0,-1-4-88 0 0,3-5 91 0 0,0 0-1 0 0,1 0 0 0 0,1 0 0 0 0,0 0 1 0 0,1 0-1 0 0,1 0 0 0 0,0 0 0 0 0,1 0 1 0 0,1 1-1 0 0,0-1 0 0 0,1 1 0 0 0,0 1 1 0 0,2-1-1 0 0,-1 1 0 0 0,1 0 0 0 0,1 1 1 0 0,0 0-1 0 0,1 0 0 0 0,5-3-90 0 0,12-17 81 0 0,1 2-1 0 0,2 1 1 0 0,1 1-1 0 0,1 1 1 0 0,1 2-1 0 0,1 2 1 0 0,1 1-1 0 0,1 1 0 0 0,32-12-80 0 0,-54 26-114 0 0,0 0-1 0 0,0 1 0 0 0,1 1 1 0 0,0 0-1 0 0,0 1 0 0 0,0 1 1 0 0,0 0-1 0 0,0 1 0 0 0,1 1 1 0 0,-1 0-1 0 0,13 2 115 0 0,6 10-4478 0 0,-10-2-6139 0 0,-17-8 6197 0 0</inkml:trace>
  <inkml:trace contextRef="#ctx0" brushRef="#br0" timeOffset="245.89">1012 743 6865 0 0,'0'0'1988'0'0,"0"0"-440"0"0,0 0-81 0 0,0 0 125 0 0,0 0-38 0 0,0 0-253 0 0,0 0-358 0 0,0 0-333 0 0,-9 32-243 0 0,-24 100-159 0 0,19-16-333 0 0,14-87-553 0 0,2 0-1169 0 0,0-19-1117 0 0,0-1-3513 0 0,0-5 125 0 0</inkml:trace>
  <inkml:trace contextRef="#ctx0" brushRef="#br0" timeOffset="501.395">990 386 9714 0 0,'0'0'2689'0'0,"0"0"-1713"0"0,0 0-424 0 0,0 0-168 0 0,0 0-40 0 0,0 0-232 0 0,0 0-584 0 0,0 0-592 0 0,0 0-312 0 0,0 0-401 0 0,0 0-1167 0 0,0 0-4194 0 0</inkml:trace>
  <inkml:trace contextRef="#ctx0" brushRef="#br0" timeOffset="664.208">1641 721 14739 0 0,'0'0'788'0'0,"0"0"-366"0"0,0 0-58 0 0,0 0 125 0 0,0 0 43 0 0,0 0-81 0 0,0 0-175 0 0,0 0-136 0 0,0 0-66 0 0,-22 35-25 0 0,-69 109-36 0 0,22-47-115 0 0,3-9-1073 0 0,37-66-3130 0 0,-3-7-5785 0 0,25-15 7425 0 0</inkml:trace>
  <inkml:trace contextRef="#ctx0" brushRef="#br0" timeOffset="823.536">1238 747 6977 0 0,'0'0'1870'0'0,"0"0"-1139"0"0,0 0-520 0 0,0 0 127 0 0,0 0 308 0 0,0 0 165 0 0,0 0 1 0 0,0 0-73 0 0,0 0-71 0 0,0 0-53 0 0,0 0-55 0 0,0 0-55 0 0,36 24-57 0 0,116 74-84 0 0,-47-47 123 0 0,-56-37-535 0 0,64 18-146 0 0,-36-16-4265 0 0,-48-9-3426 0 0,-19-6 3689 0 0</inkml:trace>
  <inkml:trace contextRef="#ctx0" brushRef="#br0" timeOffset="1156.945">1905 1019 0 0 0,'0'0'712'0'0,"0"0"1410"0"0,0 0 462 0 0,0 0-64 0 0,0 0-241 0 0,0 0-356 0 0,0 0-323 0 0,0 0-253 0 0,0 0-248 0 0,31-7-207 0 0,96-25-173 0 0,-88 12-136 0 0,-31 10-400 0 0,-2 0 0 0 0,1-1 0 0 0,-1 1 0 0 0,-1-1-1 0 0,0 0 1 0 0,-1-1 0 0 0,0 1 0 0 0,0-1 0 0 0,-1 0 0 0 0,-1 0 0 0 0,0 0 0 0 0,-1 0 0 0 0,0-3-183 0 0,-1 13-14 0 0,0 1 0 0 0,0-1 0 0 0,0 0 0 0 0,0 1 0 0 0,-1-1 0 0 0,1 1-1 0 0,0-1 1 0 0,-1 0 0 0 0,0 1 0 0 0,1-1 0 0 0,-1 1 0 0 0,0 0 0 0 0,0-1 0 0 0,0 1 0 0 0,0 0 0 0 0,0-1 0 0 0,0 1 0 0 0,0 0 0 0 0,0 0 0 0 0,0 0 0 0 0,-1 0 0 0 0,1 0 0 0 0,0 0 0 0 0,-1 0 0 0 0,1 0 0 0 0,-1 1 0 0 0,1-1 0 0 0,-1 0 0 0 0,1 1 0 0 0,-1-1 0 0 0,1 1-1 0 0,-1 0 1 0 0,0 0 0 0 0,1-1 0 0 0,-1 1 0 0 0,0 0 0 0 0,1 0 0 0 0,-2 1 14 0 0,-64 15-1448 0 0,53-8 1269 0 0,1 0-1 0 0,0 1 1 0 0,0 0-1 0 0,1 1 1 0 0,0 0-1 0 0,1 1 1 0 0,0 0 0 0 0,0 1-1 0 0,1 0 1 0 0,1 0-1 0 0,0 1 1 0 0,1 1-1 0 0,1-1 1 0 0,0 1 0 0 0,0 1-1 0 0,1-1 1 0 0,1 1-1 0 0,1 0 1 0 0,0 0-1 0 0,1 1 1 0 0,0-1 0 0 0,1 15 179 0 0,3-26-18 0 0,1 1 0 0 0,0 0 0 0 0,0-1 0 0 0,1 1 0 0 0,-1-1 0 0 0,1 0 0 0 0,0 0 0 0 0,0 0 0 0 0,0 0 0 0 0,1 0 0 0 0,-1-1 0 0 0,1 1 0 0 0,0-1 1 0 0,0 0-1 0 0,0 0 0 0 0,1-1 0 0 0,-1 1 0 0 0,1-1 0 0 0,-1 0 0 0 0,1 0 0 0 0,0 0 0 0 0,-1-1 0 0 0,1 0 0 0 0,0 0 0 0 0,0 0 0 0 0,0 0 1 0 0,0-1-1 0 0,0 0 0 0 0,0 0 0 0 0,0 0 0 0 0,0-1 0 0 0,0 1 0 0 0,0-1 0 0 0,1-1 18 0 0,12 1-319 0 0,0-1 0 0 0,1 0 0 0 0,-1-2 0 0 0,0 0 0 0 0,-1-1 1 0 0,1-1-1 0 0,16-7 319 0 0,64-34-7161 0 0,-84 40 5414 0 0,8-5-1332 0 0</inkml:trace>
  <inkml:trace contextRef="#ctx0" brushRef="#br0" timeOffset="1621.629">2556 850 1232 0 0,'0'0'1734'0'0,"0"0"-312"0"0,0 0-122 0 0,0 0 1 0 0,0 0-82 0 0,0 0-228 0 0,0 0-276 0 0,0 0-208 0 0,0 0-164 0 0,0 0-102 0 0,0 0-76 0 0,-24 33-51 0 0,-75 101-37 0 0,75-93-15 0 0,29-34 23 0 0,-1-5-35 0 0,2 2 222 0 0,1-1-1 0 0,0 0 0 0 0,0 0 0 0 0,0-1 0 0 0,0 0 0 0 0,0 0 1 0 0,0 0-1 0 0,1-1 0 0 0,-1 0 0 0 0,1-1 0 0 0,-1 1 0 0 0,1-2 0 0 0,-1 1 1 0 0,0-1-1 0 0,1 0 0 0 0,-1 0 0 0 0,0-1 0 0 0,1 0 0 0 0,-1 0 1 0 0,0-1-1 0 0,-1 0 0 0 0,1 0 0 0 0,0-1 0 0 0,-1 1 0 0 0,0-2 0 0 0,0 1 1 0 0,0-1-1 0 0,2-1-271 0 0,11-10 417 0 0,-1 0 1 0 0,0-2-1 0 0,-2 0 0 0 0,0 0 1 0 0,0-2-1 0 0,-2 0 1 0 0,-1-1-1 0 0,6-12-417 0 0,-3 9-216 0 0,-1-1 1 0 0,-1-1-1 0 0,-1-1 0 0 0,-2 0 1 0 0,0 0-1 0 0,-2-1 0 0 0,-1 0 0 0 0,-1 0 1 0 0,-2-1-1 0 0,-1 0 0 0 0,-1 0 1 0 0,-1-23 215 0 0,-2 45-279 0 0,0-1 0 0 0,-1 1 0 0 0,0 0 0 0 0,0-1 0 0 0,-1 1 0 0 0,0 0 0 0 0,0 0 0 0 0,-1 0 0 0 0,0 0 0 0 0,0 0 0 0 0,0 1 0 0 0,-1 0 0 0 0,0-1 0 0 0,0 1 0 0 0,-1 1 0 0 0,1-1 0 0 0,-1 0 0 0 0,-1 1 0 0 0,1 0 0 0 0,-1 1 0 0 0,0-1 0 0 0,0 1 0 0 0,0 0 0 0 0,0 0 0 0 0,-1 1 0 0 0,0 0 0 0 0,0 0 0 0 0,1 1 0 0 0,-2-1 0 0 0,1 2 0 0 0,-6-2 279 0 0,6 3-54 0 0,-1 1 0 0 0,0 0 0 0 0,0 0 0 0 0,0 1 0 0 0,0 0 1 0 0,1 0-1 0 0,-1 0 0 0 0,1 1 0 0 0,0 1 0 0 0,-1-1 0 0 0,2 1 0 0 0,-1 0 0 0 0,0 1 0 0 0,1 0 0 0 0,0 0 0 0 0,0 0 1 0 0,0 0-1 0 0,1 1 0 0 0,-1 0 0 0 0,1 0 0 0 0,1 1 0 0 0,-1 0 0 0 0,-2 5 54 0 0,-1 3 309 0 0,1 1 0 0 0,0 0 0 0 0,1 0 0 0 0,1 0 1 0 0,1 0-1 0 0,0 1 0 0 0,1 0 0 0 0,0 0 0 0 0,2 0 0 0 0,0 13-309 0 0,1-14 175 0 0,1-1 1 0 0,1 0-1 0 0,0-1 0 0 0,1 1 0 0 0,1 0 1 0 0,0-1-1 0 0,1 1 0 0 0,0-1 0 0 0,1-1 1 0 0,1 1-1 0 0,0-1 0 0 0,1 0 0 0 0,0 0 0 0 0,1-1 1 0 0,2 1-176 0 0,13 17 153 0 0,1-2 0 0 0,1 0 0 0 0,1-2 0 0 0,2-1 0 0 0,0-2 0 0 0,2 0 0 0 0,0-2 0 0 0,2-2 0 0 0,0-1 0 0 0,1-1 0 0 0,1-2-1 0 0,23 7-152 0 0,49 6-4078 0 0,3-12-4558 0 0,-91-16 3782 0 0</inkml:trace>
</inkml:ink>
</file>

<file path=ppt/ink/ink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2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0 656 128 0 0,'0'0'2002'0'0,"0"0"-519"0"0,0 0-131 0 0,0 0 200 0 0,0 0 206 0 0,0 0 66 0 0,0 0-204 0 0,0 0-364 0 0,0 0-307 0 0,0 0-183 0 0,0 0-62 0 0,0 0 4 0 0,0 0-60 0 0,11 0-81 0 0,108 9 1103 0 0,127 4-1354 0 0,-177-22-2143 0 0,-27-3-3725 0 0,-22 11-2509 0 0,-15 1 4198 0 0</inkml:trace>
  <inkml:trace contextRef="#ctx0" brushRef="#br0" timeOffset="201.158">54 855 6305 0 0,'0'0'1541'0'0,"0"0"-578"0"0,0 0-279 0 0,0 0 204 0 0,0 0 275 0 0,0 0 106 0 0,0 0-150 0 0,0 0-295 0 0,0 0-275 0 0,0 0-208 0 0,0 0-137 0 0,0 0-100 0 0,0 0-68 0 0,37 10-81 0 0,118 32-115 0 0,-148-40 96 0 0,-1 0 1 0 0,1-1 0 0 0,0 1 0 0 0,-1-1-1 0 0,1 0 1 0 0,0-1 0 0 0,0 0-1 0 0,0 0 1 0 0,0 0 0 0 0,-1-1-1 0 0,1 0 1 0 0,0 0 0 0 0,2-2 63 0 0,7-1-412 0 0,25-5-1403 0 0,33-7-6074 0 0,-52 8 3043 0 0</inkml:trace>
  <inkml:trace contextRef="#ctx0" brushRef="#br0" timeOffset="1793.072">803 608 0 0 0,'0'0'424'0'0,"0"0"508"0"0,0 0 93 0 0,0 0-109 0 0,-1 34-143 0 0,-4 105-155 0 0,-3 96 3465 0 0,-10-222 1734 0 0,-14-36-2985 0 0,28 10-2684 0 0,0-1 0 0 0,2 1 1 0 0,0-1-1 0 0,0 0 0 0 0,1 1 0 0 0,1-1 1 0 0,0 0-1 0 0,1 0 0 0 0,1 0 1 0 0,0 1-1 0 0,0-1 0 0 0,2 1 0 0 0,0-1 1 0 0,0 1-1 0 0,1 0 0 0 0,3-4-148 0 0,8-24 111 0 0,1 0 0 0 0,2 2 0 0 0,2 0 0 0 0,2 1 0 0 0,24-30-111 0 0,-37 55 26 0 0,1 1 0 0 0,1 0 0 0 0,0 0 0 0 0,1 2 1 0 0,0-1-1 0 0,0 2 0 0 0,15-8-26 0 0,-27 16-5 0 0,0 0 1 0 0,0 0 0 0 0,0 0-1 0 0,0 0 1 0 0,1 0-1 0 0,-1 1 1 0 0,0-1 0 0 0,0 1-1 0 0,1-1 1 0 0,-1 1-1 0 0,0-1 1 0 0,1 1 0 0 0,-1 0-1 0 0,1-1 1 0 0,-1 1-1 0 0,0 0 1 0 0,1 0 0 0 0,-1 0-1 0 0,1 0 1 0 0,-1 1-1 0 0,1-1 1 0 0,-1 0 0 0 0,0 0-1 0 0,1 1 1 0 0,-1-1-1 0 0,0 1 1 0 0,1-1 0 0 0,-1 1-1 0 0,0 0 1 0 0,0-1-1 0 0,1 1 1 0 0,-1 0 0 0 0,0 0-1 0 0,0 0 1 0 0,0 0-1 0 0,0 0 1 0 0,0 0 0 0 0,0 0-1 0 0,-1 0 1 0 0,1 1-1 0 0,0-1 1 0 0,0 0 0 0 0,-1 0-1 0 0,1 1 1 0 0,-1-1-1 0 0,1 0 1 0 0,-1 1 0 0 0,0-1-1 0 0,1 0 1 0 0,-1 1-1 0 0,0-1 1 0 0,0 1 0 0 0,0-1-1 0 0,0 1 1 0 0,0-1-1 0 0,0 0 1 0 0,0 1 0 0 0,-1-1-1 0 0,1 1 1 0 0,-1-1 4 0 0,-4 193-738 0 0,18-171-3064 0 0,5-19-3510 0 0,-12-4 282 0 0</inkml:trace>
  <inkml:trace contextRef="#ctx0" brushRef="#br0" timeOffset="2585.962">1123 1002 952 0 0,'0'0'1002'0'0,"0"0"142"0"0,0 0 355 0 0,0 0 268 0 0,0 0 99 0 0,0 0-115 0 0,0 0-259 0 0,0 0-182 0 0,0 0-163 0 0,0 0-148 0 0,0 0-131 0 0,34-10-159 0 0,107-32-110 0 0,-58-2 383 0 0,-61 27-629 0 0,-6 6-150 0 0,1-1 0 0 0,-1-1 0 0 0,-1 0-1 0 0,-1-1 1 0 0,0-1 0 0 0,0 0 0 0 0,-2-1 0 0 0,0-1 0 0 0,0 0-1 0 0,4-10-202 0 0,-8-46 585 0 0,-10 71-629 0 0,0 0 0 0 0,1 0 1 0 0,-1 1-1 0 0,0-1 0 0 0,0 1 1 0 0,0-1-1 0 0,0 1 1 0 0,0 0-1 0 0,0 0 0 0 0,0 0 1 0 0,0 0-1 0 0,0 0 0 0 0,-1 0 1 0 0,1 0-1 0 0,0 1 1 0 0,0-1-1 0 0,-1 1 0 0 0,1 0 1 0 0,-1 0-1 0 0,1 0 0 0 0,0 0 1 0 0,-1 0-1 0 0,1 0 1 0 0,-1 0-1 0 0,1 1 0 0 0,0 0 1 0 0,0-1-1 0 0,-1 1 0 0 0,1 0 1 0 0,0 0-1 0 0,-2 1 44 0 0,-6 3-102 0 0,-1 1-1 0 0,1 0 0 0 0,0 1 1 0 0,0 0-1 0 0,1 0 0 0 0,0 1 1 0 0,1 1-1 0 0,-1-1 1 0 0,2 1-1 0 0,-1 1 0 0 0,1-1 1 0 0,1 1-1 0 0,-1 1 0 0 0,2-1 1 0 0,0 1-1 0 0,0 0 1 0 0,1 0-1 0 0,0 0 0 0 0,0 1 1 0 0,2-1-1 0 0,-1 5 103 0 0,3-13 9 0 0,0 0 0 0 0,0 1 0 0 0,0-1 0 0 0,1 0 0 0 0,0 0 0 0 0,-1 1-1 0 0,1-1 1 0 0,0 0 0 0 0,1 0 0 0 0,-1 0 0 0 0,0 0 0 0 0,1 0 0 0 0,0 0 0 0 0,0 0 0 0 0,0-1 0 0 0,0 1 0 0 0,0-1 0 0 0,0 1-1 0 0,1-1 1 0 0,-1 0 0 0 0,1 0 0 0 0,-1 0 0 0 0,1 0 0 0 0,0 0 0 0 0,0-1 0 0 0,0 1 0 0 0,0-1 0 0 0,0 0 0 0 0,0 1-1 0 0,1-1-8 0 0,101 20 683 0 0,-79-22-493 0 0,0-1 0 0 0,0-1 0 0 0,0-1 0 0 0,0-2 0 0 0,-1-1 0 0 0,0 0 0 0 0,0-2 0 0 0,-1-1 0 0 0,0-1 0 0 0,-1-1 0 0 0,0-1-1 0 0,-1-1 1 0 0,18-15-190 0 0,-22 17 34 0 0,-1 0-1 0 0,0-1 0 0 0,-1-2 0 0 0,-1 1 0 0 0,0-2 1 0 0,-1 0-1 0 0,-1 0 0 0 0,0-2-33 0 0,-3-26-81 0 0,-51 45-1170 0 0,-50 77-125 0 0,79-65 1218 0 0,3-4 69 0 0,0-1 0 0 0,1 2 0 0 0,0-1 0 0 0,0 1 0 0 0,1 0 0 0 0,0 1 0 0 0,1 0 0 0 0,1 0 0 0 0,-1 0 0 0 0,2 1 0 0 0,-1-1 0 0 0,2 1 0 0 0,0 0 0 0 0,0 0 0 0 0,1 2 89 0 0,2-11 6 0 0,1 0-1 0 0,-1 0 1 0 0,1 0 0 0 0,0 0-1 0 0,0 0 1 0 0,0 0 0 0 0,1 0-1 0 0,-1 0 1 0 0,1 0 0 0 0,-1 0 0 0 0,1-1-1 0 0,0 1 1 0 0,0-1 0 0 0,0 1-1 0 0,1-1 1 0 0,-1 0 0 0 0,0 0-1 0 0,1 0 1 0 0,-1 0 0 0 0,1 0-1 0 0,0-1 1 0 0,0 1 0 0 0,0-1-1 0 0,0 1 1 0 0,0-1 0 0 0,0 0 0 0 0,0 0-6 0 0,89 16 773 0 0,-65-20-520 0 0,0-1 0 0 0,0-1 1 0 0,-1-1-1 0 0,1-1 0 0 0,-1-2 1 0 0,-1 0-1 0 0,0-2 0 0 0,0-1 0 0 0,-1-1 1 0 0,0-1-1 0 0,-1-1 0 0 0,-1-1 1 0 0,18-16-254 0 0,-17 12 36 0 0,-1-2 1 0 0,0-1 0 0 0,-2 0-1 0 0,0-2 1 0 0,4-8-37 0 0,-10 14 10 0 0,27-64-23 0 0,-56 83-314 0 0,6 8 275 0 0,0 0 0 0 0,0 0 0 0 0,0 0 0 0 0,1 1 1 0 0,1 0-1 0 0,-1 1 0 0 0,2 0 0 0 0,-1 0 0 0 0,-3 9 52 0 0,2-8-50 0 0,1 0 1 0 0,0 1-1 0 0,1 0 0 0 0,1 0 0 0 0,0 0 0 0 0,0 0 1 0 0,1 1-1 0 0,1 0 0 0 0,0 0 0 0 0,1 0 0 0 0,0 0 1 0 0,1 0-1 0 0,0 1 0 0 0,1-1 0 0 0,1 5 50 0 0,2-12-141 0 0,1 0-1 0 0,0 0 1 0 0,0 0 0 0 0,0 0-1 0 0,1-1 1 0 0,0 0-1 0 0,0 0 1 0 0,0 0-1 0 0,1-1 1 0 0,-1 1 0 0 0,1-1-1 0 0,0-1 1 0 0,0 1-1 0 0,1-1 1 0 0,-1 0-1 0 0,1-1 1 0 0,-1 1 0 0 0,1-1-1 0 0,0 0 1 0 0,0-1-1 0 0,0 0 1 0 0,6 0 141 0 0,53 3-7188 0 0,-49-4 2371 0 0,-3 0 45 0 0</inkml:trace>
  <inkml:trace contextRef="#ctx0" brushRef="#br0" timeOffset="3165.995">3077 306 0 0 0,'0'0'878'0'0,"0"0"443"0"0,0 0 290 0 0,0 0 191 0 0,0 0 109 0 0,0 0 8 0 0,0 0-101 0 0,0 0-217 0 0,0 0-258 0 0,0 0-224 0 0,0 0-156 0 0,-27 29-124 0 0,-83 90-94 0 0,58-38 247 0 0,46-63-773 0 0,-4 4-97 0 0,1 1 0 0 0,1-1 0 0 0,1 2 0 0 0,1-1 0 0 0,1 1 0 0 0,2-1 0 0 0,0 1 0 0 0,1 1-1 0 0,1-1 1 0 0,2 7-122 0 0,0-23-29 0 0,0 0 0 0 0,1-1 0 0 0,0 1-1 0 0,1-1 1 0 0,-1 0 0 0 0,1 1 0 0 0,1-1 0 0 0,-1 0-1 0 0,1-1 1 0 0,0 1 0 0 0,1-1 0 0 0,0 0 0 0 0,0 0-1 0 0,0 0 1 0 0,1 0 0 0 0,-1-1 0 0 0,1 0-1 0 0,1 0 1 0 0,-1-1 0 0 0,1 0 0 0 0,-1 0 0 0 0,1 0-1 0 0,0-1 1 0 0,1 0 0 0 0,-1-1 0 0 0,0 1 0 0 0,1-1-1 0 0,0-1 1 0 0,-1 1 0 0 0,1-1 0 0 0,0-1-1 0 0,6 1 30 0 0,74-14-3425 0 0,-33-11-6099 0 0,-45 16 3108 0 0</inkml:trace>
  <inkml:trace contextRef="#ctx0" brushRef="#br0" timeOffset="3440.676">3158 704 6161 0 0,'0'0'3728'0'0,"0"0"-2133"0"0,0 0-1035 0 0,0 0 48 0 0,0 0 299 0 0,0 0 197 0 0,0 0-18 0 0,0 0-203 0 0,0 0-254 0 0,0 0-224 0 0,0 0-157 0 0,0 0-103 0 0,33 1-64 0 0,104 4-46 0 0,-24-19-541 0 0,-45-1-4030 0 0,-42 9-2264 0 0,-11 2 467 0 0</inkml:trace>
  <inkml:trace contextRef="#ctx0" brushRef="#br0" timeOffset="3740.998">4017 483 9874 0 0,'0'0'1282'0'0,"0"0"-429"0"0,0 0 3 0 0,0 0 290 0 0,0 0 278 0 0,0 0-9 0 0,0 0-310 0 0,0 0-307 0 0,0 0-246 0 0,0 0-166 0 0,0 0-102 0 0,0 0-52 0 0,-13 31-65 0 0,-42 99-46 0 0,-7-15 22 0 0,-38 17-2154 0 0,56-102-3033 0 0,13-16-7425 0 0,27-13 11355 0 0</inkml:trace>
  <inkml:trace contextRef="#ctx0" brushRef="#br0" timeOffset="4014.463">3677 546 8386 0 0,'0'0'1874'0'0,"0"0"-492"0"0,0 0-168 0 0,0 0 29 0 0,0 0-45 0 0,0 0-162 0 0,0 0-241 0 0,0 0-169 0 0,0 0-73 0 0,0 0-61 0 0,0 0-66 0 0,0 0-24 0 0,13 18-14 0 0,41 59-28 0 0,-41-58-245 0 0,1-1 0 0 0,0-1 0 0 0,2 0 0 0 0,-1-1 0 0 0,2-1 0 0 0,0 0 0 0 0,1-1 0 0 0,0-1 0 0 0,1-1 0 0 0,19 9-115 0 0,-35-19-53 0 0,79 35-366 0 0,-44-32-2790 0 0,-31-22-7768 0 0,-8 12 5722 0 0,1 2 3643 0 0</inkml:trace>
  <inkml:trace contextRef="#ctx0" brushRef="#br0" timeOffset="4432.91">3568 321 8282 0 0,'0'0'1359'0'0,"0"0"-460"0"0,0 0 34 0 0,0 0 277 0 0,0 0 177 0 0,0 0-46 0 0,0 0-279 0 0,0 0-297 0 0,0 0-225 0 0,0 0-151 0 0,0 0-88 0 0,0 0-48 0 0,0 0-21 0 0,21-21-17 0 0,65-65-23 0 0,-31 20 166 0 0,20-37 75 0 0,-74 103-448 0 0,1 1 0 0 0,-1-1 0 0 0,0 1-1 0 0,0-1 1 0 0,1 1 0 0 0,-1-1 0 0 0,0 1 0 0 0,0 0 0 0 0,0 0 0 0 0,0 0-1 0 0,0-1 1 0 0,0 1 0 0 0,0 0 0 0 0,0 0 0 0 0,-1 0 0 0 0,1 0 0 0 0,0 1-1 0 0,0-1 1 0 0,-1 0 0 0 0,1 0 0 0 0,-1 0 0 0 0,1 0 0 0 0,-1 1 0 0 0,0-1 0 0 0,1 0-1 0 0,-1 1 1 0 0,0-1 0 0 0,0 0 0 0 0,0 1 0 0 0,0-1 0 0 0,0 0 0 0 0,0 0-1 0 0,0 1 1 0 0,0-1 0 0 0,0 0 0 0 0,-1 1 15 0 0,4 12-7 0 0,5 2 47 0 0,0 0 0 0 0,1 0 0 0 0,1-1 0 0 0,0 0 0 0 0,1-1 0 0 0,1 0 0 0 0,0-1 0 0 0,1 0 0 0 0,4 2-40 0 0,-11-8-33 0 0,28 17-1993 0 0,-22-18-1769 0 0,0 0-3591 0 0,-10-5 667 0 0</inkml:trace>
  <inkml:trace contextRef="#ctx0" brushRef="#br0" timeOffset="4688.201">4271 1 7858 0 0,'0'0'1819'0'0,"0"0"-590"0"0,0 0-28 0 0,0 0 392 0 0,0 0 212 0 0,0 0-76 0 0,0 0-326 0 0,0 0-321 0 0,0 0-230 0 0,23 31-161 0 0,71 101-130 0 0,-52-40 151 0 0,-39-70-562 0 0,11 52 68 0 0,-3 2 0 0 0,-3 0 0 0 0,-4 0 0 0 0,-5 58-218 0 0,0-112-195 0 0,-1-1-1 0 0,0 1 1 0 0,-2-1-1 0 0,-1 1 1 0 0,-1-1-1 0 0,-1 0 1 0 0,0-1 0 0 0,-1 0-1 0 0,-2 0 1 0 0,0-1-1 0 0,-1 0 1 0 0,-3 2 195 0 0,-24 27-4902 0 0,-6-4-4010 0 0,32-36 1514 0 0</inkml:trace>
</inkml:ink>
</file>

<file path=ppt/ink/ink5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0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573 129 1640 0 0,'0'0'830'0'0,"0"0"-181"0"0,0 0 114 0 0,0 0 409 0 0,0 0 522 0 0,0 0 376 0 0,0 0-46 0 0,0 0-319 0 0,0 0-444 0 0,0 0-382 0 0,-6-19-229 0 0,-22-59-108 0 0,28 77-488 0 0,0-1-1 0 0,0 1 0 0 0,-1-1 1 0 0,1 1-1 0 0,-1-1 0 0 0,1 1 0 0 0,-1 0 1 0 0,1-1-1 0 0,-1 1 0 0 0,0 0 1 0 0,0-1-1 0 0,1 1 0 0 0,-1 0 1 0 0,0 0-1 0 0,0 0 0 0 0,0 0 0 0 0,0 0 1 0 0,-1 0-1 0 0,1 0 0 0 0,0 0 1 0 0,0 0-1 0 0,-1 0 0 0 0,1 1 1 0 0,0-1-1 0 0,-1 1 0 0 0,1-1 0 0 0,0 1 1 0 0,-1-1-1 0 0,1 1 0 0 0,-1 0 1 0 0,1-1-1 0 0,-1 1 0 0 0,1 0 0 0 0,-1 0 1 0 0,0 0-54 0 0,-7 0 308 0 0,-5 1-213 0 0,-1 0-1 0 0,0 1 1 0 0,1 0-1 0 0,-1 2 1 0 0,1-1-1 0 0,-1 2 1 0 0,1 0-1 0 0,1 0 1 0 0,-1 1-1 0 0,1 1 1 0 0,0 1-1 0 0,1-1 1 0 0,-1 2-1 0 0,-1 2-94 0 0,11-9 15 0 0,-19 12 16 0 0,-1 1 0 0 0,2 2 0 0 0,0 0 0 0 0,1 1 0 0 0,1 1 0 0 0,0 1 0 0 0,2 1 1 0 0,0 0-1 0 0,2 1 0 0 0,0 1 0 0 0,2 0 0 0 0,0 1 0 0 0,1 0 0 0 0,2 1 0 0 0,1 1 0 0 0,0 1-31 0 0,7-19 30 0 0,1-1-1 0 0,-1 1 0 0 0,1-1 1 0 0,1 1-1 0 0,0 0 1 0 0,0-1-1 0 0,0 1 0 0 0,1 0 1 0 0,0-1-1 0 0,1 1 0 0 0,0-1 1 0 0,0 0-1 0 0,0 1 1 0 0,1-1-1 0 0,0 0 0 0 0,0 0 1 0 0,1 0-1 0 0,0-1 0 0 0,0 1 1 0 0,1-1-1 0 0,0 0 1 0 0,0-1-1 0 0,0 1 0 0 0,0-1 1 0 0,1 0-1 0 0,0 0 0 0 0,0 0 1 0 0,1-1-1 0 0,-1 0 1 0 0,1 0-1 0 0,0-1 0 0 0,0 0 1 0 0,0 0-1 0 0,0 0-29 0 0,21 3 144 0 0,0 0 0 0 0,0-2 1 0 0,0-1-1 0 0,0-2 0 0 0,0 0 0 0 0,1-2 0 0 0,-1-1 0 0 0,0-1 0 0 0,0-2 1 0 0,0-1-1 0 0,19-6-144 0 0,57-34-584 0 0,-48-3-6842 0 0,-47 39 1517 0 0,-3 5-2645 0 0</inkml:trace>
</inkml:ink>
</file>

<file path=ppt/ink/ink5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11 7026 0 0,'0'0'1872'0'0,"0"0"-340"0"0,0 0-111 0 0,0 0 203 0 0,0 0 166 0 0,0 0-73 0 0,0 0-319 0 0,0 0-370 0 0,0 0-308 0 0,0 0-213 0 0,0 0-114 0 0,0 0-52 0 0,0 0-27 0 0,-9-10 680 0 0,1 19-474 0 0,2-3 762 0 0,4-3-3227 0 0,4-1-2739 0 0,4-1-3768 0 0,-6-1-946 0 0</inkml:trace>
</inkml:ink>
</file>

<file path=ppt/ink/ink5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0 12835 0 0,'0'0'1881'0'0,"0"0"-626"0"0,0 0-200 0 0,0 0 191 0 0,0 0 149 0 0,0 0-66 0 0,0 0-303 0 0,0 0-384 0 0,0 0-278 0 0,0 0-164 0 0,0 0-102 0 0,0 0-46 0 0,0 0-17 0 0,-1 2-7 0 0,-9 30-327 0 0,14-19-9600 0 0,-2-12-1520 0 0</inkml:trace>
</inkml:ink>
</file>

<file path=ppt/ink/ink5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8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220 148 5177 0 0,'0'0'2025'0'0,"0"0"-548"0"0,0 0-254 0 0,0 0 16 0 0,0 0 27 0 0,0 0-26 0 0,0 0-224 0 0,0 0-276 0 0,0 0-165 0 0,0 0-95 0 0,0 0-18 0 0,0 0 11 0 0,0 14-14 0 0,2 112 634 0 0,-3-94-834 0 0,0-13-196 0 0,1 0 1 0 0,0 1-1 0 0,1-1 1 0 0,1 1-1 0 0,1-1 1 0 0,1 0-1 0 0,0 0 1 0 0,2-1-1 0 0,0 1 1 0 0,1 0-64 0 0,17 8 145 0 0,-11-15-3459 0 0,-4 2-9184 0 0,-7-11 8326 0 0</inkml:trace>
  <inkml:trace contextRef="#ctx0" brushRef="#br0" timeOffset="263.561">1 623 5801 0 0,'0'0'1074'0'0,"0"0"-142"0"0,0 0 200 0 0,0 0 337 0 0,0 0 150 0 0,0 0-152 0 0,0 0-291 0 0,0 0-259 0 0,0 0-166 0 0,35-2-141 0 0,113-6-113 0 0,45-16 477 0 0,-143 17-1168 0 0,62-6 38 0 0,-38 16-5109 0 0,-59 7-3262 0 0,-13-6 4250 0 0</inkml:trace>
  <inkml:trace contextRef="#ctx0" brushRef="#br0" timeOffset="623.434">109 906 2537 0 0,'0'0'1293'0'0,"0"0"-310"0"0,0 0 83 0 0,0 0 417 0 0,0 0 302 0 0,0 0-22 0 0,0 0-266 0 0,0 0-296 0 0,0 0-210 0 0,0 0-136 0 0,0 0-128 0 0,0 0-130 0 0,35-5-110 0 0,108-14-106 0 0,-34 14 341 0 0,-107 5-712 0 0,0 0 1 0 0,1 0-1 0 0,-1 1 0 0 0,0-1 0 0 0,0 1 1 0 0,0-1-1 0 0,0 1 0 0 0,0 0 1 0 0,0 0-1 0 0,0 0 0 0 0,0 0 1 0 0,0 0-1 0 0,0 0 0 0 0,0 1 0 0 0,-1-1 1 0 0,1 1-1 0 0,0-1 0 0 0,-1 1 1 0 0,1-1-1 0 0,-1 1 0 0 0,0 0 1 0 0,1 0-1 0 0,-1 0 0 0 0,0 0 0 0 0,0 0 1 0 0,0 0-1 0 0,-1 0 0 0 0,1 0 1 0 0,0 0-1 0 0,-1 0 0 0 0,1 0 1 0 0,-1 1-1 0 0,0-1 0 0 0,0 0 1 0 0,0 0-1 0 0,0 0 0 0 0,0 1 0 0 0,0-1 1 0 0,-1 0-1 0 0,1 0 0 0 0,-1 0 1 0 0,1 0-1 0 0,-1 1 0 0 0,0-1 1 0 0,0 0-1 0 0,0 0 0 0 0,0 0 0 0 0,0-1 1 0 0,0 1-1 0 0,-1 0 0 0 0,0 0-10 0 0,-115 124 327 0 0,113-124-328 0 0,1 1-1 0 0,1 0 1 0 0,-1 0-1 0 0,0 0 0 0 0,1 1 1 0 0,0-1-1 0 0,-1 1 1 0 0,1-1-1 0 0,1 1 1 0 0,-1 0-1 0 0,1 0 1 0 0,-1 0-1 0 0,1 0 1 0 0,0 0-1 0 0,0 0 1 0 0,1 0-1 0 0,-1 0 1 0 0,1 0-1 0 0,0 0 1 0 0,0 0-1 0 0,1 4 2 0 0,0-6 7 0 0,1 1-1 0 0,0-1 1 0 0,0-1 0 0 0,0 1 0 0 0,0 0-1 0 0,0 0 1 0 0,1-1 0 0 0,-1 1-1 0 0,1-1 1 0 0,-1 0 0 0 0,0 0-1 0 0,1 0 1 0 0,0 0 0 0 0,-1 0-1 0 0,1 0 1 0 0,0-1 0 0 0,-1 1-1 0 0,1-1 1 0 0,0 0 0 0 0,0 0-1 0 0,-1 0 1 0 0,1 0 0 0 0,1 0-7 0 0,2 0 31 0 0,14 2-93 0 0,0-2 0 0 0,0-1 0 0 0,0 0 0 0 0,-1-2 0 0 0,1 0-1 0 0,0-1 1 0 0,-1-1 0 0 0,0-1 0 0 0,0 0 0 0 0,10-7 62 0 0,16-7-4372 0 0,-2-4-4005 0 0,-31 17 2374 0 0</inkml:trace>
  <inkml:trace contextRef="#ctx0" brushRef="#br0" timeOffset="1614.553">1306 299 0 0 0,'0'0'497'0'0,"0"0"474"0"0,0 0 362 0 0,0 0 259 0 0,0 0 76 0 0,0 0-175 0 0,0 0-258 0 0,0 0-170 0 0,0 0-46 0 0,0 0-15 0 0,0 0-36 0 0,0 0-74 0 0,4 9-90 0 0,25 137 2600 0 0,-29 42-1895 0 0,-13-64-1197 0 0,-16 8-332 0 0,25-118-627 0 0,-4 10 57 0 0,2-19-3618 0 0,-2-3-3864 0 0,8-3 4075 0 0,0-2 1763 0 0</inkml:trace>
  <inkml:trace contextRef="#ctx0" brushRef="#br0" timeOffset="1925.656">987 280 0 0 0,'0'0'859'0'0,"0"0"512"0"0,0 0 380 0 0,0 0 292 0 0,0 0 137 0 0,0 0-176 0 0,0 0-316 0 0,0 0-265 0 0,0 0-211 0 0,0 0-153 0 0,0 0-132 0 0,0 0-128 0 0,34-5-103 0 0,105-15-93 0 0,154-10 1638 0 0,-113 27-2613 0 0,-138 21-3167 0 0,-34-5-1440 0 0,-4 3-4070 0 0,-4-8 6132 0 0</inkml:trace>
  <inkml:trace contextRef="#ctx0" brushRef="#br0" timeOffset="2228.207">914 1035 2905 0 0,'0'0'1039'0'0,"0"0"-37"0"0,0 0 439 0 0,0 0 463 0 0,0 0 231 0 0,0 0-93 0 0,0 0-359 0 0,0 0-361 0 0,0 0-295 0 0,31 4-205 0 0,101 9-159 0 0,-30-23 257 0 0,75-28 108 0 0,-96 20-2201 0 0,-2 1-3732 0 0,-63 13-415 0 0,-5 0-3215 0 0</inkml:trace>
  <inkml:trace contextRef="#ctx0" brushRef="#br0" timeOffset="2498.231">1864 799 4729 0 0,'0'0'3141'0'0,"0"0"-1420"0"0,0 0-560 0 0,0 0 7 0 0,0 0 43 0 0,0 0-132 0 0,0 0-278 0 0,0 0-307 0 0,0 0-216 0 0,0 0-127 0 0,0 0-79 0 0,-31 23-41 0 0,-90 71-37 0 0,119-93 4 0 0,0-1 0 0 0,0 1 0 0 0,0 0 0 0 0,0 0 0 0 0,0 0 0 0 0,1 0 0 0 0,-1 0 0 0 0,0 0 0 0 0,1 1 0 0 0,-1-1 0 0 0,1 0 0 0 0,0 1 0 0 0,-1-1 0 0 0,1 1 0 0 0,0 0 0 0 0,0-1 0 0 0,0 1 0 0 0,0 0 0 0 0,0 0 0 0 0,0 0 0 0 0,1-1 0 0 0,-1 1 0 0 0,0 0 0 0 0,1 0 0 0 0,0 0 0 0 0,-1 0 0 0 0,1 0 0 0 0,0 0-1 0 0,0 0 1 0 0,0 2 2 0 0,2 3-23 0 0,-2-4 14 0 0,0 0-1 0 0,1 0 0 0 0,0 1 0 0 0,0-1 0 0 0,0 0 1 0 0,0 0-1 0 0,0 0 0 0 0,1 0 0 0 0,-1-1 0 0 0,1 1 1 0 0,0 0-1 0 0,0-1 0 0 0,0 1 0 0 0,0-1 1 0 0,0 1-1 0 0,0-1 0 0 0,1 0 0 0 0,-1 0 0 0 0,1 0 1 0 0,-1 0-1 0 0,1 0 0 0 0,0-1 0 0 0,0 1 0 0 0,0-1 1 0 0,0 0-1 0 0,0 0 0 0 0,0 0 10 0 0,88 19-205 0 0,1-24-848 0 0,-34-10-5313 0 0,-44 10 107 0 0</inkml:trace>
  <inkml:trace contextRef="#ctx0" brushRef="#br0" timeOffset="3754.809">2149 991 0 0 0,'0'0'1374'0'0,"0"0"697"0"0,0 0 281 0 0,0 0-130 0 0,0 0-296 0 0,0 0-301 0 0,0 0-276 0 0,0 0-225 0 0,0 0-190 0 0,0 0-154 0 0,33-8-100 0 0,103-27-83 0 0,-72 4 209 0 0,-54 23-603 0 0,27-26 172 0 0,-1-2 1 0 0,-2-1 0 0 0,-2-1 0 0 0,-1-2 0 0 0,6-13-376 0 0,-31 45-12 0 0,-1 0 1 0 0,0 0 0 0 0,0 0 0 0 0,-1-1 0 0 0,0 1 0 0 0,0-1 0 0 0,-1 0 0 0 0,0 0 0 0 0,-1 0-1 0 0,0 0 1 0 0,0-1 0 0 0,-1 1 0 0 0,-1-1 0 0 0,1 1 0 0 0,-2-3 11 0 0,0 10-89 0 0,0 1 0 0 0,-1-1-1 0 0,1 1 1 0 0,-1-1 0 0 0,0 1 0 0 0,1 0 0 0 0,-1 0-1 0 0,0 0 1 0 0,0 0 0 0 0,0 0 0 0 0,0 0 0 0 0,0 0-1 0 0,0 1 1 0 0,0-1 0 0 0,0 1 0 0 0,0-1 0 0 0,0 1 0 0 0,0 0-1 0 0,0 0 1 0 0,-1 0 0 0 0,1 0 0 0 0,0 0 0 0 0,0 0-1 0 0,0 0 1 0 0,0 1 0 0 0,0-1 0 0 0,0 1 0 0 0,0 0 0 0 0,0 0-1 0 0,0 0 1 0 0,0-1 0 0 0,0 2 0 0 0,0-1 0 0 0,1 0-1 0 0,-1 0 1 0 0,0 1 0 0 0,1-1 0 0 0,-1 0 0 0 0,1 1-1 0 0,-1 1 90 0 0,-6 3-39 0 0,1 1 0 0 0,0 1-1 0 0,1 0 1 0 0,0 0-1 0 0,0 0 1 0 0,1 0-1 0 0,-1 1 1 0 0,2 0-1 0 0,0 0 1 0 0,0 0-1 0 0,0 1 1 0 0,1-1-1 0 0,0 1 1 0 0,1 0 0 0 0,1 0-1 0 0,-1 0 1 0 0,1 0-1 0 0,1 0 1 0 0,0 0-1 0 0,0 0 1 0 0,1 0-1 0 0,0 0 40 0 0,2-3 74 0 0,0 1-1 0 0,1-2 0 0 0,-1 1 1 0 0,1 0-1 0 0,1-1 1 0 0,-1 1-1 0 0,1-1 0 0 0,0-1 1 0 0,0 1-1 0 0,1-1 1 0 0,0 1-1 0 0,0-2 0 0 0,0 1 1 0 0,1-1-1 0 0,-1 0 1 0 0,1 0-1 0 0,0 0 0 0 0,0-1 1 0 0,0 0-1 0 0,0-1 1 0 0,1 0-1 0 0,-1 0 0 0 0,1 0 1 0 0,0-1-1 0 0,-1 0 1 0 0,9-1-74 0 0,0 2 132 0 0,1-1 1 0 0,0-1 0 0 0,0-1 0 0 0,0 0-1 0 0,-1-1 1 0 0,1-1 0 0 0,-1-1-1 0 0,0 0 1 0 0,0-1 0 0 0,0-1 0 0 0,0 0-1 0 0,-1-1 1 0 0,0-1 0 0 0,0 0 0 0 0,-1-1-1 0 0,0-1 1 0 0,-1 0 0 0 0,0-1-1 0 0,-1 0 1 0 0,0-1 0 0 0,0 0 0 0 0,-1-1-1 0 0,3-6-132 0 0,-2 3 40 0 0,-7 11-56 0 0,0 0 0 0 0,-1-1 0 0 0,0 1 1 0 0,0-1-1 0 0,-1 0 0 0 0,1 0 0 0 0,-1 0 0 0 0,-1 0 0 0 0,1 0 0 0 0,-1-1 0 0 0,0 1 0 0 0,0-1 1 0 0,-1 0-1 0 0,0-1 16 0 0,-2 8-71 0 0,1-1 0 0 0,-1 0 0 0 0,0 1 0 0 0,0-1 0 0 0,0 1 0 0 0,0-1 0 0 0,0 1 0 0 0,0-1 0 0 0,0 1 0 0 0,0-1 0 0 0,0 1 0 0 0,0 0 0 0 0,0 0 0 0 0,0-1 0 0 0,0 1 0 0 0,0 0 1 0 0,0 0-1 0 0,0 0 0 0 0,0 0 0 0 0,0 0 0 0 0,0 1 0 0 0,0-1 0 0 0,0 0 0 0 0,0 0 0 0 0,0 1 0 0 0,0-1 0 0 0,0 0 0 0 0,0 1 0 0 0,0-1 0 0 0,0 1 0 0 0,0 0 0 0 0,0-1 0 0 0,0 1 0 0 0,0 0 0 0 0,1-1 0 0 0,-1 1 1 0 0,0 0-1 0 0,1 0 0 0 0,-1-1 0 0 0,0 2 71 0 0,-5 4-53 0 0,0 1 1 0 0,1 0 0 0 0,-1 1 0 0 0,2-1-1 0 0,-1 1 1 0 0,1 0 0 0 0,0 0-1 0 0,0 0 1 0 0,1 1 0 0 0,1-1-1 0 0,-1 1 1 0 0,1-1 0 0 0,1 1 0 0 0,-1 0-1 0 0,1 0 1 0 0,1 0 0 0 0,0 0-1 0 0,0 0 1 0 0,1 4 52 0 0,2-7 41 0 0,1 1-1 0 0,-1-1 0 0 0,1 0 1 0 0,0 0-1 0 0,0 0 1 0 0,1-1-1 0 0,0 0 0 0 0,0 1 1 0 0,0-2-1 0 0,0 1 1 0 0,1 0-1 0 0,0-1 0 0 0,0 0 1 0 0,0-1-1 0 0,0 1 1 0 0,1-1-1 0 0,-1-1 0 0 0,1 1 1 0 0,0-1-1 0 0,0 0 1 0 0,-1 0-1 0 0,2-1 0 0 0,-1 0 1 0 0,0 0-1 0 0,0-1 1 0 0,0 0-1 0 0,3 0-40 0 0,3 1 140 0 0,-1 0 0 0 0,1-1 0 0 0,-1-1-1 0 0,1 0 1 0 0,-1 0 0 0 0,0-1 0 0 0,0-1 0 0 0,1 0-1 0 0,-2-1 1 0 0,1 0 0 0 0,0-1 0 0 0,-1 0 0 0 0,8-5-140 0 0,-6 3 64 0 0,1 0 0 0 0,-1-1 0 0 0,-1-1 0 0 0,1-1-1 0 0,-1 1 1 0 0,-1-2 0 0 0,0 0 0 0 0,-1 0 0 0 0,0-1 0 0 0,0 0 0 0 0,-1-1 0 0 0,-1 0 0 0 0,0 0 0 0 0,-1-1 0 0 0,-1 1 0 0 0,0-2 0 0 0,0 1 0 0 0,-2-1 0 0 0,0 0 0 0 0,2-13-64 0 0,-5 26-10 0 0,-1 0 0 0 0,0 1 0 0 0,0-1 0 0 0,0 0 0 0 0,0 1 0 0 0,-1-1 0 0 0,1 0 0 0 0,0 1 0 0 0,-1-1 0 0 0,1 0 1 0 0,-1 1-1 0 0,1-1 0 0 0,-1 1 0 0 0,0-1 0 0 0,1 1 0 0 0,-1-1 0 0 0,0 1 0 0 0,0 0 0 0 0,0-1 0 0 0,0 1 0 0 0,-1 0 0 0 0,1 0 0 0 0,0 0 0 0 0,0-1 1 0 0,-1 1-1 0 0,1 1 0 0 0,-1-1 0 0 0,1 0 0 0 0,-1 0 0 0 0,1 0 0 0 0,-1 1 0 0 0,1-1 0 0 0,-1 1 0 0 0,0 0 0 0 0,1-1 0 0 0,-1 1 0 0 0,0 0 0 0 0,1 0 1 0 0,-1 0-1 0 0,0 0 0 0 0,1 0 0 0 0,-1 0 0 0 0,0 0 0 0 0,1 1 0 0 0,-1-1 0 0 0,0 1 0 0 0,1-1 0 0 0,-1 1 0 0 0,1-1 0 0 0,-1 1 0 0 0,1 0 0 0 0,-1 0 1 0 0,1 0-1 0 0,-1 0 10 0 0,-6 7-45 0 0,0 0 1 0 0,0 0 0 0 0,1 0-1 0 0,0 1 1 0 0,1 0 0 0 0,0 1-1 0 0,0-1 1 0 0,1 1 0 0 0,0 0-1 0 0,1 0 1 0 0,0 1 0 0 0,1-1 0 0 0,0 1-1 0 0,1 0 1 0 0,0 0 0 0 0,0 0-1 0 0,1 0 1 0 0,1 0 0 0 0,0 0-1 0 0,0 0 1 0 0,1 0 0 0 0,1 4 44 0 0,0-6-18 0 0,1 0 1 0 0,0 0 0 0 0,0 0 0 0 0,1 0-1 0 0,1-1 1 0 0,-1 0 0 0 0,1 0 0 0 0,0 0-1 0 0,1-1 1 0 0,0 1 0 0 0,0-1 0 0 0,1-1-1 0 0,-1 1 1 0 0,1-1 0 0 0,1 0 0 0 0,-1-1-1 0 0,1 1 1 0 0,0-2 0 0 0,1 1 0 0 0,-1-1-1 0 0,1 0 1 0 0,-1-1 0 0 0,1 0 0 0 0,0 0-1 0 0,1-1 1 0 0,-1 0 0 0 0,0-1 0 0 0,0 0-1 0 0,1-1 1 0 0,-1 1 0 0 0,1-2 0 0 0,-1 1 17 0 0,55-22-2332 0 0,-31-7-5437 0 0,-24 21 135 0 0</inkml:trace>
  <inkml:trace contextRef="#ctx0" brushRef="#br0" timeOffset="4113.791">3581 30 7370 0 0,'0'0'1225'0'0,"0"0"-427"0"0,0 0-121 0 0,0 0 249 0 0,0 0 313 0 0,0 0 168 0 0,0 0-76 0 0,0 0-206 0 0,0 0-198 0 0,0 0-167 0 0,0 0-153 0 0,37-4-123 0 0,118-11-91 0 0,80 4 657 0 0,-234 11-1049 0 0,0 0-1 0 0,0 0 1 0 0,-1 0 0 0 0,1 0-1 0 0,0 0 1 0 0,0 0 0 0 0,0 0-1 0 0,0 0 1 0 0,-1 1 0 0 0,1-1-1 0 0,0 0 1 0 0,0 0-1 0 0,0 1 1 0 0,-1-1 0 0 0,1 1-1 0 0,0-1 1 0 0,-1 0 0 0 0,1 1-1 0 0,0-1 1 0 0,-1 1 0 0 0,1 0-1 0 0,0-1 1 0 0,-1 1 0 0 0,1-1-1 0 0,-1 1 1 0 0,1 0 0 0 0,-1-1-1 0 0,1 1 1 0 0,-1 0 0 0 0,0 0-1 0 0,1-1 1 0 0,-1 1 0 0 0,0 0-1 0 0,0 0 1 0 0,1 0-1 0 0,-1 0 1 0 0,0-1 0 0 0,0 1-1 0 0,0 0 1 0 0,0 0 0 0 0,0 0-1 0 0,0 0 1 0 0,0-1 0 0 0,-1 1-1 0 0,1 0 1 0 0,0 0 0 0 0,0 0-1 0 0,0-1 1 0 0,-1 1 0 0 0,1 0-1 0 0,-1 0 1 0 0,1-1 0 0 0,0 1-1 0 0,-1 0 1 0 0,0 0-1 0 0,-26 42 203 0 0,-58 51 238 0 0,84-93-437 0 0,0 0 1 0 0,-1 0-1 0 0,1 1 0 0 0,0-1 0 0 0,1 1 1 0 0,-1-1-1 0 0,0 1 0 0 0,0-1 0 0 0,1 1 1 0 0,-1-1-1 0 0,1 1 0 0 0,-1 0 0 0 0,1-1 1 0 0,-1 1-1 0 0,1 0 0 0 0,0-1 1 0 0,0 1-1 0 0,0 0 0 0 0,0 0 0 0 0,0-1 1 0 0,1 1-1 0 0,-1 0 0 0 0,0-1 0 0 0,1 1 1 0 0,-1 0-1 0 0,1-1 0 0 0,0 1 0 0 0,-1-1 1 0 0,1 1-1 0 0,0-1 0 0 0,0 1 0 0 0,0-1 1 0 0,0 0-1 0 0,0 1 0 0 0,0-1 0 0 0,1 0 1 0 0,-1 0-1 0 0,0 0 0 0 0,0 0 0 0 0,1 0 1 0 0,-1 0-1 0 0,1 0 0 0 0,-1 0 0 0 0,1 0-4 0 0,73 13 497 0 0,-55-14-656 0 0,0-1-1 0 0,0-1 1 0 0,-1-1-1 0 0,1 0 1 0 0,-1-2 0 0 0,1 0-1 0 0,9-5 160 0 0,-7 3-2344 0 0,-7 3-2578 0 0,-14 4 4038 0 0,11-4-10325 0 0</inkml:trace>
</inkml:ink>
</file>

<file path=ppt/ink/ink5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6.9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448 52 1848 0 0,'0'0'2648'0'0,"0"0"-793"0"0,0 0-254 0 0,0 0 68 0 0,0 0 134 0 0,0 0 40 0 0,0 0-204 0 0,0 0-326 0 0,0 0-335 0 0,0 0-318 0 0,0 0-252 0 0,0-4-166 0 0,-1-7-89 0 0,-1 18 16 0 0,-5 35 177 0 0,2-9-93 0 0,-50 315 1021 0 0,36-108-3255 0 0,19-240 925 0 0,0 0-367 0 0,0-3-4253 0 0,0-12-1571 0 0,0 7 3928 0 0</inkml:trace>
  <inkml:trace contextRef="#ctx0" brushRef="#br0" timeOffset="271.24">0 100 1144 0 0,'0'0'1947'0'0,"0"0"-885"0"0,0 0-289 0 0,0 0 266 0 0,0 0 442 0 0,0 0 287 0 0,0 0-12 0 0,0 0-230 0 0,0 0-210 0 0,32 1-143 0 0,102 4-109 0 0,-68-4 197 0 0,0-3 1 0 0,1-3 0 0 0,52-11-1262 0 0,-74 9 276 0 0,405-69-103 0 0,-445 75-713 0 0,24 1-1140 0 0,-20 11-7690 0 0,-9-7 677 0 0</inkml:trace>
  <inkml:trace contextRef="#ctx0" brushRef="#br0" timeOffset="584.664">775 391 4137 0 0,'0'0'1488'0'0,"0"0"-210"0"0,0 0 54 0 0,0 0 275 0 0,0 0 163 0 0,0 0-123 0 0,0 0-330 0 0,0 0-296 0 0,0 0-200 0 0,0 0-149 0 0,0 0-108 0 0,32 0-81 0 0,98 0-65 0 0,114 0 789 0 0,-164-5-3875 0 0,-74 3 980 0 0,-4 1-7357 0 0,-2 1 2684 0 0</inkml:trace>
  <inkml:trace contextRef="#ctx0" brushRef="#br0" timeOffset="774.214">833 648 3753 0 0,'0'0'1447'0'0,"0"0"-508"0"0,0 0 256 0 0,0 0 557 0 0,0 0 308 0 0,0 0-70 0 0,0 0-452 0 0,0 0-473 0 0,0 0-346 0 0,0 0-251 0 0,33-1-184 0 0,107-5-144 0 0,9-20-642 0 0,-91 11-1721 0 0,-18 5-4764 0 0,-22 6-651 0 0</inkml:trace>
</inkml:ink>
</file>

<file path=ppt/ink/ink5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36.9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889 60 0 0 0,'0'0'994'0'0,"0"0"47"0"0,0 0-66 0 0,5-2-9 0 0,-1 0-509 0 0,6-3-205 0 0,1 3 3586 0 0,-9-4 3436 0 0,-12-6-5721 0 0,-10 5-1366 0 0,0 1-1 0 0,0 1 0 0 0,0 1 1 0 0,0 0-1 0 0,-1 2 1 0 0,1 0-1 0 0,-1 2 0 0 0,0 0 1 0 0,-18 3-187 0 0,-17-2 84 0 0,11 2-18 0 0,0 2-1 0 0,1 2 1 0 0,-1 2-1 0 0,2 2 1 0 0,-1 2-1 0 0,2 2 1 0 0,-5 3-66 0 0,-42 30-8 0 0,88-46-16 0 0,0 0 0 0 0,0 0 0 0 0,0 1 0 0 0,0-1 0 0 0,1 0 1 0 0,-1 1-1 0 0,1-1 0 0 0,-1 1 0 0 0,1-1 0 0 0,0 1 0 0 0,0-1 0 0 0,0 0 0 0 0,0 1 1 0 0,0-1-1 0 0,1 1 0 0 0,-1-1 0 0 0,1 1 0 0 0,-1-1 0 0 0,1 0 0 0 0,0 0 0 0 0,0 1 0 0 0,0-1 1 0 0,0 0-1 0 0,1 0 0 0 0,-1 0 0 0 0,1 0 0 0 0,-1 0 0 0 0,1 0 0 0 0,-1 0 0 0 0,1-1 1 0 0,0 1-1 0 0,1 0 24 0 0,75 46-39 0 0,142 23 236 0 0,-219-71-188 0 0,1 0-1 0 0,-1 1 0 0 0,0-1 0 0 0,0 0 1 0 0,0 1-1 0 0,0-1 0 0 0,0 1 1 0 0,0-1-1 0 0,0 1 0 0 0,0 0 0 0 0,0 0 1 0 0,0-1-1 0 0,-1 1 0 0 0,1 0 0 0 0,0 0 1 0 0,0 0-1 0 0,-1 0 0 0 0,1-1 1 0 0,0 1-1 0 0,-1 0 0 0 0,1 0 0 0 0,-1 1 1 0 0,1-1-1 0 0,-1 0 0 0 0,0 0 0 0 0,1 0 1 0 0,-1 0-1 0 0,0 0 0 0 0,0 0 1 0 0,0 0-1 0 0,0 1 0 0 0,0-1 0 0 0,0 0 1 0 0,0 0-1 0 0,0 0 0 0 0,0 0 0 0 0,0 0 1 0 0,-1 1-1 0 0,1-1 0 0 0,-1 0 1 0 0,1 0-1 0 0,0 0 0 0 0,-1 0 0 0 0,0 0 1 0 0,1 0-1 0 0,-1 0 0 0 0,0 0 1 0 0,1-1-1 0 0,-1 1 0 0 0,0 0 0 0 0,0 0 1 0 0,0 0-1 0 0,0-1 0 0 0,0 1-8 0 0,-423 384 455 0 0,365-292-515 0 0,58-90 62 0 0,0 0 0 0 0,1 0 0 0 0,-1 0 0 0 0,0 0 1 0 0,1 1-1 0 0,0-1 0 0 0,0 0 0 0 0,0 0 0 0 0,0 0 0 0 0,0 0 0 0 0,0 1 0 0 0,1-1 1 0 0,0 0-1 0 0,-1 0 0 0 0,1 0 0 0 0,0 0 0 0 0,1 0 0 0 0,-1 0 0 0 0,1 0 0 0 0,-1-1 1 0 0,1 1-1 0 0,0 0 0 0 0,0-1 0 0 0,0 1 0 0 0,0-1 0 0 0,0 0 0 0 0,0 0 0 0 0,1 0 1 0 0,-1 0-1 0 0,1 0 0 0 0,0 0 0 0 0,1 0-2 0 0,12 4 81 0 0,0-2 0 0 0,0 1 0 0 0,0-2-1 0 0,1 0 1 0 0,0-1 0 0 0,-1-1 0 0 0,1-1 0 0 0,0 0 0 0 0,-1-1 0 0 0,1-1 0 0 0,0 0-1 0 0,-1-1 1 0 0,0-1 0 0 0,0-1 0 0 0,12-4-81 0 0,-23 8 19 0 0,74-23 227 0 0,-2-4 1 0 0,61-30-247 0 0,-136 57-1 0 0,76-41-735 0 0,-54 25-2689 0 0,-1-1-4528 0 0,-15 12 1650 0 0,0 5 3129 0 0</inkml:trace>
  <inkml:trace contextRef="#ctx0" brushRef="#br0" timeOffset="266.99">1427 450 9490 0 0,'0'0'1595'0'0,"0"0"-601"0"0,0 0-352 0 0,0 0 219 0 0,0 0 367 0 0,0 0 239 0 0,0 0-71 0 0,0 0-292 0 0,0 0-275 0 0,-23 35-264 0 0,-70 108-196 0 0,-52 73 265 0 0,4 19-3324 0 0,123-215-378 0 0,3-10-5158 0 0,10-6 1036 0 0</inkml:trace>
  <inkml:trace contextRef="#ctx0" brushRef="#br0" timeOffset="515.738">991 524 11346 0 0,'0'0'1011'0'0,"0"0"-429"0"0,0 0-149 0 0,0 0 226 0 0,0 0 272 0 0,0 0 92 0 0,0 0-84 0 0,0 0-146 0 0,0 0-167 0 0,0 0-132 0 0,33 32-84 0 0,107 99-38 0 0,-44-66 337 0 0,138 38 268 0 0,-129-77-8478 0 0,-96-25 1453 0 0,-4 2-1708 0 0</inkml:trace>
  <inkml:trace contextRef="#ctx0" brushRef="#br0" timeOffset="1319.87">2099 561 0 0 0,'0'0'1232'0'0,"0"0"505"0"0,0 0 74 0 0,0 0-128 0 0,0 0-183 0 0,0 0-157 0 0,0 0-168 0 0,-5-6-118 0 0,-16-19-95 0 0,20 24-875 0 0,0 1-1 0 0,0-1 1 0 0,-1 0 0 0 0,1 0-1 0 0,0 1 1 0 0,0-1 0 0 0,-1 1-1 0 0,1-1 1 0 0,-1 1 0 0 0,1 0-1 0 0,0-1 1 0 0,-1 1 0 0 0,1 0-1 0 0,-1 0 1 0 0,1 0 0 0 0,-1 0-1 0 0,1 0 1 0 0,-1 0 0 0 0,1 1 0 0 0,0-1-1 0 0,-1 0 1 0 0,1 1 0 0 0,-1-1-1 0 0,1 1 1 0 0,0 0 0 0 0,0-1-1 0 0,-1 1 1 0 0,1 0 0 0 0,0 0-1 0 0,0-1 1 0 0,0 1 0 0 0,0 0-1 0 0,0 0 1 0 0,-1 1-87 0 0,-2 1 171 0 0,-126 90 1188 0 0,116-83-1342 0 0,0 2 0 0 0,1-1 0 0 0,0 2-1 0 0,1 0 1 0 0,0 0 0 0 0,1 1 0 0 0,1 0 0 0 0,0 1 0 0 0,1 0 0 0 0,1 1-1 0 0,0 0 1 0 0,1 0 0 0 0,1 0 0 0 0,0 1 0 0 0,1 0 0 0 0,1 1 0 0 0,-2 15-17 0 0,5-28 21 0 0,0 0 0 0 0,1 0 0 0 0,-1 0 0 0 0,1 0 0 0 0,0 1 0 0 0,0-1 0 0 0,0 0 0 0 0,1 0 0 0 0,0 0 0 0 0,0 0 0 0 0,0 0 0 0 0,1 0 0 0 0,0 0 0 0 0,0-1 0 0 0,0 1 0 0 0,0 0 0 0 0,1-1 1 0 0,-1 0-1 0 0,1 1 0 0 0,0-1 0 0 0,1 0 0 0 0,-1 0 0 0 0,1-1 0 0 0,-1 1 0 0 0,1-1 0 0 0,0 0 0 0 0,1 0 0 0 0,-1 0 0 0 0,0-1 0 0 0,1 1 0 0 0,-1-1 0 0 0,5 1-21 0 0,0 0 147 0 0,0-1 0 0 0,0-1 0 0 0,0 0 0 0 0,1 0 0 0 0,-1 0 0 0 0,1-2 0 0 0,-1 1-1 0 0,0-1 1 0 0,1 0 0 0 0,-1-1 0 0 0,0 0 0 0 0,0 0 0 0 0,0-1 0 0 0,0-1 0 0 0,0 1 0 0 0,-1-1 0 0 0,0-1 0 0 0,1 1-1 0 0,-2-2 1 0 0,1 1 0 0 0,6-7-147 0 0,16-13 288 0 0,-1-2 0 0 0,-2-2 0 0 0,-1 0 0 0 0,14-21-288 0 0,-27 34 44 0 0,68-87 311 0 0,-81 102-353 0 0,0 1-17 0 0,0 0 0 0 0,0-1 0 0 0,1 1 0 0 0,-1-1 0 0 0,0 1 0 0 0,0 0 0 0 0,1-1 0 0 0,-1 1 0 0 0,0 0 0 0 0,0-1 0 0 0,1 1 0 0 0,-1 0 0 0 0,0 0 0 0 0,1-1 0 0 0,-1 1 0 0 0,0 0 0 0 0,1 0 0 0 0,-1-1 0 0 0,1 1 0 0 0,-1 0 0 0 0,0 0 0 0 0,1 0 0 0 0,-1 0 0 0 0,1 0 0 0 0,-1 0 0 0 0,1 0 0 0 0,-1 0 0 0 0,0 0 0 0 0,1 0 0 0 0,-1 0 0 0 0,1 0 0 0 0,-1 0 0 0 0,1 0 0 0 0,-1 0-1 0 0,0 0 1 0 0,1 0 0 0 0,-1 0 0 0 0,1 0 0 0 0,-1 1 0 0 0,0-1 0 0 0,1 0 0 0 0,-1 0 0 0 0,0 1 0 0 0,1-1 0 0 0,-1 0 0 0 0,0 0 0 0 0,1 1 0 0 0,-1-1 0 0 0,0 0 0 0 0,0 1 0 0 0,1-1 0 0 0,-1 0 0 0 0,0 1 0 0 0,0-1 0 0 0,1 1 0 0 0,-1-1 0 0 0,0 0 0 0 0,0 1 0 0 0,0-1 0 0 0,0 1 0 0 0,0-1 0 0 0,0 1 0 0 0,0-1 0 0 0,0 0 0 0 0,0 1 15 0 0,3 5-228 0 0,0 0 1 0 0,0 0-1 0 0,1 0 0 0 0,-1-1 0 0 0,1 0 1 0 0,0 1-1 0 0,1-2 0 0 0,-1 1 0 0 0,1 0 0 0 0,0-1 1 0 0,0 0-1 0 0,1 0 0 0 0,0 0 228 0 0,49 28-8297 0 0,-39-24 3936 0 0,-3-1-1619 0 0</inkml:trace>
  <inkml:trace contextRef="#ctx0" brushRef="#br0" timeOffset="1806.081">2456 1132 896 0 0,'0'0'2669'0'0,"0"0"-518"0"0,0 0-189 0 0,0 0 78 0 0,0 0 75 0 0,0 0-150 0 0,0 0-378 0 0,0 0-415 0 0,0 0-288 0 0,9-32-182 0 0,30-98-156 0 0,33-32 759 0 0,-56 135-1117 0 0,2 1 1 0 0,1 1-1 0 0,1 1 1 0 0,1 1-1 0 0,20-17-188 0 0,-37 36 8 0 0,-4 3-9 0 0,1 0-1 0 0,-1 0 1 0 0,1-1-1 0 0,-1 1 1 0 0,1 0-1 0 0,-1 0 1 0 0,1 0-1 0 0,0 1 1 0 0,0-1-1 0 0,0 0 1 0 0,-1 0-1 0 0,1 0 1 0 0,0 0-1 0 0,0 1 1 0 0,0-1-1 0 0,0 0 1 0 0,0 1-1 0 0,0-1 1 0 0,0 1-1 0 0,0-1 0 0 0,1 1 1 0 0,-1 0-1 0 0,0-1 1 0 0,0 1-1 0 0,0 0 1 0 0,0 0-1 0 0,1 0 1 0 0,-1 0-1 0 0,0 0 1 0 0,0 0-1 0 0,0 0 1 0 0,1 0-1 0 0,-1 0 1 0 0,0 1-1 0 0,0-1 1 0 0,0 0-1 0 0,0 1 1 0 0,0-1-1 0 0,0 1 1 0 0,0 0-1 0 0,0-1 0 0 0,0 1 1 0 0,0-1-1 0 0,0 1 1 0 0,0 0-1 0 0,0 0 1 0 0,0 0-1 0 0,0 0 1 0 0,-1 0-1 0 0,1-1 1 0 0,0 1-1 0 0,-1 0 1 0 0,1 1-1 0 0,-1-1 1 0 0,1 0-1 0 0,-1 0 1 0 0,1 0-1 0 0,-1 0 1 0 0,0 0-1 0 0,1 0 1 0 0,-1 1-1 0 0,0-1 1 0 0,0 0-1 0 0,0 0 0 0 0,0 0 1 0 0,0 0-1 0 0,0 1 1 0 0,0-1-1 0 0,-1 0 1 0 0,1 0 1 0 0,-7 134 261 0 0,6-131-253 0 0,0-2-6 0 0,0 0 0 0 0,0 0 0 0 0,1 0 0 0 0,-1 0 0 0 0,0 0 0 0 0,1 1 0 0 0,-1-1 0 0 0,1 0 0 0 0,0 0 0 0 0,-1 0 0 0 0,1 0 0 0 0,0 0 0 0 0,1 1 0 0 0,-1-1 0 0 0,0 0 0 0 0,0 0 0 0 0,1 0 0 0 0,0 0 0 0 0,-1 0 0 0 0,1 0 0 0 0,0 0 0 0 0,0 0 0 0 0,0 0 0 0 0,0 0 0 0 0,0 0 0 0 0,0 0 0 0 0,1-1 0 0 0,-1 1 0 0 0,1 0 0 0 0,-1-1 0 0 0,1 1 0 0 0,0-1 0 0 0,-1 0 0 0 0,1 0 0 0 0,0 1 0 0 0,0-1 0 0 0,0 0 0 0 0,0 0 0 0 0,0-1 0 0 0,1 1-2 0 0,6-1 85 0 0,0 0 0 0 0,0-1 0 0 0,-1 0 0 0 0,1-1 0 0 0,0 0 0 0 0,-1-1 0 0 0,1 0 0 0 0,-1 0 0 0 0,0 0 0 0 0,0-1 0 0 0,4-3-85 0 0,166-92 607 0 0,-172 96-604 0 0,0 0 1 0 0,1 0 0 0 0,0 1-1 0 0,-1 0 1 0 0,1 0-1 0 0,0 0 1 0 0,0 1 0 0 0,0 0-1 0 0,0 1 1 0 0,0-1-1 0 0,0 1 1 0 0,0 0 0 0 0,6 2-4 0 0,-12-1 1 0 0,1 1 1 0 0,0-1 0 0 0,0 1 0 0 0,-1-1 0 0 0,1 1-1 0 0,-1 0 1 0 0,1-1 0 0 0,-1 1 0 0 0,0 0 0 0 0,0 0-1 0 0,0 0 1 0 0,0 0 0 0 0,0 0 0 0 0,0 0 0 0 0,0 1-1 0 0,-1-1 1 0 0,1 0 0 0 0,-1 0 0 0 0,0 0 0 0 0,1 1-1 0 0,-1-1 1 0 0,0 2-2 0 0,1 1 5 0 0,4 197-116 0 0,16-165-1374 0 0,-8-31-1719 0 0,2-5-3591 0 0,-9-1-821 0 0</inkml:trace>
  <inkml:trace contextRef="#ctx0" brushRef="#br0" timeOffset="2518.02">3446 701 4369 0 0,'0'0'2292'0'0,"0"0"-922"0"0,0 0-344 0 0,0 0 187 0 0,0 0 245 0 0,0 0 86 0 0,0 0-210 0 0,0 0-321 0 0,0 0-210 0 0,0 0-123 0 0,0 0-52 0 0,0 0-53 0 0,0 0-73 0 0,11 35-114 0 0,32 111-99 0 0,-32-44 105 0 0,-13-73-339 0 0,0-1 0 0 0,-2 1 0 0 0,-1-1 0 0 0,-1 0 0 0 0,-2-1 1 0 0,-1 1-1 0 0,0-2 0 0 0,-8 12-55 0 0,13-29 31 0 0,0 0 0 0 0,-1-1 0 0 0,0 0 0 0 0,0 1 0 0 0,-1-2 0 0 0,0 1 0 0 0,-1-1 0 0 0,1 0 0 0 0,-2 0 0 0 0,1-1 0 0 0,-2 1-31 0 0,9-6 10 0 0,-1-1-1 0 0,1 1 1 0 0,0-1-1 0 0,-1 0 0 0 0,1 1 1 0 0,-1-1-1 0 0,1 1 0 0 0,-1-1 1 0 0,1 0-1 0 0,-1 0 0 0 0,1 1 1 0 0,-1-1-1 0 0,0 0 1 0 0,1 0-1 0 0,-1 0 0 0 0,1 1 1 0 0,-1-1-1 0 0,0 0 0 0 0,1 0 1 0 0,-1 0-1 0 0,0 0 1 0 0,1 0-1 0 0,-1 0 0 0 0,1 0 1 0 0,-1 0-1 0 0,0-1 0 0 0,1 1 1 0 0,-1 0-1 0 0,1 0 1 0 0,-1 0-1 0 0,1-1 0 0 0,-1 1 1 0 0,0 0-1 0 0,1-1 0 0 0,-1 1 1 0 0,1 0-1 0 0,-1-1 1 0 0,1 1-1 0 0,0-1 0 0 0,-1 1 1 0 0,1-1-1 0 0,-1 1 0 0 0,1-1 1 0 0,0 1-1 0 0,-1-1 0 0 0,1 1 1 0 0,0-1-1 0 0,0 1 1 0 0,-1-1-1 0 0,1 1 0 0 0,0-1 1 0 0,0 0-1 0 0,0 1 0 0 0,0-1 1 0 0,0 1-1 0 0,0-1 1 0 0,0 0-1 0 0,0 1-9 0 0,0-43-26 0 0,1 37 33 0 0,2-10-12 0 0,1 0 1 0 0,1 1 0 0 0,0-1-1 0 0,1 1 1 0 0,1 1 0 0 0,0-1-1 0 0,1 1 1 0 0,0 0 0 0 0,5-4 4 0 0,6-14-1 0 0,13-24-4 0 0,3 2 0 0 0,2 1 0 0 0,3 2 0 0 0,11-9 5 0 0,-41 47 8 0 0,2 1 1 0 0,-1 1-1 0 0,2 0 1 0 0,-1 1-1 0 0,1 0 1 0 0,1 1 0 0 0,0 0-1 0 0,0 1 1 0 0,1 1-1 0 0,0 0 1 0 0,0 1 0 0 0,0 0-1 0 0,1 2 1 0 0,0 0-1 0 0,0 0 1 0 0,0 2 0 0 0,0 0-1 0 0,9 0-8 0 0,-22 3 21 0 0,0-1 0 0 0,0 1-1 0 0,0 0 1 0 0,-1 0 0 0 0,1 0 0 0 0,0 0-1 0 0,-1 1 1 0 0,1-1 0 0 0,-1 1 0 0 0,0 0-1 0 0,1 0 1 0 0,-1-1 0 0 0,0 1 0 0 0,0 1 0 0 0,0-1-1 0 0,0 0 1 0 0,-1 0 0 0 0,1 1 0 0 0,-1-1-1 0 0,1 1 1 0 0,-1-1 0 0 0,0 1 0 0 0,0 0-1 0 0,0-1 1 0 0,0 1 0 0 0,0 0 0 0 0,-1 0-1 0 0,1 0 1 0 0,-1 0 0 0 0,0-1 0 0 0,0 2-21 0 0,-8 92 543 0 0,4-81-508 0 0,0-1 0 0 0,-1 0 1 0 0,-1 0-1 0 0,0 0 0 0 0,-1 0 0 0 0,-1-1 0 0 0,0 0 0 0 0,0-1 0 0 0,-2 0 1 0 0,1 0-1 0 0,-1-1 0 0 0,-1 0 0 0 0,0-1 0 0 0,-1 0 0 0 0,0-1 0 0 0,0 0 0 0 0,-1-1 1 0 0,0 0-1 0 0,0-1 0 0 0,-1-1 0 0 0,0 0 0 0 0,0 0 0 0 0,-3-1-35 0 0,-106 6-1036 0 0,120-11 881 0 0,-1 0-1 0 0,1 0 1 0 0,0 0-1 0 0,0-1 1 0 0,0 0 0 0 0,-1 1-1 0 0,1-1 1 0 0,0-1-1 0 0,0 1 1 0 0,0 0-1 0 0,1-1 1 0 0,-1 1 0 0 0,0-1-1 0 0,0 0 1 0 0,1 0-1 0 0,-1 0 1 0 0,1 0-1 0 0,0 0 1 0 0,-1-1 0 0 0,1 1-1 0 0,0-1 1 0 0,0 0-1 0 0,1 1 1 0 0,-1-1 0 0 0,1 0-1 0 0,-1 0 1 0 0,0-3 155 0 0,0 1-874 0 0,0-1 1 0 0,1 1-1 0 0,0-1 1 0 0,0 0-1 0 0,0 0 1 0 0,1 1-1 0 0,0-1 1 0 0,0 0 0 0 0,0 0-1 0 0,1 1 1 0 0,-1-1-1 0 0,2 0 1 0 0,-1 1-1 0 0,0-1 1 0 0,2-1 873 0 0,4-9-4940 0 0</inkml:trace>
  <inkml:trace contextRef="#ctx0" brushRef="#br0" timeOffset="2770.934">4286 93 10690 0 0,'0'0'1302'0'0,"0"0"-489"0"0,0 0-38 0 0,0 0 359 0 0,0 0 347 0 0,0 0 124 0 0,0 0-192 0 0,0 0-367 0 0,0 0-298 0 0,-4 33-197 0 0,-11 107-152 0 0,-24 63 638 0 0,-16 201-2444 0 0,50-385-2341 0 0,3-16-1139 0 0,0-2-3833 0 0,2-1 4488 0 0</inkml:trace>
  <inkml:trace contextRef="#ctx0" brushRef="#br0" timeOffset="3065.745">4304 822 0 0 0,'0'0'388'0'0,"0"0"916"0"0,0 0 402 0 0,0 0 226 0 0,0 0 214 0 0,0 0 65 0 0,0 0-86 0 0,0 0-141 0 0,32 16-175 0 0,100 48-194 0 0,-57-47 394 0 0,-60-18-1467 0 0,-4 1-383 0 0,0-1 0 0 0,1 0 1 0 0,-1-1-1 0 0,0 0 0 0 0,-1-1 0 0 0,1 0 1 0 0,0 0-1 0 0,-1-1 0 0 0,0-1 0 0 0,0 0 1 0 0,0 0-1 0 0,0-1 0 0 0,-1 0 0 0 0,0-1 1 0 0,0 1-1 0 0,-1-2 0 0 0,0 0 0 0 0,0 0 1 0 0,-1 0-1 0 0,0-1 0 0 0,0 0 0 0 0,-1 0 1 0 0,0 0-1 0 0,-1-1 0 0 0,0 0 0 0 0,0 0 1 0 0,-1-1-1 0 0,-1 1 0 0 0,0-1 0 0 0,0 0 1 0 0,-1 0-1 0 0,0 0 0 0 0,-1 0 0 0 0,0-2-159 0 0,-1 10-23 0 0,0-1 0 0 0,0 1 0 0 0,-1 0-1 0 0,1 0 1 0 0,-1-1 0 0 0,0 1 0 0 0,0 0 0 0 0,0 0-1 0 0,0 0 1 0 0,-1 0 0 0 0,1 0 0 0 0,-1 0-1 0 0,0 0 1 0 0,0 1 0 0 0,0-1 0 0 0,0 1-1 0 0,0-1 1 0 0,0 1 0 0 0,-1 0 0 0 0,1-1 0 0 0,-1 1-1 0 0,0 1 1 0 0,1-1 0 0 0,-1 0 0 0 0,0 1-1 0 0,0-1 1 0 0,0 1 0 0 0,0 0 0 0 0,0 0-1 0 0,-1 0 1 0 0,1 0 0 0 0,0 1 0 0 0,-1-1 23 0 0,-4 0-80 0 0,-1 0 1 0 0,0 0-1 0 0,-1 1 1 0 0,1 0 0 0 0,0 1-1 0 0,0-1 1 0 0,0 2-1 0 0,1-1 1 0 0,-1 2-1 0 0,0-1 1 0 0,-7 4 79 0 0,-2 2-83 0 0,1 2 1 0 0,0 0-1 0 0,1 1 1 0 0,0 0-1 0 0,1 1 0 0 0,0 1 1 0 0,1 0-1 0 0,1 2 1 0 0,0-1-1 0 0,0 1 0 0 0,2 1 1 0 0,0 0-1 0 0,1 1 1 0 0,0 0-1 0 0,-1 7 83 0 0,7-17-88 0 0,0 0 1 0 0,1 0-1 0 0,0 1 1 0 0,1-1-1 0 0,0 1 0 0 0,0-1 1 0 0,0 1-1 0 0,1 0 1 0 0,1 0-1 0 0,-1 0 0 0 0,1 0 1 0 0,0-1-1 0 0,1 1 0 0 0,0 0 1 0 0,0 0-1 0 0,0 0 1 0 0,1-1-1 0 0,1 1 0 0 0,-1-1 1 0 0,1 1-1 0 0,0-1 0 0 0,1 0 1 0 0,0 0-1 0 0,0-1 1 0 0,0 1-1 0 0,1-1 0 0 0,0 0 1 0 0,0 0-1 0 0,1 0 1 0 0,1 1 87 0 0,8 2-407 0 0,1 0 1 0 0,0 0 0 0 0,1-2-1 0 0,-1 0 1 0 0,1-1-1 0 0,1-1 1 0 0,-1 0 0 0 0,1-1-1 0 0,0-1 1 0 0,0-1 0 0 0,0 0-1 0 0,7-2 407 0 0,79 2-9200 0 0,-97-2 8184 0 0,16 0-3569 0 0</inkml:trace>
  <inkml:trace contextRef="#ctx0" brushRef="#br0" timeOffset="4039.733">5611 336 2665 0 0,'0'0'1217'0'0,"0"0"-559"0"0,0 0-312 0 0,0 0 148 0 0,0 0 439 0 0,0 0 438 0 0,0 0 218 0 0,0 0 4 0 0,0 0-122 0 0,0 0-142 0 0,0 0-112 0 0,0 0-105 0 0,38-2-138 0 0,118-8-149 0 0,-148 10-739 0 0,-1-1 0 0 0,1 0 0 0 0,-1 0 0 0 0,0 0 0 0 0,1-1 0 0 0,-1 0 0 0 0,0-1 0 0 0,0 1 0 0 0,0-1 0 0 0,0-1 0 0 0,-1 1 0 0 0,3-3-86 0 0,7-4 203 0 0,17-9-4 0 0,-1-1-1 0 0,-1-1 0 0 0,0-2 0 0 0,-2-1 0 0 0,-1-2 0 0 0,-1 0 0 0 0,14-20-198 0 0,-9-3 762 0 0,-32 49-641 0 0,0 5-163 0 0,-27 139-61 0 0,7 1 0 0 0,3 53 103 0 0,11-82-263 0 0,-5-1 1 0 0,-11 40 262 0 0,19-140-151 0 0,0 0 1 0 0,-1 0-1 0 0,0-1 1 0 0,-1 1-1 0 0,-1-1 1 0 0,0-1-1 0 0,-1 1 1 0 0,0-1-1 0 0,-1 0 1 0 0,-1-1-1 0 0,0 1 1 0 0,-1-2 0 0 0,0 1-1 0 0,0-2 1 0 0,-1 1-1 0 0,-1-1 1 0 0,0-1-1 0 0,-11 7 151 0 0,7-7-120 0 0,-1-1-1 0 0,0 0 0 0 0,0-1 1 0 0,0-1-1 0 0,-1-1 1 0 0,0 0-1 0 0,0-1 0 0 0,-1-1 1 0 0,1-1-1 0 0,-1-1 1 0 0,1 0-1 0 0,-12-2 121 0 0,26 1 21 0 0,0-1 0 0 0,-1 1 0 0 0,1-1 0 0 0,0 0-1 0 0,0 0 1 0 0,0-1 0 0 0,-1 1 0 0 0,2-1 0 0 0,-1 0 0 0 0,0 0 0 0 0,0 0 0 0 0,1-1-1 0 0,-1 1 1 0 0,1-1 0 0 0,-1 0 0 0 0,1 0 0 0 0,0 0 0 0 0,0 0 0 0 0,1 0-1 0 0,-1-1 1 0 0,1 1 0 0 0,-1-1 0 0 0,1 0 0 0 0,0 0 0 0 0,1 0 0 0 0,-1 0 0 0 0,1 0-1 0 0,-1 0 1 0 0,1 0 0 0 0,0 0 0 0 0,1-1 0 0 0,-1 1 0 0 0,1 0 0 0 0,0-1-1 0 0,0 1 1 0 0,0 0 0 0 0,1 0 0 0 0,-1-1 0 0 0,1 1 0 0 0,0 0 0 0 0,0 0-1 0 0,1 0 1 0 0,-1 0 0 0 0,1 0 0 0 0,2-4-21 0 0,20-26 169 0 0,2 1 1 0 0,1 2-1 0 0,2 1 1 0 0,1 0-1 0 0,1 3 0 0 0,1 0 1 0 0,1 2-1 0 0,2 2 0 0 0,0 1 1 0 0,33-14-170 0 0,-34 18-94 0 0,0 2 0 0 0,0 2 0 0 0,2 1 0 0 0,0 2 0 0 0,16-2 94 0 0,48-6-3608 0 0,-32 15-7976 0 0,-54 4 8243 0 0</inkml:trace>
  <inkml:trace contextRef="#ctx0" brushRef="#br0" timeOffset="4297.899">6686 605 848 0 0,'0'0'3597'0'0,"0"0"-1307"0"0,0 0-481 0 0,0 0-16 0 0,0 0-25 0 0,0 0-151 0 0,0 0-281 0 0,0 0-324 0 0,0 0-280 0 0,0 0-236 0 0,-30 33-165 0 0,-94 101-134 0 0,121-132-190 0 0,0 0-1 0 0,0 0 0 0 0,0 1 0 0 0,0-1 0 0 0,1 1 0 0 0,-1 0 0 0 0,1 0 0 0 0,0 0 0 0 0,0 0 0 0 0,0 0 0 0 0,0 0 0 0 0,1 0 1 0 0,-1 0-1 0 0,1 1 0 0 0,-1-1 0 0 0,1 1 0 0 0,1-1 0 0 0,-1 1 0 0 0,0 0 0 0 0,1-1 0 0 0,0 3-6 0 0,0 5 15 0 0,-1-6 12 0 0,1 1 1 0 0,0-1-1 0 0,0 1 0 0 0,0-1 0 0 0,0 1 1 0 0,1-1-1 0 0,0 0 0 0 0,0 1 0 0 0,0-1 0 0 0,1 0 1 0 0,0 1-1 0 0,0-1 0 0 0,0 0 0 0 0,0 0 1 0 0,1-1-1 0 0,0 1 0 0 0,0 0 0 0 0,0-1 1 0 0,1 0-1 0 0,0 0 0 0 0,-1 0 0 0 0,1 0 1 0 0,1 0-1 0 0,-1-1 0 0 0,0 0 0 0 0,1 0 0 0 0,0 0 1 0 0,0 0-1 0 0,0-1 0 0 0,0 0 0 0 0,0 0-27 0 0,1-1 124 0 0,1 0-1 0 0,-1 0 0 0 0,1 0 1 0 0,0-1-1 0 0,-1 0 1 0 0,1-1-1 0 0,0 1 0 0 0,-1-1 1 0 0,1-1-1 0 0,-1 1 0 0 0,1-1 1 0 0,-1 0-1 0 0,0 0 0 0 0,0-1 1 0 0,0 0-1 0 0,0 0 1 0 0,0 0-1 0 0,-1-1 0 0 0,1 0 1 0 0,-1 0-1 0 0,0 0 0 0 0,0-1 1 0 0,2-3-124 0 0,4-3 144 0 0,0-1 0 0 0,-1 0 0 0 0,-1 0-1 0 0,0-1 1 0 0,-1-1 0 0 0,0 1 0 0 0,-1-1 0 0 0,0-1 0 0 0,2-7-144 0 0,-5 10-126 0 0,0 1 1 0 0,-1-1-1 0 0,0 0 0 0 0,0 0 0 0 0,-1 0 0 0 0,-1 0 0 0 0,0 0 1 0 0,-1 0-1 0 0,0-1 0 0 0,-1 1 0 0 0,0 0 0 0 0,-1 0 0 0 0,-1 0 1 0 0,0 0-1 0 0,0 0 0 0 0,-1 1 0 0 0,-5-11 126 0 0,-13 7-4374 0 0,4 15-4325 0 0,12 3 965 0 0</inkml:trace>
  <inkml:trace contextRef="#ctx0" brushRef="#br0" timeOffset="4539.986">7014 1010 6489 0 0,'0'0'1925'0'0,"0"0"-66"0"0,0 0 157 0 0,0 0 1 0 0,0 0-232 0 0,0 0-360 0 0,0 0-356 0 0,0 0-221 0 0,0 0-129 0 0,0 0-121 0 0,8-36-123 0 0,24-111-90 0 0,9 24 227 0 0,-33 108-673 0 0,0 0-1 0 0,1 1 1 0 0,0 0-1 0 0,2 0 0 0 0,-1 1 1 0 0,2 0-1 0 0,0 1 1 0 0,0 0-1 0 0,1 1 1 0 0,0 1-1 0 0,11-7 62 0 0,63-13-7669 0 0,-75 29 1879 0 0,-4 1-2296 0 0</inkml:trace>
  <inkml:trace contextRef="#ctx0" brushRef="#br0" timeOffset="5227.016">8117 123 1832 0 0,'0'0'3936'0'0,"0"0"-2004"0"0,0 0-794 0 0,0 0-50 0 0,0 0 222 0 0,0 0 254 0 0,0 0 72 0 0,0 0-166 0 0,0 0-306 0 0,0 0-271 0 0,0 0-197 0 0,0 32-106 0 0,3 103-32 0 0,-15 173 1666 0 0,-41 67-1784 0 0,35-327-1284 0 0,6-53-7559 0 0,8-5-1207 0 0,4 3 5996 0 0</inkml:trace>
  <inkml:trace contextRef="#ctx0" brushRef="#br0" timeOffset="5522.048">7701 145 768 0 0,'0'0'2433'0'0,"0"0"-754"0"0,0 0-214 0 0,0 0 180 0 0,0 0 183 0 0,0 0-21 0 0,0 0-312 0 0,0 0-452 0 0,0 0-359 0 0,0 0-140 0 0,0 0 6 0 0,0 0 55 0 0,20-9 71 0 0,69-25 23 0 0,9 21 767 0 0,-67 13-1110 0 0,512-28 1426 0 0,-363 13-3648 0 0,-1-3-3319 0 0,-139 13-801 0 0,-11 2-2502 0 0</inkml:trace>
  <inkml:trace contextRef="#ctx0" brushRef="#br0" timeOffset="11160.024">0 1540 0 0 0,'0'0'611'0'0,"34"-3"98"0"0,106-12-14 0 0,62 11 2066 0 0,-13 6-1169 0 0,326-11-60 0 0,-148-13-567 0 0,149-3 370 0 0,326-35 594 0 0,-527 51-432 0 0,69 17-1497 0 0,74-11 1453 0 0,207-26-233 0 0,-121 25-286 0 0,-73 7-238 0 0,310-6-250 0 0,-323-16-105 0 0,-132-5-153 0 0,-6 5-107 0 0,-3-3-11 0 0,-113 18-48 0 0,-130 12-609 0 0,-47 5-9246 0 0,-24-12 1696 0 0</inkml:trace>
  <inkml:trace contextRef="#ctx0" brushRef="#br0" timeOffset="13456.723">8849 749 6441 0 0,'0'0'1227'0'0,"0"0"-460"0"0,0 0-455 0 0,0 0-74 0 0,0 0 354 0 0,0 0 476 0 0,0 0 334 0 0,0 0 53 0 0,0 0-274 0 0,0 0-402 0 0,0 0-352 0 0,0 4-214 0 0,-2 5-793 0 0,1 23 1370 0 0,5-25-3959 0 0,6-4-3725 0 0,-6-3 645 0 0</inkml:trace>
  <inkml:trace contextRef="#ctx0" brushRef="#br0" timeOffset="13706.904">8908 281 11891 0 0,'0'0'-72'0'0,"0"0"-313"0"0,0 0-223 0 0,0 0 0 0 0,0 0 72 0 0,0 0-120 0 0,0 0-504 0 0,0 0-921 0 0,0 0-1247 0 0,0 0 871 0 0</inkml:trace>
</inkml:ink>
</file>

<file path=ppt/ink/ink5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5.3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0 7618 0 0,'0'0'1807'0'0,"0"0"-255"0"0,0 0-32 0 0,0 0 13 0 0,0 0-130 0 0,0 0-284 0 0,0 0-337 0 0,0 0-275 0 0,0 0-203 0 0,0 0-130 0 0,0 0-116 0 0,0 0-70 0 0,0 0-41 0 0,-22 14-27 0 0,-67 41-20 0 0,68-27-70 0 0,23-26 141 0 0,60 46-428 0 0,-29-29 366 0 0,-28-17 93 0 0,0 0-1 0 0,0 0 0 0 0,0 0 0 0 0,0 0 0 0 0,0 1 0 0 0,-1 0 0 0 0,1 0 0 0 0,-1 0 0 0 0,0 1 0 0 0,0 0 0 0 0,0-1 0 0 0,0 1 0 0 0,-1 0 0 0 0,0 1 0 0 0,0-1 0 0 0,0 1 0 0 0,0-1 0 0 0,0 1 0 0 0,-1 0 0 0 0,0 0 1 0 0,0 0-1 0 0,-1 0 0 0 0,1 0 0 0 0,-1 1 0 0 0,0 1-1 0 0,-1-2 37 0 0,0 0 0 0 0,0-1 0 0 0,0 1 0 0 0,-1-1 0 0 0,0 1 0 0 0,0-1 0 0 0,0 1 0 0 0,-1-1 0 0 0,1 0 0 0 0,-1 0 0 0 0,0 1 0 0 0,0-1 0 0 0,-1-1 0 0 0,1 1 0 0 0,-1 0 0 0 0,0 0 0 0 0,0-1 0 0 0,0 0 0 0 0,0 1 0 0 0,-1-1 0 0 0,1 0 0 0 0,-1-1 0 0 0,0 1 0 0 0,0-1 0 0 0,0 0 0 0 0,0 1 0 0 0,-4 0-37 0 0,-3 1-245 0 0,1 0 0 0 0,-1-1 0 0 0,0 0 0 0 0,0 0-1 0 0,0-2 1 0 0,0 1 0 0 0,0-1 0 0 0,-1-1 0 0 0,1 0 0 0 0,0-1 0 0 0,-10-1 245 0 0,7-3-3361 0 0,7-1-3169 0 0,4 3 706 0 0</inkml:trace>
</inkml:ink>
</file>

<file path=ppt/ink/ink5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5.7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7650 0 0,'0'0'1152'0'0,"0"0"-479"0"0,0 0-179 0 0,0 0 255 0 0,0 0 368 0 0,0 0 232 0 0,0 0 31 0 0,0 0-153 0 0,0 0-209 0 0,0 0-193 0 0,0 0-119 0 0,11 36-106 0 0,35 113-119 0 0,-26-36 234 0 0,-13-27-454 0 0,-4-1 0 0 0,-4 1 0 0 0,-6 33-261 0 0,7-113-126 0 0,-1 1 1 0 0,0-1-1 0 0,0 1 0 0 0,0-1 0 0 0,-1 0 1 0 0,0 1-1 0 0,0-1 0 0 0,-1 0 0 0 0,1 0 1 0 0,-1 0-1 0 0,-1-1 0 0 0,1 1 1 0 0,-1-1-1 0 0,-1 2 126 0 0,-3-3-2782 0 0,1-7-8087 0 0,5 2 5361 0 0</inkml:trace>
  <inkml:trace contextRef="#ctx0" brushRef="#br0" timeOffset="266.141">295 258 6097 0 0,'0'0'1479'0'0,"0"0"-317"0"0,0 0-7 0 0,0 0 204 0 0,0 0 130 0 0,0 0-75 0 0,0 0-248 0 0,0 0-249 0 0,-32 22-187 0 0,-95 68-154 0 0,79-55 264 0 0,47-33-812 0 0,1 0 1 0 0,0-1-1 0 0,0 1 1 0 0,0 0-1 0 0,0-1 1 0 0,0 1-1 0 0,0 0 1 0 0,0-1 0 0 0,0 1-1 0 0,1 0 1 0 0,-1-1-1 0 0,1 1 1 0 0,-1-1-1 0 0,1 1 1 0 0,-1-1-1 0 0,1 1 1 0 0,0-1-1 0 0,0 1 1 0 0,0-1-1 0 0,0 0 1 0 0,0 1-1 0 0,0-1 1 0 0,0 0-1 0 0,0 0 1 0 0,1 0-1 0 0,-1 0 1 0 0,0 0-1 0 0,1 0 1 0 0,-1 0-1 0 0,1 0 1 0 0,-1-1-1 0 0,1 1 1 0 0,-1 0-1 0 0,1-1 1 0 0,0 1-1 0 0,-1-1 1 0 0,1 0-1 0 0,-1 0 1 0 0,1 1-1 0 0,0-1 1 0 0,-1 0-1 0 0,1 0-28 0 0,10 5 193 0 0,-1-1-90 0 0,0 0 0 0 0,0 1 1 0 0,-1 1-1 0 0,0 0 1 0 0,0 0-1 0 0,0 1 0 0 0,-1 0 1 0 0,0 1-1 0 0,0 0 0 0 0,-1 1 1 0 0,0-1-1 0 0,0 1 1 0 0,-1 1-1 0 0,-1 0 0 0 0,1 0 1 0 0,-1 0-1 0 0,0 2-103 0 0,21 43 120 0 0,2-50-3820 0 0,-11-7-6728 0 0,-13-1 2905 0 0</inkml:trace>
</inkml:ink>
</file>

<file path=ppt/ink/ink5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4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10754 0 0,'0'0'1429'0'0,"0"0"-752"0"0,0 0-436 0 0,0 0-98 0 0,0 0 95 0 0,0 0 200 0 0,0 0 169 0 0,0 0 75 0 0,0 0-17 0 0,0 0-89 0 0,0 0-106 0 0,-4 26-108 0 0,-12 83-67 0 0,5 113 481 0 0,13-153-650 0 0,-1 249-1863 0 0,-17-257-1862 0 0,-1-24-4440 0 0,14-29 2935 0 0</inkml:trace>
  <inkml:trace contextRef="#ctx0" brushRef="#br0" timeOffset="399.404">1 93 8546 0 0,'0'0'656'0'0,"0"0"-275"0"0,0 0-85 0 0,0 0 250 0 0,0 0 294 0 0,0 0 136 0 0,0 0-49 0 0,0 0-185 0 0,0 0-194 0 0,32-11-85 0 0,108-33-61 0 0,-132 41-350 0 0,1 0 0 0 0,0 1 0 0 0,0 0 0 0 0,0 1 0 0 0,0 0 0 0 0,0 0 0 0 0,0 1-1 0 0,0 0 1 0 0,0 1 0 0 0,0 0 0 0 0,3 1-52 0 0,6 1 96 0 0,22 2 55 0 0,-1 2 0 0 0,0 1 0 0 0,0 2 0 0 0,0 2 0 0 0,-2 2 1 0 0,0 1-1 0 0,34 20-151 0 0,-62-30 15 0 0,1 1 1 0 0,-1 0 0 0 0,-1 0-1 0 0,1 1 1 0 0,-1 1 0 0 0,0-1 0 0 0,-1 1-1 0 0,0 1 1 0 0,0-1 0 0 0,-1 1-1 0 0,0 0 1 0 0,0 0 0 0 0,-1 1-1 0 0,0 0 1 0 0,-1 0 0 0 0,0 0 0 0 0,-1 1-1 0 0,0-1 1 0 0,0 1 0 0 0,-1-1-1 0 0,-1 1 1 0 0,0 4-16 0 0,0-2 51 0 0,-1-1-1 0 0,-1 1 1 0 0,0-1-1 0 0,-1 1 0 0 0,0-1 1 0 0,-1 0-1 0 0,0 0 1 0 0,-1 0-1 0 0,-1 0 1 0 0,0 0-1 0 0,0-1 1 0 0,-1 0-1 0 0,0 0 1 0 0,-6 7-51 0 0,-11 11 32 0 0,-1 0 0 0 0,-2-1 0 0 0,-1-2 0 0 0,-1 0 0 0 0,0-2 0 0 0,-2-2 0 0 0,-1 0 0 0 0,-1-2 0 0 0,-1-1 0 0 0,0-2 0 0 0,-1-1 0 0 0,-1-2 0 0 0,-29 8-32 0 0,-55-6-1314 0 0,118-16 1204 0 0,1 0 1 0 0,-1 0-1 0 0,0 0 0 0 0,1 0 0 0 0,-1 0 0 0 0,1 0 0 0 0,-1 0 0 0 0,0 0 1 0 0,1 0-1 0 0,-1 0 0 0 0,1 0 0 0 0,-1-1 0 0 0,1 1 0 0 0,-1 0 0 0 0,0 0 1 0 0,1-1-1 0 0,-1 1 0 0 0,1 0 0 0 0,-1-1 0 0 0,1 1 0 0 0,-1 0 0 0 0,1-1 1 0 0,0 1-1 0 0,-1-1 0 0 0,1 1 0 0 0,-1-1 0 0 0,1 1 0 0 0,0-1 0 0 0,-1 1 0 0 0,1-1 1 0 0,0 1-1 0 0,0-1 0 0 0,-1 1 0 0 0,1-1 0 0 0,0 1 0 0 0,0-1 0 0 0,0 0 1 0 0,0 1-1 0 0,0-1 0 0 0,0 1 0 0 0,0-1 0 0 0,0 0 0 0 0,0 1 0 0 0,0-1 1 0 0,0 1-1 0 0,0-1 0 0 0,0 0 0 0 0,0 1 0 0 0,1-1 0 0 0,-1 1 0 0 0,0-1 1 0 0,0 1-1 0 0,1-1 0 0 0,-1 1 0 0 0,0-1 0 0 0,1 1 0 0 0,-1-1 0 0 0,1 1 0 0 0,-1-1 1 0 0,1 1 109 0 0,23-31-7702 0 0,-10 19 5233 0 0,-4 1 2029 0 0</inkml:trace>
  <inkml:trace contextRef="#ctx0" brushRef="#br0" timeOffset="674.454">912 619 2104 0 0,'0'0'2124'0'0,"0"0"-507"0"0,0 0-251 0 0,0 0 13 0 0,0 0 36 0 0,0 0-110 0 0,0 0-220 0 0,0 0-319 0 0,0 0-313 0 0,0 0-195 0 0,0 0-112 0 0,0 0-68 0 0,0 0-56 0 0,4 31-50 0 0,12 92-99 0 0,-8-93-625 0 0,1-33-2981 0 0,-6-5-1950 0 0,-1 1 1888 0 0</inkml:trace>
  <inkml:trace contextRef="#ctx0" brushRef="#br0" timeOffset="823.867">914 236 9410 0 0,'0'0'1224'0'0,"0"0"-784"0"0,0 0-720 0 0,0 0-336 0 0,0 0 0 0 0,0 0 112 0 0,0 0 88 0 0,0 0-8 0 0,0 0-560 0 0,0 0-1193 0 0,0 0-1200 0 0,0 0 1697 0 0</inkml:trace>
</inkml:ink>
</file>

<file path=ppt/ink/ink5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9.8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1 513 0 0 0,'0'0'1491'0'0,"0"0"-29"0"0,0 0-185 0 0,0 0-178 0 0,20-7-165 0 0,66-22-79 0 0,-75 25-522 0 0,0-1 1 0 0,0 1 0 0 0,-1-2 0 0 0,0 0 0 0 0,1 0 0 0 0,-2-1-1 0 0,1 0 1 0 0,-1-1 0 0 0,3-3-334 0 0,14-12 636 0 0,-4 8-373 0 0,-1-2 0 0 0,-1 0-1 0 0,-1-1 1 0 0,-1-1-1 0 0,0-1 1 0 0,-1-1 0 0 0,-1 0-1 0 0,-2-1 1 0 0,0-1 0 0 0,-1 0-1 0 0,-1 0 1 0 0,-1-2-1 0 0,-1 0-262 0 0,-9 23-34 0 0,1-1-1 0 0,-1 1 1 0 0,0-1-1 0 0,1 1 1 0 0,-1-1-1 0 0,-1 0 1 0 0,1 1-1 0 0,0-1 1 0 0,-1 0-1 0 0,1 1 1 0 0,-1-1-1 0 0,0 0 1 0 0,0 0-1 0 0,0 0 1 0 0,0 1-1 0 0,0-1 1 0 0,-1 0-1 0 0,1 0 1 0 0,-1 1-1 0 0,0-1 1 0 0,1 0-1 0 0,-1 1 1 0 0,-1-1-1 0 0,1 1 1 0 0,0-1-1 0 0,-1 1 1 0 0,1 0-1 0 0,-1-1 1 0 0,0 1-1 0 0,1 0 1 0 0,-1 0-1 0 0,0 0 1 0 0,0 0-1 0 0,-1 1 1 0 0,1-1-1 0 0,0 1 1 0 0,-1-1-1 0 0,1 1 1 0 0,-1 0-1 0 0,1-1 1 0 0,-1 1-1 0 0,1 1 1 0 0,-1-1-1 0 0,0 0 1 0 0,1 1-1 0 0,-1-1 1 0 0,-1 1 34 0 0,-3 0-103 0 0,0 0 1 0 0,0 1-1 0 0,0 0 1 0 0,0 0 0 0 0,0 1-1 0 0,0 0 1 0 0,1 0-1 0 0,-1 0 1 0 0,0 1 0 0 0,1 0-1 0 0,0 0 1 0 0,0 1-1 0 0,0 0 1 0 0,0 0 0 0 0,0 0-1 0 0,1 1 1 0 0,0-1-1 0 0,0 1 1 0 0,-3 4 102 0 0,7-8-7 0 0,-1 1 1 0 0,0 0-1 0 0,1 0 1 0 0,-1 0-1 0 0,1 0 1 0 0,-1 0-1 0 0,1 0 1 0 0,0 0-1 0 0,0 0 1 0 0,0 0-1 0 0,0 1 0 0 0,0-1 1 0 0,0 0-1 0 0,1 1 1 0 0,-1-1-1 0 0,1 0 1 0 0,0 1-1 0 0,-1-1 1 0 0,1 1-1 0 0,0-1 1 0 0,1 1-1 0 0,-1-1 0 0 0,0 0 1 0 0,1 1-1 0 0,-1-1 1 0 0,1 1-1 0 0,0-1 1 0 0,0 0-1 0 0,0 0 1 0 0,0 1-1 0 0,0-1 1 0 0,1 1 6 0 0,11 4 149 0 0,0-1 0 0 0,0 0 0 0 0,1-1 0 0 0,0 0 0 0 0,0-1 0 0 0,0-1 0 0 0,0 0 0 0 0,1-1 0 0 0,-1-1 0 0 0,1 0 0 0 0,-1-1 0 0 0,1 0 0 0 0,12-3-149 0 0,8 3 250 0 0,128-7 425 0 0,-161 9-621 0 0,0 0 0 0 0,-1 1 1 0 0,1-1-1 0 0,-1 0 1 0 0,0 1-1 0 0,1-1 0 0 0,-1 1 1 0 0,0-1-1 0 0,-1 1 1 0 0,1-1-1 0 0,0 1 1 0 0,-1 0-1 0 0,1-1 0 0 0,-1 1 1 0 0,0 0-1 0 0,0 0 1 0 0,0-1-1 0 0,0 1 1 0 0,-1 0-1 0 0,1-1 0 0 0,-1 1 1 0 0,0 0-1 0 0,1-1 1 0 0,-1 1-1 0 0,0-1 0 0 0,-1 2-54 0 0,-59 149 1065 0 0,53-100-1681 0 0,50-54-4351 0 0,9-24-4570 0 0,-39 21 8920 0 0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7:56.7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803 86 1136 0 0,'0'0'1486'0'0,"0"0"-351"0"0,0 0-123 0 0,0 0 210 0 0,0 0 350 0 0,0 0 194 0 0,0 0-51 0 0,0 0-275 0 0,0 0-414 0 0,0 0-342 0 0,0 0-278 0 0,1-7-160 0 0,2-12 86 0 0,-30 82 81 0 0,-81 180 374 0 0,-105 209-403 0 0,-83 30-322 0 0,248-401-1085 0 0,48-80 296 0 0,0-1-243 0 0,15-16-2852 0 0,138-191-5777 0 0,-134 179 8916 0 0</inkml:trace>
  <inkml:trace contextRef="#ctx0" brushRef="#br0" timeOffset="571.079">735 1 5817 0 0,'0'0'1659'0'0,"0"0"-253"0"0,0 0-90 0 0,0 0 7 0 0,0 0-35 0 0,0 0-190 0 0,0 0-314 0 0,0 0-325 0 0,0 0-252 0 0,0 0-101 0 0,0 0 24 0 0,0 0 106 0 0,3 9 98 0 0,26 133 1488 0 0,37 152 140 0 0,2 177-1285 0 0,-46-210-583 0 0,-39-230 602 0 0,-59-171 233 0 0,56 113-970 0 0,-2 1 0 0 0,0 1 0 0 0,-2 1 0 0 0,-1 1 0 0 0,0 1 0 0 0,-2 2-1 0 0,-1 0 1 0 0,0 2 0 0 0,-1 1 0 0 0,-1 1 0 0 0,0 2 0 0 0,-1 1 0 0 0,-32-9 41 0 0,32 10-155 0 0,0 2 1 0 0,-1 1 0 0 0,0 1 0 0 0,0 2 0 0 0,-1 1-1 0 0,0 2 1 0 0,0 1 0 0 0,-26 2 154 0 0,-22 26-2529 0 0,54 20-5219 0 0,26-31 3150 0 0,0-3-1102 0 0</inkml:trace>
  <inkml:trace contextRef="#ctx0" brushRef="#br0" timeOffset="1601.058">1311 781 0 0 0,'0'0'1152'0'0,"0"0"297"0"0,0 0 232 0 0,0 0 77 0 0,0 0-28 0 0,0 0-165 0 0,0 0-215 0 0,0 0-247 0 0,0 0-199 0 0,-5 0-170 0 0,1-1-649 0 0,3 1-40 0 0,-1 0-1 0 0,1-1 1 0 0,0 1-1 0 0,0 0 0 0 0,0 0 1 0 0,0 0-1 0 0,-1 0 0 0 0,1 0 1 0 0,0 0-1 0 0,0 0 0 0 0,0 1 1 0 0,0-1-1 0 0,-1 0 0 0 0,1 0 1 0 0,0 1-1 0 0,0-1 0 0 0,0 1 1 0 0,0-1-1 0 0,0 1 0 0 0,0 0 1 0 0,0-1-1 0 0,0 1 0 0 0,0 0 1 0 0,0 0-1 0 0,1 0 0 0 0,-1-1 1 0 0,0 1-1 0 0,0 0 0 0 0,1 0 1 0 0,-1 0-1 0 0,1 0 1 0 0,-1 0-1 0 0,1 0 0 0 0,-1 1-44 0 0,-78 186 2109 0 0,73-171-2072 0 0,-24 66 58 0 0,-3-2 1 0 0,-4 0 0 0 0,-16 20-96 0 0,194-349 2216 0 0,6-39-2216 0 0,-114 212 1038 0 0,-32 74-926 0 0,-1 14-200 0 0,-8 94 353 0 0,5-87-246 0 0,0 1 0 0 0,1-1-1 0 0,2 1 1 0 0,0 0 0 0 0,1-1-1 0 0,0 1 1 0 0,2 0 0 0 0,1-1-1 0 0,0 0 1 0 0,8 19-19 0 0,-9-34 17 0 0,0 1 0 0 0,1-1-1 0 0,0 0 1 0 0,0 0 0 0 0,0 0 0 0 0,0-1 0 0 0,1 1 0 0 0,0-1-1 0 0,0 0 1 0 0,0 0 0 0 0,1-1 0 0 0,-1 1 0 0 0,1-1 0 0 0,0-1-1 0 0,0 1 1 0 0,0-1 0 0 0,0 0 0 0 0,0 0 0 0 0,0-1-1 0 0,1 1 1 0 0,-1-1 0 0 0,0-1 0 0 0,1 1 0 0 0,-1-1 0 0 0,1-1-1 0 0,-1 1 1 0 0,0-1 0 0 0,1 0 0 0 0,-1 0-17 0 0,1-2 131 0 0,0-1-1 0 0,-1 1 1 0 0,0-1-1 0 0,0 0 1 0 0,0 0-1 0 0,0-1 1 0 0,-1 0-1 0 0,0 0 1 0 0,0 0 0 0 0,0-1-1 0 0,0 0 1 0 0,-1 1-1 0 0,0-2 1 0 0,-1 1-1 0 0,1 0 1 0 0,-1-1 0 0 0,0 0-1 0 0,0 1 1 0 0,-1-1-1 0 0,0 0 1 0 0,-1 0-1 0 0,1-1-130 0 0,0 3 15 0 0,8-27 113 0 0,-1 0 1 0 0,-1-1-1 0 0,-1 0 0 0 0,-3 0 0 0 0,0 0 1 0 0,-2-1-1 0 0,-2-9-128 0 0,-15-37-303 0 0,15 80 182 0 0,1 0 0 0 0,-1 1 0 0 0,0-1 0 0 0,0 0-1 0 0,0 1 1 0 0,0-1 0 0 0,1 0 0 0 0,-1 0 0 0 0,0 1 0 0 0,0-1 0 0 0,0 0 0 0 0,0 1-1 0 0,0-1 1 0 0,0 0 0 0 0,0 1 0 0 0,0-1 0 0 0,0 0 0 0 0,0 1 0 0 0,0-1 0 0 0,0 0-1 0 0,0 1 1 0 0,0-1 0 0 0,0 0 0 0 0,0 1 0 0 0,0-1 0 0 0,0 0 0 0 0,-1 0-1 0 0,1 1 1 0 0,0-1 0 0 0,0 0 0 0 0,0 1 0 0 0,0-1 0 0 0,-1 0 0 0 0,1 0 0 0 0,0 0-1 0 0,0 1 1 0 0,-1-1 0 0 0,1 0 0 0 0,0 0 0 0 0,0 0 0 0 0,-1 1 0 0 0,1-1 0 0 0,0 0-1 0 0,-1 0 1 0 0,1 0 0 0 0,0 0 0 0 0,-1 0 0 0 0,1 0 0 0 0,0 0 0 0 0,0 0 0 0 0,-1 1-1 0 0,1-1 1 0 0,0 0 0 0 0,-1 0 0 0 0,1-1 0 0 0,0 1 0 0 0,-1 0 0 0 0,1 0 0 0 0,0 0-1 0 0,-1 0 1 0 0,1 0 0 0 0,0 0 0 0 0,-1 0 121 0 0,2 34-9445 0 0,0-22 1369 0 0</inkml:trace>
  <inkml:trace contextRef="#ctx0" brushRef="#br0" timeOffset="2272.607">2134 873 432 0 0,'0'0'1084'0'0,"0"0"183"0"0,0 0 363 0 0,0 0 304 0 0,0 0 125 0 0,0 0-136 0 0,0 0-253 0 0,0 0-205 0 0,0 0-217 0 0,0 0-135 0 0,0 0-117 0 0,0 0-123 0 0,-10-14-102 0 0,-33-45-135 0 0,42 57-598 0 0,-1 1 0 0 0,0 0-1 0 0,0-1 1 0 0,0 1 0 0 0,1 0-1 0 0,-1 0 1 0 0,-1 0-1 0 0,1 0 1 0 0,0 0 0 0 0,0 1-1 0 0,0-1 1 0 0,0 1-1 0 0,0-1 1 0 0,-1 1 0 0 0,1 0-1 0 0,0 0 1 0 0,0 0 0 0 0,-1 0-1 0 0,1 0 1 0 0,0 0-1 0 0,0 1 1 0 0,0-1 0 0 0,0 1-1 0 0,-1 0 1 0 0,1-1-1 0 0,0 1 1 0 0,0 0 0 0 0,0 0-1 0 0,0 0 1 0 0,0 0 0 0 0,0 1-38 0 0,-7 2 142 0 0,-7 3-143 0 0,0 1 0 0 0,1 0-1 0 0,0 1 1 0 0,0 1 0 0 0,1 0 0 0 0,0 1 0 0 0,1 0 0 0 0,0 1 0 0 0,1 1 0 0 0,1 0 0 0 0,0 0 0 0 0,0 1 0 0 0,2 1 0 0 0,-1-1 0 0 0,2 2-1 0 0,0-1 1 0 0,1 1 0 0 0,1 0 0 0 0,0 1 0 0 0,1-1 0 0 0,1 1 0 0 0,0 0 0 0 0,1 0 0 0 0,1 1 0 0 0,1-1 0 0 0,1 11 1 0 0,-1-25-17 0 0,1 0 1 0 0,0 0-1 0 0,0-1 1 0 0,1 1 0 0 0,-1 0-1 0 0,0-1 1 0 0,1 1-1 0 0,0 0 1 0 0,-1-1-1 0 0,1 1 1 0 0,0-1 0 0 0,0 1-1 0 0,1-1 1 0 0,-1 0-1 0 0,0 1 1 0 0,1-1-1 0 0,0 0 1 0 0,-1 0 0 0 0,1 0-1 0 0,0 0 1 0 0,0 0-1 0 0,0 0 1 0 0,0-1-1 0 0,0 1 1 0 0,1 0 0 0 0,-1-1-1 0 0,0 0 1 0 0,1 0-1 0 0,-1 0 1 0 0,1 0-1 0 0,-1 0 1 0 0,1 0 0 0 0,0 0-1 0 0,-1-1 1 0 0,1 0-1 0 0,0 1 1 0 0,-1-1-1 0 0,1 0 1 0 0,1 0 16 0 0,5-1 112 0 0,-1 1 0 0 0,1-1 0 0 0,0-1 0 0 0,-1 0 0 0 0,1 0 0 0 0,-1 0 1 0 0,0-1-1 0 0,0-1 0 0 0,0 1 0 0 0,0-1 0 0 0,6-5-112 0 0,15-12 298 0 0,-1-1 0 0 0,-1-2 0 0 0,-2-1 0 0 0,0-1-1 0 0,11-17-297 0 0,80-82 285 0 0,-85 106-291 0 0,-24 42-310 0 0,0 147 609 0 0,-8-123-275 0 0,-14 456-162 0 0,13-470 148 0 0,-1 0 0 0 0,-1 0 0 0 0,-2-1 0 0 0,-1 0 0 0 0,-2 0 0 0 0,-1-1 0 0 0,-1 0 0 0 0,-5 7-4 0 0,12-31-8 0 0,-1-1 0 0 0,0 1-1 0 0,0-1 1 0 0,0 0 0 0 0,-1-1 0 0 0,1 1 0 0 0,-1-1 0 0 0,-1 0-1 0 0,1 0 1 0 0,-1-1 0 0 0,0 0 0 0 0,0 0 0 0 0,0-1 0 0 0,0 0-1 0 0,-1 0 1 0 0,-1 0 8 0 0,5-1 0 0 0,0-1 1 0 0,0 0-1 0 0,0 0 0 0 0,0-1 0 0 0,0 1 0 0 0,0-1 0 0 0,0 0 1 0 0,0 0-1 0 0,-1 0 0 0 0,1-1 0 0 0,0 1 0 0 0,0-1 0 0 0,0 0 1 0 0,0 0-1 0 0,1-1 0 0 0,-1 1 0 0 0,0-1 0 0 0,0 0 0 0 0,1 0 1 0 0,-1 0-1 0 0,1 0 0 0 0,0 0 0 0 0,-1-1 0 0 0,1 0 0 0 0,0 0 0 0 0,1 0 1 0 0,-1 0-1 0 0,0 0 0 0 0,1 0 0 0 0,0-1 0 0 0,0 1 0 0 0,-1-1 0 0 0,-3-12-11 0 0,1 0-1 0 0,1 1 0 0 0,0-2 1 0 0,1 1-1 0 0,0 0 0 0 0,2-1 1 0 0,0 1-1 0 0,0-1 0 0 0,2 0 1 0 0,0 1-1 0 0,1-1 0 0 0,2-7 12 0 0,2-7-298 0 0,1 1 1 0 0,1 0-1 0 0,2 1 0 0 0,0-1 0 0 0,3 2 0 0 0,3-7 298 0 0,19-30-4177 0 0,2 2-4819 0 0,-29 50 1597 0 0</inkml:trace>
  <inkml:trace contextRef="#ctx0" brushRef="#br0" timeOffset="5907.118">2313 1120 0 0 0,'83'-107'0'0'0,"-76"100"228"0"0,0-1 1 0 0,-1 0-1 0 0,1-1 0 0 0,-2 0 1 0 0,1 0-1 0 0,-1 0 0 0 0,-1 0 1 0 0,0-1-1 0 0,0 0 0 0 0,1-4-228 0 0,-3-49 1411 0 0,-12 54 2305 0 0,5 7 6766 0 0,-1 117-10789 0 0,2-83 349 0 0,2 0 1 0 0,1 0 0 0 0,1 0 0 0 0,2 0-1 0 0,4 17-42 0 0,-6-45-2 0 0,1 1 0 0 0,0-1-1 0 0,0 0 1 0 0,0 1 0 0 0,1-1-1 0 0,-1 0 1 0 0,1 0 0 0 0,0 0-1 0 0,0 0 1 0 0,0 0 0 0 0,1 0-1 0 0,0 0 1 0 0,-1-1 0 0 0,1 0-1 0 0,0 1 1 0 0,1-1 0 0 0,-1 0-1 0 0,0 0 1 0 0,1-1 0 0 0,0 1-1 0 0,0-1 1 0 0,0 0 0 0 0,0 0-1 0 0,0 0 1 0 0,0 0 0 0 0,0-1-1 0 0,1 1 1 0 0,-1-1 2 0 0,4-3 73 0 0,1 0-1 0 0,-1-1 1 0 0,0 1-1 0 0,0-2 1 0 0,-1 1 0 0 0,1-1-1 0 0,-1 0 1 0 0,0-1-1 0 0,0 1 1 0 0,0-1-1 0 0,0-1 1 0 0,-1 1 0 0 0,0-1-1 0 0,0 0 1 0 0,-1-1-73 0 0,11-8 102 0 0,11-14 45 0 0,-2-1 0 0 0,-1-2 0 0 0,-1 0 0 0 0,-1-1 0 0 0,-3-2 0 0 0,5-12-147 0 0,3-44 710 0 0,-27 90-721 0 0,0 1 0 0 0,-1-1 0 0 0,1 1-1 0 0,0-1 1 0 0,-1 1 0 0 0,1-1-1 0 0,-1 1 1 0 0,1-1 0 0 0,-1 1-1 0 0,1-1 1 0 0,-1 1 0 0 0,1 0 0 0 0,-1-1-1 0 0,1 1 1 0 0,-1 0 0 0 0,1 0-1 0 0,-1-1 1 0 0,1 1 0 0 0,-1 0 0 0 0,0 0-1 0 0,1 0 1 0 0,-1-1 0 0 0,0 1-1 0 0,1 0 1 0 0,-1 0 0 0 0,1 0 0 0 0,-1 0-1 0 0,0 0 1 0 0,1 0 0 0 0,-1 1-1 0 0,0-1 1 0 0,1 0 0 0 0,-1 0 0 0 0,1 0-1 0 0,-1 1 1 0 0,0-1 0 0 0,1 0-1 0 0,-1 0 1 0 0,1 1 0 0 0,-1-1-1 0 0,1 0 1 0 0,-1 1 0 0 0,1-1 0 0 0,-1 1-1 0 0,1-1 1 0 0,0 1 0 0 0,-1-1-1 0 0,1 1 1 0 0,-1-1 0 0 0,1 1 0 0 0,0-1-1 0 0,0 1 1 0 0,-1 0 0 0 0,1-1-1 0 0,0 1 1 0 0,0-1 0 0 0,0 1 0 0 0,0 0 11 0 0,-4 120-343 0 0,28 4-107 0 0,-22-121 433 0 0,0 0 1 0 0,0 0-1 0 0,0 0 1 0 0,0 0-1 0 0,1-1 1 0 0,-1 1-1 0 0,1-1 1 0 0,0 1-1 0 0,0-1 1 0 0,0 0-1 0 0,0 0 0 0 0,1-1 1 0 0,-1 1-1 0 0,1-1 1 0 0,0 1-1 0 0,0-1 1 0 0,0 0-1 0 0,0-1 1 0 0,0 1-1 0 0,0-1 1 0 0,0 1-1 0 0,0-1 1 0 0,1 0-1 0 0,-1-1 1 0 0,0 1-1 0 0,1-1 1 0 0,1 0 16 0 0,4-3 26 0 0,0 0 0 0 0,-1 0 0 0 0,0-1 0 0 0,1 0 0 0 0,-2-1 0 0 0,1 0 0 0 0,0 0-1 0 0,-1-1 1 0 0,0 0 0 0 0,0 0 0 0 0,-1-1 0 0 0,0 0 0 0 0,0 0 0 0 0,0-1 0 0 0,-1 0 0 0 0,0 0 0 0 0,-1-1-26 0 0,-3 6 3 0 0,56-69 75 0 0,-3-2 0 0 0,-4-3 0 0 0,-3-1 0 0 0,5-21-78 0 0,-32 57-68 0 0,-1-2 1 0 0,-3 0 0 0 0,-2-1 0 0 0,-2-1-1 0 0,-2 0 1 0 0,-1 0 0 0 0,-3-1 0 0 0,-2 0-1 0 0,-2-2 68 0 0,-2 43-11 0 0,0-1 0 0 0,0 1 0 0 0,-1 0 1 0 0,1 0-1 0 0,-2 0 0 0 0,1 0 0 0 0,-1 0 0 0 0,0 0 0 0 0,0 0 0 0 0,0 0 0 0 0,-1 0 0 0 0,0 0 0 0 0,0 0 0 0 0,0 1 0 0 0,-1-1 0 0 0,0 1 0 0 0,0 0 0 0 0,-1-1 0 0 0,1 2 0 0 0,-1-1 0 0 0,0 0 0 0 0,0 1 0 0 0,-1-1 0 0 0,1 1 0 0 0,-1 0 0 0 0,0 1 0 0 0,0-1 0 0 0,0 1 0 0 0,-1 0 1 0 0,1 0-1 0 0,-1 1 0 0 0,-1-1 11 0 0,3 3-48 0 0,0-1 0 0 0,0 1 0 0 0,0 0 0 0 0,0 0 0 0 0,0 0 0 0 0,0 0 0 0 0,0 1 0 0 0,0 0 0 0 0,0 0 0 0 0,0 0 0 0 0,0 0 0 0 0,0 1 0 0 0,0-1 0 0 0,0 1 0 0 0,1 0 0 0 0,-1 0 0 0 0,1 0 0 0 0,-1 1 0 0 0,1-1 0 0 0,0 1 0 0 0,0 0 0 0 0,0 0 0 0 0,0 0 0 0 0,1 0 1 0 0,-1 1-1 0 0,1-1 0 0 0,0 1 0 0 0,-1 0 48 0 0,-16 26 58 0 0,1 0 0 0 0,2 1 0 0 0,1 1 1 0 0,1 0-1 0 0,2 1 0 0 0,1 0 1 0 0,2 1-1 0 0,1 0 0 0 0,1 1 0 0 0,2 0 1 0 0,2 0-1 0 0,1 0 0 0 0,3 27-58 0 0,-3-36 41 0 0,2 0 0 0 0,1 0 0 0 0,1 0 0 0 0,1 0 0 0 0,2 0 0 0 0,0-1 0 0 0,1 0 0 0 0,2 0 0 0 0,1 0 0 0 0,0-1 0 0 0,2 0 0 0 0,1-1 0 0 0,1 0 0 0 0,1-1 0 0 0,0-1-41 0 0,-10-16-21 0 0,1-1 0 0 0,-1 0 0 0 0,1 0 0 0 0,-1-1 0 0 0,1 1 0 0 0,0-1 0 0 0,0 0 0 0 0,1 0 0 0 0,-1-1 0 0 0,1 0 0 0 0,-1 0 0 0 0,1 0 0 0 0,0 0 0 0 0,0-1 0 0 0,0 0 0 0 0,0 0 21 0 0,27-46-7420 0 0,-19 21 367 0 0,-10 19 3410 0 0</inkml:trace>
  <inkml:trace contextRef="#ctx0" brushRef="#br0" timeOffset="6593.131">3953 564 7418 0 0,'0'0'2472'0'0,"0"0"-335"0"0,0 0-284 0 0,0 0-162 0 0,0 0-250 0 0,0 0-384 0 0,0 0-317 0 0,0 0-192 0 0,0 0-165 0 0,0 0-108 0 0,-34 20-84 0 0,-109 63-74 0 0,60-15 13 0 0,71-52-113 0 0,-8 6-79 0 0,2 0 0 0 0,1 1 1 0 0,0 1-1 0 0,2 1 0 0 0,1 0 1 0 0,0 0-1 0 0,2 2 0 0 0,-6 20 62 0 0,16-44-32 0 0,1 0 0 0 0,-1 0 0 0 0,1 1 0 0 0,-1-1-1 0 0,1 1 1 0 0,0-1 0 0 0,1 1 0 0 0,-1-1 0 0 0,0 1 0 0 0,1-1-1 0 0,0 1 1 0 0,0 0 0 0 0,0-1 0 0 0,0 1 0 0 0,1-1 0 0 0,-1 1 0 0 0,1 0-1 0 0,0-1 1 0 0,0 1 0 0 0,0-1 0 0 0,1 0 0 0 0,-1 1 0 0 0,1-1-1 0 0,0 0 1 0 0,0 0 0 0 0,0 0 0 0 0,0 0 0 0 0,0 0 0 0 0,1-1-1 0 0,-1 1 1 0 0,1-1 0 0 0,0 1 0 0 0,0-1 0 0 0,-1 0 0 0 0,2 0-1 0 0,-1 0 1 0 0,0 0 0 0 0,0-1 0 0 0,0 1 0 0 0,1-1 0 0 0,-1 0 0 0 0,1 0-1 0 0,0 0 33 0 0,7-3 53 0 0,1 0 0 0 0,-1-1-1 0 0,0 0 1 0 0,0-1-1 0 0,0-1 1 0 0,0 1 0 0 0,0-2-1 0 0,-1 1 1 0 0,0-1 0 0 0,-1-1-1 0 0,1 0 1 0 0,-1 0 0 0 0,0-1-1 0 0,-1 0 1 0 0,0-1-1 0 0,0 1 1 0 0,1-5-53 0 0,1 3 36 0 0,28-29 110 0 0,-3-2-1 0 0,-2-1 0 0 0,23-38-145 0 0,18-30-156 0 0,-88 153-2588 0 0,5-21 2623 0 0,0 0 1 0 0,2 0 0 0 0,0 1 0 0 0,2 0 0 0 0,0 0-1 0 0,2 0 1 0 0,0 0 0 0 0,2 1 120 0 0,1-20-12 0 0,0-1 1 0 0,1 0-1 0 0,-1 0 0 0 0,1 1 1 0 0,0-1-1 0 0,0 0 1 0 0,0 0-1 0 0,0 0 0 0 0,1 0 1 0 0,-1 0-1 0 0,1 0 0 0 0,-1-1 1 0 0,1 1-1 0 0,0 0 0 0 0,0-1 1 0 0,1 1-1 0 0,-1-1 0 0 0,0 0 1 0 0,1 0-1 0 0,-1 0 0 0 0,1 0 1 0 0,0 0-1 0 0,0-1 0 0 0,0 1 1 0 0,0-1-1 0 0,0 1 0 0 0,0-1 1 0 0,0 0-1 0 0,0 0 0 0 0,0-1 1 0 0,0 1-1 0 0,1-1 12 0 0,5 2 40 0 0,0-1 0 0 0,1 0 0 0 0,-1 0 0 0 0,0-1 0 0 0,0 0 0 0 0,0-1 0 0 0,0 0 0 0 0,0-1 0 0 0,0 1 0 0 0,0-2 0 0 0,1 0-40 0 0,15-9 177 0 0,-1-1 1 0 0,0-1-1 0 0,-1-1 1 0 0,-1-1-1 0 0,0-1 1 0 0,-1-1-1 0 0,-1-1 1 0 0,-1-1-1 0 0,10-13-177 0 0,-10 9 106 0 0,0 0 0 0 0,-2-1 0 0 0,-1-1 0 0 0,-1-1 0 0 0,-1 0 0 0 0,-2-1 0 0 0,8-25-106 0 0,-6-68 44 0 0,-14 119-42 0 0,0 0 1 0 0,0 1-1 0 0,0-1 1 0 0,-1 1-1 0 0,1-1 1 0 0,0 0-1 0 0,-1 1 1 0 0,1-1-1 0 0,-1 1 1 0 0,0-1-1 0 0,1 1 1 0 0,-1-1-1 0 0,0 1 1 0 0,0 0-1 0 0,0-1 0 0 0,0 1 1 0 0,0 0-1 0 0,0 0 1 0 0,0 0-1 0 0,0-1 1 0 0,-1 1-1 0 0,1 0 1 0 0,0 1-1 0 0,-1-1 1 0 0,1 0-1 0 0,-1 0 1 0 0,1 1-1 0 0,-1-1 1 0 0,1 0-1 0 0,-1 1 0 0 0,1 0 1 0 0,-1-1-1 0 0,0 1 1 0 0,1 0-1 0 0,-1 0 1 0 0,0 0-1 0 0,1 0 1 0 0,-1 0-1 0 0,1 0 1 0 0,-1 0-1 0 0,0 1 1 0 0,1-1-3 0 0,-66 27-803 0 0,54-18 758 0 0,1 1-1 0 0,0 0 1 0 0,1 1-1 0 0,0 1 1 0 0,1 0 0 0 0,0 0-1 0 0,1 1 1 0 0,0 0-1 0 0,1 1 1 0 0,0-1 0 0 0,1 2-1 0 0,1-1 1 0 0,0 1-1 0 0,1 0 1 0 0,1 0 0 0 0,0 0-1 0 0,1 1 1 0 0,1-1-1 0 0,0 11 46 0 0,3-20 7 0 0,1 1-1 0 0,1 0 0 0 0,0 0 0 0 0,0-1 0 0 0,0 1 1 0 0,1-1-1 0 0,-1 0 0 0 0,1 0 0 0 0,1-1 0 0 0,-1 1 1 0 0,1-1-1 0 0,0 0 0 0 0,0 0 0 0 0,1 0 1 0 0,0-1-1 0 0,-1 0 0 0 0,2 0 0 0 0,-1 0 0 0 0,0-1 1 0 0,1 0-1 0 0,-1 0 0 0 0,5 1-6 0 0,14 9 91 0 0,11 7 104 0 0,-28-17-52 0 0,0 0 1 0 0,-1 1-1 0 0,1 0 1 0 0,-1 1-1 0 0,0 0 1 0 0,0 0-1 0 0,-1 0 1 0 0,0 1-1 0 0,0 0 1 0 0,0 0-1 0 0,0 0 1 0 0,3 6-144 0 0,-4 0 61 0 0,-1-1 1 0 0,1 1-1 0 0,-2 0 1 0 0,0 0-1 0 0,0 1 1 0 0,-1-1-1 0 0,-1 0 1 0 0,0 1-1 0 0,0-1 1 0 0,-2 1-1 0 0,1 0 1 0 0,-2-1-1 0 0,0 3-61 0 0,0 42-4616 0 0,2-55 3515 0 0,0 2-600 0 0,2-2-4064 0 0,1 1-982 0 0</inkml:trace>
</inkml:ink>
</file>

<file path=ppt/ink/ink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5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0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59 632 0 0,'0'0'2063'0'0,"0"0"-336"0"0,0 0-217 0 0,0 0 76 0 0,0 0 50 0 0,0 0-136 0 0,0 0-287 0 0,-13 32-320 0 0,-36 98-249 0 0,39-78 178 0 0,13-48-668 0 0,1-1 30 0 0,1 1-1 0 0,0-1 1 0 0,0 0-1 0 0,0 0 1 0 0,0-1-1 0 0,0 1 1 0 0,0-1-1 0 0,1 0 1 0 0,-1-1-1 0 0,1 1 1 0 0,-1-1-1 0 0,1 0 0 0 0,-1-1 1 0 0,1 1-1 0 0,0-1 1 0 0,0 0-1 0 0,-1-1 1 0 0,1 1-1 0 0,0-1 1 0 0,-1 0-1 0 0,1 0 1 0 0,-1-1-1 0 0,1 0 1 0 0,-1 0-1 0 0,0 0 1 0 0,0 0-1 0 0,0-1 0 0 0,0 0 1 0 0,0 0-1 0 0,0-1 1 0 0,-1 1-1 0 0,1-1 1 0 0,-1 0-1 0 0,0 0 1 0 0,3-4-184 0 0,-1 1 85 0 0,0 0 1 0 0,0 0-1 0 0,0-1 0 0 0,-1 0 1 0 0,-1 0-1 0 0,1 0 1 0 0,-1 0-1 0 0,-1 0 1 0 0,1-1-1 0 0,-1 0 0 0 0,-1 0 1 0 0,0 0-1 0 0,0 0 1 0 0,-1 0-1 0 0,0 0 0 0 0,0 0 1 0 0,-1-1-1 0 0,-1 1 1 0 0,1 0-1 0 0,-2-2-85 0 0,2 7-60 0 0,-1 0 0 0 0,0 1-1 0 0,0-1 1 0 0,0 0 0 0 0,0 1-1 0 0,-1-1 1 0 0,1 1 0 0 0,-1 0 0 0 0,0-1-1 0 0,0 1 1 0 0,0 0 0 0 0,0 0-1 0 0,-1 0 1 0 0,1 0 0 0 0,-1 1-1 0 0,0-1 1 0 0,0 1 0 0 0,0-1 0 0 0,0 1-1 0 0,0 0 1 0 0,0 0 0 0 0,-1 1-1 0 0,1-1 1 0 0,-1 1 0 0 0,1-1 0 0 0,-1 1-1 0 0,0 0 1 0 0,1 1 0 0 0,-1-1-1 0 0,-3 0 61 0 0,2 1-387 0 0,0 0-1 0 0,1 0 0 0 0,-1 0 0 0 0,0 0 1 0 0,1 1-1 0 0,-1 0 0 0 0,0 0 1 0 0,1 0-1 0 0,-1 0 0 0 0,1 1 0 0 0,0 0 1 0 0,-1 0-1 0 0,1 0 0 0 0,0 1 0 0 0,0-1 1 0 0,-1 2 387 0 0,-32 27-9177 0 0,28-22 3856 0 0</inkml:trace>
</inkml:ink>
</file>

<file path=ppt/ink/ink5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4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0 8234 0 0,'0'0'2198'0'0,"0"0"-589"0"0,0 0-511 0 0,0 0-97 0 0,0 0 2 0 0,0 0-41 0 0,0 0-149 0 0,0 0-205 0 0,0 0-167 0 0,0 0-101 0 0,0 0-96 0 0,0 0-76 0 0,0 0-40 0 0,-4 27-32 0 0,-16 124 44 0 0,12-85 137 0 0,7-54-5591 0 0,1-2-5714 0 0,0-11 8010 0 0</inkml:trace>
</inkml:ink>
</file>

<file path=ppt/ink/ink5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6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8866 0 0,'0'0'2384'0'0,"0"0"-631"0"0,0 0-297 0 0,0 0-112 0 0,0 0-215 0 0,0 0-273 0 0,0 0-440 0 0,0 0-368 0 0,0 0-296 0 0,0 0-176 0 0,0 0-8 0 0,0 0 24 0 0,0 0-25 0 0,0 0-183 0 0,-9 47-448 0 0,9-17-1088 0 0,0-8-1953 0 0,0-7-4265 0 0</inkml:trace>
</inkml:ink>
</file>

<file path=ppt/ink/ink5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0 276 6769 0 0,'0'0'1726'0'0,"0"0"-340"0"0,0 0 161 0 0,0 0 226 0 0,0 0 21 0 0,0 0-272 0 0,0 0-439 0 0,0 0-284 0 0,0 0-153 0 0,0 0-120 0 0,0 0-73 0 0,0 0-78 0 0,0 0-103 0 0,19-28-57 0 0,60-91-71 0 0,6-9 89 0 0,-85 128-260 0 0,0 1 0 0 0,1-1 1 0 0,-1 1-1 0 0,0-1 0 0 0,0 0 0 0 0,1 1 0 0 0,-1-1 0 0 0,0 1 0 0 0,0-1 1 0 0,1 0-1 0 0,-1 1 0 0 0,0-1 0 0 0,1 0 0 0 0,-1 0 0 0 0,1 1 0 0 0,-1-1 1 0 0,0 0-1 0 0,1 0 0 0 0,-1 0 0 0 0,1 1 0 0 0,-1-1 0 0 0,0 0 0 0 0,1 0 1 0 0,-1 0-1 0 0,1 0 0 0 0,-1 0 0 0 0,1 0 0 0 0,-1 0 0 0 0,1 0 0 0 0,-1 0 0 0 0,1 0 1 0 0,-1 0-1 0 0,0 0 0 0 0,1 0 0 0 0,-1 0 0 0 0,1 0 0 0 0,-1-1 0 0 0,1 1 1 0 0,-1 0-1 0 0,0 0 0 0 0,1 0 0 0 0,-1-1 0 0 0,1 1 0 0 0,-1 0 0 0 0,0-1 1 0 0,1 1-1 0 0,-1 0 0 0 0,0-1 0 0 0,0 1 0 0 0,1 0 0 0 0,-1-1 0 0 0,0 1 1 0 0,0 0-1 0 0,1-1 0 0 0,-1 1 0 0 0,0-1 27 0 0,1 55-49 0 0,-3-48 69 0 0,1-1 0 0 0,0 1 1 0 0,0 0-1 0 0,0 0 1 0 0,0-1-1 0 0,1 1 0 0 0,0 0 1 0 0,1 0-1 0 0,-1 0 1 0 0,1 0-1 0 0,0-1 0 0 0,0 1 1 0 0,1 0-1 0 0,0-1 1 0 0,0 1-1 0 0,0-1 1 0 0,1 1-1 0 0,-1-1 0 0 0,1 0 1 0 0,1 0-1 0 0,-1 0 1 0 0,1-1-1 0 0,0 1 0 0 0,0-1 1 0 0,0 0-1 0 0,0 0 1 0 0,1 0-1 0 0,-1-1 0 0 0,1 1 1 0 0,0-1-1 0 0,0 0 1 0 0,1-1-1 0 0,-1 1-20 0 0,1-5 133 0 0,-1 1 0 0 0,1-1 1 0 0,0-1-1 0 0,-1 1 0 0 0,0-1 0 0 0,1 0 0 0 0,-1 0 0 0 0,0 0 1 0 0,-1 0-1 0 0,1-1 0 0 0,-1 0 0 0 0,1 0 0 0 0,-1-1 0 0 0,0 1 1 0 0,-1-1-1 0 0,1 0 0 0 0,-1 0 0 0 0,0 0 0 0 0,0 0 0 0 0,0 0 1 0 0,-1-1-1 0 0,0 1 0 0 0,0-1 0 0 0,0 0 0 0 0,-1 1 0 0 0,0-1 1 0 0,0 0-1 0 0,0-2-133 0 0,7-42-107 0 0,-7 30-3031 0 0,-1 19 720 0 0,0 1-1523 0 0,0 0-2263 0 0,0 0-2100 0 0</inkml:trace>
</inkml:ink>
</file>

<file path=ppt/ink/ink5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167 92 0 0 0,'0'0'1652'0'0,"0"0"-33"0"0,0 0 239 0 0,0 0 363 0 0,0 0 148 0 0,0 0-183 0 0,0 0-384 0 0,0 0-343 0 0,0 0-263 0 0,0 0-164 0 0,0 0-119 0 0,0 0-152 0 0,0 0-169 0 0,6-14-118 0 0,13-45-129 0 0,-19 58-335 0 0,0 0 1 0 0,0 0-1 0 0,0 1 1 0 0,0-1-1 0 0,0 0 0 0 0,0 1 1 0 0,-1-1-1 0 0,1 0 1 0 0,0 0-1 0 0,0 1 1 0 0,-1-1-1 0 0,1 0 0 0 0,0 1 1 0 0,-1-1-1 0 0,1 0 1 0 0,0 1-1 0 0,-1-1 0 0 0,1 1 1 0 0,-1-1-1 0 0,1 1 1 0 0,-1-1-1 0 0,1 1 0 0 0,-1-1 1 0 0,0 1-1 0 0,1 0 1 0 0,-1-1-1 0 0,0 1 0 0 0,1 0 1 0 0,-1-1-1 0 0,0 1 1 0 0,1 0-1 0 0,-1 0 0 0 0,0-1 1 0 0,1 1-1 0 0,-1 0 1 0 0,0 0-1 0 0,0 0 0 0 0,1 0 1 0 0,-1 0-1 0 0,0 0 1 0 0,0 0-1 0 0,1 1 0 0 0,-1-1 1 0 0,0 0-1 0 0,1 0 1 0 0,-1 0-1 0 0,0 1 1 0 0,1-1-1 0 0,-1 0 0 0 0,0 1 1 0 0,1-1-1 0 0,-1 1-10 0 0,-3 0 41 0 0,-5 1-49 0 0,1 1 1 0 0,-1 0 0 0 0,1 0 0 0 0,-1 1-1 0 0,1 0 1 0 0,0 1 0 0 0,0 0 0 0 0,1 0-1 0 0,0 0 1 0 0,0 1 0 0 0,0 0 0 0 0,0 1 0 0 0,1 0-1 0 0,0 0 1 0 0,1 0 0 0 0,-1 0 0 0 0,2 1-1 0 0,-1 0 1 0 0,1 0 0 0 0,0 0 0 0 0,0 1 0 0 0,1-1-1 0 0,0 1 1 0 0,1 0 0 0 0,0 0 0 0 0,0 0-1 0 0,1 0 1 0 0,0 0 0 0 0,1 0 0 0 0,0 0-1 0 0,1 7 8 0 0,-2-14-3 0 0,1 1-1 0 0,0-1 1 0 0,0 1-1 0 0,0 0 1 0 0,1-1-1 0 0,-1 1 0 0 0,0-1 1 0 0,1 1-1 0 0,0-1 1 0 0,-1 0-1 0 0,1 1 0 0 0,0-1 1 0 0,0 0-1 0 0,1 1 1 0 0,-1-1-1 0 0,0 0 0 0 0,1 0 1 0 0,-1 0-1 0 0,1 0 1 0 0,0 0-1 0 0,0 0 0 0 0,0-1 1 0 0,-1 1-1 0 0,2-1 1 0 0,-1 1-1 0 0,0-1 1 0 0,0 0-1 0 0,0 1 0 0 0,1-1 1 0 0,-1 0-1 0 0,0-1 1 0 0,1 1-1 0 0,-1 0 0 0 0,1-1 1 0 0,-1 1-1 0 0,1-1 1 0 0,-1 0-1 0 0,1 0 0 0 0,0 0 4 0 0,9-1 68 0 0,0 0-1 0 0,0-2 1 0 0,0 1-1 0 0,0-1 1 0 0,-1-1-1 0 0,0 0 0 0 0,0-1 1 0 0,0 0-1 0 0,0 0 1 0 0,-1-1-1 0 0,1-1 0 0 0,-2 0 1 0 0,1 0-1 0 0,7-8-67 0 0,10-4 61 0 0,-2 1-13 0 0,-16 10-45 0 0,0 0 1 0 0,1 1-1 0 0,0 0 1 0 0,0 1 0 0 0,0 0-1 0 0,1 1 1 0 0,0 0 0 0 0,0 0-1 0 0,0 1 1 0 0,0 1 0 0 0,1 0-1 0 0,0 0 1 0 0,-1 1 0 0 0,1 1-1 0 0,9 0-3 0 0,-18 3-3 0 0,1 0 0 0 0,-1 0-1 0 0,0 1 1 0 0,1-1-1 0 0,-1 1 1 0 0,0 0 0 0 0,0 0-1 0 0,-1 0 1 0 0,1 1 0 0 0,-1-1-1 0 0,0 1 1 0 0,1-1-1 0 0,-1 1 1 0 0,-1 0 0 0 0,1-1-1 0 0,-1 1 1 0 0,1 0 0 0 0,-1 0-1 0 0,0 0 1 0 0,-1 1-1 0 0,1-1 1 0 0,-1 0 0 0 0,1 1 3 0 0,0 1-1 0 0,3 21 6 0 0,-1 1 0 0 0,-2-1 1 0 0,0 1-1 0 0,-2-1 0 0 0,-3 19-5 0 0,-7 37-29 0 0,-4-1-1 0 0,-21 63 30 0 0,12-46 35 0 0,19-76-7 0 0,-1 0 0 0 0,-1 1 0 0 0,-1-2 0 0 0,-1 1 0 0 0,-1-1 0 0 0,-1-1 0 0 0,-10 16-28 0 0,-39 11 579 0 0,59-47-559 0 0,0 0 1 0 0,-1-1-1 0 0,1 1 0 0 0,0 0 0 0 0,-1-1 0 0 0,1 1 0 0 0,-1-1 1 0 0,1 1-1 0 0,-1-1 0 0 0,1 0 0 0 0,-1 0 0 0 0,1 0 0 0 0,-1 0 1 0 0,1 0-1 0 0,-1 0 0 0 0,1 0 0 0 0,-1 0 0 0 0,1 0 0 0 0,-1-1 1 0 0,1 1-1 0 0,0-1 0 0 0,-1 1 0 0 0,1-1 0 0 0,-1 1 1 0 0,1-1-1 0 0,0 0 0 0 0,0 0 0 0 0,-1 0 0 0 0,1 1 0 0 0,0-1 1 0 0,0 0-1 0 0,0-1 0 0 0,0 1 0 0 0,0 0 0 0 0,0 0 0 0 0,0 0 1 0 0,0-1-1 0 0,1 1 0 0 0,-1 0 0 0 0,0-1 0 0 0,1 1 0 0 0,-1 0 1 0 0,1-1-1 0 0,0 1 0 0 0,-1-1 0 0 0,1 1 0 0 0,0-2-20 0 0,-3-14 12 0 0,1 1 0 0 0,1-1 0 0 0,1 1 0 0 0,1-1 0 0 0,0 0 0 0 0,1 1 0 0 0,0-1 0 0 0,2 1-1 0 0,0 0 1 0 0,0 0 0 0 0,2 0 0 0 0,6-13-12 0 0,100-176-352 0 0,3 38-1098 0 0,-74 114-2734 0 0,2 3-5437 0 0,-31 37 1635 0 0</inkml:trace>
</inkml:ink>
</file>

<file path=ppt/ink/ink5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3.3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329 302 2665 0 0,'0'0'1170'0'0,"0"0"-417"0"0,0 0 36 0 0,0 0 365 0 0,0 0 317 0 0,0 0 90 0 0,0 0-160 0 0,0 0-296 0 0,0 0-257 0 0,0 0-139 0 0,0 0-45 0 0,0 0 68 0 0,4-2 91 0 0,13-5 17 0 0,-13 5-47 0 0,-21 10 1154 0 0,-168 80-1350 0 0,99-37-555 0 0,86-50-53 0 0,0 0 0 0 0,0 0 0 0 0,0 0 0 0 0,0 0 0 0 0,0 0 0 0 0,1-1 0 0 0,-1 1 0 0 0,0 0 0 0 0,0 0 0 0 0,1 0 0 0 0,-1 0 0 0 0,0-1 0 0 0,1 1 0 0 0,-1 0 0 0 0,0 0 0 0 0,1-1 0 0 0,0 1 0 0 0,-1 0 0 0 0,1 0 0 0 0,-1-1 0 0 0,1 1 0 0 0,0-1 0 0 0,-1 1 0 0 0,1-1 0 0 0,0 1 0 0 0,-1-1 0 0 0,1 1 0 0 0,0-1 0 0 0,0 0 0 0 0,0 1 0 0 0,0-1 0 0 0,-1 0 0 0 0,1 1 0 0 0,0-1 0 0 0,0 0 0 0 0,0 0 0 0 0,0 0 0 0 0,0 0 0 0 0,0 0 0 0 0,-1 0 0 0 0,1 0 0 0 0,0 0 0 0 0,0-1 0 0 0,0 1 11 0 0,0 0-1 0 0,205 19 189 0 0,-205-19-181 0 0,0 0 1 0 0,1 0-1 0 0,-1 0 0 0 0,0 0 0 0 0,0 0 1 0 0,1 0-1 0 0,-1 0 0 0 0,0 0 1 0 0,0 0-1 0 0,0 1 0 0 0,1-1 1 0 0,-1 1-1 0 0,0-1 0 0 0,0 1 1 0 0,0-1-1 0 0,0 1 0 0 0,0-1 1 0 0,0 1-1 0 0,0 0 0 0 0,0 0 1 0 0,0-1-1 0 0,0 1 0 0 0,0 0 0 0 0,0 0 1 0 0,-1 0-1 0 0,1 0 0 0 0,0 0 1 0 0,-1 0-1 0 0,1 0 0 0 0,0 0 1 0 0,-1 1-1 0 0,1-1 0 0 0,-1 0 1 0 0,0 0-1 0 0,1 0 0 0 0,-1 0 1 0 0,0 1-1 0 0,0-1 0 0 0,0 0 1 0 0,0 0-1 0 0,0 1 0 0 0,0-1 0 0 0,0 0 1 0 0,0 0-1 0 0,-1 1 0 0 0,1-1 1 0 0,0 0-1 0 0,-1 0 0 0 0,1 0 1 0 0,-1 0-1 0 0,1 0 0 0 0,-1 1 1 0 0,1-1-1 0 0,-1 0 0 0 0,0 0-7 0 0,-46 56 458 0 0,-207 170-209 0 0,252-226-253 0 0,0 1 0 0 0,0-1 0 0 0,0 1 0 0 0,1-1 0 0 0,-1 1 0 0 0,0 0 0 0 0,1 0 0 0 0,-1 0 0 0 0,1 0 0 0 0,0 0 0 0 0,0 0 0 0 0,0 0 0 0 0,0 0 0 0 0,0 0 0 0 0,0 1 0 0 0,0-1 0 0 0,1 0 0 0 0,-1 1 0 0 0,1-1 0 0 0,0 0 0 0 0,-1 1 0 0 0,1-1 0 0 0,0 1 0 0 0,1-1 0 0 0,-1 0 0 0 0,0 1 0 0 0,1-1 0 0 0,-1 0 0 0 0,1 1 0 0 0,0-1 0 0 0,0 0 0 0 0,0 0 0 0 0,0 1 0 0 0,0-1 0 0 0,0 0 0 0 0,0 0 0 0 0,1 0 0 0 0,-1 0 0 0 0,1-1 0 0 0,-1 1 0 0 0,1 0 0 0 0,0-1 0 0 0,0 1 0 0 0,0-1 0 0 0,0 1 0 0 0,0-1 0 0 0,0 0 0 0 0,0 0 0 0 0,0 0 0 0 0,1 0 0 0 0,-1 0 0 0 0,0-1 0 0 0,0 1 0 0 0,1 0 4 0 0,13 2-54 0 0,-1 1-1 0 0,1-2 1 0 0,-1 0 0 0 0,1-1-1 0 0,0 0 1 0 0,0-1-1 0 0,-1-1 1 0 0,1-1-1 0 0,0 0 1 0 0,-1-1-1 0 0,1-1 1 0 0,-1 0-1 0 0,0-1 1 0 0,0 0-1 0 0,-1-2 1 0 0,0 1-1 0 0,0-2 1 0 0,0 0 0 0 0,1-2 54 0 0,26-41-3712 0 0,-26 11-4948 0 0,-9 28 1406 0 0</inkml:trace>
  <inkml:trace contextRef="#ctx0" brushRef="#br0" timeOffset="254.599">275 0 12459 0 0,'0'0'2293'0'0,"0"0"-1372"0"0,0 0-621 0 0,0 0 100 0 0,0 0 269 0 0,0 0 221 0 0,-2 34 79 0 0,-10 111-99 0 0,-8 306 1408 0 0,-32 22-2884 0 0,52-454 163 0 0,-4 77-2621 0 0,1-65-1328 0 0,-1 0-3388 0 0,2-19 2016 0 0</inkml:trace>
</inkml:ink>
</file>

<file path=ppt/ink/ink5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135 0 7674 0 0,'0'0'1572'0'0,"0"0"-625"0"0,0 0-360 0 0,0 0 129 0 0,0 0 179 0 0,0 0 90 0 0,0 0-101 0 0,0 0-233 0 0,0 0-181 0 0,-8 34-137 0 0,-23 105-100 0 0,22-50 102 0 0,6-38-224 0 0,1 15-377 0 0,-3-1-1 0 0,-3 0 1 0 0,-3 0-1 0 0,-5 10 267 0 0,-3-35-1726 0 0,9-30-1852 0 0,-2-6-4343 0 0,11-7 5819 0 0,1-1 2102 0 0</inkml:trace>
  <inkml:trace contextRef="#ctx0" brushRef="#br0" timeOffset="376.477">333 26 744 0 0,'0'0'2647'0'0,"0"0"-250"0"0,0 0-279 0 0,0 0-158 0 0,0 0-226 0 0,0 0-313 0 0,0 0-387 0 0,0 0-358 0 0,0 0-282 0 0,0 0-181 0 0,0 0-72 0 0,0 0-11 0 0,0 5 60 0 0,-31 351 3586 0 0,-15-22-3841 0 0,41-304-2903 0 0,5-30 1416 0 0,0 0-655 0 0,0 0-878 0 0,0 0-1201 0 0,0-3-1126 0 0</inkml:trace>
</inkml:ink>
</file>

<file path=ppt/ink/ink5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6.6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0 723 0 0 0,'0'0'764'0'0,"0"0"103"0"0,0 0 59 0 0,0 0 318 0 0,0 0 320 0 0,0 0 157 0 0,0 0-57 0 0,0 0-177 0 0,0 0-128 0 0,0 0-66 0 0,0 0-83 0 0,0 0-67 0 0,0 0-99 0 0,18 7-113 0 0,58 17-87 0 0,-74-23-800 0 0,1-1 1 0 0,-1 1-1 0 0,0-1 0 0 0,0 0 1 0 0,1 0-1 0 0,-1 0 0 0 0,0 0 1 0 0,0 0-1 0 0,1-1 0 0 0,-1 1 0 0 0,0-1 1 0 0,0 1-1 0 0,0-1 0 0 0,0 0 1 0 0,0 0-1 0 0,0 0 0 0 0,0 0 1 0 0,0 0-1 0 0,0 0 0 0 0,0-1 0 0 0,0 1 1 0 0,-1-1-1 0 0,1 1 0 0 0,-1-1 1 0 0,1 0-45 0 0,7-5 199 0 0,387-301 1756 0 0,-387 302-1942 0 0,0-1-12 0 0,0 1 1 0 0,0 0-1 0 0,1 0 0 0 0,-1 1 0 0 0,1 1 1 0 0,1-1-1 0 0,-1 2 0 0 0,1-1 0 0 0,-1 2 1 0 0,1-1-1 0 0,7 0-1 0 0,-16 4-4 0 0,0 1 0 0 0,0-1 1 0 0,-1 1-1 0 0,1-1 0 0 0,0 1 0 0 0,-1 0 1 0 0,1 0-1 0 0,-1-1 0 0 0,1 1 0 0 0,-1 0 1 0 0,0 0-1 0 0,0 0 0 0 0,0 1 1 0 0,0-1-1 0 0,0 0 0 0 0,-1 0 0 0 0,1 0 1 0 0,-1 1-1 0 0,1-1 0 0 0,-1 0 0 0 0,0 1 1 0 0,0-1-1 0 0,0 0 0 0 0,0 1 0 0 0,0-1 1 0 0,0 0-1 0 0,-1 1 0 0 0,1-1 0 0 0,-1 1 4 0 0,1 1 8 0 0,-1 11-65 0 0,0 0 1 0 0,-2-1 0 0 0,1 1 0 0 0,-2-1 0 0 0,0 0 0 0 0,0 0 0 0 0,-2 0 0 0 0,1 0 0 0 0,-2-1 0 0 0,0 0 0 0 0,0 0 0 0 0,-1-1 0 0 0,-1 0 0 0 0,0-1 0 0 0,-1 1 0 0 0,0-2-1 0 0,-1 1 1 0 0,0-2 0 0 0,0 1 0 0 0,-1-2 0 0 0,0 1 0 0 0,0-2 0 0 0,-1 1 0 0 0,0-2 0 0 0,-7 3 56 0 0,18-7-139 0 0,-1-1 0 0 0,1 1-1 0 0,-1-1 1 0 0,1 0 0 0 0,-1 0 0 0 0,0 1 0 0 0,0-2 0 0 0,1 1-1 0 0,-1 0 1 0 0,0 0 0 0 0,0-1 0 0 0,0 0 0 0 0,0 1-1 0 0,0-1 1 0 0,0 0 0 0 0,1-1 0 0 0,-1 1 0 0 0,0 0 0 0 0,0-1-1 0 0,0 0 1 0 0,0 1 0 0 0,1-1 0 0 0,-1 0 0 0 0,0-1 0 0 0,1 1-1 0 0,-1 0 1 0 0,1-1 0 0 0,-1 1 0 0 0,1-1 0 0 0,0 0-1 0 0,-1 0 1 0 0,1 0 0 0 0,0 0 0 0 0,0 0 0 0 0,1 0 0 0 0,-1-1-1 0 0,0 1 1 0 0,1-1 0 0 0,-2-2 139 0 0,3 2-150 0 0,0 0 1 0 0,1 0-1 0 0,-1 0 0 0 0,1 0 0 0 0,-1 0 1 0 0,1 0-1 0 0,0 0 0 0 0,0 1 0 0 0,0-1 0 0 0,1 0 1 0 0,-1 0-1 0 0,1 1 0 0 0,0-1 0 0 0,-1 1 1 0 0,1-1-1 0 0,0 1 0 0 0,0 0 0 0 0,1 0 1 0 0,-1 0-1 0 0,0 0 0 0 0,3-1 150 0 0,1-1-9 0 0,0 1 0 0 0,0 0 1 0 0,0 0-1 0 0,0 1 0 0 0,1 0 0 0 0,-1 0 0 0 0,1 0 0 0 0,-1 1 1 0 0,1 0-1 0 0,0 0 0 0 0,-1 1 0 0 0,1 0 0 0 0,0 0 0 0 0,6 1 9 0 0,-6 2 69 0 0,1 0 0 0 0,-1 0-1 0 0,0 1 1 0 0,0 0-1 0 0,-1 0 1 0 0,1 0-1 0 0,-1 1 1 0 0,0 0-1 0 0,0 1 1 0 0,0-1 0 0 0,1 3-69 0 0,17 14 218 0 0,-16-16-95 0 0,1 0 1 0 0,-1 0 0 0 0,1-1 0 0 0,0 0-1 0 0,1-1 1 0 0,-1 0 0 0 0,1 0 0 0 0,-1-1-1 0 0,1 0 1 0 0,0-1 0 0 0,0 0 0 0 0,0-1-1 0 0,1 0 1 0 0,-1 0 0 0 0,0-1 0 0 0,0-1-1 0 0,1 1 1 0 0,-1-2 0 0 0,0 1 0 0 0,0-2-1 0 0,0 1 1 0 0,0-1 0 0 0,-1-1 0 0 0,8-3-124 0 0,26-16 356 0 0,-1-2 1 0 0,-2-1 0 0 0,0-3-1 0 0,-2-1 1 0 0,-1-2 0 0 0,-2-1-1 0 0,-1-2 1 0 0,-2-2 0 0 0,20-28-357 0 0,-30 35-14 0 0,-1-1 0 0 0,-1 0 0 0 0,-2-2 0 0 0,-1 0 1 0 0,-2-1-1 0 0,3-9 14 0 0,-14 31-38 0 0,-1 1 1 0 0,0-1-1 0 0,0 1 0 0 0,-1-1 1 0 0,-1 0-1 0 0,0 0 0 0 0,-1 0 1 0 0,0 0-1 0 0,-1-3 38 0 0,2 13-15 0 0,-1 1-1 0 0,-1-1 1 0 0,1 0 0 0 0,0 1-1 0 0,0-1 1 0 0,-1 1 0 0 0,1-1-1 0 0,0 1 1 0 0,-1-1 0 0 0,0 1-1 0 0,1-1 1 0 0,-1 1-1 0 0,0 0 1 0 0,0-1 0 0 0,0 1-1 0 0,1 0 1 0 0,-1-1 0 0 0,-1 1-1 0 0,1 0 1 0 0,0 0-1 0 0,0 0 1 0 0,0 0 0 0 0,-1 0-1 0 0,1 0 1 0 0,0 1 0 0 0,-1-1-1 0 0,1 0 1 0 0,-1 1 0 0 0,1-1-1 0 0,-1 1 1 0 0,1-1-1 0 0,-1 1 1 0 0,1 0 0 0 0,-1-1-1 0 0,1 1 1 0 0,-1 0 0 0 0,0 0-1 0 0,1 0 1 0 0,-1 0 0 0 0,1 1-1 0 0,-1-1 1 0 0,1 0-1 0 0,-2 1 16 0 0,-61 33-446 0 0,45-13 491 0 0,1 2-1 0 0,0 0 1 0 0,2 0-1 0 0,1 2 0 0 0,1 0 1 0 0,1 1-1 0 0,1 0 1 0 0,1 1-1 0 0,1 0 1 0 0,2 1-1 0 0,1 0 0 0 0,1 0 1 0 0,1 0-1 0 0,1 1 1 0 0,2 0-1 0 0,1 14-44 0 0,1-34 69 0 0,1 0-1 0 0,0 1 1 0 0,0-1 0 0 0,1 0-1 0 0,0 0 1 0 0,0 0 0 0 0,1 0-1 0 0,0 0 1 0 0,1-1 0 0 0,0 1-1 0 0,1-1 1 0 0,-1 0 0 0 0,1 0-1 0 0,1-1 1 0 0,-1 1 0 0 0,2-1-1 0 0,-1-1 1 0 0,1 1 0 0 0,-1-1-1 0 0,2 0 1 0 0,-1 0 0 0 0,1-1-1 0 0,0 0 1 0 0,0 0 0 0 0,0-1-1 0 0,1 0 1 0 0,-1-1-1 0 0,1 0 1 0 0,6 2-69 0 0,97 5 122 0 0,-78-26-1746 0 0,-17-2-4448 0 0,-11 10 1015 0 0,0 3-1788 0 0</inkml:trace>
  <inkml:trace contextRef="#ctx0" brushRef="#br0" timeOffset="267.962">1655 557 15795 0 0,'0'0'994'0'0,"0"0"-367"0"0,0 0-20 0 0,0 0 134 0 0,0 0 63 0 0,0 0-154 0 0,0 0-286 0 0,0 0-170 0 0,0 0-104 0 0,0 0-36 0 0,0 0-27 0 0,0 0-52 0 0,1 18-63 0 0,-1 5-306 0 0,1-5 2087 0 0,-1-2-3326 0 0,0 2-3171 0 0,0 3-4409 0 0,0-21 2730 0 0</inkml:trace>
  <inkml:trace contextRef="#ctx0" brushRef="#br0" timeOffset="429.39">1626 160 7338 0 0,'0'0'4537'0'0,"0"0"-3537"0"0,0 0-744 0 0,0 0-272 0 0,0 0-176 0 0,0 0-48 0 0,0 0-40 0 0,0 0-96 0 0,0 0-113 0 0,0 0-303 0 0,0 0-872 0 0,0 0-2329 0 0,0 0-1096 0 0</inkml:trace>
  <inkml:trace contextRef="#ctx0" brushRef="#br0" timeOffset="841.555">1876 756 736 0 0,'0'0'2199'0'0,"0"0"-909"0"0,0 0-379 0 0,0 0-38 0 0,0 0 35 0 0,0 0-1 0 0,-9 33-116 0 0,-31 100-117 0 0,6-48 998 0 0,34-84-1590 0 0,0 1 0 0 0,0-1 0 0 0,-1 1 0 0 0,1-1 0 0 0,0 1-1 0 0,-1-1 1 0 0,1 1 0 0 0,-1-1 0 0 0,1 0 0 0 0,-1 1 0 0 0,0-1 0 0 0,0 1 0 0 0,0-1 0 0 0,1 0 0 0 0,-1 0-1 0 0,0 0 1 0 0,-1 1 0 0 0,1-1 0 0 0,0 0 0 0 0,0 0 0 0 0,0-1 0 0 0,-1 1 0 0 0,1 0 0 0 0,0 0 0 0 0,-1-1-1 0 0,1 1 1 0 0,-1 0 0 0 0,1-1 0 0 0,-1 1 0 0 0,1-1 0 0 0,-1 0 0 0 0,1 0 0 0 0,-1 1 0 0 0,1-1 0 0 0,-1 0-1 0 0,1 0 1 0 0,-1-1 0 0 0,1 1 0 0 0,-1 0 0 0 0,1 0 0 0 0,-1-1 0 0 0,1 1 0 0 0,-1-1 0 0 0,1 1 0 0 0,-1-1-1 0 0,1 0 1 0 0,0 1 0 0 0,-1-1 0 0 0,1 0 0 0 0,0 0 0 0 0,0 0 0 0 0,-1 0 0 0 0,1 0 0 0 0,0 0 0 0 0,0 0-1 0 0,0-1 1 0 0,0 1 0 0 0,1 0 0 0 0,-1 0 0 0 0,0-1 0 0 0,0 1 0 0 0,1-1 0 0 0,-1 1-82 0 0,0-14 24 0 0,0 1 1 0 0,1-1 0 0 0,1 1-1 0 0,0-1 1 0 0,1 1-1 0 0,1-1 1 0 0,0 1 0 0 0,1 0-1 0 0,0 0 1 0 0,1 1-1 0 0,1-1 1 0 0,0 1-1 0 0,0 0 1 0 0,2 1 0 0 0,3-5-25 0 0,-8 11 7 0 0,9-17-56 0 0,2 1 0 0 0,0 0 0 0 0,1 1 0 0 0,1 0 0 0 0,1 2 0 0 0,1 0 0 0 0,1 1 0 0 0,0 0 0 0 0,2 2 0 0 0,-1 0 0 0 0,2 1 0 0 0,0 2 0 0 0,1 0 0 0 0,17-6 49 0 0,80 7 524 0 0,-117 14-477 0 0,0 0 0 0 0,-1 0 0 0 0,1 0 0 0 0,0 1-1 0 0,-1-1 1 0 0,1 1 0 0 0,-1 0 0 0 0,0-1 0 0 0,0 1-1 0 0,0 0 1 0 0,0 0 0 0 0,-1 0 0 0 0,1 1 0 0 0,-1-1-1 0 0,0 0 1 0 0,0 0 0 0 0,0 1 0 0 0,0-1 0 0 0,0 1-1 0 0,-1-1 1 0 0,0 1 0 0 0,0-1 0 0 0,0 1 0 0 0,0-1-1 0 0,0 1 1 0 0,-1-1 0 0 0,1 1 0 0 0,-1-1 0 0 0,0 0-1 0 0,0 1 1 0 0,0-1 0 0 0,0 0 0 0 0,-1 1-1 0 0,-1 1-46 0 0,-7 11 76 0 0,-1 0 0 0 0,0 0 0 0 0,-1-1 0 0 0,-1-1 0 0 0,-1 0 0 0 0,0-1 0 0 0,0 0 0 0 0,-1-1 0 0 0,-1-1 0 0 0,0 0 0 0 0,-1-1 0 0 0,1-1 0 0 0,-2-1-1 0 0,0 0 1 0 0,-5 0-76 0 0,-27 3-782 0 0,15-10-3885 0 0,29-7-4089 0 0,6 5 3896 0 0</inkml:trace>
  <inkml:trace contextRef="#ctx0" brushRef="#br0" timeOffset="1304.128">2364 808 0 0 0,'0'0'1214'0'0,"0"0"97"0"0,0 0 228 0 0,0 0 202 0 0,0 0 16 0 0,0 0-217 0 0,0 0-316 0 0,-7 31-240 0 0,-22 97-189 0 0,4-63 1214 0 0,25-63-1908 0 0,-1 0 1 0 0,1-1-1 0 0,-1 1 1 0 0,0-1 0 0 0,1 1-1 0 0,-1-1 1 0 0,0 1-1 0 0,0-1 1 0 0,0 1 0 0 0,0-1-1 0 0,0 0 1 0 0,-1 1-1 0 0,1-1 1 0 0,0 0 0 0 0,0 0-1 0 0,-1 0 1 0 0,1 0-1 0 0,-1 0 1 0 0,1 0 0 0 0,-1-1-1 0 0,1 1 1 0 0,-1 0-1 0 0,1-1 1 0 0,-1 1 0 0 0,0-1-1 0 0,1 0 1 0 0,-1 1-1 0 0,0-1 1 0 0,1 0 0 0 0,-1 0-1 0 0,0 0 1 0 0,0 0-1 0 0,1 0 1 0 0,-1-1 0 0 0,0 1-1 0 0,1 0 1 0 0,-1-1-1 0 0,0 1 1 0 0,1-1 0 0 0,-1 0-1 0 0,1 1 1 0 0,-1-1 0 0 0,1 0-1 0 0,-1 0 1 0 0,1 0-1 0 0,0 0 1 0 0,-1 0 0 0 0,1 0-1 0 0,-1-2-101 0 0,0-13 50 0 0,1-1 0 0 0,0 1 0 0 0,1-1 0 0 0,1 1 0 0 0,1-1 0 0 0,0 1 0 0 0,1-1 1 0 0,1 1-1 0 0,0 0 0 0 0,1 0 0 0 0,1 1 0 0 0,1-1 0 0 0,0 1 0 0 0,1 1 0 0 0,0-1 0 0 0,1 1 0 0 0,1 1 0 0 0,4-6-50 0 0,-1-2-11 0 0,-7 9-6 0 0,1-1 1 0 0,0 1 0 0 0,1 0 0 0 0,0 0 0 0 0,1 1-1 0 0,0 0 1 0 0,1 1 0 0 0,0 0 0 0 0,1 1 0 0 0,0 0-1 0 0,0 0 1 0 0,1 1 0 0 0,0 0 0 0 0,0 1 0 0 0,1 1-1 0 0,0 0 1 0 0,0 1 0 0 0,0 0 0 0 0,1 1 0 0 0,8-1 16 0 0,-18 6 17 0 0,0 1-1 0 0,0-1 1 0 0,0 1 0 0 0,0 0 0 0 0,0 1 0 0 0,-1-1 0 0 0,1 1 0 0 0,-1-1 0 0 0,1 1 0 0 0,-1 0 0 0 0,0 1 0 0 0,0-1 0 0 0,0 0 0 0 0,-1 1 0 0 0,1 0 0 0 0,-1-1 0 0 0,0 1 0 0 0,0 0 0 0 0,0 0 0 0 0,0 0 0 0 0,-1 0 0 0 0,0 1 0 0 0,0-1 0 0 0,0 0 0 0 0,0 1 0 0 0,-1-1 0 0 0,1 0 0 0 0,-1 1 0 0 0,0-1 0 0 0,-1 1 0 0 0,1-1 0 0 0,-1 0 0 0 0,1 1 0 0 0,-2-1 0 0 0,1 0 0 0 0,0 0 0 0 0,-1 0 0 0 0,1 1 0 0 0,-1-1-1 0 0,-1-1 1 0 0,1 1 0 0 0,0 0 0 0 0,-1-1 0 0 0,0 1-17 0 0,-3 5-4 0 0,-1-1 0 0 0,-1 0-1 0 0,1 0 1 0 0,-1-1-1 0 0,-1 0 1 0 0,1 0-1 0 0,-1-1 1 0 0,0 0 0 0 0,-1-1-1 0 0,1 0 1 0 0,-1 0-1 0 0,0-1 1 0 0,-1 0 4 0 0,-69 22-1247 0 0,27-12-5360 0 0,43-14-2099 0 0,8 0 4919 0 0</inkml:trace>
  <inkml:trace contextRef="#ctx0" brushRef="#br0" timeOffset="1564.985">2935 616 9930 0 0,'0'0'3201'0'0,"0"0"-1633"0"0,0 0-364 0 0,0 0 187 0 0,0 0 78 0 0,0 0-96 0 0,0 0-348 0 0,0 0-369 0 0,0 0-207 0 0,0 0-153 0 0,0 0-110 0 0,0 0-65 0 0,0 0-48 0 0,-22 30-33 0 0,-64 89-2 0 0,59-76 0 0 0,27-42-84 0 0,-4 10-3247 0 0,1 6-6320 0 0,3-21-493 0 0</inkml:trace>
  <inkml:trace contextRef="#ctx0" brushRef="#br0" timeOffset="1735.412">2839 296 13107 0 0,'0'0'512'0'0,"0"0"-656"0"0,0 0-304 0 0,0 0-88 0 0,0 0 80 0 0,0 0-145 0 0,0 0-527 0 0,0 0-1312 0 0,0 0-1673 0 0,0 0 360 0 0</inkml:trace>
  <inkml:trace contextRef="#ctx0" brushRef="#br0" timeOffset="2034.751">3003 811 9786 0 0,'0'0'1468'0'0,"0"0"-386"0"0,0 0-39 0 0,0 0 36 0 0,0 0-66 0 0,0 0-193 0 0,0 0-223 0 0,0 0-163 0 0,0 0-78 0 0,0 0-77 0 0,0 0-87 0 0,0 0-78 0 0,0 0-41 0 0,19-34-26 0 0,58-106-27 0 0,-35 72-35 0 0,-40 64-76 0 0,0-1 1 0 0,1 1-1 0 0,0 0 0 0 0,0 1 0 0 0,0-1 1 0 0,0 0-1 0 0,1 1 0 0 0,-1-1 1 0 0,1 1-1 0 0,0 0 0 0 0,0 1 1 0 0,0-1-1 0 0,0 1 0 0 0,1-1 1 0 0,-1 1-1 0 0,1 0 0 0 0,-1 1 1 0 0,1-1-1 0 0,2 0 91 0 0,0 36-550 0 0,-5 94 744 0 0,-1-125-116 0 0,0 0 1 0 0,0 0 0 0 0,1 0 0 0 0,-1 0-1 0 0,1 0 1 0 0,-1 0 0 0 0,1-1-1 0 0,0 1 1 0 0,0-1 0 0 0,0 1-1 0 0,1-1 1 0 0,-1 0 0 0 0,0 0-1 0 0,1 0 1 0 0,0 0 0 0 0,-1 0-1 0 0,1 0 1 0 0,0-1 0 0 0,0 1-1 0 0,0-1 1 0 0,0 0 0 0 0,0 0-1 0 0,0 0 1 0 0,0 0 0 0 0,0 0-1 0 0,1-1 1 0 0,-1 0 0 0 0,0 1-1 0 0,0-1 1 0 0,1 0 0 0 0,-1-1-1 0 0,1 1-78 0 0,6-1 340 0 0,-1-1 0 0 0,1 1 0 0 0,-1-1-1 0 0,0-1 1 0 0,0 0 0 0 0,0 0-1 0 0,0-1 1 0 0,0 0 0 0 0,-1-1-1 0 0,6-3-339 0 0,84-85 502 0 0,-77 70-3980 0 0,1 1-3720 0 0,-18 17-3451 0 0</inkml:trace>
  <inkml:trace contextRef="#ctx0" brushRef="#br0" timeOffset="2579.167">3899 462 12891 0 0,'0'0'1711'0'0,"0"0"-335"0"0,0 0-138 0 0,0 0-125 0 0,0 0-201 0 0,0 0-251 0 0,0 0-260 0 0,0 0-180 0 0,0 0-102 0 0,0 0-62 0 0,0 0-39 0 0,0 0-5 0 0,0 0-12 0 0,-24 12-33 0 0,-75 40-13 0 0,57-12-74 0 0,38-30 85 0 0,1-3-16 0 0,-1 1 0 0 0,1-1 0 0 0,1 1 0 0 0,-1 0 0 0 0,1 0 0 0 0,1 0 0 0 0,-1 0 0 0 0,1 0 0 0 0,1 0 0 0 0,0 0 0 0 0,0 1 0 0 0,0-1 0 0 0,1 0 0 0 0,1 5 50 0 0,1-10 9 0 0,0 1 0 0 0,0 0 0 0 0,0-1 0 0 0,0 0 0 0 0,1 0 1 0 0,-1 0-1 0 0,1 0 0 0 0,0-1 0 0 0,0 1 0 0 0,0-1 1 0 0,0 0-1 0 0,0 0 0 0 0,0 0 0 0 0,1-1 0 0 0,-1 0 0 0 0,0 0 1 0 0,1 0-1 0 0,-1 0 0 0 0,1 0 0 0 0,0-1 0 0 0,-1 0 1 0 0,1 0-1 0 0,-1 0 0 0 0,1-1 0 0 0,0 1 0 0 0,-1-1 0 0 0,1 0 1 0 0,-1-1-1 0 0,0 1 0 0 0,1-1 0 0 0,-1 0 0 0 0,0 0 0 0 0,0 0 1 0 0,3-2-10 0 0,55-31 585 0 0,-52 27-478 0 0,-1 1 0 0 0,2 1 0 0 0,-1 0-1 0 0,1 0 1 0 0,0 1 0 0 0,0 0 0 0 0,0 1 0 0 0,1 0 0 0 0,-1 1 0 0 0,1 0-1 0 0,0 1 1 0 0,0 0 0 0 0,0 1 0 0 0,0 0 0 0 0,0 1 0 0 0,0 1-1 0 0,10 1-106 0 0,-17-1 12 0 0,0 1 0 0 0,1 0 0 0 0,-1 1 0 0 0,0-1-1 0 0,-1 1 1 0 0,1 0 0 0 0,0 0 0 0 0,-1 1 0 0 0,0-1-1 0 0,1 1 1 0 0,-2 0 0 0 0,1 0 0 0 0,0 0 0 0 0,-1 1 0 0 0,0-1-1 0 0,0 1 1 0 0,0 0 0 0 0,0 0 0 0 0,-1 0 0 0 0,0 0-1 0 0,0 0 1 0 0,0 0 0 0 0,-1 1 0 0 0,2 4-12 0 0,8 141 90 0 0,-12-125-129 0 0,2 39-21 0 0,-3-1-1 0 0,-3-1 1 0 0,-3 1-1 0 0,-3-1 0 0 0,-14 45 61 0 0,23-99 13 0 0,-1 0-1 0 0,0 0 1 0 0,0-1-1 0 0,-1 1 1 0 0,0-1-1 0 0,-1 0 1 0 0,0 0-1 0 0,0 0 0 0 0,-1-1 1 0 0,0 1-1 0 0,0-2 1 0 0,-1 1-1 0 0,1-1 1 0 0,-2 1-1 0 0,1-2 0 0 0,0 1 1 0 0,-1-1-1 0 0,0 0 1 0 0,-1-1-1 0 0,1 0 1 0 0,-1 0-1 0 0,1-1 0 0 0,-1 0 1 0 0,0-1-1 0 0,0 0 1 0 0,-1 0-1 0 0,1-1 1 0 0,0 0-1 0 0,0 0 0 0 0,-1-1 1 0 0,-1-1-13 0 0,8-2 18 0 0,-1 0 1 0 0,1 0-1 0 0,-1 0 0 0 0,1-1 1 0 0,0 1-1 0 0,0-1 0 0 0,1 0 1 0 0,-1 0-1 0 0,1 0 0 0 0,0-1 0 0 0,0 1 1 0 0,0 0-1 0 0,0-1 0 0 0,1 1 1 0 0,0-1-1 0 0,0 0 0 0 0,0 1 1 0 0,1-1-1 0 0,-1 0 0 0 0,1 1 1 0 0,0-1-1 0 0,0 0 0 0 0,1 0 1 0 0,-1 1-1 0 0,1-1 0 0 0,0 1 1 0 0,2-4-19 0 0,3-16 23 0 0,1-1 1 0 0,1 1-1 0 0,1 1 0 0 0,2-1 1 0 0,0 2-1 0 0,1-1 1 0 0,1 2-1 0 0,1 0 0 0 0,13-15-23 0 0,-2 2-61 0 0,1 1-1 0 0,2 1 1 0 0,1 2-1 0 0,1 0 1 0 0,2 2-1 0 0,0 2 1 0 0,2 1-1 0 0,1 1 1 0 0,4 1 61 0 0,-21 13-359 0 0,0 2 0 0 0,1 1-1 0 0,0 0 1 0 0,1 1 0 0 0,0 2 0 0 0,0-1 0 0 0,0 2 0 0 0,5 1 359 0 0,15-1-4669 0 0,-1 2-3679 0 0,-25 1 1153 0 0</inkml:trace>
</inkml:ink>
</file>

<file path=ppt/ink/ink5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4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0 838 0 0 0,'0'0'268'0'0,"0"0"843"0"0,0 0 49 0 0,0 0-132 0 0,0 0-49 0 0,4 17 48 0 0,10 52 119 0 0,-14-68-1008 0 0,0 0 0 0 0,0 0 0 0 0,0 0 0 0 0,0 0 0 0 0,0 0 1 0 0,0 0-1 0 0,0 0 0 0 0,0 0 0 0 0,1 0 0 0 0,-1 0 0 0 0,0 0 0 0 0,1 0 1 0 0,-1 0-1 0 0,1 0 0 0 0,-1 0 0 0 0,1 0 0 0 0,-1 0 0 0 0,1-1 0 0 0,0 1 1 0 0,-1 0-1 0 0,1 0 0 0 0,0-1 0 0 0,0 1 0 0 0,-1-1 0 0 0,1 1 0 0 0,0 0 0 0 0,0-1 1 0 0,0 1-1 0 0,0-1 0 0 0,0 0 0 0 0,0 1 0 0 0,0-1 0 0 0,0 0 0 0 0,0 0 1 0 0,0 1-1 0 0,0-1 0 0 0,0 0 0 0 0,0 0 0 0 0,0 0 0 0 0,0 0 0 0 0,0 0 1 0 0,0 0-1 0 0,0-1 0 0 0,0 1 0 0 0,0 0 0 0 0,0-1-138 0 0,7 0 1237 0 0,0-1-871 0 0,1-1 0 0 0,0-1 1 0 0,-1 1-1 0 0,0-1 0 0 0,0-1 1 0 0,0 1-1 0 0,0-2 0 0 0,-1 1 1 0 0,1-1-1 0 0,-1 0 0 0 0,-1 0 1 0 0,1-1-1 0 0,-1 0 0 0 0,0-1-366 0 0,3-1 221 0 0,21-20 94 0 0,-4 6-134 0 0,-2-2 0 0 0,0 0-1 0 0,-2-1 1 0 0,-1-2-1 0 0,-1 0 1 0 0,-1-1 0 0 0,-1-1-1 0 0,0-3-180 0 0,-16 25 62 0 0,2-2-88 0 0,-2 18-331 0 0,-3 5 361 0 0,1 0 1 0 0,0 0-1 0 0,1 0 1 0 0,0 1-1 0 0,1-1 0 0 0,0-1 1 0 0,1 1-1 0 0,1 0 1 0 0,0-1-1 0 0,1 1 0 0 0,0-1 1 0 0,1 0-1 0 0,0-1 1 0 0,1 0-1 0 0,0 0 1 0 0,2 2-5 0 0,-2-4 77 0 0,0-1 1 0 0,1 0-1 0 0,0-1 1 0 0,0 0-1 0 0,0 0 1 0 0,1-1-1 0 0,0 0 1 0 0,0 0-1 0 0,1-1 1 0 0,0 0-1 0 0,0-1 0 0 0,0 0 1 0 0,0-1-1 0 0,1 0 1 0 0,-1 0-1 0 0,1-1 1 0 0,-1-1-1 0 0,9 1-77 0 0,-11-2 45 0 0,0 0 0 0 0,1-1-1 0 0,-1 0 1 0 0,0 0 0 0 0,1-1-1 0 0,-1 0 1 0 0,0 0-1 0 0,0-1 1 0 0,-1 0 0 0 0,1-1-1 0 0,0 1 1 0 0,-1-1-1 0 0,0-1 1 0 0,0 1 0 0 0,0-1-1 0 0,-1-1 1 0 0,1 1-1 0 0,-1-1 1 0 0,-1 0 0 0 0,1-1-1 0 0,-1 1 1 0 0,0-1-1 0 0,-1 0 1 0 0,1 0 0 0 0,-1-1-1 0 0,-1 1 1 0 0,1-1-1 0 0,-1 0 1 0 0,-1 0 0 0 0,1 0-1 0 0,-1 0 1 0 0,-1 0-1 0 0,0 0 1 0 0,0-1 0 0 0,0 1-1 0 0,-1-5-44 0 0,0-22-2750 0 0,0 23-1133 0 0,0 0-3906 0 0,0 8-1958 0 0</inkml:trace>
  <inkml:trace contextRef="#ctx0" brushRef="#br0" timeOffset="680.964">1300 632 7242 0 0,'0'0'1118'0'0,"0"0"-217"0"0,0 0 22 0 0,0 0 191 0 0,0 0 148 0 0,0 0-96 0 0,0 0-292 0 0,0 0-327 0 0,0 0-247 0 0,0 0-165 0 0,0 0-83 0 0,0 0-21 0 0,-26 27-13 0 0,-77 84-8 0 0,101-110-12 0 0,0 1 1 0 0,0-1 0 0 0,0 1 0 0 0,1-1 0 0 0,-1 1-1 0 0,0 0 1 0 0,1 0 0 0 0,-1-1 0 0 0,1 1 0 0 0,-1 0-1 0 0,1 0 1 0 0,0 0 0 0 0,0 1 0 0 0,0-1 0 0 0,0 0-1 0 0,0 0 1 0 0,1 1 0 0 0,-1-1 0 0 0,1 0 0 0 0,-1 1-1 0 0,1-1 1 0 0,0 0 0 0 0,0 1 0 0 0,0-1 0 0 0,0 1-1 0 0,0-1 1 0 0,1 1 1 0 0,1 3-7 0 0,0-2 99 0 0,0 1 0 0 0,0-1-1 0 0,1 0 1 0 0,0 0 0 0 0,0 0 0 0 0,0 0 0 0 0,0 0 0 0 0,0-1 0 0 0,1 0 0 0 0,0 1 0 0 0,0-1 0 0 0,0 0 0 0 0,0-1 0 0 0,0 1 0 0 0,0-1 0 0 0,1 0-1 0 0,-1 0 1 0 0,1 0 0 0 0,-1-1 0 0 0,1 1 0 0 0,0-1 0 0 0,0 0 0 0 0,0-1 0 0 0,-1 1 0 0 0,1-1 0 0 0,0 0 0 0 0,0 0 0 0 0,0-1 0 0 0,0 1-1 0 0,0-1 1 0 0,0 0 0 0 0,-1 0 0 0 0,1-1 0 0 0,0 1 0 0 0,-1-1 0 0 0,1 0 0 0 0,-1 0 0 0 0,0-1 0 0 0,0 1 0 0 0,0-1 0 0 0,0 0 0 0 0,0 0 0 0 0,0-1-92 0 0,4-5 111 0 0,-1 1 0 0 0,0-1 1 0 0,0-1-1 0 0,-1 1 1 0 0,-1-1-1 0 0,1 0 1 0 0,-2-1-1 0 0,1 1 0 0 0,-1-1 1 0 0,-1 0-1 0 0,0 0 1 0 0,-1 0-1 0 0,0 0 1 0 0,0 0-1 0 0,-1-1 0 0 0,-1 1 1 0 0,0-1-1 0 0,-1-7-111 0 0,1 16-132 0 0,0-1-1 0 0,0 1 0 0 0,0-1 1 0 0,-1 1-1 0 0,1 0 0 0 0,-1-1 1 0 0,0 1-1 0 0,0-1 0 0 0,0 1 1 0 0,-1 0-1 0 0,1 0 0 0 0,-1 0 1 0 0,1 0-1 0 0,-1 0 0 0 0,0 0 0 0 0,0 0 1 0 0,0 0-1 0 0,-1 1 0 0 0,1-1 1 0 0,-1 1-1 0 0,1 0 0 0 0,-1 0 1 0 0,0 0-1 0 0,0 0 0 0 0,0 0 1 0 0,0 0-1 0 0,0 1 0 0 0,0-1 1 0 0,0 1-1 0 0,-1 0 0 0 0,1 0 1 0 0,0 0-1 0 0,-1 1 0 0 0,1-1 1 0 0,-1 1 132 0 0,1 0-204 0 0,1 0 0 0 0,-1 0-1 0 0,0 0 1 0 0,0 0 0 0 0,1 0 0 0 0,-1 1 0 0 0,0-1 0 0 0,1 1 0 0 0,-1 0 0 0 0,0 0 0 0 0,1 0 0 0 0,-1 0 0 0 0,1 0 0 0 0,-1 1 0 0 0,1-1 0 0 0,0 1 0 0 0,0-1 0 0 0,0 1 0 0 0,0 0 0 0 0,0 0 0 0 0,0 0 0 0 0,0 0 0 0 0,0 0 0 0 0,1 1 0 0 0,-1-1-1 0 0,1 0 1 0 0,0 1 0 0 0,-1-1 0 0 0,1 1 0 0 0,0-1 0 0 0,1 1 0 0 0,-1 0 0 0 0,0-1 0 0 0,0 3 204 0 0,1-2-1 0 0,0 0-1 0 0,-1 0 0 0 0,1 0 1 0 0,0 0-1 0 0,1 0 1 0 0,-1 0-1 0 0,0 0 1 0 0,1-1-1 0 0,0 1 1 0 0,-1 0-1 0 0,1 0 1 0 0,0 0-1 0 0,1-1 0 0 0,-1 1 1 0 0,0 0-1 0 0,1-1 1 0 0,-1 0-1 0 0,1 1 1 0 0,0-1-1 0 0,0 0 1 0 0,0 0-1 0 0,0 1 0 0 0,0-2 1 0 0,0 1-1 0 0,1 0 1 0 0,-1 0-1 0 0,1-1 1 0 0,-1 1-1 0 0,1-1 1 0 0,0 0-1 0 0,-1 0 1 0 0,1 0-1 0 0,0 0 0 0 0,0 0 1 0 0,0-1-1 0 0,0 1 1 0 0,2-1 1 0 0,114 4 2296 0 0,-85-13-1747 0 0,0-2-1 0 0,-1-1 0 0 0,0-1 1 0 0,-1-2-1 0 0,0-1 0 0 0,-2-2 1 0 0,0-1-1 0 0,-1-1 0 0 0,-1-1 1 0 0,-1-2-1 0 0,0-1 0 0 0,-2-1 0 0 0,0-2-548 0 0,0 3 135 0 0,-2 0 0 0 0,-1-1 0 0 0,0-1 0 0 0,-2-1 0 0 0,-2-1-1 0 0,0-1 1 0 0,-2-1 0 0 0,-1 0 0 0 0,-1-1 0 0 0,5-17-135 0 0,-16 39 38 0 0,0-1 1 0 0,-1 0 0 0 0,0 1-1 0 0,0-1 1 0 0,-1 0 0 0 0,0 0-1 0 0,-1 0 1 0 0,0 0 0 0 0,0 0 0 0 0,-1 0-1 0 0,-1 0 1 0 0,-1-5-39 0 0,3 14 0 0 0,0 1-1 0 0,0-1 1 0 0,-1 1-1 0 0,1-1 1 0 0,0 1 0 0 0,-1-1-1 0 0,1 1 1 0 0,0-1 0 0 0,-1 1-1 0 0,1-1 1 0 0,-1 1 0 0 0,1 0-1 0 0,-1-1 1 0 0,1 1 0 0 0,-1 0-1 0 0,1-1 1 0 0,-1 1 0 0 0,1 0-1 0 0,-1 0 1 0 0,0-1-1 0 0,1 1 1 0 0,-1 0 0 0 0,1 0-1 0 0,-1 0 1 0 0,0 0 0 0 0,1 0-1 0 0,-1 0 1 0 0,0 0 0 0 0,1 0-1 0 0,-1 0 1 0 0,1 0 0 0 0,-1 0-1 0 0,0 0 1 0 0,1 0 0 0 0,-1 1-1 0 0,1-1 1 0 0,-1 0 0 0 0,1 0-1 0 0,-1 1 1 0 0,1-1-1 0 0,-1 0 1 0 0,1 1 0 0 0,-1-1-1 0 0,1 1 1 0 0,-1-1 0 0 0,1 0-1 0 0,-1 1 1 0 0,1-1 0 0 0,0 1-1 0 0,-1-1 1 0 0,1 1 0 0 0,0-1-1 0 0,-1 1 1 0 0,1 0 0 0 0,0-1-1 0 0,0 1 1 0 0,0-1 0 0 0,-22 37-380 0 0,21-35 405 0 0,-13 34-18 0 0,1 0-1 0 0,2 1 1 0 0,2 0 0 0 0,2 1-1 0 0,1 0 1 0 0,1 0 0 0 0,3 0-1 0 0,1 18-6 0 0,-3-2-18 0 0,3 1 0 0 0,1-1-1 0 0,4 1 1 0 0,1-1 0 0 0,3 0-1 0 0,3-1 1 0 0,1 1 0 0 0,20 49 18 0 0,-19-77-922 0 0,-13-25 383 0 0,-14-24-7634 0 0,8 12 2886 0 0,-1 0-534 0 0</inkml:trace>
  <inkml:trace contextRef="#ctx0" brushRef="#br0" timeOffset="969.55">1585 403 12899 0 0,'0'0'785'0'0,"0"0"-427"0"0,0 0-5 0 0,0 0 247 0 0,0 0 223 0 0,0 0 80 0 0,0 0-87 0 0,0 0-150 0 0,34 4-146 0 0,106 11-114 0 0,48-12 305 0 0,123-21-814 0 0,-182 7-3493 0 0,-86 7-2431 0 0,-11 1-4087 0 0</inkml:trace>
</inkml:ink>
</file>

<file path=ppt/ink/ink5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21.9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1939 593 0 0 0,'0'0'295'0'0,"0"0"636"0"0,0 0 37 0 0,0 0-71 0 0,-1-10-55 0 0,-2-30 11 0 0,3 38-542 0 0,0-1-1 0 0,0 1 1 0 0,-1 0-1 0 0,1 0 0 0 0,-1 0 1 0 0,0 0-1 0 0,1 0 1 0 0,-1 0-1 0 0,0 0 0 0 0,0 0 1 0 0,0 0-1 0 0,-1 0 1 0 0,1 0-1 0 0,0 1 0 0 0,-1-1 1 0 0,1 0-1 0 0,-1 1 1 0 0,0-1-1 0 0,1 1 0 0 0,-1 0 1 0 0,0-1-1 0 0,0 1 1 0 0,0 0-1 0 0,0 0 0 0 0,0 0 1 0 0,0 1-1 0 0,0-1 0 0 0,-1 0-310 0 0,-58-5 3818 0 0,54 6-3613 0 0,-30 3 236 0 0,0 2 0 0 0,0 2 1 0 0,0 1-1 0 0,1 2 0 0 0,0 1 0 0 0,1 2 1 0 0,1 1-1 0 0,-17 11-441 0 0,50-25 17 0 0,-85 52 345 0 0,64-38-296 0 0,1 1 1 0 0,1 1 0 0 0,1 1 0 0 0,0 1 0 0 0,1 0 0 0 0,1 1 0 0 0,0 3-67 0 0,-50 78 305 0 0,-94 216 583 0 0,146-284-821 0 0,1 1 0 0 0,2 1-1 0 0,1 0 1 0 0,2 1 0 0 0,1 0-1 0 0,2 0 1 0 0,2 1 0 0 0,1 0-1 0 0,1 32-66 0 0,5-38 48 0 0,1-1 0 0 0,1 1 0 0 0,1-1-1 0 0,2 0 1 0 0,1-1 0 0 0,1 0 0 0 0,1 0-1 0 0,4 2-47 0 0,5 20 117 0 0,86 123 314 0 0,-87-144-354 0 0,1 0 0 0 0,1-2 1 0 0,2 0-1 0 0,1-2 0 0 0,0 0 0 0 0,2-2 0 0 0,1 0 1 0 0,1-2-1 0 0,7 3-77 0 0,10-3 95 0 0,1-3 0 0 0,0-1-1 0 0,1-2 1 0 0,1-3 0 0 0,1-2 0 0 0,46 5-95 0 0,157 6 192 0 0,-47-13-70 0 0,-169-9-86 0 0,1-1 0 0 0,-1-2 0 0 0,0-2 0 0 0,0-1 1 0 0,0-1-1 0 0,-1-3 0 0 0,14-6-36 0 0,-37 13 18 0 0,7-3 24 0 0,-1 0-1 0 0,0-1 1 0 0,0-1-1 0 0,0-1 1 0 0,-1-1 0 0 0,0 0-1 0 0,-1-1 1 0 0,5-5-42 0 0,168-162 333 0 0,-162 151-295 0 0,-7 9 17 0 0,-1-1 0 0 0,0-1 0 0 0,-2 0 0 0 0,0-2 0 0 0,-1 0 0 0 0,-2 0 0 0 0,0-2 0 0 0,4-12-55 0 0,50-165 217 0 0,-47 26-25 0 0,-30 17-71 0 0,-20 26-61 0 0,-72-87 66 0 0,7 62-56 0 0,-35 21-78 0 0,108 115 4 0 0,-1 2 0 0 0,-1 0 0 0 0,-1 2 0 0 0,0 0 0 0 0,-2 2 0 0 0,-19-9 4 0 0,-56-25-42 0 0,51 29 28 0 0,-21-1-56 0 0,-20 15-53 0 0,-181 3-126 0 0,94 30-293 0 0,178-26 345 0 0,0 0-101 0 0,0 0-139 0 0,0 0-152 0 0,0-24-9738 0 0,0 19 3985 0 0,0 0-2775 0 0</inkml:trace>
  <inkml:trace contextRef="#ctx0" brushRef="#br0" timeOffset="1266.066">0 2592 0 0 0,'0'0'695'0'0,"0"0"201"0"0,0 0-21 0 0,0 0-44 0 0,30-7-7 0 0,93-22 3 0 0,-26 21 1739 0 0,437 16 5711 0 0,306-5-4919 0 0,-401-24-2336 0 0,175 20-202 0 0,-46-17-146 0 0,-258 29-441 0 0,-128 0 368 0 0,153-12-601 0 0,118-17-640 0 0,-443 18 183 0 0,1 0-525 0 0,-3 0-3344 0 0,-7 1-1685 0 0,-1 1 3629 0 0,-1-2 544 0 0,0 1-4025 0 0</inkml:trace>
  <inkml:trace contextRef="#ctx0" brushRef="#br0" timeOffset="1726.792">818 2559 0 0 0,'0'0'597'0'0,"0"0"969"0"0,0 0 153 0 0,0 0-204 0 0,0 0-199 0 0,0 0-107 0 0,0 0-45 0 0,0 0-5 0 0,0 0-58 0 0,-36 14-68 0 0,-114 45-128 0 0,2 4 1034 0 0,31-6-1034 0 0,71-37-806 0 0,1 2 0 0 0,1 2 0 0 0,1 1 0 0 0,1 2 0 0 0,2 3 0 0 0,-9 8-99 0 0,48-37-53 0 0,-1 0 0 0 0,1-1 1 0 0,-1 1-1 0 0,1 0 0 0 0,-1 0 0 0 0,1 0 0 0 0,0 0 0 0 0,0 0 0 0 0,-1 0 0 0 0,1 0 1 0 0,0 0-1 0 0,0 0 0 0 0,0 1 0 0 0,0-1 0 0 0,0 0 0 0 0,0 1 0 0 0,0-1 0 0 0,1 1 0 0 0,-1-1 1 0 0,0 1-1 0 0,1-1 0 0 0,-1 1 0 0 0,1-1 0 0 0,0 1 0 0 0,-1 0 0 0 0,1-1 0 0 0,0 1 1 0 0,0 0-1 0 0,0-1 0 0 0,0 1 0 0 0,0-1 0 0 0,1 1 0 0 0,-1 0 0 0 0,0-1 0 0 0,1 1 0 0 0,-1-1 1 0 0,1 1-1 0 0,0 0 0 0 0,-1-1 0 0 0,1 0 0 0 0,0 1 0 0 0,0-1 0 0 0,0 1 0 0 0,0-1 1 0 0,0 0-1 0 0,0 0 0 0 0,0 0 0 0 0,1 0 0 0 0,-1 1 53 0 0,17-1-924 0 0,-1 0 0 0 0,0 0 0 0 0,1-2 1 0 0,-1 0-1 0 0,0-1 0 0 0,0-1 0 0 0,0-1 0 0 0,0 0 0 0 0,0-1 0 0 0,3-2 924 0 0,27-6-3102 0 0,-9 2 1559 0 0,-8 3 1296 0 0</inkml:trace>
  <inkml:trace contextRef="#ctx0" brushRef="#br0" timeOffset="1977.006">1560 2618 0 0 0,'174'-45'47'0'0,"-146"37"88"0"0,138-20 3097 0 0,-160 36 1280 0 0,-23 11-1874 0 0,-68 31-607 0 0,-3-3 0 0 0,-1-4 0 0 0,-24 4-2031 0 0,-136 67 744 0 0,106-23-995 0 0,142-90 190 0 0,0-1 0 0 0,0 1 0 0 0,0-1 0 0 0,0 1-1 0 0,0-1 1 0 0,0 1 0 0 0,0 0 0 0 0,0 0 0 0 0,1-1-1 0 0,-1 1 1 0 0,0 0 0 0 0,0 0 0 0 0,1 0 0 0 0,-1 0-1 0 0,0 0 1 0 0,1 0 0 0 0,-1 0 0 0 0,1 0 0 0 0,-1 0-1 0 0,1 0 1 0 0,0 0 0 0 0,-1 0 0 0 0,1 1 0 0 0,0-1-1 0 0,0 0 1 0 0,0 0 0 0 0,0 0 0 0 0,0 0 0 0 0,0 0-1 0 0,0 1 1 0 0,0-1 0 0 0,0 0 0 0 0,1 0 0 0 0,-1 0-1 0 0,0 0 1 0 0,1 0 0 0 0,-1 0 0 0 0,1 0 0 0 0,-1 0-1 0 0,1 0 1 0 0,0 0 0 0 0,-1 0 0 0 0,1 0 0 0 0,0 0 0 0 0,0 0-1 0 0,-1 0 1 0 0,1 0 0 0 0,0-1 0 0 0,0 1 0 0 0,0 0-1 0 0,0-1 1 0 0,0 1 0 0 0,0-1 0 0 0,0 1 0 0 0,0-1-1 0 0,0 1 1 0 0,0-1 0 0 0,1 0 0 0 0,-1 0 0 0 0,0 1-1 0 0,0-1 1 0 0,1 0 61 0 0,16 1-1645 0 0,0 0 1 0 0,1-2-1 0 0,-1 0 0 0 0,0-1 1 0 0,0 0-1 0 0,-1-2 0 0 0,9-2 1645 0 0,-4-2-1843 0 0</inkml:trace>
  <inkml:trace contextRef="#ctx0" brushRef="#br0" timeOffset="2227.59">2948 2515 0 0 0,'0'0'1108'0'0,"0"0"833"0"0,0 0 364 0 0,0 0-153 0 0,0 0-540 0 0,0 0-428 0 0,0 0-262 0 0,0 0-134 0 0,-36 24-89 0 0,-117 77-70 0 0,-21-13 512 0 0,110-61-811 0 0,-404 190 993 0 0,462-214-1347 0 0,1-1-43 0 0,-1 0 1 0 0,1 0 0 0 0,0 1-1 0 0,0 0 1 0 0,0 0-1 0 0,0 0 1 0 0,0 0 0 0 0,1 1-1 0 0,-1 0 1 0 0,1 0-1 0 0,0 0 1 0 0,0 0 0 0 0,1 1-1 0 0,-1 0 1 0 0,1 0-1 0 0,0-1 1 0 0,0 2 0 0 0,1-1-1 0 0,0 0 1 0 0,-2 4 66 0 0,5-7-163 0 0,0-1-1 0 0,0 1 1 0 0,0 0 0 0 0,0-1 0 0 0,0 1 0 0 0,1-1-1 0 0,-1 1 1 0 0,0-1 0 0 0,1 1 0 0 0,-1-1 0 0 0,1 0-1 0 0,-1 0 1 0 0,1 0 0 0 0,0 0 0 0 0,-1 0-1 0 0,1 0 1 0 0,0 0 0 0 0,0-1 0 0 0,0 1 0 0 0,-1-1-1 0 0,1 1 1 0 0,0-1 0 0 0,0 0 0 0 0,0 1 0 0 0,0-1-1 0 0,0 0 1 0 0,0 0 0 0 0,0 0 0 0 0,0-1 0 0 0,0 1-1 0 0,0 0 1 0 0,0-1 163 0 0,5 1-704 0 0,59 0-6296 0 0,-42-3 5145 0 0</inkml:trace>
  <inkml:trace contextRef="#ctx0" brushRef="#br0" timeOffset="2405.984">3728 2574 3593 0 0,'0'0'712'0'0,"0"0"-181"0"0,0 0 170 0 0,0 0 329 0 0,0 0 335 0 0,0 0 161 0 0,0 0-172 0 0,0 0-274 0 0,0 0-269 0 0,-34 20-214 0 0,-113 62-145 0 0,2-15 172 0 0,27-13-289 0 0,14-7-248 0 0,1 4 0 0 0,-37 29-87 0 0,135-78-177 0 0,1 0 1 0 0,0 1 0 0 0,0-1 0 0 0,0 1-1 0 0,0 0 1 0 0,0 0 0 0 0,1 1 0 0 0,-1-1 0 0 0,1 1-1 0 0,0 0 1 0 0,0-1 0 0 0,0 1 0 0 0,1 1 0 0 0,-1-1-1 0 0,1 0 1 0 0,0 2 176 0 0,2-5-293 0 0,0 0-1 0 0,0 0 1 0 0,1 0-1 0 0,-1 1 0 0 0,0-1 1 0 0,1 0-1 0 0,-1 0 1 0 0,1 0-1 0 0,0-1 1 0 0,-1 1-1 0 0,1 0 0 0 0,0 0 1 0 0,-1 0-1 0 0,1 0 1 0 0,0-1-1 0 0,0 1 1 0 0,0 0-1 0 0,0-1 1 0 0,0 1-1 0 0,0 0 0 0 0,0-1 1 0 0,0 1-1 0 0,0-1 1 0 0,0 0-1 0 0,0 1 1 0 0,0-1-1 0 0,0 0 0 0 0,0 0 1 0 0,0 1-1 0 0,0-1 1 0 0,0 0-1 0 0,1 0 294 0 0,7 0-2671 0 0</inkml:trace>
  <inkml:trace contextRef="#ctx0" brushRef="#br0" timeOffset="2614.127">4697 2559 4417 0 0,'0'0'980'0'0,"0"0"-184"0"0,0 0-46 0 0,0 0 167 0 0,0 0 301 0 0,-36 19 197 0 0,-113 62-20 0 0,-156 65 2191 0 0,237-116-3385 0 0,16-8-316 0 0,2 1 0 0 0,0 3-1 0 0,2 2 1 0 0,-9 9 115 0 0,26-8-5054 0 0,22-21-2081 0 0</inkml:trace>
  <inkml:trace contextRef="#ctx0" brushRef="#br0" timeOffset="5457.972">3224 63 0 0 0,'0'0'171'0'0,"0"0"552"0"0,0 0 113 0 0,0 0-67 0 0,-7-9-29 0 0,-20-29 29 0 0,24 25 4488 0 0,16 10-3362 0 0,14 10-760 0 0,109 113 2233 0 0,-112-95-3068 0 0,2 0-164 0 0,-1 2-1 0 0,-1 1 1 0 0,-2 0-1 0 0,-1 2 1 0 0,-1 1-1 0 0,-1 0 1 0 0,-2 1-1 0 0,-1 1 1 0 0,-2 0-1 0 0,-1 2 0 0 0,-2-1 1 0 0,-1 1-1 0 0,-2 1 1 0 0,3 22-136 0 0,5 192 825 0 0,1-168-757 0 0,-5-71-18 0 0,-11-11 58 0 0,-1 0 41 0 0,0 0 79 0 0,0 0 66 0 0,0 0 19 0 0,0 0 4 0 0,-4-10-295 0 0,1 1-1 0 0,-1 0 0 0 0,-1 0 1 0 0,0 1-1 0 0,0-1 0 0 0,0 1 1 0 0,-1 0-1 0 0,-1 0 0 0 0,1 1 1 0 0,-1 0-1 0 0,0 0 0 0 0,-1 1 1 0 0,0 0-1 0 0,0 0 0 0 0,0 0 1 0 0,0 1-1 0 0,-1 0 0 0 0,0 1 1 0 0,-2-1-23 0 0,2 0-12 0 0,-225-113-1023 0 0,132 59 1323 0 0,101 58-293 0 0,1 0 1 0 0,0-1-1 0 0,0 1 0 0 0,0-1 1 0 0,0 1-1 0 0,0 0 0 0 0,0-1 0 0 0,0 1 1 0 0,0-1-1 0 0,1 1 0 0 0,-1 0 1 0 0,0-1-1 0 0,1 1 0 0 0,0 0 1 0 0,-1 0-1 0 0,1-1 0 0 0,-1 1 1 0 0,1 0-1 0 0,0 0 0 0 0,0 0 1 0 0,0 0-1 0 0,0 0 0 0 0,0 0 1 0 0,0 0-1 0 0,0 0 0 0 0,0 0 1 0 0,0 0-1 0 0,0 0 0 0 0,1 1 1 0 0,-1-1-1 0 0,0 0 0 0 0,0 1 1 0 0,1-1-1 0 0,-1 1 0 0 0,0 0 1 0 0,1-1-1 0 0,-1 1 0 0 0,1 0 0 0 0,-1 0 1 0 0,0 0-1 0 0,2 0 6 0 0,2-2 25 0 0,44-16-4 0 0,1 2 1 0 0,0 2-1 0 0,1 2 0 0 0,0 3 1 0 0,1 2-22 0 0,-43 5 1 0 0,88-13 20 0 0,0 3 1 0 0,56 3-22 0 0,-100 8-19 0 0,-32-1-1 0 0,1 2 0 0 0,0 0 0 0 0,-1 1 0 0 0,1 1 0 0 0,-1 1 0 0 0,0 1 0 0 0,0 1 0 0 0,2 2 20 0 0,-22-7 0 0 0,-1 0 0 0 0,1 0 1 0 0,0 0-1 0 0,-1 0 0 0 0,1 0 1 0 0,0 0-1 0 0,-1 0 0 0 0,1 0 0 0 0,-1 1 1 0 0,1-1-1 0 0,0 0 0 0 0,-1 0 0 0 0,1 1 1 0 0,-1-1-1 0 0,1 1 0 0 0,-1-1 1 0 0,1 0-1 0 0,-1 1 0 0 0,1-1 0 0 0,-1 1 1 0 0,1-1-1 0 0,-1 1 0 0 0,0-1 1 0 0,1 1-1 0 0,-1 0 0 0 0,0-1 0 0 0,1 1 1 0 0,-1-1-1 0 0,0 1 0 0 0,0 0 0 0 0,0-1 1 0 0,1 1-1 0 0,-1 0 0 0 0,0-1 1 0 0,0 1-1 0 0,0 0 0 0 0,0-1 0 0 0,0 1 1 0 0,0 0-1 0 0,0-1 0 0 0,0 1 1 0 0,-1 0-1 0 0,1-1 0 0 0,0 1 0 0 0,0-1 1 0 0,-1 1-1 0 0,1 0 0 0 0,0-1 0 0 0,0 1 1 0 0,-1-1-1 0 0,1 1 0 0 0,-1-1 1 0 0,1 1-1 0 0,-1-1 0 0 0,1 1 0 0 0,0-1 1 0 0,-1 1-1 0 0,0-1 0 0 0,1 0 0 0 0,-1 1 1 0 0,1-1-1 0 0,-1 0 0 0 0,0 1 0 0 0,-43 23 293 0 0,38-22-323 0 0,-337 153 443 0 0,237-75-673 0 0,56-10-3735 0 0,44-46-400 0 0,6-8-2798 0 0,0-11 2724 0 0</inkml:trace>
  <inkml:trace contextRef="#ctx0" brushRef="#br0" timeOffset="6573.4">4085 1024 128 0 0,'0'0'780'0'0,"0"0"-273"0"0,0 0 146 0 0,0 0 508 0 0,0 0 431 0 0,0 0 144 0 0,0 0-219 0 0,0 0-374 0 0,0 0-265 0 0,0 0-151 0 0,0 0-35 0 0,0 0 21 0 0,0 0-31 0 0,26-19-36 0 0,79-61-57 0 0,14-42 972 0 0,-100 102-1474 0 0,-2 0 1 0 0,0-2 0 0 0,-2 0 0 0 0,0-1 0 0 0,-2 0-1 0 0,9-19-87 0 0,-21 41-16 0 0,-1 0-1 0 0,1-1 0 0 0,0 1 0 0 0,0 0 1 0 0,0-1-1 0 0,-1 1 0 0 0,1-1 0 0 0,-1 1 1 0 0,1-1-1 0 0,-1 1 0 0 0,0-1 0 0 0,0 1 0 0 0,0-1 1 0 0,1 0-1 0 0,-1 1 0 0 0,0-1 0 0 0,-1 1 1 0 0,1-1-1 0 0,0 1 0 0 0,0-1 0 0 0,-1 1 1 0 0,1-1-1 0 0,-1 1 0 0 0,1-1 0 0 0,-1 1 0 0 0,0-1 1 0 0,0 1-1 0 0,1 0 0 0 0,-1-1 0 0 0,0 1 1 0 0,0 0-1 0 0,0 0 0 0 0,-1-1 17 0 0,-65 19-2527 0 0,55-10 2535 0 0,1-1-1 0 0,0 2 1 0 0,1 0-1 0 0,0 0 1 0 0,0 0-1 0 0,1 2 1 0 0,0-1-1 0 0,1 1 1 0 0,-1 0-1 0 0,2 1 1 0 0,0-1-1 0 0,-1 4-7 0 0,4-8 38 0 0,0 0 0 0 0,1 1-1 0 0,0-1 1 0 0,0 1 0 0 0,1-1-1 0 0,0 1 1 0 0,0 0 0 0 0,0 0-1 0 0,1 0 1 0 0,0 0-1 0 0,1 0 1 0 0,-1 0 0 0 0,1 0-1 0 0,0 0 1 0 0,1 0 0 0 0,0 0-1 0 0,0 0 1 0 0,1 0 0 0 0,0 0-1 0 0,0-1 1 0 0,0 1-1 0 0,1-1 1 0 0,0 1 0 0 0,0-1-1 0 0,1 0 1 0 0,-1 0 0 0 0,1 0-1 0 0,1 0 1 0 0,-1-1 0 0 0,1 0-1 0 0,0 0 1 0 0,2 2-38 0 0,2-1 125 0 0,1 0-1 0 0,-1 0 1 0 0,1-1 0 0 0,0 0 0 0 0,0 0 0 0 0,1-2-1 0 0,-1 1 1 0 0,1-1 0 0 0,0-1 0 0 0,0 0 0 0 0,0 0-1 0 0,0-1 1 0 0,0 0 0 0 0,0-1 0 0 0,1-1 0 0 0,-1 1 0 0 0,11-4-125 0 0,-6 0 139 0 0,0 0 0 0 0,-1-2 0 0 0,1 0 0 0 0,-1-1 1 0 0,0 0-1 0 0,-1-1 0 0 0,0-1 0 0 0,0-1 1 0 0,-1 1-1 0 0,11-11-139 0 0,-13 11 21 0 0,-1 0 0 0 0,1 0 0 0 0,-2-1-1 0 0,1 0 1 0 0,-2-1 0 0 0,1 0 0 0 0,-1 0 0 0 0,-1-1 0 0 0,0 0 0 0 0,-1 0 0 0 0,0-1 0 0 0,-1 0-1 0 0,0 0 1 0 0,-1 0 0 0 0,0 0 0 0 0,-1-1 0 0 0,-1 1 0 0 0,0-6-21 0 0,-2 17-45 0 0,0 1 1 0 0,0-1 0 0 0,0 1-1 0 0,-1-1 1 0 0,1 1-1 0 0,0-1 1 0 0,-1 1-1 0 0,0-1 1 0 0,1 1-1 0 0,-1 0 1 0 0,0-1-1 0 0,0 1 1 0 0,1 0-1 0 0,-1 0 1 0 0,0-1 0 0 0,0 1-1 0 0,-1 0 1 0 0,1 0-1 0 0,0 0 1 0 0,0 0-1 0 0,0 0 1 0 0,-1 1-1 0 0,1-1 1 0 0,0 0-1 0 0,-1 0 1 0 0,1 1-1 0 0,-1-1 1 0 0,1 1 0 0 0,0 0-1 0 0,-1-1 1 0 0,1 1-1 0 0,-1 0 1 0 0,1 0-1 0 0,-1 0 1 0 0,0 0-1 0 0,1 0 1 0 0,-1 0-1 0 0,1 0 1 0 0,-1 0-1 0 0,1 1 1 0 0,-1-1 0 0 0,1 1-1 0 0,0-1 1 0 0,-1 1-1 0 0,1-1 1 0 0,-1 1-1 0 0,1 0 1 0 0,0 0-1 0 0,0 0 1 0 0,-1-1-1 0 0,1 1 1 0 0,0 0-1 0 0,0 1 45 0 0,-7 5-48 0 0,0 1 0 0 0,0 0-1 0 0,1 1 1 0 0,1 0-1 0 0,-1 0 1 0 0,2 0-1 0 0,-1 1 1 0 0,1 0-1 0 0,1 0 1 0 0,-1 0-1 0 0,2 0 1 0 0,-1 1 0 0 0,2-1-1 0 0,-1 1 1 0 0,1 0-1 0 0,1 0 1 0 0,0 0-1 0 0,1 0 1 0 0,0 0-1 0 0,0 0 1 0 0,3 10 48 0 0,0-16 67 0 0,0 0 1 0 0,1 0 0 0 0,-1 0-1 0 0,1-1 1 0 0,1 1-1 0 0,-1-1 1 0 0,0 0 0 0 0,1 0-1 0 0,0-1 1 0 0,0 1-1 0 0,0-1 1 0 0,0 0-1 0 0,1 0 1 0 0,-1-1 0 0 0,1 1-1 0 0,0-1 1 0 0,0-1-1 0 0,-1 1 1 0 0,1-1 0 0 0,0 0-1 0 0,0 0 1 0 0,0-1-1 0 0,1 1 1 0 0,-1-2-1 0 0,0 1 1 0 0,0 0 0 0 0,0-1-1 0 0,0 0 1 0 0,1-1-68 0 0,3 2 150 0 0,6-4-11 0 0,0 0 1 0 0,0-1 0 0 0,0-1 0 0 0,0 0 0 0 0,-1-1 0 0 0,0-1 0 0 0,-1 0-1 0 0,0-1 1 0 0,0-1 0 0 0,-1 0 0 0 0,0 0 0 0 0,0-2 0 0 0,-2 1 0 0 0,1-2-1 0 0,9-13-139 0 0,-5 7 34 0 0,0-1-1 0 0,-1-1 0 0 0,-1 0 1 0 0,-1-1-1 0 0,0-1 0 0 0,-2 0 1 0 0,6-20-34 0 0,-11 13 33 0 0,-6 29-46 0 0,-12 2-527 0 0,-25 61-322 0 0,30-47 887 0 0,1 0-1 0 0,0 0 1 0 0,1 1-1 0 0,1 0 1 0 0,0-1 0 0 0,1 1-1 0 0,1 1 1 0 0,1-1-1 0 0,0 0 1 0 0,1 0-1 0 0,1 1 1 0 0,1 10-25 0 0,2-16-15 0 0,-1 0 1 0 0,1-1-1 0 0,0 0 1 0 0,1 0-1 0 0,1 0 0 0 0,-1 0 1 0 0,2-1-1 0 0,-1 0 1 0 0,1 0-1 0 0,0-1 0 0 0,1 0 1 0 0,0 0-1 0 0,0-1 1 0 0,1 0-1 0 0,0 0 0 0 0,0-1 1 0 0,3 2 14 0 0,76 25-671 0 0,-57-30-1968 0 0,-1-2-3609 0 0,-19-1-2262 0 0</inkml:trace>
  <inkml:trace contextRef="#ctx0" brushRef="#br0" timeOffset="8073.593">2117 1447 0 0 0,'0'0'236'0'0,"0"0"860"0"0,0 0 398 0 0,0 0 89 0 0,0 0-133 0 0,0 0-285 0 0,0 0-251 0 0,0 0-182 0 0,0 0-76 0 0,15 7 8806 0 0,-15-39-7626 0 0,-29 50-1454 0 0,30-18-419 0 0,-1 0-1 0 0,1 0 1 0 0,-1 1 0 0 0,1-1 0 0 0,-1 0-1 0 0,1 0 1 0 0,-1 1 0 0 0,1-1-1 0 0,-1 0 1 0 0,0 1 0 0 0,1-1 0 0 0,-1 1-1 0 0,1-1 1 0 0,-1 0 0 0 0,0 1 0 0 0,1-1-1 0 0,-1 1 1 0 0,0-1 0 0 0,0 1 0 0 0,1-1-1 0 0,-1 1 1 0 0,0-1 0 0 0,0 1 0 0 0,0-1-1 0 0,0 1 1 0 0,1-1 0 0 0,-1 1 0 0 0,0 0-1 0 0,0-1 1 0 0,0 1 0 0 0,0-1-1 0 0,0 1 1 0 0,0-1 0 0 0,-1 1 0 0 0,1-1-1 0 0,0 1 1 0 0,0-1 0 0 0,0 1 0 0 0,0 0-1 0 0,-1-1 1 0 0,1 1 0 0 0,0-1 0 0 0,0 0-1 0 0,-1 1 1 0 0,1-1 0 0 0,0 1 0 0 0,-1-1-1 0 0,1 1 1 0 0,-1-1 0 0 0,1 0 0 0 0,0 1-1 0 0,-1-1 1 0 0,1 0 0 0 0,-1 1-1 0 0,1-1 1 0 0,-1 0 0 0 0,1 0 0 0 0,-1 0-1 0 0,1 1 1 0 0,-1-1 0 0 0,0 0 0 0 0,1 0-1 0 0,-1 0 1 0 0,1 0 0 0 0,-1 0 0 0 0,0 0 37 0 0,22 1-6050 0 0,-15-1 825 0 0,-2 0-2047 0 0</inkml:trace>
  <inkml:trace contextRef="#ctx0" brushRef="#br0" timeOffset="15119.685">2493 1072 0 0 0,'0'0'380'0'0,"0"0"860"0"0,0 0 227 0 0,0 0-173 0 0,0 0-291 0 0,0 0-282 0 0,0 0-186 0 0,0 0-56 0 0,0 0 56 0 0,-4 10 73 0 0,-39 127 2902 0 0,28-72-2695 0 0,4-16-754 0 0,-1 0 0 0 0,-2-2 0 0 0,-3 0 0 0 0,-1 0 0 0 0,-20 32-61 0 0,13-50-2016 0 0,25-29 1163 0 0,0 0-272 0 0,15-17-4009 0 0,-7 9 3638 0 0,1-6-389 0 0,0 6 1502 0 0</inkml:trace>
  <inkml:trace contextRef="#ctx0" brushRef="#br0" timeOffset="15481.629">2489 1053 0 0 0,'0'0'435'0'0,"0"0"530"0"0,0 0 446 0 0,0 0 234 0 0,0 0-24 0 0,0 0-151 0 0,0 0-178 0 0,0 0-146 0 0,0 0-74 0 0,0 0-57 0 0,9 5-64 0 0,76 39 2483 0 0,-74-37-3292 0 0,0 1 1 0 0,-1 0-1 0 0,0 0 1 0 0,-1 1-1 0 0,0 1 1 0 0,0 0-1 0 0,-1 0 1 0 0,0 0-1 0 0,-1 1 1 0 0,0 0-1 0 0,-1 1 1 0 0,0-1-1 0 0,-1 1 1 0 0,0 0-1 0 0,-1 1 1 0 0,0-1-1 0 0,-1 1 1 0 0,0 0-1 0 0,0 13-142 0 0,25 66 128 0 0,-26-88-125 0 0,1 5-26 0 0,0 0 1 0 0,1 0 0 0 0,0 0 0 0 0,0-1-1 0 0,1 1 1 0 0,1-1 0 0 0,-1 0-1 0 0,1-1 1 0 0,0 1 0 0 0,1-1-1 0 0,2 2 23 0 0,19-4-2080 0 0,-19-6-2135 0 0,-4-2-4410 0 0,-4 3 4496 0 0</inkml:trace>
  <inkml:trace contextRef="#ctx0" brushRef="#br0" timeOffset="15781.864">2440 1352 0 0 0,'0'0'436'0'0,"0"0"298"0"0,0 0 367 0 0,0 0 434 0 0,0 0 330 0 0,0 0 32 0 0,0 0-246 0 0,0 0-306 0 0,0 0-241 0 0,0 0-185 0 0,0 0-134 0 0,0 0-62 0 0,20 3-66 0 0,68 12-66 0 0,20-20 703 0 0,-85-1-1158 0 0,130-28-569 0 0,-88 20-5491 0 0,-51 10-827 0 0</inkml:trace>
</inkml:ink>
</file>

<file path=ppt/ink/ink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1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5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9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7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9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4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8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5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3225 0 0,'0'0'955'0'0,"0"0"-199"0"0,0 0 59 0 0,0 0 258 0 0,0 0 162 0 0,0 0-89 0 0,0 0-308 0 0,0 0-261 0 0,0 0-85 0 0,0 0 101 0 0,0 0 155 0 0,0 0 69 0 0,0 0-29 0 0,31 0-91 0 0,103 1-86 0 0,209 13 2391 0 0,369-40-511 0 0,101-33-2064 0 0,439-36-1413 0 0,-1038 84-1788 0 0,-168 11-2535 0 0,0-1-4569 0 0,-45 1 7539 0 0</inkml:trace>
</inkml:ink>
</file>

<file path=ppt/ink/ink5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6329 0 0,'0'0'3105'0'0,"0"0"-2106"0"0,0 0-972 0 0,0 0-14 0 0,0 0 386 0 0,0 0 484 0 0,0 0 251 0 0,0 0 13 0 0,0 0-133 0 0,0 0-213 0 0,0 0-146 0 0,32-5-72 0 0,106-16-51 0 0,247-2 2366 0 0,1504-57-2098 0 0,-1494 65-3720 0 0,-264 8-1454 0 0,-2-1-4421 0 0,-82 5 3565 0 0</inkml:trace>
</inkml:ink>
</file>

<file path=ppt/ink/ink5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2.6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21 100 6905 0 0,'0'0'1190'0'0,"0"0"-208"0"0,0 0-24 0 0,0 0 245 0 0,0 0 280 0 0,0 0 116 0 0,0 0-138 0 0,0 0-306 0 0,0 0-353 0 0,0 0-323 0 0,0 0-224 0 0,-4-5-160 0 0,1 1-85 0 0,-7-8-18 0 0,6 37 68 0 0,4 31 76 0 0,3 0-1 0 0,2 0 0 0 0,2 0 1 0 0,3-1-1 0 0,2 0 0 0 0,16 44-135 0 0,-25-89 25 0 0,0 1-1 0 0,1-1 0 0 0,0 0 1 0 0,1 1-1 0 0,0-2 0 0 0,0 1 0 0 0,1-1 1 0 0,0 0-1 0 0,1 0 0 0 0,0 0 0 0 0,0-1 1 0 0,1 0-1 0 0,0-1 0 0 0,0 1 0 0 0,1-2 1 0 0,0 1-1 0 0,0-1 0 0 0,0 0 0 0 0,1-1 1 0 0,0 0-1 0 0,0-1 0 0 0,1 0 0 0 0,-1-1 1 0 0,1 0-1 0 0,-1 0 0 0 0,5-1-24 0 0,-8-2 69 0 0,0 0-1 0 0,-1-1 1 0 0,1 0-1 0 0,0-1 0 0 0,-1 1 1 0 0,1-1-1 0 0,-1-1 1 0 0,1 1-1 0 0,-1-1 0 0 0,0 0 1 0 0,0 0-1 0 0,0-1 1 0 0,0 0-1 0 0,-1 0 0 0 0,0 0 1 0 0,0-1-1 0 0,0 0 1 0 0,0 0-1 0 0,-1 0 1 0 0,1-1-69 0 0,21-26 155 0 0,-1-1 1 0 0,-2-1 0 0 0,-2-1 0 0 0,-1-1 0 0 0,-1 0 0 0 0,8-28-156 0 0,-23 55 14 0 0,15-28-261 0 0,-3 74-695 0 0,-13-24 951 0 0,1 0 1 0 0,1 0 0 0 0,0-1-1 0 0,0 0 1 0 0,1 0 0 0 0,0 0-1 0 0,1-1 1 0 0,1 1 0 0 0,0-2-1 0 0,0 1 1 0 0,1-1 0 0 0,1-1-1 0 0,-1 0 1 0 0,1 0 0 0 0,1-1-1 0 0,0 0 1 0 0,0 0 0 0 0,0-1-1 0 0,1-1 1 0 0,0 0 0 0 0,0-1-1 0 0,1 0 1 0 0,-1-1 0 0 0,9 2-10 0 0,-11-6 89 0 0,-1-1 0 0 0,1 0 1 0 0,0 0-1 0 0,-1-1 1 0 0,1 0-1 0 0,-1-1 1 0 0,0 0-1 0 0,1 0 1 0 0,-1-1-1 0 0,-1 0 1 0 0,1 0-1 0 0,-1-1 0 0 0,1-1 1 0 0,-1 1-1 0 0,-1-1 1 0 0,1-1-1 0 0,-1 1 1 0 0,0-1-1 0 0,-1 0 1 0 0,1-1-1 0 0,-2 0 0 0 0,1 0 1 0 0,-1 0-1 0 0,0 0 1 0 0,0-1-1 0 0,-1 0 1 0 0,-1 0-1 0 0,2-6-89 0 0,10-16 263 0 0,-3 0 1 0 0,0-1-1 0 0,-2 0 0 0 0,-1-1 0 0 0,-2-2-263 0 0,20-149 141 0 0,-23 105-2699 0 0,-4 77 36 0 0,-1 3-3931 0 0,0 2 3627 0 0,1-2 1138 0 0,-2 5-7659 0 0</inkml:trace>
  <inkml:trace contextRef="#ctx0" brushRef="#br0" timeOffset="324.882">1482 317 8090 0 0,'0'0'1105'0'0,"0"0"-307"0"0,0 0-165 0 0,0 0 26 0 0,0 0 79 0 0,0 0-24 0 0,0 0-124 0 0,0 0-130 0 0,0 0-131 0 0,0 0-91 0 0,-8 32-62 0 0,-23 103-51 0 0,30-132-116 0 0,0 0 0 0 0,0 1 0 0 0,0-1-1 0 0,1 0 1 0 0,-1 1 0 0 0,1-1 0 0 0,0 1 0 0 0,0-1-1 0 0,0 0 1 0 0,0 1 0 0 0,1-1 0 0 0,-1 0-1 0 0,1 1 1 0 0,0-1 0 0 0,0 0 0 0 0,0 1 0 0 0,1-1-1 0 0,-1 0 1 0 0,1 0 0 0 0,1 2-9 0 0,2 2 43 0 0,-2-1 101 0 0,0-1 0 0 0,1 0 0 0 0,0-1 0 0 0,0 1 0 0 0,0-1 0 0 0,0 1 0 0 0,1-1 1 0 0,0 0-1 0 0,0-1 0 0 0,0 1 0 0 0,0-1 0 0 0,0 0 0 0 0,1 0 0 0 0,-1-1 0 0 0,1 0 0 0 0,0 0 0 0 0,0 0 0 0 0,0-1 0 0 0,0 1 1 0 0,0-1-1 0 0,0-1 0 0 0,0 1 0 0 0,0-1 0 0 0,0 0 0 0 0,0-1 0 0 0,0 1 0 0 0,0-1 0 0 0,0 0 0 0 0,0-1 0 0 0,0 1 0 0 0,0-1 1 0 0,0-1-1 0 0,-1 1 0 0 0,1-1 0 0 0,-1 0 0 0 0,0 0 0 0 0,0 0 0 0 0,0-1 0 0 0,0 1 0 0 0,0-1 0 0 0,-1-1 0 0 0,0 1 1 0 0,0-1-1 0 0,0 1 0 0 0,0-1 0 0 0,-1 0 0 0 0,0-1 0 0 0,0 1 0 0 0,2-4-144 0 0,-1-1 109 0 0,-1 1 1 0 0,0-1-1 0 0,-1 0 1 0 0,0 0-1 0 0,0 0 1 0 0,-1 0-1 0 0,-1 0 0 0 0,1 0 1 0 0,-2 0-1 0 0,1-1 1 0 0,-1 1-1 0 0,-1 0 0 0 0,0 0 1 0 0,-3-8-110 0 0,2 9-113 0 0,-1 0 1 0 0,1 1-1 0 0,-2-1 1 0 0,1 1-1 0 0,-1 0 0 0 0,-1 1 1 0 0,1-1-1 0 0,-1 1 1 0 0,-1 0-1 0 0,1 0 1 0 0,-1 1-1 0 0,0 0 0 0 0,-1 0 1 0 0,1 1-1 0 0,-1 0 1 0 0,-1-1 112 0 0,-52-6-4769 0 0,25 26-4951 0 0,26-6 2544 0 0</inkml:trace>
  <inkml:trace contextRef="#ctx0" brushRef="#br0" timeOffset="660.975">1972 630 160 0 0,'0'0'1071'0'0,"0"0"-34"0"0,0 0 334 0 0,0 0 487 0 0,0 0 392 0 0,0 0 96 0 0,0 0-222 0 0,0 0-322 0 0,0 0-290 0 0,0 0-231 0 0,0 0-153 0 0,0 0-97 0 0,0 0-64 0 0,-4 12-65 0 0,-12 30 1563 0 0,21-77-2354 0 0,1 0 0 0 0,2 0 0 0 0,1 0 0 0 0,2 1-1 0 0,1 1 1 0 0,2 0 0 0 0,16-28-111 0 0,-17 35-691 0 0,15-24-385 0 0,-1 23-8165 0 0,-21 24 3482 0 0,1 2-1555 0 0</inkml:trace>
  <inkml:trace contextRef="#ctx0" brushRef="#br0" timeOffset="940.013">2520 30 12203 0 0,'0'0'1937'0'0,"0"0"-520"0"0,0 0-293 0 0,0 0 7 0 0,0 0-15 0 0,0 0-165 0 0,0 0-298 0 0,0 0-302 0 0,0 0-168 0 0,0 0-68 0 0,0 0-3 0 0,0 0 28 0 0,0 0-10 0 0,-1 24-15 0 0,-10 173 81 0 0,11 114-236 0 0,12-196-654 0 0,-10-100-2845 0 0,-2-11-3470 0 0,0-28-1194 0 0,0 15 5814 0 0</inkml:trace>
  <inkml:trace contextRef="#ctx0" brushRef="#br0" timeOffset="1290.507">2863 129 8010 0 0,'0'0'1271'0'0,"0"0"-328"0"0,0 0 85 0 0,0 0 297 0 0,0 0 200 0 0,0 0-60 0 0,0 0-238 0 0,-33 28-276 0 0,-104 88-209 0 0,52-51 655 0 0,80-60-1211 0 0,6-5-189 0 0,-1 0 0 0 0,1 0 0 0 0,-1 0 0 0 0,1 0 0 0 0,-1 0 0 0 0,1 0 0 0 0,-1 0 0 0 0,1 0 0 0 0,-1 0 0 0 0,0 1 0 0 0,1-1 0 0 0,-1 0 0 0 0,1 0 0 0 0,-1 0 0 0 0,1 1 0 0 0,-1-1 0 0 0,0 0 0 0 0,1 1 0 0 0,-1-1 0 0 0,0 0 0 0 0,1 1 0 0 0,-1-1 0 0 0,0 1 0 0 0,1-1 0 0 0,-1 0 0 0 0,0 1 0 0 0,0-1 0 0 0,1 1 0 0 0,-1-1 0 0 0,0 1 0 0 0,0-1 0 0 0,0 1 0 0 0,0-1 0 0 0,0 1 0 0 0,0-1 0 0 0,0 1 0 0 0,0-1 0 0 0,0 1 0 0 0,0-1 0 0 0,0 1 0 0 0,0-1 0 0 0,0 1 0 0 0,0-1 0 0 0,0 1 0 0 0,0-1 0 0 0,-1 1 0 0 0,1-1 0 0 0,0 1 0 0 0,0-1 0 0 0,-1 0 0 0 0,1 1 0 0 0,0-1 0 0 0,0 1 0 0 0,-1-1 0 0 0,1 0 0 0 0,0 1 0 0 0,-1-1 0 0 0,1 0 0 0 0,-1 1 0 0 0,1-1 0 0 0,-1 0 0 0 0,1 0 0 0 0,0 1 0 0 0,-1-1 0 0 0,1 0 0 0 0,-1 0 0 0 0,1 0 0 0 0,-1 0 3 0 0,166 92 1066 0 0,-67-8-480 0 0,-39-52-1637 0 0,-37-28-2538 0 0,0-3-4080 0 0,-13-1-1540 0 0</inkml:trace>
</inkml:ink>
</file>

<file path=ppt/ink/ink5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1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114 0 5097 0 0,'0'0'1718'0'0,"0"0"-1067"0"0,0 0-535 0 0,0 0-163 0 0,0 0 56 0 0,0 0 163 0 0,0 0 159 0 0,0 0 114 0 0,0 0 33 0 0,0 0-7 0 0,0 0-47 0 0,-17 30-57 0 0,-48 97-61 0 0,41-39 99 0 0,24-71-310 0 0,-4 9 18 0 0,2 0 1 0 0,0-1-1 0 0,2 1 0 0 0,1 0 0 0 0,1 0 0 0 0,1 0 0 0 0,2-1 0 0 0,0 0 0 0 0,1 0 0 0 0,2 0 0 0 0,1-1 0 0 0,0 0 1 0 0,2 0-1 0 0,1-1 0 0 0,10 15-113 0 0,-17-32 66 0 0,0 0 0 0 0,0-1-1 0 0,1 0 1 0 0,0 0 0 0 0,0 0 0 0 0,0-1 0 0 0,0 1 0 0 0,0-2 0 0 0,1 1 0 0 0,0-1 0 0 0,0 0 0 0 0,0 0 0 0 0,0-1 0 0 0,0 0 0 0 0,1 0 0 0 0,-1-1-1 0 0,0 0 1 0 0,1 0 0 0 0,-1 0 0 0 0,1-1 0 0 0,-1-1 0 0 0,1 1 0 0 0,-1-1 0 0 0,1 0 0 0 0,-1-1 0 0 0,1 0 0 0 0,-1 0 0 0 0,0 0 0 0 0,0-1-1 0 0,0 0 1 0 0,-1-1 0 0 0,1 1 0 0 0,-1-1 0 0 0,1-1 0 0 0,-1 1 0 0 0,-1-1 0 0 0,2-1-66 0 0,19-19 275 0 0,0-1 0 0 0,-2-1 0 0 0,-1-1 0 0 0,-1-1 0 0 0,-2-1 1 0 0,-1-1-1 0 0,-1-1 0 0 0,-2-1 0 0 0,-1 0 0 0 0,-1-1 0 0 0,-2 0 0 0 0,-2-1 0 0 0,-1-1 0 0 0,2-23-275 0 0,-6-14 907 0 0,-20 78-873 0 0,4 17-124 0 0,2 1 1 0 0,1 0 0 0 0,1 1 0 0 0,1 0 0 0 0,0 0 0 0 0,2 0-1 0 0,0 20 90 0 0,0-20-9 0 0,2 1 0 0 0,1-1-1 0 0,1 1 1 0 0,1-1-1 0 0,1 1 1 0 0,1-1-1 0 0,1 0 1 0 0,2 0-1 0 0,0 0 1 0 0,1 0-1 0 0,8 15 10 0 0,84 140-1841 0 0,-74-139-2087 0 0,-13-20-4308 0 0,-6-13 3004 0 0</inkml:trace>
  <inkml:trace contextRef="#ctx0" brushRef="#br0" timeOffset="253.054">900 622 5305 0 0,'0'0'3585'0'0,"0"0"-2309"0"0,0 0-686 0 0,0 0 100 0 0,0 0 180 0 0,0 0 57 0 0,0 0-87 0 0,0 0-179 0 0,0 34-196 0 0,3 102-163 0 0,7 25-23 0 0,5-104-348 0 0,-2-15-3073 0 0,-10-16-4855 0 0,-3-21 3415 0 0</inkml:trace>
  <inkml:trace contextRef="#ctx0" brushRef="#br0" timeOffset="844.215">1062 858 4193 0 0,'0'0'2156'0'0,"0"0"-1553"0"0,0 0-607 0 0,0 0 114 0 0,0 0 376 0 0,0 0 346 0 0,0 0 153 0 0,0 0-5 0 0,0 0-105 0 0,0 0-116 0 0,0 0-121 0 0,0 0-111 0 0,34 1-59 0 0,107 4-58 0 0,-16-18 429 0 0,132-28-177 0 0,-245 27 1500 0 0,-39-1-919 0 0,-185-58 396 0 0,197 67-1210 0 0,7 4-676 0 0,17 14-172 0 0,-3-3 429 0 0,-1 0 1 0 0,-1 0-1 0 0,1 1 1 0 0,-1 0-1 0 0,-1-1 0 0 0,0 1 1 0 0,0 0-1 0 0,-1 1 1 0 0,0-1-1 0 0,-1 0 1 0 0,0 5-11 0 0,3 13 13 0 0,6 184-203 0 0,-17-174 192 0 0,7-38 42 0 0,0 0 21 0 0,0 0 48 0 0,0 0 34 0 0,0 0 36 0 0,0 0 21 0 0,6-16 199 0 0,80-118-287 0 0,8 20-1823 0 0,-86 106-1061 0 0,-3 8-6282 0 0,-5 0 1034 0 0</inkml:trace>
  <inkml:trace contextRef="#ctx0" brushRef="#br0" timeOffset="1247.035">1811 707 9522 0 0,'0'0'1691'0'0,"0"0"-721"0"0,0 0-376 0 0,0 0 100 0 0,0 0 187 0 0,0 0 73 0 0,0 0-99 0 0,0 0-210 0 0,0 0-139 0 0,0 0-77 0 0,0 0-39 0 0,0 0-24 0 0,0 0-52 0 0,26-5-58 0 0,82-18-56 0 0,-7 14 181 0 0,-99 9-379 0 0,0 0 0 0 0,-1 0 0 0 0,1 0 0 0 0,0 0 0 0 0,-1 0 0 0 0,1 0 0 0 0,0 0 0 0 0,-1 0 1 0 0,1 1-1 0 0,0-1 0 0 0,-1 1 0 0 0,1-1 0 0 0,-1 1 0 0 0,1-1 0 0 0,-1 1 0 0 0,1 0 0 0 0,-1 0 0 0 0,1 0 0 0 0,-1 0 0 0 0,0 0 0 0 0,1 0 0 0 0,-1 0 0 0 0,0 1 0 0 0,0-1 0 0 0,0 0 0 0 0,0 1 0 0 0,0-1 0 0 0,0 0 0 0 0,0 1 0 0 0,-1-1 0 0 0,1 1 0 0 0,0 0 0 0 0,-1-1 0 0 0,1 1 0 0 0,-1-1 0 0 0,0 1 0 0 0,0 0 0 0 0,1-1 0 0 0,-1 1 1 0 0,0 0-1 0 0,0 0 0 0 0,0-1 0 0 0,-1 1 0 0 0,1 0-2 0 0,-29 74 236 0 0,-17-11 61 0 0,-32 65 475 0 0,78-128-768 0 0,-1-1 0 0 0,1 1 0 0 0,-1-1 0 0 0,1 1 0 0 0,0 0 0 0 0,0-1 0 0 0,0 1 0 0 0,0 0 0 0 0,0-1 0 0 0,0 1 0 0 0,0 0 0 0 0,0-1 0 0 0,1 1 0 0 0,-1-1 0 0 0,1 1 0 0 0,-1 0 0 0 0,1-1 0 0 0,0 1 0 0 0,0-1-1 0 0,-1 1 1 0 0,1-1 0 0 0,0 0 0 0 0,0 1 0 0 0,0-1 0 0 0,0 0 0 0 0,1 0 0 0 0,-1 0 0 0 0,0 0 0 0 0,0 0 0 0 0,1 0 0 0 0,-1 0 0 0 0,1 0 0 0 0,-1 0 0 0 0,1 0 0 0 0,-1-1 0 0 0,1 1 0 0 0,-1-1 0 0 0,1 1 0 0 0,0-1 0 0 0,-1 0 0 0 0,3 1-4 0 0,73 6 216 0 0,-74-7-197 0 0,13-1-162 0 0,-1-1 1 0 0,1 0-1 0 0,0-2 0 0 0,-1 1 1 0 0,0-2-1 0 0,0 0 1 0 0,0-1-1 0 0,-1 0 1 0 0,9-6 142 0 0,7-6-4111 0 0,-5-2-3448 0 0,-16 12-929 0 0</inkml:trace>
</inkml:ink>
</file>

<file path=ppt/ink/ink5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3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6041 0 0,'0'0'2960'0'0,"0"0"-2146"0"0,0 0-867 0 0,0 0 26 0 0,0 0 448 0 0,0 0 509 0 0,0 0 248 0 0,0 0 41 0 0,0 0-86 0 0,0 0-152 0 0,0 0-173 0 0,34 2-140 0 0,109 7-117 0 0,9-17 538 0 0,61-25-366 0 0,-184 28-1384 0 0,22-3 671 0 0,-34 7-4978 0 0,-1 0-4756 0 0,-16 1 5631 0 0</inkml:trace>
  <inkml:trace contextRef="#ctx0" brushRef="#br0" timeOffset="250.352">35 585 6793 0 0,'0'0'1425'0'0,"0"0"-840"0"0,0 0 107 0 0,0 0 526 0 0,0 0 369 0 0,0 0 93 0 0,0 0-203 0 0,34 5-357 0 0,106 12-299 0 0,-15-23 339 0 0,-85-2-895 0 0,105-17 135 0 0,41-5-1096 0 0,-62 22-8637 0 0,-104 8 139 0 0</inkml:trace>
  <inkml:trace contextRef="#ctx0" brushRef="#br0" timeOffset="1984.376">1561 74 4569 0 0,'0'0'1178'0'0,"0"0"-386"0"0,0 0-72 0 0,0 0 257 0 0,0 0 345 0 0,0 0 157 0 0,0 0-105 0 0,0 0-278 0 0,0 0-357 0 0,0 0-299 0 0,0 0-149 0 0,0 0-57 0 0,0 0 46 0 0,-1 6 114 0 0,-24 62 1066 0 0,-49 31-692 0 0,-5-3-1 0 0,-47 41-767 0 0,107-116 75 0 0,-57 71 111 0 0,75-91-186 0 0,0 1-1 0 0,0 0 1 0 0,0-1-1 0 0,0 1 0 0 0,0 0 1 0 0,1-1-1 0 0,-1 1 0 0 0,0 0 1 0 0,1 0-1 0 0,0 0 1 0 0,-1-1-1 0 0,1 1 0 0 0,0 0 1 0 0,0 0-1 0 0,0 0 1 0 0,0 0-1 0 0,0 0 0 0 0,0 0 1 0 0,1-1-1 0 0,-1 1 0 0 0,1 0 1 0 0,-1 0-1 0 0,1 0 1 0 0,0-1-1 0 0,0 1 0 0 0,-1 0 1 0 0,1-1-1 0 0,0 1 0 0 0,1-1 1 0 0,-1 1-1 0 0,0-1 1 0 0,0 1-1 0 0,1-1 0 0 0,-1 0 1 0 0,0 1-1 0 0,1-1 1 0 0,0 0-1 0 0,-1 0 0 0 0,1 0 1 0 0,-1 0-1 0 0,1-1 1 0 0,74 30 227 0 0,-31-21-60 0 0,1-2 0 0 0,0-2 0 0 0,0-2-1 0 0,0-2 1 0 0,0-2 0 0 0,37-6-167 0 0,90-25 547 0 0,-172 31-448 0 0,-1-1 0 0 0,1 0-1 0 0,-1 1 1 0 0,0-1 0 0 0,0 0-1 0 0,1 0 1 0 0,-1 1 0 0 0,0-1-1 0 0,-1 0 1 0 0,1 0 0 0 0,0 1-1 0 0,0-1 1 0 0,-1 0 0 0 0,1 0-1 0 0,-1 1 1 0 0,0-1 0 0 0,1 1 0 0 0,-1-1-1 0 0,0 0 1 0 0,0 1 0 0 0,0-1-1 0 0,0 1 1 0 0,0 0 0 0 0,0-1-1 0 0,0 1 1 0 0,-1 0 0 0 0,0-1-99 0 0,-187-248 728 0 0,80 59-743 0 0,66 107-2629 0 0,42 83 603 0 0,1 1-1059 0 0,1 1-2944 0 0,3 5 2047 0 0,-1-2-2446 0 0</inkml:trace>
  <inkml:trace contextRef="#ctx0" brushRef="#br0" timeOffset="2247.388">2215 44 15091 0 0,'0'0'672'0'0,"0"0"-330"0"0,0 0-232 0 0,0 0 41 0 0,0 0 180 0 0,0 0 164 0 0,0 0 85 0 0,0 0 27 0 0,0 0-75 0 0,0 0-78 0 0,0 0-56 0 0,0 0-85 0 0,0 0-58 0 0,0 37-55 0 0,0 116-55 0 0,-15 106 109 0 0,-5-97-2012 0 0,13-144-795 0 0,2-13-6867 0 0,4-5 2221 0 0</inkml:trace>
  <inkml:trace contextRef="#ctx0" brushRef="#br0" timeOffset="2500.888">1880 4 13819 0 0,'0'0'229'0'0,"0"0"-279"0"0,0 0-65 0 0,0 0 279 0 0,0 0 348 0 0,0 0 155 0 0,0 0 42 0 0,31 7-20 0 0,102 23-65 0 0,9-18 487 0 0,-100-13-875 0 0,238-25 870 0 0,-182 13-4396 0 0,1 3-6482 0 0,-76 7 3133 0 0</inkml:trace>
  <inkml:trace contextRef="#ctx0" brushRef="#br0" timeOffset="4835.155">2769 615 9338 0 0,'0'0'707'0'0,"0"0"-378"0"0,0 0-179 0 0,0 0 198 0 0,0 0 217 0 0,0 0 107 0 0,0 0-28 0 0,0 0-143 0 0,0 0-211 0 0,0 0-199 0 0,0 0-139 0 0,-24 21-68 0 0,-73 67-88 0 0,50-31-2022 0 0,34-36-3833 0 0,10-13 1077 0 0</inkml:trace>
</inkml:ink>
</file>

<file path=ppt/ink/ink5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3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234 282 0 0 0,'0'0'625'0'0,"0"0"588"0"0,0 0 140 0 0,0 0-120 0 0,0 0-153 0 0,0 0-145 0 0,25-8-104 0 0,80-26-39 0 0,-11-18 1323 0 0,-68 31-1402 0 0,-17 16-491 0 0,-1 0 0 0 0,0-1-1 0 0,0 0 1 0 0,-1-1 0 0 0,1 0-1 0 0,-1 0 1 0 0,-1 0 0 0 0,0-1-1 0 0,0 0 1 0 0,0 0 0 0 0,-1-1-1 0 0,0 0 1 0 0,-1 1 0 0 0,0-2-1 0 0,0 1 1 0 0,-1 0 0 0 0,0-1-1 0 0,-1 1 1 0 0,1-7-222 0 0,-3 15 0 0 0,-1 1 0 0 0,0-1 0 0 0,1 1 0 0 0,-1 0 0 0 0,1-1 0 0 0,-1 1 0 0 0,0 0 0 0 0,0 0 0 0 0,1 0 0 0 0,-1 0 0 0 0,0-1 0 0 0,1 1 0 0 0,-1 0-1 0 0,0 0 1 0 0,1 0 0 0 0,-1 1 0 0 0,0-1 0 0 0,0 0 0 0 0,1 0 0 0 0,-1 0 0 0 0,0 0 0 0 0,1 1 0 0 0,-1-1 0 0 0,0 0 0 0 0,1 0 0 0 0,-1 1 0 0 0,0-1 0 0 0,1 1 0 0 0,-1-1 0 0 0,1 1 0 0 0,-1-1 0 0 0,1 1 0 0 0,-1-1 0 0 0,1 1 0 0 0,-1-1 0 0 0,1 1 0 0 0,0-1 0 0 0,-1 1 0 0 0,1 0 0 0 0,0-1 0 0 0,-1 1 0 0 0,1 0 0 0 0,0-1 0 0 0,0 1 0 0 0,0 0 0 0 0,-11 23-28 0 0,2 1 0 0 0,1 0 1 0 0,1 0-1 0 0,1 0 0 0 0,1 1 1 0 0,1 0-1 0 0,2 0 1 0 0,0 20 27 0 0,-1-6-1 0 0,-4 46 88 0 0,-11 135-103 0 0,-9-1 0 0 0,-39 145 16 0 0,60-339-92 0 0,0 0 0 0 0,-2-1 0 0 0,-1 0 0 0 0,0 0 0 0 0,-2-1 0 0 0,-1 0 0 0 0,-1-1 0 0 0,-1-1 0 0 0,-1 0 0 0 0,-17 20 92 0 0,26-36-44 0 0,0-1-1 0 0,-1 0 1 0 0,1-1 0 0 0,-1 1 0 0 0,0-1 0 0 0,0 0 0 0 0,0-1 0 0 0,-1 0 0 0 0,1 0 0 0 0,-1 0 0 0 0,0-1-1 0 0,0 0 1 0 0,0-1 0 0 0,0 0 0 0 0,-7 0 44 0 0,9-3-25 0 0,0 0 0 0 0,0 0 1 0 0,0-1-1 0 0,0 0 0 0 0,0 0 0 0 0,0-1 0 0 0,1 1 0 0 0,0-1 1 0 0,0 0-1 0 0,0-1 0 0 0,0 1 0 0 0,1-1 0 0 0,-1 0 0 0 0,1 0 0 0 0,0-1 1 0 0,1 1-1 0 0,-1-1 0 0 0,1 0 0 0 0,-1-2 25 0 0,-3-7 132 0 0,1-1 0 0 0,0 1-1 0 0,1-1 1 0 0,1 0 0 0 0,0 0 0 0 0,1-1-1 0 0,1 1 1 0 0,0-1 0 0 0,2 0 0 0 0,0 1-1 0 0,0-1 1 0 0,2 0 0 0 0,0 1 0 0 0,1-1 0 0 0,2-7-132 0 0,4-3 177 0 0,0 0 0 0 0,2 1 1 0 0,1 0-1 0 0,1 1 1 0 0,1 0-1 0 0,1 1 1 0 0,1 1-1 0 0,1 0 1 0 0,1 1-1 0 0,1 1 0 0 0,1 1 1 0 0,0 1-1 0 0,2 1 1 0 0,0 0-1 0 0,1 2 1 0 0,1 0-1 0 0,7-2-177 0 0,16-3-2094 0 0,66 1-8392 0 0,-106 20 5193 0 0</inkml:trace>
</inkml:ink>
</file>

<file path=ppt/ink/ink5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62 7930 0 0,'0'0'876'0'0,"0"0"-144"0"0,0 0 130 0 0,0 0 238 0 0,0 0 124 0 0,0 0-118 0 0,0 0-286 0 0,0 0-287 0 0,0 0-214 0 0,0 0-136 0 0,-25 31-86 0 0,-73 97-37 0 0,97-127-58 0 0,-1-1-1 0 0,1 1 1 0 0,0 0 0 0 0,-1 0 0 0 0,1-1-1 0 0,0 1 1 0 0,0 0 0 0 0,-1 0-1 0 0,1 1 1 0 0,0-1 0 0 0,0 0-1 0 0,0 0 1 0 0,1 0 0 0 0,-1 1-1 0 0,0-1 1 0 0,0 0 0 0 0,1 1-1 0 0,-1-1 1 0 0,0 0 0 0 0,1 1 0 0 0,0-1-1 0 0,-1 1 1 0 0,1-1 0 0 0,0 1-1 0 0,0-1 1 0 0,0 1 0 0 0,0 0-1 0 0,0-1 1 0 0,0 1 0 0 0,0-1-1 0 0,0 1 1 0 0,1-1 0 0 0,-1 1 0 0 0,0-1-1 0 0,1 1 1 0 0,0-1 0 0 0,-1 0-1 0 0,1 1 1 0 0,0-1 0 0 0,-1 0-1 0 0,2 1-1 0 0,2 2 18 0 0,0 1 111 0 0,1-1-1 0 0,-1 0 1 0 0,1 0 0 0 0,0-1 0 0 0,0 1 0 0 0,0-1 0 0 0,1 0 0 0 0,-1-1-1 0 0,1 1 1 0 0,0-1 0 0 0,-1 0 0 0 0,1 0 0 0 0,0-1 0 0 0,0 0-1 0 0,0 0 1 0 0,0 0 0 0 0,0-1 0 0 0,0 0 0 0 0,0 0 0 0 0,0 0 0 0 0,0-1-1 0 0,0 0 1 0 0,0 0 0 0 0,0-1 0 0 0,0 1 0 0 0,0-1 0 0 0,0-1-1 0 0,-1 1 1 0 0,1-1 0 0 0,-1 0 0 0 0,0 0 0 0 0,0 0 0 0 0,0-1 0 0 0,0 0-1 0 0,-1 0 1 0 0,1 0 0 0 0,-1 0 0 0 0,0-1 0 0 0,1-2-129 0 0,4-5 61 0 0,0-1 1 0 0,-2 0 0 0 0,1-1-1 0 0,-2 0 1 0 0,0 0-1 0 0,0 0 1 0 0,-2-1 0 0 0,1 0-1 0 0,-2 0 1 0 0,0 0 0 0 0,-1 0-1 0 0,0 0 1 0 0,-2-1-1 0 0,0 1 1 0 0,0-5-62 0 0,0 19-108 0 0,-1-1 0 0 0,1 1 0 0 0,0-1 0 0 0,0 1 0 0 0,-1 0 0 0 0,1-1 0 0 0,-1 1 0 0 0,0 0 0 0 0,1-1 0 0 0,-1 1 0 0 0,0 0 0 0 0,1 0 0 0 0,-1 0 0 0 0,0-1 0 0 0,0 1 0 0 0,0 0 0 0 0,0 0 0 0 0,0 0 1 0 0,0 1-1 0 0,-1-1 0 0 0,1 0 0 0 0,0 0 0 0 0,0 0 0 0 0,-1 1 0 0 0,1-1 0 0 0,0 1 0 0 0,-1-1 0 0 0,1 1 0 0 0,0 0 0 0 0,-1-1 0 0 0,1 1 0 0 0,-2 0 108 0 0,-41 16-11955 0 0,37-8 5487 0 0</inkml:trace>
</inkml:ink>
</file>

<file path=ppt/ink/ink5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9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80 357 1520 0 0,'0'0'1479'0'0,"0"0"-504"0"0,0 0-4 0 0,0 0 360 0 0,0 0 347 0 0,0 0 210 0 0,0 0-21 0 0,0 0-165 0 0,0 0-231 0 0,0 0-250 0 0,0 0-240 0 0,0 0-148 0 0,0 0-70 0 0,-13-14-103 0 0,-40-45-102 0 0,52 58-540 0 0,0 0 0 0 0,0 0 1 0 0,0 0-1 0 0,0 0 1 0 0,0 0-1 0 0,0 0 1 0 0,0 0-1 0 0,1 0 1 0 0,-1 0-1 0 0,0 0 0 0 0,1-1 1 0 0,-1 1-1 0 0,1 0 1 0 0,-1 0-1 0 0,1-1 1 0 0,0 1-1 0 0,-1 0 1 0 0,1-1-1 0 0,0 1 0 0 0,0 0 1 0 0,0-1-1 0 0,0 1 1 0 0,0 0-1 0 0,0-1 1 0 0,0 1-1 0 0,1 0 1 0 0,-1-1-1 0 0,0 1 0 0 0,1 0 1 0 0,-1 0-1 0 0,1-1 1 0 0,0 1-1 0 0,-1 0-18 0 0,4-7 92 0 0,2-8-169 0 0,1 1 0 0 0,1-1 0 0 0,0 2 1 0 0,1-1-1 0 0,0 1 0 0 0,1 1 0 0 0,1-1 1 0 0,0 2-1 0 0,1 0 0 0 0,0 0 0 0 0,1 1 1 0 0,0 0-1 0 0,1 1 0 0 0,0 1 0 0 0,0 0 1 0 0,1 1-1 0 0,0 1 0 0 0,15-5 77 0 0,-8 8-2304 0 0,-7 3-4582 0 0,-13 1 5762 0 0,7 0-7778 0 0</inkml:trace>
</inkml:ink>
</file>

<file path=ppt/ink/ink5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3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320 310 0 0 0,'0'0'1407'0'0,"0"0"147"0"0,0 0 170 0 0,0 0 223 0 0,0 0 130 0 0,0 0-50 0 0,0 0-250 0 0,0 0-254 0 0,0 0-253 0 0,0 0-302 0 0,0 0-225 0 0,0 0-200 0 0,-20-1-162 0 0,-64-1-97 0 0,29 26 37 0 0,44-15-244 0 0,-1-1-69 0 0,1 0 0 0 0,0 1 0 0 0,0 1 0 0 0,1-1 1 0 0,0 2-1 0 0,1-1 0 0 0,0 1 0 0 0,1 1 0 0 0,0 0 0 0 0,1 0 1 0 0,0 0-1 0 0,1 1 0 0 0,0 0 0 0 0,1 0 0 0 0,0 1 1 0 0,1-1-1 0 0,1 1 0 0 0,0 0 0 0 0,1 0 0 0 0,1 0 1 0 0,0 0-1 0 0,1 9-8 0 0,1-18-45 0 0,1 0 0 0 0,0 0 1 0 0,0 0-1 0 0,1 0 0 0 0,-1 0 1 0 0,1-1-1 0 0,0 1 1 0 0,0-1-1 0 0,1 0 0 0 0,-1 0 1 0 0,1 0-1 0 0,0 0 0 0 0,0-1 1 0 0,0 1-1 0 0,1-1 0 0 0,-1 0 1 0 0,1 0-1 0 0,0-1 0 0 0,-1 1 1 0 0,1-1-1 0 0,0 0 1 0 0,1 0-1 0 0,-1-1 0 0 0,0 0 1 0 0,0 0-1 0 0,1 0 0 0 0,4 0 45 0 0,-2 0-535 0 0,0 0 0 0 0,0 0-1 0 0,0-1 1 0 0,0 0-1 0 0,0-1 1 0 0,-1 0-1 0 0,1 0 1 0 0,0-1 0 0 0,0 0-1 0 0,-1 0 1 0 0,7-3 535 0 0,9-7-4765 0 0,-5 6-2178 0 0</inkml:trace>
  <inkml:trace contextRef="#ctx0" brushRef="#br0" timeOffset="241.89">670 376 584 0 0,'0'0'1736'0'0,"0"0"-737"0"0,0 0-116 0 0,0 0 351 0 0,0 0 337 0 0,0 0 157 0 0,0 0-105 0 0,0 0-309 0 0,-25 34-307 0 0,-76 105-268 0 0,68-73-8 0 0,34-55-601 0 0,-2-5-58 0 0,1 0-1 0 0,1-1 0 0 0,-1 1 1 0 0,1 0-1 0 0,0-1 1 0 0,0 1-1 0 0,0-1 1 0 0,1 1-1 0 0,0-1 0 0 0,0 0 1 0 0,0 0-1 0 0,1 0 1 0 0,-1 0-1 0 0,1 0 1 0 0,1 0-1 0 0,-1-1 1 0 0,1 1-1 0 0,-1-1 0 0 0,1 0 1 0 0,0 0-1 0 0,1-1 1 0 0,-1 1-1 0 0,1-1 1 0 0,-1 0-1 0 0,1 0 1 0 0,0 0-1 0 0,0-1 0 0 0,1 1 1 0 0,-1-1-1 0 0,0-1 1 0 0,1 1-1 0 0,-1-1 1 0 0,1 0-1 0 0,-1 0 1 0 0,6 0-72 0 0,-3-1 187 0 0,0 0 0 0 0,0-1 0 0 0,0 1 0 0 0,0-1 0 0 0,0-1 0 0 0,0 0 0 0 0,-1 0 0 0 0,1-1 1 0 0,0 1-1 0 0,-1-2 0 0 0,0 1 0 0 0,0-1 0 0 0,0 0 0 0 0,0 0 0 0 0,-1-1 0 0 0,1 0 0 0 0,-1 0 1 0 0,0-1-1 0 0,-1 1 0 0 0,5-7-187 0 0,84-107 1380 0 0,-90 112-1355 0 0,-1 1-1 0 0,1-1 1 0 0,-1 0-1 0 0,-1 0 1 0 0,1 0 0 0 0,-1 0-1 0 0,0 0 1 0 0,-1 0 0 0 0,0-1-1 0 0,0 1 1 0 0,0-1 0 0 0,-1 1-1 0 0,0-1 1 0 0,-1 1 0 0 0,1-1-1 0 0,-1 1 1 0 0,-1 0-1 0 0,0-1 1 0 0,0-1-25 0 0,0 6-95 0 0,0-1 0 0 0,0 1 1 0 0,0-1-1 0 0,0 1 0 0 0,0 0 0 0 0,-1 0 0 0 0,1 0 0 0 0,-1 0 0 0 0,0 0 1 0 0,0 0-1 0 0,0 1 0 0 0,0 0 0 0 0,0-1 0 0 0,-1 1 0 0 0,1 0 0 0 0,-1 1 0 0 0,1-1 1 0 0,-1 1-1 0 0,0-1 0 0 0,0 1 0 0 0,0 0 0 0 0,1 0 0 0 0,-1 1 0 0 0,0-1 1 0 0,0 1-1 0 0,0 0 0 0 0,0 0 0 0 0,-3 1 95 0 0,-107 28-7363 0 0,87-14 2291 0 0,6-4-2207 0 0</inkml:trace>
  <inkml:trace contextRef="#ctx0" brushRef="#br0" timeOffset="534.182">1150 479 5009 0 0,'0'0'2479'0'0,"0"0"-905"0"0,0 0-191 0 0,0 0 216 0 0,0 0 84 0 0,0 0-219 0 0,0 0-489 0 0,0 0-472 0 0,0 0-262 0 0,0 0-123 0 0,0 0-22 0 0,0 0-3 0 0,0 0-17 0 0,4 12-32 0 0,15 68-7 0 0,-17-75 15 0 0,0 0 0 0 0,0-1 0 0 0,1 1 0 0 0,-1-1 0 0 0,1 0 0 0 0,0 0 0 0 0,0 0 0 0 0,0 0 0 0 0,1 0 0 0 0,-1-1-1 0 0,1 1 1 0 0,0-1 0 0 0,0 0 0 0 0,0 0 0 0 0,0 0 0 0 0,1-1 0 0 0,-1 0 0 0 0,1 0 0 0 0,0 0 0 0 0,-1 0 0 0 0,1-1 0 0 0,0 1-1 0 0,0-1 1 0 0,0 0 0 0 0,0-1 0 0 0,0 1 0 0 0,0-1 0 0 0,2 0-52 0 0,1-1 196 0 0,0 0 1 0 0,-1 0-1 0 0,1 0 0 0 0,-1-1 0 0 0,1 0 0 0 0,-1 0 1 0 0,0-1-1 0 0,0 0 0 0 0,0 0 0 0 0,0-1 1 0 0,0 0-1 0 0,-1 0 0 0 0,1-1 0 0 0,-1 1 1 0 0,-1-1-1 0 0,1-1 0 0 0,2-2-196 0 0,80-110-114 0 0,-74 96-283 0 0,7-17-2232 0 0,-10 12-6545 0 0,-7 19-676 0 0</inkml:trace>
  <inkml:trace contextRef="#ctx0" brushRef="#br0" timeOffset="1108.168">1699 435 9338 0 0,'0'0'1123'0'0,"0"0"-591"0"0,0 0-59 0 0,0 0 304 0 0,0 0 228 0 0,0 0 31 0 0,0 0-151 0 0,0 0-201 0 0,0 0-179 0 0,3 33-127 0 0,8 103-89 0 0,-8-97-217 0 0,-1-1 0 0 0,-2 1 0 0 0,-2-1 0 0 0,-1 1 0 0 0,-2-1 0 0 0,-2 0 0 0 0,-10 31-72 0 0,14-55 2 0 0,0 0 22 0 0,-1 0 0 0 0,0 0 0 0 0,0 0 0 0 0,-2-1 0 0 0,0 0 0 0 0,0 0 0 0 0,-1 0-1 0 0,-5 5-23 0 0,11-17 41 0 0,0-1 0 0 0,0 0 0 0 0,0 1 0 0 0,0-1 0 0 0,1 0 0 0 0,-1 0 0 0 0,0 0 0 0 0,0 1 0 0 0,0-1 0 0 0,0 0 0 0 0,0-1-1 0 0,0 1 1 0 0,0 0 0 0 0,0 0 0 0 0,0 0 0 0 0,0 0 0 0 0,0-1 0 0 0,0 1 0 0 0,0-1 0 0 0,0 1 0 0 0,0-1 0 0 0,0 1-1 0 0,0-1 1 0 0,1 1 0 0 0,-1-1 0 0 0,0 1 0 0 0,0-1 0 0 0,1 0 0 0 0,-1 0 0 0 0,0 1 0 0 0,1-1 0 0 0,-1 0 0 0 0,1 0 0 0 0,-1 0-1 0 0,1 0 1 0 0,-1 0 0 0 0,1 0 0 0 0,0 1 0 0 0,-1-1 0 0 0,1 0 0 0 0,0 0 0 0 0,0 0 0 0 0,0 0 0 0 0,0 0 0 0 0,0 0 0 0 0,0 0-1 0 0,0 0 1 0 0,0 0 0 0 0,0 0 0 0 0,0 0 0 0 0,0 0 0 0 0,1 0 0 0 0,-1-1-41 0 0,1-17 38 0 0,0 0 0 0 0,1-1 0 0 0,0 1 0 0 0,2 1-1 0 0,1-1 1 0 0,0 0 0 0 0,1 1 0 0 0,1 0 0 0 0,0 1 0 0 0,2-1 0 0 0,0 1 0 0 0,1 1 0 0 0,0 0 0 0 0,2 0-38 0 0,12-25 25 0 0,-7 9-84 0 0,2 1-1 0 0,1 0 1 0 0,1 2-1 0 0,2 0 1 0 0,1 2-1 0 0,1 0 1 0 0,1 2-1 0 0,2 1 1 0 0,0 1-1 0 0,1 1 1 0 0,1 1-1 0 0,2 2 1 0 0,17-7 59 0 0,-45 23 8 0 0,0 1 0 0 0,0 0 0 0 0,1 0 0 0 0,-1 1 0 0 0,0-1 0 0 0,1 1 0 0 0,0 0 0 0 0,-1 0 0 0 0,1 1 0 0 0,-1-1 1 0 0,1 1-1 0 0,0 0 0 0 0,0 0 0 0 0,-1 1 0 0 0,1-1 0 0 0,0 1 0 0 0,-1 0 0 0 0,1 0 0 0 0,-1 1 0 0 0,1-1 0 0 0,-1 1 0 0 0,0 0 1 0 0,0 0-1 0 0,0 1 0 0 0,0-1 0 0 0,0 1 0 0 0,0 0 0 0 0,-1 0 0 0 0,1 0 0 0 0,-1 0 0 0 0,1 1-8 0 0,3 6 100 0 0,0 0-1 0 0,0 1 1 0 0,-1-1-1 0 0,-1 1 1 0 0,1 0-1 0 0,-2 1 1 0 0,0-1-1 0 0,0 1 1 0 0,-1 0-1 0 0,-1 0 1 0 0,1 0 0 0 0,-2 0-1 0 0,0 1 1 0 0,-1-1-1 0 0,0 0 1 0 0,-1 11-100 0 0,0-15 87 0 0,0 0 1 0 0,0-1-1 0 0,0 1 1 0 0,-1 0 0 0 0,0 0-1 0 0,-1-1 1 0 0,0 0-1 0 0,0 1 1 0 0,0-1-1 0 0,-1 0 1 0 0,0 0 0 0 0,-1-1-1 0 0,1 1 1 0 0,-1-1-1 0 0,0 0 1 0 0,-1 0 0 0 0,0-1-1 0 0,0 0 1 0 0,0 0-1 0 0,0 0 1 0 0,-3 1-88 0 0,-5 3 44 0 0,0-1 0 0 0,0 0 1 0 0,-1-1-1 0 0,0 0 0 0 0,-1-1 1 0 0,1-1-1 0 0,-1-1 0 0 0,0 0 0 0 0,-13 1-44 0 0,-112-3-1433 0 0,136-3 1158 0 0,-1 0 0 0 0,1-1 0 0 0,-1 0 0 0 0,1 0 0 0 0,0 0 0 0 0,0-1 0 0 0,0 1 1 0 0,0-1-1 0 0,0-1 0 0 0,1 1 0 0 0,-1-1 0 0 0,1 1 0 0 0,0-1 0 0 0,0-1 0 0 0,-1-1 275 0 0,-10-62-11725 0 0,15 61 9766 0 0,0-5-2554 0 0</inkml:trace>
  <inkml:trace contextRef="#ctx0" brushRef="#br0" timeOffset="1362.411">2500 1 4321 0 0,'0'0'3534'0'0,"0"0"-1548"0"0,0 0-617 0 0,0 0 13 0 0,0 0 64 0 0,0 0-26 0 0,0 0-104 0 0,0 0-169 0 0,0 0-193 0 0,0 0-169 0 0,-21 36-182 0 0,-62 114-168 0 0,40-46 80 0 0,32-57-431 0 0,1 1 1 0 0,3 0 0 0 0,2 0 0 0 0,2 0 0 0 0,2 0 0 0 0,3 4-85 0 0,13 36-1370 0 0,-9-76-371 0 0,-5-10-2054 0 0,1-1-3422 0 0,-1-1-382 0 0</inkml:trace>
  <inkml:trace contextRef="#ctx0" brushRef="#br0" timeOffset="1726.704">2559 579 2160 0 0,'0'0'2000'0'0,"0"0"173"0"0,0 0 265 0 0,0 0 123 0 0,0 0-163 0 0,0 0-363 0 0,0 0-396 0 0,0 0-299 0 0,34 9-229 0 0,111 26-212 0 0,-140-34-826 0 0,1 1 0 0 0,-1-1-1 0 0,1 0 1 0 0,-1-1 0 0 0,1 1 0 0 0,0-1 0 0 0,-1 0 0 0 0,1-1 0 0 0,-1 1 0 0 0,1-1 0 0 0,-1 0-1 0 0,1-1 1 0 0,-1 1 0 0 0,1-1 0 0 0,2-2-73 0 0,8-2 215 0 0,7 0-27 0 0,0-2 1 0 0,-1-1-1 0 0,0 0 1 0 0,-1-1-1 0 0,0-2 0 0 0,0 0 1 0 0,-2-1-1 0 0,1-1 1 0 0,-2-1-1 0 0,0-1 0 0 0,13-14-188 0 0,-27 26 8 0 0,-1-1-1 0 0,0 0 0 0 0,0 0 0 0 0,-1 0 0 0 0,1 0 0 0 0,-1-1 0 0 0,0 1 0 0 0,-1 0 1 0 0,1-1-1 0 0,-1 0 0 0 0,0 1 0 0 0,0-1 0 0 0,-1 0 0 0 0,0 1 0 0 0,0-1 0 0 0,0 0 0 0 0,0 1 1 0 0,-2-5-8 0 0,-1 6-52 0 0,0 1 0 0 0,0 0 1 0 0,-1 0-1 0 0,1 0 0 0 0,-1 0 1 0 0,1 1-1 0 0,-1-1 0 0 0,0 1 1 0 0,0 0-1 0 0,0 0 0 0 0,-1 0 1 0 0,1 1-1 0 0,0 0 0 0 0,-1 0 1 0 0,1 0-1 0 0,-1 0 0 0 0,1 0 1 0 0,-1 1-1 0 0,1 0 0 0 0,-1 0 1 0 0,1 0-1 0 0,-1 0 0 0 0,1 1 1 0 0,-1 0-1 0 0,1 0 0 0 0,0 0 1 0 0,-4 2 51 0 0,-12 3-38 0 0,0 0 0 0 0,1 2 0 0 0,-1 1 0 0 0,2 0 0 0 0,-1 1 0 0 0,1 1-1 0 0,1 1 1 0 0,0 1 0 0 0,0 0 0 0 0,-12 14 38 0 0,15-16-15 0 0,0 2-1 0 0,1 0 0 0 0,1 0 0 0 0,0 2 0 0 0,0-1 0 0 0,2 1 1 0 0,0 1-1 0 0,0 0 0 0 0,2 0 0 0 0,0 1 0 0 0,1 0 0 0 0,0 0 1 0 0,2 1-1 0 0,0 0 0 0 0,1 0 0 0 0,-1 13 16 0 0,4-23-15 0 0,0-1-1 0 0,1 0 1 0 0,0 1-1 0 0,0-1 1 0 0,1 0-1 0 0,0 1 1 0 0,1-1-1 0 0,-1 0 1 0 0,1 0 0 0 0,0 0-1 0 0,1 0 1 0 0,0 0-1 0 0,0 0 1 0 0,1-1-1 0 0,-1 1 1 0 0,1-1-1 0 0,3 3 16 0 0,5 3-58 0 0,1-1 0 0 0,0-1-1 0 0,0 0 1 0 0,1-1-1 0 0,0 0 1 0 0,1-1-1 0 0,0-1 1 0 0,0 0 0 0 0,1-1-1 0 0,0-1 1 0 0,0 0-1 0 0,0-1 1 0 0,0-1-1 0 0,1 0 1 0 0,-1-1 0 0 0,1-1-1 0 0,-1-1 1 0 0,1 0-1 0 0,0-1 1 0 0,-1-1-1 0 0,7-2 59 0 0,34-10-3038 0 0,-19 0-5434 0 0,-21 7-762 0 0</inkml:trace>
</inkml:ink>
</file>

<file path=ppt/ink/ink5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122 292 720 0 0,'0'0'2785'0'0,"0"0"-2102"0"0,0 0-838 0 0,0 0 23 0 0,0 0 413 0 0,0 0 535 0 0,0 0 321 0 0,0 0 47 0 0,0 0-155 0 0,0 0-284 0 0,0 0-259 0 0,-5 28-147 0 0,-13 90-79 0 0,-40 89 1350 0 0,17-93 952 0 0,49-140 3141 0 0,5-18-6141 0 0,7 3 422 0 0,2 1 0 0 0,3 1 0 0 0,0 1 0 0 0,3 2 0 0 0,0 0 0 0 0,3 2 0 0 0,1 1 0 0 0,1 2 0 0 0,4-1 16 0 0,35-5-610 0 0,-66 67 246 0 0,-25 157 1184 0 0,15-96-798 0 0,5-90-15 0 0,0 0-1 0 0,0 0 1 0 0,0 0 0 0 0,0 0 0 0 0,1 0 0 0 0,-1 0 0 0 0,0 0 0 0 0,0 0-1 0 0,1 0 1 0 0,-1-1 0 0 0,0 1 0 0 0,1-1 0 0 0,-1 1 0 0 0,1-1 0 0 0,-1 1-1 0 0,1-1 1 0 0,-1 0 0 0 0,1 1 0 0 0,-1-1 0 0 0,1 0 0 0 0,-1 0-1 0 0,1 0 1 0 0,-1 0 0 0 0,1-1 0 0 0,-1 1 0 0 0,1 0 0 0 0,-1-1 0 0 0,1 1-1 0 0,-1-1 1 0 0,0 1 0 0 0,1-1 0 0 0,-1 0 0 0 0,0 1 0 0 0,1-1-1 0 0,-1 0 1 0 0,0 0 0 0 0,1-1-7 0 0,281-240 476 0 0,-243 223-761 0 0,-34 60-129 0 0,-38 128 698 0 0,21-129-269 0 0,6 45-1849 0 0,40-78-11651 0 0,-25-10 9136 0 0</inkml:trace>
  <inkml:trace contextRef="#ctx0" brushRef="#br0" timeOffset="286.805">1187 351 3681 0 0,'0'0'2396'0'0,"0"0"-1199"0"0,0 0-487 0 0,0 0 220 0 0,0 0 350 0 0,0 0 198 0 0,0 0-119 0 0,0 0-294 0 0,0 0-331 0 0,-28 31-265 0 0,-84 101-157 0 0,77-72-10 0 0,36-51-240 0 0,-2-6-24 0 0,0 1-1 0 0,1-1 0 0 0,-1 1 0 0 0,1-1 0 0 0,0 1 0 0 0,0-1 1 0 0,0 1-1 0 0,1-1 0 0 0,-1 1 0 0 0,1 0 0 0 0,0-1 0 0 0,0 0 1 0 0,0 1-1 0 0,0-1 0 0 0,1 0 0 0 0,-1 1 0 0 0,1-1 0 0 0,0 0 0 0 0,0 0 1 0 0,0 0-1 0 0,0-1 0 0 0,1 1 0 0 0,-1 0 0 0 0,1-1 0 0 0,-1 1 1 0 0,1-1-1 0 0,0 0 0 0 0,0 0 0 0 0,0 0 0 0 0,0-1 0 0 0,1 1 1 0 0,-1 0-1 0 0,0-1 0 0 0,1 0 0 0 0,-1 0 0 0 0,0 0 0 0 0,4 0-37 0 0,1 0 114 0 0,-1 0-1 0 0,0-1 1 0 0,0 0-1 0 0,1-1 1 0 0,-1 1-1 0 0,0-1 1 0 0,0-1-1 0 0,1 1 1 0 0,-1-1-1 0 0,0 0 1 0 0,0-1-1 0 0,-1 0 1 0 0,1 0-1 0 0,-1 0 1 0 0,1-1-1 0 0,-1 0 1 0 0,0 0-1 0 0,0-1 1 0 0,-1 1-1 0 0,1-1 1 0 0,-1-1-114 0 0,8-7 188 0 0,-5 6-126 0 0,0 0-1 0 0,0 0 1 0 0,-1-1-1 0 0,0 0 1 0 0,0 0-1 0 0,-1-1 1 0 0,0 0-1 0 0,0 0 1 0 0,-1 0-1 0 0,-1-1 1 0 0,1 0-1 0 0,-1 1 0 0 0,-1-2 1 0 0,0 1-1 0 0,1-8-61 0 0,-13-64-1808 0 0,8 80 1575 0 0,0 0 1 0 0,0 0 0 0 0,-1 0 0 0 0,1 1 0 0 0,0-1 0 0 0,-1 0 0 0 0,0 1 0 0 0,1-1 0 0 0,-1 1 0 0 0,0 0 0 0 0,0-1 0 0 0,0 1-1 0 0,0 0 1 0 0,0 0 0 0 0,0 0 0 0 0,0 0 0 0 0,0 1 0 0 0,0-1 0 0 0,0 0 0 0 0,0 1 0 0 0,-1 0 0 0 0,1-1 0 0 0,-1 1 232 0 0,-69 7-11684 0 0,54 0 9670 0 0</inkml:trace>
  <inkml:trace contextRef="#ctx0" brushRef="#br0" timeOffset="859.981">1438 708 2681 0 0,'0'0'2205'0'0,"0"0"-464"0"0,0 0-253 0 0,0 0 8 0 0,0 0 33 0 0,0 0-82 0 0,0 0-192 0 0,0 0-262 0 0,0 0-193 0 0,0 0-110 0 0,0 0-79 0 0,0 0-34 0 0,0 0-21 0 0,13-29-41 0 0,44-91-66 0 0,9 29 503 0 0,-42 69-722 0 0,-2-3-37 0 0,84-67 22 0 0,-103 114-1086 0 0,-35 95 799 0 0,20-36 12 0 0,14-79 71 0 0,0-1-1 0 0,0 1 1 0 0,0-1 0 0 0,0 0-1 0 0,0 0 1 0 0,1 0-1 0 0,-1 0 1 0 0,0 0 0 0 0,1 0-1 0 0,-1-1 1 0 0,0 1 0 0 0,1-1-1 0 0,-1 0 1 0 0,1 0-1 0 0,-1 0 1 0 0,1 0 0 0 0,-1 0-1 0 0,1 0 1 0 0,-1-1-1 0 0,0 1 1 0 0,1-1 0 0 0,-1 1-1 0 0,1-1 1 0 0,-1 0 0 0 0,2-1-11 0 0,121-72 385 0 0,35-13-344 0 0,-159 86-44 0 0,0 1-1 0 0,0-1 0 0 0,1 0 1 0 0,-1 0-1 0 0,0 1 0 0 0,0-1 1 0 0,0 1-1 0 0,1-1 0 0 0,-1 1 1 0 0,0-1-1 0 0,1 1 1 0 0,-1 0-1 0 0,1 0 0 0 0,-1-1 1 0 0,0 1-1 0 0,1 0 0 0 0,-1 0 1 0 0,0 0-1 0 0,1 1 0 0 0,-1-1 1 0 0,1 0-1 0 0,-1 1 0 0 0,0-1 1 0 0,1 0-1 0 0,-1 1 0 0 0,0-1 1 0 0,0 1-1 0 0,1 0 0 0 0,-1 0 1 0 0,0-1-1 0 0,0 1 1 0 0,0 0-1 0 0,0 0 0 0 0,0 0 1 0 0,0 0-1 0 0,0 0 0 0 0,0 0 1 0 0,0 0-1 0 0,-1 0 0 0 0,1 1 1 0 0,0-1-1 0 0,-1 0 0 0 0,1 0 1 0 0,-1 1-1 0 0,1-1 0 0 0,-1 0 1 0 0,0 1-1 0 0,1-1 0 0 0,-1 0 1 0 0,0 1-1 0 0,0-1 1 0 0,0 1-1 0 0,0-1 0 0 0,0 0 1 0 0,0 1-1 0 0,-1-1 0 0 0,1 1 4 0 0,-23 154 675 0 0,28-91-1087 0 0,17-53-2557 0 0,-15-12-229 0 0,-2 0-1925 0 0,-1 0-3954 0 0</inkml:trace>
  <inkml:trace contextRef="#ctx0" brushRef="#br0" timeOffset="1591.786">2285 597 0 0 0,'0'0'535'0'0,"0"0"565"0"0,0 0 78 0 0,0 0-226 0 0,0 0-225 0 0,0 0-55 0 0,0 0 76 0 0,0 0 195 0 0,0 0 161 0 0,7 5 54 0 0,22 15 7 0 0,-25-18-876 0 0,0 0 0 0 0,0-1 0 0 0,1 1 0 0 0,-1-1 0 0 0,0-1 0 0 0,0 1 0 0 0,1 0 0 0 0,-1-1 0 0 0,0 0 0 0 0,1 0 0 0 0,-1 0 0 0 0,0-1 0 0 0,1 1 0 0 0,-1-1 0 0 0,0 0 0 0 0,0 0 0 0 0,1 0 0 0 0,-1-1 0 0 0,0 0 0 0 0,-1 0 1 0 0,1 0-291 0 0,11-4 233 0 0,0-1 0 0 0,-1 0 0 0 0,0-1-1 0 0,-1-1 1 0 0,1 0 0 0 0,-2 0 0 0 0,1-2-1 0 0,-2 0 1 0 0,1 0 0 0 0,-2-1 0 0 0,1 0-1 0 0,-1-1 1 0 0,5-9-232 0 0,-14 21-7 0 0,0-1-1 0 0,0 1 0 0 0,0-1 1 0 0,0 1-1 0 0,0-1 1 0 0,0 1-1 0 0,0-1 1 0 0,-1 0-1 0 0,1 1 1 0 0,-1-1-1 0 0,1 0 1 0 0,-1 0-1 0 0,1 1 0 0 0,-1-1 1 0 0,0 0-1 0 0,0 0 1 0 0,0 0-1 0 0,0 0 1 0 0,0 1-1 0 0,-1-1 1 0 0,1 0-1 0 0,0 0 1 0 0,-1 1-1 0 0,1-1 0 0 0,-1 0 1 0 0,0 0-1 0 0,0 1 1 0 0,1-1-1 0 0,-1 1 1 0 0,0-1-1 0 0,0 1 1 0 0,-1-1-1 0 0,1 1 0 0 0,0 0 1 0 0,0-1-1 0 0,-1 1 1 0 0,1 0-1 0 0,0 0 1 0 0,-1 0-1 0 0,1 0 1 0 0,-1 0-1 0 0,0 0 1 0 0,1 0-1 0 0,-1 1 0 0 0,0-1 1 0 0,1 1-1 0 0,-1-1 1 0 0,0 1-1 0 0,0 0 1 0 0,0-1-1 0 0,1 1 1 0 0,-1 0-1 0 0,0 0 1 0 0,0 0-1 0 0,0 0 0 0 0,0 1 8 0 0,-10-1-129 0 0,-1 0 0 0 0,1 1 0 0 0,-1 0 0 0 0,1 1-1 0 0,0 1 1 0 0,-1 0 0 0 0,1 1 0 0 0,1 0 0 0 0,-1 1 0 0 0,0 0-1 0 0,1 0 1 0 0,0 1 0 0 0,1 1 0 0 0,-1 0 0 0 0,1 1-1 0 0,1 0 1 0 0,-1 0 0 0 0,1 1 0 0 0,1 0 0 0 0,-1 0-1 0 0,2 1 1 0 0,-1 0 0 0 0,1 2 129 0 0,4-8 0 0 0,0 0 0 0 0,1 1 0 0 0,0-1-1 0 0,0 1 1 0 0,0-1 0 0 0,0 1 0 0 0,1 0 0 0 0,0 0 0 0 0,0 0 0 0 0,0 0-1 0 0,0 0 1 0 0,1 0 0 0 0,0 0 0 0 0,0 0 0 0 0,0 0 0 0 0,1 0 0 0 0,-1 0-1 0 0,1 0 1 0 0,1-1 0 0 0,-1 1 0 0 0,0 0 0 0 0,1 0 0 0 0,0-1 0 0 0,0 1-1 0 0,1-1 1 0 0,-1 0 0 0 0,1 1 0 0 0,4 2 4 0 0,0-1 0 0 0,0 0 0 0 0,0 0 0 0 0,1 0 0 0 0,-1-1 0 0 0,1 0 0 0 0,1 0 0 0 0,-1-1-1 0 0,1 0 1 0 0,0-1 0 0 0,-1 0 0 0 0,1 0 0 0 0,1-1 0 0 0,-1 0 0 0 0,0-1 0 0 0,0 0 0 0 0,1 0 0 0 0,-1-1 0 0 0,4 0-4 0 0,98-5-1182 0 0,-37-9-3357 0 0,-25 3-2746 0 0,-35 8 4250 0 0</inkml:trace>
  <inkml:trace contextRef="#ctx0" brushRef="#br0" timeOffset="1971.041">2754 704 2128 0 0,'0'0'4349'0'0,"0"0"-1815"0"0,0 0-721 0 0,0 0-85 0 0,0 0-45 0 0,0 0-191 0 0,0 0-331 0 0,0 0-351 0 0,0 0-287 0 0,0 0-187 0 0,0 0-100 0 0,0 0-54 0 0,0 0 2 0 0,3-1 13 0 0,17-9-10 0 0,0-1-1 0 0,-1-1 1 0 0,-1-1-1 0 0,0 0 1 0 0,-1-2-1 0 0,5-4-186 0 0,69-52 147 0 0,-55 48-446 0 0,-35 23 140 0 0,-1 0-49 0 0,0 0-40 0 0,0 30-565 0 0,-1-24 822 0 0,0 0 0 0 0,0 1 1 0 0,0-1-1 0 0,1 1 0 0 0,0-1 1 0 0,0 1-1 0 0,1-1 0 0 0,0 0 1 0 0,0 1-1 0 0,0-1 0 0 0,1 0 1 0 0,0 0-1 0 0,0 0 0 0 0,1 0 1 0 0,-1 0-1 0 0,1 0 0 0 0,0 0 1 0 0,1-1-1 0 0,0 0 0 0 0,0 0 1 0 0,0 0-1 0 0,0 0 0 0 0,1 0 1 0 0,-1-1-1 0 0,1 0 0 0 0,1 0 1 0 0,-1 0-1 0 0,0-1 0 0 0,1 1 1 0 0,0-2-1 0 0,-1 1 0 0 0,2 0-9 0 0,1-2 95 0 0,1 1-1 0 0,-1-1 0 0 0,1-1 1 0 0,-1 1-1 0 0,1-2 0 0 0,-1 1 1 0 0,1-1-1 0 0,-1 0 0 0 0,1-1 1 0 0,-1 0-1 0 0,0 0 0 0 0,1-1 1 0 0,-1 0-1 0 0,-1-1 0 0 0,1 1 1 0 0,0-1-1 0 0,-1-1 0 0 0,4-2-94 0 0,26-20-96 0 0,-2-2 0 0 0,-1-1-1 0 0,-1-2 1 0 0,-2-1 0 0 0,14-20 96 0 0,4-21-5731 0 0,-32 44-1269 0 0,-9 14-679 0 0</inkml:trace>
  <inkml:trace contextRef="#ctx0" brushRef="#br0" timeOffset="2275.886">3730 1 13019 0 0,'0'0'1299'0'0,"0"0"-716"0"0,0 0-218 0 0,0 0 215 0 0,0 0 282 0 0,0 0 166 0 0,0 0-44 0 0,0 0-149 0 0,-2 30-156 0 0,-7 99-150 0 0,-7 127 926 0 0,-5-10-3035 0 0,8-212-2699 0 0,-6-23-5057 0 0,16-10 2313 0 0</inkml:trace>
  <inkml:trace contextRef="#ctx0" brushRef="#br0" timeOffset="2515.979">3391 373 7658 0 0,'0'0'3366'0'0,"0"0"-1299"0"0,0 0-862 0 0,0 0-260 0 0,0 0-113 0 0,0 0-84 0 0,0 0-129 0 0,0 0-150 0 0,0 0-105 0 0,0 0-102 0 0,33-6-85 0 0,104-16-65 0 0,2 17 19 0 0,29 22-1669 0 0,-157-16 1115 0 0,31 1-2205 0 0,-14-1-1937 0 0,-2 0-5236 0 0</inkml:trace>
</inkml:ink>
</file>

<file path=ppt/ink/ink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5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3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6073 0 0,'0'0'1619'0'0,"0"0"-586"0"0,0 0-164 0 0,0 0 291 0 0,0 0 319 0 0,0 0 150 0 0,0 0-137 0 0,0 0-261 0 0,0 0-218 0 0,0 0-175 0 0,0 0-143 0 0,0 0-108 0 0,29 0-94 0 0,89-1-92 0 0,189-36 846 0 0,-291 36-2663 0 0,20-3 3695 0 0,-23 3-4134 0 0,1-1-4290 0 0,0 0-6032 0 0,-14 2 9632 0 0</inkml:trace>
</inkml:ink>
</file>

<file path=ppt/ink/ink5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6473 0 0,'0'0'2222'0'0,"0"0"-1215"0"0,0 0-279 0 0,0 0 460 0 0,0 0 450 0 0,0 0 148 0 0,0 0-242 0 0,0 0-397 0 0,0 0-329 0 0,0 0-234 0 0,34 0-176 0 0,110-1-121 0 0,0-13 211 0 0,-66 7-517 0 0,53-5-609 0 0,-45 1-5054 0 0,-65 6 79 0 0,-7 3-2793 0 0</inkml:trace>
</inkml:ink>
</file>

<file path=ppt/ink/ink5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8.6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44 0 0 0,'0'0'491'0'0,"0"0"609"0"0,0 0 259 0 0,0 0 87 0 0,0 0-106 0 0,0 0-236 0 0,0 0-285 0 0,0 0-274 0 0,0 0-217 0 0,-6 8-119 0 0,-51 124 780 0 0,44-67-707 0 0,3 0 0 0 0,3 1 0 0 0,2 0 0 0 0,4 0 0 0 0,3 18-282 0 0,-2-73 38 0 0,0 1 0 0 0,0-1 1 0 0,1 0-1 0 0,1 1 0 0 0,-1-1 1 0 0,2 0-1 0 0,0 0 0 0 0,0 0 1 0 0,1-1-1 0 0,1 1 0 0 0,-1-1 1 0 0,2 0-1 0 0,-1 0 0 0 0,1-1 1 0 0,1 1-1 0 0,0-1 0 0 0,0-1 1 0 0,1 1-1 0 0,8 6-38 0 0,-8-13 185 0 0,-1-1 0 0 0,1 0 0 0 0,0-1 0 0 0,-1 0 1 0 0,1 0-1 0 0,0 0 0 0 0,-1-1 0 0 0,1 0 0 0 0,0-1 0 0 0,-1 0 1 0 0,0 0-1 0 0,1 0 0 0 0,-1-1 0 0 0,0 0 0 0 0,0-1 0 0 0,0 0 0 0 0,-1 0 1 0 0,1 0-1 0 0,-1 0 0 0 0,0-1 0 0 0,0 0 0 0 0,-1-1 0 0 0,0 1 0 0 0,3-5-185 0 0,42-39 344 0 0,-2-3 0 0 0,-3-2-1 0 0,-2-2 1 0 0,-3-1 0 0 0,-2-3-1 0 0,13-30-343 0 0,-40 71 81 0 0,0 0-1 0 0,-2-1 1 0 0,0 0-1 0 0,-2 0 1 0 0,0-1-1 0 0,-1 0 1 0 0,-1-1 0 0 0,-1 1-1 0 0,-1-1 1 0 0,-1 0-1 0 0,0 0 1 0 0,-2 1-1 0 0,-1-6-80 0 0,1 25 10 0 0,0 1 0 0 0,-1 0 0 0 0,1-1 0 0 0,0 1 0 0 0,-1 0 0 0 0,1-1 0 0 0,-1 1 0 0 0,1 0 0 0 0,-1 0 0 0 0,0 0 0 0 0,1 0 0 0 0,-1-1 0 0 0,0 1 0 0 0,0 0 0 0 0,0 0 0 0 0,0 0 0 0 0,0 0 0 0 0,0 1 0 0 0,0-1 0 0 0,0 0 0 0 0,0 0 0 0 0,0 1-1 0 0,0-1 1 0 0,0 0 0 0 0,-1 1 0 0 0,1-1 0 0 0,0 1 0 0 0,-1 0 0 0 0,1-1 0 0 0,0 1 0 0 0,-1 0 0 0 0,1 0 0 0 0,0 0 0 0 0,-1 0 0 0 0,1 0 0 0 0,0 0 0 0 0,-1 0 0 0 0,1 0 0 0 0,0 1 0 0 0,-1-1 0 0 0,1 0 0 0 0,0 1 0 0 0,0-1 0 0 0,-1 1 0 0 0,1-1 0 0 0,0 1 0 0 0,0 0 0 0 0,0 0 0 0 0,0-1 0 0 0,0 1 0 0 0,0 0 0 0 0,0 0 0 0 0,0 0 0 0 0,0 0 0 0 0,0 0-1 0 0,0 0 1 0 0,1 0 0 0 0,-1 1 0 0 0,0-1 0 0 0,1 0 0 0 0,-1 0 0 0 0,1 1 0 0 0,-1-1 0 0 0,1 0 0 0 0,-1 2-10 0 0,-8 20 8 0 0,0 2 0 0 0,1-1-1 0 0,2 1 1 0 0,0 0 0 0 0,2 1 0 0 0,0-1-1 0 0,2 1 1 0 0,1 0 0 0 0,1-1 0 0 0,1 4-8 0 0,3 6 17 0 0,1 0 1 0 0,1 0-1 0 0,2-1 0 0 0,2 0 1 0 0,1-1-1 0 0,1 0 1 0 0,2 0-1 0 0,10 15-17 0 0,-2 2-25 0 0,-6-15-299 0 0,14 35-314 0 0,-19-23-6320 0 0,-11-40 2262 0 0,0-3-2212 0 0</inkml:trace>
  <inkml:trace contextRef="#ctx0" brushRef="#br0" timeOffset="284.053">960 552 8970 0 0,'0'0'1540'0'0,"0"0"-352"0"0,0 0-101 0 0,0 0 190 0 0,0 0 106 0 0,0 0-95 0 0,0 0-295 0 0,0 0-335 0 0,0 0-233 0 0,0 0-155 0 0,0 0-92 0 0,0 0-56 0 0,0 0-21 0 0,-2 27-23 0 0,-7 88-30 0 0,13 29-74 0 0,13-96-1355 0 0,-7-36-3705 0 0,4-4-6575 0 0,-10-5 10209 0 0</inkml:trace>
  <inkml:trace contextRef="#ctx0" brushRef="#br0" timeOffset="909.019">1074 662 4121 0 0,'0'0'1151'0'0,"0"0"-335"0"0,0 0-59 0 0,0 0 268 0 0,0 0 208 0 0,0 0 22 0 0,0 0-181 0 0,0 0-230 0 0,0 0-145 0 0,0 0-86 0 0,0 0-86 0 0,0 0-94 0 0,0 0-86 0 0,30-3-76 0 0,94-9-71 0 0,152-17 420 0 0,-215 15-812 0 0,-61 13 209 0 0,0-1-1 0 0,-1 1 1 0 0,1 0-1 0 0,0-1 1 0 0,-1 1-1 0 0,1 0 1 0 0,-1 0-1 0 0,0-1 1 0 0,1 1-1 0 0,-1 0 1 0 0,0 0-1 0 0,0 0 1 0 0,0 0-1 0 0,1 0 1 0 0,-1 0-1 0 0,0 0 1 0 0,-1 0-1 0 0,1 0 1 0 0,0 0-1 0 0,0 0 1 0 0,0 1-1 0 0,0-1 1 0 0,-1 1-1 0 0,1-1 1 0 0,0 1-1 0 0,0-1 1 0 0,-1 1-1 0 0,1-1 1 0 0,0 1-1 0 0,-2 0-16 0 0,-1-2 17 0 0,-15-7 3 0 0,-1 1-1 0 0,-1 0 1 0 0,1 2 0 0 0,-1 0-1 0 0,0 2 1 0 0,-1 0 0 0 0,-7 0-20 0 0,-22-2 597 0 0,51 6-545 0 0,0 0-60 0 0,0 0-15 0 0,0 0-25 0 0,0 0-24 0 0,0 0 3 0 0,5 22 16 0 0,3 4 82 0 0,-1 0 0 0 0,-2 0 1 0 0,0 1-1 0 0,-2 0 0 0 0,-1 0 1 0 0,-1-1-1 0 0,-2 20-29 0 0,1-46 0 0 0,-2 126 24 0 0,52-198 323 0 0,113-99-470 0 0,-148 156-220 0 0,9-8-871 0 0,-8 11-3261 0 0,-11 10-325 0 0,-2 2-1641 0 0</inkml:trace>
  <inkml:trace contextRef="#ctx0" brushRef="#br0" timeOffset="1323.152">1727 563 7890 0 0,'0'0'1664'0'0,"0"0"-637"0"0,0 0-358 0 0,0 0 113 0 0,0 0 242 0 0,0 0 139 0 0,0 0-107 0 0,0 0-221 0 0,0 0-217 0 0,0 0-165 0 0,0 0-100 0 0,0 0-75 0 0,0 0-53 0 0,31-4-37 0 0,98-10-24 0 0,-1 10 218 0 0,-125 3-377 0 0,-1 1 1 0 0,0 0 0 0 0,0 0 0 0 0,0 0 0 0 0,0 0 0 0 0,0 0-1 0 0,0 1 1 0 0,1-1 0 0 0,-1 1 0 0 0,0-1 0 0 0,0 1-1 0 0,0 0 1 0 0,0-1 0 0 0,0 1 0 0 0,-1 0 0 0 0,1 0-1 0 0,0 1 1 0 0,0-1 0 0 0,0 0 0 0 0,-1 1 0 0 0,1-1 0 0 0,-1 1-1 0 0,1-1 1 0 0,-1 1 0 0 0,0 0 0 0 0,0-1 0 0 0,1 1-1 0 0,-1 0 1 0 0,0 0 0 0 0,-1 0 0 0 0,1 0 0 0 0,0 0-1 0 0,0 0 1 0 0,-1 0 0 0 0,1 0 0 0 0,-1 0 0 0 0,0 0-1 0 0,0 0 1 0 0,0 1 0 0 0,0-1 0 0 0,0 0 0 0 0,0 0 0 0 0,0 0-1 0 0,-1 0 1 0 0,1 0 0 0 0,-1 0 0 0 0,1 0 0 0 0,-1 0-1 0 0,0 0 1 0 0,0 0 0 0 0,0 0 0 0 0,0 0 0 0 0,0 0-1 0 0,0-1 1 0 0,-1 1 0 0 0,0 1-6 0 0,-134 133 246 0 0,37-46 132 0 0,98-89-379 0 0,0 0 0 0 0,0 0-1 0 0,0 0 1 0 0,0-1 0 0 0,0 1 0 0 0,0 0-1 0 0,0 0 1 0 0,0 0 0 0 0,0 0 0 0 0,1 1-1 0 0,-1-1 1 0 0,0 0 0 0 0,1 0 0 0 0,-1 0-1 0 0,1 0 1 0 0,-1 1 0 0 0,1-1 0 0 0,-1 0-1 0 0,1 1 1 0 0,0-1 0 0 0,0 0 0 0 0,0 1-1 0 0,0-1 1 0 0,0 0 0 0 0,0 1 0 0 0,0-1-1 0 0,0 0 1 0 0,0 1 0 0 0,1-1 0 0 0,-1 0-1 0 0,0 0 1 0 0,1 1 0 0 0,-1-1 0 0 0,1 1 1 0 0,14 2-9 0 0,1 0 1 0 0,-1-2 0 0 0,1 1-1 0 0,0-2 1 0 0,0 0 0 0 0,0-1 0 0 0,-1 0-1 0 0,1-1 1 0 0,0-1 0 0 0,-1-1 0 0 0,1 0-1 0 0,-1-1 1 0 0,0 0 0 0 0,5-4 8 0 0,2 3-490 0 0,20-7-1969 0 0,-15 2-4304 0 0,-15 6-3087 0 0</inkml:trace>
</inkml:ink>
</file>

<file path=ppt/ink/ink5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2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457 454 0 0 0,'0'0'655'0'0,"0"0"-114"0"0,0 0-183 0 0,0 0 39 0 0,0 0 274 0 0,0 0 425 0 0,0 0 371 0 0,0 0 125 0 0,0 0-55 0 0,0 0-214 0 0,0 0-252 0 0,-14-31-187 0 0,-45-97-113 0 0,21 74 628 0 0,32 49-1292 0 0,0 1 0 0 0,-1 0 1 0 0,0 0-1 0 0,0 1 1 0 0,0 0-1 0 0,0 0 0 0 0,0 0 1 0 0,-1 1-1 0 0,1 0 1 0 0,-1 1-1 0 0,0 0 0 0 0,1 0 1 0 0,-1 0-1 0 0,0 1 1 0 0,1 0-1 0 0,-1 1 0 0 0,0 0 1 0 0,0 0-1 0 0,1 0 1 0 0,-1 1-1 0 0,1 0 0 0 0,0 1 1 0 0,-1 0-1 0 0,1 0 1 0 0,0 0-1 0 0,0 1 0 0 0,1 0 1 0 0,-1 0-1 0 0,1 1 1 0 0,-4 3-108 0 0,-2 5-4 0 0,0 0 0 0 0,1 1-1 0 0,1 0 1 0 0,0 0 0 0 0,1 1 0 0 0,0 1 0 0 0,1-1 0 0 0,1 1 0 0 0,1 1 0 0 0,0-1 0 0 0,1 1 0 0 0,1 0 0 0 0,0 0 0 0 0,2 1 0 0 0,0-1 0 0 0,0 1 0 0 0,2-1 0 0 0,0 1 0 0 0,1-1 0 0 0,1 1 0 0 0,1-1 0 0 0,0 0 0 0 0,1 0 0 0 0,1 0-1 0 0,1 0 1 0 0,0-1 0 0 0,1 0 0 0 0,1 0 0 0 0,2 3 4 0 0,94 145 56 0 0,-62-102 0 0 0,-2 1 0 0 0,-4 2 0 0 0,1 8-56 0 0,-26-49 28 0 0,-1 1 0 0 0,-1 1 0 0 0,-1 0 0 0 0,-1 0 0 0 0,-1 0 0 0 0,-1 1 0 0 0,-2-1 0 0 0,0 18-28 0 0,-2-28 22 0 0,0 0 0 0 0,-2 0 0 0 0,0-1 0 0 0,0 1 0 0 0,-2-1-1 0 0,0 1 1 0 0,-1-1 0 0 0,0 0 0 0 0,-1 0 0 0 0,-1 0 0 0 0,0-1-1 0 0,-1 0 1 0 0,-1 0 0 0 0,0 0 0 0 0,-1-1 0 0 0,-8 9-22 0 0,7-11 31 0 0,0-1 0 0 0,-1-1 0 0 0,0 0-1 0 0,-1 0 1 0 0,0-1 0 0 0,0-1 0 0 0,-1 0 0 0 0,0 0 0 0 0,0-2 0 0 0,-1 1 0 0 0,1-2 0 0 0,-1 0 0 0 0,0 0 0 0 0,0-1-1 0 0,0-1 1 0 0,-1-1 0 0 0,-13 1-31 0 0,26-2-42 0 0,0-1-1 0 0,-1 1 0 0 0,1 0 1 0 0,0-1-1 0 0,0 1 0 0 0,0-1 1 0 0,0 1-1 0 0,0-1 1 0 0,0 0-1 0 0,0 0 0 0 0,0 0 1 0 0,0 0-1 0 0,1 0 0 0 0,-1-1 1 0 0,0 1-1 0 0,0 0 0 0 0,1-1 1 0 0,-1 1-1 0 0,1-1 1 0 0,0 0-1 0 0,-1 1 0 0 0,1-1 1 0 0,0 0-1 0 0,0 0 0 0 0,0 0 1 0 0,0 0-1 0 0,0 0 0 0 0,1 0 1 0 0,-1 0-1 0 0,1 0 1 0 0,-1 0-1 0 0,1 0 0 0 0,0 0 1 0 0,-1 0-1 0 0,1-2 43 0 0,16-74-4634 0 0,18 29-2216 0 0,-19 35 1637 0 0</inkml:trace>
  <inkml:trace contextRef="#ctx0" brushRef="#br0" timeOffset="369.969">685 1345 8906 0 0,'0'0'1482'0'0,"0"0"-656"0"0,0 0-462 0 0,0 0 14 0 0,0 0 171 0 0,0 0 131 0 0,0 0 22 0 0,0 0-134 0 0,0 0-164 0 0,-25 34-145 0 0,-77 104-119 0 0,64-56-31 0 0,37-69-94 0 0,-1-4 3 0 0,0 0-1 0 0,0 0 1 0 0,1 1 0 0 0,0-1 0 0 0,1 1-1 0 0,0-1 1 0 0,0 1 0 0 0,1-1-1 0 0,0 1 1 0 0,1-1 0 0 0,0 0-1 0 0,0 0 1 0 0,1 0 0 0 0,0 0 0 0 0,1 0-1 0 0,0 0 1 0 0,0-1 0 0 0,1 0-1 0 0,0 0 1 0 0,1 0 0 0 0,-1-1 0 0 0,2 1-1 0 0,-1-1 1 0 0,1-1 0 0 0,3 4-18 0 0,-1-6 160 0 0,0 1 1 0 0,0-1-1 0 0,0-1 1 0 0,0 0-1 0 0,0 0 1 0 0,1-1-1 0 0,-1 0 0 0 0,1 0 1 0 0,0-1-1 0 0,-1-1 1 0 0,1 1-1 0 0,0-2 1 0 0,0 1-1 0 0,-1-1 1 0 0,1-1-1 0 0,0 0 1 0 0,-1 0-1 0 0,1-1 1 0 0,-1 0-1 0 0,0-1 1 0 0,0 0-1 0 0,0 0 1 0 0,-1-1-1 0 0,0 0 0 0 0,1 0 1 0 0,-2-1-1 0 0,1 0 1 0 0,-1-1-1 0 0,0 1 1 0 0,0-1-1 0 0,0-1 1 0 0,-1 1-1 0 0,-1-1 1 0 0,1 0-1 0 0,-1-1 1 0 0,0 1-1 0 0,-1-1 1 0 0,0 0-1 0 0,-1 0 1 0 0,0-1-1 0 0,0 1 0 0 0,-1 0 1 0 0,0-1-1 0 0,0 0 1 0 0,-1 1-1 0 0,0-4-160 0 0,-2 3-83 0 0,1-1 0 0 0,-1 1-1 0 0,-1-1 1 0 0,0 1 0 0 0,0 0-1 0 0,-1 0 1 0 0,0 0-1 0 0,-1 0 1 0 0,0 0 0 0 0,0 1-1 0 0,-1 0 1 0 0,-1 0 0 0 0,1 0-1 0 0,-1 1 1 0 0,-1-1 0 0 0,0 1-1 0 0,0 1 1 0 0,0-1 0 0 0,-1 1-1 0 0,0 1 1 0 0,-1-1 0 0 0,1 2-1 0 0,-1-1 1 0 0,0 1 0 0 0,0 0-1 0 0,-9-2 84 0 0,-80-7-4766 0 0,37 29-3804 0 0,41-7 867 0 0</inkml:trace>
  <inkml:trace contextRef="#ctx0" brushRef="#br0" timeOffset="686.672">512 1673 6913 0 0,'0'0'1850'0'0,"0"0"-267"0"0,0 0 26 0 0,0 0 122 0 0,0 0-102 0 0,0 0-283 0 0,0 0-389 0 0,0 0-336 0 0,0 0-240 0 0,0 0-180 0 0,0 0-98 0 0,0 0-50 0 0,26-12-18 0 0,81-37-4 0 0,-52 36 23 0 0,-48 14-57 0 0,0 1-1 0 0,0-1 0 0 0,0 1 0 0 0,0 0 1 0 0,0 1-1 0 0,0-1 0 0 0,0 2 0 0 0,-1-1 1 0 0,1 1-1 0 0,-1-1 0 0 0,0 2 0 0 0,0-1 0 0 0,-1 1 1 0 0,1 0-1 0 0,-1 0 0 0 0,0 0 0 0 0,1 2 4 0 0,42 34-4 0 0,-44-40 54 0 0,0 1-1 0 0,0 0 0 0 0,0-1 0 0 0,0 0 0 0 0,0 0 0 0 0,0 0 0 0 0,1-1 0 0 0,-1 1 0 0 0,0-1 0 0 0,1 0 1 0 0,-1 0-1 0 0,0 0 0 0 0,1-1 0 0 0,-1 0 0 0 0,0 0 0 0 0,1 0 0 0 0,-1 0 0 0 0,3-1-49 0 0,28-10-5649 0 0,-17 5-2718 0 0,-13 4 2470 0 0</inkml:trace>
  <inkml:trace contextRef="#ctx0" brushRef="#br0" timeOffset="948.439">1270 1592 12963 0 0,'0'0'853'0'0,"0"0"-382"0"0,0 0-8 0 0,0 0 194 0 0,0 0 82 0 0,0 0-67 0 0,0 0-216 0 0,0 0-228 0 0,-9 34-138 0 0,-27 108-82 0 0,26-42-755 0 0,13-81-758 0 0,0-14-1576 0 0,2-3-3554 0 0,1-2 1003 0 0</inkml:trace>
  <inkml:trace contextRef="#ctx0" brushRef="#br0" timeOffset="1654.535">698 38 2841 0 0,'0'0'1891'0'0,"0"0"-350"0"0,0 0-235 0 0,0 0-28 0 0,0 0 27 0 0,0 0-35 0 0,0 0-222 0 0,0 0-280 0 0,0 0-222 0 0,0 0-182 0 0,-15 33-99 0 0,-45 103-66 0 0,57-133-184 0 0,1 1-1 0 0,0 0 1 0 0,1-1 0 0 0,-1 1-1 0 0,1 0 1 0 0,-1 0 0 0 0,1 0 0 0 0,1 0-1 0 0,-1 1 1 0 0,0-1 0 0 0,1 0-1 0 0,0 0 1 0 0,0 0 0 0 0,0 1 0 0 0,1-1-1 0 0,-1 0 1 0 0,1 0 0 0 0,1 3-15 0 0,1 3 55 0 0,0 1 52 0 0,0-1 0 0 0,1 0 1 0 0,1 0-1 0 0,-1 0 0 0 0,2 0 0 0 0,-1-1 0 0 0,1 0 1 0 0,1 0-1 0 0,0 0 0 0 0,0-1 0 0 0,0 0 0 0 0,1 0 1 0 0,1-1-1 0 0,-1 0 0 0 0,1-1 0 0 0,0 1 1 0 0,0-2-1 0 0,1 1 0 0 0,0-1 0 0 0,0-1 0 0 0,0 0 1 0 0,0 0-1 0 0,1-1 0 0 0,0-1 0 0 0,-1 1 0 0 0,1-2 1 0 0,0 0-1 0 0,0 0 0 0 0,0-1 0 0 0,0 0 1 0 0,0 0-1 0 0,0-2 0 0 0,0 1 0 0 0,0-1 0 0 0,-1-1 1 0 0,1 0-1 0 0,-1 0 0 0 0,7-4-107 0 0,-4 1 118 0 0,-1 0 1 0 0,-1-1-1 0 0,1 0 1 0 0,-1 0-1 0 0,0-1 0 0 0,-1-1 1 0 0,1 0-1 0 0,-2 0 1 0 0,0-1-1 0 0,0-1 0 0 0,0 1 1 0 0,-1-1-1 0 0,-1-1 1 0 0,0 1-1 0 0,-1-1 0 0 0,0 0 1 0 0,0-1-1 0 0,-2 1 0 0 0,1-1 1 0 0,-2 0-1 0 0,0 0 1 0 0,1-9-119 0 0,-2 14-79 0 0,-1 1 1 0 0,-1-1-1 0 0,1 1 1 0 0,-1-1-1 0 0,0 1 1 0 0,-1-1-1 0 0,0 0 1 0 0,0 1 0 0 0,0 0-1 0 0,-1-1 1 0 0,0 1-1 0 0,-1 0 1 0 0,1 0-1 0 0,-2 0 1 0 0,1 0-1 0 0,-1 0 1 0 0,0 1-1 0 0,0 0 1 0 0,0 0 0 0 0,-1 0-1 0 0,0 0 1 0 0,0 1-1 0 0,-1-1 1 0 0,0 1-1 0 0,0 1 1 0 0,0-1-1 0 0,0 1 1 0 0,0 0-1 0 0,-6-2 79 0 0,1 1-476 0 0,1 1-1 0 0,-1 0 1 0 0,0 1-1 0 0,0 0 1 0 0,0 1-1 0 0,0 0 1 0 0,-1 1-1 0 0,1 0 1 0 0,0 1-1 0 0,-1 0 1 0 0,1 1-1 0 0,0 0 1 0 0,-6 2 476 0 0,-84 37-9925 0 0,79-28 6699 0 0</inkml:trace>
  <inkml:trace contextRef="#ctx0" brushRef="#br0" timeOffset="2029.232">657 333 0 0 0,'0'0'623'0'0,"0"0"696"0"0,0 0 457 0 0,0 0 271 0 0,0 0-4 0 0,0 0-232 0 0,0 0-364 0 0,0 0-400 0 0,0 0-313 0 0,0 0-253 0 0,0 0-161 0 0,0 0-73 0 0,7-11-30 0 0,23-34-6 0 0,4 28 425 0 0,-27 17-494 0 0,208-7 1497 0 0,-207 9-1543 0 0,0 0 0 0 0,-1 1 0 0 0,1 1 1 0 0,0-1-1 0 0,-1 1 0 0 0,0 0 0 0 0,0 1 1 0 0,0 0-1 0 0,0 0 0 0 0,-1 0 0 0 0,4 5-96 0 0,-8-8 62 0 0,2 0 59 0 0,-1 1 0 0 0,1 0 1 0 0,1-1-1 0 0,-1 0 0 0 0,0 0 1 0 0,0 0-1 0 0,1-1 0 0 0,-1 1 1 0 0,1-1-1 0 0,0 0 0 0 0,-1 0 0 0 0,1-1 1 0 0,0 1-1 0 0,0-1 0 0 0,-1 0 1 0 0,1-1-1 0 0,0 1-121 0 0,32-4-1676 0 0,7 1-8828 0 0,-39 3 2762 0 0</inkml:trace>
  <inkml:trace contextRef="#ctx0" brushRef="#br0" timeOffset="2474.374">1303 285 3889 0 0,'0'0'908'0'0,"0"0"-244"0"0,0 0 110 0 0,0 0 345 0 0,0 0 300 0 0,0 0 66 0 0,0 0-155 0 0,0 0-238 0 0,0 0-274 0 0,0 0-220 0 0,0 0-199 0 0,0 0-155 0 0,0 0-78 0 0,27-4-88 0 0,82-10-32 0 0,-80 11-2 0 0,-28 9-35 0 0,0-1 1 0 0,0 1 0 0 0,0-1-1 0 0,-1 1 1 0 0,0-1 0 0 0,0 1-1 0 0,0-1 1 0 0,-1 1 0 0 0,1-1-1 0 0,-2 1 1 0 0,1-1 0 0 0,0 1-1 0 0,-1-1 1 0 0,0 0 0 0 0,0 0-1 0 0,-1 0 1 0 0,1 0 0 0 0,-1 0-1 0 0,0 0 1 0 0,0-1 0 0 0,-1 0 0 0 0,1 1-1 0 0,-1-1 1 0 0,0 0 0 0 0,0-1-1 0 0,-1 1 1 0 0,0 0-10 0 0,-40 55 363 0 0,44-58-348 0 0,-1 0 0 0 0,1 1 1 0 0,0-1-1 0 0,0 0 1 0 0,0 1-1 0 0,0-1 0 0 0,0 1 1 0 0,1 0-1 0 0,-1-1 1 0 0,0 1-1 0 0,1-1 0 0 0,-1 1 1 0 0,1 0-1 0 0,-1 0 1 0 0,1-1-1 0 0,0 1 0 0 0,0 0 1 0 0,0 0-1 0 0,0-1 1 0 0,0 1-1 0 0,0 0 0 0 0,0 0 1 0 0,1-1-1 0 0,-1 1 1 0 0,1 0-1 0 0,-1-1 0 0 0,1 1 1 0 0,0 0-1 0 0,-1-1 1 0 0,1 1-1 0 0,0-1 0 0 0,0 1 1 0 0,0-1-1 0 0,0 0 1 0 0,1 1-1 0 0,-1-1 0 0 0,0 0 1 0 0,0 0-1 0 0,1 1 1 0 0,-1-1-1 0 0,1 0 0 0 0,-1-1 1 0 0,1 1-1 0 0,-1 0 1 0 0,1 0-1 0 0,0-1 0 0 0,-1 1 1 0 0,1-1-1 0 0,0 1 1 0 0,-1-1-1 0 0,1 0 0 0 0,0 1 1 0 0,0-1-16 0 0,11 2 99 0 0,0 0 0 0 0,0-1 0 0 0,1-1 0 0 0,-1 0 0 0 0,0-1 0 0 0,0 0 1 0 0,0-1-1 0 0,0 0 0 0 0,0-1 0 0 0,7-3-99 0 0,44-7-6920 0 0,-52 11 1895 0 0,-5 1-534 0 0</inkml:trace>
  <inkml:trace contextRef="#ctx0" brushRef="#br0" timeOffset="3314.021">2003 786 2232 0 0,'0'0'693'0'0,"0"0"-128"0"0,0 0 227 0 0,0 0 389 0 0,0 0 255 0 0,0 0 16 0 0,-7 33-197 0 0,-25 106-329 0 0,-34 93 405 0 0,7-74-925 0 0,39-117 605 0 0,18-46 2296 0 0,0-23-2981 0 0,5 1-291 0 0,1 0 0 0 0,1 0 0 0 0,1 0 0 0 0,2 1 1 0 0,0-1-1 0 0,2 2 0 0 0,1-1 0 0 0,13-21-35 0 0,2-10-41 0 0,-7 11-74 0 0,3 1 0 0 0,1 0 0 0 0,2 2 0 0 0,2 0 0 0 0,2 2 1 0 0,25-26 114 0 0,5 29-381 0 0,-45 76 233 0 0,-16 284 982 0 0,1-319-802 0 0,0 0-1 0 0,1-1 1 0 0,0 1 0 0 0,0 0-1 0 0,0 0 1 0 0,0-1 0 0 0,0 1 0 0 0,0 0-1 0 0,1-1 1 0 0,-1 1 0 0 0,1 0-1 0 0,0-1 1 0 0,0 1 0 0 0,0-1-1 0 0,0 1 1 0 0,0-1 0 0 0,0 1 0 0 0,1-1-1 0 0,-1 0 1 0 0,1 0 0 0 0,0 0-1 0 0,0 0 1 0 0,-1 0 0 0 0,1 0 0 0 0,1 0-1 0 0,-1 0 1 0 0,0-1 0 0 0,0 1-1 0 0,0-1 1 0 0,1 0 0 0 0,-1 1-1 0 0,1-1 1 0 0,-1 0 0 0 0,1-1 0 0 0,0 1-1 0 0,-1 0 1 0 0,1-1 0 0 0,0 1-1 0 0,-1-1 1 0 0,1 0 0 0 0,0 0-1 0 0,-1 0 1 0 0,1 0 0 0 0,1-1-32 0 0,47-55 1466 0 0,-22 15-1180 0 0,-5 4-233 0 0,2 0 0 0 0,1 2 1 0 0,2 1-1 0 0,2 1 0 0 0,1 2 0 0 0,23-18-53 0 0,-48 44-15 0 0,58-23-254 0 0,-64 29 265 0 0,1 0-1 0 0,0 0 1 0 0,-1 1 0 0 0,1-1 0 0 0,-1 0-1 0 0,0 1 1 0 0,1-1 0 0 0,-1 1 0 0 0,0-1-1 0 0,0 1 1 0 0,0 0 0 0 0,0-1 0 0 0,0 1-1 0 0,0 0 1 0 0,0 0 0 0 0,-1 0 0 0 0,1-1-1 0 0,-1 1 1 0 0,1 0 0 0 0,-1 0-1 0 0,0 0 1 0 0,0 0 0 0 0,0 0 0 0 0,0 0 4 0 0,2 5 22 0 0,16 173 1105 0 0,-14-151-1058 0 0,1-1-1 0 0,0 0 1 0 0,3-1 0 0 0,0 0 0 0 0,2 0-1 0 0,0 0 1 0 0,2-2 0 0 0,1 1 0 0 0,2-1-69 0 0,30 22-1137 0 0,-45-46 355 0 0,0-1-263 0 0,0 0-287 0 0,0 0-366 0 0,0 0-522 0 0,0 0-857 0 0,0 0-1430 0 0,-2 0-1312 0 0</inkml:trace>
  <inkml:trace contextRef="#ctx0" brushRef="#br0" timeOffset="5564.17">3229 955 3433 0 0,'0'0'587'0'0,"0"0"-297"0"0,0 0-240 0 0,0 0 91 0 0,0 0 282 0 0,0 0 286 0 0,0 0 174 0 0,0 0-20 0 0,0 0-167 0 0,0 0-217 0 0,0 0-184 0 0,-31 25-105 0 0,-94 77-20 0 0,123-101-156 0 0,0 0 1 0 0,-1 0 0 0 0,1 1-1 0 0,0-1 1 0 0,-1 1 0 0 0,1 0-1 0 0,0 0 1 0 0,0-1 0 0 0,0 2-1 0 0,1-1 1 0 0,-1 0 0 0 0,0 0-1 0 0,1 0 1 0 0,0 1 0 0 0,-1-1-1 0 0,1 1 1 0 0,0-1 0 0 0,0 1-1 0 0,0-1 1 0 0,1 1-1 0 0,-1 0 1 0 0,1-1 0 0 0,-1 1-1 0 0,1 2-14 0 0,0 5 125 0 0,-2-5-9 0 0,1 0 0 0 0,0 0 1 0 0,0 0-1 0 0,0 0 0 0 0,0 0 1 0 0,1 0-1 0 0,0 0 1 0 0,0 0-1 0 0,0 0 0 0 0,1 0 1 0 0,-1 0-1 0 0,1 0 0 0 0,1 0 1 0 0,-1 0-1 0 0,1 0 0 0 0,-1 0 1 0 0,1-1-1 0 0,1 1 0 0 0,-1-1 1 0 0,1 1-1 0 0,0-1 0 0 0,0 0 1 0 0,0 0-1 0 0,0 0 0 0 0,1 0 1 0 0,-1-1-1 0 0,1 0 1 0 0,0 1-1 0 0,0-1 0 0 0,0-1 1 0 0,1 1-1 0 0,-1 0 0 0 0,1-1 1 0 0,-1 0-1 0 0,1 0 0 0 0,0-1 1 0 0,2 2-117 0 0,4-3 325 0 0,-1 0 0 0 0,0-1 1 0 0,0 0-1 0 0,0-1 1 0 0,0 0-1 0 0,0 0 0 0 0,0-1 1 0 0,0 0-1 0 0,-1-1 1 0 0,1 0-1 0 0,-1 0 0 0 0,0-1 1 0 0,0-1-1 0 0,-1 1 1 0 0,7-6-326 0 0,112-109 1360 0 0,-95 83-1218 0 0,-1-2-1 0 0,-3 0 1 0 0,-1-2 0 0 0,-1-1 0 0 0,-3-1-1 0 0,-2-1 1 0 0,7-21-142 0 0,-21 49-113 0 0,-1 0-1 0 0,-1 0 0 0 0,0-1 1 0 0,-1 1-1 0 0,-1-1 0 0 0,-1 0 1 0 0,0 0-1 0 0,-1 0 1 0 0,-1 0-1 0 0,0 0 0 0 0,-1 0 1 0 0,-2 0-1 0 0,1 0 0 0 0,-2 0 1 0 0,0 0-1 0 0,-1 1 1 0 0,-1 0-1 0 0,0 0 0 0 0,-1 0 1 0 0,-3-3 113 0 0,7 15-75 0 0,0 0-1 0 0,0 0 1 0 0,-1 0 0 0 0,0 1 0 0 0,1-1 0 0 0,-2 1 0 0 0,1 0 0 0 0,0 0 0 0 0,0 0 0 0 0,-1 1-1 0 0,0-1 1 0 0,1 1 0 0 0,-1 0 0 0 0,0 1 0 0 0,0-1 0 0 0,0 1 0 0 0,0 0 0 0 0,0 0-1 0 0,0 0 1 0 0,-1 1 0 0 0,1 0 0 0 0,0 0 0 0 0,0 0 0 0 0,0 1 0 0 0,-1-1 0 0 0,1 1 0 0 0,0 0-1 0 0,0 1 1 0 0,0-1 0 0 0,1 1 0 0 0,-1 0 0 0 0,0 1 0 0 0,-1 0 75 0 0,-8 5-61 0 0,0 1 1 0 0,1 0-1 0 0,0 0 0 0 0,1 1 1 0 0,0 1-1 0 0,1 0 1 0 0,0 1-1 0 0,1 0 1 0 0,0 1-1 0 0,-3 6 61 0 0,0 2 70 0 0,1 1 1 0 0,2 1-1 0 0,0 0 1 0 0,1 0-1 0 0,2 1 0 0 0,0 0 1 0 0,1 1-1 0 0,2-1 0 0 0,1 1 1 0 0,0 0-1 0 0,2 0 1 0 0,1 0-1 0 0,3 25-70 0 0,0-32 99 0 0,2 0 1 0 0,0 0-1 0 0,0 0 0 0 0,2-1 1 0 0,0 1-1 0 0,1-2 1 0 0,1 1-1 0 0,1-1 0 0 0,0 0 1 0 0,1-1-1 0 0,0-1 1 0 0,2 1-1 0 0,-1-2 0 0 0,2 0 1 0 0,0 0-1 0 0,0-1 1 0 0,13 7-100 0 0,-15-10 120 0 0,1-1 1 0 0,0 0 0 0 0,1-1 0 0 0,-1-1 0 0 0,1 0 0 0 0,0-1-1 0 0,1 0 1 0 0,-1-1 0 0 0,1 0 0 0 0,0-2 0 0 0,0 0 0 0 0,0 0-1 0 0,0-2 1 0 0,1 1 0 0 0,11-3-121 0 0,-22 1-61 0 0,0-1 1 0 0,0 1-1 0 0,0-1 1 0 0,-1 0-1 0 0,1 0 0 0 0,-1-1 1 0 0,1 1-1 0 0,-1-1 1 0 0,0 0-1 0 0,0 0 0 0 0,0-1 1 0 0,-1 1-1 0 0,1-1 1 0 0,-1 0-1 0 0,2-2 61 0 0,12-17-3012 0 0,-6 1-3545 0 0,-8 13-3248 0 0</inkml:trace>
  <inkml:trace contextRef="#ctx0" brushRef="#br0" timeOffset="5906.191">3997 749 9666 0 0,'0'0'2321'0'0,"0"0"-1341"0"0,0 0-552 0 0,0 0 19 0 0,0 0 230 0 0,0 0 203 0 0,0 0 59 0 0,0 0-133 0 0,0 0-232 0 0,-21 31-185 0 0,-62 101-148 0 0,57-52-37 0 0,26-65-165 0 0,-2-5 6 0 0,1-1 0 0 0,0 1 1 0 0,0-1-1 0 0,1 1 0 0 0,1 0 1 0 0,0-1-1 0 0,0 1 0 0 0,1-1 1 0 0,0 0-1 0 0,0 1 0 0 0,1-1 1 0 0,1 0-1 0 0,-1 0 0 0 0,1-1 1 0 0,1 1-1 0 0,0-1 0 0 0,0 0 1 0 0,0 0-1 0 0,1 0 0 0 0,0-1 1 0 0,1 0-1 0 0,0 0 1 0 0,0-1-1 0 0,0 0 0 0 0,1 0 1 0 0,-1 0-1 0 0,2-1 0 0 0,-1 0 1 0 0,3 0-46 0 0,1 0 153 0 0,1-2 1 0 0,-1 1 0 0 0,1-2 0 0 0,-1 0 0 0 0,1 0 0 0 0,0-1-1 0 0,-1-1 1 0 0,1 0 0 0 0,0-1 0 0 0,0 0 0 0 0,-1-1-1 0 0,1 0 1 0 0,0-1 0 0 0,-1 0 0 0 0,0-1 0 0 0,0-1 0 0 0,0 0-1 0 0,-1 0 1 0 0,1-1 0 0 0,-1-1 0 0 0,5-4-154 0 0,7-5 147 0 0,-1-1 0 0 0,0-1 0 0 0,-1-1 0 0 0,-1-1 0 0 0,-1 0 1 0 0,0-2-1 0 0,-2 0 0 0 0,-1-1 0 0 0,4-9-147 0 0,-14 24-83 0 0,0 1 0 0 0,-1-2 1 0 0,0 1-1 0 0,0 0 0 0 0,-1-1 0 0 0,0 0 1 0 0,-1 0-1 0 0,0 0 0 0 0,0-1 0 0 0,-1 1 1 0 0,0 0-1 0 0,0-1 0 0 0,-1 0 0 0 0,-1 1 0 0 0,0-1 1 0 0,0 0-1 0 0,-1 1 0 0 0,0-1 0 0 0,0 0 1 0 0,-1 1-1 0 0,-1 0 0 0 0,0-1 0 0 0,0 1 1 0 0,0 0-1 0 0,-1 0 0 0 0,-1 1 0 0 0,1-1 1 0 0,-1 1-1 0 0,-1 0 0 0 0,0 0 0 0 0,0 1 0 0 0,0-1 1 0 0,-1 1-1 0 0,-6-5 83 0 0,3 7-446 0 0,0 0-1 0 0,0 0 1 0 0,0 1-1 0 0,0 0 1 0 0,-1 1 0 0 0,1 0-1 0 0,-1 0 1 0 0,0 1 0 0 0,0 1-1 0 0,0 0 1 0 0,1 0 0 0 0,-1 1-1 0 0,0 1 1 0 0,-5 0 446 0 0,-93 25-9252 0 0,78-14 3107 0 0</inkml:trace>
  <inkml:trace contextRef="#ctx0" brushRef="#br0" timeOffset="6191.432">3840 1117 0 0 0,'0'0'2653'0'0,"0"0"-469"0"0,0 0-105 0 0,0 0 120 0 0,0 0 84 0 0,0 0-89 0 0,0 0-316 0 0,33-23-392 0 0,102-73-353 0 0,-44 35 706 0 0,-88 58-1812 0 0,1 0 0 0 0,-1 0 0 0 0,0 1 0 0 0,1-1 0 0 0,0 1-1 0 0,-1 0 1 0 0,1 0 0 0 0,0 0 0 0 0,0 1 0 0 0,0 0 0 0 0,0-1 0 0 0,0 1-1 0 0,0 0 1 0 0,1 1 0 0 0,-1-1 0 0 0,0 1 0 0 0,0 0 0 0 0,0 0 0 0 0,1 0 0 0 0,-1 1-1 0 0,0-1 1 0 0,0 1 0 0 0,0 0 0 0 0,1 0 0 0 0,-1 1 0 0 0,0-1 0 0 0,-1 1-1 0 0,1 0 1 0 0,0 0 0 0 0,0 0 0 0 0,-1 0 0 0 0,1 1 0 0 0,-1-1 0 0 0,0 1-1 0 0,1 1-26 0 0,19 25 11 0 0,-17-20 3 0 0,1 0 0 0 0,0 0 0 0 0,0-1 0 0 0,1 0 0 0 0,0 0 0 0 0,0-1 0 0 0,1 0 0 0 0,0 0 1 0 0,0-1-1 0 0,1 0 0 0 0,6 2-14 0 0,-4-3 22 0 0,1-1 1 0 0,0-1-1 0 0,0 0 1 0 0,0-1 0 0 0,0 0-1 0 0,0-1 1 0 0,0 0-1 0 0,0-1 1 0 0,1-1-1 0 0,5-1-22 0 0,24-14-2038 0 0,-17 0-7781 0 0,-20 12 417 0 0</inkml:trace>
  <inkml:trace contextRef="#ctx0" brushRef="#br0" timeOffset="7370.319">4157 767 0 0 0,'0'0'145'0'0,"0"0"497"0"0,-5-2 171 0 0,-19-10 981 0 0,17 3 3871 0 0,-6 2 3082 0 0,-62 31-6295 0 0,15 15-2327 0 0,57-3-2195 0 0,16-17-6853 0 0,-9-15-467 0 0</inkml:trace>
</inkml:ink>
</file>

<file path=ppt/ink/ink5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2.7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585 383 3393 0 0,'0'0'1144'0'0,"0"0"-488"0"0,0 0-204 0 0,0 0 336 0 0,0 0 565 0 0,0 0 455 0 0,0 0 166 0 0,0 0-206 0 0,0 0-358 0 0,0 0-311 0 0,0 0-260 0 0,0-7-159 0 0,1-23-105 0 0,-33 16 853 0 0,5 13-1438 0 0,1 1 0 0 0,-1 1 0 0 0,0 1-1 0 0,1 1 1 0 0,0 1 0 0 0,0 2 0 0 0,0 1 0 0 0,1 1 0 0 0,0 1 0 0 0,0 1 0 0 0,-17 9 10 0 0,4-3 24 0 0,27-12-26 0 0,-10 4-9 0 0,0 1 1 0 0,0 0-1 0 0,1 1 1 0 0,1 2-1 0 0,0 0 1 0 0,-11 9 10 0 0,29-20-21 0 0,-1 0-1 0 0,1 0 1 0 0,0 0 0 0 0,0 0 0 0 0,0 1-1 0 0,0-1 1 0 0,1 0 0 0 0,-1 1 0 0 0,0-1 0 0 0,0 0-1 0 0,1 1 1 0 0,-1-1 0 0 0,1 1 0 0 0,-1-1 0 0 0,1 1-1 0 0,0-1 1 0 0,0 1 0 0 0,-1-1 0 0 0,1 1-1 0 0,0 0 1 0 0,1-1 0 0 0,-1 1 0 0 0,0-1 0 0 0,0 1-1 0 0,0-1 1 0 0,1 1 0 0 0,-1-1 0 0 0,1 1 0 0 0,0-1-1 0 0,-1 1 1 0 0,1-1 0 0 0,0 0 0 0 0,0 1-1 0 0,-1-1 1 0 0,1 0 0 0 0,0 0 0 0 0,1 1 0 0 0,-1-1-1 0 0,0 0 1 0 0,0 0 0 0 0,0 0 0 0 0,1 0-1 0 0,-1 0 22 0 0,61 35-349 0 0,146 12 392 0 0,-206-47-40 0 0,-1-1-1 0 0,0 0 1 0 0,0 1 0 0 0,0-1 0 0 0,1 1 0 0 0,-1-1 0 0 0,0 1-1 0 0,0-1 1 0 0,0 1 0 0 0,0 0 0 0 0,0 0 0 0 0,0-1 0 0 0,0 1-1 0 0,0 0 1 0 0,0 0 0 0 0,-1 0 0 0 0,1 0 0 0 0,0 0 0 0 0,0 0-1 0 0,-1 0 1 0 0,1 0 0 0 0,-1 1 0 0 0,1-1 0 0 0,-1 0-1 0 0,1 0 1 0 0,-1 0 0 0 0,0 1 0 0 0,0-1 0 0 0,1 0 0 0 0,-1 0-1 0 0,0 1 1 0 0,0-1 0 0 0,0 0 0 0 0,-1 1 0 0 0,1-1 0 0 0,0 0-1 0 0,0 0 1 0 0,-1 1 0 0 0,1-1 0 0 0,0 0 0 0 0,-1 0-1 0 0,0 0 1 0 0,1 0 0 0 0,-1 0 0 0 0,0 1-3 0 0,-34 49 174 0 0,-68 55-99 0 0,72-78-78 0 0,2 1 1 0 0,1 2-1 0 0,2 1 0 0 0,1 0 1 0 0,-2 7 2 0 0,25-36-6 0 0,1-1 0 0 0,-1 1 0 0 0,0 0 0 0 0,1 1 0 0 0,0-1-1 0 0,0 0 1 0 0,0 0 0 0 0,0 1 0 0 0,0-1 0 0 0,1 0 0 0 0,-1 1 0 0 0,1-1 0 0 0,0 1 0 0 0,0-1 0 0 0,0 0 0 0 0,0 1 0 0 0,1-1 0 0 0,0 0 0 0 0,-1 1 0 0 0,1-1 0 0 0,0 0 0 0 0,1 1 0 0 0,-1-1 0 0 0,0 0 0 0 0,1 0 0 0 0,0 0 0 0 0,0 0 0 0 0,0-1 0 0 0,0 1 0 0 0,0 0 0 0 0,0-1 0 0 0,1 0 0 0 0,-1 1 0 0 0,1-1 0 0 0,0 0 0 0 0,0 0 0 0 0,0 0 0 0 0,0-1 0 0 0,0 1 0 0 0,0-1 0 0 0,0 0 0 0 0,0 1 0 0 0,3-1 6 0 0,10 5-40 0 0,1-2 0 0 0,-1 0 1 0 0,1-1-1 0 0,0 0 0 0 0,1-2 0 0 0,-1 0 0 0 0,0 0 1 0 0,0-2-1 0 0,0 0 0 0 0,1-1 0 0 0,-1-1 0 0 0,15-5 40 0 0,39-18-2182 0 0,-51 11-1379 0 0,-4-3-3746 0 0,-14 11 2735 0 0</inkml:trace>
  <inkml:trace contextRef="#ctx0" brushRef="#br0" timeOffset="328.849">176 0 4345 0 0,'0'0'833'0'0,"0"0"-563"0"0,0 0-213 0 0,0 0 129 0 0,0 0 312 0 0,0 0 322 0 0,0 0 177 0 0,0 0 100 0 0,0 0-2 0 0,0 0-59 0 0,-5 37-62 0 0,-15 120-105 0 0,27-60 226 0 0,-1-75-831 0 0,73 317 1716 0 0,-66-247-1973 0 0,-4-1 0 0 0,-5 1 0 0 0,-3 0 0 0 0,-5 0 1 0 0,-4 7-8 0 0,-44 321-1322 0 0,43-379-1761 0 0,0-15-4696 0 0,7-18 3511 0 0</inkml:trace>
</inkml:ink>
</file>

<file path=ppt/ink/ink5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6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1810 1 12811 0 0,'0'0'947'0'0,"0"0"-245"0"0,0 0-147 0 0,0 0 107 0 0,0 0 127 0 0,0 0-3 0 0,0 0-128 0 0,0 0-153 0 0,0 0-91 0 0,0 0-40 0 0,0 0-19 0 0,0 0-34 0 0,0 0-40 0 0,1 28-55 0 0,3 90-28 0 0,7 129 297 0 0,19-114-3217 0 0,-25-113-1419 0 0,-4-7-5617 0 0,-1-13 5300 0 0</inkml:trace>
  <inkml:trace contextRef="#ctx0" brushRef="#br0" timeOffset="257.712">1582 476 6897 0 0,'0'0'1251'0'0,"0"0"-409"0"0,0 0-50 0 0,0 0 323 0 0,0 0 288 0 0,0 0 15 0 0,0 0-241 0 0,0 0-326 0 0,0 0-252 0 0,31-3-164 0 0,98-10-99 0 0,76-15 561 0 0,54 2-1568 0 0,-250 25 224 0 0,23 2-2824 0 0,-22 9-7350 0 0,-10-5 7618 0 0</inkml:trace>
  <inkml:trace contextRef="#ctx0" brushRef="#br0" timeOffset="662.751">1628 826 6321 0 0,'0'0'1587'0'0,"0"0"-688"0"0,0 0-200 0 0,0 0 323 0 0,0 0 341 0 0,0 0 129 0 0,0 0-143 0 0,0 0-286 0 0,0 0-240 0 0,0 0-163 0 0,0 0-122 0 0,32-17-73 0 0,102-51-34 0 0,-35 24 832 0 0,7 33-655 0 0,-104 12-605 0 0,1 1 1 0 0,-1 0-1 0 0,0 0 0 0 0,0 0 0 0 0,0 0 0 0 0,0 0 1 0 0,-1 0-1 0 0,1 0 0 0 0,-1 1 0 0 0,1-1 0 0 0,-1 1 1 0 0,0-1-1 0 0,0 1 0 0 0,0-1 0 0 0,0 1 1 0 0,0 0-1 0 0,-1 0 0 0 0,1-1 0 0 0,-1 1 0 0 0,0 0 1 0 0,1 0-1 0 0,-1-1 0 0 0,-1 1 0 0 0,1 0 0 0 0,0 0 1 0 0,-1 0-1 0 0,1-1 0 0 0,-1 1 0 0 0,0 0 1 0 0,0-1-1 0 0,0 1 0 0 0,0-1 0 0 0,0 1 0 0 0,-2 1-3 0 0,-178 216 199 0 0,180-219-204 0 0,0 0 0 0 0,-1 0 0 0 0,1 0-1 0 0,0 1 1 0 0,0-1 0 0 0,1 0 0 0 0,-1 0 0 0 0,0 1-1 0 0,0-1 1 0 0,1 1 0 0 0,-1-1 0 0 0,0 0 0 0 0,1 1-1 0 0,-1-1 1 0 0,1 1 0 0 0,0-1 0 0 0,0 1 0 0 0,-1-1 0 0 0,1 1-1 0 0,0 0 1 0 0,0-1 0 0 0,1 1 0 0 0,-1-1 0 0 0,0 1-1 0 0,0-1 1 0 0,1 1 0 0 0,-1-1 0 0 0,1 1 0 0 0,-1-1-1 0 0,1 0 1 0 0,0 1 0 0 0,-1-1 0 0 0,1 0 0 0 0,0 1 0 0 0,0-1-1 0 0,0 0 1 0 0,0 0 0 0 0,0 0 0 0 0,0 0 0 0 0,0 0-1 0 0,1 0 1 0 0,-1 0 0 0 0,0 0 0 0 0,0 0 0 0 0,1 0-1 0 0,-1-1 1 0 0,1 1 0 0 0,-1-1 0 0 0,1 1 0 0 0,-1-1-1 0 0,1 1 1 0 0,-1-1 0 0 0,1 0 0 0 0,-1 0 0 0 0,1 0 5 0 0,109-4-981 0 0,-36-7-4052 0 0,-31 1-4092 0 0,-30 10 3658 0 0</inkml:trace>
  <inkml:trace contextRef="#ctx0" brushRef="#br0" timeOffset="1201.273">2421 785 5417 0 0,'0'0'1735'0'0,"0"0"-201"0"0,0 0 113 0 0,0 0 279 0 0,0 0 75 0 0,0 0-255 0 0,0 0-462 0 0,0 0-419 0 0,0 0-267 0 0,0 0-155 0 0,0 0-67 0 0,0 0-44 0 0,17-17-29 0 0,99-113 389 0 0,39-38-158 0 0,-154 167-561 0 0,-1-1 1 0 0,1 1-1 0 0,-1 0 1 0 0,1 0 0 0 0,0 0-1 0 0,0 1 1 0 0,-1-1-1 0 0,1 0 1 0 0,0 0 0 0 0,0 0-1 0 0,0 0 1 0 0,0 1-1 0 0,0-1 1 0 0,0 0 0 0 0,0 1-1 0 0,0-1 1 0 0,0 1 0 0 0,0-1-1 0 0,0 1 1 0 0,1 0-1 0 0,-1-1 1 0 0,0 1 0 0 0,0 0-1 0 0,0 0 1 0 0,0 0-1 0 0,1 0 1 0 0,-1 0 0 0 0,0 0-1 0 0,0 0 1 0 0,0 0-1 0 0,1 1 1 0 0,-1-1 0 0 0,0 0-1 0 0,0 1 1 0 0,0-1-1 0 0,0 1 1 0 0,0-1 0 0 0,0 1-1 0 0,0-1 1 0 0,0 1 0 0 0,0 0-1 0 0,0-1 1 0 0,0 1-1 0 0,0 0 1 0 0,0 0 0 0 0,0 0-1 0 0,-1 0 1 0 0,1 0-1 0 0,0 0 1 0 0,-1 0 0 0 0,1 0-1 0 0,-1 0 1 0 0,1 0-1 0 0,-1 0 1 0 0,1 0 0 0 0,-1 0-1 0 0,0 1 1 0 0,1-1-1 0 0,-1 0 1 0 0,0 0 0 0 0,0 0-1 0 0,0 1 27 0 0,-20 144-843 0 0,20-145 841 0 0,0 0 0 0 0,0 0 0 0 0,0 1-1 0 0,0-1 1 0 0,0 0 0 0 0,1 0 0 0 0,-1 0-1 0 0,0 0 1 0 0,1 0 0 0 0,-1 0 0 0 0,1 0-1 0 0,-1-1 1 0 0,1 1 0 0 0,-1 0 0 0 0,1 0-1 0 0,0 0 1 0 0,-1 0 0 0 0,1-1 0 0 0,0 1-1 0 0,0 0 1 0 0,0-1 0 0 0,0 1 0 0 0,-1 0-1 0 0,1-1 1 0 0,0 1 0 0 0,0-1 0 0 0,0 0-1 0 0,0 1 1 0 0,0-1 0 0 0,0 0 0 0 0,0 1-1 0 0,0-1 1 0 0,0 0 0 0 0,1 0 0 0 0,-1 0-1 0 0,0 0 1 0 0,0 0 0 0 0,0 0 0 0 0,0 0-1 0 0,0 0 1 0 0,0-1 0 0 0,0 1 0 0 0,0 0-1 0 0,0-1 1 0 0,0 1 0 0 0,0-1 0 0 0,0 1-1 0 0,0-1 3 0 0,50-20 128 0 0,117-97 147 0 0,-55 52-363 0 0,-111 67 86 0 0,0 1 0 0 0,0-1 0 0 0,0 0-1 0 0,0 1 1 0 0,0 0 0 0 0,-1-1 0 0 0,1 1 0 0 0,0 0 0 0 0,-1 0-1 0 0,0 0 1 0 0,1 0 0 0 0,-1 0 0 0 0,0 0 0 0 0,0 0-1 0 0,0 0 1 0 0,0 1 0 0 0,0-1 0 0 0,0 0 0 0 0,-1 1 0 0 0,1-1-1 0 0,-1 1 1 0 0,0-1 0 0 0,0 0 0 0 0,0 1 0 0 0,0-1 0 0 0,0 1-1 0 0,0-1 1 0 0,-1 3 2 0 0,1-5 4 0 0,2 40 157 0 0,-2-23-128 0 0,0 0 0 0 0,1 0 0 0 0,1 0 0 0 0,1 0 0 0 0,1 0 0 0 0,0 0 0 0 0,1-1 0 0 0,5 12-33 0 0,-4-15-651 0 0,16 27 499 0 0,-12-30-3349 0 0,2-4-3685 0 0,-8-5-852 0 0</inkml:trace>
  <inkml:trace contextRef="#ctx0" brushRef="#br0" timeOffset="2033.697">3344 281 4345 0 0,'0'0'1268'0'0,"0"0"-501"0"0,0 0-214 0 0,0 0 230 0 0,0 0 318 0 0,0 0 167 0 0,0 0-48 0 0,0 0-140 0 0,0 0-149 0 0,0 0-137 0 0,0 0-126 0 0,0 0-103 0 0,0 0-78 0 0,23 34-78 0 0,74 108-68 0 0,-60-66 68 0 0,-34-60-317 0 0,45 211 400 0 0,-49-225-471 0 0,1-1 0 0 0,0 0 0 0 0,-1 1 0 0 0,1-1 0 0 0,0 0 0 0 0,0 1 0 0 0,0-1 0 0 0,0 0 0 0 0,0 1 0 0 0,0-1 1 0 0,0 1-1 0 0,0-1 0 0 0,0 0 0 0 0,1 1 0 0 0,-1-1 0 0 0,1 0 0 0 0,-1 0 0 0 0,1 1 0 0 0,-1-1 0 0 0,1 0 0 0 0,0 0 0 0 0,-1 0 0 0 0,1 0 0 0 0,0 1 0 0 0,0-1 0 0 0,0 0 0 0 0,0-1 0 0 0,0 1 0 0 0,0 0 0 0 0,0 0 0 0 0,0 0 0 0 0,0-1 0 0 0,1 1 0 0 0,-1 0 0 0 0,0-1 0 0 0,0 1 1 0 0,1-1-1 0 0,-1 1 0 0 0,0-1 0 0 0,1 0 0 0 0,-1 0 0 0 0,0 0 0 0 0,1 1 0 0 0,-1-1 0 0 0,0 0 0 0 0,1-1 0 0 0,-1 1 0 0 0,1 0 0 0 0,-1 0 0 0 0,0-1 0 0 0,1 1 0 0 0,-1 0 0 0 0,0-1 0 0 0,0 1 0 0 0,1-1 0 0 0,-1 0 0 0 0,0 1 0 0 0,1-2-21 0 0,31-47 767 0 0,-3-2-1 0 0,-1-1 1 0 0,14-41-767 0 0,29-51-157 0 0,-63 128-868 0 0,12-21 788 0 0,-17 24-5042 0 0,-3 2-5230 0 0,-1 11 6623 0 0</inkml:trace>
  <inkml:trace contextRef="#ctx0" brushRef="#br0" timeOffset="2220.85">3380 63 4913 0 0,'0'0'1320'0'0,"0"0"-319"0"0,0 0-13 0 0,0 0 315 0 0,0 0 230 0 0,0 0-48 0 0,0 0-309 0 0,0 0-328 0 0,31-1-204 0 0,99-7-174 0 0,47-9 721 0 0,-57 6-3341 0 0,-36 8-6672 0 0,-66 3 2922 0 0</inkml:trace>
  <inkml:trace contextRef="#ctx0" brushRef="#br0" timeOffset="2661.807">4131 126 7258 0 0,'0'0'2521'0'0,"0"0"-907"0"0,0 0-396 0 0,0 0 34 0 0,0 0 83 0 0,0 0-93 0 0,0 0-309 0 0,0 0-322 0 0,0 0-259 0 0,0 0-164 0 0,0 0-64 0 0,0 0-23 0 0,9 0 2 0 0,137 1 424 0 0,-144-1-530 0 0,0 0 0 0 0,0 0 0 0 0,-1 0 0 0 0,1 0 0 0 0,0 0 1 0 0,0 1-1 0 0,-1-1 0 0 0,1 1 0 0 0,0-1 0 0 0,-1 1 0 0 0,1 0 0 0 0,0 0 0 0 0,-1 0 1 0 0,1 0-1 0 0,-1 0 0 0 0,0 0 0 0 0,1 0 0 0 0,-1 0 0 0 0,0 0 0 0 0,1 1 0 0 0,-1-1 1 0 0,0 1-1 0 0,0-1 0 0 0,0 1 0 0 0,0-1 0 0 0,-1 1 0 0 0,1-1 0 0 0,0 1 0 0 0,-1 0 1 0 0,1-1-1 0 0,-1 1 0 0 0,1 0 0 0 0,-1 0 0 0 0,0-1 0 0 0,0 1 0 0 0,1 0 1 0 0,-1 0-1 0 0,-1 0 0 0 0,1-1 0 0 0,0 2 3 0 0,-32 66 185 0 0,-26 12 304 0 0,59-78-474 0 0,0 0 1 0 0,1 0 0 0 0,-1 0-1 0 0,1-1 1 0 0,0 1 0 0 0,0 0-1 0 0,0-1 1 0 0,0 1 0 0 0,0-1-1 0 0,1 0 1 0 0,-1 0 0 0 0,1 0-1 0 0,-1 0 1 0 0,1 0-1 0 0,0 0 1 0 0,0-1 0 0 0,0 1-1 0 0,0-1 1 0 0,0 0 0 0 0,0 0-1 0 0,0 0 1 0 0,0 0 0 0 0,0 0-1 0 0,0-1 1 0 0,1 0 0 0 0,-1 1-1 0 0,0-1 1 0 0,0 0 0 0 0,1-1-1 0 0,-1 1 1 0 0,2-1-16 0 0,192 2-1770 0 0,-180 0-2736 0 0,-6 2-4078 0 0,-5 0 3021 0 0</inkml:trace>
  <inkml:trace contextRef="#ctx0" brushRef="#br0" timeOffset="-1032.271">336 67 4297 0 0,'0'0'1167'0'0,"0"0"-290"0"0,0 0-131 0 0,0 0 214 0 0,0 0 328 0 0,0 0 189 0 0,0 0-118 0 0,0 0-353 0 0,0 0-408 0 0,0 0-311 0 0,0 0-174 0 0,0 0-33 0 0,0 0 56 0 0,1 8 73 0 0,6 40 440 0 0,-2 0 0 0 0,-2 1 0 0 0,-3 0 0 0 0,-2 13-649 0 0,0 24 245 0 0,3-8-122 0 0,1-21-371 0 0,-3 0 0 0 0,-2-1 0 0 0,-8 41 248 0 0,6-69-619 0 0,-6 29-4509 0 0,10-50 1830 0 0,1-6-1803 0 0,0-1 5093 0 0,0 0-2658 0 0</inkml:trace>
  <inkml:trace contextRef="#ctx0" brushRef="#br0" timeOffset="-782.28">1 93 1032 0 0,'0'0'2481'0'0,"0"0"-1304"0"0,0 0-514 0 0,0 0 68 0 0,0 0 313 0 0,0 0 339 0 0,0 0 156 0 0,0 0-95 0 0,0 0-174 0 0,0 0-215 0 0,0 0-191 0 0,36-5-146 0 0,118-15-109 0 0,262-22 2024 0 0,-340 33-2572 0 0,125-3-2536 0 0,-173 18-1404 0 0,-13 2-2434 0 0,-8-4 276 0 0</inkml:trace>
  <inkml:trace contextRef="#ctx0" brushRef="#br0" timeOffset="-483.484">660 457 7666 0 0,'0'0'1031'0'0,"0"0"-449"0"0,0 0-130 0 0,0 0 371 0 0,0 0 384 0 0,0 0 109 0 0,0 0-122 0 0,0 0-266 0 0,0 0-218 0 0,32-1-147 0 0,106-4-117 0 0,136-11 417 0 0,-248 22-2521 0 0,-20 9-7866 0 0,-6-14 2925 0 0</inkml:trace>
  <inkml:trace contextRef="#ctx0" brushRef="#br0" timeOffset="-316.541">753 722 16 0 0,'0'0'954'0'0,"0"0"211"0"0,0 0 401 0 0,0 0 296 0 0,0 0 54 0 0,0 0-192 0 0,0 0-342 0 0,0 0-345 0 0,35-3-306 0 0,109-11-252 0 0,-34-9-62 0 0,26-15-756 0 0,-41 10-7034 0 0,-77 24 1836 0 0</inkml:trace>
  <inkml:trace contextRef="#ctx0" brushRef="#br0" timeOffset="4781.391">4527 675 0 0 0,'0'0'760'0'0,"0"0"119"0"0,0 0 312 0 0,0 0 417 0 0,0 0 281 0 0,0 0-42 0 0,0 0-270 0 0,0 0-303 0 0,0 0-282 0 0,0 0-205 0 0,30-2-144 0 0,95-6-114 0 0,44 6 1500 0 0,-106 3-5377 0 0,-61-8-6095 0 0,-2 6 6229 0 0</inkml:trace>
  <inkml:trace contextRef="#ctx0" brushRef="#br0" timeOffset="5029.729">4745 487 888 0 0,'0'0'1196'0'0,"0"0"-89"0"0,0 0-45 0 0,0 0 83 0 0,0 0 214 0 0,-8 35 106 0 0,-20 110-106 0 0,16-31 872 0 0,11 11-1792 0 0,2-98-3587 0 0,-1 1-3484 0 0,0-27 4161 0 0</inkml:trace>
  <inkml:trace contextRef="#ctx0" brushRef="#br0" timeOffset="5487.872">5413 104 0 0 0,'0'0'517'0'0,"0"0"540"0"0,0 0 426 0 0,0 0 170 0 0,0 0-131 0 0,0 0-316 0 0,0 0-344 0 0,0 0-261 0 0,0 0-133 0 0,0 0-11 0 0,0 0 81 0 0,1 2 98 0 0,-13 81 5050 0 0,-13 295-4093 0 0,24-333-2104 0 0,1-27-3557 0 0,0-18 1594 0 0,0 0-916 0 0,0 0-636 0 0,0 0 216 0 0</inkml:trace>
  <inkml:trace contextRef="#ctx0" brushRef="#br0" timeOffset="5737.571">5124 575 1256 0 0,'0'0'1622'0'0,"0"0"-734"0"0,0 0-53 0 0,0 0 385 0 0,0 0 302 0 0,0 0 57 0 0,0 0-233 0 0,0 0-308 0 0,0 0-257 0 0,35 1-241 0 0,112 1-159 0 0,38-12 427 0 0,-65 2-4805 0 0,-100 8-2653 0 0,-15 0 3481 0 0</inkml:trace>
  <inkml:trace contextRef="#ctx0" brushRef="#br0" timeOffset="6084.097">5146 818 2881 0 0,'0'0'730'0'0,"0"0"-293"0"0,0 0 53 0 0,0 0 385 0 0,0 0 411 0 0,0 0 190 0 0,0 0-76 0 0,0 0-201 0 0,0 0-242 0 0,0 0-189 0 0,0 0-102 0 0,0 0-40 0 0,0 0-13 0 0,33 0 40 0 0,103-4 17 0 0,-8-3 1309 0 0,-125 6-1954 0 0,-1 0 0 0 0,0 1-1 0 0,0-1 1 0 0,0 1-1 0 0,1-1 1 0 0,-1 1-1 0 0,0 0 1 0 0,0-1 0 0 0,1 1-1 0 0,-1 0 1 0 0,0 1-1 0 0,1-1 1 0 0,-1 0 0 0 0,0 1-1 0 0,0-1 1 0 0,0 1-1 0 0,1 0 1 0 0,-1 0-1 0 0,0-1 1 0 0,0 1 0 0 0,0 1-1 0 0,0-1 1 0 0,0 0-1 0 0,0 0 1 0 0,-1 1-1 0 0,1-1 1 0 0,0 1 0 0 0,-1 0-1 0 0,1-1 1 0 0,-1 1-1 0 0,1 0 1 0 0,-1 0 0 0 0,0 0-1 0 0,0 0 1 0 0,0 0-1 0 0,0 0 1 0 0,0 0-1 0 0,0 0 1 0 0,-1 1 0 0 0,1-1-1 0 0,-1 0 1 0 0,0 0-1 0 0,1 1 1 0 0,-1-1-1 0 0,0 0 1 0 0,0 1 0 0 0,0-1-1 0 0,-1 0 1 0 0,1 1-25 0 0,-55 72 720 0 0,40-60-625 0 0,-129 116 390 0 0,142-130-486 0 0,1-1-1 0 0,-1 1 1 0 0,1-1 0 0 0,0 1 0 0 0,0-1-1 0 0,-1 1 1 0 0,1 0 0 0 0,0 0 0 0 0,0 0-1 0 0,0-1 1 0 0,0 1 0 0 0,-1 0 0 0 0,1 0-1 0 0,1 1 1 0 0,-1-1 0 0 0,0 0 0 0 0,0 0-1 0 0,0 0 1 0 0,1 1 0 0 0,-1-1-1 0 0,0 0 1 0 0,1 1 0 0 0,-1-1 0 0 0,1 0-1 0 0,0 1 1 0 0,-1-1 0 0 0,1 1 0 0 0,0-1-1 0 0,0 0 1 0 0,0 1 0 0 0,0-1 0 0 0,0 1-1 0 0,0-1 1 0 0,1 1 0 0 0,-1-1-1 0 0,0 0 1 0 0,1 1 0 0 0,-1-1 0 0 0,1 0-1 0 0,-1 1 1 0 0,1-1 0 0 0,0 0 0 0 0,-1 1-1 0 0,1-1 1 0 0,0 0 0 0 0,0 0 0 0 0,0 0-1 0 0,0 0 1 0 0,0 0 0 0 0,0 0 0 0 0,0 0-1 0 0,0 0 1 0 0,1 0 0 0 0,-1-1-1 0 0,0 1 1 0 0,0 0 0 0 0,2 0 1 0 0,15 2-68 0 0,0 0 0 0 0,1-1 0 0 0,-1 0 0 0 0,1-2 0 0 0,-1 0 0 0 0,1-1 0 0 0,5-1 68 0 0,-20 1-85 0 0,53-8-2541 0 0,-20 0-5233 0 0,-25 6-1234 0 0</inkml:trace>
  <inkml:trace contextRef="#ctx0" brushRef="#br0" timeOffset="7004.913">6271 284 880 0 0,'0'0'1274'0'0,"0"0"-169"0"0,0 0-56 0 0,0 0 158 0 0,0 0 171 0 0,0 0 25 0 0,0 0-126 0 0,0 0-172 0 0,0 0-159 0 0,0 0-123 0 0,0 0-113 0 0,0 0-79 0 0,-2 25-47 0 0,-5 77-39 0 0,-35 154 1450 0 0,31-198-2042 0 0,-2-2 0 0 0,-3 1 1 0 0,-2-2-1 0 0,-3 3 47 0 0,15-45-1043 0 0,-14 28 866 0 0,11-32-4444 0 0,-3-6-4937 0 0,12-3 8232 0 0</inkml:trace>
  <inkml:trace contextRef="#ctx0" brushRef="#br0" timeOffset="7363.456">5891 314 760 0 0,'0'0'1480'0'0,"0"0"-417"0"0,0 0-197 0 0,0 0 163 0 0,0 0 369 0 0,0 0 301 0 0,0 0 13 0 0,0 0-190 0 0,0 0-282 0 0,0 0-273 0 0,0 0-172 0 0,32 5-96 0 0,100 14-43 0 0,64-7 1647 0 0,86-5-1039 0 0,-261-6-1272 0 0,46 14-454 0 0,-66-14 288 0 0,0 1 1 0 0,0-1 0 0 0,-1 1 0 0 0,1-1 0 0 0,-1 1-1 0 0,1 0 1 0 0,-1-1 0 0 0,0 1 0 0 0,0 0-1 0 0,1-1 1 0 0,-1 1 0 0 0,0 0 0 0 0,-1-1-1 0 0,1 1 1 0 0,0 0 0 0 0,0-1 0 0 0,-1 1 0 0 0,1 0-1 0 0,-1-1 1 0 0,1 1 0 0 0,-1-1 0 0 0,0 1-1 0 0,0-1 1 0 0,1 1 0 0 0,-1-1 0 0 0,0 1-1 0 0,0-1 1 0 0,0 0 0 0 0,-2 2 173 0 0,-57 47-11594 0 0,47-42 9229 0 0</inkml:trace>
  <inkml:trace contextRef="#ctx0" brushRef="#br0" timeOffset="7606.177">5744 1116 1464 0 0,'0'0'1515'0'0,"0"0"-469"0"0,0 0 239 0 0,0 0 609 0 0,0 0 411 0 0,0 0-5 0 0,0 0-319 0 0,0 0-464 0 0,0 0-371 0 0,0 0-230 0 0,34 2-222 0 0,109 4-144 0 0,-39-14 258 0 0,132-32 149 0 0,-108 10-5998 0 0,-114 21-3421 0 0,-10 7 1587 0 0</inkml:trace>
  <inkml:trace contextRef="#ctx0" brushRef="#br0" timeOffset="7955.03">5945 93 5241 0 0,'0'0'1134'0'0,"0"0"-26"0"0,0 0 224 0 0,0 0 247 0 0,0 0 67 0 0,0 0-211 0 0,0 0-302 0 0,32-1-222 0 0,101-4-165 0 0,179-7 1533 0 0,-183 11-3808 0 0,-73 1-8942 0 0,-44 0 3927 0 0</inkml:trace>
  <inkml:trace contextRef="#ctx0" brushRef="#br0" timeOffset="12572.456">6639 1069 0 0 0,'0'0'1308'0'0,"0"0"73"0"0,0 0-161 0 0,0 0-183 0 0,0 0-166 0 0,0 0-96 0 0,0 0-9 0 0,14 2 79 0 0,43 8 169 0 0,-52-10-751 0 0,-1 1 1 0 0,1-1 0 0 0,-1-1 0 0 0,1 1 0 0 0,-1 0 0 0 0,1-1 0 0 0,-1 0-1 0 0,1 0 1 0 0,-1 0 0 0 0,0-1 0 0 0,0 0 0 0 0,1 0 0 0 0,-1 0-1 0 0,0 0 1 0 0,0 0 0 0 0,-1-1 0 0 0,1 1 0 0 0,0-1 0 0 0,-1 0-1 0 0,0-1 1 0 0,1 0-264 0 0,9-7 410 0 0,140-147 1148 0 0,-139 146-1604 0 0,-1-1 0 0 0,0 0-1 0 0,-1 0 1 0 0,-1-2 0 0 0,0 1 0 0 0,-1-1 0 0 0,-1-1-1 0 0,0 0 1 0 0,-1 0 0 0 0,0-1 0 0 0,-2 0 0 0 0,0 0 0 0 0,-1-1-1 0 0,0 1 1 0 0,-2-1 0 0 0,1-7 46 0 0,-4 23-68 0 0,0 1 0 0 0,1-1-1 0 0,-1 1 1 0 0,0 0 0 0 0,0-1 0 0 0,0 1 0 0 0,0-1-1 0 0,0 1 1 0 0,-1-1 0 0 0,1 1 0 0 0,0 0-1 0 0,-1-1 1 0 0,1 1 0 0 0,-1 0 0 0 0,1-1-1 0 0,-1 1 1 0 0,0 0 0 0 0,1 0 0 0 0,-1-1 0 0 0,0 1-1 0 0,0 0 1 0 0,0 0 0 0 0,0 0 0 0 0,0 0-1 0 0,0 0 1 0 0,0 0 0 0 0,0 0 0 0 0,0 1 0 0 0,-1-1-1 0 0,1 0 1 0 0,0 1 0 0 0,0-1 0 0 0,-1 0-1 0 0,1 1 1 0 0,0 0 0 0 0,-1-1 0 0 0,1 1 0 0 0,-1 0-1 0 0,1 0 1 0 0,0 0 0 0 0,-1-1 0 0 0,1 2-1 0 0,-1-1 1 0 0,1 0 0 0 0,-1 0 0 0 0,1 0-1 0 0,0 1 1 0 0,-1-1 0 0 0,1 0 0 0 0,0 1 0 0 0,-1 0-1 0 0,1-1 1 0 0,0 1 0 0 0,0 0 0 0 0,-1-1-1 0 0,1 1 1 0 0,-1 1 68 0 0,-9 6-30 0 0,1 0-1 0 0,0 0 1 0 0,1 1-1 0 0,0 0 1 0 0,0 1-1 0 0,1 0 0 0 0,0 0 1 0 0,0 1-1 0 0,2 0 1 0 0,-1 1-1 0 0,1-1 1 0 0,1 1-1 0 0,0 0 1 0 0,1 0-1 0 0,0 1 1 0 0,1-1-1 0 0,0 1 1 0 0,1 0-1 0 0,0 0 0 0 0,1 12 31 0 0,0-18 42 0 0,1-1-1 0 0,1 1 0 0 0,-1-1 1 0 0,1 0-1 0 0,0 1 1 0 0,0-1-1 0 0,1 0 0 0 0,0 0 1 0 0,0 0-1 0 0,1 0 0 0 0,-1 0 1 0 0,1 0-1 0 0,0-1 0 0 0,1 0 1 0 0,0 1-1 0 0,-1-1 0 0 0,2 0 1 0 0,-1-1-1 0 0,0 1 0 0 0,1-1 1 0 0,0 0-1 0 0,0 0 0 0 0,0 0 1 0 0,1-1-1 0 0,1 2-41 0 0,1-1 152 0 0,0 0-1 0 0,-1-1 1 0 0,1 0 0 0 0,1 0-1 0 0,-1 0 1 0 0,0-1 0 0 0,1-1-1 0 0,-1 1 1 0 0,1-1 0 0 0,-1-1-1 0 0,8 0-151 0 0,-3 0 155 0 0,-1 0 0 0 0,1-1 0 0 0,-1-1 0 0 0,1 0 0 0 0,-1-1-1 0 0,0 0 1 0 0,0-1 0 0 0,0 0 0 0 0,3-3-155 0 0,14-6 124 0 0,0-1-1 0 0,-1-1 1 0 0,-1-2 0 0 0,0-1-1 0 0,-2-1 1 0 0,0-1 0 0 0,-1-1-1 0 0,-1-1 1 0 0,-1-1-1 0 0,0-1 1 0 0,-3-1 0 0 0,0-1-1 0 0,-1-1 1 0 0,3-8-124 0 0,-4-42-121 0 0,-52 78-1353 0 0,23 9 1355 0 0,-1 0-1 0 0,2 2 1 0 0,-1-1-1 0 0,2 2 1 0 0,-1-1-1 0 0,2 2 1 0 0,-1-1-1 0 0,2 1 1 0 0,0 0-1 0 0,1 1 1 0 0,0 0 0 0 0,1 0-1 0 0,1 0 1 0 0,-1 7 119 0 0,4-18-3 0 0,0 0 0 0 0,1 1 0 0 0,-1-1 0 0 0,1 1 0 0 0,0 0 0 0 0,1-1 0 0 0,-1 1 0 0 0,1 0 0 0 0,0 0 0 0 0,0-1 0 0 0,0 1 0 0 0,1 0 0 0 0,-1 0 0 0 0,1-1 0 0 0,0 1 0 0 0,1-1 0 0 0,-1 1 0 0 0,1-1 0 0 0,0 1 0 0 0,0-1 0 0 0,0 0 0 0 0,1 0 0 0 0,-1 0 0 0 0,1 0 0 0 0,0 0 0 0 0,0-1 1 0 0,1 1-1 0 0,-1-1 0 0 0,1 0 0 0 0,-1 0 0 0 0,2 0 3 0 0,8 3 155 0 0,1-1 1 0 0,0 0 0 0 0,0-1 0 0 0,0 0-1 0 0,0-1 1 0 0,1-1 0 0 0,-1-1 0 0 0,1 0-1 0 0,-1 0 1 0 0,1-2 0 0 0,0 0 0 0 0,-1 0-1 0 0,1-1 1 0 0,-1-1 0 0 0,0-1 0 0 0,0 0-1 0 0,0 0 1 0 0,0-2 0 0 0,-1 0 0 0 0,0 0 0 0 0,0-1-1 0 0,-1-1 1 0 0,1 0 0 0 0,7-8-156 0 0,2 2 90 0 0,-1-2 0 0 0,-1 0 0 0 0,-1-1 0 0 0,0-1 1 0 0,-2-1-1 0 0,0 0 0 0 0,-1-2 0 0 0,-1 0 0 0 0,0 0 0 0 0,-2-2 0 0 0,-1 1 1 0 0,0-2-1 0 0,-2 1 0 0 0,-1-1 0 0 0,0-4-90 0 0,-5-23-191 0 0,-4 50 142 0 0,-1 0 1 0 0,0 1-1 0 0,0-1 0 0 0,0 0 0 0 0,0 1 0 0 0,0-1 0 0 0,0 0 0 0 0,0 1 0 0 0,0 0 0 0 0,0-1 0 0 0,-1 1 0 0 0,1-1 0 0 0,0 1 0 0 0,0 0 1 0 0,0 0-1 0 0,0 0 0 0 0,-1 0 0 0 0,1 0 0 0 0,0 0 0 0 0,0 0 0 0 0,0 0 0 0 0,0 0 0 0 0,-1 1 0 0 0,1-1 0 0 0,0 0 0 0 0,0 1 0 0 0,0-1 0 0 0,0 1 1 0 0,0-1-1 0 0,0 1 0 0 0,0-1 0 0 0,0 1 0 0 0,0 0 0 0 0,0 0 0 0 0,-1 0 49 0 0,-11 9-122 0 0,0 0 1 0 0,0 1-1 0 0,1 0 1 0 0,0 1-1 0 0,1 1 1 0 0,1 0-1 0 0,0 0 1 0 0,0 1-1 0 0,1 0 1 0 0,1 0-1 0 0,1 1 0 0 0,0 1 1 0 0,1-1-1 0 0,0 1 1 0 0,1 0-1 0 0,1 0 1 0 0,1 0-1 0 0,0 1 1 0 0,1-1-1 0 0,1 1 0 0 0,0 6 122 0 0,2-19-11 0 0,0 0-1 0 0,0 1 1 0 0,0-1-1 0 0,0 0 0 0 0,1 0 1 0 0,0 0-1 0 0,0 0 0 0 0,0 0 1 0 0,0 0-1 0 0,0 0 0 0 0,1-1 1 0 0,0 1-1 0 0,-1-1 0 0 0,2 0 1 0 0,-1 0-1 0 0,0 0 0 0 0,0 0 1 0 0,1-1-1 0 0,0 1 1 0 0,-1-1-1 0 0,1 0 0 0 0,0 0 1 0 0,0 0-1 0 0,0 0 0 0 0,0-1 1 0 0,1 0-1 0 0,-1 0 0 0 0,1 0 12 0 0,62 10-1740 0 0,-6-12-5087 0 0,-44-2 3343 0 0,-6-1 1273 0 0</inkml:trace>
  <inkml:trace contextRef="#ctx0" brushRef="#br0" timeOffset="12969.746">8100 115 5097 0 0,'0'0'828'0'0,"0"0"-221"0"0,0 0 64 0 0,0 0 250 0 0,0 0 200 0 0,0 0 59 0 0,0 0-75 0 0,0 0-102 0 0,33-6-117 0 0,102-19-109 0 0,-24 19 869 0 0,-102 6-1499 0 0,-7-1-121 0 0,1 0 1 0 0,0 1 0 0 0,0-1-1 0 0,0 1 1 0 0,0-1 0 0 0,0 1-1 0 0,0 0 1 0 0,0 0-1 0 0,0 0 1 0 0,0 1 0 0 0,0-1-1 0 0,0 1 1 0 0,0-1 0 0 0,0 1-1 0 0,0 0 1 0 0,0 0-1 0 0,0 1 1 0 0,-1-1 0 0 0,1 0-1 0 0,0 1 1 0 0,-1 0 0 0 0,1 0-1 0 0,-1-1 1 0 0,0 2 0 0 0,1-1-1 0 0,-1 0 1 0 0,0 0-1 0 0,-1 0 1 0 0,1 1 0 0 0,0-1-1 0 0,-1 1 1 0 0,1 0 0 0 0,-1-1-1 0 0,1 3-26 0 0,-3 4 173 0 0,-1 0 0 0 0,-1 0-1 0 0,1 0 1 0 0,-1 0 0 0 0,-1 0-1 0 0,1-1 1 0 0,-2 1 0 0 0,1-1 0 0 0,-1 0-1 0 0,0 0 1 0 0,-1-1 0 0 0,0 1-1 0 0,-4 3-172 0 0,-32 52 521 0 0,40-60-511 0 0,0 0-1 0 0,0 0 1 0 0,0 0 0 0 0,1 0-1 0 0,-1 1 1 0 0,1-1-1 0 0,0 1 1 0 0,0-1 0 0 0,0 1-1 0 0,1-1 1 0 0,-1 1-1 0 0,1-1 1 0 0,0 1 0 0 0,0 0-1 0 0,0-1 1 0 0,0 1-1 0 0,1-1 1 0 0,-1 1 0 0 0,1 0-1 0 0,0-1 1 0 0,0 0-1 0 0,0 1 1 0 0,1-1 0 0 0,-1 1-1 0 0,1-1 1 0 0,0 0-1 0 0,0 0 1 0 0,0 0 0 0 0,0 0-1 0 0,0 0 1 0 0,1-1-1 0 0,-1 1 1 0 0,1-1 0 0 0,0 1-1 0 0,2 1-9 0 0,6 0 97 0 0,1 1 1 0 0,0-1-1 0 0,0-1 0 0 0,0 0 0 0 0,0 0 1 0 0,1-2-1 0 0,-1 1 0 0 0,1-2 0 0 0,1 1-97 0 0,40-1-4111 0 0,-23-1-2396 0 0,-25 1-3746 0 0</inkml:trace>
</inkml:ink>
</file>

<file path=ppt/ink/ink5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5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20036 0 0,'0'0'328'0'0,"0"0"-416"0"0,0 0-256 0 0,0 0-88 0 0,0 0 16 0 0,0 0 72 0 0,0 0-40 0 0,0 0-328 0 0,0 0-504 0 0,0 0-937 0 0,0 0-2888 0 0,0 0-4193 0 0</inkml:trace>
</inkml:ink>
</file>

<file path=ppt/ink/ink5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1049 0 0 0,'0'0'421'0'0,"0"0"382"0"0,0 0 296 0 0,0 0 285 0 0,0 0 253 0 0,0 0 170 0 0,0 0 33 0 0,0 0-107 0 0,0 0-225 0 0,8-9-276 0 0,312-372 3158 0 0,-202 247-4025 0 0,-6-5 0 0 0,20-43-365 0 0,-24-2 365 0 0,-100 165-279 0 0,-7 18-52 0 0,-1 1-75 0 0,0 0-111 0 0,0 12-497 0 0,-29 308 514 0 0,50 363 639 0 0,-34-598 57 0 0,12-84-463 0 0,0 0 0 0 0,-1 0 0 0 0,1 0 0 0 0,-1 0 0 0 0,1-1 0 0 0,-1 1 0 0 0,1 0-1 0 0,-1-1 1 0 0,1 1 0 0 0,-1-1 0 0 0,0 1 0 0 0,1-1 0 0 0,-1 0 0 0 0,0 0 0 0 0,1 1-1 0 0,-1-1 1 0 0,0-1 0 0 0,0 1 0 0 0,1 0 0 0 0,-1 0 0 0 0,0-1 0 0 0,1 1-1 0 0,-1 0 1 0 0,1-1 0 0 0,-1 0 0 0 0,1 1 0 0 0,-1-1 0 0 0,1 0 0 0 0,-1 0 0 0 0,1 0-1 0 0,-1 0 1 0 0,1 0 0 0 0,0 0 0 0 0,0 0 0 0 0,-1-1 0 0 0,1 1 0 0 0,0 0 0 0 0,0-1-1 0 0,0 1 1 0 0,1 0 0 0 0,-1-1 0 0 0,0 1 0 0 0,0-2-98 0 0,-2 0-44 0 0,-290-311-58 0 0,280 299-283 0 0,1 0 1 0 0,-2 1 0 0 0,0 1 0 0 0,0 0-1 0 0,-1 2 1 0 0,-1-1 0 0 0,0 2 0 0 0,-1 0 0 0 0,-6-3 384 0 0,7 10-3140 0 0,-2 13-8972 0 0,16-6 7602 0 0</inkml:trace>
</inkml:ink>
</file>

<file path=ppt/ink/ink5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82 4737 0 0,'0'0'3777'0'0,"0"0"-2294"0"0,0 0-1099 0 0,0 0-484 0 0,0 0-167 0 0,0 0 98 0 0,0 0 234 0 0,0 0 249 0 0,0 0 174 0 0,0 0 85 0 0,0 0 15 0 0,0 0-42 0 0,0 0-53 0 0,1 38-65 0 0,2 122-82 0 0,-19 57 415 0 0,-20-17 23 0 0,37-201-777 0 0,-1 1 0 0 0,0 0-1 0 0,1-1 1 0 0,-1 1-1 0 0,0 0 1 0 0,1 0 0 0 0,-1 0-1 0 0,1-1 1 0 0,-1 1 0 0 0,1 0-1 0 0,-1 0 1 0 0,0 0-1 0 0,1 0 1 0 0,-1 0 0 0 0,1 0-1 0 0,-1-1 1 0 0,1 1 0 0 0,-1 0-1 0 0,1 1 1 0 0,-1-1-1 0 0,1 0 1 0 0,-1 0 0 0 0,1 0-1 0 0,-1 0 1 0 0,1 0 0 0 0,-1 0-1 0 0,0 0 1 0 0,1 1 0 0 0,-1-1-1 0 0,1 0 1 0 0,-1 0-1 0 0,0 1 1 0 0,1-1 0 0 0,-1 0-1 0 0,1 1 1 0 0,-1-1 0 0 0,0 0-1 0 0,1 1 1 0 0,-1-1-1 0 0,0 0 1 0 0,0 1 0 0 0,1-1-1 0 0,-1 1 1 0 0,0-1 0 0 0,0 1-1 0 0,0-1 1 0 0,0 1-1 0 0,1-1 1 0 0,-1 0 0 0 0,0 1-1 0 0,0-1 1 0 0,0 1 0 0 0,0-1-1 0 0,0 1 1 0 0,0-1 0 0 0,0 1-1 0 0,0-1 1 0 0,0 1-1 0 0,-1-1 1 0 0,1 1 0 0 0,0-1-1 0 0,0 0 1 0 0,0 1 0 0 0,0-1-1 0 0,-1 1 1 0 0,1-1-1 0 0,0 1 1 0 0,0-1 0 0 0,-1 0-7 0 0,37-24 405 0 0,-32 21-380 0 0,25-21 4 0 0,1 1-1 0 0,1 1 0 0 0,1 2 0 0 0,1 1 0 0 0,0 1 0 0 0,2 2 1 0 0,0 2-1 0 0,1 1 0 0 0,4 0-28 0 0,-37 12 1 0 0,0-1-1 0 0,1 1 1 0 0,-1 0 0 0 0,0 0-1 0 0,1 0 1 0 0,-1 1 0 0 0,1-1-1 0 0,-1 1 1 0 0,0-1 0 0 0,1 1 0 0 0,-1 1-1 0 0,1-1 1 0 0,-1 0 0 0 0,1 1-1 0 0,-1-1 1 0 0,0 1 0 0 0,1 0-1 0 0,-1 0 1 0 0,0 1 0 0 0,0-1 0 0 0,1 1-1 0 0,-1-1 1 0 0,0 1 0 0 0,-1 0-1 0 0,1 0 1 0 0,0 0 0 0 0,-1 1-1 0 0,1-1 1 0 0,-1 1 0 0 0,1-1 0 0 0,-1 1-1 0 0,0 0 1 0 0,0 0 0 0 0,-1 0-1 0 0,1 0 1 0 0,0 0 0 0 0,-1 0-1 0 0,0 0 1 0 0,0 1 0 0 0,1 0-1 0 0,-2 8 104 0 0,0-1 0 0 0,-1 1 0 0 0,-1-1 0 0 0,1 0 0 0 0,-2 1-1 0 0,1-1 1 0 0,-2 0 0 0 0,1-1 0 0 0,-2 1 0 0 0,1 0 0 0 0,-1-1 0 0 0,-1 0 0 0 0,0 0 0 0 0,0-1 0 0 0,-1 0 0 0 0,-3 4-104 0 0,-137 125 1474 0 0,138-131-1427 0 0,1 0 0 0 0,-1-1 1 0 0,0 0-1 0 0,-1 0 0 0 0,1-1 1 0 0,-1 0-1 0 0,0 0 1 0 0,0-1-1 0 0,-1-1 0 0 0,1 0 1 0 0,-1 0-1 0 0,1-1 1 0 0,-3 0-48 0 0,11-3-66 0 0,0 0-1 0 0,0-1 1 0 0,0 1 0 0 0,0 0 0 0 0,0-1 0 0 0,0 1 0 0 0,1-1 0 0 0,-1 0 0 0 0,1 0-1 0 0,-1 1 1 0 0,1-1 0 0 0,-1 0 0 0 0,1 0 0 0 0,0 0 0 0 0,0 0 0 0 0,0 0 0 0 0,0-1-1 0 0,1 1 1 0 0,-1 0 0 0 0,1 0 0 0 0,-1-1 0 0 0,1 1 0 0 0,0 0 0 0 0,0-1 0 0 0,-1 1-1 0 0,2 0 1 0 0,-1-1 0 0 0,0 1 0 0 0,0 0 0 0 0,1 0 0 0 0,-1-1 0 0 0,1 1 0 0 0,1-2 66 0 0,-2-5-470 0 0,22-76-7894 0 0,-21 81 7256 0 0,7-13-6922 0 0</inkml:trace>
  <inkml:trace contextRef="#ctx0" brushRef="#br0" timeOffset="376.912">727 535 4065 0 0,'0'0'1572'0'0,"0"0"-445"0"0,0 0-96 0 0,0 0 301 0 0,0 0 294 0 0,0 0 74 0 0,0 0-190 0 0,0 0-312 0 0,0 0-297 0 0,0 0-235 0 0,0 0-200 0 0,0 0-115 0 0,0 0-74 0 0,-6 17-72 0 0,-40 110 55 0 0,45-122-257 0 0,-1 0 1 0 0,1 0-1 0 0,-1 0 1 0 0,2 1-1 0 0,-1-1 1 0 0,0 0-1 0 0,1 1 1 0 0,0-1-1 0 0,0 1 1 0 0,1-1-1 0 0,0 0 1 0 0,0 0 0 0 0,0 1-1 0 0,0-1 1 0 0,1 0-1 0 0,0 0 1 0 0,0 0-1 0 0,0 0 1 0 0,0 0-1 0 0,1-1 1 0 0,0 1-1 0 0,0-1 1 0 0,0 0-1 0 0,1 1 1 0 0,-1-2-1 0 0,1 1 1 0 0,0 0-1 0 0,0-1 1 0 0,0 1 0 0 0,1-1-1 0 0,-1 0 1 0 0,1-1-1 0 0,0 1 1 0 0,0-1-1 0 0,0 0 1 0 0,0 0-1 0 0,4 1-3 0 0,0-2 138 0 0,0 0-1 0 0,0-1 1 0 0,-1 1-1 0 0,1-2 1 0 0,0 1 0 0 0,0-1-1 0 0,-1-1 1 0 0,1 0-1 0 0,-1 0 1 0 0,1 0-1 0 0,-1-1 1 0 0,0 0-1 0 0,3-2-137 0 0,-4 1 138 0 0,0 0 0 0 0,0 0 0 0 0,-1-1 1 0 0,0 0-1 0 0,0 0 0 0 0,0 0 0 0 0,0-1 0 0 0,-1 0 0 0 0,0 0 0 0 0,0 0 0 0 0,-1-1 0 0 0,0 1 0 0 0,0-1 0 0 0,0 0 0 0 0,-1 0 0 0 0,0-1 0 0 0,-1 1 0 0 0,1 0 0 0 0,-1-1 0 0 0,-1 0 0 0 0,1 0 0 0 0,-1-7-138 0 0,0 9-8 0 0,-1 0-1 0 0,0 0 0 0 0,0 0 1 0 0,-1 0-1 0 0,0 0 1 0 0,0 0-1 0 0,0 0 0 0 0,-1 1 1 0 0,0-1-1 0 0,0 0 0 0 0,0 1 1 0 0,-1-1-1 0 0,0 1 1 0 0,0 0-1 0 0,0 0 0 0 0,0 0 1 0 0,-1 0-1 0 0,0 1 0 0 0,0-1 1 0 0,0 1-1 0 0,-1 0 1 0 0,-3-2 7 0 0,3 2-248 0 0,0 2-1 0 0,0-1 0 0 0,0 0 0 0 0,0 1 0 0 0,0 0 0 0 0,0 1 0 0 0,-1-1 0 0 0,1 1 0 0 0,-1 0 0 0 0,1 0 0 0 0,-1 0 0 0 0,1 1 0 0 0,-1 0 0 0 0,0 0 0 0 0,1 0 0 0 0,-4 2 250 0 0,-35 13-4674 0 0,16 1-2784 0 0,12-4 537 0 0</inkml:trace>
  <inkml:trace contextRef="#ctx0" brushRef="#br0" timeOffset="832.738">1099 594 7762 0 0,'0'0'1175'0'0,"0"0"-635"0"0,0 0-335 0 0,0 0 95 0 0,0 0 271 0 0,0 0 216 0 0,0 0 60 0 0,0 0-97 0 0,0 0-208 0 0,0 0-179 0 0,0 0-143 0 0,0 0-83 0 0,3 27-34 0 0,11 83-23 0 0,-15-107-69 0 0,1-1 1 0 0,0 1-1 0 0,0 0 1 0 0,0-1-1 0 0,1 1 0 0 0,-1 0 1 0 0,1-1-1 0 0,-1 1 1 0 0,1-1-1 0 0,0 1 1 0 0,0-1-1 0 0,0 1 0 0 0,0-1 1 0 0,0 0-1 0 0,1 1 1 0 0,-1-1-1 0 0,1 0 1 0 0,-1 0-1 0 0,1 0 1 0 0,0 0-1 0 0,0 0 0 0 0,0 0 1 0 0,0-1-1 0 0,0 1 1 0 0,0-1-1 0 0,1 1-11 0 0,4 2 75 0 0,0-2 117 0 0,1 0-1 0 0,0 0 1 0 0,-1 0 0 0 0,1-1 0 0 0,0 0 0 0 0,0 0 0 0 0,0-1-1 0 0,0 0 1 0 0,0-1 0 0 0,0 0 0 0 0,0 0 0 0 0,0 0 0 0 0,0-1-1 0 0,-1 0 1 0 0,1-1 0 0 0,-1 0 0 0 0,1 0 0 0 0,-1 0 0 0 0,0-1-1 0 0,0 0 1 0 0,0-1 0 0 0,-1 1 0 0 0,5-6-192 0 0,-3 6 77 0 0,10-8 99 0 0,0 1 0 0 0,-1-2 0 0 0,0-1 0 0 0,-1 0 0 0 0,-1 0 0 0 0,0-2 0 0 0,-1 0-1 0 0,0-1 1 0 0,-2 0 0 0 0,10-17-176 0 0,-14 19-686 0 0,-1 0-1 0 0,0 0 0 0 0,-1-1 0 0 0,-1 0 0 0 0,0 0 0 0 0,-1 0 0 0 0,-1-1 0 0 0,0 1 0 0 0,-1-2 687 0 0,0-4-5583 0 0,-1 6-3654 0 0</inkml:trace>
  <inkml:trace contextRef="#ctx0" brushRef="#br0" timeOffset="1087.27">1817 1 11578 0 0,'0'0'1126'0'0,"0"0"-523"0"0,0 0-198 0 0,0 0 245 0 0,0 0 334 0 0,0 0 184 0 0,0 0-16 0 0,0 0-191 0 0,0 0-175 0 0,4 35-171 0 0,12 115-136 0 0,-12 14 423 0 0,5 142-1057 0 0,-8-299-70 0 0,-2 25-2507 0 0,-15-23-8495 0 0,10-9 4157 0 0</inkml:trace>
  <inkml:trace contextRef="#ctx0" brushRef="#br0" timeOffset="1336.222">1487 314 12259 0 0,'0'0'1784'0'0,"0"0"-1208"0"0,0 0-440 0 0,0 0 112 0 0,0 0 48 0 0,0 0 32 0 0,201-19 16 0 0,-155 19-32 0 0,2 0-63 0 0,3 0-57 0 0,3 0-72 0 0,5 0-136 0 0,0 0-264 0 0,-2 0-801 0 0,-11 0-2383 0 0,-17 0-6915 0 0</inkml:trace>
</inkml:ink>
</file>

<file path=ppt/ink/ink5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2.9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357 50 0 0 0,'0'0'740'0'0,"0"0"760"0"0,0 0 93 0 0,0 0-64 0 0,0 0-40 0 0,4-6-45 0 0,14-22-73 0 0,-19 27-1226 0 0,1 0 1 0 0,-1 0-1 0 0,1 0 1 0 0,-1 0-1 0 0,1 0 1 0 0,-1 0-1 0 0,0 1 0 0 0,1-1 1 0 0,-1 0-1 0 0,0 0 1 0 0,0 1-1 0 0,1-1 1 0 0,-1 0-1 0 0,0 1 0 0 0,0-1 1 0 0,0 1-1 0 0,0-1 1 0 0,0 1-1 0 0,0-1 1 0 0,0 1-1 0 0,0 0 0 0 0,0 0 1 0 0,0-1-1 0 0,0 1 1 0 0,0 0-1 0 0,0 0 1 0 0,0 0-1 0 0,0 0 0 0 0,-1 0 1 0 0,1 0-1 0 0,0 1 1 0 0,0-1-1 0 0,0 0 1 0 0,0 0-1 0 0,0 1 0 0 0,0-1-145 0 0,-1 0 258 0 0,-8 1-143 0 0,1 0-1 0 0,0 0 0 0 0,0 1 1 0 0,0 0-1 0 0,0 1 0 0 0,0 0 1 0 0,1 0-1 0 0,-1 1 0 0 0,1 0 1 0 0,0 1-1 0 0,0-1 0 0 0,0 1 1 0 0,1 1-1 0 0,-1 0 0 0 0,-3 4-114 0 0,-5 0 23 0 0,1 0-1 0 0,0 1 0 0 0,1 1 1 0 0,0 1-1 0 0,1 0 1 0 0,1 0-1 0 0,0 1 0 0 0,0 1 1 0 0,1 0-1 0 0,1 1 1 0 0,1-1-1 0 0,0 2 0 0 0,1 0 1 0 0,1 0-1 0 0,1 0 1 0 0,0 1-1 0 0,1-1 0 0 0,1 2 1 0 0,0 0-23 0 0,4-15-2 0 0,-1 0 1 0 0,0 0 0 0 0,1 0-1 0 0,0 0 1 0 0,0 0-1 0 0,0 0 1 0 0,0 0 0 0 0,1 0-1 0 0,-1 0 1 0 0,1 0 0 0 0,0 0-1 0 0,1 0 1 0 0,-1 0-1 0 0,1 0 1 0 0,-1 0 0 0 0,1-1-1 0 0,0 1 1 0 0,0-1 0 0 0,1 1-1 0 0,-1-1 1 0 0,1 0-1 0 0,0 0 1 0 0,0 0 0 0 0,0 0-1 0 0,0-1 1 0 0,0 1 0 0 0,0-1-1 0 0,1 1 1 0 0,-1-1 0 0 0,1 0-1 0 0,0-1 1 0 0,0 1-1 0 0,-1-1 1 0 0,3 1 1 0 0,7 0 91 0 0,-1-1 0 0 0,1 0 0 0 0,0-1 0 0 0,-1 0 0 0 0,1-1 0 0 0,0-1 1 0 0,-1 0-1 0 0,0 0 0 0 0,1-1 0 0 0,-1-1 0 0 0,0 0 0 0 0,0-1 0 0 0,-1 0 0 0 0,1-1 0 0 0,-1 0 0 0 0,8-6-91 0 0,158-134 1002 0 0,-173 142-991 0 0,135-128 518 0 0,-131 162-825 0 0,-7-25 318 0 0,-1 5-144 0 0,0 1 0 0 0,1 0 1 0 0,1 0-1 0 0,0-1 0 0 0,0 1 0 0 0,1-1 1 0 0,0 0-1 0 0,1 1 0 0 0,0-1 0 0 0,1-1 1 0 0,0 1-1 0 0,0-1 0 0 0,1 0 0 0 0,0 0 1 0 0,1-1-1 0 0,0 1 0 0 0,0-1 1 0 0,1-1-1 0 0,0 0 0 0 0,0 0 0 0 0,1 0 1 0 0,0-1-1 0 0,0 0 0 0 0,0-1 0 0 0,1 0 122 0 0,60 14-3880 0 0,-23-13-3299 0 0,-28-6 1304 0 0</inkml:trace>
</inkml:ink>
</file>

<file path=ppt/ink/ink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5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6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1 762 0 0 0,'0'0'764'0'0,"0"0"966"0"0,0 0 176 0 0,0 0-135 0 0,0 0-144 0 0,0 0-152 0 0,0 0-118 0 0,0 0-112 0 0,0 0-97 0 0,0 0-79 0 0,18-4-88 0 0,57-15-119 0 0,-19-18 514 0 0,-45 24-1137 0 0,97-116 948 0 0,-94 181-1533 0 0,3 65 665 0 0,-6 0 1 0 0,-5 1-1 0 0,-8 104-319 0 0,2-205 35 0 0,-1 1-1 0 0,-1 0 0 0 0,0-1 1 0 0,-1 1-1 0 0,-1-1 1 0 0,-1 0-1 0 0,-1 0 0 0 0,0 0 1 0 0,-1-1-1 0 0,0 0 0 0 0,-2 0 1 0 0,-4 7-35 0 0,12-22 28 0 0,0 0 0 0 0,0 1 0 0 0,0-1 0 0 0,-1 0 0 0 0,1 1 1 0 0,0-1-1 0 0,0 0 0 0 0,-1 0 0 0 0,1 0 0 0 0,0 0 1 0 0,-1 0-1 0 0,1 0 0 0 0,-1-1 0 0 0,1 1 0 0 0,-1 0 0 0 0,0-1 1 0 0,1 1-1 0 0,-1-1 0 0 0,0 0 0 0 0,1 1 0 0 0,-1-1 1 0 0,0 0-1 0 0,1 0 0 0 0,-1 0 0 0 0,0 0 0 0 0,0-1 0 0 0,1 1 1 0 0,-1 0-1 0 0,0-1 0 0 0,1 1 0 0 0,-1-1 0 0 0,1 1 1 0 0,-1-1-1 0 0,1 0 0 0 0,-1 0 0 0 0,1 1 0 0 0,-1-1 0 0 0,1 0 1 0 0,0-1-1 0 0,-1 1 0 0 0,1 0 0 0 0,0 0 0 0 0,0 0 1 0 0,0-1-1 0 0,0 1 0 0 0,0-1-28 0 0,-4-13-24 0 0,1-1 0 0 0,1 1 0 0 0,0-1 0 0 0,1 0 0 0 0,1 0 0 0 0,1 0 0 0 0,0 0 0 0 0,1 0 0 0 0,0 0 0 0 0,1 0 0 0 0,1 0 0 0 0,1 0 0 0 0,0 1 0 0 0,1-1 0 0 0,7-12 24 0 0,7-22-108 0 0,2 1 0 0 0,3 1 0 0 0,1 1 1 0 0,3 1-1 0 0,1 1 0 0 0,3 2 0 0 0,1 1 0 0 0,2 1 1 0 0,2 2-1 0 0,1 2 0 0 0,2 2 0 0 0,23-15 108 0 0,-49 38 0 0 0,2 1-1 0 0,0 0 1 0 0,0 1-1 0 0,1 0 1 0 0,1 1-1 0 0,-1 2 1 0 0,1-1-1 0 0,0 2 1 0 0,1 1-1 0 0,0 0 1 0 0,0 1-1 0 0,0 1 1 0 0,0 1-1 0 0,0 0 1 0 0,-13 3 15 0 0,-1 0-1 0 0,0 0 0 0 0,0 0 0 0 0,0 0 0 0 0,0 1 0 0 0,0 0 1 0 0,0 0-1 0 0,0 0 0 0 0,0 1 0 0 0,-1 0 0 0 0,1 0 0 0 0,-1 0 0 0 0,0 0 1 0 0,0 1-1 0 0,0-1 0 0 0,0 1 0 0 0,-1 0 0 0 0,1 0 0 0 0,-1 0 1 0 0,0 1-1 0 0,0-1 0 0 0,-1 1 0 0 0,1 0 0 0 0,-1 0 0 0 0,0 0 0 0 0,0 0 1 0 0,-1 0-1 0 0,0 0 0 0 0,0 0 0 0 0,0 1 0 0 0,0-1 0 0 0,-1 0 0 0 0,0 0 1 0 0,0 1-1 0 0,0-1 0 0 0,-1 3-14 0 0,1 8 66 0 0,-1 0 0 0 0,-1-1 0 0 0,0 1 0 0 0,-1-1 0 0 0,-1 0 0 0 0,0 0 0 0 0,-1 0 0 0 0,-1 0 0 0 0,0-1-1 0 0,-1 0 1 0 0,0 0 0 0 0,-1 0 0 0 0,-1-1 0 0 0,-9 11-66 0 0,-3 1 71 0 0,-1 0-1 0 0,-1-2 1 0 0,-1-1 0 0 0,0 0-1 0 0,-2-2 1 0 0,-20 12-71 0 0,33-24-54 0 0,1 0 0 0 0,-1-1 0 0 0,-1-1 1 0 0,0 0-1 0 0,1 0 0 0 0,-2-2 0 0 0,1 0 0 0 0,0 0 0 0 0,-1-1 1 0 0,0-1-1 0 0,0 0 0 0 0,1-2 0 0 0,-1 1 0 0 0,-8-2 54 0 0,20 1-156 0 0,0-1-1 0 0,-1 1 1 0 0,1 0-1 0 0,0-1 1 0 0,0 0 0 0 0,0 0-1 0 0,0 0 1 0 0,0 0-1 0 0,0 0 1 0 0,0-1-1 0 0,1 1 1 0 0,-1-1-1 0 0,0 0 1 0 0,1 0-1 0 0,-1 0 1 0 0,1 0-1 0 0,0 0 1 0 0,0-1-1 0 0,0 1 1 0 0,0-1-1 0 0,0 1 1 0 0,0-1-1 0 0,1 1 1 0 0,-1-1-1 0 0,1 0 1 0 0,-1-1 156 0 0,-4-37-5920 0 0,18-2-3496 0 0,-3 27 8320 0 0</inkml:trace>
  <inkml:trace contextRef="#ctx0" brushRef="#br0" timeOffset="350.4">1391 637 1864 0 0,'0'0'2605'0'0,"0"0"-135"0"0,0 0-152 0 0,0 0-222 0 0,0 0-353 0 0,0 0-351 0 0,0 0-293 0 0,0 0-206 0 0,0 0-180 0 0,0 0-181 0 0,0 0-106 0 0,0 0-80 0 0,0 0-66 0 0,-30 13-64 0 0,-93 41-64 0 0,53-3-25 0 0,62-44-149 0 0,0 0 0 0 0,0 0 0 0 0,1 1-1 0 0,0 0 1 0 0,1 1 0 0 0,-1-1 0 0 0,2 1 0 0 0,-1 0-1 0 0,1 1 1 0 0,1-1 0 0 0,0 1 0 0 0,0 0 0 0 0,1 0 0 0 0,0 1-1 0 0,1-1 1 0 0,0 1 0 0 0,0-1 0 0 0,1 1 0 0 0,1 7 22 0 0,-1-13-18 0 0,1 0-1 0 0,0 0 1 0 0,1 0 0 0 0,-1 0 0 0 0,1 0 0 0 0,0 0-1 0 0,0 0 1 0 0,1 0 0 0 0,-1 0 0 0 0,1 0 0 0 0,0-1-1 0 0,1 1 1 0 0,-1-1 0 0 0,1 1 0 0 0,-1-1 0 0 0,1 0-1 0 0,1 0 1 0 0,-1 0 0 0 0,1 0 0 0 0,-1-1 0 0 0,1 1-1 0 0,0-1 1 0 0,0 0 0 0 0,0 0 0 0 0,1-1 0 0 0,-1 1-1 0 0,1-1 1 0 0,-1 0 0 0 0,1 0 0 0 0,0 0 0 0 0,3 0 18 0 0,0 0 46 0 0,0-1 1 0 0,0 0 0 0 0,0 0 0 0 0,0-1-1 0 0,0 0 1 0 0,0-1 0 0 0,0 1 0 0 0,0-1-1 0 0,0-1 1 0 0,0 0 0 0 0,0 0 0 0 0,0 0-1 0 0,-1-1 1 0 0,1 0 0 0 0,-1-1 0 0 0,0 1-1 0 0,5-4-46 0 0,0-1 159 0 0,1 1 0 0 0,-2-2 0 0 0,1 0 0 0 0,-1 0 0 0 0,0-1 0 0 0,-1 0 0 0 0,0-1 0 0 0,-1 0 0 0 0,0-1 0 0 0,0 0 0 0 0,-2 0 0 0 0,1-1 0 0 0,-2 0 0 0 0,1 0 0 0 0,1-9-159 0 0,-3 10-70 0 0,-1 0 0 0 0,0-1 0 0 0,-1 1 0 0 0,-1-1 0 0 0,0 0 0 0 0,-1 1 0 0 0,0-1 0 0 0,-1 0 0 0 0,0 0 0 0 0,-1 0 0 0 0,0 0 0 0 0,-1 0 0 0 0,-1 1 0 0 0,0-1 0 0 0,-1 1 0 0 0,0 0 0 0 0,-1-1 0 0 0,-4-6 70 0 0,-29-31-3774 0 0,1 30-6586 0 0,29 20 4288 0 0</inkml:trace>
  <inkml:trace contextRef="#ctx0" brushRef="#br0" timeOffset="599.089">1812 792 8506 0 0,'0'0'3585'0'0,"0"0"-2432"0"0,0 0-806 0 0,0 0 117 0 0,0 0 189 0 0,0 0 50 0 0,0 0-133 0 0,0 0-240 0 0,0 0-177 0 0,0 0-116 0 0,-19 31-56 0 0,-59 97-58 0 0,47-71-399 0 0,29-40-1004 0 0,1-7-3104 0 0,1-8 2103 0 0,0-1-4903 0 0</inkml:trace>
  <inkml:trace contextRef="#ctx0" brushRef="#br0" timeOffset="1099.465">1987 898 4793 0 0,'0'0'2582'0'0,"0"0"-1026"0"0,0 0-174 0 0,0 0 201 0 0,0 0 33 0 0,0 0-210 0 0,0 0-401 0 0,0 0-332 0 0,0 0-203 0 0,0 0-114 0 0,0 0-84 0 0,17-33-72 0 0,53-107-43 0 0,-5 39-16 0 0,-44 77-246 0 0,-21 25 68 0 0,0 0 0 0 0,0 0 1 0 0,0 0-1 0 0,0 1 0 0 0,0-1 1 0 0,0 0-1 0 0,1 0 0 0 0,-1 0 1 0 0,0 0-1 0 0,1 0 1 0 0,-1 0-1 0 0,1 0 0 0 0,-1 0 1 0 0,1 0-1 0 0,0-1 0 0 0,-1 1 1 0 0,1 0-1 0 0,0 0 0 0 0,-1 0 1 0 0,1-1-1 0 0,0 1 1 0 0,0 0-1 0 0,0-1 0 0 0,0 1 1 0 0,0-1-1 0 0,0 1 0 0 0,0-1 1 0 0,0 1-1 0 0,0-1 0 0 0,0 1 1 0 0,0-1-1 0 0,0 0 1 0 0,0 0-1 0 0,0 0 0 0 0,0 0 1 0 0,0 1-1 0 0,0-1 0 0 0,0-1 1 0 0,0 1-1 0 0,0 0 0 0 0,0 0 1 0 0,0 0-1 0 0,0 0 1 0 0,0-1-1 0 0,1 1 0 0 0,-1-1 1 0 0,-1 1-1 0 0,1-1 0 0 0,0 1 1 0 0,0-1-1 0 0,0 1 0 0 0,0-1 1 0 0,0 0-1 0 0,0 1 1 0 0,-1-1-1 0 0,1 0 0 0 0,0 0 1 0 0,0 0-1 0 0,-1 0 0 0 0,1 1 1 0 0,-1-1-1 0 0,1 0 0 0 0,-1 0 1 0 0,1 0-1 0 0,-1 0 1 0 0,0 0-1 0 0,1 0 0 0 0,-1 0 1 0 0,0 0-1 0 0,0-1 37 0 0,4 157-1027 0 0,-4-149 1058 0 0,0-1 0 0 0,1 1 0 0 0,-1-1 0 0 0,1 1 0 0 0,0-1 0 0 0,0 0 0 0 0,1 1 0 0 0,-1-1 1 0 0,1 0-1 0 0,0 0 0 0 0,1 0 0 0 0,-1 0 0 0 0,1 0 0 0 0,0-1 0 0 0,0 1 0 0 0,1-1 0 0 0,-1 0 0 0 0,1 0 0 0 0,0 0 0 0 0,0 0 0 0 0,0 0 0 0 0,1-1 0 0 0,-1 0 0 0 0,1 0 0 0 0,0 0 0 0 0,0-1 0 0 0,0 0 0 0 0,0 0 0 0 0,0 0 1 0 0,0 0-1 0 0,1-1 0 0 0,2 1-31 0 0,0-1 209 0 0,1-1 0 0 0,-1 0 1 0 0,0 0-1 0 0,1 0 0 0 0,-1-1 1 0 0,0-1-1 0 0,0 1 0 0 0,1-2 1 0 0,-1 1-1 0 0,-1-1 1 0 0,1 0-1 0 0,0 0 0 0 0,-1-1 1 0 0,1 0-1 0 0,-1-1 0 0 0,0 1 1 0 0,-1-1-1 0 0,1-1 0 0 0,-1 1 1 0 0,0-1-1 0 0,4-5-209 0 0,104-150 907 0 0,-113 160-909 0 0,53-110-1749 0 0,-22 41-5220 0 0,-19 46-1824 0 0</inkml:trace>
  <inkml:trace contextRef="#ctx0" brushRef="#br0" timeOffset="1317.978">3101 0 7994 0 0,'0'0'4370'0'0,"0"0"-2816"0"0,0 0-692 0 0,0 0 152 0 0,0 0 132 0 0,-9 34 35 0 0,-26 111-106 0 0,1 52 1372 0 0,-22 155-1715 0 0,54-293-865 0 0,3-50-218 0 0,0-1 1 0 0,-1 1-1 0 0,-1-1 1 0 0,1 1-1 0 0,-1-1 1 0 0,-1 1-1 0 0,1-1 1 0 0,-2 1 0 0 0,1-1-1 0 0,-1 0 1 0 0,-3 7 350 0 0,-38 9-15542 0 0,39-23 13485 0 0,-3-1 1269 0 0</inkml:trace>
  <inkml:trace contextRef="#ctx0" brushRef="#br0" timeOffset="1530.566">2771 357 7082 0 0,'0'0'1872'0'0,"0"0"-560"0"0,0 0-224 0 0,0 0-95 0 0,0 0-193 0 0,0 0-280 0 0,0 0-160 0 0,203-29-144 0 0,-177 29-72 0 0,3 0 8 0 0,0 3-80 0 0,-5 5-48 0 0,2-5-96 0 0,-6 8-216 0 0,3-3-576 0 0,-7-1-1489 0 0,-7 1-2232 0 0,-1-5-1888 0 0</inkml:trace>
  <inkml:trace contextRef="#ctx0" brushRef="#br0" timeOffset="769.829">1772 99 7178 0 0,'0'0'672'0'0,"0"0"-696"0"0,0 0-528 0 0,0 0-489 0 0,0 0-103 0 0,0 0-312 0 0,0 0-841 0 0,0 0 961 0 0</inkml:trace>
  <inkml:trace contextRef="#ctx0" brushRef="#br0" timeOffset="2055.978">1762 85 0 0 0,'0'0'958'0'0,"0"0"441"0"0,0 0 109 0 0,0 0-80 0 0,0 0-134 0 0,0 0-218 0 0,0 0-241 0 0,0 0-194 0 0,0 0-149 0 0,0 0-148 0 0,-6 1-114 0 0,-18 4-89 0 0,24-5-134 0 0,0 0-1 0 0,1 0 1 0 0,-1 0-1 0 0,0 0 0 0 0,1 0 1 0 0,-1 0-1 0 0,0 0 1 0 0,1 0-1 0 0,-1 0 1 0 0,0 0-1 0 0,0 0 1 0 0,1 0-1 0 0,-1 0 1 0 0,0 0-1 0 0,1 0 1 0 0,-1 0-1 0 0,0 0 0 0 0,1 0 1 0 0,-1 0-1 0 0,0 0 1 0 0,0 1-1 0 0,1-1 1 0 0,-1 0-1 0 0,0 0 1 0 0,1 0-1 0 0,-1 1 1 0 0,0-1-1 0 0,0 0 0 0 0,0 0 1 0 0,1 0-1 0 0,-1 1 1 0 0,0-1-1 0 0,0 0 1 0 0,0 0-1 0 0,0 1 1 0 0,1-1-1 0 0,-1 0 1 0 0,0 1-1 0 0,0-1 0 0 0,0 0 1 0 0,0 1-1 0 0,0-1 1 0 0,0 0-1 0 0,0 0 1 0 0,0 1-1 0 0,0-1 1 0 0,0 0-1 0 0,0 1 1 0 0,0-1-1 0 0,0 0 1 0 0,0 1-1 0 0,0-1 0 0 0,0 0 1 0 0,0 1-1 0 0,0-1 1 0 0,-1 0-1 0 0,1 0 1 0 0,0 1-1 0 0,0-1 1 0 0,0 0-1 0 0,0 0 1 0 0,-1 1-1 0 0,1-1-6 0 0,26-2-26 0 0,-13 1-1789 0 0,-2 0-3462 0 0,-7 1 1642 0 0</inkml:trace>
</inkml:ink>
</file>

<file path=ppt/ink/ink5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3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7 364 0 0 0,'0'0'1256'0'0,"0"0"551"0"0,0 0 151 0 0,0 0-55 0 0,0 0-92 0 0,0 0-146 0 0,33-3-153 0 0,106-11-133 0 0,-59-9 441 0 0,-66 15-1445 0 0,8-2-81 0 0,0-1 0 0 0,-2-1 0 0 0,1 0 0 0 0,-2-2 0 0 0,1 0 0 0 0,-2-1 0 0 0,0-1 0 0 0,-1-1 0 0 0,-1-1 0 0 0,0 0 0 0 0,-2-1 0 0 0,0 0 0 0 0,-1-1 0 0 0,0-1 0 0 0,-2-1-294 0 0,-6-20 286 0 0,-5 42-316 0 0,0-1 0 0 0,0 0 1 0 0,0 1-1 0 0,0-1 1 0 0,0 0-1 0 0,0 1 0 0 0,-1-1 1 0 0,1 0-1 0 0,0 1 0 0 0,0-1 1 0 0,-1 1-1 0 0,1-1 0 0 0,0 0 1 0 0,-1 1-1 0 0,1-1 1 0 0,0 1-1 0 0,-1-1 0 0 0,1 1 1 0 0,-1-1-1 0 0,1 1 0 0 0,-1 0 1 0 0,1-1-1 0 0,-1 1 0 0 0,0-1 1 0 0,1 1-1 0 0,-1 0 0 0 0,1 0 1 0 0,-1-1-1 0 0,0 1 1 0 0,1 0-1 0 0,-1 0 0 0 0,0 0 1 0 0,1 0-1 0 0,-1-1 0 0 0,1 1 1 0 0,-1 0-1 0 0,0 0 0 0 0,1 0 1 0 0,-1 1-1 0 0,0-1 1 0 0,1 0-1 0 0,-1 0 0 0 0,0 0 1 0 0,1 0-1 0 0,-1 1 0 0 0,0-1 1 0 0,1 0-1 0 0,-1 0 0 0 0,1 1 1 0 0,-1-1-1 0 0,1 1 0 0 0,-1-1 1 0 0,1 0-1 0 0,-1 1 1 0 0,1-1-1 0 0,-1 1 0 0 0,1-1 1 0 0,-1 1 29 0 0,-6 8-149 0 0,-1-1 1 0 0,1 1 0 0 0,1 0 0 0 0,0 0 0 0 0,0 1 0 0 0,1 0 0 0 0,0 0 0 0 0,1 0-1 0 0,0 1 1 0 0,1-1 0 0 0,0 1 0 0 0,0 0 0 0 0,1 0 0 0 0,0 10 148 0 0,1-18-24 0 0,-16 119-23 0 0,6 0 1 0 0,4 0 0 0 0,7 1-1 0 0,6 28 47 0 0,-3 202-657 0 0,-3-340 662 0 0,0 0-1 0 0,-1 0 1 0 0,0 0 0 0 0,-1 0 0 0 0,0 0-1 0 0,-1-1 1 0 0,-1 1 0 0 0,0 0 0 0 0,-1-1-1 0 0,0 0 1 0 0,-1 0 0 0 0,0-1-1 0 0,-1 0 1 0 0,0 0 0 0 0,0 0 0 0 0,-1-1-1 0 0,-1 0 1 0 0,0 0 0 0 0,0-1 0 0 0,-1 0-1 0 0,0-1 1 0 0,-1 0 0 0 0,0-1-1 0 0,0 0 1 0 0,0-1 0 0 0,-1 0 0 0 0,0 0-1 0 0,0-1 1 0 0,0-1 0 0 0,-1 0 0 0 0,0-1-1 0 0,1 0 1 0 0,-10 0-5 0 0,16-2 89 0 0,0-1-1 0 0,0 1 1 0 0,0-1 0 0 0,0 0-1 0 0,-1-1 1 0 0,1 1 0 0 0,0-1-1 0 0,0 0 1 0 0,0-1-1 0 0,0 1 1 0 0,1-1 0 0 0,-1 0-1 0 0,0-1 1 0 0,1 0 0 0 0,-1 0-1 0 0,1 0 1 0 0,0 0 0 0 0,0-1-1 0 0,0 0 1 0 0,1 0-1 0 0,-1 0 1 0 0,1 0 0 0 0,0-1-1 0 0,0 0 1 0 0,0 1 0 0 0,1-2-1 0 0,0 1 1 0 0,0 0 0 0 0,0-1-1 0 0,-1-4-88 0 0,3-5 91 0 0,0 0-1 0 0,1 0 0 0 0,1 0 0 0 0,0 0 1 0 0,1 0-1 0 0,1 0 0 0 0,0 0 0 0 0,1 0 1 0 0,1 1-1 0 0,0-1 0 0 0,1 1 0 0 0,0 1 1 0 0,2-1-1 0 0,-1 1 0 0 0,1 0 0 0 0,1 1 1 0 0,0 0-1 0 0,1 0 0 0 0,5-3-90 0 0,12-17 81 0 0,1 2-1 0 0,2 1 1 0 0,1 1-1 0 0,1 1 1 0 0,1 2-1 0 0,1 2 1 0 0,1 1-1 0 0,1 1 0 0 0,32-12-80 0 0,-54 26-114 0 0,0 0-1 0 0,0 1 0 0 0,1 1 1 0 0,0 0-1 0 0,0 1 0 0 0,0 1 1 0 0,0 0-1 0 0,0 1 0 0 0,1 1 1 0 0,-1 0-1 0 0,13 2 115 0 0,6 10-4478 0 0,-10-2-6139 0 0,-17-8 6197 0 0</inkml:trace>
  <inkml:trace contextRef="#ctx0" brushRef="#br0" timeOffset="245.89">1012 743 6865 0 0,'0'0'1988'0'0,"0"0"-440"0"0,0 0-81 0 0,0 0 125 0 0,0 0-38 0 0,0 0-253 0 0,0 0-358 0 0,0 0-333 0 0,-9 32-243 0 0,-24 100-159 0 0,19-16-333 0 0,14-87-553 0 0,2 0-1169 0 0,0-19-1117 0 0,0-1-3513 0 0,0-5 125 0 0</inkml:trace>
  <inkml:trace contextRef="#ctx0" brushRef="#br0" timeOffset="501.395">990 386 9714 0 0,'0'0'2689'0'0,"0"0"-1713"0"0,0 0-424 0 0,0 0-168 0 0,0 0-40 0 0,0 0-232 0 0,0 0-584 0 0,0 0-592 0 0,0 0-312 0 0,0 0-401 0 0,0 0-1167 0 0,0 0-4194 0 0</inkml:trace>
  <inkml:trace contextRef="#ctx0" brushRef="#br0" timeOffset="664.208">1641 721 14739 0 0,'0'0'788'0'0,"0"0"-366"0"0,0 0-58 0 0,0 0 125 0 0,0 0 43 0 0,0 0-81 0 0,0 0-175 0 0,0 0-136 0 0,0 0-66 0 0,-22 35-25 0 0,-69 109-36 0 0,22-47-115 0 0,3-9-1073 0 0,37-66-3130 0 0,-3-7-5785 0 0,25-15 7425 0 0</inkml:trace>
  <inkml:trace contextRef="#ctx0" brushRef="#br0" timeOffset="823.536">1238 747 6977 0 0,'0'0'1870'0'0,"0"0"-1139"0"0,0 0-520 0 0,0 0 127 0 0,0 0 308 0 0,0 0 165 0 0,0 0 1 0 0,0 0-73 0 0,0 0-71 0 0,0 0-53 0 0,0 0-55 0 0,0 0-55 0 0,36 24-57 0 0,116 74-84 0 0,-47-47 123 0 0,-56-37-535 0 0,64 18-146 0 0,-36-16-4265 0 0,-48-9-3426 0 0,-19-6 3689 0 0</inkml:trace>
  <inkml:trace contextRef="#ctx0" brushRef="#br0" timeOffset="1156.945">1905 1019 0 0 0,'0'0'712'0'0,"0"0"1410"0"0,0 0 462 0 0,0 0-64 0 0,0 0-241 0 0,0 0-356 0 0,0 0-323 0 0,0 0-253 0 0,0 0-248 0 0,31-7-207 0 0,96-25-173 0 0,-88 12-136 0 0,-31 10-400 0 0,-2 0 0 0 0,1-1 0 0 0,-1 1 0 0 0,-1-1-1 0 0,0 0 1 0 0,-1-1 0 0 0,0 1 0 0 0,0-1 0 0 0,-1 0 0 0 0,-1 0 0 0 0,0 0 0 0 0,-1 0 0 0 0,0-3-183 0 0,-1 13-14 0 0,0 1 0 0 0,0-1 0 0 0,0 0 0 0 0,0 1 0 0 0,-1-1 0 0 0,1 1-1 0 0,0-1 1 0 0,-1 0 0 0 0,0 1 0 0 0,1-1 0 0 0,-1 1 0 0 0,0 0 0 0 0,0-1 0 0 0,0 1 0 0 0,0 0 0 0 0,0-1 0 0 0,0 1 0 0 0,0 0 0 0 0,0 0 0 0 0,0 0 0 0 0,-1 0 0 0 0,1 0 0 0 0,0 0 0 0 0,-1 0 0 0 0,1 0 0 0 0,-1 1 0 0 0,1-1 0 0 0,-1 0 0 0 0,1 1 0 0 0,-1-1 0 0 0,1 1-1 0 0,-1 0 1 0 0,0 0 0 0 0,1-1 0 0 0,-1 1 0 0 0,0 0 0 0 0,1 0 0 0 0,-2 1 14 0 0,-64 15-1448 0 0,53-8 1269 0 0,1 0-1 0 0,0 1 1 0 0,0 0-1 0 0,1 1 1 0 0,0 0-1 0 0,1 1 1 0 0,0 0 0 0 0,0 1-1 0 0,1 0 1 0 0,1 0-1 0 0,0 1 1 0 0,1 1-1 0 0,1-1 1 0 0,0 1 0 0 0,0 1-1 0 0,1-1 1 0 0,1 1-1 0 0,1 0 1 0 0,0 0-1 0 0,1 1 1 0 0,0-1 0 0 0,1 15 179 0 0,3-26-18 0 0,1 1 0 0 0,0 0 0 0 0,0-1 0 0 0,1 1 0 0 0,-1-1 0 0 0,1 0 0 0 0,0 0 0 0 0,0 0 0 0 0,0 0 0 0 0,1 0 0 0 0,-1-1 0 0 0,1 1 0 0 0,0-1 1 0 0,0 0-1 0 0,0 0 0 0 0,1-1 0 0 0,-1 1 0 0 0,1-1 0 0 0,-1 0 0 0 0,1 0 0 0 0,0 0 0 0 0,-1-1 0 0 0,1 0 0 0 0,0 0 0 0 0,0 0 0 0 0,0 0 1 0 0,0-1-1 0 0,0 0 0 0 0,0 0 0 0 0,0 0 0 0 0,0-1 0 0 0,0 1 0 0 0,0-1 0 0 0,1-1 18 0 0,12 1-319 0 0,0-1 0 0 0,1 0 0 0 0,-1-2 0 0 0,0 0 0 0 0,-1-1 1 0 0,1-1-1 0 0,16-7 319 0 0,64-34-7161 0 0,-84 40 5414 0 0,8-5-1332 0 0</inkml:trace>
  <inkml:trace contextRef="#ctx0" brushRef="#br0" timeOffset="1621.629">2556 850 1232 0 0,'0'0'1734'0'0,"0"0"-312"0"0,0 0-122 0 0,0 0 1 0 0,0 0-82 0 0,0 0-228 0 0,0 0-276 0 0,0 0-208 0 0,0 0-164 0 0,0 0-102 0 0,0 0-76 0 0,-24 33-51 0 0,-75 101-37 0 0,75-93-15 0 0,29-34 23 0 0,-1-5-35 0 0,2 2 222 0 0,1-1-1 0 0,0 0 0 0 0,0 0 0 0 0,0-1 0 0 0,0 0 0 0 0,0 0 1 0 0,0 0-1 0 0,1-1 0 0 0,-1 0 0 0 0,1-1 0 0 0,-1 1 0 0 0,1-2 0 0 0,-1 1 1 0 0,0-1-1 0 0,1 0 0 0 0,-1 0 0 0 0,0-1 0 0 0,1 0 0 0 0,-1 0 1 0 0,0-1-1 0 0,-1 0 0 0 0,1 0 0 0 0,0-1 0 0 0,-1 1 0 0 0,0-2 0 0 0,0 1 1 0 0,0-1-1 0 0,2-1-271 0 0,11-10 417 0 0,-1 0 1 0 0,0-2-1 0 0,-2 0 0 0 0,0 0 1 0 0,0-2-1 0 0,-2 0 1 0 0,-1-1-1 0 0,6-12-417 0 0,-3 9-216 0 0,-1-1 1 0 0,-1-1-1 0 0,-1-1 0 0 0,-2 0 1 0 0,0 0-1 0 0,-2-1 0 0 0,-1 0 0 0 0,-1 0 1 0 0,-2-1-1 0 0,-1 0 0 0 0,-1 0 1 0 0,-1-23 215 0 0,-2 45-279 0 0,0-1 0 0 0,-1 1 0 0 0,0 0 0 0 0,0-1 0 0 0,-1 1 0 0 0,0 0 0 0 0,0 0 0 0 0,-1 0 0 0 0,0 0 0 0 0,0 0 0 0 0,0 1 0 0 0,-1 0 0 0 0,0-1 0 0 0,0 1 0 0 0,-1 1 0 0 0,1-1 0 0 0,-1 0 0 0 0,-1 1 0 0 0,1 0 0 0 0,-1 1 0 0 0,0-1 0 0 0,0 1 0 0 0,0 0 0 0 0,0 0 0 0 0,-1 1 0 0 0,0 0 0 0 0,0 0 0 0 0,1 1 0 0 0,-2-1 0 0 0,1 2 0 0 0,-6-2 279 0 0,6 3-54 0 0,-1 1 0 0 0,0 0 0 0 0,0 0 0 0 0,0 1 0 0 0,0 0 1 0 0,1 0-1 0 0,-1 0 0 0 0,1 1 0 0 0,0 1 0 0 0,-1-1 0 0 0,2 1 0 0 0,-1 0 0 0 0,0 1 0 0 0,1 0 0 0 0,0 0 0 0 0,0 0 1 0 0,0 0-1 0 0,1 1 0 0 0,-1 0 0 0 0,1 0 0 0 0,1 1 0 0 0,-1 0 0 0 0,-2 5 54 0 0,-1 3 309 0 0,1 1 0 0 0,0 0 0 0 0,1 0 0 0 0,1 0 1 0 0,1 0-1 0 0,0 1 0 0 0,1 0 0 0 0,0 0 0 0 0,2 0 0 0 0,0 13-309 0 0,1-14 175 0 0,1-1 1 0 0,1 0-1 0 0,0-1 0 0 0,1 1 0 0 0,1 0 1 0 0,0-1-1 0 0,1 1 0 0 0,0-1 0 0 0,1-1 1 0 0,1 1-1 0 0,0-1 0 0 0,1 0 0 0 0,0 0 0 0 0,1-1 1 0 0,2 1-176 0 0,13 17 153 0 0,1-2 0 0 0,1 0 0 0 0,1-2 0 0 0,2-1 0 0 0,0-2 0 0 0,2 0 0 0 0,0-2 0 0 0,2-2 0 0 0,0-1 0 0 0,1-1 0 0 0,1-2-1 0 0,23 7-152 0 0,49 6-4078 0 0,3-12-4558 0 0,-91-16 3782 0 0</inkml:trace>
</inkml:ink>
</file>

<file path=ppt/ink/ink5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0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573 129 1640 0 0,'0'0'830'0'0,"0"0"-181"0"0,0 0 114 0 0,0 0 409 0 0,0 0 522 0 0,0 0 376 0 0,0 0-46 0 0,0 0-319 0 0,0 0-444 0 0,0 0-382 0 0,-6-19-229 0 0,-22-59-108 0 0,28 77-488 0 0,0-1-1 0 0,0 1 0 0 0,-1-1 1 0 0,1 1-1 0 0,-1-1 0 0 0,1 1 0 0 0,-1 0 1 0 0,1-1-1 0 0,-1 1 0 0 0,0 0 1 0 0,0-1-1 0 0,1 1 0 0 0,-1 0 1 0 0,0 0-1 0 0,0 0 0 0 0,0 0 0 0 0,0 0 1 0 0,-1 0-1 0 0,1 0 0 0 0,0 0 1 0 0,0 0-1 0 0,-1 0 0 0 0,1 1 1 0 0,0-1-1 0 0,-1 1 0 0 0,1-1 0 0 0,0 1 1 0 0,-1-1-1 0 0,1 1 0 0 0,-1 0 1 0 0,1-1-1 0 0,-1 1 0 0 0,1 0 0 0 0,-1 0 1 0 0,0 0-54 0 0,-7 0 308 0 0,-5 1-213 0 0,-1 0-1 0 0,0 1 1 0 0,1 0-1 0 0,-1 2 1 0 0,1-1-1 0 0,-1 2 1 0 0,1 0-1 0 0,1 0 1 0 0,-1 1-1 0 0,1 1 1 0 0,0 1-1 0 0,1-1 1 0 0,-1 2-1 0 0,-1 2-94 0 0,11-9 15 0 0,-19 12 16 0 0,-1 1 0 0 0,2 2 0 0 0,0 0 0 0 0,1 1 0 0 0,1 1 0 0 0,0 1 0 0 0,2 1 1 0 0,0 0-1 0 0,2 1 0 0 0,0 1 0 0 0,2 0 0 0 0,0 1 0 0 0,1 0 0 0 0,2 1 0 0 0,1 1 0 0 0,0 1-31 0 0,7-19 30 0 0,1-1-1 0 0,-1 1 0 0 0,1-1 1 0 0,1 1-1 0 0,0 0 1 0 0,0-1-1 0 0,0 1 0 0 0,1 0 1 0 0,0-1-1 0 0,1 1 0 0 0,0-1 1 0 0,0 0-1 0 0,0 1 1 0 0,1-1-1 0 0,0 0 0 0 0,0 0 1 0 0,1 0-1 0 0,0-1 0 0 0,0 1 1 0 0,1-1-1 0 0,0 0 1 0 0,0-1-1 0 0,0 1 0 0 0,0-1 1 0 0,1 0-1 0 0,0 0 0 0 0,0 0 1 0 0,1-1-1 0 0,-1 0 1 0 0,1 0-1 0 0,0-1 0 0 0,0 0 1 0 0,0 0-1 0 0,0 0-29 0 0,21 3 144 0 0,0 0 0 0 0,0-2 1 0 0,0-1-1 0 0,0-2 0 0 0,0 0 0 0 0,1-2 0 0 0,-1-1 0 0 0,0-1 0 0 0,0-2 1 0 0,0-1-1 0 0,19-6-144 0 0,57-34-584 0 0,-48-3-6842 0 0,-47 39 1517 0 0,-3 5-2645 0 0</inkml:trace>
</inkml:ink>
</file>

<file path=ppt/ink/ink5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11 7026 0 0,'0'0'1872'0'0,"0"0"-340"0"0,0 0-111 0 0,0 0 203 0 0,0 0 166 0 0,0 0-73 0 0,0 0-319 0 0,0 0-370 0 0,0 0-308 0 0,0 0-213 0 0,0 0-114 0 0,0 0-52 0 0,0 0-27 0 0,-9-10 680 0 0,1 19-474 0 0,2-3 762 0 0,4-3-3227 0 0,4-1-2739 0 0,4-1-3768 0 0,-6-1-946 0 0</inkml:trace>
</inkml:ink>
</file>

<file path=ppt/ink/ink5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0 12835 0 0,'0'0'1881'0'0,"0"0"-626"0"0,0 0-200 0 0,0 0 191 0 0,0 0 149 0 0,0 0-66 0 0,0 0-303 0 0,0 0-384 0 0,0 0-278 0 0,0 0-164 0 0,0 0-102 0 0,0 0-46 0 0,0 0-17 0 0,-1 2-7 0 0,-9 30-327 0 0,14-19-9600 0 0,-2-12-1520 0 0</inkml:trace>
</inkml:ink>
</file>

<file path=ppt/ink/ink5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8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220 148 5177 0 0,'0'0'2025'0'0,"0"0"-548"0"0,0 0-254 0 0,0 0 16 0 0,0 0 27 0 0,0 0-26 0 0,0 0-224 0 0,0 0-276 0 0,0 0-165 0 0,0 0-95 0 0,0 0-18 0 0,0 0 11 0 0,0 14-14 0 0,2 112 634 0 0,-3-94-834 0 0,0-13-196 0 0,1 0 1 0 0,0 1-1 0 0,1-1 1 0 0,1 1-1 0 0,1-1 1 0 0,1 0-1 0 0,0 0 1 0 0,2-1-1 0 0,0 1 1 0 0,1 0-64 0 0,17 8 145 0 0,-11-15-3459 0 0,-4 2-9184 0 0,-7-11 8326 0 0</inkml:trace>
  <inkml:trace contextRef="#ctx0" brushRef="#br0" timeOffset="263.561">1 623 5801 0 0,'0'0'1074'0'0,"0"0"-142"0"0,0 0 200 0 0,0 0 337 0 0,0 0 150 0 0,0 0-152 0 0,0 0-291 0 0,0 0-259 0 0,0 0-166 0 0,35-2-141 0 0,113-6-113 0 0,45-16 477 0 0,-143 17-1168 0 0,62-6 38 0 0,-38 16-5109 0 0,-59 7-3262 0 0,-13-6 4250 0 0</inkml:trace>
  <inkml:trace contextRef="#ctx0" brushRef="#br0" timeOffset="623.434">109 906 2537 0 0,'0'0'1293'0'0,"0"0"-310"0"0,0 0 83 0 0,0 0 417 0 0,0 0 302 0 0,0 0-22 0 0,0 0-266 0 0,0 0-296 0 0,0 0-210 0 0,0 0-136 0 0,0 0-128 0 0,0 0-130 0 0,35-5-110 0 0,108-14-106 0 0,-34 14 341 0 0,-107 5-712 0 0,0 0 1 0 0,1 0-1 0 0,-1 1 0 0 0,0-1 0 0 0,0 1 1 0 0,0-1-1 0 0,0 1 0 0 0,0 0 1 0 0,0 0-1 0 0,0 0 0 0 0,0 0 1 0 0,0 0-1 0 0,0 0 0 0 0,0 1 0 0 0,-1-1 1 0 0,1 1-1 0 0,0-1 0 0 0,-1 1 1 0 0,1-1-1 0 0,-1 1 0 0 0,0 0 1 0 0,1 0-1 0 0,-1 0 0 0 0,0 0 0 0 0,0 0 1 0 0,0 0-1 0 0,-1 0 0 0 0,1 0 1 0 0,0 0-1 0 0,-1 0 0 0 0,1 0 1 0 0,-1 1-1 0 0,0-1 0 0 0,0 0 1 0 0,0 0-1 0 0,0 0 0 0 0,0 1 0 0 0,0-1 1 0 0,-1 0-1 0 0,1 0 0 0 0,-1 0 1 0 0,1 0-1 0 0,-1 1 0 0 0,0-1 1 0 0,0 0-1 0 0,0 0 0 0 0,0 0 0 0 0,0-1 1 0 0,0 1-1 0 0,-1 0 0 0 0,0 0-10 0 0,-115 124 327 0 0,113-124-328 0 0,1 1-1 0 0,1 0 1 0 0,-1 0-1 0 0,0 0 0 0 0,1 1 1 0 0,0-1-1 0 0,-1 1 1 0 0,1-1-1 0 0,1 1 1 0 0,-1 0-1 0 0,1 0 1 0 0,-1 0-1 0 0,1 0 1 0 0,0 0-1 0 0,0 0 1 0 0,1 0-1 0 0,-1 0 1 0 0,1 0-1 0 0,0 0 1 0 0,0 0-1 0 0,1 4 2 0 0,0-6 7 0 0,1 1-1 0 0,0-1 1 0 0,0-1 0 0 0,0 1 0 0 0,0 0-1 0 0,0 0 1 0 0,1-1 0 0 0,-1 1-1 0 0,1-1 1 0 0,-1 0 0 0 0,0 0-1 0 0,1 0 1 0 0,0 0 0 0 0,-1 0-1 0 0,1 0 1 0 0,0-1 0 0 0,-1 1-1 0 0,1-1 1 0 0,0 0 0 0 0,0 0-1 0 0,-1 0 1 0 0,1 0 0 0 0,1 0-7 0 0,2 0 31 0 0,14 2-93 0 0,0-2 0 0 0,0-1 0 0 0,0 0 0 0 0,-1-2 0 0 0,1 0-1 0 0,0-1 1 0 0,-1-1 0 0 0,0-1 0 0 0,0 0 0 0 0,10-7 62 0 0,16-7-4372 0 0,-2-4-4005 0 0,-31 17 2374 0 0</inkml:trace>
  <inkml:trace contextRef="#ctx0" brushRef="#br0" timeOffset="1614.553">1306 299 0 0 0,'0'0'497'0'0,"0"0"474"0"0,0 0 362 0 0,0 0 259 0 0,0 0 76 0 0,0 0-175 0 0,0 0-258 0 0,0 0-170 0 0,0 0-46 0 0,0 0-15 0 0,0 0-36 0 0,0 0-74 0 0,4 9-90 0 0,25 137 2600 0 0,-29 42-1895 0 0,-13-64-1197 0 0,-16 8-332 0 0,25-118-627 0 0,-4 10 57 0 0,2-19-3618 0 0,-2-3-3864 0 0,8-3 4075 0 0,0-2 1763 0 0</inkml:trace>
  <inkml:trace contextRef="#ctx0" brushRef="#br0" timeOffset="1925.656">987 280 0 0 0,'0'0'859'0'0,"0"0"512"0"0,0 0 380 0 0,0 0 292 0 0,0 0 137 0 0,0 0-176 0 0,0 0-316 0 0,0 0-265 0 0,0 0-211 0 0,0 0-153 0 0,0 0-132 0 0,0 0-128 0 0,34-5-103 0 0,105-15-93 0 0,154-10 1638 0 0,-113 27-2613 0 0,-138 21-3167 0 0,-34-5-1440 0 0,-4 3-4070 0 0,-4-8 6132 0 0</inkml:trace>
  <inkml:trace contextRef="#ctx0" brushRef="#br0" timeOffset="2228.207">914 1035 2905 0 0,'0'0'1039'0'0,"0"0"-37"0"0,0 0 439 0 0,0 0 463 0 0,0 0 231 0 0,0 0-93 0 0,0 0-359 0 0,0 0-361 0 0,0 0-295 0 0,31 4-205 0 0,101 9-159 0 0,-30-23 257 0 0,75-28 108 0 0,-96 20-2201 0 0,-2 1-3732 0 0,-63 13-415 0 0,-5 0-3215 0 0</inkml:trace>
  <inkml:trace contextRef="#ctx0" brushRef="#br0" timeOffset="2498.231">1864 799 4729 0 0,'0'0'3141'0'0,"0"0"-1420"0"0,0 0-560 0 0,0 0 7 0 0,0 0 43 0 0,0 0-132 0 0,0 0-278 0 0,0 0-307 0 0,0 0-216 0 0,0 0-127 0 0,0 0-79 0 0,-31 23-41 0 0,-90 71-37 0 0,119-93 4 0 0,0-1 0 0 0,0 1 0 0 0,0 0 0 0 0,0 0 0 0 0,0 0 0 0 0,1 0 0 0 0,-1 0 0 0 0,0 0 0 0 0,1 1 0 0 0,-1-1 0 0 0,1 0 0 0 0,0 1 0 0 0,-1-1 0 0 0,1 1 0 0 0,0 0 0 0 0,0-1 0 0 0,0 1 0 0 0,0 0 0 0 0,0 0 0 0 0,0 0 0 0 0,1-1 0 0 0,-1 1 0 0 0,0 0 0 0 0,1 0 0 0 0,0 0 0 0 0,-1 0 0 0 0,1 0 0 0 0,0 0-1 0 0,0 0 1 0 0,0 2 2 0 0,2 3-23 0 0,-2-4 14 0 0,0 0-1 0 0,1 0 0 0 0,0 1 0 0 0,0-1 0 0 0,0 0 1 0 0,0 0-1 0 0,0 0 0 0 0,1 0 0 0 0,-1-1 0 0 0,1 1 1 0 0,0 0-1 0 0,0-1 0 0 0,0 1 0 0 0,0-1 1 0 0,0 1-1 0 0,0-1 0 0 0,1 0 0 0 0,-1 0 0 0 0,1 0 1 0 0,-1 0-1 0 0,1 0 0 0 0,0-1 0 0 0,0 1 0 0 0,0-1 1 0 0,0 0-1 0 0,0 0 0 0 0,0 0 10 0 0,88 19-205 0 0,1-24-848 0 0,-34-10-5313 0 0,-44 10 107 0 0</inkml:trace>
  <inkml:trace contextRef="#ctx0" brushRef="#br0" timeOffset="3754.809">2149 991 0 0 0,'0'0'1374'0'0,"0"0"697"0"0,0 0 281 0 0,0 0-130 0 0,0 0-296 0 0,0 0-301 0 0,0 0-276 0 0,0 0-225 0 0,0 0-190 0 0,0 0-154 0 0,33-8-100 0 0,103-27-83 0 0,-72 4 209 0 0,-54 23-603 0 0,27-26 172 0 0,-1-2 1 0 0,-2-1 0 0 0,-2-1 0 0 0,-1-2 0 0 0,6-13-376 0 0,-31 45-12 0 0,-1 0 1 0 0,0 0 0 0 0,0 0 0 0 0,-1-1 0 0 0,0 1 0 0 0,0-1 0 0 0,-1 0 0 0 0,0 0 0 0 0,-1 0-1 0 0,0 0 1 0 0,0-1 0 0 0,-1 1 0 0 0,-1-1 0 0 0,1 1 0 0 0,-2-3 11 0 0,0 10-89 0 0,0 1 0 0 0,-1-1-1 0 0,1 1 1 0 0,-1-1 0 0 0,0 1 0 0 0,1 0 0 0 0,-1 0-1 0 0,0 0 1 0 0,0 0 0 0 0,0 0 0 0 0,0 0 0 0 0,0 0-1 0 0,0 1 1 0 0,0-1 0 0 0,0 1 0 0 0,0-1 0 0 0,0 1 0 0 0,0 0-1 0 0,0 0 1 0 0,-1 0 0 0 0,1 0 0 0 0,0 0 0 0 0,0 0-1 0 0,0 0 1 0 0,0 1 0 0 0,0-1 0 0 0,0 1 0 0 0,0 0 0 0 0,0 0-1 0 0,0 0 1 0 0,0-1 0 0 0,0 2 0 0 0,0-1 0 0 0,1 0-1 0 0,-1 0 1 0 0,0 1 0 0 0,1-1 0 0 0,-1 0 0 0 0,1 1-1 0 0,-1 1 90 0 0,-6 3-39 0 0,1 1 0 0 0,0 1-1 0 0,1 0 1 0 0,0 0-1 0 0,0 0 1 0 0,1 0-1 0 0,-1 1 1 0 0,2 0-1 0 0,0 0 1 0 0,0 0-1 0 0,0 1 1 0 0,1-1-1 0 0,0 1 1 0 0,1 0 0 0 0,1 0-1 0 0,-1 0 1 0 0,1 0-1 0 0,1 0 1 0 0,0 0-1 0 0,0 0 1 0 0,1 0-1 0 0,0 0 40 0 0,2-3 74 0 0,0 1-1 0 0,1-2 0 0 0,-1 1 1 0 0,1 0-1 0 0,1-1 1 0 0,-1 1-1 0 0,1-1 0 0 0,0-1 1 0 0,0 1-1 0 0,1-1 1 0 0,0 1-1 0 0,0-2 0 0 0,0 1 1 0 0,1-1-1 0 0,-1 0 1 0 0,1 0-1 0 0,0 0 0 0 0,0-1 1 0 0,0 0-1 0 0,0-1 1 0 0,1 0-1 0 0,-1 0 0 0 0,1 0 1 0 0,0-1-1 0 0,-1 0 1 0 0,9-1-74 0 0,0 2 132 0 0,1-1 1 0 0,0-1 0 0 0,0-1 0 0 0,0 0-1 0 0,-1-1 1 0 0,1-1 0 0 0,-1-1-1 0 0,0 0 1 0 0,0-1 0 0 0,0-1 0 0 0,0 0-1 0 0,-1-1 1 0 0,0-1 0 0 0,0 0 0 0 0,-1-1-1 0 0,0-1 1 0 0,-1 0 0 0 0,0-1-1 0 0,-1 0 1 0 0,0-1 0 0 0,0 0 0 0 0,-1-1-1 0 0,3-6-132 0 0,-2 3 40 0 0,-7 11-56 0 0,0 0 0 0 0,-1-1 0 0 0,0 1 1 0 0,0-1-1 0 0,-1 0 0 0 0,1 0 0 0 0,-1 0 0 0 0,-1 0 0 0 0,1 0 0 0 0,-1-1 0 0 0,0 1 0 0 0,0-1 1 0 0,-1 0-1 0 0,0-1 16 0 0,-2 8-71 0 0,1-1 0 0 0,-1 0 0 0 0,0 1 0 0 0,0-1 0 0 0,0 1 0 0 0,0-1 0 0 0,0 1 0 0 0,0-1 0 0 0,0 1 0 0 0,0-1 0 0 0,0 1 0 0 0,0 0 0 0 0,0 0 0 0 0,0-1 0 0 0,0 1 0 0 0,0 0 1 0 0,0 0-1 0 0,0 0 0 0 0,0 0 0 0 0,0 0 0 0 0,0 1 0 0 0,0-1 0 0 0,0 0 0 0 0,0 0 0 0 0,0 1 0 0 0,0-1 0 0 0,0 0 0 0 0,0 1 0 0 0,0-1 0 0 0,0 1 0 0 0,0 0 0 0 0,0-1 0 0 0,0 1 0 0 0,0 0 0 0 0,1-1 0 0 0,-1 1 1 0 0,0 0-1 0 0,1 0 0 0 0,-1-1 0 0 0,0 2 71 0 0,-5 4-53 0 0,0 1 1 0 0,1 0 0 0 0,-1 1 0 0 0,2-1-1 0 0,-1 1 1 0 0,1 0 0 0 0,0 0-1 0 0,0 0 1 0 0,1 1 0 0 0,1-1-1 0 0,-1 1 1 0 0,1-1 0 0 0,1 1 0 0 0,-1 0-1 0 0,1 0 1 0 0,1 0 0 0 0,0 0-1 0 0,0 0 1 0 0,1 4 52 0 0,2-7 41 0 0,1 1-1 0 0,-1-1 0 0 0,1 0 1 0 0,0 0-1 0 0,0 0 1 0 0,1-1-1 0 0,0 0 0 0 0,0 1 1 0 0,0-2-1 0 0,0 1 1 0 0,1 0-1 0 0,0-1 0 0 0,0 0 1 0 0,0-1-1 0 0,0 1 1 0 0,1-1-1 0 0,-1-1 0 0 0,1 1 1 0 0,0-1-1 0 0,0 0 1 0 0,-1 0-1 0 0,2-1 0 0 0,-1 0 1 0 0,0 0-1 0 0,0-1 1 0 0,0 0-1 0 0,3 0-40 0 0,3 1 140 0 0,-1 0 0 0 0,1-1 0 0 0,-1-1-1 0 0,1 0 1 0 0,-1 0 0 0 0,0-1 0 0 0,0-1 0 0 0,1 0-1 0 0,-2-1 1 0 0,1 0 0 0 0,0-1 0 0 0,-1 0 0 0 0,8-5-140 0 0,-6 3 64 0 0,1 0 0 0 0,-1-1 0 0 0,-1-1 0 0 0,1-1-1 0 0,-1 1 1 0 0,-1-2 0 0 0,0 0 0 0 0,-1 0 0 0 0,0-1 0 0 0,0 0 0 0 0,-1-1 0 0 0,-1 0 0 0 0,0 0 0 0 0,-1-1 0 0 0,-1 1 0 0 0,0-2 0 0 0,0 1 0 0 0,-2-1 0 0 0,0 0 0 0 0,2-13-64 0 0,-5 26-10 0 0,-1 0 0 0 0,0 1 0 0 0,0-1 0 0 0,0 0 0 0 0,0 1 0 0 0,-1-1 0 0 0,1 0 0 0 0,0 1 0 0 0,-1-1 0 0 0,1 0 1 0 0,-1 1-1 0 0,1-1 0 0 0,-1 1 0 0 0,0-1 0 0 0,1 1 0 0 0,-1-1 0 0 0,0 1 0 0 0,0 0 0 0 0,0-1 0 0 0,0 1 0 0 0,-1 0 0 0 0,1 0 0 0 0,0 0 0 0 0,0-1 1 0 0,-1 1-1 0 0,1 1 0 0 0,-1-1 0 0 0,1 0 0 0 0,-1 0 0 0 0,1 0 0 0 0,-1 1 0 0 0,1-1 0 0 0,-1 1 0 0 0,0 0 0 0 0,1-1 0 0 0,-1 1 0 0 0,0 0 0 0 0,1 0 1 0 0,-1 0-1 0 0,0 0 0 0 0,1 0 0 0 0,-1 0 0 0 0,0 0 0 0 0,1 1 0 0 0,-1-1 0 0 0,0 1 0 0 0,1-1 0 0 0,-1 1 0 0 0,1-1 0 0 0,-1 1 0 0 0,1 0 0 0 0,-1 0 1 0 0,1 0-1 0 0,-1 0 10 0 0,-6 7-45 0 0,0 0 1 0 0,0 0 0 0 0,1 0-1 0 0,0 1 1 0 0,1 0 0 0 0,0 1-1 0 0,0-1 1 0 0,1 1 0 0 0,0 0-1 0 0,1 0 1 0 0,0 1 0 0 0,1-1 0 0 0,0 1-1 0 0,1 0 1 0 0,0 0 0 0 0,0 0-1 0 0,1 0 1 0 0,1 0 0 0 0,0 0-1 0 0,0 0 1 0 0,1 0 0 0 0,1 4 44 0 0,0-6-18 0 0,1 0 1 0 0,0 0 0 0 0,0 0 0 0 0,1 0-1 0 0,1-1 1 0 0,-1 0 0 0 0,1 0 0 0 0,0 0-1 0 0,1-1 1 0 0,0 1 0 0 0,0-1 0 0 0,1-1-1 0 0,-1 1 1 0 0,1-1 0 0 0,1 0 0 0 0,-1-1-1 0 0,1 1 1 0 0,0-2 0 0 0,1 1 0 0 0,-1-1-1 0 0,1 0 1 0 0,-1-1 0 0 0,1 0 0 0 0,0 0-1 0 0,1-1 1 0 0,-1 0 0 0 0,0-1 0 0 0,0 0-1 0 0,1-1 1 0 0,-1 1 0 0 0,1-2 0 0 0,-1 1 17 0 0,55-22-2332 0 0,-31-7-5437 0 0,-24 21 135 0 0</inkml:trace>
  <inkml:trace contextRef="#ctx0" brushRef="#br0" timeOffset="4113.791">3581 30 7370 0 0,'0'0'1225'0'0,"0"0"-427"0"0,0 0-121 0 0,0 0 249 0 0,0 0 313 0 0,0 0 168 0 0,0 0-76 0 0,0 0-206 0 0,0 0-198 0 0,0 0-167 0 0,0 0-153 0 0,37-4-123 0 0,118-11-91 0 0,80 4 657 0 0,-234 11-1049 0 0,0 0-1 0 0,0 0 1 0 0,-1 0 0 0 0,1 0-1 0 0,0 0 1 0 0,0 0 0 0 0,0 0-1 0 0,0 0 1 0 0,-1 1 0 0 0,1-1-1 0 0,0 0 1 0 0,0 0-1 0 0,0 1 1 0 0,-1-1 0 0 0,1 1-1 0 0,0-1 1 0 0,-1 0 0 0 0,1 1-1 0 0,0-1 1 0 0,-1 1 0 0 0,1 0-1 0 0,0-1 1 0 0,-1 1 0 0 0,1-1-1 0 0,-1 1 1 0 0,1 0 0 0 0,-1-1-1 0 0,1 1 1 0 0,-1 0 0 0 0,0 0-1 0 0,1-1 1 0 0,-1 1 0 0 0,0 0-1 0 0,0 0 1 0 0,1 0-1 0 0,-1 0 1 0 0,0-1 0 0 0,0 1-1 0 0,0 0 1 0 0,0 0 0 0 0,0 0-1 0 0,0 0 1 0 0,0-1 0 0 0,-1 1-1 0 0,1 0 1 0 0,0 0 0 0 0,0 0-1 0 0,0-1 1 0 0,-1 1 0 0 0,1 0-1 0 0,-1 0 1 0 0,1-1 0 0 0,0 1-1 0 0,-1 0 1 0 0,0 0-1 0 0,-26 42 203 0 0,-58 51 238 0 0,84-93-437 0 0,0 0 1 0 0,-1 0-1 0 0,1 1 0 0 0,0-1 0 0 0,1 1 1 0 0,-1-1-1 0 0,0 1 0 0 0,0-1 0 0 0,1 1 1 0 0,-1-1-1 0 0,1 1 0 0 0,-1 0 0 0 0,1-1 1 0 0,-1 1-1 0 0,1 0 0 0 0,0-1 1 0 0,0 1-1 0 0,0 0 0 0 0,0 0 0 0 0,0-1 1 0 0,1 1-1 0 0,-1 0 0 0 0,0-1 0 0 0,1 1 1 0 0,-1 0-1 0 0,1-1 0 0 0,0 1 0 0 0,-1-1 1 0 0,1 1-1 0 0,0-1 0 0 0,0 1 0 0 0,0-1 1 0 0,0 0-1 0 0,0 1 0 0 0,0-1 0 0 0,1 0 1 0 0,-1 0-1 0 0,0 0 0 0 0,0 0 0 0 0,1 0 1 0 0,-1 0-1 0 0,1 0 0 0 0,-1 0 0 0 0,1 0-4 0 0,73 13 497 0 0,-55-14-656 0 0,0-1-1 0 0,0-1 1 0 0,-1-1-1 0 0,1 0 1 0 0,-1-2 0 0 0,1 0-1 0 0,9-5 160 0 0,-7 3-2344 0 0,-7 3-2578 0 0,-14 4 4038 0 0,11-4-10325 0 0</inkml:trace>
</inkml:ink>
</file>

<file path=ppt/ink/ink5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6.9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448 52 1848 0 0,'0'0'2648'0'0,"0"0"-793"0"0,0 0-254 0 0,0 0 68 0 0,0 0 134 0 0,0 0 40 0 0,0 0-204 0 0,0 0-326 0 0,0 0-335 0 0,0 0-318 0 0,0 0-252 0 0,0-4-166 0 0,-1-7-89 0 0,-1 18 16 0 0,-5 35 177 0 0,2-9-93 0 0,-50 315 1021 0 0,36-108-3255 0 0,19-240 925 0 0,0 0-367 0 0,0-3-4253 0 0,0-12-1571 0 0,0 7 3928 0 0</inkml:trace>
  <inkml:trace contextRef="#ctx0" brushRef="#br0" timeOffset="271.24">0 100 1144 0 0,'0'0'1947'0'0,"0"0"-885"0"0,0 0-289 0 0,0 0 266 0 0,0 0 442 0 0,0 0 287 0 0,0 0-12 0 0,0 0-230 0 0,0 0-210 0 0,32 1-143 0 0,102 4-109 0 0,-68-4 197 0 0,0-3 1 0 0,1-3 0 0 0,52-11-1262 0 0,-74 9 276 0 0,405-69-103 0 0,-445 75-713 0 0,24 1-1140 0 0,-20 11-7690 0 0,-9-7 677 0 0</inkml:trace>
  <inkml:trace contextRef="#ctx0" brushRef="#br0" timeOffset="584.664">775 391 4137 0 0,'0'0'1488'0'0,"0"0"-210"0"0,0 0 54 0 0,0 0 275 0 0,0 0 163 0 0,0 0-123 0 0,0 0-330 0 0,0 0-296 0 0,0 0-200 0 0,0 0-149 0 0,0 0-108 0 0,32 0-81 0 0,98 0-65 0 0,114 0 789 0 0,-164-5-3875 0 0,-74 3 980 0 0,-4 1-7357 0 0,-2 1 2684 0 0</inkml:trace>
  <inkml:trace contextRef="#ctx0" brushRef="#br0" timeOffset="774.214">833 648 3753 0 0,'0'0'1447'0'0,"0"0"-508"0"0,0 0 256 0 0,0 0 557 0 0,0 0 308 0 0,0 0-70 0 0,0 0-452 0 0,0 0-473 0 0,0 0-346 0 0,0 0-251 0 0,33-1-184 0 0,107-5-144 0 0,9-20-642 0 0,-91 11-1721 0 0,-18 5-4764 0 0,-22 6-651 0 0</inkml:trace>
</inkml:ink>
</file>

<file path=ppt/ink/ink5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36.9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889 60 0 0 0,'0'0'994'0'0,"0"0"47"0"0,0 0-66 0 0,5-2-9 0 0,-1 0-509 0 0,6-3-205 0 0,1 3 3586 0 0,-9-4 3436 0 0,-12-6-5721 0 0,-10 5-1366 0 0,0 1-1 0 0,0 1 0 0 0,0 1 1 0 0,0 0-1 0 0,-1 2 1 0 0,1 0-1 0 0,-1 2 0 0 0,0 0 1 0 0,-18 3-187 0 0,-17-2 84 0 0,11 2-18 0 0,0 2-1 0 0,1 2 1 0 0,-1 2-1 0 0,2 2 1 0 0,-1 2-1 0 0,2 2 1 0 0,-5 3-66 0 0,-42 30-8 0 0,88-46-16 0 0,0 0 0 0 0,0 0 0 0 0,0 1 0 0 0,0-1 0 0 0,1 0 1 0 0,-1 1-1 0 0,1-1 0 0 0,-1 1 0 0 0,1-1 0 0 0,0 1 0 0 0,0-1 0 0 0,0 0 0 0 0,0 1 1 0 0,0-1-1 0 0,1 1 0 0 0,-1-1 0 0 0,1 1 0 0 0,-1-1 0 0 0,1 0 0 0 0,0 0 0 0 0,0 1 0 0 0,0-1 1 0 0,0 0-1 0 0,1 0 0 0 0,-1 0 0 0 0,1 0 0 0 0,-1 0 0 0 0,1 0 0 0 0,-1 0 0 0 0,1-1 1 0 0,0 1-1 0 0,1 0 24 0 0,75 46-39 0 0,142 23 236 0 0,-219-71-188 0 0,1 0-1 0 0,-1 1 0 0 0,0-1 0 0 0,0 0 1 0 0,0 1-1 0 0,0-1 0 0 0,0 1 1 0 0,0-1-1 0 0,0 1 0 0 0,0 0 0 0 0,0 0 1 0 0,0-1-1 0 0,-1 1 0 0 0,1 0 0 0 0,0 0 1 0 0,0 0-1 0 0,-1 0 0 0 0,1-1 1 0 0,0 1-1 0 0,-1 0 0 0 0,1 0 0 0 0,-1 1 1 0 0,1-1-1 0 0,-1 0 0 0 0,0 0 0 0 0,1 0 1 0 0,-1 0-1 0 0,0 0 0 0 0,0 0 1 0 0,0 0-1 0 0,0 1 0 0 0,0-1 0 0 0,0 0 1 0 0,0 0-1 0 0,0 0 0 0 0,0 0 0 0 0,0 0 1 0 0,-1 1-1 0 0,1-1 0 0 0,-1 0 1 0 0,1 0-1 0 0,0 0 0 0 0,-1 0 0 0 0,0 0 1 0 0,1 0-1 0 0,-1 0 0 0 0,0 0 1 0 0,1-1-1 0 0,-1 1 0 0 0,0 0 0 0 0,0 0 1 0 0,0 0-1 0 0,0-1 0 0 0,0 1-8 0 0,-423 384 455 0 0,365-292-515 0 0,58-90 62 0 0,0 0 0 0 0,1 0 0 0 0,-1 0 0 0 0,0 0 1 0 0,1 1-1 0 0,0-1 0 0 0,0 0 0 0 0,0 0 0 0 0,0 0 0 0 0,0 0 0 0 0,0 1 0 0 0,1-1 1 0 0,0 0-1 0 0,-1 0 0 0 0,1 0 0 0 0,0 0 0 0 0,1 0 0 0 0,-1 0 0 0 0,1 0 0 0 0,-1-1 1 0 0,1 1-1 0 0,0 0 0 0 0,0-1 0 0 0,0 1 0 0 0,0-1 0 0 0,0 0 0 0 0,0 0 0 0 0,1 0 1 0 0,-1 0-1 0 0,1 0 0 0 0,0 0 0 0 0,1 0-2 0 0,12 4 81 0 0,0-2 0 0 0,0 1 0 0 0,0-2-1 0 0,1 0 1 0 0,0-1 0 0 0,-1-1 0 0 0,1-1 0 0 0,0 0 0 0 0,-1-1 0 0 0,1-1 0 0 0,0 0-1 0 0,-1-1 1 0 0,0-1 0 0 0,0-1 0 0 0,12-4-81 0 0,-23 8 19 0 0,74-23 227 0 0,-2-4 1 0 0,61-30-247 0 0,-136 57-1 0 0,76-41-735 0 0,-54 25-2689 0 0,-1-1-4528 0 0,-15 12 1650 0 0,0 5 3129 0 0</inkml:trace>
  <inkml:trace contextRef="#ctx0" brushRef="#br0" timeOffset="266.99">1427 450 9490 0 0,'0'0'1595'0'0,"0"0"-601"0"0,0 0-352 0 0,0 0 219 0 0,0 0 367 0 0,0 0 239 0 0,0 0-71 0 0,0 0-292 0 0,0 0-275 0 0,-23 35-264 0 0,-70 108-196 0 0,-52 73 265 0 0,4 19-3324 0 0,123-215-378 0 0,3-10-5158 0 0,10-6 1036 0 0</inkml:trace>
  <inkml:trace contextRef="#ctx0" brushRef="#br0" timeOffset="515.738">991 524 11346 0 0,'0'0'1011'0'0,"0"0"-429"0"0,0 0-149 0 0,0 0 226 0 0,0 0 272 0 0,0 0 92 0 0,0 0-84 0 0,0 0-146 0 0,0 0-167 0 0,0 0-132 0 0,33 32-84 0 0,107 99-38 0 0,-44-66 337 0 0,138 38 268 0 0,-129-77-8478 0 0,-96-25 1453 0 0,-4 2-1708 0 0</inkml:trace>
  <inkml:trace contextRef="#ctx0" brushRef="#br0" timeOffset="1319.87">2099 561 0 0 0,'0'0'1232'0'0,"0"0"505"0"0,0 0 74 0 0,0 0-128 0 0,0 0-183 0 0,0 0-157 0 0,0 0-168 0 0,-5-6-118 0 0,-16-19-95 0 0,20 24-875 0 0,0 1-1 0 0,0-1 1 0 0,-1 0 0 0 0,1 0-1 0 0,0 1 1 0 0,0-1 0 0 0,-1 1-1 0 0,1-1 1 0 0,-1 1 0 0 0,1 0-1 0 0,0-1 1 0 0,-1 1 0 0 0,1 0-1 0 0,-1 0 1 0 0,1 0 0 0 0,-1 0-1 0 0,1 0 1 0 0,-1 0 0 0 0,1 1 0 0 0,0-1-1 0 0,-1 0 1 0 0,1 1 0 0 0,-1-1-1 0 0,1 1 1 0 0,0 0 0 0 0,0-1-1 0 0,-1 1 1 0 0,1 0 0 0 0,0 0-1 0 0,0-1 1 0 0,0 1 0 0 0,0 0-1 0 0,0 0 1 0 0,-1 1-87 0 0,-2 1 171 0 0,-126 90 1188 0 0,116-83-1342 0 0,0 2 0 0 0,1-1 0 0 0,0 2-1 0 0,1 0 1 0 0,0 0 0 0 0,1 1 0 0 0,1 0 0 0 0,0 1 0 0 0,1 0 0 0 0,1 1-1 0 0,0 0 1 0 0,1 0 0 0 0,1 0 0 0 0,0 1 0 0 0,1 0 0 0 0,1 1 0 0 0,-2 15-17 0 0,5-28 21 0 0,0 0 0 0 0,1 0 0 0 0,-1 0 0 0 0,1 0 0 0 0,0 1 0 0 0,0-1 0 0 0,0 0 0 0 0,1 0 0 0 0,0 0 0 0 0,0 0 0 0 0,0 0 0 0 0,1 0 0 0 0,0 0 0 0 0,0-1 0 0 0,0 1 0 0 0,0 0 0 0 0,1-1 1 0 0,-1 0-1 0 0,1 1 0 0 0,0-1 0 0 0,1 0 0 0 0,-1 0 0 0 0,1-1 0 0 0,-1 1 0 0 0,1-1 0 0 0,0 0 0 0 0,1 0 0 0 0,-1 0 0 0 0,0-1 0 0 0,1 1 0 0 0,-1-1 0 0 0,5 1-21 0 0,0 0 147 0 0,0-1 0 0 0,0-1 0 0 0,0 0 0 0 0,1 0 0 0 0,-1 0 0 0 0,1-2 0 0 0,-1 1-1 0 0,0-1 1 0 0,1 0 0 0 0,-1-1 0 0 0,0 0 0 0 0,0 0 0 0 0,0-1 0 0 0,0-1 0 0 0,0 1 0 0 0,-1-1 0 0 0,0-1 0 0 0,1 1-1 0 0,-2-2 1 0 0,1 1 0 0 0,6-7-147 0 0,16-13 288 0 0,-1-2 0 0 0,-2-2 0 0 0,-1 0 0 0 0,14-21-288 0 0,-27 34 44 0 0,68-87 311 0 0,-81 102-353 0 0,0 1-17 0 0,0 0 0 0 0,0-1 0 0 0,1 1 0 0 0,-1-1 0 0 0,0 1 0 0 0,0 0 0 0 0,1-1 0 0 0,-1 1 0 0 0,0 0 0 0 0,0-1 0 0 0,1 1 0 0 0,-1 0 0 0 0,0 0 0 0 0,1-1 0 0 0,-1 1 0 0 0,0 0 0 0 0,1 0 0 0 0,-1-1 0 0 0,1 1 0 0 0,-1 0 0 0 0,0 0 0 0 0,1 0 0 0 0,-1 0 0 0 0,1 0 0 0 0,-1 0 0 0 0,1 0 0 0 0,-1 0 0 0 0,0 0 0 0 0,1 0 0 0 0,-1 0 0 0 0,1 0 0 0 0,-1 0 0 0 0,1 0 0 0 0,-1 0-1 0 0,0 0 1 0 0,1 0 0 0 0,-1 0 0 0 0,1 0 0 0 0,-1 1 0 0 0,0-1 0 0 0,1 0 0 0 0,-1 0 0 0 0,0 1 0 0 0,1-1 0 0 0,-1 0 0 0 0,0 0 0 0 0,1 1 0 0 0,-1-1 0 0 0,0 0 0 0 0,0 1 0 0 0,1-1 0 0 0,-1 0 0 0 0,0 1 0 0 0,0-1 0 0 0,1 1 0 0 0,-1-1 0 0 0,0 0 0 0 0,0 1 0 0 0,0-1 0 0 0,0 1 0 0 0,0-1 0 0 0,0 1 0 0 0,0-1 0 0 0,0 0 0 0 0,0 1 15 0 0,3 5-228 0 0,0 0 1 0 0,0 0-1 0 0,1 0 0 0 0,-1-1 0 0 0,1 0 1 0 0,0 1-1 0 0,1-2 0 0 0,-1 1 0 0 0,1 0 0 0 0,0-1 1 0 0,0 0-1 0 0,1 0 0 0 0,0 0 228 0 0,49 28-8297 0 0,-39-24 3936 0 0,-3-1-1619 0 0</inkml:trace>
  <inkml:trace contextRef="#ctx0" brushRef="#br0" timeOffset="1806.081">2456 1132 896 0 0,'0'0'2669'0'0,"0"0"-518"0"0,0 0-189 0 0,0 0 78 0 0,0 0 75 0 0,0 0-150 0 0,0 0-378 0 0,0 0-415 0 0,0 0-288 0 0,9-32-182 0 0,30-98-156 0 0,33-32 759 0 0,-56 135-1117 0 0,2 1 1 0 0,1 1-1 0 0,1 1 1 0 0,1 1-1 0 0,20-17-188 0 0,-37 36 8 0 0,-4 3-9 0 0,1 0-1 0 0,-1 0 1 0 0,1-1-1 0 0,-1 1 1 0 0,1 0-1 0 0,-1 0 1 0 0,1 0-1 0 0,0 1 1 0 0,0-1-1 0 0,0 0 1 0 0,-1 0-1 0 0,1 0 1 0 0,0 0-1 0 0,0 1 1 0 0,0-1-1 0 0,0 0 1 0 0,0 1-1 0 0,0-1 1 0 0,0 1-1 0 0,0-1 0 0 0,1 1 1 0 0,-1 0-1 0 0,0-1 1 0 0,0 1-1 0 0,0 0 1 0 0,0 0-1 0 0,1 0 1 0 0,-1 0-1 0 0,0 0 1 0 0,0 0-1 0 0,0 0 1 0 0,1 0-1 0 0,-1 0 1 0 0,0 1-1 0 0,0-1 1 0 0,0 0-1 0 0,0 1 1 0 0,0-1-1 0 0,0 1 1 0 0,0 0-1 0 0,0-1 0 0 0,0 1 1 0 0,0-1-1 0 0,0 1 1 0 0,0 0-1 0 0,0 0 1 0 0,0 0-1 0 0,0 0 1 0 0,-1 0-1 0 0,1-1 1 0 0,0 1-1 0 0,-1 0 1 0 0,1 1-1 0 0,-1-1 1 0 0,1 0-1 0 0,-1 0 1 0 0,1 0-1 0 0,-1 0 1 0 0,0 0-1 0 0,1 0 1 0 0,-1 1-1 0 0,0-1 1 0 0,0 0-1 0 0,0 0 0 0 0,0 0 1 0 0,0 0-1 0 0,0 1 1 0 0,0-1-1 0 0,-1 0 1 0 0,1 0 1 0 0,-7 134 261 0 0,6-131-253 0 0,0-2-6 0 0,0 0 0 0 0,0 0 0 0 0,1 0 0 0 0,-1 0 0 0 0,0 0 0 0 0,1 1 0 0 0,-1-1 0 0 0,1 0 0 0 0,0 0 0 0 0,-1 0 0 0 0,1 0 0 0 0,0 0 0 0 0,1 1 0 0 0,-1-1 0 0 0,0 0 0 0 0,0 0 0 0 0,1 0 0 0 0,0 0 0 0 0,-1 0 0 0 0,1 0 0 0 0,0 0 0 0 0,0 0 0 0 0,0 0 0 0 0,0 0 0 0 0,0 0 0 0 0,0 0 0 0 0,1-1 0 0 0,-1 1 0 0 0,1 0 0 0 0,-1-1 0 0 0,1 1 0 0 0,0-1 0 0 0,-1 0 0 0 0,1 0 0 0 0,0 1 0 0 0,0-1 0 0 0,0 0 0 0 0,0 0 0 0 0,0-1 0 0 0,1 1-2 0 0,6-1 85 0 0,0 0 0 0 0,0-1 0 0 0,-1 0 0 0 0,1-1 0 0 0,0 0 0 0 0,-1-1 0 0 0,1 0 0 0 0,-1 0 0 0 0,0 0 0 0 0,0-1 0 0 0,4-3-85 0 0,166-92 607 0 0,-172 96-604 0 0,0 0 1 0 0,1 0 0 0 0,0 1-1 0 0,-1 0 1 0 0,1 0-1 0 0,0 0 1 0 0,0 1 0 0 0,0 0-1 0 0,0 1 1 0 0,0-1-1 0 0,0 1 1 0 0,0 0 0 0 0,6 2-4 0 0,-12-1 1 0 0,1 1 1 0 0,0-1 0 0 0,0 1 0 0 0,-1-1 0 0 0,1 1-1 0 0,-1 0 1 0 0,1-1 0 0 0,-1 1 0 0 0,0 0 0 0 0,0 0-1 0 0,0 0 1 0 0,0 0 0 0 0,0 0 0 0 0,0 0 0 0 0,0 1-1 0 0,-1-1 1 0 0,1 0 0 0 0,-1 0 0 0 0,0 0 0 0 0,1 1-1 0 0,-1-1 1 0 0,0 2-2 0 0,1 1 5 0 0,4 197-116 0 0,16-165-1374 0 0,-8-31-1719 0 0,2-5-3591 0 0,-9-1-821 0 0</inkml:trace>
  <inkml:trace contextRef="#ctx0" brushRef="#br0" timeOffset="2518.02">3446 701 4369 0 0,'0'0'2292'0'0,"0"0"-922"0"0,0 0-344 0 0,0 0 187 0 0,0 0 245 0 0,0 0 86 0 0,0 0-210 0 0,0 0-321 0 0,0 0-210 0 0,0 0-123 0 0,0 0-52 0 0,0 0-53 0 0,0 0-73 0 0,11 35-114 0 0,32 111-99 0 0,-32-44 105 0 0,-13-73-339 0 0,0-1 0 0 0,-2 1 0 0 0,-1-1 0 0 0,-1 0 0 0 0,-2-1 1 0 0,-1 1-1 0 0,0-2 0 0 0,-8 12-55 0 0,13-29 31 0 0,0 0 0 0 0,-1-1 0 0 0,0 0 0 0 0,0 1 0 0 0,-1-2 0 0 0,0 1 0 0 0,-1-1 0 0 0,1 0 0 0 0,-2 0 0 0 0,1-1 0 0 0,-2 1-31 0 0,9-6 10 0 0,-1-1-1 0 0,1 1 1 0 0,0-1-1 0 0,-1 0 0 0 0,1 1 1 0 0,-1-1-1 0 0,1 1 0 0 0,-1-1 1 0 0,1 0-1 0 0,-1 0 0 0 0,1 1 1 0 0,-1-1-1 0 0,0 0 1 0 0,1 0-1 0 0,-1 0 0 0 0,1 1 1 0 0,-1-1-1 0 0,0 0 0 0 0,1 0 1 0 0,-1 0-1 0 0,0 0 1 0 0,1 0-1 0 0,-1 0 0 0 0,1 0 1 0 0,-1 0-1 0 0,0-1 0 0 0,1 1 1 0 0,-1 0-1 0 0,1 0 1 0 0,-1 0-1 0 0,1-1 0 0 0,-1 1 1 0 0,0 0-1 0 0,1-1 0 0 0,-1 1 1 0 0,1 0-1 0 0,-1-1 1 0 0,1 1-1 0 0,0-1 0 0 0,-1 1 1 0 0,1-1-1 0 0,-1 1 0 0 0,1-1 1 0 0,0 1-1 0 0,-1-1 0 0 0,1 1 1 0 0,0-1-1 0 0,0 1 1 0 0,-1-1-1 0 0,1 1 0 0 0,0-1 1 0 0,0 0-1 0 0,0 1 0 0 0,0-1 1 0 0,0 1-1 0 0,0-1 1 0 0,0 0-1 0 0,0 1-9 0 0,0-43-26 0 0,1 37 33 0 0,2-10-12 0 0,1 0 1 0 0,1 1 0 0 0,0-1-1 0 0,1 1 1 0 0,1 1 0 0 0,0-1-1 0 0,1 1 1 0 0,0 0 0 0 0,5-4 4 0 0,6-14-1 0 0,13-24-4 0 0,3 2 0 0 0,2 1 0 0 0,3 2 0 0 0,11-9 5 0 0,-41 47 8 0 0,2 1 1 0 0,-1 1-1 0 0,2 0 1 0 0,-1 1-1 0 0,1 0 1 0 0,1 1 0 0 0,0 0-1 0 0,0 1 1 0 0,1 1-1 0 0,0 0 1 0 0,0 1 0 0 0,0 0-1 0 0,1 2 1 0 0,0 0-1 0 0,0 0 1 0 0,0 2 0 0 0,0 0-1 0 0,9 0-8 0 0,-22 3 21 0 0,0-1 0 0 0,0 1-1 0 0,0 0 1 0 0,-1 0 0 0 0,1 0 0 0 0,0 0-1 0 0,-1 1 1 0 0,1-1 0 0 0,-1 1 0 0 0,0 0-1 0 0,1 0 1 0 0,-1-1 0 0 0,0 1 0 0 0,0 1 0 0 0,0-1-1 0 0,0 0 1 0 0,-1 0 0 0 0,1 1 0 0 0,-1-1-1 0 0,1 1 1 0 0,-1-1 0 0 0,0 1 0 0 0,0 0-1 0 0,0-1 1 0 0,0 1 0 0 0,0 0 0 0 0,-1 0-1 0 0,1 0 1 0 0,-1 0 0 0 0,0-1 0 0 0,0 2-21 0 0,-8 92 543 0 0,4-81-508 0 0,0-1 0 0 0,-1 0 1 0 0,-1 0-1 0 0,0 0 0 0 0,-1 0 0 0 0,-1-1 0 0 0,0 0 0 0 0,0-1 0 0 0,-2 0 1 0 0,1 0-1 0 0,-1-1 0 0 0,-1 0 0 0 0,0-1 0 0 0,-1 0 0 0 0,0-1 0 0 0,0 0 0 0 0,-1-1 1 0 0,0 0-1 0 0,0-1 0 0 0,-1-1 0 0 0,0 0 0 0 0,0 0 0 0 0,-3-1-35 0 0,-106 6-1036 0 0,120-11 881 0 0,-1 0-1 0 0,1 0 1 0 0,0 0-1 0 0,0-1 1 0 0,0 0 0 0 0,-1 1-1 0 0,1-1 1 0 0,0-1-1 0 0,0 1 1 0 0,0 0-1 0 0,1-1 1 0 0,-1 1 0 0 0,0-1-1 0 0,0 0 1 0 0,1 0-1 0 0,-1 0 1 0 0,1 0-1 0 0,0 0 1 0 0,-1-1 0 0 0,1 1-1 0 0,0-1 1 0 0,0 0-1 0 0,1 1 1 0 0,-1-1 0 0 0,1 0-1 0 0,-1 0 1 0 0,0-3 155 0 0,0 1-874 0 0,0-1 1 0 0,1 1-1 0 0,0-1 1 0 0,0 0-1 0 0,0 0 1 0 0,1 1-1 0 0,0-1 1 0 0,0 0 0 0 0,0 0-1 0 0,1 1 1 0 0,-1-1-1 0 0,2 0 1 0 0,-1 1-1 0 0,0-1 1 0 0,2-1 873 0 0,4-9-4940 0 0</inkml:trace>
  <inkml:trace contextRef="#ctx0" brushRef="#br0" timeOffset="2770.934">4286 93 10690 0 0,'0'0'1302'0'0,"0"0"-489"0"0,0 0-38 0 0,0 0 359 0 0,0 0 347 0 0,0 0 124 0 0,0 0-192 0 0,0 0-367 0 0,0 0-298 0 0,-4 33-197 0 0,-11 107-152 0 0,-24 63 638 0 0,-16 201-2444 0 0,50-385-2341 0 0,3-16-1139 0 0,0-2-3833 0 0,2-1 4488 0 0</inkml:trace>
  <inkml:trace contextRef="#ctx0" brushRef="#br0" timeOffset="3065.745">4304 822 0 0 0,'0'0'388'0'0,"0"0"916"0"0,0 0 402 0 0,0 0 226 0 0,0 0 214 0 0,0 0 65 0 0,0 0-86 0 0,0 0-141 0 0,32 16-175 0 0,100 48-194 0 0,-57-47 394 0 0,-60-18-1467 0 0,-4 1-383 0 0,0-1 0 0 0,1 0 1 0 0,-1-1-1 0 0,0 0 0 0 0,-1-1 0 0 0,1 0 1 0 0,0 0-1 0 0,-1-1 0 0 0,0-1 0 0 0,0 0 1 0 0,0 0-1 0 0,0-1 0 0 0,-1 0 0 0 0,0-1 1 0 0,0 1-1 0 0,-1-2 0 0 0,0 0 0 0 0,0 0 1 0 0,-1 0-1 0 0,0-1 0 0 0,0 0 0 0 0,-1 0 1 0 0,0 0-1 0 0,-1-1 0 0 0,0 0 0 0 0,0 0 1 0 0,-1-1-1 0 0,-1 1 0 0 0,0-1 0 0 0,0 0 1 0 0,-1 0-1 0 0,0 0 0 0 0,-1 0 0 0 0,0-2-159 0 0,-1 10-23 0 0,0-1 0 0 0,0 1 0 0 0,-1 0-1 0 0,1 0 1 0 0,-1-1 0 0 0,0 1 0 0 0,0 0 0 0 0,0 0-1 0 0,0 0 1 0 0,-1 0 0 0 0,1 0 0 0 0,-1 0-1 0 0,0 0 1 0 0,0 1 0 0 0,0-1 0 0 0,0 1-1 0 0,0-1 1 0 0,0 1 0 0 0,-1 0 0 0 0,1-1 0 0 0,-1 1-1 0 0,0 1 1 0 0,1-1 0 0 0,-1 0 0 0 0,0 1-1 0 0,0-1 1 0 0,0 1 0 0 0,0 0 0 0 0,0 0-1 0 0,-1 0 1 0 0,1 0 0 0 0,0 1 0 0 0,-1-1 23 0 0,-4 0-80 0 0,-1 0 1 0 0,0 0-1 0 0,-1 1 1 0 0,1 0 0 0 0,0 1-1 0 0,0-1 1 0 0,0 2-1 0 0,1-1 1 0 0,-1 2-1 0 0,0-1 1 0 0,-7 4 79 0 0,-2 2-83 0 0,1 2 1 0 0,0 0-1 0 0,1 1 1 0 0,0 0-1 0 0,1 1 0 0 0,0 1 1 0 0,1 0-1 0 0,1 2 1 0 0,0-1-1 0 0,0 1 0 0 0,2 1 1 0 0,0 0-1 0 0,1 1 1 0 0,0 0-1 0 0,-1 7 83 0 0,7-17-88 0 0,0 0 1 0 0,1 0-1 0 0,0 1 1 0 0,1-1-1 0 0,0 1 0 0 0,0-1 1 0 0,0 1-1 0 0,1 0 1 0 0,1 0-1 0 0,-1 0 0 0 0,1 0 1 0 0,0-1-1 0 0,1 1 0 0 0,0 0 1 0 0,0 0-1 0 0,0 0 1 0 0,1-1-1 0 0,1 1 0 0 0,-1-1 1 0 0,1 1-1 0 0,0-1 0 0 0,1 0 1 0 0,0 0-1 0 0,0-1 1 0 0,0 1-1 0 0,1-1 0 0 0,0 0 1 0 0,0 0-1 0 0,1 0 1 0 0,1 1 87 0 0,8 2-407 0 0,1 0 1 0 0,0 0 0 0 0,1-2-1 0 0,-1 0 1 0 0,1-1-1 0 0,1-1 1 0 0,-1 0 0 0 0,1-1-1 0 0,0-1 1 0 0,0-1 0 0 0,0 0-1 0 0,7-2 407 0 0,79 2-9200 0 0,-97-2 8184 0 0,16 0-3569 0 0</inkml:trace>
  <inkml:trace contextRef="#ctx0" brushRef="#br0" timeOffset="4039.733">5611 336 2665 0 0,'0'0'1217'0'0,"0"0"-559"0"0,0 0-312 0 0,0 0 148 0 0,0 0 439 0 0,0 0 438 0 0,0 0 218 0 0,0 0 4 0 0,0 0-122 0 0,0 0-142 0 0,0 0-112 0 0,0 0-105 0 0,38-2-138 0 0,118-8-149 0 0,-148 10-739 0 0,-1-1 0 0 0,1 0 0 0 0,-1 0 0 0 0,0 0 0 0 0,1-1 0 0 0,-1 0 0 0 0,0-1 0 0 0,0 1 0 0 0,0-1 0 0 0,0-1 0 0 0,-1 1 0 0 0,3-3-86 0 0,7-4 203 0 0,17-9-4 0 0,-1-1-1 0 0,-1-1 0 0 0,0-2 0 0 0,-2-1 0 0 0,-1-2 0 0 0,-1 0 0 0 0,14-20-198 0 0,-9-3 762 0 0,-32 49-641 0 0,0 5-163 0 0,-27 139-61 0 0,7 1 0 0 0,3 53 103 0 0,11-82-263 0 0,-5-1 1 0 0,-11 40 262 0 0,19-140-151 0 0,0 0 1 0 0,-1 0-1 0 0,0-1 1 0 0,-1 1-1 0 0,-1-1 1 0 0,0-1-1 0 0,-1 1 1 0 0,0-1-1 0 0,-1 0 1 0 0,-1-1-1 0 0,0 1 1 0 0,-1-2 0 0 0,0 1-1 0 0,0-2 1 0 0,-1 1-1 0 0,-1-1 1 0 0,0-1-1 0 0,-11 7 151 0 0,7-7-120 0 0,-1-1-1 0 0,0 0 0 0 0,0-1 1 0 0,0-1-1 0 0,-1-1 1 0 0,0 0-1 0 0,0-1 0 0 0,-1-1 1 0 0,1-1-1 0 0,-1-1 1 0 0,1 0-1 0 0,-12-2 121 0 0,26 1 21 0 0,0-1 0 0 0,-1 1 0 0 0,1-1 0 0 0,0 0-1 0 0,0 0 1 0 0,0-1 0 0 0,-1 1 0 0 0,2-1 0 0 0,-1 0 0 0 0,0 0 0 0 0,0 0 0 0 0,1-1-1 0 0,-1 1 1 0 0,1-1 0 0 0,-1 0 0 0 0,1 0 0 0 0,0 0 0 0 0,0 0 0 0 0,1 0-1 0 0,-1-1 1 0 0,1 1 0 0 0,-1-1 0 0 0,1 0 0 0 0,0 0 0 0 0,1 0 0 0 0,-1 0 0 0 0,1 0-1 0 0,-1 0 1 0 0,1 0 0 0 0,0 0 0 0 0,1-1 0 0 0,-1 1 0 0 0,1 0 0 0 0,0-1-1 0 0,0 1 1 0 0,0 0 0 0 0,1 0 0 0 0,-1-1 0 0 0,1 1 0 0 0,0 0 0 0 0,0 0-1 0 0,1 0 1 0 0,-1 0 0 0 0,1 0 0 0 0,2-4-21 0 0,20-26 169 0 0,2 1 1 0 0,1 2-1 0 0,2 1 1 0 0,1 0-1 0 0,1 3 0 0 0,1 0 1 0 0,1 2-1 0 0,2 2 0 0 0,0 1 1 0 0,33-14-170 0 0,-34 18-94 0 0,0 2 0 0 0,0 2 0 0 0,2 1 0 0 0,0 2 0 0 0,16-2 94 0 0,48-6-3608 0 0,-32 15-7976 0 0,-54 4 8243 0 0</inkml:trace>
  <inkml:trace contextRef="#ctx0" brushRef="#br0" timeOffset="4297.899">6686 605 848 0 0,'0'0'3597'0'0,"0"0"-1307"0"0,0 0-481 0 0,0 0-16 0 0,0 0-25 0 0,0 0-151 0 0,0 0-281 0 0,0 0-324 0 0,0 0-280 0 0,0 0-236 0 0,-30 33-165 0 0,-94 101-134 0 0,121-132-190 0 0,0 0-1 0 0,0 0 0 0 0,0 1 0 0 0,0-1 0 0 0,1 1 0 0 0,-1 0 0 0 0,1 0 0 0 0,0 0 0 0 0,0 0 0 0 0,0 0 0 0 0,0 0 0 0 0,1 0 1 0 0,-1 0-1 0 0,1 1 0 0 0,-1-1 0 0 0,1 1 0 0 0,1-1 0 0 0,-1 1 0 0 0,0 0 0 0 0,1-1 0 0 0,0 3-6 0 0,0 5 15 0 0,-1-6 12 0 0,1 1 1 0 0,0-1-1 0 0,0 1 0 0 0,0-1 0 0 0,0 1 1 0 0,1-1-1 0 0,0 0 0 0 0,0 1 0 0 0,0-1 0 0 0,1 0 1 0 0,0 1-1 0 0,0-1 0 0 0,0 0 0 0 0,0 0 1 0 0,1-1-1 0 0,0 1 0 0 0,0 0 0 0 0,0-1 1 0 0,1 0-1 0 0,0 0 0 0 0,-1 0 0 0 0,1 0 1 0 0,1 0-1 0 0,-1-1 0 0 0,0 0 0 0 0,1 0 0 0 0,0 0 1 0 0,0 0-1 0 0,0-1 0 0 0,0 0 0 0 0,0 0-27 0 0,1-1 124 0 0,1 0-1 0 0,-1 0 0 0 0,1 0 1 0 0,0-1-1 0 0,-1 0 1 0 0,1-1-1 0 0,0 1 0 0 0,-1-1 1 0 0,1-1-1 0 0,-1 1 0 0 0,1-1 1 0 0,-1 0-1 0 0,0 0 0 0 0,0-1 1 0 0,0 0-1 0 0,0 0 1 0 0,0 0-1 0 0,-1-1 0 0 0,1 0 1 0 0,-1 0-1 0 0,0 0 0 0 0,0-1 1 0 0,2-3-124 0 0,4-3 144 0 0,0-1 0 0 0,-1 0 0 0 0,-1 0-1 0 0,0-1 1 0 0,-1-1 0 0 0,0 1 0 0 0,-1-1 0 0 0,0-1 0 0 0,2-7-144 0 0,-5 10-126 0 0,0 1 1 0 0,-1-1-1 0 0,0 0 0 0 0,0 0 0 0 0,-1 0 0 0 0,-1 0 0 0 0,0 0 1 0 0,-1 0-1 0 0,0-1 0 0 0,-1 1 0 0 0,0 0 0 0 0,-1 0 0 0 0,-1 0 1 0 0,0 0-1 0 0,0 0 0 0 0,-1 1 0 0 0,-5-11 126 0 0,-13 7-4374 0 0,4 15-4325 0 0,12 3 965 0 0</inkml:trace>
  <inkml:trace contextRef="#ctx0" brushRef="#br0" timeOffset="4539.986">7014 1010 6489 0 0,'0'0'1925'0'0,"0"0"-66"0"0,0 0 157 0 0,0 0 1 0 0,0 0-232 0 0,0 0-360 0 0,0 0-356 0 0,0 0-221 0 0,0 0-129 0 0,0 0-121 0 0,8-36-123 0 0,24-111-90 0 0,9 24 227 0 0,-33 108-673 0 0,0 0-1 0 0,1 1 1 0 0,0 0-1 0 0,2 0 0 0 0,-1 1 1 0 0,2 0-1 0 0,0 1 1 0 0,0 0-1 0 0,1 1 1 0 0,0 1-1 0 0,11-7 62 0 0,63-13-7669 0 0,-75 29 1879 0 0,-4 1-2296 0 0</inkml:trace>
  <inkml:trace contextRef="#ctx0" brushRef="#br0" timeOffset="5227.016">8117 123 1832 0 0,'0'0'3936'0'0,"0"0"-2004"0"0,0 0-794 0 0,0 0-50 0 0,0 0 222 0 0,0 0 254 0 0,0 0 72 0 0,0 0-166 0 0,0 0-306 0 0,0 0-271 0 0,0 0-197 0 0,0 32-106 0 0,3 103-32 0 0,-15 173 1666 0 0,-41 67-1784 0 0,35-327-1284 0 0,6-53-7559 0 0,8-5-1207 0 0,4 3 5996 0 0</inkml:trace>
  <inkml:trace contextRef="#ctx0" brushRef="#br0" timeOffset="5522.048">7701 145 768 0 0,'0'0'2433'0'0,"0"0"-754"0"0,0 0-214 0 0,0 0 180 0 0,0 0 183 0 0,0 0-21 0 0,0 0-312 0 0,0 0-452 0 0,0 0-359 0 0,0 0-140 0 0,0 0 6 0 0,0 0 55 0 0,20-9 71 0 0,69-25 23 0 0,9 21 767 0 0,-67 13-1110 0 0,512-28 1426 0 0,-363 13-3648 0 0,-1-3-3319 0 0,-139 13-801 0 0,-11 2-2502 0 0</inkml:trace>
  <inkml:trace contextRef="#ctx0" brushRef="#br0" timeOffset="11160.024">0 1540 0 0 0,'0'0'611'0'0,"34"-3"98"0"0,106-12-14 0 0,62 11 2066 0 0,-13 6-1169 0 0,326-11-60 0 0,-148-13-567 0 0,149-3 370 0 0,326-35 594 0 0,-527 51-432 0 0,69 17-1497 0 0,74-11 1453 0 0,207-26-233 0 0,-121 25-286 0 0,-73 7-238 0 0,310-6-250 0 0,-323-16-105 0 0,-132-5-153 0 0,-6 5-107 0 0,-3-3-11 0 0,-113 18-48 0 0,-130 12-609 0 0,-47 5-9246 0 0,-24-12 1696 0 0</inkml:trace>
  <inkml:trace contextRef="#ctx0" brushRef="#br0" timeOffset="13456.723">8849 749 6441 0 0,'0'0'1227'0'0,"0"0"-460"0"0,0 0-455 0 0,0 0-74 0 0,0 0 354 0 0,0 0 476 0 0,0 0 334 0 0,0 0 53 0 0,0 0-274 0 0,0 0-402 0 0,0 0-352 0 0,0 4-214 0 0,-2 5-793 0 0,1 23 1370 0 0,5-25-3959 0 0,6-4-3725 0 0,-6-3 645 0 0</inkml:trace>
  <inkml:trace contextRef="#ctx0" brushRef="#br0" timeOffset="13706.904">8908 281 11891 0 0,'0'0'-72'0'0,"0"0"-313"0"0,0 0-223 0 0,0 0 0 0 0,0 0 72 0 0,0 0-120 0 0,0 0-504 0 0,0 0-921 0 0,0 0-1247 0 0,0 0 871 0 0</inkml:trace>
</inkml:ink>
</file>

<file path=ppt/ink/ink5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5.3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0 7618 0 0,'0'0'1807'0'0,"0"0"-255"0"0,0 0-32 0 0,0 0 13 0 0,0 0-130 0 0,0 0-284 0 0,0 0-337 0 0,0 0-275 0 0,0 0-203 0 0,0 0-130 0 0,0 0-116 0 0,0 0-70 0 0,0 0-41 0 0,-22 14-27 0 0,-67 41-20 0 0,68-27-70 0 0,23-26 141 0 0,60 46-428 0 0,-29-29 366 0 0,-28-17 93 0 0,0 0-1 0 0,0 0 0 0 0,0 0 0 0 0,0 0 0 0 0,0 1 0 0 0,-1 0 0 0 0,1 0 0 0 0,-1 0 0 0 0,0 1 0 0 0,0 0 0 0 0,0-1 0 0 0,0 1 0 0 0,-1 0 0 0 0,0 1 0 0 0,0-1 0 0 0,0 1 0 0 0,0-1 0 0 0,0 1 0 0 0,-1 0 0 0 0,0 0 1 0 0,0 0-1 0 0,-1 0 0 0 0,1 0 0 0 0,-1 1 0 0 0,0 1-1 0 0,-1-2 37 0 0,0 0 0 0 0,0-1 0 0 0,0 1 0 0 0,-1-1 0 0 0,0 1 0 0 0,0-1 0 0 0,0 1 0 0 0,-1-1 0 0 0,1 0 0 0 0,-1 0 0 0 0,0 1 0 0 0,0-1 0 0 0,-1-1 0 0 0,1 1 0 0 0,-1 0 0 0 0,0 0 0 0 0,0-1 0 0 0,0 0 0 0 0,0 1 0 0 0,-1-1 0 0 0,1 0 0 0 0,-1-1 0 0 0,0 1 0 0 0,0-1 0 0 0,0 0 0 0 0,0 1 0 0 0,-4 0-37 0 0,-3 1-245 0 0,1 0 0 0 0,-1-1 0 0 0,0 0 0 0 0,0 0-1 0 0,0-2 1 0 0,0 1 0 0 0,0-1 0 0 0,-1-1 0 0 0,1 0 0 0 0,0-1 0 0 0,-10-1 245 0 0,7-3-3361 0 0,7-1-3169 0 0,4 3 706 0 0</inkml:trace>
</inkml:ink>
</file>

<file path=ppt/ink/ink5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5.7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7650 0 0,'0'0'1152'0'0,"0"0"-479"0"0,0 0-179 0 0,0 0 255 0 0,0 0 368 0 0,0 0 232 0 0,0 0 31 0 0,0 0-153 0 0,0 0-209 0 0,0 0-193 0 0,0 0-119 0 0,11 36-106 0 0,35 113-119 0 0,-26-36 234 0 0,-13-27-454 0 0,-4-1 0 0 0,-4 1 0 0 0,-6 33-261 0 0,7-113-126 0 0,-1 1 1 0 0,0-1-1 0 0,0 1 0 0 0,0-1 0 0 0,-1 0 1 0 0,0 1-1 0 0,0-1 0 0 0,-1 0 0 0 0,1 0 1 0 0,-1 0-1 0 0,-1-1 0 0 0,1 1 1 0 0,-1-1-1 0 0,-1 2 126 0 0,-3-3-2782 0 0,1-7-8087 0 0,5 2 5361 0 0</inkml:trace>
  <inkml:trace contextRef="#ctx0" brushRef="#br0" timeOffset="266.141">295 258 6097 0 0,'0'0'1479'0'0,"0"0"-317"0"0,0 0-7 0 0,0 0 204 0 0,0 0 130 0 0,0 0-75 0 0,0 0-248 0 0,0 0-249 0 0,-32 22-187 0 0,-95 68-154 0 0,79-55 264 0 0,47-33-812 0 0,1 0 1 0 0,0-1-1 0 0,0 1 1 0 0,0 0-1 0 0,0-1 1 0 0,0 1-1 0 0,0 0 1 0 0,0-1 0 0 0,0 1-1 0 0,1 0 1 0 0,-1-1-1 0 0,1 1 1 0 0,-1-1-1 0 0,1 1 1 0 0,-1-1-1 0 0,1 1 1 0 0,0-1-1 0 0,0 1 1 0 0,0-1-1 0 0,0 0 1 0 0,0 1-1 0 0,0-1 1 0 0,0 0-1 0 0,0 0 1 0 0,1 0-1 0 0,-1 0 1 0 0,0 0-1 0 0,1 0 1 0 0,-1 0-1 0 0,1 0 1 0 0,-1-1-1 0 0,1 1 1 0 0,-1 0-1 0 0,1-1 1 0 0,0 1-1 0 0,-1-1 1 0 0,1 0-1 0 0,-1 0 1 0 0,1 1-1 0 0,0-1 1 0 0,-1 0-1 0 0,1 0-28 0 0,10 5 193 0 0,-1-1-90 0 0,0 0 0 0 0,0 1 1 0 0,-1 1-1 0 0,0 0 1 0 0,0 0-1 0 0,0 1 0 0 0,-1 0 1 0 0,0 1-1 0 0,0 0 0 0 0,-1 1 1 0 0,0-1-1 0 0,0 1 1 0 0,-1 1-1 0 0,-1 0 0 0 0,1 0 1 0 0,-1 0-1 0 0,0 2-103 0 0,21 43 120 0 0,2-50-3820 0 0,-11-7-6728 0 0,-13-1 2905 0 0</inkml:trace>
</inkml:ink>
</file>

<file path=ppt/ink/ink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5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4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10754 0 0,'0'0'1429'0'0,"0"0"-752"0"0,0 0-436 0 0,0 0-98 0 0,0 0 95 0 0,0 0 200 0 0,0 0 169 0 0,0 0 75 0 0,0 0-17 0 0,0 0-89 0 0,0 0-106 0 0,-4 26-108 0 0,-12 83-67 0 0,5 113 481 0 0,13-153-650 0 0,-1 249-1863 0 0,-17-257-1862 0 0,-1-24-4440 0 0,14-29 2935 0 0</inkml:trace>
  <inkml:trace contextRef="#ctx0" brushRef="#br0" timeOffset="399.404">1 93 8546 0 0,'0'0'656'0'0,"0"0"-275"0"0,0 0-85 0 0,0 0 250 0 0,0 0 294 0 0,0 0 136 0 0,0 0-49 0 0,0 0-185 0 0,0 0-194 0 0,32-11-85 0 0,108-33-61 0 0,-132 41-350 0 0,1 0 0 0 0,0 1 0 0 0,0 0 0 0 0,0 1 0 0 0,0 0 0 0 0,0 0 0 0 0,0 1-1 0 0,0 0 1 0 0,0 1 0 0 0,0 0 0 0 0,3 1-52 0 0,6 1 96 0 0,22 2 55 0 0,-1 2 0 0 0,0 1 0 0 0,0 2 0 0 0,0 2 0 0 0,-2 2 1 0 0,0 1-1 0 0,34 20-151 0 0,-62-30 15 0 0,1 1 1 0 0,-1 0 0 0 0,-1 0-1 0 0,1 1 1 0 0,-1 1 0 0 0,0-1 0 0 0,-1 1-1 0 0,0 1 1 0 0,0-1 0 0 0,-1 1-1 0 0,0 0 1 0 0,0 0 0 0 0,-1 1-1 0 0,0 0 1 0 0,-1 0 0 0 0,0 0 0 0 0,-1 1-1 0 0,0-1 1 0 0,0 1 0 0 0,-1-1-1 0 0,-1 1 1 0 0,0 4-16 0 0,0-2 51 0 0,-1-1-1 0 0,-1 1 1 0 0,0-1-1 0 0,-1 1 0 0 0,0-1 1 0 0,-1 0-1 0 0,0 0 1 0 0,-1 0-1 0 0,-1 0 1 0 0,0 0-1 0 0,0-1 1 0 0,-1 0-1 0 0,0 0 1 0 0,-6 7-51 0 0,-11 11 32 0 0,-1 0 0 0 0,-2-1 0 0 0,-1-2 0 0 0,-1 0 0 0 0,0-2 0 0 0,-2-2 0 0 0,-1 0 0 0 0,-1-2 0 0 0,-1-1 0 0 0,0-2 0 0 0,-1-1 0 0 0,-1-2 0 0 0,-29 8-32 0 0,-55-6-1314 0 0,118-16 1204 0 0,1 0 1 0 0,-1 0-1 0 0,0 0 0 0 0,1 0 0 0 0,-1 0 0 0 0,1 0 0 0 0,-1 0 0 0 0,0 0 1 0 0,1 0-1 0 0,-1 0 0 0 0,1 0 0 0 0,-1-1 0 0 0,1 1 0 0 0,-1 0 0 0 0,0 0 1 0 0,1-1-1 0 0,-1 1 0 0 0,1 0 0 0 0,-1-1 0 0 0,1 1 0 0 0,-1 0 0 0 0,1-1 1 0 0,0 1-1 0 0,-1-1 0 0 0,1 1 0 0 0,-1-1 0 0 0,1 1 0 0 0,0-1 0 0 0,-1 1 0 0 0,1-1 1 0 0,0 1-1 0 0,0-1 0 0 0,-1 1 0 0 0,1-1 0 0 0,0 1 0 0 0,0-1 0 0 0,0 0 1 0 0,0 1-1 0 0,0-1 0 0 0,0 1 0 0 0,0-1 0 0 0,0 0 0 0 0,0 1 0 0 0,0-1 1 0 0,0 1-1 0 0,0-1 0 0 0,0 0 0 0 0,0 1 0 0 0,1-1 0 0 0,-1 1 0 0 0,0-1 1 0 0,0 1-1 0 0,1-1 0 0 0,-1 1 0 0 0,0-1 0 0 0,1 1 0 0 0,-1-1 0 0 0,1 1 0 0 0,-1-1 1 0 0,1 1 109 0 0,23-31-7702 0 0,-10 19 5233 0 0,-4 1 2029 0 0</inkml:trace>
  <inkml:trace contextRef="#ctx0" brushRef="#br0" timeOffset="674.454">912 619 2104 0 0,'0'0'2124'0'0,"0"0"-507"0"0,0 0-251 0 0,0 0 13 0 0,0 0 36 0 0,0 0-110 0 0,0 0-220 0 0,0 0-319 0 0,0 0-313 0 0,0 0-195 0 0,0 0-112 0 0,0 0-68 0 0,0 0-56 0 0,4 31-50 0 0,12 92-99 0 0,-8-93-625 0 0,1-33-2981 0 0,-6-5-1950 0 0,-1 1 1888 0 0</inkml:trace>
  <inkml:trace contextRef="#ctx0" brushRef="#br0" timeOffset="823.867">914 236 9410 0 0,'0'0'1224'0'0,"0"0"-784"0"0,0 0-720 0 0,0 0-336 0 0,0 0 0 0 0,0 0 112 0 0,0 0 88 0 0,0 0-8 0 0,0 0-560 0 0,0 0-1193 0 0,0 0-1200 0 0,0 0 1697 0 0</inkml:trace>
</inkml:ink>
</file>

<file path=ppt/ink/ink5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9.8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1 513 0 0 0,'0'0'1491'0'0,"0"0"-29"0"0,0 0-185 0 0,0 0-178 0 0,20-7-165 0 0,66-22-79 0 0,-75 25-522 0 0,0-1 1 0 0,0 1 0 0 0,-1-2 0 0 0,0 0 0 0 0,1 0 0 0 0,-2-1-1 0 0,1 0 1 0 0,-1-1 0 0 0,3-3-334 0 0,14-12 636 0 0,-4 8-373 0 0,-1-2 0 0 0,-1 0-1 0 0,-1-1 1 0 0,-1-1-1 0 0,0-1 1 0 0,-1-1 0 0 0,-1 0-1 0 0,-2-1 1 0 0,0-1 0 0 0,-1 0-1 0 0,-1 0 1 0 0,-1-2-1 0 0,-1 0-262 0 0,-9 23-34 0 0,1-1-1 0 0,-1 1 1 0 0,0-1-1 0 0,1 1 1 0 0,-1-1-1 0 0,-1 0 1 0 0,1 1-1 0 0,0-1 1 0 0,-1 0-1 0 0,1 1 1 0 0,-1-1-1 0 0,0 0 1 0 0,0 0-1 0 0,0 0 1 0 0,0 1-1 0 0,0-1 1 0 0,-1 0-1 0 0,1 0 1 0 0,-1 1-1 0 0,0-1 1 0 0,1 0-1 0 0,-1 1 1 0 0,-1-1-1 0 0,1 1 1 0 0,0-1-1 0 0,-1 1 1 0 0,1 0-1 0 0,-1-1 1 0 0,0 1-1 0 0,1 0 1 0 0,-1 0-1 0 0,0 0 1 0 0,0 0-1 0 0,-1 1 1 0 0,1-1-1 0 0,0 1 1 0 0,-1-1-1 0 0,1 1 1 0 0,-1 0-1 0 0,1-1 1 0 0,-1 1-1 0 0,1 1 1 0 0,-1-1-1 0 0,0 0 1 0 0,1 1-1 0 0,-1-1 1 0 0,-1 1 34 0 0,-3 0-103 0 0,0 0 1 0 0,0 1-1 0 0,0 0 1 0 0,0 0 0 0 0,0 1-1 0 0,0 0 1 0 0,1 0-1 0 0,-1 0 1 0 0,0 1 0 0 0,1 0-1 0 0,0 0 1 0 0,0 1-1 0 0,0 0 1 0 0,0 0 0 0 0,0 0-1 0 0,1 1 1 0 0,0-1-1 0 0,0 1 1 0 0,-3 4 102 0 0,7-8-7 0 0,-1 1 1 0 0,0 0-1 0 0,1 0 1 0 0,-1 0-1 0 0,1 0 1 0 0,-1 0-1 0 0,1 0 1 0 0,0 0-1 0 0,0 0 1 0 0,0 0-1 0 0,0 1 0 0 0,0-1 1 0 0,0 0-1 0 0,1 1 1 0 0,-1-1-1 0 0,1 0 1 0 0,0 1-1 0 0,-1-1 1 0 0,1 1-1 0 0,0-1 1 0 0,1 1-1 0 0,-1-1 0 0 0,0 0 1 0 0,1 1-1 0 0,-1-1 1 0 0,1 1-1 0 0,0-1 1 0 0,0 0-1 0 0,0 0 1 0 0,0 1-1 0 0,0-1 1 0 0,1 1 6 0 0,11 4 149 0 0,0-1 0 0 0,0 0 0 0 0,1-1 0 0 0,0 0 0 0 0,0-1 0 0 0,0-1 0 0 0,0 0 0 0 0,1-1 0 0 0,-1-1 0 0 0,1 0 0 0 0,-1-1 0 0 0,1 0 0 0 0,12-3-149 0 0,8 3 250 0 0,128-7 425 0 0,-161 9-621 0 0,0 0 0 0 0,-1 1 1 0 0,1-1-1 0 0,-1 0 1 0 0,0 1-1 0 0,1-1 0 0 0,-1 1 1 0 0,0-1-1 0 0,-1 1 1 0 0,1-1-1 0 0,0 1 1 0 0,-1 0-1 0 0,1-1 0 0 0,-1 1 1 0 0,0 0-1 0 0,0 0 1 0 0,0-1-1 0 0,0 1 1 0 0,-1 0-1 0 0,1-1 0 0 0,-1 1 1 0 0,0 0-1 0 0,1-1 1 0 0,-1 1-1 0 0,0-1 0 0 0,-1 2-54 0 0,-59 149 1065 0 0,53-100-1681 0 0,50-54-4351 0 0,9-24-4570 0 0,-39 21 8920 0 0</inkml:trace>
</inkml:ink>
</file>

<file path=ppt/ink/ink5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0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59 632 0 0,'0'0'2063'0'0,"0"0"-336"0"0,0 0-217 0 0,0 0 76 0 0,0 0 50 0 0,0 0-136 0 0,0 0-287 0 0,-13 32-320 0 0,-36 98-249 0 0,39-78 178 0 0,13-48-668 0 0,1-1 30 0 0,1 1-1 0 0,0-1 1 0 0,0 0-1 0 0,0 0 1 0 0,0-1-1 0 0,0 1 1 0 0,0-1-1 0 0,1 0 1 0 0,-1-1-1 0 0,1 1 1 0 0,-1-1-1 0 0,1 0 0 0 0,-1-1 1 0 0,1 1-1 0 0,0-1 1 0 0,0 0-1 0 0,-1-1 1 0 0,1 1-1 0 0,0-1 1 0 0,-1 0-1 0 0,1 0 1 0 0,-1-1-1 0 0,1 0 1 0 0,-1 0-1 0 0,0 0 1 0 0,0 0-1 0 0,0-1 0 0 0,0 0 1 0 0,0 0-1 0 0,0-1 1 0 0,-1 1-1 0 0,1-1 1 0 0,-1 0-1 0 0,0 0 1 0 0,3-4-184 0 0,-1 1 85 0 0,0 0 1 0 0,0 0-1 0 0,0-1 0 0 0,-1 0 1 0 0,-1 0-1 0 0,1 0 1 0 0,-1 0-1 0 0,-1 0 1 0 0,1-1-1 0 0,-1 0 0 0 0,-1 0 1 0 0,0 0-1 0 0,0 0 1 0 0,-1 0-1 0 0,0 0 0 0 0,0 0 1 0 0,-1-1-1 0 0,-1 1 1 0 0,1 0-1 0 0,-2-2-85 0 0,2 7-60 0 0,-1 0 0 0 0,0 1-1 0 0,0-1 1 0 0,0 0 0 0 0,0 1-1 0 0,-1-1 1 0 0,1 1 0 0 0,-1 0 0 0 0,0-1-1 0 0,0 1 1 0 0,0 0 0 0 0,0 0-1 0 0,-1 0 1 0 0,1 0 0 0 0,-1 1-1 0 0,0-1 1 0 0,0 1 0 0 0,0-1 0 0 0,0 1-1 0 0,0 0 1 0 0,0 0 0 0 0,-1 1-1 0 0,1-1 1 0 0,-1 1 0 0 0,1-1 0 0 0,-1 1-1 0 0,0 0 1 0 0,1 1 0 0 0,-1-1-1 0 0,-3 0 61 0 0,2 1-387 0 0,0 0-1 0 0,1 0 0 0 0,-1 0 0 0 0,0 0 1 0 0,1 1-1 0 0,-1 0 0 0 0,0 0 1 0 0,1 0-1 0 0,-1 0 0 0 0,1 1 0 0 0,0 0 1 0 0,-1 0-1 0 0,1 0 0 0 0,0 1 0 0 0,0-1 1 0 0,-1 2 387 0 0,-32 27-9177 0 0,28-22 3856 0 0</inkml:trace>
</inkml:ink>
</file>

<file path=ppt/ink/ink5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4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0 8234 0 0,'0'0'2198'0'0,"0"0"-589"0"0,0 0-511 0 0,0 0-97 0 0,0 0 2 0 0,0 0-41 0 0,0 0-149 0 0,0 0-205 0 0,0 0-167 0 0,0 0-101 0 0,0 0-96 0 0,0 0-76 0 0,0 0-40 0 0,-4 27-32 0 0,-16 124 44 0 0,12-85 137 0 0,7-54-5591 0 0,1-2-5714 0 0,0-11 8010 0 0</inkml:trace>
</inkml:ink>
</file>

<file path=ppt/ink/ink5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6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8866 0 0,'0'0'2384'0'0,"0"0"-631"0"0,0 0-297 0 0,0 0-112 0 0,0 0-215 0 0,0 0-273 0 0,0 0-440 0 0,0 0-368 0 0,0 0-296 0 0,0 0-176 0 0,0 0-8 0 0,0 0 24 0 0,0 0-25 0 0,0 0-183 0 0,-9 47-448 0 0,9-17-1088 0 0,0-8-1953 0 0,0-7-4265 0 0</inkml:trace>
</inkml:ink>
</file>

<file path=ppt/ink/ink5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0 276 6769 0 0,'0'0'1726'0'0,"0"0"-340"0"0,0 0 161 0 0,0 0 226 0 0,0 0 21 0 0,0 0-272 0 0,0 0-439 0 0,0 0-284 0 0,0 0-153 0 0,0 0-120 0 0,0 0-73 0 0,0 0-78 0 0,0 0-103 0 0,19-28-57 0 0,60-91-71 0 0,6-9 89 0 0,-85 128-260 0 0,0 1 0 0 0,1-1 1 0 0,-1 1-1 0 0,0-1 0 0 0,0 0 0 0 0,1 1 0 0 0,-1-1 0 0 0,0 1 0 0 0,0-1 1 0 0,1 0-1 0 0,-1 1 0 0 0,0-1 0 0 0,1 0 0 0 0,-1 0 0 0 0,1 1 0 0 0,-1-1 1 0 0,0 0-1 0 0,1 0 0 0 0,-1 0 0 0 0,1 1 0 0 0,-1-1 0 0 0,0 0 0 0 0,1 0 1 0 0,-1 0-1 0 0,1 0 0 0 0,-1 0 0 0 0,1 0 0 0 0,-1 0 0 0 0,1 0 0 0 0,-1 0 0 0 0,1 0 1 0 0,-1 0-1 0 0,0 0 0 0 0,1 0 0 0 0,-1 0 0 0 0,1 0 0 0 0,-1-1 0 0 0,1 1 1 0 0,-1 0-1 0 0,0 0 0 0 0,1 0 0 0 0,-1-1 0 0 0,1 1 0 0 0,-1 0 0 0 0,0-1 1 0 0,1 1-1 0 0,-1 0 0 0 0,0-1 0 0 0,0 1 0 0 0,1 0 0 0 0,-1-1 0 0 0,0 1 1 0 0,0 0-1 0 0,1-1 0 0 0,-1 1 0 0 0,0-1 27 0 0,1 55-49 0 0,-3-48 69 0 0,1-1 0 0 0,0 1 1 0 0,0 0-1 0 0,0 0 1 0 0,0-1-1 0 0,1 1 0 0 0,0 0 1 0 0,1 0-1 0 0,-1 0 1 0 0,1 0-1 0 0,0-1 0 0 0,0 1 1 0 0,1 0-1 0 0,0-1 1 0 0,0 1-1 0 0,0-1 1 0 0,1 1-1 0 0,-1-1 0 0 0,1 0 1 0 0,1 0-1 0 0,-1 0 1 0 0,1-1-1 0 0,0 1 0 0 0,0-1 1 0 0,0 0-1 0 0,0 0 1 0 0,1 0-1 0 0,-1-1 0 0 0,1 1 1 0 0,0-1-1 0 0,0 0 1 0 0,1-1-1 0 0,-1 1-20 0 0,1-5 133 0 0,-1 1 0 0 0,1-1 1 0 0,0-1-1 0 0,-1 1 0 0 0,0-1 0 0 0,1 0 0 0 0,-1 0 0 0 0,0 0 1 0 0,-1 0-1 0 0,1-1 0 0 0,-1 0 0 0 0,1 0 0 0 0,-1-1 0 0 0,0 1 1 0 0,-1-1-1 0 0,1 0 0 0 0,-1 0 0 0 0,0 0 0 0 0,0 0 0 0 0,0 0 1 0 0,-1-1-1 0 0,0 1 0 0 0,0-1 0 0 0,0 0 0 0 0,-1 1 0 0 0,0-1 1 0 0,0 0-1 0 0,0-2-133 0 0,7-42-107 0 0,-7 30-3031 0 0,-1 19 720 0 0,0 1-1523 0 0,0 0-2263 0 0,0 0-2100 0 0</inkml:trace>
</inkml:ink>
</file>

<file path=ppt/ink/ink5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167 92 0 0 0,'0'0'1652'0'0,"0"0"-33"0"0,0 0 239 0 0,0 0 363 0 0,0 0 148 0 0,0 0-183 0 0,0 0-384 0 0,0 0-343 0 0,0 0-263 0 0,0 0-164 0 0,0 0-119 0 0,0 0-152 0 0,0 0-169 0 0,6-14-118 0 0,13-45-129 0 0,-19 58-335 0 0,0 0 1 0 0,0 0-1 0 0,0 1 1 0 0,0-1-1 0 0,0 0 0 0 0,0 1 1 0 0,-1-1-1 0 0,1 0 1 0 0,0 0-1 0 0,0 1 1 0 0,-1-1-1 0 0,1 0 0 0 0,0 1 1 0 0,-1-1-1 0 0,1 0 1 0 0,0 1-1 0 0,-1-1 0 0 0,1 1 1 0 0,-1-1-1 0 0,1 1 1 0 0,-1-1-1 0 0,1 1 0 0 0,-1-1 1 0 0,0 1-1 0 0,1 0 1 0 0,-1-1-1 0 0,0 1 0 0 0,1 0 1 0 0,-1-1-1 0 0,0 1 1 0 0,1 0-1 0 0,-1 0 0 0 0,0-1 1 0 0,1 1-1 0 0,-1 0 1 0 0,0 0-1 0 0,0 0 0 0 0,1 0 1 0 0,-1 0-1 0 0,0 0 1 0 0,0 0-1 0 0,1 1 0 0 0,-1-1 1 0 0,0 0-1 0 0,1 0 1 0 0,-1 0-1 0 0,0 1 1 0 0,1-1-1 0 0,-1 0 0 0 0,0 1 1 0 0,1-1-1 0 0,-1 1-10 0 0,-3 0 41 0 0,-5 1-49 0 0,1 1 1 0 0,-1 0 0 0 0,1 0 0 0 0,-1 1-1 0 0,1 0 1 0 0,0 1 0 0 0,0 0 0 0 0,1 0-1 0 0,0 0 1 0 0,0 1 0 0 0,0 0 0 0 0,0 1 0 0 0,1 0-1 0 0,0 0 1 0 0,1 0 0 0 0,-1 0 0 0 0,2 1-1 0 0,-1 0 1 0 0,1 0 0 0 0,0 0 0 0 0,0 1 0 0 0,1-1-1 0 0,0 1 1 0 0,1 0 0 0 0,0 0 0 0 0,0 0-1 0 0,1 0 1 0 0,0 0 0 0 0,1 0 0 0 0,0 0-1 0 0,1 7 8 0 0,-2-14-3 0 0,1 1-1 0 0,0-1 1 0 0,0 1-1 0 0,0 0 1 0 0,1-1-1 0 0,-1 1 0 0 0,0-1 1 0 0,1 1-1 0 0,0-1 1 0 0,-1 0-1 0 0,1 1 0 0 0,0-1 1 0 0,0 0-1 0 0,1 1 1 0 0,-1-1-1 0 0,0 0 0 0 0,1 0 1 0 0,-1 0-1 0 0,1 0 1 0 0,0 0-1 0 0,0 0 0 0 0,0-1 1 0 0,-1 1-1 0 0,2-1 1 0 0,-1 1-1 0 0,0-1 1 0 0,0 0-1 0 0,0 1 0 0 0,1-1 1 0 0,-1 0-1 0 0,0-1 1 0 0,1 1-1 0 0,-1 0 0 0 0,1-1 1 0 0,-1 1-1 0 0,1-1 1 0 0,-1 0-1 0 0,1 0 0 0 0,0 0 4 0 0,9-1 68 0 0,0 0-1 0 0,0-2 1 0 0,0 1-1 0 0,0-1 1 0 0,-1-1-1 0 0,0 0 0 0 0,0-1 1 0 0,0 0-1 0 0,0 0 1 0 0,-1-1-1 0 0,1-1 0 0 0,-2 0 1 0 0,1 0-1 0 0,7-8-67 0 0,10-4 61 0 0,-2 1-13 0 0,-16 10-45 0 0,0 0 1 0 0,1 1-1 0 0,0 0 1 0 0,0 1 0 0 0,0 0-1 0 0,1 1 1 0 0,0 0 0 0 0,0 0-1 0 0,0 1 1 0 0,0 1 0 0 0,1 0-1 0 0,0 0 1 0 0,-1 1 0 0 0,1 1-1 0 0,9 0-3 0 0,-18 3-3 0 0,1 0 0 0 0,-1 0-1 0 0,0 1 1 0 0,1-1-1 0 0,-1 1 1 0 0,0 0 0 0 0,0 0-1 0 0,-1 0 1 0 0,1 1 0 0 0,-1-1-1 0 0,0 1 1 0 0,1-1-1 0 0,-1 1 1 0 0,-1 0 0 0 0,1-1-1 0 0,-1 1 1 0 0,1 0 0 0 0,-1 0-1 0 0,0 0 1 0 0,-1 1-1 0 0,1-1 1 0 0,-1 0 0 0 0,1 1 3 0 0,0 1-1 0 0,3 21 6 0 0,-1 1 0 0 0,-2-1 1 0 0,0 1-1 0 0,-2-1 0 0 0,-3 19-5 0 0,-7 37-29 0 0,-4-1-1 0 0,-21 63 30 0 0,12-46 35 0 0,19-76-7 0 0,-1 0 0 0 0,-1 1 0 0 0,-1-2 0 0 0,-1 1 0 0 0,-1-1 0 0 0,-1-1 0 0 0,-10 16-28 0 0,-39 11 579 0 0,59-47-559 0 0,0 0 1 0 0,-1-1-1 0 0,1 1 0 0 0,0 0 0 0 0,-1-1 0 0 0,1 1 0 0 0,-1-1 1 0 0,1 1-1 0 0,-1-1 0 0 0,1 0 0 0 0,-1 0 0 0 0,1 0 0 0 0,-1 0 1 0 0,1 0-1 0 0,-1 0 0 0 0,1 0 0 0 0,-1 0 0 0 0,1 0 0 0 0,-1-1 1 0 0,1 1-1 0 0,0-1 0 0 0,-1 1 0 0 0,1-1 0 0 0,-1 1 1 0 0,1-1-1 0 0,0 0 0 0 0,0 0 0 0 0,-1 0 0 0 0,1 1 0 0 0,0-1 1 0 0,0 0-1 0 0,0-1 0 0 0,0 1 0 0 0,0 0 0 0 0,0 0 0 0 0,0 0 1 0 0,0-1-1 0 0,1 1 0 0 0,-1 0 0 0 0,0-1 0 0 0,1 1 0 0 0,-1 0 1 0 0,1-1-1 0 0,0 1 0 0 0,-1-1 0 0 0,1 1 0 0 0,0-2-20 0 0,-3-14 12 0 0,1 1 0 0 0,1-1 0 0 0,1 1 0 0 0,1-1 0 0 0,0 0 0 0 0,1 1 0 0 0,0-1 0 0 0,2 1-1 0 0,0 0 1 0 0,0 0 0 0 0,2 0 0 0 0,6-13-12 0 0,100-176-352 0 0,3 38-1098 0 0,-74 114-2734 0 0,2 3-5437 0 0,-31 37 1635 0 0</inkml:trace>
</inkml:ink>
</file>

<file path=ppt/ink/ink5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3.3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329 302 2665 0 0,'0'0'1170'0'0,"0"0"-417"0"0,0 0 36 0 0,0 0 365 0 0,0 0 317 0 0,0 0 90 0 0,0 0-160 0 0,0 0-296 0 0,0 0-257 0 0,0 0-139 0 0,0 0-45 0 0,0 0 68 0 0,4-2 91 0 0,13-5 17 0 0,-13 5-47 0 0,-21 10 1154 0 0,-168 80-1350 0 0,99-37-555 0 0,86-50-53 0 0,0 0 0 0 0,0 0 0 0 0,0 0 0 0 0,0 0 0 0 0,0 0 0 0 0,1-1 0 0 0,-1 1 0 0 0,0 0 0 0 0,0 0 0 0 0,1 0 0 0 0,-1 0 0 0 0,0-1 0 0 0,1 1 0 0 0,-1 0 0 0 0,0 0 0 0 0,1-1 0 0 0,0 1 0 0 0,-1 0 0 0 0,1 0 0 0 0,-1-1 0 0 0,1 1 0 0 0,0-1 0 0 0,-1 1 0 0 0,1-1 0 0 0,0 1 0 0 0,-1-1 0 0 0,1 1 0 0 0,0-1 0 0 0,0 0 0 0 0,0 1 0 0 0,0-1 0 0 0,-1 0 0 0 0,1 1 0 0 0,0-1 0 0 0,0 0 0 0 0,0 0 0 0 0,0 0 0 0 0,0 0 0 0 0,0 0 0 0 0,-1 0 0 0 0,1 0 0 0 0,0 0 0 0 0,0-1 0 0 0,0 1 11 0 0,0 0-1 0 0,205 19 189 0 0,-205-19-181 0 0,0 0 1 0 0,1 0-1 0 0,-1 0 0 0 0,0 0 0 0 0,0 0 1 0 0,1 0-1 0 0,-1 0 0 0 0,0 0 1 0 0,0 0-1 0 0,0 1 0 0 0,1-1 1 0 0,-1 1-1 0 0,0-1 0 0 0,0 1 1 0 0,0-1-1 0 0,0 1 0 0 0,0-1 1 0 0,0 1-1 0 0,0 0 0 0 0,0 0 1 0 0,0-1-1 0 0,0 1 0 0 0,0 0 0 0 0,0 0 1 0 0,-1 0-1 0 0,1 0 0 0 0,0 0 1 0 0,-1 0-1 0 0,1 0 0 0 0,0 0 1 0 0,-1 1-1 0 0,1-1 0 0 0,-1 0 1 0 0,0 0-1 0 0,1 0 0 0 0,-1 0 1 0 0,0 1-1 0 0,0-1 0 0 0,0 0 1 0 0,0 0-1 0 0,0 1 0 0 0,0-1 0 0 0,0 0 1 0 0,0 0-1 0 0,-1 1 0 0 0,1-1 1 0 0,0 0-1 0 0,-1 0 0 0 0,1 0 1 0 0,-1 0-1 0 0,1 0 0 0 0,-1 1 1 0 0,1-1-1 0 0,-1 0 0 0 0,0 0-7 0 0,-46 56 458 0 0,-207 170-209 0 0,252-226-253 0 0,0 1 0 0 0,0-1 0 0 0,0 1 0 0 0,1-1 0 0 0,-1 1 0 0 0,0 0 0 0 0,1 0 0 0 0,-1 0 0 0 0,1 0 0 0 0,0 0 0 0 0,0 0 0 0 0,0 0 0 0 0,0 0 0 0 0,0 0 0 0 0,0 1 0 0 0,0-1 0 0 0,1 0 0 0 0,-1 1 0 0 0,1-1 0 0 0,0 0 0 0 0,-1 1 0 0 0,1-1 0 0 0,0 1 0 0 0,1-1 0 0 0,-1 0 0 0 0,0 1 0 0 0,1-1 0 0 0,-1 0 0 0 0,1 1 0 0 0,0-1 0 0 0,0 0 0 0 0,0 0 0 0 0,0 1 0 0 0,0-1 0 0 0,0 0 0 0 0,0 0 0 0 0,1 0 0 0 0,-1 0 0 0 0,1-1 0 0 0,-1 1 0 0 0,1 0 0 0 0,0-1 0 0 0,0 1 0 0 0,0-1 0 0 0,0 1 0 0 0,0-1 0 0 0,0 0 0 0 0,0 0 0 0 0,0 0 0 0 0,1 0 0 0 0,-1 0 0 0 0,0-1 0 0 0,0 1 0 0 0,1 0 4 0 0,13 2-54 0 0,-1 1-1 0 0,1-2 1 0 0,-1 0 0 0 0,1-1-1 0 0,0 0 1 0 0,0-1-1 0 0,-1-1 1 0 0,1-1-1 0 0,0 0 1 0 0,-1-1-1 0 0,1-1 1 0 0,-1 0-1 0 0,0-1 1 0 0,0 0-1 0 0,-1-2 1 0 0,0 1-1 0 0,0-2 1 0 0,0 0 0 0 0,1-2 54 0 0,26-41-3712 0 0,-26 11-4948 0 0,-9 28 1406 0 0</inkml:trace>
  <inkml:trace contextRef="#ctx0" brushRef="#br0" timeOffset="254.599">275 0 12459 0 0,'0'0'2293'0'0,"0"0"-1372"0"0,0 0-621 0 0,0 0 100 0 0,0 0 269 0 0,0 0 221 0 0,-2 34 79 0 0,-10 111-99 0 0,-8 306 1408 0 0,-32 22-2884 0 0,52-454 163 0 0,-4 77-2621 0 0,1-65-1328 0 0,-1 0-3388 0 0,2-19 2016 0 0</inkml:trace>
</inkml:ink>
</file>

<file path=ppt/ink/ink5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135 0 7674 0 0,'0'0'1572'0'0,"0"0"-625"0"0,0 0-360 0 0,0 0 129 0 0,0 0 179 0 0,0 0 90 0 0,0 0-101 0 0,0 0-233 0 0,0 0-181 0 0,-8 34-137 0 0,-23 105-100 0 0,22-50 102 0 0,6-38-224 0 0,1 15-377 0 0,-3-1-1 0 0,-3 0 1 0 0,-3 0-1 0 0,-5 10 267 0 0,-3-35-1726 0 0,9-30-1852 0 0,-2-6-4343 0 0,11-7 5819 0 0,1-1 2102 0 0</inkml:trace>
  <inkml:trace contextRef="#ctx0" brushRef="#br0" timeOffset="376.477">333 26 744 0 0,'0'0'2647'0'0,"0"0"-250"0"0,0 0-279 0 0,0 0-158 0 0,0 0-226 0 0,0 0-313 0 0,0 0-387 0 0,0 0-358 0 0,0 0-282 0 0,0 0-181 0 0,0 0-72 0 0,0 0-11 0 0,0 5 60 0 0,-31 351 3586 0 0,-15-22-3841 0 0,41-304-2903 0 0,5-30 1416 0 0,0 0-655 0 0,0 0-878 0 0,0 0-1201 0 0,0-3-1126 0 0</inkml:trace>
</inkml:ink>
</file>

<file path=ppt/ink/ink5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6.6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0 723 0 0 0,'0'0'764'0'0,"0"0"103"0"0,0 0 59 0 0,0 0 318 0 0,0 0 320 0 0,0 0 157 0 0,0 0-57 0 0,0 0-177 0 0,0 0-128 0 0,0 0-66 0 0,0 0-83 0 0,0 0-67 0 0,0 0-99 0 0,18 7-113 0 0,58 17-87 0 0,-74-23-800 0 0,1-1 1 0 0,-1 1-1 0 0,0-1 0 0 0,0 0 1 0 0,1 0-1 0 0,-1 0 0 0 0,0 0 1 0 0,0 0-1 0 0,1-1 0 0 0,-1 1 0 0 0,0-1 1 0 0,0 1-1 0 0,0-1 0 0 0,0 0 1 0 0,0 0-1 0 0,0 0 0 0 0,0 0 1 0 0,0 0-1 0 0,0 0 0 0 0,0-1 0 0 0,0 1 1 0 0,-1-1-1 0 0,1 1 0 0 0,-1-1 1 0 0,1 0-45 0 0,7-5 199 0 0,387-301 1756 0 0,-387 302-1942 0 0,0-1-12 0 0,0 1 1 0 0,0 0-1 0 0,1 0 0 0 0,-1 1 0 0 0,1 1 1 0 0,1-1-1 0 0,-1 2 0 0 0,1-1 0 0 0,-1 2 1 0 0,1-1-1 0 0,7 0-1 0 0,-16 4-4 0 0,0 1 0 0 0,0-1 1 0 0,-1 1-1 0 0,1-1 0 0 0,0 1 0 0 0,-1 0 1 0 0,1 0-1 0 0,-1-1 0 0 0,1 1 0 0 0,-1 0 1 0 0,0 0-1 0 0,0 0 0 0 0,0 1 1 0 0,0-1-1 0 0,0 0 0 0 0,-1 0 0 0 0,1 0 1 0 0,-1 1-1 0 0,1-1 0 0 0,-1 0 0 0 0,0 1 1 0 0,0-1-1 0 0,0 0 0 0 0,0 1 0 0 0,0-1 1 0 0,0 0-1 0 0,-1 1 0 0 0,1-1 0 0 0,-1 1 4 0 0,1 1 8 0 0,-1 11-65 0 0,0 0 1 0 0,-2-1 0 0 0,1 1 0 0 0,-2-1 0 0 0,0 0 0 0 0,0 0 0 0 0,-2 0 0 0 0,1 0 0 0 0,-2-1 0 0 0,0 0 0 0 0,0 0 0 0 0,-1-1 0 0 0,-1 0 0 0 0,0-1 0 0 0,-1 1 0 0 0,0-2-1 0 0,-1 1 1 0 0,0-2 0 0 0,0 1 0 0 0,-1-2 0 0 0,0 1 0 0 0,0-2 0 0 0,-1 1 0 0 0,0-2 0 0 0,-7 3 56 0 0,18-7-139 0 0,-1-1 0 0 0,1 1-1 0 0,-1-1 1 0 0,1 0 0 0 0,-1 0 0 0 0,0 1 0 0 0,0-2 0 0 0,1 1-1 0 0,-1 0 1 0 0,0 0 0 0 0,0-1 0 0 0,0 0 0 0 0,0 1-1 0 0,0-1 1 0 0,0 0 0 0 0,1-1 0 0 0,-1 1 0 0 0,0 0 0 0 0,0-1-1 0 0,0 0 1 0 0,0 1 0 0 0,1-1 0 0 0,-1 0 0 0 0,0-1 0 0 0,1 1-1 0 0,-1 0 1 0 0,1-1 0 0 0,-1 1 0 0 0,1-1 0 0 0,0 0-1 0 0,-1 0 1 0 0,1 0 0 0 0,0 0 0 0 0,0 0 0 0 0,1 0 0 0 0,-1-1-1 0 0,0 1 1 0 0,1-1 0 0 0,-2-2 139 0 0,3 2-150 0 0,0 0 1 0 0,1 0-1 0 0,-1 0 0 0 0,1 0 0 0 0,-1 0 1 0 0,1 0-1 0 0,0 0 0 0 0,0 1 0 0 0,0-1 0 0 0,1 0 1 0 0,-1 0-1 0 0,1 1 0 0 0,0-1 0 0 0,-1 1 1 0 0,1-1-1 0 0,0 1 0 0 0,0 0 0 0 0,1 0 1 0 0,-1 0-1 0 0,0 0 0 0 0,3-1 150 0 0,1-1-9 0 0,0 1 0 0 0,0 0 1 0 0,0 0-1 0 0,0 1 0 0 0,1 0 0 0 0,-1 0 0 0 0,1 0 0 0 0,-1 1 1 0 0,1 0-1 0 0,0 0 0 0 0,-1 1 0 0 0,1 0 0 0 0,0 0 0 0 0,6 1 9 0 0,-6 2 69 0 0,1 0 0 0 0,-1 0-1 0 0,0 1 1 0 0,0 0-1 0 0,-1 0 1 0 0,1 0-1 0 0,-1 1 1 0 0,0 0-1 0 0,0 1 1 0 0,0-1 0 0 0,1 3-69 0 0,17 14 218 0 0,-16-16-95 0 0,1 0 1 0 0,-1 0 0 0 0,1-1 0 0 0,0 0-1 0 0,1-1 1 0 0,-1 0 0 0 0,1 0 0 0 0,-1-1-1 0 0,1 0 1 0 0,0-1 0 0 0,0 0 0 0 0,0-1-1 0 0,1 0 1 0 0,-1 0 0 0 0,0-1 0 0 0,0-1-1 0 0,1 1 1 0 0,-1-2 0 0 0,0 1 0 0 0,0-2-1 0 0,0 1 1 0 0,0-1 0 0 0,-1-1 0 0 0,8-3-124 0 0,26-16 356 0 0,-1-2 1 0 0,-2-1 0 0 0,0-3-1 0 0,-2-1 1 0 0,-1-2 0 0 0,-2-1-1 0 0,-1-2 1 0 0,-2-2 0 0 0,20-28-357 0 0,-30 35-14 0 0,-1-1 0 0 0,-1 0 0 0 0,-2-2 0 0 0,-1 0 1 0 0,-2-1-1 0 0,3-9 14 0 0,-14 31-38 0 0,-1 1 1 0 0,0-1-1 0 0,0 1 0 0 0,-1-1 1 0 0,-1 0-1 0 0,0 0 0 0 0,-1 0 1 0 0,0 0-1 0 0,-1-3 38 0 0,2 13-15 0 0,-1 1-1 0 0,-1-1 1 0 0,1 0 0 0 0,0 1-1 0 0,0-1 1 0 0,-1 1 0 0 0,1-1-1 0 0,0 1 1 0 0,-1-1 0 0 0,0 1-1 0 0,1-1 1 0 0,-1 1-1 0 0,0 0 1 0 0,0-1 0 0 0,0 1-1 0 0,1 0 1 0 0,-1-1 0 0 0,-1 1-1 0 0,1 0 1 0 0,0 0-1 0 0,0 0 1 0 0,0 0 0 0 0,-1 0-1 0 0,1 0 1 0 0,0 1 0 0 0,-1-1-1 0 0,1 0 1 0 0,-1 1 0 0 0,1-1-1 0 0,-1 1 1 0 0,1-1-1 0 0,-1 1 1 0 0,1 0 0 0 0,-1-1-1 0 0,1 1 1 0 0,-1 0 0 0 0,0 0-1 0 0,1 0 1 0 0,-1 0 0 0 0,1 1-1 0 0,-1-1 1 0 0,1 0-1 0 0,-2 1 16 0 0,-61 33-446 0 0,45-13 491 0 0,1 2-1 0 0,0 0 1 0 0,2 0-1 0 0,1 2 0 0 0,1 0 1 0 0,1 1-1 0 0,1 0 1 0 0,1 1-1 0 0,1 0 1 0 0,2 1-1 0 0,1 0 0 0 0,1 0 1 0 0,1 0-1 0 0,1 1 1 0 0,2 0-1 0 0,1 14-44 0 0,1-34 69 0 0,1 0-1 0 0,0 1 1 0 0,0-1 0 0 0,1 0-1 0 0,0 0 1 0 0,0 0 0 0 0,1 0-1 0 0,0 0 1 0 0,1-1 0 0 0,0 1-1 0 0,1-1 1 0 0,-1 0 0 0 0,1 0-1 0 0,1-1 1 0 0,-1 1 0 0 0,2-1-1 0 0,-1-1 1 0 0,1 1 0 0 0,-1-1-1 0 0,2 0 1 0 0,-1 0 0 0 0,1-1-1 0 0,0 0 1 0 0,0 0 0 0 0,0-1-1 0 0,1 0 1 0 0,-1-1-1 0 0,1 0 1 0 0,6 2-69 0 0,97 5 122 0 0,-78-26-1746 0 0,-17-2-4448 0 0,-11 10 1015 0 0,0 3-1788 0 0</inkml:trace>
  <inkml:trace contextRef="#ctx0" brushRef="#br0" timeOffset="267.962">1655 557 15795 0 0,'0'0'994'0'0,"0"0"-367"0"0,0 0-20 0 0,0 0 134 0 0,0 0 63 0 0,0 0-154 0 0,0 0-286 0 0,0 0-170 0 0,0 0-104 0 0,0 0-36 0 0,0 0-27 0 0,0 0-52 0 0,1 18-63 0 0,-1 5-306 0 0,1-5 2087 0 0,-1-2-3326 0 0,0 2-3171 0 0,0 3-4409 0 0,0-21 2730 0 0</inkml:trace>
  <inkml:trace contextRef="#ctx0" brushRef="#br0" timeOffset="429.39">1626 160 7338 0 0,'0'0'4537'0'0,"0"0"-3537"0"0,0 0-744 0 0,0 0-272 0 0,0 0-176 0 0,0 0-48 0 0,0 0-40 0 0,0 0-96 0 0,0 0-113 0 0,0 0-303 0 0,0 0-872 0 0,0 0-2329 0 0,0 0-1096 0 0</inkml:trace>
  <inkml:trace contextRef="#ctx0" brushRef="#br0" timeOffset="841.555">1876 756 736 0 0,'0'0'2199'0'0,"0"0"-909"0"0,0 0-379 0 0,0 0-38 0 0,0 0 35 0 0,0 0-1 0 0,-9 33-116 0 0,-31 100-117 0 0,6-48 998 0 0,34-84-1590 0 0,0 1 0 0 0,0-1 0 0 0,-1 1 0 0 0,1-1 0 0 0,0 1-1 0 0,-1-1 1 0 0,1 1 0 0 0,-1-1 0 0 0,1 0 0 0 0,-1 1 0 0 0,0-1 0 0 0,0 1 0 0 0,0-1 0 0 0,1 0 0 0 0,-1 0-1 0 0,0 0 1 0 0,-1 1 0 0 0,1-1 0 0 0,0 0 0 0 0,0 0 0 0 0,0-1 0 0 0,-1 1 0 0 0,1 0 0 0 0,0 0 0 0 0,-1-1-1 0 0,1 1 1 0 0,-1 0 0 0 0,1-1 0 0 0,-1 1 0 0 0,1-1 0 0 0,-1 0 0 0 0,1 0 0 0 0,-1 1 0 0 0,1-1 0 0 0,-1 0-1 0 0,1 0 1 0 0,-1-1 0 0 0,1 1 0 0 0,-1 0 0 0 0,1 0 0 0 0,-1-1 0 0 0,1 1 0 0 0,-1-1 0 0 0,1 1 0 0 0,-1-1-1 0 0,1 0 1 0 0,0 1 0 0 0,-1-1 0 0 0,1 0 0 0 0,0 0 0 0 0,0 0 0 0 0,-1 0 0 0 0,1 0 0 0 0,0 0 0 0 0,0 0-1 0 0,0-1 1 0 0,0 1 0 0 0,1 0 0 0 0,-1 0 0 0 0,0-1 0 0 0,0 1 0 0 0,1-1 0 0 0,-1 1-82 0 0,0-14 24 0 0,0 1 1 0 0,1-1 0 0 0,1 1-1 0 0,0-1 1 0 0,1 1-1 0 0,1-1 1 0 0,0 1 0 0 0,1 0-1 0 0,0 0 1 0 0,1 1-1 0 0,1-1 1 0 0,0 1-1 0 0,0 0 1 0 0,2 1 0 0 0,3-5-25 0 0,-8 11 7 0 0,9-17-56 0 0,2 1 0 0 0,0 0 0 0 0,1 1 0 0 0,1 0 0 0 0,1 2 0 0 0,1 0 0 0 0,1 1 0 0 0,0 0 0 0 0,2 2 0 0 0,-1 0 0 0 0,2 1 0 0 0,0 2 0 0 0,1 0 0 0 0,17-6 49 0 0,80 7 524 0 0,-117 14-477 0 0,0 0 0 0 0,-1 0 0 0 0,1 0 0 0 0,0 1-1 0 0,-1-1 1 0 0,1 1 0 0 0,-1 0 0 0 0,0-1 0 0 0,0 1-1 0 0,0 0 1 0 0,0 0 0 0 0,-1 0 0 0 0,1 1 0 0 0,-1-1-1 0 0,0 0 1 0 0,0 0 0 0 0,0 1 0 0 0,0-1 0 0 0,0 1-1 0 0,-1-1 1 0 0,0 1 0 0 0,0-1 0 0 0,0 1 0 0 0,0-1-1 0 0,0 1 1 0 0,-1-1 0 0 0,1 1 0 0 0,-1-1 0 0 0,0 0-1 0 0,0 1 1 0 0,0-1 0 0 0,0 0 0 0 0,-1 1-1 0 0,-1 1-46 0 0,-7 11 76 0 0,-1 0 0 0 0,0 0 0 0 0,-1-1 0 0 0,-1-1 0 0 0,-1 0 0 0 0,0-1 0 0 0,0 0 0 0 0,-1-1 0 0 0,-1-1 0 0 0,0 0 0 0 0,-1-1 0 0 0,1-1 0 0 0,-2-1-1 0 0,0 0 1 0 0,-5 0-76 0 0,-27 3-782 0 0,15-10-3885 0 0,29-7-4089 0 0,6 5 3896 0 0</inkml:trace>
  <inkml:trace contextRef="#ctx0" brushRef="#br0" timeOffset="1304.128">2364 808 0 0 0,'0'0'1214'0'0,"0"0"97"0"0,0 0 228 0 0,0 0 202 0 0,0 0 16 0 0,0 0-217 0 0,0 0-316 0 0,-7 31-240 0 0,-22 97-189 0 0,4-63 1214 0 0,25-63-1908 0 0,-1 0 1 0 0,1-1-1 0 0,-1 1 1 0 0,0-1 0 0 0,1 1-1 0 0,-1-1 1 0 0,0 1-1 0 0,0-1 1 0 0,0 1 0 0 0,0-1-1 0 0,0 0 1 0 0,-1 1-1 0 0,1-1 1 0 0,0 0 0 0 0,0 0-1 0 0,-1 0 1 0 0,1 0-1 0 0,-1 0 1 0 0,1 0 0 0 0,-1-1-1 0 0,1 1 1 0 0,-1 0-1 0 0,1-1 1 0 0,-1 1 0 0 0,0-1-1 0 0,1 0 1 0 0,-1 1-1 0 0,0-1 1 0 0,1 0 0 0 0,-1 0-1 0 0,0 0 1 0 0,0 0-1 0 0,1 0 1 0 0,-1-1 0 0 0,0 1-1 0 0,1 0 1 0 0,-1-1-1 0 0,0 1 1 0 0,1-1 0 0 0,-1 0-1 0 0,1 1 1 0 0,-1-1 0 0 0,1 0-1 0 0,-1 0 1 0 0,1 0-1 0 0,0 0 1 0 0,-1 0 0 0 0,1 0-1 0 0,-1-2-101 0 0,0-13 50 0 0,1-1 0 0 0,0 1 0 0 0,1-1 0 0 0,1 1 0 0 0,1-1 0 0 0,0 1 0 0 0,1-1 1 0 0,1 1-1 0 0,0 0 0 0 0,1 0 0 0 0,1 1 0 0 0,1-1 0 0 0,0 1 0 0 0,1 1 0 0 0,0-1 0 0 0,1 1 0 0 0,1 1 0 0 0,4-6-50 0 0,-1-2-11 0 0,-7 9-6 0 0,1-1 1 0 0,0 1 0 0 0,1 0 0 0 0,0 0 0 0 0,1 1-1 0 0,0 0 1 0 0,1 1 0 0 0,0 0 0 0 0,1 1 0 0 0,0 0-1 0 0,0 0 1 0 0,1 1 0 0 0,0 0 0 0 0,0 1 0 0 0,1 1-1 0 0,0 0 1 0 0,0 1 0 0 0,0 0 0 0 0,1 1 0 0 0,8-1 16 0 0,-18 6 17 0 0,0 1-1 0 0,0-1 1 0 0,0 1 0 0 0,0 0 0 0 0,0 1 0 0 0,-1-1 0 0 0,1 1 0 0 0,-1-1 0 0 0,1 1 0 0 0,-1 0 0 0 0,0 1 0 0 0,0-1 0 0 0,0 0 0 0 0,-1 1 0 0 0,1 0 0 0 0,-1-1 0 0 0,0 1 0 0 0,0 0 0 0 0,0 0 0 0 0,0 0 0 0 0,-1 0 0 0 0,0 1 0 0 0,0-1 0 0 0,0 0 0 0 0,0 1 0 0 0,-1-1 0 0 0,1 0 0 0 0,-1 1 0 0 0,0-1 0 0 0,-1 1 0 0 0,1-1 0 0 0,-1 0 0 0 0,1 1 0 0 0,-2-1 0 0 0,1 0 0 0 0,0 0 0 0 0,-1 0 0 0 0,1 1 0 0 0,-1-1-1 0 0,-1-1 1 0 0,1 1 0 0 0,0 0 0 0 0,-1-1 0 0 0,0 1-17 0 0,-3 5-4 0 0,-1-1 0 0 0,-1 0-1 0 0,1 0 1 0 0,-1-1-1 0 0,-1 0 1 0 0,1 0-1 0 0,-1-1 1 0 0,0 0 0 0 0,-1-1-1 0 0,1 0 1 0 0,-1 0-1 0 0,0-1 1 0 0,-1 0 4 0 0,-69 22-1247 0 0,27-12-5360 0 0,43-14-2099 0 0,8 0 4919 0 0</inkml:trace>
  <inkml:trace contextRef="#ctx0" brushRef="#br0" timeOffset="1564.985">2935 616 9930 0 0,'0'0'3201'0'0,"0"0"-1633"0"0,0 0-364 0 0,0 0 187 0 0,0 0 78 0 0,0 0-96 0 0,0 0-348 0 0,0 0-369 0 0,0 0-207 0 0,0 0-153 0 0,0 0-110 0 0,0 0-65 0 0,0 0-48 0 0,-22 30-33 0 0,-64 89-2 0 0,59-76 0 0 0,27-42-84 0 0,-4 10-3247 0 0,1 6-6320 0 0,3-21-493 0 0</inkml:trace>
  <inkml:trace contextRef="#ctx0" brushRef="#br0" timeOffset="1735.412">2839 296 13107 0 0,'0'0'512'0'0,"0"0"-656"0"0,0 0-304 0 0,0 0-88 0 0,0 0 80 0 0,0 0-145 0 0,0 0-527 0 0,0 0-1312 0 0,0 0-1673 0 0,0 0 360 0 0</inkml:trace>
  <inkml:trace contextRef="#ctx0" brushRef="#br0" timeOffset="2034.751">3003 811 9786 0 0,'0'0'1468'0'0,"0"0"-386"0"0,0 0-39 0 0,0 0 36 0 0,0 0-66 0 0,0 0-193 0 0,0 0-223 0 0,0 0-163 0 0,0 0-78 0 0,0 0-77 0 0,0 0-87 0 0,0 0-78 0 0,0 0-41 0 0,19-34-26 0 0,58-106-27 0 0,-35 72-35 0 0,-40 64-76 0 0,0-1 1 0 0,1 1-1 0 0,0 0 0 0 0,0 1 0 0 0,0-1 1 0 0,0 0-1 0 0,1 1 0 0 0,-1-1 1 0 0,1 1-1 0 0,0 0 0 0 0,0 1 1 0 0,0-1-1 0 0,0 1 0 0 0,1-1 1 0 0,-1 1-1 0 0,1 0 0 0 0,-1 1 1 0 0,1-1-1 0 0,2 0 91 0 0,0 36-550 0 0,-5 94 744 0 0,-1-125-116 0 0,0 0 1 0 0,0 0 0 0 0,1 0 0 0 0,-1 0-1 0 0,1 0 1 0 0,-1 0 0 0 0,1-1-1 0 0,0 1 1 0 0,0-1 0 0 0,0 1-1 0 0,1-1 1 0 0,-1 0 0 0 0,0 0-1 0 0,1 0 1 0 0,0 0 0 0 0,-1 0-1 0 0,1 0 1 0 0,0-1 0 0 0,0 1-1 0 0,0-1 1 0 0,0 0 0 0 0,0 0-1 0 0,0 0 1 0 0,0 0 0 0 0,0 0-1 0 0,1-1 1 0 0,-1 0 0 0 0,0 1-1 0 0,0-1 1 0 0,1 0 0 0 0,-1-1-1 0 0,1 1-78 0 0,6-1 340 0 0,-1-1 0 0 0,1 1 0 0 0,-1-1-1 0 0,0-1 1 0 0,0 0 0 0 0,0 0-1 0 0,0-1 1 0 0,0 0 0 0 0,-1-1-1 0 0,6-3-339 0 0,84-85 502 0 0,-77 70-3980 0 0,1 1-3720 0 0,-18 17-3451 0 0</inkml:trace>
  <inkml:trace contextRef="#ctx0" brushRef="#br0" timeOffset="2579.167">3899 462 12891 0 0,'0'0'1711'0'0,"0"0"-335"0"0,0 0-138 0 0,0 0-125 0 0,0 0-201 0 0,0 0-251 0 0,0 0-260 0 0,0 0-180 0 0,0 0-102 0 0,0 0-62 0 0,0 0-39 0 0,0 0-5 0 0,0 0-12 0 0,-24 12-33 0 0,-75 40-13 0 0,57-12-74 0 0,38-30 85 0 0,1-3-16 0 0,-1 1 0 0 0,1-1 0 0 0,1 1 0 0 0,-1 0 0 0 0,1 0 0 0 0,1 0 0 0 0,-1 0 0 0 0,1 0 0 0 0,1 0 0 0 0,0 0 0 0 0,0 1 0 0 0,0-1 0 0 0,1 0 0 0 0,1 5 50 0 0,1-10 9 0 0,0 1 0 0 0,0 0 0 0 0,0-1 0 0 0,0 0 0 0 0,1 0 1 0 0,-1 0-1 0 0,1 0 0 0 0,0-1 0 0 0,0 1 0 0 0,0-1 1 0 0,0 0-1 0 0,0 0 0 0 0,0 0 0 0 0,1-1 0 0 0,-1 0 0 0 0,0 0 1 0 0,1 0-1 0 0,-1 0 0 0 0,1 0 0 0 0,0-1 0 0 0,-1 0 1 0 0,1 0-1 0 0,-1 0 0 0 0,1-1 0 0 0,0 1 0 0 0,-1-1 0 0 0,1 0 1 0 0,-1-1-1 0 0,0 1 0 0 0,1-1 0 0 0,-1 0 0 0 0,0 0 0 0 0,0 0 1 0 0,3-2-10 0 0,55-31 585 0 0,-52 27-478 0 0,-1 1 0 0 0,2 1 0 0 0,-1 0-1 0 0,1 0 1 0 0,0 1 0 0 0,0 0 0 0 0,0 1 0 0 0,1 0 0 0 0,-1 1 0 0 0,1 0-1 0 0,0 1 1 0 0,0 0 0 0 0,0 1 0 0 0,0 0 0 0 0,0 1 0 0 0,0 1-1 0 0,10 1-106 0 0,-17-1 12 0 0,0 1 0 0 0,1 0 0 0 0,-1 1 0 0 0,0-1-1 0 0,-1 1 1 0 0,1 0 0 0 0,0 0 0 0 0,-1 1 0 0 0,0-1-1 0 0,1 1 1 0 0,-2 0 0 0 0,1 0 0 0 0,0 0 0 0 0,-1 1 0 0 0,0-1-1 0 0,0 1 1 0 0,0 0 0 0 0,0 0 0 0 0,-1 0 0 0 0,0 0-1 0 0,0 0 1 0 0,0 0 0 0 0,-1 1 0 0 0,2 4-12 0 0,8 141 90 0 0,-12-125-129 0 0,2 39-21 0 0,-3-1-1 0 0,-3-1 1 0 0,-3 1-1 0 0,-3-1 0 0 0,-14 45 61 0 0,23-99 13 0 0,-1 0-1 0 0,0 0 1 0 0,0-1-1 0 0,-1 1 1 0 0,0-1-1 0 0,-1 0 1 0 0,0 0-1 0 0,0 0 0 0 0,-1-1 1 0 0,0 1-1 0 0,0-2 1 0 0,-1 1-1 0 0,1-1 1 0 0,-2 1-1 0 0,1-2 0 0 0,0 1 1 0 0,-1-1-1 0 0,0 0 1 0 0,-1-1-1 0 0,1 0 1 0 0,-1 0-1 0 0,1-1 0 0 0,-1 0 1 0 0,0-1-1 0 0,0 0 1 0 0,-1 0-1 0 0,1-1 1 0 0,0 0-1 0 0,0 0 0 0 0,-1-1 1 0 0,-1-1-13 0 0,8-2 18 0 0,-1 0 1 0 0,1 0-1 0 0,-1 0 0 0 0,1-1 1 0 0,0 1-1 0 0,0-1 0 0 0,1 0 1 0 0,-1 0-1 0 0,1 0 0 0 0,0-1 0 0 0,0 1 1 0 0,0 0-1 0 0,0-1 0 0 0,1 1 1 0 0,0-1-1 0 0,0 0 0 0 0,0 1 1 0 0,1-1-1 0 0,-1 0 0 0 0,1 1 1 0 0,0-1-1 0 0,0 0 0 0 0,1 0 1 0 0,-1 1-1 0 0,1-1 0 0 0,0 1 1 0 0,2-4-19 0 0,3-16 23 0 0,1-1 1 0 0,1 1-1 0 0,1 1 0 0 0,2-1 1 0 0,0 2-1 0 0,1-1 1 0 0,1 2-1 0 0,1 0 0 0 0,13-15-23 0 0,-2 2-61 0 0,1 1-1 0 0,2 1 1 0 0,1 2-1 0 0,1 0 1 0 0,2 2-1 0 0,0 2 1 0 0,2 1-1 0 0,1 1 1 0 0,4 1 61 0 0,-21 13-359 0 0,0 2 0 0 0,1 1-1 0 0,0 0 1 0 0,1 1 0 0 0,0 2 0 0 0,0-1 0 0 0,0 2 0 0 0,5 1 359 0 0,15-1-4669 0 0,-1 2-3679 0 0,-25 1 1153 0 0</inkml:trace>
</inkml:ink>
</file>

<file path=ppt/ink/ink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5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4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0 838 0 0 0,'0'0'268'0'0,"0"0"843"0"0,0 0 49 0 0,0 0-132 0 0,0 0-49 0 0,4 17 48 0 0,10 52 119 0 0,-14-68-1008 0 0,0 0 0 0 0,0 0 0 0 0,0 0 0 0 0,0 0 0 0 0,0 0 1 0 0,0 0-1 0 0,0 0 0 0 0,0 0 0 0 0,1 0 0 0 0,-1 0 0 0 0,0 0 0 0 0,1 0 1 0 0,-1 0-1 0 0,1 0 0 0 0,-1 0 0 0 0,1 0 0 0 0,-1 0 0 0 0,1-1 0 0 0,0 1 1 0 0,-1 0-1 0 0,1 0 0 0 0,0-1 0 0 0,0 1 0 0 0,-1-1 0 0 0,1 1 0 0 0,0 0 0 0 0,0-1 1 0 0,0 1-1 0 0,0-1 0 0 0,0 0 0 0 0,0 1 0 0 0,0-1 0 0 0,0 0 0 0 0,0 0 1 0 0,0 1-1 0 0,0-1 0 0 0,0 0 0 0 0,0 0 0 0 0,0 0 0 0 0,0 0 0 0 0,0 0 1 0 0,0 0-1 0 0,0-1 0 0 0,0 1 0 0 0,0 0 0 0 0,0-1-138 0 0,7 0 1237 0 0,0-1-871 0 0,1-1 0 0 0,0-1 1 0 0,-1 1-1 0 0,0-1 0 0 0,0-1 1 0 0,0 1-1 0 0,0-2 0 0 0,-1 1 1 0 0,1-1-1 0 0,-1 0 0 0 0,-1 0 1 0 0,1-1-1 0 0,-1 0 0 0 0,0-1-366 0 0,3-1 221 0 0,21-20 94 0 0,-4 6-134 0 0,-2-2 0 0 0,0 0-1 0 0,-2-1 1 0 0,-1-2-1 0 0,-1 0 1 0 0,-1-1 0 0 0,-1-1-1 0 0,0-3-180 0 0,-16 25 62 0 0,2-2-88 0 0,-2 18-331 0 0,-3 5 361 0 0,1 0 1 0 0,0 0-1 0 0,1 0 1 0 0,0 1-1 0 0,1-1 0 0 0,0-1 1 0 0,1 1-1 0 0,1 0 1 0 0,0-1-1 0 0,1 1 0 0 0,0-1 1 0 0,1 0-1 0 0,0-1 1 0 0,1 0-1 0 0,0 0 1 0 0,2 2-5 0 0,-2-4 77 0 0,0-1 1 0 0,1 0-1 0 0,0-1 1 0 0,0 0-1 0 0,0 0 1 0 0,1-1-1 0 0,0 0 1 0 0,0 0-1 0 0,1-1 1 0 0,0 0-1 0 0,0-1 0 0 0,0 0 1 0 0,0-1-1 0 0,1 0 1 0 0,-1 0-1 0 0,1-1 1 0 0,-1-1-1 0 0,9 1-77 0 0,-11-2 45 0 0,0 0 0 0 0,1-1-1 0 0,-1 0 1 0 0,0 0 0 0 0,1-1-1 0 0,-1 0 1 0 0,0 0-1 0 0,0-1 1 0 0,-1 0 0 0 0,1-1-1 0 0,0 1 1 0 0,-1-1-1 0 0,0-1 1 0 0,0 1 0 0 0,0-1-1 0 0,-1-1 1 0 0,1 1-1 0 0,-1-1 1 0 0,-1 0 0 0 0,1-1-1 0 0,-1 1 1 0 0,0-1-1 0 0,-1 0 1 0 0,1 0 0 0 0,-1-1-1 0 0,-1 1 1 0 0,1-1-1 0 0,-1 0 1 0 0,-1 0 0 0 0,1 0-1 0 0,-1 0 1 0 0,-1 0-1 0 0,0 0 1 0 0,0-1 0 0 0,0 1-1 0 0,-1-5-44 0 0,0-22-2750 0 0,0 23-1133 0 0,0 0-3906 0 0,0 8-1958 0 0</inkml:trace>
  <inkml:trace contextRef="#ctx0" brushRef="#br0" timeOffset="680.964">1300 632 7242 0 0,'0'0'1118'0'0,"0"0"-217"0"0,0 0 22 0 0,0 0 191 0 0,0 0 148 0 0,0 0-96 0 0,0 0-292 0 0,0 0-327 0 0,0 0-247 0 0,0 0-165 0 0,0 0-83 0 0,0 0-21 0 0,-26 27-13 0 0,-77 84-8 0 0,101-110-12 0 0,0 1 1 0 0,0-1 0 0 0,0 1 0 0 0,1-1 0 0 0,-1 1-1 0 0,0 0 1 0 0,1 0 0 0 0,-1-1 0 0 0,1 1 0 0 0,-1 0-1 0 0,1 0 1 0 0,0 0 0 0 0,0 1 0 0 0,0-1 0 0 0,0 0-1 0 0,0 0 1 0 0,1 1 0 0 0,-1-1 0 0 0,1 0 0 0 0,-1 1-1 0 0,1-1 1 0 0,0 0 0 0 0,0 1 0 0 0,0-1 0 0 0,0 1-1 0 0,0-1 1 0 0,1 1 1 0 0,1 3-7 0 0,0-2 99 0 0,0 1 0 0 0,0-1-1 0 0,1 0 1 0 0,0 0 0 0 0,0 0 0 0 0,0 0 0 0 0,0 0 0 0 0,0-1 0 0 0,1 0 0 0 0,0 1 0 0 0,0-1 0 0 0,0 0 0 0 0,0-1 0 0 0,0 1 0 0 0,0-1 0 0 0,1 0-1 0 0,-1 0 1 0 0,1 0 0 0 0,-1-1 0 0 0,1 1 0 0 0,0-1 0 0 0,0 0 0 0 0,0-1 0 0 0,-1 1 0 0 0,1-1 0 0 0,0 0 0 0 0,0 0 0 0 0,0-1 0 0 0,0 1-1 0 0,0-1 1 0 0,0 0 0 0 0,-1 0 0 0 0,1-1 0 0 0,0 1 0 0 0,-1-1 0 0 0,1 0 0 0 0,-1 0 0 0 0,0-1 0 0 0,0 1 0 0 0,0-1 0 0 0,0 0 0 0 0,0 0 0 0 0,0-1-92 0 0,4-5 111 0 0,-1 1 0 0 0,0-1 1 0 0,0-1-1 0 0,-1 1 1 0 0,-1-1-1 0 0,1 0 1 0 0,-2-1-1 0 0,1 1 0 0 0,-1-1 1 0 0,-1 0-1 0 0,0 0 1 0 0,-1 0-1 0 0,0 0 1 0 0,0 0-1 0 0,-1-1 0 0 0,-1 1 1 0 0,0-1-1 0 0,-1-7-111 0 0,1 16-132 0 0,0-1-1 0 0,0 1 0 0 0,0-1 1 0 0,-1 1-1 0 0,1 0 0 0 0,-1-1 1 0 0,0 1-1 0 0,0-1 0 0 0,0 1 1 0 0,-1 0-1 0 0,1 0 0 0 0,-1 0 1 0 0,1 0-1 0 0,-1 0 0 0 0,0 0 0 0 0,0 0 1 0 0,0 0-1 0 0,-1 1 0 0 0,1-1 1 0 0,-1 1-1 0 0,1 0 0 0 0,-1 0 1 0 0,0 0-1 0 0,0 0 0 0 0,0 0 1 0 0,0 0-1 0 0,0 1 0 0 0,0-1 1 0 0,0 1-1 0 0,-1 0 0 0 0,1 0 1 0 0,0 0-1 0 0,-1 1 0 0 0,1-1 1 0 0,-1 1 132 0 0,1 0-204 0 0,1 0 0 0 0,-1 0-1 0 0,0 0 1 0 0,0 0 0 0 0,1 0 0 0 0,-1 1 0 0 0,0-1 0 0 0,1 1 0 0 0,-1 0 0 0 0,0 0 0 0 0,1 0 0 0 0,-1 0 0 0 0,1 0 0 0 0,-1 1 0 0 0,1-1 0 0 0,0 1 0 0 0,0-1 0 0 0,0 1 0 0 0,0 0 0 0 0,0 0 0 0 0,0 0 0 0 0,0 0 0 0 0,0 0 0 0 0,1 1 0 0 0,-1-1-1 0 0,1 0 1 0 0,0 1 0 0 0,-1-1 0 0 0,1 1 0 0 0,0-1 0 0 0,1 1 0 0 0,-1 0 0 0 0,0-1 0 0 0,0 3 204 0 0,1-2-1 0 0,0 0-1 0 0,-1 0 0 0 0,1 0 1 0 0,0 0-1 0 0,1 0 1 0 0,-1 0-1 0 0,0 0 1 0 0,1-1-1 0 0,0 1 1 0 0,-1 0-1 0 0,1 0 1 0 0,0 0-1 0 0,1-1 0 0 0,-1 1 1 0 0,0 0-1 0 0,1-1 1 0 0,-1 0-1 0 0,1 1 1 0 0,0-1-1 0 0,0 0 1 0 0,0 0-1 0 0,0 1 0 0 0,0-2 1 0 0,0 1-1 0 0,1 0 1 0 0,-1 0-1 0 0,1-1 1 0 0,-1 1-1 0 0,1-1 1 0 0,0 0-1 0 0,-1 0 1 0 0,1 0-1 0 0,0 0 0 0 0,0 0 1 0 0,0-1-1 0 0,0 1 1 0 0,2-1 1 0 0,114 4 2296 0 0,-85-13-1747 0 0,0-2-1 0 0,-1-1 0 0 0,0-1 1 0 0,-1-2-1 0 0,0-1 0 0 0,-2-2 1 0 0,0-1-1 0 0,-1-1 0 0 0,-1-1 1 0 0,-1-2-1 0 0,0-1 0 0 0,-2-1 0 0 0,0-2-548 0 0,0 3 135 0 0,-2 0 0 0 0,-1-1 0 0 0,0-1 0 0 0,-2-1 0 0 0,-2-1-1 0 0,0-1 1 0 0,-2-1 0 0 0,-1 0 0 0 0,-1-1 0 0 0,5-17-135 0 0,-16 39 38 0 0,0-1 1 0 0,-1 0 0 0 0,0 1-1 0 0,0-1 1 0 0,-1 0 0 0 0,0 0-1 0 0,-1 0 1 0 0,0 0 0 0 0,0 0 0 0 0,-1 0-1 0 0,-1 0 1 0 0,-1-5-39 0 0,3 14 0 0 0,0 1-1 0 0,0-1 1 0 0,-1 1-1 0 0,1-1 1 0 0,0 1 0 0 0,-1-1-1 0 0,1 1 1 0 0,0-1 0 0 0,-1 1-1 0 0,1-1 1 0 0,-1 1 0 0 0,1 0-1 0 0,-1-1 1 0 0,1 1 0 0 0,-1 0-1 0 0,1-1 1 0 0,-1 1 0 0 0,1 0-1 0 0,-1 0 1 0 0,0-1-1 0 0,1 1 1 0 0,-1 0 0 0 0,1 0-1 0 0,-1 0 1 0 0,0 0 0 0 0,1 0-1 0 0,-1 0 1 0 0,0 0 0 0 0,1 0-1 0 0,-1 0 1 0 0,1 0 0 0 0,-1 0-1 0 0,0 0 1 0 0,1 0 0 0 0,-1 1-1 0 0,1-1 1 0 0,-1 0 0 0 0,1 0-1 0 0,-1 1 1 0 0,1-1-1 0 0,-1 0 1 0 0,1 1 0 0 0,-1-1-1 0 0,1 1 1 0 0,-1-1 0 0 0,1 0-1 0 0,-1 1 1 0 0,1-1 0 0 0,0 1-1 0 0,-1-1 1 0 0,1 1 0 0 0,0-1-1 0 0,-1 1 1 0 0,1 0 0 0 0,0-1-1 0 0,0 1 1 0 0,0-1 0 0 0,-22 37-380 0 0,21-35 405 0 0,-13 34-18 0 0,1 0-1 0 0,2 1 1 0 0,2 0 0 0 0,2 1-1 0 0,1 0 1 0 0,1 0 0 0 0,3 0-1 0 0,1 18-6 0 0,-3-2-18 0 0,3 1 0 0 0,1-1-1 0 0,4 1 1 0 0,1-1 0 0 0,3 0-1 0 0,3-1 1 0 0,1 1 0 0 0,20 49 18 0 0,-19-77-922 0 0,-13-25 383 0 0,-14-24-7634 0 0,8 12 2886 0 0,-1 0-534 0 0</inkml:trace>
  <inkml:trace contextRef="#ctx0" brushRef="#br0" timeOffset="969.55">1585 403 12899 0 0,'0'0'785'0'0,"0"0"-427"0"0,0 0-5 0 0,0 0 247 0 0,0 0 223 0 0,0 0 80 0 0,0 0-87 0 0,0 0-150 0 0,34 4-146 0 0,106 11-114 0 0,48-12 305 0 0,123-21-814 0 0,-182 7-3493 0 0,-86 7-2431 0 0,-11 1-4087 0 0</inkml:trace>
</inkml:ink>
</file>

<file path=ppt/ink/ink5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21.9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1939 593 0 0 0,'0'0'295'0'0,"0"0"636"0"0,0 0 37 0 0,0 0-71 0 0,-1-10-55 0 0,-2-30 11 0 0,3 38-542 0 0,0-1-1 0 0,0 1 1 0 0,-1 0-1 0 0,1 0 0 0 0,-1 0 1 0 0,0 0-1 0 0,1 0 1 0 0,-1 0-1 0 0,0 0 0 0 0,0 0 1 0 0,0 0-1 0 0,-1 0 1 0 0,1 0-1 0 0,0 1 0 0 0,-1-1 1 0 0,1 0-1 0 0,-1 1 1 0 0,0-1-1 0 0,1 1 0 0 0,-1 0 1 0 0,0-1-1 0 0,0 1 1 0 0,0 0-1 0 0,0 0 0 0 0,0 0 1 0 0,0 1-1 0 0,0-1 0 0 0,-1 0-310 0 0,-58-5 3818 0 0,54 6-3613 0 0,-30 3 236 0 0,0 2 0 0 0,0 2 1 0 0,0 1-1 0 0,1 2 0 0 0,0 1 0 0 0,1 2 1 0 0,1 1-1 0 0,-17 11-441 0 0,50-25 17 0 0,-85 52 345 0 0,64-38-296 0 0,1 1 1 0 0,1 1 0 0 0,1 1 0 0 0,0 1 0 0 0,1 0 0 0 0,1 1 0 0 0,0 3-67 0 0,-50 78 305 0 0,-94 216 583 0 0,146-284-821 0 0,1 1 0 0 0,2 1-1 0 0,1 0 1 0 0,2 1 0 0 0,1 0-1 0 0,2 0 1 0 0,2 1 0 0 0,1 0-1 0 0,1 32-66 0 0,5-38 48 0 0,1-1 0 0 0,1 1 0 0 0,1-1-1 0 0,2 0 1 0 0,1-1 0 0 0,1 0 0 0 0,1 0-1 0 0,4 2-47 0 0,5 20 117 0 0,86 123 314 0 0,-87-144-354 0 0,1 0 0 0 0,1-2 1 0 0,2 0-1 0 0,1-2 0 0 0,0 0 0 0 0,2-2 0 0 0,1 0 1 0 0,1-2-1 0 0,7 3-77 0 0,10-3 95 0 0,1-3 0 0 0,0-1-1 0 0,1-2 1 0 0,1-3 0 0 0,1-2 0 0 0,46 5-95 0 0,157 6 192 0 0,-47-13-70 0 0,-169-9-86 0 0,1-1 0 0 0,-1-2 0 0 0,0-2 0 0 0,0-1 1 0 0,0-1-1 0 0,-1-3 0 0 0,14-6-36 0 0,-37 13 18 0 0,7-3 24 0 0,-1 0-1 0 0,0-1 1 0 0,0-1-1 0 0,0-1 1 0 0,-1-1 0 0 0,0 0-1 0 0,-1-1 1 0 0,5-5-42 0 0,168-162 333 0 0,-162 151-295 0 0,-7 9 17 0 0,-1-1 0 0 0,0-1 0 0 0,-2 0 0 0 0,0-2 0 0 0,-1 0 0 0 0,-2 0 0 0 0,0-2 0 0 0,4-12-55 0 0,50-165 217 0 0,-47 26-25 0 0,-30 17-71 0 0,-20 26-61 0 0,-72-87 66 0 0,7 62-56 0 0,-35 21-78 0 0,108 115 4 0 0,-1 2 0 0 0,-1 0 0 0 0,-1 2 0 0 0,0 0 0 0 0,-2 2 0 0 0,-19-9 4 0 0,-56-25-42 0 0,51 29 28 0 0,-21-1-56 0 0,-20 15-53 0 0,-181 3-126 0 0,94 30-293 0 0,178-26 345 0 0,0 0-101 0 0,0 0-139 0 0,0 0-152 0 0,0-24-9738 0 0,0 19 3985 0 0,0 0-2775 0 0</inkml:trace>
  <inkml:trace contextRef="#ctx0" brushRef="#br0" timeOffset="1266.066">0 2592 0 0 0,'0'0'695'0'0,"0"0"201"0"0,0 0-21 0 0,0 0-44 0 0,30-7-7 0 0,93-22 3 0 0,-26 21 1739 0 0,437 16 5711 0 0,306-5-4919 0 0,-401-24-2336 0 0,175 20-202 0 0,-46-17-146 0 0,-258 29-441 0 0,-128 0 368 0 0,153-12-601 0 0,118-17-640 0 0,-443 18 183 0 0,1 0-525 0 0,-3 0-3344 0 0,-7 1-1685 0 0,-1 1 3629 0 0,-1-2 544 0 0,0 1-4025 0 0</inkml:trace>
  <inkml:trace contextRef="#ctx0" brushRef="#br0" timeOffset="1726.792">818 2559 0 0 0,'0'0'597'0'0,"0"0"969"0"0,0 0 153 0 0,0 0-204 0 0,0 0-199 0 0,0 0-107 0 0,0 0-45 0 0,0 0-5 0 0,0 0-58 0 0,-36 14-68 0 0,-114 45-128 0 0,2 4 1034 0 0,31-6-1034 0 0,71-37-806 0 0,1 2 0 0 0,1 2 0 0 0,1 1 0 0 0,1 2 0 0 0,2 3 0 0 0,-9 8-99 0 0,48-37-53 0 0,-1 0 0 0 0,1-1 1 0 0,-1 1-1 0 0,1 0 0 0 0,-1 0 0 0 0,1 0 0 0 0,0 0 0 0 0,0 0 0 0 0,-1 0 0 0 0,1 0 1 0 0,0 0-1 0 0,0 0 0 0 0,0 1 0 0 0,0-1 0 0 0,0 0 0 0 0,0 1 0 0 0,0-1 0 0 0,1 1 0 0 0,-1-1 1 0 0,0 1-1 0 0,1-1 0 0 0,-1 1 0 0 0,1-1 0 0 0,0 1 0 0 0,-1 0 0 0 0,1-1 0 0 0,0 1 1 0 0,0 0-1 0 0,0-1 0 0 0,0 1 0 0 0,0-1 0 0 0,1 1 0 0 0,-1 0 0 0 0,0-1 0 0 0,1 1 0 0 0,-1-1 1 0 0,1 1-1 0 0,0 0 0 0 0,-1-1 0 0 0,1 0 0 0 0,0 1 0 0 0,0-1 0 0 0,0 1 0 0 0,0-1 1 0 0,0 0-1 0 0,0 0 0 0 0,0 0 0 0 0,1 0 0 0 0,-1 1 53 0 0,17-1-924 0 0,-1 0 0 0 0,0 0 0 0 0,1-2 1 0 0,-1 0-1 0 0,0-1 0 0 0,0-1 0 0 0,0-1 0 0 0,0 0 0 0 0,0-1 0 0 0,3-2 924 0 0,27-6-3102 0 0,-9 2 1559 0 0,-8 3 1296 0 0</inkml:trace>
  <inkml:trace contextRef="#ctx0" brushRef="#br0" timeOffset="1977.006">1560 2618 0 0 0,'174'-45'47'0'0,"-146"37"88"0"0,138-20 3097 0 0,-160 36 1280 0 0,-23 11-1874 0 0,-68 31-607 0 0,-3-3 0 0 0,-1-4 0 0 0,-24 4-2031 0 0,-136 67 744 0 0,106-23-995 0 0,142-90 190 0 0,0-1 0 0 0,0 1 0 0 0,0-1 0 0 0,0 1-1 0 0,0-1 1 0 0,0 1 0 0 0,0 0 0 0 0,0 0 0 0 0,1-1-1 0 0,-1 1 1 0 0,0 0 0 0 0,0 0 0 0 0,1 0 0 0 0,-1 0-1 0 0,0 0 1 0 0,1 0 0 0 0,-1 0 0 0 0,1 0 0 0 0,-1 0-1 0 0,1 0 1 0 0,0 0 0 0 0,-1 0 0 0 0,1 1 0 0 0,0-1-1 0 0,0 0 1 0 0,0 0 0 0 0,0 0 0 0 0,0 0 0 0 0,0 0-1 0 0,0 1 1 0 0,0-1 0 0 0,0 0 0 0 0,1 0 0 0 0,-1 0-1 0 0,0 0 1 0 0,1 0 0 0 0,-1 0 0 0 0,1 0 0 0 0,-1 0-1 0 0,1 0 1 0 0,0 0 0 0 0,-1 0 0 0 0,1 0 0 0 0,0 0 0 0 0,0 0-1 0 0,-1 0 1 0 0,1 0 0 0 0,0-1 0 0 0,0 1 0 0 0,0 0-1 0 0,0-1 1 0 0,0 1 0 0 0,0-1 0 0 0,0 1 0 0 0,0-1-1 0 0,0 1 1 0 0,0-1 0 0 0,1 0 0 0 0,-1 0 0 0 0,0 1-1 0 0,0-1 1 0 0,1 0 61 0 0,16 1-1645 0 0,0 0 1 0 0,1-2-1 0 0,-1 0 0 0 0,0-1 1 0 0,0 0-1 0 0,-1-2 0 0 0,9-2 1645 0 0,-4-2-1843 0 0</inkml:trace>
  <inkml:trace contextRef="#ctx0" brushRef="#br0" timeOffset="2227.59">2948 2515 0 0 0,'0'0'1108'0'0,"0"0"833"0"0,0 0 364 0 0,0 0-153 0 0,0 0-540 0 0,0 0-428 0 0,0 0-262 0 0,0 0-134 0 0,-36 24-89 0 0,-117 77-70 0 0,-21-13 512 0 0,110-61-811 0 0,-404 190 993 0 0,462-214-1347 0 0,1-1-43 0 0,-1 0 1 0 0,1 0 0 0 0,0 1-1 0 0,0 0 1 0 0,0 0-1 0 0,0 0 1 0 0,0 0 0 0 0,1 1-1 0 0,-1 0 1 0 0,1 0-1 0 0,0 0 1 0 0,0 0 0 0 0,1 1-1 0 0,-1 0 1 0 0,1 0-1 0 0,0-1 1 0 0,0 2 0 0 0,1-1-1 0 0,0 0 1 0 0,-2 4 66 0 0,5-7-163 0 0,0-1-1 0 0,0 1 1 0 0,0 0 0 0 0,0-1 0 0 0,0 1 0 0 0,1-1-1 0 0,-1 1 1 0 0,0-1 0 0 0,1 1 0 0 0,-1-1 0 0 0,1 0-1 0 0,-1 0 1 0 0,1 0 0 0 0,0 0 0 0 0,-1 0-1 0 0,1 0 1 0 0,0 0 0 0 0,0-1 0 0 0,0 1 0 0 0,-1-1-1 0 0,1 1 1 0 0,0-1 0 0 0,0 0 0 0 0,0 1 0 0 0,0-1-1 0 0,0 0 1 0 0,0 0 0 0 0,0 0 0 0 0,0-1 0 0 0,0 1-1 0 0,0 0 1 0 0,0-1 163 0 0,5 1-704 0 0,59 0-6296 0 0,-42-3 5145 0 0</inkml:trace>
  <inkml:trace contextRef="#ctx0" brushRef="#br0" timeOffset="2405.984">3728 2574 3593 0 0,'0'0'712'0'0,"0"0"-181"0"0,0 0 170 0 0,0 0 329 0 0,0 0 335 0 0,0 0 161 0 0,0 0-172 0 0,0 0-274 0 0,0 0-269 0 0,-34 20-214 0 0,-113 62-145 0 0,2-15 172 0 0,27-13-289 0 0,14-7-248 0 0,1 4 0 0 0,-37 29-87 0 0,135-78-177 0 0,1 0 1 0 0,0 1 0 0 0,0-1 0 0 0,0 1-1 0 0,0 0 1 0 0,0 0 0 0 0,1 1 0 0 0,-1-1 0 0 0,1 1-1 0 0,0 0 1 0 0,0-1 0 0 0,0 1 0 0 0,1 1 0 0 0,-1-1-1 0 0,1 0 1 0 0,0 2 176 0 0,2-5-293 0 0,0 0-1 0 0,0 0 1 0 0,1 0-1 0 0,-1 1 0 0 0,0-1 1 0 0,1 0-1 0 0,-1 0 1 0 0,1 0-1 0 0,0-1 1 0 0,-1 1-1 0 0,1 0 0 0 0,0 0 1 0 0,-1 0-1 0 0,1 0 1 0 0,0-1-1 0 0,0 1 1 0 0,0 0-1 0 0,0-1 1 0 0,0 1-1 0 0,0 0 0 0 0,0-1 1 0 0,0 1-1 0 0,0-1 1 0 0,0 0-1 0 0,0 1 1 0 0,0-1-1 0 0,0 0 0 0 0,0 0 1 0 0,0 1-1 0 0,0-1 1 0 0,0 0-1 0 0,1 0 294 0 0,7 0-2671 0 0</inkml:trace>
  <inkml:trace contextRef="#ctx0" brushRef="#br0" timeOffset="2614.127">4697 2559 4417 0 0,'0'0'980'0'0,"0"0"-184"0"0,0 0-46 0 0,0 0 167 0 0,0 0 301 0 0,-36 19 197 0 0,-113 62-20 0 0,-156 65 2191 0 0,237-116-3385 0 0,16-8-316 0 0,2 1 0 0 0,0 3-1 0 0,2 2 1 0 0,-9 9 115 0 0,26-8-5054 0 0,22-21-2081 0 0</inkml:trace>
  <inkml:trace contextRef="#ctx0" brushRef="#br0" timeOffset="5457.972">3224 63 0 0 0,'0'0'171'0'0,"0"0"552"0"0,0 0 113 0 0,0 0-67 0 0,-7-9-29 0 0,-20-29 29 0 0,24 25 4488 0 0,16 10-3362 0 0,14 10-760 0 0,109 113 2233 0 0,-112-95-3068 0 0,2 0-164 0 0,-1 2-1 0 0,-1 1 1 0 0,-2 0-1 0 0,-1 2 1 0 0,-1 1-1 0 0,-1 0 1 0 0,-2 1-1 0 0,-1 1 1 0 0,-2 0-1 0 0,-1 2 0 0 0,-2-1 1 0 0,-1 1-1 0 0,-2 1 1 0 0,3 22-136 0 0,5 192 825 0 0,1-168-757 0 0,-5-71-18 0 0,-11-11 58 0 0,-1 0 41 0 0,0 0 79 0 0,0 0 66 0 0,0 0 19 0 0,0 0 4 0 0,-4-10-295 0 0,1 1-1 0 0,-1 0 0 0 0,-1 0 1 0 0,0 1-1 0 0,0-1 0 0 0,0 1 1 0 0,-1 0-1 0 0,-1 0 0 0 0,1 1 1 0 0,-1 0-1 0 0,0 0 0 0 0,-1 1 1 0 0,0 0-1 0 0,0 0 0 0 0,0 0 1 0 0,0 1-1 0 0,-1 0 0 0 0,0 1 1 0 0,-2-1-23 0 0,2 0-12 0 0,-225-113-1023 0 0,132 59 1323 0 0,101 58-293 0 0,1 0 1 0 0,0-1-1 0 0,0 1 0 0 0,0-1 1 0 0,0 1-1 0 0,0 0 0 0 0,0-1 0 0 0,0 1 1 0 0,0-1-1 0 0,1 1 0 0 0,-1 0 1 0 0,0-1-1 0 0,1 1 0 0 0,0 0 1 0 0,-1 0-1 0 0,1-1 0 0 0,-1 1 1 0 0,1 0-1 0 0,0 0 0 0 0,0 0 1 0 0,0 0-1 0 0,0 0 0 0 0,0 0 1 0 0,0 0-1 0 0,0 0 0 0 0,0 0 1 0 0,0 0-1 0 0,0 0 0 0 0,1 1 1 0 0,-1-1-1 0 0,0 0 0 0 0,0 1 1 0 0,1-1-1 0 0,-1 1 0 0 0,0 0 1 0 0,1-1-1 0 0,-1 1 0 0 0,1 0 0 0 0,-1 0 1 0 0,0 0-1 0 0,2 0 6 0 0,2-2 25 0 0,44-16-4 0 0,1 2 1 0 0,0 2-1 0 0,1 2 0 0 0,0 3 1 0 0,1 2-22 0 0,-43 5 1 0 0,88-13 20 0 0,0 3 1 0 0,56 3-22 0 0,-100 8-19 0 0,-32-1-1 0 0,1 2 0 0 0,0 0 0 0 0,-1 1 0 0 0,1 1 0 0 0,-1 1 0 0 0,0 1 0 0 0,0 1 0 0 0,2 2 20 0 0,-22-7 0 0 0,-1 0 0 0 0,1 0 1 0 0,0 0-1 0 0,-1 0 0 0 0,1 0 1 0 0,0 0-1 0 0,-1 0 0 0 0,1 0 0 0 0,-1 1 1 0 0,1-1-1 0 0,0 0 0 0 0,-1 0 0 0 0,1 1 1 0 0,-1-1-1 0 0,1 1 0 0 0,-1-1 1 0 0,1 0-1 0 0,-1 1 0 0 0,1-1 0 0 0,-1 1 1 0 0,1-1-1 0 0,-1 1 0 0 0,0-1 1 0 0,1 1-1 0 0,-1 0 0 0 0,0-1 0 0 0,1 1 1 0 0,-1-1-1 0 0,0 1 0 0 0,0 0 0 0 0,0-1 1 0 0,1 1-1 0 0,-1 0 0 0 0,0-1 1 0 0,0 1-1 0 0,0 0 0 0 0,0-1 0 0 0,0 1 1 0 0,0 0-1 0 0,0-1 0 0 0,0 1 1 0 0,-1 0-1 0 0,1-1 0 0 0,0 1 0 0 0,0-1 1 0 0,-1 1-1 0 0,1 0 0 0 0,0-1 0 0 0,0 1 1 0 0,-1-1-1 0 0,1 1 0 0 0,-1-1 1 0 0,1 1-1 0 0,-1-1 0 0 0,1 1 0 0 0,0-1 1 0 0,-1 1-1 0 0,0-1 0 0 0,1 0 0 0 0,-1 1 1 0 0,1-1-1 0 0,-1 0 0 0 0,0 1 0 0 0,-43 23 293 0 0,38-22-323 0 0,-337 153 443 0 0,237-75-673 0 0,56-10-3735 0 0,44-46-400 0 0,6-8-2798 0 0,0-11 2724 0 0</inkml:trace>
  <inkml:trace contextRef="#ctx0" brushRef="#br0" timeOffset="6573.4">4085 1024 128 0 0,'0'0'780'0'0,"0"0"-273"0"0,0 0 146 0 0,0 0 508 0 0,0 0 431 0 0,0 0 144 0 0,0 0-219 0 0,0 0-374 0 0,0 0-265 0 0,0 0-151 0 0,0 0-35 0 0,0 0 21 0 0,0 0-31 0 0,26-19-36 0 0,79-61-57 0 0,14-42 972 0 0,-100 102-1474 0 0,-2 0 1 0 0,0-2 0 0 0,-2 0 0 0 0,0-1 0 0 0,-2 0-1 0 0,9-19-87 0 0,-21 41-16 0 0,-1 0-1 0 0,1-1 0 0 0,0 1 0 0 0,0 0 1 0 0,0-1-1 0 0,-1 1 0 0 0,1-1 0 0 0,-1 1 1 0 0,1-1-1 0 0,-1 1 0 0 0,0-1 0 0 0,0 1 0 0 0,0-1 1 0 0,1 0-1 0 0,-1 1 0 0 0,0-1 0 0 0,-1 1 1 0 0,1-1-1 0 0,0 1 0 0 0,0-1 0 0 0,-1 1 1 0 0,1-1-1 0 0,-1 1 0 0 0,1-1 0 0 0,-1 1 0 0 0,0-1 1 0 0,0 1-1 0 0,1 0 0 0 0,-1-1 0 0 0,0 1 1 0 0,0 0-1 0 0,0 0 0 0 0,-1-1 17 0 0,-65 19-2527 0 0,55-10 2535 0 0,1-1-1 0 0,0 2 1 0 0,1 0-1 0 0,0 0 1 0 0,0 0-1 0 0,1 2 1 0 0,0-1-1 0 0,1 1 1 0 0,-1 0-1 0 0,2 1 1 0 0,0-1-1 0 0,-1 4-7 0 0,4-8 38 0 0,0 0 0 0 0,1 1-1 0 0,0-1 1 0 0,0 1 0 0 0,1-1-1 0 0,0 1 1 0 0,0 0 0 0 0,0 0-1 0 0,1 0 1 0 0,0 0-1 0 0,1 0 1 0 0,-1 0 0 0 0,1 0-1 0 0,0 0 1 0 0,1 0 0 0 0,0 0-1 0 0,0 0 1 0 0,1 0 0 0 0,0 0-1 0 0,0-1 1 0 0,0 1-1 0 0,1-1 1 0 0,0 1 0 0 0,0-1-1 0 0,1 0 1 0 0,-1 0 0 0 0,1 0-1 0 0,1 0 1 0 0,-1-1 0 0 0,1 0-1 0 0,0 0 1 0 0,2 2-38 0 0,2-1 125 0 0,1 0-1 0 0,-1 0 1 0 0,1-1 0 0 0,0 0 0 0 0,0 0 0 0 0,1-2-1 0 0,-1 1 1 0 0,1-1 0 0 0,0-1 0 0 0,0 0 0 0 0,0 0-1 0 0,0-1 1 0 0,0 0 0 0 0,0-1 0 0 0,1-1 0 0 0,-1 1 0 0 0,11-4-125 0 0,-6 0 139 0 0,0 0 0 0 0,-1-2 0 0 0,1 0 0 0 0,-1-1 1 0 0,0 0-1 0 0,-1-1 0 0 0,0-1 0 0 0,0-1 1 0 0,-1 1-1 0 0,11-11-139 0 0,-13 11 21 0 0,-1 0 0 0 0,1 0 0 0 0,-2-1-1 0 0,1 0 1 0 0,-2-1 0 0 0,1 0 0 0 0,-1 0 0 0 0,-1-1 0 0 0,0 0 0 0 0,-1 0 0 0 0,0-1 0 0 0,-1 0-1 0 0,0 0 1 0 0,-1 0 0 0 0,0 0 0 0 0,-1-1 0 0 0,-1 1 0 0 0,0-6-21 0 0,-2 17-45 0 0,0 1 1 0 0,0-1 0 0 0,0 1-1 0 0,-1-1 1 0 0,1 1-1 0 0,0-1 1 0 0,-1 1-1 0 0,0-1 1 0 0,1 1-1 0 0,-1 0 1 0 0,0-1-1 0 0,0 1 1 0 0,1 0-1 0 0,-1 0 1 0 0,0-1 0 0 0,0 1-1 0 0,-1 0 1 0 0,1 0-1 0 0,0 0 1 0 0,0 0-1 0 0,0 0 1 0 0,-1 1-1 0 0,1-1 1 0 0,0 0-1 0 0,-1 0 1 0 0,1 1-1 0 0,-1-1 1 0 0,1 1 0 0 0,0 0-1 0 0,-1-1 1 0 0,1 1-1 0 0,-1 0 1 0 0,1 0-1 0 0,-1 0 1 0 0,0 0-1 0 0,1 0 1 0 0,-1 0-1 0 0,1 0 1 0 0,-1 0-1 0 0,1 1 1 0 0,-1-1 0 0 0,1 1-1 0 0,0-1 1 0 0,-1 1-1 0 0,1-1 1 0 0,-1 1-1 0 0,1 0 1 0 0,0 0-1 0 0,0 0 1 0 0,-1-1-1 0 0,1 1 1 0 0,0 0-1 0 0,0 1 45 0 0,-7 5-48 0 0,0 1 0 0 0,0 0-1 0 0,1 1 1 0 0,1 0-1 0 0,-1 0 1 0 0,2 0-1 0 0,-1 1 1 0 0,1 0-1 0 0,1 0 1 0 0,-1 0-1 0 0,2 0 1 0 0,-1 1 0 0 0,2-1-1 0 0,-1 1 1 0 0,1 0-1 0 0,1 0 1 0 0,0 0-1 0 0,1 0 1 0 0,0 0-1 0 0,0 0 1 0 0,3 10 48 0 0,0-16 67 0 0,0 0 1 0 0,1 0 0 0 0,-1 0-1 0 0,1-1 1 0 0,1 1-1 0 0,-1-1 1 0 0,0 0 0 0 0,1 0-1 0 0,0-1 1 0 0,0 1-1 0 0,0-1 1 0 0,0 0-1 0 0,1 0 1 0 0,-1-1 0 0 0,1 1-1 0 0,0-1 1 0 0,0-1-1 0 0,-1 1 1 0 0,1-1 0 0 0,0 0-1 0 0,0 0 1 0 0,0-1-1 0 0,1 1 1 0 0,-1-2-1 0 0,0 1 1 0 0,0 0 0 0 0,0-1-1 0 0,0 0 1 0 0,1-1-68 0 0,3 2 150 0 0,6-4-11 0 0,0 0 1 0 0,0-1 0 0 0,0-1 0 0 0,0 0 0 0 0,-1-1 0 0 0,0-1 0 0 0,-1 0-1 0 0,0-1 1 0 0,0-1 0 0 0,-1 0 0 0 0,0 0 0 0 0,0-2 0 0 0,-2 1 0 0 0,1-2-1 0 0,9-13-139 0 0,-5 7 34 0 0,0-1-1 0 0,-1-1 0 0 0,-1 0 1 0 0,-1-1-1 0 0,0-1 0 0 0,-2 0 1 0 0,6-20-34 0 0,-11 13 33 0 0,-6 29-46 0 0,-12 2-527 0 0,-25 61-322 0 0,30-47 887 0 0,1 0-1 0 0,0 0 1 0 0,1 1-1 0 0,1 0 1 0 0,0-1 0 0 0,1 1-1 0 0,1 1 1 0 0,1-1-1 0 0,0 0 1 0 0,1 0-1 0 0,1 1 1 0 0,1 10-25 0 0,2-16-15 0 0,-1 0 1 0 0,1-1-1 0 0,0 0 1 0 0,1 0-1 0 0,1 0 0 0 0,-1 0 1 0 0,2-1-1 0 0,-1 0 1 0 0,1 0-1 0 0,0-1 0 0 0,1 0 1 0 0,0 0-1 0 0,0-1 1 0 0,1 0-1 0 0,0 0 0 0 0,0-1 1 0 0,3 2 14 0 0,76 25-671 0 0,-57-30-1968 0 0,-1-2-3609 0 0,-19-1-2262 0 0</inkml:trace>
  <inkml:trace contextRef="#ctx0" brushRef="#br0" timeOffset="8073.593">2117 1447 0 0 0,'0'0'236'0'0,"0"0"860"0"0,0 0 398 0 0,0 0 89 0 0,0 0-133 0 0,0 0-285 0 0,0 0-251 0 0,0 0-182 0 0,0 0-76 0 0,15 7 8806 0 0,-15-39-7626 0 0,-29 50-1454 0 0,30-18-419 0 0,-1 0-1 0 0,1 0 1 0 0,-1 1 0 0 0,1-1 0 0 0,-1 0-1 0 0,1 0 1 0 0,-1 1 0 0 0,1-1-1 0 0,-1 0 1 0 0,0 1 0 0 0,1-1 0 0 0,-1 1-1 0 0,1-1 1 0 0,-1 0 0 0 0,0 1 0 0 0,1-1-1 0 0,-1 1 1 0 0,0-1 0 0 0,0 1 0 0 0,1-1-1 0 0,-1 1 1 0 0,0-1 0 0 0,0 1 0 0 0,0-1-1 0 0,0 1 1 0 0,1-1 0 0 0,-1 1 0 0 0,0 0-1 0 0,0-1 1 0 0,0 1 0 0 0,0-1-1 0 0,0 1 1 0 0,0-1 0 0 0,-1 1 0 0 0,1-1-1 0 0,0 1 1 0 0,0-1 0 0 0,0 1 0 0 0,0 0-1 0 0,-1-1 1 0 0,1 1 0 0 0,0-1 0 0 0,0 0-1 0 0,-1 1 1 0 0,1-1 0 0 0,0 1 0 0 0,-1-1-1 0 0,1 1 1 0 0,-1-1 0 0 0,1 0 0 0 0,0 1-1 0 0,-1-1 1 0 0,1 0 0 0 0,-1 1-1 0 0,1-1 1 0 0,-1 0 0 0 0,1 0 0 0 0,-1 0-1 0 0,1 1 1 0 0,-1-1 0 0 0,0 0 0 0 0,1 0-1 0 0,-1 0 1 0 0,1 0 0 0 0,-1 0 0 0 0,0 0 37 0 0,22 1-6050 0 0,-15-1 825 0 0,-2 0-2047 0 0</inkml:trace>
  <inkml:trace contextRef="#ctx0" brushRef="#br0" timeOffset="11554.664">2112 2331 0 0 0,'13'-54'0'0'0,"-11"46"932"0"0,1-14 7069 0 0,-3 21-7540 0 0,0 1-10 0 0,0 0 6 0 0,0 0-13 0 0,0 0-20 0 0,-16 9 786 0 0,11-5-1083 0 0,1 0-1 0 0,0 1 1 0 0,0-1-1 0 0,0 1 1 0 0,0 0-1 0 0,1 0 1 0 0,0 0-1 0 0,0 0 1 0 0,1 1-1 0 0,-1 0 1 0 0,1-1-1 0 0,0 1 1 0 0,0 0-1 0 0,1 0 1 0 0,0 0-1 0 0,0 1-126 0 0,39-3 2382 0 0,-36-5-2284 0 0,1 1-1 0 0,0 0 0 0 0,0-1 1 0 0,-1 0-1 0 0,1 0 0 0 0,0 0 1 0 0,-1 0-1 0 0,1 0 0 0 0,-1 0 1 0 0,1-1-1 0 0,-1 1 1 0 0,1-1-1 0 0,-1 1 0 0 0,0-1 1 0 0,0 0-1 0 0,0 0 0 0 0,0 0 1 0 0,0 0-1 0 0,-1-1 0 0 0,1 1 1 0 0,-1 0-1 0 0,1-1 0 0 0,-1 1 1 0 0,0-1-1 0 0,0 1 0 0 0,0-1 1 0 0,0 0-1 0 0,0 0 1 0 0,0 1-1 0 0,-1-1 0 0 0,0-1-97 0 0,0 4 6 0 0,0-1 0 0 0,0 0 0 0 0,0 0 0 0 0,0 1 0 0 0,0-1 0 0 0,0 0 0 0 0,0 0 0 0 0,-1 1 0 0 0,1-1 0 0 0,0 0 0 0 0,-1 1 0 0 0,1-1 0 0 0,0 0 0 0 0,-1 1 0 0 0,1-1 0 0 0,-1 1 0 0 0,1-1 0 0 0,-1 0 0 0 0,1 1 0 0 0,-1-1 0 0 0,0 1 0 0 0,1-1 0 0 0,-1 1 0 0 0,1 0 0 0 0,-1-1 0 0 0,0 1 0 0 0,0 0 0 0 0,1-1 0 0 0,-1 1 0 0 0,0 0 0 0 0,1 0-1 0 0,-1 0 1 0 0,0 0 0 0 0,0-1 0 0 0,1 1 0 0 0,-1 0 0 0 0,0 0 0 0 0,0 1 0 0 0,0-1 0 0 0,1 0 0 0 0,-1 0 0 0 0,0 0 0 0 0,1 0 0 0 0,-1 1 0 0 0,0-1 0 0 0,0 0 0 0 0,1 1 0 0 0,-1-1 0 0 0,0 0 0 0 0,1 1 0 0 0,-1-1 0 0 0,1 1 0 0 0,-1-1 0 0 0,0 1-6 0 0,-39 22 243 0 0,6 14-169 0 0,34-37-55 0 0,21 2-145 0 0,21-4 560 0 0,-17-12-6554 0 0,-24 14-35 0 0,0 0-2341 0 0</inkml:trace>
  <inkml:trace contextRef="#ctx0" brushRef="#br0" timeOffset="12641.251">2541 1908 0 0 0,'-9'0'0'0'0,"7"0"0"0"0</inkml:trace>
  <inkml:trace contextRef="#ctx0" brushRef="#br0" timeOffset="14075.687">2528 1959 0 0 0,'0'0'898'0'0,"0"0"75"0"0,0 0 42 0 0,0 0-1 0 0,1-2-5 0 0,0 1-762 0 0,0 0 1 0 0,-1 1-1 0 0,1-1 0 0 0,-1 0 1 0 0,1 0-1 0 0,-1 0 0 0 0,0 1 0 0 0,1-1 1 0 0,-1 0-1 0 0,0 0 0 0 0,0 0 1 0 0,0 0-1 0 0,1 1 0 0 0,-1-1 1 0 0,0 0-1 0 0,0 0 0 0 0,0 0 1 0 0,0 0-1 0 0,0 0 0 0 0,-1 0 0 0 0,1 0 1 0 0,0 1-1 0 0,0-1 0 0 0,-1 0 1 0 0,1 0-1 0 0,0 0 0 0 0,-1 0 1 0 0,1 1-1 0 0,-1-1 0 0 0,1 0 0 0 0,-1 1 1 0 0,1-1-1 0 0,-1 0 0 0 0,1 1 1 0 0,-1-1-1 0 0,0 0 0 0 0,1 1 1 0 0,-1-1-1 0 0,0 1 0 0 0,0-1 1 0 0,1 1-1 0 0,-2-1-247 0 0,-10-1-15 0 0,-54 13 1710 0 0,57-8-1625 0 0,0 1 1 0 0,1 1 0 0 0,-1 0 0 0 0,1 0-1 0 0,0 0 1 0 0,0 1 0 0 0,1 0 0 0 0,0 1-1 0 0,0 0 1 0 0,0 0 0 0 0,1 0 0 0 0,0 1 0 0 0,0 0-1 0 0,1 0 1 0 0,0 0 0 0 0,0 1 0 0 0,-1 5-71 0 0,4-9 70 0 0,0 0 0 0 0,1-1 0 0 0,0 1 0 0 0,0 0 0 0 0,0 0 0 0 0,0 0 0 0 0,1 0 0 0 0,0 0 0 0 0,0 0 0 0 0,0 0 0 0 0,0 0 0 0 0,1 0 0 0 0,0 0 0 0 0,0-1 1 0 0,0 1-1 0 0,1 0 0 0 0,0 0 0 0 0,0-1 0 0 0,0 1 0 0 0,0-1 0 0 0,1 0 0 0 0,-1 1 0 0 0,1-1 0 0 0,0-1 0 0 0,1 1 0 0 0,0 1-70 0 0,2 0 141 0 0,1 0-1 0 0,0 0 0 0 0,0-1 1 0 0,0 0-1 0 0,0 0 1 0 0,1-1-1 0 0,-1 0 0 0 0,1 0 1 0 0,0 0-1 0 0,0-1 1 0 0,4 0-141 0 0,0 0 91 0 0,-1 0 1 0 0,0-1 0 0 0,0 0-1 0 0,1-1 1 0 0,-1 0 0 0 0,1-1-1 0 0,-1 0 1 0 0,0-1 0 0 0,0 0-1 0 0,0 0 1 0 0,0-2 0 0 0,3 0-92 0 0,-1-12-1749 0 0,-10 10-1884 0 0,-1 1-3755 0 0,-1 2-2487 0 0</inkml:trace>
  <inkml:trace contextRef="#ctx0" brushRef="#br0" timeOffset="15119.685">2493 1072 0 0 0,'0'0'380'0'0,"0"0"860"0"0,0 0 227 0 0,0 0-173 0 0,0 0-291 0 0,0 0-282 0 0,0 0-186 0 0,0 0-56 0 0,0 0 56 0 0,-4 10 73 0 0,-39 127 2902 0 0,28-72-2695 0 0,4-16-754 0 0,-1 0 0 0 0,-2-2 0 0 0,-3 0 0 0 0,-1 0 0 0 0,-20 32-61 0 0,13-50-2016 0 0,25-29 1163 0 0,0 0-272 0 0,15-17-4009 0 0,-7 9 3638 0 0,1-6-389 0 0,0 6 1502 0 0</inkml:trace>
  <inkml:trace contextRef="#ctx0" brushRef="#br0" timeOffset="15481.629">2489 1053 0 0 0,'0'0'435'0'0,"0"0"530"0"0,0 0 446 0 0,0 0 234 0 0,0 0-24 0 0,0 0-151 0 0,0 0-178 0 0,0 0-146 0 0,0 0-74 0 0,0 0-57 0 0,9 5-64 0 0,76 39 2483 0 0,-74-37-3292 0 0,0 1 1 0 0,-1 0-1 0 0,0 0 1 0 0,-1 1-1 0 0,0 1 1 0 0,0 0-1 0 0,-1 0 1 0 0,0 0-1 0 0,-1 1 1 0 0,0 0-1 0 0,-1 1 1 0 0,0-1-1 0 0,-1 1 1 0 0,0 0-1 0 0,-1 1 1 0 0,0-1-1 0 0,-1 1 1 0 0,0 0-1 0 0,0 13-142 0 0,25 66 128 0 0,-26-88-125 0 0,1 5-26 0 0,0 0 1 0 0,1 0 0 0 0,0 0 0 0 0,0-1-1 0 0,1 1 1 0 0,1-1 0 0 0,-1 0-1 0 0,1-1 1 0 0,0 1 0 0 0,1-1-1 0 0,2 2 23 0 0,19-4-2080 0 0,-19-6-2135 0 0,-4-2-4410 0 0,-4 3 4496 0 0</inkml:trace>
  <inkml:trace contextRef="#ctx0" brushRef="#br0" timeOffset="15781.864">2440 1352 0 0 0,'0'0'436'0'0,"0"0"298"0"0,0 0 367 0 0,0 0 434 0 0,0 0 330 0 0,0 0 32 0 0,0 0-246 0 0,0 0-306 0 0,0 0-241 0 0,0 0-185 0 0,0 0-134 0 0,0 0-62 0 0,20 3-66 0 0,68 12-66 0 0,20-20 703 0 0,-85-1-1158 0 0,130-28-569 0 0,-88 20-5491 0 0,-51 10-827 0 0</inkml:trace>
</inkml:ink>
</file>

<file path=ppt/ink/ink5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3225 0 0,'0'0'955'0'0,"0"0"-199"0"0,0 0 59 0 0,0 0 258 0 0,0 0 162 0 0,0 0-89 0 0,0 0-308 0 0,0 0-261 0 0,0 0-85 0 0,0 0 101 0 0,0 0 155 0 0,0 0 69 0 0,0 0-29 0 0,31 0-91 0 0,103 1-86 0 0,209 13 2391 0 0,369-40-511 0 0,101-33-2064 0 0,439-36-1413 0 0,-1038 84-1788 0 0,-168 11-2535 0 0,0-1-4569 0 0,-45 1 7539 0 0</inkml:trace>
</inkml:ink>
</file>

<file path=ppt/ink/ink5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6329 0 0,'0'0'3105'0'0,"0"0"-2106"0"0,0 0-972 0 0,0 0-14 0 0,0 0 386 0 0,0 0 484 0 0,0 0 251 0 0,0 0 13 0 0,0 0-133 0 0,0 0-213 0 0,0 0-146 0 0,32-5-72 0 0,106-16-51 0 0,247-2 2366 0 0,1504-57-2098 0 0,-1494 65-3720 0 0,-264 8-1454 0 0,-2-1-4421 0 0,-82 5 3565 0 0</inkml:trace>
</inkml:ink>
</file>

<file path=ppt/ink/ink5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2.6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21 100 6905 0 0,'0'0'1190'0'0,"0"0"-208"0"0,0 0-24 0 0,0 0 245 0 0,0 0 280 0 0,0 0 116 0 0,0 0-138 0 0,0 0-306 0 0,0 0-353 0 0,0 0-323 0 0,0 0-224 0 0,-4-5-160 0 0,1 1-85 0 0,-7-8-18 0 0,6 37 68 0 0,4 31 76 0 0,3 0-1 0 0,2 0 0 0 0,2 0 1 0 0,3-1-1 0 0,2 0 0 0 0,16 44-135 0 0,-25-89 25 0 0,0 1-1 0 0,1-1 0 0 0,0 0 1 0 0,1 1-1 0 0,0-2 0 0 0,0 1 0 0 0,1-1 1 0 0,0 0-1 0 0,1 0 0 0 0,0 0 0 0 0,0-1 1 0 0,1 0-1 0 0,0-1 0 0 0,0 1 0 0 0,1-2 1 0 0,0 1-1 0 0,0-1 0 0 0,0 0 0 0 0,1-1 1 0 0,0 0-1 0 0,0-1 0 0 0,1 0 0 0 0,-1-1 1 0 0,1 0-1 0 0,-1 0 0 0 0,5-1-24 0 0,-8-2 69 0 0,0 0-1 0 0,-1-1 1 0 0,1 0-1 0 0,0-1 0 0 0,-1 1 1 0 0,1-1-1 0 0,-1-1 1 0 0,1 1-1 0 0,-1-1 0 0 0,0 0 1 0 0,0 0-1 0 0,0-1 1 0 0,0 0-1 0 0,-1 0 0 0 0,0 0 1 0 0,0-1-1 0 0,0 0 1 0 0,0 0-1 0 0,-1 0 1 0 0,1-1-69 0 0,21-26 155 0 0,-1-1 1 0 0,-2-1 0 0 0,-2-1 0 0 0,-1-1 0 0 0,-1 0 0 0 0,8-28-156 0 0,-23 55 14 0 0,15-28-261 0 0,-3 74-695 0 0,-13-24 951 0 0,1 0 1 0 0,1 0 0 0 0,0-1-1 0 0,0 0 1 0 0,1 0 0 0 0,0 0-1 0 0,1-1 1 0 0,1 1 0 0 0,0-2-1 0 0,0 1 1 0 0,1-1 0 0 0,1-1-1 0 0,-1 0 1 0 0,1 0 0 0 0,1-1-1 0 0,0 0 1 0 0,0 0 0 0 0,0-1-1 0 0,1-1 1 0 0,0 0 0 0 0,0-1-1 0 0,1 0 1 0 0,-1-1 0 0 0,9 2-10 0 0,-11-6 89 0 0,-1-1 0 0 0,1 0 1 0 0,0 0-1 0 0,-1-1 1 0 0,1 0-1 0 0,-1-1 1 0 0,0 0-1 0 0,1 0 1 0 0,-1-1-1 0 0,-1 0 1 0 0,1 0-1 0 0,-1-1 0 0 0,1-1 1 0 0,-1 1-1 0 0,-1-1 1 0 0,1-1-1 0 0,-1 1 1 0 0,0-1-1 0 0,-1 0 1 0 0,1-1-1 0 0,-2 0 0 0 0,1 0 1 0 0,-1 0-1 0 0,0 0 1 0 0,0-1-1 0 0,-1 0 1 0 0,-1 0-1 0 0,2-6-89 0 0,10-16 263 0 0,-3 0 1 0 0,0-1-1 0 0,-2 0 0 0 0,-1-1 0 0 0,-2-2-263 0 0,20-149 141 0 0,-23 105-2699 0 0,-4 77 36 0 0,-1 3-3931 0 0,0 2 3627 0 0,1-2 1138 0 0,-2 5-7659 0 0</inkml:trace>
  <inkml:trace contextRef="#ctx0" brushRef="#br0" timeOffset="324.882">1482 317 8090 0 0,'0'0'1105'0'0,"0"0"-307"0"0,0 0-165 0 0,0 0 26 0 0,0 0 79 0 0,0 0-24 0 0,0 0-124 0 0,0 0-130 0 0,0 0-131 0 0,0 0-91 0 0,-8 32-62 0 0,-23 103-51 0 0,30-132-116 0 0,0 0 0 0 0,0 1 0 0 0,0-1-1 0 0,1 0 1 0 0,-1 1 0 0 0,1-1 0 0 0,0 1 0 0 0,0-1-1 0 0,0 0 1 0 0,0 1 0 0 0,1-1 0 0 0,-1 0-1 0 0,1 1 1 0 0,0-1 0 0 0,0 0 0 0 0,0 1 0 0 0,1-1-1 0 0,-1 0 1 0 0,1 0 0 0 0,1 2-9 0 0,2 2 43 0 0,-2-1 101 0 0,0-1 0 0 0,1 0 0 0 0,0-1 0 0 0,0 1 0 0 0,0-1 0 0 0,0 1 0 0 0,1-1 1 0 0,0 0-1 0 0,0-1 0 0 0,0 1 0 0 0,0-1 0 0 0,0 0 0 0 0,1 0 0 0 0,-1-1 0 0 0,1 0 0 0 0,0 0 0 0 0,0 0 0 0 0,0-1 0 0 0,0 1 1 0 0,0-1-1 0 0,0-1 0 0 0,0 1 0 0 0,0-1 0 0 0,0 0 0 0 0,0-1 0 0 0,0 1 0 0 0,0-1 0 0 0,0 0 0 0 0,0-1 0 0 0,0 1 0 0 0,0-1 1 0 0,0-1-1 0 0,-1 1 0 0 0,1-1 0 0 0,-1 0 0 0 0,0 0 0 0 0,0 0 0 0 0,0-1 0 0 0,0 1 0 0 0,0-1 0 0 0,-1-1 0 0 0,0 1 1 0 0,0-1-1 0 0,0 1 0 0 0,0-1 0 0 0,-1 0 0 0 0,0-1 0 0 0,0 1 0 0 0,2-4-144 0 0,-1-1 109 0 0,-1 1 1 0 0,0-1-1 0 0,-1 0 1 0 0,0 0-1 0 0,0 0 1 0 0,-1 0-1 0 0,-1 0 0 0 0,1 0 1 0 0,-2 0-1 0 0,1-1 1 0 0,-1 1-1 0 0,-1 0 0 0 0,0 0 1 0 0,-3-8-110 0 0,2 9-113 0 0,-1 0 1 0 0,1 1-1 0 0,-2-1 1 0 0,1 1-1 0 0,-1 0 0 0 0,-1 1 1 0 0,1-1-1 0 0,-1 1 1 0 0,-1 0-1 0 0,1 0 1 0 0,-1 1-1 0 0,0 0 0 0 0,-1 0 1 0 0,1 1-1 0 0,-1 0 1 0 0,-1-1 112 0 0,-52-6-4769 0 0,25 26-4951 0 0,26-6 2544 0 0</inkml:trace>
  <inkml:trace contextRef="#ctx0" brushRef="#br0" timeOffset="660.975">1972 630 160 0 0,'0'0'1071'0'0,"0"0"-34"0"0,0 0 334 0 0,0 0 487 0 0,0 0 392 0 0,0 0 96 0 0,0 0-222 0 0,0 0-322 0 0,0 0-290 0 0,0 0-231 0 0,0 0-153 0 0,0 0-97 0 0,0 0-64 0 0,-4 12-65 0 0,-12 30 1563 0 0,21-77-2354 0 0,1 0 0 0 0,2 0 0 0 0,1 0 0 0 0,2 1-1 0 0,1 1 1 0 0,2 0 0 0 0,16-28-111 0 0,-17 35-691 0 0,15-24-385 0 0,-1 23-8165 0 0,-21 24 3482 0 0,1 2-1555 0 0</inkml:trace>
  <inkml:trace contextRef="#ctx0" brushRef="#br0" timeOffset="940.013">2520 30 12203 0 0,'0'0'1937'0'0,"0"0"-520"0"0,0 0-293 0 0,0 0 7 0 0,0 0-15 0 0,0 0-165 0 0,0 0-298 0 0,0 0-302 0 0,0 0-168 0 0,0 0-68 0 0,0 0-3 0 0,0 0 28 0 0,0 0-10 0 0,-1 24-15 0 0,-10 173 81 0 0,11 114-236 0 0,12-196-654 0 0,-10-100-2845 0 0,-2-11-3470 0 0,0-28-1194 0 0,0 15 5814 0 0</inkml:trace>
  <inkml:trace contextRef="#ctx0" brushRef="#br0" timeOffset="1290.507">2863 129 8010 0 0,'0'0'1271'0'0,"0"0"-328"0"0,0 0 85 0 0,0 0 297 0 0,0 0 200 0 0,0 0-60 0 0,0 0-238 0 0,-33 28-276 0 0,-104 88-209 0 0,52-51 655 0 0,80-60-1211 0 0,6-5-189 0 0,-1 0 0 0 0,1 0 0 0 0,-1 0 0 0 0,1 0 0 0 0,-1 0 0 0 0,1 0 0 0 0,-1 0 0 0 0,1 0 0 0 0,-1 0 0 0 0,0 1 0 0 0,1-1 0 0 0,-1 0 0 0 0,1 0 0 0 0,-1 0 0 0 0,1 1 0 0 0,-1-1 0 0 0,0 0 0 0 0,1 1 0 0 0,-1-1 0 0 0,0 0 0 0 0,1 1 0 0 0,-1-1 0 0 0,0 1 0 0 0,1-1 0 0 0,-1 0 0 0 0,0 1 0 0 0,0-1 0 0 0,1 1 0 0 0,-1-1 0 0 0,0 1 0 0 0,0-1 0 0 0,0 1 0 0 0,0-1 0 0 0,0 1 0 0 0,0-1 0 0 0,0 1 0 0 0,0-1 0 0 0,0 1 0 0 0,0-1 0 0 0,0 1 0 0 0,0-1 0 0 0,0 1 0 0 0,0-1 0 0 0,0 1 0 0 0,0-1 0 0 0,-1 1 0 0 0,1-1 0 0 0,0 1 0 0 0,0-1 0 0 0,-1 0 0 0 0,1 1 0 0 0,0-1 0 0 0,0 1 0 0 0,-1-1 0 0 0,1 0 0 0 0,0 1 0 0 0,-1-1 0 0 0,1 0 0 0 0,-1 1 0 0 0,1-1 0 0 0,-1 0 0 0 0,1 0 0 0 0,0 1 0 0 0,-1-1 0 0 0,1 0 0 0 0,-1 0 0 0 0,1 0 0 0 0,-1 0 3 0 0,166 92 1066 0 0,-67-8-480 0 0,-39-52-1637 0 0,-37-28-2538 0 0,0-3-4080 0 0,-13-1-1540 0 0</inkml:trace>
</inkml:ink>
</file>

<file path=ppt/ink/ink5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1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114 0 5097 0 0,'0'0'1718'0'0,"0"0"-1067"0"0,0 0-535 0 0,0 0-163 0 0,0 0 56 0 0,0 0 163 0 0,0 0 159 0 0,0 0 114 0 0,0 0 33 0 0,0 0-7 0 0,0 0-47 0 0,-17 30-57 0 0,-48 97-61 0 0,41-39 99 0 0,24-71-310 0 0,-4 9 18 0 0,2 0 1 0 0,0-1-1 0 0,2 1 0 0 0,1 0 0 0 0,1 0 0 0 0,1 0 0 0 0,2-1 0 0 0,0 0 0 0 0,1 0 0 0 0,2 0 0 0 0,1-1 0 0 0,0 0 1 0 0,2 0-1 0 0,1-1 0 0 0,10 15-113 0 0,-17-32 66 0 0,0 0 0 0 0,0-1-1 0 0,1 0 1 0 0,0 0 0 0 0,0 0 0 0 0,0-1 0 0 0,0 1 0 0 0,0-2 0 0 0,1 1 0 0 0,0-1 0 0 0,0 0 0 0 0,0 0 0 0 0,0-1 0 0 0,0 0 0 0 0,1 0 0 0 0,-1-1-1 0 0,0 0 1 0 0,1 0 0 0 0,-1 0 0 0 0,1-1 0 0 0,-1-1 0 0 0,1 1 0 0 0,-1-1 0 0 0,1 0 0 0 0,-1-1 0 0 0,1 0 0 0 0,-1 0 0 0 0,0 0 0 0 0,0-1-1 0 0,0 0 1 0 0,-1-1 0 0 0,1 1 0 0 0,-1-1 0 0 0,1-1 0 0 0,-1 1 0 0 0,-1-1 0 0 0,2-1-66 0 0,19-19 275 0 0,0-1 0 0 0,-2-1 0 0 0,-1-1 0 0 0,-1-1 0 0 0,-2-1 1 0 0,-1-1-1 0 0,-1-1 0 0 0,-2-1 0 0 0,-1 0 0 0 0,-1-1 0 0 0,-2 0 0 0 0,-2-1 0 0 0,-1-1 0 0 0,2-23-275 0 0,-6-14 907 0 0,-20 78-873 0 0,4 17-124 0 0,2 1 1 0 0,1 0 0 0 0,1 1 0 0 0,1 0 0 0 0,0 0 0 0 0,2 0-1 0 0,0 20 90 0 0,0-20-9 0 0,2 1 0 0 0,1-1-1 0 0,1 1 1 0 0,1-1-1 0 0,1 1 1 0 0,1-1-1 0 0,1 0 1 0 0,2 0-1 0 0,0 0 1 0 0,1 0-1 0 0,8 15 10 0 0,84 140-1841 0 0,-74-139-2087 0 0,-13-20-4308 0 0,-6-13 3004 0 0</inkml:trace>
  <inkml:trace contextRef="#ctx0" brushRef="#br0" timeOffset="253.054">900 622 5305 0 0,'0'0'3585'0'0,"0"0"-2309"0"0,0 0-686 0 0,0 0 100 0 0,0 0 180 0 0,0 0 57 0 0,0 0-87 0 0,0 0-179 0 0,0 34-196 0 0,3 102-163 0 0,7 25-23 0 0,5-104-348 0 0,-2-15-3073 0 0,-10-16-4855 0 0,-3-21 3415 0 0</inkml:trace>
  <inkml:trace contextRef="#ctx0" brushRef="#br0" timeOffset="844.215">1062 858 4193 0 0,'0'0'2156'0'0,"0"0"-1553"0"0,0 0-607 0 0,0 0 114 0 0,0 0 376 0 0,0 0 346 0 0,0 0 153 0 0,0 0-5 0 0,0 0-105 0 0,0 0-116 0 0,0 0-121 0 0,0 0-111 0 0,34 1-59 0 0,107 4-58 0 0,-16-18 429 0 0,132-28-177 0 0,-245 27 1500 0 0,-39-1-919 0 0,-185-58 396 0 0,197 67-1210 0 0,7 4-676 0 0,17 14-172 0 0,-3-3 429 0 0,-1 0 1 0 0,-1 0-1 0 0,1 1 1 0 0,-1 0-1 0 0,-1-1 0 0 0,0 1 1 0 0,0 0-1 0 0,-1 1 1 0 0,0-1-1 0 0,-1 0 1 0 0,0 5-11 0 0,3 13 13 0 0,6 184-203 0 0,-17-174 192 0 0,7-38 42 0 0,0 0 21 0 0,0 0 48 0 0,0 0 34 0 0,0 0 36 0 0,0 0 21 0 0,6-16 199 0 0,80-118-287 0 0,8 20-1823 0 0,-86 106-1061 0 0,-3 8-6282 0 0,-5 0 1034 0 0</inkml:trace>
  <inkml:trace contextRef="#ctx0" brushRef="#br0" timeOffset="1247.035">1811 707 9522 0 0,'0'0'1691'0'0,"0"0"-721"0"0,0 0-376 0 0,0 0 100 0 0,0 0 187 0 0,0 0 73 0 0,0 0-99 0 0,0 0-210 0 0,0 0-139 0 0,0 0-77 0 0,0 0-39 0 0,0 0-24 0 0,0 0-52 0 0,26-5-58 0 0,82-18-56 0 0,-7 14 181 0 0,-99 9-379 0 0,0 0 0 0 0,-1 0 0 0 0,1 0 0 0 0,0 0 0 0 0,-1 0 0 0 0,1 0 0 0 0,0 0 0 0 0,-1 0 1 0 0,1 1-1 0 0,0-1 0 0 0,-1 1 0 0 0,1-1 0 0 0,-1 1 0 0 0,1-1 0 0 0,-1 1 0 0 0,1 0 0 0 0,-1 0 0 0 0,1 0 0 0 0,-1 0 0 0 0,0 0 0 0 0,1 0 0 0 0,-1 0 0 0 0,0 1 0 0 0,0-1 0 0 0,0 0 0 0 0,0 1 0 0 0,0-1 0 0 0,0 0 0 0 0,0 1 0 0 0,-1-1 0 0 0,1 1 0 0 0,0 0 0 0 0,-1-1 0 0 0,1 1 0 0 0,-1-1 0 0 0,0 1 0 0 0,0 0 0 0 0,1-1 0 0 0,-1 1 1 0 0,0 0-1 0 0,0 0 0 0 0,0-1 0 0 0,-1 1 0 0 0,1 0-2 0 0,-29 74 236 0 0,-17-11 61 0 0,-32 65 475 0 0,78-128-768 0 0,-1-1 0 0 0,1 1 0 0 0,-1-1 0 0 0,1 1 0 0 0,0 0 0 0 0,0-1 0 0 0,0 1 0 0 0,0 0 0 0 0,0-1 0 0 0,0 1 0 0 0,0 0 0 0 0,0-1 0 0 0,1 1 0 0 0,-1-1 0 0 0,1 1 0 0 0,-1 0 0 0 0,1-1 0 0 0,0 1 0 0 0,0-1-1 0 0,-1 1 1 0 0,1-1 0 0 0,0 0 0 0 0,0 1 0 0 0,0-1 0 0 0,0 0 0 0 0,1 0 0 0 0,-1 0 0 0 0,0 0 0 0 0,0 0 0 0 0,1 0 0 0 0,-1 0 0 0 0,1 0 0 0 0,-1 0 0 0 0,1 0 0 0 0,-1-1 0 0 0,1 1 0 0 0,-1-1 0 0 0,1 1 0 0 0,0-1 0 0 0,-1 0 0 0 0,3 1-4 0 0,73 6 216 0 0,-74-7-197 0 0,13-1-162 0 0,-1-1 1 0 0,1 0-1 0 0,0-2 0 0 0,-1 1 1 0 0,0-2-1 0 0,0 0 1 0 0,0-1-1 0 0,-1 0 1 0 0,9-6 142 0 0,7-6-4111 0 0,-5-2-3448 0 0,-16 12-929 0 0</inkml:trace>
</inkml:ink>
</file>

<file path=ppt/ink/ink5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3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6041 0 0,'0'0'2960'0'0,"0"0"-2146"0"0,0 0-867 0 0,0 0 26 0 0,0 0 448 0 0,0 0 509 0 0,0 0 248 0 0,0 0 41 0 0,0 0-86 0 0,0 0-152 0 0,0 0-173 0 0,34 2-140 0 0,109 7-117 0 0,9-17 538 0 0,61-25-366 0 0,-184 28-1384 0 0,22-3 671 0 0,-34 7-4978 0 0,-1 0-4756 0 0,-16 1 5631 0 0</inkml:trace>
  <inkml:trace contextRef="#ctx0" brushRef="#br0" timeOffset="250.352">35 585 6793 0 0,'0'0'1425'0'0,"0"0"-840"0"0,0 0 107 0 0,0 0 526 0 0,0 0 369 0 0,0 0 93 0 0,0 0-203 0 0,34 5-357 0 0,106 12-299 0 0,-15-23 339 0 0,-85-2-895 0 0,105-17 135 0 0,41-5-1096 0 0,-62 22-8637 0 0,-104 8 139 0 0</inkml:trace>
  <inkml:trace contextRef="#ctx0" brushRef="#br0" timeOffset="1984.376">1561 74 4569 0 0,'0'0'1178'0'0,"0"0"-386"0"0,0 0-72 0 0,0 0 257 0 0,0 0 345 0 0,0 0 157 0 0,0 0-105 0 0,0 0-278 0 0,0 0-357 0 0,0 0-299 0 0,0 0-149 0 0,0 0-57 0 0,0 0 46 0 0,-1 6 114 0 0,-24 62 1066 0 0,-49 31-692 0 0,-5-3-1 0 0,-47 41-767 0 0,107-116 75 0 0,-57 71 111 0 0,75-91-186 0 0,0 1-1 0 0,0 0 1 0 0,0-1-1 0 0,0 1 0 0 0,0 0 1 0 0,1-1-1 0 0,-1 1 0 0 0,0 0 1 0 0,1 0-1 0 0,0 0 1 0 0,-1-1-1 0 0,1 1 0 0 0,0 0 1 0 0,0 0-1 0 0,0 0 1 0 0,0 0-1 0 0,0 0 0 0 0,0 0 1 0 0,1-1-1 0 0,-1 1 0 0 0,1 0 1 0 0,-1 0-1 0 0,1 0 1 0 0,0-1-1 0 0,0 1 0 0 0,-1 0 1 0 0,1-1-1 0 0,0 1 0 0 0,1-1 1 0 0,-1 1-1 0 0,0-1 1 0 0,0 1-1 0 0,1-1 0 0 0,-1 0 1 0 0,0 1-1 0 0,1-1 1 0 0,0 0-1 0 0,-1 0 0 0 0,1 0 1 0 0,-1 0-1 0 0,1-1 1 0 0,74 30 227 0 0,-31-21-60 0 0,1-2 0 0 0,0-2 0 0 0,0-2-1 0 0,0-2 1 0 0,0-2 0 0 0,37-6-167 0 0,90-25 547 0 0,-172 31-448 0 0,-1-1 0 0 0,1 0-1 0 0,-1 1 1 0 0,0-1 0 0 0,0 0-1 0 0,1 0 1 0 0,-1 1 0 0 0,0-1-1 0 0,-1 0 1 0 0,1 0 0 0 0,0 1-1 0 0,0-1 1 0 0,-1 0 0 0 0,1 0-1 0 0,-1 1 1 0 0,0-1 0 0 0,1 1 0 0 0,-1-1-1 0 0,0 0 1 0 0,0 1 0 0 0,0-1-1 0 0,0 1 1 0 0,0 0 0 0 0,0-1-1 0 0,0 1 1 0 0,-1 0 0 0 0,0-1-99 0 0,-187-248 728 0 0,80 59-743 0 0,66 107-2629 0 0,42 83 603 0 0,1 1-1059 0 0,1 1-2944 0 0,3 5 2047 0 0,-1-2-2446 0 0</inkml:trace>
  <inkml:trace contextRef="#ctx0" brushRef="#br0" timeOffset="2247.388">2215 44 15091 0 0,'0'0'672'0'0,"0"0"-330"0"0,0 0-232 0 0,0 0 41 0 0,0 0 180 0 0,0 0 164 0 0,0 0 85 0 0,0 0 27 0 0,0 0-75 0 0,0 0-78 0 0,0 0-56 0 0,0 0-85 0 0,0 0-58 0 0,0 37-55 0 0,0 116-55 0 0,-15 106 109 0 0,-5-97-2012 0 0,13-144-795 0 0,2-13-6867 0 0,4-5 2221 0 0</inkml:trace>
  <inkml:trace contextRef="#ctx0" brushRef="#br0" timeOffset="2500.888">1880 4 13819 0 0,'0'0'229'0'0,"0"0"-279"0"0,0 0-65 0 0,0 0 279 0 0,0 0 348 0 0,0 0 155 0 0,0 0 42 0 0,31 7-20 0 0,102 23-65 0 0,9-18 487 0 0,-100-13-875 0 0,238-25 870 0 0,-182 13-4396 0 0,1 3-6482 0 0,-76 7 3133 0 0</inkml:trace>
  <inkml:trace contextRef="#ctx0" brushRef="#br0" timeOffset="4835.155">2769 615 9338 0 0,'0'0'707'0'0,"0"0"-378"0"0,0 0-179 0 0,0 0 198 0 0,0 0 217 0 0,0 0 107 0 0,0 0-28 0 0,0 0-143 0 0,0 0-211 0 0,0 0-199 0 0,0 0-139 0 0,-24 21-68 0 0,-73 67-88 0 0,50-31-2022 0 0,34-36-3833 0 0,10-13 1077 0 0</inkml:trace>
</inkml:ink>
</file>

<file path=ppt/ink/ink5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3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234 282 0 0 0,'0'0'625'0'0,"0"0"588"0"0,0 0 140 0 0,0 0-120 0 0,0 0-153 0 0,0 0-145 0 0,25-8-104 0 0,80-26-39 0 0,-11-18 1323 0 0,-68 31-1402 0 0,-17 16-491 0 0,-1 0 0 0 0,0-1-1 0 0,0 0 1 0 0,-1-1 0 0 0,1 0-1 0 0,-1 0 1 0 0,-1 0 0 0 0,0-1-1 0 0,0 0 1 0 0,0 0 0 0 0,-1-1-1 0 0,0 0 1 0 0,-1 1 0 0 0,0-2-1 0 0,0 1 1 0 0,-1 0 0 0 0,0-1-1 0 0,-1 1 1 0 0,1-7-222 0 0,-3 15 0 0 0,-1 1 0 0 0,0-1 0 0 0,1 1 0 0 0,-1 0 0 0 0,1-1 0 0 0,-1 1 0 0 0,0 0 0 0 0,0 0 0 0 0,1 0 0 0 0,-1 0 0 0 0,0-1 0 0 0,1 1 0 0 0,-1 0-1 0 0,0 0 1 0 0,1 0 0 0 0,-1 1 0 0 0,0-1 0 0 0,0 0 0 0 0,1 0 0 0 0,-1 0 0 0 0,0 0 0 0 0,1 1 0 0 0,-1-1 0 0 0,0 0 0 0 0,1 0 0 0 0,-1 1 0 0 0,0-1 0 0 0,1 1 0 0 0,-1-1 0 0 0,1 1 0 0 0,-1-1 0 0 0,1 1 0 0 0,-1-1 0 0 0,1 1 0 0 0,-1-1 0 0 0,1 1 0 0 0,0-1 0 0 0,-1 1 0 0 0,1 0 0 0 0,0-1 0 0 0,-1 1 0 0 0,1 0 0 0 0,0-1 0 0 0,0 1 0 0 0,0 0 0 0 0,-11 23-28 0 0,2 1 0 0 0,1 0 1 0 0,1 0-1 0 0,1 0 0 0 0,1 1 1 0 0,1 0-1 0 0,2 0 1 0 0,0 20 27 0 0,-1-6-1 0 0,-4 46 88 0 0,-11 135-103 0 0,-9-1 0 0 0,-39 145 16 0 0,60-339-92 0 0,0 0 0 0 0,-2-1 0 0 0,-1 0 0 0 0,0 0 0 0 0,-2-1 0 0 0,-1 0 0 0 0,-1-1 0 0 0,-1-1 0 0 0,-1 0 0 0 0,-17 20 92 0 0,26-36-44 0 0,0-1-1 0 0,-1 0 1 0 0,1-1 0 0 0,-1 1 0 0 0,0-1 0 0 0,0 0 0 0 0,0-1 0 0 0,-1 0 0 0 0,1 0 0 0 0,-1 0 0 0 0,0-1-1 0 0,0 0 1 0 0,0-1 0 0 0,0 0 0 0 0,-7 0 44 0 0,9-3-25 0 0,0 0 0 0 0,0 0 1 0 0,0-1-1 0 0,0 0 0 0 0,0 0 0 0 0,0-1 0 0 0,1 1 0 0 0,0-1 1 0 0,0 0-1 0 0,0-1 0 0 0,0 1 0 0 0,1-1 0 0 0,-1 0 0 0 0,1 0 0 0 0,0-1 1 0 0,1 1-1 0 0,-1-1 0 0 0,1 0 0 0 0,-1-2 25 0 0,-3-7 132 0 0,1-1 0 0 0,0 1-1 0 0,1-1 1 0 0,1 0 0 0 0,0 0 0 0 0,1-1-1 0 0,1 1 1 0 0,0-1 0 0 0,2 0 0 0 0,0 1-1 0 0,0-1 1 0 0,2 0 0 0 0,0 1 0 0 0,1-1 0 0 0,2-7-132 0 0,4-3 177 0 0,0 0 0 0 0,2 1 1 0 0,1 0-1 0 0,1 1 1 0 0,1 0-1 0 0,1 1 1 0 0,1 1-1 0 0,1 0 1 0 0,1 1-1 0 0,1 1 0 0 0,1 1 1 0 0,0 1-1 0 0,2 1 1 0 0,0 0-1 0 0,1 2 1 0 0,1 0-1 0 0,7-2-177 0 0,16-3-2094 0 0,66 1-8392 0 0,-106 20 5193 0 0</inkml:trace>
</inkml:ink>
</file>

<file path=ppt/ink/ink5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62 7930 0 0,'0'0'876'0'0,"0"0"-144"0"0,0 0 130 0 0,0 0 238 0 0,0 0 124 0 0,0 0-118 0 0,0 0-286 0 0,0 0-287 0 0,0 0-214 0 0,0 0-136 0 0,-25 31-86 0 0,-73 97-37 0 0,97-127-58 0 0,-1-1-1 0 0,1 1 1 0 0,0 0 0 0 0,-1 0 0 0 0,1-1-1 0 0,0 1 1 0 0,0 0 0 0 0,-1 0-1 0 0,1 1 1 0 0,0-1 0 0 0,0 0-1 0 0,0 0 1 0 0,1 0 0 0 0,-1 1-1 0 0,0-1 1 0 0,0 0 0 0 0,1 1-1 0 0,-1-1 1 0 0,0 0 0 0 0,1 1 0 0 0,0-1-1 0 0,-1 1 1 0 0,1-1 0 0 0,0 1-1 0 0,0-1 1 0 0,0 1 0 0 0,0 0-1 0 0,0-1 1 0 0,0 1 0 0 0,0-1-1 0 0,0 1 1 0 0,1-1 0 0 0,-1 1 0 0 0,0-1-1 0 0,1 1 1 0 0,0-1 0 0 0,-1 0-1 0 0,1 1 1 0 0,0-1 0 0 0,-1 0-1 0 0,2 1-1 0 0,2 2 18 0 0,0 1 111 0 0,1-1-1 0 0,-1 0 1 0 0,1 0 0 0 0,0-1 0 0 0,0 1 0 0 0,0-1 0 0 0,1 0 0 0 0,-1-1-1 0 0,1 1 1 0 0,0-1 0 0 0,-1 0 0 0 0,1 0 0 0 0,0-1 0 0 0,0 0-1 0 0,0 0 1 0 0,0 0 0 0 0,0-1 0 0 0,0 0 0 0 0,0 0 0 0 0,0 0 0 0 0,0-1-1 0 0,0 0 1 0 0,0 0 0 0 0,0-1 0 0 0,0 1 0 0 0,0-1 0 0 0,0-1-1 0 0,-1 1 1 0 0,1-1 0 0 0,-1 0 0 0 0,0 0 0 0 0,0 0 0 0 0,0-1 0 0 0,0 0-1 0 0,-1 0 1 0 0,1 0 0 0 0,-1 0 0 0 0,0-1 0 0 0,1-2-129 0 0,4-5 61 0 0,0-1 1 0 0,-2 0 0 0 0,1-1-1 0 0,-2 0 1 0 0,0 0-1 0 0,0 0 1 0 0,-2-1 0 0 0,1 0-1 0 0,-2 0 1 0 0,0 0 0 0 0,-1 0-1 0 0,0 0 1 0 0,-2-1-1 0 0,0 1 1 0 0,0-5-62 0 0,0 19-108 0 0,-1-1 0 0 0,1 1 0 0 0,0-1 0 0 0,0 1 0 0 0,-1 0 0 0 0,1-1 0 0 0,-1 1 0 0 0,0 0 0 0 0,1-1 0 0 0,-1 1 0 0 0,0 0 0 0 0,1 0 0 0 0,-1 0 0 0 0,0-1 0 0 0,0 1 0 0 0,0 0 0 0 0,0 0 0 0 0,0 0 1 0 0,0 1-1 0 0,-1-1 0 0 0,1 0 0 0 0,0 0 0 0 0,0 0 0 0 0,-1 1 0 0 0,1-1 0 0 0,0 1 0 0 0,-1-1 0 0 0,1 1 0 0 0,0 0 0 0 0,-1-1 0 0 0,1 1 0 0 0,-2 0 108 0 0,-41 16-11955 0 0,37-8 5487 0 0</inkml:trace>
</inkml:ink>
</file>

<file path=ppt/ink/ink5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9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80 357 1520 0 0,'0'0'1479'0'0,"0"0"-504"0"0,0 0-4 0 0,0 0 360 0 0,0 0 347 0 0,0 0 210 0 0,0 0-21 0 0,0 0-165 0 0,0 0-231 0 0,0 0-250 0 0,0 0-240 0 0,0 0-148 0 0,0 0-70 0 0,-13-14-103 0 0,-40-45-102 0 0,52 58-540 0 0,0 0 0 0 0,0 0 1 0 0,0 0-1 0 0,0 0 1 0 0,0 0-1 0 0,0 0 1 0 0,0 0-1 0 0,1 0 1 0 0,-1 0-1 0 0,0 0 0 0 0,1-1 1 0 0,-1 1-1 0 0,1 0 1 0 0,-1 0-1 0 0,1-1 1 0 0,0 1-1 0 0,-1 0 1 0 0,1-1-1 0 0,0 1 0 0 0,0 0 1 0 0,0-1-1 0 0,0 1 1 0 0,0 0-1 0 0,0-1 1 0 0,0 1-1 0 0,1 0 1 0 0,-1-1-1 0 0,0 1 0 0 0,1 0 1 0 0,-1 0-1 0 0,1-1 1 0 0,0 1-1 0 0,-1 0-18 0 0,4-7 92 0 0,2-8-169 0 0,1 1 0 0 0,1-1 0 0 0,0 2 1 0 0,1-1-1 0 0,0 1 0 0 0,1 1 0 0 0,1-1 1 0 0,0 2-1 0 0,1 0 0 0 0,0 0 0 0 0,1 1 1 0 0,0 0-1 0 0,1 1 0 0 0,0 1 0 0 0,0 0 1 0 0,1 1-1 0 0,0 1 0 0 0,15-5 77 0 0,-8 8-2304 0 0,-7 3-4582 0 0,-13 1 5762 0 0,7 0-7778 0 0</inkml:trace>
</inkml:ink>
</file>

<file path=ppt/ink/ink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5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3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320 310 0 0 0,'0'0'1407'0'0,"0"0"147"0"0,0 0 170 0 0,0 0 223 0 0,0 0 130 0 0,0 0-50 0 0,0 0-250 0 0,0 0-254 0 0,0 0-253 0 0,0 0-302 0 0,0 0-225 0 0,0 0-200 0 0,-20-1-162 0 0,-64-1-97 0 0,29 26 37 0 0,44-15-244 0 0,-1-1-69 0 0,1 0 0 0 0,0 1 0 0 0,0 1 0 0 0,1-1 1 0 0,0 2-1 0 0,1-1 0 0 0,0 1 0 0 0,1 1 0 0 0,0 0 0 0 0,1 0 1 0 0,0 0-1 0 0,1 1 0 0 0,0 0 0 0 0,1 0 0 0 0,0 1 1 0 0,1-1-1 0 0,1 1 0 0 0,0 0 0 0 0,1 0 0 0 0,1 0 1 0 0,0 0-1 0 0,1 9-8 0 0,1-18-45 0 0,1 0 0 0 0,0 0 1 0 0,0 0-1 0 0,1 0 0 0 0,-1 0 1 0 0,1-1-1 0 0,0 1 1 0 0,0-1-1 0 0,1 0 0 0 0,-1 0 1 0 0,1 0-1 0 0,0 0 0 0 0,0-1 1 0 0,0 1-1 0 0,1-1 0 0 0,-1 0 1 0 0,1 0-1 0 0,0-1 0 0 0,-1 1 1 0 0,1-1-1 0 0,0 0 1 0 0,1 0-1 0 0,-1-1 0 0 0,0 0 1 0 0,0 0-1 0 0,1 0 0 0 0,4 0 45 0 0,-2 0-535 0 0,0 0 0 0 0,0 0-1 0 0,0-1 1 0 0,0 0-1 0 0,0-1 1 0 0,-1 0-1 0 0,1 0 1 0 0,0-1 0 0 0,0 0-1 0 0,-1 0 1 0 0,7-3 535 0 0,9-7-4765 0 0,-5 6-2178 0 0</inkml:trace>
  <inkml:trace contextRef="#ctx0" brushRef="#br0" timeOffset="241.89">670 376 584 0 0,'0'0'1736'0'0,"0"0"-737"0"0,0 0-116 0 0,0 0 351 0 0,0 0 337 0 0,0 0 157 0 0,0 0-105 0 0,0 0-309 0 0,-25 34-307 0 0,-76 105-268 0 0,68-73-8 0 0,34-55-601 0 0,-2-5-58 0 0,1 0-1 0 0,1-1 0 0 0,-1 1 1 0 0,1 0-1 0 0,0-1 1 0 0,0 1-1 0 0,0-1 1 0 0,1 1-1 0 0,0-1 0 0 0,0 0 1 0 0,0 0-1 0 0,1 0 1 0 0,-1 0-1 0 0,1 0 1 0 0,1 0-1 0 0,-1-1 1 0 0,1 1-1 0 0,-1-1 0 0 0,1 0 1 0 0,0 0-1 0 0,1-1 1 0 0,-1 1-1 0 0,1-1 1 0 0,-1 0-1 0 0,1 0 1 0 0,0 0-1 0 0,0-1 0 0 0,1 1 1 0 0,-1-1-1 0 0,0-1 1 0 0,1 1-1 0 0,-1-1 1 0 0,1 0-1 0 0,-1 0 1 0 0,6 0-72 0 0,-3-1 187 0 0,0 0 0 0 0,0-1 0 0 0,0 1 0 0 0,0-1 0 0 0,0-1 0 0 0,0 0 0 0 0,-1 0 0 0 0,1-1 1 0 0,0 1-1 0 0,-1-2 0 0 0,0 1 0 0 0,0-1 0 0 0,0 0 0 0 0,0 0 0 0 0,-1-1 0 0 0,1 0 0 0 0,-1 0 1 0 0,0-1-1 0 0,-1 1 0 0 0,5-7-187 0 0,84-107 1380 0 0,-90 112-1355 0 0,-1 1-1 0 0,1-1 1 0 0,-1 0-1 0 0,-1 0 1 0 0,1 0 0 0 0,-1 0-1 0 0,0 0 1 0 0,-1 0 0 0 0,0-1-1 0 0,0 1 1 0 0,0-1 0 0 0,-1 1-1 0 0,0-1 1 0 0,-1 1 0 0 0,1-1-1 0 0,-1 1 1 0 0,-1 0-1 0 0,0-1 1 0 0,0-1-25 0 0,0 6-95 0 0,0-1 0 0 0,0 1 1 0 0,0-1-1 0 0,0 1 0 0 0,0 0 0 0 0,-1 0 0 0 0,1 0 0 0 0,-1 0 0 0 0,0 0 1 0 0,0 0-1 0 0,0 1 0 0 0,0 0 0 0 0,0-1 0 0 0,-1 1 0 0 0,1 0 0 0 0,-1 1 0 0 0,1-1 1 0 0,-1 1-1 0 0,0-1 0 0 0,0 1 0 0 0,0 0 0 0 0,1 0 0 0 0,-1 1 0 0 0,0-1 1 0 0,0 1-1 0 0,0 0 0 0 0,0 0 0 0 0,-3 1 95 0 0,-107 28-7363 0 0,87-14 2291 0 0,6-4-2207 0 0</inkml:trace>
  <inkml:trace contextRef="#ctx0" brushRef="#br0" timeOffset="534.182">1150 479 5009 0 0,'0'0'2479'0'0,"0"0"-905"0"0,0 0-191 0 0,0 0 216 0 0,0 0 84 0 0,0 0-219 0 0,0 0-489 0 0,0 0-472 0 0,0 0-262 0 0,0 0-123 0 0,0 0-22 0 0,0 0-3 0 0,0 0-17 0 0,4 12-32 0 0,15 68-7 0 0,-17-75 15 0 0,0 0 0 0 0,0-1 0 0 0,1 1 0 0 0,-1-1 0 0 0,1 0 0 0 0,0 0 0 0 0,0 0 0 0 0,0 0 0 0 0,1 0 0 0 0,-1-1-1 0 0,1 1 1 0 0,0-1 0 0 0,0 0 0 0 0,0 0 0 0 0,0 0 0 0 0,1-1 0 0 0,-1 0 0 0 0,1 0 0 0 0,0 0 0 0 0,-1 0 0 0 0,1-1 0 0 0,0 1-1 0 0,0-1 1 0 0,0 0 0 0 0,0-1 0 0 0,0 1 0 0 0,0-1 0 0 0,2 0-52 0 0,1-1 196 0 0,0 0 1 0 0,-1 0-1 0 0,1 0 0 0 0,-1-1 0 0 0,1 0 0 0 0,-1 0 1 0 0,0-1-1 0 0,0 0 0 0 0,0 0 0 0 0,0-1 1 0 0,0 0-1 0 0,-1 0 0 0 0,1-1 0 0 0,-1 1 1 0 0,-1-1-1 0 0,1-1 0 0 0,2-2-196 0 0,80-110-114 0 0,-74 96-283 0 0,7-17-2232 0 0,-10 12-6545 0 0,-7 19-676 0 0</inkml:trace>
  <inkml:trace contextRef="#ctx0" brushRef="#br0" timeOffset="1108.168">1699 435 9338 0 0,'0'0'1123'0'0,"0"0"-591"0"0,0 0-59 0 0,0 0 304 0 0,0 0 228 0 0,0 0 31 0 0,0 0-151 0 0,0 0-201 0 0,0 0-179 0 0,3 33-127 0 0,8 103-89 0 0,-8-97-217 0 0,-1-1 0 0 0,-2 1 0 0 0,-2-1 0 0 0,-1 1 0 0 0,-2-1 0 0 0,-2 0 0 0 0,-10 31-72 0 0,14-55 2 0 0,0 0 22 0 0,-1 0 0 0 0,0 0 0 0 0,0 0 0 0 0,-2-1 0 0 0,0 0 0 0 0,0 0 0 0 0,-1 0-1 0 0,-5 5-23 0 0,11-17 41 0 0,0-1 0 0 0,0 0 0 0 0,0 1 0 0 0,0-1 0 0 0,1 0 0 0 0,-1 0 0 0 0,0 0 0 0 0,0 1 0 0 0,0-1 0 0 0,0 0 0 0 0,0-1-1 0 0,0 1 1 0 0,0 0 0 0 0,0 0 0 0 0,0 0 0 0 0,0 0 0 0 0,0-1 0 0 0,0 1 0 0 0,0-1 0 0 0,0 1 0 0 0,0-1 0 0 0,0 1-1 0 0,0-1 1 0 0,1 1 0 0 0,-1-1 0 0 0,0 1 0 0 0,0-1 0 0 0,1 0 0 0 0,-1 0 0 0 0,0 1 0 0 0,1-1 0 0 0,-1 0 0 0 0,1 0 0 0 0,-1 0-1 0 0,1 0 1 0 0,-1 0 0 0 0,1 0 0 0 0,0 1 0 0 0,-1-1 0 0 0,1 0 0 0 0,0 0 0 0 0,0 0 0 0 0,0 0 0 0 0,0 0 0 0 0,0 0 0 0 0,0 0-1 0 0,0 0 1 0 0,0 0 0 0 0,0 0 0 0 0,0 0 0 0 0,0 0 0 0 0,1 0 0 0 0,-1-1-41 0 0,1-17 38 0 0,0 0 0 0 0,1-1 0 0 0,0 1 0 0 0,2 1-1 0 0,1-1 1 0 0,0 0 0 0 0,1 1 0 0 0,1 0 0 0 0,0 1 0 0 0,2-1 0 0 0,0 1 0 0 0,1 1 0 0 0,0 0 0 0 0,2 0-38 0 0,12-25 25 0 0,-7 9-84 0 0,2 1-1 0 0,1 0 1 0 0,1 2-1 0 0,2 0 1 0 0,1 2-1 0 0,1 0 1 0 0,1 2-1 0 0,2 1 1 0 0,0 1-1 0 0,1 1 1 0 0,1 1-1 0 0,2 2 1 0 0,17-7 59 0 0,-45 23 8 0 0,0 1 0 0 0,0 0 0 0 0,1 0 0 0 0,-1 1 0 0 0,0-1 0 0 0,1 1 0 0 0,0 0 0 0 0,-1 0 0 0 0,1 1 0 0 0,-1-1 1 0 0,1 1-1 0 0,0 0 0 0 0,0 0 0 0 0,-1 1 0 0 0,1-1 0 0 0,0 1 0 0 0,-1 0 0 0 0,1 0 0 0 0,-1 1 0 0 0,1-1 0 0 0,-1 1 0 0 0,0 0 1 0 0,0 0-1 0 0,0 1 0 0 0,0-1 0 0 0,0 1 0 0 0,0 0 0 0 0,-1 0 0 0 0,1 0 0 0 0,-1 0 0 0 0,1 1-8 0 0,3 6 100 0 0,0 0-1 0 0,0 1 1 0 0,-1-1-1 0 0,-1 1 1 0 0,1 0-1 0 0,-2 1 1 0 0,0-1-1 0 0,0 1 1 0 0,-1 0-1 0 0,-1 0 1 0 0,1 0 0 0 0,-2 0-1 0 0,0 1 1 0 0,-1-1-1 0 0,0 0 1 0 0,-1 11-100 0 0,0-15 87 0 0,0 0 1 0 0,0-1-1 0 0,0 1 1 0 0,-1 0 0 0 0,0 0-1 0 0,-1-1 1 0 0,0 0-1 0 0,0 1 1 0 0,0-1-1 0 0,-1 0 1 0 0,0 0 0 0 0,-1-1-1 0 0,1 1 1 0 0,-1-1-1 0 0,0 0 1 0 0,-1 0 0 0 0,0-1-1 0 0,0 0 1 0 0,0 0-1 0 0,0 0 1 0 0,-3 1-88 0 0,-5 3 44 0 0,0-1 0 0 0,0 0 1 0 0,-1-1-1 0 0,0 0 0 0 0,-1-1 1 0 0,1-1-1 0 0,-1-1 0 0 0,0 0 0 0 0,-13 1-44 0 0,-112-3-1433 0 0,136-3 1158 0 0,-1 0 0 0 0,1-1 0 0 0,-1 0 0 0 0,1 0 0 0 0,0 0 0 0 0,0-1 0 0 0,0 1 1 0 0,0-1-1 0 0,0-1 0 0 0,1 1 0 0 0,-1-1 0 0 0,1 1 0 0 0,0-1 0 0 0,0-1 0 0 0,-1-1 275 0 0,-10-62-11725 0 0,15 61 9766 0 0,0-5-2554 0 0</inkml:trace>
  <inkml:trace contextRef="#ctx0" brushRef="#br0" timeOffset="1362.411">2500 1 4321 0 0,'0'0'3534'0'0,"0"0"-1548"0"0,0 0-617 0 0,0 0 13 0 0,0 0 64 0 0,0 0-26 0 0,0 0-104 0 0,0 0-169 0 0,0 0-193 0 0,0 0-169 0 0,-21 36-182 0 0,-62 114-168 0 0,40-46 80 0 0,32-57-431 0 0,1 1 1 0 0,3 0 0 0 0,2 0 0 0 0,2 0 0 0 0,2 0 0 0 0,3 4-85 0 0,13 36-1370 0 0,-9-76-371 0 0,-5-10-2054 0 0,1-1-3422 0 0,-1-1-382 0 0</inkml:trace>
  <inkml:trace contextRef="#ctx0" brushRef="#br0" timeOffset="1726.704">2559 579 2160 0 0,'0'0'2000'0'0,"0"0"173"0"0,0 0 265 0 0,0 0 123 0 0,0 0-163 0 0,0 0-363 0 0,0 0-396 0 0,0 0-299 0 0,34 9-229 0 0,111 26-212 0 0,-140-34-826 0 0,1 1 0 0 0,-1-1-1 0 0,1 0 1 0 0,-1-1 0 0 0,1 1 0 0 0,0-1 0 0 0,-1 0 0 0 0,1-1 0 0 0,-1 1 0 0 0,1-1 0 0 0,-1 0-1 0 0,1-1 1 0 0,-1 1 0 0 0,1-1 0 0 0,2-2-73 0 0,8-2 215 0 0,7 0-27 0 0,0-2 1 0 0,-1-1-1 0 0,0 0 1 0 0,-1-1-1 0 0,0-2 0 0 0,0 0 1 0 0,-2-1-1 0 0,1-1 1 0 0,-2-1-1 0 0,0-1 0 0 0,13-14-188 0 0,-27 26 8 0 0,-1-1-1 0 0,0 0 0 0 0,0 0 0 0 0,-1 0 0 0 0,1 0 0 0 0,-1-1 0 0 0,0 1 0 0 0,-1 0 1 0 0,1-1-1 0 0,-1 0 0 0 0,0 1 0 0 0,0-1 0 0 0,-1 0 0 0 0,0 1 0 0 0,0-1 0 0 0,0 0 0 0 0,0 1 1 0 0,-2-5-8 0 0,-1 6-52 0 0,0 1 0 0 0,0 0 1 0 0,-1 0-1 0 0,1 0 0 0 0,-1 0 1 0 0,1 1-1 0 0,-1-1 0 0 0,0 1 1 0 0,0 0-1 0 0,0 0 0 0 0,-1 0 1 0 0,1 1-1 0 0,0 0 0 0 0,-1 0 1 0 0,1 0-1 0 0,-1 0 0 0 0,1 0 1 0 0,-1 1-1 0 0,1 0 0 0 0,-1 0 1 0 0,1 0-1 0 0,-1 0 0 0 0,1 1 1 0 0,-1 0-1 0 0,1 0 0 0 0,0 0 1 0 0,-4 2 51 0 0,-12 3-38 0 0,0 0 0 0 0,1 2 0 0 0,-1 1 0 0 0,2 0 0 0 0,-1 1 0 0 0,1 1-1 0 0,1 1 1 0 0,0 1 0 0 0,0 0 0 0 0,-12 14 38 0 0,15-16-15 0 0,0 2-1 0 0,1 0 0 0 0,1 0 0 0 0,0 2 0 0 0,0-1 0 0 0,2 1 1 0 0,0 1-1 0 0,0 0 0 0 0,2 0 0 0 0,0 1 0 0 0,1 0 0 0 0,0 0 1 0 0,2 1-1 0 0,0 0 0 0 0,1 0 0 0 0,-1 13 16 0 0,4-23-15 0 0,0-1-1 0 0,1 0 1 0 0,0 1-1 0 0,0-1 1 0 0,1 0-1 0 0,0 1 1 0 0,1-1-1 0 0,-1 0 1 0 0,1 0 0 0 0,0 0-1 0 0,1 0 1 0 0,0 0-1 0 0,0 0 1 0 0,1-1-1 0 0,-1 1 1 0 0,1-1-1 0 0,3 3 16 0 0,5 3-58 0 0,1-1 0 0 0,0-1-1 0 0,0 0 1 0 0,1-1-1 0 0,0 0 1 0 0,1-1-1 0 0,0-1 1 0 0,0 0 0 0 0,1-1-1 0 0,0-1 1 0 0,0 0-1 0 0,0-1 1 0 0,0-1-1 0 0,1 0 1 0 0,-1-1 0 0 0,1-1-1 0 0,-1-1 1 0 0,1 0-1 0 0,0-1 1 0 0,-1-1-1 0 0,7-2 59 0 0,34-10-3038 0 0,-19 0-5434 0 0,-21 7-762 0 0</inkml:trace>
</inkml:ink>
</file>

<file path=ppt/ink/ink5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122 292 720 0 0,'0'0'2785'0'0,"0"0"-2102"0"0,0 0-838 0 0,0 0 23 0 0,0 0 413 0 0,0 0 535 0 0,0 0 321 0 0,0 0 47 0 0,0 0-155 0 0,0 0-284 0 0,0 0-259 0 0,-5 28-147 0 0,-13 90-79 0 0,-40 89 1350 0 0,17-93 952 0 0,49-140 3141 0 0,5-18-6141 0 0,7 3 422 0 0,2 1 0 0 0,3 1 0 0 0,0 1 0 0 0,3 2 0 0 0,0 0 0 0 0,3 2 0 0 0,1 1 0 0 0,1 2 0 0 0,4-1 16 0 0,35-5-610 0 0,-66 67 246 0 0,-25 157 1184 0 0,15-96-798 0 0,5-90-15 0 0,0 0-1 0 0,0 0 1 0 0,0 0 0 0 0,0 0 0 0 0,1 0 0 0 0,-1 0 0 0 0,0 0 0 0 0,0 0-1 0 0,1 0 1 0 0,-1-1 0 0 0,0 1 0 0 0,1-1 0 0 0,-1 1 0 0 0,1-1 0 0 0,-1 1-1 0 0,1-1 1 0 0,-1 0 0 0 0,1 1 0 0 0,-1-1 0 0 0,1 0 0 0 0,-1 0-1 0 0,1 0 1 0 0,-1 0 0 0 0,1-1 0 0 0,-1 1 0 0 0,1 0 0 0 0,-1-1 0 0 0,1 1-1 0 0,-1-1 1 0 0,0 1 0 0 0,1-1 0 0 0,-1 0 0 0 0,0 1 0 0 0,1-1-1 0 0,-1 0 1 0 0,0 0 0 0 0,1-1-7 0 0,281-240 476 0 0,-243 223-761 0 0,-34 60-129 0 0,-38 128 698 0 0,21-129-269 0 0,6 45-1849 0 0,40-78-11651 0 0,-25-10 9136 0 0</inkml:trace>
  <inkml:trace contextRef="#ctx0" brushRef="#br0" timeOffset="286.805">1187 351 3681 0 0,'0'0'2396'0'0,"0"0"-1199"0"0,0 0-487 0 0,0 0 220 0 0,0 0 350 0 0,0 0 198 0 0,0 0-119 0 0,0 0-294 0 0,0 0-331 0 0,-28 31-265 0 0,-84 101-157 0 0,77-72-10 0 0,36-51-240 0 0,-2-6-24 0 0,0 1-1 0 0,1-1 0 0 0,-1 1 0 0 0,1-1 0 0 0,0 1 0 0 0,0-1 1 0 0,0 1-1 0 0,1-1 0 0 0,-1 1 0 0 0,1 0 0 0 0,0-1 0 0 0,0 0 1 0 0,0 1-1 0 0,0-1 0 0 0,1 0 0 0 0,-1 1 0 0 0,1-1 0 0 0,0 0 0 0 0,0 0 1 0 0,0 0-1 0 0,0-1 0 0 0,1 1 0 0 0,-1 0 0 0 0,1-1 0 0 0,-1 1 1 0 0,1-1-1 0 0,0 0 0 0 0,0 0 0 0 0,0 0 0 0 0,0-1 0 0 0,1 1 1 0 0,-1 0-1 0 0,0-1 0 0 0,1 0 0 0 0,-1 0 0 0 0,0 0 0 0 0,4 0-37 0 0,1 0 114 0 0,-1 0-1 0 0,0-1 1 0 0,0 0-1 0 0,1-1 1 0 0,-1 1-1 0 0,0-1 1 0 0,0-1-1 0 0,1 1 1 0 0,-1-1-1 0 0,0 0 1 0 0,0-1-1 0 0,-1 0 1 0 0,1 0-1 0 0,-1 0 1 0 0,1-1-1 0 0,-1 0 1 0 0,0 0-1 0 0,0-1 1 0 0,-1 1-1 0 0,1-1 1 0 0,-1-1-114 0 0,8-7 188 0 0,-5 6-126 0 0,0 0-1 0 0,0 0 1 0 0,-1-1-1 0 0,0 0 1 0 0,0 0-1 0 0,-1-1 1 0 0,0 0-1 0 0,0 0 1 0 0,-1 0-1 0 0,-1-1 1 0 0,1 0-1 0 0,-1 1 0 0 0,-1-2 1 0 0,0 1-1 0 0,1-8-61 0 0,-13-64-1808 0 0,8 80 1575 0 0,0 0 1 0 0,0 0 0 0 0,-1 0 0 0 0,1 1 0 0 0,0-1 0 0 0,-1 0 0 0 0,0 1 0 0 0,1-1 0 0 0,-1 1 0 0 0,0 0 0 0 0,0-1 0 0 0,0 1-1 0 0,0 0 1 0 0,0 0 0 0 0,0 0 0 0 0,0 0 0 0 0,0 1 0 0 0,0-1 0 0 0,0 0 0 0 0,0 1 0 0 0,-1 0 0 0 0,1-1 0 0 0,-1 1 232 0 0,-69 7-11684 0 0,54 0 9670 0 0</inkml:trace>
  <inkml:trace contextRef="#ctx0" brushRef="#br0" timeOffset="859.981">1438 708 2681 0 0,'0'0'2205'0'0,"0"0"-464"0"0,0 0-253 0 0,0 0 8 0 0,0 0 33 0 0,0 0-82 0 0,0 0-192 0 0,0 0-262 0 0,0 0-193 0 0,0 0-110 0 0,0 0-79 0 0,0 0-34 0 0,0 0-21 0 0,13-29-41 0 0,44-91-66 0 0,9 29 503 0 0,-42 69-722 0 0,-2-3-37 0 0,84-67 22 0 0,-103 114-1086 0 0,-35 95 799 0 0,20-36 12 0 0,14-79 71 0 0,0-1-1 0 0,0 1 1 0 0,0-1 0 0 0,0 0-1 0 0,0 0 1 0 0,1 0-1 0 0,-1 0 1 0 0,0 0 0 0 0,1 0-1 0 0,-1-1 1 0 0,0 1 0 0 0,1-1-1 0 0,-1 0 1 0 0,1 0-1 0 0,-1 0 1 0 0,1 0 0 0 0,-1 0-1 0 0,1 0 1 0 0,-1-1-1 0 0,0 1 1 0 0,1-1 0 0 0,-1 1-1 0 0,1-1 1 0 0,-1 0 0 0 0,2-1-11 0 0,121-72 385 0 0,35-13-344 0 0,-159 86-44 0 0,0 1-1 0 0,0-1 0 0 0,1 0 1 0 0,-1 0-1 0 0,0 1 0 0 0,0-1 1 0 0,0 1-1 0 0,1-1 0 0 0,-1 1 1 0 0,0-1-1 0 0,1 1 1 0 0,-1 0-1 0 0,1 0 0 0 0,-1-1 1 0 0,0 1-1 0 0,1 0 0 0 0,-1 0 1 0 0,0 0-1 0 0,1 1 0 0 0,-1-1 1 0 0,1 0-1 0 0,-1 1 0 0 0,0-1 1 0 0,1 0-1 0 0,-1 1 0 0 0,0-1 1 0 0,0 1-1 0 0,1 0 0 0 0,-1 0 1 0 0,0-1-1 0 0,0 1 1 0 0,0 0-1 0 0,0 0 0 0 0,0 0 1 0 0,0 0-1 0 0,0 0 0 0 0,0 0 1 0 0,0 0-1 0 0,-1 0 0 0 0,1 1 1 0 0,0-1-1 0 0,-1 0 0 0 0,1 0 1 0 0,-1 1-1 0 0,1-1 0 0 0,-1 0 1 0 0,0 1-1 0 0,1-1 0 0 0,-1 0 1 0 0,0 1-1 0 0,0-1 1 0 0,0 1-1 0 0,0-1 0 0 0,0 0 1 0 0,0 1-1 0 0,-1-1 0 0 0,1 1 4 0 0,-23 154 675 0 0,28-91-1087 0 0,17-53-2557 0 0,-15-12-229 0 0,-2 0-1925 0 0,-1 0-3954 0 0</inkml:trace>
  <inkml:trace contextRef="#ctx0" brushRef="#br0" timeOffset="1591.786">2285 597 0 0 0,'0'0'535'0'0,"0"0"565"0"0,0 0 78 0 0,0 0-226 0 0,0 0-225 0 0,0 0-55 0 0,0 0 76 0 0,0 0 195 0 0,0 0 161 0 0,7 5 54 0 0,22 15 7 0 0,-25-18-876 0 0,0 0 0 0 0,0-1 0 0 0,1 1 0 0 0,-1-1 0 0 0,0-1 0 0 0,0 1 0 0 0,1 0 0 0 0,-1-1 0 0 0,0 0 0 0 0,1 0 0 0 0,-1 0 0 0 0,0-1 0 0 0,1 1 0 0 0,-1-1 0 0 0,0 0 0 0 0,0 0 0 0 0,1 0 0 0 0,-1-1 0 0 0,0 0 0 0 0,-1 0 1 0 0,1 0-291 0 0,11-4 233 0 0,0-1 0 0 0,-1 0 0 0 0,0-1-1 0 0,-1-1 1 0 0,1 0 0 0 0,-2 0 0 0 0,1-2-1 0 0,-2 0 1 0 0,1 0 0 0 0,-2-1 0 0 0,1 0-1 0 0,-1-1 1 0 0,5-9-232 0 0,-14 21-7 0 0,0-1-1 0 0,0 1 0 0 0,0-1 1 0 0,0 1-1 0 0,0-1 1 0 0,0 1-1 0 0,0-1 1 0 0,-1 0-1 0 0,1 1 1 0 0,-1-1-1 0 0,1 0 1 0 0,-1 0-1 0 0,1 1 0 0 0,-1-1 1 0 0,0 0-1 0 0,0 0 1 0 0,0 0-1 0 0,0 0 1 0 0,0 1-1 0 0,-1-1 1 0 0,1 0-1 0 0,0 0 1 0 0,-1 1-1 0 0,1-1 0 0 0,-1 0 1 0 0,0 0-1 0 0,0 1 1 0 0,1-1-1 0 0,-1 1 1 0 0,0-1-1 0 0,0 1 1 0 0,-1-1-1 0 0,1 1 0 0 0,0 0 1 0 0,0-1-1 0 0,-1 1 1 0 0,1 0-1 0 0,0 0 1 0 0,-1 0-1 0 0,1 0 1 0 0,-1 0-1 0 0,0 0 1 0 0,1 0-1 0 0,-1 1 0 0 0,0-1 1 0 0,1 1-1 0 0,-1-1 1 0 0,0 1-1 0 0,0 0 1 0 0,0-1-1 0 0,1 1 1 0 0,-1 0-1 0 0,0 0 1 0 0,0 0-1 0 0,0 0 0 0 0,0 1 8 0 0,-10-1-129 0 0,-1 0 0 0 0,1 1 0 0 0,-1 0 0 0 0,1 1-1 0 0,0 1 1 0 0,-1 0 0 0 0,1 1 0 0 0,1 0 0 0 0,-1 1 0 0 0,0 0-1 0 0,1 0 1 0 0,0 1 0 0 0,1 1 0 0 0,-1 0 0 0 0,1 1-1 0 0,1 0 1 0 0,-1 0 0 0 0,1 1 0 0 0,1 0 0 0 0,-1 0-1 0 0,2 1 1 0 0,-1 0 0 0 0,1 2 129 0 0,4-8 0 0 0,0 0 0 0 0,1 1 0 0 0,0-1-1 0 0,0 1 1 0 0,0-1 0 0 0,0 1 0 0 0,1 0 0 0 0,0 0 0 0 0,0 0 0 0 0,0 0-1 0 0,0 0 1 0 0,1 0 0 0 0,0 0 0 0 0,0 0 0 0 0,0 0 0 0 0,1 0 0 0 0,-1 0-1 0 0,1 0 1 0 0,1-1 0 0 0,-1 1 0 0 0,0 0 0 0 0,1 0 0 0 0,0-1 0 0 0,0 1-1 0 0,1-1 1 0 0,-1 0 0 0 0,1 1 0 0 0,4 2 4 0 0,0-1 0 0 0,0 0 0 0 0,0 0 0 0 0,1 0 0 0 0,-1-1 0 0 0,1 0 0 0 0,1 0 0 0 0,-1-1-1 0 0,1 0 1 0 0,0-1 0 0 0,-1 0 0 0 0,1 0 0 0 0,1-1 0 0 0,-1 0 0 0 0,0-1 0 0 0,0 0 0 0 0,1 0 0 0 0,-1-1 0 0 0,4 0-4 0 0,98-5-1182 0 0,-37-9-3357 0 0,-25 3-2746 0 0,-35 8 4250 0 0</inkml:trace>
  <inkml:trace contextRef="#ctx0" brushRef="#br0" timeOffset="1971.041">2754 704 2128 0 0,'0'0'4349'0'0,"0"0"-1815"0"0,0 0-721 0 0,0 0-85 0 0,0 0-45 0 0,0 0-191 0 0,0 0-331 0 0,0 0-351 0 0,0 0-287 0 0,0 0-187 0 0,0 0-100 0 0,0 0-54 0 0,0 0 2 0 0,3-1 13 0 0,17-9-10 0 0,0-1-1 0 0,-1-1 1 0 0,-1-1-1 0 0,0 0 1 0 0,-1-2-1 0 0,5-4-186 0 0,69-52 147 0 0,-55 48-446 0 0,-35 23 140 0 0,-1 0-49 0 0,0 0-40 0 0,0 30-565 0 0,-1-24 822 0 0,0 0 0 0 0,0 1 1 0 0,0-1-1 0 0,1 1 0 0 0,0-1 1 0 0,0 1-1 0 0,1-1 0 0 0,0 0 1 0 0,0 1-1 0 0,0-1 0 0 0,1 0 1 0 0,0 0-1 0 0,0 0 0 0 0,1 0 1 0 0,-1 0-1 0 0,1 0 0 0 0,0 0 1 0 0,1-1-1 0 0,0 0 0 0 0,0 0 1 0 0,0 0-1 0 0,0 0 0 0 0,1 0 1 0 0,-1-1-1 0 0,1 0 0 0 0,1 0 1 0 0,-1 0-1 0 0,0-1 0 0 0,1 1 1 0 0,0-2-1 0 0,-1 1 0 0 0,2 0-9 0 0,1-2 95 0 0,1 1-1 0 0,-1-1 0 0 0,1-1 1 0 0,-1 1-1 0 0,1-2 0 0 0,-1 1 1 0 0,1-1-1 0 0,-1 0 0 0 0,1-1 1 0 0,-1 0-1 0 0,0 0 0 0 0,1-1 1 0 0,-1 0-1 0 0,-1-1 0 0 0,1 1 1 0 0,0-1-1 0 0,-1-1 0 0 0,4-2-94 0 0,26-20-96 0 0,-2-2 0 0 0,-1-1-1 0 0,-1-2 1 0 0,-2-1 0 0 0,14-20 96 0 0,4-21-5731 0 0,-32 44-1269 0 0,-9 14-679 0 0</inkml:trace>
  <inkml:trace contextRef="#ctx0" brushRef="#br0" timeOffset="2275.886">3730 1 13019 0 0,'0'0'1299'0'0,"0"0"-716"0"0,0 0-218 0 0,0 0 215 0 0,0 0 282 0 0,0 0 166 0 0,0 0-44 0 0,0 0-149 0 0,-2 30-156 0 0,-7 99-150 0 0,-7 127 926 0 0,-5-10-3035 0 0,8-212-2699 0 0,-6-23-5057 0 0,16-10 2313 0 0</inkml:trace>
  <inkml:trace contextRef="#ctx0" brushRef="#br0" timeOffset="2515.979">3391 373 7658 0 0,'0'0'3366'0'0,"0"0"-1299"0"0,0 0-862 0 0,0 0-260 0 0,0 0-113 0 0,0 0-84 0 0,0 0-129 0 0,0 0-150 0 0,0 0-105 0 0,0 0-102 0 0,33-6-85 0 0,104-16-65 0 0,2 17 19 0 0,29 22-1669 0 0,-157-16 1115 0 0,31 1-2205 0 0,-14-1-1937 0 0,-2 0-5236 0 0</inkml:trace>
</inkml:ink>
</file>

<file path=ppt/ink/ink5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3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6073 0 0,'0'0'1619'0'0,"0"0"-586"0"0,0 0-164 0 0,0 0 291 0 0,0 0 319 0 0,0 0 150 0 0,0 0-137 0 0,0 0-261 0 0,0 0-218 0 0,0 0-175 0 0,0 0-143 0 0,0 0-108 0 0,29 0-94 0 0,89-1-92 0 0,189-36 846 0 0,-291 36-2663 0 0,20-3 3695 0 0,-23 3-4134 0 0,1-1-4290 0 0,0 0-6032 0 0,-14 2 9632 0 0</inkml:trace>
</inkml:ink>
</file>

<file path=ppt/ink/ink5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6473 0 0,'0'0'2222'0'0,"0"0"-1215"0"0,0 0-279 0 0,0 0 460 0 0,0 0 450 0 0,0 0 148 0 0,0 0-242 0 0,0 0-397 0 0,0 0-329 0 0,0 0-234 0 0,34 0-176 0 0,110-1-121 0 0,0-13 211 0 0,-66 7-517 0 0,53-5-609 0 0,-45 1-5054 0 0,-65 6 79 0 0,-7 3-2793 0 0</inkml:trace>
</inkml:ink>
</file>

<file path=ppt/ink/ink5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8.6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44 0 0 0,'0'0'491'0'0,"0"0"609"0"0,0 0 259 0 0,0 0 87 0 0,0 0-106 0 0,0 0-236 0 0,0 0-285 0 0,0 0-274 0 0,0 0-217 0 0,-6 8-119 0 0,-51 124 780 0 0,44-67-707 0 0,3 0 0 0 0,3 1 0 0 0,2 0 0 0 0,4 0 0 0 0,3 18-282 0 0,-2-73 38 0 0,0 1 0 0 0,0-1 1 0 0,1 0-1 0 0,1 1 0 0 0,-1-1 1 0 0,2 0-1 0 0,0 0 0 0 0,0 0 1 0 0,1-1-1 0 0,1 1 0 0 0,-1-1 1 0 0,2 0-1 0 0,-1 0 0 0 0,1-1 1 0 0,1 1-1 0 0,0-1 0 0 0,0-1 1 0 0,1 1-1 0 0,8 6-38 0 0,-8-13 185 0 0,-1-1 0 0 0,1 0 0 0 0,0-1 0 0 0,-1 0 1 0 0,1 0-1 0 0,0 0 0 0 0,-1-1 0 0 0,1 0 0 0 0,0-1 0 0 0,-1 0 1 0 0,0 0-1 0 0,1 0 0 0 0,-1-1 0 0 0,0 0 0 0 0,0-1 0 0 0,0 0 0 0 0,-1 0 1 0 0,1 0-1 0 0,-1 0 0 0 0,0-1 0 0 0,0 0 0 0 0,-1-1 0 0 0,0 1 0 0 0,3-5-185 0 0,42-39 344 0 0,-2-3 0 0 0,-3-2-1 0 0,-2-2 1 0 0,-3-1 0 0 0,-2-3-1 0 0,13-30-343 0 0,-40 71 81 0 0,0 0-1 0 0,-2-1 1 0 0,0 0-1 0 0,-2 0 1 0 0,0-1-1 0 0,-1 0 1 0 0,-1-1 0 0 0,-1 1-1 0 0,-1-1 1 0 0,-1 0-1 0 0,0 0 1 0 0,-2 1-1 0 0,-1-6-80 0 0,1 25 10 0 0,0 1 0 0 0,-1 0 0 0 0,1-1 0 0 0,0 1 0 0 0,-1 0 0 0 0,1-1 0 0 0,-1 1 0 0 0,1 0 0 0 0,-1 0 0 0 0,0 0 0 0 0,1 0 0 0 0,-1-1 0 0 0,0 1 0 0 0,0 0 0 0 0,0 0 0 0 0,0 0 0 0 0,0 0 0 0 0,0 1 0 0 0,0-1 0 0 0,0 0 0 0 0,0 0 0 0 0,0 1-1 0 0,0-1 1 0 0,0 0 0 0 0,-1 1 0 0 0,1-1 0 0 0,0 1 0 0 0,-1 0 0 0 0,1-1 0 0 0,0 1 0 0 0,-1 0 0 0 0,1 0 0 0 0,0 0 0 0 0,-1 0 0 0 0,1 0 0 0 0,0 0 0 0 0,-1 0 0 0 0,1 0 0 0 0,0 1 0 0 0,-1-1 0 0 0,1 0 0 0 0,0 1 0 0 0,0-1 0 0 0,-1 1 0 0 0,1-1 0 0 0,0 1 0 0 0,0 0 0 0 0,0 0 0 0 0,0-1 0 0 0,0 1 0 0 0,0 0 0 0 0,0 0 0 0 0,0 0 0 0 0,0 0 0 0 0,0 0-1 0 0,0 0 1 0 0,1 0 0 0 0,-1 1 0 0 0,0-1 0 0 0,1 0 0 0 0,-1 0 0 0 0,1 1 0 0 0,-1-1 0 0 0,1 0 0 0 0,-1 2-10 0 0,-8 20 8 0 0,0 2 0 0 0,1-1-1 0 0,2 1 1 0 0,0 0 0 0 0,2 1 0 0 0,0-1-1 0 0,2 1 1 0 0,1 0 0 0 0,1-1 0 0 0,1 4-8 0 0,3 6 17 0 0,1 0 1 0 0,1 0-1 0 0,2-1 0 0 0,2 0 1 0 0,1-1-1 0 0,1 0 1 0 0,2 0-1 0 0,10 15-17 0 0,-2 2-25 0 0,-6-15-299 0 0,14 35-314 0 0,-19-23-6320 0 0,-11-40 2262 0 0,0-3-2212 0 0</inkml:trace>
  <inkml:trace contextRef="#ctx0" brushRef="#br0" timeOffset="284.053">960 552 8970 0 0,'0'0'1540'0'0,"0"0"-352"0"0,0 0-101 0 0,0 0 190 0 0,0 0 106 0 0,0 0-95 0 0,0 0-295 0 0,0 0-335 0 0,0 0-233 0 0,0 0-155 0 0,0 0-92 0 0,0 0-56 0 0,0 0-21 0 0,-2 27-23 0 0,-7 88-30 0 0,13 29-74 0 0,13-96-1355 0 0,-7-36-3705 0 0,4-4-6575 0 0,-10-5 10209 0 0</inkml:trace>
  <inkml:trace contextRef="#ctx0" brushRef="#br0" timeOffset="909.019">1074 662 4121 0 0,'0'0'1151'0'0,"0"0"-335"0"0,0 0-59 0 0,0 0 268 0 0,0 0 208 0 0,0 0 22 0 0,0 0-181 0 0,0 0-230 0 0,0 0-145 0 0,0 0-86 0 0,0 0-86 0 0,0 0-94 0 0,0 0-86 0 0,30-3-76 0 0,94-9-71 0 0,152-17 420 0 0,-215 15-812 0 0,-61 13 209 0 0,0-1-1 0 0,-1 1 1 0 0,1 0-1 0 0,0-1 1 0 0,-1 1-1 0 0,1 0 1 0 0,-1 0-1 0 0,0-1 1 0 0,1 1-1 0 0,-1 0 1 0 0,0 0-1 0 0,0 0 1 0 0,0 0-1 0 0,1 0 1 0 0,-1 0-1 0 0,0 0 1 0 0,-1 0-1 0 0,1 0 1 0 0,0 0-1 0 0,0 0 1 0 0,0 1-1 0 0,0-1 1 0 0,-1 1-1 0 0,1-1 1 0 0,0 1-1 0 0,0-1 1 0 0,-1 1-1 0 0,1-1 1 0 0,0 1-1 0 0,-2 0-16 0 0,-1-2 17 0 0,-15-7 3 0 0,-1 1-1 0 0,-1 0 1 0 0,1 2 0 0 0,-1 0-1 0 0,0 2 1 0 0,-1 0 0 0 0,-7 0-20 0 0,-22-2 597 0 0,51 6-545 0 0,0 0-60 0 0,0 0-15 0 0,0 0-25 0 0,0 0-24 0 0,0 0 3 0 0,5 22 16 0 0,3 4 82 0 0,-1 0 0 0 0,-2 0 1 0 0,0 1-1 0 0,-2 0 0 0 0,-1 0 1 0 0,-1-1-1 0 0,-2 20-29 0 0,1-46 0 0 0,-2 126 24 0 0,52-198 323 0 0,113-99-470 0 0,-148 156-220 0 0,9-8-871 0 0,-8 11-3261 0 0,-11 10-325 0 0,-2 2-1641 0 0</inkml:trace>
  <inkml:trace contextRef="#ctx0" brushRef="#br0" timeOffset="1323.152">1727 563 7890 0 0,'0'0'1664'0'0,"0"0"-637"0"0,0 0-358 0 0,0 0 113 0 0,0 0 242 0 0,0 0 139 0 0,0 0-107 0 0,0 0-221 0 0,0 0-217 0 0,0 0-165 0 0,0 0-100 0 0,0 0-75 0 0,0 0-53 0 0,31-4-37 0 0,98-10-24 0 0,-1 10 218 0 0,-125 3-377 0 0,-1 1 1 0 0,0 0 0 0 0,0 0 0 0 0,0 0 0 0 0,0 0 0 0 0,0 0-1 0 0,0 1 1 0 0,1-1 0 0 0,-1 1 0 0 0,0-1 0 0 0,0 1-1 0 0,0 0 1 0 0,0-1 0 0 0,0 1 0 0 0,-1 0 0 0 0,1 0-1 0 0,0 1 1 0 0,0-1 0 0 0,0 0 0 0 0,-1 1 0 0 0,1-1 0 0 0,-1 1-1 0 0,1-1 1 0 0,-1 1 0 0 0,0 0 0 0 0,0-1 0 0 0,1 1-1 0 0,-1 0 1 0 0,0 0 0 0 0,-1 0 0 0 0,1 0 0 0 0,0 0-1 0 0,0 0 1 0 0,-1 0 0 0 0,1 0 0 0 0,-1 0 0 0 0,0 0-1 0 0,0 0 1 0 0,0 1 0 0 0,0-1 0 0 0,0 0 0 0 0,0 0 0 0 0,0 0-1 0 0,-1 0 1 0 0,1 0 0 0 0,-1 0 0 0 0,1 0 0 0 0,-1 0-1 0 0,0 0 1 0 0,0 0 0 0 0,0 0 0 0 0,0 0 0 0 0,0 0-1 0 0,0-1 1 0 0,-1 1 0 0 0,0 1-6 0 0,-134 133 246 0 0,37-46 132 0 0,98-89-379 0 0,0 0 0 0 0,0 0-1 0 0,0 0 1 0 0,0-1 0 0 0,0 1 0 0 0,0 0-1 0 0,0 0 1 0 0,0 0 0 0 0,0 0 0 0 0,1 1-1 0 0,-1-1 1 0 0,0 0 0 0 0,1 0 0 0 0,-1 0-1 0 0,1 0 1 0 0,-1 1 0 0 0,1-1 0 0 0,-1 0-1 0 0,1 1 1 0 0,0-1 0 0 0,0 0 0 0 0,0 1-1 0 0,0-1 1 0 0,0 0 0 0 0,0 1 0 0 0,0-1-1 0 0,0 0 1 0 0,0 1 0 0 0,1-1 0 0 0,-1 0-1 0 0,0 0 1 0 0,1 1 0 0 0,-1-1 0 0 0,1 1 1 0 0,14 2-9 0 0,1 0 1 0 0,-1-2 0 0 0,1 1-1 0 0,0-2 1 0 0,0 0 0 0 0,0-1 0 0 0,-1 0-1 0 0,1-1 1 0 0,0-1 0 0 0,-1-1 0 0 0,1 0-1 0 0,-1-1 1 0 0,0 0 0 0 0,5-4 8 0 0,2 3-490 0 0,20-7-1969 0 0,-15 2-4304 0 0,-15 6-3087 0 0</inkml:trace>
</inkml:ink>
</file>

<file path=ppt/ink/ink5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2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457 454 0 0 0,'0'0'655'0'0,"0"0"-114"0"0,0 0-183 0 0,0 0 39 0 0,0 0 274 0 0,0 0 425 0 0,0 0 371 0 0,0 0 125 0 0,0 0-55 0 0,0 0-214 0 0,0 0-252 0 0,-14-31-187 0 0,-45-97-113 0 0,21 74 628 0 0,32 49-1292 0 0,0 1 0 0 0,-1 0 1 0 0,0 0-1 0 0,0 1 1 0 0,0 0-1 0 0,0 0 0 0 0,0 0 1 0 0,-1 1-1 0 0,1 0 1 0 0,-1 1-1 0 0,0 0 0 0 0,1 0 1 0 0,-1 0-1 0 0,0 1 1 0 0,1 0-1 0 0,-1 1 0 0 0,0 0 1 0 0,0 0-1 0 0,1 0 1 0 0,-1 1-1 0 0,1 0 0 0 0,0 1 1 0 0,-1 0-1 0 0,1 0 1 0 0,0 0-1 0 0,0 1 0 0 0,1 0 1 0 0,-1 0-1 0 0,1 1 1 0 0,-4 3-108 0 0,-2 5-4 0 0,0 0 0 0 0,1 1-1 0 0,1 0 1 0 0,0 0 0 0 0,1 1 0 0 0,0 1 0 0 0,1-1 0 0 0,1 1 0 0 0,1 1 0 0 0,0-1 0 0 0,1 1 0 0 0,1 0 0 0 0,0 0 0 0 0,2 1 0 0 0,0-1 0 0 0,0 1 0 0 0,2-1 0 0 0,0 1 0 0 0,1-1 0 0 0,1 1 0 0 0,1-1 0 0 0,0 0 0 0 0,1 0 0 0 0,1 0-1 0 0,1 0 1 0 0,0-1 0 0 0,1 0 0 0 0,1 0 0 0 0,2 3 4 0 0,94 145 56 0 0,-62-102 0 0 0,-2 1 0 0 0,-4 2 0 0 0,1 8-56 0 0,-26-49 28 0 0,-1 1 0 0 0,-1 1 0 0 0,-1 0 0 0 0,-1 0 0 0 0,-1 0 0 0 0,-1 1 0 0 0,-2-1 0 0 0,0 18-28 0 0,-2-28 22 0 0,0 0 0 0 0,-2 0 0 0 0,0-1 0 0 0,0 1 0 0 0,-2-1-1 0 0,0 1 1 0 0,-1-1 0 0 0,0 0 0 0 0,-1 0 0 0 0,-1 0 0 0 0,0-1-1 0 0,-1 0 1 0 0,-1 0 0 0 0,0 0 0 0 0,-1-1 0 0 0,-8 9-22 0 0,7-11 31 0 0,0-1 0 0 0,-1-1 0 0 0,0 0-1 0 0,-1 0 1 0 0,0-1 0 0 0,0-1 0 0 0,-1 0 0 0 0,0 0 0 0 0,0-2 0 0 0,-1 1 0 0 0,1-2 0 0 0,-1 0 0 0 0,0 0 0 0 0,0-1-1 0 0,0-1 1 0 0,-1-1 0 0 0,-13 1-31 0 0,26-2-42 0 0,0-1-1 0 0,-1 1 0 0 0,1 0 1 0 0,0-1-1 0 0,0 1 0 0 0,0-1 1 0 0,0 1-1 0 0,0-1 1 0 0,0 0-1 0 0,0 0 0 0 0,0 0 1 0 0,0 0-1 0 0,1 0 0 0 0,-1-1 1 0 0,0 1-1 0 0,0 0 0 0 0,1-1 1 0 0,-1 1-1 0 0,1-1 1 0 0,0 0-1 0 0,-1 1 0 0 0,1-1 1 0 0,0 0-1 0 0,0 0 0 0 0,0 0 1 0 0,0 0-1 0 0,0 0 0 0 0,1 0 1 0 0,-1 0-1 0 0,1 0 1 0 0,-1 0-1 0 0,1 0 0 0 0,0 0 1 0 0,-1 0-1 0 0,1-2 43 0 0,16-74-4634 0 0,18 29-2216 0 0,-19 35 1637 0 0</inkml:trace>
  <inkml:trace contextRef="#ctx0" brushRef="#br0" timeOffset="369.969">685 1345 8906 0 0,'0'0'1482'0'0,"0"0"-656"0"0,0 0-462 0 0,0 0 14 0 0,0 0 171 0 0,0 0 131 0 0,0 0 22 0 0,0 0-134 0 0,0 0-164 0 0,-25 34-145 0 0,-77 104-119 0 0,64-56-31 0 0,37-69-94 0 0,-1-4 3 0 0,0 0-1 0 0,0 0 1 0 0,1 1 0 0 0,0-1 0 0 0,1 1-1 0 0,0-1 1 0 0,0 1 0 0 0,1-1-1 0 0,0 1 1 0 0,1-1 0 0 0,0 0-1 0 0,0 0 1 0 0,1 0 0 0 0,0 0 0 0 0,1 0-1 0 0,0 0 1 0 0,0-1 0 0 0,1 0-1 0 0,0 0 1 0 0,1 0 0 0 0,-1-1 0 0 0,2 1-1 0 0,-1-1 1 0 0,1-1 0 0 0,3 4-18 0 0,-1-6 160 0 0,0 1 1 0 0,0-1-1 0 0,0-1 1 0 0,0 0-1 0 0,0 0 1 0 0,1-1-1 0 0,-1 0 0 0 0,1 0 1 0 0,0-1-1 0 0,-1-1 1 0 0,1 1-1 0 0,0-2 1 0 0,0 1-1 0 0,-1-1 1 0 0,1-1-1 0 0,0 0 1 0 0,-1 0-1 0 0,1-1 1 0 0,-1 0-1 0 0,0-1 1 0 0,0 0-1 0 0,0 0 1 0 0,-1-1-1 0 0,0 0 0 0 0,1 0 1 0 0,-2-1-1 0 0,1 0 1 0 0,-1-1-1 0 0,0 1 1 0 0,0-1-1 0 0,0-1 1 0 0,-1 1-1 0 0,-1-1 1 0 0,1 0-1 0 0,-1-1 1 0 0,0 1-1 0 0,-1-1 1 0 0,0 0-1 0 0,-1 0 1 0 0,0-1-1 0 0,0 1 0 0 0,-1 0 1 0 0,0-1-1 0 0,0 0 1 0 0,-1 1-1 0 0,0-4-160 0 0,-2 3-83 0 0,1-1 0 0 0,-1 1-1 0 0,-1-1 1 0 0,0 1 0 0 0,0 0-1 0 0,-1 0 1 0 0,0 0-1 0 0,-1 0 1 0 0,0 0 0 0 0,0 1-1 0 0,-1 0 1 0 0,-1 0 0 0 0,1 0-1 0 0,-1 1 1 0 0,-1-1 0 0 0,0 1-1 0 0,0 1 1 0 0,0-1 0 0 0,-1 1-1 0 0,0 1 1 0 0,-1-1 0 0 0,1 2-1 0 0,-1-1 1 0 0,0 1 0 0 0,0 0-1 0 0,-9-2 84 0 0,-80-7-4766 0 0,37 29-3804 0 0,41-7 867 0 0</inkml:trace>
  <inkml:trace contextRef="#ctx0" brushRef="#br0" timeOffset="686.672">512 1673 6913 0 0,'0'0'1850'0'0,"0"0"-267"0"0,0 0 26 0 0,0 0 122 0 0,0 0-102 0 0,0 0-283 0 0,0 0-389 0 0,0 0-336 0 0,0 0-240 0 0,0 0-180 0 0,0 0-98 0 0,0 0-50 0 0,26-12-18 0 0,81-37-4 0 0,-52 36 23 0 0,-48 14-57 0 0,0 1-1 0 0,0-1 0 0 0,0 1 0 0 0,0 0 1 0 0,0 1-1 0 0,0-1 0 0 0,0 2 0 0 0,-1-1 1 0 0,1 1-1 0 0,-1-1 0 0 0,0 2 0 0 0,0-1 0 0 0,-1 1 1 0 0,1 0-1 0 0,-1 0 0 0 0,0 0 0 0 0,1 2 4 0 0,42 34-4 0 0,-44-40 54 0 0,0 1-1 0 0,0 0 0 0 0,0-1 0 0 0,0 0 0 0 0,0 0 0 0 0,0 0 0 0 0,1-1 0 0 0,-1 1 0 0 0,0-1 0 0 0,1 0 1 0 0,-1 0-1 0 0,0 0 0 0 0,1-1 0 0 0,-1 0 0 0 0,0 0 0 0 0,1 0 0 0 0,-1 0 0 0 0,3-1-49 0 0,28-10-5649 0 0,-17 5-2718 0 0,-13 4 2470 0 0</inkml:trace>
  <inkml:trace contextRef="#ctx0" brushRef="#br0" timeOffset="948.439">1270 1592 12963 0 0,'0'0'853'0'0,"0"0"-382"0"0,0 0-8 0 0,0 0 194 0 0,0 0 82 0 0,0 0-67 0 0,0 0-216 0 0,0 0-228 0 0,-9 34-138 0 0,-27 108-82 0 0,26-42-755 0 0,13-81-758 0 0,0-14-1576 0 0,2-3-3554 0 0,1-2 1003 0 0</inkml:trace>
  <inkml:trace contextRef="#ctx0" brushRef="#br0" timeOffset="1654.535">698 38 2841 0 0,'0'0'1891'0'0,"0"0"-350"0"0,0 0-235 0 0,0 0-28 0 0,0 0 27 0 0,0 0-35 0 0,0 0-222 0 0,0 0-280 0 0,0 0-222 0 0,0 0-182 0 0,-15 33-99 0 0,-45 103-66 0 0,57-133-184 0 0,1 1-1 0 0,0 0 1 0 0,1-1 0 0 0,-1 1-1 0 0,1 0 1 0 0,-1 0 0 0 0,1 0 0 0 0,1 0-1 0 0,-1 1 1 0 0,0-1 0 0 0,1 0-1 0 0,0 0 1 0 0,0 0 0 0 0,0 1 0 0 0,1-1-1 0 0,-1 0 1 0 0,1 0 0 0 0,1 3-15 0 0,1 3 55 0 0,0 1 52 0 0,0-1 0 0 0,1 0 1 0 0,1 0-1 0 0,-1 0 0 0 0,2 0 0 0 0,-1-1 0 0 0,1 0 1 0 0,1 0-1 0 0,0 0 0 0 0,0-1 0 0 0,0 0 0 0 0,1 0 1 0 0,1-1-1 0 0,-1 0 0 0 0,1-1 0 0 0,0 1 1 0 0,0-2-1 0 0,1 1 0 0 0,0-1 0 0 0,0-1 0 0 0,0 0 1 0 0,0 0-1 0 0,1-1 0 0 0,0-1 0 0 0,-1 1 0 0 0,1-2 1 0 0,0 0-1 0 0,0 0 0 0 0,0-1 0 0 0,0 0 1 0 0,0 0-1 0 0,0-2 0 0 0,0 1 0 0 0,0-1 0 0 0,-1-1 1 0 0,1 0-1 0 0,-1 0 0 0 0,7-4-107 0 0,-4 1 118 0 0,-1 0 1 0 0,-1-1-1 0 0,1 0 1 0 0,-1 0-1 0 0,0-1 0 0 0,-1-1 1 0 0,1 0-1 0 0,-2 0 1 0 0,0-1-1 0 0,0-1 0 0 0,0 1 1 0 0,-1-1-1 0 0,-1-1 1 0 0,0 1-1 0 0,-1-1 0 0 0,0 0 1 0 0,0-1-1 0 0,-2 1 0 0 0,1-1 1 0 0,-2 0-1 0 0,0 0 1 0 0,1-9-119 0 0,-2 14-79 0 0,-1 1 1 0 0,-1-1-1 0 0,1 1 1 0 0,-1-1-1 0 0,0 1 1 0 0,-1-1-1 0 0,0 0 1 0 0,0 1 0 0 0,0 0-1 0 0,-1-1 1 0 0,0 1-1 0 0,-1 0 1 0 0,1 0-1 0 0,-2 0 1 0 0,1 0-1 0 0,-1 0 1 0 0,0 1-1 0 0,0 0 1 0 0,0 0 0 0 0,-1 0-1 0 0,0 0 1 0 0,0 1-1 0 0,-1-1 1 0 0,0 1-1 0 0,0 1 1 0 0,0-1-1 0 0,0 1 1 0 0,0 0-1 0 0,-6-2 79 0 0,1 1-476 0 0,1 1-1 0 0,-1 0 1 0 0,0 1-1 0 0,0 0 1 0 0,0 1-1 0 0,0 0 1 0 0,-1 1-1 0 0,1 0 1 0 0,0 1-1 0 0,-1 0 1 0 0,1 1-1 0 0,0 0 1 0 0,-6 2 476 0 0,-84 37-9925 0 0,79-28 6699 0 0</inkml:trace>
  <inkml:trace contextRef="#ctx0" brushRef="#br0" timeOffset="2029.232">657 333 0 0 0,'0'0'623'0'0,"0"0"696"0"0,0 0 457 0 0,0 0 271 0 0,0 0-4 0 0,0 0-232 0 0,0 0-364 0 0,0 0-400 0 0,0 0-313 0 0,0 0-253 0 0,0 0-161 0 0,0 0-73 0 0,7-11-30 0 0,23-34-6 0 0,4 28 425 0 0,-27 17-494 0 0,208-7 1497 0 0,-207 9-1543 0 0,0 0 0 0 0,-1 1 0 0 0,1 1 1 0 0,0-1-1 0 0,-1 1 0 0 0,0 0 0 0 0,0 1 1 0 0,0 0-1 0 0,0 0 0 0 0,-1 0 0 0 0,4 5-96 0 0,-8-8 62 0 0,2 0 59 0 0,-1 1 0 0 0,1 0 1 0 0,1-1-1 0 0,-1 0 0 0 0,0 0 1 0 0,0 0-1 0 0,1-1 0 0 0,-1 1 1 0 0,1-1-1 0 0,0 0 0 0 0,-1 0 0 0 0,1-1 1 0 0,0 1-1 0 0,0-1 0 0 0,-1 0 1 0 0,1-1-1 0 0,0 1-121 0 0,32-4-1676 0 0,7 1-8828 0 0,-39 3 2762 0 0</inkml:trace>
  <inkml:trace contextRef="#ctx0" brushRef="#br0" timeOffset="2474.374">1303 285 3889 0 0,'0'0'908'0'0,"0"0"-244"0"0,0 0 110 0 0,0 0 345 0 0,0 0 300 0 0,0 0 66 0 0,0 0-155 0 0,0 0-238 0 0,0 0-274 0 0,0 0-220 0 0,0 0-199 0 0,0 0-155 0 0,0 0-78 0 0,27-4-88 0 0,82-10-32 0 0,-80 11-2 0 0,-28 9-35 0 0,0-1 1 0 0,0 1 0 0 0,0-1-1 0 0,-1 1 1 0 0,0-1 0 0 0,0 1-1 0 0,0-1 1 0 0,-1 1 0 0 0,1-1-1 0 0,-2 1 1 0 0,1-1 0 0 0,0 1-1 0 0,-1-1 1 0 0,0 0 0 0 0,0 0-1 0 0,-1 0 1 0 0,1 0 0 0 0,-1 0-1 0 0,0 0 1 0 0,0-1 0 0 0,-1 0 0 0 0,1 1-1 0 0,-1-1 1 0 0,0 0 0 0 0,0-1-1 0 0,-1 1 1 0 0,0 0-10 0 0,-40 55 363 0 0,44-58-348 0 0,-1 0 0 0 0,1 1 1 0 0,0-1-1 0 0,0 0 1 0 0,0 1-1 0 0,0-1 0 0 0,0 1 1 0 0,1 0-1 0 0,-1-1 1 0 0,0 1-1 0 0,1-1 0 0 0,-1 1 1 0 0,1 0-1 0 0,-1 0 1 0 0,1-1-1 0 0,0 1 0 0 0,0 0 1 0 0,0 0-1 0 0,0-1 1 0 0,0 1-1 0 0,0 0 0 0 0,0 0 1 0 0,1-1-1 0 0,-1 1 1 0 0,1 0-1 0 0,-1-1 0 0 0,1 1 1 0 0,0 0-1 0 0,-1-1 1 0 0,1 1-1 0 0,0-1 0 0 0,0 1 1 0 0,0-1-1 0 0,0 0 1 0 0,1 1-1 0 0,-1-1 0 0 0,0 0 1 0 0,0 0-1 0 0,1 1 1 0 0,-1-1-1 0 0,1 0 0 0 0,-1-1 1 0 0,1 1-1 0 0,-1 0 1 0 0,1 0-1 0 0,0-1 0 0 0,-1 1 1 0 0,1-1-1 0 0,0 1 1 0 0,-1-1-1 0 0,1 0 0 0 0,0 1 1 0 0,0-1-16 0 0,11 2 99 0 0,0 0 0 0 0,0-1 0 0 0,1-1 0 0 0,-1 0 0 0 0,0-1 0 0 0,0 0 1 0 0,0-1-1 0 0,0 0 0 0 0,0-1 0 0 0,7-3-99 0 0,44-7-6920 0 0,-52 11 1895 0 0,-5 1-534 0 0</inkml:trace>
  <inkml:trace contextRef="#ctx0" brushRef="#br0" timeOffset="3314.021">2003 786 2232 0 0,'0'0'693'0'0,"0"0"-128"0"0,0 0 227 0 0,0 0 389 0 0,0 0 255 0 0,0 0 16 0 0,-7 33-197 0 0,-25 106-329 0 0,-34 93 405 0 0,7-74-925 0 0,39-117 605 0 0,18-46 2296 0 0,0-23-2981 0 0,5 1-291 0 0,1 0 0 0 0,1 0 0 0 0,1 0 0 0 0,2 1 1 0 0,0-1-1 0 0,2 2 0 0 0,1-1 0 0 0,13-21-35 0 0,2-10-41 0 0,-7 11-74 0 0,3 1 0 0 0,1 0 0 0 0,2 2 0 0 0,2 0 0 0 0,2 2 1 0 0,25-26 114 0 0,5 29-381 0 0,-45 76 233 0 0,-16 284 982 0 0,1-319-802 0 0,0 0-1 0 0,1-1 1 0 0,0 1 0 0 0,0 0-1 0 0,0 0 1 0 0,0-1 0 0 0,0 1 0 0 0,0 0-1 0 0,1-1 1 0 0,-1 1 0 0 0,1 0-1 0 0,0-1 1 0 0,0 1 0 0 0,0-1-1 0 0,0 1 1 0 0,0-1 0 0 0,0 1 0 0 0,1-1-1 0 0,-1 0 1 0 0,1 0 0 0 0,0 0-1 0 0,0 0 1 0 0,-1 0 0 0 0,1 0 0 0 0,1 0-1 0 0,-1 0 1 0 0,0-1 0 0 0,0 1-1 0 0,0-1 1 0 0,1 0 0 0 0,-1 1-1 0 0,1-1 1 0 0,-1 0 0 0 0,1-1 0 0 0,0 1-1 0 0,-1 0 1 0 0,1-1 0 0 0,0 1-1 0 0,-1-1 1 0 0,1 0 0 0 0,0 0-1 0 0,-1 0 1 0 0,1 0 0 0 0,1-1-32 0 0,47-55 1466 0 0,-22 15-1180 0 0,-5 4-233 0 0,2 0 0 0 0,1 2 1 0 0,2 1-1 0 0,2 1 0 0 0,1 2 0 0 0,23-18-53 0 0,-48 44-15 0 0,58-23-254 0 0,-64 29 265 0 0,1 0-1 0 0,0 0 1 0 0,-1 1 0 0 0,1-1 0 0 0,-1 0-1 0 0,0 1 1 0 0,1-1 0 0 0,-1 1 0 0 0,0-1-1 0 0,0 1 1 0 0,0 0 0 0 0,0-1 0 0 0,0 1-1 0 0,0 0 1 0 0,0 0 0 0 0,-1 0 0 0 0,1-1-1 0 0,-1 1 1 0 0,1 0 0 0 0,-1 0-1 0 0,0 0 1 0 0,0 0 0 0 0,0 0 0 0 0,0 0 4 0 0,2 5 22 0 0,16 173 1105 0 0,-14-151-1058 0 0,1-1-1 0 0,0 0 1 0 0,3-1 0 0 0,0 0 0 0 0,2 0-1 0 0,0 0 1 0 0,2-2 0 0 0,1 1 0 0 0,2-1-69 0 0,30 22-1137 0 0,-45-46 355 0 0,0-1-263 0 0,0 0-287 0 0,0 0-366 0 0,0 0-522 0 0,0 0-857 0 0,0 0-1430 0 0,-2 0-1312 0 0</inkml:trace>
  <inkml:trace contextRef="#ctx0" brushRef="#br0" timeOffset="5564.17">3229 955 3433 0 0,'0'0'587'0'0,"0"0"-297"0"0,0 0-240 0 0,0 0 91 0 0,0 0 282 0 0,0 0 286 0 0,0 0 174 0 0,0 0-20 0 0,0 0-167 0 0,0 0-217 0 0,0 0-184 0 0,-31 25-105 0 0,-94 77-20 0 0,123-101-156 0 0,0 0 1 0 0,-1 0 0 0 0,1 1-1 0 0,0-1 1 0 0,-1 1 0 0 0,1 0-1 0 0,0 0 1 0 0,0-1 0 0 0,0 2-1 0 0,1-1 1 0 0,-1 0 0 0 0,0 0-1 0 0,1 0 1 0 0,0 1 0 0 0,-1-1-1 0 0,1 1 1 0 0,0-1 0 0 0,0 1-1 0 0,0-1 1 0 0,1 1-1 0 0,-1 0 1 0 0,1-1 0 0 0,-1 1-1 0 0,1 2-14 0 0,0 5 125 0 0,-2-5-9 0 0,1 0 0 0 0,0 0 1 0 0,0 0-1 0 0,0 0 0 0 0,0 0 1 0 0,1 0-1 0 0,0 0 1 0 0,0 0-1 0 0,0 0 0 0 0,1 0 1 0 0,-1 0-1 0 0,1 0 0 0 0,1 0 1 0 0,-1 0-1 0 0,1 0 0 0 0,-1 0 1 0 0,1-1-1 0 0,1 1 0 0 0,-1-1 1 0 0,1 1-1 0 0,0-1 0 0 0,0 0 1 0 0,0 0-1 0 0,0 0 0 0 0,1 0 1 0 0,-1-1-1 0 0,1 0 1 0 0,0 1-1 0 0,0-1 0 0 0,0-1 1 0 0,1 1-1 0 0,-1 0 0 0 0,1-1 1 0 0,-1 0-1 0 0,1 0 0 0 0,0-1 1 0 0,2 2-117 0 0,4-3 325 0 0,-1 0 0 0 0,0-1 1 0 0,0 0-1 0 0,0-1 1 0 0,0 0-1 0 0,0 0 0 0 0,0-1 1 0 0,0 0-1 0 0,-1-1 1 0 0,1 0-1 0 0,-1 0 0 0 0,0-1 1 0 0,0-1-1 0 0,-1 1 1 0 0,7-6-326 0 0,112-109 1360 0 0,-95 83-1218 0 0,-1-2-1 0 0,-3 0 1 0 0,-1-2 0 0 0,-1-1 0 0 0,-3-1-1 0 0,-2-1 1 0 0,7-21-142 0 0,-21 49-113 0 0,-1 0-1 0 0,-1 0 0 0 0,0-1 1 0 0,-1 1-1 0 0,-1-1 0 0 0,-1 0 1 0 0,0 0-1 0 0,-1 0 1 0 0,-1 0-1 0 0,0 0 0 0 0,-1 0 1 0 0,-2 0-1 0 0,1 0 0 0 0,-2 0 1 0 0,0 0-1 0 0,-1 1 1 0 0,-1 0-1 0 0,0 0 0 0 0,-1 0 1 0 0,-3-3 113 0 0,7 15-75 0 0,0 0-1 0 0,0 0 1 0 0,-1 0 0 0 0,0 1 0 0 0,1-1 0 0 0,-2 1 0 0 0,1 0 0 0 0,0 0 0 0 0,0 0 0 0 0,-1 1-1 0 0,0-1 1 0 0,1 1 0 0 0,-1 0 0 0 0,0 1 0 0 0,0-1 0 0 0,0 1 0 0 0,0 0 0 0 0,0 0-1 0 0,0 0 1 0 0,-1 1 0 0 0,1 0 0 0 0,0 0 0 0 0,0 0 0 0 0,0 1 0 0 0,-1-1 0 0 0,1 1 0 0 0,0 0-1 0 0,0 1 1 0 0,0-1 0 0 0,1 1 0 0 0,-1 0 0 0 0,0 1 0 0 0,-1 0 75 0 0,-8 5-61 0 0,0 1 1 0 0,1 0-1 0 0,0 0 0 0 0,1 1 1 0 0,0 1-1 0 0,1 0 1 0 0,0 1-1 0 0,1 0 1 0 0,0 1-1 0 0,-3 6 61 0 0,0 2 70 0 0,1 1 1 0 0,2 1-1 0 0,0 0 1 0 0,1 0-1 0 0,2 1 0 0 0,0 0 1 0 0,1 1-1 0 0,2-1 0 0 0,1 1 1 0 0,0 0-1 0 0,2 0 1 0 0,1 0-1 0 0,3 25-70 0 0,0-32 99 0 0,2 0 1 0 0,0 0-1 0 0,0 0 0 0 0,2-1 1 0 0,0 1-1 0 0,1-2 1 0 0,1 1-1 0 0,1-1 0 0 0,0 0 1 0 0,1-1-1 0 0,0-1 1 0 0,2 1-1 0 0,-1-2 0 0 0,2 0 1 0 0,0 0-1 0 0,0-1 1 0 0,13 7-100 0 0,-15-10 120 0 0,1-1 1 0 0,0 0 0 0 0,1-1 0 0 0,-1-1 0 0 0,1 0 0 0 0,0-1-1 0 0,1 0 1 0 0,-1-1 0 0 0,1 0 0 0 0,0-2 0 0 0,0 0 0 0 0,0 0-1 0 0,0-2 1 0 0,1 1 0 0 0,11-3-121 0 0,-22 1-61 0 0,0-1 1 0 0,0 1-1 0 0,0-1 1 0 0,-1 0-1 0 0,1 0 0 0 0,-1-1 1 0 0,1 1-1 0 0,-1-1 1 0 0,0 0-1 0 0,0 0 0 0 0,0-1 1 0 0,-1 1-1 0 0,1-1 1 0 0,-1 0-1 0 0,2-2 61 0 0,12-17-3012 0 0,-6 1-3545 0 0,-8 13-3248 0 0</inkml:trace>
  <inkml:trace contextRef="#ctx0" brushRef="#br0" timeOffset="5906.191">3997 749 9666 0 0,'0'0'2321'0'0,"0"0"-1341"0"0,0 0-552 0 0,0 0 19 0 0,0 0 230 0 0,0 0 203 0 0,0 0 59 0 0,0 0-133 0 0,0 0-232 0 0,-21 31-185 0 0,-62 101-148 0 0,57-52-37 0 0,26-65-165 0 0,-2-5 6 0 0,1-1 0 0 0,0 1 1 0 0,0-1-1 0 0,1 1 0 0 0,1 0 1 0 0,0-1-1 0 0,0 1 0 0 0,1-1 1 0 0,0 0-1 0 0,0 1 0 0 0,1-1 1 0 0,1 0-1 0 0,-1 0 0 0 0,1-1 1 0 0,1 1-1 0 0,0-1 0 0 0,0 0 1 0 0,0 0-1 0 0,1 0 0 0 0,0-1 1 0 0,1 0-1 0 0,0 0 1 0 0,0-1-1 0 0,0 0 0 0 0,1 0 1 0 0,-1 0-1 0 0,2-1 0 0 0,-1 0 1 0 0,3 0-46 0 0,1 0 153 0 0,1-2 1 0 0,-1 1 0 0 0,1-2 0 0 0,-1 0 0 0 0,1 0 0 0 0,0-1-1 0 0,-1-1 1 0 0,1 0 0 0 0,0-1 0 0 0,0 0 0 0 0,-1-1-1 0 0,1 0 1 0 0,0-1 0 0 0,-1 0 0 0 0,0-1 0 0 0,0-1 0 0 0,0 0-1 0 0,-1 0 1 0 0,1-1 0 0 0,-1-1 0 0 0,5-4-154 0 0,7-5 147 0 0,-1-1 0 0 0,0-1 0 0 0,-1-1 0 0 0,-1-1 0 0 0,-1 0 1 0 0,0-2-1 0 0,-2 0 0 0 0,-1-1 0 0 0,4-9-147 0 0,-14 24-83 0 0,0 1 0 0 0,-1-2 1 0 0,0 1-1 0 0,0 0 0 0 0,-1-1 0 0 0,0 0 1 0 0,-1 0-1 0 0,0 0 0 0 0,0-1 0 0 0,-1 1 1 0 0,0 0-1 0 0,0-1 0 0 0,-1 0 0 0 0,-1 1 0 0 0,0-1 1 0 0,0 0-1 0 0,-1 1 0 0 0,0-1 0 0 0,0 0 1 0 0,-1 1-1 0 0,-1 0 0 0 0,0-1 0 0 0,0 1 1 0 0,0 0-1 0 0,-1 0 0 0 0,-1 1 0 0 0,1-1 1 0 0,-1 1-1 0 0,-1 0 0 0 0,0 0 0 0 0,0 1 0 0 0,0-1 1 0 0,-1 1-1 0 0,-6-5 83 0 0,3 7-446 0 0,0 0-1 0 0,0 0 1 0 0,0 1-1 0 0,0 0 1 0 0,-1 1 0 0 0,1 0-1 0 0,-1 0 1 0 0,0 1 0 0 0,0 1-1 0 0,0 0 1 0 0,1 0 0 0 0,-1 1-1 0 0,0 1 1 0 0,-5 0 446 0 0,-93 25-9252 0 0,78-14 3107 0 0</inkml:trace>
  <inkml:trace contextRef="#ctx0" brushRef="#br0" timeOffset="6191.432">3840 1117 0 0 0,'0'0'2653'0'0,"0"0"-469"0"0,0 0-105 0 0,0 0 120 0 0,0 0 84 0 0,0 0-89 0 0,0 0-316 0 0,33-23-392 0 0,102-73-353 0 0,-44 35 706 0 0,-88 58-1812 0 0,1 0 0 0 0,-1 0 0 0 0,0 1 0 0 0,1-1 0 0 0,0 1-1 0 0,-1 0 1 0 0,1 0 0 0 0,0 0 0 0 0,0 1 0 0 0,0 0 0 0 0,0-1 0 0 0,0 1-1 0 0,0 0 1 0 0,1 1 0 0 0,-1-1 0 0 0,0 1 0 0 0,0 0 0 0 0,0 0 0 0 0,1 0 0 0 0,-1 1-1 0 0,0-1 1 0 0,0 1 0 0 0,0 0 0 0 0,1 0 0 0 0,-1 1 0 0 0,0-1 0 0 0,-1 1-1 0 0,1 0 1 0 0,0 0 0 0 0,0 0 0 0 0,-1 0 0 0 0,1 1 0 0 0,-1-1 0 0 0,0 1-1 0 0,1 1-26 0 0,19 25 11 0 0,-17-20 3 0 0,1 0 0 0 0,0 0 0 0 0,0-1 0 0 0,1 0 0 0 0,0 0 0 0 0,0-1 0 0 0,1 0 0 0 0,0 0 1 0 0,0-1-1 0 0,1 0 0 0 0,6 2-14 0 0,-4-3 22 0 0,1-1 1 0 0,0-1-1 0 0,0 0 1 0 0,0-1 0 0 0,0 0-1 0 0,0-1 1 0 0,0 0-1 0 0,0-1 1 0 0,1-1-1 0 0,5-1-22 0 0,24-14-2038 0 0,-17 0-7781 0 0,-20 12 417 0 0</inkml:trace>
  <inkml:trace contextRef="#ctx0" brushRef="#br0" timeOffset="7370.319">4157 767 0 0 0,'0'0'145'0'0,"0"0"497"0"0,-5-2 171 0 0,-19-10 981 0 0,17 3 3871 0 0,-6 2 3082 0 0,-62 31-6295 0 0,15 15-2327 0 0,57-3-2195 0 0,16-17-6853 0 0,-9-15-467 0 0</inkml:trace>
</inkml:ink>
</file>

<file path=ppt/ink/ink5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2.7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585 383 3393 0 0,'0'0'1144'0'0,"0"0"-488"0"0,0 0-204 0 0,0 0 336 0 0,0 0 565 0 0,0 0 455 0 0,0 0 166 0 0,0 0-206 0 0,0 0-358 0 0,0 0-311 0 0,0 0-260 0 0,0-7-159 0 0,1-23-105 0 0,-33 16 853 0 0,5 13-1438 0 0,1 1 0 0 0,-1 1 0 0 0,0 1-1 0 0,1 1 1 0 0,0 1 0 0 0,0 2 0 0 0,0 1 0 0 0,1 1 0 0 0,0 1 0 0 0,0 1 0 0 0,-17 9 10 0 0,4-3 24 0 0,27-12-26 0 0,-10 4-9 0 0,0 1 1 0 0,0 0-1 0 0,1 1 1 0 0,1 2-1 0 0,0 0 1 0 0,-11 9 10 0 0,29-20-21 0 0,-1 0-1 0 0,1 0 1 0 0,0 0 0 0 0,0 0 0 0 0,0 1-1 0 0,0-1 1 0 0,1 0 0 0 0,-1 1 0 0 0,0-1 0 0 0,0 0-1 0 0,1 1 1 0 0,-1-1 0 0 0,1 1 0 0 0,-1-1 0 0 0,1 1-1 0 0,0-1 1 0 0,0 1 0 0 0,-1-1 0 0 0,1 1-1 0 0,0 0 1 0 0,1-1 0 0 0,-1 1 0 0 0,0-1 0 0 0,0 1-1 0 0,0-1 1 0 0,1 1 0 0 0,-1-1 0 0 0,1 1 0 0 0,0-1-1 0 0,-1 1 1 0 0,1-1 0 0 0,0 0 0 0 0,0 1-1 0 0,-1-1 1 0 0,1 0 0 0 0,0 0 0 0 0,1 1 0 0 0,-1-1-1 0 0,0 0 1 0 0,0 0 0 0 0,0 0 0 0 0,1 0-1 0 0,-1 0 22 0 0,61 35-349 0 0,146 12 392 0 0,-206-47-40 0 0,-1-1-1 0 0,0 0 1 0 0,0 1 0 0 0,0-1 0 0 0,1 1 0 0 0,-1-1 0 0 0,0 1-1 0 0,0-1 1 0 0,0 1 0 0 0,0 0 0 0 0,0 0 0 0 0,0-1 0 0 0,0 1-1 0 0,0 0 1 0 0,0 0 0 0 0,-1 0 0 0 0,1 0 0 0 0,0 0 0 0 0,0 0-1 0 0,-1 0 1 0 0,1 0 0 0 0,-1 1 0 0 0,1-1 0 0 0,-1 0-1 0 0,1 0 1 0 0,-1 0 0 0 0,0 1 0 0 0,0-1 0 0 0,1 0 0 0 0,-1 0-1 0 0,0 1 1 0 0,0-1 0 0 0,0 0 0 0 0,-1 1 0 0 0,1-1 0 0 0,0 0-1 0 0,0 0 1 0 0,-1 1 0 0 0,1-1 0 0 0,0 0 0 0 0,-1 0-1 0 0,0 0 1 0 0,1 0 0 0 0,-1 0 0 0 0,0 1-3 0 0,-34 49 174 0 0,-68 55-99 0 0,72-78-78 0 0,2 1 1 0 0,1 2-1 0 0,2 1 0 0 0,1 0 1 0 0,-2 7 2 0 0,25-36-6 0 0,1-1 0 0 0,-1 1 0 0 0,0 0 0 0 0,1 1 0 0 0,0-1-1 0 0,0 0 1 0 0,0 0 0 0 0,0 1 0 0 0,0-1 0 0 0,1 0 0 0 0,-1 1 0 0 0,1-1 0 0 0,0 1 0 0 0,0-1 0 0 0,0 0 0 0 0,0 1 0 0 0,1-1 0 0 0,0 0 0 0 0,-1 1 0 0 0,1-1 0 0 0,0 0 0 0 0,1 1 0 0 0,-1-1 0 0 0,0 0 0 0 0,1 0 0 0 0,0 0 0 0 0,0 0 0 0 0,0-1 0 0 0,0 1 0 0 0,0 0 0 0 0,0-1 0 0 0,1 0 0 0 0,-1 1 0 0 0,1-1 0 0 0,0 0 0 0 0,0 0 0 0 0,0 0 0 0 0,0-1 0 0 0,0 1 0 0 0,0-1 0 0 0,0 0 0 0 0,0 1 0 0 0,3-1 6 0 0,10 5-40 0 0,1-2 0 0 0,-1 0 1 0 0,1-1-1 0 0,0 0 0 0 0,1-2 0 0 0,-1 0 0 0 0,0 0 1 0 0,0-2-1 0 0,0 0 0 0 0,1-1 0 0 0,-1-1 0 0 0,15-5 40 0 0,39-18-2182 0 0,-51 11-1379 0 0,-4-3-3746 0 0,-14 11 2735 0 0</inkml:trace>
  <inkml:trace contextRef="#ctx0" brushRef="#br0" timeOffset="328.849">176 0 4345 0 0,'0'0'833'0'0,"0"0"-563"0"0,0 0-213 0 0,0 0 129 0 0,0 0 312 0 0,0 0 322 0 0,0 0 177 0 0,0 0 100 0 0,0 0-2 0 0,0 0-59 0 0,-5 37-62 0 0,-15 120-105 0 0,27-60 226 0 0,-1-75-831 0 0,73 317 1716 0 0,-66-247-1973 0 0,-4-1 0 0 0,-5 1 0 0 0,-3 0 0 0 0,-5 0 1 0 0,-4 7-8 0 0,-44 321-1322 0 0,43-379-1761 0 0,0-15-4696 0 0,7-18 3511 0 0</inkml:trace>
</inkml:ink>
</file>

<file path=ppt/ink/ink5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6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1810 1 12811 0 0,'0'0'947'0'0,"0"0"-245"0"0,0 0-147 0 0,0 0 107 0 0,0 0 127 0 0,0 0-3 0 0,0 0-128 0 0,0 0-153 0 0,0 0-91 0 0,0 0-40 0 0,0 0-19 0 0,0 0-34 0 0,0 0-40 0 0,1 28-55 0 0,3 90-28 0 0,7 129 297 0 0,19-114-3217 0 0,-25-113-1419 0 0,-4-7-5617 0 0,-1-13 5300 0 0</inkml:trace>
  <inkml:trace contextRef="#ctx0" brushRef="#br0" timeOffset="257.712">1582 476 6897 0 0,'0'0'1251'0'0,"0"0"-409"0"0,0 0-50 0 0,0 0 323 0 0,0 0 288 0 0,0 0 15 0 0,0 0-241 0 0,0 0-326 0 0,0 0-252 0 0,31-3-164 0 0,98-10-99 0 0,76-15 561 0 0,54 2-1568 0 0,-250 25 224 0 0,23 2-2824 0 0,-22 9-7350 0 0,-10-5 7618 0 0</inkml:trace>
  <inkml:trace contextRef="#ctx0" brushRef="#br0" timeOffset="662.751">1628 826 6321 0 0,'0'0'1587'0'0,"0"0"-688"0"0,0 0-200 0 0,0 0 323 0 0,0 0 341 0 0,0 0 129 0 0,0 0-143 0 0,0 0-286 0 0,0 0-240 0 0,0 0-163 0 0,0 0-122 0 0,32-17-73 0 0,102-51-34 0 0,-35 24 832 0 0,7 33-655 0 0,-104 12-605 0 0,1 1 1 0 0,-1 0-1 0 0,0 0 0 0 0,0 0 0 0 0,0 0 0 0 0,0 0 1 0 0,-1 0-1 0 0,1 0 0 0 0,-1 1 0 0 0,1-1 0 0 0,-1 1 1 0 0,0-1-1 0 0,0 1 0 0 0,0-1 0 0 0,0 1 1 0 0,0 0-1 0 0,-1 0 0 0 0,1-1 0 0 0,-1 1 0 0 0,0 0 1 0 0,1 0-1 0 0,-1-1 0 0 0,-1 1 0 0 0,1 0 0 0 0,0 0 1 0 0,-1 0-1 0 0,1-1 0 0 0,-1 1 0 0 0,0 0 1 0 0,0-1-1 0 0,0 1 0 0 0,0-1 0 0 0,0 1 0 0 0,-2 1-3 0 0,-178 216 199 0 0,180-219-204 0 0,0 0 0 0 0,-1 0 0 0 0,1 0-1 0 0,0 1 1 0 0,0-1 0 0 0,1 0 0 0 0,-1 0 0 0 0,0 1-1 0 0,0-1 1 0 0,1 1 0 0 0,-1-1 0 0 0,0 0 0 0 0,1 1-1 0 0,-1-1 1 0 0,1 1 0 0 0,0-1 0 0 0,0 1 0 0 0,-1-1 0 0 0,1 1-1 0 0,0 0 1 0 0,0-1 0 0 0,1 1 0 0 0,-1-1 0 0 0,0 1-1 0 0,0-1 1 0 0,1 1 0 0 0,-1-1 0 0 0,1 1 0 0 0,-1-1-1 0 0,1 0 1 0 0,0 1 0 0 0,-1-1 0 0 0,1 0 0 0 0,0 1 0 0 0,0-1-1 0 0,0 0 1 0 0,0 0 0 0 0,0 0 0 0 0,0 0 0 0 0,0 0-1 0 0,1 0 1 0 0,-1 0 0 0 0,0 0 0 0 0,0 0 0 0 0,1 0-1 0 0,-1-1 1 0 0,1 1 0 0 0,-1-1 0 0 0,1 1 0 0 0,-1-1-1 0 0,1 1 1 0 0,-1-1 0 0 0,1 0 0 0 0,-1 0 0 0 0,1 0 5 0 0,109-4-981 0 0,-36-7-4052 0 0,-31 1-4092 0 0,-30 10 3658 0 0</inkml:trace>
  <inkml:trace contextRef="#ctx0" brushRef="#br0" timeOffset="1201.273">2421 785 5417 0 0,'0'0'1735'0'0,"0"0"-201"0"0,0 0 113 0 0,0 0 279 0 0,0 0 75 0 0,0 0-255 0 0,0 0-462 0 0,0 0-419 0 0,0 0-267 0 0,0 0-155 0 0,0 0-67 0 0,0 0-44 0 0,17-17-29 0 0,99-113 389 0 0,39-38-158 0 0,-154 167-561 0 0,-1-1 1 0 0,1 1-1 0 0,-1 0 1 0 0,1 0 0 0 0,0 0-1 0 0,0 1 1 0 0,-1-1-1 0 0,1 0 1 0 0,0 0 0 0 0,0 0-1 0 0,0 0 1 0 0,0 1-1 0 0,0-1 1 0 0,0 0 0 0 0,0 1-1 0 0,0-1 1 0 0,0 1 0 0 0,0-1-1 0 0,0 1 1 0 0,1 0-1 0 0,-1-1 1 0 0,0 1 0 0 0,0 0-1 0 0,0 0 1 0 0,0 0-1 0 0,1 0 1 0 0,-1 0 0 0 0,0 0-1 0 0,0 0 1 0 0,0 0-1 0 0,1 1 1 0 0,-1-1 0 0 0,0 0-1 0 0,0 1 1 0 0,0-1-1 0 0,0 1 1 0 0,0-1 0 0 0,0 1-1 0 0,0-1 1 0 0,0 1 0 0 0,0 0-1 0 0,0-1 1 0 0,0 1-1 0 0,0 0 1 0 0,0 0 0 0 0,0 0-1 0 0,-1 0 1 0 0,1 0-1 0 0,0 0 1 0 0,-1 0 0 0 0,1 0-1 0 0,-1 0 1 0 0,1 0-1 0 0,-1 0 1 0 0,1 0 0 0 0,-1 0-1 0 0,0 1 1 0 0,1-1-1 0 0,-1 0 1 0 0,0 0 0 0 0,0 0-1 0 0,0 1 27 0 0,-20 144-843 0 0,20-145 841 0 0,0 0 0 0 0,0 0 0 0 0,0 1-1 0 0,0-1 1 0 0,0 0 0 0 0,1 0 0 0 0,-1 0-1 0 0,0 0 1 0 0,1 0 0 0 0,-1 0 0 0 0,1 0-1 0 0,-1-1 1 0 0,1 1 0 0 0,-1 0 0 0 0,1 0-1 0 0,0 0 1 0 0,-1 0 0 0 0,1-1 0 0 0,0 1-1 0 0,0 0 1 0 0,0-1 0 0 0,0 1 0 0 0,-1 0-1 0 0,1-1 1 0 0,0 1 0 0 0,0-1 0 0 0,0 0-1 0 0,0 1 1 0 0,0-1 0 0 0,0 0 0 0 0,0 1-1 0 0,0-1 1 0 0,0 0 0 0 0,1 0 0 0 0,-1 0-1 0 0,0 0 1 0 0,0 0 0 0 0,0 0 0 0 0,0 0-1 0 0,0 0 1 0 0,0-1 0 0 0,0 1 0 0 0,0 0-1 0 0,0-1 1 0 0,0 1 0 0 0,0-1 0 0 0,0 1-1 0 0,0-1 3 0 0,50-20 128 0 0,117-97 147 0 0,-55 52-363 0 0,-111 67 86 0 0,0 1 0 0 0,0-1 0 0 0,0 0-1 0 0,0 1 1 0 0,0 0 0 0 0,-1-1 0 0 0,1 1 0 0 0,0 0 0 0 0,-1 0-1 0 0,0 0 1 0 0,1 0 0 0 0,-1 0 0 0 0,0 0 0 0 0,0 0-1 0 0,0 0 1 0 0,0 1 0 0 0,0-1 0 0 0,0 0 0 0 0,-1 1 0 0 0,1-1-1 0 0,-1 1 1 0 0,0-1 0 0 0,0 0 0 0 0,0 1 0 0 0,0-1 0 0 0,0 1-1 0 0,0-1 1 0 0,-1 3 2 0 0,1-5 4 0 0,2 40 157 0 0,-2-23-128 0 0,0 0 0 0 0,1 0 0 0 0,1 0 0 0 0,1 0 0 0 0,1 0 0 0 0,0 0 0 0 0,1-1 0 0 0,5 12-33 0 0,-4-15-651 0 0,16 27 499 0 0,-12-30-3349 0 0,2-4-3685 0 0,-8-5-852 0 0</inkml:trace>
  <inkml:trace contextRef="#ctx0" brushRef="#br0" timeOffset="2033.697">3344 281 4345 0 0,'0'0'1268'0'0,"0"0"-501"0"0,0 0-214 0 0,0 0 230 0 0,0 0 318 0 0,0 0 167 0 0,0 0-48 0 0,0 0-140 0 0,0 0-149 0 0,0 0-137 0 0,0 0-126 0 0,0 0-103 0 0,0 0-78 0 0,23 34-78 0 0,74 108-68 0 0,-60-66 68 0 0,-34-60-317 0 0,45 211 400 0 0,-49-225-471 0 0,1-1 0 0 0,0 0 0 0 0,-1 1 0 0 0,1-1 0 0 0,0 0 0 0 0,0 1 0 0 0,0-1 0 0 0,0 0 0 0 0,0 1 0 0 0,0-1 1 0 0,0 1-1 0 0,0-1 0 0 0,0 0 0 0 0,1 1 0 0 0,-1-1 0 0 0,1 0 0 0 0,-1 0 0 0 0,1 1 0 0 0,-1-1 0 0 0,1 0 0 0 0,0 0 0 0 0,-1 0 0 0 0,1 0 0 0 0,0 1 0 0 0,0-1 0 0 0,0 0 0 0 0,0-1 0 0 0,0 1 0 0 0,0 0 0 0 0,0 0 0 0 0,0 0 0 0 0,0-1 0 0 0,1 1 0 0 0,-1 0 0 0 0,0-1 0 0 0,0 1 1 0 0,1-1-1 0 0,-1 1 0 0 0,0-1 0 0 0,1 0 0 0 0,-1 0 0 0 0,0 0 0 0 0,1 1 0 0 0,-1-1 0 0 0,0 0 0 0 0,1-1 0 0 0,-1 1 0 0 0,1 0 0 0 0,-1 0 0 0 0,0-1 0 0 0,1 1 0 0 0,-1 0 0 0 0,0-1 0 0 0,0 1 0 0 0,1-1 0 0 0,-1 0 0 0 0,0 1 0 0 0,1-2-21 0 0,31-47 767 0 0,-3-2-1 0 0,-1-1 1 0 0,14-41-767 0 0,29-51-157 0 0,-63 128-868 0 0,12-21 788 0 0,-17 24-5042 0 0,-3 2-5230 0 0,-1 11 6623 0 0</inkml:trace>
  <inkml:trace contextRef="#ctx0" brushRef="#br0" timeOffset="2220.85">3380 63 4913 0 0,'0'0'1320'0'0,"0"0"-319"0"0,0 0-13 0 0,0 0 315 0 0,0 0 230 0 0,0 0-48 0 0,0 0-309 0 0,0 0-328 0 0,31-1-204 0 0,99-7-174 0 0,47-9 721 0 0,-57 6-3341 0 0,-36 8-6672 0 0,-66 3 2922 0 0</inkml:trace>
  <inkml:trace contextRef="#ctx0" brushRef="#br0" timeOffset="2661.807">4131 126 7258 0 0,'0'0'2521'0'0,"0"0"-907"0"0,0 0-396 0 0,0 0 34 0 0,0 0 83 0 0,0 0-93 0 0,0 0-309 0 0,0 0-322 0 0,0 0-259 0 0,0 0-164 0 0,0 0-64 0 0,0 0-23 0 0,9 0 2 0 0,137 1 424 0 0,-144-1-530 0 0,0 0 0 0 0,0 0 0 0 0,-1 0 0 0 0,1 0 0 0 0,0 0 1 0 0,0 1-1 0 0,-1-1 0 0 0,1 1 0 0 0,0-1 0 0 0,-1 1 0 0 0,1 0 0 0 0,0 0 0 0 0,-1 0 1 0 0,1 0-1 0 0,-1 0 0 0 0,0 0 0 0 0,1 0 0 0 0,-1 0 0 0 0,0 0 0 0 0,1 1 0 0 0,-1-1 1 0 0,0 1-1 0 0,0-1 0 0 0,0 1 0 0 0,0-1 0 0 0,-1 1 0 0 0,1-1 0 0 0,0 1 0 0 0,-1 0 1 0 0,1-1-1 0 0,-1 1 0 0 0,1 0 0 0 0,-1 0 0 0 0,0-1 0 0 0,0 1 0 0 0,1 0 1 0 0,-1 0-1 0 0,-1 0 0 0 0,1-1 0 0 0,0 2 3 0 0,-32 66 185 0 0,-26 12 304 0 0,59-78-474 0 0,0 0 1 0 0,1 0 0 0 0,-1 0-1 0 0,1-1 1 0 0,0 1 0 0 0,0 0-1 0 0,0-1 1 0 0,0 1 0 0 0,0-1-1 0 0,1 0 1 0 0,-1 0 0 0 0,1 0-1 0 0,-1 0 1 0 0,1 0-1 0 0,0 0 1 0 0,0-1 0 0 0,0 1-1 0 0,0-1 1 0 0,0 0 0 0 0,0 0-1 0 0,0 0 1 0 0,0 0 0 0 0,0 0-1 0 0,0-1 1 0 0,1 0 0 0 0,-1 1-1 0 0,0-1 1 0 0,0 0 0 0 0,1-1-1 0 0,-1 1 1 0 0,2-1-16 0 0,192 2-1770 0 0,-180 0-2736 0 0,-6 2-4078 0 0,-5 0 3021 0 0</inkml:trace>
  <inkml:trace contextRef="#ctx0" brushRef="#br0" timeOffset="-1032.271">336 67 4297 0 0,'0'0'1167'0'0,"0"0"-290"0"0,0 0-131 0 0,0 0 214 0 0,0 0 328 0 0,0 0 189 0 0,0 0-118 0 0,0 0-353 0 0,0 0-408 0 0,0 0-311 0 0,0 0-174 0 0,0 0-33 0 0,0 0 56 0 0,1 8 73 0 0,6 40 440 0 0,-2 0 0 0 0,-2 1 0 0 0,-3 0 0 0 0,-2 13-649 0 0,0 24 245 0 0,3-8-122 0 0,1-21-371 0 0,-3 0 0 0 0,-2-1 0 0 0,-8 41 248 0 0,6-69-619 0 0,-6 29-4509 0 0,10-50 1830 0 0,1-6-1803 0 0,0-1 5093 0 0,0 0-2658 0 0</inkml:trace>
  <inkml:trace contextRef="#ctx0" brushRef="#br0" timeOffset="-782.28">1 93 1032 0 0,'0'0'2481'0'0,"0"0"-1304"0"0,0 0-514 0 0,0 0 68 0 0,0 0 313 0 0,0 0 339 0 0,0 0 156 0 0,0 0-95 0 0,0 0-174 0 0,0 0-215 0 0,0 0-191 0 0,36-5-146 0 0,118-15-109 0 0,262-22 2024 0 0,-340 33-2572 0 0,125-3-2536 0 0,-173 18-1404 0 0,-13 2-2434 0 0,-8-4 276 0 0</inkml:trace>
  <inkml:trace contextRef="#ctx0" brushRef="#br0" timeOffset="-483.484">660 457 7666 0 0,'0'0'1031'0'0,"0"0"-449"0"0,0 0-130 0 0,0 0 371 0 0,0 0 384 0 0,0 0 109 0 0,0 0-122 0 0,0 0-266 0 0,0 0-218 0 0,32-1-147 0 0,106-4-117 0 0,136-11 417 0 0,-248 22-2521 0 0,-20 9-7866 0 0,-6-14 2925 0 0</inkml:trace>
  <inkml:trace contextRef="#ctx0" brushRef="#br0" timeOffset="-316.541">753 722 16 0 0,'0'0'954'0'0,"0"0"211"0"0,0 0 401 0 0,0 0 296 0 0,0 0 54 0 0,0 0-192 0 0,0 0-342 0 0,0 0-345 0 0,35-3-306 0 0,109-11-252 0 0,-34-9-62 0 0,26-15-756 0 0,-41 10-7034 0 0,-77 24 1836 0 0</inkml:trace>
  <inkml:trace contextRef="#ctx0" brushRef="#br0" timeOffset="4781.391">4527 675 0 0 0,'0'0'760'0'0,"0"0"119"0"0,0 0 312 0 0,0 0 417 0 0,0 0 281 0 0,0 0-42 0 0,0 0-270 0 0,0 0-303 0 0,0 0-282 0 0,0 0-205 0 0,30-2-144 0 0,95-6-114 0 0,44 6 1500 0 0,-106 3-5377 0 0,-61-8-6095 0 0,-2 6 6229 0 0</inkml:trace>
  <inkml:trace contextRef="#ctx0" brushRef="#br0" timeOffset="5029.729">4745 487 888 0 0,'0'0'1196'0'0,"0"0"-89"0"0,0 0-45 0 0,0 0 83 0 0,0 0 214 0 0,-8 35 106 0 0,-20 110-106 0 0,16-31 872 0 0,11 11-1792 0 0,2-98-3587 0 0,-1 1-3484 0 0,0-27 4161 0 0</inkml:trace>
  <inkml:trace contextRef="#ctx0" brushRef="#br0" timeOffset="5487.872">5413 104 0 0 0,'0'0'517'0'0,"0"0"540"0"0,0 0 426 0 0,0 0 170 0 0,0 0-131 0 0,0 0-316 0 0,0 0-344 0 0,0 0-261 0 0,0 0-133 0 0,0 0-11 0 0,0 0 81 0 0,1 2 98 0 0,-13 81 5050 0 0,-13 295-4093 0 0,24-333-2104 0 0,1-27-3557 0 0,0-18 1594 0 0,0 0-916 0 0,0 0-636 0 0,0 0 216 0 0</inkml:trace>
  <inkml:trace contextRef="#ctx0" brushRef="#br0" timeOffset="5737.571">5124 575 1256 0 0,'0'0'1622'0'0,"0"0"-734"0"0,0 0-53 0 0,0 0 385 0 0,0 0 302 0 0,0 0 57 0 0,0 0-233 0 0,0 0-308 0 0,0 0-257 0 0,35 1-241 0 0,112 1-159 0 0,38-12 427 0 0,-65 2-4805 0 0,-100 8-2653 0 0,-15 0 3481 0 0</inkml:trace>
  <inkml:trace contextRef="#ctx0" brushRef="#br0" timeOffset="6084.097">5146 818 2881 0 0,'0'0'730'0'0,"0"0"-293"0"0,0 0 53 0 0,0 0 385 0 0,0 0 411 0 0,0 0 190 0 0,0 0-76 0 0,0 0-201 0 0,0 0-242 0 0,0 0-189 0 0,0 0-102 0 0,0 0-40 0 0,0 0-13 0 0,33 0 40 0 0,103-4 17 0 0,-8-3 1309 0 0,-125 6-1954 0 0,-1 0 0 0 0,0 1-1 0 0,0-1 1 0 0,0 1-1 0 0,1-1 1 0 0,-1 1-1 0 0,0 0 1 0 0,0-1 0 0 0,1 1-1 0 0,-1 0 1 0 0,0 1-1 0 0,1-1 1 0 0,-1 0 0 0 0,0 1-1 0 0,0-1 1 0 0,0 1-1 0 0,1 0 1 0 0,-1 0-1 0 0,0-1 1 0 0,0 1 0 0 0,0 1-1 0 0,0-1 1 0 0,0 0-1 0 0,0 0 1 0 0,-1 1-1 0 0,1-1 1 0 0,0 1 0 0 0,-1 0-1 0 0,1-1 1 0 0,-1 1-1 0 0,1 0 1 0 0,-1 0 0 0 0,0 0-1 0 0,0 0 1 0 0,0 0-1 0 0,0 0 1 0 0,0 0-1 0 0,0 0 1 0 0,-1 1 0 0 0,1-1-1 0 0,-1 0 1 0 0,0 0-1 0 0,1 1 1 0 0,-1-1-1 0 0,0 0 1 0 0,0 1 0 0 0,0-1-1 0 0,-1 0 1 0 0,1 1-25 0 0,-55 72 720 0 0,40-60-625 0 0,-129 116 390 0 0,142-130-486 0 0,1-1-1 0 0,-1 1 1 0 0,1-1 0 0 0,0 1 0 0 0,0-1-1 0 0,-1 1 1 0 0,1 0 0 0 0,0 0 0 0 0,0 0-1 0 0,0-1 1 0 0,0 1 0 0 0,-1 0 0 0 0,1 0-1 0 0,1 1 1 0 0,-1-1 0 0 0,0 0 0 0 0,0 0-1 0 0,0 0 1 0 0,1 1 0 0 0,-1-1-1 0 0,0 0 1 0 0,1 1 0 0 0,-1-1 0 0 0,1 0-1 0 0,0 1 1 0 0,-1-1 0 0 0,1 1 0 0 0,0-1-1 0 0,0 0 1 0 0,0 1 0 0 0,0-1 0 0 0,0 1-1 0 0,0-1 1 0 0,1 1 0 0 0,-1-1-1 0 0,0 0 1 0 0,1 1 0 0 0,-1-1 0 0 0,1 0-1 0 0,-1 1 1 0 0,1-1 0 0 0,0 0 0 0 0,-1 1-1 0 0,1-1 1 0 0,0 0 0 0 0,0 0 0 0 0,0 0-1 0 0,0 0 1 0 0,0 0 0 0 0,0 0 0 0 0,0 0-1 0 0,0 0 1 0 0,1 0 0 0 0,-1-1-1 0 0,0 1 1 0 0,0 0 0 0 0,2 0 1 0 0,15 2-68 0 0,0 0 0 0 0,1-1 0 0 0,-1 0 0 0 0,1-2 0 0 0,-1 0 0 0 0,1-1 0 0 0,5-1 68 0 0,-20 1-85 0 0,53-8-2541 0 0,-20 0-5233 0 0,-25 6-1234 0 0</inkml:trace>
  <inkml:trace contextRef="#ctx0" brushRef="#br0" timeOffset="7004.913">6271 284 880 0 0,'0'0'1274'0'0,"0"0"-169"0"0,0 0-56 0 0,0 0 158 0 0,0 0 171 0 0,0 0 25 0 0,0 0-126 0 0,0 0-172 0 0,0 0-159 0 0,0 0-123 0 0,0 0-113 0 0,0 0-79 0 0,-2 25-47 0 0,-5 77-39 0 0,-35 154 1450 0 0,31-198-2042 0 0,-2-2 0 0 0,-3 1 1 0 0,-2-2-1 0 0,-3 3 47 0 0,15-45-1043 0 0,-14 28 866 0 0,11-32-4444 0 0,-3-6-4937 0 0,12-3 8232 0 0</inkml:trace>
  <inkml:trace contextRef="#ctx0" brushRef="#br0" timeOffset="7363.456">5891 314 760 0 0,'0'0'1480'0'0,"0"0"-417"0"0,0 0-197 0 0,0 0 163 0 0,0 0 369 0 0,0 0 301 0 0,0 0 13 0 0,0 0-190 0 0,0 0-282 0 0,0 0-273 0 0,0 0-172 0 0,32 5-96 0 0,100 14-43 0 0,64-7 1647 0 0,86-5-1039 0 0,-261-6-1272 0 0,46 14-454 0 0,-66-14 288 0 0,0 1 1 0 0,0-1 0 0 0,-1 1 0 0 0,1-1 0 0 0,-1 1-1 0 0,1 0 1 0 0,-1-1 0 0 0,0 1 0 0 0,0 0-1 0 0,1-1 1 0 0,-1 1 0 0 0,0 0 0 0 0,-1-1-1 0 0,1 1 1 0 0,0 0 0 0 0,0-1 0 0 0,-1 1 0 0 0,1 0-1 0 0,-1-1 1 0 0,1 1 0 0 0,-1-1 0 0 0,0 1-1 0 0,0-1 1 0 0,1 1 0 0 0,-1-1 0 0 0,0 1-1 0 0,0-1 1 0 0,0 0 0 0 0,-2 2 173 0 0,-57 47-11594 0 0,47-42 9229 0 0</inkml:trace>
  <inkml:trace contextRef="#ctx0" brushRef="#br0" timeOffset="7606.177">5744 1116 1464 0 0,'0'0'1515'0'0,"0"0"-469"0"0,0 0 239 0 0,0 0 609 0 0,0 0 411 0 0,0 0-5 0 0,0 0-319 0 0,0 0-464 0 0,0 0-371 0 0,0 0-230 0 0,34 2-222 0 0,109 4-144 0 0,-39-14 258 0 0,132-32 149 0 0,-108 10-5998 0 0,-114 21-3421 0 0,-10 7 1587 0 0</inkml:trace>
  <inkml:trace contextRef="#ctx0" brushRef="#br0" timeOffset="7955.03">5945 93 5241 0 0,'0'0'1134'0'0,"0"0"-26"0"0,0 0 224 0 0,0 0 247 0 0,0 0 67 0 0,0 0-211 0 0,0 0-302 0 0,32-1-222 0 0,101-4-165 0 0,179-7 1533 0 0,-183 11-3808 0 0,-73 1-8942 0 0,-44 0 3927 0 0</inkml:trace>
  <inkml:trace contextRef="#ctx0" brushRef="#br0" timeOffset="12572.456">6639 1069 0 0 0,'0'0'1308'0'0,"0"0"73"0"0,0 0-161 0 0,0 0-183 0 0,0 0-166 0 0,0 0-96 0 0,0 0-9 0 0,14 2 79 0 0,43 8 169 0 0,-52-10-751 0 0,-1 1 1 0 0,1-1 0 0 0,-1-1 0 0 0,1 1 0 0 0,-1 0 0 0 0,1-1 0 0 0,-1 0-1 0 0,1 0 1 0 0,-1 0 0 0 0,0-1 0 0 0,0 0 0 0 0,1 0 0 0 0,-1 0-1 0 0,0 0 1 0 0,0 0 0 0 0,-1-1 0 0 0,1 1 0 0 0,0-1 0 0 0,-1 0-1 0 0,0-1 1 0 0,1 0-264 0 0,9-7 410 0 0,140-147 1148 0 0,-139 146-1604 0 0,-1-1 0 0 0,0 0-1 0 0,-1 0 1 0 0,-1-2 0 0 0,0 1 0 0 0,-1-1 0 0 0,-1-1-1 0 0,0 0 1 0 0,-1 0 0 0 0,0-1 0 0 0,-2 0 0 0 0,0 0 0 0 0,-1-1-1 0 0,0 1 1 0 0,-2-1 0 0 0,1-7 46 0 0,-4 23-68 0 0,0 1 0 0 0,1-1-1 0 0,-1 1 1 0 0,0 0 0 0 0,0-1 0 0 0,0 1 0 0 0,0-1-1 0 0,0 1 1 0 0,-1-1 0 0 0,1 1 0 0 0,0 0-1 0 0,-1-1 1 0 0,1 1 0 0 0,-1 0 0 0 0,1-1-1 0 0,-1 1 1 0 0,0 0 0 0 0,1 0 0 0 0,-1-1 0 0 0,0 1-1 0 0,0 0 1 0 0,0 0 0 0 0,0 0 0 0 0,0 0-1 0 0,0 0 1 0 0,0 0 0 0 0,0 0 0 0 0,0 1 0 0 0,-1-1-1 0 0,1 0 1 0 0,0 1 0 0 0,0-1 0 0 0,-1 0-1 0 0,1 1 1 0 0,0 0 0 0 0,-1-1 0 0 0,1 1 0 0 0,-1 0-1 0 0,1 0 1 0 0,0 0 0 0 0,-1-1 0 0 0,1 2-1 0 0,-1-1 1 0 0,1 0 0 0 0,-1 0 0 0 0,1 0-1 0 0,0 1 1 0 0,-1-1 0 0 0,1 0 0 0 0,0 1 0 0 0,-1 0-1 0 0,1-1 1 0 0,0 1 0 0 0,0 0 0 0 0,-1-1-1 0 0,1 1 1 0 0,-1 1 68 0 0,-9 6-30 0 0,1 0-1 0 0,0 0 1 0 0,1 1-1 0 0,0 0 1 0 0,0 1-1 0 0,1 0 0 0 0,0 0 1 0 0,0 1-1 0 0,2 0 1 0 0,-1 1-1 0 0,1-1 1 0 0,1 1-1 0 0,0 0 1 0 0,1 0-1 0 0,0 1 1 0 0,1-1-1 0 0,0 1 1 0 0,1 0-1 0 0,0 0 0 0 0,1 12 31 0 0,0-18 42 0 0,1-1-1 0 0,1 1 0 0 0,-1-1 1 0 0,1 0-1 0 0,0 1 1 0 0,0-1-1 0 0,1 0 0 0 0,0 0 1 0 0,0 0-1 0 0,1 0 0 0 0,-1 0 1 0 0,1 0-1 0 0,0-1 0 0 0,1 0 1 0 0,0 1-1 0 0,-1-1 0 0 0,2 0 1 0 0,-1-1-1 0 0,0 1 0 0 0,1-1 1 0 0,0 0-1 0 0,0 0 0 0 0,0 0 1 0 0,1-1-1 0 0,1 2-41 0 0,1-1 152 0 0,0 0-1 0 0,-1-1 1 0 0,1 0 0 0 0,1 0-1 0 0,-1 0 1 0 0,0-1 0 0 0,1-1-1 0 0,-1 1 1 0 0,1-1 0 0 0,-1-1-1 0 0,8 0-151 0 0,-3 0 155 0 0,-1 0 0 0 0,1-1 0 0 0,-1-1 0 0 0,1 0 0 0 0,-1-1-1 0 0,0 0 1 0 0,0-1 0 0 0,0 0 0 0 0,3-3-155 0 0,14-6 124 0 0,0-1-1 0 0,-1-1 1 0 0,-1-2 0 0 0,0-1-1 0 0,-2-1 1 0 0,0-1 0 0 0,-1-1-1 0 0,-1-1 1 0 0,-1-1-1 0 0,0-1 1 0 0,-3-1 0 0 0,0-1-1 0 0,-1-1 1 0 0,3-8-124 0 0,-4-42-121 0 0,-52 78-1353 0 0,23 9 1355 0 0,-1 0-1 0 0,2 2 1 0 0,-1-1-1 0 0,2 2 1 0 0,-1-1-1 0 0,2 2 1 0 0,-1-1-1 0 0,2 1 1 0 0,0 0-1 0 0,1 1 1 0 0,0 0 0 0 0,1 0-1 0 0,1 0 1 0 0,-1 7 119 0 0,4-18-3 0 0,0 0 0 0 0,1 1 0 0 0,-1-1 0 0 0,1 1 0 0 0,0 0 0 0 0,1-1 0 0 0,-1 1 0 0 0,1 0 0 0 0,0 0 0 0 0,0-1 0 0 0,0 1 0 0 0,1 0 0 0 0,-1 0 0 0 0,1-1 0 0 0,0 1 0 0 0,1-1 0 0 0,-1 1 0 0 0,1-1 0 0 0,0 1 0 0 0,0-1 0 0 0,0 0 0 0 0,1 0 0 0 0,-1 0 0 0 0,1 0 0 0 0,0 0 0 0 0,0-1 1 0 0,1 1-1 0 0,-1-1 0 0 0,1 0 0 0 0,-1 0 0 0 0,2 0 3 0 0,8 3 155 0 0,1-1 1 0 0,0 0 0 0 0,0-1 0 0 0,0 0-1 0 0,0-1 1 0 0,1-1 0 0 0,-1-1 0 0 0,1 0-1 0 0,-1 0 1 0 0,1-2 0 0 0,0 0 0 0 0,-1 0-1 0 0,1-1 1 0 0,-1-1 0 0 0,0-1 0 0 0,0 0-1 0 0,0 0 1 0 0,0-2 0 0 0,-1 0 0 0 0,0 0 0 0 0,0-1-1 0 0,-1-1 1 0 0,1 0 0 0 0,7-8-156 0 0,2 2 90 0 0,-1-2 0 0 0,-1 0 0 0 0,-1-1 0 0 0,0-1 1 0 0,-2-1-1 0 0,0 0 0 0 0,-1-2 0 0 0,-1 0 0 0 0,0 0 0 0 0,-2-2 0 0 0,-1 1 1 0 0,0-2-1 0 0,-2 1 0 0 0,-1-1 0 0 0,0-4-90 0 0,-5-23-191 0 0,-4 50 142 0 0,-1 0 1 0 0,0 1-1 0 0,0-1 0 0 0,0 0 0 0 0,0 1 0 0 0,0-1 0 0 0,0 0 0 0 0,0 1 0 0 0,0 0 0 0 0,0-1 0 0 0,-1 1 0 0 0,1-1 0 0 0,0 1 0 0 0,0 0 1 0 0,0 0-1 0 0,0 0 0 0 0,-1 0 0 0 0,1 0 0 0 0,0 0 0 0 0,0 0 0 0 0,0 0 0 0 0,0 0 0 0 0,-1 1 0 0 0,1-1 0 0 0,0 0 0 0 0,0 1 0 0 0,0-1 0 0 0,0 1 1 0 0,0-1-1 0 0,0 1 0 0 0,0-1 0 0 0,0 1 0 0 0,0 0 0 0 0,0 0 0 0 0,-1 0 49 0 0,-11 9-122 0 0,0 0 1 0 0,0 1-1 0 0,1 0 1 0 0,0 1-1 0 0,1 1 1 0 0,1 0-1 0 0,0 0 1 0 0,0 1-1 0 0,1 0 1 0 0,1 0-1 0 0,1 1 0 0 0,0 1 1 0 0,1-1-1 0 0,0 1 1 0 0,1 0-1 0 0,1 0 1 0 0,1 0-1 0 0,0 1 1 0 0,1-1-1 0 0,1 1 0 0 0,0 6 122 0 0,2-19-11 0 0,0 0-1 0 0,0 1 1 0 0,0-1-1 0 0,0 0 0 0 0,1 0 1 0 0,0 0-1 0 0,0 0 0 0 0,0 0 1 0 0,0 0-1 0 0,0 0 0 0 0,1-1 1 0 0,0 1-1 0 0,-1-1 0 0 0,2 0 1 0 0,-1 0-1 0 0,0 0 0 0 0,0 0 1 0 0,1-1-1 0 0,0 1 1 0 0,-1-1-1 0 0,1 0 0 0 0,0 0 1 0 0,0 0-1 0 0,0 0 0 0 0,0-1 1 0 0,1 0-1 0 0,-1 0 0 0 0,1 0 12 0 0,62 10-1740 0 0,-6-12-5087 0 0,-44-2 3343 0 0,-6-1 1273 0 0</inkml:trace>
  <inkml:trace contextRef="#ctx0" brushRef="#br0" timeOffset="12969.746">8100 115 5097 0 0,'0'0'828'0'0,"0"0"-221"0"0,0 0 64 0 0,0 0 250 0 0,0 0 200 0 0,0 0 59 0 0,0 0-75 0 0,0 0-102 0 0,33-6-117 0 0,102-19-109 0 0,-24 19 869 0 0,-102 6-1499 0 0,-7-1-121 0 0,1 0 1 0 0,0 1 0 0 0,0-1-1 0 0,0 1 1 0 0,0-1 0 0 0,0 1-1 0 0,0 0 1 0 0,0 0-1 0 0,0 0 1 0 0,0 1 0 0 0,0-1-1 0 0,0 1 1 0 0,0-1 0 0 0,0 1-1 0 0,0 0 1 0 0,0 0-1 0 0,0 1 1 0 0,-1-1 0 0 0,1 0-1 0 0,0 1 1 0 0,-1 0 0 0 0,1 0-1 0 0,-1-1 1 0 0,0 2 0 0 0,1-1-1 0 0,-1 0 1 0 0,0 0-1 0 0,-1 0 1 0 0,1 1 0 0 0,0-1-1 0 0,-1 1 1 0 0,1 0 0 0 0,-1-1-1 0 0,1 3-26 0 0,-3 4 173 0 0,-1 0 0 0 0,-1 0-1 0 0,1 0 1 0 0,-1 0 0 0 0,-1 0-1 0 0,1-1 1 0 0,-2 1 0 0 0,1-1 0 0 0,-1 0-1 0 0,0 0 1 0 0,-1-1 0 0 0,0 1-1 0 0,-4 3-172 0 0,-32 52 521 0 0,40-60-511 0 0,0 0-1 0 0,0 0 1 0 0,0 0 0 0 0,1 0-1 0 0,-1 1 1 0 0,1-1-1 0 0,0 1 1 0 0,0-1 0 0 0,0 1-1 0 0,1-1 1 0 0,-1 1-1 0 0,1-1 1 0 0,0 1 0 0 0,0 0-1 0 0,0-1 1 0 0,0 1-1 0 0,1-1 1 0 0,-1 1 0 0 0,1 0-1 0 0,0-1 1 0 0,0 0-1 0 0,0 1 1 0 0,1-1 0 0 0,-1 1-1 0 0,1-1 1 0 0,0 0-1 0 0,0 0 1 0 0,0 0 0 0 0,0 0-1 0 0,0 0 1 0 0,1-1-1 0 0,-1 1 1 0 0,1-1 0 0 0,0 1-1 0 0,2 1-9 0 0,6 0 97 0 0,1 1 1 0 0,0-1-1 0 0,0-1 0 0 0,0 0 0 0 0,0 0 1 0 0,1-2-1 0 0,-1 1 0 0 0,1-2 0 0 0,1 1-97 0 0,40-1-4111 0 0,-23-1-2396 0 0,-25 1-3746 0 0</inkml:trace>
</inkml:ink>
</file>

<file path=ppt/ink/ink5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5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20036 0 0,'0'0'328'0'0,"0"0"-416"0"0,0 0-256 0 0,0 0-88 0 0,0 0 16 0 0,0 0 72 0 0,0 0-40 0 0,0 0-328 0 0,0 0-504 0 0,0 0-937 0 0,0 0-2888 0 0,0 0-4193 0 0</inkml:trace>
</inkml:ink>
</file>

<file path=ppt/ink/ink5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1049 0 0 0,'0'0'421'0'0,"0"0"382"0"0,0 0 296 0 0,0 0 285 0 0,0 0 253 0 0,0 0 170 0 0,0 0 33 0 0,0 0-107 0 0,0 0-225 0 0,8-9-276 0 0,312-372 3158 0 0,-202 247-4025 0 0,-6-5 0 0 0,20-43-365 0 0,-24-2 365 0 0,-100 165-279 0 0,-7 18-52 0 0,-1 1-75 0 0,0 0-111 0 0,0 12-497 0 0,-29 308 514 0 0,50 363 639 0 0,-34-598 57 0 0,12-84-463 0 0,0 0 0 0 0,-1 0 0 0 0,1 0 0 0 0,-1 0 0 0 0,1-1 0 0 0,-1 1 0 0 0,1 0-1 0 0,-1-1 1 0 0,1 1 0 0 0,-1-1 0 0 0,0 1 0 0 0,1-1 0 0 0,-1 0 0 0 0,0 0 0 0 0,1 1-1 0 0,-1-1 1 0 0,0-1 0 0 0,0 1 0 0 0,1 0 0 0 0,-1 0 0 0 0,0-1 0 0 0,1 1-1 0 0,-1 0 1 0 0,1-1 0 0 0,-1 0 0 0 0,1 1 0 0 0,-1-1 0 0 0,1 0 0 0 0,-1 0 0 0 0,1 0-1 0 0,-1 0 1 0 0,1 0 0 0 0,0 0 0 0 0,0 0 0 0 0,-1-1 0 0 0,1 1 0 0 0,0 0 0 0 0,0-1-1 0 0,0 1 1 0 0,1 0 0 0 0,-1-1 0 0 0,0 1 0 0 0,0-2-98 0 0,-2 0-44 0 0,-290-311-58 0 0,280 299-283 0 0,1 0 1 0 0,-2 1 0 0 0,0 1 0 0 0,0 0-1 0 0,-1 2 1 0 0,-1-1 0 0 0,0 2 0 0 0,-1 0 0 0 0,-6-3 384 0 0,7 10-3140 0 0,-2 13-8972 0 0,16-6 7602 0 0</inkml:trace>
</inkml:ink>
</file>

<file path=ppt/ink/ink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3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5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82 4737 0 0,'0'0'3777'0'0,"0"0"-2294"0"0,0 0-1099 0 0,0 0-484 0 0,0 0-167 0 0,0 0 98 0 0,0 0 234 0 0,0 0 249 0 0,0 0 174 0 0,0 0 85 0 0,0 0 15 0 0,0 0-42 0 0,0 0-53 0 0,1 38-65 0 0,2 122-82 0 0,-19 57 415 0 0,-20-17 23 0 0,37-201-777 0 0,-1 1 0 0 0,0 0-1 0 0,1-1 1 0 0,-1 1-1 0 0,0 0 1 0 0,1 0 0 0 0,-1 0-1 0 0,1-1 1 0 0,-1 1 0 0 0,1 0-1 0 0,-1 0 1 0 0,0 0-1 0 0,1 0 1 0 0,-1 0 0 0 0,1 0-1 0 0,-1-1 1 0 0,1 1 0 0 0,-1 0-1 0 0,1 1 1 0 0,-1-1-1 0 0,1 0 1 0 0,-1 0 0 0 0,1 0-1 0 0,-1 0 1 0 0,1 0 0 0 0,-1 0-1 0 0,0 0 1 0 0,1 1 0 0 0,-1-1-1 0 0,1 0 1 0 0,-1 0-1 0 0,0 1 1 0 0,1-1 0 0 0,-1 0-1 0 0,1 1 1 0 0,-1-1 0 0 0,0 0-1 0 0,1 1 1 0 0,-1-1-1 0 0,0 0 1 0 0,0 1 0 0 0,1-1-1 0 0,-1 1 1 0 0,0-1 0 0 0,0 1-1 0 0,0-1 1 0 0,0 1-1 0 0,1-1 1 0 0,-1 0 0 0 0,0 1-1 0 0,0-1 1 0 0,0 1 0 0 0,0-1-1 0 0,0 1 1 0 0,0-1 0 0 0,0 1-1 0 0,0-1 1 0 0,0 1-1 0 0,-1-1 1 0 0,1 1 0 0 0,0-1-1 0 0,0 0 1 0 0,0 1 0 0 0,0-1-1 0 0,-1 1 1 0 0,1-1-1 0 0,0 1 1 0 0,0-1 0 0 0,-1 0-7 0 0,37-24 405 0 0,-32 21-380 0 0,25-21 4 0 0,1 1-1 0 0,1 1 0 0 0,1 2 0 0 0,1 1 0 0 0,0 1 0 0 0,2 2 1 0 0,0 2-1 0 0,1 1 0 0 0,4 0-28 0 0,-37 12 1 0 0,0-1-1 0 0,1 1 1 0 0,-1 0 0 0 0,0 0-1 0 0,1 0 1 0 0,-1 1 0 0 0,1-1-1 0 0,-1 1 1 0 0,0-1 0 0 0,1 1 0 0 0,-1 1-1 0 0,1-1 1 0 0,-1 0 0 0 0,1 1-1 0 0,-1-1 1 0 0,0 1 0 0 0,1 0-1 0 0,-1 0 1 0 0,0 1 0 0 0,0-1 0 0 0,1 1-1 0 0,-1-1 1 0 0,0 1 0 0 0,-1 0-1 0 0,1 0 1 0 0,0 0 0 0 0,-1 1-1 0 0,1-1 1 0 0,-1 1 0 0 0,1-1 0 0 0,-1 1-1 0 0,0 0 1 0 0,0 0 0 0 0,-1 0-1 0 0,1 0 1 0 0,0 0 0 0 0,-1 0-1 0 0,0 0 1 0 0,0 1 0 0 0,1 0-1 0 0,-2 8 104 0 0,0-1 0 0 0,-1 1 0 0 0,-1-1 0 0 0,1 0 0 0 0,-2 1-1 0 0,1-1 1 0 0,-2 0 0 0 0,1-1 0 0 0,-2 1 0 0 0,1 0 0 0 0,-1-1 0 0 0,-1 0 0 0 0,0 0 0 0 0,0-1 0 0 0,-1 0 0 0 0,-3 4-104 0 0,-137 125 1474 0 0,138-131-1427 0 0,1 0 0 0 0,-1-1 1 0 0,0 0-1 0 0,-1 0 0 0 0,1-1 1 0 0,-1 0-1 0 0,0 0 1 0 0,0-1-1 0 0,-1-1 0 0 0,1 0 1 0 0,-1 0-1 0 0,1-1 1 0 0,-3 0-48 0 0,11-3-66 0 0,0 0-1 0 0,0-1 1 0 0,0 1 0 0 0,0 0 0 0 0,0-1 0 0 0,0 1 0 0 0,1-1 0 0 0,-1 0 0 0 0,1 0-1 0 0,-1 1 1 0 0,1-1 0 0 0,-1 0 0 0 0,1 0 0 0 0,0 0 0 0 0,0 0 0 0 0,0 0 0 0 0,0-1-1 0 0,1 1 1 0 0,-1 0 0 0 0,1 0 0 0 0,-1-1 0 0 0,1 1 0 0 0,0 0 0 0 0,0-1 0 0 0,-1 1-1 0 0,2 0 1 0 0,-1-1 0 0 0,0 1 0 0 0,0 0 0 0 0,1 0 0 0 0,-1-1 0 0 0,1 1 0 0 0,1-2 66 0 0,-2-5-470 0 0,22-76-7894 0 0,-21 81 7256 0 0,7-13-6922 0 0</inkml:trace>
  <inkml:trace contextRef="#ctx0" brushRef="#br0" timeOffset="376.912">727 535 4065 0 0,'0'0'1572'0'0,"0"0"-445"0"0,0 0-96 0 0,0 0 301 0 0,0 0 294 0 0,0 0 74 0 0,0 0-190 0 0,0 0-312 0 0,0 0-297 0 0,0 0-235 0 0,0 0-200 0 0,0 0-115 0 0,0 0-74 0 0,-6 17-72 0 0,-40 110 55 0 0,45-122-257 0 0,-1 0 1 0 0,1 0-1 0 0,-1 0 1 0 0,2 1-1 0 0,-1-1 1 0 0,0 0-1 0 0,1 1 1 0 0,0-1-1 0 0,0 1 1 0 0,1-1-1 0 0,0 0 1 0 0,0 0 0 0 0,0 1-1 0 0,0-1 1 0 0,1 0-1 0 0,0 0 1 0 0,0 0-1 0 0,0 0 1 0 0,0 0-1 0 0,1-1 1 0 0,0 1-1 0 0,0-1 1 0 0,0 0-1 0 0,1 1 1 0 0,-1-2-1 0 0,1 1 1 0 0,0 0-1 0 0,0-1 1 0 0,0 1 0 0 0,1-1-1 0 0,-1 0 1 0 0,1-1-1 0 0,0 1 1 0 0,0-1-1 0 0,0 0 1 0 0,0 0-1 0 0,4 1-3 0 0,0-2 138 0 0,0 0-1 0 0,0-1 1 0 0,-1 1-1 0 0,1-2 1 0 0,0 1 0 0 0,0-1-1 0 0,-1-1 1 0 0,1 0-1 0 0,-1 0 1 0 0,1 0-1 0 0,-1-1 1 0 0,0 0-1 0 0,3-2-137 0 0,-4 1 138 0 0,0 0 0 0 0,0 0 0 0 0,-1-1 1 0 0,0 0-1 0 0,0 0 0 0 0,0 0 0 0 0,0-1 0 0 0,-1 0 0 0 0,0 0 0 0 0,0 0 0 0 0,-1-1 0 0 0,0 1 0 0 0,0-1 0 0 0,0 0 0 0 0,-1 0 0 0 0,0-1 0 0 0,-1 1 0 0 0,1 0 0 0 0,-1-1 0 0 0,-1 0 0 0 0,1 0 0 0 0,-1-7-138 0 0,0 9-8 0 0,-1 0-1 0 0,0 0 0 0 0,0 0 1 0 0,-1 0-1 0 0,0 0 1 0 0,0 0-1 0 0,0 0 0 0 0,-1 1 1 0 0,0-1-1 0 0,0 0 0 0 0,0 1 1 0 0,-1-1-1 0 0,0 1 1 0 0,0 0-1 0 0,0 0 0 0 0,0 0 1 0 0,-1 0-1 0 0,0 1 0 0 0,0-1 1 0 0,0 1-1 0 0,-1 0 1 0 0,-3-2 7 0 0,3 2-248 0 0,0 2-1 0 0,0-1 0 0 0,0 0 0 0 0,0 1 0 0 0,0 0 0 0 0,0 1 0 0 0,-1-1 0 0 0,1 1 0 0 0,-1 0 0 0 0,1 0 0 0 0,-1 0 0 0 0,1 1 0 0 0,-1 0 0 0 0,0 0 0 0 0,1 0 0 0 0,-4 2 250 0 0,-35 13-4674 0 0,16 1-2784 0 0,12-4 537 0 0</inkml:trace>
  <inkml:trace contextRef="#ctx0" brushRef="#br0" timeOffset="832.738">1099 594 7762 0 0,'0'0'1175'0'0,"0"0"-635"0"0,0 0-335 0 0,0 0 95 0 0,0 0 271 0 0,0 0 216 0 0,0 0 60 0 0,0 0-97 0 0,0 0-208 0 0,0 0-179 0 0,0 0-143 0 0,0 0-83 0 0,3 27-34 0 0,11 83-23 0 0,-15-107-69 0 0,1-1 1 0 0,0 1-1 0 0,0 0 1 0 0,0-1-1 0 0,1 1 0 0 0,-1 0 1 0 0,1-1-1 0 0,-1 1 1 0 0,1-1-1 0 0,0 1 1 0 0,0-1-1 0 0,0 1 0 0 0,0-1 1 0 0,0 0-1 0 0,1 1 1 0 0,-1-1-1 0 0,1 0 1 0 0,-1 0-1 0 0,1 0 1 0 0,0 0-1 0 0,0 0 0 0 0,0 0 1 0 0,0-1-1 0 0,0 1 1 0 0,0-1-1 0 0,1 1-11 0 0,4 2 75 0 0,0-2 117 0 0,1 0-1 0 0,0 0 1 0 0,-1 0 0 0 0,1-1 0 0 0,0 0 0 0 0,0 0 0 0 0,0-1-1 0 0,0 0 1 0 0,0-1 0 0 0,0 0 0 0 0,0 0 0 0 0,0 0 0 0 0,0-1-1 0 0,-1 0 1 0 0,1-1 0 0 0,-1 0 0 0 0,1 0 0 0 0,-1 0 0 0 0,0-1-1 0 0,0 0 1 0 0,0-1 0 0 0,-1 1 0 0 0,5-6-192 0 0,-3 6 77 0 0,10-8 99 0 0,0 1 0 0 0,-1-2 0 0 0,0-1 0 0 0,-1 0 0 0 0,-1 0 0 0 0,0-2 0 0 0,-1 0-1 0 0,0-1 1 0 0,-2 0 0 0 0,10-17-176 0 0,-14 19-686 0 0,-1 0-1 0 0,0 0 0 0 0,-1-1 0 0 0,-1 0 0 0 0,0 0 0 0 0,-1 0 0 0 0,-1-1 0 0 0,0 1 0 0 0,-1-2 687 0 0,0-4-5583 0 0,-1 6-3654 0 0</inkml:trace>
  <inkml:trace contextRef="#ctx0" brushRef="#br0" timeOffset="1087.27">1817 1 11578 0 0,'0'0'1126'0'0,"0"0"-523"0"0,0 0-198 0 0,0 0 245 0 0,0 0 334 0 0,0 0 184 0 0,0 0-16 0 0,0 0-191 0 0,0 0-175 0 0,4 35-171 0 0,12 115-136 0 0,-12 14 423 0 0,5 142-1057 0 0,-8-299-70 0 0,-2 25-2507 0 0,-15-23-8495 0 0,10-9 4157 0 0</inkml:trace>
  <inkml:trace contextRef="#ctx0" brushRef="#br0" timeOffset="1336.222">1487 314 12259 0 0,'0'0'1784'0'0,"0"0"-1208"0"0,0 0-440 0 0,0 0 112 0 0,0 0 48 0 0,0 0 32 0 0,201-19 16 0 0,-155 19-32 0 0,2 0-63 0 0,3 0-57 0 0,3 0-72 0 0,5 0-136 0 0,0 0-264 0 0,-2 0-801 0 0,-11 0-2383 0 0,-17 0-6915 0 0</inkml:trace>
</inkml:ink>
</file>

<file path=ppt/ink/ink5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2.9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357 50 0 0 0,'0'0'740'0'0,"0"0"760"0"0,0 0 93 0 0,0 0-64 0 0,0 0-40 0 0,4-6-45 0 0,14-22-73 0 0,-19 27-1226 0 0,1 0 1 0 0,-1 0-1 0 0,1 0 1 0 0,-1 0-1 0 0,1 0 1 0 0,-1 0-1 0 0,0 1 0 0 0,1-1 1 0 0,-1 0-1 0 0,0 0 1 0 0,0 1-1 0 0,1-1 1 0 0,-1 0-1 0 0,0 1 0 0 0,0-1 1 0 0,0 1-1 0 0,0-1 1 0 0,0 1-1 0 0,0-1 1 0 0,0 1-1 0 0,0 0 0 0 0,0 0 1 0 0,0-1-1 0 0,0 1 1 0 0,0 0-1 0 0,0 0 1 0 0,0 0-1 0 0,0 0 0 0 0,-1 0 1 0 0,1 0-1 0 0,0 1 1 0 0,0-1-1 0 0,0 0 1 0 0,0 0-1 0 0,0 1 0 0 0,0-1-145 0 0,-1 0 258 0 0,-8 1-143 0 0,1 0-1 0 0,0 0 0 0 0,0 1 1 0 0,0 0-1 0 0,0 1 0 0 0,0 0 1 0 0,1 0-1 0 0,-1 1 0 0 0,1 0 1 0 0,0 1-1 0 0,0-1 0 0 0,0 1 1 0 0,1 1-1 0 0,-1 0 0 0 0,-3 4-114 0 0,-5 0 23 0 0,1 0-1 0 0,0 1 0 0 0,1 1 1 0 0,0 1-1 0 0,1 0 1 0 0,1 0-1 0 0,0 1 0 0 0,0 1 1 0 0,1 0-1 0 0,1 1 1 0 0,1-1-1 0 0,0 2 0 0 0,1 0 1 0 0,1 0-1 0 0,1 0 1 0 0,0 1-1 0 0,1-1 0 0 0,1 2 1 0 0,0 0-23 0 0,4-15-2 0 0,-1 0 1 0 0,0 0 0 0 0,1 0-1 0 0,0 0 1 0 0,0 0-1 0 0,0 0 1 0 0,0 0 0 0 0,1 0-1 0 0,-1 0 1 0 0,1 0 0 0 0,0 0-1 0 0,1 0 1 0 0,-1 0-1 0 0,1 0 1 0 0,-1 0 0 0 0,1-1-1 0 0,0 1 1 0 0,0-1 0 0 0,1 1-1 0 0,-1-1 1 0 0,1 0-1 0 0,0 0 1 0 0,0 0 0 0 0,0 0-1 0 0,0-1 1 0 0,0 1 0 0 0,0-1-1 0 0,1 1 1 0 0,-1-1 0 0 0,1 0-1 0 0,0-1 1 0 0,0 1-1 0 0,-1-1 1 0 0,3 1 1 0 0,7 0 91 0 0,-1-1 0 0 0,1 0 0 0 0,0-1 0 0 0,-1 0 0 0 0,1-1 0 0 0,0-1 1 0 0,-1 0-1 0 0,0 0 0 0 0,1-1 0 0 0,-1-1 0 0 0,0 0 0 0 0,0-1 0 0 0,-1 0 0 0 0,1-1 0 0 0,-1 0 0 0 0,8-6-91 0 0,158-134 1002 0 0,-173 142-991 0 0,135-128 518 0 0,-131 162-825 0 0,-7-25 318 0 0,-1 5-144 0 0,0 1 0 0 0,1 0 1 0 0,1 0-1 0 0,0-1 0 0 0,0 1 0 0 0,1-1 1 0 0,0 0-1 0 0,1 1 0 0 0,0-1 0 0 0,1-1 1 0 0,0 1-1 0 0,0-1 0 0 0,1 0 0 0 0,0 0 1 0 0,1-1-1 0 0,0 1 0 0 0,0-1 1 0 0,1-1-1 0 0,0 0 0 0 0,0 0 0 0 0,1 0 1 0 0,0-1-1 0 0,0 0 0 0 0,0-1 0 0 0,1 0 122 0 0,60 14-3880 0 0,-23-13-3299 0 0,-28-6 1304 0 0</inkml:trace>
</inkml:ink>
</file>

<file path=ppt/ink/ink5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6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1 762 0 0 0,'0'0'764'0'0,"0"0"966"0"0,0 0 176 0 0,0 0-135 0 0,0 0-144 0 0,0 0-152 0 0,0 0-118 0 0,0 0-112 0 0,0 0-97 0 0,0 0-79 0 0,18-4-88 0 0,57-15-119 0 0,-19-18 514 0 0,-45 24-1137 0 0,97-116 948 0 0,-94 181-1533 0 0,3 65 665 0 0,-6 0 1 0 0,-5 1-1 0 0,-8 104-319 0 0,2-205 35 0 0,-1 1-1 0 0,-1 0 0 0 0,0-1 1 0 0,-1 1-1 0 0,-1-1 1 0 0,-1 0-1 0 0,-1 0 0 0 0,0 0 1 0 0,-1-1-1 0 0,0 0 0 0 0,-2 0 1 0 0,-4 7-35 0 0,12-22 28 0 0,0 0 0 0 0,0 1 0 0 0,0-1 0 0 0,-1 0 0 0 0,1 1 1 0 0,0-1-1 0 0,0 0 0 0 0,-1 0 0 0 0,1 0 0 0 0,0 0 1 0 0,-1 0-1 0 0,1 0 0 0 0,-1-1 0 0 0,1 1 0 0 0,-1 0 0 0 0,0-1 1 0 0,1 1-1 0 0,-1-1 0 0 0,0 0 0 0 0,1 1 0 0 0,-1-1 1 0 0,0 0-1 0 0,1 0 0 0 0,-1 0 0 0 0,0 0 0 0 0,0-1 0 0 0,1 1 1 0 0,-1 0-1 0 0,0-1 0 0 0,1 1 0 0 0,-1-1 0 0 0,1 1 1 0 0,-1-1-1 0 0,1 0 0 0 0,-1 0 0 0 0,1 1 0 0 0,-1-1 0 0 0,1 0 1 0 0,0-1-1 0 0,-1 1 0 0 0,1 0 0 0 0,0 0 0 0 0,0 0 1 0 0,0-1-1 0 0,0 1 0 0 0,0-1-28 0 0,-4-13-24 0 0,1-1 0 0 0,1 1 0 0 0,0-1 0 0 0,1 0 0 0 0,1 0 0 0 0,1 0 0 0 0,0 0 0 0 0,1 0 0 0 0,0 0 0 0 0,1 0 0 0 0,1 0 0 0 0,1 0 0 0 0,0 1 0 0 0,1-1 0 0 0,7-12 24 0 0,7-22-108 0 0,2 1 0 0 0,3 1 0 0 0,1 1 1 0 0,3 1-1 0 0,1 1 0 0 0,3 2 0 0 0,1 1 0 0 0,2 1 1 0 0,2 2-1 0 0,1 2 0 0 0,2 2 0 0 0,23-15 108 0 0,-49 38 0 0 0,2 1-1 0 0,0 0 1 0 0,0 1-1 0 0,1 0 1 0 0,1 1-1 0 0,-1 2 1 0 0,1-1-1 0 0,0 2 1 0 0,1 1-1 0 0,0 0 1 0 0,0 1-1 0 0,0 1 1 0 0,0 1-1 0 0,0 0 1 0 0,-13 3 15 0 0,-1 0-1 0 0,0 0 0 0 0,0 0 0 0 0,0 0 0 0 0,0 1 0 0 0,0 0 1 0 0,0 0-1 0 0,0 0 0 0 0,0 1 0 0 0,-1 0 0 0 0,1 0 0 0 0,-1 0 0 0 0,0 0 1 0 0,0 1-1 0 0,0-1 0 0 0,0 1 0 0 0,-1 0 0 0 0,1 0 0 0 0,-1 0 1 0 0,0 1-1 0 0,0-1 0 0 0,-1 1 0 0 0,1 0 0 0 0,-1 0 0 0 0,0 0 0 0 0,0 0 1 0 0,-1 0-1 0 0,0 0 0 0 0,0 0 0 0 0,0 1 0 0 0,0-1 0 0 0,-1 0 0 0 0,0 0 1 0 0,0 1-1 0 0,0-1 0 0 0,-1 3-14 0 0,1 8 66 0 0,-1 0 0 0 0,-1-1 0 0 0,0 1 0 0 0,-1-1 0 0 0,-1 0 0 0 0,0 0 0 0 0,-1 0 0 0 0,-1 0 0 0 0,0-1-1 0 0,-1 0 1 0 0,0 0 0 0 0,-1 0 0 0 0,-1-1 0 0 0,-9 11-66 0 0,-3 1 71 0 0,-1 0-1 0 0,-1-2 1 0 0,-1-1 0 0 0,0 0-1 0 0,-2-2 1 0 0,-20 12-71 0 0,33-24-54 0 0,1 0 0 0 0,-1-1 0 0 0,-1-1 1 0 0,0 0-1 0 0,1 0 0 0 0,-2-2 0 0 0,1 0 0 0 0,0 0 0 0 0,-1-1 1 0 0,0-1-1 0 0,0 0 0 0 0,1-2 0 0 0,-1 1 0 0 0,-8-2 54 0 0,20 1-156 0 0,0-1-1 0 0,-1 1 1 0 0,1 0-1 0 0,0-1 1 0 0,0 0 0 0 0,0 0-1 0 0,0 0 1 0 0,0 0-1 0 0,0 0 1 0 0,0-1-1 0 0,1 1 1 0 0,-1-1-1 0 0,0 0 1 0 0,1 0-1 0 0,-1 0 1 0 0,1 0-1 0 0,0 0 1 0 0,0-1-1 0 0,0 1 1 0 0,0-1-1 0 0,0 1 1 0 0,0-1-1 0 0,1 1 1 0 0,-1-1-1 0 0,1 0 1 0 0,-1-1 156 0 0,-4-37-5920 0 0,18-2-3496 0 0,-3 27 8320 0 0</inkml:trace>
  <inkml:trace contextRef="#ctx0" brushRef="#br0" timeOffset="350.4">1391 637 1864 0 0,'0'0'2605'0'0,"0"0"-135"0"0,0 0-152 0 0,0 0-222 0 0,0 0-353 0 0,0 0-351 0 0,0 0-293 0 0,0 0-206 0 0,0 0-180 0 0,0 0-181 0 0,0 0-106 0 0,0 0-80 0 0,0 0-66 0 0,-30 13-64 0 0,-93 41-64 0 0,53-3-25 0 0,62-44-149 0 0,0 0 0 0 0,0 0 0 0 0,1 1-1 0 0,0 0 1 0 0,1 1 0 0 0,-1-1 0 0 0,2 1 0 0 0,-1 0-1 0 0,1 1 1 0 0,1-1 0 0 0,0 1 0 0 0,0 0 0 0 0,1 0 0 0 0,0 1-1 0 0,1-1 1 0 0,0 1 0 0 0,0-1 0 0 0,1 1 0 0 0,1 7 22 0 0,-1-13-18 0 0,1 0-1 0 0,0 0 1 0 0,1 0 0 0 0,-1 0 0 0 0,1 0 0 0 0,0 0-1 0 0,0 0 1 0 0,1 0 0 0 0,-1 0 0 0 0,1 0 0 0 0,0-1-1 0 0,1 1 1 0 0,-1-1 0 0 0,1 1 0 0 0,-1-1 0 0 0,1 0-1 0 0,1 0 1 0 0,-1 0 0 0 0,1 0 0 0 0,-1-1 0 0 0,1 1-1 0 0,0-1 1 0 0,0 0 0 0 0,0 0 0 0 0,1-1 0 0 0,-1 1-1 0 0,1-1 1 0 0,-1 0 0 0 0,1 0 0 0 0,0 0 0 0 0,3 0 18 0 0,0 0 46 0 0,0-1 1 0 0,0 0 0 0 0,0 0 0 0 0,0-1-1 0 0,0 0 1 0 0,0-1 0 0 0,0 1 0 0 0,0-1-1 0 0,0-1 1 0 0,0 0 0 0 0,0 0 0 0 0,0 0-1 0 0,-1-1 1 0 0,1 0 0 0 0,-1-1 0 0 0,0 1-1 0 0,5-4-46 0 0,0-1 159 0 0,1 1 0 0 0,-2-2 0 0 0,1 0 0 0 0,-1 0 0 0 0,0-1 0 0 0,-1 0 0 0 0,0-1 0 0 0,-1 0 0 0 0,0-1 0 0 0,0 0 0 0 0,-2 0 0 0 0,1-1 0 0 0,-2 0 0 0 0,1 0 0 0 0,1-9-159 0 0,-3 10-70 0 0,-1 0 0 0 0,0-1 0 0 0,-1 1 0 0 0,-1-1 0 0 0,0 0 0 0 0,-1 1 0 0 0,0-1 0 0 0,-1 0 0 0 0,0 0 0 0 0,-1 0 0 0 0,0 0 0 0 0,-1 0 0 0 0,-1 1 0 0 0,0-1 0 0 0,-1 1 0 0 0,0 0 0 0 0,-1-1 0 0 0,-4-6 70 0 0,-29-31-3774 0 0,1 30-6586 0 0,29 20 4288 0 0</inkml:trace>
  <inkml:trace contextRef="#ctx0" brushRef="#br0" timeOffset="599.089">1812 792 8506 0 0,'0'0'3585'0'0,"0"0"-2432"0"0,0 0-806 0 0,0 0 117 0 0,0 0 189 0 0,0 0 50 0 0,0 0-133 0 0,0 0-240 0 0,0 0-177 0 0,0 0-116 0 0,-19 31-56 0 0,-59 97-58 0 0,47-71-399 0 0,29-40-1004 0 0,1-7-3104 0 0,1-8 2103 0 0,0-1-4903 0 0</inkml:trace>
  <inkml:trace contextRef="#ctx0" brushRef="#br0" timeOffset="1099.465">1987 898 4793 0 0,'0'0'2582'0'0,"0"0"-1026"0"0,0 0-174 0 0,0 0 201 0 0,0 0 33 0 0,0 0-210 0 0,0 0-401 0 0,0 0-332 0 0,0 0-203 0 0,0 0-114 0 0,0 0-84 0 0,17-33-72 0 0,53-107-43 0 0,-5 39-16 0 0,-44 77-246 0 0,-21 25 68 0 0,0 0 0 0 0,0 0 1 0 0,0 0-1 0 0,0 1 0 0 0,0-1 1 0 0,0 0-1 0 0,1 0 0 0 0,-1 0 1 0 0,0 0-1 0 0,1 0 1 0 0,-1 0-1 0 0,1 0 0 0 0,-1 0 1 0 0,1 0-1 0 0,0-1 0 0 0,-1 1 1 0 0,1 0-1 0 0,0 0 0 0 0,-1 0 1 0 0,1-1-1 0 0,0 1 1 0 0,0 0-1 0 0,0-1 0 0 0,0 1 1 0 0,0-1-1 0 0,0 1 0 0 0,0-1 1 0 0,0 1-1 0 0,0-1 0 0 0,0 1 1 0 0,0-1-1 0 0,0 0 1 0 0,0 0-1 0 0,0 0 0 0 0,0 0 1 0 0,0 1-1 0 0,0-1 0 0 0,0-1 1 0 0,0 1-1 0 0,0 0 0 0 0,0 0 1 0 0,0 0-1 0 0,0 0 1 0 0,0-1-1 0 0,1 1 0 0 0,-1-1 1 0 0,-1 1-1 0 0,1-1 0 0 0,0 1 1 0 0,0-1-1 0 0,0 1 0 0 0,0-1 1 0 0,0 0-1 0 0,0 1 1 0 0,-1-1-1 0 0,1 0 0 0 0,0 0 1 0 0,0 0-1 0 0,-1 0 0 0 0,1 1 1 0 0,-1-1-1 0 0,1 0 0 0 0,-1 0 1 0 0,1 0-1 0 0,-1 0 1 0 0,0 0-1 0 0,1 0 0 0 0,-1 0 1 0 0,0 0-1 0 0,0-1 37 0 0,4 157-1027 0 0,-4-149 1058 0 0,0-1 0 0 0,1 1 0 0 0,-1-1 0 0 0,1 1 0 0 0,0-1 0 0 0,0 0 0 0 0,1 1 0 0 0,-1-1 1 0 0,1 0-1 0 0,0 0 0 0 0,1 0 0 0 0,-1 0 0 0 0,1 0 0 0 0,0-1 0 0 0,0 1 0 0 0,1-1 0 0 0,-1 0 0 0 0,1 0 0 0 0,0 0 0 0 0,0 0 0 0 0,0 0 0 0 0,1-1 0 0 0,-1 0 0 0 0,1 0 0 0 0,0 0 0 0 0,0-1 0 0 0,0 0 0 0 0,0 0 0 0 0,0 0 1 0 0,0 0-1 0 0,1-1 0 0 0,2 1-31 0 0,0-1 209 0 0,1-1 0 0 0,-1 0 1 0 0,0 0-1 0 0,1 0 0 0 0,-1-1 1 0 0,0-1-1 0 0,0 1 0 0 0,1-2 1 0 0,-1 1-1 0 0,-1-1 1 0 0,1 0-1 0 0,0 0 0 0 0,-1-1 1 0 0,1 0-1 0 0,-1-1 0 0 0,0 1 1 0 0,-1-1-1 0 0,1-1 0 0 0,-1 1 1 0 0,0-1-1 0 0,4-5-209 0 0,104-150 907 0 0,-113 160-909 0 0,53-110-1749 0 0,-22 41-5220 0 0,-19 46-1824 0 0</inkml:trace>
  <inkml:trace contextRef="#ctx0" brushRef="#br0" timeOffset="1317.978">3101 0 7994 0 0,'0'0'4370'0'0,"0"0"-2816"0"0,0 0-692 0 0,0 0 152 0 0,0 0 132 0 0,-9 34 35 0 0,-26 111-106 0 0,1 52 1372 0 0,-22 155-1715 0 0,54-293-865 0 0,3-50-218 0 0,0-1 1 0 0,-1 1-1 0 0,-1-1 1 0 0,1 1-1 0 0,-1-1 1 0 0,-1 1-1 0 0,1-1 1 0 0,-2 1 0 0 0,1-1-1 0 0,-1 0 1 0 0,-3 7 350 0 0,-38 9-15542 0 0,39-23 13485 0 0,-3-1 1269 0 0</inkml:trace>
  <inkml:trace contextRef="#ctx0" brushRef="#br0" timeOffset="1530.566">2771 357 7082 0 0,'0'0'1872'0'0,"0"0"-560"0"0,0 0-224 0 0,0 0-95 0 0,0 0-193 0 0,0 0-280 0 0,0 0-160 0 0,203-29-144 0 0,-177 29-72 0 0,3 0 8 0 0,0 3-80 0 0,-5 5-48 0 0,2-5-96 0 0,-6 8-216 0 0,3-3-576 0 0,-7-1-1489 0 0,-7 1-2232 0 0,-1-5-1888 0 0</inkml:trace>
  <inkml:trace contextRef="#ctx0" brushRef="#br0" timeOffset="769.829">1772 99 7178 0 0,'0'0'672'0'0,"0"0"-696"0"0,0 0-528 0 0,0 0-489 0 0,0 0-103 0 0,0 0-312 0 0,0 0-841 0 0,0 0 961 0 0</inkml:trace>
  <inkml:trace contextRef="#ctx0" brushRef="#br0" timeOffset="2055.978">1762 85 0 0 0,'0'0'958'0'0,"0"0"441"0"0,0 0 109 0 0,0 0-80 0 0,0 0-134 0 0,0 0-218 0 0,0 0-241 0 0,0 0-194 0 0,0 0-149 0 0,0 0-148 0 0,-6 1-114 0 0,-18 4-89 0 0,24-5-134 0 0,0 0-1 0 0,1 0 1 0 0,-1 0-1 0 0,0 0 0 0 0,1 0 1 0 0,-1 0-1 0 0,0 0 1 0 0,1 0-1 0 0,-1 0 1 0 0,0 0-1 0 0,0 0 1 0 0,1 0-1 0 0,-1 0 1 0 0,0 0-1 0 0,1 0 1 0 0,-1 0-1 0 0,0 0 0 0 0,1 0 1 0 0,-1 0-1 0 0,0 0 1 0 0,0 1-1 0 0,1-1 1 0 0,-1 0-1 0 0,0 0 1 0 0,1 0-1 0 0,-1 1 1 0 0,0-1-1 0 0,0 0 0 0 0,0 0 1 0 0,1 0-1 0 0,-1 1 1 0 0,0-1-1 0 0,0 0 1 0 0,0 0-1 0 0,0 1 1 0 0,1-1-1 0 0,-1 0 1 0 0,0 1-1 0 0,0-1 0 0 0,0 0 1 0 0,0 1-1 0 0,0-1 1 0 0,0 0-1 0 0,0 0 1 0 0,0 1-1 0 0,0-1 1 0 0,0 0-1 0 0,0 1 1 0 0,0-1-1 0 0,0 0 1 0 0,0 1-1 0 0,0-1 0 0 0,0 0 1 0 0,0 1-1 0 0,0-1 1 0 0,-1 0-1 0 0,1 0 1 0 0,0 1-1 0 0,0-1 1 0 0,0 0-1 0 0,0 0 1 0 0,-1 1-1 0 0,1-1-6 0 0,26-2-26 0 0,-13 1-1789 0 0,-2 0-3462 0 0,-7 1 1642 0 0</inkml:trace>
</inkml:ink>
</file>

<file path=ppt/ink/ink5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3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7 364 0 0 0,'0'0'1256'0'0,"0"0"551"0"0,0 0 151 0 0,0 0-55 0 0,0 0-92 0 0,0 0-146 0 0,33-3-153 0 0,106-11-133 0 0,-59-9 441 0 0,-66 15-1445 0 0,8-2-81 0 0,0-1 0 0 0,-2-1 0 0 0,1 0 0 0 0,-2-2 0 0 0,1 0 0 0 0,-2-1 0 0 0,0-1 0 0 0,-1-1 0 0 0,-1-1 0 0 0,0 0 0 0 0,-2-1 0 0 0,0 0 0 0 0,-1-1 0 0 0,0-1 0 0 0,-2-1-294 0 0,-6-20 286 0 0,-5 42-316 0 0,0-1 0 0 0,0 0 1 0 0,0 1-1 0 0,0-1 1 0 0,0 0-1 0 0,0 1 0 0 0,-1-1 1 0 0,1 0-1 0 0,0 1 0 0 0,0-1 1 0 0,-1 1-1 0 0,1-1 0 0 0,0 0 1 0 0,-1 1-1 0 0,1-1 1 0 0,0 1-1 0 0,-1-1 0 0 0,1 1 1 0 0,-1-1-1 0 0,1 1 0 0 0,-1 0 1 0 0,1-1-1 0 0,-1 1 0 0 0,0-1 1 0 0,1 1-1 0 0,-1 0 0 0 0,1 0 1 0 0,-1-1-1 0 0,0 1 1 0 0,1 0-1 0 0,-1 0 0 0 0,0 0 1 0 0,1 0-1 0 0,-1-1 0 0 0,1 1 1 0 0,-1 0-1 0 0,0 0 0 0 0,1 0 1 0 0,-1 1-1 0 0,0-1 1 0 0,1 0-1 0 0,-1 0 0 0 0,0 0 1 0 0,1 0-1 0 0,-1 1 0 0 0,0-1 1 0 0,1 0-1 0 0,-1 0 0 0 0,1 1 1 0 0,-1-1-1 0 0,1 1 0 0 0,-1-1 1 0 0,1 0-1 0 0,-1 1 1 0 0,1-1-1 0 0,-1 1 0 0 0,1-1 1 0 0,-1 1 29 0 0,-6 8-149 0 0,-1-1 1 0 0,1 1 0 0 0,1 0 0 0 0,0 0 0 0 0,0 1 0 0 0,1 0 0 0 0,0 0 0 0 0,1 0-1 0 0,0 1 1 0 0,1-1 0 0 0,0 1 0 0 0,0 0 0 0 0,1 0 0 0 0,0 10 148 0 0,1-18-24 0 0,-16 119-23 0 0,6 0 1 0 0,4 0 0 0 0,7 1-1 0 0,6 28 47 0 0,-3 202-657 0 0,-3-340 662 0 0,0 0-1 0 0,-1 0 1 0 0,0 0 0 0 0,-1 0 0 0 0,0 0-1 0 0,-1-1 1 0 0,-1 1 0 0 0,0 0 0 0 0,-1-1-1 0 0,0 0 1 0 0,-1 0 0 0 0,0-1-1 0 0,-1 0 1 0 0,0 0 0 0 0,0 0 0 0 0,-1-1-1 0 0,-1 0 1 0 0,0 0 0 0 0,0-1 0 0 0,-1 0-1 0 0,0-1 1 0 0,-1 0 0 0 0,0-1-1 0 0,0 0 1 0 0,0-1 0 0 0,-1 0 0 0 0,0 0-1 0 0,0-1 1 0 0,0-1 0 0 0,-1 0 0 0 0,0-1-1 0 0,1 0 1 0 0,-10 0-5 0 0,16-2 89 0 0,0-1-1 0 0,0 1 1 0 0,0-1 0 0 0,0 0-1 0 0,-1-1 1 0 0,1 1 0 0 0,0-1-1 0 0,0 0 1 0 0,0-1-1 0 0,0 1 1 0 0,1-1 0 0 0,-1 0-1 0 0,0-1 1 0 0,1 0 0 0 0,-1 0-1 0 0,1 0 1 0 0,0 0 0 0 0,0-1-1 0 0,0 0 1 0 0,1 0-1 0 0,-1 0 1 0 0,1 0 0 0 0,0-1-1 0 0,0 0 1 0 0,0 1 0 0 0,1-2-1 0 0,0 1 1 0 0,0 0 0 0 0,0-1-1 0 0,-1-4-88 0 0,3-5 91 0 0,0 0-1 0 0,1 0 0 0 0,1 0 0 0 0,0 0 1 0 0,1 0-1 0 0,1 0 0 0 0,0 0 0 0 0,1 0 1 0 0,1 1-1 0 0,0-1 0 0 0,1 1 0 0 0,0 1 1 0 0,2-1-1 0 0,-1 1 0 0 0,1 0 0 0 0,1 1 1 0 0,0 0-1 0 0,1 0 0 0 0,5-3-90 0 0,12-17 81 0 0,1 2-1 0 0,2 1 1 0 0,1 1-1 0 0,1 1 1 0 0,1 2-1 0 0,1 2 1 0 0,1 1-1 0 0,1 1 0 0 0,32-12-80 0 0,-54 26-114 0 0,0 0-1 0 0,0 1 0 0 0,1 1 1 0 0,0 0-1 0 0,0 1 0 0 0,0 1 1 0 0,0 0-1 0 0,0 1 0 0 0,1 1 1 0 0,-1 0-1 0 0,13 2 115 0 0,6 10-4478 0 0,-10-2-6139 0 0,-17-8 6197 0 0</inkml:trace>
  <inkml:trace contextRef="#ctx0" brushRef="#br0" timeOffset="245.89">1012 743 6865 0 0,'0'0'1988'0'0,"0"0"-440"0"0,0 0-81 0 0,0 0 125 0 0,0 0-38 0 0,0 0-253 0 0,0 0-358 0 0,0 0-333 0 0,-9 32-243 0 0,-24 100-159 0 0,19-16-333 0 0,14-87-553 0 0,2 0-1169 0 0,0-19-1117 0 0,0-1-3513 0 0,0-5 125 0 0</inkml:trace>
  <inkml:trace contextRef="#ctx0" brushRef="#br0" timeOffset="501.395">990 386 9714 0 0,'0'0'2689'0'0,"0"0"-1713"0"0,0 0-424 0 0,0 0-168 0 0,0 0-40 0 0,0 0-232 0 0,0 0-584 0 0,0 0-592 0 0,0 0-312 0 0,0 0-401 0 0,0 0-1167 0 0,0 0-4194 0 0</inkml:trace>
  <inkml:trace contextRef="#ctx0" brushRef="#br0" timeOffset="664.208">1641 721 14739 0 0,'0'0'788'0'0,"0"0"-366"0"0,0 0-58 0 0,0 0 125 0 0,0 0 43 0 0,0 0-81 0 0,0 0-175 0 0,0 0-136 0 0,0 0-66 0 0,-22 35-25 0 0,-69 109-36 0 0,22-47-115 0 0,3-9-1073 0 0,37-66-3130 0 0,-3-7-5785 0 0,25-15 7425 0 0</inkml:trace>
  <inkml:trace contextRef="#ctx0" brushRef="#br0" timeOffset="823.536">1238 747 6977 0 0,'0'0'1870'0'0,"0"0"-1139"0"0,0 0-520 0 0,0 0 127 0 0,0 0 308 0 0,0 0 165 0 0,0 0 1 0 0,0 0-73 0 0,0 0-71 0 0,0 0-53 0 0,0 0-55 0 0,0 0-55 0 0,36 24-57 0 0,116 74-84 0 0,-47-47 123 0 0,-56-37-535 0 0,64 18-146 0 0,-36-16-4265 0 0,-48-9-3426 0 0,-19-6 3689 0 0</inkml:trace>
  <inkml:trace contextRef="#ctx0" brushRef="#br0" timeOffset="1156.945">1905 1019 0 0 0,'0'0'712'0'0,"0"0"1410"0"0,0 0 462 0 0,0 0-64 0 0,0 0-241 0 0,0 0-356 0 0,0 0-323 0 0,0 0-253 0 0,0 0-248 0 0,31-7-207 0 0,96-25-173 0 0,-88 12-136 0 0,-31 10-400 0 0,-2 0 0 0 0,1-1 0 0 0,-1 1 0 0 0,-1-1-1 0 0,0 0 1 0 0,-1-1 0 0 0,0 1 0 0 0,0-1 0 0 0,-1 0 0 0 0,-1 0 0 0 0,0 0 0 0 0,-1 0 0 0 0,0-3-183 0 0,-1 13-14 0 0,0 1 0 0 0,0-1 0 0 0,0 0 0 0 0,0 1 0 0 0,-1-1 0 0 0,1 1-1 0 0,0-1 1 0 0,-1 0 0 0 0,0 1 0 0 0,1-1 0 0 0,-1 1 0 0 0,0 0 0 0 0,0-1 0 0 0,0 1 0 0 0,0 0 0 0 0,0-1 0 0 0,0 1 0 0 0,0 0 0 0 0,0 0 0 0 0,0 0 0 0 0,-1 0 0 0 0,1 0 0 0 0,0 0 0 0 0,-1 0 0 0 0,1 0 0 0 0,-1 1 0 0 0,1-1 0 0 0,-1 0 0 0 0,1 1 0 0 0,-1-1 0 0 0,1 1-1 0 0,-1 0 1 0 0,0 0 0 0 0,1-1 0 0 0,-1 1 0 0 0,0 0 0 0 0,1 0 0 0 0,-2 1 14 0 0,-64 15-1448 0 0,53-8 1269 0 0,1 0-1 0 0,0 1 1 0 0,0 0-1 0 0,1 1 1 0 0,0 0-1 0 0,1 1 1 0 0,0 0 0 0 0,0 1-1 0 0,1 0 1 0 0,1 0-1 0 0,0 1 1 0 0,1 1-1 0 0,1-1 1 0 0,0 1 0 0 0,0 1-1 0 0,1-1 1 0 0,1 1-1 0 0,1 0 1 0 0,0 0-1 0 0,1 1 1 0 0,0-1 0 0 0,1 15 179 0 0,3-26-18 0 0,1 1 0 0 0,0 0 0 0 0,0-1 0 0 0,1 1 0 0 0,-1-1 0 0 0,1 0 0 0 0,0 0 0 0 0,0 0 0 0 0,0 0 0 0 0,1 0 0 0 0,-1-1 0 0 0,1 1 0 0 0,0-1 1 0 0,0 0-1 0 0,0 0 0 0 0,1-1 0 0 0,-1 1 0 0 0,1-1 0 0 0,-1 0 0 0 0,1 0 0 0 0,0 0 0 0 0,-1-1 0 0 0,1 0 0 0 0,0 0 0 0 0,0 0 0 0 0,0 0 1 0 0,0-1-1 0 0,0 0 0 0 0,0 0 0 0 0,0 0 0 0 0,0-1 0 0 0,0 1 0 0 0,0-1 0 0 0,1-1 18 0 0,12 1-319 0 0,0-1 0 0 0,1 0 0 0 0,-1-2 0 0 0,0 0 0 0 0,-1-1 1 0 0,1-1-1 0 0,16-7 319 0 0,64-34-7161 0 0,-84 40 5414 0 0,8-5-1332 0 0</inkml:trace>
  <inkml:trace contextRef="#ctx0" brushRef="#br0" timeOffset="1621.629">2556 850 1232 0 0,'0'0'1734'0'0,"0"0"-312"0"0,0 0-122 0 0,0 0 1 0 0,0 0-82 0 0,0 0-228 0 0,0 0-276 0 0,0 0-208 0 0,0 0-164 0 0,0 0-102 0 0,0 0-76 0 0,-24 33-51 0 0,-75 101-37 0 0,75-93-15 0 0,29-34 23 0 0,-1-5-35 0 0,2 2 222 0 0,1-1-1 0 0,0 0 0 0 0,0 0 0 0 0,0-1 0 0 0,0 0 0 0 0,0 0 1 0 0,0 0-1 0 0,1-1 0 0 0,-1 0 0 0 0,1-1 0 0 0,-1 1 0 0 0,1-2 0 0 0,-1 1 1 0 0,0-1-1 0 0,1 0 0 0 0,-1 0 0 0 0,0-1 0 0 0,1 0 0 0 0,-1 0 1 0 0,0-1-1 0 0,-1 0 0 0 0,1 0 0 0 0,0-1 0 0 0,-1 1 0 0 0,0-2 0 0 0,0 1 1 0 0,0-1-1 0 0,2-1-271 0 0,11-10 417 0 0,-1 0 1 0 0,0-2-1 0 0,-2 0 0 0 0,0 0 1 0 0,0-2-1 0 0,-2 0 1 0 0,-1-1-1 0 0,6-12-417 0 0,-3 9-216 0 0,-1-1 1 0 0,-1-1-1 0 0,-1-1 0 0 0,-2 0 1 0 0,0 0-1 0 0,-2-1 0 0 0,-1 0 0 0 0,-1 0 1 0 0,-2-1-1 0 0,-1 0 0 0 0,-1 0 1 0 0,-1-23 215 0 0,-2 45-279 0 0,0-1 0 0 0,-1 1 0 0 0,0 0 0 0 0,0-1 0 0 0,-1 1 0 0 0,0 0 0 0 0,0 0 0 0 0,-1 0 0 0 0,0 0 0 0 0,0 0 0 0 0,0 1 0 0 0,-1 0 0 0 0,0-1 0 0 0,0 1 0 0 0,-1 1 0 0 0,1-1 0 0 0,-1 0 0 0 0,-1 1 0 0 0,1 0 0 0 0,-1 1 0 0 0,0-1 0 0 0,0 1 0 0 0,0 0 0 0 0,0 0 0 0 0,-1 1 0 0 0,0 0 0 0 0,0 0 0 0 0,1 1 0 0 0,-2-1 0 0 0,1 2 0 0 0,-6-2 279 0 0,6 3-54 0 0,-1 1 0 0 0,0 0 0 0 0,0 0 0 0 0,0 1 0 0 0,0 0 1 0 0,1 0-1 0 0,-1 0 0 0 0,1 1 0 0 0,0 1 0 0 0,-1-1 0 0 0,2 1 0 0 0,-1 0 0 0 0,0 1 0 0 0,1 0 0 0 0,0 0 0 0 0,0 0 1 0 0,0 0-1 0 0,1 1 0 0 0,-1 0 0 0 0,1 0 0 0 0,1 1 0 0 0,-1 0 0 0 0,-2 5 54 0 0,-1 3 309 0 0,1 1 0 0 0,0 0 0 0 0,1 0 0 0 0,1 0 1 0 0,1 0-1 0 0,0 1 0 0 0,1 0 0 0 0,0 0 0 0 0,2 0 0 0 0,0 13-309 0 0,1-14 175 0 0,1-1 1 0 0,1 0-1 0 0,0-1 0 0 0,1 1 0 0 0,1 0 1 0 0,0-1-1 0 0,1 1 0 0 0,0-1 0 0 0,1-1 1 0 0,1 1-1 0 0,0-1 0 0 0,1 0 0 0 0,0 0 0 0 0,1-1 1 0 0,2 1-176 0 0,13 17 153 0 0,1-2 0 0 0,1 0 0 0 0,1-2 0 0 0,2-1 0 0 0,0-2 0 0 0,2 0 0 0 0,0-2 0 0 0,2-2 0 0 0,0-1 0 0 0,1-1 0 0 0,1-2-1 0 0,23 7-152 0 0,49 6-4078 0 0,3-12-4558 0 0,-91-16 3782 0 0</inkml:trace>
</inkml:ink>
</file>

<file path=ppt/ink/ink5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0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573 129 1640 0 0,'0'0'830'0'0,"0"0"-181"0"0,0 0 114 0 0,0 0 409 0 0,0 0 522 0 0,0 0 376 0 0,0 0-46 0 0,0 0-319 0 0,0 0-444 0 0,0 0-382 0 0,-6-19-229 0 0,-22-59-108 0 0,28 77-488 0 0,0-1-1 0 0,0 1 0 0 0,-1-1 1 0 0,1 1-1 0 0,-1-1 0 0 0,1 1 0 0 0,-1 0 1 0 0,1-1-1 0 0,-1 1 0 0 0,0 0 1 0 0,0-1-1 0 0,1 1 0 0 0,-1 0 1 0 0,0 0-1 0 0,0 0 0 0 0,0 0 0 0 0,0 0 1 0 0,-1 0-1 0 0,1 0 0 0 0,0 0 1 0 0,0 0-1 0 0,-1 0 0 0 0,1 1 1 0 0,0-1-1 0 0,-1 1 0 0 0,1-1 0 0 0,0 1 1 0 0,-1-1-1 0 0,1 1 0 0 0,-1 0 1 0 0,1-1-1 0 0,-1 1 0 0 0,1 0 0 0 0,-1 0 1 0 0,0 0-54 0 0,-7 0 308 0 0,-5 1-213 0 0,-1 0-1 0 0,0 1 1 0 0,1 0-1 0 0,-1 2 1 0 0,1-1-1 0 0,-1 2 1 0 0,1 0-1 0 0,1 0 1 0 0,-1 1-1 0 0,1 1 1 0 0,0 1-1 0 0,1-1 1 0 0,-1 2-1 0 0,-1 2-94 0 0,11-9 15 0 0,-19 12 16 0 0,-1 1 0 0 0,2 2 0 0 0,0 0 0 0 0,1 1 0 0 0,1 1 0 0 0,0 1 0 0 0,2 1 1 0 0,0 0-1 0 0,2 1 0 0 0,0 1 0 0 0,2 0 0 0 0,0 1 0 0 0,1 0 0 0 0,2 1 0 0 0,1 1 0 0 0,0 1-31 0 0,7-19 30 0 0,1-1-1 0 0,-1 1 0 0 0,1-1 1 0 0,1 1-1 0 0,0 0 1 0 0,0-1-1 0 0,0 1 0 0 0,1 0 1 0 0,0-1-1 0 0,1 1 0 0 0,0-1 1 0 0,0 0-1 0 0,0 1 1 0 0,1-1-1 0 0,0 0 0 0 0,0 0 1 0 0,1 0-1 0 0,0-1 0 0 0,0 1 1 0 0,1-1-1 0 0,0 0 1 0 0,0-1-1 0 0,0 1 0 0 0,0-1 1 0 0,1 0-1 0 0,0 0 0 0 0,0 0 1 0 0,1-1-1 0 0,-1 0 1 0 0,1 0-1 0 0,0-1 0 0 0,0 0 1 0 0,0 0-1 0 0,0 0-29 0 0,21 3 144 0 0,0 0 0 0 0,0-2 1 0 0,0-1-1 0 0,0-2 0 0 0,0 0 0 0 0,1-2 0 0 0,-1-1 0 0 0,0-1 0 0 0,0-2 1 0 0,0-1-1 0 0,19-6-144 0 0,57-34-584 0 0,-48-3-6842 0 0,-47 39 1517 0 0,-3 5-2645 0 0</inkml:trace>
</inkml:ink>
</file>

<file path=ppt/ink/ink5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11 7026 0 0,'0'0'1872'0'0,"0"0"-340"0"0,0 0-111 0 0,0 0 203 0 0,0 0 166 0 0,0 0-73 0 0,0 0-319 0 0,0 0-370 0 0,0 0-308 0 0,0 0-213 0 0,0 0-114 0 0,0 0-52 0 0,0 0-27 0 0,-9-10 680 0 0,1 19-474 0 0,2-3 762 0 0,4-3-3227 0 0,4-1-2739 0 0,4-1-3768 0 0,-6-1-946 0 0</inkml:trace>
</inkml:ink>
</file>

<file path=ppt/ink/ink5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0 12835 0 0,'0'0'1881'0'0,"0"0"-626"0"0,0 0-200 0 0,0 0 191 0 0,0 0 149 0 0,0 0-66 0 0,0 0-303 0 0,0 0-384 0 0,0 0-278 0 0,0 0-164 0 0,0 0-102 0 0,0 0-46 0 0,0 0-17 0 0,-1 2-7 0 0,-9 30-327 0 0,14-19-9600 0 0,-2-12-1520 0 0</inkml:trace>
</inkml:ink>
</file>

<file path=ppt/ink/ink5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8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220 148 5177 0 0,'0'0'2025'0'0,"0"0"-548"0"0,0 0-254 0 0,0 0 16 0 0,0 0 27 0 0,0 0-26 0 0,0 0-224 0 0,0 0-276 0 0,0 0-165 0 0,0 0-95 0 0,0 0-18 0 0,0 0 11 0 0,0 14-14 0 0,2 112 634 0 0,-3-94-834 0 0,0-13-196 0 0,1 0 1 0 0,0 1-1 0 0,1-1 1 0 0,1 1-1 0 0,1-1 1 0 0,1 0-1 0 0,0 0 1 0 0,2-1-1 0 0,0 1 1 0 0,1 0-64 0 0,17 8 145 0 0,-11-15-3459 0 0,-4 2-9184 0 0,-7-11 8326 0 0</inkml:trace>
  <inkml:trace contextRef="#ctx0" brushRef="#br0" timeOffset="263.561">1 623 5801 0 0,'0'0'1074'0'0,"0"0"-142"0"0,0 0 200 0 0,0 0 337 0 0,0 0 150 0 0,0 0-152 0 0,0 0-291 0 0,0 0-259 0 0,0 0-166 0 0,35-2-141 0 0,113-6-113 0 0,45-16 477 0 0,-143 17-1168 0 0,62-6 38 0 0,-38 16-5109 0 0,-59 7-3262 0 0,-13-6 4250 0 0</inkml:trace>
  <inkml:trace contextRef="#ctx0" brushRef="#br0" timeOffset="623.434">109 906 2537 0 0,'0'0'1293'0'0,"0"0"-310"0"0,0 0 83 0 0,0 0 417 0 0,0 0 302 0 0,0 0-22 0 0,0 0-266 0 0,0 0-296 0 0,0 0-210 0 0,0 0-136 0 0,0 0-128 0 0,0 0-130 0 0,35-5-110 0 0,108-14-106 0 0,-34 14 341 0 0,-107 5-712 0 0,0 0 1 0 0,1 0-1 0 0,-1 1 0 0 0,0-1 0 0 0,0 1 1 0 0,0-1-1 0 0,0 1 0 0 0,0 0 1 0 0,0 0-1 0 0,0 0 0 0 0,0 0 1 0 0,0 0-1 0 0,0 0 0 0 0,0 1 0 0 0,-1-1 1 0 0,1 1-1 0 0,0-1 0 0 0,-1 1 1 0 0,1-1-1 0 0,-1 1 0 0 0,0 0 1 0 0,1 0-1 0 0,-1 0 0 0 0,0 0 0 0 0,0 0 1 0 0,0 0-1 0 0,-1 0 0 0 0,1 0 1 0 0,0 0-1 0 0,-1 0 0 0 0,1 0 1 0 0,-1 1-1 0 0,0-1 0 0 0,0 0 1 0 0,0 0-1 0 0,0 0 0 0 0,0 1 0 0 0,0-1 1 0 0,-1 0-1 0 0,1 0 0 0 0,-1 0 1 0 0,1 0-1 0 0,-1 1 0 0 0,0-1 1 0 0,0 0-1 0 0,0 0 0 0 0,0 0 0 0 0,0-1 1 0 0,0 1-1 0 0,-1 0 0 0 0,0 0-10 0 0,-115 124 327 0 0,113-124-328 0 0,1 1-1 0 0,1 0 1 0 0,-1 0-1 0 0,0 0 0 0 0,1 1 1 0 0,0-1-1 0 0,-1 1 1 0 0,1-1-1 0 0,1 1 1 0 0,-1 0-1 0 0,1 0 1 0 0,-1 0-1 0 0,1 0 1 0 0,0 0-1 0 0,0 0 1 0 0,1 0-1 0 0,-1 0 1 0 0,1 0-1 0 0,0 0 1 0 0,0 0-1 0 0,1 4 2 0 0,0-6 7 0 0,1 1-1 0 0,0-1 1 0 0,0-1 0 0 0,0 1 0 0 0,0 0-1 0 0,0 0 1 0 0,1-1 0 0 0,-1 1-1 0 0,1-1 1 0 0,-1 0 0 0 0,0 0-1 0 0,1 0 1 0 0,0 0 0 0 0,-1 0-1 0 0,1 0 1 0 0,0-1 0 0 0,-1 1-1 0 0,1-1 1 0 0,0 0 0 0 0,0 0-1 0 0,-1 0 1 0 0,1 0 0 0 0,1 0-7 0 0,2 0 31 0 0,14 2-93 0 0,0-2 0 0 0,0-1 0 0 0,0 0 0 0 0,-1-2 0 0 0,1 0-1 0 0,0-1 1 0 0,-1-1 0 0 0,0-1 0 0 0,0 0 0 0 0,10-7 62 0 0,16-7-4372 0 0,-2-4-4005 0 0,-31 17 2374 0 0</inkml:trace>
  <inkml:trace contextRef="#ctx0" brushRef="#br0" timeOffset="1614.553">1306 299 0 0 0,'0'0'497'0'0,"0"0"474"0"0,0 0 362 0 0,0 0 259 0 0,0 0 76 0 0,0 0-175 0 0,0 0-258 0 0,0 0-170 0 0,0 0-46 0 0,0 0-15 0 0,0 0-36 0 0,0 0-74 0 0,4 9-90 0 0,25 137 2600 0 0,-29 42-1895 0 0,-13-64-1197 0 0,-16 8-332 0 0,25-118-627 0 0,-4 10 57 0 0,2-19-3618 0 0,-2-3-3864 0 0,8-3 4075 0 0,0-2 1763 0 0</inkml:trace>
  <inkml:trace contextRef="#ctx0" brushRef="#br0" timeOffset="1925.656">987 280 0 0 0,'0'0'859'0'0,"0"0"512"0"0,0 0 380 0 0,0 0 292 0 0,0 0 137 0 0,0 0-176 0 0,0 0-316 0 0,0 0-265 0 0,0 0-211 0 0,0 0-153 0 0,0 0-132 0 0,0 0-128 0 0,34-5-103 0 0,105-15-93 0 0,154-10 1638 0 0,-113 27-2613 0 0,-138 21-3167 0 0,-34-5-1440 0 0,-4 3-4070 0 0,-4-8 6132 0 0</inkml:trace>
  <inkml:trace contextRef="#ctx0" brushRef="#br0" timeOffset="2228.207">914 1035 2905 0 0,'0'0'1039'0'0,"0"0"-37"0"0,0 0 439 0 0,0 0 463 0 0,0 0 231 0 0,0 0-93 0 0,0 0-359 0 0,0 0-361 0 0,0 0-295 0 0,31 4-205 0 0,101 9-159 0 0,-30-23 257 0 0,75-28 108 0 0,-96 20-2201 0 0,-2 1-3732 0 0,-63 13-415 0 0,-5 0-3215 0 0</inkml:trace>
  <inkml:trace contextRef="#ctx0" brushRef="#br0" timeOffset="2498.231">1864 799 4729 0 0,'0'0'3141'0'0,"0"0"-1420"0"0,0 0-560 0 0,0 0 7 0 0,0 0 43 0 0,0 0-132 0 0,0 0-278 0 0,0 0-307 0 0,0 0-216 0 0,0 0-127 0 0,0 0-79 0 0,-31 23-41 0 0,-90 71-37 0 0,119-93 4 0 0,0-1 0 0 0,0 1 0 0 0,0 0 0 0 0,0 0 0 0 0,0 0 0 0 0,1 0 0 0 0,-1 0 0 0 0,0 0 0 0 0,1 1 0 0 0,-1-1 0 0 0,1 0 0 0 0,0 1 0 0 0,-1-1 0 0 0,1 1 0 0 0,0 0 0 0 0,0-1 0 0 0,0 1 0 0 0,0 0 0 0 0,0 0 0 0 0,0 0 0 0 0,1-1 0 0 0,-1 1 0 0 0,0 0 0 0 0,1 0 0 0 0,0 0 0 0 0,-1 0 0 0 0,1 0 0 0 0,0 0-1 0 0,0 0 1 0 0,0 2 2 0 0,2 3-23 0 0,-2-4 14 0 0,0 0-1 0 0,1 0 0 0 0,0 1 0 0 0,0-1 0 0 0,0 0 1 0 0,0 0-1 0 0,0 0 0 0 0,1 0 0 0 0,-1-1 0 0 0,1 1 1 0 0,0 0-1 0 0,0-1 0 0 0,0 1 0 0 0,0-1 1 0 0,0 1-1 0 0,0-1 0 0 0,1 0 0 0 0,-1 0 0 0 0,1 0 1 0 0,-1 0-1 0 0,1 0 0 0 0,0-1 0 0 0,0 1 0 0 0,0-1 1 0 0,0 0-1 0 0,0 0 0 0 0,0 0 10 0 0,88 19-205 0 0,1-24-848 0 0,-34-10-5313 0 0,-44 10 107 0 0</inkml:trace>
  <inkml:trace contextRef="#ctx0" brushRef="#br0" timeOffset="3754.809">2149 991 0 0 0,'0'0'1374'0'0,"0"0"697"0"0,0 0 281 0 0,0 0-130 0 0,0 0-296 0 0,0 0-301 0 0,0 0-276 0 0,0 0-225 0 0,0 0-190 0 0,0 0-154 0 0,33-8-100 0 0,103-27-83 0 0,-72 4 209 0 0,-54 23-603 0 0,27-26 172 0 0,-1-2 1 0 0,-2-1 0 0 0,-2-1 0 0 0,-1-2 0 0 0,6-13-376 0 0,-31 45-12 0 0,-1 0 1 0 0,0 0 0 0 0,0 0 0 0 0,-1-1 0 0 0,0 1 0 0 0,0-1 0 0 0,-1 0 0 0 0,0 0 0 0 0,-1 0-1 0 0,0 0 1 0 0,0-1 0 0 0,-1 1 0 0 0,-1-1 0 0 0,1 1 0 0 0,-2-3 11 0 0,0 10-89 0 0,0 1 0 0 0,-1-1-1 0 0,1 1 1 0 0,-1-1 0 0 0,0 1 0 0 0,1 0 0 0 0,-1 0-1 0 0,0 0 1 0 0,0 0 0 0 0,0 0 0 0 0,0 0 0 0 0,0 0-1 0 0,0 1 1 0 0,0-1 0 0 0,0 1 0 0 0,0-1 0 0 0,0 1 0 0 0,0 0-1 0 0,0 0 1 0 0,-1 0 0 0 0,1 0 0 0 0,0 0 0 0 0,0 0-1 0 0,0 0 1 0 0,0 1 0 0 0,0-1 0 0 0,0 1 0 0 0,0 0 0 0 0,0 0-1 0 0,0 0 1 0 0,0-1 0 0 0,0 2 0 0 0,0-1 0 0 0,1 0-1 0 0,-1 0 1 0 0,0 1 0 0 0,1-1 0 0 0,-1 0 0 0 0,1 1-1 0 0,-1 1 90 0 0,-6 3-39 0 0,1 1 0 0 0,0 1-1 0 0,1 0 1 0 0,0 0-1 0 0,0 0 1 0 0,1 0-1 0 0,-1 1 1 0 0,2 0-1 0 0,0 0 1 0 0,0 0-1 0 0,0 1 1 0 0,1-1-1 0 0,0 1 1 0 0,1 0 0 0 0,1 0-1 0 0,-1 0 1 0 0,1 0-1 0 0,1 0 1 0 0,0 0-1 0 0,0 0 1 0 0,1 0-1 0 0,0 0 40 0 0,2-3 74 0 0,0 1-1 0 0,1-2 0 0 0,-1 1 1 0 0,1 0-1 0 0,1-1 1 0 0,-1 1-1 0 0,1-1 0 0 0,0-1 1 0 0,0 1-1 0 0,1-1 1 0 0,0 1-1 0 0,0-2 0 0 0,0 1 1 0 0,1-1-1 0 0,-1 0 1 0 0,1 0-1 0 0,0 0 0 0 0,0-1 1 0 0,0 0-1 0 0,0-1 1 0 0,1 0-1 0 0,-1 0 0 0 0,1 0 1 0 0,0-1-1 0 0,-1 0 1 0 0,9-1-74 0 0,0 2 132 0 0,1-1 1 0 0,0-1 0 0 0,0-1 0 0 0,0 0-1 0 0,-1-1 1 0 0,1-1 0 0 0,-1-1-1 0 0,0 0 1 0 0,0-1 0 0 0,0-1 0 0 0,0 0-1 0 0,-1-1 1 0 0,0-1 0 0 0,0 0 0 0 0,-1-1-1 0 0,0-1 1 0 0,-1 0 0 0 0,0-1-1 0 0,-1 0 1 0 0,0-1 0 0 0,0 0 0 0 0,-1-1-1 0 0,3-6-132 0 0,-2 3 40 0 0,-7 11-56 0 0,0 0 0 0 0,-1-1 0 0 0,0 1 1 0 0,0-1-1 0 0,-1 0 0 0 0,1 0 0 0 0,-1 0 0 0 0,-1 0 0 0 0,1 0 0 0 0,-1-1 0 0 0,0 1 0 0 0,0-1 1 0 0,-1 0-1 0 0,0-1 16 0 0,-2 8-71 0 0,1-1 0 0 0,-1 0 0 0 0,0 1 0 0 0,0-1 0 0 0,0 1 0 0 0,0-1 0 0 0,0 1 0 0 0,0-1 0 0 0,0 1 0 0 0,0-1 0 0 0,0 1 0 0 0,0 0 0 0 0,0 0 0 0 0,0-1 0 0 0,0 1 0 0 0,0 0 1 0 0,0 0-1 0 0,0 0 0 0 0,0 0 0 0 0,0 0 0 0 0,0 1 0 0 0,0-1 0 0 0,0 0 0 0 0,0 0 0 0 0,0 1 0 0 0,0-1 0 0 0,0 0 0 0 0,0 1 0 0 0,0-1 0 0 0,0 1 0 0 0,0 0 0 0 0,0-1 0 0 0,0 1 0 0 0,0 0 0 0 0,1-1 0 0 0,-1 1 1 0 0,0 0-1 0 0,1 0 0 0 0,-1-1 0 0 0,0 2 71 0 0,-5 4-53 0 0,0 1 1 0 0,1 0 0 0 0,-1 1 0 0 0,2-1-1 0 0,-1 1 1 0 0,1 0 0 0 0,0 0-1 0 0,0 0 1 0 0,1 1 0 0 0,1-1-1 0 0,-1 1 1 0 0,1-1 0 0 0,1 1 0 0 0,-1 0-1 0 0,1 0 1 0 0,1 0 0 0 0,0 0-1 0 0,0 0 1 0 0,1 4 52 0 0,2-7 41 0 0,1 1-1 0 0,-1-1 0 0 0,1 0 1 0 0,0 0-1 0 0,0 0 1 0 0,1-1-1 0 0,0 0 0 0 0,0 1 1 0 0,0-2-1 0 0,0 1 1 0 0,1 0-1 0 0,0-1 0 0 0,0 0 1 0 0,0-1-1 0 0,0 1 1 0 0,1-1-1 0 0,-1-1 0 0 0,1 1 1 0 0,0-1-1 0 0,0 0 1 0 0,-1 0-1 0 0,2-1 0 0 0,-1 0 1 0 0,0 0-1 0 0,0-1 1 0 0,0 0-1 0 0,3 0-40 0 0,3 1 140 0 0,-1 0 0 0 0,1-1 0 0 0,-1-1-1 0 0,1 0 1 0 0,-1 0 0 0 0,0-1 0 0 0,0-1 0 0 0,1 0-1 0 0,-2-1 1 0 0,1 0 0 0 0,0-1 0 0 0,-1 0 0 0 0,8-5-140 0 0,-6 3 64 0 0,1 0 0 0 0,-1-1 0 0 0,-1-1 0 0 0,1-1-1 0 0,-1 1 1 0 0,-1-2 0 0 0,0 0 0 0 0,-1 0 0 0 0,0-1 0 0 0,0 0 0 0 0,-1-1 0 0 0,-1 0 0 0 0,0 0 0 0 0,-1-1 0 0 0,-1 1 0 0 0,0-2 0 0 0,0 1 0 0 0,-2-1 0 0 0,0 0 0 0 0,2-13-64 0 0,-5 26-10 0 0,-1 0 0 0 0,0 1 0 0 0,0-1 0 0 0,0 0 0 0 0,0 1 0 0 0,-1-1 0 0 0,1 0 0 0 0,0 1 0 0 0,-1-1 0 0 0,1 0 1 0 0,-1 1-1 0 0,1-1 0 0 0,-1 1 0 0 0,0-1 0 0 0,1 1 0 0 0,-1-1 0 0 0,0 1 0 0 0,0 0 0 0 0,0-1 0 0 0,0 1 0 0 0,-1 0 0 0 0,1 0 0 0 0,0 0 0 0 0,0-1 1 0 0,-1 1-1 0 0,1 1 0 0 0,-1-1 0 0 0,1 0 0 0 0,-1 0 0 0 0,1 0 0 0 0,-1 1 0 0 0,1-1 0 0 0,-1 1 0 0 0,0 0 0 0 0,1-1 0 0 0,-1 1 0 0 0,0 0 0 0 0,1 0 1 0 0,-1 0-1 0 0,0 0 0 0 0,1 0 0 0 0,-1 0 0 0 0,0 0 0 0 0,1 1 0 0 0,-1-1 0 0 0,0 1 0 0 0,1-1 0 0 0,-1 1 0 0 0,1-1 0 0 0,-1 1 0 0 0,1 0 0 0 0,-1 0 1 0 0,1 0-1 0 0,-1 0 10 0 0,-6 7-45 0 0,0 0 1 0 0,0 0 0 0 0,1 0-1 0 0,0 1 1 0 0,1 0 0 0 0,0 1-1 0 0,0-1 1 0 0,1 1 0 0 0,0 0-1 0 0,1 0 1 0 0,0 1 0 0 0,1-1 0 0 0,0 1-1 0 0,1 0 1 0 0,0 0 0 0 0,0 0-1 0 0,1 0 1 0 0,1 0 0 0 0,0 0-1 0 0,0 0 1 0 0,1 0 0 0 0,1 4 44 0 0,0-6-18 0 0,1 0 1 0 0,0 0 0 0 0,0 0 0 0 0,1 0-1 0 0,1-1 1 0 0,-1 0 0 0 0,1 0 0 0 0,0 0-1 0 0,1-1 1 0 0,0 1 0 0 0,0-1 0 0 0,1-1-1 0 0,-1 1 1 0 0,1-1 0 0 0,1 0 0 0 0,-1-1-1 0 0,1 1 1 0 0,0-2 0 0 0,1 1 0 0 0,-1-1-1 0 0,1 0 1 0 0,-1-1 0 0 0,1 0 0 0 0,0 0-1 0 0,1-1 1 0 0,-1 0 0 0 0,0-1 0 0 0,0 0-1 0 0,1-1 1 0 0,-1 1 0 0 0,1-2 0 0 0,-1 1 17 0 0,55-22-2332 0 0,-31-7-5437 0 0,-24 21 135 0 0</inkml:trace>
  <inkml:trace contextRef="#ctx0" brushRef="#br0" timeOffset="4113.791">3581 30 7370 0 0,'0'0'1225'0'0,"0"0"-427"0"0,0 0-121 0 0,0 0 249 0 0,0 0 313 0 0,0 0 168 0 0,0 0-76 0 0,0 0-206 0 0,0 0-198 0 0,0 0-167 0 0,0 0-153 0 0,37-4-123 0 0,118-11-91 0 0,80 4 657 0 0,-234 11-1049 0 0,0 0-1 0 0,0 0 1 0 0,-1 0 0 0 0,1 0-1 0 0,0 0 1 0 0,0 0 0 0 0,0 0-1 0 0,0 0 1 0 0,-1 1 0 0 0,1-1-1 0 0,0 0 1 0 0,0 0-1 0 0,0 1 1 0 0,-1-1 0 0 0,1 1-1 0 0,0-1 1 0 0,-1 0 0 0 0,1 1-1 0 0,0-1 1 0 0,-1 1 0 0 0,1 0-1 0 0,0-1 1 0 0,-1 1 0 0 0,1-1-1 0 0,-1 1 1 0 0,1 0 0 0 0,-1-1-1 0 0,1 1 1 0 0,-1 0 0 0 0,0 0-1 0 0,1-1 1 0 0,-1 1 0 0 0,0 0-1 0 0,0 0 1 0 0,1 0-1 0 0,-1 0 1 0 0,0-1 0 0 0,0 1-1 0 0,0 0 1 0 0,0 0 0 0 0,0 0-1 0 0,0 0 1 0 0,0-1 0 0 0,-1 1-1 0 0,1 0 1 0 0,0 0 0 0 0,0 0-1 0 0,0-1 1 0 0,-1 1 0 0 0,1 0-1 0 0,-1 0 1 0 0,1-1 0 0 0,0 1-1 0 0,-1 0 1 0 0,0 0-1 0 0,-26 42 203 0 0,-58 51 238 0 0,84-93-437 0 0,0 0 1 0 0,-1 0-1 0 0,1 1 0 0 0,0-1 0 0 0,1 1 1 0 0,-1-1-1 0 0,0 1 0 0 0,0-1 0 0 0,1 1 1 0 0,-1-1-1 0 0,1 1 0 0 0,-1 0 0 0 0,1-1 1 0 0,-1 1-1 0 0,1 0 0 0 0,0-1 1 0 0,0 1-1 0 0,0 0 0 0 0,0 0 0 0 0,0-1 1 0 0,1 1-1 0 0,-1 0 0 0 0,0-1 0 0 0,1 1 1 0 0,-1 0-1 0 0,1-1 0 0 0,0 1 0 0 0,-1-1 1 0 0,1 1-1 0 0,0-1 0 0 0,0 1 0 0 0,0-1 1 0 0,0 0-1 0 0,0 1 0 0 0,0-1 0 0 0,1 0 1 0 0,-1 0-1 0 0,0 0 0 0 0,0 0 0 0 0,1 0 1 0 0,-1 0-1 0 0,1 0 0 0 0,-1 0 0 0 0,1 0-4 0 0,73 13 497 0 0,-55-14-656 0 0,0-1-1 0 0,0-1 1 0 0,-1-1-1 0 0,1 0 1 0 0,-1-2 0 0 0,1 0-1 0 0,9-5 160 0 0,-7 3-2344 0 0,-7 3-2578 0 0,-14 4 4038 0 0,11-4-10325 0 0</inkml:trace>
</inkml:ink>
</file>

<file path=ppt/ink/ink5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6.9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448 52 1848 0 0,'0'0'2648'0'0,"0"0"-793"0"0,0 0-254 0 0,0 0 68 0 0,0 0 134 0 0,0 0 40 0 0,0 0-204 0 0,0 0-326 0 0,0 0-335 0 0,0 0-318 0 0,0 0-252 0 0,0-4-166 0 0,-1-7-89 0 0,-1 18 16 0 0,-5 35 177 0 0,2-9-93 0 0,-50 315 1021 0 0,36-108-3255 0 0,19-240 925 0 0,0 0-367 0 0,0-3-4253 0 0,0-12-1571 0 0,0 7 3928 0 0</inkml:trace>
  <inkml:trace contextRef="#ctx0" brushRef="#br0" timeOffset="271.24">0 100 1144 0 0,'0'0'1947'0'0,"0"0"-885"0"0,0 0-289 0 0,0 0 266 0 0,0 0 442 0 0,0 0 287 0 0,0 0-12 0 0,0 0-230 0 0,0 0-210 0 0,32 1-143 0 0,102 4-109 0 0,-68-4 197 0 0,0-3 1 0 0,1-3 0 0 0,52-11-1262 0 0,-74 9 276 0 0,405-69-103 0 0,-445 75-713 0 0,24 1-1140 0 0,-20 11-7690 0 0,-9-7 677 0 0</inkml:trace>
  <inkml:trace contextRef="#ctx0" brushRef="#br0" timeOffset="584.664">775 391 4137 0 0,'0'0'1488'0'0,"0"0"-210"0"0,0 0 54 0 0,0 0 275 0 0,0 0 163 0 0,0 0-123 0 0,0 0-330 0 0,0 0-296 0 0,0 0-200 0 0,0 0-149 0 0,0 0-108 0 0,32 0-81 0 0,98 0-65 0 0,114 0 789 0 0,-164-5-3875 0 0,-74 3 980 0 0,-4 1-7357 0 0,-2 1 2684 0 0</inkml:trace>
  <inkml:trace contextRef="#ctx0" brushRef="#br0" timeOffset="774.214">833 648 3753 0 0,'0'0'1447'0'0,"0"0"-508"0"0,0 0 256 0 0,0 0 557 0 0,0 0 308 0 0,0 0-70 0 0,0 0-452 0 0,0 0-473 0 0,0 0-346 0 0,0 0-251 0 0,33-1-184 0 0,107-5-144 0 0,9-20-642 0 0,-91 11-1721 0 0,-18 5-4764 0 0,-22 6-651 0 0</inkml:trace>
</inkml:ink>
</file>

<file path=ppt/ink/ink5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36.9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889 60 0 0 0,'0'0'994'0'0,"0"0"47"0"0,0 0-66 0 0,5-2-9 0 0,-1 0-509 0 0,6-3-205 0 0,1 3 3586 0 0,-9-4 3436 0 0,-12-6-5721 0 0,-10 5-1366 0 0,0 1-1 0 0,0 1 0 0 0,0 1 1 0 0,0 0-1 0 0,-1 2 1 0 0,1 0-1 0 0,-1 2 0 0 0,0 0 1 0 0,-18 3-187 0 0,-17-2 84 0 0,11 2-18 0 0,0 2-1 0 0,1 2 1 0 0,-1 2-1 0 0,2 2 1 0 0,-1 2-1 0 0,2 2 1 0 0,-5 3-66 0 0,-42 30-8 0 0,88-46-16 0 0,0 0 0 0 0,0 0 0 0 0,0 1 0 0 0,0-1 0 0 0,1 0 1 0 0,-1 1-1 0 0,1-1 0 0 0,-1 1 0 0 0,1-1 0 0 0,0 1 0 0 0,0-1 0 0 0,0 0 0 0 0,0 1 1 0 0,0-1-1 0 0,1 1 0 0 0,-1-1 0 0 0,1 1 0 0 0,-1-1 0 0 0,1 0 0 0 0,0 0 0 0 0,0 1 0 0 0,0-1 1 0 0,0 0-1 0 0,1 0 0 0 0,-1 0 0 0 0,1 0 0 0 0,-1 0 0 0 0,1 0 0 0 0,-1 0 0 0 0,1-1 1 0 0,0 1-1 0 0,1 0 24 0 0,75 46-39 0 0,142 23 236 0 0,-219-71-188 0 0,1 0-1 0 0,-1 1 0 0 0,0-1 0 0 0,0 0 1 0 0,0 1-1 0 0,0-1 0 0 0,0 1 1 0 0,0-1-1 0 0,0 1 0 0 0,0 0 0 0 0,0 0 1 0 0,0-1-1 0 0,-1 1 0 0 0,1 0 0 0 0,0 0 1 0 0,0 0-1 0 0,-1 0 0 0 0,1-1 1 0 0,0 1-1 0 0,-1 0 0 0 0,1 0 0 0 0,-1 1 1 0 0,1-1-1 0 0,-1 0 0 0 0,0 0 0 0 0,1 0 1 0 0,-1 0-1 0 0,0 0 0 0 0,0 0 1 0 0,0 0-1 0 0,0 1 0 0 0,0-1 0 0 0,0 0 1 0 0,0 0-1 0 0,0 0 0 0 0,0 0 0 0 0,0 0 1 0 0,-1 1-1 0 0,1-1 0 0 0,-1 0 1 0 0,1 0-1 0 0,0 0 0 0 0,-1 0 0 0 0,0 0 1 0 0,1 0-1 0 0,-1 0 0 0 0,0 0 1 0 0,1-1-1 0 0,-1 1 0 0 0,0 0 0 0 0,0 0 1 0 0,0 0-1 0 0,0-1 0 0 0,0 1-8 0 0,-423 384 455 0 0,365-292-515 0 0,58-90 62 0 0,0 0 0 0 0,1 0 0 0 0,-1 0 0 0 0,0 0 1 0 0,1 1-1 0 0,0-1 0 0 0,0 0 0 0 0,0 0 0 0 0,0 0 0 0 0,0 0 0 0 0,0 1 0 0 0,1-1 1 0 0,0 0-1 0 0,-1 0 0 0 0,1 0 0 0 0,0 0 0 0 0,1 0 0 0 0,-1 0 0 0 0,1 0 0 0 0,-1-1 1 0 0,1 1-1 0 0,0 0 0 0 0,0-1 0 0 0,0 1 0 0 0,0-1 0 0 0,0 0 0 0 0,0 0 0 0 0,1 0 1 0 0,-1 0-1 0 0,1 0 0 0 0,0 0 0 0 0,1 0-2 0 0,12 4 81 0 0,0-2 0 0 0,0 1 0 0 0,0-2-1 0 0,1 0 1 0 0,0-1 0 0 0,-1-1 0 0 0,1-1 0 0 0,0 0 0 0 0,-1-1 0 0 0,1-1 0 0 0,0 0-1 0 0,-1-1 1 0 0,0-1 0 0 0,0-1 0 0 0,12-4-81 0 0,-23 8 19 0 0,74-23 227 0 0,-2-4 1 0 0,61-30-247 0 0,-136 57-1 0 0,76-41-735 0 0,-54 25-2689 0 0,-1-1-4528 0 0,-15 12 1650 0 0,0 5 3129 0 0</inkml:trace>
  <inkml:trace contextRef="#ctx0" brushRef="#br0" timeOffset="266.99">1427 450 9490 0 0,'0'0'1595'0'0,"0"0"-601"0"0,0 0-352 0 0,0 0 219 0 0,0 0 367 0 0,0 0 239 0 0,0 0-71 0 0,0 0-292 0 0,0 0-275 0 0,-23 35-264 0 0,-70 108-196 0 0,-52 73 265 0 0,4 19-3324 0 0,123-215-378 0 0,3-10-5158 0 0,10-6 1036 0 0</inkml:trace>
  <inkml:trace contextRef="#ctx0" brushRef="#br0" timeOffset="515.738">991 524 11346 0 0,'0'0'1011'0'0,"0"0"-429"0"0,0 0-149 0 0,0 0 226 0 0,0 0 272 0 0,0 0 92 0 0,0 0-84 0 0,0 0-146 0 0,0 0-167 0 0,0 0-132 0 0,33 32-84 0 0,107 99-38 0 0,-44-66 337 0 0,138 38 268 0 0,-129-77-8478 0 0,-96-25 1453 0 0,-4 2-1708 0 0</inkml:trace>
  <inkml:trace contextRef="#ctx0" brushRef="#br0" timeOffset="1319.87">2099 561 0 0 0,'0'0'1232'0'0,"0"0"505"0"0,0 0 74 0 0,0 0-128 0 0,0 0-183 0 0,0 0-157 0 0,0 0-168 0 0,-5-6-118 0 0,-16-19-95 0 0,20 24-875 0 0,0 1-1 0 0,0-1 1 0 0,-1 0 0 0 0,1 0-1 0 0,0 1 1 0 0,0-1 0 0 0,-1 1-1 0 0,1-1 1 0 0,-1 1 0 0 0,1 0-1 0 0,0-1 1 0 0,-1 1 0 0 0,1 0-1 0 0,-1 0 1 0 0,1 0 0 0 0,-1 0-1 0 0,1 0 1 0 0,-1 0 0 0 0,1 1 0 0 0,0-1-1 0 0,-1 0 1 0 0,1 1 0 0 0,-1-1-1 0 0,1 1 1 0 0,0 0 0 0 0,0-1-1 0 0,-1 1 1 0 0,1 0 0 0 0,0 0-1 0 0,0-1 1 0 0,0 1 0 0 0,0 0-1 0 0,0 0 1 0 0,-1 1-87 0 0,-2 1 171 0 0,-126 90 1188 0 0,116-83-1342 0 0,0 2 0 0 0,1-1 0 0 0,0 2-1 0 0,1 0 1 0 0,0 0 0 0 0,1 1 0 0 0,1 0 0 0 0,0 1 0 0 0,1 0 0 0 0,1 1-1 0 0,0 0 1 0 0,1 0 0 0 0,1 0 0 0 0,0 1 0 0 0,1 0 0 0 0,1 1 0 0 0,-2 15-17 0 0,5-28 21 0 0,0 0 0 0 0,1 0 0 0 0,-1 0 0 0 0,1 0 0 0 0,0 1 0 0 0,0-1 0 0 0,0 0 0 0 0,1 0 0 0 0,0 0 0 0 0,0 0 0 0 0,0 0 0 0 0,1 0 0 0 0,0 0 0 0 0,0-1 0 0 0,0 1 0 0 0,0 0 0 0 0,1-1 1 0 0,-1 0-1 0 0,1 1 0 0 0,0-1 0 0 0,1 0 0 0 0,-1 0 0 0 0,1-1 0 0 0,-1 1 0 0 0,1-1 0 0 0,0 0 0 0 0,1 0 0 0 0,-1 0 0 0 0,0-1 0 0 0,1 1 0 0 0,-1-1 0 0 0,5 1-21 0 0,0 0 147 0 0,0-1 0 0 0,0-1 0 0 0,0 0 0 0 0,1 0 0 0 0,-1 0 0 0 0,1-2 0 0 0,-1 1-1 0 0,0-1 1 0 0,1 0 0 0 0,-1-1 0 0 0,0 0 0 0 0,0 0 0 0 0,0-1 0 0 0,0-1 0 0 0,0 1 0 0 0,-1-1 0 0 0,0-1 0 0 0,1 1-1 0 0,-2-2 1 0 0,1 1 0 0 0,6-7-147 0 0,16-13 288 0 0,-1-2 0 0 0,-2-2 0 0 0,-1 0 0 0 0,14-21-288 0 0,-27 34 44 0 0,68-87 311 0 0,-81 102-353 0 0,0 1-17 0 0,0 0 0 0 0,0-1 0 0 0,1 1 0 0 0,-1-1 0 0 0,0 1 0 0 0,0 0 0 0 0,1-1 0 0 0,-1 1 0 0 0,0 0 0 0 0,0-1 0 0 0,1 1 0 0 0,-1 0 0 0 0,0 0 0 0 0,1-1 0 0 0,-1 1 0 0 0,0 0 0 0 0,1 0 0 0 0,-1-1 0 0 0,1 1 0 0 0,-1 0 0 0 0,0 0 0 0 0,1 0 0 0 0,-1 0 0 0 0,1 0 0 0 0,-1 0 0 0 0,1 0 0 0 0,-1 0 0 0 0,0 0 0 0 0,1 0 0 0 0,-1 0 0 0 0,1 0 0 0 0,-1 0 0 0 0,1 0 0 0 0,-1 0-1 0 0,0 0 1 0 0,1 0 0 0 0,-1 0 0 0 0,1 0 0 0 0,-1 1 0 0 0,0-1 0 0 0,1 0 0 0 0,-1 0 0 0 0,0 1 0 0 0,1-1 0 0 0,-1 0 0 0 0,0 0 0 0 0,1 1 0 0 0,-1-1 0 0 0,0 0 0 0 0,0 1 0 0 0,1-1 0 0 0,-1 0 0 0 0,0 1 0 0 0,0-1 0 0 0,1 1 0 0 0,-1-1 0 0 0,0 0 0 0 0,0 1 0 0 0,0-1 0 0 0,0 1 0 0 0,0-1 0 0 0,0 1 0 0 0,0-1 0 0 0,0 0 0 0 0,0 1 15 0 0,3 5-228 0 0,0 0 1 0 0,0 0-1 0 0,1 0 0 0 0,-1-1 0 0 0,1 0 1 0 0,0 1-1 0 0,1-2 0 0 0,-1 1 0 0 0,1 0 0 0 0,0-1 1 0 0,0 0-1 0 0,1 0 0 0 0,0 0 228 0 0,49 28-8297 0 0,-39-24 3936 0 0,-3-1-1619 0 0</inkml:trace>
  <inkml:trace contextRef="#ctx0" brushRef="#br0" timeOffset="1806.081">2456 1132 896 0 0,'0'0'2669'0'0,"0"0"-518"0"0,0 0-189 0 0,0 0 78 0 0,0 0 75 0 0,0 0-150 0 0,0 0-378 0 0,0 0-415 0 0,0 0-288 0 0,9-32-182 0 0,30-98-156 0 0,33-32 759 0 0,-56 135-1117 0 0,2 1 1 0 0,1 1-1 0 0,1 1 1 0 0,1 1-1 0 0,20-17-188 0 0,-37 36 8 0 0,-4 3-9 0 0,1 0-1 0 0,-1 0 1 0 0,1-1-1 0 0,-1 1 1 0 0,1 0-1 0 0,-1 0 1 0 0,1 0-1 0 0,0 1 1 0 0,0-1-1 0 0,0 0 1 0 0,-1 0-1 0 0,1 0 1 0 0,0 0-1 0 0,0 1 1 0 0,0-1-1 0 0,0 0 1 0 0,0 1-1 0 0,0-1 1 0 0,0 1-1 0 0,0-1 0 0 0,1 1 1 0 0,-1 0-1 0 0,0-1 1 0 0,0 1-1 0 0,0 0 1 0 0,0 0-1 0 0,1 0 1 0 0,-1 0-1 0 0,0 0 1 0 0,0 0-1 0 0,0 0 1 0 0,1 0-1 0 0,-1 0 1 0 0,0 1-1 0 0,0-1 1 0 0,0 0-1 0 0,0 1 1 0 0,0-1-1 0 0,0 1 1 0 0,0 0-1 0 0,0-1 0 0 0,0 1 1 0 0,0-1-1 0 0,0 1 1 0 0,0 0-1 0 0,0 0 1 0 0,0 0-1 0 0,0 0 1 0 0,-1 0-1 0 0,1-1 1 0 0,0 1-1 0 0,-1 0 1 0 0,1 1-1 0 0,-1-1 1 0 0,1 0-1 0 0,-1 0 1 0 0,1 0-1 0 0,-1 0 1 0 0,0 0-1 0 0,1 0 1 0 0,-1 1-1 0 0,0-1 1 0 0,0 0-1 0 0,0 0 0 0 0,0 0 1 0 0,0 0-1 0 0,0 1 1 0 0,0-1-1 0 0,-1 0 1 0 0,1 0 1 0 0,-7 134 261 0 0,6-131-253 0 0,0-2-6 0 0,0 0 0 0 0,0 0 0 0 0,1 0 0 0 0,-1 0 0 0 0,0 0 0 0 0,1 1 0 0 0,-1-1 0 0 0,1 0 0 0 0,0 0 0 0 0,-1 0 0 0 0,1 0 0 0 0,0 0 0 0 0,1 1 0 0 0,-1-1 0 0 0,0 0 0 0 0,0 0 0 0 0,1 0 0 0 0,0 0 0 0 0,-1 0 0 0 0,1 0 0 0 0,0 0 0 0 0,0 0 0 0 0,0 0 0 0 0,0 0 0 0 0,0 0 0 0 0,0 0 0 0 0,1-1 0 0 0,-1 1 0 0 0,1 0 0 0 0,-1-1 0 0 0,1 1 0 0 0,0-1 0 0 0,-1 0 0 0 0,1 0 0 0 0,0 1 0 0 0,0-1 0 0 0,0 0 0 0 0,0 0 0 0 0,0-1 0 0 0,1 1-2 0 0,6-1 85 0 0,0 0 0 0 0,0-1 0 0 0,-1 0 0 0 0,1-1 0 0 0,0 0 0 0 0,-1-1 0 0 0,1 0 0 0 0,-1 0 0 0 0,0 0 0 0 0,0-1 0 0 0,4-3-85 0 0,166-92 607 0 0,-172 96-604 0 0,0 0 1 0 0,1 0 0 0 0,0 1-1 0 0,-1 0 1 0 0,1 0-1 0 0,0 0 1 0 0,0 1 0 0 0,0 0-1 0 0,0 1 1 0 0,0-1-1 0 0,0 1 1 0 0,0 0 0 0 0,6 2-4 0 0,-12-1 1 0 0,1 1 1 0 0,0-1 0 0 0,0 1 0 0 0,-1-1 0 0 0,1 1-1 0 0,-1 0 1 0 0,1-1 0 0 0,-1 1 0 0 0,0 0 0 0 0,0 0-1 0 0,0 0 1 0 0,0 0 0 0 0,0 0 0 0 0,0 0 0 0 0,0 1-1 0 0,-1-1 1 0 0,1 0 0 0 0,-1 0 0 0 0,0 0 0 0 0,1 1-1 0 0,-1-1 1 0 0,0 2-2 0 0,1 1 5 0 0,4 197-116 0 0,16-165-1374 0 0,-8-31-1719 0 0,2-5-3591 0 0,-9-1-821 0 0</inkml:trace>
  <inkml:trace contextRef="#ctx0" brushRef="#br0" timeOffset="2518.02">3446 701 4369 0 0,'0'0'2292'0'0,"0"0"-922"0"0,0 0-344 0 0,0 0 187 0 0,0 0 245 0 0,0 0 86 0 0,0 0-210 0 0,0 0-321 0 0,0 0-210 0 0,0 0-123 0 0,0 0-52 0 0,0 0-53 0 0,0 0-73 0 0,11 35-114 0 0,32 111-99 0 0,-32-44 105 0 0,-13-73-339 0 0,0-1 0 0 0,-2 1 0 0 0,-1-1 0 0 0,-1 0 0 0 0,-2-1 1 0 0,-1 1-1 0 0,0-2 0 0 0,-8 12-55 0 0,13-29 31 0 0,0 0 0 0 0,-1-1 0 0 0,0 0 0 0 0,0 1 0 0 0,-1-2 0 0 0,0 1 0 0 0,-1-1 0 0 0,1 0 0 0 0,-2 0 0 0 0,1-1 0 0 0,-2 1-31 0 0,9-6 10 0 0,-1-1-1 0 0,1 1 1 0 0,0-1-1 0 0,-1 0 0 0 0,1 1 1 0 0,-1-1-1 0 0,1 1 0 0 0,-1-1 1 0 0,1 0-1 0 0,-1 0 0 0 0,1 1 1 0 0,-1-1-1 0 0,0 0 1 0 0,1 0-1 0 0,-1 0 0 0 0,1 1 1 0 0,-1-1-1 0 0,0 0 0 0 0,1 0 1 0 0,-1 0-1 0 0,0 0 1 0 0,1 0-1 0 0,-1 0 0 0 0,1 0 1 0 0,-1 0-1 0 0,0-1 0 0 0,1 1 1 0 0,-1 0-1 0 0,1 0 1 0 0,-1 0-1 0 0,1-1 0 0 0,-1 1 1 0 0,0 0-1 0 0,1-1 0 0 0,-1 1 1 0 0,1 0-1 0 0,-1-1 1 0 0,1 1-1 0 0,0-1 0 0 0,-1 1 1 0 0,1-1-1 0 0,-1 1 0 0 0,1-1 1 0 0,0 1-1 0 0,-1-1 0 0 0,1 1 1 0 0,0-1-1 0 0,0 1 1 0 0,-1-1-1 0 0,1 1 0 0 0,0-1 1 0 0,0 0-1 0 0,0 1 0 0 0,0-1 1 0 0,0 1-1 0 0,0-1 1 0 0,0 0-1 0 0,0 1-9 0 0,0-43-26 0 0,1 37 33 0 0,2-10-12 0 0,1 0 1 0 0,1 1 0 0 0,0-1-1 0 0,1 1 1 0 0,1 1 0 0 0,0-1-1 0 0,1 1 1 0 0,0 0 0 0 0,5-4 4 0 0,6-14-1 0 0,13-24-4 0 0,3 2 0 0 0,2 1 0 0 0,3 2 0 0 0,11-9 5 0 0,-41 47 8 0 0,2 1 1 0 0,-1 1-1 0 0,2 0 1 0 0,-1 1-1 0 0,1 0 1 0 0,1 1 0 0 0,0 0-1 0 0,0 1 1 0 0,1 1-1 0 0,0 0 1 0 0,0 1 0 0 0,0 0-1 0 0,1 2 1 0 0,0 0-1 0 0,0 0 1 0 0,0 2 0 0 0,0 0-1 0 0,9 0-8 0 0,-22 3 21 0 0,0-1 0 0 0,0 1-1 0 0,0 0 1 0 0,-1 0 0 0 0,1 0 0 0 0,0 0-1 0 0,-1 1 1 0 0,1-1 0 0 0,-1 1 0 0 0,0 0-1 0 0,1 0 1 0 0,-1-1 0 0 0,0 1 0 0 0,0 1 0 0 0,0-1-1 0 0,0 0 1 0 0,-1 0 0 0 0,1 1 0 0 0,-1-1-1 0 0,1 1 1 0 0,-1-1 0 0 0,0 1 0 0 0,0 0-1 0 0,0-1 1 0 0,0 1 0 0 0,0 0 0 0 0,-1 0-1 0 0,1 0 1 0 0,-1 0 0 0 0,0-1 0 0 0,0 2-21 0 0,-8 92 543 0 0,4-81-508 0 0,0-1 0 0 0,-1 0 1 0 0,-1 0-1 0 0,0 0 0 0 0,-1 0 0 0 0,-1-1 0 0 0,0 0 0 0 0,0-1 0 0 0,-2 0 1 0 0,1 0-1 0 0,-1-1 0 0 0,-1 0 0 0 0,0-1 0 0 0,-1 0 0 0 0,0-1 0 0 0,0 0 0 0 0,-1-1 1 0 0,0 0-1 0 0,0-1 0 0 0,-1-1 0 0 0,0 0 0 0 0,0 0 0 0 0,-3-1-35 0 0,-106 6-1036 0 0,120-11 881 0 0,-1 0-1 0 0,1 0 1 0 0,0 0-1 0 0,0-1 1 0 0,0 0 0 0 0,-1 1-1 0 0,1-1 1 0 0,0-1-1 0 0,0 1 1 0 0,0 0-1 0 0,1-1 1 0 0,-1 1 0 0 0,0-1-1 0 0,0 0 1 0 0,1 0-1 0 0,-1 0 1 0 0,1 0-1 0 0,0 0 1 0 0,-1-1 0 0 0,1 1-1 0 0,0-1 1 0 0,0 0-1 0 0,1 1 1 0 0,-1-1 0 0 0,1 0-1 0 0,-1 0 1 0 0,0-3 155 0 0,0 1-874 0 0,0-1 1 0 0,1 1-1 0 0,0-1 1 0 0,0 0-1 0 0,0 0 1 0 0,1 1-1 0 0,0-1 1 0 0,0 0 0 0 0,0 0-1 0 0,1 1 1 0 0,-1-1-1 0 0,2 0 1 0 0,-1 1-1 0 0,0-1 1 0 0,2-1 873 0 0,4-9-4940 0 0</inkml:trace>
  <inkml:trace contextRef="#ctx0" brushRef="#br0" timeOffset="2770.934">4286 93 10690 0 0,'0'0'1302'0'0,"0"0"-489"0"0,0 0-38 0 0,0 0 359 0 0,0 0 347 0 0,0 0 124 0 0,0 0-192 0 0,0 0-367 0 0,0 0-298 0 0,-4 33-197 0 0,-11 107-152 0 0,-24 63 638 0 0,-16 201-2444 0 0,50-385-2341 0 0,3-16-1139 0 0,0-2-3833 0 0,2-1 4488 0 0</inkml:trace>
  <inkml:trace contextRef="#ctx0" brushRef="#br0" timeOffset="3065.745">4304 822 0 0 0,'0'0'388'0'0,"0"0"916"0"0,0 0 402 0 0,0 0 226 0 0,0 0 214 0 0,0 0 65 0 0,0 0-86 0 0,0 0-141 0 0,32 16-175 0 0,100 48-194 0 0,-57-47 394 0 0,-60-18-1467 0 0,-4 1-383 0 0,0-1 0 0 0,1 0 1 0 0,-1-1-1 0 0,0 0 0 0 0,-1-1 0 0 0,1 0 1 0 0,0 0-1 0 0,-1-1 0 0 0,0-1 0 0 0,0 0 1 0 0,0 0-1 0 0,0-1 0 0 0,-1 0 0 0 0,0-1 1 0 0,0 1-1 0 0,-1-2 0 0 0,0 0 0 0 0,0 0 1 0 0,-1 0-1 0 0,0-1 0 0 0,0 0 0 0 0,-1 0 1 0 0,0 0-1 0 0,-1-1 0 0 0,0 0 0 0 0,0 0 1 0 0,-1-1-1 0 0,-1 1 0 0 0,0-1 0 0 0,0 0 1 0 0,-1 0-1 0 0,0 0 0 0 0,-1 0 0 0 0,0-2-159 0 0,-1 10-23 0 0,0-1 0 0 0,0 1 0 0 0,-1 0-1 0 0,1 0 1 0 0,-1-1 0 0 0,0 1 0 0 0,0 0 0 0 0,0 0-1 0 0,0 0 1 0 0,-1 0 0 0 0,1 0 0 0 0,-1 0-1 0 0,0 0 1 0 0,0 1 0 0 0,0-1 0 0 0,0 1-1 0 0,0-1 1 0 0,0 1 0 0 0,-1 0 0 0 0,1-1 0 0 0,-1 1-1 0 0,0 1 1 0 0,1-1 0 0 0,-1 0 0 0 0,0 1-1 0 0,0-1 1 0 0,0 1 0 0 0,0 0 0 0 0,0 0-1 0 0,-1 0 1 0 0,1 0 0 0 0,0 1 0 0 0,-1-1 23 0 0,-4 0-80 0 0,-1 0 1 0 0,0 0-1 0 0,-1 1 1 0 0,1 0 0 0 0,0 1-1 0 0,0-1 1 0 0,0 2-1 0 0,1-1 1 0 0,-1 2-1 0 0,0-1 1 0 0,-7 4 79 0 0,-2 2-83 0 0,1 2 1 0 0,0 0-1 0 0,1 1 1 0 0,0 0-1 0 0,1 1 0 0 0,0 1 1 0 0,1 0-1 0 0,1 2 1 0 0,0-1-1 0 0,0 1 0 0 0,2 1 1 0 0,0 0-1 0 0,1 1 1 0 0,0 0-1 0 0,-1 7 83 0 0,7-17-88 0 0,0 0 1 0 0,1 0-1 0 0,0 1 1 0 0,1-1-1 0 0,0 1 0 0 0,0-1 1 0 0,0 1-1 0 0,1 0 1 0 0,1 0-1 0 0,-1 0 0 0 0,1 0 1 0 0,0-1-1 0 0,1 1 0 0 0,0 0 1 0 0,0 0-1 0 0,0 0 1 0 0,1-1-1 0 0,1 1 0 0 0,-1-1 1 0 0,1 1-1 0 0,0-1 0 0 0,1 0 1 0 0,0 0-1 0 0,0-1 1 0 0,0 1-1 0 0,1-1 0 0 0,0 0 1 0 0,0 0-1 0 0,1 0 1 0 0,1 1 87 0 0,8 2-407 0 0,1 0 1 0 0,0 0 0 0 0,1-2-1 0 0,-1 0 1 0 0,1-1-1 0 0,1-1 1 0 0,-1 0 0 0 0,1-1-1 0 0,0-1 1 0 0,0-1 0 0 0,0 0-1 0 0,7-2 407 0 0,79 2-9200 0 0,-97-2 8184 0 0,16 0-3569 0 0</inkml:trace>
  <inkml:trace contextRef="#ctx0" brushRef="#br0" timeOffset="4039.733">5611 336 2665 0 0,'0'0'1217'0'0,"0"0"-559"0"0,0 0-312 0 0,0 0 148 0 0,0 0 439 0 0,0 0 438 0 0,0 0 218 0 0,0 0 4 0 0,0 0-122 0 0,0 0-142 0 0,0 0-112 0 0,0 0-105 0 0,38-2-138 0 0,118-8-149 0 0,-148 10-739 0 0,-1-1 0 0 0,1 0 0 0 0,-1 0 0 0 0,0 0 0 0 0,1-1 0 0 0,-1 0 0 0 0,0-1 0 0 0,0 1 0 0 0,0-1 0 0 0,0-1 0 0 0,-1 1 0 0 0,3-3-86 0 0,7-4 203 0 0,17-9-4 0 0,-1-1-1 0 0,-1-1 0 0 0,0-2 0 0 0,-2-1 0 0 0,-1-2 0 0 0,-1 0 0 0 0,14-20-198 0 0,-9-3 762 0 0,-32 49-641 0 0,0 5-163 0 0,-27 139-61 0 0,7 1 0 0 0,3 53 103 0 0,11-82-263 0 0,-5-1 1 0 0,-11 40 262 0 0,19-140-151 0 0,0 0 1 0 0,-1 0-1 0 0,0-1 1 0 0,-1 1-1 0 0,-1-1 1 0 0,0-1-1 0 0,-1 1 1 0 0,0-1-1 0 0,-1 0 1 0 0,-1-1-1 0 0,0 1 1 0 0,-1-2 0 0 0,0 1-1 0 0,0-2 1 0 0,-1 1-1 0 0,-1-1 1 0 0,0-1-1 0 0,-11 7 151 0 0,7-7-120 0 0,-1-1-1 0 0,0 0 0 0 0,0-1 1 0 0,0-1-1 0 0,-1-1 1 0 0,0 0-1 0 0,0-1 0 0 0,-1-1 1 0 0,1-1-1 0 0,-1-1 1 0 0,1 0-1 0 0,-12-2 121 0 0,26 1 21 0 0,0-1 0 0 0,-1 1 0 0 0,1-1 0 0 0,0 0-1 0 0,0 0 1 0 0,0-1 0 0 0,-1 1 0 0 0,2-1 0 0 0,-1 0 0 0 0,0 0 0 0 0,0 0 0 0 0,1-1-1 0 0,-1 1 1 0 0,1-1 0 0 0,-1 0 0 0 0,1 0 0 0 0,0 0 0 0 0,0 0 0 0 0,1 0-1 0 0,-1-1 1 0 0,1 1 0 0 0,-1-1 0 0 0,1 0 0 0 0,0 0 0 0 0,1 0 0 0 0,-1 0 0 0 0,1 0-1 0 0,-1 0 1 0 0,1 0 0 0 0,0 0 0 0 0,1-1 0 0 0,-1 1 0 0 0,1 0 0 0 0,0-1-1 0 0,0 1 1 0 0,0 0 0 0 0,1 0 0 0 0,-1-1 0 0 0,1 1 0 0 0,0 0 0 0 0,0 0-1 0 0,1 0 1 0 0,-1 0 0 0 0,1 0 0 0 0,2-4-21 0 0,20-26 169 0 0,2 1 1 0 0,1 2-1 0 0,2 1 1 0 0,1 0-1 0 0,1 3 0 0 0,1 0 1 0 0,1 2-1 0 0,2 2 0 0 0,0 1 1 0 0,33-14-170 0 0,-34 18-94 0 0,0 2 0 0 0,0 2 0 0 0,2 1 0 0 0,0 2 0 0 0,16-2 94 0 0,48-6-3608 0 0,-32 15-7976 0 0,-54 4 8243 0 0</inkml:trace>
  <inkml:trace contextRef="#ctx0" brushRef="#br0" timeOffset="4297.899">6686 605 848 0 0,'0'0'3597'0'0,"0"0"-1307"0"0,0 0-481 0 0,0 0-16 0 0,0 0-25 0 0,0 0-151 0 0,0 0-281 0 0,0 0-324 0 0,0 0-280 0 0,0 0-236 0 0,-30 33-165 0 0,-94 101-134 0 0,121-132-190 0 0,0 0-1 0 0,0 0 0 0 0,0 1 0 0 0,0-1 0 0 0,1 1 0 0 0,-1 0 0 0 0,1 0 0 0 0,0 0 0 0 0,0 0 0 0 0,0 0 0 0 0,0 0 0 0 0,1 0 1 0 0,-1 0-1 0 0,1 1 0 0 0,-1-1 0 0 0,1 1 0 0 0,1-1 0 0 0,-1 1 0 0 0,0 0 0 0 0,1-1 0 0 0,0 3-6 0 0,0 5 15 0 0,-1-6 12 0 0,1 1 1 0 0,0-1-1 0 0,0 1 0 0 0,0-1 0 0 0,0 1 1 0 0,1-1-1 0 0,0 0 0 0 0,0 1 0 0 0,0-1 0 0 0,1 0 1 0 0,0 1-1 0 0,0-1 0 0 0,0 0 0 0 0,0 0 1 0 0,1-1-1 0 0,0 1 0 0 0,0 0 0 0 0,0-1 1 0 0,1 0-1 0 0,0 0 0 0 0,-1 0 0 0 0,1 0 1 0 0,1 0-1 0 0,-1-1 0 0 0,0 0 0 0 0,1 0 0 0 0,0 0 1 0 0,0 0-1 0 0,0-1 0 0 0,0 0 0 0 0,0 0-27 0 0,1-1 124 0 0,1 0-1 0 0,-1 0 0 0 0,1 0 1 0 0,0-1-1 0 0,-1 0 1 0 0,1-1-1 0 0,0 1 0 0 0,-1-1 1 0 0,1-1-1 0 0,-1 1 0 0 0,1-1 1 0 0,-1 0-1 0 0,0 0 0 0 0,0-1 1 0 0,0 0-1 0 0,0 0 1 0 0,0 0-1 0 0,-1-1 0 0 0,1 0 1 0 0,-1 0-1 0 0,0 0 0 0 0,0-1 1 0 0,2-3-124 0 0,4-3 144 0 0,0-1 0 0 0,-1 0 0 0 0,-1 0-1 0 0,0-1 1 0 0,-1-1 0 0 0,0 1 0 0 0,-1-1 0 0 0,0-1 0 0 0,2-7-144 0 0,-5 10-126 0 0,0 1 1 0 0,-1-1-1 0 0,0 0 0 0 0,0 0 0 0 0,-1 0 0 0 0,-1 0 0 0 0,0 0 1 0 0,-1 0-1 0 0,0-1 0 0 0,-1 1 0 0 0,0 0 0 0 0,-1 0 0 0 0,-1 0 1 0 0,0 0-1 0 0,0 0 0 0 0,-1 1 0 0 0,-5-11 126 0 0,-13 7-4374 0 0,4 15-4325 0 0,12 3 965 0 0</inkml:trace>
  <inkml:trace contextRef="#ctx0" brushRef="#br0" timeOffset="4539.986">7014 1010 6489 0 0,'0'0'1925'0'0,"0"0"-66"0"0,0 0 157 0 0,0 0 1 0 0,0 0-232 0 0,0 0-360 0 0,0 0-356 0 0,0 0-221 0 0,0 0-129 0 0,0 0-121 0 0,8-36-123 0 0,24-111-90 0 0,9 24 227 0 0,-33 108-673 0 0,0 0-1 0 0,1 1 1 0 0,0 0-1 0 0,2 0 0 0 0,-1 1 1 0 0,2 0-1 0 0,0 1 1 0 0,0 0-1 0 0,1 1 1 0 0,0 1-1 0 0,11-7 62 0 0,63-13-7669 0 0,-75 29 1879 0 0,-4 1-2296 0 0</inkml:trace>
  <inkml:trace contextRef="#ctx0" brushRef="#br0" timeOffset="5227.016">8117 123 1832 0 0,'0'0'3936'0'0,"0"0"-2004"0"0,0 0-794 0 0,0 0-50 0 0,0 0 222 0 0,0 0 254 0 0,0 0 72 0 0,0 0-166 0 0,0 0-306 0 0,0 0-271 0 0,0 0-197 0 0,0 32-106 0 0,3 103-32 0 0,-15 173 1666 0 0,-41 67-1784 0 0,35-327-1284 0 0,6-53-7559 0 0,8-5-1207 0 0,4 3 5996 0 0</inkml:trace>
  <inkml:trace contextRef="#ctx0" brushRef="#br0" timeOffset="5522.048">7701 145 768 0 0,'0'0'2433'0'0,"0"0"-754"0"0,0 0-214 0 0,0 0 180 0 0,0 0 183 0 0,0 0-21 0 0,0 0-312 0 0,0 0-452 0 0,0 0-359 0 0,0 0-140 0 0,0 0 6 0 0,0 0 55 0 0,20-9 71 0 0,69-25 23 0 0,9 21 767 0 0,-67 13-1110 0 0,512-28 1426 0 0,-363 13-3648 0 0,-1-3-3319 0 0,-139 13-801 0 0,-11 2-2502 0 0</inkml:trace>
  <inkml:trace contextRef="#ctx0" brushRef="#br0" timeOffset="11160.024">0 1540 0 0 0,'0'0'611'0'0,"34"-3"98"0"0,106-12-14 0 0,62 11 2066 0 0,-13 6-1169 0 0,326-11-60 0 0,-148-13-567 0 0,149-3 370 0 0,326-35 594 0 0,-527 51-432 0 0,69 17-1497 0 0,74-11 1453 0 0,207-26-233 0 0,-121 25-286 0 0,-73 7-238 0 0,310-6-250 0 0,-323-16-105 0 0,-132-5-153 0 0,-6 5-107 0 0,-3-3-11 0 0,-113 18-48 0 0,-130 12-609 0 0,-47 5-9246 0 0,-24-12 1696 0 0</inkml:trace>
  <inkml:trace contextRef="#ctx0" brushRef="#br0" timeOffset="13456.723">8849 749 6441 0 0,'0'0'1227'0'0,"0"0"-460"0"0,0 0-455 0 0,0 0-74 0 0,0 0 354 0 0,0 0 476 0 0,0 0 334 0 0,0 0 53 0 0,0 0-274 0 0,0 0-402 0 0,0 0-352 0 0,0 4-214 0 0,-2 5-793 0 0,1 23 1370 0 0,5-25-3959 0 0,6-4-3725 0 0,-6-3 645 0 0</inkml:trace>
  <inkml:trace contextRef="#ctx0" brushRef="#br0" timeOffset="13706.904">8908 281 11891 0 0,'0'0'-72'0'0,"0"0"-313"0"0,0 0-223 0 0,0 0 0 0 0,0 0 72 0 0,0 0-120 0 0,0 0-504 0 0,0 0-921 0 0,0 0-1247 0 0,0 0 871 0 0</inkml:trace>
</inkml:ink>
</file>

<file path=ppt/ink/ink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5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5.3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0 7618 0 0,'0'0'1807'0'0,"0"0"-255"0"0,0 0-32 0 0,0 0 13 0 0,0 0-130 0 0,0 0-284 0 0,0 0-337 0 0,0 0-275 0 0,0 0-203 0 0,0 0-130 0 0,0 0-116 0 0,0 0-70 0 0,0 0-41 0 0,-22 14-27 0 0,-67 41-20 0 0,68-27-70 0 0,23-26 141 0 0,60 46-428 0 0,-29-29 366 0 0,-28-17 93 0 0,0 0-1 0 0,0 0 0 0 0,0 0 0 0 0,0 0 0 0 0,0 1 0 0 0,-1 0 0 0 0,1 0 0 0 0,-1 0 0 0 0,0 1 0 0 0,0 0 0 0 0,0-1 0 0 0,0 1 0 0 0,-1 0 0 0 0,0 1 0 0 0,0-1 0 0 0,0 1 0 0 0,0-1 0 0 0,0 1 0 0 0,-1 0 0 0 0,0 0 1 0 0,0 0-1 0 0,-1 0 0 0 0,1 0 0 0 0,-1 1 0 0 0,0 1-1 0 0,-1-2 37 0 0,0 0 0 0 0,0-1 0 0 0,0 1 0 0 0,-1-1 0 0 0,0 1 0 0 0,0-1 0 0 0,0 1 0 0 0,-1-1 0 0 0,1 0 0 0 0,-1 0 0 0 0,0 1 0 0 0,0-1 0 0 0,-1-1 0 0 0,1 1 0 0 0,-1 0 0 0 0,0 0 0 0 0,0-1 0 0 0,0 0 0 0 0,0 1 0 0 0,-1-1 0 0 0,1 0 0 0 0,-1-1 0 0 0,0 1 0 0 0,0-1 0 0 0,0 0 0 0 0,0 1 0 0 0,-4 0-37 0 0,-3 1-245 0 0,1 0 0 0 0,-1-1 0 0 0,0 0 0 0 0,0 0-1 0 0,0-2 1 0 0,0 1 0 0 0,0-1 0 0 0,-1-1 0 0 0,1 0 0 0 0,0-1 0 0 0,-10-1 245 0 0,7-3-3361 0 0,7-1-3169 0 0,4 3 706 0 0</inkml:trace>
</inkml:ink>
</file>

<file path=ppt/ink/ink5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5.7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7650 0 0,'0'0'1152'0'0,"0"0"-479"0"0,0 0-179 0 0,0 0 255 0 0,0 0 368 0 0,0 0 232 0 0,0 0 31 0 0,0 0-153 0 0,0 0-209 0 0,0 0-193 0 0,0 0-119 0 0,11 36-106 0 0,35 113-119 0 0,-26-36 234 0 0,-13-27-454 0 0,-4-1 0 0 0,-4 1 0 0 0,-6 33-261 0 0,7-113-126 0 0,-1 1 1 0 0,0-1-1 0 0,0 1 0 0 0,0-1 0 0 0,-1 0 1 0 0,0 1-1 0 0,0-1 0 0 0,-1 0 0 0 0,1 0 1 0 0,-1 0-1 0 0,-1-1 0 0 0,1 1 1 0 0,-1-1-1 0 0,-1 2 126 0 0,-3-3-2782 0 0,1-7-8087 0 0,5 2 5361 0 0</inkml:trace>
  <inkml:trace contextRef="#ctx0" brushRef="#br0" timeOffset="266.141">295 258 6097 0 0,'0'0'1479'0'0,"0"0"-317"0"0,0 0-7 0 0,0 0 204 0 0,0 0 130 0 0,0 0-75 0 0,0 0-248 0 0,0 0-249 0 0,-32 22-187 0 0,-95 68-154 0 0,79-55 264 0 0,47-33-812 0 0,1 0 1 0 0,0-1-1 0 0,0 1 1 0 0,0 0-1 0 0,0-1 1 0 0,0 1-1 0 0,0 0 1 0 0,0-1 0 0 0,0 1-1 0 0,1 0 1 0 0,-1-1-1 0 0,1 1 1 0 0,-1-1-1 0 0,1 1 1 0 0,-1-1-1 0 0,1 1 1 0 0,0-1-1 0 0,0 1 1 0 0,0-1-1 0 0,0 0 1 0 0,0 1-1 0 0,0-1 1 0 0,0 0-1 0 0,0 0 1 0 0,1 0-1 0 0,-1 0 1 0 0,0 0-1 0 0,1 0 1 0 0,-1 0-1 0 0,1 0 1 0 0,-1-1-1 0 0,1 1 1 0 0,-1 0-1 0 0,1-1 1 0 0,0 1-1 0 0,-1-1 1 0 0,1 0-1 0 0,-1 0 1 0 0,1 1-1 0 0,0-1 1 0 0,-1 0-1 0 0,1 0-28 0 0,10 5 193 0 0,-1-1-90 0 0,0 0 0 0 0,0 1 1 0 0,-1 1-1 0 0,0 0 1 0 0,0 0-1 0 0,0 1 0 0 0,-1 0 1 0 0,0 1-1 0 0,0 0 0 0 0,-1 1 1 0 0,0-1-1 0 0,0 1 1 0 0,-1 1-1 0 0,-1 0 0 0 0,1 0 1 0 0,-1 0-1 0 0,0 2-103 0 0,21 43 120 0 0,2-50-3820 0 0,-11-7-6728 0 0,-13-1 2905 0 0</inkml:trace>
</inkml:ink>
</file>

<file path=ppt/ink/ink5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4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10754 0 0,'0'0'1429'0'0,"0"0"-752"0"0,0 0-436 0 0,0 0-98 0 0,0 0 95 0 0,0 0 200 0 0,0 0 169 0 0,0 0 75 0 0,0 0-17 0 0,0 0-89 0 0,0 0-106 0 0,-4 26-108 0 0,-12 83-67 0 0,5 113 481 0 0,13-153-650 0 0,-1 249-1863 0 0,-17-257-1862 0 0,-1-24-4440 0 0,14-29 2935 0 0</inkml:trace>
  <inkml:trace contextRef="#ctx0" brushRef="#br0" timeOffset="399.404">1 93 8546 0 0,'0'0'656'0'0,"0"0"-275"0"0,0 0-85 0 0,0 0 250 0 0,0 0 294 0 0,0 0 136 0 0,0 0-49 0 0,0 0-185 0 0,0 0-194 0 0,32-11-85 0 0,108-33-61 0 0,-132 41-350 0 0,1 0 0 0 0,0 1 0 0 0,0 0 0 0 0,0 1 0 0 0,0 0 0 0 0,0 0 0 0 0,0 1-1 0 0,0 0 1 0 0,0 1 0 0 0,0 0 0 0 0,3 1-52 0 0,6 1 96 0 0,22 2 55 0 0,-1 2 0 0 0,0 1 0 0 0,0 2 0 0 0,0 2 0 0 0,-2 2 1 0 0,0 1-1 0 0,34 20-151 0 0,-62-30 15 0 0,1 1 1 0 0,-1 0 0 0 0,-1 0-1 0 0,1 1 1 0 0,-1 1 0 0 0,0-1 0 0 0,-1 1-1 0 0,0 1 1 0 0,0-1 0 0 0,-1 1-1 0 0,0 0 1 0 0,0 0 0 0 0,-1 1-1 0 0,0 0 1 0 0,-1 0 0 0 0,0 0 0 0 0,-1 1-1 0 0,0-1 1 0 0,0 1 0 0 0,-1-1-1 0 0,-1 1 1 0 0,0 4-16 0 0,0-2 51 0 0,-1-1-1 0 0,-1 1 1 0 0,0-1-1 0 0,-1 1 0 0 0,0-1 1 0 0,-1 0-1 0 0,0 0 1 0 0,-1 0-1 0 0,-1 0 1 0 0,0 0-1 0 0,0-1 1 0 0,-1 0-1 0 0,0 0 1 0 0,-6 7-51 0 0,-11 11 32 0 0,-1 0 0 0 0,-2-1 0 0 0,-1-2 0 0 0,-1 0 0 0 0,0-2 0 0 0,-2-2 0 0 0,-1 0 0 0 0,-1-2 0 0 0,-1-1 0 0 0,0-2 0 0 0,-1-1 0 0 0,-1-2 0 0 0,-29 8-32 0 0,-55-6-1314 0 0,118-16 1204 0 0,1 0 1 0 0,-1 0-1 0 0,0 0 0 0 0,1 0 0 0 0,-1 0 0 0 0,1 0 0 0 0,-1 0 0 0 0,0 0 1 0 0,1 0-1 0 0,-1 0 0 0 0,1 0 0 0 0,-1-1 0 0 0,1 1 0 0 0,-1 0 0 0 0,0 0 1 0 0,1-1-1 0 0,-1 1 0 0 0,1 0 0 0 0,-1-1 0 0 0,1 1 0 0 0,-1 0 0 0 0,1-1 1 0 0,0 1-1 0 0,-1-1 0 0 0,1 1 0 0 0,-1-1 0 0 0,1 1 0 0 0,0-1 0 0 0,-1 1 0 0 0,1-1 1 0 0,0 1-1 0 0,0-1 0 0 0,-1 1 0 0 0,1-1 0 0 0,0 1 0 0 0,0-1 0 0 0,0 0 1 0 0,0 1-1 0 0,0-1 0 0 0,0 1 0 0 0,0-1 0 0 0,0 0 0 0 0,0 1 0 0 0,0-1 1 0 0,0 1-1 0 0,0-1 0 0 0,0 0 0 0 0,0 1 0 0 0,1-1 0 0 0,-1 1 0 0 0,0-1 1 0 0,0 1-1 0 0,1-1 0 0 0,-1 1 0 0 0,0-1 0 0 0,1 1 0 0 0,-1-1 0 0 0,1 1 0 0 0,-1-1 1 0 0,1 1 109 0 0,23-31-7702 0 0,-10 19 5233 0 0,-4 1 2029 0 0</inkml:trace>
  <inkml:trace contextRef="#ctx0" brushRef="#br0" timeOffset="674.454">912 619 2104 0 0,'0'0'2124'0'0,"0"0"-507"0"0,0 0-251 0 0,0 0 13 0 0,0 0 36 0 0,0 0-110 0 0,0 0-220 0 0,0 0-319 0 0,0 0-313 0 0,0 0-195 0 0,0 0-112 0 0,0 0-68 0 0,0 0-56 0 0,4 31-50 0 0,12 92-99 0 0,-8-93-625 0 0,1-33-2981 0 0,-6-5-1950 0 0,-1 1 1888 0 0</inkml:trace>
  <inkml:trace contextRef="#ctx0" brushRef="#br0" timeOffset="823.867">914 236 9410 0 0,'0'0'1224'0'0,"0"0"-784"0"0,0 0-720 0 0,0 0-336 0 0,0 0 0 0 0,0 0 112 0 0,0 0 88 0 0,0 0-8 0 0,0 0-560 0 0,0 0-1193 0 0,0 0-1200 0 0,0 0 1697 0 0</inkml:trace>
</inkml:ink>
</file>

<file path=ppt/ink/ink5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9.8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1 513 0 0 0,'0'0'1491'0'0,"0"0"-29"0"0,0 0-185 0 0,0 0-178 0 0,20-7-165 0 0,66-22-79 0 0,-75 25-522 0 0,0-1 1 0 0,0 1 0 0 0,-1-2 0 0 0,0 0 0 0 0,1 0 0 0 0,-2-1-1 0 0,1 0 1 0 0,-1-1 0 0 0,3-3-334 0 0,14-12 636 0 0,-4 8-373 0 0,-1-2 0 0 0,-1 0-1 0 0,-1-1 1 0 0,-1-1-1 0 0,0-1 1 0 0,-1-1 0 0 0,-1 0-1 0 0,-2-1 1 0 0,0-1 0 0 0,-1 0-1 0 0,-1 0 1 0 0,-1-2-1 0 0,-1 0-262 0 0,-9 23-34 0 0,1-1-1 0 0,-1 1 1 0 0,0-1-1 0 0,1 1 1 0 0,-1-1-1 0 0,-1 0 1 0 0,1 1-1 0 0,0-1 1 0 0,-1 0-1 0 0,1 1 1 0 0,-1-1-1 0 0,0 0 1 0 0,0 0-1 0 0,0 0 1 0 0,0 1-1 0 0,0-1 1 0 0,-1 0-1 0 0,1 0 1 0 0,-1 1-1 0 0,0-1 1 0 0,1 0-1 0 0,-1 1 1 0 0,-1-1-1 0 0,1 1 1 0 0,0-1-1 0 0,-1 1 1 0 0,1 0-1 0 0,-1-1 1 0 0,0 1-1 0 0,1 0 1 0 0,-1 0-1 0 0,0 0 1 0 0,0 0-1 0 0,-1 1 1 0 0,1-1-1 0 0,0 1 1 0 0,-1-1-1 0 0,1 1 1 0 0,-1 0-1 0 0,1-1 1 0 0,-1 1-1 0 0,1 1 1 0 0,-1-1-1 0 0,0 0 1 0 0,1 1-1 0 0,-1-1 1 0 0,-1 1 34 0 0,-3 0-103 0 0,0 0 1 0 0,0 1-1 0 0,0 0 1 0 0,0 0 0 0 0,0 1-1 0 0,0 0 1 0 0,1 0-1 0 0,-1 0 1 0 0,0 1 0 0 0,1 0-1 0 0,0 0 1 0 0,0 1-1 0 0,0 0 1 0 0,0 0 0 0 0,0 0-1 0 0,1 1 1 0 0,0-1-1 0 0,0 1 1 0 0,-3 4 102 0 0,7-8-7 0 0,-1 1 1 0 0,0 0-1 0 0,1 0 1 0 0,-1 0-1 0 0,1 0 1 0 0,-1 0-1 0 0,1 0 1 0 0,0 0-1 0 0,0 0 1 0 0,0 0-1 0 0,0 1 0 0 0,0-1 1 0 0,0 0-1 0 0,1 1 1 0 0,-1-1-1 0 0,1 0 1 0 0,0 1-1 0 0,-1-1 1 0 0,1 1-1 0 0,0-1 1 0 0,1 1-1 0 0,-1-1 0 0 0,0 0 1 0 0,1 1-1 0 0,-1-1 1 0 0,1 1-1 0 0,0-1 1 0 0,0 0-1 0 0,0 0 1 0 0,0 1-1 0 0,0-1 1 0 0,1 1 6 0 0,11 4 149 0 0,0-1 0 0 0,0 0 0 0 0,1-1 0 0 0,0 0 0 0 0,0-1 0 0 0,0-1 0 0 0,0 0 0 0 0,1-1 0 0 0,-1-1 0 0 0,1 0 0 0 0,-1-1 0 0 0,1 0 0 0 0,12-3-149 0 0,8 3 250 0 0,128-7 425 0 0,-161 9-621 0 0,0 0 0 0 0,-1 1 1 0 0,1-1-1 0 0,-1 0 1 0 0,0 1-1 0 0,1-1 0 0 0,-1 1 1 0 0,0-1-1 0 0,-1 1 1 0 0,1-1-1 0 0,0 1 1 0 0,-1 0-1 0 0,1-1 0 0 0,-1 1 1 0 0,0 0-1 0 0,0 0 1 0 0,0-1-1 0 0,0 1 1 0 0,-1 0-1 0 0,1-1 0 0 0,-1 1 1 0 0,0 0-1 0 0,1-1 1 0 0,-1 1-1 0 0,0-1 0 0 0,-1 2-54 0 0,-59 149 1065 0 0,53-100-1681 0 0,50-54-4351 0 0,9-24-4570 0 0,-39 21 8920 0 0</inkml:trace>
</inkml:ink>
</file>

<file path=ppt/ink/ink5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0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59 632 0 0,'0'0'2063'0'0,"0"0"-336"0"0,0 0-217 0 0,0 0 76 0 0,0 0 50 0 0,0 0-136 0 0,0 0-287 0 0,-13 32-320 0 0,-36 98-249 0 0,39-78 178 0 0,13-48-668 0 0,1-1 30 0 0,1 1-1 0 0,0-1 1 0 0,0 0-1 0 0,0 0 1 0 0,0-1-1 0 0,0 1 1 0 0,0-1-1 0 0,1 0 1 0 0,-1-1-1 0 0,1 1 1 0 0,-1-1-1 0 0,1 0 0 0 0,-1-1 1 0 0,1 1-1 0 0,0-1 1 0 0,0 0-1 0 0,-1-1 1 0 0,1 1-1 0 0,0-1 1 0 0,-1 0-1 0 0,1 0 1 0 0,-1-1-1 0 0,1 0 1 0 0,-1 0-1 0 0,0 0 1 0 0,0 0-1 0 0,0-1 0 0 0,0 0 1 0 0,0 0-1 0 0,0-1 1 0 0,-1 1-1 0 0,1-1 1 0 0,-1 0-1 0 0,0 0 1 0 0,3-4-184 0 0,-1 1 85 0 0,0 0 1 0 0,0 0-1 0 0,0-1 0 0 0,-1 0 1 0 0,-1 0-1 0 0,1 0 1 0 0,-1 0-1 0 0,-1 0 1 0 0,1-1-1 0 0,-1 0 0 0 0,-1 0 1 0 0,0 0-1 0 0,0 0 1 0 0,-1 0-1 0 0,0 0 0 0 0,0 0 1 0 0,-1-1-1 0 0,-1 1 1 0 0,1 0-1 0 0,-2-2-85 0 0,2 7-60 0 0,-1 0 0 0 0,0 1-1 0 0,0-1 1 0 0,0 0 0 0 0,0 1-1 0 0,-1-1 1 0 0,1 1 0 0 0,-1 0 0 0 0,0-1-1 0 0,0 1 1 0 0,0 0 0 0 0,0 0-1 0 0,-1 0 1 0 0,1 0 0 0 0,-1 1-1 0 0,0-1 1 0 0,0 1 0 0 0,0-1 0 0 0,0 1-1 0 0,0 0 1 0 0,0 0 0 0 0,-1 1-1 0 0,1-1 1 0 0,-1 1 0 0 0,1-1 0 0 0,-1 1-1 0 0,0 0 1 0 0,1 1 0 0 0,-1-1-1 0 0,-3 0 61 0 0,2 1-387 0 0,0 0-1 0 0,1 0 0 0 0,-1 0 0 0 0,0 0 1 0 0,1 1-1 0 0,-1 0 0 0 0,0 0 1 0 0,1 0-1 0 0,-1 0 0 0 0,1 1 0 0 0,0 0 1 0 0,-1 0-1 0 0,1 0 0 0 0,0 1 0 0 0,0-1 1 0 0,-1 2 387 0 0,-32 27-9177 0 0,28-22 3856 0 0</inkml:trace>
</inkml:ink>
</file>

<file path=ppt/ink/ink5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4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0 8234 0 0,'0'0'2198'0'0,"0"0"-589"0"0,0 0-511 0 0,0 0-97 0 0,0 0 2 0 0,0 0-41 0 0,0 0-149 0 0,0 0-205 0 0,0 0-167 0 0,0 0-101 0 0,0 0-96 0 0,0 0-76 0 0,0 0-40 0 0,-4 27-32 0 0,-16 124 44 0 0,12-85 137 0 0,7-54-5591 0 0,1-2-5714 0 0,0-11 8010 0 0</inkml:trace>
</inkml:ink>
</file>

<file path=ppt/ink/ink5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6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8866 0 0,'0'0'2384'0'0,"0"0"-631"0"0,0 0-297 0 0,0 0-112 0 0,0 0-215 0 0,0 0-273 0 0,0 0-440 0 0,0 0-368 0 0,0 0-296 0 0,0 0-176 0 0,0 0-8 0 0,0 0 24 0 0,0 0-25 0 0,0 0-183 0 0,-9 47-448 0 0,9-17-1088 0 0,0-8-1953 0 0,0-7-4265 0 0</inkml:trace>
</inkml:ink>
</file>

<file path=ppt/ink/ink5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0 276 6769 0 0,'0'0'1726'0'0,"0"0"-340"0"0,0 0 161 0 0,0 0 226 0 0,0 0 21 0 0,0 0-272 0 0,0 0-439 0 0,0 0-284 0 0,0 0-153 0 0,0 0-120 0 0,0 0-73 0 0,0 0-78 0 0,0 0-103 0 0,19-28-57 0 0,60-91-71 0 0,6-9 89 0 0,-85 128-260 0 0,0 1 0 0 0,1-1 1 0 0,-1 1-1 0 0,0-1 0 0 0,0 0 0 0 0,1 1 0 0 0,-1-1 0 0 0,0 1 0 0 0,0-1 1 0 0,1 0-1 0 0,-1 1 0 0 0,0-1 0 0 0,1 0 0 0 0,-1 0 0 0 0,1 1 0 0 0,-1-1 1 0 0,0 0-1 0 0,1 0 0 0 0,-1 0 0 0 0,1 1 0 0 0,-1-1 0 0 0,0 0 0 0 0,1 0 1 0 0,-1 0-1 0 0,1 0 0 0 0,-1 0 0 0 0,1 0 0 0 0,-1 0 0 0 0,1 0 0 0 0,-1 0 0 0 0,1 0 1 0 0,-1 0-1 0 0,0 0 0 0 0,1 0 0 0 0,-1 0 0 0 0,1 0 0 0 0,-1-1 0 0 0,1 1 1 0 0,-1 0-1 0 0,0 0 0 0 0,1 0 0 0 0,-1-1 0 0 0,1 1 0 0 0,-1 0 0 0 0,0-1 1 0 0,1 1-1 0 0,-1 0 0 0 0,0-1 0 0 0,0 1 0 0 0,1 0 0 0 0,-1-1 0 0 0,0 1 1 0 0,0 0-1 0 0,1-1 0 0 0,-1 1 0 0 0,0-1 27 0 0,1 55-49 0 0,-3-48 69 0 0,1-1 0 0 0,0 1 1 0 0,0 0-1 0 0,0 0 1 0 0,0-1-1 0 0,1 1 0 0 0,0 0 1 0 0,1 0-1 0 0,-1 0 1 0 0,1 0-1 0 0,0-1 0 0 0,0 1 1 0 0,1 0-1 0 0,0-1 1 0 0,0 1-1 0 0,0-1 1 0 0,1 1-1 0 0,-1-1 0 0 0,1 0 1 0 0,1 0-1 0 0,-1 0 1 0 0,1-1-1 0 0,0 1 0 0 0,0-1 1 0 0,0 0-1 0 0,0 0 1 0 0,1 0-1 0 0,-1-1 0 0 0,1 1 1 0 0,0-1-1 0 0,0 0 1 0 0,1-1-1 0 0,-1 1-20 0 0,1-5 133 0 0,-1 1 0 0 0,1-1 1 0 0,0-1-1 0 0,-1 1 0 0 0,0-1 0 0 0,1 0 0 0 0,-1 0 0 0 0,0 0 1 0 0,-1 0-1 0 0,1-1 0 0 0,-1 0 0 0 0,1 0 0 0 0,-1-1 0 0 0,0 1 1 0 0,-1-1-1 0 0,1 0 0 0 0,-1 0 0 0 0,0 0 0 0 0,0 0 0 0 0,0 0 1 0 0,-1-1-1 0 0,0 1 0 0 0,0-1 0 0 0,0 0 0 0 0,-1 1 0 0 0,0-1 1 0 0,0 0-1 0 0,0-2-133 0 0,7-42-107 0 0,-7 30-3031 0 0,-1 19 720 0 0,0 1-1523 0 0,0 0-2263 0 0,0 0-2100 0 0</inkml:trace>
</inkml:ink>
</file>

<file path=ppt/ink/ink5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167 92 0 0 0,'0'0'1652'0'0,"0"0"-33"0"0,0 0 239 0 0,0 0 363 0 0,0 0 148 0 0,0 0-183 0 0,0 0-384 0 0,0 0-343 0 0,0 0-263 0 0,0 0-164 0 0,0 0-119 0 0,0 0-152 0 0,0 0-169 0 0,6-14-118 0 0,13-45-129 0 0,-19 58-335 0 0,0 0 1 0 0,0 0-1 0 0,0 1 1 0 0,0-1-1 0 0,0 0 0 0 0,0 1 1 0 0,-1-1-1 0 0,1 0 1 0 0,0 0-1 0 0,0 1 1 0 0,-1-1-1 0 0,1 0 0 0 0,0 1 1 0 0,-1-1-1 0 0,1 0 1 0 0,0 1-1 0 0,-1-1 0 0 0,1 1 1 0 0,-1-1-1 0 0,1 1 1 0 0,-1-1-1 0 0,1 1 0 0 0,-1-1 1 0 0,0 1-1 0 0,1 0 1 0 0,-1-1-1 0 0,0 1 0 0 0,1 0 1 0 0,-1-1-1 0 0,0 1 1 0 0,1 0-1 0 0,-1 0 0 0 0,0-1 1 0 0,1 1-1 0 0,-1 0 1 0 0,0 0-1 0 0,0 0 0 0 0,1 0 1 0 0,-1 0-1 0 0,0 0 1 0 0,0 0-1 0 0,1 1 0 0 0,-1-1 1 0 0,0 0-1 0 0,1 0 1 0 0,-1 0-1 0 0,0 1 1 0 0,1-1-1 0 0,-1 0 0 0 0,0 1 1 0 0,1-1-1 0 0,-1 1-10 0 0,-3 0 41 0 0,-5 1-49 0 0,1 1 1 0 0,-1 0 0 0 0,1 0 0 0 0,-1 1-1 0 0,1 0 1 0 0,0 1 0 0 0,0 0 0 0 0,1 0-1 0 0,0 0 1 0 0,0 1 0 0 0,0 0 0 0 0,0 1 0 0 0,1 0-1 0 0,0 0 1 0 0,1 0 0 0 0,-1 0 0 0 0,2 1-1 0 0,-1 0 1 0 0,1 0 0 0 0,0 0 0 0 0,0 1 0 0 0,1-1-1 0 0,0 1 1 0 0,1 0 0 0 0,0 0 0 0 0,0 0-1 0 0,1 0 1 0 0,0 0 0 0 0,1 0 0 0 0,0 0-1 0 0,1 7 8 0 0,-2-14-3 0 0,1 1-1 0 0,0-1 1 0 0,0 1-1 0 0,0 0 1 0 0,1-1-1 0 0,-1 1 0 0 0,0-1 1 0 0,1 1-1 0 0,0-1 1 0 0,-1 0-1 0 0,1 1 0 0 0,0-1 1 0 0,0 0-1 0 0,1 1 1 0 0,-1-1-1 0 0,0 0 0 0 0,1 0 1 0 0,-1 0-1 0 0,1 0 1 0 0,0 0-1 0 0,0 0 0 0 0,0-1 1 0 0,-1 1-1 0 0,2-1 1 0 0,-1 1-1 0 0,0-1 1 0 0,0 0-1 0 0,0 1 0 0 0,1-1 1 0 0,-1 0-1 0 0,0-1 1 0 0,1 1-1 0 0,-1 0 0 0 0,1-1 1 0 0,-1 1-1 0 0,1-1 1 0 0,-1 0-1 0 0,1 0 0 0 0,0 0 4 0 0,9-1 68 0 0,0 0-1 0 0,0-2 1 0 0,0 1-1 0 0,0-1 1 0 0,-1-1-1 0 0,0 0 0 0 0,0-1 1 0 0,0 0-1 0 0,0 0 1 0 0,-1-1-1 0 0,1-1 0 0 0,-2 0 1 0 0,1 0-1 0 0,7-8-67 0 0,10-4 61 0 0,-2 1-13 0 0,-16 10-45 0 0,0 0 1 0 0,1 1-1 0 0,0 0 1 0 0,0 1 0 0 0,0 0-1 0 0,1 1 1 0 0,0 0 0 0 0,0 0-1 0 0,0 1 1 0 0,0 1 0 0 0,1 0-1 0 0,0 0 1 0 0,-1 1 0 0 0,1 1-1 0 0,9 0-3 0 0,-18 3-3 0 0,1 0 0 0 0,-1 0-1 0 0,0 1 1 0 0,1-1-1 0 0,-1 1 1 0 0,0 0 0 0 0,0 0-1 0 0,-1 0 1 0 0,1 1 0 0 0,-1-1-1 0 0,0 1 1 0 0,1-1-1 0 0,-1 1 1 0 0,-1 0 0 0 0,1-1-1 0 0,-1 1 1 0 0,1 0 0 0 0,-1 0-1 0 0,0 0 1 0 0,-1 1-1 0 0,1-1 1 0 0,-1 0 0 0 0,1 1 3 0 0,0 1-1 0 0,3 21 6 0 0,-1 1 0 0 0,-2-1 1 0 0,0 1-1 0 0,-2-1 0 0 0,-3 19-5 0 0,-7 37-29 0 0,-4-1-1 0 0,-21 63 30 0 0,12-46 35 0 0,19-76-7 0 0,-1 0 0 0 0,-1 1 0 0 0,-1-2 0 0 0,-1 1 0 0 0,-1-1 0 0 0,-1-1 0 0 0,-10 16-28 0 0,-39 11 579 0 0,59-47-559 0 0,0 0 1 0 0,-1-1-1 0 0,1 1 0 0 0,0 0 0 0 0,-1-1 0 0 0,1 1 0 0 0,-1-1 1 0 0,1 1-1 0 0,-1-1 0 0 0,1 0 0 0 0,-1 0 0 0 0,1 0 0 0 0,-1 0 1 0 0,1 0-1 0 0,-1 0 0 0 0,1 0 0 0 0,-1 0 0 0 0,1 0 0 0 0,-1-1 1 0 0,1 1-1 0 0,0-1 0 0 0,-1 1 0 0 0,1-1 0 0 0,-1 1 1 0 0,1-1-1 0 0,0 0 0 0 0,0 0 0 0 0,-1 0 0 0 0,1 1 0 0 0,0-1 1 0 0,0 0-1 0 0,0-1 0 0 0,0 1 0 0 0,0 0 0 0 0,0 0 0 0 0,0 0 1 0 0,0-1-1 0 0,1 1 0 0 0,-1 0 0 0 0,0-1 0 0 0,1 1 0 0 0,-1 0 1 0 0,1-1-1 0 0,0 1 0 0 0,-1-1 0 0 0,1 1 0 0 0,0-2-20 0 0,-3-14 12 0 0,1 1 0 0 0,1-1 0 0 0,1 1 0 0 0,1-1 0 0 0,0 0 0 0 0,1 1 0 0 0,0-1 0 0 0,2 1-1 0 0,0 0 1 0 0,0 0 0 0 0,2 0 0 0 0,6-13-12 0 0,100-176-352 0 0,3 38-1098 0 0,-74 114-2734 0 0,2 3-5437 0 0,-31 37 1635 0 0</inkml:trace>
</inkml:ink>
</file>

<file path=ppt/ink/ink5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3.3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329 302 2665 0 0,'0'0'1170'0'0,"0"0"-417"0"0,0 0 36 0 0,0 0 365 0 0,0 0 317 0 0,0 0 90 0 0,0 0-160 0 0,0 0-296 0 0,0 0-257 0 0,0 0-139 0 0,0 0-45 0 0,0 0 68 0 0,4-2 91 0 0,13-5 17 0 0,-13 5-47 0 0,-21 10 1154 0 0,-168 80-1350 0 0,99-37-555 0 0,86-50-53 0 0,0 0 0 0 0,0 0 0 0 0,0 0 0 0 0,0 0 0 0 0,0 0 0 0 0,1-1 0 0 0,-1 1 0 0 0,0 0 0 0 0,0 0 0 0 0,1 0 0 0 0,-1 0 0 0 0,0-1 0 0 0,1 1 0 0 0,-1 0 0 0 0,0 0 0 0 0,1-1 0 0 0,0 1 0 0 0,-1 0 0 0 0,1 0 0 0 0,-1-1 0 0 0,1 1 0 0 0,0-1 0 0 0,-1 1 0 0 0,1-1 0 0 0,0 1 0 0 0,-1-1 0 0 0,1 1 0 0 0,0-1 0 0 0,0 0 0 0 0,0 1 0 0 0,0-1 0 0 0,-1 0 0 0 0,1 1 0 0 0,0-1 0 0 0,0 0 0 0 0,0 0 0 0 0,0 0 0 0 0,0 0 0 0 0,0 0 0 0 0,-1 0 0 0 0,1 0 0 0 0,0 0 0 0 0,0-1 0 0 0,0 1 11 0 0,0 0-1 0 0,205 19 189 0 0,-205-19-181 0 0,0 0 1 0 0,1 0-1 0 0,-1 0 0 0 0,0 0 0 0 0,0 0 1 0 0,1 0-1 0 0,-1 0 0 0 0,0 0 1 0 0,0 0-1 0 0,0 1 0 0 0,1-1 1 0 0,-1 1-1 0 0,0-1 0 0 0,0 1 1 0 0,0-1-1 0 0,0 1 0 0 0,0-1 1 0 0,0 1-1 0 0,0 0 0 0 0,0 0 1 0 0,0-1-1 0 0,0 1 0 0 0,0 0 0 0 0,0 0 1 0 0,-1 0-1 0 0,1 0 0 0 0,0 0 1 0 0,-1 0-1 0 0,1 0 0 0 0,0 0 1 0 0,-1 1-1 0 0,1-1 0 0 0,-1 0 1 0 0,0 0-1 0 0,1 0 0 0 0,-1 0 1 0 0,0 1-1 0 0,0-1 0 0 0,0 0 1 0 0,0 0-1 0 0,0 1 0 0 0,0-1 0 0 0,0 0 1 0 0,0 0-1 0 0,-1 1 0 0 0,1-1 1 0 0,0 0-1 0 0,-1 0 0 0 0,1 0 1 0 0,-1 0-1 0 0,1 0 0 0 0,-1 1 1 0 0,1-1-1 0 0,-1 0 0 0 0,0 0-7 0 0,-46 56 458 0 0,-207 170-209 0 0,252-226-253 0 0,0 1 0 0 0,0-1 0 0 0,0 1 0 0 0,1-1 0 0 0,-1 1 0 0 0,0 0 0 0 0,1 0 0 0 0,-1 0 0 0 0,1 0 0 0 0,0 0 0 0 0,0 0 0 0 0,0 0 0 0 0,0 0 0 0 0,0 0 0 0 0,0 1 0 0 0,0-1 0 0 0,1 0 0 0 0,-1 1 0 0 0,1-1 0 0 0,0 0 0 0 0,-1 1 0 0 0,1-1 0 0 0,0 1 0 0 0,1-1 0 0 0,-1 0 0 0 0,0 1 0 0 0,1-1 0 0 0,-1 0 0 0 0,1 1 0 0 0,0-1 0 0 0,0 0 0 0 0,0 0 0 0 0,0 1 0 0 0,0-1 0 0 0,0 0 0 0 0,0 0 0 0 0,1 0 0 0 0,-1 0 0 0 0,1-1 0 0 0,-1 1 0 0 0,1 0 0 0 0,0-1 0 0 0,0 1 0 0 0,0-1 0 0 0,0 1 0 0 0,0-1 0 0 0,0 0 0 0 0,0 0 0 0 0,0 0 0 0 0,1 0 0 0 0,-1 0 0 0 0,0-1 0 0 0,0 1 0 0 0,1 0 4 0 0,13 2-54 0 0,-1 1-1 0 0,1-2 1 0 0,-1 0 0 0 0,1-1-1 0 0,0 0 1 0 0,0-1-1 0 0,-1-1 1 0 0,1-1-1 0 0,0 0 1 0 0,-1-1-1 0 0,1-1 1 0 0,-1 0-1 0 0,0-1 1 0 0,0 0-1 0 0,-1-2 1 0 0,0 1-1 0 0,0-2 1 0 0,0 0 0 0 0,1-2 54 0 0,26-41-3712 0 0,-26 11-4948 0 0,-9 28 1406 0 0</inkml:trace>
  <inkml:trace contextRef="#ctx0" brushRef="#br0" timeOffset="254.599">275 0 12459 0 0,'0'0'2293'0'0,"0"0"-1372"0"0,0 0-621 0 0,0 0 100 0 0,0 0 269 0 0,0 0 221 0 0,-2 34 79 0 0,-10 111-99 0 0,-8 306 1408 0 0,-32 22-2884 0 0,52-454 163 0 0,-4 77-2621 0 0,1-65-1328 0 0,-1 0-3388 0 0,2-19 2016 0 0</inkml:trace>
</inkml:ink>
</file>

<file path=ppt/ink/ink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4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5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135 0 7674 0 0,'0'0'1572'0'0,"0"0"-625"0"0,0 0-360 0 0,0 0 129 0 0,0 0 179 0 0,0 0 90 0 0,0 0-101 0 0,0 0-233 0 0,0 0-181 0 0,-8 34-137 0 0,-23 105-100 0 0,22-50 102 0 0,6-38-224 0 0,1 15-377 0 0,-3-1-1 0 0,-3 0 1 0 0,-3 0-1 0 0,-5 10 267 0 0,-3-35-1726 0 0,9-30-1852 0 0,-2-6-4343 0 0,11-7 5819 0 0,1-1 2102 0 0</inkml:trace>
  <inkml:trace contextRef="#ctx0" brushRef="#br0" timeOffset="376.477">333 26 744 0 0,'0'0'2647'0'0,"0"0"-250"0"0,0 0-279 0 0,0 0-158 0 0,0 0-226 0 0,0 0-313 0 0,0 0-387 0 0,0 0-358 0 0,0 0-282 0 0,0 0-181 0 0,0 0-72 0 0,0 0-11 0 0,0 5 60 0 0,-31 351 3586 0 0,-15-22-3841 0 0,41-304-2903 0 0,5-30 1416 0 0,0 0-655 0 0,0 0-878 0 0,0 0-1201 0 0,0-3-1126 0 0</inkml:trace>
</inkml:ink>
</file>

<file path=ppt/ink/ink5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6.6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0 723 0 0 0,'0'0'764'0'0,"0"0"103"0"0,0 0 59 0 0,0 0 318 0 0,0 0 320 0 0,0 0 157 0 0,0 0-57 0 0,0 0-177 0 0,0 0-128 0 0,0 0-66 0 0,0 0-83 0 0,0 0-67 0 0,0 0-99 0 0,18 7-113 0 0,58 17-87 0 0,-74-23-800 0 0,1-1 1 0 0,-1 1-1 0 0,0-1 0 0 0,0 0 1 0 0,1 0-1 0 0,-1 0 0 0 0,0 0 1 0 0,0 0-1 0 0,1-1 0 0 0,-1 1 0 0 0,0-1 1 0 0,0 1-1 0 0,0-1 0 0 0,0 0 1 0 0,0 0-1 0 0,0 0 0 0 0,0 0 1 0 0,0 0-1 0 0,0 0 0 0 0,0-1 0 0 0,0 1 1 0 0,-1-1-1 0 0,1 1 0 0 0,-1-1 1 0 0,1 0-45 0 0,7-5 199 0 0,387-301 1756 0 0,-387 302-1942 0 0,0-1-12 0 0,0 1 1 0 0,0 0-1 0 0,1 0 0 0 0,-1 1 0 0 0,1 1 1 0 0,1-1-1 0 0,-1 2 0 0 0,1-1 0 0 0,-1 2 1 0 0,1-1-1 0 0,7 0-1 0 0,-16 4-4 0 0,0 1 0 0 0,0-1 1 0 0,-1 1-1 0 0,1-1 0 0 0,0 1 0 0 0,-1 0 1 0 0,1 0-1 0 0,-1-1 0 0 0,1 1 0 0 0,-1 0 1 0 0,0 0-1 0 0,0 0 0 0 0,0 1 1 0 0,0-1-1 0 0,0 0 0 0 0,-1 0 0 0 0,1 0 1 0 0,-1 1-1 0 0,1-1 0 0 0,-1 0 0 0 0,0 1 1 0 0,0-1-1 0 0,0 0 0 0 0,0 1 0 0 0,0-1 1 0 0,0 0-1 0 0,-1 1 0 0 0,1-1 0 0 0,-1 1 4 0 0,1 1 8 0 0,-1 11-65 0 0,0 0 1 0 0,-2-1 0 0 0,1 1 0 0 0,-2-1 0 0 0,0 0 0 0 0,0 0 0 0 0,-2 0 0 0 0,1 0 0 0 0,-2-1 0 0 0,0 0 0 0 0,0 0 0 0 0,-1-1 0 0 0,-1 0 0 0 0,0-1 0 0 0,-1 1 0 0 0,0-2-1 0 0,-1 1 1 0 0,0-2 0 0 0,0 1 0 0 0,-1-2 0 0 0,0 1 0 0 0,0-2 0 0 0,-1 1 0 0 0,0-2 0 0 0,-7 3 56 0 0,18-7-139 0 0,-1-1 0 0 0,1 1-1 0 0,-1-1 1 0 0,1 0 0 0 0,-1 0 0 0 0,0 1 0 0 0,0-2 0 0 0,1 1-1 0 0,-1 0 1 0 0,0 0 0 0 0,0-1 0 0 0,0 0 0 0 0,0 1-1 0 0,0-1 1 0 0,0 0 0 0 0,1-1 0 0 0,-1 1 0 0 0,0 0 0 0 0,0-1-1 0 0,0 0 1 0 0,0 1 0 0 0,1-1 0 0 0,-1 0 0 0 0,0-1 0 0 0,1 1-1 0 0,-1 0 1 0 0,1-1 0 0 0,-1 1 0 0 0,1-1 0 0 0,0 0-1 0 0,-1 0 1 0 0,1 0 0 0 0,0 0 0 0 0,0 0 0 0 0,1 0 0 0 0,-1-1-1 0 0,0 1 1 0 0,1-1 0 0 0,-2-2 139 0 0,3 2-150 0 0,0 0 1 0 0,1 0-1 0 0,-1 0 0 0 0,1 0 0 0 0,-1 0 1 0 0,1 0-1 0 0,0 0 0 0 0,0 1 0 0 0,0-1 0 0 0,1 0 1 0 0,-1 0-1 0 0,1 1 0 0 0,0-1 0 0 0,-1 1 1 0 0,1-1-1 0 0,0 1 0 0 0,0 0 0 0 0,1 0 1 0 0,-1 0-1 0 0,0 0 0 0 0,3-1 150 0 0,1-1-9 0 0,0 1 0 0 0,0 0 1 0 0,0 0-1 0 0,0 1 0 0 0,1 0 0 0 0,-1 0 0 0 0,1 0 0 0 0,-1 1 1 0 0,1 0-1 0 0,0 0 0 0 0,-1 1 0 0 0,1 0 0 0 0,0 0 0 0 0,6 1 9 0 0,-6 2 69 0 0,1 0 0 0 0,-1 0-1 0 0,0 1 1 0 0,0 0-1 0 0,-1 0 1 0 0,1 0-1 0 0,-1 1 1 0 0,0 0-1 0 0,0 1 1 0 0,0-1 0 0 0,1 3-69 0 0,17 14 218 0 0,-16-16-95 0 0,1 0 1 0 0,-1 0 0 0 0,1-1 0 0 0,0 0-1 0 0,1-1 1 0 0,-1 0 0 0 0,1 0 0 0 0,-1-1-1 0 0,1 0 1 0 0,0-1 0 0 0,0 0 0 0 0,0-1-1 0 0,1 0 1 0 0,-1 0 0 0 0,0-1 0 0 0,0-1-1 0 0,1 1 1 0 0,-1-2 0 0 0,0 1 0 0 0,0-2-1 0 0,0 1 1 0 0,0-1 0 0 0,-1-1 0 0 0,8-3-124 0 0,26-16 356 0 0,-1-2 1 0 0,-2-1 0 0 0,0-3-1 0 0,-2-1 1 0 0,-1-2 0 0 0,-2-1-1 0 0,-1-2 1 0 0,-2-2 0 0 0,20-28-357 0 0,-30 35-14 0 0,-1-1 0 0 0,-1 0 0 0 0,-2-2 0 0 0,-1 0 1 0 0,-2-1-1 0 0,3-9 14 0 0,-14 31-38 0 0,-1 1 1 0 0,0-1-1 0 0,0 1 0 0 0,-1-1 1 0 0,-1 0-1 0 0,0 0 0 0 0,-1 0 1 0 0,0 0-1 0 0,-1-3 38 0 0,2 13-15 0 0,-1 1-1 0 0,-1-1 1 0 0,1 0 0 0 0,0 1-1 0 0,0-1 1 0 0,-1 1 0 0 0,1-1-1 0 0,0 1 1 0 0,-1-1 0 0 0,0 1-1 0 0,1-1 1 0 0,-1 1-1 0 0,0 0 1 0 0,0-1 0 0 0,0 1-1 0 0,1 0 1 0 0,-1-1 0 0 0,-1 1-1 0 0,1 0 1 0 0,0 0-1 0 0,0 0 1 0 0,0 0 0 0 0,-1 0-1 0 0,1 0 1 0 0,0 1 0 0 0,-1-1-1 0 0,1 0 1 0 0,-1 1 0 0 0,1-1-1 0 0,-1 1 1 0 0,1-1-1 0 0,-1 1 1 0 0,1 0 0 0 0,-1-1-1 0 0,1 1 1 0 0,-1 0 0 0 0,0 0-1 0 0,1 0 1 0 0,-1 0 0 0 0,1 1-1 0 0,-1-1 1 0 0,1 0-1 0 0,-2 1 16 0 0,-61 33-446 0 0,45-13 491 0 0,1 2-1 0 0,0 0 1 0 0,2 0-1 0 0,1 2 0 0 0,1 0 1 0 0,1 1-1 0 0,1 0 1 0 0,1 1-1 0 0,1 0 1 0 0,2 1-1 0 0,1 0 0 0 0,1 0 1 0 0,1 0-1 0 0,1 1 1 0 0,2 0-1 0 0,1 14-44 0 0,1-34 69 0 0,1 0-1 0 0,0 1 1 0 0,0-1 0 0 0,1 0-1 0 0,0 0 1 0 0,0 0 0 0 0,1 0-1 0 0,0 0 1 0 0,1-1 0 0 0,0 1-1 0 0,1-1 1 0 0,-1 0 0 0 0,1 0-1 0 0,1-1 1 0 0,-1 1 0 0 0,2-1-1 0 0,-1-1 1 0 0,1 1 0 0 0,-1-1-1 0 0,2 0 1 0 0,-1 0 0 0 0,1-1-1 0 0,0 0 1 0 0,0 0 0 0 0,0-1-1 0 0,1 0 1 0 0,-1-1-1 0 0,1 0 1 0 0,6 2-69 0 0,97 5 122 0 0,-78-26-1746 0 0,-17-2-4448 0 0,-11 10 1015 0 0,0 3-1788 0 0</inkml:trace>
  <inkml:trace contextRef="#ctx0" brushRef="#br0" timeOffset="267.962">1655 557 15795 0 0,'0'0'994'0'0,"0"0"-367"0"0,0 0-20 0 0,0 0 134 0 0,0 0 63 0 0,0 0-154 0 0,0 0-286 0 0,0 0-170 0 0,0 0-104 0 0,0 0-36 0 0,0 0-27 0 0,0 0-52 0 0,1 18-63 0 0,-1 5-306 0 0,1-5 2087 0 0,-1-2-3326 0 0,0 2-3171 0 0,0 3-4409 0 0,0-21 2730 0 0</inkml:trace>
  <inkml:trace contextRef="#ctx0" brushRef="#br0" timeOffset="429.39">1626 160 7338 0 0,'0'0'4537'0'0,"0"0"-3537"0"0,0 0-744 0 0,0 0-272 0 0,0 0-176 0 0,0 0-48 0 0,0 0-40 0 0,0 0-96 0 0,0 0-113 0 0,0 0-303 0 0,0 0-872 0 0,0 0-2329 0 0,0 0-1096 0 0</inkml:trace>
  <inkml:trace contextRef="#ctx0" brushRef="#br0" timeOffset="841.555">1876 756 736 0 0,'0'0'2199'0'0,"0"0"-909"0"0,0 0-379 0 0,0 0-38 0 0,0 0 35 0 0,0 0-1 0 0,-9 33-116 0 0,-31 100-117 0 0,6-48 998 0 0,34-84-1590 0 0,0 1 0 0 0,0-1 0 0 0,-1 1 0 0 0,1-1 0 0 0,0 1-1 0 0,-1-1 1 0 0,1 1 0 0 0,-1-1 0 0 0,1 0 0 0 0,-1 1 0 0 0,0-1 0 0 0,0 1 0 0 0,0-1 0 0 0,1 0 0 0 0,-1 0-1 0 0,0 0 1 0 0,-1 1 0 0 0,1-1 0 0 0,0 0 0 0 0,0 0 0 0 0,0-1 0 0 0,-1 1 0 0 0,1 0 0 0 0,0 0 0 0 0,-1-1-1 0 0,1 1 1 0 0,-1 0 0 0 0,1-1 0 0 0,-1 1 0 0 0,1-1 0 0 0,-1 0 0 0 0,1 0 0 0 0,-1 1 0 0 0,1-1 0 0 0,-1 0-1 0 0,1 0 1 0 0,-1-1 0 0 0,1 1 0 0 0,-1 0 0 0 0,1 0 0 0 0,-1-1 0 0 0,1 1 0 0 0,-1-1 0 0 0,1 1 0 0 0,-1-1-1 0 0,1 0 1 0 0,0 1 0 0 0,-1-1 0 0 0,1 0 0 0 0,0 0 0 0 0,0 0 0 0 0,-1 0 0 0 0,1 0 0 0 0,0 0 0 0 0,0 0-1 0 0,0-1 1 0 0,0 1 0 0 0,1 0 0 0 0,-1 0 0 0 0,0-1 0 0 0,0 1 0 0 0,1-1 0 0 0,-1 1-82 0 0,0-14 24 0 0,0 1 1 0 0,1-1 0 0 0,1 1-1 0 0,0-1 1 0 0,1 1-1 0 0,1-1 1 0 0,0 1 0 0 0,1 0-1 0 0,0 0 1 0 0,1 1-1 0 0,1-1 1 0 0,0 1-1 0 0,0 0 1 0 0,2 1 0 0 0,3-5-25 0 0,-8 11 7 0 0,9-17-56 0 0,2 1 0 0 0,0 0 0 0 0,1 1 0 0 0,1 0 0 0 0,1 2 0 0 0,1 0 0 0 0,1 1 0 0 0,0 0 0 0 0,2 2 0 0 0,-1 0 0 0 0,2 1 0 0 0,0 2 0 0 0,1 0 0 0 0,17-6 49 0 0,80 7 524 0 0,-117 14-477 0 0,0 0 0 0 0,-1 0 0 0 0,1 0 0 0 0,0 1-1 0 0,-1-1 1 0 0,1 1 0 0 0,-1 0 0 0 0,0-1 0 0 0,0 1-1 0 0,0 0 1 0 0,0 0 0 0 0,-1 0 0 0 0,1 1 0 0 0,-1-1-1 0 0,0 0 1 0 0,0 0 0 0 0,0 1 0 0 0,0-1 0 0 0,0 1-1 0 0,-1-1 1 0 0,0 1 0 0 0,0-1 0 0 0,0 1 0 0 0,0-1-1 0 0,0 1 1 0 0,-1-1 0 0 0,1 1 0 0 0,-1-1 0 0 0,0 0-1 0 0,0 1 1 0 0,0-1 0 0 0,0 0 0 0 0,-1 1-1 0 0,-1 1-46 0 0,-7 11 76 0 0,-1 0 0 0 0,0 0 0 0 0,-1-1 0 0 0,-1-1 0 0 0,-1 0 0 0 0,0-1 0 0 0,0 0 0 0 0,-1-1 0 0 0,-1-1 0 0 0,0 0 0 0 0,-1-1 0 0 0,1-1 0 0 0,-2-1-1 0 0,0 0 1 0 0,-5 0-76 0 0,-27 3-782 0 0,15-10-3885 0 0,29-7-4089 0 0,6 5 3896 0 0</inkml:trace>
  <inkml:trace contextRef="#ctx0" brushRef="#br0" timeOffset="1304.128">2364 808 0 0 0,'0'0'1214'0'0,"0"0"97"0"0,0 0 228 0 0,0 0 202 0 0,0 0 16 0 0,0 0-217 0 0,0 0-316 0 0,-7 31-240 0 0,-22 97-189 0 0,4-63 1214 0 0,25-63-1908 0 0,-1 0 1 0 0,1-1-1 0 0,-1 1 1 0 0,0-1 0 0 0,1 1-1 0 0,-1-1 1 0 0,0 1-1 0 0,0-1 1 0 0,0 1 0 0 0,0-1-1 0 0,0 0 1 0 0,-1 1-1 0 0,1-1 1 0 0,0 0 0 0 0,0 0-1 0 0,-1 0 1 0 0,1 0-1 0 0,-1 0 1 0 0,1 0 0 0 0,-1-1-1 0 0,1 1 1 0 0,-1 0-1 0 0,1-1 1 0 0,-1 1 0 0 0,0-1-1 0 0,1 0 1 0 0,-1 1-1 0 0,0-1 1 0 0,1 0 0 0 0,-1 0-1 0 0,0 0 1 0 0,0 0-1 0 0,1 0 1 0 0,-1-1 0 0 0,0 1-1 0 0,1 0 1 0 0,-1-1-1 0 0,0 1 1 0 0,1-1 0 0 0,-1 0-1 0 0,1 1 1 0 0,-1-1 0 0 0,1 0-1 0 0,-1 0 1 0 0,1 0-1 0 0,0 0 1 0 0,-1 0 0 0 0,1 0-1 0 0,-1-2-101 0 0,0-13 50 0 0,1-1 0 0 0,0 1 0 0 0,1-1 0 0 0,1 1 0 0 0,1-1 0 0 0,0 1 0 0 0,1-1 1 0 0,1 1-1 0 0,0 0 0 0 0,1 0 0 0 0,1 1 0 0 0,1-1 0 0 0,0 1 0 0 0,1 1 0 0 0,0-1 0 0 0,1 1 0 0 0,1 1 0 0 0,4-6-50 0 0,-1-2-11 0 0,-7 9-6 0 0,1-1 1 0 0,0 1 0 0 0,1 0 0 0 0,0 0 0 0 0,1 1-1 0 0,0 0 1 0 0,1 1 0 0 0,0 0 0 0 0,1 1 0 0 0,0 0-1 0 0,0 0 1 0 0,1 1 0 0 0,0 0 0 0 0,0 1 0 0 0,1 1-1 0 0,0 0 1 0 0,0 1 0 0 0,0 0 0 0 0,1 1 0 0 0,8-1 16 0 0,-18 6 17 0 0,0 1-1 0 0,0-1 1 0 0,0 1 0 0 0,0 0 0 0 0,0 1 0 0 0,-1-1 0 0 0,1 1 0 0 0,-1-1 0 0 0,1 1 0 0 0,-1 0 0 0 0,0 1 0 0 0,0-1 0 0 0,0 0 0 0 0,-1 1 0 0 0,1 0 0 0 0,-1-1 0 0 0,0 1 0 0 0,0 0 0 0 0,0 0 0 0 0,0 0 0 0 0,-1 0 0 0 0,0 1 0 0 0,0-1 0 0 0,0 0 0 0 0,0 1 0 0 0,-1-1 0 0 0,1 0 0 0 0,-1 1 0 0 0,0-1 0 0 0,-1 1 0 0 0,1-1 0 0 0,-1 0 0 0 0,1 1 0 0 0,-2-1 0 0 0,1 0 0 0 0,0 0 0 0 0,-1 0 0 0 0,1 1 0 0 0,-1-1-1 0 0,-1-1 1 0 0,1 1 0 0 0,0 0 0 0 0,-1-1 0 0 0,0 1-17 0 0,-3 5-4 0 0,-1-1 0 0 0,-1 0-1 0 0,1 0 1 0 0,-1-1-1 0 0,-1 0 1 0 0,1 0-1 0 0,-1-1 1 0 0,0 0 0 0 0,-1-1-1 0 0,1 0 1 0 0,-1 0-1 0 0,0-1 1 0 0,-1 0 4 0 0,-69 22-1247 0 0,27-12-5360 0 0,43-14-2099 0 0,8 0 4919 0 0</inkml:trace>
  <inkml:trace contextRef="#ctx0" brushRef="#br0" timeOffset="1564.985">2935 616 9930 0 0,'0'0'3201'0'0,"0"0"-1633"0"0,0 0-364 0 0,0 0 187 0 0,0 0 78 0 0,0 0-96 0 0,0 0-348 0 0,0 0-369 0 0,0 0-207 0 0,0 0-153 0 0,0 0-110 0 0,0 0-65 0 0,0 0-48 0 0,-22 30-33 0 0,-64 89-2 0 0,59-76 0 0 0,27-42-84 0 0,-4 10-3247 0 0,1 6-6320 0 0,3-21-493 0 0</inkml:trace>
  <inkml:trace contextRef="#ctx0" brushRef="#br0" timeOffset="1735.412">2839 296 13107 0 0,'0'0'512'0'0,"0"0"-656"0"0,0 0-304 0 0,0 0-88 0 0,0 0 80 0 0,0 0-145 0 0,0 0-527 0 0,0 0-1312 0 0,0 0-1673 0 0,0 0 360 0 0</inkml:trace>
  <inkml:trace contextRef="#ctx0" brushRef="#br0" timeOffset="2034.751">3003 811 9786 0 0,'0'0'1468'0'0,"0"0"-386"0"0,0 0-39 0 0,0 0 36 0 0,0 0-66 0 0,0 0-193 0 0,0 0-223 0 0,0 0-163 0 0,0 0-78 0 0,0 0-77 0 0,0 0-87 0 0,0 0-78 0 0,0 0-41 0 0,19-34-26 0 0,58-106-27 0 0,-35 72-35 0 0,-40 64-76 0 0,0-1 1 0 0,1 1-1 0 0,0 0 0 0 0,0 1 0 0 0,0-1 1 0 0,0 0-1 0 0,1 1 0 0 0,-1-1 1 0 0,1 1-1 0 0,0 0 0 0 0,0 1 1 0 0,0-1-1 0 0,0 1 0 0 0,1-1 1 0 0,-1 1-1 0 0,1 0 0 0 0,-1 1 1 0 0,1-1-1 0 0,2 0 91 0 0,0 36-550 0 0,-5 94 744 0 0,-1-125-116 0 0,0 0 1 0 0,0 0 0 0 0,1 0 0 0 0,-1 0-1 0 0,1 0 1 0 0,-1 0 0 0 0,1-1-1 0 0,0 1 1 0 0,0-1 0 0 0,0 1-1 0 0,1-1 1 0 0,-1 0 0 0 0,0 0-1 0 0,1 0 1 0 0,0 0 0 0 0,-1 0-1 0 0,1 0 1 0 0,0-1 0 0 0,0 1-1 0 0,0-1 1 0 0,0 0 0 0 0,0 0-1 0 0,0 0 1 0 0,0 0 0 0 0,0 0-1 0 0,1-1 1 0 0,-1 0 0 0 0,0 1-1 0 0,0-1 1 0 0,1 0 0 0 0,-1-1-1 0 0,1 1-78 0 0,6-1 340 0 0,-1-1 0 0 0,1 1 0 0 0,-1-1-1 0 0,0-1 1 0 0,0 0 0 0 0,0 0-1 0 0,0-1 1 0 0,0 0 0 0 0,-1-1-1 0 0,6-3-339 0 0,84-85 502 0 0,-77 70-3980 0 0,1 1-3720 0 0,-18 17-3451 0 0</inkml:trace>
  <inkml:trace contextRef="#ctx0" brushRef="#br0" timeOffset="2579.167">3899 462 12891 0 0,'0'0'1711'0'0,"0"0"-335"0"0,0 0-138 0 0,0 0-125 0 0,0 0-201 0 0,0 0-251 0 0,0 0-260 0 0,0 0-180 0 0,0 0-102 0 0,0 0-62 0 0,0 0-39 0 0,0 0-5 0 0,0 0-12 0 0,-24 12-33 0 0,-75 40-13 0 0,57-12-74 0 0,38-30 85 0 0,1-3-16 0 0,-1 1 0 0 0,1-1 0 0 0,1 1 0 0 0,-1 0 0 0 0,1 0 0 0 0,1 0 0 0 0,-1 0 0 0 0,1 0 0 0 0,1 0 0 0 0,0 0 0 0 0,0 1 0 0 0,0-1 0 0 0,1 0 0 0 0,1 5 50 0 0,1-10 9 0 0,0 1 0 0 0,0 0 0 0 0,0-1 0 0 0,0 0 0 0 0,1 0 1 0 0,-1 0-1 0 0,1 0 0 0 0,0-1 0 0 0,0 1 0 0 0,0-1 1 0 0,0 0-1 0 0,0 0 0 0 0,0 0 0 0 0,1-1 0 0 0,-1 0 0 0 0,0 0 1 0 0,1 0-1 0 0,-1 0 0 0 0,1 0 0 0 0,0-1 0 0 0,-1 0 1 0 0,1 0-1 0 0,-1 0 0 0 0,1-1 0 0 0,0 1 0 0 0,-1-1 0 0 0,1 0 1 0 0,-1-1-1 0 0,0 1 0 0 0,1-1 0 0 0,-1 0 0 0 0,0 0 0 0 0,0 0 1 0 0,3-2-10 0 0,55-31 585 0 0,-52 27-478 0 0,-1 1 0 0 0,2 1 0 0 0,-1 0-1 0 0,1 0 1 0 0,0 1 0 0 0,0 0 0 0 0,0 1 0 0 0,1 0 0 0 0,-1 1 0 0 0,1 0-1 0 0,0 1 1 0 0,0 0 0 0 0,0 1 0 0 0,0 0 0 0 0,0 1 0 0 0,0 1-1 0 0,10 1-106 0 0,-17-1 12 0 0,0 1 0 0 0,1 0 0 0 0,-1 1 0 0 0,0-1-1 0 0,-1 1 1 0 0,1 0 0 0 0,0 0 0 0 0,-1 1 0 0 0,0-1-1 0 0,1 1 1 0 0,-2 0 0 0 0,1 0 0 0 0,0 0 0 0 0,-1 1 0 0 0,0-1-1 0 0,0 1 1 0 0,0 0 0 0 0,0 0 0 0 0,-1 0 0 0 0,0 0-1 0 0,0 0 1 0 0,0 0 0 0 0,-1 1 0 0 0,2 4-12 0 0,8 141 90 0 0,-12-125-129 0 0,2 39-21 0 0,-3-1-1 0 0,-3-1 1 0 0,-3 1-1 0 0,-3-1 0 0 0,-14 45 61 0 0,23-99 13 0 0,-1 0-1 0 0,0 0 1 0 0,0-1-1 0 0,-1 1 1 0 0,0-1-1 0 0,-1 0 1 0 0,0 0-1 0 0,0 0 0 0 0,-1-1 1 0 0,0 1-1 0 0,0-2 1 0 0,-1 1-1 0 0,1-1 1 0 0,-2 1-1 0 0,1-2 0 0 0,0 1 1 0 0,-1-1-1 0 0,0 0 1 0 0,-1-1-1 0 0,1 0 1 0 0,-1 0-1 0 0,1-1 0 0 0,-1 0 1 0 0,0-1-1 0 0,0 0 1 0 0,-1 0-1 0 0,1-1 1 0 0,0 0-1 0 0,0 0 0 0 0,-1-1 1 0 0,-1-1-13 0 0,8-2 18 0 0,-1 0 1 0 0,1 0-1 0 0,-1 0 0 0 0,1-1 1 0 0,0 1-1 0 0,0-1 0 0 0,1 0 1 0 0,-1 0-1 0 0,1 0 0 0 0,0-1 0 0 0,0 1 1 0 0,0 0-1 0 0,0-1 0 0 0,1 1 1 0 0,0-1-1 0 0,0 0 0 0 0,0 1 1 0 0,1-1-1 0 0,-1 0 0 0 0,1 1 1 0 0,0-1-1 0 0,0 0 0 0 0,1 0 1 0 0,-1 1-1 0 0,1-1 0 0 0,0 1 1 0 0,2-4-19 0 0,3-16 23 0 0,1-1 1 0 0,1 1-1 0 0,1 1 0 0 0,2-1 1 0 0,0 2-1 0 0,1-1 1 0 0,1 2-1 0 0,1 0 0 0 0,13-15-23 0 0,-2 2-61 0 0,1 1-1 0 0,2 1 1 0 0,1 2-1 0 0,1 0 1 0 0,2 2-1 0 0,0 2 1 0 0,2 1-1 0 0,1 1 1 0 0,4 1 61 0 0,-21 13-359 0 0,0 2 0 0 0,1 1-1 0 0,0 0 1 0 0,1 1 0 0 0,0 2 0 0 0,0-1 0 0 0,0 2 0 0 0,5 1 359 0 0,15-1-4669 0 0,-1 2-3679 0 0,-25 1 1153 0 0</inkml:trace>
</inkml:ink>
</file>

<file path=ppt/ink/ink5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4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0 838 0 0 0,'0'0'268'0'0,"0"0"843"0"0,0 0 49 0 0,0 0-132 0 0,0 0-49 0 0,4 17 48 0 0,10 52 119 0 0,-14-68-1008 0 0,0 0 0 0 0,0 0 0 0 0,0 0 0 0 0,0 0 0 0 0,0 0 1 0 0,0 0-1 0 0,0 0 0 0 0,0 0 0 0 0,1 0 0 0 0,-1 0 0 0 0,0 0 0 0 0,1 0 1 0 0,-1 0-1 0 0,1 0 0 0 0,-1 0 0 0 0,1 0 0 0 0,-1 0 0 0 0,1-1 0 0 0,0 1 1 0 0,-1 0-1 0 0,1 0 0 0 0,0-1 0 0 0,0 1 0 0 0,-1-1 0 0 0,1 1 0 0 0,0 0 0 0 0,0-1 1 0 0,0 1-1 0 0,0-1 0 0 0,0 0 0 0 0,0 1 0 0 0,0-1 0 0 0,0 0 0 0 0,0 0 1 0 0,0 1-1 0 0,0-1 0 0 0,0 0 0 0 0,0 0 0 0 0,0 0 0 0 0,0 0 0 0 0,0 0 1 0 0,0 0-1 0 0,0-1 0 0 0,0 1 0 0 0,0 0 0 0 0,0-1-138 0 0,7 0 1237 0 0,0-1-871 0 0,1-1 0 0 0,0-1 1 0 0,-1 1-1 0 0,0-1 0 0 0,0-1 1 0 0,0 1-1 0 0,0-2 0 0 0,-1 1 1 0 0,1-1-1 0 0,-1 0 0 0 0,-1 0 1 0 0,1-1-1 0 0,-1 0 0 0 0,0-1-366 0 0,3-1 221 0 0,21-20 94 0 0,-4 6-134 0 0,-2-2 0 0 0,0 0-1 0 0,-2-1 1 0 0,-1-2-1 0 0,-1 0 1 0 0,-1-1 0 0 0,-1-1-1 0 0,0-3-180 0 0,-16 25 62 0 0,2-2-88 0 0,-2 18-331 0 0,-3 5 361 0 0,1 0 1 0 0,0 0-1 0 0,1 0 1 0 0,0 1-1 0 0,1-1 0 0 0,0-1 1 0 0,1 1-1 0 0,1 0 1 0 0,0-1-1 0 0,1 1 0 0 0,0-1 1 0 0,1 0-1 0 0,0-1 1 0 0,1 0-1 0 0,0 0 1 0 0,2 2-5 0 0,-2-4 77 0 0,0-1 1 0 0,1 0-1 0 0,0-1 1 0 0,0 0-1 0 0,0 0 1 0 0,1-1-1 0 0,0 0 1 0 0,0 0-1 0 0,1-1 1 0 0,0 0-1 0 0,0-1 0 0 0,0 0 1 0 0,0-1-1 0 0,1 0 1 0 0,-1 0-1 0 0,1-1 1 0 0,-1-1-1 0 0,9 1-77 0 0,-11-2 45 0 0,0 0 0 0 0,1-1-1 0 0,-1 0 1 0 0,0 0 0 0 0,1-1-1 0 0,-1 0 1 0 0,0 0-1 0 0,0-1 1 0 0,-1 0 0 0 0,1-1-1 0 0,0 1 1 0 0,-1-1-1 0 0,0-1 1 0 0,0 1 0 0 0,0-1-1 0 0,-1-1 1 0 0,1 1-1 0 0,-1-1 1 0 0,-1 0 0 0 0,1-1-1 0 0,-1 1 1 0 0,0-1-1 0 0,-1 0 1 0 0,1 0 0 0 0,-1-1-1 0 0,-1 1 1 0 0,1-1-1 0 0,-1 0 1 0 0,-1 0 0 0 0,1 0-1 0 0,-1 0 1 0 0,-1 0-1 0 0,0 0 1 0 0,0-1 0 0 0,0 1-1 0 0,-1-5-44 0 0,0-22-2750 0 0,0 23-1133 0 0,0 0-3906 0 0,0 8-1958 0 0</inkml:trace>
  <inkml:trace contextRef="#ctx0" brushRef="#br0" timeOffset="680.964">1300 632 7242 0 0,'0'0'1118'0'0,"0"0"-217"0"0,0 0 22 0 0,0 0 191 0 0,0 0 148 0 0,0 0-96 0 0,0 0-292 0 0,0 0-327 0 0,0 0-247 0 0,0 0-165 0 0,0 0-83 0 0,0 0-21 0 0,-26 27-13 0 0,-77 84-8 0 0,101-110-12 0 0,0 1 1 0 0,0-1 0 0 0,0 1 0 0 0,1-1 0 0 0,-1 1-1 0 0,0 0 1 0 0,1 0 0 0 0,-1-1 0 0 0,1 1 0 0 0,-1 0-1 0 0,1 0 1 0 0,0 0 0 0 0,0 1 0 0 0,0-1 0 0 0,0 0-1 0 0,0 0 1 0 0,1 1 0 0 0,-1-1 0 0 0,1 0 0 0 0,-1 1-1 0 0,1-1 1 0 0,0 0 0 0 0,0 1 0 0 0,0-1 0 0 0,0 1-1 0 0,0-1 1 0 0,1 1 1 0 0,1 3-7 0 0,0-2 99 0 0,0 1 0 0 0,0-1-1 0 0,1 0 1 0 0,0 0 0 0 0,0 0 0 0 0,0 0 0 0 0,0 0 0 0 0,0-1 0 0 0,1 0 0 0 0,0 1 0 0 0,0-1 0 0 0,0 0 0 0 0,0-1 0 0 0,0 1 0 0 0,0-1 0 0 0,1 0-1 0 0,-1 0 1 0 0,1 0 0 0 0,-1-1 0 0 0,1 1 0 0 0,0-1 0 0 0,0 0 0 0 0,0-1 0 0 0,-1 1 0 0 0,1-1 0 0 0,0 0 0 0 0,0 0 0 0 0,0-1 0 0 0,0 1-1 0 0,0-1 1 0 0,0 0 0 0 0,-1 0 0 0 0,1-1 0 0 0,0 1 0 0 0,-1-1 0 0 0,1 0 0 0 0,-1 0 0 0 0,0-1 0 0 0,0 1 0 0 0,0-1 0 0 0,0 0 0 0 0,0 0 0 0 0,0-1-92 0 0,4-5 111 0 0,-1 1 0 0 0,0-1 1 0 0,0-1-1 0 0,-1 1 1 0 0,-1-1-1 0 0,1 0 1 0 0,-2-1-1 0 0,1 1 0 0 0,-1-1 1 0 0,-1 0-1 0 0,0 0 1 0 0,-1 0-1 0 0,0 0 1 0 0,0 0-1 0 0,-1-1 0 0 0,-1 1 1 0 0,0-1-1 0 0,-1-7-111 0 0,1 16-132 0 0,0-1-1 0 0,0 1 0 0 0,0-1 1 0 0,-1 1-1 0 0,1 0 0 0 0,-1-1 1 0 0,0 1-1 0 0,0-1 0 0 0,0 1 1 0 0,-1 0-1 0 0,1 0 0 0 0,-1 0 1 0 0,1 0-1 0 0,-1 0 0 0 0,0 0 0 0 0,0 0 1 0 0,0 0-1 0 0,-1 1 0 0 0,1-1 1 0 0,-1 1-1 0 0,1 0 0 0 0,-1 0 1 0 0,0 0-1 0 0,0 0 0 0 0,0 0 1 0 0,0 0-1 0 0,0 1 0 0 0,0-1 1 0 0,0 1-1 0 0,-1 0 0 0 0,1 0 1 0 0,0 0-1 0 0,-1 1 0 0 0,1-1 1 0 0,-1 1 132 0 0,1 0-204 0 0,1 0 0 0 0,-1 0-1 0 0,0 0 1 0 0,0 0 0 0 0,1 0 0 0 0,-1 1 0 0 0,0-1 0 0 0,1 1 0 0 0,-1 0 0 0 0,0 0 0 0 0,1 0 0 0 0,-1 0 0 0 0,1 0 0 0 0,-1 1 0 0 0,1-1 0 0 0,0 1 0 0 0,0-1 0 0 0,0 1 0 0 0,0 0 0 0 0,0 0 0 0 0,0 0 0 0 0,0 0 0 0 0,0 0 0 0 0,1 1 0 0 0,-1-1-1 0 0,1 0 1 0 0,0 1 0 0 0,-1-1 0 0 0,1 1 0 0 0,0-1 0 0 0,1 1 0 0 0,-1 0 0 0 0,0-1 0 0 0,0 3 204 0 0,1-2-1 0 0,0 0-1 0 0,-1 0 0 0 0,1 0 1 0 0,0 0-1 0 0,1 0 1 0 0,-1 0-1 0 0,0 0 1 0 0,1-1-1 0 0,0 1 1 0 0,-1 0-1 0 0,1 0 1 0 0,0 0-1 0 0,1-1 0 0 0,-1 1 1 0 0,0 0-1 0 0,1-1 1 0 0,-1 0-1 0 0,1 1 1 0 0,0-1-1 0 0,0 0 1 0 0,0 0-1 0 0,0 1 0 0 0,0-2 1 0 0,0 1-1 0 0,1 0 1 0 0,-1 0-1 0 0,1-1 1 0 0,-1 1-1 0 0,1-1 1 0 0,0 0-1 0 0,-1 0 1 0 0,1 0-1 0 0,0 0 0 0 0,0 0 1 0 0,0-1-1 0 0,0 1 1 0 0,2-1 1 0 0,114 4 2296 0 0,-85-13-1747 0 0,0-2-1 0 0,-1-1 0 0 0,0-1 1 0 0,-1-2-1 0 0,0-1 0 0 0,-2-2 1 0 0,0-1-1 0 0,-1-1 0 0 0,-1-1 1 0 0,-1-2-1 0 0,0-1 0 0 0,-2-1 0 0 0,0-2-548 0 0,0 3 135 0 0,-2 0 0 0 0,-1-1 0 0 0,0-1 0 0 0,-2-1 0 0 0,-2-1-1 0 0,0-1 1 0 0,-2-1 0 0 0,-1 0 0 0 0,-1-1 0 0 0,5-17-135 0 0,-16 39 38 0 0,0-1 1 0 0,-1 0 0 0 0,0 1-1 0 0,0-1 1 0 0,-1 0 0 0 0,0 0-1 0 0,-1 0 1 0 0,0 0 0 0 0,0 0 0 0 0,-1 0-1 0 0,-1 0 1 0 0,-1-5-39 0 0,3 14 0 0 0,0 1-1 0 0,0-1 1 0 0,-1 1-1 0 0,1-1 1 0 0,0 1 0 0 0,-1-1-1 0 0,1 1 1 0 0,0-1 0 0 0,-1 1-1 0 0,1-1 1 0 0,-1 1 0 0 0,1 0-1 0 0,-1-1 1 0 0,1 1 0 0 0,-1 0-1 0 0,1-1 1 0 0,-1 1 0 0 0,1 0-1 0 0,-1 0 1 0 0,0-1-1 0 0,1 1 1 0 0,-1 0 0 0 0,1 0-1 0 0,-1 0 1 0 0,0 0 0 0 0,1 0-1 0 0,-1 0 1 0 0,0 0 0 0 0,1 0-1 0 0,-1 0 1 0 0,1 0 0 0 0,-1 0-1 0 0,0 0 1 0 0,1 0 0 0 0,-1 1-1 0 0,1-1 1 0 0,-1 0 0 0 0,1 0-1 0 0,-1 1 1 0 0,1-1-1 0 0,-1 0 1 0 0,1 1 0 0 0,-1-1-1 0 0,1 1 1 0 0,-1-1 0 0 0,1 0-1 0 0,-1 1 1 0 0,1-1 0 0 0,0 1-1 0 0,-1-1 1 0 0,1 1 0 0 0,0-1-1 0 0,-1 1 1 0 0,1 0 0 0 0,0-1-1 0 0,0 1 1 0 0,0-1 0 0 0,-22 37-380 0 0,21-35 405 0 0,-13 34-18 0 0,1 0-1 0 0,2 1 1 0 0,2 0 0 0 0,2 1-1 0 0,1 0 1 0 0,1 0 0 0 0,3 0-1 0 0,1 18-6 0 0,-3-2-18 0 0,3 1 0 0 0,1-1-1 0 0,4 1 1 0 0,1-1 0 0 0,3 0-1 0 0,3-1 1 0 0,1 1 0 0 0,20 49 18 0 0,-19-77-922 0 0,-13-25 383 0 0,-14-24-7634 0 0,8 12 2886 0 0,-1 0-534 0 0</inkml:trace>
  <inkml:trace contextRef="#ctx0" brushRef="#br0" timeOffset="969.55">1585 403 12899 0 0,'0'0'785'0'0,"0"0"-427"0"0,0 0-5 0 0,0 0 247 0 0,0 0 223 0 0,0 0 80 0 0,0 0-87 0 0,0 0-150 0 0,34 4-146 0 0,106 11-114 0 0,48-12 305 0 0,123-21-814 0 0,-182 7-3493 0 0,-86 7-2431 0 0,-11 1-4087 0 0</inkml:trace>
</inkml:ink>
</file>

<file path=ppt/ink/ink5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21.9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1939 593 0 0 0,'0'0'295'0'0,"0"0"636"0"0,0 0 37 0 0,0 0-71 0 0,-1-10-55 0 0,-2-30 11 0 0,3 38-542 0 0,0-1-1 0 0,0 1 1 0 0,-1 0-1 0 0,1 0 0 0 0,-1 0 1 0 0,0 0-1 0 0,1 0 1 0 0,-1 0-1 0 0,0 0 0 0 0,0 0 1 0 0,0 0-1 0 0,-1 0 1 0 0,1 0-1 0 0,0 1 0 0 0,-1-1 1 0 0,1 0-1 0 0,-1 1 1 0 0,0-1-1 0 0,1 1 0 0 0,-1 0 1 0 0,0-1-1 0 0,0 1 1 0 0,0 0-1 0 0,0 0 0 0 0,0 0 1 0 0,0 1-1 0 0,0-1 0 0 0,-1 0-310 0 0,-58-5 3818 0 0,54 6-3613 0 0,-30 3 236 0 0,0 2 0 0 0,0 2 1 0 0,0 1-1 0 0,1 2 0 0 0,0 1 0 0 0,1 2 1 0 0,1 1-1 0 0,-17 11-441 0 0,50-25 17 0 0,-85 52 345 0 0,64-38-296 0 0,1 1 1 0 0,1 1 0 0 0,1 1 0 0 0,0 1 0 0 0,1 0 0 0 0,1 1 0 0 0,0 3-67 0 0,-50 78 305 0 0,-94 216 583 0 0,146-284-821 0 0,1 1 0 0 0,2 1-1 0 0,1 0 1 0 0,2 1 0 0 0,1 0-1 0 0,2 0 1 0 0,2 1 0 0 0,1 0-1 0 0,1 32-66 0 0,5-38 48 0 0,1-1 0 0 0,1 1 0 0 0,1-1-1 0 0,2 0 1 0 0,1-1 0 0 0,1 0 0 0 0,1 0-1 0 0,4 2-47 0 0,5 20 117 0 0,86 123 314 0 0,-87-144-354 0 0,1 0 0 0 0,1-2 1 0 0,2 0-1 0 0,1-2 0 0 0,0 0 0 0 0,2-2 0 0 0,1 0 1 0 0,1-2-1 0 0,7 3-77 0 0,10-3 95 0 0,1-3 0 0 0,0-1-1 0 0,1-2 1 0 0,1-3 0 0 0,1-2 0 0 0,46 5-95 0 0,157 6 192 0 0,-47-13-70 0 0,-169-9-86 0 0,1-1 0 0 0,-1-2 0 0 0,0-2 0 0 0,0-1 1 0 0,0-1-1 0 0,-1-3 0 0 0,14-6-36 0 0,-37 13 18 0 0,7-3 24 0 0,-1 0-1 0 0,0-1 1 0 0,0-1-1 0 0,0-1 1 0 0,-1-1 0 0 0,0 0-1 0 0,-1-1 1 0 0,5-5-42 0 0,168-162 333 0 0,-162 151-295 0 0,-7 9 17 0 0,-1-1 0 0 0,0-1 0 0 0,-2 0 0 0 0,0-2 0 0 0,-1 0 0 0 0,-2 0 0 0 0,0-2 0 0 0,4-12-55 0 0,50-165 217 0 0,-47 26-25 0 0,-30 17-71 0 0,-20 26-61 0 0,-72-87 66 0 0,7 62-56 0 0,-35 21-78 0 0,108 115 4 0 0,-1 2 0 0 0,-1 0 0 0 0,-1 2 0 0 0,0 0 0 0 0,-2 2 0 0 0,-19-9 4 0 0,-56-25-42 0 0,51 29 28 0 0,-21-1-56 0 0,-20 15-53 0 0,-181 3-126 0 0,94 30-293 0 0,178-26 345 0 0,0 0-101 0 0,0 0-139 0 0,0 0-152 0 0,0-24-9738 0 0,0 19 3985 0 0,0 0-2775 0 0</inkml:trace>
  <inkml:trace contextRef="#ctx0" brushRef="#br0" timeOffset="1266.066">0 2592 0 0 0,'0'0'695'0'0,"0"0"201"0"0,0 0-21 0 0,0 0-44 0 0,30-7-7 0 0,93-22 3 0 0,-26 21 1739 0 0,437 16 5711 0 0,306-5-4919 0 0,-401-24-2336 0 0,175 20-202 0 0,-46-17-146 0 0,-258 29-441 0 0,-128 0 368 0 0,153-12-601 0 0,118-17-640 0 0,-443 18 183 0 0,1 0-525 0 0,-3 0-3344 0 0,-7 1-1685 0 0,-1 1 3629 0 0,-1-2 544 0 0,0 1-4025 0 0</inkml:trace>
  <inkml:trace contextRef="#ctx0" brushRef="#br0" timeOffset="1726.792">818 2559 0 0 0,'0'0'597'0'0,"0"0"969"0"0,0 0 153 0 0,0 0-204 0 0,0 0-199 0 0,0 0-107 0 0,0 0-45 0 0,0 0-5 0 0,0 0-58 0 0,-36 14-68 0 0,-114 45-128 0 0,2 4 1034 0 0,31-6-1034 0 0,71-37-806 0 0,1 2 0 0 0,1 2 0 0 0,1 1 0 0 0,1 2 0 0 0,2 3 0 0 0,-9 8-99 0 0,48-37-53 0 0,-1 0 0 0 0,1-1 1 0 0,-1 1-1 0 0,1 0 0 0 0,-1 0 0 0 0,1 0 0 0 0,0 0 0 0 0,0 0 0 0 0,-1 0 0 0 0,1 0 1 0 0,0 0-1 0 0,0 0 0 0 0,0 1 0 0 0,0-1 0 0 0,0 0 0 0 0,0 1 0 0 0,0-1 0 0 0,1 1 0 0 0,-1-1 1 0 0,0 1-1 0 0,1-1 0 0 0,-1 1 0 0 0,1-1 0 0 0,0 1 0 0 0,-1 0 0 0 0,1-1 0 0 0,0 1 1 0 0,0 0-1 0 0,0-1 0 0 0,0 1 0 0 0,0-1 0 0 0,1 1 0 0 0,-1 0 0 0 0,0-1 0 0 0,1 1 0 0 0,-1-1 1 0 0,1 1-1 0 0,0 0 0 0 0,-1-1 0 0 0,1 0 0 0 0,0 1 0 0 0,0-1 0 0 0,0 1 0 0 0,0-1 1 0 0,0 0-1 0 0,0 0 0 0 0,0 0 0 0 0,1 0 0 0 0,-1 1 53 0 0,17-1-924 0 0,-1 0 0 0 0,0 0 0 0 0,1-2 1 0 0,-1 0-1 0 0,0-1 0 0 0,0-1 0 0 0,0-1 0 0 0,0 0 0 0 0,0-1 0 0 0,3-2 924 0 0,27-6-3102 0 0,-9 2 1559 0 0,-8 3 1296 0 0</inkml:trace>
  <inkml:trace contextRef="#ctx0" brushRef="#br0" timeOffset="1977.006">1560 2618 0 0 0,'174'-45'47'0'0,"-146"37"88"0"0,138-20 3097 0 0,-160 36 1280 0 0,-23 11-1874 0 0,-68 31-607 0 0,-3-3 0 0 0,-1-4 0 0 0,-24 4-2031 0 0,-136 67 744 0 0,106-23-995 0 0,142-90 190 0 0,0-1 0 0 0,0 1 0 0 0,0-1 0 0 0,0 1-1 0 0,0-1 1 0 0,0 1 0 0 0,0 0 0 0 0,0 0 0 0 0,1-1-1 0 0,-1 1 1 0 0,0 0 0 0 0,0 0 0 0 0,1 0 0 0 0,-1 0-1 0 0,0 0 1 0 0,1 0 0 0 0,-1 0 0 0 0,1 0 0 0 0,-1 0-1 0 0,1 0 1 0 0,0 0 0 0 0,-1 0 0 0 0,1 1 0 0 0,0-1-1 0 0,0 0 1 0 0,0 0 0 0 0,0 0 0 0 0,0 0 0 0 0,0 0-1 0 0,0 1 1 0 0,0-1 0 0 0,0 0 0 0 0,1 0 0 0 0,-1 0-1 0 0,0 0 1 0 0,1 0 0 0 0,-1 0 0 0 0,1 0 0 0 0,-1 0-1 0 0,1 0 1 0 0,0 0 0 0 0,-1 0 0 0 0,1 0 0 0 0,0 0 0 0 0,0 0-1 0 0,-1 0 1 0 0,1 0 0 0 0,0-1 0 0 0,0 1 0 0 0,0 0-1 0 0,0-1 1 0 0,0 1 0 0 0,0-1 0 0 0,0 1 0 0 0,0-1-1 0 0,0 1 1 0 0,0-1 0 0 0,1 0 0 0 0,-1 0 0 0 0,0 1-1 0 0,0-1 1 0 0,1 0 61 0 0,16 1-1645 0 0,0 0 1 0 0,1-2-1 0 0,-1 0 0 0 0,0-1 1 0 0,0 0-1 0 0,-1-2 0 0 0,9-2 1645 0 0,-4-2-1843 0 0</inkml:trace>
  <inkml:trace contextRef="#ctx0" brushRef="#br0" timeOffset="2227.59">2948 2515 0 0 0,'0'0'1108'0'0,"0"0"833"0"0,0 0 364 0 0,0 0-153 0 0,0 0-540 0 0,0 0-428 0 0,0 0-262 0 0,0 0-134 0 0,-36 24-89 0 0,-117 77-70 0 0,-21-13 512 0 0,110-61-811 0 0,-404 190 993 0 0,462-214-1347 0 0,1-1-43 0 0,-1 0 1 0 0,1 0 0 0 0,0 1-1 0 0,0 0 1 0 0,0 0-1 0 0,0 0 1 0 0,0 0 0 0 0,1 1-1 0 0,-1 0 1 0 0,1 0-1 0 0,0 0 1 0 0,0 0 0 0 0,1 1-1 0 0,-1 0 1 0 0,1 0-1 0 0,0-1 1 0 0,0 2 0 0 0,1-1-1 0 0,0 0 1 0 0,-2 4 66 0 0,5-7-163 0 0,0-1-1 0 0,0 1 1 0 0,0 0 0 0 0,0-1 0 0 0,0 1 0 0 0,1-1-1 0 0,-1 1 1 0 0,0-1 0 0 0,1 1 0 0 0,-1-1 0 0 0,1 0-1 0 0,-1 0 1 0 0,1 0 0 0 0,0 0 0 0 0,-1 0-1 0 0,1 0 1 0 0,0 0 0 0 0,0-1 0 0 0,0 1 0 0 0,-1-1-1 0 0,1 1 1 0 0,0-1 0 0 0,0 0 0 0 0,0 1 0 0 0,0-1-1 0 0,0 0 1 0 0,0 0 0 0 0,0 0 0 0 0,0-1 0 0 0,0 1-1 0 0,0 0 1 0 0,0-1 163 0 0,5 1-704 0 0,59 0-6296 0 0,-42-3 5145 0 0</inkml:trace>
  <inkml:trace contextRef="#ctx0" brushRef="#br0" timeOffset="2405.984">3728 2574 3593 0 0,'0'0'712'0'0,"0"0"-181"0"0,0 0 170 0 0,0 0 329 0 0,0 0 335 0 0,0 0 161 0 0,0 0-172 0 0,0 0-274 0 0,0 0-269 0 0,-34 20-214 0 0,-113 62-145 0 0,2-15 172 0 0,27-13-289 0 0,14-7-248 0 0,1 4 0 0 0,-37 29-87 0 0,135-78-177 0 0,1 0 1 0 0,0 1 0 0 0,0-1 0 0 0,0 1-1 0 0,0 0 1 0 0,0 0 0 0 0,1 1 0 0 0,-1-1 0 0 0,1 1-1 0 0,0 0 1 0 0,0-1 0 0 0,0 1 0 0 0,1 1 0 0 0,-1-1-1 0 0,1 0 1 0 0,0 2 176 0 0,2-5-293 0 0,0 0-1 0 0,0 0 1 0 0,1 0-1 0 0,-1 1 0 0 0,0-1 1 0 0,1 0-1 0 0,-1 0 1 0 0,1 0-1 0 0,0-1 1 0 0,-1 1-1 0 0,1 0 0 0 0,0 0 1 0 0,-1 0-1 0 0,1 0 1 0 0,0-1-1 0 0,0 1 1 0 0,0 0-1 0 0,0-1 1 0 0,0 1-1 0 0,0 0 0 0 0,0-1 1 0 0,0 1-1 0 0,0-1 1 0 0,0 0-1 0 0,0 1 1 0 0,0-1-1 0 0,0 0 0 0 0,0 0 1 0 0,0 1-1 0 0,0-1 1 0 0,0 0-1 0 0,1 0 294 0 0,7 0-2671 0 0</inkml:trace>
  <inkml:trace contextRef="#ctx0" brushRef="#br0" timeOffset="2614.127">4697 2559 4417 0 0,'0'0'980'0'0,"0"0"-184"0"0,0 0-46 0 0,0 0 167 0 0,0 0 301 0 0,-36 19 197 0 0,-113 62-20 0 0,-156 65 2191 0 0,237-116-3385 0 0,16-8-316 0 0,2 1 0 0 0,0 3-1 0 0,2 2 1 0 0,-9 9 115 0 0,26-8-5054 0 0,22-21-2081 0 0</inkml:trace>
  <inkml:trace contextRef="#ctx0" brushRef="#br0" timeOffset="5457.972">3224 63 0 0 0,'0'0'171'0'0,"0"0"552"0"0,0 0 113 0 0,0 0-67 0 0,-7-9-29 0 0,-20-29 29 0 0,24 25 4488 0 0,16 10-3362 0 0,14 10-760 0 0,109 113 2233 0 0,-112-95-3068 0 0,2 0-164 0 0,-1 2-1 0 0,-1 1 1 0 0,-2 0-1 0 0,-1 2 1 0 0,-1 1-1 0 0,-1 0 1 0 0,-2 1-1 0 0,-1 1 1 0 0,-2 0-1 0 0,-1 2 0 0 0,-2-1 1 0 0,-1 1-1 0 0,-2 1 1 0 0,3 22-136 0 0,5 192 825 0 0,1-168-757 0 0,-5-71-18 0 0,-11-11 58 0 0,-1 0 41 0 0,0 0 79 0 0,0 0 66 0 0,0 0 19 0 0,0 0 4 0 0,-4-10-295 0 0,1 1-1 0 0,-1 0 0 0 0,-1 0 1 0 0,0 1-1 0 0,0-1 0 0 0,0 1 1 0 0,-1 0-1 0 0,-1 0 0 0 0,1 1 1 0 0,-1 0-1 0 0,0 0 0 0 0,-1 1 1 0 0,0 0-1 0 0,0 0 0 0 0,0 0 1 0 0,0 1-1 0 0,-1 0 0 0 0,0 1 1 0 0,-2-1-23 0 0,2 0-12 0 0,-225-113-1023 0 0,132 59 1323 0 0,101 58-293 0 0,1 0 1 0 0,0-1-1 0 0,0 1 0 0 0,0-1 1 0 0,0 1-1 0 0,0 0 0 0 0,0-1 0 0 0,0 1 1 0 0,0-1-1 0 0,1 1 0 0 0,-1 0 1 0 0,0-1-1 0 0,1 1 0 0 0,0 0 1 0 0,-1 0-1 0 0,1-1 0 0 0,-1 1 1 0 0,1 0-1 0 0,0 0 0 0 0,0 0 1 0 0,0 0-1 0 0,0 0 0 0 0,0 0 1 0 0,0 0-1 0 0,0 0 0 0 0,0 0 1 0 0,0 0-1 0 0,0 0 0 0 0,1 1 1 0 0,-1-1-1 0 0,0 0 0 0 0,0 1 1 0 0,1-1-1 0 0,-1 1 0 0 0,0 0 1 0 0,1-1-1 0 0,-1 1 0 0 0,1 0 0 0 0,-1 0 1 0 0,0 0-1 0 0,2 0 6 0 0,2-2 25 0 0,44-16-4 0 0,1 2 1 0 0,0 2-1 0 0,1 2 0 0 0,0 3 1 0 0,1 2-22 0 0,-43 5 1 0 0,88-13 20 0 0,0 3 1 0 0,56 3-22 0 0,-100 8-19 0 0,-32-1-1 0 0,1 2 0 0 0,0 0 0 0 0,-1 1 0 0 0,1 1 0 0 0,-1 1 0 0 0,0 1 0 0 0,0 1 0 0 0,2 2 20 0 0,-22-7 0 0 0,-1 0 0 0 0,1 0 1 0 0,0 0-1 0 0,-1 0 0 0 0,1 0 1 0 0,0 0-1 0 0,-1 0 0 0 0,1 0 0 0 0,-1 1 1 0 0,1-1-1 0 0,0 0 0 0 0,-1 0 0 0 0,1 1 1 0 0,-1-1-1 0 0,1 1 0 0 0,-1-1 1 0 0,1 0-1 0 0,-1 1 0 0 0,1-1 0 0 0,-1 1 1 0 0,1-1-1 0 0,-1 1 0 0 0,0-1 1 0 0,1 1-1 0 0,-1 0 0 0 0,0-1 0 0 0,1 1 1 0 0,-1-1-1 0 0,0 1 0 0 0,0 0 0 0 0,0-1 1 0 0,1 1-1 0 0,-1 0 0 0 0,0-1 1 0 0,0 1-1 0 0,0 0 0 0 0,0-1 0 0 0,0 1 1 0 0,0 0-1 0 0,0-1 0 0 0,0 1 1 0 0,-1 0-1 0 0,1-1 0 0 0,0 1 0 0 0,0-1 1 0 0,-1 1-1 0 0,1 0 0 0 0,0-1 0 0 0,0 1 1 0 0,-1-1-1 0 0,1 1 0 0 0,-1-1 1 0 0,1 1-1 0 0,-1-1 0 0 0,1 1 0 0 0,0-1 1 0 0,-1 1-1 0 0,0-1 0 0 0,1 0 0 0 0,-1 1 1 0 0,1-1-1 0 0,-1 0 0 0 0,0 1 0 0 0,-43 23 293 0 0,38-22-323 0 0,-337 153 443 0 0,237-75-673 0 0,56-10-3735 0 0,44-46-400 0 0,6-8-2798 0 0,0-11 2724 0 0</inkml:trace>
  <inkml:trace contextRef="#ctx0" brushRef="#br0" timeOffset="6573.4">4085 1024 128 0 0,'0'0'780'0'0,"0"0"-273"0"0,0 0 146 0 0,0 0 508 0 0,0 0 431 0 0,0 0 144 0 0,0 0-219 0 0,0 0-374 0 0,0 0-265 0 0,0 0-151 0 0,0 0-35 0 0,0 0 21 0 0,0 0-31 0 0,26-19-36 0 0,79-61-57 0 0,14-42 972 0 0,-100 102-1474 0 0,-2 0 1 0 0,0-2 0 0 0,-2 0 0 0 0,0-1 0 0 0,-2 0-1 0 0,9-19-87 0 0,-21 41-16 0 0,-1 0-1 0 0,1-1 0 0 0,0 1 0 0 0,0 0 1 0 0,0-1-1 0 0,-1 1 0 0 0,1-1 0 0 0,-1 1 1 0 0,1-1-1 0 0,-1 1 0 0 0,0-1 0 0 0,0 1 0 0 0,0-1 1 0 0,1 0-1 0 0,-1 1 0 0 0,0-1 0 0 0,-1 1 1 0 0,1-1-1 0 0,0 1 0 0 0,0-1 0 0 0,-1 1 1 0 0,1-1-1 0 0,-1 1 0 0 0,1-1 0 0 0,-1 1 0 0 0,0-1 1 0 0,0 1-1 0 0,1 0 0 0 0,-1-1 0 0 0,0 1 1 0 0,0 0-1 0 0,0 0 0 0 0,-1-1 17 0 0,-65 19-2527 0 0,55-10 2535 0 0,1-1-1 0 0,0 2 1 0 0,1 0-1 0 0,0 0 1 0 0,0 0-1 0 0,1 2 1 0 0,0-1-1 0 0,1 1 1 0 0,-1 0-1 0 0,2 1 1 0 0,0-1-1 0 0,-1 4-7 0 0,4-8 38 0 0,0 0 0 0 0,1 1-1 0 0,0-1 1 0 0,0 1 0 0 0,1-1-1 0 0,0 1 1 0 0,0 0 0 0 0,0 0-1 0 0,1 0 1 0 0,0 0-1 0 0,1 0 1 0 0,-1 0 0 0 0,1 0-1 0 0,0 0 1 0 0,1 0 0 0 0,0 0-1 0 0,0 0 1 0 0,1 0 0 0 0,0 0-1 0 0,0-1 1 0 0,0 1-1 0 0,1-1 1 0 0,0 1 0 0 0,0-1-1 0 0,1 0 1 0 0,-1 0 0 0 0,1 0-1 0 0,1 0 1 0 0,-1-1 0 0 0,1 0-1 0 0,0 0 1 0 0,2 2-38 0 0,2-1 125 0 0,1 0-1 0 0,-1 0 1 0 0,1-1 0 0 0,0 0 0 0 0,0 0 0 0 0,1-2-1 0 0,-1 1 1 0 0,1-1 0 0 0,0-1 0 0 0,0 0 0 0 0,0 0-1 0 0,0-1 1 0 0,0 0 0 0 0,0-1 0 0 0,1-1 0 0 0,-1 1 0 0 0,11-4-125 0 0,-6 0 139 0 0,0 0 0 0 0,-1-2 0 0 0,1 0 0 0 0,-1-1 1 0 0,0 0-1 0 0,-1-1 0 0 0,0-1 0 0 0,0-1 1 0 0,-1 1-1 0 0,11-11-139 0 0,-13 11 21 0 0,-1 0 0 0 0,1 0 0 0 0,-2-1-1 0 0,1 0 1 0 0,-2-1 0 0 0,1 0 0 0 0,-1 0 0 0 0,-1-1 0 0 0,0 0 0 0 0,-1 0 0 0 0,0-1 0 0 0,-1 0-1 0 0,0 0 1 0 0,-1 0 0 0 0,0 0 0 0 0,-1-1 0 0 0,-1 1 0 0 0,0-6-21 0 0,-2 17-45 0 0,0 1 1 0 0,0-1 0 0 0,0 1-1 0 0,-1-1 1 0 0,1 1-1 0 0,0-1 1 0 0,-1 1-1 0 0,0-1 1 0 0,1 1-1 0 0,-1 0 1 0 0,0-1-1 0 0,0 1 1 0 0,1 0-1 0 0,-1 0 1 0 0,0-1 0 0 0,0 1-1 0 0,-1 0 1 0 0,1 0-1 0 0,0 0 1 0 0,0 0-1 0 0,0 0 1 0 0,-1 1-1 0 0,1-1 1 0 0,0 0-1 0 0,-1 0 1 0 0,1 1-1 0 0,-1-1 1 0 0,1 1 0 0 0,0 0-1 0 0,-1-1 1 0 0,1 1-1 0 0,-1 0 1 0 0,1 0-1 0 0,-1 0 1 0 0,0 0-1 0 0,1 0 1 0 0,-1 0-1 0 0,1 0 1 0 0,-1 0-1 0 0,1 1 1 0 0,-1-1 0 0 0,1 1-1 0 0,0-1 1 0 0,-1 1-1 0 0,1-1 1 0 0,-1 1-1 0 0,1 0 1 0 0,0 0-1 0 0,0 0 1 0 0,-1-1-1 0 0,1 1 1 0 0,0 0-1 0 0,0 1 45 0 0,-7 5-48 0 0,0 1 0 0 0,0 0-1 0 0,1 1 1 0 0,1 0-1 0 0,-1 0 1 0 0,2 0-1 0 0,-1 1 1 0 0,1 0-1 0 0,1 0 1 0 0,-1 0-1 0 0,2 0 1 0 0,-1 1 0 0 0,2-1-1 0 0,-1 1 1 0 0,1 0-1 0 0,1 0 1 0 0,0 0-1 0 0,1 0 1 0 0,0 0-1 0 0,0 0 1 0 0,3 10 48 0 0,0-16 67 0 0,0 0 1 0 0,1 0 0 0 0,-1 0-1 0 0,1-1 1 0 0,1 1-1 0 0,-1-1 1 0 0,0 0 0 0 0,1 0-1 0 0,0-1 1 0 0,0 1-1 0 0,0-1 1 0 0,0 0-1 0 0,1 0 1 0 0,-1-1 0 0 0,1 1-1 0 0,0-1 1 0 0,0-1-1 0 0,-1 1 1 0 0,1-1 0 0 0,0 0-1 0 0,0 0 1 0 0,0-1-1 0 0,1 1 1 0 0,-1-2-1 0 0,0 1 1 0 0,0 0 0 0 0,0-1-1 0 0,0 0 1 0 0,1-1-68 0 0,3 2 150 0 0,6-4-11 0 0,0 0 1 0 0,0-1 0 0 0,0-1 0 0 0,0 0 0 0 0,-1-1 0 0 0,0-1 0 0 0,-1 0-1 0 0,0-1 1 0 0,0-1 0 0 0,-1 0 0 0 0,0 0 0 0 0,0-2 0 0 0,-2 1 0 0 0,1-2-1 0 0,9-13-139 0 0,-5 7 34 0 0,0-1-1 0 0,-1-1 0 0 0,-1 0 1 0 0,-1-1-1 0 0,0-1 0 0 0,-2 0 1 0 0,6-20-34 0 0,-11 13 33 0 0,-6 29-46 0 0,-12 2-527 0 0,-25 61-322 0 0,30-47 887 0 0,1 0-1 0 0,0 0 1 0 0,1 1-1 0 0,1 0 1 0 0,0-1 0 0 0,1 1-1 0 0,1 1 1 0 0,1-1-1 0 0,0 0 1 0 0,1 0-1 0 0,1 1 1 0 0,1 10-25 0 0,2-16-15 0 0,-1 0 1 0 0,1-1-1 0 0,0 0 1 0 0,1 0-1 0 0,1 0 0 0 0,-1 0 1 0 0,2-1-1 0 0,-1 0 1 0 0,1 0-1 0 0,0-1 0 0 0,1 0 1 0 0,0 0-1 0 0,0-1 1 0 0,1 0-1 0 0,0 0 0 0 0,0-1 1 0 0,3 2 14 0 0,76 25-671 0 0,-57-30-1968 0 0,-1-2-3609 0 0,-19-1-2262 0 0</inkml:trace>
  <inkml:trace contextRef="#ctx0" brushRef="#br0" timeOffset="8073.593">2117 1447 0 0 0,'0'0'236'0'0,"0"0"860"0"0,0 0 398 0 0,0 0 89 0 0,0 0-133 0 0,0 0-285 0 0,0 0-251 0 0,0 0-182 0 0,0 0-76 0 0,15 7 8806 0 0,-15-39-7626 0 0,-29 50-1454 0 0,30-18-419 0 0,-1 0-1 0 0,1 0 1 0 0,-1 1 0 0 0,1-1 0 0 0,-1 0-1 0 0,1 0 1 0 0,-1 1 0 0 0,1-1-1 0 0,-1 0 1 0 0,0 1 0 0 0,1-1 0 0 0,-1 1-1 0 0,1-1 1 0 0,-1 0 0 0 0,0 1 0 0 0,1-1-1 0 0,-1 1 1 0 0,0-1 0 0 0,0 1 0 0 0,1-1-1 0 0,-1 1 1 0 0,0-1 0 0 0,0 1 0 0 0,0-1-1 0 0,0 1 1 0 0,1-1 0 0 0,-1 1 0 0 0,0 0-1 0 0,0-1 1 0 0,0 1 0 0 0,0-1-1 0 0,0 1 1 0 0,0-1 0 0 0,-1 1 0 0 0,1-1-1 0 0,0 1 1 0 0,0-1 0 0 0,0 1 0 0 0,0 0-1 0 0,-1-1 1 0 0,1 1 0 0 0,0-1 0 0 0,0 0-1 0 0,-1 1 1 0 0,1-1 0 0 0,0 1 0 0 0,-1-1-1 0 0,1 1 1 0 0,-1-1 0 0 0,1 0 0 0 0,0 1-1 0 0,-1-1 1 0 0,1 0 0 0 0,-1 1-1 0 0,1-1 1 0 0,-1 0 0 0 0,1 0 0 0 0,-1 0-1 0 0,1 1 1 0 0,-1-1 0 0 0,0 0 0 0 0,1 0-1 0 0,-1 0 1 0 0,1 0 0 0 0,-1 0 0 0 0,0 0 37 0 0,22 1-6050 0 0,-15-1 825 0 0,-2 0-2047 0 0</inkml:trace>
  <inkml:trace contextRef="#ctx0" brushRef="#br0" timeOffset="11554.664">2112 2331 0 0 0,'13'-54'0'0'0,"-11"46"932"0"0,1-14 7069 0 0,-3 21-7540 0 0,0 1-10 0 0,0 0 6 0 0,0 0-13 0 0,0 0-20 0 0,-16 9 786 0 0,11-5-1083 0 0,1 0-1 0 0,0 1 1 0 0,0-1-1 0 0,0 1 1 0 0,0 0-1 0 0,1 0 1 0 0,0 0-1 0 0,0 0 1 0 0,1 1-1 0 0,-1 0 1 0 0,1-1-1 0 0,0 1 1 0 0,0 0-1 0 0,1 0 1 0 0,0 0-1 0 0,0 1-126 0 0,39-3 2382 0 0,-36-5-2284 0 0,1 1-1 0 0,0 0 0 0 0,0-1 1 0 0,-1 0-1 0 0,1 0 0 0 0,0 0 1 0 0,-1 0-1 0 0,1 0 0 0 0,-1 0 1 0 0,1-1-1 0 0,-1 1 1 0 0,1-1-1 0 0,-1 1 0 0 0,0-1 1 0 0,0 0-1 0 0,0 0 0 0 0,0 0 1 0 0,0 0-1 0 0,-1-1 0 0 0,1 1 1 0 0,-1 0-1 0 0,1-1 0 0 0,-1 1 1 0 0,0-1-1 0 0,0 1 0 0 0,0-1 1 0 0,0 0-1 0 0,0 0 1 0 0,0 1-1 0 0,-1-1 0 0 0,0-1-97 0 0,0 4 6 0 0,0-1 0 0 0,0 0 0 0 0,0 0 0 0 0,0 1 0 0 0,0-1 0 0 0,0 0 0 0 0,0 0 0 0 0,-1 1 0 0 0,1-1 0 0 0,0 0 0 0 0,-1 1 0 0 0,1-1 0 0 0,0 0 0 0 0,-1 1 0 0 0,1-1 0 0 0,-1 1 0 0 0,1-1 0 0 0,-1 0 0 0 0,1 1 0 0 0,-1-1 0 0 0,0 1 0 0 0,1-1 0 0 0,-1 1 0 0 0,1 0 0 0 0,-1-1 0 0 0,0 1 0 0 0,0 0 0 0 0,1-1 0 0 0,-1 1 0 0 0,0 0 0 0 0,1 0-1 0 0,-1 0 1 0 0,0 0 0 0 0,0-1 0 0 0,1 1 0 0 0,-1 0 0 0 0,0 0 0 0 0,0 1 0 0 0,0-1 0 0 0,1 0 0 0 0,-1 0 0 0 0,0 0 0 0 0,1 0 0 0 0,-1 1 0 0 0,0-1 0 0 0,0 0 0 0 0,1 1 0 0 0,-1-1 0 0 0,0 0 0 0 0,1 1 0 0 0,-1-1 0 0 0,1 1 0 0 0,-1-1 0 0 0,0 1-6 0 0,-39 22 243 0 0,6 14-169 0 0,34-37-55 0 0,21 2-145 0 0,21-4 560 0 0,-17-12-6554 0 0,-24 14-35 0 0,0 0-2341 0 0</inkml:trace>
  <inkml:trace contextRef="#ctx0" brushRef="#br0" timeOffset="12641.251">2541 1908 0 0 0,'-9'0'0'0'0,"7"0"0"0"0</inkml:trace>
  <inkml:trace contextRef="#ctx0" brushRef="#br0" timeOffset="14075.687">2528 1959 0 0 0,'0'0'898'0'0,"0"0"75"0"0,0 0 42 0 0,0 0-1 0 0,1-2-5 0 0,0 1-762 0 0,0 0 1 0 0,-1 1-1 0 0,1-1 0 0 0,-1 0 1 0 0,1 0-1 0 0,-1 0 0 0 0,0 1 0 0 0,1-1 1 0 0,-1 0-1 0 0,0 0 0 0 0,0 0 1 0 0,0 0-1 0 0,1 1 0 0 0,-1-1 1 0 0,0 0-1 0 0,0 0 0 0 0,0 0 1 0 0,0 0-1 0 0,0 0 0 0 0,-1 0 0 0 0,1 0 1 0 0,0 1-1 0 0,0-1 0 0 0,-1 0 1 0 0,1 0-1 0 0,0 0 0 0 0,-1 0 1 0 0,1 1-1 0 0,-1-1 0 0 0,1 0 0 0 0,-1 1 1 0 0,1-1-1 0 0,-1 0 0 0 0,1 1 1 0 0,-1-1-1 0 0,0 0 0 0 0,1 1 1 0 0,-1-1-1 0 0,0 1 0 0 0,0-1 1 0 0,1 1-1 0 0,-2-1-247 0 0,-10-1-15 0 0,-54 13 1710 0 0,57-8-1625 0 0,0 1 1 0 0,1 1 0 0 0,-1 0 0 0 0,1 0-1 0 0,0 0 1 0 0,0 1 0 0 0,1 0 0 0 0,0 1-1 0 0,0 0 1 0 0,0 0 0 0 0,1 0 0 0 0,0 1 0 0 0,0 0-1 0 0,1 0 1 0 0,0 0 0 0 0,0 1 0 0 0,-1 5-71 0 0,4-9 70 0 0,0 0 0 0 0,1-1 0 0 0,0 1 0 0 0,0 0 0 0 0,0 0 0 0 0,0 0 0 0 0,1 0 0 0 0,0 0 0 0 0,0 0 0 0 0,0 0 0 0 0,0 0 0 0 0,1 0 0 0 0,0 0 0 0 0,0-1 1 0 0,0 1-1 0 0,1 0 0 0 0,0 0 0 0 0,0-1 0 0 0,0 1 0 0 0,0-1 0 0 0,1 0 0 0 0,-1 1 0 0 0,1-1 0 0 0,0-1 0 0 0,1 1 0 0 0,0 1-70 0 0,2 0 141 0 0,1 0-1 0 0,0 0 0 0 0,0-1 1 0 0,0 0-1 0 0,0 0 1 0 0,1-1-1 0 0,-1 0 0 0 0,1 0 1 0 0,0 0-1 0 0,0-1 1 0 0,4 0-141 0 0,0 0 91 0 0,-1 0 1 0 0,0-1 0 0 0,0 0-1 0 0,1-1 1 0 0,-1 0 0 0 0,1-1-1 0 0,-1 0 1 0 0,0-1 0 0 0,0 0-1 0 0,0 0 1 0 0,0-2 0 0 0,3 0-92 0 0,-1-12-1749 0 0,-10 10-1884 0 0,-1 1-3755 0 0,-1 2-2487 0 0</inkml:trace>
  <inkml:trace contextRef="#ctx0" brushRef="#br0" timeOffset="15119.685">2493 1072 0 0 0,'0'0'380'0'0,"0"0"860"0"0,0 0 227 0 0,0 0-173 0 0,0 0-291 0 0,0 0-282 0 0,0 0-186 0 0,0 0-56 0 0,0 0 56 0 0,-4 10 73 0 0,-39 127 2902 0 0,28-72-2695 0 0,4-16-754 0 0,-1 0 0 0 0,-2-2 0 0 0,-3 0 0 0 0,-1 0 0 0 0,-20 32-61 0 0,13-50-2016 0 0,25-29 1163 0 0,0 0-272 0 0,15-17-4009 0 0,-7 9 3638 0 0,1-6-389 0 0,0 6 1502 0 0</inkml:trace>
  <inkml:trace contextRef="#ctx0" brushRef="#br0" timeOffset="15481.629">2489 1053 0 0 0,'0'0'435'0'0,"0"0"530"0"0,0 0 446 0 0,0 0 234 0 0,0 0-24 0 0,0 0-151 0 0,0 0-178 0 0,0 0-146 0 0,0 0-74 0 0,0 0-57 0 0,9 5-64 0 0,76 39 2483 0 0,-74-37-3292 0 0,0 1 1 0 0,-1 0-1 0 0,0 0 1 0 0,-1 1-1 0 0,0 1 1 0 0,0 0-1 0 0,-1 0 1 0 0,0 0-1 0 0,-1 1 1 0 0,0 0-1 0 0,-1 1 1 0 0,0-1-1 0 0,-1 1 1 0 0,0 0-1 0 0,-1 1 1 0 0,0-1-1 0 0,-1 1 1 0 0,0 0-1 0 0,0 13-142 0 0,25 66 128 0 0,-26-88-125 0 0,1 5-26 0 0,0 0 1 0 0,1 0 0 0 0,0 0 0 0 0,0-1-1 0 0,1 1 1 0 0,1-1 0 0 0,-1 0-1 0 0,1-1 1 0 0,0 1 0 0 0,1-1-1 0 0,2 2 23 0 0,19-4-2080 0 0,-19-6-2135 0 0,-4-2-4410 0 0,-4 3 4496 0 0</inkml:trace>
  <inkml:trace contextRef="#ctx0" brushRef="#br0" timeOffset="15781.864">2440 1352 0 0 0,'0'0'436'0'0,"0"0"298"0"0,0 0 367 0 0,0 0 434 0 0,0 0 330 0 0,0 0 32 0 0,0 0-246 0 0,0 0-306 0 0,0 0-241 0 0,0 0-185 0 0,0 0-134 0 0,0 0-62 0 0,20 3-66 0 0,68 12-66 0 0,20-20 703 0 0,-85-1-1158 0 0,130-28-569 0 0,-88 20-5491 0 0,-51 10-827 0 0</inkml:trace>
</inkml:ink>
</file>

<file path=ppt/ink/ink5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09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499 63 7314 0 0,'0'0'1205'0'0,"0"0"-379"0"0,0 0-401 0 0,0 0-51 0 0,0 0 175 0 0,0 0 320 0 0,0 0 298 0 0,0 0 83 0 0,0 0-166 0 0,0 0-296 0 0,0 0-324 0 0,1-7-261 0 0,3-17-121 0 0,-5 38 92 0 0,-70 375 1079 0 0,49-221-2462 0 0,3 120 1209 0 0,19-285-33 0 0,-4 42-3837 0 0,4-45 2008 0 0,7-4-2080 0 0,4-10 2202 0 0,-8 9 805 0 0,26-34-3197 0 0,-19 24 3828 0 0</inkml:trace>
  <inkml:trace contextRef="#ctx0" brushRef="#br0" timeOffset="3989.223">996 0 3697 0 0,'0'0'1337'0'0,"0"0"-668"0"0,0 0-407 0 0,0 0 34 0 0,0 0 250 0 0,0 0 177 0 0,0 0 33 0 0,0 0-136 0 0,0 0-169 0 0,0 0-97 0 0,0 0-60 0 0,-5 24-34 0 0,-33 163 445 0 0,-8 157 608 0 0,12-104-636 0 0,12-137 307 0 0,23-120 3382 0 0,-2-21-3036 0 0,0-17-1238 0 0,2 41-70 0 0,-1 0-1 0 0,0 0 1 0 0,-1 0 0 0 0,-1 0-1 0 0,0 0 1 0 0,-1 0-1 0 0,0 0 1 0 0,-1 1 0 0 0,-1-1-1 0 0,0 1 1 0 0,-1 0-1 0 0,0 1 1 0 0,-1-1 0 0 0,0 1-1 0 0,-1 0 1 0 0,0 1 0 0 0,-1 0-1 0 0,-1 0 1 0 0,0 1-1 0 0,0 0 1 0 0,0 1 0 0 0,-2 0-1 0 0,1 1 1 0 0,-1 0-1 0 0,-1 0-21 0 0,-12-3-149 0 0,-1 1 0 0 0,0 1 0 0 0,0 1 0 0 0,0 1 0 0 0,-1 2 0 0 0,0 0 1 0 0,0 2-1 0 0,-1 1 0 0 0,1 1 0 0 0,0 2 0 0 0,-1 0 0 0 0,1 2 0 0 0,0 1 0 0 0,0 1 0 0 0,1 1 0 0 0,-1 2 0 0 0,1 0 0 0 0,1 2 0 0 0,0 1 0 0 0,0 1 0 0 0,1 1 0 0 0,0 1 0 0 0,2 1 0 0 0,-2 1 149 0 0,22-15-124 0 0,-1 1 1 0 0,1-1-1 0 0,0 0 1 0 0,0 1 0 0 0,-1-1-1 0 0,1 1 1 0 0,0 0-1 0 0,0-1 1 0 0,1 1-1 0 0,-1 0 1 0 0,0 0-1 0 0,0 1 1 0 0,1-1-1 0 0,0 0 1 0 0,-1 0-1 0 0,1 1 1 0 0,0-1-1 0 0,0 1 1 0 0,0-1-1 0 0,0 1 1 0 0,1-1-1 0 0,-1 1 1 0 0,1 0-1 0 0,-1-1 1 0 0,1 1-1 0 0,0 0 1 0 0,0-1-1 0 0,0 1 1 0 0,1 0 0 0 0,-1-1-1 0 0,1 1 1 0 0,-1 0-1 0 0,1-1 1 0 0,0 1-1 0 0,0-1 1 0 0,0 1-1 0 0,0-1 1 0 0,0 0-1 0 0,2 3 124 0 0,75 17-8435 0 0,-58-22 4989 0 0</inkml:trace>
  <inkml:trace contextRef="#ctx0" brushRef="#br0" timeOffset="4912.494">1051 733 0 0 0,'0'0'1415'0'0,"0"0"112"0"0,0 0-151 0 0,0 0-141 0 0,0 0-125 0 0,0 0-65 0 0,0 0 6 0 0,0 0 25 0 0,31 1-3 0 0,98-1-74 0 0,-71-13 302 0 0,-49 7-974 0 0,-2 3-208 0 0,1-1 1 0 0,-1 0-1 0 0,1 0 0 0 0,-1 0 0 0 0,0-1 1 0 0,-1 0-1 0 0,1 0 0 0 0,-1-1 1 0 0,0 1-1 0 0,0-1 0 0 0,-1-1 1 0 0,0 1-1 0 0,0-1 0 0 0,0 0 1 0 0,-1 0-1 0 0,0-1 0 0 0,0 1 0 0 0,-1-1 1 0 0,0 1-1 0 0,0-1 0 0 0,-1 0 1 0 0,0-1-1 0 0,-1 1 0 0 0,0 0 1 0 0,0 0-1 0 0,0-1-119 0 0,-4 5-94 0 0,-1 1 0 0 0,1-1-1 0 0,-1 1 1 0 0,0 0 0 0 0,0 0 0 0 0,0 0 0 0 0,0 0-1 0 0,0 1 1 0 0,-1-1 0 0 0,1 1 0 0 0,-1 0 0 0 0,1 1-1 0 0,-1-1 1 0 0,0 1 0 0 0,0 0 0 0 0,0 0 0 0 0,0 0-1 0 0,0 1 1 0 0,0 0 0 0 0,0 0 0 0 0,0 0 0 0 0,1 0-1 0 0,-1 1 1 0 0,0 0 0 0 0,0 0 0 0 0,0 0 0 0 0,-1 1 94 0 0,-7 2-177 0 0,0 0 1 0 0,0 1-1 0 0,1 0 1 0 0,0 1-1 0 0,0 1 1 0 0,0 0-1 0 0,0 0 1 0 0,1 1 0 0 0,1 1-1 0 0,-1-1 1 0 0,1 2-1 0 0,1 0 1 0 0,0 0-1 0 0,0 0 1 0 0,1 1-1 0 0,-1 2 177 0 0,4-7-15 0 0,1 0-1 0 0,-1 0 0 0 0,1 1 0 0 0,0 0 1 0 0,1 0-1 0 0,0 0 0 0 0,0 0 0 0 0,0 0 0 0 0,1 1 1 0 0,0-1-1 0 0,0 1 0 0 0,1 0 0 0 0,0-1 1 0 0,0 1-1 0 0,1 0 0 0 0,0-1 0 0 0,1 9 16 0 0,2-12 91 0 0,0 1 0 0 0,1 0 0 0 0,-1-1 0 0 0,1 0-1 0 0,0 0 1 0 0,0 0 0 0 0,0 0 0 0 0,0-1 0 0 0,1 0-1 0 0,-1 0 1 0 0,1 0 0 0 0,0 0 0 0 0,0-1 0 0 0,0 1-1 0 0,0-1 1 0 0,1-1 0 0 0,-1 1 0 0 0,0-1-1 0 0,1 0 1 0 0,-1 0 0 0 0,1 0 0 0 0,-1-1 0 0 0,1 0-1 0 0,1 0-90 0 0,18 3 297 0 0,0-2 0 0 0,0 0-1 0 0,0-1 1 0 0,0-2 0 0 0,0-1-1 0 0,-1 0 1 0 0,1-2 0 0 0,-1-1-1 0 0,0-1 1 0 0,0-1 0 0 0,-1-1-1 0 0,0-1 1 0 0,-1-1 0 0 0,0-1-1 0 0,0-1 1 0 0,-1-1 0 0 0,-1 0-1 0 0,-1-2 1 0 0,0 0 0 0 0,3-5-297 0 0,-12 12 47 0 0,0 0 1 0 0,-1 0-1 0 0,0-1 1 0 0,0 0-1 0 0,-1-1 1 0 0,0 0-1 0 0,-1 0 1 0 0,-1 0-1 0 0,1-1 1 0 0,-2 0-1 0 0,0-1 1 0 0,0 1-1 0 0,-1-1 1 0 0,-1 0-1 0 0,0 0 1 0 0,1-8-48 0 0,-6 18-51 0 0,0-1-1 0 0,0 1 1 0 0,0-1 0 0 0,0 1-1 0 0,0 0 1 0 0,-1 0 0 0 0,1 0 0 0 0,-1 0-1 0 0,0 0 1 0 0,0 1 0 0 0,0-1 0 0 0,0 1-1 0 0,0 0 1 0 0,-1 0 0 0 0,1 0-1 0 0,-1 0 1 0 0,1 1 0 0 0,-1-1 0 0 0,0 1-1 0 0,0 0 1 0 0,1 0 0 0 0,-1 0-1 0 0,0 1 1 0 0,0-1 0 0 0,0 1 0 0 0,0 0-1 0 0,0 0 1 0 0,0 0 0 0 0,0 1-1 0 0,0-1 1 0 0,0 1 0 0 0,1 0 0 0 0,-2 0 51 0 0,1 0-49 0 0,-1 0 0 0 0,1-1 0 0 0,0 1 0 0 0,0 1 0 0 0,0-1 0 0 0,1 0 0 0 0,-1 1 0 0 0,0 0 0 0 0,0 0 0 0 0,1 0 0 0 0,-1 0 0 0 0,1 1 0 0 0,0 0 0 0 0,0-1 0 0 0,0 1 0 0 0,0 0 0 0 0,0 0 0 0 0,1 1 0 0 0,-1-1 0 0 0,1 0 0 0 0,0 1 0 0 0,0 0 0 0 0,0-1 0 0 0,0 1 0 0 0,1 0 0 0 0,-1 0 0 0 0,1 0 0 0 0,0 0 0 0 0,0 0 0 0 0,1 0 49 0 0,2-2-3 0 0,0 0 1 0 0,1 0-1 0 0,-1 0 1 0 0,1 0-1 0 0,-1-1 1 0 0,1 1-1 0 0,-1-1 1 0 0,1 0-1 0 0,0 0 1 0 0,0 0-1 0 0,0 0 1 0 0,0 0-1 0 0,0 0 1 0 0,0-1-1 0 0,0 0 1 0 0,0 1-1 0 0,0-1 1 0 0,3 0 2 0 0,-6 0 1 0 0,258 3 662 0 0,-254-4-630 0 0,-1 0 0 0 0,1 1 0 0 0,0 0 0 0 0,-1 0 0 0 0,1 0-1 0 0,0 0 1 0 0,-1 0 0 0 0,1 1 0 0 0,0 0 0 0 0,-1-1 0 0 0,1 1 0 0 0,-1 1 0 0 0,1-1 0 0 0,-1 0 0 0 0,0 1 0 0 0,0 0 0 0 0,1 0 0 0 0,-1 0 0 0 0,0 0 0 0 0,0 0 0 0 0,-1 1 0 0 0,1-1 0 0 0,-1 1 0 0 0,1-1 0 0 0,-1 1 0 0 0,0 0 0 0 0,0 0 0 0 0,0 0 0 0 0,0 1 0 0 0,0-1-1 0 0,-1 0 1 0 0,1 1 0 0 0,-1-1 0 0 0,0 1 0 0 0,0 2-33 0 0,0 7 80 0 0,-2-1 0 0 0,0 1 0 0 0,0-1 0 0 0,-1 1 0 0 0,-1-1-1 0 0,0 1 1 0 0,0-1 0 0 0,-1 0 0 0 0,-1 0 0 0 0,0-1 0 0 0,-3 4-80 0 0,-9 26-15 0 0,10 36-1692 0 0,27-72-5619 0 0,-15-6 2488 0 0,-1 1-640 0 0</inkml:trace>
  <inkml:trace contextRef="#ctx0" brushRef="#br0" timeOffset="5297.218">2218 733 0 0 0,'0'0'938'0'0,"0"0"160"0"0,0 0-25 0 0,0 0 291 0 0,0 0 327 0 0,0 0 191 0 0,0 0-23 0 0,0 0-202 0 0,0 0-192 0 0,0 0-148 0 0,0 0-102 0 0,0 0-50 0 0,0 0-99 0 0,29 4-156 0 0,91 9-158 0 0,-117-12-706 0 0,0 0-1 0 0,0 0 1 0 0,0-1-1 0 0,0 0 1 0 0,0 1-1 0 0,0-1 1 0 0,0 0-1 0 0,-1 0 1 0 0,1-1-1 0 0,0 1 0 0 0,0-1 1 0 0,0 1-1 0 0,0-1 1 0 0,0 0-1 0 0,-1 0 1 0 0,1 0-1 0 0,0 0 1 0 0,-1-1-1 0 0,1 1 1 0 0,-1-1-1 0 0,1 1 1 0 0,-1-1-1 0 0,0 0 1 0 0,1 0-1 0 0,-1 0 1 0 0,0-1-46 0 0,8-8 187 0 0,1 3-148 0 0,0 0 1 0 0,-1 0 0 0 0,-1-1-1 0 0,0 0 1 0 0,0-1 0 0 0,0 0 0 0 0,-2 0-1 0 0,1-1 1 0 0,-1 0 0 0 0,-1-1-1 0 0,0 1 1 0 0,0-1 0 0 0,-1 0-1 0 0,-1-1 1 0 0,0 1 0 0 0,0-3-40 0 0,-4 12-39 0 0,0 0 1 0 0,0 0 0 0 0,0 0 0 0 0,-1 0 0 0 0,1 0-1 0 0,-1 0 1 0 0,0 0 0 0 0,0 0 0 0 0,0 1 0 0 0,0-1-1 0 0,0 0 1 0 0,-1 0 0 0 0,1 1 0 0 0,-1-1 0 0 0,1 1-1 0 0,-1-1 1 0 0,0 1 0 0 0,0 0 0 0 0,0 0 0 0 0,-1 0 0 0 0,1 0-1 0 0,0 0 1 0 0,-1 0 0 0 0,1 1 0 0 0,-1-1 0 0 0,0 1-1 0 0,1 0 1 0 0,-1 0 0 0 0,0 0 0 0 0,0 0 0 0 0,0 0-1 0 0,0 0 1 0 0,0 1 0 0 0,0-1 0 0 0,0 1 0 0 0,0 0-1 0 0,-2 0 39 0 0,-6-1-101 0 0,0 1-1 0 0,0 0 0 0 0,0 1 0 0 0,-1 0 0 0 0,1 1 0 0 0,0 0 0 0 0,0 1 1 0 0,1 0-1 0 0,-9 4 102 0 0,3 0-7 0 0,0 2 1 0 0,1 0 0 0 0,1 1-1 0 0,0 0 1 0 0,0 1-1 0 0,1 0 1 0 0,0 2 0 0 0,1-1-1 0 0,0 1 1 0 0,1 1-1 0 0,1 0 1 0 0,0 1 0 0 0,1 0-1 0 0,0 0 1 0 0,1 1-1 0 0,1 0 1 0 0,1 0 0 0 0,0 1-1 0 0,1-1 1 0 0,-2 15 6 0 0,7-23 40 0 0,-1 1 1 0 0,1-1-1 0 0,1 1 1 0 0,0-1-1 0 0,0 0 1 0 0,0 1-1 0 0,1-1 1 0 0,1 0-1 0 0,-1 0 1 0 0,1 0-1 0 0,1 0 1 0 0,-1-1-1 0 0,1 1 1 0 0,0-1-1 0 0,1 0 1 0 0,0 0 0 0 0,0-1-1 0 0,1 1 1 0 0,-1-1-1 0 0,1 0 1 0 0,1-1-1 0 0,-1 1 1 0 0,1-1-1 0 0,0-1 1 0 0,0 1-41 0 0,12 7 122 0 0,0-1 1 0 0,0-1 0 0 0,1-1 0 0 0,0 0-1 0 0,1-2 1 0 0,0 0 0 0 0,0-2 0 0 0,0 0 0 0 0,5-1-123 0 0,3 1-10 0 0,0-2 0 0 0,0-2 0 0 0,0 0 0 0 0,0-2 0 0 0,1-1 0 0 0,-1-2 0 0 0,19-4 10 0 0,53-28-8388 0 0,-81 27-2775 0 0</inkml:trace>
</inkml:ink>
</file>

<file path=ppt/ink/ink5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20.8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98 332 4817 0 0,'0'0'2547'0'0,"0"0"-1136"0"0,0 0-656 0 0,0 0-214 0 0,0 0 29 0 0,0 0 179 0 0,0 0 128 0 0,0 0 44 0 0,0 0-38 0 0,0 0-109 0 0,0 0-138 0 0,6 14-151 0 0,84 208 1057 0 0,14 13-515 0 0,-77-216 844 0 0,-16-41-903 0 0,121-301-428 0 0,-122 298-956 0 0,-1 1-1 0 0,0-1 1 0 0,-2-1 0 0 0,-1 0 0 0 0,-2 0-1 0 0,0 0 1 0 0,-1-6 416 0 0,-10 21-4623 0 0,-3 10-1299 0 0,6 1 2990 0 0,-3 0-2591 0 0</inkml:trace>
  <inkml:trace contextRef="#ctx0" brushRef="#br0" timeOffset="319.371">1 78 4081 0 0,'0'0'1379'0'0,"0"0"-267"0"0,0 0 10 0 0,0 0 199 0 0,0 0 228 0 0,0 0 42 0 0,0 0-187 0 0,0 0-225 0 0,0 0-234 0 0,0 0-187 0 0,0 0-123 0 0,0 0-89 0 0,37-4-44 0 0,119-17-59 0 0,-1-5 222 0 0,-91 19-931 0 0,35-2-1299 0 0,-34 6-7130 0 0,-54 3-11 0 0</inkml:trace>
  <inkml:trace contextRef="#ctx0" brushRef="#br0" timeOffset="851.637">942 270 0 0 0,'0'0'847'0'0,"0"0"132"0"0,0 0-164 0 0,0 0-1 0 0,0 0 117 0 0,0 0 64 0 0,0 0-151 0 0,0 0-301 0 0,0 0-300 0 0,0 0-251 0 0,0 0-107 0 0,0 0-10 0 0,0 0 45 0 0,0 1 1291 0 0,4 4 11607 0 0,-2-4-14591 0 0,67 13 2904 0 0,-40-12-926 0 0,-1-3 0 0 0,0 0 1 0 0,0-1-1 0 0,0-2 1 0 0,0-1-1 0 0,14-5-205 0 0,14-4-243 0 0,-55 13-1891 0 0,0-2 2776 0 0,-2 3-6149 0 0,0-1-5891 0 0,1 1 8736 0 0</inkml:trace>
  <inkml:trace contextRef="#ctx0" brushRef="#br0" timeOffset="1105.981">798 528 3145 0 0,'0'0'1235'0'0,"0"0"14"0"0,0 0 297 0 0,0 0 212 0 0,0 0-26 0 0,0 0-220 0 0,35-3-270 0 0,109-10-217 0 0,118-23 1083 0 0,-217 30-2559 0 0,17-1-1364 0 0,-21 5-8550 0 0,-34 2 6444 0 0</inkml:trace>
  <inkml:trace contextRef="#ctx0" brushRef="#br0" timeOffset="1699.348">1610 277 0 0 0,'0'0'313'0'0,"0"0"213"0"0,0 0 250 0 0,0 0 140 0 0,0 0 14 0 0,0 0-105 0 0,0 0-139 0 0,0 0-85 0 0,0 0-22 0 0,0 0 29 0 0,1 32 36 0 0,5 99 15 0 0,-2 174 4536 0 0,-13-309-1667 0 0,5-17-3430 0 0,1-1 0 0 0,2 1 0 0 0,0 0 0 0 0,1 0-1 0 0,1-1 1 0 0,1 1 0 0 0,1 0 0 0 0,1 0 0 0 0,0 0 0 0 0,2 1-1 0 0,0-1 1 0 0,2 1 0 0 0,0 1 0 0 0,1 0 0 0 0,1 0-1 0 0,1 0 1 0 0,1 0-98 0 0,2-5-33 0 0,1 1-1 0 0,1 1 0 0 0,1 1 1 0 0,1 0-1 0 0,1 1 0 0 0,1 1 1 0 0,0 0-1 0 0,1 2 0 0 0,1 1 1 0 0,1 0-1 0 0,0 2 1 0 0,1 0-1 0 0,14-4 34 0 0,-27 13-7 0 0,0 0 0 0 0,0 1 0 0 0,1 1 1 0 0,-1 0-1 0 0,1 0 0 0 0,-1 1 0 0 0,1 1 1 0 0,0 0-1 0 0,0 0 0 0 0,0 1 0 0 0,10 2 7 0 0,-20-1-1 0 0,0 1-1 0 0,0 0 1 0 0,0 0-1 0 0,-1 0 1 0 0,1 0 0 0 0,-1 1-1 0 0,1-1 1 0 0,-1 0-1 0 0,0 1 1 0 0,0-1 0 0 0,0 1-1 0 0,0-1 1 0 0,-1 1-1 0 0,1-1 1 0 0,0 1-1 0 0,-1-1 1 0 0,0 1 0 0 0,0 0-1 0 0,0-1 1 0 0,0 1-1 0 0,0-1 1 0 0,0 1 0 0 0,-1 0-1 0 0,1-1 1 0 0,-1 1-1 0 0,1-1 1 0 0,-1 1-1 0 0,0-1 1 0 0,0 1 0 0 0,-1-1-1 0 0,1 0 2 0 0,-8 15-16 0 0,-1-1 0 0 0,0-1 0 0 0,-1 0 0 0 0,-1 0 0 0 0,0-1 0 0 0,-1-1 0 0 0,-1 0 0 0 0,-13 9 16 0 0,48-15-13307 0 0,-13-10 8849 0 0</inkml:trace>
  <inkml:trace contextRef="#ctx0" brushRef="#br0" timeOffset="3235.416">2063 697 0 0 0,'0'0'559'0'0,"0"0"554"0"0,0 0 197 0 0,0 0 18 0 0,6 2 51 0 0,-1-1-920 0 0,0 1 0 0 0,1-1 0 0 0,-1 0 0 0 0,1 0-1 0 0,0-1 1 0 0,-1 0 0 0 0,1 0 0 0 0,-1 0 0 0 0,1-1 0 0 0,0 0 0 0 0,-1 0-1 0 0,1 0 1 0 0,-1-1 0 0 0,0 1 0 0 0,1-1 0 0 0,-1-1-459 0 0,127-77 3813 0 0,37-79-2432 0 0,-154 146-1408 0 0,-1 0 1 0 0,-1-1-1 0 0,0-1 0 0 0,-1 0 0 0 0,-1-1 1 0 0,0 0-1 0 0,-1 0 0 0 0,-1-1 0 0 0,0-1 1 0 0,-1 0-1 0 0,-2 0 0 0 0,1 0 0 0 0,-2-1 1 0 0,0 0-1 0 0,-2 0 0 0 0,0 0 0 0 0,0-15 27 0 0,-4 33-53 0 0,0 0 0 0 0,0 0 0 0 0,0 1 0 0 0,-1-1 0 0 0,1 0 0 0 0,0 0 0 0 0,-1 1 0 0 0,1-1 0 0 0,0 0 0 0 0,-1 1 0 0 0,1-1 0 0 0,-1 1 0 0 0,1 0 0 0 0,-1 0-1 0 0,1-1 1 0 0,-1 1 0 0 0,1 0 0 0 0,-1 0 0 0 0,1 0 0 0 0,-1 1 0 0 0,1-1 0 0 0,-1 0 0 0 0,1 0 0 0 0,0 1 0 0 0,-1-1 0 0 0,1 1 0 0 0,-1 0 0 0 0,1-1 0 0 0,0 1 0 0 0,-1 0-1 0 0,1 0 1 0 0,0-1 0 0 0,0 1 0 0 0,0 0 0 0 0,0 0 0 0 0,0 0 0 0 0,0 1 0 0 0,-1 0 53 0 0,-13 9-58 0 0,0 1-1 0 0,1 1 1 0 0,0 1-1 0 0,1 0 1 0 0,1 1-1 0 0,0 0 1 0 0,1 0-1 0 0,1 1 1 0 0,0 1-1 0 0,2 0 1 0 0,-1 0-1 0 0,2 1 1 0 0,-1 4 58 0 0,6-17 46 0 0,0 0 0 0 0,0 1 0 0 0,0-1 0 0 0,1 0 0 0 0,0 1 0 0 0,0-1 0 0 0,1 1 0 0 0,-1-1 0 0 0,1 1 0 0 0,0-1 0 0 0,1 1 0 0 0,-1-1 0 0 0,1 1 0 0 0,0-1 0 0 0,1 0 0 0 0,-1 1 0 0 0,1-1 0 0 0,0 0 0 0 0,0 0 0 0 0,1 0 0 0 0,-1 0 0 0 0,1-1 0 0 0,0 1 0 0 0,0 0 0 0 0,1-1 0 0 0,0 0 0 0 0,-1 0 0 0 0,1 0 0 0 0,0-1 0 0 0,1 1 0 0 0,-1-1 0 0 0,1 0 0 0 0,4 2-46 0 0,10 2 222 0 0,0-1 0 0 0,1-1 0 0 0,0-1 0 0 0,0-1 0 0 0,0 0 0 0 0,0-2 1 0 0,0 0-1 0 0,0-2 0 0 0,0 0 0 0 0,1-1 0 0 0,-1-1 0 0 0,-1-1 1 0 0,1 0-1 0 0,-1-2 0 0 0,1 0 0 0 0,-1-1 0 0 0,-1-1 0 0 0,0-1 0 0 0,15-9-222 0 0,-21 13 4 0 0,0-1-1 0 0,0 0 1 0 0,-1 0-1 0 0,0-1 1 0 0,0-1-1 0 0,0 0 1 0 0,-1 0-1 0 0,0-1 1 0 0,-1-1-1 0 0,0 1 1 0 0,0-2-1 0 0,-1 1 1 0 0,0-1-1 0 0,-1 0 1 0 0,-1-1-1 0 0,1 1 1 0 0,-2-1-1 0 0,0-1 1 0 0,0 1-1 0 0,-1-1 1 0 0,0 0-1 0 0,-2 1 1 0 0,1-2-1 0 0,-1-4-3 0 0,-3 17-60 0 0,1-1 0 0 0,-1 0 0 0 0,0 1 0 0 0,0-1 0 0 0,0 1 0 0 0,0-1 0 0 0,0 1 0 0 0,0-1 0 0 0,-1 1 0 0 0,1-1 0 0 0,0 1 0 0 0,-1 0 0 0 0,1 0-1 0 0,-1 0 1 0 0,1 0 0 0 0,-1 0 0 0 0,0 0 0 0 0,1 0 0 0 0,-1 1 0 0 0,0-1 0 0 0,1 1 0 0 0,-1-1 0 0 0,0 1 0 0 0,0-1 0 0 0,0 1 0 0 0,0 0 0 0 0,1 0-1 0 0,-1 0 1 0 0,0 0 0 0 0,0 0 0 0 0,0 1 0 0 0,0-1 0 0 0,1 0 0 0 0,-1 1 0 0 0,0-1 0 0 0,0 1 0 0 0,1 0 0 0 0,-1 0 0 0 0,0-1 0 0 0,1 1 0 0 0,-1 0-1 0 0,1 0 1 0 0,-1 1 0 0 0,1-1 0 0 0,-1 0 0 0 0,0 1 60 0 0,-4 3-31 0 0,-1 0 1 0 0,1 0-1 0 0,0 0 0 0 0,1 1 1 0 0,-1 0-1 0 0,1 0 0 0 0,0 0 0 0 0,1 0 1 0 0,-1 1-1 0 0,1 0 0 0 0,0 0 0 0 0,1 0 1 0 0,0 1-1 0 0,0-1 0 0 0,1 1 0 0 0,0-1 1 0 0,0 1-1 0 0,0 0 0 0 0,1 0 1 0 0,1 0-1 0 0,-1 0 0 0 0,1 0 0 0 0,0 1 31 0 0,4-4 53 0 0,-1 0 0 0 0,1 0 0 0 0,0 0-1 0 0,0-1 1 0 0,0 1 0 0 0,1-1 0 0 0,-1 0-1 0 0,1 0 1 0 0,0 0 0 0 0,0-1 0 0 0,0 0-1 0 0,1 0 1 0 0,-1 0 0 0 0,1-1 0 0 0,0 0-1 0 0,0 0 1 0 0,0 0 0 0 0,0-1 0 0 0,0 1-1 0 0,0-1 1 0 0,0-1 0 0 0,0 1 0 0 0,0-1-1 0 0,0-1 1 0 0,1 1 0 0 0,-1-1 0 0 0,3 0-53 0 0,11 0 137 0 0,-1-1 1 0 0,0 0 0 0 0,0-1 0 0 0,0-1-1 0 0,0-1 1 0 0,-1 0 0 0 0,1-2 0 0 0,-2 0-1 0 0,1-1 1 0 0,-1-1 0 0 0,0 0-1 0 0,0-1 1 0 0,-2-1 0 0 0,1-1 0 0 0,-1 0-1 0 0,-1-1 1 0 0,0-1 0 0 0,2-3-138 0 0,-2 4-123 0 0,-1-1 1 0 0,0 0 0 0 0,-1-1-1 0 0,-1 0 1 0 0,0 0-1 0 0,-1-1 1 0 0,-1-1 0 0 0,-1 0-1 0 0,0 0 1 0 0,-1 0-1 0 0,-1-1 1 0 0,0 0 0 0 0,-2-1-1 0 0,3-16 123 0 0,-7 34-17 0 0,0-1 0 0 0,0 1 0 0 0,0 0-1 0 0,0-1 1 0 0,0 1 0 0 0,0 0 0 0 0,0-1 0 0 0,-1 1-1 0 0,1 0 1 0 0,0-1 0 0 0,-1 1 0 0 0,1 0 0 0 0,-1 0 0 0 0,1 0-1 0 0,-1-1 1 0 0,0 1 0 0 0,0 0 0 0 0,1 0 0 0 0,-1 0-1 0 0,0 0 1 0 0,0 0 0 0 0,0 0 0 0 0,0 0 0 0 0,0 1-1 0 0,0-1 1 0 0,-1 0 0 0 0,1 0 0 0 0,0 1 0 0 0,0-1 0 0 0,0 1-1 0 0,-1-1 1 0 0,1 1 0 0 0,0-1 0 0 0,-1 1 0 0 0,1 0-1 0 0,0 0 1 0 0,-1 0 0 0 0,1 0 0 0 0,0 0 0 0 0,-1 0-1 0 0,1 0 1 0 0,0 0 0 0 0,-1 0 0 0 0,1 1 0 0 0,-1-1 17 0 0,-58 26-488 0 0,48-16 519 0 0,1 0 0 0 0,0 1 1 0 0,1 0-1 0 0,0 1 1 0 0,1 0-1 0 0,0 0 0 0 0,1 1 1 0 0,0 0-1 0 0,1 1 1 0 0,1 0-1 0 0,0 0 0 0 0,1 0 1 0 0,0 0-1 0 0,1 1 1 0 0,1 0-1 0 0,0 0 0 0 0,1 0 1 0 0,1 0-1 0 0,0 1 1 0 0,1-1-1 0 0,1 0 0 0 0,0 2-31 0 0,4-3 48 0 0,0-1 0 0 0,1 0 0 0 0,0 0-1 0 0,1 0 1 0 0,1-1 0 0 0,0 0-1 0 0,0-1 1 0 0,1 1 0 0 0,1-2 0 0 0,0 1-1 0 0,0-2 1 0 0,1 1 0 0 0,0-1 0 0 0,1-1-1 0 0,0 0 1 0 0,0-1 0 0 0,1 0 0 0 0,0-1-1 0 0,5 2-47 0 0,59 10-1513 0 0,-43-18-6730 0 0,-30 0 6710 0 0,4 0-7050 0 0</inkml:trace>
</inkml:ink>
</file>

<file path=ppt/ink/ink5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27.8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1028 1381 0 0 0,'0'0'408'0'0,"0"0"640"0"0,3 0 317 0 0,-3 0-1177 0 0,-1 0 1 0 0,1 1-1 0 0,0-1 1 0 0,0 0-1 0 0,0 0 1 0 0,0 1-1 0 0,0-1 1 0 0,0 0-1 0 0,0 1 1 0 0,0-1-1 0 0,0 0 1 0 0,0 0-1 0 0,0 1 1 0 0,0-1-1 0 0,0 0 1 0 0,0 1-1 0 0,0-1 1 0 0,1 0-1 0 0,-1 0 1 0 0,0 1-1 0 0,0-1 1 0 0,0 0-1 0 0,0 0 1 0 0,0 1-1 0 0,1-1 1 0 0,-1 0-1 0 0,0 0 1 0 0,0 1-1 0 0,1-1 1 0 0,-1 0-1 0 0,0 0 1 0 0,0 0-1 0 0,1 0 1 0 0,-1 1-1 0 0,0-1 1 0 0,0 0-1 0 0,1 0 1 0 0,-1 0-1 0 0,0 0 1 0 0,1 0-189 0 0,-24 9 4604 0 0,9-5-4877 0 0,-56 7 838 0 0,-1-2 0 0 0,0-4 0 0 0,-19-3-565 0 0,38 0 153 0 0,-207-2-131 0 0,189-8-1510 0 0,64 3-1020 0 0,11-4-8096 0 0,-1 5 8642 0 0</inkml:trace>
  <inkml:trace contextRef="#ctx0" brushRef="#br0" timeOffset="660.569">1793 313 0 0 0,'-19'1'2271'0'0,"-122"21"2386"0"0,13-3-3394 0 0,-2-5-1 0 0,0-5 1 0 0,0-7 0 0 0,-20-6-1263 0 0,110 2 437 0 0,0-3 0 0 0,0-1 0 0 0,0-1 0 0 0,-37-14-437 0 0,66 17 417 0 0,9 3-571 0 0,1 0 1 0 0,-1 0 0 0 0,1 0 0 0 0,-1 1 0 0 0,0-1 0 0 0,1 1-1 0 0,-1-1 1 0 0,0 1 0 0 0,1-1 0 0 0,-1 1 0 0 0,0 0-1 0 0,0 0 1 0 0,1 0 0 0 0,-1 0 0 0 0,0 0 0 0 0,1 0-1 0 0,-1 1 1 0 0,0-1 0 0 0,0 0 0 0 0,1 1 0 0 0,-1 0 0 0 0,1-1-1 0 0,-1 1 1 0 0,0 0 0 0 0,1 0 0 0 0,-1 0 153 0 0,-61 36-9873 0 0,58-33 9585 0 0</inkml:trace>
  <inkml:trace contextRef="#ctx0" brushRef="#br0" timeOffset="1240.735">820 52 0 0 0,'0'0'195'0'0,"0"0"121"0"0,0 0 269 0 0,0 0 359 0 0,0 0 310 0 0,0 0 145 0 0,0 0 9 0 0,0 0-145 0 0,0 0-203 0 0,0 0-169 0 0,2 31-153 0 0,11 103-62 0 0,15 285 2337 0 0,-27-174-2833 0 0,-18 93-180 0 0,8-213-102 0 0,3 1 19 0 0,-7 0 0 0 0,-4-1 0 0 0,-23 75 83 0 0,23-146-27 0 0,-12 76-1312 0 0,48-133-923 0 0,43-62-7232 0 0,-52 53 9045 0 0</inkml:trace>
  <inkml:trace contextRef="#ctx0" brushRef="#br0" timeOffset="1491.246">930 1178 3249 0 0,'0'0'1397'0'0,"0"0"-734"0"0,0 0-117 0 0,0 0 140 0 0,-29 35 228 0 0,-95 109 151 0 0,-16 24 1336 0 0,93-111-2193 0 0,25-32-579 0 0,1 1-1 0 0,1 1 0 0 0,1 1 1 0 0,1 1-1 0 0,2 0 0 0 0,-11 28 372 0 0,19-20-6696 0 0,7-32 4493 0 0</inkml:trace>
  <inkml:trace contextRef="#ctx0" brushRef="#br0" timeOffset="1816.535">1059 0 0 0 0,'0'0'1150'0'0,"0"0"65"0"0,0 0 107 0 0,0 0 252 0 0,0 0 287 0 0,0 0 148 0 0,0 0-147 0 0,0 0-324 0 0,0 0-367 0 0,0 0-306 0 0,-29 31-185 0 0,-90 99-118 0 0,42-38 329 0 0,-180 226-441 0 0,227-283-1134 0 0,-2 6-1517 0 0,14-12-2861 0 0,15-20 725 0 0,3-2-529 0 0</inkml:trace>
  <inkml:trace contextRef="#ctx0" brushRef="#br0" timeOffset="2515.65">21 847 0 0 0,'0'0'331'0'0,"0"0"242"0"0,0 0 533 0 0,0 0 487 0 0,0 0 303 0 0,0 0-45 0 0,0 0-232 0 0,0 0-259 0 0,0 0-267 0 0,0 0-186 0 0,0 0-147 0 0,2 29-102 0 0,6 90-65 0 0,-6 93 1628 0 0,-18-146-723 0 0,8-69 1951 0 0,0-34-2843 0 0,8 16-555 0 0,1 0 0 0 0,1 0 1 0 0,2 0-1 0 0,0 0 0 0 0,1 0 0 0 0,0 1 0 0 0,2-1 0 0 0,1 1 0 0 0,0 1 1 0 0,1 0-1 0 0,2 0 0 0 0,0 1 0 0 0,0 0 0 0 0,8-7-51 0 0,-12 14-1 0 0,0 0-1 0 0,1 1 0 0 0,1 0 1 0 0,0 0-1 0 0,0 1 0 0 0,1 0 1 0 0,0 1-1 0 0,0 0 0 0 0,1 1 1 0 0,0 0-1 0 0,0 0 1 0 0,1 1-1 0 0,6-2 2 0 0,-16 10-12 0 0,1-1 0 0 0,-1 1 0 0 0,1 0 0 0 0,-1 0-1 0 0,0 0 1 0 0,0 0 0 0 0,0 1 0 0 0,0-1 0 0 0,-1 0 0 0 0,1 1 0 0 0,0 0 0 0 0,-1-1 0 0 0,0 1 0 0 0,0 0 0 0 0,0-1 0 0 0,0 1-1 0 0,0 0 1 0 0,0 0 0 0 0,-1 0 0 0 0,1 0 0 0 0,-1 0 0 0 0,0 0 0 0 0,0 0 0 0 0,0 0 0 0 0,0 0 0 0 0,-1 0 0 0 0,1 0 0 0 0,-1 0-1 0 0,0 0 1 0 0,0 2 12 0 0,0 3-61 0 0,-2 36-214 0 0,0-22-2464 0 0,2 1-7370 0 0,1-16 847 0 0</inkml:trace>
</inkml:ink>
</file>

<file path=ppt/ink/ink5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3225 0 0,'0'0'955'0'0,"0"0"-199"0"0,0 0 59 0 0,0 0 258 0 0,0 0 162 0 0,0 0-89 0 0,0 0-308 0 0,0 0-261 0 0,0 0-85 0 0,0 0 101 0 0,0 0 155 0 0,0 0 69 0 0,0 0-29 0 0,31 0-91 0 0,103 1-86 0 0,209 13 2391 0 0,369-40-511 0 0,101-33-2064 0 0,439-36-1413 0 0,-1038 84-1788 0 0,-168 11-2535 0 0,0-1-4569 0 0,-45 1 7539 0 0</inkml:trace>
</inkml:ink>
</file>

<file path=ppt/ink/ink5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6329 0 0,'0'0'3105'0'0,"0"0"-2106"0"0,0 0-972 0 0,0 0-14 0 0,0 0 386 0 0,0 0 484 0 0,0 0 251 0 0,0 0 13 0 0,0 0-133 0 0,0 0-213 0 0,0 0-146 0 0,32-5-72 0 0,106-16-51 0 0,247-2 2366 0 0,1504-57-2098 0 0,-1494 65-3720 0 0,-264 8-1454 0 0,-2-1-4421 0 0,-82 5 3565 0 0</inkml:trace>
</inkml:ink>
</file>

<file path=ppt/ink/ink5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2.6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21 100 6905 0 0,'0'0'1190'0'0,"0"0"-208"0"0,0 0-24 0 0,0 0 245 0 0,0 0 280 0 0,0 0 116 0 0,0 0-138 0 0,0 0-306 0 0,0 0-353 0 0,0 0-323 0 0,0 0-224 0 0,-4-5-160 0 0,1 1-85 0 0,-7-8-18 0 0,6 37 68 0 0,4 31 76 0 0,3 0-1 0 0,2 0 0 0 0,2 0 1 0 0,3-1-1 0 0,2 0 0 0 0,16 44-135 0 0,-25-89 25 0 0,0 1-1 0 0,1-1 0 0 0,0 0 1 0 0,1 1-1 0 0,0-2 0 0 0,0 1 0 0 0,1-1 1 0 0,0 0-1 0 0,1 0 0 0 0,0 0 0 0 0,0-1 1 0 0,1 0-1 0 0,0-1 0 0 0,0 1 0 0 0,1-2 1 0 0,0 1-1 0 0,0-1 0 0 0,0 0 0 0 0,1-1 1 0 0,0 0-1 0 0,0-1 0 0 0,1 0 0 0 0,-1-1 1 0 0,1 0-1 0 0,-1 0 0 0 0,5-1-24 0 0,-8-2 69 0 0,0 0-1 0 0,-1-1 1 0 0,1 0-1 0 0,0-1 0 0 0,-1 1 1 0 0,1-1-1 0 0,-1-1 1 0 0,1 1-1 0 0,-1-1 0 0 0,0 0 1 0 0,0 0-1 0 0,0-1 1 0 0,0 0-1 0 0,-1 0 0 0 0,0 0 1 0 0,0-1-1 0 0,0 0 1 0 0,0 0-1 0 0,-1 0 1 0 0,1-1-69 0 0,21-26 155 0 0,-1-1 1 0 0,-2-1 0 0 0,-2-1 0 0 0,-1-1 0 0 0,-1 0 0 0 0,8-28-156 0 0,-23 55 14 0 0,15-28-261 0 0,-3 74-695 0 0,-13-24 951 0 0,1 0 1 0 0,1 0 0 0 0,0-1-1 0 0,0 0 1 0 0,1 0 0 0 0,0 0-1 0 0,1-1 1 0 0,1 1 0 0 0,0-2-1 0 0,0 1 1 0 0,1-1 0 0 0,1-1-1 0 0,-1 0 1 0 0,1 0 0 0 0,1-1-1 0 0,0 0 1 0 0,0 0 0 0 0,0-1-1 0 0,1-1 1 0 0,0 0 0 0 0,0-1-1 0 0,1 0 1 0 0,-1-1 0 0 0,9 2-10 0 0,-11-6 89 0 0,-1-1 0 0 0,1 0 1 0 0,0 0-1 0 0,-1-1 1 0 0,1 0-1 0 0,-1-1 1 0 0,0 0-1 0 0,1 0 1 0 0,-1-1-1 0 0,-1 0 1 0 0,1 0-1 0 0,-1-1 0 0 0,1-1 1 0 0,-1 1-1 0 0,-1-1 1 0 0,1-1-1 0 0,-1 1 1 0 0,0-1-1 0 0,-1 0 1 0 0,1-1-1 0 0,-2 0 0 0 0,1 0 1 0 0,-1 0-1 0 0,0 0 1 0 0,0-1-1 0 0,-1 0 1 0 0,-1 0-1 0 0,2-6-89 0 0,10-16 263 0 0,-3 0 1 0 0,0-1-1 0 0,-2 0 0 0 0,-1-1 0 0 0,-2-2-263 0 0,20-149 141 0 0,-23 105-2699 0 0,-4 77 36 0 0,-1 3-3931 0 0,0 2 3627 0 0,1-2 1138 0 0,-2 5-7659 0 0</inkml:trace>
  <inkml:trace contextRef="#ctx0" brushRef="#br0" timeOffset="324.882">1482 317 8090 0 0,'0'0'1105'0'0,"0"0"-307"0"0,0 0-165 0 0,0 0 26 0 0,0 0 79 0 0,0 0-24 0 0,0 0-124 0 0,0 0-130 0 0,0 0-131 0 0,0 0-91 0 0,-8 32-62 0 0,-23 103-51 0 0,30-132-116 0 0,0 0 0 0 0,0 1 0 0 0,0-1-1 0 0,1 0 1 0 0,-1 1 0 0 0,1-1 0 0 0,0 1 0 0 0,0-1-1 0 0,0 0 1 0 0,0 1 0 0 0,1-1 0 0 0,-1 0-1 0 0,1 1 1 0 0,0-1 0 0 0,0 0 0 0 0,0 1 0 0 0,1-1-1 0 0,-1 0 1 0 0,1 0 0 0 0,1 2-9 0 0,2 2 43 0 0,-2-1 101 0 0,0-1 0 0 0,1 0 0 0 0,0-1 0 0 0,0 1 0 0 0,0-1 0 0 0,0 1 0 0 0,1-1 1 0 0,0 0-1 0 0,0-1 0 0 0,0 1 0 0 0,0-1 0 0 0,0 0 0 0 0,1 0 0 0 0,-1-1 0 0 0,1 0 0 0 0,0 0 0 0 0,0 0 0 0 0,0-1 0 0 0,0 1 1 0 0,0-1-1 0 0,0-1 0 0 0,0 1 0 0 0,0-1 0 0 0,0 0 0 0 0,0-1 0 0 0,0 1 0 0 0,0-1 0 0 0,0 0 0 0 0,0-1 0 0 0,0 1 0 0 0,0-1 1 0 0,0-1-1 0 0,-1 1 0 0 0,1-1 0 0 0,-1 0 0 0 0,0 0 0 0 0,0 0 0 0 0,0-1 0 0 0,0 1 0 0 0,0-1 0 0 0,-1-1 0 0 0,0 1 1 0 0,0-1-1 0 0,0 1 0 0 0,0-1 0 0 0,-1 0 0 0 0,0-1 0 0 0,0 1 0 0 0,2-4-144 0 0,-1-1 109 0 0,-1 1 1 0 0,0-1-1 0 0,-1 0 1 0 0,0 0-1 0 0,0 0 1 0 0,-1 0-1 0 0,-1 0 0 0 0,1 0 1 0 0,-2 0-1 0 0,1-1 1 0 0,-1 1-1 0 0,-1 0 0 0 0,0 0 1 0 0,-3-8-110 0 0,2 9-113 0 0,-1 0 1 0 0,1 1-1 0 0,-2-1 1 0 0,1 1-1 0 0,-1 0 0 0 0,-1 1 1 0 0,1-1-1 0 0,-1 1 1 0 0,-1 0-1 0 0,1 0 1 0 0,-1 1-1 0 0,0 0 0 0 0,-1 0 1 0 0,1 1-1 0 0,-1 0 1 0 0,-1-1 112 0 0,-52-6-4769 0 0,25 26-4951 0 0,26-6 2544 0 0</inkml:trace>
  <inkml:trace contextRef="#ctx0" brushRef="#br0" timeOffset="660.975">1972 630 160 0 0,'0'0'1071'0'0,"0"0"-34"0"0,0 0 334 0 0,0 0 487 0 0,0 0 392 0 0,0 0 96 0 0,0 0-222 0 0,0 0-322 0 0,0 0-290 0 0,0 0-231 0 0,0 0-153 0 0,0 0-97 0 0,0 0-64 0 0,-4 12-65 0 0,-12 30 1563 0 0,21-77-2354 0 0,1 0 0 0 0,2 0 0 0 0,1 0 0 0 0,2 1-1 0 0,1 1 1 0 0,2 0 0 0 0,16-28-111 0 0,-17 35-691 0 0,15-24-385 0 0,-1 23-8165 0 0,-21 24 3482 0 0,1 2-1555 0 0</inkml:trace>
  <inkml:trace contextRef="#ctx0" brushRef="#br0" timeOffset="940.013">2520 30 12203 0 0,'0'0'1937'0'0,"0"0"-520"0"0,0 0-293 0 0,0 0 7 0 0,0 0-15 0 0,0 0-165 0 0,0 0-298 0 0,0 0-302 0 0,0 0-168 0 0,0 0-68 0 0,0 0-3 0 0,0 0 28 0 0,0 0-10 0 0,-1 24-15 0 0,-10 173 81 0 0,11 114-236 0 0,12-196-654 0 0,-10-100-2845 0 0,-2-11-3470 0 0,0-28-1194 0 0,0 15 5814 0 0</inkml:trace>
  <inkml:trace contextRef="#ctx0" brushRef="#br0" timeOffset="1290.507">2863 129 8010 0 0,'0'0'1271'0'0,"0"0"-328"0"0,0 0 85 0 0,0 0 297 0 0,0 0 200 0 0,0 0-60 0 0,0 0-238 0 0,-33 28-276 0 0,-104 88-209 0 0,52-51 655 0 0,80-60-1211 0 0,6-5-189 0 0,-1 0 0 0 0,1 0 0 0 0,-1 0 0 0 0,1 0 0 0 0,-1 0 0 0 0,1 0 0 0 0,-1 0 0 0 0,1 0 0 0 0,-1 0 0 0 0,0 1 0 0 0,1-1 0 0 0,-1 0 0 0 0,1 0 0 0 0,-1 0 0 0 0,1 1 0 0 0,-1-1 0 0 0,0 0 0 0 0,1 1 0 0 0,-1-1 0 0 0,0 0 0 0 0,1 1 0 0 0,-1-1 0 0 0,0 1 0 0 0,1-1 0 0 0,-1 0 0 0 0,0 1 0 0 0,0-1 0 0 0,1 1 0 0 0,-1-1 0 0 0,0 1 0 0 0,0-1 0 0 0,0 1 0 0 0,0-1 0 0 0,0 1 0 0 0,0-1 0 0 0,0 1 0 0 0,0-1 0 0 0,0 1 0 0 0,0-1 0 0 0,0 1 0 0 0,0-1 0 0 0,0 1 0 0 0,0-1 0 0 0,0 1 0 0 0,0-1 0 0 0,-1 1 0 0 0,1-1 0 0 0,0 1 0 0 0,0-1 0 0 0,-1 0 0 0 0,1 1 0 0 0,0-1 0 0 0,0 1 0 0 0,-1-1 0 0 0,1 0 0 0 0,0 1 0 0 0,-1-1 0 0 0,1 0 0 0 0,-1 1 0 0 0,1-1 0 0 0,-1 0 0 0 0,1 0 0 0 0,0 1 0 0 0,-1-1 0 0 0,1 0 0 0 0,-1 0 0 0 0,1 0 0 0 0,-1 0 3 0 0,166 92 1066 0 0,-67-8-480 0 0,-39-52-1637 0 0,-37-28-2538 0 0,0-3-4080 0 0,-13-1-1540 0 0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04.1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0 537 5809 0 0,'0'0'1334'0'0,"0"0"-289"0"0,0 0-139 0 0,0 0 49 0 0,0 0 105 0 0,0 0 8 0 0,0 0-126 0 0,0 0-151 0 0,0 0-98 0 0,0 0-90 0 0,0 0-84 0 0,0 0-87 0 0,0 0-84 0 0,11 38-65 0 0,33 119-53 0 0,-12 5 141 0 0,-25-121-348 0 0,-3-15-9 0 0,0 0 0 0 0,2 0 0 0 0,0-1 0 0 0,2 1 0 0 0,1-2 0 0 0,1 1 0 0 0,1-1 0 0 0,2 1-14 0 0,-13-24 22 0 0,0-1 0 0 0,1 1 0 0 0,-1 0 0 0 0,1 0 1 0 0,-1-1-1 0 0,1 1 0 0 0,-1 0 0 0 0,1-1 0 0 0,-1 1 0 0 0,1-1 1 0 0,0 1-1 0 0,-1-1 0 0 0,1 1 0 0 0,0-1 0 0 0,-1 1 0 0 0,1-1 1 0 0,0 1-1 0 0,0-1 0 0 0,-1 0 0 0 0,1 0 0 0 0,0 1 0 0 0,0-1 1 0 0,0 0-1 0 0,0 0 0 0 0,-1 0 0 0 0,1 0 0 0 0,0 0 0 0 0,0 0 1 0 0,0 0-1 0 0,0 0 0 0 0,-1 0 0 0 0,1 0 0 0 0,0 0 0 0 0,0-1 1 0 0,0 1-1 0 0,0 0 0 0 0,-1-1 0 0 0,1 1 0 0 0,0 0 0 0 0,-1-1 1 0 0,1 1-1 0 0,0-1 0 0 0,0 1 0 0 0,-1-1 0 0 0,1 0 0 0 0,-1 1 1 0 0,1-1-1 0 0,-1 0 0 0 0,1 1 0 0 0,-1-1-22 0 0,25-40 1542 0 0,-22 35-1424 0 0,64-137 817 0 0,-7-3-1 0 0,13-60-934 0 0,-43 77-1046 0 0,-30 128-266 0 0,0 2-3564 0 0,0 8-552 0 0,0-4-2327 0 0</inkml:trace>
  <inkml:trace contextRef="#ctx0" brushRef="#br0" timeOffset="579.168">634 938 0 0 0,'0'0'1748'0'0,"0"0"91"0"0,0 0 69 0 0,0 0 17 0 0,0 0-74 0 0,0 0-160 0 0,0 0-226 0 0,0 0-234 0 0,0 0-203 0 0,0 0-180 0 0,0 0-169 0 0,31-12-134 0 0,98-43-86 0 0,-76 17 145 0 0,-48 29-462 0 0,1 1-92 0 0,-1-1 1 0 0,0 1 0 0 0,0-1 0 0 0,-1 0 0 0 0,0 0 0 0 0,0 0-1 0 0,-1-1 1 0 0,-1 1 0 0 0,0-1 0 0 0,0 1 0 0 0,0-1 0 0 0,-1 0-1 0 0,-1 0 1 0 0,0 0 0 0 0,0 0 0 0 0,-2-6-51 0 0,0 13-207 0 0,0 0 0 0 0,-1 0-1 0 0,1 0 1 0 0,-1 0 0 0 0,0 0 0 0 0,0 1 0 0 0,0-1 0 0 0,0 1-1 0 0,-1 0 1 0 0,1-1 0 0 0,-1 2 0 0 0,1-1 0 0 0,-1 0 0 0 0,0 1-1 0 0,1 0 1 0 0,-1 0 0 0 0,0 0 0 0 0,0 0 0 0 0,0 0-1 0 0,0 1 1 0 0,0 0 0 0 0,0 0 0 0 0,0 0 0 0 0,0 0 0 0 0,0 0-1 0 0,0 1 1 0 0,0 0 0 0 0,1 0 0 0 0,-1 0 0 0 0,0 0 0 0 0,0 1-1 0 0,1-1 1 0 0,-1 1 0 0 0,1 0 0 0 0,-1 0 0 0 0,1 0-1 0 0,0 1 1 0 0,0-1 0 0 0,0 1 0 0 0,0 0 207 0 0,-9 6-499 0 0,0 1 0 0 0,1 0 0 0 0,1 1 0 0 0,0 0 0 0 0,0 1 0 0 0,1 0 0 0 0,1 0 0 0 0,-5 9 499 0 0,5-5-174 0 0,0 1 1 0 0,1 0-1 0 0,0 1 0 0 0,2-1 0 0 0,0 1 1 0 0,1 0-1 0 0,0 0 0 0 0,2 1 0 0 0,0-1 1 0 0,1 13 173 0 0,1-25 126 0 0,1 1 1 0 0,-1 0 0 0 0,1-1 0 0 0,1 1 0 0 0,-1-1-1 0 0,1 0 1 0 0,0 1 0 0 0,1-1 0 0 0,-1 0-1 0 0,1 0 1 0 0,1-1 0 0 0,-1 1 0 0 0,1-1-1 0 0,0 1 1 0 0,0-1 0 0 0,0 0 0 0 0,1 0 0 0 0,-1-1-1 0 0,1 0 1 0 0,1 1 0 0 0,-1-2 0 0 0,0 1-1 0 0,1-1 1 0 0,0 1 0 0 0,0-2 0 0 0,0 1 0 0 0,0-1-1 0 0,0 1 1 0 0,1-2 0 0 0,-1 1 0 0 0,0-1-1 0 0,1 0 1 0 0,-1 0 0 0 0,1-1-127 0 0,8 1 513 0 0,1 0-1 0 0,-1-1 1 0 0,1-1 0 0 0,-1-1-1 0 0,0 0 1 0 0,0-1 0 0 0,0-1-1 0 0,0 0 1 0 0,0-1 0 0 0,-1 0-1 0 0,0-1 1 0 0,0-1 0 0 0,0 0-1 0 0,-1-1 1 0 0,0-1 0 0 0,-1 0-1 0 0,4-3-512 0 0,25-23 554 0 0,-2-2-1 0 0,-1-1 1 0 0,-2-2-1 0 0,8-14-553 0 0,-8 9 24 0 0,-1-1-1 0 0,-3-2 1 0 0,-2-1-1 0 0,-1-2 1 0 0,-3-1 0 0 0,5-19-24 0 0,-18 35-866 0 0,-1-1 1 0 0,-2 0 0 0 0,-2 0 0 0 0,-2-1 0 0 0,-1 0 0 0 0,0-16 865 0 0,-4 31-911 0 0,1 17 695 0 0,-1-1-1 0 0,0 0 0 0 0,0 0 1 0 0,0 0-1 0 0,-1 0 1 0 0,0 1-1 0 0,0-1 1 0 0,-1 0-1 0 0,0 0 0 0 0,0 0 1 0 0,-1 0-1 0 0,0 1 1 0 0,0-1-1 0 0,0 1 1 0 0,-1-1-1 0 0,0 1 0 0 0,0 0 1 0 0,0 0-1 0 0,-1 0 1 0 0,0 1-1 0 0,0-1 1 0 0,-1 1-1 0 0,0-1 217 0 0,1 5 28 0 0,0-1 1 0 0,1 1-1 0 0,-1 0 1 0 0,0 0-1 0 0,0 0 1 0 0,1 1-1 0 0,-1 0 0 0 0,0-1 1 0 0,0 1-1 0 0,0 0 1 0 0,0 1-1 0 0,0-1 1 0 0,1 1-1 0 0,-1 0 1 0 0,0 0-1 0 0,0 0 0 0 0,1 0 1 0 0,-1 1-1 0 0,1-1 1 0 0,-1 1-1 0 0,1 0 1 0 0,-1 0-1 0 0,1 0 1 0 0,0 0-1 0 0,0 1 0 0 0,0 0 1 0 0,0 0-29 0 0,-72 80 1171 0 0,52-49-824 0 0,1 1 1 0 0,2 1-1 0 0,2 2 0 0 0,1-1 1 0 0,2 2-1 0 0,2 0 1 0 0,1 1-1 0 0,2 0 0 0 0,2 0 1 0 0,2 1-1 0 0,1 0 0 0 0,2 0 1 0 0,3 1-1 0 0,0-1 0 0 0,5 17-347 0 0,-1-40 69 0 0,0-1-1 0 0,2 1 0 0 0,0-1 1 0 0,1 0-1 0 0,0-1 0 0 0,2 0 0 0 0,0 0 1 0 0,1 0-1 0 0,0-1 0 0 0,1-1 0 0 0,1 0 1 0 0,0-1-1 0 0,1 0 0 0 0,0 0 0 0 0,1-2 1 0 0,5 3-69 0 0,26 5-1131 0 0,-13-18-4013 0 0,-19-2 1106 0 0,-5 1-2949 0 0</inkml:trace>
  <inkml:trace contextRef="#ctx0" brushRef="#br0" timeOffset="929.949">1733 574 6209 0 0,'0'0'2199'0'0,"0"0"-382"0"0,0 0-219 0 0,0 0-168 0 0,0 0-204 0 0,0 0-320 0 0,0 0-293 0 0,0 0-194 0 0,0 0-148 0 0,0 0-89 0 0,-26 34-78 0 0,-82 107-78 0 0,50-42-173 0 0,54-86 99 0 0,-2 5-162 0 0,0 1 1 0 0,2-1-1 0 0,0 1 1 0 0,1 0-1 0 0,1 0 1 0 0,1 0-1 0 0,1 0 1 0 0,0 1-1 0 0,2 4 210 0 0,-1-19-12 0 0,0 0-1 0 0,1 0 1 0 0,-1-1-1 0 0,1 1 1 0 0,0 0-1 0 0,0-1 1 0 0,0 1-1 0 0,1-1 0 0 0,-1 0 1 0 0,1 0-1 0 0,0 0 1 0 0,1 0-1 0 0,-1 0 1 0 0,1-1-1 0 0,-1 1 1 0 0,1-1-1 0 0,0 0 1 0 0,0 0-1 0 0,1 0 1 0 0,-1-1-1 0 0,0 0 1 0 0,1 0-1 0 0,0 0 1 0 0,-1 0-1 0 0,1-1 1 0 0,0 1-1 0 0,0-1 1 0 0,5 0 12 0 0,-1 1 132 0 0,0-1 0 0 0,1-1 0 0 0,-1 0 1 0 0,1 0-1 0 0,-1 0 0 0 0,1-1 1 0 0,-1-1-1 0 0,0 0 0 0 0,0 0 1 0 0,1-1-1 0 0,-2 0 0 0 0,1 0 1 0 0,0-1-1 0 0,7-4-132 0 0,-5-1 146 0 0,-1 1 1 0 0,1-1-1 0 0,-2-1 1 0 0,1 0-1 0 0,-1 0 1 0 0,-1-1-1 0 0,0 0 0 0 0,0 0 1 0 0,-1-1-1 0 0,-1 0 1 0 0,0 0-1 0 0,-1-1 1 0 0,0 0-1 0 0,-1 0 1 0 0,0 0-1 0 0,-1 0 0 0 0,0-1 1 0 0,-1 1-1 0 0,-1-1 1 0 0,0 1-1 0 0,-1-11-146 0 0,-17-103-1389 0 0,-16 47-3128 0 0,-12 16-4587 0 0,29 47 4618 0 0</inkml:trace>
  <inkml:trace contextRef="#ctx0" brushRef="#br0" timeOffset="1743.232">2202 633 0 0 0,'0'0'152'0'0,"0"0"355"0"0,0 0 128 0 0,0 0 153 0 0,0 0 167 0 0,0 0 38 0 0,0 0-61 0 0,0 0-123 0 0,-31 9-121 0 0,-94 30-35 0 0,68-10 864 0 0,52-24-1310 0 0,0 1 0 0 0,1 0 0 0 0,0 0 1 0 0,0 0-1 0 0,0 0 0 0 0,1 0 0 0 0,0 1 1 0 0,0-1-1 0 0,1 1 0 0 0,0 0 0 0 0,0 0 1 0 0,0 0-1 0 0,1 0 0 0 0,0 0 0 0 0,1 0 1 0 0,-1 1-1 0 0,1-1 0 0 0,1 0 0 0 0,-1 0 1 0 0,1 0-1 0 0,1 0 0 0 0,-1 0 1 0 0,1 0-1 0 0,0 0 0 0 0,1 0 0 0 0,-1-1 1 0 0,1 1-1 0 0,1-1 0 0 0,2 4-207 0 0,-2 1 64 0 0,2-1-1 0 0,-1 0 0 0 0,1 0 1 0 0,1-1-1 0 0,-1 1 1 0 0,2-1-1 0 0,-1-1 0 0 0,1 0 1 0 0,1 0-1 0 0,-1 0 1 0 0,1-1-1 0 0,1 0 1 0 0,-1-1-1 0 0,1 0 0 0 0,0 0 1 0 0,0-1-1 0 0,1-1 1 0 0,0 0-1 0 0,0 0 0 0 0,4 0-63 0 0,94 4 1625 0 0,-66-49-1663 0 0,-8-10-2327 0 0,-14 15-3344 0 0,-13 21 1233 0 0,-1 7-468 0 0</inkml:trace>
  <inkml:trace contextRef="#ctx0" brushRef="#br0" timeOffset="1988.966">2583 832 1968 0 0,'0'0'2358'0'0,"0"0"-605"0"0,0 0-356 0 0,0 0-119 0 0,0 0-106 0 0,-4 31-176 0 0,-12 97-266 0 0,12-30 85 0 0,9-67-2231 0 0,5-25-8624 0 0,-10-6 9029 0 0</inkml:trace>
  <inkml:trace contextRef="#ctx0" brushRef="#br0" timeOffset="2231.696">2524 364 10306 0 0,'0'0'752'0'0,"0"0"-392"0"0,0 0-360 0 0,0 0-160 0 0,0 0-496 0 0,0 0-1248 0 0,0 0-1129 0 0,0 0-2632 0 0</inkml:trace>
  <inkml:trace contextRef="#ctx0" brushRef="#br0" timeOffset="2470.156">3014 103 6345 0 0,'0'0'3114'0'0,"0"0"-1723"0"0,0 0-660 0 0,0 0-1 0 0,0 0 103 0 0,0 0 57 0 0,0 0-87 0 0,0 0-158 0 0,0 0-101 0 0,0 0-30 0 0,0 0-41 0 0,0 0-41 0 0,0 0-37 0 0,3 24-23 0 0,8 79-11 0 0,-16 134 1021 0 0,-6 271-1727 0 0,11-506 212 0 0,-12 77-807 0 0,-2-58-2177 0 0,-7-8-4125 0 0,16-11 2886 0 0,2-1 534 0 0</inkml:trace>
  <inkml:trace contextRef="#ctx0" brushRef="#br0" timeOffset="2630.294">2688 688 5305 0 0,'0'0'2474'0'0,"0"0"-996"0"0,0 0-274 0 0,0 0 24 0 0,0 0-48 0 0,0 0-121 0 0,0 0-148 0 0,32 0-135 0 0,100 1-154 0 0,38 2 579 0 0,-41 0-2441 0 0,-39-3-4105 0 0,-67 0 936 0 0,-10 0-2035 0 0</inkml:trace>
  <inkml:trace contextRef="#ctx0" brushRef="#br0" timeOffset="3416.094">3349 721 4097 0 0,'0'0'1244'0'0,"0"0"-498"0"0,0 0-250 0 0,0 0-20 0 0,0 0-36 0 0,0 0-97 0 0,-12 32-175 0 0,-36 99-162 0 0,37-70-31 0 0,14-54 28 0 0,-1-4 110 0 0,-1 0 0 0 0,1 0 0 0 0,0 0 1 0 0,-1 0-1 0 0,1 0 0 0 0,0 0 0 0 0,1 0 0 0 0,-1-1 1 0 0,1 1-1 0 0,-1-1 0 0 0,1 0 0 0 0,-1 1 0 0 0,1-1 1 0 0,0-1-1 0 0,0 1 0 0 0,0 0 0 0 0,1-1 1 0 0,-1 1-1 0 0,0-1 0 0 0,0 0 0 0 0,1 0 0 0 0,-1 0 1 0 0,1-1-1 0 0,-1 1 0 0 0,0-1 0 0 0,1 0 0 0 0,-1 0 1 0 0,1 0-1 0 0,-1 0 0 0 0,1-1 0 0 0,-1 1 1 0 0,1-1-1 0 0,-1 0 0 0 0,0 0 0 0 0,1 0 0 0 0,-1 0 1 0 0,0-1-1 0 0,0 0 0 0 0,0 1 0 0 0,0-1 0 0 0,0 0 1 0 0,0 0-1 0 0,-1 0 0 0 0,1-1 0 0 0,0 1 0 0 0,0-2-113 0 0,25-19 1131 0 0,-1-2-1 0 0,0-1 0 0 0,-2-1 0 0 0,-2-2 0 0 0,15-21-1130 0 0,43-27 460 0 0,-40 54-603 0 0,-40 23 49 0 0,-1 0-42 0 0,0 0-14 0 0,0 0 4 0 0,0 0 6 0 0,5 85 4725 0 0,0-18-4588 0 0,2-1 1 0 0,3 0-1 0 0,3 0 1 0 0,3-2-1 0 0,10 24 3 0 0,38 173-6 0 0,-60-236 12 0 0,-1 1-1 0 0,-1-1 1 0 0,-1 1-1 0 0,-2 0 1 0 0,0 0 0 0 0,-2-1-1 0 0,-1 1 1 0 0,0-1-1 0 0,-9 24-5 0 0,9-36 1 0 0,-1 0 1 0 0,0-1-1 0 0,-1 0 0 0 0,-1 0 0 0 0,1 0 0 0 0,-2-1 0 0 0,0 0 0 0 0,0 0 0 0 0,-1-1 0 0 0,0 0 0 0 0,0-1 0 0 0,-1 0 0 0 0,-1 0 0 0 0,0-1 0 0 0,0 0 0 0 0,0-1 0 0 0,-1 0 1 0 0,0-1-1 0 0,-10 3-1 0 0,9-4-7 0 0,0 0 0 0 0,0-2 0 0 0,-1 1 0 0 0,1-2 0 0 0,-1 0 1 0 0,0 0-1 0 0,0-2 0 0 0,-5 1 7 0 0,14-1-11 0 0,1-1 0 0 0,0 1 1 0 0,-1 0-1 0 0,1-1 0 0 0,0 0 0 0 0,0 0 1 0 0,0 0-1 0 0,-1-1 0 0 0,1 0 0 0 0,1 1 0 0 0,-1-1 1 0 0,0-1-1 0 0,0 1 0 0 0,1 0 0 0 0,-1-1 1 0 0,1 0-1 0 0,0 0 0 0 0,0 0 0 0 0,0 0 1 0 0,0 0-1 0 0,0-1 0 0 0,1 1 0 0 0,-1-1 1 0 0,1 0-1 0 0,0 1 0 0 0,0-1 0 0 0,1 0 1 0 0,-1-1 10 0 0,0-4-22 0 0,0 0 0 0 0,0 0 1 0 0,1 0-1 0 0,0 0 1 0 0,1 0-1 0 0,0 0 0 0 0,1 0 1 0 0,-1 0-1 0 0,2 0 1 0 0,-1 0-1 0 0,1 0 0 0 0,1 0 1 0 0,0 0-1 0 0,0 1 1 0 0,0-1-1 0 0,1 1 0 0 0,1 0 1 0 0,-1 0-1 0 0,5-5 22 0 0,117-134-271 0 0,-121 143 258 0 0,41-40-266 0 0,2 2 0 0 0,1 2 0 0 0,3 2 0 0 0,1 3 0 0 0,2 2 0 0 0,20-8 279 0 0,-27 18-1453 0 0,1 2 1 0 0,1 3-1 0 0,1 1 0 0 0,43-7 1453 0 0,-88 23-542 0 0,38-5-7343 0 0,-29 6 1708 0 0</inkml:trace>
  <inkml:trace contextRef="#ctx0" brushRef="#br0" timeOffset="4344.956">2196 625 0 0 0,'0'0'316'0'0,"0"0"375"0"0,0 0-27 0 0,0 0-163 0 0,0 0-190 0 0,0 0-131 0 0,0 0-66 0 0,0 0-37 0 0,0 0 30 0 0,0 0 85 0 0,-5 0 104 0 0,-23 0 836 0 0,3 0 4901 0 0,1 15-2653 0 0,-38 23-1280 0 0,-1 35-3444 0 0,62-64-47 0 0,1-3-7903 0 0,0-3 5229 0 0</inkml:trace>
  <inkml:trace contextRef="#ctx0" brushRef="#br0" timeOffset="5395.472">4474 585 0 0 0,'0'0'1182'0'0,"0"0"459"0"0,0 0 216 0 0,0 0 67 0 0,0 0-69 0 0,0 0-164 0 0,0 0-171 0 0,0 0-170 0 0,-1-4-179 0 0,0-10-167 0 0,1 10-158 0 0,0 4-194 0 0,249-15 3362 0 0,30-44-3100 0 0,-154 22-1404 0 0,-127 36-7099 0 0,-16 5-1459 0 0,11 1 4554 0 0</inkml:trace>
  <inkml:trace contextRef="#ctx0" brushRef="#br0" timeOffset="5684.252">4459 835 1600 0 0,'0'0'1185'0'0,"0"0"188"0"0,0 0 326 0 0,0 0 260 0 0,0 0 31 0 0,0 0-220 0 0,0 0-297 0 0,0 0-283 0 0,32-5-212 0 0,101-18-134 0 0,44 0 1495 0 0,-114 21-2036 0 0,-33 1-440 0 0,-1 0 0 0 0,0-2 0 0 0,0-1 0 0 0,0-1 1 0 0,11-5 136 0 0,35-19-4937 0 0,-29 4-6721 0 0,-42 24 10234 0 0</inkml:trace>
  <inkml:trace contextRef="#ctx0" brushRef="#br0" timeOffset="5998.361">4442 1152 9218 0 0,'0'0'1215'0'0,"0"0"-451"0"0,0 0-158 0 0,0 0 280 0 0,0 0 300 0 0,0 0 81 0 0,0 0-182 0 0,0 0-258 0 0,0 0-188 0 0,0 0-128 0 0,0 0-60 0 0,0 0-41 0 0,34-1-50 0 0,103-2-34 0 0,19-19 394 0 0,-31-11-2454 0 0,-84 21-1781 0 0,-1-1-3569 0 0,-24 9-1054 0 0</inkml:trace>
  <inkml:trace contextRef="#ctx0" brushRef="#br0" timeOffset="7200.257">5352 1222 0 0 0,'0'0'705'0'0,"0"0"298"0"0,0 0 375 0 0,0 0 277 0 0,0 0 164 0 0,0 0 36 0 0,0 0-93 0 0,0 0-158 0 0,0 0-214 0 0,32-6-233 0 0,104-22-212 0 0,-40-12 440 0 0,-55 17-988 0 0,0-2-1 0 0,-2-1 0 0 0,-1-3 0 0 0,-2 0 1 0 0,-1-3-1 0 0,-1 0 0 0 0,2-7-396 0 0,-10 11 83 0 0,-13 16-120 0 0,0 0 0 0 0,-1-2-1 0 0,0 1 1 0 0,-1-1 0 0 0,0-1-1 0 0,-1 0 1 0 0,-1-1 0 0 0,-1 1 0 0 0,0-2-1 0 0,-1 1 1 0 0,0-1 0 0 0,-2 0 0 0 0,0 0-1 0 0,-1-1 1 0 0,2-14 37 0 0,-6 31-98 0 0,0-1 0 0 0,-1 0 0 0 0,1 0 0 0 0,0 1-1 0 0,0-1 1 0 0,-1 0 0 0 0,1 1 0 0 0,-1-1 0 0 0,0 0 0 0 0,1 1 0 0 0,-1-1 0 0 0,0 1-1 0 0,0-1 1 0 0,0 1 0 0 0,0-1 0 0 0,0 1 0 0 0,0 0 0 0 0,0 0 0 0 0,-1-1-1 0 0,1 1 1 0 0,0 0 0 0 0,-1 0 0 0 0,1 0 0 0 0,-1 0 0 0 0,1 0 0 0 0,-1 1 0 0 0,1-1-1 0 0,-1 0 1 0 0,0 1 0 0 0,1-1 0 0 0,-1 1 0 0 0,0 0 0 0 0,0-1 0 0 0,1 1 0 0 0,-1 0-1 0 0,0 0 1 0 0,0 0 0 0 0,1 0 0 0 0,-2 1 98 0 0,-69 17-3856 0 0,53-5 3732 0 0,1 0 0 0 0,0 1-1 0 0,0 1 1 0 0,2 0 0 0 0,0 1 0 0 0,0 1 0 0 0,2 1-1 0 0,0 0 1 0 0,1 0 0 0 0,1 2 0 0 0,1-1 0 0 0,0 2-1 0 0,2-1 1 0 0,0 1 0 0 0,-4 20 124 0 0,10-35 58 0 0,1 1 1 0 0,0 0-1 0 0,0 0 1 0 0,1 0-1 0 0,0 0 1 0 0,0 0-1 0 0,1 0 0 0 0,0 0 1 0 0,0 0-1 0 0,0 1 1 0 0,1-1-1 0 0,0 0 1 0 0,1 0-1 0 0,-1 0 0 0 0,1 0 1 0 0,1-1-1 0 0,-1 1 1 0 0,1-1-1 0 0,1 1 0 0 0,-1-1 1 0 0,1 0-1 0 0,0 0 1 0 0,0 0-1 0 0,0-1 1 0 0,1 1-1 0 0,5 3-58 0 0,4 1 286 0 0,0-2 1 0 0,1 0-1 0 0,0 0 1 0 0,0-2-1 0 0,1 0 1 0 0,0 0-1 0 0,0-2 0 0 0,0 0 1 0 0,0-1-1 0 0,1 0 1 0 0,-1-2-1 0 0,1 0 0 0 0,0 0 1 0 0,-1-2-1 0 0,1 0 1 0 0,0-1-1 0 0,4-1-286 0 0,11-3 489 0 0,0-2 0 0 0,-1-1 0 0 0,0-1 0 0 0,-1-2 0 0 0,0-1 0 0 0,-1-1 0 0 0,0-1 0 0 0,13-11-489 0 0,10-13 443 0 0,-2-2 1 0 0,-1-2-1 0 0,27-33-443 0 0,-69 69 9 0 0,3-2-66 0 0,0 0 1 0 0,0-1 0 0 0,-1-1-1 0 0,-1 1 1 0 0,1-1 0 0 0,-2-1-1 0 0,0 0 1 0 0,0 0 0 0 0,-1 0-1 0 0,0-1 1 0 0,-1 1 0 0 0,-1-2-1 0 0,0 1 1 0 0,-1 0 0 0 0,0-1-1 0 0,-1 1 1 0 0,0-9 56 0 0,-2 20-61 0 0,0 0 1 0 0,0 1-1 0 0,0-1 0 0 0,0 1 1 0 0,-1-1-1 0 0,1 0 1 0 0,-1 1-1 0 0,1-1 0 0 0,-1 1 1 0 0,1-1-1 0 0,-1 1 0 0 0,0 0 1 0 0,0-1-1 0 0,0 1 0 0 0,0 0 1 0 0,0-1-1 0 0,0 1 1 0 0,0 0-1 0 0,0 0 0 0 0,0 0 1 0 0,0 0-1 0 0,-1 0 0 0 0,1 0 1 0 0,-1 0-1 0 0,1 0 1 0 0,0 1-1 0 0,-1-1 0 0 0,1 0 1 0 0,-1 1-1 0 0,1 0 0 0 0,-1-1 1 0 0,0 1-1 0 0,1 0 0 0 0,-1-1 1 0 0,1 1-1 0 0,-1 0 1 0 0,0 0-1 0 0,1 0 0 0 0,-1 1 1 0 0,-1-1 60 0 0,-62 19-2300 0 0,48-8 2141 0 0,0 1 0 0 0,1 1 0 0 0,0 1 0 0 0,1 0 0 0 0,0 1 0 0 0,2 1 0 0 0,-1 0 0 0 0,2 1 0 0 0,0 0 0 0 0,2 1 0 0 0,-1 0 1 0 0,2 1-1 0 0,1 0 0 0 0,0 0 0 0 0,1 1 0 0 0,-3 19 159 0 0,8-30-12 0 0,1 0 0 0 0,0 1 0 0 0,0-1 0 0 0,1 1 1 0 0,1-1-1 0 0,-1 1 0 0 0,2-1 0 0 0,-1 1 0 0 0,1-1 0 0 0,1 0 1 0 0,0 0-1 0 0,0 0 0 0 0,0 0 0 0 0,1 0 0 0 0,1-1 1 0 0,0 0-1 0 0,0 0 0 0 0,0 0 0 0 0,1 0 0 0 0,0-1 0 0 0,0 0 1 0 0,1 0-1 0 0,0-1 0 0 0,0 0 0 0 0,1 0 0 0 0,0 0 0 0 0,0-1 1 0 0,0 0-1 0 0,0-1 0 0 0,3 1 12 0 0,4 2 328 0 0,-1-1-1 0 0,1-1 1 0 0,0 0 0 0 0,1-1-1 0 0,-1-1 1 0 0,1 0 0 0 0,0-1-1 0 0,-1-1 1 0 0,1 0-1 0 0,0-1 1 0 0,0-1 0 0 0,-1-1-1 0 0,1 0 1 0 0,0-1 0 0 0,-1 0-1 0 0,0-1 1 0 0,0-1 0 0 0,0-1-1 0 0,3-1-327 0 0,15-9 229 0 0,-1-1 0 0 0,0-2 0 0 0,-1 0 0 0 0,-1-3 0 0 0,-2 0 0 0 0,0-2 0 0 0,-1-1 0 0 0,-1-1 0 0 0,-2-1 1 0 0,0-1-1 0 0,4-11-229 0 0,-15 22-1 0 0,-1 4-271 0 0,-1 0 1 0 0,0-1-1 0 0,-1 0 1 0 0,0-1-1 0 0,-1 0 1 0 0,-1-1 0 0 0,0 0-1 0 0,-1 0 1 0 0,-1 0-1 0 0,-1-1 1 0 0,0 0-1 0 0,-1 0 1 0 0,-1-1-1 0 0,0 1 1 0 0,-1-7 271 0 0,-2 22-60 0 0,0-1 0 0 0,-1 0 1 0 0,1 1-1 0 0,-1-1 1 0 0,1 0-1 0 0,-1 1 1 0 0,0-1-1 0 0,0 1 0 0 0,0-1 1 0 0,0 1-1 0 0,0-1 1 0 0,-1 1-1 0 0,1 0 0 0 0,-1 0 1 0 0,1-1-1 0 0,-1 1 1 0 0,0 0-1 0 0,0 0 0 0 0,0 1 1 0 0,0-1-1 0 0,0 0 1 0 0,-1 1-1 0 0,1-1 0 0 0,0 1 1 0 0,-1 0-1 0 0,1 0 1 0 0,-1 0-1 0 0,1 0 0 0 0,-1 0 1 0 0,1 0-1 0 0,-1 1 1 0 0,0-1-1 0 0,0 1 0 0 0,1 0 1 0 0,-2 0 59 0 0,-3 0-65 0 0,0 0 0 0 0,0 0 1 0 0,0 1-1 0 0,1 0 0 0 0,-1 0 0 0 0,0 1 1 0 0,0 0-1 0 0,0 0 0 0 0,1 0 1 0 0,0 1-1 0 0,-1 0 0 0 0,1 0 0 0 0,-2 2 65 0 0,-5 4-14 0 0,1 1-1 0 0,-1 1 1 0 0,2 0 0 0 0,-1 0-1 0 0,2 1 1 0 0,-1 1-1 0 0,2 0 1 0 0,0 0-1 0 0,0 0 1 0 0,1 1-1 0 0,1 1 1 0 0,0-1-1 0 0,1 1 1 0 0,1 1-1 0 0,0-1 1 0 0,1 1 0 0 0,1-1-1 0 0,0 1 1 0 0,2 0-1 0 0,-1 0 1 0 0,2 0-1 0 0,0 0 1 0 0,1 0-1 0 0,0 0 1 0 0,2 0-1 0 0,0 0 1 0 0,0 0 0 0 0,2-1-1 0 0,0 1 1 0 0,0-1-1 0 0,2-1 1 0 0,0 1-1 0 0,0-1 1 0 0,1 0-1 0 0,1-1 1 0 0,0 1-1 0 0,1-2 1 0 0,1 1 14 0 0,85 58-1277 0 0,-26-38-6352 0 0,-52-26 2872 0 0</inkml:trace>
</inkml:ink>
</file>

<file path=ppt/ink/ink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5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1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114 0 5097 0 0,'0'0'1718'0'0,"0"0"-1067"0"0,0 0-535 0 0,0 0-163 0 0,0 0 56 0 0,0 0 163 0 0,0 0 159 0 0,0 0 114 0 0,0 0 33 0 0,0 0-7 0 0,0 0-47 0 0,-17 30-57 0 0,-48 97-61 0 0,41-39 99 0 0,24-71-310 0 0,-4 9 18 0 0,2 0 1 0 0,0-1-1 0 0,2 1 0 0 0,1 0 0 0 0,1 0 0 0 0,1 0 0 0 0,2-1 0 0 0,0 0 0 0 0,1 0 0 0 0,2 0 0 0 0,1-1 0 0 0,0 0 1 0 0,2 0-1 0 0,1-1 0 0 0,10 15-113 0 0,-17-32 66 0 0,0 0 0 0 0,0-1-1 0 0,1 0 1 0 0,0 0 0 0 0,0 0 0 0 0,0-1 0 0 0,0 1 0 0 0,0-2 0 0 0,1 1 0 0 0,0-1 0 0 0,0 0 0 0 0,0 0 0 0 0,0-1 0 0 0,0 0 0 0 0,1 0 0 0 0,-1-1-1 0 0,0 0 1 0 0,1 0 0 0 0,-1 0 0 0 0,1-1 0 0 0,-1-1 0 0 0,1 1 0 0 0,-1-1 0 0 0,1 0 0 0 0,-1-1 0 0 0,1 0 0 0 0,-1 0 0 0 0,0 0 0 0 0,0-1-1 0 0,0 0 1 0 0,-1-1 0 0 0,1 1 0 0 0,-1-1 0 0 0,1-1 0 0 0,-1 1 0 0 0,-1-1 0 0 0,2-1-66 0 0,19-19 275 0 0,0-1 0 0 0,-2-1 0 0 0,-1-1 0 0 0,-1-1 0 0 0,-2-1 1 0 0,-1-1-1 0 0,-1-1 0 0 0,-2-1 0 0 0,-1 0 0 0 0,-1-1 0 0 0,-2 0 0 0 0,-2-1 0 0 0,-1-1 0 0 0,2-23-275 0 0,-6-14 907 0 0,-20 78-873 0 0,4 17-124 0 0,2 1 1 0 0,1 0 0 0 0,1 1 0 0 0,1 0 0 0 0,0 0 0 0 0,2 0-1 0 0,0 20 90 0 0,0-20-9 0 0,2 1 0 0 0,1-1-1 0 0,1 1 1 0 0,1-1-1 0 0,1 1 1 0 0,1-1-1 0 0,1 0 1 0 0,2 0-1 0 0,0 0 1 0 0,1 0-1 0 0,8 15 10 0 0,84 140-1841 0 0,-74-139-2087 0 0,-13-20-4308 0 0,-6-13 3004 0 0</inkml:trace>
  <inkml:trace contextRef="#ctx0" brushRef="#br0" timeOffset="253.054">900 622 5305 0 0,'0'0'3585'0'0,"0"0"-2309"0"0,0 0-686 0 0,0 0 100 0 0,0 0 180 0 0,0 0 57 0 0,0 0-87 0 0,0 0-179 0 0,0 34-196 0 0,3 102-163 0 0,7 25-23 0 0,5-104-348 0 0,-2-15-3073 0 0,-10-16-4855 0 0,-3-21 3415 0 0</inkml:trace>
  <inkml:trace contextRef="#ctx0" brushRef="#br0" timeOffset="844.215">1062 858 4193 0 0,'0'0'2156'0'0,"0"0"-1553"0"0,0 0-607 0 0,0 0 114 0 0,0 0 376 0 0,0 0 346 0 0,0 0 153 0 0,0 0-5 0 0,0 0-105 0 0,0 0-116 0 0,0 0-121 0 0,0 0-111 0 0,34 1-59 0 0,107 4-58 0 0,-16-18 429 0 0,132-28-177 0 0,-245 27 1500 0 0,-39-1-919 0 0,-185-58 396 0 0,197 67-1210 0 0,7 4-676 0 0,17 14-172 0 0,-3-3 429 0 0,-1 0 1 0 0,-1 0-1 0 0,1 1 1 0 0,-1 0-1 0 0,-1-1 0 0 0,0 1 1 0 0,0 0-1 0 0,-1 1 1 0 0,0-1-1 0 0,-1 0 1 0 0,0 5-11 0 0,3 13 13 0 0,6 184-203 0 0,-17-174 192 0 0,7-38 42 0 0,0 0 21 0 0,0 0 48 0 0,0 0 34 0 0,0 0 36 0 0,0 0 21 0 0,6-16 199 0 0,80-118-287 0 0,8 20-1823 0 0,-86 106-1061 0 0,-3 8-6282 0 0,-5 0 1034 0 0</inkml:trace>
  <inkml:trace contextRef="#ctx0" brushRef="#br0" timeOffset="1247.035">1811 707 9522 0 0,'0'0'1691'0'0,"0"0"-721"0"0,0 0-376 0 0,0 0 100 0 0,0 0 187 0 0,0 0 73 0 0,0 0-99 0 0,0 0-210 0 0,0 0-139 0 0,0 0-77 0 0,0 0-39 0 0,0 0-24 0 0,0 0-52 0 0,26-5-58 0 0,82-18-56 0 0,-7 14 181 0 0,-99 9-379 0 0,0 0 0 0 0,-1 0 0 0 0,1 0 0 0 0,0 0 0 0 0,-1 0 0 0 0,1 0 0 0 0,0 0 0 0 0,-1 0 1 0 0,1 1-1 0 0,0-1 0 0 0,-1 1 0 0 0,1-1 0 0 0,-1 1 0 0 0,1-1 0 0 0,-1 1 0 0 0,1 0 0 0 0,-1 0 0 0 0,1 0 0 0 0,-1 0 0 0 0,0 0 0 0 0,1 0 0 0 0,-1 0 0 0 0,0 1 0 0 0,0-1 0 0 0,0 0 0 0 0,0 1 0 0 0,0-1 0 0 0,0 0 0 0 0,0 1 0 0 0,-1-1 0 0 0,1 1 0 0 0,0 0 0 0 0,-1-1 0 0 0,1 1 0 0 0,-1-1 0 0 0,0 1 0 0 0,0 0 0 0 0,1-1 0 0 0,-1 1 1 0 0,0 0-1 0 0,0 0 0 0 0,0-1 0 0 0,-1 1 0 0 0,1 0-2 0 0,-29 74 236 0 0,-17-11 61 0 0,-32 65 475 0 0,78-128-768 0 0,-1-1 0 0 0,1 1 0 0 0,-1-1 0 0 0,1 1 0 0 0,0 0 0 0 0,0-1 0 0 0,0 1 0 0 0,0 0 0 0 0,0-1 0 0 0,0 1 0 0 0,0 0 0 0 0,0-1 0 0 0,1 1 0 0 0,-1-1 0 0 0,1 1 0 0 0,-1 0 0 0 0,1-1 0 0 0,0 1 0 0 0,0-1-1 0 0,-1 1 1 0 0,1-1 0 0 0,0 0 0 0 0,0 1 0 0 0,0-1 0 0 0,0 0 0 0 0,1 0 0 0 0,-1 0 0 0 0,0 0 0 0 0,0 0 0 0 0,1 0 0 0 0,-1 0 0 0 0,1 0 0 0 0,-1 0 0 0 0,1 0 0 0 0,-1-1 0 0 0,1 1 0 0 0,-1-1 0 0 0,1 1 0 0 0,0-1 0 0 0,-1 0 0 0 0,3 1-4 0 0,73 6 216 0 0,-74-7-197 0 0,13-1-162 0 0,-1-1 1 0 0,1 0-1 0 0,0-2 0 0 0,-1 1 1 0 0,0-2-1 0 0,0 0 1 0 0,0-1-1 0 0,-1 0 1 0 0,9-6 142 0 0,7-6-4111 0 0,-5-2-3448 0 0,-16 12-929 0 0</inkml:trace>
</inkml:ink>
</file>

<file path=ppt/ink/ink5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3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6041 0 0,'0'0'2960'0'0,"0"0"-2146"0"0,0 0-867 0 0,0 0 26 0 0,0 0 448 0 0,0 0 509 0 0,0 0 248 0 0,0 0 41 0 0,0 0-86 0 0,0 0-152 0 0,0 0-173 0 0,34 2-140 0 0,109 7-117 0 0,9-17 538 0 0,61-25-366 0 0,-184 28-1384 0 0,22-3 671 0 0,-34 7-4978 0 0,-1 0-4756 0 0,-16 1 5631 0 0</inkml:trace>
  <inkml:trace contextRef="#ctx0" brushRef="#br0" timeOffset="250.352">35 585 6793 0 0,'0'0'1425'0'0,"0"0"-840"0"0,0 0 107 0 0,0 0 526 0 0,0 0 369 0 0,0 0 93 0 0,0 0-203 0 0,34 5-357 0 0,106 12-299 0 0,-15-23 339 0 0,-85-2-895 0 0,105-17 135 0 0,41-5-1096 0 0,-62 22-8637 0 0,-104 8 139 0 0</inkml:trace>
  <inkml:trace contextRef="#ctx0" brushRef="#br0" timeOffset="1984.376">1561 74 4569 0 0,'0'0'1178'0'0,"0"0"-386"0"0,0 0-72 0 0,0 0 257 0 0,0 0 345 0 0,0 0 157 0 0,0 0-105 0 0,0 0-278 0 0,0 0-357 0 0,0 0-299 0 0,0 0-149 0 0,0 0-57 0 0,0 0 46 0 0,-1 6 114 0 0,-24 62 1066 0 0,-49 31-692 0 0,-5-3-1 0 0,-47 41-767 0 0,107-116 75 0 0,-57 71 111 0 0,75-91-186 0 0,0 1-1 0 0,0 0 1 0 0,0-1-1 0 0,0 1 0 0 0,0 0 1 0 0,1-1-1 0 0,-1 1 0 0 0,0 0 1 0 0,1 0-1 0 0,0 0 1 0 0,-1-1-1 0 0,1 1 0 0 0,0 0 1 0 0,0 0-1 0 0,0 0 1 0 0,0 0-1 0 0,0 0 0 0 0,0 0 1 0 0,1-1-1 0 0,-1 1 0 0 0,1 0 1 0 0,-1 0-1 0 0,1 0 1 0 0,0-1-1 0 0,0 1 0 0 0,-1 0 1 0 0,1-1-1 0 0,0 1 0 0 0,1-1 1 0 0,-1 1-1 0 0,0-1 1 0 0,0 1-1 0 0,1-1 0 0 0,-1 0 1 0 0,0 1-1 0 0,1-1 1 0 0,0 0-1 0 0,-1 0 0 0 0,1 0 1 0 0,-1 0-1 0 0,1-1 1 0 0,74 30 227 0 0,-31-21-60 0 0,1-2 0 0 0,0-2 0 0 0,0-2-1 0 0,0-2 1 0 0,0-2 0 0 0,37-6-167 0 0,90-25 547 0 0,-172 31-448 0 0,-1-1 0 0 0,1 0-1 0 0,-1 1 1 0 0,0-1 0 0 0,0 0-1 0 0,1 0 1 0 0,-1 1 0 0 0,0-1-1 0 0,-1 0 1 0 0,1 0 0 0 0,0 1-1 0 0,0-1 1 0 0,-1 0 0 0 0,1 0-1 0 0,-1 1 1 0 0,0-1 0 0 0,1 1 0 0 0,-1-1-1 0 0,0 0 1 0 0,0 1 0 0 0,0-1-1 0 0,0 1 1 0 0,0 0 0 0 0,0-1-1 0 0,0 1 1 0 0,-1 0 0 0 0,0-1-99 0 0,-187-248 728 0 0,80 59-743 0 0,66 107-2629 0 0,42 83 603 0 0,1 1-1059 0 0,1 1-2944 0 0,3 5 2047 0 0,-1-2-2446 0 0</inkml:trace>
  <inkml:trace contextRef="#ctx0" brushRef="#br0" timeOffset="2247.388">2215 44 15091 0 0,'0'0'672'0'0,"0"0"-330"0"0,0 0-232 0 0,0 0 41 0 0,0 0 180 0 0,0 0 164 0 0,0 0 85 0 0,0 0 27 0 0,0 0-75 0 0,0 0-78 0 0,0 0-56 0 0,0 0-85 0 0,0 0-58 0 0,0 37-55 0 0,0 116-55 0 0,-15 106 109 0 0,-5-97-2012 0 0,13-144-795 0 0,2-13-6867 0 0,4-5 2221 0 0</inkml:trace>
  <inkml:trace contextRef="#ctx0" brushRef="#br0" timeOffset="2500.888">1880 4 13819 0 0,'0'0'229'0'0,"0"0"-279"0"0,0 0-65 0 0,0 0 279 0 0,0 0 348 0 0,0 0 155 0 0,0 0 42 0 0,31 7-20 0 0,102 23-65 0 0,9-18 487 0 0,-100-13-875 0 0,238-25 870 0 0,-182 13-4396 0 0,1 3-6482 0 0,-76 7 3133 0 0</inkml:trace>
  <inkml:trace contextRef="#ctx0" brushRef="#br0" timeOffset="4835.155">2769 615 9338 0 0,'0'0'707'0'0,"0"0"-378"0"0,0 0-179 0 0,0 0 198 0 0,0 0 217 0 0,0 0 107 0 0,0 0-28 0 0,0 0-143 0 0,0 0-211 0 0,0 0-199 0 0,0 0-139 0 0,-24 21-68 0 0,-73 67-88 0 0,50-31-2022 0 0,34-36-3833 0 0,10-13 1077 0 0</inkml:trace>
</inkml:ink>
</file>

<file path=ppt/ink/ink5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3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234 282 0 0 0,'0'0'625'0'0,"0"0"588"0"0,0 0 140 0 0,0 0-120 0 0,0 0-153 0 0,0 0-145 0 0,25-8-104 0 0,80-26-39 0 0,-11-18 1323 0 0,-68 31-1402 0 0,-17 16-491 0 0,-1 0 0 0 0,0-1-1 0 0,0 0 1 0 0,-1-1 0 0 0,1 0-1 0 0,-1 0 1 0 0,-1 0 0 0 0,0-1-1 0 0,0 0 1 0 0,0 0 0 0 0,-1-1-1 0 0,0 0 1 0 0,-1 1 0 0 0,0-2-1 0 0,0 1 1 0 0,-1 0 0 0 0,0-1-1 0 0,-1 1 1 0 0,1-7-222 0 0,-3 15 0 0 0,-1 1 0 0 0,0-1 0 0 0,1 1 0 0 0,-1 0 0 0 0,1-1 0 0 0,-1 1 0 0 0,0 0 0 0 0,0 0 0 0 0,1 0 0 0 0,-1 0 0 0 0,0-1 0 0 0,1 1 0 0 0,-1 0-1 0 0,0 0 1 0 0,1 0 0 0 0,-1 1 0 0 0,0-1 0 0 0,0 0 0 0 0,1 0 0 0 0,-1 0 0 0 0,0 0 0 0 0,1 1 0 0 0,-1-1 0 0 0,0 0 0 0 0,1 0 0 0 0,-1 1 0 0 0,0-1 0 0 0,1 1 0 0 0,-1-1 0 0 0,1 1 0 0 0,-1-1 0 0 0,1 1 0 0 0,-1-1 0 0 0,1 1 0 0 0,-1-1 0 0 0,1 1 0 0 0,0-1 0 0 0,-1 1 0 0 0,1 0 0 0 0,0-1 0 0 0,-1 1 0 0 0,1 0 0 0 0,0-1 0 0 0,0 1 0 0 0,0 0 0 0 0,-11 23-28 0 0,2 1 0 0 0,1 0 1 0 0,1 0-1 0 0,1 0 0 0 0,1 1 1 0 0,1 0-1 0 0,2 0 1 0 0,0 20 27 0 0,-1-6-1 0 0,-4 46 88 0 0,-11 135-103 0 0,-9-1 0 0 0,-39 145 16 0 0,60-339-92 0 0,0 0 0 0 0,-2-1 0 0 0,-1 0 0 0 0,0 0 0 0 0,-2-1 0 0 0,-1 0 0 0 0,-1-1 0 0 0,-1-1 0 0 0,-1 0 0 0 0,-17 20 92 0 0,26-36-44 0 0,0-1-1 0 0,-1 0 1 0 0,1-1 0 0 0,-1 1 0 0 0,0-1 0 0 0,0 0 0 0 0,0-1 0 0 0,-1 0 0 0 0,1 0 0 0 0,-1 0 0 0 0,0-1-1 0 0,0 0 1 0 0,0-1 0 0 0,0 0 0 0 0,-7 0 44 0 0,9-3-25 0 0,0 0 0 0 0,0 0 1 0 0,0-1-1 0 0,0 0 0 0 0,0 0 0 0 0,0-1 0 0 0,1 1 0 0 0,0-1 1 0 0,0 0-1 0 0,0-1 0 0 0,0 1 0 0 0,1-1 0 0 0,-1 0 0 0 0,1 0 0 0 0,0-1 1 0 0,1 1-1 0 0,-1-1 0 0 0,1 0 0 0 0,-1-2 25 0 0,-3-7 132 0 0,1-1 0 0 0,0 1-1 0 0,1-1 1 0 0,1 0 0 0 0,0 0 0 0 0,1-1-1 0 0,1 1 1 0 0,0-1 0 0 0,2 0 0 0 0,0 1-1 0 0,0-1 1 0 0,2 0 0 0 0,0 1 0 0 0,1-1 0 0 0,2-7-132 0 0,4-3 177 0 0,0 0 0 0 0,2 1 1 0 0,1 0-1 0 0,1 1 1 0 0,1 0-1 0 0,1 1 1 0 0,1 1-1 0 0,1 0 1 0 0,1 1-1 0 0,1 1 0 0 0,1 1 1 0 0,0 1-1 0 0,2 1 1 0 0,0 0-1 0 0,1 2 1 0 0,1 0-1 0 0,7-2-177 0 0,16-3-2094 0 0,66 1-8392 0 0,-106 20 5193 0 0</inkml:trace>
</inkml:ink>
</file>

<file path=ppt/ink/ink5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62 7930 0 0,'0'0'876'0'0,"0"0"-144"0"0,0 0 130 0 0,0 0 238 0 0,0 0 124 0 0,0 0-118 0 0,0 0-286 0 0,0 0-287 0 0,0 0-214 0 0,0 0-136 0 0,-25 31-86 0 0,-73 97-37 0 0,97-127-58 0 0,-1-1-1 0 0,1 1 1 0 0,0 0 0 0 0,-1 0 0 0 0,1-1-1 0 0,0 1 1 0 0,0 0 0 0 0,-1 0-1 0 0,1 1 1 0 0,0-1 0 0 0,0 0-1 0 0,0 0 1 0 0,1 0 0 0 0,-1 1-1 0 0,0-1 1 0 0,0 0 0 0 0,1 1-1 0 0,-1-1 1 0 0,0 0 0 0 0,1 1 0 0 0,0-1-1 0 0,-1 1 1 0 0,1-1 0 0 0,0 1-1 0 0,0-1 1 0 0,0 1 0 0 0,0 0-1 0 0,0-1 1 0 0,0 1 0 0 0,0-1-1 0 0,0 1 1 0 0,1-1 0 0 0,-1 1 0 0 0,0-1-1 0 0,1 1 1 0 0,0-1 0 0 0,-1 0-1 0 0,1 1 1 0 0,0-1 0 0 0,-1 0-1 0 0,2 1-1 0 0,2 2 18 0 0,0 1 111 0 0,1-1-1 0 0,-1 0 1 0 0,1 0 0 0 0,0-1 0 0 0,0 1 0 0 0,0-1 0 0 0,1 0 0 0 0,-1-1-1 0 0,1 1 1 0 0,0-1 0 0 0,-1 0 0 0 0,1 0 0 0 0,0-1 0 0 0,0 0-1 0 0,0 0 1 0 0,0 0 0 0 0,0-1 0 0 0,0 0 0 0 0,0 0 0 0 0,0 0 0 0 0,0-1-1 0 0,0 0 1 0 0,0 0 0 0 0,0-1 0 0 0,0 1 0 0 0,0-1 0 0 0,0-1-1 0 0,-1 1 1 0 0,1-1 0 0 0,-1 0 0 0 0,0 0 0 0 0,0 0 0 0 0,0-1 0 0 0,0 0-1 0 0,-1 0 1 0 0,1 0 0 0 0,-1 0 0 0 0,0-1 0 0 0,1-2-129 0 0,4-5 61 0 0,0-1 1 0 0,-2 0 0 0 0,1-1-1 0 0,-2 0 1 0 0,0 0-1 0 0,0 0 1 0 0,-2-1 0 0 0,1 0-1 0 0,-2 0 1 0 0,0 0 0 0 0,-1 0-1 0 0,0 0 1 0 0,-2-1-1 0 0,0 1 1 0 0,0-5-62 0 0,0 19-108 0 0,-1-1 0 0 0,1 1 0 0 0,0-1 0 0 0,0 1 0 0 0,-1 0 0 0 0,1-1 0 0 0,-1 1 0 0 0,0 0 0 0 0,1-1 0 0 0,-1 1 0 0 0,0 0 0 0 0,1 0 0 0 0,-1 0 0 0 0,0-1 0 0 0,0 1 0 0 0,0 0 0 0 0,0 0 0 0 0,0 0 1 0 0,0 1-1 0 0,-1-1 0 0 0,1 0 0 0 0,0 0 0 0 0,0 0 0 0 0,-1 1 0 0 0,1-1 0 0 0,0 1 0 0 0,-1-1 0 0 0,1 1 0 0 0,0 0 0 0 0,-1-1 0 0 0,1 1 0 0 0,-2 0 108 0 0,-41 16-11955 0 0,37-8 5487 0 0</inkml:trace>
</inkml:ink>
</file>

<file path=ppt/ink/ink5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9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80 357 1520 0 0,'0'0'1479'0'0,"0"0"-504"0"0,0 0-4 0 0,0 0 360 0 0,0 0 347 0 0,0 0 210 0 0,0 0-21 0 0,0 0-165 0 0,0 0-231 0 0,0 0-250 0 0,0 0-240 0 0,0 0-148 0 0,0 0-70 0 0,-13-14-103 0 0,-40-45-102 0 0,52 58-540 0 0,0 0 0 0 0,0 0 1 0 0,0 0-1 0 0,0 0 1 0 0,0 0-1 0 0,0 0 1 0 0,0 0-1 0 0,1 0 1 0 0,-1 0-1 0 0,0 0 0 0 0,1-1 1 0 0,-1 1-1 0 0,1 0 1 0 0,-1 0-1 0 0,1-1 1 0 0,0 1-1 0 0,-1 0 1 0 0,1-1-1 0 0,0 1 0 0 0,0 0 1 0 0,0-1-1 0 0,0 1 1 0 0,0 0-1 0 0,0-1 1 0 0,0 1-1 0 0,1 0 1 0 0,-1-1-1 0 0,0 1 0 0 0,1 0 1 0 0,-1 0-1 0 0,1-1 1 0 0,0 1-1 0 0,-1 0-18 0 0,4-7 92 0 0,2-8-169 0 0,1 1 0 0 0,1-1 0 0 0,0 2 1 0 0,1-1-1 0 0,0 1 0 0 0,1 1 0 0 0,1-1 1 0 0,0 2-1 0 0,1 0 0 0 0,0 0 0 0 0,1 1 1 0 0,0 0-1 0 0,1 1 0 0 0,0 1 0 0 0,0 0 1 0 0,1 1-1 0 0,0 1 0 0 0,15-5 77 0 0,-8 8-2304 0 0,-7 3-4582 0 0,-13 1 5762 0 0,7 0-7778 0 0</inkml:trace>
</inkml:ink>
</file>

<file path=ppt/ink/ink5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3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320 310 0 0 0,'0'0'1407'0'0,"0"0"147"0"0,0 0 170 0 0,0 0 223 0 0,0 0 130 0 0,0 0-50 0 0,0 0-250 0 0,0 0-254 0 0,0 0-253 0 0,0 0-302 0 0,0 0-225 0 0,0 0-200 0 0,-20-1-162 0 0,-64-1-97 0 0,29 26 37 0 0,44-15-244 0 0,-1-1-69 0 0,1 0 0 0 0,0 1 0 0 0,0 1 0 0 0,1-1 1 0 0,0 2-1 0 0,1-1 0 0 0,0 1 0 0 0,1 1 0 0 0,0 0 0 0 0,1 0 1 0 0,0 0-1 0 0,1 1 0 0 0,0 0 0 0 0,1 0 0 0 0,0 1 1 0 0,1-1-1 0 0,1 1 0 0 0,0 0 0 0 0,1 0 0 0 0,1 0 1 0 0,0 0-1 0 0,1 9-8 0 0,1-18-45 0 0,1 0 0 0 0,0 0 1 0 0,0 0-1 0 0,1 0 0 0 0,-1 0 1 0 0,1-1-1 0 0,0 1 1 0 0,0-1-1 0 0,1 0 0 0 0,-1 0 1 0 0,1 0-1 0 0,0 0 0 0 0,0-1 1 0 0,0 1-1 0 0,1-1 0 0 0,-1 0 1 0 0,1 0-1 0 0,0-1 0 0 0,-1 1 1 0 0,1-1-1 0 0,0 0 1 0 0,1 0-1 0 0,-1-1 0 0 0,0 0 1 0 0,0 0-1 0 0,1 0 0 0 0,4 0 45 0 0,-2 0-535 0 0,0 0 0 0 0,0 0-1 0 0,0-1 1 0 0,0 0-1 0 0,0-1 1 0 0,-1 0-1 0 0,1 0 1 0 0,0-1 0 0 0,0 0-1 0 0,-1 0 1 0 0,7-3 535 0 0,9-7-4765 0 0,-5 6-2178 0 0</inkml:trace>
  <inkml:trace contextRef="#ctx0" brushRef="#br0" timeOffset="241.89">670 376 584 0 0,'0'0'1736'0'0,"0"0"-737"0"0,0 0-116 0 0,0 0 351 0 0,0 0 337 0 0,0 0 157 0 0,0 0-105 0 0,0 0-309 0 0,-25 34-307 0 0,-76 105-268 0 0,68-73-8 0 0,34-55-601 0 0,-2-5-58 0 0,1 0-1 0 0,1-1 0 0 0,-1 1 1 0 0,1 0-1 0 0,0-1 1 0 0,0 1-1 0 0,0-1 1 0 0,1 1-1 0 0,0-1 0 0 0,0 0 1 0 0,0 0-1 0 0,1 0 1 0 0,-1 0-1 0 0,1 0 1 0 0,1 0-1 0 0,-1-1 1 0 0,1 1-1 0 0,-1-1 0 0 0,1 0 1 0 0,0 0-1 0 0,1-1 1 0 0,-1 1-1 0 0,1-1 1 0 0,-1 0-1 0 0,1 0 1 0 0,0 0-1 0 0,0-1 0 0 0,1 1 1 0 0,-1-1-1 0 0,0-1 1 0 0,1 1-1 0 0,-1-1 1 0 0,1 0-1 0 0,-1 0 1 0 0,6 0-72 0 0,-3-1 187 0 0,0 0 0 0 0,0-1 0 0 0,0 1 0 0 0,0-1 0 0 0,0-1 0 0 0,0 0 0 0 0,-1 0 0 0 0,1-1 1 0 0,0 1-1 0 0,-1-2 0 0 0,0 1 0 0 0,0-1 0 0 0,0 0 0 0 0,0 0 0 0 0,-1-1 0 0 0,1 0 0 0 0,-1 0 1 0 0,0-1-1 0 0,-1 1 0 0 0,5-7-187 0 0,84-107 1380 0 0,-90 112-1355 0 0,-1 1-1 0 0,1-1 1 0 0,-1 0-1 0 0,-1 0 1 0 0,1 0 0 0 0,-1 0-1 0 0,0 0 1 0 0,-1 0 0 0 0,0-1-1 0 0,0 1 1 0 0,0-1 0 0 0,-1 1-1 0 0,0-1 1 0 0,-1 1 0 0 0,1-1-1 0 0,-1 1 1 0 0,-1 0-1 0 0,0-1 1 0 0,0-1-25 0 0,0 6-95 0 0,0-1 0 0 0,0 1 1 0 0,0-1-1 0 0,0 1 0 0 0,0 0 0 0 0,-1 0 0 0 0,1 0 0 0 0,-1 0 0 0 0,0 0 1 0 0,0 0-1 0 0,0 1 0 0 0,0 0 0 0 0,0-1 0 0 0,-1 1 0 0 0,1 0 0 0 0,-1 1 0 0 0,1-1 1 0 0,-1 1-1 0 0,0-1 0 0 0,0 1 0 0 0,0 0 0 0 0,1 0 0 0 0,-1 1 0 0 0,0-1 1 0 0,0 1-1 0 0,0 0 0 0 0,0 0 0 0 0,-3 1 95 0 0,-107 28-7363 0 0,87-14 2291 0 0,6-4-2207 0 0</inkml:trace>
  <inkml:trace contextRef="#ctx0" brushRef="#br0" timeOffset="534.182">1150 479 5009 0 0,'0'0'2479'0'0,"0"0"-905"0"0,0 0-191 0 0,0 0 216 0 0,0 0 84 0 0,0 0-219 0 0,0 0-489 0 0,0 0-472 0 0,0 0-262 0 0,0 0-123 0 0,0 0-22 0 0,0 0-3 0 0,0 0-17 0 0,4 12-32 0 0,15 68-7 0 0,-17-75 15 0 0,0 0 0 0 0,0-1 0 0 0,1 1 0 0 0,-1-1 0 0 0,1 0 0 0 0,0 0 0 0 0,0 0 0 0 0,0 0 0 0 0,1 0 0 0 0,-1-1-1 0 0,1 1 1 0 0,0-1 0 0 0,0 0 0 0 0,0 0 0 0 0,0 0 0 0 0,1-1 0 0 0,-1 0 0 0 0,1 0 0 0 0,0 0 0 0 0,-1 0 0 0 0,1-1 0 0 0,0 1-1 0 0,0-1 1 0 0,0 0 0 0 0,0-1 0 0 0,0 1 0 0 0,0-1 0 0 0,2 0-52 0 0,1-1 196 0 0,0 0 1 0 0,-1 0-1 0 0,1 0 0 0 0,-1-1 0 0 0,1 0 0 0 0,-1 0 1 0 0,0-1-1 0 0,0 0 0 0 0,0 0 0 0 0,0-1 1 0 0,0 0-1 0 0,-1 0 0 0 0,1-1 0 0 0,-1 1 1 0 0,-1-1-1 0 0,1-1 0 0 0,2-2-196 0 0,80-110-114 0 0,-74 96-283 0 0,7-17-2232 0 0,-10 12-6545 0 0,-7 19-676 0 0</inkml:trace>
  <inkml:trace contextRef="#ctx0" brushRef="#br0" timeOffset="1108.168">1699 435 9338 0 0,'0'0'1123'0'0,"0"0"-591"0"0,0 0-59 0 0,0 0 304 0 0,0 0 228 0 0,0 0 31 0 0,0 0-151 0 0,0 0-201 0 0,0 0-179 0 0,3 33-127 0 0,8 103-89 0 0,-8-97-217 0 0,-1-1 0 0 0,-2 1 0 0 0,-2-1 0 0 0,-1 1 0 0 0,-2-1 0 0 0,-2 0 0 0 0,-10 31-72 0 0,14-55 2 0 0,0 0 22 0 0,-1 0 0 0 0,0 0 0 0 0,0 0 0 0 0,-2-1 0 0 0,0 0 0 0 0,0 0 0 0 0,-1 0-1 0 0,-5 5-23 0 0,11-17 41 0 0,0-1 0 0 0,0 0 0 0 0,0 1 0 0 0,0-1 0 0 0,1 0 0 0 0,-1 0 0 0 0,0 0 0 0 0,0 1 0 0 0,0-1 0 0 0,0 0 0 0 0,0-1-1 0 0,0 1 1 0 0,0 0 0 0 0,0 0 0 0 0,0 0 0 0 0,0 0 0 0 0,0-1 0 0 0,0 1 0 0 0,0-1 0 0 0,0 1 0 0 0,0-1 0 0 0,0 1-1 0 0,0-1 1 0 0,1 1 0 0 0,-1-1 0 0 0,0 1 0 0 0,0-1 0 0 0,1 0 0 0 0,-1 0 0 0 0,0 1 0 0 0,1-1 0 0 0,-1 0 0 0 0,1 0 0 0 0,-1 0-1 0 0,1 0 1 0 0,-1 0 0 0 0,1 0 0 0 0,0 1 0 0 0,-1-1 0 0 0,1 0 0 0 0,0 0 0 0 0,0 0 0 0 0,0 0 0 0 0,0 0 0 0 0,0 0 0 0 0,0 0-1 0 0,0 0 1 0 0,0 0 0 0 0,0 0 0 0 0,0 0 0 0 0,0 0 0 0 0,1 0 0 0 0,-1-1-41 0 0,1-17 38 0 0,0 0 0 0 0,1-1 0 0 0,0 1 0 0 0,2 1-1 0 0,1-1 1 0 0,0 0 0 0 0,1 1 0 0 0,1 0 0 0 0,0 1 0 0 0,2-1 0 0 0,0 1 0 0 0,1 1 0 0 0,0 0 0 0 0,2 0-38 0 0,12-25 25 0 0,-7 9-84 0 0,2 1-1 0 0,1 0 1 0 0,1 2-1 0 0,2 0 1 0 0,1 2-1 0 0,1 0 1 0 0,1 2-1 0 0,2 1 1 0 0,0 1-1 0 0,1 1 1 0 0,1 1-1 0 0,2 2 1 0 0,17-7 59 0 0,-45 23 8 0 0,0 1 0 0 0,0 0 0 0 0,1 0 0 0 0,-1 1 0 0 0,0-1 0 0 0,1 1 0 0 0,0 0 0 0 0,-1 0 0 0 0,1 1 0 0 0,-1-1 1 0 0,1 1-1 0 0,0 0 0 0 0,0 0 0 0 0,-1 1 0 0 0,1-1 0 0 0,0 1 0 0 0,-1 0 0 0 0,1 0 0 0 0,-1 1 0 0 0,1-1 0 0 0,-1 1 0 0 0,0 0 1 0 0,0 0-1 0 0,0 1 0 0 0,0-1 0 0 0,0 1 0 0 0,0 0 0 0 0,-1 0 0 0 0,1 0 0 0 0,-1 0 0 0 0,1 1-8 0 0,3 6 100 0 0,0 0-1 0 0,0 1 1 0 0,-1-1-1 0 0,-1 1 1 0 0,1 0-1 0 0,-2 1 1 0 0,0-1-1 0 0,0 1 1 0 0,-1 0-1 0 0,-1 0 1 0 0,1 0 0 0 0,-2 0-1 0 0,0 1 1 0 0,-1-1-1 0 0,0 0 1 0 0,-1 11-100 0 0,0-15 87 0 0,0 0 1 0 0,0-1-1 0 0,0 1 1 0 0,-1 0 0 0 0,0 0-1 0 0,-1-1 1 0 0,0 0-1 0 0,0 1 1 0 0,0-1-1 0 0,-1 0 1 0 0,0 0 0 0 0,-1-1-1 0 0,1 1 1 0 0,-1-1-1 0 0,0 0 1 0 0,-1 0 0 0 0,0-1-1 0 0,0 0 1 0 0,0 0-1 0 0,0 0 1 0 0,-3 1-88 0 0,-5 3 44 0 0,0-1 0 0 0,0 0 1 0 0,-1-1-1 0 0,0 0 0 0 0,-1-1 1 0 0,1-1-1 0 0,-1-1 0 0 0,0 0 0 0 0,-13 1-44 0 0,-112-3-1433 0 0,136-3 1158 0 0,-1 0 0 0 0,1-1 0 0 0,-1 0 0 0 0,1 0 0 0 0,0 0 0 0 0,0-1 0 0 0,0 1 1 0 0,0-1-1 0 0,0-1 0 0 0,1 1 0 0 0,-1-1 0 0 0,1 1 0 0 0,0-1 0 0 0,0-1 0 0 0,-1-1 275 0 0,-10-62-11725 0 0,15 61 9766 0 0,0-5-2554 0 0</inkml:trace>
  <inkml:trace contextRef="#ctx0" brushRef="#br0" timeOffset="1362.411">2500 1 4321 0 0,'0'0'3534'0'0,"0"0"-1548"0"0,0 0-617 0 0,0 0 13 0 0,0 0 64 0 0,0 0-26 0 0,0 0-104 0 0,0 0-169 0 0,0 0-193 0 0,0 0-169 0 0,-21 36-182 0 0,-62 114-168 0 0,40-46 80 0 0,32-57-431 0 0,1 1 1 0 0,3 0 0 0 0,2 0 0 0 0,2 0 0 0 0,2 0 0 0 0,3 4-85 0 0,13 36-1370 0 0,-9-76-371 0 0,-5-10-2054 0 0,1-1-3422 0 0,-1-1-382 0 0</inkml:trace>
  <inkml:trace contextRef="#ctx0" brushRef="#br0" timeOffset="1726.704">2559 579 2160 0 0,'0'0'2000'0'0,"0"0"173"0"0,0 0 265 0 0,0 0 123 0 0,0 0-163 0 0,0 0-363 0 0,0 0-396 0 0,0 0-299 0 0,34 9-229 0 0,111 26-212 0 0,-140-34-826 0 0,1 1 0 0 0,-1-1-1 0 0,1 0 1 0 0,-1-1 0 0 0,1 1 0 0 0,0-1 0 0 0,-1 0 0 0 0,1-1 0 0 0,-1 1 0 0 0,1-1 0 0 0,-1 0-1 0 0,1-1 1 0 0,-1 1 0 0 0,1-1 0 0 0,2-2-73 0 0,8-2 215 0 0,7 0-27 0 0,0-2 1 0 0,-1-1-1 0 0,0 0 1 0 0,-1-1-1 0 0,0-2 0 0 0,0 0 1 0 0,-2-1-1 0 0,1-1 1 0 0,-2-1-1 0 0,0-1 0 0 0,13-14-188 0 0,-27 26 8 0 0,-1-1-1 0 0,0 0 0 0 0,0 0 0 0 0,-1 0 0 0 0,1 0 0 0 0,-1-1 0 0 0,0 1 0 0 0,-1 0 1 0 0,1-1-1 0 0,-1 0 0 0 0,0 1 0 0 0,0-1 0 0 0,-1 0 0 0 0,0 1 0 0 0,0-1 0 0 0,0 0 0 0 0,0 1 1 0 0,-2-5-8 0 0,-1 6-52 0 0,0 1 0 0 0,0 0 1 0 0,-1 0-1 0 0,1 0 0 0 0,-1 0 1 0 0,1 1-1 0 0,-1-1 0 0 0,0 1 1 0 0,0 0-1 0 0,0 0 0 0 0,-1 0 1 0 0,1 1-1 0 0,0 0 0 0 0,-1 0 1 0 0,1 0-1 0 0,-1 0 0 0 0,1 0 1 0 0,-1 1-1 0 0,1 0 0 0 0,-1 0 1 0 0,1 0-1 0 0,-1 0 0 0 0,1 1 1 0 0,-1 0-1 0 0,1 0 0 0 0,0 0 1 0 0,-4 2 51 0 0,-12 3-38 0 0,0 0 0 0 0,1 2 0 0 0,-1 1 0 0 0,2 0 0 0 0,-1 1 0 0 0,1 1-1 0 0,1 1 1 0 0,0 1 0 0 0,0 0 0 0 0,-12 14 38 0 0,15-16-15 0 0,0 2-1 0 0,1 0 0 0 0,1 0 0 0 0,0 2 0 0 0,0-1 0 0 0,2 1 1 0 0,0 1-1 0 0,0 0 0 0 0,2 0 0 0 0,0 1 0 0 0,1 0 0 0 0,0 0 1 0 0,2 1-1 0 0,0 0 0 0 0,1 0 0 0 0,-1 13 16 0 0,4-23-15 0 0,0-1-1 0 0,1 0 1 0 0,0 1-1 0 0,0-1 1 0 0,1 0-1 0 0,0 1 1 0 0,1-1-1 0 0,-1 0 1 0 0,1 0 0 0 0,0 0-1 0 0,1 0 1 0 0,0 0-1 0 0,0 0 1 0 0,1-1-1 0 0,-1 1 1 0 0,1-1-1 0 0,3 3 16 0 0,5 3-58 0 0,1-1 0 0 0,0-1-1 0 0,0 0 1 0 0,1-1-1 0 0,0 0 1 0 0,1-1-1 0 0,0-1 1 0 0,0 0 0 0 0,1-1-1 0 0,0-1 1 0 0,0 0-1 0 0,0-1 1 0 0,0-1-1 0 0,1 0 1 0 0,-1-1 0 0 0,1-1-1 0 0,-1-1 1 0 0,1 0-1 0 0,0-1 1 0 0,-1-1-1 0 0,7-2 59 0 0,34-10-3038 0 0,-19 0-5434 0 0,-21 7-762 0 0</inkml:trace>
</inkml:ink>
</file>

<file path=ppt/ink/ink5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122 292 720 0 0,'0'0'2785'0'0,"0"0"-2102"0"0,0 0-838 0 0,0 0 23 0 0,0 0 413 0 0,0 0 535 0 0,0 0 321 0 0,0 0 47 0 0,0 0-155 0 0,0 0-284 0 0,0 0-259 0 0,-5 28-147 0 0,-13 90-79 0 0,-40 89 1350 0 0,17-93 952 0 0,49-140 3141 0 0,5-18-6141 0 0,7 3 422 0 0,2 1 0 0 0,3 1 0 0 0,0 1 0 0 0,3 2 0 0 0,0 0 0 0 0,3 2 0 0 0,1 1 0 0 0,1 2 0 0 0,4-1 16 0 0,35-5-610 0 0,-66 67 246 0 0,-25 157 1184 0 0,15-96-798 0 0,5-90-15 0 0,0 0-1 0 0,0 0 1 0 0,0 0 0 0 0,0 0 0 0 0,1 0 0 0 0,-1 0 0 0 0,0 0 0 0 0,0 0-1 0 0,1 0 1 0 0,-1-1 0 0 0,0 1 0 0 0,1-1 0 0 0,-1 1 0 0 0,1-1 0 0 0,-1 1-1 0 0,1-1 1 0 0,-1 0 0 0 0,1 1 0 0 0,-1-1 0 0 0,1 0 0 0 0,-1 0-1 0 0,1 0 1 0 0,-1 0 0 0 0,1-1 0 0 0,-1 1 0 0 0,1 0 0 0 0,-1-1 0 0 0,1 1-1 0 0,-1-1 1 0 0,0 1 0 0 0,1-1 0 0 0,-1 0 0 0 0,0 1 0 0 0,1-1-1 0 0,-1 0 1 0 0,0 0 0 0 0,1-1-7 0 0,281-240 476 0 0,-243 223-761 0 0,-34 60-129 0 0,-38 128 698 0 0,21-129-269 0 0,6 45-1849 0 0,40-78-11651 0 0,-25-10 9136 0 0</inkml:trace>
  <inkml:trace contextRef="#ctx0" brushRef="#br0" timeOffset="286.805">1187 351 3681 0 0,'0'0'2396'0'0,"0"0"-1199"0"0,0 0-487 0 0,0 0 220 0 0,0 0 350 0 0,0 0 198 0 0,0 0-119 0 0,0 0-294 0 0,0 0-331 0 0,-28 31-265 0 0,-84 101-157 0 0,77-72-10 0 0,36-51-240 0 0,-2-6-24 0 0,0 1-1 0 0,1-1 0 0 0,-1 1 0 0 0,1-1 0 0 0,0 1 0 0 0,0-1 1 0 0,0 1-1 0 0,1-1 0 0 0,-1 1 0 0 0,1 0 0 0 0,0-1 0 0 0,0 0 1 0 0,0 1-1 0 0,0-1 0 0 0,1 0 0 0 0,-1 1 0 0 0,1-1 0 0 0,0 0 0 0 0,0 0 1 0 0,0 0-1 0 0,0-1 0 0 0,1 1 0 0 0,-1 0 0 0 0,1-1 0 0 0,-1 1 1 0 0,1-1-1 0 0,0 0 0 0 0,0 0 0 0 0,0 0 0 0 0,0-1 0 0 0,1 1 1 0 0,-1 0-1 0 0,0-1 0 0 0,1 0 0 0 0,-1 0 0 0 0,0 0 0 0 0,4 0-37 0 0,1 0 114 0 0,-1 0-1 0 0,0-1 1 0 0,0 0-1 0 0,1-1 1 0 0,-1 1-1 0 0,0-1 1 0 0,0-1-1 0 0,1 1 1 0 0,-1-1-1 0 0,0 0 1 0 0,0-1-1 0 0,-1 0 1 0 0,1 0-1 0 0,-1 0 1 0 0,1-1-1 0 0,-1 0 1 0 0,0 0-1 0 0,0-1 1 0 0,-1 1-1 0 0,1-1 1 0 0,-1-1-114 0 0,8-7 188 0 0,-5 6-126 0 0,0 0-1 0 0,0 0 1 0 0,-1-1-1 0 0,0 0 1 0 0,0 0-1 0 0,-1-1 1 0 0,0 0-1 0 0,0 0 1 0 0,-1 0-1 0 0,-1-1 1 0 0,1 0-1 0 0,-1 1 0 0 0,-1-2 1 0 0,0 1-1 0 0,1-8-61 0 0,-13-64-1808 0 0,8 80 1575 0 0,0 0 1 0 0,0 0 0 0 0,-1 0 0 0 0,1 1 0 0 0,0-1 0 0 0,-1 0 0 0 0,0 1 0 0 0,1-1 0 0 0,-1 1 0 0 0,0 0 0 0 0,0-1 0 0 0,0 1-1 0 0,0 0 1 0 0,0 0 0 0 0,0 0 0 0 0,0 0 0 0 0,0 1 0 0 0,0-1 0 0 0,0 0 0 0 0,0 1 0 0 0,-1 0 0 0 0,1-1 0 0 0,-1 1 232 0 0,-69 7-11684 0 0,54 0 9670 0 0</inkml:trace>
  <inkml:trace contextRef="#ctx0" brushRef="#br0" timeOffset="859.981">1438 708 2681 0 0,'0'0'2205'0'0,"0"0"-464"0"0,0 0-253 0 0,0 0 8 0 0,0 0 33 0 0,0 0-82 0 0,0 0-192 0 0,0 0-262 0 0,0 0-193 0 0,0 0-110 0 0,0 0-79 0 0,0 0-34 0 0,0 0-21 0 0,13-29-41 0 0,44-91-66 0 0,9 29 503 0 0,-42 69-722 0 0,-2-3-37 0 0,84-67 22 0 0,-103 114-1086 0 0,-35 95 799 0 0,20-36 12 0 0,14-79 71 0 0,0-1-1 0 0,0 1 1 0 0,0-1 0 0 0,0 0-1 0 0,0 0 1 0 0,1 0-1 0 0,-1 0 1 0 0,0 0 0 0 0,1 0-1 0 0,-1-1 1 0 0,0 1 0 0 0,1-1-1 0 0,-1 0 1 0 0,1 0-1 0 0,-1 0 1 0 0,1 0 0 0 0,-1 0-1 0 0,1 0 1 0 0,-1-1-1 0 0,0 1 1 0 0,1-1 0 0 0,-1 1-1 0 0,1-1 1 0 0,-1 0 0 0 0,2-1-11 0 0,121-72 385 0 0,35-13-344 0 0,-159 86-44 0 0,0 1-1 0 0,0-1 0 0 0,1 0 1 0 0,-1 0-1 0 0,0 1 0 0 0,0-1 1 0 0,0 1-1 0 0,1-1 0 0 0,-1 1 1 0 0,0-1-1 0 0,1 1 1 0 0,-1 0-1 0 0,1 0 0 0 0,-1-1 1 0 0,0 1-1 0 0,1 0 0 0 0,-1 0 1 0 0,0 0-1 0 0,1 1 0 0 0,-1-1 1 0 0,1 0-1 0 0,-1 1 0 0 0,0-1 1 0 0,1 0-1 0 0,-1 1 0 0 0,0-1 1 0 0,0 1-1 0 0,1 0 0 0 0,-1 0 1 0 0,0-1-1 0 0,0 1 1 0 0,0 0-1 0 0,0 0 0 0 0,0 0 1 0 0,0 0-1 0 0,0 0 0 0 0,0 0 1 0 0,0 0-1 0 0,-1 0 0 0 0,1 1 1 0 0,0-1-1 0 0,-1 0 0 0 0,1 0 1 0 0,-1 1-1 0 0,1-1 0 0 0,-1 0 1 0 0,0 1-1 0 0,1-1 0 0 0,-1 0 1 0 0,0 1-1 0 0,0-1 1 0 0,0 1-1 0 0,0-1 0 0 0,0 0 1 0 0,0 1-1 0 0,-1-1 0 0 0,1 1 4 0 0,-23 154 675 0 0,28-91-1087 0 0,17-53-2557 0 0,-15-12-229 0 0,-2 0-1925 0 0,-1 0-3954 0 0</inkml:trace>
  <inkml:trace contextRef="#ctx0" brushRef="#br0" timeOffset="1591.786">2285 597 0 0 0,'0'0'535'0'0,"0"0"565"0"0,0 0 78 0 0,0 0-226 0 0,0 0-225 0 0,0 0-55 0 0,0 0 76 0 0,0 0 195 0 0,0 0 161 0 0,7 5 54 0 0,22 15 7 0 0,-25-18-876 0 0,0 0 0 0 0,0-1 0 0 0,1 1 0 0 0,-1-1 0 0 0,0-1 0 0 0,0 1 0 0 0,1 0 0 0 0,-1-1 0 0 0,0 0 0 0 0,1 0 0 0 0,-1 0 0 0 0,0-1 0 0 0,1 1 0 0 0,-1-1 0 0 0,0 0 0 0 0,0 0 0 0 0,1 0 0 0 0,-1-1 0 0 0,0 0 0 0 0,-1 0 1 0 0,1 0-291 0 0,11-4 233 0 0,0-1 0 0 0,-1 0 0 0 0,0-1-1 0 0,-1-1 1 0 0,1 0 0 0 0,-2 0 0 0 0,1-2-1 0 0,-2 0 1 0 0,1 0 0 0 0,-2-1 0 0 0,1 0-1 0 0,-1-1 1 0 0,5-9-232 0 0,-14 21-7 0 0,0-1-1 0 0,0 1 0 0 0,0-1 1 0 0,0 1-1 0 0,0-1 1 0 0,0 1-1 0 0,0-1 1 0 0,-1 0-1 0 0,1 1 1 0 0,-1-1-1 0 0,1 0 1 0 0,-1 0-1 0 0,1 1 0 0 0,-1-1 1 0 0,0 0-1 0 0,0 0 1 0 0,0 0-1 0 0,0 0 1 0 0,0 1-1 0 0,-1-1 1 0 0,1 0-1 0 0,0 0 1 0 0,-1 1-1 0 0,1-1 0 0 0,-1 0 1 0 0,0 0-1 0 0,0 1 1 0 0,1-1-1 0 0,-1 1 1 0 0,0-1-1 0 0,0 1 1 0 0,-1-1-1 0 0,1 1 0 0 0,0 0 1 0 0,0-1-1 0 0,-1 1 1 0 0,1 0-1 0 0,0 0 1 0 0,-1 0-1 0 0,1 0 1 0 0,-1 0-1 0 0,0 0 1 0 0,1 0-1 0 0,-1 1 0 0 0,0-1 1 0 0,1 1-1 0 0,-1-1 1 0 0,0 1-1 0 0,0 0 1 0 0,0-1-1 0 0,1 1 1 0 0,-1 0-1 0 0,0 0 1 0 0,0 0-1 0 0,0 0 0 0 0,0 1 8 0 0,-10-1-129 0 0,-1 0 0 0 0,1 1 0 0 0,-1 0 0 0 0,1 1-1 0 0,0 1 1 0 0,-1 0 0 0 0,1 1 0 0 0,1 0 0 0 0,-1 1 0 0 0,0 0-1 0 0,1 0 1 0 0,0 1 0 0 0,1 1 0 0 0,-1 0 0 0 0,1 1-1 0 0,1 0 1 0 0,-1 0 0 0 0,1 1 0 0 0,1 0 0 0 0,-1 0-1 0 0,2 1 1 0 0,-1 0 0 0 0,1 2 129 0 0,4-8 0 0 0,0 0 0 0 0,1 1 0 0 0,0-1-1 0 0,0 1 1 0 0,0-1 0 0 0,0 1 0 0 0,1 0 0 0 0,0 0 0 0 0,0 0 0 0 0,0 0-1 0 0,0 0 1 0 0,1 0 0 0 0,0 0 0 0 0,0 0 0 0 0,0 0 0 0 0,1 0 0 0 0,-1 0-1 0 0,1 0 1 0 0,1-1 0 0 0,-1 1 0 0 0,0 0 0 0 0,1 0 0 0 0,0-1 0 0 0,0 1-1 0 0,1-1 1 0 0,-1 0 0 0 0,1 1 0 0 0,4 2 4 0 0,0-1 0 0 0,0 0 0 0 0,0 0 0 0 0,1 0 0 0 0,-1-1 0 0 0,1 0 0 0 0,1 0 0 0 0,-1-1-1 0 0,1 0 1 0 0,0-1 0 0 0,-1 0 0 0 0,1 0 0 0 0,1-1 0 0 0,-1 0 0 0 0,0-1 0 0 0,0 0 0 0 0,1 0 0 0 0,-1-1 0 0 0,4 0-4 0 0,98-5-1182 0 0,-37-9-3357 0 0,-25 3-2746 0 0,-35 8 4250 0 0</inkml:trace>
  <inkml:trace contextRef="#ctx0" brushRef="#br0" timeOffset="1971.041">2754 704 2128 0 0,'0'0'4349'0'0,"0"0"-1815"0"0,0 0-721 0 0,0 0-85 0 0,0 0-45 0 0,0 0-191 0 0,0 0-331 0 0,0 0-351 0 0,0 0-287 0 0,0 0-187 0 0,0 0-100 0 0,0 0-54 0 0,0 0 2 0 0,3-1 13 0 0,17-9-10 0 0,0-1-1 0 0,-1-1 1 0 0,-1-1-1 0 0,0 0 1 0 0,-1-2-1 0 0,5-4-186 0 0,69-52 147 0 0,-55 48-446 0 0,-35 23 140 0 0,-1 0-49 0 0,0 0-40 0 0,0 30-565 0 0,-1-24 822 0 0,0 0 0 0 0,0 1 1 0 0,0-1-1 0 0,1 1 0 0 0,0-1 1 0 0,0 1-1 0 0,1-1 0 0 0,0 0 1 0 0,0 1-1 0 0,0-1 0 0 0,1 0 1 0 0,0 0-1 0 0,0 0 0 0 0,1 0 1 0 0,-1 0-1 0 0,1 0 0 0 0,0 0 1 0 0,1-1-1 0 0,0 0 0 0 0,0 0 1 0 0,0 0-1 0 0,0 0 0 0 0,1 0 1 0 0,-1-1-1 0 0,1 0 0 0 0,1 0 1 0 0,-1 0-1 0 0,0-1 0 0 0,1 1 1 0 0,0-2-1 0 0,-1 1 0 0 0,2 0-9 0 0,1-2 95 0 0,1 1-1 0 0,-1-1 0 0 0,1-1 1 0 0,-1 1-1 0 0,1-2 0 0 0,-1 1 1 0 0,1-1-1 0 0,-1 0 0 0 0,1-1 1 0 0,-1 0-1 0 0,0 0 0 0 0,1-1 1 0 0,-1 0-1 0 0,-1-1 0 0 0,1 1 1 0 0,0-1-1 0 0,-1-1 0 0 0,4-2-94 0 0,26-20-96 0 0,-2-2 0 0 0,-1-1-1 0 0,-1-2 1 0 0,-2-1 0 0 0,14-20 96 0 0,4-21-5731 0 0,-32 44-1269 0 0,-9 14-679 0 0</inkml:trace>
  <inkml:trace contextRef="#ctx0" brushRef="#br0" timeOffset="2275.886">3730 1 13019 0 0,'0'0'1299'0'0,"0"0"-716"0"0,0 0-218 0 0,0 0 215 0 0,0 0 282 0 0,0 0 166 0 0,0 0-44 0 0,0 0-149 0 0,-2 30-156 0 0,-7 99-150 0 0,-7 127 926 0 0,-5-10-3035 0 0,8-212-2699 0 0,-6-23-5057 0 0,16-10 2313 0 0</inkml:trace>
  <inkml:trace contextRef="#ctx0" brushRef="#br0" timeOffset="2515.979">3391 373 7658 0 0,'0'0'3366'0'0,"0"0"-1299"0"0,0 0-862 0 0,0 0-260 0 0,0 0-113 0 0,0 0-84 0 0,0 0-129 0 0,0 0-150 0 0,0 0-105 0 0,0 0-102 0 0,33-6-85 0 0,104-16-65 0 0,2 17 19 0 0,29 22-1669 0 0,-157-16 1115 0 0,31 1-2205 0 0,-14-1-1937 0 0,-2 0-5236 0 0</inkml:trace>
</inkml:ink>
</file>

<file path=ppt/ink/ink5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3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6073 0 0,'0'0'1619'0'0,"0"0"-586"0"0,0 0-164 0 0,0 0 291 0 0,0 0 319 0 0,0 0 150 0 0,0 0-137 0 0,0 0-261 0 0,0 0-218 0 0,0 0-175 0 0,0 0-143 0 0,0 0-108 0 0,29 0-94 0 0,89-1-92 0 0,189-36 846 0 0,-291 36-2663 0 0,20-3 3695 0 0,-23 3-4134 0 0,1-1-4290 0 0,0 0-6032 0 0,-14 2 9632 0 0</inkml:trace>
</inkml:ink>
</file>

<file path=ppt/ink/ink5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6473 0 0,'0'0'2222'0'0,"0"0"-1215"0"0,0 0-279 0 0,0 0 460 0 0,0 0 450 0 0,0 0 148 0 0,0 0-242 0 0,0 0-397 0 0,0 0-329 0 0,0 0-234 0 0,34 0-176 0 0,110-1-121 0 0,0-13 211 0 0,-66 7-517 0 0,53-5-609 0 0,-45 1-5054 0 0,-65 6 79 0 0,-7 3-2793 0 0</inkml:trace>
</inkml:ink>
</file>

<file path=ppt/ink/ink5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8.6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44 0 0 0,'0'0'491'0'0,"0"0"609"0"0,0 0 259 0 0,0 0 87 0 0,0 0-106 0 0,0 0-236 0 0,0 0-285 0 0,0 0-274 0 0,0 0-217 0 0,-6 8-119 0 0,-51 124 780 0 0,44-67-707 0 0,3 0 0 0 0,3 1 0 0 0,2 0 0 0 0,4 0 0 0 0,3 18-282 0 0,-2-73 38 0 0,0 1 0 0 0,0-1 1 0 0,1 0-1 0 0,1 1 0 0 0,-1-1 1 0 0,2 0-1 0 0,0 0 0 0 0,0 0 1 0 0,1-1-1 0 0,1 1 0 0 0,-1-1 1 0 0,2 0-1 0 0,-1 0 0 0 0,1-1 1 0 0,1 1-1 0 0,0-1 0 0 0,0-1 1 0 0,1 1-1 0 0,8 6-38 0 0,-8-13 185 0 0,-1-1 0 0 0,1 0 0 0 0,0-1 0 0 0,-1 0 1 0 0,1 0-1 0 0,0 0 0 0 0,-1-1 0 0 0,1 0 0 0 0,0-1 0 0 0,-1 0 1 0 0,0 0-1 0 0,1 0 0 0 0,-1-1 0 0 0,0 0 0 0 0,0-1 0 0 0,0 0 0 0 0,-1 0 1 0 0,1 0-1 0 0,-1 0 0 0 0,0-1 0 0 0,0 0 0 0 0,-1-1 0 0 0,0 1 0 0 0,3-5-185 0 0,42-39 344 0 0,-2-3 0 0 0,-3-2-1 0 0,-2-2 1 0 0,-3-1 0 0 0,-2-3-1 0 0,13-30-343 0 0,-40 71 81 0 0,0 0-1 0 0,-2-1 1 0 0,0 0-1 0 0,-2 0 1 0 0,0-1-1 0 0,-1 0 1 0 0,-1-1 0 0 0,-1 1-1 0 0,-1-1 1 0 0,-1 0-1 0 0,0 0 1 0 0,-2 1-1 0 0,-1-6-80 0 0,1 25 10 0 0,0 1 0 0 0,-1 0 0 0 0,1-1 0 0 0,0 1 0 0 0,-1 0 0 0 0,1-1 0 0 0,-1 1 0 0 0,1 0 0 0 0,-1 0 0 0 0,0 0 0 0 0,1 0 0 0 0,-1-1 0 0 0,0 1 0 0 0,0 0 0 0 0,0 0 0 0 0,0 0 0 0 0,0 0 0 0 0,0 1 0 0 0,0-1 0 0 0,0 0 0 0 0,0 0 0 0 0,0 1-1 0 0,0-1 1 0 0,0 0 0 0 0,-1 1 0 0 0,1-1 0 0 0,0 1 0 0 0,-1 0 0 0 0,1-1 0 0 0,0 1 0 0 0,-1 0 0 0 0,1 0 0 0 0,0 0 0 0 0,-1 0 0 0 0,1 0 0 0 0,0 0 0 0 0,-1 0 0 0 0,1 0 0 0 0,0 1 0 0 0,-1-1 0 0 0,1 0 0 0 0,0 1 0 0 0,0-1 0 0 0,-1 1 0 0 0,1-1 0 0 0,0 1 0 0 0,0 0 0 0 0,0 0 0 0 0,0-1 0 0 0,0 1 0 0 0,0 0 0 0 0,0 0 0 0 0,0 0 0 0 0,0 0 0 0 0,0 0-1 0 0,0 0 1 0 0,1 0 0 0 0,-1 1 0 0 0,0-1 0 0 0,1 0 0 0 0,-1 0 0 0 0,1 1 0 0 0,-1-1 0 0 0,1 0 0 0 0,-1 2-10 0 0,-8 20 8 0 0,0 2 0 0 0,1-1-1 0 0,2 1 1 0 0,0 0 0 0 0,2 1 0 0 0,0-1-1 0 0,2 1 1 0 0,1 0 0 0 0,1-1 0 0 0,1 4-8 0 0,3 6 17 0 0,1 0 1 0 0,1 0-1 0 0,2-1 0 0 0,2 0 1 0 0,1-1-1 0 0,1 0 1 0 0,2 0-1 0 0,10 15-17 0 0,-2 2-25 0 0,-6-15-299 0 0,14 35-314 0 0,-19-23-6320 0 0,-11-40 2262 0 0,0-3-2212 0 0</inkml:trace>
  <inkml:trace contextRef="#ctx0" brushRef="#br0" timeOffset="284.053">960 552 8970 0 0,'0'0'1540'0'0,"0"0"-352"0"0,0 0-101 0 0,0 0 190 0 0,0 0 106 0 0,0 0-95 0 0,0 0-295 0 0,0 0-335 0 0,0 0-233 0 0,0 0-155 0 0,0 0-92 0 0,0 0-56 0 0,0 0-21 0 0,-2 27-23 0 0,-7 88-30 0 0,13 29-74 0 0,13-96-1355 0 0,-7-36-3705 0 0,4-4-6575 0 0,-10-5 10209 0 0</inkml:trace>
  <inkml:trace contextRef="#ctx0" brushRef="#br0" timeOffset="909.019">1074 662 4121 0 0,'0'0'1151'0'0,"0"0"-335"0"0,0 0-59 0 0,0 0 268 0 0,0 0 208 0 0,0 0 22 0 0,0 0-181 0 0,0 0-230 0 0,0 0-145 0 0,0 0-86 0 0,0 0-86 0 0,0 0-94 0 0,0 0-86 0 0,30-3-76 0 0,94-9-71 0 0,152-17 420 0 0,-215 15-812 0 0,-61 13 209 0 0,0-1-1 0 0,-1 1 1 0 0,1 0-1 0 0,0-1 1 0 0,-1 1-1 0 0,1 0 1 0 0,-1 0-1 0 0,0-1 1 0 0,1 1-1 0 0,-1 0 1 0 0,0 0-1 0 0,0 0 1 0 0,0 0-1 0 0,1 0 1 0 0,-1 0-1 0 0,0 0 1 0 0,-1 0-1 0 0,1 0 1 0 0,0 0-1 0 0,0 0 1 0 0,0 1-1 0 0,0-1 1 0 0,-1 1-1 0 0,1-1 1 0 0,0 1-1 0 0,0-1 1 0 0,-1 1-1 0 0,1-1 1 0 0,0 1-1 0 0,-2 0-16 0 0,-1-2 17 0 0,-15-7 3 0 0,-1 1-1 0 0,-1 0 1 0 0,1 2 0 0 0,-1 0-1 0 0,0 2 1 0 0,-1 0 0 0 0,-7 0-20 0 0,-22-2 597 0 0,51 6-545 0 0,0 0-60 0 0,0 0-15 0 0,0 0-25 0 0,0 0-24 0 0,0 0 3 0 0,5 22 16 0 0,3 4 82 0 0,-1 0 0 0 0,-2 0 1 0 0,0 1-1 0 0,-2 0 0 0 0,-1 0 1 0 0,-1-1-1 0 0,-2 20-29 0 0,1-46 0 0 0,-2 126 24 0 0,52-198 323 0 0,113-99-470 0 0,-148 156-220 0 0,9-8-871 0 0,-8 11-3261 0 0,-11 10-325 0 0,-2 2-1641 0 0</inkml:trace>
  <inkml:trace contextRef="#ctx0" brushRef="#br0" timeOffset="1323.152">1727 563 7890 0 0,'0'0'1664'0'0,"0"0"-637"0"0,0 0-358 0 0,0 0 113 0 0,0 0 242 0 0,0 0 139 0 0,0 0-107 0 0,0 0-221 0 0,0 0-217 0 0,0 0-165 0 0,0 0-100 0 0,0 0-75 0 0,0 0-53 0 0,31-4-37 0 0,98-10-24 0 0,-1 10 218 0 0,-125 3-377 0 0,-1 1 1 0 0,0 0 0 0 0,0 0 0 0 0,0 0 0 0 0,0 0 0 0 0,0 0-1 0 0,0 1 1 0 0,1-1 0 0 0,-1 1 0 0 0,0-1 0 0 0,0 1-1 0 0,0 0 1 0 0,0-1 0 0 0,0 1 0 0 0,-1 0 0 0 0,1 0-1 0 0,0 1 1 0 0,0-1 0 0 0,0 0 0 0 0,-1 1 0 0 0,1-1 0 0 0,-1 1-1 0 0,1-1 1 0 0,-1 1 0 0 0,0 0 0 0 0,0-1 0 0 0,1 1-1 0 0,-1 0 1 0 0,0 0 0 0 0,-1 0 0 0 0,1 0 0 0 0,0 0-1 0 0,0 0 1 0 0,-1 0 0 0 0,1 0 0 0 0,-1 0 0 0 0,0 0-1 0 0,0 0 1 0 0,0 1 0 0 0,0-1 0 0 0,0 0 0 0 0,0 0 0 0 0,0 0-1 0 0,-1 0 1 0 0,1 0 0 0 0,-1 0 0 0 0,1 0 0 0 0,-1 0-1 0 0,0 0 1 0 0,0 0 0 0 0,0 0 0 0 0,0 0 0 0 0,0 0-1 0 0,0-1 1 0 0,-1 1 0 0 0,0 1-6 0 0,-134 133 246 0 0,37-46 132 0 0,98-89-379 0 0,0 0 0 0 0,0 0-1 0 0,0 0 1 0 0,0-1 0 0 0,0 1 0 0 0,0 0-1 0 0,0 0 1 0 0,0 0 0 0 0,0 0 0 0 0,1 1-1 0 0,-1-1 1 0 0,0 0 0 0 0,1 0 0 0 0,-1 0-1 0 0,1 0 1 0 0,-1 1 0 0 0,1-1 0 0 0,-1 0-1 0 0,1 1 1 0 0,0-1 0 0 0,0 0 0 0 0,0 1-1 0 0,0-1 1 0 0,0 0 0 0 0,0 1 0 0 0,0-1-1 0 0,0 0 1 0 0,0 1 0 0 0,1-1 0 0 0,-1 0-1 0 0,0 0 1 0 0,1 1 0 0 0,-1-1 0 0 0,1 1 1 0 0,14 2-9 0 0,1 0 1 0 0,-1-2 0 0 0,1 1-1 0 0,0-2 1 0 0,0 0 0 0 0,0-1 0 0 0,-1 0-1 0 0,1-1 1 0 0,0-1 0 0 0,-1-1 0 0 0,1 0-1 0 0,-1-1 1 0 0,0 0 0 0 0,5-4 8 0 0,2 3-490 0 0,20-7-1969 0 0,-15 2-4304 0 0,-15 6-3087 0 0</inkml:trace>
</inkml:ink>
</file>

<file path=ppt/ink/ink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5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2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457 454 0 0 0,'0'0'655'0'0,"0"0"-114"0"0,0 0-183 0 0,0 0 39 0 0,0 0 274 0 0,0 0 425 0 0,0 0 371 0 0,0 0 125 0 0,0 0-55 0 0,0 0-214 0 0,0 0-252 0 0,-14-31-187 0 0,-45-97-113 0 0,21 74 628 0 0,32 49-1292 0 0,0 1 0 0 0,-1 0 1 0 0,0 0-1 0 0,0 1 1 0 0,0 0-1 0 0,0 0 0 0 0,0 0 1 0 0,-1 1-1 0 0,1 0 1 0 0,-1 1-1 0 0,0 0 0 0 0,1 0 1 0 0,-1 0-1 0 0,0 1 1 0 0,1 0-1 0 0,-1 1 0 0 0,0 0 1 0 0,0 0-1 0 0,1 0 1 0 0,-1 1-1 0 0,1 0 0 0 0,0 1 1 0 0,-1 0-1 0 0,1 0 1 0 0,0 0-1 0 0,0 1 0 0 0,1 0 1 0 0,-1 0-1 0 0,1 1 1 0 0,-4 3-108 0 0,-2 5-4 0 0,0 0 0 0 0,1 1-1 0 0,1 0 1 0 0,0 0 0 0 0,1 1 0 0 0,0 1 0 0 0,1-1 0 0 0,1 1 0 0 0,1 1 0 0 0,0-1 0 0 0,1 1 0 0 0,1 0 0 0 0,0 0 0 0 0,2 1 0 0 0,0-1 0 0 0,0 1 0 0 0,2-1 0 0 0,0 1 0 0 0,1-1 0 0 0,1 1 0 0 0,1-1 0 0 0,0 0 0 0 0,1 0 0 0 0,1 0-1 0 0,1 0 1 0 0,0-1 0 0 0,1 0 0 0 0,1 0 0 0 0,2 3 4 0 0,94 145 56 0 0,-62-102 0 0 0,-2 1 0 0 0,-4 2 0 0 0,1 8-56 0 0,-26-49 28 0 0,-1 1 0 0 0,-1 1 0 0 0,-1 0 0 0 0,-1 0 0 0 0,-1 0 0 0 0,-1 1 0 0 0,-2-1 0 0 0,0 18-28 0 0,-2-28 22 0 0,0 0 0 0 0,-2 0 0 0 0,0-1 0 0 0,0 1 0 0 0,-2-1-1 0 0,0 1 1 0 0,-1-1 0 0 0,0 0 0 0 0,-1 0 0 0 0,-1 0 0 0 0,0-1-1 0 0,-1 0 1 0 0,-1 0 0 0 0,0 0 0 0 0,-1-1 0 0 0,-8 9-22 0 0,7-11 31 0 0,0-1 0 0 0,-1-1 0 0 0,0 0-1 0 0,-1 0 1 0 0,0-1 0 0 0,0-1 0 0 0,-1 0 0 0 0,0 0 0 0 0,0-2 0 0 0,-1 1 0 0 0,1-2 0 0 0,-1 0 0 0 0,0 0 0 0 0,0-1-1 0 0,0-1 1 0 0,-1-1 0 0 0,-13 1-31 0 0,26-2-42 0 0,0-1-1 0 0,-1 1 0 0 0,1 0 1 0 0,0-1-1 0 0,0 1 0 0 0,0-1 1 0 0,0 1-1 0 0,0-1 1 0 0,0 0-1 0 0,0 0 0 0 0,0 0 1 0 0,0 0-1 0 0,1 0 0 0 0,-1-1 1 0 0,0 1-1 0 0,0 0 0 0 0,1-1 1 0 0,-1 1-1 0 0,1-1 1 0 0,0 0-1 0 0,-1 1 0 0 0,1-1 1 0 0,0 0-1 0 0,0 0 0 0 0,0 0 1 0 0,0 0-1 0 0,0 0 0 0 0,1 0 1 0 0,-1 0-1 0 0,1 0 1 0 0,-1 0-1 0 0,1 0 0 0 0,0 0 1 0 0,-1 0-1 0 0,1-2 43 0 0,16-74-4634 0 0,18 29-2216 0 0,-19 35 1637 0 0</inkml:trace>
  <inkml:trace contextRef="#ctx0" brushRef="#br0" timeOffset="369.969">685 1345 8906 0 0,'0'0'1482'0'0,"0"0"-656"0"0,0 0-462 0 0,0 0 14 0 0,0 0 171 0 0,0 0 131 0 0,0 0 22 0 0,0 0-134 0 0,0 0-164 0 0,-25 34-145 0 0,-77 104-119 0 0,64-56-31 0 0,37-69-94 0 0,-1-4 3 0 0,0 0-1 0 0,0 0 1 0 0,1 1 0 0 0,0-1 0 0 0,1 1-1 0 0,0-1 1 0 0,0 1 0 0 0,1-1-1 0 0,0 1 1 0 0,1-1 0 0 0,0 0-1 0 0,0 0 1 0 0,1 0 0 0 0,0 0 0 0 0,1 0-1 0 0,0 0 1 0 0,0-1 0 0 0,1 0-1 0 0,0 0 1 0 0,1 0 0 0 0,-1-1 0 0 0,2 1-1 0 0,-1-1 1 0 0,1-1 0 0 0,3 4-18 0 0,-1-6 160 0 0,0 1 1 0 0,0-1-1 0 0,0-1 1 0 0,0 0-1 0 0,0 0 1 0 0,1-1-1 0 0,-1 0 0 0 0,1 0 1 0 0,0-1-1 0 0,-1-1 1 0 0,1 1-1 0 0,0-2 1 0 0,0 1-1 0 0,-1-1 1 0 0,1-1-1 0 0,0 0 1 0 0,-1 0-1 0 0,1-1 1 0 0,-1 0-1 0 0,0-1 1 0 0,0 0-1 0 0,0 0 1 0 0,-1-1-1 0 0,0 0 0 0 0,1 0 1 0 0,-2-1-1 0 0,1 0 1 0 0,-1-1-1 0 0,0 1 1 0 0,0-1-1 0 0,0-1 1 0 0,-1 1-1 0 0,-1-1 1 0 0,1 0-1 0 0,-1-1 1 0 0,0 1-1 0 0,-1-1 1 0 0,0 0-1 0 0,-1 0 1 0 0,0-1-1 0 0,0 1 0 0 0,-1 0 1 0 0,0-1-1 0 0,0 0 1 0 0,-1 1-1 0 0,0-4-160 0 0,-2 3-83 0 0,1-1 0 0 0,-1 1-1 0 0,-1-1 1 0 0,0 1 0 0 0,0 0-1 0 0,-1 0 1 0 0,0 0-1 0 0,-1 0 1 0 0,0 0 0 0 0,0 1-1 0 0,-1 0 1 0 0,-1 0 0 0 0,1 0-1 0 0,-1 1 1 0 0,-1-1 0 0 0,0 1-1 0 0,0 1 1 0 0,0-1 0 0 0,-1 1-1 0 0,0 1 1 0 0,-1-1 0 0 0,1 2-1 0 0,-1-1 1 0 0,0 1 0 0 0,0 0-1 0 0,-9-2 84 0 0,-80-7-4766 0 0,37 29-3804 0 0,41-7 867 0 0</inkml:trace>
  <inkml:trace contextRef="#ctx0" brushRef="#br0" timeOffset="686.672">512 1673 6913 0 0,'0'0'1850'0'0,"0"0"-267"0"0,0 0 26 0 0,0 0 122 0 0,0 0-102 0 0,0 0-283 0 0,0 0-389 0 0,0 0-336 0 0,0 0-240 0 0,0 0-180 0 0,0 0-98 0 0,0 0-50 0 0,26-12-18 0 0,81-37-4 0 0,-52 36 23 0 0,-48 14-57 0 0,0 1-1 0 0,0-1 0 0 0,0 1 0 0 0,0 0 1 0 0,0 1-1 0 0,0-1 0 0 0,0 2 0 0 0,-1-1 1 0 0,1 1-1 0 0,-1-1 0 0 0,0 2 0 0 0,0-1 0 0 0,-1 1 1 0 0,1 0-1 0 0,-1 0 0 0 0,0 0 0 0 0,1 2 4 0 0,42 34-4 0 0,-44-40 54 0 0,0 1-1 0 0,0 0 0 0 0,0-1 0 0 0,0 0 0 0 0,0 0 0 0 0,0 0 0 0 0,1-1 0 0 0,-1 1 0 0 0,0-1 0 0 0,1 0 1 0 0,-1 0-1 0 0,0 0 0 0 0,1-1 0 0 0,-1 0 0 0 0,0 0 0 0 0,1 0 0 0 0,-1 0 0 0 0,3-1-49 0 0,28-10-5649 0 0,-17 5-2718 0 0,-13 4 2470 0 0</inkml:trace>
  <inkml:trace contextRef="#ctx0" brushRef="#br0" timeOffset="948.439">1270 1592 12963 0 0,'0'0'853'0'0,"0"0"-382"0"0,0 0-8 0 0,0 0 194 0 0,0 0 82 0 0,0 0-67 0 0,0 0-216 0 0,0 0-228 0 0,-9 34-138 0 0,-27 108-82 0 0,26-42-755 0 0,13-81-758 0 0,0-14-1576 0 0,2-3-3554 0 0,1-2 1003 0 0</inkml:trace>
  <inkml:trace contextRef="#ctx0" brushRef="#br0" timeOffset="1654.535">698 38 2841 0 0,'0'0'1891'0'0,"0"0"-350"0"0,0 0-235 0 0,0 0-28 0 0,0 0 27 0 0,0 0-35 0 0,0 0-222 0 0,0 0-280 0 0,0 0-222 0 0,0 0-182 0 0,-15 33-99 0 0,-45 103-66 0 0,57-133-184 0 0,1 1-1 0 0,0 0 1 0 0,1-1 0 0 0,-1 1-1 0 0,1 0 1 0 0,-1 0 0 0 0,1 0 0 0 0,1 0-1 0 0,-1 1 1 0 0,0-1 0 0 0,1 0-1 0 0,0 0 1 0 0,0 0 0 0 0,0 1 0 0 0,1-1-1 0 0,-1 0 1 0 0,1 0 0 0 0,1 3-15 0 0,1 3 55 0 0,0 1 52 0 0,0-1 0 0 0,1 0 1 0 0,1 0-1 0 0,-1 0 0 0 0,2 0 0 0 0,-1-1 0 0 0,1 0 1 0 0,1 0-1 0 0,0 0 0 0 0,0-1 0 0 0,0 0 0 0 0,1 0 1 0 0,1-1-1 0 0,-1 0 0 0 0,1-1 0 0 0,0 1 1 0 0,0-2-1 0 0,1 1 0 0 0,0-1 0 0 0,0-1 0 0 0,0 0 1 0 0,0 0-1 0 0,1-1 0 0 0,0-1 0 0 0,-1 1 0 0 0,1-2 1 0 0,0 0-1 0 0,0 0 0 0 0,0-1 0 0 0,0 0 1 0 0,0 0-1 0 0,0-2 0 0 0,0 1 0 0 0,0-1 0 0 0,-1-1 1 0 0,1 0-1 0 0,-1 0 0 0 0,7-4-107 0 0,-4 1 118 0 0,-1 0 1 0 0,-1-1-1 0 0,1 0 1 0 0,-1 0-1 0 0,0-1 0 0 0,-1-1 1 0 0,1 0-1 0 0,-2 0 1 0 0,0-1-1 0 0,0-1 0 0 0,0 1 1 0 0,-1-1-1 0 0,-1-1 1 0 0,0 1-1 0 0,-1-1 0 0 0,0 0 1 0 0,0-1-1 0 0,-2 1 0 0 0,1-1 1 0 0,-2 0-1 0 0,0 0 1 0 0,1-9-119 0 0,-2 14-79 0 0,-1 1 1 0 0,-1-1-1 0 0,1 1 1 0 0,-1-1-1 0 0,0 1 1 0 0,-1-1-1 0 0,0 0 1 0 0,0 1 0 0 0,0 0-1 0 0,-1-1 1 0 0,0 1-1 0 0,-1 0 1 0 0,1 0-1 0 0,-2 0 1 0 0,1 0-1 0 0,-1 0 1 0 0,0 1-1 0 0,0 0 1 0 0,0 0 0 0 0,-1 0-1 0 0,0 0 1 0 0,0 1-1 0 0,-1-1 1 0 0,0 1-1 0 0,0 1 1 0 0,0-1-1 0 0,0 1 1 0 0,0 0-1 0 0,-6-2 79 0 0,1 1-476 0 0,1 1-1 0 0,-1 0 1 0 0,0 1-1 0 0,0 0 1 0 0,0 1-1 0 0,0 0 1 0 0,-1 1-1 0 0,1 0 1 0 0,0 1-1 0 0,-1 0 1 0 0,1 1-1 0 0,0 0 1 0 0,-6 2 476 0 0,-84 37-9925 0 0,79-28 6699 0 0</inkml:trace>
  <inkml:trace contextRef="#ctx0" brushRef="#br0" timeOffset="2029.232">657 333 0 0 0,'0'0'623'0'0,"0"0"696"0"0,0 0 457 0 0,0 0 271 0 0,0 0-4 0 0,0 0-232 0 0,0 0-364 0 0,0 0-400 0 0,0 0-313 0 0,0 0-253 0 0,0 0-161 0 0,0 0-73 0 0,7-11-30 0 0,23-34-6 0 0,4 28 425 0 0,-27 17-494 0 0,208-7 1497 0 0,-207 9-1543 0 0,0 0 0 0 0,-1 1 0 0 0,1 1 1 0 0,0-1-1 0 0,-1 1 0 0 0,0 0 0 0 0,0 1 1 0 0,0 0-1 0 0,0 0 0 0 0,-1 0 0 0 0,4 5-96 0 0,-8-8 62 0 0,2 0 59 0 0,-1 1 0 0 0,1 0 1 0 0,1-1-1 0 0,-1 0 0 0 0,0 0 1 0 0,0 0-1 0 0,1-1 0 0 0,-1 1 1 0 0,1-1-1 0 0,0 0 0 0 0,-1 0 0 0 0,1-1 1 0 0,0 1-1 0 0,0-1 0 0 0,-1 0 1 0 0,1-1-1 0 0,0 1-121 0 0,32-4-1676 0 0,7 1-8828 0 0,-39 3 2762 0 0</inkml:trace>
  <inkml:trace contextRef="#ctx0" brushRef="#br0" timeOffset="2474.374">1303 285 3889 0 0,'0'0'908'0'0,"0"0"-244"0"0,0 0 110 0 0,0 0 345 0 0,0 0 300 0 0,0 0 66 0 0,0 0-155 0 0,0 0-238 0 0,0 0-274 0 0,0 0-220 0 0,0 0-199 0 0,0 0-155 0 0,0 0-78 0 0,27-4-88 0 0,82-10-32 0 0,-80 11-2 0 0,-28 9-35 0 0,0-1 1 0 0,0 1 0 0 0,0-1-1 0 0,-1 1 1 0 0,0-1 0 0 0,0 1-1 0 0,0-1 1 0 0,-1 1 0 0 0,1-1-1 0 0,-2 1 1 0 0,1-1 0 0 0,0 1-1 0 0,-1-1 1 0 0,0 0 0 0 0,0 0-1 0 0,-1 0 1 0 0,1 0 0 0 0,-1 0-1 0 0,0 0 1 0 0,0-1 0 0 0,-1 0 0 0 0,1 1-1 0 0,-1-1 1 0 0,0 0 0 0 0,0-1-1 0 0,-1 1 1 0 0,0 0-10 0 0,-40 55 363 0 0,44-58-348 0 0,-1 0 0 0 0,1 1 1 0 0,0-1-1 0 0,0 0 1 0 0,0 1-1 0 0,0-1 0 0 0,0 1 1 0 0,1 0-1 0 0,-1-1 1 0 0,0 1-1 0 0,1-1 0 0 0,-1 1 1 0 0,1 0-1 0 0,-1 0 1 0 0,1-1-1 0 0,0 1 0 0 0,0 0 1 0 0,0 0-1 0 0,0-1 1 0 0,0 1-1 0 0,0 0 0 0 0,0 0 1 0 0,1-1-1 0 0,-1 1 1 0 0,1 0-1 0 0,-1-1 0 0 0,1 1 1 0 0,0 0-1 0 0,-1-1 1 0 0,1 1-1 0 0,0-1 0 0 0,0 1 1 0 0,0-1-1 0 0,0 0 1 0 0,1 1-1 0 0,-1-1 0 0 0,0 0 1 0 0,0 0-1 0 0,1 1 1 0 0,-1-1-1 0 0,1 0 0 0 0,-1-1 1 0 0,1 1-1 0 0,-1 0 1 0 0,1 0-1 0 0,0-1 0 0 0,-1 1 1 0 0,1-1-1 0 0,0 1 1 0 0,-1-1-1 0 0,1 0 0 0 0,0 1 1 0 0,0-1-16 0 0,11 2 99 0 0,0 0 0 0 0,0-1 0 0 0,1-1 0 0 0,-1 0 0 0 0,0-1 0 0 0,0 0 1 0 0,0-1-1 0 0,0 0 0 0 0,0-1 0 0 0,7-3-99 0 0,44-7-6920 0 0,-52 11 1895 0 0,-5 1-534 0 0</inkml:trace>
  <inkml:trace contextRef="#ctx0" brushRef="#br0" timeOffset="3314.021">2003 786 2232 0 0,'0'0'693'0'0,"0"0"-128"0"0,0 0 227 0 0,0 0 389 0 0,0 0 255 0 0,0 0 16 0 0,-7 33-197 0 0,-25 106-329 0 0,-34 93 405 0 0,7-74-925 0 0,39-117 605 0 0,18-46 2296 0 0,0-23-2981 0 0,5 1-291 0 0,1 0 0 0 0,1 0 0 0 0,1 0 0 0 0,2 1 1 0 0,0-1-1 0 0,2 2 0 0 0,1-1 0 0 0,13-21-35 0 0,2-10-41 0 0,-7 11-74 0 0,3 1 0 0 0,1 0 0 0 0,2 2 0 0 0,2 0 0 0 0,2 2 1 0 0,25-26 114 0 0,5 29-381 0 0,-45 76 233 0 0,-16 284 982 0 0,1-319-802 0 0,0 0-1 0 0,1-1 1 0 0,0 1 0 0 0,0 0-1 0 0,0 0 1 0 0,0-1 0 0 0,0 1 0 0 0,0 0-1 0 0,1-1 1 0 0,-1 1 0 0 0,1 0-1 0 0,0-1 1 0 0,0 1 0 0 0,0-1-1 0 0,0 1 1 0 0,0-1 0 0 0,0 1 0 0 0,1-1-1 0 0,-1 0 1 0 0,1 0 0 0 0,0 0-1 0 0,0 0 1 0 0,-1 0 0 0 0,1 0 0 0 0,1 0-1 0 0,-1 0 1 0 0,0-1 0 0 0,0 1-1 0 0,0-1 1 0 0,1 0 0 0 0,-1 1-1 0 0,1-1 1 0 0,-1 0 0 0 0,1-1 0 0 0,0 1-1 0 0,-1 0 1 0 0,1-1 0 0 0,0 1-1 0 0,-1-1 1 0 0,1 0 0 0 0,0 0-1 0 0,-1 0 1 0 0,1 0 0 0 0,1-1-32 0 0,47-55 1466 0 0,-22 15-1180 0 0,-5 4-233 0 0,2 0 0 0 0,1 2 1 0 0,2 1-1 0 0,2 1 0 0 0,1 2 0 0 0,23-18-53 0 0,-48 44-15 0 0,58-23-254 0 0,-64 29 265 0 0,1 0-1 0 0,0 0 1 0 0,-1 1 0 0 0,1-1 0 0 0,-1 0-1 0 0,0 1 1 0 0,1-1 0 0 0,-1 1 0 0 0,0-1-1 0 0,0 1 1 0 0,0 0 0 0 0,0-1 0 0 0,0 1-1 0 0,0 0 1 0 0,0 0 0 0 0,-1 0 0 0 0,1-1-1 0 0,-1 1 1 0 0,1 0 0 0 0,-1 0-1 0 0,0 0 1 0 0,0 0 0 0 0,0 0 0 0 0,0 0 4 0 0,2 5 22 0 0,16 173 1105 0 0,-14-151-1058 0 0,1-1-1 0 0,0 0 1 0 0,3-1 0 0 0,0 0 0 0 0,2 0-1 0 0,0 0 1 0 0,2-2 0 0 0,1 1 0 0 0,2-1-69 0 0,30 22-1137 0 0,-45-46 355 0 0,0-1-263 0 0,0 0-287 0 0,0 0-366 0 0,0 0-522 0 0,0 0-857 0 0,0 0-1430 0 0,-2 0-1312 0 0</inkml:trace>
  <inkml:trace contextRef="#ctx0" brushRef="#br0" timeOffset="5564.17">3229 955 3433 0 0,'0'0'587'0'0,"0"0"-297"0"0,0 0-240 0 0,0 0 91 0 0,0 0 282 0 0,0 0 286 0 0,0 0 174 0 0,0 0-20 0 0,0 0-167 0 0,0 0-217 0 0,0 0-184 0 0,-31 25-105 0 0,-94 77-20 0 0,123-101-156 0 0,0 0 1 0 0,-1 0 0 0 0,1 1-1 0 0,0-1 1 0 0,-1 1 0 0 0,1 0-1 0 0,0 0 1 0 0,0-1 0 0 0,0 2-1 0 0,1-1 1 0 0,-1 0 0 0 0,0 0-1 0 0,1 0 1 0 0,0 1 0 0 0,-1-1-1 0 0,1 1 1 0 0,0-1 0 0 0,0 1-1 0 0,0-1 1 0 0,1 1-1 0 0,-1 0 1 0 0,1-1 0 0 0,-1 1-1 0 0,1 2-14 0 0,0 5 125 0 0,-2-5-9 0 0,1 0 0 0 0,0 0 1 0 0,0 0-1 0 0,0 0 0 0 0,0 0 1 0 0,1 0-1 0 0,0 0 1 0 0,0 0-1 0 0,0 0 0 0 0,1 0 1 0 0,-1 0-1 0 0,1 0 0 0 0,1 0 1 0 0,-1 0-1 0 0,1 0 0 0 0,-1 0 1 0 0,1-1-1 0 0,1 1 0 0 0,-1-1 1 0 0,1 1-1 0 0,0-1 0 0 0,0 0 1 0 0,0 0-1 0 0,0 0 0 0 0,1 0 1 0 0,-1-1-1 0 0,1 0 1 0 0,0 1-1 0 0,0-1 0 0 0,0-1 1 0 0,1 1-1 0 0,-1 0 0 0 0,1-1 1 0 0,-1 0-1 0 0,1 0 0 0 0,0-1 1 0 0,2 2-117 0 0,4-3 325 0 0,-1 0 0 0 0,0-1 1 0 0,0 0-1 0 0,0-1 1 0 0,0 0-1 0 0,0 0 0 0 0,0-1 1 0 0,0 0-1 0 0,-1-1 1 0 0,1 0-1 0 0,-1 0 0 0 0,0-1 1 0 0,0-1-1 0 0,-1 1 1 0 0,7-6-326 0 0,112-109 1360 0 0,-95 83-1218 0 0,-1-2-1 0 0,-3 0 1 0 0,-1-2 0 0 0,-1-1 0 0 0,-3-1-1 0 0,-2-1 1 0 0,7-21-142 0 0,-21 49-113 0 0,-1 0-1 0 0,-1 0 0 0 0,0-1 1 0 0,-1 1-1 0 0,-1-1 0 0 0,-1 0 1 0 0,0 0-1 0 0,-1 0 1 0 0,-1 0-1 0 0,0 0 0 0 0,-1 0 1 0 0,-2 0-1 0 0,1 0 0 0 0,-2 0 1 0 0,0 0-1 0 0,-1 1 1 0 0,-1 0-1 0 0,0 0 0 0 0,-1 0 1 0 0,-3-3 113 0 0,7 15-75 0 0,0 0-1 0 0,0 0 1 0 0,-1 0 0 0 0,0 1 0 0 0,1-1 0 0 0,-2 1 0 0 0,1 0 0 0 0,0 0 0 0 0,0 0 0 0 0,-1 1-1 0 0,0-1 1 0 0,1 1 0 0 0,-1 0 0 0 0,0 1 0 0 0,0-1 0 0 0,0 1 0 0 0,0 0 0 0 0,0 0-1 0 0,0 0 1 0 0,-1 1 0 0 0,1 0 0 0 0,0 0 0 0 0,0 0 0 0 0,0 1 0 0 0,-1-1 0 0 0,1 1 0 0 0,0 0-1 0 0,0 1 1 0 0,0-1 0 0 0,1 1 0 0 0,-1 0 0 0 0,0 1 0 0 0,-1 0 75 0 0,-8 5-61 0 0,0 1 1 0 0,1 0-1 0 0,0 0 0 0 0,1 1 1 0 0,0 1-1 0 0,1 0 1 0 0,0 1-1 0 0,1 0 1 0 0,0 1-1 0 0,-3 6 61 0 0,0 2 70 0 0,1 1 1 0 0,2 1-1 0 0,0 0 1 0 0,1 0-1 0 0,2 1 0 0 0,0 0 1 0 0,1 1-1 0 0,2-1 0 0 0,1 1 1 0 0,0 0-1 0 0,2 0 1 0 0,1 0-1 0 0,3 25-70 0 0,0-32 99 0 0,2 0 1 0 0,0 0-1 0 0,0 0 0 0 0,2-1 1 0 0,0 1-1 0 0,1-2 1 0 0,1 1-1 0 0,1-1 0 0 0,0 0 1 0 0,1-1-1 0 0,0-1 1 0 0,2 1-1 0 0,-1-2 0 0 0,2 0 1 0 0,0 0-1 0 0,0-1 1 0 0,13 7-100 0 0,-15-10 120 0 0,1-1 1 0 0,0 0 0 0 0,1-1 0 0 0,-1-1 0 0 0,1 0 0 0 0,0-1-1 0 0,1 0 1 0 0,-1-1 0 0 0,1 0 0 0 0,0-2 0 0 0,0 0 0 0 0,0 0-1 0 0,0-2 1 0 0,1 1 0 0 0,11-3-121 0 0,-22 1-61 0 0,0-1 1 0 0,0 1-1 0 0,0-1 1 0 0,-1 0-1 0 0,1 0 0 0 0,-1-1 1 0 0,1 1-1 0 0,-1-1 1 0 0,0 0-1 0 0,0 0 0 0 0,0-1 1 0 0,-1 1-1 0 0,1-1 1 0 0,-1 0-1 0 0,2-2 61 0 0,12-17-3012 0 0,-6 1-3545 0 0,-8 13-3248 0 0</inkml:trace>
  <inkml:trace contextRef="#ctx0" brushRef="#br0" timeOffset="5906.191">3997 749 9666 0 0,'0'0'2321'0'0,"0"0"-1341"0"0,0 0-552 0 0,0 0 19 0 0,0 0 230 0 0,0 0 203 0 0,0 0 59 0 0,0 0-133 0 0,0 0-232 0 0,-21 31-185 0 0,-62 101-148 0 0,57-52-37 0 0,26-65-165 0 0,-2-5 6 0 0,1-1 0 0 0,0 1 1 0 0,0-1-1 0 0,1 1 0 0 0,1 0 1 0 0,0-1-1 0 0,0 1 0 0 0,1-1 1 0 0,0 0-1 0 0,0 1 0 0 0,1-1 1 0 0,1 0-1 0 0,-1 0 0 0 0,1-1 1 0 0,1 1-1 0 0,0-1 0 0 0,0 0 1 0 0,0 0-1 0 0,1 0 0 0 0,0-1 1 0 0,1 0-1 0 0,0 0 1 0 0,0-1-1 0 0,0 0 0 0 0,1 0 1 0 0,-1 0-1 0 0,2-1 0 0 0,-1 0 1 0 0,3 0-46 0 0,1 0 153 0 0,1-2 1 0 0,-1 1 0 0 0,1-2 0 0 0,-1 0 0 0 0,1 0 0 0 0,0-1-1 0 0,-1-1 1 0 0,1 0 0 0 0,0-1 0 0 0,0 0 0 0 0,-1-1-1 0 0,1 0 1 0 0,0-1 0 0 0,-1 0 0 0 0,0-1 0 0 0,0-1 0 0 0,0 0-1 0 0,-1 0 1 0 0,1-1 0 0 0,-1-1 0 0 0,5-4-154 0 0,7-5 147 0 0,-1-1 0 0 0,0-1 0 0 0,-1-1 0 0 0,-1-1 0 0 0,-1 0 1 0 0,0-2-1 0 0,-2 0 0 0 0,-1-1 0 0 0,4-9-147 0 0,-14 24-83 0 0,0 1 0 0 0,-1-2 1 0 0,0 1-1 0 0,0 0 0 0 0,-1-1 0 0 0,0 0 1 0 0,-1 0-1 0 0,0 0 0 0 0,0-1 0 0 0,-1 1 1 0 0,0 0-1 0 0,0-1 0 0 0,-1 0 0 0 0,-1 1 0 0 0,0-1 1 0 0,0 0-1 0 0,-1 1 0 0 0,0-1 0 0 0,0 0 1 0 0,-1 1-1 0 0,-1 0 0 0 0,0-1 0 0 0,0 1 1 0 0,0 0-1 0 0,-1 0 0 0 0,-1 1 0 0 0,1-1 1 0 0,-1 1-1 0 0,-1 0 0 0 0,0 0 0 0 0,0 1 0 0 0,0-1 1 0 0,-1 1-1 0 0,-6-5 83 0 0,3 7-446 0 0,0 0-1 0 0,0 0 1 0 0,0 1-1 0 0,0 0 1 0 0,-1 1 0 0 0,1 0-1 0 0,-1 0 1 0 0,0 1 0 0 0,0 1-1 0 0,0 0 1 0 0,1 0 0 0 0,-1 1-1 0 0,0 1 1 0 0,-5 0 446 0 0,-93 25-9252 0 0,78-14 3107 0 0</inkml:trace>
  <inkml:trace contextRef="#ctx0" brushRef="#br0" timeOffset="6191.432">3840 1117 0 0 0,'0'0'2653'0'0,"0"0"-469"0"0,0 0-105 0 0,0 0 120 0 0,0 0 84 0 0,0 0-89 0 0,0 0-316 0 0,33-23-392 0 0,102-73-353 0 0,-44 35 706 0 0,-88 58-1812 0 0,1 0 0 0 0,-1 0 0 0 0,0 1 0 0 0,1-1 0 0 0,0 1-1 0 0,-1 0 1 0 0,1 0 0 0 0,0 0 0 0 0,0 1 0 0 0,0 0 0 0 0,0-1 0 0 0,0 1-1 0 0,0 0 1 0 0,1 1 0 0 0,-1-1 0 0 0,0 1 0 0 0,0 0 0 0 0,0 0 0 0 0,1 0 0 0 0,-1 1-1 0 0,0-1 1 0 0,0 1 0 0 0,0 0 0 0 0,1 0 0 0 0,-1 1 0 0 0,0-1 0 0 0,-1 1-1 0 0,1 0 1 0 0,0 0 0 0 0,0 0 0 0 0,-1 0 0 0 0,1 1 0 0 0,-1-1 0 0 0,0 1-1 0 0,1 1-26 0 0,19 25 11 0 0,-17-20 3 0 0,1 0 0 0 0,0 0 0 0 0,0-1 0 0 0,1 0 0 0 0,0 0 0 0 0,0-1 0 0 0,1 0 0 0 0,0 0 1 0 0,0-1-1 0 0,1 0 0 0 0,6 2-14 0 0,-4-3 22 0 0,1-1 1 0 0,0-1-1 0 0,0 0 1 0 0,0-1 0 0 0,0 0-1 0 0,0-1 1 0 0,0 0-1 0 0,0-1 1 0 0,1-1-1 0 0,5-1-22 0 0,24-14-2038 0 0,-17 0-7781 0 0,-20 12 417 0 0</inkml:trace>
  <inkml:trace contextRef="#ctx0" brushRef="#br0" timeOffset="7370.319">4157 767 0 0 0,'0'0'145'0'0,"0"0"497"0"0,-5-2 171 0 0,-19-10 981 0 0,17 3 3871 0 0,-6 2 3082 0 0,-62 31-6295 0 0,15 15-2327 0 0,57-3-2195 0 0,16-17-6853 0 0,-9-15-467 0 0</inkml:trace>
</inkml:ink>
</file>

<file path=ppt/ink/ink5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2.7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585 383 3393 0 0,'0'0'1144'0'0,"0"0"-488"0"0,0 0-204 0 0,0 0 336 0 0,0 0 565 0 0,0 0 455 0 0,0 0 166 0 0,0 0-206 0 0,0 0-358 0 0,0 0-311 0 0,0 0-260 0 0,0-7-159 0 0,1-23-105 0 0,-33 16 853 0 0,5 13-1438 0 0,1 1 0 0 0,-1 1 0 0 0,0 1-1 0 0,1 1 1 0 0,0 1 0 0 0,0 2 0 0 0,0 1 0 0 0,1 1 0 0 0,0 1 0 0 0,0 1 0 0 0,-17 9 10 0 0,4-3 24 0 0,27-12-26 0 0,-10 4-9 0 0,0 1 1 0 0,0 0-1 0 0,1 1 1 0 0,1 2-1 0 0,0 0 1 0 0,-11 9 10 0 0,29-20-21 0 0,-1 0-1 0 0,1 0 1 0 0,0 0 0 0 0,0 0 0 0 0,0 1-1 0 0,0-1 1 0 0,1 0 0 0 0,-1 1 0 0 0,0-1 0 0 0,0 0-1 0 0,1 1 1 0 0,-1-1 0 0 0,1 1 0 0 0,-1-1 0 0 0,1 1-1 0 0,0-1 1 0 0,0 1 0 0 0,-1-1 0 0 0,1 1-1 0 0,0 0 1 0 0,1-1 0 0 0,-1 1 0 0 0,0-1 0 0 0,0 1-1 0 0,0-1 1 0 0,1 1 0 0 0,-1-1 0 0 0,1 1 0 0 0,0-1-1 0 0,-1 1 1 0 0,1-1 0 0 0,0 0 0 0 0,0 1-1 0 0,-1-1 1 0 0,1 0 0 0 0,0 0 0 0 0,1 1 0 0 0,-1-1-1 0 0,0 0 1 0 0,0 0 0 0 0,0 0 0 0 0,1 0-1 0 0,-1 0 22 0 0,61 35-349 0 0,146 12 392 0 0,-206-47-40 0 0,-1-1-1 0 0,0 0 1 0 0,0 1 0 0 0,0-1 0 0 0,1 1 0 0 0,-1-1 0 0 0,0 1-1 0 0,0-1 1 0 0,0 1 0 0 0,0 0 0 0 0,0 0 0 0 0,0-1 0 0 0,0 1-1 0 0,0 0 1 0 0,0 0 0 0 0,-1 0 0 0 0,1 0 0 0 0,0 0 0 0 0,0 0-1 0 0,-1 0 1 0 0,1 0 0 0 0,-1 1 0 0 0,1-1 0 0 0,-1 0-1 0 0,1 0 1 0 0,-1 0 0 0 0,0 1 0 0 0,0-1 0 0 0,1 0 0 0 0,-1 0-1 0 0,0 1 1 0 0,0-1 0 0 0,0 0 0 0 0,-1 1 0 0 0,1-1 0 0 0,0 0-1 0 0,0 0 1 0 0,-1 1 0 0 0,1-1 0 0 0,0 0 0 0 0,-1 0-1 0 0,0 0 1 0 0,1 0 0 0 0,-1 0 0 0 0,0 1-3 0 0,-34 49 174 0 0,-68 55-99 0 0,72-78-78 0 0,2 1 1 0 0,1 2-1 0 0,2 1 0 0 0,1 0 1 0 0,-2 7 2 0 0,25-36-6 0 0,1-1 0 0 0,-1 1 0 0 0,0 0 0 0 0,1 1 0 0 0,0-1-1 0 0,0 0 1 0 0,0 0 0 0 0,0 1 0 0 0,0-1 0 0 0,1 0 0 0 0,-1 1 0 0 0,1-1 0 0 0,0 1 0 0 0,0-1 0 0 0,0 0 0 0 0,0 1 0 0 0,1-1 0 0 0,0 0 0 0 0,-1 1 0 0 0,1-1 0 0 0,0 0 0 0 0,1 1 0 0 0,-1-1 0 0 0,0 0 0 0 0,1 0 0 0 0,0 0 0 0 0,0 0 0 0 0,0-1 0 0 0,0 1 0 0 0,0 0 0 0 0,0-1 0 0 0,1 0 0 0 0,-1 1 0 0 0,1-1 0 0 0,0 0 0 0 0,0 0 0 0 0,0 0 0 0 0,0-1 0 0 0,0 1 0 0 0,0-1 0 0 0,0 0 0 0 0,0 1 0 0 0,3-1 6 0 0,10 5-40 0 0,1-2 0 0 0,-1 0 1 0 0,1-1-1 0 0,0 0 0 0 0,1-2 0 0 0,-1 0 0 0 0,0 0 1 0 0,0-2-1 0 0,0 0 0 0 0,1-1 0 0 0,-1-1 0 0 0,15-5 40 0 0,39-18-2182 0 0,-51 11-1379 0 0,-4-3-3746 0 0,-14 11 2735 0 0</inkml:trace>
  <inkml:trace contextRef="#ctx0" brushRef="#br0" timeOffset="328.849">176 0 4345 0 0,'0'0'833'0'0,"0"0"-563"0"0,0 0-213 0 0,0 0 129 0 0,0 0 312 0 0,0 0 322 0 0,0 0 177 0 0,0 0 100 0 0,0 0-2 0 0,0 0-59 0 0,-5 37-62 0 0,-15 120-105 0 0,27-60 226 0 0,-1-75-831 0 0,73 317 1716 0 0,-66-247-1973 0 0,-4-1 0 0 0,-5 1 0 0 0,-3 0 0 0 0,-5 0 1 0 0,-4 7-8 0 0,-44 321-1322 0 0,43-379-1761 0 0,0-15-4696 0 0,7-18 3511 0 0</inkml:trace>
</inkml:ink>
</file>

<file path=ppt/ink/ink5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6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1810 1 12811 0 0,'0'0'947'0'0,"0"0"-245"0"0,0 0-147 0 0,0 0 107 0 0,0 0 127 0 0,0 0-3 0 0,0 0-128 0 0,0 0-153 0 0,0 0-91 0 0,0 0-40 0 0,0 0-19 0 0,0 0-34 0 0,0 0-40 0 0,1 28-55 0 0,3 90-28 0 0,7 129 297 0 0,19-114-3217 0 0,-25-113-1419 0 0,-4-7-5617 0 0,-1-13 5300 0 0</inkml:trace>
  <inkml:trace contextRef="#ctx0" brushRef="#br0" timeOffset="257.712">1582 476 6897 0 0,'0'0'1251'0'0,"0"0"-409"0"0,0 0-50 0 0,0 0 323 0 0,0 0 288 0 0,0 0 15 0 0,0 0-241 0 0,0 0-326 0 0,0 0-252 0 0,31-3-164 0 0,98-10-99 0 0,76-15 561 0 0,54 2-1568 0 0,-250 25 224 0 0,23 2-2824 0 0,-22 9-7350 0 0,-10-5 7618 0 0</inkml:trace>
  <inkml:trace contextRef="#ctx0" brushRef="#br0" timeOffset="662.751">1628 826 6321 0 0,'0'0'1587'0'0,"0"0"-688"0"0,0 0-200 0 0,0 0 323 0 0,0 0 341 0 0,0 0 129 0 0,0 0-143 0 0,0 0-286 0 0,0 0-240 0 0,0 0-163 0 0,0 0-122 0 0,32-17-73 0 0,102-51-34 0 0,-35 24 832 0 0,7 33-655 0 0,-104 12-605 0 0,1 1 1 0 0,-1 0-1 0 0,0 0 0 0 0,0 0 0 0 0,0 0 0 0 0,0 0 1 0 0,-1 0-1 0 0,1 0 0 0 0,-1 1 0 0 0,1-1 0 0 0,-1 1 1 0 0,0-1-1 0 0,0 1 0 0 0,0-1 0 0 0,0 1 1 0 0,0 0-1 0 0,-1 0 0 0 0,1-1 0 0 0,-1 1 0 0 0,0 0 1 0 0,1 0-1 0 0,-1-1 0 0 0,-1 1 0 0 0,1 0 0 0 0,0 0 1 0 0,-1 0-1 0 0,1-1 0 0 0,-1 1 0 0 0,0 0 1 0 0,0-1-1 0 0,0 1 0 0 0,0-1 0 0 0,0 1 0 0 0,-2 1-3 0 0,-178 216 199 0 0,180-219-204 0 0,0 0 0 0 0,-1 0 0 0 0,1 0-1 0 0,0 1 1 0 0,0-1 0 0 0,1 0 0 0 0,-1 0 0 0 0,0 1-1 0 0,0-1 1 0 0,1 1 0 0 0,-1-1 0 0 0,0 0 0 0 0,1 1-1 0 0,-1-1 1 0 0,1 1 0 0 0,0-1 0 0 0,0 1 0 0 0,-1-1 0 0 0,1 1-1 0 0,0 0 1 0 0,0-1 0 0 0,1 1 0 0 0,-1-1 0 0 0,0 1-1 0 0,0-1 1 0 0,1 1 0 0 0,-1-1 0 0 0,1 1 0 0 0,-1-1-1 0 0,1 0 1 0 0,0 1 0 0 0,-1-1 0 0 0,1 0 0 0 0,0 1 0 0 0,0-1-1 0 0,0 0 1 0 0,0 0 0 0 0,0 0 0 0 0,0 0 0 0 0,0 0-1 0 0,1 0 1 0 0,-1 0 0 0 0,0 0 0 0 0,0 0 0 0 0,1 0-1 0 0,-1-1 1 0 0,1 1 0 0 0,-1-1 0 0 0,1 1 0 0 0,-1-1-1 0 0,1 1 1 0 0,-1-1 0 0 0,1 0 0 0 0,-1 0 0 0 0,1 0 5 0 0,109-4-981 0 0,-36-7-4052 0 0,-31 1-4092 0 0,-30 10 3658 0 0</inkml:trace>
  <inkml:trace contextRef="#ctx0" brushRef="#br0" timeOffset="1201.273">2421 785 5417 0 0,'0'0'1735'0'0,"0"0"-201"0"0,0 0 113 0 0,0 0 279 0 0,0 0 75 0 0,0 0-255 0 0,0 0-462 0 0,0 0-419 0 0,0 0-267 0 0,0 0-155 0 0,0 0-67 0 0,0 0-44 0 0,17-17-29 0 0,99-113 389 0 0,39-38-158 0 0,-154 167-561 0 0,-1-1 1 0 0,1 1-1 0 0,-1 0 1 0 0,1 0 0 0 0,0 0-1 0 0,0 1 1 0 0,-1-1-1 0 0,1 0 1 0 0,0 0 0 0 0,0 0-1 0 0,0 0 1 0 0,0 1-1 0 0,0-1 1 0 0,0 0 0 0 0,0 1-1 0 0,0-1 1 0 0,0 1 0 0 0,0-1-1 0 0,0 1 1 0 0,1 0-1 0 0,-1-1 1 0 0,0 1 0 0 0,0 0-1 0 0,0 0 1 0 0,0 0-1 0 0,1 0 1 0 0,-1 0 0 0 0,0 0-1 0 0,0 0 1 0 0,0 0-1 0 0,1 1 1 0 0,-1-1 0 0 0,0 0-1 0 0,0 1 1 0 0,0-1-1 0 0,0 1 1 0 0,0-1 0 0 0,0 1-1 0 0,0-1 1 0 0,0 1 0 0 0,0 0-1 0 0,0-1 1 0 0,0 1-1 0 0,0 0 1 0 0,0 0 0 0 0,0 0-1 0 0,-1 0 1 0 0,1 0-1 0 0,0 0 1 0 0,-1 0 0 0 0,1 0-1 0 0,-1 0 1 0 0,1 0-1 0 0,-1 0 1 0 0,1 0 0 0 0,-1 0-1 0 0,0 1 1 0 0,1-1-1 0 0,-1 0 1 0 0,0 0 0 0 0,0 0-1 0 0,0 1 27 0 0,-20 144-843 0 0,20-145 841 0 0,0 0 0 0 0,0 0 0 0 0,0 1-1 0 0,0-1 1 0 0,0 0 0 0 0,1 0 0 0 0,-1 0-1 0 0,0 0 1 0 0,1 0 0 0 0,-1 0 0 0 0,1 0-1 0 0,-1-1 1 0 0,1 1 0 0 0,-1 0 0 0 0,1 0-1 0 0,0 0 1 0 0,-1 0 0 0 0,1-1 0 0 0,0 1-1 0 0,0 0 1 0 0,0-1 0 0 0,0 1 0 0 0,-1 0-1 0 0,1-1 1 0 0,0 1 0 0 0,0-1 0 0 0,0 0-1 0 0,0 1 1 0 0,0-1 0 0 0,0 0 0 0 0,0 1-1 0 0,0-1 1 0 0,0 0 0 0 0,1 0 0 0 0,-1 0-1 0 0,0 0 1 0 0,0 0 0 0 0,0 0 0 0 0,0 0-1 0 0,0 0 1 0 0,0-1 0 0 0,0 1 0 0 0,0 0-1 0 0,0-1 1 0 0,0 1 0 0 0,0-1 0 0 0,0 1-1 0 0,0-1 3 0 0,50-20 128 0 0,117-97 147 0 0,-55 52-363 0 0,-111 67 86 0 0,0 1 0 0 0,0-1 0 0 0,0 0-1 0 0,0 1 1 0 0,0 0 0 0 0,-1-1 0 0 0,1 1 0 0 0,0 0 0 0 0,-1 0-1 0 0,0 0 1 0 0,1 0 0 0 0,-1 0 0 0 0,0 0 0 0 0,0 0-1 0 0,0 0 1 0 0,0 1 0 0 0,0-1 0 0 0,0 0 0 0 0,-1 1 0 0 0,1-1-1 0 0,-1 1 1 0 0,0-1 0 0 0,0 0 0 0 0,0 1 0 0 0,0-1 0 0 0,0 1-1 0 0,0-1 1 0 0,-1 3 2 0 0,1-5 4 0 0,2 40 157 0 0,-2-23-128 0 0,0 0 0 0 0,1 0 0 0 0,1 0 0 0 0,1 0 0 0 0,1 0 0 0 0,0 0 0 0 0,1-1 0 0 0,5 12-33 0 0,-4-15-651 0 0,16 27 499 0 0,-12-30-3349 0 0,2-4-3685 0 0,-8-5-852 0 0</inkml:trace>
  <inkml:trace contextRef="#ctx0" brushRef="#br0" timeOffset="2033.697">3344 281 4345 0 0,'0'0'1268'0'0,"0"0"-501"0"0,0 0-214 0 0,0 0 230 0 0,0 0 318 0 0,0 0 167 0 0,0 0-48 0 0,0 0-140 0 0,0 0-149 0 0,0 0-137 0 0,0 0-126 0 0,0 0-103 0 0,0 0-78 0 0,23 34-78 0 0,74 108-68 0 0,-60-66 68 0 0,-34-60-317 0 0,45 211 400 0 0,-49-225-471 0 0,1-1 0 0 0,0 0 0 0 0,-1 1 0 0 0,1-1 0 0 0,0 0 0 0 0,0 1 0 0 0,0-1 0 0 0,0 0 0 0 0,0 1 0 0 0,0-1 1 0 0,0 1-1 0 0,0-1 0 0 0,0 0 0 0 0,1 1 0 0 0,-1-1 0 0 0,1 0 0 0 0,-1 0 0 0 0,1 1 0 0 0,-1-1 0 0 0,1 0 0 0 0,0 0 0 0 0,-1 0 0 0 0,1 0 0 0 0,0 1 0 0 0,0-1 0 0 0,0 0 0 0 0,0-1 0 0 0,0 1 0 0 0,0 0 0 0 0,0 0 0 0 0,0 0 0 0 0,0-1 0 0 0,1 1 0 0 0,-1 0 0 0 0,0-1 0 0 0,0 1 1 0 0,1-1-1 0 0,-1 1 0 0 0,0-1 0 0 0,1 0 0 0 0,-1 0 0 0 0,0 0 0 0 0,1 1 0 0 0,-1-1 0 0 0,0 0 0 0 0,1-1 0 0 0,-1 1 0 0 0,1 0 0 0 0,-1 0 0 0 0,0-1 0 0 0,1 1 0 0 0,-1 0 0 0 0,0-1 0 0 0,0 1 0 0 0,1-1 0 0 0,-1 0 0 0 0,0 1 0 0 0,1-2-21 0 0,31-47 767 0 0,-3-2-1 0 0,-1-1 1 0 0,14-41-767 0 0,29-51-157 0 0,-63 128-868 0 0,12-21 788 0 0,-17 24-5042 0 0,-3 2-5230 0 0,-1 11 6623 0 0</inkml:trace>
  <inkml:trace contextRef="#ctx0" brushRef="#br0" timeOffset="2220.85">3380 63 4913 0 0,'0'0'1320'0'0,"0"0"-319"0"0,0 0-13 0 0,0 0 315 0 0,0 0 230 0 0,0 0-48 0 0,0 0-309 0 0,0 0-328 0 0,31-1-204 0 0,99-7-174 0 0,47-9 721 0 0,-57 6-3341 0 0,-36 8-6672 0 0,-66 3 2922 0 0</inkml:trace>
  <inkml:trace contextRef="#ctx0" brushRef="#br0" timeOffset="2661.807">4131 126 7258 0 0,'0'0'2521'0'0,"0"0"-907"0"0,0 0-396 0 0,0 0 34 0 0,0 0 83 0 0,0 0-93 0 0,0 0-309 0 0,0 0-322 0 0,0 0-259 0 0,0 0-164 0 0,0 0-64 0 0,0 0-23 0 0,9 0 2 0 0,137 1 424 0 0,-144-1-530 0 0,0 0 0 0 0,0 0 0 0 0,-1 0 0 0 0,1 0 0 0 0,0 0 1 0 0,0 1-1 0 0,-1-1 0 0 0,1 1 0 0 0,0-1 0 0 0,-1 1 0 0 0,1 0 0 0 0,0 0 0 0 0,-1 0 1 0 0,1 0-1 0 0,-1 0 0 0 0,0 0 0 0 0,1 0 0 0 0,-1 0 0 0 0,0 0 0 0 0,1 1 0 0 0,-1-1 1 0 0,0 1-1 0 0,0-1 0 0 0,0 1 0 0 0,0-1 0 0 0,-1 1 0 0 0,1-1 0 0 0,0 1 0 0 0,-1 0 1 0 0,1-1-1 0 0,-1 1 0 0 0,1 0 0 0 0,-1 0 0 0 0,0-1 0 0 0,0 1 0 0 0,1 0 1 0 0,-1 0-1 0 0,-1 0 0 0 0,1-1 0 0 0,0 2 3 0 0,-32 66 185 0 0,-26 12 304 0 0,59-78-474 0 0,0 0 1 0 0,1 0 0 0 0,-1 0-1 0 0,1-1 1 0 0,0 1 0 0 0,0 0-1 0 0,0-1 1 0 0,0 1 0 0 0,0-1-1 0 0,1 0 1 0 0,-1 0 0 0 0,1 0-1 0 0,-1 0 1 0 0,1 0-1 0 0,0 0 1 0 0,0-1 0 0 0,0 1-1 0 0,0-1 1 0 0,0 0 0 0 0,0 0-1 0 0,0 0 1 0 0,0 0 0 0 0,0 0-1 0 0,0-1 1 0 0,1 0 0 0 0,-1 1-1 0 0,0-1 1 0 0,0 0 0 0 0,1-1-1 0 0,-1 1 1 0 0,2-1-16 0 0,192 2-1770 0 0,-180 0-2736 0 0,-6 2-4078 0 0,-5 0 3021 0 0</inkml:trace>
  <inkml:trace contextRef="#ctx0" brushRef="#br0" timeOffset="-1032.271">336 67 4297 0 0,'0'0'1167'0'0,"0"0"-290"0"0,0 0-131 0 0,0 0 214 0 0,0 0 328 0 0,0 0 189 0 0,0 0-118 0 0,0 0-353 0 0,0 0-408 0 0,0 0-311 0 0,0 0-174 0 0,0 0-33 0 0,0 0 56 0 0,1 8 73 0 0,6 40 440 0 0,-2 0 0 0 0,-2 1 0 0 0,-3 0 0 0 0,-2 13-649 0 0,0 24 245 0 0,3-8-122 0 0,1-21-371 0 0,-3 0 0 0 0,-2-1 0 0 0,-8 41 248 0 0,6-69-619 0 0,-6 29-4509 0 0,10-50 1830 0 0,1-6-1803 0 0,0-1 5093 0 0,0 0-2658 0 0</inkml:trace>
  <inkml:trace contextRef="#ctx0" brushRef="#br0" timeOffset="-782.28">1 93 1032 0 0,'0'0'2481'0'0,"0"0"-1304"0"0,0 0-514 0 0,0 0 68 0 0,0 0 313 0 0,0 0 339 0 0,0 0 156 0 0,0 0-95 0 0,0 0-174 0 0,0 0-215 0 0,0 0-191 0 0,36-5-146 0 0,118-15-109 0 0,262-22 2024 0 0,-340 33-2572 0 0,125-3-2536 0 0,-173 18-1404 0 0,-13 2-2434 0 0,-8-4 276 0 0</inkml:trace>
  <inkml:trace contextRef="#ctx0" brushRef="#br0" timeOffset="-483.484">660 457 7666 0 0,'0'0'1031'0'0,"0"0"-449"0"0,0 0-130 0 0,0 0 371 0 0,0 0 384 0 0,0 0 109 0 0,0 0-122 0 0,0 0-266 0 0,0 0-218 0 0,32-1-147 0 0,106-4-117 0 0,136-11 417 0 0,-248 22-2521 0 0,-20 9-7866 0 0,-6-14 2925 0 0</inkml:trace>
  <inkml:trace contextRef="#ctx0" brushRef="#br0" timeOffset="-316.541">753 722 16 0 0,'0'0'954'0'0,"0"0"211"0"0,0 0 401 0 0,0 0 296 0 0,0 0 54 0 0,0 0-192 0 0,0 0-342 0 0,0 0-345 0 0,35-3-306 0 0,109-11-252 0 0,-34-9-62 0 0,26-15-756 0 0,-41 10-7034 0 0,-77 24 1836 0 0</inkml:trace>
  <inkml:trace contextRef="#ctx0" brushRef="#br0" timeOffset="4781.391">4527 675 0 0 0,'0'0'760'0'0,"0"0"119"0"0,0 0 312 0 0,0 0 417 0 0,0 0 281 0 0,0 0-42 0 0,0 0-270 0 0,0 0-303 0 0,0 0-282 0 0,0 0-205 0 0,30-2-144 0 0,95-6-114 0 0,44 6 1500 0 0,-106 3-5377 0 0,-61-8-6095 0 0,-2 6 6229 0 0</inkml:trace>
  <inkml:trace contextRef="#ctx0" brushRef="#br0" timeOffset="5029.729">4745 487 888 0 0,'0'0'1196'0'0,"0"0"-89"0"0,0 0-45 0 0,0 0 83 0 0,0 0 214 0 0,-8 35 106 0 0,-20 110-106 0 0,16-31 872 0 0,11 11-1792 0 0,2-98-3587 0 0,-1 1-3484 0 0,0-27 4161 0 0</inkml:trace>
  <inkml:trace contextRef="#ctx0" brushRef="#br0" timeOffset="5487.872">5413 104 0 0 0,'0'0'517'0'0,"0"0"540"0"0,0 0 426 0 0,0 0 170 0 0,0 0-131 0 0,0 0-316 0 0,0 0-344 0 0,0 0-261 0 0,0 0-133 0 0,0 0-11 0 0,0 0 81 0 0,1 2 98 0 0,-13 81 5050 0 0,-13 295-4093 0 0,24-333-2104 0 0,1-27-3557 0 0,0-18 1594 0 0,0 0-916 0 0,0 0-636 0 0,0 0 216 0 0</inkml:trace>
  <inkml:trace contextRef="#ctx0" brushRef="#br0" timeOffset="5737.571">5124 575 1256 0 0,'0'0'1622'0'0,"0"0"-734"0"0,0 0-53 0 0,0 0 385 0 0,0 0 302 0 0,0 0 57 0 0,0 0-233 0 0,0 0-308 0 0,0 0-257 0 0,35 1-241 0 0,112 1-159 0 0,38-12 427 0 0,-65 2-4805 0 0,-100 8-2653 0 0,-15 0 3481 0 0</inkml:trace>
  <inkml:trace contextRef="#ctx0" brushRef="#br0" timeOffset="6084.097">5146 818 2881 0 0,'0'0'730'0'0,"0"0"-293"0"0,0 0 53 0 0,0 0 385 0 0,0 0 411 0 0,0 0 190 0 0,0 0-76 0 0,0 0-201 0 0,0 0-242 0 0,0 0-189 0 0,0 0-102 0 0,0 0-40 0 0,0 0-13 0 0,33 0 40 0 0,103-4 17 0 0,-8-3 1309 0 0,-125 6-1954 0 0,-1 0 0 0 0,0 1-1 0 0,0-1 1 0 0,0 1-1 0 0,1-1 1 0 0,-1 1-1 0 0,0 0 1 0 0,0-1 0 0 0,1 1-1 0 0,-1 0 1 0 0,0 1-1 0 0,1-1 1 0 0,-1 0 0 0 0,0 1-1 0 0,0-1 1 0 0,0 1-1 0 0,1 0 1 0 0,-1 0-1 0 0,0-1 1 0 0,0 1 0 0 0,0 1-1 0 0,0-1 1 0 0,0 0-1 0 0,0 0 1 0 0,-1 1-1 0 0,1-1 1 0 0,0 1 0 0 0,-1 0-1 0 0,1-1 1 0 0,-1 1-1 0 0,1 0 1 0 0,-1 0 0 0 0,0 0-1 0 0,0 0 1 0 0,0 0-1 0 0,0 0 1 0 0,0 0-1 0 0,0 0 1 0 0,-1 1 0 0 0,1-1-1 0 0,-1 0 1 0 0,0 0-1 0 0,1 1 1 0 0,-1-1-1 0 0,0 0 1 0 0,0 1 0 0 0,0-1-1 0 0,-1 0 1 0 0,1 1-25 0 0,-55 72 720 0 0,40-60-625 0 0,-129 116 390 0 0,142-130-486 0 0,1-1-1 0 0,-1 1 1 0 0,1-1 0 0 0,0 1 0 0 0,0-1-1 0 0,-1 1 1 0 0,1 0 0 0 0,0 0 0 0 0,0 0-1 0 0,0-1 1 0 0,0 1 0 0 0,-1 0 0 0 0,1 0-1 0 0,1 1 1 0 0,-1-1 0 0 0,0 0 0 0 0,0 0-1 0 0,0 0 1 0 0,1 1 0 0 0,-1-1-1 0 0,0 0 1 0 0,1 1 0 0 0,-1-1 0 0 0,1 0-1 0 0,0 1 1 0 0,-1-1 0 0 0,1 1 0 0 0,0-1-1 0 0,0 0 1 0 0,0 1 0 0 0,0-1 0 0 0,0 1-1 0 0,0-1 1 0 0,1 1 0 0 0,-1-1-1 0 0,0 0 1 0 0,1 1 0 0 0,-1-1 0 0 0,1 0-1 0 0,-1 1 1 0 0,1-1 0 0 0,0 0 0 0 0,-1 1-1 0 0,1-1 1 0 0,0 0 0 0 0,0 0 0 0 0,0 0-1 0 0,0 0 1 0 0,0 0 0 0 0,0 0 0 0 0,0 0-1 0 0,0 0 1 0 0,1 0 0 0 0,-1-1-1 0 0,0 1 1 0 0,0 0 0 0 0,2 0 1 0 0,15 2-68 0 0,0 0 0 0 0,1-1 0 0 0,-1 0 0 0 0,1-2 0 0 0,-1 0 0 0 0,1-1 0 0 0,5-1 68 0 0,-20 1-85 0 0,53-8-2541 0 0,-20 0-5233 0 0,-25 6-1234 0 0</inkml:trace>
  <inkml:trace contextRef="#ctx0" brushRef="#br0" timeOffset="7004.913">6271 284 880 0 0,'0'0'1274'0'0,"0"0"-169"0"0,0 0-56 0 0,0 0 158 0 0,0 0 171 0 0,0 0 25 0 0,0 0-126 0 0,0 0-172 0 0,0 0-159 0 0,0 0-123 0 0,0 0-113 0 0,0 0-79 0 0,-2 25-47 0 0,-5 77-39 0 0,-35 154 1450 0 0,31-198-2042 0 0,-2-2 0 0 0,-3 1 1 0 0,-2-2-1 0 0,-3 3 47 0 0,15-45-1043 0 0,-14 28 866 0 0,11-32-4444 0 0,-3-6-4937 0 0,12-3 8232 0 0</inkml:trace>
  <inkml:trace contextRef="#ctx0" brushRef="#br0" timeOffset="7363.456">5891 314 760 0 0,'0'0'1480'0'0,"0"0"-417"0"0,0 0-197 0 0,0 0 163 0 0,0 0 369 0 0,0 0 301 0 0,0 0 13 0 0,0 0-190 0 0,0 0-282 0 0,0 0-273 0 0,0 0-172 0 0,32 5-96 0 0,100 14-43 0 0,64-7 1647 0 0,86-5-1039 0 0,-261-6-1272 0 0,46 14-454 0 0,-66-14 288 0 0,0 1 1 0 0,0-1 0 0 0,-1 1 0 0 0,1-1 0 0 0,-1 1-1 0 0,1 0 1 0 0,-1-1 0 0 0,0 1 0 0 0,0 0-1 0 0,1-1 1 0 0,-1 1 0 0 0,0 0 0 0 0,-1-1-1 0 0,1 1 1 0 0,0 0 0 0 0,0-1 0 0 0,-1 1 0 0 0,1 0-1 0 0,-1-1 1 0 0,1 1 0 0 0,-1-1 0 0 0,0 1-1 0 0,0-1 1 0 0,1 1 0 0 0,-1-1 0 0 0,0 1-1 0 0,0-1 1 0 0,0 0 0 0 0,-2 2 173 0 0,-57 47-11594 0 0,47-42 9229 0 0</inkml:trace>
  <inkml:trace contextRef="#ctx0" brushRef="#br0" timeOffset="7606.177">5744 1116 1464 0 0,'0'0'1515'0'0,"0"0"-469"0"0,0 0 239 0 0,0 0 609 0 0,0 0 411 0 0,0 0-5 0 0,0 0-319 0 0,0 0-464 0 0,0 0-371 0 0,0 0-230 0 0,34 2-222 0 0,109 4-144 0 0,-39-14 258 0 0,132-32 149 0 0,-108 10-5998 0 0,-114 21-3421 0 0,-10 7 1587 0 0</inkml:trace>
  <inkml:trace contextRef="#ctx0" brushRef="#br0" timeOffset="7955.03">5945 93 5241 0 0,'0'0'1134'0'0,"0"0"-26"0"0,0 0 224 0 0,0 0 247 0 0,0 0 67 0 0,0 0-211 0 0,0 0-302 0 0,32-1-222 0 0,101-4-165 0 0,179-7 1533 0 0,-183 11-3808 0 0,-73 1-8942 0 0,-44 0 3927 0 0</inkml:trace>
  <inkml:trace contextRef="#ctx0" brushRef="#br0" timeOffset="12572.456">6639 1069 0 0 0,'0'0'1308'0'0,"0"0"73"0"0,0 0-161 0 0,0 0-183 0 0,0 0-166 0 0,0 0-96 0 0,0 0-9 0 0,14 2 79 0 0,43 8 169 0 0,-52-10-751 0 0,-1 1 1 0 0,1-1 0 0 0,-1-1 0 0 0,1 1 0 0 0,-1 0 0 0 0,1-1 0 0 0,-1 0-1 0 0,1 0 1 0 0,-1 0 0 0 0,0-1 0 0 0,0 0 0 0 0,1 0 0 0 0,-1 0-1 0 0,0 0 1 0 0,0 0 0 0 0,-1-1 0 0 0,1 1 0 0 0,0-1 0 0 0,-1 0-1 0 0,0-1 1 0 0,1 0-264 0 0,9-7 410 0 0,140-147 1148 0 0,-139 146-1604 0 0,-1-1 0 0 0,0 0-1 0 0,-1 0 1 0 0,-1-2 0 0 0,0 1 0 0 0,-1-1 0 0 0,-1-1-1 0 0,0 0 1 0 0,-1 0 0 0 0,0-1 0 0 0,-2 0 0 0 0,0 0 0 0 0,-1-1-1 0 0,0 1 1 0 0,-2-1 0 0 0,1-7 46 0 0,-4 23-68 0 0,0 1 0 0 0,1-1-1 0 0,-1 1 1 0 0,0 0 0 0 0,0-1 0 0 0,0 1 0 0 0,0-1-1 0 0,0 1 1 0 0,-1-1 0 0 0,1 1 0 0 0,0 0-1 0 0,-1-1 1 0 0,1 1 0 0 0,-1 0 0 0 0,1-1-1 0 0,-1 1 1 0 0,0 0 0 0 0,1 0 0 0 0,-1-1 0 0 0,0 1-1 0 0,0 0 1 0 0,0 0 0 0 0,0 0 0 0 0,0 0-1 0 0,0 0 1 0 0,0 0 0 0 0,0 0 0 0 0,0 1 0 0 0,-1-1-1 0 0,1 0 1 0 0,0 1 0 0 0,0-1 0 0 0,-1 0-1 0 0,1 1 1 0 0,0 0 0 0 0,-1-1 0 0 0,1 1 0 0 0,-1 0-1 0 0,1 0 1 0 0,0 0 0 0 0,-1-1 0 0 0,1 2-1 0 0,-1-1 1 0 0,1 0 0 0 0,-1 0 0 0 0,1 0-1 0 0,0 1 1 0 0,-1-1 0 0 0,1 0 0 0 0,0 1 0 0 0,-1 0-1 0 0,1-1 1 0 0,0 1 0 0 0,0 0 0 0 0,-1-1-1 0 0,1 1 1 0 0,-1 1 68 0 0,-9 6-30 0 0,1 0-1 0 0,0 0 1 0 0,1 1-1 0 0,0 0 1 0 0,0 1-1 0 0,1 0 0 0 0,0 0 1 0 0,0 1-1 0 0,2 0 1 0 0,-1 1-1 0 0,1-1 1 0 0,1 1-1 0 0,0 0 1 0 0,1 0-1 0 0,0 1 1 0 0,1-1-1 0 0,0 1 1 0 0,1 0-1 0 0,0 0 0 0 0,1 12 31 0 0,0-18 42 0 0,1-1-1 0 0,1 1 0 0 0,-1-1 1 0 0,1 0-1 0 0,0 1 1 0 0,0-1-1 0 0,1 0 0 0 0,0 0 1 0 0,0 0-1 0 0,1 0 0 0 0,-1 0 1 0 0,1 0-1 0 0,0-1 0 0 0,1 0 1 0 0,0 1-1 0 0,-1-1 0 0 0,2 0 1 0 0,-1-1-1 0 0,0 1 0 0 0,1-1 1 0 0,0 0-1 0 0,0 0 0 0 0,0 0 1 0 0,1-1-1 0 0,1 2-41 0 0,1-1 152 0 0,0 0-1 0 0,-1-1 1 0 0,1 0 0 0 0,1 0-1 0 0,-1 0 1 0 0,0-1 0 0 0,1-1-1 0 0,-1 1 1 0 0,1-1 0 0 0,-1-1-1 0 0,8 0-151 0 0,-3 0 155 0 0,-1 0 0 0 0,1-1 0 0 0,-1-1 0 0 0,1 0 0 0 0,-1-1-1 0 0,0 0 1 0 0,0-1 0 0 0,0 0 0 0 0,3-3-155 0 0,14-6 124 0 0,0-1-1 0 0,-1-1 1 0 0,-1-2 0 0 0,0-1-1 0 0,-2-1 1 0 0,0-1 0 0 0,-1-1-1 0 0,-1-1 1 0 0,-1-1-1 0 0,0-1 1 0 0,-3-1 0 0 0,0-1-1 0 0,-1-1 1 0 0,3-8-124 0 0,-4-42-121 0 0,-52 78-1353 0 0,23 9 1355 0 0,-1 0-1 0 0,2 2 1 0 0,-1-1-1 0 0,2 2 1 0 0,-1-1-1 0 0,2 2 1 0 0,-1-1-1 0 0,2 1 1 0 0,0 0-1 0 0,1 1 1 0 0,0 0 0 0 0,1 0-1 0 0,1 0 1 0 0,-1 7 119 0 0,4-18-3 0 0,0 0 0 0 0,1 1 0 0 0,-1-1 0 0 0,1 1 0 0 0,0 0 0 0 0,1-1 0 0 0,-1 1 0 0 0,1 0 0 0 0,0 0 0 0 0,0-1 0 0 0,0 1 0 0 0,1 0 0 0 0,-1 0 0 0 0,1-1 0 0 0,0 1 0 0 0,1-1 0 0 0,-1 1 0 0 0,1-1 0 0 0,0 1 0 0 0,0-1 0 0 0,0 0 0 0 0,1 0 0 0 0,-1 0 0 0 0,1 0 0 0 0,0 0 0 0 0,0-1 1 0 0,1 1-1 0 0,-1-1 0 0 0,1 0 0 0 0,-1 0 0 0 0,2 0 3 0 0,8 3 155 0 0,1-1 1 0 0,0 0 0 0 0,0-1 0 0 0,0 0-1 0 0,0-1 1 0 0,1-1 0 0 0,-1-1 0 0 0,1 0-1 0 0,-1 0 1 0 0,1-2 0 0 0,0 0 0 0 0,-1 0-1 0 0,1-1 1 0 0,-1-1 0 0 0,0-1 0 0 0,0 0-1 0 0,0 0 1 0 0,0-2 0 0 0,-1 0 0 0 0,0 0 0 0 0,0-1-1 0 0,-1-1 1 0 0,1 0 0 0 0,7-8-156 0 0,2 2 90 0 0,-1-2 0 0 0,-1 0 0 0 0,-1-1 0 0 0,0-1 1 0 0,-2-1-1 0 0,0 0 0 0 0,-1-2 0 0 0,-1 0 0 0 0,0 0 0 0 0,-2-2 0 0 0,-1 1 1 0 0,0-2-1 0 0,-2 1 0 0 0,-1-1 0 0 0,0-4-90 0 0,-5-23-191 0 0,-4 50 142 0 0,-1 0 1 0 0,0 1-1 0 0,0-1 0 0 0,0 0 0 0 0,0 1 0 0 0,0-1 0 0 0,0 0 0 0 0,0 1 0 0 0,0 0 0 0 0,0-1 0 0 0,-1 1 0 0 0,1-1 0 0 0,0 1 0 0 0,0 0 1 0 0,0 0-1 0 0,0 0 0 0 0,-1 0 0 0 0,1 0 0 0 0,0 0 0 0 0,0 0 0 0 0,0 0 0 0 0,0 0 0 0 0,-1 1 0 0 0,1-1 0 0 0,0 0 0 0 0,0 1 0 0 0,0-1 0 0 0,0 1 1 0 0,0-1-1 0 0,0 1 0 0 0,0-1 0 0 0,0 1 0 0 0,0 0 0 0 0,0 0 0 0 0,-1 0 49 0 0,-11 9-122 0 0,0 0 1 0 0,0 1-1 0 0,1 0 1 0 0,0 1-1 0 0,1 1 1 0 0,1 0-1 0 0,0 0 1 0 0,0 1-1 0 0,1 0 1 0 0,1 0-1 0 0,1 1 0 0 0,0 1 1 0 0,1-1-1 0 0,0 1 1 0 0,1 0-1 0 0,1 0 1 0 0,1 0-1 0 0,0 1 1 0 0,1-1-1 0 0,1 1 0 0 0,0 6 122 0 0,2-19-11 0 0,0 0-1 0 0,0 1 1 0 0,0-1-1 0 0,0 0 0 0 0,1 0 1 0 0,0 0-1 0 0,0 0 0 0 0,0 0 1 0 0,0 0-1 0 0,0 0 0 0 0,1-1 1 0 0,0 1-1 0 0,-1-1 0 0 0,2 0 1 0 0,-1 0-1 0 0,0 0 0 0 0,0 0 1 0 0,1-1-1 0 0,0 1 1 0 0,-1-1-1 0 0,1 0 0 0 0,0 0 1 0 0,0 0-1 0 0,0 0 0 0 0,0-1 1 0 0,1 0-1 0 0,-1 0 0 0 0,1 0 12 0 0,62 10-1740 0 0,-6-12-5087 0 0,-44-2 3343 0 0,-6-1 1273 0 0</inkml:trace>
  <inkml:trace contextRef="#ctx0" brushRef="#br0" timeOffset="12969.746">8100 115 5097 0 0,'0'0'828'0'0,"0"0"-221"0"0,0 0 64 0 0,0 0 250 0 0,0 0 200 0 0,0 0 59 0 0,0 0-75 0 0,0 0-102 0 0,33-6-117 0 0,102-19-109 0 0,-24 19 869 0 0,-102 6-1499 0 0,-7-1-121 0 0,1 0 1 0 0,0 1 0 0 0,0-1-1 0 0,0 1 1 0 0,0-1 0 0 0,0 1-1 0 0,0 0 1 0 0,0 0-1 0 0,0 0 1 0 0,0 1 0 0 0,0-1-1 0 0,0 1 1 0 0,0-1 0 0 0,0 1-1 0 0,0 0 1 0 0,0 0-1 0 0,0 1 1 0 0,-1-1 0 0 0,1 0-1 0 0,0 1 1 0 0,-1 0 0 0 0,1 0-1 0 0,-1-1 1 0 0,0 2 0 0 0,1-1-1 0 0,-1 0 1 0 0,0 0-1 0 0,-1 0 1 0 0,1 1 0 0 0,0-1-1 0 0,-1 1 1 0 0,1 0 0 0 0,-1-1-1 0 0,1 3-26 0 0,-3 4 173 0 0,-1 0 0 0 0,-1 0-1 0 0,1 0 1 0 0,-1 0 0 0 0,-1 0-1 0 0,1-1 1 0 0,-2 1 0 0 0,1-1 0 0 0,-1 0-1 0 0,0 0 1 0 0,-1-1 0 0 0,0 1-1 0 0,-4 3-172 0 0,-32 52 521 0 0,40-60-511 0 0,0 0-1 0 0,0 0 1 0 0,0 0 0 0 0,1 0-1 0 0,-1 1 1 0 0,1-1-1 0 0,0 1 1 0 0,0-1 0 0 0,0 1-1 0 0,1-1 1 0 0,-1 1-1 0 0,1-1 1 0 0,0 1 0 0 0,0 0-1 0 0,0-1 1 0 0,0 1-1 0 0,1-1 1 0 0,-1 1 0 0 0,1 0-1 0 0,0-1 1 0 0,0 0-1 0 0,0 1 1 0 0,1-1 0 0 0,-1 1-1 0 0,1-1 1 0 0,0 0-1 0 0,0 0 1 0 0,0 0 0 0 0,0 0-1 0 0,0 0 1 0 0,1-1-1 0 0,-1 1 1 0 0,1-1 0 0 0,0 1-1 0 0,2 1-9 0 0,6 0 97 0 0,1 1 1 0 0,0-1-1 0 0,0-1 0 0 0,0 0 0 0 0,0 0 1 0 0,1-2-1 0 0,-1 1 0 0 0,1-2 0 0 0,1 1-97 0 0,40-1-4111 0 0,-23-1-2396 0 0,-25 1-3746 0 0</inkml:trace>
</inkml:ink>
</file>

<file path=ppt/ink/ink5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5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20036 0 0,'0'0'328'0'0,"0"0"-416"0"0,0 0-256 0 0,0 0-88 0 0,0 0 16 0 0,0 0 72 0 0,0 0-40 0 0,0 0-328 0 0,0 0-504 0 0,0 0-937 0 0,0 0-2888 0 0,0 0-4193 0 0</inkml:trace>
</inkml:ink>
</file>

<file path=ppt/ink/ink5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1049 0 0 0,'0'0'421'0'0,"0"0"382"0"0,0 0 296 0 0,0 0 285 0 0,0 0 253 0 0,0 0 170 0 0,0 0 33 0 0,0 0-107 0 0,0 0-225 0 0,8-9-276 0 0,312-372 3158 0 0,-202 247-4025 0 0,-6-5 0 0 0,20-43-365 0 0,-24-2 365 0 0,-100 165-279 0 0,-7 18-52 0 0,-1 1-75 0 0,0 0-111 0 0,0 12-497 0 0,-29 308 514 0 0,50 363 639 0 0,-34-598 57 0 0,12-84-463 0 0,0 0 0 0 0,-1 0 0 0 0,1 0 0 0 0,-1 0 0 0 0,1-1 0 0 0,-1 1 0 0 0,1 0-1 0 0,-1-1 1 0 0,1 1 0 0 0,-1-1 0 0 0,0 1 0 0 0,1-1 0 0 0,-1 0 0 0 0,0 0 0 0 0,1 1-1 0 0,-1-1 1 0 0,0-1 0 0 0,0 1 0 0 0,1 0 0 0 0,-1 0 0 0 0,0-1 0 0 0,1 1-1 0 0,-1 0 1 0 0,1-1 0 0 0,-1 0 0 0 0,1 1 0 0 0,-1-1 0 0 0,1 0 0 0 0,-1 0 0 0 0,1 0-1 0 0,-1 0 1 0 0,1 0 0 0 0,0 0 0 0 0,0 0 0 0 0,-1-1 0 0 0,1 1 0 0 0,0 0 0 0 0,0-1-1 0 0,0 1 1 0 0,1 0 0 0 0,-1-1 0 0 0,0 1 0 0 0,0-2-98 0 0,-2 0-44 0 0,-290-311-58 0 0,280 299-283 0 0,1 0 1 0 0,-2 1 0 0 0,0 1 0 0 0,0 0-1 0 0,-1 2 1 0 0,-1-1 0 0 0,0 2 0 0 0,-1 0 0 0 0,-6-3 384 0 0,7 10-3140 0 0,-2 13-8972 0 0,16-6 7602 0 0</inkml:trace>
</inkml:ink>
</file>

<file path=ppt/ink/ink5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82 4737 0 0,'0'0'3777'0'0,"0"0"-2294"0"0,0 0-1099 0 0,0 0-484 0 0,0 0-167 0 0,0 0 98 0 0,0 0 234 0 0,0 0 249 0 0,0 0 174 0 0,0 0 85 0 0,0 0 15 0 0,0 0-42 0 0,0 0-53 0 0,1 38-65 0 0,2 122-82 0 0,-19 57 415 0 0,-20-17 23 0 0,37-201-777 0 0,-1 1 0 0 0,0 0-1 0 0,1-1 1 0 0,-1 1-1 0 0,0 0 1 0 0,1 0 0 0 0,-1 0-1 0 0,1-1 1 0 0,-1 1 0 0 0,1 0-1 0 0,-1 0 1 0 0,0 0-1 0 0,1 0 1 0 0,-1 0 0 0 0,1 0-1 0 0,-1-1 1 0 0,1 1 0 0 0,-1 0-1 0 0,1 1 1 0 0,-1-1-1 0 0,1 0 1 0 0,-1 0 0 0 0,1 0-1 0 0,-1 0 1 0 0,1 0 0 0 0,-1 0-1 0 0,0 0 1 0 0,1 1 0 0 0,-1-1-1 0 0,1 0 1 0 0,-1 0-1 0 0,0 1 1 0 0,1-1 0 0 0,-1 0-1 0 0,1 1 1 0 0,-1-1 0 0 0,0 0-1 0 0,1 1 1 0 0,-1-1-1 0 0,0 0 1 0 0,0 1 0 0 0,1-1-1 0 0,-1 1 1 0 0,0-1 0 0 0,0 1-1 0 0,0-1 1 0 0,0 1-1 0 0,1-1 1 0 0,-1 0 0 0 0,0 1-1 0 0,0-1 1 0 0,0 1 0 0 0,0-1-1 0 0,0 1 1 0 0,0-1 0 0 0,0 1-1 0 0,0-1 1 0 0,0 1-1 0 0,-1-1 1 0 0,1 1 0 0 0,0-1-1 0 0,0 0 1 0 0,0 1 0 0 0,0-1-1 0 0,-1 1 1 0 0,1-1-1 0 0,0 1 1 0 0,0-1 0 0 0,-1 0-7 0 0,37-24 405 0 0,-32 21-380 0 0,25-21 4 0 0,1 1-1 0 0,1 1 0 0 0,1 2 0 0 0,1 1 0 0 0,0 1 0 0 0,2 2 1 0 0,0 2-1 0 0,1 1 0 0 0,4 0-28 0 0,-37 12 1 0 0,0-1-1 0 0,1 1 1 0 0,-1 0 0 0 0,0 0-1 0 0,1 0 1 0 0,-1 1 0 0 0,1-1-1 0 0,-1 1 1 0 0,0-1 0 0 0,1 1 0 0 0,-1 1-1 0 0,1-1 1 0 0,-1 0 0 0 0,1 1-1 0 0,-1-1 1 0 0,0 1 0 0 0,1 0-1 0 0,-1 0 1 0 0,0 1 0 0 0,0-1 0 0 0,1 1-1 0 0,-1-1 1 0 0,0 1 0 0 0,-1 0-1 0 0,1 0 1 0 0,0 0 0 0 0,-1 1-1 0 0,1-1 1 0 0,-1 1 0 0 0,1-1 0 0 0,-1 1-1 0 0,0 0 1 0 0,0 0 0 0 0,-1 0-1 0 0,1 0 1 0 0,0 0 0 0 0,-1 0-1 0 0,0 0 1 0 0,0 1 0 0 0,1 0-1 0 0,-2 8 104 0 0,0-1 0 0 0,-1 1 0 0 0,-1-1 0 0 0,1 0 0 0 0,-2 1-1 0 0,1-1 1 0 0,-2 0 0 0 0,1-1 0 0 0,-2 1 0 0 0,1 0 0 0 0,-1-1 0 0 0,-1 0 0 0 0,0 0 0 0 0,0-1 0 0 0,-1 0 0 0 0,-3 4-104 0 0,-137 125 1474 0 0,138-131-1427 0 0,1 0 0 0 0,-1-1 1 0 0,0 0-1 0 0,-1 0 0 0 0,1-1 1 0 0,-1 0-1 0 0,0 0 1 0 0,0-1-1 0 0,-1-1 0 0 0,1 0 1 0 0,-1 0-1 0 0,1-1 1 0 0,-3 0-48 0 0,11-3-66 0 0,0 0-1 0 0,0-1 1 0 0,0 1 0 0 0,0 0 0 0 0,0-1 0 0 0,0 1 0 0 0,1-1 0 0 0,-1 0 0 0 0,1 0-1 0 0,-1 1 1 0 0,1-1 0 0 0,-1 0 0 0 0,1 0 0 0 0,0 0 0 0 0,0 0 0 0 0,0 0 0 0 0,0-1-1 0 0,1 1 1 0 0,-1 0 0 0 0,1 0 0 0 0,-1-1 0 0 0,1 1 0 0 0,0 0 0 0 0,0-1 0 0 0,-1 1-1 0 0,2 0 1 0 0,-1-1 0 0 0,0 1 0 0 0,0 0 0 0 0,1 0 0 0 0,-1-1 0 0 0,1 1 0 0 0,1-2 66 0 0,-2-5-470 0 0,22-76-7894 0 0,-21 81 7256 0 0,7-13-6922 0 0</inkml:trace>
  <inkml:trace contextRef="#ctx0" brushRef="#br0" timeOffset="376.912">727 535 4065 0 0,'0'0'1572'0'0,"0"0"-445"0"0,0 0-96 0 0,0 0 301 0 0,0 0 294 0 0,0 0 74 0 0,0 0-190 0 0,0 0-312 0 0,0 0-297 0 0,0 0-235 0 0,0 0-200 0 0,0 0-115 0 0,0 0-74 0 0,-6 17-72 0 0,-40 110 55 0 0,45-122-257 0 0,-1 0 1 0 0,1 0-1 0 0,-1 0 1 0 0,2 1-1 0 0,-1-1 1 0 0,0 0-1 0 0,1 1 1 0 0,0-1-1 0 0,0 1 1 0 0,1-1-1 0 0,0 0 1 0 0,0 0 0 0 0,0 1-1 0 0,0-1 1 0 0,1 0-1 0 0,0 0 1 0 0,0 0-1 0 0,0 0 1 0 0,0 0-1 0 0,1-1 1 0 0,0 1-1 0 0,0-1 1 0 0,0 0-1 0 0,1 1 1 0 0,-1-2-1 0 0,1 1 1 0 0,0 0-1 0 0,0-1 1 0 0,0 1 0 0 0,1-1-1 0 0,-1 0 1 0 0,1-1-1 0 0,0 1 1 0 0,0-1-1 0 0,0 0 1 0 0,0 0-1 0 0,4 1-3 0 0,0-2 138 0 0,0 0-1 0 0,0-1 1 0 0,-1 1-1 0 0,1-2 1 0 0,0 1 0 0 0,0-1-1 0 0,-1-1 1 0 0,1 0-1 0 0,-1 0 1 0 0,1 0-1 0 0,-1-1 1 0 0,0 0-1 0 0,3-2-137 0 0,-4 1 138 0 0,0 0 0 0 0,0 0 0 0 0,-1-1 1 0 0,0 0-1 0 0,0 0 0 0 0,0 0 0 0 0,0-1 0 0 0,-1 0 0 0 0,0 0 0 0 0,0 0 0 0 0,-1-1 0 0 0,0 1 0 0 0,0-1 0 0 0,0 0 0 0 0,-1 0 0 0 0,0-1 0 0 0,-1 1 0 0 0,1 0 0 0 0,-1-1 0 0 0,-1 0 0 0 0,1 0 0 0 0,-1-7-138 0 0,0 9-8 0 0,-1 0-1 0 0,0 0 0 0 0,0 0 1 0 0,-1 0-1 0 0,0 0 1 0 0,0 0-1 0 0,0 0 0 0 0,-1 1 1 0 0,0-1-1 0 0,0 0 0 0 0,0 1 1 0 0,-1-1-1 0 0,0 1 1 0 0,0 0-1 0 0,0 0 0 0 0,0 0 1 0 0,-1 0-1 0 0,0 1 0 0 0,0-1 1 0 0,0 1-1 0 0,-1 0 1 0 0,-3-2 7 0 0,3 2-248 0 0,0 2-1 0 0,0-1 0 0 0,0 0 0 0 0,0 1 0 0 0,0 0 0 0 0,0 1 0 0 0,-1-1 0 0 0,1 1 0 0 0,-1 0 0 0 0,1 0 0 0 0,-1 0 0 0 0,1 1 0 0 0,-1 0 0 0 0,0 0 0 0 0,1 0 0 0 0,-4 2 250 0 0,-35 13-4674 0 0,16 1-2784 0 0,12-4 537 0 0</inkml:trace>
  <inkml:trace contextRef="#ctx0" brushRef="#br0" timeOffset="832.738">1099 594 7762 0 0,'0'0'1175'0'0,"0"0"-635"0"0,0 0-335 0 0,0 0 95 0 0,0 0 271 0 0,0 0 216 0 0,0 0 60 0 0,0 0-97 0 0,0 0-208 0 0,0 0-179 0 0,0 0-143 0 0,0 0-83 0 0,3 27-34 0 0,11 83-23 0 0,-15-107-69 0 0,1-1 1 0 0,0 1-1 0 0,0 0 1 0 0,0-1-1 0 0,1 1 0 0 0,-1 0 1 0 0,1-1-1 0 0,-1 1 1 0 0,1-1-1 0 0,0 1 1 0 0,0-1-1 0 0,0 1 0 0 0,0-1 1 0 0,0 0-1 0 0,1 1 1 0 0,-1-1-1 0 0,1 0 1 0 0,-1 0-1 0 0,1 0 1 0 0,0 0-1 0 0,0 0 0 0 0,0 0 1 0 0,0-1-1 0 0,0 1 1 0 0,0-1-1 0 0,1 1-11 0 0,4 2 75 0 0,0-2 117 0 0,1 0-1 0 0,0 0 1 0 0,-1 0 0 0 0,1-1 0 0 0,0 0 0 0 0,0 0 0 0 0,0-1-1 0 0,0 0 1 0 0,0-1 0 0 0,0 0 0 0 0,0 0 0 0 0,0 0 0 0 0,0-1-1 0 0,-1 0 1 0 0,1-1 0 0 0,-1 0 0 0 0,1 0 0 0 0,-1 0 0 0 0,0-1-1 0 0,0 0 1 0 0,0-1 0 0 0,-1 1 0 0 0,5-6-192 0 0,-3 6 77 0 0,10-8 99 0 0,0 1 0 0 0,-1-2 0 0 0,0-1 0 0 0,-1 0 0 0 0,-1 0 0 0 0,0-2 0 0 0,-1 0-1 0 0,0-1 1 0 0,-2 0 0 0 0,10-17-176 0 0,-14 19-686 0 0,-1 0-1 0 0,0 0 0 0 0,-1-1 0 0 0,-1 0 0 0 0,0 0 0 0 0,-1 0 0 0 0,-1-1 0 0 0,0 1 0 0 0,-1-2 687 0 0,0-4-5583 0 0,-1 6-3654 0 0</inkml:trace>
  <inkml:trace contextRef="#ctx0" brushRef="#br0" timeOffset="1087.27">1817 1 11578 0 0,'0'0'1126'0'0,"0"0"-523"0"0,0 0-198 0 0,0 0 245 0 0,0 0 334 0 0,0 0 184 0 0,0 0-16 0 0,0 0-191 0 0,0 0-175 0 0,4 35-171 0 0,12 115-136 0 0,-12 14 423 0 0,5 142-1057 0 0,-8-299-70 0 0,-2 25-2507 0 0,-15-23-8495 0 0,10-9 4157 0 0</inkml:trace>
  <inkml:trace contextRef="#ctx0" brushRef="#br0" timeOffset="1336.222">1487 314 12259 0 0,'0'0'1784'0'0,"0"0"-1208"0"0,0 0-440 0 0,0 0 112 0 0,0 0 48 0 0,0 0 32 0 0,201-19 16 0 0,-155 19-32 0 0,2 0-63 0 0,3 0-57 0 0,3 0-72 0 0,5 0-136 0 0,0 0-264 0 0,-2 0-801 0 0,-11 0-2383 0 0,-17 0-6915 0 0</inkml:trace>
</inkml:ink>
</file>

<file path=ppt/ink/ink5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2.9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357 50 0 0 0,'0'0'740'0'0,"0"0"760"0"0,0 0 93 0 0,0 0-64 0 0,0 0-40 0 0,4-6-45 0 0,14-22-73 0 0,-19 27-1226 0 0,1 0 1 0 0,-1 0-1 0 0,1 0 1 0 0,-1 0-1 0 0,1 0 1 0 0,-1 0-1 0 0,0 1 0 0 0,1-1 1 0 0,-1 0-1 0 0,0 0 1 0 0,0 1-1 0 0,1-1 1 0 0,-1 0-1 0 0,0 1 0 0 0,0-1 1 0 0,0 1-1 0 0,0-1 1 0 0,0 1-1 0 0,0-1 1 0 0,0 1-1 0 0,0 0 0 0 0,0 0 1 0 0,0-1-1 0 0,0 1 1 0 0,0 0-1 0 0,0 0 1 0 0,0 0-1 0 0,0 0 0 0 0,-1 0 1 0 0,1 0-1 0 0,0 1 1 0 0,0-1-1 0 0,0 0 1 0 0,0 0-1 0 0,0 1 0 0 0,0-1-145 0 0,-1 0 258 0 0,-8 1-143 0 0,1 0-1 0 0,0 0 0 0 0,0 1 1 0 0,0 0-1 0 0,0 1 0 0 0,0 0 1 0 0,1 0-1 0 0,-1 1 0 0 0,1 0 1 0 0,0 1-1 0 0,0-1 0 0 0,0 1 1 0 0,1 1-1 0 0,-1 0 0 0 0,-3 4-114 0 0,-5 0 23 0 0,1 0-1 0 0,0 1 0 0 0,1 1 1 0 0,0 1-1 0 0,1 0 1 0 0,1 0-1 0 0,0 1 0 0 0,0 1 1 0 0,1 0-1 0 0,1 1 1 0 0,1-1-1 0 0,0 2 0 0 0,1 0 1 0 0,1 0-1 0 0,1 0 1 0 0,0 1-1 0 0,1-1 0 0 0,1 2 1 0 0,0 0-23 0 0,4-15-2 0 0,-1 0 1 0 0,0 0 0 0 0,1 0-1 0 0,0 0 1 0 0,0 0-1 0 0,0 0 1 0 0,0 0 0 0 0,1 0-1 0 0,-1 0 1 0 0,1 0 0 0 0,0 0-1 0 0,1 0 1 0 0,-1 0-1 0 0,1 0 1 0 0,-1 0 0 0 0,1-1-1 0 0,0 1 1 0 0,0-1 0 0 0,1 1-1 0 0,-1-1 1 0 0,1 0-1 0 0,0 0 1 0 0,0 0 0 0 0,0 0-1 0 0,0-1 1 0 0,0 1 0 0 0,0-1-1 0 0,1 1 1 0 0,-1-1 0 0 0,1 0-1 0 0,0-1 1 0 0,0 1-1 0 0,-1-1 1 0 0,3 1 1 0 0,7 0 91 0 0,-1-1 0 0 0,1 0 0 0 0,0-1 0 0 0,-1 0 0 0 0,1-1 0 0 0,0-1 1 0 0,-1 0-1 0 0,0 0 0 0 0,1-1 0 0 0,-1-1 0 0 0,0 0 0 0 0,0-1 0 0 0,-1 0 0 0 0,1-1 0 0 0,-1 0 0 0 0,8-6-91 0 0,158-134 1002 0 0,-173 142-991 0 0,135-128 518 0 0,-131 162-825 0 0,-7-25 318 0 0,-1 5-144 0 0,0 1 0 0 0,1 0 1 0 0,1 0-1 0 0,0-1 0 0 0,0 1 0 0 0,1-1 1 0 0,0 0-1 0 0,1 1 0 0 0,0-1 0 0 0,1-1 1 0 0,0 1-1 0 0,0-1 0 0 0,1 0 0 0 0,0 0 1 0 0,1-1-1 0 0,0 1 0 0 0,0-1 1 0 0,1-1-1 0 0,0 0 0 0 0,0 0 0 0 0,1 0 1 0 0,0-1-1 0 0,0 0 0 0 0,0-1 0 0 0,1 0 122 0 0,60 14-3880 0 0,-23-13-3299 0 0,-28-6 1304 0 0</inkml:trace>
</inkml:ink>
</file>

<file path=ppt/ink/ink5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6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1 762 0 0 0,'0'0'764'0'0,"0"0"966"0"0,0 0 176 0 0,0 0-135 0 0,0 0-144 0 0,0 0-152 0 0,0 0-118 0 0,0 0-112 0 0,0 0-97 0 0,0 0-79 0 0,18-4-88 0 0,57-15-119 0 0,-19-18 514 0 0,-45 24-1137 0 0,97-116 948 0 0,-94 181-1533 0 0,3 65 665 0 0,-6 0 1 0 0,-5 1-1 0 0,-8 104-319 0 0,2-205 35 0 0,-1 1-1 0 0,-1 0 0 0 0,0-1 1 0 0,-1 1-1 0 0,-1-1 1 0 0,-1 0-1 0 0,-1 0 0 0 0,0 0 1 0 0,-1-1-1 0 0,0 0 0 0 0,-2 0 1 0 0,-4 7-35 0 0,12-22 28 0 0,0 0 0 0 0,0 1 0 0 0,0-1 0 0 0,-1 0 0 0 0,1 1 1 0 0,0-1-1 0 0,0 0 0 0 0,-1 0 0 0 0,1 0 0 0 0,0 0 1 0 0,-1 0-1 0 0,1 0 0 0 0,-1-1 0 0 0,1 1 0 0 0,-1 0 0 0 0,0-1 1 0 0,1 1-1 0 0,-1-1 0 0 0,0 0 0 0 0,1 1 0 0 0,-1-1 1 0 0,0 0-1 0 0,1 0 0 0 0,-1 0 0 0 0,0 0 0 0 0,0-1 0 0 0,1 1 1 0 0,-1 0-1 0 0,0-1 0 0 0,1 1 0 0 0,-1-1 0 0 0,1 1 1 0 0,-1-1-1 0 0,1 0 0 0 0,-1 0 0 0 0,1 1 0 0 0,-1-1 0 0 0,1 0 1 0 0,0-1-1 0 0,-1 1 0 0 0,1 0 0 0 0,0 0 0 0 0,0 0 1 0 0,0-1-1 0 0,0 1 0 0 0,0-1-28 0 0,-4-13-24 0 0,1-1 0 0 0,1 1 0 0 0,0-1 0 0 0,1 0 0 0 0,1 0 0 0 0,1 0 0 0 0,0 0 0 0 0,1 0 0 0 0,0 0 0 0 0,1 0 0 0 0,1 0 0 0 0,1 0 0 0 0,0 1 0 0 0,1-1 0 0 0,7-12 24 0 0,7-22-108 0 0,2 1 0 0 0,3 1 0 0 0,1 1 1 0 0,3 1-1 0 0,1 1 0 0 0,3 2 0 0 0,1 1 0 0 0,2 1 1 0 0,2 2-1 0 0,1 2 0 0 0,2 2 0 0 0,23-15 108 0 0,-49 38 0 0 0,2 1-1 0 0,0 0 1 0 0,0 1-1 0 0,1 0 1 0 0,1 1-1 0 0,-1 2 1 0 0,1-1-1 0 0,0 2 1 0 0,1 1-1 0 0,0 0 1 0 0,0 1-1 0 0,0 1 1 0 0,0 1-1 0 0,0 0 1 0 0,-13 3 15 0 0,-1 0-1 0 0,0 0 0 0 0,0 0 0 0 0,0 0 0 0 0,0 1 0 0 0,0 0 1 0 0,0 0-1 0 0,0 0 0 0 0,0 1 0 0 0,-1 0 0 0 0,1 0 0 0 0,-1 0 0 0 0,0 0 1 0 0,0 1-1 0 0,0-1 0 0 0,0 1 0 0 0,-1 0 0 0 0,1 0 0 0 0,-1 0 1 0 0,0 1-1 0 0,0-1 0 0 0,-1 1 0 0 0,1 0 0 0 0,-1 0 0 0 0,0 0 0 0 0,0 0 1 0 0,-1 0-1 0 0,0 0 0 0 0,0 0 0 0 0,0 1 0 0 0,0-1 0 0 0,-1 0 0 0 0,0 0 1 0 0,0 1-1 0 0,0-1 0 0 0,-1 3-14 0 0,1 8 66 0 0,-1 0 0 0 0,-1-1 0 0 0,0 1 0 0 0,-1-1 0 0 0,-1 0 0 0 0,0 0 0 0 0,-1 0 0 0 0,-1 0 0 0 0,0-1-1 0 0,-1 0 1 0 0,0 0 0 0 0,-1 0 0 0 0,-1-1 0 0 0,-9 11-66 0 0,-3 1 71 0 0,-1 0-1 0 0,-1-2 1 0 0,-1-1 0 0 0,0 0-1 0 0,-2-2 1 0 0,-20 12-71 0 0,33-24-54 0 0,1 0 0 0 0,-1-1 0 0 0,-1-1 1 0 0,0 0-1 0 0,1 0 0 0 0,-2-2 0 0 0,1 0 0 0 0,0 0 0 0 0,-1-1 1 0 0,0-1-1 0 0,0 0 0 0 0,1-2 0 0 0,-1 1 0 0 0,-8-2 54 0 0,20 1-156 0 0,0-1-1 0 0,-1 1 1 0 0,1 0-1 0 0,0-1 1 0 0,0 0 0 0 0,0 0-1 0 0,0 0 1 0 0,0 0-1 0 0,0 0 1 0 0,0-1-1 0 0,1 1 1 0 0,-1-1-1 0 0,0 0 1 0 0,1 0-1 0 0,-1 0 1 0 0,1 0-1 0 0,0 0 1 0 0,0-1-1 0 0,0 1 1 0 0,0-1-1 0 0,0 1 1 0 0,0-1-1 0 0,1 1 1 0 0,-1-1-1 0 0,1 0 1 0 0,-1-1 156 0 0,-4-37-5920 0 0,18-2-3496 0 0,-3 27 8320 0 0</inkml:trace>
  <inkml:trace contextRef="#ctx0" brushRef="#br0" timeOffset="350.4">1391 637 1864 0 0,'0'0'2605'0'0,"0"0"-135"0"0,0 0-152 0 0,0 0-222 0 0,0 0-353 0 0,0 0-351 0 0,0 0-293 0 0,0 0-206 0 0,0 0-180 0 0,0 0-181 0 0,0 0-106 0 0,0 0-80 0 0,0 0-66 0 0,-30 13-64 0 0,-93 41-64 0 0,53-3-25 0 0,62-44-149 0 0,0 0 0 0 0,0 0 0 0 0,1 1-1 0 0,0 0 1 0 0,1 1 0 0 0,-1-1 0 0 0,2 1 0 0 0,-1 0-1 0 0,1 1 1 0 0,1-1 0 0 0,0 1 0 0 0,0 0 0 0 0,1 0 0 0 0,0 1-1 0 0,1-1 1 0 0,0 1 0 0 0,0-1 0 0 0,1 1 0 0 0,1 7 22 0 0,-1-13-18 0 0,1 0-1 0 0,0 0 1 0 0,1 0 0 0 0,-1 0 0 0 0,1 0 0 0 0,0 0-1 0 0,0 0 1 0 0,1 0 0 0 0,-1 0 0 0 0,1 0 0 0 0,0-1-1 0 0,1 1 1 0 0,-1-1 0 0 0,1 1 0 0 0,-1-1 0 0 0,1 0-1 0 0,1 0 1 0 0,-1 0 0 0 0,1 0 0 0 0,-1-1 0 0 0,1 1-1 0 0,0-1 1 0 0,0 0 0 0 0,0 0 0 0 0,1-1 0 0 0,-1 1-1 0 0,1-1 1 0 0,-1 0 0 0 0,1 0 0 0 0,0 0 0 0 0,3 0 18 0 0,0 0 46 0 0,0-1 1 0 0,0 0 0 0 0,0 0 0 0 0,0-1-1 0 0,0 0 1 0 0,0-1 0 0 0,0 1 0 0 0,0-1-1 0 0,0-1 1 0 0,0 0 0 0 0,0 0 0 0 0,0 0-1 0 0,-1-1 1 0 0,1 0 0 0 0,-1-1 0 0 0,0 1-1 0 0,5-4-46 0 0,0-1 159 0 0,1 1 0 0 0,-2-2 0 0 0,1 0 0 0 0,-1 0 0 0 0,0-1 0 0 0,-1 0 0 0 0,0-1 0 0 0,-1 0 0 0 0,0-1 0 0 0,0 0 0 0 0,-2 0 0 0 0,1-1 0 0 0,-2 0 0 0 0,1 0 0 0 0,1-9-159 0 0,-3 10-70 0 0,-1 0 0 0 0,0-1 0 0 0,-1 1 0 0 0,-1-1 0 0 0,0 0 0 0 0,-1 1 0 0 0,0-1 0 0 0,-1 0 0 0 0,0 0 0 0 0,-1 0 0 0 0,0 0 0 0 0,-1 0 0 0 0,-1 1 0 0 0,0-1 0 0 0,-1 1 0 0 0,0 0 0 0 0,-1-1 0 0 0,-4-6 70 0 0,-29-31-3774 0 0,1 30-6586 0 0,29 20 4288 0 0</inkml:trace>
  <inkml:trace contextRef="#ctx0" brushRef="#br0" timeOffset="599.089">1812 792 8506 0 0,'0'0'3585'0'0,"0"0"-2432"0"0,0 0-806 0 0,0 0 117 0 0,0 0 189 0 0,0 0 50 0 0,0 0-133 0 0,0 0-240 0 0,0 0-177 0 0,0 0-116 0 0,-19 31-56 0 0,-59 97-58 0 0,47-71-399 0 0,29-40-1004 0 0,1-7-3104 0 0,1-8 2103 0 0,0-1-4903 0 0</inkml:trace>
  <inkml:trace contextRef="#ctx0" brushRef="#br0" timeOffset="1099.465">1987 898 4793 0 0,'0'0'2582'0'0,"0"0"-1026"0"0,0 0-174 0 0,0 0 201 0 0,0 0 33 0 0,0 0-210 0 0,0 0-401 0 0,0 0-332 0 0,0 0-203 0 0,0 0-114 0 0,0 0-84 0 0,17-33-72 0 0,53-107-43 0 0,-5 39-16 0 0,-44 77-246 0 0,-21 25 68 0 0,0 0 0 0 0,0 0 1 0 0,0 0-1 0 0,0 1 0 0 0,0-1 1 0 0,0 0-1 0 0,1 0 0 0 0,-1 0 1 0 0,0 0-1 0 0,1 0 1 0 0,-1 0-1 0 0,1 0 0 0 0,-1 0 1 0 0,1 0-1 0 0,0-1 0 0 0,-1 1 1 0 0,1 0-1 0 0,0 0 0 0 0,-1 0 1 0 0,1-1-1 0 0,0 1 1 0 0,0 0-1 0 0,0-1 0 0 0,0 1 1 0 0,0-1-1 0 0,0 1 0 0 0,0-1 1 0 0,0 1-1 0 0,0-1 0 0 0,0 1 1 0 0,0-1-1 0 0,0 0 1 0 0,0 0-1 0 0,0 0 0 0 0,0 0 1 0 0,0 1-1 0 0,0-1 0 0 0,0-1 1 0 0,0 1-1 0 0,0 0 0 0 0,0 0 1 0 0,0 0-1 0 0,0 0 1 0 0,0-1-1 0 0,1 1 0 0 0,-1-1 1 0 0,-1 1-1 0 0,1-1 0 0 0,0 1 1 0 0,0-1-1 0 0,0 1 0 0 0,0-1 1 0 0,0 0-1 0 0,0 1 1 0 0,-1-1-1 0 0,1 0 0 0 0,0 0 1 0 0,0 0-1 0 0,-1 0 0 0 0,1 1 1 0 0,-1-1-1 0 0,1 0 0 0 0,-1 0 1 0 0,1 0-1 0 0,-1 0 1 0 0,0 0-1 0 0,1 0 0 0 0,-1 0 1 0 0,0 0-1 0 0,0-1 37 0 0,4 157-1027 0 0,-4-149 1058 0 0,0-1 0 0 0,1 1 0 0 0,-1-1 0 0 0,1 1 0 0 0,0-1 0 0 0,0 0 0 0 0,1 1 0 0 0,-1-1 1 0 0,1 0-1 0 0,0 0 0 0 0,1 0 0 0 0,-1 0 0 0 0,1 0 0 0 0,0-1 0 0 0,0 1 0 0 0,1-1 0 0 0,-1 0 0 0 0,1 0 0 0 0,0 0 0 0 0,0 0 0 0 0,0 0 0 0 0,1-1 0 0 0,-1 0 0 0 0,1 0 0 0 0,0 0 0 0 0,0-1 0 0 0,0 0 0 0 0,0 0 0 0 0,0 0 1 0 0,0 0-1 0 0,1-1 0 0 0,2 1-31 0 0,0-1 209 0 0,1-1 0 0 0,-1 0 1 0 0,0 0-1 0 0,1 0 0 0 0,-1-1 1 0 0,0-1-1 0 0,0 1 0 0 0,1-2 1 0 0,-1 1-1 0 0,-1-1 1 0 0,1 0-1 0 0,0 0 0 0 0,-1-1 1 0 0,1 0-1 0 0,-1-1 0 0 0,0 1 1 0 0,-1-1-1 0 0,1-1 0 0 0,-1 1 1 0 0,0-1-1 0 0,4-5-209 0 0,104-150 907 0 0,-113 160-909 0 0,53-110-1749 0 0,-22 41-5220 0 0,-19 46-1824 0 0</inkml:trace>
  <inkml:trace contextRef="#ctx0" brushRef="#br0" timeOffset="1317.978">3101 0 7994 0 0,'0'0'4370'0'0,"0"0"-2816"0"0,0 0-692 0 0,0 0 152 0 0,0 0 132 0 0,-9 34 35 0 0,-26 111-106 0 0,1 52 1372 0 0,-22 155-1715 0 0,54-293-865 0 0,3-50-218 0 0,0-1 1 0 0,-1 1-1 0 0,-1-1 1 0 0,1 1-1 0 0,-1-1 1 0 0,-1 1-1 0 0,1-1 1 0 0,-2 1 0 0 0,1-1-1 0 0,-1 0 1 0 0,-3 7 350 0 0,-38 9-15542 0 0,39-23 13485 0 0,-3-1 1269 0 0</inkml:trace>
  <inkml:trace contextRef="#ctx0" brushRef="#br0" timeOffset="1530.566">2771 357 7082 0 0,'0'0'1872'0'0,"0"0"-560"0"0,0 0-224 0 0,0 0-95 0 0,0 0-193 0 0,0 0-280 0 0,0 0-160 0 0,203-29-144 0 0,-177 29-72 0 0,3 0 8 0 0,0 3-80 0 0,-5 5-48 0 0,2-5-96 0 0,-6 8-216 0 0,3-3-576 0 0,-7-1-1489 0 0,-7 1-2232 0 0,-1-5-1888 0 0</inkml:trace>
  <inkml:trace contextRef="#ctx0" brushRef="#br0" timeOffset="769.829">1772 99 7178 0 0,'0'0'672'0'0,"0"0"-696"0"0,0 0-528 0 0,0 0-489 0 0,0 0-103 0 0,0 0-312 0 0,0 0-841 0 0,0 0 961 0 0</inkml:trace>
  <inkml:trace contextRef="#ctx0" brushRef="#br0" timeOffset="2055.978">1762 85 0 0 0,'0'0'958'0'0,"0"0"441"0"0,0 0 109 0 0,0 0-80 0 0,0 0-134 0 0,0 0-218 0 0,0 0-241 0 0,0 0-194 0 0,0 0-149 0 0,0 0-148 0 0,-6 1-114 0 0,-18 4-89 0 0,24-5-134 0 0,0 0-1 0 0,1 0 1 0 0,-1 0-1 0 0,0 0 0 0 0,1 0 1 0 0,-1 0-1 0 0,0 0 1 0 0,1 0-1 0 0,-1 0 1 0 0,0 0-1 0 0,0 0 1 0 0,1 0-1 0 0,-1 0 1 0 0,0 0-1 0 0,1 0 1 0 0,-1 0-1 0 0,0 0 0 0 0,1 0 1 0 0,-1 0-1 0 0,0 0 1 0 0,0 1-1 0 0,1-1 1 0 0,-1 0-1 0 0,0 0 1 0 0,1 0-1 0 0,-1 1 1 0 0,0-1-1 0 0,0 0 0 0 0,0 0 1 0 0,1 0-1 0 0,-1 1 1 0 0,0-1-1 0 0,0 0 1 0 0,0 0-1 0 0,0 1 1 0 0,1-1-1 0 0,-1 0 1 0 0,0 1-1 0 0,0-1 0 0 0,0 0 1 0 0,0 1-1 0 0,0-1 1 0 0,0 0-1 0 0,0 0 1 0 0,0 1-1 0 0,0-1 1 0 0,0 0-1 0 0,0 1 1 0 0,0-1-1 0 0,0 0 1 0 0,0 1-1 0 0,0-1 0 0 0,0 0 1 0 0,0 1-1 0 0,0-1 1 0 0,-1 0-1 0 0,1 0 1 0 0,0 1-1 0 0,0-1 1 0 0,0 0-1 0 0,0 0 1 0 0,-1 1-1 0 0,1-1-6 0 0,26-2-26 0 0,-13 1-1789 0 0,-2 0-3462 0 0,-7 1 1642 0 0</inkml:trace>
</inkml:ink>
</file>

<file path=ppt/ink/ink5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3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7 364 0 0 0,'0'0'1256'0'0,"0"0"551"0"0,0 0 151 0 0,0 0-55 0 0,0 0-92 0 0,0 0-146 0 0,33-3-153 0 0,106-11-133 0 0,-59-9 441 0 0,-66 15-1445 0 0,8-2-81 0 0,0-1 0 0 0,-2-1 0 0 0,1 0 0 0 0,-2-2 0 0 0,1 0 0 0 0,-2-1 0 0 0,0-1 0 0 0,-1-1 0 0 0,-1-1 0 0 0,0 0 0 0 0,-2-1 0 0 0,0 0 0 0 0,-1-1 0 0 0,0-1 0 0 0,-2-1-294 0 0,-6-20 286 0 0,-5 42-316 0 0,0-1 0 0 0,0 0 1 0 0,0 1-1 0 0,0-1 1 0 0,0 0-1 0 0,0 1 0 0 0,-1-1 1 0 0,1 0-1 0 0,0 1 0 0 0,0-1 1 0 0,-1 1-1 0 0,1-1 0 0 0,0 0 1 0 0,-1 1-1 0 0,1-1 1 0 0,0 1-1 0 0,-1-1 0 0 0,1 1 1 0 0,-1-1-1 0 0,1 1 0 0 0,-1 0 1 0 0,1-1-1 0 0,-1 1 0 0 0,0-1 1 0 0,1 1-1 0 0,-1 0 0 0 0,1 0 1 0 0,-1-1-1 0 0,0 1 1 0 0,1 0-1 0 0,-1 0 0 0 0,0 0 1 0 0,1 0-1 0 0,-1-1 0 0 0,1 1 1 0 0,-1 0-1 0 0,0 0 0 0 0,1 0 1 0 0,-1 1-1 0 0,0-1 1 0 0,1 0-1 0 0,-1 0 0 0 0,0 0 1 0 0,1 0-1 0 0,-1 1 0 0 0,0-1 1 0 0,1 0-1 0 0,-1 0 0 0 0,1 1 1 0 0,-1-1-1 0 0,1 1 0 0 0,-1-1 1 0 0,1 0-1 0 0,-1 1 1 0 0,1-1-1 0 0,-1 1 0 0 0,1-1 1 0 0,-1 1 29 0 0,-6 8-149 0 0,-1-1 1 0 0,1 1 0 0 0,1 0 0 0 0,0 0 0 0 0,0 1 0 0 0,1 0 0 0 0,0 0 0 0 0,1 0-1 0 0,0 1 1 0 0,1-1 0 0 0,0 1 0 0 0,0 0 0 0 0,1 0 0 0 0,0 10 148 0 0,1-18-24 0 0,-16 119-23 0 0,6 0 1 0 0,4 0 0 0 0,7 1-1 0 0,6 28 47 0 0,-3 202-657 0 0,-3-340 662 0 0,0 0-1 0 0,-1 0 1 0 0,0 0 0 0 0,-1 0 0 0 0,0 0-1 0 0,-1-1 1 0 0,-1 1 0 0 0,0 0 0 0 0,-1-1-1 0 0,0 0 1 0 0,-1 0 0 0 0,0-1-1 0 0,-1 0 1 0 0,0 0 0 0 0,0 0 0 0 0,-1-1-1 0 0,-1 0 1 0 0,0 0 0 0 0,0-1 0 0 0,-1 0-1 0 0,0-1 1 0 0,-1 0 0 0 0,0-1-1 0 0,0 0 1 0 0,0-1 0 0 0,-1 0 0 0 0,0 0-1 0 0,0-1 1 0 0,0-1 0 0 0,-1 0 0 0 0,0-1-1 0 0,1 0 1 0 0,-10 0-5 0 0,16-2 89 0 0,0-1-1 0 0,0 1 1 0 0,0-1 0 0 0,0 0-1 0 0,-1-1 1 0 0,1 1 0 0 0,0-1-1 0 0,0 0 1 0 0,0-1-1 0 0,0 1 1 0 0,1-1 0 0 0,-1 0-1 0 0,0-1 1 0 0,1 0 0 0 0,-1 0-1 0 0,1 0 1 0 0,0 0 0 0 0,0-1-1 0 0,0 0 1 0 0,1 0-1 0 0,-1 0 1 0 0,1 0 0 0 0,0-1-1 0 0,0 0 1 0 0,0 1 0 0 0,1-2-1 0 0,0 1 1 0 0,0 0 0 0 0,0-1-1 0 0,-1-4-88 0 0,3-5 91 0 0,0 0-1 0 0,1 0 0 0 0,1 0 0 0 0,0 0 1 0 0,1 0-1 0 0,1 0 0 0 0,0 0 0 0 0,1 0 1 0 0,1 1-1 0 0,0-1 0 0 0,1 1 0 0 0,0 1 1 0 0,2-1-1 0 0,-1 1 0 0 0,1 0 0 0 0,1 1 1 0 0,0 0-1 0 0,1 0 0 0 0,5-3-90 0 0,12-17 81 0 0,1 2-1 0 0,2 1 1 0 0,1 1-1 0 0,1 1 1 0 0,1 2-1 0 0,1 2 1 0 0,1 1-1 0 0,1 1 0 0 0,32-12-80 0 0,-54 26-114 0 0,0 0-1 0 0,0 1 0 0 0,1 1 1 0 0,0 0-1 0 0,0 1 0 0 0,0 1 1 0 0,0 0-1 0 0,0 1 0 0 0,1 1 1 0 0,-1 0-1 0 0,13 2 115 0 0,6 10-4478 0 0,-10-2-6139 0 0,-17-8 6197 0 0</inkml:trace>
  <inkml:trace contextRef="#ctx0" brushRef="#br0" timeOffset="245.89">1012 743 6865 0 0,'0'0'1988'0'0,"0"0"-440"0"0,0 0-81 0 0,0 0 125 0 0,0 0-38 0 0,0 0-253 0 0,0 0-358 0 0,0 0-333 0 0,-9 32-243 0 0,-24 100-159 0 0,19-16-333 0 0,14-87-553 0 0,2 0-1169 0 0,0-19-1117 0 0,0-1-3513 0 0,0-5 125 0 0</inkml:trace>
  <inkml:trace contextRef="#ctx0" brushRef="#br0" timeOffset="501.395">990 386 9714 0 0,'0'0'2689'0'0,"0"0"-1713"0"0,0 0-424 0 0,0 0-168 0 0,0 0-40 0 0,0 0-232 0 0,0 0-584 0 0,0 0-592 0 0,0 0-312 0 0,0 0-401 0 0,0 0-1167 0 0,0 0-4194 0 0</inkml:trace>
  <inkml:trace contextRef="#ctx0" brushRef="#br0" timeOffset="664.208">1641 721 14739 0 0,'0'0'788'0'0,"0"0"-366"0"0,0 0-58 0 0,0 0 125 0 0,0 0 43 0 0,0 0-81 0 0,0 0-175 0 0,0 0-136 0 0,0 0-66 0 0,-22 35-25 0 0,-69 109-36 0 0,22-47-115 0 0,3-9-1073 0 0,37-66-3130 0 0,-3-7-5785 0 0,25-15 7425 0 0</inkml:trace>
  <inkml:trace contextRef="#ctx0" brushRef="#br0" timeOffset="823.536">1238 747 6977 0 0,'0'0'1870'0'0,"0"0"-1139"0"0,0 0-520 0 0,0 0 127 0 0,0 0 308 0 0,0 0 165 0 0,0 0 1 0 0,0 0-73 0 0,0 0-71 0 0,0 0-53 0 0,0 0-55 0 0,0 0-55 0 0,36 24-57 0 0,116 74-84 0 0,-47-47 123 0 0,-56-37-535 0 0,64 18-146 0 0,-36-16-4265 0 0,-48-9-3426 0 0,-19-6 3689 0 0</inkml:trace>
  <inkml:trace contextRef="#ctx0" brushRef="#br0" timeOffset="1156.945">1905 1019 0 0 0,'0'0'712'0'0,"0"0"1410"0"0,0 0 462 0 0,0 0-64 0 0,0 0-241 0 0,0 0-356 0 0,0 0-323 0 0,0 0-253 0 0,0 0-248 0 0,31-7-207 0 0,96-25-173 0 0,-88 12-136 0 0,-31 10-400 0 0,-2 0 0 0 0,1-1 0 0 0,-1 1 0 0 0,-1-1-1 0 0,0 0 1 0 0,-1-1 0 0 0,0 1 0 0 0,0-1 0 0 0,-1 0 0 0 0,-1 0 0 0 0,0 0 0 0 0,-1 0 0 0 0,0-3-183 0 0,-1 13-14 0 0,0 1 0 0 0,0-1 0 0 0,0 0 0 0 0,0 1 0 0 0,-1-1 0 0 0,1 1-1 0 0,0-1 1 0 0,-1 0 0 0 0,0 1 0 0 0,1-1 0 0 0,-1 1 0 0 0,0 0 0 0 0,0-1 0 0 0,0 1 0 0 0,0 0 0 0 0,0-1 0 0 0,0 1 0 0 0,0 0 0 0 0,0 0 0 0 0,0 0 0 0 0,-1 0 0 0 0,1 0 0 0 0,0 0 0 0 0,-1 0 0 0 0,1 0 0 0 0,-1 1 0 0 0,1-1 0 0 0,-1 0 0 0 0,1 1 0 0 0,-1-1 0 0 0,1 1-1 0 0,-1 0 1 0 0,0 0 0 0 0,1-1 0 0 0,-1 1 0 0 0,0 0 0 0 0,1 0 0 0 0,-2 1 14 0 0,-64 15-1448 0 0,53-8 1269 0 0,1 0-1 0 0,0 1 1 0 0,0 0-1 0 0,1 1 1 0 0,0 0-1 0 0,1 1 1 0 0,0 0 0 0 0,0 1-1 0 0,1 0 1 0 0,1 0-1 0 0,0 1 1 0 0,1 1-1 0 0,1-1 1 0 0,0 1 0 0 0,0 1-1 0 0,1-1 1 0 0,1 1-1 0 0,1 0 1 0 0,0 0-1 0 0,1 1 1 0 0,0-1 0 0 0,1 15 179 0 0,3-26-18 0 0,1 1 0 0 0,0 0 0 0 0,0-1 0 0 0,1 1 0 0 0,-1-1 0 0 0,1 0 0 0 0,0 0 0 0 0,0 0 0 0 0,0 0 0 0 0,1 0 0 0 0,-1-1 0 0 0,1 1 0 0 0,0-1 1 0 0,0 0-1 0 0,0 0 0 0 0,1-1 0 0 0,-1 1 0 0 0,1-1 0 0 0,-1 0 0 0 0,1 0 0 0 0,0 0 0 0 0,-1-1 0 0 0,1 0 0 0 0,0 0 0 0 0,0 0 0 0 0,0 0 1 0 0,0-1-1 0 0,0 0 0 0 0,0 0 0 0 0,0 0 0 0 0,0-1 0 0 0,0 1 0 0 0,0-1 0 0 0,1-1 18 0 0,12 1-319 0 0,0-1 0 0 0,1 0 0 0 0,-1-2 0 0 0,0 0 0 0 0,-1-1 1 0 0,1-1-1 0 0,16-7 319 0 0,64-34-7161 0 0,-84 40 5414 0 0,8-5-1332 0 0</inkml:trace>
  <inkml:trace contextRef="#ctx0" brushRef="#br0" timeOffset="1621.629">2556 850 1232 0 0,'0'0'1734'0'0,"0"0"-312"0"0,0 0-122 0 0,0 0 1 0 0,0 0-82 0 0,0 0-228 0 0,0 0-276 0 0,0 0-208 0 0,0 0-164 0 0,0 0-102 0 0,0 0-76 0 0,-24 33-51 0 0,-75 101-37 0 0,75-93-15 0 0,29-34 23 0 0,-1-5-35 0 0,2 2 222 0 0,1-1-1 0 0,0 0 0 0 0,0 0 0 0 0,0-1 0 0 0,0 0 0 0 0,0 0 1 0 0,0 0-1 0 0,1-1 0 0 0,-1 0 0 0 0,1-1 0 0 0,-1 1 0 0 0,1-2 0 0 0,-1 1 1 0 0,0-1-1 0 0,1 0 0 0 0,-1 0 0 0 0,0-1 0 0 0,1 0 0 0 0,-1 0 1 0 0,0-1-1 0 0,-1 0 0 0 0,1 0 0 0 0,0-1 0 0 0,-1 1 0 0 0,0-2 0 0 0,0 1 1 0 0,0-1-1 0 0,2-1-271 0 0,11-10 417 0 0,-1 0 1 0 0,0-2-1 0 0,-2 0 0 0 0,0 0 1 0 0,0-2-1 0 0,-2 0 1 0 0,-1-1-1 0 0,6-12-417 0 0,-3 9-216 0 0,-1-1 1 0 0,-1-1-1 0 0,-1-1 0 0 0,-2 0 1 0 0,0 0-1 0 0,-2-1 0 0 0,-1 0 0 0 0,-1 0 1 0 0,-2-1-1 0 0,-1 0 0 0 0,-1 0 1 0 0,-1-23 215 0 0,-2 45-279 0 0,0-1 0 0 0,-1 1 0 0 0,0 0 0 0 0,0-1 0 0 0,-1 1 0 0 0,0 0 0 0 0,0 0 0 0 0,-1 0 0 0 0,0 0 0 0 0,0 0 0 0 0,0 1 0 0 0,-1 0 0 0 0,0-1 0 0 0,0 1 0 0 0,-1 1 0 0 0,1-1 0 0 0,-1 0 0 0 0,-1 1 0 0 0,1 0 0 0 0,-1 1 0 0 0,0-1 0 0 0,0 1 0 0 0,0 0 0 0 0,0 0 0 0 0,-1 1 0 0 0,0 0 0 0 0,0 0 0 0 0,1 1 0 0 0,-2-1 0 0 0,1 2 0 0 0,-6-2 279 0 0,6 3-54 0 0,-1 1 0 0 0,0 0 0 0 0,0 0 0 0 0,0 1 0 0 0,0 0 1 0 0,1 0-1 0 0,-1 0 0 0 0,1 1 0 0 0,0 1 0 0 0,-1-1 0 0 0,2 1 0 0 0,-1 0 0 0 0,0 1 0 0 0,1 0 0 0 0,0 0 0 0 0,0 0 1 0 0,0 0-1 0 0,1 1 0 0 0,-1 0 0 0 0,1 0 0 0 0,1 1 0 0 0,-1 0 0 0 0,-2 5 54 0 0,-1 3 309 0 0,1 1 0 0 0,0 0 0 0 0,1 0 0 0 0,1 0 1 0 0,1 0-1 0 0,0 1 0 0 0,1 0 0 0 0,0 0 0 0 0,2 0 0 0 0,0 13-309 0 0,1-14 175 0 0,1-1 1 0 0,1 0-1 0 0,0-1 0 0 0,1 1 0 0 0,1 0 1 0 0,0-1-1 0 0,1 1 0 0 0,0-1 0 0 0,1-1 1 0 0,1 1-1 0 0,0-1 0 0 0,1 0 0 0 0,0 0 0 0 0,1-1 1 0 0,2 1-176 0 0,13 17 153 0 0,1-2 0 0 0,1 0 0 0 0,1-2 0 0 0,2-1 0 0 0,0-2 0 0 0,2 0 0 0 0,0-2 0 0 0,2-2 0 0 0,0-1 0 0 0,1-1 0 0 0,1-2-1 0 0,23 7-152 0 0,49 6-4078 0 0,3-12-4558 0 0,-91-16 3782 0 0</inkml:trace>
</inkml:ink>
</file>

<file path=ppt/ink/ink5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0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573 129 1640 0 0,'0'0'830'0'0,"0"0"-181"0"0,0 0 114 0 0,0 0 409 0 0,0 0 522 0 0,0 0 376 0 0,0 0-46 0 0,0 0-319 0 0,0 0-444 0 0,0 0-382 0 0,-6-19-229 0 0,-22-59-108 0 0,28 77-488 0 0,0-1-1 0 0,0 1 0 0 0,-1-1 1 0 0,1 1-1 0 0,-1-1 0 0 0,1 1 0 0 0,-1 0 1 0 0,1-1-1 0 0,-1 1 0 0 0,0 0 1 0 0,0-1-1 0 0,1 1 0 0 0,-1 0 1 0 0,0 0-1 0 0,0 0 0 0 0,0 0 0 0 0,0 0 1 0 0,-1 0-1 0 0,1 0 0 0 0,0 0 1 0 0,0 0-1 0 0,-1 0 0 0 0,1 1 1 0 0,0-1-1 0 0,-1 1 0 0 0,1-1 0 0 0,0 1 1 0 0,-1-1-1 0 0,1 1 0 0 0,-1 0 1 0 0,1-1-1 0 0,-1 1 0 0 0,1 0 0 0 0,-1 0 1 0 0,0 0-54 0 0,-7 0 308 0 0,-5 1-213 0 0,-1 0-1 0 0,0 1 1 0 0,1 0-1 0 0,-1 2 1 0 0,1-1-1 0 0,-1 2 1 0 0,1 0-1 0 0,1 0 1 0 0,-1 1-1 0 0,1 1 1 0 0,0 1-1 0 0,1-1 1 0 0,-1 2-1 0 0,-1 2-94 0 0,11-9 15 0 0,-19 12 16 0 0,-1 1 0 0 0,2 2 0 0 0,0 0 0 0 0,1 1 0 0 0,1 1 0 0 0,0 1 0 0 0,2 1 1 0 0,0 0-1 0 0,2 1 0 0 0,0 1 0 0 0,2 0 0 0 0,0 1 0 0 0,1 0 0 0 0,2 1 0 0 0,1 1 0 0 0,0 1-31 0 0,7-19 30 0 0,1-1-1 0 0,-1 1 0 0 0,1-1 1 0 0,1 1-1 0 0,0 0 1 0 0,0-1-1 0 0,0 1 0 0 0,1 0 1 0 0,0-1-1 0 0,1 1 0 0 0,0-1 1 0 0,0 0-1 0 0,0 1 1 0 0,1-1-1 0 0,0 0 0 0 0,0 0 1 0 0,1 0-1 0 0,0-1 0 0 0,0 1 1 0 0,1-1-1 0 0,0 0 1 0 0,0-1-1 0 0,0 1 0 0 0,0-1 1 0 0,1 0-1 0 0,0 0 0 0 0,0 0 1 0 0,1-1-1 0 0,-1 0 1 0 0,1 0-1 0 0,0-1 0 0 0,0 0 1 0 0,0 0-1 0 0,0 0-29 0 0,21 3 144 0 0,0 0 0 0 0,0-2 1 0 0,0-1-1 0 0,0-2 0 0 0,0 0 0 0 0,1-2 0 0 0,-1-1 0 0 0,0-1 0 0 0,0-2 1 0 0,0-1-1 0 0,19-6-144 0 0,57-34-584 0 0,-48-3-6842 0 0,-47 39 1517 0 0,-3 5-2645 0 0</inkml:trace>
</inkml:ink>
</file>

<file path=ppt/ink/ink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5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11 7026 0 0,'0'0'1872'0'0,"0"0"-340"0"0,0 0-111 0 0,0 0 203 0 0,0 0 166 0 0,0 0-73 0 0,0 0-319 0 0,0 0-370 0 0,0 0-308 0 0,0 0-213 0 0,0 0-114 0 0,0 0-52 0 0,0 0-27 0 0,-9-10 680 0 0,1 19-474 0 0,2-3 762 0 0,4-3-3227 0 0,4-1-2739 0 0,4-1-3768 0 0,-6-1-946 0 0</inkml:trace>
</inkml:ink>
</file>

<file path=ppt/ink/ink5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0 12835 0 0,'0'0'1881'0'0,"0"0"-626"0"0,0 0-200 0 0,0 0 191 0 0,0 0 149 0 0,0 0-66 0 0,0 0-303 0 0,0 0-384 0 0,0 0-278 0 0,0 0-164 0 0,0 0-102 0 0,0 0-46 0 0,0 0-17 0 0,-1 2-7 0 0,-9 30-327 0 0,14-19-9600 0 0,-2-12-1520 0 0</inkml:trace>
</inkml:ink>
</file>

<file path=ppt/ink/ink5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8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220 148 5177 0 0,'0'0'2025'0'0,"0"0"-548"0"0,0 0-254 0 0,0 0 16 0 0,0 0 27 0 0,0 0-26 0 0,0 0-224 0 0,0 0-276 0 0,0 0-165 0 0,0 0-95 0 0,0 0-18 0 0,0 0 11 0 0,0 14-14 0 0,2 112 634 0 0,-3-94-834 0 0,0-13-196 0 0,1 0 1 0 0,0 1-1 0 0,1-1 1 0 0,1 1-1 0 0,1-1 1 0 0,1 0-1 0 0,0 0 1 0 0,2-1-1 0 0,0 1 1 0 0,1 0-64 0 0,17 8 145 0 0,-11-15-3459 0 0,-4 2-9184 0 0,-7-11 8326 0 0</inkml:trace>
  <inkml:trace contextRef="#ctx0" brushRef="#br0" timeOffset="263.561">1 623 5801 0 0,'0'0'1074'0'0,"0"0"-142"0"0,0 0 200 0 0,0 0 337 0 0,0 0 150 0 0,0 0-152 0 0,0 0-291 0 0,0 0-259 0 0,0 0-166 0 0,35-2-141 0 0,113-6-113 0 0,45-16 477 0 0,-143 17-1168 0 0,62-6 38 0 0,-38 16-5109 0 0,-59 7-3262 0 0,-13-6 4250 0 0</inkml:trace>
  <inkml:trace contextRef="#ctx0" brushRef="#br0" timeOffset="623.434">109 906 2537 0 0,'0'0'1293'0'0,"0"0"-310"0"0,0 0 83 0 0,0 0 417 0 0,0 0 302 0 0,0 0-22 0 0,0 0-266 0 0,0 0-296 0 0,0 0-210 0 0,0 0-136 0 0,0 0-128 0 0,0 0-130 0 0,35-5-110 0 0,108-14-106 0 0,-34 14 341 0 0,-107 5-712 0 0,0 0 1 0 0,1 0-1 0 0,-1 1 0 0 0,0-1 0 0 0,0 1 1 0 0,0-1-1 0 0,0 1 0 0 0,0 0 1 0 0,0 0-1 0 0,0 0 0 0 0,0 0 1 0 0,0 0-1 0 0,0 0 0 0 0,0 1 0 0 0,-1-1 1 0 0,1 1-1 0 0,0-1 0 0 0,-1 1 1 0 0,1-1-1 0 0,-1 1 0 0 0,0 0 1 0 0,1 0-1 0 0,-1 0 0 0 0,0 0 0 0 0,0 0 1 0 0,0 0-1 0 0,-1 0 0 0 0,1 0 1 0 0,0 0-1 0 0,-1 0 0 0 0,1 0 1 0 0,-1 1-1 0 0,0-1 0 0 0,0 0 1 0 0,0 0-1 0 0,0 0 0 0 0,0 1 0 0 0,0-1 1 0 0,-1 0-1 0 0,1 0 0 0 0,-1 0 1 0 0,1 0-1 0 0,-1 1 0 0 0,0-1 1 0 0,0 0-1 0 0,0 0 0 0 0,0 0 0 0 0,0-1 1 0 0,0 1-1 0 0,-1 0 0 0 0,0 0-10 0 0,-115 124 327 0 0,113-124-328 0 0,1 1-1 0 0,1 0 1 0 0,-1 0-1 0 0,0 0 0 0 0,1 1 1 0 0,0-1-1 0 0,-1 1 1 0 0,1-1-1 0 0,1 1 1 0 0,-1 0-1 0 0,1 0 1 0 0,-1 0-1 0 0,1 0 1 0 0,0 0-1 0 0,0 0 1 0 0,1 0-1 0 0,-1 0 1 0 0,1 0-1 0 0,0 0 1 0 0,0 0-1 0 0,1 4 2 0 0,0-6 7 0 0,1 1-1 0 0,0-1 1 0 0,0-1 0 0 0,0 1 0 0 0,0 0-1 0 0,0 0 1 0 0,1-1 0 0 0,-1 1-1 0 0,1-1 1 0 0,-1 0 0 0 0,0 0-1 0 0,1 0 1 0 0,0 0 0 0 0,-1 0-1 0 0,1 0 1 0 0,0-1 0 0 0,-1 1-1 0 0,1-1 1 0 0,0 0 0 0 0,0 0-1 0 0,-1 0 1 0 0,1 0 0 0 0,1 0-7 0 0,2 0 31 0 0,14 2-93 0 0,0-2 0 0 0,0-1 0 0 0,0 0 0 0 0,-1-2 0 0 0,1 0-1 0 0,0-1 1 0 0,-1-1 0 0 0,0-1 0 0 0,0 0 0 0 0,10-7 62 0 0,16-7-4372 0 0,-2-4-4005 0 0,-31 17 2374 0 0</inkml:trace>
  <inkml:trace contextRef="#ctx0" brushRef="#br0" timeOffset="1614.553">1306 299 0 0 0,'0'0'497'0'0,"0"0"474"0"0,0 0 362 0 0,0 0 259 0 0,0 0 76 0 0,0 0-175 0 0,0 0-258 0 0,0 0-170 0 0,0 0-46 0 0,0 0-15 0 0,0 0-36 0 0,0 0-74 0 0,4 9-90 0 0,25 137 2600 0 0,-29 42-1895 0 0,-13-64-1197 0 0,-16 8-332 0 0,25-118-627 0 0,-4 10 57 0 0,2-19-3618 0 0,-2-3-3864 0 0,8-3 4075 0 0,0-2 1763 0 0</inkml:trace>
  <inkml:trace contextRef="#ctx0" brushRef="#br0" timeOffset="1925.656">987 280 0 0 0,'0'0'859'0'0,"0"0"512"0"0,0 0 380 0 0,0 0 292 0 0,0 0 137 0 0,0 0-176 0 0,0 0-316 0 0,0 0-265 0 0,0 0-211 0 0,0 0-153 0 0,0 0-132 0 0,0 0-128 0 0,34-5-103 0 0,105-15-93 0 0,154-10 1638 0 0,-113 27-2613 0 0,-138 21-3167 0 0,-34-5-1440 0 0,-4 3-4070 0 0,-4-8 6132 0 0</inkml:trace>
  <inkml:trace contextRef="#ctx0" brushRef="#br0" timeOffset="2228.207">914 1035 2905 0 0,'0'0'1039'0'0,"0"0"-37"0"0,0 0 439 0 0,0 0 463 0 0,0 0 231 0 0,0 0-93 0 0,0 0-359 0 0,0 0-361 0 0,0 0-295 0 0,31 4-205 0 0,101 9-159 0 0,-30-23 257 0 0,75-28 108 0 0,-96 20-2201 0 0,-2 1-3732 0 0,-63 13-415 0 0,-5 0-3215 0 0</inkml:trace>
  <inkml:trace contextRef="#ctx0" brushRef="#br0" timeOffset="2498.231">1864 799 4729 0 0,'0'0'3141'0'0,"0"0"-1420"0"0,0 0-560 0 0,0 0 7 0 0,0 0 43 0 0,0 0-132 0 0,0 0-278 0 0,0 0-307 0 0,0 0-216 0 0,0 0-127 0 0,0 0-79 0 0,-31 23-41 0 0,-90 71-37 0 0,119-93 4 0 0,0-1 0 0 0,0 1 0 0 0,0 0 0 0 0,0 0 0 0 0,0 0 0 0 0,1 0 0 0 0,-1 0 0 0 0,0 0 0 0 0,1 1 0 0 0,-1-1 0 0 0,1 0 0 0 0,0 1 0 0 0,-1-1 0 0 0,1 1 0 0 0,0 0 0 0 0,0-1 0 0 0,0 1 0 0 0,0 0 0 0 0,0 0 0 0 0,0 0 0 0 0,1-1 0 0 0,-1 1 0 0 0,0 0 0 0 0,1 0 0 0 0,0 0 0 0 0,-1 0 0 0 0,1 0 0 0 0,0 0-1 0 0,0 0 1 0 0,0 2 2 0 0,2 3-23 0 0,-2-4 14 0 0,0 0-1 0 0,1 0 0 0 0,0 1 0 0 0,0-1 0 0 0,0 0 1 0 0,0 0-1 0 0,0 0 0 0 0,1 0 0 0 0,-1-1 0 0 0,1 1 1 0 0,0 0-1 0 0,0-1 0 0 0,0 1 0 0 0,0-1 1 0 0,0 1-1 0 0,0-1 0 0 0,1 0 0 0 0,-1 0 0 0 0,1 0 1 0 0,-1 0-1 0 0,1 0 0 0 0,0-1 0 0 0,0 1 0 0 0,0-1 1 0 0,0 0-1 0 0,0 0 0 0 0,0 0 10 0 0,88 19-205 0 0,1-24-848 0 0,-34-10-5313 0 0,-44 10 107 0 0</inkml:trace>
  <inkml:trace contextRef="#ctx0" brushRef="#br0" timeOffset="3754.809">2149 991 0 0 0,'0'0'1374'0'0,"0"0"697"0"0,0 0 281 0 0,0 0-130 0 0,0 0-296 0 0,0 0-301 0 0,0 0-276 0 0,0 0-225 0 0,0 0-190 0 0,0 0-154 0 0,33-8-100 0 0,103-27-83 0 0,-72 4 209 0 0,-54 23-603 0 0,27-26 172 0 0,-1-2 1 0 0,-2-1 0 0 0,-2-1 0 0 0,-1-2 0 0 0,6-13-376 0 0,-31 45-12 0 0,-1 0 1 0 0,0 0 0 0 0,0 0 0 0 0,-1-1 0 0 0,0 1 0 0 0,0-1 0 0 0,-1 0 0 0 0,0 0 0 0 0,-1 0-1 0 0,0 0 1 0 0,0-1 0 0 0,-1 1 0 0 0,-1-1 0 0 0,1 1 0 0 0,-2-3 11 0 0,0 10-89 0 0,0 1 0 0 0,-1-1-1 0 0,1 1 1 0 0,-1-1 0 0 0,0 1 0 0 0,1 0 0 0 0,-1 0-1 0 0,0 0 1 0 0,0 0 0 0 0,0 0 0 0 0,0 0 0 0 0,0 0-1 0 0,0 1 1 0 0,0-1 0 0 0,0 1 0 0 0,0-1 0 0 0,0 1 0 0 0,0 0-1 0 0,0 0 1 0 0,-1 0 0 0 0,1 0 0 0 0,0 0 0 0 0,0 0-1 0 0,0 0 1 0 0,0 1 0 0 0,0-1 0 0 0,0 1 0 0 0,0 0 0 0 0,0 0-1 0 0,0 0 1 0 0,0-1 0 0 0,0 2 0 0 0,0-1 0 0 0,1 0-1 0 0,-1 0 1 0 0,0 1 0 0 0,1-1 0 0 0,-1 0 0 0 0,1 1-1 0 0,-1 1 90 0 0,-6 3-39 0 0,1 1 0 0 0,0 1-1 0 0,1 0 1 0 0,0 0-1 0 0,0 0 1 0 0,1 0-1 0 0,-1 1 1 0 0,2 0-1 0 0,0 0 1 0 0,0 0-1 0 0,0 1 1 0 0,1-1-1 0 0,0 1 1 0 0,1 0 0 0 0,1 0-1 0 0,-1 0 1 0 0,1 0-1 0 0,1 0 1 0 0,0 0-1 0 0,0 0 1 0 0,1 0-1 0 0,0 0 40 0 0,2-3 74 0 0,0 1-1 0 0,1-2 0 0 0,-1 1 1 0 0,1 0-1 0 0,1-1 1 0 0,-1 1-1 0 0,1-1 0 0 0,0-1 1 0 0,0 1-1 0 0,1-1 1 0 0,0 1-1 0 0,0-2 0 0 0,0 1 1 0 0,1-1-1 0 0,-1 0 1 0 0,1 0-1 0 0,0 0 0 0 0,0-1 1 0 0,0 0-1 0 0,0-1 1 0 0,1 0-1 0 0,-1 0 0 0 0,1 0 1 0 0,0-1-1 0 0,-1 0 1 0 0,9-1-74 0 0,0 2 132 0 0,1-1 1 0 0,0-1 0 0 0,0-1 0 0 0,0 0-1 0 0,-1-1 1 0 0,1-1 0 0 0,-1-1-1 0 0,0 0 1 0 0,0-1 0 0 0,0-1 0 0 0,0 0-1 0 0,-1-1 1 0 0,0-1 0 0 0,0 0 0 0 0,-1-1-1 0 0,0-1 1 0 0,-1 0 0 0 0,0-1-1 0 0,-1 0 1 0 0,0-1 0 0 0,0 0 0 0 0,-1-1-1 0 0,3-6-132 0 0,-2 3 40 0 0,-7 11-56 0 0,0 0 0 0 0,-1-1 0 0 0,0 1 1 0 0,0-1-1 0 0,-1 0 0 0 0,1 0 0 0 0,-1 0 0 0 0,-1 0 0 0 0,1 0 0 0 0,-1-1 0 0 0,0 1 0 0 0,0-1 1 0 0,-1 0-1 0 0,0-1 16 0 0,-2 8-71 0 0,1-1 0 0 0,-1 0 0 0 0,0 1 0 0 0,0-1 0 0 0,0 1 0 0 0,0-1 0 0 0,0 1 0 0 0,0-1 0 0 0,0 1 0 0 0,0-1 0 0 0,0 1 0 0 0,0 0 0 0 0,0 0 0 0 0,0-1 0 0 0,0 1 0 0 0,0 0 1 0 0,0 0-1 0 0,0 0 0 0 0,0 0 0 0 0,0 0 0 0 0,0 1 0 0 0,0-1 0 0 0,0 0 0 0 0,0 0 0 0 0,0 1 0 0 0,0-1 0 0 0,0 0 0 0 0,0 1 0 0 0,0-1 0 0 0,0 1 0 0 0,0 0 0 0 0,0-1 0 0 0,0 1 0 0 0,0 0 0 0 0,1-1 0 0 0,-1 1 1 0 0,0 0-1 0 0,1 0 0 0 0,-1-1 0 0 0,0 2 71 0 0,-5 4-53 0 0,0 1 1 0 0,1 0 0 0 0,-1 1 0 0 0,2-1-1 0 0,-1 1 1 0 0,1 0 0 0 0,0 0-1 0 0,0 0 1 0 0,1 1 0 0 0,1-1-1 0 0,-1 1 1 0 0,1-1 0 0 0,1 1 0 0 0,-1 0-1 0 0,1 0 1 0 0,1 0 0 0 0,0 0-1 0 0,0 0 1 0 0,1 4 52 0 0,2-7 41 0 0,1 1-1 0 0,-1-1 0 0 0,1 0 1 0 0,0 0-1 0 0,0 0 1 0 0,1-1-1 0 0,0 0 0 0 0,0 1 1 0 0,0-2-1 0 0,0 1 1 0 0,1 0-1 0 0,0-1 0 0 0,0 0 1 0 0,0-1-1 0 0,0 1 1 0 0,1-1-1 0 0,-1-1 0 0 0,1 1 1 0 0,0-1-1 0 0,0 0 1 0 0,-1 0-1 0 0,2-1 0 0 0,-1 0 1 0 0,0 0-1 0 0,0-1 1 0 0,0 0-1 0 0,3 0-40 0 0,3 1 140 0 0,-1 0 0 0 0,1-1 0 0 0,-1-1-1 0 0,1 0 1 0 0,-1 0 0 0 0,0-1 0 0 0,0-1 0 0 0,1 0-1 0 0,-2-1 1 0 0,1 0 0 0 0,0-1 0 0 0,-1 0 0 0 0,8-5-140 0 0,-6 3 64 0 0,1 0 0 0 0,-1-1 0 0 0,-1-1 0 0 0,1-1-1 0 0,-1 1 1 0 0,-1-2 0 0 0,0 0 0 0 0,-1 0 0 0 0,0-1 0 0 0,0 0 0 0 0,-1-1 0 0 0,-1 0 0 0 0,0 0 0 0 0,-1-1 0 0 0,-1 1 0 0 0,0-2 0 0 0,0 1 0 0 0,-2-1 0 0 0,0 0 0 0 0,2-13-64 0 0,-5 26-10 0 0,-1 0 0 0 0,0 1 0 0 0,0-1 0 0 0,0 0 0 0 0,0 1 0 0 0,-1-1 0 0 0,1 0 0 0 0,0 1 0 0 0,-1-1 0 0 0,1 0 1 0 0,-1 1-1 0 0,1-1 0 0 0,-1 1 0 0 0,0-1 0 0 0,1 1 0 0 0,-1-1 0 0 0,0 1 0 0 0,0 0 0 0 0,0-1 0 0 0,0 1 0 0 0,-1 0 0 0 0,1 0 0 0 0,0 0 0 0 0,0-1 1 0 0,-1 1-1 0 0,1 1 0 0 0,-1-1 0 0 0,1 0 0 0 0,-1 0 0 0 0,1 0 0 0 0,-1 1 0 0 0,1-1 0 0 0,-1 1 0 0 0,0 0 0 0 0,1-1 0 0 0,-1 1 0 0 0,0 0 0 0 0,1 0 1 0 0,-1 0-1 0 0,0 0 0 0 0,1 0 0 0 0,-1 0 0 0 0,0 0 0 0 0,1 1 0 0 0,-1-1 0 0 0,0 1 0 0 0,1-1 0 0 0,-1 1 0 0 0,1-1 0 0 0,-1 1 0 0 0,1 0 0 0 0,-1 0 1 0 0,1 0-1 0 0,-1 0 10 0 0,-6 7-45 0 0,0 0 1 0 0,0 0 0 0 0,1 0-1 0 0,0 1 1 0 0,1 0 0 0 0,0 1-1 0 0,0-1 1 0 0,1 1 0 0 0,0 0-1 0 0,1 0 1 0 0,0 1 0 0 0,1-1 0 0 0,0 1-1 0 0,1 0 1 0 0,0 0 0 0 0,0 0-1 0 0,1 0 1 0 0,1 0 0 0 0,0 0-1 0 0,0 0 1 0 0,1 0 0 0 0,1 4 44 0 0,0-6-18 0 0,1 0 1 0 0,0 0 0 0 0,0 0 0 0 0,1 0-1 0 0,1-1 1 0 0,-1 0 0 0 0,1 0 0 0 0,0 0-1 0 0,1-1 1 0 0,0 1 0 0 0,0-1 0 0 0,1-1-1 0 0,-1 1 1 0 0,1-1 0 0 0,1 0 0 0 0,-1-1-1 0 0,1 1 1 0 0,0-2 0 0 0,1 1 0 0 0,-1-1-1 0 0,1 0 1 0 0,-1-1 0 0 0,1 0 0 0 0,0 0-1 0 0,1-1 1 0 0,-1 0 0 0 0,0-1 0 0 0,0 0-1 0 0,1-1 1 0 0,-1 1 0 0 0,1-2 0 0 0,-1 1 17 0 0,55-22-2332 0 0,-31-7-5437 0 0,-24 21 135 0 0</inkml:trace>
  <inkml:trace contextRef="#ctx0" brushRef="#br0" timeOffset="4113.791">3581 30 7370 0 0,'0'0'1225'0'0,"0"0"-427"0"0,0 0-121 0 0,0 0 249 0 0,0 0 313 0 0,0 0 168 0 0,0 0-76 0 0,0 0-206 0 0,0 0-198 0 0,0 0-167 0 0,0 0-153 0 0,37-4-123 0 0,118-11-91 0 0,80 4 657 0 0,-234 11-1049 0 0,0 0-1 0 0,0 0 1 0 0,-1 0 0 0 0,1 0-1 0 0,0 0 1 0 0,0 0 0 0 0,0 0-1 0 0,0 0 1 0 0,-1 1 0 0 0,1-1-1 0 0,0 0 1 0 0,0 0-1 0 0,0 1 1 0 0,-1-1 0 0 0,1 1-1 0 0,0-1 1 0 0,-1 0 0 0 0,1 1-1 0 0,0-1 1 0 0,-1 1 0 0 0,1 0-1 0 0,0-1 1 0 0,-1 1 0 0 0,1-1-1 0 0,-1 1 1 0 0,1 0 0 0 0,-1-1-1 0 0,1 1 1 0 0,-1 0 0 0 0,0 0-1 0 0,1-1 1 0 0,-1 1 0 0 0,0 0-1 0 0,0 0 1 0 0,1 0-1 0 0,-1 0 1 0 0,0-1 0 0 0,0 1-1 0 0,0 0 1 0 0,0 0 0 0 0,0 0-1 0 0,0 0 1 0 0,0-1 0 0 0,-1 1-1 0 0,1 0 1 0 0,0 0 0 0 0,0 0-1 0 0,0-1 1 0 0,-1 1 0 0 0,1 0-1 0 0,-1 0 1 0 0,1-1 0 0 0,0 1-1 0 0,-1 0 1 0 0,0 0-1 0 0,-26 42 203 0 0,-58 51 238 0 0,84-93-437 0 0,0 0 1 0 0,-1 0-1 0 0,1 1 0 0 0,0-1 0 0 0,1 1 1 0 0,-1-1-1 0 0,0 1 0 0 0,0-1 0 0 0,1 1 1 0 0,-1-1-1 0 0,1 1 0 0 0,-1 0 0 0 0,1-1 1 0 0,-1 1-1 0 0,1 0 0 0 0,0-1 1 0 0,0 1-1 0 0,0 0 0 0 0,0 0 0 0 0,0-1 1 0 0,1 1-1 0 0,-1 0 0 0 0,0-1 0 0 0,1 1 1 0 0,-1 0-1 0 0,1-1 0 0 0,0 1 0 0 0,-1-1 1 0 0,1 1-1 0 0,0-1 0 0 0,0 1 0 0 0,0-1 1 0 0,0 0-1 0 0,0 1 0 0 0,0-1 0 0 0,1 0 1 0 0,-1 0-1 0 0,0 0 0 0 0,0 0 0 0 0,1 0 1 0 0,-1 0-1 0 0,1 0 0 0 0,-1 0 0 0 0,1 0-4 0 0,73 13 497 0 0,-55-14-656 0 0,0-1-1 0 0,0-1 1 0 0,-1-1-1 0 0,1 0 1 0 0,-1-2 0 0 0,1 0-1 0 0,9-5 160 0 0,-7 3-2344 0 0,-7 3-2578 0 0,-14 4 4038 0 0,11-4-10325 0 0</inkml:trace>
</inkml:ink>
</file>

<file path=ppt/ink/ink5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6.9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448 52 1848 0 0,'0'0'2648'0'0,"0"0"-793"0"0,0 0-254 0 0,0 0 68 0 0,0 0 134 0 0,0 0 40 0 0,0 0-204 0 0,0 0-326 0 0,0 0-335 0 0,0 0-318 0 0,0 0-252 0 0,0-4-166 0 0,-1-7-89 0 0,-1 18 16 0 0,-5 35 177 0 0,2-9-93 0 0,-50 315 1021 0 0,36-108-3255 0 0,19-240 925 0 0,0 0-367 0 0,0-3-4253 0 0,0-12-1571 0 0,0 7 3928 0 0</inkml:trace>
  <inkml:trace contextRef="#ctx0" brushRef="#br0" timeOffset="271.24">0 100 1144 0 0,'0'0'1947'0'0,"0"0"-885"0"0,0 0-289 0 0,0 0 266 0 0,0 0 442 0 0,0 0 287 0 0,0 0-12 0 0,0 0-230 0 0,0 0-210 0 0,32 1-143 0 0,102 4-109 0 0,-68-4 197 0 0,0-3 1 0 0,1-3 0 0 0,52-11-1262 0 0,-74 9 276 0 0,405-69-103 0 0,-445 75-713 0 0,24 1-1140 0 0,-20 11-7690 0 0,-9-7 677 0 0</inkml:trace>
  <inkml:trace contextRef="#ctx0" brushRef="#br0" timeOffset="584.664">775 391 4137 0 0,'0'0'1488'0'0,"0"0"-210"0"0,0 0 54 0 0,0 0 275 0 0,0 0 163 0 0,0 0-123 0 0,0 0-330 0 0,0 0-296 0 0,0 0-200 0 0,0 0-149 0 0,0 0-108 0 0,32 0-81 0 0,98 0-65 0 0,114 0 789 0 0,-164-5-3875 0 0,-74 3 980 0 0,-4 1-7357 0 0,-2 1 2684 0 0</inkml:trace>
  <inkml:trace contextRef="#ctx0" brushRef="#br0" timeOffset="774.214">833 648 3753 0 0,'0'0'1447'0'0,"0"0"-508"0"0,0 0 256 0 0,0 0 557 0 0,0 0 308 0 0,0 0-70 0 0,0 0-452 0 0,0 0-473 0 0,0 0-346 0 0,0 0-251 0 0,33-1-184 0 0,107-5-144 0 0,9-20-642 0 0,-91 11-1721 0 0,-18 5-4764 0 0,-22 6-651 0 0</inkml:trace>
</inkml:ink>
</file>

<file path=ppt/ink/ink5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36.9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889 60 0 0 0,'0'0'994'0'0,"0"0"47"0"0,0 0-66 0 0,5-2-9 0 0,-1 0-509 0 0,6-3-205 0 0,1 3 3586 0 0,-9-4 3436 0 0,-12-6-5721 0 0,-10 5-1366 0 0,0 1-1 0 0,0 1 0 0 0,0 1 1 0 0,0 0-1 0 0,-1 2 1 0 0,1 0-1 0 0,-1 2 0 0 0,0 0 1 0 0,-18 3-187 0 0,-17-2 84 0 0,11 2-18 0 0,0 2-1 0 0,1 2 1 0 0,-1 2-1 0 0,2 2 1 0 0,-1 2-1 0 0,2 2 1 0 0,-5 3-66 0 0,-42 30-8 0 0,88-46-16 0 0,0 0 0 0 0,0 0 0 0 0,0 1 0 0 0,0-1 0 0 0,1 0 1 0 0,-1 1-1 0 0,1-1 0 0 0,-1 1 0 0 0,1-1 0 0 0,0 1 0 0 0,0-1 0 0 0,0 0 0 0 0,0 1 1 0 0,0-1-1 0 0,1 1 0 0 0,-1-1 0 0 0,1 1 0 0 0,-1-1 0 0 0,1 0 0 0 0,0 0 0 0 0,0 1 0 0 0,0-1 1 0 0,0 0-1 0 0,1 0 0 0 0,-1 0 0 0 0,1 0 0 0 0,-1 0 0 0 0,1 0 0 0 0,-1 0 0 0 0,1-1 1 0 0,0 1-1 0 0,1 0 24 0 0,75 46-39 0 0,142 23 236 0 0,-219-71-188 0 0,1 0-1 0 0,-1 1 0 0 0,0-1 0 0 0,0 0 1 0 0,0 1-1 0 0,0-1 0 0 0,0 1 1 0 0,0-1-1 0 0,0 1 0 0 0,0 0 0 0 0,0 0 1 0 0,0-1-1 0 0,-1 1 0 0 0,1 0 0 0 0,0 0 1 0 0,0 0-1 0 0,-1 0 0 0 0,1-1 1 0 0,0 1-1 0 0,-1 0 0 0 0,1 0 0 0 0,-1 1 1 0 0,1-1-1 0 0,-1 0 0 0 0,0 0 0 0 0,1 0 1 0 0,-1 0-1 0 0,0 0 0 0 0,0 0 1 0 0,0 0-1 0 0,0 1 0 0 0,0-1 0 0 0,0 0 1 0 0,0 0-1 0 0,0 0 0 0 0,0 0 0 0 0,0 0 1 0 0,-1 1-1 0 0,1-1 0 0 0,-1 0 1 0 0,1 0-1 0 0,0 0 0 0 0,-1 0 0 0 0,0 0 1 0 0,1 0-1 0 0,-1 0 0 0 0,0 0 1 0 0,1-1-1 0 0,-1 1 0 0 0,0 0 0 0 0,0 0 1 0 0,0 0-1 0 0,0-1 0 0 0,0 1-8 0 0,-423 384 455 0 0,365-292-515 0 0,58-90 62 0 0,0 0 0 0 0,1 0 0 0 0,-1 0 0 0 0,0 0 1 0 0,1 1-1 0 0,0-1 0 0 0,0 0 0 0 0,0 0 0 0 0,0 0 0 0 0,0 0 0 0 0,0 1 0 0 0,1-1 1 0 0,0 0-1 0 0,-1 0 0 0 0,1 0 0 0 0,0 0 0 0 0,1 0 0 0 0,-1 0 0 0 0,1 0 0 0 0,-1-1 1 0 0,1 1-1 0 0,0 0 0 0 0,0-1 0 0 0,0 1 0 0 0,0-1 0 0 0,0 0 0 0 0,0 0 0 0 0,1 0 1 0 0,-1 0-1 0 0,1 0 0 0 0,0 0 0 0 0,1 0-2 0 0,12 4 81 0 0,0-2 0 0 0,0 1 0 0 0,0-2-1 0 0,1 0 1 0 0,0-1 0 0 0,-1-1 0 0 0,1-1 0 0 0,0 0 0 0 0,-1-1 0 0 0,1-1 0 0 0,0 0-1 0 0,-1-1 1 0 0,0-1 0 0 0,0-1 0 0 0,12-4-81 0 0,-23 8 19 0 0,74-23 227 0 0,-2-4 1 0 0,61-30-247 0 0,-136 57-1 0 0,76-41-735 0 0,-54 25-2689 0 0,-1-1-4528 0 0,-15 12 1650 0 0,0 5 3129 0 0</inkml:trace>
  <inkml:trace contextRef="#ctx0" brushRef="#br0" timeOffset="266.99">1427 450 9490 0 0,'0'0'1595'0'0,"0"0"-601"0"0,0 0-352 0 0,0 0 219 0 0,0 0 367 0 0,0 0 239 0 0,0 0-71 0 0,0 0-292 0 0,0 0-275 0 0,-23 35-264 0 0,-70 108-196 0 0,-52 73 265 0 0,4 19-3324 0 0,123-215-378 0 0,3-10-5158 0 0,10-6 1036 0 0</inkml:trace>
  <inkml:trace contextRef="#ctx0" brushRef="#br0" timeOffset="515.738">991 524 11346 0 0,'0'0'1011'0'0,"0"0"-429"0"0,0 0-149 0 0,0 0 226 0 0,0 0 272 0 0,0 0 92 0 0,0 0-84 0 0,0 0-146 0 0,0 0-167 0 0,0 0-132 0 0,33 32-84 0 0,107 99-38 0 0,-44-66 337 0 0,138 38 268 0 0,-129-77-8478 0 0,-96-25 1453 0 0,-4 2-1708 0 0</inkml:trace>
  <inkml:trace contextRef="#ctx0" brushRef="#br0" timeOffset="1319.87">2099 561 0 0 0,'0'0'1232'0'0,"0"0"505"0"0,0 0 74 0 0,0 0-128 0 0,0 0-183 0 0,0 0-157 0 0,0 0-168 0 0,-5-6-118 0 0,-16-19-95 0 0,20 24-875 0 0,0 1-1 0 0,0-1 1 0 0,-1 0 0 0 0,1 0-1 0 0,0 1 1 0 0,0-1 0 0 0,-1 1-1 0 0,1-1 1 0 0,-1 1 0 0 0,1 0-1 0 0,0-1 1 0 0,-1 1 0 0 0,1 0-1 0 0,-1 0 1 0 0,1 0 0 0 0,-1 0-1 0 0,1 0 1 0 0,-1 0 0 0 0,1 1 0 0 0,0-1-1 0 0,-1 0 1 0 0,1 1 0 0 0,-1-1-1 0 0,1 1 1 0 0,0 0 0 0 0,0-1-1 0 0,-1 1 1 0 0,1 0 0 0 0,0 0-1 0 0,0-1 1 0 0,0 1 0 0 0,0 0-1 0 0,0 0 1 0 0,-1 1-87 0 0,-2 1 171 0 0,-126 90 1188 0 0,116-83-1342 0 0,0 2 0 0 0,1-1 0 0 0,0 2-1 0 0,1 0 1 0 0,0 0 0 0 0,1 1 0 0 0,1 0 0 0 0,0 1 0 0 0,1 0 0 0 0,1 1-1 0 0,0 0 1 0 0,1 0 0 0 0,1 0 0 0 0,0 1 0 0 0,1 0 0 0 0,1 1 0 0 0,-2 15-17 0 0,5-28 21 0 0,0 0 0 0 0,1 0 0 0 0,-1 0 0 0 0,1 0 0 0 0,0 1 0 0 0,0-1 0 0 0,0 0 0 0 0,1 0 0 0 0,0 0 0 0 0,0 0 0 0 0,0 0 0 0 0,1 0 0 0 0,0 0 0 0 0,0-1 0 0 0,0 1 0 0 0,0 0 0 0 0,1-1 1 0 0,-1 0-1 0 0,1 1 0 0 0,0-1 0 0 0,1 0 0 0 0,-1 0 0 0 0,1-1 0 0 0,-1 1 0 0 0,1-1 0 0 0,0 0 0 0 0,1 0 0 0 0,-1 0 0 0 0,0-1 0 0 0,1 1 0 0 0,-1-1 0 0 0,5 1-21 0 0,0 0 147 0 0,0-1 0 0 0,0-1 0 0 0,0 0 0 0 0,1 0 0 0 0,-1 0 0 0 0,1-2 0 0 0,-1 1-1 0 0,0-1 1 0 0,1 0 0 0 0,-1-1 0 0 0,0 0 0 0 0,0 0 0 0 0,0-1 0 0 0,0-1 0 0 0,0 1 0 0 0,-1-1 0 0 0,0-1 0 0 0,1 1-1 0 0,-2-2 1 0 0,1 1 0 0 0,6-7-147 0 0,16-13 288 0 0,-1-2 0 0 0,-2-2 0 0 0,-1 0 0 0 0,14-21-288 0 0,-27 34 44 0 0,68-87 311 0 0,-81 102-353 0 0,0 1-17 0 0,0 0 0 0 0,0-1 0 0 0,1 1 0 0 0,-1-1 0 0 0,0 1 0 0 0,0 0 0 0 0,1-1 0 0 0,-1 1 0 0 0,0 0 0 0 0,0-1 0 0 0,1 1 0 0 0,-1 0 0 0 0,0 0 0 0 0,1-1 0 0 0,-1 1 0 0 0,0 0 0 0 0,1 0 0 0 0,-1-1 0 0 0,1 1 0 0 0,-1 0 0 0 0,0 0 0 0 0,1 0 0 0 0,-1 0 0 0 0,1 0 0 0 0,-1 0 0 0 0,1 0 0 0 0,-1 0 0 0 0,0 0 0 0 0,1 0 0 0 0,-1 0 0 0 0,1 0 0 0 0,-1 0 0 0 0,1 0 0 0 0,-1 0-1 0 0,0 0 1 0 0,1 0 0 0 0,-1 0 0 0 0,1 0 0 0 0,-1 1 0 0 0,0-1 0 0 0,1 0 0 0 0,-1 0 0 0 0,0 1 0 0 0,1-1 0 0 0,-1 0 0 0 0,0 0 0 0 0,1 1 0 0 0,-1-1 0 0 0,0 0 0 0 0,0 1 0 0 0,1-1 0 0 0,-1 0 0 0 0,0 1 0 0 0,0-1 0 0 0,1 1 0 0 0,-1-1 0 0 0,0 0 0 0 0,0 1 0 0 0,0-1 0 0 0,0 1 0 0 0,0-1 0 0 0,0 1 0 0 0,0-1 0 0 0,0 0 0 0 0,0 1 15 0 0,3 5-228 0 0,0 0 1 0 0,0 0-1 0 0,1 0 0 0 0,-1-1 0 0 0,1 0 1 0 0,0 1-1 0 0,1-2 0 0 0,-1 1 0 0 0,1 0 0 0 0,0-1 1 0 0,0 0-1 0 0,1 0 0 0 0,0 0 228 0 0,49 28-8297 0 0,-39-24 3936 0 0,-3-1-1619 0 0</inkml:trace>
  <inkml:trace contextRef="#ctx0" brushRef="#br0" timeOffset="1806.081">2456 1132 896 0 0,'0'0'2669'0'0,"0"0"-518"0"0,0 0-189 0 0,0 0 78 0 0,0 0 75 0 0,0 0-150 0 0,0 0-378 0 0,0 0-415 0 0,0 0-288 0 0,9-32-182 0 0,30-98-156 0 0,33-32 759 0 0,-56 135-1117 0 0,2 1 1 0 0,1 1-1 0 0,1 1 1 0 0,1 1-1 0 0,20-17-188 0 0,-37 36 8 0 0,-4 3-9 0 0,1 0-1 0 0,-1 0 1 0 0,1-1-1 0 0,-1 1 1 0 0,1 0-1 0 0,-1 0 1 0 0,1 0-1 0 0,0 1 1 0 0,0-1-1 0 0,0 0 1 0 0,-1 0-1 0 0,1 0 1 0 0,0 0-1 0 0,0 1 1 0 0,0-1-1 0 0,0 0 1 0 0,0 1-1 0 0,0-1 1 0 0,0 1-1 0 0,0-1 0 0 0,1 1 1 0 0,-1 0-1 0 0,0-1 1 0 0,0 1-1 0 0,0 0 1 0 0,0 0-1 0 0,1 0 1 0 0,-1 0-1 0 0,0 0 1 0 0,0 0-1 0 0,0 0 1 0 0,1 0-1 0 0,-1 0 1 0 0,0 1-1 0 0,0-1 1 0 0,0 0-1 0 0,0 1 1 0 0,0-1-1 0 0,0 1 1 0 0,0 0-1 0 0,0-1 0 0 0,0 1 1 0 0,0-1-1 0 0,0 1 1 0 0,0 0-1 0 0,0 0 1 0 0,0 0-1 0 0,0 0 1 0 0,-1 0-1 0 0,1-1 1 0 0,0 1-1 0 0,-1 0 1 0 0,1 1-1 0 0,-1-1 1 0 0,1 0-1 0 0,-1 0 1 0 0,1 0-1 0 0,-1 0 1 0 0,0 0-1 0 0,1 0 1 0 0,-1 1-1 0 0,0-1 1 0 0,0 0-1 0 0,0 0 0 0 0,0 0 1 0 0,0 0-1 0 0,0 1 1 0 0,0-1-1 0 0,-1 0 1 0 0,1 0 1 0 0,-7 134 261 0 0,6-131-253 0 0,0-2-6 0 0,0 0 0 0 0,0 0 0 0 0,1 0 0 0 0,-1 0 0 0 0,0 0 0 0 0,1 1 0 0 0,-1-1 0 0 0,1 0 0 0 0,0 0 0 0 0,-1 0 0 0 0,1 0 0 0 0,0 0 0 0 0,1 1 0 0 0,-1-1 0 0 0,0 0 0 0 0,0 0 0 0 0,1 0 0 0 0,0 0 0 0 0,-1 0 0 0 0,1 0 0 0 0,0 0 0 0 0,0 0 0 0 0,0 0 0 0 0,0 0 0 0 0,0 0 0 0 0,0 0 0 0 0,1-1 0 0 0,-1 1 0 0 0,1 0 0 0 0,-1-1 0 0 0,1 1 0 0 0,0-1 0 0 0,-1 0 0 0 0,1 0 0 0 0,0 1 0 0 0,0-1 0 0 0,0 0 0 0 0,0 0 0 0 0,0-1 0 0 0,1 1-2 0 0,6-1 85 0 0,0 0 0 0 0,0-1 0 0 0,-1 0 0 0 0,1-1 0 0 0,0 0 0 0 0,-1-1 0 0 0,1 0 0 0 0,-1 0 0 0 0,0 0 0 0 0,0-1 0 0 0,4-3-85 0 0,166-92 607 0 0,-172 96-604 0 0,0 0 1 0 0,1 0 0 0 0,0 1-1 0 0,-1 0 1 0 0,1 0-1 0 0,0 0 1 0 0,0 1 0 0 0,0 0-1 0 0,0 1 1 0 0,0-1-1 0 0,0 1 1 0 0,0 0 0 0 0,6 2-4 0 0,-12-1 1 0 0,1 1 1 0 0,0-1 0 0 0,0 1 0 0 0,-1-1 0 0 0,1 1-1 0 0,-1 0 1 0 0,1-1 0 0 0,-1 1 0 0 0,0 0 0 0 0,0 0-1 0 0,0 0 1 0 0,0 0 0 0 0,0 0 0 0 0,0 0 0 0 0,0 1-1 0 0,-1-1 1 0 0,1 0 0 0 0,-1 0 0 0 0,0 0 0 0 0,1 1-1 0 0,-1-1 1 0 0,0 2-2 0 0,1 1 5 0 0,4 197-116 0 0,16-165-1374 0 0,-8-31-1719 0 0,2-5-3591 0 0,-9-1-821 0 0</inkml:trace>
  <inkml:trace contextRef="#ctx0" brushRef="#br0" timeOffset="2518.02">3446 701 4369 0 0,'0'0'2292'0'0,"0"0"-922"0"0,0 0-344 0 0,0 0 187 0 0,0 0 245 0 0,0 0 86 0 0,0 0-210 0 0,0 0-321 0 0,0 0-210 0 0,0 0-123 0 0,0 0-52 0 0,0 0-53 0 0,0 0-73 0 0,11 35-114 0 0,32 111-99 0 0,-32-44 105 0 0,-13-73-339 0 0,0-1 0 0 0,-2 1 0 0 0,-1-1 0 0 0,-1 0 0 0 0,-2-1 1 0 0,-1 1-1 0 0,0-2 0 0 0,-8 12-55 0 0,13-29 31 0 0,0 0 0 0 0,-1-1 0 0 0,0 0 0 0 0,0 1 0 0 0,-1-2 0 0 0,0 1 0 0 0,-1-1 0 0 0,1 0 0 0 0,-2 0 0 0 0,1-1 0 0 0,-2 1-31 0 0,9-6 10 0 0,-1-1-1 0 0,1 1 1 0 0,0-1-1 0 0,-1 0 0 0 0,1 1 1 0 0,-1-1-1 0 0,1 1 0 0 0,-1-1 1 0 0,1 0-1 0 0,-1 0 0 0 0,1 1 1 0 0,-1-1-1 0 0,0 0 1 0 0,1 0-1 0 0,-1 0 0 0 0,1 1 1 0 0,-1-1-1 0 0,0 0 0 0 0,1 0 1 0 0,-1 0-1 0 0,0 0 1 0 0,1 0-1 0 0,-1 0 0 0 0,1 0 1 0 0,-1 0-1 0 0,0-1 0 0 0,1 1 1 0 0,-1 0-1 0 0,1 0 1 0 0,-1 0-1 0 0,1-1 0 0 0,-1 1 1 0 0,0 0-1 0 0,1-1 0 0 0,-1 1 1 0 0,1 0-1 0 0,-1-1 1 0 0,1 1-1 0 0,0-1 0 0 0,-1 1 1 0 0,1-1-1 0 0,-1 1 0 0 0,1-1 1 0 0,0 1-1 0 0,-1-1 0 0 0,1 1 1 0 0,0-1-1 0 0,0 1 1 0 0,-1-1-1 0 0,1 1 0 0 0,0-1 1 0 0,0 0-1 0 0,0 1 0 0 0,0-1 1 0 0,0 1-1 0 0,0-1 1 0 0,0 0-1 0 0,0 1-9 0 0,0-43-26 0 0,1 37 33 0 0,2-10-12 0 0,1 0 1 0 0,1 1 0 0 0,0-1-1 0 0,1 1 1 0 0,1 1 0 0 0,0-1-1 0 0,1 1 1 0 0,0 0 0 0 0,5-4 4 0 0,6-14-1 0 0,13-24-4 0 0,3 2 0 0 0,2 1 0 0 0,3 2 0 0 0,11-9 5 0 0,-41 47 8 0 0,2 1 1 0 0,-1 1-1 0 0,2 0 1 0 0,-1 1-1 0 0,1 0 1 0 0,1 1 0 0 0,0 0-1 0 0,0 1 1 0 0,1 1-1 0 0,0 0 1 0 0,0 1 0 0 0,0 0-1 0 0,1 2 1 0 0,0 0-1 0 0,0 0 1 0 0,0 2 0 0 0,0 0-1 0 0,9 0-8 0 0,-22 3 21 0 0,0-1 0 0 0,0 1-1 0 0,0 0 1 0 0,-1 0 0 0 0,1 0 0 0 0,0 0-1 0 0,-1 1 1 0 0,1-1 0 0 0,-1 1 0 0 0,0 0-1 0 0,1 0 1 0 0,-1-1 0 0 0,0 1 0 0 0,0 1 0 0 0,0-1-1 0 0,0 0 1 0 0,-1 0 0 0 0,1 1 0 0 0,-1-1-1 0 0,1 1 1 0 0,-1-1 0 0 0,0 1 0 0 0,0 0-1 0 0,0-1 1 0 0,0 1 0 0 0,0 0 0 0 0,-1 0-1 0 0,1 0 1 0 0,-1 0 0 0 0,0-1 0 0 0,0 2-21 0 0,-8 92 543 0 0,4-81-508 0 0,0-1 0 0 0,-1 0 1 0 0,-1 0-1 0 0,0 0 0 0 0,-1 0 0 0 0,-1-1 0 0 0,0 0 0 0 0,0-1 0 0 0,-2 0 1 0 0,1 0-1 0 0,-1-1 0 0 0,-1 0 0 0 0,0-1 0 0 0,-1 0 0 0 0,0-1 0 0 0,0 0 0 0 0,-1-1 1 0 0,0 0-1 0 0,0-1 0 0 0,-1-1 0 0 0,0 0 0 0 0,0 0 0 0 0,-3-1-35 0 0,-106 6-1036 0 0,120-11 881 0 0,-1 0-1 0 0,1 0 1 0 0,0 0-1 0 0,0-1 1 0 0,0 0 0 0 0,-1 1-1 0 0,1-1 1 0 0,0-1-1 0 0,0 1 1 0 0,0 0-1 0 0,1-1 1 0 0,-1 1 0 0 0,0-1-1 0 0,0 0 1 0 0,1 0-1 0 0,-1 0 1 0 0,1 0-1 0 0,0 0 1 0 0,-1-1 0 0 0,1 1-1 0 0,0-1 1 0 0,0 0-1 0 0,1 1 1 0 0,-1-1 0 0 0,1 0-1 0 0,-1 0 1 0 0,0-3 155 0 0,0 1-874 0 0,0-1 1 0 0,1 1-1 0 0,0-1 1 0 0,0 0-1 0 0,0 0 1 0 0,1 1-1 0 0,0-1 1 0 0,0 0 0 0 0,0 0-1 0 0,1 1 1 0 0,-1-1-1 0 0,2 0 1 0 0,-1 1-1 0 0,0-1 1 0 0,2-1 873 0 0,4-9-4940 0 0</inkml:trace>
  <inkml:trace contextRef="#ctx0" brushRef="#br0" timeOffset="2770.934">4286 93 10690 0 0,'0'0'1302'0'0,"0"0"-489"0"0,0 0-38 0 0,0 0 359 0 0,0 0 347 0 0,0 0 124 0 0,0 0-192 0 0,0 0-367 0 0,0 0-298 0 0,-4 33-197 0 0,-11 107-152 0 0,-24 63 638 0 0,-16 201-2444 0 0,50-385-2341 0 0,3-16-1139 0 0,0-2-3833 0 0,2-1 4488 0 0</inkml:trace>
  <inkml:trace contextRef="#ctx0" brushRef="#br0" timeOffset="3065.745">4304 822 0 0 0,'0'0'388'0'0,"0"0"916"0"0,0 0 402 0 0,0 0 226 0 0,0 0 214 0 0,0 0 65 0 0,0 0-86 0 0,0 0-141 0 0,32 16-175 0 0,100 48-194 0 0,-57-47 394 0 0,-60-18-1467 0 0,-4 1-383 0 0,0-1 0 0 0,1 0 1 0 0,-1-1-1 0 0,0 0 0 0 0,-1-1 0 0 0,1 0 1 0 0,0 0-1 0 0,-1-1 0 0 0,0-1 0 0 0,0 0 1 0 0,0 0-1 0 0,0-1 0 0 0,-1 0 0 0 0,0-1 1 0 0,0 1-1 0 0,-1-2 0 0 0,0 0 0 0 0,0 0 1 0 0,-1 0-1 0 0,0-1 0 0 0,0 0 0 0 0,-1 0 1 0 0,0 0-1 0 0,-1-1 0 0 0,0 0 0 0 0,0 0 1 0 0,-1-1-1 0 0,-1 1 0 0 0,0-1 0 0 0,0 0 1 0 0,-1 0-1 0 0,0 0 0 0 0,-1 0 0 0 0,0-2-159 0 0,-1 10-23 0 0,0-1 0 0 0,0 1 0 0 0,-1 0-1 0 0,1 0 1 0 0,-1-1 0 0 0,0 1 0 0 0,0 0 0 0 0,0 0-1 0 0,0 0 1 0 0,-1 0 0 0 0,1 0 0 0 0,-1 0-1 0 0,0 0 1 0 0,0 1 0 0 0,0-1 0 0 0,0 1-1 0 0,0-1 1 0 0,0 1 0 0 0,-1 0 0 0 0,1-1 0 0 0,-1 1-1 0 0,0 1 1 0 0,1-1 0 0 0,-1 0 0 0 0,0 1-1 0 0,0-1 1 0 0,0 1 0 0 0,0 0 0 0 0,0 0-1 0 0,-1 0 1 0 0,1 0 0 0 0,0 1 0 0 0,-1-1 23 0 0,-4 0-80 0 0,-1 0 1 0 0,0 0-1 0 0,-1 1 1 0 0,1 0 0 0 0,0 1-1 0 0,0-1 1 0 0,0 2-1 0 0,1-1 1 0 0,-1 2-1 0 0,0-1 1 0 0,-7 4 79 0 0,-2 2-83 0 0,1 2 1 0 0,0 0-1 0 0,1 1 1 0 0,0 0-1 0 0,1 1 0 0 0,0 1 1 0 0,1 0-1 0 0,1 2 1 0 0,0-1-1 0 0,0 1 0 0 0,2 1 1 0 0,0 0-1 0 0,1 1 1 0 0,0 0-1 0 0,-1 7 83 0 0,7-17-88 0 0,0 0 1 0 0,1 0-1 0 0,0 1 1 0 0,1-1-1 0 0,0 1 0 0 0,0-1 1 0 0,0 1-1 0 0,1 0 1 0 0,1 0-1 0 0,-1 0 0 0 0,1 0 1 0 0,0-1-1 0 0,1 1 0 0 0,0 0 1 0 0,0 0-1 0 0,0 0 1 0 0,1-1-1 0 0,1 1 0 0 0,-1-1 1 0 0,1 1-1 0 0,0-1 0 0 0,1 0 1 0 0,0 0-1 0 0,0-1 1 0 0,0 1-1 0 0,1-1 0 0 0,0 0 1 0 0,0 0-1 0 0,1 0 1 0 0,1 1 87 0 0,8 2-407 0 0,1 0 1 0 0,0 0 0 0 0,1-2-1 0 0,-1 0 1 0 0,1-1-1 0 0,1-1 1 0 0,-1 0 0 0 0,1-1-1 0 0,0-1 1 0 0,0-1 0 0 0,0 0-1 0 0,7-2 407 0 0,79 2-9200 0 0,-97-2 8184 0 0,16 0-3569 0 0</inkml:trace>
  <inkml:trace contextRef="#ctx0" brushRef="#br0" timeOffset="4039.733">5611 336 2665 0 0,'0'0'1217'0'0,"0"0"-559"0"0,0 0-312 0 0,0 0 148 0 0,0 0 439 0 0,0 0 438 0 0,0 0 218 0 0,0 0 4 0 0,0 0-122 0 0,0 0-142 0 0,0 0-112 0 0,0 0-105 0 0,38-2-138 0 0,118-8-149 0 0,-148 10-739 0 0,-1-1 0 0 0,1 0 0 0 0,-1 0 0 0 0,0 0 0 0 0,1-1 0 0 0,-1 0 0 0 0,0-1 0 0 0,0 1 0 0 0,0-1 0 0 0,0-1 0 0 0,-1 1 0 0 0,3-3-86 0 0,7-4 203 0 0,17-9-4 0 0,-1-1-1 0 0,-1-1 0 0 0,0-2 0 0 0,-2-1 0 0 0,-1-2 0 0 0,-1 0 0 0 0,14-20-198 0 0,-9-3 762 0 0,-32 49-641 0 0,0 5-163 0 0,-27 139-61 0 0,7 1 0 0 0,3 53 103 0 0,11-82-263 0 0,-5-1 1 0 0,-11 40 262 0 0,19-140-151 0 0,0 0 1 0 0,-1 0-1 0 0,0-1 1 0 0,-1 1-1 0 0,-1-1 1 0 0,0-1-1 0 0,-1 1 1 0 0,0-1-1 0 0,-1 0 1 0 0,-1-1-1 0 0,0 1 1 0 0,-1-2 0 0 0,0 1-1 0 0,0-2 1 0 0,-1 1-1 0 0,-1-1 1 0 0,0-1-1 0 0,-11 7 151 0 0,7-7-120 0 0,-1-1-1 0 0,0 0 0 0 0,0-1 1 0 0,0-1-1 0 0,-1-1 1 0 0,0 0-1 0 0,0-1 0 0 0,-1-1 1 0 0,1-1-1 0 0,-1-1 1 0 0,1 0-1 0 0,-12-2 121 0 0,26 1 21 0 0,0-1 0 0 0,-1 1 0 0 0,1-1 0 0 0,0 0-1 0 0,0 0 1 0 0,0-1 0 0 0,-1 1 0 0 0,2-1 0 0 0,-1 0 0 0 0,0 0 0 0 0,0 0 0 0 0,1-1-1 0 0,-1 1 1 0 0,1-1 0 0 0,-1 0 0 0 0,1 0 0 0 0,0 0 0 0 0,0 0 0 0 0,1 0-1 0 0,-1-1 1 0 0,1 1 0 0 0,-1-1 0 0 0,1 0 0 0 0,0 0 0 0 0,1 0 0 0 0,-1 0 0 0 0,1 0-1 0 0,-1 0 1 0 0,1 0 0 0 0,0 0 0 0 0,1-1 0 0 0,-1 1 0 0 0,1 0 0 0 0,0-1-1 0 0,0 1 1 0 0,0 0 0 0 0,1 0 0 0 0,-1-1 0 0 0,1 1 0 0 0,0 0 0 0 0,0 0-1 0 0,1 0 1 0 0,-1 0 0 0 0,1 0 0 0 0,2-4-21 0 0,20-26 169 0 0,2 1 1 0 0,1 2-1 0 0,2 1 1 0 0,1 0-1 0 0,1 3 0 0 0,1 0 1 0 0,1 2-1 0 0,2 2 0 0 0,0 1 1 0 0,33-14-170 0 0,-34 18-94 0 0,0 2 0 0 0,0 2 0 0 0,2 1 0 0 0,0 2 0 0 0,16-2 94 0 0,48-6-3608 0 0,-32 15-7976 0 0,-54 4 8243 0 0</inkml:trace>
  <inkml:trace contextRef="#ctx0" brushRef="#br0" timeOffset="4297.899">6686 605 848 0 0,'0'0'3597'0'0,"0"0"-1307"0"0,0 0-481 0 0,0 0-16 0 0,0 0-25 0 0,0 0-151 0 0,0 0-281 0 0,0 0-324 0 0,0 0-280 0 0,0 0-236 0 0,-30 33-165 0 0,-94 101-134 0 0,121-132-190 0 0,0 0-1 0 0,0 0 0 0 0,0 1 0 0 0,0-1 0 0 0,1 1 0 0 0,-1 0 0 0 0,1 0 0 0 0,0 0 0 0 0,0 0 0 0 0,0 0 0 0 0,0 0 0 0 0,1 0 1 0 0,-1 0-1 0 0,1 1 0 0 0,-1-1 0 0 0,1 1 0 0 0,1-1 0 0 0,-1 1 0 0 0,0 0 0 0 0,1-1 0 0 0,0 3-6 0 0,0 5 15 0 0,-1-6 12 0 0,1 1 1 0 0,0-1-1 0 0,0 1 0 0 0,0-1 0 0 0,0 1 1 0 0,1-1-1 0 0,0 0 0 0 0,0 1 0 0 0,0-1 0 0 0,1 0 1 0 0,0 1-1 0 0,0-1 0 0 0,0 0 0 0 0,0 0 1 0 0,1-1-1 0 0,0 1 0 0 0,0 0 0 0 0,0-1 1 0 0,1 0-1 0 0,0 0 0 0 0,-1 0 0 0 0,1 0 1 0 0,1 0-1 0 0,-1-1 0 0 0,0 0 0 0 0,1 0 0 0 0,0 0 1 0 0,0 0-1 0 0,0-1 0 0 0,0 0 0 0 0,0 0-27 0 0,1-1 124 0 0,1 0-1 0 0,-1 0 0 0 0,1 0 1 0 0,0-1-1 0 0,-1 0 1 0 0,1-1-1 0 0,0 1 0 0 0,-1-1 1 0 0,1-1-1 0 0,-1 1 0 0 0,1-1 1 0 0,-1 0-1 0 0,0 0 0 0 0,0-1 1 0 0,0 0-1 0 0,0 0 1 0 0,0 0-1 0 0,-1-1 0 0 0,1 0 1 0 0,-1 0-1 0 0,0 0 0 0 0,0-1 1 0 0,2-3-124 0 0,4-3 144 0 0,0-1 0 0 0,-1 0 0 0 0,-1 0-1 0 0,0-1 1 0 0,-1-1 0 0 0,0 1 0 0 0,-1-1 0 0 0,0-1 0 0 0,2-7-144 0 0,-5 10-126 0 0,0 1 1 0 0,-1-1-1 0 0,0 0 0 0 0,0 0 0 0 0,-1 0 0 0 0,-1 0 0 0 0,0 0 1 0 0,-1 0-1 0 0,0-1 0 0 0,-1 1 0 0 0,0 0 0 0 0,-1 0 0 0 0,-1 0 1 0 0,0 0-1 0 0,0 0 0 0 0,-1 1 0 0 0,-5-11 126 0 0,-13 7-4374 0 0,4 15-4325 0 0,12 3 965 0 0</inkml:trace>
  <inkml:trace contextRef="#ctx0" brushRef="#br0" timeOffset="4539.986">7014 1010 6489 0 0,'0'0'1925'0'0,"0"0"-66"0"0,0 0 157 0 0,0 0 1 0 0,0 0-232 0 0,0 0-360 0 0,0 0-356 0 0,0 0-221 0 0,0 0-129 0 0,0 0-121 0 0,8-36-123 0 0,24-111-90 0 0,9 24 227 0 0,-33 108-673 0 0,0 0-1 0 0,1 1 1 0 0,0 0-1 0 0,2 0 0 0 0,-1 1 1 0 0,2 0-1 0 0,0 1 1 0 0,0 0-1 0 0,1 1 1 0 0,0 1-1 0 0,11-7 62 0 0,63-13-7669 0 0,-75 29 1879 0 0,-4 1-2296 0 0</inkml:trace>
  <inkml:trace contextRef="#ctx0" brushRef="#br0" timeOffset="5227.016">8117 123 1832 0 0,'0'0'3936'0'0,"0"0"-2004"0"0,0 0-794 0 0,0 0-50 0 0,0 0 222 0 0,0 0 254 0 0,0 0 72 0 0,0 0-166 0 0,0 0-306 0 0,0 0-271 0 0,0 0-197 0 0,0 32-106 0 0,3 103-32 0 0,-15 173 1666 0 0,-41 67-1784 0 0,35-327-1284 0 0,6-53-7559 0 0,8-5-1207 0 0,4 3 5996 0 0</inkml:trace>
  <inkml:trace contextRef="#ctx0" brushRef="#br0" timeOffset="5522.048">7701 145 768 0 0,'0'0'2433'0'0,"0"0"-754"0"0,0 0-214 0 0,0 0 180 0 0,0 0 183 0 0,0 0-21 0 0,0 0-312 0 0,0 0-452 0 0,0 0-359 0 0,0 0-140 0 0,0 0 6 0 0,0 0 55 0 0,20-9 71 0 0,69-25 23 0 0,9 21 767 0 0,-67 13-1110 0 0,512-28 1426 0 0,-363 13-3648 0 0,-1-3-3319 0 0,-139 13-801 0 0,-11 2-2502 0 0</inkml:trace>
  <inkml:trace contextRef="#ctx0" brushRef="#br0" timeOffset="11160.024">0 1540 0 0 0,'0'0'611'0'0,"34"-3"98"0"0,106-12-14 0 0,62 11 2066 0 0,-13 6-1169 0 0,326-11-60 0 0,-148-13-567 0 0,149-3 370 0 0,326-35 594 0 0,-527 51-432 0 0,69 17-1497 0 0,74-11 1453 0 0,207-26-233 0 0,-121 25-286 0 0,-73 7-238 0 0,310-6-250 0 0,-323-16-105 0 0,-132-5-153 0 0,-6 5-107 0 0,-3-3-11 0 0,-113 18-48 0 0,-130 12-609 0 0,-47 5-9246 0 0,-24-12 1696 0 0</inkml:trace>
  <inkml:trace contextRef="#ctx0" brushRef="#br0" timeOffset="13456.723">8849 749 6441 0 0,'0'0'1227'0'0,"0"0"-460"0"0,0 0-455 0 0,0 0-74 0 0,0 0 354 0 0,0 0 476 0 0,0 0 334 0 0,0 0 53 0 0,0 0-274 0 0,0 0-402 0 0,0 0-352 0 0,0 4-214 0 0,-2 5-793 0 0,1 23 1370 0 0,5-25-3959 0 0,6-4-3725 0 0,-6-3 645 0 0</inkml:trace>
  <inkml:trace contextRef="#ctx0" brushRef="#br0" timeOffset="13706.904">8908 281 11891 0 0,'0'0'-72'0'0,"0"0"-313"0"0,0 0-223 0 0,0 0 0 0 0,0 0 72 0 0,0 0-120 0 0,0 0-504 0 0,0 0-921 0 0,0 0-1247 0 0,0 0 871 0 0</inkml:trace>
</inkml:ink>
</file>

<file path=ppt/ink/ink5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5.3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0 7618 0 0,'0'0'1807'0'0,"0"0"-255"0"0,0 0-32 0 0,0 0 13 0 0,0 0-130 0 0,0 0-284 0 0,0 0-337 0 0,0 0-275 0 0,0 0-203 0 0,0 0-130 0 0,0 0-116 0 0,0 0-70 0 0,0 0-41 0 0,-22 14-27 0 0,-67 41-20 0 0,68-27-70 0 0,23-26 141 0 0,60 46-428 0 0,-29-29 366 0 0,-28-17 93 0 0,0 0-1 0 0,0 0 0 0 0,0 0 0 0 0,0 0 0 0 0,0 1 0 0 0,-1 0 0 0 0,1 0 0 0 0,-1 0 0 0 0,0 1 0 0 0,0 0 0 0 0,0-1 0 0 0,0 1 0 0 0,-1 0 0 0 0,0 1 0 0 0,0-1 0 0 0,0 1 0 0 0,0-1 0 0 0,0 1 0 0 0,-1 0 0 0 0,0 0 1 0 0,0 0-1 0 0,-1 0 0 0 0,1 0 0 0 0,-1 1 0 0 0,0 1-1 0 0,-1-2 37 0 0,0 0 0 0 0,0-1 0 0 0,0 1 0 0 0,-1-1 0 0 0,0 1 0 0 0,0-1 0 0 0,0 1 0 0 0,-1-1 0 0 0,1 0 0 0 0,-1 0 0 0 0,0 1 0 0 0,0-1 0 0 0,-1-1 0 0 0,1 1 0 0 0,-1 0 0 0 0,0 0 0 0 0,0-1 0 0 0,0 0 0 0 0,0 1 0 0 0,-1-1 0 0 0,1 0 0 0 0,-1-1 0 0 0,0 1 0 0 0,0-1 0 0 0,0 0 0 0 0,0 1 0 0 0,-4 0-37 0 0,-3 1-245 0 0,1 0 0 0 0,-1-1 0 0 0,0 0 0 0 0,0 0-1 0 0,0-2 1 0 0,0 1 0 0 0,0-1 0 0 0,-1-1 0 0 0,1 0 0 0 0,0-1 0 0 0,-10-1 245 0 0,7-3-3361 0 0,7-1-3169 0 0,4 3 706 0 0</inkml:trace>
</inkml:ink>
</file>

<file path=ppt/ink/ink5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5.7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7650 0 0,'0'0'1152'0'0,"0"0"-479"0"0,0 0-179 0 0,0 0 255 0 0,0 0 368 0 0,0 0 232 0 0,0 0 31 0 0,0 0-153 0 0,0 0-209 0 0,0 0-193 0 0,0 0-119 0 0,11 36-106 0 0,35 113-119 0 0,-26-36 234 0 0,-13-27-454 0 0,-4-1 0 0 0,-4 1 0 0 0,-6 33-261 0 0,7-113-126 0 0,-1 1 1 0 0,0-1-1 0 0,0 1 0 0 0,0-1 0 0 0,-1 0 1 0 0,0 1-1 0 0,0-1 0 0 0,-1 0 0 0 0,1 0 1 0 0,-1 0-1 0 0,-1-1 0 0 0,1 1 1 0 0,-1-1-1 0 0,-1 2 126 0 0,-3-3-2782 0 0,1-7-8087 0 0,5 2 5361 0 0</inkml:trace>
  <inkml:trace contextRef="#ctx0" brushRef="#br0" timeOffset="266.141">295 258 6097 0 0,'0'0'1479'0'0,"0"0"-317"0"0,0 0-7 0 0,0 0 204 0 0,0 0 130 0 0,0 0-75 0 0,0 0-248 0 0,0 0-249 0 0,-32 22-187 0 0,-95 68-154 0 0,79-55 264 0 0,47-33-812 0 0,1 0 1 0 0,0-1-1 0 0,0 1 1 0 0,0 0-1 0 0,0-1 1 0 0,0 1-1 0 0,0 0 1 0 0,0-1 0 0 0,0 1-1 0 0,1 0 1 0 0,-1-1-1 0 0,1 1 1 0 0,-1-1-1 0 0,1 1 1 0 0,-1-1-1 0 0,1 1 1 0 0,0-1-1 0 0,0 1 1 0 0,0-1-1 0 0,0 0 1 0 0,0 1-1 0 0,0-1 1 0 0,0 0-1 0 0,0 0 1 0 0,1 0-1 0 0,-1 0 1 0 0,0 0-1 0 0,1 0 1 0 0,-1 0-1 0 0,1 0 1 0 0,-1-1-1 0 0,1 1 1 0 0,-1 0-1 0 0,1-1 1 0 0,0 1-1 0 0,-1-1 1 0 0,1 0-1 0 0,-1 0 1 0 0,1 1-1 0 0,0-1 1 0 0,-1 0-1 0 0,1 0-28 0 0,10 5 193 0 0,-1-1-90 0 0,0 0 0 0 0,0 1 1 0 0,-1 1-1 0 0,0 0 1 0 0,0 0-1 0 0,0 1 0 0 0,-1 0 1 0 0,0 1-1 0 0,0 0 0 0 0,-1 1 1 0 0,0-1-1 0 0,0 1 1 0 0,-1 1-1 0 0,-1 0 0 0 0,1 0 1 0 0,-1 0-1 0 0,0 2-103 0 0,21 43 120 0 0,2-50-3820 0 0,-11-7-6728 0 0,-13-1 2905 0 0</inkml:trace>
</inkml:ink>
</file>

<file path=ppt/ink/ink5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4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10754 0 0,'0'0'1429'0'0,"0"0"-752"0"0,0 0-436 0 0,0 0-98 0 0,0 0 95 0 0,0 0 200 0 0,0 0 169 0 0,0 0 75 0 0,0 0-17 0 0,0 0-89 0 0,0 0-106 0 0,-4 26-108 0 0,-12 83-67 0 0,5 113 481 0 0,13-153-650 0 0,-1 249-1863 0 0,-17-257-1862 0 0,-1-24-4440 0 0,14-29 2935 0 0</inkml:trace>
  <inkml:trace contextRef="#ctx0" brushRef="#br0" timeOffset="399.404">1 93 8546 0 0,'0'0'656'0'0,"0"0"-275"0"0,0 0-85 0 0,0 0 250 0 0,0 0 294 0 0,0 0 136 0 0,0 0-49 0 0,0 0-185 0 0,0 0-194 0 0,32-11-85 0 0,108-33-61 0 0,-132 41-350 0 0,1 0 0 0 0,0 1 0 0 0,0 0 0 0 0,0 1 0 0 0,0 0 0 0 0,0 0 0 0 0,0 1-1 0 0,0 0 1 0 0,0 1 0 0 0,0 0 0 0 0,3 1-52 0 0,6 1 96 0 0,22 2 55 0 0,-1 2 0 0 0,0 1 0 0 0,0 2 0 0 0,0 2 0 0 0,-2 2 1 0 0,0 1-1 0 0,34 20-151 0 0,-62-30 15 0 0,1 1 1 0 0,-1 0 0 0 0,-1 0-1 0 0,1 1 1 0 0,-1 1 0 0 0,0-1 0 0 0,-1 1-1 0 0,0 1 1 0 0,0-1 0 0 0,-1 1-1 0 0,0 0 1 0 0,0 0 0 0 0,-1 1-1 0 0,0 0 1 0 0,-1 0 0 0 0,0 0 0 0 0,-1 1-1 0 0,0-1 1 0 0,0 1 0 0 0,-1-1-1 0 0,-1 1 1 0 0,0 4-16 0 0,0-2 51 0 0,-1-1-1 0 0,-1 1 1 0 0,0-1-1 0 0,-1 1 0 0 0,0-1 1 0 0,-1 0-1 0 0,0 0 1 0 0,-1 0-1 0 0,-1 0 1 0 0,0 0-1 0 0,0-1 1 0 0,-1 0-1 0 0,0 0 1 0 0,-6 7-51 0 0,-11 11 32 0 0,-1 0 0 0 0,-2-1 0 0 0,-1-2 0 0 0,-1 0 0 0 0,0-2 0 0 0,-2-2 0 0 0,-1 0 0 0 0,-1-2 0 0 0,-1-1 0 0 0,0-2 0 0 0,-1-1 0 0 0,-1-2 0 0 0,-29 8-32 0 0,-55-6-1314 0 0,118-16 1204 0 0,1 0 1 0 0,-1 0-1 0 0,0 0 0 0 0,1 0 0 0 0,-1 0 0 0 0,1 0 0 0 0,-1 0 0 0 0,0 0 1 0 0,1 0-1 0 0,-1 0 0 0 0,1 0 0 0 0,-1-1 0 0 0,1 1 0 0 0,-1 0 0 0 0,0 0 1 0 0,1-1-1 0 0,-1 1 0 0 0,1 0 0 0 0,-1-1 0 0 0,1 1 0 0 0,-1 0 0 0 0,1-1 1 0 0,0 1-1 0 0,-1-1 0 0 0,1 1 0 0 0,-1-1 0 0 0,1 1 0 0 0,0-1 0 0 0,-1 1 0 0 0,1-1 1 0 0,0 1-1 0 0,0-1 0 0 0,-1 1 0 0 0,1-1 0 0 0,0 1 0 0 0,0-1 0 0 0,0 0 1 0 0,0 1-1 0 0,0-1 0 0 0,0 1 0 0 0,0-1 0 0 0,0 0 0 0 0,0 1 0 0 0,0-1 1 0 0,0 1-1 0 0,0-1 0 0 0,0 0 0 0 0,0 1 0 0 0,1-1 0 0 0,-1 1 0 0 0,0-1 1 0 0,0 1-1 0 0,1-1 0 0 0,-1 1 0 0 0,0-1 0 0 0,1 1 0 0 0,-1-1 0 0 0,1 1 0 0 0,-1-1 1 0 0,1 1 109 0 0,23-31-7702 0 0,-10 19 5233 0 0,-4 1 2029 0 0</inkml:trace>
  <inkml:trace contextRef="#ctx0" brushRef="#br0" timeOffset="674.454">912 619 2104 0 0,'0'0'2124'0'0,"0"0"-507"0"0,0 0-251 0 0,0 0 13 0 0,0 0 36 0 0,0 0-110 0 0,0 0-220 0 0,0 0-319 0 0,0 0-313 0 0,0 0-195 0 0,0 0-112 0 0,0 0-68 0 0,0 0-56 0 0,4 31-50 0 0,12 92-99 0 0,-8-93-625 0 0,1-33-2981 0 0,-6-5-1950 0 0,-1 1 1888 0 0</inkml:trace>
  <inkml:trace contextRef="#ctx0" brushRef="#br0" timeOffset="823.867">914 236 9410 0 0,'0'0'1224'0'0,"0"0"-784"0"0,0 0-720 0 0,0 0-336 0 0,0 0 0 0 0,0 0 112 0 0,0 0 88 0 0,0 0-8 0 0,0 0-560 0 0,0 0-1193 0 0,0 0-1200 0 0,0 0 1697 0 0</inkml:trace>
</inkml:ink>
</file>

<file path=ppt/ink/ink5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9.8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1 513 0 0 0,'0'0'1491'0'0,"0"0"-29"0"0,0 0-185 0 0,0 0-178 0 0,20-7-165 0 0,66-22-79 0 0,-75 25-522 0 0,0-1 1 0 0,0 1 0 0 0,-1-2 0 0 0,0 0 0 0 0,1 0 0 0 0,-2-1-1 0 0,1 0 1 0 0,-1-1 0 0 0,3-3-334 0 0,14-12 636 0 0,-4 8-373 0 0,-1-2 0 0 0,-1 0-1 0 0,-1-1 1 0 0,-1-1-1 0 0,0-1 1 0 0,-1-1 0 0 0,-1 0-1 0 0,-2-1 1 0 0,0-1 0 0 0,-1 0-1 0 0,-1 0 1 0 0,-1-2-1 0 0,-1 0-262 0 0,-9 23-34 0 0,1-1-1 0 0,-1 1 1 0 0,0-1-1 0 0,1 1 1 0 0,-1-1-1 0 0,-1 0 1 0 0,1 1-1 0 0,0-1 1 0 0,-1 0-1 0 0,1 1 1 0 0,-1-1-1 0 0,0 0 1 0 0,0 0-1 0 0,0 0 1 0 0,0 1-1 0 0,0-1 1 0 0,-1 0-1 0 0,1 0 1 0 0,-1 1-1 0 0,0-1 1 0 0,1 0-1 0 0,-1 1 1 0 0,-1-1-1 0 0,1 1 1 0 0,0-1-1 0 0,-1 1 1 0 0,1 0-1 0 0,-1-1 1 0 0,0 1-1 0 0,1 0 1 0 0,-1 0-1 0 0,0 0 1 0 0,0 0-1 0 0,-1 1 1 0 0,1-1-1 0 0,0 1 1 0 0,-1-1-1 0 0,1 1 1 0 0,-1 0-1 0 0,1-1 1 0 0,-1 1-1 0 0,1 1 1 0 0,-1-1-1 0 0,0 0 1 0 0,1 1-1 0 0,-1-1 1 0 0,-1 1 34 0 0,-3 0-103 0 0,0 0 1 0 0,0 1-1 0 0,0 0 1 0 0,0 0 0 0 0,0 1-1 0 0,0 0 1 0 0,1 0-1 0 0,-1 0 1 0 0,0 1 0 0 0,1 0-1 0 0,0 0 1 0 0,0 1-1 0 0,0 0 1 0 0,0 0 0 0 0,0 0-1 0 0,1 1 1 0 0,0-1-1 0 0,0 1 1 0 0,-3 4 102 0 0,7-8-7 0 0,-1 1 1 0 0,0 0-1 0 0,1 0 1 0 0,-1 0-1 0 0,1 0 1 0 0,-1 0-1 0 0,1 0 1 0 0,0 0-1 0 0,0 0 1 0 0,0 0-1 0 0,0 1 0 0 0,0-1 1 0 0,0 0-1 0 0,1 1 1 0 0,-1-1-1 0 0,1 0 1 0 0,0 1-1 0 0,-1-1 1 0 0,1 1-1 0 0,0-1 1 0 0,1 1-1 0 0,-1-1 0 0 0,0 0 1 0 0,1 1-1 0 0,-1-1 1 0 0,1 1-1 0 0,0-1 1 0 0,0 0-1 0 0,0 0 1 0 0,0 1-1 0 0,0-1 1 0 0,1 1 6 0 0,11 4 149 0 0,0-1 0 0 0,0 0 0 0 0,1-1 0 0 0,0 0 0 0 0,0-1 0 0 0,0-1 0 0 0,0 0 0 0 0,1-1 0 0 0,-1-1 0 0 0,1 0 0 0 0,-1-1 0 0 0,1 0 0 0 0,12-3-149 0 0,8 3 250 0 0,128-7 425 0 0,-161 9-621 0 0,0 0 0 0 0,-1 1 1 0 0,1-1-1 0 0,-1 0 1 0 0,0 1-1 0 0,1-1 0 0 0,-1 1 1 0 0,0-1-1 0 0,-1 1 1 0 0,1-1-1 0 0,0 1 1 0 0,-1 0-1 0 0,1-1 0 0 0,-1 1 1 0 0,0 0-1 0 0,0 0 1 0 0,0-1-1 0 0,0 1 1 0 0,-1 0-1 0 0,1-1 0 0 0,-1 1 1 0 0,0 0-1 0 0,1-1 1 0 0,-1 1-1 0 0,0-1 0 0 0,-1 2-54 0 0,-59 149 1065 0 0,53-100-1681 0 0,50-54-4351 0 0,9-24-4570 0 0,-39 21 8920 0 0</inkml:trace>
</inkml:ink>
</file>

<file path=ppt/ink/ink5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0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59 632 0 0,'0'0'2063'0'0,"0"0"-336"0"0,0 0-217 0 0,0 0 76 0 0,0 0 50 0 0,0 0-136 0 0,0 0-287 0 0,-13 32-320 0 0,-36 98-249 0 0,39-78 178 0 0,13-48-668 0 0,1-1 30 0 0,1 1-1 0 0,0-1 1 0 0,0 0-1 0 0,0 0 1 0 0,0-1-1 0 0,0 1 1 0 0,0-1-1 0 0,1 0 1 0 0,-1-1-1 0 0,1 1 1 0 0,-1-1-1 0 0,1 0 0 0 0,-1-1 1 0 0,1 1-1 0 0,0-1 1 0 0,0 0-1 0 0,-1-1 1 0 0,1 1-1 0 0,0-1 1 0 0,-1 0-1 0 0,1 0 1 0 0,-1-1-1 0 0,1 0 1 0 0,-1 0-1 0 0,0 0 1 0 0,0 0-1 0 0,0-1 0 0 0,0 0 1 0 0,0 0-1 0 0,0-1 1 0 0,-1 1-1 0 0,1-1 1 0 0,-1 0-1 0 0,0 0 1 0 0,3-4-184 0 0,-1 1 85 0 0,0 0 1 0 0,0 0-1 0 0,0-1 0 0 0,-1 0 1 0 0,-1 0-1 0 0,1 0 1 0 0,-1 0-1 0 0,-1 0 1 0 0,1-1-1 0 0,-1 0 0 0 0,-1 0 1 0 0,0 0-1 0 0,0 0 1 0 0,-1 0-1 0 0,0 0 0 0 0,0 0 1 0 0,-1-1-1 0 0,-1 1 1 0 0,1 0-1 0 0,-2-2-85 0 0,2 7-60 0 0,-1 0 0 0 0,0 1-1 0 0,0-1 1 0 0,0 0 0 0 0,0 1-1 0 0,-1-1 1 0 0,1 1 0 0 0,-1 0 0 0 0,0-1-1 0 0,0 1 1 0 0,0 0 0 0 0,0 0-1 0 0,-1 0 1 0 0,1 0 0 0 0,-1 1-1 0 0,0-1 1 0 0,0 1 0 0 0,0-1 0 0 0,0 1-1 0 0,0 0 1 0 0,0 0 0 0 0,-1 1-1 0 0,1-1 1 0 0,-1 1 0 0 0,1-1 0 0 0,-1 1-1 0 0,0 0 1 0 0,1 1 0 0 0,-1-1-1 0 0,-3 0 61 0 0,2 1-387 0 0,0 0-1 0 0,1 0 0 0 0,-1 0 0 0 0,0 0 1 0 0,1 1-1 0 0,-1 0 0 0 0,0 0 1 0 0,1 0-1 0 0,-1 0 0 0 0,1 1 0 0 0,0 0 1 0 0,-1 0-1 0 0,1 0 0 0 0,0 1 0 0 0,0-1 1 0 0,-1 2 387 0 0,-32 27-9177 0 0,28-22 3856 0 0</inkml:trace>
</inkml:ink>
</file>

<file path=ppt/ink/ink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5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4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0 8234 0 0,'0'0'2198'0'0,"0"0"-589"0"0,0 0-511 0 0,0 0-97 0 0,0 0 2 0 0,0 0-41 0 0,0 0-149 0 0,0 0-205 0 0,0 0-167 0 0,0 0-101 0 0,0 0-96 0 0,0 0-76 0 0,0 0-40 0 0,-4 27-32 0 0,-16 124 44 0 0,12-85 137 0 0,7-54-5591 0 0,1-2-5714 0 0,0-11 8010 0 0</inkml:trace>
</inkml:ink>
</file>

<file path=ppt/ink/ink5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6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8866 0 0,'0'0'2384'0'0,"0"0"-631"0"0,0 0-297 0 0,0 0-112 0 0,0 0-215 0 0,0 0-273 0 0,0 0-440 0 0,0 0-368 0 0,0 0-296 0 0,0 0-176 0 0,0 0-8 0 0,0 0 24 0 0,0 0-25 0 0,0 0-183 0 0,-9 47-448 0 0,9-17-1088 0 0,0-8-1953 0 0,0-7-4265 0 0</inkml:trace>
</inkml:ink>
</file>

<file path=ppt/ink/ink5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0 276 6769 0 0,'0'0'1726'0'0,"0"0"-340"0"0,0 0 161 0 0,0 0 226 0 0,0 0 21 0 0,0 0-272 0 0,0 0-439 0 0,0 0-284 0 0,0 0-153 0 0,0 0-120 0 0,0 0-73 0 0,0 0-78 0 0,0 0-103 0 0,19-28-57 0 0,60-91-71 0 0,6-9 89 0 0,-85 128-260 0 0,0 1 0 0 0,1-1 1 0 0,-1 1-1 0 0,0-1 0 0 0,0 0 0 0 0,1 1 0 0 0,-1-1 0 0 0,0 1 0 0 0,0-1 1 0 0,1 0-1 0 0,-1 1 0 0 0,0-1 0 0 0,1 0 0 0 0,-1 0 0 0 0,1 1 0 0 0,-1-1 1 0 0,0 0-1 0 0,1 0 0 0 0,-1 0 0 0 0,1 1 0 0 0,-1-1 0 0 0,0 0 0 0 0,1 0 1 0 0,-1 0-1 0 0,1 0 0 0 0,-1 0 0 0 0,1 0 0 0 0,-1 0 0 0 0,1 0 0 0 0,-1 0 0 0 0,1 0 1 0 0,-1 0-1 0 0,0 0 0 0 0,1 0 0 0 0,-1 0 0 0 0,1 0 0 0 0,-1-1 0 0 0,1 1 1 0 0,-1 0-1 0 0,0 0 0 0 0,1 0 0 0 0,-1-1 0 0 0,1 1 0 0 0,-1 0 0 0 0,0-1 1 0 0,1 1-1 0 0,-1 0 0 0 0,0-1 0 0 0,0 1 0 0 0,1 0 0 0 0,-1-1 0 0 0,0 1 1 0 0,0 0-1 0 0,1-1 0 0 0,-1 1 0 0 0,0-1 27 0 0,1 55-49 0 0,-3-48 69 0 0,1-1 0 0 0,0 1 1 0 0,0 0-1 0 0,0 0 1 0 0,0-1-1 0 0,1 1 0 0 0,0 0 1 0 0,1 0-1 0 0,-1 0 1 0 0,1 0-1 0 0,0-1 0 0 0,0 1 1 0 0,1 0-1 0 0,0-1 1 0 0,0 1-1 0 0,0-1 1 0 0,1 1-1 0 0,-1-1 0 0 0,1 0 1 0 0,1 0-1 0 0,-1 0 1 0 0,1-1-1 0 0,0 1 0 0 0,0-1 1 0 0,0 0-1 0 0,0 0 1 0 0,1 0-1 0 0,-1-1 0 0 0,1 1 1 0 0,0-1-1 0 0,0 0 1 0 0,1-1-1 0 0,-1 1-20 0 0,1-5 133 0 0,-1 1 0 0 0,1-1 1 0 0,0-1-1 0 0,-1 1 0 0 0,0-1 0 0 0,1 0 0 0 0,-1 0 0 0 0,0 0 1 0 0,-1 0-1 0 0,1-1 0 0 0,-1 0 0 0 0,1 0 0 0 0,-1-1 0 0 0,0 1 1 0 0,-1-1-1 0 0,1 0 0 0 0,-1 0 0 0 0,0 0 0 0 0,0 0 0 0 0,0 0 1 0 0,-1-1-1 0 0,0 1 0 0 0,0-1 0 0 0,0 0 0 0 0,-1 1 0 0 0,0-1 1 0 0,0 0-1 0 0,0-2-133 0 0,7-42-107 0 0,-7 30-3031 0 0,-1 19 720 0 0,0 1-1523 0 0,0 0-2263 0 0,0 0-2100 0 0</inkml:trace>
</inkml:ink>
</file>

<file path=ppt/ink/ink5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167 92 0 0 0,'0'0'1652'0'0,"0"0"-33"0"0,0 0 239 0 0,0 0 363 0 0,0 0 148 0 0,0 0-183 0 0,0 0-384 0 0,0 0-343 0 0,0 0-263 0 0,0 0-164 0 0,0 0-119 0 0,0 0-152 0 0,0 0-169 0 0,6-14-118 0 0,13-45-129 0 0,-19 58-335 0 0,0 0 1 0 0,0 0-1 0 0,0 1 1 0 0,0-1-1 0 0,0 0 0 0 0,0 1 1 0 0,-1-1-1 0 0,1 0 1 0 0,0 0-1 0 0,0 1 1 0 0,-1-1-1 0 0,1 0 0 0 0,0 1 1 0 0,-1-1-1 0 0,1 0 1 0 0,0 1-1 0 0,-1-1 0 0 0,1 1 1 0 0,-1-1-1 0 0,1 1 1 0 0,-1-1-1 0 0,1 1 0 0 0,-1-1 1 0 0,0 1-1 0 0,1 0 1 0 0,-1-1-1 0 0,0 1 0 0 0,1 0 1 0 0,-1-1-1 0 0,0 1 1 0 0,1 0-1 0 0,-1 0 0 0 0,0-1 1 0 0,1 1-1 0 0,-1 0 1 0 0,0 0-1 0 0,0 0 0 0 0,1 0 1 0 0,-1 0-1 0 0,0 0 1 0 0,0 0-1 0 0,1 1 0 0 0,-1-1 1 0 0,0 0-1 0 0,1 0 1 0 0,-1 0-1 0 0,0 1 1 0 0,1-1-1 0 0,-1 0 0 0 0,0 1 1 0 0,1-1-1 0 0,-1 1-10 0 0,-3 0 41 0 0,-5 1-49 0 0,1 1 1 0 0,-1 0 0 0 0,1 0 0 0 0,-1 1-1 0 0,1 0 1 0 0,0 1 0 0 0,0 0 0 0 0,1 0-1 0 0,0 0 1 0 0,0 1 0 0 0,0 0 0 0 0,0 1 0 0 0,1 0-1 0 0,0 0 1 0 0,1 0 0 0 0,-1 0 0 0 0,2 1-1 0 0,-1 0 1 0 0,1 0 0 0 0,0 0 0 0 0,0 1 0 0 0,1-1-1 0 0,0 1 1 0 0,1 0 0 0 0,0 0 0 0 0,0 0-1 0 0,1 0 1 0 0,0 0 0 0 0,1 0 0 0 0,0 0-1 0 0,1 7 8 0 0,-2-14-3 0 0,1 1-1 0 0,0-1 1 0 0,0 1-1 0 0,0 0 1 0 0,1-1-1 0 0,-1 1 0 0 0,0-1 1 0 0,1 1-1 0 0,0-1 1 0 0,-1 0-1 0 0,1 1 0 0 0,0-1 1 0 0,0 0-1 0 0,1 1 1 0 0,-1-1-1 0 0,0 0 0 0 0,1 0 1 0 0,-1 0-1 0 0,1 0 1 0 0,0 0-1 0 0,0 0 0 0 0,0-1 1 0 0,-1 1-1 0 0,2-1 1 0 0,-1 1-1 0 0,0-1 1 0 0,0 0-1 0 0,0 1 0 0 0,1-1 1 0 0,-1 0-1 0 0,0-1 1 0 0,1 1-1 0 0,-1 0 0 0 0,1-1 1 0 0,-1 1-1 0 0,1-1 1 0 0,-1 0-1 0 0,1 0 0 0 0,0 0 4 0 0,9-1 68 0 0,0 0-1 0 0,0-2 1 0 0,0 1-1 0 0,0-1 1 0 0,-1-1-1 0 0,0 0 0 0 0,0-1 1 0 0,0 0-1 0 0,0 0 1 0 0,-1-1-1 0 0,1-1 0 0 0,-2 0 1 0 0,1 0-1 0 0,7-8-67 0 0,10-4 61 0 0,-2 1-13 0 0,-16 10-45 0 0,0 0 1 0 0,1 1-1 0 0,0 0 1 0 0,0 1 0 0 0,0 0-1 0 0,1 1 1 0 0,0 0 0 0 0,0 0-1 0 0,0 1 1 0 0,0 1 0 0 0,1 0-1 0 0,0 0 1 0 0,-1 1 0 0 0,1 1-1 0 0,9 0-3 0 0,-18 3-3 0 0,1 0 0 0 0,-1 0-1 0 0,0 1 1 0 0,1-1-1 0 0,-1 1 1 0 0,0 0 0 0 0,0 0-1 0 0,-1 0 1 0 0,1 1 0 0 0,-1-1-1 0 0,0 1 1 0 0,1-1-1 0 0,-1 1 1 0 0,-1 0 0 0 0,1-1-1 0 0,-1 1 1 0 0,1 0 0 0 0,-1 0-1 0 0,0 0 1 0 0,-1 1-1 0 0,1-1 1 0 0,-1 0 0 0 0,1 1 3 0 0,0 1-1 0 0,3 21 6 0 0,-1 1 0 0 0,-2-1 1 0 0,0 1-1 0 0,-2-1 0 0 0,-3 19-5 0 0,-7 37-29 0 0,-4-1-1 0 0,-21 63 30 0 0,12-46 35 0 0,19-76-7 0 0,-1 0 0 0 0,-1 1 0 0 0,-1-2 0 0 0,-1 1 0 0 0,-1-1 0 0 0,-1-1 0 0 0,-10 16-28 0 0,-39 11 579 0 0,59-47-559 0 0,0 0 1 0 0,-1-1-1 0 0,1 1 0 0 0,0 0 0 0 0,-1-1 0 0 0,1 1 0 0 0,-1-1 1 0 0,1 1-1 0 0,-1-1 0 0 0,1 0 0 0 0,-1 0 0 0 0,1 0 0 0 0,-1 0 1 0 0,1 0-1 0 0,-1 0 0 0 0,1 0 0 0 0,-1 0 0 0 0,1 0 0 0 0,-1-1 1 0 0,1 1-1 0 0,0-1 0 0 0,-1 1 0 0 0,1-1 0 0 0,-1 1 1 0 0,1-1-1 0 0,0 0 0 0 0,0 0 0 0 0,-1 0 0 0 0,1 1 0 0 0,0-1 1 0 0,0 0-1 0 0,0-1 0 0 0,0 1 0 0 0,0 0 0 0 0,0 0 0 0 0,0 0 1 0 0,0-1-1 0 0,1 1 0 0 0,-1 0 0 0 0,0-1 0 0 0,1 1 0 0 0,-1 0 1 0 0,1-1-1 0 0,0 1 0 0 0,-1-1 0 0 0,1 1 0 0 0,0-2-20 0 0,-3-14 12 0 0,1 1 0 0 0,1-1 0 0 0,1 1 0 0 0,1-1 0 0 0,0 0 0 0 0,1 1 0 0 0,0-1 0 0 0,2 1-1 0 0,0 0 1 0 0,0 0 0 0 0,2 0 0 0 0,6-13-12 0 0,100-176-352 0 0,3 38-1098 0 0,-74 114-2734 0 0,2 3-5437 0 0,-31 37 1635 0 0</inkml:trace>
</inkml:ink>
</file>

<file path=ppt/ink/ink5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3.3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329 302 2665 0 0,'0'0'1170'0'0,"0"0"-417"0"0,0 0 36 0 0,0 0 365 0 0,0 0 317 0 0,0 0 90 0 0,0 0-160 0 0,0 0-296 0 0,0 0-257 0 0,0 0-139 0 0,0 0-45 0 0,0 0 68 0 0,4-2 91 0 0,13-5 17 0 0,-13 5-47 0 0,-21 10 1154 0 0,-168 80-1350 0 0,99-37-555 0 0,86-50-53 0 0,0 0 0 0 0,0 0 0 0 0,0 0 0 0 0,0 0 0 0 0,0 0 0 0 0,1-1 0 0 0,-1 1 0 0 0,0 0 0 0 0,0 0 0 0 0,1 0 0 0 0,-1 0 0 0 0,0-1 0 0 0,1 1 0 0 0,-1 0 0 0 0,0 0 0 0 0,1-1 0 0 0,0 1 0 0 0,-1 0 0 0 0,1 0 0 0 0,-1-1 0 0 0,1 1 0 0 0,0-1 0 0 0,-1 1 0 0 0,1-1 0 0 0,0 1 0 0 0,-1-1 0 0 0,1 1 0 0 0,0-1 0 0 0,0 0 0 0 0,0 1 0 0 0,0-1 0 0 0,-1 0 0 0 0,1 1 0 0 0,0-1 0 0 0,0 0 0 0 0,0 0 0 0 0,0 0 0 0 0,0 0 0 0 0,0 0 0 0 0,-1 0 0 0 0,1 0 0 0 0,0 0 0 0 0,0-1 0 0 0,0 1 11 0 0,0 0-1 0 0,205 19 189 0 0,-205-19-181 0 0,0 0 1 0 0,1 0-1 0 0,-1 0 0 0 0,0 0 0 0 0,0 0 1 0 0,1 0-1 0 0,-1 0 0 0 0,0 0 1 0 0,0 0-1 0 0,0 1 0 0 0,1-1 1 0 0,-1 1-1 0 0,0-1 0 0 0,0 1 1 0 0,0-1-1 0 0,0 1 0 0 0,0-1 1 0 0,0 1-1 0 0,0 0 0 0 0,0 0 1 0 0,0-1-1 0 0,0 1 0 0 0,0 0 0 0 0,0 0 1 0 0,-1 0-1 0 0,1 0 0 0 0,0 0 1 0 0,-1 0-1 0 0,1 0 0 0 0,0 0 1 0 0,-1 1-1 0 0,1-1 0 0 0,-1 0 1 0 0,0 0-1 0 0,1 0 0 0 0,-1 0 1 0 0,0 1-1 0 0,0-1 0 0 0,0 0 1 0 0,0 0-1 0 0,0 1 0 0 0,0-1 0 0 0,0 0 1 0 0,0 0-1 0 0,-1 1 0 0 0,1-1 1 0 0,0 0-1 0 0,-1 0 0 0 0,1 0 1 0 0,-1 0-1 0 0,1 0 0 0 0,-1 1 1 0 0,1-1-1 0 0,-1 0 0 0 0,0 0-7 0 0,-46 56 458 0 0,-207 170-209 0 0,252-226-253 0 0,0 1 0 0 0,0-1 0 0 0,0 1 0 0 0,1-1 0 0 0,-1 1 0 0 0,0 0 0 0 0,1 0 0 0 0,-1 0 0 0 0,1 0 0 0 0,0 0 0 0 0,0 0 0 0 0,0 0 0 0 0,0 0 0 0 0,0 0 0 0 0,0 1 0 0 0,0-1 0 0 0,1 0 0 0 0,-1 1 0 0 0,1-1 0 0 0,0 0 0 0 0,-1 1 0 0 0,1-1 0 0 0,0 1 0 0 0,1-1 0 0 0,-1 0 0 0 0,0 1 0 0 0,1-1 0 0 0,-1 0 0 0 0,1 1 0 0 0,0-1 0 0 0,0 0 0 0 0,0 0 0 0 0,0 1 0 0 0,0-1 0 0 0,0 0 0 0 0,0 0 0 0 0,1 0 0 0 0,-1 0 0 0 0,1-1 0 0 0,-1 1 0 0 0,1 0 0 0 0,0-1 0 0 0,0 1 0 0 0,0-1 0 0 0,0 1 0 0 0,0-1 0 0 0,0 0 0 0 0,0 0 0 0 0,0 0 0 0 0,1 0 0 0 0,-1 0 0 0 0,0-1 0 0 0,0 1 0 0 0,1 0 4 0 0,13 2-54 0 0,-1 1-1 0 0,1-2 1 0 0,-1 0 0 0 0,1-1-1 0 0,0 0 1 0 0,0-1-1 0 0,-1-1 1 0 0,1-1-1 0 0,0 0 1 0 0,-1-1-1 0 0,1-1 1 0 0,-1 0-1 0 0,0-1 1 0 0,0 0-1 0 0,-1-2 1 0 0,0 1-1 0 0,0-2 1 0 0,0 0 0 0 0,1-2 54 0 0,26-41-3712 0 0,-26 11-4948 0 0,-9 28 1406 0 0</inkml:trace>
  <inkml:trace contextRef="#ctx0" brushRef="#br0" timeOffset="254.599">275 0 12459 0 0,'0'0'2293'0'0,"0"0"-1372"0"0,0 0-621 0 0,0 0 100 0 0,0 0 269 0 0,0 0 221 0 0,-2 34 79 0 0,-10 111-99 0 0,-8 306 1408 0 0,-32 22-2884 0 0,52-454 163 0 0,-4 77-2621 0 0,1-65-1328 0 0,-1 0-3388 0 0,2-19 2016 0 0</inkml:trace>
</inkml:ink>
</file>

<file path=ppt/ink/ink5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135 0 7674 0 0,'0'0'1572'0'0,"0"0"-625"0"0,0 0-360 0 0,0 0 129 0 0,0 0 179 0 0,0 0 90 0 0,0 0-101 0 0,0 0-233 0 0,0 0-181 0 0,-8 34-137 0 0,-23 105-100 0 0,22-50 102 0 0,6-38-224 0 0,1 15-377 0 0,-3-1-1 0 0,-3 0 1 0 0,-3 0-1 0 0,-5 10 267 0 0,-3-35-1726 0 0,9-30-1852 0 0,-2-6-4343 0 0,11-7 5819 0 0,1-1 2102 0 0</inkml:trace>
  <inkml:trace contextRef="#ctx0" brushRef="#br0" timeOffset="376.477">333 26 744 0 0,'0'0'2647'0'0,"0"0"-250"0"0,0 0-279 0 0,0 0-158 0 0,0 0-226 0 0,0 0-313 0 0,0 0-387 0 0,0 0-358 0 0,0 0-282 0 0,0 0-181 0 0,0 0-72 0 0,0 0-11 0 0,0 5 60 0 0,-31 351 3586 0 0,-15-22-3841 0 0,41-304-2903 0 0,5-30 1416 0 0,0 0-655 0 0,0 0-878 0 0,0 0-1201 0 0,0-3-1126 0 0</inkml:trace>
</inkml:ink>
</file>

<file path=ppt/ink/ink5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6.6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0 723 0 0 0,'0'0'764'0'0,"0"0"103"0"0,0 0 59 0 0,0 0 318 0 0,0 0 320 0 0,0 0 157 0 0,0 0-57 0 0,0 0-177 0 0,0 0-128 0 0,0 0-66 0 0,0 0-83 0 0,0 0-67 0 0,0 0-99 0 0,18 7-113 0 0,58 17-87 0 0,-74-23-800 0 0,1-1 1 0 0,-1 1-1 0 0,0-1 0 0 0,0 0 1 0 0,1 0-1 0 0,-1 0 0 0 0,0 0 1 0 0,0 0-1 0 0,1-1 0 0 0,-1 1 0 0 0,0-1 1 0 0,0 1-1 0 0,0-1 0 0 0,0 0 1 0 0,0 0-1 0 0,0 0 0 0 0,0 0 1 0 0,0 0-1 0 0,0 0 0 0 0,0-1 0 0 0,0 1 1 0 0,-1-1-1 0 0,1 1 0 0 0,-1-1 1 0 0,1 0-45 0 0,7-5 199 0 0,387-301 1756 0 0,-387 302-1942 0 0,0-1-12 0 0,0 1 1 0 0,0 0-1 0 0,1 0 0 0 0,-1 1 0 0 0,1 1 1 0 0,1-1-1 0 0,-1 2 0 0 0,1-1 0 0 0,-1 2 1 0 0,1-1-1 0 0,7 0-1 0 0,-16 4-4 0 0,0 1 0 0 0,0-1 1 0 0,-1 1-1 0 0,1-1 0 0 0,0 1 0 0 0,-1 0 1 0 0,1 0-1 0 0,-1-1 0 0 0,1 1 0 0 0,-1 0 1 0 0,0 0-1 0 0,0 0 0 0 0,0 1 1 0 0,0-1-1 0 0,0 0 0 0 0,-1 0 0 0 0,1 0 1 0 0,-1 1-1 0 0,1-1 0 0 0,-1 0 0 0 0,0 1 1 0 0,0-1-1 0 0,0 0 0 0 0,0 1 0 0 0,0-1 1 0 0,0 0-1 0 0,-1 1 0 0 0,1-1 0 0 0,-1 1 4 0 0,1 1 8 0 0,-1 11-65 0 0,0 0 1 0 0,-2-1 0 0 0,1 1 0 0 0,-2-1 0 0 0,0 0 0 0 0,0 0 0 0 0,-2 0 0 0 0,1 0 0 0 0,-2-1 0 0 0,0 0 0 0 0,0 0 0 0 0,-1-1 0 0 0,-1 0 0 0 0,0-1 0 0 0,-1 1 0 0 0,0-2-1 0 0,-1 1 1 0 0,0-2 0 0 0,0 1 0 0 0,-1-2 0 0 0,0 1 0 0 0,0-2 0 0 0,-1 1 0 0 0,0-2 0 0 0,-7 3 56 0 0,18-7-139 0 0,-1-1 0 0 0,1 1-1 0 0,-1-1 1 0 0,1 0 0 0 0,-1 0 0 0 0,0 1 0 0 0,0-2 0 0 0,1 1-1 0 0,-1 0 1 0 0,0 0 0 0 0,0-1 0 0 0,0 0 0 0 0,0 1-1 0 0,0-1 1 0 0,0 0 0 0 0,1-1 0 0 0,-1 1 0 0 0,0 0 0 0 0,0-1-1 0 0,0 0 1 0 0,0 1 0 0 0,1-1 0 0 0,-1 0 0 0 0,0-1 0 0 0,1 1-1 0 0,-1 0 1 0 0,1-1 0 0 0,-1 1 0 0 0,1-1 0 0 0,0 0-1 0 0,-1 0 1 0 0,1 0 0 0 0,0 0 0 0 0,0 0 0 0 0,1 0 0 0 0,-1-1-1 0 0,0 1 1 0 0,1-1 0 0 0,-2-2 139 0 0,3 2-150 0 0,0 0 1 0 0,1 0-1 0 0,-1 0 0 0 0,1 0 0 0 0,-1 0 1 0 0,1 0-1 0 0,0 0 0 0 0,0 1 0 0 0,0-1 0 0 0,1 0 1 0 0,-1 0-1 0 0,1 1 0 0 0,0-1 0 0 0,-1 1 1 0 0,1-1-1 0 0,0 1 0 0 0,0 0 0 0 0,1 0 1 0 0,-1 0-1 0 0,0 0 0 0 0,3-1 150 0 0,1-1-9 0 0,0 1 0 0 0,0 0 1 0 0,0 0-1 0 0,0 1 0 0 0,1 0 0 0 0,-1 0 0 0 0,1 0 0 0 0,-1 1 1 0 0,1 0-1 0 0,0 0 0 0 0,-1 1 0 0 0,1 0 0 0 0,0 0 0 0 0,6 1 9 0 0,-6 2 69 0 0,1 0 0 0 0,-1 0-1 0 0,0 1 1 0 0,0 0-1 0 0,-1 0 1 0 0,1 0-1 0 0,-1 1 1 0 0,0 0-1 0 0,0 1 1 0 0,0-1 0 0 0,1 3-69 0 0,17 14 218 0 0,-16-16-95 0 0,1 0 1 0 0,-1 0 0 0 0,1-1 0 0 0,0 0-1 0 0,1-1 1 0 0,-1 0 0 0 0,1 0 0 0 0,-1-1-1 0 0,1 0 1 0 0,0-1 0 0 0,0 0 0 0 0,0-1-1 0 0,1 0 1 0 0,-1 0 0 0 0,0-1 0 0 0,0-1-1 0 0,1 1 1 0 0,-1-2 0 0 0,0 1 0 0 0,0-2-1 0 0,0 1 1 0 0,0-1 0 0 0,-1-1 0 0 0,8-3-124 0 0,26-16 356 0 0,-1-2 1 0 0,-2-1 0 0 0,0-3-1 0 0,-2-1 1 0 0,-1-2 0 0 0,-2-1-1 0 0,-1-2 1 0 0,-2-2 0 0 0,20-28-357 0 0,-30 35-14 0 0,-1-1 0 0 0,-1 0 0 0 0,-2-2 0 0 0,-1 0 1 0 0,-2-1-1 0 0,3-9 14 0 0,-14 31-38 0 0,-1 1 1 0 0,0-1-1 0 0,0 1 0 0 0,-1-1 1 0 0,-1 0-1 0 0,0 0 0 0 0,-1 0 1 0 0,0 0-1 0 0,-1-3 38 0 0,2 13-15 0 0,-1 1-1 0 0,-1-1 1 0 0,1 0 0 0 0,0 1-1 0 0,0-1 1 0 0,-1 1 0 0 0,1-1-1 0 0,0 1 1 0 0,-1-1 0 0 0,0 1-1 0 0,1-1 1 0 0,-1 1-1 0 0,0 0 1 0 0,0-1 0 0 0,0 1-1 0 0,1 0 1 0 0,-1-1 0 0 0,-1 1-1 0 0,1 0 1 0 0,0 0-1 0 0,0 0 1 0 0,0 0 0 0 0,-1 0-1 0 0,1 0 1 0 0,0 1 0 0 0,-1-1-1 0 0,1 0 1 0 0,-1 1 0 0 0,1-1-1 0 0,-1 1 1 0 0,1-1-1 0 0,-1 1 1 0 0,1 0 0 0 0,-1-1-1 0 0,1 1 1 0 0,-1 0 0 0 0,0 0-1 0 0,1 0 1 0 0,-1 0 0 0 0,1 1-1 0 0,-1-1 1 0 0,1 0-1 0 0,-2 1 16 0 0,-61 33-446 0 0,45-13 491 0 0,1 2-1 0 0,0 0 1 0 0,2 0-1 0 0,1 2 0 0 0,1 0 1 0 0,1 1-1 0 0,1 0 1 0 0,1 1-1 0 0,1 0 1 0 0,2 1-1 0 0,1 0 0 0 0,1 0 1 0 0,1 0-1 0 0,1 1 1 0 0,2 0-1 0 0,1 14-44 0 0,1-34 69 0 0,1 0-1 0 0,0 1 1 0 0,0-1 0 0 0,1 0-1 0 0,0 0 1 0 0,0 0 0 0 0,1 0-1 0 0,0 0 1 0 0,1-1 0 0 0,0 1-1 0 0,1-1 1 0 0,-1 0 0 0 0,1 0-1 0 0,1-1 1 0 0,-1 1 0 0 0,2-1-1 0 0,-1-1 1 0 0,1 1 0 0 0,-1-1-1 0 0,2 0 1 0 0,-1 0 0 0 0,1-1-1 0 0,0 0 1 0 0,0 0 0 0 0,0-1-1 0 0,1 0 1 0 0,-1-1-1 0 0,1 0 1 0 0,6 2-69 0 0,97 5 122 0 0,-78-26-1746 0 0,-17-2-4448 0 0,-11 10 1015 0 0,0 3-1788 0 0</inkml:trace>
  <inkml:trace contextRef="#ctx0" brushRef="#br0" timeOffset="267.962">1655 557 15795 0 0,'0'0'994'0'0,"0"0"-367"0"0,0 0-20 0 0,0 0 134 0 0,0 0 63 0 0,0 0-154 0 0,0 0-286 0 0,0 0-170 0 0,0 0-104 0 0,0 0-36 0 0,0 0-27 0 0,0 0-52 0 0,1 18-63 0 0,-1 5-306 0 0,1-5 2087 0 0,-1-2-3326 0 0,0 2-3171 0 0,0 3-4409 0 0,0-21 2730 0 0</inkml:trace>
  <inkml:trace contextRef="#ctx0" brushRef="#br0" timeOffset="429.39">1626 160 7338 0 0,'0'0'4537'0'0,"0"0"-3537"0"0,0 0-744 0 0,0 0-272 0 0,0 0-176 0 0,0 0-48 0 0,0 0-40 0 0,0 0-96 0 0,0 0-113 0 0,0 0-303 0 0,0 0-872 0 0,0 0-2329 0 0,0 0-1096 0 0</inkml:trace>
  <inkml:trace contextRef="#ctx0" brushRef="#br0" timeOffset="841.555">1876 756 736 0 0,'0'0'2199'0'0,"0"0"-909"0"0,0 0-379 0 0,0 0-38 0 0,0 0 35 0 0,0 0-1 0 0,-9 33-116 0 0,-31 100-117 0 0,6-48 998 0 0,34-84-1590 0 0,0 1 0 0 0,0-1 0 0 0,-1 1 0 0 0,1-1 0 0 0,0 1-1 0 0,-1-1 1 0 0,1 1 0 0 0,-1-1 0 0 0,1 0 0 0 0,-1 1 0 0 0,0-1 0 0 0,0 1 0 0 0,0-1 0 0 0,1 0 0 0 0,-1 0-1 0 0,0 0 1 0 0,-1 1 0 0 0,1-1 0 0 0,0 0 0 0 0,0 0 0 0 0,0-1 0 0 0,-1 1 0 0 0,1 0 0 0 0,0 0 0 0 0,-1-1-1 0 0,1 1 1 0 0,-1 0 0 0 0,1-1 0 0 0,-1 1 0 0 0,1-1 0 0 0,-1 0 0 0 0,1 0 0 0 0,-1 1 0 0 0,1-1 0 0 0,-1 0-1 0 0,1 0 1 0 0,-1-1 0 0 0,1 1 0 0 0,-1 0 0 0 0,1 0 0 0 0,-1-1 0 0 0,1 1 0 0 0,-1-1 0 0 0,1 1 0 0 0,-1-1-1 0 0,1 0 1 0 0,0 1 0 0 0,-1-1 0 0 0,1 0 0 0 0,0 0 0 0 0,0 0 0 0 0,-1 0 0 0 0,1 0 0 0 0,0 0 0 0 0,0 0-1 0 0,0-1 1 0 0,0 1 0 0 0,1 0 0 0 0,-1 0 0 0 0,0-1 0 0 0,0 1 0 0 0,1-1 0 0 0,-1 1-82 0 0,0-14 24 0 0,0 1 1 0 0,1-1 0 0 0,1 1-1 0 0,0-1 1 0 0,1 1-1 0 0,1-1 1 0 0,0 1 0 0 0,1 0-1 0 0,0 0 1 0 0,1 1-1 0 0,1-1 1 0 0,0 1-1 0 0,0 0 1 0 0,2 1 0 0 0,3-5-25 0 0,-8 11 7 0 0,9-17-56 0 0,2 1 0 0 0,0 0 0 0 0,1 1 0 0 0,1 0 0 0 0,1 2 0 0 0,1 0 0 0 0,1 1 0 0 0,0 0 0 0 0,2 2 0 0 0,-1 0 0 0 0,2 1 0 0 0,0 2 0 0 0,1 0 0 0 0,17-6 49 0 0,80 7 524 0 0,-117 14-477 0 0,0 0 0 0 0,-1 0 0 0 0,1 0 0 0 0,0 1-1 0 0,-1-1 1 0 0,1 1 0 0 0,-1 0 0 0 0,0-1 0 0 0,0 1-1 0 0,0 0 1 0 0,0 0 0 0 0,-1 0 0 0 0,1 1 0 0 0,-1-1-1 0 0,0 0 1 0 0,0 0 0 0 0,0 1 0 0 0,0-1 0 0 0,0 1-1 0 0,-1-1 1 0 0,0 1 0 0 0,0-1 0 0 0,0 1 0 0 0,0-1-1 0 0,0 1 1 0 0,-1-1 0 0 0,1 1 0 0 0,-1-1 0 0 0,0 0-1 0 0,0 1 1 0 0,0-1 0 0 0,0 0 0 0 0,-1 1-1 0 0,-1 1-46 0 0,-7 11 76 0 0,-1 0 0 0 0,0 0 0 0 0,-1-1 0 0 0,-1-1 0 0 0,-1 0 0 0 0,0-1 0 0 0,0 0 0 0 0,-1-1 0 0 0,-1-1 0 0 0,0 0 0 0 0,-1-1 0 0 0,1-1 0 0 0,-2-1-1 0 0,0 0 1 0 0,-5 0-76 0 0,-27 3-782 0 0,15-10-3885 0 0,29-7-4089 0 0,6 5 3896 0 0</inkml:trace>
  <inkml:trace contextRef="#ctx0" brushRef="#br0" timeOffset="1304.128">2364 808 0 0 0,'0'0'1214'0'0,"0"0"97"0"0,0 0 228 0 0,0 0 202 0 0,0 0 16 0 0,0 0-217 0 0,0 0-316 0 0,-7 31-240 0 0,-22 97-189 0 0,4-63 1214 0 0,25-63-1908 0 0,-1 0 1 0 0,1-1-1 0 0,-1 1 1 0 0,0-1 0 0 0,1 1-1 0 0,-1-1 1 0 0,0 1-1 0 0,0-1 1 0 0,0 1 0 0 0,0-1-1 0 0,0 0 1 0 0,-1 1-1 0 0,1-1 1 0 0,0 0 0 0 0,0 0-1 0 0,-1 0 1 0 0,1 0-1 0 0,-1 0 1 0 0,1 0 0 0 0,-1-1-1 0 0,1 1 1 0 0,-1 0-1 0 0,1-1 1 0 0,-1 1 0 0 0,0-1-1 0 0,1 0 1 0 0,-1 1-1 0 0,0-1 1 0 0,1 0 0 0 0,-1 0-1 0 0,0 0 1 0 0,0 0-1 0 0,1 0 1 0 0,-1-1 0 0 0,0 1-1 0 0,1 0 1 0 0,-1-1-1 0 0,0 1 1 0 0,1-1 0 0 0,-1 0-1 0 0,1 1 1 0 0,-1-1 0 0 0,1 0-1 0 0,-1 0 1 0 0,1 0-1 0 0,0 0 1 0 0,-1 0 0 0 0,1 0-1 0 0,-1-2-101 0 0,0-13 50 0 0,1-1 0 0 0,0 1 0 0 0,1-1 0 0 0,1 1 0 0 0,1-1 0 0 0,0 1 0 0 0,1-1 1 0 0,1 1-1 0 0,0 0 0 0 0,1 0 0 0 0,1 1 0 0 0,1-1 0 0 0,0 1 0 0 0,1 1 0 0 0,0-1 0 0 0,1 1 0 0 0,1 1 0 0 0,4-6-50 0 0,-1-2-11 0 0,-7 9-6 0 0,1-1 1 0 0,0 1 0 0 0,1 0 0 0 0,0 0 0 0 0,1 1-1 0 0,0 0 1 0 0,1 1 0 0 0,0 0 0 0 0,1 1 0 0 0,0 0-1 0 0,0 0 1 0 0,1 1 0 0 0,0 0 0 0 0,0 1 0 0 0,1 1-1 0 0,0 0 1 0 0,0 1 0 0 0,0 0 0 0 0,1 1 0 0 0,8-1 16 0 0,-18 6 17 0 0,0 1-1 0 0,0-1 1 0 0,0 1 0 0 0,0 0 0 0 0,0 1 0 0 0,-1-1 0 0 0,1 1 0 0 0,-1-1 0 0 0,1 1 0 0 0,-1 0 0 0 0,0 1 0 0 0,0-1 0 0 0,0 0 0 0 0,-1 1 0 0 0,1 0 0 0 0,-1-1 0 0 0,0 1 0 0 0,0 0 0 0 0,0 0 0 0 0,0 0 0 0 0,-1 0 0 0 0,0 1 0 0 0,0-1 0 0 0,0 0 0 0 0,0 1 0 0 0,-1-1 0 0 0,1 0 0 0 0,-1 1 0 0 0,0-1 0 0 0,-1 1 0 0 0,1-1 0 0 0,-1 0 0 0 0,1 1 0 0 0,-2-1 0 0 0,1 0 0 0 0,0 0 0 0 0,-1 0 0 0 0,1 1 0 0 0,-1-1-1 0 0,-1-1 1 0 0,1 1 0 0 0,0 0 0 0 0,-1-1 0 0 0,0 1-17 0 0,-3 5-4 0 0,-1-1 0 0 0,-1 0-1 0 0,1 0 1 0 0,-1-1-1 0 0,-1 0 1 0 0,1 0-1 0 0,-1-1 1 0 0,0 0 0 0 0,-1-1-1 0 0,1 0 1 0 0,-1 0-1 0 0,0-1 1 0 0,-1 0 4 0 0,-69 22-1247 0 0,27-12-5360 0 0,43-14-2099 0 0,8 0 4919 0 0</inkml:trace>
  <inkml:trace contextRef="#ctx0" brushRef="#br0" timeOffset="1564.985">2935 616 9930 0 0,'0'0'3201'0'0,"0"0"-1633"0"0,0 0-364 0 0,0 0 187 0 0,0 0 78 0 0,0 0-96 0 0,0 0-348 0 0,0 0-369 0 0,0 0-207 0 0,0 0-153 0 0,0 0-110 0 0,0 0-65 0 0,0 0-48 0 0,-22 30-33 0 0,-64 89-2 0 0,59-76 0 0 0,27-42-84 0 0,-4 10-3247 0 0,1 6-6320 0 0,3-21-493 0 0</inkml:trace>
  <inkml:trace contextRef="#ctx0" brushRef="#br0" timeOffset="1735.412">2839 296 13107 0 0,'0'0'512'0'0,"0"0"-656"0"0,0 0-304 0 0,0 0-88 0 0,0 0 80 0 0,0 0-145 0 0,0 0-527 0 0,0 0-1312 0 0,0 0-1673 0 0,0 0 360 0 0</inkml:trace>
  <inkml:trace contextRef="#ctx0" brushRef="#br0" timeOffset="2034.751">3003 811 9786 0 0,'0'0'1468'0'0,"0"0"-386"0"0,0 0-39 0 0,0 0 36 0 0,0 0-66 0 0,0 0-193 0 0,0 0-223 0 0,0 0-163 0 0,0 0-78 0 0,0 0-77 0 0,0 0-87 0 0,0 0-78 0 0,0 0-41 0 0,19-34-26 0 0,58-106-27 0 0,-35 72-35 0 0,-40 64-76 0 0,0-1 1 0 0,1 1-1 0 0,0 0 0 0 0,0 1 0 0 0,0-1 1 0 0,0 0-1 0 0,1 1 0 0 0,-1-1 1 0 0,1 1-1 0 0,0 0 0 0 0,0 1 1 0 0,0-1-1 0 0,0 1 0 0 0,1-1 1 0 0,-1 1-1 0 0,1 0 0 0 0,-1 1 1 0 0,1-1-1 0 0,2 0 91 0 0,0 36-550 0 0,-5 94 744 0 0,-1-125-116 0 0,0 0 1 0 0,0 0 0 0 0,1 0 0 0 0,-1 0-1 0 0,1 0 1 0 0,-1 0 0 0 0,1-1-1 0 0,0 1 1 0 0,0-1 0 0 0,0 1-1 0 0,1-1 1 0 0,-1 0 0 0 0,0 0-1 0 0,1 0 1 0 0,0 0 0 0 0,-1 0-1 0 0,1 0 1 0 0,0-1 0 0 0,0 1-1 0 0,0-1 1 0 0,0 0 0 0 0,0 0-1 0 0,0 0 1 0 0,0 0 0 0 0,0 0-1 0 0,1-1 1 0 0,-1 0 0 0 0,0 1-1 0 0,0-1 1 0 0,1 0 0 0 0,-1-1-1 0 0,1 1-78 0 0,6-1 340 0 0,-1-1 0 0 0,1 1 0 0 0,-1-1-1 0 0,0-1 1 0 0,0 0 0 0 0,0 0-1 0 0,0-1 1 0 0,0 0 0 0 0,-1-1-1 0 0,6-3-339 0 0,84-85 502 0 0,-77 70-3980 0 0,1 1-3720 0 0,-18 17-3451 0 0</inkml:trace>
  <inkml:trace contextRef="#ctx0" brushRef="#br0" timeOffset="2579.167">3899 462 12891 0 0,'0'0'1711'0'0,"0"0"-335"0"0,0 0-138 0 0,0 0-125 0 0,0 0-201 0 0,0 0-251 0 0,0 0-260 0 0,0 0-180 0 0,0 0-102 0 0,0 0-62 0 0,0 0-39 0 0,0 0-5 0 0,0 0-12 0 0,-24 12-33 0 0,-75 40-13 0 0,57-12-74 0 0,38-30 85 0 0,1-3-16 0 0,-1 1 0 0 0,1-1 0 0 0,1 1 0 0 0,-1 0 0 0 0,1 0 0 0 0,1 0 0 0 0,-1 0 0 0 0,1 0 0 0 0,1 0 0 0 0,0 0 0 0 0,0 1 0 0 0,0-1 0 0 0,1 0 0 0 0,1 5 50 0 0,1-10 9 0 0,0 1 0 0 0,0 0 0 0 0,0-1 0 0 0,0 0 0 0 0,1 0 1 0 0,-1 0-1 0 0,1 0 0 0 0,0-1 0 0 0,0 1 0 0 0,0-1 1 0 0,0 0-1 0 0,0 0 0 0 0,0 0 0 0 0,1-1 0 0 0,-1 0 0 0 0,0 0 1 0 0,1 0-1 0 0,-1 0 0 0 0,1 0 0 0 0,0-1 0 0 0,-1 0 1 0 0,1 0-1 0 0,-1 0 0 0 0,1-1 0 0 0,0 1 0 0 0,-1-1 0 0 0,1 0 1 0 0,-1-1-1 0 0,0 1 0 0 0,1-1 0 0 0,-1 0 0 0 0,0 0 0 0 0,0 0 1 0 0,3-2-10 0 0,55-31 585 0 0,-52 27-478 0 0,-1 1 0 0 0,2 1 0 0 0,-1 0-1 0 0,1 0 1 0 0,0 1 0 0 0,0 0 0 0 0,0 1 0 0 0,1 0 0 0 0,-1 1 0 0 0,1 0-1 0 0,0 1 1 0 0,0 0 0 0 0,0 1 0 0 0,0 0 0 0 0,0 1 0 0 0,0 1-1 0 0,10 1-106 0 0,-17-1 12 0 0,0 1 0 0 0,1 0 0 0 0,-1 1 0 0 0,0-1-1 0 0,-1 1 1 0 0,1 0 0 0 0,0 0 0 0 0,-1 1 0 0 0,0-1-1 0 0,1 1 1 0 0,-2 0 0 0 0,1 0 0 0 0,0 0 0 0 0,-1 1 0 0 0,0-1-1 0 0,0 1 1 0 0,0 0 0 0 0,0 0 0 0 0,-1 0 0 0 0,0 0-1 0 0,0 0 1 0 0,0 0 0 0 0,-1 1 0 0 0,2 4-12 0 0,8 141 90 0 0,-12-125-129 0 0,2 39-21 0 0,-3-1-1 0 0,-3-1 1 0 0,-3 1-1 0 0,-3-1 0 0 0,-14 45 61 0 0,23-99 13 0 0,-1 0-1 0 0,0 0 1 0 0,0-1-1 0 0,-1 1 1 0 0,0-1-1 0 0,-1 0 1 0 0,0 0-1 0 0,0 0 0 0 0,-1-1 1 0 0,0 1-1 0 0,0-2 1 0 0,-1 1-1 0 0,1-1 1 0 0,-2 1-1 0 0,1-2 0 0 0,0 1 1 0 0,-1-1-1 0 0,0 0 1 0 0,-1-1-1 0 0,1 0 1 0 0,-1 0-1 0 0,1-1 0 0 0,-1 0 1 0 0,0-1-1 0 0,0 0 1 0 0,-1 0-1 0 0,1-1 1 0 0,0 0-1 0 0,0 0 0 0 0,-1-1 1 0 0,-1-1-13 0 0,8-2 18 0 0,-1 0 1 0 0,1 0-1 0 0,-1 0 0 0 0,1-1 1 0 0,0 1-1 0 0,0-1 0 0 0,1 0 1 0 0,-1 0-1 0 0,1 0 0 0 0,0-1 0 0 0,0 1 1 0 0,0 0-1 0 0,0-1 0 0 0,1 1 1 0 0,0-1-1 0 0,0 0 0 0 0,0 1 1 0 0,1-1-1 0 0,-1 0 0 0 0,1 1 1 0 0,0-1-1 0 0,0 0 0 0 0,1 0 1 0 0,-1 1-1 0 0,1-1 0 0 0,0 1 1 0 0,2-4-19 0 0,3-16 23 0 0,1-1 1 0 0,1 1-1 0 0,1 1 0 0 0,2-1 1 0 0,0 2-1 0 0,1-1 1 0 0,1 2-1 0 0,1 0 0 0 0,13-15-23 0 0,-2 2-61 0 0,1 1-1 0 0,2 1 1 0 0,1 2-1 0 0,1 0 1 0 0,2 2-1 0 0,0 2 1 0 0,2 1-1 0 0,1 1 1 0 0,4 1 61 0 0,-21 13-359 0 0,0 2 0 0 0,1 1-1 0 0,0 0 1 0 0,1 1 0 0 0,0 2 0 0 0,0-1 0 0 0,0 2 0 0 0,5 1 359 0 0,15-1-4669 0 0,-1 2-3679 0 0,-25 1 1153 0 0</inkml:trace>
</inkml:ink>
</file>

<file path=ppt/ink/ink5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4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0 838 0 0 0,'0'0'268'0'0,"0"0"843"0"0,0 0 49 0 0,0 0-132 0 0,0 0-49 0 0,4 17 48 0 0,10 52 119 0 0,-14-68-1008 0 0,0 0 0 0 0,0 0 0 0 0,0 0 0 0 0,0 0 0 0 0,0 0 1 0 0,0 0-1 0 0,0 0 0 0 0,0 0 0 0 0,1 0 0 0 0,-1 0 0 0 0,0 0 0 0 0,1 0 1 0 0,-1 0-1 0 0,1 0 0 0 0,-1 0 0 0 0,1 0 0 0 0,-1 0 0 0 0,1-1 0 0 0,0 1 1 0 0,-1 0-1 0 0,1 0 0 0 0,0-1 0 0 0,0 1 0 0 0,-1-1 0 0 0,1 1 0 0 0,0 0 0 0 0,0-1 1 0 0,0 1-1 0 0,0-1 0 0 0,0 0 0 0 0,0 1 0 0 0,0-1 0 0 0,0 0 0 0 0,0 0 1 0 0,0 1-1 0 0,0-1 0 0 0,0 0 0 0 0,0 0 0 0 0,0 0 0 0 0,0 0 0 0 0,0 0 1 0 0,0 0-1 0 0,0-1 0 0 0,0 1 0 0 0,0 0 0 0 0,0-1-138 0 0,7 0 1237 0 0,0-1-871 0 0,1-1 0 0 0,0-1 1 0 0,-1 1-1 0 0,0-1 0 0 0,0-1 1 0 0,0 1-1 0 0,0-2 0 0 0,-1 1 1 0 0,1-1-1 0 0,-1 0 0 0 0,-1 0 1 0 0,1-1-1 0 0,-1 0 0 0 0,0-1-366 0 0,3-1 221 0 0,21-20 94 0 0,-4 6-134 0 0,-2-2 0 0 0,0 0-1 0 0,-2-1 1 0 0,-1-2-1 0 0,-1 0 1 0 0,-1-1 0 0 0,-1-1-1 0 0,0-3-180 0 0,-16 25 62 0 0,2-2-88 0 0,-2 18-331 0 0,-3 5 361 0 0,1 0 1 0 0,0 0-1 0 0,1 0 1 0 0,0 1-1 0 0,1-1 0 0 0,0-1 1 0 0,1 1-1 0 0,1 0 1 0 0,0-1-1 0 0,1 1 0 0 0,0-1 1 0 0,1 0-1 0 0,0-1 1 0 0,1 0-1 0 0,0 0 1 0 0,2 2-5 0 0,-2-4 77 0 0,0-1 1 0 0,1 0-1 0 0,0-1 1 0 0,0 0-1 0 0,0 0 1 0 0,1-1-1 0 0,0 0 1 0 0,0 0-1 0 0,1-1 1 0 0,0 0-1 0 0,0-1 0 0 0,0 0 1 0 0,0-1-1 0 0,1 0 1 0 0,-1 0-1 0 0,1-1 1 0 0,-1-1-1 0 0,9 1-77 0 0,-11-2 45 0 0,0 0 0 0 0,1-1-1 0 0,-1 0 1 0 0,0 0 0 0 0,1-1-1 0 0,-1 0 1 0 0,0 0-1 0 0,0-1 1 0 0,-1 0 0 0 0,1-1-1 0 0,0 1 1 0 0,-1-1-1 0 0,0-1 1 0 0,0 1 0 0 0,0-1-1 0 0,-1-1 1 0 0,1 1-1 0 0,-1-1 1 0 0,-1 0 0 0 0,1-1-1 0 0,-1 1 1 0 0,0-1-1 0 0,-1 0 1 0 0,1 0 0 0 0,-1-1-1 0 0,-1 1 1 0 0,1-1-1 0 0,-1 0 1 0 0,-1 0 0 0 0,1 0-1 0 0,-1 0 1 0 0,-1 0-1 0 0,0 0 1 0 0,0-1 0 0 0,0 1-1 0 0,-1-5-44 0 0,0-22-2750 0 0,0 23-1133 0 0,0 0-3906 0 0,0 8-1958 0 0</inkml:trace>
  <inkml:trace contextRef="#ctx0" brushRef="#br0" timeOffset="680.964">1300 632 7242 0 0,'0'0'1118'0'0,"0"0"-217"0"0,0 0 22 0 0,0 0 191 0 0,0 0 148 0 0,0 0-96 0 0,0 0-292 0 0,0 0-327 0 0,0 0-247 0 0,0 0-165 0 0,0 0-83 0 0,0 0-21 0 0,-26 27-13 0 0,-77 84-8 0 0,101-110-12 0 0,0 1 1 0 0,0-1 0 0 0,0 1 0 0 0,1-1 0 0 0,-1 1-1 0 0,0 0 1 0 0,1 0 0 0 0,-1-1 0 0 0,1 1 0 0 0,-1 0-1 0 0,1 0 1 0 0,0 0 0 0 0,0 1 0 0 0,0-1 0 0 0,0 0-1 0 0,0 0 1 0 0,1 1 0 0 0,-1-1 0 0 0,1 0 0 0 0,-1 1-1 0 0,1-1 1 0 0,0 0 0 0 0,0 1 0 0 0,0-1 0 0 0,0 1-1 0 0,0-1 1 0 0,1 1 1 0 0,1 3-7 0 0,0-2 99 0 0,0 1 0 0 0,0-1-1 0 0,1 0 1 0 0,0 0 0 0 0,0 0 0 0 0,0 0 0 0 0,0 0 0 0 0,0-1 0 0 0,1 0 0 0 0,0 1 0 0 0,0-1 0 0 0,0 0 0 0 0,0-1 0 0 0,0 1 0 0 0,0-1 0 0 0,1 0-1 0 0,-1 0 1 0 0,1 0 0 0 0,-1-1 0 0 0,1 1 0 0 0,0-1 0 0 0,0 0 0 0 0,0-1 0 0 0,-1 1 0 0 0,1-1 0 0 0,0 0 0 0 0,0 0 0 0 0,0-1 0 0 0,0 1-1 0 0,0-1 1 0 0,0 0 0 0 0,-1 0 0 0 0,1-1 0 0 0,0 1 0 0 0,-1-1 0 0 0,1 0 0 0 0,-1 0 0 0 0,0-1 0 0 0,0 1 0 0 0,0-1 0 0 0,0 0 0 0 0,0 0 0 0 0,0-1-92 0 0,4-5 111 0 0,-1 1 0 0 0,0-1 1 0 0,0-1-1 0 0,-1 1 1 0 0,-1-1-1 0 0,1 0 1 0 0,-2-1-1 0 0,1 1 0 0 0,-1-1 1 0 0,-1 0-1 0 0,0 0 1 0 0,-1 0-1 0 0,0 0 1 0 0,0 0-1 0 0,-1-1 0 0 0,-1 1 1 0 0,0-1-1 0 0,-1-7-111 0 0,1 16-132 0 0,0-1-1 0 0,0 1 0 0 0,0-1 1 0 0,-1 1-1 0 0,1 0 0 0 0,-1-1 1 0 0,0 1-1 0 0,0-1 0 0 0,0 1 1 0 0,-1 0-1 0 0,1 0 0 0 0,-1 0 1 0 0,1 0-1 0 0,-1 0 0 0 0,0 0 0 0 0,0 0 1 0 0,0 0-1 0 0,-1 1 0 0 0,1-1 1 0 0,-1 1-1 0 0,1 0 0 0 0,-1 0 1 0 0,0 0-1 0 0,0 0 0 0 0,0 0 1 0 0,0 0-1 0 0,0 1 0 0 0,0-1 1 0 0,0 1-1 0 0,-1 0 0 0 0,1 0 1 0 0,0 0-1 0 0,-1 1 0 0 0,1-1 1 0 0,-1 1 132 0 0,1 0-204 0 0,1 0 0 0 0,-1 0-1 0 0,0 0 1 0 0,0 0 0 0 0,1 0 0 0 0,-1 1 0 0 0,0-1 0 0 0,1 1 0 0 0,-1 0 0 0 0,0 0 0 0 0,1 0 0 0 0,-1 0 0 0 0,1 0 0 0 0,-1 1 0 0 0,1-1 0 0 0,0 1 0 0 0,0-1 0 0 0,0 1 0 0 0,0 0 0 0 0,0 0 0 0 0,0 0 0 0 0,0 0 0 0 0,0 0 0 0 0,1 1 0 0 0,-1-1-1 0 0,1 0 1 0 0,0 1 0 0 0,-1-1 0 0 0,1 1 0 0 0,0-1 0 0 0,1 1 0 0 0,-1 0 0 0 0,0-1 0 0 0,0 3 204 0 0,1-2-1 0 0,0 0-1 0 0,-1 0 0 0 0,1 0 1 0 0,0 0-1 0 0,1 0 1 0 0,-1 0-1 0 0,0 0 1 0 0,1-1-1 0 0,0 1 1 0 0,-1 0-1 0 0,1 0 1 0 0,0 0-1 0 0,1-1 0 0 0,-1 1 1 0 0,0 0-1 0 0,1-1 1 0 0,-1 0-1 0 0,1 1 1 0 0,0-1-1 0 0,0 0 1 0 0,0 0-1 0 0,0 1 0 0 0,0-2 1 0 0,0 1-1 0 0,1 0 1 0 0,-1 0-1 0 0,1-1 1 0 0,-1 1-1 0 0,1-1 1 0 0,0 0-1 0 0,-1 0 1 0 0,1 0-1 0 0,0 0 0 0 0,0 0 1 0 0,0-1-1 0 0,0 1 1 0 0,2-1 1 0 0,114 4 2296 0 0,-85-13-1747 0 0,0-2-1 0 0,-1-1 0 0 0,0-1 1 0 0,-1-2-1 0 0,0-1 0 0 0,-2-2 1 0 0,0-1-1 0 0,-1-1 0 0 0,-1-1 1 0 0,-1-2-1 0 0,0-1 0 0 0,-2-1 0 0 0,0-2-548 0 0,0 3 135 0 0,-2 0 0 0 0,-1-1 0 0 0,0-1 0 0 0,-2-1 0 0 0,-2-1-1 0 0,0-1 1 0 0,-2-1 0 0 0,-1 0 0 0 0,-1-1 0 0 0,5-17-135 0 0,-16 39 38 0 0,0-1 1 0 0,-1 0 0 0 0,0 1-1 0 0,0-1 1 0 0,-1 0 0 0 0,0 0-1 0 0,-1 0 1 0 0,0 0 0 0 0,0 0 0 0 0,-1 0-1 0 0,-1 0 1 0 0,-1-5-39 0 0,3 14 0 0 0,0 1-1 0 0,0-1 1 0 0,-1 1-1 0 0,1-1 1 0 0,0 1 0 0 0,-1-1-1 0 0,1 1 1 0 0,0-1 0 0 0,-1 1-1 0 0,1-1 1 0 0,-1 1 0 0 0,1 0-1 0 0,-1-1 1 0 0,1 1 0 0 0,-1 0-1 0 0,1-1 1 0 0,-1 1 0 0 0,1 0-1 0 0,-1 0 1 0 0,0-1-1 0 0,1 1 1 0 0,-1 0 0 0 0,1 0-1 0 0,-1 0 1 0 0,0 0 0 0 0,1 0-1 0 0,-1 0 1 0 0,0 0 0 0 0,1 0-1 0 0,-1 0 1 0 0,1 0 0 0 0,-1 0-1 0 0,0 0 1 0 0,1 0 0 0 0,-1 1-1 0 0,1-1 1 0 0,-1 0 0 0 0,1 0-1 0 0,-1 1 1 0 0,1-1-1 0 0,-1 0 1 0 0,1 1 0 0 0,-1-1-1 0 0,1 1 1 0 0,-1-1 0 0 0,1 0-1 0 0,-1 1 1 0 0,1-1 0 0 0,0 1-1 0 0,-1-1 1 0 0,1 1 0 0 0,0-1-1 0 0,-1 1 1 0 0,1 0 0 0 0,0-1-1 0 0,0 1 1 0 0,0-1 0 0 0,-22 37-380 0 0,21-35 405 0 0,-13 34-18 0 0,1 0-1 0 0,2 1 1 0 0,2 0 0 0 0,2 1-1 0 0,1 0 1 0 0,1 0 0 0 0,3 0-1 0 0,1 18-6 0 0,-3-2-18 0 0,3 1 0 0 0,1-1-1 0 0,4 1 1 0 0,1-1 0 0 0,3 0-1 0 0,3-1 1 0 0,1 1 0 0 0,20 49 18 0 0,-19-77-922 0 0,-13-25 383 0 0,-14-24-7634 0 0,8 12 2886 0 0,-1 0-534 0 0</inkml:trace>
  <inkml:trace contextRef="#ctx0" brushRef="#br0" timeOffset="969.55">1585 403 12899 0 0,'0'0'785'0'0,"0"0"-427"0"0,0 0-5 0 0,0 0 247 0 0,0 0 223 0 0,0 0 80 0 0,0 0-87 0 0,0 0-150 0 0,34 4-146 0 0,106 11-114 0 0,48-12 305 0 0,123-21-814 0 0,-182 7-3493 0 0,-86 7-2431 0 0,-11 1-4087 0 0</inkml:trace>
</inkml:ink>
</file>

<file path=ppt/ink/ink5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21.9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1939 593 0 0 0,'0'0'295'0'0,"0"0"636"0"0,0 0 37 0 0,0 0-71 0 0,-1-10-55 0 0,-2-30 11 0 0,3 38-542 0 0,0-1-1 0 0,0 1 1 0 0,-1 0-1 0 0,1 0 0 0 0,-1 0 1 0 0,0 0-1 0 0,1 0 1 0 0,-1 0-1 0 0,0 0 0 0 0,0 0 1 0 0,0 0-1 0 0,-1 0 1 0 0,1 0-1 0 0,0 1 0 0 0,-1-1 1 0 0,1 0-1 0 0,-1 1 1 0 0,0-1-1 0 0,1 1 0 0 0,-1 0 1 0 0,0-1-1 0 0,0 1 1 0 0,0 0-1 0 0,0 0 0 0 0,0 0 1 0 0,0 1-1 0 0,0-1 0 0 0,-1 0-310 0 0,-58-5 3818 0 0,54 6-3613 0 0,-30 3 236 0 0,0 2 0 0 0,0 2 1 0 0,0 1-1 0 0,1 2 0 0 0,0 1 0 0 0,1 2 1 0 0,1 1-1 0 0,-17 11-441 0 0,50-25 17 0 0,-85 52 345 0 0,64-38-296 0 0,1 1 1 0 0,1 1 0 0 0,1 1 0 0 0,0 1 0 0 0,1 0 0 0 0,1 1 0 0 0,0 3-67 0 0,-50 78 305 0 0,-94 216 583 0 0,146-284-821 0 0,1 1 0 0 0,2 1-1 0 0,1 0 1 0 0,2 1 0 0 0,1 0-1 0 0,2 0 1 0 0,2 1 0 0 0,1 0-1 0 0,1 32-66 0 0,5-38 48 0 0,1-1 0 0 0,1 1 0 0 0,1-1-1 0 0,2 0 1 0 0,1-1 0 0 0,1 0 0 0 0,1 0-1 0 0,4 2-47 0 0,5 20 117 0 0,86 123 314 0 0,-87-144-354 0 0,1 0 0 0 0,1-2 1 0 0,2 0-1 0 0,1-2 0 0 0,0 0 0 0 0,2-2 0 0 0,1 0 1 0 0,1-2-1 0 0,7 3-77 0 0,10-3 95 0 0,1-3 0 0 0,0-1-1 0 0,1-2 1 0 0,1-3 0 0 0,1-2 0 0 0,46 5-95 0 0,157 6 192 0 0,-47-13-70 0 0,-169-9-86 0 0,1-1 0 0 0,-1-2 0 0 0,0-2 0 0 0,0-1 1 0 0,0-1-1 0 0,-1-3 0 0 0,14-6-36 0 0,-37 13 18 0 0,7-3 24 0 0,-1 0-1 0 0,0-1 1 0 0,0-1-1 0 0,0-1 1 0 0,-1-1 0 0 0,0 0-1 0 0,-1-1 1 0 0,5-5-42 0 0,168-162 333 0 0,-162 151-295 0 0,-7 9 17 0 0,-1-1 0 0 0,0-1 0 0 0,-2 0 0 0 0,0-2 0 0 0,-1 0 0 0 0,-2 0 0 0 0,0-2 0 0 0,4-12-55 0 0,50-165 217 0 0,-47 26-25 0 0,-30 17-71 0 0,-20 26-61 0 0,-72-87 66 0 0,7 62-56 0 0,-35 21-78 0 0,108 115 4 0 0,-1 2 0 0 0,-1 0 0 0 0,-1 2 0 0 0,0 0 0 0 0,-2 2 0 0 0,-19-9 4 0 0,-56-25-42 0 0,51 29 28 0 0,-21-1-56 0 0,-20 15-53 0 0,-181 3-126 0 0,94 30-293 0 0,178-26 345 0 0,0 0-101 0 0,0 0-139 0 0,0 0-152 0 0,0-24-9738 0 0,0 19 3985 0 0,0 0-2775 0 0</inkml:trace>
  <inkml:trace contextRef="#ctx0" brushRef="#br0" timeOffset="1266.066">0 2592 0 0 0,'0'0'695'0'0,"0"0"201"0"0,0 0-21 0 0,0 0-44 0 0,30-7-7 0 0,93-22 3 0 0,-26 21 1739 0 0,437 16 5711 0 0,306-5-4919 0 0,-401-24-2336 0 0,175 20-202 0 0,-46-17-146 0 0,-258 29-441 0 0,-128 0 368 0 0,153-12-601 0 0,118-17-640 0 0,-443 18 183 0 0,1 0-525 0 0,-3 0-3344 0 0,-7 1-1685 0 0,-1 1 3629 0 0,-1-2 544 0 0,0 1-4025 0 0</inkml:trace>
  <inkml:trace contextRef="#ctx0" brushRef="#br0" timeOffset="1726.792">818 2559 0 0 0,'0'0'597'0'0,"0"0"969"0"0,0 0 153 0 0,0 0-204 0 0,0 0-199 0 0,0 0-107 0 0,0 0-45 0 0,0 0-5 0 0,0 0-58 0 0,-36 14-68 0 0,-114 45-128 0 0,2 4 1034 0 0,31-6-1034 0 0,71-37-806 0 0,1 2 0 0 0,1 2 0 0 0,1 1 0 0 0,1 2 0 0 0,2 3 0 0 0,-9 8-99 0 0,48-37-53 0 0,-1 0 0 0 0,1-1 1 0 0,-1 1-1 0 0,1 0 0 0 0,-1 0 0 0 0,1 0 0 0 0,0 0 0 0 0,0 0 0 0 0,-1 0 0 0 0,1 0 1 0 0,0 0-1 0 0,0 0 0 0 0,0 1 0 0 0,0-1 0 0 0,0 0 0 0 0,0 1 0 0 0,0-1 0 0 0,1 1 0 0 0,-1-1 1 0 0,0 1-1 0 0,1-1 0 0 0,-1 1 0 0 0,1-1 0 0 0,0 1 0 0 0,-1 0 0 0 0,1-1 0 0 0,0 1 1 0 0,0 0-1 0 0,0-1 0 0 0,0 1 0 0 0,0-1 0 0 0,1 1 0 0 0,-1 0 0 0 0,0-1 0 0 0,1 1 0 0 0,-1-1 1 0 0,1 1-1 0 0,0 0 0 0 0,-1-1 0 0 0,1 0 0 0 0,0 1 0 0 0,0-1 0 0 0,0 1 0 0 0,0-1 1 0 0,0 0-1 0 0,0 0 0 0 0,0 0 0 0 0,1 0 0 0 0,-1 1 53 0 0,17-1-924 0 0,-1 0 0 0 0,0 0 0 0 0,1-2 1 0 0,-1 0-1 0 0,0-1 0 0 0,0-1 0 0 0,0-1 0 0 0,0 0 0 0 0,0-1 0 0 0,3-2 924 0 0,27-6-3102 0 0,-9 2 1559 0 0,-8 3 1296 0 0</inkml:trace>
  <inkml:trace contextRef="#ctx0" brushRef="#br0" timeOffset="1977.006">1560 2618 0 0 0,'174'-45'47'0'0,"-146"37"88"0"0,138-20 3097 0 0,-160 36 1280 0 0,-23 11-1874 0 0,-68 31-607 0 0,-3-3 0 0 0,-1-4 0 0 0,-24 4-2031 0 0,-136 67 744 0 0,106-23-995 0 0,142-90 190 0 0,0-1 0 0 0,0 1 0 0 0,0-1 0 0 0,0 1-1 0 0,0-1 1 0 0,0 1 0 0 0,0 0 0 0 0,0 0 0 0 0,1-1-1 0 0,-1 1 1 0 0,0 0 0 0 0,0 0 0 0 0,1 0 0 0 0,-1 0-1 0 0,0 0 1 0 0,1 0 0 0 0,-1 0 0 0 0,1 0 0 0 0,-1 0-1 0 0,1 0 1 0 0,0 0 0 0 0,-1 0 0 0 0,1 1 0 0 0,0-1-1 0 0,0 0 1 0 0,0 0 0 0 0,0 0 0 0 0,0 0 0 0 0,0 0-1 0 0,0 1 1 0 0,0-1 0 0 0,0 0 0 0 0,1 0 0 0 0,-1 0-1 0 0,0 0 1 0 0,1 0 0 0 0,-1 0 0 0 0,1 0 0 0 0,-1 0-1 0 0,1 0 1 0 0,0 0 0 0 0,-1 0 0 0 0,1 0 0 0 0,0 0 0 0 0,0 0-1 0 0,-1 0 1 0 0,1 0 0 0 0,0-1 0 0 0,0 1 0 0 0,0 0-1 0 0,0-1 1 0 0,0 1 0 0 0,0-1 0 0 0,0 1 0 0 0,0-1-1 0 0,0 1 1 0 0,0-1 0 0 0,1 0 0 0 0,-1 0 0 0 0,0 1-1 0 0,0-1 1 0 0,1 0 61 0 0,16 1-1645 0 0,0 0 1 0 0,1-2-1 0 0,-1 0 0 0 0,0-1 1 0 0,0 0-1 0 0,-1-2 0 0 0,9-2 1645 0 0,-4-2-1843 0 0</inkml:trace>
  <inkml:trace contextRef="#ctx0" brushRef="#br0" timeOffset="2227.59">2948 2515 0 0 0,'0'0'1108'0'0,"0"0"833"0"0,0 0 364 0 0,0 0-153 0 0,0 0-540 0 0,0 0-428 0 0,0 0-262 0 0,0 0-134 0 0,-36 24-89 0 0,-117 77-70 0 0,-21-13 512 0 0,110-61-811 0 0,-404 190 993 0 0,462-214-1347 0 0,1-1-43 0 0,-1 0 1 0 0,1 0 0 0 0,0 1-1 0 0,0 0 1 0 0,0 0-1 0 0,0 0 1 0 0,0 0 0 0 0,1 1-1 0 0,-1 0 1 0 0,1 0-1 0 0,0 0 1 0 0,0 0 0 0 0,1 1-1 0 0,-1 0 1 0 0,1 0-1 0 0,0-1 1 0 0,0 2 0 0 0,1-1-1 0 0,0 0 1 0 0,-2 4 66 0 0,5-7-163 0 0,0-1-1 0 0,0 1 1 0 0,0 0 0 0 0,0-1 0 0 0,0 1 0 0 0,1-1-1 0 0,-1 1 1 0 0,0-1 0 0 0,1 1 0 0 0,-1-1 0 0 0,1 0-1 0 0,-1 0 1 0 0,1 0 0 0 0,0 0 0 0 0,-1 0-1 0 0,1 0 1 0 0,0 0 0 0 0,0-1 0 0 0,0 1 0 0 0,-1-1-1 0 0,1 1 1 0 0,0-1 0 0 0,0 0 0 0 0,0 1 0 0 0,0-1-1 0 0,0 0 1 0 0,0 0 0 0 0,0 0 0 0 0,0-1 0 0 0,0 1-1 0 0,0 0 1 0 0,0-1 163 0 0,5 1-704 0 0,59 0-6296 0 0,-42-3 5145 0 0</inkml:trace>
  <inkml:trace contextRef="#ctx0" brushRef="#br0" timeOffset="2405.984">3728 2574 3593 0 0,'0'0'712'0'0,"0"0"-181"0"0,0 0 170 0 0,0 0 329 0 0,0 0 335 0 0,0 0 161 0 0,0 0-172 0 0,0 0-274 0 0,0 0-269 0 0,-34 20-214 0 0,-113 62-145 0 0,2-15 172 0 0,27-13-289 0 0,14-7-248 0 0,1 4 0 0 0,-37 29-87 0 0,135-78-177 0 0,1 0 1 0 0,0 1 0 0 0,0-1 0 0 0,0 1-1 0 0,0 0 1 0 0,0 0 0 0 0,1 1 0 0 0,-1-1 0 0 0,1 1-1 0 0,0 0 1 0 0,0-1 0 0 0,0 1 0 0 0,1 1 0 0 0,-1-1-1 0 0,1 0 1 0 0,0 2 176 0 0,2-5-293 0 0,0 0-1 0 0,0 0 1 0 0,1 0-1 0 0,-1 1 0 0 0,0-1 1 0 0,1 0-1 0 0,-1 0 1 0 0,1 0-1 0 0,0-1 1 0 0,-1 1-1 0 0,1 0 0 0 0,0 0 1 0 0,-1 0-1 0 0,1 0 1 0 0,0-1-1 0 0,0 1 1 0 0,0 0-1 0 0,0-1 1 0 0,0 1-1 0 0,0 0 0 0 0,0-1 1 0 0,0 1-1 0 0,0-1 1 0 0,0 0-1 0 0,0 1 1 0 0,0-1-1 0 0,0 0 0 0 0,0 0 1 0 0,0 1-1 0 0,0-1 1 0 0,0 0-1 0 0,1 0 294 0 0,7 0-2671 0 0</inkml:trace>
  <inkml:trace contextRef="#ctx0" brushRef="#br0" timeOffset="2614.127">4697 2559 4417 0 0,'0'0'980'0'0,"0"0"-184"0"0,0 0-46 0 0,0 0 167 0 0,0 0 301 0 0,-36 19 197 0 0,-113 62-20 0 0,-156 65 2191 0 0,237-116-3385 0 0,16-8-316 0 0,2 1 0 0 0,0 3-1 0 0,2 2 1 0 0,-9 9 115 0 0,26-8-5054 0 0,22-21-2081 0 0</inkml:trace>
  <inkml:trace contextRef="#ctx0" brushRef="#br0" timeOffset="5457.972">3224 63 0 0 0,'0'0'171'0'0,"0"0"552"0"0,0 0 113 0 0,0 0-67 0 0,-7-9-29 0 0,-20-29 29 0 0,24 25 4488 0 0,16 10-3362 0 0,14 10-760 0 0,109 113 2233 0 0,-112-95-3068 0 0,2 0-164 0 0,-1 2-1 0 0,-1 1 1 0 0,-2 0-1 0 0,-1 2 1 0 0,-1 1-1 0 0,-1 0 1 0 0,-2 1-1 0 0,-1 1 1 0 0,-2 0-1 0 0,-1 2 0 0 0,-2-1 1 0 0,-1 1-1 0 0,-2 1 1 0 0,3 22-136 0 0,5 192 825 0 0,1-168-757 0 0,-5-71-18 0 0,-11-11 58 0 0,-1 0 41 0 0,0 0 79 0 0,0 0 66 0 0,0 0 19 0 0,0 0 4 0 0,-4-10-295 0 0,1 1-1 0 0,-1 0 0 0 0,-1 0 1 0 0,0 1-1 0 0,0-1 0 0 0,0 1 1 0 0,-1 0-1 0 0,-1 0 0 0 0,1 1 1 0 0,-1 0-1 0 0,0 0 0 0 0,-1 1 1 0 0,0 0-1 0 0,0 0 0 0 0,0 0 1 0 0,0 1-1 0 0,-1 0 0 0 0,0 1 1 0 0,-2-1-23 0 0,2 0-12 0 0,-225-113-1023 0 0,132 59 1323 0 0,101 58-293 0 0,1 0 1 0 0,0-1-1 0 0,0 1 0 0 0,0-1 1 0 0,0 1-1 0 0,0 0 0 0 0,0-1 0 0 0,0 1 1 0 0,0-1-1 0 0,1 1 0 0 0,-1 0 1 0 0,0-1-1 0 0,1 1 0 0 0,0 0 1 0 0,-1 0-1 0 0,1-1 0 0 0,-1 1 1 0 0,1 0-1 0 0,0 0 0 0 0,0 0 1 0 0,0 0-1 0 0,0 0 0 0 0,0 0 1 0 0,0 0-1 0 0,0 0 0 0 0,0 0 1 0 0,0 0-1 0 0,0 0 0 0 0,1 1 1 0 0,-1-1-1 0 0,0 0 0 0 0,0 1 1 0 0,1-1-1 0 0,-1 1 0 0 0,0 0 1 0 0,1-1-1 0 0,-1 1 0 0 0,1 0 0 0 0,-1 0 1 0 0,0 0-1 0 0,2 0 6 0 0,2-2 25 0 0,44-16-4 0 0,1 2 1 0 0,0 2-1 0 0,1 2 0 0 0,0 3 1 0 0,1 2-22 0 0,-43 5 1 0 0,88-13 20 0 0,0 3 1 0 0,56 3-22 0 0,-100 8-19 0 0,-32-1-1 0 0,1 2 0 0 0,0 0 0 0 0,-1 1 0 0 0,1 1 0 0 0,-1 1 0 0 0,0 1 0 0 0,0 1 0 0 0,2 2 20 0 0,-22-7 0 0 0,-1 0 0 0 0,1 0 1 0 0,0 0-1 0 0,-1 0 0 0 0,1 0 1 0 0,0 0-1 0 0,-1 0 0 0 0,1 0 0 0 0,-1 1 1 0 0,1-1-1 0 0,0 0 0 0 0,-1 0 0 0 0,1 1 1 0 0,-1-1-1 0 0,1 1 0 0 0,-1-1 1 0 0,1 0-1 0 0,-1 1 0 0 0,1-1 0 0 0,-1 1 1 0 0,1-1-1 0 0,-1 1 0 0 0,0-1 1 0 0,1 1-1 0 0,-1 0 0 0 0,0-1 0 0 0,1 1 1 0 0,-1-1-1 0 0,0 1 0 0 0,0 0 0 0 0,0-1 1 0 0,1 1-1 0 0,-1 0 0 0 0,0-1 1 0 0,0 1-1 0 0,0 0 0 0 0,0-1 0 0 0,0 1 1 0 0,0 0-1 0 0,0-1 0 0 0,0 1 1 0 0,-1 0-1 0 0,1-1 0 0 0,0 1 0 0 0,0-1 1 0 0,-1 1-1 0 0,1 0 0 0 0,0-1 0 0 0,0 1 1 0 0,-1-1-1 0 0,1 1 0 0 0,-1-1 1 0 0,1 1-1 0 0,-1-1 0 0 0,1 1 0 0 0,0-1 1 0 0,-1 1-1 0 0,0-1 0 0 0,1 0 0 0 0,-1 1 1 0 0,1-1-1 0 0,-1 0 0 0 0,0 1 0 0 0,-43 23 293 0 0,38-22-323 0 0,-337 153 443 0 0,237-75-673 0 0,56-10-3735 0 0,44-46-400 0 0,6-8-2798 0 0,0-11 2724 0 0</inkml:trace>
  <inkml:trace contextRef="#ctx0" brushRef="#br0" timeOffset="6573.4">4085 1024 128 0 0,'0'0'780'0'0,"0"0"-273"0"0,0 0 146 0 0,0 0 508 0 0,0 0 431 0 0,0 0 144 0 0,0 0-219 0 0,0 0-374 0 0,0 0-265 0 0,0 0-151 0 0,0 0-35 0 0,0 0 21 0 0,0 0-31 0 0,26-19-36 0 0,79-61-57 0 0,14-42 972 0 0,-100 102-1474 0 0,-2 0 1 0 0,0-2 0 0 0,-2 0 0 0 0,0-1 0 0 0,-2 0-1 0 0,9-19-87 0 0,-21 41-16 0 0,-1 0-1 0 0,1-1 0 0 0,0 1 0 0 0,0 0 1 0 0,0-1-1 0 0,-1 1 0 0 0,1-1 0 0 0,-1 1 1 0 0,1-1-1 0 0,-1 1 0 0 0,0-1 0 0 0,0 1 0 0 0,0-1 1 0 0,1 0-1 0 0,-1 1 0 0 0,0-1 0 0 0,-1 1 1 0 0,1-1-1 0 0,0 1 0 0 0,0-1 0 0 0,-1 1 1 0 0,1-1-1 0 0,-1 1 0 0 0,1-1 0 0 0,-1 1 0 0 0,0-1 1 0 0,0 1-1 0 0,1 0 0 0 0,-1-1 0 0 0,0 1 1 0 0,0 0-1 0 0,0 0 0 0 0,-1-1 17 0 0,-65 19-2527 0 0,55-10 2535 0 0,1-1-1 0 0,0 2 1 0 0,1 0-1 0 0,0 0 1 0 0,0 0-1 0 0,1 2 1 0 0,0-1-1 0 0,1 1 1 0 0,-1 0-1 0 0,2 1 1 0 0,0-1-1 0 0,-1 4-7 0 0,4-8 38 0 0,0 0 0 0 0,1 1-1 0 0,0-1 1 0 0,0 1 0 0 0,1-1-1 0 0,0 1 1 0 0,0 0 0 0 0,0 0-1 0 0,1 0 1 0 0,0 0-1 0 0,1 0 1 0 0,-1 0 0 0 0,1 0-1 0 0,0 0 1 0 0,1 0 0 0 0,0 0-1 0 0,0 0 1 0 0,1 0 0 0 0,0 0-1 0 0,0-1 1 0 0,0 1-1 0 0,1-1 1 0 0,0 1 0 0 0,0-1-1 0 0,1 0 1 0 0,-1 0 0 0 0,1 0-1 0 0,1 0 1 0 0,-1-1 0 0 0,1 0-1 0 0,0 0 1 0 0,2 2-38 0 0,2-1 125 0 0,1 0-1 0 0,-1 0 1 0 0,1-1 0 0 0,0 0 0 0 0,0 0 0 0 0,1-2-1 0 0,-1 1 1 0 0,1-1 0 0 0,0-1 0 0 0,0 0 0 0 0,0 0-1 0 0,0-1 1 0 0,0 0 0 0 0,0-1 0 0 0,1-1 0 0 0,-1 1 0 0 0,11-4-125 0 0,-6 0 139 0 0,0 0 0 0 0,-1-2 0 0 0,1 0 0 0 0,-1-1 1 0 0,0 0-1 0 0,-1-1 0 0 0,0-1 0 0 0,0-1 1 0 0,-1 1-1 0 0,11-11-139 0 0,-13 11 21 0 0,-1 0 0 0 0,1 0 0 0 0,-2-1-1 0 0,1 0 1 0 0,-2-1 0 0 0,1 0 0 0 0,-1 0 0 0 0,-1-1 0 0 0,0 0 0 0 0,-1 0 0 0 0,0-1 0 0 0,-1 0-1 0 0,0 0 1 0 0,-1 0 0 0 0,0 0 0 0 0,-1-1 0 0 0,-1 1 0 0 0,0-6-21 0 0,-2 17-45 0 0,0 1 1 0 0,0-1 0 0 0,0 1-1 0 0,-1-1 1 0 0,1 1-1 0 0,0-1 1 0 0,-1 1-1 0 0,0-1 1 0 0,1 1-1 0 0,-1 0 1 0 0,0-1-1 0 0,0 1 1 0 0,1 0-1 0 0,-1 0 1 0 0,0-1 0 0 0,0 1-1 0 0,-1 0 1 0 0,1 0-1 0 0,0 0 1 0 0,0 0-1 0 0,0 0 1 0 0,-1 1-1 0 0,1-1 1 0 0,0 0-1 0 0,-1 0 1 0 0,1 1-1 0 0,-1-1 1 0 0,1 1 0 0 0,0 0-1 0 0,-1-1 1 0 0,1 1-1 0 0,-1 0 1 0 0,1 0-1 0 0,-1 0 1 0 0,0 0-1 0 0,1 0 1 0 0,-1 0-1 0 0,1 0 1 0 0,-1 0-1 0 0,1 1 1 0 0,-1-1 0 0 0,1 1-1 0 0,0-1 1 0 0,-1 1-1 0 0,1-1 1 0 0,-1 1-1 0 0,1 0 1 0 0,0 0-1 0 0,0 0 1 0 0,-1-1-1 0 0,1 1 1 0 0,0 0-1 0 0,0 1 45 0 0,-7 5-48 0 0,0 1 0 0 0,0 0-1 0 0,1 1 1 0 0,1 0-1 0 0,-1 0 1 0 0,2 0-1 0 0,-1 1 1 0 0,1 0-1 0 0,1 0 1 0 0,-1 0-1 0 0,2 0 1 0 0,-1 1 0 0 0,2-1-1 0 0,-1 1 1 0 0,1 0-1 0 0,1 0 1 0 0,0 0-1 0 0,1 0 1 0 0,0 0-1 0 0,0 0 1 0 0,3 10 48 0 0,0-16 67 0 0,0 0 1 0 0,1 0 0 0 0,-1 0-1 0 0,1-1 1 0 0,1 1-1 0 0,-1-1 1 0 0,0 0 0 0 0,1 0-1 0 0,0-1 1 0 0,0 1-1 0 0,0-1 1 0 0,0 0-1 0 0,1 0 1 0 0,-1-1 0 0 0,1 1-1 0 0,0-1 1 0 0,0-1-1 0 0,-1 1 1 0 0,1-1 0 0 0,0 0-1 0 0,0 0 1 0 0,0-1-1 0 0,1 1 1 0 0,-1-2-1 0 0,0 1 1 0 0,0 0 0 0 0,0-1-1 0 0,0 0 1 0 0,1-1-68 0 0,3 2 150 0 0,6-4-11 0 0,0 0 1 0 0,0-1 0 0 0,0-1 0 0 0,0 0 0 0 0,-1-1 0 0 0,0-1 0 0 0,-1 0-1 0 0,0-1 1 0 0,0-1 0 0 0,-1 0 0 0 0,0 0 0 0 0,0-2 0 0 0,-2 1 0 0 0,1-2-1 0 0,9-13-139 0 0,-5 7 34 0 0,0-1-1 0 0,-1-1 0 0 0,-1 0 1 0 0,-1-1-1 0 0,0-1 0 0 0,-2 0 1 0 0,6-20-34 0 0,-11 13 33 0 0,-6 29-46 0 0,-12 2-527 0 0,-25 61-322 0 0,30-47 887 0 0,1 0-1 0 0,0 0 1 0 0,1 1-1 0 0,1 0 1 0 0,0-1 0 0 0,1 1-1 0 0,1 1 1 0 0,1-1-1 0 0,0 0 1 0 0,1 0-1 0 0,1 1 1 0 0,1 10-25 0 0,2-16-15 0 0,-1 0 1 0 0,1-1-1 0 0,0 0 1 0 0,1 0-1 0 0,1 0 0 0 0,-1 0 1 0 0,2-1-1 0 0,-1 0 1 0 0,1 0-1 0 0,0-1 0 0 0,1 0 1 0 0,0 0-1 0 0,0-1 1 0 0,1 0-1 0 0,0 0 0 0 0,0-1 1 0 0,3 2 14 0 0,76 25-671 0 0,-57-30-1968 0 0,-1-2-3609 0 0,-19-1-2262 0 0</inkml:trace>
  <inkml:trace contextRef="#ctx0" brushRef="#br0" timeOffset="8073.593">2117 1447 0 0 0,'0'0'236'0'0,"0"0"860"0"0,0 0 398 0 0,0 0 89 0 0,0 0-133 0 0,0 0-285 0 0,0 0-251 0 0,0 0-182 0 0,0 0-76 0 0,15 7 8806 0 0,-15-39-7626 0 0,-29 50-1454 0 0,30-18-419 0 0,-1 0-1 0 0,1 0 1 0 0,-1 1 0 0 0,1-1 0 0 0,-1 0-1 0 0,1 0 1 0 0,-1 1 0 0 0,1-1-1 0 0,-1 0 1 0 0,0 1 0 0 0,1-1 0 0 0,-1 1-1 0 0,1-1 1 0 0,-1 0 0 0 0,0 1 0 0 0,1-1-1 0 0,-1 1 1 0 0,0-1 0 0 0,0 1 0 0 0,1-1-1 0 0,-1 1 1 0 0,0-1 0 0 0,0 1 0 0 0,0-1-1 0 0,0 1 1 0 0,1-1 0 0 0,-1 1 0 0 0,0 0-1 0 0,0-1 1 0 0,0 1 0 0 0,0-1-1 0 0,0 1 1 0 0,0-1 0 0 0,-1 1 0 0 0,1-1-1 0 0,0 1 1 0 0,0-1 0 0 0,0 1 0 0 0,0 0-1 0 0,-1-1 1 0 0,1 1 0 0 0,0-1 0 0 0,0 0-1 0 0,-1 1 1 0 0,1-1 0 0 0,0 1 0 0 0,-1-1-1 0 0,1 1 1 0 0,-1-1 0 0 0,1 0 0 0 0,0 1-1 0 0,-1-1 1 0 0,1 0 0 0 0,-1 1-1 0 0,1-1 1 0 0,-1 0 0 0 0,1 0 0 0 0,-1 0-1 0 0,1 1 1 0 0,-1-1 0 0 0,0 0 0 0 0,1 0-1 0 0,-1 0 1 0 0,1 0 0 0 0,-1 0 0 0 0,0 0 37 0 0,22 1-6050 0 0,-15-1 825 0 0,-2 0-2047 0 0</inkml:trace>
  <inkml:trace contextRef="#ctx0" brushRef="#br0" timeOffset="11554.664">2112 2331 0 0 0,'13'-54'0'0'0,"-11"46"932"0"0,1-14 7069 0 0,-3 21-7540 0 0,0 1-10 0 0,0 0 6 0 0,0 0-13 0 0,0 0-20 0 0,-16 9 786 0 0,11-5-1083 0 0,1 0-1 0 0,0 1 1 0 0,0-1-1 0 0,0 1 1 0 0,0 0-1 0 0,1 0 1 0 0,0 0-1 0 0,0 0 1 0 0,1 1-1 0 0,-1 0 1 0 0,1-1-1 0 0,0 1 1 0 0,0 0-1 0 0,1 0 1 0 0,0 0-1 0 0,0 1-126 0 0,39-3 2382 0 0,-36-5-2284 0 0,1 1-1 0 0,0 0 0 0 0,0-1 1 0 0,-1 0-1 0 0,1 0 0 0 0,0 0 1 0 0,-1 0-1 0 0,1 0 0 0 0,-1 0 1 0 0,1-1-1 0 0,-1 1 1 0 0,1-1-1 0 0,-1 1 0 0 0,0-1 1 0 0,0 0-1 0 0,0 0 0 0 0,0 0 1 0 0,0 0-1 0 0,-1-1 0 0 0,1 1 1 0 0,-1 0-1 0 0,1-1 0 0 0,-1 1 1 0 0,0-1-1 0 0,0 1 0 0 0,0-1 1 0 0,0 0-1 0 0,0 0 1 0 0,0 1-1 0 0,-1-1 0 0 0,0-1-97 0 0,0 4 6 0 0,0-1 0 0 0,0 0 0 0 0,0 0 0 0 0,0 1 0 0 0,0-1 0 0 0,0 0 0 0 0,0 0 0 0 0,-1 1 0 0 0,1-1 0 0 0,0 0 0 0 0,-1 1 0 0 0,1-1 0 0 0,0 0 0 0 0,-1 1 0 0 0,1-1 0 0 0,-1 1 0 0 0,1-1 0 0 0,-1 0 0 0 0,1 1 0 0 0,-1-1 0 0 0,0 1 0 0 0,1-1 0 0 0,-1 1 0 0 0,1 0 0 0 0,-1-1 0 0 0,0 1 0 0 0,0 0 0 0 0,1-1 0 0 0,-1 1 0 0 0,0 0 0 0 0,1 0-1 0 0,-1 0 1 0 0,0 0 0 0 0,0-1 0 0 0,1 1 0 0 0,-1 0 0 0 0,0 0 0 0 0,0 1 0 0 0,0-1 0 0 0,1 0 0 0 0,-1 0 0 0 0,0 0 0 0 0,1 0 0 0 0,-1 1 0 0 0,0-1 0 0 0,0 0 0 0 0,1 1 0 0 0,-1-1 0 0 0,0 0 0 0 0,1 1 0 0 0,-1-1 0 0 0,1 1 0 0 0,-1-1 0 0 0,0 1-6 0 0,-39 22 243 0 0,6 14-169 0 0,34-37-55 0 0,21 2-145 0 0,21-4 560 0 0,-17-12-6554 0 0,-24 14-35 0 0,0 0-2341 0 0</inkml:trace>
  <inkml:trace contextRef="#ctx0" brushRef="#br0" timeOffset="12641.251">2541 1908 0 0 0,'-9'0'0'0'0,"7"0"0"0"0</inkml:trace>
  <inkml:trace contextRef="#ctx0" brushRef="#br0" timeOffset="14075.687">2528 1959 0 0 0,'0'0'898'0'0,"0"0"75"0"0,0 0 42 0 0,0 0-1 0 0,1-2-5 0 0,0 1-762 0 0,0 0 1 0 0,-1 1-1 0 0,1-1 0 0 0,-1 0 1 0 0,1 0-1 0 0,-1 0 0 0 0,0 1 0 0 0,1-1 1 0 0,-1 0-1 0 0,0 0 0 0 0,0 0 1 0 0,0 0-1 0 0,1 1 0 0 0,-1-1 1 0 0,0 0-1 0 0,0 0 0 0 0,0 0 1 0 0,0 0-1 0 0,0 0 0 0 0,-1 0 0 0 0,1 0 1 0 0,0 1-1 0 0,0-1 0 0 0,-1 0 1 0 0,1 0-1 0 0,0 0 0 0 0,-1 0 1 0 0,1 1-1 0 0,-1-1 0 0 0,1 0 0 0 0,-1 1 1 0 0,1-1-1 0 0,-1 0 0 0 0,1 1 1 0 0,-1-1-1 0 0,0 0 0 0 0,1 1 1 0 0,-1-1-1 0 0,0 1 0 0 0,0-1 1 0 0,1 1-1 0 0,-2-1-247 0 0,-10-1-15 0 0,-54 13 1710 0 0,57-8-1625 0 0,0 1 1 0 0,1 1 0 0 0,-1 0 0 0 0,1 0-1 0 0,0 0 1 0 0,0 1 0 0 0,1 0 0 0 0,0 1-1 0 0,0 0 1 0 0,0 0 0 0 0,1 0 0 0 0,0 1 0 0 0,0 0-1 0 0,1 0 1 0 0,0 0 0 0 0,0 1 0 0 0,-1 5-71 0 0,4-9 70 0 0,0 0 0 0 0,1-1 0 0 0,0 1 0 0 0,0 0 0 0 0,0 0 0 0 0,0 0 0 0 0,1 0 0 0 0,0 0 0 0 0,0 0 0 0 0,0 0 0 0 0,0 0 0 0 0,1 0 0 0 0,0 0 0 0 0,0-1 1 0 0,0 1-1 0 0,1 0 0 0 0,0 0 0 0 0,0-1 0 0 0,0 1 0 0 0,0-1 0 0 0,1 0 0 0 0,-1 1 0 0 0,1-1 0 0 0,0-1 0 0 0,1 1 0 0 0,0 1-70 0 0,2 0 141 0 0,1 0-1 0 0,0 0 0 0 0,0-1 1 0 0,0 0-1 0 0,0 0 1 0 0,1-1-1 0 0,-1 0 0 0 0,1 0 1 0 0,0 0-1 0 0,0-1 1 0 0,4 0-141 0 0,0 0 91 0 0,-1 0 1 0 0,0-1 0 0 0,0 0-1 0 0,1-1 1 0 0,-1 0 0 0 0,1-1-1 0 0,-1 0 1 0 0,0-1 0 0 0,0 0-1 0 0,0 0 1 0 0,0-2 0 0 0,3 0-92 0 0,-1-12-1749 0 0,-10 10-1884 0 0,-1 1-3755 0 0,-1 2-2487 0 0</inkml:trace>
  <inkml:trace contextRef="#ctx0" brushRef="#br0" timeOffset="15119.685">2493 1072 0 0 0,'0'0'380'0'0,"0"0"860"0"0,0 0 227 0 0,0 0-173 0 0,0 0-291 0 0,0 0-282 0 0,0 0-186 0 0,0 0-56 0 0,0 0 56 0 0,-4 10 73 0 0,-39 127 2902 0 0,28-72-2695 0 0,4-16-754 0 0,-1 0 0 0 0,-2-2 0 0 0,-3 0 0 0 0,-1 0 0 0 0,-20 32-61 0 0,13-50-2016 0 0,25-29 1163 0 0,0 0-272 0 0,15-17-4009 0 0,-7 9 3638 0 0,1-6-389 0 0,0 6 1502 0 0</inkml:trace>
  <inkml:trace contextRef="#ctx0" brushRef="#br0" timeOffset="15481.629">2489 1053 0 0 0,'0'0'435'0'0,"0"0"530"0"0,0 0 446 0 0,0 0 234 0 0,0 0-24 0 0,0 0-151 0 0,0 0-178 0 0,0 0-146 0 0,0 0-74 0 0,0 0-57 0 0,9 5-64 0 0,76 39 2483 0 0,-74-37-3292 0 0,0 1 1 0 0,-1 0-1 0 0,0 0 1 0 0,-1 1-1 0 0,0 1 1 0 0,0 0-1 0 0,-1 0 1 0 0,0 0-1 0 0,-1 1 1 0 0,0 0-1 0 0,-1 1 1 0 0,0-1-1 0 0,-1 1 1 0 0,0 0-1 0 0,-1 1 1 0 0,0-1-1 0 0,-1 1 1 0 0,0 0-1 0 0,0 13-142 0 0,25 66 128 0 0,-26-88-125 0 0,1 5-26 0 0,0 0 1 0 0,1 0 0 0 0,0 0 0 0 0,0-1-1 0 0,1 1 1 0 0,1-1 0 0 0,-1 0-1 0 0,1-1 1 0 0,0 1 0 0 0,1-1-1 0 0,2 2 23 0 0,19-4-2080 0 0,-19-6-2135 0 0,-4-2-4410 0 0,-4 3 4496 0 0</inkml:trace>
  <inkml:trace contextRef="#ctx0" brushRef="#br0" timeOffset="15781.864">2440 1352 0 0 0,'0'0'436'0'0,"0"0"298"0"0,0 0 367 0 0,0 0 434 0 0,0 0 330 0 0,0 0 32 0 0,0 0-246 0 0,0 0-306 0 0,0 0-241 0 0,0 0-185 0 0,0 0-134 0 0,0 0-62 0 0,20 3-66 0 0,68 12-66 0 0,20-20 703 0 0,-85-1-1158 0 0,130-28-569 0 0,-88 20-5491 0 0,-51 10-827 0 0</inkml:trace>
</inkml:ink>
</file>

<file path=ppt/ink/ink5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09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499 63 7314 0 0,'0'0'1205'0'0,"0"0"-379"0"0,0 0-401 0 0,0 0-51 0 0,0 0 175 0 0,0 0 320 0 0,0 0 298 0 0,0 0 83 0 0,0 0-166 0 0,0 0-296 0 0,0 0-324 0 0,1-7-261 0 0,3-17-121 0 0,-5 38 92 0 0,-70 375 1079 0 0,49-221-2462 0 0,3 120 1209 0 0,19-285-33 0 0,-4 42-3837 0 0,4-45 2008 0 0,7-4-2080 0 0,4-10 2202 0 0,-8 9 805 0 0,26-34-3197 0 0,-19 24 3828 0 0</inkml:trace>
  <inkml:trace contextRef="#ctx0" brushRef="#br0" timeOffset="3989.223">996 0 3697 0 0,'0'0'1337'0'0,"0"0"-668"0"0,0 0-407 0 0,0 0 34 0 0,0 0 250 0 0,0 0 177 0 0,0 0 33 0 0,0 0-136 0 0,0 0-169 0 0,0 0-97 0 0,0 0-60 0 0,-5 24-34 0 0,-33 163 445 0 0,-8 157 608 0 0,12-104-636 0 0,12-137 307 0 0,23-120 3382 0 0,-2-21-3036 0 0,0-17-1238 0 0,2 41-70 0 0,-1 0-1 0 0,0 0 1 0 0,-1 0 0 0 0,-1 0-1 0 0,0 0 1 0 0,-1 0-1 0 0,0 0 1 0 0,-1 1 0 0 0,-1-1-1 0 0,0 1 1 0 0,-1 0-1 0 0,0 1 1 0 0,-1-1 0 0 0,0 1-1 0 0,-1 0 1 0 0,0 1 0 0 0,-1 0-1 0 0,-1 0 1 0 0,0 1-1 0 0,0 0 1 0 0,0 1 0 0 0,-2 0-1 0 0,1 1 1 0 0,-1 0-1 0 0,-1 0-21 0 0,-12-3-149 0 0,-1 1 0 0 0,0 1 0 0 0,0 1 0 0 0,0 1 0 0 0,-1 2 0 0 0,0 0 1 0 0,0 2-1 0 0,-1 1 0 0 0,1 1 0 0 0,0 2 0 0 0,-1 0 0 0 0,1 2 0 0 0,0 1 0 0 0,0 1 0 0 0,1 1 0 0 0,-1 2 0 0 0,1 0 0 0 0,1 2 0 0 0,0 1 0 0 0,0 1 0 0 0,1 1 0 0 0,0 1 0 0 0,2 1 0 0 0,-2 1 149 0 0,22-15-124 0 0,-1 1 1 0 0,1-1-1 0 0,0 0 1 0 0,0 1 0 0 0,-1-1-1 0 0,1 1 1 0 0,0 0-1 0 0,0-1 1 0 0,1 1-1 0 0,-1 0 1 0 0,0 0-1 0 0,0 1 1 0 0,1-1-1 0 0,0 0 1 0 0,-1 0-1 0 0,1 1 1 0 0,0-1-1 0 0,0 1 1 0 0,0-1-1 0 0,0 1 1 0 0,1-1-1 0 0,-1 1 1 0 0,1 0-1 0 0,-1-1 1 0 0,1 1-1 0 0,0 0 1 0 0,0-1-1 0 0,0 1 1 0 0,1 0 0 0 0,-1-1-1 0 0,1 1 1 0 0,-1 0-1 0 0,1-1 1 0 0,0 1-1 0 0,0-1 1 0 0,0 1-1 0 0,0-1 1 0 0,0 0-1 0 0,2 3 124 0 0,75 17-8435 0 0,-58-22 4989 0 0</inkml:trace>
  <inkml:trace contextRef="#ctx0" brushRef="#br0" timeOffset="4912.494">1051 733 0 0 0,'0'0'1415'0'0,"0"0"112"0"0,0 0-151 0 0,0 0-141 0 0,0 0-125 0 0,0 0-65 0 0,0 0 6 0 0,0 0 25 0 0,31 1-3 0 0,98-1-74 0 0,-71-13 302 0 0,-49 7-974 0 0,-2 3-208 0 0,1-1 1 0 0,-1 0-1 0 0,1 0 0 0 0,-1 0 0 0 0,0-1 1 0 0,-1 0-1 0 0,1 0 0 0 0,-1-1 1 0 0,0 1-1 0 0,0-1 0 0 0,-1-1 1 0 0,0 1-1 0 0,0-1 0 0 0,0 0 1 0 0,-1 0-1 0 0,0-1 0 0 0,0 1 0 0 0,-1-1 1 0 0,0 1-1 0 0,0-1 0 0 0,-1 0 1 0 0,0-1-1 0 0,-1 1 0 0 0,0 0 1 0 0,0 0-1 0 0,0-1-119 0 0,-4 5-94 0 0,-1 1 0 0 0,1-1-1 0 0,-1 1 1 0 0,0 0 0 0 0,0 0 0 0 0,0 0 0 0 0,0 0-1 0 0,0 1 1 0 0,-1-1 0 0 0,1 1 0 0 0,-1 0 0 0 0,1 1-1 0 0,-1-1 1 0 0,0 1 0 0 0,0 0 0 0 0,0 0 0 0 0,0 0-1 0 0,0 1 1 0 0,0 0 0 0 0,0 0 0 0 0,0 0 0 0 0,1 0-1 0 0,-1 1 1 0 0,0 0 0 0 0,0 0 0 0 0,0 0 0 0 0,-1 1 94 0 0,-7 2-177 0 0,0 0 1 0 0,0 1-1 0 0,1 0 1 0 0,0 1-1 0 0,0 1 1 0 0,0 0-1 0 0,0 0 1 0 0,1 1 0 0 0,1 1-1 0 0,-1-1 1 0 0,1 2-1 0 0,1 0 1 0 0,0 0-1 0 0,0 0 1 0 0,1 1-1 0 0,-1 2 177 0 0,4-7-15 0 0,1 0-1 0 0,-1 0 0 0 0,1 1 0 0 0,0 0 1 0 0,1 0-1 0 0,0 0 0 0 0,0 0 0 0 0,0 0 0 0 0,1 1 1 0 0,0-1-1 0 0,0 1 0 0 0,1 0 0 0 0,0-1 1 0 0,0 1-1 0 0,1 0 0 0 0,0-1 0 0 0,1 9 16 0 0,2-12 91 0 0,0 1 0 0 0,1 0 0 0 0,-1-1 0 0 0,1 0-1 0 0,0 0 1 0 0,0 0 0 0 0,0 0 0 0 0,0-1 0 0 0,1 0-1 0 0,-1 0 1 0 0,1 0 0 0 0,0 0 0 0 0,0-1 0 0 0,0 1-1 0 0,0-1 1 0 0,1-1 0 0 0,-1 1 0 0 0,0-1-1 0 0,1 0 1 0 0,-1 0 0 0 0,1 0 0 0 0,-1-1 0 0 0,1 0-1 0 0,1 0-90 0 0,18 3 297 0 0,0-2 0 0 0,0 0-1 0 0,0-1 1 0 0,0-2 0 0 0,0-1-1 0 0,-1 0 1 0 0,1-2 0 0 0,-1-1-1 0 0,0-1 1 0 0,0-1 0 0 0,-1-1-1 0 0,0-1 1 0 0,-1-1 0 0 0,0-1-1 0 0,0-1 1 0 0,-1-1 0 0 0,-1 0-1 0 0,-1-2 1 0 0,0 0 0 0 0,3-5-297 0 0,-12 12 47 0 0,0 0 1 0 0,-1 0-1 0 0,0-1 1 0 0,0 0-1 0 0,-1-1 1 0 0,0 0-1 0 0,-1 0 1 0 0,-1 0-1 0 0,1-1 1 0 0,-2 0-1 0 0,0-1 1 0 0,0 1-1 0 0,-1-1 1 0 0,-1 0-1 0 0,0 0 1 0 0,1-8-48 0 0,-6 18-51 0 0,0-1-1 0 0,0 1 1 0 0,0-1 0 0 0,0 1-1 0 0,0 0 1 0 0,-1 0 0 0 0,1 0 0 0 0,-1 0-1 0 0,0 0 1 0 0,0 1 0 0 0,0-1 0 0 0,0 1-1 0 0,0 0 1 0 0,-1 0 0 0 0,1 0-1 0 0,-1 0 1 0 0,1 1 0 0 0,-1-1 0 0 0,0 1-1 0 0,0 0 1 0 0,1 0 0 0 0,-1 0-1 0 0,0 1 1 0 0,0-1 0 0 0,0 1 0 0 0,0 0-1 0 0,0 0 1 0 0,0 0 0 0 0,0 1-1 0 0,0-1 1 0 0,0 1 0 0 0,1 0 0 0 0,-2 0 51 0 0,1 0-49 0 0,-1 0 0 0 0,1-1 0 0 0,0 1 0 0 0,0 1 0 0 0,0-1 0 0 0,1 0 0 0 0,-1 1 0 0 0,0 0 0 0 0,0 0 0 0 0,1 0 0 0 0,-1 0 0 0 0,1 1 0 0 0,0 0 0 0 0,0-1 0 0 0,0 1 0 0 0,0 0 0 0 0,0 0 0 0 0,1 1 0 0 0,-1-1 0 0 0,1 0 0 0 0,0 1 0 0 0,0 0 0 0 0,0-1 0 0 0,0 1 0 0 0,1 0 0 0 0,-1 0 0 0 0,1 0 0 0 0,0 0 0 0 0,0 0 0 0 0,1 0 49 0 0,2-2-3 0 0,0 0 1 0 0,1 0-1 0 0,-1 0 1 0 0,1 0-1 0 0,-1-1 1 0 0,1 1-1 0 0,-1-1 1 0 0,1 0-1 0 0,0 0 1 0 0,0 0-1 0 0,0 0 1 0 0,0 0-1 0 0,0 0 1 0 0,0-1-1 0 0,0 0 1 0 0,0 1-1 0 0,0-1 1 0 0,3 0 2 0 0,-6 0 1 0 0,258 3 662 0 0,-254-4-630 0 0,-1 0 0 0 0,1 1 0 0 0,0 0 0 0 0,-1 0 0 0 0,1 0-1 0 0,0 0 1 0 0,-1 0 0 0 0,1 1 0 0 0,0 0 0 0 0,-1-1 0 0 0,1 1 0 0 0,-1 1 0 0 0,1-1 0 0 0,-1 0 0 0 0,0 1 0 0 0,0 0 0 0 0,1 0 0 0 0,-1 0 0 0 0,0 0 0 0 0,0 0 0 0 0,-1 1 0 0 0,1-1 0 0 0,-1 1 0 0 0,1-1 0 0 0,-1 1 0 0 0,0 0 0 0 0,0 0 0 0 0,0 0 0 0 0,0 1 0 0 0,0-1-1 0 0,-1 0 1 0 0,1 1 0 0 0,-1-1 0 0 0,0 1 0 0 0,0 2-33 0 0,0 7 80 0 0,-2-1 0 0 0,0 1 0 0 0,0-1 0 0 0,-1 1 0 0 0,-1-1-1 0 0,0 1 1 0 0,0-1 0 0 0,-1 0 0 0 0,-1 0 0 0 0,0-1 0 0 0,-3 4-80 0 0,-9 26-15 0 0,10 36-1692 0 0,27-72-5619 0 0,-15-6 2488 0 0,-1 1-640 0 0</inkml:trace>
  <inkml:trace contextRef="#ctx0" brushRef="#br0" timeOffset="5297.218">2218 733 0 0 0,'0'0'938'0'0,"0"0"160"0"0,0 0-25 0 0,0 0 291 0 0,0 0 327 0 0,0 0 191 0 0,0 0-23 0 0,0 0-202 0 0,0 0-192 0 0,0 0-148 0 0,0 0-102 0 0,0 0-50 0 0,0 0-99 0 0,29 4-156 0 0,91 9-158 0 0,-117-12-706 0 0,0 0-1 0 0,0 0 1 0 0,0-1-1 0 0,0 0 1 0 0,0 1-1 0 0,0-1 1 0 0,0 0-1 0 0,-1 0 1 0 0,1-1-1 0 0,0 1 0 0 0,0-1 1 0 0,0 1-1 0 0,0-1 1 0 0,0 0-1 0 0,-1 0 1 0 0,1 0-1 0 0,0 0 1 0 0,-1-1-1 0 0,1 1 1 0 0,-1-1-1 0 0,1 1 1 0 0,-1-1-1 0 0,0 0 1 0 0,1 0-1 0 0,-1 0 1 0 0,0-1-46 0 0,8-8 187 0 0,1 3-148 0 0,0 0 1 0 0,-1 0 0 0 0,-1-1-1 0 0,0 0 1 0 0,0-1 0 0 0,0 0 0 0 0,-2 0-1 0 0,1-1 1 0 0,-1 0 0 0 0,-1-1-1 0 0,0 1 1 0 0,0-1 0 0 0,-1 0-1 0 0,-1-1 1 0 0,0 1 0 0 0,0-3-40 0 0,-4 12-39 0 0,0 0 1 0 0,0 0 0 0 0,0 0 0 0 0,-1 0 0 0 0,1 0-1 0 0,-1 0 1 0 0,0 0 0 0 0,0 0 0 0 0,0 1 0 0 0,0-1-1 0 0,0 0 1 0 0,-1 0 0 0 0,1 1 0 0 0,-1-1 0 0 0,1 1-1 0 0,-1-1 1 0 0,0 1 0 0 0,0 0 0 0 0,0 0 0 0 0,-1 0 0 0 0,1 0-1 0 0,0 0 1 0 0,-1 0 0 0 0,1 1 0 0 0,-1-1 0 0 0,0 1-1 0 0,1 0 1 0 0,-1 0 0 0 0,0 0 0 0 0,0 0 0 0 0,0 0-1 0 0,0 0 1 0 0,0 1 0 0 0,0-1 0 0 0,0 1 0 0 0,0 0-1 0 0,-2 0 39 0 0,-6-1-101 0 0,0 1-1 0 0,0 0 0 0 0,0 1 0 0 0,-1 0 0 0 0,1 1 0 0 0,0 0 0 0 0,0 1 1 0 0,1 0-1 0 0,-9 4 102 0 0,3 0-7 0 0,0 2 1 0 0,1 0 0 0 0,1 1-1 0 0,0 0 1 0 0,0 1-1 0 0,1 0 1 0 0,0 2 0 0 0,1-1-1 0 0,0 1 1 0 0,1 1-1 0 0,1 0 1 0 0,0 1 0 0 0,1 0-1 0 0,0 0 1 0 0,1 1-1 0 0,1 0 1 0 0,1 0 0 0 0,0 1-1 0 0,1-1 1 0 0,-2 15 6 0 0,7-23 40 0 0,-1 1 1 0 0,1-1-1 0 0,1 1 1 0 0,0-1-1 0 0,0 0 1 0 0,0 1-1 0 0,1-1 1 0 0,1 0-1 0 0,-1 0 1 0 0,1 0-1 0 0,1 0 1 0 0,-1-1-1 0 0,1 1 1 0 0,0-1-1 0 0,1 0 1 0 0,0 0 0 0 0,0-1-1 0 0,1 1 1 0 0,-1-1-1 0 0,1 0 1 0 0,1-1-1 0 0,-1 1 1 0 0,1-1-1 0 0,0-1 1 0 0,0 1-41 0 0,12 7 122 0 0,0-1 1 0 0,0-1 0 0 0,1-1 0 0 0,0 0-1 0 0,1-2 1 0 0,0 0 0 0 0,0-2 0 0 0,0 0 0 0 0,5-1-123 0 0,3 1-10 0 0,0-2 0 0 0,0-2 0 0 0,0 0 0 0 0,0-2 0 0 0,1-1 0 0 0,-1-2 0 0 0,19-4 10 0 0,53-28-8388 0 0,-81 27-2775 0 0</inkml:trace>
</inkml:ink>
</file>

<file path=ppt/ink/ink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5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20.8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98 332 4817 0 0,'0'0'2547'0'0,"0"0"-1136"0"0,0 0-656 0 0,0 0-214 0 0,0 0 29 0 0,0 0 179 0 0,0 0 128 0 0,0 0 44 0 0,0 0-38 0 0,0 0-109 0 0,0 0-138 0 0,6 14-151 0 0,84 208 1057 0 0,14 13-515 0 0,-77-216 844 0 0,-16-41-903 0 0,121-301-428 0 0,-122 298-956 0 0,-1 1-1 0 0,0-1 1 0 0,-2-1 0 0 0,-1 0 0 0 0,-2 0-1 0 0,0 0 1 0 0,-1-6 416 0 0,-10 21-4623 0 0,-3 10-1299 0 0,6 1 2990 0 0,-3 0-2591 0 0</inkml:trace>
  <inkml:trace contextRef="#ctx0" brushRef="#br0" timeOffset="319.371">1 78 4081 0 0,'0'0'1379'0'0,"0"0"-267"0"0,0 0 10 0 0,0 0 199 0 0,0 0 228 0 0,0 0 42 0 0,0 0-187 0 0,0 0-225 0 0,0 0-234 0 0,0 0-187 0 0,0 0-123 0 0,0 0-89 0 0,37-4-44 0 0,119-17-59 0 0,-1-5 222 0 0,-91 19-931 0 0,35-2-1299 0 0,-34 6-7130 0 0,-54 3-11 0 0</inkml:trace>
  <inkml:trace contextRef="#ctx0" brushRef="#br0" timeOffset="851.637">942 270 0 0 0,'0'0'847'0'0,"0"0"132"0"0,0 0-164 0 0,0 0-1 0 0,0 0 117 0 0,0 0 64 0 0,0 0-151 0 0,0 0-301 0 0,0 0-300 0 0,0 0-251 0 0,0 0-107 0 0,0 0-10 0 0,0 0 45 0 0,0 1 1291 0 0,4 4 11607 0 0,-2-4-14591 0 0,67 13 2904 0 0,-40-12-926 0 0,-1-3 0 0 0,0 0 1 0 0,0-1-1 0 0,0-2 1 0 0,0-1-1 0 0,14-5-205 0 0,14-4-243 0 0,-55 13-1891 0 0,0-2 2776 0 0,-2 3-6149 0 0,0-1-5891 0 0,1 1 8736 0 0</inkml:trace>
  <inkml:trace contextRef="#ctx0" brushRef="#br0" timeOffset="1105.981">798 528 3145 0 0,'0'0'1235'0'0,"0"0"14"0"0,0 0 297 0 0,0 0 212 0 0,0 0-26 0 0,0 0-220 0 0,35-3-270 0 0,109-10-217 0 0,118-23 1083 0 0,-217 30-2559 0 0,17-1-1364 0 0,-21 5-8550 0 0,-34 2 6444 0 0</inkml:trace>
  <inkml:trace contextRef="#ctx0" brushRef="#br0" timeOffset="1699.348">1610 277 0 0 0,'0'0'313'0'0,"0"0"213"0"0,0 0 250 0 0,0 0 140 0 0,0 0 14 0 0,0 0-105 0 0,0 0-139 0 0,0 0-85 0 0,0 0-22 0 0,0 0 29 0 0,1 32 36 0 0,5 99 15 0 0,-2 174 4536 0 0,-13-309-1667 0 0,5-17-3430 0 0,1-1 0 0 0,2 1 0 0 0,0 0 0 0 0,1 0-1 0 0,1-1 1 0 0,1 1 0 0 0,1 0 0 0 0,1 0 0 0 0,0 0 0 0 0,2 1-1 0 0,0-1 1 0 0,2 1 0 0 0,0 1 0 0 0,1 0 0 0 0,1 0-1 0 0,1 0 1 0 0,1 0-98 0 0,2-5-33 0 0,1 1-1 0 0,1 1 0 0 0,1 1 1 0 0,1 0-1 0 0,1 1 0 0 0,1 1 1 0 0,0 0-1 0 0,1 2 0 0 0,1 1 1 0 0,1 0-1 0 0,0 2 1 0 0,1 0-1 0 0,14-4 34 0 0,-27 13-7 0 0,0 0 0 0 0,0 1 0 0 0,1 1 1 0 0,-1 0-1 0 0,1 0 0 0 0,-1 1 0 0 0,1 1 1 0 0,0 0-1 0 0,0 0 0 0 0,0 1 0 0 0,10 2 7 0 0,-20-1-1 0 0,0 1-1 0 0,0 0 1 0 0,0 0-1 0 0,-1 0 1 0 0,1 0 0 0 0,-1 1-1 0 0,1-1 1 0 0,-1 0-1 0 0,0 1 1 0 0,0-1 0 0 0,0 1-1 0 0,0-1 1 0 0,-1 1-1 0 0,1-1 1 0 0,0 1-1 0 0,-1-1 1 0 0,0 1 0 0 0,0 0-1 0 0,0-1 1 0 0,0 1-1 0 0,0-1 1 0 0,0 1 0 0 0,-1 0-1 0 0,1-1 1 0 0,-1 1-1 0 0,1-1 1 0 0,-1 1-1 0 0,0-1 1 0 0,0 1 0 0 0,-1-1-1 0 0,1 0 2 0 0,-8 15-16 0 0,-1-1 0 0 0,0-1 0 0 0,-1 0 0 0 0,-1 0 0 0 0,0-1 0 0 0,-1-1 0 0 0,-1 0 0 0 0,-13 9 16 0 0,48-15-13307 0 0,-13-10 8849 0 0</inkml:trace>
  <inkml:trace contextRef="#ctx0" brushRef="#br0" timeOffset="3235.416">2063 697 0 0 0,'0'0'559'0'0,"0"0"554"0"0,0 0 197 0 0,0 0 18 0 0,6 2 51 0 0,-1-1-920 0 0,0 1 0 0 0,1-1 0 0 0,-1 0 0 0 0,1 0-1 0 0,0-1 1 0 0,-1 0 0 0 0,1 0 0 0 0,-1 0 0 0 0,1-1 0 0 0,0 0 0 0 0,-1 0-1 0 0,1 0 1 0 0,-1-1 0 0 0,0 1 0 0 0,1-1 0 0 0,-1-1-459 0 0,127-77 3813 0 0,37-79-2432 0 0,-154 146-1408 0 0,-1 0 1 0 0,-1-1-1 0 0,0-1 0 0 0,-1 0 0 0 0,-1-1 1 0 0,0 0-1 0 0,-1 0 0 0 0,-1-1 0 0 0,0-1 1 0 0,-1 0-1 0 0,-2 0 0 0 0,1 0 0 0 0,-2-1 1 0 0,0 0-1 0 0,-2 0 0 0 0,0 0 0 0 0,0-15 27 0 0,-4 33-53 0 0,0 0 0 0 0,0 0 0 0 0,0 1 0 0 0,-1-1 0 0 0,1 0 0 0 0,0 0 0 0 0,-1 1 0 0 0,1-1 0 0 0,0 0 0 0 0,-1 1 0 0 0,1-1 0 0 0,-1 1 0 0 0,1 0 0 0 0,-1 0-1 0 0,1-1 1 0 0,-1 1 0 0 0,1 0 0 0 0,-1 0 0 0 0,1 0 0 0 0,-1 1 0 0 0,1-1 0 0 0,-1 0 0 0 0,1 0 0 0 0,0 1 0 0 0,-1-1 0 0 0,1 1 0 0 0,-1 0 0 0 0,1-1 0 0 0,0 1 0 0 0,-1 0-1 0 0,1 0 1 0 0,0-1 0 0 0,0 1 0 0 0,0 0 0 0 0,0 0 0 0 0,0 0 0 0 0,0 1 0 0 0,-1 0 53 0 0,-13 9-58 0 0,0 1-1 0 0,1 1 1 0 0,0 1-1 0 0,1 0 1 0 0,1 1-1 0 0,0 0 1 0 0,1 0-1 0 0,1 1 1 0 0,0 1-1 0 0,2 0 1 0 0,-1 0-1 0 0,2 1 1 0 0,-1 4 58 0 0,6-17 46 0 0,0 0 0 0 0,0 1 0 0 0,0-1 0 0 0,1 0 0 0 0,0 1 0 0 0,0-1 0 0 0,1 1 0 0 0,-1-1 0 0 0,1 1 0 0 0,0-1 0 0 0,1 1 0 0 0,-1-1 0 0 0,1 1 0 0 0,0-1 0 0 0,1 0 0 0 0,-1 1 0 0 0,1-1 0 0 0,0 0 0 0 0,0 0 0 0 0,1 0 0 0 0,-1 0 0 0 0,1-1 0 0 0,0 1 0 0 0,0 0 0 0 0,1-1 0 0 0,0 0 0 0 0,-1 0 0 0 0,1 0 0 0 0,0-1 0 0 0,1 1 0 0 0,-1-1 0 0 0,1 0 0 0 0,4 2-46 0 0,10 2 222 0 0,0-1 0 0 0,1-1 0 0 0,0-1 0 0 0,0-1 0 0 0,0 0 0 0 0,0-2 1 0 0,0 0-1 0 0,0-2 0 0 0,0 0 0 0 0,1-1 0 0 0,-1-1 0 0 0,-1-1 1 0 0,1 0-1 0 0,-1-2 0 0 0,1 0 0 0 0,-1-1 0 0 0,-1-1 0 0 0,0-1 0 0 0,15-9-222 0 0,-21 13 4 0 0,0-1-1 0 0,0 0 1 0 0,-1 0-1 0 0,0-1 1 0 0,0-1-1 0 0,0 0 1 0 0,-1 0-1 0 0,0-1 1 0 0,-1-1-1 0 0,0 1 1 0 0,0-2-1 0 0,-1 1 1 0 0,0-1-1 0 0,-1 0 1 0 0,-1-1-1 0 0,1 1 1 0 0,-2-1-1 0 0,0-1 1 0 0,0 1-1 0 0,-1-1 1 0 0,0 0-1 0 0,-2 1 1 0 0,1-2-1 0 0,-1-4-3 0 0,-3 17-60 0 0,1-1 0 0 0,-1 0 0 0 0,0 1 0 0 0,0-1 0 0 0,0 1 0 0 0,0-1 0 0 0,0 1 0 0 0,0-1 0 0 0,-1 1 0 0 0,1-1 0 0 0,0 1 0 0 0,-1 0 0 0 0,1 0-1 0 0,-1 0 1 0 0,1 0 0 0 0,-1 0 0 0 0,0 0 0 0 0,1 0 0 0 0,-1 1 0 0 0,0-1 0 0 0,1 1 0 0 0,-1-1 0 0 0,0 1 0 0 0,0-1 0 0 0,0 1 0 0 0,0 0 0 0 0,1 0-1 0 0,-1 0 1 0 0,0 0 0 0 0,0 0 0 0 0,0 1 0 0 0,0-1 0 0 0,1 0 0 0 0,-1 1 0 0 0,0-1 0 0 0,0 1 0 0 0,1 0 0 0 0,-1 0 0 0 0,0-1 0 0 0,1 1 0 0 0,-1 0-1 0 0,1 0 1 0 0,-1 1 0 0 0,1-1 0 0 0,-1 0 0 0 0,0 1 60 0 0,-4 3-31 0 0,-1 0 1 0 0,1 0-1 0 0,0 0 0 0 0,1 1 1 0 0,-1 0-1 0 0,1 0 0 0 0,0 0 0 0 0,1 0 1 0 0,-1 1-1 0 0,1 0 0 0 0,0 0 0 0 0,1 0 1 0 0,0 1-1 0 0,0-1 0 0 0,1 1 0 0 0,0-1 1 0 0,0 1-1 0 0,0 0 0 0 0,1 0 1 0 0,1 0-1 0 0,-1 0 0 0 0,1 0 0 0 0,0 1 31 0 0,4-4 53 0 0,-1 0 0 0 0,1 0 0 0 0,0 0-1 0 0,0-1 1 0 0,0 1 0 0 0,1-1 0 0 0,-1 0-1 0 0,1 0 1 0 0,0 0 0 0 0,0-1 0 0 0,0 0-1 0 0,1 0 1 0 0,-1 0 0 0 0,1-1 0 0 0,0 0-1 0 0,0 0 1 0 0,0 0 0 0 0,0-1 0 0 0,0 1-1 0 0,0-1 1 0 0,0-1 0 0 0,0 1 0 0 0,0-1-1 0 0,0-1 1 0 0,1 1 0 0 0,-1-1 0 0 0,3 0-53 0 0,11 0 137 0 0,-1-1 1 0 0,0 0 0 0 0,0-1 0 0 0,0-1-1 0 0,0-1 1 0 0,-1 0 0 0 0,1-2 0 0 0,-2 0-1 0 0,1-1 1 0 0,-1-1 0 0 0,0 0-1 0 0,0-1 1 0 0,-2-1 0 0 0,1-1 0 0 0,-1 0-1 0 0,-1-1 1 0 0,0-1 0 0 0,2-3-138 0 0,-2 4-123 0 0,-1-1 1 0 0,0 0 0 0 0,-1-1-1 0 0,-1 0 1 0 0,0 0-1 0 0,-1-1 1 0 0,-1-1 0 0 0,-1 0-1 0 0,0 0 1 0 0,-1 0-1 0 0,-1-1 1 0 0,0 0 0 0 0,-2-1-1 0 0,3-16 123 0 0,-7 34-17 0 0,0-1 0 0 0,0 1 0 0 0,0 0-1 0 0,0-1 1 0 0,0 1 0 0 0,0 0 0 0 0,0-1 0 0 0,-1 1-1 0 0,1 0 1 0 0,0-1 0 0 0,-1 1 0 0 0,1 0 0 0 0,-1 0 0 0 0,1 0-1 0 0,-1-1 1 0 0,0 1 0 0 0,0 0 0 0 0,1 0 0 0 0,-1 0-1 0 0,0 0 1 0 0,0 0 0 0 0,0 0 0 0 0,0 0 0 0 0,0 1-1 0 0,0-1 1 0 0,-1 0 0 0 0,1 0 0 0 0,0 1 0 0 0,0-1 0 0 0,0 1-1 0 0,-1-1 1 0 0,1 1 0 0 0,0-1 0 0 0,-1 1 0 0 0,1 0-1 0 0,0 0 1 0 0,-1 0 0 0 0,1 0 0 0 0,0 0 0 0 0,-1 0-1 0 0,1 0 1 0 0,0 0 0 0 0,-1 0 0 0 0,1 1 0 0 0,-1-1 17 0 0,-58 26-488 0 0,48-16 519 0 0,1 0 0 0 0,0 1 1 0 0,1 0-1 0 0,0 1 1 0 0,1 0-1 0 0,0 0 0 0 0,1 1 1 0 0,0 0-1 0 0,1 1 1 0 0,1 0-1 0 0,0 0 0 0 0,1 0 1 0 0,0 0-1 0 0,1 1 1 0 0,1 0-1 0 0,0 0 0 0 0,1 0 1 0 0,1 0-1 0 0,0 1 1 0 0,1-1-1 0 0,1 0 0 0 0,0 2-31 0 0,4-3 48 0 0,0-1 0 0 0,1 0 0 0 0,0 0-1 0 0,1 0 1 0 0,1-1 0 0 0,0 0-1 0 0,0-1 1 0 0,1 1 0 0 0,1-2 0 0 0,0 1-1 0 0,0-2 1 0 0,1 1 0 0 0,0-1 0 0 0,1-1-1 0 0,0 0 1 0 0,0-1 0 0 0,1 0 0 0 0,0-1-1 0 0,5 2-47 0 0,59 10-1513 0 0,-43-18-6730 0 0,-30 0 6710 0 0,4 0-7050 0 0</inkml:trace>
</inkml:ink>
</file>

<file path=ppt/ink/ink5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27.8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1028 1381 0 0 0,'0'0'408'0'0,"0"0"640"0"0,3 0 317 0 0,-3 0-1177 0 0,-1 0 1 0 0,1 1-1 0 0,0-1 1 0 0,0 0-1 0 0,0 0 1 0 0,0 1-1 0 0,0-1 1 0 0,0 0-1 0 0,0 1 1 0 0,0-1-1 0 0,0 0 1 0 0,0 0-1 0 0,0 1 1 0 0,0-1-1 0 0,0 0 1 0 0,0 1-1 0 0,0-1 1 0 0,1 0-1 0 0,-1 0 1 0 0,0 1-1 0 0,0-1 1 0 0,0 0-1 0 0,0 0 1 0 0,0 1-1 0 0,1-1 1 0 0,-1 0-1 0 0,0 0 1 0 0,0 1-1 0 0,1-1 1 0 0,-1 0-1 0 0,0 0 1 0 0,0 0-1 0 0,1 0 1 0 0,-1 1-1 0 0,0-1 1 0 0,0 0-1 0 0,1 0 1 0 0,-1 0-1 0 0,0 0 1 0 0,1 0-189 0 0,-24 9 4604 0 0,9-5-4877 0 0,-56 7 838 0 0,-1-2 0 0 0,0-4 0 0 0,-19-3-565 0 0,38 0 153 0 0,-207-2-131 0 0,189-8-1510 0 0,64 3-1020 0 0,11-4-8096 0 0,-1 5 8642 0 0</inkml:trace>
  <inkml:trace contextRef="#ctx0" brushRef="#br0" timeOffset="660.569">1793 313 0 0 0,'-19'1'2271'0'0,"-122"21"2386"0"0,13-3-3394 0 0,-2-5-1 0 0,0-5 1 0 0,0-7 0 0 0,-20-6-1263 0 0,110 2 437 0 0,0-3 0 0 0,0-1 0 0 0,0-1 0 0 0,-37-14-437 0 0,66 17 417 0 0,9 3-571 0 0,1 0 1 0 0,-1 0 0 0 0,1 0 0 0 0,-1 1 0 0 0,0-1 0 0 0,1 1-1 0 0,-1-1 1 0 0,0 1 0 0 0,1-1 0 0 0,-1 1 0 0 0,0 0-1 0 0,0 0 1 0 0,1 0 0 0 0,-1 0 0 0 0,0 0 0 0 0,1 0-1 0 0,-1 1 1 0 0,0-1 0 0 0,0 0 0 0 0,1 1 0 0 0,-1 0 0 0 0,1-1-1 0 0,-1 1 1 0 0,0 0 0 0 0,1 0 0 0 0,-1 0 153 0 0,-61 36-9873 0 0,58-33 9585 0 0</inkml:trace>
  <inkml:trace contextRef="#ctx0" brushRef="#br0" timeOffset="1240.735">820 52 0 0 0,'0'0'195'0'0,"0"0"121"0"0,0 0 269 0 0,0 0 359 0 0,0 0 310 0 0,0 0 145 0 0,0 0 9 0 0,0 0-145 0 0,0 0-203 0 0,0 0-169 0 0,2 31-153 0 0,11 103-62 0 0,15 285 2337 0 0,-27-174-2833 0 0,-18 93-180 0 0,8-213-102 0 0,3 1 19 0 0,-7 0 0 0 0,-4-1 0 0 0,-23 75 83 0 0,23-146-27 0 0,-12 76-1312 0 0,48-133-923 0 0,43-62-7232 0 0,-52 53 9045 0 0</inkml:trace>
  <inkml:trace contextRef="#ctx0" brushRef="#br0" timeOffset="1491.246">930 1178 3249 0 0,'0'0'1397'0'0,"0"0"-734"0"0,0 0-117 0 0,0 0 140 0 0,-29 35 228 0 0,-95 109 151 0 0,-16 24 1336 0 0,93-111-2193 0 0,25-32-579 0 0,1 1-1 0 0,1 1 0 0 0,1 1 1 0 0,1 1-1 0 0,2 0 0 0 0,-11 28 372 0 0,19-20-6696 0 0,7-32 4493 0 0</inkml:trace>
  <inkml:trace contextRef="#ctx0" brushRef="#br0" timeOffset="1816.535">1059 0 0 0 0,'0'0'1150'0'0,"0"0"65"0"0,0 0 107 0 0,0 0 252 0 0,0 0 287 0 0,0 0 148 0 0,0 0-147 0 0,0 0-324 0 0,0 0-367 0 0,0 0-306 0 0,-29 31-185 0 0,-90 99-118 0 0,42-38 329 0 0,-180 226-441 0 0,227-283-1134 0 0,-2 6-1517 0 0,14-12-2861 0 0,15-20 725 0 0,3-2-529 0 0</inkml:trace>
  <inkml:trace contextRef="#ctx0" brushRef="#br0" timeOffset="2515.65">21 847 0 0 0,'0'0'331'0'0,"0"0"242"0"0,0 0 533 0 0,0 0 487 0 0,0 0 303 0 0,0 0-45 0 0,0 0-232 0 0,0 0-259 0 0,0 0-267 0 0,0 0-186 0 0,0 0-147 0 0,2 29-102 0 0,6 90-65 0 0,-6 93 1628 0 0,-18-146-723 0 0,8-69 1951 0 0,0-34-2843 0 0,8 16-555 0 0,1 0 0 0 0,1 0 1 0 0,2 0-1 0 0,0 0 0 0 0,1 0 0 0 0,0 1 0 0 0,2-1 0 0 0,1 1 0 0 0,0 1 1 0 0,1 0-1 0 0,2 0 0 0 0,0 1 0 0 0,0 0 0 0 0,8-7-51 0 0,-12 14-1 0 0,0 0-1 0 0,1 1 0 0 0,1 0 1 0 0,0 0-1 0 0,0 1 0 0 0,1 0 1 0 0,0 1-1 0 0,0 0 0 0 0,1 1 1 0 0,0 0-1 0 0,0 0 1 0 0,1 1-1 0 0,6-2 2 0 0,-16 10-12 0 0,1-1 0 0 0,-1 1 0 0 0,1 0 0 0 0,-1 0-1 0 0,0 0 1 0 0,0 0 0 0 0,0 1 0 0 0,0-1 0 0 0,-1 0 0 0 0,1 1 0 0 0,0 0 0 0 0,-1-1 0 0 0,0 1 0 0 0,0 0 0 0 0,0-1 0 0 0,0 1-1 0 0,0 0 1 0 0,0 0 0 0 0,-1 0 0 0 0,1 0 0 0 0,-1 0 0 0 0,0 0 0 0 0,0 0 0 0 0,0 0 0 0 0,0 0 0 0 0,-1 0 0 0 0,1 0 0 0 0,-1 0-1 0 0,0 0 1 0 0,0 2 12 0 0,0 3-61 0 0,-2 36-214 0 0,0-22-2464 0 0,2 1-7370 0 0,1-16 847 0 0</inkml:trace>
</inkml:ink>
</file>

<file path=ppt/ink/ink5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54.8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1 574 0 0 0,'0'0'1407'0'0,"0"0"144"0"0,0 0-24 0 0,0 0-113 0 0,0 0-130 0 0,0 0-108 0 0,26 4-72 0 0,83 8-70 0 0,-107-11-967 0 0,1-1 0 0 0,0 0 0 0 0,0 1 1 0 0,0-1-1 0 0,-1 0 0 0 0,1-1 0 0 0,0 1 0 0 0,0 0 1 0 0,0-1-1 0 0,-1 0 0 0 0,1 1 0 0 0,0-1 0 0 0,0 0 1 0 0,-1-1-1 0 0,1 1 0 0 0,-1 0 0 0 0,1-1 0 0 0,-1 1 0 0 0,0-1 1 0 0,0 0-1 0 0,1 0 0 0 0,0-2-67 0 0,6-4 324 0 0,39-40 391 0 0,-2-2 0 0 0,-3-2 0 0 0,-2-2 1 0 0,-2-2-1 0 0,-2-1 0 0 0,15-36-715 0 0,-34 61 116 0 0,-11 18-58 0 0,0-1 0 0 0,2 2 0 0 0,-1-1-1 0 0,2 1 1 0 0,0 1 0 0 0,0 0 0 0 0,1 0 0 0 0,5-3-58 0 0,-15 16 17 0 0,1-1 1 0 0,0 0-1 0 0,0 1 0 0 0,-1-1 0 0 0,1 1 1 0 0,0 0-1 0 0,-1 0 0 0 0,1-1 0 0 0,-1 1 1 0 0,1 0-1 0 0,-1 0 0 0 0,1 1 0 0 0,-1-1 1 0 0,1 0-1 0 0,-1 0 0 0 0,0 1 0 0 0,0-1 1 0 0,0 0-1 0 0,0 1 0 0 0,0-1 0 0 0,0 1 1 0 0,0 0-1 0 0,0-1 0 0 0,-1 1 0 0 0,1 0 1 0 0,-1-1-1 0 0,1 1 0 0 0,-1 0 0 0 0,1 0 1 0 0,-1 0-1 0 0,0-1 0 0 0,0 1 0 0 0,0 0 1 0 0,0 0-1 0 0,0 0 0 0 0,-1-1 0 0 0,1 1 1 0 0,0 0-1 0 0,-1 0 0 0 0,0 1-17 0 0,2 6 61 0 0,7 241 659 0 0,-10-221-663 0 0,0 0 0 0 0,-2 0 0 0 0,-1-1 0 0 0,-2 0 0 0 0,0 1 0 0 0,-2-2 0 0 0,-1 0 0 0 0,-2 1-57 0 0,8-21-158 0 0,-1 0 1 0 0,0-1-1 0 0,0 0 0 0 0,-1 0 1 0 0,0 0-1 0 0,0 0 1 0 0,0-1-1 0 0,-1 0 0 0 0,0 0 1 0 0,0-1-1 0 0,0 0 0 0 0,0 0 1 0 0,-1 0-1 0 0,1-1 0 0 0,-1 0 1 0 0,0-1-1 0 0,0 0 0 0 0,0 0 1 0 0,0-1-1 0 0,0 0 0 0 0,-1 0 1 0 0,1 0-1 0 0,0-2 0 0 0,0 1 1 0 0,-1-1-1 0 0,1 0 0 0 0,0 0 1 0 0,-4-2 157 0 0,-57-24-4766 0 0,32-3-2693 0 0,29 22 5002 0 0</inkml:trace>
  <inkml:trace contextRef="#ctx0" brushRef="#br0" timeOffset="308.52">896 235 616 0 0,'0'0'2413'0'0,"0"0"-673"0"0,0 0-308 0 0,0 0 146 0 0,0 0 164 0 0,0 0-47 0 0,0 0-240 0 0,0 0-332 0 0,0 0-298 0 0,0 0-242 0 0,0 0-196 0 0,-27 32-137 0 0,-81 97-76 0 0,105-127-166 0 0,1 0 0 0 0,-1 0 0 0 0,1 1 0 0 0,0-1 0 0 0,0 0 1 0 0,0 1-1 0 0,0-1 0 0 0,1 1 0 0 0,-1 0 0 0 0,1 0 0 0 0,-1 0 1 0 0,1 0-1 0 0,0-1 0 0 0,0 2 0 0 0,0-1 0 0 0,1 0 0 0 0,-1 0 0 0 0,1 0 1 0 0,-1 0-1 0 0,1 0 0 0 0,0 0 0 0 0,0 1 0 0 0,1-1-8 0 0,1 9 45 0 0,-2-6-22 0 0,0-1 1 0 0,1 1-1 0 0,0 0 0 0 0,0 0 1 0 0,0-1-1 0 0,1 1 1 0 0,0-1-1 0 0,0 1 1 0 0,1-1-1 0 0,-1 0 0 0 0,1 0 1 0 0,0 0-1 0 0,0 0 1 0 0,1 0-1 0 0,-1-1 0 0 0,1 1 1 0 0,0-1-1 0 0,1 0 1 0 0,-1 0-1 0 0,1-1 1 0 0,-1 1-1 0 0,1-1 0 0 0,0 0 1 0 0,0 0-1 0 0,1-1 1 0 0,-1 1-1 0 0,0-1 0 0 0,1-1 1 0 0,0 1-1 0 0,-1-1 1 0 0,1 0-1 0 0,0 0 1 0 0,0 0-1 0 0,3-1-23 0 0,-4 1 95 0 0,0 0 0 0 0,0-1-1 0 0,0 1 1 0 0,0-1 0 0 0,0-1 0 0 0,0 1 0 0 0,0-1 0 0 0,0 0-1 0 0,0 0 1 0 0,0 0 0 0 0,0 0 0 0 0,-1-1 0 0 0,1 0 0 0 0,0 0-1 0 0,-1-1 1 0 0,0 1 0 0 0,1-1 0 0 0,-1 0 0 0 0,0 0 0 0 0,0 0-1 0 0,-1 0 1 0 0,1-1 0 0 0,-1 0 0 0 0,1 1 0 0 0,-1-1 0 0 0,0 0-1 0 0,-1-1 1 0 0,2-1-95 0 0,0-2 20 0 0,-1-1 0 0 0,1 0 0 0 0,-1 0 0 0 0,-1 0 0 0 0,0-1 0 0 0,0 1 1 0 0,-1 0-1 0 0,0-1 0 0 0,0 1 0 0 0,-1-1 0 0 0,0 1 0 0 0,-1-1 0 0 0,0 1 0 0 0,-1-1 0 0 0,0 1 0 0 0,0 0 0 0 0,-1 0 0 0 0,0 0 0 0 0,-5-8-20 0 0,-26-39-3426 0 0,-11 7-4647 0 0,33 41-505 0 0</inkml:trace>
</inkml:ink>
</file>

<file path=ppt/ink/ink5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56.0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234 409 0 0 0,'0'0'0'0'0,"0"0"0"0"0,0 0 0 0 0,0 0 0 0 0,0 0 0 0 0,0 0 0 0 0,0 0 0 0 0,0 0 0 0 0,0 0 0 0 0,0 0 0 0 0</inkml:trace>
  <inkml:trace contextRef="#ctx0" brushRef="#br0" timeOffset="711.493">234 409 0 0 0,'20'-29'107'0'0,"-20"29"463"0"0,0 0 216 0 0,0 0-149 0 0,0 0-126 0 0,0 0-29 0 0,0 0 48 0 0,0 0 43 0 0,0 0 15 0 0,0 0-6 0 0,0 0-4 0 0,0 0 29 0 0,0 0 37 0 0,0 0 51 0 0,0 0 41 0 0,1 2 6188 0 0,-1 3-3581 0 0,5 21-3243 0 0,-5 3 442 0 0,0-29-503 0 0,0 0-22 0 0,0 0 4 0 0,4 23 401 0 0,-12 381 530 0 0,-9-304-1158 0 0,10-133-10556 0 0,7 8 2463 0 0,0 16 6580 0 0</inkml:trace>
  <inkml:trace contextRef="#ctx0" brushRef="#br0" timeOffset="1069.033">0 368 0 0 0,'0'0'954'0'0,"0"0"128"0"0,0 0 180 0 0,0 0 206 0 0,0 0 54 0 0,0 0-202 0 0,0 0-263 0 0,0 0-153 0 0,0 0-12 0 0,0 0 84 0 0,0 0 54 0 0,18-2-29 0 0,118-18 1766 0 0,236-39 1270 0 0,-312 56-5080 0 0,-54 14-2522 0 0,-9 0-4787 0 0,-2-7 1040 0 0</inkml:trace>
  <inkml:trace contextRef="#ctx0" brushRef="#br0" timeOffset="1547.695">678 608 0 0 0,'0'0'1079'0'0,"0"0"503"0"0,0 0-27 0 0,0 0-102 0 0,0 0 10 0 0,0 0 52 0 0,0 0 23 0 0,0 0-62 0 0,12 2-158 0 0,104 3 2284 0 0,98-40-1295 0 0,-187 32-2365 0 0,10-6-3718 0 0,-30 8-3292 0 0,-6 1 817 0 0,-1 0 4516 0 0</inkml:trace>
  <inkml:trace contextRef="#ctx0" brushRef="#br0" timeOffset="1799.797">790 847 4601 0 0,'0'0'1588'0'0,"0"0"-587"0"0,0 0 89 0 0,0 0 519 0 0,0 0 389 0 0,0 0 1 0 0,0 0-427 0 0,0 0-501 0 0,0 0-360 0 0,0 0-233 0 0,31-7-171 0 0,96-21-116 0 0,-38 6-100 0 0,-15 5-1456 0 0,-22 14-8145 0 0,-40 3 2078 0 0</inkml:trace>
  <inkml:trace contextRef="#ctx0" brushRef="#br0" timeOffset="3402.24">1523 92 0 0 0,'0'0'316'0'0,"0"0"1054"0"0,0 0 226 0 0,0 0 150 0 0,0 0 173 0 0,0 0-1 0 0,0 0-231 0 0,0 0-387 0 0,0 0-445 0 0,0 0-365 0 0,0 0-204 0 0,2 13 282 0 0,15 118 1475 0 0,-1-28-1744 0 0,-9-68-429 0 0,3 20-161 0 0,-13-20-4252 0 0,-9-23-6418 0 0,10-9 10493 0 0</inkml:trace>
  <inkml:trace contextRef="#ctx0" brushRef="#br0" timeOffset="3651.243">1365 538 0 0 0,'0'0'276'0'0,"0"0"474"0"0,0 0 220 0 0,0 0 325 0 0,0 0 264 0 0,0 0 115 0 0,33-8-148 0 0,108-22-307 0 0,-103 20-992 0 0,0 2 0 0 0,1 2 0 0 0,0 2 1 0 0,1 1-1 0 0,11 2-227 0 0,-34 7-2279 0 0,-9 3-2945 0 0,-7-6 2322 0 0</inkml:trace>
  <inkml:trace contextRef="#ctx0" brushRef="#br0" timeOffset="3980.071">1525 678 0 0 0,'0'0'489'0'0,"0"0"210"0"0,0 0-83 0 0,0 0 258 0 0,0 0 382 0 0,0 0 250 0 0,0 0 5 0 0,0 0-174 0 0,0 0-204 0 0,0 0-216 0 0,0 0-193 0 0,0 0-166 0 0,0 0-130 0 0,23-4-76 0 0,111-17 185 0 0,-132 20-514 0 0,0 0-1 0 0,0 1 0 0 0,0-1 0 0 0,0 1 0 0 0,0-1 0 0 0,0 1 1 0 0,0 0-1 0 0,0 0 0 0 0,0 0 0 0 0,0 0 0 0 0,0 0 0 0 0,0 1 1 0 0,0-1-1 0 0,0 0 0 0 0,0 1 0 0 0,0 0 0 0 0,0-1 1 0 0,-1 1-1 0 0,1 0 0 0 0,0 0 0 0 0,0 0 0 0 0,-1 0 0 0 0,1 0 1 0 0,0 0-1 0 0,-1 1 0 0 0,1-1 0 0 0,-1 1 0 0 0,0-1 0 0 0,1 1 1 0 0,-1-1-1 0 0,0 1 0 0 0,0 0 0 0 0,0-1 0 0 0,0 1 0 0 0,0 0 1 0 0,0 0-1 0 0,-1 0 0 0 0,1 0 0 0 0,-1 0 0 0 0,1 0 0 0 0,-1 0 1 0 0,0 0-1 0 0,0 0 0 0 0,0 0 0 0 0,0 0 0 0 0,0 0 0 0 0,0 0 1 0 0,0 0-1 0 0,-1-1 0 0 0,1 1 0 0 0,-1 0 0 0 0,1 0 1 0 0,-1 0-1 0 0,0 0 0 0 0,0 0 0 0 0,0 1-22 0 0,-11 19 273 0 0,-1 0 0 0 0,-1 0 1 0 0,-1-2-1 0 0,-1 0 0 0 0,0 0 0 0 0,-2-2 1 0 0,0 0-1 0 0,-6 3-273 0 0,18-16 56 0 0,2-1 10 0 0,0-1 1 0 0,0 0-1 0 0,0 1 1 0 0,0 0-1 0 0,1 0 1 0 0,0 0-1 0 0,0 0 0 0 0,0 0 1 0 0,0 1-1 0 0,0 0 1 0 0,1-1-1 0 0,0 1 1 0 0,0 0-1 0 0,0 0 1 0 0,1 0-1 0 0,-1 0 1 0 0,1 0-1 0 0,1 1-66 0 0,2-4 23 0 0,0 1 0 0 0,0 0 0 0 0,0-1 0 0 0,1 0 0 0 0,-1 1-1 0 0,1-1 1 0 0,-1 0 0 0 0,1-1 0 0 0,0 1 0 0 0,0 0 0 0 0,0-1 0 0 0,0 1 0 0 0,0-1 0 0 0,0 0 0 0 0,1 0-1 0 0,-1 0 1 0 0,0-1 0 0 0,0 1 0 0 0,1-1 0 0 0,-1 0 0 0 0,0 0 0 0 0,1 0 0 0 0,-1 0 0 0 0,0 0 0 0 0,1-1-1 0 0,-1 1 1 0 0,2-2-23 0 0,2 2 32 0 0,3 1-243 0 0,0-1 0 0 0,0 0 0 0 0,0 0 1 0 0,-1-1-1 0 0,1-1 0 0 0,0 0 1 0 0,-1 0-1 0 0,1 0 0 0 0,-1-2 0 0 0,0 1 1 0 0,0-1-1 0 0,0 0 0 0 0,2-2 211 0 0,-1 0-1875 0 0,0 1-3717 0 0,-6 1-2468 0 0</inkml:trace>
  <inkml:trace contextRef="#ctx0" brushRef="#br0" timeOffset="4645.972">1928 825 848 0 0,'0'0'1782'0'0,"0"0"-598"0"0,0 0-117 0 0,0 0 333 0 0,0 0 298 0 0,0 0 5 0 0,0 0-287 0 0,0 0-363 0 0,0 0-291 0 0,0 0-120 0 0,0 0-14 0 0,0 0 22 0 0,13-26 18 0 0,42-80-42 0 0,22-7 923 0 0,-57 90-1392 0 0,65-59 43 0 0,-84 82-210 0 0,0-1-1 0 0,-1 1 1 0 0,1-1-1 0 0,0 1 1 0 0,0 0-1 0 0,-1-1 1 0 0,1 1-1 0 0,0 0 1 0 0,0-1-1 0 0,-1 1 1 0 0,1 0-1 0 0,0 0 1 0 0,0 0-1 0 0,0 0 1 0 0,-1 0-1 0 0,1 0 1 0 0,0 0-1 0 0,0 0 1 0 0,0 0-1 0 0,-1 0 1 0 0,1 0-1 0 0,0 0 1 0 0,0 1-1 0 0,0-1 1 0 0,-1 0-1 0 0,1 1 1 0 0,0-1-1 0 0,-1 0 1 0 0,1 1-1 0 0,0-1 1 0 0,-1 1-1 0 0,1-1 1 0 0,0 1-1 0 0,-1-1 1 0 0,1 1-1 0 0,-1 0 1 0 0,1-1-1 0 0,-1 1 1 0 0,1 0-1 0 0,-1-1 1 0 0,0 1-1 0 0,1 0 1 0 0,-1 0-1 0 0,0-1 1 0 0,1 1-1 0 0,-1 0 1 0 0,0 0-1 0 0,0-1 1 0 0,0 1-1 0 0,0 0 1 0 0,0 0-1 0 0,0 0 1 0 0,0 0-1 0 0,0-1 1 0 0,0 1-1 0 0,0 0 1 0 0,0 0-1 0 0,0 0 11 0 0,-5 52 200 0 0,-8 17-127 0 0,54-66 197 0 0,-34-7-239 0 0,1 0 1 0 0,-1-1-1 0 0,0 0 1 0 0,0 0 0 0 0,0 0-1 0 0,-1-1 1 0 0,1 0 0 0 0,-1 0-1 0 0,0-1 1 0 0,-1 0-1 0 0,4-4-31 0 0,13-12 1 0 0,113-114-87 0 0,-132 188-108 0 0,-9 124 462 0 0,7-170-387 0 0,0-1 1 0 0,1 1 0 0 0,0-1-1 0 0,0 1 1 0 0,1-1 0 0 0,-1 0-1 0 0,1 0 1 0 0,0 0 0 0 0,0 0-1 0 0,1 0 1 0 0,-1-1-1 0 0,1 1 1 0 0,0-1 0 0 0,1 0-1 0 0,-1 0 1 0 0,1-1 0 0 0,-1 1-1 0 0,1-1 1 0 0,1 0 118 0 0,13-2-6273 0 0,-11-1 477 0 0,-4 0 1811 0 0</inkml:trace>
  <inkml:trace contextRef="#ctx0" brushRef="#br0" timeOffset="10248.966">2673 339 0 0 0,'0'0'241'0'0,"0"0"408"0"0,0 0-116 0 0,0 0-236 0 0,0 0-130 0 0,0 0 18 0 0,0 3 96 0 0,14 145 4453 0 0,-10 69-4158 0 0,-7-188-444 0 0,3-28-103 0 0,0-1 41 0 0,0 0 63 0 0,0 0 64 0 0,0 0 86 0 0,0 0 96 0 0,0 0 74 0 0,0 0 59 0 0,2-26 2314 0 0,11-59 945 0 0,5 14-3655 0 0,-14 51-57 0 0,0 0-1 0 0,2 0 0 0 0,0 0 1 0 0,1 1-1 0 0,1 0 0 0 0,1 1 1 0 0,1 0-1 0 0,0 0 0 0 0,1 1 1 0 0,3-3-59 0 0,31 6-480 0 0,5 60 694 0 0,-36-8-569 0 0,-13-29-3362 0 0,-1 1-3688 0 0,0-7 2000 0 0</inkml:trace>
  <inkml:trace contextRef="#ctx0" brushRef="#br0" timeOffset="11079.996">2964 144 0 0 0,'0'0'1060'0'0,"0"0"382"0"0,0 0 129 0 0,0 0-99 0 0,0 0-264 0 0,0 0-305 0 0,0 0-211 0 0,0 0-122 0 0,0 0-34 0 0,0 0 17 0 0,9-5 34 0 0,122-46 3257 0 0,-125 50-3740 0 0,-5 0-81 0 0,0 1 0 0 0,1-1 0 0 0,-1 0 0 0 0,0 1-1 0 0,0-1 1 0 0,0 1 0 0 0,1-1 0 0 0,-1 1-1 0 0,0 0 1 0 0,1-1 0 0 0,-1 1 0 0 0,0 0 0 0 0,1 0-1 0 0,-1 0 1 0 0,0 0 0 0 0,1 0 0 0 0,-1 0 0 0 0,0 1-1 0 0,1-1 1 0 0,-1 0 0 0 0,0 1 0 0 0,1-1-1 0 0,-1 0 1 0 0,0 1 0 0 0,0 0 0 0 0,0-1 0 0 0,1 1-1 0 0,-1 0 1 0 0,0 0 0 0 0,0-1 0 0 0,0 1-1 0 0,0 0 1 0 0,0 0 0 0 0,0 0 0 0 0,-1 0 0 0 0,1 0-1 0 0,0 1 1 0 0,0-1 0 0 0,-1 0 0 0 0,1 0 0 0 0,-1 0-1 0 0,1 1 1 0 0,-1-1 0 0 0,1 0 0 0 0,-1 0-1 0 0,0 1 1 0 0,0-1 0 0 0,0 0 0 0 0,1 1 0 0 0,-1-1-1 0 0,0 0 1 0 0,-1 1 0 0 0,1-1 0 0 0,0 1-23 0 0,-44 68 664 0 0,40-66-646 0 0,0 0-1 0 0,1 0 1 0 0,0 0 0 0 0,0 1 0 0 0,0-1 0 0 0,0 1 0 0 0,1 0-1 0 0,0 0 1 0 0,0 0 0 0 0,0 0 0 0 0,1 0 0 0 0,-1 0 0 0 0,1 0-1 0 0,0 0 1 0 0,1 1 0 0 0,-1-1 0 0 0,1 0 0 0 0,0 1-1 0 0,1-1 1 0 0,-1 0 0 0 0,1 1 0 0 0,1 4-18 0 0,60 15 19 0 0,-28-24-3704 0 0,-20-1-5434 0 0,-10 0 5075 0 0</inkml:trace>
  <inkml:trace contextRef="#ctx0" brushRef="#br0" timeOffset="12028.457">3036 711 0 0 0,'0'0'596'0'0,"0"0"932"0"0,0 0 418 0 0,0 0-51 0 0,0 0-326 0 0,0 0-412 0 0,0 0-281 0 0,0 0-129 0 0,0 0-48 0 0,0 0 4 0 0,0 0 0 0 0,19-8-39 0 0,59-25-59 0 0,-15-8 936 0 0,16-36-497 0 0,-71 69-1018 0 0,-1 0 0 0 0,0 0 1 0 0,0 0-1 0 0,-1-1 1 0 0,0 0-1 0 0,-1-1 0 0 0,0 1 1 0 0,0-1-1 0 0,-1 0 0 0 0,-1 0 1 0 0,1-1-1 0 0,-1 0-26 0 0,-3 10-30 0 0,1 0 1 0 0,0 0 0 0 0,-1-1-1 0 0,1 1 1 0 0,-1 0-1 0 0,0-1 1 0 0,1 1 0 0 0,-1 0-1 0 0,0 0 1 0 0,0-1-1 0 0,0 1 1 0 0,0 0 0 0 0,0-1-1 0 0,0 1 1 0 0,0 0-1 0 0,0-1 1 0 0,-1 1 0 0 0,1 0-1 0 0,0-1 1 0 0,-1 1-1 0 0,1 0 1 0 0,-1 0-1 0 0,1-1 1 0 0,-1 1 0 0 0,0 0-1 0 0,0 0 1 0 0,1 0-1 0 0,-1 0 1 0 0,0 0 0 0 0,0 0-1 0 0,0 0 1 0 0,0 0-1 0 0,0 0 1 0 0,0 1 0 0 0,0-1-1 0 0,0 0 1 0 0,-1 1-1 0 0,1-1 30 0 0,-4 2-81 0 0,0 1 0 0 0,0 0 0 0 0,0 0 0 0 0,0 0 0 0 0,1 0 1 0 0,-1 1-1 0 0,1 0 0 0 0,-1 0 0 0 0,1 0 0 0 0,0 1 0 0 0,0-1 0 0 0,1 1 0 0 0,-1 0 0 0 0,1 0 0 0 0,0 0 0 0 0,0 0 0 0 0,0 1 0 0 0,0-1 0 0 0,1 1 0 0 0,0 0 0 0 0,0 0 0 0 0,0-1 0 0 0,0 1 0 0 0,1 1 0 0 0,0-1 0 0 0,0 0 0 0 0,0 0 0 0 0,1 0 0 0 0,0 0 0 0 0,0 1 0 0 0,0 3 81 0 0,0-5 23 0 0,0 1 0 0 0,1 0 0 0 0,-1-1 0 0 0,1 1 0 0 0,-1-1 0 0 0,2 1 0 0 0,-1-1 0 0 0,0 0 0 0 0,1 1 0 0 0,0-1 0 0 0,0 0 0 0 0,0 0 0 0 0,0 0 0 0 0,1 0 0 0 0,-1 0 0 0 0,1-1 0 0 0,0 1-1 0 0,0-1 1 0 0,0 0 0 0 0,1 0 0 0 0,-1 0 0 0 0,1 0 0 0 0,0 0 0 0 0,0-1 0 0 0,0 0 0 0 0,0 0 0 0 0,0 0 0 0 0,0 0 0 0 0,2 0-23 0 0,116 5 1276 0 0,-115-9-1187 0 0,1 0 0 0 0,0-1 1 0 0,0 0-1 0 0,-1-1 0 0 0,1 1 0 0 0,-1-1 0 0 0,0-1 0 0 0,0 1 1 0 0,-1-1-1 0 0,1-1 0 0 0,-1 1 0 0 0,0-1 0 0 0,-1 0 0 0 0,1 0 0 0 0,-1-1 1 0 0,-1 0-1 0 0,1 1 0 0 0,-1-2 0 0 0,0 1 0 0 0,2-7-89 0 0,-3 7-16 0 0,0 0-1 0 0,0 0 0 0 0,-1 0 1 0 0,0 0-1 0 0,-1 0 0 0 0,0 0 1 0 0,0 0-1 0 0,0-1 0 0 0,-1 1 1 0 0,0 0-1 0 0,0-1 0 0 0,-2-2 17 0 0,1 9-156 0 0,0 0 0 0 0,-1-1 0 0 0,1 1 0 0 0,-1 0 0 0 0,1 0 0 0 0,-1 0 0 0 0,1 1 0 0 0,-1-1 0 0 0,0 0 0 0 0,1 0 0 0 0,-1 1 0 0 0,0 0 0 0 0,0-1 0 0 0,1 1 0 0 0,-1 0 0 0 0,0-1 0 0 0,0 1 0 0 0,0 0 0 0 0,0 1 0 0 0,1-1-1 0 0,-1 0 1 0 0,0 0 0 0 0,0 1 0 0 0,0-1 0 0 0,1 1 0 0 0,-1-1 0 0 0,0 1 0 0 0,1 0 0 0 0,-1 0 0 0 0,1 0 0 0 0,-1 0 0 0 0,0 0 156 0 0,-2 1-46 0 0,1 0-1 0 0,0 1 1 0 0,0-1-1 0 0,0 0 1 0 0,1 1-1 0 0,-1 0 1 0 0,1-1-1 0 0,-1 1 1 0 0,1 0-1 0 0,0 0 1 0 0,0 1-1 0 0,0-1 1 0 0,1 0-1 0 0,-1 1 1 0 0,1-1 0 0 0,-1 1-1 0 0,1-1 1 0 0,0 1-1 0 0,1 0 1 0 0,-1-1-1 0 0,1 1 1 0 0,-1 0-1 0 0,1 0 1 0 0,0-1-1 0 0,1 1 1 0 0,-1 0-1 0 0,1-1 1 0 0,-1 1-1 0 0,1 0 1 0 0,0-1-1 0 0,0 1 1 0 0,1-1-1 0 0,-1 1 1 0 0,1-1-1 0 0,0 1 1 0 0,0-1 0 0 0,0 0-1 0 0,0 0 1 0 0,0 0-1 0 0,1 0 47 0 0,4 2 129 0 0,1 0-1 0 0,0 0 1 0 0,0-1-1 0 0,0 0 1 0 0,1-1-1 0 0,0 0 1 0 0,-1 0-1 0 0,1 0 1 0 0,0-1-1 0 0,0-1 1 0 0,0 0-1 0 0,0 0 1 0 0,1 0-1 0 0,-1-2 1 0 0,0 1-1 0 0,0-1 1 0 0,0 0 0 0 0,0-1-1 0 0,0 0 1 0 0,0 0-1 0 0,0-1 1 0 0,0 0-1 0 0,-1 0 1 0 0,8-5-129 0 0,4-7 260 0 0,-1-1 0 0 0,-1-1 1 0 0,0 0-1 0 0,-1-1 0 0 0,-1-1 1 0 0,-1 0-1 0 0,-1-2 1 0 0,0 1-1 0 0,8-21-260 0 0,-1-40 832 0 0,-21 81-830 0 0,0-1 0 0 0,0 1 0 0 0,0-1 0 0 0,0 1 0 0 0,-1-1-1 0 0,1 1 1 0 0,0-1 0 0 0,0 1 0 0 0,-1 0 0 0 0,1-1 0 0 0,0 1 0 0 0,-1-1 0 0 0,1 1 0 0 0,0 0 0 0 0,-1-1-1 0 0,1 1 1 0 0,0 0 0 0 0,-1 0 0 0 0,1-1 0 0 0,-1 1 0 0 0,1 0 0 0 0,0 0 0 0 0,-1-1 0 0 0,1 1 0 0 0,-1 0-1 0 0,1 0 1 0 0,-1 0 0 0 0,1 0 0 0 0,-1 0 0 0 0,1 0 0 0 0,-1 0 0 0 0,1 0 0 0 0,-1 0 0 0 0,1 0-1 0 0,-1 0 1 0 0,1 0 0 0 0,-1 0 0 0 0,1 0 0 0 0,-1 0 0 0 0,1 0 0 0 0,0 1 0 0 0,-1-1 0 0 0,1 0 0 0 0,-1 0-1 0 0,1 1 1 0 0,-1-1 0 0 0,1 0 0 0 0,0 1 0 0 0,-1-1 0 0 0,1 0 0 0 0,0 1 0 0 0,-1-1 0 0 0,1 0 0 0 0,0 1-1 0 0,-1-1 1 0 0,1 1 0 0 0,0-1 0 0 0,0 0 0 0 0,0 1 0 0 0,-1-1 0 0 0,1 1-2 0 0,-26 22-231 0 0,17-13 161 0 0,0 1 0 0 0,0 0-1 0 0,1 0 1 0 0,1 0 0 0 0,0 1-1 0 0,0 0 1 0 0,1 1 0 0 0,1-1-1 0 0,0 1 1 0 0,1 0 0 0 0,0 0-1 0 0,1 1 1 0 0,0-1 0 0 0,1 1-1 0 0,0 13 71 0 0,2-23-70 0 0,1-1 0 0 0,-1 1 0 0 0,1-1 0 0 0,0 0 0 0 0,0 1 0 0 0,0-1-1 0 0,1 0 1 0 0,-1 0 0 0 0,1 0 0 0 0,-1 1 0 0 0,1-1 0 0 0,0-1 0 0 0,0 1-1 0 0,1 0 1 0 0,-1-1 0 0 0,0 1 0 0 0,1-1 0 0 0,0 1 0 0 0,-1-1 0 0 0,1 0-1 0 0,0 0 1 0 0,0-1 0 0 0,0 1 0 0 0,1 0 0 0 0,-1-1 0 0 0,0 0 0 0 0,0 0-1 0 0,1 0 1 0 0,0 0 70 0 0,33 7-3476 0 0,-3-5-3804 0 0,-26-3 5346 0 0</inkml:trace>
  <inkml:trace contextRef="#ctx0" brushRef="#br0" timeOffset="12413.954">3910 37 0 0 0,'0'0'1106'0'0,"0"0"-389"0"0,0 0 66 0 0,0 0 374 0 0,0 0 256 0 0,0 0 10 0 0,0 0-287 0 0,0 0-321 0 0,0 0-190 0 0,0 0-117 0 0,0 0-80 0 0,32-6-41 0 0,96-19-80 0 0,-77 19 58 0 0,-50 6-350 0 0,-1 0 0 0 0,1 0-1 0 0,0 0 1 0 0,-1 0 0 0 0,1 0-1 0 0,0 0 1 0 0,-1 1 0 0 0,1-1-1 0 0,-1 0 1 0 0,1 0 0 0 0,-1 0-1 0 0,1 1 1 0 0,0-1-1 0 0,-1 0 1 0 0,1 1 0 0 0,-1-1-1 0 0,1 0 1 0 0,-1 1 0 0 0,1-1-1 0 0,-1 0 1 0 0,0 1 0 0 0,1-1-1 0 0,-1 1 1 0 0,1-1 0 0 0,-1 1-1 0 0,0-1 1 0 0,0 1 0 0 0,1-1-1 0 0,-1 1 1 0 0,0 0-1 0 0,0-1 1 0 0,1 1 0 0 0,-1-1-1 0 0,0 1 1 0 0,0 0 0 0 0,0-1-1 0 0,0 1 1 0 0,0-1 0 0 0,0 1-1 0 0,0 0 1 0 0,0-1 0 0 0,0 1-1 0 0,0-1 1 0 0,-1 1 0 0 0,1 0-1 0 0,0-1 1 0 0,0 1-1 0 0,0-1 1 0 0,-1 1 0 0 0,1-1-1 0 0,0 1 1 0 0,-1-1 0 0 0,1 1-1 0 0,0-1 1 0 0,-1 1 0 0 0,1-1-1 0 0,-1 1-14 0 0,-20 30 1254 0 0,-52 64 1872 0 0,72-93-3095 0 0,1-1 0 0 0,-1 1 0 0 0,1-1 0 0 0,0 1 0 0 0,-1 0 0 0 0,1-1 0 0 0,0 1 0 0 0,0 0 0 0 0,0-1 0 0 0,0 1 0 0 0,0 0 0 0 0,0-1 0 0 0,0 1 0 0 0,1 0 0 0 0,-1-1 0 0 0,1 1 0 0 0,-1-1 0 0 0,1 1 0 0 0,-1-1 0 0 0,1 1 0 0 0,0-1 0 0 0,0 1-1 0 0,0-1 1 0 0,0 0 0 0 0,0 1 0 0 0,0-1 0 0 0,0 0 0 0 0,0 0 0 0 0,1 0 0 0 0,-1 0 0 0 0,0 0 0 0 0,1 0 0 0 0,-1 0 0 0 0,1 0 0 0 0,-1-1 0 0 0,1 1 0 0 0,-1 0 0 0 0,1-1 0 0 0,-1 1 0 0 0,1-1 0 0 0,-1 0 0 0 0,3 1-31 0 0,71 12 738 0 0,-30-12-337 0 0,-23 1-2099 0 0,0-2-5640 0 0,-18 0-2451 0 0</inkml:trace>
  <inkml:trace contextRef="#ctx0" brushRef="#br0" timeOffset="13630.756">4163 468 0 0 0,'0'0'256'0'0,"0"0"470"0"0,0 0 338 0 0,0 0 137 0 0,0 0 5 0 0,0 0-59 0 0,0 0-46 0 0,0 0 16 0 0,0 0 32 0 0,0 0 2 0 0,0 0 12 0 0,16 3-11 0 0,114 12 1790 0 0,80-52-160 0 0,-166 26-3094 0 0,-50 4-11069 0 0,1 7 7411 0 0,2 0 1476 0 0</inkml:trace>
  <inkml:trace contextRef="#ctx0" brushRef="#br0" timeOffset="13950.013">4356 273 0 0 0,'0'0'252'0'0,"0"0"391"0"0,0 0 516 0 0,0 0 512 0 0,0 0 296 0 0,0 0-15 0 0,0 0-249 0 0,0 0-357 0 0,0 0-354 0 0,0 0-277 0 0,0 0-212 0 0,0 0-159 0 0,0 32-87 0 0,2 142 67 0 0,-2-155-827 0 0,1 35 1070 0 0,3-37-3470 0 0,2-1-3384 0 0,-6-15 1585 0 0</inkml:trace>
</inkml:ink>
</file>

<file path=ppt/ink/ink5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15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273 108 544 0 0,'0'0'1846'0'0,"0"0"-156"0"0,0 0 46 0 0,0 0 152 0 0,0 0 67 0 0,0 0-142 0 0,0 0-368 0 0,0 0-440 0 0,0 0-387 0 0,0 0-264 0 0,0 0-95 0 0,0 0 11 0 0,-6 15 30 0 0,4-11-283 0 0,-31 132 1293 0 0,43-26-212 0 0,10 0-871 0 0,-11-88-1061 0 0,-2-18-2665 0 0,-7-4 1348 0 0,1 0-3184 0 0,1 0 265 0 0,-1 0 3584 0 0</inkml:trace>
  <inkml:trace contextRef="#ctx0" brushRef="#br0" timeOffset="273.185">0 601 1048 0 0,'0'0'1367'0'0,"0"0"-281"0"0,0 0 153 0 0,0 0 316 0 0,0 0 188 0 0,0 0-94 0 0,0 0-270 0 0,0 0-290 0 0,35-5-272 0 0,112-15-197 0 0,74-20 655 0 0,-177 39-2158 0 0,-27 1-2581 0 0,-15 7-5248 0 0,-2-3 6904 0 0</inkml:trace>
  <inkml:trace contextRef="#ctx0" brushRef="#br0" timeOffset="631.246">66 774 0 0 0,'0'0'1087'0'0,"0"0"884"0"0,0 0 133 0 0,0 0-319 0 0,0 0-373 0 0,0 0-330 0 0,0 0-210 0 0,0 0-111 0 0,0 0-50 0 0,26-1-19 0 0,120-5 571 0 0,-135 6-850 0 0,43 3 361 0 0,-53-3-757 0 0,0 0 0 0 0,0 1-1 0 0,0-1 1 0 0,0 0 0 0 0,0 1-1 0 0,0-1 1 0 0,-1 1-1 0 0,1-1 1 0 0,0 1 0 0 0,0-1-1 0 0,0 1 1 0 0,0-1-1 0 0,-1 1 1 0 0,1 0 0 0 0,0 0-1 0 0,-1-1 1 0 0,1 1-1 0 0,-1 0 1 0 0,1 0 0 0 0,0 0-1 0 0,-1-1 1 0 0,0 1-1 0 0,1 0 1 0 0,-1 0 0 0 0,0 0-1 0 0,1 0 1 0 0,-1 0 0 0 0,0 0-1 0 0,0 0 1 0 0,0 0-1 0 0,0 0 1 0 0,0 0 0 0 0,0 0-1 0 0,0 0 1 0 0,0 0-1 0 0,0 0 1 0 0,0 0 0 0 0,-1 0-1 0 0,1 0 1 0 0,0 0-1 0 0,-1 0 1 0 0,1 0 0 0 0,0-1-1 0 0,-1 1 1 0 0,1 0-1 0 0,-1 0 1 0 0,0 0 0 0 0,1 0-17 0 0,-87 85 939 0 0,65-69-817 0 0,6-5-41 0 0,8-7-18 0 0,0 1-1 0 0,1-1 1 0 0,-1 1 0 0 0,1 1-1 0 0,1-1 1 0 0,0 1-1 0 0,-1 0 1 0 0,2 1 0 0 0,-1-1-1 0 0,1 1 1 0 0,1 0-1 0 0,-4 6-62 0 0,8-12 11 0 0,0-1-1 0 0,0 1 0 0 0,0-1 0 0 0,0 1 0 0 0,0 0 0 0 0,0-1 1 0 0,0 1-1 0 0,0-1 0 0 0,1 1 0 0 0,-1-1 0 0 0,1 0 0 0 0,-1 1 0 0 0,1-1 1 0 0,-1 1-1 0 0,1-1 0 0 0,0 0 0 0 0,0 1 0 0 0,-1-1 0 0 0,1 0 0 0 0,0 0 1 0 0,0 0-1 0 0,0 1 0 0 0,1-1 0 0 0,-1 0 0 0 0,0-1 0 0 0,0 1 1 0 0,0 0-1 0 0,1 0 0 0 0,-1 0 0 0 0,0-1 0 0 0,1 1 0 0 0,-1-1 0 0 0,1 1 1 0 0,-1-1-1 0 0,1 1 0 0 0,-1-1 0 0 0,1 0 0 0 0,-1 0 0 0 0,1 0-10 0 0,64 6 435 0 0,-65-6-429 0 0,121-15-856 0 0,-97 6-3757 0 0,0-4-4277 0 0,-18 10 4770 0 0</inkml:trace>
  <inkml:trace contextRef="#ctx0" brushRef="#br0" timeOffset="956.772">858 344 7242 0 0,'0'0'1477'0'0,"0"0"-791"0"0,0 0-320 0 0,0 0 227 0 0,0 0 381 0 0,0 0 237 0 0,0 0 14 0 0,0 0-208 0 0,0 0-314 0 0,0 0-224 0 0,0 0-105 0 0,0 0-48 0 0,0 0-21 0 0,0 28-22 0 0,1 88-70 0 0,-13-20 107 0 0,-12 50-166 0 0,-1-43-977 0 0,24-101 1089 0 0,-1 6-4405 0 0,-6-7-7611 0 0,7-1 10248 0 0</inkml:trace>
  <inkml:trace contextRef="#ctx0" brushRef="#br0" timeOffset="1243.28">648 333 1712 0 0,'0'0'1197'0'0,"0"0"-157"0"0,0 0 228 0 0,0 0 376 0 0,0 0 177 0 0,0 0-189 0 0,0 0-361 0 0,0 0-363 0 0,0 0-230 0 0,0 0-117 0 0,34-4-81 0 0,105-11-44 0 0,61 1 1013 0 0,-115 13-3583 0 0,-85 1 958 0 0,0 0-529 0 0,0 2-3225 0 0,0 6 1219 0 0,0-6 1270 0 0</inkml:trace>
  <inkml:trace contextRef="#ctx0" brushRef="#br0" timeOffset="1539.128">506 863 0 0 0,'0'0'2216'0'0,"0"0"309"0"0,0 0 134 0 0,0 0-117 0 0,0 0-384 0 0,0 0-524 0 0,0 0-459 0 0,0 0-337 0 0,36-3-227 0 0,112-8-104 0 0,-11-23 587 0 0,55-13-2253 0 0,-181 42-1003 0 0,-7 3-664 0 0,0 1-4552 0 0,-4 1 2944 0 0</inkml:trace>
  <inkml:trace contextRef="#ctx0" brushRef="#br0" timeOffset="1854.88">536 119 2361 0 0,'0'0'1707'0'0,"0"0"-422"0"0,0 0-95 0 0,0 0 315 0 0,0 0 290 0 0,0 0 7 0 0,0 0-274 0 0,0 0-346 0 0,0 0-283 0 0,33-3-184 0 0,105-10-123 0 0,112-8 1071 0 0,-189 15-1692 0 0,5 0-1505 0 0,-23 0-4751 0 0,-32 6 1253 0 0,-6 0-312 0 0</inkml:trace>
  <inkml:trace contextRef="#ctx0" brushRef="#br0" timeOffset="2881.273">1070 789 736 0 0,'0'0'1183'0'0,"0"0"-360"0"0,0 0 92 0 0,0 0 364 0 0,0 0 262 0 0,0 0 22 0 0,0 0-201 0 0,0 0-236 0 0,0 0-200 0 0,0 0-124 0 0,0 0-74 0 0,0 0-60 0 0,19-6-46 0 0,63-21-57 0 0,12-31 1233 0 0,-79 45-1595 0 0,63-56 417 0 0,-67 58-626 0 0,-1 1 0 0 0,0-1 0 0 0,-1-1 1 0 0,0 0-1 0 0,-1 0 0 0 0,0 0 0 0 0,-1-1 0 0 0,-1 0 1 0 0,0-1-1 0 0,-1 0 0 0 0,0 0 0 0 0,3-13 6 0 0,-8 25-42 0 0,1 1-1 0 0,-1 0 1 0 0,1 0-1 0 0,-1-1 1 0 0,0 1-1 0 0,1 0 1 0 0,-1-1-1 0 0,0 1 1 0 0,0 0-1 0 0,0-1 1 0 0,0 1-1 0 0,0-1 1 0 0,0 1-1 0 0,-1 0 1 0 0,1-1-1 0 0,0 1 1 0 0,-1 0-1 0 0,1 0 1 0 0,-1-1-1 0 0,1 1 1 0 0,-1 0-1 0 0,0 0 1 0 0,1 0-1 0 0,-1-1 1 0 0,0 1-1 0 0,0 0 1 0 0,0 0-1 0 0,0 0 1 0 0,0 0-1 0 0,0 1 1 0 0,0-1-1 0 0,0 0 0 0 0,0 0 1 0 0,0 1-1 0 0,0-1 1 0 0,-1 0-1 0 0,1 1 1 0 0,0-1-1 0 0,0 1 1 0 0,-1 0-1 0 0,1-1 1 0 0,0 1-1 0 0,-1 0 1 0 0,1 0-1 0 0,0 0 1 0 0,-1 0-1 0 0,1 0 1 0 0,-1 0-1 0 0,1 0 1 0 0,0 0-1 0 0,-1 0 1 0 0,1 1-1 0 0,0-1 1 0 0,0 1-1 0 0,-1-1 1 0 0,1 1-1 0 0,0-1 1 0 0,0 1-1 0 0,0 0 1 0 0,-1 0-1 0 0,1-1 1 0 0,0 1-1 0 0,0 0 1 0 0,0 0-1 0 0,0 1 43 0 0,-8 4-25 0 0,0 1 0 0 0,1 0 1 0 0,0 1-1 0 0,0 0 0 0 0,1 0 0 0 0,0 0 0 0 0,0 1 1 0 0,1 0-1 0 0,0 1 0 0 0,1-1 0 0 0,0 1 0 0 0,0 0 1 0 0,1 0-1 0 0,0 1 0 0 0,1-1 0 0 0,0 1 0 0 0,1-1 0 0 0,0 1 1 0 0,1 0-1 0 0,0 0 0 0 0,1 0 0 0 0,0 0 0 0 0,1 4 25 0 0,0-10 52 0 0,0-1 0 0 0,1 0 0 0 0,0 0 0 0 0,-1 0 0 0 0,1 0 0 0 0,1 0-1 0 0,-1 0 1 0 0,1 0 0 0 0,-1-1 0 0 0,1 1 0 0 0,0-1 0 0 0,0 1 0 0 0,1-1 0 0 0,-1 0-1 0 0,1-1 1 0 0,-1 1 0 0 0,1-1 0 0 0,0 1 0 0 0,0-1 0 0 0,0 0 0 0 0,0-1 0 0 0,0 1-1 0 0,1-1 1 0 0,3 2-52 0 0,108 7 1567 0 0,-99-14-1529 0 0,0 0 0 0 0,-1-2 0 0 0,0 0 0 0 0,0 0-1 0 0,0-2 1 0 0,-1 0 0 0 0,0 0 0 0 0,0-2 0 0 0,-1 0 0 0 0,0 0 0 0 0,-1-1 0 0 0,-1-1 0 0 0,1 0 0 0 0,-2-1 0 0 0,0 0 0 0 0,0-1 0 0 0,-1 0 0 0 0,-1-1 0 0 0,3-6-38 0 0,-12 21-55 0 0,1-1 0 0 0,0 0 0 0 0,-1 1 0 0 0,1-1 0 0 0,0 1 0 0 0,-1-1 0 0 0,1 0-1 0 0,-1 0 1 0 0,1 1 0 0 0,-1-1 0 0 0,0 0 0 0 0,1 0 0 0 0,-1 1 0 0 0,0-1 0 0 0,1 0 0 0 0,-1 0 0 0 0,0 0 0 0 0,0 0 0 0 0,0 0-1 0 0,0 1 1 0 0,0-1 0 0 0,0 0 0 0 0,0 0 0 0 0,0 0 0 0 0,0 0 0 0 0,0 0 0 0 0,0 1 0 0 0,-1-1 0 0 0,1 0 0 0 0,0 0 0 0 0,0 0-1 0 0,-1 1 1 0 0,1-1 0 0 0,-1 0 0 0 0,1 0 0 0 0,-1 1 0 0 0,1-1 0 0 0,-1 0 0 0 0,1 1 0 0 0,-1-1 0 0 0,0 0 0 0 0,1 1 0 0 0,-1-1-1 0 0,0 1 1 0 0,1-1 0 0 0,-2 1 55 0 0,-39 12-2810 0 0,32-6 2734 0 0,0 0 1 0 0,1 1-1 0 0,0 0 0 0 0,1 0 0 0 0,-1 0 0 0 0,1 1 0 0 0,0 1 0 0 0,1-1 0 0 0,0 1 1 0 0,1 0-1 0 0,0 0 0 0 0,0 1 0 0 0,0-1 0 0 0,2 1 0 0 0,-1 0 0 0 0,1 0 0 0 0,1 1 1 0 0,-1-1-1 0 0,1 8 76 0 0,2-15 41 0 0,1 0 0 0 0,-1 0 0 0 0,1 0 0 0 0,0 0 0 0 0,0-1-1 0 0,0 1 1 0 0,1 0 0 0 0,-1 0 0 0 0,0-1 0 0 0,1 1 0 0 0,0-1 0 0 0,0 1 0 0 0,0-1 0 0 0,0 0 0 0 0,0 1 0 0 0,0-1 0 0 0,0 0 0 0 0,1-1 0 0 0,-1 1 0 0 0,1 0 0 0 0,-1-1 0 0 0,1 1 0 0 0,0-1 0 0 0,0 0 0 0 0,-1 0 0 0 0,1 0 0 0 0,0 0 0 0 0,0 0 0 0 0,0-1 0 0 0,0 1 0 0 0,0-1-41 0 0,99 7 2106 0 0,-81-12-1881 0 0,0-1-1 0 0,-1-1 1 0 0,0 0-1 0 0,0-2 0 0 0,-1 0 1 0 0,0-1-1 0 0,-1-2 1 0 0,0 1-1 0 0,0-2 0 0 0,-2 0 1 0 0,1-1-1 0 0,-2-1 1 0 0,0-1-1 0 0,-1 0 0 0 0,0 0 1 0 0,-1-2-1 0 0,-1 1 1 0 0,-1-2-1 0 0,6-12-224 0 0,-15 27 28 0 0,1 0 0 0 0,-1-1 0 0 0,0 1 0 0 0,0-1 0 0 0,-1 0-1 0 0,1 0 1 0 0,-1 1 0 0 0,0-1 0 0 0,0 0 0 0 0,-1 0 0 0 0,1 0 0 0 0,-1 0 0 0 0,0 0 0 0 0,-1 0 0 0 0,1-2-28 0 0,-2 6-14 0 0,0 0 1 0 0,0 0 0 0 0,0 0 0 0 0,0 0-1 0 0,0 1 1 0 0,0-1 0 0 0,-1 1-1 0 0,1 0 1 0 0,0-1 0 0 0,0 1 0 0 0,0 0-1 0 0,0 0 1 0 0,0 0 0 0 0,0 1-1 0 0,-1-1 1 0 0,1 0 0 0 0,0 1 0 0 0,0 0-1 0 0,0-1 1 0 0,0 1 0 0 0,0 0-1 0 0,0 0 1 0 0,0 0 0 0 0,1 0-1 0 0,-1 0 1 0 0,0 0 0 0 0,0 1 0 0 0,-1 1 13 0 0,-6 4-19 0 0,0 1 1 0 0,0 0-1 0 0,0 1 1 0 0,1 0-1 0 0,1 1 1 0 0,-1-1-1 0 0,2 1 1 0 0,-1 1-1 0 0,1-1 1 0 0,1 1-1 0 0,0 0 1 0 0,0 0-1 0 0,1 1 19 0 0,2-6-5 0 0,0 0-1 0 0,1 0 1 0 0,0 0-1 0 0,0 0 1 0 0,0 0 0 0 0,1 0-1 0 0,0 1 1 0 0,0-1-1 0 0,1 0 1 0 0,-1 0-1 0 0,1 0 1 0 0,1 0 0 0 0,-1 0-1 0 0,1 0 1 0 0,0-1-1 0 0,0 1 1 0 0,1 0 0 0 0,-1-1-1 0 0,1 1 1 0 0,1-1-1 0 0,-1 0 1 0 0,1 0-1 0 0,0-1 1 0 0,0 1 0 0 0,0-1-1 0 0,3 3 6 0 0,2 0-72 0 0,0 0-1 0 0,0 0 1 0 0,1-1 0 0 0,-1 0-1 0 0,2-1 1 0 0,-1 0 0 0 0,0-1-1 0 0,1 0 1 0 0,7 2 72 0 0,32 0-3898 0 0,-30-3-4453 0 0,-16-2 3142 0 0</inkml:trace>
  <inkml:trace contextRef="#ctx0" brushRef="#br0" timeOffset="3689.619">2217 60 1208 0 0,'0'0'1434'0'0,"0"0"-55"0"0,0 0 160 0 0,0 0 189 0 0,0 0-23 0 0,0 0-290 0 0,0 0-327 0 0,0 0-224 0 0,0 0-135 0 0,0 0 4 0 0,0 0 15 0 0,0 0-1 0 0,0 0-11 0 0,20-8-69 0 0,65-27-82 0 0,-4 18 1093 0 0,-62 18-1445 0 0,-17-1-215 0 0,-1 0-1 0 0,1 0 1 0 0,-1 0 0 0 0,0 0-1 0 0,1 0 1 0 0,-1 0 0 0 0,1 0-1 0 0,-1 1 1 0 0,1-1 0 0 0,-1 1-1 0 0,0-1 1 0 0,1 1 0 0 0,-1-1-1 0 0,0 1 1 0 0,1 0 0 0 0,-1-1-1 0 0,0 1 1 0 0,0 0-1 0 0,1 0 1 0 0,-1 0 0 0 0,0 0-1 0 0,0 0 1 0 0,0 0 0 0 0,0 0-1 0 0,-1 1 1 0 0,1-1 0 0 0,0 0-1 0 0,0 0 1 0 0,-1 1 0 0 0,1-1-1 0 0,-1 1 1 0 0,1-1 0 0 0,-1 0-1 0 0,0 1 1 0 0,1-1 0 0 0,-1 1-1 0 0,0-1 1 0 0,0 1-1 0 0,0-1 1 0 0,0 1 0 0 0,0-1-1 0 0,0 1 1 0 0,0-1 0 0 0,-1 0-1 0 0,1 1 1 0 0,-1-1 0 0 0,1 1-18 0 0,-26 67 440 0 0,23-65-421 0 0,-1-1 1 0 0,1 1-1 0 0,0 0 1 0 0,1 1-1 0 0,-1-1 1 0 0,1 0-1 0 0,0 1 0 0 0,0-1 1 0 0,0 1-1 0 0,1 0 1 0 0,0 0-1 0 0,-1-1 1 0 0,2 1-1 0 0,-1 0 1 0 0,1 0-1 0 0,-1 0 1 0 0,1 0-1 0 0,1 0 1 0 0,-1 0-1 0 0,1 0 1 0 0,-1 0-1 0 0,1-1 1 0 0,1 1-1 0 0,-1 0 0 0 0,1 0 1 0 0,0-1-1 0 0,0 1 1 0 0,0-1-1 0 0,1 0 1 0 0,-1 1-1 0 0,1-1 1 0 0,0 0-1 0 0,0-1 1 0 0,1 1-1 0 0,0 0-19 0 0,106 19 1898 0 0,-60-23-5900 0 0,-20-1-4075 0 0,-28 1-2909 0 0</inkml:trace>
</inkml:ink>
</file>

<file path=ppt/ink/ink5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3225 0 0,'0'0'955'0'0,"0"0"-199"0"0,0 0 59 0 0,0 0 258 0 0,0 0 162 0 0,0 0-89 0 0,0 0-308 0 0,0 0-261 0 0,0 0-85 0 0,0 0 101 0 0,0 0 155 0 0,0 0 69 0 0,0 0-29 0 0,31 0-91 0 0,103 1-86 0 0,209 13 2391 0 0,369-40-511 0 0,101-33-2064 0 0,439-36-1413 0 0,-1038 84-1788 0 0,-168 11-2535 0 0,0-1-4569 0 0,-45 1 7539 0 0</inkml:trace>
</inkml:ink>
</file>

<file path=ppt/ink/ink5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6329 0 0,'0'0'3105'0'0,"0"0"-2106"0"0,0 0-972 0 0,0 0-14 0 0,0 0 386 0 0,0 0 484 0 0,0 0 251 0 0,0 0 13 0 0,0 0-133 0 0,0 0-213 0 0,0 0-146 0 0,32-5-72 0 0,106-16-51 0 0,247-2 2366 0 0,1504-57-2098 0 0,-1494 65-3720 0 0,-264 8-1454 0 0,-2-1-4421 0 0,-82 5 3565 0 0</inkml:trace>
</inkml:ink>
</file>

<file path=ppt/ink/ink5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2.6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21 100 6905 0 0,'0'0'1190'0'0,"0"0"-208"0"0,0 0-24 0 0,0 0 245 0 0,0 0 280 0 0,0 0 116 0 0,0 0-138 0 0,0 0-306 0 0,0 0-353 0 0,0 0-323 0 0,0 0-224 0 0,-4-5-160 0 0,1 1-85 0 0,-7-8-18 0 0,6 37 68 0 0,4 31 76 0 0,3 0-1 0 0,2 0 0 0 0,2 0 1 0 0,3-1-1 0 0,2 0 0 0 0,16 44-135 0 0,-25-89 25 0 0,0 1-1 0 0,1-1 0 0 0,0 0 1 0 0,1 1-1 0 0,0-2 0 0 0,0 1 0 0 0,1-1 1 0 0,0 0-1 0 0,1 0 0 0 0,0 0 0 0 0,0-1 1 0 0,1 0-1 0 0,0-1 0 0 0,0 1 0 0 0,1-2 1 0 0,0 1-1 0 0,0-1 0 0 0,0 0 0 0 0,1-1 1 0 0,0 0-1 0 0,0-1 0 0 0,1 0 0 0 0,-1-1 1 0 0,1 0-1 0 0,-1 0 0 0 0,5-1-24 0 0,-8-2 69 0 0,0 0-1 0 0,-1-1 1 0 0,1 0-1 0 0,0-1 0 0 0,-1 1 1 0 0,1-1-1 0 0,-1-1 1 0 0,1 1-1 0 0,-1-1 0 0 0,0 0 1 0 0,0 0-1 0 0,0-1 1 0 0,0 0-1 0 0,-1 0 0 0 0,0 0 1 0 0,0-1-1 0 0,0 0 1 0 0,0 0-1 0 0,-1 0 1 0 0,1-1-69 0 0,21-26 155 0 0,-1-1 1 0 0,-2-1 0 0 0,-2-1 0 0 0,-1-1 0 0 0,-1 0 0 0 0,8-28-156 0 0,-23 55 14 0 0,15-28-261 0 0,-3 74-695 0 0,-13-24 951 0 0,1 0 1 0 0,1 0 0 0 0,0-1-1 0 0,0 0 1 0 0,1 0 0 0 0,0 0-1 0 0,1-1 1 0 0,1 1 0 0 0,0-2-1 0 0,0 1 1 0 0,1-1 0 0 0,1-1-1 0 0,-1 0 1 0 0,1 0 0 0 0,1-1-1 0 0,0 0 1 0 0,0 0 0 0 0,0-1-1 0 0,1-1 1 0 0,0 0 0 0 0,0-1-1 0 0,1 0 1 0 0,-1-1 0 0 0,9 2-10 0 0,-11-6 89 0 0,-1-1 0 0 0,1 0 1 0 0,0 0-1 0 0,-1-1 1 0 0,1 0-1 0 0,-1-1 1 0 0,0 0-1 0 0,1 0 1 0 0,-1-1-1 0 0,-1 0 1 0 0,1 0-1 0 0,-1-1 0 0 0,1-1 1 0 0,-1 1-1 0 0,-1-1 1 0 0,1-1-1 0 0,-1 1 1 0 0,0-1-1 0 0,-1 0 1 0 0,1-1-1 0 0,-2 0 0 0 0,1 0 1 0 0,-1 0-1 0 0,0 0 1 0 0,0-1-1 0 0,-1 0 1 0 0,-1 0-1 0 0,2-6-89 0 0,10-16 263 0 0,-3 0 1 0 0,0-1-1 0 0,-2 0 0 0 0,-1-1 0 0 0,-2-2-263 0 0,20-149 141 0 0,-23 105-2699 0 0,-4 77 36 0 0,-1 3-3931 0 0,0 2 3627 0 0,1-2 1138 0 0,-2 5-7659 0 0</inkml:trace>
  <inkml:trace contextRef="#ctx0" brushRef="#br0" timeOffset="324.882">1482 317 8090 0 0,'0'0'1105'0'0,"0"0"-307"0"0,0 0-165 0 0,0 0 26 0 0,0 0 79 0 0,0 0-24 0 0,0 0-124 0 0,0 0-130 0 0,0 0-131 0 0,0 0-91 0 0,-8 32-62 0 0,-23 103-51 0 0,30-132-116 0 0,0 0 0 0 0,0 1 0 0 0,0-1-1 0 0,1 0 1 0 0,-1 1 0 0 0,1-1 0 0 0,0 1 0 0 0,0-1-1 0 0,0 0 1 0 0,0 1 0 0 0,1-1 0 0 0,-1 0-1 0 0,1 1 1 0 0,0-1 0 0 0,0 0 0 0 0,0 1 0 0 0,1-1-1 0 0,-1 0 1 0 0,1 0 0 0 0,1 2-9 0 0,2 2 43 0 0,-2-1 101 0 0,0-1 0 0 0,1 0 0 0 0,0-1 0 0 0,0 1 0 0 0,0-1 0 0 0,0 1 0 0 0,1-1 1 0 0,0 0-1 0 0,0-1 0 0 0,0 1 0 0 0,0-1 0 0 0,0 0 0 0 0,1 0 0 0 0,-1-1 0 0 0,1 0 0 0 0,0 0 0 0 0,0 0 0 0 0,0-1 0 0 0,0 1 1 0 0,0-1-1 0 0,0-1 0 0 0,0 1 0 0 0,0-1 0 0 0,0 0 0 0 0,0-1 0 0 0,0 1 0 0 0,0-1 0 0 0,0 0 0 0 0,0-1 0 0 0,0 1 0 0 0,0-1 1 0 0,0-1-1 0 0,-1 1 0 0 0,1-1 0 0 0,-1 0 0 0 0,0 0 0 0 0,0 0 0 0 0,0-1 0 0 0,0 1 0 0 0,0-1 0 0 0,-1-1 0 0 0,0 1 1 0 0,0-1-1 0 0,0 1 0 0 0,0-1 0 0 0,-1 0 0 0 0,0-1 0 0 0,0 1 0 0 0,2-4-144 0 0,-1-1 109 0 0,-1 1 1 0 0,0-1-1 0 0,-1 0 1 0 0,0 0-1 0 0,0 0 1 0 0,-1 0-1 0 0,-1 0 0 0 0,1 0 1 0 0,-2 0-1 0 0,1-1 1 0 0,-1 1-1 0 0,-1 0 0 0 0,0 0 1 0 0,-3-8-110 0 0,2 9-113 0 0,-1 0 1 0 0,1 1-1 0 0,-2-1 1 0 0,1 1-1 0 0,-1 0 0 0 0,-1 1 1 0 0,1-1-1 0 0,-1 1 1 0 0,-1 0-1 0 0,1 0 1 0 0,-1 1-1 0 0,0 0 0 0 0,-1 0 1 0 0,1 1-1 0 0,-1 0 1 0 0,-1-1 112 0 0,-52-6-4769 0 0,25 26-4951 0 0,26-6 2544 0 0</inkml:trace>
  <inkml:trace contextRef="#ctx0" brushRef="#br0" timeOffset="660.975">1972 630 160 0 0,'0'0'1071'0'0,"0"0"-34"0"0,0 0 334 0 0,0 0 487 0 0,0 0 392 0 0,0 0 96 0 0,0 0-222 0 0,0 0-322 0 0,0 0-290 0 0,0 0-231 0 0,0 0-153 0 0,0 0-97 0 0,0 0-64 0 0,-4 12-65 0 0,-12 30 1563 0 0,21-77-2354 0 0,1 0 0 0 0,2 0 0 0 0,1 0 0 0 0,2 1-1 0 0,1 1 1 0 0,2 0 0 0 0,16-28-111 0 0,-17 35-691 0 0,15-24-385 0 0,-1 23-8165 0 0,-21 24 3482 0 0,1 2-1555 0 0</inkml:trace>
  <inkml:trace contextRef="#ctx0" brushRef="#br0" timeOffset="940.013">2520 30 12203 0 0,'0'0'1937'0'0,"0"0"-520"0"0,0 0-293 0 0,0 0 7 0 0,0 0-15 0 0,0 0-165 0 0,0 0-298 0 0,0 0-302 0 0,0 0-168 0 0,0 0-68 0 0,0 0-3 0 0,0 0 28 0 0,0 0-10 0 0,-1 24-15 0 0,-10 173 81 0 0,11 114-236 0 0,12-196-654 0 0,-10-100-2845 0 0,-2-11-3470 0 0,0-28-1194 0 0,0 15 5814 0 0</inkml:trace>
  <inkml:trace contextRef="#ctx0" brushRef="#br0" timeOffset="1290.507">2863 129 8010 0 0,'0'0'1271'0'0,"0"0"-328"0"0,0 0 85 0 0,0 0 297 0 0,0 0 200 0 0,0 0-60 0 0,0 0-238 0 0,-33 28-276 0 0,-104 88-209 0 0,52-51 655 0 0,80-60-1211 0 0,6-5-189 0 0,-1 0 0 0 0,1 0 0 0 0,-1 0 0 0 0,1 0 0 0 0,-1 0 0 0 0,1 0 0 0 0,-1 0 0 0 0,1 0 0 0 0,-1 0 0 0 0,0 1 0 0 0,1-1 0 0 0,-1 0 0 0 0,1 0 0 0 0,-1 0 0 0 0,1 1 0 0 0,-1-1 0 0 0,0 0 0 0 0,1 1 0 0 0,-1-1 0 0 0,0 0 0 0 0,1 1 0 0 0,-1-1 0 0 0,0 1 0 0 0,1-1 0 0 0,-1 0 0 0 0,0 1 0 0 0,0-1 0 0 0,1 1 0 0 0,-1-1 0 0 0,0 1 0 0 0,0-1 0 0 0,0 1 0 0 0,0-1 0 0 0,0 1 0 0 0,0-1 0 0 0,0 1 0 0 0,0-1 0 0 0,0 1 0 0 0,0-1 0 0 0,0 1 0 0 0,0-1 0 0 0,0 1 0 0 0,0-1 0 0 0,0 1 0 0 0,0-1 0 0 0,-1 1 0 0 0,1-1 0 0 0,0 1 0 0 0,0-1 0 0 0,-1 0 0 0 0,1 1 0 0 0,0-1 0 0 0,0 1 0 0 0,-1-1 0 0 0,1 0 0 0 0,0 1 0 0 0,-1-1 0 0 0,1 0 0 0 0,-1 1 0 0 0,1-1 0 0 0,-1 0 0 0 0,1 0 0 0 0,0 1 0 0 0,-1-1 0 0 0,1 0 0 0 0,-1 0 0 0 0,1 0 0 0 0,-1 0 3 0 0,166 92 1066 0 0,-67-8-480 0 0,-39-52-1637 0 0,-37-28-2538 0 0,0-3-4080 0 0,-13-1-1540 0 0</inkml:trace>
</inkml:ink>
</file>

<file path=ppt/ink/ink5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1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114 0 5097 0 0,'0'0'1718'0'0,"0"0"-1067"0"0,0 0-535 0 0,0 0-163 0 0,0 0 56 0 0,0 0 163 0 0,0 0 159 0 0,0 0 114 0 0,0 0 33 0 0,0 0-7 0 0,0 0-47 0 0,-17 30-57 0 0,-48 97-61 0 0,41-39 99 0 0,24-71-310 0 0,-4 9 18 0 0,2 0 1 0 0,0-1-1 0 0,2 1 0 0 0,1 0 0 0 0,1 0 0 0 0,1 0 0 0 0,2-1 0 0 0,0 0 0 0 0,1 0 0 0 0,2 0 0 0 0,1-1 0 0 0,0 0 1 0 0,2 0-1 0 0,1-1 0 0 0,10 15-113 0 0,-17-32 66 0 0,0 0 0 0 0,0-1-1 0 0,1 0 1 0 0,0 0 0 0 0,0 0 0 0 0,0-1 0 0 0,0 1 0 0 0,0-2 0 0 0,1 1 0 0 0,0-1 0 0 0,0 0 0 0 0,0 0 0 0 0,0-1 0 0 0,0 0 0 0 0,1 0 0 0 0,-1-1-1 0 0,0 0 1 0 0,1 0 0 0 0,-1 0 0 0 0,1-1 0 0 0,-1-1 0 0 0,1 1 0 0 0,-1-1 0 0 0,1 0 0 0 0,-1-1 0 0 0,1 0 0 0 0,-1 0 0 0 0,0 0 0 0 0,0-1-1 0 0,0 0 1 0 0,-1-1 0 0 0,1 1 0 0 0,-1-1 0 0 0,1-1 0 0 0,-1 1 0 0 0,-1-1 0 0 0,2-1-66 0 0,19-19 275 0 0,0-1 0 0 0,-2-1 0 0 0,-1-1 0 0 0,-1-1 0 0 0,-2-1 1 0 0,-1-1-1 0 0,-1-1 0 0 0,-2-1 0 0 0,-1 0 0 0 0,-1-1 0 0 0,-2 0 0 0 0,-2-1 0 0 0,-1-1 0 0 0,2-23-275 0 0,-6-14 907 0 0,-20 78-873 0 0,4 17-124 0 0,2 1 1 0 0,1 0 0 0 0,1 1 0 0 0,1 0 0 0 0,0 0 0 0 0,2 0-1 0 0,0 20 90 0 0,0-20-9 0 0,2 1 0 0 0,1-1-1 0 0,1 1 1 0 0,1-1-1 0 0,1 1 1 0 0,1-1-1 0 0,1 0 1 0 0,2 0-1 0 0,0 0 1 0 0,1 0-1 0 0,8 15 10 0 0,84 140-1841 0 0,-74-139-2087 0 0,-13-20-4308 0 0,-6-13 3004 0 0</inkml:trace>
  <inkml:trace contextRef="#ctx0" brushRef="#br0" timeOffset="253.054">900 622 5305 0 0,'0'0'3585'0'0,"0"0"-2309"0"0,0 0-686 0 0,0 0 100 0 0,0 0 180 0 0,0 0 57 0 0,0 0-87 0 0,0 0-179 0 0,0 34-196 0 0,3 102-163 0 0,7 25-23 0 0,5-104-348 0 0,-2-15-3073 0 0,-10-16-4855 0 0,-3-21 3415 0 0</inkml:trace>
  <inkml:trace contextRef="#ctx0" brushRef="#br0" timeOffset="844.215">1062 858 4193 0 0,'0'0'2156'0'0,"0"0"-1553"0"0,0 0-607 0 0,0 0 114 0 0,0 0 376 0 0,0 0 346 0 0,0 0 153 0 0,0 0-5 0 0,0 0-105 0 0,0 0-116 0 0,0 0-121 0 0,0 0-111 0 0,34 1-59 0 0,107 4-58 0 0,-16-18 429 0 0,132-28-177 0 0,-245 27 1500 0 0,-39-1-919 0 0,-185-58 396 0 0,197 67-1210 0 0,7 4-676 0 0,17 14-172 0 0,-3-3 429 0 0,-1 0 1 0 0,-1 0-1 0 0,1 1 1 0 0,-1 0-1 0 0,-1-1 0 0 0,0 1 1 0 0,0 0-1 0 0,-1 1 1 0 0,0-1-1 0 0,-1 0 1 0 0,0 5-11 0 0,3 13 13 0 0,6 184-203 0 0,-17-174 192 0 0,7-38 42 0 0,0 0 21 0 0,0 0 48 0 0,0 0 34 0 0,0 0 36 0 0,0 0 21 0 0,6-16 199 0 0,80-118-287 0 0,8 20-1823 0 0,-86 106-1061 0 0,-3 8-6282 0 0,-5 0 1034 0 0</inkml:trace>
  <inkml:trace contextRef="#ctx0" brushRef="#br0" timeOffset="1247.035">1811 707 9522 0 0,'0'0'1691'0'0,"0"0"-721"0"0,0 0-376 0 0,0 0 100 0 0,0 0 187 0 0,0 0 73 0 0,0 0-99 0 0,0 0-210 0 0,0 0-139 0 0,0 0-77 0 0,0 0-39 0 0,0 0-24 0 0,0 0-52 0 0,26-5-58 0 0,82-18-56 0 0,-7 14 181 0 0,-99 9-379 0 0,0 0 0 0 0,-1 0 0 0 0,1 0 0 0 0,0 0 0 0 0,-1 0 0 0 0,1 0 0 0 0,0 0 0 0 0,-1 0 1 0 0,1 1-1 0 0,0-1 0 0 0,-1 1 0 0 0,1-1 0 0 0,-1 1 0 0 0,1-1 0 0 0,-1 1 0 0 0,1 0 0 0 0,-1 0 0 0 0,1 0 0 0 0,-1 0 0 0 0,0 0 0 0 0,1 0 0 0 0,-1 0 0 0 0,0 1 0 0 0,0-1 0 0 0,0 0 0 0 0,0 1 0 0 0,0-1 0 0 0,0 0 0 0 0,0 1 0 0 0,-1-1 0 0 0,1 1 0 0 0,0 0 0 0 0,-1-1 0 0 0,1 1 0 0 0,-1-1 0 0 0,0 1 0 0 0,0 0 0 0 0,1-1 0 0 0,-1 1 1 0 0,0 0-1 0 0,0 0 0 0 0,0-1 0 0 0,-1 1 0 0 0,1 0-2 0 0,-29 74 236 0 0,-17-11 61 0 0,-32 65 475 0 0,78-128-768 0 0,-1-1 0 0 0,1 1 0 0 0,-1-1 0 0 0,1 1 0 0 0,0 0 0 0 0,0-1 0 0 0,0 1 0 0 0,0 0 0 0 0,0-1 0 0 0,0 1 0 0 0,0 0 0 0 0,0-1 0 0 0,1 1 0 0 0,-1-1 0 0 0,1 1 0 0 0,-1 0 0 0 0,1-1 0 0 0,0 1 0 0 0,0-1-1 0 0,-1 1 1 0 0,1-1 0 0 0,0 0 0 0 0,0 1 0 0 0,0-1 0 0 0,0 0 0 0 0,1 0 0 0 0,-1 0 0 0 0,0 0 0 0 0,0 0 0 0 0,1 0 0 0 0,-1 0 0 0 0,1 0 0 0 0,-1 0 0 0 0,1 0 0 0 0,-1-1 0 0 0,1 1 0 0 0,-1-1 0 0 0,1 1 0 0 0,0-1 0 0 0,-1 0 0 0 0,3 1-4 0 0,73 6 216 0 0,-74-7-197 0 0,13-1-162 0 0,-1-1 1 0 0,1 0-1 0 0,0-2 0 0 0,-1 1 1 0 0,0-2-1 0 0,0 0 1 0 0,0-1-1 0 0,-1 0 1 0 0,9-6 142 0 0,7-6-4111 0 0,-5-2-3448 0 0,-16 12-929 0 0</inkml:trace>
</inkml:ink>
</file>

<file path=ppt/ink/ink5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3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6041 0 0,'0'0'2960'0'0,"0"0"-2146"0"0,0 0-867 0 0,0 0 26 0 0,0 0 448 0 0,0 0 509 0 0,0 0 248 0 0,0 0 41 0 0,0 0-86 0 0,0 0-152 0 0,0 0-173 0 0,34 2-140 0 0,109 7-117 0 0,9-17 538 0 0,61-25-366 0 0,-184 28-1384 0 0,22-3 671 0 0,-34 7-4978 0 0,-1 0-4756 0 0,-16 1 5631 0 0</inkml:trace>
  <inkml:trace contextRef="#ctx0" brushRef="#br0" timeOffset="250.352">35 585 6793 0 0,'0'0'1425'0'0,"0"0"-840"0"0,0 0 107 0 0,0 0 526 0 0,0 0 369 0 0,0 0 93 0 0,0 0-203 0 0,34 5-357 0 0,106 12-299 0 0,-15-23 339 0 0,-85-2-895 0 0,105-17 135 0 0,41-5-1096 0 0,-62 22-8637 0 0,-104 8 139 0 0</inkml:trace>
  <inkml:trace contextRef="#ctx0" brushRef="#br0" timeOffset="1984.376">1561 74 4569 0 0,'0'0'1178'0'0,"0"0"-386"0"0,0 0-72 0 0,0 0 257 0 0,0 0 345 0 0,0 0 157 0 0,0 0-105 0 0,0 0-278 0 0,0 0-357 0 0,0 0-299 0 0,0 0-149 0 0,0 0-57 0 0,0 0 46 0 0,-1 6 114 0 0,-24 62 1066 0 0,-49 31-692 0 0,-5-3-1 0 0,-47 41-767 0 0,107-116 75 0 0,-57 71 111 0 0,75-91-186 0 0,0 1-1 0 0,0 0 1 0 0,0-1-1 0 0,0 1 0 0 0,0 0 1 0 0,1-1-1 0 0,-1 1 0 0 0,0 0 1 0 0,1 0-1 0 0,0 0 1 0 0,-1-1-1 0 0,1 1 0 0 0,0 0 1 0 0,0 0-1 0 0,0 0 1 0 0,0 0-1 0 0,0 0 0 0 0,0 0 1 0 0,1-1-1 0 0,-1 1 0 0 0,1 0 1 0 0,-1 0-1 0 0,1 0 1 0 0,0-1-1 0 0,0 1 0 0 0,-1 0 1 0 0,1-1-1 0 0,0 1 0 0 0,1-1 1 0 0,-1 1-1 0 0,0-1 1 0 0,0 1-1 0 0,1-1 0 0 0,-1 0 1 0 0,0 1-1 0 0,1-1 1 0 0,0 0-1 0 0,-1 0 0 0 0,1 0 1 0 0,-1 0-1 0 0,1-1 1 0 0,74 30 227 0 0,-31-21-60 0 0,1-2 0 0 0,0-2 0 0 0,0-2-1 0 0,0-2 1 0 0,0-2 0 0 0,37-6-167 0 0,90-25 547 0 0,-172 31-448 0 0,-1-1 0 0 0,1 0-1 0 0,-1 1 1 0 0,0-1 0 0 0,0 0-1 0 0,1 0 1 0 0,-1 1 0 0 0,0-1-1 0 0,-1 0 1 0 0,1 0 0 0 0,0 1-1 0 0,0-1 1 0 0,-1 0 0 0 0,1 0-1 0 0,-1 1 1 0 0,0-1 0 0 0,1 1 0 0 0,-1-1-1 0 0,0 0 1 0 0,0 1 0 0 0,0-1-1 0 0,0 1 1 0 0,0 0 0 0 0,0-1-1 0 0,0 1 1 0 0,-1 0 0 0 0,0-1-99 0 0,-187-248 728 0 0,80 59-743 0 0,66 107-2629 0 0,42 83 603 0 0,1 1-1059 0 0,1 1-2944 0 0,3 5 2047 0 0,-1-2-2446 0 0</inkml:trace>
  <inkml:trace contextRef="#ctx0" brushRef="#br0" timeOffset="2247.388">2215 44 15091 0 0,'0'0'672'0'0,"0"0"-330"0"0,0 0-232 0 0,0 0 41 0 0,0 0 180 0 0,0 0 164 0 0,0 0 85 0 0,0 0 27 0 0,0 0-75 0 0,0 0-78 0 0,0 0-56 0 0,0 0-85 0 0,0 0-58 0 0,0 37-55 0 0,0 116-55 0 0,-15 106 109 0 0,-5-97-2012 0 0,13-144-795 0 0,2-13-6867 0 0,4-5 2221 0 0</inkml:trace>
  <inkml:trace contextRef="#ctx0" brushRef="#br0" timeOffset="2500.888">1880 4 13819 0 0,'0'0'229'0'0,"0"0"-279"0"0,0 0-65 0 0,0 0 279 0 0,0 0 348 0 0,0 0 155 0 0,0 0 42 0 0,31 7-20 0 0,102 23-65 0 0,9-18 487 0 0,-100-13-875 0 0,238-25 870 0 0,-182 13-4396 0 0,1 3-6482 0 0,-76 7 3133 0 0</inkml:trace>
  <inkml:trace contextRef="#ctx0" brushRef="#br0" timeOffset="4835.155">2769 615 9338 0 0,'0'0'707'0'0,"0"0"-378"0"0,0 0-179 0 0,0 0 198 0 0,0 0 217 0 0,0 0 107 0 0,0 0-28 0 0,0 0-143 0 0,0 0-211 0 0,0 0-199 0 0,0 0-139 0 0,-24 21-68 0 0,-73 67-88 0 0,50-31-2022 0 0,34-36-3833 0 0,10-13 1077 0 0</inkml:trace>
</inkml:ink>
</file>

<file path=ppt/ink/ink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5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3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234 282 0 0 0,'0'0'625'0'0,"0"0"588"0"0,0 0 140 0 0,0 0-120 0 0,0 0-153 0 0,0 0-145 0 0,25-8-104 0 0,80-26-39 0 0,-11-18 1323 0 0,-68 31-1402 0 0,-17 16-491 0 0,-1 0 0 0 0,0-1-1 0 0,0 0 1 0 0,-1-1 0 0 0,1 0-1 0 0,-1 0 1 0 0,-1 0 0 0 0,0-1-1 0 0,0 0 1 0 0,0 0 0 0 0,-1-1-1 0 0,0 0 1 0 0,-1 1 0 0 0,0-2-1 0 0,0 1 1 0 0,-1 0 0 0 0,0-1-1 0 0,-1 1 1 0 0,1-7-222 0 0,-3 15 0 0 0,-1 1 0 0 0,0-1 0 0 0,1 1 0 0 0,-1 0 0 0 0,1-1 0 0 0,-1 1 0 0 0,0 0 0 0 0,0 0 0 0 0,1 0 0 0 0,-1 0 0 0 0,0-1 0 0 0,1 1 0 0 0,-1 0-1 0 0,0 0 1 0 0,1 0 0 0 0,-1 1 0 0 0,0-1 0 0 0,0 0 0 0 0,1 0 0 0 0,-1 0 0 0 0,0 0 0 0 0,1 1 0 0 0,-1-1 0 0 0,0 0 0 0 0,1 0 0 0 0,-1 1 0 0 0,0-1 0 0 0,1 1 0 0 0,-1-1 0 0 0,1 1 0 0 0,-1-1 0 0 0,1 1 0 0 0,-1-1 0 0 0,1 1 0 0 0,-1-1 0 0 0,1 1 0 0 0,0-1 0 0 0,-1 1 0 0 0,1 0 0 0 0,0-1 0 0 0,-1 1 0 0 0,1 0 0 0 0,0-1 0 0 0,0 1 0 0 0,0 0 0 0 0,-11 23-28 0 0,2 1 0 0 0,1 0 1 0 0,1 0-1 0 0,1 0 0 0 0,1 1 1 0 0,1 0-1 0 0,2 0 1 0 0,0 20 27 0 0,-1-6-1 0 0,-4 46 88 0 0,-11 135-103 0 0,-9-1 0 0 0,-39 145 16 0 0,60-339-92 0 0,0 0 0 0 0,-2-1 0 0 0,-1 0 0 0 0,0 0 0 0 0,-2-1 0 0 0,-1 0 0 0 0,-1-1 0 0 0,-1-1 0 0 0,-1 0 0 0 0,-17 20 92 0 0,26-36-44 0 0,0-1-1 0 0,-1 0 1 0 0,1-1 0 0 0,-1 1 0 0 0,0-1 0 0 0,0 0 0 0 0,0-1 0 0 0,-1 0 0 0 0,1 0 0 0 0,-1 0 0 0 0,0-1-1 0 0,0 0 1 0 0,0-1 0 0 0,0 0 0 0 0,-7 0 44 0 0,9-3-25 0 0,0 0 0 0 0,0 0 1 0 0,0-1-1 0 0,0 0 0 0 0,0 0 0 0 0,0-1 0 0 0,1 1 0 0 0,0-1 1 0 0,0 0-1 0 0,0-1 0 0 0,0 1 0 0 0,1-1 0 0 0,-1 0 0 0 0,1 0 0 0 0,0-1 1 0 0,1 1-1 0 0,-1-1 0 0 0,1 0 0 0 0,-1-2 25 0 0,-3-7 132 0 0,1-1 0 0 0,0 1-1 0 0,1-1 1 0 0,1 0 0 0 0,0 0 0 0 0,1-1-1 0 0,1 1 1 0 0,0-1 0 0 0,2 0 0 0 0,0 1-1 0 0,0-1 1 0 0,2 0 0 0 0,0 1 0 0 0,1-1 0 0 0,2-7-132 0 0,4-3 177 0 0,0 0 0 0 0,2 1 1 0 0,1 0-1 0 0,1 1 1 0 0,1 0-1 0 0,1 1 1 0 0,1 1-1 0 0,1 0 1 0 0,1 1-1 0 0,1 1 0 0 0,1 1 1 0 0,0 1-1 0 0,2 1 1 0 0,0 0-1 0 0,1 2 1 0 0,1 0-1 0 0,7-2-177 0 0,16-3-2094 0 0,66 1-8392 0 0,-106 20 5193 0 0</inkml:trace>
</inkml:ink>
</file>

<file path=ppt/ink/ink5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62 7930 0 0,'0'0'876'0'0,"0"0"-144"0"0,0 0 130 0 0,0 0 238 0 0,0 0 124 0 0,0 0-118 0 0,0 0-286 0 0,0 0-287 0 0,0 0-214 0 0,0 0-136 0 0,-25 31-86 0 0,-73 97-37 0 0,97-127-58 0 0,-1-1-1 0 0,1 1 1 0 0,0 0 0 0 0,-1 0 0 0 0,1-1-1 0 0,0 1 1 0 0,0 0 0 0 0,-1 0-1 0 0,1 1 1 0 0,0-1 0 0 0,0 0-1 0 0,0 0 1 0 0,1 0 0 0 0,-1 1-1 0 0,0-1 1 0 0,0 0 0 0 0,1 1-1 0 0,-1-1 1 0 0,0 0 0 0 0,1 1 0 0 0,0-1-1 0 0,-1 1 1 0 0,1-1 0 0 0,0 1-1 0 0,0-1 1 0 0,0 1 0 0 0,0 0-1 0 0,0-1 1 0 0,0 1 0 0 0,0-1-1 0 0,0 1 1 0 0,1-1 0 0 0,-1 1 0 0 0,0-1-1 0 0,1 1 1 0 0,0-1 0 0 0,-1 0-1 0 0,1 1 1 0 0,0-1 0 0 0,-1 0-1 0 0,2 1-1 0 0,2 2 18 0 0,0 1 111 0 0,1-1-1 0 0,-1 0 1 0 0,1 0 0 0 0,0-1 0 0 0,0 1 0 0 0,0-1 0 0 0,1 0 0 0 0,-1-1-1 0 0,1 1 1 0 0,0-1 0 0 0,-1 0 0 0 0,1 0 0 0 0,0-1 0 0 0,0 0-1 0 0,0 0 1 0 0,0 0 0 0 0,0-1 0 0 0,0 0 0 0 0,0 0 0 0 0,0 0 0 0 0,0-1-1 0 0,0 0 1 0 0,0 0 0 0 0,0-1 0 0 0,0 1 0 0 0,0-1 0 0 0,0-1-1 0 0,-1 1 1 0 0,1-1 0 0 0,-1 0 0 0 0,0 0 0 0 0,0 0 0 0 0,0-1 0 0 0,0 0-1 0 0,-1 0 1 0 0,1 0 0 0 0,-1 0 0 0 0,0-1 0 0 0,1-2-129 0 0,4-5 61 0 0,0-1 1 0 0,-2 0 0 0 0,1-1-1 0 0,-2 0 1 0 0,0 0-1 0 0,0 0 1 0 0,-2-1 0 0 0,1 0-1 0 0,-2 0 1 0 0,0 0 0 0 0,-1 0-1 0 0,0 0 1 0 0,-2-1-1 0 0,0 1 1 0 0,0-5-62 0 0,0 19-108 0 0,-1-1 0 0 0,1 1 0 0 0,0-1 0 0 0,0 1 0 0 0,-1 0 0 0 0,1-1 0 0 0,-1 1 0 0 0,0 0 0 0 0,1-1 0 0 0,-1 1 0 0 0,0 0 0 0 0,1 0 0 0 0,-1 0 0 0 0,0-1 0 0 0,0 1 0 0 0,0 0 0 0 0,0 0 0 0 0,0 0 1 0 0,0 1-1 0 0,-1-1 0 0 0,1 0 0 0 0,0 0 0 0 0,0 0 0 0 0,-1 1 0 0 0,1-1 0 0 0,0 1 0 0 0,-1-1 0 0 0,1 1 0 0 0,0 0 0 0 0,-1-1 0 0 0,1 1 0 0 0,-2 0 108 0 0,-41 16-11955 0 0,37-8 5487 0 0</inkml:trace>
</inkml:ink>
</file>

<file path=ppt/ink/ink5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9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80 357 1520 0 0,'0'0'1479'0'0,"0"0"-504"0"0,0 0-4 0 0,0 0 360 0 0,0 0 347 0 0,0 0 210 0 0,0 0-21 0 0,0 0-165 0 0,0 0-231 0 0,0 0-250 0 0,0 0-240 0 0,0 0-148 0 0,0 0-70 0 0,-13-14-103 0 0,-40-45-102 0 0,52 58-540 0 0,0 0 0 0 0,0 0 1 0 0,0 0-1 0 0,0 0 1 0 0,0 0-1 0 0,0 0 1 0 0,0 0-1 0 0,1 0 1 0 0,-1 0-1 0 0,0 0 0 0 0,1-1 1 0 0,-1 1-1 0 0,1 0 1 0 0,-1 0-1 0 0,1-1 1 0 0,0 1-1 0 0,-1 0 1 0 0,1-1-1 0 0,0 1 0 0 0,0 0 1 0 0,0-1-1 0 0,0 1 1 0 0,0 0-1 0 0,0-1 1 0 0,0 1-1 0 0,1 0 1 0 0,-1-1-1 0 0,0 1 0 0 0,1 0 1 0 0,-1 0-1 0 0,1-1 1 0 0,0 1-1 0 0,-1 0-18 0 0,4-7 92 0 0,2-8-169 0 0,1 1 0 0 0,1-1 0 0 0,0 2 1 0 0,1-1-1 0 0,0 1 0 0 0,1 1 0 0 0,1-1 1 0 0,0 2-1 0 0,1 0 0 0 0,0 0 0 0 0,1 1 1 0 0,0 0-1 0 0,1 1 0 0 0,0 1 0 0 0,0 0 1 0 0,1 1-1 0 0,0 1 0 0 0,15-5 77 0 0,-8 8-2304 0 0,-7 3-4582 0 0,-13 1 5762 0 0,7 0-7778 0 0</inkml:trace>
</inkml:ink>
</file>

<file path=ppt/ink/ink5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3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320 310 0 0 0,'0'0'1407'0'0,"0"0"147"0"0,0 0 170 0 0,0 0 223 0 0,0 0 130 0 0,0 0-50 0 0,0 0-250 0 0,0 0-254 0 0,0 0-253 0 0,0 0-302 0 0,0 0-225 0 0,0 0-200 0 0,-20-1-162 0 0,-64-1-97 0 0,29 26 37 0 0,44-15-244 0 0,-1-1-69 0 0,1 0 0 0 0,0 1 0 0 0,0 1 0 0 0,1-1 1 0 0,0 2-1 0 0,1-1 0 0 0,0 1 0 0 0,1 1 0 0 0,0 0 0 0 0,1 0 1 0 0,0 0-1 0 0,1 1 0 0 0,0 0 0 0 0,1 0 0 0 0,0 1 1 0 0,1-1-1 0 0,1 1 0 0 0,0 0 0 0 0,1 0 0 0 0,1 0 1 0 0,0 0-1 0 0,1 9-8 0 0,1-18-45 0 0,1 0 0 0 0,0 0 1 0 0,0 0-1 0 0,1 0 0 0 0,-1 0 1 0 0,1-1-1 0 0,0 1 1 0 0,0-1-1 0 0,1 0 0 0 0,-1 0 1 0 0,1 0-1 0 0,0 0 0 0 0,0-1 1 0 0,0 1-1 0 0,1-1 0 0 0,-1 0 1 0 0,1 0-1 0 0,0-1 0 0 0,-1 1 1 0 0,1-1-1 0 0,0 0 1 0 0,1 0-1 0 0,-1-1 0 0 0,0 0 1 0 0,0 0-1 0 0,1 0 0 0 0,4 0 45 0 0,-2 0-535 0 0,0 0 0 0 0,0 0-1 0 0,0-1 1 0 0,0 0-1 0 0,0-1 1 0 0,-1 0-1 0 0,1 0 1 0 0,0-1 0 0 0,0 0-1 0 0,-1 0 1 0 0,7-3 535 0 0,9-7-4765 0 0,-5 6-2178 0 0</inkml:trace>
  <inkml:trace contextRef="#ctx0" brushRef="#br0" timeOffset="241.89">670 376 584 0 0,'0'0'1736'0'0,"0"0"-737"0"0,0 0-116 0 0,0 0 351 0 0,0 0 337 0 0,0 0 157 0 0,0 0-105 0 0,0 0-309 0 0,-25 34-307 0 0,-76 105-268 0 0,68-73-8 0 0,34-55-601 0 0,-2-5-58 0 0,1 0-1 0 0,1-1 0 0 0,-1 1 1 0 0,1 0-1 0 0,0-1 1 0 0,0 1-1 0 0,0-1 1 0 0,1 1-1 0 0,0-1 0 0 0,0 0 1 0 0,0 0-1 0 0,1 0 1 0 0,-1 0-1 0 0,1 0 1 0 0,1 0-1 0 0,-1-1 1 0 0,1 1-1 0 0,-1-1 0 0 0,1 0 1 0 0,0 0-1 0 0,1-1 1 0 0,-1 1-1 0 0,1-1 1 0 0,-1 0-1 0 0,1 0 1 0 0,0 0-1 0 0,0-1 0 0 0,1 1 1 0 0,-1-1-1 0 0,0-1 1 0 0,1 1-1 0 0,-1-1 1 0 0,1 0-1 0 0,-1 0 1 0 0,6 0-72 0 0,-3-1 187 0 0,0 0 0 0 0,0-1 0 0 0,0 1 0 0 0,0-1 0 0 0,0-1 0 0 0,0 0 0 0 0,-1 0 0 0 0,1-1 1 0 0,0 1-1 0 0,-1-2 0 0 0,0 1 0 0 0,0-1 0 0 0,0 0 0 0 0,0 0 0 0 0,-1-1 0 0 0,1 0 0 0 0,-1 0 1 0 0,0-1-1 0 0,-1 1 0 0 0,5-7-187 0 0,84-107 1380 0 0,-90 112-1355 0 0,-1 1-1 0 0,1-1 1 0 0,-1 0-1 0 0,-1 0 1 0 0,1 0 0 0 0,-1 0-1 0 0,0 0 1 0 0,-1 0 0 0 0,0-1-1 0 0,0 1 1 0 0,0-1 0 0 0,-1 1-1 0 0,0-1 1 0 0,-1 1 0 0 0,1-1-1 0 0,-1 1 1 0 0,-1 0-1 0 0,0-1 1 0 0,0-1-25 0 0,0 6-95 0 0,0-1 0 0 0,0 1 1 0 0,0-1-1 0 0,0 1 0 0 0,0 0 0 0 0,-1 0 0 0 0,1 0 0 0 0,-1 0 0 0 0,0 0 1 0 0,0 0-1 0 0,0 1 0 0 0,0 0 0 0 0,0-1 0 0 0,-1 1 0 0 0,1 0 0 0 0,-1 1 0 0 0,1-1 1 0 0,-1 1-1 0 0,0-1 0 0 0,0 1 0 0 0,0 0 0 0 0,1 0 0 0 0,-1 1 0 0 0,0-1 1 0 0,0 1-1 0 0,0 0 0 0 0,0 0 0 0 0,-3 1 95 0 0,-107 28-7363 0 0,87-14 2291 0 0,6-4-2207 0 0</inkml:trace>
  <inkml:trace contextRef="#ctx0" brushRef="#br0" timeOffset="534.182">1150 479 5009 0 0,'0'0'2479'0'0,"0"0"-905"0"0,0 0-191 0 0,0 0 216 0 0,0 0 84 0 0,0 0-219 0 0,0 0-489 0 0,0 0-472 0 0,0 0-262 0 0,0 0-123 0 0,0 0-22 0 0,0 0-3 0 0,0 0-17 0 0,4 12-32 0 0,15 68-7 0 0,-17-75 15 0 0,0 0 0 0 0,0-1 0 0 0,1 1 0 0 0,-1-1 0 0 0,1 0 0 0 0,0 0 0 0 0,0 0 0 0 0,0 0 0 0 0,1 0 0 0 0,-1-1-1 0 0,1 1 1 0 0,0-1 0 0 0,0 0 0 0 0,0 0 0 0 0,0 0 0 0 0,1-1 0 0 0,-1 0 0 0 0,1 0 0 0 0,0 0 0 0 0,-1 0 0 0 0,1-1 0 0 0,0 1-1 0 0,0-1 1 0 0,0 0 0 0 0,0-1 0 0 0,0 1 0 0 0,0-1 0 0 0,2 0-52 0 0,1-1 196 0 0,0 0 1 0 0,-1 0-1 0 0,1 0 0 0 0,-1-1 0 0 0,1 0 0 0 0,-1 0 1 0 0,0-1-1 0 0,0 0 0 0 0,0 0 0 0 0,0-1 1 0 0,0 0-1 0 0,-1 0 0 0 0,1-1 0 0 0,-1 1 1 0 0,-1-1-1 0 0,1-1 0 0 0,2-2-196 0 0,80-110-114 0 0,-74 96-283 0 0,7-17-2232 0 0,-10 12-6545 0 0,-7 19-676 0 0</inkml:trace>
  <inkml:trace contextRef="#ctx0" brushRef="#br0" timeOffset="1108.168">1699 435 9338 0 0,'0'0'1123'0'0,"0"0"-591"0"0,0 0-59 0 0,0 0 304 0 0,0 0 228 0 0,0 0 31 0 0,0 0-151 0 0,0 0-201 0 0,0 0-179 0 0,3 33-127 0 0,8 103-89 0 0,-8-97-217 0 0,-1-1 0 0 0,-2 1 0 0 0,-2-1 0 0 0,-1 1 0 0 0,-2-1 0 0 0,-2 0 0 0 0,-10 31-72 0 0,14-55 2 0 0,0 0 22 0 0,-1 0 0 0 0,0 0 0 0 0,0 0 0 0 0,-2-1 0 0 0,0 0 0 0 0,0 0 0 0 0,-1 0-1 0 0,-5 5-23 0 0,11-17 41 0 0,0-1 0 0 0,0 0 0 0 0,0 1 0 0 0,0-1 0 0 0,1 0 0 0 0,-1 0 0 0 0,0 0 0 0 0,0 1 0 0 0,0-1 0 0 0,0 0 0 0 0,0-1-1 0 0,0 1 1 0 0,0 0 0 0 0,0 0 0 0 0,0 0 0 0 0,0 0 0 0 0,0-1 0 0 0,0 1 0 0 0,0-1 0 0 0,0 1 0 0 0,0-1 0 0 0,0 1-1 0 0,0-1 1 0 0,1 1 0 0 0,-1-1 0 0 0,0 1 0 0 0,0-1 0 0 0,1 0 0 0 0,-1 0 0 0 0,0 1 0 0 0,1-1 0 0 0,-1 0 0 0 0,1 0 0 0 0,-1 0-1 0 0,1 0 1 0 0,-1 0 0 0 0,1 0 0 0 0,0 1 0 0 0,-1-1 0 0 0,1 0 0 0 0,0 0 0 0 0,0 0 0 0 0,0 0 0 0 0,0 0 0 0 0,0 0 0 0 0,0 0-1 0 0,0 0 1 0 0,0 0 0 0 0,0 0 0 0 0,0 0 0 0 0,0 0 0 0 0,1 0 0 0 0,-1-1-41 0 0,1-17 38 0 0,0 0 0 0 0,1-1 0 0 0,0 1 0 0 0,2 1-1 0 0,1-1 1 0 0,0 0 0 0 0,1 1 0 0 0,1 0 0 0 0,0 1 0 0 0,2-1 0 0 0,0 1 0 0 0,1 1 0 0 0,0 0 0 0 0,2 0-38 0 0,12-25 25 0 0,-7 9-84 0 0,2 1-1 0 0,1 0 1 0 0,1 2-1 0 0,2 0 1 0 0,1 2-1 0 0,1 0 1 0 0,1 2-1 0 0,2 1 1 0 0,0 1-1 0 0,1 1 1 0 0,1 1-1 0 0,2 2 1 0 0,17-7 59 0 0,-45 23 8 0 0,0 1 0 0 0,0 0 0 0 0,1 0 0 0 0,-1 1 0 0 0,0-1 0 0 0,1 1 0 0 0,0 0 0 0 0,-1 0 0 0 0,1 1 0 0 0,-1-1 1 0 0,1 1-1 0 0,0 0 0 0 0,0 0 0 0 0,-1 1 0 0 0,1-1 0 0 0,0 1 0 0 0,-1 0 0 0 0,1 0 0 0 0,-1 1 0 0 0,1-1 0 0 0,-1 1 0 0 0,0 0 1 0 0,0 0-1 0 0,0 1 0 0 0,0-1 0 0 0,0 1 0 0 0,0 0 0 0 0,-1 0 0 0 0,1 0 0 0 0,-1 0 0 0 0,1 1-8 0 0,3 6 100 0 0,0 0-1 0 0,0 1 1 0 0,-1-1-1 0 0,-1 1 1 0 0,1 0-1 0 0,-2 1 1 0 0,0-1-1 0 0,0 1 1 0 0,-1 0-1 0 0,-1 0 1 0 0,1 0 0 0 0,-2 0-1 0 0,0 1 1 0 0,-1-1-1 0 0,0 0 1 0 0,-1 11-100 0 0,0-15 87 0 0,0 0 1 0 0,0-1-1 0 0,0 1 1 0 0,-1 0 0 0 0,0 0-1 0 0,-1-1 1 0 0,0 0-1 0 0,0 1 1 0 0,0-1-1 0 0,-1 0 1 0 0,0 0 0 0 0,-1-1-1 0 0,1 1 1 0 0,-1-1-1 0 0,0 0 1 0 0,-1 0 0 0 0,0-1-1 0 0,0 0 1 0 0,0 0-1 0 0,0 0 1 0 0,-3 1-88 0 0,-5 3 44 0 0,0-1 0 0 0,0 0 1 0 0,-1-1-1 0 0,0 0 0 0 0,-1-1 1 0 0,1-1-1 0 0,-1-1 0 0 0,0 0 0 0 0,-13 1-44 0 0,-112-3-1433 0 0,136-3 1158 0 0,-1 0 0 0 0,1-1 0 0 0,-1 0 0 0 0,1 0 0 0 0,0 0 0 0 0,0-1 0 0 0,0 1 1 0 0,0-1-1 0 0,0-1 0 0 0,1 1 0 0 0,-1-1 0 0 0,1 1 0 0 0,0-1 0 0 0,0-1 0 0 0,-1-1 275 0 0,-10-62-11725 0 0,15 61 9766 0 0,0-5-2554 0 0</inkml:trace>
  <inkml:trace contextRef="#ctx0" brushRef="#br0" timeOffset="1362.411">2500 1 4321 0 0,'0'0'3534'0'0,"0"0"-1548"0"0,0 0-617 0 0,0 0 13 0 0,0 0 64 0 0,0 0-26 0 0,0 0-104 0 0,0 0-169 0 0,0 0-193 0 0,0 0-169 0 0,-21 36-182 0 0,-62 114-168 0 0,40-46 80 0 0,32-57-431 0 0,1 1 1 0 0,3 0 0 0 0,2 0 0 0 0,2 0 0 0 0,2 0 0 0 0,3 4-85 0 0,13 36-1370 0 0,-9-76-371 0 0,-5-10-2054 0 0,1-1-3422 0 0,-1-1-382 0 0</inkml:trace>
  <inkml:trace contextRef="#ctx0" brushRef="#br0" timeOffset="1726.704">2559 579 2160 0 0,'0'0'2000'0'0,"0"0"173"0"0,0 0 265 0 0,0 0 123 0 0,0 0-163 0 0,0 0-363 0 0,0 0-396 0 0,0 0-299 0 0,34 9-229 0 0,111 26-212 0 0,-140-34-826 0 0,1 1 0 0 0,-1-1-1 0 0,1 0 1 0 0,-1-1 0 0 0,1 1 0 0 0,0-1 0 0 0,-1 0 0 0 0,1-1 0 0 0,-1 1 0 0 0,1-1 0 0 0,-1 0-1 0 0,1-1 1 0 0,-1 1 0 0 0,1-1 0 0 0,2-2-73 0 0,8-2 215 0 0,7 0-27 0 0,0-2 1 0 0,-1-1-1 0 0,0 0 1 0 0,-1-1-1 0 0,0-2 0 0 0,0 0 1 0 0,-2-1-1 0 0,1-1 1 0 0,-2-1-1 0 0,0-1 0 0 0,13-14-188 0 0,-27 26 8 0 0,-1-1-1 0 0,0 0 0 0 0,0 0 0 0 0,-1 0 0 0 0,1 0 0 0 0,-1-1 0 0 0,0 1 0 0 0,-1 0 1 0 0,1-1-1 0 0,-1 0 0 0 0,0 1 0 0 0,0-1 0 0 0,-1 0 0 0 0,0 1 0 0 0,0-1 0 0 0,0 0 0 0 0,0 1 1 0 0,-2-5-8 0 0,-1 6-52 0 0,0 1 0 0 0,0 0 1 0 0,-1 0-1 0 0,1 0 0 0 0,-1 0 1 0 0,1 1-1 0 0,-1-1 0 0 0,0 1 1 0 0,0 0-1 0 0,0 0 0 0 0,-1 0 1 0 0,1 1-1 0 0,0 0 0 0 0,-1 0 1 0 0,1 0-1 0 0,-1 0 0 0 0,1 0 1 0 0,-1 1-1 0 0,1 0 0 0 0,-1 0 1 0 0,1 0-1 0 0,-1 0 0 0 0,1 1 1 0 0,-1 0-1 0 0,1 0 0 0 0,0 0 1 0 0,-4 2 51 0 0,-12 3-38 0 0,0 0 0 0 0,1 2 0 0 0,-1 1 0 0 0,2 0 0 0 0,-1 1 0 0 0,1 1-1 0 0,1 1 1 0 0,0 1 0 0 0,0 0 0 0 0,-12 14 38 0 0,15-16-15 0 0,0 2-1 0 0,1 0 0 0 0,1 0 0 0 0,0 2 0 0 0,0-1 0 0 0,2 1 1 0 0,0 1-1 0 0,0 0 0 0 0,2 0 0 0 0,0 1 0 0 0,1 0 0 0 0,0 0 1 0 0,2 1-1 0 0,0 0 0 0 0,1 0 0 0 0,-1 13 16 0 0,4-23-15 0 0,0-1-1 0 0,1 0 1 0 0,0 1-1 0 0,0-1 1 0 0,1 0-1 0 0,0 1 1 0 0,1-1-1 0 0,-1 0 1 0 0,1 0 0 0 0,0 0-1 0 0,1 0 1 0 0,0 0-1 0 0,0 0 1 0 0,1-1-1 0 0,-1 1 1 0 0,1-1-1 0 0,3 3 16 0 0,5 3-58 0 0,1-1 0 0 0,0-1-1 0 0,0 0 1 0 0,1-1-1 0 0,0 0 1 0 0,1-1-1 0 0,0-1 1 0 0,0 0 0 0 0,1-1-1 0 0,0-1 1 0 0,0 0-1 0 0,0-1 1 0 0,0-1-1 0 0,1 0 1 0 0,-1-1 0 0 0,1-1-1 0 0,-1-1 1 0 0,1 0-1 0 0,0-1 1 0 0,-1-1-1 0 0,7-2 59 0 0,34-10-3038 0 0,-19 0-5434 0 0,-21 7-762 0 0</inkml:trace>
</inkml:ink>
</file>

<file path=ppt/ink/ink5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122 292 720 0 0,'0'0'2785'0'0,"0"0"-2102"0"0,0 0-838 0 0,0 0 23 0 0,0 0 413 0 0,0 0 535 0 0,0 0 321 0 0,0 0 47 0 0,0 0-155 0 0,0 0-284 0 0,0 0-259 0 0,-5 28-147 0 0,-13 90-79 0 0,-40 89 1350 0 0,17-93 952 0 0,49-140 3141 0 0,5-18-6141 0 0,7 3 422 0 0,2 1 0 0 0,3 1 0 0 0,0 1 0 0 0,3 2 0 0 0,0 0 0 0 0,3 2 0 0 0,1 1 0 0 0,1 2 0 0 0,4-1 16 0 0,35-5-610 0 0,-66 67 246 0 0,-25 157 1184 0 0,15-96-798 0 0,5-90-15 0 0,0 0-1 0 0,0 0 1 0 0,0 0 0 0 0,0 0 0 0 0,1 0 0 0 0,-1 0 0 0 0,0 0 0 0 0,0 0-1 0 0,1 0 1 0 0,-1-1 0 0 0,0 1 0 0 0,1-1 0 0 0,-1 1 0 0 0,1-1 0 0 0,-1 1-1 0 0,1-1 1 0 0,-1 0 0 0 0,1 1 0 0 0,-1-1 0 0 0,1 0 0 0 0,-1 0-1 0 0,1 0 1 0 0,-1 0 0 0 0,1-1 0 0 0,-1 1 0 0 0,1 0 0 0 0,-1-1 0 0 0,1 1-1 0 0,-1-1 1 0 0,0 1 0 0 0,1-1 0 0 0,-1 0 0 0 0,0 1 0 0 0,1-1-1 0 0,-1 0 1 0 0,0 0 0 0 0,1-1-7 0 0,281-240 476 0 0,-243 223-761 0 0,-34 60-129 0 0,-38 128 698 0 0,21-129-269 0 0,6 45-1849 0 0,40-78-11651 0 0,-25-10 9136 0 0</inkml:trace>
  <inkml:trace contextRef="#ctx0" brushRef="#br0" timeOffset="286.805">1187 351 3681 0 0,'0'0'2396'0'0,"0"0"-1199"0"0,0 0-487 0 0,0 0 220 0 0,0 0 350 0 0,0 0 198 0 0,0 0-119 0 0,0 0-294 0 0,0 0-331 0 0,-28 31-265 0 0,-84 101-157 0 0,77-72-10 0 0,36-51-240 0 0,-2-6-24 0 0,0 1-1 0 0,1-1 0 0 0,-1 1 0 0 0,1-1 0 0 0,0 1 0 0 0,0-1 1 0 0,0 1-1 0 0,1-1 0 0 0,-1 1 0 0 0,1 0 0 0 0,0-1 0 0 0,0 0 1 0 0,0 1-1 0 0,0-1 0 0 0,1 0 0 0 0,-1 1 0 0 0,1-1 0 0 0,0 0 0 0 0,0 0 1 0 0,0 0-1 0 0,0-1 0 0 0,1 1 0 0 0,-1 0 0 0 0,1-1 0 0 0,-1 1 1 0 0,1-1-1 0 0,0 0 0 0 0,0 0 0 0 0,0 0 0 0 0,0-1 0 0 0,1 1 1 0 0,-1 0-1 0 0,0-1 0 0 0,1 0 0 0 0,-1 0 0 0 0,0 0 0 0 0,4 0-37 0 0,1 0 114 0 0,-1 0-1 0 0,0-1 1 0 0,0 0-1 0 0,1-1 1 0 0,-1 1-1 0 0,0-1 1 0 0,0-1-1 0 0,1 1 1 0 0,-1-1-1 0 0,0 0 1 0 0,0-1-1 0 0,-1 0 1 0 0,1 0-1 0 0,-1 0 1 0 0,1-1-1 0 0,-1 0 1 0 0,0 0-1 0 0,0-1 1 0 0,-1 1-1 0 0,1-1 1 0 0,-1-1-114 0 0,8-7 188 0 0,-5 6-126 0 0,0 0-1 0 0,0 0 1 0 0,-1-1-1 0 0,0 0 1 0 0,0 0-1 0 0,-1-1 1 0 0,0 0-1 0 0,0 0 1 0 0,-1 0-1 0 0,-1-1 1 0 0,1 0-1 0 0,-1 1 0 0 0,-1-2 1 0 0,0 1-1 0 0,1-8-61 0 0,-13-64-1808 0 0,8 80 1575 0 0,0 0 1 0 0,0 0 0 0 0,-1 0 0 0 0,1 1 0 0 0,0-1 0 0 0,-1 0 0 0 0,0 1 0 0 0,1-1 0 0 0,-1 1 0 0 0,0 0 0 0 0,0-1 0 0 0,0 1-1 0 0,0 0 1 0 0,0 0 0 0 0,0 0 0 0 0,0 0 0 0 0,0 1 0 0 0,0-1 0 0 0,0 0 0 0 0,0 1 0 0 0,-1 0 0 0 0,1-1 0 0 0,-1 1 232 0 0,-69 7-11684 0 0,54 0 9670 0 0</inkml:trace>
  <inkml:trace contextRef="#ctx0" brushRef="#br0" timeOffset="859.981">1438 708 2681 0 0,'0'0'2205'0'0,"0"0"-464"0"0,0 0-253 0 0,0 0 8 0 0,0 0 33 0 0,0 0-82 0 0,0 0-192 0 0,0 0-262 0 0,0 0-193 0 0,0 0-110 0 0,0 0-79 0 0,0 0-34 0 0,0 0-21 0 0,13-29-41 0 0,44-91-66 0 0,9 29 503 0 0,-42 69-722 0 0,-2-3-37 0 0,84-67 22 0 0,-103 114-1086 0 0,-35 95 799 0 0,20-36 12 0 0,14-79 71 0 0,0-1-1 0 0,0 1 1 0 0,0-1 0 0 0,0 0-1 0 0,0 0 1 0 0,1 0-1 0 0,-1 0 1 0 0,0 0 0 0 0,1 0-1 0 0,-1-1 1 0 0,0 1 0 0 0,1-1-1 0 0,-1 0 1 0 0,1 0-1 0 0,-1 0 1 0 0,1 0 0 0 0,-1 0-1 0 0,1 0 1 0 0,-1-1-1 0 0,0 1 1 0 0,1-1 0 0 0,-1 1-1 0 0,1-1 1 0 0,-1 0 0 0 0,2-1-11 0 0,121-72 385 0 0,35-13-344 0 0,-159 86-44 0 0,0 1-1 0 0,0-1 0 0 0,1 0 1 0 0,-1 0-1 0 0,0 1 0 0 0,0-1 1 0 0,0 1-1 0 0,1-1 0 0 0,-1 1 1 0 0,0-1-1 0 0,1 1 1 0 0,-1 0-1 0 0,1 0 0 0 0,-1-1 1 0 0,0 1-1 0 0,1 0 0 0 0,-1 0 1 0 0,0 0-1 0 0,1 1 0 0 0,-1-1 1 0 0,1 0-1 0 0,-1 1 0 0 0,0-1 1 0 0,1 0-1 0 0,-1 1 0 0 0,0-1 1 0 0,0 1-1 0 0,1 0 0 0 0,-1 0 1 0 0,0-1-1 0 0,0 1 1 0 0,0 0-1 0 0,0 0 0 0 0,0 0 1 0 0,0 0-1 0 0,0 0 0 0 0,0 0 1 0 0,0 0-1 0 0,-1 0 0 0 0,1 1 1 0 0,0-1-1 0 0,-1 0 0 0 0,1 0 1 0 0,-1 1-1 0 0,1-1 0 0 0,-1 0 1 0 0,0 1-1 0 0,1-1 0 0 0,-1 0 1 0 0,0 1-1 0 0,0-1 1 0 0,0 1-1 0 0,0-1 0 0 0,0 0 1 0 0,0 1-1 0 0,-1-1 0 0 0,1 1 4 0 0,-23 154 675 0 0,28-91-1087 0 0,17-53-2557 0 0,-15-12-229 0 0,-2 0-1925 0 0,-1 0-3954 0 0</inkml:trace>
  <inkml:trace contextRef="#ctx0" brushRef="#br0" timeOffset="1591.786">2285 597 0 0 0,'0'0'535'0'0,"0"0"565"0"0,0 0 78 0 0,0 0-226 0 0,0 0-225 0 0,0 0-55 0 0,0 0 76 0 0,0 0 195 0 0,0 0 161 0 0,7 5 54 0 0,22 15 7 0 0,-25-18-876 0 0,0 0 0 0 0,0-1 0 0 0,1 1 0 0 0,-1-1 0 0 0,0-1 0 0 0,0 1 0 0 0,1 0 0 0 0,-1-1 0 0 0,0 0 0 0 0,1 0 0 0 0,-1 0 0 0 0,0-1 0 0 0,1 1 0 0 0,-1-1 0 0 0,0 0 0 0 0,0 0 0 0 0,1 0 0 0 0,-1-1 0 0 0,0 0 0 0 0,-1 0 1 0 0,1 0-291 0 0,11-4 233 0 0,0-1 0 0 0,-1 0 0 0 0,0-1-1 0 0,-1-1 1 0 0,1 0 0 0 0,-2 0 0 0 0,1-2-1 0 0,-2 0 1 0 0,1 0 0 0 0,-2-1 0 0 0,1 0-1 0 0,-1-1 1 0 0,5-9-232 0 0,-14 21-7 0 0,0-1-1 0 0,0 1 0 0 0,0-1 1 0 0,0 1-1 0 0,0-1 1 0 0,0 1-1 0 0,0-1 1 0 0,-1 0-1 0 0,1 1 1 0 0,-1-1-1 0 0,1 0 1 0 0,-1 0-1 0 0,1 1 0 0 0,-1-1 1 0 0,0 0-1 0 0,0 0 1 0 0,0 0-1 0 0,0 0 1 0 0,0 1-1 0 0,-1-1 1 0 0,1 0-1 0 0,0 0 1 0 0,-1 1-1 0 0,1-1 0 0 0,-1 0 1 0 0,0 0-1 0 0,0 1 1 0 0,1-1-1 0 0,-1 1 1 0 0,0-1-1 0 0,0 1 1 0 0,-1-1-1 0 0,1 1 0 0 0,0 0 1 0 0,0-1-1 0 0,-1 1 1 0 0,1 0-1 0 0,0 0 1 0 0,-1 0-1 0 0,1 0 1 0 0,-1 0-1 0 0,0 0 1 0 0,1 0-1 0 0,-1 1 0 0 0,0-1 1 0 0,1 1-1 0 0,-1-1 1 0 0,0 1-1 0 0,0 0 1 0 0,0-1-1 0 0,1 1 1 0 0,-1 0-1 0 0,0 0 1 0 0,0 0-1 0 0,0 0 0 0 0,0 1 8 0 0,-10-1-129 0 0,-1 0 0 0 0,1 1 0 0 0,-1 0 0 0 0,1 1-1 0 0,0 1 1 0 0,-1 0 0 0 0,1 1 0 0 0,1 0 0 0 0,-1 1 0 0 0,0 0-1 0 0,1 0 1 0 0,0 1 0 0 0,1 1 0 0 0,-1 0 0 0 0,1 1-1 0 0,1 0 1 0 0,-1 0 0 0 0,1 1 0 0 0,1 0 0 0 0,-1 0-1 0 0,2 1 1 0 0,-1 0 0 0 0,1 2 129 0 0,4-8 0 0 0,0 0 0 0 0,1 1 0 0 0,0-1-1 0 0,0 1 1 0 0,0-1 0 0 0,0 1 0 0 0,1 0 0 0 0,0 0 0 0 0,0 0 0 0 0,0 0-1 0 0,0 0 1 0 0,1 0 0 0 0,0 0 0 0 0,0 0 0 0 0,0 0 0 0 0,1 0 0 0 0,-1 0-1 0 0,1 0 1 0 0,1-1 0 0 0,-1 1 0 0 0,0 0 0 0 0,1 0 0 0 0,0-1 0 0 0,0 1-1 0 0,1-1 1 0 0,-1 0 0 0 0,1 1 0 0 0,4 2 4 0 0,0-1 0 0 0,0 0 0 0 0,0 0 0 0 0,1 0 0 0 0,-1-1 0 0 0,1 0 0 0 0,1 0 0 0 0,-1-1-1 0 0,1 0 1 0 0,0-1 0 0 0,-1 0 0 0 0,1 0 0 0 0,1-1 0 0 0,-1 0 0 0 0,0-1 0 0 0,0 0 0 0 0,1 0 0 0 0,-1-1 0 0 0,4 0-4 0 0,98-5-1182 0 0,-37-9-3357 0 0,-25 3-2746 0 0,-35 8 4250 0 0</inkml:trace>
  <inkml:trace contextRef="#ctx0" brushRef="#br0" timeOffset="1971.041">2754 704 2128 0 0,'0'0'4349'0'0,"0"0"-1815"0"0,0 0-721 0 0,0 0-85 0 0,0 0-45 0 0,0 0-191 0 0,0 0-331 0 0,0 0-351 0 0,0 0-287 0 0,0 0-187 0 0,0 0-100 0 0,0 0-54 0 0,0 0 2 0 0,3-1 13 0 0,17-9-10 0 0,0-1-1 0 0,-1-1 1 0 0,-1-1-1 0 0,0 0 1 0 0,-1-2-1 0 0,5-4-186 0 0,69-52 147 0 0,-55 48-446 0 0,-35 23 140 0 0,-1 0-49 0 0,0 0-40 0 0,0 30-565 0 0,-1-24 822 0 0,0 0 0 0 0,0 1 1 0 0,0-1-1 0 0,1 1 0 0 0,0-1 1 0 0,0 1-1 0 0,1-1 0 0 0,0 0 1 0 0,0 1-1 0 0,0-1 0 0 0,1 0 1 0 0,0 0-1 0 0,0 0 0 0 0,1 0 1 0 0,-1 0-1 0 0,1 0 0 0 0,0 0 1 0 0,1-1-1 0 0,0 0 0 0 0,0 0 1 0 0,0 0-1 0 0,0 0 0 0 0,1 0 1 0 0,-1-1-1 0 0,1 0 0 0 0,1 0 1 0 0,-1 0-1 0 0,0-1 0 0 0,1 1 1 0 0,0-2-1 0 0,-1 1 0 0 0,2 0-9 0 0,1-2 95 0 0,1 1-1 0 0,-1-1 0 0 0,1-1 1 0 0,-1 1-1 0 0,1-2 0 0 0,-1 1 1 0 0,1-1-1 0 0,-1 0 0 0 0,1-1 1 0 0,-1 0-1 0 0,0 0 0 0 0,1-1 1 0 0,-1 0-1 0 0,-1-1 0 0 0,1 1 1 0 0,0-1-1 0 0,-1-1 0 0 0,4-2-94 0 0,26-20-96 0 0,-2-2 0 0 0,-1-1-1 0 0,-1-2 1 0 0,-2-1 0 0 0,14-20 96 0 0,4-21-5731 0 0,-32 44-1269 0 0,-9 14-679 0 0</inkml:trace>
  <inkml:trace contextRef="#ctx0" brushRef="#br0" timeOffset="2275.886">3730 1 13019 0 0,'0'0'1299'0'0,"0"0"-716"0"0,0 0-218 0 0,0 0 215 0 0,0 0 282 0 0,0 0 166 0 0,0 0-44 0 0,0 0-149 0 0,-2 30-156 0 0,-7 99-150 0 0,-7 127 926 0 0,-5-10-3035 0 0,8-212-2699 0 0,-6-23-5057 0 0,16-10 2313 0 0</inkml:trace>
  <inkml:trace contextRef="#ctx0" brushRef="#br0" timeOffset="2515.979">3391 373 7658 0 0,'0'0'3366'0'0,"0"0"-1299"0"0,0 0-862 0 0,0 0-260 0 0,0 0-113 0 0,0 0-84 0 0,0 0-129 0 0,0 0-150 0 0,0 0-105 0 0,0 0-102 0 0,33-6-85 0 0,104-16-65 0 0,2 17 19 0 0,29 22-1669 0 0,-157-16 1115 0 0,31 1-2205 0 0,-14-1-1937 0 0,-2 0-5236 0 0</inkml:trace>
</inkml:ink>
</file>

<file path=ppt/ink/ink5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3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6073 0 0,'0'0'1619'0'0,"0"0"-586"0"0,0 0-164 0 0,0 0 291 0 0,0 0 319 0 0,0 0 150 0 0,0 0-137 0 0,0 0-261 0 0,0 0-218 0 0,0 0-175 0 0,0 0-143 0 0,0 0-108 0 0,29 0-94 0 0,89-1-92 0 0,189-36 846 0 0,-291 36-2663 0 0,20-3 3695 0 0,-23 3-4134 0 0,1-1-4290 0 0,0 0-6032 0 0,-14 2 9632 0 0</inkml:trace>
</inkml:ink>
</file>

<file path=ppt/ink/ink5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6473 0 0,'0'0'2222'0'0,"0"0"-1215"0"0,0 0-279 0 0,0 0 460 0 0,0 0 450 0 0,0 0 148 0 0,0 0-242 0 0,0 0-397 0 0,0 0-329 0 0,0 0-234 0 0,34 0-176 0 0,110-1-121 0 0,0-13 211 0 0,-66 7-517 0 0,53-5-609 0 0,-45 1-5054 0 0,-65 6 79 0 0,-7 3-2793 0 0</inkml:trace>
</inkml:ink>
</file>

<file path=ppt/ink/ink5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8.6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44 0 0 0,'0'0'491'0'0,"0"0"609"0"0,0 0 259 0 0,0 0 87 0 0,0 0-106 0 0,0 0-236 0 0,0 0-285 0 0,0 0-274 0 0,0 0-217 0 0,-6 8-119 0 0,-51 124 780 0 0,44-67-707 0 0,3 0 0 0 0,3 1 0 0 0,2 0 0 0 0,4 0 0 0 0,3 18-282 0 0,-2-73 38 0 0,0 1 0 0 0,0-1 1 0 0,1 0-1 0 0,1 1 0 0 0,-1-1 1 0 0,2 0-1 0 0,0 0 0 0 0,0 0 1 0 0,1-1-1 0 0,1 1 0 0 0,-1-1 1 0 0,2 0-1 0 0,-1 0 0 0 0,1-1 1 0 0,1 1-1 0 0,0-1 0 0 0,0-1 1 0 0,1 1-1 0 0,8 6-38 0 0,-8-13 185 0 0,-1-1 0 0 0,1 0 0 0 0,0-1 0 0 0,-1 0 1 0 0,1 0-1 0 0,0 0 0 0 0,-1-1 0 0 0,1 0 0 0 0,0-1 0 0 0,-1 0 1 0 0,0 0-1 0 0,1 0 0 0 0,-1-1 0 0 0,0 0 0 0 0,0-1 0 0 0,0 0 0 0 0,-1 0 1 0 0,1 0-1 0 0,-1 0 0 0 0,0-1 0 0 0,0 0 0 0 0,-1-1 0 0 0,0 1 0 0 0,3-5-185 0 0,42-39 344 0 0,-2-3 0 0 0,-3-2-1 0 0,-2-2 1 0 0,-3-1 0 0 0,-2-3-1 0 0,13-30-343 0 0,-40 71 81 0 0,0 0-1 0 0,-2-1 1 0 0,0 0-1 0 0,-2 0 1 0 0,0-1-1 0 0,-1 0 1 0 0,-1-1 0 0 0,-1 1-1 0 0,-1-1 1 0 0,-1 0-1 0 0,0 0 1 0 0,-2 1-1 0 0,-1-6-80 0 0,1 25 10 0 0,0 1 0 0 0,-1 0 0 0 0,1-1 0 0 0,0 1 0 0 0,-1 0 0 0 0,1-1 0 0 0,-1 1 0 0 0,1 0 0 0 0,-1 0 0 0 0,0 0 0 0 0,1 0 0 0 0,-1-1 0 0 0,0 1 0 0 0,0 0 0 0 0,0 0 0 0 0,0 0 0 0 0,0 0 0 0 0,0 1 0 0 0,0-1 0 0 0,0 0 0 0 0,0 0 0 0 0,0 1-1 0 0,0-1 1 0 0,0 0 0 0 0,-1 1 0 0 0,1-1 0 0 0,0 1 0 0 0,-1 0 0 0 0,1-1 0 0 0,0 1 0 0 0,-1 0 0 0 0,1 0 0 0 0,0 0 0 0 0,-1 0 0 0 0,1 0 0 0 0,0 0 0 0 0,-1 0 0 0 0,1 0 0 0 0,0 1 0 0 0,-1-1 0 0 0,1 0 0 0 0,0 1 0 0 0,0-1 0 0 0,-1 1 0 0 0,1-1 0 0 0,0 1 0 0 0,0 0 0 0 0,0 0 0 0 0,0-1 0 0 0,0 1 0 0 0,0 0 0 0 0,0 0 0 0 0,0 0 0 0 0,0 0 0 0 0,0 0-1 0 0,0 0 1 0 0,1 0 0 0 0,-1 1 0 0 0,0-1 0 0 0,1 0 0 0 0,-1 0 0 0 0,1 1 0 0 0,-1-1 0 0 0,1 0 0 0 0,-1 2-10 0 0,-8 20 8 0 0,0 2 0 0 0,1-1-1 0 0,2 1 1 0 0,0 0 0 0 0,2 1 0 0 0,0-1-1 0 0,2 1 1 0 0,1 0 0 0 0,1-1 0 0 0,1 4-8 0 0,3 6 17 0 0,1 0 1 0 0,1 0-1 0 0,2-1 0 0 0,2 0 1 0 0,1-1-1 0 0,1 0 1 0 0,2 0-1 0 0,10 15-17 0 0,-2 2-25 0 0,-6-15-299 0 0,14 35-314 0 0,-19-23-6320 0 0,-11-40 2262 0 0,0-3-2212 0 0</inkml:trace>
  <inkml:trace contextRef="#ctx0" brushRef="#br0" timeOffset="284.053">960 552 8970 0 0,'0'0'1540'0'0,"0"0"-352"0"0,0 0-101 0 0,0 0 190 0 0,0 0 106 0 0,0 0-95 0 0,0 0-295 0 0,0 0-335 0 0,0 0-233 0 0,0 0-155 0 0,0 0-92 0 0,0 0-56 0 0,0 0-21 0 0,-2 27-23 0 0,-7 88-30 0 0,13 29-74 0 0,13-96-1355 0 0,-7-36-3705 0 0,4-4-6575 0 0,-10-5 10209 0 0</inkml:trace>
  <inkml:trace contextRef="#ctx0" brushRef="#br0" timeOffset="909.019">1074 662 4121 0 0,'0'0'1151'0'0,"0"0"-335"0"0,0 0-59 0 0,0 0 268 0 0,0 0 208 0 0,0 0 22 0 0,0 0-181 0 0,0 0-230 0 0,0 0-145 0 0,0 0-86 0 0,0 0-86 0 0,0 0-94 0 0,0 0-86 0 0,30-3-76 0 0,94-9-71 0 0,152-17 420 0 0,-215 15-812 0 0,-61 13 209 0 0,0-1-1 0 0,-1 1 1 0 0,1 0-1 0 0,0-1 1 0 0,-1 1-1 0 0,1 0 1 0 0,-1 0-1 0 0,0-1 1 0 0,1 1-1 0 0,-1 0 1 0 0,0 0-1 0 0,0 0 1 0 0,0 0-1 0 0,1 0 1 0 0,-1 0-1 0 0,0 0 1 0 0,-1 0-1 0 0,1 0 1 0 0,0 0-1 0 0,0 0 1 0 0,0 1-1 0 0,0-1 1 0 0,-1 1-1 0 0,1-1 1 0 0,0 1-1 0 0,0-1 1 0 0,-1 1-1 0 0,1-1 1 0 0,0 1-1 0 0,-2 0-16 0 0,-1-2 17 0 0,-15-7 3 0 0,-1 1-1 0 0,-1 0 1 0 0,1 2 0 0 0,-1 0-1 0 0,0 2 1 0 0,-1 0 0 0 0,-7 0-20 0 0,-22-2 597 0 0,51 6-545 0 0,0 0-60 0 0,0 0-15 0 0,0 0-25 0 0,0 0-24 0 0,0 0 3 0 0,5 22 16 0 0,3 4 82 0 0,-1 0 0 0 0,-2 0 1 0 0,0 1-1 0 0,-2 0 0 0 0,-1 0 1 0 0,-1-1-1 0 0,-2 20-29 0 0,1-46 0 0 0,-2 126 24 0 0,52-198 323 0 0,113-99-470 0 0,-148 156-220 0 0,9-8-871 0 0,-8 11-3261 0 0,-11 10-325 0 0,-2 2-1641 0 0</inkml:trace>
  <inkml:trace contextRef="#ctx0" brushRef="#br0" timeOffset="1323.152">1727 563 7890 0 0,'0'0'1664'0'0,"0"0"-637"0"0,0 0-358 0 0,0 0 113 0 0,0 0 242 0 0,0 0 139 0 0,0 0-107 0 0,0 0-221 0 0,0 0-217 0 0,0 0-165 0 0,0 0-100 0 0,0 0-75 0 0,0 0-53 0 0,31-4-37 0 0,98-10-24 0 0,-1 10 218 0 0,-125 3-377 0 0,-1 1 1 0 0,0 0 0 0 0,0 0 0 0 0,0 0 0 0 0,0 0 0 0 0,0 0-1 0 0,0 1 1 0 0,1-1 0 0 0,-1 1 0 0 0,0-1 0 0 0,0 1-1 0 0,0 0 1 0 0,0-1 0 0 0,0 1 0 0 0,-1 0 0 0 0,1 0-1 0 0,0 1 1 0 0,0-1 0 0 0,0 0 0 0 0,-1 1 0 0 0,1-1 0 0 0,-1 1-1 0 0,1-1 1 0 0,-1 1 0 0 0,0 0 0 0 0,0-1 0 0 0,1 1-1 0 0,-1 0 1 0 0,0 0 0 0 0,-1 0 0 0 0,1 0 0 0 0,0 0-1 0 0,0 0 1 0 0,-1 0 0 0 0,1 0 0 0 0,-1 0 0 0 0,0 0-1 0 0,0 0 1 0 0,0 1 0 0 0,0-1 0 0 0,0 0 0 0 0,0 0 0 0 0,0 0-1 0 0,-1 0 1 0 0,1 0 0 0 0,-1 0 0 0 0,1 0 0 0 0,-1 0-1 0 0,0 0 1 0 0,0 0 0 0 0,0 0 0 0 0,0 0 0 0 0,0 0-1 0 0,0-1 1 0 0,-1 1 0 0 0,0 1-6 0 0,-134 133 246 0 0,37-46 132 0 0,98-89-379 0 0,0 0 0 0 0,0 0-1 0 0,0 0 1 0 0,0-1 0 0 0,0 1 0 0 0,0 0-1 0 0,0 0 1 0 0,0 0 0 0 0,0 0 0 0 0,1 1-1 0 0,-1-1 1 0 0,0 0 0 0 0,1 0 0 0 0,-1 0-1 0 0,1 0 1 0 0,-1 1 0 0 0,1-1 0 0 0,-1 0-1 0 0,1 1 1 0 0,0-1 0 0 0,0 0 0 0 0,0 1-1 0 0,0-1 1 0 0,0 0 0 0 0,0 1 0 0 0,0-1-1 0 0,0 0 1 0 0,0 1 0 0 0,1-1 0 0 0,-1 0-1 0 0,0 0 1 0 0,1 1 0 0 0,-1-1 0 0 0,1 1 1 0 0,14 2-9 0 0,1 0 1 0 0,-1-2 0 0 0,1 1-1 0 0,0-2 1 0 0,0 0 0 0 0,0-1 0 0 0,-1 0-1 0 0,1-1 1 0 0,0-1 0 0 0,-1-1 0 0 0,1 0-1 0 0,-1-1 1 0 0,0 0 0 0 0,5-4 8 0 0,2 3-490 0 0,20-7-1969 0 0,-15 2-4304 0 0,-15 6-3087 0 0</inkml:trace>
</inkml:ink>
</file>

<file path=ppt/ink/ink5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2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457 454 0 0 0,'0'0'655'0'0,"0"0"-114"0"0,0 0-183 0 0,0 0 39 0 0,0 0 274 0 0,0 0 425 0 0,0 0 371 0 0,0 0 125 0 0,0 0-55 0 0,0 0-214 0 0,0 0-252 0 0,-14-31-187 0 0,-45-97-113 0 0,21 74 628 0 0,32 49-1292 0 0,0 1 0 0 0,-1 0 1 0 0,0 0-1 0 0,0 1 1 0 0,0 0-1 0 0,0 0 0 0 0,0 0 1 0 0,-1 1-1 0 0,1 0 1 0 0,-1 1-1 0 0,0 0 0 0 0,1 0 1 0 0,-1 0-1 0 0,0 1 1 0 0,1 0-1 0 0,-1 1 0 0 0,0 0 1 0 0,0 0-1 0 0,1 0 1 0 0,-1 1-1 0 0,1 0 0 0 0,0 1 1 0 0,-1 0-1 0 0,1 0 1 0 0,0 0-1 0 0,0 1 0 0 0,1 0 1 0 0,-1 0-1 0 0,1 1 1 0 0,-4 3-108 0 0,-2 5-4 0 0,0 0 0 0 0,1 1-1 0 0,1 0 1 0 0,0 0 0 0 0,1 1 0 0 0,0 1 0 0 0,1-1 0 0 0,1 1 0 0 0,1 1 0 0 0,0-1 0 0 0,1 1 0 0 0,1 0 0 0 0,0 0 0 0 0,2 1 0 0 0,0-1 0 0 0,0 1 0 0 0,2-1 0 0 0,0 1 0 0 0,1-1 0 0 0,1 1 0 0 0,1-1 0 0 0,0 0 0 0 0,1 0 0 0 0,1 0-1 0 0,1 0 1 0 0,0-1 0 0 0,1 0 0 0 0,1 0 0 0 0,2 3 4 0 0,94 145 56 0 0,-62-102 0 0 0,-2 1 0 0 0,-4 2 0 0 0,1 8-56 0 0,-26-49 28 0 0,-1 1 0 0 0,-1 1 0 0 0,-1 0 0 0 0,-1 0 0 0 0,-1 0 0 0 0,-1 1 0 0 0,-2-1 0 0 0,0 18-28 0 0,-2-28 22 0 0,0 0 0 0 0,-2 0 0 0 0,0-1 0 0 0,0 1 0 0 0,-2-1-1 0 0,0 1 1 0 0,-1-1 0 0 0,0 0 0 0 0,-1 0 0 0 0,-1 0 0 0 0,0-1-1 0 0,-1 0 1 0 0,-1 0 0 0 0,0 0 0 0 0,-1-1 0 0 0,-8 9-22 0 0,7-11 31 0 0,0-1 0 0 0,-1-1 0 0 0,0 0-1 0 0,-1 0 1 0 0,0-1 0 0 0,0-1 0 0 0,-1 0 0 0 0,0 0 0 0 0,0-2 0 0 0,-1 1 0 0 0,1-2 0 0 0,-1 0 0 0 0,0 0 0 0 0,0-1-1 0 0,0-1 1 0 0,-1-1 0 0 0,-13 1-31 0 0,26-2-42 0 0,0-1-1 0 0,-1 1 0 0 0,1 0 1 0 0,0-1-1 0 0,0 1 0 0 0,0-1 1 0 0,0 1-1 0 0,0-1 1 0 0,0 0-1 0 0,0 0 0 0 0,0 0 1 0 0,0 0-1 0 0,1 0 0 0 0,-1-1 1 0 0,0 1-1 0 0,0 0 0 0 0,1-1 1 0 0,-1 1-1 0 0,1-1 1 0 0,0 0-1 0 0,-1 1 0 0 0,1-1 1 0 0,0 0-1 0 0,0 0 0 0 0,0 0 1 0 0,0 0-1 0 0,0 0 0 0 0,1 0 1 0 0,-1 0-1 0 0,1 0 1 0 0,-1 0-1 0 0,1 0 0 0 0,0 0 1 0 0,-1 0-1 0 0,1-2 43 0 0,16-74-4634 0 0,18 29-2216 0 0,-19 35 1637 0 0</inkml:trace>
  <inkml:trace contextRef="#ctx0" brushRef="#br0" timeOffset="369.969">685 1345 8906 0 0,'0'0'1482'0'0,"0"0"-656"0"0,0 0-462 0 0,0 0 14 0 0,0 0 171 0 0,0 0 131 0 0,0 0 22 0 0,0 0-134 0 0,0 0-164 0 0,-25 34-145 0 0,-77 104-119 0 0,64-56-31 0 0,37-69-94 0 0,-1-4 3 0 0,0 0-1 0 0,0 0 1 0 0,1 1 0 0 0,0-1 0 0 0,1 1-1 0 0,0-1 1 0 0,0 1 0 0 0,1-1-1 0 0,0 1 1 0 0,1-1 0 0 0,0 0-1 0 0,0 0 1 0 0,1 0 0 0 0,0 0 0 0 0,1 0-1 0 0,0 0 1 0 0,0-1 0 0 0,1 0-1 0 0,0 0 1 0 0,1 0 0 0 0,-1-1 0 0 0,2 1-1 0 0,-1-1 1 0 0,1-1 0 0 0,3 4-18 0 0,-1-6 160 0 0,0 1 1 0 0,0-1-1 0 0,0-1 1 0 0,0 0-1 0 0,0 0 1 0 0,1-1-1 0 0,-1 0 0 0 0,1 0 1 0 0,0-1-1 0 0,-1-1 1 0 0,1 1-1 0 0,0-2 1 0 0,0 1-1 0 0,-1-1 1 0 0,1-1-1 0 0,0 0 1 0 0,-1 0-1 0 0,1-1 1 0 0,-1 0-1 0 0,0-1 1 0 0,0 0-1 0 0,0 0 1 0 0,-1-1-1 0 0,0 0 0 0 0,1 0 1 0 0,-2-1-1 0 0,1 0 1 0 0,-1-1-1 0 0,0 1 1 0 0,0-1-1 0 0,0-1 1 0 0,-1 1-1 0 0,-1-1 1 0 0,1 0-1 0 0,-1-1 1 0 0,0 1-1 0 0,-1-1 1 0 0,0 0-1 0 0,-1 0 1 0 0,0-1-1 0 0,0 1 0 0 0,-1 0 1 0 0,0-1-1 0 0,0 0 1 0 0,-1 1-1 0 0,0-4-160 0 0,-2 3-83 0 0,1-1 0 0 0,-1 1-1 0 0,-1-1 1 0 0,0 1 0 0 0,0 0-1 0 0,-1 0 1 0 0,0 0-1 0 0,-1 0 1 0 0,0 0 0 0 0,0 1-1 0 0,-1 0 1 0 0,-1 0 0 0 0,1 0-1 0 0,-1 1 1 0 0,-1-1 0 0 0,0 1-1 0 0,0 1 1 0 0,0-1 0 0 0,-1 1-1 0 0,0 1 1 0 0,-1-1 0 0 0,1 2-1 0 0,-1-1 1 0 0,0 1 0 0 0,0 0-1 0 0,-9-2 84 0 0,-80-7-4766 0 0,37 29-3804 0 0,41-7 867 0 0</inkml:trace>
  <inkml:trace contextRef="#ctx0" brushRef="#br0" timeOffset="686.672">512 1673 6913 0 0,'0'0'1850'0'0,"0"0"-267"0"0,0 0 26 0 0,0 0 122 0 0,0 0-102 0 0,0 0-283 0 0,0 0-389 0 0,0 0-336 0 0,0 0-240 0 0,0 0-180 0 0,0 0-98 0 0,0 0-50 0 0,26-12-18 0 0,81-37-4 0 0,-52 36 23 0 0,-48 14-57 0 0,0 1-1 0 0,0-1 0 0 0,0 1 0 0 0,0 0 1 0 0,0 1-1 0 0,0-1 0 0 0,0 2 0 0 0,-1-1 1 0 0,1 1-1 0 0,-1-1 0 0 0,0 2 0 0 0,0-1 0 0 0,-1 1 1 0 0,1 0-1 0 0,-1 0 0 0 0,0 0 0 0 0,1 2 4 0 0,42 34-4 0 0,-44-40 54 0 0,0 1-1 0 0,0 0 0 0 0,0-1 0 0 0,0 0 0 0 0,0 0 0 0 0,0 0 0 0 0,1-1 0 0 0,-1 1 0 0 0,0-1 0 0 0,1 0 1 0 0,-1 0-1 0 0,0 0 0 0 0,1-1 0 0 0,-1 0 0 0 0,0 0 0 0 0,1 0 0 0 0,-1 0 0 0 0,3-1-49 0 0,28-10-5649 0 0,-17 5-2718 0 0,-13 4 2470 0 0</inkml:trace>
  <inkml:trace contextRef="#ctx0" brushRef="#br0" timeOffset="948.439">1270 1592 12963 0 0,'0'0'853'0'0,"0"0"-382"0"0,0 0-8 0 0,0 0 194 0 0,0 0 82 0 0,0 0-67 0 0,0 0-216 0 0,0 0-228 0 0,-9 34-138 0 0,-27 108-82 0 0,26-42-755 0 0,13-81-758 0 0,0-14-1576 0 0,2-3-3554 0 0,1-2 1003 0 0</inkml:trace>
  <inkml:trace contextRef="#ctx0" brushRef="#br0" timeOffset="1654.535">698 38 2841 0 0,'0'0'1891'0'0,"0"0"-350"0"0,0 0-235 0 0,0 0-28 0 0,0 0 27 0 0,0 0-35 0 0,0 0-222 0 0,0 0-280 0 0,0 0-222 0 0,0 0-182 0 0,-15 33-99 0 0,-45 103-66 0 0,57-133-184 0 0,1 1-1 0 0,0 0 1 0 0,1-1 0 0 0,-1 1-1 0 0,1 0 1 0 0,-1 0 0 0 0,1 0 0 0 0,1 0-1 0 0,-1 1 1 0 0,0-1 0 0 0,1 0-1 0 0,0 0 1 0 0,0 0 0 0 0,0 1 0 0 0,1-1-1 0 0,-1 0 1 0 0,1 0 0 0 0,1 3-15 0 0,1 3 55 0 0,0 1 52 0 0,0-1 0 0 0,1 0 1 0 0,1 0-1 0 0,-1 0 0 0 0,2 0 0 0 0,-1-1 0 0 0,1 0 1 0 0,1 0-1 0 0,0 0 0 0 0,0-1 0 0 0,0 0 0 0 0,1 0 1 0 0,1-1-1 0 0,-1 0 0 0 0,1-1 0 0 0,0 1 1 0 0,0-2-1 0 0,1 1 0 0 0,0-1 0 0 0,0-1 0 0 0,0 0 1 0 0,0 0-1 0 0,1-1 0 0 0,0-1 0 0 0,-1 1 0 0 0,1-2 1 0 0,0 0-1 0 0,0 0 0 0 0,0-1 0 0 0,0 0 1 0 0,0 0-1 0 0,0-2 0 0 0,0 1 0 0 0,0-1 0 0 0,-1-1 1 0 0,1 0-1 0 0,-1 0 0 0 0,7-4-107 0 0,-4 1 118 0 0,-1 0 1 0 0,-1-1-1 0 0,1 0 1 0 0,-1 0-1 0 0,0-1 0 0 0,-1-1 1 0 0,1 0-1 0 0,-2 0 1 0 0,0-1-1 0 0,0-1 0 0 0,0 1 1 0 0,-1-1-1 0 0,-1-1 1 0 0,0 1-1 0 0,-1-1 0 0 0,0 0 1 0 0,0-1-1 0 0,-2 1 0 0 0,1-1 1 0 0,-2 0-1 0 0,0 0 1 0 0,1-9-119 0 0,-2 14-79 0 0,-1 1 1 0 0,-1-1-1 0 0,1 1 1 0 0,-1-1-1 0 0,0 1 1 0 0,-1-1-1 0 0,0 0 1 0 0,0 1 0 0 0,0 0-1 0 0,-1-1 1 0 0,0 1-1 0 0,-1 0 1 0 0,1 0-1 0 0,-2 0 1 0 0,1 0-1 0 0,-1 0 1 0 0,0 1-1 0 0,0 0 1 0 0,0 0 0 0 0,-1 0-1 0 0,0 0 1 0 0,0 1-1 0 0,-1-1 1 0 0,0 1-1 0 0,0 1 1 0 0,0-1-1 0 0,0 1 1 0 0,0 0-1 0 0,-6-2 79 0 0,1 1-476 0 0,1 1-1 0 0,-1 0 1 0 0,0 1-1 0 0,0 0 1 0 0,0 1-1 0 0,0 0 1 0 0,-1 1-1 0 0,1 0 1 0 0,0 1-1 0 0,-1 0 1 0 0,1 1-1 0 0,0 0 1 0 0,-6 2 476 0 0,-84 37-9925 0 0,79-28 6699 0 0</inkml:trace>
  <inkml:trace contextRef="#ctx0" brushRef="#br0" timeOffset="2029.232">657 333 0 0 0,'0'0'623'0'0,"0"0"696"0"0,0 0 457 0 0,0 0 271 0 0,0 0-4 0 0,0 0-232 0 0,0 0-364 0 0,0 0-400 0 0,0 0-313 0 0,0 0-253 0 0,0 0-161 0 0,0 0-73 0 0,7-11-30 0 0,23-34-6 0 0,4 28 425 0 0,-27 17-494 0 0,208-7 1497 0 0,-207 9-1543 0 0,0 0 0 0 0,-1 1 0 0 0,1 1 1 0 0,0-1-1 0 0,-1 1 0 0 0,0 0 0 0 0,0 1 1 0 0,0 0-1 0 0,0 0 0 0 0,-1 0 0 0 0,4 5-96 0 0,-8-8 62 0 0,2 0 59 0 0,-1 1 0 0 0,1 0 1 0 0,1-1-1 0 0,-1 0 0 0 0,0 0 1 0 0,0 0-1 0 0,1-1 0 0 0,-1 1 1 0 0,1-1-1 0 0,0 0 0 0 0,-1 0 0 0 0,1-1 1 0 0,0 1-1 0 0,0-1 0 0 0,-1 0 1 0 0,1-1-1 0 0,0 1-121 0 0,32-4-1676 0 0,7 1-8828 0 0,-39 3 2762 0 0</inkml:trace>
  <inkml:trace contextRef="#ctx0" brushRef="#br0" timeOffset="2474.374">1303 285 3889 0 0,'0'0'908'0'0,"0"0"-244"0"0,0 0 110 0 0,0 0 345 0 0,0 0 300 0 0,0 0 66 0 0,0 0-155 0 0,0 0-238 0 0,0 0-274 0 0,0 0-220 0 0,0 0-199 0 0,0 0-155 0 0,0 0-78 0 0,27-4-88 0 0,82-10-32 0 0,-80 11-2 0 0,-28 9-35 0 0,0-1 1 0 0,0 1 0 0 0,0-1-1 0 0,-1 1 1 0 0,0-1 0 0 0,0 1-1 0 0,0-1 1 0 0,-1 1 0 0 0,1-1-1 0 0,-2 1 1 0 0,1-1 0 0 0,0 1-1 0 0,-1-1 1 0 0,0 0 0 0 0,0 0-1 0 0,-1 0 1 0 0,1 0 0 0 0,-1 0-1 0 0,0 0 1 0 0,0-1 0 0 0,-1 0 0 0 0,1 1-1 0 0,-1-1 1 0 0,0 0 0 0 0,0-1-1 0 0,-1 1 1 0 0,0 0-10 0 0,-40 55 363 0 0,44-58-348 0 0,-1 0 0 0 0,1 1 1 0 0,0-1-1 0 0,0 0 1 0 0,0 1-1 0 0,0-1 0 0 0,0 1 1 0 0,1 0-1 0 0,-1-1 1 0 0,0 1-1 0 0,1-1 0 0 0,-1 1 1 0 0,1 0-1 0 0,-1 0 1 0 0,1-1-1 0 0,0 1 0 0 0,0 0 1 0 0,0 0-1 0 0,0-1 1 0 0,0 1-1 0 0,0 0 0 0 0,0 0 1 0 0,1-1-1 0 0,-1 1 1 0 0,1 0-1 0 0,-1-1 0 0 0,1 1 1 0 0,0 0-1 0 0,-1-1 1 0 0,1 1-1 0 0,0-1 0 0 0,0 1 1 0 0,0-1-1 0 0,0 0 1 0 0,1 1-1 0 0,-1-1 0 0 0,0 0 1 0 0,0 0-1 0 0,1 1 1 0 0,-1-1-1 0 0,1 0 0 0 0,-1-1 1 0 0,1 1-1 0 0,-1 0 1 0 0,1 0-1 0 0,0-1 0 0 0,-1 1 1 0 0,1-1-1 0 0,0 1 1 0 0,-1-1-1 0 0,1 0 0 0 0,0 1 1 0 0,0-1-16 0 0,11 2 99 0 0,0 0 0 0 0,0-1 0 0 0,1-1 0 0 0,-1 0 0 0 0,0-1 0 0 0,0 0 1 0 0,0-1-1 0 0,0 0 0 0 0,0-1 0 0 0,7-3-99 0 0,44-7-6920 0 0,-52 11 1895 0 0,-5 1-534 0 0</inkml:trace>
  <inkml:trace contextRef="#ctx0" brushRef="#br0" timeOffset="3314.021">2003 786 2232 0 0,'0'0'693'0'0,"0"0"-128"0"0,0 0 227 0 0,0 0 389 0 0,0 0 255 0 0,0 0 16 0 0,-7 33-197 0 0,-25 106-329 0 0,-34 93 405 0 0,7-74-925 0 0,39-117 605 0 0,18-46 2296 0 0,0-23-2981 0 0,5 1-291 0 0,1 0 0 0 0,1 0 0 0 0,1 0 0 0 0,2 1 1 0 0,0-1-1 0 0,2 2 0 0 0,1-1 0 0 0,13-21-35 0 0,2-10-41 0 0,-7 11-74 0 0,3 1 0 0 0,1 0 0 0 0,2 2 0 0 0,2 0 0 0 0,2 2 1 0 0,25-26 114 0 0,5 29-381 0 0,-45 76 233 0 0,-16 284 982 0 0,1-319-802 0 0,0 0-1 0 0,1-1 1 0 0,0 1 0 0 0,0 0-1 0 0,0 0 1 0 0,0-1 0 0 0,0 1 0 0 0,0 0-1 0 0,1-1 1 0 0,-1 1 0 0 0,1 0-1 0 0,0-1 1 0 0,0 1 0 0 0,0-1-1 0 0,0 1 1 0 0,0-1 0 0 0,0 1 0 0 0,1-1-1 0 0,-1 0 1 0 0,1 0 0 0 0,0 0-1 0 0,0 0 1 0 0,-1 0 0 0 0,1 0 0 0 0,1 0-1 0 0,-1 0 1 0 0,0-1 0 0 0,0 1-1 0 0,0-1 1 0 0,1 0 0 0 0,-1 1-1 0 0,1-1 1 0 0,-1 0 0 0 0,1-1 0 0 0,0 1-1 0 0,-1 0 1 0 0,1-1 0 0 0,0 1-1 0 0,-1-1 1 0 0,1 0 0 0 0,0 0-1 0 0,-1 0 1 0 0,1 0 0 0 0,1-1-32 0 0,47-55 1466 0 0,-22 15-1180 0 0,-5 4-233 0 0,2 0 0 0 0,1 2 1 0 0,2 1-1 0 0,2 1 0 0 0,1 2 0 0 0,23-18-53 0 0,-48 44-15 0 0,58-23-254 0 0,-64 29 265 0 0,1 0-1 0 0,0 0 1 0 0,-1 1 0 0 0,1-1 0 0 0,-1 0-1 0 0,0 1 1 0 0,1-1 0 0 0,-1 1 0 0 0,0-1-1 0 0,0 1 1 0 0,0 0 0 0 0,0-1 0 0 0,0 1-1 0 0,0 0 1 0 0,0 0 0 0 0,-1 0 0 0 0,1-1-1 0 0,-1 1 1 0 0,1 0 0 0 0,-1 0-1 0 0,0 0 1 0 0,0 0 0 0 0,0 0 0 0 0,0 0 4 0 0,2 5 22 0 0,16 173 1105 0 0,-14-151-1058 0 0,1-1-1 0 0,0 0 1 0 0,3-1 0 0 0,0 0 0 0 0,2 0-1 0 0,0 0 1 0 0,2-2 0 0 0,1 1 0 0 0,2-1-69 0 0,30 22-1137 0 0,-45-46 355 0 0,0-1-263 0 0,0 0-287 0 0,0 0-366 0 0,0 0-522 0 0,0 0-857 0 0,0 0-1430 0 0,-2 0-1312 0 0</inkml:trace>
  <inkml:trace contextRef="#ctx0" brushRef="#br0" timeOffset="5564.17">3229 955 3433 0 0,'0'0'587'0'0,"0"0"-297"0"0,0 0-240 0 0,0 0 91 0 0,0 0 282 0 0,0 0 286 0 0,0 0 174 0 0,0 0-20 0 0,0 0-167 0 0,0 0-217 0 0,0 0-184 0 0,-31 25-105 0 0,-94 77-20 0 0,123-101-156 0 0,0 0 1 0 0,-1 0 0 0 0,1 1-1 0 0,0-1 1 0 0,-1 1 0 0 0,1 0-1 0 0,0 0 1 0 0,0-1 0 0 0,0 2-1 0 0,1-1 1 0 0,-1 0 0 0 0,0 0-1 0 0,1 0 1 0 0,0 1 0 0 0,-1-1-1 0 0,1 1 1 0 0,0-1 0 0 0,0 1-1 0 0,0-1 1 0 0,1 1-1 0 0,-1 0 1 0 0,1-1 0 0 0,-1 1-1 0 0,1 2-14 0 0,0 5 125 0 0,-2-5-9 0 0,1 0 0 0 0,0 0 1 0 0,0 0-1 0 0,0 0 0 0 0,0 0 1 0 0,1 0-1 0 0,0 0 1 0 0,0 0-1 0 0,0 0 0 0 0,1 0 1 0 0,-1 0-1 0 0,1 0 0 0 0,1 0 1 0 0,-1 0-1 0 0,1 0 0 0 0,-1 0 1 0 0,1-1-1 0 0,1 1 0 0 0,-1-1 1 0 0,1 1-1 0 0,0-1 0 0 0,0 0 1 0 0,0 0-1 0 0,0 0 0 0 0,1 0 1 0 0,-1-1-1 0 0,1 0 1 0 0,0 1-1 0 0,0-1 0 0 0,0-1 1 0 0,1 1-1 0 0,-1 0 0 0 0,1-1 1 0 0,-1 0-1 0 0,1 0 0 0 0,0-1 1 0 0,2 2-117 0 0,4-3 325 0 0,-1 0 0 0 0,0-1 1 0 0,0 0-1 0 0,0-1 1 0 0,0 0-1 0 0,0 0 0 0 0,0-1 1 0 0,0 0-1 0 0,-1-1 1 0 0,1 0-1 0 0,-1 0 0 0 0,0-1 1 0 0,0-1-1 0 0,-1 1 1 0 0,7-6-326 0 0,112-109 1360 0 0,-95 83-1218 0 0,-1-2-1 0 0,-3 0 1 0 0,-1-2 0 0 0,-1-1 0 0 0,-3-1-1 0 0,-2-1 1 0 0,7-21-142 0 0,-21 49-113 0 0,-1 0-1 0 0,-1 0 0 0 0,0-1 1 0 0,-1 1-1 0 0,-1-1 0 0 0,-1 0 1 0 0,0 0-1 0 0,-1 0 1 0 0,-1 0-1 0 0,0 0 0 0 0,-1 0 1 0 0,-2 0-1 0 0,1 0 0 0 0,-2 0 1 0 0,0 0-1 0 0,-1 1 1 0 0,-1 0-1 0 0,0 0 0 0 0,-1 0 1 0 0,-3-3 113 0 0,7 15-75 0 0,0 0-1 0 0,0 0 1 0 0,-1 0 0 0 0,0 1 0 0 0,1-1 0 0 0,-2 1 0 0 0,1 0 0 0 0,0 0 0 0 0,0 0 0 0 0,-1 1-1 0 0,0-1 1 0 0,1 1 0 0 0,-1 0 0 0 0,0 1 0 0 0,0-1 0 0 0,0 1 0 0 0,0 0 0 0 0,0 0-1 0 0,0 0 1 0 0,-1 1 0 0 0,1 0 0 0 0,0 0 0 0 0,0 0 0 0 0,0 1 0 0 0,-1-1 0 0 0,1 1 0 0 0,0 0-1 0 0,0 1 1 0 0,0-1 0 0 0,1 1 0 0 0,-1 0 0 0 0,0 1 0 0 0,-1 0 75 0 0,-8 5-61 0 0,0 1 1 0 0,1 0-1 0 0,0 0 0 0 0,1 1 1 0 0,0 1-1 0 0,1 0 1 0 0,0 1-1 0 0,1 0 1 0 0,0 1-1 0 0,-3 6 61 0 0,0 2 70 0 0,1 1 1 0 0,2 1-1 0 0,0 0 1 0 0,1 0-1 0 0,2 1 0 0 0,0 0 1 0 0,1 1-1 0 0,2-1 0 0 0,1 1 1 0 0,0 0-1 0 0,2 0 1 0 0,1 0-1 0 0,3 25-70 0 0,0-32 99 0 0,2 0 1 0 0,0 0-1 0 0,0 0 0 0 0,2-1 1 0 0,0 1-1 0 0,1-2 1 0 0,1 1-1 0 0,1-1 0 0 0,0 0 1 0 0,1-1-1 0 0,0-1 1 0 0,2 1-1 0 0,-1-2 0 0 0,2 0 1 0 0,0 0-1 0 0,0-1 1 0 0,13 7-100 0 0,-15-10 120 0 0,1-1 1 0 0,0 0 0 0 0,1-1 0 0 0,-1-1 0 0 0,1 0 0 0 0,0-1-1 0 0,1 0 1 0 0,-1-1 0 0 0,1 0 0 0 0,0-2 0 0 0,0 0 0 0 0,0 0-1 0 0,0-2 1 0 0,1 1 0 0 0,11-3-121 0 0,-22 1-61 0 0,0-1 1 0 0,0 1-1 0 0,0-1 1 0 0,-1 0-1 0 0,1 0 0 0 0,-1-1 1 0 0,1 1-1 0 0,-1-1 1 0 0,0 0-1 0 0,0 0 0 0 0,0-1 1 0 0,-1 1-1 0 0,1-1 1 0 0,-1 0-1 0 0,2-2 61 0 0,12-17-3012 0 0,-6 1-3545 0 0,-8 13-3248 0 0</inkml:trace>
  <inkml:trace contextRef="#ctx0" brushRef="#br0" timeOffset="5906.191">3997 749 9666 0 0,'0'0'2321'0'0,"0"0"-1341"0"0,0 0-552 0 0,0 0 19 0 0,0 0 230 0 0,0 0 203 0 0,0 0 59 0 0,0 0-133 0 0,0 0-232 0 0,-21 31-185 0 0,-62 101-148 0 0,57-52-37 0 0,26-65-165 0 0,-2-5 6 0 0,1-1 0 0 0,0 1 1 0 0,0-1-1 0 0,1 1 0 0 0,1 0 1 0 0,0-1-1 0 0,0 1 0 0 0,1-1 1 0 0,0 0-1 0 0,0 1 0 0 0,1-1 1 0 0,1 0-1 0 0,-1 0 0 0 0,1-1 1 0 0,1 1-1 0 0,0-1 0 0 0,0 0 1 0 0,0 0-1 0 0,1 0 0 0 0,0-1 1 0 0,1 0-1 0 0,0 0 1 0 0,0-1-1 0 0,0 0 0 0 0,1 0 1 0 0,-1 0-1 0 0,2-1 0 0 0,-1 0 1 0 0,3 0-46 0 0,1 0 153 0 0,1-2 1 0 0,-1 1 0 0 0,1-2 0 0 0,-1 0 0 0 0,1 0 0 0 0,0-1-1 0 0,-1-1 1 0 0,1 0 0 0 0,0-1 0 0 0,0 0 0 0 0,-1-1-1 0 0,1 0 1 0 0,0-1 0 0 0,-1 0 0 0 0,0-1 0 0 0,0-1 0 0 0,0 0-1 0 0,-1 0 1 0 0,1-1 0 0 0,-1-1 0 0 0,5-4-154 0 0,7-5 147 0 0,-1-1 0 0 0,0-1 0 0 0,-1-1 0 0 0,-1-1 0 0 0,-1 0 1 0 0,0-2-1 0 0,-2 0 0 0 0,-1-1 0 0 0,4-9-147 0 0,-14 24-83 0 0,0 1 0 0 0,-1-2 1 0 0,0 1-1 0 0,0 0 0 0 0,-1-1 0 0 0,0 0 1 0 0,-1 0-1 0 0,0 0 0 0 0,0-1 0 0 0,-1 1 1 0 0,0 0-1 0 0,0-1 0 0 0,-1 0 0 0 0,-1 1 0 0 0,0-1 1 0 0,0 0-1 0 0,-1 1 0 0 0,0-1 0 0 0,0 0 1 0 0,-1 1-1 0 0,-1 0 0 0 0,0-1 0 0 0,0 1 1 0 0,0 0-1 0 0,-1 0 0 0 0,-1 1 0 0 0,1-1 1 0 0,-1 1-1 0 0,-1 0 0 0 0,0 0 0 0 0,0 1 0 0 0,0-1 1 0 0,-1 1-1 0 0,-6-5 83 0 0,3 7-446 0 0,0 0-1 0 0,0 0 1 0 0,0 1-1 0 0,0 0 1 0 0,-1 1 0 0 0,1 0-1 0 0,-1 0 1 0 0,0 1 0 0 0,0 1-1 0 0,0 0 1 0 0,1 0 0 0 0,-1 1-1 0 0,0 1 1 0 0,-5 0 446 0 0,-93 25-9252 0 0,78-14 3107 0 0</inkml:trace>
  <inkml:trace contextRef="#ctx0" brushRef="#br0" timeOffset="6191.432">3840 1117 0 0 0,'0'0'2653'0'0,"0"0"-469"0"0,0 0-105 0 0,0 0 120 0 0,0 0 84 0 0,0 0-89 0 0,0 0-316 0 0,33-23-392 0 0,102-73-353 0 0,-44 35 706 0 0,-88 58-1812 0 0,1 0 0 0 0,-1 0 0 0 0,0 1 0 0 0,1-1 0 0 0,0 1-1 0 0,-1 0 1 0 0,1 0 0 0 0,0 0 0 0 0,0 1 0 0 0,0 0 0 0 0,0-1 0 0 0,0 1-1 0 0,0 0 1 0 0,1 1 0 0 0,-1-1 0 0 0,0 1 0 0 0,0 0 0 0 0,0 0 0 0 0,1 0 0 0 0,-1 1-1 0 0,0-1 1 0 0,0 1 0 0 0,0 0 0 0 0,1 0 0 0 0,-1 1 0 0 0,0-1 0 0 0,-1 1-1 0 0,1 0 1 0 0,0 0 0 0 0,0 0 0 0 0,-1 0 0 0 0,1 1 0 0 0,-1-1 0 0 0,0 1-1 0 0,1 1-26 0 0,19 25 11 0 0,-17-20 3 0 0,1 0 0 0 0,0 0 0 0 0,0-1 0 0 0,1 0 0 0 0,0 0 0 0 0,0-1 0 0 0,1 0 0 0 0,0 0 1 0 0,0-1-1 0 0,1 0 0 0 0,6 2-14 0 0,-4-3 22 0 0,1-1 1 0 0,0-1-1 0 0,0 0 1 0 0,0-1 0 0 0,0 0-1 0 0,0-1 1 0 0,0 0-1 0 0,0-1 1 0 0,1-1-1 0 0,5-1-22 0 0,24-14-2038 0 0,-17 0-7781 0 0,-20 12 417 0 0</inkml:trace>
  <inkml:trace contextRef="#ctx0" brushRef="#br0" timeOffset="7370.319">4157 767 0 0 0,'0'0'145'0'0,"0"0"497"0"0,-5-2 171 0 0,-19-10 981 0 0,17 3 3871 0 0,-6 2 3082 0 0,-62 31-6295 0 0,15 15-2327 0 0,57-3-2195 0 0,16-17-6853 0 0,-9-15-467 0 0</inkml:trace>
</inkml:ink>
</file>

<file path=ppt/ink/ink5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2.7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585 383 3393 0 0,'0'0'1144'0'0,"0"0"-488"0"0,0 0-204 0 0,0 0 336 0 0,0 0 565 0 0,0 0 455 0 0,0 0 166 0 0,0 0-206 0 0,0 0-358 0 0,0 0-311 0 0,0 0-260 0 0,0-7-159 0 0,1-23-105 0 0,-33 16 853 0 0,5 13-1438 0 0,1 1 0 0 0,-1 1 0 0 0,0 1-1 0 0,1 1 1 0 0,0 1 0 0 0,0 2 0 0 0,0 1 0 0 0,1 1 0 0 0,0 1 0 0 0,0 1 0 0 0,-17 9 10 0 0,4-3 24 0 0,27-12-26 0 0,-10 4-9 0 0,0 1 1 0 0,0 0-1 0 0,1 1 1 0 0,1 2-1 0 0,0 0 1 0 0,-11 9 10 0 0,29-20-21 0 0,-1 0-1 0 0,1 0 1 0 0,0 0 0 0 0,0 0 0 0 0,0 1-1 0 0,0-1 1 0 0,1 0 0 0 0,-1 1 0 0 0,0-1 0 0 0,0 0-1 0 0,1 1 1 0 0,-1-1 0 0 0,1 1 0 0 0,-1-1 0 0 0,1 1-1 0 0,0-1 1 0 0,0 1 0 0 0,-1-1 0 0 0,1 1-1 0 0,0 0 1 0 0,1-1 0 0 0,-1 1 0 0 0,0-1 0 0 0,0 1-1 0 0,0-1 1 0 0,1 1 0 0 0,-1-1 0 0 0,1 1 0 0 0,0-1-1 0 0,-1 1 1 0 0,1-1 0 0 0,0 0 0 0 0,0 1-1 0 0,-1-1 1 0 0,1 0 0 0 0,0 0 0 0 0,1 1 0 0 0,-1-1-1 0 0,0 0 1 0 0,0 0 0 0 0,0 0 0 0 0,1 0-1 0 0,-1 0 22 0 0,61 35-349 0 0,146 12 392 0 0,-206-47-40 0 0,-1-1-1 0 0,0 0 1 0 0,0 1 0 0 0,0-1 0 0 0,1 1 0 0 0,-1-1 0 0 0,0 1-1 0 0,0-1 1 0 0,0 1 0 0 0,0 0 0 0 0,0 0 0 0 0,0-1 0 0 0,0 1-1 0 0,0 0 1 0 0,0 0 0 0 0,-1 0 0 0 0,1 0 0 0 0,0 0 0 0 0,0 0-1 0 0,-1 0 1 0 0,1 0 0 0 0,-1 1 0 0 0,1-1 0 0 0,-1 0-1 0 0,1 0 1 0 0,-1 0 0 0 0,0 1 0 0 0,0-1 0 0 0,1 0 0 0 0,-1 0-1 0 0,0 1 1 0 0,0-1 0 0 0,0 0 0 0 0,-1 1 0 0 0,1-1 0 0 0,0 0-1 0 0,0 0 1 0 0,-1 1 0 0 0,1-1 0 0 0,0 0 0 0 0,-1 0-1 0 0,0 0 1 0 0,1 0 0 0 0,-1 0 0 0 0,0 1-3 0 0,-34 49 174 0 0,-68 55-99 0 0,72-78-78 0 0,2 1 1 0 0,1 2-1 0 0,2 1 0 0 0,1 0 1 0 0,-2 7 2 0 0,25-36-6 0 0,1-1 0 0 0,-1 1 0 0 0,0 0 0 0 0,1 1 0 0 0,0-1-1 0 0,0 0 1 0 0,0 0 0 0 0,0 1 0 0 0,0-1 0 0 0,1 0 0 0 0,-1 1 0 0 0,1-1 0 0 0,0 1 0 0 0,0-1 0 0 0,0 0 0 0 0,0 1 0 0 0,1-1 0 0 0,0 0 0 0 0,-1 1 0 0 0,1-1 0 0 0,0 0 0 0 0,1 1 0 0 0,-1-1 0 0 0,0 0 0 0 0,1 0 0 0 0,0 0 0 0 0,0 0 0 0 0,0-1 0 0 0,0 1 0 0 0,0 0 0 0 0,0-1 0 0 0,1 0 0 0 0,-1 1 0 0 0,1-1 0 0 0,0 0 0 0 0,0 0 0 0 0,0 0 0 0 0,0-1 0 0 0,0 1 0 0 0,0-1 0 0 0,0 0 0 0 0,0 1 0 0 0,3-1 6 0 0,10 5-40 0 0,1-2 0 0 0,-1 0 1 0 0,1-1-1 0 0,0 0 0 0 0,1-2 0 0 0,-1 0 0 0 0,0 0 1 0 0,0-2-1 0 0,0 0 0 0 0,1-1 0 0 0,-1-1 0 0 0,15-5 40 0 0,39-18-2182 0 0,-51 11-1379 0 0,-4-3-3746 0 0,-14 11 2735 0 0</inkml:trace>
  <inkml:trace contextRef="#ctx0" brushRef="#br0" timeOffset="328.849">176 0 4345 0 0,'0'0'833'0'0,"0"0"-563"0"0,0 0-213 0 0,0 0 129 0 0,0 0 312 0 0,0 0 322 0 0,0 0 177 0 0,0 0 100 0 0,0 0-2 0 0,0 0-59 0 0,-5 37-62 0 0,-15 120-105 0 0,27-60 226 0 0,-1-75-831 0 0,73 317 1716 0 0,-66-247-1973 0 0,-4-1 0 0 0,-5 1 0 0 0,-3 0 0 0 0,-5 0 1 0 0,-4 7-8 0 0,-44 321-1322 0 0,43-379-1761 0 0,0-15-4696 0 0,7-18 3511 0 0</inkml:trace>
</inkml:ink>
</file>

<file path=ppt/ink/ink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5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6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1810 1 12811 0 0,'0'0'947'0'0,"0"0"-245"0"0,0 0-147 0 0,0 0 107 0 0,0 0 127 0 0,0 0-3 0 0,0 0-128 0 0,0 0-153 0 0,0 0-91 0 0,0 0-40 0 0,0 0-19 0 0,0 0-34 0 0,0 0-40 0 0,1 28-55 0 0,3 90-28 0 0,7 129 297 0 0,19-114-3217 0 0,-25-113-1419 0 0,-4-7-5617 0 0,-1-13 5300 0 0</inkml:trace>
  <inkml:trace contextRef="#ctx0" brushRef="#br0" timeOffset="257.712">1582 476 6897 0 0,'0'0'1251'0'0,"0"0"-409"0"0,0 0-50 0 0,0 0 323 0 0,0 0 288 0 0,0 0 15 0 0,0 0-241 0 0,0 0-326 0 0,0 0-252 0 0,31-3-164 0 0,98-10-99 0 0,76-15 561 0 0,54 2-1568 0 0,-250 25 224 0 0,23 2-2824 0 0,-22 9-7350 0 0,-10-5 7618 0 0</inkml:trace>
  <inkml:trace contextRef="#ctx0" brushRef="#br0" timeOffset="662.751">1628 826 6321 0 0,'0'0'1587'0'0,"0"0"-688"0"0,0 0-200 0 0,0 0 323 0 0,0 0 341 0 0,0 0 129 0 0,0 0-143 0 0,0 0-286 0 0,0 0-240 0 0,0 0-163 0 0,0 0-122 0 0,32-17-73 0 0,102-51-34 0 0,-35 24 832 0 0,7 33-655 0 0,-104 12-605 0 0,1 1 1 0 0,-1 0-1 0 0,0 0 0 0 0,0 0 0 0 0,0 0 0 0 0,0 0 1 0 0,-1 0-1 0 0,1 0 0 0 0,-1 1 0 0 0,1-1 0 0 0,-1 1 1 0 0,0-1-1 0 0,0 1 0 0 0,0-1 0 0 0,0 1 1 0 0,0 0-1 0 0,-1 0 0 0 0,1-1 0 0 0,-1 1 0 0 0,0 0 1 0 0,1 0-1 0 0,-1-1 0 0 0,-1 1 0 0 0,1 0 0 0 0,0 0 1 0 0,-1 0-1 0 0,1-1 0 0 0,-1 1 0 0 0,0 0 1 0 0,0-1-1 0 0,0 1 0 0 0,0-1 0 0 0,0 1 0 0 0,-2 1-3 0 0,-178 216 199 0 0,180-219-204 0 0,0 0 0 0 0,-1 0 0 0 0,1 0-1 0 0,0 1 1 0 0,0-1 0 0 0,1 0 0 0 0,-1 0 0 0 0,0 1-1 0 0,0-1 1 0 0,1 1 0 0 0,-1-1 0 0 0,0 0 0 0 0,1 1-1 0 0,-1-1 1 0 0,1 1 0 0 0,0-1 0 0 0,0 1 0 0 0,-1-1 0 0 0,1 1-1 0 0,0 0 1 0 0,0-1 0 0 0,1 1 0 0 0,-1-1 0 0 0,0 1-1 0 0,0-1 1 0 0,1 1 0 0 0,-1-1 0 0 0,1 1 0 0 0,-1-1-1 0 0,1 0 1 0 0,0 1 0 0 0,-1-1 0 0 0,1 0 0 0 0,0 1 0 0 0,0-1-1 0 0,0 0 1 0 0,0 0 0 0 0,0 0 0 0 0,0 0 0 0 0,0 0-1 0 0,1 0 1 0 0,-1 0 0 0 0,0 0 0 0 0,0 0 0 0 0,1 0-1 0 0,-1-1 1 0 0,1 1 0 0 0,-1-1 0 0 0,1 1 0 0 0,-1-1-1 0 0,1 1 1 0 0,-1-1 0 0 0,1 0 0 0 0,-1 0 0 0 0,1 0 5 0 0,109-4-981 0 0,-36-7-4052 0 0,-31 1-4092 0 0,-30 10 3658 0 0</inkml:trace>
  <inkml:trace contextRef="#ctx0" brushRef="#br0" timeOffset="1201.273">2421 785 5417 0 0,'0'0'1735'0'0,"0"0"-201"0"0,0 0 113 0 0,0 0 279 0 0,0 0 75 0 0,0 0-255 0 0,0 0-462 0 0,0 0-419 0 0,0 0-267 0 0,0 0-155 0 0,0 0-67 0 0,0 0-44 0 0,17-17-29 0 0,99-113 389 0 0,39-38-158 0 0,-154 167-561 0 0,-1-1 1 0 0,1 1-1 0 0,-1 0 1 0 0,1 0 0 0 0,0 0-1 0 0,0 1 1 0 0,-1-1-1 0 0,1 0 1 0 0,0 0 0 0 0,0 0-1 0 0,0 0 1 0 0,0 1-1 0 0,0-1 1 0 0,0 0 0 0 0,0 1-1 0 0,0-1 1 0 0,0 1 0 0 0,0-1-1 0 0,0 1 1 0 0,1 0-1 0 0,-1-1 1 0 0,0 1 0 0 0,0 0-1 0 0,0 0 1 0 0,0 0-1 0 0,1 0 1 0 0,-1 0 0 0 0,0 0-1 0 0,0 0 1 0 0,0 0-1 0 0,1 1 1 0 0,-1-1 0 0 0,0 0-1 0 0,0 1 1 0 0,0-1-1 0 0,0 1 1 0 0,0-1 0 0 0,0 1-1 0 0,0-1 1 0 0,0 1 0 0 0,0 0-1 0 0,0-1 1 0 0,0 1-1 0 0,0 0 1 0 0,0 0 0 0 0,0 0-1 0 0,-1 0 1 0 0,1 0-1 0 0,0 0 1 0 0,-1 0 0 0 0,1 0-1 0 0,-1 0 1 0 0,1 0-1 0 0,-1 0 1 0 0,1 0 0 0 0,-1 0-1 0 0,0 1 1 0 0,1-1-1 0 0,-1 0 1 0 0,0 0 0 0 0,0 0-1 0 0,0 1 27 0 0,-20 144-843 0 0,20-145 841 0 0,0 0 0 0 0,0 0 0 0 0,0 1-1 0 0,0-1 1 0 0,0 0 0 0 0,1 0 0 0 0,-1 0-1 0 0,0 0 1 0 0,1 0 0 0 0,-1 0 0 0 0,1 0-1 0 0,-1-1 1 0 0,1 1 0 0 0,-1 0 0 0 0,1 0-1 0 0,0 0 1 0 0,-1 0 0 0 0,1-1 0 0 0,0 1-1 0 0,0 0 1 0 0,0-1 0 0 0,0 1 0 0 0,-1 0-1 0 0,1-1 1 0 0,0 1 0 0 0,0-1 0 0 0,0 0-1 0 0,0 1 1 0 0,0-1 0 0 0,0 0 0 0 0,0 1-1 0 0,0-1 1 0 0,0 0 0 0 0,1 0 0 0 0,-1 0-1 0 0,0 0 1 0 0,0 0 0 0 0,0 0 0 0 0,0 0-1 0 0,0 0 1 0 0,0-1 0 0 0,0 1 0 0 0,0 0-1 0 0,0-1 1 0 0,0 1 0 0 0,0-1 0 0 0,0 1-1 0 0,0-1 3 0 0,50-20 128 0 0,117-97 147 0 0,-55 52-363 0 0,-111 67 86 0 0,0 1 0 0 0,0-1 0 0 0,0 0-1 0 0,0 1 1 0 0,0 0 0 0 0,-1-1 0 0 0,1 1 0 0 0,0 0 0 0 0,-1 0-1 0 0,0 0 1 0 0,1 0 0 0 0,-1 0 0 0 0,0 0 0 0 0,0 0-1 0 0,0 0 1 0 0,0 1 0 0 0,0-1 0 0 0,0 0 0 0 0,-1 1 0 0 0,1-1-1 0 0,-1 1 1 0 0,0-1 0 0 0,0 0 0 0 0,0 1 0 0 0,0-1 0 0 0,0 1-1 0 0,0-1 1 0 0,-1 3 2 0 0,1-5 4 0 0,2 40 157 0 0,-2-23-128 0 0,0 0 0 0 0,1 0 0 0 0,1 0 0 0 0,1 0 0 0 0,1 0 0 0 0,0 0 0 0 0,1-1 0 0 0,5 12-33 0 0,-4-15-651 0 0,16 27 499 0 0,-12-30-3349 0 0,2-4-3685 0 0,-8-5-852 0 0</inkml:trace>
  <inkml:trace contextRef="#ctx0" brushRef="#br0" timeOffset="2033.697">3344 281 4345 0 0,'0'0'1268'0'0,"0"0"-501"0"0,0 0-214 0 0,0 0 230 0 0,0 0 318 0 0,0 0 167 0 0,0 0-48 0 0,0 0-140 0 0,0 0-149 0 0,0 0-137 0 0,0 0-126 0 0,0 0-103 0 0,0 0-78 0 0,23 34-78 0 0,74 108-68 0 0,-60-66 68 0 0,-34-60-317 0 0,45 211 400 0 0,-49-225-471 0 0,1-1 0 0 0,0 0 0 0 0,-1 1 0 0 0,1-1 0 0 0,0 0 0 0 0,0 1 0 0 0,0-1 0 0 0,0 0 0 0 0,0 1 0 0 0,0-1 1 0 0,0 1-1 0 0,0-1 0 0 0,0 0 0 0 0,1 1 0 0 0,-1-1 0 0 0,1 0 0 0 0,-1 0 0 0 0,1 1 0 0 0,-1-1 0 0 0,1 0 0 0 0,0 0 0 0 0,-1 0 0 0 0,1 0 0 0 0,0 1 0 0 0,0-1 0 0 0,0 0 0 0 0,0-1 0 0 0,0 1 0 0 0,0 0 0 0 0,0 0 0 0 0,0 0 0 0 0,0-1 0 0 0,1 1 0 0 0,-1 0 0 0 0,0-1 0 0 0,0 1 1 0 0,1-1-1 0 0,-1 1 0 0 0,0-1 0 0 0,1 0 0 0 0,-1 0 0 0 0,0 0 0 0 0,1 1 0 0 0,-1-1 0 0 0,0 0 0 0 0,1-1 0 0 0,-1 1 0 0 0,1 0 0 0 0,-1 0 0 0 0,0-1 0 0 0,1 1 0 0 0,-1 0 0 0 0,0-1 0 0 0,0 1 0 0 0,1-1 0 0 0,-1 0 0 0 0,0 1 0 0 0,1-2-21 0 0,31-47 767 0 0,-3-2-1 0 0,-1-1 1 0 0,14-41-767 0 0,29-51-157 0 0,-63 128-868 0 0,12-21 788 0 0,-17 24-5042 0 0,-3 2-5230 0 0,-1 11 6623 0 0</inkml:trace>
  <inkml:trace contextRef="#ctx0" brushRef="#br0" timeOffset="2220.85">3380 63 4913 0 0,'0'0'1320'0'0,"0"0"-319"0"0,0 0-13 0 0,0 0 315 0 0,0 0 230 0 0,0 0-48 0 0,0 0-309 0 0,0 0-328 0 0,31-1-204 0 0,99-7-174 0 0,47-9 721 0 0,-57 6-3341 0 0,-36 8-6672 0 0,-66 3 2922 0 0</inkml:trace>
  <inkml:trace contextRef="#ctx0" brushRef="#br0" timeOffset="2661.807">4131 126 7258 0 0,'0'0'2521'0'0,"0"0"-907"0"0,0 0-396 0 0,0 0 34 0 0,0 0 83 0 0,0 0-93 0 0,0 0-309 0 0,0 0-322 0 0,0 0-259 0 0,0 0-164 0 0,0 0-64 0 0,0 0-23 0 0,9 0 2 0 0,137 1 424 0 0,-144-1-530 0 0,0 0 0 0 0,0 0 0 0 0,-1 0 0 0 0,1 0 0 0 0,0 0 1 0 0,0 1-1 0 0,-1-1 0 0 0,1 1 0 0 0,0-1 0 0 0,-1 1 0 0 0,1 0 0 0 0,0 0 0 0 0,-1 0 1 0 0,1 0-1 0 0,-1 0 0 0 0,0 0 0 0 0,1 0 0 0 0,-1 0 0 0 0,0 0 0 0 0,1 1 0 0 0,-1-1 1 0 0,0 1-1 0 0,0-1 0 0 0,0 1 0 0 0,0-1 0 0 0,-1 1 0 0 0,1-1 0 0 0,0 1 0 0 0,-1 0 1 0 0,1-1-1 0 0,-1 1 0 0 0,1 0 0 0 0,-1 0 0 0 0,0-1 0 0 0,0 1 0 0 0,1 0 1 0 0,-1 0-1 0 0,-1 0 0 0 0,1-1 0 0 0,0 2 3 0 0,-32 66 185 0 0,-26 12 304 0 0,59-78-474 0 0,0 0 1 0 0,1 0 0 0 0,-1 0-1 0 0,1-1 1 0 0,0 1 0 0 0,0 0-1 0 0,0-1 1 0 0,0 1 0 0 0,0-1-1 0 0,1 0 1 0 0,-1 0 0 0 0,1 0-1 0 0,-1 0 1 0 0,1 0-1 0 0,0 0 1 0 0,0-1 0 0 0,0 1-1 0 0,0-1 1 0 0,0 0 0 0 0,0 0-1 0 0,0 0 1 0 0,0 0 0 0 0,0 0-1 0 0,0-1 1 0 0,1 0 0 0 0,-1 1-1 0 0,0-1 1 0 0,0 0 0 0 0,1-1-1 0 0,-1 1 1 0 0,2-1-16 0 0,192 2-1770 0 0,-180 0-2736 0 0,-6 2-4078 0 0,-5 0 3021 0 0</inkml:trace>
  <inkml:trace contextRef="#ctx0" brushRef="#br0" timeOffset="-1032.271">336 67 4297 0 0,'0'0'1167'0'0,"0"0"-290"0"0,0 0-131 0 0,0 0 214 0 0,0 0 328 0 0,0 0 189 0 0,0 0-118 0 0,0 0-353 0 0,0 0-408 0 0,0 0-311 0 0,0 0-174 0 0,0 0-33 0 0,0 0 56 0 0,1 8 73 0 0,6 40 440 0 0,-2 0 0 0 0,-2 1 0 0 0,-3 0 0 0 0,-2 13-649 0 0,0 24 245 0 0,3-8-122 0 0,1-21-371 0 0,-3 0 0 0 0,-2-1 0 0 0,-8 41 248 0 0,6-69-619 0 0,-6 29-4509 0 0,10-50 1830 0 0,1-6-1803 0 0,0-1 5093 0 0,0 0-2658 0 0</inkml:trace>
  <inkml:trace contextRef="#ctx0" brushRef="#br0" timeOffset="-782.28">1 93 1032 0 0,'0'0'2481'0'0,"0"0"-1304"0"0,0 0-514 0 0,0 0 68 0 0,0 0 313 0 0,0 0 339 0 0,0 0 156 0 0,0 0-95 0 0,0 0-174 0 0,0 0-215 0 0,0 0-191 0 0,36-5-146 0 0,118-15-109 0 0,262-22 2024 0 0,-340 33-2572 0 0,125-3-2536 0 0,-173 18-1404 0 0,-13 2-2434 0 0,-8-4 276 0 0</inkml:trace>
  <inkml:trace contextRef="#ctx0" brushRef="#br0" timeOffset="-483.484">660 457 7666 0 0,'0'0'1031'0'0,"0"0"-449"0"0,0 0-130 0 0,0 0 371 0 0,0 0 384 0 0,0 0 109 0 0,0 0-122 0 0,0 0-266 0 0,0 0-218 0 0,32-1-147 0 0,106-4-117 0 0,136-11 417 0 0,-248 22-2521 0 0,-20 9-7866 0 0,-6-14 2925 0 0</inkml:trace>
  <inkml:trace contextRef="#ctx0" brushRef="#br0" timeOffset="-316.541">753 722 16 0 0,'0'0'954'0'0,"0"0"211"0"0,0 0 401 0 0,0 0 296 0 0,0 0 54 0 0,0 0-192 0 0,0 0-342 0 0,0 0-345 0 0,35-3-306 0 0,109-11-252 0 0,-34-9-62 0 0,26-15-756 0 0,-41 10-7034 0 0,-77 24 1836 0 0</inkml:trace>
  <inkml:trace contextRef="#ctx0" brushRef="#br0" timeOffset="4781.391">4527 675 0 0 0,'0'0'760'0'0,"0"0"119"0"0,0 0 312 0 0,0 0 417 0 0,0 0 281 0 0,0 0-42 0 0,0 0-270 0 0,0 0-303 0 0,0 0-282 0 0,0 0-205 0 0,30-2-144 0 0,95-6-114 0 0,44 6 1500 0 0,-106 3-5377 0 0,-61-8-6095 0 0,-2 6 6229 0 0</inkml:trace>
  <inkml:trace contextRef="#ctx0" brushRef="#br0" timeOffset="5029.729">4745 487 888 0 0,'0'0'1196'0'0,"0"0"-89"0"0,0 0-45 0 0,0 0 83 0 0,0 0 214 0 0,-8 35 106 0 0,-20 110-106 0 0,16-31 872 0 0,11 11-1792 0 0,2-98-3587 0 0,-1 1-3484 0 0,0-27 4161 0 0</inkml:trace>
  <inkml:trace contextRef="#ctx0" brushRef="#br0" timeOffset="5487.872">5413 104 0 0 0,'0'0'517'0'0,"0"0"540"0"0,0 0 426 0 0,0 0 170 0 0,0 0-131 0 0,0 0-316 0 0,0 0-344 0 0,0 0-261 0 0,0 0-133 0 0,0 0-11 0 0,0 0 81 0 0,1 2 98 0 0,-13 81 5050 0 0,-13 295-4093 0 0,24-333-2104 0 0,1-27-3557 0 0,0-18 1594 0 0,0 0-916 0 0,0 0-636 0 0,0 0 216 0 0</inkml:trace>
  <inkml:trace contextRef="#ctx0" brushRef="#br0" timeOffset="5737.571">5124 575 1256 0 0,'0'0'1622'0'0,"0"0"-734"0"0,0 0-53 0 0,0 0 385 0 0,0 0 302 0 0,0 0 57 0 0,0 0-233 0 0,0 0-308 0 0,0 0-257 0 0,35 1-241 0 0,112 1-159 0 0,38-12 427 0 0,-65 2-4805 0 0,-100 8-2653 0 0,-15 0 3481 0 0</inkml:trace>
  <inkml:trace contextRef="#ctx0" brushRef="#br0" timeOffset="6084.097">5146 818 2881 0 0,'0'0'730'0'0,"0"0"-293"0"0,0 0 53 0 0,0 0 385 0 0,0 0 411 0 0,0 0 190 0 0,0 0-76 0 0,0 0-201 0 0,0 0-242 0 0,0 0-189 0 0,0 0-102 0 0,0 0-40 0 0,0 0-13 0 0,33 0 40 0 0,103-4 17 0 0,-8-3 1309 0 0,-125 6-1954 0 0,-1 0 0 0 0,0 1-1 0 0,0-1 1 0 0,0 1-1 0 0,1-1 1 0 0,-1 1-1 0 0,0 0 1 0 0,0-1 0 0 0,1 1-1 0 0,-1 0 1 0 0,0 1-1 0 0,1-1 1 0 0,-1 0 0 0 0,0 1-1 0 0,0-1 1 0 0,0 1-1 0 0,1 0 1 0 0,-1 0-1 0 0,0-1 1 0 0,0 1 0 0 0,0 1-1 0 0,0-1 1 0 0,0 0-1 0 0,0 0 1 0 0,-1 1-1 0 0,1-1 1 0 0,0 1 0 0 0,-1 0-1 0 0,1-1 1 0 0,-1 1-1 0 0,1 0 1 0 0,-1 0 0 0 0,0 0-1 0 0,0 0 1 0 0,0 0-1 0 0,0 0 1 0 0,0 0-1 0 0,0 0 1 0 0,-1 1 0 0 0,1-1-1 0 0,-1 0 1 0 0,0 0-1 0 0,1 1 1 0 0,-1-1-1 0 0,0 0 1 0 0,0 1 0 0 0,0-1-1 0 0,-1 0 1 0 0,1 1-25 0 0,-55 72 720 0 0,40-60-625 0 0,-129 116 390 0 0,142-130-486 0 0,1-1-1 0 0,-1 1 1 0 0,1-1 0 0 0,0 1 0 0 0,0-1-1 0 0,-1 1 1 0 0,1 0 0 0 0,0 0 0 0 0,0 0-1 0 0,0-1 1 0 0,0 1 0 0 0,-1 0 0 0 0,1 0-1 0 0,1 1 1 0 0,-1-1 0 0 0,0 0 0 0 0,0 0-1 0 0,0 0 1 0 0,1 1 0 0 0,-1-1-1 0 0,0 0 1 0 0,1 1 0 0 0,-1-1 0 0 0,1 0-1 0 0,0 1 1 0 0,-1-1 0 0 0,1 1 0 0 0,0-1-1 0 0,0 0 1 0 0,0 1 0 0 0,0-1 0 0 0,0 1-1 0 0,0-1 1 0 0,1 1 0 0 0,-1-1-1 0 0,0 0 1 0 0,1 1 0 0 0,-1-1 0 0 0,1 0-1 0 0,-1 1 1 0 0,1-1 0 0 0,0 0 0 0 0,-1 1-1 0 0,1-1 1 0 0,0 0 0 0 0,0 0 0 0 0,0 0-1 0 0,0 0 1 0 0,0 0 0 0 0,0 0 0 0 0,0 0-1 0 0,0 0 1 0 0,1 0 0 0 0,-1-1-1 0 0,0 1 1 0 0,0 0 0 0 0,2 0 1 0 0,15 2-68 0 0,0 0 0 0 0,1-1 0 0 0,-1 0 0 0 0,1-2 0 0 0,-1 0 0 0 0,1-1 0 0 0,5-1 68 0 0,-20 1-85 0 0,53-8-2541 0 0,-20 0-5233 0 0,-25 6-1234 0 0</inkml:trace>
  <inkml:trace contextRef="#ctx0" brushRef="#br0" timeOffset="7004.913">6271 284 880 0 0,'0'0'1274'0'0,"0"0"-169"0"0,0 0-56 0 0,0 0 158 0 0,0 0 171 0 0,0 0 25 0 0,0 0-126 0 0,0 0-172 0 0,0 0-159 0 0,0 0-123 0 0,0 0-113 0 0,0 0-79 0 0,-2 25-47 0 0,-5 77-39 0 0,-35 154 1450 0 0,31-198-2042 0 0,-2-2 0 0 0,-3 1 1 0 0,-2-2-1 0 0,-3 3 47 0 0,15-45-1043 0 0,-14 28 866 0 0,11-32-4444 0 0,-3-6-4937 0 0,12-3 8232 0 0</inkml:trace>
  <inkml:trace contextRef="#ctx0" brushRef="#br0" timeOffset="7363.456">5891 314 760 0 0,'0'0'1480'0'0,"0"0"-417"0"0,0 0-197 0 0,0 0 163 0 0,0 0 369 0 0,0 0 301 0 0,0 0 13 0 0,0 0-190 0 0,0 0-282 0 0,0 0-273 0 0,0 0-172 0 0,32 5-96 0 0,100 14-43 0 0,64-7 1647 0 0,86-5-1039 0 0,-261-6-1272 0 0,46 14-454 0 0,-66-14 288 0 0,0 1 1 0 0,0-1 0 0 0,-1 1 0 0 0,1-1 0 0 0,-1 1-1 0 0,1 0 1 0 0,-1-1 0 0 0,0 1 0 0 0,0 0-1 0 0,1-1 1 0 0,-1 1 0 0 0,0 0 0 0 0,-1-1-1 0 0,1 1 1 0 0,0 0 0 0 0,0-1 0 0 0,-1 1 0 0 0,1 0-1 0 0,-1-1 1 0 0,1 1 0 0 0,-1-1 0 0 0,0 1-1 0 0,0-1 1 0 0,1 1 0 0 0,-1-1 0 0 0,0 1-1 0 0,0-1 1 0 0,0 0 0 0 0,-2 2 173 0 0,-57 47-11594 0 0,47-42 9229 0 0</inkml:trace>
  <inkml:trace contextRef="#ctx0" brushRef="#br0" timeOffset="7606.177">5744 1116 1464 0 0,'0'0'1515'0'0,"0"0"-469"0"0,0 0 239 0 0,0 0 609 0 0,0 0 411 0 0,0 0-5 0 0,0 0-319 0 0,0 0-464 0 0,0 0-371 0 0,0 0-230 0 0,34 2-222 0 0,109 4-144 0 0,-39-14 258 0 0,132-32 149 0 0,-108 10-5998 0 0,-114 21-3421 0 0,-10 7 1587 0 0</inkml:trace>
  <inkml:trace contextRef="#ctx0" brushRef="#br0" timeOffset="7955.03">5945 93 5241 0 0,'0'0'1134'0'0,"0"0"-26"0"0,0 0 224 0 0,0 0 247 0 0,0 0 67 0 0,0 0-211 0 0,0 0-302 0 0,32-1-222 0 0,101-4-165 0 0,179-7 1533 0 0,-183 11-3808 0 0,-73 1-8942 0 0,-44 0 3927 0 0</inkml:trace>
  <inkml:trace contextRef="#ctx0" brushRef="#br0" timeOffset="12572.456">6639 1069 0 0 0,'0'0'1308'0'0,"0"0"73"0"0,0 0-161 0 0,0 0-183 0 0,0 0-166 0 0,0 0-96 0 0,0 0-9 0 0,14 2 79 0 0,43 8 169 0 0,-52-10-751 0 0,-1 1 1 0 0,1-1 0 0 0,-1-1 0 0 0,1 1 0 0 0,-1 0 0 0 0,1-1 0 0 0,-1 0-1 0 0,1 0 1 0 0,-1 0 0 0 0,0-1 0 0 0,0 0 0 0 0,1 0 0 0 0,-1 0-1 0 0,0 0 1 0 0,0 0 0 0 0,-1-1 0 0 0,1 1 0 0 0,0-1 0 0 0,-1 0-1 0 0,0-1 1 0 0,1 0-264 0 0,9-7 410 0 0,140-147 1148 0 0,-139 146-1604 0 0,-1-1 0 0 0,0 0-1 0 0,-1 0 1 0 0,-1-2 0 0 0,0 1 0 0 0,-1-1 0 0 0,-1-1-1 0 0,0 0 1 0 0,-1 0 0 0 0,0-1 0 0 0,-2 0 0 0 0,0 0 0 0 0,-1-1-1 0 0,0 1 1 0 0,-2-1 0 0 0,1-7 46 0 0,-4 23-68 0 0,0 1 0 0 0,1-1-1 0 0,-1 1 1 0 0,0 0 0 0 0,0-1 0 0 0,0 1 0 0 0,0-1-1 0 0,0 1 1 0 0,-1-1 0 0 0,1 1 0 0 0,0 0-1 0 0,-1-1 1 0 0,1 1 0 0 0,-1 0 0 0 0,1-1-1 0 0,-1 1 1 0 0,0 0 0 0 0,1 0 0 0 0,-1-1 0 0 0,0 1-1 0 0,0 0 1 0 0,0 0 0 0 0,0 0 0 0 0,0 0-1 0 0,0 0 1 0 0,0 0 0 0 0,0 0 0 0 0,0 1 0 0 0,-1-1-1 0 0,1 0 1 0 0,0 1 0 0 0,0-1 0 0 0,-1 0-1 0 0,1 1 1 0 0,0 0 0 0 0,-1-1 0 0 0,1 1 0 0 0,-1 0-1 0 0,1 0 1 0 0,0 0 0 0 0,-1-1 0 0 0,1 2-1 0 0,-1-1 1 0 0,1 0 0 0 0,-1 0 0 0 0,1 0-1 0 0,0 1 1 0 0,-1-1 0 0 0,1 0 0 0 0,0 1 0 0 0,-1 0-1 0 0,1-1 1 0 0,0 1 0 0 0,0 0 0 0 0,-1-1-1 0 0,1 1 1 0 0,-1 1 68 0 0,-9 6-30 0 0,1 0-1 0 0,0 0 1 0 0,1 1-1 0 0,0 0 1 0 0,0 1-1 0 0,1 0 0 0 0,0 0 1 0 0,0 1-1 0 0,2 0 1 0 0,-1 1-1 0 0,1-1 1 0 0,1 1-1 0 0,0 0 1 0 0,1 0-1 0 0,0 1 1 0 0,1-1-1 0 0,0 1 1 0 0,1 0-1 0 0,0 0 0 0 0,1 12 31 0 0,0-18 42 0 0,1-1-1 0 0,1 1 0 0 0,-1-1 1 0 0,1 0-1 0 0,0 1 1 0 0,0-1-1 0 0,1 0 0 0 0,0 0 1 0 0,0 0-1 0 0,1 0 0 0 0,-1 0 1 0 0,1 0-1 0 0,0-1 0 0 0,1 0 1 0 0,0 1-1 0 0,-1-1 0 0 0,2 0 1 0 0,-1-1-1 0 0,0 1 0 0 0,1-1 1 0 0,0 0-1 0 0,0 0 0 0 0,0 0 1 0 0,1-1-1 0 0,1 2-41 0 0,1-1 152 0 0,0 0-1 0 0,-1-1 1 0 0,1 0 0 0 0,1 0-1 0 0,-1 0 1 0 0,0-1 0 0 0,1-1-1 0 0,-1 1 1 0 0,1-1 0 0 0,-1-1-1 0 0,8 0-151 0 0,-3 0 155 0 0,-1 0 0 0 0,1-1 0 0 0,-1-1 0 0 0,1 0 0 0 0,-1-1-1 0 0,0 0 1 0 0,0-1 0 0 0,0 0 0 0 0,3-3-155 0 0,14-6 124 0 0,0-1-1 0 0,-1-1 1 0 0,-1-2 0 0 0,0-1-1 0 0,-2-1 1 0 0,0-1 0 0 0,-1-1-1 0 0,-1-1 1 0 0,-1-1-1 0 0,0-1 1 0 0,-3-1 0 0 0,0-1-1 0 0,-1-1 1 0 0,3-8-124 0 0,-4-42-121 0 0,-52 78-1353 0 0,23 9 1355 0 0,-1 0-1 0 0,2 2 1 0 0,-1-1-1 0 0,2 2 1 0 0,-1-1-1 0 0,2 2 1 0 0,-1-1-1 0 0,2 1 1 0 0,0 0-1 0 0,1 1 1 0 0,0 0 0 0 0,1 0-1 0 0,1 0 1 0 0,-1 7 119 0 0,4-18-3 0 0,0 0 0 0 0,1 1 0 0 0,-1-1 0 0 0,1 1 0 0 0,0 0 0 0 0,1-1 0 0 0,-1 1 0 0 0,1 0 0 0 0,0 0 0 0 0,0-1 0 0 0,0 1 0 0 0,1 0 0 0 0,-1 0 0 0 0,1-1 0 0 0,0 1 0 0 0,1-1 0 0 0,-1 1 0 0 0,1-1 0 0 0,0 1 0 0 0,0-1 0 0 0,0 0 0 0 0,1 0 0 0 0,-1 0 0 0 0,1 0 0 0 0,0 0 0 0 0,0-1 1 0 0,1 1-1 0 0,-1-1 0 0 0,1 0 0 0 0,-1 0 0 0 0,2 0 3 0 0,8 3 155 0 0,1-1 1 0 0,0 0 0 0 0,0-1 0 0 0,0 0-1 0 0,0-1 1 0 0,1-1 0 0 0,-1-1 0 0 0,1 0-1 0 0,-1 0 1 0 0,1-2 0 0 0,0 0 0 0 0,-1 0-1 0 0,1-1 1 0 0,-1-1 0 0 0,0-1 0 0 0,0 0-1 0 0,0 0 1 0 0,0-2 0 0 0,-1 0 0 0 0,0 0 0 0 0,0-1-1 0 0,-1-1 1 0 0,1 0 0 0 0,7-8-156 0 0,2 2 90 0 0,-1-2 0 0 0,-1 0 0 0 0,-1-1 0 0 0,0-1 1 0 0,-2-1-1 0 0,0 0 0 0 0,-1-2 0 0 0,-1 0 0 0 0,0 0 0 0 0,-2-2 0 0 0,-1 1 1 0 0,0-2-1 0 0,-2 1 0 0 0,-1-1 0 0 0,0-4-90 0 0,-5-23-191 0 0,-4 50 142 0 0,-1 0 1 0 0,0 1-1 0 0,0-1 0 0 0,0 0 0 0 0,0 1 0 0 0,0-1 0 0 0,0 0 0 0 0,0 1 0 0 0,0 0 0 0 0,0-1 0 0 0,-1 1 0 0 0,1-1 0 0 0,0 1 0 0 0,0 0 1 0 0,0 0-1 0 0,0 0 0 0 0,-1 0 0 0 0,1 0 0 0 0,0 0 0 0 0,0 0 0 0 0,0 0 0 0 0,0 0 0 0 0,-1 1 0 0 0,1-1 0 0 0,0 0 0 0 0,0 1 0 0 0,0-1 0 0 0,0 1 1 0 0,0-1-1 0 0,0 1 0 0 0,0-1 0 0 0,0 1 0 0 0,0 0 0 0 0,0 0 0 0 0,-1 0 49 0 0,-11 9-122 0 0,0 0 1 0 0,0 1-1 0 0,1 0 1 0 0,0 1-1 0 0,1 1 1 0 0,1 0-1 0 0,0 0 1 0 0,0 1-1 0 0,1 0 1 0 0,1 0-1 0 0,1 1 0 0 0,0 1 1 0 0,1-1-1 0 0,0 1 1 0 0,1 0-1 0 0,1 0 1 0 0,1 0-1 0 0,0 1 1 0 0,1-1-1 0 0,1 1 0 0 0,0 6 122 0 0,2-19-11 0 0,0 0-1 0 0,0 1 1 0 0,0-1-1 0 0,0 0 0 0 0,1 0 1 0 0,0 0-1 0 0,0 0 0 0 0,0 0 1 0 0,0 0-1 0 0,0 0 0 0 0,1-1 1 0 0,0 1-1 0 0,-1-1 0 0 0,2 0 1 0 0,-1 0-1 0 0,0 0 0 0 0,0 0 1 0 0,1-1-1 0 0,0 1 1 0 0,-1-1-1 0 0,1 0 0 0 0,0 0 1 0 0,0 0-1 0 0,0 0 0 0 0,0-1 1 0 0,1 0-1 0 0,-1 0 0 0 0,1 0 12 0 0,62 10-1740 0 0,-6-12-5087 0 0,-44-2 3343 0 0,-6-1 1273 0 0</inkml:trace>
  <inkml:trace contextRef="#ctx0" brushRef="#br0" timeOffset="12969.746">8100 115 5097 0 0,'0'0'828'0'0,"0"0"-221"0"0,0 0 64 0 0,0 0 250 0 0,0 0 200 0 0,0 0 59 0 0,0 0-75 0 0,0 0-102 0 0,33-6-117 0 0,102-19-109 0 0,-24 19 869 0 0,-102 6-1499 0 0,-7-1-121 0 0,1 0 1 0 0,0 1 0 0 0,0-1-1 0 0,0 1 1 0 0,0-1 0 0 0,0 1-1 0 0,0 0 1 0 0,0 0-1 0 0,0 0 1 0 0,0 1 0 0 0,0-1-1 0 0,0 1 1 0 0,0-1 0 0 0,0 1-1 0 0,0 0 1 0 0,0 0-1 0 0,0 1 1 0 0,-1-1 0 0 0,1 0-1 0 0,0 1 1 0 0,-1 0 0 0 0,1 0-1 0 0,-1-1 1 0 0,0 2 0 0 0,1-1-1 0 0,-1 0 1 0 0,0 0-1 0 0,-1 0 1 0 0,1 1 0 0 0,0-1-1 0 0,-1 1 1 0 0,1 0 0 0 0,-1-1-1 0 0,1 3-26 0 0,-3 4 173 0 0,-1 0 0 0 0,-1 0-1 0 0,1 0 1 0 0,-1 0 0 0 0,-1 0-1 0 0,1-1 1 0 0,-2 1 0 0 0,1-1 0 0 0,-1 0-1 0 0,0 0 1 0 0,-1-1 0 0 0,0 1-1 0 0,-4 3-172 0 0,-32 52 521 0 0,40-60-511 0 0,0 0-1 0 0,0 0 1 0 0,0 0 0 0 0,1 0-1 0 0,-1 1 1 0 0,1-1-1 0 0,0 1 1 0 0,0-1 0 0 0,0 1-1 0 0,1-1 1 0 0,-1 1-1 0 0,1-1 1 0 0,0 1 0 0 0,0 0-1 0 0,0-1 1 0 0,0 1-1 0 0,1-1 1 0 0,-1 1 0 0 0,1 0-1 0 0,0-1 1 0 0,0 0-1 0 0,0 1 1 0 0,1-1 0 0 0,-1 1-1 0 0,1-1 1 0 0,0 0-1 0 0,0 0 1 0 0,0 0 0 0 0,0 0-1 0 0,0 0 1 0 0,1-1-1 0 0,-1 1 1 0 0,1-1 0 0 0,0 1-1 0 0,2 1-9 0 0,6 0 97 0 0,1 1 1 0 0,0-1-1 0 0,0-1 0 0 0,0 0 0 0 0,0 0 1 0 0,1-2-1 0 0,-1 1 0 0 0,1-2 0 0 0,1 1-97 0 0,40-1-4111 0 0,-23-1-2396 0 0,-25 1-3746 0 0</inkml:trace>
</inkml:ink>
</file>

<file path=ppt/ink/ink5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5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20036 0 0,'0'0'328'0'0,"0"0"-416"0"0,0 0-256 0 0,0 0-88 0 0,0 0 16 0 0,0 0 72 0 0,0 0-40 0 0,0 0-328 0 0,0 0-504 0 0,0 0-937 0 0,0 0-2888 0 0,0 0-4193 0 0</inkml:trace>
</inkml:ink>
</file>

<file path=ppt/ink/ink5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1049 0 0 0,'0'0'421'0'0,"0"0"382"0"0,0 0 296 0 0,0 0 285 0 0,0 0 253 0 0,0 0 170 0 0,0 0 33 0 0,0 0-107 0 0,0 0-225 0 0,8-9-276 0 0,312-372 3158 0 0,-202 247-4025 0 0,-6-5 0 0 0,20-43-365 0 0,-24-2 365 0 0,-100 165-279 0 0,-7 18-52 0 0,-1 1-75 0 0,0 0-111 0 0,0 12-497 0 0,-29 308 514 0 0,50 363 639 0 0,-34-598 57 0 0,12-84-463 0 0,0 0 0 0 0,-1 0 0 0 0,1 0 0 0 0,-1 0 0 0 0,1-1 0 0 0,-1 1 0 0 0,1 0-1 0 0,-1-1 1 0 0,1 1 0 0 0,-1-1 0 0 0,0 1 0 0 0,1-1 0 0 0,-1 0 0 0 0,0 0 0 0 0,1 1-1 0 0,-1-1 1 0 0,0-1 0 0 0,0 1 0 0 0,1 0 0 0 0,-1 0 0 0 0,0-1 0 0 0,1 1-1 0 0,-1 0 1 0 0,1-1 0 0 0,-1 0 0 0 0,1 1 0 0 0,-1-1 0 0 0,1 0 0 0 0,-1 0 0 0 0,1 0-1 0 0,-1 0 1 0 0,1 0 0 0 0,0 0 0 0 0,0 0 0 0 0,-1-1 0 0 0,1 1 0 0 0,0 0 0 0 0,0-1-1 0 0,0 1 1 0 0,1 0 0 0 0,-1-1 0 0 0,0 1 0 0 0,0-2-98 0 0,-2 0-44 0 0,-290-311-58 0 0,280 299-283 0 0,1 0 1 0 0,-2 1 0 0 0,0 1 0 0 0,0 0-1 0 0,-1 2 1 0 0,-1-1 0 0 0,0 2 0 0 0,-1 0 0 0 0,-6-3 384 0 0,7 10-3140 0 0,-2 13-8972 0 0,16-6 7602 0 0</inkml:trace>
</inkml:ink>
</file>

<file path=ppt/ink/ink5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82 4737 0 0,'0'0'3777'0'0,"0"0"-2294"0"0,0 0-1099 0 0,0 0-484 0 0,0 0-167 0 0,0 0 98 0 0,0 0 234 0 0,0 0 249 0 0,0 0 174 0 0,0 0 85 0 0,0 0 15 0 0,0 0-42 0 0,0 0-53 0 0,1 38-65 0 0,2 122-82 0 0,-19 57 415 0 0,-20-17 23 0 0,37-201-777 0 0,-1 1 0 0 0,0 0-1 0 0,1-1 1 0 0,-1 1-1 0 0,0 0 1 0 0,1 0 0 0 0,-1 0-1 0 0,1-1 1 0 0,-1 1 0 0 0,1 0-1 0 0,-1 0 1 0 0,0 0-1 0 0,1 0 1 0 0,-1 0 0 0 0,1 0-1 0 0,-1-1 1 0 0,1 1 0 0 0,-1 0-1 0 0,1 1 1 0 0,-1-1-1 0 0,1 0 1 0 0,-1 0 0 0 0,1 0-1 0 0,-1 0 1 0 0,1 0 0 0 0,-1 0-1 0 0,0 0 1 0 0,1 1 0 0 0,-1-1-1 0 0,1 0 1 0 0,-1 0-1 0 0,0 1 1 0 0,1-1 0 0 0,-1 0-1 0 0,1 1 1 0 0,-1-1 0 0 0,0 0-1 0 0,1 1 1 0 0,-1-1-1 0 0,0 0 1 0 0,0 1 0 0 0,1-1-1 0 0,-1 1 1 0 0,0-1 0 0 0,0 1-1 0 0,0-1 1 0 0,0 1-1 0 0,1-1 1 0 0,-1 0 0 0 0,0 1-1 0 0,0-1 1 0 0,0 1 0 0 0,0-1-1 0 0,0 1 1 0 0,0-1 0 0 0,0 1-1 0 0,0-1 1 0 0,0 1-1 0 0,-1-1 1 0 0,1 1 0 0 0,0-1-1 0 0,0 0 1 0 0,0 1 0 0 0,0-1-1 0 0,-1 1 1 0 0,1-1-1 0 0,0 1 1 0 0,0-1 0 0 0,-1 0-7 0 0,37-24 405 0 0,-32 21-380 0 0,25-21 4 0 0,1 1-1 0 0,1 1 0 0 0,1 2 0 0 0,1 1 0 0 0,0 1 0 0 0,2 2 1 0 0,0 2-1 0 0,1 1 0 0 0,4 0-28 0 0,-37 12 1 0 0,0-1-1 0 0,1 1 1 0 0,-1 0 0 0 0,0 0-1 0 0,1 0 1 0 0,-1 1 0 0 0,1-1-1 0 0,-1 1 1 0 0,0-1 0 0 0,1 1 0 0 0,-1 1-1 0 0,1-1 1 0 0,-1 0 0 0 0,1 1-1 0 0,-1-1 1 0 0,0 1 0 0 0,1 0-1 0 0,-1 0 1 0 0,0 1 0 0 0,0-1 0 0 0,1 1-1 0 0,-1-1 1 0 0,0 1 0 0 0,-1 0-1 0 0,1 0 1 0 0,0 0 0 0 0,-1 1-1 0 0,1-1 1 0 0,-1 1 0 0 0,1-1 0 0 0,-1 1-1 0 0,0 0 1 0 0,0 0 0 0 0,-1 0-1 0 0,1 0 1 0 0,0 0 0 0 0,-1 0-1 0 0,0 0 1 0 0,0 1 0 0 0,1 0-1 0 0,-2 8 104 0 0,0-1 0 0 0,-1 1 0 0 0,-1-1 0 0 0,1 0 0 0 0,-2 1-1 0 0,1-1 1 0 0,-2 0 0 0 0,1-1 0 0 0,-2 1 0 0 0,1 0 0 0 0,-1-1 0 0 0,-1 0 0 0 0,0 0 0 0 0,0-1 0 0 0,-1 0 0 0 0,-3 4-104 0 0,-137 125 1474 0 0,138-131-1427 0 0,1 0 0 0 0,-1-1 1 0 0,0 0-1 0 0,-1 0 0 0 0,1-1 1 0 0,-1 0-1 0 0,0 0 1 0 0,0-1-1 0 0,-1-1 0 0 0,1 0 1 0 0,-1 0-1 0 0,1-1 1 0 0,-3 0-48 0 0,11-3-66 0 0,0 0-1 0 0,0-1 1 0 0,0 1 0 0 0,0 0 0 0 0,0-1 0 0 0,0 1 0 0 0,1-1 0 0 0,-1 0 0 0 0,1 0-1 0 0,-1 1 1 0 0,1-1 0 0 0,-1 0 0 0 0,1 0 0 0 0,0 0 0 0 0,0 0 0 0 0,0 0 0 0 0,0-1-1 0 0,1 1 1 0 0,-1 0 0 0 0,1 0 0 0 0,-1-1 0 0 0,1 1 0 0 0,0 0 0 0 0,0-1 0 0 0,-1 1-1 0 0,2 0 1 0 0,-1-1 0 0 0,0 1 0 0 0,0 0 0 0 0,1 0 0 0 0,-1-1 0 0 0,1 1 0 0 0,1-2 66 0 0,-2-5-470 0 0,22-76-7894 0 0,-21 81 7256 0 0,7-13-6922 0 0</inkml:trace>
  <inkml:trace contextRef="#ctx0" brushRef="#br0" timeOffset="376.912">727 535 4065 0 0,'0'0'1572'0'0,"0"0"-445"0"0,0 0-96 0 0,0 0 301 0 0,0 0 294 0 0,0 0 74 0 0,0 0-190 0 0,0 0-312 0 0,0 0-297 0 0,0 0-235 0 0,0 0-200 0 0,0 0-115 0 0,0 0-74 0 0,-6 17-72 0 0,-40 110 55 0 0,45-122-257 0 0,-1 0 1 0 0,1 0-1 0 0,-1 0 1 0 0,2 1-1 0 0,-1-1 1 0 0,0 0-1 0 0,1 1 1 0 0,0-1-1 0 0,0 1 1 0 0,1-1-1 0 0,0 0 1 0 0,0 0 0 0 0,0 1-1 0 0,0-1 1 0 0,1 0-1 0 0,0 0 1 0 0,0 0-1 0 0,0 0 1 0 0,0 0-1 0 0,1-1 1 0 0,0 1-1 0 0,0-1 1 0 0,0 0-1 0 0,1 1 1 0 0,-1-2-1 0 0,1 1 1 0 0,0 0-1 0 0,0-1 1 0 0,0 1 0 0 0,1-1-1 0 0,-1 0 1 0 0,1-1-1 0 0,0 1 1 0 0,0-1-1 0 0,0 0 1 0 0,0 0-1 0 0,4 1-3 0 0,0-2 138 0 0,0 0-1 0 0,0-1 1 0 0,-1 1-1 0 0,1-2 1 0 0,0 1 0 0 0,0-1-1 0 0,-1-1 1 0 0,1 0-1 0 0,-1 0 1 0 0,1 0-1 0 0,-1-1 1 0 0,0 0-1 0 0,3-2-137 0 0,-4 1 138 0 0,0 0 0 0 0,0 0 0 0 0,-1-1 1 0 0,0 0-1 0 0,0 0 0 0 0,0 0 0 0 0,0-1 0 0 0,-1 0 0 0 0,0 0 0 0 0,0 0 0 0 0,-1-1 0 0 0,0 1 0 0 0,0-1 0 0 0,0 0 0 0 0,-1 0 0 0 0,0-1 0 0 0,-1 1 0 0 0,1 0 0 0 0,-1-1 0 0 0,-1 0 0 0 0,1 0 0 0 0,-1-7-138 0 0,0 9-8 0 0,-1 0-1 0 0,0 0 0 0 0,0 0 1 0 0,-1 0-1 0 0,0 0 1 0 0,0 0-1 0 0,0 0 0 0 0,-1 1 1 0 0,0-1-1 0 0,0 0 0 0 0,0 1 1 0 0,-1-1-1 0 0,0 1 1 0 0,0 0-1 0 0,0 0 0 0 0,0 0 1 0 0,-1 0-1 0 0,0 1 0 0 0,0-1 1 0 0,0 1-1 0 0,-1 0 1 0 0,-3-2 7 0 0,3 2-248 0 0,0 2-1 0 0,0-1 0 0 0,0 0 0 0 0,0 1 0 0 0,0 0 0 0 0,0 1 0 0 0,-1-1 0 0 0,1 1 0 0 0,-1 0 0 0 0,1 0 0 0 0,-1 0 0 0 0,1 1 0 0 0,-1 0 0 0 0,0 0 0 0 0,1 0 0 0 0,-4 2 250 0 0,-35 13-4674 0 0,16 1-2784 0 0,12-4 537 0 0</inkml:trace>
  <inkml:trace contextRef="#ctx0" brushRef="#br0" timeOffset="832.738">1099 594 7762 0 0,'0'0'1175'0'0,"0"0"-635"0"0,0 0-335 0 0,0 0 95 0 0,0 0 271 0 0,0 0 216 0 0,0 0 60 0 0,0 0-97 0 0,0 0-208 0 0,0 0-179 0 0,0 0-143 0 0,0 0-83 0 0,3 27-34 0 0,11 83-23 0 0,-15-107-69 0 0,1-1 1 0 0,0 1-1 0 0,0 0 1 0 0,0-1-1 0 0,1 1 0 0 0,-1 0 1 0 0,1-1-1 0 0,-1 1 1 0 0,1-1-1 0 0,0 1 1 0 0,0-1-1 0 0,0 1 0 0 0,0-1 1 0 0,0 0-1 0 0,1 1 1 0 0,-1-1-1 0 0,1 0 1 0 0,-1 0-1 0 0,1 0 1 0 0,0 0-1 0 0,0 0 0 0 0,0 0 1 0 0,0-1-1 0 0,0 1 1 0 0,0-1-1 0 0,1 1-11 0 0,4 2 75 0 0,0-2 117 0 0,1 0-1 0 0,0 0 1 0 0,-1 0 0 0 0,1-1 0 0 0,0 0 0 0 0,0 0 0 0 0,0-1-1 0 0,0 0 1 0 0,0-1 0 0 0,0 0 0 0 0,0 0 0 0 0,0 0 0 0 0,0-1-1 0 0,-1 0 1 0 0,1-1 0 0 0,-1 0 0 0 0,1 0 0 0 0,-1 0 0 0 0,0-1-1 0 0,0 0 1 0 0,0-1 0 0 0,-1 1 0 0 0,5-6-192 0 0,-3 6 77 0 0,10-8 99 0 0,0 1 0 0 0,-1-2 0 0 0,0-1 0 0 0,-1 0 0 0 0,-1 0 0 0 0,0-2 0 0 0,-1 0-1 0 0,0-1 1 0 0,-2 0 0 0 0,10-17-176 0 0,-14 19-686 0 0,-1 0-1 0 0,0 0 0 0 0,-1-1 0 0 0,-1 0 0 0 0,0 0 0 0 0,-1 0 0 0 0,-1-1 0 0 0,0 1 0 0 0,-1-2 687 0 0,0-4-5583 0 0,-1 6-3654 0 0</inkml:trace>
  <inkml:trace contextRef="#ctx0" brushRef="#br0" timeOffset="1087.27">1817 1 11578 0 0,'0'0'1126'0'0,"0"0"-523"0"0,0 0-198 0 0,0 0 245 0 0,0 0 334 0 0,0 0 184 0 0,0 0-16 0 0,0 0-191 0 0,0 0-175 0 0,4 35-171 0 0,12 115-136 0 0,-12 14 423 0 0,5 142-1057 0 0,-8-299-70 0 0,-2 25-2507 0 0,-15-23-8495 0 0,10-9 4157 0 0</inkml:trace>
  <inkml:trace contextRef="#ctx0" brushRef="#br0" timeOffset="1336.222">1487 314 12259 0 0,'0'0'1784'0'0,"0"0"-1208"0"0,0 0-440 0 0,0 0 112 0 0,0 0 48 0 0,0 0 32 0 0,201-19 16 0 0,-155 19-32 0 0,2 0-63 0 0,3 0-57 0 0,3 0-72 0 0,5 0-136 0 0,0 0-264 0 0,-2 0-801 0 0,-11 0-2383 0 0,-17 0-6915 0 0</inkml:trace>
</inkml:ink>
</file>

<file path=ppt/ink/ink5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2.9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357 50 0 0 0,'0'0'740'0'0,"0"0"760"0"0,0 0 93 0 0,0 0-64 0 0,0 0-40 0 0,4-6-45 0 0,14-22-73 0 0,-19 27-1226 0 0,1 0 1 0 0,-1 0-1 0 0,1 0 1 0 0,-1 0-1 0 0,1 0 1 0 0,-1 0-1 0 0,0 1 0 0 0,1-1 1 0 0,-1 0-1 0 0,0 0 1 0 0,0 1-1 0 0,1-1 1 0 0,-1 0-1 0 0,0 1 0 0 0,0-1 1 0 0,0 1-1 0 0,0-1 1 0 0,0 1-1 0 0,0-1 1 0 0,0 1-1 0 0,0 0 0 0 0,0 0 1 0 0,0-1-1 0 0,0 1 1 0 0,0 0-1 0 0,0 0 1 0 0,0 0-1 0 0,0 0 0 0 0,-1 0 1 0 0,1 0-1 0 0,0 1 1 0 0,0-1-1 0 0,0 0 1 0 0,0 0-1 0 0,0 1 0 0 0,0-1-145 0 0,-1 0 258 0 0,-8 1-143 0 0,1 0-1 0 0,0 0 0 0 0,0 1 1 0 0,0 0-1 0 0,0 1 0 0 0,0 0 1 0 0,1 0-1 0 0,-1 1 0 0 0,1 0 1 0 0,0 1-1 0 0,0-1 0 0 0,0 1 1 0 0,1 1-1 0 0,-1 0 0 0 0,-3 4-114 0 0,-5 0 23 0 0,1 0-1 0 0,0 1 0 0 0,1 1 1 0 0,0 1-1 0 0,1 0 1 0 0,1 0-1 0 0,0 1 0 0 0,0 1 1 0 0,1 0-1 0 0,1 1 1 0 0,1-1-1 0 0,0 2 0 0 0,1 0 1 0 0,1 0-1 0 0,1 0 1 0 0,0 1-1 0 0,1-1 0 0 0,1 2 1 0 0,0 0-23 0 0,4-15-2 0 0,-1 0 1 0 0,0 0 0 0 0,1 0-1 0 0,0 0 1 0 0,0 0-1 0 0,0 0 1 0 0,0 0 0 0 0,1 0-1 0 0,-1 0 1 0 0,1 0 0 0 0,0 0-1 0 0,1 0 1 0 0,-1 0-1 0 0,1 0 1 0 0,-1 0 0 0 0,1-1-1 0 0,0 1 1 0 0,0-1 0 0 0,1 1-1 0 0,-1-1 1 0 0,1 0-1 0 0,0 0 1 0 0,0 0 0 0 0,0 0-1 0 0,0-1 1 0 0,0 1 0 0 0,0-1-1 0 0,1 1 1 0 0,-1-1 0 0 0,1 0-1 0 0,0-1 1 0 0,0 1-1 0 0,-1-1 1 0 0,3 1 1 0 0,7 0 91 0 0,-1-1 0 0 0,1 0 0 0 0,0-1 0 0 0,-1 0 0 0 0,1-1 0 0 0,0-1 1 0 0,-1 0-1 0 0,0 0 0 0 0,1-1 0 0 0,-1-1 0 0 0,0 0 0 0 0,0-1 0 0 0,-1 0 0 0 0,1-1 0 0 0,-1 0 0 0 0,8-6-91 0 0,158-134 1002 0 0,-173 142-991 0 0,135-128 518 0 0,-131 162-825 0 0,-7-25 318 0 0,-1 5-144 0 0,0 1 0 0 0,1 0 1 0 0,1 0-1 0 0,0-1 0 0 0,0 1 0 0 0,1-1 1 0 0,0 0-1 0 0,1 1 0 0 0,0-1 0 0 0,1-1 1 0 0,0 1-1 0 0,0-1 0 0 0,1 0 0 0 0,0 0 1 0 0,1-1-1 0 0,0 1 0 0 0,0-1 1 0 0,1-1-1 0 0,0 0 0 0 0,0 0 0 0 0,1 0 1 0 0,0-1-1 0 0,0 0 0 0 0,0-1 0 0 0,1 0 122 0 0,60 14-3880 0 0,-23-13-3299 0 0,-28-6 1304 0 0</inkml:trace>
</inkml:ink>
</file>

<file path=ppt/ink/ink5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6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1 762 0 0 0,'0'0'764'0'0,"0"0"966"0"0,0 0 176 0 0,0 0-135 0 0,0 0-144 0 0,0 0-152 0 0,0 0-118 0 0,0 0-112 0 0,0 0-97 0 0,0 0-79 0 0,18-4-88 0 0,57-15-119 0 0,-19-18 514 0 0,-45 24-1137 0 0,97-116 948 0 0,-94 181-1533 0 0,3 65 665 0 0,-6 0 1 0 0,-5 1-1 0 0,-8 104-319 0 0,2-205 35 0 0,-1 1-1 0 0,-1 0 0 0 0,0-1 1 0 0,-1 1-1 0 0,-1-1 1 0 0,-1 0-1 0 0,-1 0 0 0 0,0 0 1 0 0,-1-1-1 0 0,0 0 0 0 0,-2 0 1 0 0,-4 7-35 0 0,12-22 28 0 0,0 0 0 0 0,0 1 0 0 0,0-1 0 0 0,-1 0 0 0 0,1 1 1 0 0,0-1-1 0 0,0 0 0 0 0,-1 0 0 0 0,1 0 0 0 0,0 0 1 0 0,-1 0-1 0 0,1 0 0 0 0,-1-1 0 0 0,1 1 0 0 0,-1 0 0 0 0,0-1 1 0 0,1 1-1 0 0,-1-1 0 0 0,0 0 0 0 0,1 1 0 0 0,-1-1 1 0 0,0 0-1 0 0,1 0 0 0 0,-1 0 0 0 0,0 0 0 0 0,0-1 0 0 0,1 1 1 0 0,-1 0-1 0 0,0-1 0 0 0,1 1 0 0 0,-1-1 0 0 0,1 1 1 0 0,-1-1-1 0 0,1 0 0 0 0,-1 0 0 0 0,1 1 0 0 0,-1-1 0 0 0,1 0 1 0 0,0-1-1 0 0,-1 1 0 0 0,1 0 0 0 0,0 0 0 0 0,0 0 1 0 0,0-1-1 0 0,0 1 0 0 0,0-1-28 0 0,-4-13-24 0 0,1-1 0 0 0,1 1 0 0 0,0-1 0 0 0,1 0 0 0 0,1 0 0 0 0,1 0 0 0 0,0 0 0 0 0,1 0 0 0 0,0 0 0 0 0,1 0 0 0 0,1 0 0 0 0,1 0 0 0 0,0 1 0 0 0,1-1 0 0 0,7-12 24 0 0,7-22-108 0 0,2 1 0 0 0,3 1 0 0 0,1 1 1 0 0,3 1-1 0 0,1 1 0 0 0,3 2 0 0 0,1 1 0 0 0,2 1 1 0 0,2 2-1 0 0,1 2 0 0 0,2 2 0 0 0,23-15 108 0 0,-49 38 0 0 0,2 1-1 0 0,0 0 1 0 0,0 1-1 0 0,1 0 1 0 0,1 1-1 0 0,-1 2 1 0 0,1-1-1 0 0,0 2 1 0 0,1 1-1 0 0,0 0 1 0 0,0 1-1 0 0,0 1 1 0 0,0 1-1 0 0,0 0 1 0 0,-13 3 15 0 0,-1 0-1 0 0,0 0 0 0 0,0 0 0 0 0,0 0 0 0 0,0 1 0 0 0,0 0 1 0 0,0 0-1 0 0,0 0 0 0 0,0 1 0 0 0,-1 0 0 0 0,1 0 0 0 0,-1 0 0 0 0,0 0 1 0 0,0 1-1 0 0,0-1 0 0 0,0 1 0 0 0,-1 0 0 0 0,1 0 0 0 0,-1 0 1 0 0,0 1-1 0 0,0-1 0 0 0,-1 1 0 0 0,1 0 0 0 0,-1 0 0 0 0,0 0 0 0 0,0 0 1 0 0,-1 0-1 0 0,0 0 0 0 0,0 0 0 0 0,0 1 0 0 0,0-1 0 0 0,-1 0 0 0 0,0 0 1 0 0,0 1-1 0 0,0-1 0 0 0,-1 3-14 0 0,1 8 66 0 0,-1 0 0 0 0,-1-1 0 0 0,0 1 0 0 0,-1-1 0 0 0,-1 0 0 0 0,0 0 0 0 0,-1 0 0 0 0,-1 0 0 0 0,0-1-1 0 0,-1 0 1 0 0,0 0 0 0 0,-1 0 0 0 0,-1-1 0 0 0,-9 11-66 0 0,-3 1 71 0 0,-1 0-1 0 0,-1-2 1 0 0,-1-1 0 0 0,0 0-1 0 0,-2-2 1 0 0,-20 12-71 0 0,33-24-54 0 0,1 0 0 0 0,-1-1 0 0 0,-1-1 1 0 0,0 0-1 0 0,1 0 0 0 0,-2-2 0 0 0,1 0 0 0 0,0 0 0 0 0,-1-1 1 0 0,0-1-1 0 0,0 0 0 0 0,1-2 0 0 0,-1 1 0 0 0,-8-2 54 0 0,20 1-156 0 0,0-1-1 0 0,-1 1 1 0 0,1 0-1 0 0,0-1 1 0 0,0 0 0 0 0,0 0-1 0 0,0 0 1 0 0,0 0-1 0 0,0 0 1 0 0,0-1-1 0 0,1 1 1 0 0,-1-1-1 0 0,0 0 1 0 0,1 0-1 0 0,-1 0 1 0 0,1 0-1 0 0,0 0 1 0 0,0-1-1 0 0,0 1 1 0 0,0-1-1 0 0,0 1 1 0 0,0-1-1 0 0,1 1 1 0 0,-1-1-1 0 0,1 0 1 0 0,-1-1 156 0 0,-4-37-5920 0 0,18-2-3496 0 0,-3 27 8320 0 0</inkml:trace>
  <inkml:trace contextRef="#ctx0" brushRef="#br0" timeOffset="350.4">1391 637 1864 0 0,'0'0'2605'0'0,"0"0"-135"0"0,0 0-152 0 0,0 0-222 0 0,0 0-353 0 0,0 0-351 0 0,0 0-293 0 0,0 0-206 0 0,0 0-180 0 0,0 0-181 0 0,0 0-106 0 0,0 0-80 0 0,0 0-66 0 0,-30 13-64 0 0,-93 41-64 0 0,53-3-25 0 0,62-44-149 0 0,0 0 0 0 0,0 0 0 0 0,1 1-1 0 0,0 0 1 0 0,1 1 0 0 0,-1-1 0 0 0,2 1 0 0 0,-1 0-1 0 0,1 1 1 0 0,1-1 0 0 0,0 1 0 0 0,0 0 0 0 0,1 0 0 0 0,0 1-1 0 0,1-1 1 0 0,0 1 0 0 0,0-1 0 0 0,1 1 0 0 0,1 7 22 0 0,-1-13-18 0 0,1 0-1 0 0,0 0 1 0 0,1 0 0 0 0,-1 0 0 0 0,1 0 0 0 0,0 0-1 0 0,0 0 1 0 0,1 0 0 0 0,-1 0 0 0 0,1 0 0 0 0,0-1-1 0 0,1 1 1 0 0,-1-1 0 0 0,1 1 0 0 0,-1-1 0 0 0,1 0-1 0 0,1 0 1 0 0,-1 0 0 0 0,1 0 0 0 0,-1-1 0 0 0,1 1-1 0 0,0-1 1 0 0,0 0 0 0 0,0 0 0 0 0,1-1 0 0 0,-1 1-1 0 0,1-1 1 0 0,-1 0 0 0 0,1 0 0 0 0,0 0 0 0 0,3 0 18 0 0,0 0 46 0 0,0-1 1 0 0,0 0 0 0 0,0 0 0 0 0,0-1-1 0 0,0 0 1 0 0,0-1 0 0 0,0 1 0 0 0,0-1-1 0 0,0-1 1 0 0,0 0 0 0 0,0 0 0 0 0,0 0-1 0 0,-1-1 1 0 0,1 0 0 0 0,-1-1 0 0 0,0 1-1 0 0,5-4-46 0 0,0-1 159 0 0,1 1 0 0 0,-2-2 0 0 0,1 0 0 0 0,-1 0 0 0 0,0-1 0 0 0,-1 0 0 0 0,0-1 0 0 0,-1 0 0 0 0,0-1 0 0 0,0 0 0 0 0,-2 0 0 0 0,1-1 0 0 0,-2 0 0 0 0,1 0 0 0 0,1-9-159 0 0,-3 10-70 0 0,-1 0 0 0 0,0-1 0 0 0,-1 1 0 0 0,-1-1 0 0 0,0 0 0 0 0,-1 1 0 0 0,0-1 0 0 0,-1 0 0 0 0,0 0 0 0 0,-1 0 0 0 0,0 0 0 0 0,-1 0 0 0 0,-1 1 0 0 0,0-1 0 0 0,-1 1 0 0 0,0 0 0 0 0,-1-1 0 0 0,-4-6 70 0 0,-29-31-3774 0 0,1 30-6586 0 0,29 20 4288 0 0</inkml:trace>
  <inkml:trace contextRef="#ctx0" brushRef="#br0" timeOffset="599.089">1812 792 8506 0 0,'0'0'3585'0'0,"0"0"-2432"0"0,0 0-806 0 0,0 0 117 0 0,0 0 189 0 0,0 0 50 0 0,0 0-133 0 0,0 0-240 0 0,0 0-177 0 0,0 0-116 0 0,-19 31-56 0 0,-59 97-58 0 0,47-71-399 0 0,29-40-1004 0 0,1-7-3104 0 0,1-8 2103 0 0,0-1-4903 0 0</inkml:trace>
  <inkml:trace contextRef="#ctx0" brushRef="#br0" timeOffset="1099.465">1987 898 4793 0 0,'0'0'2582'0'0,"0"0"-1026"0"0,0 0-174 0 0,0 0 201 0 0,0 0 33 0 0,0 0-210 0 0,0 0-401 0 0,0 0-332 0 0,0 0-203 0 0,0 0-114 0 0,0 0-84 0 0,17-33-72 0 0,53-107-43 0 0,-5 39-16 0 0,-44 77-246 0 0,-21 25 68 0 0,0 0 0 0 0,0 0 1 0 0,0 0-1 0 0,0 1 0 0 0,0-1 1 0 0,0 0-1 0 0,1 0 0 0 0,-1 0 1 0 0,0 0-1 0 0,1 0 1 0 0,-1 0-1 0 0,1 0 0 0 0,-1 0 1 0 0,1 0-1 0 0,0-1 0 0 0,-1 1 1 0 0,1 0-1 0 0,0 0 0 0 0,-1 0 1 0 0,1-1-1 0 0,0 1 1 0 0,0 0-1 0 0,0-1 0 0 0,0 1 1 0 0,0-1-1 0 0,0 1 0 0 0,0-1 1 0 0,0 1-1 0 0,0-1 0 0 0,0 1 1 0 0,0-1-1 0 0,0 0 1 0 0,0 0-1 0 0,0 0 0 0 0,0 0 1 0 0,0 1-1 0 0,0-1 0 0 0,0-1 1 0 0,0 1-1 0 0,0 0 0 0 0,0 0 1 0 0,0 0-1 0 0,0 0 1 0 0,0-1-1 0 0,1 1 0 0 0,-1-1 1 0 0,-1 1-1 0 0,1-1 0 0 0,0 1 1 0 0,0-1-1 0 0,0 1 0 0 0,0-1 1 0 0,0 0-1 0 0,0 1 1 0 0,-1-1-1 0 0,1 0 0 0 0,0 0 1 0 0,0 0-1 0 0,-1 0 0 0 0,1 1 1 0 0,-1-1-1 0 0,1 0 0 0 0,-1 0 1 0 0,1 0-1 0 0,-1 0 1 0 0,0 0-1 0 0,1 0 0 0 0,-1 0 1 0 0,0 0-1 0 0,0-1 37 0 0,4 157-1027 0 0,-4-149 1058 0 0,0-1 0 0 0,1 1 0 0 0,-1-1 0 0 0,1 1 0 0 0,0-1 0 0 0,0 0 0 0 0,1 1 0 0 0,-1-1 1 0 0,1 0-1 0 0,0 0 0 0 0,1 0 0 0 0,-1 0 0 0 0,1 0 0 0 0,0-1 0 0 0,0 1 0 0 0,1-1 0 0 0,-1 0 0 0 0,1 0 0 0 0,0 0 0 0 0,0 0 0 0 0,0 0 0 0 0,1-1 0 0 0,-1 0 0 0 0,1 0 0 0 0,0 0 0 0 0,0-1 0 0 0,0 0 0 0 0,0 0 0 0 0,0 0 1 0 0,0 0-1 0 0,1-1 0 0 0,2 1-31 0 0,0-1 209 0 0,1-1 0 0 0,-1 0 1 0 0,0 0-1 0 0,1 0 0 0 0,-1-1 1 0 0,0-1-1 0 0,0 1 0 0 0,1-2 1 0 0,-1 1-1 0 0,-1-1 1 0 0,1 0-1 0 0,0 0 0 0 0,-1-1 1 0 0,1 0-1 0 0,-1-1 0 0 0,0 1 1 0 0,-1-1-1 0 0,1-1 0 0 0,-1 1 1 0 0,0-1-1 0 0,4-5-209 0 0,104-150 907 0 0,-113 160-909 0 0,53-110-1749 0 0,-22 41-5220 0 0,-19 46-1824 0 0</inkml:trace>
  <inkml:trace contextRef="#ctx0" brushRef="#br0" timeOffset="1317.978">3101 0 7994 0 0,'0'0'4370'0'0,"0"0"-2816"0"0,0 0-692 0 0,0 0 152 0 0,0 0 132 0 0,-9 34 35 0 0,-26 111-106 0 0,1 52 1372 0 0,-22 155-1715 0 0,54-293-865 0 0,3-50-218 0 0,0-1 1 0 0,-1 1-1 0 0,-1-1 1 0 0,1 1-1 0 0,-1-1 1 0 0,-1 1-1 0 0,1-1 1 0 0,-2 1 0 0 0,1-1-1 0 0,-1 0 1 0 0,-3 7 350 0 0,-38 9-15542 0 0,39-23 13485 0 0,-3-1 1269 0 0</inkml:trace>
  <inkml:trace contextRef="#ctx0" brushRef="#br0" timeOffset="1530.566">2771 357 7082 0 0,'0'0'1872'0'0,"0"0"-560"0"0,0 0-224 0 0,0 0-95 0 0,0 0-193 0 0,0 0-280 0 0,0 0-160 0 0,203-29-144 0 0,-177 29-72 0 0,3 0 8 0 0,0 3-80 0 0,-5 5-48 0 0,2-5-96 0 0,-6 8-216 0 0,3-3-576 0 0,-7-1-1489 0 0,-7 1-2232 0 0,-1-5-1888 0 0</inkml:trace>
  <inkml:trace contextRef="#ctx0" brushRef="#br0" timeOffset="769.829">1772 99 7178 0 0,'0'0'672'0'0,"0"0"-696"0"0,0 0-528 0 0,0 0-489 0 0,0 0-103 0 0,0 0-312 0 0,0 0-841 0 0,0 0 961 0 0</inkml:trace>
  <inkml:trace contextRef="#ctx0" brushRef="#br0" timeOffset="2055.978">1762 85 0 0 0,'0'0'958'0'0,"0"0"441"0"0,0 0 109 0 0,0 0-80 0 0,0 0-134 0 0,0 0-218 0 0,0 0-241 0 0,0 0-194 0 0,0 0-149 0 0,0 0-148 0 0,-6 1-114 0 0,-18 4-89 0 0,24-5-134 0 0,0 0-1 0 0,1 0 1 0 0,-1 0-1 0 0,0 0 0 0 0,1 0 1 0 0,-1 0-1 0 0,0 0 1 0 0,1 0-1 0 0,-1 0 1 0 0,0 0-1 0 0,0 0 1 0 0,1 0-1 0 0,-1 0 1 0 0,0 0-1 0 0,1 0 1 0 0,-1 0-1 0 0,0 0 0 0 0,1 0 1 0 0,-1 0-1 0 0,0 0 1 0 0,0 1-1 0 0,1-1 1 0 0,-1 0-1 0 0,0 0 1 0 0,1 0-1 0 0,-1 1 1 0 0,0-1-1 0 0,0 0 0 0 0,0 0 1 0 0,1 0-1 0 0,-1 1 1 0 0,0-1-1 0 0,0 0 1 0 0,0 0-1 0 0,0 1 1 0 0,1-1-1 0 0,-1 0 1 0 0,0 1-1 0 0,0-1 0 0 0,0 0 1 0 0,0 1-1 0 0,0-1 1 0 0,0 0-1 0 0,0 0 1 0 0,0 1-1 0 0,0-1 1 0 0,0 0-1 0 0,0 1 1 0 0,0-1-1 0 0,0 0 1 0 0,0 1-1 0 0,0-1 0 0 0,0 0 1 0 0,0 1-1 0 0,0-1 1 0 0,-1 0-1 0 0,1 0 1 0 0,0 1-1 0 0,0-1 1 0 0,0 0-1 0 0,0 0 1 0 0,-1 1-1 0 0,1-1-6 0 0,26-2-26 0 0,-13 1-1789 0 0,-2 0-3462 0 0,-7 1 1642 0 0</inkml:trace>
</inkml:ink>
</file>

<file path=ppt/ink/ink5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3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7 364 0 0 0,'0'0'1256'0'0,"0"0"551"0"0,0 0 151 0 0,0 0-55 0 0,0 0-92 0 0,0 0-146 0 0,33-3-153 0 0,106-11-133 0 0,-59-9 441 0 0,-66 15-1445 0 0,8-2-81 0 0,0-1 0 0 0,-2-1 0 0 0,1 0 0 0 0,-2-2 0 0 0,1 0 0 0 0,-2-1 0 0 0,0-1 0 0 0,-1-1 0 0 0,-1-1 0 0 0,0 0 0 0 0,-2-1 0 0 0,0 0 0 0 0,-1-1 0 0 0,0-1 0 0 0,-2-1-294 0 0,-6-20 286 0 0,-5 42-316 0 0,0-1 0 0 0,0 0 1 0 0,0 1-1 0 0,0-1 1 0 0,0 0-1 0 0,0 1 0 0 0,-1-1 1 0 0,1 0-1 0 0,0 1 0 0 0,0-1 1 0 0,-1 1-1 0 0,1-1 0 0 0,0 0 1 0 0,-1 1-1 0 0,1-1 1 0 0,0 1-1 0 0,-1-1 0 0 0,1 1 1 0 0,-1-1-1 0 0,1 1 0 0 0,-1 0 1 0 0,1-1-1 0 0,-1 1 0 0 0,0-1 1 0 0,1 1-1 0 0,-1 0 0 0 0,1 0 1 0 0,-1-1-1 0 0,0 1 1 0 0,1 0-1 0 0,-1 0 0 0 0,0 0 1 0 0,1 0-1 0 0,-1-1 0 0 0,1 1 1 0 0,-1 0-1 0 0,0 0 0 0 0,1 0 1 0 0,-1 1-1 0 0,0-1 1 0 0,1 0-1 0 0,-1 0 0 0 0,0 0 1 0 0,1 0-1 0 0,-1 1 0 0 0,0-1 1 0 0,1 0-1 0 0,-1 0 0 0 0,1 1 1 0 0,-1-1-1 0 0,1 1 0 0 0,-1-1 1 0 0,1 0-1 0 0,-1 1 1 0 0,1-1-1 0 0,-1 1 0 0 0,1-1 1 0 0,-1 1 29 0 0,-6 8-149 0 0,-1-1 1 0 0,1 1 0 0 0,1 0 0 0 0,0 0 0 0 0,0 1 0 0 0,1 0 0 0 0,0 0 0 0 0,1 0-1 0 0,0 1 1 0 0,1-1 0 0 0,0 1 0 0 0,0 0 0 0 0,1 0 0 0 0,0 10 148 0 0,1-18-24 0 0,-16 119-23 0 0,6 0 1 0 0,4 0 0 0 0,7 1-1 0 0,6 28 47 0 0,-3 202-657 0 0,-3-340 662 0 0,0 0-1 0 0,-1 0 1 0 0,0 0 0 0 0,-1 0 0 0 0,0 0-1 0 0,-1-1 1 0 0,-1 1 0 0 0,0 0 0 0 0,-1-1-1 0 0,0 0 1 0 0,-1 0 0 0 0,0-1-1 0 0,-1 0 1 0 0,0 0 0 0 0,0 0 0 0 0,-1-1-1 0 0,-1 0 1 0 0,0 0 0 0 0,0-1 0 0 0,-1 0-1 0 0,0-1 1 0 0,-1 0 0 0 0,0-1-1 0 0,0 0 1 0 0,0-1 0 0 0,-1 0 0 0 0,0 0-1 0 0,0-1 1 0 0,0-1 0 0 0,-1 0 0 0 0,0-1-1 0 0,1 0 1 0 0,-10 0-5 0 0,16-2 89 0 0,0-1-1 0 0,0 1 1 0 0,0-1 0 0 0,0 0-1 0 0,-1-1 1 0 0,1 1 0 0 0,0-1-1 0 0,0 0 1 0 0,0-1-1 0 0,0 1 1 0 0,1-1 0 0 0,-1 0-1 0 0,0-1 1 0 0,1 0 0 0 0,-1 0-1 0 0,1 0 1 0 0,0 0 0 0 0,0-1-1 0 0,0 0 1 0 0,1 0-1 0 0,-1 0 1 0 0,1 0 0 0 0,0-1-1 0 0,0 0 1 0 0,0 1 0 0 0,1-2-1 0 0,0 1 1 0 0,0 0 0 0 0,0-1-1 0 0,-1-4-88 0 0,3-5 91 0 0,0 0-1 0 0,1 0 0 0 0,1 0 0 0 0,0 0 1 0 0,1 0-1 0 0,1 0 0 0 0,0 0 0 0 0,1 0 1 0 0,1 1-1 0 0,0-1 0 0 0,1 1 0 0 0,0 1 1 0 0,2-1-1 0 0,-1 1 0 0 0,1 0 0 0 0,1 1 1 0 0,0 0-1 0 0,1 0 0 0 0,5-3-90 0 0,12-17 81 0 0,1 2-1 0 0,2 1 1 0 0,1 1-1 0 0,1 1 1 0 0,1 2-1 0 0,1 2 1 0 0,1 1-1 0 0,1 1 0 0 0,32-12-80 0 0,-54 26-114 0 0,0 0-1 0 0,0 1 0 0 0,1 1 1 0 0,0 0-1 0 0,0 1 0 0 0,0 1 1 0 0,0 0-1 0 0,0 1 0 0 0,1 1 1 0 0,-1 0-1 0 0,13 2 115 0 0,6 10-4478 0 0,-10-2-6139 0 0,-17-8 6197 0 0</inkml:trace>
  <inkml:trace contextRef="#ctx0" brushRef="#br0" timeOffset="245.89">1012 743 6865 0 0,'0'0'1988'0'0,"0"0"-440"0"0,0 0-81 0 0,0 0 125 0 0,0 0-38 0 0,0 0-253 0 0,0 0-358 0 0,0 0-333 0 0,-9 32-243 0 0,-24 100-159 0 0,19-16-333 0 0,14-87-553 0 0,2 0-1169 0 0,0-19-1117 0 0,0-1-3513 0 0,0-5 125 0 0</inkml:trace>
  <inkml:trace contextRef="#ctx0" brushRef="#br0" timeOffset="501.395">990 386 9714 0 0,'0'0'2689'0'0,"0"0"-1713"0"0,0 0-424 0 0,0 0-168 0 0,0 0-40 0 0,0 0-232 0 0,0 0-584 0 0,0 0-592 0 0,0 0-312 0 0,0 0-401 0 0,0 0-1167 0 0,0 0-4194 0 0</inkml:trace>
  <inkml:trace contextRef="#ctx0" brushRef="#br0" timeOffset="664.208">1641 721 14739 0 0,'0'0'788'0'0,"0"0"-366"0"0,0 0-58 0 0,0 0 125 0 0,0 0 43 0 0,0 0-81 0 0,0 0-175 0 0,0 0-136 0 0,0 0-66 0 0,-22 35-25 0 0,-69 109-36 0 0,22-47-115 0 0,3-9-1073 0 0,37-66-3130 0 0,-3-7-5785 0 0,25-15 7425 0 0</inkml:trace>
  <inkml:trace contextRef="#ctx0" brushRef="#br0" timeOffset="823.536">1238 747 6977 0 0,'0'0'1870'0'0,"0"0"-1139"0"0,0 0-520 0 0,0 0 127 0 0,0 0 308 0 0,0 0 165 0 0,0 0 1 0 0,0 0-73 0 0,0 0-71 0 0,0 0-53 0 0,0 0-55 0 0,0 0-55 0 0,36 24-57 0 0,116 74-84 0 0,-47-47 123 0 0,-56-37-535 0 0,64 18-146 0 0,-36-16-4265 0 0,-48-9-3426 0 0,-19-6 3689 0 0</inkml:trace>
  <inkml:trace contextRef="#ctx0" brushRef="#br0" timeOffset="1156.945">1905 1019 0 0 0,'0'0'712'0'0,"0"0"1410"0"0,0 0 462 0 0,0 0-64 0 0,0 0-241 0 0,0 0-356 0 0,0 0-323 0 0,0 0-253 0 0,0 0-248 0 0,31-7-207 0 0,96-25-173 0 0,-88 12-136 0 0,-31 10-400 0 0,-2 0 0 0 0,1-1 0 0 0,-1 1 0 0 0,-1-1-1 0 0,0 0 1 0 0,-1-1 0 0 0,0 1 0 0 0,0-1 0 0 0,-1 0 0 0 0,-1 0 0 0 0,0 0 0 0 0,-1 0 0 0 0,0-3-183 0 0,-1 13-14 0 0,0 1 0 0 0,0-1 0 0 0,0 0 0 0 0,0 1 0 0 0,-1-1 0 0 0,1 1-1 0 0,0-1 1 0 0,-1 0 0 0 0,0 1 0 0 0,1-1 0 0 0,-1 1 0 0 0,0 0 0 0 0,0-1 0 0 0,0 1 0 0 0,0 0 0 0 0,0-1 0 0 0,0 1 0 0 0,0 0 0 0 0,0 0 0 0 0,0 0 0 0 0,-1 0 0 0 0,1 0 0 0 0,0 0 0 0 0,-1 0 0 0 0,1 0 0 0 0,-1 1 0 0 0,1-1 0 0 0,-1 0 0 0 0,1 1 0 0 0,-1-1 0 0 0,1 1-1 0 0,-1 0 1 0 0,0 0 0 0 0,1-1 0 0 0,-1 1 0 0 0,0 0 0 0 0,1 0 0 0 0,-2 1 14 0 0,-64 15-1448 0 0,53-8 1269 0 0,1 0-1 0 0,0 1 1 0 0,0 0-1 0 0,1 1 1 0 0,0 0-1 0 0,1 1 1 0 0,0 0 0 0 0,0 1-1 0 0,1 0 1 0 0,1 0-1 0 0,0 1 1 0 0,1 1-1 0 0,1-1 1 0 0,0 1 0 0 0,0 1-1 0 0,1-1 1 0 0,1 1-1 0 0,1 0 1 0 0,0 0-1 0 0,1 1 1 0 0,0-1 0 0 0,1 15 179 0 0,3-26-18 0 0,1 1 0 0 0,0 0 0 0 0,0-1 0 0 0,1 1 0 0 0,-1-1 0 0 0,1 0 0 0 0,0 0 0 0 0,0 0 0 0 0,0 0 0 0 0,1 0 0 0 0,-1-1 0 0 0,1 1 0 0 0,0-1 1 0 0,0 0-1 0 0,0 0 0 0 0,1-1 0 0 0,-1 1 0 0 0,1-1 0 0 0,-1 0 0 0 0,1 0 0 0 0,0 0 0 0 0,-1-1 0 0 0,1 0 0 0 0,0 0 0 0 0,0 0 0 0 0,0 0 1 0 0,0-1-1 0 0,0 0 0 0 0,0 0 0 0 0,0 0 0 0 0,0-1 0 0 0,0 1 0 0 0,0-1 0 0 0,1-1 18 0 0,12 1-319 0 0,0-1 0 0 0,1 0 0 0 0,-1-2 0 0 0,0 0 0 0 0,-1-1 1 0 0,1-1-1 0 0,16-7 319 0 0,64-34-7161 0 0,-84 40 5414 0 0,8-5-1332 0 0</inkml:trace>
  <inkml:trace contextRef="#ctx0" brushRef="#br0" timeOffset="1621.629">2556 850 1232 0 0,'0'0'1734'0'0,"0"0"-312"0"0,0 0-122 0 0,0 0 1 0 0,0 0-82 0 0,0 0-228 0 0,0 0-276 0 0,0 0-208 0 0,0 0-164 0 0,0 0-102 0 0,0 0-76 0 0,-24 33-51 0 0,-75 101-37 0 0,75-93-15 0 0,29-34 23 0 0,-1-5-35 0 0,2 2 222 0 0,1-1-1 0 0,0 0 0 0 0,0 0 0 0 0,0-1 0 0 0,0 0 0 0 0,0 0 1 0 0,0 0-1 0 0,1-1 0 0 0,-1 0 0 0 0,1-1 0 0 0,-1 1 0 0 0,1-2 0 0 0,-1 1 1 0 0,0-1-1 0 0,1 0 0 0 0,-1 0 0 0 0,0-1 0 0 0,1 0 0 0 0,-1 0 1 0 0,0-1-1 0 0,-1 0 0 0 0,1 0 0 0 0,0-1 0 0 0,-1 1 0 0 0,0-2 0 0 0,0 1 1 0 0,0-1-1 0 0,2-1-271 0 0,11-10 417 0 0,-1 0 1 0 0,0-2-1 0 0,-2 0 0 0 0,0 0 1 0 0,0-2-1 0 0,-2 0 1 0 0,-1-1-1 0 0,6-12-417 0 0,-3 9-216 0 0,-1-1 1 0 0,-1-1-1 0 0,-1-1 0 0 0,-2 0 1 0 0,0 0-1 0 0,-2-1 0 0 0,-1 0 0 0 0,-1 0 1 0 0,-2-1-1 0 0,-1 0 0 0 0,-1 0 1 0 0,-1-23 215 0 0,-2 45-279 0 0,0-1 0 0 0,-1 1 0 0 0,0 0 0 0 0,0-1 0 0 0,-1 1 0 0 0,0 0 0 0 0,0 0 0 0 0,-1 0 0 0 0,0 0 0 0 0,0 0 0 0 0,0 1 0 0 0,-1 0 0 0 0,0-1 0 0 0,0 1 0 0 0,-1 1 0 0 0,1-1 0 0 0,-1 0 0 0 0,-1 1 0 0 0,1 0 0 0 0,-1 1 0 0 0,0-1 0 0 0,0 1 0 0 0,0 0 0 0 0,0 0 0 0 0,-1 1 0 0 0,0 0 0 0 0,0 0 0 0 0,1 1 0 0 0,-2-1 0 0 0,1 2 0 0 0,-6-2 279 0 0,6 3-54 0 0,-1 1 0 0 0,0 0 0 0 0,0 0 0 0 0,0 1 0 0 0,0 0 1 0 0,1 0-1 0 0,-1 0 0 0 0,1 1 0 0 0,0 1 0 0 0,-1-1 0 0 0,2 1 0 0 0,-1 0 0 0 0,0 1 0 0 0,1 0 0 0 0,0 0 0 0 0,0 0 1 0 0,0 0-1 0 0,1 1 0 0 0,-1 0 0 0 0,1 0 0 0 0,1 1 0 0 0,-1 0 0 0 0,-2 5 54 0 0,-1 3 309 0 0,1 1 0 0 0,0 0 0 0 0,1 0 0 0 0,1 0 1 0 0,1 0-1 0 0,0 1 0 0 0,1 0 0 0 0,0 0 0 0 0,2 0 0 0 0,0 13-309 0 0,1-14 175 0 0,1-1 1 0 0,1 0-1 0 0,0-1 0 0 0,1 1 0 0 0,1 0 1 0 0,0-1-1 0 0,1 1 0 0 0,0-1 0 0 0,1-1 1 0 0,1 1-1 0 0,0-1 0 0 0,1 0 0 0 0,0 0 0 0 0,1-1 1 0 0,2 1-176 0 0,13 17 153 0 0,1-2 0 0 0,1 0 0 0 0,1-2 0 0 0,2-1 0 0 0,0-2 0 0 0,2 0 0 0 0,0-2 0 0 0,2-2 0 0 0,0-1 0 0 0,1-1 0 0 0,1-2-1 0 0,23 7-152 0 0,49 6-4078 0 0,3-12-4558 0 0,-91-16 3782 0 0</inkml:trace>
</inkml:ink>
</file>

<file path=ppt/ink/ink5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0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573 129 1640 0 0,'0'0'830'0'0,"0"0"-181"0"0,0 0 114 0 0,0 0 409 0 0,0 0 522 0 0,0 0 376 0 0,0 0-46 0 0,0 0-319 0 0,0 0-444 0 0,0 0-382 0 0,-6-19-229 0 0,-22-59-108 0 0,28 77-488 0 0,0-1-1 0 0,0 1 0 0 0,-1-1 1 0 0,1 1-1 0 0,-1-1 0 0 0,1 1 0 0 0,-1 0 1 0 0,1-1-1 0 0,-1 1 0 0 0,0 0 1 0 0,0-1-1 0 0,1 1 0 0 0,-1 0 1 0 0,0 0-1 0 0,0 0 0 0 0,0 0 0 0 0,0 0 1 0 0,-1 0-1 0 0,1 0 0 0 0,0 0 1 0 0,0 0-1 0 0,-1 0 0 0 0,1 1 1 0 0,0-1-1 0 0,-1 1 0 0 0,1-1 0 0 0,0 1 1 0 0,-1-1-1 0 0,1 1 0 0 0,-1 0 1 0 0,1-1-1 0 0,-1 1 0 0 0,1 0 0 0 0,-1 0 1 0 0,0 0-54 0 0,-7 0 308 0 0,-5 1-213 0 0,-1 0-1 0 0,0 1 1 0 0,1 0-1 0 0,-1 2 1 0 0,1-1-1 0 0,-1 2 1 0 0,1 0-1 0 0,1 0 1 0 0,-1 1-1 0 0,1 1 1 0 0,0 1-1 0 0,1-1 1 0 0,-1 2-1 0 0,-1 2-94 0 0,11-9 15 0 0,-19 12 16 0 0,-1 1 0 0 0,2 2 0 0 0,0 0 0 0 0,1 1 0 0 0,1 1 0 0 0,0 1 0 0 0,2 1 1 0 0,0 0-1 0 0,2 1 0 0 0,0 1 0 0 0,2 0 0 0 0,0 1 0 0 0,1 0 0 0 0,2 1 0 0 0,1 1 0 0 0,0 1-31 0 0,7-19 30 0 0,1-1-1 0 0,-1 1 0 0 0,1-1 1 0 0,1 1-1 0 0,0 0 1 0 0,0-1-1 0 0,0 1 0 0 0,1 0 1 0 0,0-1-1 0 0,1 1 0 0 0,0-1 1 0 0,0 0-1 0 0,0 1 1 0 0,1-1-1 0 0,0 0 0 0 0,0 0 1 0 0,1 0-1 0 0,0-1 0 0 0,0 1 1 0 0,1-1-1 0 0,0 0 1 0 0,0-1-1 0 0,0 1 0 0 0,0-1 1 0 0,1 0-1 0 0,0 0 0 0 0,0 0 1 0 0,1-1-1 0 0,-1 0 1 0 0,1 0-1 0 0,0-1 0 0 0,0 0 1 0 0,0 0-1 0 0,0 0-29 0 0,21 3 144 0 0,0 0 0 0 0,0-2 1 0 0,0-1-1 0 0,0-2 0 0 0,0 0 0 0 0,1-2 0 0 0,-1-1 0 0 0,0-1 0 0 0,0-2 1 0 0,0-1-1 0 0,19-6-144 0 0,57-34-584 0 0,-48-3-6842 0 0,-47 39 1517 0 0,-3 5-2645 0 0</inkml:trace>
</inkml:ink>
</file>

<file path=ppt/ink/ink5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11 7026 0 0,'0'0'1872'0'0,"0"0"-340"0"0,0 0-111 0 0,0 0 203 0 0,0 0 166 0 0,0 0-73 0 0,0 0-319 0 0,0 0-370 0 0,0 0-308 0 0,0 0-213 0 0,0 0-114 0 0,0 0-52 0 0,0 0-27 0 0,-9-10 680 0 0,1 19-474 0 0,2-3 762 0 0,4-3-3227 0 0,4-1-2739 0 0,4-1-3768 0 0,-6-1-946 0 0</inkml:trace>
</inkml:ink>
</file>

<file path=ppt/ink/ink5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0 12835 0 0,'0'0'1881'0'0,"0"0"-626"0"0,0 0-200 0 0,0 0 191 0 0,0 0 149 0 0,0 0-66 0 0,0 0-303 0 0,0 0-384 0 0,0 0-278 0 0,0 0-164 0 0,0 0-102 0 0,0 0-46 0 0,0 0-17 0 0,-1 2-7 0 0,-9 30-327 0 0,14-19-9600 0 0,-2-12-1520 0 0</inkml:trace>
</inkml:ink>
</file>

<file path=ppt/ink/ink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5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8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220 148 5177 0 0,'0'0'2025'0'0,"0"0"-548"0"0,0 0-254 0 0,0 0 16 0 0,0 0 27 0 0,0 0-26 0 0,0 0-224 0 0,0 0-276 0 0,0 0-165 0 0,0 0-95 0 0,0 0-18 0 0,0 0 11 0 0,0 14-14 0 0,2 112 634 0 0,-3-94-834 0 0,0-13-196 0 0,1 0 1 0 0,0 1-1 0 0,1-1 1 0 0,1 1-1 0 0,1-1 1 0 0,1 0-1 0 0,0 0 1 0 0,2-1-1 0 0,0 1 1 0 0,1 0-64 0 0,17 8 145 0 0,-11-15-3459 0 0,-4 2-9184 0 0,-7-11 8326 0 0</inkml:trace>
  <inkml:trace contextRef="#ctx0" brushRef="#br0" timeOffset="263.561">1 623 5801 0 0,'0'0'1074'0'0,"0"0"-142"0"0,0 0 200 0 0,0 0 337 0 0,0 0 150 0 0,0 0-152 0 0,0 0-291 0 0,0 0-259 0 0,0 0-166 0 0,35-2-141 0 0,113-6-113 0 0,45-16 477 0 0,-143 17-1168 0 0,62-6 38 0 0,-38 16-5109 0 0,-59 7-3262 0 0,-13-6 4250 0 0</inkml:trace>
  <inkml:trace contextRef="#ctx0" brushRef="#br0" timeOffset="623.434">109 906 2537 0 0,'0'0'1293'0'0,"0"0"-310"0"0,0 0 83 0 0,0 0 417 0 0,0 0 302 0 0,0 0-22 0 0,0 0-266 0 0,0 0-296 0 0,0 0-210 0 0,0 0-136 0 0,0 0-128 0 0,0 0-130 0 0,35-5-110 0 0,108-14-106 0 0,-34 14 341 0 0,-107 5-712 0 0,0 0 1 0 0,1 0-1 0 0,-1 1 0 0 0,0-1 0 0 0,0 1 1 0 0,0-1-1 0 0,0 1 0 0 0,0 0 1 0 0,0 0-1 0 0,0 0 0 0 0,0 0 1 0 0,0 0-1 0 0,0 0 0 0 0,0 1 0 0 0,-1-1 1 0 0,1 1-1 0 0,0-1 0 0 0,-1 1 1 0 0,1-1-1 0 0,-1 1 0 0 0,0 0 1 0 0,1 0-1 0 0,-1 0 0 0 0,0 0 0 0 0,0 0 1 0 0,0 0-1 0 0,-1 0 0 0 0,1 0 1 0 0,0 0-1 0 0,-1 0 0 0 0,1 0 1 0 0,-1 1-1 0 0,0-1 0 0 0,0 0 1 0 0,0 0-1 0 0,0 0 0 0 0,0 1 0 0 0,0-1 1 0 0,-1 0-1 0 0,1 0 0 0 0,-1 0 1 0 0,1 0-1 0 0,-1 1 0 0 0,0-1 1 0 0,0 0-1 0 0,0 0 0 0 0,0 0 0 0 0,0-1 1 0 0,0 1-1 0 0,-1 0 0 0 0,0 0-10 0 0,-115 124 327 0 0,113-124-328 0 0,1 1-1 0 0,1 0 1 0 0,-1 0-1 0 0,0 0 0 0 0,1 1 1 0 0,0-1-1 0 0,-1 1 1 0 0,1-1-1 0 0,1 1 1 0 0,-1 0-1 0 0,1 0 1 0 0,-1 0-1 0 0,1 0 1 0 0,0 0-1 0 0,0 0 1 0 0,1 0-1 0 0,-1 0 1 0 0,1 0-1 0 0,0 0 1 0 0,0 0-1 0 0,1 4 2 0 0,0-6 7 0 0,1 1-1 0 0,0-1 1 0 0,0-1 0 0 0,0 1 0 0 0,0 0-1 0 0,0 0 1 0 0,1-1 0 0 0,-1 1-1 0 0,1-1 1 0 0,-1 0 0 0 0,0 0-1 0 0,1 0 1 0 0,0 0 0 0 0,-1 0-1 0 0,1 0 1 0 0,0-1 0 0 0,-1 1-1 0 0,1-1 1 0 0,0 0 0 0 0,0 0-1 0 0,-1 0 1 0 0,1 0 0 0 0,1 0-7 0 0,2 0 31 0 0,14 2-93 0 0,0-2 0 0 0,0-1 0 0 0,0 0 0 0 0,-1-2 0 0 0,1 0-1 0 0,0-1 1 0 0,-1-1 0 0 0,0-1 0 0 0,0 0 0 0 0,10-7 62 0 0,16-7-4372 0 0,-2-4-4005 0 0,-31 17 2374 0 0</inkml:trace>
  <inkml:trace contextRef="#ctx0" brushRef="#br0" timeOffset="1614.553">1306 299 0 0 0,'0'0'497'0'0,"0"0"474"0"0,0 0 362 0 0,0 0 259 0 0,0 0 76 0 0,0 0-175 0 0,0 0-258 0 0,0 0-170 0 0,0 0-46 0 0,0 0-15 0 0,0 0-36 0 0,0 0-74 0 0,4 9-90 0 0,25 137 2600 0 0,-29 42-1895 0 0,-13-64-1197 0 0,-16 8-332 0 0,25-118-627 0 0,-4 10 57 0 0,2-19-3618 0 0,-2-3-3864 0 0,8-3 4075 0 0,0-2 1763 0 0</inkml:trace>
  <inkml:trace contextRef="#ctx0" brushRef="#br0" timeOffset="1925.656">987 280 0 0 0,'0'0'859'0'0,"0"0"512"0"0,0 0 380 0 0,0 0 292 0 0,0 0 137 0 0,0 0-176 0 0,0 0-316 0 0,0 0-265 0 0,0 0-211 0 0,0 0-153 0 0,0 0-132 0 0,0 0-128 0 0,34-5-103 0 0,105-15-93 0 0,154-10 1638 0 0,-113 27-2613 0 0,-138 21-3167 0 0,-34-5-1440 0 0,-4 3-4070 0 0,-4-8 6132 0 0</inkml:trace>
  <inkml:trace contextRef="#ctx0" brushRef="#br0" timeOffset="2228.207">914 1035 2905 0 0,'0'0'1039'0'0,"0"0"-37"0"0,0 0 439 0 0,0 0 463 0 0,0 0 231 0 0,0 0-93 0 0,0 0-359 0 0,0 0-361 0 0,0 0-295 0 0,31 4-205 0 0,101 9-159 0 0,-30-23 257 0 0,75-28 108 0 0,-96 20-2201 0 0,-2 1-3732 0 0,-63 13-415 0 0,-5 0-3215 0 0</inkml:trace>
  <inkml:trace contextRef="#ctx0" brushRef="#br0" timeOffset="2498.231">1864 799 4729 0 0,'0'0'3141'0'0,"0"0"-1420"0"0,0 0-560 0 0,0 0 7 0 0,0 0 43 0 0,0 0-132 0 0,0 0-278 0 0,0 0-307 0 0,0 0-216 0 0,0 0-127 0 0,0 0-79 0 0,-31 23-41 0 0,-90 71-37 0 0,119-93 4 0 0,0-1 0 0 0,0 1 0 0 0,0 0 0 0 0,0 0 0 0 0,0 0 0 0 0,1 0 0 0 0,-1 0 0 0 0,0 0 0 0 0,1 1 0 0 0,-1-1 0 0 0,1 0 0 0 0,0 1 0 0 0,-1-1 0 0 0,1 1 0 0 0,0 0 0 0 0,0-1 0 0 0,0 1 0 0 0,0 0 0 0 0,0 0 0 0 0,0 0 0 0 0,1-1 0 0 0,-1 1 0 0 0,0 0 0 0 0,1 0 0 0 0,0 0 0 0 0,-1 0 0 0 0,1 0 0 0 0,0 0-1 0 0,0 0 1 0 0,0 2 2 0 0,2 3-23 0 0,-2-4 14 0 0,0 0-1 0 0,1 0 0 0 0,0 1 0 0 0,0-1 0 0 0,0 0 1 0 0,0 0-1 0 0,0 0 0 0 0,1 0 0 0 0,-1-1 0 0 0,1 1 1 0 0,0 0-1 0 0,0-1 0 0 0,0 1 0 0 0,0-1 1 0 0,0 1-1 0 0,0-1 0 0 0,1 0 0 0 0,-1 0 0 0 0,1 0 1 0 0,-1 0-1 0 0,1 0 0 0 0,0-1 0 0 0,0 1 0 0 0,0-1 1 0 0,0 0-1 0 0,0 0 0 0 0,0 0 10 0 0,88 19-205 0 0,1-24-848 0 0,-34-10-5313 0 0,-44 10 107 0 0</inkml:trace>
  <inkml:trace contextRef="#ctx0" brushRef="#br0" timeOffset="3754.809">2149 991 0 0 0,'0'0'1374'0'0,"0"0"697"0"0,0 0 281 0 0,0 0-130 0 0,0 0-296 0 0,0 0-301 0 0,0 0-276 0 0,0 0-225 0 0,0 0-190 0 0,0 0-154 0 0,33-8-100 0 0,103-27-83 0 0,-72 4 209 0 0,-54 23-603 0 0,27-26 172 0 0,-1-2 1 0 0,-2-1 0 0 0,-2-1 0 0 0,-1-2 0 0 0,6-13-376 0 0,-31 45-12 0 0,-1 0 1 0 0,0 0 0 0 0,0 0 0 0 0,-1-1 0 0 0,0 1 0 0 0,0-1 0 0 0,-1 0 0 0 0,0 0 0 0 0,-1 0-1 0 0,0 0 1 0 0,0-1 0 0 0,-1 1 0 0 0,-1-1 0 0 0,1 1 0 0 0,-2-3 11 0 0,0 10-89 0 0,0 1 0 0 0,-1-1-1 0 0,1 1 1 0 0,-1-1 0 0 0,0 1 0 0 0,1 0 0 0 0,-1 0-1 0 0,0 0 1 0 0,0 0 0 0 0,0 0 0 0 0,0 0 0 0 0,0 0-1 0 0,0 1 1 0 0,0-1 0 0 0,0 1 0 0 0,0-1 0 0 0,0 1 0 0 0,0 0-1 0 0,0 0 1 0 0,-1 0 0 0 0,1 0 0 0 0,0 0 0 0 0,0 0-1 0 0,0 0 1 0 0,0 1 0 0 0,0-1 0 0 0,0 1 0 0 0,0 0 0 0 0,0 0-1 0 0,0 0 1 0 0,0-1 0 0 0,0 2 0 0 0,0-1 0 0 0,1 0-1 0 0,-1 0 1 0 0,0 1 0 0 0,1-1 0 0 0,-1 0 0 0 0,1 1-1 0 0,-1 1 90 0 0,-6 3-39 0 0,1 1 0 0 0,0 1-1 0 0,1 0 1 0 0,0 0-1 0 0,0 0 1 0 0,1 0-1 0 0,-1 1 1 0 0,2 0-1 0 0,0 0 1 0 0,0 0-1 0 0,0 1 1 0 0,1-1-1 0 0,0 1 1 0 0,1 0 0 0 0,1 0-1 0 0,-1 0 1 0 0,1 0-1 0 0,1 0 1 0 0,0 0-1 0 0,0 0 1 0 0,1 0-1 0 0,0 0 40 0 0,2-3 74 0 0,0 1-1 0 0,1-2 0 0 0,-1 1 1 0 0,1 0-1 0 0,1-1 1 0 0,-1 1-1 0 0,1-1 0 0 0,0-1 1 0 0,0 1-1 0 0,1-1 1 0 0,0 1-1 0 0,0-2 0 0 0,0 1 1 0 0,1-1-1 0 0,-1 0 1 0 0,1 0-1 0 0,0 0 0 0 0,0-1 1 0 0,0 0-1 0 0,0-1 1 0 0,1 0-1 0 0,-1 0 0 0 0,1 0 1 0 0,0-1-1 0 0,-1 0 1 0 0,9-1-74 0 0,0 2 132 0 0,1-1 1 0 0,0-1 0 0 0,0-1 0 0 0,0 0-1 0 0,-1-1 1 0 0,1-1 0 0 0,-1-1-1 0 0,0 0 1 0 0,0-1 0 0 0,0-1 0 0 0,0 0-1 0 0,-1-1 1 0 0,0-1 0 0 0,0 0 0 0 0,-1-1-1 0 0,0-1 1 0 0,-1 0 0 0 0,0-1-1 0 0,-1 0 1 0 0,0-1 0 0 0,0 0 0 0 0,-1-1-1 0 0,3-6-132 0 0,-2 3 40 0 0,-7 11-56 0 0,0 0 0 0 0,-1-1 0 0 0,0 1 1 0 0,0-1-1 0 0,-1 0 0 0 0,1 0 0 0 0,-1 0 0 0 0,-1 0 0 0 0,1 0 0 0 0,-1-1 0 0 0,0 1 0 0 0,0-1 1 0 0,-1 0-1 0 0,0-1 16 0 0,-2 8-71 0 0,1-1 0 0 0,-1 0 0 0 0,0 1 0 0 0,0-1 0 0 0,0 1 0 0 0,0-1 0 0 0,0 1 0 0 0,0-1 0 0 0,0 1 0 0 0,0-1 0 0 0,0 1 0 0 0,0 0 0 0 0,0 0 0 0 0,0-1 0 0 0,0 1 0 0 0,0 0 1 0 0,0 0-1 0 0,0 0 0 0 0,0 0 0 0 0,0 0 0 0 0,0 1 0 0 0,0-1 0 0 0,0 0 0 0 0,0 0 0 0 0,0 1 0 0 0,0-1 0 0 0,0 0 0 0 0,0 1 0 0 0,0-1 0 0 0,0 1 0 0 0,0 0 0 0 0,0-1 0 0 0,0 1 0 0 0,0 0 0 0 0,1-1 0 0 0,-1 1 1 0 0,0 0-1 0 0,1 0 0 0 0,-1-1 0 0 0,0 2 71 0 0,-5 4-53 0 0,0 1 1 0 0,1 0 0 0 0,-1 1 0 0 0,2-1-1 0 0,-1 1 1 0 0,1 0 0 0 0,0 0-1 0 0,0 0 1 0 0,1 1 0 0 0,1-1-1 0 0,-1 1 1 0 0,1-1 0 0 0,1 1 0 0 0,-1 0-1 0 0,1 0 1 0 0,1 0 0 0 0,0 0-1 0 0,0 0 1 0 0,1 4 52 0 0,2-7 41 0 0,1 1-1 0 0,-1-1 0 0 0,1 0 1 0 0,0 0-1 0 0,0 0 1 0 0,1-1-1 0 0,0 0 0 0 0,0 1 1 0 0,0-2-1 0 0,0 1 1 0 0,1 0-1 0 0,0-1 0 0 0,0 0 1 0 0,0-1-1 0 0,0 1 1 0 0,1-1-1 0 0,-1-1 0 0 0,1 1 1 0 0,0-1-1 0 0,0 0 1 0 0,-1 0-1 0 0,2-1 0 0 0,-1 0 1 0 0,0 0-1 0 0,0-1 1 0 0,0 0-1 0 0,3 0-40 0 0,3 1 140 0 0,-1 0 0 0 0,1-1 0 0 0,-1-1-1 0 0,1 0 1 0 0,-1 0 0 0 0,0-1 0 0 0,0-1 0 0 0,1 0-1 0 0,-2-1 1 0 0,1 0 0 0 0,0-1 0 0 0,-1 0 0 0 0,8-5-140 0 0,-6 3 64 0 0,1 0 0 0 0,-1-1 0 0 0,-1-1 0 0 0,1-1-1 0 0,-1 1 1 0 0,-1-2 0 0 0,0 0 0 0 0,-1 0 0 0 0,0-1 0 0 0,0 0 0 0 0,-1-1 0 0 0,-1 0 0 0 0,0 0 0 0 0,-1-1 0 0 0,-1 1 0 0 0,0-2 0 0 0,0 1 0 0 0,-2-1 0 0 0,0 0 0 0 0,2-13-64 0 0,-5 26-10 0 0,-1 0 0 0 0,0 1 0 0 0,0-1 0 0 0,0 0 0 0 0,0 1 0 0 0,-1-1 0 0 0,1 0 0 0 0,0 1 0 0 0,-1-1 0 0 0,1 0 1 0 0,-1 1-1 0 0,1-1 0 0 0,-1 1 0 0 0,0-1 0 0 0,1 1 0 0 0,-1-1 0 0 0,0 1 0 0 0,0 0 0 0 0,0-1 0 0 0,0 1 0 0 0,-1 0 0 0 0,1 0 0 0 0,0 0 0 0 0,0-1 1 0 0,-1 1-1 0 0,1 1 0 0 0,-1-1 0 0 0,1 0 0 0 0,-1 0 0 0 0,1 0 0 0 0,-1 1 0 0 0,1-1 0 0 0,-1 1 0 0 0,0 0 0 0 0,1-1 0 0 0,-1 1 0 0 0,0 0 0 0 0,1 0 1 0 0,-1 0-1 0 0,0 0 0 0 0,1 0 0 0 0,-1 0 0 0 0,0 0 0 0 0,1 1 0 0 0,-1-1 0 0 0,0 1 0 0 0,1-1 0 0 0,-1 1 0 0 0,1-1 0 0 0,-1 1 0 0 0,1 0 0 0 0,-1 0 1 0 0,1 0-1 0 0,-1 0 10 0 0,-6 7-45 0 0,0 0 1 0 0,0 0 0 0 0,1 0-1 0 0,0 1 1 0 0,1 0 0 0 0,0 1-1 0 0,0-1 1 0 0,1 1 0 0 0,0 0-1 0 0,1 0 1 0 0,0 1 0 0 0,1-1 0 0 0,0 1-1 0 0,1 0 1 0 0,0 0 0 0 0,0 0-1 0 0,1 0 1 0 0,1 0 0 0 0,0 0-1 0 0,0 0 1 0 0,1 0 0 0 0,1 4 44 0 0,0-6-18 0 0,1 0 1 0 0,0 0 0 0 0,0 0 0 0 0,1 0-1 0 0,1-1 1 0 0,-1 0 0 0 0,1 0 0 0 0,0 0-1 0 0,1-1 1 0 0,0 1 0 0 0,0-1 0 0 0,1-1-1 0 0,-1 1 1 0 0,1-1 0 0 0,1 0 0 0 0,-1-1-1 0 0,1 1 1 0 0,0-2 0 0 0,1 1 0 0 0,-1-1-1 0 0,1 0 1 0 0,-1-1 0 0 0,1 0 0 0 0,0 0-1 0 0,1-1 1 0 0,-1 0 0 0 0,0-1 0 0 0,0 0-1 0 0,1-1 1 0 0,-1 1 0 0 0,1-2 0 0 0,-1 1 17 0 0,55-22-2332 0 0,-31-7-5437 0 0,-24 21 135 0 0</inkml:trace>
  <inkml:trace contextRef="#ctx0" brushRef="#br0" timeOffset="4113.791">3581 30 7370 0 0,'0'0'1225'0'0,"0"0"-427"0"0,0 0-121 0 0,0 0 249 0 0,0 0 313 0 0,0 0 168 0 0,0 0-76 0 0,0 0-206 0 0,0 0-198 0 0,0 0-167 0 0,0 0-153 0 0,37-4-123 0 0,118-11-91 0 0,80 4 657 0 0,-234 11-1049 0 0,0 0-1 0 0,0 0 1 0 0,-1 0 0 0 0,1 0-1 0 0,0 0 1 0 0,0 0 0 0 0,0 0-1 0 0,0 0 1 0 0,-1 1 0 0 0,1-1-1 0 0,0 0 1 0 0,0 0-1 0 0,0 1 1 0 0,-1-1 0 0 0,1 1-1 0 0,0-1 1 0 0,-1 0 0 0 0,1 1-1 0 0,0-1 1 0 0,-1 1 0 0 0,1 0-1 0 0,0-1 1 0 0,-1 1 0 0 0,1-1-1 0 0,-1 1 1 0 0,1 0 0 0 0,-1-1-1 0 0,1 1 1 0 0,-1 0 0 0 0,0 0-1 0 0,1-1 1 0 0,-1 1 0 0 0,0 0-1 0 0,0 0 1 0 0,1 0-1 0 0,-1 0 1 0 0,0-1 0 0 0,0 1-1 0 0,0 0 1 0 0,0 0 0 0 0,0 0-1 0 0,0 0 1 0 0,0-1 0 0 0,-1 1-1 0 0,1 0 1 0 0,0 0 0 0 0,0 0-1 0 0,0-1 1 0 0,-1 1 0 0 0,1 0-1 0 0,-1 0 1 0 0,1-1 0 0 0,0 1-1 0 0,-1 0 1 0 0,0 0-1 0 0,-26 42 203 0 0,-58 51 238 0 0,84-93-437 0 0,0 0 1 0 0,-1 0-1 0 0,1 1 0 0 0,0-1 0 0 0,1 1 1 0 0,-1-1-1 0 0,0 1 0 0 0,0-1 0 0 0,1 1 1 0 0,-1-1-1 0 0,1 1 0 0 0,-1 0 0 0 0,1-1 1 0 0,-1 1-1 0 0,1 0 0 0 0,0-1 1 0 0,0 1-1 0 0,0 0 0 0 0,0 0 0 0 0,0-1 1 0 0,1 1-1 0 0,-1 0 0 0 0,0-1 0 0 0,1 1 1 0 0,-1 0-1 0 0,1-1 0 0 0,0 1 0 0 0,-1-1 1 0 0,1 1-1 0 0,0-1 0 0 0,0 1 0 0 0,0-1 1 0 0,0 0-1 0 0,0 1 0 0 0,0-1 0 0 0,1 0 1 0 0,-1 0-1 0 0,0 0 0 0 0,0 0 0 0 0,1 0 1 0 0,-1 0-1 0 0,1 0 0 0 0,-1 0 0 0 0,1 0-4 0 0,73 13 497 0 0,-55-14-656 0 0,0-1-1 0 0,0-1 1 0 0,-1-1-1 0 0,1 0 1 0 0,-1-2 0 0 0,1 0-1 0 0,9-5 160 0 0,-7 3-2344 0 0,-7 3-2578 0 0,-14 4 4038 0 0,11-4-10325 0 0</inkml:trace>
</inkml:ink>
</file>

<file path=ppt/ink/ink5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6.9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448 52 1848 0 0,'0'0'2648'0'0,"0"0"-793"0"0,0 0-254 0 0,0 0 68 0 0,0 0 134 0 0,0 0 40 0 0,0 0-204 0 0,0 0-326 0 0,0 0-335 0 0,0 0-318 0 0,0 0-252 0 0,0-4-166 0 0,-1-7-89 0 0,-1 18 16 0 0,-5 35 177 0 0,2-9-93 0 0,-50 315 1021 0 0,36-108-3255 0 0,19-240 925 0 0,0 0-367 0 0,0-3-4253 0 0,0-12-1571 0 0,0 7 3928 0 0</inkml:trace>
  <inkml:trace contextRef="#ctx0" brushRef="#br0" timeOffset="271.24">0 100 1144 0 0,'0'0'1947'0'0,"0"0"-885"0"0,0 0-289 0 0,0 0 266 0 0,0 0 442 0 0,0 0 287 0 0,0 0-12 0 0,0 0-230 0 0,0 0-210 0 0,32 1-143 0 0,102 4-109 0 0,-68-4 197 0 0,0-3 1 0 0,1-3 0 0 0,52-11-1262 0 0,-74 9 276 0 0,405-69-103 0 0,-445 75-713 0 0,24 1-1140 0 0,-20 11-7690 0 0,-9-7 677 0 0</inkml:trace>
  <inkml:trace contextRef="#ctx0" brushRef="#br0" timeOffset="584.664">775 391 4137 0 0,'0'0'1488'0'0,"0"0"-210"0"0,0 0 54 0 0,0 0 275 0 0,0 0 163 0 0,0 0-123 0 0,0 0-330 0 0,0 0-296 0 0,0 0-200 0 0,0 0-149 0 0,0 0-108 0 0,32 0-81 0 0,98 0-65 0 0,114 0 789 0 0,-164-5-3875 0 0,-74 3 980 0 0,-4 1-7357 0 0,-2 1 2684 0 0</inkml:trace>
  <inkml:trace contextRef="#ctx0" brushRef="#br0" timeOffset="774.214">833 648 3753 0 0,'0'0'1447'0'0,"0"0"-508"0"0,0 0 256 0 0,0 0 557 0 0,0 0 308 0 0,0 0-70 0 0,0 0-452 0 0,0 0-473 0 0,0 0-346 0 0,0 0-251 0 0,33-1-184 0 0,107-5-144 0 0,9-20-642 0 0,-91 11-1721 0 0,-18 5-4764 0 0,-22 6-651 0 0</inkml:trace>
</inkml:ink>
</file>

<file path=ppt/ink/ink5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36.9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889 60 0 0 0,'0'0'994'0'0,"0"0"47"0"0,0 0-66 0 0,5-2-9 0 0,-1 0-509 0 0,6-3-205 0 0,1 3 3586 0 0,-9-4 3436 0 0,-12-6-5721 0 0,-10 5-1366 0 0,0 1-1 0 0,0 1 0 0 0,0 1 1 0 0,0 0-1 0 0,-1 2 1 0 0,1 0-1 0 0,-1 2 0 0 0,0 0 1 0 0,-18 3-187 0 0,-17-2 84 0 0,11 2-18 0 0,0 2-1 0 0,1 2 1 0 0,-1 2-1 0 0,2 2 1 0 0,-1 2-1 0 0,2 2 1 0 0,-5 3-66 0 0,-42 30-8 0 0,88-46-16 0 0,0 0 0 0 0,0 0 0 0 0,0 1 0 0 0,0-1 0 0 0,1 0 1 0 0,-1 1-1 0 0,1-1 0 0 0,-1 1 0 0 0,1-1 0 0 0,0 1 0 0 0,0-1 0 0 0,0 0 0 0 0,0 1 1 0 0,0-1-1 0 0,1 1 0 0 0,-1-1 0 0 0,1 1 0 0 0,-1-1 0 0 0,1 0 0 0 0,0 0 0 0 0,0 1 0 0 0,0-1 1 0 0,0 0-1 0 0,1 0 0 0 0,-1 0 0 0 0,1 0 0 0 0,-1 0 0 0 0,1 0 0 0 0,-1 0 0 0 0,1-1 1 0 0,0 1-1 0 0,1 0 24 0 0,75 46-39 0 0,142 23 236 0 0,-219-71-188 0 0,1 0-1 0 0,-1 1 0 0 0,0-1 0 0 0,0 0 1 0 0,0 1-1 0 0,0-1 0 0 0,0 1 1 0 0,0-1-1 0 0,0 1 0 0 0,0 0 0 0 0,0 0 1 0 0,0-1-1 0 0,-1 1 0 0 0,1 0 0 0 0,0 0 1 0 0,0 0-1 0 0,-1 0 0 0 0,1-1 1 0 0,0 1-1 0 0,-1 0 0 0 0,1 0 0 0 0,-1 1 1 0 0,1-1-1 0 0,-1 0 0 0 0,0 0 0 0 0,1 0 1 0 0,-1 0-1 0 0,0 0 0 0 0,0 0 1 0 0,0 0-1 0 0,0 1 0 0 0,0-1 0 0 0,0 0 1 0 0,0 0-1 0 0,0 0 0 0 0,0 0 0 0 0,0 0 1 0 0,-1 1-1 0 0,1-1 0 0 0,-1 0 1 0 0,1 0-1 0 0,0 0 0 0 0,-1 0 0 0 0,0 0 1 0 0,1 0-1 0 0,-1 0 0 0 0,0 0 1 0 0,1-1-1 0 0,-1 1 0 0 0,0 0 0 0 0,0 0 1 0 0,0 0-1 0 0,0-1 0 0 0,0 1-8 0 0,-423 384 455 0 0,365-292-515 0 0,58-90 62 0 0,0 0 0 0 0,1 0 0 0 0,-1 0 0 0 0,0 0 1 0 0,1 1-1 0 0,0-1 0 0 0,0 0 0 0 0,0 0 0 0 0,0 0 0 0 0,0 0 0 0 0,0 1 0 0 0,1-1 1 0 0,0 0-1 0 0,-1 0 0 0 0,1 0 0 0 0,0 0 0 0 0,1 0 0 0 0,-1 0 0 0 0,1 0 0 0 0,-1-1 1 0 0,1 1-1 0 0,0 0 0 0 0,0-1 0 0 0,0 1 0 0 0,0-1 0 0 0,0 0 0 0 0,0 0 0 0 0,1 0 1 0 0,-1 0-1 0 0,1 0 0 0 0,0 0 0 0 0,1 0-2 0 0,12 4 81 0 0,0-2 0 0 0,0 1 0 0 0,0-2-1 0 0,1 0 1 0 0,0-1 0 0 0,-1-1 0 0 0,1-1 0 0 0,0 0 0 0 0,-1-1 0 0 0,1-1 0 0 0,0 0-1 0 0,-1-1 1 0 0,0-1 0 0 0,0-1 0 0 0,12-4-81 0 0,-23 8 19 0 0,74-23 227 0 0,-2-4 1 0 0,61-30-247 0 0,-136 57-1 0 0,76-41-735 0 0,-54 25-2689 0 0,-1-1-4528 0 0,-15 12 1650 0 0,0 5 3129 0 0</inkml:trace>
  <inkml:trace contextRef="#ctx0" brushRef="#br0" timeOffset="266.99">1427 450 9490 0 0,'0'0'1595'0'0,"0"0"-601"0"0,0 0-352 0 0,0 0 219 0 0,0 0 367 0 0,0 0 239 0 0,0 0-71 0 0,0 0-292 0 0,0 0-275 0 0,-23 35-264 0 0,-70 108-196 0 0,-52 73 265 0 0,4 19-3324 0 0,123-215-378 0 0,3-10-5158 0 0,10-6 1036 0 0</inkml:trace>
  <inkml:trace contextRef="#ctx0" brushRef="#br0" timeOffset="515.738">991 524 11346 0 0,'0'0'1011'0'0,"0"0"-429"0"0,0 0-149 0 0,0 0 226 0 0,0 0 272 0 0,0 0 92 0 0,0 0-84 0 0,0 0-146 0 0,0 0-167 0 0,0 0-132 0 0,33 32-84 0 0,107 99-38 0 0,-44-66 337 0 0,138 38 268 0 0,-129-77-8478 0 0,-96-25 1453 0 0,-4 2-1708 0 0</inkml:trace>
  <inkml:trace contextRef="#ctx0" brushRef="#br0" timeOffset="1319.87">2099 561 0 0 0,'0'0'1232'0'0,"0"0"505"0"0,0 0 74 0 0,0 0-128 0 0,0 0-183 0 0,0 0-157 0 0,0 0-168 0 0,-5-6-118 0 0,-16-19-95 0 0,20 24-875 0 0,0 1-1 0 0,0-1 1 0 0,-1 0 0 0 0,1 0-1 0 0,0 1 1 0 0,0-1 0 0 0,-1 1-1 0 0,1-1 1 0 0,-1 1 0 0 0,1 0-1 0 0,0-1 1 0 0,-1 1 0 0 0,1 0-1 0 0,-1 0 1 0 0,1 0 0 0 0,-1 0-1 0 0,1 0 1 0 0,-1 0 0 0 0,1 1 0 0 0,0-1-1 0 0,-1 0 1 0 0,1 1 0 0 0,-1-1-1 0 0,1 1 1 0 0,0 0 0 0 0,0-1-1 0 0,-1 1 1 0 0,1 0 0 0 0,0 0-1 0 0,0-1 1 0 0,0 1 0 0 0,0 0-1 0 0,0 0 1 0 0,-1 1-87 0 0,-2 1 171 0 0,-126 90 1188 0 0,116-83-1342 0 0,0 2 0 0 0,1-1 0 0 0,0 2-1 0 0,1 0 1 0 0,0 0 0 0 0,1 1 0 0 0,1 0 0 0 0,0 1 0 0 0,1 0 0 0 0,1 1-1 0 0,0 0 1 0 0,1 0 0 0 0,1 0 0 0 0,0 1 0 0 0,1 0 0 0 0,1 1 0 0 0,-2 15-17 0 0,5-28 21 0 0,0 0 0 0 0,1 0 0 0 0,-1 0 0 0 0,1 0 0 0 0,0 1 0 0 0,0-1 0 0 0,0 0 0 0 0,1 0 0 0 0,0 0 0 0 0,0 0 0 0 0,0 0 0 0 0,1 0 0 0 0,0 0 0 0 0,0-1 0 0 0,0 1 0 0 0,0 0 0 0 0,1-1 1 0 0,-1 0-1 0 0,1 1 0 0 0,0-1 0 0 0,1 0 0 0 0,-1 0 0 0 0,1-1 0 0 0,-1 1 0 0 0,1-1 0 0 0,0 0 0 0 0,1 0 0 0 0,-1 0 0 0 0,0-1 0 0 0,1 1 0 0 0,-1-1 0 0 0,5 1-21 0 0,0 0 147 0 0,0-1 0 0 0,0-1 0 0 0,0 0 0 0 0,1 0 0 0 0,-1 0 0 0 0,1-2 0 0 0,-1 1-1 0 0,0-1 1 0 0,1 0 0 0 0,-1-1 0 0 0,0 0 0 0 0,0 0 0 0 0,0-1 0 0 0,0-1 0 0 0,0 1 0 0 0,-1-1 0 0 0,0-1 0 0 0,1 1-1 0 0,-2-2 1 0 0,1 1 0 0 0,6-7-147 0 0,16-13 288 0 0,-1-2 0 0 0,-2-2 0 0 0,-1 0 0 0 0,14-21-288 0 0,-27 34 44 0 0,68-87 311 0 0,-81 102-353 0 0,0 1-17 0 0,0 0 0 0 0,0-1 0 0 0,1 1 0 0 0,-1-1 0 0 0,0 1 0 0 0,0 0 0 0 0,1-1 0 0 0,-1 1 0 0 0,0 0 0 0 0,0-1 0 0 0,1 1 0 0 0,-1 0 0 0 0,0 0 0 0 0,1-1 0 0 0,-1 1 0 0 0,0 0 0 0 0,1 0 0 0 0,-1-1 0 0 0,1 1 0 0 0,-1 0 0 0 0,0 0 0 0 0,1 0 0 0 0,-1 0 0 0 0,1 0 0 0 0,-1 0 0 0 0,1 0 0 0 0,-1 0 0 0 0,0 0 0 0 0,1 0 0 0 0,-1 0 0 0 0,1 0 0 0 0,-1 0 0 0 0,1 0 0 0 0,-1 0-1 0 0,0 0 1 0 0,1 0 0 0 0,-1 0 0 0 0,1 0 0 0 0,-1 1 0 0 0,0-1 0 0 0,1 0 0 0 0,-1 0 0 0 0,0 1 0 0 0,1-1 0 0 0,-1 0 0 0 0,0 0 0 0 0,1 1 0 0 0,-1-1 0 0 0,0 0 0 0 0,0 1 0 0 0,1-1 0 0 0,-1 0 0 0 0,0 1 0 0 0,0-1 0 0 0,1 1 0 0 0,-1-1 0 0 0,0 0 0 0 0,0 1 0 0 0,0-1 0 0 0,0 1 0 0 0,0-1 0 0 0,0 1 0 0 0,0-1 0 0 0,0 0 0 0 0,0 1 15 0 0,3 5-228 0 0,0 0 1 0 0,0 0-1 0 0,1 0 0 0 0,-1-1 0 0 0,1 0 1 0 0,0 1-1 0 0,1-2 0 0 0,-1 1 0 0 0,1 0 0 0 0,0-1 1 0 0,0 0-1 0 0,1 0 0 0 0,0 0 228 0 0,49 28-8297 0 0,-39-24 3936 0 0,-3-1-1619 0 0</inkml:trace>
  <inkml:trace contextRef="#ctx0" brushRef="#br0" timeOffset="1806.081">2456 1132 896 0 0,'0'0'2669'0'0,"0"0"-518"0"0,0 0-189 0 0,0 0 78 0 0,0 0 75 0 0,0 0-150 0 0,0 0-378 0 0,0 0-415 0 0,0 0-288 0 0,9-32-182 0 0,30-98-156 0 0,33-32 759 0 0,-56 135-1117 0 0,2 1 1 0 0,1 1-1 0 0,1 1 1 0 0,1 1-1 0 0,20-17-188 0 0,-37 36 8 0 0,-4 3-9 0 0,1 0-1 0 0,-1 0 1 0 0,1-1-1 0 0,-1 1 1 0 0,1 0-1 0 0,-1 0 1 0 0,1 0-1 0 0,0 1 1 0 0,0-1-1 0 0,0 0 1 0 0,-1 0-1 0 0,1 0 1 0 0,0 0-1 0 0,0 1 1 0 0,0-1-1 0 0,0 0 1 0 0,0 1-1 0 0,0-1 1 0 0,0 1-1 0 0,0-1 0 0 0,1 1 1 0 0,-1 0-1 0 0,0-1 1 0 0,0 1-1 0 0,0 0 1 0 0,0 0-1 0 0,1 0 1 0 0,-1 0-1 0 0,0 0 1 0 0,0 0-1 0 0,0 0 1 0 0,1 0-1 0 0,-1 0 1 0 0,0 1-1 0 0,0-1 1 0 0,0 0-1 0 0,0 1 1 0 0,0-1-1 0 0,0 1 1 0 0,0 0-1 0 0,0-1 0 0 0,0 1 1 0 0,0-1-1 0 0,0 1 1 0 0,0 0-1 0 0,0 0 1 0 0,0 0-1 0 0,0 0 1 0 0,-1 0-1 0 0,1-1 1 0 0,0 1-1 0 0,-1 0 1 0 0,1 1-1 0 0,-1-1 1 0 0,1 0-1 0 0,-1 0 1 0 0,1 0-1 0 0,-1 0 1 0 0,0 0-1 0 0,1 0 1 0 0,-1 1-1 0 0,0-1 1 0 0,0 0-1 0 0,0 0 0 0 0,0 0 1 0 0,0 0-1 0 0,0 1 1 0 0,0-1-1 0 0,-1 0 1 0 0,1 0 1 0 0,-7 134 261 0 0,6-131-253 0 0,0-2-6 0 0,0 0 0 0 0,0 0 0 0 0,1 0 0 0 0,-1 0 0 0 0,0 0 0 0 0,1 1 0 0 0,-1-1 0 0 0,1 0 0 0 0,0 0 0 0 0,-1 0 0 0 0,1 0 0 0 0,0 0 0 0 0,1 1 0 0 0,-1-1 0 0 0,0 0 0 0 0,0 0 0 0 0,1 0 0 0 0,0 0 0 0 0,-1 0 0 0 0,1 0 0 0 0,0 0 0 0 0,0 0 0 0 0,0 0 0 0 0,0 0 0 0 0,0 0 0 0 0,0 0 0 0 0,1-1 0 0 0,-1 1 0 0 0,1 0 0 0 0,-1-1 0 0 0,1 1 0 0 0,0-1 0 0 0,-1 0 0 0 0,1 0 0 0 0,0 1 0 0 0,0-1 0 0 0,0 0 0 0 0,0 0 0 0 0,0-1 0 0 0,1 1-2 0 0,6-1 85 0 0,0 0 0 0 0,0-1 0 0 0,-1 0 0 0 0,1-1 0 0 0,0 0 0 0 0,-1-1 0 0 0,1 0 0 0 0,-1 0 0 0 0,0 0 0 0 0,0-1 0 0 0,4-3-85 0 0,166-92 607 0 0,-172 96-604 0 0,0 0 1 0 0,1 0 0 0 0,0 1-1 0 0,-1 0 1 0 0,1 0-1 0 0,0 0 1 0 0,0 1 0 0 0,0 0-1 0 0,0 1 1 0 0,0-1-1 0 0,0 1 1 0 0,0 0 0 0 0,6 2-4 0 0,-12-1 1 0 0,1 1 1 0 0,0-1 0 0 0,0 1 0 0 0,-1-1 0 0 0,1 1-1 0 0,-1 0 1 0 0,1-1 0 0 0,-1 1 0 0 0,0 0 0 0 0,0 0-1 0 0,0 0 1 0 0,0 0 0 0 0,0 0 0 0 0,0 0 0 0 0,0 1-1 0 0,-1-1 1 0 0,1 0 0 0 0,-1 0 0 0 0,0 0 0 0 0,1 1-1 0 0,-1-1 1 0 0,0 2-2 0 0,1 1 5 0 0,4 197-116 0 0,16-165-1374 0 0,-8-31-1719 0 0,2-5-3591 0 0,-9-1-821 0 0</inkml:trace>
  <inkml:trace contextRef="#ctx0" brushRef="#br0" timeOffset="2518.02">3446 701 4369 0 0,'0'0'2292'0'0,"0"0"-922"0"0,0 0-344 0 0,0 0 187 0 0,0 0 245 0 0,0 0 86 0 0,0 0-210 0 0,0 0-321 0 0,0 0-210 0 0,0 0-123 0 0,0 0-52 0 0,0 0-53 0 0,0 0-73 0 0,11 35-114 0 0,32 111-99 0 0,-32-44 105 0 0,-13-73-339 0 0,0-1 0 0 0,-2 1 0 0 0,-1-1 0 0 0,-1 0 0 0 0,-2-1 1 0 0,-1 1-1 0 0,0-2 0 0 0,-8 12-55 0 0,13-29 31 0 0,0 0 0 0 0,-1-1 0 0 0,0 0 0 0 0,0 1 0 0 0,-1-2 0 0 0,0 1 0 0 0,-1-1 0 0 0,1 0 0 0 0,-2 0 0 0 0,1-1 0 0 0,-2 1-31 0 0,9-6 10 0 0,-1-1-1 0 0,1 1 1 0 0,0-1-1 0 0,-1 0 0 0 0,1 1 1 0 0,-1-1-1 0 0,1 1 0 0 0,-1-1 1 0 0,1 0-1 0 0,-1 0 0 0 0,1 1 1 0 0,-1-1-1 0 0,0 0 1 0 0,1 0-1 0 0,-1 0 0 0 0,1 1 1 0 0,-1-1-1 0 0,0 0 0 0 0,1 0 1 0 0,-1 0-1 0 0,0 0 1 0 0,1 0-1 0 0,-1 0 0 0 0,1 0 1 0 0,-1 0-1 0 0,0-1 0 0 0,1 1 1 0 0,-1 0-1 0 0,1 0 1 0 0,-1 0-1 0 0,1-1 0 0 0,-1 1 1 0 0,0 0-1 0 0,1-1 0 0 0,-1 1 1 0 0,1 0-1 0 0,-1-1 1 0 0,1 1-1 0 0,0-1 0 0 0,-1 1 1 0 0,1-1-1 0 0,-1 1 0 0 0,1-1 1 0 0,0 1-1 0 0,-1-1 0 0 0,1 1 1 0 0,0-1-1 0 0,0 1 1 0 0,-1-1-1 0 0,1 1 0 0 0,0-1 1 0 0,0 0-1 0 0,0 1 0 0 0,0-1 1 0 0,0 1-1 0 0,0-1 1 0 0,0 0-1 0 0,0 1-9 0 0,0-43-26 0 0,1 37 33 0 0,2-10-12 0 0,1 0 1 0 0,1 1 0 0 0,0-1-1 0 0,1 1 1 0 0,1 1 0 0 0,0-1-1 0 0,1 1 1 0 0,0 0 0 0 0,5-4 4 0 0,6-14-1 0 0,13-24-4 0 0,3 2 0 0 0,2 1 0 0 0,3 2 0 0 0,11-9 5 0 0,-41 47 8 0 0,2 1 1 0 0,-1 1-1 0 0,2 0 1 0 0,-1 1-1 0 0,1 0 1 0 0,1 1 0 0 0,0 0-1 0 0,0 1 1 0 0,1 1-1 0 0,0 0 1 0 0,0 1 0 0 0,0 0-1 0 0,1 2 1 0 0,0 0-1 0 0,0 0 1 0 0,0 2 0 0 0,0 0-1 0 0,9 0-8 0 0,-22 3 21 0 0,0-1 0 0 0,0 1-1 0 0,0 0 1 0 0,-1 0 0 0 0,1 0 0 0 0,0 0-1 0 0,-1 1 1 0 0,1-1 0 0 0,-1 1 0 0 0,0 0-1 0 0,1 0 1 0 0,-1-1 0 0 0,0 1 0 0 0,0 1 0 0 0,0-1-1 0 0,0 0 1 0 0,-1 0 0 0 0,1 1 0 0 0,-1-1-1 0 0,1 1 1 0 0,-1-1 0 0 0,0 1 0 0 0,0 0-1 0 0,0-1 1 0 0,0 1 0 0 0,0 0 0 0 0,-1 0-1 0 0,1 0 1 0 0,-1 0 0 0 0,0-1 0 0 0,0 2-21 0 0,-8 92 543 0 0,4-81-508 0 0,0-1 0 0 0,-1 0 1 0 0,-1 0-1 0 0,0 0 0 0 0,-1 0 0 0 0,-1-1 0 0 0,0 0 0 0 0,0-1 0 0 0,-2 0 1 0 0,1 0-1 0 0,-1-1 0 0 0,-1 0 0 0 0,0-1 0 0 0,-1 0 0 0 0,0-1 0 0 0,0 0 0 0 0,-1-1 1 0 0,0 0-1 0 0,0-1 0 0 0,-1-1 0 0 0,0 0 0 0 0,0 0 0 0 0,-3-1-35 0 0,-106 6-1036 0 0,120-11 881 0 0,-1 0-1 0 0,1 0 1 0 0,0 0-1 0 0,0-1 1 0 0,0 0 0 0 0,-1 1-1 0 0,1-1 1 0 0,0-1-1 0 0,0 1 1 0 0,0 0-1 0 0,1-1 1 0 0,-1 1 0 0 0,0-1-1 0 0,0 0 1 0 0,1 0-1 0 0,-1 0 1 0 0,1 0-1 0 0,0 0 1 0 0,-1-1 0 0 0,1 1-1 0 0,0-1 1 0 0,0 0-1 0 0,1 1 1 0 0,-1-1 0 0 0,1 0-1 0 0,-1 0 1 0 0,0-3 155 0 0,0 1-874 0 0,0-1 1 0 0,1 1-1 0 0,0-1 1 0 0,0 0-1 0 0,0 0 1 0 0,1 1-1 0 0,0-1 1 0 0,0 0 0 0 0,0 0-1 0 0,1 1 1 0 0,-1-1-1 0 0,2 0 1 0 0,-1 1-1 0 0,0-1 1 0 0,2-1 873 0 0,4-9-4940 0 0</inkml:trace>
  <inkml:trace contextRef="#ctx0" brushRef="#br0" timeOffset="2770.934">4286 93 10690 0 0,'0'0'1302'0'0,"0"0"-489"0"0,0 0-38 0 0,0 0 359 0 0,0 0 347 0 0,0 0 124 0 0,0 0-192 0 0,0 0-367 0 0,0 0-298 0 0,-4 33-197 0 0,-11 107-152 0 0,-24 63 638 0 0,-16 201-2444 0 0,50-385-2341 0 0,3-16-1139 0 0,0-2-3833 0 0,2-1 4488 0 0</inkml:trace>
  <inkml:trace contextRef="#ctx0" brushRef="#br0" timeOffset="3065.745">4304 822 0 0 0,'0'0'388'0'0,"0"0"916"0"0,0 0 402 0 0,0 0 226 0 0,0 0 214 0 0,0 0 65 0 0,0 0-86 0 0,0 0-141 0 0,32 16-175 0 0,100 48-194 0 0,-57-47 394 0 0,-60-18-1467 0 0,-4 1-383 0 0,0-1 0 0 0,1 0 1 0 0,-1-1-1 0 0,0 0 0 0 0,-1-1 0 0 0,1 0 1 0 0,0 0-1 0 0,-1-1 0 0 0,0-1 0 0 0,0 0 1 0 0,0 0-1 0 0,0-1 0 0 0,-1 0 0 0 0,0-1 1 0 0,0 1-1 0 0,-1-2 0 0 0,0 0 0 0 0,0 0 1 0 0,-1 0-1 0 0,0-1 0 0 0,0 0 0 0 0,-1 0 1 0 0,0 0-1 0 0,-1-1 0 0 0,0 0 0 0 0,0 0 1 0 0,-1-1-1 0 0,-1 1 0 0 0,0-1 0 0 0,0 0 1 0 0,-1 0-1 0 0,0 0 0 0 0,-1 0 0 0 0,0-2-159 0 0,-1 10-23 0 0,0-1 0 0 0,0 1 0 0 0,-1 0-1 0 0,1 0 1 0 0,-1-1 0 0 0,0 1 0 0 0,0 0 0 0 0,0 0-1 0 0,0 0 1 0 0,-1 0 0 0 0,1 0 0 0 0,-1 0-1 0 0,0 0 1 0 0,0 1 0 0 0,0-1 0 0 0,0 1-1 0 0,0-1 1 0 0,0 1 0 0 0,-1 0 0 0 0,1-1 0 0 0,-1 1-1 0 0,0 1 1 0 0,1-1 0 0 0,-1 0 0 0 0,0 1-1 0 0,0-1 1 0 0,0 1 0 0 0,0 0 0 0 0,0 0-1 0 0,-1 0 1 0 0,1 0 0 0 0,0 1 0 0 0,-1-1 23 0 0,-4 0-80 0 0,-1 0 1 0 0,0 0-1 0 0,-1 1 1 0 0,1 0 0 0 0,0 1-1 0 0,0-1 1 0 0,0 2-1 0 0,1-1 1 0 0,-1 2-1 0 0,0-1 1 0 0,-7 4 79 0 0,-2 2-83 0 0,1 2 1 0 0,0 0-1 0 0,1 1 1 0 0,0 0-1 0 0,1 1 0 0 0,0 1 1 0 0,1 0-1 0 0,1 2 1 0 0,0-1-1 0 0,0 1 0 0 0,2 1 1 0 0,0 0-1 0 0,1 1 1 0 0,0 0-1 0 0,-1 7 83 0 0,7-17-88 0 0,0 0 1 0 0,1 0-1 0 0,0 1 1 0 0,1-1-1 0 0,0 1 0 0 0,0-1 1 0 0,0 1-1 0 0,1 0 1 0 0,1 0-1 0 0,-1 0 0 0 0,1 0 1 0 0,0-1-1 0 0,1 1 0 0 0,0 0 1 0 0,0 0-1 0 0,0 0 1 0 0,1-1-1 0 0,1 1 0 0 0,-1-1 1 0 0,1 1-1 0 0,0-1 0 0 0,1 0 1 0 0,0 0-1 0 0,0-1 1 0 0,0 1-1 0 0,1-1 0 0 0,0 0 1 0 0,0 0-1 0 0,1 0 1 0 0,1 1 87 0 0,8 2-407 0 0,1 0 1 0 0,0 0 0 0 0,1-2-1 0 0,-1 0 1 0 0,1-1-1 0 0,1-1 1 0 0,-1 0 0 0 0,1-1-1 0 0,0-1 1 0 0,0-1 0 0 0,0 0-1 0 0,7-2 407 0 0,79 2-9200 0 0,-97-2 8184 0 0,16 0-3569 0 0</inkml:trace>
  <inkml:trace contextRef="#ctx0" brushRef="#br0" timeOffset="4039.733">5611 336 2665 0 0,'0'0'1217'0'0,"0"0"-559"0"0,0 0-312 0 0,0 0 148 0 0,0 0 439 0 0,0 0 438 0 0,0 0 218 0 0,0 0 4 0 0,0 0-122 0 0,0 0-142 0 0,0 0-112 0 0,0 0-105 0 0,38-2-138 0 0,118-8-149 0 0,-148 10-739 0 0,-1-1 0 0 0,1 0 0 0 0,-1 0 0 0 0,0 0 0 0 0,1-1 0 0 0,-1 0 0 0 0,0-1 0 0 0,0 1 0 0 0,0-1 0 0 0,0-1 0 0 0,-1 1 0 0 0,3-3-86 0 0,7-4 203 0 0,17-9-4 0 0,-1-1-1 0 0,-1-1 0 0 0,0-2 0 0 0,-2-1 0 0 0,-1-2 0 0 0,-1 0 0 0 0,14-20-198 0 0,-9-3 762 0 0,-32 49-641 0 0,0 5-163 0 0,-27 139-61 0 0,7 1 0 0 0,3 53 103 0 0,11-82-263 0 0,-5-1 1 0 0,-11 40 262 0 0,19-140-151 0 0,0 0 1 0 0,-1 0-1 0 0,0-1 1 0 0,-1 1-1 0 0,-1-1 1 0 0,0-1-1 0 0,-1 1 1 0 0,0-1-1 0 0,-1 0 1 0 0,-1-1-1 0 0,0 1 1 0 0,-1-2 0 0 0,0 1-1 0 0,0-2 1 0 0,-1 1-1 0 0,-1-1 1 0 0,0-1-1 0 0,-11 7 151 0 0,7-7-120 0 0,-1-1-1 0 0,0 0 0 0 0,0-1 1 0 0,0-1-1 0 0,-1-1 1 0 0,0 0-1 0 0,0-1 0 0 0,-1-1 1 0 0,1-1-1 0 0,-1-1 1 0 0,1 0-1 0 0,-12-2 121 0 0,26 1 21 0 0,0-1 0 0 0,-1 1 0 0 0,1-1 0 0 0,0 0-1 0 0,0 0 1 0 0,0-1 0 0 0,-1 1 0 0 0,2-1 0 0 0,-1 0 0 0 0,0 0 0 0 0,0 0 0 0 0,1-1-1 0 0,-1 1 1 0 0,1-1 0 0 0,-1 0 0 0 0,1 0 0 0 0,0 0 0 0 0,0 0 0 0 0,1 0-1 0 0,-1-1 1 0 0,1 1 0 0 0,-1-1 0 0 0,1 0 0 0 0,0 0 0 0 0,1 0 0 0 0,-1 0 0 0 0,1 0-1 0 0,-1 0 1 0 0,1 0 0 0 0,0 0 0 0 0,1-1 0 0 0,-1 1 0 0 0,1 0 0 0 0,0-1-1 0 0,0 1 1 0 0,0 0 0 0 0,1 0 0 0 0,-1-1 0 0 0,1 1 0 0 0,0 0 0 0 0,0 0-1 0 0,1 0 1 0 0,-1 0 0 0 0,1 0 0 0 0,2-4-21 0 0,20-26 169 0 0,2 1 1 0 0,1 2-1 0 0,2 1 1 0 0,1 0-1 0 0,1 3 0 0 0,1 0 1 0 0,1 2-1 0 0,2 2 0 0 0,0 1 1 0 0,33-14-170 0 0,-34 18-94 0 0,0 2 0 0 0,0 2 0 0 0,2 1 0 0 0,0 2 0 0 0,16-2 94 0 0,48-6-3608 0 0,-32 15-7976 0 0,-54 4 8243 0 0</inkml:trace>
  <inkml:trace contextRef="#ctx0" brushRef="#br0" timeOffset="4297.899">6686 605 848 0 0,'0'0'3597'0'0,"0"0"-1307"0"0,0 0-481 0 0,0 0-16 0 0,0 0-25 0 0,0 0-151 0 0,0 0-281 0 0,0 0-324 0 0,0 0-280 0 0,0 0-236 0 0,-30 33-165 0 0,-94 101-134 0 0,121-132-190 0 0,0 0-1 0 0,0 0 0 0 0,0 1 0 0 0,0-1 0 0 0,1 1 0 0 0,-1 0 0 0 0,1 0 0 0 0,0 0 0 0 0,0 0 0 0 0,0 0 0 0 0,0 0 0 0 0,1 0 1 0 0,-1 0-1 0 0,1 1 0 0 0,-1-1 0 0 0,1 1 0 0 0,1-1 0 0 0,-1 1 0 0 0,0 0 0 0 0,1-1 0 0 0,0 3-6 0 0,0 5 15 0 0,-1-6 12 0 0,1 1 1 0 0,0-1-1 0 0,0 1 0 0 0,0-1 0 0 0,0 1 1 0 0,1-1-1 0 0,0 0 0 0 0,0 1 0 0 0,0-1 0 0 0,1 0 1 0 0,0 1-1 0 0,0-1 0 0 0,0 0 0 0 0,0 0 1 0 0,1-1-1 0 0,0 1 0 0 0,0 0 0 0 0,0-1 1 0 0,1 0-1 0 0,0 0 0 0 0,-1 0 0 0 0,1 0 1 0 0,1 0-1 0 0,-1-1 0 0 0,0 0 0 0 0,1 0 0 0 0,0 0 1 0 0,0 0-1 0 0,0-1 0 0 0,0 0 0 0 0,0 0-27 0 0,1-1 124 0 0,1 0-1 0 0,-1 0 0 0 0,1 0 1 0 0,0-1-1 0 0,-1 0 1 0 0,1-1-1 0 0,0 1 0 0 0,-1-1 1 0 0,1-1-1 0 0,-1 1 0 0 0,1-1 1 0 0,-1 0-1 0 0,0 0 0 0 0,0-1 1 0 0,0 0-1 0 0,0 0 1 0 0,0 0-1 0 0,-1-1 0 0 0,1 0 1 0 0,-1 0-1 0 0,0 0 0 0 0,0-1 1 0 0,2-3-124 0 0,4-3 144 0 0,0-1 0 0 0,-1 0 0 0 0,-1 0-1 0 0,0-1 1 0 0,-1-1 0 0 0,0 1 0 0 0,-1-1 0 0 0,0-1 0 0 0,2-7-144 0 0,-5 10-126 0 0,0 1 1 0 0,-1-1-1 0 0,0 0 0 0 0,0 0 0 0 0,-1 0 0 0 0,-1 0 0 0 0,0 0 1 0 0,-1 0-1 0 0,0-1 0 0 0,-1 1 0 0 0,0 0 0 0 0,-1 0 0 0 0,-1 0 1 0 0,0 0-1 0 0,0 0 0 0 0,-1 1 0 0 0,-5-11 126 0 0,-13 7-4374 0 0,4 15-4325 0 0,12 3 965 0 0</inkml:trace>
  <inkml:trace contextRef="#ctx0" brushRef="#br0" timeOffset="4539.986">7014 1010 6489 0 0,'0'0'1925'0'0,"0"0"-66"0"0,0 0 157 0 0,0 0 1 0 0,0 0-232 0 0,0 0-360 0 0,0 0-356 0 0,0 0-221 0 0,0 0-129 0 0,0 0-121 0 0,8-36-123 0 0,24-111-90 0 0,9 24 227 0 0,-33 108-673 0 0,0 0-1 0 0,1 1 1 0 0,0 0-1 0 0,2 0 0 0 0,-1 1 1 0 0,2 0-1 0 0,0 1 1 0 0,0 0-1 0 0,1 1 1 0 0,0 1-1 0 0,11-7 62 0 0,63-13-7669 0 0,-75 29 1879 0 0,-4 1-2296 0 0</inkml:trace>
  <inkml:trace contextRef="#ctx0" brushRef="#br0" timeOffset="5227.016">8117 123 1832 0 0,'0'0'3936'0'0,"0"0"-2004"0"0,0 0-794 0 0,0 0-50 0 0,0 0 222 0 0,0 0 254 0 0,0 0 72 0 0,0 0-166 0 0,0 0-306 0 0,0 0-271 0 0,0 0-197 0 0,0 32-106 0 0,3 103-32 0 0,-15 173 1666 0 0,-41 67-1784 0 0,35-327-1284 0 0,6-53-7559 0 0,8-5-1207 0 0,4 3 5996 0 0</inkml:trace>
  <inkml:trace contextRef="#ctx0" brushRef="#br0" timeOffset="5522.048">7701 145 768 0 0,'0'0'2433'0'0,"0"0"-754"0"0,0 0-214 0 0,0 0 180 0 0,0 0 183 0 0,0 0-21 0 0,0 0-312 0 0,0 0-452 0 0,0 0-359 0 0,0 0-140 0 0,0 0 6 0 0,0 0 55 0 0,20-9 71 0 0,69-25 23 0 0,9 21 767 0 0,-67 13-1110 0 0,512-28 1426 0 0,-363 13-3648 0 0,-1-3-3319 0 0,-139 13-801 0 0,-11 2-2502 0 0</inkml:trace>
  <inkml:trace contextRef="#ctx0" brushRef="#br0" timeOffset="11160.024">0 1540 0 0 0,'0'0'611'0'0,"34"-3"98"0"0,106-12-14 0 0,62 11 2066 0 0,-13 6-1169 0 0,326-11-60 0 0,-148-13-567 0 0,149-3 370 0 0,326-35 594 0 0,-527 51-432 0 0,69 17-1497 0 0,74-11 1453 0 0,207-26-233 0 0,-121 25-286 0 0,-73 7-238 0 0,310-6-250 0 0,-323-16-105 0 0,-132-5-153 0 0,-6 5-107 0 0,-3-3-11 0 0,-113 18-48 0 0,-130 12-609 0 0,-47 5-9246 0 0,-24-12 1696 0 0</inkml:trace>
  <inkml:trace contextRef="#ctx0" brushRef="#br0" timeOffset="13456.723">8849 749 6441 0 0,'0'0'1227'0'0,"0"0"-460"0"0,0 0-455 0 0,0 0-74 0 0,0 0 354 0 0,0 0 476 0 0,0 0 334 0 0,0 0 53 0 0,0 0-274 0 0,0 0-402 0 0,0 0-352 0 0,0 4-214 0 0,-2 5-793 0 0,1 23 1370 0 0,5-25-3959 0 0,6-4-3725 0 0,-6-3 645 0 0</inkml:trace>
  <inkml:trace contextRef="#ctx0" brushRef="#br0" timeOffset="13706.904">8908 281 11891 0 0,'0'0'-72'0'0,"0"0"-313"0"0,0 0-223 0 0,0 0 0 0 0,0 0 72 0 0,0 0-120 0 0,0 0-504 0 0,0 0-921 0 0,0 0-1247 0 0,0 0 871 0 0</inkml:trace>
</inkml:ink>
</file>

<file path=ppt/ink/ink5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5.3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0 7618 0 0,'0'0'1807'0'0,"0"0"-255"0"0,0 0-32 0 0,0 0 13 0 0,0 0-130 0 0,0 0-284 0 0,0 0-337 0 0,0 0-275 0 0,0 0-203 0 0,0 0-130 0 0,0 0-116 0 0,0 0-70 0 0,0 0-41 0 0,-22 14-27 0 0,-67 41-20 0 0,68-27-70 0 0,23-26 141 0 0,60 46-428 0 0,-29-29 366 0 0,-28-17 93 0 0,0 0-1 0 0,0 0 0 0 0,0 0 0 0 0,0 0 0 0 0,0 1 0 0 0,-1 0 0 0 0,1 0 0 0 0,-1 0 0 0 0,0 1 0 0 0,0 0 0 0 0,0-1 0 0 0,0 1 0 0 0,-1 0 0 0 0,0 1 0 0 0,0-1 0 0 0,0 1 0 0 0,0-1 0 0 0,0 1 0 0 0,-1 0 0 0 0,0 0 1 0 0,0 0-1 0 0,-1 0 0 0 0,1 0 0 0 0,-1 1 0 0 0,0 1-1 0 0,-1-2 37 0 0,0 0 0 0 0,0-1 0 0 0,0 1 0 0 0,-1-1 0 0 0,0 1 0 0 0,0-1 0 0 0,0 1 0 0 0,-1-1 0 0 0,1 0 0 0 0,-1 0 0 0 0,0 1 0 0 0,0-1 0 0 0,-1-1 0 0 0,1 1 0 0 0,-1 0 0 0 0,0 0 0 0 0,0-1 0 0 0,0 0 0 0 0,0 1 0 0 0,-1-1 0 0 0,1 0 0 0 0,-1-1 0 0 0,0 1 0 0 0,0-1 0 0 0,0 0 0 0 0,0 1 0 0 0,-4 0-37 0 0,-3 1-245 0 0,1 0 0 0 0,-1-1 0 0 0,0 0 0 0 0,0 0-1 0 0,0-2 1 0 0,0 1 0 0 0,0-1 0 0 0,-1-1 0 0 0,1 0 0 0 0,0-1 0 0 0,-10-1 245 0 0,7-3-3361 0 0,7-1-3169 0 0,4 3 706 0 0</inkml:trace>
</inkml:ink>
</file>

<file path=ppt/ink/ink5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5.7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7650 0 0,'0'0'1152'0'0,"0"0"-479"0"0,0 0-179 0 0,0 0 255 0 0,0 0 368 0 0,0 0 232 0 0,0 0 31 0 0,0 0-153 0 0,0 0-209 0 0,0 0-193 0 0,0 0-119 0 0,11 36-106 0 0,35 113-119 0 0,-26-36 234 0 0,-13-27-454 0 0,-4-1 0 0 0,-4 1 0 0 0,-6 33-261 0 0,7-113-126 0 0,-1 1 1 0 0,0-1-1 0 0,0 1 0 0 0,0-1 0 0 0,-1 0 1 0 0,0 1-1 0 0,0-1 0 0 0,-1 0 0 0 0,1 0 1 0 0,-1 0-1 0 0,-1-1 0 0 0,1 1 1 0 0,-1-1-1 0 0,-1 2 126 0 0,-3-3-2782 0 0,1-7-8087 0 0,5 2 5361 0 0</inkml:trace>
  <inkml:trace contextRef="#ctx0" brushRef="#br0" timeOffset="266.141">295 258 6097 0 0,'0'0'1479'0'0,"0"0"-317"0"0,0 0-7 0 0,0 0 204 0 0,0 0 130 0 0,0 0-75 0 0,0 0-248 0 0,0 0-249 0 0,-32 22-187 0 0,-95 68-154 0 0,79-55 264 0 0,47-33-812 0 0,1 0 1 0 0,0-1-1 0 0,0 1 1 0 0,0 0-1 0 0,0-1 1 0 0,0 1-1 0 0,0 0 1 0 0,0-1 0 0 0,0 1-1 0 0,1 0 1 0 0,-1-1-1 0 0,1 1 1 0 0,-1-1-1 0 0,1 1 1 0 0,-1-1-1 0 0,1 1 1 0 0,0-1-1 0 0,0 1 1 0 0,0-1-1 0 0,0 0 1 0 0,0 1-1 0 0,0-1 1 0 0,0 0-1 0 0,0 0 1 0 0,1 0-1 0 0,-1 0 1 0 0,0 0-1 0 0,1 0 1 0 0,-1 0-1 0 0,1 0 1 0 0,-1-1-1 0 0,1 1 1 0 0,-1 0-1 0 0,1-1 1 0 0,0 1-1 0 0,-1-1 1 0 0,1 0-1 0 0,-1 0 1 0 0,1 1-1 0 0,0-1 1 0 0,-1 0-1 0 0,1 0-28 0 0,10 5 193 0 0,-1-1-90 0 0,0 0 0 0 0,0 1 1 0 0,-1 1-1 0 0,0 0 1 0 0,0 0-1 0 0,0 1 0 0 0,-1 0 1 0 0,0 1-1 0 0,0 0 0 0 0,-1 1 1 0 0,0-1-1 0 0,0 1 1 0 0,-1 1-1 0 0,-1 0 0 0 0,1 0 1 0 0,-1 0-1 0 0,0 2-103 0 0,21 43 120 0 0,2-50-3820 0 0,-11-7-6728 0 0,-13-1 2905 0 0</inkml:trace>
</inkml:ink>
</file>

<file path=ppt/ink/ink5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4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10754 0 0,'0'0'1429'0'0,"0"0"-752"0"0,0 0-436 0 0,0 0-98 0 0,0 0 95 0 0,0 0 200 0 0,0 0 169 0 0,0 0 75 0 0,0 0-17 0 0,0 0-89 0 0,0 0-106 0 0,-4 26-108 0 0,-12 83-67 0 0,5 113 481 0 0,13-153-650 0 0,-1 249-1863 0 0,-17-257-1862 0 0,-1-24-4440 0 0,14-29 2935 0 0</inkml:trace>
  <inkml:trace contextRef="#ctx0" brushRef="#br0" timeOffset="399.404">1 93 8546 0 0,'0'0'656'0'0,"0"0"-275"0"0,0 0-85 0 0,0 0 250 0 0,0 0 294 0 0,0 0 136 0 0,0 0-49 0 0,0 0-185 0 0,0 0-194 0 0,32-11-85 0 0,108-33-61 0 0,-132 41-350 0 0,1 0 0 0 0,0 1 0 0 0,0 0 0 0 0,0 1 0 0 0,0 0 0 0 0,0 0 0 0 0,0 1-1 0 0,0 0 1 0 0,0 1 0 0 0,0 0 0 0 0,3 1-52 0 0,6 1 96 0 0,22 2 55 0 0,-1 2 0 0 0,0 1 0 0 0,0 2 0 0 0,0 2 0 0 0,-2 2 1 0 0,0 1-1 0 0,34 20-151 0 0,-62-30 15 0 0,1 1 1 0 0,-1 0 0 0 0,-1 0-1 0 0,1 1 1 0 0,-1 1 0 0 0,0-1 0 0 0,-1 1-1 0 0,0 1 1 0 0,0-1 0 0 0,-1 1-1 0 0,0 0 1 0 0,0 0 0 0 0,-1 1-1 0 0,0 0 1 0 0,-1 0 0 0 0,0 0 0 0 0,-1 1-1 0 0,0-1 1 0 0,0 1 0 0 0,-1-1-1 0 0,-1 1 1 0 0,0 4-16 0 0,0-2 51 0 0,-1-1-1 0 0,-1 1 1 0 0,0-1-1 0 0,-1 1 0 0 0,0-1 1 0 0,-1 0-1 0 0,0 0 1 0 0,-1 0-1 0 0,-1 0 1 0 0,0 0-1 0 0,0-1 1 0 0,-1 0-1 0 0,0 0 1 0 0,-6 7-51 0 0,-11 11 32 0 0,-1 0 0 0 0,-2-1 0 0 0,-1-2 0 0 0,-1 0 0 0 0,0-2 0 0 0,-2-2 0 0 0,-1 0 0 0 0,-1-2 0 0 0,-1-1 0 0 0,0-2 0 0 0,-1-1 0 0 0,-1-2 0 0 0,-29 8-32 0 0,-55-6-1314 0 0,118-16 1204 0 0,1 0 1 0 0,-1 0-1 0 0,0 0 0 0 0,1 0 0 0 0,-1 0 0 0 0,1 0 0 0 0,-1 0 0 0 0,0 0 1 0 0,1 0-1 0 0,-1 0 0 0 0,1 0 0 0 0,-1-1 0 0 0,1 1 0 0 0,-1 0 0 0 0,0 0 1 0 0,1-1-1 0 0,-1 1 0 0 0,1 0 0 0 0,-1-1 0 0 0,1 1 0 0 0,-1 0 0 0 0,1-1 1 0 0,0 1-1 0 0,-1-1 0 0 0,1 1 0 0 0,-1-1 0 0 0,1 1 0 0 0,0-1 0 0 0,-1 1 0 0 0,1-1 1 0 0,0 1-1 0 0,0-1 0 0 0,-1 1 0 0 0,1-1 0 0 0,0 1 0 0 0,0-1 0 0 0,0 0 1 0 0,0 1-1 0 0,0-1 0 0 0,0 1 0 0 0,0-1 0 0 0,0 0 0 0 0,0 1 0 0 0,0-1 1 0 0,0 1-1 0 0,0-1 0 0 0,0 0 0 0 0,0 1 0 0 0,1-1 0 0 0,-1 1 0 0 0,0-1 1 0 0,0 1-1 0 0,1-1 0 0 0,-1 1 0 0 0,0-1 0 0 0,1 1 0 0 0,-1-1 0 0 0,1 1 0 0 0,-1-1 1 0 0,1 1 109 0 0,23-31-7702 0 0,-10 19 5233 0 0,-4 1 2029 0 0</inkml:trace>
  <inkml:trace contextRef="#ctx0" brushRef="#br0" timeOffset="674.454">912 619 2104 0 0,'0'0'2124'0'0,"0"0"-507"0"0,0 0-251 0 0,0 0 13 0 0,0 0 36 0 0,0 0-110 0 0,0 0-220 0 0,0 0-319 0 0,0 0-313 0 0,0 0-195 0 0,0 0-112 0 0,0 0-68 0 0,0 0-56 0 0,4 31-50 0 0,12 92-99 0 0,-8-93-625 0 0,1-33-2981 0 0,-6-5-1950 0 0,-1 1 1888 0 0</inkml:trace>
  <inkml:trace contextRef="#ctx0" brushRef="#br0" timeOffset="823.867">914 236 9410 0 0,'0'0'1224'0'0,"0"0"-784"0"0,0 0-720 0 0,0 0-336 0 0,0 0 0 0 0,0 0 112 0 0,0 0 88 0 0,0 0-8 0 0,0 0-560 0 0,0 0-1193 0 0,0 0-1200 0 0,0 0 1697 0 0</inkml:trace>
</inkml:ink>
</file>

<file path=ppt/ink/ink5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9.8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1 513 0 0 0,'0'0'1491'0'0,"0"0"-29"0"0,0 0-185 0 0,0 0-178 0 0,20-7-165 0 0,66-22-79 0 0,-75 25-522 0 0,0-1 1 0 0,0 1 0 0 0,-1-2 0 0 0,0 0 0 0 0,1 0 0 0 0,-2-1-1 0 0,1 0 1 0 0,-1-1 0 0 0,3-3-334 0 0,14-12 636 0 0,-4 8-373 0 0,-1-2 0 0 0,-1 0-1 0 0,-1-1 1 0 0,-1-1-1 0 0,0-1 1 0 0,-1-1 0 0 0,-1 0-1 0 0,-2-1 1 0 0,0-1 0 0 0,-1 0-1 0 0,-1 0 1 0 0,-1-2-1 0 0,-1 0-262 0 0,-9 23-34 0 0,1-1-1 0 0,-1 1 1 0 0,0-1-1 0 0,1 1 1 0 0,-1-1-1 0 0,-1 0 1 0 0,1 1-1 0 0,0-1 1 0 0,-1 0-1 0 0,1 1 1 0 0,-1-1-1 0 0,0 0 1 0 0,0 0-1 0 0,0 0 1 0 0,0 1-1 0 0,0-1 1 0 0,-1 0-1 0 0,1 0 1 0 0,-1 1-1 0 0,0-1 1 0 0,1 0-1 0 0,-1 1 1 0 0,-1-1-1 0 0,1 1 1 0 0,0-1-1 0 0,-1 1 1 0 0,1 0-1 0 0,-1-1 1 0 0,0 1-1 0 0,1 0 1 0 0,-1 0-1 0 0,0 0 1 0 0,0 0-1 0 0,-1 1 1 0 0,1-1-1 0 0,0 1 1 0 0,-1-1-1 0 0,1 1 1 0 0,-1 0-1 0 0,1-1 1 0 0,-1 1-1 0 0,1 1 1 0 0,-1-1-1 0 0,0 0 1 0 0,1 1-1 0 0,-1-1 1 0 0,-1 1 34 0 0,-3 0-103 0 0,0 0 1 0 0,0 1-1 0 0,0 0 1 0 0,0 0 0 0 0,0 1-1 0 0,0 0 1 0 0,1 0-1 0 0,-1 0 1 0 0,0 1 0 0 0,1 0-1 0 0,0 0 1 0 0,0 1-1 0 0,0 0 1 0 0,0 0 0 0 0,0 0-1 0 0,1 1 1 0 0,0-1-1 0 0,0 1 1 0 0,-3 4 102 0 0,7-8-7 0 0,-1 1 1 0 0,0 0-1 0 0,1 0 1 0 0,-1 0-1 0 0,1 0 1 0 0,-1 0-1 0 0,1 0 1 0 0,0 0-1 0 0,0 0 1 0 0,0 0-1 0 0,0 1 0 0 0,0-1 1 0 0,0 0-1 0 0,1 1 1 0 0,-1-1-1 0 0,1 0 1 0 0,0 1-1 0 0,-1-1 1 0 0,1 1-1 0 0,0-1 1 0 0,1 1-1 0 0,-1-1 0 0 0,0 0 1 0 0,1 1-1 0 0,-1-1 1 0 0,1 1-1 0 0,0-1 1 0 0,0 0-1 0 0,0 0 1 0 0,0 1-1 0 0,0-1 1 0 0,1 1 6 0 0,11 4 149 0 0,0-1 0 0 0,0 0 0 0 0,1-1 0 0 0,0 0 0 0 0,0-1 0 0 0,0-1 0 0 0,0 0 0 0 0,1-1 0 0 0,-1-1 0 0 0,1 0 0 0 0,-1-1 0 0 0,1 0 0 0 0,12-3-149 0 0,8 3 250 0 0,128-7 425 0 0,-161 9-621 0 0,0 0 0 0 0,-1 1 1 0 0,1-1-1 0 0,-1 0 1 0 0,0 1-1 0 0,1-1 0 0 0,-1 1 1 0 0,0-1-1 0 0,-1 1 1 0 0,1-1-1 0 0,0 1 1 0 0,-1 0-1 0 0,1-1 0 0 0,-1 1 1 0 0,0 0-1 0 0,0 0 1 0 0,0-1-1 0 0,0 1 1 0 0,-1 0-1 0 0,1-1 0 0 0,-1 1 1 0 0,0 0-1 0 0,1-1 1 0 0,-1 1-1 0 0,0-1 0 0 0,-1 2-54 0 0,-59 149 1065 0 0,53-100-1681 0 0,50-54-4351 0 0,9-24-4570 0 0,-39 21 8920 0 0</inkml:trace>
</inkml:ink>
</file>

<file path=ppt/ink/ink5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0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59 632 0 0,'0'0'2063'0'0,"0"0"-336"0"0,0 0-217 0 0,0 0 76 0 0,0 0 50 0 0,0 0-136 0 0,0 0-287 0 0,-13 32-320 0 0,-36 98-249 0 0,39-78 178 0 0,13-48-668 0 0,1-1 30 0 0,1 1-1 0 0,0-1 1 0 0,0 0-1 0 0,0 0 1 0 0,0-1-1 0 0,0 1 1 0 0,0-1-1 0 0,1 0 1 0 0,-1-1-1 0 0,1 1 1 0 0,-1-1-1 0 0,1 0 0 0 0,-1-1 1 0 0,1 1-1 0 0,0-1 1 0 0,0 0-1 0 0,-1-1 1 0 0,1 1-1 0 0,0-1 1 0 0,-1 0-1 0 0,1 0 1 0 0,-1-1-1 0 0,1 0 1 0 0,-1 0-1 0 0,0 0 1 0 0,0 0-1 0 0,0-1 0 0 0,0 0 1 0 0,0 0-1 0 0,0-1 1 0 0,-1 1-1 0 0,1-1 1 0 0,-1 0-1 0 0,0 0 1 0 0,3-4-184 0 0,-1 1 85 0 0,0 0 1 0 0,0 0-1 0 0,0-1 0 0 0,-1 0 1 0 0,-1 0-1 0 0,1 0 1 0 0,-1 0-1 0 0,-1 0 1 0 0,1-1-1 0 0,-1 0 0 0 0,-1 0 1 0 0,0 0-1 0 0,0 0 1 0 0,-1 0-1 0 0,0 0 0 0 0,0 0 1 0 0,-1-1-1 0 0,-1 1 1 0 0,1 0-1 0 0,-2-2-85 0 0,2 7-60 0 0,-1 0 0 0 0,0 1-1 0 0,0-1 1 0 0,0 0 0 0 0,0 1-1 0 0,-1-1 1 0 0,1 1 0 0 0,-1 0 0 0 0,0-1-1 0 0,0 1 1 0 0,0 0 0 0 0,0 0-1 0 0,-1 0 1 0 0,1 0 0 0 0,-1 1-1 0 0,0-1 1 0 0,0 1 0 0 0,0-1 0 0 0,0 1-1 0 0,0 0 1 0 0,0 0 0 0 0,-1 1-1 0 0,1-1 1 0 0,-1 1 0 0 0,1-1 0 0 0,-1 1-1 0 0,0 0 1 0 0,1 1 0 0 0,-1-1-1 0 0,-3 0 61 0 0,2 1-387 0 0,0 0-1 0 0,1 0 0 0 0,-1 0 0 0 0,0 0 1 0 0,1 1-1 0 0,-1 0 0 0 0,0 0 1 0 0,1 0-1 0 0,-1 0 0 0 0,1 1 0 0 0,0 0 1 0 0,-1 0-1 0 0,1 0 0 0 0,0 1 0 0 0,0-1 1 0 0,-1 2 387 0 0,-32 27-9177 0 0,28-22 3856 0 0</inkml:trace>
</inkml:ink>
</file>

<file path=ppt/ink/ink5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4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0 8234 0 0,'0'0'2198'0'0,"0"0"-589"0"0,0 0-511 0 0,0 0-97 0 0,0 0 2 0 0,0 0-41 0 0,0 0-149 0 0,0 0-205 0 0,0 0-167 0 0,0 0-101 0 0,0 0-96 0 0,0 0-76 0 0,0 0-40 0 0,-4 27-32 0 0,-16 124 44 0 0,12-85 137 0 0,7-54-5591 0 0,1-2-5714 0 0,0-11 8010 0 0</inkml:trace>
</inkml:ink>
</file>

<file path=ppt/ink/ink5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6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8866 0 0,'0'0'2384'0'0,"0"0"-631"0"0,0 0-297 0 0,0 0-112 0 0,0 0-215 0 0,0 0-273 0 0,0 0-440 0 0,0 0-368 0 0,0 0-296 0 0,0 0-176 0 0,0 0-8 0 0,0 0 24 0 0,0 0-25 0 0,0 0-183 0 0,-9 47-448 0 0,9-17-1088 0 0,0-8-1953 0 0,0-7-4265 0 0</inkml:trace>
</inkml:ink>
</file>

<file path=ppt/ink/ink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4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7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5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0 276 6769 0 0,'0'0'1726'0'0,"0"0"-340"0"0,0 0 161 0 0,0 0 226 0 0,0 0 21 0 0,0 0-272 0 0,0 0-439 0 0,0 0-284 0 0,0 0-153 0 0,0 0-120 0 0,0 0-73 0 0,0 0-78 0 0,0 0-103 0 0,19-28-57 0 0,60-91-71 0 0,6-9 89 0 0,-85 128-260 0 0,0 1 0 0 0,1-1 1 0 0,-1 1-1 0 0,0-1 0 0 0,0 0 0 0 0,1 1 0 0 0,-1-1 0 0 0,0 1 0 0 0,0-1 1 0 0,1 0-1 0 0,-1 1 0 0 0,0-1 0 0 0,1 0 0 0 0,-1 0 0 0 0,1 1 0 0 0,-1-1 1 0 0,0 0-1 0 0,1 0 0 0 0,-1 0 0 0 0,1 1 0 0 0,-1-1 0 0 0,0 0 0 0 0,1 0 1 0 0,-1 0-1 0 0,1 0 0 0 0,-1 0 0 0 0,1 0 0 0 0,-1 0 0 0 0,1 0 0 0 0,-1 0 0 0 0,1 0 1 0 0,-1 0-1 0 0,0 0 0 0 0,1 0 0 0 0,-1 0 0 0 0,1 0 0 0 0,-1-1 0 0 0,1 1 1 0 0,-1 0-1 0 0,0 0 0 0 0,1 0 0 0 0,-1-1 0 0 0,1 1 0 0 0,-1 0 0 0 0,0-1 1 0 0,1 1-1 0 0,-1 0 0 0 0,0-1 0 0 0,0 1 0 0 0,1 0 0 0 0,-1-1 0 0 0,0 1 1 0 0,0 0-1 0 0,1-1 0 0 0,-1 1 0 0 0,0-1 27 0 0,1 55-49 0 0,-3-48 69 0 0,1-1 0 0 0,0 1 1 0 0,0 0-1 0 0,0 0 1 0 0,0-1-1 0 0,1 1 0 0 0,0 0 1 0 0,1 0-1 0 0,-1 0 1 0 0,1 0-1 0 0,0-1 0 0 0,0 1 1 0 0,1 0-1 0 0,0-1 1 0 0,0 1-1 0 0,0-1 1 0 0,1 1-1 0 0,-1-1 0 0 0,1 0 1 0 0,1 0-1 0 0,-1 0 1 0 0,1-1-1 0 0,0 1 0 0 0,0-1 1 0 0,0 0-1 0 0,0 0 1 0 0,1 0-1 0 0,-1-1 0 0 0,1 1 1 0 0,0-1-1 0 0,0 0 1 0 0,1-1-1 0 0,-1 1-20 0 0,1-5 133 0 0,-1 1 0 0 0,1-1 1 0 0,0-1-1 0 0,-1 1 0 0 0,0-1 0 0 0,1 0 0 0 0,-1 0 0 0 0,0 0 1 0 0,-1 0-1 0 0,1-1 0 0 0,-1 0 0 0 0,1 0 0 0 0,-1-1 0 0 0,0 1 1 0 0,-1-1-1 0 0,1 0 0 0 0,-1 0 0 0 0,0 0 0 0 0,0 0 0 0 0,0 0 1 0 0,-1-1-1 0 0,0 1 0 0 0,0-1 0 0 0,0 0 0 0 0,-1 1 0 0 0,0-1 1 0 0,0 0-1 0 0,0-2-133 0 0,7-42-107 0 0,-7 30-3031 0 0,-1 19 720 0 0,0 1-1523 0 0,0 0-2263 0 0,0 0-2100 0 0</inkml:trace>
</inkml:ink>
</file>

<file path=ppt/ink/ink5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167 92 0 0 0,'0'0'1652'0'0,"0"0"-33"0"0,0 0 239 0 0,0 0 363 0 0,0 0 148 0 0,0 0-183 0 0,0 0-384 0 0,0 0-343 0 0,0 0-263 0 0,0 0-164 0 0,0 0-119 0 0,0 0-152 0 0,0 0-169 0 0,6-14-118 0 0,13-45-129 0 0,-19 58-335 0 0,0 0 1 0 0,0 0-1 0 0,0 1 1 0 0,0-1-1 0 0,0 0 0 0 0,0 1 1 0 0,-1-1-1 0 0,1 0 1 0 0,0 0-1 0 0,0 1 1 0 0,-1-1-1 0 0,1 0 0 0 0,0 1 1 0 0,-1-1-1 0 0,1 0 1 0 0,0 1-1 0 0,-1-1 0 0 0,1 1 1 0 0,-1-1-1 0 0,1 1 1 0 0,-1-1-1 0 0,1 1 0 0 0,-1-1 1 0 0,0 1-1 0 0,1 0 1 0 0,-1-1-1 0 0,0 1 0 0 0,1 0 1 0 0,-1-1-1 0 0,0 1 1 0 0,1 0-1 0 0,-1 0 0 0 0,0-1 1 0 0,1 1-1 0 0,-1 0 1 0 0,0 0-1 0 0,0 0 0 0 0,1 0 1 0 0,-1 0-1 0 0,0 0 1 0 0,0 0-1 0 0,1 1 0 0 0,-1-1 1 0 0,0 0-1 0 0,1 0 1 0 0,-1 0-1 0 0,0 1 1 0 0,1-1-1 0 0,-1 0 0 0 0,0 1 1 0 0,1-1-1 0 0,-1 1-10 0 0,-3 0 41 0 0,-5 1-49 0 0,1 1 1 0 0,-1 0 0 0 0,1 0 0 0 0,-1 1-1 0 0,1 0 1 0 0,0 1 0 0 0,0 0 0 0 0,1 0-1 0 0,0 0 1 0 0,0 1 0 0 0,0 0 0 0 0,0 1 0 0 0,1 0-1 0 0,0 0 1 0 0,1 0 0 0 0,-1 0 0 0 0,2 1-1 0 0,-1 0 1 0 0,1 0 0 0 0,0 0 0 0 0,0 1 0 0 0,1-1-1 0 0,0 1 1 0 0,1 0 0 0 0,0 0 0 0 0,0 0-1 0 0,1 0 1 0 0,0 0 0 0 0,1 0 0 0 0,0 0-1 0 0,1 7 8 0 0,-2-14-3 0 0,1 1-1 0 0,0-1 1 0 0,0 1-1 0 0,0 0 1 0 0,1-1-1 0 0,-1 1 0 0 0,0-1 1 0 0,1 1-1 0 0,0-1 1 0 0,-1 0-1 0 0,1 1 0 0 0,0-1 1 0 0,0 0-1 0 0,1 1 1 0 0,-1-1-1 0 0,0 0 0 0 0,1 0 1 0 0,-1 0-1 0 0,1 0 1 0 0,0 0-1 0 0,0 0 0 0 0,0-1 1 0 0,-1 1-1 0 0,2-1 1 0 0,-1 1-1 0 0,0-1 1 0 0,0 0-1 0 0,0 1 0 0 0,1-1 1 0 0,-1 0-1 0 0,0-1 1 0 0,1 1-1 0 0,-1 0 0 0 0,1-1 1 0 0,-1 1-1 0 0,1-1 1 0 0,-1 0-1 0 0,1 0 0 0 0,0 0 4 0 0,9-1 68 0 0,0 0-1 0 0,0-2 1 0 0,0 1-1 0 0,0-1 1 0 0,-1-1-1 0 0,0 0 0 0 0,0-1 1 0 0,0 0-1 0 0,0 0 1 0 0,-1-1-1 0 0,1-1 0 0 0,-2 0 1 0 0,1 0-1 0 0,7-8-67 0 0,10-4 61 0 0,-2 1-13 0 0,-16 10-45 0 0,0 0 1 0 0,1 1-1 0 0,0 0 1 0 0,0 1 0 0 0,0 0-1 0 0,1 1 1 0 0,0 0 0 0 0,0 0-1 0 0,0 1 1 0 0,0 1 0 0 0,1 0-1 0 0,0 0 1 0 0,-1 1 0 0 0,1 1-1 0 0,9 0-3 0 0,-18 3-3 0 0,1 0 0 0 0,-1 0-1 0 0,0 1 1 0 0,1-1-1 0 0,-1 1 1 0 0,0 0 0 0 0,0 0-1 0 0,-1 0 1 0 0,1 1 0 0 0,-1-1-1 0 0,0 1 1 0 0,1-1-1 0 0,-1 1 1 0 0,-1 0 0 0 0,1-1-1 0 0,-1 1 1 0 0,1 0 0 0 0,-1 0-1 0 0,0 0 1 0 0,-1 1-1 0 0,1-1 1 0 0,-1 0 0 0 0,1 1 3 0 0,0 1-1 0 0,3 21 6 0 0,-1 1 0 0 0,-2-1 1 0 0,0 1-1 0 0,-2-1 0 0 0,-3 19-5 0 0,-7 37-29 0 0,-4-1-1 0 0,-21 63 30 0 0,12-46 35 0 0,19-76-7 0 0,-1 0 0 0 0,-1 1 0 0 0,-1-2 0 0 0,-1 1 0 0 0,-1-1 0 0 0,-1-1 0 0 0,-10 16-28 0 0,-39 11 579 0 0,59-47-559 0 0,0 0 1 0 0,-1-1-1 0 0,1 1 0 0 0,0 0 0 0 0,-1-1 0 0 0,1 1 0 0 0,-1-1 1 0 0,1 1-1 0 0,-1-1 0 0 0,1 0 0 0 0,-1 0 0 0 0,1 0 0 0 0,-1 0 1 0 0,1 0-1 0 0,-1 0 0 0 0,1 0 0 0 0,-1 0 0 0 0,1 0 0 0 0,-1-1 1 0 0,1 1-1 0 0,0-1 0 0 0,-1 1 0 0 0,1-1 0 0 0,-1 1 1 0 0,1-1-1 0 0,0 0 0 0 0,0 0 0 0 0,-1 0 0 0 0,1 1 0 0 0,0-1 1 0 0,0 0-1 0 0,0-1 0 0 0,0 1 0 0 0,0 0 0 0 0,0 0 0 0 0,0 0 1 0 0,0-1-1 0 0,1 1 0 0 0,-1 0 0 0 0,0-1 0 0 0,1 1 0 0 0,-1 0 1 0 0,1-1-1 0 0,0 1 0 0 0,-1-1 0 0 0,1 1 0 0 0,0-2-20 0 0,-3-14 12 0 0,1 1 0 0 0,1-1 0 0 0,1 1 0 0 0,1-1 0 0 0,0 0 0 0 0,1 1 0 0 0,0-1 0 0 0,2 1-1 0 0,0 0 1 0 0,0 0 0 0 0,2 0 0 0 0,6-13-12 0 0,100-176-352 0 0,3 38-1098 0 0,-74 114-2734 0 0,2 3-5437 0 0,-31 37 1635 0 0</inkml:trace>
</inkml:ink>
</file>

<file path=ppt/ink/ink5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3.3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329 302 2665 0 0,'0'0'1170'0'0,"0"0"-417"0"0,0 0 36 0 0,0 0 365 0 0,0 0 317 0 0,0 0 90 0 0,0 0-160 0 0,0 0-296 0 0,0 0-257 0 0,0 0-139 0 0,0 0-45 0 0,0 0 68 0 0,4-2 91 0 0,13-5 17 0 0,-13 5-47 0 0,-21 10 1154 0 0,-168 80-1350 0 0,99-37-555 0 0,86-50-53 0 0,0 0 0 0 0,0 0 0 0 0,0 0 0 0 0,0 0 0 0 0,0 0 0 0 0,1-1 0 0 0,-1 1 0 0 0,0 0 0 0 0,0 0 0 0 0,1 0 0 0 0,-1 0 0 0 0,0-1 0 0 0,1 1 0 0 0,-1 0 0 0 0,0 0 0 0 0,1-1 0 0 0,0 1 0 0 0,-1 0 0 0 0,1 0 0 0 0,-1-1 0 0 0,1 1 0 0 0,0-1 0 0 0,-1 1 0 0 0,1-1 0 0 0,0 1 0 0 0,-1-1 0 0 0,1 1 0 0 0,0-1 0 0 0,0 0 0 0 0,0 1 0 0 0,0-1 0 0 0,-1 0 0 0 0,1 1 0 0 0,0-1 0 0 0,0 0 0 0 0,0 0 0 0 0,0 0 0 0 0,0 0 0 0 0,0 0 0 0 0,-1 0 0 0 0,1 0 0 0 0,0 0 0 0 0,0-1 0 0 0,0 1 11 0 0,0 0-1 0 0,205 19 189 0 0,-205-19-181 0 0,0 0 1 0 0,1 0-1 0 0,-1 0 0 0 0,0 0 0 0 0,0 0 1 0 0,1 0-1 0 0,-1 0 0 0 0,0 0 1 0 0,0 0-1 0 0,0 1 0 0 0,1-1 1 0 0,-1 1-1 0 0,0-1 0 0 0,0 1 1 0 0,0-1-1 0 0,0 1 0 0 0,0-1 1 0 0,0 1-1 0 0,0 0 0 0 0,0 0 1 0 0,0-1-1 0 0,0 1 0 0 0,0 0 0 0 0,0 0 1 0 0,-1 0-1 0 0,1 0 0 0 0,0 0 1 0 0,-1 0-1 0 0,1 0 0 0 0,0 0 1 0 0,-1 1-1 0 0,1-1 0 0 0,-1 0 1 0 0,0 0-1 0 0,1 0 0 0 0,-1 0 1 0 0,0 1-1 0 0,0-1 0 0 0,0 0 1 0 0,0 0-1 0 0,0 1 0 0 0,0-1 0 0 0,0 0 1 0 0,0 0-1 0 0,-1 1 0 0 0,1-1 1 0 0,0 0-1 0 0,-1 0 0 0 0,1 0 1 0 0,-1 0-1 0 0,1 0 0 0 0,-1 1 1 0 0,1-1-1 0 0,-1 0 0 0 0,0 0-7 0 0,-46 56 458 0 0,-207 170-209 0 0,252-226-253 0 0,0 1 0 0 0,0-1 0 0 0,0 1 0 0 0,1-1 0 0 0,-1 1 0 0 0,0 0 0 0 0,1 0 0 0 0,-1 0 0 0 0,1 0 0 0 0,0 0 0 0 0,0 0 0 0 0,0 0 0 0 0,0 0 0 0 0,0 0 0 0 0,0 1 0 0 0,0-1 0 0 0,1 0 0 0 0,-1 1 0 0 0,1-1 0 0 0,0 0 0 0 0,-1 1 0 0 0,1-1 0 0 0,0 1 0 0 0,1-1 0 0 0,-1 0 0 0 0,0 1 0 0 0,1-1 0 0 0,-1 0 0 0 0,1 1 0 0 0,0-1 0 0 0,0 0 0 0 0,0 0 0 0 0,0 1 0 0 0,0-1 0 0 0,0 0 0 0 0,0 0 0 0 0,1 0 0 0 0,-1 0 0 0 0,1-1 0 0 0,-1 1 0 0 0,1 0 0 0 0,0-1 0 0 0,0 1 0 0 0,0-1 0 0 0,0 1 0 0 0,0-1 0 0 0,0 0 0 0 0,0 0 0 0 0,0 0 0 0 0,1 0 0 0 0,-1 0 0 0 0,0-1 0 0 0,0 1 0 0 0,1 0 4 0 0,13 2-54 0 0,-1 1-1 0 0,1-2 1 0 0,-1 0 0 0 0,1-1-1 0 0,0 0 1 0 0,0-1-1 0 0,-1-1 1 0 0,1-1-1 0 0,0 0 1 0 0,-1-1-1 0 0,1-1 1 0 0,-1 0-1 0 0,0-1 1 0 0,0 0-1 0 0,-1-2 1 0 0,0 1-1 0 0,0-2 1 0 0,0 0 0 0 0,1-2 54 0 0,26-41-3712 0 0,-26 11-4948 0 0,-9 28 1406 0 0</inkml:trace>
  <inkml:trace contextRef="#ctx0" brushRef="#br0" timeOffset="254.599">275 0 12459 0 0,'0'0'2293'0'0,"0"0"-1372"0"0,0 0-621 0 0,0 0 100 0 0,0 0 269 0 0,0 0 221 0 0,-2 34 79 0 0,-10 111-99 0 0,-8 306 1408 0 0,-32 22-2884 0 0,52-454 163 0 0,-4 77-2621 0 0,1-65-1328 0 0,-1 0-3388 0 0,2-19 2016 0 0</inkml:trace>
</inkml:ink>
</file>

<file path=ppt/ink/ink5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135 0 7674 0 0,'0'0'1572'0'0,"0"0"-625"0"0,0 0-360 0 0,0 0 129 0 0,0 0 179 0 0,0 0 90 0 0,0 0-101 0 0,0 0-233 0 0,0 0-181 0 0,-8 34-137 0 0,-23 105-100 0 0,22-50 102 0 0,6-38-224 0 0,1 15-377 0 0,-3-1-1 0 0,-3 0 1 0 0,-3 0-1 0 0,-5 10 267 0 0,-3-35-1726 0 0,9-30-1852 0 0,-2-6-4343 0 0,11-7 5819 0 0,1-1 2102 0 0</inkml:trace>
  <inkml:trace contextRef="#ctx0" brushRef="#br0" timeOffset="376.477">333 26 744 0 0,'0'0'2647'0'0,"0"0"-250"0"0,0 0-279 0 0,0 0-158 0 0,0 0-226 0 0,0 0-313 0 0,0 0-387 0 0,0 0-358 0 0,0 0-282 0 0,0 0-181 0 0,0 0-72 0 0,0 0-11 0 0,0 5 60 0 0,-31 351 3586 0 0,-15-22-3841 0 0,41-304-2903 0 0,5-30 1416 0 0,0 0-655 0 0,0 0-878 0 0,0 0-1201 0 0,0-3-1126 0 0</inkml:trace>
</inkml:ink>
</file>

<file path=ppt/ink/ink5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6.6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0 723 0 0 0,'0'0'764'0'0,"0"0"103"0"0,0 0 59 0 0,0 0 318 0 0,0 0 320 0 0,0 0 157 0 0,0 0-57 0 0,0 0-177 0 0,0 0-128 0 0,0 0-66 0 0,0 0-83 0 0,0 0-67 0 0,0 0-99 0 0,18 7-113 0 0,58 17-87 0 0,-74-23-800 0 0,1-1 1 0 0,-1 1-1 0 0,0-1 0 0 0,0 0 1 0 0,1 0-1 0 0,-1 0 0 0 0,0 0 1 0 0,0 0-1 0 0,1-1 0 0 0,-1 1 0 0 0,0-1 1 0 0,0 1-1 0 0,0-1 0 0 0,0 0 1 0 0,0 0-1 0 0,0 0 0 0 0,0 0 1 0 0,0 0-1 0 0,0 0 0 0 0,0-1 0 0 0,0 1 1 0 0,-1-1-1 0 0,1 1 0 0 0,-1-1 1 0 0,1 0-45 0 0,7-5 199 0 0,387-301 1756 0 0,-387 302-1942 0 0,0-1-12 0 0,0 1 1 0 0,0 0-1 0 0,1 0 0 0 0,-1 1 0 0 0,1 1 1 0 0,1-1-1 0 0,-1 2 0 0 0,1-1 0 0 0,-1 2 1 0 0,1-1-1 0 0,7 0-1 0 0,-16 4-4 0 0,0 1 0 0 0,0-1 1 0 0,-1 1-1 0 0,1-1 0 0 0,0 1 0 0 0,-1 0 1 0 0,1 0-1 0 0,-1-1 0 0 0,1 1 0 0 0,-1 0 1 0 0,0 0-1 0 0,0 0 0 0 0,0 1 1 0 0,0-1-1 0 0,0 0 0 0 0,-1 0 0 0 0,1 0 1 0 0,-1 1-1 0 0,1-1 0 0 0,-1 0 0 0 0,0 1 1 0 0,0-1-1 0 0,0 0 0 0 0,0 1 0 0 0,0-1 1 0 0,0 0-1 0 0,-1 1 0 0 0,1-1 0 0 0,-1 1 4 0 0,1 1 8 0 0,-1 11-65 0 0,0 0 1 0 0,-2-1 0 0 0,1 1 0 0 0,-2-1 0 0 0,0 0 0 0 0,0 0 0 0 0,-2 0 0 0 0,1 0 0 0 0,-2-1 0 0 0,0 0 0 0 0,0 0 0 0 0,-1-1 0 0 0,-1 0 0 0 0,0-1 0 0 0,-1 1 0 0 0,0-2-1 0 0,-1 1 1 0 0,0-2 0 0 0,0 1 0 0 0,-1-2 0 0 0,0 1 0 0 0,0-2 0 0 0,-1 1 0 0 0,0-2 0 0 0,-7 3 56 0 0,18-7-139 0 0,-1-1 0 0 0,1 1-1 0 0,-1-1 1 0 0,1 0 0 0 0,-1 0 0 0 0,0 1 0 0 0,0-2 0 0 0,1 1-1 0 0,-1 0 1 0 0,0 0 0 0 0,0-1 0 0 0,0 0 0 0 0,0 1-1 0 0,0-1 1 0 0,0 0 0 0 0,1-1 0 0 0,-1 1 0 0 0,0 0 0 0 0,0-1-1 0 0,0 0 1 0 0,0 1 0 0 0,1-1 0 0 0,-1 0 0 0 0,0-1 0 0 0,1 1-1 0 0,-1 0 1 0 0,1-1 0 0 0,-1 1 0 0 0,1-1 0 0 0,0 0-1 0 0,-1 0 1 0 0,1 0 0 0 0,0 0 0 0 0,0 0 0 0 0,1 0 0 0 0,-1-1-1 0 0,0 1 1 0 0,1-1 0 0 0,-2-2 139 0 0,3 2-150 0 0,0 0 1 0 0,1 0-1 0 0,-1 0 0 0 0,1 0 0 0 0,-1 0 1 0 0,1 0-1 0 0,0 0 0 0 0,0 1 0 0 0,0-1 0 0 0,1 0 1 0 0,-1 0-1 0 0,1 1 0 0 0,0-1 0 0 0,-1 1 1 0 0,1-1-1 0 0,0 1 0 0 0,0 0 0 0 0,1 0 1 0 0,-1 0-1 0 0,0 0 0 0 0,3-1 150 0 0,1-1-9 0 0,0 1 0 0 0,0 0 1 0 0,0 0-1 0 0,0 1 0 0 0,1 0 0 0 0,-1 0 0 0 0,1 0 0 0 0,-1 1 1 0 0,1 0-1 0 0,0 0 0 0 0,-1 1 0 0 0,1 0 0 0 0,0 0 0 0 0,6 1 9 0 0,-6 2 69 0 0,1 0 0 0 0,-1 0-1 0 0,0 1 1 0 0,0 0-1 0 0,-1 0 1 0 0,1 0-1 0 0,-1 1 1 0 0,0 0-1 0 0,0 1 1 0 0,0-1 0 0 0,1 3-69 0 0,17 14 218 0 0,-16-16-95 0 0,1 0 1 0 0,-1 0 0 0 0,1-1 0 0 0,0 0-1 0 0,1-1 1 0 0,-1 0 0 0 0,1 0 0 0 0,-1-1-1 0 0,1 0 1 0 0,0-1 0 0 0,0 0 0 0 0,0-1-1 0 0,1 0 1 0 0,-1 0 0 0 0,0-1 0 0 0,0-1-1 0 0,1 1 1 0 0,-1-2 0 0 0,0 1 0 0 0,0-2-1 0 0,0 1 1 0 0,0-1 0 0 0,-1-1 0 0 0,8-3-124 0 0,26-16 356 0 0,-1-2 1 0 0,-2-1 0 0 0,0-3-1 0 0,-2-1 1 0 0,-1-2 0 0 0,-2-1-1 0 0,-1-2 1 0 0,-2-2 0 0 0,20-28-357 0 0,-30 35-14 0 0,-1-1 0 0 0,-1 0 0 0 0,-2-2 0 0 0,-1 0 1 0 0,-2-1-1 0 0,3-9 14 0 0,-14 31-38 0 0,-1 1 1 0 0,0-1-1 0 0,0 1 0 0 0,-1-1 1 0 0,-1 0-1 0 0,0 0 0 0 0,-1 0 1 0 0,0 0-1 0 0,-1-3 38 0 0,2 13-15 0 0,-1 1-1 0 0,-1-1 1 0 0,1 0 0 0 0,0 1-1 0 0,0-1 1 0 0,-1 1 0 0 0,1-1-1 0 0,0 1 1 0 0,-1-1 0 0 0,0 1-1 0 0,1-1 1 0 0,-1 1-1 0 0,0 0 1 0 0,0-1 0 0 0,0 1-1 0 0,1 0 1 0 0,-1-1 0 0 0,-1 1-1 0 0,1 0 1 0 0,0 0-1 0 0,0 0 1 0 0,0 0 0 0 0,-1 0-1 0 0,1 0 1 0 0,0 1 0 0 0,-1-1-1 0 0,1 0 1 0 0,-1 1 0 0 0,1-1-1 0 0,-1 1 1 0 0,1-1-1 0 0,-1 1 1 0 0,1 0 0 0 0,-1-1-1 0 0,1 1 1 0 0,-1 0 0 0 0,0 0-1 0 0,1 0 1 0 0,-1 0 0 0 0,1 1-1 0 0,-1-1 1 0 0,1 0-1 0 0,-2 1 16 0 0,-61 33-446 0 0,45-13 491 0 0,1 2-1 0 0,0 0 1 0 0,2 0-1 0 0,1 2 0 0 0,1 0 1 0 0,1 1-1 0 0,1 0 1 0 0,1 1-1 0 0,1 0 1 0 0,2 1-1 0 0,1 0 0 0 0,1 0 1 0 0,1 0-1 0 0,1 1 1 0 0,2 0-1 0 0,1 14-44 0 0,1-34 69 0 0,1 0-1 0 0,0 1 1 0 0,0-1 0 0 0,1 0-1 0 0,0 0 1 0 0,0 0 0 0 0,1 0-1 0 0,0 0 1 0 0,1-1 0 0 0,0 1-1 0 0,1-1 1 0 0,-1 0 0 0 0,1 0-1 0 0,1-1 1 0 0,-1 1 0 0 0,2-1-1 0 0,-1-1 1 0 0,1 1 0 0 0,-1-1-1 0 0,2 0 1 0 0,-1 0 0 0 0,1-1-1 0 0,0 0 1 0 0,0 0 0 0 0,0-1-1 0 0,1 0 1 0 0,-1-1-1 0 0,1 0 1 0 0,6 2-69 0 0,97 5 122 0 0,-78-26-1746 0 0,-17-2-4448 0 0,-11 10 1015 0 0,0 3-1788 0 0</inkml:trace>
  <inkml:trace contextRef="#ctx0" brushRef="#br0" timeOffset="267.962">1655 557 15795 0 0,'0'0'994'0'0,"0"0"-367"0"0,0 0-20 0 0,0 0 134 0 0,0 0 63 0 0,0 0-154 0 0,0 0-286 0 0,0 0-170 0 0,0 0-104 0 0,0 0-36 0 0,0 0-27 0 0,0 0-52 0 0,1 18-63 0 0,-1 5-306 0 0,1-5 2087 0 0,-1-2-3326 0 0,0 2-3171 0 0,0 3-4409 0 0,0-21 2730 0 0</inkml:trace>
  <inkml:trace contextRef="#ctx0" brushRef="#br0" timeOffset="429.39">1626 160 7338 0 0,'0'0'4537'0'0,"0"0"-3537"0"0,0 0-744 0 0,0 0-272 0 0,0 0-176 0 0,0 0-48 0 0,0 0-40 0 0,0 0-96 0 0,0 0-113 0 0,0 0-303 0 0,0 0-872 0 0,0 0-2329 0 0,0 0-1096 0 0</inkml:trace>
  <inkml:trace contextRef="#ctx0" brushRef="#br0" timeOffset="841.555">1876 756 736 0 0,'0'0'2199'0'0,"0"0"-909"0"0,0 0-379 0 0,0 0-38 0 0,0 0 35 0 0,0 0-1 0 0,-9 33-116 0 0,-31 100-117 0 0,6-48 998 0 0,34-84-1590 0 0,0 1 0 0 0,0-1 0 0 0,-1 1 0 0 0,1-1 0 0 0,0 1-1 0 0,-1-1 1 0 0,1 1 0 0 0,-1-1 0 0 0,1 0 0 0 0,-1 1 0 0 0,0-1 0 0 0,0 1 0 0 0,0-1 0 0 0,1 0 0 0 0,-1 0-1 0 0,0 0 1 0 0,-1 1 0 0 0,1-1 0 0 0,0 0 0 0 0,0 0 0 0 0,0-1 0 0 0,-1 1 0 0 0,1 0 0 0 0,0 0 0 0 0,-1-1-1 0 0,1 1 1 0 0,-1 0 0 0 0,1-1 0 0 0,-1 1 0 0 0,1-1 0 0 0,-1 0 0 0 0,1 0 0 0 0,-1 1 0 0 0,1-1 0 0 0,-1 0-1 0 0,1 0 1 0 0,-1-1 0 0 0,1 1 0 0 0,-1 0 0 0 0,1 0 0 0 0,-1-1 0 0 0,1 1 0 0 0,-1-1 0 0 0,1 1 0 0 0,-1-1-1 0 0,1 0 1 0 0,0 1 0 0 0,-1-1 0 0 0,1 0 0 0 0,0 0 0 0 0,0 0 0 0 0,-1 0 0 0 0,1 0 0 0 0,0 0 0 0 0,0 0-1 0 0,0-1 1 0 0,0 1 0 0 0,1 0 0 0 0,-1 0 0 0 0,0-1 0 0 0,0 1 0 0 0,1-1 0 0 0,-1 1-82 0 0,0-14 24 0 0,0 1 1 0 0,1-1 0 0 0,1 1-1 0 0,0-1 1 0 0,1 1-1 0 0,1-1 1 0 0,0 1 0 0 0,1 0-1 0 0,0 0 1 0 0,1 1-1 0 0,1-1 1 0 0,0 1-1 0 0,0 0 1 0 0,2 1 0 0 0,3-5-25 0 0,-8 11 7 0 0,9-17-56 0 0,2 1 0 0 0,0 0 0 0 0,1 1 0 0 0,1 0 0 0 0,1 2 0 0 0,1 0 0 0 0,1 1 0 0 0,0 0 0 0 0,2 2 0 0 0,-1 0 0 0 0,2 1 0 0 0,0 2 0 0 0,1 0 0 0 0,17-6 49 0 0,80 7 524 0 0,-117 14-477 0 0,0 0 0 0 0,-1 0 0 0 0,1 0 0 0 0,0 1-1 0 0,-1-1 1 0 0,1 1 0 0 0,-1 0 0 0 0,0-1 0 0 0,0 1-1 0 0,0 0 1 0 0,0 0 0 0 0,-1 0 0 0 0,1 1 0 0 0,-1-1-1 0 0,0 0 1 0 0,0 0 0 0 0,0 1 0 0 0,0-1 0 0 0,0 1-1 0 0,-1-1 1 0 0,0 1 0 0 0,0-1 0 0 0,0 1 0 0 0,0-1-1 0 0,0 1 1 0 0,-1-1 0 0 0,1 1 0 0 0,-1-1 0 0 0,0 0-1 0 0,0 1 1 0 0,0-1 0 0 0,0 0 0 0 0,-1 1-1 0 0,-1 1-46 0 0,-7 11 76 0 0,-1 0 0 0 0,0 0 0 0 0,-1-1 0 0 0,-1-1 0 0 0,-1 0 0 0 0,0-1 0 0 0,0 0 0 0 0,-1-1 0 0 0,-1-1 0 0 0,0 0 0 0 0,-1-1 0 0 0,1-1 0 0 0,-2-1-1 0 0,0 0 1 0 0,-5 0-76 0 0,-27 3-782 0 0,15-10-3885 0 0,29-7-4089 0 0,6 5 3896 0 0</inkml:trace>
  <inkml:trace contextRef="#ctx0" brushRef="#br0" timeOffset="1304.128">2364 808 0 0 0,'0'0'1214'0'0,"0"0"97"0"0,0 0 228 0 0,0 0 202 0 0,0 0 16 0 0,0 0-217 0 0,0 0-316 0 0,-7 31-240 0 0,-22 97-189 0 0,4-63 1214 0 0,25-63-1908 0 0,-1 0 1 0 0,1-1-1 0 0,-1 1 1 0 0,0-1 0 0 0,1 1-1 0 0,-1-1 1 0 0,0 1-1 0 0,0-1 1 0 0,0 1 0 0 0,0-1-1 0 0,0 0 1 0 0,-1 1-1 0 0,1-1 1 0 0,0 0 0 0 0,0 0-1 0 0,-1 0 1 0 0,1 0-1 0 0,-1 0 1 0 0,1 0 0 0 0,-1-1-1 0 0,1 1 1 0 0,-1 0-1 0 0,1-1 1 0 0,-1 1 0 0 0,0-1-1 0 0,1 0 1 0 0,-1 1-1 0 0,0-1 1 0 0,1 0 0 0 0,-1 0-1 0 0,0 0 1 0 0,0 0-1 0 0,1 0 1 0 0,-1-1 0 0 0,0 1-1 0 0,1 0 1 0 0,-1-1-1 0 0,0 1 1 0 0,1-1 0 0 0,-1 0-1 0 0,1 1 1 0 0,-1-1 0 0 0,1 0-1 0 0,-1 0 1 0 0,1 0-1 0 0,0 0 1 0 0,-1 0 0 0 0,1 0-1 0 0,-1-2-101 0 0,0-13 50 0 0,1-1 0 0 0,0 1 0 0 0,1-1 0 0 0,1 1 0 0 0,1-1 0 0 0,0 1 0 0 0,1-1 1 0 0,1 1-1 0 0,0 0 0 0 0,1 0 0 0 0,1 1 0 0 0,1-1 0 0 0,0 1 0 0 0,1 1 0 0 0,0-1 0 0 0,1 1 0 0 0,1 1 0 0 0,4-6-50 0 0,-1-2-11 0 0,-7 9-6 0 0,1-1 1 0 0,0 1 0 0 0,1 0 0 0 0,0 0 0 0 0,1 1-1 0 0,0 0 1 0 0,1 1 0 0 0,0 0 0 0 0,1 1 0 0 0,0 0-1 0 0,0 0 1 0 0,1 1 0 0 0,0 0 0 0 0,0 1 0 0 0,1 1-1 0 0,0 0 1 0 0,0 1 0 0 0,0 0 0 0 0,1 1 0 0 0,8-1 16 0 0,-18 6 17 0 0,0 1-1 0 0,0-1 1 0 0,0 1 0 0 0,0 0 0 0 0,0 1 0 0 0,-1-1 0 0 0,1 1 0 0 0,-1-1 0 0 0,1 1 0 0 0,-1 0 0 0 0,0 1 0 0 0,0-1 0 0 0,0 0 0 0 0,-1 1 0 0 0,1 0 0 0 0,-1-1 0 0 0,0 1 0 0 0,0 0 0 0 0,0 0 0 0 0,0 0 0 0 0,-1 0 0 0 0,0 1 0 0 0,0-1 0 0 0,0 0 0 0 0,0 1 0 0 0,-1-1 0 0 0,1 0 0 0 0,-1 1 0 0 0,0-1 0 0 0,-1 1 0 0 0,1-1 0 0 0,-1 0 0 0 0,1 1 0 0 0,-2-1 0 0 0,1 0 0 0 0,0 0 0 0 0,-1 0 0 0 0,1 1 0 0 0,-1-1-1 0 0,-1-1 1 0 0,1 1 0 0 0,0 0 0 0 0,-1-1 0 0 0,0 1-17 0 0,-3 5-4 0 0,-1-1 0 0 0,-1 0-1 0 0,1 0 1 0 0,-1-1-1 0 0,-1 0 1 0 0,1 0-1 0 0,-1-1 1 0 0,0 0 0 0 0,-1-1-1 0 0,1 0 1 0 0,-1 0-1 0 0,0-1 1 0 0,-1 0 4 0 0,-69 22-1247 0 0,27-12-5360 0 0,43-14-2099 0 0,8 0 4919 0 0</inkml:trace>
  <inkml:trace contextRef="#ctx0" brushRef="#br0" timeOffset="1564.985">2935 616 9930 0 0,'0'0'3201'0'0,"0"0"-1633"0"0,0 0-364 0 0,0 0 187 0 0,0 0 78 0 0,0 0-96 0 0,0 0-348 0 0,0 0-369 0 0,0 0-207 0 0,0 0-153 0 0,0 0-110 0 0,0 0-65 0 0,0 0-48 0 0,-22 30-33 0 0,-64 89-2 0 0,59-76 0 0 0,27-42-84 0 0,-4 10-3247 0 0,1 6-6320 0 0,3-21-493 0 0</inkml:trace>
  <inkml:trace contextRef="#ctx0" brushRef="#br0" timeOffset="1735.412">2839 296 13107 0 0,'0'0'512'0'0,"0"0"-656"0"0,0 0-304 0 0,0 0-88 0 0,0 0 80 0 0,0 0-145 0 0,0 0-527 0 0,0 0-1312 0 0,0 0-1673 0 0,0 0 360 0 0</inkml:trace>
  <inkml:trace contextRef="#ctx0" brushRef="#br0" timeOffset="2034.751">3003 811 9786 0 0,'0'0'1468'0'0,"0"0"-386"0"0,0 0-39 0 0,0 0 36 0 0,0 0-66 0 0,0 0-193 0 0,0 0-223 0 0,0 0-163 0 0,0 0-78 0 0,0 0-77 0 0,0 0-87 0 0,0 0-78 0 0,0 0-41 0 0,19-34-26 0 0,58-106-27 0 0,-35 72-35 0 0,-40 64-76 0 0,0-1 1 0 0,1 1-1 0 0,0 0 0 0 0,0 1 0 0 0,0-1 1 0 0,0 0-1 0 0,1 1 0 0 0,-1-1 1 0 0,1 1-1 0 0,0 0 0 0 0,0 1 1 0 0,0-1-1 0 0,0 1 0 0 0,1-1 1 0 0,-1 1-1 0 0,1 0 0 0 0,-1 1 1 0 0,1-1-1 0 0,2 0 91 0 0,0 36-550 0 0,-5 94 744 0 0,-1-125-116 0 0,0 0 1 0 0,0 0 0 0 0,1 0 0 0 0,-1 0-1 0 0,1 0 1 0 0,-1 0 0 0 0,1-1-1 0 0,0 1 1 0 0,0-1 0 0 0,0 1-1 0 0,1-1 1 0 0,-1 0 0 0 0,0 0-1 0 0,1 0 1 0 0,0 0 0 0 0,-1 0-1 0 0,1 0 1 0 0,0-1 0 0 0,0 1-1 0 0,0-1 1 0 0,0 0 0 0 0,0 0-1 0 0,0 0 1 0 0,0 0 0 0 0,0 0-1 0 0,1-1 1 0 0,-1 0 0 0 0,0 1-1 0 0,0-1 1 0 0,1 0 0 0 0,-1-1-1 0 0,1 1-78 0 0,6-1 340 0 0,-1-1 0 0 0,1 1 0 0 0,-1-1-1 0 0,0-1 1 0 0,0 0 0 0 0,0 0-1 0 0,0-1 1 0 0,0 0 0 0 0,-1-1-1 0 0,6-3-339 0 0,84-85 502 0 0,-77 70-3980 0 0,1 1-3720 0 0,-18 17-3451 0 0</inkml:trace>
  <inkml:trace contextRef="#ctx0" brushRef="#br0" timeOffset="2579.167">3899 462 12891 0 0,'0'0'1711'0'0,"0"0"-335"0"0,0 0-138 0 0,0 0-125 0 0,0 0-201 0 0,0 0-251 0 0,0 0-260 0 0,0 0-180 0 0,0 0-102 0 0,0 0-62 0 0,0 0-39 0 0,0 0-5 0 0,0 0-12 0 0,-24 12-33 0 0,-75 40-13 0 0,57-12-74 0 0,38-30 85 0 0,1-3-16 0 0,-1 1 0 0 0,1-1 0 0 0,1 1 0 0 0,-1 0 0 0 0,1 0 0 0 0,1 0 0 0 0,-1 0 0 0 0,1 0 0 0 0,1 0 0 0 0,0 0 0 0 0,0 1 0 0 0,0-1 0 0 0,1 0 0 0 0,1 5 50 0 0,1-10 9 0 0,0 1 0 0 0,0 0 0 0 0,0-1 0 0 0,0 0 0 0 0,1 0 1 0 0,-1 0-1 0 0,1 0 0 0 0,0-1 0 0 0,0 1 0 0 0,0-1 1 0 0,0 0-1 0 0,0 0 0 0 0,0 0 0 0 0,1-1 0 0 0,-1 0 0 0 0,0 0 1 0 0,1 0-1 0 0,-1 0 0 0 0,1 0 0 0 0,0-1 0 0 0,-1 0 1 0 0,1 0-1 0 0,-1 0 0 0 0,1-1 0 0 0,0 1 0 0 0,-1-1 0 0 0,1 0 1 0 0,-1-1-1 0 0,0 1 0 0 0,1-1 0 0 0,-1 0 0 0 0,0 0 0 0 0,0 0 1 0 0,3-2-10 0 0,55-31 585 0 0,-52 27-478 0 0,-1 1 0 0 0,2 1 0 0 0,-1 0-1 0 0,1 0 1 0 0,0 1 0 0 0,0 0 0 0 0,0 1 0 0 0,1 0 0 0 0,-1 1 0 0 0,1 0-1 0 0,0 1 1 0 0,0 0 0 0 0,0 1 0 0 0,0 0 0 0 0,0 1 0 0 0,0 1-1 0 0,10 1-106 0 0,-17-1 12 0 0,0 1 0 0 0,1 0 0 0 0,-1 1 0 0 0,0-1-1 0 0,-1 1 1 0 0,1 0 0 0 0,0 0 0 0 0,-1 1 0 0 0,0-1-1 0 0,1 1 1 0 0,-2 0 0 0 0,1 0 0 0 0,0 0 0 0 0,-1 1 0 0 0,0-1-1 0 0,0 1 1 0 0,0 0 0 0 0,0 0 0 0 0,-1 0 0 0 0,0 0-1 0 0,0 0 1 0 0,0 0 0 0 0,-1 1 0 0 0,2 4-12 0 0,8 141 90 0 0,-12-125-129 0 0,2 39-21 0 0,-3-1-1 0 0,-3-1 1 0 0,-3 1-1 0 0,-3-1 0 0 0,-14 45 61 0 0,23-99 13 0 0,-1 0-1 0 0,0 0 1 0 0,0-1-1 0 0,-1 1 1 0 0,0-1-1 0 0,-1 0 1 0 0,0 0-1 0 0,0 0 0 0 0,-1-1 1 0 0,0 1-1 0 0,0-2 1 0 0,-1 1-1 0 0,1-1 1 0 0,-2 1-1 0 0,1-2 0 0 0,0 1 1 0 0,-1-1-1 0 0,0 0 1 0 0,-1-1-1 0 0,1 0 1 0 0,-1 0-1 0 0,1-1 0 0 0,-1 0 1 0 0,0-1-1 0 0,0 0 1 0 0,-1 0-1 0 0,1-1 1 0 0,0 0-1 0 0,0 0 0 0 0,-1-1 1 0 0,-1-1-13 0 0,8-2 18 0 0,-1 0 1 0 0,1 0-1 0 0,-1 0 0 0 0,1-1 1 0 0,0 1-1 0 0,0-1 0 0 0,1 0 1 0 0,-1 0-1 0 0,1 0 0 0 0,0-1 0 0 0,0 1 1 0 0,0 0-1 0 0,0-1 0 0 0,1 1 1 0 0,0-1-1 0 0,0 0 0 0 0,0 1 1 0 0,1-1-1 0 0,-1 0 0 0 0,1 1 1 0 0,0-1-1 0 0,0 0 0 0 0,1 0 1 0 0,-1 1-1 0 0,1-1 0 0 0,0 1 1 0 0,2-4-19 0 0,3-16 23 0 0,1-1 1 0 0,1 1-1 0 0,1 1 0 0 0,2-1 1 0 0,0 2-1 0 0,1-1 1 0 0,1 2-1 0 0,1 0 0 0 0,13-15-23 0 0,-2 2-61 0 0,1 1-1 0 0,2 1 1 0 0,1 2-1 0 0,1 0 1 0 0,2 2-1 0 0,0 2 1 0 0,2 1-1 0 0,1 1 1 0 0,4 1 61 0 0,-21 13-359 0 0,0 2 0 0 0,1 1-1 0 0,0 0 1 0 0,1 1 0 0 0,0 2 0 0 0,0-1 0 0 0,0 2 0 0 0,5 1 359 0 0,15-1-4669 0 0,-1 2-3679 0 0,-25 1 1153 0 0</inkml:trace>
</inkml:ink>
</file>

<file path=ppt/ink/ink5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4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0 838 0 0 0,'0'0'268'0'0,"0"0"843"0"0,0 0 49 0 0,0 0-132 0 0,0 0-49 0 0,4 17 48 0 0,10 52 119 0 0,-14-68-1008 0 0,0 0 0 0 0,0 0 0 0 0,0 0 0 0 0,0 0 0 0 0,0 0 1 0 0,0 0-1 0 0,0 0 0 0 0,0 0 0 0 0,1 0 0 0 0,-1 0 0 0 0,0 0 0 0 0,1 0 1 0 0,-1 0-1 0 0,1 0 0 0 0,-1 0 0 0 0,1 0 0 0 0,-1 0 0 0 0,1-1 0 0 0,0 1 1 0 0,-1 0-1 0 0,1 0 0 0 0,0-1 0 0 0,0 1 0 0 0,-1-1 0 0 0,1 1 0 0 0,0 0 0 0 0,0-1 1 0 0,0 1-1 0 0,0-1 0 0 0,0 0 0 0 0,0 1 0 0 0,0-1 0 0 0,0 0 0 0 0,0 0 1 0 0,0 1-1 0 0,0-1 0 0 0,0 0 0 0 0,0 0 0 0 0,0 0 0 0 0,0 0 0 0 0,0 0 1 0 0,0 0-1 0 0,0-1 0 0 0,0 1 0 0 0,0 0 0 0 0,0-1-138 0 0,7 0 1237 0 0,0-1-871 0 0,1-1 0 0 0,0-1 1 0 0,-1 1-1 0 0,0-1 0 0 0,0-1 1 0 0,0 1-1 0 0,0-2 0 0 0,-1 1 1 0 0,1-1-1 0 0,-1 0 0 0 0,-1 0 1 0 0,1-1-1 0 0,-1 0 0 0 0,0-1-366 0 0,3-1 221 0 0,21-20 94 0 0,-4 6-134 0 0,-2-2 0 0 0,0 0-1 0 0,-2-1 1 0 0,-1-2-1 0 0,-1 0 1 0 0,-1-1 0 0 0,-1-1-1 0 0,0-3-180 0 0,-16 25 62 0 0,2-2-88 0 0,-2 18-331 0 0,-3 5 361 0 0,1 0 1 0 0,0 0-1 0 0,1 0 1 0 0,0 1-1 0 0,1-1 0 0 0,0-1 1 0 0,1 1-1 0 0,1 0 1 0 0,0-1-1 0 0,1 1 0 0 0,0-1 1 0 0,1 0-1 0 0,0-1 1 0 0,1 0-1 0 0,0 0 1 0 0,2 2-5 0 0,-2-4 77 0 0,0-1 1 0 0,1 0-1 0 0,0-1 1 0 0,0 0-1 0 0,0 0 1 0 0,1-1-1 0 0,0 0 1 0 0,0 0-1 0 0,1-1 1 0 0,0 0-1 0 0,0-1 0 0 0,0 0 1 0 0,0-1-1 0 0,1 0 1 0 0,-1 0-1 0 0,1-1 1 0 0,-1-1-1 0 0,9 1-77 0 0,-11-2 45 0 0,0 0 0 0 0,1-1-1 0 0,-1 0 1 0 0,0 0 0 0 0,1-1-1 0 0,-1 0 1 0 0,0 0-1 0 0,0-1 1 0 0,-1 0 0 0 0,1-1-1 0 0,0 1 1 0 0,-1-1-1 0 0,0-1 1 0 0,0 1 0 0 0,0-1-1 0 0,-1-1 1 0 0,1 1-1 0 0,-1-1 1 0 0,-1 0 0 0 0,1-1-1 0 0,-1 1 1 0 0,0-1-1 0 0,-1 0 1 0 0,1 0 0 0 0,-1-1-1 0 0,-1 1 1 0 0,1-1-1 0 0,-1 0 1 0 0,-1 0 0 0 0,1 0-1 0 0,-1 0 1 0 0,-1 0-1 0 0,0 0 1 0 0,0-1 0 0 0,0 1-1 0 0,-1-5-44 0 0,0-22-2750 0 0,0 23-1133 0 0,0 0-3906 0 0,0 8-1958 0 0</inkml:trace>
  <inkml:trace contextRef="#ctx0" brushRef="#br0" timeOffset="680.964">1300 632 7242 0 0,'0'0'1118'0'0,"0"0"-217"0"0,0 0 22 0 0,0 0 191 0 0,0 0 148 0 0,0 0-96 0 0,0 0-292 0 0,0 0-327 0 0,0 0-247 0 0,0 0-165 0 0,0 0-83 0 0,0 0-21 0 0,-26 27-13 0 0,-77 84-8 0 0,101-110-12 0 0,0 1 1 0 0,0-1 0 0 0,0 1 0 0 0,1-1 0 0 0,-1 1-1 0 0,0 0 1 0 0,1 0 0 0 0,-1-1 0 0 0,1 1 0 0 0,-1 0-1 0 0,1 0 1 0 0,0 0 0 0 0,0 1 0 0 0,0-1 0 0 0,0 0-1 0 0,0 0 1 0 0,1 1 0 0 0,-1-1 0 0 0,1 0 0 0 0,-1 1-1 0 0,1-1 1 0 0,0 0 0 0 0,0 1 0 0 0,0-1 0 0 0,0 1-1 0 0,0-1 1 0 0,1 1 1 0 0,1 3-7 0 0,0-2 99 0 0,0 1 0 0 0,0-1-1 0 0,1 0 1 0 0,0 0 0 0 0,0 0 0 0 0,0 0 0 0 0,0 0 0 0 0,0-1 0 0 0,1 0 0 0 0,0 1 0 0 0,0-1 0 0 0,0 0 0 0 0,0-1 0 0 0,0 1 0 0 0,0-1 0 0 0,1 0-1 0 0,-1 0 1 0 0,1 0 0 0 0,-1-1 0 0 0,1 1 0 0 0,0-1 0 0 0,0 0 0 0 0,0-1 0 0 0,-1 1 0 0 0,1-1 0 0 0,0 0 0 0 0,0 0 0 0 0,0-1 0 0 0,0 1-1 0 0,0-1 1 0 0,0 0 0 0 0,-1 0 0 0 0,1-1 0 0 0,0 1 0 0 0,-1-1 0 0 0,1 0 0 0 0,-1 0 0 0 0,0-1 0 0 0,0 1 0 0 0,0-1 0 0 0,0 0 0 0 0,0 0 0 0 0,0-1-92 0 0,4-5 111 0 0,-1 1 0 0 0,0-1 1 0 0,0-1-1 0 0,-1 1 1 0 0,-1-1-1 0 0,1 0 1 0 0,-2-1-1 0 0,1 1 0 0 0,-1-1 1 0 0,-1 0-1 0 0,0 0 1 0 0,-1 0-1 0 0,0 0 1 0 0,0 0-1 0 0,-1-1 0 0 0,-1 1 1 0 0,0-1-1 0 0,-1-7-111 0 0,1 16-132 0 0,0-1-1 0 0,0 1 0 0 0,0-1 1 0 0,-1 1-1 0 0,1 0 0 0 0,-1-1 1 0 0,0 1-1 0 0,0-1 0 0 0,0 1 1 0 0,-1 0-1 0 0,1 0 0 0 0,-1 0 1 0 0,1 0-1 0 0,-1 0 0 0 0,0 0 0 0 0,0 0 1 0 0,0 0-1 0 0,-1 1 0 0 0,1-1 1 0 0,-1 1-1 0 0,1 0 0 0 0,-1 0 1 0 0,0 0-1 0 0,0 0 0 0 0,0 0 1 0 0,0 0-1 0 0,0 1 0 0 0,0-1 1 0 0,0 1-1 0 0,-1 0 0 0 0,1 0 1 0 0,0 0-1 0 0,-1 1 0 0 0,1-1 1 0 0,-1 1 132 0 0,1 0-204 0 0,1 0 0 0 0,-1 0-1 0 0,0 0 1 0 0,0 0 0 0 0,1 0 0 0 0,-1 1 0 0 0,0-1 0 0 0,1 1 0 0 0,-1 0 0 0 0,0 0 0 0 0,1 0 0 0 0,-1 0 0 0 0,1 0 0 0 0,-1 1 0 0 0,1-1 0 0 0,0 1 0 0 0,0-1 0 0 0,0 1 0 0 0,0 0 0 0 0,0 0 0 0 0,0 0 0 0 0,0 0 0 0 0,0 0 0 0 0,1 1 0 0 0,-1-1-1 0 0,1 0 1 0 0,0 1 0 0 0,-1-1 0 0 0,1 1 0 0 0,0-1 0 0 0,1 1 0 0 0,-1 0 0 0 0,0-1 0 0 0,0 3 204 0 0,1-2-1 0 0,0 0-1 0 0,-1 0 0 0 0,1 0 1 0 0,0 0-1 0 0,1 0 1 0 0,-1 0-1 0 0,0 0 1 0 0,1-1-1 0 0,0 1 1 0 0,-1 0-1 0 0,1 0 1 0 0,0 0-1 0 0,1-1 0 0 0,-1 1 1 0 0,0 0-1 0 0,1-1 1 0 0,-1 0-1 0 0,1 1 1 0 0,0-1-1 0 0,0 0 1 0 0,0 0-1 0 0,0 1 0 0 0,0-2 1 0 0,0 1-1 0 0,1 0 1 0 0,-1 0-1 0 0,1-1 1 0 0,-1 1-1 0 0,1-1 1 0 0,0 0-1 0 0,-1 0 1 0 0,1 0-1 0 0,0 0 0 0 0,0 0 1 0 0,0-1-1 0 0,0 1 1 0 0,2-1 1 0 0,114 4 2296 0 0,-85-13-1747 0 0,0-2-1 0 0,-1-1 0 0 0,0-1 1 0 0,-1-2-1 0 0,0-1 0 0 0,-2-2 1 0 0,0-1-1 0 0,-1-1 0 0 0,-1-1 1 0 0,-1-2-1 0 0,0-1 0 0 0,-2-1 0 0 0,0-2-548 0 0,0 3 135 0 0,-2 0 0 0 0,-1-1 0 0 0,0-1 0 0 0,-2-1 0 0 0,-2-1-1 0 0,0-1 1 0 0,-2-1 0 0 0,-1 0 0 0 0,-1-1 0 0 0,5-17-135 0 0,-16 39 38 0 0,0-1 1 0 0,-1 0 0 0 0,0 1-1 0 0,0-1 1 0 0,-1 0 0 0 0,0 0-1 0 0,-1 0 1 0 0,0 0 0 0 0,0 0 0 0 0,-1 0-1 0 0,-1 0 1 0 0,-1-5-39 0 0,3 14 0 0 0,0 1-1 0 0,0-1 1 0 0,-1 1-1 0 0,1-1 1 0 0,0 1 0 0 0,-1-1-1 0 0,1 1 1 0 0,0-1 0 0 0,-1 1-1 0 0,1-1 1 0 0,-1 1 0 0 0,1 0-1 0 0,-1-1 1 0 0,1 1 0 0 0,-1 0-1 0 0,1-1 1 0 0,-1 1 0 0 0,1 0-1 0 0,-1 0 1 0 0,0-1-1 0 0,1 1 1 0 0,-1 0 0 0 0,1 0-1 0 0,-1 0 1 0 0,0 0 0 0 0,1 0-1 0 0,-1 0 1 0 0,0 0 0 0 0,1 0-1 0 0,-1 0 1 0 0,1 0 0 0 0,-1 0-1 0 0,0 0 1 0 0,1 0 0 0 0,-1 1-1 0 0,1-1 1 0 0,-1 0 0 0 0,1 0-1 0 0,-1 1 1 0 0,1-1-1 0 0,-1 0 1 0 0,1 1 0 0 0,-1-1-1 0 0,1 1 1 0 0,-1-1 0 0 0,1 0-1 0 0,-1 1 1 0 0,1-1 0 0 0,0 1-1 0 0,-1-1 1 0 0,1 1 0 0 0,0-1-1 0 0,-1 1 1 0 0,1 0 0 0 0,0-1-1 0 0,0 1 1 0 0,0-1 0 0 0,-22 37-380 0 0,21-35 405 0 0,-13 34-18 0 0,1 0-1 0 0,2 1 1 0 0,2 0 0 0 0,2 1-1 0 0,1 0 1 0 0,1 0 0 0 0,3 0-1 0 0,1 18-6 0 0,-3-2-18 0 0,3 1 0 0 0,1-1-1 0 0,4 1 1 0 0,1-1 0 0 0,3 0-1 0 0,3-1 1 0 0,1 1 0 0 0,20 49 18 0 0,-19-77-922 0 0,-13-25 383 0 0,-14-24-7634 0 0,8 12 2886 0 0,-1 0-534 0 0</inkml:trace>
  <inkml:trace contextRef="#ctx0" brushRef="#br0" timeOffset="969.55">1585 403 12899 0 0,'0'0'785'0'0,"0"0"-427"0"0,0 0-5 0 0,0 0 247 0 0,0 0 223 0 0,0 0 80 0 0,0 0-87 0 0,0 0-150 0 0,34 4-146 0 0,106 11-114 0 0,48-12 305 0 0,123-21-814 0 0,-182 7-3493 0 0,-86 7-2431 0 0,-11 1-4087 0 0</inkml:trace>
</inkml:ink>
</file>

<file path=ppt/ink/ink5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21.9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1939 593 0 0 0,'0'0'295'0'0,"0"0"636"0"0,0 0 37 0 0,0 0-71 0 0,-1-10-55 0 0,-2-30 11 0 0,3 38-542 0 0,0-1-1 0 0,0 1 1 0 0,-1 0-1 0 0,1 0 0 0 0,-1 0 1 0 0,0 0-1 0 0,1 0 1 0 0,-1 0-1 0 0,0 0 0 0 0,0 0 1 0 0,0 0-1 0 0,-1 0 1 0 0,1 0-1 0 0,0 1 0 0 0,-1-1 1 0 0,1 0-1 0 0,-1 1 1 0 0,0-1-1 0 0,1 1 0 0 0,-1 0 1 0 0,0-1-1 0 0,0 1 1 0 0,0 0-1 0 0,0 0 0 0 0,0 0 1 0 0,0 1-1 0 0,0-1 0 0 0,-1 0-310 0 0,-58-5 3818 0 0,54 6-3613 0 0,-30 3 236 0 0,0 2 0 0 0,0 2 1 0 0,0 1-1 0 0,1 2 0 0 0,0 1 0 0 0,1 2 1 0 0,1 1-1 0 0,-17 11-441 0 0,50-25 17 0 0,-85 52 345 0 0,64-38-296 0 0,1 1 1 0 0,1 1 0 0 0,1 1 0 0 0,0 1 0 0 0,1 0 0 0 0,1 1 0 0 0,0 3-67 0 0,-50 78 305 0 0,-94 216 583 0 0,146-284-821 0 0,1 1 0 0 0,2 1-1 0 0,1 0 1 0 0,2 1 0 0 0,1 0-1 0 0,2 0 1 0 0,2 1 0 0 0,1 0-1 0 0,1 32-66 0 0,5-38 48 0 0,1-1 0 0 0,1 1 0 0 0,1-1-1 0 0,2 0 1 0 0,1-1 0 0 0,1 0 0 0 0,1 0-1 0 0,4 2-47 0 0,5 20 117 0 0,86 123 314 0 0,-87-144-354 0 0,1 0 0 0 0,1-2 1 0 0,2 0-1 0 0,1-2 0 0 0,0 0 0 0 0,2-2 0 0 0,1 0 1 0 0,1-2-1 0 0,7 3-77 0 0,10-3 95 0 0,1-3 0 0 0,0-1-1 0 0,1-2 1 0 0,1-3 0 0 0,1-2 0 0 0,46 5-95 0 0,157 6 192 0 0,-47-13-70 0 0,-169-9-86 0 0,1-1 0 0 0,-1-2 0 0 0,0-2 0 0 0,0-1 1 0 0,0-1-1 0 0,-1-3 0 0 0,14-6-36 0 0,-37 13 18 0 0,7-3 24 0 0,-1 0-1 0 0,0-1 1 0 0,0-1-1 0 0,0-1 1 0 0,-1-1 0 0 0,0 0-1 0 0,-1-1 1 0 0,5-5-42 0 0,168-162 333 0 0,-162 151-295 0 0,-7 9 17 0 0,-1-1 0 0 0,0-1 0 0 0,-2 0 0 0 0,0-2 0 0 0,-1 0 0 0 0,-2 0 0 0 0,0-2 0 0 0,4-12-55 0 0,50-165 217 0 0,-47 26-25 0 0,-30 17-71 0 0,-20 26-61 0 0,-72-87 66 0 0,7 62-56 0 0,-35 21-78 0 0,108 115 4 0 0,-1 2 0 0 0,-1 0 0 0 0,-1 2 0 0 0,0 0 0 0 0,-2 2 0 0 0,-19-9 4 0 0,-56-25-42 0 0,51 29 28 0 0,-21-1-56 0 0,-20 15-53 0 0,-181 3-126 0 0,94 30-293 0 0,178-26 345 0 0,0 0-101 0 0,0 0-139 0 0,0 0-152 0 0,0-24-9738 0 0,0 19 3985 0 0,0 0-2775 0 0</inkml:trace>
  <inkml:trace contextRef="#ctx0" brushRef="#br0" timeOffset="1266.066">0 2592 0 0 0,'0'0'695'0'0,"0"0"201"0"0,0 0-21 0 0,0 0-44 0 0,30-7-7 0 0,93-22 3 0 0,-26 21 1739 0 0,437 16 5711 0 0,306-5-4919 0 0,-401-24-2336 0 0,175 20-202 0 0,-46-17-146 0 0,-258 29-441 0 0,-128 0 368 0 0,153-12-601 0 0,118-17-640 0 0,-443 18 183 0 0,1 0-525 0 0,-3 0-3344 0 0,-7 1-1685 0 0,-1 1 3629 0 0,-1-2 544 0 0,0 1-4025 0 0</inkml:trace>
  <inkml:trace contextRef="#ctx0" brushRef="#br0" timeOffset="1726.792">818 2559 0 0 0,'0'0'597'0'0,"0"0"969"0"0,0 0 153 0 0,0 0-204 0 0,0 0-199 0 0,0 0-107 0 0,0 0-45 0 0,0 0-5 0 0,0 0-58 0 0,-36 14-68 0 0,-114 45-128 0 0,2 4 1034 0 0,31-6-1034 0 0,71-37-806 0 0,1 2 0 0 0,1 2 0 0 0,1 1 0 0 0,1 2 0 0 0,2 3 0 0 0,-9 8-99 0 0,48-37-53 0 0,-1 0 0 0 0,1-1 1 0 0,-1 1-1 0 0,1 0 0 0 0,-1 0 0 0 0,1 0 0 0 0,0 0 0 0 0,0 0 0 0 0,-1 0 0 0 0,1 0 1 0 0,0 0-1 0 0,0 0 0 0 0,0 1 0 0 0,0-1 0 0 0,0 0 0 0 0,0 1 0 0 0,0-1 0 0 0,1 1 0 0 0,-1-1 1 0 0,0 1-1 0 0,1-1 0 0 0,-1 1 0 0 0,1-1 0 0 0,0 1 0 0 0,-1 0 0 0 0,1-1 0 0 0,0 1 1 0 0,0 0-1 0 0,0-1 0 0 0,0 1 0 0 0,0-1 0 0 0,1 1 0 0 0,-1 0 0 0 0,0-1 0 0 0,1 1 0 0 0,-1-1 1 0 0,1 1-1 0 0,0 0 0 0 0,-1-1 0 0 0,1 0 0 0 0,0 1 0 0 0,0-1 0 0 0,0 1 0 0 0,0-1 1 0 0,0 0-1 0 0,0 0 0 0 0,0 0 0 0 0,1 0 0 0 0,-1 1 53 0 0,17-1-924 0 0,-1 0 0 0 0,0 0 0 0 0,1-2 1 0 0,-1 0-1 0 0,0-1 0 0 0,0-1 0 0 0,0-1 0 0 0,0 0 0 0 0,0-1 0 0 0,3-2 924 0 0,27-6-3102 0 0,-9 2 1559 0 0,-8 3 1296 0 0</inkml:trace>
  <inkml:trace contextRef="#ctx0" brushRef="#br0" timeOffset="1977.006">1560 2618 0 0 0,'174'-45'47'0'0,"-146"37"88"0"0,138-20 3097 0 0,-160 36 1280 0 0,-23 11-1874 0 0,-68 31-607 0 0,-3-3 0 0 0,-1-4 0 0 0,-24 4-2031 0 0,-136 67 744 0 0,106-23-995 0 0,142-90 190 0 0,0-1 0 0 0,0 1 0 0 0,0-1 0 0 0,0 1-1 0 0,0-1 1 0 0,0 1 0 0 0,0 0 0 0 0,0 0 0 0 0,1-1-1 0 0,-1 1 1 0 0,0 0 0 0 0,0 0 0 0 0,1 0 0 0 0,-1 0-1 0 0,0 0 1 0 0,1 0 0 0 0,-1 0 0 0 0,1 0 0 0 0,-1 0-1 0 0,1 0 1 0 0,0 0 0 0 0,-1 0 0 0 0,1 1 0 0 0,0-1-1 0 0,0 0 1 0 0,0 0 0 0 0,0 0 0 0 0,0 0 0 0 0,0 0-1 0 0,0 1 1 0 0,0-1 0 0 0,0 0 0 0 0,1 0 0 0 0,-1 0-1 0 0,0 0 1 0 0,1 0 0 0 0,-1 0 0 0 0,1 0 0 0 0,-1 0-1 0 0,1 0 1 0 0,0 0 0 0 0,-1 0 0 0 0,1 0 0 0 0,0 0 0 0 0,0 0-1 0 0,-1 0 1 0 0,1 0 0 0 0,0-1 0 0 0,0 1 0 0 0,0 0-1 0 0,0-1 1 0 0,0 1 0 0 0,0-1 0 0 0,0 1 0 0 0,0-1-1 0 0,0 1 1 0 0,0-1 0 0 0,1 0 0 0 0,-1 0 0 0 0,0 1-1 0 0,0-1 1 0 0,1 0 61 0 0,16 1-1645 0 0,0 0 1 0 0,1-2-1 0 0,-1 0 0 0 0,0-1 1 0 0,0 0-1 0 0,-1-2 0 0 0,9-2 1645 0 0,-4-2-1843 0 0</inkml:trace>
  <inkml:trace contextRef="#ctx0" brushRef="#br0" timeOffset="2227.59">2948 2515 0 0 0,'0'0'1108'0'0,"0"0"833"0"0,0 0 364 0 0,0 0-153 0 0,0 0-540 0 0,0 0-428 0 0,0 0-262 0 0,0 0-134 0 0,-36 24-89 0 0,-117 77-70 0 0,-21-13 512 0 0,110-61-811 0 0,-404 190 993 0 0,462-214-1347 0 0,1-1-43 0 0,-1 0 1 0 0,1 0 0 0 0,0 1-1 0 0,0 0 1 0 0,0 0-1 0 0,0 0 1 0 0,0 0 0 0 0,1 1-1 0 0,-1 0 1 0 0,1 0-1 0 0,0 0 1 0 0,0 0 0 0 0,1 1-1 0 0,-1 0 1 0 0,1 0-1 0 0,0-1 1 0 0,0 2 0 0 0,1-1-1 0 0,0 0 1 0 0,-2 4 66 0 0,5-7-163 0 0,0-1-1 0 0,0 1 1 0 0,0 0 0 0 0,0-1 0 0 0,0 1 0 0 0,1-1-1 0 0,-1 1 1 0 0,0-1 0 0 0,1 1 0 0 0,-1-1 0 0 0,1 0-1 0 0,-1 0 1 0 0,1 0 0 0 0,0 0 0 0 0,-1 0-1 0 0,1 0 1 0 0,0 0 0 0 0,0-1 0 0 0,0 1 0 0 0,-1-1-1 0 0,1 1 1 0 0,0-1 0 0 0,0 0 0 0 0,0 1 0 0 0,0-1-1 0 0,0 0 1 0 0,0 0 0 0 0,0 0 0 0 0,0-1 0 0 0,0 1-1 0 0,0 0 1 0 0,0-1 163 0 0,5 1-704 0 0,59 0-6296 0 0,-42-3 5145 0 0</inkml:trace>
  <inkml:trace contextRef="#ctx0" brushRef="#br0" timeOffset="2405.984">3728 2574 3593 0 0,'0'0'712'0'0,"0"0"-181"0"0,0 0 170 0 0,0 0 329 0 0,0 0 335 0 0,0 0 161 0 0,0 0-172 0 0,0 0-274 0 0,0 0-269 0 0,-34 20-214 0 0,-113 62-145 0 0,2-15 172 0 0,27-13-289 0 0,14-7-248 0 0,1 4 0 0 0,-37 29-87 0 0,135-78-177 0 0,1 0 1 0 0,0 1 0 0 0,0-1 0 0 0,0 1-1 0 0,0 0 1 0 0,0 0 0 0 0,1 1 0 0 0,-1-1 0 0 0,1 1-1 0 0,0 0 1 0 0,0-1 0 0 0,0 1 0 0 0,1 1 0 0 0,-1-1-1 0 0,1 0 1 0 0,0 2 176 0 0,2-5-293 0 0,0 0-1 0 0,0 0 1 0 0,1 0-1 0 0,-1 1 0 0 0,0-1 1 0 0,1 0-1 0 0,-1 0 1 0 0,1 0-1 0 0,0-1 1 0 0,-1 1-1 0 0,1 0 0 0 0,0 0 1 0 0,-1 0-1 0 0,1 0 1 0 0,0-1-1 0 0,0 1 1 0 0,0 0-1 0 0,0-1 1 0 0,0 1-1 0 0,0 0 0 0 0,0-1 1 0 0,0 1-1 0 0,0-1 1 0 0,0 0-1 0 0,0 1 1 0 0,0-1-1 0 0,0 0 0 0 0,0 0 1 0 0,0 1-1 0 0,0-1 1 0 0,0 0-1 0 0,1 0 294 0 0,7 0-2671 0 0</inkml:trace>
  <inkml:trace contextRef="#ctx0" brushRef="#br0" timeOffset="2614.127">4697 2559 4417 0 0,'0'0'980'0'0,"0"0"-184"0"0,0 0-46 0 0,0 0 167 0 0,0 0 301 0 0,-36 19 197 0 0,-113 62-20 0 0,-156 65 2191 0 0,237-116-3385 0 0,16-8-316 0 0,2 1 0 0 0,0 3-1 0 0,2 2 1 0 0,-9 9 115 0 0,26-8-5054 0 0,22-21-2081 0 0</inkml:trace>
  <inkml:trace contextRef="#ctx0" brushRef="#br0" timeOffset="5457.972">3224 63 0 0 0,'0'0'171'0'0,"0"0"552"0"0,0 0 113 0 0,0 0-67 0 0,-7-9-29 0 0,-20-29 29 0 0,24 25 4488 0 0,16 10-3362 0 0,14 10-760 0 0,109 113 2233 0 0,-112-95-3068 0 0,2 0-164 0 0,-1 2-1 0 0,-1 1 1 0 0,-2 0-1 0 0,-1 2 1 0 0,-1 1-1 0 0,-1 0 1 0 0,-2 1-1 0 0,-1 1 1 0 0,-2 0-1 0 0,-1 2 0 0 0,-2-1 1 0 0,-1 1-1 0 0,-2 1 1 0 0,3 22-136 0 0,5 192 825 0 0,1-168-757 0 0,-5-71-18 0 0,-11-11 58 0 0,-1 0 41 0 0,0 0 79 0 0,0 0 66 0 0,0 0 19 0 0,0 0 4 0 0,-4-10-295 0 0,1 1-1 0 0,-1 0 0 0 0,-1 0 1 0 0,0 1-1 0 0,0-1 0 0 0,0 1 1 0 0,-1 0-1 0 0,-1 0 0 0 0,1 1 1 0 0,-1 0-1 0 0,0 0 0 0 0,-1 1 1 0 0,0 0-1 0 0,0 0 0 0 0,0 0 1 0 0,0 1-1 0 0,-1 0 0 0 0,0 1 1 0 0,-2-1-23 0 0,2 0-12 0 0,-225-113-1023 0 0,132 59 1323 0 0,101 58-293 0 0,1 0 1 0 0,0-1-1 0 0,0 1 0 0 0,0-1 1 0 0,0 1-1 0 0,0 0 0 0 0,0-1 0 0 0,0 1 1 0 0,0-1-1 0 0,1 1 0 0 0,-1 0 1 0 0,0-1-1 0 0,1 1 0 0 0,0 0 1 0 0,-1 0-1 0 0,1-1 0 0 0,-1 1 1 0 0,1 0-1 0 0,0 0 0 0 0,0 0 1 0 0,0 0-1 0 0,0 0 0 0 0,0 0 1 0 0,0 0-1 0 0,0 0 0 0 0,0 0 1 0 0,0 0-1 0 0,0 0 0 0 0,1 1 1 0 0,-1-1-1 0 0,0 0 0 0 0,0 1 1 0 0,1-1-1 0 0,-1 1 0 0 0,0 0 1 0 0,1-1-1 0 0,-1 1 0 0 0,1 0 0 0 0,-1 0 1 0 0,0 0-1 0 0,2 0 6 0 0,2-2 25 0 0,44-16-4 0 0,1 2 1 0 0,0 2-1 0 0,1 2 0 0 0,0 3 1 0 0,1 2-22 0 0,-43 5 1 0 0,88-13 20 0 0,0 3 1 0 0,56 3-22 0 0,-100 8-19 0 0,-32-1-1 0 0,1 2 0 0 0,0 0 0 0 0,-1 1 0 0 0,1 1 0 0 0,-1 1 0 0 0,0 1 0 0 0,0 1 0 0 0,2 2 20 0 0,-22-7 0 0 0,-1 0 0 0 0,1 0 1 0 0,0 0-1 0 0,-1 0 0 0 0,1 0 1 0 0,0 0-1 0 0,-1 0 0 0 0,1 0 0 0 0,-1 1 1 0 0,1-1-1 0 0,0 0 0 0 0,-1 0 0 0 0,1 1 1 0 0,-1-1-1 0 0,1 1 0 0 0,-1-1 1 0 0,1 0-1 0 0,-1 1 0 0 0,1-1 0 0 0,-1 1 1 0 0,1-1-1 0 0,-1 1 0 0 0,0-1 1 0 0,1 1-1 0 0,-1 0 0 0 0,0-1 0 0 0,1 1 1 0 0,-1-1-1 0 0,0 1 0 0 0,0 0 0 0 0,0-1 1 0 0,1 1-1 0 0,-1 0 0 0 0,0-1 1 0 0,0 1-1 0 0,0 0 0 0 0,0-1 0 0 0,0 1 1 0 0,0 0-1 0 0,0-1 0 0 0,0 1 1 0 0,-1 0-1 0 0,1-1 0 0 0,0 1 0 0 0,0-1 1 0 0,-1 1-1 0 0,1 0 0 0 0,0-1 0 0 0,0 1 1 0 0,-1-1-1 0 0,1 1 0 0 0,-1-1 1 0 0,1 1-1 0 0,-1-1 0 0 0,1 1 0 0 0,0-1 1 0 0,-1 1-1 0 0,0-1 0 0 0,1 0 0 0 0,-1 1 1 0 0,1-1-1 0 0,-1 0 0 0 0,0 1 0 0 0,-43 23 293 0 0,38-22-323 0 0,-337 153 443 0 0,237-75-673 0 0,56-10-3735 0 0,44-46-400 0 0,6-8-2798 0 0,0-11 2724 0 0</inkml:trace>
  <inkml:trace contextRef="#ctx0" brushRef="#br0" timeOffset="6573.4">4085 1024 128 0 0,'0'0'780'0'0,"0"0"-273"0"0,0 0 146 0 0,0 0 508 0 0,0 0 431 0 0,0 0 144 0 0,0 0-219 0 0,0 0-374 0 0,0 0-265 0 0,0 0-151 0 0,0 0-35 0 0,0 0 21 0 0,0 0-31 0 0,26-19-36 0 0,79-61-57 0 0,14-42 972 0 0,-100 102-1474 0 0,-2 0 1 0 0,0-2 0 0 0,-2 0 0 0 0,0-1 0 0 0,-2 0-1 0 0,9-19-87 0 0,-21 41-16 0 0,-1 0-1 0 0,1-1 0 0 0,0 1 0 0 0,0 0 1 0 0,0-1-1 0 0,-1 1 0 0 0,1-1 0 0 0,-1 1 1 0 0,1-1-1 0 0,-1 1 0 0 0,0-1 0 0 0,0 1 0 0 0,0-1 1 0 0,1 0-1 0 0,-1 1 0 0 0,0-1 0 0 0,-1 1 1 0 0,1-1-1 0 0,0 1 0 0 0,0-1 0 0 0,-1 1 1 0 0,1-1-1 0 0,-1 1 0 0 0,1-1 0 0 0,-1 1 0 0 0,0-1 1 0 0,0 1-1 0 0,1 0 0 0 0,-1-1 0 0 0,0 1 1 0 0,0 0-1 0 0,0 0 0 0 0,-1-1 17 0 0,-65 19-2527 0 0,55-10 2535 0 0,1-1-1 0 0,0 2 1 0 0,1 0-1 0 0,0 0 1 0 0,0 0-1 0 0,1 2 1 0 0,0-1-1 0 0,1 1 1 0 0,-1 0-1 0 0,2 1 1 0 0,0-1-1 0 0,-1 4-7 0 0,4-8 38 0 0,0 0 0 0 0,1 1-1 0 0,0-1 1 0 0,0 1 0 0 0,1-1-1 0 0,0 1 1 0 0,0 0 0 0 0,0 0-1 0 0,1 0 1 0 0,0 0-1 0 0,1 0 1 0 0,-1 0 0 0 0,1 0-1 0 0,0 0 1 0 0,1 0 0 0 0,0 0-1 0 0,0 0 1 0 0,1 0 0 0 0,0 0-1 0 0,0-1 1 0 0,0 1-1 0 0,1-1 1 0 0,0 1 0 0 0,0-1-1 0 0,1 0 1 0 0,-1 0 0 0 0,1 0-1 0 0,1 0 1 0 0,-1-1 0 0 0,1 0-1 0 0,0 0 1 0 0,2 2-38 0 0,2-1 125 0 0,1 0-1 0 0,-1 0 1 0 0,1-1 0 0 0,0 0 0 0 0,0 0 0 0 0,1-2-1 0 0,-1 1 1 0 0,1-1 0 0 0,0-1 0 0 0,0 0 0 0 0,0 0-1 0 0,0-1 1 0 0,0 0 0 0 0,0-1 0 0 0,1-1 0 0 0,-1 1 0 0 0,11-4-125 0 0,-6 0 139 0 0,0 0 0 0 0,-1-2 0 0 0,1 0 0 0 0,-1-1 1 0 0,0 0-1 0 0,-1-1 0 0 0,0-1 0 0 0,0-1 1 0 0,-1 1-1 0 0,11-11-139 0 0,-13 11 21 0 0,-1 0 0 0 0,1 0 0 0 0,-2-1-1 0 0,1 0 1 0 0,-2-1 0 0 0,1 0 0 0 0,-1 0 0 0 0,-1-1 0 0 0,0 0 0 0 0,-1 0 0 0 0,0-1 0 0 0,-1 0-1 0 0,0 0 1 0 0,-1 0 0 0 0,0 0 0 0 0,-1-1 0 0 0,-1 1 0 0 0,0-6-21 0 0,-2 17-45 0 0,0 1 1 0 0,0-1 0 0 0,0 1-1 0 0,-1-1 1 0 0,1 1-1 0 0,0-1 1 0 0,-1 1-1 0 0,0-1 1 0 0,1 1-1 0 0,-1 0 1 0 0,0-1-1 0 0,0 1 1 0 0,1 0-1 0 0,-1 0 1 0 0,0-1 0 0 0,0 1-1 0 0,-1 0 1 0 0,1 0-1 0 0,0 0 1 0 0,0 0-1 0 0,0 0 1 0 0,-1 1-1 0 0,1-1 1 0 0,0 0-1 0 0,-1 0 1 0 0,1 1-1 0 0,-1-1 1 0 0,1 1 0 0 0,0 0-1 0 0,-1-1 1 0 0,1 1-1 0 0,-1 0 1 0 0,1 0-1 0 0,-1 0 1 0 0,0 0-1 0 0,1 0 1 0 0,-1 0-1 0 0,1 0 1 0 0,-1 0-1 0 0,1 1 1 0 0,-1-1 0 0 0,1 1-1 0 0,0-1 1 0 0,-1 1-1 0 0,1-1 1 0 0,-1 1-1 0 0,1 0 1 0 0,0 0-1 0 0,0 0 1 0 0,-1-1-1 0 0,1 1 1 0 0,0 0-1 0 0,0 1 45 0 0,-7 5-48 0 0,0 1 0 0 0,0 0-1 0 0,1 1 1 0 0,1 0-1 0 0,-1 0 1 0 0,2 0-1 0 0,-1 1 1 0 0,1 0-1 0 0,1 0 1 0 0,-1 0-1 0 0,2 0 1 0 0,-1 1 0 0 0,2-1-1 0 0,-1 1 1 0 0,1 0-1 0 0,1 0 1 0 0,0 0-1 0 0,1 0 1 0 0,0 0-1 0 0,0 0 1 0 0,3 10 48 0 0,0-16 67 0 0,0 0 1 0 0,1 0 0 0 0,-1 0-1 0 0,1-1 1 0 0,1 1-1 0 0,-1-1 1 0 0,0 0 0 0 0,1 0-1 0 0,0-1 1 0 0,0 1-1 0 0,0-1 1 0 0,0 0-1 0 0,1 0 1 0 0,-1-1 0 0 0,1 1-1 0 0,0-1 1 0 0,0-1-1 0 0,-1 1 1 0 0,1-1 0 0 0,0 0-1 0 0,0 0 1 0 0,0-1-1 0 0,1 1 1 0 0,-1-2-1 0 0,0 1 1 0 0,0 0 0 0 0,0-1-1 0 0,0 0 1 0 0,1-1-68 0 0,3 2 150 0 0,6-4-11 0 0,0 0 1 0 0,0-1 0 0 0,0-1 0 0 0,0 0 0 0 0,-1-1 0 0 0,0-1 0 0 0,-1 0-1 0 0,0-1 1 0 0,0-1 0 0 0,-1 0 0 0 0,0 0 0 0 0,0-2 0 0 0,-2 1 0 0 0,1-2-1 0 0,9-13-139 0 0,-5 7 34 0 0,0-1-1 0 0,-1-1 0 0 0,-1 0 1 0 0,-1-1-1 0 0,0-1 0 0 0,-2 0 1 0 0,6-20-34 0 0,-11 13 33 0 0,-6 29-46 0 0,-12 2-527 0 0,-25 61-322 0 0,30-47 887 0 0,1 0-1 0 0,0 0 1 0 0,1 1-1 0 0,1 0 1 0 0,0-1 0 0 0,1 1-1 0 0,1 1 1 0 0,1-1-1 0 0,0 0 1 0 0,1 0-1 0 0,1 1 1 0 0,1 10-25 0 0,2-16-15 0 0,-1 0 1 0 0,1-1-1 0 0,0 0 1 0 0,1 0-1 0 0,1 0 0 0 0,-1 0 1 0 0,2-1-1 0 0,-1 0 1 0 0,1 0-1 0 0,0-1 0 0 0,1 0 1 0 0,0 0-1 0 0,0-1 1 0 0,1 0-1 0 0,0 0 0 0 0,0-1 1 0 0,3 2 14 0 0,76 25-671 0 0,-57-30-1968 0 0,-1-2-3609 0 0,-19-1-2262 0 0</inkml:trace>
  <inkml:trace contextRef="#ctx0" brushRef="#br0" timeOffset="8073.593">2117 1447 0 0 0,'0'0'236'0'0,"0"0"860"0"0,0 0 398 0 0,0 0 89 0 0,0 0-133 0 0,0 0-285 0 0,0 0-251 0 0,0 0-182 0 0,0 0-76 0 0,15 7 8806 0 0,-15-39-7626 0 0,-29 50-1454 0 0,30-18-419 0 0,-1 0-1 0 0,1 0 1 0 0,-1 1 0 0 0,1-1 0 0 0,-1 0-1 0 0,1 0 1 0 0,-1 1 0 0 0,1-1-1 0 0,-1 0 1 0 0,0 1 0 0 0,1-1 0 0 0,-1 1-1 0 0,1-1 1 0 0,-1 0 0 0 0,0 1 0 0 0,1-1-1 0 0,-1 1 1 0 0,0-1 0 0 0,0 1 0 0 0,1-1-1 0 0,-1 1 1 0 0,0-1 0 0 0,0 1 0 0 0,0-1-1 0 0,0 1 1 0 0,1-1 0 0 0,-1 1 0 0 0,0 0-1 0 0,0-1 1 0 0,0 1 0 0 0,0-1-1 0 0,0 1 1 0 0,0-1 0 0 0,-1 1 0 0 0,1-1-1 0 0,0 1 1 0 0,0-1 0 0 0,0 1 0 0 0,0 0-1 0 0,-1-1 1 0 0,1 1 0 0 0,0-1 0 0 0,0 0-1 0 0,-1 1 1 0 0,1-1 0 0 0,0 1 0 0 0,-1-1-1 0 0,1 1 1 0 0,-1-1 0 0 0,1 0 0 0 0,0 1-1 0 0,-1-1 1 0 0,1 0 0 0 0,-1 1-1 0 0,1-1 1 0 0,-1 0 0 0 0,1 0 0 0 0,-1 0-1 0 0,1 1 1 0 0,-1-1 0 0 0,0 0 0 0 0,1 0-1 0 0,-1 0 1 0 0,1 0 0 0 0,-1 0 0 0 0,0 0 37 0 0,22 1-6050 0 0,-15-1 825 0 0,-2 0-2047 0 0</inkml:trace>
  <inkml:trace contextRef="#ctx0" brushRef="#br0" timeOffset="11554.664">2112 2331 0 0 0,'13'-54'0'0'0,"-11"46"932"0"0,1-14 7069 0 0,-3 21-7540 0 0,0 1-10 0 0,0 0 6 0 0,0 0-13 0 0,0 0-20 0 0,-16 9 786 0 0,11-5-1083 0 0,1 0-1 0 0,0 1 1 0 0,0-1-1 0 0,0 1 1 0 0,0 0-1 0 0,1 0 1 0 0,0 0-1 0 0,0 0 1 0 0,1 1-1 0 0,-1 0 1 0 0,1-1-1 0 0,0 1 1 0 0,0 0-1 0 0,1 0 1 0 0,0 0-1 0 0,0 1-126 0 0,39-3 2382 0 0,-36-5-2284 0 0,1 1-1 0 0,0 0 0 0 0,0-1 1 0 0,-1 0-1 0 0,1 0 0 0 0,0 0 1 0 0,-1 0-1 0 0,1 0 0 0 0,-1 0 1 0 0,1-1-1 0 0,-1 1 1 0 0,1-1-1 0 0,-1 1 0 0 0,0-1 1 0 0,0 0-1 0 0,0 0 0 0 0,0 0 1 0 0,0 0-1 0 0,-1-1 0 0 0,1 1 1 0 0,-1 0-1 0 0,1-1 0 0 0,-1 1 1 0 0,0-1-1 0 0,0 1 0 0 0,0-1 1 0 0,0 0-1 0 0,0 0 1 0 0,0 1-1 0 0,-1-1 0 0 0,0-1-97 0 0,0 4 6 0 0,0-1 0 0 0,0 0 0 0 0,0 0 0 0 0,0 1 0 0 0,0-1 0 0 0,0 0 0 0 0,0 0 0 0 0,-1 1 0 0 0,1-1 0 0 0,0 0 0 0 0,-1 1 0 0 0,1-1 0 0 0,0 0 0 0 0,-1 1 0 0 0,1-1 0 0 0,-1 1 0 0 0,1-1 0 0 0,-1 0 0 0 0,1 1 0 0 0,-1-1 0 0 0,0 1 0 0 0,1-1 0 0 0,-1 1 0 0 0,1 0 0 0 0,-1-1 0 0 0,0 1 0 0 0,0 0 0 0 0,1-1 0 0 0,-1 1 0 0 0,0 0 0 0 0,1 0-1 0 0,-1 0 1 0 0,0 0 0 0 0,0-1 0 0 0,1 1 0 0 0,-1 0 0 0 0,0 0 0 0 0,0 1 0 0 0,0-1 0 0 0,1 0 0 0 0,-1 0 0 0 0,0 0 0 0 0,1 0 0 0 0,-1 1 0 0 0,0-1 0 0 0,0 0 0 0 0,1 1 0 0 0,-1-1 0 0 0,0 0 0 0 0,1 1 0 0 0,-1-1 0 0 0,1 1 0 0 0,-1-1 0 0 0,0 1-6 0 0,-39 22 243 0 0,6 14-169 0 0,34-37-55 0 0,21 2-145 0 0,21-4 560 0 0,-17-12-6554 0 0,-24 14-35 0 0,0 0-2341 0 0</inkml:trace>
  <inkml:trace contextRef="#ctx0" brushRef="#br0" timeOffset="12641.251">2541 1908 0 0 0,'-9'0'0'0'0,"7"0"0"0"0</inkml:trace>
  <inkml:trace contextRef="#ctx0" brushRef="#br0" timeOffset="14075.687">2528 1959 0 0 0,'0'0'898'0'0,"0"0"75"0"0,0 0 42 0 0,0 0-1 0 0,1-2-5 0 0,0 1-762 0 0,0 0 1 0 0,-1 1-1 0 0,1-1 0 0 0,-1 0 1 0 0,1 0-1 0 0,-1 0 0 0 0,0 1 0 0 0,1-1 1 0 0,-1 0-1 0 0,0 0 0 0 0,0 0 1 0 0,0 0-1 0 0,1 1 0 0 0,-1-1 1 0 0,0 0-1 0 0,0 0 0 0 0,0 0 1 0 0,0 0-1 0 0,0 0 0 0 0,-1 0 0 0 0,1 0 1 0 0,0 1-1 0 0,0-1 0 0 0,-1 0 1 0 0,1 0-1 0 0,0 0 0 0 0,-1 0 1 0 0,1 1-1 0 0,-1-1 0 0 0,1 0 0 0 0,-1 1 1 0 0,1-1-1 0 0,-1 0 0 0 0,1 1 1 0 0,-1-1-1 0 0,0 0 0 0 0,1 1 1 0 0,-1-1-1 0 0,0 1 0 0 0,0-1 1 0 0,1 1-1 0 0,-2-1-247 0 0,-10-1-15 0 0,-54 13 1710 0 0,57-8-1625 0 0,0 1 1 0 0,1 1 0 0 0,-1 0 0 0 0,1 0-1 0 0,0 0 1 0 0,0 1 0 0 0,1 0 0 0 0,0 1-1 0 0,0 0 1 0 0,0 0 0 0 0,1 0 0 0 0,0 1 0 0 0,0 0-1 0 0,1 0 1 0 0,0 0 0 0 0,0 1 0 0 0,-1 5-71 0 0,4-9 70 0 0,0 0 0 0 0,1-1 0 0 0,0 1 0 0 0,0 0 0 0 0,0 0 0 0 0,0 0 0 0 0,1 0 0 0 0,0 0 0 0 0,0 0 0 0 0,0 0 0 0 0,0 0 0 0 0,1 0 0 0 0,0 0 0 0 0,0-1 1 0 0,0 1-1 0 0,1 0 0 0 0,0 0 0 0 0,0-1 0 0 0,0 1 0 0 0,0-1 0 0 0,1 0 0 0 0,-1 1 0 0 0,1-1 0 0 0,0-1 0 0 0,1 1 0 0 0,0 1-70 0 0,2 0 141 0 0,1 0-1 0 0,0 0 0 0 0,0-1 1 0 0,0 0-1 0 0,0 0 1 0 0,1-1-1 0 0,-1 0 0 0 0,1 0 1 0 0,0 0-1 0 0,0-1 1 0 0,4 0-141 0 0,0 0 91 0 0,-1 0 1 0 0,0-1 0 0 0,0 0-1 0 0,1-1 1 0 0,-1 0 0 0 0,1-1-1 0 0,-1 0 1 0 0,0-1 0 0 0,0 0-1 0 0,0 0 1 0 0,0-2 0 0 0,3 0-92 0 0,-1-12-1749 0 0,-10 10-1884 0 0,-1 1-3755 0 0,-1 2-2487 0 0</inkml:trace>
  <inkml:trace contextRef="#ctx0" brushRef="#br0" timeOffset="15119.685">2493 1072 0 0 0,'0'0'380'0'0,"0"0"860"0"0,0 0 227 0 0,0 0-173 0 0,0 0-291 0 0,0 0-282 0 0,0 0-186 0 0,0 0-56 0 0,0 0 56 0 0,-4 10 73 0 0,-39 127 2902 0 0,28-72-2695 0 0,4-16-754 0 0,-1 0 0 0 0,-2-2 0 0 0,-3 0 0 0 0,-1 0 0 0 0,-20 32-61 0 0,13-50-2016 0 0,25-29 1163 0 0,0 0-272 0 0,15-17-4009 0 0,-7 9 3638 0 0,1-6-389 0 0,0 6 1502 0 0</inkml:trace>
  <inkml:trace contextRef="#ctx0" brushRef="#br0" timeOffset="15481.629">2489 1053 0 0 0,'0'0'435'0'0,"0"0"530"0"0,0 0 446 0 0,0 0 234 0 0,0 0-24 0 0,0 0-151 0 0,0 0-178 0 0,0 0-146 0 0,0 0-74 0 0,0 0-57 0 0,9 5-64 0 0,76 39 2483 0 0,-74-37-3292 0 0,0 1 1 0 0,-1 0-1 0 0,0 0 1 0 0,-1 1-1 0 0,0 1 1 0 0,0 0-1 0 0,-1 0 1 0 0,0 0-1 0 0,-1 1 1 0 0,0 0-1 0 0,-1 1 1 0 0,0-1-1 0 0,-1 1 1 0 0,0 0-1 0 0,-1 1 1 0 0,0-1-1 0 0,-1 1 1 0 0,0 0-1 0 0,0 13-142 0 0,25 66 128 0 0,-26-88-125 0 0,1 5-26 0 0,0 0 1 0 0,1 0 0 0 0,0 0 0 0 0,0-1-1 0 0,1 1 1 0 0,1-1 0 0 0,-1 0-1 0 0,1-1 1 0 0,0 1 0 0 0,1-1-1 0 0,2 2 23 0 0,19-4-2080 0 0,-19-6-2135 0 0,-4-2-4410 0 0,-4 3 4496 0 0</inkml:trace>
  <inkml:trace contextRef="#ctx0" brushRef="#br0" timeOffset="15781.864">2440 1352 0 0 0,'0'0'436'0'0,"0"0"298"0"0,0 0 367 0 0,0 0 434 0 0,0 0 330 0 0,0 0 32 0 0,0 0-246 0 0,0 0-306 0 0,0 0-241 0 0,0 0-185 0 0,0 0-134 0 0,0 0-62 0 0,20 3-66 0 0,68 12-66 0 0,20-20 703 0 0,-85-1-1158 0 0,130-28-569 0 0,-88 20-5491 0 0,-51 10-827 0 0</inkml:trace>
</inkml:ink>
</file>

<file path=ppt/ink/ink5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09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499 63 7314 0 0,'0'0'1205'0'0,"0"0"-379"0"0,0 0-401 0 0,0 0-51 0 0,0 0 175 0 0,0 0 320 0 0,0 0 298 0 0,0 0 83 0 0,0 0-166 0 0,0 0-296 0 0,0 0-324 0 0,1-7-261 0 0,3-17-121 0 0,-5 38 92 0 0,-70 375 1079 0 0,49-221-2462 0 0,3 120 1209 0 0,19-285-33 0 0,-4 42-3837 0 0,4-45 2008 0 0,7-4-2080 0 0,4-10 2202 0 0,-8 9 805 0 0,26-34-3197 0 0,-19 24 3828 0 0</inkml:trace>
  <inkml:trace contextRef="#ctx0" brushRef="#br0" timeOffset="3989.223">996 0 3697 0 0,'0'0'1337'0'0,"0"0"-668"0"0,0 0-407 0 0,0 0 34 0 0,0 0 250 0 0,0 0 177 0 0,0 0 33 0 0,0 0-136 0 0,0 0-169 0 0,0 0-97 0 0,0 0-60 0 0,-5 24-34 0 0,-33 163 445 0 0,-8 157 608 0 0,12-104-636 0 0,12-137 307 0 0,23-120 3382 0 0,-2-21-3036 0 0,0-17-1238 0 0,2 41-70 0 0,-1 0-1 0 0,0 0 1 0 0,-1 0 0 0 0,-1 0-1 0 0,0 0 1 0 0,-1 0-1 0 0,0 0 1 0 0,-1 1 0 0 0,-1-1-1 0 0,0 1 1 0 0,-1 0-1 0 0,0 1 1 0 0,-1-1 0 0 0,0 1-1 0 0,-1 0 1 0 0,0 1 0 0 0,-1 0-1 0 0,-1 0 1 0 0,0 1-1 0 0,0 0 1 0 0,0 1 0 0 0,-2 0-1 0 0,1 1 1 0 0,-1 0-1 0 0,-1 0-21 0 0,-12-3-149 0 0,-1 1 0 0 0,0 1 0 0 0,0 1 0 0 0,0 1 0 0 0,-1 2 0 0 0,0 0 1 0 0,0 2-1 0 0,-1 1 0 0 0,1 1 0 0 0,0 2 0 0 0,-1 0 0 0 0,1 2 0 0 0,0 1 0 0 0,0 1 0 0 0,1 1 0 0 0,-1 2 0 0 0,1 0 0 0 0,1 2 0 0 0,0 1 0 0 0,0 1 0 0 0,1 1 0 0 0,0 1 0 0 0,2 1 0 0 0,-2 1 149 0 0,22-15-124 0 0,-1 1 1 0 0,1-1-1 0 0,0 0 1 0 0,0 1 0 0 0,-1-1-1 0 0,1 1 1 0 0,0 0-1 0 0,0-1 1 0 0,1 1-1 0 0,-1 0 1 0 0,0 0-1 0 0,0 1 1 0 0,1-1-1 0 0,0 0 1 0 0,-1 0-1 0 0,1 1 1 0 0,0-1-1 0 0,0 1 1 0 0,0-1-1 0 0,0 1 1 0 0,1-1-1 0 0,-1 1 1 0 0,1 0-1 0 0,-1-1 1 0 0,1 1-1 0 0,0 0 1 0 0,0-1-1 0 0,0 1 1 0 0,1 0 0 0 0,-1-1-1 0 0,1 1 1 0 0,-1 0-1 0 0,1-1 1 0 0,0 1-1 0 0,0-1 1 0 0,0 1-1 0 0,0-1 1 0 0,0 0-1 0 0,2 3 124 0 0,75 17-8435 0 0,-58-22 4989 0 0</inkml:trace>
  <inkml:trace contextRef="#ctx0" brushRef="#br0" timeOffset="4912.494">1051 733 0 0 0,'0'0'1415'0'0,"0"0"112"0"0,0 0-151 0 0,0 0-141 0 0,0 0-125 0 0,0 0-65 0 0,0 0 6 0 0,0 0 25 0 0,31 1-3 0 0,98-1-74 0 0,-71-13 302 0 0,-49 7-974 0 0,-2 3-208 0 0,1-1 1 0 0,-1 0-1 0 0,1 0 0 0 0,-1 0 0 0 0,0-1 1 0 0,-1 0-1 0 0,1 0 0 0 0,-1-1 1 0 0,0 1-1 0 0,0-1 0 0 0,-1-1 1 0 0,0 1-1 0 0,0-1 0 0 0,0 0 1 0 0,-1 0-1 0 0,0-1 0 0 0,0 1 0 0 0,-1-1 1 0 0,0 1-1 0 0,0-1 0 0 0,-1 0 1 0 0,0-1-1 0 0,-1 1 0 0 0,0 0 1 0 0,0 0-1 0 0,0-1-119 0 0,-4 5-94 0 0,-1 1 0 0 0,1-1-1 0 0,-1 1 1 0 0,0 0 0 0 0,0 0 0 0 0,0 0 0 0 0,0 0-1 0 0,0 1 1 0 0,-1-1 0 0 0,1 1 0 0 0,-1 0 0 0 0,1 1-1 0 0,-1-1 1 0 0,0 1 0 0 0,0 0 0 0 0,0 0 0 0 0,0 0-1 0 0,0 1 1 0 0,0 0 0 0 0,0 0 0 0 0,0 0 0 0 0,1 0-1 0 0,-1 1 1 0 0,0 0 0 0 0,0 0 0 0 0,0 0 0 0 0,-1 1 94 0 0,-7 2-177 0 0,0 0 1 0 0,0 1-1 0 0,1 0 1 0 0,0 1-1 0 0,0 1 1 0 0,0 0-1 0 0,0 0 1 0 0,1 1 0 0 0,1 1-1 0 0,-1-1 1 0 0,1 2-1 0 0,1 0 1 0 0,0 0-1 0 0,0 0 1 0 0,1 1-1 0 0,-1 2 177 0 0,4-7-15 0 0,1 0-1 0 0,-1 0 0 0 0,1 1 0 0 0,0 0 1 0 0,1 0-1 0 0,0 0 0 0 0,0 0 0 0 0,0 0 0 0 0,1 1 1 0 0,0-1-1 0 0,0 1 0 0 0,1 0 0 0 0,0-1 1 0 0,0 1-1 0 0,1 0 0 0 0,0-1 0 0 0,1 9 16 0 0,2-12 91 0 0,0 1 0 0 0,1 0 0 0 0,-1-1 0 0 0,1 0-1 0 0,0 0 1 0 0,0 0 0 0 0,0 0 0 0 0,0-1 0 0 0,1 0-1 0 0,-1 0 1 0 0,1 0 0 0 0,0 0 0 0 0,0-1 0 0 0,0 1-1 0 0,0-1 1 0 0,1-1 0 0 0,-1 1 0 0 0,0-1-1 0 0,1 0 1 0 0,-1 0 0 0 0,1 0 0 0 0,-1-1 0 0 0,1 0-1 0 0,1 0-90 0 0,18 3 297 0 0,0-2 0 0 0,0 0-1 0 0,0-1 1 0 0,0-2 0 0 0,0-1-1 0 0,-1 0 1 0 0,1-2 0 0 0,-1-1-1 0 0,0-1 1 0 0,0-1 0 0 0,-1-1-1 0 0,0-1 1 0 0,-1-1 0 0 0,0-1-1 0 0,0-1 1 0 0,-1-1 0 0 0,-1 0-1 0 0,-1-2 1 0 0,0 0 0 0 0,3-5-297 0 0,-12 12 47 0 0,0 0 1 0 0,-1 0-1 0 0,0-1 1 0 0,0 0-1 0 0,-1-1 1 0 0,0 0-1 0 0,-1 0 1 0 0,-1 0-1 0 0,1-1 1 0 0,-2 0-1 0 0,0-1 1 0 0,0 1-1 0 0,-1-1 1 0 0,-1 0-1 0 0,0 0 1 0 0,1-8-48 0 0,-6 18-51 0 0,0-1-1 0 0,0 1 1 0 0,0-1 0 0 0,0 1-1 0 0,0 0 1 0 0,-1 0 0 0 0,1 0 0 0 0,-1 0-1 0 0,0 0 1 0 0,0 1 0 0 0,0-1 0 0 0,0 1-1 0 0,0 0 1 0 0,-1 0 0 0 0,1 0-1 0 0,-1 0 1 0 0,1 1 0 0 0,-1-1 0 0 0,0 1-1 0 0,0 0 1 0 0,1 0 0 0 0,-1 0-1 0 0,0 1 1 0 0,0-1 0 0 0,0 1 0 0 0,0 0-1 0 0,0 0 1 0 0,0 0 0 0 0,0 1-1 0 0,0-1 1 0 0,0 1 0 0 0,1 0 0 0 0,-2 0 51 0 0,1 0-49 0 0,-1 0 0 0 0,1-1 0 0 0,0 1 0 0 0,0 1 0 0 0,0-1 0 0 0,1 0 0 0 0,-1 1 0 0 0,0 0 0 0 0,0 0 0 0 0,1 0 0 0 0,-1 0 0 0 0,1 1 0 0 0,0 0 0 0 0,0-1 0 0 0,0 1 0 0 0,0 0 0 0 0,0 0 0 0 0,1 1 0 0 0,-1-1 0 0 0,1 0 0 0 0,0 1 0 0 0,0 0 0 0 0,0-1 0 0 0,0 1 0 0 0,1 0 0 0 0,-1 0 0 0 0,1 0 0 0 0,0 0 0 0 0,0 0 0 0 0,1 0 49 0 0,2-2-3 0 0,0 0 1 0 0,1 0-1 0 0,-1 0 1 0 0,1 0-1 0 0,-1-1 1 0 0,1 1-1 0 0,-1-1 1 0 0,1 0-1 0 0,0 0 1 0 0,0 0-1 0 0,0 0 1 0 0,0 0-1 0 0,0 0 1 0 0,0-1-1 0 0,0 0 1 0 0,0 1-1 0 0,0-1 1 0 0,3 0 2 0 0,-6 0 1 0 0,258 3 662 0 0,-254-4-630 0 0,-1 0 0 0 0,1 1 0 0 0,0 0 0 0 0,-1 0 0 0 0,1 0-1 0 0,0 0 1 0 0,-1 0 0 0 0,1 1 0 0 0,0 0 0 0 0,-1-1 0 0 0,1 1 0 0 0,-1 1 0 0 0,1-1 0 0 0,-1 0 0 0 0,0 1 0 0 0,0 0 0 0 0,1 0 0 0 0,-1 0 0 0 0,0 0 0 0 0,0 0 0 0 0,-1 1 0 0 0,1-1 0 0 0,-1 1 0 0 0,1-1 0 0 0,-1 1 0 0 0,0 0 0 0 0,0 0 0 0 0,0 0 0 0 0,0 1 0 0 0,0-1-1 0 0,-1 0 1 0 0,1 1 0 0 0,-1-1 0 0 0,0 1 0 0 0,0 2-33 0 0,0 7 80 0 0,-2-1 0 0 0,0 1 0 0 0,0-1 0 0 0,-1 1 0 0 0,-1-1-1 0 0,0 1 1 0 0,0-1 0 0 0,-1 0 0 0 0,-1 0 0 0 0,0-1 0 0 0,-3 4-80 0 0,-9 26-15 0 0,10 36-1692 0 0,27-72-5619 0 0,-15-6 2488 0 0,-1 1-640 0 0</inkml:trace>
  <inkml:trace contextRef="#ctx0" brushRef="#br0" timeOffset="5297.218">2218 733 0 0 0,'0'0'938'0'0,"0"0"160"0"0,0 0-25 0 0,0 0 291 0 0,0 0 327 0 0,0 0 191 0 0,0 0-23 0 0,0 0-202 0 0,0 0-192 0 0,0 0-148 0 0,0 0-102 0 0,0 0-50 0 0,0 0-99 0 0,29 4-156 0 0,91 9-158 0 0,-117-12-706 0 0,0 0-1 0 0,0 0 1 0 0,0-1-1 0 0,0 0 1 0 0,0 1-1 0 0,0-1 1 0 0,0 0-1 0 0,-1 0 1 0 0,1-1-1 0 0,0 1 0 0 0,0-1 1 0 0,0 1-1 0 0,0-1 1 0 0,0 0-1 0 0,-1 0 1 0 0,1 0-1 0 0,0 0 1 0 0,-1-1-1 0 0,1 1 1 0 0,-1-1-1 0 0,1 1 1 0 0,-1-1-1 0 0,0 0 1 0 0,1 0-1 0 0,-1 0 1 0 0,0-1-46 0 0,8-8 187 0 0,1 3-148 0 0,0 0 1 0 0,-1 0 0 0 0,-1-1-1 0 0,0 0 1 0 0,0-1 0 0 0,0 0 0 0 0,-2 0-1 0 0,1-1 1 0 0,-1 0 0 0 0,-1-1-1 0 0,0 1 1 0 0,0-1 0 0 0,-1 0-1 0 0,-1-1 1 0 0,0 1 0 0 0,0-3-40 0 0,-4 12-39 0 0,0 0 1 0 0,0 0 0 0 0,0 0 0 0 0,-1 0 0 0 0,1 0-1 0 0,-1 0 1 0 0,0 0 0 0 0,0 0 0 0 0,0 1 0 0 0,0-1-1 0 0,0 0 1 0 0,-1 0 0 0 0,1 1 0 0 0,-1-1 0 0 0,1 1-1 0 0,-1-1 1 0 0,0 1 0 0 0,0 0 0 0 0,0 0 0 0 0,-1 0 0 0 0,1 0-1 0 0,0 0 1 0 0,-1 0 0 0 0,1 1 0 0 0,-1-1 0 0 0,0 1-1 0 0,1 0 1 0 0,-1 0 0 0 0,0 0 0 0 0,0 0 0 0 0,0 0-1 0 0,0 0 1 0 0,0 1 0 0 0,0-1 0 0 0,0 1 0 0 0,0 0-1 0 0,-2 0 39 0 0,-6-1-101 0 0,0 1-1 0 0,0 0 0 0 0,0 1 0 0 0,-1 0 0 0 0,1 1 0 0 0,0 0 0 0 0,0 1 1 0 0,1 0-1 0 0,-9 4 102 0 0,3 0-7 0 0,0 2 1 0 0,1 0 0 0 0,1 1-1 0 0,0 0 1 0 0,0 1-1 0 0,1 0 1 0 0,0 2 0 0 0,1-1-1 0 0,0 1 1 0 0,1 1-1 0 0,1 0 1 0 0,0 1 0 0 0,1 0-1 0 0,0 0 1 0 0,1 1-1 0 0,1 0 1 0 0,1 0 0 0 0,0 1-1 0 0,1-1 1 0 0,-2 15 6 0 0,7-23 40 0 0,-1 1 1 0 0,1-1-1 0 0,1 1 1 0 0,0-1-1 0 0,0 0 1 0 0,0 1-1 0 0,1-1 1 0 0,1 0-1 0 0,-1 0 1 0 0,1 0-1 0 0,1 0 1 0 0,-1-1-1 0 0,1 1 1 0 0,0-1-1 0 0,1 0 1 0 0,0 0 0 0 0,0-1-1 0 0,1 1 1 0 0,-1-1-1 0 0,1 0 1 0 0,1-1-1 0 0,-1 1 1 0 0,1-1-1 0 0,0-1 1 0 0,0 1-41 0 0,12 7 122 0 0,0-1 1 0 0,0-1 0 0 0,1-1 0 0 0,0 0-1 0 0,1-2 1 0 0,0 0 0 0 0,0-2 0 0 0,0 0 0 0 0,5-1-123 0 0,3 1-10 0 0,0-2 0 0 0,0-2 0 0 0,0 0 0 0 0,0-2 0 0 0,1-1 0 0 0,-1-2 0 0 0,19-4 10 0 0,53-28-8388 0 0,-81 27-2775 0 0</inkml:trace>
</inkml:ink>
</file>

<file path=ppt/ink/ink5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20.8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98 332 4817 0 0,'0'0'2547'0'0,"0"0"-1136"0"0,0 0-656 0 0,0 0-214 0 0,0 0 29 0 0,0 0 179 0 0,0 0 128 0 0,0 0 44 0 0,0 0-38 0 0,0 0-109 0 0,0 0-138 0 0,6 14-151 0 0,84 208 1057 0 0,14 13-515 0 0,-77-216 844 0 0,-16-41-903 0 0,121-301-428 0 0,-122 298-956 0 0,-1 1-1 0 0,0-1 1 0 0,-2-1 0 0 0,-1 0 0 0 0,-2 0-1 0 0,0 0 1 0 0,-1-6 416 0 0,-10 21-4623 0 0,-3 10-1299 0 0,6 1 2990 0 0,-3 0-2591 0 0</inkml:trace>
  <inkml:trace contextRef="#ctx0" brushRef="#br0" timeOffset="319.371">1 78 4081 0 0,'0'0'1379'0'0,"0"0"-267"0"0,0 0 10 0 0,0 0 199 0 0,0 0 228 0 0,0 0 42 0 0,0 0-187 0 0,0 0-225 0 0,0 0-234 0 0,0 0-187 0 0,0 0-123 0 0,0 0-89 0 0,37-4-44 0 0,119-17-59 0 0,-1-5 222 0 0,-91 19-931 0 0,35-2-1299 0 0,-34 6-7130 0 0,-54 3-11 0 0</inkml:trace>
  <inkml:trace contextRef="#ctx0" brushRef="#br0" timeOffset="851.637">942 270 0 0 0,'0'0'847'0'0,"0"0"132"0"0,0 0-164 0 0,0 0-1 0 0,0 0 117 0 0,0 0 64 0 0,0 0-151 0 0,0 0-301 0 0,0 0-300 0 0,0 0-251 0 0,0 0-107 0 0,0 0-10 0 0,0 0 45 0 0,0 1 1291 0 0,4 4 11607 0 0,-2-4-14591 0 0,67 13 2904 0 0,-40-12-926 0 0,-1-3 0 0 0,0 0 1 0 0,0-1-1 0 0,0-2 1 0 0,0-1-1 0 0,14-5-205 0 0,14-4-243 0 0,-55 13-1891 0 0,0-2 2776 0 0,-2 3-6149 0 0,0-1-5891 0 0,1 1 8736 0 0</inkml:trace>
  <inkml:trace contextRef="#ctx0" brushRef="#br0" timeOffset="1105.981">798 528 3145 0 0,'0'0'1235'0'0,"0"0"14"0"0,0 0 297 0 0,0 0 212 0 0,0 0-26 0 0,0 0-220 0 0,35-3-270 0 0,109-10-217 0 0,118-23 1083 0 0,-217 30-2559 0 0,17-1-1364 0 0,-21 5-8550 0 0,-34 2 6444 0 0</inkml:trace>
  <inkml:trace contextRef="#ctx0" brushRef="#br0" timeOffset="1699.348">1610 277 0 0 0,'0'0'313'0'0,"0"0"213"0"0,0 0 250 0 0,0 0 140 0 0,0 0 14 0 0,0 0-105 0 0,0 0-139 0 0,0 0-85 0 0,0 0-22 0 0,0 0 29 0 0,1 32 36 0 0,5 99 15 0 0,-2 174 4536 0 0,-13-309-1667 0 0,5-17-3430 0 0,1-1 0 0 0,2 1 0 0 0,0 0 0 0 0,1 0-1 0 0,1-1 1 0 0,1 1 0 0 0,1 0 0 0 0,1 0 0 0 0,0 0 0 0 0,2 1-1 0 0,0-1 1 0 0,2 1 0 0 0,0 1 0 0 0,1 0 0 0 0,1 0-1 0 0,1 0 1 0 0,1 0-98 0 0,2-5-33 0 0,1 1-1 0 0,1 1 0 0 0,1 1 1 0 0,1 0-1 0 0,1 1 0 0 0,1 1 1 0 0,0 0-1 0 0,1 2 0 0 0,1 1 1 0 0,1 0-1 0 0,0 2 1 0 0,1 0-1 0 0,14-4 34 0 0,-27 13-7 0 0,0 0 0 0 0,0 1 0 0 0,1 1 1 0 0,-1 0-1 0 0,1 0 0 0 0,-1 1 0 0 0,1 1 1 0 0,0 0-1 0 0,0 0 0 0 0,0 1 0 0 0,10 2 7 0 0,-20-1-1 0 0,0 1-1 0 0,0 0 1 0 0,0 0-1 0 0,-1 0 1 0 0,1 0 0 0 0,-1 1-1 0 0,1-1 1 0 0,-1 0-1 0 0,0 1 1 0 0,0-1 0 0 0,0 1-1 0 0,0-1 1 0 0,-1 1-1 0 0,1-1 1 0 0,0 1-1 0 0,-1-1 1 0 0,0 1 0 0 0,0 0-1 0 0,0-1 1 0 0,0 1-1 0 0,0-1 1 0 0,0 1 0 0 0,-1 0-1 0 0,1-1 1 0 0,-1 1-1 0 0,1-1 1 0 0,-1 1-1 0 0,0-1 1 0 0,0 1 0 0 0,-1-1-1 0 0,1 0 2 0 0,-8 15-16 0 0,-1-1 0 0 0,0-1 0 0 0,-1 0 0 0 0,-1 0 0 0 0,0-1 0 0 0,-1-1 0 0 0,-1 0 0 0 0,-13 9 16 0 0,48-15-13307 0 0,-13-10 8849 0 0</inkml:trace>
  <inkml:trace contextRef="#ctx0" brushRef="#br0" timeOffset="3235.416">2063 697 0 0 0,'0'0'559'0'0,"0"0"554"0"0,0 0 197 0 0,0 0 18 0 0,6 2 51 0 0,-1-1-920 0 0,0 1 0 0 0,1-1 0 0 0,-1 0 0 0 0,1 0-1 0 0,0-1 1 0 0,-1 0 0 0 0,1 0 0 0 0,-1 0 0 0 0,1-1 0 0 0,0 0 0 0 0,-1 0-1 0 0,1 0 1 0 0,-1-1 0 0 0,0 1 0 0 0,1-1 0 0 0,-1-1-459 0 0,127-77 3813 0 0,37-79-2432 0 0,-154 146-1408 0 0,-1 0 1 0 0,-1-1-1 0 0,0-1 0 0 0,-1 0 0 0 0,-1-1 1 0 0,0 0-1 0 0,-1 0 0 0 0,-1-1 0 0 0,0-1 1 0 0,-1 0-1 0 0,-2 0 0 0 0,1 0 0 0 0,-2-1 1 0 0,0 0-1 0 0,-2 0 0 0 0,0 0 0 0 0,0-15 27 0 0,-4 33-53 0 0,0 0 0 0 0,0 0 0 0 0,0 1 0 0 0,-1-1 0 0 0,1 0 0 0 0,0 0 0 0 0,-1 1 0 0 0,1-1 0 0 0,0 0 0 0 0,-1 1 0 0 0,1-1 0 0 0,-1 1 0 0 0,1 0 0 0 0,-1 0-1 0 0,1-1 1 0 0,-1 1 0 0 0,1 0 0 0 0,-1 0 0 0 0,1 0 0 0 0,-1 1 0 0 0,1-1 0 0 0,-1 0 0 0 0,1 0 0 0 0,0 1 0 0 0,-1-1 0 0 0,1 1 0 0 0,-1 0 0 0 0,1-1 0 0 0,0 1 0 0 0,-1 0-1 0 0,1 0 1 0 0,0-1 0 0 0,0 1 0 0 0,0 0 0 0 0,0 0 0 0 0,0 0 0 0 0,0 1 0 0 0,-1 0 53 0 0,-13 9-58 0 0,0 1-1 0 0,1 1 1 0 0,0 1-1 0 0,1 0 1 0 0,1 1-1 0 0,0 0 1 0 0,1 0-1 0 0,1 1 1 0 0,0 1-1 0 0,2 0 1 0 0,-1 0-1 0 0,2 1 1 0 0,-1 4 58 0 0,6-17 46 0 0,0 0 0 0 0,0 1 0 0 0,0-1 0 0 0,1 0 0 0 0,0 1 0 0 0,0-1 0 0 0,1 1 0 0 0,-1-1 0 0 0,1 1 0 0 0,0-1 0 0 0,1 1 0 0 0,-1-1 0 0 0,1 1 0 0 0,0-1 0 0 0,1 0 0 0 0,-1 1 0 0 0,1-1 0 0 0,0 0 0 0 0,0 0 0 0 0,1 0 0 0 0,-1 0 0 0 0,1-1 0 0 0,0 1 0 0 0,0 0 0 0 0,1-1 0 0 0,0 0 0 0 0,-1 0 0 0 0,1 0 0 0 0,0-1 0 0 0,1 1 0 0 0,-1-1 0 0 0,1 0 0 0 0,4 2-46 0 0,10 2 222 0 0,0-1 0 0 0,1-1 0 0 0,0-1 0 0 0,0-1 0 0 0,0 0 0 0 0,0-2 1 0 0,0 0-1 0 0,0-2 0 0 0,0 0 0 0 0,1-1 0 0 0,-1-1 0 0 0,-1-1 1 0 0,1 0-1 0 0,-1-2 0 0 0,1 0 0 0 0,-1-1 0 0 0,-1-1 0 0 0,0-1 0 0 0,15-9-222 0 0,-21 13 4 0 0,0-1-1 0 0,0 0 1 0 0,-1 0-1 0 0,0-1 1 0 0,0-1-1 0 0,0 0 1 0 0,-1 0-1 0 0,0-1 1 0 0,-1-1-1 0 0,0 1 1 0 0,0-2-1 0 0,-1 1 1 0 0,0-1-1 0 0,-1 0 1 0 0,-1-1-1 0 0,1 1 1 0 0,-2-1-1 0 0,0-1 1 0 0,0 1-1 0 0,-1-1 1 0 0,0 0-1 0 0,-2 1 1 0 0,1-2-1 0 0,-1-4-3 0 0,-3 17-60 0 0,1-1 0 0 0,-1 0 0 0 0,0 1 0 0 0,0-1 0 0 0,0 1 0 0 0,0-1 0 0 0,0 1 0 0 0,0-1 0 0 0,-1 1 0 0 0,1-1 0 0 0,0 1 0 0 0,-1 0 0 0 0,1 0-1 0 0,-1 0 1 0 0,1 0 0 0 0,-1 0 0 0 0,0 0 0 0 0,1 0 0 0 0,-1 1 0 0 0,0-1 0 0 0,1 1 0 0 0,-1-1 0 0 0,0 1 0 0 0,0-1 0 0 0,0 1 0 0 0,0 0 0 0 0,1 0-1 0 0,-1 0 1 0 0,0 0 0 0 0,0 0 0 0 0,0 1 0 0 0,0-1 0 0 0,1 0 0 0 0,-1 1 0 0 0,0-1 0 0 0,0 1 0 0 0,1 0 0 0 0,-1 0 0 0 0,0-1 0 0 0,1 1 0 0 0,-1 0-1 0 0,1 0 1 0 0,-1 1 0 0 0,1-1 0 0 0,-1 0 0 0 0,0 1 60 0 0,-4 3-31 0 0,-1 0 1 0 0,1 0-1 0 0,0 0 0 0 0,1 1 1 0 0,-1 0-1 0 0,1 0 0 0 0,0 0 0 0 0,1 0 1 0 0,-1 1-1 0 0,1 0 0 0 0,0 0 0 0 0,1 0 1 0 0,0 1-1 0 0,0-1 0 0 0,1 1 0 0 0,0-1 1 0 0,0 1-1 0 0,0 0 0 0 0,1 0 1 0 0,1 0-1 0 0,-1 0 0 0 0,1 0 0 0 0,0 1 31 0 0,4-4 53 0 0,-1 0 0 0 0,1 0 0 0 0,0 0-1 0 0,0-1 1 0 0,0 1 0 0 0,1-1 0 0 0,-1 0-1 0 0,1 0 1 0 0,0 0 0 0 0,0-1 0 0 0,0 0-1 0 0,1 0 1 0 0,-1 0 0 0 0,1-1 0 0 0,0 0-1 0 0,0 0 1 0 0,0 0 0 0 0,0-1 0 0 0,0 1-1 0 0,0-1 1 0 0,0-1 0 0 0,0 1 0 0 0,0-1-1 0 0,0-1 1 0 0,1 1 0 0 0,-1-1 0 0 0,3 0-53 0 0,11 0 137 0 0,-1-1 1 0 0,0 0 0 0 0,0-1 0 0 0,0-1-1 0 0,0-1 1 0 0,-1 0 0 0 0,1-2 0 0 0,-2 0-1 0 0,1-1 1 0 0,-1-1 0 0 0,0 0-1 0 0,0-1 1 0 0,-2-1 0 0 0,1-1 0 0 0,-1 0-1 0 0,-1-1 1 0 0,0-1 0 0 0,2-3-138 0 0,-2 4-123 0 0,-1-1 1 0 0,0 0 0 0 0,-1-1-1 0 0,-1 0 1 0 0,0 0-1 0 0,-1-1 1 0 0,-1-1 0 0 0,-1 0-1 0 0,0 0 1 0 0,-1 0-1 0 0,-1-1 1 0 0,0 0 0 0 0,-2-1-1 0 0,3-16 123 0 0,-7 34-17 0 0,0-1 0 0 0,0 1 0 0 0,0 0-1 0 0,0-1 1 0 0,0 1 0 0 0,0 0 0 0 0,0-1 0 0 0,-1 1-1 0 0,1 0 1 0 0,0-1 0 0 0,-1 1 0 0 0,1 0 0 0 0,-1 0 0 0 0,1 0-1 0 0,-1-1 1 0 0,0 1 0 0 0,0 0 0 0 0,1 0 0 0 0,-1 0-1 0 0,0 0 1 0 0,0 0 0 0 0,0 0 0 0 0,0 0 0 0 0,0 1-1 0 0,0-1 1 0 0,-1 0 0 0 0,1 0 0 0 0,0 1 0 0 0,0-1 0 0 0,0 1-1 0 0,-1-1 1 0 0,1 1 0 0 0,0-1 0 0 0,-1 1 0 0 0,1 0-1 0 0,0 0 1 0 0,-1 0 0 0 0,1 0 0 0 0,0 0 0 0 0,-1 0-1 0 0,1 0 1 0 0,0 0 0 0 0,-1 0 0 0 0,1 1 0 0 0,-1-1 17 0 0,-58 26-488 0 0,48-16 519 0 0,1 0 0 0 0,0 1 1 0 0,1 0-1 0 0,0 1 1 0 0,1 0-1 0 0,0 0 0 0 0,1 1 1 0 0,0 0-1 0 0,1 1 1 0 0,1 0-1 0 0,0 0 0 0 0,1 0 1 0 0,0 0-1 0 0,1 1 1 0 0,1 0-1 0 0,0 0 0 0 0,1 0 1 0 0,1 0-1 0 0,0 1 1 0 0,1-1-1 0 0,1 0 0 0 0,0 2-31 0 0,4-3 48 0 0,0-1 0 0 0,1 0 0 0 0,0 0-1 0 0,1 0 1 0 0,1-1 0 0 0,0 0-1 0 0,0-1 1 0 0,1 1 0 0 0,1-2 0 0 0,0 1-1 0 0,0-2 1 0 0,1 1 0 0 0,0-1 0 0 0,1-1-1 0 0,0 0 1 0 0,0-1 0 0 0,1 0 0 0 0,0-1-1 0 0,5 2-47 0 0,59 10-1513 0 0,-43-18-6730 0 0,-30 0 6710 0 0,4 0-7050 0 0</inkml:trace>
</inkml:ink>
</file>

<file path=ppt/ink/ink5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27.8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1028 1381 0 0 0,'0'0'408'0'0,"0"0"640"0"0,3 0 317 0 0,-3 0-1177 0 0,-1 0 1 0 0,1 1-1 0 0,0-1 1 0 0,0 0-1 0 0,0 0 1 0 0,0 1-1 0 0,0-1 1 0 0,0 0-1 0 0,0 1 1 0 0,0-1-1 0 0,0 0 1 0 0,0 0-1 0 0,0 1 1 0 0,0-1-1 0 0,0 0 1 0 0,0 1-1 0 0,0-1 1 0 0,1 0-1 0 0,-1 0 1 0 0,0 1-1 0 0,0-1 1 0 0,0 0-1 0 0,0 0 1 0 0,0 1-1 0 0,1-1 1 0 0,-1 0-1 0 0,0 0 1 0 0,0 1-1 0 0,1-1 1 0 0,-1 0-1 0 0,0 0 1 0 0,0 0-1 0 0,1 0 1 0 0,-1 1-1 0 0,0-1 1 0 0,0 0-1 0 0,1 0 1 0 0,-1 0-1 0 0,0 0 1 0 0,1 0-189 0 0,-24 9 4604 0 0,9-5-4877 0 0,-56 7 838 0 0,-1-2 0 0 0,0-4 0 0 0,-19-3-565 0 0,38 0 153 0 0,-207-2-131 0 0,189-8-1510 0 0,64 3-1020 0 0,11-4-8096 0 0,-1 5 8642 0 0</inkml:trace>
  <inkml:trace contextRef="#ctx0" brushRef="#br0" timeOffset="660.569">1793 313 0 0 0,'-19'1'2271'0'0,"-122"21"2386"0"0,13-3-3394 0 0,-2-5-1 0 0,0-5 1 0 0,0-7 0 0 0,-20-6-1263 0 0,110 2 437 0 0,0-3 0 0 0,0-1 0 0 0,0-1 0 0 0,-37-14-437 0 0,66 17 417 0 0,9 3-571 0 0,1 0 1 0 0,-1 0 0 0 0,1 0 0 0 0,-1 1 0 0 0,0-1 0 0 0,1 1-1 0 0,-1-1 1 0 0,0 1 0 0 0,1-1 0 0 0,-1 1 0 0 0,0 0-1 0 0,0 0 1 0 0,1 0 0 0 0,-1 0 0 0 0,0 0 0 0 0,1 0-1 0 0,-1 1 1 0 0,0-1 0 0 0,0 0 0 0 0,1 1 0 0 0,-1 0 0 0 0,1-1-1 0 0,-1 1 1 0 0,0 0 0 0 0,1 0 0 0 0,-1 0 153 0 0,-61 36-9873 0 0,58-33 9585 0 0</inkml:trace>
  <inkml:trace contextRef="#ctx0" brushRef="#br0" timeOffset="1240.735">820 52 0 0 0,'0'0'195'0'0,"0"0"121"0"0,0 0 269 0 0,0 0 359 0 0,0 0 310 0 0,0 0 145 0 0,0 0 9 0 0,0 0-145 0 0,0 0-203 0 0,0 0-169 0 0,2 31-153 0 0,11 103-62 0 0,15 285 2337 0 0,-27-174-2833 0 0,-18 93-180 0 0,8-213-102 0 0,3 1 19 0 0,-7 0 0 0 0,-4-1 0 0 0,-23 75 83 0 0,23-146-27 0 0,-12 76-1312 0 0,48-133-923 0 0,43-62-7232 0 0,-52 53 9045 0 0</inkml:trace>
  <inkml:trace contextRef="#ctx0" brushRef="#br0" timeOffset="1491.246">930 1178 3249 0 0,'0'0'1397'0'0,"0"0"-734"0"0,0 0-117 0 0,0 0 140 0 0,-29 35 228 0 0,-95 109 151 0 0,-16 24 1336 0 0,93-111-2193 0 0,25-32-579 0 0,1 1-1 0 0,1 1 0 0 0,1 1 1 0 0,1 1-1 0 0,2 0 0 0 0,-11 28 372 0 0,19-20-6696 0 0,7-32 4493 0 0</inkml:trace>
  <inkml:trace contextRef="#ctx0" brushRef="#br0" timeOffset="1816.535">1059 0 0 0 0,'0'0'1150'0'0,"0"0"65"0"0,0 0 107 0 0,0 0 252 0 0,0 0 287 0 0,0 0 148 0 0,0 0-147 0 0,0 0-324 0 0,0 0-367 0 0,0 0-306 0 0,-29 31-185 0 0,-90 99-118 0 0,42-38 329 0 0,-180 226-441 0 0,227-283-1134 0 0,-2 6-1517 0 0,14-12-2861 0 0,15-20 725 0 0,3-2-529 0 0</inkml:trace>
  <inkml:trace contextRef="#ctx0" brushRef="#br0" timeOffset="2515.65">21 847 0 0 0,'0'0'331'0'0,"0"0"242"0"0,0 0 533 0 0,0 0 487 0 0,0 0 303 0 0,0 0-45 0 0,0 0-232 0 0,0 0-259 0 0,0 0-267 0 0,0 0-186 0 0,0 0-147 0 0,2 29-102 0 0,6 90-65 0 0,-6 93 1628 0 0,-18-146-723 0 0,8-69 1951 0 0,0-34-2843 0 0,8 16-555 0 0,1 0 0 0 0,1 0 1 0 0,2 0-1 0 0,0 0 0 0 0,1 0 0 0 0,0 1 0 0 0,2-1 0 0 0,1 1 0 0 0,0 1 1 0 0,1 0-1 0 0,2 0 0 0 0,0 1 0 0 0,0 0 0 0 0,8-7-51 0 0,-12 14-1 0 0,0 0-1 0 0,1 1 0 0 0,1 0 1 0 0,0 0-1 0 0,0 1 0 0 0,1 0 1 0 0,0 1-1 0 0,0 0 0 0 0,1 1 1 0 0,0 0-1 0 0,0 0 1 0 0,1 1-1 0 0,6-2 2 0 0,-16 10-12 0 0,1-1 0 0 0,-1 1 0 0 0,1 0 0 0 0,-1 0-1 0 0,0 0 1 0 0,0 0 0 0 0,0 1 0 0 0,0-1 0 0 0,-1 0 0 0 0,1 1 0 0 0,0 0 0 0 0,-1-1 0 0 0,0 1 0 0 0,0 0 0 0 0,0-1 0 0 0,0 1-1 0 0,0 0 1 0 0,0 0 0 0 0,-1 0 0 0 0,1 0 0 0 0,-1 0 0 0 0,0 0 0 0 0,0 0 0 0 0,0 0 0 0 0,0 0 0 0 0,-1 0 0 0 0,1 0 0 0 0,-1 0-1 0 0,0 0 1 0 0,0 2 12 0 0,0 3-61 0 0,-2 36-214 0 0,0-22-2464 0 0,2 1-7370 0 0,1-16 847 0 0</inkml:trace>
</inkml:ink>
</file>

<file path=ppt/ink/ink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0:13.482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2898 1433 0 0 0,'0'0'875'0'0,"0"0"362"0"0,0 0 96 0 0,0 0-28 0 0,0 0-199 0 0,0 0-181 0 0,-6-6-71 0 0,-21-19-94 0 0,-46-13 6248 0 0,-8 23-4080 0 0,-205 11 450 0 0,106 39-2912 0 0,108-15-282 0 0,23-6 61 0 0,0 2 0 0 0,1 2 0 0 0,1 3 0 0 0,1 1 0 0 0,-30 20-245 0 0,-66 87 424 0 0,-17 32 184 0 0,113-113-458 0 0,1-4 133 0 0,3 2-1 0 0,1 2 0 0 0,-23 38-282 0 0,42-47 127 0 0,1 2-1 0 0,2 0 0 0 0,1 0 1 0 0,3 2-1 0 0,1 0 0 0 0,2 1 1 0 0,-3 29-127 0 0,-17 141 361 0 0,22 19-42 0 0,11-157-251 0 0,19 127 152 0 0,24-41 28 0 0,-13-67-111 0 0,-15-59-75 0 0,1-1 0 0 0,2 0-1 0 0,1-1 1 0 0,18 21-62 0 0,-18-31 39 0 0,1-1 0 0 0,1-2 1 0 0,1 0-1 0 0,1-1 0 0 0,1-2 0 0 0,1 0 1 0 0,21 10-40 0 0,126 47 201 0 0,-85-39-129 0 0,49 1-59 0 0,129 3 214 0 0,-44-25-129 0 0,-41-16 68 0 0,-67-13-52 0 0,41-8-18 0 0,-52 0-26 0 0,52-19 54 0 0,-59-3-14 0 0,41-37 67 0 0,-13-7-18 0 0,-16-8 33 0 0,13-33-59 0 0,-57 34 2 0 0,-20 18 10 0 0,10-23-62 0 0,-20 12 48 0 0,14-79-33 0 0,-18 43-34 0 0,-12 13-22 0 0,-13 77-46 0 0,-2 19 11 0 0,0-1-1 0 0,0 0 0 0 0,-2 0 1 0 0,0 0-1 0 0,-1 0 1 0 0,0 0-1 0 0,-1 0 0 0 0,-1 0 1 0 0,-1 0-1 0 0,0 0 0 0 0,-3-4-6 0 0,-44-108 50 0 0,2 21 0 0 0,24 41-64 0 0,-43-59-77 0 0,-2-3 136 0 0,-29-2 26 0 0,0 41-71 0 0,-6 5-76 0 0,16 33 68 0 0,-6-1 25 0 0,28 22-114 0 0,-30-14 70 0 0,-43-11-35 0 0,-27 44-1040 0 0,68-6-2301 0 0,68 5-2397 0 0,-1-3-6696 0 0,26 11 4350 0 0</inkml:trace>
  <inkml:trace contextRef="#ctx0" brushRef="#br0" timeOffset="2726.165">2550 2700 0 0 0,'0'0'552'0'0,"3"0"30"0"0,5 3 13020 0 0,-8 48-9845 0 0,0-50-3685 0 0,0-1 32 0 0,0 0 23 0 0,0 0 40 0 0,0 0 41 0 0,0 0 40 0 0,0 0 27 0 0,0 0-15 0 0,0 0 2 0 0,0 0-44 0 0,6-27 826 0 0,10 13-5273 0 0,-7 3-5634 0 0,-7 8 2477 0 0</inkml:trace>
  <inkml:trace contextRef="#ctx0" brushRef="#br0" timeOffset="7516.371">3184 2431 0 0 0,'0'0'151'0'0,"0"0"485"0"0,0 0 25 0 0,0 0-101 0 0,0 0-75 0 0,0 0 9 0 0,0 0 60 0 0,-5 5 67 0 0,-14 20 178 0 0,1 1-1 0 0,2 1 1 0 0,0 1 0 0 0,2 0-1 0 0,1 1 1 0 0,2 0-1 0 0,-4 13-798 0 0,-23 53 786 0 0,-65 156-540 0 0,89-203-117 0 0,14-48-130 0 0,0 0 21 0 0,0 0 14 0 0,0 0 22 0 0,0 0 26 0 0,0 0 32 0 0,9-15 1172 0 0,48-99 41 0 0,-9 0-1336 0 0,103-169-66 0 0,-149 280 81 0 0,2-4 14 0 0,0-1-1 0 0,1 1 1 0 0,0 0-1 0 0,1 1 1 0 0,-1-1-1 0 0,1 1 1 0 0,1 0-1 0 0,-1 0 1 0 0,1 1-1 0 0,0 0 1 0 0,0 0-1 0 0,0 1 1 0 0,4-2-20 0 0,-8 7 32 0 0,-1 1 1 0 0,0 0-1 0 0,1 0 1 0 0,-1-1-1 0 0,0 1 1 0 0,0 1-1 0 0,0-1 1 0 0,0 0-1 0 0,-1 0 1 0 0,1 1-1 0 0,-1-1 0 0 0,1 1 1 0 0,-1-1-1 0 0,0 1 1 0 0,0 0-1 0 0,0-1 1 0 0,0 1-1 0 0,0 0 1 0 0,-1 0-1 0 0,1 0 0 0 0,-1-1 1 0 0,0 1-1 0 0,0 0 1 0 0,0 0-1 0 0,0 0 1 0 0,-1 2-33 0 0,1-3 12 0 0,1 14 29 0 0,1 1 1 0 0,0 0-1 0 0,1-1 0 0 0,1 0 0 0 0,0 0 0 0 0,1 0 0 0 0,1 0 0 0 0,0-1 1 0 0,2 0-1 0 0,-1 0 0 0 0,2-1 0 0 0,0 0 0 0 0,0 0 0 0 0,2-1 1 0 0,3 4-42 0 0,-2-6 29 0 0,-3-3 3 0 0,0 0 0 0 0,-1 0-1 0 0,0 1 1 0 0,0 0 0 0 0,-1 1-1 0 0,0 0 1 0 0,0 0 0 0 0,-1 0-1 0 0,-1 1 1 0 0,0-1-1 0 0,0 2 1 0 0,0 1-32 0 0,-5-11 65 0 0,-1-1 0 0 0,1 1 0 0 0,0-1 0 0 0,0 1 1 0 0,-1-1-1 0 0,1 0 0 0 0,-1 1 0 0 0,0-1 0 0 0,1 0 0 0 0,-1 1 0 0 0,0-1 0 0 0,0 0 0 0 0,0 0 0 0 0,0 0 0 0 0,0 0 0 0 0,0 0 1 0 0,0 0-1 0 0,0 0 0 0 0,0 0 0 0 0,0 0 0 0 0,0 0 0 0 0,-1 0 0 0 0,1-1 0 0 0,0 1 0 0 0,-1-1 0 0 0,1 1 0 0 0,0-1 1 0 0,-1 1-1 0 0,1-1 0 0 0,-1 0 0 0 0,1 0 0 0 0,-1 1 0 0 0,1-1 0 0 0,-1 0 0 0 0,1 0 0 0 0,0-1 0 0 0,-1 1 0 0 0,1 0 0 0 0,-1 0 1 0 0,1-1-1 0 0,-1 1 0 0 0,1-1 0 0 0,0 1 0 0 0,-1-1 0 0 0,1 0 0 0 0,0 1 0 0 0,0-1 0 0 0,-1 0 0 0 0,1 0 0 0 0,0 0-65 0 0,-1 1-37 0 0,-46-11 63 0 0,0-2 1 0 0,0-2 0 0 0,2-2-1 0 0,0-2 1 0 0,-15-10-27 0 0,-4-9-1422 0 0,59 28-1826 0 0,5 3-5945 0 0,1 3 3816 0 0</inkml:trace>
  <inkml:trace contextRef="#ctx0" brushRef="#br1" timeOffset="17425.254">196 903 0 0 0,'-17'0'112'0'0,"14"0"511"0"0,3 0 380 0 0,0 0 134 0 0,0 0 24 0 0,0 0-48 0 0,0 0-153 0 0,5 19 2024 0 0,9 98 1589 0 0,0 46-247 0 0,-7 116-4326 0 0,-1-10 1219 0 0,42 180 389 0 0,-28-178-696 0 0,-22 68 423 0 0,-2-250-966 0 0,-1-6-178 0 0,3 1 1 0 0,4-1-1 0 0,12 73-191 0 0,8 127 451 0 0,2-81-172 0 0,-11 45 177 0 0,-9-77-64 0 0,-22-8-85 0 0,17 72 126 0 0,-26-97-210 0 0,23-67-217 0 0,4-40-4676 0 0,8-41-9164 0 0,-7 7 5782 0 0</inkml:trace>
  <inkml:trace contextRef="#ctx0" brushRef="#br1" timeOffset="24848.877">361 4809 0 0 0,'-2'0'245'0'0,"-5"-4"7242"0"0,-50-3-2730 0 0,57 8-4523 0 0,0-1-1 0 0,1 0 1 0 0,-1 0-1 0 0,0 1 1 0 0,0-1-1 0 0,0 0 1 0 0,0 1-1 0 0,0-1 1 0 0,0 0-1 0 0,0 1 1 0 0,0-1-1 0 0,0 0 1 0 0,0 1-1 0 0,0-1 1 0 0,0 0 0 0 0,0 1-1 0 0,0-1 1 0 0,0 0-1 0 0,0 1 1 0 0,-1-1-1 0 0,1 1-233 0 0,238 8 4585 0 0,1 0-3774 0 0,-7 2-264 0 0,762-7 1057 0 0,-729-15-1272 0 0,290 4 131 0 0,-227 0-50 0 0,-103-12-107 0 0,-76 12-177 0 0,15-4-70 0 0,-14-1-79 0 0,-3 5 106 0 0,-59 3-51 0 0,70-3 34 0 0,-9-1 5 0 0,-68 1 0 0 0,87-8 92 0 0,-33 12-90 0 0,-62-1-4 0 0,-5 0-60 0 0,4 1 68 0 0,-68 0 699 0 0,-3-4-3393 0 0,-3 1-3759 0 0,-5 3-4122 0 0,5 3 1832 0 0</inkml:trace>
  <inkml:trace contextRef="#ctx0" brushRef="#br1" timeOffset="27819.157">5742 4412 0 0 0,'0'0'1130'0'0,"0"0"205"0"0,0 0 73 0 0,0 0-27 0 0,0 0 1 0 0,0 0 81 0 0,7-5 72 0 0,19-15 68 0 0,-20 15-27 0 0,-6 5-118 0 0,0 0-167 0 0,0 0-188 0 0,0 0-164 0 0,0 0-134 0 0,0 0-82 0 0,0 0-92 0 0,-14 23 1707 0 0,-217 290-954 0 0,190-258-1342 0 0,2 2 0 0 0,2 1-1 0 0,-8 25-41 0 0,18-39-329 0 0,18-80-6499 0 0,21-56-5256 0 0,4 26 7715 0 0,-15 58 4369 0 0</inkml:trace>
  <inkml:trace contextRef="#ctx0" brushRef="#br1" timeOffset="28286.128">5374 4537 0 0 0,'0'0'1282'0'0,"0"0"183"0"0,0 0-23 0 0,0 0-108 0 0,0 0-92 0 0,0 0-53 0 0,0 0 27 0 0,0 0 38 0 0,0 0-20 0 0,1-23-84 0 0,1-68-111 0 0,3 74 6676 0 0,7 34-8115 0 0,-11-14 1112 0 0,83 78 782 0 0,58 114-427 0 0,-17-37-579 0 0,-77-111-191 0 0,-44-48-4998 0 0,2-8-7544 0 0,-3 6 3971 0 0</inkml:trace>
  <inkml:trace contextRef="#ctx0" brushRef="#br1" timeOffset="29627.068">41 104 248 0 0,'0'0'760'0'0,"0"0"108"0"0,0 0 247 0 0,0 0 332 0 0,0 0 364 0 0,0 0 187 0 0,0 0-55 0 0,0 0-248 0 0,0 0-341 0 0,0 0-326 0 0,0 0-308 0 0,-3-4-205 0 0,-8-14-130 0 0,-4 55 1256 0 0,10-5-1396 0 0,1 0-1 0 0,2 0 1 0 0,2 0 0 0 0,1 0 0 0 0,1 0 0 0 0,2 0 0 0 0,1 0 0 0 0,1 0-1 0 0,2-1 1 0 0,2 3-245 0 0,-10-31 42 0 0,1 0-1 0 0,0 0 0 0 0,0 0 1 0 0,0 0-1 0 0,0 0 0 0 0,0-1 0 0 0,1 1 1 0 0,-1 0-1 0 0,1-1 0 0 0,-1 1 1 0 0,1-1-1 0 0,0 1 0 0 0,0-1 1 0 0,1 0-1 0 0,-1 0 0 0 0,0 0 1 0 0,1 0-1 0 0,-1 0 0 0 0,1 0 0 0 0,-1-1 1 0 0,1 0-1 0 0,0 1 0 0 0,0-1 1 0 0,-1 0-1 0 0,1 0 0 0 0,0 0 1 0 0,0-1-1 0 0,0 1 0 0 0,0-1 1 0 0,0 1-1 0 0,0-1 0 0 0,1 0 1 0 0,-1 0-1 0 0,0-1 0 0 0,0 1 0 0 0,0-1 1 0 0,0 1-1 0 0,0-1 0 0 0,0 0 1 0 0,-1 0-1 0 0,1 0 0 0 0,2-1-41 0 0,77-98 1268 0 0,-73 84-1194 0 0,18-32 78 0 0,-3-2 0 0 0,-2-1 0 0 0,-2 0 0 0 0,-3-2 0 0 0,2-15-152 0 0,-9-18 644 0 0,-10 86-497 0 0,0 0-43 0 0,0 0-60 0 0,0 0-83 0 0,0 27-454 0 0,27 123 496 0 0,40 86 83 0 0,15 84-86 0 0,-78-299 14 0 0,-1 0 0 0 0,0 1 0 0 0,-2-1 0 0 0,0 1 0 0 0,-2 0 0 0 0,0-1 0 0 0,-1 1 0 0 0,-5 18-14 0 0,5-37 9 0 0,1 0 0 0 0,-1 0 0 0 0,1-1 0 0 0,-1 1 0 0 0,0 0 0 0 0,0-1-1 0 0,0 0 1 0 0,0 1 0 0 0,0-1 0 0 0,0 0 0 0 0,-1 0 0 0 0,1-1 0 0 0,-1 1 0 0 0,1 0 0 0 0,-1-1-1 0 0,0 1 1 0 0,0-1 0 0 0,0 0 0 0 0,0 0 0 0 0,0 0 0 0 0,0 0 0 0 0,0-1 0 0 0,0 1 0 0 0,0-1-1 0 0,0 0 1 0 0,0 0 0 0 0,0 0 0 0 0,0 0 0 0 0,0 0 0 0 0,0-1 0 0 0,0 1 0 0 0,0-1 0 0 0,0 0-1 0 0,0 0 1 0 0,0 0 0 0 0,0 0 0 0 0,0-1 0 0 0,1 1 0 0 0,-1-1 0 0 0,0 1 0 0 0,1-1 0 0 0,-1 0 0 0 0,1 0-1 0 0,0 0 1 0 0,0 0 0 0 0,0-1 0 0 0,0 1 0 0 0,0-1 0 0 0,0 1 0 0 0,1-1 0 0 0,-1 0 0 0 0,1 1-1 0 0,-1-1 1 0 0,1-2-9 0 0,-3-8-10 0 0,2 0-1 0 0,0 0 1 0 0,0-1 0 0 0,1 1-1 0 0,1-1 1 0 0,0 1-1 0 0,1 0 1 0 0,0-1-1 0 0,1 1 1 0 0,0 0 0 0 0,1 0-1 0 0,1 0 1 0 0,0 0-1 0 0,1 0 1 0 0,0 1 0 0 0,1 0-1 0 0,1 0 1 0 0,0 1-1 0 0,0-1 1 0 0,1 1-1 0 0,0 1 1 0 0,2-1 10 0 0,11-17-372 0 0,2 1-1 0 0,1 1 1 0 0,1 2-1 0 0,0 0 1 0 0,2 1-1 0 0,26-15 373 0 0,-2 8-4829 0 0,1 7-4072 0 0,-35 15 194 0 0</inkml:trace>
</inkml:ink>
</file>

<file path=ppt/ink/ink5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54.8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1 574 0 0 0,'0'0'1407'0'0,"0"0"144"0"0,0 0-24 0 0,0 0-113 0 0,0 0-130 0 0,0 0-108 0 0,26 4-72 0 0,83 8-70 0 0,-107-11-967 0 0,1-1 0 0 0,0 0 0 0 0,0 1 1 0 0,0-1-1 0 0,-1 0 0 0 0,1-1 0 0 0,0 1 0 0 0,0 0 1 0 0,0-1-1 0 0,-1 0 0 0 0,1 1 0 0 0,0-1 0 0 0,0 0 1 0 0,-1-1-1 0 0,1 1 0 0 0,-1 0 0 0 0,1-1 0 0 0,-1 1 0 0 0,0-1 1 0 0,0 0-1 0 0,1 0 0 0 0,0-2-67 0 0,6-4 324 0 0,39-40 391 0 0,-2-2 0 0 0,-3-2 0 0 0,-2-2 1 0 0,-2-2-1 0 0,-2-1 0 0 0,15-36-715 0 0,-34 61 116 0 0,-11 18-58 0 0,0-1 0 0 0,2 2 0 0 0,-1-1-1 0 0,2 1 1 0 0,0 1 0 0 0,0 0 0 0 0,1 0 0 0 0,5-3-58 0 0,-15 16 17 0 0,1-1 1 0 0,0 0-1 0 0,0 1 0 0 0,-1-1 0 0 0,1 1 1 0 0,0 0-1 0 0,-1 0 0 0 0,1-1 0 0 0,-1 1 1 0 0,1 0-1 0 0,-1 0 0 0 0,1 1 0 0 0,-1-1 1 0 0,1 0-1 0 0,-1 0 0 0 0,0 1 0 0 0,0-1 1 0 0,0 0-1 0 0,0 1 0 0 0,0-1 0 0 0,0 1 1 0 0,0 0-1 0 0,0-1 0 0 0,-1 1 0 0 0,1 0 1 0 0,-1-1-1 0 0,1 1 0 0 0,-1 0 0 0 0,1 0 1 0 0,-1 0-1 0 0,0-1 0 0 0,0 1 0 0 0,0 0 1 0 0,0 0-1 0 0,0 0 0 0 0,-1-1 0 0 0,1 1 1 0 0,0 0-1 0 0,-1 0 0 0 0,0 1-17 0 0,2 6 61 0 0,7 241 659 0 0,-10-221-663 0 0,0 0 0 0 0,-2 0 0 0 0,-1-1 0 0 0,-2 0 0 0 0,0 1 0 0 0,-2-2 0 0 0,-1 0 0 0 0,-2 1-57 0 0,8-21-158 0 0,-1 0 1 0 0,0-1-1 0 0,0 0 0 0 0,-1 0 1 0 0,0 0-1 0 0,0 0 1 0 0,0-1-1 0 0,-1 0 0 0 0,0 0 1 0 0,0-1-1 0 0,0 0 0 0 0,0 0 1 0 0,-1 0-1 0 0,1-1 0 0 0,-1 0 1 0 0,0-1-1 0 0,0 0 0 0 0,0 0 1 0 0,0-1-1 0 0,0 0 0 0 0,-1 0 1 0 0,1 0-1 0 0,0-2 0 0 0,0 1 1 0 0,-1-1-1 0 0,1 0 0 0 0,0 0 1 0 0,-4-2 157 0 0,-57-24-4766 0 0,32-3-2693 0 0,29 22 5002 0 0</inkml:trace>
  <inkml:trace contextRef="#ctx0" brushRef="#br0" timeOffset="308.52">896 235 616 0 0,'0'0'2413'0'0,"0"0"-673"0"0,0 0-308 0 0,0 0 146 0 0,0 0 164 0 0,0 0-47 0 0,0 0-240 0 0,0 0-332 0 0,0 0-298 0 0,0 0-242 0 0,0 0-196 0 0,-27 32-137 0 0,-81 97-76 0 0,105-127-166 0 0,1 0 0 0 0,-1 0 0 0 0,1 1 0 0 0,0-1 0 0 0,0 0 1 0 0,0 1-1 0 0,0-1 0 0 0,1 1 0 0 0,-1 0 0 0 0,1 0 0 0 0,-1 0 1 0 0,1 0-1 0 0,0-1 0 0 0,0 2 0 0 0,0-1 0 0 0,1 0 0 0 0,-1 0 0 0 0,1 0 1 0 0,-1 0-1 0 0,1 0 0 0 0,0 0 0 0 0,0 1 0 0 0,1-1-8 0 0,1 9 45 0 0,-2-6-22 0 0,0-1 1 0 0,1 1-1 0 0,0 0 0 0 0,0 0 1 0 0,0-1-1 0 0,1 1 1 0 0,0-1-1 0 0,0 1 1 0 0,1-1-1 0 0,-1 0 0 0 0,1 0 1 0 0,0 0-1 0 0,0 0 1 0 0,1 0-1 0 0,-1-1 0 0 0,1 1 1 0 0,0-1-1 0 0,1 0 1 0 0,-1 0-1 0 0,1-1 1 0 0,-1 1-1 0 0,1-1 0 0 0,0 0 1 0 0,0 0-1 0 0,1-1 1 0 0,-1 1-1 0 0,0-1 0 0 0,1-1 1 0 0,0 1-1 0 0,-1-1 1 0 0,1 0-1 0 0,0 0 1 0 0,0 0-1 0 0,3-1-23 0 0,-4 1 95 0 0,0 0 0 0 0,0-1-1 0 0,0 1 1 0 0,0-1 0 0 0,0-1 0 0 0,0 1 0 0 0,0-1 0 0 0,0 0-1 0 0,0 0 1 0 0,0 0 0 0 0,0 0 0 0 0,-1-1 0 0 0,1 0 0 0 0,0 0-1 0 0,-1-1 1 0 0,0 1 0 0 0,1-1 0 0 0,-1 0 0 0 0,0 0 0 0 0,0 0-1 0 0,-1 0 1 0 0,1-1 0 0 0,-1 0 0 0 0,1 1 0 0 0,-1-1 0 0 0,0 0-1 0 0,-1-1 1 0 0,2-1-95 0 0,0-2 20 0 0,-1-1 0 0 0,1 0 0 0 0,-1 0 0 0 0,-1 0 0 0 0,0-1 0 0 0,0 1 1 0 0,-1 0-1 0 0,0-1 0 0 0,0 1 0 0 0,-1-1 0 0 0,0 1 0 0 0,-1-1 0 0 0,0 1 0 0 0,-1-1 0 0 0,0 1 0 0 0,0 0 0 0 0,-1 0 0 0 0,0 0 0 0 0,-5-8-20 0 0,-26-39-3426 0 0,-11 7-4647 0 0,33 41-505 0 0</inkml:trace>
</inkml:ink>
</file>

<file path=ppt/ink/ink5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56.0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234 409 0 0 0,'0'0'0'0'0,"0"0"0"0"0,0 0 0 0 0,0 0 0 0 0,0 0 0 0 0,0 0 0 0 0,0 0 0 0 0,0 0 0 0 0,0 0 0 0 0,0 0 0 0 0</inkml:trace>
  <inkml:trace contextRef="#ctx0" brushRef="#br0" timeOffset="711.493">234 409 0 0 0,'20'-29'107'0'0,"-20"29"463"0"0,0 0 216 0 0,0 0-149 0 0,0 0-126 0 0,0 0-29 0 0,0 0 48 0 0,0 0 43 0 0,0 0 15 0 0,0 0-6 0 0,0 0-4 0 0,0 0 29 0 0,0 0 37 0 0,0 0 51 0 0,0 0 41 0 0,1 2 6188 0 0,-1 3-3581 0 0,5 21-3243 0 0,-5 3 442 0 0,0-29-503 0 0,0 0-22 0 0,0 0 4 0 0,4 23 401 0 0,-12 381 530 0 0,-9-304-1158 0 0,10-133-10556 0 0,7 8 2463 0 0,0 16 6580 0 0</inkml:trace>
  <inkml:trace contextRef="#ctx0" brushRef="#br0" timeOffset="1069.033">0 368 0 0 0,'0'0'954'0'0,"0"0"128"0"0,0 0 180 0 0,0 0 206 0 0,0 0 54 0 0,0 0-202 0 0,0 0-263 0 0,0 0-153 0 0,0 0-12 0 0,0 0 84 0 0,0 0 54 0 0,18-2-29 0 0,118-18 1766 0 0,236-39 1270 0 0,-312 56-5080 0 0,-54 14-2522 0 0,-9 0-4787 0 0,-2-7 1040 0 0</inkml:trace>
  <inkml:trace contextRef="#ctx0" brushRef="#br0" timeOffset="1547.695">678 608 0 0 0,'0'0'1079'0'0,"0"0"503"0"0,0 0-27 0 0,0 0-102 0 0,0 0 10 0 0,0 0 52 0 0,0 0 23 0 0,0 0-62 0 0,12 2-158 0 0,104 3 2284 0 0,98-40-1295 0 0,-187 32-2365 0 0,10-6-3718 0 0,-30 8-3292 0 0,-6 1 817 0 0,-1 0 4516 0 0</inkml:trace>
  <inkml:trace contextRef="#ctx0" brushRef="#br0" timeOffset="1799.797">790 847 4601 0 0,'0'0'1588'0'0,"0"0"-587"0"0,0 0 89 0 0,0 0 519 0 0,0 0 389 0 0,0 0 1 0 0,0 0-427 0 0,0 0-501 0 0,0 0-360 0 0,0 0-233 0 0,31-7-171 0 0,96-21-116 0 0,-38 6-100 0 0,-15 5-1456 0 0,-22 14-8145 0 0,-40 3 2078 0 0</inkml:trace>
  <inkml:trace contextRef="#ctx0" brushRef="#br0" timeOffset="3402.24">1523 92 0 0 0,'0'0'316'0'0,"0"0"1054"0"0,0 0 226 0 0,0 0 150 0 0,0 0 173 0 0,0 0-1 0 0,0 0-231 0 0,0 0-387 0 0,0 0-445 0 0,0 0-365 0 0,0 0-204 0 0,2 13 282 0 0,15 118 1475 0 0,-1-28-1744 0 0,-9-68-429 0 0,3 20-161 0 0,-13-20-4252 0 0,-9-23-6418 0 0,10-9 10493 0 0</inkml:trace>
  <inkml:trace contextRef="#ctx0" brushRef="#br0" timeOffset="3651.243">1365 538 0 0 0,'0'0'276'0'0,"0"0"474"0"0,0 0 220 0 0,0 0 325 0 0,0 0 264 0 0,0 0 115 0 0,33-8-148 0 0,108-22-307 0 0,-103 20-992 0 0,0 2 0 0 0,1 2 0 0 0,0 2 1 0 0,1 1-1 0 0,11 2-227 0 0,-34 7-2279 0 0,-9 3-2945 0 0,-7-6 2322 0 0</inkml:trace>
  <inkml:trace contextRef="#ctx0" brushRef="#br0" timeOffset="3980.071">1525 678 0 0 0,'0'0'489'0'0,"0"0"210"0"0,0 0-83 0 0,0 0 258 0 0,0 0 382 0 0,0 0 250 0 0,0 0 5 0 0,0 0-174 0 0,0 0-204 0 0,0 0-216 0 0,0 0-193 0 0,0 0-166 0 0,0 0-130 0 0,23-4-76 0 0,111-17 185 0 0,-132 20-514 0 0,0 0-1 0 0,0 1 0 0 0,0-1 0 0 0,0 1 0 0 0,0-1 0 0 0,0 1 1 0 0,0 0-1 0 0,0 0 0 0 0,0 0 0 0 0,0 0 0 0 0,0 0 0 0 0,0 1 1 0 0,0-1-1 0 0,0 0 0 0 0,0 1 0 0 0,0 0 0 0 0,0-1 1 0 0,-1 1-1 0 0,1 0 0 0 0,0 0 0 0 0,0 0 0 0 0,-1 0 0 0 0,1 0 1 0 0,0 0-1 0 0,-1 1 0 0 0,1-1 0 0 0,-1 1 0 0 0,0-1 0 0 0,1 1 1 0 0,-1-1-1 0 0,0 1 0 0 0,0 0 0 0 0,0-1 0 0 0,0 1 0 0 0,0 0 1 0 0,0 0-1 0 0,-1 0 0 0 0,1 0 0 0 0,-1 0 0 0 0,1 0 0 0 0,-1 0 1 0 0,0 0-1 0 0,0 0 0 0 0,0 0 0 0 0,0 0 0 0 0,0 0 0 0 0,0 0 1 0 0,0 0-1 0 0,-1-1 0 0 0,1 1 0 0 0,-1 0 0 0 0,1 0 1 0 0,-1 0-1 0 0,0 0 0 0 0,0 0 0 0 0,0 1-22 0 0,-11 19 273 0 0,-1 0 0 0 0,-1 0 1 0 0,-1-2-1 0 0,-1 0 0 0 0,0 0 0 0 0,-2-2 1 0 0,0 0-1 0 0,-6 3-273 0 0,18-16 56 0 0,2-1 10 0 0,0-1 1 0 0,0 0-1 0 0,0 1 1 0 0,0 0-1 0 0,1 0 1 0 0,0 0-1 0 0,0 0 0 0 0,0 0 1 0 0,0 1-1 0 0,0 0 1 0 0,1-1-1 0 0,0 1 1 0 0,0 0-1 0 0,0 0 1 0 0,1 0-1 0 0,-1 0 1 0 0,1 0-1 0 0,1 1-66 0 0,2-4 23 0 0,0 1 0 0 0,0 0 0 0 0,0-1 0 0 0,1 0 0 0 0,-1 1-1 0 0,1-1 1 0 0,-1 0 0 0 0,1-1 0 0 0,0 1 0 0 0,0 0 0 0 0,0-1 0 0 0,0 1 0 0 0,0-1 0 0 0,0 0 0 0 0,1 0-1 0 0,-1 0 1 0 0,0-1 0 0 0,0 1 0 0 0,1-1 0 0 0,-1 0 0 0 0,0 0 0 0 0,1 0 0 0 0,-1 0 0 0 0,0 0 0 0 0,1-1-1 0 0,-1 1 1 0 0,2-2-23 0 0,2 2 32 0 0,3 1-243 0 0,0-1 0 0 0,0 0 0 0 0,0 0 1 0 0,-1-1-1 0 0,1-1 0 0 0,0 0 1 0 0,-1 0-1 0 0,1 0 0 0 0,-1-2 0 0 0,0 1 1 0 0,0-1-1 0 0,0 0 0 0 0,2-2 211 0 0,-1 0-1875 0 0,0 1-3717 0 0,-6 1-2468 0 0</inkml:trace>
  <inkml:trace contextRef="#ctx0" brushRef="#br0" timeOffset="4645.972">1928 825 848 0 0,'0'0'1782'0'0,"0"0"-598"0"0,0 0-117 0 0,0 0 333 0 0,0 0 298 0 0,0 0 5 0 0,0 0-287 0 0,0 0-363 0 0,0 0-291 0 0,0 0-120 0 0,0 0-14 0 0,0 0 22 0 0,13-26 18 0 0,42-80-42 0 0,22-7 923 0 0,-57 90-1392 0 0,65-59 43 0 0,-84 82-210 0 0,0-1-1 0 0,-1 1 1 0 0,1-1-1 0 0,0 1 1 0 0,0 0-1 0 0,-1-1 1 0 0,1 1-1 0 0,0 0 1 0 0,0-1-1 0 0,-1 1 1 0 0,1 0-1 0 0,0 0 1 0 0,0 0-1 0 0,0 0 1 0 0,-1 0-1 0 0,1 0 1 0 0,0 0-1 0 0,0 0 1 0 0,0 0-1 0 0,-1 0 1 0 0,1 0-1 0 0,0 0 1 0 0,0 1-1 0 0,0-1 1 0 0,-1 0-1 0 0,1 1 1 0 0,0-1-1 0 0,-1 0 1 0 0,1 1-1 0 0,0-1 1 0 0,-1 1-1 0 0,1-1 1 0 0,0 1-1 0 0,-1-1 1 0 0,1 1-1 0 0,-1 0 1 0 0,1-1-1 0 0,-1 1 1 0 0,1 0-1 0 0,-1-1 1 0 0,0 1-1 0 0,1 0 1 0 0,-1 0-1 0 0,0-1 1 0 0,1 1-1 0 0,-1 0 1 0 0,0 0-1 0 0,0-1 1 0 0,0 1-1 0 0,0 0 1 0 0,0 0-1 0 0,0 0 1 0 0,0 0-1 0 0,0-1 1 0 0,0 1-1 0 0,0 0 1 0 0,0 0-1 0 0,0 0 11 0 0,-5 52 200 0 0,-8 17-127 0 0,54-66 197 0 0,-34-7-239 0 0,1 0 1 0 0,-1-1-1 0 0,0 0 1 0 0,0 0 0 0 0,0 0-1 0 0,-1-1 1 0 0,1 0 0 0 0,-1 0-1 0 0,0-1 1 0 0,-1 0-1 0 0,4-4-31 0 0,13-12 1 0 0,113-114-87 0 0,-132 188-108 0 0,-9 124 462 0 0,7-170-387 0 0,0-1 1 0 0,1 1 0 0 0,0-1-1 0 0,0 1 1 0 0,1-1 0 0 0,-1 0-1 0 0,1 0 1 0 0,0 0 0 0 0,0 0-1 0 0,1 0 1 0 0,-1-1-1 0 0,1 1 1 0 0,0-1 0 0 0,1 0-1 0 0,-1 0 1 0 0,1-1 0 0 0,-1 1-1 0 0,1-1 1 0 0,1 0 118 0 0,13-2-6273 0 0,-11-1 477 0 0,-4 0 1811 0 0</inkml:trace>
  <inkml:trace contextRef="#ctx0" brushRef="#br0" timeOffset="10248.966">2673 339 0 0 0,'0'0'241'0'0,"0"0"408"0"0,0 0-116 0 0,0 0-236 0 0,0 0-130 0 0,0 0 18 0 0,0 3 96 0 0,14 145 4453 0 0,-10 69-4158 0 0,-7-188-444 0 0,3-28-103 0 0,0-1 41 0 0,0 0 63 0 0,0 0 64 0 0,0 0 86 0 0,0 0 96 0 0,0 0 74 0 0,0 0 59 0 0,2-26 2314 0 0,11-59 945 0 0,5 14-3655 0 0,-14 51-57 0 0,0 0-1 0 0,2 0 0 0 0,0 0 1 0 0,1 1-1 0 0,1 0 0 0 0,1 1 1 0 0,1 0-1 0 0,0 0 0 0 0,1 1 1 0 0,3-3-59 0 0,31 6-480 0 0,5 60 694 0 0,-36-8-569 0 0,-13-29-3362 0 0,-1 1-3688 0 0,0-7 2000 0 0</inkml:trace>
  <inkml:trace contextRef="#ctx0" brushRef="#br0" timeOffset="11079.996">2964 144 0 0 0,'0'0'1060'0'0,"0"0"382"0"0,0 0 129 0 0,0 0-99 0 0,0 0-264 0 0,0 0-305 0 0,0 0-211 0 0,0 0-122 0 0,0 0-34 0 0,0 0 17 0 0,9-5 34 0 0,122-46 3257 0 0,-125 50-3740 0 0,-5 0-81 0 0,0 1 0 0 0,1-1 0 0 0,-1 0 0 0 0,0 1-1 0 0,0-1 1 0 0,0 1 0 0 0,1-1 0 0 0,-1 1-1 0 0,0 0 1 0 0,1-1 0 0 0,-1 1 0 0 0,0 0 0 0 0,1 0-1 0 0,-1 0 1 0 0,0 0 0 0 0,1 0 0 0 0,-1 0 0 0 0,0 1-1 0 0,1-1 1 0 0,-1 0 0 0 0,0 1 0 0 0,1-1-1 0 0,-1 0 1 0 0,0 1 0 0 0,0 0 0 0 0,0-1 0 0 0,1 1-1 0 0,-1 0 1 0 0,0 0 0 0 0,0-1 0 0 0,0 1-1 0 0,0 0 1 0 0,0 0 0 0 0,0 0 0 0 0,-1 0 0 0 0,1 0-1 0 0,0 1 1 0 0,0-1 0 0 0,-1 0 0 0 0,1 0 0 0 0,-1 0-1 0 0,1 1 1 0 0,-1-1 0 0 0,1 0 0 0 0,-1 0-1 0 0,0 1 1 0 0,0-1 0 0 0,0 0 0 0 0,1 1 0 0 0,-1-1-1 0 0,0 0 1 0 0,-1 1 0 0 0,1-1 0 0 0,0 1-23 0 0,-44 68 664 0 0,40-66-646 0 0,0 0-1 0 0,1 0 1 0 0,0 0 0 0 0,0 1 0 0 0,0-1 0 0 0,0 1 0 0 0,1 0-1 0 0,0 0 1 0 0,0 0 0 0 0,0 0 0 0 0,1 0 0 0 0,-1 0 0 0 0,1 0-1 0 0,0 0 1 0 0,1 1 0 0 0,-1-1 0 0 0,1 0 0 0 0,0 1-1 0 0,1-1 1 0 0,-1 0 0 0 0,1 1 0 0 0,1 4-18 0 0,60 15 19 0 0,-28-24-3704 0 0,-20-1-5434 0 0,-10 0 5075 0 0</inkml:trace>
  <inkml:trace contextRef="#ctx0" brushRef="#br0" timeOffset="12028.457">3036 711 0 0 0,'0'0'596'0'0,"0"0"932"0"0,0 0 418 0 0,0 0-51 0 0,0 0-326 0 0,0 0-412 0 0,0 0-281 0 0,0 0-129 0 0,0 0-48 0 0,0 0 4 0 0,0 0 0 0 0,19-8-39 0 0,59-25-59 0 0,-15-8 936 0 0,16-36-497 0 0,-71 69-1018 0 0,-1 0 0 0 0,0 0 1 0 0,0 0-1 0 0,-1-1 1 0 0,0 0-1 0 0,-1-1 0 0 0,0 1 1 0 0,0-1-1 0 0,-1 0 0 0 0,-1 0 1 0 0,1-1-1 0 0,-1 0-26 0 0,-3 10-30 0 0,1 0 1 0 0,0 0 0 0 0,-1-1-1 0 0,1 1 1 0 0,-1 0-1 0 0,0-1 1 0 0,1 1 0 0 0,-1 0-1 0 0,0 0 1 0 0,0-1-1 0 0,0 1 1 0 0,0 0 0 0 0,0-1-1 0 0,0 1 1 0 0,0 0-1 0 0,0-1 1 0 0,-1 1 0 0 0,1 0-1 0 0,0-1 1 0 0,-1 1-1 0 0,1 0 1 0 0,-1 0-1 0 0,1-1 1 0 0,-1 1 0 0 0,0 0-1 0 0,0 0 1 0 0,1 0-1 0 0,-1 0 1 0 0,0 0 0 0 0,0 0-1 0 0,0 0 1 0 0,0 0-1 0 0,0 0 1 0 0,0 1 0 0 0,0-1-1 0 0,0 0 1 0 0,-1 1-1 0 0,1-1 30 0 0,-4 2-81 0 0,0 1 0 0 0,0 0 0 0 0,0 0 0 0 0,0 0 0 0 0,1 0 1 0 0,-1 1-1 0 0,1 0 0 0 0,-1 0 0 0 0,1 0 0 0 0,0 1 0 0 0,0-1 0 0 0,1 1 0 0 0,-1 0 0 0 0,1 0 0 0 0,0 0 0 0 0,0 0 0 0 0,0 1 0 0 0,0-1 0 0 0,1 1 0 0 0,0 0 0 0 0,0 0 0 0 0,0-1 0 0 0,0 1 0 0 0,1 1 0 0 0,0-1 0 0 0,0 0 0 0 0,0 0 0 0 0,1 0 0 0 0,0 0 0 0 0,0 1 0 0 0,0 3 81 0 0,0-5 23 0 0,0 1 0 0 0,1 0 0 0 0,-1-1 0 0 0,1 1 0 0 0,-1-1 0 0 0,2 1 0 0 0,-1-1 0 0 0,0 0 0 0 0,1 1 0 0 0,0-1 0 0 0,0 0 0 0 0,0 0 0 0 0,0 0 0 0 0,1 0 0 0 0,-1 0 0 0 0,1-1 0 0 0,0 1-1 0 0,0-1 1 0 0,0 0 0 0 0,1 0 0 0 0,-1 0 0 0 0,1 0 0 0 0,0 0 0 0 0,0-1 0 0 0,0 0 0 0 0,0 0 0 0 0,0 0 0 0 0,0 0 0 0 0,2 0-23 0 0,116 5 1276 0 0,-115-9-1187 0 0,1 0 0 0 0,0-1 1 0 0,0 0-1 0 0,-1-1 0 0 0,1 1 0 0 0,-1-1 0 0 0,0-1 0 0 0,0 1 1 0 0,-1-1-1 0 0,1-1 0 0 0,-1 1 0 0 0,0-1 0 0 0,-1 0 0 0 0,1 0 0 0 0,-1-1 1 0 0,-1 0-1 0 0,1 1 0 0 0,-1-2 0 0 0,0 1 0 0 0,2-7-89 0 0,-3 7-16 0 0,0 0-1 0 0,0 0 0 0 0,-1 0 1 0 0,0 0-1 0 0,-1 0 0 0 0,0 0 1 0 0,0 0-1 0 0,0-1 0 0 0,-1 1 1 0 0,0 0-1 0 0,0-1 0 0 0,-2-2 17 0 0,1 9-156 0 0,0 0 0 0 0,-1-1 0 0 0,1 1 0 0 0,-1 0 0 0 0,1 0 0 0 0,-1 0 0 0 0,1 1 0 0 0,-1-1 0 0 0,0 0 0 0 0,1 0 0 0 0,-1 1 0 0 0,0 0 0 0 0,0-1 0 0 0,1 1 0 0 0,-1 0 0 0 0,0-1 0 0 0,0 1 0 0 0,0 0 0 0 0,0 1 0 0 0,1-1-1 0 0,-1 0 1 0 0,0 0 0 0 0,0 1 0 0 0,0-1 0 0 0,1 1 0 0 0,-1-1 0 0 0,0 1 0 0 0,1 0 0 0 0,-1 0 0 0 0,1 0 0 0 0,-1 0 0 0 0,0 0 156 0 0,-2 1-46 0 0,1 0-1 0 0,0 1 1 0 0,0-1-1 0 0,0 0 1 0 0,1 1-1 0 0,-1 0 1 0 0,1-1-1 0 0,-1 1 1 0 0,1 0-1 0 0,0 0 1 0 0,0 1-1 0 0,0-1 1 0 0,1 0-1 0 0,-1 1 1 0 0,1-1 0 0 0,-1 1-1 0 0,1-1 1 0 0,0 1-1 0 0,1 0 1 0 0,-1-1-1 0 0,1 1 1 0 0,-1 0-1 0 0,1 0 1 0 0,0-1-1 0 0,1 1 1 0 0,-1 0-1 0 0,1-1 1 0 0,-1 1-1 0 0,1 0 1 0 0,0-1-1 0 0,0 1 1 0 0,1-1-1 0 0,-1 1 1 0 0,1-1-1 0 0,0 1 1 0 0,0-1 0 0 0,0 0-1 0 0,0 0 1 0 0,0 0-1 0 0,1 0 47 0 0,4 2 129 0 0,1 0-1 0 0,0 0 1 0 0,0-1-1 0 0,0 0 1 0 0,1-1-1 0 0,0 0 1 0 0,-1 0-1 0 0,1 0 1 0 0,0-1-1 0 0,0-1 1 0 0,0 0-1 0 0,0 0 1 0 0,1 0-1 0 0,-1-2 1 0 0,0 1-1 0 0,0-1 1 0 0,0 0 0 0 0,0-1-1 0 0,0 0 1 0 0,0 0-1 0 0,0-1 1 0 0,0 0-1 0 0,-1 0 1 0 0,8-5-129 0 0,4-7 260 0 0,-1-1 0 0 0,-1-1 1 0 0,0 0-1 0 0,-1-1 0 0 0,-1-1 1 0 0,-1 0-1 0 0,-1-2 1 0 0,0 1-1 0 0,8-21-260 0 0,-1-40 832 0 0,-21 81-830 0 0,0-1 0 0 0,0 1 0 0 0,0-1 0 0 0,0 1 0 0 0,-1-1-1 0 0,1 1 1 0 0,0-1 0 0 0,0 1 0 0 0,-1 0 0 0 0,1-1 0 0 0,0 1 0 0 0,-1-1 0 0 0,1 1 0 0 0,0 0 0 0 0,-1-1-1 0 0,1 1 1 0 0,0 0 0 0 0,-1 0 0 0 0,1-1 0 0 0,-1 1 0 0 0,1 0 0 0 0,0 0 0 0 0,-1-1 0 0 0,1 1 0 0 0,-1 0-1 0 0,1 0 1 0 0,-1 0 0 0 0,1 0 0 0 0,-1 0 0 0 0,1 0 0 0 0,-1 0 0 0 0,1 0 0 0 0,-1 0 0 0 0,1 0-1 0 0,-1 0 1 0 0,1 0 0 0 0,-1 0 0 0 0,1 0 0 0 0,-1 0 0 0 0,1 0 0 0 0,0 1 0 0 0,-1-1 0 0 0,1 0 0 0 0,-1 0-1 0 0,1 1 1 0 0,-1-1 0 0 0,1 0 0 0 0,0 1 0 0 0,-1-1 0 0 0,1 0 0 0 0,0 1 0 0 0,-1-1 0 0 0,1 0 0 0 0,0 1-1 0 0,-1-1 1 0 0,1 1 0 0 0,0-1 0 0 0,0 0 0 0 0,0 1 0 0 0,-1-1 0 0 0,1 1-2 0 0,-26 22-231 0 0,17-13 161 0 0,0 1 0 0 0,0 0-1 0 0,1 0 1 0 0,1 0 0 0 0,0 1-1 0 0,0 0 1 0 0,1 1 0 0 0,1-1-1 0 0,0 1 1 0 0,1 0 0 0 0,0 0-1 0 0,1 1 1 0 0,0-1 0 0 0,1 1-1 0 0,0 13 71 0 0,2-23-70 0 0,1-1 0 0 0,-1 1 0 0 0,1-1 0 0 0,0 0 0 0 0,0 1 0 0 0,0-1-1 0 0,1 0 1 0 0,-1 0 0 0 0,1 0 0 0 0,-1 1 0 0 0,1-1 0 0 0,0-1 0 0 0,0 1-1 0 0,1 0 1 0 0,-1-1 0 0 0,0 1 0 0 0,1-1 0 0 0,0 1 0 0 0,-1-1 0 0 0,1 0-1 0 0,0 0 1 0 0,0-1 0 0 0,0 1 0 0 0,1 0 0 0 0,-1-1 0 0 0,0 0 0 0 0,0 0-1 0 0,1 0 1 0 0,0 0 70 0 0,33 7-3476 0 0,-3-5-3804 0 0,-26-3 5346 0 0</inkml:trace>
  <inkml:trace contextRef="#ctx0" brushRef="#br0" timeOffset="12413.954">3910 37 0 0 0,'0'0'1106'0'0,"0"0"-389"0"0,0 0 66 0 0,0 0 374 0 0,0 0 256 0 0,0 0 10 0 0,0 0-287 0 0,0 0-321 0 0,0 0-190 0 0,0 0-117 0 0,0 0-80 0 0,32-6-41 0 0,96-19-80 0 0,-77 19 58 0 0,-50 6-350 0 0,-1 0 0 0 0,1 0-1 0 0,0 0 1 0 0,-1 0 0 0 0,1 0-1 0 0,0 0 1 0 0,-1 1 0 0 0,1-1-1 0 0,-1 0 1 0 0,1 0 0 0 0,-1 0-1 0 0,1 1 1 0 0,0-1-1 0 0,-1 0 1 0 0,1 1 0 0 0,-1-1-1 0 0,1 0 1 0 0,-1 1 0 0 0,1-1-1 0 0,-1 0 1 0 0,0 1 0 0 0,1-1-1 0 0,-1 1 1 0 0,1-1 0 0 0,-1 1-1 0 0,0-1 1 0 0,0 1 0 0 0,1-1-1 0 0,-1 1 1 0 0,0 0-1 0 0,0-1 1 0 0,1 1 0 0 0,-1-1-1 0 0,0 1 1 0 0,0 0 0 0 0,0-1-1 0 0,0 1 1 0 0,0-1 0 0 0,0 1-1 0 0,0 0 1 0 0,0-1 0 0 0,0 1-1 0 0,0-1 1 0 0,-1 1 0 0 0,1 0-1 0 0,0-1 1 0 0,0 1-1 0 0,0-1 1 0 0,-1 1 0 0 0,1-1-1 0 0,0 1 1 0 0,-1-1 0 0 0,1 1-1 0 0,0-1 1 0 0,-1 1 0 0 0,1-1-1 0 0,-1 1-14 0 0,-20 30 1254 0 0,-52 64 1872 0 0,72-93-3095 0 0,1-1 0 0 0,-1 1 0 0 0,1-1 0 0 0,0 1 0 0 0,-1 0 0 0 0,1-1 0 0 0,0 1 0 0 0,0 0 0 0 0,0-1 0 0 0,0 1 0 0 0,0 0 0 0 0,0-1 0 0 0,0 1 0 0 0,1 0 0 0 0,-1-1 0 0 0,1 1 0 0 0,-1-1 0 0 0,1 1 0 0 0,-1-1 0 0 0,1 1 0 0 0,0-1 0 0 0,0 1-1 0 0,0-1 1 0 0,0 0 0 0 0,0 1 0 0 0,0-1 0 0 0,0 0 0 0 0,0 0 0 0 0,1 0 0 0 0,-1 0 0 0 0,0 0 0 0 0,1 0 0 0 0,-1 0 0 0 0,1 0 0 0 0,-1-1 0 0 0,1 1 0 0 0,-1 0 0 0 0,1-1 0 0 0,-1 1 0 0 0,1-1 0 0 0,-1 0 0 0 0,3 1-31 0 0,71 12 738 0 0,-30-12-337 0 0,-23 1-2099 0 0,0-2-5640 0 0,-18 0-2451 0 0</inkml:trace>
  <inkml:trace contextRef="#ctx0" brushRef="#br0" timeOffset="13630.756">4163 468 0 0 0,'0'0'256'0'0,"0"0"470"0"0,0 0 338 0 0,0 0 137 0 0,0 0 5 0 0,0 0-59 0 0,0 0-46 0 0,0 0 16 0 0,0 0 32 0 0,0 0 2 0 0,0 0 12 0 0,16 3-11 0 0,114 12 1790 0 0,80-52-160 0 0,-166 26-3094 0 0,-50 4-11069 0 0,1 7 7411 0 0,2 0 1476 0 0</inkml:trace>
  <inkml:trace contextRef="#ctx0" brushRef="#br0" timeOffset="13950.013">4356 273 0 0 0,'0'0'252'0'0,"0"0"391"0"0,0 0 516 0 0,0 0 512 0 0,0 0 296 0 0,0 0-15 0 0,0 0-249 0 0,0 0-357 0 0,0 0-354 0 0,0 0-277 0 0,0 0-212 0 0,0 0-159 0 0,0 32-87 0 0,2 142 67 0 0,-2-155-827 0 0,1 35 1070 0 0,3-37-3470 0 0,2-1-3384 0 0,-6-15 1585 0 0</inkml:trace>
</inkml:ink>
</file>

<file path=ppt/ink/ink5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15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273 108 544 0 0,'0'0'1846'0'0,"0"0"-156"0"0,0 0 46 0 0,0 0 152 0 0,0 0 67 0 0,0 0-142 0 0,0 0-368 0 0,0 0-440 0 0,0 0-387 0 0,0 0-264 0 0,0 0-95 0 0,0 0 11 0 0,-6 15 30 0 0,4-11-283 0 0,-31 132 1293 0 0,43-26-212 0 0,10 0-871 0 0,-11-88-1061 0 0,-2-18-2665 0 0,-7-4 1348 0 0,1 0-3184 0 0,1 0 265 0 0,-1 0 3584 0 0</inkml:trace>
  <inkml:trace contextRef="#ctx0" brushRef="#br0" timeOffset="273.185">0 601 1048 0 0,'0'0'1367'0'0,"0"0"-281"0"0,0 0 153 0 0,0 0 316 0 0,0 0 188 0 0,0 0-94 0 0,0 0-270 0 0,0 0-290 0 0,35-5-272 0 0,112-15-197 0 0,74-20 655 0 0,-177 39-2158 0 0,-27 1-2581 0 0,-15 7-5248 0 0,-2-3 6904 0 0</inkml:trace>
  <inkml:trace contextRef="#ctx0" brushRef="#br0" timeOffset="631.246">66 774 0 0 0,'0'0'1087'0'0,"0"0"884"0"0,0 0 133 0 0,0 0-319 0 0,0 0-373 0 0,0 0-330 0 0,0 0-210 0 0,0 0-111 0 0,0 0-50 0 0,26-1-19 0 0,120-5 571 0 0,-135 6-850 0 0,43 3 361 0 0,-53-3-757 0 0,0 0 0 0 0,0 1-1 0 0,0-1 1 0 0,0 0 0 0 0,0 1-1 0 0,0-1 1 0 0,-1 1-1 0 0,1-1 1 0 0,0 1 0 0 0,0-1-1 0 0,0 1 1 0 0,0-1-1 0 0,-1 1 1 0 0,1 0 0 0 0,0 0-1 0 0,-1-1 1 0 0,1 1-1 0 0,-1 0 1 0 0,1 0 0 0 0,0 0-1 0 0,-1-1 1 0 0,0 1-1 0 0,1 0 1 0 0,-1 0 0 0 0,0 0-1 0 0,1 0 1 0 0,-1 0 0 0 0,0 0-1 0 0,0 0 1 0 0,0 0-1 0 0,0 0 1 0 0,0 0 0 0 0,0 0-1 0 0,0 0 1 0 0,0 0-1 0 0,0 0 1 0 0,0 0 0 0 0,-1 0-1 0 0,1 0 1 0 0,0 0-1 0 0,-1 0 1 0 0,1 0 0 0 0,0-1-1 0 0,-1 1 1 0 0,1 0-1 0 0,-1 0 1 0 0,0 0 0 0 0,1 0-17 0 0,-87 85 939 0 0,65-69-817 0 0,6-5-41 0 0,8-7-18 0 0,0 1-1 0 0,1-1 1 0 0,-1 1 0 0 0,1 1-1 0 0,1-1 1 0 0,0 1-1 0 0,-1 0 1 0 0,2 1 0 0 0,-1-1-1 0 0,1 1 1 0 0,1 0-1 0 0,-4 6-62 0 0,8-12 11 0 0,0-1-1 0 0,0 1 0 0 0,0-1 0 0 0,0 1 0 0 0,0 0 0 0 0,0-1 1 0 0,0 1-1 0 0,0-1 0 0 0,1 1 0 0 0,-1-1 0 0 0,1 0 0 0 0,-1 1 0 0 0,1-1 1 0 0,-1 1-1 0 0,1-1 0 0 0,0 0 0 0 0,0 1 0 0 0,-1-1 0 0 0,1 0 0 0 0,0 0 1 0 0,0 0-1 0 0,0 1 0 0 0,1-1 0 0 0,-1 0 0 0 0,0-1 0 0 0,0 1 1 0 0,0 0-1 0 0,1 0 0 0 0,-1 0 0 0 0,0-1 0 0 0,1 1 0 0 0,-1-1 0 0 0,1 1 1 0 0,-1-1-1 0 0,1 1 0 0 0,-1-1 0 0 0,1 0 0 0 0,-1 0 0 0 0,1 0-10 0 0,64 6 435 0 0,-65-6-429 0 0,121-15-856 0 0,-97 6-3757 0 0,0-4-4277 0 0,-18 10 4770 0 0</inkml:trace>
  <inkml:trace contextRef="#ctx0" brushRef="#br0" timeOffset="956.772">858 344 7242 0 0,'0'0'1477'0'0,"0"0"-791"0"0,0 0-320 0 0,0 0 227 0 0,0 0 381 0 0,0 0 237 0 0,0 0 14 0 0,0 0-208 0 0,0 0-314 0 0,0 0-224 0 0,0 0-105 0 0,0 0-48 0 0,0 0-21 0 0,0 28-22 0 0,1 88-70 0 0,-13-20 107 0 0,-12 50-166 0 0,-1-43-977 0 0,24-101 1089 0 0,-1 6-4405 0 0,-6-7-7611 0 0,7-1 10248 0 0</inkml:trace>
  <inkml:trace contextRef="#ctx0" brushRef="#br0" timeOffset="1243.28">648 333 1712 0 0,'0'0'1197'0'0,"0"0"-157"0"0,0 0 228 0 0,0 0 376 0 0,0 0 177 0 0,0 0-189 0 0,0 0-361 0 0,0 0-363 0 0,0 0-230 0 0,0 0-117 0 0,34-4-81 0 0,105-11-44 0 0,61 1 1013 0 0,-115 13-3583 0 0,-85 1 958 0 0,0 0-529 0 0,0 2-3225 0 0,0 6 1219 0 0,0-6 1270 0 0</inkml:trace>
  <inkml:trace contextRef="#ctx0" brushRef="#br0" timeOffset="1539.128">506 863 0 0 0,'0'0'2216'0'0,"0"0"309"0"0,0 0 134 0 0,0 0-117 0 0,0 0-384 0 0,0 0-524 0 0,0 0-459 0 0,0 0-337 0 0,36-3-227 0 0,112-8-104 0 0,-11-23 587 0 0,55-13-2253 0 0,-181 42-1003 0 0,-7 3-664 0 0,0 1-4552 0 0,-4 1 2944 0 0</inkml:trace>
  <inkml:trace contextRef="#ctx0" brushRef="#br0" timeOffset="1854.88">536 119 2361 0 0,'0'0'1707'0'0,"0"0"-422"0"0,0 0-95 0 0,0 0 315 0 0,0 0 290 0 0,0 0 7 0 0,0 0-274 0 0,0 0-346 0 0,0 0-283 0 0,33-3-184 0 0,105-10-123 0 0,112-8 1071 0 0,-189 15-1692 0 0,5 0-1505 0 0,-23 0-4751 0 0,-32 6 1253 0 0,-6 0-312 0 0</inkml:trace>
  <inkml:trace contextRef="#ctx0" brushRef="#br0" timeOffset="2881.273">1070 789 736 0 0,'0'0'1183'0'0,"0"0"-360"0"0,0 0 92 0 0,0 0 364 0 0,0 0 262 0 0,0 0 22 0 0,0 0-201 0 0,0 0-236 0 0,0 0-200 0 0,0 0-124 0 0,0 0-74 0 0,0 0-60 0 0,19-6-46 0 0,63-21-57 0 0,12-31 1233 0 0,-79 45-1595 0 0,63-56 417 0 0,-67 58-626 0 0,-1 1 0 0 0,0-1 0 0 0,-1-1 1 0 0,0 0-1 0 0,-1 0 0 0 0,0 0 0 0 0,-1-1 0 0 0,-1 0 1 0 0,0-1-1 0 0,-1 0 0 0 0,0 0 0 0 0,3-13 6 0 0,-8 25-42 0 0,1 1-1 0 0,-1 0 1 0 0,1 0-1 0 0,-1-1 1 0 0,0 1-1 0 0,1 0 1 0 0,-1-1-1 0 0,0 1 1 0 0,0 0-1 0 0,0-1 1 0 0,0 1-1 0 0,0-1 1 0 0,0 1-1 0 0,-1 0 1 0 0,1-1-1 0 0,0 1 1 0 0,-1 0-1 0 0,1 0 1 0 0,-1-1-1 0 0,1 1 1 0 0,-1 0-1 0 0,0 0 1 0 0,1 0-1 0 0,-1-1 1 0 0,0 1-1 0 0,0 0 1 0 0,0 0-1 0 0,0 0 1 0 0,0 0-1 0 0,0 1 1 0 0,0-1-1 0 0,0 0 0 0 0,0 0 1 0 0,0 1-1 0 0,0-1 1 0 0,-1 0-1 0 0,1 1 1 0 0,0-1-1 0 0,0 1 1 0 0,-1 0-1 0 0,1-1 1 0 0,0 1-1 0 0,-1 0 1 0 0,1 0-1 0 0,0 0 1 0 0,-1 0-1 0 0,1 0 1 0 0,-1 0-1 0 0,1 0 1 0 0,0 0-1 0 0,-1 0 1 0 0,1 1-1 0 0,0-1 1 0 0,0 1-1 0 0,-1-1 1 0 0,1 1-1 0 0,0-1 1 0 0,0 1-1 0 0,0 0 1 0 0,-1 0-1 0 0,1-1 1 0 0,0 1-1 0 0,0 0 1 0 0,0 0-1 0 0,0 1 43 0 0,-8 4-25 0 0,0 1 0 0 0,1 0 1 0 0,0 1-1 0 0,0 0 0 0 0,1 0 0 0 0,0 0 0 0 0,0 1 1 0 0,1 0-1 0 0,0 1 0 0 0,1-1 0 0 0,0 1 0 0 0,0 0 1 0 0,1 0-1 0 0,0 1 0 0 0,1-1 0 0 0,0 1 0 0 0,1-1 0 0 0,0 1 1 0 0,1 0-1 0 0,0 0 0 0 0,1 0 0 0 0,0 0 0 0 0,1 4 25 0 0,0-10 52 0 0,0-1 0 0 0,1 0 0 0 0,0 0 0 0 0,-1 0 0 0 0,1 0 0 0 0,1 0-1 0 0,-1 0 1 0 0,1 0 0 0 0,-1-1 0 0 0,1 1 0 0 0,0-1 0 0 0,0 1 0 0 0,1-1 0 0 0,-1 0-1 0 0,1-1 1 0 0,-1 1 0 0 0,1-1 0 0 0,0 1 0 0 0,0-1 0 0 0,0 0 0 0 0,0-1 0 0 0,0 1-1 0 0,1-1 1 0 0,3 2-52 0 0,108 7 1567 0 0,-99-14-1529 0 0,0 0 0 0 0,-1-2 0 0 0,0 0 0 0 0,0 0-1 0 0,0-2 1 0 0,-1 0 0 0 0,0 0 0 0 0,0-2 0 0 0,-1 0 0 0 0,0 0 0 0 0,-1-1 0 0 0,-1-1 0 0 0,1 0 0 0 0,-2-1 0 0 0,0 0 0 0 0,0-1 0 0 0,-1 0 0 0 0,-1-1 0 0 0,3-6-38 0 0,-12 21-55 0 0,1-1 0 0 0,0 0 0 0 0,-1 1 0 0 0,1-1 0 0 0,0 1 0 0 0,-1-1 0 0 0,1 0-1 0 0,-1 0 1 0 0,1 1 0 0 0,-1-1 0 0 0,0 0 0 0 0,1 0 0 0 0,-1 1 0 0 0,0-1 0 0 0,1 0 0 0 0,-1 0 0 0 0,0 0 0 0 0,0 0 0 0 0,0 0-1 0 0,0 1 1 0 0,0-1 0 0 0,0 0 0 0 0,0 0 0 0 0,0 0 0 0 0,0 0 0 0 0,0 0 0 0 0,0 1 0 0 0,-1-1 0 0 0,1 0 0 0 0,0 0 0 0 0,0 0-1 0 0,-1 1 1 0 0,1-1 0 0 0,-1 0 0 0 0,1 0 0 0 0,-1 1 0 0 0,1-1 0 0 0,-1 0 0 0 0,1 1 0 0 0,-1-1 0 0 0,0 0 0 0 0,1 1 0 0 0,-1-1-1 0 0,0 1 1 0 0,1-1 0 0 0,-2 1 55 0 0,-39 12-2810 0 0,32-6 2734 0 0,0 0 1 0 0,1 1-1 0 0,0 0 0 0 0,1 0 0 0 0,-1 0 0 0 0,1 1 0 0 0,0 1 0 0 0,1-1 0 0 0,0 1 1 0 0,1 0-1 0 0,0 0 0 0 0,0 1 0 0 0,0-1 0 0 0,2 1 0 0 0,-1 0 0 0 0,1 0 0 0 0,1 1 1 0 0,-1-1-1 0 0,1 8 76 0 0,2-15 41 0 0,1 0 0 0 0,-1 0 0 0 0,1 0 0 0 0,0 0 0 0 0,0-1-1 0 0,0 1 1 0 0,1 0 0 0 0,-1 0 0 0 0,0-1 0 0 0,1 1 0 0 0,0-1 0 0 0,0 1 0 0 0,0-1 0 0 0,0 0 0 0 0,0 1 0 0 0,0-1 0 0 0,0 0 0 0 0,1-1 0 0 0,-1 1 0 0 0,1 0 0 0 0,-1-1 0 0 0,1 1 0 0 0,0-1 0 0 0,0 0 0 0 0,-1 0 0 0 0,1 0 0 0 0,0 0 0 0 0,0 0 0 0 0,0-1 0 0 0,0 1 0 0 0,0-1-41 0 0,99 7 2106 0 0,-81-12-1881 0 0,0-1-1 0 0,-1-1 1 0 0,0 0-1 0 0,0-2 0 0 0,-1 0 1 0 0,0-1-1 0 0,-1-2 1 0 0,0 1-1 0 0,0-2 0 0 0,-2 0 1 0 0,1-1-1 0 0,-2-1 1 0 0,0-1-1 0 0,-1 0 0 0 0,0 0 1 0 0,-1-2-1 0 0,-1 1 1 0 0,-1-2-1 0 0,6-12-224 0 0,-15 27 28 0 0,1 0 0 0 0,-1-1 0 0 0,0 1 0 0 0,0-1 0 0 0,-1 0-1 0 0,1 0 1 0 0,-1 1 0 0 0,0-1 0 0 0,0 0 0 0 0,-1 0 0 0 0,1 0 0 0 0,-1 0 0 0 0,0 0 0 0 0,-1 0 0 0 0,1-2-28 0 0,-2 6-14 0 0,0 0 1 0 0,0 0 0 0 0,0 0 0 0 0,0 0-1 0 0,0 1 1 0 0,0-1 0 0 0,-1 1-1 0 0,1 0 1 0 0,0-1 0 0 0,0 1 0 0 0,0 0-1 0 0,0 0 1 0 0,0 0 0 0 0,0 1-1 0 0,-1-1 1 0 0,1 0 0 0 0,0 1 0 0 0,0 0-1 0 0,0-1 1 0 0,0 1 0 0 0,0 0-1 0 0,0 0 1 0 0,0 0 0 0 0,1 0-1 0 0,-1 0 1 0 0,0 0 0 0 0,0 1 0 0 0,-1 1 13 0 0,-6 4-19 0 0,0 1 1 0 0,0 0-1 0 0,0 1 1 0 0,1 0-1 0 0,1 1 1 0 0,-1-1-1 0 0,2 1 1 0 0,-1 1-1 0 0,1-1 1 0 0,1 1-1 0 0,0 0 1 0 0,0 0-1 0 0,1 1 19 0 0,2-6-5 0 0,0 0-1 0 0,1 0 1 0 0,0 0-1 0 0,0 0 1 0 0,0 0 0 0 0,1 0-1 0 0,0 1 1 0 0,0-1-1 0 0,1 0 1 0 0,-1 0-1 0 0,1 0 1 0 0,1 0 0 0 0,-1 0-1 0 0,1 0 1 0 0,0-1-1 0 0,0 1 1 0 0,1 0 0 0 0,-1-1-1 0 0,1 1 1 0 0,1-1-1 0 0,-1 0 1 0 0,1 0-1 0 0,0-1 1 0 0,0 1 0 0 0,0-1-1 0 0,3 3 6 0 0,2 0-72 0 0,0 0-1 0 0,0 0 1 0 0,1-1 0 0 0,-1 0-1 0 0,2-1 1 0 0,-1 0 0 0 0,0-1-1 0 0,1 0 1 0 0,7 2 72 0 0,32 0-3898 0 0,-30-3-4453 0 0,-16-2 3142 0 0</inkml:trace>
  <inkml:trace contextRef="#ctx0" brushRef="#br0" timeOffset="3689.619">2217 60 1208 0 0,'0'0'1434'0'0,"0"0"-55"0"0,0 0 160 0 0,0 0 189 0 0,0 0-23 0 0,0 0-290 0 0,0 0-327 0 0,0 0-224 0 0,0 0-135 0 0,0 0 4 0 0,0 0 15 0 0,0 0-1 0 0,0 0-11 0 0,20-8-69 0 0,65-27-82 0 0,-4 18 1093 0 0,-62 18-1445 0 0,-17-1-215 0 0,-1 0-1 0 0,1 0 1 0 0,-1 0 0 0 0,0 0-1 0 0,1 0 1 0 0,-1 0 0 0 0,1 0-1 0 0,-1 1 1 0 0,1-1 0 0 0,-1 1-1 0 0,0-1 1 0 0,1 1 0 0 0,-1-1-1 0 0,0 1 1 0 0,1 0 0 0 0,-1-1-1 0 0,0 1 1 0 0,0 0-1 0 0,1 0 1 0 0,-1 0 0 0 0,0 0-1 0 0,0 0 1 0 0,0 0 0 0 0,0 0-1 0 0,-1 1 1 0 0,1-1 0 0 0,0 0-1 0 0,0 0 1 0 0,-1 1 0 0 0,1-1-1 0 0,-1 1 1 0 0,1-1 0 0 0,-1 0-1 0 0,0 1 1 0 0,1-1 0 0 0,-1 1-1 0 0,0-1 1 0 0,0 1-1 0 0,0-1 1 0 0,0 1 0 0 0,0-1-1 0 0,0 1 1 0 0,0-1 0 0 0,-1 0-1 0 0,1 1 1 0 0,-1-1 0 0 0,1 1-18 0 0,-26 67 440 0 0,23-65-421 0 0,-1-1 1 0 0,1 1-1 0 0,0 0 1 0 0,1 1-1 0 0,-1-1 1 0 0,1 0-1 0 0,0 1 0 0 0,0-1 1 0 0,0 1-1 0 0,1 0 1 0 0,0 0-1 0 0,-1-1 1 0 0,2 1-1 0 0,-1 0 1 0 0,1 0-1 0 0,-1 0 1 0 0,1 0-1 0 0,1 0 1 0 0,-1 0-1 0 0,1 0 1 0 0,-1 0-1 0 0,1-1 1 0 0,1 1-1 0 0,-1 0 0 0 0,1 0 1 0 0,0-1-1 0 0,0 1 1 0 0,0-1-1 0 0,1 0 1 0 0,-1 1-1 0 0,1-1 1 0 0,0 0-1 0 0,0-1 1 0 0,1 1-1 0 0,0 0-19 0 0,106 19 1898 0 0,-60-23-5900 0 0,-20-1-4075 0 0,-28 1-2909 0 0</inkml:trace>
</inkml:ink>
</file>

<file path=ppt/ink/ink5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6.5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0 4777 0 0,'0'0'2445'0'0,"0"0"-301"0"0,0 0-186 0 0,0 0-93 0 0,0 0-220 0 0,0 0-365 0 0,0 0-366 0 0,0 0-242 0 0,0 0-105 0 0,0 0-25 0 0,0 0-19 0 0,0 0-45 0 0,0 0-58 0 0,-5 33-40 0 0,-16 106-28 0 0,15-1 345 0 0,6 214-361 0 0,0-342-515 0 0,0-1 0 0 0,-1 0 0 0 0,0 1 0 0 0,-1-1 1 0 0,0 0-1 0 0,0 0 0 0 0,-1 0 0 0 0,0 0 0 0 0,-1-1 0 0 0,0 1 0 0 0,0-1 0 0 0,-1 0 0 0 0,0 0 0 0 0,0 0 0 0 0,-4 3 179 0 0,-15 3-4505 0 0,6-12-6357 0 0,13-2 6918 0 0</inkml:trace>
  <inkml:trace contextRef="#ctx0" brushRef="#br0" timeOffset="257.984">1 472 4681 0 0,'0'0'1470'0'0,"0"0"-93"0"0,0 0 192 0 0,0 0 202 0 0,0 0 4 0 0,0 0-216 0 0,0 0-299 0 0,0 0-196 0 0,31-13-140 0 0,98-38-155 0 0,75-7 874 0 0,-147 43-1661 0 0,49-13-206 0 0,-41-3-2723 0 0,-30 0-6136 0 0,-27 22 4567 0 0,-3 2 1442 0 0</inkml:trace>
  <inkml:trace contextRef="#ctx0" brushRef="#br0" timeOffset="811.173">801 8 2681 0 0,'0'0'1887'0'0,"0"0"-544"0"0,0 0 84 0 0,0 0 405 0 0,0 0 250 0 0,0 0-119 0 0,0 0-388 0 0,0 0-367 0 0,-6 36-281 0 0,-20 115-224 0 0,-6 4 577 0 0,29-136-1166 0 0,0-6-65 0 0,1 1-1 0 0,0-1 0 0 0,0 1 1 0 0,2-1-1 0 0,-1 1 0 0 0,2 0 1 0 0,0-1-1 0 0,0 1 0 0 0,2-1 1 0 0,-1 1-1 0 0,2-1 0 0 0,0 0 1 0 0,0 0-1 0 0,3 4-48 0 0,-5-12 20 0 0,1-1 1 0 0,-1 1-1 0 0,1-1 0 0 0,-1 0 1 0 0,1 0-1 0 0,0 0 1 0 0,1 0-1 0 0,-1-1 0 0 0,1 1 1 0 0,0-1-1 0 0,0 0 0 0 0,0 0 1 0 0,0 0-1 0 0,0-1 1 0 0,0 1-1 0 0,1-1 0 0 0,-1 0 1 0 0,1 0-1 0 0,0-1 0 0 0,0 1 1 0 0,0-1-1 0 0,-1 0 1 0 0,1 0-1 0 0,0-1 0 0 0,1 1-20 0 0,75-15 448 0 0,25-34-11 0 0,-68 65-527 0 0,-14 2 39 0 0,-8-14 57 0 0,-1-1 0 0 0,1 0-1 0 0,0-1 1 0 0,0 0-1 0 0,1-2 1 0 0,-1 0 0 0 0,0-1-1 0 0,1 0 1 0 0,-1-1-1 0 0,2-1-5 0 0,-7-1 16 0 0,1-1-1 0 0,-1 0 0 0 0,1-1 0 0 0,-1 0 1 0 0,-1-1-1 0 0,1 0 0 0 0,-1-1 0 0 0,0 0 1 0 0,0 0-1 0 0,-1-1 0 0 0,0 0 0 0 0,-1-1 1 0 0,1 0-1 0 0,3-6-15 0 0,-8 10 22 0 0,0-1-1 0 0,0 0 1 0 0,0 0 0 0 0,-1 0 0 0 0,0 0-1 0 0,0 0 1 0 0,-1-1 0 0 0,0 1-1 0 0,0-1 1 0 0,0 0 0 0 0,-1 0 0 0 0,0 1-1 0 0,0-1 1 0 0,-1 0 0 0 0,0 0 0 0 0,0 0-1 0 0,-1-2-21 0 0,1 8-6 0 0,0-1-1 0 0,0 1 1 0 0,0-1 0 0 0,0 1-1 0 0,-1-1 1 0 0,1 1-1 0 0,-1 0 1 0 0,1-1 0 0 0,-1 1-1 0 0,1-1 1 0 0,-1 1-1 0 0,0 0 1 0 0,0 0 0 0 0,1-1-1 0 0,-1 1 1 0 0,0 0-1 0 0,0 0 1 0 0,0 0 0 0 0,-1 0-1 0 0,1 0 1 0 0,0 0-1 0 0,0 0 1 0 0,-1 0-1 0 0,1 1 1 0 0,0-1 0 0 0,-1 0-1 0 0,1 1 1 0 0,0-1-1 0 0,-1 1 1 0 0,1-1 0 0 0,-1 1-1 0 0,1 0 1 0 0,-1 0-1 0 0,1 0 1 0 0,-1-1 0 0 0,1 1-1 0 0,-1 1 1 0 0,1-1-1 0 0,-1 0 1 0 0,1 0 0 0 0,-1 1-1 0 0,1-1 7 0 0,-64 20-431 0 0,54-13 357 0 0,1 1 0 0 0,-1 0 0 0 0,2 0 0 0 0,-1 1 0 0 0,1 0 0 0 0,0 1 0 0 0,1 0 0 0 0,1 0 0 0 0,-2 2 74 0 0,-28 65-346 0 0,35-70 332 0 0,0-1 0 0 0,0 1 1 0 0,1 0-1 0 0,0 0 0 0 0,0 0 1 0 0,1-1-1 0 0,0 1 0 0 0,0 0 0 0 0,1 0 1 0 0,0 0-1 0 0,0 0 0 0 0,0 0 0 0 0,1-1 1 0 0,0 1-1 0 0,0-1 0 0 0,1 1 0 0 0,0-1 1 0 0,0 0-1 0 0,0 0 0 0 0,1 0 1 0 0,0 0-1 0 0,0-1 0 0 0,1 0 0 0 0,-1 1 1 0 0,1-1-1 0 0,0-1 0 0 0,0 1 0 0 0,1-1 1 0 0,0 0-1 0 0,-1 0 0 0 0,1-1 0 0 0,0 0 1 0 0,1 0-1 0 0,-1 0 0 0 0,0-1 1 0 0,1 1-1 0 0,0-1 14 0 0,15 4-217 0 0,-1-1 1 0 0,0-1-1 0 0,1-1 1 0 0,0-1-1 0 0,0 0 1 0 0,21-3 216 0 0,30-9-9852 0 0,-52 3 1632 0 0</inkml:trace>
</inkml:ink>
</file>

<file path=ppt/ink/ink5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5.8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318 585 312 0 0,'0'0'1924'0'0,"0"0"-243"0"0,0 0-58 0 0,0 0 76 0 0,0 0 32 0 0,0 0-69 0 0,0 0-214 0 0,0 0-212 0 0,-33 12-185 0 0,-100 42-169 0 0,61-9 377 0 0,66-41-1205 0 0,0 0 1 0 0,0 1-1 0 0,0 0 1 0 0,1 0 0 0 0,0 0-1 0 0,0 1 1 0 0,0 0 0 0 0,1 0-1 0 0,0 0 1 0 0,0 0-1 0 0,0 1 1 0 0,1-1 0 0 0,0 1-1 0 0,0 0 1 0 0,1 0 0 0 0,0 0-1 0 0,0 0 1 0 0,0 1-1 0 0,1-1 1 0 0,1 0 0 0 0,-1 1-1 0 0,1-1 1 0 0,0 1-1 0 0,1 4-54 0 0,2-8 66 0 0,1-2-1 0 0,-1 1 0 0 0,1 0 1 0 0,-1-1-1 0 0,1 0 0 0 0,0 0 0 0 0,0 0 1 0 0,0 0-1 0 0,0 0 0 0 0,0-1 0 0 0,0 0 1 0 0,1 0-1 0 0,-1 0 0 0 0,0 0 0 0 0,1-1 1 0 0,-1 0-1 0 0,1 1 0 0 0,-1-2 0 0 0,0 1 1 0 0,1 0-1 0 0,-1-1 0 0 0,0 0 0 0 0,1 0 1 0 0,-1 0-1 0 0,0-1 0 0 0,0 1 0 0 0,0-1 1 0 0,0 0-1 0 0,0 0 0 0 0,2-2-65 0 0,28-18 239 0 0,-2-2 1 0 0,0 0-1 0 0,-2-2 0 0 0,-1-2 0 0 0,17-20-239 0 0,-7 8 187 0 0,-38 40-195 0 0,0-1 0 0 0,0 1 0 0 0,0 0 0 0 0,0 0 0 0 0,0 0 0 0 0,0 0 0 0 0,0 0 0 0 0,0 0 0 0 0,0 0 0 0 0,0 1 0 0 0,0-1 0 0 0,0 0 0 0 0,0 1 0 0 0,0-1 0 0 0,0 0 0 0 0,0 1 0 0 0,0-1 0 0 0,0 1 0 0 0,-1-1 0 0 0,1 1 0 0 0,0-1 0 0 0,0 1 0 0 0,-1 0 0 0 0,1 0 0 0 0,0-1-1 0 0,-1 1 1 0 0,1 0 0 0 0,0 0 0 0 0,-1 0 0 0 0,1-1 0 0 0,-1 1 0 0 0,0 0 0 0 0,1 0 0 0 0,-1 0 0 0 0,0 0 0 0 0,1 0 0 0 0,-1 0 0 0 0,0 0 0 0 0,0 0 0 0 0,0 0 0 0 0,0 0 0 0 0,0 0 0 0 0,0 0 0 0 0,0 0 0 0 0,0 0 0 0 0,-1 0 8 0 0,5 9 2 0 0,-1-1-1 0 0,0 0 0 0 0,1-1 0 0 0,-1 0 0 0 0,2 1 0 0 0,-1-2 0 0 0,1 1 0 0 0,1 0 0 0 0,-1-1 0 0 0,1 0 0 0 0,0 0 0 0 0,1-1 0 0 0,0 0-1 0 0,0 0 1 0 0,0 0 0 0 0,0-1 0 0 0,1 0 0 0 0,0-1 0 0 0,0 1 0 0 0,1-1 0 0 0,-1-1 0 0 0,1 0 0 0 0,-1 0 0 0 0,1-1 0 0 0,0 0 0 0 0,0 0-1 0 0,1-1 0 0 0,0-1 29 0 0,0 0-1 0 0,0 0 1 0 0,0-1-1 0 0,0-1 1 0 0,0 0-1 0 0,0 0 1 0 0,-1-1 0 0 0,1 0-1 0 0,-1 0 1 0 0,1-1-1 0 0,-1-1 1 0 0,-1 1-1 0 0,1-1 1 0 0,-1-1-1 0 0,1 0 1 0 0,-1 0-29 0 0,15-17 38 0 0,-1-1 0 0 0,-1-1 0 0 0,-1 0 1 0 0,-1-2-1 0 0,-1 0 0 0 0,-2-1 1 0 0,0-1-1 0 0,-3-1 0 0 0,0 0 0 0 0,-1 0 1 0 0,-2-1-1 0 0,-2-1 0 0 0,-1 1 1 0 0,-1-1-1 0 0,-1-1 0 0 0,-2 1 1 0 0,-1-1-1 0 0,-2 1 0 0 0,-1-1 0 0 0,-2 1 1 0 0,-3-11-39 0 0,5 36-8 0 0,1-3 11 0 0,-1-1 1 0 0,0 1 0 0 0,-1 0-1 0 0,0 0 1 0 0,-1 0 0 0 0,0 0-1 0 0,0 0 1 0 0,-1 0-1 0 0,0 1 1 0 0,-1 0 0 0 0,-4-7-4 0 0,8 16-18 0 0,1 0 1 0 0,-1 0-1 0 0,0 0 1 0 0,1 0-1 0 0,-1 0 1 0 0,0 0-1 0 0,1 0 1 0 0,-1 0-1 0 0,0 1 1 0 0,1-1-1 0 0,-1 0 1 0 0,1 0-1 0 0,-1 0 1 0 0,0 1-1 0 0,1-1 1 0 0,-1 0-1 0 0,1 1 1 0 0,-1-1-1 0 0,1 1 1 0 0,-1-1-1 0 0,1 0 1 0 0,-1 1-1 0 0,1-1 1 0 0,-1 1-1 0 0,1-1 1 0 0,0 1-1 0 0,-1 0 1 0 0,1-1-1 0 0,0 1 1 0 0,-1-1-1 0 0,1 1 1 0 0,0 0-1 0 0,0-1 1 0 0,-1 1-1 0 0,1-1 1 0 0,0 1-1 0 0,0 0 1 0 0,0-1-1 0 0,0 1 1 0 0,0 0-1 0 0,0-1 1 0 0,0 1-1 0 0,0 0 1 0 0,0-1-1 0 0,0 1 1 0 0,1 0-1 0 0,-1-1 1 0 0,0 1-1 0 0,0-1 1 0 0,1 1-1 0 0,-1 0 1 0 0,0-1-1 0 0,1 1 18 0 0,-1 1 20 0 0,-2 35-20 0 0,1 0 1 0 0,2-1-1 0 0,2 1 1 0 0,1-1-1 0 0,4 9 0 0 0,20 62-16 0 0,5-1 0 0 0,38 81 16 0 0,-37-66-1112 0 0,-52-120-2223 0 0,-15-1-5755 0 0,19 0 1456 0 0</inkml:trace>
  <inkml:trace contextRef="#ctx0" brushRef="#br0" timeOffset="246.309">599 496 4121 0 0,'0'0'3209'0'0,"0"0"-1482"0"0,0 0-382 0 0,0 0 85 0 0,0 0-14 0 0,37-8-154 0 0,115-28-239 0 0,155-10 1736 0 0,-257 41-2602 0 0,183-9-979 0 0,-183 13-2994 0 0,0 1-3407 0 0,-30 0 635 0 0</inkml:trace>
</inkml:ink>
</file>

<file path=ppt/ink/ink5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3.0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0,'0'0'135'0'0,"0"0"182"0"0,0 0 275 0 0,0 0 644 0 0,0 0 662 0 0,0 0 331 0 0,0 0-85 0 0,0 0-343 0 0,0 0-345 0 0,0 0-259 0 0,0 0-190 0 0,0 0-176 0 0,32-16-139 0 0,102-52-84 0 0,-44 0 378 0 0,-58 41-846 0 0,-2-1 0 0 0,0-1-1 0 0,-2-1 1 0 0,-1-2 0 0 0,-2-1 0 0 0,-1-1 0 0 0,-2-1-1 0 0,-1-1 1 0 0,-2-1 0 0 0,-1 0 0 0 0,7-26-140 0 0,-22 56-44 0 0,-1 1-1 0 0,0-1 1 0 0,0 0 0 0 0,-1 0 0 0 0,1 0 0 0 0,-1 0 0 0 0,-1 0-1 0 0,0 0 1 0 0,0-1 0 0 0,0 1 0 0 0,-1 0 0 0 0,0 0 0 0 0,0 0-1 0 0,-1 0 1 0 0,1 0 0 0 0,-2 0 0 0 0,1 1 0 0 0,-1-1 0 0 0,0 1 0 0 0,0-1-1 0 0,-1 1 1 0 0,0 0 0 0 0,0 0 0 0 0,0 1 0 0 0,-1-1 0 0 0,0 1-1 0 0,-3-3 45 0 0,5 6-89 0 0,-1 1 0 0 0,1-1 0 0 0,0 1 1 0 0,0 0-1 0 0,-1 0 0 0 0,1 0 0 0 0,-1 0 0 0 0,1 1 0 0 0,-1-1 0 0 0,1 1 0 0 0,-1 0 0 0 0,1 0 0 0 0,-1 0 0 0 0,1 0 0 0 0,-1 1 0 0 0,1-1 0 0 0,-1 1 0 0 0,1 0 0 0 0,0 0 0 0 0,-1 1 0 0 0,1-1 0 0 0,0 1 0 0 0,0-1 0 0 0,0 1 0 0 0,0 0 0 0 0,0 0 0 0 0,0 0 0 0 0,0 0 0 0 0,1 1 89 0 0,-68 80-386 0 0,60-63 444 0 0,1 1 0 0 0,0 0 0 0 0,2 0-1 0 0,0 1 1 0 0,1 0 0 0 0,2 0 0 0 0,0 0-1 0 0,1 0 1 0 0,1 1 0 0 0,1 0 0 0 0,2-1 0 0 0,0 1-1 0 0,1 0-57 0 0,1-5 44 0 0,0 0-1 0 0,2-1 1 0 0,0 0 0 0 0,1 0-1 0 0,0 0 1 0 0,2-1-1 0 0,0 0 1 0 0,0-1-1 0 0,2 1 1 0 0,0-2-1 0 0,0 1 1 0 0,8 6-44 0 0,-14-16 56 0 0,0 0 1 0 0,1 0-1 0 0,0 0 0 0 0,0 0 1 0 0,0-1-1 0 0,0 0 0 0 0,1 0 0 0 0,-1-1 1 0 0,1 1-1 0 0,0-1 0 0 0,0-1 1 0 0,0 1-1 0 0,1-1 0 0 0,-1 0 0 0 0,0 0 1 0 0,1-1-1 0 0,-1 1 0 0 0,1-2 1 0 0,0 1-1 0 0,-1-1 0 0 0,1 0 1 0 0,0 0-1 0 0,-1-1 0 0 0,1 0 0 0 0,0 0 1 0 0,-1 0-1 0 0,1-1 0 0 0,-1 0 1 0 0,0 0-1 0 0,0-1 0 0 0,0 0 0 0 0,0 0 1 0 0,4-2-57 0 0,1-4 118 0 0,-1 0 0 0 0,1 0 0 0 0,-1-1 0 0 0,-1 0 0 0 0,0-1 0 0 0,0 0 1 0 0,-1 0-1 0 0,0-1 0 0 0,-1 0 0 0 0,-1 0 0 0 0,0-1 0 0 0,0 0 0 0 0,-1 0 0 0 0,-1-1-118 0 0,-3-20 881 0 0,-3 33-892 0 0,0 1 0 0 0,0 0 0 0 0,1-1 1 0 0,-1 1-1 0 0,0 0 0 0 0,0 0 0 0 0,1 0 1 0 0,-1 0-1 0 0,0 0 0 0 0,0 0 0 0 0,1 0 0 0 0,-1 0 1 0 0,0 1-1 0 0,0-1 0 0 0,1 1 0 0 0,-1 0 1 0 0,0-1-1 0 0,1 1 0 0 0,-1 0 0 0 0,1 0 1 0 0,-1 0-1 0 0,1 0 0 0 0,0 0 0 0 0,-1 0 1 0 0,1 0-1 0 0,0 1 0 0 0,-1-1 0 0 0,1 0 1 0 0,0 1-1 0 0,0-1 0 0 0,0 1 0 0 0,1-1 0 0 0,-1 1 1 0 0,0 0-1 0 0,0-1 0 0 0,1 1 0 0 0,-1 1 11 0 0,-15 67-99 0 0,15-62 108 0 0,0 0 0 0 0,1-1 0 0 0,1 1 0 0 0,-1 0 0 0 0,1-1 0 0 0,0 1 0 0 0,1-1 0 0 0,0 1 0 0 0,0-1 0 0 0,1 0 0 0 0,-1 0 0 0 0,1 0 0 0 0,1 0 0 0 0,0 0 0 0 0,0-1 0 0 0,0 0 0 0 0,1 1 0 0 0,-1-2 0 0 0,2 1 0 0 0,-1 0 0 0 0,0-1 0 0 0,1 0 0 0 0,0 0 0 0 0,0-1 0 0 0,1 0 0 0 0,-1 0 0 0 0,6 2-9 0 0,-4-3 66 0 0,0 0 1 0 0,0-1-1 0 0,0 0 0 0 0,0 0 1 0 0,0-1-1 0 0,0 0 0 0 0,0-1 1 0 0,0 1-1 0 0,1-2 0 0 0,-1 1 0 0 0,0-1 1 0 0,0 0-1 0 0,0-1 0 0 0,0 0 1 0 0,0 0-1 0 0,0-1 0 0 0,0 0 1 0 0,-1 0-1 0 0,0-1 0 0 0,1 0 1 0 0,-1 0-1 0 0,0 0 0 0 0,-1-1 1 0 0,1 0-1 0 0,-1-1 0 0 0,5-5-66 0 0,-3 4 26 0 0,-1-1-1 0 0,0 1 1 0 0,-1-1-1 0 0,0 0 1 0 0,0 0-1 0 0,-1-1 0 0 0,0 0 1 0 0,-1 0-1 0 0,1 0 1 0 0,-2 0-1 0 0,1-1 1 0 0,-1 0-1 0 0,-1 0 1 0 0,0 1-1 0 0,0-1 1 0 0,-1 0-1 0 0,0-1 0 0 0,-1 1 1 0 0,0 0-1 0 0,-1 0 1 0 0,0 0-1 0 0,0 0 1 0 0,-2-4-26 0 0,1 9-124 0 0,-1 1 1 0 0,0-1-1 0 0,0 1 1 0 0,0-1-1 0 0,0 1 0 0 0,-1 0 1 0 0,0 0-1 0 0,0 1 1 0 0,0-1-1 0 0,0 1 1 0 0,0 0-1 0 0,-1 0 1 0 0,1 0-1 0 0,-1 0 1 0 0,0 1-1 0 0,0 0 0 0 0,0 0 1 0 0,0 0-1 0 0,0 1 1 0 0,0 0-1 0 0,0 0 1 0 0,-1 0-1 0 0,1 0 1 0 0,0 1-1 0 0,-3 0 124 0 0,-66 6-4952 0 0,10 17-4828 0 0,47-11 5372 0 0</inkml:trace>
  <inkml:trace contextRef="#ctx0" brushRef="#br0" timeOffset="477">1274 516 840 0 0,'0'0'2398'0'0,"0"0"-211"0"0,0 0-86 0 0,0 0-82 0 0,0 0-264 0 0,0 0-235 0 0,0 0-296 0 0,0 0-267 0 0,0 0-191 0 0,0 0-196 0 0,0 0-161 0 0,0 0-117 0 0,-12 7-112 0 0,-35 22-66 0 0,18 20-1 0 0,27-43-105 0 0,-1 0 0 0 0,1 0 0 0 0,0 0 1 0 0,0 0-1 0 0,1 1 0 0 0,0-1 0 0 0,0 0 0 0 0,1 1 0 0 0,-1-1 0 0 0,1 0 1 0 0,1 1-1 0 0,-1-1 0 0 0,1 0 0 0 0,0 1 0 0 0,1-1 0 0 0,-1 0 0 0 0,1 0 0 0 0,0 0 1 0 0,1 0-1 0 0,0 0 0 0 0,0 0 0 0 0,0-1 0 0 0,0 1 0 0 0,1-1 0 0 0,0 0 1 0 0,0 0-1 0 0,0-1 0 0 0,1 1 0 0 0,0-1 0 0 0,-1 0 0 0 0,2 0 0 0 0,-1 0 0 0 0,0-1 1 0 0,1 1-1 0 0,-1-1 0 0 0,1-1 0 0 0,0 1 0 0 0,0-1 0 0 0,0 0 0 0 0,0-1 0 0 0,5 1-8 0 0,-4-1 103 0 0,-1 0 0 0 0,1-1-1 0 0,0 0 1 0 0,0-1-1 0 0,-1 0 1 0 0,1 0-1 0 0,-1 0 1 0 0,1-1-1 0 0,-1 0 1 0 0,1 0 0 0 0,-1 0-1 0 0,0-1 1 0 0,0 0-1 0 0,0 0 1 0 0,0-1-1 0 0,-1 0 1 0 0,1 0-1 0 0,-1 0 1 0 0,0 0 0 0 0,3-4-103 0 0,-2 2 52 0 0,0 0 1 0 0,-1 0 0 0 0,0 0 0 0 0,0 0 0 0 0,0-1 0 0 0,-1 0 0 0 0,0 0-1 0 0,0 0 1 0 0,-1 0 0 0 0,0-1 0 0 0,0 1 0 0 0,-1-1 0 0 0,0 0 0 0 0,0 0-1 0 0,-1 0 1 0 0,0 0 0 0 0,0 0 0 0 0,-1 0 0 0 0,0 0 0 0 0,0 0 0 0 0,-1 0-1 0 0,0 0 1 0 0,0 0 0 0 0,-1 0 0 0 0,0 1 0 0 0,-1-1 0 0 0,1 0 0 0 0,-2 1 0 0 0,1 0-1 0 0,-1 0 1 0 0,0 0 0 0 0,0 0 0 0 0,-5-5-53 0 0,3 7-185 0 0,0 1 0 0 0,0-1 0 0 0,-1 1 0 0 0,0 0 0 0 0,0 1 0 0 0,0-1 0 0 0,0 2 0 0 0,-1-1 0 0 0,1 1 0 0 0,-1 0 0 0 0,1 0-1 0 0,-1 1 1 0 0,0 0 0 0 0,0 0 0 0 0,-3 1 185 0 0,-31 5-3928 0 0,3 10-3802 0 0,24-7 590 0 0</inkml:trace>
  <inkml:trace contextRef="#ctx0" brushRef="#br0" timeOffset="790.501">1732 0 8154 0 0,'0'0'935'0'0,"0"0"-457"0"0,0 0-210 0 0,0 0 158 0 0,0 0 301 0 0,0 0 190 0 0,0 0 6 0 0,0 0-117 0 0,0 0-138 0 0,0 0-89 0 0,-2 36-65 0 0,-6 113-47 0 0,15 2 667 0 0,22 183 79 0 0,-28-332-1245 0 0,0 0 0 0 0,-1-1 0 0 0,1 1-1 0 0,-1 0 1 0 0,0 0 0 0 0,1 0 0 0 0,-1 0 0 0 0,0 0 0 0 0,0 0-1 0 0,0 0 1 0 0,0 0 0 0 0,-1 0 0 0 0,1 0 0 0 0,0 0-1 0 0,-1 0 1 0 0,0-1 0 0 0,1 1 0 0 0,-1 0 0 0 0,0 0-1 0 0,0 0 1 0 0,0-1 0 0 0,0 1 0 0 0,0-1 0 0 0,0 1 0 0 0,0 0-1 0 0,-1-1 1 0 0,1 0 0 0 0,-1 1 0 0 0,1-1 0 0 0,-1 0-1 0 0,1 0 1 0 0,-1 0 0 0 0,0 0 0 0 0,1 0 0 0 0,-1 0-1 0 0,0 0 1 0 0,0-1 0 0 0,0 1 0 0 0,0-1 0 0 0,0 1 0 0 0,1-1-1 0 0,-1 0 1 0 0,0 0 0 0 0,0 1 32 0 0,-16-26-4870 0 0,11-4-3415 0 0,6 17 4647 0 0</inkml:trace>
  <inkml:trace contextRef="#ctx0" brushRef="#br0" timeOffset="1127.089">1948 343 1120 0 0,'0'0'2183'0'0,"0"0"-461"0"0,0 0-99 0 0,0 0 197 0 0,0 0 94 0 0,0 0-159 0 0,0 0-344 0 0,0 0-317 0 0,0 0-211 0 0,-32 28-147 0 0,-96 86-131 0 0,66-65 597 0 0,61-48-1192 0 0,1-1 0 0 0,-1 1 0 0 0,1 0 0 0 0,0-1 0 0 0,-1 1 0 0 0,1-1 0 0 0,0 1 0 0 0,-1 0 0 0 0,1-1 0 0 0,0 1 0 0 0,-1 0 0 0 0,1-1-1 0 0,0 1 1 0 0,0 0 0 0 0,0-1 0 0 0,0 1 0 0 0,0 0 0 0 0,0 0 0 0 0,0-1 0 0 0,0 1 0 0 0,0 0 0 0 0,0-1 0 0 0,0 1 0 0 0,0 0 0 0 0,1 0 0 0 0,-1-1 0 0 0,0 1 0 0 0,0 0 0 0 0,1-1 0 0 0,-1 1 0 0 0,0-1 0 0 0,1 1 0 0 0,-1 0 0 0 0,1-1 0 0 0,-1 1 0 0 0,1-1 0 0 0,-1 1 0 0 0,1-1 0 0 0,-1 1 0 0 0,1-1 0 0 0,-1 0 0 0 0,1 1 0 0 0,0-1 0 0 0,-1 0 0 0 0,1 1 0 0 0,0-1-1 0 0,-1 0 1 0 0,1 0 0 0 0,0 1 0 0 0,-1-1 0 0 0,2 0-10 0 0,46 13 327 0 0,-35-10-227 0 0,135 60 1353 0 0,-71-27-1243 0 0,-49-33-4125 0 0,0-10-5912 0 0,-20 4 2903 0 0</inkml:trace>
  <inkml:trace contextRef="#ctx0" brushRef="#br0" timeOffset="1882.869">2218 619 0 0 0,'0'0'1038'0'0,"0"0"-441"0"0,0 0 171 0 0,0 0 496 0 0,0 0 467 0 0,0 0 270 0 0,0 0 31 0 0,0 0-187 0 0,0 0-308 0 0,0 0-318 0 0,0 0-281 0 0,0 0-165 0 0,0 0-82 0 0,24-4-57 0 0,74-12-56 0 0,-44-8 522 0 0,-48 16-901 0 0,-4 7-205 0 0,0-1 0 0 0,1-1-1 0 0,-1 1 1 0 0,0 0 0 0 0,0 0-1 0 0,-1-1 1 0 0,1 1 0 0 0,0-1-1 0 0,-1 0 1 0 0,0 1-1 0 0,1-1 1 0 0,-1 0 0 0 0,0 0-1 0 0,-1 0 1 0 0,1 0 0 0 0,0 0-1 0 0,-1 0 1 0 0,0 0 0 0 0,1 0-1 0 0,-1 0 1 0 0,0 0 0 0 0,-1 0-1 0 0,1 0 1 0 0,0 0 0 0 0,-1 0-1 0 0,0 0 1 0 0,0 0-1 0 0,0 0 1 0 0,0 1 0 0 0,0-1-1 0 0,0 0 1 0 0,-1 0 0 0 0,1 1-1 0 0,-1-1 1 0 0,0 1 0 0 0,0-1-1 0 0,0 1 1 0 0,0 0 0 0 0,0 0-1 0 0,0 0 1 0 0,-1 0 0 0 0,1 0-1 0 0,-1 1 1 0 0,1-1-1 0 0,-1 1 1 0 0,0-1 0 0 0,0 1-1 0 0,1 0 1 0 0,-1 0 0 0 0,0 0-1 0 0,0 0 1 0 0,0 1 0 0 0,0-1-1 0 0,0 1 1 0 0,-1 0 6 0 0,-6 1-131 0 0,0 0 0 0 0,0 1 0 0 0,0 0 0 0 0,0 1-1 0 0,0 0 1 0 0,1 0 0 0 0,0 1 0 0 0,-1 0 0 0 0,2 1 0 0 0,-1 0 0 0 0,0 1 0 0 0,1-1 0 0 0,0 2-1 0 0,0-1 1 0 0,1 1 0 0 0,0 0 0 0 0,0 1 0 0 0,0-1 0 0 0,1 1 0 0 0,1 1 0 0 0,-1-1-1 0 0,1 1 1 0 0,1 0 0 0 0,-1 0 0 0 0,1 0 0 0 0,1 1 0 0 0,0-1 0 0 0,0 1 0 0 0,1 0 0 0 0,0 0-1 0 0,1 0 1 0 0,0 0 0 0 0,1 0 0 0 0,0 0 0 0 0,1 3 131 0 0,1-7-15 0 0,1 0 0 0 0,0 0 1 0 0,0-1-1 0 0,1 1 0 0 0,0-1 0 0 0,0 0 0 0 0,0 0 1 0 0,1 0-1 0 0,-1 0 0 0 0,1-1 0 0 0,0 0 0 0 0,0 0 1 0 0,1 0-1 0 0,-1 0 0 0 0,1-1 0 0 0,0 0 0 0 0,0-1 1 0 0,0 1-1 0 0,0-1 0 0 0,0 0 0 0 0,1 0 0 0 0,-1-1 1 0 0,1 0-1 0 0,-1 0 0 0 0,1-1 0 0 0,-1 1 0 0 0,1-1 1 0 0,-1-1-1 0 0,1 1 0 0 0,-1-1 15 0 0,17-2-449 0 0,-1-1 0 0 0,0-1 0 0 0,0-1 0 0 0,-1 0 0 0 0,0-2 0 0 0,0-1 0 0 0,0 0 0 0 0,-1-1 0 0 0,-1-2 0 0 0,0 0 0 0 0,0-1 1 0 0,6-6 448 0 0,-6 6-248 0 0,106-94-4817 0 0,-110 79 5648 0 0,-14 28-471 0 0,-1-1-1 0 0,1 0 1 0 0,-1 0-1 0 0,0 1 0 0 0,1-1 1 0 0,-1 0-1 0 0,0 0 1 0 0,1 0-1 0 0,-1 1 0 0 0,0-1 1 0 0,0 0-1 0 0,0 0 1 0 0,0 0-1 0 0,0 0 0 0 0,0 0 1 0 0,0 1-1 0 0,0-1 0 0 0,0 0 1 0 0,0 0-1 0 0,-1 0 1 0 0,1 0-1 0 0,0 1 0 0 0,-1-1 1 0 0,1 0-1 0 0,0 0 1 0 0,-1 1-1 0 0,1-1 0 0 0,-1 0 1 0 0,1 0-1 0 0,-1 1 1 0 0,1-1-1 0 0,-1 1 0 0 0,0-1 1 0 0,1 0-1 0 0,-1 1 0 0 0,0-1 1 0 0,1 1-1 0 0,-1 0 1 0 0,0-1-1 0 0,0 1 0 0 0,1-1 1 0 0,-1 1-1 0 0,0 0 1 0 0,0 0-1 0 0,0 0 0 0 0,0-1 1 0 0,1 1-1 0 0,-1 0 1 0 0,0 0-1 0 0,0 0 0 0 0,0 0-111 0 0,-81 27 3202 0 0,-12 68-2530 0 0,91-92-670 0 0,1 0-1 0 0,-1-1 1 0 0,1 1-1 0 0,0 0 1 0 0,0 0-1 0 0,0 0 1 0 0,0 1-1 0 0,0-1 0 0 0,1 0 1 0 0,-1 1-1 0 0,1-1 1 0 0,0 1-1 0 0,0 0 1 0 0,1-1-1 0 0,-1 1 1 0 0,1 0-1 0 0,-1-1 0 0 0,1 1 1 0 0,0 0-1 0 0,1-1 1 0 0,-1 1-1 0 0,1 0 1 0 0,-1-1-1 0 0,1 1 1 0 0,0 0-1 0 0,0-1 0 0 0,1 1 1 0 0,-1-1-1 0 0,1 0 1 0 0,0 1-1 0 0,0-1 1 0 0,0 0-1 0 0,0 0 1 0 0,0 0-1 0 0,1 0 0 0 0,-1-1 1 0 0,1 1-1 0 0,0-1 1 0 0,0 1-1 0 0,-1-1 1 0 0,2 0-1 0 0,-1 0 1 0 0,0 0-1 0 0,0-1 0 0 0,1 1 1 0 0,-1-1-1 0 0,1 0 1 0 0,1 1-2 0 0,7-1 315 0 0,-1 1 0 0 0,1-2 1 0 0,0 0-1 0 0,-1 0 1 0 0,1-1-1 0 0,0 0 0 0 0,-1-1 1 0 0,1-1-1 0 0,-1 0 0 0 0,0 0 1 0 0,0-1-1 0 0,0 0 0 0 0,0-1 1 0 0,-1 0-1 0 0,1-1 0 0 0,-1 0 1 0 0,-1-1-1 0 0,1 0 0 0 0,1-3-315 0 0,14-11 468 0 0,-1-1 0 0 0,-1-2 0 0 0,-1 0 0 0 0,-2-1 0 0 0,0-1 0 0 0,5-11-468 0 0,-15 20 19 0 0,0 1-1 0 0,-2-1 1 0 0,0-1 0 0 0,0 0-1 0 0,-2 0 1 0 0,0 0 0 0 0,-1-1-1 0 0,-1 0 1 0 0,-1 0 0 0 0,-1 0-1 0 0,0 0 1 0 0,-1 0 0 0 0,-1-1-1 0 0,-2-2-18 0 0,2 18-23 0 0,-1 0 0 0 0,-1 0 0 0 0,1 0-1 0 0,0 0 1 0 0,-1 1 0 0 0,0-1 0 0 0,0 0-1 0 0,0 1 1 0 0,0-1 0 0 0,-1 1 0 0 0,1 0 0 0 0,-1-1-1 0 0,0 1 1 0 0,0 0 0 0 0,0 1 0 0 0,0-1-1 0 0,-1 1 1 0 0,1-1 0 0 0,-1 1 0 0 0,1 0-1 0 0,-1 0 1 0 0,0 1 0 0 0,0-1 0 0 0,0 1-1 0 0,0 0 1 0 0,0 0 0 0 0,0 0 0 0 0,0 0-1 0 0,0 1 1 0 0,0-1 0 0 0,0 1 0 0 0,-1 0-1 0 0,1 1 1 0 0,0-1 0 0 0,0 1 0 0 0,0-1 0 0 0,0 1-1 0 0,0 1 1 0 0,0-1 0 0 0,0 0 0 0 0,0 1-1 0 0,1 0 1 0 0,-1 0 0 0 0,0 0 0 0 0,1 0-1 0 0,-1 1 1 0 0,0 1 23 0 0,-9 7-126 0 0,0 1 1 0 0,1 1-1 0 0,1 0 0 0 0,0 1 1 0 0,1 0-1 0 0,0 0 0 0 0,1 1 1 0 0,1 1-1 0 0,0-1 0 0 0,1 1 1 0 0,1 0-1 0 0,1 1 0 0 0,0 0 1 0 0,1 0-1 0 0,0 0 0 0 0,2 0 1 0 0,0 0-1 0 0,1 1 0 0 0,1-1 1 0 0,0 1-1 0 0,3 11 126 0 0,-3-19-327 0 0,1-1 0 0 0,1 1 1 0 0,0 0-1 0 0,0-1 0 0 0,1 0 0 0 0,0 1 0 0 0,1-1 1 0 0,0 0-1 0 0,0-1 0 0 0,1 1 0 0 0,0-1 1 0 0,1 0-1 0 0,0 0 0 0 0,0-1 0 0 0,0 1 0 0 0,4 2 327 0 0,79 59-11116 0 0,-71-58 9061 0 0</inkml:trace>
</inkml:ink>
</file>

<file path=ppt/ink/ink5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1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0 105 4529 0 0,'0'0'1670'0'0,"0"0"-661"0"0,0 0-281 0 0,0 0 179 0 0,0 0 343 0 0,0 0 227 0 0,0 0-40 0 0,0 0-276 0 0,0 0-323 0 0,0 0-231 0 0,0 0-146 0 0,0 0-95 0 0,2 19-42 0 0,11 94 220 0 0,-11-106-454 0 0,0 0 0 0 0,0 0 0 0 0,0-1 0 0 0,1 0 0 0 0,0 1 0 0 0,1-1 0 0 0,-1 0 0 0 0,1 0 0 0 0,0-1 0 0 0,1 1 0 0 0,-1-1 0 0 0,1 0 0 0 0,0 0 0 0 0,0-1 0 0 0,1 1 0 0 0,-1-1 0 0 0,1 0 0 0 0,0-1 1 0 0,0 1-1 0 0,1-1 0 0 0,-1 0 0 0 0,0-1 0 0 0,1 0 0 0 0,0 0 0 0 0,0 0 0 0 0,-1-1 0 0 0,1 0 0 0 0,0 0 0 0 0,3 0-90 0 0,-2-3 80 0 0,-1 0 0 0 0,1 0 0 0 0,0-1-1 0 0,0 0 1 0 0,-1 0 0 0 0,0 0 0 0 0,1-1 0 0 0,-2-1 0 0 0,1 1 0 0 0,0-1 0 0 0,-1 0 0 0 0,0 0-1 0 0,0-1 1 0 0,0 0 0 0 0,-1 0 0 0 0,0 0 0 0 0,0-1 0 0 0,2-2-80 0 0,8-9 48 0 0,52-51-158 0 0,-65 69 93 0 0,-1 0-1 0 0,1 0 1 0 0,0 0-1 0 0,0 0 0 0 0,0 0 1 0 0,0 0-1 0 0,-1 0 1 0 0,1 0-1 0 0,0 1 1 0 0,0-1-1 0 0,0 1 0 0 0,-1 0 1 0 0,1-1-1 0 0,0 1 1 0 0,-1 0-1 0 0,1 0 1 0 0,-1 0-1 0 0,1 0 0 0 0,-1 0 1 0 0,1 0-1 0 0,-1 1 1 0 0,0-1-1 0 0,0 0 1 0 0,1 1-1 0 0,-1-1 0 0 0,0 1 1 0 0,0-1-1 0 0,0 1 1 0 0,0 0 17 0 0,15 14 18 0 0,-9-12 35 0 0,0 0 0 0 0,1-1 0 0 0,-1 1 0 0 0,0-2 0 0 0,1 1 0 0 0,0-1 0 0 0,-1 0 0 0 0,1 0 0 0 0,0-1 0 0 0,0-1 0 0 0,0 1-1 0 0,0-1 1 0 0,0 0 0 0 0,0-1 0 0 0,0 0 0 0 0,0 0 0 0 0,0-1 0 0 0,0 0 0 0 0,-1 0 0 0 0,1-1 0 0 0,-1 0 0 0 0,0 0 0 0 0,7-4-53 0 0,-2 0 144 0 0,1 0 0 0 0,-1-1 1 0 0,-1 0-1 0 0,0-1 0 0 0,0 0 1 0 0,0-1-1 0 0,-1-1 1 0 0,-1 1-1 0 0,0-1 0 0 0,0-1 1 0 0,-1 0-1 0 0,-1 0 0 0 0,1-1-144 0 0,-1-1 40 0 0,-4 10-61 0 0,-1 0 0 0 0,0 0-1 0 0,0 0 1 0 0,0 0 0 0 0,0 0-1 0 0,0 0 1 0 0,-1-1 0 0 0,0 1-1 0 0,0-1 1 0 0,0 1 0 0 0,-1-1-1 0 0,1 1 1 0 0,-1-1 0 0 0,0 1-1 0 0,0-1 1 0 0,-1 0 21 0 0,-8 0-3030 0 0,-6 13-9858 0 0,10-4 5209 0 0</inkml:trace>
  <inkml:trace contextRef="#ctx0" brushRef="#br0" timeOffset="390.515">1083 226 440 0 0,'0'0'1683'0'0,"0"0"-720"0"0,0 0 209 0 0,0 0 655 0 0,0 0 414 0 0,0 0 54 0 0,0 0-321 0 0,0 0-477 0 0,0 0-376 0 0,0 0-253 0 0,0 0-192 0 0,31-4-105 0 0,97-14-75 0 0,-65-4 319 0 0,-58 20-731 0 0,-1-1 0 0 0,1 0 0 0 0,-1-1 0 0 0,0 1 0 0 0,0-1 0 0 0,0 1 0 0 0,-1-1 0 0 0,1 0 0 0 0,-1-1 0 0 0,0 1 0 0 0,0 0 0 0 0,-1-1 1 0 0,1 0-1 0 0,-1 0 0 0 0,0 1 0 0 0,0-1 0 0 0,-1-1 0 0 0,1 1 0 0 0,-1 0 0 0 0,0 0 0 0 0,-1 0 0 0 0,1-1 0 0 0,-1 1 0 0 0,0 0 0 0 0,0 0 0 0 0,-1-2-84 0 0,-1 3-11 0 0,-1 0 0 0 0,0 0 0 0 0,0 0-1 0 0,0 0 1 0 0,-1 1 0 0 0,1 0 0 0 0,-1 0-1 0 0,0 0 1 0 0,1 0 0 0 0,-1 0 0 0 0,-1 1-1 0 0,1-1 1 0 0,0 1 0 0 0,-1 0-1 0 0,1 1 1 0 0,-1-1 0 0 0,1 1 0 0 0,-1 0-1 0 0,0 0 1 0 0,0 0 0 0 0,1 1 0 0 0,-1-1-1 0 0,0 1 1 0 0,0 0 0 0 0,0 1 0 0 0,1-1-1 0 0,-1 1 1 0 0,0 0 0 0 0,-1 0 11 0 0,0 2-40 0 0,0 1 1 0 0,0-1 0 0 0,1 1 0 0 0,-1 0 0 0 0,1 0-1 0 0,0 0 1 0 0,0 1 0 0 0,0-1 0 0 0,0 1-1 0 0,1 1 1 0 0,0-1 0 0 0,0 1 0 0 0,1-1-1 0 0,-1 1 1 0 0,1 0 0 0 0,0 0 0 0 0,1 1 0 0 0,-1-1-1 0 0,1 1 1 0 0,1-1 0 0 0,-1 1 0 0 0,1-1-1 0 0,0 1 1 0 0,1 6 39 0 0,-1-5-23 0 0,1 0 0 0 0,0 0 0 0 0,1 0 0 0 0,0-1 0 0 0,0 1 0 0 0,0 0 0 0 0,1 0 1 0 0,1-1-1 0 0,-1 1 0 0 0,1-1 0 0 0,0 0 0 0 0,1 0 0 0 0,0 0 0 0 0,0 0 0 0 0,0-1 0 0 0,1 1 0 0 0,0-1 0 0 0,0 0 0 0 0,1-1 0 0 0,-1 1 0 0 0,1-1 0 0 0,0 0 0 0 0,1-1 0 0 0,-1 1 0 0 0,1-1 0 0 0,0 0 0 0 0,0-1 0 0 0,4 2 23 0 0,114 26-753 0 0,-70-27-3559 0 0,-25-1-1094 0 0,-12 0-3036 0 0</inkml:trace>
</inkml:ink>
</file>

<file path=ppt/ink/ink5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29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562 244 0 0 0,'0'0'1712'0'0,"0"0"-550"0"0,0 0-367 0 0,0 0 146 0 0,0 0 396 0 0,0 0 344 0 0,0 0 65 0 0,0 0-238 0 0,0 0-402 0 0,0 0-395 0 0,0 0-251 0 0,0 11 283 0 0,-27 291 3644 0 0,17-251-4417 0 0,-2 0-1 0 0,-3-1 1 0 0,-2-1-1 0 0,-3 3 31 0 0,12-33-198 0 0,8-17-28 0 0,-15 31-802 0 0,1-20-5106 0 0,14-19 367 0 0,0-9 1826 0 0,0 14 3341 0 0,0-6 327 0 0</inkml:trace>
  <inkml:trace contextRef="#ctx0" brushRef="#br0" timeOffset="267.501">1 244 2593 0 0,'0'0'997'0'0,"0"0"-314"0"0,0 0 69 0 0,0 0 432 0 0,0 0 367 0 0,32-6 119 0 0,105-18-175 0 0,360-67 3791 0 0,-389 73-5024 0 0,0 6-1 0 0,101 1-261 0 0,-208 11-58 0 0,-1 0-1 0 0,1 0 1 0 0,0 1-1 0 0,0-1 1 0 0,0 1-1 0 0,0-1 1 0 0,-1 0 0 0 0,1 1-1 0 0,0-1 1 0 0,0 1-1 0 0,-1 0 1 0 0,1-1-1 0 0,0 1 1 0 0,-1 0-1 0 0,1-1 1 0 0,-1 1-1 0 0,1 0 1 0 0,-1 0-1 0 0,1-1 1 0 0,-1 1-1 0 0,1 0 1 0 0,-1 0 0 0 0,0 0-1 0 0,1 0 1 0 0,-1-1-1 0 0,0 1 1 0 0,0 0-1 0 0,0 0 1 0 0,0 0-1 0 0,0 0 1 0 0,0 0-1 0 0,0 0 1 0 0,0 0-1 0 0,0 0 1 0 0,0-1 0 0 0,0 1-1 0 0,0 0 1 0 0,-1 0-1 0 0,1 0 1 0 0,0 0-1 0 0,-1 0 1 0 0,1-1-1 0 0,-1 1 1 0 0,1 0-1 0 0,-1 0 1 0 0,1-1-1 0 0,-1 1 1 0 0,1 0 0 0 0,-1-1-1 0 0,0 1 1 0 0,1 0-1 0 0,-1-1 1 0 0,0 1-1 0 0,0-1 1 0 0,0 1-1 0 0,1-1 1 0 0,-1 1-1 0 0,0-1 1 0 0,0 0-1 0 0,0 0 1 0 0,0 1-1 0 0,0-1 59 0 0,-67 58-9260 0 0,51-43 5411 0 0</inkml:trace>
  <inkml:trace contextRef="#ctx0" brushRef="#br0" timeOffset="510.746">48 918 0 0 0,'0'0'1144'0'0,"0"0"1158"0"0,0 0 427 0 0,0 0-41 0 0,0 0-358 0 0,0 0-499 0 0,35 6-436 0 0,112 18-296 0 0,-58-25 274 0 0,-71-3-1062 0 0,343-85 1630 0 0,-335 83-2369 0 0,54-14-2355 0 0,-29 7-5635 0 0,-35 9 904 0 0</inkml:trace>
  <inkml:trace contextRef="#ctx0" brushRef="#br0" timeOffset="1145.132">1413 365 0 0 0,'0'0'1583'0'0,"0"0"-529"0"0,0 0-126 0 0,0 0 245 0 0,0 0 280 0 0,0 0 143 0 0,0 0-89 0 0,0 0-167 0 0,34-10-179 0 0,107-31-152 0 0,22-29 1816 0 0,-151 66-2722 0 0,-1-1-1 0 0,0 0 1 0 0,0-1 0 0 0,0 0 0 0 0,-1 0 0 0 0,0-1 0 0 0,0-1 0 0 0,-1 0 0 0 0,0 0 0 0 0,0-1 0 0 0,-1 0 0 0 0,0 0 0 0 0,-1-1-1 0 0,0 0 1 0 0,0-1 0 0 0,-1 1 0 0 0,0-1 0 0 0,-1 0 0 0 0,-1-1 0 0 0,1 1 0 0 0,-2-1 0 0 0,0 0 0 0 0,0 0 0 0 0,0-7-103 0 0,-3 18-6 0 0,0 1 0 0 0,0-1 0 0 0,-1 0 0 0 0,1 1 0 0 0,0-1 0 0 0,0 1 0 0 0,-1-1 0 0 0,1 1 0 0 0,-1-1 0 0 0,1 1 0 0 0,0-1 0 0 0,-1 1 0 0 0,1-1 0 0 0,-1 1 1 0 0,1-1-1 0 0,-1 1 0 0 0,1-1 0 0 0,-1 1 0 0 0,0 0 0 0 0,1-1 0 0 0,-1 1 0 0 0,1 0 0 0 0,-1 0 0 0 0,0-1 0 0 0,1 1 0 0 0,-1 0 0 0 0,0 0 0 0 0,1 0 1 0 0,-1 0-1 0 0,0 0 0 0 0,1 0 0 0 0,-1 0 0 0 0,1 0 0 0 0,-1 0 0 0 0,0 0 0 0 0,1 0 0 0 0,-1 0 0 0 0,0 1 0 0 0,1-1 0 0 0,-1 0 0 0 0,0 0 0 0 0,1 1 0 0 0,-1-1 1 0 0,1 0-1 0 0,-1 1 0 0 0,1-1 0 0 0,-1 1 0 0 0,1-1 0 0 0,-1 1 0 0 0,1-1 0 0 0,-1 1 0 0 0,1-1 0 0 0,0 1 0 0 0,-1-1 0 0 0,1 1 0 0 0,0-1 0 0 0,-1 1 1 0 0,1 0-1 0 0,0-1 0 0 0,0 1 0 0 0,-1-1 0 0 0,1 1 0 0 0,0 0 0 0 0,0-1 0 0 0,0 1 0 0 0,0 0 0 0 0,0 0 6 0 0,-24 44-101 0 0,3 1 1 0 0,1 0-1 0 0,3 2 0 0 0,1 0 1 0 0,3 1-1 0 0,-2 24 101 0 0,-8 161-575 0 0,23-195 290 0 0,-1-1 0 0 0,-2 0 0 0 0,-2 0 0 0 0,-1 0 0 0 0,-2 0 0 0 0,-2-1 0 0 0,-10 27 285 0 0,15-53-450 0 0,0-1-1 0 0,0 1 1 0 0,-1-1 0 0 0,0 0 0 0 0,-1-1-1 0 0,0 0 1 0 0,0 0 0 0 0,-1 0-1 0 0,0-1 1 0 0,-1 0 0 0 0,1 0-1 0 0,-2-1 1 0 0,1 0 0 0 0,-1-1-1 0 0,-5 2 451 0 0,-61 10-7369 0 0,29-41 6966 0 0,41 18 549 0 0,2-1 0 0 0,-1 0 0 0 0,1 0 0 0 0,-1 0 0 0 0,2 0-1 0 0,-1-1 1 0 0,1 1 0 0 0,0-1 0 0 0,0 0 0 0 0,1 0 0 0 0,0 0 0 0 0,-1-5-146 0 0,1 3 780 0 0,1-1 1 0 0,1 1-1 0 0,-1-1 1 0 0,2 1-1 0 0,-1-1 1 0 0,1 0-1 0 0,1 1 1 0 0,-1 0-1 0 0,2-1 1 0 0,-1 1-1 0 0,1 0 1 0 0,1 0 0 0 0,0 0-1 0 0,0 1 1 0 0,0-1-1 0 0,1 1-780 0 0,41-45 2223 0 0,-30 40-2030 0 0,0 0-1 0 0,1 1 1 0 0,0 1-1 0 0,0 1 1 0 0,2 0-1 0 0,-1 2 1 0 0,1 0-1 0 0,0 1 1 0 0,1 0-1 0 0,-1 2 1 0 0,1 1-1 0 0,0 0 1 0 0,1 1-1 0 0,-1 1 0 0 0,14 1-192 0 0,59 5-1322 0 0,-64-1-2293 0 0,2 1-4168 0 0,-17-4 1154 0 0</inkml:trace>
</inkml:ink>
</file>

<file path=ppt/ink/ink5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8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92 744 48 0 0,'0'0'2092'0'0,"0"0"-1029"0"0,0 0-709 0 0,0 0-108 0 0,0 0 300 0 0,0 0 399 0 0,0 0 220 0 0,0 0-18 0 0,0 0-156 0 0,0 0-217 0 0,0 36-212 0 0,1 111-143 0 0,-4-13 387 0 0,-38 49 976 0 0,41-182-1715 0 0,0 0 0 0 0,0 0-1 0 0,0 1 1 0 0,-1-1 0 0 0,1 0-1 0 0,0 0 1 0 0,0 0 0 0 0,-1 0-1 0 0,1 0 1 0 0,0 0 0 0 0,-1 0 0 0 0,1 0-1 0 0,-1 0 1 0 0,0 0 0 0 0,1 0-1 0 0,-1 0 1 0 0,0-1 0 0 0,1 1-1 0 0,-1 0 1 0 0,0 0 0 0 0,0-1 0 0 0,0 1-1 0 0,0 0 1 0 0,0-1 0 0 0,0 1-1 0 0,0-1 1 0 0,0 1 0 0 0,0-1-1 0 0,0 1 1 0 0,0-1 0 0 0,0 0 0 0 0,0 0-1 0 0,0 1 1 0 0,0-1 0 0 0,0 0-1 0 0,0 0 1 0 0,0 0 0 0 0,0 0 0 0 0,-1 0-1 0 0,1 0 1 0 0,0-1 0 0 0,0 1-1 0 0,0 0 1 0 0,0-1 0 0 0,0 1-1 0 0,0 0 1 0 0,0-1 0 0 0,0 1 0 0 0,0-1-1 0 0,0 1 1 0 0,0-1 0 0 0,0 0-1 0 0,1 0 1 0 0,-1 1 0 0 0,0-1-1 0 0,0 0 1 0 0,1 0 0 0 0,-1 0 0 0 0,0 0-67 0 0,0-24 15 0 0,1 0 0 0 0,1 0 0 0 0,1 1 0 0 0,1-1 0 0 0,1 1 0 0 0,2-1-1 0 0,0 1 1 0 0,2 1 0 0 0,0-1 0 0 0,1 2 0 0 0,2-1 0 0 0,0 1 0 0 0,2 0 0 0 0,0 2 0 0 0,1-1 0 0 0,1 1 0 0 0,4-2-15 0 0,11-16-7 0 0,2 0 0 0 0,1 2 0 0 0,3 2 0 0 0,0 1-1 0 0,2 1 1 0 0,1 3 0 0 0,2 1 0 0 0,37-20 7 0 0,-70 43 11 0 0,-1 1 0 0 0,1 0-1 0 0,0 0 1 0 0,0 0 0 0 0,1 1 0 0 0,-1 0-1 0 0,1 1 1 0 0,-1 0 0 0 0,1 0 0 0 0,0 1-1 0 0,0 0 1 0 0,-1 0 0 0 0,1 1 0 0 0,1 0-11 0 0,-7 3 17 0 0,0-1 1 0 0,0 1-1 0 0,-1-1 0 0 0,1 1 1 0 0,-1 0-1 0 0,0 0 1 0 0,1 0-1 0 0,-1 1 1 0 0,-1-1-1 0 0,1 0 1 0 0,0 1-1 0 0,-1-1 1 0 0,0 1-1 0 0,0 0 0 0 0,0-1 1 0 0,0 1-1 0 0,0 0 1 0 0,-1 0-1 0 0,0 0 1 0 0,0-1-1 0 0,0 1 1 0 0,0 0-1 0 0,0 0 0 0 0,-1 0 1 0 0,1-1-1 0 0,-1 1 1 0 0,-1 3-18 0 0,1-5 15 0 0,-1 11 52 0 0,0-1-1 0 0,-1 0 1 0 0,-1 0-1 0 0,0 0 1 0 0,-1-1-1 0 0,0 1 1 0 0,0-1-1 0 0,-1 0 0 0 0,-1-1 1 0 0,0 0-1 0 0,0 0 1 0 0,-1 0-1 0 0,-1-1 1 0 0,1 0-1 0 0,-6 4-66 0 0,-154 109 480 0 0,59-89-1655 0 0,33-33-2523 0 0,61-3 1042 0 0,6-1-1867 0 0,3 0-2612 0 0</inkml:trace>
  <inkml:trace contextRef="#ctx0" brushRef="#br0" timeOffset="543.925">791 880 0 0 0,'0'0'1302'0'0,"0"0"-23"0"0,0 0 114 0 0,0 0 233 0 0,0 0 160 0 0,0 0-37 0 0,0 0-170 0 0,0 0-161 0 0,35-17-176 0 0,110-55-178 0 0,-58 14 577 0 0,-72 47-1451 0 0,0-1 0 0 0,0 0-1 0 0,-1-1 1 0 0,-1 0-1 0 0,0-2 1 0 0,-1 1-1 0 0,-1-1 1 0 0,0-1 0 0 0,-1 0-1 0 0,-1 0 1 0 0,0-1-1 0 0,-1-1 1 0 0,-1 1-1 0 0,-1-1 1 0 0,0 0 0 0 0,-2 0-1 0 0,0-1 1 0 0,-1 0-1 0 0,0 0 1 0 0,-1-7-190 0 0,-3 23-38 0 0,-1 0 0 0 0,1 0 0 0 0,0 0 0 0 0,-1 0 1 0 0,1 0-1 0 0,-1 0 0 0 0,0 0 0 0 0,0 0 0 0 0,0 1 0 0 0,0-1 0 0 0,0 1 0 0 0,-1 0 1 0 0,1 0-1 0 0,-1-1 0 0 0,0 1 0 0 0,0 1 0 0 0,1-1 0 0 0,-1 0 0 0 0,0 1 0 0 0,0 0 1 0 0,0-1-1 0 0,-1 1 0 0 0,1 0 0 0 0,0 1 0 0 0,0-1 0 0 0,-1 1 0 0 0,1-1 0 0 0,0 1 1 0 0,-1 0-1 0 0,1 0 0 0 0,0 0 0 0 0,-1 1 0 0 0,1-1 0 0 0,0 1 0 0 0,0 0 0 0 0,-1 0 1 0 0,1 0-1 0 0,0 0 0 0 0,0 0 0 0 0,0 1 0 0 0,0-1 0 0 0,0 1 0 0 0,1 0 0 0 0,-1 0 1 0 0,0 1 37 0 0,-4 1-30 0 0,0 0 0 0 0,0 0 0 0 0,0 1 0 0 0,1 0 0 0 0,0 0 0 0 0,0 1-1 0 0,1 0 1 0 0,-1 0 0 0 0,1 0 0 0 0,1 0 0 0 0,-1 1 0 0 0,1 0 0 0 0,0 0 0 0 0,0 0 0 0 0,1 1 0 0 0,0-1 0 0 0,1 1 0 0 0,-1-1 0 0 0,1 1 0 0 0,1 0 0 0 0,0 0 0 0 0,0 0 0 0 0,0 0 0 0 0,1 0 0 0 0,0 0 0 0 0,1 5 30 0 0,2-8-4 0 0,1 0 0 0 0,0-1 0 0 0,0 1 0 0 0,0-1 0 0 0,0 0 0 0 0,1 0 0 0 0,-1 0 0 0 0,1-1 0 0 0,0 0 0 0 0,0 0 0 0 0,0 0 0 0 0,1 0-1 0 0,-1-1 1 0 0,1 0 0 0 0,-1 0 0 0 0,1 0 0 0 0,0-1 0 0 0,0 0 0 0 0,4 1 4 0 0,182 13 181 0 0,-190-15-170 0 0,-1 0 0 0 0,1 0 0 0 0,-1 0 0 0 0,1 0 0 0 0,-1 0-1 0 0,0 0 1 0 0,1 0 0 0 0,-1 1 0 0 0,1-1 0 0 0,-1 1-1 0 0,1-1 1 0 0,-1 1 0 0 0,0-1 0 0 0,1 1 0 0 0,-1 0 0 0 0,0 0-1 0 0,1-1 1 0 0,-1 1 0 0 0,0 0 0 0 0,0 0 0 0 0,0 0 0 0 0,0 0-1 0 0,0 1 1 0 0,0-1 0 0 0,0 0 0 0 0,0 0 0 0 0,-1 1-1 0 0,1-1 1 0 0,0 0 0 0 0,-1 1 0 0 0,1-1 0 0 0,-1 1 0 0 0,1-1-1 0 0,-1 1 1 0 0,0-1 0 0 0,0 0 0 0 0,1 1 0 0 0,-1-1 0 0 0,0 1-1 0 0,0-1 1 0 0,-1 1 0 0 0,1-1 0 0 0,0 1 0 0 0,0-1-1 0 0,-1 1 1 0 0,1-1 0 0 0,-1 1 0 0 0,1-1 0 0 0,-1 0 0 0 0,0 1-1 0 0,1-1 1 0 0,-1 0 0 0 0,0 1 0 0 0,0-1 0 0 0,0 0 0 0 0,0 0-1 0 0,0 0 1 0 0,0 0 0 0 0,0 0 0 0 0,-1 0-11 0 0,-86 91-1012 0 0,85-80-1368 0 0,18-9-8777 0 0,-9-3 7566 0 0</inkml:trace>
  <inkml:trace contextRef="#ctx0" brushRef="#br0" timeOffset="793.076">1691 567 2000 0 0,'0'0'2254'0'0,"0"0"-724"0"0,0 0-178 0 0,0 0 149 0 0,0 0 7 0 0,0 0-244 0 0,0 0-433 0 0,0 0-380 0 0,-12 32-210 0 0,-40 96-96 0 0,39-67 39 0 0,15-54-149 0 0,2-2 122 0 0,0 0-1 0 0,0 0 0 0 0,0 0 1 0 0,0 0-1 0 0,1-1 0 0 0,0 0 1 0 0,0 0-1 0 0,0 0 1 0 0,1-1-1 0 0,-1 1 0 0 0,1-1 1 0 0,0-1-1 0 0,0 1 0 0 0,0-1 1 0 0,0 0-1 0 0,0 0 1 0 0,0-1-1 0 0,0 0 0 0 0,1 0 1 0 0,-1 0-1 0 0,1-1 1 0 0,-1 0-1 0 0,0 0 0 0 0,1 0 1 0 0,-1-1-1 0 0,0 0 0 0 0,3-1-156 0 0,-3 1 103 0 0,1-1-1 0 0,-1 0 1 0 0,1 0-1 0 0,-1-1 0 0 0,0 1 1 0 0,0-1-1 0 0,0 0 1 0 0,-1-1-1 0 0,1 0 0 0 0,-1 0 1 0 0,0 0-1 0 0,0 0 1 0 0,0-1-1 0 0,0 0 0 0 0,-1 0 1 0 0,0 0-1 0 0,0 0 1 0 0,0-1-1 0 0,-1 0 0 0 0,1 1 1 0 0,-2-1-1 0 0,1-1 1 0 0,0 1-1 0 0,-1 0 0 0 0,-1-1 1 0 0,1 1-1 0 0,-1-1 1 0 0,0 1-1 0 0,0-1 1 0 0,-1 1-1 0 0,0-1 0 0 0,0 0 1 0 0,0 1-1 0 0,-1-1 1 0 0,0 0-1 0 0,0 1 0 0 0,-1-1 1 0 0,0 1-1 0 0,0 0 1 0 0,0-1-1 0 0,-1 1 0 0 0,-3-5-102 0 0,-1 0-258 0 0,-1 0-1 0 0,-1 0 0 0 0,0 1 0 0 0,0 0 0 0 0,-1 0 1 0 0,0 1-1 0 0,-1 0 0 0 0,0 1 0 0 0,0 0 0 0 0,-1 1 1 0 0,-12-6 258 0 0,-49-3-10670 0 0,59 16 2367 0 0</inkml:trace>
  <inkml:trace contextRef="#ctx0" brushRef="#br0" timeOffset="1318.022">2211 0 15083 0 0,'0'0'383'0'0,"0"0"-339"0"0,0 0-85 0 0,0 0 225 0 0,0 0 218 0 0,0 0 59 0 0,0 0-8 0 0,-3 33-50 0 0,-10 107-54 0 0,-38 247 595 0 0,37-190-1045 0 0,14-195 93 0 0,16-10 359 0 0,81-73 183 0 0,-57 49-534 0 0,-28 21-5 0 0,0 0-1 0 0,1 0 1 0 0,1 1-1 0 0,0 1 1 0 0,0 0-1 0 0,0 1 1 0 0,1 0-1 0 0,1 1 1 0 0,-1 1-1 0 0,1 0 1 0 0,0 2-1 0 0,0-1 1 0 0,0 2-1 0 0,5 0 6 0 0,-19 3 15 0 0,0 0 0 0 0,0 0 0 0 0,0 0 0 0 0,1 0 0 0 0,-1 0 0 0 0,0 0 0 0 0,0 1 0 0 0,0-1 0 0 0,0 1 0 0 0,0 0 0 0 0,0 0 0 0 0,0 0 0 0 0,0 0 0 0 0,0 0 0 0 0,-1 0 0 0 0,1 0 0 0 0,0 0 0 0 0,-1 1 0 0 0,1-1 0 0 0,-1 1 0 0 0,1-1 0 0 0,-1 1 0 0 0,0-1 0 0 0,1 1 0 0 0,-1 0 0 0 0,0 0 0 0 0,0 0 0 0 0,0 0 0 0 0,0 0 0 0 0,-1 0 0 0 0,1 0 0 0 0,-1 0 0 0 0,1 0 0 0 0,-1 0 0 0 0,1 0-1 0 0,-1 0 1 0 0,0 0 0 0 0,0 0 0 0 0,0 0 0 0 0,0 1 0 0 0,-1-1 0 0 0,1 0 0 0 0,-1 0 0 0 0,1 0 0 0 0,-1 0 0 0 0,0 0 0 0 0,0 2-15 0 0,-3 6 106 0 0,0 1 1 0 0,-1-1-1 0 0,0 0 0 0 0,0-1 0 0 0,-1 1 0 0 0,-1-1 1 0 0,1 0-1 0 0,-1-1 0 0 0,-1 1 0 0 0,0-1 0 0 0,0-1 0 0 0,0 1 1 0 0,-3 0-107 0 0,2 2 10 0 0,-1-1 0 0 0,0 0 0 0 0,-1 0 1 0 0,0 0-1 0 0,0-2 0 0 0,-1 1 1 0 0,0-2-1 0 0,0 1 0 0 0,-1-2 1 0 0,1 1-1 0 0,-1-2 0 0 0,0 0 0 0 0,-1 0 1 0 0,1-1-1 0 0,-1-1 0 0 0,0-1 1 0 0,1 1-1 0 0,-2-2-10 0 0,13 0-144 0 0,1-1-1 0 0,-1 0 1 0 0,0 1 0 0 0,1-1 0 0 0,-1 0-1 0 0,1 0 1 0 0,-1 0 0 0 0,1 0 0 0 0,-1 0-1 0 0,1 0 1 0 0,0 0 0 0 0,0 0 0 0 0,-1-1-1 0 0,1 1 1 0 0,0-1 0 0 0,0 1-1 0 0,0 0 1 0 0,0-1 0 0 0,1 0 0 0 0,-1 1-1 0 0,0-1 1 0 0,1 0 0 0 0,-1 1 0 0 0,1-1-1 0 0,-1 0 1 0 0,1 1 0 0 0,0-1 0 0 0,0 0-1 0 0,0 0 1 0 0,0 1 0 0 0,0-1 0 0 0,0-2 144 0 0,6-33-10111 0 0,-2 29 3204 0 0</inkml:trace>
  <inkml:trace contextRef="#ctx0" brushRef="#br0" timeOffset="1583.887">2897 33 14715 0 0,'0'0'1070'0'0,"0"0"-494"0"0,0 0-77 0 0,0 0 263 0 0,0 0 240 0 0,0 0 76 0 0,0 0-88 0 0,-12 36-211 0 0,-37 113-216 0 0,11 2 285 0 0,25-90-767 0 0,4 1-1 0 0,2-1 1 0 0,1 63-81 0 0,6-56-777 0 0,0-40-6417 0 0,0-28 1635 0 0,1 0 3390 0 0,-1 0 495 0 0,1 0-4077 0 0</inkml:trace>
  <inkml:trace contextRef="#ctx0" brushRef="#br0" timeOffset="1925.737">2921 670 0 0 0,'0'0'1871'0'0,"0"0"608"0"0,0 0 307 0 0,0 0 44 0 0,0 0-269 0 0,0 0-434 0 0,0 0-450 0 0,32 9-378 0 0,101 24-284 0 0,-64-34 194 0 0,-59-3-971 0 0,5-2-61 0 0,0-1 0 0 0,-1 0-1 0 0,-1-1 1 0 0,1-1 0 0 0,-1 0-1 0 0,0-1 1 0 0,-1 0-1 0 0,0 0 1 0 0,-1-2 0 0 0,0 1-1 0 0,1-4-176 0 0,-9 12 2 0 0,-1 0 0 0 0,1 1 0 0 0,-1-2 0 0 0,1 1 0 0 0,-1 0 0 0 0,0 0-1 0 0,0-1 1 0 0,0 1 0 0 0,-1-1 0 0 0,1 0 0 0 0,-1 1 0 0 0,0-1 0 0 0,0 0 0 0 0,0 0-1 0 0,-1 0 1 0 0,1 0 0 0 0,-1 0 0 0 0,0 0 0 0 0,0 0 0 0 0,0 1 0 0 0,-1-1 0 0 0,1 0-1 0 0,-1 0 1 0 0,0 0 0 0 0,0 0 0 0 0,0 1 0 0 0,-1-1 0 0 0,1 0 0 0 0,-1 1 0 0 0,0-1-1 0 0,0 1 1 0 0,0 0 0 0 0,-1-1 0 0 0,1 1 0 0 0,-1 0 0 0 0,1 1 0 0 0,-1-1 0 0 0,0 0-1 0 0,0 1 1 0 0,0-1 0 0 0,-1 1 0 0 0,1 0 0 0 0,-1 0 0 0 0,1 1 0 0 0,-1-1 0 0 0,1 1-1 0 0,-3-1-1 0 0,-6 1-79 0 0,0 2-1 0 0,1 0 0 0 0,-1 0 0 0 0,0 1 1 0 0,1 0-1 0 0,0 1 0 0 0,-1 0 0 0 0,1 1 1 0 0,0 1-1 0 0,1-1 0 0 0,-1 2 0 0 0,1-1 1 0 0,0 2-1 0 0,0-1 0 0 0,1 1 0 0 0,0 1 0 0 0,0-1 1 0 0,0 2-1 0 0,1-1 0 0 0,1 1 0 0 0,-1 0 1 0 0,1 1-1 0 0,1 0 0 0 0,0 0 0 0 0,0 0 1 0 0,1 1 79 0 0,-1-2-223 0 0,1-1 0 0 0,0 1 0 0 0,0 0 0 0 0,1 0 0 0 0,0 1 0 0 0,0-1 0 0 0,1 1 0 0 0,1 0 0 0 0,0 0 0 0 0,0 0 0 0 0,1 0-1 0 0,0 0 1 0 0,0 0 0 0 0,1 1 0 0 0,1-1 0 0 0,0 0 0 0 0,0 0 0 0 0,3 7 223 0 0,33 22-4093 0 0,-5-23-2636 0 0,-18-12 1516 0 0</inkml:trace>
  <inkml:trace contextRef="#ctx0" brushRef="#br0" timeOffset="2433.72">3398 832 2312 0 0,'0'0'1137'0'0,"0"0"-182"0"0,0 0 465 0 0,0 0 592 0 0,0 0 254 0 0,0 0-163 0 0,0 0-486 0 0,0 0-480 0 0,0 0-291 0 0,0 0-181 0 0,0 0-98 0 0,0 0-84 0 0,0 0-69 0 0,26-21-45 0 0,83-68-65 0 0,1-22 657 0 0,-39 57-731 0 0,-68 87-261 0 0,-46 103 383 0 0,43-135-351 0 0,0 0 0 0 0,0 0 1 0 0,0 0-1 0 0,0 0 0 0 0,0 0 0 0 0,0 0 0 0 0,0 0 1 0 0,0 0-1 0 0,1 0 0 0 0,-1 0 0 0 0,0 0 0 0 0,1 0 1 0 0,-1 0-1 0 0,1 0 0 0 0,-1 0 0 0 0,1 0 0 0 0,-1 0 1 0 0,1 0-1 0 0,0-1 0 0 0,-1 1 0 0 0,1 0 0 0 0,0 0 1 0 0,0-1-1 0 0,-1 1 0 0 0,1 0 0 0 0,0-1 1 0 0,0 1-1 0 0,0-1 0 0 0,0 1 0 0 0,0-1 0 0 0,0 1 1 0 0,0-1-1 0 0,0 0 0 0 0,0 1 0 0 0,0-1 0 0 0,0 0 1 0 0,0 0-1 0 0,0 0 0 0 0,0 0 0 0 0,0 0 0 0 0,0 0 1 0 0,0 0-1 0 0,1 0 0 0 0,-1-1 0 0 0,0 1 0 0 0,0 0 1 0 0,0 0-1 0 0,0-1 0 0 0,0 1-1 0 0,11-1 68 0 0,-4 0-37 0 0,0-1 1 0 0,-1 0 0 0 0,1-1-1 0 0,0 0 1 0 0,-1 0 0 0 0,0-1 0 0 0,0 1-1 0 0,0-2 1 0 0,0 1 0 0 0,0-1-1 0 0,1-2-31 0 0,22-13 41 0 0,-23 16-36 0 0,2-2-5 0 0,0 1 1 0 0,0 0-1 0 0,1 0 1 0 0,0 0-1 0 0,0 1 0 0 0,0 1 1 0 0,0 0-1 0 0,0 0 1 0 0,1 1-1 0 0,-1 0 0 0 0,2 1 0 0 0,-10 2 7 0 0,0 1 0 0 0,0 0-1 0 0,-1 0 1 0 0,1-1-1 0 0,-1 1 1 0 0,1 0-1 0 0,-1 0 1 0 0,0 0 0 0 0,0 1-1 0 0,0-1 1 0 0,0 0-1 0 0,0 0 1 0 0,0 1 0 0 0,0-1-1 0 0,-1 0 1 0 0,1 1-1 0 0,-1-1 1 0 0,0 0-1 0 0,0 1 1 0 0,0-1 0 0 0,0 1-1 0 0,0-1 1 0 0,0 1-1 0 0,-1-1 1 0 0,1 0 0 0 0,-1 1-1 0 0,0-1-6 0 0,1 7 66 0 0,-1 22-180 0 0,7 67 662 0 0,-5-96-762 0 0,0 1-1 0 0,0-1 1 0 0,0 0 0 0 0,0 1-1 0 0,0-1 1 0 0,1 0 0 0 0,-1 0-1 0 0,1 0 1 0 0,0 0 0 0 0,-1 0-1 0 0,1 0 1 0 0,0 0 0 0 0,0-1-1 0 0,0 1 1 0 0,0-1 0 0 0,1 1-1 0 0,-1-1 1 0 0,0 0 0 0 0,1 0-1 0 0,-1 0 1 0 0,3 1 214 0 0,1-2-4841 0 0,-1 0-3778 0 0</inkml:trace>
</inkml:ink>
</file>

<file path=ppt/ink/ink5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46.9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324 1 3481 0 0,'0'0'1784'0'0,"0"0"-458"0"0,0 0-115 0 0,0 0 192 0 0,0 0 210 0 0,0 0 8 0 0,0 0-200 0 0,0 0-303 0 0,0 0-293 0 0,0 0-234 0 0,0 0-156 0 0,0 0-94 0 0,0 0-54 0 0,-27 2-22 0 0,-82 10-8 0 0,52 13 143 0 0,51-18-326 0 0,-6 5-11 0 0,0 2 0 0 0,0 0 0 0 0,1 0 0 0 0,1 1 0 0 0,1 0 0 0 0,0 1 0 0 0,1 0 0 0 0,0 0 0 0 0,1 1 0 0 0,1-1 0 0 0,1 2-1 0 0,1-1 1 0 0,0 1 0 0 0,1-1 0 0 0,1 1 0 0 0,-1 18-63 0 0,4-33 31 0 0,-1 0-1 0 0,1 0 0 0 0,-1 1 1 0 0,1-1-1 0 0,0 0 1 0 0,0 0-1 0 0,0 0 1 0 0,1 0-1 0 0,-1 0 0 0 0,1 0 1 0 0,-1-1-1 0 0,1 1 1 0 0,0 0-1 0 0,0-1 1 0 0,0 1-1 0 0,1-1 1 0 0,-1 0-1 0 0,0 0 0 0 0,1 0 1 0 0,0 0-1 0 0,-1 0 1 0 0,1 0-1 0 0,0-1 1 0 0,0 1-1 0 0,0-1 0 0 0,0 0 1 0 0,0 0-1 0 0,0 0 1 0 0,0 0-1 0 0,1 0 1 0 0,-1-1-1 0 0,0 0 0 0 0,1 1-30 0 0,7 0 139 0 0,-1-1-1 0 0,1 1 1 0 0,0-2-1 0 0,-1 1 0 0 0,1-1 1 0 0,-1-1-1 0 0,1 0 1 0 0,-1-1-1 0 0,8-2-138 0 0,15-10 166 0 0,-1-1 0 0 0,-1-1-1 0 0,0-1 1 0 0,-2-2 0 0 0,0-1 0 0 0,-1-2-1 0 0,-2 0 1 0 0,0-2 0 0 0,-1-1 0 0 0,12-17-166 0 0,11-44 668 0 0,-51 95-651 0 0,2 1 0 0 0,-1 0 1 0 0,1-1-1 0 0,0 1 0 0 0,1 0 0 0 0,0 0 0 0 0,1 0 1 0 0,-1 0-1 0 0,2-1 0 0 0,-1 1 0 0 0,1 0 1 0 0,1-1-1 0 0,-1 1 0 0 0,3 3-17 0 0,2-3 9 0 0,0-1-1 0 0,0 0 1 0 0,1 0 0 0 0,0-1-1 0 0,0 0 1 0 0,0 0-1 0 0,1-1 1 0 0,0 0-1 0 0,1-1 1 0 0,-1 0 0 0 0,1 0-1 0 0,0-1 1 0 0,0 0-1 0 0,1-1 1 0 0,-1 0 0 0 0,1-1-1 0 0,0 0-8 0 0,188 11 397 0 0,-160-14-306 0 0,-12-1-86 0 0,0-1 1 0 0,0-2 0 0 0,-1 0 0 0 0,1-2-1 0 0,18-8-5 0 0,2 1-623 0 0,-27 6-1166 0 0,-14 5-1232 0 0,-1 0-3334 0 0,-4 2-5188 0 0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17.5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518 405 2336 0 0,'0'0'1057'0'0,"0"0"-301"0"0,0 0-80 0 0,0 0 216 0 0,0 0 362 0 0,0 0 257 0 0,0 0-10 0 0,0 0-159 0 0,0 0-254 0 0,0 0-242 0 0,0 0-121 0 0,5-6-59 0 0,12-18-11 0 0,-15 5 3148 0 0,-28 11-3525 0 0,22 7-21 0 0,-19 0-233 0 0,0 1-1 0 0,0 1 1 0 0,0 2 0 0 0,0 0 0 0 0,1 1-1 0 0,0 1 1 0 0,0 1 0 0 0,0 1 0 0 0,0 1-1 0 0,1 1 1 0 0,-2 2-24 0 0,-49 16 123 0 0,-14 11 53 0 0,86-38-188 0 0,-1 0-1 0 0,0 1 1 0 0,1-1-1 0 0,-1 0 1 0 0,1 1-1 0 0,0-1 1 0 0,-1 0-1 0 0,1 1 1 0 0,-1-1-1 0 0,1 1 1 0 0,-1-1-1 0 0,1 1 1 0 0,0-1-1 0 0,-1 1 1 0 0,1-1 0 0 0,0 1-1 0 0,0-1 1 0 0,-1 1-1 0 0,1-1 1 0 0,0 1-1 0 0,0-1 1 0 0,0 1-1 0 0,0 0 1 0 0,-1-1-1 0 0,1 1 1 0 0,0-1-1 0 0,0 1 1 0 0,0 0-1 0 0,0-1 1 0 0,1 1 0 0 0,-1-1-1 0 0,0 1 1 0 0,0 0-1 0 0,0-1 1 0 0,0 1-1 0 0,1-1 1 0 0,-1 1-1 0 0,0-1 1 0 0,0 1-1 0 0,1-1 1 0 0,-1 1-1 0 0,0-1 1 0 0,1 1-1 0 0,-1-1 1 0 0,1 1 0 0 0,-1-1-1 0 0,1 0 1 0 0,-1 1-1 0 0,1-1 1 0 0,-1 0-1 0 0,1 1 1 0 0,-1-1-1 0 0,1 0 1 0 0,-1 0-1 0 0,1 1 1 0 0,-1-1-1 0 0,1 0 1 0 0,-1 0-1 0 0,1 0 1 0 0,0 0 0 0 0,-1 0-1 0 0,1 0 13 0 0,37 17-19 0 0,159 32 159 0 0,-196-49-137 0 0,0 0 0 0 0,1 0 0 0 0,-1 1 0 0 0,0-1 1 0 0,0 1-1 0 0,0-1 0 0 0,1 0 0 0 0,-1 1 0 0 0,0 0 0 0 0,0-1 1 0 0,0 1-1 0 0,0 0 0 0 0,0 0 0 0 0,0-1 0 0 0,0 1 0 0 0,0 0 0 0 0,0 0 1 0 0,0 0-1 0 0,-1 0 0 0 0,1 0 0 0 0,0 0 0 0 0,-1 0 0 0 0,1 1 1 0 0,-1-1-1 0 0,1 0 0 0 0,-1 0 0 0 0,1 0 0 0 0,-1 1 0 0 0,0-1 0 0 0,0 0 1 0 0,1 0-1 0 0,-1 1 0 0 0,0-1 0 0 0,0 0 0 0 0,0 0 0 0 0,-1 1 1 0 0,1-1-1 0 0,0 0 0 0 0,0 0 0 0 0,-1 1 0 0 0,1-1 0 0 0,0 0 0 0 0,-1 0 1 0 0,1 0-1 0 0,-1 1 0 0 0,0-1 0 0 0,1 0 0 0 0,-1 0-3 0 0,-45 55 189 0 0,37-47-180 0 0,-106 93 45 0 0,-44 52 40 0 0,157-152-95 0 0,0 0-1 0 0,1 1 0 0 0,-1-1 1 0 0,1 0-1 0 0,-1 1 0 0 0,1-1 1 0 0,0 1-1 0 0,0 0 0 0 0,0-1 1 0 0,0 1-1 0 0,1 0 0 0 0,-1-1 1 0 0,1 1-1 0 0,0 0 0 0 0,-1 0 1 0 0,1 0-1 0 0,0-1 0 0 0,1 1 1 0 0,-1 0-1 0 0,0 0 0 0 0,1-1 1 0 0,0 1-1 0 0,-1 0 0 0 0,1 0 1 0 0,0-1-1 0 0,1 1 0 0 0,-1-1 1 0 0,0 1-1 0 0,1-1 0 0 0,-1 0 1 0 0,1 1-1 0 0,0-1 0 0 0,0 0 1 0 0,0 0-1 0 0,0 0 0 0 0,0 0 1 0 0,0-1-1 0 0,0 1 0 0 0,0 0 1 0 0,1-1-1 0 0,-1 0 0 0 0,1 1 1 0 0,-1-1-1 0 0,1 0 0 0 0,0 0 1 0 0,-1-1-1 0 0,1 1 0 0 0,2 0 2 0 0,11 3 15 0 0,-1 0 0 0 0,1-1 0 0 0,0 0 0 0 0,-1-2 0 0 0,1 0-1 0 0,0 0 1 0 0,0-2 0 0 0,0 0 0 0 0,0 0 0 0 0,0-2 0 0 0,-1 0-1 0 0,1-1 1 0 0,-1 0 0 0 0,0-1 0 0 0,9-5-15 0 0,18-26-2895 0 0,-21 5-5350 0 0,-19 28 6726 0 0,2-8-5189 0 0</inkml:trace>
  <inkml:trace contextRef="#ctx0" brushRef="#br0" timeOffset="445.649">286 0 5353 0 0,'0'0'1412'0'0,"0"0"-1041"0"0,0 0-355 0 0,0 0 168 0 0,0 0 430 0 0,0 0 453 0 0,0 0 237 0 0,0 0 3 0 0,0 0-163 0 0,0 0-209 0 0,0 0-147 0 0,0 0-70 0 0,0 0-9 0 0,-4 21-10 0 0,-15 63-38 0 0,9 106 1881 0 0,-43 224-1417 0 0,30-286-1069 0 0,7 0 0 0 0,0 108-56 0 0,15-177 7 0 0,-2 1 0 0 0,-3-1 1 0 0,-2 0-1 0 0,-10 28-7 0 0,9-59 78 0 0,5-26-1813 0 0,3-18-3866 0 0,1 2-3145 0 0,0 10 3660 0 0</inkml:trace>
</inkml:ink>
</file>

<file path=ppt/ink/ink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04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463 258 0 0 0,'0'0'225'0'0,"0"0"10"0"0,0 0 24 0 0,5 7 4921 0 0,72 5 1602 0 0,-19-2-5087 0 0,26-5 705 0 0,1-3 0 0 0,78-9-2400 0 0,271-29 2105 0 0,-252 32-1736 0 0,-175 5-79 0 0,-2 0-3007 0 0,-5 0-2416 0 0,-6 0-3402 0 0,1-1 2980 0 0</inkml:trace>
  <inkml:trace contextRef="#ctx0" brushRef="#br0" timeOffset="1419.968">2 1624 0 0 0,'-1'0'25'0'0,"1"0"167"0"0,0 0 294 0 0,0 0 103 0 0,0 0 53 0 0,0 0-5 0 0,0 0-23 0 0,0 0-12 0 0,37-7 4153 0 0,127 6 1111 0 0,337 5-1730 0 0,-182-11-3126 0 0,224 11-558 0 0,-477-1-399 0 0,-27 1-16 0 0,-39-4-54 0 0,0 0-30 0 0,0 0-65 0 0,0 0-89 0 0,0 0-181 0 0,0 0-326 0 0,0 0-599 0 0,-5-7-11002 0 0,3 7 7296 0 0</inkml:trace>
  <inkml:trace contextRef="#ctx0" brushRef="#br0" timeOffset="2301.718">833 63 0 0 0,'0'0'320'0'0,"0"0"87"0"0,0 0 176 0 0,0 0 375 0 0,0 0 436 0 0,0 0 309 0 0,0 0-33 0 0,0 0-257 0 0,0 0-318 0 0,0 0-254 0 0,0 0-157 0 0,0 0-48 0 0,0 0 19 0 0,3 15 22 0 0,31 96 1724 0 0,-21-70-1821 0 0,-2 1-1 0 0,-2 0 1 0 0,-2 0 0 0 0,-1 1 0 0 0,-3 0 0 0 0,-1 0 0 0 0,-2 0 0 0 0,-3 11-580 0 0,2 9 376 0 0,-23 432 633 0 0,28 117-872 0 0,12-501-117 0 0,-4-38 9 0 0,-31-68-1154 0 0,11-9-3204 0 0,5-4-5364 0 0,3 5 3193 0 0</inkml:trace>
  <inkml:trace contextRef="#ctx0" brushRef="#br0" timeOffset="2705.653">1160 1142 0 0 0,'0'0'568'0'0,"0"0"234"0"0,0 0 259 0 0,0 0 258 0 0,0 0 132 0 0,0 0-144 0 0,0 0-245 0 0,0 0-185 0 0,0 0-65 0 0,0 0 43 0 0,0 0 73 0 0,0 0 9 0 0,-6 21-48 0 0,-47 128 1006 0 0,26-99-1592 0 0,-3-1 0 0 0,-1-2 0 0 0,-3 0 0 0 0,-4 1-303 0 0,-215 206-93 0 0,247-247-10 0 0,1-1 0 0 0,0 1 0 0 0,1 0 0 0 0,0 0 0 0 0,0 0 0 0 0,0 0 0 0 0,1 1 0 0 0,0-1-1 0 0,1 1 1 0 0,-1 0 0 0 0,2 0 0 0 0,-2 8 103 0 0,0 8-4519 0 0,3 0-4204 0 0,0-23 7320 0 0</inkml:trace>
  <inkml:trace contextRef="#ctx0" brushRef="#br0" timeOffset="3454.317">1205 0 0 0 0,'0'0'904'0'0,"0"0"159"0"0,0 0 31 0 0,0 0-43 0 0,0 0-121 0 0,0 0-93 0 0,0 0-59 0 0,0 0-9 0 0,0 0 1 0 0,0 0 20 0 0,-27 27 33 0 0,-81 87-11 0 0,3 7 1059 0 0,-112 154 224 0 0,181-234-2168 0 0,2-2-1065 0 0,16-11-3641 0 0,18-22-1758 0 0,0-5 4477 0 0</inkml:trace>
  <inkml:trace contextRef="#ctx0" brushRef="#br0" timeOffset="6395.896">1563 652 288 0 0,'0'0'1046'0'0,"0"0"-22"0"0,0 0 121 0 0,0 0 260 0 0,0 0 256 0 0,0 0 58 0 0,0 0-153 0 0,0 0-327 0 0,0 0-347 0 0,0 0-258 0 0,0 0-177 0 0,-2-2-61 0 0,-7-1 507 0 0,14 19 730 0 0,1 7-1028 0 0,29 280 1593 0 0,-33-191-1581 0 0,-2-112-522 0 0,0 0 45 0 0,0 0 68 0 0,0 0 89 0 0,0 0 38 0 0,0 0 4 0 0,0-26 705 0 0,-2 10-984 0 0,1-1 1 0 0,0 0-1 0 0,1 1 1 0 0,1-1-1 0 0,0 0 1 0 0,2 1-1 0 0,0 0 1 0 0,0-1-1 0 0,5-10-60 0 0,1 0 26 0 0,2 0 0 0 0,0 0 0 0 0,2 1 1 0 0,0 1-1 0 0,2 0 0 0 0,1 1 0 0 0,5-5-26 0 0,-11 16 7 0 0,1 0 1 0 0,1 0-1 0 0,0 1 1 0 0,0 1-1 0 0,1 0 1 0 0,1 1-1 0 0,0 0 1 0 0,3 0-8 0 0,-17 9 5 0 0,1 1 1 0 0,0 0-1 0 0,0 0 1 0 0,0 0-1 0 0,0 0 0 0 0,-1 0 1 0 0,1 0-1 0 0,0 0 1 0 0,0 0-1 0 0,0 0 1 0 0,0 0-1 0 0,0 0 0 0 0,-1 0 1 0 0,1 0-1 0 0,0 1 1 0 0,0-1-1 0 0,0 0 1 0 0,-1 1-1 0 0,1-1 0 0 0,0 1 1 0 0,0-1-1 0 0,-1 0 1 0 0,1 1-1 0 0,0 0 1 0 0,-1-1-1 0 0,1 1 0 0 0,-1-1 1 0 0,1 1-1 0 0,-1 0 1 0 0,1-1-1 0 0,-1 1 1 0 0,1 0-1 0 0,-1 0 0 0 0,0-1 1 0 0,1 1-1 0 0,-1 0 1 0 0,0 0-1 0 0,0 0 1 0 0,1 0-1 0 0,-1-1 0 0 0,0 1 1 0 0,0 0-1 0 0,0 0 1 0 0,0 0-1 0 0,0 0 1 0 0,0-1-1 0 0,0 1 0 0 0,-1 0 1 0 0,1 0-1 0 0,0 0 1 0 0,0 0-1 0 0,-1-1 1 0 0,1 1-1 0 0,0 0 0 0 0,-1 0 1 0 0,1-1-1 0 0,-1 1 1 0 0,1 0-6 0 0,1 16 100 0 0,26 108 298 0 0,-9-95-898 0 0,-17-30 115 0 0,-1 0-257 0 0,0 0-334 0 0,0 0-504 0 0,0-7-10849 0 0,0 3 5155 0 0</inkml:trace>
</inkml:ink>
</file>

<file path=ppt/ink/ink5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45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266 277 0 0 0,'0'0'920'0'0,"0"0"553"0"0,0 0 20 0 0,0 0-157 0 0,0 0-158 0 0,0 0-124 0 0,0 0 0 0 0,3-21 44 0 0,7-64-3 0 0,-10 84-1022 0 0,0 0-1 0 0,1 0 1 0 0,-1 0 0 0 0,0 0-1 0 0,0 0 1 0 0,1 0 0 0 0,-1 0 0 0 0,0 0-1 0 0,0 0 1 0 0,0 0 0 0 0,0 0-1 0 0,0 0 1 0 0,0 0 0 0 0,-1 0 0 0 0,1 0-1 0 0,0 0 1 0 0,-1 0 0 0 0,1 0-1 0 0,0 0 1 0 0,-1 0 0 0 0,1 0-1 0 0,-1 0 1 0 0,1 0 0 0 0,-1 0 0 0 0,0 1-1 0 0,1-1 1 0 0,-1 0 0 0 0,0 0-1 0 0,0 1 1 0 0,1-1 0 0 0,-1 0 0 0 0,0 1-1 0 0,0-1 1 0 0,0 1 0 0 0,0-1-1 0 0,0 1 1 0 0,0-1 0 0 0,0 1-1 0 0,0 0 1 0 0,0 0 0 0 0,0-1 0 0 0,0 1-1 0 0,0 0 1 0 0,0 0 0 0 0,0 0-1 0 0,0 0 1 0 0,0 0 0 0 0,0 0 0 0 0,0 0-1 0 0,0 1 1 0 0,0-1 0 0 0,0 0-1 0 0,0 0 1 0 0,0 1 0 0 0,0-1-1 0 0,0 1 1 0 0,0-1-73 0 0,-4 1 172 0 0,-2 2-77 0 0,0-1 1 0 0,1 1 0 0 0,-1 1 0 0 0,1-1 0 0 0,-1 1 0 0 0,1 0 0 0 0,0 1 0 0 0,1-1 0 0 0,-1 1 0 0 0,1 0 0 0 0,0 0 0 0 0,0 1 0 0 0,-3 5-96 0 0,-4 2 102 0 0,-2 0-54 0 0,1 1 1 0 0,0 0-1 0 0,1 1 0 0 0,1 1 0 0 0,1 0 1 0 0,0 0-1 0 0,0 1 0 0 0,2 0 1 0 0,0 1-1 0 0,1-1 0 0 0,1 2 0 0 0,1-1 1 0 0,0 1-1 0 0,2-1 0 0 0,0 1 0 0 0,0 12-48 0 0,3-29 21 0 0,-1 1 0 0 0,1-1 0 0 0,0 1 0 0 0,0 0 0 0 0,0-1 0 0 0,1 1 0 0 0,-1-1 0 0 0,1 0 0 0 0,-1 1-1 0 0,1-1 1 0 0,0 1 0 0 0,0-1 0 0 0,0 0 0 0 0,0 1 0 0 0,0-1 0 0 0,1 0 0 0 0,-1 0 0 0 0,1 0 0 0 0,-1 0 0 0 0,1 0-1 0 0,0-1 1 0 0,0 1 0 0 0,-1 0 0 0 0,1-1 0 0 0,0 1 0 0 0,1-1 0 0 0,-1 0 0 0 0,0 1 0 0 0,0-1 0 0 0,1 0 0 0 0,-1 0-1 0 0,0-1 1 0 0,1 1 0 0 0,-1 0 0 0 0,1-1 0 0 0,-1 0 0 0 0,1 1 0 0 0,-1-1 0 0 0,1 0-21 0 0,4-1 118 0 0,1 1 0 0 0,-1-1 0 0 0,0 0 0 0 0,0-1 0 0 0,0 0 0 0 0,0 0 0 0 0,0 0 0 0 0,-1-1 0 0 0,1 0 0 0 0,-1-1 0 0 0,1 1 0 0 0,-1-1 0 0 0,2-2-118 0 0,53-43 333 0 0,-2-2 0 0 0,-2-3 0 0 0,-3-3 0 0 0,-2-2 0 0 0,21-34-333 0 0,-17 12 352 0 0,-54 107-255 0 0,-5 30-88 0 0,2-40-7 0 0,0-1-1 0 0,0 0 0 0 0,1 1 0 0 0,1-1 0 0 0,1 0 0 0 0,0 1 0 0 0,1-1 1 0 0,4 11-2 0 0,-5-21-45 0 0,1 0 0 0 0,-1 0 0 0 0,1 0 0 0 0,1 0 0 0 0,-1-1 0 0 0,1 1 0 0 0,0-1 0 0 0,0 0 1 0 0,0 0-1 0 0,0-1 0 0 0,1 1 0 0 0,-1-1 0 0 0,1 0 0 0 0,0 0 0 0 0,0-1 0 0 0,0 1 0 0 0,0-1 0 0 0,0 0 1 0 0,1 0-1 0 0,-1-1 0 0 0,1 0 0 0 0,-1 0 0 0 0,1 0 0 0 0,0 0 0 0 0,3-1 45 0 0,89-15-5948 0 0,-42-3-3594 0 0,-38 11 4534 0 0</inkml:trace>
  <inkml:trace contextRef="#ctx0" brushRef="#br0" timeOffset="288.242">1260 1 10914 0 0,'0'0'2472'0'0,"0"0"-999"0"0,0 0-470 0 0,0 0 21 0 0,0 0 58 0 0,0 0-35 0 0,0 0-162 0 0,-34 16-223 0 0,-104 51-208 0 0,75-22-72 0 0,56-34-339 0 0,5-9-33 0 0,-1 0-17 0 0,0 0 1 0 0,0 1-1 0 0,1-1 1 0 0,-1 1-1 0 0,0-1 1 0 0,1 1-1 0 0,0 0 0 0 0,0 0 1 0 0,0 0-1 0 0,0 0 1 0 0,0 0-1 0 0,0 0 1 0 0,1 1-1 0 0,0-1 1 0 0,-1 1-1 0 0,1-1 1 0 0,1 1-1 0 0,-1-1 0 0 0,0 1 1 0 0,1 0-1 0 0,0-1 1 0 0,0 1-1 0 0,0 0 1 0 0,0-1-1 0 0,0 1 1 0 0,1 0-1 0 0,0-1 1 0 0,0 1-1 0 0,0-1 0 0 0,0 1 1 0 0,0-1-1 0 0,1 0 1 0 0,-1 1-1 0 0,1-1 1 0 0,0 0-1 0 0,1 2 7 0 0,9 1-10 0 0,1-1 1 0 0,-1 0-1 0 0,1-1 0 0 0,-1-1 1 0 0,1 0-1 0 0,0 0 0 0 0,1-1 1 0 0,-1-1-1 0 0,0 0 0 0 0,6-1 10 0 0,84 14-23 0 0,-102-13 32 0 0,1 0 1 0 0,-1 1-1 0 0,1-1 0 0 0,-1 0 1 0 0,0 1-1 0 0,0-1 0 0 0,1 0 0 0 0,-1 1 1 0 0,0 0-1 0 0,0-1 0 0 0,-1 1 1 0 0,1 0-1 0 0,0-1 0 0 0,0 1 0 0 0,-1 0 1 0 0,1 0-1 0 0,-1 0 0 0 0,0-1 1 0 0,1 1-1 0 0,-1 0 0 0 0,0 0 0 0 0,0 0 1 0 0,0 0-1 0 0,-1 0 0 0 0,1 0 1 0 0,0-1-1 0 0,-1 1 0 0 0,1 0 0 0 0,-1 0 1 0 0,1 0-1 0 0,-1-1 0 0 0,0 1 1 0 0,0 0-1 0 0,0-1 0 0 0,0 1 0 0 0,0 0 1 0 0,0-1-1 0 0,0 0 0 0 0,0 1 0 0 0,-1-1 1 0 0,1 0-1 0 0,-1 1 0 0 0,1-1 1 0 0,-1 0-1 0 0,1 0 0 0 0,-1 0 0 0 0,0 0 1 0 0,1-1-1 0 0,-1 1 0 0 0,0 0 1 0 0,0-1-10 0 0,-26 22-232 0 0,-2-2 0 0 0,0-2 0 0 0,-1 0 0 0 0,-1-2 1 0 0,-24 8 231 0 0,5-13-3449 0 0,27-11-7376 0 0,17 0 4689 0 0</inkml:trace>
</inkml:ink>
</file>

<file path=ppt/ink/ink5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52.4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250 504 1192 0 0,'0'0'1578'0'0,"0"0"-202"0"0,0 0 43 0 0,0 0 138 0 0,0 0 58 0 0,0 0-54 0 0,0 0-273 0 0,0 0-294 0 0,0 0-278 0 0,0 0-240 0 0,0 0-149 0 0,-31 22-98 0 0,-97 70-66 0 0,73-38 3 0 0,49-42-135 0 0,-24 83 224 0 0,30-92-228 0 0,0-1-1 0 0,1 0 1 0 0,-1 0-1 0 0,1 0 1 0 0,-1 0-1 0 0,1 0 0 0 0,0 0 1 0 0,0 0-1 0 0,-1 0 1 0 0,1-1-1 0 0,1 1 1 0 0,-1 0-1 0 0,0 0 1 0 0,0-1-1 0 0,1 1 1 0 0,-1-1-1 0 0,1 1 1 0 0,-1-1-1 0 0,1 0 1 0 0,-1 1-1 0 0,1-1 1 0 0,0 0-1 0 0,0 0 1 0 0,0 0-1 0 0,0 0 0 0 0,0 0 1 0 0,0-1-1 0 0,0 1 1 0 0,0-1-1 0 0,0 1 1 0 0,0-1-1 0 0,0 0 1 0 0,0 0-1 0 0,0 0 1 0 0,0 0-1 0 0,2 0-26 0 0,74-15 1570 0 0,-61 4-1403 0 0,-2 0 0 0 0,0 0 0 0 0,0-1 0 0 0,-1-1-1 0 0,0-1 1 0 0,-1 0 0 0 0,-1 0 0 0 0,0-2 0 0 0,-1 1 0 0 0,-1-1-1 0 0,0-1 1 0 0,5-13-167 0 0,-14 30-11 0 0,-1 0-1 0 0,0 0 1 0 0,1 0 0 0 0,-1 0-1 0 0,0 1 1 0 0,1-1 0 0 0,-1 0-1 0 0,1 0 1 0 0,-1 0 0 0 0,0 0-1 0 0,1 0 1 0 0,-1 0 0 0 0,0 0-1 0 0,1 0 1 0 0,-1 0 0 0 0,0 0-1 0 0,1 0 1 0 0,-1 0-1 0 0,1 0 1 0 0,-1-1 0 0 0,0 1-1 0 0,1 0 1 0 0,-1 0 0 0 0,0 0-1 0 0,1 0 1 0 0,-1-1 0 0 0,0 1-1 0 0,1 0 1 0 0,-1 0 0 0 0,0-1-1 0 0,0 1 1 0 0,1 0 0 0 0,-1 0-1 0 0,0-1 1 0 0,0 1-1 0 0,0 0 1 0 0,1-1 0 0 0,-1 1-1 0 0,0 0 1 0 0,0-1 0 0 0,0 1-1 0 0,0 0 1 0 0,0-1 0 0 0,0 1-1 0 0,1 0 1 0 0,-1-1 11 0 0,0 40-536 0 0,0-32 697 0 0,-1-2-156 0 0,0 1 0 0 0,0-1 0 0 0,1 0 1 0 0,0 1-1 0 0,0-1 0 0 0,0 0 0 0 0,1 1 1 0 0,0-1-1 0 0,0 0 0 0 0,0 1 0 0 0,1-1 1 0 0,-1 0-1 0 0,1 0 0 0 0,0 0 0 0 0,1 0 1 0 0,-1 0-1 0 0,1-1 0 0 0,0 1 0 0 0,0-1 1 0 0,1 0-1 0 0,-1 0 0 0 0,1 0 0 0 0,0 0 1 0 0,0-1-1 0 0,0 1 0 0 0,1-1 0 0 0,-1 0 1 0 0,1 0-1 0 0,0-1 0 0 0,-1 1 0 0 0,1-1 1 0 0,4 1-6 0 0,-1-2 72 0 0,0-1 0 0 0,0 0 0 0 0,0 0 0 0 0,0-1 0 0 0,-1 0 0 0 0,1 0 0 0 0,0-1 0 0 0,0 0 0 0 0,-1 0 1 0 0,0-1-1 0 0,1 0 0 0 0,-1 0 0 0 0,0 0 0 0 0,0-1 0 0 0,-1-1 0 0 0,1 1 0 0 0,-1-1 0 0 0,0 0 0 0 0,0 0-72 0 0,29-27 271 0 0,-2-1 0 0 0,-2-1 0 0 0,0-2 1 0 0,1-6-272 0 0,-9 8 37 0 0,-1-2 1 0 0,-2 0 0 0 0,-2-1 0 0 0,-1 0-1 0 0,-2-2 1 0 0,3-15-38 0 0,-12 40-23 0 0,0-1 0 0 0,-1 0 0 0 0,-1 0-1 0 0,-1 0 1 0 0,0-1 0 0 0,-1 1 0 0 0,-1-1 0 0 0,0 0-1 0 0,-1 0 1 0 0,-1 1 0 0 0,0-1 0 0 0,-1 0 0 0 0,-1 1-1 0 0,0 0 1 0 0,-6-15 23 0 0,8 27-33 0 0,-1 0-1 0 0,0 0 1 0 0,0 0 0 0 0,0 1-1 0 0,0-1 1 0 0,-1 1 0 0 0,1 0-1 0 0,-1 0 1 0 0,1-1 0 0 0,-1 2-1 0 0,0-1 1 0 0,0 0 0 0 0,0 0-1 0 0,0 1 1 0 0,0 0 0 0 0,0 0-1 0 0,0-1 1 0 0,0 2 0 0 0,0-1-1 0 0,-1 0 1 0 0,1 1 0 0 0,0-1-1 0 0,-1 1 1 0 0,1 0 0 0 0,0 0-1 0 0,-1 1 1 0 0,1-1 0 0 0,0 0-1 0 0,-1 1 1 0 0,1 0 0 0 0,0 0-1 0 0,0 0 1 0 0,0 0 0 0 0,0 1-1 0 0,0-1 1 0 0,0 1 0 0 0,0 0-1 0 0,-1 0 34 0 0,-7 8-7 0 0,1-1-1 0 0,0 1 1 0 0,1 0-1 0 0,0 1 1 0 0,1 0 0 0 0,0 1-1 0 0,1-1 1 0 0,0 1-1 0 0,1 1 1 0 0,0-1-1 0 0,1 1 1 0 0,0 0-1 0 0,1 1 1 0 0,1-1-1 0 0,0 1 1 0 0,1-1 0 0 0,0 1-1 0 0,1 0 1 0 0,1 0-1 0 0,0 0 1 0 0,1 0-1 0 0,0-1 1 0 0,1 1-1 0 0,0 0 1 0 0,2-1-1 0 0,-1 1 1 0 0,2-1 0 0 0,-1 0-1 0 0,2 0 1 0 0,0-1-1 0 0,0 0 1 0 0,2 0-1 0 0,-1 0 1 0 0,7 6 7 0 0,0 2 53 0 0,1 0 1 0 0,1-1-1 0 0,1-1 1 0 0,0-1-1 0 0,1 0 1 0 0,1-1-1 0 0,1-1 1 0 0,0-1-1 0 0,1-1 1 0 0,0-1-1 0 0,1 0 1 0 0,1-2-1 0 0,-1 0 1 0 0,2-2-1 0 0,-1-1 1 0 0,1 0-1 0 0,0-2 1 0 0,1-1-1 0 0,0-1-53 0 0,109-8 929 0 0,-129 4-871 0 0,-1 0 0 0 0,1-1 0 0 0,-1 1 0 0 0,0-1 0 0 0,0 0 0 0 0,0-1 0 0 0,0 1 0 0 0,0 0 0 0 0,0-1 0 0 0,-1 0 0 0 0,1 0 0 0 0,-1 0 0 0 0,0-1 0 0 0,0 1 0 0 0,0-1 0 0 0,0 1 0 0 0,-1-1 0 0 0,0 0 0 0 0,1 0 0 0 0,-1 0 0 0 0,0-1 0 0 0,-1 1 0 0 0,1 0 0 0 0,-1-1 0 0 0,0 1 0 0 0,0-1 0 0 0,0 1 0 0 0,-1-2-58 0 0,1-2-5 0 0,-1 0 0 0 0,0 0 0 0 0,-1 0 0 0 0,0 0 0 0 0,0 0 0 0 0,-1 0 0 0 0,0 0 0 0 0,0 0 0 0 0,0 1 0 0 0,-1-1 0 0 0,-1 1 0 0 0,1-1 0 0 0,-1 1 0 0 0,0 0 0 0 0,-1 1 0 0 0,1-1 0 0 0,-2 1 0 0 0,1 0 0 0 0,0 0 1 0 0,-1 1-1 0 0,0-1 0 0 0,-1 1 0 0 0,1 0 0 0 0,-1 1 0 0 0,0 0 0 0 0,-2-1 5 0 0,-15-9-473 0 0,-2 1 0 0 0,1 2 1 0 0,-2 0-1 0 0,1 2 0 0 0,-1 1 0 0 0,-1 1 1 0 0,0 1 472 0 0,-85-7-4705 0 0,41 24-5259 0 0,56-6 4951 0 0</inkml:trace>
  <inkml:trace contextRef="#ctx0" brushRef="#br0" timeOffset="457.684">1596 390 4929 0 0,'0'0'1407'0'0,"0"0"-281"0"0,0 0-1 0 0,0 0 131 0 0,0 0 87 0 0,0 0-66 0 0,0 0-260 0 0,0 0-267 0 0,0 0-264 0 0,0 0-211 0 0,0 0-101 0 0,0 0-74 0 0,0 0-28 0 0,-29 16-15 0 0,-88 52-10 0 0,113-66-45 0 0,1 0 0 0 0,0 0 0 0 0,0 0 1 0 0,0 0-1 0 0,0 0 0 0 0,0 0 0 0 0,0 1 1 0 0,1 0-1 0 0,-1-1 0 0 0,1 1 0 0 0,0 0 1 0 0,-1 0-1 0 0,1 0 0 0 0,1 0 0 0 0,-1 1 1 0 0,0-1-1 0 0,1 1 0 0 0,0-1 0 0 0,0 1 1 0 0,-1 1-3 0 0,0 5 5 0 0,-1-4 24 0 0,0 1 0 0 0,1-1 0 0 0,-1 0-1 0 0,2 1 1 0 0,-1-1 0 0 0,1 1 0 0 0,0-1-1 0 0,0 1 1 0 0,1 0 0 0 0,0-1 0 0 0,0 1-1 0 0,0 0 1 0 0,1-1 0 0 0,0 1 0 0 0,0-1-1 0 0,1 1 1 0 0,0-1 0 0 0,0 1 0 0 0,0-1-1 0 0,1 0 1 0 0,0 0 0 0 0,0 0 0 0 0,1-1-1 0 0,0 1 1 0 0,0-1 0 0 0,0 1 0 0 0,0-1 0 0 0,1-1-1 0 0,0 1 1 0 0,0-1 0 0 0,0 0 0 0 0,0 0-1 0 0,1 0 1 0 0,0 0 0 0 0,0-1 0 0 0,0 0-1 0 0,0-1 1 0 0,0 1 0 0 0,3 0-29 0 0,-1-2 168 0 0,0 0-1 0 0,0 0 1 0 0,0-1 0 0 0,0 0-1 0 0,0 0 1 0 0,0-1 0 0 0,0 0 0 0 0,-1-1-1 0 0,1 1 1 0 0,0-1 0 0 0,0-1-1 0 0,-1 0 1 0 0,0 0 0 0 0,1 0 0 0 0,-1-1-1 0 0,0 0 1 0 0,-1 0 0 0 0,1-1-1 0 0,-1 0 1 0 0,0 0 0 0 0,0 0 0 0 0,0-1-1 0 0,-1 0 1 0 0,0 0 0 0 0,0 0-1 0 0,-1-1 1 0 0,1 0 0 0 0,-1 0 0 0 0,1-3-168 0 0,-1 2 12 0 0,-1 0 1 0 0,0 0-1 0 0,-1-1 1 0 0,0 1-1 0 0,0 0 1 0 0,-1-1-1 0 0,0 1 1 0 0,0-1 0 0 0,-1 0-1 0 0,0 1 1 0 0,0-1-1 0 0,-1 1 1 0 0,0-1-1 0 0,-1 1 1 0 0,0-1 0 0 0,0 1-1 0 0,-1 0 1 0 0,-3-7-13 0 0,4 10-285 0 0,-1 1-1 0 0,1-1 1 0 0,-1 1 0 0 0,0 0 0 0 0,0 0 0 0 0,0 0 0 0 0,-1 1 0 0 0,1-1 0 0 0,-1 1 0 0 0,0 0-1 0 0,0 0 1 0 0,0 0 0 0 0,0 0 0 0 0,-1 1 0 0 0,1-1 0 0 0,-1 1 0 0 0,1 0 0 0 0,-1 1 0 0 0,0-1-1 0 0,0 1 1 0 0,-2 0 285 0 0,-29-3-9498 0 0,24 4 3281 0 0</inkml:trace>
  <inkml:trace contextRef="#ctx0" brushRef="#br0" timeOffset="1178.186">1913 533 10114 0 0,'0'0'2009'0'0,"0"0"-622"0"0,0 0-174 0 0,0 0 122 0 0,0 0 24 0 0,0 0-203 0 0,0 0-378 0 0,0 0-346 0 0,0 0-199 0 0,0 0-113 0 0,0 0-36 0 0,0 0-8 0 0,-3 14-18 0 0,-10 105-5 0 0,13-117-45 0 0,0 1 1 0 0,0-1-1 0 0,1 1 1 0 0,-1-1-1 0 0,1 1 1 0 0,0-1-1 0 0,0 0 0 0 0,0 0 1 0 0,0 1-1 0 0,0-1 1 0 0,0 0-1 0 0,0 0 1 0 0,1 0-1 0 0,-1 0 0 0 0,1 0 1 0 0,0 0-1 0 0,-1-1 1 0 0,1 1-1 0 0,0 0 0 0 0,0-1 1 0 0,0 0-1 0 0,0 1 1 0 0,0-1-1 0 0,1 0 1 0 0,-1 0-1 0 0,0 0 0 0 0,0 0 1 0 0,1 0-1 0 0,-1-1 1 0 0,1 1-1 0 0,-1-1 1 0 0,0 0-1 0 0,1 1 0 0 0,-1-1 1 0 0,1 0-9 0 0,86-18 359 0 0,-66 5-264 0 0,-1 0 1 0 0,0-2 0 0 0,-1 0-1 0 0,0-2 1 0 0,-2 0 0 0 0,0-1 0 0 0,-1-1-1 0 0,0-1 1 0 0,0-3-96 0 0,0 90-861 0 0,-13-62 875 0 0,1-1 0 0 0,0 1 1 0 0,0-1-1 0 0,0 0 0 0 0,1-1 1 0 0,-1 1-1 0 0,1-1 0 0 0,0 0 1 0 0,0-1-1 0 0,0 0 1 0 0,0 0-1 0 0,0 0 0 0 0,0-1 1 0 0,1 0-1 0 0,-1-1 0 0 0,0 1 1 0 0,1-2-1 0 0,-1 1 0 0 0,0-1 1 0 0,1 0-1 0 0,-1 0 1 0 0,3-1-15 0 0,3-2 75 0 0,0 0 1 0 0,-1 0 0 0 0,1-1-1 0 0,-1-1 1 0 0,0 0-1 0 0,0-1 1 0 0,-1 0 0 0 0,0-1-1 0 0,0 0 1 0 0,-1 0 0 0 0,9-10-76 0 0,-1 0 113 0 0,0-1 0 0 0,-1-1 1 0 0,-1 0-1 0 0,-1-1 1 0 0,0-1-1 0 0,-2-1 0 0 0,-1 0 1 0 0,0 0-1 0 0,-2-1 0 0 0,2-9-113 0 0,-5 8-33 0 0,-1 1 0 0 0,-2-1-1 0 0,0 0 1 0 0,-2 0 0 0 0,0-1-1 0 0,-2 1 1 0 0,-1-5 33 0 0,1 26-26 0 0,0-1 0 0 0,0 1 0 0 0,0-1-1 0 0,-1 1 1 0 0,0-1 0 0 0,0 1 0 0 0,0-1 0 0 0,0 1 0 0 0,-1 0 0 0 0,1 0-1 0 0,-1-1 1 0 0,0 1 0 0 0,0 0 0 0 0,-1 1 0 0 0,1-1 0 0 0,-1 0 0 0 0,0 1-1 0 0,0-1 1 0 0,0 1 0 0 0,-1 0 26 0 0,2 3-36 0 0,0 1 1 0 0,1-1-1 0 0,-1 1 0 0 0,0 0 0 0 0,0 0 1 0 0,1-1-1 0 0,-1 1 0 0 0,0 1 1 0 0,1-1-1 0 0,-1 0 0 0 0,1 0 0 0 0,-1 0 1 0 0,1 1-1 0 0,0-1 0 0 0,0 1 0 0 0,0-1 1 0 0,-1 1-1 0 0,1 0 0 0 0,1-1 0 0 0,-1 1 1 0 0,0 0-1 0 0,0 0 0 0 0,1-1 1 0 0,-1 1-1 0 0,1 0 0 0 0,-1 0 0 0 0,1 0 1 0 0,0 0-1 0 0,0 0 0 0 0,0 0 36 0 0,-2 3-47 0 0,-3 17 46 0 0,1 0-1 0 0,0 1 1 0 0,2-1-1 0 0,1 1 1 0 0,1-1-1 0 0,1 19 2 0 0,0 7 15 0 0,-2-16-10 0 0,2 0 1 0 0,1-1 0 0 0,1 1 0 0 0,1-1 0 0 0,2 0 0 0 0,2 0 0 0 0,0 0 0 0 0,2-1 0 0 0,1-1-1 0 0,2 1 1 0 0,1-2 0 0 0,1 1-6 0 0,46 27-238 0 0,-60-57 166 0 0,0 1 0 0 0,1-1 0 0 0,-1 0 0 0 0,0 1 0 0 0,0-1 0 0 0,0 0 0 0 0,0 0 0 0 0,0 0 0 0 0,0 0 0 0 0,0 0 1 0 0,-1 0-1 0 0,1 0 0 0 0,0 0 0 0 0,0 0 0 0 0,-1 0 0 0 0,1 0 0 0 0,-1-1 0 0 0,1 1 0 0 0,-1 0 0 0 0,1 0 0 0 0,-1-1 1 0 0,0 1-1 0 0,0 0 0 0 0,1 0 0 0 0,-1-1 0 0 0,0 1 0 0 0,0 0 0 0 0,0-1 0 0 0,-1 1 0 0 0,1 0 0 0 0,0-1 0 0 0,0 1 1 0 0,-1 0-1 0 0,1 0 0 0 0,-1-1 0 0 0,1 1 0 0 0,-1-1 72 0 0,1-3-835 0 0,-1-16-2575 0 0,-2 6-2182 0 0,-1 4-3215 0 0</inkml:trace>
  <inkml:trace contextRef="#ctx0" brushRef="#br0" timeOffset="1423.711">2449 265 10650 0 0,'0'0'796'0'0,"0"0"-82"0"0,0 0 239 0 0,0 0 174 0 0,0 0-45 0 0,0 0-181 0 0,0 0-199 0 0,35 7-142 0 0,115 24-93 0 0,47-9 697 0 0,-150-20-1039 0 0,28-1-200 0 0,-29-1-1103 0 0,-1 2-3435 0 0,-22-1-4281 0 0</inkml:trace>
</inkml:ink>
</file>

<file path=ppt/ink/ink5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48.6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1 870 2072 0 0,'0'0'881'0'0,"0"0"-623"0"0,0 0-303 0 0,0 0 108 0 0,0 0 358 0 0,0 0 365 0 0,0 0 235 0 0,0 0 165 0 0,0 0 23 0 0,0 0-67 0 0,0 0-105 0 0,28-8-136 0 0,88-27-96 0 0,-38 0 614 0 0,-42 13-1014 0 0,-1-1-1 0 0,-1-3 0 0 0,-1 0 1 0 0,-1-2-1 0 0,-1-2 1 0 0,-2 0-1 0 0,-1-2 1 0 0,1-5-405 0 0,-18 25 30 0 0,0-1 0 0 0,-1-1 0 0 0,-1 0 0 0 0,0 0 0 0 0,-1-1 0 0 0,0 0 0 0 0,-1 0 0 0 0,-1-1 0 0 0,0 0 0 0 0,-2 0 0 0 0,1 0 0 0 0,-2 0 0 0 0,0-1 0 0 0,-1-5-30 0 0,-1 18-35 0 0,-1 0 0 0 0,0 0 0 0 0,0 0 0 0 0,0 0 0 0 0,0 0 0 0 0,-1 0 1 0 0,1 0-1 0 0,-1 0 0 0 0,0 0 0 0 0,0 1 0 0 0,-1-1 0 0 0,1 0 0 0 0,-1 0 1 0 0,0 1-1 0 0,0-1 0 0 0,0 1 0 0 0,0-1 0 0 0,0 1 0 0 0,-1 0 0 0 0,0 0 1 0 0,1 0-1 0 0,-1 0 0 0 0,0 1 0 0 0,-1-1 0 0 0,1 1 0 0 0,0 0 0 0 0,-1 0 1 0 0,1 0-1 0 0,-1 0 0 0 0,0 0 0 0 0,1 1 0 0 0,-1 0 0 0 0,0-1 0 0 0,0 2 1 0 0,0-1-1 0 0,-1 0 35 0 0,-1 1-37 0 0,0 1 0 0 0,-1-1 0 0 0,1 1 0 0 0,0 0 0 0 0,0 1 0 0 0,0-1 0 0 0,0 1 0 0 0,0 1 1 0 0,0-1-1 0 0,1 1 0 0 0,-1 0 0 0 0,1 0 0 0 0,-1 0 0 0 0,1 1 0 0 0,0 0 0 0 0,1 0 0 0 0,-1 0 1 0 0,1 1-1 0 0,-1-1 0 0 0,1 1 0 0 0,1 0 0 0 0,-1 0 0 0 0,1 1 0 0 0,0-1 0 0 0,0 1 0 0 0,0 0 0 0 0,1-1 1 0 0,0 1-1 0 0,0 0 0 0 0,1 0 0 0 0,-1 1 0 0 0,1-1 0 0 0,1 0 0 0 0,-1 0 0 0 0,1 0 0 0 0,0 6 37 0 0,1-9 16 0 0,0 0-1 0 0,-1-1 1 0 0,1 1-1 0 0,0 0 1 0 0,1-1-1 0 0,-1 1 1 0 0,0-1-1 0 0,1 1 0 0 0,0-1 1 0 0,-1 0-1 0 0,1 0 1 0 0,0 0-1 0 0,0 0 1 0 0,0 0-1 0 0,0 0 1 0 0,0 0-1 0 0,1-1 0 0 0,-1 1 1 0 0,1-1-1 0 0,-1 1 1 0 0,1-1-1 0 0,-1 0 1 0 0,1 0-1 0 0,0 0 1 0 0,-1-1-1 0 0,1 1 1 0 0,0 0-1 0 0,0-1-15 0 0,85 7 341 0 0,-81-7-310 0 0,207-7 499 0 0,-167 7-350 0 0,-44 48 1267 0 0,-127 161-1 0 0,123-207-1477 0 0,0 0 0 0 0,0 0-1 0 0,1 1 1 0 0,-1-1 0 0 0,1 0 0 0 0,-1 0-1 0 0,1 0 1 0 0,0 0 0 0 0,0 1 0 0 0,0-1-1 0 0,0 0 1 0 0,0 0 0 0 0,1 0 0 0 0,-1 0-1 0 0,1 0 1 0 0,-1 1 0 0 0,1-1 0 0 0,0 0-1 0 0,0 0 1 0 0,0 0 0 0 0,0-1 0 0 0,0 1-1 0 0,0 0 1 0 0,0 0 0 0 0,1 0 0 0 0,-1-1-1 0 0,1 1 1 0 0,-1-1 0 0 0,1 1 0 0 0,0-1 0 0 0,-1 0-1 0 0,1 1 1 0 0,0-1 0 0 0,0 0 0 0 0,0 0-1 0 0,0 0 1 0 0,0-1 0 0 0,0 1 0 0 0,0 0-1 0 0,0-1 1 0 0,0 1 0 0 0,0-1 0 0 0,1 0 31 0 0,99 10-4853 0 0,-100-10 4618 0 0,44 0-7957 0 0,-31 0 4179 0 0</inkml:trace>
  <inkml:trace contextRef="#ctx0" brushRef="#br0" timeOffset="312.479">1210 472 4465 0 0,'0'0'3043'0'0,"0"0"-1992"0"0,0 0-795 0 0,0 0 11 0 0,0 0 214 0 0,0 0 224 0 0,0 0 99 0 0,-13 35-52 0 0,-41 109-148 0 0,52-143-578 0 0,1 1-1 0 0,-1 0 1 0 0,1 1-1 0 0,0-1 1 0 0,-1 0-1 0 0,1 0 1 0 0,0 1-1 0 0,1-1 1 0 0,-1 0 0 0 0,0 1-1 0 0,1-1 1 0 0,-1 1-1 0 0,1-1 1 0 0,0 1-1 0 0,0-1 1 0 0,0 1 0 0 0,0-1-1 0 0,0 1 1 0 0,0-1-1 0 0,1 1 1 0 0,-1-1-1 0 0,1 0 1 0 0,0 1-1 0 0,-1-1 1 0 0,1 0 0 0 0,1 3-26 0 0,3 1 122 0 0,-1-1 2 0 0,0 0 0 0 0,0 0 0 0 0,0 0 0 0 0,1-1 0 0 0,-1 0 0 0 0,1 0 0 0 0,0 0 0 0 0,0 0 0 0 0,0-1 0 0 0,1 0 0 0 0,-1 0 0 0 0,1 0 1 0 0,0-1-1 0 0,0 0 0 0 0,0 0 0 0 0,0 0 0 0 0,0-1 0 0 0,0 0 0 0 0,0 0 0 0 0,0-1 0 0 0,1 1 0 0 0,-1-1 0 0 0,0-1 0 0 0,2 1-124 0 0,-4 0 126 0 0,0-1-1 0 0,1 0 1 0 0,-1 1-1 0 0,1-1 1 0 0,-1-1-1 0 0,0 1 1 0 0,0 0-1 0 0,0-1 1 0 0,0 0 0 0 0,0 0-1 0 0,0-1 1 0 0,0 1-1 0 0,0-1 1 0 0,-1 1-1 0 0,1-1 1 0 0,-1 0-1 0 0,0 0 1 0 0,0-1-1 0 0,0 1 1 0 0,-1-1 0 0 0,1 1-1 0 0,-1-1 1 0 0,1 0-1 0 0,-1 0 1 0 0,-1 0-1 0 0,1 0 1 0 0,0-1-1 0 0,-1 1 1 0 0,0 0-1 0 0,0-1 1 0 0,0 1-1 0 0,-1 0 1 0 0,1-4-126 0 0,-1 3-29 0 0,0-1 0 0 0,-1 1 0 0 0,1 0 0 0 0,-1-1-1 0 0,0 1 1 0 0,-1 0 0 0 0,1 0 0 0 0,-1 0 0 0 0,0 0 0 0 0,0 0 0 0 0,0 1 0 0 0,-1-1-1 0 0,0 0 1 0 0,0 1 0 0 0,0 0 0 0 0,0 0 0 0 0,-1 0 0 0 0,0 0 0 0 0,1 0 0 0 0,-1 1-1 0 0,-1 0 1 0 0,1-1 0 0 0,0 1 0 0 0,-1 1 0 0 0,0-1 0 0 0,1 1 0 0 0,-1 0 0 0 0,0 0-1 0 0,0 0 1 0 0,0 1 0 0 0,-4-1 29 0 0,-101-7-2736 0 0,74 17-677 0 0,5 7-3626 0 0,23-8 795 0 0</inkml:trace>
  <inkml:trace contextRef="#ctx0" brushRef="#br0" timeOffset="597.03">2006 170 7922 0 0,'0'0'2538'0'0,"0"0"-1114"0"0,0 0-659 0 0,0 0-175 0 0,0 0 93 0 0,0 0 189 0 0,0 0 96 0 0,0 0-2 0 0,0 0-77 0 0,0 0-143 0 0,0 0-148 0 0,0 0-119 0 0,0 36-115 0 0,1 112-94 0 0,2 217 398 0 0,-2-344-992 0 0,1 0 0 0 0,1-1 0 0 0,1 1-1 0 0,0-1 1 0 0,2 0 0 0 0,6 14 324 0 0,-12-33-1159 0 0,0-1-508 0 0,0-3-2808 0 0,0-4-2331 0 0,-1 2 2116 0 0</inkml:trace>
  <inkml:trace contextRef="#ctx0" brushRef="#br0" timeOffset="860.624">1729 472 10330 0 0,'0'0'346'0'0,"0"0"-280"0"0,0 0 110 0 0,0 0 228 0 0,0 0 121 0 0,0 0 68 0 0,0 0 27 0 0,32 1-30 0 0,100 4-72 0 0,147-1-667 0 0,-163-17-2650 0 0,-42-2-4591 0 0,-53 11 3560 0 0</inkml:trace>
  <inkml:trace contextRef="#ctx0" brushRef="#br0" timeOffset="1538.398">2626 406 5433 0 0,'0'0'1883'0'0,"0"0"-417"0"0,0 0-119 0 0,0 0 132 0 0,0 0 101 0 0,0 0-70 0 0,-34 16-197 0 0,-107 54-274 0 0,61-19 176 0 0,75-48-1208 0 0,0 1-1 0 0,0 0 0 0 0,1 1 1 0 0,0-1-1 0 0,-1 1 0 0 0,1 0 1 0 0,1 0-1 0 0,-1 0 0 0 0,1 1 1 0 0,0-1-1 0 0,0 1 0 0 0,0 0 1 0 0,1 0-1 0 0,0 0 0 0 0,0 0 1 0 0,1 0-1 0 0,-1 0 0 0 0,1 0 1 0 0,1 1-1 0 0,-1-1 0 0 0,1 0 1 0 0,0 1-1 0 0,1-1 0 0 0,0 6-6 0 0,4-9 11 0 0,-1 1-1 0 0,1-1 1 0 0,-1 0 0 0 0,1 0-1 0 0,0-1 1 0 0,0 1-1 0 0,1-1 1 0 0,-1 0-1 0 0,0 0 1 0 0,1-1 0 0 0,-1 0-1 0 0,1 0 1 0 0,0 0-1 0 0,-1-1 1 0 0,1 1-1 0 0,0-1 1 0 0,-1-1 0 0 0,1 1-1 0 0,-1-1 1 0 0,1 0-1 0 0,0 0 1 0 0,-1 0-1 0 0,0-1 1 0 0,1 0 0 0 0,-1 0-1 0 0,0-1 1 0 0,3-1-11 0 0,115-76 334 0 0,-68 20-430 0 0,-56 130-816 0 0,1-66 923 0 0,0 1 0 0 0,0 0 1 0 0,1-1-1 0 0,0 1 0 0 0,0-1 0 0 0,0 1 0 0 0,1-1 0 0 0,-1 0 0 0 0,1 1 0 0 0,0-1 0 0 0,0 0 1 0 0,0 0-1 0 0,1 0 0 0 0,-1 0 0 0 0,1-1 0 0 0,0 1 0 0 0,0-1 0 0 0,1 0 0 0 0,-1 1 1 0 0,1-1-1 0 0,-1-1 0 0 0,1 1 0 0 0,0-1 0 0 0,0 1 0 0 0,0-1 0 0 0,0 0 0 0 0,1 0 0 0 0,-1-1 1 0 0,0 1-1 0 0,1-1 0 0 0,0 0-11 0 0,5 1 41 0 0,0 0 0 0 0,0 0 0 0 0,0-1 0 0 0,1-1 0 0 0,-1 0 0 0 0,0 0 0 0 0,0-1 0 0 0,1 0 0 0 0,-1-1 0 0 0,0 0 0 0 0,0-1 0 0 0,0 0 0 0 0,6-3-41 0 0,8-8 49 0 0,0-1 0 0 0,-1-2-1 0 0,-1 0 1 0 0,-1-1 0 0 0,0-1 0 0 0,-2-1 0 0 0,0-1 0 0 0,-1-1 0 0 0,-1 0 0 0 0,-1-2 0 0 0,-1 1-1 0 0,-2-2 1 0 0,0 0 0 0 0,-1 0 0 0 0,6-22-49 0 0,-7 17-54 0 0,-1-1 1 0 0,-1 0-1 0 0,-2 0 0 0 0,-1-1 0 0 0,-1 0 0 0 0,-2 0 0 0 0,-1 0 0 0 0,-3-24 54 0 0,2 54 6 0 0,-1 0-1 0 0,0 0 0 0 0,1-1 0 0 0,-1 1 0 0 0,0 0 0 0 0,0 0 0 0 0,-1-1 0 0 0,1 1 0 0 0,0 0 0 0 0,-1-1 0 0 0,0 1 0 0 0,1 0 0 0 0,-1 0 1 0 0,0 0-1 0 0,0 0 0 0 0,0 0 0 0 0,0 0 0 0 0,0 0 0 0 0,-1 0 0 0 0,1 0 0 0 0,-1 0 0 0 0,1 1 0 0 0,-1-1 0 0 0,0 1 0 0 0,1-1 0 0 0,-1 1 0 0 0,0-1 1 0 0,0 1-1 0 0,0 0 0 0 0,0 0 0 0 0,0 0 0 0 0,0 0 0 0 0,0 0 0 0 0,-1 1 0 0 0,1-1 0 0 0,0 1-5 0 0,-4 2 5 0 0,1 1 0 0 0,0 0 0 0 0,0 0 0 0 0,0 0 0 0 0,0 1 0 0 0,0 0 0 0 0,1 0 0 0 0,0 0 0 0 0,0 0 0 0 0,0 1 0 0 0,0-1 0 0 0,0 1 0 0 0,1 0 0 0 0,0 0 0 0 0,0 1 0 0 0,1-1-1 0 0,-1 1 1 0 0,1-1 0 0 0,0 1 0 0 0,1 0 0 0 0,-1-1 0 0 0,1 1 0 0 0,0 0 0 0 0,1 0 0 0 0,-1 4-5 0 0,-4 40 46 0 0,1 0-1 0 0,3 0 1 0 0,2 0 0 0 0,2 1-1 0 0,3 6-45 0 0,-3-37-36 0 0,0-1-1 0 0,2 1 1 0 0,0-1-1 0 0,1 0 0 0 0,1 0 1 0 0,1-1-1 0 0,1 0 1 0 0,0 0-1 0 0,1-1 1 0 0,1 0-1 0 0,1 0 0 0 0,0-1 37 0 0,-10-14-59 0 0,-1-1-1 0 0,1 1 1 0 0,-1 0-1 0 0,1 0 0 0 0,0-1 1 0 0,0 0-1 0 0,0 1 0 0 0,0-1 1 0 0,0 0-1 0 0,0 0 1 0 0,0 0-1 0 0,0 0 0 0 0,1 0 1 0 0,-1 0-1 0 0,0-1 0 0 0,1 1 1 0 0,-1-1-1 0 0,0 1 1 0 0,1-1-1 0 0,-1 0 0 0 0,0 0 1 0 0,1 0-1 0 0,-1 0 1 0 0,1-1 58 0 0,6-21-4206 0 0,-19-21-7757 0 0,6 35 10261 0 0</inkml:trace>
  <inkml:trace contextRef="#ctx0" brushRef="#br0" timeOffset="1705.227">2886 321 11386 0 0,'0'0'1431'0'0,"0"0"-814"0"0,0 0-317 0 0,0 0 186 0 0,0 0 307 0 0,0 0 181 0 0,0 0-25 0 0,0 0-153 0 0,0 0-176 0 0,0 0-124 0 0,0 0-73 0 0,0 0-35 0 0,0 0-13 0 0,28 3-17 0 0,93 10-22 0 0,186-7 737 0 0,-202-8-1235 0 0,-53 1-3688 0 0,-2 0-9771 0 0,-45 1 9453 0 0</inkml:trace>
  <inkml:trace contextRef="#ctx0" brushRef="#br0" timeOffset="1880.837">3644 465 5721 0 0,'0'0'1409'0'0,"0"0"-533"0"0,0 0-55 0 0,0 0 150 0 0,0 0 19 0 0,0 0-170 0 0,0 0-284 0 0,0 30-277 0 0,1 95-153 0 0,7-56-191 0 0,0-51-782 0 0,-3-14-7537 0 0,-3-4 5251 0 0</inkml:trace>
  <inkml:trace contextRef="#ctx0" brushRef="#br0" timeOffset="2051.995">3642 196 11506 0 0,'0'0'1521'0'0,"0"0"-761"0"0,0 0-248 0 0,0 0-120 0 0,0 0-168 0 0,0 0-256 0 0,0 0-368 0 0,0 0-176 0 0,0 0-56 0 0,0 0 32 0 0,0 0-48 0 0,0 0-393 0 0,0 0-839 0 0,0 0-1425 0 0,11 118-808 0 0,-5-111 2425 0 0</inkml:trace>
  <inkml:trace contextRef="#ctx0" brushRef="#br0" timeOffset="2322.298">3893 406 0 0 0,'0'0'1872'0'0,"0"0"772"0"0,0 0 160 0 0,0 0-250 0 0,0 0-495 0 0,0 0-593 0 0,0 0-566 0 0,0 0-395 0 0,0 0-244 0 0,0 0-156 0 0,0 0-72 0 0,-11 33-42 0 0,-32 102-18 0 0,32-65-75 0 0,12-66 167 0 0,-1-1 1 0 0,1 1 0 0 0,1 0 0 0 0,-1 0-1 0 0,0-1 1 0 0,1 1 0 0 0,0-1-1 0 0,0 1 1 0 0,0-1 0 0 0,0 0 0 0 0,0 0-1 0 0,1 0 1 0 0,-1 0 0 0 0,1 0 0 0 0,0 0-1 0 0,0-1 1 0 0,0 0 0 0 0,0 1 0 0 0,0-1-1 0 0,0 0 1 0 0,1 0 0 0 0,-1-1 0 0 0,1 1-1 0 0,-1-1 1 0 0,1 1 0 0 0,0-1 0 0 0,0-1-1 0 0,-1 1 1 0 0,1 0 0 0 0,0-1-1 0 0,0 0 1 0 0,0 0 0 0 0,0 0 0 0 0,0 0-1 0 0,0 0 1 0 0,-1-1 0 0 0,1 0 0 0 0,0 0-1 0 0,0 0 1 0 0,-1 0 0 0 0,1-1 0 0 0,-1 1-1 0 0,1-1 1 0 0,-1 0 0 0 0,1 0 0 0 0,-1 0-1 0 0,0 0 1 0 0,0-1 0 0 0,0 1 0 0 0,0-1-1 0 0,1-2-65 0 0,3-1 162 0 0,-1-1-1 0 0,1 0 1 0 0,-1 0 0 0 0,-1-1-1 0 0,1 0 1 0 0,-1 0-1 0 0,-1 0 1 0 0,1 0-1 0 0,-1-1 1 0 0,-1 0-1 0 0,0 1 1 0 0,0-1 0 0 0,-1-1-1 0 0,0 1 1 0 0,0 0-1 0 0,-1 0 1 0 0,0-1-1 0 0,-1 1 1 0 0,0-1-1 0 0,-1 1 1 0 0,-1-10-162 0 0,1 14-20 0 0,-1-1 0 0 0,0 1 0 0 0,0-1 0 0 0,0 1 1 0 0,-1 0-1 0 0,0 0 0 0 0,0 0 0 0 0,0 0 0 0 0,0 0 0 0 0,-1 1 0 0 0,0-1 0 0 0,0 1 1 0 0,0 0-1 0 0,-1 0 0 0 0,1 1 0 0 0,-1-1 0 0 0,0 1 0 0 0,0 0 20 0 0,-29-7-3913 0 0,-1 18-5619 0 0,26-4 1525 0 0</inkml:trace>
  <inkml:trace contextRef="#ctx0" brushRef="#br0" timeOffset="2680.096">4169 693 1480 0 0,'0'0'2508'0'0,"0"0"-857"0"0,0 0-48 0 0,0 0 240 0 0,0 0-51 0 0,0 0-300 0 0,0 0-418 0 0,0 0-402 0 0,0 0-245 0 0,0 0-104 0 0,0 0-58 0 0,0 0-18 0 0,19-20-13 0 0,91-96 230 0 0,-23 13 822 0 0,-81 125-2111 0 0,-6-16 838 0 0,1 0 0 0 0,-1-1 1 0 0,1 1-1 0 0,0 0 1 0 0,0-1-1 0 0,0 1 1 0 0,1-1-1 0 0,0 1 1 0 0,0-1-1 0 0,0 0 0 0 0,1 1 1 0 0,0-1-1 0 0,0-1 1 0 0,0 1-1 0 0,1 0 1 0 0,-1-1-1 0 0,1 0 1 0 0,0 1-1 0 0,0-2 1 0 0,1 1-1 0 0,-1 0 0 0 0,1-1 1 0 0,0 0-1 0 0,0 0 1 0 0,0 0-1 0 0,0-1 1 0 0,0 1-1 0 0,1-1 1 0 0,-1-1-1 0 0,1 1 1 0 0,-1-1-1 0 0,1 0 0 0 0,0 0 1 0 0,-1 0-1 0 0,6-1-13 0 0,14 0 402 0 0,66-11 2160 0 0,-81 6-2481 0 0,1 0 0 0 0,-1-1 1 0 0,0 0-1 0 0,0 0 0 0 0,0-1 1 0 0,-1-1-1 0 0,0 1 0 0 0,-1-1 1 0 0,1-1-1 0 0,-2 0 0 0 0,1 0 1 0 0,-1 0-1 0 0,-1-1 1 0 0,1-1-82 0 0,-2 1-594 0 0,4-7-2226 0 0,-5 5-4445 0 0,-2 4-3165 0 0</inkml:trace>
</inkml:ink>
</file>

<file path=ppt/ink/ink5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1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119 124 0 0 0,'0'0'268'0'0,"0"0"121"0"0,0-3 1884 0 0,2 118 1508 0 0,-7-28-2440 0 0,-4 1-1 0 0,-3-1 1 0 0,-11 29-1341 0 0,4-10 289 0 0,-18 38 231 0 0,36-144-455 0 0,1 0-1 0 0,-1 0 0 0 0,0 0 0 0 0,1 0 0 0 0,-1 0 0 0 0,1 0 0 0 0,-1 0 1 0 0,0-1-1 0 0,1 1 0 0 0,-1 0 0 0 0,1 0 0 0 0,-1-1 0 0 0,1 1 0 0 0,-1 0 1 0 0,1-1-1 0 0,-1 1 0 0 0,1 0 0 0 0,-1-1 0 0 0,1 1 0 0 0,-1-1 1 0 0,1 1-1 0 0,-1 0 0 0 0,1-1 0 0 0,0 1 0 0 0,-1-1 0 0 0,1 0 0 0 0,0 1 1 0 0,0-1-1 0 0,-1 1 0 0 0,1-1 0 0 0,0 1 0 0 0,0-1 0 0 0,0 0 0 0 0,0 1 1 0 0,0-1-1 0 0,0 1 0 0 0,0-1 0 0 0,0 0 0 0 0,0 1 0 0 0,0-1 0 0 0,0 1 1 0 0,0-1-1 0 0,0 0 0 0 0,0 1 0 0 0,0-1 0 0 0,1 1 0 0 0,-1-1 0 0 0,0 1 1 0 0,0-1-1 0 0,1 1 0 0 0,-1-1-64 0 0,2-41 38 0 0,2 1 1 0 0,1 0-1 0 0,2 0 0 0 0,3 0 1 0 0,0 1-1 0 0,3 0 0 0 0,1 1 1 0 0,2 1-1 0 0,2 0 1 0 0,7-11-39 0 0,-21 43-3 0 0,16-36-9 0 0,3 2 0 0 0,1 0 0 0 0,2 2 0 0 0,2 1 0 0 0,1 1 0 0 0,2 1 0 0 0,31-27 12 0 0,-57 57 18 0 0,0-1 0 0 0,1 2 0 0 0,-1-1 0 0 0,1 1 0 0 0,0 0 0 0 0,0 0 0 0 0,0 0 0 0 0,0 1 0 0 0,1 0 0 0 0,-1 0 0 0 0,1 1 0 0 0,0 0 0 0 0,0 0 0 0 0,0 1 0 0 0,0-1 0 0 0,0 1 0 0 0,0 1 0 0 0,5 0-18 0 0,-8 2 32 0 0,0 1 1 0 0,0-1-1 0 0,0 1 0 0 0,0 0 0 0 0,-1 1 0 0 0,0-1 0 0 0,0 1 0 0 0,0-1 0 0 0,0 1 1 0 0,0 0-1 0 0,-1 0 0 0 0,1 0 0 0 0,-1 0 0 0 0,0 1 0 0 0,0-1 0 0 0,-1 1 0 0 0,1-1 1 0 0,-1 1-1 0 0,0-1 0 0 0,-1 1 0 0 0,1 0 0 0 0,-1-1 0 0 0,1 4-32 0 0,1 10 112 0 0,-1 0 0 0 0,-1 0 0 0 0,0 1 1 0 0,-1-1-1 0 0,-1 0 0 0 0,-1 0 0 0 0,-1 0 0 0 0,0 0 0 0 0,-1-1 0 0 0,-1 0 0 0 0,-1 0 1 0 0,0 0-1 0 0,-1-1 0 0 0,-7 11-112 0 0,5-11 78 0 0,-1 0 1 0 0,0-1 0 0 0,-1 0 0 0 0,-1 0-1 0 0,0-2 1 0 0,-1 1 0 0 0,-1-2-1 0 0,0 0 1 0 0,0-1 0 0 0,-4 2-79 0 0,-69 23-110 0 0,44-39-3213 0 0,13-30-8378 0 0,29 25 8304 0 0</inkml:trace>
</inkml:ink>
</file>

<file path=ppt/ink/ink5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1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59 840 0 0,'0'0'1891'0'0,"0"0"-743"0"0,0 0-74 0 0,0 0 309 0 0,0 0 369 0 0,0 0 157 0 0,0 0-191 0 0,0 0-389 0 0,0 0-371 0 0,0 0-292 0 0,-32 17-185 0 0,-98 53-101 0 0,78-25 61 0 0,47-34-318 0 0,-1-3-76 0 0,1-1 0 0 0,0 1 0 0 0,1 0 1 0 0,0 0-1 0 0,0 1 0 0 0,1-1 0 0 0,0 1 1 0 0,0 0-1 0 0,1-1 0 0 0,0 1 0 0 0,0 0 0 0 0,1 0 1 0 0,1 1-1 0 0,-1-1 0 0 0,2 0 0 0 0,-1 0 1 0 0,1 1-48 0 0,0-7 39 0 0,0 0 1 0 0,0 0 0 0 0,0 0 0 0 0,0-1 0 0 0,1 1-1 0 0,-1 0 1 0 0,1 0 0 0 0,0-1 0 0 0,0 1-1 0 0,0-1 1 0 0,0 0 0 0 0,0 1 0 0 0,0-1 0 0 0,0 0-1 0 0,1 0 1 0 0,-1 0 0 0 0,1-1 0 0 0,0 1-1 0 0,0-1 1 0 0,-1 1 0 0 0,1-1 0 0 0,0 0 0 0 0,0 0-1 0 0,0 0 1 0 0,0-1 0 0 0,0 1 0 0 0,0-1 0 0 0,0 1-1 0 0,3-1-39 0 0,89-15 1853 0 0,-85 9-1749 0 0,1 1 0 0 0,-1-1 1 0 0,0-1-1 0 0,-1 0 1 0 0,1 0-1 0 0,-1-1 1 0 0,-1 0-1 0 0,0-1 0 0 0,0 0 1 0 0,0 0-1 0 0,-1-1 1 0 0,-1 1-1 0 0,0-2 1 0 0,0 1-1 0 0,-1-1 0 0 0,0 1 1 0 0,-1-1-1 0 0,0-1 1 0 0,-1 1-1 0 0,0-1 1 0 0,0 1-1 0 0,-2-1 0 0 0,1-8-104 0 0,-1 11-60 0 0,-2 1 0 0 0,1 0 0 0 0,-1-1 0 0 0,0 1 0 0 0,-1-1 0 0 0,0 1 0 0 0,0 0 0 0 0,0 0 0 0 0,-1 0 0 0 0,-1 0 0 0 0,1 1 0 0 0,-1-1 0 0 0,-1 1 0 0 0,1 0 0 0 0,-1 0 0 0 0,-1 0 0 0 0,-1-1 60 0 0,-58-17-4079 0 0,22 32-6413 0 0,31-2 3780 0 0</inkml:trace>
</inkml:ink>
</file>

<file path=ppt/ink/ink5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1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1 0 0 0,'0'0'524'0'0,"0"0"432"0"0,0 0 285 0 0,0 0 294 0 0,0 0 201 0 0,0 0-70 0 0,0 0-358 0 0,0 0-363 0 0,-8 32-299 0 0,-25 98-207 0 0,4-39 492 0 0,23-54-1385 0 0,14-36-3005 0 0,-5-1-639 0 0,-3 0 1641 0 0,0 0 998 0 0</inkml:trace>
</inkml:ink>
</file>

<file path=ppt/ink/ink5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2.0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1840 0 0,'0'0'2289'0'0,"0"0"-1313"0"0,0 0-784 0 0,0 0-584 0 0,0 0-152 0 0,0 0 8 0 0,0 0 96 0 0,0 0-216 0 0,0 0-601 0 0,0 0-215 0 0,0 0 1472 0 0</inkml:trace>
</inkml:ink>
</file>

<file path=ppt/ink/ink5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2.4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1 265 0 0 0,'0'0'427'0'0,"0"0"748"0"0,0 0 353 0 0,0 0 200 0 0,0 0 9 0 0,0 0-198 0 0,0 0-263 0 0,0 0-248 0 0,0 0-90 0 0,0 0 14 0 0,0 0 28 0 0,7 10-5 0 0,23 25-91 0 0,-30-35-856 0 0,1 0 0 0 0,-1 1-1 0 0,1-1 1 0 0,0 0 0 0 0,-1 0 0 0 0,1 0-1 0 0,0 1 1 0 0,0-1 0 0 0,-1 0 0 0 0,1 0-1 0 0,0 0 1 0 0,0 0 0 0 0,-1 0 0 0 0,1 0-1 0 0,0 0 1 0 0,-1 0 0 0 0,1-1 0 0 0,0 1-1 0 0,-1 0 1 0 0,1 0 0 0 0,0-1 0 0 0,-1 1-1 0 0,1 0 1 0 0,0-1 0 0 0,-1 1 0 0 0,1 0-1 0 0,0-1 1 0 0,-1 1 0 0 0,1-1 0 0 0,-1 1-1 0 0,1-1 1 0 0,-1 0 0 0 0,0 1-1 0 0,1-1 1 0 0,-1 1 0 0 0,1-1 0 0 0,-1 0-1 0 0,0 1 1 0 0,1-1 0 0 0,-1 0 0 0 0,0 0-28 0 0,3-3 157 0 0,31-39 256 0 0,-2-2 0 0 0,-1-1-1 0 0,-3-2 1 0 0,1-5-413 0 0,1-6-205 0 0,-24 96-1430 0 0,-7-10 1642 0 0,0-18-13 0 0,0 0 0 0 0,1-1-1 0 0,0 1 1 0 0,0 0 0 0 0,1-1 0 0 0,0 1-1 0 0,0 0 1 0 0,1-1 0 0 0,0 1 0 0 0,1-1-1 0 0,0 0 1 0 0,0 0 0 0 0,1 0 0 0 0,-1 0 0 0 0,2 0-1 0 0,-1-1 1 0 0,4 4 6 0 0,-3-7 75 0 0,1 1 1 0 0,-1-1-1 0 0,1 0 0 0 0,0 0 1 0 0,1 0-1 0 0,-1-1 0 0 0,1 0 0 0 0,-1 0 1 0 0,1-1-1 0 0,0 0 0 0 0,0 0 1 0 0,0-1-1 0 0,0 0 0 0 0,0 0 0 0 0,0 0 1 0 0,0-1-1 0 0,1 0 0 0 0,-1 0 1 0 0,0-1-1 0 0,0 0 0 0 0,0 0 0 0 0,1-1-75 0 0,1-2 86 0 0,1 1-1 0 0,-1-1 0 0 0,-1-1 0 0 0,1 0 0 0 0,-1 0 1 0 0,0-1-1 0 0,0 0 0 0 0,0 0 0 0 0,-1-1 0 0 0,0 1 1 0 0,0-2-1 0 0,-1 1 0 0 0,0-1 0 0 0,0 0 0 0 0,-1 0 0 0 0,0-1 1 0 0,0 0-1 0 0,-1 0 0 0 0,0 0 0 0 0,-1 0 0 0 0,1 0 1 0 0,-2-1-1 0 0,0 1 0 0 0,1-5-85 0 0,-1-16-2216 0 0,-2 9-2603 0 0,0 10-710 0 0,0 3-1782 0 0</inkml:trace>
</inkml:ink>
</file>

<file path=ppt/ink/ink5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2.7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7674 0 0,'0'0'1383'0'0,"0"0"-104"0"0,0 0 246 0 0,0 0 234 0 0,0 0 10 0 0,0 0-224 0 0,2 34-376 0 0,7 110-359 0 0,4 149 792 0 0,-8-120-1606 0 0,-4-161-246 0 0,0 31-44 0 0,-8-20-3555 0 0,1-19-4253 0 0,0-1 86 0 0</inkml:trace>
</inkml:ink>
</file>

<file path=ppt/ink/ink5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2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10906 0 0,'0'0'1006'0'0,"0"0"-273"0"0,0 0 69 0 0,0 0 179 0 0,0 0 50 0 0,0 0-135 0 0,33 0-251 0 0,106 0-211 0 0,154 0 212 0 0,-178 0-10348 0 0,-97 0 1324 0 0</inkml:trace>
</inkml:ink>
</file>

<file path=ppt/ink/ink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19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1 171 0 0 0,'0'0'1250'0'0,"0"0"322"0"0,0 0 43 0 0,0 0-145 0 0,0 0-167 0 0,0 0-114 0 0,1-8-103 0 0,0-2-664 0 0,2-6-29 0 0,-3-1 4384 0 0,24 95-2633 0 0,-3 9-1195 0 0,11 54-224 0 0,12 60-308 0 0,-26-160-301 0 0,-6-59 2147 0 0,6-60-1993 0 0,103-231-117 0 0,-107 273-158 0 0,34-123-238 0 0,-43 119-1243 0 0,-14 45-5336 0 0,2 12-1156 0 0,1-10 2398 0 0</inkml:trace>
  <inkml:trace contextRef="#ctx0" brushRef="#br0" timeOffset="1275.596">474 462 0 0 0,'0'0'211'0'0,"0"0"469"0"0,0 0 17 0 0,0 0-129 0 0,0 0-145 0 0,0 0-84 0 0,0 0-26 0 0,0 0-10 0 0,-16 12 619 0 0,-73 160 959 0 0,14-47-1447 0 0,56-88-374 0 0,19-37-15 0 0,0 0 16 0 0,0 0 11 0 0,0 0 43 0 0,0 0 69 0 0,11-8 1506 0 0,54-79-20 0 0,100-134-894 0 0,-107 159-790 0 0,-57 61-55 0 0,-1 1-42 0 0,0 0 1 0 0,2 22 268 0 0,14 60 567 0 0,-8-66-621 0 0,-2 0 0 0 0,0 1 0 0 0,0 0 0 0 0,-2 0 0 0 0,0 1 0 0 0,-1-1 0 0 0,-1 1 0 0 0,-1-1 0 0 0,0 1 0 0 0,-1 1-104 0 0,0-18 21 0 0,0-1-4 0 0,0 0-14 0 0,-31-4 2283 0 0,-56-55-2007 0 0,23 26-603 0 0,20 15-2666 0 0,29 17-1846 0 0,10 1-1164 0 0,4 0 4481 0 0</inkml:trace>
  <inkml:trace contextRef="#ctx0" brushRef="#br0" timeOffset="5279.804">1022 326 0 0 0,'0'0'1387'0'0,"0"0"337"0"0,0 0 218 0 0,0 0-82 0 0,0 0-366 0 0,0 0-382 0 0,0 0-251 0 0,0 0-100 0 0,0 0 6 0 0,7 1 45 0 0,134 1 5116 0 0,81-25-2945 0 0,-120 10-2441 0 0,-35 13-317 0 0,-62 0-3372 0 0,-11 0-3391 0 0,-10 0-1295 0 0,10 4 2953 0 0</inkml:trace>
  <inkml:trace contextRef="#ctx0" brushRef="#br0" timeOffset="5596.004">997 606 1104 0 0,'0'0'1361'0'0,"0"0"-1"0"0,0 0 180 0 0,0 0 293 0 0,0 0 98 0 0,0 0-203 0 0,0 0-321 0 0,0 0-285 0 0,0 0-158 0 0,0 0-55 0 0,0 0-47 0 0,0 0-49 0 0,0 0-14 0 0,31 0-65 0 0,99 0-60 0 0,-52-1 324 0 0,0-3 0 0 0,0-4-1 0 0,34-9-997 0 0,-66 12-120 0 0,9-3-898 0 0,-20-1-3664 0 0,-25 6-719 0 0,-4-1-5288 0 0</inkml:trace>
  <inkml:trace contextRef="#ctx0" brushRef="#br0" timeOffset="6297.471">2578 6 192 0 0,'0'0'1172'0'0,"0"0"193"0"0,0 0 270 0 0,0 0 224 0 0,0 0 37 0 0,0 0-150 0 0,0 0-283 0 0,0 0-326 0 0,0 0-250 0 0,0 0-163 0 0,-33-2-89 0 0,-102 0-40 0 0,131 1-549 0 0,0 1-1 0 0,0 0 1 0 0,0 0-1 0 0,0 0 1 0 0,0 1 0 0 0,0-1-1 0 0,0 1 1 0 0,0 0-1 0 0,1 0 1 0 0,-1 0 0 0 0,0 0-1 0 0,0 1 1 0 0,1-1-1 0 0,-1 1 1 0 0,1 0-1 0 0,0 0 1 0 0,-1 1 0 0 0,1-1-1 0 0,0 1-45 0 0,-7 5 173 0 0,-9 6-79 0 0,1 1 1 0 0,0 1-1 0 0,0 0 0 0 0,2 2 1 0 0,0-1-1 0 0,1 2 1 0 0,1 0-1 0 0,1 1 0 0 0,0 1 1 0 0,2-1-1 0 0,0 2 1 0 0,2 0-1 0 0,0 0 1 0 0,1 0-1 0 0,2 1 0 0 0,0 1 1 0 0,1-1-1 0 0,2 1 1 0 0,-1 17-95 0 0,3-33 10 0 0,1 0 0 0 0,0 0 0 0 0,0 0 0 0 0,1 0 1 0 0,0 0-1 0 0,1 0 0 0 0,-1-1 0 0 0,1 1 1 0 0,1 0-1 0 0,0-1 0 0 0,0 0 0 0 0,0 1 0 0 0,1-1 1 0 0,0 0-1 0 0,0-1 0 0 0,1 1 0 0 0,0-1 1 0 0,0 0-1 0 0,0 0 0 0 0,1 0 0 0 0,0-1 0 0 0,0 0 1 0 0,0 0-1 0 0,3 1-10 0 0,4 1 235 0 0,1 0 0 0 0,0-1-1 0 0,0-1 1 0 0,0 0 0 0 0,1 0 0 0 0,0-2 0 0 0,-1 0-1 0 0,1-1 1 0 0,1 0 0 0 0,-1-1 0 0 0,0-1 0 0 0,0 0 0 0 0,0-1-1 0 0,0-1 1 0 0,0 0 0 0 0,13-4-235 0 0,-2-1 412 0 0,0-2 0 0 0,0 0 0 0 0,0-2 0 0 0,-1 0 0 0 0,-1-2 0 0 0,0-1 0 0 0,-1 0 0 0 0,18-16-412 0 0,-27 18 94 0 0,0 1-1 0 0,-1-1 1 0 0,-1-1-1 0 0,0 0 1 0 0,-1-1-1 0 0,0-1 1 0 0,-1 1-1 0 0,-1-2 1 0 0,0 1-1 0 0,5-13-93 0 0,-11 19-93 0 0,0 1 0 0 0,0-1-1 0 0,0 1 1 0 0,-2-1 0 0 0,1 0 0 0 0,-1 0-1 0 0,0 0 1 0 0,-1 0 0 0 0,0 0 0 0 0,0 0 0 0 0,-1 0-1 0 0,0 0 1 0 0,0 0 0 0 0,-1 1 0 0 0,-1-1-1 0 0,1 0 1 0 0,-1 1 0 0 0,-1 0 0 0 0,0-1 0 0 0,0 1-1 0 0,0 1 1 0 0,-1-1 93 0 0,-3-3-405 0 0,0 0 0 0 0,-1 1 0 0 0,0 0 0 0 0,-1 1-1 0 0,0 0 1 0 0,0 1 0 0 0,-1 0 0 0 0,0 0 0 0 0,0 1-1 0 0,-1 0 1 0 0,0 1 0 0 0,0 1 0 0 0,-1 0 0 0 0,1 0 0 0 0,-1 2-1 0 0,-5-2 406 0 0,-135-12-10331 0 0,115 17 2824 0 0</inkml:trace>
  <inkml:trace contextRef="#ctx0" brushRef="#br0" timeOffset="6630.011">1803 319 0 0 0,'0'0'543'0'0,"0"0"514"0"0,0 0 314 0 0,0 0 188 0 0,0 0 47 0 0,0 0-112 0 0,0 0-127 0 0,0 0-112 0 0,0 0-55 0 0,0 0-40 0 0,0 0-52 0 0,0 0-108 0 0,2-6-139 0 0,7-16-100 0 0,17 16 1977 0 0,197 29 1735 0 0,630 6-2661 0 0,-475-48-2330 0 0,-264-4-1292 0 0,-77 10-1820 0 0,-3-2-4421 0 0,-20 8-3009 0 0</inkml:trace>
</inkml:ink>
</file>

<file path=ppt/ink/ink5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6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429 80 0 0 0,'0'0'1222'0'0,"0"0"561"0"0,0 0 114 0 0,0 0-78 0 0,0 0-173 0 0,0 0-195 0 0,0 0-151 0 0,0 0-129 0 0,0-13-129 0 0,-4-38-74 0 0,4 50-923 0 0,0 0 1 0 0,0 1-1 0 0,0-1 1 0 0,-1 0-1 0 0,1 1 0 0 0,0-1 1 0 0,0 0-1 0 0,-1 0 0 0 0,1 1 1 0 0,-1-1-1 0 0,1 1 1 0 0,0-1-1 0 0,-1 0 0 0 0,1 1 1 0 0,-1-1-1 0 0,1 1 0 0 0,-1-1 1 0 0,0 1-1 0 0,1-1 1 0 0,-1 1-1 0 0,1 0 0 0 0,-1-1 1 0 0,0 1-1 0 0,1 0 1 0 0,-1-1-1 0 0,0 1 0 0 0,0 0 1 0 0,1 0-1 0 0,-1 0 0 0 0,0 0 1 0 0,1-1-1 0 0,-1 1 1 0 0,0 0-1 0 0,0 0 0 0 0,1 0 1 0 0,-1 1-1 0 0,0-1 0 0 0,0 0 1 0 0,1 0-1 0 0,-1 0 1 0 0,0 0-1 0 0,1 1 0 0 0,-2-1-45 0 0,-2 1 344 0 0,-14 2-129 0 0,0 1-1 0 0,1 1 1 0 0,0 1 0 0 0,0 0-1 0 0,0 1 1 0 0,1 1-1 0 0,0 1 1 0 0,1 0 0 0 0,0 1-1 0 0,0 0 1 0 0,1 2-1 0 0,0-1 1 0 0,-8 11-215 0 0,18-18 41 0 0,-11 8 15 0 0,1 1-1 0 0,1 0 1 0 0,1 1-1 0 0,0 0 0 0 0,0 1 1 0 0,1 1-1 0 0,1-1 0 0 0,1 2 1 0 0,0-1-1 0 0,2 1 0 0 0,-1 1 1 0 0,2-1-1 0 0,0 1 0 0 0,2 0 1 0 0,0 1-1 0 0,0-1 0 0 0,2 1 1 0 0,0 15-56 0 0,2-27 15 0 0,1 1 1 0 0,1-1-1 0 0,0 1 1 0 0,0-1-1 0 0,0 0 1 0 0,1 0 0 0 0,0 0-1 0 0,0 0 1 0 0,0 0-1 0 0,1-1 1 0 0,0 1-1 0 0,1-1 1 0 0,-1 0-1 0 0,1 0 1 0 0,0-1 0 0 0,1 1-1 0 0,0-1 1 0 0,-1 0-1 0 0,1-1 1 0 0,1 1-1 0 0,-1-1 1 0 0,6 2-16 0 0,7 4 51 0 0,1 0 0 0 0,0-2 0 0 0,0 0 0 0 0,0-2 0 0 0,1 0 0 0 0,0-1 0 0 0,12 0-51 0 0,-3 0-41 0 0,0-1 1 0 0,1-2-1 0 0,-1-2 1 0 0,1 0 0 0 0,-1-2-1 0 0,15-3 41 0 0,44-26-9620 0 0,-77 27-1222 0 0</inkml:trace>
</inkml:ink>
</file>

<file path=ppt/ink/ink5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10.0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5073 0 0,'0'0'2837'0'0,"0"0"-570"0"0,0 0-280 0 0,0 0 47 0 0,0 0 63 0 0,0 0-167 0 0,0 0-403 0 0,0 0-436 0 0,0 0-340 0 0,0 0-212 0 0,0 0-107 0 0,4 22 1771 0 0,-4-4-1911 0 0,0-18-304 0 0,0 0-28 0 0,4 9-2739 0 0,-1-3-8678 0 0,-3-2 685 0 0</inkml:trace>
</inkml:ink>
</file>

<file path=ppt/ink/ink5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10.3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13195 0 0,'0'0'2036'0'0,"0"0"-657"0"0,0 0-299 0 0,0 0-75 0 0,0 0-65 0 0,0 0-191 0 0,0 0-262 0 0,0 0-152 0 0,0 0-84 0 0,0 0-42 0 0,0 0-56 0 0,0 0-54 0 0,2 5-40 0 0,9 20-39 0 0,-1-21-542 0 0,-4-4-2329 0 0,-1-1-2962 0 0,0 1-5398 0 0</inkml:trace>
</inkml:ink>
</file>

<file path=ppt/ink/ink5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3225 0 0,'0'0'955'0'0,"0"0"-199"0"0,0 0 59 0 0,0 0 258 0 0,0 0 162 0 0,0 0-89 0 0,0 0-308 0 0,0 0-261 0 0,0 0-85 0 0,0 0 101 0 0,0 0 155 0 0,0 0 69 0 0,0 0-29 0 0,31 0-91 0 0,103 1-86 0 0,209 13 2391 0 0,369-40-511 0 0,101-33-2064 0 0,439-36-1413 0 0,-1038 84-1788 0 0,-168 11-2535 0 0,0-1-4569 0 0,-45 1 7539 0 0</inkml:trace>
</inkml:ink>
</file>

<file path=ppt/ink/ink5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6329 0 0,'0'0'3105'0'0,"0"0"-2106"0"0,0 0-972 0 0,0 0-14 0 0,0 0 386 0 0,0 0 484 0 0,0 0 251 0 0,0 0 13 0 0,0 0-133 0 0,0 0-213 0 0,0 0-146 0 0,32-5-72 0 0,106-16-51 0 0,247-2 2366 0 0,1504-57-2098 0 0,-1494 65-3720 0 0,-264 8-1454 0 0,-2-1-4421 0 0,-82 5 3565 0 0</inkml:trace>
</inkml:ink>
</file>

<file path=ppt/ink/ink5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2.6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21 100 6905 0 0,'0'0'1190'0'0,"0"0"-208"0"0,0 0-24 0 0,0 0 245 0 0,0 0 280 0 0,0 0 116 0 0,0 0-138 0 0,0 0-306 0 0,0 0-353 0 0,0 0-323 0 0,0 0-224 0 0,-4-5-160 0 0,1 1-85 0 0,-7-8-18 0 0,6 37 68 0 0,4 31 76 0 0,3 0-1 0 0,2 0 0 0 0,2 0 1 0 0,3-1-1 0 0,2 0 0 0 0,16 44-135 0 0,-25-89 25 0 0,0 1-1 0 0,1-1 0 0 0,0 0 1 0 0,1 1-1 0 0,0-2 0 0 0,0 1 0 0 0,1-1 1 0 0,0 0-1 0 0,1 0 0 0 0,0 0 0 0 0,0-1 1 0 0,1 0-1 0 0,0-1 0 0 0,0 1 0 0 0,1-2 1 0 0,0 1-1 0 0,0-1 0 0 0,0 0 0 0 0,1-1 1 0 0,0 0-1 0 0,0-1 0 0 0,1 0 0 0 0,-1-1 1 0 0,1 0-1 0 0,-1 0 0 0 0,5-1-24 0 0,-8-2 69 0 0,0 0-1 0 0,-1-1 1 0 0,1 0-1 0 0,0-1 0 0 0,-1 1 1 0 0,1-1-1 0 0,-1-1 1 0 0,1 1-1 0 0,-1-1 0 0 0,0 0 1 0 0,0 0-1 0 0,0-1 1 0 0,0 0-1 0 0,-1 0 0 0 0,0 0 1 0 0,0-1-1 0 0,0 0 1 0 0,0 0-1 0 0,-1 0 1 0 0,1-1-69 0 0,21-26 155 0 0,-1-1 1 0 0,-2-1 0 0 0,-2-1 0 0 0,-1-1 0 0 0,-1 0 0 0 0,8-28-156 0 0,-23 55 14 0 0,15-28-261 0 0,-3 74-695 0 0,-13-24 951 0 0,1 0 1 0 0,1 0 0 0 0,0-1-1 0 0,0 0 1 0 0,1 0 0 0 0,0 0-1 0 0,1-1 1 0 0,1 1 0 0 0,0-2-1 0 0,0 1 1 0 0,1-1 0 0 0,1-1-1 0 0,-1 0 1 0 0,1 0 0 0 0,1-1-1 0 0,0 0 1 0 0,0 0 0 0 0,0-1-1 0 0,1-1 1 0 0,0 0 0 0 0,0-1-1 0 0,1 0 1 0 0,-1-1 0 0 0,9 2-10 0 0,-11-6 89 0 0,-1-1 0 0 0,1 0 1 0 0,0 0-1 0 0,-1-1 1 0 0,1 0-1 0 0,-1-1 1 0 0,0 0-1 0 0,1 0 1 0 0,-1-1-1 0 0,-1 0 1 0 0,1 0-1 0 0,-1-1 0 0 0,1-1 1 0 0,-1 1-1 0 0,-1-1 1 0 0,1-1-1 0 0,-1 1 1 0 0,0-1-1 0 0,-1 0 1 0 0,1-1-1 0 0,-2 0 0 0 0,1 0 1 0 0,-1 0-1 0 0,0 0 1 0 0,0-1-1 0 0,-1 0 1 0 0,-1 0-1 0 0,2-6-89 0 0,10-16 263 0 0,-3 0 1 0 0,0-1-1 0 0,-2 0 0 0 0,-1-1 0 0 0,-2-2-263 0 0,20-149 141 0 0,-23 105-2699 0 0,-4 77 36 0 0,-1 3-3931 0 0,0 2 3627 0 0,1-2 1138 0 0,-2 5-7659 0 0</inkml:trace>
  <inkml:trace contextRef="#ctx0" brushRef="#br0" timeOffset="324.882">1482 317 8090 0 0,'0'0'1105'0'0,"0"0"-307"0"0,0 0-165 0 0,0 0 26 0 0,0 0 79 0 0,0 0-24 0 0,0 0-124 0 0,0 0-130 0 0,0 0-131 0 0,0 0-91 0 0,-8 32-62 0 0,-23 103-51 0 0,30-132-116 0 0,0 0 0 0 0,0 1 0 0 0,0-1-1 0 0,1 0 1 0 0,-1 1 0 0 0,1-1 0 0 0,0 1 0 0 0,0-1-1 0 0,0 0 1 0 0,0 1 0 0 0,1-1 0 0 0,-1 0-1 0 0,1 1 1 0 0,0-1 0 0 0,0 0 0 0 0,0 1 0 0 0,1-1-1 0 0,-1 0 1 0 0,1 0 0 0 0,1 2-9 0 0,2 2 43 0 0,-2-1 101 0 0,0-1 0 0 0,1 0 0 0 0,0-1 0 0 0,0 1 0 0 0,0-1 0 0 0,0 1 0 0 0,1-1 1 0 0,0 0-1 0 0,0-1 0 0 0,0 1 0 0 0,0-1 0 0 0,0 0 0 0 0,1 0 0 0 0,-1-1 0 0 0,1 0 0 0 0,0 0 0 0 0,0 0 0 0 0,0-1 0 0 0,0 1 1 0 0,0-1-1 0 0,0-1 0 0 0,0 1 0 0 0,0-1 0 0 0,0 0 0 0 0,0-1 0 0 0,0 1 0 0 0,0-1 0 0 0,0 0 0 0 0,0-1 0 0 0,0 1 0 0 0,0-1 1 0 0,0-1-1 0 0,-1 1 0 0 0,1-1 0 0 0,-1 0 0 0 0,0 0 0 0 0,0 0 0 0 0,0-1 0 0 0,0 1 0 0 0,0-1 0 0 0,-1-1 0 0 0,0 1 1 0 0,0-1-1 0 0,0 1 0 0 0,0-1 0 0 0,-1 0 0 0 0,0-1 0 0 0,0 1 0 0 0,2-4-144 0 0,-1-1 109 0 0,-1 1 1 0 0,0-1-1 0 0,-1 0 1 0 0,0 0-1 0 0,0 0 1 0 0,-1 0-1 0 0,-1 0 0 0 0,1 0 1 0 0,-2 0-1 0 0,1-1 1 0 0,-1 1-1 0 0,-1 0 0 0 0,0 0 1 0 0,-3-8-110 0 0,2 9-113 0 0,-1 0 1 0 0,1 1-1 0 0,-2-1 1 0 0,1 1-1 0 0,-1 0 0 0 0,-1 1 1 0 0,1-1-1 0 0,-1 1 1 0 0,-1 0-1 0 0,1 0 1 0 0,-1 1-1 0 0,0 0 0 0 0,-1 0 1 0 0,1 1-1 0 0,-1 0 1 0 0,-1-1 112 0 0,-52-6-4769 0 0,25 26-4951 0 0,26-6 2544 0 0</inkml:trace>
  <inkml:trace contextRef="#ctx0" brushRef="#br0" timeOffset="660.975">1972 630 160 0 0,'0'0'1071'0'0,"0"0"-34"0"0,0 0 334 0 0,0 0 487 0 0,0 0 392 0 0,0 0 96 0 0,0 0-222 0 0,0 0-322 0 0,0 0-290 0 0,0 0-231 0 0,0 0-153 0 0,0 0-97 0 0,0 0-64 0 0,-4 12-65 0 0,-12 30 1563 0 0,21-77-2354 0 0,1 0 0 0 0,2 0 0 0 0,1 0 0 0 0,2 1-1 0 0,1 1 1 0 0,2 0 0 0 0,16-28-111 0 0,-17 35-691 0 0,15-24-385 0 0,-1 23-8165 0 0,-21 24 3482 0 0,1 2-1555 0 0</inkml:trace>
  <inkml:trace contextRef="#ctx0" brushRef="#br0" timeOffset="940.013">2520 30 12203 0 0,'0'0'1937'0'0,"0"0"-520"0"0,0 0-293 0 0,0 0 7 0 0,0 0-15 0 0,0 0-165 0 0,0 0-298 0 0,0 0-302 0 0,0 0-168 0 0,0 0-68 0 0,0 0-3 0 0,0 0 28 0 0,0 0-10 0 0,-1 24-15 0 0,-10 173 81 0 0,11 114-236 0 0,12-196-654 0 0,-10-100-2845 0 0,-2-11-3470 0 0,0-28-1194 0 0,0 15 5814 0 0</inkml:trace>
  <inkml:trace contextRef="#ctx0" brushRef="#br0" timeOffset="1290.507">2863 129 8010 0 0,'0'0'1271'0'0,"0"0"-328"0"0,0 0 85 0 0,0 0 297 0 0,0 0 200 0 0,0 0-60 0 0,0 0-238 0 0,-33 28-276 0 0,-104 88-209 0 0,52-51 655 0 0,80-60-1211 0 0,6-5-189 0 0,-1 0 0 0 0,1 0 0 0 0,-1 0 0 0 0,1 0 0 0 0,-1 0 0 0 0,1 0 0 0 0,-1 0 0 0 0,1 0 0 0 0,-1 0 0 0 0,0 1 0 0 0,1-1 0 0 0,-1 0 0 0 0,1 0 0 0 0,-1 0 0 0 0,1 1 0 0 0,-1-1 0 0 0,0 0 0 0 0,1 1 0 0 0,-1-1 0 0 0,0 0 0 0 0,1 1 0 0 0,-1-1 0 0 0,0 1 0 0 0,1-1 0 0 0,-1 0 0 0 0,0 1 0 0 0,0-1 0 0 0,1 1 0 0 0,-1-1 0 0 0,0 1 0 0 0,0-1 0 0 0,0 1 0 0 0,0-1 0 0 0,0 1 0 0 0,0-1 0 0 0,0 1 0 0 0,0-1 0 0 0,0 1 0 0 0,0-1 0 0 0,0 1 0 0 0,0-1 0 0 0,0 1 0 0 0,0-1 0 0 0,0 1 0 0 0,0-1 0 0 0,-1 1 0 0 0,1-1 0 0 0,0 1 0 0 0,0-1 0 0 0,-1 0 0 0 0,1 1 0 0 0,0-1 0 0 0,0 1 0 0 0,-1-1 0 0 0,1 0 0 0 0,0 1 0 0 0,-1-1 0 0 0,1 0 0 0 0,-1 1 0 0 0,1-1 0 0 0,-1 0 0 0 0,1 0 0 0 0,0 1 0 0 0,-1-1 0 0 0,1 0 0 0 0,-1 0 0 0 0,1 0 0 0 0,-1 0 3 0 0,166 92 1066 0 0,-67-8-480 0 0,-39-52-1637 0 0,-37-28-2538 0 0,0-3-4080 0 0,-13-1-1540 0 0</inkml:trace>
</inkml:ink>
</file>

<file path=ppt/ink/ink5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1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114 0 5097 0 0,'0'0'1718'0'0,"0"0"-1067"0"0,0 0-535 0 0,0 0-163 0 0,0 0 56 0 0,0 0 163 0 0,0 0 159 0 0,0 0 114 0 0,0 0 33 0 0,0 0-7 0 0,0 0-47 0 0,-17 30-57 0 0,-48 97-61 0 0,41-39 99 0 0,24-71-310 0 0,-4 9 18 0 0,2 0 1 0 0,0-1-1 0 0,2 1 0 0 0,1 0 0 0 0,1 0 0 0 0,1 0 0 0 0,2-1 0 0 0,0 0 0 0 0,1 0 0 0 0,2 0 0 0 0,1-1 0 0 0,0 0 1 0 0,2 0-1 0 0,1-1 0 0 0,10 15-113 0 0,-17-32 66 0 0,0 0 0 0 0,0-1-1 0 0,1 0 1 0 0,0 0 0 0 0,0 0 0 0 0,0-1 0 0 0,0 1 0 0 0,0-2 0 0 0,1 1 0 0 0,0-1 0 0 0,0 0 0 0 0,0 0 0 0 0,0-1 0 0 0,0 0 0 0 0,1 0 0 0 0,-1-1-1 0 0,0 0 1 0 0,1 0 0 0 0,-1 0 0 0 0,1-1 0 0 0,-1-1 0 0 0,1 1 0 0 0,-1-1 0 0 0,1 0 0 0 0,-1-1 0 0 0,1 0 0 0 0,-1 0 0 0 0,0 0 0 0 0,0-1-1 0 0,0 0 1 0 0,-1-1 0 0 0,1 1 0 0 0,-1-1 0 0 0,1-1 0 0 0,-1 1 0 0 0,-1-1 0 0 0,2-1-66 0 0,19-19 275 0 0,0-1 0 0 0,-2-1 0 0 0,-1-1 0 0 0,-1-1 0 0 0,-2-1 1 0 0,-1-1-1 0 0,-1-1 0 0 0,-2-1 0 0 0,-1 0 0 0 0,-1-1 0 0 0,-2 0 0 0 0,-2-1 0 0 0,-1-1 0 0 0,2-23-275 0 0,-6-14 907 0 0,-20 78-873 0 0,4 17-124 0 0,2 1 1 0 0,1 0 0 0 0,1 1 0 0 0,1 0 0 0 0,0 0 0 0 0,2 0-1 0 0,0 20 90 0 0,0-20-9 0 0,2 1 0 0 0,1-1-1 0 0,1 1 1 0 0,1-1-1 0 0,1 1 1 0 0,1-1-1 0 0,1 0 1 0 0,2 0-1 0 0,0 0 1 0 0,1 0-1 0 0,8 15 10 0 0,84 140-1841 0 0,-74-139-2087 0 0,-13-20-4308 0 0,-6-13 3004 0 0</inkml:trace>
  <inkml:trace contextRef="#ctx0" brushRef="#br0" timeOffset="253.054">900 622 5305 0 0,'0'0'3585'0'0,"0"0"-2309"0"0,0 0-686 0 0,0 0 100 0 0,0 0 180 0 0,0 0 57 0 0,0 0-87 0 0,0 0-179 0 0,0 34-196 0 0,3 102-163 0 0,7 25-23 0 0,5-104-348 0 0,-2-15-3073 0 0,-10-16-4855 0 0,-3-21 3415 0 0</inkml:trace>
  <inkml:trace contextRef="#ctx0" brushRef="#br0" timeOffset="844.215">1062 858 4193 0 0,'0'0'2156'0'0,"0"0"-1553"0"0,0 0-607 0 0,0 0 114 0 0,0 0 376 0 0,0 0 346 0 0,0 0 153 0 0,0 0-5 0 0,0 0-105 0 0,0 0-116 0 0,0 0-121 0 0,0 0-111 0 0,34 1-59 0 0,107 4-58 0 0,-16-18 429 0 0,132-28-177 0 0,-245 27 1500 0 0,-39-1-919 0 0,-185-58 396 0 0,197 67-1210 0 0,7 4-676 0 0,17 14-172 0 0,-3-3 429 0 0,-1 0 1 0 0,-1 0-1 0 0,1 1 1 0 0,-1 0-1 0 0,-1-1 0 0 0,0 1 1 0 0,0 0-1 0 0,-1 1 1 0 0,0-1-1 0 0,-1 0 1 0 0,0 5-11 0 0,3 13 13 0 0,6 184-203 0 0,-17-174 192 0 0,7-38 42 0 0,0 0 21 0 0,0 0 48 0 0,0 0 34 0 0,0 0 36 0 0,0 0 21 0 0,6-16 199 0 0,80-118-287 0 0,8 20-1823 0 0,-86 106-1061 0 0,-3 8-6282 0 0,-5 0 1034 0 0</inkml:trace>
  <inkml:trace contextRef="#ctx0" brushRef="#br0" timeOffset="1247.035">1811 707 9522 0 0,'0'0'1691'0'0,"0"0"-721"0"0,0 0-376 0 0,0 0 100 0 0,0 0 187 0 0,0 0 73 0 0,0 0-99 0 0,0 0-210 0 0,0 0-139 0 0,0 0-77 0 0,0 0-39 0 0,0 0-24 0 0,0 0-52 0 0,26-5-58 0 0,82-18-56 0 0,-7 14 181 0 0,-99 9-379 0 0,0 0 0 0 0,-1 0 0 0 0,1 0 0 0 0,0 0 0 0 0,-1 0 0 0 0,1 0 0 0 0,0 0 0 0 0,-1 0 1 0 0,1 1-1 0 0,0-1 0 0 0,-1 1 0 0 0,1-1 0 0 0,-1 1 0 0 0,1-1 0 0 0,-1 1 0 0 0,1 0 0 0 0,-1 0 0 0 0,1 0 0 0 0,-1 0 0 0 0,0 0 0 0 0,1 0 0 0 0,-1 0 0 0 0,0 1 0 0 0,0-1 0 0 0,0 0 0 0 0,0 1 0 0 0,0-1 0 0 0,0 0 0 0 0,0 1 0 0 0,-1-1 0 0 0,1 1 0 0 0,0 0 0 0 0,-1-1 0 0 0,1 1 0 0 0,-1-1 0 0 0,0 1 0 0 0,0 0 0 0 0,1-1 0 0 0,-1 1 1 0 0,0 0-1 0 0,0 0 0 0 0,0-1 0 0 0,-1 1 0 0 0,1 0-2 0 0,-29 74 236 0 0,-17-11 61 0 0,-32 65 475 0 0,78-128-768 0 0,-1-1 0 0 0,1 1 0 0 0,-1-1 0 0 0,1 1 0 0 0,0 0 0 0 0,0-1 0 0 0,0 1 0 0 0,0 0 0 0 0,0-1 0 0 0,0 1 0 0 0,0 0 0 0 0,0-1 0 0 0,1 1 0 0 0,-1-1 0 0 0,1 1 0 0 0,-1 0 0 0 0,1-1 0 0 0,0 1 0 0 0,0-1-1 0 0,-1 1 1 0 0,1-1 0 0 0,0 0 0 0 0,0 1 0 0 0,0-1 0 0 0,0 0 0 0 0,1 0 0 0 0,-1 0 0 0 0,0 0 0 0 0,0 0 0 0 0,1 0 0 0 0,-1 0 0 0 0,1 0 0 0 0,-1 0 0 0 0,1 0 0 0 0,-1-1 0 0 0,1 1 0 0 0,-1-1 0 0 0,1 1 0 0 0,0-1 0 0 0,-1 0 0 0 0,3 1-4 0 0,73 6 216 0 0,-74-7-197 0 0,13-1-162 0 0,-1-1 1 0 0,1 0-1 0 0,0-2 0 0 0,-1 1 1 0 0,0-2-1 0 0,0 0 1 0 0,0-1-1 0 0,-1 0 1 0 0,9-6 142 0 0,7-6-4111 0 0,-5-2-3448 0 0,-16 12-929 0 0</inkml:trace>
</inkml:ink>
</file>

<file path=ppt/ink/ink5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3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6041 0 0,'0'0'2960'0'0,"0"0"-2146"0"0,0 0-867 0 0,0 0 26 0 0,0 0 448 0 0,0 0 509 0 0,0 0 248 0 0,0 0 41 0 0,0 0-86 0 0,0 0-152 0 0,0 0-173 0 0,34 2-140 0 0,109 7-117 0 0,9-17 538 0 0,61-25-366 0 0,-184 28-1384 0 0,22-3 671 0 0,-34 7-4978 0 0,-1 0-4756 0 0,-16 1 5631 0 0</inkml:trace>
  <inkml:trace contextRef="#ctx0" brushRef="#br0" timeOffset="250.352">35 585 6793 0 0,'0'0'1425'0'0,"0"0"-840"0"0,0 0 107 0 0,0 0 526 0 0,0 0 369 0 0,0 0 93 0 0,0 0-203 0 0,34 5-357 0 0,106 12-299 0 0,-15-23 339 0 0,-85-2-895 0 0,105-17 135 0 0,41-5-1096 0 0,-62 22-8637 0 0,-104 8 139 0 0</inkml:trace>
  <inkml:trace contextRef="#ctx0" brushRef="#br0" timeOffset="1984.376">1561 74 4569 0 0,'0'0'1178'0'0,"0"0"-386"0"0,0 0-72 0 0,0 0 257 0 0,0 0 345 0 0,0 0 157 0 0,0 0-105 0 0,0 0-278 0 0,0 0-357 0 0,0 0-299 0 0,0 0-149 0 0,0 0-57 0 0,0 0 46 0 0,-1 6 114 0 0,-24 62 1066 0 0,-49 31-692 0 0,-5-3-1 0 0,-47 41-767 0 0,107-116 75 0 0,-57 71 111 0 0,75-91-186 0 0,0 1-1 0 0,0 0 1 0 0,0-1-1 0 0,0 1 0 0 0,0 0 1 0 0,1-1-1 0 0,-1 1 0 0 0,0 0 1 0 0,1 0-1 0 0,0 0 1 0 0,-1-1-1 0 0,1 1 0 0 0,0 0 1 0 0,0 0-1 0 0,0 0 1 0 0,0 0-1 0 0,0 0 0 0 0,0 0 1 0 0,1-1-1 0 0,-1 1 0 0 0,1 0 1 0 0,-1 0-1 0 0,1 0 1 0 0,0-1-1 0 0,0 1 0 0 0,-1 0 1 0 0,1-1-1 0 0,0 1 0 0 0,1-1 1 0 0,-1 1-1 0 0,0-1 1 0 0,0 1-1 0 0,1-1 0 0 0,-1 0 1 0 0,0 1-1 0 0,1-1 1 0 0,0 0-1 0 0,-1 0 0 0 0,1 0 1 0 0,-1 0-1 0 0,1-1 1 0 0,74 30 227 0 0,-31-21-60 0 0,1-2 0 0 0,0-2 0 0 0,0-2-1 0 0,0-2 1 0 0,0-2 0 0 0,37-6-167 0 0,90-25 547 0 0,-172 31-448 0 0,-1-1 0 0 0,1 0-1 0 0,-1 1 1 0 0,0-1 0 0 0,0 0-1 0 0,1 0 1 0 0,-1 1 0 0 0,0-1-1 0 0,-1 0 1 0 0,1 0 0 0 0,0 1-1 0 0,0-1 1 0 0,-1 0 0 0 0,1 0-1 0 0,-1 1 1 0 0,0-1 0 0 0,1 1 0 0 0,-1-1-1 0 0,0 0 1 0 0,0 1 0 0 0,0-1-1 0 0,0 1 1 0 0,0 0 0 0 0,0-1-1 0 0,0 1 1 0 0,-1 0 0 0 0,0-1-99 0 0,-187-248 728 0 0,80 59-743 0 0,66 107-2629 0 0,42 83 603 0 0,1 1-1059 0 0,1 1-2944 0 0,3 5 2047 0 0,-1-2-2446 0 0</inkml:trace>
  <inkml:trace contextRef="#ctx0" brushRef="#br0" timeOffset="2247.388">2215 44 15091 0 0,'0'0'672'0'0,"0"0"-330"0"0,0 0-232 0 0,0 0 41 0 0,0 0 180 0 0,0 0 164 0 0,0 0 85 0 0,0 0 27 0 0,0 0-75 0 0,0 0-78 0 0,0 0-56 0 0,0 0-85 0 0,0 0-58 0 0,0 37-55 0 0,0 116-55 0 0,-15 106 109 0 0,-5-97-2012 0 0,13-144-795 0 0,2-13-6867 0 0,4-5 2221 0 0</inkml:trace>
  <inkml:trace contextRef="#ctx0" brushRef="#br0" timeOffset="2500.888">1880 4 13819 0 0,'0'0'229'0'0,"0"0"-279"0"0,0 0-65 0 0,0 0 279 0 0,0 0 348 0 0,0 0 155 0 0,0 0 42 0 0,31 7-20 0 0,102 23-65 0 0,9-18 487 0 0,-100-13-875 0 0,238-25 870 0 0,-182 13-4396 0 0,1 3-6482 0 0,-76 7 3133 0 0</inkml:trace>
  <inkml:trace contextRef="#ctx0" brushRef="#br0" timeOffset="4835.155">2769 615 9338 0 0,'0'0'707'0'0,"0"0"-378"0"0,0 0-179 0 0,0 0 198 0 0,0 0 217 0 0,0 0 107 0 0,0 0-28 0 0,0 0-143 0 0,0 0-211 0 0,0 0-199 0 0,0 0-139 0 0,-24 21-68 0 0,-73 67-88 0 0,50-31-2022 0 0,34-36-3833 0 0,10-13 1077 0 0</inkml:trace>
</inkml:ink>
</file>

<file path=ppt/ink/ink5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3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234 282 0 0 0,'0'0'625'0'0,"0"0"588"0"0,0 0 140 0 0,0 0-120 0 0,0 0-153 0 0,0 0-145 0 0,25-8-104 0 0,80-26-39 0 0,-11-18 1323 0 0,-68 31-1402 0 0,-17 16-491 0 0,-1 0 0 0 0,0-1-1 0 0,0 0 1 0 0,-1-1 0 0 0,1 0-1 0 0,-1 0 1 0 0,-1 0 0 0 0,0-1-1 0 0,0 0 1 0 0,0 0 0 0 0,-1-1-1 0 0,0 0 1 0 0,-1 1 0 0 0,0-2-1 0 0,0 1 1 0 0,-1 0 0 0 0,0-1-1 0 0,-1 1 1 0 0,1-7-222 0 0,-3 15 0 0 0,-1 1 0 0 0,0-1 0 0 0,1 1 0 0 0,-1 0 0 0 0,1-1 0 0 0,-1 1 0 0 0,0 0 0 0 0,0 0 0 0 0,1 0 0 0 0,-1 0 0 0 0,0-1 0 0 0,1 1 0 0 0,-1 0-1 0 0,0 0 1 0 0,1 0 0 0 0,-1 1 0 0 0,0-1 0 0 0,0 0 0 0 0,1 0 0 0 0,-1 0 0 0 0,0 0 0 0 0,1 1 0 0 0,-1-1 0 0 0,0 0 0 0 0,1 0 0 0 0,-1 1 0 0 0,0-1 0 0 0,1 1 0 0 0,-1-1 0 0 0,1 1 0 0 0,-1-1 0 0 0,1 1 0 0 0,-1-1 0 0 0,1 1 0 0 0,-1-1 0 0 0,1 1 0 0 0,0-1 0 0 0,-1 1 0 0 0,1 0 0 0 0,0-1 0 0 0,-1 1 0 0 0,1 0 0 0 0,0-1 0 0 0,0 1 0 0 0,0 0 0 0 0,-11 23-28 0 0,2 1 0 0 0,1 0 1 0 0,1 0-1 0 0,1 0 0 0 0,1 1 1 0 0,1 0-1 0 0,2 0 1 0 0,0 20 27 0 0,-1-6-1 0 0,-4 46 88 0 0,-11 135-103 0 0,-9-1 0 0 0,-39 145 16 0 0,60-339-92 0 0,0 0 0 0 0,-2-1 0 0 0,-1 0 0 0 0,0 0 0 0 0,-2-1 0 0 0,-1 0 0 0 0,-1-1 0 0 0,-1-1 0 0 0,-1 0 0 0 0,-17 20 92 0 0,26-36-44 0 0,0-1-1 0 0,-1 0 1 0 0,1-1 0 0 0,-1 1 0 0 0,0-1 0 0 0,0 0 0 0 0,0-1 0 0 0,-1 0 0 0 0,1 0 0 0 0,-1 0 0 0 0,0-1-1 0 0,0 0 1 0 0,0-1 0 0 0,0 0 0 0 0,-7 0 44 0 0,9-3-25 0 0,0 0 0 0 0,0 0 1 0 0,0-1-1 0 0,0 0 0 0 0,0 0 0 0 0,0-1 0 0 0,1 1 0 0 0,0-1 1 0 0,0 0-1 0 0,0-1 0 0 0,0 1 0 0 0,1-1 0 0 0,-1 0 0 0 0,1 0 0 0 0,0-1 1 0 0,1 1-1 0 0,-1-1 0 0 0,1 0 0 0 0,-1-2 25 0 0,-3-7 132 0 0,1-1 0 0 0,0 1-1 0 0,1-1 1 0 0,1 0 0 0 0,0 0 0 0 0,1-1-1 0 0,1 1 1 0 0,0-1 0 0 0,2 0 0 0 0,0 1-1 0 0,0-1 1 0 0,2 0 0 0 0,0 1 0 0 0,1-1 0 0 0,2-7-132 0 0,4-3 177 0 0,0 0 0 0 0,2 1 1 0 0,1 0-1 0 0,1 1 1 0 0,1 0-1 0 0,1 1 1 0 0,1 1-1 0 0,1 0 1 0 0,1 1-1 0 0,1 1 0 0 0,1 1 1 0 0,0 1-1 0 0,2 1 1 0 0,0 0-1 0 0,1 2 1 0 0,1 0-1 0 0,7-2-177 0 0,16-3-2094 0 0,66 1-8392 0 0,-106 20 5193 0 0</inkml:trace>
</inkml:ink>
</file>

<file path=ppt/ink/ink5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62 7930 0 0,'0'0'876'0'0,"0"0"-144"0"0,0 0 130 0 0,0 0 238 0 0,0 0 124 0 0,0 0-118 0 0,0 0-286 0 0,0 0-287 0 0,0 0-214 0 0,0 0-136 0 0,-25 31-86 0 0,-73 97-37 0 0,97-127-58 0 0,-1-1-1 0 0,1 1 1 0 0,0 0 0 0 0,-1 0 0 0 0,1-1-1 0 0,0 1 1 0 0,0 0 0 0 0,-1 0-1 0 0,1 1 1 0 0,0-1 0 0 0,0 0-1 0 0,0 0 1 0 0,1 0 0 0 0,-1 1-1 0 0,0-1 1 0 0,0 0 0 0 0,1 1-1 0 0,-1-1 1 0 0,0 0 0 0 0,1 1 0 0 0,0-1-1 0 0,-1 1 1 0 0,1-1 0 0 0,0 1-1 0 0,0-1 1 0 0,0 1 0 0 0,0 0-1 0 0,0-1 1 0 0,0 1 0 0 0,0-1-1 0 0,0 1 1 0 0,1-1 0 0 0,-1 1 0 0 0,0-1-1 0 0,1 1 1 0 0,0-1 0 0 0,-1 0-1 0 0,1 1 1 0 0,0-1 0 0 0,-1 0-1 0 0,2 1-1 0 0,2 2 18 0 0,0 1 111 0 0,1-1-1 0 0,-1 0 1 0 0,1 0 0 0 0,0-1 0 0 0,0 1 0 0 0,0-1 0 0 0,1 0 0 0 0,-1-1-1 0 0,1 1 1 0 0,0-1 0 0 0,-1 0 0 0 0,1 0 0 0 0,0-1 0 0 0,0 0-1 0 0,0 0 1 0 0,0 0 0 0 0,0-1 0 0 0,0 0 0 0 0,0 0 0 0 0,0 0 0 0 0,0-1-1 0 0,0 0 1 0 0,0 0 0 0 0,0-1 0 0 0,0 1 0 0 0,0-1 0 0 0,0-1-1 0 0,-1 1 1 0 0,1-1 0 0 0,-1 0 0 0 0,0 0 0 0 0,0 0 0 0 0,0-1 0 0 0,0 0-1 0 0,-1 0 1 0 0,1 0 0 0 0,-1 0 0 0 0,0-1 0 0 0,1-2-129 0 0,4-5 61 0 0,0-1 1 0 0,-2 0 0 0 0,1-1-1 0 0,-2 0 1 0 0,0 0-1 0 0,0 0 1 0 0,-2-1 0 0 0,1 0-1 0 0,-2 0 1 0 0,0 0 0 0 0,-1 0-1 0 0,0 0 1 0 0,-2-1-1 0 0,0 1 1 0 0,0-5-62 0 0,0 19-108 0 0,-1-1 0 0 0,1 1 0 0 0,0-1 0 0 0,0 1 0 0 0,-1 0 0 0 0,1-1 0 0 0,-1 1 0 0 0,0 0 0 0 0,1-1 0 0 0,-1 1 0 0 0,0 0 0 0 0,1 0 0 0 0,-1 0 0 0 0,0-1 0 0 0,0 1 0 0 0,0 0 0 0 0,0 0 0 0 0,0 0 1 0 0,0 1-1 0 0,-1-1 0 0 0,1 0 0 0 0,0 0 0 0 0,0 0 0 0 0,-1 1 0 0 0,1-1 0 0 0,0 1 0 0 0,-1-1 0 0 0,1 1 0 0 0,0 0 0 0 0,-1-1 0 0 0,1 1 0 0 0,-2 0 108 0 0,-41 16-11955 0 0,37-8 5487 0 0</inkml:trace>
</inkml:ink>
</file>

<file path=ppt/ink/ink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02.77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46 972 0 0 0,'-15'22'0'0'0,"11"-15"0"0"0,3-6 0 0 0,1 1 0 0 0,-2-1 0 0 0,-8-2 837 0 0,1-1 8521 0 0,5 1-6698 0 0,3 1-1916 0 0,1 0-115 0 0,0 0-86 0 0,0 0-49 0 0,0 0-30 0 0,1-26 2602 0 0,55-154-708 0 0,44-23-834 0 0,-82 168-1390 0 0,1 1 0 0 0,2 2 0 0 0,2 0 1 0 0,1 1-1 0 0,1 1 0 0 0,1 1 0 0 0,2 1 0 0 0,12-8-134 0 0,-32 30 23 0 0,13-13 24 0 0,1 2 0 0 0,1 0 0 0 0,0 2 0 0 0,2 0 0 0 0,-1 2 0 0 0,2 0 0 0 0,17-5-47 0 0,121-37 74 0 0,-43 23-62 0 0,-85 28 35 0 0,-36 4-22 0 0,0 0 4 0 0,0 0 17 0 0,0 0 10 0 0,0 0 5 0 0,0 0-1 0 0,0 0 8 0 0,0 0-4 0 0,0 0-3 0 0,0 0 11 0 0,0 0-12 0 0,0 0-2 0 0,0 0 2 0 0,0 0-14 0 0,0 0-14 0 0,0 0 10 0 0,0 0-9 0 0,0 0-4 0 0,0 0 13 0 0,0 0-9 0 0,0 0-5 0 0,0 0 8 0 0,0 0-4 0 0,0 0-7 0 0,0 0 1 0 0,-28 0 204 0 0,13-2-219 0 0,1 1-1 0 0,0-2 0 0 0,0 0 1 0 0,0-1-1 0 0,0 0 0 0 0,0-1 0 0 0,1 0 1 0 0,0-2-1 0 0,0 1 0 0 0,-7-6-10 0 0,-62-17 12 0 0,80 30-23 0 0,1 0 0 0 0,-1 0 0 0 0,0 1-1 0 0,1-1 1 0 0,-1 0 0 0 0,1 0 0 0 0,0 1 0 0 0,-1-1-1 0 0,1 1 1 0 0,0 0 0 0 0,0-1 0 0 0,0 1 0 0 0,0 0-1 0 0,0-1 1 0 0,0 1 0 0 0,1 0 0 0 0,-1 0 0 0 0,0 0 0 0 0,1 0-1 0 0,0 0 1 0 0,-1 0 0 0 0,1 0 0 0 0,0 0 0 0 0,0 0-1 0 0,0-1 1 0 0,0 1 0 0 0,0 0 0 0 0,1 0 0 0 0,-1 0-1 0 0,1 0 1 0 0,-1 0 0 0 0,1 0 0 0 0,-1 0 0 0 0,1 0-1 0 0,1 1 12 0 0,-2 11-13 0 0,-7 312-497 0 0,9-214 422 0 0,-2-112 89 0 0,0 0 0 0 0,0 1 0 0 0,0-1-1 0 0,1 1 1 0 0,-1-1 0 0 0,0 1 0 0 0,0-1 0 0 0,1 1-1 0 0,-1-1 1 0 0,0 0 0 0 0,0 1 0 0 0,1-1 0 0 0,-1 0-1 0 0,0 1 1 0 0,1-1 0 0 0,-1 0 0 0 0,1 1-1 0 0,-1-1 1 0 0,0 0 0 0 0,1 0 0 0 0,-1 1 0 0 0,1-1-1 0 0,-1 0 1 0 0,1 0 0 0 0,-1 0 0 0 0,1 0 0 0 0,-1 0-1 0 0,0 0 1 0 0,1 1 0 0 0,-1-1 0 0 0,1 0-1 0 0,-1 0 1 0 0,1-1 0 0 0,-1 1 0 0 0,1 0 0 0 0,-1 0-1 0 0,1 0 1 0 0,-1 0 0 0 0,1 0 0 0 0,-1 0 0 0 0,1-1-1 0 0,-1 1 1 0 0,0 0 0 0 0,1 0 0 0 0,-1-1-1 0 0,1 1 1 0 0,-1 0 0 0 0,0 0 0 0 0,1-1 0 0 0,-1 1-1 0 0,0 0 1 0 0,1-1 0 0 0,-1 1 0 0 0,0-1 0 0 0,0 1-1 0 0,1-1 1 0 0,-1 1 0 0 0,0 0 0 0 0,0-1 0 0 0,0 1-1 0 0,1-1 1 0 0,-1 1-1 0 0,19-30 167 0 0,-19 29-164 0 0,72-123 348 0 0,80-107-351 0 0,-92 160 78 0 0,-32 42-3250 0 0,-24 36-8711 0 0,-2-3 1589 0 0</inkml:trace>
</inkml:ink>
</file>

<file path=ppt/ink/ink5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9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80 357 1520 0 0,'0'0'1479'0'0,"0"0"-504"0"0,0 0-4 0 0,0 0 360 0 0,0 0 347 0 0,0 0 210 0 0,0 0-21 0 0,0 0-165 0 0,0 0-231 0 0,0 0-250 0 0,0 0-240 0 0,0 0-148 0 0,0 0-70 0 0,-13-14-103 0 0,-40-45-102 0 0,52 58-540 0 0,0 0 0 0 0,0 0 1 0 0,0 0-1 0 0,0 0 1 0 0,0 0-1 0 0,0 0 1 0 0,0 0-1 0 0,1 0 1 0 0,-1 0-1 0 0,0 0 0 0 0,1-1 1 0 0,-1 1-1 0 0,1 0 1 0 0,-1 0-1 0 0,1-1 1 0 0,0 1-1 0 0,-1 0 1 0 0,1-1-1 0 0,0 1 0 0 0,0 0 1 0 0,0-1-1 0 0,0 1 1 0 0,0 0-1 0 0,0-1 1 0 0,0 1-1 0 0,1 0 1 0 0,-1-1-1 0 0,0 1 0 0 0,1 0 1 0 0,-1 0-1 0 0,1-1 1 0 0,0 1-1 0 0,-1 0-18 0 0,4-7 92 0 0,2-8-169 0 0,1 1 0 0 0,1-1 0 0 0,0 2 1 0 0,1-1-1 0 0,0 1 0 0 0,1 1 0 0 0,1-1 1 0 0,0 2-1 0 0,1 0 0 0 0,0 0 0 0 0,1 1 1 0 0,0 0-1 0 0,1 1 0 0 0,0 1 0 0 0,0 0 1 0 0,1 1-1 0 0,0 1 0 0 0,15-5 77 0 0,-8 8-2304 0 0,-7 3-4582 0 0,-13 1 5762 0 0,7 0-7778 0 0</inkml:trace>
</inkml:ink>
</file>

<file path=ppt/ink/ink5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3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320 310 0 0 0,'0'0'1407'0'0,"0"0"147"0"0,0 0 170 0 0,0 0 223 0 0,0 0 130 0 0,0 0-50 0 0,0 0-250 0 0,0 0-254 0 0,0 0-253 0 0,0 0-302 0 0,0 0-225 0 0,0 0-200 0 0,-20-1-162 0 0,-64-1-97 0 0,29 26 37 0 0,44-15-244 0 0,-1-1-69 0 0,1 0 0 0 0,0 1 0 0 0,0 1 0 0 0,1-1 1 0 0,0 2-1 0 0,1-1 0 0 0,0 1 0 0 0,1 1 0 0 0,0 0 0 0 0,1 0 1 0 0,0 0-1 0 0,1 1 0 0 0,0 0 0 0 0,1 0 0 0 0,0 1 1 0 0,1-1-1 0 0,1 1 0 0 0,0 0 0 0 0,1 0 0 0 0,1 0 1 0 0,0 0-1 0 0,1 9-8 0 0,1-18-45 0 0,1 0 0 0 0,0 0 1 0 0,0 0-1 0 0,1 0 0 0 0,-1 0 1 0 0,1-1-1 0 0,0 1 1 0 0,0-1-1 0 0,1 0 0 0 0,-1 0 1 0 0,1 0-1 0 0,0 0 0 0 0,0-1 1 0 0,0 1-1 0 0,1-1 0 0 0,-1 0 1 0 0,1 0-1 0 0,0-1 0 0 0,-1 1 1 0 0,1-1-1 0 0,0 0 1 0 0,1 0-1 0 0,-1-1 0 0 0,0 0 1 0 0,0 0-1 0 0,1 0 0 0 0,4 0 45 0 0,-2 0-535 0 0,0 0 0 0 0,0 0-1 0 0,0-1 1 0 0,0 0-1 0 0,0-1 1 0 0,-1 0-1 0 0,1 0 1 0 0,0-1 0 0 0,0 0-1 0 0,-1 0 1 0 0,7-3 535 0 0,9-7-4765 0 0,-5 6-2178 0 0</inkml:trace>
  <inkml:trace contextRef="#ctx0" brushRef="#br0" timeOffset="241.89">670 376 584 0 0,'0'0'1736'0'0,"0"0"-737"0"0,0 0-116 0 0,0 0 351 0 0,0 0 337 0 0,0 0 157 0 0,0 0-105 0 0,0 0-309 0 0,-25 34-307 0 0,-76 105-268 0 0,68-73-8 0 0,34-55-601 0 0,-2-5-58 0 0,1 0-1 0 0,1-1 0 0 0,-1 1 1 0 0,1 0-1 0 0,0-1 1 0 0,0 1-1 0 0,0-1 1 0 0,1 1-1 0 0,0-1 0 0 0,0 0 1 0 0,0 0-1 0 0,1 0 1 0 0,-1 0-1 0 0,1 0 1 0 0,1 0-1 0 0,-1-1 1 0 0,1 1-1 0 0,-1-1 0 0 0,1 0 1 0 0,0 0-1 0 0,1-1 1 0 0,-1 1-1 0 0,1-1 1 0 0,-1 0-1 0 0,1 0 1 0 0,0 0-1 0 0,0-1 0 0 0,1 1 1 0 0,-1-1-1 0 0,0-1 1 0 0,1 1-1 0 0,-1-1 1 0 0,1 0-1 0 0,-1 0 1 0 0,6 0-72 0 0,-3-1 187 0 0,0 0 0 0 0,0-1 0 0 0,0 1 0 0 0,0-1 0 0 0,0-1 0 0 0,0 0 0 0 0,-1 0 0 0 0,1-1 1 0 0,0 1-1 0 0,-1-2 0 0 0,0 1 0 0 0,0-1 0 0 0,0 0 0 0 0,0 0 0 0 0,-1-1 0 0 0,1 0 0 0 0,-1 0 1 0 0,0-1-1 0 0,-1 1 0 0 0,5-7-187 0 0,84-107 1380 0 0,-90 112-1355 0 0,-1 1-1 0 0,1-1 1 0 0,-1 0-1 0 0,-1 0 1 0 0,1 0 0 0 0,-1 0-1 0 0,0 0 1 0 0,-1 0 0 0 0,0-1-1 0 0,0 1 1 0 0,0-1 0 0 0,-1 1-1 0 0,0-1 1 0 0,-1 1 0 0 0,1-1-1 0 0,-1 1 1 0 0,-1 0-1 0 0,0-1 1 0 0,0-1-25 0 0,0 6-95 0 0,0-1 0 0 0,0 1 1 0 0,0-1-1 0 0,0 1 0 0 0,0 0 0 0 0,-1 0 0 0 0,1 0 0 0 0,-1 0 0 0 0,0 0 1 0 0,0 0-1 0 0,0 1 0 0 0,0 0 0 0 0,0-1 0 0 0,-1 1 0 0 0,1 0 0 0 0,-1 1 0 0 0,1-1 1 0 0,-1 1-1 0 0,0-1 0 0 0,0 1 0 0 0,0 0 0 0 0,1 0 0 0 0,-1 1 0 0 0,0-1 1 0 0,0 1-1 0 0,0 0 0 0 0,0 0 0 0 0,-3 1 95 0 0,-107 28-7363 0 0,87-14 2291 0 0,6-4-2207 0 0</inkml:trace>
  <inkml:trace contextRef="#ctx0" brushRef="#br0" timeOffset="534.182">1150 479 5009 0 0,'0'0'2479'0'0,"0"0"-905"0"0,0 0-191 0 0,0 0 216 0 0,0 0 84 0 0,0 0-219 0 0,0 0-489 0 0,0 0-472 0 0,0 0-262 0 0,0 0-123 0 0,0 0-22 0 0,0 0-3 0 0,0 0-17 0 0,4 12-32 0 0,15 68-7 0 0,-17-75 15 0 0,0 0 0 0 0,0-1 0 0 0,1 1 0 0 0,-1-1 0 0 0,1 0 0 0 0,0 0 0 0 0,0 0 0 0 0,0 0 0 0 0,1 0 0 0 0,-1-1-1 0 0,1 1 1 0 0,0-1 0 0 0,0 0 0 0 0,0 0 0 0 0,0 0 0 0 0,1-1 0 0 0,-1 0 0 0 0,1 0 0 0 0,0 0 0 0 0,-1 0 0 0 0,1-1 0 0 0,0 1-1 0 0,0-1 1 0 0,0 0 0 0 0,0-1 0 0 0,0 1 0 0 0,0-1 0 0 0,2 0-52 0 0,1-1 196 0 0,0 0 1 0 0,-1 0-1 0 0,1 0 0 0 0,-1-1 0 0 0,1 0 0 0 0,-1 0 1 0 0,0-1-1 0 0,0 0 0 0 0,0 0 0 0 0,0-1 1 0 0,0 0-1 0 0,-1 0 0 0 0,1-1 0 0 0,-1 1 1 0 0,-1-1-1 0 0,1-1 0 0 0,2-2-196 0 0,80-110-114 0 0,-74 96-283 0 0,7-17-2232 0 0,-10 12-6545 0 0,-7 19-676 0 0</inkml:trace>
  <inkml:trace contextRef="#ctx0" brushRef="#br0" timeOffset="1108.168">1699 435 9338 0 0,'0'0'1123'0'0,"0"0"-591"0"0,0 0-59 0 0,0 0 304 0 0,0 0 228 0 0,0 0 31 0 0,0 0-151 0 0,0 0-201 0 0,0 0-179 0 0,3 33-127 0 0,8 103-89 0 0,-8-97-217 0 0,-1-1 0 0 0,-2 1 0 0 0,-2-1 0 0 0,-1 1 0 0 0,-2-1 0 0 0,-2 0 0 0 0,-10 31-72 0 0,14-55 2 0 0,0 0 22 0 0,-1 0 0 0 0,0 0 0 0 0,0 0 0 0 0,-2-1 0 0 0,0 0 0 0 0,0 0 0 0 0,-1 0-1 0 0,-5 5-23 0 0,11-17 41 0 0,0-1 0 0 0,0 0 0 0 0,0 1 0 0 0,0-1 0 0 0,1 0 0 0 0,-1 0 0 0 0,0 0 0 0 0,0 1 0 0 0,0-1 0 0 0,0 0 0 0 0,0-1-1 0 0,0 1 1 0 0,0 0 0 0 0,0 0 0 0 0,0 0 0 0 0,0 0 0 0 0,0-1 0 0 0,0 1 0 0 0,0-1 0 0 0,0 1 0 0 0,0-1 0 0 0,0 1-1 0 0,0-1 1 0 0,1 1 0 0 0,-1-1 0 0 0,0 1 0 0 0,0-1 0 0 0,1 0 0 0 0,-1 0 0 0 0,0 1 0 0 0,1-1 0 0 0,-1 0 0 0 0,1 0 0 0 0,-1 0-1 0 0,1 0 1 0 0,-1 0 0 0 0,1 0 0 0 0,0 1 0 0 0,-1-1 0 0 0,1 0 0 0 0,0 0 0 0 0,0 0 0 0 0,0 0 0 0 0,0 0 0 0 0,0 0 0 0 0,0 0-1 0 0,0 0 1 0 0,0 0 0 0 0,0 0 0 0 0,0 0 0 0 0,0 0 0 0 0,1 0 0 0 0,-1-1-41 0 0,1-17 38 0 0,0 0 0 0 0,1-1 0 0 0,0 1 0 0 0,2 1-1 0 0,1-1 1 0 0,0 0 0 0 0,1 1 0 0 0,1 0 0 0 0,0 1 0 0 0,2-1 0 0 0,0 1 0 0 0,1 1 0 0 0,0 0 0 0 0,2 0-38 0 0,12-25 25 0 0,-7 9-84 0 0,2 1-1 0 0,1 0 1 0 0,1 2-1 0 0,2 0 1 0 0,1 2-1 0 0,1 0 1 0 0,1 2-1 0 0,2 1 1 0 0,0 1-1 0 0,1 1 1 0 0,1 1-1 0 0,2 2 1 0 0,17-7 59 0 0,-45 23 8 0 0,0 1 0 0 0,0 0 0 0 0,1 0 0 0 0,-1 1 0 0 0,0-1 0 0 0,1 1 0 0 0,0 0 0 0 0,-1 0 0 0 0,1 1 0 0 0,-1-1 1 0 0,1 1-1 0 0,0 0 0 0 0,0 0 0 0 0,-1 1 0 0 0,1-1 0 0 0,0 1 0 0 0,-1 0 0 0 0,1 0 0 0 0,-1 1 0 0 0,1-1 0 0 0,-1 1 0 0 0,0 0 1 0 0,0 0-1 0 0,0 1 0 0 0,0-1 0 0 0,0 1 0 0 0,0 0 0 0 0,-1 0 0 0 0,1 0 0 0 0,-1 0 0 0 0,1 1-8 0 0,3 6 100 0 0,0 0-1 0 0,0 1 1 0 0,-1-1-1 0 0,-1 1 1 0 0,1 0-1 0 0,-2 1 1 0 0,0-1-1 0 0,0 1 1 0 0,-1 0-1 0 0,-1 0 1 0 0,1 0 0 0 0,-2 0-1 0 0,0 1 1 0 0,-1-1-1 0 0,0 0 1 0 0,-1 11-100 0 0,0-15 87 0 0,0 0 1 0 0,0-1-1 0 0,0 1 1 0 0,-1 0 0 0 0,0 0-1 0 0,-1-1 1 0 0,0 0-1 0 0,0 1 1 0 0,0-1-1 0 0,-1 0 1 0 0,0 0 0 0 0,-1-1-1 0 0,1 1 1 0 0,-1-1-1 0 0,0 0 1 0 0,-1 0 0 0 0,0-1-1 0 0,0 0 1 0 0,0 0-1 0 0,0 0 1 0 0,-3 1-88 0 0,-5 3 44 0 0,0-1 0 0 0,0 0 1 0 0,-1-1-1 0 0,0 0 0 0 0,-1-1 1 0 0,1-1-1 0 0,-1-1 0 0 0,0 0 0 0 0,-13 1-44 0 0,-112-3-1433 0 0,136-3 1158 0 0,-1 0 0 0 0,1-1 0 0 0,-1 0 0 0 0,1 0 0 0 0,0 0 0 0 0,0-1 0 0 0,0 1 1 0 0,0-1-1 0 0,0-1 0 0 0,1 1 0 0 0,-1-1 0 0 0,1 1 0 0 0,0-1 0 0 0,0-1 0 0 0,-1-1 275 0 0,-10-62-11725 0 0,15 61 9766 0 0,0-5-2554 0 0</inkml:trace>
  <inkml:trace contextRef="#ctx0" brushRef="#br0" timeOffset="1362.411">2500 1 4321 0 0,'0'0'3534'0'0,"0"0"-1548"0"0,0 0-617 0 0,0 0 13 0 0,0 0 64 0 0,0 0-26 0 0,0 0-104 0 0,0 0-169 0 0,0 0-193 0 0,0 0-169 0 0,-21 36-182 0 0,-62 114-168 0 0,40-46 80 0 0,32-57-431 0 0,1 1 1 0 0,3 0 0 0 0,2 0 0 0 0,2 0 0 0 0,2 0 0 0 0,3 4-85 0 0,13 36-1370 0 0,-9-76-371 0 0,-5-10-2054 0 0,1-1-3422 0 0,-1-1-382 0 0</inkml:trace>
  <inkml:trace contextRef="#ctx0" brushRef="#br0" timeOffset="1726.704">2559 579 2160 0 0,'0'0'2000'0'0,"0"0"173"0"0,0 0 265 0 0,0 0 123 0 0,0 0-163 0 0,0 0-363 0 0,0 0-396 0 0,0 0-299 0 0,34 9-229 0 0,111 26-212 0 0,-140-34-826 0 0,1 1 0 0 0,-1-1-1 0 0,1 0 1 0 0,-1-1 0 0 0,1 1 0 0 0,0-1 0 0 0,-1 0 0 0 0,1-1 0 0 0,-1 1 0 0 0,1-1 0 0 0,-1 0-1 0 0,1-1 1 0 0,-1 1 0 0 0,1-1 0 0 0,2-2-73 0 0,8-2 215 0 0,7 0-27 0 0,0-2 1 0 0,-1-1-1 0 0,0 0 1 0 0,-1-1-1 0 0,0-2 0 0 0,0 0 1 0 0,-2-1-1 0 0,1-1 1 0 0,-2-1-1 0 0,0-1 0 0 0,13-14-188 0 0,-27 26 8 0 0,-1-1-1 0 0,0 0 0 0 0,0 0 0 0 0,-1 0 0 0 0,1 0 0 0 0,-1-1 0 0 0,0 1 0 0 0,-1 0 1 0 0,1-1-1 0 0,-1 0 0 0 0,0 1 0 0 0,0-1 0 0 0,-1 0 0 0 0,0 1 0 0 0,0-1 0 0 0,0 0 0 0 0,0 1 1 0 0,-2-5-8 0 0,-1 6-52 0 0,0 1 0 0 0,0 0 1 0 0,-1 0-1 0 0,1 0 0 0 0,-1 0 1 0 0,1 1-1 0 0,-1-1 0 0 0,0 1 1 0 0,0 0-1 0 0,0 0 0 0 0,-1 0 1 0 0,1 1-1 0 0,0 0 0 0 0,-1 0 1 0 0,1 0-1 0 0,-1 0 0 0 0,1 0 1 0 0,-1 1-1 0 0,1 0 0 0 0,-1 0 1 0 0,1 0-1 0 0,-1 0 0 0 0,1 1 1 0 0,-1 0-1 0 0,1 0 0 0 0,0 0 1 0 0,-4 2 51 0 0,-12 3-38 0 0,0 0 0 0 0,1 2 0 0 0,-1 1 0 0 0,2 0 0 0 0,-1 1 0 0 0,1 1-1 0 0,1 1 1 0 0,0 1 0 0 0,0 0 0 0 0,-12 14 38 0 0,15-16-15 0 0,0 2-1 0 0,1 0 0 0 0,1 0 0 0 0,0 2 0 0 0,0-1 0 0 0,2 1 1 0 0,0 1-1 0 0,0 0 0 0 0,2 0 0 0 0,0 1 0 0 0,1 0 0 0 0,0 0 1 0 0,2 1-1 0 0,0 0 0 0 0,1 0 0 0 0,-1 13 16 0 0,4-23-15 0 0,0-1-1 0 0,1 0 1 0 0,0 1-1 0 0,0-1 1 0 0,1 0-1 0 0,0 1 1 0 0,1-1-1 0 0,-1 0 1 0 0,1 0 0 0 0,0 0-1 0 0,1 0 1 0 0,0 0-1 0 0,0 0 1 0 0,1-1-1 0 0,-1 1 1 0 0,1-1-1 0 0,3 3 16 0 0,5 3-58 0 0,1-1 0 0 0,0-1-1 0 0,0 0 1 0 0,1-1-1 0 0,0 0 1 0 0,1-1-1 0 0,0-1 1 0 0,0 0 0 0 0,1-1-1 0 0,0-1 1 0 0,0 0-1 0 0,0-1 1 0 0,0-1-1 0 0,1 0 1 0 0,-1-1 0 0 0,1-1-1 0 0,-1-1 1 0 0,1 0-1 0 0,0-1 1 0 0,-1-1-1 0 0,7-2 59 0 0,34-10-3038 0 0,-19 0-5434 0 0,-21 7-762 0 0</inkml:trace>
</inkml:ink>
</file>

<file path=ppt/ink/ink5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122 292 720 0 0,'0'0'2785'0'0,"0"0"-2102"0"0,0 0-838 0 0,0 0 23 0 0,0 0 413 0 0,0 0 535 0 0,0 0 321 0 0,0 0 47 0 0,0 0-155 0 0,0 0-284 0 0,0 0-259 0 0,-5 28-147 0 0,-13 90-79 0 0,-40 89 1350 0 0,17-93 952 0 0,49-140 3141 0 0,5-18-6141 0 0,7 3 422 0 0,2 1 0 0 0,3 1 0 0 0,0 1 0 0 0,3 2 0 0 0,0 0 0 0 0,3 2 0 0 0,1 1 0 0 0,1 2 0 0 0,4-1 16 0 0,35-5-610 0 0,-66 67 246 0 0,-25 157 1184 0 0,15-96-798 0 0,5-90-15 0 0,0 0-1 0 0,0 0 1 0 0,0 0 0 0 0,0 0 0 0 0,1 0 0 0 0,-1 0 0 0 0,0 0 0 0 0,0 0-1 0 0,1 0 1 0 0,-1-1 0 0 0,0 1 0 0 0,1-1 0 0 0,-1 1 0 0 0,1-1 0 0 0,-1 1-1 0 0,1-1 1 0 0,-1 0 0 0 0,1 1 0 0 0,-1-1 0 0 0,1 0 0 0 0,-1 0-1 0 0,1 0 1 0 0,-1 0 0 0 0,1-1 0 0 0,-1 1 0 0 0,1 0 0 0 0,-1-1 0 0 0,1 1-1 0 0,-1-1 1 0 0,0 1 0 0 0,1-1 0 0 0,-1 0 0 0 0,0 1 0 0 0,1-1-1 0 0,-1 0 1 0 0,0 0 0 0 0,1-1-7 0 0,281-240 476 0 0,-243 223-761 0 0,-34 60-129 0 0,-38 128 698 0 0,21-129-269 0 0,6 45-1849 0 0,40-78-11651 0 0,-25-10 9136 0 0</inkml:trace>
  <inkml:trace contextRef="#ctx0" brushRef="#br0" timeOffset="286.805">1187 351 3681 0 0,'0'0'2396'0'0,"0"0"-1199"0"0,0 0-487 0 0,0 0 220 0 0,0 0 350 0 0,0 0 198 0 0,0 0-119 0 0,0 0-294 0 0,0 0-331 0 0,-28 31-265 0 0,-84 101-157 0 0,77-72-10 0 0,36-51-240 0 0,-2-6-24 0 0,0 1-1 0 0,1-1 0 0 0,-1 1 0 0 0,1-1 0 0 0,0 1 0 0 0,0-1 1 0 0,0 1-1 0 0,1-1 0 0 0,-1 1 0 0 0,1 0 0 0 0,0-1 0 0 0,0 0 1 0 0,0 1-1 0 0,0-1 0 0 0,1 0 0 0 0,-1 1 0 0 0,1-1 0 0 0,0 0 0 0 0,0 0 1 0 0,0 0-1 0 0,0-1 0 0 0,1 1 0 0 0,-1 0 0 0 0,1-1 0 0 0,-1 1 1 0 0,1-1-1 0 0,0 0 0 0 0,0 0 0 0 0,0 0 0 0 0,0-1 0 0 0,1 1 1 0 0,-1 0-1 0 0,0-1 0 0 0,1 0 0 0 0,-1 0 0 0 0,0 0 0 0 0,4 0-37 0 0,1 0 114 0 0,-1 0-1 0 0,0-1 1 0 0,0 0-1 0 0,1-1 1 0 0,-1 1-1 0 0,0-1 1 0 0,0-1-1 0 0,1 1 1 0 0,-1-1-1 0 0,0 0 1 0 0,0-1-1 0 0,-1 0 1 0 0,1 0-1 0 0,-1 0 1 0 0,1-1-1 0 0,-1 0 1 0 0,0 0-1 0 0,0-1 1 0 0,-1 1-1 0 0,1-1 1 0 0,-1-1-114 0 0,8-7 188 0 0,-5 6-126 0 0,0 0-1 0 0,0 0 1 0 0,-1-1-1 0 0,0 0 1 0 0,0 0-1 0 0,-1-1 1 0 0,0 0-1 0 0,0 0 1 0 0,-1 0-1 0 0,-1-1 1 0 0,1 0-1 0 0,-1 1 0 0 0,-1-2 1 0 0,0 1-1 0 0,1-8-61 0 0,-13-64-1808 0 0,8 80 1575 0 0,0 0 1 0 0,0 0 0 0 0,-1 0 0 0 0,1 1 0 0 0,0-1 0 0 0,-1 0 0 0 0,0 1 0 0 0,1-1 0 0 0,-1 1 0 0 0,0 0 0 0 0,0-1 0 0 0,0 1-1 0 0,0 0 1 0 0,0 0 0 0 0,0 0 0 0 0,0 0 0 0 0,0 1 0 0 0,0-1 0 0 0,0 0 0 0 0,0 1 0 0 0,-1 0 0 0 0,1-1 0 0 0,-1 1 232 0 0,-69 7-11684 0 0,54 0 9670 0 0</inkml:trace>
  <inkml:trace contextRef="#ctx0" brushRef="#br0" timeOffset="859.981">1438 708 2681 0 0,'0'0'2205'0'0,"0"0"-464"0"0,0 0-253 0 0,0 0 8 0 0,0 0 33 0 0,0 0-82 0 0,0 0-192 0 0,0 0-262 0 0,0 0-193 0 0,0 0-110 0 0,0 0-79 0 0,0 0-34 0 0,0 0-21 0 0,13-29-41 0 0,44-91-66 0 0,9 29 503 0 0,-42 69-722 0 0,-2-3-37 0 0,84-67 22 0 0,-103 114-1086 0 0,-35 95 799 0 0,20-36 12 0 0,14-79 71 0 0,0-1-1 0 0,0 1 1 0 0,0-1 0 0 0,0 0-1 0 0,0 0 1 0 0,1 0-1 0 0,-1 0 1 0 0,0 0 0 0 0,1 0-1 0 0,-1-1 1 0 0,0 1 0 0 0,1-1-1 0 0,-1 0 1 0 0,1 0-1 0 0,-1 0 1 0 0,1 0 0 0 0,-1 0-1 0 0,1 0 1 0 0,-1-1-1 0 0,0 1 1 0 0,1-1 0 0 0,-1 1-1 0 0,1-1 1 0 0,-1 0 0 0 0,2-1-11 0 0,121-72 385 0 0,35-13-344 0 0,-159 86-44 0 0,0 1-1 0 0,0-1 0 0 0,1 0 1 0 0,-1 0-1 0 0,0 1 0 0 0,0-1 1 0 0,0 1-1 0 0,1-1 0 0 0,-1 1 1 0 0,0-1-1 0 0,1 1 1 0 0,-1 0-1 0 0,1 0 0 0 0,-1-1 1 0 0,0 1-1 0 0,1 0 0 0 0,-1 0 1 0 0,0 0-1 0 0,1 1 0 0 0,-1-1 1 0 0,1 0-1 0 0,-1 1 0 0 0,0-1 1 0 0,1 0-1 0 0,-1 1 0 0 0,0-1 1 0 0,0 1-1 0 0,1 0 0 0 0,-1 0 1 0 0,0-1-1 0 0,0 1 1 0 0,0 0-1 0 0,0 0 0 0 0,0 0 1 0 0,0 0-1 0 0,0 0 0 0 0,0 0 1 0 0,0 0-1 0 0,-1 0 0 0 0,1 1 1 0 0,0-1-1 0 0,-1 0 0 0 0,1 0 1 0 0,-1 1-1 0 0,1-1 0 0 0,-1 0 1 0 0,0 1-1 0 0,1-1 0 0 0,-1 0 1 0 0,0 1-1 0 0,0-1 1 0 0,0 1-1 0 0,0-1 0 0 0,0 0 1 0 0,0 1-1 0 0,-1-1 0 0 0,1 1 4 0 0,-23 154 675 0 0,28-91-1087 0 0,17-53-2557 0 0,-15-12-229 0 0,-2 0-1925 0 0,-1 0-3954 0 0</inkml:trace>
  <inkml:trace contextRef="#ctx0" brushRef="#br0" timeOffset="1591.786">2285 597 0 0 0,'0'0'535'0'0,"0"0"565"0"0,0 0 78 0 0,0 0-226 0 0,0 0-225 0 0,0 0-55 0 0,0 0 76 0 0,0 0 195 0 0,0 0 161 0 0,7 5 54 0 0,22 15 7 0 0,-25-18-876 0 0,0 0 0 0 0,0-1 0 0 0,1 1 0 0 0,-1-1 0 0 0,0-1 0 0 0,0 1 0 0 0,1 0 0 0 0,-1-1 0 0 0,0 0 0 0 0,1 0 0 0 0,-1 0 0 0 0,0-1 0 0 0,1 1 0 0 0,-1-1 0 0 0,0 0 0 0 0,0 0 0 0 0,1 0 0 0 0,-1-1 0 0 0,0 0 0 0 0,-1 0 1 0 0,1 0-291 0 0,11-4 233 0 0,0-1 0 0 0,-1 0 0 0 0,0-1-1 0 0,-1-1 1 0 0,1 0 0 0 0,-2 0 0 0 0,1-2-1 0 0,-2 0 1 0 0,1 0 0 0 0,-2-1 0 0 0,1 0-1 0 0,-1-1 1 0 0,5-9-232 0 0,-14 21-7 0 0,0-1-1 0 0,0 1 0 0 0,0-1 1 0 0,0 1-1 0 0,0-1 1 0 0,0 1-1 0 0,0-1 1 0 0,-1 0-1 0 0,1 1 1 0 0,-1-1-1 0 0,1 0 1 0 0,-1 0-1 0 0,1 1 0 0 0,-1-1 1 0 0,0 0-1 0 0,0 0 1 0 0,0 0-1 0 0,0 0 1 0 0,0 1-1 0 0,-1-1 1 0 0,1 0-1 0 0,0 0 1 0 0,-1 1-1 0 0,1-1 0 0 0,-1 0 1 0 0,0 0-1 0 0,0 1 1 0 0,1-1-1 0 0,-1 1 1 0 0,0-1-1 0 0,0 1 1 0 0,-1-1-1 0 0,1 1 0 0 0,0 0 1 0 0,0-1-1 0 0,-1 1 1 0 0,1 0-1 0 0,0 0 1 0 0,-1 0-1 0 0,1 0 1 0 0,-1 0-1 0 0,0 0 1 0 0,1 0-1 0 0,-1 1 0 0 0,0-1 1 0 0,1 1-1 0 0,-1-1 1 0 0,0 1-1 0 0,0 0 1 0 0,0-1-1 0 0,1 1 1 0 0,-1 0-1 0 0,0 0 1 0 0,0 0-1 0 0,0 0 0 0 0,0 1 8 0 0,-10-1-129 0 0,-1 0 0 0 0,1 1 0 0 0,-1 0 0 0 0,1 1-1 0 0,0 1 1 0 0,-1 0 0 0 0,1 1 0 0 0,1 0 0 0 0,-1 1 0 0 0,0 0-1 0 0,1 0 1 0 0,0 1 0 0 0,1 1 0 0 0,-1 0 0 0 0,1 1-1 0 0,1 0 1 0 0,-1 0 0 0 0,1 1 0 0 0,1 0 0 0 0,-1 0-1 0 0,2 1 1 0 0,-1 0 0 0 0,1 2 129 0 0,4-8 0 0 0,0 0 0 0 0,1 1 0 0 0,0-1-1 0 0,0 1 1 0 0,0-1 0 0 0,0 1 0 0 0,1 0 0 0 0,0 0 0 0 0,0 0 0 0 0,0 0-1 0 0,0 0 1 0 0,1 0 0 0 0,0 0 0 0 0,0 0 0 0 0,0 0 0 0 0,1 0 0 0 0,-1 0-1 0 0,1 0 1 0 0,1-1 0 0 0,-1 1 0 0 0,0 0 0 0 0,1 0 0 0 0,0-1 0 0 0,0 1-1 0 0,1-1 1 0 0,-1 0 0 0 0,1 1 0 0 0,4 2 4 0 0,0-1 0 0 0,0 0 0 0 0,0 0 0 0 0,1 0 0 0 0,-1-1 0 0 0,1 0 0 0 0,1 0 0 0 0,-1-1-1 0 0,1 0 1 0 0,0-1 0 0 0,-1 0 0 0 0,1 0 0 0 0,1-1 0 0 0,-1 0 0 0 0,0-1 0 0 0,0 0 0 0 0,1 0 0 0 0,-1-1 0 0 0,4 0-4 0 0,98-5-1182 0 0,-37-9-3357 0 0,-25 3-2746 0 0,-35 8 4250 0 0</inkml:trace>
  <inkml:trace contextRef="#ctx0" brushRef="#br0" timeOffset="1971.041">2754 704 2128 0 0,'0'0'4349'0'0,"0"0"-1815"0"0,0 0-721 0 0,0 0-85 0 0,0 0-45 0 0,0 0-191 0 0,0 0-331 0 0,0 0-351 0 0,0 0-287 0 0,0 0-187 0 0,0 0-100 0 0,0 0-54 0 0,0 0 2 0 0,3-1 13 0 0,17-9-10 0 0,0-1-1 0 0,-1-1 1 0 0,-1-1-1 0 0,0 0 1 0 0,-1-2-1 0 0,5-4-186 0 0,69-52 147 0 0,-55 48-446 0 0,-35 23 140 0 0,-1 0-49 0 0,0 0-40 0 0,0 30-565 0 0,-1-24 822 0 0,0 0 0 0 0,0 1 1 0 0,0-1-1 0 0,1 1 0 0 0,0-1 1 0 0,0 1-1 0 0,1-1 0 0 0,0 0 1 0 0,0 1-1 0 0,0-1 0 0 0,1 0 1 0 0,0 0-1 0 0,0 0 0 0 0,1 0 1 0 0,-1 0-1 0 0,1 0 0 0 0,0 0 1 0 0,1-1-1 0 0,0 0 0 0 0,0 0 1 0 0,0 0-1 0 0,0 0 0 0 0,1 0 1 0 0,-1-1-1 0 0,1 0 0 0 0,1 0 1 0 0,-1 0-1 0 0,0-1 0 0 0,1 1 1 0 0,0-2-1 0 0,-1 1 0 0 0,2 0-9 0 0,1-2 95 0 0,1 1-1 0 0,-1-1 0 0 0,1-1 1 0 0,-1 1-1 0 0,1-2 0 0 0,-1 1 1 0 0,1-1-1 0 0,-1 0 0 0 0,1-1 1 0 0,-1 0-1 0 0,0 0 0 0 0,1-1 1 0 0,-1 0-1 0 0,-1-1 0 0 0,1 1 1 0 0,0-1-1 0 0,-1-1 0 0 0,4-2-94 0 0,26-20-96 0 0,-2-2 0 0 0,-1-1-1 0 0,-1-2 1 0 0,-2-1 0 0 0,14-20 96 0 0,4-21-5731 0 0,-32 44-1269 0 0,-9 14-679 0 0</inkml:trace>
  <inkml:trace contextRef="#ctx0" brushRef="#br0" timeOffset="2275.886">3730 1 13019 0 0,'0'0'1299'0'0,"0"0"-716"0"0,0 0-218 0 0,0 0 215 0 0,0 0 282 0 0,0 0 166 0 0,0 0-44 0 0,0 0-149 0 0,-2 30-156 0 0,-7 99-150 0 0,-7 127 926 0 0,-5-10-3035 0 0,8-212-2699 0 0,-6-23-5057 0 0,16-10 2313 0 0</inkml:trace>
  <inkml:trace contextRef="#ctx0" brushRef="#br0" timeOffset="2515.979">3391 373 7658 0 0,'0'0'3366'0'0,"0"0"-1299"0"0,0 0-862 0 0,0 0-260 0 0,0 0-113 0 0,0 0-84 0 0,0 0-129 0 0,0 0-150 0 0,0 0-105 0 0,0 0-102 0 0,33-6-85 0 0,104-16-65 0 0,2 17 19 0 0,29 22-1669 0 0,-157-16 1115 0 0,31 1-2205 0 0,-14-1-1937 0 0,-2 0-5236 0 0</inkml:trace>
</inkml:ink>
</file>

<file path=ppt/ink/ink5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3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6073 0 0,'0'0'1619'0'0,"0"0"-586"0"0,0 0-164 0 0,0 0 291 0 0,0 0 319 0 0,0 0 150 0 0,0 0-137 0 0,0 0-261 0 0,0 0-218 0 0,0 0-175 0 0,0 0-143 0 0,0 0-108 0 0,29 0-94 0 0,89-1-92 0 0,189-36 846 0 0,-291 36-2663 0 0,20-3 3695 0 0,-23 3-4134 0 0,1-1-4290 0 0,0 0-6032 0 0,-14 2 9632 0 0</inkml:trace>
</inkml:ink>
</file>

<file path=ppt/ink/ink5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6473 0 0,'0'0'2222'0'0,"0"0"-1215"0"0,0 0-279 0 0,0 0 460 0 0,0 0 450 0 0,0 0 148 0 0,0 0-242 0 0,0 0-397 0 0,0 0-329 0 0,0 0-234 0 0,34 0-176 0 0,110-1-121 0 0,0-13 211 0 0,-66 7-517 0 0,53-5-609 0 0,-45 1-5054 0 0,-65 6 79 0 0,-7 3-2793 0 0</inkml:trace>
</inkml:ink>
</file>

<file path=ppt/ink/ink5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8.6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44 0 0 0,'0'0'491'0'0,"0"0"609"0"0,0 0 259 0 0,0 0 87 0 0,0 0-106 0 0,0 0-236 0 0,0 0-285 0 0,0 0-274 0 0,0 0-217 0 0,-6 8-119 0 0,-51 124 780 0 0,44-67-707 0 0,3 0 0 0 0,3 1 0 0 0,2 0 0 0 0,4 0 0 0 0,3 18-282 0 0,-2-73 38 0 0,0 1 0 0 0,0-1 1 0 0,1 0-1 0 0,1 1 0 0 0,-1-1 1 0 0,2 0-1 0 0,0 0 0 0 0,0 0 1 0 0,1-1-1 0 0,1 1 0 0 0,-1-1 1 0 0,2 0-1 0 0,-1 0 0 0 0,1-1 1 0 0,1 1-1 0 0,0-1 0 0 0,0-1 1 0 0,1 1-1 0 0,8 6-38 0 0,-8-13 185 0 0,-1-1 0 0 0,1 0 0 0 0,0-1 0 0 0,-1 0 1 0 0,1 0-1 0 0,0 0 0 0 0,-1-1 0 0 0,1 0 0 0 0,0-1 0 0 0,-1 0 1 0 0,0 0-1 0 0,1 0 0 0 0,-1-1 0 0 0,0 0 0 0 0,0-1 0 0 0,0 0 0 0 0,-1 0 1 0 0,1 0-1 0 0,-1 0 0 0 0,0-1 0 0 0,0 0 0 0 0,-1-1 0 0 0,0 1 0 0 0,3-5-185 0 0,42-39 344 0 0,-2-3 0 0 0,-3-2-1 0 0,-2-2 1 0 0,-3-1 0 0 0,-2-3-1 0 0,13-30-343 0 0,-40 71 81 0 0,0 0-1 0 0,-2-1 1 0 0,0 0-1 0 0,-2 0 1 0 0,0-1-1 0 0,-1 0 1 0 0,-1-1 0 0 0,-1 1-1 0 0,-1-1 1 0 0,-1 0-1 0 0,0 0 1 0 0,-2 1-1 0 0,-1-6-80 0 0,1 25 10 0 0,0 1 0 0 0,-1 0 0 0 0,1-1 0 0 0,0 1 0 0 0,-1 0 0 0 0,1-1 0 0 0,-1 1 0 0 0,1 0 0 0 0,-1 0 0 0 0,0 0 0 0 0,1 0 0 0 0,-1-1 0 0 0,0 1 0 0 0,0 0 0 0 0,0 0 0 0 0,0 0 0 0 0,0 0 0 0 0,0 1 0 0 0,0-1 0 0 0,0 0 0 0 0,0 0 0 0 0,0 1-1 0 0,0-1 1 0 0,0 0 0 0 0,-1 1 0 0 0,1-1 0 0 0,0 1 0 0 0,-1 0 0 0 0,1-1 0 0 0,0 1 0 0 0,-1 0 0 0 0,1 0 0 0 0,0 0 0 0 0,-1 0 0 0 0,1 0 0 0 0,0 0 0 0 0,-1 0 0 0 0,1 0 0 0 0,0 1 0 0 0,-1-1 0 0 0,1 0 0 0 0,0 1 0 0 0,0-1 0 0 0,-1 1 0 0 0,1-1 0 0 0,0 1 0 0 0,0 0 0 0 0,0 0 0 0 0,0-1 0 0 0,0 1 0 0 0,0 0 0 0 0,0 0 0 0 0,0 0 0 0 0,0 0 0 0 0,0 0-1 0 0,0 0 1 0 0,1 0 0 0 0,-1 1 0 0 0,0-1 0 0 0,1 0 0 0 0,-1 0 0 0 0,1 1 0 0 0,-1-1 0 0 0,1 0 0 0 0,-1 2-10 0 0,-8 20 8 0 0,0 2 0 0 0,1-1-1 0 0,2 1 1 0 0,0 0 0 0 0,2 1 0 0 0,0-1-1 0 0,2 1 1 0 0,1 0 0 0 0,1-1 0 0 0,1 4-8 0 0,3 6 17 0 0,1 0 1 0 0,1 0-1 0 0,2-1 0 0 0,2 0 1 0 0,1-1-1 0 0,1 0 1 0 0,2 0-1 0 0,10 15-17 0 0,-2 2-25 0 0,-6-15-299 0 0,14 35-314 0 0,-19-23-6320 0 0,-11-40 2262 0 0,0-3-2212 0 0</inkml:trace>
  <inkml:trace contextRef="#ctx0" brushRef="#br0" timeOffset="284.053">960 552 8970 0 0,'0'0'1540'0'0,"0"0"-352"0"0,0 0-101 0 0,0 0 190 0 0,0 0 106 0 0,0 0-95 0 0,0 0-295 0 0,0 0-335 0 0,0 0-233 0 0,0 0-155 0 0,0 0-92 0 0,0 0-56 0 0,0 0-21 0 0,-2 27-23 0 0,-7 88-30 0 0,13 29-74 0 0,13-96-1355 0 0,-7-36-3705 0 0,4-4-6575 0 0,-10-5 10209 0 0</inkml:trace>
  <inkml:trace contextRef="#ctx0" brushRef="#br0" timeOffset="909.019">1074 662 4121 0 0,'0'0'1151'0'0,"0"0"-335"0"0,0 0-59 0 0,0 0 268 0 0,0 0 208 0 0,0 0 22 0 0,0 0-181 0 0,0 0-230 0 0,0 0-145 0 0,0 0-86 0 0,0 0-86 0 0,0 0-94 0 0,0 0-86 0 0,30-3-76 0 0,94-9-71 0 0,152-17 420 0 0,-215 15-812 0 0,-61 13 209 0 0,0-1-1 0 0,-1 1 1 0 0,1 0-1 0 0,0-1 1 0 0,-1 1-1 0 0,1 0 1 0 0,-1 0-1 0 0,0-1 1 0 0,1 1-1 0 0,-1 0 1 0 0,0 0-1 0 0,0 0 1 0 0,0 0-1 0 0,1 0 1 0 0,-1 0-1 0 0,0 0 1 0 0,-1 0-1 0 0,1 0 1 0 0,0 0-1 0 0,0 0 1 0 0,0 1-1 0 0,0-1 1 0 0,-1 1-1 0 0,1-1 1 0 0,0 1-1 0 0,0-1 1 0 0,-1 1-1 0 0,1-1 1 0 0,0 1-1 0 0,-2 0-16 0 0,-1-2 17 0 0,-15-7 3 0 0,-1 1-1 0 0,-1 0 1 0 0,1 2 0 0 0,-1 0-1 0 0,0 2 1 0 0,-1 0 0 0 0,-7 0-20 0 0,-22-2 597 0 0,51 6-545 0 0,0 0-60 0 0,0 0-15 0 0,0 0-25 0 0,0 0-24 0 0,0 0 3 0 0,5 22 16 0 0,3 4 82 0 0,-1 0 0 0 0,-2 0 1 0 0,0 1-1 0 0,-2 0 0 0 0,-1 0 1 0 0,-1-1-1 0 0,-2 20-29 0 0,1-46 0 0 0,-2 126 24 0 0,52-198 323 0 0,113-99-470 0 0,-148 156-220 0 0,9-8-871 0 0,-8 11-3261 0 0,-11 10-325 0 0,-2 2-1641 0 0</inkml:trace>
  <inkml:trace contextRef="#ctx0" brushRef="#br0" timeOffset="1323.152">1727 563 7890 0 0,'0'0'1664'0'0,"0"0"-637"0"0,0 0-358 0 0,0 0 113 0 0,0 0 242 0 0,0 0 139 0 0,0 0-107 0 0,0 0-221 0 0,0 0-217 0 0,0 0-165 0 0,0 0-100 0 0,0 0-75 0 0,0 0-53 0 0,31-4-37 0 0,98-10-24 0 0,-1 10 218 0 0,-125 3-377 0 0,-1 1 1 0 0,0 0 0 0 0,0 0 0 0 0,0 0 0 0 0,0 0 0 0 0,0 0-1 0 0,0 1 1 0 0,1-1 0 0 0,-1 1 0 0 0,0-1 0 0 0,0 1-1 0 0,0 0 1 0 0,0-1 0 0 0,0 1 0 0 0,-1 0 0 0 0,1 0-1 0 0,0 1 1 0 0,0-1 0 0 0,0 0 0 0 0,-1 1 0 0 0,1-1 0 0 0,-1 1-1 0 0,1-1 1 0 0,-1 1 0 0 0,0 0 0 0 0,0-1 0 0 0,1 1-1 0 0,-1 0 1 0 0,0 0 0 0 0,-1 0 0 0 0,1 0 0 0 0,0 0-1 0 0,0 0 1 0 0,-1 0 0 0 0,1 0 0 0 0,-1 0 0 0 0,0 0-1 0 0,0 0 1 0 0,0 1 0 0 0,0-1 0 0 0,0 0 0 0 0,0 0 0 0 0,0 0-1 0 0,-1 0 1 0 0,1 0 0 0 0,-1 0 0 0 0,1 0 0 0 0,-1 0-1 0 0,0 0 1 0 0,0 0 0 0 0,0 0 0 0 0,0 0 0 0 0,0 0-1 0 0,0-1 1 0 0,-1 1 0 0 0,0 1-6 0 0,-134 133 246 0 0,37-46 132 0 0,98-89-379 0 0,0 0 0 0 0,0 0-1 0 0,0 0 1 0 0,0-1 0 0 0,0 1 0 0 0,0 0-1 0 0,0 0 1 0 0,0 0 0 0 0,0 0 0 0 0,1 1-1 0 0,-1-1 1 0 0,0 0 0 0 0,1 0 0 0 0,-1 0-1 0 0,1 0 1 0 0,-1 1 0 0 0,1-1 0 0 0,-1 0-1 0 0,1 1 1 0 0,0-1 0 0 0,0 0 0 0 0,0 1-1 0 0,0-1 1 0 0,0 0 0 0 0,0 1 0 0 0,0-1-1 0 0,0 0 1 0 0,0 1 0 0 0,1-1 0 0 0,-1 0-1 0 0,0 0 1 0 0,1 1 0 0 0,-1-1 0 0 0,1 1 1 0 0,14 2-9 0 0,1 0 1 0 0,-1-2 0 0 0,1 1-1 0 0,0-2 1 0 0,0 0 0 0 0,0-1 0 0 0,-1 0-1 0 0,1-1 1 0 0,0-1 0 0 0,-1-1 0 0 0,1 0-1 0 0,-1-1 1 0 0,0 0 0 0 0,5-4 8 0 0,2 3-490 0 0,20-7-1969 0 0,-15 2-4304 0 0,-15 6-3087 0 0</inkml:trace>
</inkml:ink>
</file>

<file path=ppt/ink/ink5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2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457 454 0 0 0,'0'0'655'0'0,"0"0"-114"0"0,0 0-183 0 0,0 0 39 0 0,0 0 274 0 0,0 0 425 0 0,0 0 371 0 0,0 0 125 0 0,0 0-55 0 0,0 0-214 0 0,0 0-252 0 0,-14-31-187 0 0,-45-97-113 0 0,21 74 628 0 0,32 49-1292 0 0,0 1 0 0 0,-1 0 1 0 0,0 0-1 0 0,0 1 1 0 0,0 0-1 0 0,0 0 0 0 0,0 0 1 0 0,-1 1-1 0 0,1 0 1 0 0,-1 1-1 0 0,0 0 0 0 0,1 0 1 0 0,-1 0-1 0 0,0 1 1 0 0,1 0-1 0 0,-1 1 0 0 0,0 0 1 0 0,0 0-1 0 0,1 0 1 0 0,-1 1-1 0 0,1 0 0 0 0,0 1 1 0 0,-1 0-1 0 0,1 0 1 0 0,0 0-1 0 0,0 1 0 0 0,1 0 1 0 0,-1 0-1 0 0,1 1 1 0 0,-4 3-108 0 0,-2 5-4 0 0,0 0 0 0 0,1 1-1 0 0,1 0 1 0 0,0 0 0 0 0,1 1 0 0 0,0 1 0 0 0,1-1 0 0 0,1 1 0 0 0,1 1 0 0 0,0-1 0 0 0,1 1 0 0 0,1 0 0 0 0,0 0 0 0 0,2 1 0 0 0,0-1 0 0 0,0 1 0 0 0,2-1 0 0 0,0 1 0 0 0,1-1 0 0 0,1 1 0 0 0,1-1 0 0 0,0 0 0 0 0,1 0 0 0 0,1 0-1 0 0,1 0 1 0 0,0-1 0 0 0,1 0 0 0 0,1 0 0 0 0,2 3 4 0 0,94 145 56 0 0,-62-102 0 0 0,-2 1 0 0 0,-4 2 0 0 0,1 8-56 0 0,-26-49 28 0 0,-1 1 0 0 0,-1 1 0 0 0,-1 0 0 0 0,-1 0 0 0 0,-1 0 0 0 0,-1 1 0 0 0,-2-1 0 0 0,0 18-28 0 0,-2-28 22 0 0,0 0 0 0 0,-2 0 0 0 0,0-1 0 0 0,0 1 0 0 0,-2-1-1 0 0,0 1 1 0 0,-1-1 0 0 0,0 0 0 0 0,-1 0 0 0 0,-1 0 0 0 0,0-1-1 0 0,-1 0 1 0 0,-1 0 0 0 0,0 0 0 0 0,-1-1 0 0 0,-8 9-22 0 0,7-11 31 0 0,0-1 0 0 0,-1-1 0 0 0,0 0-1 0 0,-1 0 1 0 0,0-1 0 0 0,0-1 0 0 0,-1 0 0 0 0,0 0 0 0 0,0-2 0 0 0,-1 1 0 0 0,1-2 0 0 0,-1 0 0 0 0,0 0 0 0 0,0-1-1 0 0,0-1 1 0 0,-1-1 0 0 0,-13 1-31 0 0,26-2-42 0 0,0-1-1 0 0,-1 1 0 0 0,1 0 1 0 0,0-1-1 0 0,0 1 0 0 0,0-1 1 0 0,0 1-1 0 0,0-1 1 0 0,0 0-1 0 0,0 0 0 0 0,0 0 1 0 0,0 0-1 0 0,1 0 0 0 0,-1-1 1 0 0,0 1-1 0 0,0 0 0 0 0,1-1 1 0 0,-1 1-1 0 0,1-1 1 0 0,0 0-1 0 0,-1 1 0 0 0,1-1 1 0 0,0 0-1 0 0,0 0 0 0 0,0 0 1 0 0,0 0-1 0 0,0 0 0 0 0,1 0 1 0 0,-1 0-1 0 0,1 0 1 0 0,-1 0-1 0 0,1 0 0 0 0,0 0 1 0 0,-1 0-1 0 0,1-2 43 0 0,16-74-4634 0 0,18 29-2216 0 0,-19 35 1637 0 0</inkml:trace>
  <inkml:trace contextRef="#ctx0" brushRef="#br0" timeOffset="369.969">685 1345 8906 0 0,'0'0'1482'0'0,"0"0"-656"0"0,0 0-462 0 0,0 0 14 0 0,0 0 171 0 0,0 0 131 0 0,0 0 22 0 0,0 0-134 0 0,0 0-164 0 0,-25 34-145 0 0,-77 104-119 0 0,64-56-31 0 0,37-69-94 0 0,-1-4 3 0 0,0 0-1 0 0,0 0 1 0 0,1 1 0 0 0,0-1 0 0 0,1 1-1 0 0,0-1 1 0 0,0 1 0 0 0,1-1-1 0 0,0 1 1 0 0,1-1 0 0 0,0 0-1 0 0,0 0 1 0 0,1 0 0 0 0,0 0 0 0 0,1 0-1 0 0,0 0 1 0 0,0-1 0 0 0,1 0-1 0 0,0 0 1 0 0,1 0 0 0 0,-1-1 0 0 0,2 1-1 0 0,-1-1 1 0 0,1-1 0 0 0,3 4-18 0 0,-1-6 160 0 0,0 1 1 0 0,0-1-1 0 0,0-1 1 0 0,0 0-1 0 0,0 0 1 0 0,1-1-1 0 0,-1 0 0 0 0,1 0 1 0 0,0-1-1 0 0,-1-1 1 0 0,1 1-1 0 0,0-2 1 0 0,0 1-1 0 0,-1-1 1 0 0,1-1-1 0 0,0 0 1 0 0,-1 0-1 0 0,1-1 1 0 0,-1 0-1 0 0,0-1 1 0 0,0 0-1 0 0,0 0 1 0 0,-1-1-1 0 0,0 0 0 0 0,1 0 1 0 0,-2-1-1 0 0,1 0 1 0 0,-1-1-1 0 0,0 1 1 0 0,0-1-1 0 0,0-1 1 0 0,-1 1-1 0 0,-1-1 1 0 0,1 0-1 0 0,-1-1 1 0 0,0 1-1 0 0,-1-1 1 0 0,0 0-1 0 0,-1 0 1 0 0,0-1-1 0 0,0 1 0 0 0,-1 0 1 0 0,0-1-1 0 0,0 0 1 0 0,-1 1-1 0 0,0-4-160 0 0,-2 3-83 0 0,1-1 0 0 0,-1 1-1 0 0,-1-1 1 0 0,0 1 0 0 0,0 0-1 0 0,-1 0 1 0 0,0 0-1 0 0,-1 0 1 0 0,0 0 0 0 0,0 1-1 0 0,-1 0 1 0 0,-1 0 0 0 0,1 0-1 0 0,-1 1 1 0 0,-1-1 0 0 0,0 1-1 0 0,0 1 1 0 0,0-1 0 0 0,-1 1-1 0 0,0 1 1 0 0,-1-1 0 0 0,1 2-1 0 0,-1-1 1 0 0,0 1 0 0 0,0 0-1 0 0,-9-2 84 0 0,-80-7-4766 0 0,37 29-3804 0 0,41-7 867 0 0</inkml:trace>
  <inkml:trace contextRef="#ctx0" brushRef="#br0" timeOffset="686.672">512 1673 6913 0 0,'0'0'1850'0'0,"0"0"-267"0"0,0 0 26 0 0,0 0 122 0 0,0 0-102 0 0,0 0-283 0 0,0 0-389 0 0,0 0-336 0 0,0 0-240 0 0,0 0-180 0 0,0 0-98 0 0,0 0-50 0 0,26-12-18 0 0,81-37-4 0 0,-52 36 23 0 0,-48 14-57 0 0,0 1-1 0 0,0-1 0 0 0,0 1 0 0 0,0 0 1 0 0,0 1-1 0 0,0-1 0 0 0,0 2 0 0 0,-1-1 1 0 0,1 1-1 0 0,-1-1 0 0 0,0 2 0 0 0,0-1 0 0 0,-1 1 1 0 0,1 0-1 0 0,-1 0 0 0 0,0 0 0 0 0,1 2 4 0 0,42 34-4 0 0,-44-40 54 0 0,0 1-1 0 0,0 0 0 0 0,0-1 0 0 0,0 0 0 0 0,0 0 0 0 0,0 0 0 0 0,1-1 0 0 0,-1 1 0 0 0,0-1 0 0 0,1 0 1 0 0,-1 0-1 0 0,0 0 0 0 0,1-1 0 0 0,-1 0 0 0 0,0 0 0 0 0,1 0 0 0 0,-1 0 0 0 0,3-1-49 0 0,28-10-5649 0 0,-17 5-2718 0 0,-13 4 2470 0 0</inkml:trace>
  <inkml:trace contextRef="#ctx0" brushRef="#br0" timeOffset="948.439">1270 1592 12963 0 0,'0'0'853'0'0,"0"0"-382"0"0,0 0-8 0 0,0 0 194 0 0,0 0 82 0 0,0 0-67 0 0,0 0-216 0 0,0 0-228 0 0,-9 34-138 0 0,-27 108-82 0 0,26-42-755 0 0,13-81-758 0 0,0-14-1576 0 0,2-3-3554 0 0,1-2 1003 0 0</inkml:trace>
  <inkml:trace contextRef="#ctx0" brushRef="#br0" timeOffset="1654.535">698 38 2841 0 0,'0'0'1891'0'0,"0"0"-350"0"0,0 0-235 0 0,0 0-28 0 0,0 0 27 0 0,0 0-35 0 0,0 0-222 0 0,0 0-280 0 0,0 0-222 0 0,0 0-182 0 0,-15 33-99 0 0,-45 103-66 0 0,57-133-184 0 0,1 1-1 0 0,0 0 1 0 0,1-1 0 0 0,-1 1-1 0 0,1 0 1 0 0,-1 0 0 0 0,1 0 0 0 0,1 0-1 0 0,-1 1 1 0 0,0-1 0 0 0,1 0-1 0 0,0 0 1 0 0,0 0 0 0 0,0 1 0 0 0,1-1-1 0 0,-1 0 1 0 0,1 0 0 0 0,1 3-15 0 0,1 3 55 0 0,0 1 52 0 0,0-1 0 0 0,1 0 1 0 0,1 0-1 0 0,-1 0 0 0 0,2 0 0 0 0,-1-1 0 0 0,1 0 1 0 0,1 0-1 0 0,0 0 0 0 0,0-1 0 0 0,0 0 0 0 0,1 0 1 0 0,1-1-1 0 0,-1 0 0 0 0,1-1 0 0 0,0 1 1 0 0,0-2-1 0 0,1 1 0 0 0,0-1 0 0 0,0-1 0 0 0,0 0 1 0 0,0 0-1 0 0,1-1 0 0 0,0-1 0 0 0,-1 1 0 0 0,1-2 1 0 0,0 0-1 0 0,0 0 0 0 0,0-1 0 0 0,0 0 1 0 0,0 0-1 0 0,0-2 0 0 0,0 1 0 0 0,0-1 0 0 0,-1-1 1 0 0,1 0-1 0 0,-1 0 0 0 0,7-4-107 0 0,-4 1 118 0 0,-1 0 1 0 0,-1-1-1 0 0,1 0 1 0 0,-1 0-1 0 0,0-1 0 0 0,-1-1 1 0 0,1 0-1 0 0,-2 0 1 0 0,0-1-1 0 0,0-1 0 0 0,0 1 1 0 0,-1-1-1 0 0,-1-1 1 0 0,0 1-1 0 0,-1-1 0 0 0,0 0 1 0 0,0-1-1 0 0,-2 1 0 0 0,1-1 1 0 0,-2 0-1 0 0,0 0 1 0 0,1-9-119 0 0,-2 14-79 0 0,-1 1 1 0 0,-1-1-1 0 0,1 1 1 0 0,-1-1-1 0 0,0 1 1 0 0,-1-1-1 0 0,0 0 1 0 0,0 1 0 0 0,0 0-1 0 0,-1-1 1 0 0,0 1-1 0 0,-1 0 1 0 0,1 0-1 0 0,-2 0 1 0 0,1 0-1 0 0,-1 0 1 0 0,0 1-1 0 0,0 0 1 0 0,0 0 0 0 0,-1 0-1 0 0,0 0 1 0 0,0 1-1 0 0,-1-1 1 0 0,0 1-1 0 0,0 1 1 0 0,0-1-1 0 0,0 1 1 0 0,0 0-1 0 0,-6-2 79 0 0,1 1-476 0 0,1 1-1 0 0,-1 0 1 0 0,0 1-1 0 0,0 0 1 0 0,0 1-1 0 0,0 0 1 0 0,-1 1-1 0 0,1 0 1 0 0,0 1-1 0 0,-1 0 1 0 0,1 1-1 0 0,0 0 1 0 0,-6 2 476 0 0,-84 37-9925 0 0,79-28 6699 0 0</inkml:trace>
  <inkml:trace contextRef="#ctx0" brushRef="#br0" timeOffset="2029.232">657 333 0 0 0,'0'0'623'0'0,"0"0"696"0"0,0 0 457 0 0,0 0 271 0 0,0 0-4 0 0,0 0-232 0 0,0 0-364 0 0,0 0-400 0 0,0 0-313 0 0,0 0-253 0 0,0 0-161 0 0,0 0-73 0 0,7-11-30 0 0,23-34-6 0 0,4 28 425 0 0,-27 17-494 0 0,208-7 1497 0 0,-207 9-1543 0 0,0 0 0 0 0,-1 1 0 0 0,1 1 1 0 0,0-1-1 0 0,-1 1 0 0 0,0 0 0 0 0,0 1 1 0 0,0 0-1 0 0,0 0 0 0 0,-1 0 0 0 0,4 5-96 0 0,-8-8 62 0 0,2 0 59 0 0,-1 1 0 0 0,1 0 1 0 0,1-1-1 0 0,-1 0 0 0 0,0 0 1 0 0,0 0-1 0 0,1-1 0 0 0,-1 1 1 0 0,1-1-1 0 0,0 0 0 0 0,-1 0 0 0 0,1-1 1 0 0,0 1-1 0 0,0-1 0 0 0,-1 0 1 0 0,1-1-1 0 0,0 1-121 0 0,32-4-1676 0 0,7 1-8828 0 0,-39 3 2762 0 0</inkml:trace>
  <inkml:trace contextRef="#ctx0" brushRef="#br0" timeOffset="2474.374">1303 285 3889 0 0,'0'0'908'0'0,"0"0"-244"0"0,0 0 110 0 0,0 0 345 0 0,0 0 300 0 0,0 0 66 0 0,0 0-155 0 0,0 0-238 0 0,0 0-274 0 0,0 0-220 0 0,0 0-199 0 0,0 0-155 0 0,0 0-78 0 0,27-4-88 0 0,82-10-32 0 0,-80 11-2 0 0,-28 9-35 0 0,0-1 1 0 0,0 1 0 0 0,0-1-1 0 0,-1 1 1 0 0,0-1 0 0 0,0 1-1 0 0,0-1 1 0 0,-1 1 0 0 0,1-1-1 0 0,-2 1 1 0 0,1-1 0 0 0,0 1-1 0 0,-1-1 1 0 0,0 0 0 0 0,0 0-1 0 0,-1 0 1 0 0,1 0 0 0 0,-1 0-1 0 0,0 0 1 0 0,0-1 0 0 0,-1 0 0 0 0,1 1-1 0 0,-1-1 1 0 0,0 0 0 0 0,0-1-1 0 0,-1 1 1 0 0,0 0-10 0 0,-40 55 363 0 0,44-58-348 0 0,-1 0 0 0 0,1 1 1 0 0,0-1-1 0 0,0 0 1 0 0,0 1-1 0 0,0-1 0 0 0,0 1 1 0 0,1 0-1 0 0,-1-1 1 0 0,0 1-1 0 0,1-1 0 0 0,-1 1 1 0 0,1 0-1 0 0,-1 0 1 0 0,1-1-1 0 0,0 1 0 0 0,0 0 1 0 0,0 0-1 0 0,0-1 1 0 0,0 1-1 0 0,0 0 0 0 0,0 0 1 0 0,1-1-1 0 0,-1 1 1 0 0,1 0-1 0 0,-1-1 0 0 0,1 1 1 0 0,0 0-1 0 0,-1-1 1 0 0,1 1-1 0 0,0-1 0 0 0,0 1 1 0 0,0-1-1 0 0,0 0 1 0 0,1 1-1 0 0,-1-1 0 0 0,0 0 1 0 0,0 0-1 0 0,1 1 1 0 0,-1-1-1 0 0,1 0 0 0 0,-1-1 1 0 0,1 1-1 0 0,-1 0 1 0 0,1 0-1 0 0,0-1 0 0 0,-1 1 1 0 0,1-1-1 0 0,0 1 1 0 0,-1-1-1 0 0,1 0 0 0 0,0 1 1 0 0,0-1-16 0 0,11 2 99 0 0,0 0 0 0 0,0-1 0 0 0,1-1 0 0 0,-1 0 0 0 0,0-1 0 0 0,0 0 1 0 0,0-1-1 0 0,0 0 0 0 0,0-1 0 0 0,7-3-99 0 0,44-7-6920 0 0,-52 11 1895 0 0,-5 1-534 0 0</inkml:trace>
  <inkml:trace contextRef="#ctx0" brushRef="#br0" timeOffset="3314.021">2003 786 2232 0 0,'0'0'693'0'0,"0"0"-128"0"0,0 0 227 0 0,0 0 389 0 0,0 0 255 0 0,0 0 16 0 0,-7 33-197 0 0,-25 106-329 0 0,-34 93 405 0 0,7-74-925 0 0,39-117 605 0 0,18-46 2296 0 0,0-23-2981 0 0,5 1-291 0 0,1 0 0 0 0,1 0 0 0 0,1 0 0 0 0,2 1 1 0 0,0-1-1 0 0,2 2 0 0 0,1-1 0 0 0,13-21-35 0 0,2-10-41 0 0,-7 11-74 0 0,3 1 0 0 0,1 0 0 0 0,2 2 0 0 0,2 0 0 0 0,2 2 1 0 0,25-26 114 0 0,5 29-381 0 0,-45 76 233 0 0,-16 284 982 0 0,1-319-802 0 0,0 0-1 0 0,1-1 1 0 0,0 1 0 0 0,0 0-1 0 0,0 0 1 0 0,0-1 0 0 0,0 1 0 0 0,0 0-1 0 0,1-1 1 0 0,-1 1 0 0 0,1 0-1 0 0,0-1 1 0 0,0 1 0 0 0,0-1-1 0 0,0 1 1 0 0,0-1 0 0 0,0 1 0 0 0,1-1-1 0 0,-1 0 1 0 0,1 0 0 0 0,0 0-1 0 0,0 0 1 0 0,-1 0 0 0 0,1 0 0 0 0,1 0-1 0 0,-1 0 1 0 0,0-1 0 0 0,0 1-1 0 0,0-1 1 0 0,1 0 0 0 0,-1 1-1 0 0,1-1 1 0 0,-1 0 0 0 0,1-1 0 0 0,0 1-1 0 0,-1 0 1 0 0,1-1 0 0 0,0 1-1 0 0,-1-1 1 0 0,1 0 0 0 0,0 0-1 0 0,-1 0 1 0 0,1 0 0 0 0,1-1-32 0 0,47-55 1466 0 0,-22 15-1180 0 0,-5 4-233 0 0,2 0 0 0 0,1 2 1 0 0,2 1-1 0 0,2 1 0 0 0,1 2 0 0 0,23-18-53 0 0,-48 44-15 0 0,58-23-254 0 0,-64 29 265 0 0,1 0-1 0 0,0 0 1 0 0,-1 1 0 0 0,1-1 0 0 0,-1 0-1 0 0,0 1 1 0 0,1-1 0 0 0,-1 1 0 0 0,0-1-1 0 0,0 1 1 0 0,0 0 0 0 0,0-1 0 0 0,0 1-1 0 0,0 0 1 0 0,0 0 0 0 0,-1 0 0 0 0,1-1-1 0 0,-1 1 1 0 0,1 0 0 0 0,-1 0-1 0 0,0 0 1 0 0,0 0 0 0 0,0 0 0 0 0,0 0 4 0 0,2 5 22 0 0,16 173 1105 0 0,-14-151-1058 0 0,1-1-1 0 0,0 0 1 0 0,3-1 0 0 0,0 0 0 0 0,2 0-1 0 0,0 0 1 0 0,2-2 0 0 0,1 1 0 0 0,2-1-69 0 0,30 22-1137 0 0,-45-46 355 0 0,0-1-263 0 0,0 0-287 0 0,0 0-366 0 0,0 0-522 0 0,0 0-857 0 0,0 0-1430 0 0,-2 0-1312 0 0</inkml:trace>
  <inkml:trace contextRef="#ctx0" brushRef="#br0" timeOffset="5564.17">3229 955 3433 0 0,'0'0'587'0'0,"0"0"-297"0"0,0 0-240 0 0,0 0 91 0 0,0 0 282 0 0,0 0 286 0 0,0 0 174 0 0,0 0-20 0 0,0 0-167 0 0,0 0-217 0 0,0 0-184 0 0,-31 25-105 0 0,-94 77-20 0 0,123-101-156 0 0,0 0 1 0 0,-1 0 0 0 0,1 1-1 0 0,0-1 1 0 0,-1 1 0 0 0,1 0-1 0 0,0 0 1 0 0,0-1 0 0 0,0 2-1 0 0,1-1 1 0 0,-1 0 0 0 0,0 0-1 0 0,1 0 1 0 0,0 1 0 0 0,-1-1-1 0 0,1 1 1 0 0,0-1 0 0 0,0 1-1 0 0,0-1 1 0 0,1 1-1 0 0,-1 0 1 0 0,1-1 0 0 0,-1 1-1 0 0,1 2-14 0 0,0 5 125 0 0,-2-5-9 0 0,1 0 0 0 0,0 0 1 0 0,0 0-1 0 0,0 0 0 0 0,0 0 1 0 0,1 0-1 0 0,0 0 1 0 0,0 0-1 0 0,0 0 0 0 0,1 0 1 0 0,-1 0-1 0 0,1 0 0 0 0,1 0 1 0 0,-1 0-1 0 0,1 0 0 0 0,-1 0 1 0 0,1-1-1 0 0,1 1 0 0 0,-1-1 1 0 0,1 1-1 0 0,0-1 0 0 0,0 0 1 0 0,0 0-1 0 0,0 0 0 0 0,1 0 1 0 0,-1-1-1 0 0,1 0 1 0 0,0 1-1 0 0,0-1 0 0 0,0-1 1 0 0,1 1-1 0 0,-1 0 0 0 0,1-1 1 0 0,-1 0-1 0 0,1 0 0 0 0,0-1 1 0 0,2 2-117 0 0,4-3 325 0 0,-1 0 0 0 0,0-1 1 0 0,0 0-1 0 0,0-1 1 0 0,0 0-1 0 0,0 0 0 0 0,0-1 1 0 0,0 0-1 0 0,-1-1 1 0 0,1 0-1 0 0,-1 0 0 0 0,0-1 1 0 0,0-1-1 0 0,-1 1 1 0 0,7-6-326 0 0,112-109 1360 0 0,-95 83-1218 0 0,-1-2-1 0 0,-3 0 1 0 0,-1-2 0 0 0,-1-1 0 0 0,-3-1-1 0 0,-2-1 1 0 0,7-21-142 0 0,-21 49-113 0 0,-1 0-1 0 0,-1 0 0 0 0,0-1 1 0 0,-1 1-1 0 0,-1-1 0 0 0,-1 0 1 0 0,0 0-1 0 0,-1 0 1 0 0,-1 0-1 0 0,0 0 0 0 0,-1 0 1 0 0,-2 0-1 0 0,1 0 0 0 0,-2 0 1 0 0,0 0-1 0 0,-1 1 1 0 0,-1 0-1 0 0,0 0 0 0 0,-1 0 1 0 0,-3-3 113 0 0,7 15-75 0 0,0 0-1 0 0,0 0 1 0 0,-1 0 0 0 0,0 1 0 0 0,1-1 0 0 0,-2 1 0 0 0,1 0 0 0 0,0 0 0 0 0,0 0 0 0 0,-1 1-1 0 0,0-1 1 0 0,1 1 0 0 0,-1 0 0 0 0,0 1 0 0 0,0-1 0 0 0,0 1 0 0 0,0 0 0 0 0,0 0-1 0 0,0 0 1 0 0,-1 1 0 0 0,1 0 0 0 0,0 0 0 0 0,0 0 0 0 0,0 1 0 0 0,-1-1 0 0 0,1 1 0 0 0,0 0-1 0 0,0 1 1 0 0,0-1 0 0 0,1 1 0 0 0,-1 0 0 0 0,0 1 0 0 0,-1 0 75 0 0,-8 5-61 0 0,0 1 1 0 0,1 0-1 0 0,0 0 0 0 0,1 1 1 0 0,0 1-1 0 0,1 0 1 0 0,0 1-1 0 0,1 0 1 0 0,0 1-1 0 0,-3 6 61 0 0,0 2 70 0 0,1 1 1 0 0,2 1-1 0 0,0 0 1 0 0,1 0-1 0 0,2 1 0 0 0,0 0 1 0 0,1 1-1 0 0,2-1 0 0 0,1 1 1 0 0,0 0-1 0 0,2 0 1 0 0,1 0-1 0 0,3 25-70 0 0,0-32 99 0 0,2 0 1 0 0,0 0-1 0 0,0 0 0 0 0,2-1 1 0 0,0 1-1 0 0,1-2 1 0 0,1 1-1 0 0,1-1 0 0 0,0 0 1 0 0,1-1-1 0 0,0-1 1 0 0,2 1-1 0 0,-1-2 0 0 0,2 0 1 0 0,0 0-1 0 0,0-1 1 0 0,13 7-100 0 0,-15-10 120 0 0,1-1 1 0 0,0 0 0 0 0,1-1 0 0 0,-1-1 0 0 0,1 0 0 0 0,0-1-1 0 0,1 0 1 0 0,-1-1 0 0 0,1 0 0 0 0,0-2 0 0 0,0 0 0 0 0,0 0-1 0 0,0-2 1 0 0,1 1 0 0 0,11-3-121 0 0,-22 1-61 0 0,0-1 1 0 0,0 1-1 0 0,0-1 1 0 0,-1 0-1 0 0,1 0 0 0 0,-1-1 1 0 0,1 1-1 0 0,-1-1 1 0 0,0 0-1 0 0,0 0 0 0 0,0-1 1 0 0,-1 1-1 0 0,1-1 1 0 0,-1 0-1 0 0,2-2 61 0 0,12-17-3012 0 0,-6 1-3545 0 0,-8 13-3248 0 0</inkml:trace>
  <inkml:trace contextRef="#ctx0" brushRef="#br0" timeOffset="5906.191">3997 749 9666 0 0,'0'0'2321'0'0,"0"0"-1341"0"0,0 0-552 0 0,0 0 19 0 0,0 0 230 0 0,0 0 203 0 0,0 0 59 0 0,0 0-133 0 0,0 0-232 0 0,-21 31-185 0 0,-62 101-148 0 0,57-52-37 0 0,26-65-165 0 0,-2-5 6 0 0,1-1 0 0 0,0 1 1 0 0,0-1-1 0 0,1 1 0 0 0,1 0 1 0 0,0-1-1 0 0,0 1 0 0 0,1-1 1 0 0,0 0-1 0 0,0 1 0 0 0,1-1 1 0 0,1 0-1 0 0,-1 0 0 0 0,1-1 1 0 0,1 1-1 0 0,0-1 0 0 0,0 0 1 0 0,0 0-1 0 0,1 0 0 0 0,0-1 1 0 0,1 0-1 0 0,0 0 1 0 0,0-1-1 0 0,0 0 0 0 0,1 0 1 0 0,-1 0-1 0 0,2-1 0 0 0,-1 0 1 0 0,3 0-46 0 0,1 0 153 0 0,1-2 1 0 0,-1 1 0 0 0,1-2 0 0 0,-1 0 0 0 0,1 0 0 0 0,0-1-1 0 0,-1-1 1 0 0,1 0 0 0 0,0-1 0 0 0,0 0 0 0 0,-1-1-1 0 0,1 0 1 0 0,0-1 0 0 0,-1 0 0 0 0,0-1 0 0 0,0-1 0 0 0,0 0-1 0 0,-1 0 1 0 0,1-1 0 0 0,-1-1 0 0 0,5-4-154 0 0,7-5 147 0 0,-1-1 0 0 0,0-1 0 0 0,-1-1 0 0 0,-1-1 0 0 0,-1 0 1 0 0,0-2-1 0 0,-2 0 0 0 0,-1-1 0 0 0,4-9-147 0 0,-14 24-83 0 0,0 1 0 0 0,-1-2 1 0 0,0 1-1 0 0,0 0 0 0 0,-1-1 0 0 0,0 0 1 0 0,-1 0-1 0 0,0 0 0 0 0,0-1 0 0 0,-1 1 1 0 0,0 0-1 0 0,0-1 0 0 0,-1 0 0 0 0,-1 1 0 0 0,0-1 1 0 0,0 0-1 0 0,-1 1 0 0 0,0-1 0 0 0,0 0 1 0 0,-1 1-1 0 0,-1 0 0 0 0,0-1 0 0 0,0 1 1 0 0,0 0-1 0 0,-1 0 0 0 0,-1 1 0 0 0,1-1 1 0 0,-1 1-1 0 0,-1 0 0 0 0,0 0 0 0 0,0 1 0 0 0,0-1 1 0 0,-1 1-1 0 0,-6-5 83 0 0,3 7-446 0 0,0 0-1 0 0,0 0 1 0 0,0 1-1 0 0,0 0 1 0 0,-1 1 0 0 0,1 0-1 0 0,-1 0 1 0 0,0 1 0 0 0,0 1-1 0 0,0 0 1 0 0,1 0 0 0 0,-1 1-1 0 0,0 1 1 0 0,-5 0 446 0 0,-93 25-9252 0 0,78-14 3107 0 0</inkml:trace>
  <inkml:trace contextRef="#ctx0" brushRef="#br0" timeOffset="6191.432">3840 1117 0 0 0,'0'0'2653'0'0,"0"0"-469"0"0,0 0-105 0 0,0 0 120 0 0,0 0 84 0 0,0 0-89 0 0,0 0-316 0 0,33-23-392 0 0,102-73-353 0 0,-44 35 706 0 0,-88 58-1812 0 0,1 0 0 0 0,-1 0 0 0 0,0 1 0 0 0,1-1 0 0 0,0 1-1 0 0,-1 0 1 0 0,1 0 0 0 0,0 0 0 0 0,0 1 0 0 0,0 0 0 0 0,0-1 0 0 0,0 1-1 0 0,0 0 1 0 0,1 1 0 0 0,-1-1 0 0 0,0 1 0 0 0,0 0 0 0 0,0 0 0 0 0,1 0 0 0 0,-1 1-1 0 0,0-1 1 0 0,0 1 0 0 0,0 0 0 0 0,1 0 0 0 0,-1 1 0 0 0,0-1 0 0 0,-1 1-1 0 0,1 0 1 0 0,0 0 0 0 0,0 0 0 0 0,-1 0 0 0 0,1 1 0 0 0,-1-1 0 0 0,0 1-1 0 0,1 1-26 0 0,19 25 11 0 0,-17-20 3 0 0,1 0 0 0 0,0 0 0 0 0,0-1 0 0 0,1 0 0 0 0,0 0 0 0 0,0-1 0 0 0,1 0 0 0 0,0 0 1 0 0,0-1-1 0 0,1 0 0 0 0,6 2-14 0 0,-4-3 22 0 0,1-1 1 0 0,0-1-1 0 0,0 0 1 0 0,0-1 0 0 0,0 0-1 0 0,0-1 1 0 0,0 0-1 0 0,0-1 1 0 0,1-1-1 0 0,5-1-22 0 0,24-14-2038 0 0,-17 0-7781 0 0,-20 12 417 0 0</inkml:trace>
  <inkml:trace contextRef="#ctx0" brushRef="#br0" timeOffset="7370.319">4157 767 0 0 0,'0'0'145'0'0,"0"0"497"0"0,-5-2 171 0 0,-19-10 981 0 0,17 3 3871 0 0,-6 2 3082 0 0,-62 31-6295 0 0,15 15-2327 0 0,57-3-2195 0 0,16-17-6853 0 0,-9-15-467 0 0</inkml:trace>
</inkml:ink>
</file>

<file path=ppt/ink/ink5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2.7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585 383 3393 0 0,'0'0'1144'0'0,"0"0"-488"0"0,0 0-204 0 0,0 0 336 0 0,0 0 565 0 0,0 0 455 0 0,0 0 166 0 0,0 0-206 0 0,0 0-358 0 0,0 0-311 0 0,0 0-260 0 0,0-7-159 0 0,1-23-105 0 0,-33 16 853 0 0,5 13-1438 0 0,1 1 0 0 0,-1 1 0 0 0,0 1-1 0 0,1 1 1 0 0,0 1 0 0 0,0 2 0 0 0,0 1 0 0 0,1 1 0 0 0,0 1 0 0 0,0 1 0 0 0,-17 9 10 0 0,4-3 24 0 0,27-12-26 0 0,-10 4-9 0 0,0 1 1 0 0,0 0-1 0 0,1 1 1 0 0,1 2-1 0 0,0 0 1 0 0,-11 9 10 0 0,29-20-21 0 0,-1 0-1 0 0,1 0 1 0 0,0 0 0 0 0,0 0 0 0 0,0 1-1 0 0,0-1 1 0 0,1 0 0 0 0,-1 1 0 0 0,0-1 0 0 0,0 0-1 0 0,1 1 1 0 0,-1-1 0 0 0,1 1 0 0 0,-1-1 0 0 0,1 1-1 0 0,0-1 1 0 0,0 1 0 0 0,-1-1 0 0 0,1 1-1 0 0,0 0 1 0 0,1-1 0 0 0,-1 1 0 0 0,0-1 0 0 0,0 1-1 0 0,0-1 1 0 0,1 1 0 0 0,-1-1 0 0 0,1 1 0 0 0,0-1-1 0 0,-1 1 1 0 0,1-1 0 0 0,0 0 0 0 0,0 1-1 0 0,-1-1 1 0 0,1 0 0 0 0,0 0 0 0 0,1 1 0 0 0,-1-1-1 0 0,0 0 1 0 0,0 0 0 0 0,0 0 0 0 0,1 0-1 0 0,-1 0 22 0 0,61 35-349 0 0,146 12 392 0 0,-206-47-40 0 0,-1-1-1 0 0,0 0 1 0 0,0 1 0 0 0,0-1 0 0 0,1 1 0 0 0,-1-1 0 0 0,0 1-1 0 0,0-1 1 0 0,0 1 0 0 0,0 0 0 0 0,0 0 0 0 0,0-1 0 0 0,0 1-1 0 0,0 0 1 0 0,0 0 0 0 0,-1 0 0 0 0,1 0 0 0 0,0 0 0 0 0,0 0-1 0 0,-1 0 1 0 0,1 0 0 0 0,-1 1 0 0 0,1-1 0 0 0,-1 0-1 0 0,1 0 1 0 0,-1 0 0 0 0,0 1 0 0 0,0-1 0 0 0,1 0 0 0 0,-1 0-1 0 0,0 1 1 0 0,0-1 0 0 0,0 0 0 0 0,-1 1 0 0 0,1-1 0 0 0,0 0-1 0 0,0 0 1 0 0,-1 1 0 0 0,1-1 0 0 0,0 0 0 0 0,-1 0-1 0 0,0 0 1 0 0,1 0 0 0 0,-1 0 0 0 0,0 1-3 0 0,-34 49 174 0 0,-68 55-99 0 0,72-78-78 0 0,2 1 1 0 0,1 2-1 0 0,2 1 0 0 0,1 0 1 0 0,-2 7 2 0 0,25-36-6 0 0,1-1 0 0 0,-1 1 0 0 0,0 0 0 0 0,1 1 0 0 0,0-1-1 0 0,0 0 1 0 0,0 0 0 0 0,0 1 0 0 0,0-1 0 0 0,1 0 0 0 0,-1 1 0 0 0,1-1 0 0 0,0 1 0 0 0,0-1 0 0 0,0 0 0 0 0,0 1 0 0 0,1-1 0 0 0,0 0 0 0 0,-1 1 0 0 0,1-1 0 0 0,0 0 0 0 0,1 1 0 0 0,-1-1 0 0 0,0 0 0 0 0,1 0 0 0 0,0 0 0 0 0,0 0 0 0 0,0-1 0 0 0,0 1 0 0 0,0 0 0 0 0,0-1 0 0 0,1 0 0 0 0,-1 1 0 0 0,1-1 0 0 0,0 0 0 0 0,0 0 0 0 0,0 0 0 0 0,0-1 0 0 0,0 1 0 0 0,0-1 0 0 0,0 0 0 0 0,0 1 0 0 0,3-1 6 0 0,10 5-40 0 0,1-2 0 0 0,-1 0 1 0 0,1-1-1 0 0,0 0 0 0 0,1-2 0 0 0,-1 0 0 0 0,0 0 1 0 0,0-2-1 0 0,0 0 0 0 0,1-1 0 0 0,-1-1 0 0 0,15-5 40 0 0,39-18-2182 0 0,-51 11-1379 0 0,-4-3-3746 0 0,-14 11 2735 0 0</inkml:trace>
  <inkml:trace contextRef="#ctx0" brushRef="#br0" timeOffset="328.849">176 0 4345 0 0,'0'0'833'0'0,"0"0"-563"0"0,0 0-213 0 0,0 0 129 0 0,0 0 312 0 0,0 0 322 0 0,0 0 177 0 0,0 0 100 0 0,0 0-2 0 0,0 0-59 0 0,-5 37-62 0 0,-15 120-105 0 0,27-60 226 0 0,-1-75-831 0 0,73 317 1716 0 0,-66-247-1973 0 0,-4-1 0 0 0,-5 1 0 0 0,-3 0 0 0 0,-5 0 1 0 0,-4 7-8 0 0,-44 321-1322 0 0,43-379-1761 0 0,0-15-4696 0 0,7-18 3511 0 0</inkml:trace>
</inkml:ink>
</file>

<file path=ppt/ink/ink5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6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1810 1 12811 0 0,'0'0'947'0'0,"0"0"-245"0"0,0 0-147 0 0,0 0 107 0 0,0 0 127 0 0,0 0-3 0 0,0 0-128 0 0,0 0-153 0 0,0 0-91 0 0,0 0-40 0 0,0 0-19 0 0,0 0-34 0 0,0 0-40 0 0,1 28-55 0 0,3 90-28 0 0,7 129 297 0 0,19-114-3217 0 0,-25-113-1419 0 0,-4-7-5617 0 0,-1-13 5300 0 0</inkml:trace>
  <inkml:trace contextRef="#ctx0" brushRef="#br0" timeOffset="257.712">1582 476 6897 0 0,'0'0'1251'0'0,"0"0"-409"0"0,0 0-50 0 0,0 0 323 0 0,0 0 288 0 0,0 0 15 0 0,0 0-241 0 0,0 0-326 0 0,0 0-252 0 0,31-3-164 0 0,98-10-99 0 0,76-15 561 0 0,54 2-1568 0 0,-250 25 224 0 0,23 2-2824 0 0,-22 9-7350 0 0,-10-5 7618 0 0</inkml:trace>
  <inkml:trace contextRef="#ctx0" brushRef="#br0" timeOffset="662.751">1628 826 6321 0 0,'0'0'1587'0'0,"0"0"-688"0"0,0 0-200 0 0,0 0 323 0 0,0 0 341 0 0,0 0 129 0 0,0 0-143 0 0,0 0-286 0 0,0 0-240 0 0,0 0-163 0 0,0 0-122 0 0,32-17-73 0 0,102-51-34 0 0,-35 24 832 0 0,7 33-655 0 0,-104 12-605 0 0,1 1 1 0 0,-1 0-1 0 0,0 0 0 0 0,0 0 0 0 0,0 0 0 0 0,0 0 1 0 0,-1 0-1 0 0,1 0 0 0 0,-1 1 0 0 0,1-1 0 0 0,-1 1 1 0 0,0-1-1 0 0,0 1 0 0 0,0-1 0 0 0,0 1 1 0 0,0 0-1 0 0,-1 0 0 0 0,1-1 0 0 0,-1 1 0 0 0,0 0 1 0 0,1 0-1 0 0,-1-1 0 0 0,-1 1 0 0 0,1 0 0 0 0,0 0 1 0 0,-1 0-1 0 0,1-1 0 0 0,-1 1 0 0 0,0 0 1 0 0,0-1-1 0 0,0 1 0 0 0,0-1 0 0 0,0 1 0 0 0,-2 1-3 0 0,-178 216 199 0 0,180-219-204 0 0,0 0 0 0 0,-1 0 0 0 0,1 0-1 0 0,0 1 1 0 0,0-1 0 0 0,1 0 0 0 0,-1 0 0 0 0,0 1-1 0 0,0-1 1 0 0,1 1 0 0 0,-1-1 0 0 0,0 0 0 0 0,1 1-1 0 0,-1-1 1 0 0,1 1 0 0 0,0-1 0 0 0,0 1 0 0 0,-1-1 0 0 0,1 1-1 0 0,0 0 1 0 0,0-1 0 0 0,1 1 0 0 0,-1-1 0 0 0,0 1-1 0 0,0-1 1 0 0,1 1 0 0 0,-1-1 0 0 0,1 1 0 0 0,-1-1-1 0 0,1 0 1 0 0,0 1 0 0 0,-1-1 0 0 0,1 0 0 0 0,0 1 0 0 0,0-1-1 0 0,0 0 1 0 0,0 0 0 0 0,0 0 0 0 0,0 0 0 0 0,0 0-1 0 0,1 0 1 0 0,-1 0 0 0 0,0 0 0 0 0,0 0 0 0 0,1 0-1 0 0,-1-1 1 0 0,1 1 0 0 0,-1-1 0 0 0,1 1 0 0 0,-1-1-1 0 0,1 1 1 0 0,-1-1 0 0 0,1 0 0 0 0,-1 0 0 0 0,1 0 5 0 0,109-4-981 0 0,-36-7-4052 0 0,-31 1-4092 0 0,-30 10 3658 0 0</inkml:trace>
  <inkml:trace contextRef="#ctx0" brushRef="#br0" timeOffset="1201.273">2421 785 5417 0 0,'0'0'1735'0'0,"0"0"-201"0"0,0 0 113 0 0,0 0 279 0 0,0 0 75 0 0,0 0-255 0 0,0 0-462 0 0,0 0-419 0 0,0 0-267 0 0,0 0-155 0 0,0 0-67 0 0,0 0-44 0 0,17-17-29 0 0,99-113 389 0 0,39-38-158 0 0,-154 167-561 0 0,-1-1 1 0 0,1 1-1 0 0,-1 0 1 0 0,1 0 0 0 0,0 0-1 0 0,0 1 1 0 0,-1-1-1 0 0,1 0 1 0 0,0 0 0 0 0,0 0-1 0 0,0 0 1 0 0,0 1-1 0 0,0-1 1 0 0,0 0 0 0 0,0 1-1 0 0,0-1 1 0 0,0 1 0 0 0,0-1-1 0 0,0 1 1 0 0,1 0-1 0 0,-1-1 1 0 0,0 1 0 0 0,0 0-1 0 0,0 0 1 0 0,0 0-1 0 0,1 0 1 0 0,-1 0 0 0 0,0 0-1 0 0,0 0 1 0 0,0 0-1 0 0,1 1 1 0 0,-1-1 0 0 0,0 0-1 0 0,0 1 1 0 0,0-1-1 0 0,0 1 1 0 0,0-1 0 0 0,0 1-1 0 0,0-1 1 0 0,0 1 0 0 0,0 0-1 0 0,0-1 1 0 0,0 1-1 0 0,0 0 1 0 0,0 0 0 0 0,0 0-1 0 0,-1 0 1 0 0,1 0-1 0 0,0 0 1 0 0,-1 0 0 0 0,1 0-1 0 0,-1 0 1 0 0,1 0-1 0 0,-1 0 1 0 0,1 0 0 0 0,-1 0-1 0 0,0 1 1 0 0,1-1-1 0 0,-1 0 1 0 0,0 0 0 0 0,0 0-1 0 0,0 1 27 0 0,-20 144-843 0 0,20-145 841 0 0,0 0 0 0 0,0 0 0 0 0,0 1-1 0 0,0-1 1 0 0,0 0 0 0 0,1 0 0 0 0,-1 0-1 0 0,0 0 1 0 0,1 0 0 0 0,-1 0 0 0 0,1 0-1 0 0,-1-1 1 0 0,1 1 0 0 0,-1 0 0 0 0,1 0-1 0 0,0 0 1 0 0,-1 0 0 0 0,1-1 0 0 0,0 1-1 0 0,0 0 1 0 0,0-1 0 0 0,0 1 0 0 0,-1 0-1 0 0,1-1 1 0 0,0 1 0 0 0,0-1 0 0 0,0 0-1 0 0,0 1 1 0 0,0-1 0 0 0,0 0 0 0 0,0 1-1 0 0,0-1 1 0 0,0 0 0 0 0,1 0 0 0 0,-1 0-1 0 0,0 0 1 0 0,0 0 0 0 0,0 0 0 0 0,0 0-1 0 0,0 0 1 0 0,0-1 0 0 0,0 1 0 0 0,0 0-1 0 0,0-1 1 0 0,0 1 0 0 0,0-1 0 0 0,0 1-1 0 0,0-1 3 0 0,50-20 128 0 0,117-97 147 0 0,-55 52-363 0 0,-111 67 86 0 0,0 1 0 0 0,0-1 0 0 0,0 0-1 0 0,0 1 1 0 0,0 0 0 0 0,-1-1 0 0 0,1 1 0 0 0,0 0 0 0 0,-1 0-1 0 0,0 0 1 0 0,1 0 0 0 0,-1 0 0 0 0,0 0 0 0 0,0 0-1 0 0,0 0 1 0 0,0 1 0 0 0,0-1 0 0 0,0 0 0 0 0,-1 1 0 0 0,1-1-1 0 0,-1 1 1 0 0,0-1 0 0 0,0 0 0 0 0,0 1 0 0 0,0-1 0 0 0,0 1-1 0 0,0-1 1 0 0,-1 3 2 0 0,1-5 4 0 0,2 40 157 0 0,-2-23-128 0 0,0 0 0 0 0,1 0 0 0 0,1 0 0 0 0,1 0 0 0 0,1 0 0 0 0,0 0 0 0 0,1-1 0 0 0,5 12-33 0 0,-4-15-651 0 0,16 27 499 0 0,-12-30-3349 0 0,2-4-3685 0 0,-8-5-852 0 0</inkml:trace>
  <inkml:trace contextRef="#ctx0" brushRef="#br0" timeOffset="2033.697">3344 281 4345 0 0,'0'0'1268'0'0,"0"0"-501"0"0,0 0-214 0 0,0 0 230 0 0,0 0 318 0 0,0 0 167 0 0,0 0-48 0 0,0 0-140 0 0,0 0-149 0 0,0 0-137 0 0,0 0-126 0 0,0 0-103 0 0,0 0-78 0 0,23 34-78 0 0,74 108-68 0 0,-60-66 68 0 0,-34-60-317 0 0,45 211 400 0 0,-49-225-471 0 0,1-1 0 0 0,0 0 0 0 0,-1 1 0 0 0,1-1 0 0 0,0 0 0 0 0,0 1 0 0 0,0-1 0 0 0,0 0 0 0 0,0 1 0 0 0,0-1 1 0 0,0 1-1 0 0,0-1 0 0 0,0 0 0 0 0,1 1 0 0 0,-1-1 0 0 0,1 0 0 0 0,-1 0 0 0 0,1 1 0 0 0,-1-1 0 0 0,1 0 0 0 0,0 0 0 0 0,-1 0 0 0 0,1 0 0 0 0,0 1 0 0 0,0-1 0 0 0,0 0 0 0 0,0-1 0 0 0,0 1 0 0 0,0 0 0 0 0,0 0 0 0 0,0 0 0 0 0,0-1 0 0 0,1 1 0 0 0,-1 0 0 0 0,0-1 0 0 0,0 1 1 0 0,1-1-1 0 0,-1 1 0 0 0,0-1 0 0 0,1 0 0 0 0,-1 0 0 0 0,0 0 0 0 0,1 1 0 0 0,-1-1 0 0 0,0 0 0 0 0,1-1 0 0 0,-1 1 0 0 0,1 0 0 0 0,-1 0 0 0 0,0-1 0 0 0,1 1 0 0 0,-1 0 0 0 0,0-1 0 0 0,0 1 0 0 0,1-1 0 0 0,-1 0 0 0 0,0 1 0 0 0,1-2-21 0 0,31-47 767 0 0,-3-2-1 0 0,-1-1 1 0 0,14-41-767 0 0,29-51-157 0 0,-63 128-868 0 0,12-21 788 0 0,-17 24-5042 0 0,-3 2-5230 0 0,-1 11 6623 0 0</inkml:trace>
  <inkml:trace contextRef="#ctx0" brushRef="#br0" timeOffset="2220.85">3380 63 4913 0 0,'0'0'1320'0'0,"0"0"-319"0"0,0 0-13 0 0,0 0 315 0 0,0 0 230 0 0,0 0-48 0 0,0 0-309 0 0,0 0-328 0 0,31-1-204 0 0,99-7-174 0 0,47-9 721 0 0,-57 6-3341 0 0,-36 8-6672 0 0,-66 3 2922 0 0</inkml:trace>
  <inkml:trace contextRef="#ctx0" brushRef="#br0" timeOffset="2661.807">4131 126 7258 0 0,'0'0'2521'0'0,"0"0"-907"0"0,0 0-396 0 0,0 0 34 0 0,0 0 83 0 0,0 0-93 0 0,0 0-309 0 0,0 0-322 0 0,0 0-259 0 0,0 0-164 0 0,0 0-64 0 0,0 0-23 0 0,9 0 2 0 0,137 1 424 0 0,-144-1-530 0 0,0 0 0 0 0,0 0 0 0 0,-1 0 0 0 0,1 0 0 0 0,0 0 1 0 0,0 1-1 0 0,-1-1 0 0 0,1 1 0 0 0,0-1 0 0 0,-1 1 0 0 0,1 0 0 0 0,0 0 0 0 0,-1 0 1 0 0,1 0-1 0 0,-1 0 0 0 0,0 0 0 0 0,1 0 0 0 0,-1 0 0 0 0,0 0 0 0 0,1 1 0 0 0,-1-1 1 0 0,0 1-1 0 0,0-1 0 0 0,0 1 0 0 0,0-1 0 0 0,-1 1 0 0 0,1-1 0 0 0,0 1 0 0 0,-1 0 1 0 0,1-1-1 0 0,-1 1 0 0 0,1 0 0 0 0,-1 0 0 0 0,0-1 0 0 0,0 1 0 0 0,1 0 1 0 0,-1 0-1 0 0,-1 0 0 0 0,1-1 0 0 0,0 2 3 0 0,-32 66 185 0 0,-26 12 304 0 0,59-78-474 0 0,0 0 1 0 0,1 0 0 0 0,-1 0-1 0 0,1-1 1 0 0,0 1 0 0 0,0 0-1 0 0,0-1 1 0 0,0 1 0 0 0,0-1-1 0 0,1 0 1 0 0,-1 0 0 0 0,1 0-1 0 0,-1 0 1 0 0,1 0-1 0 0,0 0 1 0 0,0-1 0 0 0,0 1-1 0 0,0-1 1 0 0,0 0 0 0 0,0 0-1 0 0,0 0 1 0 0,0 0 0 0 0,0 0-1 0 0,0-1 1 0 0,1 0 0 0 0,-1 1-1 0 0,0-1 1 0 0,0 0 0 0 0,1-1-1 0 0,-1 1 1 0 0,2-1-16 0 0,192 2-1770 0 0,-180 0-2736 0 0,-6 2-4078 0 0,-5 0 3021 0 0</inkml:trace>
  <inkml:trace contextRef="#ctx0" brushRef="#br0" timeOffset="-1032.271">336 67 4297 0 0,'0'0'1167'0'0,"0"0"-290"0"0,0 0-131 0 0,0 0 214 0 0,0 0 328 0 0,0 0 189 0 0,0 0-118 0 0,0 0-353 0 0,0 0-408 0 0,0 0-311 0 0,0 0-174 0 0,0 0-33 0 0,0 0 56 0 0,1 8 73 0 0,6 40 440 0 0,-2 0 0 0 0,-2 1 0 0 0,-3 0 0 0 0,-2 13-649 0 0,0 24 245 0 0,3-8-122 0 0,1-21-371 0 0,-3 0 0 0 0,-2-1 0 0 0,-8 41 248 0 0,6-69-619 0 0,-6 29-4509 0 0,10-50 1830 0 0,1-6-1803 0 0,0-1 5093 0 0,0 0-2658 0 0</inkml:trace>
  <inkml:trace contextRef="#ctx0" brushRef="#br0" timeOffset="-782.28">1 93 1032 0 0,'0'0'2481'0'0,"0"0"-1304"0"0,0 0-514 0 0,0 0 68 0 0,0 0 313 0 0,0 0 339 0 0,0 0 156 0 0,0 0-95 0 0,0 0-174 0 0,0 0-215 0 0,0 0-191 0 0,36-5-146 0 0,118-15-109 0 0,262-22 2024 0 0,-340 33-2572 0 0,125-3-2536 0 0,-173 18-1404 0 0,-13 2-2434 0 0,-8-4 276 0 0</inkml:trace>
  <inkml:trace contextRef="#ctx0" brushRef="#br0" timeOffset="-483.484">660 457 7666 0 0,'0'0'1031'0'0,"0"0"-449"0"0,0 0-130 0 0,0 0 371 0 0,0 0 384 0 0,0 0 109 0 0,0 0-122 0 0,0 0-266 0 0,0 0-218 0 0,32-1-147 0 0,106-4-117 0 0,136-11 417 0 0,-248 22-2521 0 0,-20 9-7866 0 0,-6-14 2925 0 0</inkml:trace>
  <inkml:trace contextRef="#ctx0" brushRef="#br0" timeOffset="-316.541">753 722 16 0 0,'0'0'954'0'0,"0"0"211"0"0,0 0 401 0 0,0 0 296 0 0,0 0 54 0 0,0 0-192 0 0,0 0-342 0 0,0 0-345 0 0,35-3-306 0 0,109-11-252 0 0,-34-9-62 0 0,26-15-756 0 0,-41 10-7034 0 0,-77 24 1836 0 0</inkml:trace>
  <inkml:trace contextRef="#ctx0" brushRef="#br0" timeOffset="4781.391">4527 675 0 0 0,'0'0'760'0'0,"0"0"119"0"0,0 0 312 0 0,0 0 417 0 0,0 0 281 0 0,0 0-42 0 0,0 0-270 0 0,0 0-303 0 0,0 0-282 0 0,0 0-205 0 0,30-2-144 0 0,95-6-114 0 0,44 6 1500 0 0,-106 3-5377 0 0,-61-8-6095 0 0,-2 6 6229 0 0</inkml:trace>
  <inkml:trace contextRef="#ctx0" brushRef="#br0" timeOffset="5029.729">4745 487 888 0 0,'0'0'1196'0'0,"0"0"-89"0"0,0 0-45 0 0,0 0 83 0 0,0 0 214 0 0,-8 35 106 0 0,-20 110-106 0 0,16-31 872 0 0,11 11-1792 0 0,2-98-3587 0 0,-1 1-3484 0 0,0-27 4161 0 0</inkml:trace>
  <inkml:trace contextRef="#ctx0" brushRef="#br0" timeOffset="5487.872">5413 104 0 0 0,'0'0'517'0'0,"0"0"540"0"0,0 0 426 0 0,0 0 170 0 0,0 0-131 0 0,0 0-316 0 0,0 0-344 0 0,0 0-261 0 0,0 0-133 0 0,0 0-11 0 0,0 0 81 0 0,1 2 98 0 0,-13 81 5050 0 0,-13 295-4093 0 0,24-333-2104 0 0,1-27-3557 0 0,0-18 1594 0 0,0 0-916 0 0,0 0-636 0 0,0 0 216 0 0</inkml:trace>
  <inkml:trace contextRef="#ctx0" brushRef="#br0" timeOffset="5737.571">5124 575 1256 0 0,'0'0'1622'0'0,"0"0"-734"0"0,0 0-53 0 0,0 0 385 0 0,0 0 302 0 0,0 0 57 0 0,0 0-233 0 0,0 0-308 0 0,0 0-257 0 0,35 1-241 0 0,112 1-159 0 0,38-12 427 0 0,-65 2-4805 0 0,-100 8-2653 0 0,-15 0 3481 0 0</inkml:trace>
  <inkml:trace contextRef="#ctx0" brushRef="#br0" timeOffset="6084.097">5146 818 2881 0 0,'0'0'730'0'0,"0"0"-293"0"0,0 0 53 0 0,0 0 385 0 0,0 0 411 0 0,0 0 190 0 0,0 0-76 0 0,0 0-201 0 0,0 0-242 0 0,0 0-189 0 0,0 0-102 0 0,0 0-40 0 0,0 0-13 0 0,33 0 40 0 0,103-4 17 0 0,-8-3 1309 0 0,-125 6-1954 0 0,-1 0 0 0 0,0 1-1 0 0,0-1 1 0 0,0 1-1 0 0,1-1 1 0 0,-1 1-1 0 0,0 0 1 0 0,0-1 0 0 0,1 1-1 0 0,-1 0 1 0 0,0 1-1 0 0,1-1 1 0 0,-1 0 0 0 0,0 1-1 0 0,0-1 1 0 0,0 1-1 0 0,1 0 1 0 0,-1 0-1 0 0,0-1 1 0 0,0 1 0 0 0,0 1-1 0 0,0-1 1 0 0,0 0-1 0 0,0 0 1 0 0,-1 1-1 0 0,1-1 1 0 0,0 1 0 0 0,-1 0-1 0 0,1-1 1 0 0,-1 1-1 0 0,1 0 1 0 0,-1 0 0 0 0,0 0-1 0 0,0 0 1 0 0,0 0-1 0 0,0 0 1 0 0,0 0-1 0 0,0 0 1 0 0,-1 1 0 0 0,1-1-1 0 0,-1 0 1 0 0,0 0-1 0 0,1 1 1 0 0,-1-1-1 0 0,0 0 1 0 0,0 1 0 0 0,0-1-1 0 0,-1 0 1 0 0,1 1-25 0 0,-55 72 720 0 0,40-60-625 0 0,-129 116 390 0 0,142-130-486 0 0,1-1-1 0 0,-1 1 1 0 0,1-1 0 0 0,0 1 0 0 0,0-1-1 0 0,-1 1 1 0 0,1 0 0 0 0,0 0 0 0 0,0 0-1 0 0,0-1 1 0 0,0 1 0 0 0,-1 0 0 0 0,1 0-1 0 0,1 1 1 0 0,-1-1 0 0 0,0 0 0 0 0,0 0-1 0 0,0 0 1 0 0,1 1 0 0 0,-1-1-1 0 0,0 0 1 0 0,1 1 0 0 0,-1-1 0 0 0,1 0-1 0 0,0 1 1 0 0,-1-1 0 0 0,1 1 0 0 0,0-1-1 0 0,0 0 1 0 0,0 1 0 0 0,0-1 0 0 0,0 1-1 0 0,0-1 1 0 0,1 1 0 0 0,-1-1-1 0 0,0 0 1 0 0,1 1 0 0 0,-1-1 0 0 0,1 0-1 0 0,-1 1 1 0 0,1-1 0 0 0,0 0 0 0 0,-1 1-1 0 0,1-1 1 0 0,0 0 0 0 0,0 0 0 0 0,0 0-1 0 0,0 0 1 0 0,0 0 0 0 0,0 0 0 0 0,0 0-1 0 0,0 0 1 0 0,1 0 0 0 0,-1-1-1 0 0,0 1 1 0 0,0 0 0 0 0,2 0 1 0 0,15 2-68 0 0,0 0 0 0 0,1-1 0 0 0,-1 0 0 0 0,1-2 0 0 0,-1 0 0 0 0,1-1 0 0 0,5-1 68 0 0,-20 1-85 0 0,53-8-2541 0 0,-20 0-5233 0 0,-25 6-1234 0 0</inkml:trace>
  <inkml:trace contextRef="#ctx0" brushRef="#br0" timeOffset="7004.913">6271 284 880 0 0,'0'0'1274'0'0,"0"0"-169"0"0,0 0-56 0 0,0 0 158 0 0,0 0 171 0 0,0 0 25 0 0,0 0-126 0 0,0 0-172 0 0,0 0-159 0 0,0 0-123 0 0,0 0-113 0 0,0 0-79 0 0,-2 25-47 0 0,-5 77-39 0 0,-35 154 1450 0 0,31-198-2042 0 0,-2-2 0 0 0,-3 1 1 0 0,-2-2-1 0 0,-3 3 47 0 0,15-45-1043 0 0,-14 28 866 0 0,11-32-4444 0 0,-3-6-4937 0 0,12-3 8232 0 0</inkml:trace>
  <inkml:trace contextRef="#ctx0" brushRef="#br0" timeOffset="7363.456">5891 314 760 0 0,'0'0'1480'0'0,"0"0"-417"0"0,0 0-197 0 0,0 0 163 0 0,0 0 369 0 0,0 0 301 0 0,0 0 13 0 0,0 0-190 0 0,0 0-282 0 0,0 0-273 0 0,0 0-172 0 0,32 5-96 0 0,100 14-43 0 0,64-7 1647 0 0,86-5-1039 0 0,-261-6-1272 0 0,46 14-454 0 0,-66-14 288 0 0,0 1 1 0 0,0-1 0 0 0,-1 1 0 0 0,1-1 0 0 0,-1 1-1 0 0,1 0 1 0 0,-1-1 0 0 0,0 1 0 0 0,0 0-1 0 0,1-1 1 0 0,-1 1 0 0 0,0 0 0 0 0,-1-1-1 0 0,1 1 1 0 0,0 0 0 0 0,0-1 0 0 0,-1 1 0 0 0,1 0-1 0 0,-1-1 1 0 0,1 1 0 0 0,-1-1 0 0 0,0 1-1 0 0,0-1 1 0 0,1 1 0 0 0,-1-1 0 0 0,0 1-1 0 0,0-1 1 0 0,0 0 0 0 0,-2 2 173 0 0,-57 47-11594 0 0,47-42 9229 0 0</inkml:trace>
  <inkml:trace contextRef="#ctx0" brushRef="#br0" timeOffset="7606.177">5744 1116 1464 0 0,'0'0'1515'0'0,"0"0"-469"0"0,0 0 239 0 0,0 0 609 0 0,0 0 411 0 0,0 0-5 0 0,0 0-319 0 0,0 0-464 0 0,0 0-371 0 0,0 0-230 0 0,34 2-222 0 0,109 4-144 0 0,-39-14 258 0 0,132-32 149 0 0,-108 10-5998 0 0,-114 21-3421 0 0,-10 7 1587 0 0</inkml:trace>
  <inkml:trace contextRef="#ctx0" brushRef="#br0" timeOffset="7955.03">5945 93 5241 0 0,'0'0'1134'0'0,"0"0"-26"0"0,0 0 224 0 0,0 0 247 0 0,0 0 67 0 0,0 0-211 0 0,0 0-302 0 0,32-1-222 0 0,101-4-165 0 0,179-7 1533 0 0,-183 11-3808 0 0,-73 1-8942 0 0,-44 0 3927 0 0</inkml:trace>
  <inkml:trace contextRef="#ctx0" brushRef="#br0" timeOffset="12572.456">6639 1069 0 0 0,'0'0'1308'0'0,"0"0"73"0"0,0 0-161 0 0,0 0-183 0 0,0 0-166 0 0,0 0-96 0 0,0 0-9 0 0,14 2 79 0 0,43 8 169 0 0,-52-10-751 0 0,-1 1 1 0 0,1-1 0 0 0,-1-1 0 0 0,1 1 0 0 0,-1 0 0 0 0,1-1 0 0 0,-1 0-1 0 0,1 0 1 0 0,-1 0 0 0 0,0-1 0 0 0,0 0 0 0 0,1 0 0 0 0,-1 0-1 0 0,0 0 1 0 0,0 0 0 0 0,-1-1 0 0 0,1 1 0 0 0,0-1 0 0 0,-1 0-1 0 0,0-1 1 0 0,1 0-264 0 0,9-7 410 0 0,140-147 1148 0 0,-139 146-1604 0 0,-1-1 0 0 0,0 0-1 0 0,-1 0 1 0 0,-1-2 0 0 0,0 1 0 0 0,-1-1 0 0 0,-1-1-1 0 0,0 0 1 0 0,-1 0 0 0 0,0-1 0 0 0,-2 0 0 0 0,0 0 0 0 0,-1-1-1 0 0,0 1 1 0 0,-2-1 0 0 0,1-7 46 0 0,-4 23-68 0 0,0 1 0 0 0,1-1-1 0 0,-1 1 1 0 0,0 0 0 0 0,0-1 0 0 0,0 1 0 0 0,0-1-1 0 0,0 1 1 0 0,-1-1 0 0 0,1 1 0 0 0,0 0-1 0 0,-1-1 1 0 0,1 1 0 0 0,-1 0 0 0 0,1-1-1 0 0,-1 1 1 0 0,0 0 0 0 0,1 0 0 0 0,-1-1 0 0 0,0 1-1 0 0,0 0 1 0 0,0 0 0 0 0,0 0 0 0 0,0 0-1 0 0,0 0 1 0 0,0 0 0 0 0,0 0 0 0 0,0 1 0 0 0,-1-1-1 0 0,1 0 1 0 0,0 1 0 0 0,0-1 0 0 0,-1 0-1 0 0,1 1 1 0 0,0 0 0 0 0,-1-1 0 0 0,1 1 0 0 0,-1 0-1 0 0,1 0 1 0 0,0 0 0 0 0,-1-1 0 0 0,1 2-1 0 0,-1-1 1 0 0,1 0 0 0 0,-1 0 0 0 0,1 0-1 0 0,0 1 1 0 0,-1-1 0 0 0,1 0 0 0 0,0 1 0 0 0,-1 0-1 0 0,1-1 1 0 0,0 1 0 0 0,0 0 0 0 0,-1-1-1 0 0,1 1 1 0 0,-1 1 68 0 0,-9 6-30 0 0,1 0-1 0 0,0 0 1 0 0,1 1-1 0 0,0 0 1 0 0,0 1-1 0 0,1 0 0 0 0,0 0 1 0 0,0 1-1 0 0,2 0 1 0 0,-1 1-1 0 0,1-1 1 0 0,1 1-1 0 0,0 0 1 0 0,1 0-1 0 0,0 1 1 0 0,1-1-1 0 0,0 1 1 0 0,1 0-1 0 0,0 0 0 0 0,1 12 31 0 0,0-18 42 0 0,1-1-1 0 0,1 1 0 0 0,-1-1 1 0 0,1 0-1 0 0,0 1 1 0 0,0-1-1 0 0,1 0 0 0 0,0 0 1 0 0,0 0-1 0 0,1 0 0 0 0,-1 0 1 0 0,1 0-1 0 0,0-1 0 0 0,1 0 1 0 0,0 1-1 0 0,-1-1 0 0 0,2 0 1 0 0,-1-1-1 0 0,0 1 0 0 0,1-1 1 0 0,0 0-1 0 0,0 0 0 0 0,0 0 1 0 0,1-1-1 0 0,1 2-41 0 0,1-1 152 0 0,0 0-1 0 0,-1-1 1 0 0,1 0 0 0 0,1 0-1 0 0,-1 0 1 0 0,0-1 0 0 0,1-1-1 0 0,-1 1 1 0 0,1-1 0 0 0,-1-1-1 0 0,8 0-151 0 0,-3 0 155 0 0,-1 0 0 0 0,1-1 0 0 0,-1-1 0 0 0,1 0 0 0 0,-1-1-1 0 0,0 0 1 0 0,0-1 0 0 0,0 0 0 0 0,3-3-155 0 0,14-6 124 0 0,0-1-1 0 0,-1-1 1 0 0,-1-2 0 0 0,0-1-1 0 0,-2-1 1 0 0,0-1 0 0 0,-1-1-1 0 0,-1-1 1 0 0,-1-1-1 0 0,0-1 1 0 0,-3-1 0 0 0,0-1-1 0 0,-1-1 1 0 0,3-8-124 0 0,-4-42-121 0 0,-52 78-1353 0 0,23 9 1355 0 0,-1 0-1 0 0,2 2 1 0 0,-1-1-1 0 0,2 2 1 0 0,-1-1-1 0 0,2 2 1 0 0,-1-1-1 0 0,2 1 1 0 0,0 0-1 0 0,1 1 1 0 0,0 0 0 0 0,1 0-1 0 0,1 0 1 0 0,-1 7 119 0 0,4-18-3 0 0,0 0 0 0 0,1 1 0 0 0,-1-1 0 0 0,1 1 0 0 0,0 0 0 0 0,1-1 0 0 0,-1 1 0 0 0,1 0 0 0 0,0 0 0 0 0,0-1 0 0 0,0 1 0 0 0,1 0 0 0 0,-1 0 0 0 0,1-1 0 0 0,0 1 0 0 0,1-1 0 0 0,-1 1 0 0 0,1-1 0 0 0,0 1 0 0 0,0-1 0 0 0,0 0 0 0 0,1 0 0 0 0,-1 0 0 0 0,1 0 0 0 0,0 0 0 0 0,0-1 1 0 0,1 1-1 0 0,-1-1 0 0 0,1 0 0 0 0,-1 0 0 0 0,2 0 3 0 0,8 3 155 0 0,1-1 1 0 0,0 0 0 0 0,0-1 0 0 0,0 0-1 0 0,0-1 1 0 0,1-1 0 0 0,-1-1 0 0 0,1 0-1 0 0,-1 0 1 0 0,1-2 0 0 0,0 0 0 0 0,-1 0-1 0 0,1-1 1 0 0,-1-1 0 0 0,0-1 0 0 0,0 0-1 0 0,0 0 1 0 0,0-2 0 0 0,-1 0 0 0 0,0 0 0 0 0,0-1-1 0 0,-1-1 1 0 0,1 0 0 0 0,7-8-156 0 0,2 2 90 0 0,-1-2 0 0 0,-1 0 0 0 0,-1-1 0 0 0,0-1 1 0 0,-2-1-1 0 0,0 0 0 0 0,-1-2 0 0 0,-1 0 0 0 0,0 0 0 0 0,-2-2 0 0 0,-1 1 1 0 0,0-2-1 0 0,-2 1 0 0 0,-1-1 0 0 0,0-4-90 0 0,-5-23-191 0 0,-4 50 142 0 0,-1 0 1 0 0,0 1-1 0 0,0-1 0 0 0,0 0 0 0 0,0 1 0 0 0,0-1 0 0 0,0 0 0 0 0,0 1 0 0 0,0 0 0 0 0,0-1 0 0 0,-1 1 0 0 0,1-1 0 0 0,0 1 0 0 0,0 0 1 0 0,0 0-1 0 0,0 0 0 0 0,-1 0 0 0 0,1 0 0 0 0,0 0 0 0 0,0 0 0 0 0,0 0 0 0 0,0 0 0 0 0,-1 1 0 0 0,1-1 0 0 0,0 0 0 0 0,0 1 0 0 0,0-1 0 0 0,0 1 1 0 0,0-1-1 0 0,0 1 0 0 0,0-1 0 0 0,0 1 0 0 0,0 0 0 0 0,0 0 0 0 0,-1 0 49 0 0,-11 9-122 0 0,0 0 1 0 0,0 1-1 0 0,1 0 1 0 0,0 1-1 0 0,1 1 1 0 0,1 0-1 0 0,0 0 1 0 0,0 1-1 0 0,1 0 1 0 0,1 0-1 0 0,1 1 0 0 0,0 1 1 0 0,1-1-1 0 0,0 1 1 0 0,1 0-1 0 0,1 0 1 0 0,1 0-1 0 0,0 1 1 0 0,1-1-1 0 0,1 1 0 0 0,0 6 122 0 0,2-19-11 0 0,0 0-1 0 0,0 1 1 0 0,0-1-1 0 0,0 0 0 0 0,1 0 1 0 0,0 0-1 0 0,0 0 0 0 0,0 0 1 0 0,0 0-1 0 0,0 0 0 0 0,1-1 1 0 0,0 1-1 0 0,-1-1 0 0 0,2 0 1 0 0,-1 0-1 0 0,0 0 0 0 0,0 0 1 0 0,1-1-1 0 0,0 1 1 0 0,-1-1-1 0 0,1 0 0 0 0,0 0 1 0 0,0 0-1 0 0,0 0 0 0 0,0-1 1 0 0,1 0-1 0 0,-1 0 0 0 0,1 0 12 0 0,62 10-1740 0 0,-6-12-5087 0 0,-44-2 3343 0 0,-6-1 1273 0 0</inkml:trace>
  <inkml:trace contextRef="#ctx0" brushRef="#br0" timeOffset="12969.746">8100 115 5097 0 0,'0'0'828'0'0,"0"0"-221"0"0,0 0 64 0 0,0 0 250 0 0,0 0 200 0 0,0 0 59 0 0,0 0-75 0 0,0 0-102 0 0,33-6-117 0 0,102-19-109 0 0,-24 19 869 0 0,-102 6-1499 0 0,-7-1-121 0 0,1 0 1 0 0,0 1 0 0 0,0-1-1 0 0,0 1 1 0 0,0-1 0 0 0,0 1-1 0 0,0 0 1 0 0,0 0-1 0 0,0 0 1 0 0,0 1 0 0 0,0-1-1 0 0,0 1 1 0 0,0-1 0 0 0,0 1-1 0 0,0 0 1 0 0,0 0-1 0 0,0 1 1 0 0,-1-1 0 0 0,1 0-1 0 0,0 1 1 0 0,-1 0 0 0 0,1 0-1 0 0,-1-1 1 0 0,0 2 0 0 0,1-1-1 0 0,-1 0 1 0 0,0 0-1 0 0,-1 0 1 0 0,1 1 0 0 0,0-1-1 0 0,-1 1 1 0 0,1 0 0 0 0,-1-1-1 0 0,1 3-26 0 0,-3 4 173 0 0,-1 0 0 0 0,-1 0-1 0 0,1 0 1 0 0,-1 0 0 0 0,-1 0-1 0 0,1-1 1 0 0,-2 1 0 0 0,1-1 0 0 0,-1 0-1 0 0,0 0 1 0 0,-1-1 0 0 0,0 1-1 0 0,-4 3-172 0 0,-32 52 521 0 0,40-60-511 0 0,0 0-1 0 0,0 0 1 0 0,0 0 0 0 0,1 0-1 0 0,-1 1 1 0 0,1-1-1 0 0,0 1 1 0 0,0-1 0 0 0,0 1-1 0 0,1-1 1 0 0,-1 1-1 0 0,1-1 1 0 0,0 1 0 0 0,0 0-1 0 0,0-1 1 0 0,0 1-1 0 0,1-1 1 0 0,-1 1 0 0 0,1 0-1 0 0,0-1 1 0 0,0 0-1 0 0,0 1 1 0 0,1-1 0 0 0,-1 1-1 0 0,1-1 1 0 0,0 0-1 0 0,0 0 1 0 0,0 0 0 0 0,0 0-1 0 0,0 0 1 0 0,1-1-1 0 0,-1 1 1 0 0,1-1 0 0 0,0 1-1 0 0,2 1-9 0 0,6 0 97 0 0,1 1 1 0 0,0-1-1 0 0,0-1 0 0 0,0 0 0 0 0,0 0 1 0 0,1-2-1 0 0,-1 1 0 0 0,1-2 0 0 0,1 1-97 0 0,40-1-4111 0 0,-23-1-2396 0 0,-25 1-3746 0 0</inkml:trace>
</inkml:ink>
</file>

<file path=ppt/ink/ink5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5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20036 0 0,'0'0'328'0'0,"0"0"-416"0"0,0 0-256 0 0,0 0-88 0 0,0 0 16 0 0,0 0 72 0 0,0 0-40 0 0,0 0-328 0 0,0 0-504 0 0,0 0-937 0 0,0 0-2888 0 0,0 0-4193 0 0</inkml:trace>
</inkml:ink>
</file>

<file path=ppt/ink/ink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12.11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0 544 0 0 0,'0'0'168'0'0,"0"0"490"0"0,0 0 304 0 0,0 0 143 0 0,0 0-42 0 0,0 0-102 0 0,0 0-55 0 0,0 0-88 0 0,0 0-51 0 0,16-5-12 0 0,46-12 11 0 0,41-39 5394 0 0,-26-10-3705 0 0,78-122-1127 0 0,-151 183-1317 0 0,-1-1-1 0 0,1 0 1 0 0,-2 0 0 0 0,1 0-1 0 0,0 0 1 0 0,-1-1 0 0 0,-1 1-1 0 0,1-1 1 0 0,-1 1 0 0 0,0-1-1 0 0,0 0 1 0 0,-1-5-11 0 0,-1 10-57 0 0,0 0 0 0 0,0 0-1 0 0,0 1 1 0 0,-1-1 0 0 0,1 0 0 0 0,-1 1 0 0 0,1-1-1 0 0,-1 1 1 0 0,0 0 0 0 0,1 0 0 0 0,-1-1 0 0 0,0 1-1 0 0,0 0 1 0 0,0 1 0 0 0,0-1 0 0 0,0 0 0 0 0,0 0 0 0 0,0 1-1 0 0,0-1 1 0 0,0 1 0 0 0,0 0 0 0 0,0 0 0 0 0,-1 0-1 0 0,1 0 1 0 0,0 0 0 0 0,0 0 0 0 0,0 0 0 0 0,0 1-1 0 0,0-1 1 0 0,0 1 0 0 0,0-1 0 0 0,0 1 0 0 0,0 0-1 0 0,0 0 1 0 0,0 0 0 0 0,0 0 57 0 0,-3 1-42 0 0,-1 0 0 0 0,1 1-1 0 0,0-1 1 0 0,-1 1 0 0 0,2 0 0 0 0,-1 1 0 0 0,0-1-1 0 0,1 1 1 0 0,-1 0 0 0 0,1 0 0 0 0,0 0 0 0 0,0 1-1 0 0,1 0 1 0 0,-1-1 0 0 0,1 1 0 0 0,0 0 0 0 0,1 1 0 0 0,-1-1-1 0 0,1 0 1 0 0,0 1 0 0 0,0-1 0 0 0,1 1 0 0 0,-1 0-1 0 0,1 0 1 0 0,0-1 0 0 0,1 1 0 0 0,0 0 0 0 0,0 0-1 0 0,0 0 1 0 0,0 0 0 0 0,1-1 0 0 0,0 1 0 0 0,2 5 42 0 0,1 1 69 0 0,0-1 0 0 0,2 0 0 0 0,-1 0 1 0 0,1 0-1 0 0,1-1 0 0 0,-1 0 0 0 0,2 0 0 0 0,0-1 1 0 0,0 0-1 0 0,0 0 0 0 0,1-1 0 0 0,0 0 1 0 0,1 0-1 0 0,0-1 0 0 0,0-1 0 0 0,1 1 0 0 0,-1-2 1 0 0,1 1-1 0 0,1-2 0 0 0,-1 1 0 0 0,4-1-69 0 0,0-2 127 0 0,-7 0-39 0 0,0-1-1 0 0,0 0 1 0 0,-1 0-1 0 0,1-1 1 0 0,0 0-1 0 0,0 0 1 0 0,0-1-1 0 0,-1 0 1 0 0,1-1-1 0 0,0 1 1 0 0,-1-2-1 0 0,1 1 1 0 0,5-3-88 0 0,11-9 52 0 0,0-1 1 0 0,-1-2 0 0 0,-1 0 0 0 0,0-1-1 0 0,-1-1 1 0 0,-1-1 0 0 0,-2 0-1 0 0,1-2 1 0 0,-2 0 0 0 0,-1-1 0 0 0,6-13-53 0 0,-18 31-8 0 0,-1 0 1 0 0,0 0-1 0 0,0-1 1 0 0,0 1-1 0 0,-1-1 1 0 0,0 1-1 0 0,0-1 1 0 0,-1 0-1 0 0,1 0 1 0 0,-1 0-1 0 0,0 0 1 0 0,-1 0-1 0 0,1 0 1 0 0,-1 0-1 0 0,-1 0 1 0 0,1-2 7 0 0,-2 6-51 0 0,1 1 0 0 0,-1 0 1 0 0,0 0-1 0 0,1-1 0 0 0,-1 1 1 0 0,0 0-1 0 0,0 0 0 0 0,0 1 1 0 0,0-1-1 0 0,0 0 0 0 0,0 1 1 0 0,0-1-1 0 0,0 1 0 0 0,0-1 0 0 0,0 1 1 0 0,0 0-1 0 0,0 0 0 0 0,0 0 1 0 0,0 0-1 0 0,0 0 0 0 0,0 1 1 0 0,0-1-1 0 0,0 0 0 0 0,0 1 1 0 0,0 0-1 0 0,0-1 0 0 0,0 1 1 0 0,0 0-1 0 0,0 0 0 0 0,0 0 1 0 0,1 0-1 0 0,-1 1 0 0 0,0-1 1 0 0,1 0-1 0 0,-1 1 0 0 0,1-1 1 0 0,-1 2 50 0 0,-8 4-42 0 0,1 1 1 0 0,1 1 0 0 0,-1 0 0 0 0,1 0-1 0 0,1 0 1 0 0,0 1 0 0 0,0 0 0 0 0,1 1-1 0 0,-4 7 42 0 0,8-14 17 0 0,0 1 0 0 0,0 0 0 0 0,0-1 0 0 0,0 1 0 0 0,1 0 0 0 0,0 0 0 0 0,0 0 0 0 0,0 0 0 0 0,0 0-1 0 0,1 0 1 0 0,0 0 0 0 0,0 0 0 0 0,0 0 0 0 0,1 0 0 0 0,0 0 0 0 0,-1 0 0 0 0,2 0 0 0 0,-1-1 0 0 0,1 1 0 0 0,-1 0 0 0 0,1 0-1 0 0,1-1 1 0 0,-1 0 0 0 0,1 2-17 0 0,6 1 100 0 0,0 0-1 0 0,1 0 1 0 0,-1-1-1 0 0,1 0 1 0 0,1-1-1 0 0,-1 0 1 0 0,1 0-1 0 0,0-1 1 0 0,0-1-1 0 0,0 0 1 0 0,0 0 0 0 0,0-1-1 0 0,1-1 1 0 0,-1 0-1 0 0,1 0 1 0 0,-1-1-1 0 0,1-1 1 0 0,0 0-1 0 0,-1 0 1 0 0,0-1-1 0 0,1-1 1 0 0,-1 0-1 0 0,0 0 1 0 0,2-2-100 0 0,13-4 138 0 0,-1-2 1 0 0,0 0 0 0 0,0-2 0 0 0,-1-1-1 0 0,-1 0 1 0 0,-1-2 0 0 0,0-1-1 0 0,0-1 1 0 0,8-10-139 0 0,-22 21-5 0 0,0 0 1 0 0,0-1-1 0 0,-1 0 1 0 0,0 0-1 0 0,0-1 1 0 0,-1 0-1 0 0,0 0 1 0 0,-1 0-1 0 0,0-1 0 0 0,-1 1 1 0 0,1-1-1 0 0,-2 0 1 0 0,0-1-1 0 0,0 1 1 0 0,0-1-1 0 0,-2 1 0 0 0,1-1 1 0 0,-1 0-1 0 0,-1 1 5 0 0,0 8-29 0 0,0 0 0 0 0,0 1 0 0 0,-1-1 0 0 0,1 1 0 0 0,-1-1 0 0 0,1 0-1 0 0,-1 1 1 0 0,0-1 0 0 0,1 1 0 0 0,-1 0 0 0 0,0-1 0 0 0,0 1 0 0 0,0 0-1 0 0,0-1 1 0 0,0 1 0 0 0,0 0 0 0 0,-1 0 0 0 0,1 0 0 0 0,0 0 0 0 0,-1 0-1 0 0,1 0 1 0 0,0 0 0 0 0,-1 0 0 0 0,1 1 0 0 0,-1-1 0 0 0,1 1 0 0 0,-1-1-1 0 0,1 1 1 0 0,-1-1 0 0 0,0 1 0 0 0,1 0 0 0 0,-1 0 0 0 0,0 0 0 0 0,1 0-1 0 0,-1 0 1 0 0,0 0 0 0 0,1 0 0 0 0,-1 0 0 0 0,1 1 0 0 0,-1-1 0 0 0,0 1-1 0 0,1-1 1 0 0,-1 1 29 0 0,-62 40-1099 0 0,55-28 1102 0 0,0 1 0 0 0,1-1 0 0 0,1 2 0 0 0,0-1 1 0 0,1 1-1 0 0,0 0 0 0 0,2 0 0 0 0,-1 1 0 0 0,2 0 0 0 0,0-1 0 0 0,1 1 1 0 0,1 0-1 0 0,0 0 0 0 0,1 0 0 0 0,0 1 0 0 0,2-1 0 0 0,1 6-3 0 0,0-12 25 0 0,1-1 0 0 0,0 1 0 0 0,1-1 0 0 0,0 0-1 0 0,0 0 1 0 0,1-1 0 0 0,0 0 0 0 0,1 0 0 0 0,0 0-1 0 0,0-1 1 0 0,0 0 0 0 0,1 0 0 0 0,0-1 0 0 0,0 0 0 0 0,1 0-1 0 0,0-1 1 0 0,0 0 0 0 0,0-1 0 0 0,0 0 0 0 0,1 0 0 0 0,0-1-1 0 0,0 0 1 0 0,0-1 0 0 0,0 0 0 0 0,0 0 0 0 0,0-1-1 0 0,0-1 1 0 0,0 0 0 0 0,1 0 0 0 0,-1-1 0 0 0,5-1-25 0 0,8-5-1990 0 0,-9-4-4265 0 0,-5 4-2607 0 0</inkml:trace>
</inkml:ink>
</file>

<file path=ppt/ink/ink5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1049 0 0 0,'0'0'421'0'0,"0"0"382"0"0,0 0 296 0 0,0 0 285 0 0,0 0 253 0 0,0 0 170 0 0,0 0 33 0 0,0 0-107 0 0,0 0-225 0 0,8-9-276 0 0,312-372 3158 0 0,-202 247-4025 0 0,-6-5 0 0 0,20-43-365 0 0,-24-2 365 0 0,-100 165-279 0 0,-7 18-52 0 0,-1 1-75 0 0,0 0-111 0 0,0 12-497 0 0,-29 308 514 0 0,50 363 639 0 0,-34-598 57 0 0,12-84-463 0 0,0 0 0 0 0,-1 0 0 0 0,1 0 0 0 0,-1 0 0 0 0,1-1 0 0 0,-1 1 0 0 0,1 0-1 0 0,-1-1 1 0 0,1 1 0 0 0,-1-1 0 0 0,0 1 0 0 0,1-1 0 0 0,-1 0 0 0 0,0 0 0 0 0,1 1-1 0 0,-1-1 1 0 0,0-1 0 0 0,0 1 0 0 0,1 0 0 0 0,-1 0 0 0 0,0-1 0 0 0,1 1-1 0 0,-1 0 1 0 0,1-1 0 0 0,-1 0 0 0 0,1 1 0 0 0,-1-1 0 0 0,1 0 0 0 0,-1 0 0 0 0,1 0-1 0 0,-1 0 1 0 0,1 0 0 0 0,0 0 0 0 0,0 0 0 0 0,-1-1 0 0 0,1 1 0 0 0,0 0 0 0 0,0-1-1 0 0,0 1 1 0 0,1 0 0 0 0,-1-1 0 0 0,0 1 0 0 0,0-2-98 0 0,-2 0-44 0 0,-290-311-58 0 0,280 299-283 0 0,1 0 1 0 0,-2 1 0 0 0,0 1 0 0 0,0 0-1 0 0,-1 2 1 0 0,-1-1 0 0 0,0 2 0 0 0,-1 0 0 0 0,-6-3 384 0 0,7 10-3140 0 0,-2 13-8972 0 0,16-6 7602 0 0</inkml:trace>
</inkml:ink>
</file>

<file path=ppt/ink/ink5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82 4737 0 0,'0'0'3777'0'0,"0"0"-2294"0"0,0 0-1099 0 0,0 0-484 0 0,0 0-167 0 0,0 0 98 0 0,0 0 234 0 0,0 0 249 0 0,0 0 174 0 0,0 0 85 0 0,0 0 15 0 0,0 0-42 0 0,0 0-53 0 0,1 38-65 0 0,2 122-82 0 0,-19 57 415 0 0,-20-17 23 0 0,37-201-777 0 0,-1 1 0 0 0,0 0-1 0 0,1-1 1 0 0,-1 1-1 0 0,0 0 1 0 0,1 0 0 0 0,-1 0-1 0 0,1-1 1 0 0,-1 1 0 0 0,1 0-1 0 0,-1 0 1 0 0,0 0-1 0 0,1 0 1 0 0,-1 0 0 0 0,1 0-1 0 0,-1-1 1 0 0,1 1 0 0 0,-1 0-1 0 0,1 1 1 0 0,-1-1-1 0 0,1 0 1 0 0,-1 0 0 0 0,1 0-1 0 0,-1 0 1 0 0,1 0 0 0 0,-1 0-1 0 0,0 0 1 0 0,1 1 0 0 0,-1-1-1 0 0,1 0 1 0 0,-1 0-1 0 0,0 1 1 0 0,1-1 0 0 0,-1 0-1 0 0,1 1 1 0 0,-1-1 0 0 0,0 0-1 0 0,1 1 1 0 0,-1-1-1 0 0,0 0 1 0 0,0 1 0 0 0,1-1-1 0 0,-1 1 1 0 0,0-1 0 0 0,0 1-1 0 0,0-1 1 0 0,0 1-1 0 0,1-1 1 0 0,-1 0 0 0 0,0 1-1 0 0,0-1 1 0 0,0 1 0 0 0,0-1-1 0 0,0 1 1 0 0,0-1 0 0 0,0 1-1 0 0,0-1 1 0 0,0 1-1 0 0,-1-1 1 0 0,1 1 0 0 0,0-1-1 0 0,0 0 1 0 0,0 1 0 0 0,0-1-1 0 0,-1 1 1 0 0,1-1-1 0 0,0 1 1 0 0,0-1 0 0 0,-1 0-7 0 0,37-24 405 0 0,-32 21-380 0 0,25-21 4 0 0,1 1-1 0 0,1 1 0 0 0,1 2 0 0 0,1 1 0 0 0,0 1 0 0 0,2 2 1 0 0,0 2-1 0 0,1 1 0 0 0,4 0-28 0 0,-37 12 1 0 0,0-1-1 0 0,1 1 1 0 0,-1 0 0 0 0,0 0-1 0 0,1 0 1 0 0,-1 1 0 0 0,1-1-1 0 0,-1 1 1 0 0,0-1 0 0 0,1 1 0 0 0,-1 1-1 0 0,1-1 1 0 0,-1 0 0 0 0,1 1-1 0 0,-1-1 1 0 0,0 1 0 0 0,1 0-1 0 0,-1 0 1 0 0,0 1 0 0 0,0-1 0 0 0,1 1-1 0 0,-1-1 1 0 0,0 1 0 0 0,-1 0-1 0 0,1 0 1 0 0,0 0 0 0 0,-1 1-1 0 0,1-1 1 0 0,-1 1 0 0 0,1-1 0 0 0,-1 1-1 0 0,0 0 1 0 0,0 0 0 0 0,-1 0-1 0 0,1 0 1 0 0,0 0 0 0 0,-1 0-1 0 0,0 0 1 0 0,0 1 0 0 0,1 0-1 0 0,-2 8 104 0 0,0-1 0 0 0,-1 1 0 0 0,-1-1 0 0 0,1 0 0 0 0,-2 1-1 0 0,1-1 1 0 0,-2 0 0 0 0,1-1 0 0 0,-2 1 0 0 0,1 0 0 0 0,-1-1 0 0 0,-1 0 0 0 0,0 0 0 0 0,0-1 0 0 0,-1 0 0 0 0,-3 4-104 0 0,-137 125 1474 0 0,138-131-1427 0 0,1 0 0 0 0,-1-1 1 0 0,0 0-1 0 0,-1 0 0 0 0,1-1 1 0 0,-1 0-1 0 0,0 0 1 0 0,0-1-1 0 0,-1-1 0 0 0,1 0 1 0 0,-1 0-1 0 0,1-1 1 0 0,-3 0-48 0 0,11-3-66 0 0,0 0-1 0 0,0-1 1 0 0,0 1 0 0 0,0 0 0 0 0,0-1 0 0 0,0 1 0 0 0,1-1 0 0 0,-1 0 0 0 0,1 0-1 0 0,-1 1 1 0 0,1-1 0 0 0,-1 0 0 0 0,1 0 0 0 0,0 0 0 0 0,0 0 0 0 0,0 0 0 0 0,0-1-1 0 0,1 1 1 0 0,-1 0 0 0 0,1 0 0 0 0,-1-1 0 0 0,1 1 0 0 0,0 0 0 0 0,0-1 0 0 0,-1 1-1 0 0,2 0 1 0 0,-1-1 0 0 0,0 1 0 0 0,0 0 0 0 0,1 0 0 0 0,-1-1 0 0 0,1 1 0 0 0,1-2 66 0 0,-2-5-470 0 0,22-76-7894 0 0,-21 81 7256 0 0,7-13-6922 0 0</inkml:trace>
  <inkml:trace contextRef="#ctx0" brushRef="#br0" timeOffset="376.912">727 535 4065 0 0,'0'0'1572'0'0,"0"0"-445"0"0,0 0-96 0 0,0 0 301 0 0,0 0 294 0 0,0 0 74 0 0,0 0-190 0 0,0 0-312 0 0,0 0-297 0 0,0 0-235 0 0,0 0-200 0 0,0 0-115 0 0,0 0-74 0 0,-6 17-72 0 0,-40 110 55 0 0,45-122-257 0 0,-1 0 1 0 0,1 0-1 0 0,-1 0 1 0 0,2 1-1 0 0,-1-1 1 0 0,0 0-1 0 0,1 1 1 0 0,0-1-1 0 0,0 1 1 0 0,1-1-1 0 0,0 0 1 0 0,0 0 0 0 0,0 1-1 0 0,0-1 1 0 0,1 0-1 0 0,0 0 1 0 0,0 0-1 0 0,0 0 1 0 0,0 0-1 0 0,1-1 1 0 0,0 1-1 0 0,0-1 1 0 0,0 0-1 0 0,1 1 1 0 0,-1-2-1 0 0,1 1 1 0 0,0 0-1 0 0,0-1 1 0 0,0 1 0 0 0,1-1-1 0 0,-1 0 1 0 0,1-1-1 0 0,0 1 1 0 0,0-1-1 0 0,0 0 1 0 0,0 0-1 0 0,4 1-3 0 0,0-2 138 0 0,0 0-1 0 0,0-1 1 0 0,-1 1-1 0 0,1-2 1 0 0,0 1 0 0 0,0-1-1 0 0,-1-1 1 0 0,1 0-1 0 0,-1 0 1 0 0,1 0-1 0 0,-1-1 1 0 0,0 0-1 0 0,3-2-137 0 0,-4 1 138 0 0,0 0 0 0 0,0 0 0 0 0,-1-1 1 0 0,0 0-1 0 0,0 0 0 0 0,0 0 0 0 0,0-1 0 0 0,-1 0 0 0 0,0 0 0 0 0,0 0 0 0 0,-1-1 0 0 0,0 1 0 0 0,0-1 0 0 0,0 0 0 0 0,-1 0 0 0 0,0-1 0 0 0,-1 1 0 0 0,1 0 0 0 0,-1-1 0 0 0,-1 0 0 0 0,1 0 0 0 0,-1-7-138 0 0,0 9-8 0 0,-1 0-1 0 0,0 0 0 0 0,0 0 1 0 0,-1 0-1 0 0,0 0 1 0 0,0 0-1 0 0,0 0 0 0 0,-1 1 1 0 0,0-1-1 0 0,0 0 0 0 0,0 1 1 0 0,-1-1-1 0 0,0 1 1 0 0,0 0-1 0 0,0 0 0 0 0,0 0 1 0 0,-1 0-1 0 0,0 1 0 0 0,0-1 1 0 0,0 1-1 0 0,-1 0 1 0 0,-3-2 7 0 0,3 2-248 0 0,0 2-1 0 0,0-1 0 0 0,0 0 0 0 0,0 1 0 0 0,0 0 0 0 0,0 1 0 0 0,-1-1 0 0 0,1 1 0 0 0,-1 0 0 0 0,1 0 0 0 0,-1 0 0 0 0,1 1 0 0 0,-1 0 0 0 0,0 0 0 0 0,1 0 0 0 0,-4 2 250 0 0,-35 13-4674 0 0,16 1-2784 0 0,12-4 537 0 0</inkml:trace>
  <inkml:trace contextRef="#ctx0" brushRef="#br0" timeOffset="832.738">1099 594 7762 0 0,'0'0'1175'0'0,"0"0"-635"0"0,0 0-335 0 0,0 0 95 0 0,0 0 271 0 0,0 0 216 0 0,0 0 60 0 0,0 0-97 0 0,0 0-208 0 0,0 0-179 0 0,0 0-143 0 0,0 0-83 0 0,3 27-34 0 0,11 83-23 0 0,-15-107-69 0 0,1-1 1 0 0,0 1-1 0 0,0 0 1 0 0,0-1-1 0 0,1 1 0 0 0,-1 0 1 0 0,1-1-1 0 0,-1 1 1 0 0,1-1-1 0 0,0 1 1 0 0,0-1-1 0 0,0 1 0 0 0,0-1 1 0 0,0 0-1 0 0,1 1 1 0 0,-1-1-1 0 0,1 0 1 0 0,-1 0-1 0 0,1 0 1 0 0,0 0-1 0 0,0 0 0 0 0,0 0 1 0 0,0-1-1 0 0,0 1 1 0 0,0-1-1 0 0,1 1-11 0 0,4 2 75 0 0,0-2 117 0 0,1 0-1 0 0,0 0 1 0 0,-1 0 0 0 0,1-1 0 0 0,0 0 0 0 0,0 0 0 0 0,0-1-1 0 0,0 0 1 0 0,0-1 0 0 0,0 0 0 0 0,0 0 0 0 0,0 0 0 0 0,0-1-1 0 0,-1 0 1 0 0,1-1 0 0 0,-1 0 0 0 0,1 0 0 0 0,-1 0 0 0 0,0-1-1 0 0,0 0 1 0 0,0-1 0 0 0,-1 1 0 0 0,5-6-192 0 0,-3 6 77 0 0,10-8 99 0 0,0 1 0 0 0,-1-2 0 0 0,0-1 0 0 0,-1 0 0 0 0,-1 0 0 0 0,0-2 0 0 0,-1 0-1 0 0,0-1 1 0 0,-2 0 0 0 0,10-17-176 0 0,-14 19-686 0 0,-1 0-1 0 0,0 0 0 0 0,-1-1 0 0 0,-1 0 0 0 0,0 0 0 0 0,-1 0 0 0 0,-1-1 0 0 0,0 1 0 0 0,-1-2 687 0 0,0-4-5583 0 0,-1 6-3654 0 0</inkml:trace>
  <inkml:trace contextRef="#ctx0" brushRef="#br0" timeOffset="1087.27">1817 1 11578 0 0,'0'0'1126'0'0,"0"0"-523"0"0,0 0-198 0 0,0 0 245 0 0,0 0 334 0 0,0 0 184 0 0,0 0-16 0 0,0 0-191 0 0,0 0-175 0 0,4 35-171 0 0,12 115-136 0 0,-12 14 423 0 0,5 142-1057 0 0,-8-299-70 0 0,-2 25-2507 0 0,-15-23-8495 0 0,10-9 4157 0 0</inkml:trace>
  <inkml:trace contextRef="#ctx0" brushRef="#br0" timeOffset="1336.222">1487 314 12259 0 0,'0'0'1784'0'0,"0"0"-1208"0"0,0 0-440 0 0,0 0 112 0 0,0 0 48 0 0,0 0 32 0 0,201-19 16 0 0,-155 19-32 0 0,2 0-63 0 0,3 0-57 0 0,3 0-72 0 0,5 0-136 0 0,0 0-264 0 0,-2 0-801 0 0,-11 0-2383 0 0,-17 0-6915 0 0</inkml:trace>
</inkml:ink>
</file>

<file path=ppt/ink/ink5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2.9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357 50 0 0 0,'0'0'740'0'0,"0"0"760"0"0,0 0 93 0 0,0 0-64 0 0,0 0-40 0 0,4-6-45 0 0,14-22-73 0 0,-19 27-1226 0 0,1 0 1 0 0,-1 0-1 0 0,1 0 1 0 0,-1 0-1 0 0,1 0 1 0 0,-1 0-1 0 0,0 1 0 0 0,1-1 1 0 0,-1 0-1 0 0,0 0 1 0 0,0 1-1 0 0,1-1 1 0 0,-1 0-1 0 0,0 1 0 0 0,0-1 1 0 0,0 1-1 0 0,0-1 1 0 0,0 1-1 0 0,0-1 1 0 0,0 1-1 0 0,0 0 0 0 0,0 0 1 0 0,0-1-1 0 0,0 1 1 0 0,0 0-1 0 0,0 0 1 0 0,0 0-1 0 0,0 0 0 0 0,-1 0 1 0 0,1 0-1 0 0,0 1 1 0 0,0-1-1 0 0,0 0 1 0 0,0 0-1 0 0,0 1 0 0 0,0-1-145 0 0,-1 0 258 0 0,-8 1-143 0 0,1 0-1 0 0,0 0 0 0 0,0 1 1 0 0,0 0-1 0 0,0 1 0 0 0,0 0 1 0 0,1 0-1 0 0,-1 1 0 0 0,1 0 1 0 0,0 1-1 0 0,0-1 0 0 0,0 1 1 0 0,1 1-1 0 0,-1 0 0 0 0,-3 4-114 0 0,-5 0 23 0 0,1 0-1 0 0,0 1 0 0 0,1 1 1 0 0,0 1-1 0 0,1 0 1 0 0,1 0-1 0 0,0 1 0 0 0,0 1 1 0 0,1 0-1 0 0,1 1 1 0 0,1-1-1 0 0,0 2 0 0 0,1 0 1 0 0,1 0-1 0 0,1 0 1 0 0,0 1-1 0 0,1-1 0 0 0,1 2 1 0 0,0 0-23 0 0,4-15-2 0 0,-1 0 1 0 0,0 0 0 0 0,1 0-1 0 0,0 0 1 0 0,0 0-1 0 0,0 0 1 0 0,0 0 0 0 0,1 0-1 0 0,-1 0 1 0 0,1 0 0 0 0,0 0-1 0 0,1 0 1 0 0,-1 0-1 0 0,1 0 1 0 0,-1 0 0 0 0,1-1-1 0 0,0 1 1 0 0,0-1 0 0 0,1 1-1 0 0,-1-1 1 0 0,1 0-1 0 0,0 0 1 0 0,0 0 0 0 0,0 0-1 0 0,0-1 1 0 0,0 1 0 0 0,0-1-1 0 0,1 1 1 0 0,-1-1 0 0 0,1 0-1 0 0,0-1 1 0 0,0 1-1 0 0,-1-1 1 0 0,3 1 1 0 0,7 0 91 0 0,-1-1 0 0 0,1 0 0 0 0,0-1 0 0 0,-1 0 0 0 0,1-1 0 0 0,0-1 1 0 0,-1 0-1 0 0,0 0 0 0 0,1-1 0 0 0,-1-1 0 0 0,0 0 0 0 0,0-1 0 0 0,-1 0 0 0 0,1-1 0 0 0,-1 0 0 0 0,8-6-91 0 0,158-134 1002 0 0,-173 142-991 0 0,135-128 518 0 0,-131 162-825 0 0,-7-25 318 0 0,-1 5-144 0 0,0 1 0 0 0,1 0 1 0 0,1 0-1 0 0,0-1 0 0 0,0 1 0 0 0,1-1 1 0 0,0 0-1 0 0,1 1 0 0 0,0-1 0 0 0,1-1 1 0 0,0 1-1 0 0,0-1 0 0 0,1 0 0 0 0,0 0 1 0 0,1-1-1 0 0,0 1 0 0 0,0-1 1 0 0,1-1-1 0 0,0 0 0 0 0,0 0 0 0 0,1 0 1 0 0,0-1-1 0 0,0 0 0 0 0,0-1 0 0 0,1 0 122 0 0,60 14-3880 0 0,-23-13-3299 0 0,-28-6 1304 0 0</inkml:trace>
</inkml:ink>
</file>

<file path=ppt/ink/ink5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6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1 762 0 0 0,'0'0'764'0'0,"0"0"966"0"0,0 0 176 0 0,0 0-135 0 0,0 0-144 0 0,0 0-152 0 0,0 0-118 0 0,0 0-112 0 0,0 0-97 0 0,0 0-79 0 0,18-4-88 0 0,57-15-119 0 0,-19-18 514 0 0,-45 24-1137 0 0,97-116 948 0 0,-94 181-1533 0 0,3 65 665 0 0,-6 0 1 0 0,-5 1-1 0 0,-8 104-319 0 0,2-205 35 0 0,-1 1-1 0 0,-1 0 0 0 0,0-1 1 0 0,-1 1-1 0 0,-1-1 1 0 0,-1 0-1 0 0,-1 0 0 0 0,0 0 1 0 0,-1-1-1 0 0,0 0 0 0 0,-2 0 1 0 0,-4 7-35 0 0,12-22 28 0 0,0 0 0 0 0,0 1 0 0 0,0-1 0 0 0,-1 0 0 0 0,1 1 1 0 0,0-1-1 0 0,0 0 0 0 0,-1 0 0 0 0,1 0 0 0 0,0 0 1 0 0,-1 0-1 0 0,1 0 0 0 0,-1-1 0 0 0,1 1 0 0 0,-1 0 0 0 0,0-1 1 0 0,1 1-1 0 0,-1-1 0 0 0,0 0 0 0 0,1 1 0 0 0,-1-1 1 0 0,0 0-1 0 0,1 0 0 0 0,-1 0 0 0 0,0 0 0 0 0,0-1 0 0 0,1 1 1 0 0,-1 0-1 0 0,0-1 0 0 0,1 1 0 0 0,-1-1 0 0 0,1 1 1 0 0,-1-1-1 0 0,1 0 0 0 0,-1 0 0 0 0,1 1 0 0 0,-1-1 0 0 0,1 0 1 0 0,0-1-1 0 0,-1 1 0 0 0,1 0 0 0 0,0 0 0 0 0,0 0 1 0 0,0-1-1 0 0,0 1 0 0 0,0-1-28 0 0,-4-13-24 0 0,1-1 0 0 0,1 1 0 0 0,0-1 0 0 0,1 0 0 0 0,1 0 0 0 0,1 0 0 0 0,0 0 0 0 0,1 0 0 0 0,0 0 0 0 0,1 0 0 0 0,1 0 0 0 0,1 0 0 0 0,0 1 0 0 0,1-1 0 0 0,7-12 24 0 0,7-22-108 0 0,2 1 0 0 0,3 1 0 0 0,1 1 1 0 0,3 1-1 0 0,1 1 0 0 0,3 2 0 0 0,1 1 0 0 0,2 1 1 0 0,2 2-1 0 0,1 2 0 0 0,2 2 0 0 0,23-15 108 0 0,-49 38 0 0 0,2 1-1 0 0,0 0 1 0 0,0 1-1 0 0,1 0 1 0 0,1 1-1 0 0,-1 2 1 0 0,1-1-1 0 0,0 2 1 0 0,1 1-1 0 0,0 0 1 0 0,0 1-1 0 0,0 1 1 0 0,0 1-1 0 0,0 0 1 0 0,-13 3 15 0 0,-1 0-1 0 0,0 0 0 0 0,0 0 0 0 0,0 0 0 0 0,0 1 0 0 0,0 0 1 0 0,0 0-1 0 0,0 0 0 0 0,0 1 0 0 0,-1 0 0 0 0,1 0 0 0 0,-1 0 0 0 0,0 0 1 0 0,0 1-1 0 0,0-1 0 0 0,0 1 0 0 0,-1 0 0 0 0,1 0 0 0 0,-1 0 1 0 0,0 1-1 0 0,0-1 0 0 0,-1 1 0 0 0,1 0 0 0 0,-1 0 0 0 0,0 0 0 0 0,0 0 1 0 0,-1 0-1 0 0,0 0 0 0 0,0 0 0 0 0,0 1 0 0 0,0-1 0 0 0,-1 0 0 0 0,0 0 1 0 0,0 1-1 0 0,0-1 0 0 0,-1 3-14 0 0,1 8 66 0 0,-1 0 0 0 0,-1-1 0 0 0,0 1 0 0 0,-1-1 0 0 0,-1 0 0 0 0,0 0 0 0 0,-1 0 0 0 0,-1 0 0 0 0,0-1-1 0 0,-1 0 1 0 0,0 0 0 0 0,-1 0 0 0 0,-1-1 0 0 0,-9 11-66 0 0,-3 1 71 0 0,-1 0-1 0 0,-1-2 1 0 0,-1-1 0 0 0,0 0-1 0 0,-2-2 1 0 0,-20 12-71 0 0,33-24-54 0 0,1 0 0 0 0,-1-1 0 0 0,-1-1 1 0 0,0 0-1 0 0,1 0 0 0 0,-2-2 0 0 0,1 0 0 0 0,0 0 0 0 0,-1-1 1 0 0,0-1-1 0 0,0 0 0 0 0,1-2 0 0 0,-1 1 0 0 0,-8-2 54 0 0,20 1-156 0 0,0-1-1 0 0,-1 1 1 0 0,1 0-1 0 0,0-1 1 0 0,0 0 0 0 0,0 0-1 0 0,0 0 1 0 0,0 0-1 0 0,0 0 1 0 0,0-1-1 0 0,1 1 1 0 0,-1-1-1 0 0,0 0 1 0 0,1 0-1 0 0,-1 0 1 0 0,1 0-1 0 0,0 0 1 0 0,0-1-1 0 0,0 1 1 0 0,0-1-1 0 0,0 1 1 0 0,0-1-1 0 0,1 1 1 0 0,-1-1-1 0 0,1 0 1 0 0,-1-1 156 0 0,-4-37-5920 0 0,18-2-3496 0 0,-3 27 8320 0 0</inkml:trace>
  <inkml:trace contextRef="#ctx0" brushRef="#br0" timeOffset="350.4">1391 637 1864 0 0,'0'0'2605'0'0,"0"0"-135"0"0,0 0-152 0 0,0 0-222 0 0,0 0-353 0 0,0 0-351 0 0,0 0-293 0 0,0 0-206 0 0,0 0-180 0 0,0 0-181 0 0,0 0-106 0 0,0 0-80 0 0,0 0-66 0 0,-30 13-64 0 0,-93 41-64 0 0,53-3-25 0 0,62-44-149 0 0,0 0 0 0 0,0 0 0 0 0,1 1-1 0 0,0 0 1 0 0,1 1 0 0 0,-1-1 0 0 0,2 1 0 0 0,-1 0-1 0 0,1 1 1 0 0,1-1 0 0 0,0 1 0 0 0,0 0 0 0 0,1 0 0 0 0,0 1-1 0 0,1-1 1 0 0,0 1 0 0 0,0-1 0 0 0,1 1 0 0 0,1 7 22 0 0,-1-13-18 0 0,1 0-1 0 0,0 0 1 0 0,1 0 0 0 0,-1 0 0 0 0,1 0 0 0 0,0 0-1 0 0,0 0 1 0 0,1 0 0 0 0,-1 0 0 0 0,1 0 0 0 0,0-1-1 0 0,1 1 1 0 0,-1-1 0 0 0,1 1 0 0 0,-1-1 0 0 0,1 0-1 0 0,1 0 1 0 0,-1 0 0 0 0,1 0 0 0 0,-1-1 0 0 0,1 1-1 0 0,0-1 1 0 0,0 0 0 0 0,0 0 0 0 0,1-1 0 0 0,-1 1-1 0 0,1-1 1 0 0,-1 0 0 0 0,1 0 0 0 0,0 0 0 0 0,3 0 18 0 0,0 0 46 0 0,0-1 1 0 0,0 0 0 0 0,0 0 0 0 0,0-1-1 0 0,0 0 1 0 0,0-1 0 0 0,0 1 0 0 0,0-1-1 0 0,0-1 1 0 0,0 0 0 0 0,0 0 0 0 0,0 0-1 0 0,-1-1 1 0 0,1 0 0 0 0,-1-1 0 0 0,0 1-1 0 0,5-4-46 0 0,0-1 159 0 0,1 1 0 0 0,-2-2 0 0 0,1 0 0 0 0,-1 0 0 0 0,0-1 0 0 0,-1 0 0 0 0,0-1 0 0 0,-1 0 0 0 0,0-1 0 0 0,0 0 0 0 0,-2 0 0 0 0,1-1 0 0 0,-2 0 0 0 0,1 0 0 0 0,1-9-159 0 0,-3 10-70 0 0,-1 0 0 0 0,0-1 0 0 0,-1 1 0 0 0,-1-1 0 0 0,0 0 0 0 0,-1 1 0 0 0,0-1 0 0 0,-1 0 0 0 0,0 0 0 0 0,-1 0 0 0 0,0 0 0 0 0,-1 0 0 0 0,-1 1 0 0 0,0-1 0 0 0,-1 1 0 0 0,0 0 0 0 0,-1-1 0 0 0,-4-6 70 0 0,-29-31-3774 0 0,1 30-6586 0 0,29 20 4288 0 0</inkml:trace>
  <inkml:trace contextRef="#ctx0" brushRef="#br0" timeOffset="599.089">1812 792 8506 0 0,'0'0'3585'0'0,"0"0"-2432"0"0,0 0-806 0 0,0 0 117 0 0,0 0 189 0 0,0 0 50 0 0,0 0-133 0 0,0 0-240 0 0,0 0-177 0 0,0 0-116 0 0,-19 31-56 0 0,-59 97-58 0 0,47-71-399 0 0,29-40-1004 0 0,1-7-3104 0 0,1-8 2103 0 0,0-1-4903 0 0</inkml:trace>
  <inkml:trace contextRef="#ctx0" brushRef="#br0" timeOffset="1099.465">1987 898 4793 0 0,'0'0'2582'0'0,"0"0"-1026"0"0,0 0-174 0 0,0 0 201 0 0,0 0 33 0 0,0 0-210 0 0,0 0-401 0 0,0 0-332 0 0,0 0-203 0 0,0 0-114 0 0,0 0-84 0 0,17-33-72 0 0,53-107-43 0 0,-5 39-16 0 0,-44 77-246 0 0,-21 25 68 0 0,0 0 0 0 0,0 0 1 0 0,0 0-1 0 0,0 1 0 0 0,0-1 1 0 0,0 0-1 0 0,1 0 0 0 0,-1 0 1 0 0,0 0-1 0 0,1 0 1 0 0,-1 0-1 0 0,1 0 0 0 0,-1 0 1 0 0,1 0-1 0 0,0-1 0 0 0,-1 1 1 0 0,1 0-1 0 0,0 0 0 0 0,-1 0 1 0 0,1-1-1 0 0,0 1 1 0 0,0 0-1 0 0,0-1 0 0 0,0 1 1 0 0,0-1-1 0 0,0 1 0 0 0,0-1 1 0 0,0 1-1 0 0,0-1 0 0 0,0 1 1 0 0,0-1-1 0 0,0 0 1 0 0,0 0-1 0 0,0 0 0 0 0,0 0 1 0 0,0 1-1 0 0,0-1 0 0 0,0-1 1 0 0,0 1-1 0 0,0 0 0 0 0,0 0 1 0 0,0 0-1 0 0,0 0 1 0 0,0-1-1 0 0,1 1 0 0 0,-1-1 1 0 0,-1 1-1 0 0,1-1 0 0 0,0 1 1 0 0,0-1-1 0 0,0 1 0 0 0,0-1 1 0 0,0 0-1 0 0,0 1 1 0 0,-1-1-1 0 0,1 0 0 0 0,0 0 1 0 0,0 0-1 0 0,-1 0 0 0 0,1 1 1 0 0,-1-1-1 0 0,1 0 0 0 0,-1 0 1 0 0,1 0-1 0 0,-1 0 1 0 0,0 0-1 0 0,1 0 0 0 0,-1 0 1 0 0,0 0-1 0 0,0-1 37 0 0,4 157-1027 0 0,-4-149 1058 0 0,0-1 0 0 0,1 1 0 0 0,-1-1 0 0 0,1 1 0 0 0,0-1 0 0 0,0 0 0 0 0,1 1 0 0 0,-1-1 1 0 0,1 0-1 0 0,0 0 0 0 0,1 0 0 0 0,-1 0 0 0 0,1 0 0 0 0,0-1 0 0 0,0 1 0 0 0,1-1 0 0 0,-1 0 0 0 0,1 0 0 0 0,0 0 0 0 0,0 0 0 0 0,0 0 0 0 0,1-1 0 0 0,-1 0 0 0 0,1 0 0 0 0,0 0 0 0 0,0-1 0 0 0,0 0 0 0 0,0 0 0 0 0,0 0 1 0 0,0 0-1 0 0,1-1 0 0 0,2 1-31 0 0,0-1 209 0 0,1-1 0 0 0,-1 0 1 0 0,0 0-1 0 0,1 0 0 0 0,-1-1 1 0 0,0-1-1 0 0,0 1 0 0 0,1-2 1 0 0,-1 1-1 0 0,-1-1 1 0 0,1 0-1 0 0,0 0 0 0 0,-1-1 1 0 0,1 0-1 0 0,-1-1 0 0 0,0 1 1 0 0,-1-1-1 0 0,1-1 0 0 0,-1 1 1 0 0,0-1-1 0 0,4-5-209 0 0,104-150 907 0 0,-113 160-909 0 0,53-110-1749 0 0,-22 41-5220 0 0,-19 46-1824 0 0</inkml:trace>
  <inkml:trace contextRef="#ctx0" brushRef="#br0" timeOffset="1317.978">3101 0 7994 0 0,'0'0'4370'0'0,"0"0"-2816"0"0,0 0-692 0 0,0 0 152 0 0,0 0 132 0 0,-9 34 35 0 0,-26 111-106 0 0,1 52 1372 0 0,-22 155-1715 0 0,54-293-865 0 0,3-50-218 0 0,0-1 1 0 0,-1 1-1 0 0,-1-1 1 0 0,1 1-1 0 0,-1-1 1 0 0,-1 1-1 0 0,1-1 1 0 0,-2 1 0 0 0,1-1-1 0 0,-1 0 1 0 0,-3 7 350 0 0,-38 9-15542 0 0,39-23 13485 0 0,-3-1 1269 0 0</inkml:trace>
  <inkml:trace contextRef="#ctx0" brushRef="#br0" timeOffset="1530.566">2771 357 7082 0 0,'0'0'1872'0'0,"0"0"-560"0"0,0 0-224 0 0,0 0-95 0 0,0 0-193 0 0,0 0-280 0 0,0 0-160 0 0,203-29-144 0 0,-177 29-72 0 0,3 0 8 0 0,0 3-80 0 0,-5 5-48 0 0,2-5-96 0 0,-6 8-216 0 0,3-3-576 0 0,-7-1-1489 0 0,-7 1-2232 0 0,-1-5-1888 0 0</inkml:trace>
  <inkml:trace contextRef="#ctx0" brushRef="#br0" timeOffset="769.829">1772 99 7178 0 0,'0'0'672'0'0,"0"0"-696"0"0,0 0-528 0 0,0 0-489 0 0,0 0-103 0 0,0 0-312 0 0,0 0-841 0 0,0 0 961 0 0</inkml:trace>
  <inkml:trace contextRef="#ctx0" brushRef="#br0" timeOffset="2055.978">1762 85 0 0 0,'0'0'958'0'0,"0"0"441"0"0,0 0 109 0 0,0 0-80 0 0,0 0-134 0 0,0 0-218 0 0,0 0-241 0 0,0 0-194 0 0,0 0-149 0 0,0 0-148 0 0,-6 1-114 0 0,-18 4-89 0 0,24-5-134 0 0,0 0-1 0 0,1 0 1 0 0,-1 0-1 0 0,0 0 0 0 0,1 0 1 0 0,-1 0-1 0 0,0 0 1 0 0,1 0-1 0 0,-1 0 1 0 0,0 0-1 0 0,0 0 1 0 0,1 0-1 0 0,-1 0 1 0 0,0 0-1 0 0,1 0 1 0 0,-1 0-1 0 0,0 0 0 0 0,1 0 1 0 0,-1 0-1 0 0,0 0 1 0 0,0 1-1 0 0,1-1 1 0 0,-1 0-1 0 0,0 0 1 0 0,1 0-1 0 0,-1 1 1 0 0,0-1-1 0 0,0 0 0 0 0,0 0 1 0 0,1 0-1 0 0,-1 1 1 0 0,0-1-1 0 0,0 0 1 0 0,0 0-1 0 0,0 1 1 0 0,1-1-1 0 0,-1 0 1 0 0,0 1-1 0 0,0-1 0 0 0,0 0 1 0 0,0 1-1 0 0,0-1 1 0 0,0 0-1 0 0,0 0 1 0 0,0 1-1 0 0,0-1 1 0 0,0 0-1 0 0,0 1 1 0 0,0-1-1 0 0,0 0 1 0 0,0 1-1 0 0,0-1 0 0 0,0 0 1 0 0,0 1-1 0 0,0-1 1 0 0,-1 0-1 0 0,1 0 1 0 0,0 1-1 0 0,0-1 1 0 0,0 0-1 0 0,0 0 1 0 0,-1 1-1 0 0,1-1-6 0 0,26-2-26 0 0,-13 1-1789 0 0,-2 0-3462 0 0,-7 1 1642 0 0</inkml:trace>
</inkml:ink>
</file>

<file path=ppt/ink/ink5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3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7 364 0 0 0,'0'0'1256'0'0,"0"0"551"0"0,0 0 151 0 0,0 0-55 0 0,0 0-92 0 0,0 0-146 0 0,33-3-153 0 0,106-11-133 0 0,-59-9 441 0 0,-66 15-1445 0 0,8-2-81 0 0,0-1 0 0 0,-2-1 0 0 0,1 0 0 0 0,-2-2 0 0 0,1 0 0 0 0,-2-1 0 0 0,0-1 0 0 0,-1-1 0 0 0,-1-1 0 0 0,0 0 0 0 0,-2-1 0 0 0,0 0 0 0 0,-1-1 0 0 0,0-1 0 0 0,-2-1-294 0 0,-6-20 286 0 0,-5 42-316 0 0,0-1 0 0 0,0 0 1 0 0,0 1-1 0 0,0-1 1 0 0,0 0-1 0 0,0 1 0 0 0,-1-1 1 0 0,1 0-1 0 0,0 1 0 0 0,0-1 1 0 0,-1 1-1 0 0,1-1 0 0 0,0 0 1 0 0,-1 1-1 0 0,1-1 1 0 0,0 1-1 0 0,-1-1 0 0 0,1 1 1 0 0,-1-1-1 0 0,1 1 0 0 0,-1 0 1 0 0,1-1-1 0 0,-1 1 0 0 0,0-1 1 0 0,1 1-1 0 0,-1 0 0 0 0,1 0 1 0 0,-1-1-1 0 0,0 1 1 0 0,1 0-1 0 0,-1 0 0 0 0,0 0 1 0 0,1 0-1 0 0,-1-1 0 0 0,1 1 1 0 0,-1 0-1 0 0,0 0 0 0 0,1 0 1 0 0,-1 1-1 0 0,0-1 1 0 0,1 0-1 0 0,-1 0 0 0 0,0 0 1 0 0,1 0-1 0 0,-1 1 0 0 0,0-1 1 0 0,1 0-1 0 0,-1 0 0 0 0,1 1 1 0 0,-1-1-1 0 0,1 1 0 0 0,-1-1 1 0 0,1 0-1 0 0,-1 1 1 0 0,1-1-1 0 0,-1 1 0 0 0,1-1 1 0 0,-1 1 29 0 0,-6 8-149 0 0,-1-1 1 0 0,1 1 0 0 0,1 0 0 0 0,0 0 0 0 0,0 1 0 0 0,1 0 0 0 0,0 0 0 0 0,1 0-1 0 0,0 1 1 0 0,1-1 0 0 0,0 1 0 0 0,0 0 0 0 0,1 0 0 0 0,0 10 148 0 0,1-18-24 0 0,-16 119-23 0 0,6 0 1 0 0,4 0 0 0 0,7 1-1 0 0,6 28 47 0 0,-3 202-657 0 0,-3-340 662 0 0,0 0-1 0 0,-1 0 1 0 0,0 0 0 0 0,-1 0 0 0 0,0 0-1 0 0,-1-1 1 0 0,-1 1 0 0 0,0 0 0 0 0,-1-1-1 0 0,0 0 1 0 0,-1 0 0 0 0,0-1-1 0 0,-1 0 1 0 0,0 0 0 0 0,0 0 0 0 0,-1-1-1 0 0,-1 0 1 0 0,0 0 0 0 0,0-1 0 0 0,-1 0-1 0 0,0-1 1 0 0,-1 0 0 0 0,0-1-1 0 0,0 0 1 0 0,0-1 0 0 0,-1 0 0 0 0,0 0-1 0 0,0-1 1 0 0,0-1 0 0 0,-1 0 0 0 0,0-1-1 0 0,1 0 1 0 0,-10 0-5 0 0,16-2 89 0 0,0-1-1 0 0,0 1 1 0 0,0-1 0 0 0,0 0-1 0 0,-1-1 1 0 0,1 1 0 0 0,0-1-1 0 0,0 0 1 0 0,0-1-1 0 0,0 1 1 0 0,1-1 0 0 0,-1 0-1 0 0,0-1 1 0 0,1 0 0 0 0,-1 0-1 0 0,1 0 1 0 0,0 0 0 0 0,0-1-1 0 0,0 0 1 0 0,1 0-1 0 0,-1 0 1 0 0,1 0 0 0 0,0-1-1 0 0,0 0 1 0 0,0 1 0 0 0,1-2-1 0 0,0 1 1 0 0,0 0 0 0 0,0-1-1 0 0,-1-4-88 0 0,3-5 91 0 0,0 0-1 0 0,1 0 0 0 0,1 0 0 0 0,0 0 1 0 0,1 0-1 0 0,1 0 0 0 0,0 0 0 0 0,1 0 1 0 0,1 1-1 0 0,0-1 0 0 0,1 1 0 0 0,0 1 1 0 0,2-1-1 0 0,-1 1 0 0 0,1 0 0 0 0,1 1 1 0 0,0 0-1 0 0,1 0 0 0 0,5-3-90 0 0,12-17 81 0 0,1 2-1 0 0,2 1 1 0 0,1 1-1 0 0,1 1 1 0 0,1 2-1 0 0,1 2 1 0 0,1 1-1 0 0,1 1 0 0 0,32-12-80 0 0,-54 26-114 0 0,0 0-1 0 0,0 1 0 0 0,1 1 1 0 0,0 0-1 0 0,0 1 0 0 0,0 1 1 0 0,0 0-1 0 0,0 1 0 0 0,1 1 1 0 0,-1 0-1 0 0,13 2 115 0 0,6 10-4478 0 0,-10-2-6139 0 0,-17-8 6197 0 0</inkml:trace>
  <inkml:trace contextRef="#ctx0" brushRef="#br0" timeOffset="245.89">1012 743 6865 0 0,'0'0'1988'0'0,"0"0"-440"0"0,0 0-81 0 0,0 0 125 0 0,0 0-38 0 0,0 0-253 0 0,0 0-358 0 0,0 0-333 0 0,-9 32-243 0 0,-24 100-159 0 0,19-16-333 0 0,14-87-553 0 0,2 0-1169 0 0,0-19-1117 0 0,0-1-3513 0 0,0-5 125 0 0</inkml:trace>
  <inkml:trace contextRef="#ctx0" brushRef="#br0" timeOffset="501.395">990 386 9714 0 0,'0'0'2689'0'0,"0"0"-1713"0"0,0 0-424 0 0,0 0-168 0 0,0 0-40 0 0,0 0-232 0 0,0 0-584 0 0,0 0-592 0 0,0 0-312 0 0,0 0-401 0 0,0 0-1167 0 0,0 0-4194 0 0</inkml:trace>
  <inkml:trace contextRef="#ctx0" brushRef="#br0" timeOffset="664.208">1641 721 14739 0 0,'0'0'788'0'0,"0"0"-366"0"0,0 0-58 0 0,0 0 125 0 0,0 0 43 0 0,0 0-81 0 0,0 0-175 0 0,0 0-136 0 0,0 0-66 0 0,-22 35-25 0 0,-69 109-36 0 0,22-47-115 0 0,3-9-1073 0 0,37-66-3130 0 0,-3-7-5785 0 0,25-15 7425 0 0</inkml:trace>
  <inkml:trace contextRef="#ctx0" brushRef="#br0" timeOffset="823.536">1238 747 6977 0 0,'0'0'1870'0'0,"0"0"-1139"0"0,0 0-520 0 0,0 0 127 0 0,0 0 308 0 0,0 0 165 0 0,0 0 1 0 0,0 0-73 0 0,0 0-71 0 0,0 0-53 0 0,0 0-55 0 0,0 0-55 0 0,36 24-57 0 0,116 74-84 0 0,-47-47 123 0 0,-56-37-535 0 0,64 18-146 0 0,-36-16-4265 0 0,-48-9-3426 0 0,-19-6 3689 0 0</inkml:trace>
  <inkml:trace contextRef="#ctx0" brushRef="#br0" timeOffset="1156.945">1905 1019 0 0 0,'0'0'712'0'0,"0"0"1410"0"0,0 0 462 0 0,0 0-64 0 0,0 0-241 0 0,0 0-356 0 0,0 0-323 0 0,0 0-253 0 0,0 0-248 0 0,31-7-207 0 0,96-25-173 0 0,-88 12-136 0 0,-31 10-400 0 0,-2 0 0 0 0,1-1 0 0 0,-1 1 0 0 0,-1-1-1 0 0,0 0 1 0 0,-1-1 0 0 0,0 1 0 0 0,0-1 0 0 0,-1 0 0 0 0,-1 0 0 0 0,0 0 0 0 0,-1 0 0 0 0,0-3-183 0 0,-1 13-14 0 0,0 1 0 0 0,0-1 0 0 0,0 0 0 0 0,0 1 0 0 0,-1-1 0 0 0,1 1-1 0 0,0-1 1 0 0,-1 0 0 0 0,0 1 0 0 0,1-1 0 0 0,-1 1 0 0 0,0 0 0 0 0,0-1 0 0 0,0 1 0 0 0,0 0 0 0 0,0-1 0 0 0,0 1 0 0 0,0 0 0 0 0,0 0 0 0 0,0 0 0 0 0,-1 0 0 0 0,1 0 0 0 0,0 0 0 0 0,-1 0 0 0 0,1 0 0 0 0,-1 1 0 0 0,1-1 0 0 0,-1 0 0 0 0,1 1 0 0 0,-1-1 0 0 0,1 1-1 0 0,-1 0 1 0 0,0 0 0 0 0,1-1 0 0 0,-1 1 0 0 0,0 0 0 0 0,1 0 0 0 0,-2 1 14 0 0,-64 15-1448 0 0,53-8 1269 0 0,1 0-1 0 0,0 1 1 0 0,0 0-1 0 0,1 1 1 0 0,0 0-1 0 0,1 1 1 0 0,0 0 0 0 0,0 1-1 0 0,1 0 1 0 0,1 0-1 0 0,0 1 1 0 0,1 1-1 0 0,1-1 1 0 0,0 1 0 0 0,0 1-1 0 0,1-1 1 0 0,1 1-1 0 0,1 0 1 0 0,0 0-1 0 0,1 1 1 0 0,0-1 0 0 0,1 15 179 0 0,3-26-18 0 0,1 1 0 0 0,0 0 0 0 0,0-1 0 0 0,1 1 0 0 0,-1-1 0 0 0,1 0 0 0 0,0 0 0 0 0,0 0 0 0 0,0 0 0 0 0,1 0 0 0 0,-1-1 0 0 0,1 1 0 0 0,0-1 1 0 0,0 0-1 0 0,0 0 0 0 0,1-1 0 0 0,-1 1 0 0 0,1-1 0 0 0,-1 0 0 0 0,1 0 0 0 0,0 0 0 0 0,-1-1 0 0 0,1 0 0 0 0,0 0 0 0 0,0 0 0 0 0,0 0 1 0 0,0-1-1 0 0,0 0 0 0 0,0 0 0 0 0,0 0 0 0 0,0-1 0 0 0,0 1 0 0 0,0-1 0 0 0,1-1 18 0 0,12 1-319 0 0,0-1 0 0 0,1 0 0 0 0,-1-2 0 0 0,0 0 0 0 0,-1-1 1 0 0,1-1-1 0 0,16-7 319 0 0,64-34-7161 0 0,-84 40 5414 0 0,8-5-1332 0 0</inkml:trace>
  <inkml:trace contextRef="#ctx0" brushRef="#br0" timeOffset="1621.629">2556 850 1232 0 0,'0'0'1734'0'0,"0"0"-312"0"0,0 0-122 0 0,0 0 1 0 0,0 0-82 0 0,0 0-228 0 0,0 0-276 0 0,0 0-208 0 0,0 0-164 0 0,0 0-102 0 0,0 0-76 0 0,-24 33-51 0 0,-75 101-37 0 0,75-93-15 0 0,29-34 23 0 0,-1-5-35 0 0,2 2 222 0 0,1-1-1 0 0,0 0 0 0 0,0 0 0 0 0,0-1 0 0 0,0 0 0 0 0,0 0 1 0 0,0 0-1 0 0,1-1 0 0 0,-1 0 0 0 0,1-1 0 0 0,-1 1 0 0 0,1-2 0 0 0,-1 1 1 0 0,0-1-1 0 0,1 0 0 0 0,-1 0 0 0 0,0-1 0 0 0,1 0 0 0 0,-1 0 1 0 0,0-1-1 0 0,-1 0 0 0 0,1 0 0 0 0,0-1 0 0 0,-1 1 0 0 0,0-2 0 0 0,0 1 1 0 0,0-1-1 0 0,2-1-271 0 0,11-10 417 0 0,-1 0 1 0 0,0-2-1 0 0,-2 0 0 0 0,0 0 1 0 0,0-2-1 0 0,-2 0 1 0 0,-1-1-1 0 0,6-12-417 0 0,-3 9-216 0 0,-1-1 1 0 0,-1-1-1 0 0,-1-1 0 0 0,-2 0 1 0 0,0 0-1 0 0,-2-1 0 0 0,-1 0 0 0 0,-1 0 1 0 0,-2-1-1 0 0,-1 0 0 0 0,-1 0 1 0 0,-1-23 215 0 0,-2 45-279 0 0,0-1 0 0 0,-1 1 0 0 0,0 0 0 0 0,0-1 0 0 0,-1 1 0 0 0,0 0 0 0 0,0 0 0 0 0,-1 0 0 0 0,0 0 0 0 0,0 0 0 0 0,0 1 0 0 0,-1 0 0 0 0,0-1 0 0 0,0 1 0 0 0,-1 1 0 0 0,1-1 0 0 0,-1 0 0 0 0,-1 1 0 0 0,1 0 0 0 0,-1 1 0 0 0,0-1 0 0 0,0 1 0 0 0,0 0 0 0 0,0 0 0 0 0,-1 1 0 0 0,0 0 0 0 0,0 0 0 0 0,1 1 0 0 0,-2-1 0 0 0,1 2 0 0 0,-6-2 279 0 0,6 3-54 0 0,-1 1 0 0 0,0 0 0 0 0,0 0 0 0 0,0 1 0 0 0,0 0 1 0 0,1 0-1 0 0,-1 0 0 0 0,1 1 0 0 0,0 1 0 0 0,-1-1 0 0 0,2 1 0 0 0,-1 0 0 0 0,0 1 0 0 0,1 0 0 0 0,0 0 0 0 0,0 0 1 0 0,0 0-1 0 0,1 1 0 0 0,-1 0 0 0 0,1 0 0 0 0,1 1 0 0 0,-1 0 0 0 0,-2 5 54 0 0,-1 3 309 0 0,1 1 0 0 0,0 0 0 0 0,1 0 0 0 0,1 0 1 0 0,1 0-1 0 0,0 1 0 0 0,1 0 0 0 0,0 0 0 0 0,2 0 0 0 0,0 13-309 0 0,1-14 175 0 0,1-1 1 0 0,1 0-1 0 0,0-1 0 0 0,1 1 0 0 0,1 0 1 0 0,0-1-1 0 0,1 1 0 0 0,0-1 0 0 0,1-1 1 0 0,1 1-1 0 0,0-1 0 0 0,1 0 0 0 0,0 0 0 0 0,1-1 1 0 0,2 1-176 0 0,13 17 153 0 0,1-2 0 0 0,1 0 0 0 0,1-2 0 0 0,2-1 0 0 0,0-2 0 0 0,2 0 0 0 0,0-2 0 0 0,2-2 0 0 0,0-1 0 0 0,1-1 0 0 0,1-2-1 0 0,23 7-152 0 0,49 6-4078 0 0,3-12-4558 0 0,-91-16 3782 0 0</inkml:trace>
</inkml:ink>
</file>

<file path=ppt/ink/ink5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0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573 129 1640 0 0,'0'0'830'0'0,"0"0"-181"0"0,0 0 114 0 0,0 0 409 0 0,0 0 522 0 0,0 0 376 0 0,0 0-46 0 0,0 0-319 0 0,0 0-444 0 0,0 0-382 0 0,-6-19-229 0 0,-22-59-108 0 0,28 77-488 0 0,0-1-1 0 0,0 1 0 0 0,-1-1 1 0 0,1 1-1 0 0,-1-1 0 0 0,1 1 0 0 0,-1 0 1 0 0,1-1-1 0 0,-1 1 0 0 0,0 0 1 0 0,0-1-1 0 0,1 1 0 0 0,-1 0 1 0 0,0 0-1 0 0,0 0 0 0 0,0 0 0 0 0,0 0 1 0 0,-1 0-1 0 0,1 0 0 0 0,0 0 1 0 0,0 0-1 0 0,-1 0 0 0 0,1 1 1 0 0,0-1-1 0 0,-1 1 0 0 0,1-1 0 0 0,0 1 1 0 0,-1-1-1 0 0,1 1 0 0 0,-1 0 1 0 0,1-1-1 0 0,-1 1 0 0 0,1 0 0 0 0,-1 0 1 0 0,0 0-54 0 0,-7 0 308 0 0,-5 1-213 0 0,-1 0-1 0 0,0 1 1 0 0,1 0-1 0 0,-1 2 1 0 0,1-1-1 0 0,-1 2 1 0 0,1 0-1 0 0,1 0 1 0 0,-1 1-1 0 0,1 1 1 0 0,0 1-1 0 0,1-1 1 0 0,-1 2-1 0 0,-1 2-94 0 0,11-9 15 0 0,-19 12 16 0 0,-1 1 0 0 0,2 2 0 0 0,0 0 0 0 0,1 1 0 0 0,1 1 0 0 0,0 1 0 0 0,2 1 1 0 0,0 0-1 0 0,2 1 0 0 0,0 1 0 0 0,2 0 0 0 0,0 1 0 0 0,1 0 0 0 0,2 1 0 0 0,1 1 0 0 0,0 1-31 0 0,7-19 30 0 0,1-1-1 0 0,-1 1 0 0 0,1-1 1 0 0,1 1-1 0 0,0 0 1 0 0,0-1-1 0 0,0 1 0 0 0,1 0 1 0 0,0-1-1 0 0,1 1 0 0 0,0-1 1 0 0,0 0-1 0 0,0 1 1 0 0,1-1-1 0 0,0 0 0 0 0,0 0 1 0 0,1 0-1 0 0,0-1 0 0 0,0 1 1 0 0,1-1-1 0 0,0 0 1 0 0,0-1-1 0 0,0 1 0 0 0,0-1 1 0 0,1 0-1 0 0,0 0 0 0 0,0 0 1 0 0,1-1-1 0 0,-1 0 1 0 0,1 0-1 0 0,0-1 0 0 0,0 0 1 0 0,0 0-1 0 0,0 0-29 0 0,21 3 144 0 0,0 0 0 0 0,0-2 1 0 0,0-1-1 0 0,0-2 0 0 0,0 0 0 0 0,1-2 0 0 0,-1-1 0 0 0,0-1 0 0 0,0-2 1 0 0,0-1-1 0 0,19-6-144 0 0,57-34-584 0 0,-48-3-6842 0 0,-47 39 1517 0 0,-3 5-2645 0 0</inkml:trace>
</inkml:ink>
</file>

<file path=ppt/ink/ink5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11 7026 0 0,'0'0'1872'0'0,"0"0"-340"0"0,0 0-111 0 0,0 0 203 0 0,0 0 166 0 0,0 0-73 0 0,0 0-319 0 0,0 0-370 0 0,0 0-308 0 0,0 0-213 0 0,0 0-114 0 0,0 0-52 0 0,0 0-27 0 0,-9-10 680 0 0,1 19-474 0 0,2-3 762 0 0,4-3-3227 0 0,4-1-2739 0 0,4-1-3768 0 0,-6-1-946 0 0</inkml:trace>
</inkml:ink>
</file>

<file path=ppt/ink/ink5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0 12835 0 0,'0'0'1881'0'0,"0"0"-626"0"0,0 0-200 0 0,0 0 191 0 0,0 0 149 0 0,0 0-66 0 0,0 0-303 0 0,0 0-384 0 0,0 0-278 0 0,0 0-164 0 0,0 0-102 0 0,0 0-46 0 0,0 0-17 0 0,-1 2-7 0 0,-9 30-327 0 0,14-19-9600 0 0,-2-12-1520 0 0</inkml:trace>
</inkml:ink>
</file>

<file path=ppt/ink/ink5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8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220 148 5177 0 0,'0'0'2025'0'0,"0"0"-548"0"0,0 0-254 0 0,0 0 16 0 0,0 0 27 0 0,0 0-26 0 0,0 0-224 0 0,0 0-276 0 0,0 0-165 0 0,0 0-95 0 0,0 0-18 0 0,0 0 11 0 0,0 14-14 0 0,2 112 634 0 0,-3-94-834 0 0,0-13-196 0 0,1 0 1 0 0,0 1-1 0 0,1-1 1 0 0,1 1-1 0 0,1-1 1 0 0,1 0-1 0 0,0 0 1 0 0,2-1-1 0 0,0 1 1 0 0,1 0-64 0 0,17 8 145 0 0,-11-15-3459 0 0,-4 2-9184 0 0,-7-11 8326 0 0</inkml:trace>
  <inkml:trace contextRef="#ctx0" brushRef="#br0" timeOffset="263.561">1 623 5801 0 0,'0'0'1074'0'0,"0"0"-142"0"0,0 0 200 0 0,0 0 337 0 0,0 0 150 0 0,0 0-152 0 0,0 0-291 0 0,0 0-259 0 0,0 0-166 0 0,35-2-141 0 0,113-6-113 0 0,45-16 477 0 0,-143 17-1168 0 0,62-6 38 0 0,-38 16-5109 0 0,-59 7-3262 0 0,-13-6 4250 0 0</inkml:trace>
  <inkml:trace contextRef="#ctx0" brushRef="#br0" timeOffset="623.434">109 906 2537 0 0,'0'0'1293'0'0,"0"0"-310"0"0,0 0 83 0 0,0 0 417 0 0,0 0 302 0 0,0 0-22 0 0,0 0-266 0 0,0 0-296 0 0,0 0-210 0 0,0 0-136 0 0,0 0-128 0 0,0 0-130 0 0,35-5-110 0 0,108-14-106 0 0,-34 14 341 0 0,-107 5-712 0 0,0 0 1 0 0,1 0-1 0 0,-1 1 0 0 0,0-1 0 0 0,0 1 1 0 0,0-1-1 0 0,0 1 0 0 0,0 0 1 0 0,0 0-1 0 0,0 0 0 0 0,0 0 1 0 0,0 0-1 0 0,0 0 0 0 0,0 1 0 0 0,-1-1 1 0 0,1 1-1 0 0,0-1 0 0 0,-1 1 1 0 0,1-1-1 0 0,-1 1 0 0 0,0 0 1 0 0,1 0-1 0 0,-1 0 0 0 0,0 0 0 0 0,0 0 1 0 0,0 0-1 0 0,-1 0 0 0 0,1 0 1 0 0,0 0-1 0 0,-1 0 0 0 0,1 0 1 0 0,-1 1-1 0 0,0-1 0 0 0,0 0 1 0 0,0 0-1 0 0,0 0 0 0 0,0 1 0 0 0,0-1 1 0 0,-1 0-1 0 0,1 0 0 0 0,-1 0 1 0 0,1 0-1 0 0,-1 1 0 0 0,0-1 1 0 0,0 0-1 0 0,0 0 0 0 0,0 0 0 0 0,0-1 1 0 0,0 1-1 0 0,-1 0 0 0 0,0 0-10 0 0,-115 124 327 0 0,113-124-328 0 0,1 1-1 0 0,1 0 1 0 0,-1 0-1 0 0,0 0 0 0 0,1 1 1 0 0,0-1-1 0 0,-1 1 1 0 0,1-1-1 0 0,1 1 1 0 0,-1 0-1 0 0,1 0 1 0 0,-1 0-1 0 0,1 0 1 0 0,0 0-1 0 0,0 0 1 0 0,1 0-1 0 0,-1 0 1 0 0,1 0-1 0 0,0 0 1 0 0,0 0-1 0 0,1 4 2 0 0,0-6 7 0 0,1 1-1 0 0,0-1 1 0 0,0-1 0 0 0,0 1 0 0 0,0 0-1 0 0,0 0 1 0 0,1-1 0 0 0,-1 1-1 0 0,1-1 1 0 0,-1 0 0 0 0,0 0-1 0 0,1 0 1 0 0,0 0 0 0 0,-1 0-1 0 0,1 0 1 0 0,0-1 0 0 0,-1 1-1 0 0,1-1 1 0 0,0 0 0 0 0,0 0-1 0 0,-1 0 1 0 0,1 0 0 0 0,1 0-7 0 0,2 0 31 0 0,14 2-93 0 0,0-2 0 0 0,0-1 0 0 0,0 0 0 0 0,-1-2 0 0 0,1 0-1 0 0,0-1 1 0 0,-1-1 0 0 0,0-1 0 0 0,0 0 0 0 0,10-7 62 0 0,16-7-4372 0 0,-2-4-4005 0 0,-31 17 2374 0 0</inkml:trace>
  <inkml:trace contextRef="#ctx0" brushRef="#br0" timeOffset="1614.553">1306 299 0 0 0,'0'0'497'0'0,"0"0"474"0"0,0 0 362 0 0,0 0 259 0 0,0 0 76 0 0,0 0-175 0 0,0 0-258 0 0,0 0-170 0 0,0 0-46 0 0,0 0-15 0 0,0 0-36 0 0,0 0-74 0 0,4 9-90 0 0,25 137 2600 0 0,-29 42-1895 0 0,-13-64-1197 0 0,-16 8-332 0 0,25-118-627 0 0,-4 10 57 0 0,2-19-3618 0 0,-2-3-3864 0 0,8-3 4075 0 0,0-2 1763 0 0</inkml:trace>
  <inkml:trace contextRef="#ctx0" brushRef="#br0" timeOffset="1925.656">987 280 0 0 0,'0'0'859'0'0,"0"0"512"0"0,0 0 380 0 0,0 0 292 0 0,0 0 137 0 0,0 0-176 0 0,0 0-316 0 0,0 0-265 0 0,0 0-211 0 0,0 0-153 0 0,0 0-132 0 0,0 0-128 0 0,34-5-103 0 0,105-15-93 0 0,154-10 1638 0 0,-113 27-2613 0 0,-138 21-3167 0 0,-34-5-1440 0 0,-4 3-4070 0 0,-4-8 6132 0 0</inkml:trace>
  <inkml:trace contextRef="#ctx0" brushRef="#br0" timeOffset="2228.207">914 1035 2905 0 0,'0'0'1039'0'0,"0"0"-37"0"0,0 0 439 0 0,0 0 463 0 0,0 0 231 0 0,0 0-93 0 0,0 0-359 0 0,0 0-361 0 0,0 0-295 0 0,31 4-205 0 0,101 9-159 0 0,-30-23 257 0 0,75-28 108 0 0,-96 20-2201 0 0,-2 1-3732 0 0,-63 13-415 0 0,-5 0-3215 0 0</inkml:trace>
  <inkml:trace contextRef="#ctx0" brushRef="#br0" timeOffset="2498.231">1864 799 4729 0 0,'0'0'3141'0'0,"0"0"-1420"0"0,0 0-560 0 0,0 0 7 0 0,0 0 43 0 0,0 0-132 0 0,0 0-278 0 0,0 0-307 0 0,0 0-216 0 0,0 0-127 0 0,0 0-79 0 0,-31 23-41 0 0,-90 71-37 0 0,119-93 4 0 0,0-1 0 0 0,0 1 0 0 0,0 0 0 0 0,0 0 0 0 0,0 0 0 0 0,1 0 0 0 0,-1 0 0 0 0,0 0 0 0 0,1 1 0 0 0,-1-1 0 0 0,1 0 0 0 0,0 1 0 0 0,-1-1 0 0 0,1 1 0 0 0,0 0 0 0 0,0-1 0 0 0,0 1 0 0 0,0 0 0 0 0,0 0 0 0 0,0 0 0 0 0,1-1 0 0 0,-1 1 0 0 0,0 0 0 0 0,1 0 0 0 0,0 0 0 0 0,-1 0 0 0 0,1 0 0 0 0,0 0-1 0 0,0 0 1 0 0,0 2 2 0 0,2 3-23 0 0,-2-4 14 0 0,0 0-1 0 0,1 0 0 0 0,0 1 0 0 0,0-1 0 0 0,0 0 1 0 0,0 0-1 0 0,0 0 0 0 0,1 0 0 0 0,-1-1 0 0 0,1 1 1 0 0,0 0-1 0 0,0-1 0 0 0,0 1 0 0 0,0-1 1 0 0,0 1-1 0 0,0-1 0 0 0,1 0 0 0 0,-1 0 0 0 0,1 0 1 0 0,-1 0-1 0 0,1 0 0 0 0,0-1 0 0 0,0 1 0 0 0,0-1 1 0 0,0 0-1 0 0,0 0 0 0 0,0 0 10 0 0,88 19-205 0 0,1-24-848 0 0,-34-10-5313 0 0,-44 10 107 0 0</inkml:trace>
  <inkml:trace contextRef="#ctx0" brushRef="#br0" timeOffset="3754.809">2149 991 0 0 0,'0'0'1374'0'0,"0"0"697"0"0,0 0 281 0 0,0 0-130 0 0,0 0-296 0 0,0 0-301 0 0,0 0-276 0 0,0 0-225 0 0,0 0-190 0 0,0 0-154 0 0,33-8-100 0 0,103-27-83 0 0,-72 4 209 0 0,-54 23-603 0 0,27-26 172 0 0,-1-2 1 0 0,-2-1 0 0 0,-2-1 0 0 0,-1-2 0 0 0,6-13-376 0 0,-31 45-12 0 0,-1 0 1 0 0,0 0 0 0 0,0 0 0 0 0,-1-1 0 0 0,0 1 0 0 0,0-1 0 0 0,-1 0 0 0 0,0 0 0 0 0,-1 0-1 0 0,0 0 1 0 0,0-1 0 0 0,-1 1 0 0 0,-1-1 0 0 0,1 1 0 0 0,-2-3 11 0 0,0 10-89 0 0,0 1 0 0 0,-1-1-1 0 0,1 1 1 0 0,-1-1 0 0 0,0 1 0 0 0,1 0 0 0 0,-1 0-1 0 0,0 0 1 0 0,0 0 0 0 0,0 0 0 0 0,0 0 0 0 0,0 0-1 0 0,0 1 1 0 0,0-1 0 0 0,0 1 0 0 0,0-1 0 0 0,0 1 0 0 0,0 0-1 0 0,0 0 1 0 0,-1 0 0 0 0,1 0 0 0 0,0 0 0 0 0,0 0-1 0 0,0 0 1 0 0,0 1 0 0 0,0-1 0 0 0,0 1 0 0 0,0 0 0 0 0,0 0-1 0 0,0 0 1 0 0,0-1 0 0 0,0 2 0 0 0,0-1 0 0 0,1 0-1 0 0,-1 0 1 0 0,0 1 0 0 0,1-1 0 0 0,-1 0 0 0 0,1 1-1 0 0,-1 1 90 0 0,-6 3-39 0 0,1 1 0 0 0,0 1-1 0 0,1 0 1 0 0,0 0-1 0 0,0 0 1 0 0,1 0-1 0 0,-1 1 1 0 0,2 0-1 0 0,0 0 1 0 0,0 0-1 0 0,0 1 1 0 0,1-1-1 0 0,0 1 1 0 0,1 0 0 0 0,1 0-1 0 0,-1 0 1 0 0,1 0-1 0 0,1 0 1 0 0,0 0-1 0 0,0 0 1 0 0,1 0-1 0 0,0 0 40 0 0,2-3 74 0 0,0 1-1 0 0,1-2 0 0 0,-1 1 1 0 0,1 0-1 0 0,1-1 1 0 0,-1 1-1 0 0,1-1 0 0 0,0-1 1 0 0,0 1-1 0 0,1-1 1 0 0,0 1-1 0 0,0-2 0 0 0,0 1 1 0 0,1-1-1 0 0,-1 0 1 0 0,1 0-1 0 0,0 0 0 0 0,0-1 1 0 0,0 0-1 0 0,0-1 1 0 0,1 0-1 0 0,-1 0 0 0 0,1 0 1 0 0,0-1-1 0 0,-1 0 1 0 0,9-1-74 0 0,0 2 132 0 0,1-1 1 0 0,0-1 0 0 0,0-1 0 0 0,0 0-1 0 0,-1-1 1 0 0,1-1 0 0 0,-1-1-1 0 0,0 0 1 0 0,0-1 0 0 0,0-1 0 0 0,0 0-1 0 0,-1-1 1 0 0,0-1 0 0 0,0 0 0 0 0,-1-1-1 0 0,0-1 1 0 0,-1 0 0 0 0,0-1-1 0 0,-1 0 1 0 0,0-1 0 0 0,0 0 0 0 0,-1-1-1 0 0,3-6-132 0 0,-2 3 40 0 0,-7 11-56 0 0,0 0 0 0 0,-1-1 0 0 0,0 1 1 0 0,0-1-1 0 0,-1 0 0 0 0,1 0 0 0 0,-1 0 0 0 0,-1 0 0 0 0,1 0 0 0 0,-1-1 0 0 0,0 1 0 0 0,0-1 1 0 0,-1 0-1 0 0,0-1 16 0 0,-2 8-71 0 0,1-1 0 0 0,-1 0 0 0 0,0 1 0 0 0,0-1 0 0 0,0 1 0 0 0,0-1 0 0 0,0 1 0 0 0,0-1 0 0 0,0 1 0 0 0,0-1 0 0 0,0 1 0 0 0,0 0 0 0 0,0 0 0 0 0,0-1 0 0 0,0 1 0 0 0,0 0 1 0 0,0 0-1 0 0,0 0 0 0 0,0 0 0 0 0,0 0 0 0 0,0 1 0 0 0,0-1 0 0 0,0 0 0 0 0,0 0 0 0 0,0 1 0 0 0,0-1 0 0 0,0 0 0 0 0,0 1 0 0 0,0-1 0 0 0,0 1 0 0 0,0 0 0 0 0,0-1 0 0 0,0 1 0 0 0,0 0 0 0 0,1-1 0 0 0,-1 1 1 0 0,0 0-1 0 0,1 0 0 0 0,-1-1 0 0 0,0 2 71 0 0,-5 4-53 0 0,0 1 1 0 0,1 0 0 0 0,-1 1 0 0 0,2-1-1 0 0,-1 1 1 0 0,1 0 0 0 0,0 0-1 0 0,0 0 1 0 0,1 1 0 0 0,1-1-1 0 0,-1 1 1 0 0,1-1 0 0 0,1 1 0 0 0,-1 0-1 0 0,1 0 1 0 0,1 0 0 0 0,0 0-1 0 0,0 0 1 0 0,1 4 52 0 0,2-7 41 0 0,1 1-1 0 0,-1-1 0 0 0,1 0 1 0 0,0 0-1 0 0,0 0 1 0 0,1-1-1 0 0,0 0 0 0 0,0 1 1 0 0,0-2-1 0 0,0 1 1 0 0,1 0-1 0 0,0-1 0 0 0,0 0 1 0 0,0-1-1 0 0,0 1 1 0 0,1-1-1 0 0,-1-1 0 0 0,1 1 1 0 0,0-1-1 0 0,0 0 1 0 0,-1 0-1 0 0,2-1 0 0 0,-1 0 1 0 0,0 0-1 0 0,0-1 1 0 0,0 0-1 0 0,3 0-40 0 0,3 1 140 0 0,-1 0 0 0 0,1-1 0 0 0,-1-1-1 0 0,1 0 1 0 0,-1 0 0 0 0,0-1 0 0 0,0-1 0 0 0,1 0-1 0 0,-2-1 1 0 0,1 0 0 0 0,0-1 0 0 0,-1 0 0 0 0,8-5-140 0 0,-6 3 64 0 0,1 0 0 0 0,-1-1 0 0 0,-1-1 0 0 0,1-1-1 0 0,-1 1 1 0 0,-1-2 0 0 0,0 0 0 0 0,-1 0 0 0 0,0-1 0 0 0,0 0 0 0 0,-1-1 0 0 0,-1 0 0 0 0,0 0 0 0 0,-1-1 0 0 0,-1 1 0 0 0,0-2 0 0 0,0 1 0 0 0,-2-1 0 0 0,0 0 0 0 0,2-13-64 0 0,-5 26-10 0 0,-1 0 0 0 0,0 1 0 0 0,0-1 0 0 0,0 0 0 0 0,0 1 0 0 0,-1-1 0 0 0,1 0 0 0 0,0 1 0 0 0,-1-1 0 0 0,1 0 1 0 0,-1 1-1 0 0,1-1 0 0 0,-1 1 0 0 0,0-1 0 0 0,1 1 0 0 0,-1-1 0 0 0,0 1 0 0 0,0 0 0 0 0,0-1 0 0 0,0 1 0 0 0,-1 0 0 0 0,1 0 0 0 0,0 0 0 0 0,0-1 1 0 0,-1 1-1 0 0,1 1 0 0 0,-1-1 0 0 0,1 0 0 0 0,-1 0 0 0 0,1 0 0 0 0,-1 1 0 0 0,1-1 0 0 0,-1 1 0 0 0,0 0 0 0 0,1-1 0 0 0,-1 1 0 0 0,0 0 0 0 0,1 0 1 0 0,-1 0-1 0 0,0 0 0 0 0,1 0 0 0 0,-1 0 0 0 0,0 0 0 0 0,1 1 0 0 0,-1-1 0 0 0,0 1 0 0 0,1-1 0 0 0,-1 1 0 0 0,1-1 0 0 0,-1 1 0 0 0,1 0 0 0 0,-1 0 1 0 0,1 0-1 0 0,-1 0 10 0 0,-6 7-45 0 0,0 0 1 0 0,0 0 0 0 0,1 0-1 0 0,0 1 1 0 0,1 0 0 0 0,0 1-1 0 0,0-1 1 0 0,1 1 0 0 0,0 0-1 0 0,1 0 1 0 0,0 1 0 0 0,1-1 0 0 0,0 1-1 0 0,1 0 1 0 0,0 0 0 0 0,0 0-1 0 0,1 0 1 0 0,1 0 0 0 0,0 0-1 0 0,0 0 1 0 0,1 0 0 0 0,1 4 44 0 0,0-6-18 0 0,1 0 1 0 0,0 0 0 0 0,0 0 0 0 0,1 0-1 0 0,1-1 1 0 0,-1 0 0 0 0,1 0 0 0 0,0 0-1 0 0,1-1 1 0 0,0 1 0 0 0,0-1 0 0 0,1-1-1 0 0,-1 1 1 0 0,1-1 0 0 0,1 0 0 0 0,-1-1-1 0 0,1 1 1 0 0,0-2 0 0 0,1 1 0 0 0,-1-1-1 0 0,1 0 1 0 0,-1-1 0 0 0,1 0 0 0 0,0 0-1 0 0,1-1 1 0 0,-1 0 0 0 0,0-1 0 0 0,0 0-1 0 0,1-1 1 0 0,-1 1 0 0 0,1-2 0 0 0,-1 1 17 0 0,55-22-2332 0 0,-31-7-5437 0 0,-24 21 135 0 0</inkml:trace>
  <inkml:trace contextRef="#ctx0" brushRef="#br0" timeOffset="4113.791">3581 30 7370 0 0,'0'0'1225'0'0,"0"0"-427"0"0,0 0-121 0 0,0 0 249 0 0,0 0 313 0 0,0 0 168 0 0,0 0-76 0 0,0 0-206 0 0,0 0-198 0 0,0 0-167 0 0,0 0-153 0 0,37-4-123 0 0,118-11-91 0 0,80 4 657 0 0,-234 11-1049 0 0,0 0-1 0 0,0 0 1 0 0,-1 0 0 0 0,1 0-1 0 0,0 0 1 0 0,0 0 0 0 0,0 0-1 0 0,0 0 1 0 0,-1 1 0 0 0,1-1-1 0 0,0 0 1 0 0,0 0-1 0 0,0 1 1 0 0,-1-1 0 0 0,1 1-1 0 0,0-1 1 0 0,-1 0 0 0 0,1 1-1 0 0,0-1 1 0 0,-1 1 0 0 0,1 0-1 0 0,0-1 1 0 0,-1 1 0 0 0,1-1-1 0 0,-1 1 1 0 0,1 0 0 0 0,-1-1-1 0 0,1 1 1 0 0,-1 0 0 0 0,0 0-1 0 0,1-1 1 0 0,-1 1 0 0 0,0 0-1 0 0,0 0 1 0 0,1 0-1 0 0,-1 0 1 0 0,0-1 0 0 0,0 1-1 0 0,0 0 1 0 0,0 0 0 0 0,0 0-1 0 0,0 0 1 0 0,0-1 0 0 0,-1 1-1 0 0,1 0 1 0 0,0 0 0 0 0,0 0-1 0 0,0-1 1 0 0,-1 1 0 0 0,1 0-1 0 0,-1 0 1 0 0,1-1 0 0 0,0 1-1 0 0,-1 0 1 0 0,0 0-1 0 0,-26 42 203 0 0,-58 51 238 0 0,84-93-437 0 0,0 0 1 0 0,-1 0-1 0 0,1 1 0 0 0,0-1 0 0 0,1 1 1 0 0,-1-1-1 0 0,0 1 0 0 0,0-1 0 0 0,1 1 1 0 0,-1-1-1 0 0,1 1 0 0 0,-1 0 0 0 0,1-1 1 0 0,-1 1-1 0 0,1 0 0 0 0,0-1 1 0 0,0 1-1 0 0,0 0 0 0 0,0 0 0 0 0,0-1 1 0 0,1 1-1 0 0,-1 0 0 0 0,0-1 0 0 0,1 1 1 0 0,-1 0-1 0 0,1-1 0 0 0,0 1 0 0 0,-1-1 1 0 0,1 1-1 0 0,0-1 0 0 0,0 1 0 0 0,0-1 1 0 0,0 0-1 0 0,0 1 0 0 0,0-1 0 0 0,1 0 1 0 0,-1 0-1 0 0,0 0 0 0 0,0 0 0 0 0,1 0 1 0 0,-1 0-1 0 0,1 0 0 0 0,-1 0 0 0 0,1 0-4 0 0,73 13 497 0 0,-55-14-656 0 0,0-1-1 0 0,0-1 1 0 0,-1-1-1 0 0,1 0 1 0 0,-1-2 0 0 0,1 0-1 0 0,9-5 160 0 0,-7 3-2344 0 0,-7 3-2578 0 0,-14 4 4038 0 0,11-4-10325 0 0</inkml:trace>
</inkml:ink>
</file>

<file path=ppt/ink/ink5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6.9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448 52 1848 0 0,'0'0'2648'0'0,"0"0"-793"0"0,0 0-254 0 0,0 0 68 0 0,0 0 134 0 0,0 0 40 0 0,0 0-204 0 0,0 0-326 0 0,0 0-335 0 0,0 0-318 0 0,0 0-252 0 0,0-4-166 0 0,-1-7-89 0 0,-1 18 16 0 0,-5 35 177 0 0,2-9-93 0 0,-50 315 1021 0 0,36-108-3255 0 0,19-240 925 0 0,0 0-367 0 0,0-3-4253 0 0,0-12-1571 0 0,0 7 3928 0 0</inkml:trace>
  <inkml:trace contextRef="#ctx0" brushRef="#br0" timeOffset="271.24">0 100 1144 0 0,'0'0'1947'0'0,"0"0"-885"0"0,0 0-289 0 0,0 0 266 0 0,0 0 442 0 0,0 0 287 0 0,0 0-12 0 0,0 0-230 0 0,0 0-210 0 0,32 1-143 0 0,102 4-109 0 0,-68-4 197 0 0,0-3 1 0 0,1-3 0 0 0,52-11-1262 0 0,-74 9 276 0 0,405-69-103 0 0,-445 75-713 0 0,24 1-1140 0 0,-20 11-7690 0 0,-9-7 677 0 0</inkml:trace>
  <inkml:trace contextRef="#ctx0" brushRef="#br0" timeOffset="584.664">775 391 4137 0 0,'0'0'1488'0'0,"0"0"-210"0"0,0 0 54 0 0,0 0 275 0 0,0 0 163 0 0,0 0-123 0 0,0 0-330 0 0,0 0-296 0 0,0 0-200 0 0,0 0-149 0 0,0 0-108 0 0,32 0-81 0 0,98 0-65 0 0,114 0 789 0 0,-164-5-3875 0 0,-74 3 980 0 0,-4 1-7357 0 0,-2 1 2684 0 0</inkml:trace>
  <inkml:trace contextRef="#ctx0" brushRef="#br0" timeOffset="774.214">833 648 3753 0 0,'0'0'1447'0'0,"0"0"-508"0"0,0 0 256 0 0,0 0 557 0 0,0 0 308 0 0,0 0-70 0 0,0 0-452 0 0,0 0-473 0 0,0 0-346 0 0,0 0-251 0 0,33-1-184 0 0,107-5-144 0 0,9-20-642 0 0,-91 11-1721 0 0,-18 5-4764 0 0,-22 6-651 0 0</inkml:trace>
</inkml:ink>
</file>

<file path=ppt/ink/ink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54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680 768 0 0 0,'13'0'1073'0'0,"-6"-27"9452"0"0,-7 25-10390 0 0,0 2 539 0 0,-6-12 3305 0 0,2 10-3766 0 0,0 0-1 0 0,0 1 0 0 0,0-1 1 0 0,0 1-1 0 0,0 0 0 0 0,0 0 1 0 0,-1 0-1 0 0,1 1 1 0 0,0-1-1 0 0,-1 1 0 0 0,1 0 1 0 0,0 1-1 0 0,-1-1 0 0 0,1 1 1 0 0,0-1-1 0 0,0 1 1 0 0,-1 1-1 0 0,1-1 0 0 0,0 0 1 0 0,0 1-1 0 0,0 0 0 0 0,1 0 1 0 0,-1 0-1 0 0,-3 3-212 0 0,5-3 10 0 0,-1 0 41 0 0,0 1 0 0 0,0 0 0 0 0,0 0 0 0 0,0 0 0 0 0,1 0 0 0 0,0 0 0 0 0,-1 1 0 0 0,1-1 0 0 0,0 1 0 0 0,0-1 0 0 0,1 1 0 0 0,-1 0 0 0 0,1 0 0 0 0,0 0 0 0 0,0 0 0 0 0,0 2-51 0 0,0 0 23 0 0,0-1 1 0 0,0 1 0 0 0,0 0-1 0 0,1 0 1 0 0,0 0-1 0 0,1-1 1 0 0,-1 1 0 0 0,1 0-1 0 0,0 0 1 0 0,1-1 0 0 0,-1 1-1 0 0,1-1 1 0 0,0 1-1 0 0,0-1 1 0 0,1 0 0 0 0,-1 0-1 0 0,2 1-23 0 0,-2-4 34 0 0,0 1-1 0 0,0-1 1 0 0,0 1-1 0 0,1-1 1 0 0,-1 0-1 0 0,1 0 0 0 0,0 0 1 0 0,-1 0-1 0 0,1 0 1 0 0,0 0-1 0 0,0-1 1 0 0,0 0-1 0 0,0 1 1 0 0,1-1-1 0 0,-1 0 1 0 0,0-1-1 0 0,0 1 1 0 0,1 0-1 0 0,-1-1 1 0 0,0 0-1 0 0,1 0 1 0 0,-1 0-1 0 0,0 0 0 0 0,1 0 1 0 0,-1-1-1 0 0,0 0 1 0 0,1 1-1 0 0,-1-1 1 0 0,2-1-34 0 0,85-52 1003 0 0,-80 45-870 0 0,-1 0 0 0 0,-1-1 1 0 0,0-1-1 0 0,0 1 0 0 0,-1-1 0 0 0,0 0 1 0 0,-1-1-1 0 0,0 0 0 0 0,-1 0 0 0 0,1-2-133 0 0,-6 12 26 0 0,1 0 1 0 0,0 0-1 0 0,-1 0 0 0 0,1 1 0 0 0,-1-1 0 0 0,0 0 1 0 0,0 0-1 0 0,1 0 0 0 0,-1 0 0 0 0,0 0 0 0 0,-1 0 1 0 0,1 0-1 0 0,0 0 0 0 0,-1 0 0 0 0,1 0 0 0 0,-1 0 1 0 0,1 1-1 0 0,-1-1 0 0 0,0 0 0 0 0,0 0 0 0 0,0 1 1 0 0,0-1-1 0 0,0 0 0 0 0,0 1 0 0 0,0-1 0 0 0,-1 1 0 0 0,1-1 1 0 0,0 1-1 0 0,-1 0 0 0 0,1 0 0 0 0,-1 0 0 0 0,0 0 1 0 0,1 0-1 0 0,-2-1-26 0 0,-69-5-237 0 0,61 9 204 0 0,1 0 0 0 0,-1 1 1 0 0,1 1-1 0 0,-1-1 0 0 0,1 2 1 0 0,0-1-1 0 0,1 2 0 0 0,-1-1 1 0 0,1 1-1 0 0,0 0 0 0 0,0 1 1 0 0,1 0-1 0 0,0 1 0 0 0,-1 0 33 0 0,8-5 0 0 0,-1 0 0 0 0,1 0-1 0 0,-1 0 1 0 0,1 1 0 0 0,0-1 0 0 0,0 0-1 0 0,1 1 1 0 0,-1-1 0 0 0,1 0 0 0 0,-1 1-1 0 0,1-1 1 0 0,0 1 0 0 0,0-1-1 0 0,1 0 1 0 0,-1 1 0 0 0,1-1 0 0 0,0 1-1 0 0,0-1 1 0 0,0 0 0 0 0,0 0 0 0 0,0 0-1 0 0,1 0 1 0 0,-1 0 0 0 0,1 0-1 0 0,0 0 1 0 0,0 0 0 0 0,0 0 0 0 0,0-1-1 0 0,0 1 1 0 0,1-1 0 0 0,-1 1 0 0 0,1-1-1 0 0,0 0 1 0 0,0 0 0 0 0,0 0-1 0 0,-1-1 1 0 0,2 1 0 0 0,-1-1 0 0 0,0 0-1 0 0,0 1 1 0 0,0-1 0 0 0,1-1 0 0 0,-1 1-1 0 0,3 0 1 0 0,12 2 142 0 0,-9-6-2981 0 0,-6-3-2512 0 0,-7-6-3583 0 0,1 5-284 0 0</inkml:trace>
  <inkml:trace contextRef="#ctx0" brushRef="#br0" timeOffset="804.33">80 128 2393 0 0,'0'0'1837'0'0,"0"0"-230"0"0,0 0 2 0 0,0 0 220 0 0,0 0 210 0 0,0 0-19 0 0,0 0-327 0 0,0 0-439 0 0,0 0-353 0 0,0 0-223 0 0,0 0-109 0 0,0 0-42 0 0,0 0-16 0 0,-3 0-38 0 0,1 3-350 0 0,0 0 0 0 0,0 1 0 0 0,1 0-1 0 0,-1-1 1 0 0,1 1 0 0 0,0 0 0 0 0,0 0 0 0 0,0 0-1 0 0,0 0 1 0 0,1 0 0 0 0,-1 0 0 0 0,1 0 0 0 0,0 0-1 0 0,0 0 1 0 0,1 0 0 0 0,-1 0 0 0 0,1 0-1 0 0,0 0 1 0 0,0-1 0 0 0,0 1 0 0 0,1 1-123 0 0,-1 6 206 0 0,29 309 1410 0 0,-13-233-1562 0 0,-12-80-1366 0 0,-3-31-1399 0 0,-2 19 2338 0 0,3-38-5758 0 0,-2 13-2629 0 0,-1 19 3652 0 0</inkml:trace>
  <inkml:trace contextRef="#ctx0" brushRef="#br0" timeOffset="5573.486">148 76 0 0 0,'-58'18'0'0'0,"11"-7"1471"0"0,5-3 1390 0 0,42-8-2255 0 0,0 0 8 0 0,0 0-50 0 0,0 0-72 0 0,0 0-61 0 0,0 0-51 0 0,0 0-3 0 0,0 0 10 0 0,0 0-8 0 0,0 0 2 0 0,0 0 30 0 0,18-4 6064 0 0,20-23-3100 0 0,69-31-1727 0 0,-83 48-1490 0 0,-21 9-153 0 0,0-1-1 0 0,0 0 0 0 0,0 1 1 0 0,0-1-1 0 0,0 1 0 0 0,0 0 1 0 0,0 0-1 0 0,1 0 0 0 0,-1 1 1 0 0,0-1-1 0 0,0 1 0 0 0,1 0 1 0 0,-1-1-1 0 0,0 2 0 0 0,1-1 1 0 0,-1 0-1 0 0,0 1 1 0 0,4 0-5 0 0,9 79 24 0 0,-15-77-14 0 0,0 0 1 0 0,0 0 0 0 0,0 1 0 0 0,-1-1-1 0 0,1 0 1 0 0,-1 0 0 0 0,0 0 0 0 0,0 0-1 0 0,0 1 1 0 0,0-1 0 0 0,0 0 0 0 0,-1 0-1 0 0,0 0 1 0 0,1 0 0 0 0,-1 0 0 0 0,0 0-1 0 0,0 0 1 0 0,-1 0 0 0 0,1 0 0 0 0,-1 0-1 0 0,1 0 1 0 0,-1-1 0 0 0,0 1 0 0 0,0-1-1 0 0,0 1 1 0 0,0-1 0 0 0,-1 0 0 0 0,1 0-1 0 0,-1 0 1 0 0,1 0 0 0 0,-1 0 0 0 0,-1 0-11 0 0,3-1-3 0 0,0 0 1 0 0,1-1 0 0 0,-1 1-1 0 0,0 0 1 0 0,1-1-1 0 0,-1 1 1 0 0,0 0 0 0 0,1 0-1 0 0,-1-1 1 0 0,1 1 0 0 0,-1 0-1 0 0,1 0 1 0 0,0 0 0 0 0,-1 0-1 0 0,1 0 1 0 0,0 0-1 0 0,0 0 1 0 0,-1 0 0 0 0,1 0-1 0 0,0 0 1 0 0,0 0 0 0 0,0 0-1 0 0,0 0 1 0 0,0 0 0 0 0,0 0-1 0 0,1 0 1 0 0,-1-1 0 0 0,0 1-1 0 0,0 0 1 0 0,1 0-1 0 0,-1 0 1 0 0,1 0 0 0 0,-1 0-1 0 0,0 0 1 0 0,1 0 0 0 0,0-1-1 0 0,-1 1 1 0 0,1 0 0 0 0,-1 0-1 0 0,1-1 1 0 0,0 1-1 0 0,0 0 1 0 0,-1-1 0 0 0,1 1-1 0 0,1 0 3 0 0,35 27-64 0 0,32 16 33 0 0,-66-41 52 0 0,1 0 0 0 0,-1 0-1 0 0,1 0 1 0 0,-1 0 0 0 0,0 0-1 0 0,0 1 1 0 0,0-1 0 0 0,-1 1 0 0 0,1 0-1 0 0,-1 0 1 0 0,0 0 0 0 0,0 0-1 0 0,0 0 1 0 0,-1 0 0 0 0,1 0 0 0 0,-1 1-1 0 0,0-1 1 0 0,0 1 0 0 0,-1-1-1 0 0,1 1 1 0 0,-1-1 0 0 0,0 1 0 0 0,0-1-1 0 0,-1 1 1 0 0,1-1 0 0 0,-1 1-1 0 0,0-1 1 0 0,0 0 0 0 0,-1 1 0 0 0,1-1-1 0 0,-1 0 1 0 0,0 0 0 0 0,0 0-1 0 0,-2 3-20 0 0,-7 5 118 0 0,0-1-1 0 0,-1 0 0 0 0,0-1 1 0 0,0 0-1 0 0,-1-1 0 0 0,0-1 1 0 0,-1 0-1 0 0,0 0 0 0 0,0-2 1 0 0,-1 0-1 0 0,0 0 1 0 0,-9 1-118 0 0,-20 10 194 0 0,-64 5 5 0 0,107-22-262 0 0,1 0-55 0 0,0 0-78 0 0,0 0-164 0 0,14-4-2090 0 0,11-10-1133 0 0,1 0-6098 0 0,-15 10 2371 0 0</inkml:trace>
</inkml:ink>
</file>

<file path=ppt/ink/ink5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36.9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889 60 0 0 0,'0'0'994'0'0,"0"0"47"0"0,0 0-66 0 0,5-2-9 0 0,-1 0-509 0 0,6-3-205 0 0,1 3 3586 0 0,-9-4 3436 0 0,-12-6-5721 0 0,-10 5-1366 0 0,0 1-1 0 0,0 1 0 0 0,0 1 1 0 0,0 0-1 0 0,-1 2 1 0 0,1 0-1 0 0,-1 2 0 0 0,0 0 1 0 0,-18 3-187 0 0,-17-2 84 0 0,11 2-18 0 0,0 2-1 0 0,1 2 1 0 0,-1 2-1 0 0,2 2 1 0 0,-1 2-1 0 0,2 2 1 0 0,-5 3-66 0 0,-42 30-8 0 0,88-46-16 0 0,0 0 0 0 0,0 0 0 0 0,0 1 0 0 0,0-1 0 0 0,1 0 1 0 0,-1 1-1 0 0,1-1 0 0 0,-1 1 0 0 0,1-1 0 0 0,0 1 0 0 0,0-1 0 0 0,0 0 0 0 0,0 1 1 0 0,0-1-1 0 0,1 1 0 0 0,-1-1 0 0 0,1 1 0 0 0,-1-1 0 0 0,1 0 0 0 0,0 0 0 0 0,0 1 0 0 0,0-1 1 0 0,0 0-1 0 0,1 0 0 0 0,-1 0 0 0 0,1 0 0 0 0,-1 0 0 0 0,1 0 0 0 0,-1 0 0 0 0,1-1 1 0 0,0 1-1 0 0,1 0 24 0 0,75 46-39 0 0,142 23 236 0 0,-219-71-188 0 0,1 0-1 0 0,-1 1 0 0 0,0-1 0 0 0,0 0 1 0 0,0 1-1 0 0,0-1 0 0 0,0 1 1 0 0,0-1-1 0 0,0 1 0 0 0,0 0 0 0 0,0 0 1 0 0,0-1-1 0 0,-1 1 0 0 0,1 0 0 0 0,0 0 1 0 0,0 0-1 0 0,-1 0 0 0 0,1-1 1 0 0,0 1-1 0 0,-1 0 0 0 0,1 0 0 0 0,-1 1 1 0 0,1-1-1 0 0,-1 0 0 0 0,0 0 0 0 0,1 0 1 0 0,-1 0-1 0 0,0 0 0 0 0,0 0 1 0 0,0 0-1 0 0,0 1 0 0 0,0-1 0 0 0,0 0 1 0 0,0 0-1 0 0,0 0 0 0 0,0 0 0 0 0,0 0 1 0 0,-1 1-1 0 0,1-1 0 0 0,-1 0 1 0 0,1 0-1 0 0,0 0 0 0 0,-1 0 0 0 0,0 0 1 0 0,1 0-1 0 0,-1 0 0 0 0,0 0 1 0 0,1-1-1 0 0,-1 1 0 0 0,0 0 0 0 0,0 0 1 0 0,0 0-1 0 0,0-1 0 0 0,0 1-8 0 0,-423 384 455 0 0,365-292-515 0 0,58-90 62 0 0,0 0 0 0 0,1 0 0 0 0,-1 0 0 0 0,0 0 1 0 0,1 1-1 0 0,0-1 0 0 0,0 0 0 0 0,0 0 0 0 0,0 0 0 0 0,0 0 0 0 0,0 1 0 0 0,1-1 1 0 0,0 0-1 0 0,-1 0 0 0 0,1 0 0 0 0,0 0 0 0 0,1 0 0 0 0,-1 0 0 0 0,1 0 0 0 0,-1-1 1 0 0,1 1-1 0 0,0 0 0 0 0,0-1 0 0 0,0 1 0 0 0,0-1 0 0 0,0 0 0 0 0,0 0 0 0 0,1 0 1 0 0,-1 0-1 0 0,1 0 0 0 0,0 0 0 0 0,1 0-2 0 0,12 4 81 0 0,0-2 0 0 0,0 1 0 0 0,0-2-1 0 0,1 0 1 0 0,0-1 0 0 0,-1-1 0 0 0,1-1 0 0 0,0 0 0 0 0,-1-1 0 0 0,1-1 0 0 0,0 0-1 0 0,-1-1 1 0 0,0-1 0 0 0,0-1 0 0 0,12-4-81 0 0,-23 8 19 0 0,74-23 227 0 0,-2-4 1 0 0,61-30-247 0 0,-136 57-1 0 0,76-41-735 0 0,-54 25-2689 0 0,-1-1-4528 0 0,-15 12 1650 0 0,0 5 3129 0 0</inkml:trace>
  <inkml:trace contextRef="#ctx0" brushRef="#br0" timeOffset="266.99">1427 450 9490 0 0,'0'0'1595'0'0,"0"0"-601"0"0,0 0-352 0 0,0 0 219 0 0,0 0 367 0 0,0 0 239 0 0,0 0-71 0 0,0 0-292 0 0,0 0-275 0 0,-23 35-264 0 0,-70 108-196 0 0,-52 73 265 0 0,4 19-3324 0 0,123-215-378 0 0,3-10-5158 0 0,10-6 1036 0 0</inkml:trace>
  <inkml:trace contextRef="#ctx0" brushRef="#br0" timeOffset="515.738">991 524 11346 0 0,'0'0'1011'0'0,"0"0"-429"0"0,0 0-149 0 0,0 0 226 0 0,0 0 272 0 0,0 0 92 0 0,0 0-84 0 0,0 0-146 0 0,0 0-167 0 0,0 0-132 0 0,33 32-84 0 0,107 99-38 0 0,-44-66 337 0 0,138 38 268 0 0,-129-77-8478 0 0,-96-25 1453 0 0,-4 2-1708 0 0</inkml:trace>
  <inkml:trace contextRef="#ctx0" brushRef="#br0" timeOffset="1319.87">2099 561 0 0 0,'0'0'1232'0'0,"0"0"505"0"0,0 0 74 0 0,0 0-128 0 0,0 0-183 0 0,0 0-157 0 0,0 0-168 0 0,-5-6-118 0 0,-16-19-95 0 0,20 24-875 0 0,0 1-1 0 0,0-1 1 0 0,-1 0 0 0 0,1 0-1 0 0,0 1 1 0 0,0-1 0 0 0,-1 1-1 0 0,1-1 1 0 0,-1 1 0 0 0,1 0-1 0 0,0-1 1 0 0,-1 1 0 0 0,1 0-1 0 0,-1 0 1 0 0,1 0 0 0 0,-1 0-1 0 0,1 0 1 0 0,-1 0 0 0 0,1 1 0 0 0,0-1-1 0 0,-1 0 1 0 0,1 1 0 0 0,-1-1-1 0 0,1 1 1 0 0,0 0 0 0 0,0-1-1 0 0,-1 1 1 0 0,1 0 0 0 0,0 0-1 0 0,0-1 1 0 0,0 1 0 0 0,0 0-1 0 0,0 0 1 0 0,-1 1-87 0 0,-2 1 171 0 0,-126 90 1188 0 0,116-83-1342 0 0,0 2 0 0 0,1-1 0 0 0,0 2-1 0 0,1 0 1 0 0,0 0 0 0 0,1 1 0 0 0,1 0 0 0 0,0 1 0 0 0,1 0 0 0 0,1 1-1 0 0,0 0 1 0 0,1 0 0 0 0,1 0 0 0 0,0 1 0 0 0,1 0 0 0 0,1 1 0 0 0,-2 15-17 0 0,5-28 21 0 0,0 0 0 0 0,1 0 0 0 0,-1 0 0 0 0,1 0 0 0 0,0 1 0 0 0,0-1 0 0 0,0 0 0 0 0,1 0 0 0 0,0 0 0 0 0,0 0 0 0 0,0 0 0 0 0,1 0 0 0 0,0 0 0 0 0,0-1 0 0 0,0 1 0 0 0,0 0 0 0 0,1-1 1 0 0,-1 0-1 0 0,1 1 0 0 0,0-1 0 0 0,1 0 0 0 0,-1 0 0 0 0,1-1 0 0 0,-1 1 0 0 0,1-1 0 0 0,0 0 0 0 0,1 0 0 0 0,-1 0 0 0 0,0-1 0 0 0,1 1 0 0 0,-1-1 0 0 0,5 1-21 0 0,0 0 147 0 0,0-1 0 0 0,0-1 0 0 0,0 0 0 0 0,1 0 0 0 0,-1 0 0 0 0,1-2 0 0 0,-1 1-1 0 0,0-1 1 0 0,1 0 0 0 0,-1-1 0 0 0,0 0 0 0 0,0 0 0 0 0,0-1 0 0 0,0-1 0 0 0,0 1 0 0 0,-1-1 0 0 0,0-1 0 0 0,1 1-1 0 0,-2-2 1 0 0,1 1 0 0 0,6-7-147 0 0,16-13 288 0 0,-1-2 0 0 0,-2-2 0 0 0,-1 0 0 0 0,14-21-288 0 0,-27 34 44 0 0,68-87 311 0 0,-81 102-353 0 0,0 1-17 0 0,0 0 0 0 0,0-1 0 0 0,1 1 0 0 0,-1-1 0 0 0,0 1 0 0 0,0 0 0 0 0,1-1 0 0 0,-1 1 0 0 0,0 0 0 0 0,0-1 0 0 0,1 1 0 0 0,-1 0 0 0 0,0 0 0 0 0,1-1 0 0 0,-1 1 0 0 0,0 0 0 0 0,1 0 0 0 0,-1-1 0 0 0,1 1 0 0 0,-1 0 0 0 0,0 0 0 0 0,1 0 0 0 0,-1 0 0 0 0,1 0 0 0 0,-1 0 0 0 0,1 0 0 0 0,-1 0 0 0 0,0 0 0 0 0,1 0 0 0 0,-1 0 0 0 0,1 0 0 0 0,-1 0 0 0 0,1 0 0 0 0,-1 0-1 0 0,0 0 1 0 0,1 0 0 0 0,-1 0 0 0 0,1 0 0 0 0,-1 1 0 0 0,0-1 0 0 0,1 0 0 0 0,-1 0 0 0 0,0 1 0 0 0,1-1 0 0 0,-1 0 0 0 0,0 0 0 0 0,1 1 0 0 0,-1-1 0 0 0,0 0 0 0 0,0 1 0 0 0,1-1 0 0 0,-1 0 0 0 0,0 1 0 0 0,0-1 0 0 0,1 1 0 0 0,-1-1 0 0 0,0 0 0 0 0,0 1 0 0 0,0-1 0 0 0,0 1 0 0 0,0-1 0 0 0,0 1 0 0 0,0-1 0 0 0,0 0 0 0 0,0 1 15 0 0,3 5-228 0 0,0 0 1 0 0,0 0-1 0 0,1 0 0 0 0,-1-1 0 0 0,1 0 1 0 0,0 1-1 0 0,1-2 0 0 0,-1 1 0 0 0,1 0 0 0 0,0-1 1 0 0,0 0-1 0 0,1 0 0 0 0,0 0 228 0 0,49 28-8297 0 0,-39-24 3936 0 0,-3-1-1619 0 0</inkml:trace>
  <inkml:trace contextRef="#ctx0" brushRef="#br0" timeOffset="1806.081">2456 1132 896 0 0,'0'0'2669'0'0,"0"0"-518"0"0,0 0-189 0 0,0 0 78 0 0,0 0 75 0 0,0 0-150 0 0,0 0-378 0 0,0 0-415 0 0,0 0-288 0 0,9-32-182 0 0,30-98-156 0 0,33-32 759 0 0,-56 135-1117 0 0,2 1 1 0 0,1 1-1 0 0,1 1 1 0 0,1 1-1 0 0,20-17-188 0 0,-37 36 8 0 0,-4 3-9 0 0,1 0-1 0 0,-1 0 1 0 0,1-1-1 0 0,-1 1 1 0 0,1 0-1 0 0,-1 0 1 0 0,1 0-1 0 0,0 1 1 0 0,0-1-1 0 0,0 0 1 0 0,-1 0-1 0 0,1 0 1 0 0,0 0-1 0 0,0 1 1 0 0,0-1-1 0 0,0 0 1 0 0,0 1-1 0 0,0-1 1 0 0,0 1-1 0 0,0-1 0 0 0,1 1 1 0 0,-1 0-1 0 0,0-1 1 0 0,0 1-1 0 0,0 0 1 0 0,0 0-1 0 0,1 0 1 0 0,-1 0-1 0 0,0 0 1 0 0,0 0-1 0 0,0 0 1 0 0,1 0-1 0 0,-1 0 1 0 0,0 1-1 0 0,0-1 1 0 0,0 0-1 0 0,0 1 1 0 0,0-1-1 0 0,0 1 1 0 0,0 0-1 0 0,0-1 0 0 0,0 1 1 0 0,0-1-1 0 0,0 1 1 0 0,0 0-1 0 0,0 0 1 0 0,0 0-1 0 0,0 0 1 0 0,-1 0-1 0 0,1-1 1 0 0,0 1-1 0 0,-1 0 1 0 0,1 1-1 0 0,-1-1 1 0 0,1 0-1 0 0,-1 0 1 0 0,1 0-1 0 0,-1 0 1 0 0,0 0-1 0 0,1 0 1 0 0,-1 1-1 0 0,0-1 1 0 0,0 0-1 0 0,0 0 0 0 0,0 0 1 0 0,0 0-1 0 0,0 1 1 0 0,0-1-1 0 0,-1 0 1 0 0,1 0 1 0 0,-7 134 261 0 0,6-131-253 0 0,0-2-6 0 0,0 0 0 0 0,0 0 0 0 0,1 0 0 0 0,-1 0 0 0 0,0 0 0 0 0,1 1 0 0 0,-1-1 0 0 0,1 0 0 0 0,0 0 0 0 0,-1 0 0 0 0,1 0 0 0 0,0 0 0 0 0,1 1 0 0 0,-1-1 0 0 0,0 0 0 0 0,0 0 0 0 0,1 0 0 0 0,0 0 0 0 0,-1 0 0 0 0,1 0 0 0 0,0 0 0 0 0,0 0 0 0 0,0 0 0 0 0,0 0 0 0 0,0 0 0 0 0,0 0 0 0 0,1-1 0 0 0,-1 1 0 0 0,1 0 0 0 0,-1-1 0 0 0,1 1 0 0 0,0-1 0 0 0,-1 0 0 0 0,1 0 0 0 0,0 1 0 0 0,0-1 0 0 0,0 0 0 0 0,0 0 0 0 0,0-1 0 0 0,1 1-2 0 0,6-1 85 0 0,0 0 0 0 0,0-1 0 0 0,-1 0 0 0 0,1-1 0 0 0,0 0 0 0 0,-1-1 0 0 0,1 0 0 0 0,-1 0 0 0 0,0 0 0 0 0,0-1 0 0 0,4-3-85 0 0,166-92 607 0 0,-172 96-604 0 0,0 0 1 0 0,1 0 0 0 0,0 1-1 0 0,-1 0 1 0 0,1 0-1 0 0,0 0 1 0 0,0 1 0 0 0,0 0-1 0 0,0 1 1 0 0,0-1-1 0 0,0 1 1 0 0,0 0 0 0 0,6 2-4 0 0,-12-1 1 0 0,1 1 1 0 0,0-1 0 0 0,0 1 0 0 0,-1-1 0 0 0,1 1-1 0 0,-1 0 1 0 0,1-1 0 0 0,-1 1 0 0 0,0 0 0 0 0,0 0-1 0 0,0 0 1 0 0,0 0 0 0 0,0 0 0 0 0,0 0 0 0 0,0 1-1 0 0,-1-1 1 0 0,1 0 0 0 0,-1 0 0 0 0,0 0 0 0 0,1 1-1 0 0,-1-1 1 0 0,0 2-2 0 0,1 1 5 0 0,4 197-116 0 0,16-165-1374 0 0,-8-31-1719 0 0,2-5-3591 0 0,-9-1-821 0 0</inkml:trace>
  <inkml:trace contextRef="#ctx0" brushRef="#br0" timeOffset="2518.02">3446 701 4369 0 0,'0'0'2292'0'0,"0"0"-922"0"0,0 0-344 0 0,0 0 187 0 0,0 0 245 0 0,0 0 86 0 0,0 0-210 0 0,0 0-321 0 0,0 0-210 0 0,0 0-123 0 0,0 0-52 0 0,0 0-53 0 0,0 0-73 0 0,11 35-114 0 0,32 111-99 0 0,-32-44 105 0 0,-13-73-339 0 0,0-1 0 0 0,-2 1 0 0 0,-1-1 0 0 0,-1 0 0 0 0,-2-1 1 0 0,-1 1-1 0 0,0-2 0 0 0,-8 12-55 0 0,13-29 31 0 0,0 0 0 0 0,-1-1 0 0 0,0 0 0 0 0,0 1 0 0 0,-1-2 0 0 0,0 1 0 0 0,-1-1 0 0 0,1 0 0 0 0,-2 0 0 0 0,1-1 0 0 0,-2 1-31 0 0,9-6 10 0 0,-1-1-1 0 0,1 1 1 0 0,0-1-1 0 0,-1 0 0 0 0,1 1 1 0 0,-1-1-1 0 0,1 1 0 0 0,-1-1 1 0 0,1 0-1 0 0,-1 0 0 0 0,1 1 1 0 0,-1-1-1 0 0,0 0 1 0 0,1 0-1 0 0,-1 0 0 0 0,1 1 1 0 0,-1-1-1 0 0,0 0 0 0 0,1 0 1 0 0,-1 0-1 0 0,0 0 1 0 0,1 0-1 0 0,-1 0 0 0 0,1 0 1 0 0,-1 0-1 0 0,0-1 0 0 0,1 1 1 0 0,-1 0-1 0 0,1 0 1 0 0,-1 0-1 0 0,1-1 0 0 0,-1 1 1 0 0,0 0-1 0 0,1-1 0 0 0,-1 1 1 0 0,1 0-1 0 0,-1-1 1 0 0,1 1-1 0 0,0-1 0 0 0,-1 1 1 0 0,1-1-1 0 0,-1 1 0 0 0,1-1 1 0 0,0 1-1 0 0,-1-1 0 0 0,1 1 1 0 0,0-1-1 0 0,0 1 1 0 0,-1-1-1 0 0,1 1 0 0 0,0-1 1 0 0,0 0-1 0 0,0 1 0 0 0,0-1 1 0 0,0 1-1 0 0,0-1 1 0 0,0 0-1 0 0,0 1-9 0 0,0-43-26 0 0,1 37 33 0 0,2-10-12 0 0,1 0 1 0 0,1 1 0 0 0,0-1-1 0 0,1 1 1 0 0,1 1 0 0 0,0-1-1 0 0,1 1 1 0 0,0 0 0 0 0,5-4 4 0 0,6-14-1 0 0,13-24-4 0 0,3 2 0 0 0,2 1 0 0 0,3 2 0 0 0,11-9 5 0 0,-41 47 8 0 0,2 1 1 0 0,-1 1-1 0 0,2 0 1 0 0,-1 1-1 0 0,1 0 1 0 0,1 1 0 0 0,0 0-1 0 0,0 1 1 0 0,1 1-1 0 0,0 0 1 0 0,0 1 0 0 0,0 0-1 0 0,1 2 1 0 0,0 0-1 0 0,0 0 1 0 0,0 2 0 0 0,0 0-1 0 0,9 0-8 0 0,-22 3 21 0 0,0-1 0 0 0,0 1-1 0 0,0 0 1 0 0,-1 0 0 0 0,1 0 0 0 0,0 0-1 0 0,-1 1 1 0 0,1-1 0 0 0,-1 1 0 0 0,0 0-1 0 0,1 0 1 0 0,-1-1 0 0 0,0 1 0 0 0,0 1 0 0 0,0-1-1 0 0,0 0 1 0 0,-1 0 0 0 0,1 1 0 0 0,-1-1-1 0 0,1 1 1 0 0,-1-1 0 0 0,0 1 0 0 0,0 0-1 0 0,0-1 1 0 0,0 1 0 0 0,0 0 0 0 0,-1 0-1 0 0,1 0 1 0 0,-1 0 0 0 0,0-1 0 0 0,0 2-21 0 0,-8 92 543 0 0,4-81-508 0 0,0-1 0 0 0,-1 0 1 0 0,-1 0-1 0 0,0 0 0 0 0,-1 0 0 0 0,-1-1 0 0 0,0 0 0 0 0,0-1 0 0 0,-2 0 1 0 0,1 0-1 0 0,-1-1 0 0 0,-1 0 0 0 0,0-1 0 0 0,-1 0 0 0 0,0-1 0 0 0,0 0 0 0 0,-1-1 1 0 0,0 0-1 0 0,0-1 0 0 0,-1-1 0 0 0,0 0 0 0 0,0 0 0 0 0,-3-1-35 0 0,-106 6-1036 0 0,120-11 881 0 0,-1 0-1 0 0,1 0 1 0 0,0 0-1 0 0,0-1 1 0 0,0 0 0 0 0,-1 1-1 0 0,1-1 1 0 0,0-1-1 0 0,0 1 1 0 0,0 0-1 0 0,1-1 1 0 0,-1 1 0 0 0,0-1-1 0 0,0 0 1 0 0,1 0-1 0 0,-1 0 1 0 0,1 0-1 0 0,0 0 1 0 0,-1-1 0 0 0,1 1-1 0 0,0-1 1 0 0,0 0-1 0 0,1 1 1 0 0,-1-1 0 0 0,1 0-1 0 0,-1 0 1 0 0,0-3 155 0 0,0 1-874 0 0,0-1 1 0 0,1 1-1 0 0,0-1 1 0 0,0 0-1 0 0,0 0 1 0 0,1 1-1 0 0,0-1 1 0 0,0 0 0 0 0,0 0-1 0 0,1 1 1 0 0,-1-1-1 0 0,2 0 1 0 0,-1 1-1 0 0,0-1 1 0 0,2-1 873 0 0,4-9-4940 0 0</inkml:trace>
  <inkml:trace contextRef="#ctx0" brushRef="#br0" timeOffset="2770.934">4286 93 10690 0 0,'0'0'1302'0'0,"0"0"-489"0"0,0 0-38 0 0,0 0 359 0 0,0 0 347 0 0,0 0 124 0 0,0 0-192 0 0,0 0-367 0 0,0 0-298 0 0,-4 33-197 0 0,-11 107-152 0 0,-24 63 638 0 0,-16 201-2444 0 0,50-385-2341 0 0,3-16-1139 0 0,0-2-3833 0 0,2-1 4488 0 0</inkml:trace>
  <inkml:trace contextRef="#ctx0" brushRef="#br0" timeOffset="3065.745">4304 822 0 0 0,'0'0'388'0'0,"0"0"916"0"0,0 0 402 0 0,0 0 226 0 0,0 0 214 0 0,0 0 65 0 0,0 0-86 0 0,0 0-141 0 0,32 16-175 0 0,100 48-194 0 0,-57-47 394 0 0,-60-18-1467 0 0,-4 1-383 0 0,0-1 0 0 0,1 0 1 0 0,-1-1-1 0 0,0 0 0 0 0,-1-1 0 0 0,1 0 1 0 0,0 0-1 0 0,-1-1 0 0 0,0-1 0 0 0,0 0 1 0 0,0 0-1 0 0,0-1 0 0 0,-1 0 0 0 0,0-1 1 0 0,0 1-1 0 0,-1-2 0 0 0,0 0 0 0 0,0 0 1 0 0,-1 0-1 0 0,0-1 0 0 0,0 0 0 0 0,-1 0 1 0 0,0 0-1 0 0,-1-1 0 0 0,0 0 0 0 0,0 0 1 0 0,-1-1-1 0 0,-1 1 0 0 0,0-1 0 0 0,0 0 1 0 0,-1 0-1 0 0,0 0 0 0 0,-1 0 0 0 0,0-2-159 0 0,-1 10-23 0 0,0-1 0 0 0,0 1 0 0 0,-1 0-1 0 0,1 0 1 0 0,-1-1 0 0 0,0 1 0 0 0,0 0 0 0 0,0 0-1 0 0,0 0 1 0 0,-1 0 0 0 0,1 0 0 0 0,-1 0-1 0 0,0 0 1 0 0,0 1 0 0 0,0-1 0 0 0,0 1-1 0 0,0-1 1 0 0,0 1 0 0 0,-1 0 0 0 0,1-1 0 0 0,-1 1-1 0 0,0 1 1 0 0,1-1 0 0 0,-1 0 0 0 0,0 1-1 0 0,0-1 1 0 0,0 1 0 0 0,0 0 0 0 0,0 0-1 0 0,-1 0 1 0 0,1 0 0 0 0,0 1 0 0 0,-1-1 23 0 0,-4 0-80 0 0,-1 0 1 0 0,0 0-1 0 0,-1 1 1 0 0,1 0 0 0 0,0 1-1 0 0,0-1 1 0 0,0 2-1 0 0,1-1 1 0 0,-1 2-1 0 0,0-1 1 0 0,-7 4 79 0 0,-2 2-83 0 0,1 2 1 0 0,0 0-1 0 0,1 1 1 0 0,0 0-1 0 0,1 1 0 0 0,0 1 1 0 0,1 0-1 0 0,1 2 1 0 0,0-1-1 0 0,0 1 0 0 0,2 1 1 0 0,0 0-1 0 0,1 1 1 0 0,0 0-1 0 0,-1 7 83 0 0,7-17-88 0 0,0 0 1 0 0,1 0-1 0 0,0 1 1 0 0,1-1-1 0 0,0 1 0 0 0,0-1 1 0 0,0 1-1 0 0,1 0 1 0 0,1 0-1 0 0,-1 0 0 0 0,1 0 1 0 0,0-1-1 0 0,1 1 0 0 0,0 0 1 0 0,0 0-1 0 0,0 0 1 0 0,1-1-1 0 0,1 1 0 0 0,-1-1 1 0 0,1 1-1 0 0,0-1 0 0 0,1 0 1 0 0,0 0-1 0 0,0-1 1 0 0,0 1-1 0 0,1-1 0 0 0,0 0 1 0 0,0 0-1 0 0,1 0 1 0 0,1 1 87 0 0,8 2-407 0 0,1 0 1 0 0,0 0 0 0 0,1-2-1 0 0,-1 0 1 0 0,1-1-1 0 0,1-1 1 0 0,-1 0 0 0 0,1-1-1 0 0,0-1 1 0 0,0-1 0 0 0,0 0-1 0 0,7-2 407 0 0,79 2-9200 0 0,-97-2 8184 0 0,16 0-3569 0 0</inkml:trace>
  <inkml:trace contextRef="#ctx0" brushRef="#br0" timeOffset="4039.733">5611 336 2665 0 0,'0'0'1217'0'0,"0"0"-559"0"0,0 0-312 0 0,0 0 148 0 0,0 0 439 0 0,0 0 438 0 0,0 0 218 0 0,0 0 4 0 0,0 0-122 0 0,0 0-142 0 0,0 0-112 0 0,0 0-105 0 0,38-2-138 0 0,118-8-149 0 0,-148 10-739 0 0,-1-1 0 0 0,1 0 0 0 0,-1 0 0 0 0,0 0 0 0 0,1-1 0 0 0,-1 0 0 0 0,0-1 0 0 0,0 1 0 0 0,0-1 0 0 0,0-1 0 0 0,-1 1 0 0 0,3-3-86 0 0,7-4 203 0 0,17-9-4 0 0,-1-1-1 0 0,-1-1 0 0 0,0-2 0 0 0,-2-1 0 0 0,-1-2 0 0 0,-1 0 0 0 0,14-20-198 0 0,-9-3 762 0 0,-32 49-641 0 0,0 5-163 0 0,-27 139-61 0 0,7 1 0 0 0,3 53 103 0 0,11-82-263 0 0,-5-1 1 0 0,-11 40 262 0 0,19-140-151 0 0,0 0 1 0 0,-1 0-1 0 0,0-1 1 0 0,-1 1-1 0 0,-1-1 1 0 0,0-1-1 0 0,-1 1 1 0 0,0-1-1 0 0,-1 0 1 0 0,-1-1-1 0 0,0 1 1 0 0,-1-2 0 0 0,0 1-1 0 0,0-2 1 0 0,-1 1-1 0 0,-1-1 1 0 0,0-1-1 0 0,-11 7 151 0 0,7-7-120 0 0,-1-1-1 0 0,0 0 0 0 0,0-1 1 0 0,0-1-1 0 0,-1-1 1 0 0,0 0-1 0 0,0-1 0 0 0,-1-1 1 0 0,1-1-1 0 0,-1-1 1 0 0,1 0-1 0 0,-12-2 121 0 0,26 1 21 0 0,0-1 0 0 0,-1 1 0 0 0,1-1 0 0 0,0 0-1 0 0,0 0 1 0 0,0-1 0 0 0,-1 1 0 0 0,2-1 0 0 0,-1 0 0 0 0,0 0 0 0 0,0 0 0 0 0,1-1-1 0 0,-1 1 1 0 0,1-1 0 0 0,-1 0 0 0 0,1 0 0 0 0,0 0 0 0 0,0 0 0 0 0,1 0-1 0 0,-1-1 1 0 0,1 1 0 0 0,-1-1 0 0 0,1 0 0 0 0,0 0 0 0 0,1 0 0 0 0,-1 0 0 0 0,1 0-1 0 0,-1 0 1 0 0,1 0 0 0 0,0 0 0 0 0,1-1 0 0 0,-1 1 0 0 0,1 0 0 0 0,0-1-1 0 0,0 1 1 0 0,0 0 0 0 0,1 0 0 0 0,-1-1 0 0 0,1 1 0 0 0,0 0 0 0 0,0 0-1 0 0,1 0 1 0 0,-1 0 0 0 0,1 0 0 0 0,2-4-21 0 0,20-26 169 0 0,2 1 1 0 0,1 2-1 0 0,2 1 1 0 0,1 0-1 0 0,1 3 0 0 0,1 0 1 0 0,1 2-1 0 0,2 2 0 0 0,0 1 1 0 0,33-14-170 0 0,-34 18-94 0 0,0 2 0 0 0,0 2 0 0 0,2 1 0 0 0,0 2 0 0 0,16-2 94 0 0,48-6-3608 0 0,-32 15-7976 0 0,-54 4 8243 0 0</inkml:trace>
  <inkml:trace contextRef="#ctx0" brushRef="#br0" timeOffset="4297.899">6686 605 848 0 0,'0'0'3597'0'0,"0"0"-1307"0"0,0 0-481 0 0,0 0-16 0 0,0 0-25 0 0,0 0-151 0 0,0 0-281 0 0,0 0-324 0 0,0 0-280 0 0,0 0-236 0 0,-30 33-165 0 0,-94 101-134 0 0,121-132-190 0 0,0 0-1 0 0,0 0 0 0 0,0 1 0 0 0,0-1 0 0 0,1 1 0 0 0,-1 0 0 0 0,1 0 0 0 0,0 0 0 0 0,0 0 0 0 0,0 0 0 0 0,0 0 0 0 0,1 0 1 0 0,-1 0-1 0 0,1 1 0 0 0,-1-1 0 0 0,1 1 0 0 0,1-1 0 0 0,-1 1 0 0 0,0 0 0 0 0,1-1 0 0 0,0 3-6 0 0,0 5 15 0 0,-1-6 12 0 0,1 1 1 0 0,0-1-1 0 0,0 1 0 0 0,0-1 0 0 0,0 1 1 0 0,1-1-1 0 0,0 0 0 0 0,0 1 0 0 0,0-1 0 0 0,1 0 1 0 0,0 1-1 0 0,0-1 0 0 0,0 0 0 0 0,0 0 1 0 0,1-1-1 0 0,0 1 0 0 0,0 0 0 0 0,0-1 1 0 0,1 0-1 0 0,0 0 0 0 0,-1 0 0 0 0,1 0 1 0 0,1 0-1 0 0,-1-1 0 0 0,0 0 0 0 0,1 0 0 0 0,0 0 1 0 0,0 0-1 0 0,0-1 0 0 0,0 0 0 0 0,0 0-27 0 0,1-1 124 0 0,1 0-1 0 0,-1 0 0 0 0,1 0 1 0 0,0-1-1 0 0,-1 0 1 0 0,1-1-1 0 0,0 1 0 0 0,-1-1 1 0 0,1-1-1 0 0,-1 1 0 0 0,1-1 1 0 0,-1 0-1 0 0,0 0 0 0 0,0-1 1 0 0,0 0-1 0 0,0 0 1 0 0,0 0-1 0 0,-1-1 0 0 0,1 0 1 0 0,-1 0-1 0 0,0 0 0 0 0,0-1 1 0 0,2-3-124 0 0,4-3 144 0 0,0-1 0 0 0,-1 0 0 0 0,-1 0-1 0 0,0-1 1 0 0,-1-1 0 0 0,0 1 0 0 0,-1-1 0 0 0,0-1 0 0 0,2-7-144 0 0,-5 10-126 0 0,0 1 1 0 0,-1-1-1 0 0,0 0 0 0 0,0 0 0 0 0,-1 0 0 0 0,-1 0 0 0 0,0 0 1 0 0,-1 0-1 0 0,0-1 0 0 0,-1 1 0 0 0,0 0 0 0 0,-1 0 0 0 0,-1 0 1 0 0,0 0-1 0 0,0 0 0 0 0,-1 1 0 0 0,-5-11 126 0 0,-13 7-4374 0 0,4 15-4325 0 0,12 3 965 0 0</inkml:trace>
  <inkml:trace contextRef="#ctx0" brushRef="#br0" timeOffset="4539.986">7014 1010 6489 0 0,'0'0'1925'0'0,"0"0"-66"0"0,0 0 157 0 0,0 0 1 0 0,0 0-232 0 0,0 0-360 0 0,0 0-356 0 0,0 0-221 0 0,0 0-129 0 0,0 0-121 0 0,8-36-123 0 0,24-111-90 0 0,9 24 227 0 0,-33 108-673 0 0,0 0-1 0 0,1 1 1 0 0,0 0-1 0 0,2 0 0 0 0,-1 1 1 0 0,2 0-1 0 0,0 1 1 0 0,0 0-1 0 0,1 1 1 0 0,0 1-1 0 0,11-7 62 0 0,63-13-7669 0 0,-75 29 1879 0 0,-4 1-2296 0 0</inkml:trace>
  <inkml:trace contextRef="#ctx0" brushRef="#br0" timeOffset="5227.016">8117 123 1832 0 0,'0'0'3936'0'0,"0"0"-2004"0"0,0 0-794 0 0,0 0-50 0 0,0 0 222 0 0,0 0 254 0 0,0 0 72 0 0,0 0-166 0 0,0 0-306 0 0,0 0-271 0 0,0 0-197 0 0,0 32-106 0 0,3 103-32 0 0,-15 173 1666 0 0,-41 67-1784 0 0,35-327-1284 0 0,6-53-7559 0 0,8-5-1207 0 0,4 3 5996 0 0</inkml:trace>
  <inkml:trace contextRef="#ctx0" brushRef="#br0" timeOffset="5522.048">7701 145 768 0 0,'0'0'2433'0'0,"0"0"-754"0"0,0 0-214 0 0,0 0 180 0 0,0 0 183 0 0,0 0-21 0 0,0 0-312 0 0,0 0-452 0 0,0 0-359 0 0,0 0-140 0 0,0 0 6 0 0,0 0 55 0 0,20-9 71 0 0,69-25 23 0 0,9 21 767 0 0,-67 13-1110 0 0,512-28 1426 0 0,-363 13-3648 0 0,-1-3-3319 0 0,-139 13-801 0 0,-11 2-2502 0 0</inkml:trace>
  <inkml:trace contextRef="#ctx0" brushRef="#br0" timeOffset="11160.024">0 1540 0 0 0,'0'0'611'0'0,"34"-3"98"0"0,106-12-14 0 0,62 11 2066 0 0,-13 6-1169 0 0,326-11-60 0 0,-148-13-567 0 0,149-3 370 0 0,326-35 594 0 0,-527 51-432 0 0,69 17-1497 0 0,74-11 1453 0 0,207-26-233 0 0,-121 25-286 0 0,-73 7-238 0 0,310-6-250 0 0,-323-16-105 0 0,-132-5-153 0 0,-6 5-107 0 0,-3-3-11 0 0,-113 18-48 0 0,-130 12-609 0 0,-47 5-9246 0 0,-24-12 1696 0 0</inkml:trace>
  <inkml:trace contextRef="#ctx0" brushRef="#br0" timeOffset="13456.723">8849 749 6441 0 0,'0'0'1227'0'0,"0"0"-460"0"0,0 0-455 0 0,0 0-74 0 0,0 0 354 0 0,0 0 476 0 0,0 0 334 0 0,0 0 53 0 0,0 0-274 0 0,0 0-402 0 0,0 0-352 0 0,0 4-214 0 0,-2 5-793 0 0,1 23 1370 0 0,5-25-3959 0 0,6-4-3725 0 0,-6-3 645 0 0</inkml:trace>
  <inkml:trace contextRef="#ctx0" brushRef="#br0" timeOffset="13706.904">8908 281 11891 0 0,'0'0'-72'0'0,"0"0"-313"0"0,0 0-223 0 0,0 0 0 0 0,0 0 72 0 0,0 0-120 0 0,0 0-504 0 0,0 0-921 0 0,0 0-1247 0 0,0 0 871 0 0</inkml:trace>
</inkml:ink>
</file>

<file path=ppt/ink/ink5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5.3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0 7618 0 0,'0'0'1807'0'0,"0"0"-255"0"0,0 0-32 0 0,0 0 13 0 0,0 0-130 0 0,0 0-284 0 0,0 0-337 0 0,0 0-275 0 0,0 0-203 0 0,0 0-130 0 0,0 0-116 0 0,0 0-70 0 0,0 0-41 0 0,-22 14-27 0 0,-67 41-20 0 0,68-27-70 0 0,23-26 141 0 0,60 46-428 0 0,-29-29 366 0 0,-28-17 93 0 0,0 0-1 0 0,0 0 0 0 0,0 0 0 0 0,0 0 0 0 0,0 1 0 0 0,-1 0 0 0 0,1 0 0 0 0,-1 0 0 0 0,0 1 0 0 0,0 0 0 0 0,0-1 0 0 0,0 1 0 0 0,-1 0 0 0 0,0 1 0 0 0,0-1 0 0 0,0 1 0 0 0,0-1 0 0 0,0 1 0 0 0,-1 0 0 0 0,0 0 1 0 0,0 0-1 0 0,-1 0 0 0 0,1 0 0 0 0,-1 1 0 0 0,0 1-1 0 0,-1-2 37 0 0,0 0 0 0 0,0-1 0 0 0,0 1 0 0 0,-1-1 0 0 0,0 1 0 0 0,0-1 0 0 0,0 1 0 0 0,-1-1 0 0 0,1 0 0 0 0,-1 0 0 0 0,0 1 0 0 0,0-1 0 0 0,-1-1 0 0 0,1 1 0 0 0,-1 0 0 0 0,0 0 0 0 0,0-1 0 0 0,0 0 0 0 0,0 1 0 0 0,-1-1 0 0 0,1 0 0 0 0,-1-1 0 0 0,0 1 0 0 0,0-1 0 0 0,0 0 0 0 0,0 1 0 0 0,-4 0-37 0 0,-3 1-245 0 0,1 0 0 0 0,-1-1 0 0 0,0 0 0 0 0,0 0-1 0 0,0-2 1 0 0,0 1 0 0 0,0-1 0 0 0,-1-1 0 0 0,1 0 0 0 0,0-1 0 0 0,-10-1 245 0 0,7-3-3361 0 0,7-1-3169 0 0,4 3 706 0 0</inkml:trace>
</inkml:ink>
</file>

<file path=ppt/ink/ink5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5.7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7650 0 0,'0'0'1152'0'0,"0"0"-479"0"0,0 0-179 0 0,0 0 255 0 0,0 0 368 0 0,0 0 232 0 0,0 0 31 0 0,0 0-153 0 0,0 0-209 0 0,0 0-193 0 0,0 0-119 0 0,11 36-106 0 0,35 113-119 0 0,-26-36 234 0 0,-13-27-454 0 0,-4-1 0 0 0,-4 1 0 0 0,-6 33-261 0 0,7-113-126 0 0,-1 1 1 0 0,0-1-1 0 0,0 1 0 0 0,0-1 0 0 0,-1 0 1 0 0,0 1-1 0 0,0-1 0 0 0,-1 0 0 0 0,1 0 1 0 0,-1 0-1 0 0,-1-1 0 0 0,1 1 1 0 0,-1-1-1 0 0,-1 2 126 0 0,-3-3-2782 0 0,1-7-8087 0 0,5 2 5361 0 0</inkml:trace>
  <inkml:trace contextRef="#ctx0" brushRef="#br0" timeOffset="266.141">295 258 6097 0 0,'0'0'1479'0'0,"0"0"-317"0"0,0 0-7 0 0,0 0 204 0 0,0 0 130 0 0,0 0-75 0 0,0 0-248 0 0,0 0-249 0 0,-32 22-187 0 0,-95 68-154 0 0,79-55 264 0 0,47-33-812 0 0,1 0 1 0 0,0-1-1 0 0,0 1 1 0 0,0 0-1 0 0,0-1 1 0 0,0 1-1 0 0,0 0 1 0 0,0-1 0 0 0,0 1-1 0 0,1 0 1 0 0,-1-1-1 0 0,1 1 1 0 0,-1-1-1 0 0,1 1 1 0 0,-1-1-1 0 0,1 1 1 0 0,0-1-1 0 0,0 1 1 0 0,0-1-1 0 0,0 0 1 0 0,0 1-1 0 0,0-1 1 0 0,0 0-1 0 0,0 0 1 0 0,1 0-1 0 0,-1 0 1 0 0,0 0-1 0 0,1 0 1 0 0,-1 0-1 0 0,1 0 1 0 0,-1-1-1 0 0,1 1 1 0 0,-1 0-1 0 0,1-1 1 0 0,0 1-1 0 0,-1-1 1 0 0,1 0-1 0 0,-1 0 1 0 0,1 1-1 0 0,0-1 1 0 0,-1 0-1 0 0,1 0-28 0 0,10 5 193 0 0,-1-1-90 0 0,0 0 0 0 0,0 1 1 0 0,-1 1-1 0 0,0 0 1 0 0,0 0-1 0 0,0 1 0 0 0,-1 0 1 0 0,0 1-1 0 0,0 0 0 0 0,-1 1 1 0 0,0-1-1 0 0,0 1 1 0 0,-1 1-1 0 0,-1 0 0 0 0,1 0 1 0 0,-1 0-1 0 0,0 2-103 0 0,21 43 120 0 0,2-50-3820 0 0,-11-7-6728 0 0,-13-1 2905 0 0</inkml:trace>
</inkml:ink>
</file>

<file path=ppt/ink/ink5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4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10754 0 0,'0'0'1429'0'0,"0"0"-752"0"0,0 0-436 0 0,0 0-98 0 0,0 0 95 0 0,0 0 200 0 0,0 0 169 0 0,0 0 75 0 0,0 0-17 0 0,0 0-89 0 0,0 0-106 0 0,-4 26-108 0 0,-12 83-67 0 0,5 113 481 0 0,13-153-650 0 0,-1 249-1863 0 0,-17-257-1862 0 0,-1-24-4440 0 0,14-29 2935 0 0</inkml:trace>
  <inkml:trace contextRef="#ctx0" brushRef="#br0" timeOffset="399.404">1 93 8546 0 0,'0'0'656'0'0,"0"0"-275"0"0,0 0-85 0 0,0 0 250 0 0,0 0 294 0 0,0 0 136 0 0,0 0-49 0 0,0 0-185 0 0,0 0-194 0 0,32-11-85 0 0,108-33-61 0 0,-132 41-350 0 0,1 0 0 0 0,0 1 0 0 0,0 0 0 0 0,0 1 0 0 0,0 0 0 0 0,0 0 0 0 0,0 1-1 0 0,0 0 1 0 0,0 1 0 0 0,0 0 0 0 0,3 1-52 0 0,6 1 96 0 0,22 2 55 0 0,-1 2 0 0 0,0 1 0 0 0,0 2 0 0 0,0 2 0 0 0,-2 2 1 0 0,0 1-1 0 0,34 20-151 0 0,-62-30 15 0 0,1 1 1 0 0,-1 0 0 0 0,-1 0-1 0 0,1 1 1 0 0,-1 1 0 0 0,0-1 0 0 0,-1 1-1 0 0,0 1 1 0 0,0-1 0 0 0,-1 1-1 0 0,0 0 1 0 0,0 0 0 0 0,-1 1-1 0 0,0 0 1 0 0,-1 0 0 0 0,0 0 0 0 0,-1 1-1 0 0,0-1 1 0 0,0 1 0 0 0,-1-1-1 0 0,-1 1 1 0 0,0 4-16 0 0,0-2 51 0 0,-1-1-1 0 0,-1 1 1 0 0,0-1-1 0 0,-1 1 0 0 0,0-1 1 0 0,-1 0-1 0 0,0 0 1 0 0,-1 0-1 0 0,-1 0 1 0 0,0 0-1 0 0,0-1 1 0 0,-1 0-1 0 0,0 0 1 0 0,-6 7-51 0 0,-11 11 32 0 0,-1 0 0 0 0,-2-1 0 0 0,-1-2 0 0 0,-1 0 0 0 0,0-2 0 0 0,-2-2 0 0 0,-1 0 0 0 0,-1-2 0 0 0,-1-1 0 0 0,0-2 0 0 0,-1-1 0 0 0,-1-2 0 0 0,-29 8-32 0 0,-55-6-1314 0 0,118-16 1204 0 0,1 0 1 0 0,-1 0-1 0 0,0 0 0 0 0,1 0 0 0 0,-1 0 0 0 0,1 0 0 0 0,-1 0 0 0 0,0 0 1 0 0,1 0-1 0 0,-1 0 0 0 0,1 0 0 0 0,-1-1 0 0 0,1 1 0 0 0,-1 0 0 0 0,0 0 1 0 0,1-1-1 0 0,-1 1 0 0 0,1 0 0 0 0,-1-1 0 0 0,1 1 0 0 0,-1 0 0 0 0,1-1 1 0 0,0 1-1 0 0,-1-1 0 0 0,1 1 0 0 0,-1-1 0 0 0,1 1 0 0 0,0-1 0 0 0,-1 1 0 0 0,1-1 1 0 0,0 1-1 0 0,0-1 0 0 0,-1 1 0 0 0,1-1 0 0 0,0 1 0 0 0,0-1 0 0 0,0 0 1 0 0,0 1-1 0 0,0-1 0 0 0,0 1 0 0 0,0-1 0 0 0,0 0 0 0 0,0 1 0 0 0,0-1 1 0 0,0 1-1 0 0,0-1 0 0 0,0 0 0 0 0,0 1 0 0 0,1-1 0 0 0,-1 1 0 0 0,0-1 1 0 0,0 1-1 0 0,1-1 0 0 0,-1 1 0 0 0,0-1 0 0 0,1 1 0 0 0,-1-1 0 0 0,1 1 0 0 0,-1-1 1 0 0,1 1 109 0 0,23-31-7702 0 0,-10 19 5233 0 0,-4 1 2029 0 0</inkml:trace>
  <inkml:trace contextRef="#ctx0" brushRef="#br0" timeOffset="674.454">912 619 2104 0 0,'0'0'2124'0'0,"0"0"-507"0"0,0 0-251 0 0,0 0 13 0 0,0 0 36 0 0,0 0-110 0 0,0 0-220 0 0,0 0-319 0 0,0 0-313 0 0,0 0-195 0 0,0 0-112 0 0,0 0-68 0 0,0 0-56 0 0,4 31-50 0 0,12 92-99 0 0,-8-93-625 0 0,1-33-2981 0 0,-6-5-1950 0 0,-1 1 1888 0 0</inkml:trace>
  <inkml:trace contextRef="#ctx0" brushRef="#br0" timeOffset="823.867">914 236 9410 0 0,'0'0'1224'0'0,"0"0"-784"0"0,0 0-720 0 0,0 0-336 0 0,0 0 0 0 0,0 0 112 0 0,0 0 88 0 0,0 0-8 0 0,0 0-560 0 0,0 0-1193 0 0,0 0-1200 0 0,0 0 1697 0 0</inkml:trace>
</inkml:ink>
</file>

<file path=ppt/ink/ink5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9.8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1 513 0 0 0,'0'0'1491'0'0,"0"0"-29"0"0,0 0-185 0 0,0 0-178 0 0,20-7-165 0 0,66-22-79 0 0,-75 25-522 0 0,0-1 1 0 0,0 1 0 0 0,-1-2 0 0 0,0 0 0 0 0,1 0 0 0 0,-2-1-1 0 0,1 0 1 0 0,-1-1 0 0 0,3-3-334 0 0,14-12 636 0 0,-4 8-373 0 0,-1-2 0 0 0,-1 0-1 0 0,-1-1 1 0 0,-1-1-1 0 0,0-1 1 0 0,-1-1 0 0 0,-1 0-1 0 0,-2-1 1 0 0,0-1 0 0 0,-1 0-1 0 0,-1 0 1 0 0,-1-2-1 0 0,-1 0-262 0 0,-9 23-34 0 0,1-1-1 0 0,-1 1 1 0 0,0-1-1 0 0,1 1 1 0 0,-1-1-1 0 0,-1 0 1 0 0,1 1-1 0 0,0-1 1 0 0,-1 0-1 0 0,1 1 1 0 0,-1-1-1 0 0,0 0 1 0 0,0 0-1 0 0,0 0 1 0 0,0 1-1 0 0,0-1 1 0 0,-1 0-1 0 0,1 0 1 0 0,-1 1-1 0 0,0-1 1 0 0,1 0-1 0 0,-1 1 1 0 0,-1-1-1 0 0,1 1 1 0 0,0-1-1 0 0,-1 1 1 0 0,1 0-1 0 0,-1-1 1 0 0,0 1-1 0 0,1 0 1 0 0,-1 0-1 0 0,0 0 1 0 0,0 0-1 0 0,-1 1 1 0 0,1-1-1 0 0,0 1 1 0 0,-1-1-1 0 0,1 1 1 0 0,-1 0-1 0 0,1-1 1 0 0,-1 1-1 0 0,1 1 1 0 0,-1-1-1 0 0,0 0 1 0 0,1 1-1 0 0,-1-1 1 0 0,-1 1 34 0 0,-3 0-103 0 0,0 0 1 0 0,0 1-1 0 0,0 0 1 0 0,0 0 0 0 0,0 1-1 0 0,0 0 1 0 0,1 0-1 0 0,-1 0 1 0 0,0 1 0 0 0,1 0-1 0 0,0 0 1 0 0,0 1-1 0 0,0 0 1 0 0,0 0 0 0 0,0 0-1 0 0,1 1 1 0 0,0-1-1 0 0,0 1 1 0 0,-3 4 102 0 0,7-8-7 0 0,-1 1 1 0 0,0 0-1 0 0,1 0 1 0 0,-1 0-1 0 0,1 0 1 0 0,-1 0-1 0 0,1 0 1 0 0,0 0-1 0 0,0 0 1 0 0,0 0-1 0 0,0 1 0 0 0,0-1 1 0 0,0 0-1 0 0,1 1 1 0 0,-1-1-1 0 0,1 0 1 0 0,0 1-1 0 0,-1-1 1 0 0,1 1-1 0 0,0-1 1 0 0,1 1-1 0 0,-1-1 0 0 0,0 0 1 0 0,1 1-1 0 0,-1-1 1 0 0,1 1-1 0 0,0-1 1 0 0,0 0-1 0 0,0 0 1 0 0,0 1-1 0 0,0-1 1 0 0,1 1 6 0 0,11 4 149 0 0,0-1 0 0 0,0 0 0 0 0,1-1 0 0 0,0 0 0 0 0,0-1 0 0 0,0-1 0 0 0,0 0 0 0 0,1-1 0 0 0,-1-1 0 0 0,1 0 0 0 0,-1-1 0 0 0,1 0 0 0 0,12-3-149 0 0,8 3 250 0 0,128-7 425 0 0,-161 9-621 0 0,0 0 0 0 0,-1 1 1 0 0,1-1-1 0 0,-1 0 1 0 0,0 1-1 0 0,1-1 0 0 0,-1 1 1 0 0,0-1-1 0 0,-1 1 1 0 0,1-1-1 0 0,0 1 1 0 0,-1 0-1 0 0,1-1 0 0 0,-1 1 1 0 0,0 0-1 0 0,0 0 1 0 0,0-1-1 0 0,0 1 1 0 0,-1 0-1 0 0,1-1 0 0 0,-1 1 1 0 0,0 0-1 0 0,1-1 1 0 0,-1 1-1 0 0,0-1 0 0 0,-1 2-54 0 0,-59 149 1065 0 0,53-100-1681 0 0,50-54-4351 0 0,9-24-4570 0 0,-39 21 8920 0 0</inkml:trace>
</inkml:ink>
</file>

<file path=ppt/ink/ink5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0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59 632 0 0,'0'0'2063'0'0,"0"0"-336"0"0,0 0-217 0 0,0 0 76 0 0,0 0 50 0 0,0 0-136 0 0,0 0-287 0 0,-13 32-320 0 0,-36 98-249 0 0,39-78 178 0 0,13-48-668 0 0,1-1 30 0 0,1 1-1 0 0,0-1 1 0 0,0 0-1 0 0,0 0 1 0 0,0-1-1 0 0,0 1 1 0 0,0-1-1 0 0,1 0 1 0 0,-1-1-1 0 0,1 1 1 0 0,-1-1-1 0 0,1 0 0 0 0,-1-1 1 0 0,1 1-1 0 0,0-1 1 0 0,0 0-1 0 0,-1-1 1 0 0,1 1-1 0 0,0-1 1 0 0,-1 0-1 0 0,1 0 1 0 0,-1-1-1 0 0,1 0 1 0 0,-1 0-1 0 0,0 0 1 0 0,0 0-1 0 0,0-1 0 0 0,0 0 1 0 0,0 0-1 0 0,0-1 1 0 0,-1 1-1 0 0,1-1 1 0 0,-1 0-1 0 0,0 0 1 0 0,3-4-184 0 0,-1 1 85 0 0,0 0 1 0 0,0 0-1 0 0,0-1 0 0 0,-1 0 1 0 0,-1 0-1 0 0,1 0 1 0 0,-1 0-1 0 0,-1 0 1 0 0,1-1-1 0 0,-1 0 0 0 0,-1 0 1 0 0,0 0-1 0 0,0 0 1 0 0,-1 0-1 0 0,0 0 0 0 0,0 0 1 0 0,-1-1-1 0 0,-1 1 1 0 0,1 0-1 0 0,-2-2-85 0 0,2 7-60 0 0,-1 0 0 0 0,0 1-1 0 0,0-1 1 0 0,0 0 0 0 0,0 1-1 0 0,-1-1 1 0 0,1 1 0 0 0,-1 0 0 0 0,0-1-1 0 0,0 1 1 0 0,0 0 0 0 0,0 0-1 0 0,-1 0 1 0 0,1 0 0 0 0,-1 1-1 0 0,0-1 1 0 0,0 1 0 0 0,0-1 0 0 0,0 1-1 0 0,0 0 1 0 0,0 0 0 0 0,-1 1-1 0 0,1-1 1 0 0,-1 1 0 0 0,1-1 0 0 0,-1 1-1 0 0,0 0 1 0 0,1 1 0 0 0,-1-1-1 0 0,-3 0 61 0 0,2 1-387 0 0,0 0-1 0 0,1 0 0 0 0,-1 0 0 0 0,0 0 1 0 0,1 1-1 0 0,-1 0 0 0 0,0 0 1 0 0,1 0-1 0 0,-1 0 0 0 0,1 1 0 0 0,0 0 1 0 0,-1 0-1 0 0,1 0 0 0 0,0 1 0 0 0,0-1 1 0 0,-1 2 387 0 0,-32 27-9177 0 0,28-22 3856 0 0</inkml:trace>
</inkml:ink>
</file>

<file path=ppt/ink/ink5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4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0 8234 0 0,'0'0'2198'0'0,"0"0"-589"0"0,0 0-511 0 0,0 0-97 0 0,0 0 2 0 0,0 0-41 0 0,0 0-149 0 0,0 0-205 0 0,0 0-167 0 0,0 0-101 0 0,0 0-96 0 0,0 0-76 0 0,0 0-40 0 0,-4 27-32 0 0,-16 124 44 0 0,12-85 137 0 0,7-54-5591 0 0,1-2-5714 0 0,0-11 8010 0 0</inkml:trace>
</inkml:ink>
</file>

<file path=ppt/ink/ink5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6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8866 0 0,'0'0'2384'0'0,"0"0"-631"0"0,0 0-297 0 0,0 0-112 0 0,0 0-215 0 0,0 0-273 0 0,0 0-440 0 0,0 0-368 0 0,0 0-296 0 0,0 0-176 0 0,0 0-8 0 0,0 0 24 0 0,0 0-25 0 0,0 0-183 0 0,-9 47-448 0 0,9-17-1088 0 0,0-8-1953 0 0,0-7-4265 0 0</inkml:trace>
</inkml:ink>
</file>

<file path=ppt/ink/ink5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0 276 6769 0 0,'0'0'1726'0'0,"0"0"-340"0"0,0 0 161 0 0,0 0 226 0 0,0 0 21 0 0,0 0-272 0 0,0 0-439 0 0,0 0-284 0 0,0 0-153 0 0,0 0-120 0 0,0 0-73 0 0,0 0-78 0 0,0 0-103 0 0,19-28-57 0 0,60-91-71 0 0,6-9 89 0 0,-85 128-260 0 0,0 1 0 0 0,1-1 1 0 0,-1 1-1 0 0,0-1 0 0 0,0 0 0 0 0,1 1 0 0 0,-1-1 0 0 0,0 1 0 0 0,0-1 1 0 0,1 0-1 0 0,-1 1 0 0 0,0-1 0 0 0,1 0 0 0 0,-1 0 0 0 0,1 1 0 0 0,-1-1 1 0 0,0 0-1 0 0,1 0 0 0 0,-1 0 0 0 0,1 1 0 0 0,-1-1 0 0 0,0 0 0 0 0,1 0 1 0 0,-1 0-1 0 0,1 0 0 0 0,-1 0 0 0 0,1 0 0 0 0,-1 0 0 0 0,1 0 0 0 0,-1 0 0 0 0,1 0 1 0 0,-1 0-1 0 0,0 0 0 0 0,1 0 0 0 0,-1 0 0 0 0,1 0 0 0 0,-1-1 0 0 0,1 1 1 0 0,-1 0-1 0 0,0 0 0 0 0,1 0 0 0 0,-1-1 0 0 0,1 1 0 0 0,-1 0 0 0 0,0-1 1 0 0,1 1-1 0 0,-1 0 0 0 0,0-1 0 0 0,0 1 0 0 0,1 0 0 0 0,-1-1 0 0 0,0 1 1 0 0,0 0-1 0 0,1-1 0 0 0,-1 1 0 0 0,0-1 27 0 0,1 55-49 0 0,-3-48 69 0 0,1-1 0 0 0,0 1 1 0 0,0 0-1 0 0,0 0 1 0 0,0-1-1 0 0,1 1 0 0 0,0 0 1 0 0,1 0-1 0 0,-1 0 1 0 0,1 0-1 0 0,0-1 0 0 0,0 1 1 0 0,1 0-1 0 0,0-1 1 0 0,0 1-1 0 0,0-1 1 0 0,1 1-1 0 0,-1-1 0 0 0,1 0 1 0 0,1 0-1 0 0,-1 0 1 0 0,1-1-1 0 0,0 1 0 0 0,0-1 1 0 0,0 0-1 0 0,0 0 1 0 0,1 0-1 0 0,-1-1 0 0 0,1 1 1 0 0,0-1-1 0 0,0 0 1 0 0,1-1-1 0 0,-1 1-20 0 0,1-5 133 0 0,-1 1 0 0 0,1-1 1 0 0,0-1-1 0 0,-1 1 0 0 0,0-1 0 0 0,1 0 0 0 0,-1 0 0 0 0,0 0 1 0 0,-1 0-1 0 0,1-1 0 0 0,-1 0 0 0 0,1 0 0 0 0,-1-1 0 0 0,0 1 1 0 0,-1-1-1 0 0,1 0 0 0 0,-1 0 0 0 0,0 0 0 0 0,0 0 0 0 0,0 0 1 0 0,-1-1-1 0 0,0 1 0 0 0,0-1 0 0 0,0 0 0 0 0,-1 1 0 0 0,0-1 1 0 0,0 0-1 0 0,0-2-133 0 0,7-42-107 0 0,-7 30-3031 0 0,-1 19 720 0 0,0 1-1523 0 0,0 0-2263 0 0,0 0-2100 0 0</inkml:trace>
</inkml:ink>
</file>

<file path=ppt/ink/ink5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167 92 0 0 0,'0'0'1652'0'0,"0"0"-33"0"0,0 0 239 0 0,0 0 363 0 0,0 0 148 0 0,0 0-183 0 0,0 0-384 0 0,0 0-343 0 0,0 0-263 0 0,0 0-164 0 0,0 0-119 0 0,0 0-152 0 0,0 0-169 0 0,6-14-118 0 0,13-45-129 0 0,-19 58-335 0 0,0 0 1 0 0,0 0-1 0 0,0 1 1 0 0,0-1-1 0 0,0 0 0 0 0,0 1 1 0 0,-1-1-1 0 0,1 0 1 0 0,0 0-1 0 0,0 1 1 0 0,-1-1-1 0 0,1 0 0 0 0,0 1 1 0 0,-1-1-1 0 0,1 0 1 0 0,0 1-1 0 0,-1-1 0 0 0,1 1 1 0 0,-1-1-1 0 0,1 1 1 0 0,-1-1-1 0 0,1 1 0 0 0,-1-1 1 0 0,0 1-1 0 0,1 0 1 0 0,-1-1-1 0 0,0 1 0 0 0,1 0 1 0 0,-1-1-1 0 0,0 1 1 0 0,1 0-1 0 0,-1 0 0 0 0,0-1 1 0 0,1 1-1 0 0,-1 0 1 0 0,0 0-1 0 0,0 0 0 0 0,1 0 1 0 0,-1 0-1 0 0,0 0 1 0 0,0 0-1 0 0,1 1 0 0 0,-1-1 1 0 0,0 0-1 0 0,1 0 1 0 0,-1 0-1 0 0,0 1 1 0 0,1-1-1 0 0,-1 0 0 0 0,0 1 1 0 0,1-1-1 0 0,-1 1-10 0 0,-3 0 41 0 0,-5 1-49 0 0,1 1 1 0 0,-1 0 0 0 0,1 0 0 0 0,-1 1-1 0 0,1 0 1 0 0,0 1 0 0 0,0 0 0 0 0,1 0-1 0 0,0 0 1 0 0,0 1 0 0 0,0 0 0 0 0,0 1 0 0 0,1 0-1 0 0,0 0 1 0 0,1 0 0 0 0,-1 0 0 0 0,2 1-1 0 0,-1 0 1 0 0,1 0 0 0 0,0 0 0 0 0,0 1 0 0 0,1-1-1 0 0,0 1 1 0 0,1 0 0 0 0,0 0 0 0 0,0 0-1 0 0,1 0 1 0 0,0 0 0 0 0,1 0 0 0 0,0 0-1 0 0,1 7 8 0 0,-2-14-3 0 0,1 1-1 0 0,0-1 1 0 0,0 1-1 0 0,0 0 1 0 0,1-1-1 0 0,-1 1 0 0 0,0-1 1 0 0,1 1-1 0 0,0-1 1 0 0,-1 0-1 0 0,1 1 0 0 0,0-1 1 0 0,0 0-1 0 0,1 1 1 0 0,-1-1-1 0 0,0 0 0 0 0,1 0 1 0 0,-1 0-1 0 0,1 0 1 0 0,0 0-1 0 0,0 0 0 0 0,0-1 1 0 0,-1 1-1 0 0,2-1 1 0 0,-1 1-1 0 0,0-1 1 0 0,0 0-1 0 0,0 1 0 0 0,1-1 1 0 0,-1 0-1 0 0,0-1 1 0 0,1 1-1 0 0,-1 0 0 0 0,1-1 1 0 0,-1 1-1 0 0,1-1 1 0 0,-1 0-1 0 0,1 0 0 0 0,0 0 4 0 0,9-1 68 0 0,0 0-1 0 0,0-2 1 0 0,0 1-1 0 0,0-1 1 0 0,-1-1-1 0 0,0 0 0 0 0,0-1 1 0 0,0 0-1 0 0,0 0 1 0 0,-1-1-1 0 0,1-1 0 0 0,-2 0 1 0 0,1 0-1 0 0,7-8-67 0 0,10-4 61 0 0,-2 1-13 0 0,-16 10-45 0 0,0 0 1 0 0,1 1-1 0 0,0 0 1 0 0,0 1 0 0 0,0 0-1 0 0,1 1 1 0 0,0 0 0 0 0,0 0-1 0 0,0 1 1 0 0,0 1 0 0 0,1 0-1 0 0,0 0 1 0 0,-1 1 0 0 0,1 1-1 0 0,9 0-3 0 0,-18 3-3 0 0,1 0 0 0 0,-1 0-1 0 0,0 1 1 0 0,1-1-1 0 0,-1 1 1 0 0,0 0 0 0 0,0 0-1 0 0,-1 0 1 0 0,1 1 0 0 0,-1-1-1 0 0,0 1 1 0 0,1-1-1 0 0,-1 1 1 0 0,-1 0 0 0 0,1-1-1 0 0,-1 1 1 0 0,1 0 0 0 0,-1 0-1 0 0,0 0 1 0 0,-1 1-1 0 0,1-1 1 0 0,-1 0 0 0 0,1 1 3 0 0,0 1-1 0 0,3 21 6 0 0,-1 1 0 0 0,-2-1 1 0 0,0 1-1 0 0,-2-1 0 0 0,-3 19-5 0 0,-7 37-29 0 0,-4-1-1 0 0,-21 63 30 0 0,12-46 35 0 0,19-76-7 0 0,-1 0 0 0 0,-1 1 0 0 0,-1-2 0 0 0,-1 1 0 0 0,-1-1 0 0 0,-1-1 0 0 0,-10 16-28 0 0,-39 11 579 0 0,59-47-559 0 0,0 0 1 0 0,-1-1-1 0 0,1 1 0 0 0,0 0 0 0 0,-1-1 0 0 0,1 1 0 0 0,-1-1 1 0 0,1 1-1 0 0,-1-1 0 0 0,1 0 0 0 0,-1 0 0 0 0,1 0 0 0 0,-1 0 1 0 0,1 0-1 0 0,-1 0 0 0 0,1 0 0 0 0,-1 0 0 0 0,1 0 0 0 0,-1-1 1 0 0,1 1-1 0 0,0-1 0 0 0,-1 1 0 0 0,1-1 0 0 0,-1 1 1 0 0,1-1-1 0 0,0 0 0 0 0,0 0 0 0 0,-1 0 0 0 0,1 1 0 0 0,0-1 1 0 0,0 0-1 0 0,0-1 0 0 0,0 1 0 0 0,0 0 0 0 0,0 0 0 0 0,0 0 1 0 0,0-1-1 0 0,1 1 0 0 0,-1 0 0 0 0,0-1 0 0 0,1 1 0 0 0,-1 0 1 0 0,1-1-1 0 0,0 1 0 0 0,-1-1 0 0 0,1 1 0 0 0,0-2-20 0 0,-3-14 12 0 0,1 1 0 0 0,1-1 0 0 0,1 1 0 0 0,1-1 0 0 0,0 0 0 0 0,1 1 0 0 0,0-1 0 0 0,2 1-1 0 0,0 0 1 0 0,0 0 0 0 0,2 0 0 0 0,6-13-12 0 0,100-176-352 0 0,3 38-1098 0 0,-74 114-2734 0 0,2 3-5437 0 0,-31 37 1635 0 0</inkml:trace>
</inkml:ink>
</file>

<file path=ppt/ink/ink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4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 54 0 0 0,'0'0'623'0'0,"0"0"77"0"0,-2-5 91 0 0,-13-19 1795 0 0,-15 17 4735 0 0,-13 35-5147 0 0,38-22-2054 0 0,0 0 1 0 0,0 0-1 0 0,0 0 1 0 0,1 1-1 0 0,0 0 1 0 0,0 0-1 0 0,1 0 0 0 0,0 0 1 0 0,0 0-1 0 0,1 1 1 0 0,0-1-1 0 0,0 1 0 0 0,0-1 1 0 0,1 1-1 0 0,1 0 1 0 0,-1 0-1 0 0,1 5-120 0 0,2-10 148 0 0,0 0 0 0 0,1-1 0 0 0,-1 1 0 0 0,1 0 0 0 0,-1-1 0 0 0,1 0 0 0 0,0 0 0 0 0,0 1 0 0 0,0-2 0 0 0,0 1 0 0 0,0 0 0 0 0,0-1 0 0 0,1 1 0 0 0,-1-1 0 0 0,1 0 0 0 0,-1 0-1 0 0,1 0 1 0 0,-1 0 0 0 0,1-1-148 0 0,3 0 130 0 0,0 1-1 0 0,0-2 0 0 0,0 1 0 0 0,0-1 0 0 0,-1 0 0 0 0,1 0 0 0 0,0-1 0 0 0,0 0 1 0 0,-1 0-1 0 0,1-1 0 0 0,-1 0 0 0 0,0 0 0 0 0,1 0 0 0 0,-1-1 0 0 0,-1 0 0 0 0,1 0 1 0 0,-1 0-1 0 0,1-1 0 0 0,-1 0 0 0 0,-1 0 0 0 0,1 0 0 0 0,-1 0 0 0 0,0-1 0 0 0,0 0 1 0 0,0 0-1 0 0,-1 0 0 0 0,0 0 0 0 0,0-1 0 0 0,0 1 0 0 0,-1-1 0 0 0,0 1 0 0 0,-1-1 1 0 0,1 0-1 0 0,-1 0 0 0 0,0 0 0 0 0,-1 0 0 0 0,0 0 0 0 0,0 0 0 0 0,-1 0 0 0 0,0-2-128 0 0,0 7-22 0 0,-1 0 1 0 0,0 0-1 0 0,1 0 1 0 0,-1 1-1 0 0,0-1 1 0 0,0 1-1 0 0,0 0 1 0 0,0-1 0 0 0,-1 1-1 0 0,1 0 1 0 0,0 0-1 0 0,0 0 1 0 0,-1 1-1 0 0,1-1 1 0 0,0 0 0 0 0,-1 1-1 0 0,1 0 1 0 0,-1-1-1 0 0,1 1 1 0 0,0 0-1 0 0,-1 0 1 0 0,1 1 0 0 0,-1-1-1 0 0,1 0 1 0 0,-1 1-1 0 0,-1 0 21 0 0,-5-1-118 0 0,1 2 71 0 0,1-1 0 0 0,-1 1-1 0 0,0 1 1 0 0,1-1 0 0 0,-1 2 0 0 0,1-1-1 0 0,0 1 1 0 0,0 0 0 0 0,0 0 0 0 0,1 1-1 0 0,-1-1 1 0 0,1 2 0 0 0,0-1 0 0 0,0 1 47 0 0,4-4 6 0 0,0-1 1 0 0,1 1 0 0 0,-1 0 0 0 0,1 0 0 0 0,-1-1 0 0 0,1 1 0 0 0,0 0 0 0 0,0 0 0 0 0,0 0-1 0 0,0 0 1 0 0,0 1 0 0 0,0-1 0 0 0,1 0 0 0 0,-1 0 0 0 0,1 0 0 0 0,-1 1 0 0 0,1-1 0 0 0,0 0-1 0 0,0 1 1 0 0,0-1 0 0 0,0 0 0 0 0,0 1 0 0 0,0-1 0 0 0,1 0 0 0 0,-1 0 0 0 0,1 1 0 0 0,0-1-1 0 0,0 0 1 0 0,0 0 0 0 0,0 0 0 0 0,0 0 0 0 0,0 0 0 0 0,0 0 0 0 0,0 0 0 0 0,1 0 0 0 0,-1-1 0 0 0,1 1-1 0 0,0 0 1 0 0,-1-1 0 0 0,1 1 0 0 0,0-1 0 0 0,0 0 0 0 0,0 0 0 0 0,0 1 0 0 0,0-1 0 0 0,0 0-1 0 0,0-1 1 0 0,0 1 0 0 0,1 0 0 0 0,-1-1 0 0 0,0 1 0 0 0,0-1 0 0 0,1 0 0 0 0,-1 1 0 0 0,0-1-1 0 0,0 0 1 0 0,1-1 0 0 0,-1 1 0 0 0,0 0 0 0 0,1-1-7 0 0,20 2 266 0 0,-16 0-197 0 0,0-1-1 0 0,0 0 1 0 0,0 0-1 0 0,0 0 0 0 0,1-1 1 0 0,-1 0-1 0 0,0 0 1 0 0,0-1-1 0 0,0 0 1 0 0,0 0-1 0 0,-1-1 0 0 0,1 1 1 0 0,-1-2-1 0 0,5-2-68 0 0,24-27 531 0 0,-34 31-539 0 0,1 1 1 0 0,-1-1-1 0 0,0 0 0 0 0,0 0 1 0 0,0 0-1 0 0,0 0 1 0 0,0-1-1 0 0,0 1 0 0 0,-1 0 1 0 0,1 0-1 0 0,-1 0 0 0 0,1-1 1 0 0,-1 1-1 0 0,0 0 0 0 0,0 0 1 0 0,0-1-1 0 0,0 1 0 0 0,0 0 1 0 0,-1-1-1 0 0,1 1 0 0 0,-1 0 1 0 0,1 0-1 0 0,-1 0 1 0 0,0 0-1 0 0,0-1 0 0 0,0 1 1 0 0,0 0-1 0 0,0 0 0 0 0,0 1 1 0 0,-1-1-1 0 0,1 0 0 0 0,-1 0 1 0 0,1 1-1 0 0,-1-1 0 0 0,0 1 1 0 0,1-1-1 0 0,-1 1 0 0 0,0 0 1 0 0,0-1-1 0 0,0 1 1 0 0,0 0-1 0 0,0 0 0 0 0,0 0 1 0 0,-1 1-1 0 0,1-1 8 0 0,-12-4-178 0 0,-1 1 1 0 0,1 0-1 0 0,-1 1 0 0 0,0 1 1 0 0,0 1-1 0 0,0 0 0 0 0,0 0 1 0 0,0 2-1 0 0,-11 1 178 0 0,24-3-32 0 0,0 1 0 0 0,1 0 0 0 0,-1 0 0 0 0,0 0 0 0 0,0 0 1 0 0,1 1-1 0 0,-1-1 0 0 0,0 0 0 0 0,1 1 0 0 0,-1-1 0 0 0,0 1 0 0 0,1-1 0 0 0,-1 1 0 0 0,1 0 1 0 0,-1 0-1 0 0,1 0 0 0 0,-1 0 0 0 0,1 0 0 0 0,-1 0 0 0 0,1 0 0 0 0,0 0 0 0 0,0 1 0 0 0,0-1 0 0 0,0 0 1 0 0,0 1-1 0 0,0-1 0 0 0,0 1 0 0 0,0-1 0 0 0,0 1 0 0 0,0-1 0 0 0,1 1 0 0 0,-1 0 0 0 0,1-1 1 0 0,-1 1-1 0 0,1 0 0 0 0,0 0 0 0 0,0-1 0 0 0,0 1 0 0 0,0 0 0 0 0,0 0 0 0 0,0-1 0 0 0,0 1 1 0 0,0 0-1 0 0,1-1 0 0 0,-1 1 0 0 0,1 0 0 0 0,0 0 32 0 0,42 22-2853 0 0,-10-15-4514 0 0,-30-9 6058 0 0,10 4-8796 0 0</inkml:trace>
</inkml:ink>
</file>

<file path=ppt/ink/ink5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3.3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329 302 2665 0 0,'0'0'1170'0'0,"0"0"-417"0"0,0 0 36 0 0,0 0 365 0 0,0 0 317 0 0,0 0 90 0 0,0 0-160 0 0,0 0-296 0 0,0 0-257 0 0,0 0-139 0 0,0 0-45 0 0,0 0 68 0 0,4-2 91 0 0,13-5 17 0 0,-13 5-47 0 0,-21 10 1154 0 0,-168 80-1350 0 0,99-37-555 0 0,86-50-53 0 0,0 0 0 0 0,0 0 0 0 0,0 0 0 0 0,0 0 0 0 0,0 0 0 0 0,1-1 0 0 0,-1 1 0 0 0,0 0 0 0 0,0 0 0 0 0,1 0 0 0 0,-1 0 0 0 0,0-1 0 0 0,1 1 0 0 0,-1 0 0 0 0,0 0 0 0 0,1-1 0 0 0,0 1 0 0 0,-1 0 0 0 0,1 0 0 0 0,-1-1 0 0 0,1 1 0 0 0,0-1 0 0 0,-1 1 0 0 0,1-1 0 0 0,0 1 0 0 0,-1-1 0 0 0,1 1 0 0 0,0-1 0 0 0,0 0 0 0 0,0 1 0 0 0,0-1 0 0 0,-1 0 0 0 0,1 1 0 0 0,0-1 0 0 0,0 0 0 0 0,0 0 0 0 0,0 0 0 0 0,0 0 0 0 0,0 0 0 0 0,-1 0 0 0 0,1 0 0 0 0,0 0 0 0 0,0-1 0 0 0,0 1 11 0 0,0 0-1 0 0,205 19 189 0 0,-205-19-181 0 0,0 0 1 0 0,1 0-1 0 0,-1 0 0 0 0,0 0 0 0 0,0 0 1 0 0,1 0-1 0 0,-1 0 0 0 0,0 0 1 0 0,0 0-1 0 0,0 1 0 0 0,1-1 1 0 0,-1 1-1 0 0,0-1 0 0 0,0 1 1 0 0,0-1-1 0 0,0 1 0 0 0,0-1 1 0 0,0 1-1 0 0,0 0 0 0 0,0 0 1 0 0,0-1-1 0 0,0 1 0 0 0,0 0 0 0 0,0 0 1 0 0,-1 0-1 0 0,1 0 0 0 0,0 0 1 0 0,-1 0-1 0 0,1 0 0 0 0,0 0 1 0 0,-1 1-1 0 0,1-1 0 0 0,-1 0 1 0 0,0 0-1 0 0,1 0 0 0 0,-1 0 1 0 0,0 1-1 0 0,0-1 0 0 0,0 0 1 0 0,0 0-1 0 0,0 1 0 0 0,0-1 0 0 0,0 0 1 0 0,0 0-1 0 0,-1 1 0 0 0,1-1 1 0 0,0 0-1 0 0,-1 0 0 0 0,1 0 1 0 0,-1 0-1 0 0,1 0 0 0 0,-1 1 1 0 0,1-1-1 0 0,-1 0 0 0 0,0 0-7 0 0,-46 56 458 0 0,-207 170-209 0 0,252-226-253 0 0,0 1 0 0 0,0-1 0 0 0,0 1 0 0 0,1-1 0 0 0,-1 1 0 0 0,0 0 0 0 0,1 0 0 0 0,-1 0 0 0 0,1 0 0 0 0,0 0 0 0 0,0 0 0 0 0,0 0 0 0 0,0 0 0 0 0,0 0 0 0 0,0 1 0 0 0,0-1 0 0 0,1 0 0 0 0,-1 1 0 0 0,1-1 0 0 0,0 0 0 0 0,-1 1 0 0 0,1-1 0 0 0,0 1 0 0 0,1-1 0 0 0,-1 0 0 0 0,0 1 0 0 0,1-1 0 0 0,-1 0 0 0 0,1 1 0 0 0,0-1 0 0 0,0 0 0 0 0,0 0 0 0 0,0 1 0 0 0,0-1 0 0 0,0 0 0 0 0,0 0 0 0 0,1 0 0 0 0,-1 0 0 0 0,1-1 0 0 0,-1 1 0 0 0,1 0 0 0 0,0-1 0 0 0,0 1 0 0 0,0-1 0 0 0,0 1 0 0 0,0-1 0 0 0,0 0 0 0 0,0 0 0 0 0,0 0 0 0 0,1 0 0 0 0,-1 0 0 0 0,0-1 0 0 0,0 1 0 0 0,1 0 4 0 0,13 2-54 0 0,-1 1-1 0 0,1-2 1 0 0,-1 0 0 0 0,1-1-1 0 0,0 0 1 0 0,0-1-1 0 0,-1-1 1 0 0,1-1-1 0 0,0 0 1 0 0,-1-1-1 0 0,1-1 1 0 0,-1 0-1 0 0,0-1 1 0 0,0 0-1 0 0,-1-2 1 0 0,0 1-1 0 0,0-2 1 0 0,0 0 0 0 0,1-2 54 0 0,26-41-3712 0 0,-26 11-4948 0 0,-9 28 1406 0 0</inkml:trace>
  <inkml:trace contextRef="#ctx0" brushRef="#br0" timeOffset="254.599">275 0 12459 0 0,'0'0'2293'0'0,"0"0"-1372"0"0,0 0-621 0 0,0 0 100 0 0,0 0 269 0 0,0 0 221 0 0,-2 34 79 0 0,-10 111-99 0 0,-8 306 1408 0 0,-32 22-2884 0 0,52-454 163 0 0,-4 77-2621 0 0,1-65-1328 0 0,-1 0-3388 0 0,2-19 2016 0 0</inkml:trace>
</inkml:ink>
</file>

<file path=ppt/ink/ink5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135 0 7674 0 0,'0'0'1572'0'0,"0"0"-625"0"0,0 0-360 0 0,0 0 129 0 0,0 0 179 0 0,0 0 90 0 0,0 0-101 0 0,0 0-233 0 0,0 0-181 0 0,-8 34-137 0 0,-23 105-100 0 0,22-50 102 0 0,6-38-224 0 0,1 15-377 0 0,-3-1-1 0 0,-3 0 1 0 0,-3 0-1 0 0,-5 10 267 0 0,-3-35-1726 0 0,9-30-1852 0 0,-2-6-4343 0 0,11-7 5819 0 0,1-1 2102 0 0</inkml:trace>
  <inkml:trace contextRef="#ctx0" brushRef="#br0" timeOffset="376.477">333 26 744 0 0,'0'0'2647'0'0,"0"0"-250"0"0,0 0-279 0 0,0 0-158 0 0,0 0-226 0 0,0 0-313 0 0,0 0-387 0 0,0 0-358 0 0,0 0-282 0 0,0 0-181 0 0,0 0-72 0 0,0 0-11 0 0,0 5 60 0 0,-31 351 3586 0 0,-15-22-3841 0 0,41-304-2903 0 0,5-30 1416 0 0,0 0-655 0 0,0 0-878 0 0,0 0-1201 0 0,0-3-1126 0 0</inkml:trace>
</inkml:ink>
</file>

<file path=ppt/ink/ink5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6.6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0 723 0 0 0,'0'0'764'0'0,"0"0"103"0"0,0 0 59 0 0,0 0 318 0 0,0 0 320 0 0,0 0 157 0 0,0 0-57 0 0,0 0-177 0 0,0 0-128 0 0,0 0-66 0 0,0 0-83 0 0,0 0-67 0 0,0 0-99 0 0,18 7-113 0 0,58 17-87 0 0,-74-23-800 0 0,1-1 1 0 0,-1 1-1 0 0,0-1 0 0 0,0 0 1 0 0,1 0-1 0 0,-1 0 0 0 0,0 0 1 0 0,0 0-1 0 0,1-1 0 0 0,-1 1 0 0 0,0-1 1 0 0,0 1-1 0 0,0-1 0 0 0,0 0 1 0 0,0 0-1 0 0,0 0 0 0 0,0 0 1 0 0,0 0-1 0 0,0 0 0 0 0,0-1 0 0 0,0 1 1 0 0,-1-1-1 0 0,1 1 0 0 0,-1-1 1 0 0,1 0-45 0 0,7-5 199 0 0,387-301 1756 0 0,-387 302-1942 0 0,0-1-12 0 0,0 1 1 0 0,0 0-1 0 0,1 0 0 0 0,-1 1 0 0 0,1 1 1 0 0,1-1-1 0 0,-1 2 0 0 0,1-1 0 0 0,-1 2 1 0 0,1-1-1 0 0,7 0-1 0 0,-16 4-4 0 0,0 1 0 0 0,0-1 1 0 0,-1 1-1 0 0,1-1 0 0 0,0 1 0 0 0,-1 0 1 0 0,1 0-1 0 0,-1-1 0 0 0,1 1 0 0 0,-1 0 1 0 0,0 0-1 0 0,0 0 0 0 0,0 1 1 0 0,0-1-1 0 0,0 0 0 0 0,-1 0 0 0 0,1 0 1 0 0,-1 1-1 0 0,1-1 0 0 0,-1 0 0 0 0,0 1 1 0 0,0-1-1 0 0,0 0 0 0 0,0 1 0 0 0,0-1 1 0 0,0 0-1 0 0,-1 1 0 0 0,1-1 0 0 0,-1 1 4 0 0,1 1 8 0 0,-1 11-65 0 0,0 0 1 0 0,-2-1 0 0 0,1 1 0 0 0,-2-1 0 0 0,0 0 0 0 0,0 0 0 0 0,-2 0 0 0 0,1 0 0 0 0,-2-1 0 0 0,0 0 0 0 0,0 0 0 0 0,-1-1 0 0 0,-1 0 0 0 0,0-1 0 0 0,-1 1 0 0 0,0-2-1 0 0,-1 1 1 0 0,0-2 0 0 0,0 1 0 0 0,-1-2 0 0 0,0 1 0 0 0,0-2 0 0 0,-1 1 0 0 0,0-2 0 0 0,-7 3 56 0 0,18-7-139 0 0,-1-1 0 0 0,1 1-1 0 0,-1-1 1 0 0,1 0 0 0 0,-1 0 0 0 0,0 1 0 0 0,0-2 0 0 0,1 1-1 0 0,-1 0 1 0 0,0 0 0 0 0,0-1 0 0 0,0 0 0 0 0,0 1-1 0 0,0-1 1 0 0,0 0 0 0 0,1-1 0 0 0,-1 1 0 0 0,0 0 0 0 0,0-1-1 0 0,0 0 1 0 0,0 1 0 0 0,1-1 0 0 0,-1 0 0 0 0,0-1 0 0 0,1 1-1 0 0,-1 0 1 0 0,1-1 0 0 0,-1 1 0 0 0,1-1 0 0 0,0 0-1 0 0,-1 0 1 0 0,1 0 0 0 0,0 0 0 0 0,0 0 0 0 0,1 0 0 0 0,-1-1-1 0 0,0 1 1 0 0,1-1 0 0 0,-2-2 139 0 0,3 2-150 0 0,0 0 1 0 0,1 0-1 0 0,-1 0 0 0 0,1 0 0 0 0,-1 0 1 0 0,1 0-1 0 0,0 0 0 0 0,0 1 0 0 0,0-1 0 0 0,1 0 1 0 0,-1 0-1 0 0,1 1 0 0 0,0-1 0 0 0,-1 1 1 0 0,1-1-1 0 0,0 1 0 0 0,0 0 0 0 0,1 0 1 0 0,-1 0-1 0 0,0 0 0 0 0,3-1 150 0 0,1-1-9 0 0,0 1 0 0 0,0 0 1 0 0,0 0-1 0 0,0 1 0 0 0,1 0 0 0 0,-1 0 0 0 0,1 0 0 0 0,-1 1 1 0 0,1 0-1 0 0,0 0 0 0 0,-1 1 0 0 0,1 0 0 0 0,0 0 0 0 0,6 1 9 0 0,-6 2 69 0 0,1 0 0 0 0,-1 0-1 0 0,0 1 1 0 0,0 0-1 0 0,-1 0 1 0 0,1 0-1 0 0,-1 1 1 0 0,0 0-1 0 0,0 1 1 0 0,0-1 0 0 0,1 3-69 0 0,17 14 218 0 0,-16-16-95 0 0,1 0 1 0 0,-1 0 0 0 0,1-1 0 0 0,0 0-1 0 0,1-1 1 0 0,-1 0 0 0 0,1 0 0 0 0,-1-1-1 0 0,1 0 1 0 0,0-1 0 0 0,0 0 0 0 0,0-1-1 0 0,1 0 1 0 0,-1 0 0 0 0,0-1 0 0 0,0-1-1 0 0,1 1 1 0 0,-1-2 0 0 0,0 1 0 0 0,0-2-1 0 0,0 1 1 0 0,0-1 0 0 0,-1-1 0 0 0,8-3-124 0 0,26-16 356 0 0,-1-2 1 0 0,-2-1 0 0 0,0-3-1 0 0,-2-1 1 0 0,-1-2 0 0 0,-2-1-1 0 0,-1-2 1 0 0,-2-2 0 0 0,20-28-357 0 0,-30 35-14 0 0,-1-1 0 0 0,-1 0 0 0 0,-2-2 0 0 0,-1 0 1 0 0,-2-1-1 0 0,3-9 14 0 0,-14 31-38 0 0,-1 1 1 0 0,0-1-1 0 0,0 1 0 0 0,-1-1 1 0 0,-1 0-1 0 0,0 0 0 0 0,-1 0 1 0 0,0 0-1 0 0,-1-3 38 0 0,2 13-15 0 0,-1 1-1 0 0,-1-1 1 0 0,1 0 0 0 0,0 1-1 0 0,0-1 1 0 0,-1 1 0 0 0,1-1-1 0 0,0 1 1 0 0,-1-1 0 0 0,0 1-1 0 0,1-1 1 0 0,-1 1-1 0 0,0 0 1 0 0,0-1 0 0 0,0 1-1 0 0,1 0 1 0 0,-1-1 0 0 0,-1 1-1 0 0,1 0 1 0 0,0 0-1 0 0,0 0 1 0 0,0 0 0 0 0,-1 0-1 0 0,1 0 1 0 0,0 1 0 0 0,-1-1-1 0 0,1 0 1 0 0,-1 1 0 0 0,1-1-1 0 0,-1 1 1 0 0,1-1-1 0 0,-1 1 1 0 0,1 0 0 0 0,-1-1-1 0 0,1 1 1 0 0,-1 0 0 0 0,0 0-1 0 0,1 0 1 0 0,-1 0 0 0 0,1 1-1 0 0,-1-1 1 0 0,1 0-1 0 0,-2 1 16 0 0,-61 33-446 0 0,45-13 491 0 0,1 2-1 0 0,0 0 1 0 0,2 0-1 0 0,1 2 0 0 0,1 0 1 0 0,1 1-1 0 0,1 0 1 0 0,1 1-1 0 0,1 0 1 0 0,2 1-1 0 0,1 0 0 0 0,1 0 1 0 0,1 0-1 0 0,1 1 1 0 0,2 0-1 0 0,1 14-44 0 0,1-34 69 0 0,1 0-1 0 0,0 1 1 0 0,0-1 0 0 0,1 0-1 0 0,0 0 1 0 0,0 0 0 0 0,1 0-1 0 0,0 0 1 0 0,1-1 0 0 0,0 1-1 0 0,1-1 1 0 0,-1 0 0 0 0,1 0-1 0 0,1-1 1 0 0,-1 1 0 0 0,2-1-1 0 0,-1-1 1 0 0,1 1 0 0 0,-1-1-1 0 0,2 0 1 0 0,-1 0 0 0 0,1-1-1 0 0,0 0 1 0 0,0 0 0 0 0,0-1-1 0 0,1 0 1 0 0,-1-1-1 0 0,1 0 1 0 0,6 2-69 0 0,97 5 122 0 0,-78-26-1746 0 0,-17-2-4448 0 0,-11 10 1015 0 0,0 3-1788 0 0</inkml:trace>
  <inkml:trace contextRef="#ctx0" brushRef="#br0" timeOffset="267.962">1655 557 15795 0 0,'0'0'994'0'0,"0"0"-367"0"0,0 0-20 0 0,0 0 134 0 0,0 0 63 0 0,0 0-154 0 0,0 0-286 0 0,0 0-170 0 0,0 0-104 0 0,0 0-36 0 0,0 0-27 0 0,0 0-52 0 0,1 18-63 0 0,-1 5-306 0 0,1-5 2087 0 0,-1-2-3326 0 0,0 2-3171 0 0,0 3-4409 0 0,0-21 2730 0 0</inkml:trace>
  <inkml:trace contextRef="#ctx0" brushRef="#br0" timeOffset="429.39">1626 160 7338 0 0,'0'0'4537'0'0,"0"0"-3537"0"0,0 0-744 0 0,0 0-272 0 0,0 0-176 0 0,0 0-48 0 0,0 0-40 0 0,0 0-96 0 0,0 0-113 0 0,0 0-303 0 0,0 0-872 0 0,0 0-2329 0 0,0 0-1096 0 0</inkml:trace>
  <inkml:trace contextRef="#ctx0" brushRef="#br0" timeOffset="841.555">1876 756 736 0 0,'0'0'2199'0'0,"0"0"-909"0"0,0 0-379 0 0,0 0-38 0 0,0 0 35 0 0,0 0-1 0 0,-9 33-116 0 0,-31 100-117 0 0,6-48 998 0 0,34-84-1590 0 0,0 1 0 0 0,0-1 0 0 0,-1 1 0 0 0,1-1 0 0 0,0 1-1 0 0,-1-1 1 0 0,1 1 0 0 0,-1-1 0 0 0,1 0 0 0 0,-1 1 0 0 0,0-1 0 0 0,0 1 0 0 0,0-1 0 0 0,1 0 0 0 0,-1 0-1 0 0,0 0 1 0 0,-1 1 0 0 0,1-1 0 0 0,0 0 0 0 0,0 0 0 0 0,0-1 0 0 0,-1 1 0 0 0,1 0 0 0 0,0 0 0 0 0,-1-1-1 0 0,1 1 1 0 0,-1 0 0 0 0,1-1 0 0 0,-1 1 0 0 0,1-1 0 0 0,-1 0 0 0 0,1 0 0 0 0,-1 1 0 0 0,1-1 0 0 0,-1 0-1 0 0,1 0 1 0 0,-1-1 0 0 0,1 1 0 0 0,-1 0 0 0 0,1 0 0 0 0,-1-1 0 0 0,1 1 0 0 0,-1-1 0 0 0,1 1 0 0 0,-1-1-1 0 0,1 0 1 0 0,0 1 0 0 0,-1-1 0 0 0,1 0 0 0 0,0 0 0 0 0,0 0 0 0 0,-1 0 0 0 0,1 0 0 0 0,0 0 0 0 0,0 0-1 0 0,0-1 1 0 0,0 1 0 0 0,1 0 0 0 0,-1 0 0 0 0,0-1 0 0 0,0 1 0 0 0,1-1 0 0 0,-1 1-82 0 0,0-14 24 0 0,0 1 1 0 0,1-1 0 0 0,1 1-1 0 0,0-1 1 0 0,1 1-1 0 0,1-1 1 0 0,0 1 0 0 0,1 0-1 0 0,0 0 1 0 0,1 1-1 0 0,1-1 1 0 0,0 1-1 0 0,0 0 1 0 0,2 1 0 0 0,3-5-25 0 0,-8 11 7 0 0,9-17-56 0 0,2 1 0 0 0,0 0 0 0 0,1 1 0 0 0,1 0 0 0 0,1 2 0 0 0,1 0 0 0 0,1 1 0 0 0,0 0 0 0 0,2 2 0 0 0,-1 0 0 0 0,2 1 0 0 0,0 2 0 0 0,1 0 0 0 0,17-6 49 0 0,80 7 524 0 0,-117 14-477 0 0,0 0 0 0 0,-1 0 0 0 0,1 0 0 0 0,0 1-1 0 0,-1-1 1 0 0,1 1 0 0 0,-1 0 0 0 0,0-1 0 0 0,0 1-1 0 0,0 0 1 0 0,0 0 0 0 0,-1 0 0 0 0,1 1 0 0 0,-1-1-1 0 0,0 0 1 0 0,0 0 0 0 0,0 1 0 0 0,0-1 0 0 0,0 1-1 0 0,-1-1 1 0 0,0 1 0 0 0,0-1 0 0 0,0 1 0 0 0,0-1-1 0 0,0 1 1 0 0,-1-1 0 0 0,1 1 0 0 0,-1-1 0 0 0,0 0-1 0 0,0 1 1 0 0,0-1 0 0 0,0 0 0 0 0,-1 1-1 0 0,-1 1-46 0 0,-7 11 76 0 0,-1 0 0 0 0,0 0 0 0 0,-1-1 0 0 0,-1-1 0 0 0,-1 0 0 0 0,0-1 0 0 0,0 0 0 0 0,-1-1 0 0 0,-1-1 0 0 0,0 0 0 0 0,-1-1 0 0 0,1-1 0 0 0,-2-1-1 0 0,0 0 1 0 0,-5 0-76 0 0,-27 3-782 0 0,15-10-3885 0 0,29-7-4089 0 0,6 5 3896 0 0</inkml:trace>
  <inkml:trace contextRef="#ctx0" brushRef="#br0" timeOffset="1304.128">2364 808 0 0 0,'0'0'1214'0'0,"0"0"97"0"0,0 0 228 0 0,0 0 202 0 0,0 0 16 0 0,0 0-217 0 0,0 0-316 0 0,-7 31-240 0 0,-22 97-189 0 0,4-63 1214 0 0,25-63-1908 0 0,-1 0 1 0 0,1-1-1 0 0,-1 1 1 0 0,0-1 0 0 0,1 1-1 0 0,-1-1 1 0 0,0 1-1 0 0,0-1 1 0 0,0 1 0 0 0,0-1-1 0 0,0 0 1 0 0,-1 1-1 0 0,1-1 1 0 0,0 0 0 0 0,0 0-1 0 0,-1 0 1 0 0,1 0-1 0 0,-1 0 1 0 0,1 0 0 0 0,-1-1-1 0 0,1 1 1 0 0,-1 0-1 0 0,1-1 1 0 0,-1 1 0 0 0,0-1-1 0 0,1 0 1 0 0,-1 1-1 0 0,0-1 1 0 0,1 0 0 0 0,-1 0-1 0 0,0 0 1 0 0,0 0-1 0 0,1 0 1 0 0,-1-1 0 0 0,0 1-1 0 0,1 0 1 0 0,-1-1-1 0 0,0 1 1 0 0,1-1 0 0 0,-1 0-1 0 0,1 1 1 0 0,-1-1 0 0 0,1 0-1 0 0,-1 0 1 0 0,1 0-1 0 0,0 0 1 0 0,-1 0 0 0 0,1 0-1 0 0,-1-2-101 0 0,0-13 50 0 0,1-1 0 0 0,0 1 0 0 0,1-1 0 0 0,1 1 0 0 0,1-1 0 0 0,0 1 0 0 0,1-1 1 0 0,1 1-1 0 0,0 0 0 0 0,1 0 0 0 0,1 1 0 0 0,1-1 0 0 0,0 1 0 0 0,1 1 0 0 0,0-1 0 0 0,1 1 0 0 0,1 1 0 0 0,4-6-50 0 0,-1-2-11 0 0,-7 9-6 0 0,1-1 1 0 0,0 1 0 0 0,1 0 0 0 0,0 0 0 0 0,1 1-1 0 0,0 0 1 0 0,1 1 0 0 0,0 0 0 0 0,1 1 0 0 0,0 0-1 0 0,0 0 1 0 0,1 1 0 0 0,0 0 0 0 0,0 1 0 0 0,1 1-1 0 0,0 0 1 0 0,0 1 0 0 0,0 0 0 0 0,1 1 0 0 0,8-1 16 0 0,-18 6 17 0 0,0 1-1 0 0,0-1 1 0 0,0 1 0 0 0,0 0 0 0 0,0 1 0 0 0,-1-1 0 0 0,1 1 0 0 0,-1-1 0 0 0,1 1 0 0 0,-1 0 0 0 0,0 1 0 0 0,0-1 0 0 0,0 0 0 0 0,-1 1 0 0 0,1 0 0 0 0,-1-1 0 0 0,0 1 0 0 0,0 0 0 0 0,0 0 0 0 0,0 0 0 0 0,-1 0 0 0 0,0 1 0 0 0,0-1 0 0 0,0 0 0 0 0,0 1 0 0 0,-1-1 0 0 0,1 0 0 0 0,-1 1 0 0 0,0-1 0 0 0,-1 1 0 0 0,1-1 0 0 0,-1 0 0 0 0,1 1 0 0 0,-2-1 0 0 0,1 0 0 0 0,0 0 0 0 0,-1 0 0 0 0,1 1 0 0 0,-1-1-1 0 0,-1-1 1 0 0,1 1 0 0 0,0 0 0 0 0,-1-1 0 0 0,0 1-17 0 0,-3 5-4 0 0,-1-1 0 0 0,-1 0-1 0 0,1 0 1 0 0,-1-1-1 0 0,-1 0 1 0 0,1 0-1 0 0,-1-1 1 0 0,0 0 0 0 0,-1-1-1 0 0,1 0 1 0 0,-1 0-1 0 0,0-1 1 0 0,-1 0 4 0 0,-69 22-1247 0 0,27-12-5360 0 0,43-14-2099 0 0,8 0 4919 0 0</inkml:trace>
  <inkml:trace contextRef="#ctx0" brushRef="#br0" timeOffset="1564.985">2935 616 9930 0 0,'0'0'3201'0'0,"0"0"-1633"0"0,0 0-364 0 0,0 0 187 0 0,0 0 78 0 0,0 0-96 0 0,0 0-348 0 0,0 0-369 0 0,0 0-207 0 0,0 0-153 0 0,0 0-110 0 0,0 0-65 0 0,0 0-48 0 0,-22 30-33 0 0,-64 89-2 0 0,59-76 0 0 0,27-42-84 0 0,-4 10-3247 0 0,1 6-6320 0 0,3-21-493 0 0</inkml:trace>
  <inkml:trace contextRef="#ctx0" brushRef="#br0" timeOffset="1735.412">2839 296 13107 0 0,'0'0'512'0'0,"0"0"-656"0"0,0 0-304 0 0,0 0-88 0 0,0 0 80 0 0,0 0-145 0 0,0 0-527 0 0,0 0-1312 0 0,0 0-1673 0 0,0 0 360 0 0</inkml:trace>
  <inkml:trace contextRef="#ctx0" brushRef="#br0" timeOffset="2034.751">3003 811 9786 0 0,'0'0'1468'0'0,"0"0"-386"0"0,0 0-39 0 0,0 0 36 0 0,0 0-66 0 0,0 0-193 0 0,0 0-223 0 0,0 0-163 0 0,0 0-78 0 0,0 0-77 0 0,0 0-87 0 0,0 0-78 0 0,0 0-41 0 0,19-34-26 0 0,58-106-27 0 0,-35 72-35 0 0,-40 64-76 0 0,0-1 1 0 0,1 1-1 0 0,0 0 0 0 0,0 1 0 0 0,0-1 1 0 0,0 0-1 0 0,1 1 0 0 0,-1-1 1 0 0,1 1-1 0 0,0 0 0 0 0,0 1 1 0 0,0-1-1 0 0,0 1 0 0 0,1-1 1 0 0,-1 1-1 0 0,1 0 0 0 0,-1 1 1 0 0,1-1-1 0 0,2 0 91 0 0,0 36-550 0 0,-5 94 744 0 0,-1-125-116 0 0,0 0 1 0 0,0 0 0 0 0,1 0 0 0 0,-1 0-1 0 0,1 0 1 0 0,-1 0 0 0 0,1-1-1 0 0,0 1 1 0 0,0-1 0 0 0,0 1-1 0 0,1-1 1 0 0,-1 0 0 0 0,0 0-1 0 0,1 0 1 0 0,0 0 0 0 0,-1 0-1 0 0,1 0 1 0 0,0-1 0 0 0,0 1-1 0 0,0-1 1 0 0,0 0 0 0 0,0 0-1 0 0,0 0 1 0 0,0 0 0 0 0,0 0-1 0 0,1-1 1 0 0,-1 0 0 0 0,0 1-1 0 0,0-1 1 0 0,1 0 0 0 0,-1-1-1 0 0,1 1-78 0 0,6-1 340 0 0,-1-1 0 0 0,1 1 0 0 0,-1-1-1 0 0,0-1 1 0 0,0 0 0 0 0,0 0-1 0 0,0-1 1 0 0,0 0 0 0 0,-1-1-1 0 0,6-3-339 0 0,84-85 502 0 0,-77 70-3980 0 0,1 1-3720 0 0,-18 17-3451 0 0</inkml:trace>
  <inkml:trace contextRef="#ctx0" brushRef="#br0" timeOffset="2579.167">3899 462 12891 0 0,'0'0'1711'0'0,"0"0"-335"0"0,0 0-138 0 0,0 0-125 0 0,0 0-201 0 0,0 0-251 0 0,0 0-260 0 0,0 0-180 0 0,0 0-102 0 0,0 0-62 0 0,0 0-39 0 0,0 0-5 0 0,0 0-12 0 0,-24 12-33 0 0,-75 40-13 0 0,57-12-74 0 0,38-30 85 0 0,1-3-16 0 0,-1 1 0 0 0,1-1 0 0 0,1 1 0 0 0,-1 0 0 0 0,1 0 0 0 0,1 0 0 0 0,-1 0 0 0 0,1 0 0 0 0,1 0 0 0 0,0 0 0 0 0,0 1 0 0 0,0-1 0 0 0,1 0 0 0 0,1 5 50 0 0,1-10 9 0 0,0 1 0 0 0,0 0 0 0 0,0-1 0 0 0,0 0 0 0 0,1 0 1 0 0,-1 0-1 0 0,1 0 0 0 0,0-1 0 0 0,0 1 0 0 0,0-1 1 0 0,0 0-1 0 0,0 0 0 0 0,0 0 0 0 0,1-1 0 0 0,-1 0 0 0 0,0 0 1 0 0,1 0-1 0 0,-1 0 0 0 0,1 0 0 0 0,0-1 0 0 0,-1 0 1 0 0,1 0-1 0 0,-1 0 0 0 0,1-1 0 0 0,0 1 0 0 0,-1-1 0 0 0,1 0 1 0 0,-1-1-1 0 0,0 1 0 0 0,1-1 0 0 0,-1 0 0 0 0,0 0 0 0 0,0 0 1 0 0,3-2-10 0 0,55-31 585 0 0,-52 27-478 0 0,-1 1 0 0 0,2 1 0 0 0,-1 0-1 0 0,1 0 1 0 0,0 1 0 0 0,0 0 0 0 0,0 1 0 0 0,1 0 0 0 0,-1 1 0 0 0,1 0-1 0 0,0 1 1 0 0,0 0 0 0 0,0 1 0 0 0,0 0 0 0 0,0 1 0 0 0,0 1-1 0 0,10 1-106 0 0,-17-1 12 0 0,0 1 0 0 0,1 0 0 0 0,-1 1 0 0 0,0-1-1 0 0,-1 1 1 0 0,1 0 0 0 0,0 0 0 0 0,-1 1 0 0 0,0-1-1 0 0,1 1 1 0 0,-2 0 0 0 0,1 0 0 0 0,0 0 0 0 0,-1 1 0 0 0,0-1-1 0 0,0 1 1 0 0,0 0 0 0 0,0 0 0 0 0,-1 0 0 0 0,0 0-1 0 0,0 0 1 0 0,0 0 0 0 0,-1 1 0 0 0,2 4-12 0 0,8 141 90 0 0,-12-125-129 0 0,2 39-21 0 0,-3-1-1 0 0,-3-1 1 0 0,-3 1-1 0 0,-3-1 0 0 0,-14 45 61 0 0,23-99 13 0 0,-1 0-1 0 0,0 0 1 0 0,0-1-1 0 0,-1 1 1 0 0,0-1-1 0 0,-1 0 1 0 0,0 0-1 0 0,0 0 0 0 0,-1-1 1 0 0,0 1-1 0 0,0-2 1 0 0,-1 1-1 0 0,1-1 1 0 0,-2 1-1 0 0,1-2 0 0 0,0 1 1 0 0,-1-1-1 0 0,0 0 1 0 0,-1-1-1 0 0,1 0 1 0 0,-1 0-1 0 0,1-1 0 0 0,-1 0 1 0 0,0-1-1 0 0,0 0 1 0 0,-1 0-1 0 0,1-1 1 0 0,0 0-1 0 0,0 0 0 0 0,-1-1 1 0 0,-1-1-13 0 0,8-2 18 0 0,-1 0 1 0 0,1 0-1 0 0,-1 0 0 0 0,1-1 1 0 0,0 1-1 0 0,0-1 0 0 0,1 0 1 0 0,-1 0-1 0 0,1 0 0 0 0,0-1 0 0 0,0 1 1 0 0,0 0-1 0 0,0-1 0 0 0,1 1 1 0 0,0-1-1 0 0,0 0 0 0 0,0 1 1 0 0,1-1-1 0 0,-1 0 0 0 0,1 1 1 0 0,0-1-1 0 0,0 0 0 0 0,1 0 1 0 0,-1 1-1 0 0,1-1 0 0 0,0 1 1 0 0,2-4-19 0 0,3-16 23 0 0,1-1 1 0 0,1 1-1 0 0,1 1 0 0 0,2-1 1 0 0,0 2-1 0 0,1-1 1 0 0,1 2-1 0 0,1 0 0 0 0,13-15-23 0 0,-2 2-61 0 0,1 1-1 0 0,2 1 1 0 0,1 2-1 0 0,1 0 1 0 0,2 2-1 0 0,0 2 1 0 0,2 1-1 0 0,1 1 1 0 0,4 1 61 0 0,-21 13-359 0 0,0 2 0 0 0,1 1-1 0 0,0 0 1 0 0,1 1 0 0 0,0 2 0 0 0,0-1 0 0 0,0 2 0 0 0,5 1 359 0 0,15-1-4669 0 0,-1 2-3679 0 0,-25 1 1153 0 0</inkml:trace>
</inkml:ink>
</file>

<file path=ppt/ink/ink5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4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0 838 0 0 0,'0'0'268'0'0,"0"0"843"0"0,0 0 49 0 0,0 0-132 0 0,0 0-49 0 0,4 17 48 0 0,10 52 119 0 0,-14-68-1008 0 0,0 0 0 0 0,0 0 0 0 0,0 0 0 0 0,0 0 0 0 0,0 0 1 0 0,0 0-1 0 0,0 0 0 0 0,0 0 0 0 0,1 0 0 0 0,-1 0 0 0 0,0 0 0 0 0,1 0 1 0 0,-1 0-1 0 0,1 0 0 0 0,-1 0 0 0 0,1 0 0 0 0,-1 0 0 0 0,1-1 0 0 0,0 1 1 0 0,-1 0-1 0 0,1 0 0 0 0,0-1 0 0 0,0 1 0 0 0,-1-1 0 0 0,1 1 0 0 0,0 0 0 0 0,0-1 1 0 0,0 1-1 0 0,0-1 0 0 0,0 0 0 0 0,0 1 0 0 0,0-1 0 0 0,0 0 0 0 0,0 0 1 0 0,0 1-1 0 0,0-1 0 0 0,0 0 0 0 0,0 0 0 0 0,0 0 0 0 0,0 0 0 0 0,0 0 1 0 0,0 0-1 0 0,0-1 0 0 0,0 1 0 0 0,0 0 0 0 0,0-1-138 0 0,7 0 1237 0 0,0-1-871 0 0,1-1 0 0 0,0-1 1 0 0,-1 1-1 0 0,0-1 0 0 0,0-1 1 0 0,0 1-1 0 0,0-2 0 0 0,-1 1 1 0 0,1-1-1 0 0,-1 0 0 0 0,-1 0 1 0 0,1-1-1 0 0,-1 0 0 0 0,0-1-366 0 0,3-1 221 0 0,21-20 94 0 0,-4 6-134 0 0,-2-2 0 0 0,0 0-1 0 0,-2-1 1 0 0,-1-2-1 0 0,-1 0 1 0 0,-1-1 0 0 0,-1-1-1 0 0,0-3-180 0 0,-16 25 62 0 0,2-2-88 0 0,-2 18-331 0 0,-3 5 361 0 0,1 0 1 0 0,0 0-1 0 0,1 0 1 0 0,0 1-1 0 0,1-1 0 0 0,0-1 1 0 0,1 1-1 0 0,1 0 1 0 0,0-1-1 0 0,1 1 0 0 0,0-1 1 0 0,1 0-1 0 0,0-1 1 0 0,1 0-1 0 0,0 0 1 0 0,2 2-5 0 0,-2-4 77 0 0,0-1 1 0 0,1 0-1 0 0,0-1 1 0 0,0 0-1 0 0,0 0 1 0 0,1-1-1 0 0,0 0 1 0 0,0 0-1 0 0,1-1 1 0 0,0 0-1 0 0,0-1 0 0 0,0 0 1 0 0,0-1-1 0 0,1 0 1 0 0,-1 0-1 0 0,1-1 1 0 0,-1-1-1 0 0,9 1-77 0 0,-11-2 45 0 0,0 0 0 0 0,1-1-1 0 0,-1 0 1 0 0,0 0 0 0 0,1-1-1 0 0,-1 0 1 0 0,0 0-1 0 0,0-1 1 0 0,-1 0 0 0 0,1-1-1 0 0,0 1 1 0 0,-1-1-1 0 0,0-1 1 0 0,0 1 0 0 0,0-1-1 0 0,-1-1 1 0 0,1 1-1 0 0,-1-1 1 0 0,-1 0 0 0 0,1-1-1 0 0,-1 1 1 0 0,0-1-1 0 0,-1 0 1 0 0,1 0 0 0 0,-1-1-1 0 0,-1 1 1 0 0,1-1-1 0 0,-1 0 1 0 0,-1 0 0 0 0,1 0-1 0 0,-1 0 1 0 0,-1 0-1 0 0,0 0 1 0 0,0-1 0 0 0,0 1-1 0 0,-1-5-44 0 0,0-22-2750 0 0,0 23-1133 0 0,0 0-3906 0 0,0 8-1958 0 0</inkml:trace>
  <inkml:trace contextRef="#ctx0" brushRef="#br0" timeOffset="680.964">1300 632 7242 0 0,'0'0'1118'0'0,"0"0"-217"0"0,0 0 22 0 0,0 0 191 0 0,0 0 148 0 0,0 0-96 0 0,0 0-292 0 0,0 0-327 0 0,0 0-247 0 0,0 0-165 0 0,0 0-83 0 0,0 0-21 0 0,-26 27-13 0 0,-77 84-8 0 0,101-110-12 0 0,0 1 1 0 0,0-1 0 0 0,0 1 0 0 0,1-1 0 0 0,-1 1-1 0 0,0 0 1 0 0,1 0 0 0 0,-1-1 0 0 0,1 1 0 0 0,-1 0-1 0 0,1 0 1 0 0,0 0 0 0 0,0 1 0 0 0,0-1 0 0 0,0 0-1 0 0,0 0 1 0 0,1 1 0 0 0,-1-1 0 0 0,1 0 0 0 0,-1 1-1 0 0,1-1 1 0 0,0 0 0 0 0,0 1 0 0 0,0-1 0 0 0,0 1-1 0 0,0-1 1 0 0,1 1 1 0 0,1 3-7 0 0,0-2 99 0 0,0 1 0 0 0,0-1-1 0 0,1 0 1 0 0,0 0 0 0 0,0 0 0 0 0,0 0 0 0 0,0 0 0 0 0,0-1 0 0 0,1 0 0 0 0,0 1 0 0 0,0-1 0 0 0,0 0 0 0 0,0-1 0 0 0,0 1 0 0 0,0-1 0 0 0,1 0-1 0 0,-1 0 1 0 0,1 0 0 0 0,-1-1 0 0 0,1 1 0 0 0,0-1 0 0 0,0 0 0 0 0,0-1 0 0 0,-1 1 0 0 0,1-1 0 0 0,0 0 0 0 0,0 0 0 0 0,0-1 0 0 0,0 1-1 0 0,0-1 1 0 0,0 0 0 0 0,-1 0 0 0 0,1-1 0 0 0,0 1 0 0 0,-1-1 0 0 0,1 0 0 0 0,-1 0 0 0 0,0-1 0 0 0,0 1 0 0 0,0-1 0 0 0,0 0 0 0 0,0 0 0 0 0,0-1-92 0 0,4-5 111 0 0,-1 1 0 0 0,0-1 1 0 0,0-1-1 0 0,-1 1 1 0 0,-1-1-1 0 0,1 0 1 0 0,-2-1-1 0 0,1 1 0 0 0,-1-1 1 0 0,-1 0-1 0 0,0 0 1 0 0,-1 0-1 0 0,0 0 1 0 0,0 0-1 0 0,-1-1 0 0 0,-1 1 1 0 0,0-1-1 0 0,-1-7-111 0 0,1 16-132 0 0,0-1-1 0 0,0 1 0 0 0,0-1 1 0 0,-1 1-1 0 0,1 0 0 0 0,-1-1 1 0 0,0 1-1 0 0,0-1 0 0 0,0 1 1 0 0,-1 0-1 0 0,1 0 0 0 0,-1 0 1 0 0,1 0-1 0 0,-1 0 0 0 0,0 0 0 0 0,0 0 1 0 0,0 0-1 0 0,-1 1 0 0 0,1-1 1 0 0,-1 1-1 0 0,1 0 0 0 0,-1 0 1 0 0,0 0-1 0 0,0 0 0 0 0,0 0 1 0 0,0 0-1 0 0,0 1 0 0 0,0-1 1 0 0,0 1-1 0 0,-1 0 0 0 0,1 0 1 0 0,0 0-1 0 0,-1 1 0 0 0,1-1 1 0 0,-1 1 132 0 0,1 0-204 0 0,1 0 0 0 0,-1 0-1 0 0,0 0 1 0 0,0 0 0 0 0,1 0 0 0 0,-1 1 0 0 0,0-1 0 0 0,1 1 0 0 0,-1 0 0 0 0,0 0 0 0 0,1 0 0 0 0,-1 0 0 0 0,1 0 0 0 0,-1 1 0 0 0,1-1 0 0 0,0 1 0 0 0,0-1 0 0 0,0 1 0 0 0,0 0 0 0 0,0 0 0 0 0,0 0 0 0 0,0 0 0 0 0,0 0 0 0 0,1 1 0 0 0,-1-1-1 0 0,1 0 1 0 0,0 1 0 0 0,-1-1 0 0 0,1 1 0 0 0,0-1 0 0 0,1 1 0 0 0,-1 0 0 0 0,0-1 0 0 0,0 3 204 0 0,1-2-1 0 0,0 0-1 0 0,-1 0 0 0 0,1 0 1 0 0,0 0-1 0 0,1 0 1 0 0,-1 0-1 0 0,0 0 1 0 0,1-1-1 0 0,0 1 1 0 0,-1 0-1 0 0,1 0 1 0 0,0 0-1 0 0,1-1 0 0 0,-1 1 1 0 0,0 0-1 0 0,1-1 1 0 0,-1 0-1 0 0,1 1 1 0 0,0-1-1 0 0,0 0 1 0 0,0 0-1 0 0,0 1 0 0 0,0-2 1 0 0,0 1-1 0 0,1 0 1 0 0,-1 0-1 0 0,1-1 1 0 0,-1 1-1 0 0,1-1 1 0 0,0 0-1 0 0,-1 0 1 0 0,1 0-1 0 0,0 0 0 0 0,0 0 1 0 0,0-1-1 0 0,0 1 1 0 0,2-1 1 0 0,114 4 2296 0 0,-85-13-1747 0 0,0-2-1 0 0,-1-1 0 0 0,0-1 1 0 0,-1-2-1 0 0,0-1 0 0 0,-2-2 1 0 0,0-1-1 0 0,-1-1 0 0 0,-1-1 1 0 0,-1-2-1 0 0,0-1 0 0 0,-2-1 0 0 0,0-2-548 0 0,0 3 135 0 0,-2 0 0 0 0,-1-1 0 0 0,0-1 0 0 0,-2-1 0 0 0,-2-1-1 0 0,0-1 1 0 0,-2-1 0 0 0,-1 0 0 0 0,-1-1 0 0 0,5-17-135 0 0,-16 39 38 0 0,0-1 1 0 0,-1 0 0 0 0,0 1-1 0 0,0-1 1 0 0,-1 0 0 0 0,0 0-1 0 0,-1 0 1 0 0,0 0 0 0 0,0 0 0 0 0,-1 0-1 0 0,-1 0 1 0 0,-1-5-39 0 0,3 14 0 0 0,0 1-1 0 0,0-1 1 0 0,-1 1-1 0 0,1-1 1 0 0,0 1 0 0 0,-1-1-1 0 0,1 1 1 0 0,0-1 0 0 0,-1 1-1 0 0,1-1 1 0 0,-1 1 0 0 0,1 0-1 0 0,-1-1 1 0 0,1 1 0 0 0,-1 0-1 0 0,1-1 1 0 0,-1 1 0 0 0,1 0-1 0 0,-1 0 1 0 0,0-1-1 0 0,1 1 1 0 0,-1 0 0 0 0,1 0-1 0 0,-1 0 1 0 0,0 0 0 0 0,1 0-1 0 0,-1 0 1 0 0,0 0 0 0 0,1 0-1 0 0,-1 0 1 0 0,1 0 0 0 0,-1 0-1 0 0,0 0 1 0 0,1 0 0 0 0,-1 1-1 0 0,1-1 1 0 0,-1 0 0 0 0,1 0-1 0 0,-1 1 1 0 0,1-1-1 0 0,-1 0 1 0 0,1 1 0 0 0,-1-1-1 0 0,1 1 1 0 0,-1-1 0 0 0,1 0-1 0 0,-1 1 1 0 0,1-1 0 0 0,0 1-1 0 0,-1-1 1 0 0,1 1 0 0 0,0-1-1 0 0,-1 1 1 0 0,1 0 0 0 0,0-1-1 0 0,0 1 1 0 0,0-1 0 0 0,-22 37-380 0 0,21-35 405 0 0,-13 34-18 0 0,1 0-1 0 0,2 1 1 0 0,2 0 0 0 0,2 1-1 0 0,1 0 1 0 0,1 0 0 0 0,3 0-1 0 0,1 18-6 0 0,-3-2-18 0 0,3 1 0 0 0,1-1-1 0 0,4 1 1 0 0,1-1 0 0 0,3 0-1 0 0,3-1 1 0 0,1 1 0 0 0,20 49 18 0 0,-19-77-922 0 0,-13-25 383 0 0,-14-24-7634 0 0,8 12 2886 0 0,-1 0-534 0 0</inkml:trace>
  <inkml:trace contextRef="#ctx0" brushRef="#br0" timeOffset="969.55">1585 403 12899 0 0,'0'0'785'0'0,"0"0"-427"0"0,0 0-5 0 0,0 0 247 0 0,0 0 223 0 0,0 0 80 0 0,0 0-87 0 0,0 0-150 0 0,34 4-146 0 0,106 11-114 0 0,48-12 305 0 0,123-21-814 0 0,-182 7-3493 0 0,-86 7-2431 0 0,-11 1-4087 0 0</inkml:trace>
</inkml:ink>
</file>

<file path=ppt/ink/ink5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21.9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1939 593 0 0 0,'0'0'295'0'0,"0"0"636"0"0,0 0 37 0 0,0 0-71 0 0,-1-10-55 0 0,-2-30 11 0 0,3 38-542 0 0,0-1-1 0 0,0 1 1 0 0,-1 0-1 0 0,1 0 0 0 0,-1 0 1 0 0,0 0-1 0 0,1 0 1 0 0,-1 0-1 0 0,0 0 0 0 0,0 0 1 0 0,0 0-1 0 0,-1 0 1 0 0,1 0-1 0 0,0 1 0 0 0,-1-1 1 0 0,1 0-1 0 0,-1 1 1 0 0,0-1-1 0 0,1 1 0 0 0,-1 0 1 0 0,0-1-1 0 0,0 1 1 0 0,0 0-1 0 0,0 0 0 0 0,0 0 1 0 0,0 1-1 0 0,0-1 0 0 0,-1 0-310 0 0,-58-5 3818 0 0,54 6-3613 0 0,-30 3 236 0 0,0 2 0 0 0,0 2 1 0 0,0 1-1 0 0,1 2 0 0 0,0 1 0 0 0,1 2 1 0 0,1 1-1 0 0,-17 11-441 0 0,50-25 17 0 0,-85 52 345 0 0,64-38-296 0 0,1 1 1 0 0,1 1 0 0 0,1 1 0 0 0,0 1 0 0 0,1 0 0 0 0,1 1 0 0 0,0 3-67 0 0,-50 78 305 0 0,-94 216 583 0 0,146-284-821 0 0,1 1 0 0 0,2 1-1 0 0,1 0 1 0 0,2 1 0 0 0,1 0-1 0 0,2 0 1 0 0,2 1 0 0 0,1 0-1 0 0,1 32-66 0 0,5-38 48 0 0,1-1 0 0 0,1 1 0 0 0,1-1-1 0 0,2 0 1 0 0,1-1 0 0 0,1 0 0 0 0,1 0-1 0 0,4 2-47 0 0,5 20 117 0 0,86 123 314 0 0,-87-144-354 0 0,1 0 0 0 0,1-2 1 0 0,2 0-1 0 0,1-2 0 0 0,0 0 0 0 0,2-2 0 0 0,1 0 1 0 0,1-2-1 0 0,7 3-77 0 0,10-3 95 0 0,1-3 0 0 0,0-1-1 0 0,1-2 1 0 0,1-3 0 0 0,1-2 0 0 0,46 5-95 0 0,157 6 192 0 0,-47-13-70 0 0,-169-9-86 0 0,1-1 0 0 0,-1-2 0 0 0,0-2 0 0 0,0-1 1 0 0,0-1-1 0 0,-1-3 0 0 0,14-6-36 0 0,-37 13 18 0 0,7-3 24 0 0,-1 0-1 0 0,0-1 1 0 0,0-1-1 0 0,0-1 1 0 0,-1-1 0 0 0,0 0-1 0 0,-1-1 1 0 0,5-5-42 0 0,168-162 333 0 0,-162 151-295 0 0,-7 9 17 0 0,-1-1 0 0 0,0-1 0 0 0,-2 0 0 0 0,0-2 0 0 0,-1 0 0 0 0,-2 0 0 0 0,0-2 0 0 0,4-12-55 0 0,50-165 217 0 0,-47 26-25 0 0,-30 17-71 0 0,-20 26-61 0 0,-72-87 66 0 0,7 62-56 0 0,-35 21-78 0 0,108 115 4 0 0,-1 2 0 0 0,-1 0 0 0 0,-1 2 0 0 0,0 0 0 0 0,-2 2 0 0 0,-19-9 4 0 0,-56-25-42 0 0,51 29 28 0 0,-21-1-56 0 0,-20 15-53 0 0,-181 3-126 0 0,94 30-293 0 0,178-26 345 0 0,0 0-101 0 0,0 0-139 0 0,0 0-152 0 0,0-24-9738 0 0,0 19 3985 0 0,0 0-2775 0 0</inkml:trace>
  <inkml:trace contextRef="#ctx0" brushRef="#br0" timeOffset="1266.066">0 2592 0 0 0,'0'0'695'0'0,"0"0"201"0"0,0 0-21 0 0,0 0-44 0 0,30-7-7 0 0,93-22 3 0 0,-26 21 1739 0 0,437 16 5711 0 0,306-5-4919 0 0,-401-24-2336 0 0,175 20-202 0 0,-46-17-146 0 0,-258 29-441 0 0,-128 0 368 0 0,153-12-601 0 0,118-17-640 0 0,-443 18 183 0 0,1 0-525 0 0,-3 0-3344 0 0,-7 1-1685 0 0,-1 1 3629 0 0,-1-2 544 0 0,0 1-4025 0 0</inkml:trace>
  <inkml:trace contextRef="#ctx0" brushRef="#br0" timeOffset="1726.792">818 2559 0 0 0,'0'0'597'0'0,"0"0"969"0"0,0 0 153 0 0,0 0-204 0 0,0 0-199 0 0,0 0-107 0 0,0 0-45 0 0,0 0-5 0 0,0 0-58 0 0,-36 14-68 0 0,-114 45-128 0 0,2 4 1034 0 0,31-6-1034 0 0,71-37-806 0 0,1 2 0 0 0,1 2 0 0 0,1 1 0 0 0,1 2 0 0 0,2 3 0 0 0,-9 8-99 0 0,48-37-53 0 0,-1 0 0 0 0,1-1 1 0 0,-1 1-1 0 0,1 0 0 0 0,-1 0 0 0 0,1 0 0 0 0,0 0 0 0 0,0 0 0 0 0,-1 0 0 0 0,1 0 1 0 0,0 0-1 0 0,0 0 0 0 0,0 1 0 0 0,0-1 0 0 0,0 0 0 0 0,0 1 0 0 0,0-1 0 0 0,1 1 0 0 0,-1-1 1 0 0,0 1-1 0 0,1-1 0 0 0,-1 1 0 0 0,1-1 0 0 0,0 1 0 0 0,-1 0 0 0 0,1-1 0 0 0,0 1 1 0 0,0 0-1 0 0,0-1 0 0 0,0 1 0 0 0,0-1 0 0 0,1 1 0 0 0,-1 0 0 0 0,0-1 0 0 0,1 1 0 0 0,-1-1 1 0 0,1 1-1 0 0,0 0 0 0 0,-1-1 0 0 0,1 0 0 0 0,0 1 0 0 0,0-1 0 0 0,0 1 0 0 0,0-1 1 0 0,0 0-1 0 0,0 0 0 0 0,0 0 0 0 0,1 0 0 0 0,-1 1 53 0 0,17-1-924 0 0,-1 0 0 0 0,0 0 0 0 0,1-2 1 0 0,-1 0-1 0 0,0-1 0 0 0,0-1 0 0 0,0-1 0 0 0,0 0 0 0 0,0-1 0 0 0,3-2 924 0 0,27-6-3102 0 0,-9 2 1559 0 0,-8 3 1296 0 0</inkml:trace>
  <inkml:trace contextRef="#ctx0" brushRef="#br0" timeOffset="1977.006">1560 2618 0 0 0,'174'-45'47'0'0,"-146"37"88"0"0,138-20 3097 0 0,-160 36 1280 0 0,-23 11-1874 0 0,-68 31-607 0 0,-3-3 0 0 0,-1-4 0 0 0,-24 4-2031 0 0,-136 67 744 0 0,106-23-995 0 0,142-90 190 0 0,0-1 0 0 0,0 1 0 0 0,0-1 0 0 0,0 1-1 0 0,0-1 1 0 0,0 1 0 0 0,0 0 0 0 0,0 0 0 0 0,1-1-1 0 0,-1 1 1 0 0,0 0 0 0 0,0 0 0 0 0,1 0 0 0 0,-1 0-1 0 0,0 0 1 0 0,1 0 0 0 0,-1 0 0 0 0,1 0 0 0 0,-1 0-1 0 0,1 0 1 0 0,0 0 0 0 0,-1 0 0 0 0,1 1 0 0 0,0-1-1 0 0,0 0 1 0 0,0 0 0 0 0,0 0 0 0 0,0 0 0 0 0,0 0-1 0 0,0 1 1 0 0,0-1 0 0 0,0 0 0 0 0,1 0 0 0 0,-1 0-1 0 0,0 0 1 0 0,1 0 0 0 0,-1 0 0 0 0,1 0 0 0 0,-1 0-1 0 0,1 0 1 0 0,0 0 0 0 0,-1 0 0 0 0,1 0 0 0 0,0 0 0 0 0,0 0-1 0 0,-1 0 1 0 0,1 0 0 0 0,0-1 0 0 0,0 1 0 0 0,0 0-1 0 0,0-1 1 0 0,0 1 0 0 0,0-1 0 0 0,0 1 0 0 0,0-1-1 0 0,0 1 1 0 0,0-1 0 0 0,1 0 0 0 0,-1 0 0 0 0,0 1-1 0 0,0-1 1 0 0,1 0 61 0 0,16 1-1645 0 0,0 0 1 0 0,1-2-1 0 0,-1 0 0 0 0,0-1 1 0 0,0 0-1 0 0,-1-2 0 0 0,9-2 1645 0 0,-4-2-1843 0 0</inkml:trace>
  <inkml:trace contextRef="#ctx0" brushRef="#br0" timeOffset="2227.59">2948 2515 0 0 0,'0'0'1108'0'0,"0"0"833"0"0,0 0 364 0 0,0 0-153 0 0,0 0-540 0 0,0 0-428 0 0,0 0-262 0 0,0 0-134 0 0,-36 24-89 0 0,-117 77-70 0 0,-21-13 512 0 0,110-61-811 0 0,-404 190 993 0 0,462-214-1347 0 0,1-1-43 0 0,-1 0 1 0 0,1 0 0 0 0,0 1-1 0 0,0 0 1 0 0,0 0-1 0 0,0 0 1 0 0,0 0 0 0 0,1 1-1 0 0,-1 0 1 0 0,1 0-1 0 0,0 0 1 0 0,0 0 0 0 0,1 1-1 0 0,-1 0 1 0 0,1 0-1 0 0,0-1 1 0 0,0 2 0 0 0,1-1-1 0 0,0 0 1 0 0,-2 4 66 0 0,5-7-163 0 0,0-1-1 0 0,0 1 1 0 0,0 0 0 0 0,0-1 0 0 0,0 1 0 0 0,1-1-1 0 0,-1 1 1 0 0,0-1 0 0 0,1 1 0 0 0,-1-1 0 0 0,1 0-1 0 0,-1 0 1 0 0,1 0 0 0 0,0 0 0 0 0,-1 0-1 0 0,1 0 1 0 0,0 0 0 0 0,0-1 0 0 0,0 1 0 0 0,-1-1-1 0 0,1 1 1 0 0,0-1 0 0 0,0 0 0 0 0,0 1 0 0 0,0-1-1 0 0,0 0 1 0 0,0 0 0 0 0,0 0 0 0 0,0-1 0 0 0,0 1-1 0 0,0 0 1 0 0,0-1 163 0 0,5 1-704 0 0,59 0-6296 0 0,-42-3 5145 0 0</inkml:trace>
  <inkml:trace contextRef="#ctx0" brushRef="#br0" timeOffset="2405.984">3728 2574 3593 0 0,'0'0'712'0'0,"0"0"-181"0"0,0 0 170 0 0,0 0 329 0 0,0 0 335 0 0,0 0 161 0 0,0 0-172 0 0,0 0-274 0 0,0 0-269 0 0,-34 20-214 0 0,-113 62-145 0 0,2-15 172 0 0,27-13-289 0 0,14-7-248 0 0,1 4 0 0 0,-37 29-87 0 0,135-78-177 0 0,1 0 1 0 0,0 1 0 0 0,0-1 0 0 0,0 1-1 0 0,0 0 1 0 0,0 0 0 0 0,1 1 0 0 0,-1-1 0 0 0,1 1-1 0 0,0 0 1 0 0,0-1 0 0 0,0 1 0 0 0,1 1 0 0 0,-1-1-1 0 0,1 0 1 0 0,0 2 176 0 0,2-5-293 0 0,0 0-1 0 0,0 0 1 0 0,1 0-1 0 0,-1 1 0 0 0,0-1 1 0 0,1 0-1 0 0,-1 0 1 0 0,1 0-1 0 0,0-1 1 0 0,-1 1-1 0 0,1 0 0 0 0,0 0 1 0 0,-1 0-1 0 0,1 0 1 0 0,0-1-1 0 0,0 1 1 0 0,0 0-1 0 0,0-1 1 0 0,0 1-1 0 0,0 0 0 0 0,0-1 1 0 0,0 1-1 0 0,0-1 1 0 0,0 0-1 0 0,0 1 1 0 0,0-1-1 0 0,0 0 0 0 0,0 0 1 0 0,0 1-1 0 0,0-1 1 0 0,0 0-1 0 0,1 0 294 0 0,7 0-2671 0 0</inkml:trace>
  <inkml:trace contextRef="#ctx0" brushRef="#br0" timeOffset="2614.127">4697 2559 4417 0 0,'0'0'980'0'0,"0"0"-184"0"0,0 0-46 0 0,0 0 167 0 0,0 0 301 0 0,-36 19 197 0 0,-113 62-20 0 0,-156 65 2191 0 0,237-116-3385 0 0,16-8-316 0 0,2 1 0 0 0,0 3-1 0 0,2 2 1 0 0,-9 9 115 0 0,26-8-5054 0 0,22-21-2081 0 0</inkml:trace>
  <inkml:trace contextRef="#ctx0" brushRef="#br0" timeOffset="5457.972">3224 63 0 0 0,'0'0'171'0'0,"0"0"552"0"0,0 0 113 0 0,0 0-67 0 0,-7-9-29 0 0,-20-29 29 0 0,24 25 4488 0 0,16 10-3362 0 0,14 10-760 0 0,109 113 2233 0 0,-112-95-3068 0 0,2 0-164 0 0,-1 2-1 0 0,-1 1 1 0 0,-2 0-1 0 0,-1 2 1 0 0,-1 1-1 0 0,-1 0 1 0 0,-2 1-1 0 0,-1 1 1 0 0,-2 0-1 0 0,-1 2 0 0 0,-2-1 1 0 0,-1 1-1 0 0,-2 1 1 0 0,3 22-136 0 0,5 192 825 0 0,1-168-757 0 0,-5-71-18 0 0,-11-11 58 0 0,-1 0 41 0 0,0 0 79 0 0,0 0 66 0 0,0 0 19 0 0,0 0 4 0 0,-4-10-295 0 0,1 1-1 0 0,-1 0 0 0 0,-1 0 1 0 0,0 1-1 0 0,0-1 0 0 0,0 1 1 0 0,-1 0-1 0 0,-1 0 0 0 0,1 1 1 0 0,-1 0-1 0 0,0 0 0 0 0,-1 1 1 0 0,0 0-1 0 0,0 0 0 0 0,0 0 1 0 0,0 1-1 0 0,-1 0 0 0 0,0 1 1 0 0,-2-1-23 0 0,2 0-12 0 0,-225-113-1023 0 0,132 59 1323 0 0,101 58-293 0 0,1 0 1 0 0,0-1-1 0 0,0 1 0 0 0,0-1 1 0 0,0 1-1 0 0,0 0 0 0 0,0-1 0 0 0,0 1 1 0 0,0-1-1 0 0,1 1 0 0 0,-1 0 1 0 0,0-1-1 0 0,1 1 0 0 0,0 0 1 0 0,-1 0-1 0 0,1-1 0 0 0,-1 1 1 0 0,1 0-1 0 0,0 0 0 0 0,0 0 1 0 0,0 0-1 0 0,0 0 0 0 0,0 0 1 0 0,0 0-1 0 0,0 0 0 0 0,0 0 1 0 0,0 0-1 0 0,0 0 0 0 0,1 1 1 0 0,-1-1-1 0 0,0 0 0 0 0,0 1 1 0 0,1-1-1 0 0,-1 1 0 0 0,0 0 1 0 0,1-1-1 0 0,-1 1 0 0 0,1 0 0 0 0,-1 0 1 0 0,0 0-1 0 0,2 0 6 0 0,2-2 25 0 0,44-16-4 0 0,1 2 1 0 0,0 2-1 0 0,1 2 0 0 0,0 3 1 0 0,1 2-22 0 0,-43 5 1 0 0,88-13 20 0 0,0 3 1 0 0,56 3-22 0 0,-100 8-19 0 0,-32-1-1 0 0,1 2 0 0 0,0 0 0 0 0,-1 1 0 0 0,1 1 0 0 0,-1 1 0 0 0,0 1 0 0 0,0 1 0 0 0,2 2 20 0 0,-22-7 0 0 0,-1 0 0 0 0,1 0 1 0 0,0 0-1 0 0,-1 0 0 0 0,1 0 1 0 0,0 0-1 0 0,-1 0 0 0 0,1 0 0 0 0,-1 1 1 0 0,1-1-1 0 0,0 0 0 0 0,-1 0 0 0 0,1 1 1 0 0,-1-1-1 0 0,1 1 0 0 0,-1-1 1 0 0,1 0-1 0 0,-1 1 0 0 0,1-1 0 0 0,-1 1 1 0 0,1-1-1 0 0,-1 1 0 0 0,0-1 1 0 0,1 1-1 0 0,-1 0 0 0 0,0-1 0 0 0,1 1 1 0 0,-1-1-1 0 0,0 1 0 0 0,0 0 0 0 0,0-1 1 0 0,1 1-1 0 0,-1 0 0 0 0,0-1 1 0 0,0 1-1 0 0,0 0 0 0 0,0-1 0 0 0,0 1 1 0 0,0 0-1 0 0,0-1 0 0 0,0 1 1 0 0,-1 0-1 0 0,1-1 0 0 0,0 1 0 0 0,0-1 1 0 0,-1 1-1 0 0,1 0 0 0 0,0-1 0 0 0,0 1 1 0 0,-1-1-1 0 0,1 1 0 0 0,-1-1 1 0 0,1 1-1 0 0,-1-1 0 0 0,1 1 0 0 0,0-1 1 0 0,-1 1-1 0 0,0-1 0 0 0,1 0 0 0 0,-1 1 1 0 0,1-1-1 0 0,-1 0 0 0 0,0 1 0 0 0,-43 23 293 0 0,38-22-323 0 0,-337 153 443 0 0,237-75-673 0 0,56-10-3735 0 0,44-46-400 0 0,6-8-2798 0 0,0-11 2724 0 0</inkml:trace>
  <inkml:trace contextRef="#ctx0" brushRef="#br0" timeOffset="6573.4">4085 1024 128 0 0,'0'0'780'0'0,"0"0"-273"0"0,0 0 146 0 0,0 0 508 0 0,0 0 431 0 0,0 0 144 0 0,0 0-219 0 0,0 0-374 0 0,0 0-265 0 0,0 0-151 0 0,0 0-35 0 0,0 0 21 0 0,0 0-31 0 0,26-19-36 0 0,79-61-57 0 0,14-42 972 0 0,-100 102-1474 0 0,-2 0 1 0 0,0-2 0 0 0,-2 0 0 0 0,0-1 0 0 0,-2 0-1 0 0,9-19-87 0 0,-21 41-16 0 0,-1 0-1 0 0,1-1 0 0 0,0 1 0 0 0,0 0 1 0 0,0-1-1 0 0,-1 1 0 0 0,1-1 0 0 0,-1 1 1 0 0,1-1-1 0 0,-1 1 0 0 0,0-1 0 0 0,0 1 0 0 0,0-1 1 0 0,1 0-1 0 0,-1 1 0 0 0,0-1 0 0 0,-1 1 1 0 0,1-1-1 0 0,0 1 0 0 0,0-1 0 0 0,-1 1 1 0 0,1-1-1 0 0,-1 1 0 0 0,1-1 0 0 0,-1 1 0 0 0,0-1 1 0 0,0 1-1 0 0,1 0 0 0 0,-1-1 0 0 0,0 1 1 0 0,0 0-1 0 0,0 0 0 0 0,-1-1 17 0 0,-65 19-2527 0 0,55-10 2535 0 0,1-1-1 0 0,0 2 1 0 0,1 0-1 0 0,0 0 1 0 0,0 0-1 0 0,1 2 1 0 0,0-1-1 0 0,1 1 1 0 0,-1 0-1 0 0,2 1 1 0 0,0-1-1 0 0,-1 4-7 0 0,4-8 38 0 0,0 0 0 0 0,1 1-1 0 0,0-1 1 0 0,0 1 0 0 0,1-1-1 0 0,0 1 1 0 0,0 0 0 0 0,0 0-1 0 0,1 0 1 0 0,0 0-1 0 0,1 0 1 0 0,-1 0 0 0 0,1 0-1 0 0,0 0 1 0 0,1 0 0 0 0,0 0-1 0 0,0 0 1 0 0,1 0 0 0 0,0 0-1 0 0,0-1 1 0 0,0 1-1 0 0,1-1 1 0 0,0 1 0 0 0,0-1-1 0 0,1 0 1 0 0,-1 0 0 0 0,1 0-1 0 0,1 0 1 0 0,-1-1 0 0 0,1 0-1 0 0,0 0 1 0 0,2 2-38 0 0,2-1 125 0 0,1 0-1 0 0,-1 0 1 0 0,1-1 0 0 0,0 0 0 0 0,0 0 0 0 0,1-2-1 0 0,-1 1 1 0 0,1-1 0 0 0,0-1 0 0 0,0 0 0 0 0,0 0-1 0 0,0-1 1 0 0,0 0 0 0 0,0-1 0 0 0,1-1 0 0 0,-1 1 0 0 0,11-4-125 0 0,-6 0 139 0 0,0 0 0 0 0,-1-2 0 0 0,1 0 0 0 0,-1-1 1 0 0,0 0-1 0 0,-1-1 0 0 0,0-1 0 0 0,0-1 1 0 0,-1 1-1 0 0,11-11-139 0 0,-13 11 21 0 0,-1 0 0 0 0,1 0 0 0 0,-2-1-1 0 0,1 0 1 0 0,-2-1 0 0 0,1 0 0 0 0,-1 0 0 0 0,-1-1 0 0 0,0 0 0 0 0,-1 0 0 0 0,0-1 0 0 0,-1 0-1 0 0,0 0 1 0 0,-1 0 0 0 0,0 0 0 0 0,-1-1 0 0 0,-1 1 0 0 0,0-6-21 0 0,-2 17-45 0 0,0 1 1 0 0,0-1 0 0 0,0 1-1 0 0,-1-1 1 0 0,1 1-1 0 0,0-1 1 0 0,-1 1-1 0 0,0-1 1 0 0,1 1-1 0 0,-1 0 1 0 0,0-1-1 0 0,0 1 1 0 0,1 0-1 0 0,-1 0 1 0 0,0-1 0 0 0,0 1-1 0 0,-1 0 1 0 0,1 0-1 0 0,0 0 1 0 0,0 0-1 0 0,0 0 1 0 0,-1 1-1 0 0,1-1 1 0 0,0 0-1 0 0,-1 0 1 0 0,1 1-1 0 0,-1-1 1 0 0,1 1 0 0 0,0 0-1 0 0,-1-1 1 0 0,1 1-1 0 0,-1 0 1 0 0,1 0-1 0 0,-1 0 1 0 0,0 0-1 0 0,1 0 1 0 0,-1 0-1 0 0,1 0 1 0 0,-1 0-1 0 0,1 1 1 0 0,-1-1 0 0 0,1 1-1 0 0,0-1 1 0 0,-1 1-1 0 0,1-1 1 0 0,-1 1-1 0 0,1 0 1 0 0,0 0-1 0 0,0 0 1 0 0,-1-1-1 0 0,1 1 1 0 0,0 0-1 0 0,0 1 45 0 0,-7 5-48 0 0,0 1 0 0 0,0 0-1 0 0,1 1 1 0 0,1 0-1 0 0,-1 0 1 0 0,2 0-1 0 0,-1 1 1 0 0,1 0-1 0 0,1 0 1 0 0,-1 0-1 0 0,2 0 1 0 0,-1 1 0 0 0,2-1-1 0 0,-1 1 1 0 0,1 0-1 0 0,1 0 1 0 0,0 0-1 0 0,1 0 1 0 0,0 0-1 0 0,0 0 1 0 0,3 10 48 0 0,0-16 67 0 0,0 0 1 0 0,1 0 0 0 0,-1 0-1 0 0,1-1 1 0 0,1 1-1 0 0,-1-1 1 0 0,0 0 0 0 0,1 0-1 0 0,0-1 1 0 0,0 1-1 0 0,0-1 1 0 0,0 0-1 0 0,1 0 1 0 0,-1-1 0 0 0,1 1-1 0 0,0-1 1 0 0,0-1-1 0 0,-1 1 1 0 0,1-1 0 0 0,0 0-1 0 0,0 0 1 0 0,0-1-1 0 0,1 1 1 0 0,-1-2-1 0 0,0 1 1 0 0,0 0 0 0 0,0-1-1 0 0,0 0 1 0 0,1-1-68 0 0,3 2 150 0 0,6-4-11 0 0,0 0 1 0 0,0-1 0 0 0,0-1 0 0 0,0 0 0 0 0,-1-1 0 0 0,0-1 0 0 0,-1 0-1 0 0,0-1 1 0 0,0-1 0 0 0,-1 0 0 0 0,0 0 0 0 0,0-2 0 0 0,-2 1 0 0 0,1-2-1 0 0,9-13-139 0 0,-5 7 34 0 0,0-1-1 0 0,-1-1 0 0 0,-1 0 1 0 0,-1-1-1 0 0,0-1 0 0 0,-2 0 1 0 0,6-20-34 0 0,-11 13 33 0 0,-6 29-46 0 0,-12 2-527 0 0,-25 61-322 0 0,30-47 887 0 0,1 0-1 0 0,0 0 1 0 0,1 1-1 0 0,1 0 1 0 0,0-1 0 0 0,1 1-1 0 0,1 1 1 0 0,1-1-1 0 0,0 0 1 0 0,1 0-1 0 0,1 1 1 0 0,1 10-25 0 0,2-16-15 0 0,-1 0 1 0 0,1-1-1 0 0,0 0 1 0 0,1 0-1 0 0,1 0 0 0 0,-1 0 1 0 0,2-1-1 0 0,-1 0 1 0 0,1 0-1 0 0,0-1 0 0 0,1 0 1 0 0,0 0-1 0 0,0-1 1 0 0,1 0-1 0 0,0 0 0 0 0,0-1 1 0 0,3 2 14 0 0,76 25-671 0 0,-57-30-1968 0 0,-1-2-3609 0 0,-19-1-2262 0 0</inkml:trace>
  <inkml:trace contextRef="#ctx0" brushRef="#br0" timeOffset="8073.593">2117 1447 0 0 0,'0'0'236'0'0,"0"0"860"0"0,0 0 398 0 0,0 0 89 0 0,0 0-133 0 0,0 0-285 0 0,0 0-251 0 0,0 0-182 0 0,0 0-76 0 0,15 7 8806 0 0,-15-39-7626 0 0,-29 50-1454 0 0,30-18-419 0 0,-1 0-1 0 0,1 0 1 0 0,-1 1 0 0 0,1-1 0 0 0,-1 0-1 0 0,1 0 1 0 0,-1 1 0 0 0,1-1-1 0 0,-1 0 1 0 0,0 1 0 0 0,1-1 0 0 0,-1 1-1 0 0,1-1 1 0 0,-1 0 0 0 0,0 1 0 0 0,1-1-1 0 0,-1 1 1 0 0,0-1 0 0 0,0 1 0 0 0,1-1-1 0 0,-1 1 1 0 0,0-1 0 0 0,0 1 0 0 0,0-1-1 0 0,0 1 1 0 0,1-1 0 0 0,-1 1 0 0 0,0 0-1 0 0,0-1 1 0 0,0 1 0 0 0,0-1-1 0 0,0 1 1 0 0,0-1 0 0 0,-1 1 0 0 0,1-1-1 0 0,0 1 1 0 0,0-1 0 0 0,0 1 0 0 0,0 0-1 0 0,-1-1 1 0 0,1 1 0 0 0,0-1 0 0 0,0 0-1 0 0,-1 1 1 0 0,1-1 0 0 0,0 1 0 0 0,-1-1-1 0 0,1 1 1 0 0,-1-1 0 0 0,1 0 0 0 0,0 1-1 0 0,-1-1 1 0 0,1 0 0 0 0,-1 1-1 0 0,1-1 1 0 0,-1 0 0 0 0,1 0 0 0 0,-1 0-1 0 0,1 1 1 0 0,-1-1 0 0 0,0 0 0 0 0,1 0-1 0 0,-1 0 1 0 0,1 0 0 0 0,-1 0 0 0 0,0 0 37 0 0,22 1-6050 0 0,-15-1 825 0 0,-2 0-2047 0 0</inkml:trace>
  <inkml:trace contextRef="#ctx0" brushRef="#br0" timeOffset="11554.664">2112 2331 0 0 0,'13'-54'0'0'0,"-11"46"932"0"0,1-14 7069 0 0,-3 21-7540 0 0,0 1-10 0 0,0 0 6 0 0,0 0-13 0 0,0 0-20 0 0,-16 9 786 0 0,11-5-1083 0 0,1 0-1 0 0,0 1 1 0 0,0-1-1 0 0,0 1 1 0 0,0 0-1 0 0,1 0 1 0 0,0 0-1 0 0,0 0 1 0 0,1 1-1 0 0,-1 0 1 0 0,1-1-1 0 0,0 1 1 0 0,0 0-1 0 0,1 0 1 0 0,0 0-1 0 0,0 1-126 0 0,39-3 2382 0 0,-36-5-2284 0 0,1 1-1 0 0,0 0 0 0 0,0-1 1 0 0,-1 0-1 0 0,1 0 0 0 0,0 0 1 0 0,-1 0-1 0 0,1 0 0 0 0,-1 0 1 0 0,1-1-1 0 0,-1 1 1 0 0,1-1-1 0 0,-1 1 0 0 0,0-1 1 0 0,0 0-1 0 0,0 0 0 0 0,0 0 1 0 0,0 0-1 0 0,-1-1 0 0 0,1 1 1 0 0,-1 0-1 0 0,1-1 0 0 0,-1 1 1 0 0,0-1-1 0 0,0 1 0 0 0,0-1 1 0 0,0 0-1 0 0,0 0 1 0 0,0 1-1 0 0,-1-1 0 0 0,0-1-97 0 0,0 4 6 0 0,0-1 0 0 0,0 0 0 0 0,0 0 0 0 0,0 1 0 0 0,0-1 0 0 0,0 0 0 0 0,0 0 0 0 0,-1 1 0 0 0,1-1 0 0 0,0 0 0 0 0,-1 1 0 0 0,1-1 0 0 0,0 0 0 0 0,-1 1 0 0 0,1-1 0 0 0,-1 1 0 0 0,1-1 0 0 0,-1 0 0 0 0,1 1 0 0 0,-1-1 0 0 0,0 1 0 0 0,1-1 0 0 0,-1 1 0 0 0,1 0 0 0 0,-1-1 0 0 0,0 1 0 0 0,0 0 0 0 0,1-1 0 0 0,-1 1 0 0 0,0 0 0 0 0,1 0-1 0 0,-1 0 1 0 0,0 0 0 0 0,0-1 0 0 0,1 1 0 0 0,-1 0 0 0 0,0 0 0 0 0,0 1 0 0 0,0-1 0 0 0,1 0 0 0 0,-1 0 0 0 0,0 0 0 0 0,1 0 0 0 0,-1 1 0 0 0,0-1 0 0 0,0 0 0 0 0,1 1 0 0 0,-1-1 0 0 0,0 0 0 0 0,1 1 0 0 0,-1-1 0 0 0,1 1 0 0 0,-1-1 0 0 0,0 1-6 0 0,-39 22 243 0 0,6 14-169 0 0,34-37-55 0 0,21 2-145 0 0,21-4 560 0 0,-17-12-6554 0 0,-24 14-35 0 0,0 0-2341 0 0</inkml:trace>
  <inkml:trace contextRef="#ctx0" brushRef="#br0" timeOffset="12641.251">2541 1908 0 0 0,'-9'0'0'0'0,"7"0"0"0"0</inkml:trace>
  <inkml:trace contextRef="#ctx0" brushRef="#br0" timeOffset="14075.687">2528 1959 0 0 0,'0'0'898'0'0,"0"0"75"0"0,0 0 42 0 0,0 0-1 0 0,1-2-5 0 0,0 1-762 0 0,0 0 1 0 0,-1 1-1 0 0,1-1 0 0 0,-1 0 1 0 0,1 0-1 0 0,-1 0 0 0 0,0 1 0 0 0,1-1 1 0 0,-1 0-1 0 0,0 0 0 0 0,0 0 1 0 0,0 0-1 0 0,1 1 0 0 0,-1-1 1 0 0,0 0-1 0 0,0 0 0 0 0,0 0 1 0 0,0 0-1 0 0,0 0 0 0 0,-1 0 0 0 0,1 0 1 0 0,0 1-1 0 0,0-1 0 0 0,-1 0 1 0 0,1 0-1 0 0,0 0 0 0 0,-1 0 1 0 0,1 1-1 0 0,-1-1 0 0 0,1 0 0 0 0,-1 1 1 0 0,1-1-1 0 0,-1 0 0 0 0,1 1 1 0 0,-1-1-1 0 0,0 0 0 0 0,1 1 1 0 0,-1-1-1 0 0,0 1 0 0 0,0-1 1 0 0,1 1-1 0 0,-2-1-247 0 0,-10-1-15 0 0,-54 13 1710 0 0,57-8-1625 0 0,0 1 1 0 0,1 1 0 0 0,-1 0 0 0 0,1 0-1 0 0,0 0 1 0 0,0 1 0 0 0,1 0 0 0 0,0 1-1 0 0,0 0 1 0 0,0 0 0 0 0,1 0 0 0 0,0 1 0 0 0,0 0-1 0 0,1 0 1 0 0,0 0 0 0 0,0 1 0 0 0,-1 5-71 0 0,4-9 70 0 0,0 0 0 0 0,1-1 0 0 0,0 1 0 0 0,0 0 0 0 0,0 0 0 0 0,0 0 0 0 0,1 0 0 0 0,0 0 0 0 0,0 0 0 0 0,0 0 0 0 0,0 0 0 0 0,1 0 0 0 0,0 0 0 0 0,0-1 1 0 0,0 1-1 0 0,1 0 0 0 0,0 0 0 0 0,0-1 0 0 0,0 1 0 0 0,0-1 0 0 0,1 0 0 0 0,-1 1 0 0 0,1-1 0 0 0,0-1 0 0 0,1 1 0 0 0,0 1-70 0 0,2 0 141 0 0,1 0-1 0 0,0 0 0 0 0,0-1 1 0 0,0 0-1 0 0,0 0 1 0 0,1-1-1 0 0,-1 0 0 0 0,1 0 1 0 0,0 0-1 0 0,0-1 1 0 0,4 0-141 0 0,0 0 91 0 0,-1 0 1 0 0,0-1 0 0 0,0 0-1 0 0,1-1 1 0 0,-1 0 0 0 0,1-1-1 0 0,-1 0 1 0 0,0-1 0 0 0,0 0-1 0 0,0 0 1 0 0,0-2 0 0 0,3 0-92 0 0,-1-12-1749 0 0,-10 10-1884 0 0,-1 1-3755 0 0,-1 2-2487 0 0</inkml:trace>
  <inkml:trace contextRef="#ctx0" brushRef="#br0" timeOffset="15119.685">2493 1072 0 0 0,'0'0'380'0'0,"0"0"860"0"0,0 0 227 0 0,0 0-173 0 0,0 0-291 0 0,0 0-282 0 0,0 0-186 0 0,0 0-56 0 0,0 0 56 0 0,-4 10 73 0 0,-39 127 2902 0 0,28-72-2695 0 0,4-16-754 0 0,-1 0 0 0 0,-2-2 0 0 0,-3 0 0 0 0,-1 0 0 0 0,-20 32-61 0 0,13-50-2016 0 0,25-29 1163 0 0,0 0-272 0 0,15-17-4009 0 0,-7 9 3638 0 0,1-6-389 0 0,0 6 1502 0 0</inkml:trace>
  <inkml:trace contextRef="#ctx0" brushRef="#br0" timeOffset="15481.629">2489 1053 0 0 0,'0'0'435'0'0,"0"0"530"0"0,0 0 446 0 0,0 0 234 0 0,0 0-24 0 0,0 0-151 0 0,0 0-178 0 0,0 0-146 0 0,0 0-74 0 0,0 0-57 0 0,9 5-64 0 0,76 39 2483 0 0,-74-37-3292 0 0,0 1 1 0 0,-1 0-1 0 0,0 0 1 0 0,-1 1-1 0 0,0 1 1 0 0,0 0-1 0 0,-1 0 1 0 0,0 0-1 0 0,-1 1 1 0 0,0 0-1 0 0,-1 1 1 0 0,0-1-1 0 0,-1 1 1 0 0,0 0-1 0 0,-1 1 1 0 0,0-1-1 0 0,-1 1 1 0 0,0 0-1 0 0,0 13-142 0 0,25 66 128 0 0,-26-88-125 0 0,1 5-26 0 0,0 0 1 0 0,1 0 0 0 0,0 0 0 0 0,0-1-1 0 0,1 1 1 0 0,1-1 0 0 0,-1 0-1 0 0,1-1 1 0 0,0 1 0 0 0,1-1-1 0 0,2 2 23 0 0,19-4-2080 0 0,-19-6-2135 0 0,-4-2-4410 0 0,-4 3 4496 0 0</inkml:trace>
  <inkml:trace contextRef="#ctx0" brushRef="#br0" timeOffset="15781.864">2440 1352 0 0 0,'0'0'436'0'0,"0"0"298"0"0,0 0 367 0 0,0 0 434 0 0,0 0 330 0 0,0 0 32 0 0,0 0-246 0 0,0 0-306 0 0,0 0-241 0 0,0 0-185 0 0,0 0-134 0 0,0 0-62 0 0,20 3-66 0 0,68 12-66 0 0,20-20 703 0 0,-85-1-1158 0 0,130-28-569 0 0,-88 20-5491 0 0,-51 10-827 0 0</inkml:trace>
</inkml:ink>
</file>

<file path=ppt/ink/ink5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09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499 63 7314 0 0,'0'0'1205'0'0,"0"0"-379"0"0,0 0-401 0 0,0 0-51 0 0,0 0 175 0 0,0 0 320 0 0,0 0 298 0 0,0 0 83 0 0,0 0-166 0 0,0 0-296 0 0,0 0-324 0 0,1-7-261 0 0,3-17-121 0 0,-5 38 92 0 0,-70 375 1079 0 0,49-221-2462 0 0,3 120 1209 0 0,19-285-33 0 0,-4 42-3837 0 0,4-45 2008 0 0,7-4-2080 0 0,4-10 2202 0 0,-8 9 805 0 0,26-34-3197 0 0,-19 24 3828 0 0</inkml:trace>
  <inkml:trace contextRef="#ctx0" brushRef="#br0" timeOffset="3989.223">996 0 3697 0 0,'0'0'1337'0'0,"0"0"-668"0"0,0 0-407 0 0,0 0 34 0 0,0 0 250 0 0,0 0 177 0 0,0 0 33 0 0,0 0-136 0 0,0 0-169 0 0,0 0-97 0 0,0 0-60 0 0,-5 24-34 0 0,-33 163 445 0 0,-8 157 608 0 0,12-104-636 0 0,12-137 307 0 0,23-120 3382 0 0,-2-21-3036 0 0,0-17-1238 0 0,2 41-70 0 0,-1 0-1 0 0,0 0 1 0 0,-1 0 0 0 0,-1 0-1 0 0,0 0 1 0 0,-1 0-1 0 0,0 0 1 0 0,-1 1 0 0 0,-1-1-1 0 0,0 1 1 0 0,-1 0-1 0 0,0 1 1 0 0,-1-1 0 0 0,0 1-1 0 0,-1 0 1 0 0,0 1 0 0 0,-1 0-1 0 0,-1 0 1 0 0,0 1-1 0 0,0 0 1 0 0,0 1 0 0 0,-2 0-1 0 0,1 1 1 0 0,-1 0-1 0 0,-1 0-21 0 0,-12-3-149 0 0,-1 1 0 0 0,0 1 0 0 0,0 1 0 0 0,0 1 0 0 0,-1 2 0 0 0,0 0 1 0 0,0 2-1 0 0,-1 1 0 0 0,1 1 0 0 0,0 2 0 0 0,-1 0 0 0 0,1 2 0 0 0,0 1 0 0 0,0 1 0 0 0,1 1 0 0 0,-1 2 0 0 0,1 0 0 0 0,1 2 0 0 0,0 1 0 0 0,0 1 0 0 0,1 1 0 0 0,0 1 0 0 0,2 1 0 0 0,-2 1 149 0 0,22-15-124 0 0,-1 1 1 0 0,1-1-1 0 0,0 0 1 0 0,0 1 0 0 0,-1-1-1 0 0,1 1 1 0 0,0 0-1 0 0,0-1 1 0 0,1 1-1 0 0,-1 0 1 0 0,0 0-1 0 0,0 1 1 0 0,1-1-1 0 0,0 0 1 0 0,-1 0-1 0 0,1 1 1 0 0,0-1-1 0 0,0 1 1 0 0,0-1-1 0 0,0 1 1 0 0,1-1-1 0 0,-1 1 1 0 0,1 0-1 0 0,-1-1 1 0 0,1 1-1 0 0,0 0 1 0 0,0-1-1 0 0,0 1 1 0 0,1 0 0 0 0,-1-1-1 0 0,1 1 1 0 0,-1 0-1 0 0,1-1 1 0 0,0 1-1 0 0,0-1 1 0 0,0 1-1 0 0,0-1 1 0 0,0 0-1 0 0,2 3 124 0 0,75 17-8435 0 0,-58-22 4989 0 0</inkml:trace>
  <inkml:trace contextRef="#ctx0" brushRef="#br0" timeOffset="4912.494">1051 733 0 0 0,'0'0'1415'0'0,"0"0"112"0"0,0 0-151 0 0,0 0-141 0 0,0 0-125 0 0,0 0-65 0 0,0 0 6 0 0,0 0 25 0 0,31 1-3 0 0,98-1-74 0 0,-71-13 302 0 0,-49 7-974 0 0,-2 3-208 0 0,1-1 1 0 0,-1 0-1 0 0,1 0 0 0 0,-1 0 0 0 0,0-1 1 0 0,-1 0-1 0 0,1 0 0 0 0,-1-1 1 0 0,0 1-1 0 0,0-1 0 0 0,-1-1 1 0 0,0 1-1 0 0,0-1 0 0 0,0 0 1 0 0,-1 0-1 0 0,0-1 0 0 0,0 1 0 0 0,-1-1 1 0 0,0 1-1 0 0,0-1 0 0 0,-1 0 1 0 0,0-1-1 0 0,-1 1 0 0 0,0 0 1 0 0,0 0-1 0 0,0-1-119 0 0,-4 5-94 0 0,-1 1 0 0 0,1-1-1 0 0,-1 1 1 0 0,0 0 0 0 0,0 0 0 0 0,0 0 0 0 0,0 0-1 0 0,0 1 1 0 0,-1-1 0 0 0,1 1 0 0 0,-1 0 0 0 0,1 1-1 0 0,-1-1 1 0 0,0 1 0 0 0,0 0 0 0 0,0 0 0 0 0,0 0-1 0 0,0 1 1 0 0,0 0 0 0 0,0 0 0 0 0,0 0 0 0 0,1 0-1 0 0,-1 1 1 0 0,0 0 0 0 0,0 0 0 0 0,0 0 0 0 0,-1 1 94 0 0,-7 2-177 0 0,0 0 1 0 0,0 1-1 0 0,1 0 1 0 0,0 1-1 0 0,0 1 1 0 0,0 0-1 0 0,0 0 1 0 0,1 1 0 0 0,1 1-1 0 0,-1-1 1 0 0,1 2-1 0 0,1 0 1 0 0,0 0-1 0 0,0 0 1 0 0,1 1-1 0 0,-1 2 177 0 0,4-7-15 0 0,1 0-1 0 0,-1 0 0 0 0,1 1 0 0 0,0 0 1 0 0,1 0-1 0 0,0 0 0 0 0,0 0 0 0 0,0 0 0 0 0,1 1 1 0 0,0-1-1 0 0,0 1 0 0 0,1 0 0 0 0,0-1 1 0 0,0 1-1 0 0,1 0 0 0 0,0-1 0 0 0,1 9 16 0 0,2-12 91 0 0,0 1 0 0 0,1 0 0 0 0,-1-1 0 0 0,1 0-1 0 0,0 0 1 0 0,0 0 0 0 0,0 0 0 0 0,0-1 0 0 0,1 0-1 0 0,-1 0 1 0 0,1 0 0 0 0,0 0 0 0 0,0-1 0 0 0,0 1-1 0 0,0-1 1 0 0,1-1 0 0 0,-1 1 0 0 0,0-1-1 0 0,1 0 1 0 0,-1 0 0 0 0,1 0 0 0 0,-1-1 0 0 0,1 0-1 0 0,1 0-90 0 0,18 3 297 0 0,0-2 0 0 0,0 0-1 0 0,0-1 1 0 0,0-2 0 0 0,0-1-1 0 0,-1 0 1 0 0,1-2 0 0 0,-1-1-1 0 0,0-1 1 0 0,0-1 0 0 0,-1-1-1 0 0,0-1 1 0 0,-1-1 0 0 0,0-1-1 0 0,0-1 1 0 0,-1-1 0 0 0,-1 0-1 0 0,-1-2 1 0 0,0 0 0 0 0,3-5-297 0 0,-12 12 47 0 0,0 0 1 0 0,-1 0-1 0 0,0-1 1 0 0,0 0-1 0 0,-1-1 1 0 0,0 0-1 0 0,-1 0 1 0 0,-1 0-1 0 0,1-1 1 0 0,-2 0-1 0 0,0-1 1 0 0,0 1-1 0 0,-1-1 1 0 0,-1 0-1 0 0,0 0 1 0 0,1-8-48 0 0,-6 18-51 0 0,0-1-1 0 0,0 1 1 0 0,0-1 0 0 0,0 1-1 0 0,0 0 1 0 0,-1 0 0 0 0,1 0 0 0 0,-1 0-1 0 0,0 0 1 0 0,0 1 0 0 0,0-1 0 0 0,0 1-1 0 0,0 0 1 0 0,-1 0 0 0 0,1 0-1 0 0,-1 0 1 0 0,1 1 0 0 0,-1-1 0 0 0,0 1-1 0 0,0 0 1 0 0,1 0 0 0 0,-1 0-1 0 0,0 1 1 0 0,0-1 0 0 0,0 1 0 0 0,0 0-1 0 0,0 0 1 0 0,0 0 0 0 0,0 1-1 0 0,0-1 1 0 0,0 1 0 0 0,1 0 0 0 0,-2 0 51 0 0,1 0-49 0 0,-1 0 0 0 0,1-1 0 0 0,0 1 0 0 0,0 1 0 0 0,0-1 0 0 0,1 0 0 0 0,-1 1 0 0 0,0 0 0 0 0,0 0 0 0 0,1 0 0 0 0,-1 0 0 0 0,1 1 0 0 0,0 0 0 0 0,0-1 0 0 0,0 1 0 0 0,0 0 0 0 0,0 0 0 0 0,1 1 0 0 0,-1-1 0 0 0,1 0 0 0 0,0 1 0 0 0,0 0 0 0 0,0-1 0 0 0,0 1 0 0 0,1 0 0 0 0,-1 0 0 0 0,1 0 0 0 0,0 0 0 0 0,0 0 0 0 0,1 0 49 0 0,2-2-3 0 0,0 0 1 0 0,1 0-1 0 0,-1 0 1 0 0,1 0-1 0 0,-1-1 1 0 0,1 1-1 0 0,-1-1 1 0 0,1 0-1 0 0,0 0 1 0 0,0 0-1 0 0,0 0 1 0 0,0 0-1 0 0,0 0 1 0 0,0-1-1 0 0,0 0 1 0 0,0 1-1 0 0,0-1 1 0 0,3 0 2 0 0,-6 0 1 0 0,258 3 662 0 0,-254-4-630 0 0,-1 0 0 0 0,1 1 0 0 0,0 0 0 0 0,-1 0 0 0 0,1 0-1 0 0,0 0 1 0 0,-1 0 0 0 0,1 1 0 0 0,0 0 0 0 0,-1-1 0 0 0,1 1 0 0 0,-1 1 0 0 0,1-1 0 0 0,-1 0 0 0 0,0 1 0 0 0,0 0 0 0 0,1 0 0 0 0,-1 0 0 0 0,0 0 0 0 0,0 0 0 0 0,-1 1 0 0 0,1-1 0 0 0,-1 1 0 0 0,1-1 0 0 0,-1 1 0 0 0,0 0 0 0 0,0 0 0 0 0,0 0 0 0 0,0 1 0 0 0,0-1-1 0 0,-1 0 1 0 0,1 1 0 0 0,-1-1 0 0 0,0 1 0 0 0,0 2-33 0 0,0 7 80 0 0,-2-1 0 0 0,0 1 0 0 0,0-1 0 0 0,-1 1 0 0 0,-1-1-1 0 0,0 1 1 0 0,0-1 0 0 0,-1 0 0 0 0,-1 0 0 0 0,0-1 0 0 0,-3 4-80 0 0,-9 26-15 0 0,10 36-1692 0 0,27-72-5619 0 0,-15-6 2488 0 0,-1 1-640 0 0</inkml:trace>
  <inkml:trace contextRef="#ctx0" brushRef="#br0" timeOffset="5297.218">2218 733 0 0 0,'0'0'938'0'0,"0"0"160"0"0,0 0-25 0 0,0 0 291 0 0,0 0 327 0 0,0 0 191 0 0,0 0-23 0 0,0 0-202 0 0,0 0-192 0 0,0 0-148 0 0,0 0-102 0 0,0 0-50 0 0,0 0-99 0 0,29 4-156 0 0,91 9-158 0 0,-117-12-706 0 0,0 0-1 0 0,0 0 1 0 0,0-1-1 0 0,0 0 1 0 0,0 1-1 0 0,0-1 1 0 0,0 0-1 0 0,-1 0 1 0 0,1-1-1 0 0,0 1 0 0 0,0-1 1 0 0,0 1-1 0 0,0-1 1 0 0,0 0-1 0 0,-1 0 1 0 0,1 0-1 0 0,0 0 1 0 0,-1-1-1 0 0,1 1 1 0 0,-1-1-1 0 0,1 1 1 0 0,-1-1-1 0 0,0 0 1 0 0,1 0-1 0 0,-1 0 1 0 0,0-1-46 0 0,8-8 187 0 0,1 3-148 0 0,0 0 1 0 0,-1 0 0 0 0,-1-1-1 0 0,0 0 1 0 0,0-1 0 0 0,0 0 0 0 0,-2 0-1 0 0,1-1 1 0 0,-1 0 0 0 0,-1-1-1 0 0,0 1 1 0 0,0-1 0 0 0,-1 0-1 0 0,-1-1 1 0 0,0 1 0 0 0,0-3-40 0 0,-4 12-39 0 0,0 0 1 0 0,0 0 0 0 0,0 0 0 0 0,-1 0 0 0 0,1 0-1 0 0,-1 0 1 0 0,0 0 0 0 0,0 0 0 0 0,0 1 0 0 0,0-1-1 0 0,0 0 1 0 0,-1 0 0 0 0,1 1 0 0 0,-1-1 0 0 0,1 1-1 0 0,-1-1 1 0 0,0 1 0 0 0,0 0 0 0 0,0 0 0 0 0,-1 0 0 0 0,1 0-1 0 0,0 0 1 0 0,-1 0 0 0 0,1 1 0 0 0,-1-1 0 0 0,0 1-1 0 0,1 0 1 0 0,-1 0 0 0 0,0 0 0 0 0,0 0 0 0 0,0 0-1 0 0,0 0 1 0 0,0 1 0 0 0,0-1 0 0 0,0 1 0 0 0,0 0-1 0 0,-2 0 39 0 0,-6-1-101 0 0,0 1-1 0 0,0 0 0 0 0,0 1 0 0 0,-1 0 0 0 0,1 1 0 0 0,0 0 0 0 0,0 1 1 0 0,1 0-1 0 0,-9 4 102 0 0,3 0-7 0 0,0 2 1 0 0,1 0 0 0 0,1 1-1 0 0,0 0 1 0 0,0 1-1 0 0,1 0 1 0 0,0 2 0 0 0,1-1-1 0 0,0 1 1 0 0,1 1-1 0 0,1 0 1 0 0,0 1 0 0 0,1 0-1 0 0,0 0 1 0 0,1 1-1 0 0,1 0 1 0 0,1 0 0 0 0,0 1-1 0 0,1-1 1 0 0,-2 15 6 0 0,7-23 40 0 0,-1 1 1 0 0,1-1-1 0 0,1 1 1 0 0,0-1-1 0 0,0 0 1 0 0,0 1-1 0 0,1-1 1 0 0,1 0-1 0 0,-1 0 1 0 0,1 0-1 0 0,1 0 1 0 0,-1-1-1 0 0,1 1 1 0 0,0-1-1 0 0,1 0 1 0 0,0 0 0 0 0,0-1-1 0 0,1 1 1 0 0,-1-1-1 0 0,1 0 1 0 0,1-1-1 0 0,-1 1 1 0 0,1-1-1 0 0,0-1 1 0 0,0 1-41 0 0,12 7 122 0 0,0-1 1 0 0,0-1 0 0 0,1-1 0 0 0,0 0-1 0 0,1-2 1 0 0,0 0 0 0 0,0-2 0 0 0,0 0 0 0 0,5-1-123 0 0,3 1-10 0 0,0-2 0 0 0,0-2 0 0 0,0 0 0 0 0,0-2 0 0 0,1-1 0 0 0,-1-2 0 0 0,19-4 10 0 0,53-28-8388 0 0,-81 27-2775 0 0</inkml:trace>
</inkml:ink>
</file>

<file path=ppt/ink/ink5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20.8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98 332 4817 0 0,'0'0'2547'0'0,"0"0"-1136"0"0,0 0-656 0 0,0 0-214 0 0,0 0 29 0 0,0 0 179 0 0,0 0 128 0 0,0 0 44 0 0,0 0-38 0 0,0 0-109 0 0,0 0-138 0 0,6 14-151 0 0,84 208 1057 0 0,14 13-515 0 0,-77-216 844 0 0,-16-41-903 0 0,121-301-428 0 0,-122 298-956 0 0,-1 1-1 0 0,0-1 1 0 0,-2-1 0 0 0,-1 0 0 0 0,-2 0-1 0 0,0 0 1 0 0,-1-6 416 0 0,-10 21-4623 0 0,-3 10-1299 0 0,6 1 2990 0 0,-3 0-2591 0 0</inkml:trace>
  <inkml:trace contextRef="#ctx0" brushRef="#br0" timeOffset="319.371">1 78 4081 0 0,'0'0'1379'0'0,"0"0"-267"0"0,0 0 10 0 0,0 0 199 0 0,0 0 228 0 0,0 0 42 0 0,0 0-187 0 0,0 0-225 0 0,0 0-234 0 0,0 0-187 0 0,0 0-123 0 0,0 0-89 0 0,37-4-44 0 0,119-17-59 0 0,-1-5 222 0 0,-91 19-931 0 0,35-2-1299 0 0,-34 6-7130 0 0,-54 3-11 0 0</inkml:trace>
  <inkml:trace contextRef="#ctx0" brushRef="#br0" timeOffset="851.637">942 270 0 0 0,'0'0'847'0'0,"0"0"132"0"0,0 0-164 0 0,0 0-1 0 0,0 0 117 0 0,0 0 64 0 0,0 0-151 0 0,0 0-301 0 0,0 0-300 0 0,0 0-251 0 0,0 0-107 0 0,0 0-10 0 0,0 0 45 0 0,0 1 1291 0 0,4 4 11607 0 0,-2-4-14591 0 0,67 13 2904 0 0,-40-12-926 0 0,-1-3 0 0 0,0 0 1 0 0,0-1-1 0 0,0-2 1 0 0,0-1-1 0 0,14-5-205 0 0,14-4-243 0 0,-55 13-1891 0 0,0-2 2776 0 0,-2 3-6149 0 0,0-1-5891 0 0,1 1 8736 0 0</inkml:trace>
  <inkml:trace contextRef="#ctx0" brushRef="#br0" timeOffset="1105.981">798 528 3145 0 0,'0'0'1235'0'0,"0"0"14"0"0,0 0 297 0 0,0 0 212 0 0,0 0-26 0 0,0 0-220 0 0,35-3-270 0 0,109-10-217 0 0,118-23 1083 0 0,-217 30-2559 0 0,17-1-1364 0 0,-21 5-8550 0 0,-34 2 6444 0 0</inkml:trace>
  <inkml:trace contextRef="#ctx0" brushRef="#br0" timeOffset="1699.348">1610 277 0 0 0,'0'0'313'0'0,"0"0"213"0"0,0 0 250 0 0,0 0 140 0 0,0 0 14 0 0,0 0-105 0 0,0 0-139 0 0,0 0-85 0 0,0 0-22 0 0,0 0 29 0 0,1 32 36 0 0,5 99 15 0 0,-2 174 4536 0 0,-13-309-1667 0 0,5-17-3430 0 0,1-1 0 0 0,2 1 0 0 0,0 0 0 0 0,1 0-1 0 0,1-1 1 0 0,1 1 0 0 0,1 0 0 0 0,1 0 0 0 0,0 0 0 0 0,2 1-1 0 0,0-1 1 0 0,2 1 0 0 0,0 1 0 0 0,1 0 0 0 0,1 0-1 0 0,1 0 1 0 0,1 0-98 0 0,2-5-33 0 0,1 1-1 0 0,1 1 0 0 0,1 1 1 0 0,1 0-1 0 0,1 1 0 0 0,1 1 1 0 0,0 0-1 0 0,1 2 0 0 0,1 1 1 0 0,1 0-1 0 0,0 2 1 0 0,1 0-1 0 0,14-4 34 0 0,-27 13-7 0 0,0 0 0 0 0,0 1 0 0 0,1 1 1 0 0,-1 0-1 0 0,1 0 0 0 0,-1 1 0 0 0,1 1 1 0 0,0 0-1 0 0,0 0 0 0 0,0 1 0 0 0,10 2 7 0 0,-20-1-1 0 0,0 1-1 0 0,0 0 1 0 0,0 0-1 0 0,-1 0 1 0 0,1 0 0 0 0,-1 1-1 0 0,1-1 1 0 0,-1 0-1 0 0,0 1 1 0 0,0-1 0 0 0,0 1-1 0 0,0-1 1 0 0,-1 1-1 0 0,1-1 1 0 0,0 1-1 0 0,-1-1 1 0 0,0 1 0 0 0,0 0-1 0 0,0-1 1 0 0,0 1-1 0 0,0-1 1 0 0,0 1 0 0 0,-1 0-1 0 0,1-1 1 0 0,-1 1-1 0 0,1-1 1 0 0,-1 1-1 0 0,0-1 1 0 0,0 1 0 0 0,-1-1-1 0 0,1 0 2 0 0,-8 15-16 0 0,-1-1 0 0 0,0-1 0 0 0,-1 0 0 0 0,-1 0 0 0 0,0-1 0 0 0,-1-1 0 0 0,-1 0 0 0 0,-13 9 16 0 0,48-15-13307 0 0,-13-10 8849 0 0</inkml:trace>
  <inkml:trace contextRef="#ctx0" brushRef="#br0" timeOffset="3235.416">2063 697 0 0 0,'0'0'559'0'0,"0"0"554"0"0,0 0 197 0 0,0 0 18 0 0,6 2 51 0 0,-1-1-920 0 0,0 1 0 0 0,1-1 0 0 0,-1 0 0 0 0,1 0-1 0 0,0-1 1 0 0,-1 0 0 0 0,1 0 0 0 0,-1 0 0 0 0,1-1 0 0 0,0 0 0 0 0,-1 0-1 0 0,1 0 1 0 0,-1-1 0 0 0,0 1 0 0 0,1-1 0 0 0,-1-1-459 0 0,127-77 3813 0 0,37-79-2432 0 0,-154 146-1408 0 0,-1 0 1 0 0,-1-1-1 0 0,0-1 0 0 0,-1 0 0 0 0,-1-1 1 0 0,0 0-1 0 0,-1 0 0 0 0,-1-1 0 0 0,0-1 1 0 0,-1 0-1 0 0,-2 0 0 0 0,1 0 0 0 0,-2-1 1 0 0,0 0-1 0 0,-2 0 0 0 0,0 0 0 0 0,0-15 27 0 0,-4 33-53 0 0,0 0 0 0 0,0 0 0 0 0,0 1 0 0 0,-1-1 0 0 0,1 0 0 0 0,0 0 0 0 0,-1 1 0 0 0,1-1 0 0 0,0 0 0 0 0,-1 1 0 0 0,1-1 0 0 0,-1 1 0 0 0,1 0 0 0 0,-1 0-1 0 0,1-1 1 0 0,-1 1 0 0 0,1 0 0 0 0,-1 0 0 0 0,1 0 0 0 0,-1 1 0 0 0,1-1 0 0 0,-1 0 0 0 0,1 0 0 0 0,0 1 0 0 0,-1-1 0 0 0,1 1 0 0 0,-1 0 0 0 0,1-1 0 0 0,0 1 0 0 0,-1 0-1 0 0,1 0 1 0 0,0-1 0 0 0,0 1 0 0 0,0 0 0 0 0,0 0 0 0 0,0 0 0 0 0,0 1 0 0 0,-1 0 53 0 0,-13 9-58 0 0,0 1-1 0 0,1 1 1 0 0,0 1-1 0 0,1 0 1 0 0,1 1-1 0 0,0 0 1 0 0,1 0-1 0 0,1 1 1 0 0,0 1-1 0 0,2 0 1 0 0,-1 0-1 0 0,2 1 1 0 0,-1 4 58 0 0,6-17 46 0 0,0 0 0 0 0,0 1 0 0 0,0-1 0 0 0,1 0 0 0 0,0 1 0 0 0,0-1 0 0 0,1 1 0 0 0,-1-1 0 0 0,1 1 0 0 0,0-1 0 0 0,1 1 0 0 0,-1-1 0 0 0,1 1 0 0 0,0-1 0 0 0,1 0 0 0 0,-1 1 0 0 0,1-1 0 0 0,0 0 0 0 0,0 0 0 0 0,1 0 0 0 0,-1 0 0 0 0,1-1 0 0 0,0 1 0 0 0,0 0 0 0 0,1-1 0 0 0,0 0 0 0 0,-1 0 0 0 0,1 0 0 0 0,0-1 0 0 0,1 1 0 0 0,-1-1 0 0 0,1 0 0 0 0,4 2-46 0 0,10 2 222 0 0,0-1 0 0 0,1-1 0 0 0,0-1 0 0 0,0-1 0 0 0,0 0 0 0 0,0-2 1 0 0,0 0-1 0 0,0-2 0 0 0,0 0 0 0 0,1-1 0 0 0,-1-1 0 0 0,-1-1 1 0 0,1 0-1 0 0,-1-2 0 0 0,1 0 0 0 0,-1-1 0 0 0,-1-1 0 0 0,0-1 0 0 0,15-9-222 0 0,-21 13 4 0 0,0-1-1 0 0,0 0 1 0 0,-1 0-1 0 0,0-1 1 0 0,0-1-1 0 0,0 0 1 0 0,-1 0-1 0 0,0-1 1 0 0,-1-1-1 0 0,0 1 1 0 0,0-2-1 0 0,-1 1 1 0 0,0-1-1 0 0,-1 0 1 0 0,-1-1-1 0 0,1 1 1 0 0,-2-1-1 0 0,0-1 1 0 0,0 1-1 0 0,-1-1 1 0 0,0 0-1 0 0,-2 1 1 0 0,1-2-1 0 0,-1-4-3 0 0,-3 17-60 0 0,1-1 0 0 0,-1 0 0 0 0,0 1 0 0 0,0-1 0 0 0,0 1 0 0 0,0-1 0 0 0,0 1 0 0 0,0-1 0 0 0,-1 1 0 0 0,1-1 0 0 0,0 1 0 0 0,-1 0 0 0 0,1 0-1 0 0,-1 0 1 0 0,1 0 0 0 0,-1 0 0 0 0,0 0 0 0 0,1 0 0 0 0,-1 1 0 0 0,0-1 0 0 0,1 1 0 0 0,-1-1 0 0 0,0 1 0 0 0,0-1 0 0 0,0 1 0 0 0,0 0 0 0 0,1 0-1 0 0,-1 0 1 0 0,0 0 0 0 0,0 0 0 0 0,0 1 0 0 0,0-1 0 0 0,1 0 0 0 0,-1 1 0 0 0,0-1 0 0 0,0 1 0 0 0,1 0 0 0 0,-1 0 0 0 0,0-1 0 0 0,1 1 0 0 0,-1 0-1 0 0,1 0 1 0 0,-1 1 0 0 0,1-1 0 0 0,-1 0 0 0 0,0 1 60 0 0,-4 3-31 0 0,-1 0 1 0 0,1 0-1 0 0,0 0 0 0 0,1 1 1 0 0,-1 0-1 0 0,1 0 0 0 0,0 0 0 0 0,1 0 1 0 0,-1 1-1 0 0,1 0 0 0 0,0 0 0 0 0,1 0 1 0 0,0 1-1 0 0,0-1 0 0 0,1 1 0 0 0,0-1 1 0 0,0 1-1 0 0,0 0 0 0 0,1 0 1 0 0,1 0-1 0 0,-1 0 0 0 0,1 0 0 0 0,0 1 31 0 0,4-4 53 0 0,-1 0 0 0 0,1 0 0 0 0,0 0-1 0 0,0-1 1 0 0,0 1 0 0 0,1-1 0 0 0,-1 0-1 0 0,1 0 1 0 0,0 0 0 0 0,0-1 0 0 0,0 0-1 0 0,1 0 1 0 0,-1 0 0 0 0,1-1 0 0 0,0 0-1 0 0,0 0 1 0 0,0 0 0 0 0,0-1 0 0 0,0 1-1 0 0,0-1 1 0 0,0-1 0 0 0,0 1 0 0 0,0-1-1 0 0,0-1 1 0 0,1 1 0 0 0,-1-1 0 0 0,3 0-53 0 0,11 0 137 0 0,-1-1 1 0 0,0 0 0 0 0,0-1 0 0 0,0-1-1 0 0,0-1 1 0 0,-1 0 0 0 0,1-2 0 0 0,-2 0-1 0 0,1-1 1 0 0,-1-1 0 0 0,0 0-1 0 0,0-1 1 0 0,-2-1 0 0 0,1-1 0 0 0,-1 0-1 0 0,-1-1 1 0 0,0-1 0 0 0,2-3-138 0 0,-2 4-123 0 0,-1-1 1 0 0,0 0 0 0 0,-1-1-1 0 0,-1 0 1 0 0,0 0-1 0 0,-1-1 1 0 0,-1-1 0 0 0,-1 0-1 0 0,0 0 1 0 0,-1 0-1 0 0,-1-1 1 0 0,0 0 0 0 0,-2-1-1 0 0,3-16 123 0 0,-7 34-17 0 0,0-1 0 0 0,0 1 0 0 0,0 0-1 0 0,0-1 1 0 0,0 1 0 0 0,0 0 0 0 0,0-1 0 0 0,-1 1-1 0 0,1 0 1 0 0,0-1 0 0 0,-1 1 0 0 0,1 0 0 0 0,-1 0 0 0 0,1 0-1 0 0,-1-1 1 0 0,0 1 0 0 0,0 0 0 0 0,1 0 0 0 0,-1 0-1 0 0,0 0 1 0 0,0 0 0 0 0,0 0 0 0 0,0 0 0 0 0,0 1-1 0 0,0-1 1 0 0,-1 0 0 0 0,1 0 0 0 0,0 1 0 0 0,0-1 0 0 0,0 1-1 0 0,-1-1 1 0 0,1 1 0 0 0,0-1 0 0 0,-1 1 0 0 0,1 0-1 0 0,0 0 1 0 0,-1 0 0 0 0,1 0 0 0 0,0 0 0 0 0,-1 0-1 0 0,1 0 1 0 0,0 0 0 0 0,-1 0 0 0 0,1 1 0 0 0,-1-1 17 0 0,-58 26-488 0 0,48-16 519 0 0,1 0 0 0 0,0 1 1 0 0,1 0-1 0 0,0 1 1 0 0,1 0-1 0 0,0 0 0 0 0,1 1 1 0 0,0 0-1 0 0,1 1 1 0 0,1 0-1 0 0,0 0 0 0 0,1 0 1 0 0,0 0-1 0 0,1 1 1 0 0,1 0-1 0 0,0 0 0 0 0,1 0 1 0 0,1 0-1 0 0,0 1 1 0 0,1-1-1 0 0,1 0 0 0 0,0 2-31 0 0,4-3 48 0 0,0-1 0 0 0,1 0 0 0 0,0 0-1 0 0,1 0 1 0 0,1-1 0 0 0,0 0-1 0 0,0-1 1 0 0,1 1 0 0 0,1-2 0 0 0,0 1-1 0 0,0-2 1 0 0,1 1 0 0 0,0-1 0 0 0,1-1-1 0 0,0 0 1 0 0,0-1 0 0 0,1 0 0 0 0,0-1-1 0 0,5 2-47 0 0,59 10-1513 0 0,-43-18-6730 0 0,-30 0 6710 0 0,4 0-7050 0 0</inkml:trace>
</inkml:ink>
</file>

<file path=ppt/ink/ink5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27.8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1028 1381 0 0 0,'0'0'408'0'0,"0"0"640"0"0,3 0 317 0 0,-3 0-1177 0 0,-1 0 1 0 0,1 1-1 0 0,0-1 1 0 0,0 0-1 0 0,0 0 1 0 0,0 1-1 0 0,0-1 1 0 0,0 0-1 0 0,0 1 1 0 0,0-1-1 0 0,0 0 1 0 0,0 0-1 0 0,0 1 1 0 0,0-1-1 0 0,0 0 1 0 0,0 1-1 0 0,0-1 1 0 0,1 0-1 0 0,-1 0 1 0 0,0 1-1 0 0,0-1 1 0 0,0 0-1 0 0,0 0 1 0 0,0 1-1 0 0,1-1 1 0 0,-1 0-1 0 0,0 0 1 0 0,0 1-1 0 0,1-1 1 0 0,-1 0-1 0 0,0 0 1 0 0,0 0-1 0 0,1 0 1 0 0,-1 1-1 0 0,0-1 1 0 0,0 0-1 0 0,1 0 1 0 0,-1 0-1 0 0,0 0 1 0 0,1 0-189 0 0,-24 9 4604 0 0,9-5-4877 0 0,-56 7 838 0 0,-1-2 0 0 0,0-4 0 0 0,-19-3-565 0 0,38 0 153 0 0,-207-2-131 0 0,189-8-1510 0 0,64 3-1020 0 0,11-4-8096 0 0,-1 5 8642 0 0</inkml:trace>
  <inkml:trace contextRef="#ctx0" brushRef="#br0" timeOffset="660.569">1793 313 0 0 0,'-19'1'2271'0'0,"-122"21"2386"0"0,13-3-3394 0 0,-2-5-1 0 0,0-5 1 0 0,0-7 0 0 0,-20-6-1263 0 0,110 2 437 0 0,0-3 0 0 0,0-1 0 0 0,0-1 0 0 0,-37-14-437 0 0,66 17 417 0 0,9 3-571 0 0,1 0 1 0 0,-1 0 0 0 0,1 0 0 0 0,-1 1 0 0 0,0-1 0 0 0,1 1-1 0 0,-1-1 1 0 0,0 1 0 0 0,1-1 0 0 0,-1 1 0 0 0,0 0-1 0 0,0 0 1 0 0,1 0 0 0 0,-1 0 0 0 0,0 0 0 0 0,1 0-1 0 0,-1 1 1 0 0,0-1 0 0 0,0 0 0 0 0,1 1 0 0 0,-1 0 0 0 0,1-1-1 0 0,-1 1 1 0 0,0 0 0 0 0,1 0 0 0 0,-1 0 153 0 0,-61 36-9873 0 0,58-33 9585 0 0</inkml:trace>
  <inkml:trace contextRef="#ctx0" brushRef="#br0" timeOffset="1240.735">820 52 0 0 0,'0'0'195'0'0,"0"0"121"0"0,0 0 269 0 0,0 0 359 0 0,0 0 310 0 0,0 0 145 0 0,0 0 9 0 0,0 0-145 0 0,0 0-203 0 0,0 0-169 0 0,2 31-153 0 0,11 103-62 0 0,15 285 2337 0 0,-27-174-2833 0 0,-18 93-180 0 0,8-213-102 0 0,3 1 19 0 0,-7 0 0 0 0,-4-1 0 0 0,-23 75 83 0 0,23-146-27 0 0,-12 76-1312 0 0,48-133-923 0 0,43-62-7232 0 0,-52 53 9045 0 0</inkml:trace>
  <inkml:trace contextRef="#ctx0" brushRef="#br0" timeOffset="1491.246">930 1178 3249 0 0,'0'0'1397'0'0,"0"0"-734"0"0,0 0-117 0 0,0 0 140 0 0,-29 35 228 0 0,-95 109 151 0 0,-16 24 1336 0 0,93-111-2193 0 0,25-32-579 0 0,1 1-1 0 0,1 1 0 0 0,1 1 1 0 0,1 1-1 0 0,2 0 0 0 0,-11 28 372 0 0,19-20-6696 0 0,7-32 4493 0 0</inkml:trace>
  <inkml:trace contextRef="#ctx0" brushRef="#br0" timeOffset="1816.535">1059 0 0 0 0,'0'0'1150'0'0,"0"0"65"0"0,0 0 107 0 0,0 0 252 0 0,0 0 287 0 0,0 0 148 0 0,0 0-147 0 0,0 0-324 0 0,0 0-367 0 0,0 0-306 0 0,-29 31-185 0 0,-90 99-118 0 0,42-38 329 0 0,-180 226-441 0 0,227-283-1134 0 0,-2 6-1517 0 0,14-12-2861 0 0,15-20 725 0 0,3-2-529 0 0</inkml:trace>
  <inkml:trace contextRef="#ctx0" brushRef="#br0" timeOffset="2515.65">21 847 0 0 0,'0'0'331'0'0,"0"0"242"0"0,0 0 533 0 0,0 0 487 0 0,0 0 303 0 0,0 0-45 0 0,0 0-232 0 0,0 0-259 0 0,0 0-267 0 0,0 0-186 0 0,0 0-147 0 0,2 29-102 0 0,6 90-65 0 0,-6 93 1628 0 0,-18-146-723 0 0,8-69 1951 0 0,0-34-2843 0 0,8 16-555 0 0,1 0 0 0 0,1 0 1 0 0,2 0-1 0 0,0 0 0 0 0,1 0 0 0 0,0 1 0 0 0,2-1 0 0 0,1 1 0 0 0,0 1 1 0 0,1 0-1 0 0,2 0 0 0 0,0 1 0 0 0,0 0 0 0 0,8-7-51 0 0,-12 14-1 0 0,0 0-1 0 0,1 1 0 0 0,1 0 1 0 0,0 0-1 0 0,0 1 0 0 0,1 0 1 0 0,0 1-1 0 0,0 0 0 0 0,1 1 1 0 0,0 0-1 0 0,0 0 1 0 0,1 1-1 0 0,6-2 2 0 0,-16 10-12 0 0,1-1 0 0 0,-1 1 0 0 0,1 0 0 0 0,-1 0-1 0 0,0 0 1 0 0,0 0 0 0 0,0 1 0 0 0,0-1 0 0 0,-1 0 0 0 0,1 1 0 0 0,0 0 0 0 0,-1-1 0 0 0,0 1 0 0 0,0 0 0 0 0,0-1 0 0 0,0 1-1 0 0,0 0 1 0 0,0 0 0 0 0,-1 0 0 0 0,1 0 0 0 0,-1 0 0 0 0,0 0 0 0 0,0 0 0 0 0,0 0 0 0 0,0 0 0 0 0,-1 0 0 0 0,1 0 0 0 0,-1 0-1 0 0,0 0 1 0 0,0 2 12 0 0,0 3-61 0 0,-2 36-214 0 0,0-22-2464 0 0,2 1-7370 0 0,1-16 847 0 0</inkml:trace>
</inkml:ink>
</file>

<file path=ppt/ink/ink5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54.8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1 574 0 0 0,'0'0'1407'0'0,"0"0"144"0"0,0 0-24 0 0,0 0-113 0 0,0 0-130 0 0,0 0-108 0 0,26 4-72 0 0,83 8-70 0 0,-107-11-967 0 0,1-1 0 0 0,0 0 0 0 0,0 1 1 0 0,0-1-1 0 0,-1 0 0 0 0,1-1 0 0 0,0 1 0 0 0,0 0 1 0 0,0-1-1 0 0,-1 0 0 0 0,1 1 0 0 0,0-1 0 0 0,0 0 1 0 0,-1-1-1 0 0,1 1 0 0 0,-1 0 0 0 0,1-1 0 0 0,-1 1 0 0 0,0-1 1 0 0,0 0-1 0 0,1 0 0 0 0,0-2-67 0 0,6-4 324 0 0,39-40 391 0 0,-2-2 0 0 0,-3-2 0 0 0,-2-2 1 0 0,-2-2-1 0 0,-2-1 0 0 0,15-36-715 0 0,-34 61 116 0 0,-11 18-58 0 0,0-1 0 0 0,2 2 0 0 0,-1-1-1 0 0,2 1 1 0 0,0 1 0 0 0,0 0 0 0 0,1 0 0 0 0,5-3-58 0 0,-15 16 17 0 0,1-1 1 0 0,0 0-1 0 0,0 1 0 0 0,-1-1 0 0 0,1 1 1 0 0,0 0-1 0 0,-1 0 0 0 0,1-1 0 0 0,-1 1 1 0 0,1 0-1 0 0,-1 0 0 0 0,1 1 0 0 0,-1-1 1 0 0,1 0-1 0 0,-1 0 0 0 0,0 1 0 0 0,0-1 1 0 0,0 0-1 0 0,0 1 0 0 0,0-1 0 0 0,0 1 1 0 0,0 0-1 0 0,0-1 0 0 0,-1 1 0 0 0,1 0 1 0 0,-1-1-1 0 0,1 1 0 0 0,-1 0 0 0 0,1 0 1 0 0,-1 0-1 0 0,0-1 0 0 0,0 1 0 0 0,0 0 1 0 0,0 0-1 0 0,0 0 0 0 0,-1-1 0 0 0,1 1 1 0 0,0 0-1 0 0,-1 0 0 0 0,0 1-17 0 0,2 6 61 0 0,7 241 659 0 0,-10-221-663 0 0,0 0 0 0 0,-2 0 0 0 0,-1-1 0 0 0,-2 0 0 0 0,0 1 0 0 0,-2-2 0 0 0,-1 0 0 0 0,-2 1-57 0 0,8-21-158 0 0,-1 0 1 0 0,0-1-1 0 0,0 0 0 0 0,-1 0 1 0 0,0 0-1 0 0,0 0 1 0 0,0-1-1 0 0,-1 0 0 0 0,0 0 1 0 0,0-1-1 0 0,0 0 0 0 0,0 0 1 0 0,-1 0-1 0 0,1-1 0 0 0,-1 0 1 0 0,0-1-1 0 0,0 0 0 0 0,0 0 1 0 0,0-1-1 0 0,0 0 0 0 0,-1 0 1 0 0,1 0-1 0 0,0-2 0 0 0,0 1 1 0 0,-1-1-1 0 0,1 0 0 0 0,0 0 1 0 0,-4-2 157 0 0,-57-24-4766 0 0,32-3-2693 0 0,29 22 5002 0 0</inkml:trace>
  <inkml:trace contextRef="#ctx0" brushRef="#br0" timeOffset="308.52">896 235 616 0 0,'0'0'2413'0'0,"0"0"-673"0"0,0 0-308 0 0,0 0 146 0 0,0 0 164 0 0,0 0-47 0 0,0 0-240 0 0,0 0-332 0 0,0 0-298 0 0,0 0-242 0 0,0 0-196 0 0,-27 32-137 0 0,-81 97-76 0 0,105-127-166 0 0,1 0 0 0 0,-1 0 0 0 0,1 1 0 0 0,0-1 0 0 0,0 0 1 0 0,0 1-1 0 0,0-1 0 0 0,1 1 0 0 0,-1 0 0 0 0,1 0 0 0 0,-1 0 1 0 0,1 0-1 0 0,0-1 0 0 0,0 2 0 0 0,0-1 0 0 0,1 0 0 0 0,-1 0 0 0 0,1 0 1 0 0,-1 0-1 0 0,1 0 0 0 0,0 0 0 0 0,0 1 0 0 0,1-1-8 0 0,1 9 45 0 0,-2-6-22 0 0,0-1 1 0 0,1 1-1 0 0,0 0 0 0 0,0 0 1 0 0,0-1-1 0 0,1 1 1 0 0,0-1-1 0 0,0 1 1 0 0,1-1-1 0 0,-1 0 0 0 0,1 0 1 0 0,0 0-1 0 0,0 0 1 0 0,1 0-1 0 0,-1-1 0 0 0,1 1 1 0 0,0-1-1 0 0,1 0 1 0 0,-1 0-1 0 0,1-1 1 0 0,-1 1-1 0 0,1-1 0 0 0,0 0 1 0 0,0 0-1 0 0,1-1 1 0 0,-1 1-1 0 0,0-1 0 0 0,1-1 1 0 0,0 1-1 0 0,-1-1 1 0 0,1 0-1 0 0,0 0 1 0 0,0 0-1 0 0,3-1-23 0 0,-4 1 95 0 0,0 0 0 0 0,0-1-1 0 0,0 1 1 0 0,0-1 0 0 0,0-1 0 0 0,0 1 0 0 0,0-1 0 0 0,0 0-1 0 0,0 0 1 0 0,0 0 0 0 0,0 0 0 0 0,-1-1 0 0 0,1 0 0 0 0,0 0-1 0 0,-1-1 1 0 0,0 1 0 0 0,1-1 0 0 0,-1 0 0 0 0,0 0 0 0 0,0 0-1 0 0,-1 0 1 0 0,1-1 0 0 0,-1 0 0 0 0,1 1 0 0 0,-1-1 0 0 0,0 0-1 0 0,-1-1 1 0 0,2-1-95 0 0,0-2 20 0 0,-1-1 0 0 0,1 0 0 0 0,-1 0 0 0 0,-1 0 0 0 0,0-1 0 0 0,0 1 1 0 0,-1 0-1 0 0,0-1 0 0 0,0 1 0 0 0,-1-1 0 0 0,0 1 0 0 0,-1-1 0 0 0,0 1 0 0 0,-1-1 0 0 0,0 1 0 0 0,0 0 0 0 0,-1 0 0 0 0,0 0 0 0 0,-5-8-20 0 0,-26-39-3426 0 0,-11 7-4647 0 0,33 41-505 0 0</inkml:trace>
</inkml:ink>
</file>

<file path=ppt/ink/ink5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56.0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234 409 0 0 0,'0'0'0'0'0,"0"0"0"0"0,0 0 0 0 0,0 0 0 0 0,0 0 0 0 0,0 0 0 0 0,0 0 0 0 0,0 0 0 0 0,0 0 0 0 0,0 0 0 0 0</inkml:trace>
  <inkml:trace contextRef="#ctx0" brushRef="#br0" timeOffset="711.493">234 409 0 0 0,'20'-29'107'0'0,"-20"29"463"0"0,0 0 216 0 0,0 0-149 0 0,0 0-126 0 0,0 0-29 0 0,0 0 48 0 0,0 0 43 0 0,0 0 15 0 0,0 0-6 0 0,0 0-4 0 0,0 0 29 0 0,0 0 37 0 0,0 0 51 0 0,0 0 41 0 0,1 2 6188 0 0,-1 3-3581 0 0,5 21-3243 0 0,-5 3 442 0 0,0-29-503 0 0,0 0-22 0 0,0 0 4 0 0,4 23 401 0 0,-12 381 530 0 0,-9-304-1158 0 0,10-133-10556 0 0,7 8 2463 0 0,0 16 6580 0 0</inkml:trace>
  <inkml:trace contextRef="#ctx0" brushRef="#br0" timeOffset="1069.033">0 368 0 0 0,'0'0'954'0'0,"0"0"128"0"0,0 0 180 0 0,0 0 206 0 0,0 0 54 0 0,0 0-202 0 0,0 0-263 0 0,0 0-153 0 0,0 0-12 0 0,0 0 84 0 0,0 0 54 0 0,18-2-29 0 0,118-18 1766 0 0,236-39 1270 0 0,-312 56-5080 0 0,-54 14-2522 0 0,-9 0-4787 0 0,-2-7 1040 0 0</inkml:trace>
  <inkml:trace contextRef="#ctx0" brushRef="#br0" timeOffset="1547.695">678 608 0 0 0,'0'0'1079'0'0,"0"0"503"0"0,0 0-27 0 0,0 0-102 0 0,0 0 10 0 0,0 0 52 0 0,0 0 23 0 0,0 0-62 0 0,12 2-158 0 0,104 3 2284 0 0,98-40-1295 0 0,-187 32-2365 0 0,10-6-3718 0 0,-30 8-3292 0 0,-6 1 817 0 0,-1 0 4516 0 0</inkml:trace>
  <inkml:trace contextRef="#ctx0" brushRef="#br0" timeOffset="1799.797">790 847 4601 0 0,'0'0'1588'0'0,"0"0"-587"0"0,0 0 89 0 0,0 0 519 0 0,0 0 389 0 0,0 0 1 0 0,0 0-427 0 0,0 0-501 0 0,0 0-360 0 0,0 0-233 0 0,31-7-171 0 0,96-21-116 0 0,-38 6-100 0 0,-15 5-1456 0 0,-22 14-8145 0 0,-40 3 2078 0 0</inkml:trace>
  <inkml:trace contextRef="#ctx0" brushRef="#br0" timeOffset="3402.24">1523 92 0 0 0,'0'0'316'0'0,"0"0"1054"0"0,0 0 226 0 0,0 0 150 0 0,0 0 173 0 0,0 0-1 0 0,0 0-231 0 0,0 0-387 0 0,0 0-445 0 0,0 0-365 0 0,0 0-204 0 0,2 13 282 0 0,15 118 1475 0 0,-1-28-1744 0 0,-9-68-429 0 0,3 20-161 0 0,-13-20-4252 0 0,-9-23-6418 0 0,10-9 10493 0 0</inkml:trace>
  <inkml:trace contextRef="#ctx0" brushRef="#br0" timeOffset="3651.243">1365 538 0 0 0,'0'0'276'0'0,"0"0"474"0"0,0 0 220 0 0,0 0 325 0 0,0 0 264 0 0,0 0 115 0 0,33-8-148 0 0,108-22-307 0 0,-103 20-992 0 0,0 2 0 0 0,1 2 0 0 0,0 2 1 0 0,1 1-1 0 0,11 2-227 0 0,-34 7-2279 0 0,-9 3-2945 0 0,-7-6 2322 0 0</inkml:trace>
  <inkml:trace contextRef="#ctx0" brushRef="#br0" timeOffset="3980.071">1525 678 0 0 0,'0'0'489'0'0,"0"0"210"0"0,0 0-83 0 0,0 0 258 0 0,0 0 382 0 0,0 0 250 0 0,0 0 5 0 0,0 0-174 0 0,0 0-204 0 0,0 0-216 0 0,0 0-193 0 0,0 0-166 0 0,0 0-130 0 0,23-4-76 0 0,111-17 185 0 0,-132 20-514 0 0,0 0-1 0 0,0 1 0 0 0,0-1 0 0 0,0 1 0 0 0,0-1 0 0 0,0 1 1 0 0,0 0-1 0 0,0 0 0 0 0,0 0 0 0 0,0 0 0 0 0,0 0 0 0 0,0 1 1 0 0,0-1-1 0 0,0 0 0 0 0,0 1 0 0 0,0 0 0 0 0,0-1 1 0 0,-1 1-1 0 0,1 0 0 0 0,0 0 0 0 0,0 0 0 0 0,-1 0 0 0 0,1 0 1 0 0,0 0-1 0 0,-1 1 0 0 0,1-1 0 0 0,-1 1 0 0 0,0-1 0 0 0,1 1 1 0 0,-1-1-1 0 0,0 1 0 0 0,0 0 0 0 0,0-1 0 0 0,0 1 0 0 0,0 0 1 0 0,0 0-1 0 0,-1 0 0 0 0,1 0 0 0 0,-1 0 0 0 0,1 0 0 0 0,-1 0 1 0 0,0 0-1 0 0,0 0 0 0 0,0 0 0 0 0,0 0 0 0 0,0 0 0 0 0,0 0 1 0 0,0 0-1 0 0,-1-1 0 0 0,1 1 0 0 0,-1 0 0 0 0,1 0 1 0 0,-1 0-1 0 0,0 0 0 0 0,0 0 0 0 0,0 1-22 0 0,-11 19 273 0 0,-1 0 0 0 0,-1 0 1 0 0,-1-2-1 0 0,-1 0 0 0 0,0 0 0 0 0,-2-2 1 0 0,0 0-1 0 0,-6 3-273 0 0,18-16 56 0 0,2-1 10 0 0,0-1 1 0 0,0 0-1 0 0,0 1 1 0 0,0 0-1 0 0,1 0 1 0 0,0 0-1 0 0,0 0 0 0 0,0 0 1 0 0,0 1-1 0 0,0 0 1 0 0,1-1-1 0 0,0 1 1 0 0,0 0-1 0 0,0 0 1 0 0,1 0-1 0 0,-1 0 1 0 0,1 0-1 0 0,1 1-66 0 0,2-4 23 0 0,0 1 0 0 0,0 0 0 0 0,0-1 0 0 0,1 0 0 0 0,-1 1-1 0 0,1-1 1 0 0,-1 0 0 0 0,1-1 0 0 0,0 1 0 0 0,0 0 0 0 0,0-1 0 0 0,0 1 0 0 0,0-1 0 0 0,0 0 0 0 0,1 0-1 0 0,-1 0 1 0 0,0-1 0 0 0,0 1 0 0 0,1-1 0 0 0,-1 0 0 0 0,0 0 0 0 0,1 0 0 0 0,-1 0 0 0 0,0 0 0 0 0,1-1-1 0 0,-1 1 1 0 0,2-2-23 0 0,2 2 32 0 0,3 1-243 0 0,0-1 0 0 0,0 0 0 0 0,0 0 1 0 0,-1-1-1 0 0,1-1 0 0 0,0 0 1 0 0,-1 0-1 0 0,1 0 0 0 0,-1-2 0 0 0,0 1 1 0 0,0-1-1 0 0,0 0 0 0 0,2-2 211 0 0,-1 0-1875 0 0,0 1-3717 0 0,-6 1-2468 0 0</inkml:trace>
  <inkml:trace contextRef="#ctx0" brushRef="#br0" timeOffset="4645.972">1928 825 848 0 0,'0'0'1782'0'0,"0"0"-598"0"0,0 0-117 0 0,0 0 333 0 0,0 0 298 0 0,0 0 5 0 0,0 0-287 0 0,0 0-363 0 0,0 0-291 0 0,0 0-120 0 0,0 0-14 0 0,0 0 22 0 0,13-26 18 0 0,42-80-42 0 0,22-7 923 0 0,-57 90-1392 0 0,65-59 43 0 0,-84 82-210 0 0,0-1-1 0 0,-1 1 1 0 0,1-1-1 0 0,0 1 1 0 0,0 0-1 0 0,-1-1 1 0 0,1 1-1 0 0,0 0 1 0 0,0-1-1 0 0,-1 1 1 0 0,1 0-1 0 0,0 0 1 0 0,0 0-1 0 0,0 0 1 0 0,-1 0-1 0 0,1 0 1 0 0,0 0-1 0 0,0 0 1 0 0,0 0-1 0 0,-1 0 1 0 0,1 0-1 0 0,0 0 1 0 0,0 1-1 0 0,0-1 1 0 0,-1 0-1 0 0,1 1 1 0 0,0-1-1 0 0,-1 0 1 0 0,1 1-1 0 0,0-1 1 0 0,-1 1-1 0 0,1-1 1 0 0,0 1-1 0 0,-1-1 1 0 0,1 1-1 0 0,-1 0 1 0 0,1-1-1 0 0,-1 1 1 0 0,1 0-1 0 0,-1-1 1 0 0,0 1-1 0 0,1 0 1 0 0,-1 0-1 0 0,0-1 1 0 0,1 1-1 0 0,-1 0 1 0 0,0 0-1 0 0,0-1 1 0 0,0 1-1 0 0,0 0 1 0 0,0 0-1 0 0,0 0 1 0 0,0 0-1 0 0,0-1 1 0 0,0 1-1 0 0,0 0 1 0 0,0 0-1 0 0,0 0 11 0 0,-5 52 200 0 0,-8 17-127 0 0,54-66 197 0 0,-34-7-239 0 0,1 0 1 0 0,-1-1-1 0 0,0 0 1 0 0,0 0 0 0 0,0 0-1 0 0,-1-1 1 0 0,1 0 0 0 0,-1 0-1 0 0,0-1 1 0 0,-1 0-1 0 0,4-4-31 0 0,13-12 1 0 0,113-114-87 0 0,-132 188-108 0 0,-9 124 462 0 0,7-170-387 0 0,0-1 1 0 0,1 1 0 0 0,0-1-1 0 0,0 1 1 0 0,1-1 0 0 0,-1 0-1 0 0,1 0 1 0 0,0 0 0 0 0,0 0-1 0 0,1 0 1 0 0,-1-1-1 0 0,1 1 1 0 0,0-1 0 0 0,1 0-1 0 0,-1 0 1 0 0,1-1 0 0 0,-1 1-1 0 0,1-1 1 0 0,1 0 118 0 0,13-2-6273 0 0,-11-1 477 0 0,-4 0 1811 0 0</inkml:trace>
  <inkml:trace contextRef="#ctx0" brushRef="#br0" timeOffset="10248.966">2673 339 0 0 0,'0'0'241'0'0,"0"0"408"0"0,0 0-116 0 0,0 0-236 0 0,0 0-130 0 0,0 0 18 0 0,0 3 96 0 0,14 145 4453 0 0,-10 69-4158 0 0,-7-188-444 0 0,3-28-103 0 0,0-1 41 0 0,0 0 63 0 0,0 0 64 0 0,0 0 86 0 0,0 0 96 0 0,0 0 74 0 0,0 0 59 0 0,2-26 2314 0 0,11-59 945 0 0,5 14-3655 0 0,-14 51-57 0 0,0 0-1 0 0,2 0 0 0 0,0 0 1 0 0,1 1-1 0 0,1 0 0 0 0,1 1 1 0 0,1 0-1 0 0,0 0 0 0 0,1 1 1 0 0,3-3-59 0 0,31 6-480 0 0,5 60 694 0 0,-36-8-569 0 0,-13-29-3362 0 0,-1 1-3688 0 0,0-7 2000 0 0</inkml:trace>
  <inkml:trace contextRef="#ctx0" brushRef="#br0" timeOffset="11079.996">2964 144 0 0 0,'0'0'1060'0'0,"0"0"382"0"0,0 0 129 0 0,0 0-99 0 0,0 0-264 0 0,0 0-305 0 0,0 0-211 0 0,0 0-122 0 0,0 0-34 0 0,0 0 17 0 0,9-5 34 0 0,122-46 3257 0 0,-125 50-3740 0 0,-5 0-81 0 0,0 1 0 0 0,1-1 0 0 0,-1 0 0 0 0,0 1-1 0 0,0-1 1 0 0,0 1 0 0 0,1-1 0 0 0,-1 1-1 0 0,0 0 1 0 0,1-1 0 0 0,-1 1 0 0 0,0 0 0 0 0,1 0-1 0 0,-1 0 1 0 0,0 0 0 0 0,1 0 0 0 0,-1 0 0 0 0,0 1-1 0 0,1-1 1 0 0,-1 0 0 0 0,0 1 0 0 0,1-1-1 0 0,-1 0 1 0 0,0 1 0 0 0,0 0 0 0 0,0-1 0 0 0,1 1-1 0 0,-1 0 1 0 0,0 0 0 0 0,0-1 0 0 0,0 1-1 0 0,0 0 1 0 0,0 0 0 0 0,0 0 0 0 0,-1 0 0 0 0,1 0-1 0 0,0 1 1 0 0,0-1 0 0 0,-1 0 0 0 0,1 0 0 0 0,-1 0-1 0 0,1 1 1 0 0,-1-1 0 0 0,1 0 0 0 0,-1 0-1 0 0,0 1 1 0 0,0-1 0 0 0,0 0 0 0 0,1 1 0 0 0,-1-1-1 0 0,0 0 1 0 0,-1 1 0 0 0,1-1 0 0 0,0 1-23 0 0,-44 68 664 0 0,40-66-646 0 0,0 0-1 0 0,1 0 1 0 0,0 0 0 0 0,0 1 0 0 0,0-1 0 0 0,0 1 0 0 0,1 0-1 0 0,0 0 1 0 0,0 0 0 0 0,0 0 0 0 0,1 0 0 0 0,-1 0 0 0 0,1 0-1 0 0,0 0 1 0 0,1 1 0 0 0,-1-1 0 0 0,1 0 0 0 0,0 1-1 0 0,1-1 1 0 0,-1 0 0 0 0,1 1 0 0 0,1 4-18 0 0,60 15 19 0 0,-28-24-3704 0 0,-20-1-5434 0 0,-10 0 5075 0 0</inkml:trace>
  <inkml:trace contextRef="#ctx0" brushRef="#br0" timeOffset="12028.457">3036 711 0 0 0,'0'0'596'0'0,"0"0"932"0"0,0 0 418 0 0,0 0-51 0 0,0 0-326 0 0,0 0-412 0 0,0 0-281 0 0,0 0-129 0 0,0 0-48 0 0,0 0 4 0 0,0 0 0 0 0,19-8-39 0 0,59-25-59 0 0,-15-8 936 0 0,16-36-497 0 0,-71 69-1018 0 0,-1 0 0 0 0,0 0 1 0 0,0 0-1 0 0,-1-1 1 0 0,0 0-1 0 0,-1-1 0 0 0,0 1 1 0 0,0-1-1 0 0,-1 0 0 0 0,-1 0 1 0 0,1-1-1 0 0,-1 0-26 0 0,-3 10-30 0 0,1 0 1 0 0,0 0 0 0 0,-1-1-1 0 0,1 1 1 0 0,-1 0-1 0 0,0-1 1 0 0,1 1 0 0 0,-1 0-1 0 0,0 0 1 0 0,0-1-1 0 0,0 1 1 0 0,0 0 0 0 0,0-1-1 0 0,0 1 1 0 0,0 0-1 0 0,0-1 1 0 0,-1 1 0 0 0,1 0-1 0 0,0-1 1 0 0,-1 1-1 0 0,1 0 1 0 0,-1 0-1 0 0,1-1 1 0 0,-1 1 0 0 0,0 0-1 0 0,0 0 1 0 0,1 0-1 0 0,-1 0 1 0 0,0 0 0 0 0,0 0-1 0 0,0 0 1 0 0,0 0-1 0 0,0 0 1 0 0,0 1 0 0 0,0-1-1 0 0,0 0 1 0 0,-1 1-1 0 0,1-1 30 0 0,-4 2-81 0 0,0 1 0 0 0,0 0 0 0 0,0 0 0 0 0,0 0 0 0 0,1 0 1 0 0,-1 1-1 0 0,1 0 0 0 0,-1 0 0 0 0,1 0 0 0 0,0 1 0 0 0,0-1 0 0 0,1 1 0 0 0,-1 0 0 0 0,1 0 0 0 0,0 0 0 0 0,0 0 0 0 0,0 1 0 0 0,0-1 0 0 0,1 1 0 0 0,0 0 0 0 0,0 0 0 0 0,0-1 0 0 0,0 1 0 0 0,1 1 0 0 0,0-1 0 0 0,0 0 0 0 0,0 0 0 0 0,1 0 0 0 0,0 0 0 0 0,0 1 0 0 0,0 3 81 0 0,0-5 23 0 0,0 1 0 0 0,1 0 0 0 0,-1-1 0 0 0,1 1 0 0 0,-1-1 0 0 0,2 1 0 0 0,-1-1 0 0 0,0 0 0 0 0,1 1 0 0 0,0-1 0 0 0,0 0 0 0 0,0 0 0 0 0,0 0 0 0 0,1 0 0 0 0,-1 0 0 0 0,1-1 0 0 0,0 1-1 0 0,0-1 1 0 0,0 0 0 0 0,1 0 0 0 0,-1 0 0 0 0,1 0 0 0 0,0 0 0 0 0,0-1 0 0 0,0 0 0 0 0,0 0 0 0 0,0 0 0 0 0,0 0 0 0 0,2 0-23 0 0,116 5 1276 0 0,-115-9-1187 0 0,1 0 0 0 0,0-1 1 0 0,0 0-1 0 0,-1-1 0 0 0,1 1 0 0 0,-1-1 0 0 0,0-1 0 0 0,0 1 1 0 0,-1-1-1 0 0,1-1 0 0 0,-1 1 0 0 0,0-1 0 0 0,-1 0 0 0 0,1 0 0 0 0,-1-1 1 0 0,-1 0-1 0 0,1 1 0 0 0,-1-2 0 0 0,0 1 0 0 0,2-7-89 0 0,-3 7-16 0 0,0 0-1 0 0,0 0 0 0 0,-1 0 1 0 0,0 0-1 0 0,-1 0 0 0 0,0 0 1 0 0,0 0-1 0 0,0-1 0 0 0,-1 1 1 0 0,0 0-1 0 0,0-1 0 0 0,-2-2 17 0 0,1 9-156 0 0,0 0 0 0 0,-1-1 0 0 0,1 1 0 0 0,-1 0 0 0 0,1 0 0 0 0,-1 0 0 0 0,1 1 0 0 0,-1-1 0 0 0,0 0 0 0 0,1 0 0 0 0,-1 1 0 0 0,0 0 0 0 0,0-1 0 0 0,1 1 0 0 0,-1 0 0 0 0,0-1 0 0 0,0 1 0 0 0,0 0 0 0 0,0 1 0 0 0,1-1-1 0 0,-1 0 1 0 0,0 0 0 0 0,0 1 0 0 0,0-1 0 0 0,1 1 0 0 0,-1-1 0 0 0,0 1 0 0 0,1 0 0 0 0,-1 0 0 0 0,1 0 0 0 0,-1 0 0 0 0,0 0 156 0 0,-2 1-46 0 0,1 0-1 0 0,0 1 1 0 0,0-1-1 0 0,0 0 1 0 0,1 1-1 0 0,-1 0 1 0 0,1-1-1 0 0,-1 1 1 0 0,1 0-1 0 0,0 0 1 0 0,0 1-1 0 0,0-1 1 0 0,1 0-1 0 0,-1 1 1 0 0,1-1 0 0 0,-1 1-1 0 0,1-1 1 0 0,0 1-1 0 0,1 0 1 0 0,-1-1-1 0 0,1 1 1 0 0,-1 0-1 0 0,1 0 1 0 0,0-1-1 0 0,1 1 1 0 0,-1 0-1 0 0,1-1 1 0 0,-1 1-1 0 0,1 0 1 0 0,0-1-1 0 0,0 1 1 0 0,1-1-1 0 0,-1 1 1 0 0,1-1-1 0 0,0 1 1 0 0,0-1 0 0 0,0 0-1 0 0,0 0 1 0 0,0 0-1 0 0,1 0 47 0 0,4 2 129 0 0,1 0-1 0 0,0 0 1 0 0,0-1-1 0 0,0 0 1 0 0,1-1-1 0 0,0 0 1 0 0,-1 0-1 0 0,1 0 1 0 0,0-1-1 0 0,0-1 1 0 0,0 0-1 0 0,0 0 1 0 0,1 0-1 0 0,-1-2 1 0 0,0 1-1 0 0,0-1 1 0 0,0 0 0 0 0,0-1-1 0 0,0 0 1 0 0,0 0-1 0 0,0-1 1 0 0,0 0-1 0 0,-1 0 1 0 0,8-5-129 0 0,4-7 260 0 0,-1-1 0 0 0,-1-1 1 0 0,0 0-1 0 0,-1-1 0 0 0,-1-1 1 0 0,-1 0-1 0 0,-1-2 1 0 0,0 1-1 0 0,8-21-260 0 0,-1-40 832 0 0,-21 81-830 0 0,0-1 0 0 0,0 1 0 0 0,0-1 0 0 0,0 1 0 0 0,-1-1-1 0 0,1 1 1 0 0,0-1 0 0 0,0 1 0 0 0,-1 0 0 0 0,1-1 0 0 0,0 1 0 0 0,-1-1 0 0 0,1 1 0 0 0,0 0 0 0 0,-1-1-1 0 0,1 1 1 0 0,0 0 0 0 0,-1 0 0 0 0,1-1 0 0 0,-1 1 0 0 0,1 0 0 0 0,0 0 0 0 0,-1-1 0 0 0,1 1 0 0 0,-1 0-1 0 0,1 0 1 0 0,-1 0 0 0 0,1 0 0 0 0,-1 0 0 0 0,1 0 0 0 0,-1 0 0 0 0,1 0 0 0 0,-1 0 0 0 0,1 0-1 0 0,-1 0 1 0 0,1 0 0 0 0,-1 0 0 0 0,1 0 0 0 0,-1 0 0 0 0,1 0 0 0 0,0 1 0 0 0,-1-1 0 0 0,1 0 0 0 0,-1 0-1 0 0,1 1 1 0 0,-1-1 0 0 0,1 0 0 0 0,0 1 0 0 0,-1-1 0 0 0,1 0 0 0 0,0 1 0 0 0,-1-1 0 0 0,1 0 0 0 0,0 1-1 0 0,-1-1 1 0 0,1 1 0 0 0,0-1 0 0 0,0 0 0 0 0,0 1 0 0 0,-1-1 0 0 0,1 1-2 0 0,-26 22-231 0 0,17-13 161 0 0,0 1 0 0 0,0 0-1 0 0,1 0 1 0 0,1 0 0 0 0,0 1-1 0 0,0 0 1 0 0,1 1 0 0 0,1-1-1 0 0,0 1 1 0 0,1 0 0 0 0,0 0-1 0 0,1 1 1 0 0,0-1 0 0 0,1 1-1 0 0,0 13 71 0 0,2-23-70 0 0,1-1 0 0 0,-1 1 0 0 0,1-1 0 0 0,0 0 0 0 0,0 1 0 0 0,0-1-1 0 0,1 0 1 0 0,-1 0 0 0 0,1 0 0 0 0,-1 1 0 0 0,1-1 0 0 0,0-1 0 0 0,0 1-1 0 0,1 0 1 0 0,-1-1 0 0 0,0 1 0 0 0,1-1 0 0 0,0 1 0 0 0,-1-1 0 0 0,1 0-1 0 0,0 0 1 0 0,0-1 0 0 0,0 1 0 0 0,1 0 0 0 0,-1-1 0 0 0,0 0 0 0 0,0 0-1 0 0,1 0 1 0 0,0 0 70 0 0,33 7-3476 0 0,-3-5-3804 0 0,-26-3 5346 0 0</inkml:trace>
  <inkml:trace contextRef="#ctx0" brushRef="#br0" timeOffset="12413.954">3910 37 0 0 0,'0'0'1106'0'0,"0"0"-389"0"0,0 0 66 0 0,0 0 374 0 0,0 0 256 0 0,0 0 10 0 0,0 0-287 0 0,0 0-321 0 0,0 0-190 0 0,0 0-117 0 0,0 0-80 0 0,32-6-41 0 0,96-19-80 0 0,-77 19 58 0 0,-50 6-350 0 0,-1 0 0 0 0,1 0-1 0 0,0 0 1 0 0,-1 0 0 0 0,1 0-1 0 0,0 0 1 0 0,-1 1 0 0 0,1-1-1 0 0,-1 0 1 0 0,1 0 0 0 0,-1 0-1 0 0,1 1 1 0 0,0-1-1 0 0,-1 0 1 0 0,1 1 0 0 0,-1-1-1 0 0,1 0 1 0 0,-1 1 0 0 0,1-1-1 0 0,-1 0 1 0 0,0 1 0 0 0,1-1-1 0 0,-1 1 1 0 0,1-1 0 0 0,-1 1-1 0 0,0-1 1 0 0,0 1 0 0 0,1-1-1 0 0,-1 1 1 0 0,0 0-1 0 0,0-1 1 0 0,1 1 0 0 0,-1-1-1 0 0,0 1 1 0 0,0 0 0 0 0,0-1-1 0 0,0 1 1 0 0,0-1 0 0 0,0 1-1 0 0,0 0 1 0 0,0-1 0 0 0,0 1-1 0 0,0-1 1 0 0,-1 1 0 0 0,1 0-1 0 0,0-1 1 0 0,0 1-1 0 0,0-1 1 0 0,-1 1 0 0 0,1-1-1 0 0,0 1 1 0 0,-1-1 0 0 0,1 1-1 0 0,0-1 1 0 0,-1 1 0 0 0,1-1-1 0 0,-1 1-14 0 0,-20 30 1254 0 0,-52 64 1872 0 0,72-93-3095 0 0,1-1 0 0 0,-1 1 0 0 0,1-1 0 0 0,0 1 0 0 0,-1 0 0 0 0,1-1 0 0 0,0 1 0 0 0,0 0 0 0 0,0-1 0 0 0,0 1 0 0 0,0 0 0 0 0,0-1 0 0 0,0 1 0 0 0,1 0 0 0 0,-1-1 0 0 0,1 1 0 0 0,-1-1 0 0 0,1 1 0 0 0,-1-1 0 0 0,1 1 0 0 0,0-1 0 0 0,0 1-1 0 0,0-1 1 0 0,0 0 0 0 0,0 1 0 0 0,0-1 0 0 0,0 0 0 0 0,0 0 0 0 0,1 0 0 0 0,-1 0 0 0 0,0 0 0 0 0,1 0 0 0 0,-1 0 0 0 0,1 0 0 0 0,-1-1 0 0 0,1 1 0 0 0,-1 0 0 0 0,1-1 0 0 0,-1 1 0 0 0,1-1 0 0 0,-1 0 0 0 0,3 1-31 0 0,71 12 738 0 0,-30-12-337 0 0,-23 1-2099 0 0,0-2-5640 0 0,-18 0-2451 0 0</inkml:trace>
  <inkml:trace contextRef="#ctx0" brushRef="#br0" timeOffset="13630.756">4163 468 0 0 0,'0'0'256'0'0,"0"0"470"0"0,0 0 338 0 0,0 0 137 0 0,0 0 5 0 0,0 0-59 0 0,0 0-46 0 0,0 0 16 0 0,0 0 32 0 0,0 0 2 0 0,0 0 12 0 0,16 3-11 0 0,114 12 1790 0 0,80-52-160 0 0,-166 26-3094 0 0,-50 4-11069 0 0,1 7 7411 0 0,2 0 1476 0 0</inkml:trace>
  <inkml:trace contextRef="#ctx0" brushRef="#br0" timeOffset="13950.013">4356 273 0 0 0,'0'0'252'0'0,"0"0"391"0"0,0 0 516 0 0,0 0 512 0 0,0 0 296 0 0,0 0-15 0 0,0 0-249 0 0,0 0-357 0 0,0 0-354 0 0,0 0-277 0 0,0 0-212 0 0,0 0-159 0 0,0 32-87 0 0,2 142 67 0 0,-2-155-827 0 0,1 35 1070 0 0,3-37-3470 0 0,2-1-3384 0 0,-6-15 1585 0 0</inkml:trace>
</inkml:ink>
</file>

<file path=ppt/ink/ink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56 0 0 0,'0'0'964'0'0,"0"0"74"0"0,0 0-14 0 0,0 0-50 0 0,0 0-90 0 0,0 0-71 0 0,0 0-14 0 0,0 0-12 0 0,2-3-26 0 0,-1 1-996 0 0,-2-29 6878 0 0,-1 29-6408 0 0,0 0 0 0 0,-1 0 0 0 0,1 1 0 0 0,-1-1 1 0 0,1 0-1 0 0,-1 1 0 0 0,0 0 0 0 0,1 0 0 0 0,-1 0 0 0 0,0 0 0 0 0,0 0 0 0 0,0 0 0 0 0,0 1 0 0 0,0-1 0 0 0,0 1 0 0 0,0 0 0 0 0,0 0 0 0 0,0 0 0 0 0,0 0 0 0 0,0 1 0 0 0,0-1 0 0 0,0 1 0 0 0,0 0-235 0 0,-6 1 81 0 0,1 2 1 0 0,-1-1-1 0 0,1 1 1 0 0,0 0-1 0 0,0 1 1 0 0,0 0-1 0 0,0 0 0 0 0,1 1 1 0 0,0-1-1 0 0,0 2 1 0 0,-3 3-82 0 0,2-1 56 0 0,0-1 0 0 0,0 1 0 0 0,1 1 0 0 0,0 0 1 0 0,1-1-1 0 0,0 2 0 0 0,1-1 0 0 0,0 1 0 0 0,0 0 1 0 0,1 0-1 0 0,1 0 0 0 0,0 1 0 0 0,0-1 0 0 0,1 1 0 0 0,0-1 1 0 0,1 3-57 0 0,1 3 75 0 0,-1-13-39 0 0,1 1 0 0 0,-1 0 0 0 0,1 0 0 0 0,0-1 0 0 0,0 1 0 0 0,1 0 0 0 0,-1 0 0 0 0,1-1 0 0 0,0 1 0 0 0,0 0 0 0 0,1-1 0 0 0,-1 1 0 0 0,1-1 0 0 0,0 1 0 0 0,0-1 0 0 0,1 0 1 0 0,-1 0-1 0 0,1 0 0 0 0,0 0 0 0 0,0-1 0 0 0,0 1 0 0 0,1-1 0 0 0,0 2-36 0 0,6 0 197 0 0,-1-1 0 0 0,1 1 0 0 0,0-1 1 0 0,1-1-1 0 0,-1 0 0 0 0,0-1 0 0 0,1 0 0 0 0,0 0 1 0 0,-1-1-1 0 0,1 0 0 0 0,0-1 0 0 0,0 0 0 0 0,10-2-197 0 0,9 1 255 0 0,52-17 188 0 0,-82 16-845 0 0,1-4-3832 0 0,1 3-6974 0 0,-1 3 1234 0 0</inkml:trace>
</inkml:ink>
</file>

<file path=ppt/ink/ink5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15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273 108 544 0 0,'0'0'1846'0'0,"0"0"-156"0"0,0 0 46 0 0,0 0 152 0 0,0 0 67 0 0,0 0-142 0 0,0 0-368 0 0,0 0-440 0 0,0 0-387 0 0,0 0-264 0 0,0 0-95 0 0,0 0 11 0 0,-6 15 30 0 0,4-11-283 0 0,-31 132 1293 0 0,43-26-212 0 0,10 0-871 0 0,-11-88-1061 0 0,-2-18-2665 0 0,-7-4 1348 0 0,1 0-3184 0 0,1 0 265 0 0,-1 0 3584 0 0</inkml:trace>
  <inkml:trace contextRef="#ctx0" brushRef="#br0" timeOffset="273.185">0 601 1048 0 0,'0'0'1367'0'0,"0"0"-281"0"0,0 0 153 0 0,0 0 316 0 0,0 0 188 0 0,0 0-94 0 0,0 0-270 0 0,0 0-290 0 0,35-5-272 0 0,112-15-197 0 0,74-20 655 0 0,-177 39-2158 0 0,-27 1-2581 0 0,-15 7-5248 0 0,-2-3 6904 0 0</inkml:trace>
  <inkml:trace contextRef="#ctx0" brushRef="#br0" timeOffset="631.246">66 774 0 0 0,'0'0'1087'0'0,"0"0"884"0"0,0 0 133 0 0,0 0-319 0 0,0 0-373 0 0,0 0-330 0 0,0 0-210 0 0,0 0-111 0 0,0 0-50 0 0,26-1-19 0 0,120-5 571 0 0,-135 6-850 0 0,43 3 361 0 0,-53-3-757 0 0,0 0 0 0 0,0 1-1 0 0,0-1 1 0 0,0 0 0 0 0,0 1-1 0 0,0-1 1 0 0,-1 1-1 0 0,1-1 1 0 0,0 1 0 0 0,0-1-1 0 0,0 1 1 0 0,0-1-1 0 0,-1 1 1 0 0,1 0 0 0 0,0 0-1 0 0,-1-1 1 0 0,1 1-1 0 0,-1 0 1 0 0,1 0 0 0 0,0 0-1 0 0,-1-1 1 0 0,0 1-1 0 0,1 0 1 0 0,-1 0 0 0 0,0 0-1 0 0,1 0 1 0 0,-1 0 0 0 0,0 0-1 0 0,0 0 1 0 0,0 0-1 0 0,0 0 1 0 0,0 0 0 0 0,0 0-1 0 0,0 0 1 0 0,0 0-1 0 0,0 0 1 0 0,0 0 0 0 0,-1 0-1 0 0,1 0 1 0 0,0 0-1 0 0,-1 0 1 0 0,1 0 0 0 0,0-1-1 0 0,-1 1 1 0 0,1 0-1 0 0,-1 0 1 0 0,0 0 0 0 0,1 0-17 0 0,-87 85 939 0 0,65-69-817 0 0,6-5-41 0 0,8-7-18 0 0,0 1-1 0 0,1-1 1 0 0,-1 1 0 0 0,1 1-1 0 0,1-1 1 0 0,0 1-1 0 0,-1 0 1 0 0,2 1 0 0 0,-1-1-1 0 0,1 1 1 0 0,1 0-1 0 0,-4 6-62 0 0,8-12 11 0 0,0-1-1 0 0,0 1 0 0 0,0-1 0 0 0,0 1 0 0 0,0 0 0 0 0,0-1 1 0 0,0 1-1 0 0,0-1 0 0 0,1 1 0 0 0,-1-1 0 0 0,1 0 0 0 0,-1 1 0 0 0,1-1 1 0 0,-1 1-1 0 0,1-1 0 0 0,0 0 0 0 0,0 1 0 0 0,-1-1 0 0 0,1 0 0 0 0,0 0 1 0 0,0 0-1 0 0,0 1 0 0 0,1-1 0 0 0,-1 0 0 0 0,0-1 0 0 0,0 1 1 0 0,0 0-1 0 0,1 0 0 0 0,-1 0 0 0 0,0-1 0 0 0,1 1 0 0 0,-1-1 0 0 0,1 1 1 0 0,-1-1-1 0 0,1 1 0 0 0,-1-1 0 0 0,1 0 0 0 0,-1 0 0 0 0,1 0-10 0 0,64 6 435 0 0,-65-6-429 0 0,121-15-856 0 0,-97 6-3757 0 0,0-4-4277 0 0,-18 10 4770 0 0</inkml:trace>
  <inkml:trace contextRef="#ctx0" brushRef="#br0" timeOffset="956.772">858 344 7242 0 0,'0'0'1477'0'0,"0"0"-791"0"0,0 0-320 0 0,0 0 227 0 0,0 0 381 0 0,0 0 237 0 0,0 0 14 0 0,0 0-208 0 0,0 0-314 0 0,0 0-224 0 0,0 0-105 0 0,0 0-48 0 0,0 0-21 0 0,0 28-22 0 0,1 88-70 0 0,-13-20 107 0 0,-12 50-166 0 0,-1-43-977 0 0,24-101 1089 0 0,-1 6-4405 0 0,-6-7-7611 0 0,7-1 10248 0 0</inkml:trace>
  <inkml:trace contextRef="#ctx0" brushRef="#br0" timeOffset="1243.28">648 333 1712 0 0,'0'0'1197'0'0,"0"0"-157"0"0,0 0 228 0 0,0 0 376 0 0,0 0 177 0 0,0 0-189 0 0,0 0-361 0 0,0 0-363 0 0,0 0-230 0 0,0 0-117 0 0,34-4-81 0 0,105-11-44 0 0,61 1 1013 0 0,-115 13-3583 0 0,-85 1 958 0 0,0 0-529 0 0,0 2-3225 0 0,0 6 1219 0 0,0-6 1270 0 0</inkml:trace>
  <inkml:trace contextRef="#ctx0" brushRef="#br0" timeOffset="1539.128">506 863 0 0 0,'0'0'2216'0'0,"0"0"309"0"0,0 0 134 0 0,0 0-117 0 0,0 0-384 0 0,0 0-524 0 0,0 0-459 0 0,0 0-337 0 0,36-3-227 0 0,112-8-104 0 0,-11-23 587 0 0,55-13-2253 0 0,-181 42-1003 0 0,-7 3-664 0 0,0 1-4552 0 0,-4 1 2944 0 0</inkml:trace>
  <inkml:trace contextRef="#ctx0" brushRef="#br0" timeOffset="1854.88">536 119 2361 0 0,'0'0'1707'0'0,"0"0"-422"0"0,0 0-95 0 0,0 0 315 0 0,0 0 290 0 0,0 0 7 0 0,0 0-274 0 0,0 0-346 0 0,0 0-283 0 0,33-3-184 0 0,105-10-123 0 0,112-8 1071 0 0,-189 15-1692 0 0,5 0-1505 0 0,-23 0-4751 0 0,-32 6 1253 0 0,-6 0-312 0 0</inkml:trace>
  <inkml:trace contextRef="#ctx0" brushRef="#br0" timeOffset="2881.273">1070 789 736 0 0,'0'0'1183'0'0,"0"0"-360"0"0,0 0 92 0 0,0 0 364 0 0,0 0 262 0 0,0 0 22 0 0,0 0-201 0 0,0 0-236 0 0,0 0-200 0 0,0 0-124 0 0,0 0-74 0 0,0 0-60 0 0,19-6-46 0 0,63-21-57 0 0,12-31 1233 0 0,-79 45-1595 0 0,63-56 417 0 0,-67 58-626 0 0,-1 1 0 0 0,0-1 0 0 0,-1-1 1 0 0,0 0-1 0 0,-1 0 0 0 0,0 0 0 0 0,-1-1 0 0 0,-1 0 1 0 0,0-1-1 0 0,-1 0 0 0 0,0 0 0 0 0,3-13 6 0 0,-8 25-42 0 0,1 1-1 0 0,-1 0 1 0 0,1 0-1 0 0,-1-1 1 0 0,0 1-1 0 0,1 0 1 0 0,-1-1-1 0 0,0 1 1 0 0,0 0-1 0 0,0-1 1 0 0,0 1-1 0 0,0-1 1 0 0,0 1-1 0 0,-1 0 1 0 0,1-1-1 0 0,0 1 1 0 0,-1 0-1 0 0,1 0 1 0 0,-1-1-1 0 0,1 1 1 0 0,-1 0-1 0 0,0 0 1 0 0,1 0-1 0 0,-1-1 1 0 0,0 1-1 0 0,0 0 1 0 0,0 0-1 0 0,0 0 1 0 0,0 0-1 0 0,0 1 1 0 0,0-1-1 0 0,0 0 0 0 0,0 0 1 0 0,0 1-1 0 0,0-1 1 0 0,-1 0-1 0 0,1 1 1 0 0,0-1-1 0 0,0 1 1 0 0,-1 0-1 0 0,1-1 1 0 0,0 1-1 0 0,-1 0 1 0 0,1 0-1 0 0,0 0 1 0 0,-1 0-1 0 0,1 0 1 0 0,-1 0-1 0 0,1 0 1 0 0,0 0-1 0 0,-1 0 1 0 0,1 1-1 0 0,0-1 1 0 0,0 1-1 0 0,-1-1 1 0 0,1 1-1 0 0,0-1 1 0 0,0 1-1 0 0,0 0 1 0 0,-1 0-1 0 0,1-1 1 0 0,0 1-1 0 0,0 0 1 0 0,0 0-1 0 0,0 1 43 0 0,-8 4-25 0 0,0 1 0 0 0,1 0 1 0 0,0 1-1 0 0,0 0 0 0 0,1 0 0 0 0,0 0 0 0 0,0 1 1 0 0,1 0-1 0 0,0 1 0 0 0,1-1 0 0 0,0 1 0 0 0,0 0 1 0 0,1 0-1 0 0,0 1 0 0 0,1-1 0 0 0,0 1 0 0 0,1-1 0 0 0,0 1 1 0 0,1 0-1 0 0,0 0 0 0 0,1 0 0 0 0,0 0 0 0 0,1 4 25 0 0,0-10 52 0 0,0-1 0 0 0,1 0 0 0 0,0 0 0 0 0,-1 0 0 0 0,1 0 0 0 0,1 0-1 0 0,-1 0 1 0 0,1 0 0 0 0,-1-1 0 0 0,1 1 0 0 0,0-1 0 0 0,0 1 0 0 0,1-1 0 0 0,-1 0-1 0 0,1-1 1 0 0,-1 1 0 0 0,1-1 0 0 0,0 1 0 0 0,0-1 0 0 0,0 0 0 0 0,0-1 0 0 0,0 1-1 0 0,1-1 1 0 0,3 2-52 0 0,108 7 1567 0 0,-99-14-1529 0 0,0 0 0 0 0,-1-2 0 0 0,0 0 0 0 0,0 0-1 0 0,0-2 1 0 0,-1 0 0 0 0,0 0 0 0 0,0-2 0 0 0,-1 0 0 0 0,0 0 0 0 0,-1-1 0 0 0,-1-1 0 0 0,1 0 0 0 0,-2-1 0 0 0,0 0 0 0 0,0-1 0 0 0,-1 0 0 0 0,-1-1 0 0 0,3-6-38 0 0,-12 21-55 0 0,1-1 0 0 0,0 0 0 0 0,-1 1 0 0 0,1-1 0 0 0,0 1 0 0 0,-1-1 0 0 0,1 0-1 0 0,-1 0 1 0 0,1 1 0 0 0,-1-1 0 0 0,0 0 0 0 0,1 0 0 0 0,-1 1 0 0 0,0-1 0 0 0,1 0 0 0 0,-1 0 0 0 0,0 0 0 0 0,0 0 0 0 0,0 0-1 0 0,0 1 1 0 0,0-1 0 0 0,0 0 0 0 0,0 0 0 0 0,0 0 0 0 0,0 0 0 0 0,0 0 0 0 0,0 1 0 0 0,-1-1 0 0 0,1 0 0 0 0,0 0 0 0 0,0 0-1 0 0,-1 1 1 0 0,1-1 0 0 0,-1 0 0 0 0,1 0 0 0 0,-1 1 0 0 0,1-1 0 0 0,-1 0 0 0 0,1 1 0 0 0,-1-1 0 0 0,0 0 0 0 0,1 1 0 0 0,-1-1-1 0 0,0 1 1 0 0,1-1 0 0 0,-2 1 55 0 0,-39 12-2810 0 0,32-6 2734 0 0,0 0 1 0 0,1 1-1 0 0,0 0 0 0 0,1 0 0 0 0,-1 0 0 0 0,1 1 0 0 0,0 1 0 0 0,1-1 0 0 0,0 1 1 0 0,1 0-1 0 0,0 0 0 0 0,0 1 0 0 0,0-1 0 0 0,2 1 0 0 0,-1 0 0 0 0,1 0 0 0 0,1 1 1 0 0,-1-1-1 0 0,1 8 76 0 0,2-15 41 0 0,1 0 0 0 0,-1 0 0 0 0,1 0 0 0 0,0 0 0 0 0,0-1-1 0 0,0 1 1 0 0,1 0 0 0 0,-1 0 0 0 0,0-1 0 0 0,1 1 0 0 0,0-1 0 0 0,0 1 0 0 0,0-1 0 0 0,0 0 0 0 0,0 1 0 0 0,0-1 0 0 0,0 0 0 0 0,1-1 0 0 0,-1 1 0 0 0,1 0 0 0 0,-1-1 0 0 0,1 1 0 0 0,0-1 0 0 0,0 0 0 0 0,-1 0 0 0 0,1 0 0 0 0,0 0 0 0 0,0 0 0 0 0,0-1 0 0 0,0 1 0 0 0,0-1-41 0 0,99 7 2106 0 0,-81-12-1881 0 0,0-1-1 0 0,-1-1 1 0 0,0 0-1 0 0,0-2 0 0 0,-1 0 1 0 0,0-1-1 0 0,-1-2 1 0 0,0 1-1 0 0,0-2 0 0 0,-2 0 1 0 0,1-1-1 0 0,-2-1 1 0 0,0-1-1 0 0,-1 0 0 0 0,0 0 1 0 0,-1-2-1 0 0,-1 1 1 0 0,-1-2-1 0 0,6-12-224 0 0,-15 27 28 0 0,1 0 0 0 0,-1-1 0 0 0,0 1 0 0 0,0-1 0 0 0,-1 0-1 0 0,1 0 1 0 0,-1 1 0 0 0,0-1 0 0 0,0 0 0 0 0,-1 0 0 0 0,1 0 0 0 0,-1 0 0 0 0,0 0 0 0 0,-1 0 0 0 0,1-2-28 0 0,-2 6-14 0 0,0 0 1 0 0,0 0 0 0 0,0 0 0 0 0,0 0-1 0 0,0 1 1 0 0,0-1 0 0 0,-1 1-1 0 0,1 0 1 0 0,0-1 0 0 0,0 1 0 0 0,0 0-1 0 0,0 0 1 0 0,0 0 0 0 0,0 1-1 0 0,-1-1 1 0 0,1 0 0 0 0,0 1 0 0 0,0 0-1 0 0,0-1 1 0 0,0 1 0 0 0,0 0-1 0 0,0 0 1 0 0,0 0 0 0 0,1 0-1 0 0,-1 0 1 0 0,0 0 0 0 0,0 1 0 0 0,-1 1 13 0 0,-6 4-19 0 0,0 1 1 0 0,0 0-1 0 0,0 1 1 0 0,1 0-1 0 0,1 1 1 0 0,-1-1-1 0 0,2 1 1 0 0,-1 1-1 0 0,1-1 1 0 0,1 1-1 0 0,0 0 1 0 0,0 0-1 0 0,1 1 19 0 0,2-6-5 0 0,0 0-1 0 0,1 0 1 0 0,0 0-1 0 0,0 0 1 0 0,0 0 0 0 0,1 0-1 0 0,0 1 1 0 0,0-1-1 0 0,1 0 1 0 0,-1 0-1 0 0,1 0 1 0 0,1 0 0 0 0,-1 0-1 0 0,1 0 1 0 0,0-1-1 0 0,0 1 1 0 0,1 0 0 0 0,-1-1-1 0 0,1 1 1 0 0,1-1-1 0 0,-1 0 1 0 0,1 0-1 0 0,0-1 1 0 0,0 1 0 0 0,0-1-1 0 0,3 3 6 0 0,2 0-72 0 0,0 0-1 0 0,0 0 1 0 0,1-1 0 0 0,-1 0-1 0 0,2-1 1 0 0,-1 0 0 0 0,0-1-1 0 0,1 0 1 0 0,7 2 72 0 0,32 0-3898 0 0,-30-3-4453 0 0,-16-2 3142 0 0</inkml:trace>
  <inkml:trace contextRef="#ctx0" brushRef="#br0" timeOffset="3689.619">2217 60 1208 0 0,'0'0'1434'0'0,"0"0"-55"0"0,0 0 160 0 0,0 0 189 0 0,0 0-23 0 0,0 0-290 0 0,0 0-327 0 0,0 0-224 0 0,0 0-135 0 0,0 0 4 0 0,0 0 15 0 0,0 0-1 0 0,0 0-11 0 0,20-8-69 0 0,65-27-82 0 0,-4 18 1093 0 0,-62 18-1445 0 0,-17-1-215 0 0,-1 0-1 0 0,1 0 1 0 0,-1 0 0 0 0,0 0-1 0 0,1 0 1 0 0,-1 0 0 0 0,1 0-1 0 0,-1 1 1 0 0,1-1 0 0 0,-1 1-1 0 0,0-1 1 0 0,1 1 0 0 0,-1-1-1 0 0,0 1 1 0 0,1 0 0 0 0,-1-1-1 0 0,0 1 1 0 0,0 0-1 0 0,1 0 1 0 0,-1 0 0 0 0,0 0-1 0 0,0 0 1 0 0,0 0 0 0 0,0 0-1 0 0,-1 1 1 0 0,1-1 0 0 0,0 0-1 0 0,0 0 1 0 0,-1 1 0 0 0,1-1-1 0 0,-1 1 1 0 0,1-1 0 0 0,-1 0-1 0 0,0 1 1 0 0,1-1 0 0 0,-1 1-1 0 0,0-1 1 0 0,0 1-1 0 0,0-1 1 0 0,0 1 0 0 0,0-1-1 0 0,0 1 1 0 0,0-1 0 0 0,-1 0-1 0 0,1 1 1 0 0,-1-1 0 0 0,1 1-18 0 0,-26 67 440 0 0,23-65-421 0 0,-1-1 1 0 0,1 1-1 0 0,0 0 1 0 0,1 1-1 0 0,-1-1 1 0 0,1 0-1 0 0,0 1 0 0 0,0-1 1 0 0,0 1-1 0 0,1 0 1 0 0,0 0-1 0 0,-1-1 1 0 0,2 1-1 0 0,-1 0 1 0 0,1 0-1 0 0,-1 0 1 0 0,1 0-1 0 0,1 0 1 0 0,-1 0-1 0 0,1 0 1 0 0,-1 0-1 0 0,1-1 1 0 0,1 1-1 0 0,-1 0 0 0 0,1 0 1 0 0,0-1-1 0 0,0 1 1 0 0,0-1-1 0 0,1 0 1 0 0,-1 1-1 0 0,1-1 1 0 0,0 0-1 0 0,0-1 1 0 0,1 1-1 0 0,0 0-19 0 0,106 19 1898 0 0,-60-23-5900 0 0,-20-1-4075 0 0,-28 1-2909 0 0</inkml:trace>
</inkml:ink>
</file>

<file path=ppt/ink/ink5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6.5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0 4777 0 0,'0'0'2445'0'0,"0"0"-301"0"0,0 0-186 0 0,0 0-93 0 0,0 0-220 0 0,0 0-365 0 0,0 0-366 0 0,0 0-242 0 0,0 0-105 0 0,0 0-25 0 0,0 0-19 0 0,0 0-45 0 0,0 0-58 0 0,-5 33-40 0 0,-16 106-28 0 0,15-1 345 0 0,6 214-361 0 0,0-342-515 0 0,0-1 0 0 0,-1 0 0 0 0,0 1 0 0 0,-1-1 1 0 0,0 0-1 0 0,0 0 0 0 0,-1 0 0 0 0,0 0 0 0 0,-1-1 0 0 0,0 1 0 0 0,0-1 0 0 0,-1 0 0 0 0,0 0 0 0 0,0 0 0 0 0,-4 3 179 0 0,-15 3-4505 0 0,6-12-6357 0 0,13-2 6918 0 0</inkml:trace>
  <inkml:trace contextRef="#ctx0" brushRef="#br0" timeOffset="257.984">1 472 4681 0 0,'0'0'1470'0'0,"0"0"-93"0"0,0 0 192 0 0,0 0 202 0 0,0 0 4 0 0,0 0-216 0 0,0 0-299 0 0,0 0-196 0 0,31-13-140 0 0,98-38-155 0 0,75-7 874 0 0,-147 43-1661 0 0,49-13-206 0 0,-41-3-2723 0 0,-30 0-6136 0 0,-27 22 4567 0 0,-3 2 1442 0 0</inkml:trace>
  <inkml:trace contextRef="#ctx0" brushRef="#br0" timeOffset="811.173">801 8 2681 0 0,'0'0'1887'0'0,"0"0"-544"0"0,0 0 84 0 0,0 0 405 0 0,0 0 250 0 0,0 0-119 0 0,0 0-388 0 0,0 0-367 0 0,-6 36-281 0 0,-20 115-224 0 0,-6 4 577 0 0,29-136-1166 0 0,0-6-65 0 0,1 1-1 0 0,0-1 0 0 0,0 1 1 0 0,2-1-1 0 0,-1 1 0 0 0,2 0 1 0 0,0-1-1 0 0,0 1 0 0 0,2-1 1 0 0,-1 1-1 0 0,2-1 0 0 0,0 0 1 0 0,0 0-1 0 0,3 4-48 0 0,-5-12 20 0 0,1-1 1 0 0,-1 1-1 0 0,1-1 0 0 0,-1 0 1 0 0,1 0-1 0 0,0 0 1 0 0,1 0-1 0 0,-1-1 0 0 0,1 1 1 0 0,0-1-1 0 0,0 0 0 0 0,0 0 1 0 0,0 0-1 0 0,0-1 1 0 0,0 1-1 0 0,1-1 0 0 0,-1 0 1 0 0,1 0-1 0 0,0-1 0 0 0,0 1 1 0 0,0-1-1 0 0,-1 0 1 0 0,1 0-1 0 0,0-1 0 0 0,1 1-20 0 0,75-15 448 0 0,25-34-11 0 0,-68 65-527 0 0,-14 2 39 0 0,-8-14 57 0 0,-1-1 0 0 0,1 0-1 0 0,0-1 1 0 0,0 0-1 0 0,1-2 1 0 0,-1 0 0 0 0,0-1-1 0 0,1 0 1 0 0,-1-1-1 0 0,2-1-5 0 0,-7-1 16 0 0,1-1-1 0 0,-1 0 0 0 0,1-1 0 0 0,-1 0 1 0 0,-1-1-1 0 0,1 0 0 0 0,-1-1 0 0 0,0 0 1 0 0,0 0-1 0 0,-1-1 0 0 0,0 0 0 0 0,-1-1 1 0 0,1 0-1 0 0,3-6-15 0 0,-8 10 22 0 0,0-1-1 0 0,0 0 1 0 0,0 0 0 0 0,-1 0 0 0 0,0 0-1 0 0,0 0 1 0 0,-1-1 0 0 0,0 1-1 0 0,0-1 1 0 0,0 0 0 0 0,-1 0 0 0 0,0 1-1 0 0,0-1 1 0 0,-1 0 0 0 0,0 0 0 0 0,0 0-1 0 0,-1-2-21 0 0,1 8-6 0 0,0-1-1 0 0,0 1 1 0 0,0-1 0 0 0,0 1-1 0 0,-1-1 1 0 0,1 1-1 0 0,-1 0 1 0 0,1-1 0 0 0,-1 1-1 0 0,1-1 1 0 0,-1 1-1 0 0,0 0 1 0 0,0 0 0 0 0,1-1-1 0 0,-1 1 1 0 0,0 0-1 0 0,0 0 1 0 0,0 0 0 0 0,-1 0-1 0 0,1 0 1 0 0,0 0-1 0 0,0 0 1 0 0,-1 0-1 0 0,1 1 1 0 0,0-1 0 0 0,-1 0-1 0 0,1 1 1 0 0,0-1-1 0 0,-1 1 1 0 0,1-1 0 0 0,-1 1-1 0 0,1 0 1 0 0,-1 0-1 0 0,1 0 1 0 0,-1-1 0 0 0,1 1-1 0 0,-1 1 1 0 0,1-1-1 0 0,-1 0 1 0 0,1 0 0 0 0,-1 1-1 0 0,1-1 7 0 0,-64 20-431 0 0,54-13 357 0 0,1 1 0 0 0,-1 0 0 0 0,2 0 0 0 0,-1 1 0 0 0,1 0 0 0 0,0 1 0 0 0,1 0 0 0 0,1 0 0 0 0,-2 2 74 0 0,-28 65-346 0 0,35-70 332 0 0,0-1 0 0 0,0 1 1 0 0,1 0-1 0 0,0 0 0 0 0,0 0 1 0 0,1-1-1 0 0,0 1 0 0 0,0 0 0 0 0,1 0 1 0 0,0 0-1 0 0,0 0 0 0 0,0 0 0 0 0,1-1 1 0 0,0 1-1 0 0,0-1 0 0 0,1 1 0 0 0,0-1 1 0 0,0 0-1 0 0,0 0 0 0 0,1 0 1 0 0,0 0-1 0 0,0-1 0 0 0,1 0 0 0 0,-1 1 1 0 0,1-1-1 0 0,0-1 0 0 0,0 1 0 0 0,1-1 1 0 0,0 0-1 0 0,-1 0 0 0 0,1-1 0 0 0,0 0 1 0 0,1 0-1 0 0,-1 0 0 0 0,0-1 1 0 0,1 1-1 0 0,0-1 14 0 0,15 4-217 0 0,-1-1 1 0 0,0-1-1 0 0,1-1 1 0 0,0-1-1 0 0,0 0 1 0 0,21-3 216 0 0,30-9-9852 0 0,-52 3 1632 0 0</inkml:trace>
</inkml:ink>
</file>

<file path=ppt/ink/ink5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5.8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318 585 312 0 0,'0'0'1924'0'0,"0"0"-243"0"0,0 0-58 0 0,0 0 76 0 0,0 0 32 0 0,0 0-69 0 0,0 0-214 0 0,0 0-212 0 0,-33 12-185 0 0,-100 42-169 0 0,61-9 377 0 0,66-41-1205 0 0,0 0 1 0 0,0 1-1 0 0,0 0 1 0 0,1 0 0 0 0,0 0-1 0 0,0 1 1 0 0,0 0 0 0 0,1 0-1 0 0,0 0 1 0 0,0 0-1 0 0,0 1 1 0 0,1-1 0 0 0,0 1-1 0 0,0 0 1 0 0,1 0 0 0 0,0 0-1 0 0,0 0 1 0 0,0 1-1 0 0,1-1 1 0 0,1 0 0 0 0,-1 1-1 0 0,1-1 1 0 0,0 1-1 0 0,1 4-54 0 0,2-8 66 0 0,1-2-1 0 0,-1 1 0 0 0,1 0 1 0 0,-1-1-1 0 0,1 0 0 0 0,0 0 0 0 0,0 0 1 0 0,0 0-1 0 0,0 0 0 0 0,0-1 0 0 0,0 0 1 0 0,1 0-1 0 0,-1 0 0 0 0,0 0 0 0 0,1-1 1 0 0,-1 0-1 0 0,1 1 0 0 0,-1-2 0 0 0,0 1 1 0 0,1 0-1 0 0,-1-1 0 0 0,0 0 0 0 0,1 0 1 0 0,-1 0-1 0 0,0-1 0 0 0,0 1 0 0 0,0-1 1 0 0,0 0-1 0 0,0 0 0 0 0,2-2-65 0 0,28-18 239 0 0,-2-2 1 0 0,0 0-1 0 0,-2-2 0 0 0,-1-2 0 0 0,17-20-239 0 0,-7 8 187 0 0,-38 40-195 0 0,0-1 0 0 0,0 1 0 0 0,0 0 0 0 0,0 0 0 0 0,0 0 0 0 0,0 0 0 0 0,0 0 0 0 0,0 0 0 0 0,0 0 0 0 0,0 1 0 0 0,0-1 0 0 0,0 0 0 0 0,0 1 0 0 0,0-1 0 0 0,0 0 0 0 0,0 1 0 0 0,0-1 0 0 0,0 1 0 0 0,-1-1 0 0 0,1 1 0 0 0,0-1 0 0 0,0 1 0 0 0,-1 0 0 0 0,1 0 0 0 0,0-1-1 0 0,-1 1 1 0 0,1 0 0 0 0,0 0 0 0 0,-1 0 0 0 0,1-1 0 0 0,-1 1 0 0 0,0 0 0 0 0,1 0 0 0 0,-1 0 0 0 0,0 0 0 0 0,1 0 0 0 0,-1 0 0 0 0,0 0 0 0 0,0 0 0 0 0,0 0 0 0 0,0 0 0 0 0,0 0 0 0 0,0 0 0 0 0,0 0 0 0 0,0 0 0 0 0,-1 0 8 0 0,5 9 2 0 0,-1-1-1 0 0,0 0 0 0 0,1-1 0 0 0,-1 0 0 0 0,2 1 0 0 0,-1-2 0 0 0,1 1 0 0 0,1 0 0 0 0,-1-1 0 0 0,1 0 0 0 0,0 0 0 0 0,1-1 0 0 0,0 0-1 0 0,0 0 1 0 0,0 0 0 0 0,0-1 0 0 0,1 0 0 0 0,0-1 0 0 0,0 1 0 0 0,1-1 0 0 0,-1-1 0 0 0,1 0 0 0 0,-1 0 0 0 0,1-1 0 0 0,0 0 0 0 0,0 0-1 0 0,1-1 0 0 0,0-1 29 0 0,0 0-1 0 0,0 0 1 0 0,0-1-1 0 0,0-1 1 0 0,0 0-1 0 0,0 0 1 0 0,-1-1 0 0 0,1 0-1 0 0,-1 0 1 0 0,1-1-1 0 0,-1-1 1 0 0,-1 1-1 0 0,1-1 1 0 0,-1-1-1 0 0,1 0 1 0 0,-1 0-29 0 0,15-17 38 0 0,-1-1 0 0 0,-1-1 0 0 0,-1 0 1 0 0,-1-2-1 0 0,-1 0 0 0 0,-2-1 1 0 0,0-1-1 0 0,-3-1 0 0 0,0 0 0 0 0,-1 0 1 0 0,-2-1-1 0 0,-2-1 0 0 0,-1 1 1 0 0,-1-1-1 0 0,-1-1 0 0 0,-2 1 1 0 0,-1-1-1 0 0,-2 1 0 0 0,-1-1 0 0 0,-2 1 1 0 0,-3-11-39 0 0,5 36-8 0 0,1-3 11 0 0,-1-1 1 0 0,0 1 0 0 0,-1 0-1 0 0,0 0 1 0 0,-1 0 0 0 0,0 0-1 0 0,0 0 1 0 0,-1 0-1 0 0,0 1 1 0 0,-1 0 0 0 0,-4-7-4 0 0,8 16-18 0 0,1 0 1 0 0,-1 0-1 0 0,0 0 1 0 0,1 0-1 0 0,-1 0 1 0 0,0 0-1 0 0,1 0 1 0 0,-1 0-1 0 0,0 1 1 0 0,1-1-1 0 0,-1 0 1 0 0,1 0-1 0 0,-1 0 1 0 0,0 1-1 0 0,1-1 1 0 0,-1 0-1 0 0,1 1 1 0 0,-1-1-1 0 0,1 1 1 0 0,-1-1-1 0 0,1 0 1 0 0,-1 1-1 0 0,1-1 1 0 0,-1 1-1 0 0,1-1 1 0 0,0 1-1 0 0,-1 0 1 0 0,1-1-1 0 0,0 1 1 0 0,-1-1-1 0 0,1 1 1 0 0,0 0-1 0 0,0-1 1 0 0,-1 1-1 0 0,1-1 1 0 0,0 1-1 0 0,0 0 1 0 0,0-1-1 0 0,0 1 1 0 0,0 0-1 0 0,0-1 1 0 0,0 1-1 0 0,0 0 1 0 0,0-1-1 0 0,0 1 1 0 0,1 0-1 0 0,-1-1 1 0 0,0 1-1 0 0,0-1 1 0 0,1 1-1 0 0,-1 0 1 0 0,0-1-1 0 0,1 1 18 0 0,-1 1 20 0 0,-2 35-20 0 0,1 0 1 0 0,2-1-1 0 0,2 1 1 0 0,1-1-1 0 0,4 9 0 0 0,20 62-16 0 0,5-1 0 0 0,38 81 16 0 0,-37-66-1112 0 0,-52-120-2223 0 0,-15-1-5755 0 0,19 0 1456 0 0</inkml:trace>
  <inkml:trace contextRef="#ctx0" brushRef="#br0" timeOffset="246.309">599 496 4121 0 0,'0'0'3209'0'0,"0"0"-1482"0"0,0 0-382 0 0,0 0 85 0 0,0 0-14 0 0,37-8-154 0 0,115-28-239 0 0,155-10 1736 0 0,-257 41-2602 0 0,183-9-979 0 0,-183 13-2994 0 0,0 1-3407 0 0,-30 0 635 0 0</inkml:trace>
</inkml:ink>
</file>

<file path=ppt/ink/ink5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3.0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0,'0'0'135'0'0,"0"0"182"0"0,0 0 275 0 0,0 0 644 0 0,0 0 662 0 0,0 0 331 0 0,0 0-85 0 0,0 0-343 0 0,0 0-345 0 0,0 0-259 0 0,0 0-190 0 0,0 0-176 0 0,32-16-139 0 0,102-52-84 0 0,-44 0 378 0 0,-58 41-846 0 0,-2-1 0 0 0,0-1-1 0 0,-2-1 1 0 0,-1-2 0 0 0,-2-1 0 0 0,-1-1 0 0 0,-2-1-1 0 0,-1-1 1 0 0,-2-1 0 0 0,-1 0 0 0 0,7-26-140 0 0,-22 56-44 0 0,-1 1-1 0 0,0-1 1 0 0,0 0 0 0 0,-1 0 0 0 0,1 0 0 0 0,-1 0 0 0 0,-1 0-1 0 0,0 0 1 0 0,0-1 0 0 0,0 1 0 0 0,-1 0 0 0 0,0 0 0 0 0,0 0-1 0 0,-1 0 1 0 0,1 0 0 0 0,-2 0 0 0 0,1 1 0 0 0,-1-1 0 0 0,0 1 0 0 0,0-1-1 0 0,-1 1 1 0 0,0 0 0 0 0,0 0 0 0 0,0 1 0 0 0,-1-1 0 0 0,0 1-1 0 0,-3-3 45 0 0,5 6-89 0 0,-1 1 0 0 0,1-1 0 0 0,0 1 1 0 0,0 0-1 0 0,-1 0 0 0 0,1 0 0 0 0,-1 0 0 0 0,1 1 0 0 0,-1-1 0 0 0,1 1 0 0 0,-1 0 0 0 0,1 0 0 0 0,-1 0 0 0 0,1 0 0 0 0,-1 1 0 0 0,1-1 0 0 0,-1 1 0 0 0,1 0 0 0 0,0 0 0 0 0,-1 1 0 0 0,1-1 0 0 0,0 1 0 0 0,0-1 0 0 0,0 1 0 0 0,0 0 0 0 0,0 0 0 0 0,0 0 0 0 0,0 0 0 0 0,1 1 89 0 0,-68 80-386 0 0,60-63 444 0 0,1 1 0 0 0,0 0 0 0 0,2 0-1 0 0,0 1 1 0 0,1 0 0 0 0,2 0 0 0 0,0 0-1 0 0,1 0 1 0 0,1 1 0 0 0,1 0 0 0 0,2-1 0 0 0,0 1-1 0 0,1 0-57 0 0,1-5 44 0 0,0 0-1 0 0,2-1 1 0 0,0 0 0 0 0,1 0-1 0 0,0 0 1 0 0,2-1-1 0 0,0 0 1 0 0,0-1-1 0 0,2 1 1 0 0,0-2-1 0 0,0 1 1 0 0,8 6-44 0 0,-14-16 56 0 0,0 0 1 0 0,1 0-1 0 0,0 0 0 0 0,0 0 1 0 0,0-1-1 0 0,0 0 0 0 0,1 0 0 0 0,-1-1 1 0 0,1 1-1 0 0,0-1 0 0 0,0-1 1 0 0,0 1-1 0 0,1-1 0 0 0,-1 0 0 0 0,0 0 1 0 0,1-1-1 0 0,-1 1 0 0 0,1-2 1 0 0,0 1-1 0 0,-1-1 0 0 0,1 0 1 0 0,0 0-1 0 0,-1-1 0 0 0,1 0 0 0 0,0 0 1 0 0,-1 0-1 0 0,1-1 0 0 0,-1 0 1 0 0,0 0-1 0 0,0-1 0 0 0,0 0 0 0 0,0 0 1 0 0,4-2-57 0 0,1-4 118 0 0,-1 0 0 0 0,1 0 0 0 0,-1-1 0 0 0,-1 0 0 0 0,0-1 0 0 0,0 0 1 0 0,-1 0-1 0 0,0-1 0 0 0,-1 0 0 0 0,-1 0 0 0 0,0-1 0 0 0,0 0 0 0 0,-1 0 0 0 0,-1-1-118 0 0,-3-20 881 0 0,-3 33-892 0 0,0 1 0 0 0,0 0 0 0 0,1-1 1 0 0,-1 1-1 0 0,0 0 0 0 0,0 0 0 0 0,1 0 1 0 0,-1 0-1 0 0,0 0 0 0 0,0 0 0 0 0,1 0 0 0 0,-1 0 1 0 0,0 1-1 0 0,0-1 0 0 0,1 1 0 0 0,-1 0 1 0 0,0-1-1 0 0,1 1 0 0 0,-1 0 0 0 0,1 0 1 0 0,-1 0-1 0 0,1 0 0 0 0,0 0 0 0 0,-1 0 1 0 0,1 0-1 0 0,0 1 0 0 0,-1-1 0 0 0,1 0 1 0 0,0 1-1 0 0,0-1 0 0 0,0 1 0 0 0,1-1 0 0 0,-1 1 1 0 0,0 0-1 0 0,0-1 0 0 0,1 1 0 0 0,-1 1 11 0 0,-15 67-99 0 0,15-62 108 0 0,0 0 0 0 0,1-1 0 0 0,1 1 0 0 0,-1 0 0 0 0,1-1 0 0 0,0 1 0 0 0,1-1 0 0 0,0 1 0 0 0,0-1 0 0 0,1 0 0 0 0,-1 0 0 0 0,1 0 0 0 0,1 0 0 0 0,0 0 0 0 0,0-1 0 0 0,0 0 0 0 0,1 1 0 0 0,-1-2 0 0 0,2 1 0 0 0,-1 0 0 0 0,0-1 0 0 0,1 0 0 0 0,0 0 0 0 0,0-1 0 0 0,1 0 0 0 0,-1 0 0 0 0,6 2-9 0 0,-4-3 66 0 0,0 0 1 0 0,0-1-1 0 0,0 0 0 0 0,0 0 1 0 0,0-1-1 0 0,0 0 0 0 0,0-1 1 0 0,0 1-1 0 0,1-2 0 0 0,-1 1 0 0 0,0-1 1 0 0,0 0-1 0 0,0-1 0 0 0,0 0 1 0 0,0 0-1 0 0,0-1 0 0 0,0 0 1 0 0,-1 0-1 0 0,0-1 0 0 0,1 0 1 0 0,-1 0-1 0 0,0 0 0 0 0,-1-1 1 0 0,1 0-1 0 0,-1-1 0 0 0,5-5-66 0 0,-3 4 26 0 0,-1-1-1 0 0,0 1 1 0 0,-1-1-1 0 0,0 0 1 0 0,0 0-1 0 0,-1-1 0 0 0,0 0 1 0 0,-1 0-1 0 0,1 0 1 0 0,-2 0-1 0 0,1-1 1 0 0,-1 0-1 0 0,-1 0 1 0 0,0 1-1 0 0,0-1 1 0 0,-1 0-1 0 0,0-1 0 0 0,-1 1 1 0 0,0 0-1 0 0,-1 0 1 0 0,0 0-1 0 0,0 0 1 0 0,-2-4-26 0 0,1 9-124 0 0,-1 1 1 0 0,0-1-1 0 0,0 1 1 0 0,0-1-1 0 0,0 1 0 0 0,-1 0 1 0 0,0 0-1 0 0,0 1 1 0 0,0-1-1 0 0,0 1 1 0 0,0 0-1 0 0,-1 0 1 0 0,1 0-1 0 0,-1 0 1 0 0,0 1-1 0 0,0 0 0 0 0,0 0 1 0 0,0 0-1 0 0,0 1 1 0 0,0 0-1 0 0,0 0 1 0 0,-1 0-1 0 0,1 0 1 0 0,0 1-1 0 0,-3 0 124 0 0,-66 6-4952 0 0,10 17-4828 0 0,47-11 5372 0 0</inkml:trace>
  <inkml:trace contextRef="#ctx0" brushRef="#br0" timeOffset="477">1274 516 840 0 0,'0'0'2398'0'0,"0"0"-211"0"0,0 0-86 0 0,0 0-82 0 0,0 0-264 0 0,0 0-235 0 0,0 0-296 0 0,0 0-267 0 0,0 0-191 0 0,0 0-196 0 0,0 0-161 0 0,0 0-117 0 0,-12 7-112 0 0,-35 22-66 0 0,18 20-1 0 0,27-43-105 0 0,-1 0 0 0 0,1 0 0 0 0,0 0 1 0 0,0 0-1 0 0,1 1 0 0 0,0-1 0 0 0,0 0 0 0 0,1 1 0 0 0,-1-1 0 0 0,1 0 1 0 0,1 1-1 0 0,-1-1 0 0 0,1 0 0 0 0,0 1 0 0 0,1-1 0 0 0,-1 0 0 0 0,1 0 0 0 0,0 0 1 0 0,1 0-1 0 0,0 0 0 0 0,0 0 0 0 0,0-1 0 0 0,0 1 0 0 0,1-1 0 0 0,0 0 1 0 0,0 0-1 0 0,0-1 0 0 0,1 1 0 0 0,0-1 0 0 0,-1 0 0 0 0,2 0 0 0 0,-1 0 0 0 0,0-1 1 0 0,1 1-1 0 0,-1-1 0 0 0,1-1 0 0 0,0 1 0 0 0,0-1 0 0 0,0 0 0 0 0,0-1 0 0 0,5 1-8 0 0,-4-1 103 0 0,-1 0 0 0 0,1-1-1 0 0,0 0 1 0 0,0-1-1 0 0,-1 0 1 0 0,1 0-1 0 0,-1 0 1 0 0,1-1-1 0 0,-1 0 1 0 0,1 0 0 0 0,-1 0-1 0 0,0-1 1 0 0,0 0-1 0 0,0 0 1 0 0,0-1-1 0 0,-1 0 1 0 0,1 0-1 0 0,-1 0 1 0 0,0 0 0 0 0,3-4-103 0 0,-2 2 52 0 0,0 0 1 0 0,-1 0 0 0 0,0 0 0 0 0,0 0 0 0 0,0-1 0 0 0,-1 0 0 0 0,0 0-1 0 0,0 0 1 0 0,-1 0 0 0 0,0-1 0 0 0,0 1 0 0 0,-1-1 0 0 0,0 0 0 0 0,0 0-1 0 0,-1 0 1 0 0,0 0 0 0 0,0 0 0 0 0,-1 0 0 0 0,0 0 0 0 0,0 0 0 0 0,-1 0-1 0 0,0 0 1 0 0,0 0 0 0 0,-1 0 0 0 0,0 1 0 0 0,-1-1 0 0 0,1 0 0 0 0,-2 1 0 0 0,1 0-1 0 0,-1 0 1 0 0,0 0 0 0 0,0 0 0 0 0,-5-5-53 0 0,3 7-185 0 0,0 1 0 0 0,0-1 0 0 0,-1 1 0 0 0,0 0 0 0 0,0 1 0 0 0,0-1 0 0 0,0 2 0 0 0,-1-1 0 0 0,1 1 0 0 0,-1 0 0 0 0,1 0-1 0 0,-1 1 1 0 0,0 0 0 0 0,0 0 0 0 0,-3 1 185 0 0,-31 5-3928 0 0,3 10-3802 0 0,24-7 590 0 0</inkml:trace>
  <inkml:trace contextRef="#ctx0" brushRef="#br0" timeOffset="790.501">1732 0 8154 0 0,'0'0'935'0'0,"0"0"-457"0"0,0 0-210 0 0,0 0 158 0 0,0 0 301 0 0,0 0 190 0 0,0 0 6 0 0,0 0-117 0 0,0 0-138 0 0,0 0-89 0 0,-2 36-65 0 0,-6 113-47 0 0,15 2 667 0 0,22 183 79 0 0,-28-332-1245 0 0,0 0 0 0 0,-1-1 0 0 0,1 1-1 0 0,-1 0 1 0 0,0 0 0 0 0,1 0 0 0 0,-1 0 0 0 0,0 0 0 0 0,0 0-1 0 0,0 0 1 0 0,0 0 0 0 0,-1 0 0 0 0,1 0 0 0 0,0 0-1 0 0,-1 0 1 0 0,0-1 0 0 0,1 1 0 0 0,-1 0 0 0 0,0 0-1 0 0,0 0 1 0 0,0-1 0 0 0,0 1 0 0 0,0-1 0 0 0,0 1 0 0 0,0 0-1 0 0,-1-1 1 0 0,1 0 0 0 0,-1 1 0 0 0,1-1 0 0 0,-1 0-1 0 0,1 0 1 0 0,-1 0 0 0 0,0 0 0 0 0,1 0 0 0 0,-1 0-1 0 0,0 0 1 0 0,0-1 0 0 0,0 1 0 0 0,0-1 0 0 0,0 1 0 0 0,1-1-1 0 0,-1 0 1 0 0,0 0 0 0 0,0 1 32 0 0,-16-26-4870 0 0,11-4-3415 0 0,6 17 4647 0 0</inkml:trace>
  <inkml:trace contextRef="#ctx0" brushRef="#br0" timeOffset="1127.089">1948 343 1120 0 0,'0'0'2183'0'0,"0"0"-461"0"0,0 0-99 0 0,0 0 197 0 0,0 0 94 0 0,0 0-159 0 0,0 0-344 0 0,0 0-317 0 0,0 0-211 0 0,-32 28-147 0 0,-96 86-131 0 0,66-65 597 0 0,61-48-1192 0 0,1-1 0 0 0,-1 1 0 0 0,1 0 0 0 0,0-1 0 0 0,-1 1 0 0 0,1-1 0 0 0,0 1 0 0 0,-1 0 0 0 0,1-1 0 0 0,0 1 0 0 0,-1 0 0 0 0,1-1-1 0 0,0 1 1 0 0,0 0 0 0 0,0-1 0 0 0,0 1 0 0 0,0 0 0 0 0,0 0 0 0 0,0-1 0 0 0,0 1 0 0 0,0 0 0 0 0,0-1 0 0 0,0 1 0 0 0,0 0 0 0 0,1 0 0 0 0,-1-1 0 0 0,0 1 0 0 0,0 0 0 0 0,1-1 0 0 0,-1 1 0 0 0,0-1 0 0 0,1 1 0 0 0,-1 0 0 0 0,1-1 0 0 0,-1 1 0 0 0,1-1 0 0 0,-1 1 0 0 0,1-1 0 0 0,-1 1 0 0 0,1-1 0 0 0,-1 0 0 0 0,1 1 0 0 0,0-1 0 0 0,-1 0 0 0 0,1 1 0 0 0,0-1-1 0 0,-1 0 1 0 0,1 0 0 0 0,0 1 0 0 0,-1-1 0 0 0,2 0-10 0 0,46 13 327 0 0,-35-10-227 0 0,135 60 1353 0 0,-71-27-1243 0 0,-49-33-4125 0 0,0-10-5912 0 0,-20 4 2903 0 0</inkml:trace>
  <inkml:trace contextRef="#ctx0" brushRef="#br0" timeOffset="1882.869">2218 619 0 0 0,'0'0'1038'0'0,"0"0"-441"0"0,0 0 171 0 0,0 0 496 0 0,0 0 467 0 0,0 0 270 0 0,0 0 31 0 0,0 0-187 0 0,0 0-308 0 0,0 0-318 0 0,0 0-281 0 0,0 0-165 0 0,0 0-82 0 0,24-4-57 0 0,74-12-56 0 0,-44-8 522 0 0,-48 16-901 0 0,-4 7-205 0 0,0-1 0 0 0,1-1-1 0 0,-1 1 1 0 0,0 0 0 0 0,0 0-1 0 0,-1-1 1 0 0,1 1 0 0 0,0-1-1 0 0,-1 0 1 0 0,0 1-1 0 0,1-1 1 0 0,-1 0 0 0 0,0 0-1 0 0,-1 0 1 0 0,1 0 0 0 0,0 0-1 0 0,-1 0 1 0 0,0 0 0 0 0,1 0-1 0 0,-1 0 1 0 0,0 0 0 0 0,-1 0-1 0 0,1 0 1 0 0,0 0 0 0 0,-1 0-1 0 0,0 0 1 0 0,0 0-1 0 0,0 0 1 0 0,0 1 0 0 0,0-1-1 0 0,0 0 1 0 0,-1 0 0 0 0,1 1-1 0 0,-1-1 1 0 0,0 1 0 0 0,0-1-1 0 0,0 1 1 0 0,0 0 0 0 0,0 0-1 0 0,0 0 1 0 0,-1 0 0 0 0,1 0-1 0 0,-1 1 1 0 0,1-1-1 0 0,-1 1 1 0 0,0-1 0 0 0,0 1-1 0 0,1 0 1 0 0,-1 0 0 0 0,0 0-1 0 0,0 0 1 0 0,0 1 0 0 0,0-1-1 0 0,0 1 1 0 0,-1 0 6 0 0,-6 1-131 0 0,0 0 0 0 0,0 1 0 0 0,0 0 0 0 0,0 1-1 0 0,0 0 1 0 0,1 0 0 0 0,0 1 0 0 0,-1 0 0 0 0,2 1 0 0 0,-1 0 0 0 0,0 1 0 0 0,1-1 0 0 0,0 2-1 0 0,0-1 1 0 0,1 1 0 0 0,0 0 0 0 0,0 1 0 0 0,0-1 0 0 0,1 1 0 0 0,1 1 0 0 0,-1-1-1 0 0,1 1 1 0 0,1 0 0 0 0,-1 0 0 0 0,1 0 0 0 0,1 1 0 0 0,0-1 0 0 0,0 1 0 0 0,1 0 0 0 0,0 0-1 0 0,1 0 1 0 0,0 0 0 0 0,1 0 0 0 0,0 0 0 0 0,1 3 131 0 0,1-7-15 0 0,1 0 0 0 0,0 0 1 0 0,0-1-1 0 0,1 1 0 0 0,0-1 0 0 0,0 0 0 0 0,0 0 1 0 0,1 0-1 0 0,-1 0 0 0 0,1-1 0 0 0,0 0 0 0 0,0 0 1 0 0,1 0-1 0 0,-1 0 0 0 0,1-1 0 0 0,0 0 0 0 0,0-1 1 0 0,0 1-1 0 0,0-1 0 0 0,0 0 0 0 0,1 0 0 0 0,-1-1 1 0 0,1 0-1 0 0,-1 0 0 0 0,1-1 0 0 0,-1 1 0 0 0,1-1 1 0 0,-1-1-1 0 0,1 1 0 0 0,-1-1 15 0 0,17-2-449 0 0,-1-1 0 0 0,0-1 0 0 0,0-1 0 0 0,-1 0 0 0 0,0-2 0 0 0,0-1 0 0 0,0 0 0 0 0,-1-1 0 0 0,-1-2 0 0 0,0 0 0 0 0,0-1 1 0 0,6-6 448 0 0,-6 6-248 0 0,106-94-4817 0 0,-110 79 5648 0 0,-14 28-471 0 0,-1-1-1 0 0,1 0 1 0 0,-1 0-1 0 0,0 1 0 0 0,1-1 1 0 0,-1 0-1 0 0,0 0 1 0 0,1 0-1 0 0,-1 1 0 0 0,0-1 1 0 0,0 0-1 0 0,0 0 1 0 0,0 0-1 0 0,0 0 0 0 0,0 0 1 0 0,0 1-1 0 0,0-1 0 0 0,0 0 1 0 0,0 0-1 0 0,-1 0 1 0 0,1 0-1 0 0,0 1 0 0 0,-1-1 1 0 0,1 0-1 0 0,0 0 1 0 0,-1 1-1 0 0,1-1 0 0 0,-1 0 1 0 0,1 0-1 0 0,-1 1 1 0 0,1-1-1 0 0,-1 1 0 0 0,0-1 1 0 0,1 0-1 0 0,-1 1 0 0 0,0-1 1 0 0,1 1-1 0 0,-1 0 1 0 0,0-1-1 0 0,0 1 0 0 0,1-1 1 0 0,-1 1-1 0 0,0 0 1 0 0,0 0-1 0 0,0 0 0 0 0,0-1 1 0 0,1 1-1 0 0,-1 0 1 0 0,0 0-1 0 0,0 0 0 0 0,0 0-111 0 0,-81 27 3202 0 0,-12 68-2530 0 0,91-92-670 0 0,1 0-1 0 0,-1-1 1 0 0,1 1-1 0 0,0 0 1 0 0,0 0-1 0 0,0 0 1 0 0,0 1-1 0 0,0-1 0 0 0,1 0 1 0 0,-1 1-1 0 0,1-1 1 0 0,0 1-1 0 0,0 0 1 0 0,1-1-1 0 0,-1 1 1 0 0,1 0-1 0 0,-1-1 0 0 0,1 1 1 0 0,0 0-1 0 0,1-1 1 0 0,-1 1-1 0 0,1 0 1 0 0,-1-1-1 0 0,1 1 1 0 0,0 0-1 0 0,0-1 0 0 0,1 1 1 0 0,-1-1-1 0 0,1 0 1 0 0,0 1-1 0 0,0-1 1 0 0,0 0-1 0 0,0 0 1 0 0,0 0-1 0 0,1 0 0 0 0,-1-1 1 0 0,1 1-1 0 0,0-1 1 0 0,0 1-1 0 0,-1-1 1 0 0,2 0-1 0 0,-1 0 1 0 0,0 0-1 0 0,0-1 0 0 0,1 1 1 0 0,-1-1-1 0 0,1 0 1 0 0,1 1-2 0 0,7-1 315 0 0,-1 1 0 0 0,1-2 1 0 0,0 0-1 0 0,-1 0 1 0 0,1-1-1 0 0,0 0 0 0 0,-1-1 1 0 0,1-1-1 0 0,-1 0 0 0 0,0 0 1 0 0,0-1-1 0 0,0 0 0 0 0,0-1 1 0 0,-1 0-1 0 0,1-1 0 0 0,-1 0 1 0 0,-1-1-1 0 0,1 0 0 0 0,1-3-315 0 0,14-11 468 0 0,-1-1 0 0 0,-1-2 0 0 0,-1 0 0 0 0,-2-1 0 0 0,0-1 0 0 0,5-11-468 0 0,-15 20 19 0 0,0 1-1 0 0,-2-1 1 0 0,0-1 0 0 0,0 0-1 0 0,-2 0 1 0 0,0 0 0 0 0,-1-1-1 0 0,-1 0 1 0 0,-1 0 0 0 0,-1 0-1 0 0,0 0 1 0 0,-1 0 0 0 0,-1-1-1 0 0,-2-2-18 0 0,2 18-23 0 0,-1 0 0 0 0,-1 0 0 0 0,1 0-1 0 0,0 0 1 0 0,-1 1 0 0 0,0-1 0 0 0,0 0-1 0 0,0 1 1 0 0,0-1 0 0 0,-1 1 0 0 0,1 0 0 0 0,-1-1-1 0 0,0 1 1 0 0,0 0 0 0 0,0 1 0 0 0,0-1-1 0 0,-1 1 1 0 0,1-1 0 0 0,-1 1 0 0 0,1 0-1 0 0,-1 0 1 0 0,0 1 0 0 0,0-1 0 0 0,0 1-1 0 0,0 0 1 0 0,0 0 0 0 0,0 0 0 0 0,0 0-1 0 0,0 1 1 0 0,0-1 0 0 0,0 1 0 0 0,-1 0-1 0 0,1 1 1 0 0,0-1 0 0 0,0 1 0 0 0,0-1 0 0 0,0 1-1 0 0,0 1 1 0 0,0-1 0 0 0,0 0 0 0 0,0 1-1 0 0,1 0 1 0 0,-1 0 0 0 0,0 0 0 0 0,1 0-1 0 0,-1 1 1 0 0,0 1 23 0 0,-9 7-126 0 0,0 1 1 0 0,1 1-1 0 0,1 0 0 0 0,0 1 1 0 0,1 0-1 0 0,0 0 0 0 0,1 1 1 0 0,1 1-1 0 0,0-1 0 0 0,1 1 1 0 0,1 0-1 0 0,1 1 0 0 0,0 0 1 0 0,1 0-1 0 0,0 0 0 0 0,2 0 1 0 0,0 0-1 0 0,1 1 0 0 0,1-1 1 0 0,0 1-1 0 0,3 11 126 0 0,-3-19-327 0 0,1-1 0 0 0,1 1 1 0 0,0 0-1 0 0,0-1 0 0 0,1 0 0 0 0,0 1 0 0 0,1-1 1 0 0,0 0-1 0 0,0-1 0 0 0,1 1 0 0 0,0-1 1 0 0,1 0-1 0 0,0 0 0 0 0,0-1 0 0 0,0 1 0 0 0,4 2 327 0 0,79 59-11116 0 0,-71-58 9061 0 0</inkml:trace>
</inkml:ink>
</file>

<file path=ppt/ink/ink5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1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0 105 4529 0 0,'0'0'1670'0'0,"0"0"-661"0"0,0 0-281 0 0,0 0 179 0 0,0 0 343 0 0,0 0 227 0 0,0 0-40 0 0,0 0-276 0 0,0 0-323 0 0,0 0-231 0 0,0 0-146 0 0,0 0-95 0 0,2 19-42 0 0,11 94 220 0 0,-11-106-454 0 0,0 0 0 0 0,0 0 0 0 0,0-1 0 0 0,1 0 0 0 0,0 1 0 0 0,1-1 0 0 0,-1 0 0 0 0,1 0 0 0 0,0-1 0 0 0,1 1 0 0 0,-1-1 0 0 0,1 0 0 0 0,0 0 0 0 0,0-1 0 0 0,1 1 0 0 0,-1-1 0 0 0,1 0 0 0 0,0-1 1 0 0,0 1-1 0 0,1-1 0 0 0,-1 0 0 0 0,0-1 0 0 0,1 0 0 0 0,0 0 0 0 0,0 0 0 0 0,-1-1 0 0 0,1 0 0 0 0,0 0 0 0 0,3 0-90 0 0,-2-3 80 0 0,-1 0 0 0 0,1 0 0 0 0,0-1-1 0 0,0 0 1 0 0,-1 0 0 0 0,0 0 0 0 0,1-1 0 0 0,-2-1 0 0 0,1 1 0 0 0,0-1 0 0 0,-1 0 0 0 0,0 0-1 0 0,0-1 1 0 0,0 0 0 0 0,-1 0 0 0 0,0 0 0 0 0,0-1 0 0 0,2-2-80 0 0,8-9 48 0 0,52-51-158 0 0,-65 69 93 0 0,-1 0-1 0 0,1 0 1 0 0,0 0-1 0 0,0 0 0 0 0,0 0 1 0 0,0 0-1 0 0,-1 0 1 0 0,1 0-1 0 0,0 1 1 0 0,0-1-1 0 0,0 1 0 0 0,-1 0 1 0 0,1-1-1 0 0,0 1 1 0 0,-1 0-1 0 0,1 0 1 0 0,-1 0-1 0 0,1 0 0 0 0,-1 0 1 0 0,1 0-1 0 0,-1 1 1 0 0,0-1-1 0 0,0 0 1 0 0,1 1-1 0 0,-1-1 0 0 0,0 1 1 0 0,0-1-1 0 0,0 1 1 0 0,0 0 17 0 0,15 14 18 0 0,-9-12 35 0 0,0 0 0 0 0,1-1 0 0 0,-1 1 0 0 0,0-2 0 0 0,1 1 0 0 0,0-1 0 0 0,-1 0 0 0 0,1 0 0 0 0,0-1 0 0 0,0-1 0 0 0,0 1-1 0 0,0-1 1 0 0,0 0 0 0 0,0-1 0 0 0,0 0 0 0 0,0 0 0 0 0,0-1 0 0 0,0 0 0 0 0,-1 0 0 0 0,1-1 0 0 0,-1 0 0 0 0,0 0 0 0 0,7-4-53 0 0,-2 0 144 0 0,1 0 0 0 0,-1-1 1 0 0,-1 0-1 0 0,0-1 0 0 0,0 0 1 0 0,0-1-1 0 0,-1-1 1 0 0,-1 1-1 0 0,0-1 0 0 0,0-1 1 0 0,-1 0-1 0 0,-1 0 0 0 0,1-1-144 0 0,-1-1 40 0 0,-4 10-61 0 0,-1 0 0 0 0,0 0-1 0 0,0 0 1 0 0,0 0 0 0 0,0 0-1 0 0,0 0 1 0 0,-1-1 0 0 0,0 1-1 0 0,0-1 1 0 0,0 1 0 0 0,-1-1-1 0 0,1 1 1 0 0,-1-1 0 0 0,0 1-1 0 0,0-1 1 0 0,-1 0 21 0 0,-8 0-3030 0 0,-6 13-9858 0 0,10-4 5209 0 0</inkml:trace>
  <inkml:trace contextRef="#ctx0" brushRef="#br0" timeOffset="390.515">1083 226 440 0 0,'0'0'1683'0'0,"0"0"-720"0"0,0 0 209 0 0,0 0 655 0 0,0 0 414 0 0,0 0 54 0 0,0 0-321 0 0,0 0-477 0 0,0 0-376 0 0,0 0-253 0 0,0 0-192 0 0,31-4-105 0 0,97-14-75 0 0,-65-4 319 0 0,-58 20-731 0 0,-1-1 0 0 0,1 0 0 0 0,-1-1 0 0 0,0 1 0 0 0,0-1 0 0 0,0 1 0 0 0,-1-1 0 0 0,1 0 0 0 0,-1-1 0 0 0,0 1 0 0 0,0 0 0 0 0,-1-1 1 0 0,1 0-1 0 0,-1 0 0 0 0,0 1 0 0 0,0-1 0 0 0,-1-1 0 0 0,1 1 0 0 0,-1 0 0 0 0,0 0 0 0 0,-1 0 0 0 0,1-1 0 0 0,-1 1 0 0 0,0 0 0 0 0,0 0 0 0 0,-1-2-84 0 0,-1 3-11 0 0,-1 0 0 0 0,0 0 0 0 0,0 0-1 0 0,0 0 1 0 0,-1 1 0 0 0,1 0 0 0 0,-1 0-1 0 0,0 0 1 0 0,1 0 0 0 0,-1 0 0 0 0,-1 1-1 0 0,1-1 1 0 0,0 1 0 0 0,-1 0-1 0 0,1 1 1 0 0,-1-1 0 0 0,1 1 0 0 0,-1 0-1 0 0,0 0 1 0 0,0 0 0 0 0,1 1 0 0 0,-1-1-1 0 0,0 1 1 0 0,0 0 0 0 0,0 1 0 0 0,1-1-1 0 0,-1 1 1 0 0,0 0 0 0 0,-1 0 11 0 0,0 2-40 0 0,0 1 1 0 0,0-1 0 0 0,1 1 0 0 0,-1 0 0 0 0,1 0-1 0 0,0 0 1 0 0,0 1 0 0 0,0-1 0 0 0,0 1-1 0 0,1 1 1 0 0,0-1 0 0 0,0 1 0 0 0,1-1-1 0 0,-1 1 1 0 0,1 0 0 0 0,0 0 0 0 0,1 1 0 0 0,-1-1-1 0 0,1 1 1 0 0,1-1 0 0 0,-1 1 0 0 0,1-1-1 0 0,0 1 1 0 0,1 6 39 0 0,-1-5-23 0 0,1 0 0 0 0,0 0 0 0 0,1 0 0 0 0,0-1 0 0 0,0 1 0 0 0,0 0 0 0 0,1 0 1 0 0,1-1-1 0 0,-1 1 0 0 0,1-1 0 0 0,0 0 0 0 0,1 0 0 0 0,0 0 0 0 0,0 0 0 0 0,0-1 0 0 0,1 1 0 0 0,0-1 0 0 0,0 0 0 0 0,1-1 0 0 0,-1 1 0 0 0,1-1 0 0 0,0 0 0 0 0,1-1 0 0 0,-1 1 0 0 0,1-1 0 0 0,0 0 0 0 0,0-1 0 0 0,4 2 23 0 0,114 26-753 0 0,-70-27-3559 0 0,-25-1-1094 0 0,-12 0-3036 0 0</inkml:trace>
</inkml:ink>
</file>

<file path=ppt/ink/ink5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29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562 244 0 0 0,'0'0'1712'0'0,"0"0"-550"0"0,0 0-367 0 0,0 0 146 0 0,0 0 396 0 0,0 0 344 0 0,0 0 65 0 0,0 0-238 0 0,0 0-402 0 0,0 0-395 0 0,0 0-251 0 0,0 11 283 0 0,-27 291 3644 0 0,17-251-4417 0 0,-2 0-1 0 0,-3-1 1 0 0,-2-1-1 0 0,-3 3 31 0 0,12-33-198 0 0,8-17-28 0 0,-15 31-802 0 0,1-20-5106 0 0,14-19 367 0 0,0-9 1826 0 0,0 14 3341 0 0,0-6 327 0 0</inkml:trace>
  <inkml:trace contextRef="#ctx0" brushRef="#br0" timeOffset="267.501">1 244 2593 0 0,'0'0'997'0'0,"0"0"-314"0"0,0 0 69 0 0,0 0 432 0 0,0 0 367 0 0,32-6 119 0 0,105-18-175 0 0,360-67 3791 0 0,-389 73-5024 0 0,0 6-1 0 0,101 1-261 0 0,-208 11-58 0 0,-1 0-1 0 0,1 0 1 0 0,0 1-1 0 0,0-1 1 0 0,0 1-1 0 0,0-1 1 0 0,-1 0 0 0 0,1 1-1 0 0,0-1 1 0 0,0 1-1 0 0,-1 0 1 0 0,1-1-1 0 0,0 1 1 0 0,-1 0-1 0 0,1-1 1 0 0,-1 1-1 0 0,1 0 1 0 0,-1 0-1 0 0,1-1 1 0 0,-1 1-1 0 0,1 0 1 0 0,-1 0 0 0 0,0 0-1 0 0,1 0 1 0 0,-1-1-1 0 0,0 1 1 0 0,0 0-1 0 0,0 0 1 0 0,0 0-1 0 0,0 0 1 0 0,0 0-1 0 0,0 0 1 0 0,0 0-1 0 0,0 0 1 0 0,0-1 0 0 0,0 1-1 0 0,0 0 1 0 0,-1 0-1 0 0,1 0 1 0 0,0 0-1 0 0,-1 0 1 0 0,1-1-1 0 0,-1 1 1 0 0,1 0-1 0 0,-1 0 1 0 0,1-1-1 0 0,-1 1 1 0 0,1 0 0 0 0,-1-1-1 0 0,0 1 1 0 0,1 0-1 0 0,-1-1 1 0 0,0 1-1 0 0,0-1 1 0 0,0 1-1 0 0,1-1 1 0 0,-1 1-1 0 0,0-1 1 0 0,0 0-1 0 0,0 0 1 0 0,0 1-1 0 0,0-1 59 0 0,-67 58-9260 0 0,51-43 5411 0 0</inkml:trace>
  <inkml:trace contextRef="#ctx0" brushRef="#br0" timeOffset="510.746">48 918 0 0 0,'0'0'1144'0'0,"0"0"1158"0"0,0 0 427 0 0,0 0-41 0 0,0 0-358 0 0,0 0-499 0 0,35 6-436 0 0,112 18-296 0 0,-58-25 274 0 0,-71-3-1062 0 0,343-85 1630 0 0,-335 83-2369 0 0,54-14-2355 0 0,-29 7-5635 0 0,-35 9 904 0 0</inkml:trace>
  <inkml:trace contextRef="#ctx0" brushRef="#br0" timeOffset="1145.132">1413 365 0 0 0,'0'0'1583'0'0,"0"0"-529"0"0,0 0-126 0 0,0 0 245 0 0,0 0 280 0 0,0 0 143 0 0,0 0-89 0 0,0 0-167 0 0,34-10-179 0 0,107-31-152 0 0,22-29 1816 0 0,-151 66-2722 0 0,-1-1-1 0 0,0 0 1 0 0,0-1 0 0 0,0 0 0 0 0,-1 0 0 0 0,0-1 0 0 0,0-1 0 0 0,-1 0 0 0 0,0 0 0 0 0,0-1 0 0 0,-1 0 0 0 0,0 0 0 0 0,-1-1-1 0 0,0 0 1 0 0,0-1 0 0 0,-1 1 0 0 0,0-1 0 0 0,-1 0 0 0 0,-1-1 0 0 0,1 1 0 0 0,-2-1 0 0 0,0 0 0 0 0,0 0 0 0 0,0-7-103 0 0,-3 18-6 0 0,0 1 0 0 0,0-1 0 0 0,-1 0 0 0 0,1 1 0 0 0,0-1 0 0 0,0 1 0 0 0,-1-1 0 0 0,1 1 0 0 0,-1-1 0 0 0,1 1 0 0 0,0-1 0 0 0,-1 1 0 0 0,1-1 0 0 0,-1 1 1 0 0,1-1-1 0 0,-1 1 0 0 0,1-1 0 0 0,-1 1 0 0 0,0 0 0 0 0,1-1 0 0 0,-1 1 0 0 0,1 0 0 0 0,-1 0 0 0 0,0-1 0 0 0,1 1 0 0 0,-1 0 0 0 0,0 0 0 0 0,1 0 1 0 0,-1 0-1 0 0,0 0 0 0 0,1 0 0 0 0,-1 0 0 0 0,1 0 0 0 0,-1 0 0 0 0,0 0 0 0 0,1 0 0 0 0,-1 0 0 0 0,0 1 0 0 0,1-1 0 0 0,-1 0 0 0 0,0 0 0 0 0,1 1 0 0 0,-1-1 1 0 0,1 0-1 0 0,-1 1 0 0 0,1-1 0 0 0,-1 1 0 0 0,1-1 0 0 0,-1 1 0 0 0,1-1 0 0 0,-1 1 0 0 0,1-1 0 0 0,0 1 0 0 0,-1-1 0 0 0,1 1 0 0 0,0-1 0 0 0,-1 1 1 0 0,1 0-1 0 0,0-1 0 0 0,0 1 0 0 0,-1-1 0 0 0,1 1 0 0 0,0 0 0 0 0,0-1 0 0 0,0 1 0 0 0,0 0 0 0 0,0 0 6 0 0,-24 44-101 0 0,3 1 1 0 0,1 0-1 0 0,3 2 0 0 0,1 0 1 0 0,3 1-1 0 0,-2 24 101 0 0,-8 161-575 0 0,23-195 290 0 0,-1-1 0 0 0,-2 0 0 0 0,-2 0 0 0 0,-1 0 0 0 0,-2 0 0 0 0,-2-1 0 0 0,-10 27 285 0 0,15-53-450 0 0,0-1-1 0 0,0 1 1 0 0,-1-1 0 0 0,0 0 0 0 0,-1-1-1 0 0,0 0 1 0 0,0 0 0 0 0,-1 0-1 0 0,0-1 1 0 0,-1 0 0 0 0,1 0-1 0 0,-2-1 1 0 0,1 0 0 0 0,-1-1-1 0 0,-5 2 451 0 0,-61 10-7369 0 0,29-41 6966 0 0,41 18 549 0 0,2-1 0 0 0,-1 0 0 0 0,1 0 0 0 0,-1 0 0 0 0,2 0-1 0 0,-1-1 1 0 0,1 1 0 0 0,0-1 0 0 0,0 0 0 0 0,1 0 0 0 0,0 0 0 0 0,-1-5-146 0 0,1 3 780 0 0,1-1 1 0 0,1 1-1 0 0,-1-1 1 0 0,2 1-1 0 0,-1-1 1 0 0,1 0-1 0 0,1 1 1 0 0,-1 0-1 0 0,2-1 1 0 0,-1 1-1 0 0,1 0 1 0 0,1 0 0 0 0,0 0-1 0 0,0 1 1 0 0,0-1-1 0 0,1 1-780 0 0,41-45 2223 0 0,-30 40-2030 0 0,0 0-1 0 0,1 1 1 0 0,0 1-1 0 0,0 1 1 0 0,2 0-1 0 0,-1 2 1 0 0,1 0-1 0 0,0 1 1 0 0,1 0-1 0 0,-1 2 1 0 0,1 1-1 0 0,0 0 1 0 0,1 1-1 0 0,-1 1 0 0 0,14 1-192 0 0,59 5-1322 0 0,-64-1-2293 0 0,2 1-4168 0 0,-17-4 1154 0 0</inkml:trace>
</inkml:ink>
</file>

<file path=ppt/ink/ink5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8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92 744 48 0 0,'0'0'2092'0'0,"0"0"-1029"0"0,0 0-709 0 0,0 0-108 0 0,0 0 300 0 0,0 0 399 0 0,0 0 220 0 0,0 0-18 0 0,0 0-156 0 0,0 0-217 0 0,0 36-212 0 0,1 111-143 0 0,-4-13 387 0 0,-38 49 976 0 0,41-182-1715 0 0,0 0 0 0 0,0 0-1 0 0,0 1 1 0 0,-1-1 0 0 0,1 0-1 0 0,0 0 1 0 0,0 0 0 0 0,-1 0-1 0 0,1 0 1 0 0,0 0 0 0 0,-1 0 0 0 0,1 0-1 0 0,-1 0 1 0 0,0 0 0 0 0,1 0-1 0 0,-1 0 1 0 0,0-1 0 0 0,1 1-1 0 0,-1 0 1 0 0,0 0 0 0 0,0-1 0 0 0,0 1-1 0 0,0 0 1 0 0,0-1 0 0 0,0 1-1 0 0,0-1 1 0 0,0 1 0 0 0,0-1-1 0 0,0 1 1 0 0,0-1 0 0 0,0 0 0 0 0,0 0-1 0 0,0 1 1 0 0,0-1 0 0 0,0 0-1 0 0,0 0 1 0 0,0 0 0 0 0,0 0 0 0 0,-1 0-1 0 0,1 0 1 0 0,0-1 0 0 0,0 1-1 0 0,0 0 1 0 0,0-1 0 0 0,0 1-1 0 0,0 0 1 0 0,0-1 0 0 0,0 1 0 0 0,0-1-1 0 0,0 1 1 0 0,0-1 0 0 0,0 0-1 0 0,1 0 1 0 0,-1 1 0 0 0,0-1-1 0 0,0 0 1 0 0,1 0 0 0 0,-1 0 0 0 0,0 0-67 0 0,0-24 15 0 0,1 0 0 0 0,1 0 0 0 0,1 1 0 0 0,1-1 0 0 0,1 1 0 0 0,2-1-1 0 0,0 1 1 0 0,2 1 0 0 0,0-1 0 0 0,1 2 0 0 0,2-1 0 0 0,0 1 0 0 0,2 0 0 0 0,0 2 0 0 0,1-1 0 0 0,1 1 0 0 0,4-2-15 0 0,11-16-7 0 0,2 0 0 0 0,1 2 0 0 0,3 2 0 0 0,0 1-1 0 0,2 1 1 0 0,1 3 0 0 0,2 1 0 0 0,37-20 7 0 0,-70 43 11 0 0,-1 1 0 0 0,1 0-1 0 0,0 0 1 0 0,0 0 0 0 0,1 1 0 0 0,-1 0-1 0 0,1 1 1 0 0,-1 0 0 0 0,1 0 0 0 0,0 1-1 0 0,0 0 1 0 0,-1 0 0 0 0,1 1 0 0 0,1 0-11 0 0,-7 3 17 0 0,0-1 1 0 0,0 1-1 0 0,-1-1 0 0 0,1 1 1 0 0,-1 0-1 0 0,0 0 1 0 0,1 0-1 0 0,-1 1 1 0 0,-1-1-1 0 0,1 0 1 0 0,0 1-1 0 0,-1-1 1 0 0,0 1-1 0 0,0 0 0 0 0,0-1 1 0 0,0 1-1 0 0,0 0 1 0 0,-1 0-1 0 0,0 0 1 0 0,0-1-1 0 0,0 1 1 0 0,0 0-1 0 0,0 0 0 0 0,-1 0 1 0 0,1-1-1 0 0,-1 1 1 0 0,-1 3-18 0 0,1-5 15 0 0,-1 11 52 0 0,0-1-1 0 0,-1 0 1 0 0,-1 0-1 0 0,0 0 1 0 0,-1-1-1 0 0,0 1 1 0 0,0-1-1 0 0,-1 0 0 0 0,-1-1 1 0 0,0 0-1 0 0,0 0 1 0 0,-1 0-1 0 0,-1-1 1 0 0,1 0-1 0 0,-6 4-66 0 0,-154 109 480 0 0,59-89-1655 0 0,33-33-2523 0 0,61-3 1042 0 0,6-1-1867 0 0,3 0-2612 0 0</inkml:trace>
  <inkml:trace contextRef="#ctx0" brushRef="#br0" timeOffset="543.925">791 880 0 0 0,'0'0'1302'0'0,"0"0"-23"0"0,0 0 114 0 0,0 0 233 0 0,0 0 160 0 0,0 0-37 0 0,0 0-170 0 0,0 0-161 0 0,35-17-176 0 0,110-55-178 0 0,-58 14 577 0 0,-72 47-1451 0 0,0-1 0 0 0,0 0-1 0 0,-1-1 1 0 0,-1 0-1 0 0,0-2 1 0 0,-1 1-1 0 0,-1-1 1 0 0,0-1 0 0 0,-1 0-1 0 0,-1 0 1 0 0,0-1-1 0 0,-1-1 1 0 0,-1 1-1 0 0,-1-1 1 0 0,0 0 0 0 0,-2 0-1 0 0,0-1 1 0 0,-1 0-1 0 0,0 0 1 0 0,-1-7-190 0 0,-3 23-38 0 0,-1 0 0 0 0,1 0 0 0 0,0 0 0 0 0,-1 0 1 0 0,1 0-1 0 0,-1 0 0 0 0,0 0 0 0 0,0 0 0 0 0,0 1 0 0 0,0-1 0 0 0,0 1 0 0 0,-1 0 1 0 0,1 0-1 0 0,-1-1 0 0 0,0 1 0 0 0,0 1 0 0 0,1-1 0 0 0,-1 0 0 0 0,0 1 0 0 0,0 0 1 0 0,0-1-1 0 0,-1 1 0 0 0,1 0 0 0 0,0 1 0 0 0,0-1 0 0 0,-1 1 0 0 0,1-1 0 0 0,0 1 1 0 0,-1 0-1 0 0,1 0 0 0 0,0 0 0 0 0,-1 1 0 0 0,1-1 0 0 0,0 1 0 0 0,0 0 0 0 0,-1 0 1 0 0,1 0-1 0 0,0 0 0 0 0,0 0 0 0 0,0 1 0 0 0,0-1 0 0 0,0 1 0 0 0,1 0 0 0 0,-1 0 1 0 0,0 1 37 0 0,-4 1-30 0 0,0 0 0 0 0,0 0 0 0 0,0 1 0 0 0,1 0 0 0 0,0 0 0 0 0,0 1-1 0 0,1 0 1 0 0,-1 0 0 0 0,1 0 0 0 0,1 0 0 0 0,-1 1 0 0 0,1 0 0 0 0,0 0 0 0 0,0 0 0 0 0,1 1 0 0 0,0-1 0 0 0,1 1 0 0 0,-1-1 0 0 0,1 1 0 0 0,1 0 0 0 0,0 0 0 0 0,0 0 0 0 0,0 0 0 0 0,1 0 0 0 0,0 0 0 0 0,1 5 30 0 0,2-8-4 0 0,1 0 0 0 0,0-1 0 0 0,0 1 0 0 0,0-1 0 0 0,0 0 0 0 0,1 0 0 0 0,-1 0 0 0 0,1-1 0 0 0,0 0 0 0 0,0 0 0 0 0,0 0 0 0 0,1 0-1 0 0,-1-1 1 0 0,1 0 0 0 0,-1 0 0 0 0,1 0 0 0 0,0-1 0 0 0,0 0 0 0 0,4 1 4 0 0,182 13 181 0 0,-190-15-170 0 0,-1 0 0 0 0,1 0 0 0 0,-1 0 0 0 0,1 0 0 0 0,-1 0-1 0 0,0 0 1 0 0,1 0 0 0 0,-1 1 0 0 0,1-1 0 0 0,-1 1-1 0 0,1-1 1 0 0,-1 1 0 0 0,0-1 0 0 0,1 1 0 0 0,-1 0 0 0 0,0 0-1 0 0,1-1 1 0 0,-1 1 0 0 0,0 0 0 0 0,0 0 0 0 0,0 0 0 0 0,0 0-1 0 0,0 1 1 0 0,0-1 0 0 0,0 0 0 0 0,0 0 0 0 0,-1 1-1 0 0,1-1 1 0 0,0 0 0 0 0,-1 1 0 0 0,1-1 0 0 0,-1 1 0 0 0,1-1-1 0 0,-1 1 1 0 0,0-1 0 0 0,0 0 0 0 0,1 1 0 0 0,-1-1 0 0 0,0 1-1 0 0,0-1 1 0 0,-1 1 0 0 0,1-1 0 0 0,0 1 0 0 0,0-1-1 0 0,-1 1 1 0 0,1-1 0 0 0,-1 1 0 0 0,1-1 0 0 0,-1 0 0 0 0,0 1-1 0 0,1-1 1 0 0,-1 0 0 0 0,0 1 0 0 0,0-1 0 0 0,0 0 0 0 0,0 0-1 0 0,0 0 1 0 0,0 0 0 0 0,0 0 0 0 0,-1 0-11 0 0,-86 91-1012 0 0,85-80-1368 0 0,18-9-8777 0 0,-9-3 7566 0 0</inkml:trace>
  <inkml:trace contextRef="#ctx0" brushRef="#br0" timeOffset="793.076">1691 567 2000 0 0,'0'0'2254'0'0,"0"0"-724"0"0,0 0-178 0 0,0 0 149 0 0,0 0 7 0 0,0 0-244 0 0,0 0-433 0 0,0 0-380 0 0,-12 32-210 0 0,-40 96-96 0 0,39-67 39 0 0,15-54-149 0 0,2-2 122 0 0,0 0-1 0 0,0 0 0 0 0,0 0 1 0 0,0 0-1 0 0,1-1 0 0 0,0 0 1 0 0,0 0-1 0 0,0 0 1 0 0,1-1-1 0 0,-1 1 0 0 0,1-1 1 0 0,0-1-1 0 0,0 1 0 0 0,0-1 1 0 0,0 0-1 0 0,0 0 1 0 0,0-1-1 0 0,0 0 0 0 0,1 0 1 0 0,-1 0-1 0 0,1-1 1 0 0,-1 0-1 0 0,0 0 0 0 0,1 0 1 0 0,-1-1-1 0 0,0 0 0 0 0,3-1-156 0 0,-3 1 103 0 0,1-1-1 0 0,-1 0 1 0 0,1 0-1 0 0,-1-1 0 0 0,0 1 1 0 0,0-1-1 0 0,0 0 1 0 0,-1-1-1 0 0,1 0 0 0 0,-1 0 1 0 0,0 0-1 0 0,0 0 1 0 0,0-1-1 0 0,0 0 0 0 0,-1 0 1 0 0,0 0-1 0 0,0 0 1 0 0,0-1-1 0 0,-1 0 0 0 0,1 1 1 0 0,-2-1-1 0 0,1-1 1 0 0,0 1-1 0 0,-1 0 0 0 0,-1-1 1 0 0,1 1-1 0 0,-1-1 1 0 0,0 1-1 0 0,0-1 1 0 0,-1 1-1 0 0,0-1 0 0 0,0 0 1 0 0,0 1-1 0 0,-1-1 1 0 0,0 0-1 0 0,0 1 0 0 0,-1-1 1 0 0,0 1-1 0 0,0 0 1 0 0,0-1-1 0 0,-1 1 0 0 0,-3-5-102 0 0,-1 0-258 0 0,-1 0-1 0 0,-1 0 0 0 0,0 1 0 0 0,0 0 0 0 0,-1 0 1 0 0,0 1-1 0 0,-1 0 0 0 0,0 1 0 0 0,0 0 0 0 0,-1 1 1 0 0,-12-6 258 0 0,-49-3-10670 0 0,59 16 2367 0 0</inkml:trace>
  <inkml:trace contextRef="#ctx0" brushRef="#br0" timeOffset="1318.022">2211 0 15083 0 0,'0'0'383'0'0,"0"0"-339"0"0,0 0-85 0 0,0 0 225 0 0,0 0 218 0 0,0 0 59 0 0,0 0-8 0 0,-3 33-50 0 0,-10 107-54 0 0,-38 247 595 0 0,37-190-1045 0 0,14-195 93 0 0,16-10 359 0 0,81-73 183 0 0,-57 49-534 0 0,-28 21-5 0 0,0 0-1 0 0,1 0 1 0 0,1 1-1 0 0,0 1 1 0 0,0 0-1 0 0,0 1 1 0 0,1 0-1 0 0,1 1 1 0 0,-1 1-1 0 0,1 0 1 0 0,0 2-1 0 0,0-1 1 0 0,0 2-1 0 0,5 0 6 0 0,-19 3 15 0 0,0 0 0 0 0,0 0 0 0 0,0 0 0 0 0,1 0 0 0 0,-1 0 0 0 0,0 0 0 0 0,0 1 0 0 0,0-1 0 0 0,0 1 0 0 0,0 0 0 0 0,0 0 0 0 0,0 0 0 0 0,0 0 0 0 0,0 0 0 0 0,-1 0 0 0 0,1 0 0 0 0,0 0 0 0 0,-1 1 0 0 0,1-1 0 0 0,-1 1 0 0 0,1-1 0 0 0,-1 1 0 0 0,0-1 0 0 0,1 1 0 0 0,-1 0 0 0 0,0 0 0 0 0,0 0 0 0 0,0 0 0 0 0,0 0 0 0 0,-1 0 0 0 0,1 0 0 0 0,-1 0 0 0 0,1 0 0 0 0,-1 0 0 0 0,1 0-1 0 0,-1 0 1 0 0,0 0 0 0 0,0 0 0 0 0,0 0 0 0 0,0 1 0 0 0,-1-1 0 0 0,1 0 0 0 0,-1 0 0 0 0,1 0 0 0 0,-1 0 0 0 0,0 0 0 0 0,0 2-15 0 0,-3 6 106 0 0,0 1 1 0 0,-1-1-1 0 0,0 0 0 0 0,0-1 0 0 0,-1 1 0 0 0,-1-1 1 0 0,1 0-1 0 0,-1-1 0 0 0,-1 1 0 0 0,0-1 0 0 0,0-1 0 0 0,0 1 1 0 0,-3 0-107 0 0,2 2 10 0 0,-1-1 0 0 0,0 0 0 0 0,-1 0 1 0 0,0 0-1 0 0,0-2 0 0 0,-1 1 1 0 0,0-2-1 0 0,0 1 0 0 0,-1-2 1 0 0,1 1-1 0 0,-1-2 0 0 0,0 0 0 0 0,-1 0 1 0 0,1-1-1 0 0,-1-1 0 0 0,0-1 1 0 0,1 1-1 0 0,-2-2-10 0 0,13 0-144 0 0,1-1-1 0 0,-1 0 1 0 0,0 1 0 0 0,1-1 0 0 0,-1 0-1 0 0,1 0 1 0 0,-1 0 0 0 0,1 0 0 0 0,-1 0-1 0 0,1 0 1 0 0,0 0 0 0 0,0 0 0 0 0,-1-1-1 0 0,1 1 1 0 0,0-1 0 0 0,0 1-1 0 0,0 0 1 0 0,0-1 0 0 0,1 0 0 0 0,-1 1-1 0 0,0-1 1 0 0,1 0 0 0 0,-1 1 0 0 0,1-1-1 0 0,-1 0 1 0 0,1 1 0 0 0,0-1 0 0 0,0 0-1 0 0,0 0 1 0 0,0 1 0 0 0,0-1 0 0 0,0-2 144 0 0,6-33-10111 0 0,-2 29 3204 0 0</inkml:trace>
  <inkml:trace contextRef="#ctx0" brushRef="#br0" timeOffset="1583.887">2897 33 14715 0 0,'0'0'1070'0'0,"0"0"-494"0"0,0 0-77 0 0,0 0 263 0 0,0 0 240 0 0,0 0 76 0 0,0 0-88 0 0,-12 36-211 0 0,-37 113-216 0 0,11 2 285 0 0,25-90-767 0 0,4 1-1 0 0,2-1 1 0 0,1 63-81 0 0,6-56-777 0 0,0-40-6417 0 0,0-28 1635 0 0,1 0 3390 0 0,-1 0 495 0 0,1 0-4077 0 0</inkml:trace>
  <inkml:trace contextRef="#ctx0" brushRef="#br0" timeOffset="1925.737">2921 670 0 0 0,'0'0'1871'0'0,"0"0"608"0"0,0 0 307 0 0,0 0 44 0 0,0 0-269 0 0,0 0-434 0 0,0 0-450 0 0,32 9-378 0 0,101 24-284 0 0,-64-34 194 0 0,-59-3-971 0 0,5-2-61 0 0,0-1 0 0 0,-1 0-1 0 0,-1-1 1 0 0,1-1 0 0 0,-1 0-1 0 0,0-1 1 0 0,-1 0-1 0 0,0 0 1 0 0,-1-2 0 0 0,0 1-1 0 0,1-4-176 0 0,-9 12 2 0 0,-1 0 0 0 0,1 1 0 0 0,-1-2 0 0 0,1 1 0 0 0,-1 0 0 0 0,0 0-1 0 0,0-1 1 0 0,0 1 0 0 0,-1-1 0 0 0,1 0 0 0 0,-1 1 0 0 0,0-1 0 0 0,0 0 0 0 0,0 0-1 0 0,-1 0 1 0 0,1 0 0 0 0,-1 0 0 0 0,0 0 0 0 0,0 0 0 0 0,0 1 0 0 0,-1-1 0 0 0,1 0-1 0 0,-1 0 1 0 0,0 0 0 0 0,0 0 0 0 0,0 1 0 0 0,-1-1 0 0 0,1 0 0 0 0,-1 1 0 0 0,0-1-1 0 0,0 1 1 0 0,0 0 0 0 0,-1-1 0 0 0,1 1 0 0 0,-1 0 0 0 0,1 1 0 0 0,-1-1 0 0 0,0 0-1 0 0,0 1 1 0 0,0-1 0 0 0,-1 1 0 0 0,1 0 0 0 0,-1 0 0 0 0,1 1 0 0 0,-1-1 0 0 0,1 1-1 0 0,-3-1-1 0 0,-6 1-79 0 0,0 2-1 0 0,1 0 0 0 0,-1 0 0 0 0,0 1 1 0 0,1 0-1 0 0,0 1 0 0 0,-1 0 0 0 0,1 1 1 0 0,0 1-1 0 0,1-1 0 0 0,-1 2 0 0 0,1-1 1 0 0,0 2-1 0 0,0-1 0 0 0,1 1 0 0 0,0 1 0 0 0,0-1 1 0 0,0 2-1 0 0,1-1 0 0 0,1 1 0 0 0,-1 0 1 0 0,1 1-1 0 0,1 0 0 0 0,0 0 0 0 0,0 0 1 0 0,1 1 79 0 0,-1-2-223 0 0,1-1 0 0 0,0 1 0 0 0,0 0 0 0 0,1 0 0 0 0,0 1 0 0 0,0-1 0 0 0,1 1 0 0 0,1 0 0 0 0,0 0 0 0 0,0 0 0 0 0,1 0-1 0 0,0 0 1 0 0,0 0 0 0 0,1 1 0 0 0,1-1 0 0 0,0 0 0 0 0,0 0 0 0 0,3 7 223 0 0,33 22-4093 0 0,-5-23-2636 0 0,-18-12 1516 0 0</inkml:trace>
  <inkml:trace contextRef="#ctx0" brushRef="#br0" timeOffset="2433.72">3398 832 2312 0 0,'0'0'1137'0'0,"0"0"-182"0"0,0 0 465 0 0,0 0 592 0 0,0 0 254 0 0,0 0-163 0 0,0 0-486 0 0,0 0-480 0 0,0 0-291 0 0,0 0-181 0 0,0 0-98 0 0,0 0-84 0 0,0 0-69 0 0,26-21-45 0 0,83-68-65 0 0,1-22 657 0 0,-39 57-731 0 0,-68 87-261 0 0,-46 103 383 0 0,43-135-351 0 0,0 0 0 0 0,0 0 1 0 0,0 0-1 0 0,0 0 0 0 0,0 0 0 0 0,0 0 0 0 0,0 0 1 0 0,0 0-1 0 0,1 0 0 0 0,-1 0 0 0 0,0 0 0 0 0,1 0 1 0 0,-1 0-1 0 0,1 0 0 0 0,-1 0 0 0 0,1 0 0 0 0,-1 0 1 0 0,1 0-1 0 0,0-1 0 0 0,-1 1 0 0 0,1 0 0 0 0,0 0 1 0 0,0-1-1 0 0,-1 1 0 0 0,1 0 0 0 0,0-1 1 0 0,0 1-1 0 0,0-1 0 0 0,0 1 0 0 0,0-1 0 0 0,0 1 1 0 0,0-1-1 0 0,0 0 0 0 0,0 1 0 0 0,0-1 0 0 0,0 0 1 0 0,0 0-1 0 0,0 0 0 0 0,0 0 0 0 0,0 0 0 0 0,0 0 1 0 0,0 0-1 0 0,1 0 0 0 0,-1-1 0 0 0,0 1 0 0 0,0 0 1 0 0,0 0-1 0 0,0-1 0 0 0,0 1-1 0 0,11-1 68 0 0,-4 0-37 0 0,0-1 1 0 0,-1 0 0 0 0,1-1-1 0 0,0 0 1 0 0,-1 0 0 0 0,0-1 0 0 0,0 1-1 0 0,0-2 1 0 0,0 1 0 0 0,0-1-1 0 0,1-2-31 0 0,22-13 41 0 0,-23 16-36 0 0,2-2-5 0 0,0 1 1 0 0,0 0-1 0 0,1 0 1 0 0,0 0-1 0 0,0 1 0 0 0,0 1 1 0 0,0 0-1 0 0,0 0 1 0 0,1 1-1 0 0,-1 0 0 0 0,2 1 0 0 0,-10 2 7 0 0,0 1 0 0 0,0 0-1 0 0,-1 0 1 0 0,1-1-1 0 0,-1 1 1 0 0,1 0-1 0 0,-1 0 1 0 0,0 0 0 0 0,0 1-1 0 0,0-1 1 0 0,0 0-1 0 0,0 0 1 0 0,0 1 0 0 0,0-1-1 0 0,-1 0 1 0 0,1 1-1 0 0,-1-1 1 0 0,0 0-1 0 0,0 1 1 0 0,0-1 0 0 0,0 1-1 0 0,0-1 1 0 0,0 1-1 0 0,-1-1 1 0 0,1 0 0 0 0,-1 1-1 0 0,0-1-6 0 0,1 7 66 0 0,-1 22-180 0 0,7 67 662 0 0,-5-96-762 0 0,0 1-1 0 0,0-1 1 0 0,0 0 0 0 0,0 1-1 0 0,0-1 1 0 0,1 0 0 0 0,-1 0-1 0 0,1 0 1 0 0,0 0 0 0 0,-1 0-1 0 0,1 0 1 0 0,0 0 0 0 0,0-1-1 0 0,0 1 1 0 0,0-1 0 0 0,1 1-1 0 0,-1-1 1 0 0,0 0 0 0 0,1 0-1 0 0,-1 0 1 0 0,3 1 214 0 0,1-2-4841 0 0,-1 0-3778 0 0</inkml:trace>
</inkml:ink>
</file>

<file path=ppt/ink/ink5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46.9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324 1 3481 0 0,'0'0'1784'0'0,"0"0"-458"0"0,0 0-115 0 0,0 0 192 0 0,0 0 210 0 0,0 0 8 0 0,0 0-200 0 0,0 0-303 0 0,0 0-293 0 0,0 0-234 0 0,0 0-156 0 0,0 0-94 0 0,0 0-54 0 0,-27 2-22 0 0,-82 10-8 0 0,52 13 143 0 0,51-18-326 0 0,-6 5-11 0 0,0 2 0 0 0,0 0 0 0 0,1 0 0 0 0,1 1 0 0 0,1 0 0 0 0,0 1 0 0 0,1 0 0 0 0,0 0 0 0 0,1 1 0 0 0,1-1 0 0 0,1 2-1 0 0,1-1 1 0 0,0 1 0 0 0,1-1 0 0 0,1 1 0 0 0,-1 18-63 0 0,4-33 31 0 0,-1 0-1 0 0,1 0 0 0 0,-1 1 1 0 0,1-1-1 0 0,0 0 1 0 0,0 0-1 0 0,0 0 1 0 0,1 0-1 0 0,-1 0 0 0 0,1 0 1 0 0,-1-1-1 0 0,1 1 1 0 0,0 0-1 0 0,0-1 1 0 0,0 1-1 0 0,1-1 1 0 0,-1 0-1 0 0,0 0 0 0 0,1 0 1 0 0,0 0-1 0 0,-1 0 1 0 0,1 0-1 0 0,0-1 1 0 0,0 1-1 0 0,0-1 0 0 0,0 0 1 0 0,0 0-1 0 0,0 0 1 0 0,0 0-1 0 0,1 0 1 0 0,-1-1-1 0 0,0 0 0 0 0,1 1-30 0 0,7 0 139 0 0,-1-1-1 0 0,1 1 1 0 0,0-2-1 0 0,-1 1 0 0 0,1-1 1 0 0,-1-1-1 0 0,1 0 1 0 0,-1-1-1 0 0,8-2-138 0 0,15-10 166 0 0,-1-1 0 0 0,-1-1-1 0 0,0-1 1 0 0,-2-2 0 0 0,0-1 0 0 0,-1-2-1 0 0,-2 0 1 0 0,0-2 0 0 0,-1-1 0 0 0,12-17-166 0 0,11-44 668 0 0,-51 95-651 0 0,2 1 0 0 0,-1 0 1 0 0,1-1-1 0 0,0 1 0 0 0,1 0 0 0 0,0 0 0 0 0,1 0 1 0 0,-1 0-1 0 0,2-1 0 0 0,-1 1 0 0 0,1 0 1 0 0,1-1-1 0 0,-1 1 0 0 0,3 3-17 0 0,2-3 9 0 0,0-1-1 0 0,0 0 1 0 0,1 0 0 0 0,0-1-1 0 0,0 0 1 0 0,0 0-1 0 0,1-1 1 0 0,0 0-1 0 0,1-1 1 0 0,-1 0 0 0 0,1 0-1 0 0,0-1 1 0 0,0 0-1 0 0,1-1 1 0 0,-1 0 0 0 0,1-1-1 0 0,0 0-8 0 0,188 11 397 0 0,-160-14-306 0 0,-12-1-86 0 0,0-1 1 0 0,0-2 0 0 0,-1 0 0 0 0,1-2-1 0 0,18-8-5 0 0,2 1-623 0 0,-27 6-1166 0 0,-14 5-1232 0 0,-1 0-3334 0 0,-4 2-5188 0 0</inkml:trace>
</inkml:ink>
</file>

<file path=ppt/ink/ink5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45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266 277 0 0 0,'0'0'920'0'0,"0"0"553"0"0,0 0 20 0 0,0 0-157 0 0,0 0-158 0 0,0 0-124 0 0,0 0 0 0 0,3-21 44 0 0,7-64-3 0 0,-10 84-1022 0 0,0 0-1 0 0,1 0 1 0 0,-1 0 0 0 0,0 0-1 0 0,0 0 1 0 0,1 0 0 0 0,-1 0 0 0 0,0 0-1 0 0,0 0 1 0 0,0 0 0 0 0,0 0-1 0 0,0 0 1 0 0,0 0 0 0 0,-1 0 0 0 0,1 0-1 0 0,0 0 1 0 0,-1 0 0 0 0,1 0-1 0 0,0 0 1 0 0,-1 0 0 0 0,1 0-1 0 0,-1 0 1 0 0,1 0 0 0 0,-1 0 0 0 0,0 1-1 0 0,1-1 1 0 0,-1 0 0 0 0,0 0-1 0 0,0 1 1 0 0,1-1 0 0 0,-1 0 0 0 0,0 1-1 0 0,0-1 1 0 0,0 1 0 0 0,0-1-1 0 0,0 1 1 0 0,0-1 0 0 0,0 1-1 0 0,0 0 1 0 0,0 0 0 0 0,0-1 0 0 0,0 1-1 0 0,0 0 1 0 0,0 0 0 0 0,0 0-1 0 0,0 0 1 0 0,0 0 0 0 0,0 0 0 0 0,0 0-1 0 0,0 1 1 0 0,0-1 0 0 0,0 0-1 0 0,0 0 1 0 0,0 1 0 0 0,0-1-1 0 0,0 1 1 0 0,0-1-73 0 0,-4 1 172 0 0,-2 2-77 0 0,0-1 1 0 0,1 1 0 0 0,-1 1 0 0 0,1-1 0 0 0,-1 1 0 0 0,1 0 0 0 0,0 1 0 0 0,1-1 0 0 0,-1 1 0 0 0,1 0 0 0 0,0 0 0 0 0,0 1 0 0 0,-3 5-96 0 0,-4 2 102 0 0,-2 0-54 0 0,1 1 1 0 0,0 0-1 0 0,1 1 0 0 0,1 1 0 0 0,1 0 1 0 0,0 0-1 0 0,0 1 0 0 0,2 0 1 0 0,0 1-1 0 0,1-1 0 0 0,1 2 0 0 0,1-1 1 0 0,0 1-1 0 0,2-1 0 0 0,0 1 0 0 0,0 12-48 0 0,3-29 21 0 0,-1 1 0 0 0,1-1 0 0 0,0 1 0 0 0,0 0 0 0 0,0-1 0 0 0,1 1 0 0 0,-1-1 0 0 0,1 0 0 0 0,-1 1-1 0 0,1-1 1 0 0,0 1 0 0 0,0-1 0 0 0,0 0 0 0 0,0 1 0 0 0,0-1 0 0 0,1 0 0 0 0,-1 0 0 0 0,1 0 0 0 0,-1 0 0 0 0,1 0-1 0 0,0-1 1 0 0,0 1 0 0 0,-1 0 0 0 0,1-1 0 0 0,0 1 0 0 0,1-1 0 0 0,-1 0 0 0 0,0 1 0 0 0,0-1 0 0 0,1 0 0 0 0,-1 0-1 0 0,0-1 1 0 0,1 1 0 0 0,-1 0 0 0 0,1-1 0 0 0,-1 0 0 0 0,1 1 0 0 0,-1-1 0 0 0,1 0-21 0 0,4-1 118 0 0,1 1 0 0 0,-1-1 0 0 0,0 0 0 0 0,0-1 0 0 0,0 0 0 0 0,0 0 0 0 0,0 0 0 0 0,-1-1 0 0 0,1 0 0 0 0,-1-1 0 0 0,1 1 0 0 0,-1-1 0 0 0,2-2-118 0 0,53-43 333 0 0,-2-2 0 0 0,-2-3 0 0 0,-3-3 0 0 0,-2-2 0 0 0,21-34-333 0 0,-17 12 352 0 0,-54 107-255 0 0,-5 30-88 0 0,2-40-7 0 0,0-1-1 0 0,0 0 0 0 0,1 1 0 0 0,1-1 0 0 0,1 0 0 0 0,0 1 0 0 0,1-1 1 0 0,4 11-2 0 0,-5-21-45 0 0,1 0 0 0 0,-1 0 0 0 0,1 0 0 0 0,1 0 0 0 0,-1-1 0 0 0,1 1 0 0 0,0-1 0 0 0,0 0 1 0 0,0 0-1 0 0,0-1 0 0 0,1 1 0 0 0,-1-1 0 0 0,1 0 0 0 0,0 0 0 0 0,0-1 0 0 0,0 1 0 0 0,0-1 0 0 0,0 0 1 0 0,1 0-1 0 0,-1-1 0 0 0,1 0 0 0 0,-1 0 0 0 0,1 0 0 0 0,0 0 0 0 0,3-1 45 0 0,89-15-5948 0 0,-42-3-3594 0 0,-38 11 4534 0 0</inkml:trace>
  <inkml:trace contextRef="#ctx0" brushRef="#br0" timeOffset="288.242">1260 1 10914 0 0,'0'0'2472'0'0,"0"0"-999"0"0,0 0-470 0 0,0 0 21 0 0,0 0 58 0 0,0 0-35 0 0,0 0-162 0 0,-34 16-223 0 0,-104 51-208 0 0,75-22-72 0 0,56-34-339 0 0,5-9-33 0 0,-1 0-17 0 0,0 0 1 0 0,0 1-1 0 0,1-1 1 0 0,-1 1-1 0 0,0-1 1 0 0,1 1-1 0 0,0 0 0 0 0,0 0 1 0 0,0 0-1 0 0,0 0 1 0 0,0 0-1 0 0,0 0 1 0 0,1 1-1 0 0,0-1 1 0 0,-1 1-1 0 0,1-1 1 0 0,1 1-1 0 0,-1-1 0 0 0,0 1 1 0 0,1 0-1 0 0,0-1 1 0 0,0 1-1 0 0,0 0 1 0 0,0-1-1 0 0,0 1 1 0 0,1 0-1 0 0,0-1 1 0 0,0 1-1 0 0,0-1 0 0 0,0 1 1 0 0,0-1-1 0 0,1 0 1 0 0,-1 1-1 0 0,1-1 1 0 0,0 0-1 0 0,1 2 7 0 0,9 1-10 0 0,1-1 1 0 0,-1 0-1 0 0,1-1 0 0 0,-1-1 1 0 0,1 0-1 0 0,0 0 0 0 0,1-1 1 0 0,-1-1-1 0 0,0 0 0 0 0,6-1 10 0 0,84 14-23 0 0,-102-13 32 0 0,1 0 1 0 0,-1 1-1 0 0,1-1 0 0 0,-1 0 1 0 0,0 1-1 0 0,0-1 0 0 0,1 0 0 0 0,-1 1 1 0 0,0 0-1 0 0,0-1 0 0 0,-1 1 1 0 0,1 0-1 0 0,0-1 0 0 0,0 1 0 0 0,-1 0 1 0 0,1 0-1 0 0,-1 0 0 0 0,0-1 1 0 0,1 1-1 0 0,-1 0 0 0 0,0 0 0 0 0,0 0 1 0 0,0 0-1 0 0,-1 0 0 0 0,1 0 1 0 0,0-1-1 0 0,-1 1 0 0 0,1 0 0 0 0,-1 0 1 0 0,1 0-1 0 0,-1-1 0 0 0,0 1 1 0 0,0 0-1 0 0,0-1 0 0 0,0 1 0 0 0,0 0 1 0 0,0-1-1 0 0,0 0 0 0 0,0 1 0 0 0,-1-1 1 0 0,1 0-1 0 0,-1 1 0 0 0,1-1 1 0 0,-1 0-1 0 0,1 0 0 0 0,-1 0 0 0 0,0 0 1 0 0,1-1-1 0 0,-1 1 0 0 0,0 0 1 0 0,0-1-10 0 0,-26 22-232 0 0,-2-2 0 0 0,0-2 0 0 0,-1 0 0 0 0,-1-2 1 0 0,-24 8 231 0 0,5-13-3449 0 0,27-11-7376 0 0,17 0 4689 0 0</inkml:trace>
</inkml:ink>
</file>

<file path=ppt/ink/ink5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52.4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250 504 1192 0 0,'0'0'1578'0'0,"0"0"-202"0"0,0 0 43 0 0,0 0 138 0 0,0 0 58 0 0,0 0-54 0 0,0 0-273 0 0,0 0-294 0 0,0 0-278 0 0,0 0-240 0 0,0 0-149 0 0,-31 22-98 0 0,-97 70-66 0 0,73-38 3 0 0,49-42-135 0 0,-24 83 224 0 0,30-92-228 0 0,0-1-1 0 0,1 0 1 0 0,-1 0-1 0 0,1 0 1 0 0,-1 0-1 0 0,1 0 0 0 0,0 0 1 0 0,0 0-1 0 0,-1 0 1 0 0,1-1-1 0 0,1 1 1 0 0,-1 0-1 0 0,0 0 1 0 0,0-1-1 0 0,1 1 1 0 0,-1-1-1 0 0,1 1 1 0 0,-1-1-1 0 0,1 0 1 0 0,-1 1-1 0 0,1-1 1 0 0,0 0-1 0 0,0 0 1 0 0,0 0-1 0 0,0 0 0 0 0,0 0 1 0 0,0-1-1 0 0,0 1 1 0 0,0-1-1 0 0,0 1 1 0 0,0-1-1 0 0,0 0 1 0 0,0 0-1 0 0,0 0 1 0 0,0 0-1 0 0,2 0-26 0 0,74-15 1570 0 0,-61 4-1403 0 0,-2 0 0 0 0,0 0 0 0 0,0-1 0 0 0,-1-1-1 0 0,0-1 1 0 0,-1 0 0 0 0,-1 0 0 0 0,0-2 0 0 0,-1 1 0 0 0,-1-1-1 0 0,0-1 1 0 0,5-13-167 0 0,-14 30-11 0 0,-1 0-1 0 0,0 0 1 0 0,1 0 0 0 0,-1 0-1 0 0,0 1 1 0 0,1-1 0 0 0,-1 0-1 0 0,1 0 1 0 0,-1 0 0 0 0,0 0-1 0 0,1 0 1 0 0,-1 0 0 0 0,0 0-1 0 0,1 0 1 0 0,-1 0 0 0 0,0 0-1 0 0,1 0 1 0 0,-1 0-1 0 0,1 0 1 0 0,-1-1 0 0 0,0 1-1 0 0,1 0 1 0 0,-1 0 0 0 0,0 0-1 0 0,1 0 1 0 0,-1-1 0 0 0,0 1-1 0 0,1 0 1 0 0,-1 0 0 0 0,0-1-1 0 0,0 1 1 0 0,1 0 0 0 0,-1 0-1 0 0,0-1 1 0 0,0 1-1 0 0,0 0 1 0 0,1-1 0 0 0,-1 1-1 0 0,0 0 1 0 0,0-1 0 0 0,0 1-1 0 0,0 0 1 0 0,0-1 0 0 0,0 1-1 0 0,1 0 1 0 0,-1-1 11 0 0,0 40-536 0 0,0-32 697 0 0,-1-2-156 0 0,0 1 0 0 0,0-1 0 0 0,1 0 1 0 0,0 1-1 0 0,0-1 0 0 0,0 0 0 0 0,1 1 1 0 0,0-1-1 0 0,0 0 0 0 0,0 1 0 0 0,1-1 1 0 0,-1 0-1 0 0,1 0 0 0 0,0 0 0 0 0,1 0 1 0 0,-1 0-1 0 0,1-1 0 0 0,0 1 0 0 0,0-1 1 0 0,1 0-1 0 0,-1 0 0 0 0,1 0 0 0 0,0 0 1 0 0,0-1-1 0 0,0 1 0 0 0,1-1 0 0 0,-1 0 1 0 0,1 0-1 0 0,0-1 0 0 0,-1 1 0 0 0,1-1 1 0 0,4 1-6 0 0,-1-2 72 0 0,0-1 0 0 0,0 0 0 0 0,0 0 0 0 0,0-1 0 0 0,-1 0 0 0 0,1 0 0 0 0,0-1 0 0 0,0 0 0 0 0,-1 0 1 0 0,0-1-1 0 0,1 0 0 0 0,-1 0 0 0 0,0 0 0 0 0,0-1 0 0 0,-1-1 0 0 0,1 1 0 0 0,-1-1 0 0 0,0 0 0 0 0,0 0-72 0 0,29-27 271 0 0,-2-1 0 0 0,-2-1 0 0 0,0-2 1 0 0,1-6-272 0 0,-9 8 37 0 0,-1-2 1 0 0,-2 0 0 0 0,-2-1 0 0 0,-1 0-1 0 0,-2-2 1 0 0,3-15-38 0 0,-12 40-23 0 0,0-1 0 0 0,-1 0 0 0 0,-1 0-1 0 0,-1 0 1 0 0,0-1 0 0 0,-1 1 0 0 0,-1-1 0 0 0,0 0-1 0 0,-1 0 1 0 0,-1 1 0 0 0,0-1 0 0 0,-1 0 0 0 0,-1 1-1 0 0,0 0 1 0 0,-6-15 23 0 0,8 27-33 0 0,-1 0-1 0 0,0 0 1 0 0,0 0 0 0 0,0 1-1 0 0,0-1 1 0 0,-1 1 0 0 0,1 0-1 0 0,-1 0 1 0 0,1-1 0 0 0,-1 2-1 0 0,0-1 1 0 0,0 0 0 0 0,0 0-1 0 0,0 1 1 0 0,0 0 0 0 0,0 0-1 0 0,0-1 1 0 0,0 2 0 0 0,0-1-1 0 0,-1 0 1 0 0,1 1 0 0 0,0-1-1 0 0,-1 1 1 0 0,1 0 0 0 0,0 0-1 0 0,-1 1 1 0 0,1-1 0 0 0,0 0-1 0 0,-1 1 1 0 0,1 0 0 0 0,0 0-1 0 0,0 0 1 0 0,0 0 0 0 0,0 1-1 0 0,0-1 1 0 0,0 1 0 0 0,0 0-1 0 0,-1 0 34 0 0,-7 8-7 0 0,1-1-1 0 0,0 1 1 0 0,1 0-1 0 0,0 1 1 0 0,1 0 0 0 0,0 1-1 0 0,1-1 1 0 0,0 1-1 0 0,1 1 1 0 0,0-1-1 0 0,1 1 1 0 0,0 0-1 0 0,1 1 1 0 0,1-1-1 0 0,0 1 1 0 0,1-1 0 0 0,0 1-1 0 0,1 0 1 0 0,1 0-1 0 0,0 0 1 0 0,1 0-1 0 0,0-1 1 0 0,1 1-1 0 0,0 0 1 0 0,2-1-1 0 0,-1 1 1 0 0,2-1 0 0 0,-1 0-1 0 0,2 0 1 0 0,0-1-1 0 0,0 0 1 0 0,2 0-1 0 0,-1 0 1 0 0,7 6 7 0 0,0 2 53 0 0,1 0 1 0 0,1-1-1 0 0,1-1 1 0 0,0-1-1 0 0,1 0 1 0 0,1-1-1 0 0,1-1 1 0 0,0-1-1 0 0,1-1 1 0 0,0-1-1 0 0,1 0 1 0 0,1-2-1 0 0,-1 0 1 0 0,2-2-1 0 0,-1-1 1 0 0,1 0-1 0 0,0-2 1 0 0,1-1-1 0 0,0-1-53 0 0,109-8 929 0 0,-129 4-871 0 0,-1 0 0 0 0,1-1 0 0 0,-1 1 0 0 0,0-1 0 0 0,0 0 0 0 0,0-1 0 0 0,0 1 0 0 0,0 0 0 0 0,0-1 0 0 0,-1 0 0 0 0,1 0 0 0 0,-1 0 0 0 0,0-1 0 0 0,0 1 0 0 0,0-1 0 0 0,0 1 0 0 0,-1-1 0 0 0,0 0 0 0 0,1 0 0 0 0,-1 0 0 0 0,0-1 0 0 0,-1 1 0 0 0,1 0 0 0 0,-1-1 0 0 0,0 1 0 0 0,0-1 0 0 0,0 1 0 0 0,-1-2-58 0 0,1-2-5 0 0,-1 0 0 0 0,0 0 0 0 0,-1 0 0 0 0,0 0 0 0 0,0 0 0 0 0,-1 0 0 0 0,0 0 0 0 0,0 0 0 0 0,0 1 0 0 0,-1-1 0 0 0,-1 1 0 0 0,1-1 0 0 0,-1 1 0 0 0,0 0 0 0 0,-1 1 0 0 0,1-1 0 0 0,-2 1 0 0 0,1 0 0 0 0,0 0 1 0 0,-1 1-1 0 0,0-1 0 0 0,-1 1 0 0 0,1 0 0 0 0,-1 1 0 0 0,0 0 0 0 0,-2-1 5 0 0,-15-9-473 0 0,-2 1 0 0 0,1 2 1 0 0,-2 0-1 0 0,1 2 0 0 0,-1 1 0 0 0,-1 1 1 0 0,0 1 472 0 0,-85-7-4705 0 0,41 24-5259 0 0,56-6 4951 0 0</inkml:trace>
  <inkml:trace contextRef="#ctx0" brushRef="#br0" timeOffset="457.684">1596 390 4929 0 0,'0'0'1407'0'0,"0"0"-281"0"0,0 0-1 0 0,0 0 131 0 0,0 0 87 0 0,0 0-66 0 0,0 0-260 0 0,0 0-267 0 0,0 0-264 0 0,0 0-211 0 0,0 0-101 0 0,0 0-74 0 0,0 0-28 0 0,-29 16-15 0 0,-88 52-10 0 0,113-66-45 0 0,1 0 0 0 0,0 0 0 0 0,0 0 1 0 0,0 0-1 0 0,0 0 0 0 0,0 0 0 0 0,0 1 1 0 0,1 0-1 0 0,-1-1 0 0 0,1 1 0 0 0,0 0 1 0 0,-1 0-1 0 0,1 0 0 0 0,1 0 0 0 0,-1 1 1 0 0,0-1-1 0 0,1 1 0 0 0,0-1 0 0 0,0 1 1 0 0,-1 1-3 0 0,0 5 5 0 0,-1-4 24 0 0,0 1 0 0 0,1-1 0 0 0,-1 0-1 0 0,2 1 1 0 0,-1-1 0 0 0,1 1 0 0 0,0-1-1 0 0,0 1 1 0 0,1 0 0 0 0,0-1 0 0 0,0 1-1 0 0,0 0 1 0 0,1-1 0 0 0,0 1 0 0 0,0-1-1 0 0,1 1 1 0 0,0-1 0 0 0,0 1 0 0 0,0-1-1 0 0,1 0 1 0 0,0 0 0 0 0,0 0 0 0 0,1-1-1 0 0,0 1 1 0 0,0-1 0 0 0,0 1 0 0 0,0-1 0 0 0,1-1-1 0 0,0 1 1 0 0,0-1 0 0 0,0 0 0 0 0,0 0-1 0 0,1 0 1 0 0,0 0 0 0 0,0-1 0 0 0,0 0-1 0 0,0-1 1 0 0,0 1 0 0 0,3 0-29 0 0,-1-2 168 0 0,0 0-1 0 0,0 0 1 0 0,0-1 0 0 0,0 0-1 0 0,0 0 1 0 0,0-1 0 0 0,0 0 0 0 0,-1-1-1 0 0,1 1 1 0 0,0-1 0 0 0,0-1-1 0 0,-1 0 1 0 0,0 0 0 0 0,1 0 0 0 0,-1-1-1 0 0,0 0 1 0 0,-1 0 0 0 0,1-1-1 0 0,-1 0 1 0 0,0 0 0 0 0,0 0 0 0 0,0-1-1 0 0,-1 0 1 0 0,0 0 0 0 0,0 0-1 0 0,-1-1 1 0 0,1 0 0 0 0,-1 0 0 0 0,1-3-168 0 0,-1 2 12 0 0,-1 0 1 0 0,0 0-1 0 0,-1-1 1 0 0,0 1-1 0 0,0 0 1 0 0,-1-1-1 0 0,0 1 1 0 0,0-1 0 0 0,-1 0-1 0 0,0 1 1 0 0,0-1-1 0 0,-1 1 1 0 0,0-1-1 0 0,-1 1 1 0 0,0-1 0 0 0,0 1-1 0 0,-1 0 1 0 0,-3-7-13 0 0,4 10-285 0 0,-1 1-1 0 0,1-1 1 0 0,-1 1 0 0 0,0 0 0 0 0,0 0 0 0 0,0 0 0 0 0,-1 1 0 0 0,1-1 0 0 0,-1 1 0 0 0,0 0-1 0 0,0 0 1 0 0,0 0 0 0 0,0 0 0 0 0,-1 1 0 0 0,1-1 0 0 0,-1 1 0 0 0,1 0 0 0 0,-1 1 0 0 0,0-1-1 0 0,0 1 1 0 0,-2 0 285 0 0,-29-3-9498 0 0,24 4 3281 0 0</inkml:trace>
  <inkml:trace contextRef="#ctx0" brushRef="#br0" timeOffset="1178.186">1913 533 10114 0 0,'0'0'2009'0'0,"0"0"-622"0"0,0 0-174 0 0,0 0 122 0 0,0 0 24 0 0,0 0-203 0 0,0 0-378 0 0,0 0-346 0 0,0 0-199 0 0,0 0-113 0 0,0 0-36 0 0,0 0-8 0 0,-3 14-18 0 0,-10 105-5 0 0,13-117-45 0 0,0 1 1 0 0,0-1-1 0 0,1 1 1 0 0,-1-1-1 0 0,1 1 1 0 0,0-1-1 0 0,0 0 0 0 0,0 0 1 0 0,0 1-1 0 0,0-1 1 0 0,0 0-1 0 0,0 0 1 0 0,1 0-1 0 0,-1 0 0 0 0,1 0 1 0 0,0 0-1 0 0,-1-1 1 0 0,1 1-1 0 0,0 0 0 0 0,0-1 1 0 0,0 0-1 0 0,0 1 1 0 0,0-1-1 0 0,1 0 1 0 0,-1 0-1 0 0,0 0 0 0 0,0 0 1 0 0,1 0-1 0 0,-1-1 1 0 0,1 1-1 0 0,-1-1 1 0 0,0 0-1 0 0,1 1 0 0 0,-1-1 1 0 0,1 0-9 0 0,86-18 359 0 0,-66 5-264 0 0,-1 0 1 0 0,0-2 0 0 0,-1 0-1 0 0,0-2 1 0 0,-2 0 0 0 0,0-1 0 0 0,-1-1-1 0 0,0-1 1 0 0,0-3-96 0 0,0 90-861 0 0,-13-62 875 0 0,1-1 0 0 0,0 1 1 0 0,0-1-1 0 0,0 0 0 0 0,1-1 1 0 0,-1 1-1 0 0,1-1 0 0 0,0 0 1 0 0,0-1-1 0 0,0 0 1 0 0,0 0-1 0 0,0 0 0 0 0,0-1 1 0 0,1 0-1 0 0,-1-1 0 0 0,0 1 1 0 0,1-2-1 0 0,-1 1 0 0 0,0-1 1 0 0,1 0-1 0 0,-1 0 1 0 0,3-1-15 0 0,3-2 75 0 0,0 0 1 0 0,-1 0 0 0 0,1-1-1 0 0,-1-1 1 0 0,0 0-1 0 0,0-1 1 0 0,-1 0 0 0 0,0-1-1 0 0,0 0 1 0 0,-1 0 0 0 0,9-10-76 0 0,-1 0 113 0 0,0-1 0 0 0,-1-1 1 0 0,-1 0-1 0 0,-1-1 1 0 0,0-1-1 0 0,-2-1 0 0 0,-1 0 1 0 0,0 0-1 0 0,-2-1 0 0 0,2-9-113 0 0,-5 8-33 0 0,-1 1 0 0 0,-2-1-1 0 0,0 0 1 0 0,-2 0 0 0 0,0-1-1 0 0,-2 1 1 0 0,-1-5 33 0 0,1 26-26 0 0,0-1 0 0 0,0 1 0 0 0,0-1-1 0 0,-1 1 1 0 0,0-1 0 0 0,0 1 0 0 0,0-1 0 0 0,0 1 0 0 0,-1 0 0 0 0,1 0-1 0 0,-1-1 1 0 0,0 1 0 0 0,0 0 0 0 0,-1 1 0 0 0,1-1 0 0 0,-1 0 0 0 0,0 1-1 0 0,0-1 1 0 0,0 1 0 0 0,-1 0 26 0 0,2 3-36 0 0,0 1 1 0 0,1-1-1 0 0,-1 1 0 0 0,0 0 0 0 0,0 0 1 0 0,1-1-1 0 0,-1 1 0 0 0,0 1 1 0 0,1-1-1 0 0,-1 0 0 0 0,1 0 0 0 0,-1 0 1 0 0,1 1-1 0 0,0-1 0 0 0,0 1 0 0 0,0-1 1 0 0,-1 1-1 0 0,1 0 0 0 0,1-1 0 0 0,-1 1 1 0 0,0 0-1 0 0,0 0 0 0 0,1-1 1 0 0,-1 1-1 0 0,1 0 0 0 0,-1 0 0 0 0,1 0 1 0 0,0 0-1 0 0,0 0 0 0 0,0 0 36 0 0,-2 3-47 0 0,-3 17 46 0 0,1 0-1 0 0,0 1 1 0 0,2-1-1 0 0,1 1 1 0 0,1-1-1 0 0,1 19 2 0 0,0 7 15 0 0,-2-16-10 0 0,2 0 1 0 0,1-1 0 0 0,1 1 0 0 0,1-1 0 0 0,2 0 0 0 0,2 0 0 0 0,0 0 0 0 0,2-1 0 0 0,1-1-1 0 0,2 1 1 0 0,1-2 0 0 0,1 1-6 0 0,46 27-238 0 0,-60-57 166 0 0,0 1 0 0 0,1-1 0 0 0,-1 0 0 0 0,0 1 0 0 0,0-1 0 0 0,0 0 0 0 0,0 0 0 0 0,0 0 0 0 0,0 0 0 0 0,0 0 1 0 0,-1 0-1 0 0,1 0 0 0 0,0 0 0 0 0,0 0 0 0 0,-1 0 0 0 0,1 0 0 0 0,-1-1 0 0 0,1 1 0 0 0,-1 0 0 0 0,1 0 0 0 0,-1-1 1 0 0,0 1-1 0 0,0 0 0 0 0,1 0 0 0 0,-1-1 0 0 0,0 1 0 0 0,0 0 0 0 0,0-1 0 0 0,-1 1 0 0 0,1 0 0 0 0,0-1 0 0 0,0 1 1 0 0,-1 0-1 0 0,1 0 0 0 0,-1-1 0 0 0,1 1 0 0 0,-1-1 72 0 0,1-3-835 0 0,-1-16-2575 0 0,-2 6-2182 0 0,-1 4-3215 0 0</inkml:trace>
  <inkml:trace contextRef="#ctx0" brushRef="#br0" timeOffset="1423.711">2449 265 10650 0 0,'0'0'796'0'0,"0"0"-82"0"0,0 0 239 0 0,0 0 174 0 0,0 0-45 0 0,0 0-181 0 0,0 0-199 0 0,35 7-142 0 0,115 24-93 0 0,47-9 697 0 0,-150-20-1039 0 0,28-1-200 0 0,-29-1-1103 0 0,-1 2-3435 0 0,-22-1-4281 0 0</inkml:trace>
</inkml:ink>
</file>

<file path=ppt/ink/ink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22.71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1562 276 0 0 0,'63'25'0'0'0,"-24"-13"-52"0"0,-28-12 2997 0 0,-7 0-1353 0 0,-3 0-969 0 0,-5-10 6037 0 0,-7 9-3718 0 0,1 1-2438 0 0,-350 11 4625 0 0,241-7-4206 0 0,-14 7-191 0 0,-65-11 251 0 0,69 7-687 0 0,35 1 28 0 0,-141-8-55 0 0,187 7-173 0 0,-28 8-37 0 0,-3-4 2 0 0,18-4 89 0 0,18 1-29 0 0,10-1-5 0 0,38-11 1024 0 0,43-99-803 0 0,27-81-293 0 0,-54 78 12 0 0,-21 105-52 0 0,0 1-7 0 0,0 0-44 0 0,0 0-25 0 0,0 0-42 0 0,0 0-32 0 0,0 0-22 0 0,8 19-315 0 0,48 70 402 0 0,89 90 8 0 0,-138-165 68 0 0,-1 1 0 0 0,-1-1 0 0 0,0 1 1 0 0,-1-1-1 0 0,0 1 0 0 0,-2 1 1 0 0,1-1-1 0 0,-2 0 0 0 0,0 1 0 0 0,-1-1 1 0 0,0 0-1 0 0,-2 4 5 0 0,2 8 247 0 0,-26-30-89 0 0,-77-36 100 0 0,4 7-283 0 0,73 27-160 0 0,-69-9-794 0 0,34 30-6333 0 0,37-5-4073 0 0,18-4 5798 0 0</inkml:trace>
  <inkml:trace contextRef="#ctx0" brushRef="#br0" timeOffset="8095.012">684 777 0 0 0,'0'0'696'0'0,"0"0"598"0"0,0 0 405 0 0,0 0 320 0 0,0 0 212 0 0,0 0-57 0 0,0 0-242 0 0,0 0-346 0 0,0 0-351 0 0,0 0-286 0 0,-5-2-176 0 0,4 2-704 0 0,1-1 0 0 0,-1 1 0 0 0,1-1 0 0 0,-1 1 0 0 0,0-1 0 0 0,1 1 0 0 0,-1-1 0 0 0,0 1 0 0 0,1 0 0 0 0,-1-1 0 0 0,0 1 0 0 0,0 0 0 0 0,1 0 0 0 0,-1-1 0 0 0,0 1 1 0 0,0 0-1 0 0,0 0 0 0 0,1 0 0 0 0,-1 0 0 0 0,0 0 0 0 0,0 0 0 0 0,0 0 0 0 0,1 0 0 0 0,-1 1 0 0 0,0-1 0 0 0,0 0 0 0 0,1 0 0 0 0,-1 1 0 0 0,0-1 0 0 0,1 0 0 0 0,-1 1 0 0 0,0-1 1 0 0,1 1-1 0 0,-1-1 0 0 0,0 1 0 0 0,1-1 0 0 0,-1 1 0 0 0,1-1 0 0 0,-1 1 0 0 0,1 0 0 0 0,-1-1 0 0 0,1 1 0 0 0,-1 0 0 0 0,1-1 0 0 0,0 1 0 0 0,-1 0 0 0 0,1-1 0 0 0,0 1 1 0 0,0 0-1 0 0,-1 0 0 0 0,1 0 0 0 0,0-1 0 0 0,0 1 0 0 0,0 0 0 0 0,0 0 0 0 0,0-1 0 0 0,0 1 0 0 0,0 0 0 0 0,0 0 0 0 0,1 0 0 0 0,-1-1 0 0 0,0 1 0 0 0,0 0 0 0 0,1 0 0 0 0,-1 0-68 0 0,39 57 1359 0 0,58 170-748 0 0,-74-194 257 0 0,-22-34-642 0 0,18-103 1603 0 0,56-62-1687 0 0,-27 76-210 0 0,-34 60-1816 0 0,-14 28 849 0 0,0 1-494 0 0,0 0-92 0 0,-1 0-1430 0 0,0 1-4185 0 0,0 2-2466 0 0</inkml:trace>
  <inkml:trace contextRef="#ctx0" brushRef="#br0" timeOffset="8763.002">1107 946 0 0 0,'0'0'835'0'0,"0"0"646"0"0,0 0 437 0 0,0 0 277 0 0,0 0 86 0 0,0 0-221 0 0,0 0-354 0 0,0 0-339 0 0,0 0-325 0 0,0 0-277 0 0,0 0-204 0 0,0 0-143 0 0,0 0 491 0 0,11 154 2671 0 0,-4-92-5895 0 0,-5-9-9120 0 0,-2-64 4655 0 0,0 8 6192 0 0</inkml:trace>
  <inkml:trace contextRef="#ctx0" brushRef="#br0" timeOffset="9284.939">1076 980 160 0 0,'0'0'1614'0'0,"0"0"10"0"0,0 0 131 0 0,0 0 240 0 0,0 0 134 0 0,0 0-120 0 0,0 0-335 0 0,0 0-418 0 0,0 0-338 0 0,0 0-194 0 0,0 0-96 0 0,0 0-9 0 0,0 0-15 0 0,11-12-40 0 0,37-36-56 0 0,-44 44-396 0 0,0 1-1 0 0,0 0 1 0 0,1 0-1 0 0,-1 0 1 0 0,1 0-1 0 0,0 0 1 0 0,-1 1-1 0 0,1 0 0 0 0,0 0 1 0 0,1 0-1 0 0,-1 1 1 0 0,0 0-1 0 0,0 0 1 0 0,1 0-1 0 0,-1 0 1 0 0,1 1-112 0 0,-1 0 102 0 0,7-2 102 0 0,-11 1-193 0 0,1 0-1 0 0,0 0 1 0 0,-1 1 0 0 0,1-1-1 0 0,0 0 1 0 0,0 1-1 0 0,-1-1 1 0 0,1 1-1 0 0,0 0 1 0 0,0 0 0 0 0,0-1-1 0 0,0 1 1 0 0,-1 0-1 0 0,1 1 1 0 0,0-1-1 0 0,0 0 1 0 0,0 0 0 0 0,-1 1-1 0 0,1-1 1 0 0,0 1-1 0 0,0 0 1 0 0,-1-1-1 0 0,1 1 1 0 0,0 0 0 0 0,-1 0-1 0 0,1 0 1 0 0,-1 0-1 0 0,1 0 1 0 0,-1 1-1 0 0,0-1 1 0 0,1 0 0 0 0,-1 1-1 0 0,0-1 1 0 0,0 1-1 0 0,0-1 1 0 0,0 1-1 0 0,0-1 1 0 0,0 1 0 0 0,-1 0-1 0 0,1-1 1 0 0,0 1-1 0 0,-1 0 1 0 0,1 0-11 0 0,-2 4 15 0 0,0 0 0 0 0,-1 0 0 0 0,1 0 0 0 0,-1 0 0 0 0,0-1 0 0 0,0 1 0 0 0,-1-1 0 0 0,0 1-1 0 0,0-1 1 0 0,0 0 0 0 0,-1 0 0 0 0,1 0 0 0 0,-1 0 0 0 0,0-1 0 0 0,-1 0 0 0 0,1 0 0 0 0,-2 1-15 0 0,-32 41 43 0 0,37-45-51 0 0,0 0 0 0 0,0 1 0 0 0,0-1 0 0 0,1 0 0 0 0,-1 1 0 0 0,1-1 0 0 0,-1 1 0 0 0,1-1-1 0 0,-1 1 1 0 0,1-1 0 0 0,0 1 0 0 0,0-1 0 0 0,0 1 0 0 0,0-1 0 0 0,0 1 0 0 0,0 0 0 0 0,0-1 0 0 0,1 1 0 0 0,-1-1-1 0 0,0 1 1 0 0,1-1 0 0 0,-1 1 0 0 0,1-1 0 0 0,0 0 0 0 0,-1 1 0 0 0,1-1 0 0 0,0 0 0 0 0,0 1 0 0 0,0-1 0 0 0,0 0 0 0 0,0 0-1 0 0,0 0 1 0 0,0 0 0 0 0,0 0 0 0 0,1 0 0 0 0,-1 0 0 0 0,0 0 0 0 0,1 0 8 0 0,58 27-93 0 0,-48-24 125 0 0,-1 0-2 0 0,-6-3-17 0 0,0 0 0 0 0,0 0 0 0 0,0 0 0 0 0,0 1 0 0 0,0-1 0 0 0,0 1 0 0 0,0 1 0 0 0,0-1 0 0 0,-1 1 0 0 0,1-1 0 0 0,-1 1 0 0 0,0 0 0 0 0,1 1 0 0 0,-2-1 0 0 0,1 1 0 0 0,0 0 0 0 0,-1 0 0 0 0,1 0 0 0 0,-1 0 0 0 0,0 1 0 0 0,-1-1 0 0 0,1 1 0 0 0,-1-1 0 0 0,0 1 0 0 0,0 0 0 0 0,0 0 0 0 0,-1 0 0 0 0,0 0 0 0 0,1 3-13 0 0,-4-4 40 0 0,-1 0 0 0 0,1-1 0 0 0,-1 1 0 0 0,0-1 0 0 0,1 1 0 0 0,-1-1 1 0 0,-1 0-1 0 0,1 0 0 0 0,0 0 0 0 0,-1-1 0 0 0,0 1 0 0 0,1-1 0 0 0,-1 0 0 0 0,0 0 0 0 0,0 0 0 0 0,0 0 0 0 0,0-1 0 0 0,-4 1-40 0 0,1 1 36 0 0,-4 2-51 0 0,-1-1-1 0 0,1 0 1 0 0,-1-1-1 0 0,0-1 1 0 0,0 1-1 0 0,0-2 1 0 0,0 0-1 0 0,-1 0 1 0 0,1-1-1 0 0,0-1 1 0 0,-2 0 15 0 0,-15-12-2064 0 0,22 6-1574 0 0,0-1-3971 0 0,4 7-1329 0 0</inkml:trace>
  <inkml:trace contextRef="#ctx0" brushRef="#br0" timeOffset="10665.974">597 670 0 0 0,'0'0'603'0'0,"0"0"344"0"0,-9-4 7258 0 0,23-9-167 0 0,28 6-8321 0 0,-34 6 1021 0 0,117-9 617 0 0,-38 4-658 0 0,55-8 1997 0 0,-207-15-2410 0 0,59 25-435 0 0,0 0-1 0 0,1 0 0 0 0,-1 0 1 0 0,1-1-1 0 0,0 1 1 0 0,1-1-1 0 0,-1 0 0 0 0,1-1 1 0 0,0 1-1 0 0,0-1 0 0 0,0 0 1 0 0,1 0-1 0 0,-2-4 152 0 0,3 7-1087 0 0,-1 0-903 0 0,3 1-4279 0 0,0-1-1907 0 0</inkml:trace>
</inkml:ink>
</file>

<file path=ppt/ink/ink5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48.6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1 870 2072 0 0,'0'0'881'0'0,"0"0"-623"0"0,0 0-303 0 0,0 0 108 0 0,0 0 358 0 0,0 0 365 0 0,0 0 235 0 0,0 0 165 0 0,0 0 23 0 0,0 0-67 0 0,0 0-105 0 0,28-8-136 0 0,88-27-96 0 0,-38 0 614 0 0,-42 13-1014 0 0,-1-1-1 0 0,-1-3 0 0 0,-1 0 1 0 0,-1-2-1 0 0,-1-2 1 0 0,-2 0-1 0 0,-1-2 1 0 0,1-5-405 0 0,-18 25 30 0 0,0-1 0 0 0,-1-1 0 0 0,-1 0 0 0 0,0 0 0 0 0,-1-1 0 0 0,0 0 0 0 0,-1 0 0 0 0,-1-1 0 0 0,0 0 0 0 0,-2 0 0 0 0,1 0 0 0 0,-2 0 0 0 0,0-1 0 0 0,-1-5-30 0 0,-1 18-35 0 0,-1 0 0 0 0,0 0 0 0 0,0 0 0 0 0,0 0 0 0 0,0 0 0 0 0,-1 0 1 0 0,1 0-1 0 0,-1 0 0 0 0,0 0 0 0 0,0 1 0 0 0,-1-1 0 0 0,1 0 0 0 0,-1 0 1 0 0,0 1-1 0 0,0-1 0 0 0,0 1 0 0 0,0-1 0 0 0,0 1 0 0 0,-1 0 0 0 0,0 0 1 0 0,1 0-1 0 0,-1 0 0 0 0,0 1 0 0 0,-1-1 0 0 0,1 1 0 0 0,0 0 0 0 0,-1 0 1 0 0,1 0-1 0 0,-1 0 0 0 0,0 0 0 0 0,1 1 0 0 0,-1 0 0 0 0,0-1 0 0 0,0 2 1 0 0,0-1-1 0 0,-1 0 35 0 0,-1 1-37 0 0,0 1 0 0 0,-1-1 0 0 0,1 1 0 0 0,0 0 0 0 0,0 1 0 0 0,0-1 0 0 0,0 1 0 0 0,0 1 1 0 0,0-1-1 0 0,1 1 0 0 0,-1 0 0 0 0,1 0 0 0 0,-1 0 0 0 0,1 1 0 0 0,0 0 0 0 0,1 0 0 0 0,-1 0 1 0 0,1 1-1 0 0,-1-1 0 0 0,1 1 0 0 0,1 0 0 0 0,-1 0 0 0 0,1 1 0 0 0,0-1 0 0 0,0 1 0 0 0,0 0 0 0 0,1-1 1 0 0,0 1-1 0 0,0 0 0 0 0,1 0 0 0 0,-1 1 0 0 0,1-1 0 0 0,1 0 0 0 0,-1 0 0 0 0,1 0 0 0 0,0 6 37 0 0,1-9 16 0 0,0 0-1 0 0,-1-1 1 0 0,1 1-1 0 0,0 0 1 0 0,1-1-1 0 0,-1 1 1 0 0,0-1-1 0 0,1 1 0 0 0,0-1 1 0 0,-1 0-1 0 0,1 0 1 0 0,0 0-1 0 0,0 0 1 0 0,0 0-1 0 0,0 0 1 0 0,0 0-1 0 0,1-1 0 0 0,-1 1 1 0 0,1-1-1 0 0,-1 1 1 0 0,1-1-1 0 0,-1 0 1 0 0,1 0-1 0 0,0 0 1 0 0,-1-1-1 0 0,1 1 1 0 0,0 0-1 0 0,0-1-15 0 0,85 7 341 0 0,-81-7-310 0 0,207-7 499 0 0,-167 7-350 0 0,-44 48 1267 0 0,-127 161-1 0 0,123-207-1477 0 0,0 0 0 0 0,0 0-1 0 0,1 1 1 0 0,-1-1 0 0 0,1 0 0 0 0,-1 0-1 0 0,1 0 1 0 0,0 0 0 0 0,0 1 0 0 0,0-1-1 0 0,0 0 1 0 0,0 0 0 0 0,1 0 0 0 0,-1 0-1 0 0,1 0 1 0 0,-1 1 0 0 0,1-1 0 0 0,0 0-1 0 0,0 0 1 0 0,0 0 0 0 0,0-1 0 0 0,0 1-1 0 0,0 0 1 0 0,0 0 0 0 0,1 0 0 0 0,-1-1-1 0 0,1 1 1 0 0,-1-1 0 0 0,1 1 0 0 0,0-1 0 0 0,-1 0-1 0 0,1 1 1 0 0,0-1 0 0 0,0 0 0 0 0,0 0-1 0 0,0 0 1 0 0,0-1 0 0 0,0 1 0 0 0,0 0-1 0 0,0-1 1 0 0,0 1 0 0 0,0-1 0 0 0,1 0 31 0 0,99 10-4853 0 0,-100-10 4618 0 0,44 0-7957 0 0,-31 0 4179 0 0</inkml:trace>
  <inkml:trace contextRef="#ctx0" brushRef="#br0" timeOffset="312.479">1210 472 4465 0 0,'0'0'3043'0'0,"0"0"-1992"0"0,0 0-795 0 0,0 0 11 0 0,0 0 214 0 0,0 0 224 0 0,0 0 99 0 0,-13 35-52 0 0,-41 109-148 0 0,52-143-578 0 0,1 1-1 0 0,-1 0 1 0 0,1 1-1 0 0,0-1 1 0 0,-1 0-1 0 0,1 0 1 0 0,0 1-1 0 0,1-1 1 0 0,-1 0 0 0 0,0 1-1 0 0,1-1 1 0 0,-1 1-1 0 0,1-1 1 0 0,0 1-1 0 0,0-1 1 0 0,0 1 0 0 0,0-1-1 0 0,0 1 1 0 0,0-1-1 0 0,1 1 1 0 0,-1-1-1 0 0,1 0 1 0 0,0 1-1 0 0,-1-1 1 0 0,1 0 0 0 0,1 3-26 0 0,3 1 122 0 0,-1-1 2 0 0,0 0 0 0 0,0 0 0 0 0,0 0 0 0 0,1-1 0 0 0,-1 0 0 0 0,1 0 0 0 0,0 0 0 0 0,0 0 0 0 0,0-1 0 0 0,1 0 0 0 0,-1 0 0 0 0,1 0 1 0 0,0-1-1 0 0,0 0 0 0 0,0 0 0 0 0,0 0 0 0 0,0-1 0 0 0,0 0 0 0 0,0 0 0 0 0,0-1 0 0 0,1 1 0 0 0,-1-1 0 0 0,0-1 0 0 0,2 1-124 0 0,-4 0 126 0 0,0-1-1 0 0,1 0 1 0 0,-1 1-1 0 0,1-1 1 0 0,-1-1-1 0 0,0 1 1 0 0,0 0-1 0 0,0-1 1 0 0,0 0 0 0 0,0 0-1 0 0,0-1 1 0 0,0 1-1 0 0,0-1 1 0 0,-1 1-1 0 0,1-1 1 0 0,-1 0-1 0 0,0 0 1 0 0,0-1-1 0 0,0 1 1 0 0,-1-1 0 0 0,1 1-1 0 0,-1-1 1 0 0,1 0-1 0 0,-1 0 1 0 0,-1 0-1 0 0,1 0 1 0 0,0-1-1 0 0,-1 1 1 0 0,0 0-1 0 0,0-1 1 0 0,0 1-1 0 0,-1 0 1 0 0,1-4-126 0 0,-1 3-29 0 0,0-1 0 0 0,-1 1 0 0 0,1 0 0 0 0,-1-1-1 0 0,0 1 1 0 0,-1 0 0 0 0,1 0 0 0 0,-1 0 0 0 0,0 0 0 0 0,0 0 0 0 0,0 1 0 0 0,-1-1-1 0 0,0 0 1 0 0,0 1 0 0 0,0 0 0 0 0,0 0 0 0 0,-1 0 0 0 0,0 0 0 0 0,1 0 0 0 0,-1 1-1 0 0,-1 0 1 0 0,1-1 0 0 0,0 1 0 0 0,-1 1 0 0 0,0-1 0 0 0,1 1 0 0 0,-1 0 0 0 0,0 0-1 0 0,0 0 1 0 0,0 1 0 0 0,-4-1 29 0 0,-101-7-2736 0 0,74 17-677 0 0,5 7-3626 0 0,23-8 795 0 0</inkml:trace>
  <inkml:trace contextRef="#ctx0" brushRef="#br0" timeOffset="597.03">2006 170 7922 0 0,'0'0'2538'0'0,"0"0"-1114"0"0,0 0-659 0 0,0 0-175 0 0,0 0 93 0 0,0 0 189 0 0,0 0 96 0 0,0 0-2 0 0,0 0-77 0 0,0 0-143 0 0,0 0-148 0 0,0 0-119 0 0,0 36-115 0 0,1 112-94 0 0,2 217 398 0 0,-2-344-992 0 0,1 0 0 0 0,1-1 0 0 0,1 1-1 0 0,0-1 1 0 0,2 0 0 0 0,6 14 324 0 0,-12-33-1159 0 0,0-1-508 0 0,0-3-2808 0 0,0-4-2331 0 0,-1 2 2116 0 0</inkml:trace>
  <inkml:trace contextRef="#ctx0" brushRef="#br0" timeOffset="860.624">1729 472 10330 0 0,'0'0'346'0'0,"0"0"-280"0"0,0 0 110 0 0,0 0 228 0 0,0 0 121 0 0,0 0 68 0 0,0 0 27 0 0,32 1-30 0 0,100 4-72 0 0,147-1-667 0 0,-163-17-2650 0 0,-42-2-4591 0 0,-53 11 3560 0 0</inkml:trace>
  <inkml:trace contextRef="#ctx0" brushRef="#br0" timeOffset="1538.398">2626 406 5433 0 0,'0'0'1883'0'0,"0"0"-417"0"0,0 0-119 0 0,0 0 132 0 0,0 0 101 0 0,0 0-70 0 0,-34 16-197 0 0,-107 54-274 0 0,61-19 176 0 0,75-48-1208 0 0,0 1-1 0 0,0 0 0 0 0,1 1 1 0 0,0-1-1 0 0,-1 1 0 0 0,1 0 1 0 0,1 0-1 0 0,-1 0 0 0 0,1 1 1 0 0,0-1-1 0 0,0 1 0 0 0,0 0 1 0 0,1 0-1 0 0,0 0 0 0 0,0 0 1 0 0,1 0-1 0 0,-1 0 0 0 0,1 0 1 0 0,1 1-1 0 0,-1-1 0 0 0,1 0 1 0 0,0 1-1 0 0,1-1 0 0 0,0 6-6 0 0,4-9 11 0 0,-1 1-1 0 0,1-1 1 0 0,-1 0 0 0 0,1 0-1 0 0,0-1 1 0 0,0 1-1 0 0,1-1 1 0 0,-1 0-1 0 0,0 0 1 0 0,1-1 0 0 0,-1 0-1 0 0,1 0 1 0 0,0 0-1 0 0,-1-1 1 0 0,1 1-1 0 0,0-1 1 0 0,-1-1 0 0 0,1 1-1 0 0,-1-1 1 0 0,1 0-1 0 0,0 0 1 0 0,-1 0-1 0 0,0-1 1 0 0,1 0 0 0 0,-1 0-1 0 0,0-1 1 0 0,3-1-11 0 0,115-76 334 0 0,-68 20-430 0 0,-56 130-816 0 0,1-66 923 0 0,0 1 0 0 0,0 0 1 0 0,1-1-1 0 0,0 1 0 0 0,0-1 0 0 0,0 1 0 0 0,1-1 0 0 0,-1 0 0 0 0,1 1 0 0 0,0-1 0 0 0,0 0 1 0 0,0 0-1 0 0,1 0 0 0 0,-1 0 0 0 0,1-1 0 0 0,0 1 0 0 0,0-1 0 0 0,1 0 0 0 0,-1 1 1 0 0,1-1-1 0 0,-1-1 0 0 0,1 1 0 0 0,0-1 0 0 0,0 1 0 0 0,0-1 0 0 0,0 0 0 0 0,1 0 0 0 0,-1-1 1 0 0,0 1-1 0 0,1-1 0 0 0,0 0-11 0 0,5 1 41 0 0,0 0 0 0 0,0 0 0 0 0,0-1 0 0 0,1-1 0 0 0,-1 0 0 0 0,0 0 0 0 0,0-1 0 0 0,1 0 0 0 0,-1-1 0 0 0,0 0 0 0 0,0-1 0 0 0,0 0 0 0 0,6-3-41 0 0,8-8 49 0 0,0-1 0 0 0,-1-2-1 0 0,-1 0 1 0 0,-1-1 0 0 0,0-1 0 0 0,-2-1 0 0 0,0-1 0 0 0,-1-1 0 0 0,-1 0 0 0 0,-1-2 0 0 0,-1 1-1 0 0,-2-2 1 0 0,0 0 0 0 0,-1 0 0 0 0,6-22-49 0 0,-7 17-54 0 0,-1-1 1 0 0,-1 0-1 0 0,-2 0 0 0 0,-1-1 0 0 0,-1 0 0 0 0,-2 0 0 0 0,-1 0 0 0 0,-3-24 54 0 0,2 54 6 0 0,-1 0-1 0 0,0 0 0 0 0,1-1 0 0 0,-1 1 0 0 0,0 0 0 0 0,0 0 0 0 0,-1-1 0 0 0,1 1 0 0 0,0 0 0 0 0,-1-1 0 0 0,0 1 0 0 0,1 0 0 0 0,-1 0 1 0 0,0 0-1 0 0,0 0 0 0 0,0 0 0 0 0,0 0 0 0 0,0 0 0 0 0,-1 0 0 0 0,1 0 0 0 0,-1 0 0 0 0,1 1 0 0 0,-1-1 0 0 0,0 1 0 0 0,1-1 0 0 0,-1 1 0 0 0,0-1 1 0 0,0 1-1 0 0,0 0 0 0 0,0 0 0 0 0,0 0 0 0 0,0 0 0 0 0,0 0 0 0 0,-1 1 0 0 0,1-1 0 0 0,0 1-5 0 0,-4 2 5 0 0,1 1 0 0 0,0 0 0 0 0,0 0 0 0 0,0 0 0 0 0,0 1 0 0 0,0 0 0 0 0,1 0 0 0 0,0 0 0 0 0,0 0 0 0 0,0 1 0 0 0,0-1 0 0 0,0 1 0 0 0,1 0 0 0 0,0 0 0 0 0,0 1 0 0 0,1-1-1 0 0,-1 1 1 0 0,1-1 0 0 0,0 1 0 0 0,1 0 0 0 0,-1-1 0 0 0,1 1 0 0 0,0 0 0 0 0,1 0 0 0 0,-1 4-5 0 0,-4 40 46 0 0,1 0-1 0 0,3 0 1 0 0,2 0 0 0 0,2 1-1 0 0,3 6-45 0 0,-3-37-36 0 0,0-1-1 0 0,2 1 1 0 0,0-1-1 0 0,1 0 0 0 0,1 0 1 0 0,1-1-1 0 0,1 0 1 0 0,0 0-1 0 0,1-1 1 0 0,1 0-1 0 0,1 0 0 0 0,0-1 37 0 0,-10-14-59 0 0,-1-1-1 0 0,1 1 1 0 0,-1 0-1 0 0,1 0 0 0 0,0-1 1 0 0,0 0-1 0 0,0 1 0 0 0,0-1 1 0 0,0 0-1 0 0,0 0 1 0 0,0 0-1 0 0,0 0 0 0 0,1 0 1 0 0,-1 0-1 0 0,0-1 0 0 0,1 1 1 0 0,-1-1-1 0 0,0 1 1 0 0,1-1-1 0 0,-1 0 0 0 0,0 0 1 0 0,1 0-1 0 0,-1 0 1 0 0,1-1 58 0 0,6-21-4206 0 0,-19-21-7757 0 0,6 35 10261 0 0</inkml:trace>
  <inkml:trace contextRef="#ctx0" brushRef="#br0" timeOffset="1705.227">2886 321 11386 0 0,'0'0'1431'0'0,"0"0"-814"0"0,0 0-317 0 0,0 0 186 0 0,0 0 307 0 0,0 0 181 0 0,0 0-25 0 0,0 0-153 0 0,0 0-176 0 0,0 0-124 0 0,0 0-73 0 0,0 0-35 0 0,0 0-13 0 0,28 3-17 0 0,93 10-22 0 0,186-7 737 0 0,-202-8-1235 0 0,-53 1-3688 0 0,-2 0-9771 0 0,-45 1 9453 0 0</inkml:trace>
  <inkml:trace contextRef="#ctx0" brushRef="#br0" timeOffset="1880.837">3644 465 5721 0 0,'0'0'1409'0'0,"0"0"-533"0"0,0 0-55 0 0,0 0 150 0 0,0 0 19 0 0,0 0-170 0 0,0 0-284 0 0,0 30-277 0 0,1 95-153 0 0,7-56-191 0 0,0-51-782 0 0,-3-14-7537 0 0,-3-4 5251 0 0</inkml:trace>
  <inkml:trace contextRef="#ctx0" brushRef="#br0" timeOffset="2051.995">3642 196 11506 0 0,'0'0'1521'0'0,"0"0"-761"0"0,0 0-248 0 0,0 0-120 0 0,0 0-168 0 0,0 0-256 0 0,0 0-368 0 0,0 0-176 0 0,0 0-56 0 0,0 0 32 0 0,0 0-48 0 0,0 0-393 0 0,0 0-839 0 0,0 0-1425 0 0,11 118-808 0 0,-5-111 2425 0 0</inkml:trace>
  <inkml:trace contextRef="#ctx0" brushRef="#br0" timeOffset="2322.298">3893 406 0 0 0,'0'0'1872'0'0,"0"0"772"0"0,0 0 160 0 0,0 0-250 0 0,0 0-495 0 0,0 0-593 0 0,0 0-566 0 0,0 0-395 0 0,0 0-244 0 0,0 0-156 0 0,0 0-72 0 0,-11 33-42 0 0,-32 102-18 0 0,32-65-75 0 0,12-66 167 0 0,-1-1 1 0 0,1 1 0 0 0,1 0 0 0 0,-1 0-1 0 0,0-1 1 0 0,1 1 0 0 0,0-1-1 0 0,0 1 1 0 0,0-1 0 0 0,0 0 0 0 0,0 0-1 0 0,1 0 1 0 0,-1 0 0 0 0,1 0 0 0 0,0 0-1 0 0,0-1 1 0 0,0 0 0 0 0,0 1 0 0 0,0-1-1 0 0,0 0 1 0 0,1 0 0 0 0,-1-1 0 0 0,1 1-1 0 0,-1-1 1 0 0,1 1 0 0 0,0-1 0 0 0,0-1-1 0 0,-1 1 1 0 0,1 0 0 0 0,0-1-1 0 0,0 0 1 0 0,0 0 0 0 0,0 0 0 0 0,0 0-1 0 0,0 0 1 0 0,-1-1 0 0 0,1 0 0 0 0,0 0-1 0 0,0 0 1 0 0,-1 0 0 0 0,1-1 0 0 0,-1 1-1 0 0,1-1 1 0 0,-1 0 0 0 0,1 0 0 0 0,-1 0-1 0 0,0 0 1 0 0,0-1 0 0 0,0 1 0 0 0,0-1-1 0 0,1-2-65 0 0,3-1 162 0 0,-1-1-1 0 0,1 0 1 0 0,-1 0 0 0 0,-1-1-1 0 0,1 0 1 0 0,-1 0-1 0 0,-1 0 1 0 0,1 0-1 0 0,-1-1 1 0 0,-1 0-1 0 0,0 1 1 0 0,0-1 0 0 0,-1-1-1 0 0,0 1 1 0 0,0 0-1 0 0,-1 0 1 0 0,0-1-1 0 0,-1 1 1 0 0,0-1-1 0 0,-1 1 1 0 0,-1-10-162 0 0,1 14-20 0 0,-1-1 0 0 0,0 1 0 0 0,0-1 0 0 0,0 1 1 0 0,-1 0-1 0 0,0 0 0 0 0,0 0 0 0 0,0 0 0 0 0,0 0 0 0 0,-1 1 0 0 0,0-1 0 0 0,0 1 1 0 0,0 0-1 0 0,-1 0 0 0 0,1 1 0 0 0,-1-1 0 0 0,0 1 0 0 0,0 0 20 0 0,-29-7-3913 0 0,-1 18-5619 0 0,26-4 1525 0 0</inkml:trace>
  <inkml:trace contextRef="#ctx0" brushRef="#br0" timeOffset="2680.096">4169 693 1480 0 0,'0'0'2508'0'0,"0"0"-857"0"0,0 0-48 0 0,0 0 240 0 0,0 0-51 0 0,0 0-300 0 0,0 0-418 0 0,0 0-402 0 0,0 0-245 0 0,0 0-104 0 0,0 0-58 0 0,0 0-18 0 0,19-20-13 0 0,91-96 230 0 0,-23 13 822 0 0,-81 125-2111 0 0,-6-16 838 0 0,1 0 0 0 0,-1-1 1 0 0,1 1-1 0 0,0 0 1 0 0,0-1-1 0 0,0 1 1 0 0,1-1-1 0 0,0 1 1 0 0,0-1-1 0 0,0 0 0 0 0,1 1 1 0 0,0-1-1 0 0,0-1 1 0 0,0 1-1 0 0,1 0 1 0 0,-1-1-1 0 0,1 0 1 0 0,0 1-1 0 0,0-2 1 0 0,1 1-1 0 0,-1 0 0 0 0,1-1 1 0 0,0 0-1 0 0,0 0 1 0 0,0 0-1 0 0,0-1 1 0 0,0 1-1 0 0,1-1 1 0 0,-1-1-1 0 0,1 1 1 0 0,-1-1-1 0 0,1 0 0 0 0,0 0 1 0 0,-1 0-1 0 0,6-1-13 0 0,14 0 402 0 0,66-11 2160 0 0,-81 6-2481 0 0,1 0 0 0 0,-1-1 1 0 0,0 0-1 0 0,0 0 0 0 0,0-1 1 0 0,-1-1-1 0 0,0 1 0 0 0,-1-1 1 0 0,1-1-1 0 0,-2 0 0 0 0,1 0 1 0 0,-1 0-1 0 0,-1-1 1 0 0,1-1-82 0 0,-2 1-594 0 0,4-7-2226 0 0,-5 5-4445 0 0,-2 4-3165 0 0</inkml:trace>
</inkml:ink>
</file>

<file path=ppt/ink/ink5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1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119 124 0 0 0,'0'0'268'0'0,"0"0"121"0"0,0-3 1884 0 0,2 118 1508 0 0,-7-28-2440 0 0,-4 1-1 0 0,-3-1 1 0 0,-11 29-1341 0 0,4-10 289 0 0,-18 38 231 0 0,36-144-455 0 0,1 0-1 0 0,-1 0 0 0 0,0 0 0 0 0,1 0 0 0 0,-1 0 0 0 0,1 0 0 0 0,-1 0 1 0 0,0-1-1 0 0,1 1 0 0 0,-1 0 0 0 0,1 0 0 0 0,-1-1 0 0 0,1 1 0 0 0,-1 0 1 0 0,1-1-1 0 0,-1 1 0 0 0,1 0 0 0 0,-1-1 0 0 0,1 1 0 0 0,-1-1 1 0 0,1 1-1 0 0,-1 0 0 0 0,1-1 0 0 0,0 1 0 0 0,-1-1 0 0 0,1 0 0 0 0,0 1 1 0 0,0-1-1 0 0,-1 1 0 0 0,1-1 0 0 0,0 1 0 0 0,0-1 0 0 0,0 0 0 0 0,0 1 1 0 0,0-1-1 0 0,0 1 0 0 0,0-1 0 0 0,0 0 0 0 0,0 1 0 0 0,0-1 0 0 0,0 1 1 0 0,0-1-1 0 0,0 0 0 0 0,0 1 0 0 0,0-1 0 0 0,1 1 0 0 0,-1-1 0 0 0,0 1 1 0 0,0-1-1 0 0,1 1 0 0 0,-1-1-64 0 0,2-41 38 0 0,2 1 1 0 0,1 0-1 0 0,2 0 0 0 0,3 0 1 0 0,0 1-1 0 0,3 0 0 0 0,1 1 1 0 0,2 1-1 0 0,2 0 1 0 0,7-11-39 0 0,-21 43-3 0 0,16-36-9 0 0,3 2 0 0 0,1 0 0 0 0,2 2 0 0 0,2 1 0 0 0,1 1 0 0 0,2 1 0 0 0,31-27 12 0 0,-57 57 18 0 0,0-1 0 0 0,1 2 0 0 0,-1-1 0 0 0,1 1 0 0 0,0 0 0 0 0,0 0 0 0 0,0 0 0 0 0,0 1 0 0 0,1 0 0 0 0,-1 0 0 0 0,1 1 0 0 0,0 0 0 0 0,0 0 0 0 0,0 1 0 0 0,0-1 0 0 0,0 1 0 0 0,0 1 0 0 0,5 0-18 0 0,-8 2 32 0 0,0 1 1 0 0,0-1-1 0 0,0 1 0 0 0,0 0 0 0 0,-1 1 0 0 0,0-1 0 0 0,0 1 0 0 0,0-1 0 0 0,0 1 1 0 0,0 0-1 0 0,-1 0 0 0 0,1 0 0 0 0,-1 0 0 0 0,0 1 0 0 0,0-1 0 0 0,-1 1 0 0 0,1-1 1 0 0,-1 1-1 0 0,0-1 0 0 0,-1 1 0 0 0,1 0 0 0 0,-1-1 0 0 0,1 4-32 0 0,1 10 112 0 0,-1 0 0 0 0,-1 0 0 0 0,0 1 1 0 0,-1-1-1 0 0,-1 0 0 0 0,-1 0 0 0 0,-1 0 0 0 0,0 0 0 0 0,-1-1 0 0 0,-1 0 0 0 0,-1 0 1 0 0,0 0-1 0 0,-1-1 0 0 0,-7 11-112 0 0,5-11 78 0 0,-1 0 1 0 0,0-1 0 0 0,-1 0 0 0 0,-1 0-1 0 0,0-2 1 0 0,-1 1 0 0 0,-1-2-1 0 0,0 0 1 0 0,0-1 0 0 0,-4 2-79 0 0,-69 23-110 0 0,44-39-3213 0 0,13-30-8378 0 0,29 25 8304 0 0</inkml:trace>
</inkml:ink>
</file>

<file path=ppt/ink/ink5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1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59 840 0 0,'0'0'1891'0'0,"0"0"-743"0"0,0 0-74 0 0,0 0 309 0 0,0 0 369 0 0,0 0 157 0 0,0 0-191 0 0,0 0-389 0 0,0 0-371 0 0,0 0-292 0 0,-32 17-185 0 0,-98 53-101 0 0,78-25 61 0 0,47-34-318 0 0,-1-3-76 0 0,1-1 0 0 0,0 1 0 0 0,1 0 1 0 0,0 0-1 0 0,0 1 0 0 0,1-1 0 0 0,0 1 1 0 0,0 0-1 0 0,1-1 0 0 0,0 1 0 0 0,0 0 0 0 0,1 0 1 0 0,1 1-1 0 0,-1-1 0 0 0,2 0 0 0 0,-1 0 1 0 0,1 1-48 0 0,0-7 39 0 0,0 0 1 0 0,0 0 0 0 0,0 0 0 0 0,0-1 0 0 0,1 1-1 0 0,-1 0 1 0 0,1 0 0 0 0,0-1 0 0 0,0 1-1 0 0,0-1 1 0 0,0 0 0 0 0,0 1 0 0 0,0-1 0 0 0,0 0-1 0 0,1 0 1 0 0,-1 0 0 0 0,1-1 0 0 0,0 1-1 0 0,0-1 1 0 0,-1 1 0 0 0,1-1 0 0 0,0 0 0 0 0,0 0-1 0 0,0 0 1 0 0,0-1 0 0 0,0 1 0 0 0,0-1 0 0 0,0 1-1 0 0,3-1-39 0 0,89-15 1853 0 0,-85 9-1749 0 0,1 1 0 0 0,-1-1 1 0 0,0-1-1 0 0,-1 0 1 0 0,1 0-1 0 0,-1-1 1 0 0,-1 0-1 0 0,0-1 0 0 0,0 0 1 0 0,0 0-1 0 0,-1-1 1 0 0,-1 1-1 0 0,0-2 1 0 0,0 1-1 0 0,-1-1 0 0 0,0 1 1 0 0,-1-1-1 0 0,0-1 1 0 0,-1 1-1 0 0,0-1 1 0 0,0 1-1 0 0,-2-1 0 0 0,1-8-104 0 0,-1 11-60 0 0,-2 1 0 0 0,1 0 0 0 0,-1-1 0 0 0,0 1 0 0 0,-1-1 0 0 0,0 1 0 0 0,0 0 0 0 0,0 0 0 0 0,-1 0 0 0 0,-1 0 0 0 0,1 1 0 0 0,-1-1 0 0 0,-1 1 0 0 0,1 0 0 0 0,-1 0 0 0 0,-1 0 0 0 0,-1-1 60 0 0,-58-17-4079 0 0,22 32-6413 0 0,31-2 3780 0 0</inkml:trace>
</inkml:ink>
</file>

<file path=ppt/ink/ink5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1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1 0 0 0,'0'0'524'0'0,"0"0"432"0"0,0 0 285 0 0,0 0 294 0 0,0 0 201 0 0,0 0-70 0 0,0 0-358 0 0,0 0-363 0 0,-8 32-299 0 0,-25 98-207 0 0,4-39 492 0 0,23-54-1385 0 0,14-36-3005 0 0,-5-1-639 0 0,-3 0 1641 0 0,0 0 998 0 0</inkml:trace>
</inkml:ink>
</file>

<file path=ppt/ink/ink5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2.0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1840 0 0,'0'0'2289'0'0,"0"0"-1313"0"0,0 0-784 0 0,0 0-584 0 0,0 0-152 0 0,0 0 8 0 0,0 0 96 0 0,0 0-216 0 0,0 0-601 0 0,0 0-215 0 0,0 0 1472 0 0</inkml:trace>
</inkml:ink>
</file>

<file path=ppt/ink/ink5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2.4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1 265 0 0 0,'0'0'427'0'0,"0"0"748"0"0,0 0 353 0 0,0 0 200 0 0,0 0 9 0 0,0 0-198 0 0,0 0-263 0 0,0 0-248 0 0,0 0-90 0 0,0 0 14 0 0,0 0 28 0 0,7 10-5 0 0,23 25-91 0 0,-30-35-856 0 0,1 0 0 0 0,-1 1-1 0 0,1-1 1 0 0,0 0 0 0 0,-1 0 0 0 0,1 0-1 0 0,0 1 1 0 0,0-1 0 0 0,-1 0 0 0 0,1 0-1 0 0,0 0 1 0 0,0 0 0 0 0,-1 0 0 0 0,1 0-1 0 0,0 0 1 0 0,-1 0 0 0 0,1-1 0 0 0,0 1-1 0 0,-1 0 1 0 0,1 0 0 0 0,0-1 0 0 0,-1 1-1 0 0,1 0 1 0 0,0-1 0 0 0,-1 1 0 0 0,1 0-1 0 0,0-1 1 0 0,-1 1 0 0 0,1-1 0 0 0,-1 1-1 0 0,1-1 1 0 0,-1 0 0 0 0,0 1-1 0 0,1-1 1 0 0,-1 1 0 0 0,1-1 0 0 0,-1 0-1 0 0,0 1 1 0 0,1-1 0 0 0,-1 0 0 0 0,0 0-28 0 0,3-3 157 0 0,31-39 256 0 0,-2-2 0 0 0,-1-1-1 0 0,-3-2 1 0 0,1-5-413 0 0,1-6-205 0 0,-24 96-1430 0 0,-7-10 1642 0 0,0-18-13 0 0,0 0 0 0 0,1-1-1 0 0,0 1 1 0 0,0 0 0 0 0,1-1 0 0 0,0 1-1 0 0,0 0 1 0 0,1-1 0 0 0,0 1 0 0 0,1-1-1 0 0,0 0 1 0 0,0 0 0 0 0,1 0 0 0 0,-1 0 0 0 0,2 0-1 0 0,-1-1 1 0 0,4 4 6 0 0,-3-7 75 0 0,1 1 1 0 0,-1-1-1 0 0,1 0 0 0 0,0 0 1 0 0,1 0-1 0 0,-1-1 0 0 0,1 0 0 0 0,-1 0 1 0 0,1-1-1 0 0,0 0 0 0 0,0 0 1 0 0,0-1-1 0 0,0 0 0 0 0,0 0 0 0 0,0 0 1 0 0,0-1-1 0 0,1 0 0 0 0,-1 0 1 0 0,0-1-1 0 0,0 0 0 0 0,0 0 0 0 0,1-1-75 0 0,1-2 86 0 0,1 1-1 0 0,-1-1 0 0 0,-1-1 0 0 0,1 0 0 0 0,-1 0 1 0 0,0-1-1 0 0,0 0 0 0 0,0 0 0 0 0,-1-1 0 0 0,0 1 1 0 0,0-2-1 0 0,-1 1 0 0 0,0-1 0 0 0,0 0 0 0 0,-1 0 0 0 0,0-1 1 0 0,0 0-1 0 0,-1 0 0 0 0,0 0 0 0 0,-1 0 0 0 0,1 0 1 0 0,-2-1-1 0 0,0 1 0 0 0,1-5-85 0 0,-1-16-2216 0 0,-2 9-2603 0 0,0 10-710 0 0,0 3-1782 0 0</inkml:trace>
</inkml:ink>
</file>

<file path=ppt/ink/ink5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2.7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7674 0 0,'0'0'1383'0'0,"0"0"-104"0"0,0 0 246 0 0,0 0 234 0 0,0 0 10 0 0,0 0-224 0 0,2 34-376 0 0,7 110-359 0 0,4 149 792 0 0,-8-120-1606 0 0,-4-161-246 0 0,0 31-44 0 0,-8-20-3555 0 0,1-19-4253 0 0,0-1 86 0 0</inkml:trace>
</inkml:ink>
</file>

<file path=ppt/ink/ink5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2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10906 0 0,'0'0'1006'0'0,"0"0"-273"0"0,0 0 69 0 0,0 0 179 0 0,0 0 50 0 0,0 0-135 0 0,33 0-251 0 0,106 0-211 0 0,154 0 212 0 0,-178 0-10348 0 0,-97 0 1324 0 0</inkml:trace>
</inkml:ink>
</file>

<file path=ppt/ink/ink5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6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429 80 0 0 0,'0'0'1222'0'0,"0"0"561"0"0,0 0 114 0 0,0 0-78 0 0,0 0-173 0 0,0 0-195 0 0,0 0-151 0 0,0 0-129 0 0,0-13-129 0 0,-4-38-74 0 0,4 50-923 0 0,0 0 1 0 0,0 1-1 0 0,0-1 1 0 0,-1 0-1 0 0,1 1 0 0 0,0-1 1 0 0,0 0-1 0 0,-1 0 0 0 0,1 1 1 0 0,-1-1-1 0 0,1 1 1 0 0,0-1-1 0 0,-1 0 0 0 0,1 1 1 0 0,-1-1-1 0 0,1 1 0 0 0,-1-1 1 0 0,0 1-1 0 0,1-1 1 0 0,-1 1-1 0 0,1 0 0 0 0,-1-1 1 0 0,0 1-1 0 0,1 0 1 0 0,-1-1-1 0 0,0 1 0 0 0,0 0 1 0 0,1 0-1 0 0,-1 0 0 0 0,0 0 1 0 0,1-1-1 0 0,-1 1 1 0 0,0 0-1 0 0,0 0 0 0 0,1 0 1 0 0,-1 1-1 0 0,0-1 0 0 0,0 0 1 0 0,1 0-1 0 0,-1 0 1 0 0,0 0-1 0 0,1 1 0 0 0,-2-1-45 0 0,-2 1 344 0 0,-14 2-129 0 0,0 1-1 0 0,1 1 1 0 0,0 1 0 0 0,0 0-1 0 0,0 1 1 0 0,1 1-1 0 0,0 1 1 0 0,1 0 0 0 0,0 1-1 0 0,0 0 1 0 0,1 2-1 0 0,0-1 1 0 0,-8 11-215 0 0,18-18 41 0 0,-11 8 15 0 0,1 1-1 0 0,1 0 1 0 0,1 1-1 0 0,0 0 0 0 0,0 1 1 0 0,1 1-1 0 0,1-1 0 0 0,1 2 1 0 0,0-1-1 0 0,2 1 0 0 0,-1 1 1 0 0,2-1-1 0 0,0 1 0 0 0,2 0 1 0 0,0 1-1 0 0,0-1 0 0 0,2 1 1 0 0,0 15-56 0 0,2-27 15 0 0,1 1 1 0 0,1-1-1 0 0,0 1 1 0 0,0-1-1 0 0,0 0 1 0 0,1 0 0 0 0,0 0-1 0 0,0 0 1 0 0,0 0-1 0 0,1-1 1 0 0,0 1-1 0 0,1-1 1 0 0,-1 0-1 0 0,1 0 1 0 0,0-1 0 0 0,1 1-1 0 0,0-1 1 0 0,-1 0-1 0 0,1-1 1 0 0,1 1-1 0 0,-1-1 1 0 0,6 2-16 0 0,7 4 51 0 0,1 0 0 0 0,0-2 0 0 0,0 0 0 0 0,0-2 0 0 0,1 0 0 0 0,0-1 0 0 0,12 0-51 0 0,-3 0-41 0 0,0-1 1 0 0,1-2-1 0 0,-1-2 1 0 0,1 0 0 0 0,-1-2-1 0 0,15-3 41 0 0,44-26-9620 0 0,-77 27-1222 0 0</inkml:trace>
</inkml:ink>
</file>

<file path=ppt/ink/ink5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10.0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5073 0 0,'0'0'2837'0'0,"0"0"-570"0"0,0 0-280 0 0,0 0 47 0 0,0 0 63 0 0,0 0-167 0 0,0 0-403 0 0,0 0-436 0 0,0 0-340 0 0,0 0-212 0 0,0 0-107 0 0,4 22 1771 0 0,-4-4-1911 0 0,0-18-304 0 0,0 0-28 0 0,4 9-2739 0 0,-1-3-8678 0 0,-3-2 685 0 0</inkml:trace>
</inkml:ink>
</file>

<file path=ppt/ink/ink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5.4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0,'0'0'1820'0'0,"0"0"5"0"0,0 0 87 0 0,0 0 97 0 0,0 0 131 0 0,0 0 13 0 0,0 0-250 0 0,0 0-376 0 0,0 0-403 0 0,0 0-395 0 0,0 0-281 0 0,0 0-177 0 0,0 0-93 0 0,2 5 534 0 0,25 56 82 0 0,-3 0 0 0 0,-3 2 1 0 0,13 64-795 0 0,-2 16 147 0 0,-24-114-74 0 0,-1-73 1099 0 0,78-245-882 0 0,-72 254-393 0 0,1 1 0 0 0,1 1 0 0 0,2 0 1 0 0,19-28 102 0 0,12-1-3392 0 0,-48 61 1875 0 0,0 1-666 0 0,0 0-966 0 0,0 0-1603 0 0,0 0-2660 0 0</inkml:trace>
  <inkml:trace contextRef="#ctx0" brushRef="#br0" timeOffset="383.534">380 340 7570 0 0,'0'0'1628'0'0,"0"0"-553"0"0,0 0-315 0 0,0 0 150 0 0,0 0 259 0 0,0 0 77 0 0,0 0-158 0 0,0 0-277 0 0,0 0-216 0 0,0 0-139 0 0,0 0-60 0 0,0 0-33 0 0,2 13-38 0 0,14 106 791 0 0,-12 73-710 0 0,-6-174 8 0 0,2-13-2349 0 0,0-10-6061 0 0,12-13-934 0 0,-9 10 7463 0 0</inkml:trace>
  <inkml:trace contextRef="#ctx0" brushRef="#br0" timeOffset="887.848">380 306 0 0 0,'0'0'607'0'0,"0"0"688"0"0,0 0 290 0 0,0 0 213 0 0,0 0 188 0 0,0 0 18 0 0,0 0-210 0 0,0 0-354 0 0,0 0-390 0 0,0 0-313 0 0,0 0-215 0 0,0 0-131 0 0,0 0 1 0 0,2-1 34 0 0,128-27 2803 0 0,-45 21-2795 0 0,-84 8-423 0 0,0 1 0 0 0,1 0 1 0 0,-1 0-1 0 0,0-1 1 0 0,-1 1-1 0 0,1 0 0 0 0,0 0 1 0 0,0 0-1 0 0,-1 0 1 0 0,1 0-1 0 0,-1 0 0 0 0,0 0 1 0 0,1 0-1 0 0,-1 1 1 0 0,0-1-1 0 0,0 0 1 0 0,-1 0-1 0 0,1 0 0 0 0,0 0 1 0 0,-1 0-1 0 0,1 0 1 0 0,-1 0-1 0 0,1 0 0 0 0,-1 0 1 0 0,0 0-1 0 0,0 0 1 0 0,-1 1-12 0 0,-67 111 196 0 0,69-112-205 0 0,0 1 0 0 0,-1 0 0 0 0,1-1 1 0 0,0 1-1 0 0,1-1 0 0 0,-1 1 1 0 0,0 0-1 0 0,1-1 0 0 0,-1 1 0 0 0,1-1 1 0 0,0 1-1 0 0,0-1 0 0 0,0 1 0 0 0,0-1 1 0 0,0 0-1 0 0,1 1 0 0 0,-1-1 0 0 0,1 0 1 0 0,-1 0-1 0 0,1 0 0 0 0,0 0 0 0 0,0 0 1 0 0,0 0-1 0 0,0-1 0 0 0,0 1 1 0 0,0-1-1 0 0,0 1 0 0 0,1-1 0 0 0,-1 0 1 0 0,1 0-1 0 0,-1 0 0 0 0,1 0 0 0 0,-1 0 1 0 0,1-1-1 0 0,-1 1 0 0 0,1-1 0 0 0,-1 1 1 0 0,2-1 8 0 0,31 16-68 0 0,-32-13 94 0 0,0 0 1 0 0,0 0 0 0 0,0 1 0 0 0,0-1-1 0 0,-1 1 1 0 0,1-1 0 0 0,-1 1 0 0 0,0 0 0 0 0,0 0-1 0 0,-1 0 1 0 0,1 0 0 0 0,-1 0 0 0 0,1 0-1 0 0,-1 0 1 0 0,-1 0 0 0 0,1 1 0 0 0,-1-1 0 0 0,1 0-1 0 0,-1 0 1 0 0,0 1 0 0 0,-1-1 0 0 0,1 0-1 0 0,-1 1 1 0 0,0-1 0 0 0,0 1-27 0 0,-4 3 33 0 0,1-1 0 0 0,-1-1-1 0 0,0 1 1 0 0,-1-1 0 0 0,0 0 0 0 0,0 0-1 0 0,0-1 1 0 0,-1 0 0 0 0,1 0 0 0 0,-1 0-1 0 0,-1-1 1 0 0,1 0 0 0 0,0 0-1 0 0,-1-1 1 0 0,0 0 0 0 0,0 0 0 0 0,0-1-1 0 0,-6 1-31 0 0,-86 14-1578 0 0,79-16-2293 0 0,0 0-3357 0 0,20-1 2705 0 0,1 0 665 0 0</inkml:trace>
  <inkml:trace contextRef="#ctx0" brushRef="#br0" timeOffset="1169.885">928 303 1344 0 0,'0'0'1678'0'0,"0"0"-659"0"0,0 0-135 0 0,0 0 302 0 0,0 0 377 0 0,0 0 212 0 0,0 0-87 0 0,0 0-298 0 0,0 0-303 0 0,0 0-230 0 0,0 0-163 0 0,0 0-101 0 0,-20 34-85 0 0,-65 104-96 0 0,-21 44 490 0 0,75-122-947 0 0,-8 16-690 0 0,4-32-3000 0 0,22-29-3969 0 0,11-12 4796 0 0,0 1 455 0 0</inkml:trace>
  <inkml:trace contextRef="#ctx0" brushRef="#br0" timeOffset="2003.286">1050 446 0 0 0,'0'0'824'0'0,"0"0"146"0"0,0 0 129 0 0,0 0 154 0 0,0 0 104 0 0,0 0-107 0 0,0 0-157 0 0,0 0-208 0 0,0 0-207 0 0,0 0-126 0 0,0 0-95 0 0,0 0-51 0 0,-12 23-32 0 0,-74 138 272 0 0,-63 64-872 0 0,139-216-132 0 0,24-33 240 0 0,132-156 348 0 0,1 33-374 0 0,-146 146 132 0 0,-1 0-1 0 0,1-1 1 0 0,0 1 0 0 0,0 0 0 0 0,0-1-1 0 0,1 1 1 0 0,-1 0 0 0 0,0 0 0 0 0,0 0 0 0 0,1 0-1 0 0,-1 0 1 0 0,0 1 0 0 0,1-1 0 0 0,-1 0 0 0 0,1 1-1 0 0,-1-1 1 0 0,1 0 0 0 0,-1 1 0 0 0,1 0 0 0 0,-1-1-1 0 0,1 1 1 0 0,0 0 0 0 0,-1 0 0 0 0,1 0-1 0 0,0 0 1 0 0,-1 0 0 0 0,1 0 0 0 0,-1 1 0 0 0,1-1-1 0 0,-1 0 1 0 0,1 1 0 0 0,0-1 0 0 0,-1 1 0 0 0,0 0-1 0 0,1-1 1 0 0,-1 1 0 0 0,1 0 0 0 0,-1 0 0 0 0,0 0-1 0 0,1 0 1 0 0,-1 0 0 0 0,0 0 0 0 0,0 0 0 0 0,0 1-1 0 0,0-1 13 0 0,4 30 600 0 0,-1 0-1 0 0,-1 0 0 0 0,-2 0 1 0 0,-1 1-1 0 0,-2 6-599 0 0,0 29 763 0 0,3-66-675 0 0,-1 1 1 0 0,0-1-1 0 0,0 0 0 0 0,1 0 1 0 0,-1 0-1 0 0,0 0 0 0 0,0 1 1 0 0,0-1-1 0 0,0 0 1 0 0,0 0-1 0 0,-1 0 0 0 0,1 0 1 0 0,0 0-1 0 0,0 1 1 0 0,-1-1-1 0 0,1 0 0 0 0,-1 0 1 0 0,1 0-1 0 0,-1 0 1 0 0,1 0-1 0 0,-1 0 0 0 0,0 0 1 0 0,1 0-1 0 0,-1 0 0 0 0,0-1 1 0 0,0 1-1 0 0,0 0 1 0 0,0 0-1 0 0,0-1 0 0 0,0 1 1 0 0,0 0-1 0 0,0-1 1 0 0,0 1-1 0 0,0-1 0 0 0,0 1 1 0 0,0-1-1 0 0,0 0 1 0 0,0 1-1 0 0,0-1 0 0 0,0 0 1 0 0,-1 0-1 0 0,1 0 1 0 0,0 0-1 0 0,0 0 0 0 0,0 0 1 0 0,0 0-1 0 0,-1 0 0 0 0,1-1 1 0 0,0 1-1 0 0,0 0 1 0 0,0-1-1 0 0,0 1 0 0 0,0 0 1 0 0,0-1-89 0 0,-4-2-19 0 0,0 0 0 0 0,1 0 1 0 0,-1-1-1 0 0,1 1 0 0 0,0-1 0 0 0,0 0 1 0 0,1 0-1 0 0,-1 0 0 0 0,1-1 1 0 0,0 1-1 0 0,0-1 0 0 0,0 0 0 0 0,1 0 1 0 0,-1-1 18 0 0,-11-17-1050 0 0,-8-13-3702 0 0,11 11-3119 0 0,7 13 2595 0 0</inkml:trace>
</inkml:ink>
</file>

<file path=ppt/ink/ink5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10.3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13195 0 0,'0'0'2036'0'0,"0"0"-657"0"0,0 0-299 0 0,0 0-75 0 0,0 0-65 0 0,0 0-191 0 0,0 0-262 0 0,0 0-152 0 0,0 0-84 0 0,0 0-42 0 0,0 0-56 0 0,0 0-54 0 0,2 5-40 0 0,9 20-39 0 0,-1-21-542 0 0,-4-4-2329 0 0,-1-1-2962 0 0,0 1-5398 0 0</inkml:trace>
</inkml:ink>
</file>

<file path=ppt/ink/ink5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16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385 133 0 0 0,'0'0'1587'0'0,"0"0"-37"0"0,0 0-183 0 0,0 0 10 0 0,0 0 145 0 0,0 0 44 0 0,0 0-150 0 0,0 0-319 0 0,0 0-363 0 0,0 0-287 0 0,0 0-129 0 0,0 3 15 0 0,7 208 4210 0 0,-1 5-3701 0 0,-6-206-891 0 0,0 0 1 0 0,0-1-1 0 0,-1 1 1 0 0,-1-1-1 0 0,0 1 1 0 0,0-1-1 0 0,-1 0 1 0 0,0 0 0 0 0,0 0-1 0 0,-1 0 1 0 0,-1 0-1 0 0,-1 2 49 0 0,6-11-285 0 0,-1-1 0 0 0,0 1-1 0 0,1 0 1 0 0,-1 0 0 0 0,0 0 0 0 0,0-1-1 0 0,1 1 1 0 0,-1 0 0 0 0,1-1 0 0 0,-1 1-1 0 0,0 0 1 0 0,1-1 0 0 0,-1 1 0 0 0,1-1-1 0 0,-1 1 1 0 0,1-1 0 0 0,-1 1 0 0 0,1-1-1 0 0,-1 1 1 0 0,1-1 0 0 0,0 0 0 0 0,-1 1-1 0 0,1-1 1 0 0,0 0 0 0 0,0 1 0 0 0,-1-1-1 0 0,1 0 1 0 0,0 1 0 0 0,0-1 0 0 0,0 0-1 0 0,0 1 1 0 0,0-1 0 0 0,0 0 0 0 0,0 0-1 0 0,0 1 1 0 0,0-1 0 0 0,0 0 0 0 0,0 1-1 0 0,0-1 1 0 0,0 0 0 0 0,1 1 0 0 0,-1-1-1 0 0,0 0 1 0 0,1 1 0 0 0,-1-1 0 0 0,0 0-1 0 0,1 1 1 0 0,-1-1 0 0 0,1 1 0 0 0,-1-1 285 0 0,1-16-3616 0 0,1 6 3377 0 0</inkml:trace>
  <inkml:trace contextRef="#ctx0" brushRef="#br0" timeOffset="259.014">1 163 0 0 0,'0'0'866'0'0,"0"0"874"0"0,0 0 334 0 0,0 0-118 0 0,0 0-273 0 0,0 0-213 0 0,0 0-127 0 0,0 0-59 0 0,0 0-62 0 0,0 0-80 0 0,18-8-87 0 0,87-39 742 0 0,10 4 935 0 0,-53 25-2681 0 0,0 4 0 0 0,0 2 0 0 0,1 3 0 0 0,1 2 0 0 0,30 3-51 0 0,-83 4-638 0 0,60 2-1754 0 0,-48 1-2100 0 0,-1 2-4331 0 0,-17-4 4549 0 0</inkml:trace>
  <inkml:trace contextRef="#ctx0" brushRef="#br0" timeOffset="607.329">685 339 2312 0 0,'0'0'1489'0'0,"0"0"-333"0"0,0 0-77 0 0,0 0 239 0 0,0 0 243 0 0,0 0 2 0 0,0 0-260 0 0,0 0-304 0 0,0 0-229 0 0,0 0-140 0 0,0 0-94 0 0,35-6-83 0 0,105-18-75 0 0,-42 18 236 0 0,-82 6-828 0 0,45 2 392 0 0,-26 11-4821 0 0,-33-6-2697 0 0,-2-4 3198 0 0</inkml:trace>
  <inkml:trace contextRef="#ctx0" brushRef="#br0" timeOffset="864.976">730 564 344 0 0,'0'0'2081'0'0,"0"0"-233"0"0,0 0-56 0 0,0 0 25 0 0,0 0-49 0 0,0 0-312 0 0,0 0-407 0 0,195-7-385 0 0,-160-4-312 0 0,3 0-176 0 0,1 0-168 0 0,-4 3-104 0 0,0-6-224 0 0,-2 6-592 0 0,-2 1-1569 0 0,-7-1-2024 0 0,-13 5-536 0 0</inkml:trace>
  <inkml:trace contextRef="#ctx0" brushRef="#br0" timeOffset="1153.072">1571 12 6497 0 0,'0'0'1634'0'0,"0"0"-252"0"0,0 0-49 0 0,0 0 90 0 0,0 0 40 0 0,0 0-140 0 0,0 0-303 0 0,0 0-242 0 0,0 0-142 0 0,0 0-72 0 0,0 0-44 0 0,0 0-37 0 0,0 0-36 0 0,12 16-70 0 0,35 52-75 0 0,-30-1 98 0 0,-16-49-331 0 0,18 163-90 0 0,-17-163-30 0 0,-1-8 458 0 0,1-3-3250 0 0,-1-1-2770 0 0,0 0-3922 0 0,-1-6 6540 0 0</inkml:trace>
  <inkml:trace contextRef="#ctx0" brushRef="#br0" timeOffset="1351.428">1411 413 3033 0 0,'0'0'1608'0'0,"0"0"-158"0"0,0 0 270 0 0,0 0 328 0 0,0 0 6 0 0,0 0-351 0 0,0 0-490 0 0,0 0-375 0 0,33 0-207 0 0,105-4-115 0 0,-6-17 568 0 0,-3-4-616 0 0,-34 6-4839 0 0,-87 18 843 0 0,-4 1-1290 0 0,-2 0-831 0 0</inkml:trace>
  <inkml:trace contextRef="#ctx0" brushRef="#br0" timeOffset="1664.101">1391 667 192 0 0,'0'0'2076'0'0,"0"0"-263"0"0,0 0 2 0 0,0 0 169 0 0,0 0 37 0 0,0 0-161 0 0,31-7-275 0 0,100-20-287 0 0,-19 4 1254 0 0,-28 21-1455 0 0,-83 4-1073 0 0,0 0-1 0 0,0-1 1 0 0,0 1 0 0 0,0 0-1 0 0,0 0 1 0 0,-1 0-1 0 0,1 0 1 0 0,0 0-1 0 0,-1 0 1 0 0,0 0 0 0 0,1 0-1 0 0,-1 0 1 0 0,0 0-1 0 0,0 0 1 0 0,0 0-1 0 0,0 0 1 0 0,0 0 0 0 0,-1 0-1 0 0,1 0 1 0 0,-1 0-1 0 0,1 0 1 0 0,-1 0 0 0 0,0 0-1 0 0,1 0 1 0 0,-2 1-24 0 0,-78 99 438 0 0,69-90-416 0 0,7-8-13 0 0,-1 0-1 0 0,1 1 0 0 0,0-1 1 0 0,1 1-1 0 0,-1-1 1 0 0,1 1-1 0 0,0 0 0 0 0,0 0 1 0 0,0 1-1 0 0,1-1 1 0 0,0 0-1 0 0,0 1 0 0 0,0 0 1 0 0,1-1-1 0 0,0 1 1 0 0,-1 2-10 0 0,4-5 9 0 0,0 0-1 0 0,1-1 1 0 0,-1 0-1 0 0,0 1 1 0 0,1-1-1 0 0,0 0 0 0 0,-1 0 1 0 0,1 0-1 0 0,0-1 1 0 0,0 1-1 0 0,0-1 1 0 0,0 1-1 0 0,0-1 0 0 0,0 0 1 0 0,0 0-1 0 0,1 0 1 0 0,-1-1-1 0 0,0 1 1 0 0,1-1-1 0 0,-1 0 0 0 0,0 0 1 0 0,1 0-1 0 0,-1 0 1 0 0,0 0-1 0 0,1-1 1 0 0,1 0-8 0 0,-2 1-3 0 0,125-27-726 0 0,-75 7-3822 0 0,-22 8-1630 0 0,-15 5-2026 0 0</inkml:trace>
  <inkml:trace contextRef="#ctx0" brushRef="#br0" timeOffset="2429.263">2335 155 1904 0 0,'0'0'1949'0'0,"0"0"-392"0"0,0 0-187 0 0,0 0-39 0 0,0 0 1 0 0,0 0-82 0 0,0 0-159 0 0,0 0-155 0 0,0 0-110 0 0,0 0-82 0 0,0 0-129 0 0,0 0-113 0 0,5 26-76 0 0,33 166 514 0 0,-28-128-1399 0 0,-2 1 0 0 0,-3-1 1 0 0,-3 45 458 0 0,-3-104-2230 0 0,-4-3-7699 0 0,4-2 6691 0 0</inkml:trace>
  <inkml:trace contextRef="#ctx0" brushRef="#br0" timeOffset="2733.486">2145 211 0 0 0,'0'0'1144'0'0,"0"0"8"0"0,0 0-39 0 0,0 0 219 0 0,0 0 279 0 0,0 0 101 0 0,0 0-199 0 0,0 0-313 0 0,0 0-249 0 0,0 0-159 0 0,0 0-71 0 0,0 0-18 0 0,0 0-12 0 0,26-5-13 0 0,81-16-65 0 0,73-21 816 0 0,30 0-3221 0 0,-168 41-3517 0 0,-28 1-1486 0 0,-9 0 3336 0 0</inkml:trace>
  <inkml:trace contextRef="#ctx0" brushRef="#br0" timeOffset="2995.002">2129 811 1664 0 0,'0'0'2309'0'0,"0"0"94"0"0,0 0 204 0 0,0 0 16 0 0,0 0-295 0 0,0 0-531 0 0,0 0-575 0 0,35-2-403 0 0,113-7-216 0 0,11-21 521 0 0,98-32-2710 0 0,-215 53-4495 0 0,-38 8 4437 0 0,8 0-8544 0 0</inkml:trace>
  <inkml:trace contextRef="#ctx0" brushRef="#br0" timeOffset="6130.982">3007 590 0 0 0,'0'0'1907'0'0,"0"0"303"0"0,0 0 57 0 0,0 0-185 0 0,0 0-304 0 0,0 0-287 0 0,0 0-254 0 0,0 0-197 0 0,0 0-174 0 0,-3-6-143 0 0,-7-16-153 0 0,9 22-536 0 0,0-1-1 0 0,0 0 0 0 0,0 1 0 0 0,0-1 0 0 0,0 1 0 0 0,0 0 0 0 0,0-1 0 0 0,0 1 1 0 0,0 0-1 0 0,0 0 0 0 0,0-1 0 0 0,0 1 0 0 0,0 0 0 0 0,0 0 0 0 0,0 0 0 0 0,-1 0 1 0 0,1 0-1 0 0,0 1 0 0 0,0-1 0 0 0,0 0 0 0 0,0 0 0 0 0,0 1 0 0 0,0-1 0 0 0,0 1 1 0 0,0-1-1 0 0,0 1 0 0 0,0-1 0 0 0,0 1 0 0 0,0 0 0 0 0,1-1 0 0 0,-1 1 0 0 0,0 0 1 0 0,0 0-1 0 0,1-1 0 0 0,-1 1 0 0 0,0 0 0 0 0,0 1-33 0 0,-1-1 53 0 0,-97 125 25 0 0,85-57-404 0 0,16-67 293 0 0,0 1 1 0 0,0-1-1 0 0,0 0 0 0 0,0 1 0 0 0,1-1 0 0 0,-1-1 0 0 0,1 1 0 0 0,-1 0 0 0 0,1 0 0 0 0,0-1 0 0 0,0 0 1 0 0,0 1-1 0 0,0-1 0 0 0,0 0 0 0 0,0-1 0 0 0,0 1 0 0 0,0 0 0 0 0,0-1 0 0 0,0 0 0 0 0,0 1 1 0 0,3-2 32 0 0,58 1-2790 0 0,-24-9-5035 0 0,-25 4 1928 0 0</inkml:trace>
  <inkml:trace contextRef="#ctx0" brushRef="#br0" timeOffset="7088.954">3233 675 448 0 0,'0'0'1611'0'0,"0"0"-175"0"0,0 0 167 0 0,0 0 335 0 0,0 0 151 0 0,0 0-272 0 0,0 0-496 0 0,0 0-444 0 0,0 0-274 0 0,0 0-103 0 0,0 0-39 0 0,0 0 10 0 0,0 0-16 0 0,30-16-32 0 0,92-51-44 0 0,-58 17 214 0 0,73-94 99 0 0,-132 139-723 0 0,0 0 0 0 0,-1 0 0 0 0,1-1 0 0 0,-1 1 0 0 0,-1-1 0 0 0,1 0 0 0 0,-1 0 0 0 0,0 0 0 0 0,0-1 1 0 0,-1 1-1 0 0,0 0 0 0 0,0-1 0 0 0,0 0 0 0 0,0-5 31 0 0,-35 16-2001 0 0,25 3 1956 0 0,0 0 0 0 0,1 1 1 0 0,0 0-1 0 0,0 0 0 0 0,1 1 0 0 0,0-1 0 0 0,0 2 0 0 0,1-1 0 0 0,0 0 0 0 0,0 1 0 0 0,1 0 0 0 0,1 0 1 0 0,0 0-1 0 0,0 1 0 0 0,1-1 0 0 0,0 1 0 0 0,1-1 0 0 0,0 1 45 0 0,3-5 87 0 0,1 1 0 0 0,0-1 0 0 0,0 0 0 0 0,1-1-1 0 0,-1 1 1 0 0,1-1 0 0 0,1 1 0 0 0,-1-1 0 0 0,1 0 0 0 0,-1-1 0 0 0,1 1 0 0 0,1-1-1 0 0,-1 0 1 0 0,1 0 0 0 0,-1 0 0 0 0,1-1 0 0 0,0 0 0 0 0,0 0 0 0 0,1-1 0 0 0,-1 0-1 0 0,1 0 1 0 0,-1 0 0 0 0,1-1 0 0 0,-1 0 0 0 0,1 0 0 0 0,0 0 0 0 0,-1-1 0 0 0,5 0-87 0 0,0-1 92 0 0,0 1 1 0 0,0-1 0 0 0,-1-1-1 0 0,1 0 1 0 0,0 0 0 0 0,0-1-1 0 0,-1-1 1 0 0,0 0 0 0 0,0 0-1 0 0,0-1 1 0 0,0 0 0 0 0,-1-1-1 0 0,1 0 1 0 0,-2 0 0 0 0,1-1-1 0 0,-1 0 1 0 0,0-1 0 0 0,0 1-1 0 0,-1-2 1 0 0,0 1 0 0 0,0-1-1 0 0,-1 0 1 0 0,0 0-1 0 0,-1-1 1 0 0,0 0 0 0 0,0 0-1 0 0,1-6-92 0 0,-7 17-31 0 0,1 0-1 0 0,-1 0 0 0 0,1-1 0 0 0,-1 1 0 0 0,1 0 0 0 0,-1-1 0 0 0,0 1 0 0 0,1 0 0 0 0,-1-1 0 0 0,0 1 0 0 0,0-1 0 0 0,1 1 0 0 0,-1-1 0 0 0,0 1 0 0 0,0-1 0 0 0,0 0 0 0 0,0 1 0 0 0,1-1 1 0 0,-1 0-1 0 0,0 0 0 0 0,0 0 0 0 0,0 0 0 0 0,0 0 0 0 0,0 0 0 0 0,0 0 0 0 0,0 0 0 0 0,0 0 0 0 0,0 0 0 0 0,0 0 0 0 0,1 0 0 0 0,-1-1 0 0 0,0 1 0 0 0,0 0 0 0 0,0-1 0 0 0,0 1 0 0 0,0 0 0 0 0,1-1 1 0 0,-1 1-1 0 0,0-1 0 0 0,0 0 0 0 0,1 1 0 0 0,-1-1 0 0 0,0 0 0 0 0,1 1 0 0 0,-1-1 0 0 0,1 0 0 0 0,-1 1 0 0 0,1-1 0 0 0,-1 0 0 0 0,1 0 0 0 0,-1 0 0 0 0,1 0 0 0 0,0 0 0 0 0,0 1 0 0 0,-1-1 0 0 0,1 0 1 0 0,0 0-1 0 0,0 0 0 0 0,0 0 0 0 0,0 0 0 0 0,0 0 0 0 0,0 0 0 0 0,0 0 0 0 0,0 0 0 0 0,0 0 0 0 0,1 1 0 0 0,-1-1 32 0 0,-6 5-94 0 0,1 1 0 0 0,0 0 0 0 0,0 0 0 0 0,0 0 0 0 0,0 1 0 0 0,1 0-1 0 0,0 0 1 0 0,0 0 0 0 0,1 0 0 0 0,0 0 0 0 0,0 1 0 0 0,0 0 0 0 0,1-1 0 0 0,0 1 0 0 0,0 0 0 0 0,1 0 0 0 0,-1 0 0 0 0,2 0-1 0 0,-1 1 1 0 0,1-1 0 0 0,0 0 0 0 0,1 2 94 0 0,1-5 30 0 0,0 1-1 0 0,1-1 0 0 0,0 0 1 0 0,0 0-1 0 0,0 0 0 0 0,1 0 1 0 0,-1 0-1 0 0,1-1 0 0 0,0 1 1 0 0,0-1-1 0 0,0 0 0 0 0,1-1 1 0 0,-1 1-1 0 0,1-1 0 0 0,-1 1 1 0 0,1-1-1 0 0,0-1 0 0 0,0 1 1 0 0,0-1-1 0 0,0 0 0 0 0,0 0 1 0 0,0 0-1 0 0,0-1 0 0 0,0 1 1 0 0,0-1-1 0 0,3-1-29 0 0,2 2 190 0 0,0 0 0 0 0,0-1 0 0 0,1 0 0 0 0,-1-1 0 0 0,0 0 0 0 0,0-1 0 0 0,0 0 0 0 0,0-1 0 0 0,0 0 0 0 0,-1 0 1 0 0,1-1-1 0 0,-1 0 0 0 0,0-1 0 0 0,0 0 0 0 0,0 0 0 0 0,-1-1 0 0 0,0 0 0 0 0,0 0 0 0 0,0-1 0 0 0,-1-1-190 0 0,7-3 19 0 0,-1-1-1 0 0,-1 0 1 0 0,0-1 0 0 0,0-1 0 0 0,-2 0 0 0 0,1 0-1 0 0,-2-1 1 0 0,0 0 0 0 0,-1-1 0 0 0,0 1 0 0 0,-1-2-19 0 0,-7 16-13 0 0,1 1 1 0 0,-1-1-1 0 0,1 1 1 0 0,0-1-1 0 0,-1 1 0 0 0,1-1 1 0 0,-1 1-1 0 0,0-1 1 0 0,1 0-1 0 0,-1 1 1 0 0,1-1-1 0 0,-1 0 1 0 0,0 0-1 0 0,0 1 1 0 0,1-1-1 0 0,-1 0 1 0 0,0 0-1 0 0,0 1 1 0 0,0-1-1 0 0,0 0 1 0 0,0 0-1 0 0,0 1 1 0 0,0-1-1 0 0,0 0 1 0 0,0 0-1 0 0,0 0 1 0 0,0 1-1 0 0,0-1 1 0 0,-1 0-1 0 0,1 0 1 0 0,0 1-1 0 0,-1-1 1 0 0,1 0-1 0 0,0 1 1 0 0,-1-1-1 0 0,1 0 0 0 0,-1 1 1 0 0,1-1-1 0 0,-1 1 1 0 0,1-1-1 0 0,-1 1 1 0 0,0-1-1 0 0,1 1 1 0 0,-1-1-1 0 0,1 1 1 0 0,-1-1-1 0 0,0 1 1 0 0,0 0-1 0 0,1-1 1 0 0,-1 1-1 0 0,0 0 1 0 0,0 0-1 0 0,1 0 1 0 0,-1-1-1 0 0,0 1 1 0 0,0 0-1 0 0,1 0 1 0 0,-1 0-1 0 0,0 0 1 0 0,0 0-1 0 0,1 1 1 0 0,-1-1-1 0 0,0 0 1 0 0,0 0-1 0 0,0 0 0 0 0,1 1 1 0 0,-1-1-1 0 0,0 0 1 0 0,1 1-1 0 0,-2-1 13 0 0,-5 8-52 0 0,-1 1 0 0 0,1-1 0 0 0,0 1 0 0 0,1 1 0 0 0,0-1 0 0 0,1 1 0 0 0,0 0 0 0 0,0 0 0 0 0,1 0 0 0 0,0 1 0 0 0,1 0-1 0 0,0 0 1 0 0,1-1 0 0 0,0 1 0 0 0,1 1 0 0 0,0-1 0 0 0,1 0 0 0 0,0 0 0 0 0,0 0 0 0 0,2 2 52 0 0,-1-7-22 0 0,1-1 0 0 0,0 0-1 0 0,0 0 1 0 0,0-1 0 0 0,0 1 0 0 0,1 0 0 0 0,0-1 0 0 0,0 1-1 0 0,0-1 1 0 0,1 0 0 0 0,-1 0 0 0 0,1 0 0 0 0,0-1 0 0 0,0 1 0 0 0,0-1-1 0 0,1 0 1 0 0,-1 0 0 0 0,1-1 0 0 0,0 1 0 0 0,-1-1 0 0 0,1 0-1 0 0,0 0 1 0 0,0-1 0 0 0,1 1 0 0 0,-1-1 0 0 0,0 0 0 0 0,0-1 0 0 0,1 1-1 0 0,-1-1 1 0 0,0 0 0 0 0,6-1 22 0 0,34-5-3396 0 0,-18-10-5245 0 0,-20 9 3313 0 0</inkml:trace>
  <inkml:trace contextRef="#ctx0" brushRef="#br0" timeOffset="7355.197">4364 30 5457 0 0,'0'0'1989'0'0,"0"0"-525"0"0,0 0-196 0 0,0 0 134 0 0,0 0 22 0 0,0 0-141 0 0,0 0-263 0 0,0 0-205 0 0,0 0-157 0 0,0 0-136 0 0,31-3-92 0 0,100-12-91 0 0,2 11 343 0 0,-132 5-671 0 0,0-1-1 0 0,1 1 1 0 0,-1-1 0 0 0,0 1-1 0 0,0 0 1 0 0,0 0-1 0 0,0-1 1 0 0,0 1-1 0 0,0 0 1 0 0,0 0 0 0 0,0 0-1 0 0,0 0 1 0 0,0 0-1 0 0,0 0 1 0 0,0 1-1 0 0,-1-1 1 0 0,1 0 0 0 0,0 0-1 0 0,-1 0 1 0 0,1 1-1 0 0,-1-1 1 0 0,0 0-1 0 0,1 1 1 0 0,-1-1 0 0 0,0 0-1 0 0,0 1 1 0 0,0-1-1 0 0,0 0 1 0 0,0 1-1 0 0,0-1 1 0 0,0 1 0 0 0,0-1-1 0 0,-1 0 1 0 0,1 1-1 0 0,0-1 1 0 0,-1 0 0 0 0,1 0-1 0 0,-1 1 1 0 0,0-1-1 0 0,1 0 1 0 0,-1 0-1 0 0,0 0 1 0 0,0 1 0 0 0,1-1-1 0 0,-1 0 1 0 0,0 0-1 0 0,0 0 1 0 0,0-1-1 0 0,0 1 1 0 0,-1 0 0 0 0,1 0-1 0 0,0-1 1 0 0,0 1-1 0 0,0 0 1 0 0,-2 0-11 0 0,-15 19 130 0 0,13-16-116 0 0,0-1 1 0 0,0 2-1 0 0,1-1 0 0 0,0 0 1 0 0,0 1-1 0 0,0 0 1 0 0,0 0-1 0 0,1 0 1 0 0,0 0-1 0 0,0 1 1 0 0,0-1-1 0 0,1 1 1 0 0,0 0-1 0 0,0 0 0 0 0,0 0 1 0 0,1 0-1 0 0,-1 0 1 0 0,2 0-1 0 0,-1 0 1 0 0,1 0-1 0 0,0 6-14 0 0,2-9 17 0 0,1-1 0 0 0,0 1-1 0 0,0-1 1 0 0,0 1 0 0 0,0-1 0 0 0,0 0-1 0 0,0 0 1 0 0,0-1 0 0 0,1 1-1 0 0,-1-1 1 0 0,1 1 0 0 0,-1-1 0 0 0,1 0-1 0 0,0 0 1 0 0,-1-1 0 0 0,1 1-1 0 0,0-1 1 0 0,-1 0 0 0 0,2 0-17 0 0,0 1 26 0 0,109 7 589 0 0,-65-8-3845 0 0,-14-1-3522 0 0,-26 1-3993 0 0</inkml:trace>
  <inkml:trace contextRef="#ctx0" brushRef="#br0" timeOffset="7700.972">4953 697 9250 0 0,'0'0'5065'0'0,"0"0"-3953"0"0,0 0-600 0 0,0 0 185 0 0,0 0 199 0 0,0 0 120 0 0,0 0-168 0 0,0 0-360 0 0,0 0-224 0 0,0 0-128 0 0,0 0-88 0 0,0 0-72 0 0,-114 187-176 0 0,97-168-336 0 0,0-1-736 0 0,1 1-1689 0 0,3-5-3176 0 0,4-6-3065 0 0</inkml:trace>
</inkml:ink>
</file>

<file path=ppt/ink/ink5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3225 0 0,'0'0'955'0'0,"0"0"-199"0"0,0 0 59 0 0,0 0 258 0 0,0 0 162 0 0,0 0-89 0 0,0 0-308 0 0,0 0-261 0 0,0 0-85 0 0,0 0 101 0 0,0 0 155 0 0,0 0 69 0 0,0 0-29 0 0,31 0-91 0 0,103 1-86 0 0,209 13 2391 0 0,369-40-511 0 0,101-33-2064 0 0,439-36-1413 0 0,-1038 84-1788 0 0,-168 11-2535 0 0,0-1-4569 0 0,-45 1 7539 0 0</inkml:trace>
</inkml:ink>
</file>

<file path=ppt/ink/ink5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6329 0 0,'0'0'3105'0'0,"0"0"-2106"0"0,0 0-972 0 0,0 0-14 0 0,0 0 386 0 0,0 0 484 0 0,0 0 251 0 0,0 0 13 0 0,0 0-133 0 0,0 0-213 0 0,0 0-146 0 0,32-5-72 0 0,106-16-51 0 0,247-2 2366 0 0,1504-57-2098 0 0,-1494 65-3720 0 0,-264 8-1454 0 0,-2-1-4421 0 0,-82 5 3565 0 0</inkml:trace>
</inkml:ink>
</file>

<file path=ppt/ink/ink5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2.6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21 100 6905 0 0,'0'0'1190'0'0,"0"0"-208"0"0,0 0-24 0 0,0 0 245 0 0,0 0 280 0 0,0 0 116 0 0,0 0-138 0 0,0 0-306 0 0,0 0-353 0 0,0 0-323 0 0,0 0-224 0 0,-4-5-160 0 0,1 1-85 0 0,-7-8-18 0 0,6 37 68 0 0,4 31 76 0 0,3 0-1 0 0,2 0 0 0 0,2 0 1 0 0,3-1-1 0 0,2 0 0 0 0,16 44-135 0 0,-25-89 25 0 0,0 1-1 0 0,1-1 0 0 0,0 0 1 0 0,1 1-1 0 0,0-2 0 0 0,0 1 0 0 0,1-1 1 0 0,0 0-1 0 0,1 0 0 0 0,0 0 0 0 0,0-1 1 0 0,1 0-1 0 0,0-1 0 0 0,0 1 0 0 0,1-2 1 0 0,0 1-1 0 0,0-1 0 0 0,0 0 0 0 0,1-1 1 0 0,0 0-1 0 0,0-1 0 0 0,1 0 0 0 0,-1-1 1 0 0,1 0-1 0 0,-1 0 0 0 0,5-1-24 0 0,-8-2 69 0 0,0 0-1 0 0,-1-1 1 0 0,1 0-1 0 0,0-1 0 0 0,-1 1 1 0 0,1-1-1 0 0,-1-1 1 0 0,1 1-1 0 0,-1-1 0 0 0,0 0 1 0 0,0 0-1 0 0,0-1 1 0 0,0 0-1 0 0,-1 0 0 0 0,0 0 1 0 0,0-1-1 0 0,0 0 1 0 0,0 0-1 0 0,-1 0 1 0 0,1-1-69 0 0,21-26 155 0 0,-1-1 1 0 0,-2-1 0 0 0,-2-1 0 0 0,-1-1 0 0 0,-1 0 0 0 0,8-28-156 0 0,-23 55 14 0 0,15-28-261 0 0,-3 74-695 0 0,-13-24 951 0 0,1 0 1 0 0,1 0 0 0 0,0-1-1 0 0,0 0 1 0 0,1 0 0 0 0,0 0-1 0 0,1-1 1 0 0,1 1 0 0 0,0-2-1 0 0,0 1 1 0 0,1-1 0 0 0,1-1-1 0 0,-1 0 1 0 0,1 0 0 0 0,1-1-1 0 0,0 0 1 0 0,0 0 0 0 0,0-1-1 0 0,1-1 1 0 0,0 0 0 0 0,0-1-1 0 0,1 0 1 0 0,-1-1 0 0 0,9 2-10 0 0,-11-6 89 0 0,-1-1 0 0 0,1 0 1 0 0,0 0-1 0 0,-1-1 1 0 0,1 0-1 0 0,-1-1 1 0 0,0 0-1 0 0,1 0 1 0 0,-1-1-1 0 0,-1 0 1 0 0,1 0-1 0 0,-1-1 0 0 0,1-1 1 0 0,-1 1-1 0 0,-1-1 1 0 0,1-1-1 0 0,-1 1 1 0 0,0-1-1 0 0,-1 0 1 0 0,1-1-1 0 0,-2 0 0 0 0,1 0 1 0 0,-1 0-1 0 0,0 0 1 0 0,0-1-1 0 0,-1 0 1 0 0,-1 0-1 0 0,2-6-89 0 0,10-16 263 0 0,-3 0 1 0 0,0-1-1 0 0,-2 0 0 0 0,-1-1 0 0 0,-2-2-263 0 0,20-149 141 0 0,-23 105-2699 0 0,-4 77 36 0 0,-1 3-3931 0 0,0 2 3627 0 0,1-2 1138 0 0,-2 5-7659 0 0</inkml:trace>
  <inkml:trace contextRef="#ctx0" brushRef="#br0" timeOffset="324.882">1482 317 8090 0 0,'0'0'1105'0'0,"0"0"-307"0"0,0 0-165 0 0,0 0 26 0 0,0 0 79 0 0,0 0-24 0 0,0 0-124 0 0,0 0-130 0 0,0 0-131 0 0,0 0-91 0 0,-8 32-62 0 0,-23 103-51 0 0,30-132-116 0 0,0 0 0 0 0,0 1 0 0 0,0-1-1 0 0,1 0 1 0 0,-1 1 0 0 0,1-1 0 0 0,0 1 0 0 0,0-1-1 0 0,0 0 1 0 0,0 1 0 0 0,1-1 0 0 0,-1 0-1 0 0,1 1 1 0 0,0-1 0 0 0,0 0 0 0 0,0 1 0 0 0,1-1-1 0 0,-1 0 1 0 0,1 0 0 0 0,1 2-9 0 0,2 2 43 0 0,-2-1 101 0 0,0-1 0 0 0,1 0 0 0 0,0-1 0 0 0,0 1 0 0 0,0-1 0 0 0,0 1 0 0 0,1-1 1 0 0,0 0-1 0 0,0-1 0 0 0,0 1 0 0 0,0-1 0 0 0,0 0 0 0 0,1 0 0 0 0,-1-1 0 0 0,1 0 0 0 0,0 0 0 0 0,0 0 0 0 0,0-1 0 0 0,0 1 1 0 0,0-1-1 0 0,0-1 0 0 0,0 1 0 0 0,0-1 0 0 0,0 0 0 0 0,0-1 0 0 0,0 1 0 0 0,0-1 0 0 0,0 0 0 0 0,0-1 0 0 0,0 1 0 0 0,0-1 1 0 0,0-1-1 0 0,-1 1 0 0 0,1-1 0 0 0,-1 0 0 0 0,0 0 0 0 0,0 0 0 0 0,0-1 0 0 0,0 1 0 0 0,0-1 0 0 0,-1-1 0 0 0,0 1 1 0 0,0-1-1 0 0,0 1 0 0 0,0-1 0 0 0,-1 0 0 0 0,0-1 0 0 0,0 1 0 0 0,2-4-144 0 0,-1-1 109 0 0,-1 1 1 0 0,0-1-1 0 0,-1 0 1 0 0,0 0-1 0 0,0 0 1 0 0,-1 0-1 0 0,-1 0 0 0 0,1 0 1 0 0,-2 0-1 0 0,1-1 1 0 0,-1 1-1 0 0,-1 0 0 0 0,0 0 1 0 0,-3-8-110 0 0,2 9-113 0 0,-1 0 1 0 0,1 1-1 0 0,-2-1 1 0 0,1 1-1 0 0,-1 0 0 0 0,-1 1 1 0 0,1-1-1 0 0,-1 1 1 0 0,-1 0-1 0 0,1 0 1 0 0,-1 1-1 0 0,0 0 0 0 0,-1 0 1 0 0,1 1-1 0 0,-1 0 1 0 0,-1-1 112 0 0,-52-6-4769 0 0,25 26-4951 0 0,26-6 2544 0 0</inkml:trace>
  <inkml:trace contextRef="#ctx0" brushRef="#br0" timeOffset="660.975">1972 630 160 0 0,'0'0'1071'0'0,"0"0"-34"0"0,0 0 334 0 0,0 0 487 0 0,0 0 392 0 0,0 0 96 0 0,0 0-222 0 0,0 0-322 0 0,0 0-290 0 0,0 0-231 0 0,0 0-153 0 0,0 0-97 0 0,0 0-64 0 0,-4 12-65 0 0,-12 30 1563 0 0,21-77-2354 0 0,1 0 0 0 0,2 0 0 0 0,1 0 0 0 0,2 1-1 0 0,1 1 1 0 0,2 0 0 0 0,16-28-111 0 0,-17 35-691 0 0,15-24-385 0 0,-1 23-8165 0 0,-21 24 3482 0 0,1 2-1555 0 0</inkml:trace>
  <inkml:trace contextRef="#ctx0" brushRef="#br0" timeOffset="940.013">2520 30 12203 0 0,'0'0'1937'0'0,"0"0"-520"0"0,0 0-293 0 0,0 0 7 0 0,0 0-15 0 0,0 0-165 0 0,0 0-298 0 0,0 0-302 0 0,0 0-168 0 0,0 0-68 0 0,0 0-3 0 0,0 0 28 0 0,0 0-10 0 0,-1 24-15 0 0,-10 173 81 0 0,11 114-236 0 0,12-196-654 0 0,-10-100-2845 0 0,-2-11-3470 0 0,0-28-1194 0 0,0 15 5814 0 0</inkml:trace>
  <inkml:trace contextRef="#ctx0" brushRef="#br0" timeOffset="1290.507">2863 129 8010 0 0,'0'0'1271'0'0,"0"0"-328"0"0,0 0 85 0 0,0 0 297 0 0,0 0 200 0 0,0 0-60 0 0,0 0-238 0 0,-33 28-276 0 0,-104 88-209 0 0,52-51 655 0 0,80-60-1211 0 0,6-5-189 0 0,-1 0 0 0 0,1 0 0 0 0,-1 0 0 0 0,1 0 0 0 0,-1 0 0 0 0,1 0 0 0 0,-1 0 0 0 0,1 0 0 0 0,-1 0 0 0 0,0 1 0 0 0,1-1 0 0 0,-1 0 0 0 0,1 0 0 0 0,-1 0 0 0 0,1 1 0 0 0,-1-1 0 0 0,0 0 0 0 0,1 1 0 0 0,-1-1 0 0 0,0 0 0 0 0,1 1 0 0 0,-1-1 0 0 0,0 1 0 0 0,1-1 0 0 0,-1 0 0 0 0,0 1 0 0 0,0-1 0 0 0,1 1 0 0 0,-1-1 0 0 0,0 1 0 0 0,0-1 0 0 0,0 1 0 0 0,0-1 0 0 0,0 1 0 0 0,0-1 0 0 0,0 1 0 0 0,0-1 0 0 0,0 1 0 0 0,0-1 0 0 0,0 1 0 0 0,0-1 0 0 0,0 1 0 0 0,0-1 0 0 0,0 1 0 0 0,0-1 0 0 0,-1 1 0 0 0,1-1 0 0 0,0 1 0 0 0,0-1 0 0 0,-1 0 0 0 0,1 1 0 0 0,0-1 0 0 0,0 1 0 0 0,-1-1 0 0 0,1 0 0 0 0,0 1 0 0 0,-1-1 0 0 0,1 0 0 0 0,-1 1 0 0 0,1-1 0 0 0,-1 0 0 0 0,1 0 0 0 0,0 1 0 0 0,-1-1 0 0 0,1 0 0 0 0,-1 0 0 0 0,1 0 0 0 0,-1 0 3 0 0,166 92 1066 0 0,-67-8-480 0 0,-39-52-1637 0 0,-37-28-2538 0 0,0-3-4080 0 0,-13-1-1540 0 0</inkml:trace>
</inkml:ink>
</file>

<file path=ppt/ink/ink5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1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114 0 5097 0 0,'0'0'1718'0'0,"0"0"-1067"0"0,0 0-535 0 0,0 0-163 0 0,0 0 56 0 0,0 0 163 0 0,0 0 159 0 0,0 0 114 0 0,0 0 33 0 0,0 0-7 0 0,0 0-47 0 0,-17 30-57 0 0,-48 97-61 0 0,41-39 99 0 0,24-71-310 0 0,-4 9 18 0 0,2 0 1 0 0,0-1-1 0 0,2 1 0 0 0,1 0 0 0 0,1 0 0 0 0,1 0 0 0 0,2-1 0 0 0,0 0 0 0 0,1 0 0 0 0,2 0 0 0 0,1-1 0 0 0,0 0 1 0 0,2 0-1 0 0,1-1 0 0 0,10 15-113 0 0,-17-32 66 0 0,0 0 0 0 0,0-1-1 0 0,1 0 1 0 0,0 0 0 0 0,0 0 0 0 0,0-1 0 0 0,0 1 0 0 0,0-2 0 0 0,1 1 0 0 0,0-1 0 0 0,0 0 0 0 0,0 0 0 0 0,0-1 0 0 0,0 0 0 0 0,1 0 0 0 0,-1-1-1 0 0,0 0 1 0 0,1 0 0 0 0,-1 0 0 0 0,1-1 0 0 0,-1-1 0 0 0,1 1 0 0 0,-1-1 0 0 0,1 0 0 0 0,-1-1 0 0 0,1 0 0 0 0,-1 0 0 0 0,0 0 0 0 0,0-1-1 0 0,0 0 1 0 0,-1-1 0 0 0,1 1 0 0 0,-1-1 0 0 0,1-1 0 0 0,-1 1 0 0 0,-1-1 0 0 0,2-1-66 0 0,19-19 275 0 0,0-1 0 0 0,-2-1 0 0 0,-1-1 0 0 0,-1-1 0 0 0,-2-1 1 0 0,-1-1-1 0 0,-1-1 0 0 0,-2-1 0 0 0,-1 0 0 0 0,-1-1 0 0 0,-2 0 0 0 0,-2-1 0 0 0,-1-1 0 0 0,2-23-275 0 0,-6-14 907 0 0,-20 78-873 0 0,4 17-124 0 0,2 1 1 0 0,1 0 0 0 0,1 1 0 0 0,1 0 0 0 0,0 0 0 0 0,2 0-1 0 0,0 20 90 0 0,0-20-9 0 0,2 1 0 0 0,1-1-1 0 0,1 1 1 0 0,1-1-1 0 0,1 1 1 0 0,1-1-1 0 0,1 0 1 0 0,2 0-1 0 0,0 0 1 0 0,1 0-1 0 0,8 15 10 0 0,84 140-1841 0 0,-74-139-2087 0 0,-13-20-4308 0 0,-6-13 3004 0 0</inkml:trace>
  <inkml:trace contextRef="#ctx0" brushRef="#br0" timeOffset="253.054">900 622 5305 0 0,'0'0'3585'0'0,"0"0"-2309"0"0,0 0-686 0 0,0 0 100 0 0,0 0 180 0 0,0 0 57 0 0,0 0-87 0 0,0 0-179 0 0,0 34-196 0 0,3 102-163 0 0,7 25-23 0 0,5-104-348 0 0,-2-15-3073 0 0,-10-16-4855 0 0,-3-21 3415 0 0</inkml:trace>
  <inkml:trace contextRef="#ctx0" brushRef="#br0" timeOffset="844.215">1062 858 4193 0 0,'0'0'2156'0'0,"0"0"-1553"0"0,0 0-607 0 0,0 0 114 0 0,0 0 376 0 0,0 0 346 0 0,0 0 153 0 0,0 0-5 0 0,0 0-105 0 0,0 0-116 0 0,0 0-121 0 0,0 0-111 0 0,34 1-59 0 0,107 4-58 0 0,-16-18 429 0 0,132-28-177 0 0,-245 27 1500 0 0,-39-1-919 0 0,-185-58 396 0 0,197 67-1210 0 0,7 4-676 0 0,17 14-172 0 0,-3-3 429 0 0,-1 0 1 0 0,-1 0-1 0 0,1 1 1 0 0,-1 0-1 0 0,-1-1 0 0 0,0 1 1 0 0,0 0-1 0 0,-1 1 1 0 0,0-1-1 0 0,-1 0 1 0 0,0 5-11 0 0,3 13 13 0 0,6 184-203 0 0,-17-174 192 0 0,7-38 42 0 0,0 0 21 0 0,0 0 48 0 0,0 0 34 0 0,0 0 36 0 0,0 0 21 0 0,6-16 199 0 0,80-118-287 0 0,8 20-1823 0 0,-86 106-1061 0 0,-3 8-6282 0 0,-5 0 1034 0 0</inkml:trace>
  <inkml:trace contextRef="#ctx0" brushRef="#br0" timeOffset="1247.035">1811 707 9522 0 0,'0'0'1691'0'0,"0"0"-721"0"0,0 0-376 0 0,0 0 100 0 0,0 0 187 0 0,0 0 73 0 0,0 0-99 0 0,0 0-210 0 0,0 0-139 0 0,0 0-77 0 0,0 0-39 0 0,0 0-24 0 0,0 0-52 0 0,26-5-58 0 0,82-18-56 0 0,-7 14 181 0 0,-99 9-379 0 0,0 0 0 0 0,-1 0 0 0 0,1 0 0 0 0,0 0 0 0 0,-1 0 0 0 0,1 0 0 0 0,0 0 0 0 0,-1 0 1 0 0,1 1-1 0 0,0-1 0 0 0,-1 1 0 0 0,1-1 0 0 0,-1 1 0 0 0,1-1 0 0 0,-1 1 0 0 0,1 0 0 0 0,-1 0 0 0 0,1 0 0 0 0,-1 0 0 0 0,0 0 0 0 0,1 0 0 0 0,-1 0 0 0 0,0 1 0 0 0,0-1 0 0 0,0 0 0 0 0,0 1 0 0 0,0-1 0 0 0,0 0 0 0 0,0 1 0 0 0,-1-1 0 0 0,1 1 0 0 0,0 0 0 0 0,-1-1 0 0 0,1 1 0 0 0,-1-1 0 0 0,0 1 0 0 0,0 0 0 0 0,1-1 0 0 0,-1 1 1 0 0,0 0-1 0 0,0 0 0 0 0,0-1 0 0 0,-1 1 0 0 0,1 0-2 0 0,-29 74 236 0 0,-17-11 61 0 0,-32 65 475 0 0,78-128-768 0 0,-1-1 0 0 0,1 1 0 0 0,-1-1 0 0 0,1 1 0 0 0,0 0 0 0 0,0-1 0 0 0,0 1 0 0 0,0 0 0 0 0,0-1 0 0 0,0 1 0 0 0,0 0 0 0 0,0-1 0 0 0,1 1 0 0 0,-1-1 0 0 0,1 1 0 0 0,-1 0 0 0 0,1-1 0 0 0,0 1 0 0 0,0-1-1 0 0,-1 1 1 0 0,1-1 0 0 0,0 0 0 0 0,0 1 0 0 0,0-1 0 0 0,0 0 0 0 0,1 0 0 0 0,-1 0 0 0 0,0 0 0 0 0,0 0 0 0 0,1 0 0 0 0,-1 0 0 0 0,1 0 0 0 0,-1 0 0 0 0,1 0 0 0 0,-1-1 0 0 0,1 1 0 0 0,-1-1 0 0 0,1 1 0 0 0,0-1 0 0 0,-1 0 0 0 0,3 1-4 0 0,73 6 216 0 0,-74-7-197 0 0,13-1-162 0 0,-1-1 1 0 0,1 0-1 0 0,0-2 0 0 0,-1 1 1 0 0,0-2-1 0 0,0 0 1 0 0,0-1-1 0 0,-1 0 1 0 0,9-6 142 0 0,7-6-4111 0 0,-5-2-3448 0 0,-16 12-929 0 0</inkml:trace>
</inkml:ink>
</file>

<file path=ppt/ink/ink5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3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6041 0 0,'0'0'2960'0'0,"0"0"-2146"0"0,0 0-867 0 0,0 0 26 0 0,0 0 448 0 0,0 0 509 0 0,0 0 248 0 0,0 0 41 0 0,0 0-86 0 0,0 0-152 0 0,0 0-173 0 0,34 2-140 0 0,109 7-117 0 0,9-17 538 0 0,61-25-366 0 0,-184 28-1384 0 0,22-3 671 0 0,-34 7-4978 0 0,-1 0-4756 0 0,-16 1 5631 0 0</inkml:trace>
  <inkml:trace contextRef="#ctx0" brushRef="#br0" timeOffset="250.352">35 585 6793 0 0,'0'0'1425'0'0,"0"0"-840"0"0,0 0 107 0 0,0 0 526 0 0,0 0 369 0 0,0 0 93 0 0,0 0-203 0 0,34 5-357 0 0,106 12-299 0 0,-15-23 339 0 0,-85-2-895 0 0,105-17 135 0 0,41-5-1096 0 0,-62 22-8637 0 0,-104 8 139 0 0</inkml:trace>
  <inkml:trace contextRef="#ctx0" brushRef="#br0" timeOffset="1984.376">1561 74 4569 0 0,'0'0'1178'0'0,"0"0"-386"0"0,0 0-72 0 0,0 0 257 0 0,0 0 345 0 0,0 0 157 0 0,0 0-105 0 0,0 0-278 0 0,0 0-357 0 0,0 0-299 0 0,0 0-149 0 0,0 0-57 0 0,0 0 46 0 0,-1 6 114 0 0,-24 62 1066 0 0,-49 31-692 0 0,-5-3-1 0 0,-47 41-767 0 0,107-116 75 0 0,-57 71 111 0 0,75-91-186 0 0,0 1-1 0 0,0 0 1 0 0,0-1-1 0 0,0 1 0 0 0,0 0 1 0 0,1-1-1 0 0,-1 1 0 0 0,0 0 1 0 0,1 0-1 0 0,0 0 1 0 0,-1-1-1 0 0,1 1 0 0 0,0 0 1 0 0,0 0-1 0 0,0 0 1 0 0,0 0-1 0 0,0 0 0 0 0,0 0 1 0 0,1-1-1 0 0,-1 1 0 0 0,1 0 1 0 0,-1 0-1 0 0,1 0 1 0 0,0-1-1 0 0,0 1 0 0 0,-1 0 1 0 0,1-1-1 0 0,0 1 0 0 0,1-1 1 0 0,-1 1-1 0 0,0-1 1 0 0,0 1-1 0 0,1-1 0 0 0,-1 0 1 0 0,0 1-1 0 0,1-1 1 0 0,0 0-1 0 0,-1 0 0 0 0,1 0 1 0 0,-1 0-1 0 0,1-1 1 0 0,74 30 227 0 0,-31-21-60 0 0,1-2 0 0 0,0-2 0 0 0,0-2-1 0 0,0-2 1 0 0,0-2 0 0 0,37-6-167 0 0,90-25 547 0 0,-172 31-448 0 0,-1-1 0 0 0,1 0-1 0 0,-1 1 1 0 0,0-1 0 0 0,0 0-1 0 0,1 0 1 0 0,-1 1 0 0 0,0-1-1 0 0,-1 0 1 0 0,1 0 0 0 0,0 1-1 0 0,0-1 1 0 0,-1 0 0 0 0,1 0-1 0 0,-1 1 1 0 0,0-1 0 0 0,1 1 0 0 0,-1-1-1 0 0,0 0 1 0 0,0 1 0 0 0,0-1-1 0 0,0 1 1 0 0,0 0 0 0 0,0-1-1 0 0,0 1 1 0 0,-1 0 0 0 0,0-1-99 0 0,-187-248 728 0 0,80 59-743 0 0,66 107-2629 0 0,42 83 603 0 0,1 1-1059 0 0,1 1-2944 0 0,3 5 2047 0 0,-1-2-2446 0 0</inkml:trace>
  <inkml:trace contextRef="#ctx0" brushRef="#br0" timeOffset="2247.388">2215 44 15091 0 0,'0'0'672'0'0,"0"0"-330"0"0,0 0-232 0 0,0 0 41 0 0,0 0 180 0 0,0 0 164 0 0,0 0 85 0 0,0 0 27 0 0,0 0-75 0 0,0 0-78 0 0,0 0-56 0 0,0 0-85 0 0,0 0-58 0 0,0 37-55 0 0,0 116-55 0 0,-15 106 109 0 0,-5-97-2012 0 0,13-144-795 0 0,2-13-6867 0 0,4-5 2221 0 0</inkml:trace>
  <inkml:trace contextRef="#ctx0" brushRef="#br0" timeOffset="2500.888">1880 4 13819 0 0,'0'0'229'0'0,"0"0"-279"0"0,0 0-65 0 0,0 0 279 0 0,0 0 348 0 0,0 0 155 0 0,0 0 42 0 0,31 7-20 0 0,102 23-65 0 0,9-18 487 0 0,-100-13-875 0 0,238-25 870 0 0,-182 13-4396 0 0,1 3-6482 0 0,-76 7 3133 0 0</inkml:trace>
  <inkml:trace contextRef="#ctx0" brushRef="#br0" timeOffset="4835.155">2769 615 9338 0 0,'0'0'707'0'0,"0"0"-378"0"0,0 0-179 0 0,0 0 198 0 0,0 0 217 0 0,0 0 107 0 0,0 0-28 0 0,0 0-143 0 0,0 0-211 0 0,0 0-199 0 0,0 0-139 0 0,-24 21-68 0 0,-73 67-88 0 0,50-31-2022 0 0,34-36-3833 0 0,10-13 1077 0 0</inkml:trace>
</inkml:ink>
</file>

<file path=ppt/ink/ink5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3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234 282 0 0 0,'0'0'625'0'0,"0"0"588"0"0,0 0 140 0 0,0 0-120 0 0,0 0-153 0 0,0 0-145 0 0,25-8-104 0 0,80-26-39 0 0,-11-18 1323 0 0,-68 31-1402 0 0,-17 16-491 0 0,-1 0 0 0 0,0-1-1 0 0,0 0 1 0 0,-1-1 0 0 0,1 0-1 0 0,-1 0 1 0 0,-1 0 0 0 0,0-1-1 0 0,0 0 1 0 0,0 0 0 0 0,-1-1-1 0 0,0 0 1 0 0,-1 1 0 0 0,0-2-1 0 0,0 1 1 0 0,-1 0 0 0 0,0-1-1 0 0,-1 1 1 0 0,1-7-222 0 0,-3 15 0 0 0,-1 1 0 0 0,0-1 0 0 0,1 1 0 0 0,-1 0 0 0 0,1-1 0 0 0,-1 1 0 0 0,0 0 0 0 0,0 0 0 0 0,1 0 0 0 0,-1 0 0 0 0,0-1 0 0 0,1 1 0 0 0,-1 0-1 0 0,0 0 1 0 0,1 0 0 0 0,-1 1 0 0 0,0-1 0 0 0,0 0 0 0 0,1 0 0 0 0,-1 0 0 0 0,0 0 0 0 0,1 1 0 0 0,-1-1 0 0 0,0 0 0 0 0,1 0 0 0 0,-1 1 0 0 0,0-1 0 0 0,1 1 0 0 0,-1-1 0 0 0,1 1 0 0 0,-1-1 0 0 0,1 1 0 0 0,-1-1 0 0 0,1 1 0 0 0,-1-1 0 0 0,1 1 0 0 0,0-1 0 0 0,-1 1 0 0 0,1 0 0 0 0,0-1 0 0 0,-1 1 0 0 0,1 0 0 0 0,0-1 0 0 0,0 1 0 0 0,0 0 0 0 0,-11 23-28 0 0,2 1 0 0 0,1 0 1 0 0,1 0-1 0 0,1 0 0 0 0,1 1 1 0 0,1 0-1 0 0,2 0 1 0 0,0 20 27 0 0,-1-6-1 0 0,-4 46 88 0 0,-11 135-103 0 0,-9-1 0 0 0,-39 145 16 0 0,60-339-92 0 0,0 0 0 0 0,-2-1 0 0 0,-1 0 0 0 0,0 0 0 0 0,-2-1 0 0 0,-1 0 0 0 0,-1-1 0 0 0,-1-1 0 0 0,-1 0 0 0 0,-17 20 92 0 0,26-36-44 0 0,0-1-1 0 0,-1 0 1 0 0,1-1 0 0 0,-1 1 0 0 0,0-1 0 0 0,0 0 0 0 0,0-1 0 0 0,-1 0 0 0 0,1 0 0 0 0,-1 0 0 0 0,0-1-1 0 0,0 0 1 0 0,0-1 0 0 0,0 0 0 0 0,-7 0 44 0 0,9-3-25 0 0,0 0 0 0 0,0 0 1 0 0,0-1-1 0 0,0 0 0 0 0,0 0 0 0 0,0-1 0 0 0,1 1 0 0 0,0-1 1 0 0,0 0-1 0 0,0-1 0 0 0,0 1 0 0 0,1-1 0 0 0,-1 0 0 0 0,1 0 0 0 0,0-1 1 0 0,1 1-1 0 0,-1-1 0 0 0,1 0 0 0 0,-1-2 25 0 0,-3-7 132 0 0,1-1 0 0 0,0 1-1 0 0,1-1 1 0 0,1 0 0 0 0,0 0 0 0 0,1-1-1 0 0,1 1 1 0 0,0-1 0 0 0,2 0 0 0 0,0 1-1 0 0,0-1 1 0 0,2 0 0 0 0,0 1 0 0 0,1-1 0 0 0,2-7-132 0 0,4-3 177 0 0,0 0 0 0 0,2 1 1 0 0,1 0-1 0 0,1 1 1 0 0,1 0-1 0 0,1 1 1 0 0,1 1-1 0 0,1 0 1 0 0,1 1-1 0 0,1 1 0 0 0,1 1 1 0 0,0 1-1 0 0,2 1 1 0 0,0 0-1 0 0,1 2 1 0 0,1 0-1 0 0,7-2-177 0 0,16-3-2094 0 0,66 1-8392 0 0,-106 20 5193 0 0</inkml:trace>
</inkml:ink>
</file>

<file path=ppt/ink/ink5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62 7930 0 0,'0'0'876'0'0,"0"0"-144"0"0,0 0 130 0 0,0 0 238 0 0,0 0 124 0 0,0 0-118 0 0,0 0-286 0 0,0 0-287 0 0,0 0-214 0 0,0 0-136 0 0,-25 31-86 0 0,-73 97-37 0 0,97-127-58 0 0,-1-1-1 0 0,1 1 1 0 0,0 0 0 0 0,-1 0 0 0 0,1-1-1 0 0,0 1 1 0 0,0 0 0 0 0,-1 0-1 0 0,1 1 1 0 0,0-1 0 0 0,0 0-1 0 0,0 0 1 0 0,1 0 0 0 0,-1 1-1 0 0,0-1 1 0 0,0 0 0 0 0,1 1-1 0 0,-1-1 1 0 0,0 0 0 0 0,1 1 0 0 0,0-1-1 0 0,-1 1 1 0 0,1-1 0 0 0,0 1-1 0 0,0-1 1 0 0,0 1 0 0 0,0 0-1 0 0,0-1 1 0 0,0 1 0 0 0,0-1-1 0 0,0 1 1 0 0,1-1 0 0 0,-1 1 0 0 0,0-1-1 0 0,1 1 1 0 0,0-1 0 0 0,-1 0-1 0 0,1 1 1 0 0,0-1 0 0 0,-1 0-1 0 0,2 1-1 0 0,2 2 18 0 0,0 1 111 0 0,1-1-1 0 0,-1 0 1 0 0,1 0 0 0 0,0-1 0 0 0,0 1 0 0 0,0-1 0 0 0,1 0 0 0 0,-1-1-1 0 0,1 1 1 0 0,0-1 0 0 0,-1 0 0 0 0,1 0 0 0 0,0-1 0 0 0,0 0-1 0 0,0 0 1 0 0,0 0 0 0 0,0-1 0 0 0,0 0 0 0 0,0 0 0 0 0,0 0 0 0 0,0-1-1 0 0,0 0 1 0 0,0 0 0 0 0,0-1 0 0 0,0 1 0 0 0,0-1 0 0 0,0-1-1 0 0,-1 1 1 0 0,1-1 0 0 0,-1 0 0 0 0,0 0 0 0 0,0 0 0 0 0,0-1 0 0 0,0 0-1 0 0,-1 0 1 0 0,1 0 0 0 0,-1 0 0 0 0,0-1 0 0 0,1-2-129 0 0,4-5 61 0 0,0-1 1 0 0,-2 0 0 0 0,1-1-1 0 0,-2 0 1 0 0,0 0-1 0 0,0 0 1 0 0,-2-1 0 0 0,1 0-1 0 0,-2 0 1 0 0,0 0 0 0 0,-1 0-1 0 0,0 0 1 0 0,-2-1-1 0 0,0 1 1 0 0,0-5-62 0 0,0 19-108 0 0,-1-1 0 0 0,1 1 0 0 0,0-1 0 0 0,0 1 0 0 0,-1 0 0 0 0,1-1 0 0 0,-1 1 0 0 0,0 0 0 0 0,1-1 0 0 0,-1 1 0 0 0,0 0 0 0 0,1 0 0 0 0,-1 0 0 0 0,0-1 0 0 0,0 1 0 0 0,0 0 0 0 0,0 0 0 0 0,0 0 1 0 0,0 1-1 0 0,-1-1 0 0 0,1 0 0 0 0,0 0 0 0 0,0 0 0 0 0,-1 1 0 0 0,1-1 0 0 0,0 1 0 0 0,-1-1 0 0 0,1 1 0 0 0,0 0 0 0 0,-1-1 0 0 0,1 1 0 0 0,-2 0 108 0 0,-41 16-11955 0 0,37-8 5487 0 0</inkml:trace>
</inkml:ink>
</file>

<file path=ppt/ink/ink5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9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80 357 1520 0 0,'0'0'1479'0'0,"0"0"-504"0"0,0 0-4 0 0,0 0 360 0 0,0 0 347 0 0,0 0 210 0 0,0 0-21 0 0,0 0-165 0 0,0 0-231 0 0,0 0-250 0 0,0 0-240 0 0,0 0-148 0 0,0 0-70 0 0,-13-14-103 0 0,-40-45-102 0 0,52 58-540 0 0,0 0 0 0 0,0 0 1 0 0,0 0-1 0 0,0 0 1 0 0,0 0-1 0 0,0 0 1 0 0,0 0-1 0 0,1 0 1 0 0,-1 0-1 0 0,0 0 0 0 0,1-1 1 0 0,-1 1-1 0 0,1 0 1 0 0,-1 0-1 0 0,1-1 1 0 0,0 1-1 0 0,-1 0 1 0 0,1-1-1 0 0,0 1 0 0 0,0 0 1 0 0,0-1-1 0 0,0 1 1 0 0,0 0-1 0 0,0-1 1 0 0,0 1-1 0 0,1 0 1 0 0,-1-1-1 0 0,0 1 0 0 0,1 0 1 0 0,-1 0-1 0 0,1-1 1 0 0,0 1-1 0 0,-1 0-18 0 0,4-7 92 0 0,2-8-169 0 0,1 1 0 0 0,1-1 0 0 0,0 2 1 0 0,1-1-1 0 0,0 1 0 0 0,1 1 0 0 0,1-1 1 0 0,0 2-1 0 0,1 0 0 0 0,0 0 0 0 0,1 1 1 0 0,0 0-1 0 0,1 1 0 0 0,0 1 0 0 0,0 0 1 0 0,1 1-1 0 0,0 1 0 0 0,15-5 77 0 0,-8 8-2304 0 0,-7 3-4582 0 0,-13 1 5762 0 0,7 0-7778 0 0</inkml:trace>
</inkml:ink>
</file>

<file path=ppt/ink/ink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3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16 156 0 0 0,'0'0'263'0'0,"0"0"540"0"0,0 0 175 0 0,0 0 219 0 0,0 0 366 0 0,0 0 253 0 0,0 0 51 0 0,0 0-190 0 0,0 0-344 0 0,0 0-339 0 0,0 0-277 0 0,-3-1-170 0 0,1 1-623 0 0,-8-2 1070 0 0,25 1 1882 0 0,36 3 1014 0 0,70-7-2380 0 0,22-17-1071 0 0,-93 21-347 0 0,-50 1-111 0 0,0 0-41 0 0,0 0-31 0 0,0 0-34 0 0,0 0-30 0 0,0 0-33 0 0,0 0-32 0 0,0 0-68 0 0,0 0-55 0 0,-3 12-4319 0 0,0 2-4195 0 0,3-7 2284 0 0,0-6 4674 0 0</inkml:trace>
  <inkml:trace contextRef="#ctx0" brushRef="#br0" timeOffset="662.215">5 425 1920 0 0,'0'0'1881'0'0,"0"0"-30"0"0,0 0 4 0 0,0 0 4 0 0,0 0-68 0 0,0 0-293 0 0,0 0-405 0 0,0 0-281 0 0,0 0-115 0 0,0 0 17 0 0,0 0 65 0 0,0 0-17 0 0,0 0-70 0 0,17 1-89 0 0,114 4 801 0 0,27-14-269 0 0,-90 8-6339 0 0,-65-9-7736 0 0,-2 9 9738 0 0</inkml:trace>
  <inkml:trace contextRef="#ctx0" brushRef="#br0" timeOffset="1216.43">217 5 1544 0 0,'0'0'1375'0'0,"0"0"14"0"0,0 0 116 0 0,0 0 234 0 0,0 0 200 0 0,0 0-21 0 0,0 0-334 0 0,0 0-425 0 0,0 0-396 0 0,0 0-315 0 0,0 0-169 0 0,0 0-99 0 0,0 0-32 0 0,-5-5 275 0 0,29 25 1056 0 0,132 78 671 0 0,-154-96-2143 0 0,14 10-6 0 0,0 1 0 0 0,-2 1 0 0 0,1 0 0 0 0,-2 1-1 0 0,0 1 1 0 0,-1 0 0 0 0,-1 0 0 0 0,3 7-1 0 0,-13-19-4 0 0,0 0 0 0 0,0 0 0 0 0,-1 0 0 0 0,0 1 0 0 0,0-1-1 0 0,0 0 1 0 0,0 0 0 0 0,-1 0 0 0 0,0 0 0 0 0,1 1 0 0 0,-2-1 0 0 0,1 0 0 0 0,0 0-1 0 0,-1-1 1 0 0,0 1 0 0 0,1 0 0 0 0,-2 0 0 0 0,1-1 0 0 0,0 0 0 0 0,-1 1-1 0 0,1-1 1 0 0,-1 0 0 0 0,-2 2 4 0 0,-11 19-18 0 0,-69 97 90 0 0,-26-11 41 0 0,57-58-609 0 0,53-51 232 0 0,1-1 0 0 0,0 1 0 0 0,0-1 0 0 0,0 1 0 0 0,0-1-1 0 0,0 1 1 0 0,0-1 0 0 0,1 1 0 0 0,-1-1 0 0 0,0 1 0 0 0,0-1 0 0 0,0 1 0 0 0,0-1-1 0 0,1 1 1 0 0,-1-1 0 0 0,0 1 0 0 0,0-1 0 0 0,1 1 0 0 0,-1-1 0 0 0,0 1 0 0 0,1-1-1 0 0,-1 0 1 0 0,0 1 0 0 0,1-1 0 0 0,-1 0 0 0 0,1 1 0 0 0,-1-1 0 0 0,0 0 0 0 0,1 0-1 0 0,-1 1 1 0 0,1-1 0 0 0,-1 0 0 0 0,1 0 0 0 0,-1 0 0 0 0,1 0 0 0 0,-1 1 0 0 0,1-1-1 0 0,-1 0 1 0 0,1 0 0 0 0,-1 0 0 0 0,1 0 0 0 0,-1 0 0 0 0,1 0 0 0 0,-1-1 0 0 0,1 1-1 0 0,0 0 1 0 0,-1 0 0 0 0,0 0 0 0 0,1 0 0 0 0,-1-1 0 0 0,1 1 0 0 0,-1 0 0 0 0,1 0-1 0 0,-1-1 1 0 0,1 1 0 0 0,-1 0 0 0 0,0-1 0 0 0,1 1 264 0 0,5-3-4293 0 0</inkml:trace>
</inkml:ink>
</file>

<file path=ppt/ink/ink5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3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320 310 0 0 0,'0'0'1407'0'0,"0"0"147"0"0,0 0 170 0 0,0 0 223 0 0,0 0 130 0 0,0 0-50 0 0,0 0-250 0 0,0 0-254 0 0,0 0-253 0 0,0 0-302 0 0,0 0-225 0 0,0 0-200 0 0,-20-1-162 0 0,-64-1-97 0 0,29 26 37 0 0,44-15-244 0 0,-1-1-69 0 0,1 0 0 0 0,0 1 0 0 0,0 1 0 0 0,1-1 1 0 0,0 2-1 0 0,1-1 0 0 0,0 1 0 0 0,1 1 0 0 0,0 0 0 0 0,1 0 1 0 0,0 0-1 0 0,1 1 0 0 0,0 0 0 0 0,1 0 0 0 0,0 1 1 0 0,1-1-1 0 0,1 1 0 0 0,0 0 0 0 0,1 0 0 0 0,1 0 1 0 0,0 0-1 0 0,1 9-8 0 0,1-18-45 0 0,1 0 0 0 0,0 0 1 0 0,0 0-1 0 0,1 0 0 0 0,-1 0 1 0 0,1-1-1 0 0,0 1 1 0 0,0-1-1 0 0,1 0 0 0 0,-1 0 1 0 0,1 0-1 0 0,0 0 0 0 0,0-1 1 0 0,0 1-1 0 0,1-1 0 0 0,-1 0 1 0 0,1 0-1 0 0,0-1 0 0 0,-1 1 1 0 0,1-1-1 0 0,0 0 1 0 0,1 0-1 0 0,-1-1 0 0 0,0 0 1 0 0,0 0-1 0 0,1 0 0 0 0,4 0 45 0 0,-2 0-535 0 0,0 0 0 0 0,0 0-1 0 0,0-1 1 0 0,0 0-1 0 0,0-1 1 0 0,-1 0-1 0 0,1 0 1 0 0,0-1 0 0 0,0 0-1 0 0,-1 0 1 0 0,7-3 535 0 0,9-7-4765 0 0,-5 6-2178 0 0</inkml:trace>
  <inkml:trace contextRef="#ctx0" brushRef="#br0" timeOffset="241.89">670 376 584 0 0,'0'0'1736'0'0,"0"0"-737"0"0,0 0-116 0 0,0 0 351 0 0,0 0 337 0 0,0 0 157 0 0,0 0-105 0 0,0 0-309 0 0,-25 34-307 0 0,-76 105-268 0 0,68-73-8 0 0,34-55-601 0 0,-2-5-58 0 0,1 0-1 0 0,1-1 0 0 0,-1 1 1 0 0,1 0-1 0 0,0-1 1 0 0,0 1-1 0 0,0-1 1 0 0,1 1-1 0 0,0-1 0 0 0,0 0 1 0 0,0 0-1 0 0,1 0 1 0 0,-1 0-1 0 0,1 0 1 0 0,1 0-1 0 0,-1-1 1 0 0,1 1-1 0 0,-1-1 0 0 0,1 0 1 0 0,0 0-1 0 0,1-1 1 0 0,-1 1-1 0 0,1-1 1 0 0,-1 0-1 0 0,1 0 1 0 0,0 0-1 0 0,0-1 0 0 0,1 1 1 0 0,-1-1-1 0 0,0-1 1 0 0,1 1-1 0 0,-1-1 1 0 0,1 0-1 0 0,-1 0 1 0 0,6 0-72 0 0,-3-1 187 0 0,0 0 0 0 0,0-1 0 0 0,0 1 0 0 0,0-1 0 0 0,0-1 0 0 0,0 0 0 0 0,-1 0 0 0 0,1-1 1 0 0,0 1-1 0 0,-1-2 0 0 0,0 1 0 0 0,0-1 0 0 0,0 0 0 0 0,0 0 0 0 0,-1-1 0 0 0,1 0 0 0 0,-1 0 1 0 0,0-1-1 0 0,-1 1 0 0 0,5-7-187 0 0,84-107 1380 0 0,-90 112-1355 0 0,-1 1-1 0 0,1-1 1 0 0,-1 0-1 0 0,-1 0 1 0 0,1 0 0 0 0,-1 0-1 0 0,0 0 1 0 0,-1 0 0 0 0,0-1-1 0 0,0 1 1 0 0,0-1 0 0 0,-1 1-1 0 0,0-1 1 0 0,-1 1 0 0 0,1-1-1 0 0,-1 1 1 0 0,-1 0-1 0 0,0-1 1 0 0,0-1-25 0 0,0 6-95 0 0,0-1 0 0 0,0 1 1 0 0,0-1-1 0 0,0 1 0 0 0,0 0 0 0 0,-1 0 0 0 0,1 0 0 0 0,-1 0 0 0 0,0 0 1 0 0,0 0-1 0 0,0 1 0 0 0,0 0 0 0 0,0-1 0 0 0,-1 1 0 0 0,1 0 0 0 0,-1 1 0 0 0,1-1 1 0 0,-1 1-1 0 0,0-1 0 0 0,0 1 0 0 0,0 0 0 0 0,1 0 0 0 0,-1 1 0 0 0,0-1 1 0 0,0 1-1 0 0,0 0 0 0 0,0 0 0 0 0,-3 1 95 0 0,-107 28-7363 0 0,87-14 2291 0 0,6-4-2207 0 0</inkml:trace>
  <inkml:trace contextRef="#ctx0" brushRef="#br0" timeOffset="534.182">1150 479 5009 0 0,'0'0'2479'0'0,"0"0"-905"0"0,0 0-191 0 0,0 0 216 0 0,0 0 84 0 0,0 0-219 0 0,0 0-489 0 0,0 0-472 0 0,0 0-262 0 0,0 0-123 0 0,0 0-22 0 0,0 0-3 0 0,0 0-17 0 0,4 12-32 0 0,15 68-7 0 0,-17-75 15 0 0,0 0 0 0 0,0-1 0 0 0,1 1 0 0 0,-1-1 0 0 0,1 0 0 0 0,0 0 0 0 0,0 0 0 0 0,0 0 0 0 0,1 0 0 0 0,-1-1-1 0 0,1 1 1 0 0,0-1 0 0 0,0 0 0 0 0,0 0 0 0 0,0 0 0 0 0,1-1 0 0 0,-1 0 0 0 0,1 0 0 0 0,0 0 0 0 0,-1 0 0 0 0,1-1 0 0 0,0 1-1 0 0,0-1 1 0 0,0 0 0 0 0,0-1 0 0 0,0 1 0 0 0,0-1 0 0 0,2 0-52 0 0,1-1 196 0 0,0 0 1 0 0,-1 0-1 0 0,1 0 0 0 0,-1-1 0 0 0,1 0 0 0 0,-1 0 1 0 0,0-1-1 0 0,0 0 0 0 0,0 0 0 0 0,0-1 1 0 0,0 0-1 0 0,-1 0 0 0 0,1-1 0 0 0,-1 1 1 0 0,-1-1-1 0 0,1-1 0 0 0,2-2-196 0 0,80-110-114 0 0,-74 96-283 0 0,7-17-2232 0 0,-10 12-6545 0 0,-7 19-676 0 0</inkml:trace>
  <inkml:trace contextRef="#ctx0" brushRef="#br0" timeOffset="1108.168">1699 435 9338 0 0,'0'0'1123'0'0,"0"0"-591"0"0,0 0-59 0 0,0 0 304 0 0,0 0 228 0 0,0 0 31 0 0,0 0-151 0 0,0 0-201 0 0,0 0-179 0 0,3 33-127 0 0,8 103-89 0 0,-8-97-217 0 0,-1-1 0 0 0,-2 1 0 0 0,-2-1 0 0 0,-1 1 0 0 0,-2-1 0 0 0,-2 0 0 0 0,-10 31-72 0 0,14-55 2 0 0,0 0 22 0 0,-1 0 0 0 0,0 0 0 0 0,0 0 0 0 0,-2-1 0 0 0,0 0 0 0 0,0 0 0 0 0,-1 0-1 0 0,-5 5-23 0 0,11-17 41 0 0,0-1 0 0 0,0 0 0 0 0,0 1 0 0 0,0-1 0 0 0,1 0 0 0 0,-1 0 0 0 0,0 0 0 0 0,0 1 0 0 0,0-1 0 0 0,0 0 0 0 0,0-1-1 0 0,0 1 1 0 0,0 0 0 0 0,0 0 0 0 0,0 0 0 0 0,0 0 0 0 0,0-1 0 0 0,0 1 0 0 0,0-1 0 0 0,0 1 0 0 0,0-1 0 0 0,0 1-1 0 0,0-1 1 0 0,1 1 0 0 0,-1-1 0 0 0,0 1 0 0 0,0-1 0 0 0,1 0 0 0 0,-1 0 0 0 0,0 1 0 0 0,1-1 0 0 0,-1 0 0 0 0,1 0 0 0 0,-1 0-1 0 0,1 0 1 0 0,-1 0 0 0 0,1 0 0 0 0,0 1 0 0 0,-1-1 0 0 0,1 0 0 0 0,0 0 0 0 0,0 0 0 0 0,0 0 0 0 0,0 0 0 0 0,0 0 0 0 0,0 0-1 0 0,0 0 1 0 0,0 0 0 0 0,0 0 0 0 0,0 0 0 0 0,0 0 0 0 0,1 0 0 0 0,-1-1-41 0 0,1-17 38 0 0,0 0 0 0 0,1-1 0 0 0,0 1 0 0 0,2 1-1 0 0,1-1 1 0 0,0 0 0 0 0,1 1 0 0 0,1 0 0 0 0,0 1 0 0 0,2-1 0 0 0,0 1 0 0 0,1 1 0 0 0,0 0 0 0 0,2 0-38 0 0,12-25 25 0 0,-7 9-84 0 0,2 1-1 0 0,1 0 1 0 0,1 2-1 0 0,2 0 1 0 0,1 2-1 0 0,1 0 1 0 0,1 2-1 0 0,2 1 1 0 0,0 1-1 0 0,1 1 1 0 0,1 1-1 0 0,2 2 1 0 0,17-7 59 0 0,-45 23 8 0 0,0 1 0 0 0,0 0 0 0 0,1 0 0 0 0,-1 1 0 0 0,0-1 0 0 0,1 1 0 0 0,0 0 0 0 0,-1 0 0 0 0,1 1 0 0 0,-1-1 1 0 0,1 1-1 0 0,0 0 0 0 0,0 0 0 0 0,-1 1 0 0 0,1-1 0 0 0,0 1 0 0 0,-1 0 0 0 0,1 0 0 0 0,-1 1 0 0 0,1-1 0 0 0,-1 1 0 0 0,0 0 1 0 0,0 0-1 0 0,0 1 0 0 0,0-1 0 0 0,0 1 0 0 0,0 0 0 0 0,-1 0 0 0 0,1 0 0 0 0,-1 0 0 0 0,1 1-8 0 0,3 6 100 0 0,0 0-1 0 0,0 1 1 0 0,-1-1-1 0 0,-1 1 1 0 0,1 0-1 0 0,-2 1 1 0 0,0-1-1 0 0,0 1 1 0 0,-1 0-1 0 0,-1 0 1 0 0,1 0 0 0 0,-2 0-1 0 0,0 1 1 0 0,-1-1-1 0 0,0 0 1 0 0,-1 11-100 0 0,0-15 87 0 0,0 0 1 0 0,0-1-1 0 0,0 1 1 0 0,-1 0 0 0 0,0 0-1 0 0,-1-1 1 0 0,0 0-1 0 0,0 1 1 0 0,0-1-1 0 0,-1 0 1 0 0,0 0 0 0 0,-1-1-1 0 0,1 1 1 0 0,-1-1-1 0 0,0 0 1 0 0,-1 0 0 0 0,0-1-1 0 0,0 0 1 0 0,0 0-1 0 0,0 0 1 0 0,-3 1-88 0 0,-5 3 44 0 0,0-1 0 0 0,0 0 1 0 0,-1-1-1 0 0,0 0 0 0 0,-1-1 1 0 0,1-1-1 0 0,-1-1 0 0 0,0 0 0 0 0,-13 1-44 0 0,-112-3-1433 0 0,136-3 1158 0 0,-1 0 0 0 0,1-1 0 0 0,-1 0 0 0 0,1 0 0 0 0,0 0 0 0 0,0-1 0 0 0,0 1 1 0 0,0-1-1 0 0,0-1 0 0 0,1 1 0 0 0,-1-1 0 0 0,1 1 0 0 0,0-1 0 0 0,0-1 0 0 0,-1-1 275 0 0,-10-62-11725 0 0,15 61 9766 0 0,0-5-2554 0 0</inkml:trace>
  <inkml:trace contextRef="#ctx0" brushRef="#br0" timeOffset="1362.411">2500 1 4321 0 0,'0'0'3534'0'0,"0"0"-1548"0"0,0 0-617 0 0,0 0 13 0 0,0 0 64 0 0,0 0-26 0 0,0 0-104 0 0,0 0-169 0 0,0 0-193 0 0,0 0-169 0 0,-21 36-182 0 0,-62 114-168 0 0,40-46 80 0 0,32-57-431 0 0,1 1 1 0 0,3 0 0 0 0,2 0 0 0 0,2 0 0 0 0,2 0 0 0 0,3 4-85 0 0,13 36-1370 0 0,-9-76-371 0 0,-5-10-2054 0 0,1-1-3422 0 0,-1-1-382 0 0</inkml:trace>
  <inkml:trace contextRef="#ctx0" brushRef="#br0" timeOffset="1726.704">2559 579 2160 0 0,'0'0'2000'0'0,"0"0"173"0"0,0 0 265 0 0,0 0 123 0 0,0 0-163 0 0,0 0-363 0 0,0 0-396 0 0,0 0-299 0 0,34 9-229 0 0,111 26-212 0 0,-140-34-826 0 0,1 1 0 0 0,-1-1-1 0 0,1 0 1 0 0,-1-1 0 0 0,1 1 0 0 0,0-1 0 0 0,-1 0 0 0 0,1-1 0 0 0,-1 1 0 0 0,1-1 0 0 0,-1 0-1 0 0,1-1 1 0 0,-1 1 0 0 0,1-1 0 0 0,2-2-73 0 0,8-2 215 0 0,7 0-27 0 0,0-2 1 0 0,-1-1-1 0 0,0 0 1 0 0,-1-1-1 0 0,0-2 0 0 0,0 0 1 0 0,-2-1-1 0 0,1-1 1 0 0,-2-1-1 0 0,0-1 0 0 0,13-14-188 0 0,-27 26 8 0 0,-1-1-1 0 0,0 0 0 0 0,0 0 0 0 0,-1 0 0 0 0,1 0 0 0 0,-1-1 0 0 0,0 1 0 0 0,-1 0 1 0 0,1-1-1 0 0,-1 0 0 0 0,0 1 0 0 0,0-1 0 0 0,-1 0 0 0 0,0 1 0 0 0,0-1 0 0 0,0 0 0 0 0,0 1 1 0 0,-2-5-8 0 0,-1 6-52 0 0,0 1 0 0 0,0 0 1 0 0,-1 0-1 0 0,1 0 0 0 0,-1 0 1 0 0,1 1-1 0 0,-1-1 0 0 0,0 1 1 0 0,0 0-1 0 0,0 0 0 0 0,-1 0 1 0 0,1 1-1 0 0,0 0 0 0 0,-1 0 1 0 0,1 0-1 0 0,-1 0 0 0 0,1 0 1 0 0,-1 1-1 0 0,1 0 0 0 0,-1 0 1 0 0,1 0-1 0 0,-1 0 0 0 0,1 1 1 0 0,-1 0-1 0 0,1 0 0 0 0,0 0 1 0 0,-4 2 51 0 0,-12 3-38 0 0,0 0 0 0 0,1 2 0 0 0,-1 1 0 0 0,2 0 0 0 0,-1 1 0 0 0,1 1-1 0 0,1 1 1 0 0,0 1 0 0 0,0 0 0 0 0,-12 14 38 0 0,15-16-15 0 0,0 2-1 0 0,1 0 0 0 0,1 0 0 0 0,0 2 0 0 0,0-1 0 0 0,2 1 1 0 0,0 1-1 0 0,0 0 0 0 0,2 0 0 0 0,0 1 0 0 0,1 0 0 0 0,0 0 1 0 0,2 1-1 0 0,0 0 0 0 0,1 0 0 0 0,-1 13 16 0 0,4-23-15 0 0,0-1-1 0 0,1 0 1 0 0,0 1-1 0 0,0-1 1 0 0,1 0-1 0 0,0 1 1 0 0,1-1-1 0 0,-1 0 1 0 0,1 0 0 0 0,0 0-1 0 0,1 0 1 0 0,0 0-1 0 0,0 0 1 0 0,1-1-1 0 0,-1 1 1 0 0,1-1-1 0 0,3 3 16 0 0,5 3-58 0 0,1-1 0 0 0,0-1-1 0 0,0 0 1 0 0,1-1-1 0 0,0 0 1 0 0,1-1-1 0 0,0-1 1 0 0,0 0 0 0 0,1-1-1 0 0,0-1 1 0 0,0 0-1 0 0,0-1 1 0 0,0-1-1 0 0,1 0 1 0 0,-1-1 0 0 0,1-1-1 0 0,-1-1 1 0 0,1 0-1 0 0,0-1 1 0 0,-1-1-1 0 0,7-2 59 0 0,34-10-3038 0 0,-19 0-5434 0 0,-21 7-762 0 0</inkml:trace>
</inkml:ink>
</file>

<file path=ppt/ink/ink5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122 292 720 0 0,'0'0'2785'0'0,"0"0"-2102"0"0,0 0-838 0 0,0 0 23 0 0,0 0 413 0 0,0 0 535 0 0,0 0 321 0 0,0 0 47 0 0,0 0-155 0 0,0 0-284 0 0,0 0-259 0 0,-5 28-147 0 0,-13 90-79 0 0,-40 89 1350 0 0,17-93 952 0 0,49-140 3141 0 0,5-18-6141 0 0,7 3 422 0 0,2 1 0 0 0,3 1 0 0 0,0 1 0 0 0,3 2 0 0 0,0 0 0 0 0,3 2 0 0 0,1 1 0 0 0,1 2 0 0 0,4-1 16 0 0,35-5-610 0 0,-66 67 246 0 0,-25 157 1184 0 0,15-96-798 0 0,5-90-15 0 0,0 0-1 0 0,0 0 1 0 0,0 0 0 0 0,0 0 0 0 0,1 0 0 0 0,-1 0 0 0 0,0 0 0 0 0,0 0-1 0 0,1 0 1 0 0,-1-1 0 0 0,0 1 0 0 0,1-1 0 0 0,-1 1 0 0 0,1-1 0 0 0,-1 1-1 0 0,1-1 1 0 0,-1 0 0 0 0,1 1 0 0 0,-1-1 0 0 0,1 0 0 0 0,-1 0-1 0 0,1 0 1 0 0,-1 0 0 0 0,1-1 0 0 0,-1 1 0 0 0,1 0 0 0 0,-1-1 0 0 0,1 1-1 0 0,-1-1 1 0 0,0 1 0 0 0,1-1 0 0 0,-1 0 0 0 0,0 1 0 0 0,1-1-1 0 0,-1 0 1 0 0,0 0 0 0 0,1-1-7 0 0,281-240 476 0 0,-243 223-761 0 0,-34 60-129 0 0,-38 128 698 0 0,21-129-269 0 0,6 45-1849 0 0,40-78-11651 0 0,-25-10 9136 0 0</inkml:trace>
  <inkml:trace contextRef="#ctx0" brushRef="#br0" timeOffset="286.805">1187 351 3681 0 0,'0'0'2396'0'0,"0"0"-1199"0"0,0 0-487 0 0,0 0 220 0 0,0 0 350 0 0,0 0 198 0 0,0 0-119 0 0,0 0-294 0 0,0 0-331 0 0,-28 31-265 0 0,-84 101-157 0 0,77-72-10 0 0,36-51-240 0 0,-2-6-24 0 0,0 1-1 0 0,1-1 0 0 0,-1 1 0 0 0,1-1 0 0 0,0 1 0 0 0,0-1 1 0 0,0 1-1 0 0,1-1 0 0 0,-1 1 0 0 0,1 0 0 0 0,0-1 0 0 0,0 0 1 0 0,0 1-1 0 0,0-1 0 0 0,1 0 0 0 0,-1 1 0 0 0,1-1 0 0 0,0 0 0 0 0,0 0 1 0 0,0 0-1 0 0,0-1 0 0 0,1 1 0 0 0,-1 0 0 0 0,1-1 0 0 0,-1 1 1 0 0,1-1-1 0 0,0 0 0 0 0,0 0 0 0 0,0 0 0 0 0,0-1 0 0 0,1 1 1 0 0,-1 0-1 0 0,0-1 0 0 0,1 0 0 0 0,-1 0 0 0 0,0 0 0 0 0,4 0-37 0 0,1 0 114 0 0,-1 0-1 0 0,0-1 1 0 0,0 0-1 0 0,1-1 1 0 0,-1 1-1 0 0,0-1 1 0 0,0-1-1 0 0,1 1 1 0 0,-1-1-1 0 0,0 0 1 0 0,0-1-1 0 0,-1 0 1 0 0,1 0-1 0 0,-1 0 1 0 0,1-1-1 0 0,-1 0 1 0 0,0 0-1 0 0,0-1 1 0 0,-1 1-1 0 0,1-1 1 0 0,-1-1-114 0 0,8-7 188 0 0,-5 6-126 0 0,0 0-1 0 0,0 0 1 0 0,-1-1-1 0 0,0 0 1 0 0,0 0-1 0 0,-1-1 1 0 0,0 0-1 0 0,0 0 1 0 0,-1 0-1 0 0,-1-1 1 0 0,1 0-1 0 0,-1 1 0 0 0,-1-2 1 0 0,0 1-1 0 0,1-8-61 0 0,-13-64-1808 0 0,8 80 1575 0 0,0 0 1 0 0,0 0 0 0 0,-1 0 0 0 0,1 1 0 0 0,0-1 0 0 0,-1 0 0 0 0,0 1 0 0 0,1-1 0 0 0,-1 1 0 0 0,0 0 0 0 0,0-1 0 0 0,0 1-1 0 0,0 0 1 0 0,0 0 0 0 0,0 0 0 0 0,0 0 0 0 0,0 1 0 0 0,0-1 0 0 0,0 0 0 0 0,0 1 0 0 0,-1 0 0 0 0,1-1 0 0 0,-1 1 232 0 0,-69 7-11684 0 0,54 0 9670 0 0</inkml:trace>
  <inkml:trace contextRef="#ctx0" brushRef="#br0" timeOffset="859.981">1438 708 2681 0 0,'0'0'2205'0'0,"0"0"-464"0"0,0 0-253 0 0,0 0 8 0 0,0 0 33 0 0,0 0-82 0 0,0 0-192 0 0,0 0-262 0 0,0 0-193 0 0,0 0-110 0 0,0 0-79 0 0,0 0-34 0 0,0 0-21 0 0,13-29-41 0 0,44-91-66 0 0,9 29 503 0 0,-42 69-722 0 0,-2-3-37 0 0,84-67 22 0 0,-103 114-1086 0 0,-35 95 799 0 0,20-36 12 0 0,14-79 71 0 0,0-1-1 0 0,0 1 1 0 0,0-1 0 0 0,0 0-1 0 0,0 0 1 0 0,1 0-1 0 0,-1 0 1 0 0,0 0 0 0 0,1 0-1 0 0,-1-1 1 0 0,0 1 0 0 0,1-1-1 0 0,-1 0 1 0 0,1 0-1 0 0,-1 0 1 0 0,1 0 0 0 0,-1 0-1 0 0,1 0 1 0 0,-1-1-1 0 0,0 1 1 0 0,1-1 0 0 0,-1 1-1 0 0,1-1 1 0 0,-1 0 0 0 0,2-1-11 0 0,121-72 385 0 0,35-13-344 0 0,-159 86-44 0 0,0 1-1 0 0,0-1 0 0 0,1 0 1 0 0,-1 0-1 0 0,0 1 0 0 0,0-1 1 0 0,0 1-1 0 0,1-1 0 0 0,-1 1 1 0 0,0-1-1 0 0,1 1 1 0 0,-1 0-1 0 0,1 0 0 0 0,-1-1 1 0 0,0 1-1 0 0,1 0 0 0 0,-1 0 1 0 0,0 0-1 0 0,1 1 0 0 0,-1-1 1 0 0,1 0-1 0 0,-1 1 0 0 0,0-1 1 0 0,1 0-1 0 0,-1 1 0 0 0,0-1 1 0 0,0 1-1 0 0,1 0 0 0 0,-1 0 1 0 0,0-1-1 0 0,0 1 1 0 0,0 0-1 0 0,0 0 0 0 0,0 0 1 0 0,0 0-1 0 0,0 0 0 0 0,0 0 1 0 0,0 0-1 0 0,-1 0 0 0 0,1 1 1 0 0,0-1-1 0 0,-1 0 0 0 0,1 0 1 0 0,-1 1-1 0 0,1-1 0 0 0,-1 0 1 0 0,0 1-1 0 0,1-1 0 0 0,-1 0 1 0 0,0 1-1 0 0,0-1 1 0 0,0 1-1 0 0,0-1 0 0 0,0 0 1 0 0,0 1-1 0 0,-1-1 0 0 0,1 1 4 0 0,-23 154 675 0 0,28-91-1087 0 0,17-53-2557 0 0,-15-12-229 0 0,-2 0-1925 0 0,-1 0-3954 0 0</inkml:trace>
  <inkml:trace contextRef="#ctx0" brushRef="#br0" timeOffset="1591.786">2285 597 0 0 0,'0'0'535'0'0,"0"0"565"0"0,0 0 78 0 0,0 0-226 0 0,0 0-225 0 0,0 0-55 0 0,0 0 76 0 0,0 0 195 0 0,0 0 161 0 0,7 5 54 0 0,22 15 7 0 0,-25-18-876 0 0,0 0 0 0 0,0-1 0 0 0,1 1 0 0 0,-1-1 0 0 0,0-1 0 0 0,0 1 0 0 0,1 0 0 0 0,-1-1 0 0 0,0 0 0 0 0,1 0 0 0 0,-1 0 0 0 0,0-1 0 0 0,1 1 0 0 0,-1-1 0 0 0,0 0 0 0 0,0 0 0 0 0,1 0 0 0 0,-1-1 0 0 0,0 0 0 0 0,-1 0 1 0 0,1 0-291 0 0,11-4 233 0 0,0-1 0 0 0,-1 0 0 0 0,0-1-1 0 0,-1-1 1 0 0,1 0 0 0 0,-2 0 0 0 0,1-2-1 0 0,-2 0 1 0 0,1 0 0 0 0,-2-1 0 0 0,1 0-1 0 0,-1-1 1 0 0,5-9-232 0 0,-14 21-7 0 0,0-1-1 0 0,0 1 0 0 0,0-1 1 0 0,0 1-1 0 0,0-1 1 0 0,0 1-1 0 0,0-1 1 0 0,-1 0-1 0 0,1 1 1 0 0,-1-1-1 0 0,1 0 1 0 0,-1 0-1 0 0,1 1 0 0 0,-1-1 1 0 0,0 0-1 0 0,0 0 1 0 0,0 0-1 0 0,0 0 1 0 0,0 1-1 0 0,-1-1 1 0 0,1 0-1 0 0,0 0 1 0 0,-1 1-1 0 0,1-1 0 0 0,-1 0 1 0 0,0 0-1 0 0,0 1 1 0 0,1-1-1 0 0,-1 1 1 0 0,0-1-1 0 0,0 1 1 0 0,-1-1-1 0 0,1 1 0 0 0,0 0 1 0 0,0-1-1 0 0,-1 1 1 0 0,1 0-1 0 0,0 0 1 0 0,-1 0-1 0 0,1 0 1 0 0,-1 0-1 0 0,0 0 1 0 0,1 0-1 0 0,-1 1 0 0 0,0-1 1 0 0,1 1-1 0 0,-1-1 1 0 0,0 1-1 0 0,0 0 1 0 0,0-1-1 0 0,1 1 1 0 0,-1 0-1 0 0,0 0 1 0 0,0 0-1 0 0,0 0 0 0 0,0 1 8 0 0,-10-1-129 0 0,-1 0 0 0 0,1 1 0 0 0,-1 0 0 0 0,1 1-1 0 0,0 1 1 0 0,-1 0 0 0 0,1 1 0 0 0,1 0 0 0 0,-1 1 0 0 0,0 0-1 0 0,1 0 1 0 0,0 1 0 0 0,1 1 0 0 0,-1 0 0 0 0,1 1-1 0 0,1 0 1 0 0,-1 0 0 0 0,1 1 0 0 0,1 0 0 0 0,-1 0-1 0 0,2 1 1 0 0,-1 0 0 0 0,1 2 129 0 0,4-8 0 0 0,0 0 0 0 0,1 1 0 0 0,0-1-1 0 0,0 1 1 0 0,0-1 0 0 0,0 1 0 0 0,1 0 0 0 0,0 0 0 0 0,0 0 0 0 0,0 0-1 0 0,0 0 1 0 0,1 0 0 0 0,0 0 0 0 0,0 0 0 0 0,0 0 0 0 0,1 0 0 0 0,-1 0-1 0 0,1 0 1 0 0,1-1 0 0 0,-1 1 0 0 0,0 0 0 0 0,1 0 0 0 0,0-1 0 0 0,0 1-1 0 0,1-1 1 0 0,-1 0 0 0 0,1 1 0 0 0,4 2 4 0 0,0-1 0 0 0,0 0 0 0 0,0 0 0 0 0,1 0 0 0 0,-1-1 0 0 0,1 0 0 0 0,1 0 0 0 0,-1-1-1 0 0,1 0 1 0 0,0-1 0 0 0,-1 0 0 0 0,1 0 0 0 0,1-1 0 0 0,-1 0 0 0 0,0-1 0 0 0,0 0 0 0 0,1 0 0 0 0,-1-1 0 0 0,4 0-4 0 0,98-5-1182 0 0,-37-9-3357 0 0,-25 3-2746 0 0,-35 8 4250 0 0</inkml:trace>
  <inkml:trace contextRef="#ctx0" brushRef="#br0" timeOffset="1971.041">2754 704 2128 0 0,'0'0'4349'0'0,"0"0"-1815"0"0,0 0-721 0 0,0 0-85 0 0,0 0-45 0 0,0 0-191 0 0,0 0-331 0 0,0 0-351 0 0,0 0-287 0 0,0 0-187 0 0,0 0-100 0 0,0 0-54 0 0,0 0 2 0 0,3-1 13 0 0,17-9-10 0 0,0-1-1 0 0,-1-1 1 0 0,-1-1-1 0 0,0 0 1 0 0,-1-2-1 0 0,5-4-186 0 0,69-52 147 0 0,-55 48-446 0 0,-35 23 140 0 0,-1 0-49 0 0,0 0-40 0 0,0 30-565 0 0,-1-24 822 0 0,0 0 0 0 0,0 1 1 0 0,0-1-1 0 0,1 1 0 0 0,0-1 1 0 0,0 1-1 0 0,1-1 0 0 0,0 0 1 0 0,0 1-1 0 0,0-1 0 0 0,1 0 1 0 0,0 0-1 0 0,0 0 0 0 0,1 0 1 0 0,-1 0-1 0 0,1 0 0 0 0,0 0 1 0 0,1-1-1 0 0,0 0 0 0 0,0 0 1 0 0,0 0-1 0 0,0 0 0 0 0,1 0 1 0 0,-1-1-1 0 0,1 0 0 0 0,1 0 1 0 0,-1 0-1 0 0,0-1 0 0 0,1 1 1 0 0,0-2-1 0 0,-1 1 0 0 0,2 0-9 0 0,1-2 95 0 0,1 1-1 0 0,-1-1 0 0 0,1-1 1 0 0,-1 1-1 0 0,1-2 0 0 0,-1 1 1 0 0,1-1-1 0 0,-1 0 0 0 0,1-1 1 0 0,-1 0-1 0 0,0 0 0 0 0,1-1 1 0 0,-1 0-1 0 0,-1-1 0 0 0,1 1 1 0 0,0-1-1 0 0,-1-1 0 0 0,4-2-94 0 0,26-20-96 0 0,-2-2 0 0 0,-1-1-1 0 0,-1-2 1 0 0,-2-1 0 0 0,14-20 96 0 0,4-21-5731 0 0,-32 44-1269 0 0,-9 14-679 0 0</inkml:trace>
  <inkml:trace contextRef="#ctx0" brushRef="#br0" timeOffset="2275.886">3730 1 13019 0 0,'0'0'1299'0'0,"0"0"-716"0"0,0 0-218 0 0,0 0 215 0 0,0 0 282 0 0,0 0 166 0 0,0 0-44 0 0,0 0-149 0 0,-2 30-156 0 0,-7 99-150 0 0,-7 127 926 0 0,-5-10-3035 0 0,8-212-2699 0 0,-6-23-5057 0 0,16-10 2313 0 0</inkml:trace>
  <inkml:trace contextRef="#ctx0" brushRef="#br0" timeOffset="2515.979">3391 373 7658 0 0,'0'0'3366'0'0,"0"0"-1299"0"0,0 0-862 0 0,0 0-260 0 0,0 0-113 0 0,0 0-84 0 0,0 0-129 0 0,0 0-150 0 0,0 0-105 0 0,0 0-102 0 0,33-6-85 0 0,104-16-65 0 0,2 17 19 0 0,29 22-1669 0 0,-157-16 1115 0 0,31 1-2205 0 0,-14-1-1937 0 0,-2 0-5236 0 0</inkml:trace>
</inkml:ink>
</file>

<file path=ppt/ink/ink5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3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6073 0 0,'0'0'1619'0'0,"0"0"-586"0"0,0 0-164 0 0,0 0 291 0 0,0 0 319 0 0,0 0 150 0 0,0 0-137 0 0,0 0-261 0 0,0 0-218 0 0,0 0-175 0 0,0 0-143 0 0,0 0-108 0 0,29 0-94 0 0,89-1-92 0 0,189-36 846 0 0,-291 36-2663 0 0,20-3 3695 0 0,-23 3-4134 0 0,1-1-4290 0 0,0 0-6032 0 0,-14 2 9632 0 0</inkml:trace>
</inkml:ink>
</file>

<file path=ppt/ink/ink5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6473 0 0,'0'0'2222'0'0,"0"0"-1215"0"0,0 0-279 0 0,0 0 460 0 0,0 0 450 0 0,0 0 148 0 0,0 0-242 0 0,0 0-397 0 0,0 0-329 0 0,0 0-234 0 0,34 0-176 0 0,110-1-121 0 0,0-13 211 0 0,-66 7-517 0 0,53-5-609 0 0,-45 1-5054 0 0,-65 6 79 0 0,-7 3-2793 0 0</inkml:trace>
</inkml:ink>
</file>

<file path=ppt/ink/ink5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8.6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44 0 0 0,'0'0'491'0'0,"0"0"609"0"0,0 0 259 0 0,0 0 87 0 0,0 0-106 0 0,0 0-236 0 0,0 0-285 0 0,0 0-274 0 0,0 0-217 0 0,-6 8-119 0 0,-51 124 780 0 0,44-67-707 0 0,3 0 0 0 0,3 1 0 0 0,2 0 0 0 0,4 0 0 0 0,3 18-282 0 0,-2-73 38 0 0,0 1 0 0 0,0-1 1 0 0,1 0-1 0 0,1 1 0 0 0,-1-1 1 0 0,2 0-1 0 0,0 0 0 0 0,0 0 1 0 0,1-1-1 0 0,1 1 0 0 0,-1-1 1 0 0,2 0-1 0 0,-1 0 0 0 0,1-1 1 0 0,1 1-1 0 0,0-1 0 0 0,0-1 1 0 0,1 1-1 0 0,8 6-38 0 0,-8-13 185 0 0,-1-1 0 0 0,1 0 0 0 0,0-1 0 0 0,-1 0 1 0 0,1 0-1 0 0,0 0 0 0 0,-1-1 0 0 0,1 0 0 0 0,0-1 0 0 0,-1 0 1 0 0,0 0-1 0 0,1 0 0 0 0,-1-1 0 0 0,0 0 0 0 0,0-1 0 0 0,0 0 0 0 0,-1 0 1 0 0,1 0-1 0 0,-1 0 0 0 0,0-1 0 0 0,0 0 0 0 0,-1-1 0 0 0,0 1 0 0 0,3-5-185 0 0,42-39 344 0 0,-2-3 0 0 0,-3-2-1 0 0,-2-2 1 0 0,-3-1 0 0 0,-2-3-1 0 0,13-30-343 0 0,-40 71 81 0 0,0 0-1 0 0,-2-1 1 0 0,0 0-1 0 0,-2 0 1 0 0,0-1-1 0 0,-1 0 1 0 0,-1-1 0 0 0,-1 1-1 0 0,-1-1 1 0 0,-1 0-1 0 0,0 0 1 0 0,-2 1-1 0 0,-1-6-80 0 0,1 25 10 0 0,0 1 0 0 0,-1 0 0 0 0,1-1 0 0 0,0 1 0 0 0,-1 0 0 0 0,1-1 0 0 0,-1 1 0 0 0,1 0 0 0 0,-1 0 0 0 0,0 0 0 0 0,1 0 0 0 0,-1-1 0 0 0,0 1 0 0 0,0 0 0 0 0,0 0 0 0 0,0 0 0 0 0,0 0 0 0 0,0 1 0 0 0,0-1 0 0 0,0 0 0 0 0,0 0 0 0 0,0 1-1 0 0,0-1 1 0 0,0 0 0 0 0,-1 1 0 0 0,1-1 0 0 0,0 1 0 0 0,-1 0 0 0 0,1-1 0 0 0,0 1 0 0 0,-1 0 0 0 0,1 0 0 0 0,0 0 0 0 0,-1 0 0 0 0,1 0 0 0 0,0 0 0 0 0,-1 0 0 0 0,1 0 0 0 0,0 1 0 0 0,-1-1 0 0 0,1 0 0 0 0,0 1 0 0 0,0-1 0 0 0,-1 1 0 0 0,1-1 0 0 0,0 1 0 0 0,0 0 0 0 0,0 0 0 0 0,0-1 0 0 0,0 1 0 0 0,0 0 0 0 0,0 0 0 0 0,0 0 0 0 0,0 0 0 0 0,0 0-1 0 0,0 0 1 0 0,1 0 0 0 0,-1 1 0 0 0,0-1 0 0 0,1 0 0 0 0,-1 0 0 0 0,1 1 0 0 0,-1-1 0 0 0,1 0 0 0 0,-1 2-10 0 0,-8 20 8 0 0,0 2 0 0 0,1-1-1 0 0,2 1 1 0 0,0 0 0 0 0,2 1 0 0 0,0-1-1 0 0,2 1 1 0 0,1 0 0 0 0,1-1 0 0 0,1 4-8 0 0,3 6 17 0 0,1 0 1 0 0,1 0-1 0 0,2-1 0 0 0,2 0 1 0 0,1-1-1 0 0,1 0 1 0 0,2 0-1 0 0,10 15-17 0 0,-2 2-25 0 0,-6-15-299 0 0,14 35-314 0 0,-19-23-6320 0 0,-11-40 2262 0 0,0-3-2212 0 0</inkml:trace>
  <inkml:trace contextRef="#ctx0" brushRef="#br0" timeOffset="284.053">960 552 8970 0 0,'0'0'1540'0'0,"0"0"-352"0"0,0 0-101 0 0,0 0 190 0 0,0 0 106 0 0,0 0-95 0 0,0 0-295 0 0,0 0-335 0 0,0 0-233 0 0,0 0-155 0 0,0 0-92 0 0,0 0-56 0 0,0 0-21 0 0,-2 27-23 0 0,-7 88-30 0 0,13 29-74 0 0,13-96-1355 0 0,-7-36-3705 0 0,4-4-6575 0 0,-10-5 10209 0 0</inkml:trace>
  <inkml:trace contextRef="#ctx0" brushRef="#br0" timeOffset="909.019">1074 662 4121 0 0,'0'0'1151'0'0,"0"0"-335"0"0,0 0-59 0 0,0 0 268 0 0,0 0 208 0 0,0 0 22 0 0,0 0-181 0 0,0 0-230 0 0,0 0-145 0 0,0 0-86 0 0,0 0-86 0 0,0 0-94 0 0,0 0-86 0 0,30-3-76 0 0,94-9-71 0 0,152-17 420 0 0,-215 15-812 0 0,-61 13 209 0 0,0-1-1 0 0,-1 1 1 0 0,1 0-1 0 0,0-1 1 0 0,-1 1-1 0 0,1 0 1 0 0,-1 0-1 0 0,0-1 1 0 0,1 1-1 0 0,-1 0 1 0 0,0 0-1 0 0,0 0 1 0 0,0 0-1 0 0,1 0 1 0 0,-1 0-1 0 0,0 0 1 0 0,-1 0-1 0 0,1 0 1 0 0,0 0-1 0 0,0 0 1 0 0,0 1-1 0 0,0-1 1 0 0,-1 1-1 0 0,1-1 1 0 0,0 1-1 0 0,0-1 1 0 0,-1 1-1 0 0,1-1 1 0 0,0 1-1 0 0,-2 0-16 0 0,-1-2 17 0 0,-15-7 3 0 0,-1 1-1 0 0,-1 0 1 0 0,1 2 0 0 0,-1 0-1 0 0,0 2 1 0 0,-1 0 0 0 0,-7 0-20 0 0,-22-2 597 0 0,51 6-545 0 0,0 0-60 0 0,0 0-15 0 0,0 0-25 0 0,0 0-24 0 0,0 0 3 0 0,5 22 16 0 0,3 4 82 0 0,-1 0 0 0 0,-2 0 1 0 0,0 1-1 0 0,-2 0 0 0 0,-1 0 1 0 0,-1-1-1 0 0,-2 20-29 0 0,1-46 0 0 0,-2 126 24 0 0,52-198 323 0 0,113-99-470 0 0,-148 156-220 0 0,9-8-871 0 0,-8 11-3261 0 0,-11 10-325 0 0,-2 2-1641 0 0</inkml:trace>
  <inkml:trace contextRef="#ctx0" brushRef="#br0" timeOffset="1323.152">1727 563 7890 0 0,'0'0'1664'0'0,"0"0"-637"0"0,0 0-358 0 0,0 0 113 0 0,0 0 242 0 0,0 0 139 0 0,0 0-107 0 0,0 0-221 0 0,0 0-217 0 0,0 0-165 0 0,0 0-100 0 0,0 0-75 0 0,0 0-53 0 0,31-4-37 0 0,98-10-24 0 0,-1 10 218 0 0,-125 3-377 0 0,-1 1 1 0 0,0 0 0 0 0,0 0 0 0 0,0 0 0 0 0,0 0 0 0 0,0 0-1 0 0,0 1 1 0 0,1-1 0 0 0,-1 1 0 0 0,0-1 0 0 0,0 1-1 0 0,0 0 1 0 0,0-1 0 0 0,0 1 0 0 0,-1 0 0 0 0,1 0-1 0 0,0 1 1 0 0,0-1 0 0 0,0 0 0 0 0,-1 1 0 0 0,1-1 0 0 0,-1 1-1 0 0,1-1 1 0 0,-1 1 0 0 0,0 0 0 0 0,0-1 0 0 0,1 1-1 0 0,-1 0 1 0 0,0 0 0 0 0,-1 0 0 0 0,1 0 0 0 0,0 0-1 0 0,0 0 1 0 0,-1 0 0 0 0,1 0 0 0 0,-1 0 0 0 0,0 0-1 0 0,0 0 1 0 0,0 1 0 0 0,0-1 0 0 0,0 0 0 0 0,0 0 0 0 0,0 0-1 0 0,-1 0 1 0 0,1 0 0 0 0,-1 0 0 0 0,1 0 0 0 0,-1 0-1 0 0,0 0 1 0 0,0 0 0 0 0,0 0 0 0 0,0 0 0 0 0,0 0-1 0 0,0-1 1 0 0,-1 1 0 0 0,0 1-6 0 0,-134 133 246 0 0,37-46 132 0 0,98-89-379 0 0,0 0 0 0 0,0 0-1 0 0,0 0 1 0 0,0-1 0 0 0,0 1 0 0 0,0 0-1 0 0,0 0 1 0 0,0 0 0 0 0,0 0 0 0 0,1 1-1 0 0,-1-1 1 0 0,0 0 0 0 0,1 0 0 0 0,-1 0-1 0 0,1 0 1 0 0,-1 1 0 0 0,1-1 0 0 0,-1 0-1 0 0,1 1 1 0 0,0-1 0 0 0,0 0 0 0 0,0 1-1 0 0,0-1 1 0 0,0 0 0 0 0,0 1 0 0 0,0-1-1 0 0,0 0 1 0 0,0 1 0 0 0,1-1 0 0 0,-1 0-1 0 0,0 0 1 0 0,1 1 0 0 0,-1-1 0 0 0,1 1 1 0 0,14 2-9 0 0,1 0 1 0 0,-1-2 0 0 0,1 1-1 0 0,0-2 1 0 0,0 0 0 0 0,0-1 0 0 0,-1 0-1 0 0,1-1 1 0 0,0-1 0 0 0,-1-1 0 0 0,1 0-1 0 0,-1-1 1 0 0,0 0 0 0 0,5-4 8 0 0,2 3-490 0 0,20-7-1969 0 0,-15 2-4304 0 0,-15 6-3087 0 0</inkml:trace>
</inkml:ink>
</file>

<file path=ppt/ink/ink5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2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457 454 0 0 0,'0'0'655'0'0,"0"0"-114"0"0,0 0-183 0 0,0 0 39 0 0,0 0 274 0 0,0 0 425 0 0,0 0 371 0 0,0 0 125 0 0,0 0-55 0 0,0 0-214 0 0,0 0-252 0 0,-14-31-187 0 0,-45-97-113 0 0,21 74 628 0 0,32 49-1292 0 0,0 1 0 0 0,-1 0 1 0 0,0 0-1 0 0,0 1 1 0 0,0 0-1 0 0,0 0 0 0 0,0 0 1 0 0,-1 1-1 0 0,1 0 1 0 0,-1 1-1 0 0,0 0 0 0 0,1 0 1 0 0,-1 0-1 0 0,0 1 1 0 0,1 0-1 0 0,-1 1 0 0 0,0 0 1 0 0,0 0-1 0 0,1 0 1 0 0,-1 1-1 0 0,1 0 0 0 0,0 1 1 0 0,-1 0-1 0 0,1 0 1 0 0,0 0-1 0 0,0 1 0 0 0,1 0 1 0 0,-1 0-1 0 0,1 1 1 0 0,-4 3-108 0 0,-2 5-4 0 0,0 0 0 0 0,1 1-1 0 0,1 0 1 0 0,0 0 0 0 0,1 1 0 0 0,0 1 0 0 0,1-1 0 0 0,1 1 0 0 0,1 1 0 0 0,0-1 0 0 0,1 1 0 0 0,1 0 0 0 0,0 0 0 0 0,2 1 0 0 0,0-1 0 0 0,0 1 0 0 0,2-1 0 0 0,0 1 0 0 0,1-1 0 0 0,1 1 0 0 0,1-1 0 0 0,0 0 0 0 0,1 0 0 0 0,1 0-1 0 0,1 0 1 0 0,0-1 0 0 0,1 0 0 0 0,1 0 0 0 0,2 3 4 0 0,94 145 56 0 0,-62-102 0 0 0,-2 1 0 0 0,-4 2 0 0 0,1 8-56 0 0,-26-49 28 0 0,-1 1 0 0 0,-1 1 0 0 0,-1 0 0 0 0,-1 0 0 0 0,-1 0 0 0 0,-1 1 0 0 0,-2-1 0 0 0,0 18-28 0 0,-2-28 22 0 0,0 0 0 0 0,-2 0 0 0 0,0-1 0 0 0,0 1 0 0 0,-2-1-1 0 0,0 1 1 0 0,-1-1 0 0 0,0 0 0 0 0,-1 0 0 0 0,-1 0 0 0 0,0-1-1 0 0,-1 0 1 0 0,-1 0 0 0 0,0 0 0 0 0,-1-1 0 0 0,-8 9-22 0 0,7-11 31 0 0,0-1 0 0 0,-1-1 0 0 0,0 0-1 0 0,-1 0 1 0 0,0-1 0 0 0,0-1 0 0 0,-1 0 0 0 0,0 0 0 0 0,0-2 0 0 0,-1 1 0 0 0,1-2 0 0 0,-1 0 0 0 0,0 0 0 0 0,0-1-1 0 0,0-1 1 0 0,-1-1 0 0 0,-13 1-31 0 0,26-2-42 0 0,0-1-1 0 0,-1 1 0 0 0,1 0 1 0 0,0-1-1 0 0,0 1 0 0 0,0-1 1 0 0,0 1-1 0 0,0-1 1 0 0,0 0-1 0 0,0 0 0 0 0,0 0 1 0 0,0 0-1 0 0,1 0 0 0 0,-1-1 1 0 0,0 1-1 0 0,0 0 0 0 0,1-1 1 0 0,-1 1-1 0 0,1-1 1 0 0,0 0-1 0 0,-1 1 0 0 0,1-1 1 0 0,0 0-1 0 0,0 0 0 0 0,0 0 1 0 0,0 0-1 0 0,0 0 0 0 0,1 0 1 0 0,-1 0-1 0 0,1 0 1 0 0,-1 0-1 0 0,1 0 0 0 0,0 0 1 0 0,-1 0-1 0 0,1-2 43 0 0,16-74-4634 0 0,18 29-2216 0 0,-19 35 1637 0 0</inkml:trace>
  <inkml:trace contextRef="#ctx0" brushRef="#br0" timeOffset="369.969">685 1345 8906 0 0,'0'0'1482'0'0,"0"0"-656"0"0,0 0-462 0 0,0 0 14 0 0,0 0 171 0 0,0 0 131 0 0,0 0 22 0 0,0 0-134 0 0,0 0-164 0 0,-25 34-145 0 0,-77 104-119 0 0,64-56-31 0 0,37-69-94 0 0,-1-4 3 0 0,0 0-1 0 0,0 0 1 0 0,1 1 0 0 0,0-1 0 0 0,1 1-1 0 0,0-1 1 0 0,0 1 0 0 0,1-1-1 0 0,0 1 1 0 0,1-1 0 0 0,0 0-1 0 0,0 0 1 0 0,1 0 0 0 0,0 0 0 0 0,1 0-1 0 0,0 0 1 0 0,0-1 0 0 0,1 0-1 0 0,0 0 1 0 0,1 0 0 0 0,-1-1 0 0 0,2 1-1 0 0,-1-1 1 0 0,1-1 0 0 0,3 4-18 0 0,-1-6 160 0 0,0 1 1 0 0,0-1-1 0 0,0-1 1 0 0,0 0-1 0 0,0 0 1 0 0,1-1-1 0 0,-1 0 0 0 0,1 0 1 0 0,0-1-1 0 0,-1-1 1 0 0,1 1-1 0 0,0-2 1 0 0,0 1-1 0 0,-1-1 1 0 0,1-1-1 0 0,0 0 1 0 0,-1 0-1 0 0,1-1 1 0 0,-1 0-1 0 0,0-1 1 0 0,0 0-1 0 0,0 0 1 0 0,-1-1-1 0 0,0 0 0 0 0,1 0 1 0 0,-2-1-1 0 0,1 0 1 0 0,-1-1-1 0 0,0 1 1 0 0,0-1-1 0 0,0-1 1 0 0,-1 1-1 0 0,-1-1 1 0 0,1 0-1 0 0,-1-1 1 0 0,0 1-1 0 0,-1-1 1 0 0,0 0-1 0 0,-1 0 1 0 0,0-1-1 0 0,0 1 0 0 0,-1 0 1 0 0,0-1-1 0 0,0 0 1 0 0,-1 1-1 0 0,0-4-160 0 0,-2 3-83 0 0,1-1 0 0 0,-1 1-1 0 0,-1-1 1 0 0,0 1 0 0 0,0 0-1 0 0,-1 0 1 0 0,0 0-1 0 0,-1 0 1 0 0,0 0 0 0 0,0 1-1 0 0,-1 0 1 0 0,-1 0 0 0 0,1 0-1 0 0,-1 1 1 0 0,-1-1 0 0 0,0 1-1 0 0,0 1 1 0 0,0-1 0 0 0,-1 1-1 0 0,0 1 1 0 0,-1-1 0 0 0,1 2-1 0 0,-1-1 1 0 0,0 1 0 0 0,0 0-1 0 0,-9-2 84 0 0,-80-7-4766 0 0,37 29-3804 0 0,41-7 867 0 0</inkml:trace>
  <inkml:trace contextRef="#ctx0" brushRef="#br0" timeOffset="686.672">512 1673 6913 0 0,'0'0'1850'0'0,"0"0"-267"0"0,0 0 26 0 0,0 0 122 0 0,0 0-102 0 0,0 0-283 0 0,0 0-389 0 0,0 0-336 0 0,0 0-240 0 0,0 0-180 0 0,0 0-98 0 0,0 0-50 0 0,26-12-18 0 0,81-37-4 0 0,-52 36 23 0 0,-48 14-57 0 0,0 1-1 0 0,0-1 0 0 0,0 1 0 0 0,0 0 1 0 0,0 1-1 0 0,0-1 0 0 0,0 2 0 0 0,-1-1 1 0 0,1 1-1 0 0,-1-1 0 0 0,0 2 0 0 0,0-1 0 0 0,-1 1 1 0 0,1 0-1 0 0,-1 0 0 0 0,0 0 0 0 0,1 2 4 0 0,42 34-4 0 0,-44-40 54 0 0,0 1-1 0 0,0 0 0 0 0,0-1 0 0 0,0 0 0 0 0,0 0 0 0 0,0 0 0 0 0,1-1 0 0 0,-1 1 0 0 0,0-1 0 0 0,1 0 1 0 0,-1 0-1 0 0,0 0 0 0 0,1-1 0 0 0,-1 0 0 0 0,0 0 0 0 0,1 0 0 0 0,-1 0 0 0 0,3-1-49 0 0,28-10-5649 0 0,-17 5-2718 0 0,-13 4 2470 0 0</inkml:trace>
  <inkml:trace contextRef="#ctx0" brushRef="#br0" timeOffset="948.439">1270 1592 12963 0 0,'0'0'853'0'0,"0"0"-382"0"0,0 0-8 0 0,0 0 194 0 0,0 0 82 0 0,0 0-67 0 0,0 0-216 0 0,0 0-228 0 0,-9 34-138 0 0,-27 108-82 0 0,26-42-755 0 0,13-81-758 0 0,0-14-1576 0 0,2-3-3554 0 0,1-2 1003 0 0</inkml:trace>
  <inkml:trace contextRef="#ctx0" brushRef="#br0" timeOffset="1654.535">698 38 2841 0 0,'0'0'1891'0'0,"0"0"-350"0"0,0 0-235 0 0,0 0-28 0 0,0 0 27 0 0,0 0-35 0 0,0 0-222 0 0,0 0-280 0 0,0 0-222 0 0,0 0-182 0 0,-15 33-99 0 0,-45 103-66 0 0,57-133-184 0 0,1 1-1 0 0,0 0 1 0 0,1-1 0 0 0,-1 1-1 0 0,1 0 1 0 0,-1 0 0 0 0,1 0 0 0 0,1 0-1 0 0,-1 1 1 0 0,0-1 0 0 0,1 0-1 0 0,0 0 1 0 0,0 0 0 0 0,0 1 0 0 0,1-1-1 0 0,-1 0 1 0 0,1 0 0 0 0,1 3-15 0 0,1 3 55 0 0,0 1 52 0 0,0-1 0 0 0,1 0 1 0 0,1 0-1 0 0,-1 0 0 0 0,2 0 0 0 0,-1-1 0 0 0,1 0 1 0 0,1 0-1 0 0,0 0 0 0 0,0-1 0 0 0,0 0 0 0 0,1 0 1 0 0,1-1-1 0 0,-1 0 0 0 0,1-1 0 0 0,0 1 1 0 0,0-2-1 0 0,1 1 0 0 0,0-1 0 0 0,0-1 0 0 0,0 0 1 0 0,0 0-1 0 0,1-1 0 0 0,0-1 0 0 0,-1 1 0 0 0,1-2 1 0 0,0 0-1 0 0,0 0 0 0 0,0-1 0 0 0,0 0 1 0 0,0 0-1 0 0,0-2 0 0 0,0 1 0 0 0,0-1 0 0 0,-1-1 1 0 0,1 0-1 0 0,-1 0 0 0 0,7-4-107 0 0,-4 1 118 0 0,-1 0 1 0 0,-1-1-1 0 0,1 0 1 0 0,-1 0-1 0 0,0-1 0 0 0,-1-1 1 0 0,1 0-1 0 0,-2 0 1 0 0,0-1-1 0 0,0-1 0 0 0,0 1 1 0 0,-1-1-1 0 0,-1-1 1 0 0,0 1-1 0 0,-1-1 0 0 0,0 0 1 0 0,0-1-1 0 0,-2 1 0 0 0,1-1 1 0 0,-2 0-1 0 0,0 0 1 0 0,1-9-119 0 0,-2 14-79 0 0,-1 1 1 0 0,-1-1-1 0 0,1 1 1 0 0,-1-1-1 0 0,0 1 1 0 0,-1-1-1 0 0,0 0 1 0 0,0 1 0 0 0,0 0-1 0 0,-1-1 1 0 0,0 1-1 0 0,-1 0 1 0 0,1 0-1 0 0,-2 0 1 0 0,1 0-1 0 0,-1 0 1 0 0,0 1-1 0 0,0 0 1 0 0,0 0 0 0 0,-1 0-1 0 0,0 0 1 0 0,0 1-1 0 0,-1-1 1 0 0,0 1-1 0 0,0 1 1 0 0,0-1-1 0 0,0 1 1 0 0,0 0-1 0 0,-6-2 79 0 0,1 1-476 0 0,1 1-1 0 0,-1 0 1 0 0,0 1-1 0 0,0 0 1 0 0,0 1-1 0 0,0 0 1 0 0,-1 1-1 0 0,1 0 1 0 0,0 1-1 0 0,-1 0 1 0 0,1 1-1 0 0,0 0 1 0 0,-6 2 476 0 0,-84 37-9925 0 0,79-28 6699 0 0</inkml:trace>
  <inkml:trace contextRef="#ctx0" brushRef="#br0" timeOffset="2029.232">657 333 0 0 0,'0'0'623'0'0,"0"0"696"0"0,0 0 457 0 0,0 0 271 0 0,0 0-4 0 0,0 0-232 0 0,0 0-364 0 0,0 0-400 0 0,0 0-313 0 0,0 0-253 0 0,0 0-161 0 0,0 0-73 0 0,7-11-30 0 0,23-34-6 0 0,4 28 425 0 0,-27 17-494 0 0,208-7 1497 0 0,-207 9-1543 0 0,0 0 0 0 0,-1 1 0 0 0,1 1 1 0 0,0-1-1 0 0,-1 1 0 0 0,0 0 0 0 0,0 1 1 0 0,0 0-1 0 0,0 0 0 0 0,-1 0 0 0 0,4 5-96 0 0,-8-8 62 0 0,2 0 59 0 0,-1 1 0 0 0,1 0 1 0 0,1-1-1 0 0,-1 0 0 0 0,0 0 1 0 0,0 0-1 0 0,1-1 0 0 0,-1 1 1 0 0,1-1-1 0 0,0 0 0 0 0,-1 0 0 0 0,1-1 1 0 0,0 1-1 0 0,0-1 0 0 0,-1 0 1 0 0,1-1-1 0 0,0 1-121 0 0,32-4-1676 0 0,7 1-8828 0 0,-39 3 2762 0 0</inkml:trace>
  <inkml:trace contextRef="#ctx0" brushRef="#br0" timeOffset="2474.374">1303 285 3889 0 0,'0'0'908'0'0,"0"0"-244"0"0,0 0 110 0 0,0 0 345 0 0,0 0 300 0 0,0 0 66 0 0,0 0-155 0 0,0 0-238 0 0,0 0-274 0 0,0 0-220 0 0,0 0-199 0 0,0 0-155 0 0,0 0-78 0 0,27-4-88 0 0,82-10-32 0 0,-80 11-2 0 0,-28 9-35 0 0,0-1 1 0 0,0 1 0 0 0,0-1-1 0 0,-1 1 1 0 0,0-1 0 0 0,0 1-1 0 0,0-1 1 0 0,-1 1 0 0 0,1-1-1 0 0,-2 1 1 0 0,1-1 0 0 0,0 1-1 0 0,-1-1 1 0 0,0 0 0 0 0,0 0-1 0 0,-1 0 1 0 0,1 0 0 0 0,-1 0-1 0 0,0 0 1 0 0,0-1 0 0 0,-1 0 0 0 0,1 1-1 0 0,-1-1 1 0 0,0 0 0 0 0,0-1-1 0 0,-1 1 1 0 0,0 0-10 0 0,-40 55 363 0 0,44-58-348 0 0,-1 0 0 0 0,1 1 1 0 0,0-1-1 0 0,0 0 1 0 0,0 1-1 0 0,0-1 0 0 0,0 1 1 0 0,1 0-1 0 0,-1-1 1 0 0,0 1-1 0 0,1-1 0 0 0,-1 1 1 0 0,1 0-1 0 0,-1 0 1 0 0,1-1-1 0 0,0 1 0 0 0,0 0 1 0 0,0 0-1 0 0,0-1 1 0 0,0 1-1 0 0,0 0 0 0 0,0 0 1 0 0,1-1-1 0 0,-1 1 1 0 0,1 0-1 0 0,-1-1 0 0 0,1 1 1 0 0,0 0-1 0 0,-1-1 1 0 0,1 1-1 0 0,0-1 0 0 0,0 1 1 0 0,0-1-1 0 0,0 0 1 0 0,1 1-1 0 0,-1-1 0 0 0,0 0 1 0 0,0 0-1 0 0,1 1 1 0 0,-1-1-1 0 0,1 0 0 0 0,-1-1 1 0 0,1 1-1 0 0,-1 0 1 0 0,1 0-1 0 0,0-1 0 0 0,-1 1 1 0 0,1-1-1 0 0,0 1 1 0 0,-1-1-1 0 0,1 0 0 0 0,0 1 1 0 0,0-1-16 0 0,11 2 99 0 0,0 0 0 0 0,0-1 0 0 0,1-1 0 0 0,-1 0 0 0 0,0-1 0 0 0,0 0 1 0 0,0-1-1 0 0,0 0 0 0 0,0-1 0 0 0,7-3-99 0 0,44-7-6920 0 0,-52 11 1895 0 0,-5 1-534 0 0</inkml:trace>
  <inkml:trace contextRef="#ctx0" brushRef="#br0" timeOffset="3314.021">2003 786 2232 0 0,'0'0'693'0'0,"0"0"-128"0"0,0 0 227 0 0,0 0 389 0 0,0 0 255 0 0,0 0 16 0 0,-7 33-197 0 0,-25 106-329 0 0,-34 93 405 0 0,7-74-925 0 0,39-117 605 0 0,18-46 2296 0 0,0-23-2981 0 0,5 1-291 0 0,1 0 0 0 0,1 0 0 0 0,1 0 0 0 0,2 1 1 0 0,0-1-1 0 0,2 2 0 0 0,1-1 0 0 0,13-21-35 0 0,2-10-41 0 0,-7 11-74 0 0,3 1 0 0 0,1 0 0 0 0,2 2 0 0 0,2 0 0 0 0,2 2 1 0 0,25-26 114 0 0,5 29-381 0 0,-45 76 233 0 0,-16 284 982 0 0,1-319-802 0 0,0 0-1 0 0,1-1 1 0 0,0 1 0 0 0,0 0-1 0 0,0 0 1 0 0,0-1 0 0 0,0 1 0 0 0,0 0-1 0 0,1-1 1 0 0,-1 1 0 0 0,1 0-1 0 0,0-1 1 0 0,0 1 0 0 0,0-1-1 0 0,0 1 1 0 0,0-1 0 0 0,0 1 0 0 0,1-1-1 0 0,-1 0 1 0 0,1 0 0 0 0,0 0-1 0 0,0 0 1 0 0,-1 0 0 0 0,1 0 0 0 0,1 0-1 0 0,-1 0 1 0 0,0-1 0 0 0,0 1-1 0 0,0-1 1 0 0,1 0 0 0 0,-1 1-1 0 0,1-1 1 0 0,-1 0 0 0 0,1-1 0 0 0,0 1-1 0 0,-1 0 1 0 0,1-1 0 0 0,0 1-1 0 0,-1-1 1 0 0,1 0 0 0 0,0 0-1 0 0,-1 0 1 0 0,1 0 0 0 0,1-1-32 0 0,47-55 1466 0 0,-22 15-1180 0 0,-5 4-233 0 0,2 0 0 0 0,1 2 1 0 0,2 1-1 0 0,2 1 0 0 0,1 2 0 0 0,23-18-53 0 0,-48 44-15 0 0,58-23-254 0 0,-64 29 265 0 0,1 0-1 0 0,0 0 1 0 0,-1 1 0 0 0,1-1 0 0 0,-1 0-1 0 0,0 1 1 0 0,1-1 0 0 0,-1 1 0 0 0,0-1-1 0 0,0 1 1 0 0,0 0 0 0 0,0-1 0 0 0,0 1-1 0 0,0 0 1 0 0,0 0 0 0 0,-1 0 0 0 0,1-1-1 0 0,-1 1 1 0 0,1 0 0 0 0,-1 0-1 0 0,0 0 1 0 0,0 0 0 0 0,0 0 0 0 0,0 0 4 0 0,2 5 22 0 0,16 173 1105 0 0,-14-151-1058 0 0,1-1-1 0 0,0 0 1 0 0,3-1 0 0 0,0 0 0 0 0,2 0-1 0 0,0 0 1 0 0,2-2 0 0 0,1 1 0 0 0,2-1-69 0 0,30 22-1137 0 0,-45-46 355 0 0,0-1-263 0 0,0 0-287 0 0,0 0-366 0 0,0 0-522 0 0,0 0-857 0 0,0 0-1430 0 0,-2 0-1312 0 0</inkml:trace>
  <inkml:trace contextRef="#ctx0" brushRef="#br0" timeOffset="5564.17">3229 955 3433 0 0,'0'0'587'0'0,"0"0"-297"0"0,0 0-240 0 0,0 0 91 0 0,0 0 282 0 0,0 0 286 0 0,0 0 174 0 0,0 0-20 0 0,0 0-167 0 0,0 0-217 0 0,0 0-184 0 0,-31 25-105 0 0,-94 77-20 0 0,123-101-156 0 0,0 0 1 0 0,-1 0 0 0 0,1 1-1 0 0,0-1 1 0 0,-1 1 0 0 0,1 0-1 0 0,0 0 1 0 0,0-1 0 0 0,0 2-1 0 0,1-1 1 0 0,-1 0 0 0 0,0 0-1 0 0,1 0 1 0 0,0 1 0 0 0,-1-1-1 0 0,1 1 1 0 0,0-1 0 0 0,0 1-1 0 0,0-1 1 0 0,1 1-1 0 0,-1 0 1 0 0,1-1 0 0 0,-1 1-1 0 0,1 2-14 0 0,0 5 125 0 0,-2-5-9 0 0,1 0 0 0 0,0 0 1 0 0,0 0-1 0 0,0 0 0 0 0,0 0 1 0 0,1 0-1 0 0,0 0 1 0 0,0 0-1 0 0,0 0 0 0 0,1 0 1 0 0,-1 0-1 0 0,1 0 0 0 0,1 0 1 0 0,-1 0-1 0 0,1 0 0 0 0,-1 0 1 0 0,1-1-1 0 0,1 1 0 0 0,-1-1 1 0 0,1 1-1 0 0,0-1 0 0 0,0 0 1 0 0,0 0-1 0 0,0 0 0 0 0,1 0 1 0 0,-1-1-1 0 0,1 0 1 0 0,0 1-1 0 0,0-1 0 0 0,0-1 1 0 0,1 1-1 0 0,-1 0 0 0 0,1-1 1 0 0,-1 0-1 0 0,1 0 0 0 0,0-1 1 0 0,2 2-117 0 0,4-3 325 0 0,-1 0 0 0 0,0-1 1 0 0,0 0-1 0 0,0-1 1 0 0,0 0-1 0 0,0 0 0 0 0,0-1 1 0 0,0 0-1 0 0,-1-1 1 0 0,1 0-1 0 0,-1 0 0 0 0,0-1 1 0 0,0-1-1 0 0,-1 1 1 0 0,7-6-326 0 0,112-109 1360 0 0,-95 83-1218 0 0,-1-2-1 0 0,-3 0 1 0 0,-1-2 0 0 0,-1-1 0 0 0,-3-1-1 0 0,-2-1 1 0 0,7-21-142 0 0,-21 49-113 0 0,-1 0-1 0 0,-1 0 0 0 0,0-1 1 0 0,-1 1-1 0 0,-1-1 0 0 0,-1 0 1 0 0,0 0-1 0 0,-1 0 1 0 0,-1 0-1 0 0,0 0 0 0 0,-1 0 1 0 0,-2 0-1 0 0,1 0 0 0 0,-2 0 1 0 0,0 0-1 0 0,-1 1 1 0 0,-1 0-1 0 0,0 0 0 0 0,-1 0 1 0 0,-3-3 113 0 0,7 15-75 0 0,0 0-1 0 0,0 0 1 0 0,-1 0 0 0 0,0 1 0 0 0,1-1 0 0 0,-2 1 0 0 0,1 0 0 0 0,0 0 0 0 0,0 0 0 0 0,-1 1-1 0 0,0-1 1 0 0,1 1 0 0 0,-1 0 0 0 0,0 1 0 0 0,0-1 0 0 0,0 1 0 0 0,0 0 0 0 0,0 0-1 0 0,0 0 1 0 0,-1 1 0 0 0,1 0 0 0 0,0 0 0 0 0,0 0 0 0 0,0 1 0 0 0,-1-1 0 0 0,1 1 0 0 0,0 0-1 0 0,0 1 1 0 0,0-1 0 0 0,1 1 0 0 0,-1 0 0 0 0,0 1 0 0 0,-1 0 75 0 0,-8 5-61 0 0,0 1 1 0 0,1 0-1 0 0,0 0 0 0 0,1 1 1 0 0,0 1-1 0 0,1 0 1 0 0,0 1-1 0 0,1 0 1 0 0,0 1-1 0 0,-3 6 61 0 0,0 2 70 0 0,1 1 1 0 0,2 1-1 0 0,0 0 1 0 0,1 0-1 0 0,2 1 0 0 0,0 0 1 0 0,1 1-1 0 0,2-1 0 0 0,1 1 1 0 0,0 0-1 0 0,2 0 1 0 0,1 0-1 0 0,3 25-70 0 0,0-32 99 0 0,2 0 1 0 0,0 0-1 0 0,0 0 0 0 0,2-1 1 0 0,0 1-1 0 0,1-2 1 0 0,1 1-1 0 0,1-1 0 0 0,0 0 1 0 0,1-1-1 0 0,0-1 1 0 0,2 1-1 0 0,-1-2 0 0 0,2 0 1 0 0,0 0-1 0 0,0-1 1 0 0,13 7-100 0 0,-15-10 120 0 0,1-1 1 0 0,0 0 0 0 0,1-1 0 0 0,-1-1 0 0 0,1 0 0 0 0,0-1-1 0 0,1 0 1 0 0,-1-1 0 0 0,1 0 0 0 0,0-2 0 0 0,0 0 0 0 0,0 0-1 0 0,0-2 1 0 0,1 1 0 0 0,11-3-121 0 0,-22 1-61 0 0,0-1 1 0 0,0 1-1 0 0,0-1 1 0 0,-1 0-1 0 0,1 0 0 0 0,-1-1 1 0 0,1 1-1 0 0,-1-1 1 0 0,0 0-1 0 0,0 0 0 0 0,0-1 1 0 0,-1 1-1 0 0,1-1 1 0 0,-1 0-1 0 0,2-2 61 0 0,12-17-3012 0 0,-6 1-3545 0 0,-8 13-3248 0 0</inkml:trace>
  <inkml:trace contextRef="#ctx0" brushRef="#br0" timeOffset="5906.191">3997 749 9666 0 0,'0'0'2321'0'0,"0"0"-1341"0"0,0 0-552 0 0,0 0 19 0 0,0 0 230 0 0,0 0 203 0 0,0 0 59 0 0,0 0-133 0 0,0 0-232 0 0,-21 31-185 0 0,-62 101-148 0 0,57-52-37 0 0,26-65-165 0 0,-2-5 6 0 0,1-1 0 0 0,0 1 1 0 0,0-1-1 0 0,1 1 0 0 0,1 0 1 0 0,0-1-1 0 0,0 1 0 0 0,1-1 1 0 0,0 0-1 0 0,0 1 0 0 0,1-1 1 0 0,1 0-1 0 0,-1 0 0 0 0,1-1 1 0 0,1 1-1 0 0,0-1 0 0 0,0 0 1 0 0,0 0-1 0 0,1 0 0 0 0,0-1 1 0 0,1 0-1 0 0,0 0 1 0 0,0-1-1 0 0,0 0 0 0 0,1 0 1 0 0,-1 0-1 0 0,2-1 0 0 0,-1 0 1 0 0,3 0-46 0 0,1 0 153 0 0,1-2 1 0 0,-1 1 0 0 0,1-2 0 0 0,-1 0 0 0 0,1 0 0 0 0,0-1-1 0 0,-1-1 1 0 0,1 0 0 0 0,0-1 0 0 0,0 0 0 0 0,-1-1-1 0 0,1 0 1 0 0,0-1 0 0 0,-1 0 0 0 0,0-1 0 0 0,0-1 0 0 0,0 0-1 0 0,-1 0 1 0 0,1-1 0 0 0,-1-1 0 0 0,5-4-154 0 0,7-5 147 0 0,-1-1 0 0 0,0-1 0 0 0,-1-1 0 0 0,-1-1 0 0 0,-1 0 1 0 0,0-2-1 0 0,-2 0 0 0 0,-1-1 0 0 0,4-9-147 0 0,-14 24-83 0 0,0 1 0 0 0,-1-2 1 0 0,0 1-1 0 0,0 0 0 0 0,-1-1 0 0 0,0 0 1 0 0,-1 0-1 0 0,0 0 0 0 0,0-1 0 0 0,-1 1 1 0 0,0 0-1 0 0,0-1 0 0 0,-1 0 0 0 0,-1 1 0 0 0,0-1 1 0 0,0 0-1 0 0,-1 1 0 0 0,0-1 0 0 0,0 0 1 0 0,-1 1-1 0 0,-1 0 0 0 0,0-1 0 0 0,0 1 1 0 0,0 0-1 0 0,-1 0 0 0 0,-1 1 0 0 0,1-1 1 0 0,-1 1-1 0 0,-1 0 0 0 0,0 0 0 0 0,0 1 0 0 0,0-1 1 0 0,-1 1-1 0 0,-6-5 83 0 0,3 7-446 0 0,0 0-1 0 0,0 0 1 0 0,0 1-1 0 0,0 0 1 0 0,-1 1 0 0 0,1 0-1 0 0,-1 0 1 0 0,0 1 0 0 0,0 1-1 0 0,0 0 1 0 0,1 0 0 0 0,-1 1-1 0 0,0 1 1 0 0,-5 0 446 0 0,-93 25-9252 0 0,78-14 3107 0 0</inkml:trace>
  <inkml:trace contextRef="#ctx0" brushRef="#br0" timeOffset="6191.432">3840 1117 0 0 0,'0'0'2653'0'0,"0"0"-469"0"0,0 0-105 0 0,0 0 120 0 0,0 0 84 0 0,0 0-89 0 0,0 0-316 0 0,33-23-392 0 0,102-73-353 0 0,-44 35 706 0 0,-88 58-1812 0 0,1 0 0 0 0,-1 0 0 0 0,0 1 0 0 0,1-1 0 0 0,0 1-1 0 0,-1 0 1 0 0,1 0 0 0 0,0 0 0 0 0,0 1 0 0 0,0 0 0 0 0,0-1 0 0 0,0 1-1 0 0,0 0 1 0 0,1 1 0 0 0,-1-1 0 0 0,0 1 0 0 0,0 0 0 0 0,0 0 0 0 0,1 0 0 0 0,-1 1-1 0 0,0-1 1 0 0,0 1 0 0 0,0 0 0 0 0,1 0 0 0 0,-1 1 0 0 0,0-1 0 0 0,-1 1-1 0 0,1 0 1 0 0,0 0 0 0 0,0 0 0 0 0,-1 0 0 0 0,1 1 0 0 0,-1-1 0 0 0,0 1-1 0 0,1 1-26 0 0,19 25 11 0 0,-17-20 3 0 0,1 0 0 0 0,0 0 0 0 0,0-1 0 0 0,1 0 0 0 0,0 0 0 0 0,0-1 0 0 0,1 0 0 0 0,0 0 1 0 0,0-1-1 0 0,1 0 0 0 0,6 2-14 0 0,-4-3 22 0 0,1-1 1 0 0,0-1-1 0 0,0 0 1 0 0,0-1 0 0 0,0 0-1 0 0,0-1 1 0 0,0 0-1 0 0,0-1 1 0 0,1-1-1 0 0,5-1-22 0 0,24-14-2038 0 0,-17 0-7781 0 0,-20 12 417 0 0</inkml:trace>
  <inkml:trace contextRef="#ctx0" brushRef="#br0" timeOffset="7370.319">4157 767 0 0 0,'0'0'145'0'0,"0"0"497"0"0,-5-2 171 0 0,-19-10 981 0 0,17 3 3871 0 0,-6 2 3082 0 0,-62 31-6295 0 0,15 15-2327 0 0,57-3-2195 0 0,16-17-6853 0 0,-9-15-467 0 0</inkml:trace>
</inkml:ink>
</file>

<file path=ppt/ink/ink5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2.7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585 383 3393 0 0,'0'0'1144'0'0,"0"0"-488"0"0,0 0-204 0 0,0 0 336 0 0,0 0 565 0 0,0 0 455 0 0,0 0 166 0 0,0 0-206 0 0,0 0-358 0 0,0 0-311 0 0,0 0-260 0 0,0-7-159 0 0,1-23-105 0 0,-33 16 853 0 0,5 13-1438 0 0,1 1 0 0 0,-1 1 0 0 0,0 1-1 0 0,1 1 1 0 0,0 1 0 0 0,0 2 0 0 0,0 1 0 0 0,1 1 0 0 0,0 1 0 0 0,0 1 0 0 0,-17 9 10 0 0,4-3 24 0 0,27-12-26 0 0,-10 4-9 0 0,0 1 1 0 0,0 0-1 0 0,1 1 1 0 0,1 2-1 0 0,0 0 1 0 0,-11 9 10 0 0,29-20-21 0 0,-1 0-1 0 0,1 0 1 0 0,0 0 0 0 0,0 0 0 0 0,0 1-1 0 0,0-1 1 0 0,1 0 0 0 0,-1 1 0 0 0,0-1 0 0 0,0 0-1 0 0,1 1 1 0 0,-1-1 0 0 0,1 1 0 0 0,-1-1 0 0 0,1 1-1 0 0,0-1 1 0 0,0 1 0 0 0,-1-1 0 0 0,1 1-1 0 0,0 0 1 0 0,1-1 0 0 0,-1 1 0 0 0,0-1 0 0 0,0 1-1 0 0,0-1 1 0 0,1 1 0 0 0,-1-1 0 0 0,1 1 0 0 0,0-1-1 0 0,-1 1 1 0 0,1-1 0 0 0,0 0 0 0 0,0 1-1 0 0,-1-1 1 0 0,1 0 0 0 0,0 0 0 0 0,1 1 0 0 0,-1-1-1 0 0,0 0 1 0 0,0 0 0 0 0,0 0 0 0 0,1 0-1 0 0,-1 0 22 0 0,61 35-349 0 0,146 12 392 0 0,-206-47-40 0 0,-1-1-1 0 0,0 0 1 0 0,0 1 0 0 0,0-1 0 0 0,1 1 0 0 0,-1-1 0 0 0,0 1-1 0 0,0-1 1 0 0,0 1 0 0 0,0 0 0 0 0,0 0 0 0 0,0-1 0 0 0,0 1-1 0 0,0 0 1 0 0,0 0 0 0 0,-1 0 0 0 0,1 0 0 0 0,0 0 0 0 0,0 0-1 0 0,-1 0 1 0 0,1 0 0 0 0,-1 1 0 0 0,1-1 0 0 0,-1 0-1 0 0,1 0 1 0 0,-1 0 0 0 0,0 1 0 0 0,0-1 0 0 0,1 0 0 0 0,-1 0-1 0 0,0 1 1 0 0,0-1 0 0 0,0 0 0 0 0,-1 1 0 0 0,1-1 0 0 0,0 0-1 0 0,0 0 1 0 0,-1 1 0 0 0,1-1 0 0 0,0 0 0 0 0,-1 0-1 0 0,0 0 1 0 0,1 0 0 0 0,-1 0 0 0 0,0 1-3 0 0,-34 49 174 0 0,-68 55-99 0 0,72-78-78 0 0,2 1 1 0 0,1 2-1 0 0,2 1 0 0 0,1 0 1 0 0,-2 7 2 0 0,25-36-6 0 0,1-1 0 0 0,-1 1 0 0 0,0 0 0 0 0,1 1 0 0 0,0-1-1 0 0,0 0 1 0 0,0 0 0 0 0,0 1 0 0 0,0-1 0 0 0,1 0 0 0 0,-1 1 0 0 0,1-1 0 0 0,0 1 0 0 0,0-1 0 0 0,0 0 0 0 0,0 1 0 0 0,1-1 0 0 0,0 0 0 0 0,-1 1 0 0 0,1-1 0 0 0,0 0 0 0 0,1 1 0 0 0,-1-1 0 0 0,0 0 0 0 0,1 0 0 0 0,0 0 0 0 0,0 0 0 0 0,0-1 0 0 0,0 1 0 0 0,0 0 0 0 0,0-1 0 0 0,1 0 0 0 0,-1 1 0 0 0,1-1 0 0 0,0 0 0 0 0,0 0 0 0 0,0 0 0 0 0,0-1 0 0 0,0 1 0 0 0,0-1 0 0 0,0 0 0 0 0,0 1 0 0 0,3-1 6 0 0,10 5-40 0 0,1-2 0 0 0,-1 0 1 0 0,1-1-1 0 0,0 0 0 0 0,1-2 0 0 0,-1 0 0 0 0,0 0 1 0 0,0-2-1 0 0,0 0 0 0 0,1-1 0 0 0,-1-1 0 0 0,15-5 40 0 0,39-18-2182 0 0,-51 11-1379 0 0,-4-3-3746 0 0,-14 11 2735 0 0</inkml:trace>
  <inkml:trace contextRef="#ctx0" brushRef="#br0" timeOffset="328.849">176 0 4345 0 0,'0'0'833'0'0,"0"0"-563"0"0,0 0-213 0 0,0 0 129 0 0,0 0 312 0 0,0 0 322 0 0,0 0 177 0 0,0 0 100 0 0,0 0-2 0 0,0 0-59 0 0,-5 37-62 0 0,-15 120-105 0 0,27-60 226 0 0,-1-75-831 0 0,73 317 1716 0 0,-66-247-1973 0 0,-4-1 0 0 0,-5 1 0 0 0,-3 0 0 0 0,-5 0 1 0 0,-4 7-8 0 0,-44 321-1322 0 0,43-379-1761 0 0,0-15-4696 0 0,7-18 3511 0 0</inkml:trace>
</inkml:ink>
</file>

<file path=ppt/ink/ink5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6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1810 1 12811 0 0,'0'0'947'0'0,"0"0"-245"0"0,0 0-147 0 0,0 0 107 0 0,0 0 127 0 0,0 0-3 0 0,0 0-128 0 0,0 0-153 0 0,0 0-91 0 0,0 0-40 0 0,0 0-19 0 0,0 0-34 0 0,0 0-40 0 0,1 28-55 0 0,3 90-28 0 0,7 129 297 0 0,19-114-3217 0 0,-25-113-1419 0 0,-4-7-5617 0 0,-1-13 5300 0 0</inkml:trace>
  <inkml:trace contextRef="#ctx0" brushRef="#br0" timeOffset="257.712">1582 476 6897 0 0,'0'0'1251'0'0,"0"0"-409"0"0,0 0-50 0 0,0 0 323 0 0,0 0 288 0 0,0 0 15 0 0,0 0-241 0 0,0 0-326 0 0,0 0-252 0 0,31-3-164 0 0,98-10-99 0 0,76-15 561 0 0,54 2-1568 0 0,-250 25 224 0 0,23 2-2824 0 0,-22 9-7350 0 0,-10-5 7618 0 0</inkml:trace>
  <inkml:trace contextRef="#ctx0" brushRef="#br0" timeOffset="662.751">1628 826 6321 0 0,'0'0'1587'0'0,"0"0"-688"0"0,0 0-200 0 0,0 0 323 0 0,0 0 341 0 0,0 0 129 0 0,0 0-143 0 0,0 0-286 0 0,0 0-240 0 0,0 0-163 0 0,0 0-122 0 0,32-17-73 0 0,102-51-34 0 0,-35 24 832 0 0,7 33-655 0 0,-104 12-605 0 0,1 1 1 0 0,-1 0-1 0 0,0 0 0 0 0,0 0 0 0 0,0 0 0 0 0,0 0 1 0 0,-1 0-1 0 0,1 0 0 0 0,-1 1 0 0 0,1-1 0 0 0,-1 1 1 0 0,0-1-1 0 0,0 1 0 0 0,0-1 0 0 0,0 1 1 0 0,0 0-1 0 0,-1 0 0 0 0,1-1 0 0 0,-1 1 0 0 0,0 0 1 0 0,1 0-1 0 0,-1-1 0 0 0,-1 1 0 0 0,1 0 0 0 0,0 0 1 0 0,-1 0-1 0 0,1-1 0 0 0,-1 1 0 0 0,0 0 1 0 0,0-1-1 0 0,0 1 0 0 0,0-1 0 0 0,0 1 0 0 0,-2 1-3 0 0,-178 216 199 0 0,180-219-204 0 0,0 0 0 0 0,-1 0 0 0 0,1 0-1 0 0,0 1 1 0 0,0-1 0 0 0,1 0 0 0 0,-1 0 0 0 0,0 1-1 0 0,0-1 1 0 0,1 1 0 0 0,-1-1 0 0 0,0 0 0 0 0,1 1-1 0 0,-1-1 1 0 0,1 1 0 0 0,0-1 0 0 0,0 1 0 0 0,-1-1 0 0 0,1 1-1 0 0,0 0 1 0 0,0-1 0 0 0,1 1 0 0 0,-1-1 0 0 0,0 1-1 0 0,0-1 1 0 0,1 1 0 0 0,-1-1 0 0 0,1 1 0 0 0,-1-1-1 0 0,1 0 1 0 0,0 1 0 0 0,-1-1 0 0 0,1 0 0 0 0,0 1 0 0 0,0-1-1 0 0,0 0 1 0 0,0 0 0 0 0,0 0 0 0 0,0 0 0 0 0,0 0-1 0 0,1 0 1 0 0,-1 0 0 0 0,0 0 0 0 0,0 0 0 0 0,1 0-1 0 0,-1-1 1 0 0,1 1 0 0 0,-1-1 0 0 0,1 1 0 0 0,-1-1-1 0 0,1 1 1 0 0,-1-1 0 0 0,1 0 0 0 0,-1 0 0 0 0,1 0 5 0 0,109-4-981 0 0,-36-7-4052 0 0,-31 1-4092 0 0,-30 10 3658 0 0</inkml:trace>
  <inkml:trace contextRef="#ctx0" brushRef="#br0" timeOffset="1201.273">2421 785 5417 0 0,'0'0'1735'0'0,"0"0"-201"0"0,0 0 113 0 0,0 0 279 0 0,0 0 75 0 0,0 0-255 0 0,0 0-462 0 0,0 0-419 0 0,0 0-267 0 0,0 0-155 0 0,0 0-67 0 0,0 0-44 0 0,17-17-29 0 0,99-113 389 0 0,39-38-158 0 0,-154 167-561 0 0,-1-1 1 0 0,1 1-1 0 0,-1 0 1 0 0,1 0 0 0 0,0 0-1 0 0,0 1 1 0 0,-1-1-1 0 0,1 0 1 0 0,0 0 0 0 0,0 0-1 0 0,0 0 1 0 0,0 1-1 0 0,0-1 1 0 0,0 0 0 0 0,0 1-1 0 0,0-1 1 0 0,0 1 0 0 0,0-1-1 0 0,0 1 1 0 0,1 0-1 0 0,-1-1 1 0 0,0 1 0 0 0,0 0-1 0 0,0 0 1 0 0,0 0-1 0 0,1 0 1 0 0,-1 0 0 0 0,0 0-1 0 0,0 0 1 0 0,0 0-1 0 0,1 1 1 0 0,-1-1 0 0 0,0 0-1 0 0,0 1 1 0 0,0-1-1 0 0,0 1 1 0 0,0-1 0 0 0,0 1-1 0 0,0-1 1 0 0,0 1 0 0 0,0 0-1 0 0,0-1 1 0 0,0 1-1 0 0,0 0 1 0 0,0 0 0 0 0,0 0-1 0 0,-1 0 1 0 0,1 0-1 0 0,0 0 1 0 0,-1 0 0 0 0,1 0-1 0 0,-1 0 1 0 0,1 0-1 0 0,-1 0 1 0 0,1 0 0 0 0,-1 0-1 0 0,0 1 1 0 0,1-1-1 0 0,-1 0 1 0 0,0 0 0 0 0,0 0-1 0 0,0 1 27 0 0,-20 144-843 0 0,20-145 841 0 0,0 0 0 0 0,0 0 0 0 0,0 1-1 0 0,0-1 1 0 0,0 0 0 0 0,1 0 0 0 0,-1 0-1 0 0,0 0 1 0 0,1 0 0 0 0,-1 0 0 0 0,1 0-1 0 0,-1-1 1 0 0,1 1 0 0 0,-1 0 0 0 0,1 0-1 0 0,0 0 1 0 0,-1 0 0 0 0,1-1 0 0 0,0 1-1 0 0,0 0 1 0 0,0-1 0 0 0,0 1 0 0 0,-1 0-1 0 0,1-1 1 0 0,0 1 0 0 0,0-1 0 0 0,0 0-1 0 0,0 1 1 0 0,0-1 0 0 0,0 0 0 0 0,0 1-1 0 0,0-1 1 0 0,0 0 0 0 0,1 0 0 0 0,-1 0-1 0 0,0 0 1 0 0,0 0 0 0 0,0 0 0 0 0,0 0-1 0 0,0 0 1 0 0,0-1 0 0 0,0 1 0 0 0,0 0-1 0 0,0-1 1 0 0,0 1 0 0 0,0-1 0 0 0,0 1-1 0 0,0-1 3 0 0,50-20 128 0 0,117-97 147 0 0,-55 52-363 0 0,-111 67 86 0 0,0 1 0 0 0,0-1 0 0 0,0 0-1 0 0,0 1 1 0 0,0 0 0 0 0,-1-1 0 0 0,1 1 0 0 0,0 0 0 0 0,-1 0-1 0 0,0 0 1 0 0,1 0 0 0 0,-1 0 0 0 0,0 0 0 0 0,0 0-1 0 0,0 0 1 0 0,0 1 0 0 0,0-1 0 0 0,0 0 0 0 0,-1 1 0 0 0,1-1-1 0 0,-1 1 1 0 0,0-1 0 0 0,0 0 0 0 0,0 1 0 0 0,0-1 0 0 0,0 1-1 0 0,0-1 1 0 0,-1 3 2 0 0,1-5 4 0 0,2 40 157 0 0,-2-23-128 0 0,0 0 0 0 0,1 0 0 0 0,1 0 0 0 0,1 0 0 0 0,1 0 0 0 0,0 0 0 0 0,1-1 0 0 0,5 12-33 0 0,-4-15-651 0 0,16 27 499 0 0,-12-30-3349 0 0,2-4-3685 0 0,-8-5-852 0 0</inkml:trace>
  <inkml:trace contextRef="#ctx0" brushRef="#br0" timeOffset="2033.697">3344 281 4345 0 0,'0'0'1268'0'0,"0"0"-501"0"0,0 0-214 0 0,0 0 230 0 0,0 0 318 0 0,0 0 167 0 0,0 0-48 0 0,0 0-140 0 0,0 0-149 0 0,0 0-137 0 0,0 0-126 0 0,0 0-103 0 0,0 0-78 0 0,23 34-78 0 0,74 108-68 0 0,-60-66 68 0 0,-34-60-317 0 0,45 211 400 0 0,-49-225-471 0 0,1-1 0 0 0,0 0 0 0 0,-1 1 0 0 0,1-1 0 0 0,0 0 0 0 0,0 1 0 0 0,0-1 0 0 0,0 0 0 0 0,0 1 0 0 0,0-1 1 0 0,0 1-1 0 0,0-1 0 0 0,0 0 0 0 0,1 1 0 0 0,-1-1 0 0 0,1 0 0 0 0,-1 0 0 0 0,1 1 0 0 0,-1-1 0 0 0,1 0 0 0 0,0 0 0 0 0,-1 0 0 0 0,1 0 0 0 0,0 1 0 0 0,0-1 0 0 0,0 0 0 0 0,0-1 0 0 0,0 1 0 0 0,0 0 0 0 0,0 0 0 0 0,0 0 0 0 0,0-1 0 0 0,1 1 0 0 0,-1 0 0 0 0,0-1 0 0 0,0 1 1 0 0,1-1-1 0 0,-1 1 0 0 0,0-1 0 0 0,1 0 0 0 0,-1 0 0 0 0,0 0 0 0 0,1 1 0 0 0,-1-1 0 0 0,0 0 0 0 0,1-1 0 0 0,-1 1 0 0 0,1 0 0 0 0,-1 0 0 0 0,0-1 0 0 0,1 1 0 0 0,-1 0 0 0 0,0-1 0 0 0,0 1 0 0 0,1-1 0 0 0,-1 0 0 0 0,0 1 0 0 0,1-2-21 0 0,31-47 767 0 0,-3-2-1 0 0,-1-1 1 0 0,14-41-767 0 0,29-51-157 0 0,-63 128-868 0 0,12-21 788 0 0,-17 24-5042 0 0,-3 2-5230 0 0,-1 11 6623 0 0</inkml:trace>
  <inkml:trace contextRef="#ctx0" brushRef="#br0" timeOffset="2220.85">3380 63 4913 0 0,'0'0'1320'0'0,"0"0"-319"0"0,0 0-13 0 0,0 0 315 0 0,0 0 230 0 0,0 0-48 0 0,0 0-309 0 0,0 0-328 0 0,31-1-204 0 0,99-7-174 0 0,47-9 721 0 0,-57 6-3341 0 0,-36 8-6672 0 0,-66 3 2922 0 0</inkml:trace>
  <inkml:trace contextRef="#ctx0" brushRef="#br0" timeOffset="2661.807">4131 126 7258 0 0,'0'0'2521'0'0,"0"0"-907"0"0,0 0-396 0 0,0 0 34 0 0,0 0 83 0 0,0 0-93 0 0,0 0-309 0 0,0 0-322 0 0,0 0-259 0 0,0 0-164 0 0,0 0-64 0 0,0 0-23 0 0,9 0 2 0 0,137 1 424 0 0,-144-1-530 0 0,0 0 0 0 0,0 0 0 0 0,-1 0 0 0 0,1 0 0 0 0,0 0 1 0 0,0 1-1 0 0,-1-1 0 0 0,1 1 0 0 0,0-1 0 0 0,-1 1 0 0 0,1 0 0 0 0,0 0 0 0 0,-1 0 1 0 0,1 0-1 0 0,-1 0 0 0 0,0 0 0 0 0,1 0 0 0 0,-1 0 0 0 0,0 0 0 0 0,1 1 0 0 0,-1-1 1 0 0,0 1-1 0 0,0-1 0 0 0,0 1 0 0 0,0-1 0 0 0,-1 1 0 0 0,1-1 0 0 0,0 1 0 0 0,-1 0 1 0 0,1-1-1 0 0,-1 1 0 0 0,1 0 0 0 0,-1 0 0 0 0,0-1 0 0 0,0 1 0 0 0,1 0 1 0 0,-1 0-1 0 0,-1 0 0 0 0,1-1 0 0 0,0 2 3 0 0,-32 66 185 0 0,-26 12 304 0 0,59-78-474 0 0,0 0 1 0 0,1 0 0 0 0,-1 0-1 0 0,1-1 1 0 0,0 1 0 0 0,0 0-1 0 0,0-1 1 0 0,0 1 0 0 0,0-1-1 0 0,1 0 1 0 0,-1 0 0 0 0,1 0-1 0 0,-1 0 1 0 0,1 0-1 0 0,0 0 1 0 0,0-1 0 0 0,0 1-1 0 0,0-1 1 0 0,0 0 0 0 0,0 0-1 0 0,0 0 1 0 0,0 0 0 0 0,0 0-1 0 0,0-1 1 0 0,1 0 0 0 0,-1 1-1 0 0,0-1 1 0 0,0 0 0 0 0,1-1-1 0 0,-1 1 1 0 0,2-1-16 0 0,192 2-1770 0 0,-180 0-2736 0 0,-6 2-4078 0 0,-5 0 3021 0 0</inkml:trace>
  <inkml:trace contextRef="#ctx0" brushRef="#br0" timeOffset="-1032.271">336 67 4297 0 0,'0'0'1167'0'0,"0"0"-290"0"0,0 0-131 0 0,0 0 214 0 0,0 0 328 0 0,0 0 189 0 0,0 0-118 0 0,0 0-353 0 0,0 0-408 0 0,0 0-311 0 0,0 0-174 0 0,0 0-33 0 0,0 0 56 0 0,1 8 73 0 0,6 40 440 0 0,-2 0 0 0 0,-2 1 0 0 0,-3 0 0 0 0,-2 13-649 0 0,0 24 245 0 0,3-8-122 0 0,1-21-371 0 0,-3 0 0 0 0,-2-1 0 0 0,-8 41 248 0 0,6-69-619 0 0,-6 29-4509 0 0,10-50 1830 0 0,1-6-1803 0 0,0-1 5093 0 0,0 0-2658 0 0</inkml:trace>
  <inkml:trace contextRef="#ctx0" brushRef="#br0" timeOffset="-782.28">1 93 1032 0 0,'0'0'2481'0'0,"0"0"-1304"0"0,0 0-514 0 0,0 0 68 0 0,0 0 313 0 0,0 0 339 0 0,0 0 156 0 0,0 0-95 0 0,0 0-174 0 0,0 0-215 0 0,0 0-191 0 0,36-5-146 0 0,118-15-109 0 0,262-22 2024 0 0,-340 33-2572 0 0,125-3-2536 0 0,-173 18-1404 0 0,-13 2-2434 0 0,-8-4 276 0 0</inkml:trace>
  <inkml:trace contextRef="#ctx0" brushRef="#br0" timeOffset="-483.484">660 457 7666 0 0,'0'0'1031'0'0,"0"0"-449"0"0,0 0-130 0 0,0 0 371 0 0,0 0 384 0 0,0 0 109 0 0,0 0-122 0 0,0 0-266 0 0,0 0-218 0 0,32-1-147 0 0,106-4-117 0 0,136-11 417 0 0,-248 22-2521 0 0,-20 9-7866 0 0,-6-14 2925 0 0</inkml:trace>
  <inkml:trace contextRef="#ctx0" brushRef="#br0" timeOffset="-316.541">753 722 16 0 0,'0'0'954'0'0,"0"0"211"0"0,0 0 401 0 0,0 0 296 0 0,0 0 54 0 0,0 0-192 0 0,0 0-342 0 0,0 0-345 0 0,35-3-306 0 0,109-11-252 0 0,-34-9-62 0 0,26-15-756 0 0,-41 10-7034 0 0,-77 24 1836 0 0</inkml:trace>
  <inkml:trace contextRef="#ctx0" brushRef="#br0" timeOffset="4781.391">4527 675 0 0 0,'0'0'760'0'0,"0"0"119"0"0,0 0 312 0 0,0 0 417 0 0,0 0 281 0 0,0 0-42 0 0,0 0-270 0 0,0 0-303 0 0,0 0-282 0 0,0 0-205 0 0,30-2-144 0 0,95-6-114 0 0,44 6 1500 0 0,-106 3-5377 0 0,-61-8-6095 0 0,-2 6 6229 0 0</inkml:trace>
  <inkml:trace contextRef="#ctx0" brushRef="#br0" timeOffset="5029.729">4745 487 888 0 0,'0'0'1196'0'0,"0"0"-89"0"0,0 0-45 0 0,0 0 83 0 0,0 0 214 0 0,-8 35 106 0 0,-20 110-106 0 0,16-31 872 0 0,11 11-1792 0 0,2-98-3587 0 0,-1 1-3484 0 0,0-27 4161 0 0</inkml:trace>
  <inkml:trace contextRef="#ctx0" brushRef="#br0" timeOffset="5487.872">5413 104 0 0 0,'0'0'517'0'0,"0"0"540"0"0,0 0 426 0 0,0 0 170 0 0,0 0-131 0 0,0 0-316 0 0,0 0-344 0 0,0 0-261 0 0,0 0-133 0 0,0 0-11 0 0,0 0 81 0 0,1 2 98 0 0,-13 81 5050 0 0,-13 295-4093 0 0,24-333-2104 0 0,1-27-3557 0 0,0-18 1594 0 0,0 0-916 0 0,0 0-636 0 0,0 0 216 0 0</inkml:trace>
  <inkml:trace contextRef="#ctx0" brushRef="#br0" timeOffset="5737.571">5124 575 1256 0 0,'0'0'1622'0'0,"0"0"-734"0"0,0 0-53 0 0,0 0 385 0 0,0 0 302 0 0,0 0 57 0 0,0 0-233 0 0,0 0-308 0 0,0 0-257 0 0,35 1-241 0 0,112 1-159 0 0,38-12 427 0 0,-65 2-4805 0 0,-100 8-2653 0 0,-15 0 3481 0 0</inkml:trace>
  <inkml:trace contextRef="#ctx0" brushRef="#br0" timeOffset="6084.097">5146 818 2881 0 0,'0'0'730'0'0,"0"0"-293"0"0,0 0 53 0 0,0 0 385 0 0,0 0 411 0 0,0 0 190 0 0,0 0-76 0 0,0 0-201 0 0,0 0-242 0 0,0 0-189 0 0,0 0-102 0 0,0 0-40 0 0,0 0-13 0 0,33 0 40 0 0,103-4 17 0 0,-8-3 1309 0 0,-125 6-1954 0 0,-1 0 0 0 0,0 1-1 0 0,0-1 1 0 0,0 1-1 0 0,1-1 1 0 0,-1 1-1 0 0,0 0 1 0 0,0-1 0 0 0,1 1-1 0 0,-1 0 1 0 0,0 1-1 0 0,1-1 1 0 0,-1 0 0 0 0,0 1-1 0 0,0-1 1 0 0,0 1-1 0 0,1 0 1 0 0,-1 0-1 0 0,0-1 1 0 0,0 1 0 0 0,0 1-1 0 0,0-1 1 0 0,0 0-1 0 0,0 0 1 0 0,-1 1-1 0 0,1-1 1 0 0,0 1 0 0 0,-1 0-1 0 0,1-1 1 0 0,-1 1-1 0 0,1 0 1 0 0,-1 0 0 0 0,0 0-1 0 0,0 0 1 0 0,0 0-1 0 0,0 0 1 0 0,0 0-1 0 0,0 0 1 0 0,-1 1 0 0 0,1-1-1 0 0,-1 0 1 0 0,0 0-1 0 0,1 1 1 0 0,-1-1-1 0 0,0 0 1 0 0,0 1 0 0 0,0-1-1 0 0,-1 0 1 0 0,1 1-25 0 0,-55 72 720 0 0,40-60-625 0 0,-129 116 390 0 0,142-130-486 0 0,1-1-1 0 0,-1 1 1 0 0,1-1 0 0 0,0 1 0 0 0,0-1-1 0 0,-1 1 1 0 0,1 0 0 0 0,0 0 0 0 0,0 0-1 0 0,0-1 1 0 0,0 1 0 0 0,-1 0 0 0 0,1 0-1 0 0,1 1 1 0 0,-1-1 0 0 0,0 0 0 0 0,0 0-1 0 0,0 0 1 0 0,1 1 0 0 0,-1-1-1 0 0,0 0 1 0 0,1 1 0 0 0,-1-1 0 0 0,1 0-1 0 0,0 1 1 0 0,-1-1 0 0 0,1 1 0 0 0,0-1-1 0 0,0 0 1 0 0,0 1 0 0 0,0-1 0 0 0,0 1-1 0 0,0-1 1 0 0,1 1 0 0 0,-1-1-1 0 0,0 0 1 0 0,1 1 0 0 0,-1-1 0 0 0,1 0-1 0 0,-1 1 1 0 0,1-1 0 0 0,0 0 0 0 0,-1 1-1 0 0,1-1 1 0 0,0 0 0 0 0,0 0 0 0 0,0 0-1 0 0,0 0 1 0 0,0 0 0 0 0,0 0 0 0 0,0 0-1 0 0,0 0 1 0 0,1 0 0 0 0,-1-1-1 0 0,0 1 1 0 0,0 0 0 0 0,2 0 1 0 0,15 2-68 0 0,0 0 0 0 0,1-1 0 0 0,-1 0 0 0 0,1-2 0 0 0,-1 0 0 0 0,1-1 0 0 0,5-1 68 0 0,-20 1-85 0 0,53-8-2541 0 0,-20 0-5233 0 0,-25 6-1234 0 0</inkml:trace>
  <inkml:trace contextRef="#ctx0" brushRef="#br0" timeOffset="7004.913">6271 284 880 0 0,'0'0'1274'0'0,"0"0"-169"0"0,0 0-56 0 0,0 0 158 0 0,0 0 171 0 0,0 0 25 0 0,0 0-126 0 0,0 0-172 0 0,0 0-159 0 0,0 0-123 0 0,0 0-113 0 0,0 0-79 0 0,-2 25-47 0 0,-5 77-39 0 0,-35 154 1450 0 0,31-198-2042 0 0,-2-2 0 0 0,-3 1 1 0 0,-2-2-1 0 0,-3 3 47 0 0,15-45-1043 0 0,-14 28 866 0 0,11-32-4444 0 0,-3-6-4937 0 0,12-3 8232 0 0</inkml:trace>
  <inkml:trace contextRef="#ctx0" brushRef="#br0" timeOffset="7363.456">5891 314 760 0 0,'0'0'1480'0'0,"0"0"-417"0"0,0 0-197 0 0,0 0 163 0 0,0 0 369 0 0,0 0 301 0 0,0 0 13 0 0,0 0-190 0 0,0 0-282 0 0,0 0-273 0 0,0 0-172 0 0,32 5-96 0 0,100 14-43 0 0,64-7 1647 0 0,86-5-1039 0 0,-261-6-1272 0 0,46 14-454 0 0,-66-14 288 0 0,0 1 1 0 0,0-1 0 0 0,-1 1 0 0 0,1-1 0 0 0,-1 1-1 0 0,1 0 1 0 0,-1-1 0 0 0,0 1 0 0 0,0 0-1 0 0,1-1 1 0 0,-1 1 0 0 0,0 0 0 0 0,-1-1-1 0 0,1 1 1 0 0,0 0 0 0 0,0-1 0 0 0,-1 1 0 0 0,1 0-1 0 0,-1-1 1 0 0,1 1 0 0 0,-1-1 0 0 0,0 1-1 0 0,0-1 1 0 0,1 1 0 0 0,-1-1 0 0 0,0 1-1 0 0,0-1 1 0 0,0 0 0 0 0,-2 2 173 0 0,-57 47-11594 0 0,47-42 9229 0 0</inkml:trace>
  <inkml:trace contextRef="#ctx0" brushRef="#br0" timeOffset="7606.177">5744 1116 1464 0 0,'0'0'1515'0'0,"0"0"-469"0"0,0 0 239 0 0,0 0 609 0 0,0 0 411 0 0,0 0-5 0 0,0 0-319 0 0,0 0-464 0 0,0 0-371 0 0,0 0-230 0 0,34 2-222 0 0,109 4-144 0 0,-39-14 258 0 0,132-32 149 0 0,-108 10-5998 0 0,-114 21-3421 0 0,-10 7 1587 0 0</inkml:trace>
  <inkml:trace contextRef="#ctx0" brushRef="#br0" timeOffset="7955.03">5945 93 5241 0 0,'0'0'1134'0'0,"0"0"-26"0"0,0 0 224 0 0,0 0 247 0 0,0 0 67 0 0,0 0-211 0 0,0 0-302 0 0,32-1-222 0 0,101-4-165 0 0,179-7 1533 0 0,-183 11-3808 0 0,-73 1-8942 0 0,-44 0 3927 0 0</inkml:trace>
  <inkml:trace contextRef="#ctx0" brushRef="#br0" timeOffset="12572.456">6639 1069 0 0 0,'0'0'1308'0'0,"0"0"73"0"0,0 0-161 0 0,0 0-183 0 0,0 0-166 0 0,0 0-96 0 0,0 0-9 0 0,14 2 79 0 0,43 8 169 0 0,-52-10-751 0 0,-1 1 1 0 0,1-1 0 0 0,-1-1 0 0 0,1 1 0 0 0,-1 0 0 0 0,1-1 0 0 0,-1 0-1 0 0,1 0 1 0 0,-1 0 0 0 0,0-1 0 0 0,0 0 0 0 0,1 0 0 0 0,-1 0-1 0 0,0 0 1 0 0,0 0 0 0 0,-1-1 0 0 0,1 1 0 0 0,0-1 0 0 0,-1 0-1 0 0,0-1 1 0 0,1 0-264 0 0,9-7 410 0 0,140-147 1148 0 0,-139 146-1604 0 0,-1-1 0 0 0,0 0-1 0 0,-1 0 1 0 0,-1-2 0 0 0,0 1 0 0 0,-1-1 0 0 0,-1-1-1 0 0,0 0 1 0 0,-1 0 0 0 0,0-1 0 0 0,-2 0 0 0 0,0 0 0 0 0,-1-1-1 0 0,0 1 1 0 0,-2-1 0 0 0,1-7 46 0 0,-4 23-68 0 0,0 1 0 0 0,1-1-1 0 0,-1 1 1 0 0,0 0 0 0 0,0-1 0 0 0,0 1 0 0 0,0-1-1 0 0,0 1 1 0 0,-1-1 0 0 0,1 1 0 0 0,0 0-1 0 0,-1-1 1 0 0,1 1 0 0 0,-1 0 0 0 0,1-1-1 0 0,-1 1 1 0 0,0 0 0 0 0,1 0 0 0 0,-1-1 0 0 0,0 1-1 0 0,0 0 1 0 0,0 0 0 0 0,0 0 0 0 0,0 0-1 0 0,0 0 1 0 0,0 0 0 0 0,0 0 0 0 0,0 1 0 0 0,-1-1-1 0 0,1 0 1 0 0,0 1 0 0 0,0-1 0 0 0,-1 0-1 0 0,1 1 1 0 0,0 0 0 0 0,-1-1 0 0 0,1 1 0 0 0,-1 0-1 0 0,1 0 1 0 0,0 0 0 0 0,-1-1 0 0 0,1 2-1 0 0,-1-1 1 0 0,1 0 0 0 0,-1 0 0 0 0,1 0-1 0 0,0 1 1 0 0,-1-1 0 0 0,1 0 0 0 0,0 1 0 0 0,-1 0-1 0 0,1-1 1 0 0,0 1 0 0 0,0 0 0 0 0,-1-1-1 0 0,1 1 1 0 0,-1 1 68 0 0,-9 6-30 0 0,1 0-1 0 0,0 0 1 0 0,1 1-1 0 0,0 0 1 0 0,0 1-1 0 0,1 0 0 0 0,0 0 1 0 0,0 1-1 0 0,2 0 1 0 0,-1 1-1 0 0,1-1 1 0 0,1 1-1 0 0,0 0 1 0 0,1 0-1 0 0,0 1 1 0 0,1-1-1 0 0,0 1 1 0 0,1 0-1 0 0,0 0 0 0 0,1 12 31 0 0,0-18 42 0 0,1-1-1 0 0,1 1 0 0 0,-1-1 1 0 0,1 0-1 0 0,0 1 1 0 0,0-1-1 0 0,1 0 0 0 0,0 0 1 0 0,0 0-1 0 0,1 0 0 0 0,-1 0 1 0 0,1 0-1 0 0,0-1 0 0 0,1 0 1 0 0,0 1-1 0 0,-1-1 0 0 0,2 0 1 0 0,-1-1-1 0 0,0 1 0 0 0,1-1 1 0 0,0 0-1 0 0,0 0 0 0 0,0 0 1 0 0,1-1-1 0 0,1 2-41 0 0,1-1 152 0 0,0 0-1 0 0,-1-1 1 0 0,1 0 0 0 0,1 0-1 0 0,-1 0 1 0 0,0-1 0 0 0,1-1-1 0 0,-1 1 1 0 0,1-1 0 0 0,-1-1-1 0 0,8 0-151 0 0,-3 0 155 0 0,-1 0 0 0 0,1-1 0 0 0,-1-1 0 0 0,1 0 0 0 0,-1-1-1 0 0,0 0 1 0 0,0-1 0 0 0,0 0 0 0 0,3-3-155 0 0,14-6 124 0 0,0-1-1 0 0,-1-1 1 0 0,-1-2 0 0 0,0-1-1 0 0,-2-1 1 0 0,0-1 0 0 0,-1-1-1 0 0,-1-1 1 0 0,-1-1-1 0 0,0-1 1 0 0,-3-1 0 0 0,0-1-1 0 0,-1-1 1 0 0,3-8-124 0 0,-4-42-121 0 0,-52 78-1353 0 0,23 9 1355 0 0,-1 0-1 0 0,2 2 1 0 0,-1-1-1 0 0,2 2 1 0 0,-1-1-1 0 0,2 2 1 0 0,-1-1-1 0 0,2 1 1 0 0,0 0-1 0 0,1 1 1 0 0,0 0 0 0 0,1 0-1 0 0,1 0 1 0 0,-1 7 119 0 0,4-18-3 0 0,0 0 0 0 0,1 1 0 0 0,-1-1 0 0 0,1 1 0 0 0,0 0 0 0 0,1-1 0 0 0,-1 1 0 0 0,1 0 0 0 0,0 0 0 0 0,0-1 0 0 0,0 1 0 0 0,1 0 0 0 0,-1 0 0 0 0,1-1 0 0 0,0 1 0 0 0,1-1 0 0 0,-1 1 0 0 0,1-1 0 0 0,0 1 0 0 0,0-1 0 0 0,0 0 0 0 0,1 0 0 0 0,-1 0 0 0 0,1 0 0 0 0,0 0 0 0 0,0-1 1 0 0,1 1-1 0 0,-1-1 0 0 0,1 0 0 0 0,-1 0 0 0 0,2 0 3 0 0,8 3 155 0 0,1-1 1 0 0,0 0 0 0 0,0-1 0 0 0,0 0-1 0 0,0-1 1 0 0,1-1 0 0 0,-1-1 0 0 0,1 0-1 0 0,-1 0 1 0 0,1-2 0 0 0,0 0 0 0 0,-1 0-1 0 0,1-1 1 0 0,-1-1 0 0 0,0-1 0 0 0,0 0-1 0 0,0 0 1 0 0,0-2 0 0 0,-1 0 0 0 0,0 0 0 0 0,0-1-1 0 0,-1-1 1 0 0,1 0 0 0 0,7-8-156 0 0,2 2 90 0 0,-1-2 0 0 0,-1 0 0 0 0,-1-1 0 0 0,0-1 1 0 0,-2-1-1 0 0,0 0 0 0 0,-1-2 0 0 0,-1 0 0 0 0,0 0 0 0 0,-2-2 0 0 0,-1 1 1 0 0,0-2-1 0 0,-2 1 0 0 0,-1-1 0 0 0,0-4-90 0 0,-5-23-191 0 0,-4 50 142 0 0,-1 0 1 0 0,0 1-1 0 0,0-1 0 0 0,0 0 0 0 0,0 1 0 0 0,0-1 0 0 0,0 0 0 0 0,0 1 0 0 0,0 0 0 0 0,0-1 0 0 0,-1 1 0 0 0,1-1 0 0 0,0 1 0 0 0,0 0 1 0 0,0 0-1 0 0,0 0 0 0 0,-1 0 0 0 0,1 0 0 0 0,0 0 0 0 0,0 0 0 0 0,0 0 0 0 0,0 0 0 0 0,-1 1 0 0 0,1-1 0 0 0,0 0 0 0 0,0 1 0 0 0,0-1 0 0 0,0 1 1 0 0,0-1-1 0 0,0 1 0 0 0,0-1 0 0 0,0 1 0 0 0,0 0 0 0 0,0 0 0 0 0,-1 0 49 0 0,-11 9-122 0 0,0 0 1 0 0,0 1-1 0 0,1 0 1 0 0,0 1-1 0 0,1 1 1 0 0,1 0-1 0 0,0 0 1 0 0,0 1-1 0 0,1 0 1 0 0,1 0-1 0 0,1 1 0 0 0,0 1 1 0 0,1-1-1 0 0,0 1 1 0 0,1 0-1 0 0,1 0 1 0 0,1 0-1 0 0,0 1 1 0 0,1-1-1 0 0,1 1 0 0 0,0 6 122 0 0,2-19-11 0 0,0 0-1 0 0,0 1 1 0 0,0-1-1 0 0,0 0 0 0 0,1 0 1 0 0,0 0-1 0 0,0 0 0 0 0,0 0 1 0 0,0 0-1 0 0,0 0 0 0 0,1-1 1 0 0,0 1-1 0 0,-1-1 0 0 0,2 0 1 0 0,-1 0-1 0 0,0 0 0 0 0,0 0 1 0 0,1-1-1 0 0,0 1 1 0 0,-1-1-1 0 0,1 0 0 0 0,0 0 1 0 0,0 0-1 0 0,0 0 0 0 0,0-1 1 0 0,1 0-1 0 0,-1 0 0 0 0,1 0 12 0 0,62 10-1740 0 0,-6-12-5087 0 0,-44-2 3343 0 0,-6-1 1273 0 0</inkml:trace>
  <inkml:trace contextRef="#ctx0" brushRef="#br0" timeOffset="12969.746">8100 115 5097 0 0,'0'0'828'0'0,"0"0"-221"0"0,0 0 64 0 0,0 0 250 0 0,0 0 200 0 0,0 0 59 0 0,0 0-75 0 0,0 0-102 0 0,33-6-117 0 0,102-19-109 0 0,-24 19 869 0 0,-102 6-1499 0 0,-7-1-121 0 0,1 0 1 0 0,0 1 0 0 0,0-1-1 0 0,0 1 1 0 0,0-1 0 0 0,0 1-1 0 0,0 0 1 0 0,0 0-1 0 0,0 0 1 0 0,0 1 0 0 0,0-1-1 0 0,0 1 1 0 0,0-1 0 0 0,0 1-1 0 0,0 0 1 0 0,0 0-1 0 0,0 1 1 0 0,-1-1 0 0 0,1 0-1 0 0,0 1 1 0 0,-1 0 0 0 0,1 0-1 0 0,-1-1 1 0 0,0 2 0 0 0,1-1-1 0 0,-1 0 1 0 0,0 0-1 0 0,-1 0 1 0 0,1 1 0 0 0,0-1-1 0 0,-1 1 1 0 0,1 0 0 0 0,-1-1-1 0 0,1 3-26 0 0,-3 4 173 0 0,-1 0 0 0 0,-1 0-1 0 0,1 0 1 0 0,-1 0 0 0 0,-1 0-1 0 0,1-1 1 0 0,-2 1 0 0 0,1-1 0 0 0,-1 0-1 0 0,0 0 1 0 0,-1-1 0 0 0,0 1-1 0 0,-4 3-172 0 0,-32 52 521 0 0,40-60-511 0 0,0 0-1 0 0,0 0 1 0 0,0 0 0 0 0,1 0-1 0 0,-1 1 1 0 0,1-1-1 0 0,0 1 1 0 0,0-1 0 0 0,0 1-1 0 0,1-1 1 0 0,-1 1-1 0 0,1-1 1 0 0,0 1 0 0 0,0 0-1 0 0,0-1 1 0 0,0 1-1 0 0,1-1 1 0 0,-1 1 0 0 0,1 0-1 0 0,0-1 1 0 0,0 0-1 0 0,0 1 1 0 0,1-1 0 0 0,-1 1-1 0 0,1-1 1 0 0,0 0-1 0 0,0 0 1 0 0,0 0 0 0 0,0 0-1 0 0,0 0 1 0 0,1-1-1 0 0,-1 1 1 0 0,1-1 0 0 0,0 1-1 0 0,2 1-9 0 0,6 0 97 0 0,1 1 1 0 0,0-1-1 0 0,0-1 0 0 0,0 0 0 0 0,0 0 1 0 0,1-2-1 0 0,-1 1 0 0 0,1-2 0 0 0,1 1-97 0 0,40-1-4111 0 0,-23-1-2396 0 0,-25 1-3746 0 0</inkml:trace>
</inkml:ink>
</file>

<file path=ppt/ink/ink5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5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20036 0 0,'0'0'328'0'0,"0"0"-416"0"0,0 0-256 0 0,0 0-88 0 0,0 0 16 0 0,0 0 72 0 0,0 0-40 0 0,0 0-328 0 0,0 0-504 0 0,0 0-937 0 0,0 0-2888 0 0,0 0-4193 0 0</inkml:trace>
</inkml:ink>
</file>

<file path=ppt/ink/ink5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1049 0 0 0,'0'0'421'0'0,"0"0"382"0"0,0 0 296 0 0,0 0 285 0 0,0 0 253 0 0,0 0 170 0 0,0 0 33 0 0,0 0-107 0 0,0 0-225 0 0,8-9-276 0 0,312-372 3158 0 0,-202 247-4025 0 0,-6-5 0 0 0,20-43-365 0 0,-24-2 365 0 0,-100 165-279 0 0,-7 18-52 0 0,-1 1-75 0 0,0 0-111 0 0,0 12-497 0 0,-29 308 514 0 0,50 363 639 0 0,-34-598 57 0 0,12-84-463 0 0,0 0 0 0 0,-1 0 0 0 0,1 0 0 0 0,-1 0 0 0 0,1-1 0 0 0,-1 1 0 0 0,1 0-1 0 0,-1-1 1 0 0,1 1 0 0 0,-1-1 0 0 0,0 1 0 0 0,1-1 0 0 0,-1 0 0 0 0,0 0 0 0 0,1 1-1 0 0,-1-1 1 0 0,0-1 0 0 0,0 1 0 0 0,1 0 0 0 0,-1 0 0 0 0,0-1 0 0 0,1 1-1 0 0,-1 0 1 0 0,1-1 0 0 0,-1 0 0 0 0,1 1 0 0 0,-1-1 0 0 0,1 0 0 0 0,-1 0 0 0 0,1 0-1 0 0,-1 0 1 0 0,1 0 0 0 0,0 0 0 0 0,0 0 0 0 0,-1-1 0 0 0,1 1 0 0 0,0 0 0 0 0,0-1-1 0 0,0 1 1 0 0,1 0 0 0 0,-1-1 0 0 0,0 1 0 0 0,0-2-98 0 0,-2 0-44 0 0,-290-311-58 0 0,280 299-283 0 0,1 0 1 0 0,-2 1 0 0 0,0 1 0 0 0,0 0-1 0 0,-1 2 1 0 0,-1-1 0 0 0,0 2 0 0 0,-1 0 0 0 0,-6-3 384 0 0,7 10-3140 0 0,-2 13-8972 0 0,16-6 7602 0 0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21.6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0 689 0 0 0,'0'0'1039'0'0,"0"0"404"0"0,0 0 37 0 0,0 0-196 0 0,0 0-205 0 0,32-6-172 0 0,102-20-148 0 0,-37-16 416 0 0,-26-1-651 0 0,-1-2-1 0 0,-2-4 1 0 0,-2-2-1 0 0,-3-3 1 0 0,5-9-524 0 0,-61 57-8 0 0,-1 1 1 0 0,0-1-1 0 0,0-1 0 0 0,0 1 1 0 0,0-1-1 0 0,-1 0 1 0 0,0 0-1 0 0,-1 0 0 0 0,0-1 1 0 0,0 1-1 0 0,0-1 1 0 0,-1 0-1 0 0,0 0 0 0 0,-1 0 1 0 0,0-1-1 0 0,0 1 1 0 0,-1-1-1 0 0,0 1 0 0 0,0-1 1 0 0,-1-1 7 0 0,-2 9-291 0 0,0-1 1 0 0,0 1 0 0 0,-1-1 0 0 0,1 1-1 0 0,-1 0 1 0 0,1 0 0 0 0,-1 0-1 0 0,1 0 1 0 0,-1 0 0 0 0,1 0-1 0 0,-1 1 1 0 0,0-1 0 0 0,1 1-1 0 0,-1 0 1 0 0,0 0 0 0 0,1 0-1 0 0,-1 0 1 0 0,0 0 0 0 0,1 1-1 0 0,-1-1 1 0 0,0 1 0 0 0,1 0-1 0 0,-2 0 291 0 0,-11 5-612 0 0,0 1-1 0 0,1 1 0 0 0,0 0 1 0 0,0 0-1 0 0,1 2 1 0 0,0 0-1 0 0,1 0 0 0 0,-6 7 613 0 0,3-2-4 0 0,0 0 0 0 0,2 1 0 0 0,0 0 0 0 0,0 1 0 0 0,2 0 0 0 0,0 1 0 0 0,1 0 0 0 0,1 1-1 0 0,1 0 1 0 0,0 1 0 0 0,1 0 0 0 0,2 0 0 0 0,-2 10 4 0 0,6-24 158 0 0,0 0 0 0 0,0 1-1 0 0,1-1 1 0 0,0 1 0 0 0,0-1 0 0 0,1 1-1 0 0,0-1 1 0 0,0 0 0 0 0,0 1 0 0 0,1-1-1 0 0,0 0 1 0 0,0 0 0 0 0,0 0 0 0 0,1 0 0 0 0,0 0-1 0 0,0-1 1 0 0,1 1 0 0 0,0-1 0 0 0,-1 0-1 0 0,2 0 1 0 0,-1 0 0 0 0,1-1 0 0 0,-1 1-1 0 0,1-1 1 0 0,0 0 0 0 0,1-1 0 0 0,-1 1-1 0 0,1-1 1 0 0,-1 0 0 0 0,5 1-158 0 0,3 3 331 0 0,0 0 0 0 0,1-2 1 0 0,0 1-1 0 0,0-2 0 0 0,0 0 0 0 0,1 0 0 0 0,0-2 1 0 0,-1 0-1 0 0,1 0 0 0 0,0-2 0 0 0,0 1 1 0 0,0-2-1 0 0,0 0 0 0 0,-1-1 0 0 0,1 0 0 0 0,-1-2 1 0 0,6-1-332 0 0,28-13 627 0 0,0-3 0 0 0,-2-1 0 0 0,0-2 0 0 0,-1-3 1 0 0,21-18-628 0 0,106-102 847 0 0,-153 127-782 0 0,9-7-7 0 0,-1-1-1 0 0,-2-1 1 0 0,-1-1 0 0 0,-1-1-1 0 0,8-18-57 0 0,-28 44 2 0 0,0-1-1 0 0,0 1 0 0 0,-1-1 1 0 0,1 0-1 0 0,-1 1 0 0 0,-1-1 1 0 0,1-1-1 0 0,-1 1 0 0 0,0 0 1 0 0,-1 0-1 0 0,1 0 0 0 0,-1 0 1 0 0,0-1-1 0 0,-1 1 0 0 0,0 0-1 0 0,-1 4-76 0 0,0 1-1 0 0,0 0 0 0 0,0 1 0 0 0,-1-1 0 0 0,1 0 0 0 0,0 1 0 0 0,-1-1 1 0 0,1 1-1 0 0,0 0 0 0 0,-1 0 0 0 0,1 0 0 0 0,-1 0 0 0 0,1 0 0 0 0,0 0 1 0 0,-1 1-1 0 0,1-1 0 0 0,-1 1 0 0 0,1-1 0 0 0,0 1 0 0 0,0 0 0 0 0,-1 0 1 0 0,1 0-1 0 0,0 0 0 0 0,0 1 0 0 0,0-1 0 0 0,0 1 0 0 0,0-1 0 0 0,1 1 1 0 0,-1-1-1 0 0,0 2 77 0 0,-18 15-112 0 0,0 0 1 0 0,2 2 0 0 0,0 0-1 0 0,1 1 1 0 0,1 1 0 0 0,1 0-1 0 0,1 1 1 0 0,2 1-1 0 0,0 0 1 0 0,-2 9 111 0 0,10-25 35 0 0,0 0-1 0 0,1 0 1 0 0,0 0 0 0 0,0 1-1 0 0,1-1 1 0 0,0 1-1 0 0,1-1 1 0 0,-1 1 0 0 0,2-1-1 0 0,-1 1 1 0 0,1 0-1 0 0,1 0 1 0 0,0-1 0 0 0,0 1-1 0 0,0 0 1 0 0,1-1 0 0 0,0 0-1 0 0,1 1 1 0 0,0-1-1 0 0,1 0 1 0 0,-1 0 0 0 0,1 0-1 0 0,1-1 1 0 0,0 2-35 0 0,9 1 178 0 0,0-1 0 0 0,1 0 0 0 0,-1-2 1 0 0,2 1-1 0 0,-1-2 0 0 0,1 0 0 0 0,0 0 0 0 0,0-2 1 0 0,0 0-1 0 0,1-1 0 0 0,-1-1 0 0 0,1 0 0 0 0,0-1 1 0 0,0-1-1 0 0,0 0 0 0 0,-1-2 0 0 0,1 0 0 0 0,4-1-178 0 0,1-3 156 0 0,1 0-1 0 0,-1-2 0 0 0,-1 0 1 0 0,1-1-1 0 0,-1-1 0 0 0,-1-2 1 0 0,0 0-1 0 0,-1-1 0 0 0,0 0 0 0 0,-1-2 1 0 0,0 0-1 0 0,-1-1 0 0 0,-1-1 1 0 0,-1 0-1 0 0,6-10-155 0 0,-7 12-5 0 0,-1 0 0 0 0,-1-1 0 0 0,0 0 1 0 0,-2-1-1 0 0,1 0 0 0 0,-2-1 0 0 0,-1 0 0 0 0,0 0 0 0 0,-1-1 0 0 0,-1 0 0 0 0,0 0 0 0 0,-2 0 1 0 0,0-1-1 0 0,-2 0 0 0 0,0 0 0 0 0,-1 1 0 0 0,-1-1 0 0 0,0-1 5 0 0,-1 18-5 0 0,1 1 0 0 0,-1-1 0 0 0,0 1-1 0 0,0-1 1 0 0,1 1 0 0 0,-2 0 0 0 0,1-1 0 0 0,0 1-1 0 0,0 0 1 0 0,-1-1 0 0 0,1 1 0 0 0,-1 0 0 0 0,0 0-1 0 0,1 0 1 0 0,-1 1 0 0 0,0-1 0 0 0,0 0 0 0 0,0 1-1 0 0,-1-1 1 0 0,1 1 0 0 0,0 0 0 0 0,-1-1 0 0 0,1 1 0 0 0,0 0-1 0 0,-1 1 1 0 0,1-1 0 0 0,-1 0 0 0 0,1 1 0 0 0,-1-1-1 0 0,0 1 1 0 0,1 0 0 0 0,-1 0 0 0 0,0 0 0 0 0,1 0-1 0 0,-1 0 1 0 0,1 1 0 0 0,-1-1 0 0 0,1 1 0 0 0,-1 0 0 0 0,1-1-1 0 0,-1 1 1 0 0,1 0 0 0 0,-1 1 0 0 0,1-1 0 0 0,0 0-1 0 0,-2 2 6 0 0,-8 8 99 0 0,0 0-1 0 0,1 1 0 0 0,0 1 1 0 0,1 0-1 0 0,0 0 0 0 0,1 1 1 0 0,1 1-1 0 0,0-1 0 0 0,1 1 1 0 0,1 0-1 0 0,0 1 0 0 0,1 0 1 0 0,0 0-1 0 0,1 0 0 0 0,1 0 1 0 0,1 1-1 0 0,0-1 0 0 0,2 1 1 0 0,-1-1-1 0 0,2 1 0 0 0,0-1 0 0 0,3 10-97 0 0,-1-15 104 0 0,0-1 1 0 0,1 0 0 0 0,0 0 0 0 0,1-1 0 0 0,0 1 0 0 0,1-1 0 0 0,0 0 0 0 0,0 0 0 0 0,1-1-1 0 0,0 0 1 0 0,0 0 0 0 0,1 0 0 0 0,0-1 0 0 0,0 0 0 0 0,3 0-106 0 0,93 41 220 0 0,-86-47-2194 0 0,-12-5-2989 0 0,-4-3-3357 0 0,-2 3 2263 0 0</inkml:trace>
</inkml:ink>
</file>

<file path=ppt/ink/ink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8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0 0 0,'0'0'175'0'0,"0"0"480"0"0,0 0 311 0 0,0 0 303 0 0,0 0 304 0 0,0 0 152 0 0,0 0-126 0 0,0 0-348 0 0,0 0-387 0 0,0 0-268 0 0,0 0-103 0 0,0 0 44 0 0,2-2 63 0 0,6-2-311 0 0,0 2 0 0 0,-1-1 1 0 0,1 1-1 0 0,0 0 0 0 0,1 0 1 0 0,-1 1-1 0 0,0 0 1 0 0,0 1-1 0 0,0 0 0 0 0,0 0 1 0 0,1 1-1 0 0,-1 0 0 0 0,0 0-289 0 0,26 0 444 0 0,240-1 1285 0 0,-209-7-1531 0 0,-65 7-170 0 0,-1-1 1 0 0,1 1 0 0 0,0 0 0 0 0,0-1 0 0 0,0 1 0 0 0,0 0 0 0 0,0-1-1 0 0,-1 1 1 0 0,1 0 0 0 0,0-1 0 0 0,0 1 0 0 0,0 0 0 0 0,0-1-1 0 0,0 1 1 0 0,0-1 0 0 0,0 1 0 0 0,0 0 0 0 0,0-1 0 0 0,0 1-1 0 0,1 0 1 0 0,-1-1 0 0 0,0 1 0 0 0,0 0 0 0 0,0-1 0 0 0,0 1 0 0 0,0 0-1 0 0,1-1 1 0 0,-1 1 0 0 0,0 0 0 0 0,0-1 0 0 0,1 1 0 0 0,-1 0-1 0 0,0 0 1 0 0,0-1 0 0 0,1 1 0 0 0,-1 0 0 0 0,0 0 0 0 0,1 0-1 0 0,-1-1 1 0 0,0 1 0 0 0,1 0 0 0 0,-1 0 0 0 0,0 0 0 0 0,1 0 0 0 0,-1 0-1 0 0,1 0 1 0 0,-1 0 0 0 0,0 0 0 0 0,1-1 0 0 0,-1 1 0 0 0,0 1-1 0 0,1-1 1 0 0,-1 0 0 0 0,1 0 0 0 0,-1 0 0 0 0,0 0 0 0 0,1 0-1 0 0,-1 0 1 0 0,0 0-29 0 0,-33-21 1263 0 0,22 15-1361 0 0,2 0 84 0 0,-1 0 1 0 0,1-1-1 0 0,0 0 1 0 0,0 0-1 0 0,1-1 1 0 0,0 0-1 0 0,1-1 1 0 0,-1 1-1 0 0,2-1 1 0 0,-1-1 0 0 0,-4-8 13 0 0,31 10-13259 0 0,-16 8 5365 0 0</inkml:trace>
</inkml:ink>
</file>

<file path=ppt/ink/ink5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82 4737 0 0,'0'0'3777'0'0,"0"0"-2294"0"0,0 0-1099 0 0,0 0-484 0 0,0 0-167 0 0,0 0 98 0 0,0 0 234 0 0,0 0 249 0 0,0 0 174 0 0,0 0 85 0 0,0 0 15 0 0,0 0-42 0 0,0 0-53 0 0,1 38-65 0 0,2 122-82 0 0,-19 57 415 0 0,-20-17 23 0 0,37-201-777 0 0,-1 1 0 0 0,0 0-1 0 0,1-1 1 0 0,-1 1-1 0 0,0 0 1 0 0,1 0 0 0 0,-1 0-1 0 0,1-1 1 0 0,-1 1 0 0 0,1 0-1 0 0,-1 0 1 0 0,0 0-1 0 0,1 0 1 0 0,-1 0 0 0 0,1 0-1 0 0,-1-1 1 0 0,1 1 0 0 0,-1 0-1 0 0,1 1 1 0 0,-1-1-1 0 0,1 0 1 0 0,-1 0 0 0 0,1 0-1 0 0,-1 0 1 0 0,1 0 0 0 0,-1 0-1 0 0,0 0 1 0 0,1 1 0 0 0,-1-1-1 0 0,1 0 1 0 0,-1 0-1 0 0,0 1 1 0 0,1-1 0 0 0,-1 0-1 0 0,1 1 1 0 0,-1-1 0 0 0,0 0-1 0 0,1 1 1 0 0,-1-1-1 0 0,0 0 1 0 0,0 1 0 0 0,1-1-1 0 0,-1 1 1 0 0,0-1 0 0 0,0 1-1 0 0,0-1 1 0 0,0 1-1 0 0,1-1 1 0 0,-1 0 0 0 0,0 1-1 0 0,0-1 1 0 0,0 1 0 0 0,0-1-1 0 0,0 1 1 0 0,0-1 0 0 0,0 1-1 0 0,0-1 1 0 0,0 1-1 0 0,-1-1 1 0 0,1 1 0 0 0,0-1-1 0 0,0 0 1 0 0,0 1 0 0 0,0-1-1 0 0,-1 1 1 0 0,1-1-1 0 0,0 1 1 0 0,0-1 0 0 0,-1 0-7 0 0,37-24 405 0 0,-32 21-380 0 0,25-21 4 0 0,1 1-1 0 0,1 1 0 0 0,1 2 0 0 0,1 1 0 0 0,0 1 0 0 0,2 2 1 0 0,0 2-1 0 0,1 1 0 0 0,4 0-28 0 0,-37 12 1 0 0,0-1-1 0 0,1 1 1 0 0,-1 0 0 0 0,0 0-1 0 0,1 0 1 0 0,-1 1 0 0 0,1-1-1 0 0,-1 1 1 0 0,0-1 0 0 0,1 1 0 0 0,-1 1-1 0 0,1-1 1 0 0,-1 0 0 0 0,1 1-1 0 0,-1-1 1 0 0,0 1 0 0 0,1 0-1 0 0,-1 0 1 0 0,0 1 0 0 0,0-1 0 0 0,1 1-1 0 0,-1-1 1 0 0,0 1 0 0 0,-1 0-1 0 0,1 0 1 0 0,0 0 0 0 0,-1 1-1 0 0,1-1 1 0 0,-1 1 0 0 0,1-1 0 0 0,-1 1-1 0 0,0 0 1 0 0,0 0 0 0 0,-1 0-1 0 0,1 0 1 0 0,0 0 0 0 0,-1 0-1 0 0,0 0 1 0 0,0 1 0 0 0,1 0-1 0 0,-2 8 104 0 0,0-1 0 0 0,-1 1 0 0 0,-1-1 0 0 0,1 0 0 0 0,-2 1-1 0 0,1-1 1 0 0,-2 0 0 0 0,1-1 0 0 0,-2 1 0 0 0,1 0 0 0 0,-1-1 0 0 0,-1 0 0 0 0,0 0 0 0 0,0-1 0 0 0,-1 0 0 0 0,-3 4-104 0 0,-137 125 1474 0 0,138-131-1427 0 0,1 0 0 0 0,-1-1 1 0 0,0 0-1 0 0,-1 0 0 0 0,1-1 1 0 0,-1 0-1 0 0,0 0 1 0 0,0-1-1 0 0,-1-1 0 0 0,1 0 1 0 0,-1 0-1 0 0,1-1 1 0 0,-3 0-48 0 0,11-3-66 0 0,0 0-1 0 0,0-1 1 0 0,0 1 0 0 0,0 0 0 0 0,0-1 0 0 0,0 1 0 0 0,1-1 0 0 0,-1 0 0 0 0,1 0-1 0 0,-1 1 1 0 0,1-1 0 0 0,-1 0 0 0 0,1 0 0 0 0,0 0 0 0 0,0 0 0 0 0,0 0 0 0 0,0-1-1 0 0,1 1 1 0 0,-1 0 0 0 0,1 0 0 0 0,-1-1 0 0 0,1 1 0 0 0,0 0 0 0 0,0-1 0 0 0,-1 1-1 0 0,2 0 1 0 0,-1-1 0 0 0,0 1 0 0 0,0 0 0 0 0,1 0 0 0 0,-1-1 0 0 0,1 1 0 0 0,1-2 66 0 0,-2-5-470 0 0,22-76-7894 0 0,-21 81 7256 0 0,7-13-6922 0 0</inkml:trace>
  <inkml:trace contextRef="#ctx0" brushRef="#br0" timeOffset="376.912">727 535 4065 0 0,'0'0'1572'0'0,"0"0"-445"0"0,0 0-96 0 0,0 0 301 0 0,0 0 294 0 0,0 0 74 0 0,0 0-190 0 0,0 0-312 0 0,0 0-297 0 0,0 0-235 0 0,0 0-200 0 0,0 0-115 0 0,0 0-74 0 0,-6 17-72 0 0,-40 110 55 0 0,45-122-257 0 0,-1 0 1 0 0,1 0-1 0 0,-1 0 1 0 0,2 1-1 0 0,-1-1 1 0 0,0 0-1 0 0,1 1 1 0 0,0-1-1 0 0,0 1 1 0 0,1-1-1 0 0,0 0 1 0 0,0 0 0 0 0,0 1-1 0 0,0-1 1 0 0,1 0-1 0 0,0 0 1 0 0,0 0-1 0 0,0 0 1 0 0,0 0-1 0 0,1-1 1 0 0,0 1-1 0 0,0-1 1 0 0,0 0-1 0 0,1 1 1 0 0,-1-2-1 0 0,1 1 1 0 0,0 0-1 0 0,0-1 1 0 0,0 1 0 0 0,1-1-1 0 0,-1 0 1 0 0,1-1-1 0 0,0 1 1 0 0,0-1-1 0 0,0 0 1 0 0,0 0-1 0 0,4 1-3 0 0,0-2 138 0 0,0 0-1 0 0,0-1 1 0 0,-1 1-1 0 0,1-2 1 0 0,0 1 0 0 0,0-1-1 0 0,-1-1 1 0 0,1 0-1 0 0,-1 0 1 0 0,1 0-1 0 0,-1-1 1 0 0,0 0-1 0 0,3-2-137 0 0,-4 1 138 0 0,0 0 0 0 0,0 0 0 0 0,-1-1 1 0 0,0 0-1 0 0,0 0 0 0 0,0 0 0 0 0,0-1 0 0 0,-1 0 0 0 0,0 0 0 0 0,0 0 0 0 0,-1-1 0 0 0,0 1 0 0 0,0-1 0 0 0,0 0 0 0 0,-1 0 0 0 0,0-1 0 0 0,-1 1 0 0 0,1 0 0 0 0,-1-1 0 0 0,-1 0 0 0 0,1 0 0 0 0,-1-7-138 0 0,0 9-8 0 0,-1 0-1 0 0,0 0 0 0 0,0 0 1 0 0,-1 0-1 0 0,0 0 1 0 0,0 0-1 0 0,0 0 0 0 0,-1 1 1 0 0,0-1-1 0 0,0 0 0 0 0,0 1 1 0 0,-1-1-1 0 0,0 1 1 0 0,0 0-1 0 0,0 0 0 0 0,0 0 1 0 0,-1 0-1 0 0,0 1 0 0 0,0-1 1 0 0,0 1-1 0 0,-1 0 1 0 0,-3-2 7 0 0,3 2-248 0 0,0 2-1 0 0,0-1 0 0 0,0 0 0 0 0,0 1 0 0 0,0 0 0 0 0,0 1 0 0 0,-1-1 0 0 0,1 1 0 0 0,-1 0 0 0 0,1 0 0 0 0,-1 0 0 0 0,1 1 0 0 0,-1 0 0 0 0,0 0 0 0 0,1 0 0 0 0,-4 2 250 0 0,-35 13-4674 0 0,16 1-2784 0 0,12-4 537 0 0</inkml:trace>
  <inkml:trace contextRef="#ctx0" brushRef="#br0" timeOffset="832.738">1099 594 7762 0 0,'0'0'1175'0'0,"0"0"-635"0"0,0 0-335 0 0,0 0 95 0 0,0 0 271 0 0,0 0 216 0 0,0 0 60 0 0,0 0-97 0 0,0 0-208 0 0,0 0-179 0 0,0 0-143 0 0,0 0-83 0 0,3 27-34 0 0,11 83-23 0 0,-15-107-69 0 0,1-1 1 0 0,0 1-1 0 0,0 0 1 0 0,0-1-1 0 0,1 1 0 0 0,-1 0 1 0 0,1-1-1 0 0,-1 1 1 0 0,1-1-1 0 0,0 1 1 0 0,0-1-1 0 0,0 1 0 0 0,0-1 1 0 0,0 0-1 0 0,1 1 1 0 0,-1-1-1 0 0,1 0 1 0 0,-1 0-1 0 0,1 0 1 0 0,0 0-1 0 0,0 0 0 0 0,0 0 1 0 0,0-1-1 0 0,0 1 1 0 0,0-1-1 0 0,1 1-11 0 0,4 2 75 0 0,0-2 117 0 0,1 0-1 0 0,0 0 1 0 0,-1 0 0 0 0,1-1 0 0 0,0 0 0 0 0,0 0 0 0 0,0-1-1 0 0,0 0 1 0 0,0-1 0 0 0,0 0 0 0 0,0 0 0 0 0,0 0 0 0 0,0-1-1 0 0,-1 0 1 0 0,1-1 0 0 0,-1 0 0 0 0,1 0 0 0 0,-1 0 0 0 0,0-1-1 0 0,0 0 1 0 0,0-1 0 0 0,-1 1 0 0 0,5-6-192 0 0,-3 6 77 0 0,10-8 99 0 0,0 1 0 0 0,-1-2 0 0 0,0-1 0 0 0,-1 0 0 0 0,-1 0 0 0 0,0-2 0 0 0,-1 0-1 0 0,0-1 1 0 0,-2 0 0 0 0,10-17-176 0 0,-14 19-686 0 0,-1 0-1 0 0,0 0 0 0 0,-1-1 0 0 0,-1 0 0 0 0,0 0 0 0 0,-1 0 0 0 0,-1-1 0 0 0,0 1 0 0 0,-1-2 687 0 0,0-4-5583 0 0,-1 6-3654 0 0</inkml:trace>
  <inkml:trace contextRef="#ctx0" brushRef="#br0" timeOffset="1087.27">1817 1 11578 0 0,'0'0'1126'0'0,"0"0"-523"0"0,0 0-198 0 0,0 0 245 0 0,0 0 334 0 0,0 0 184 0 0,0 0-16 0 0,0 0-191 0 0,0 0-175 0 0,4 35-171 0 0,12 115-136 0 0,-12 14 423 0 0,5 142-1057 0 0,-8-299-70 0 0,-2 25-2507 0 0,-15-23-8495 0 0,10-9 4157 0 0</inkml:trace>
  <inkml:trace contextRef="#ctx0" brushRef="#br0" timeOffset="1336.222">1487 314 12259 0 0,'0'0'1784'0'0,"0"0"-1208"0"0,0 0-440 0 0,0 0 112 0 0,0 0 48 0 0,0 0 32 0 0,201-19 16 0 0,-155 19-32 0 0,2 0-63 0 0,3 0-57 0 0,3 0-72 0 0,5 0-136 0 0,0 0-264 0 0,-2 0-801 0 0,-11 0-2383 0 0,-17 0-6915 0 0</inkml:trace>
</inkml:ink>
</file>

<file path=ppt/ink/ink5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2.9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357 50 0 0 0,'0'0'740'0'0,"0"0"760"0"0,0 0 93 0 0,0 0-64 0 0,0 0-40 0 0,4-6-45 0 0,14-22-73 0 0,-19 27-1226 0 0,1 0 1 0 0,-1 0-1 0 0,1 0 1 0 0,-1 0-1 0 0,1 0 1 0 0,-1 0-1 0 0,0 1 0 0 0,1-1 1 0 0,-1 0-1 0 0,0 0 1 0 0,0 1-1 0 0,1-1 1 0 0,-1 0-1 0 0,0 1 0 0 0,0-1 1 0 0,0 1-1 0 0,0-1 1 0 0,0 1-1 0 0,0-1 1 0 0,0 1-1 0 0,0 0 0 0 0,0 0 1 0 0,0-1-1 0 0,0 1 1 0 0,0 0-1 0 0,0 0 1 0 0,0 0-1 0 0,0 0 0 0 0,-1 0 1 0 0,1 0-1 0 0,0 1 1 0 0,0-1-1 0 0,0 0 1 0 0,0 0-1 0 0,0 1 0 0 0,0-1-145 0 0,-1 0 258 0 0,-8 1-143 0 0,1 0-1 0 0,0 0 0 0 0,0 1 1 0 0,0 0-1 0 0,0 1 0 0 0,0 0 1 0 0,1 0-1 0 0,-1 1 0 0 0,1 0 1 0 0,0 1-1 0 0,0-1 0 0 0,0 1 1 0 0,1 1-1 0 0,-1 0 0 0 0,-3 4-114 0 0,-5 0 23 0 0,1 0-1 0 0,0 1 0 0 0,1 1 1 0 0,0 1-1 0 0,1 0 1 0 0,1 0-1 0 0,0 1 0 0 0,0 1 1 0 0,1 0-1 0 0,1 1 1 0 0,1-1-1 0 0,0 2 0 0 0,1 0 1 0 0,1 0-1 0 0,1 0 1 0 0,0 1-1 0 0,1-1 0 0 0,1 2 1 0 0,0 0-23 0 0,4-15-2 0 0,-1 0 1 0 0,0 0 0 0 0,1 0-1 0 0,0 0 1 0 0,0 0-1 0 0,0 0 1 0 0,0 0 0 0 0,1 0-1 0 0,-1 0 1 0 0,1 0 0 0 0,0 0-1 0 0,1 0 1 0 0,-1 0-1 0 0,1 0 1 0 0,-1 0 0 0 0,1-1-1 0 0,0 1 1 0 0,0-1 0 0 0,1 1-1 0 0,-1-1 1 0 0,1 0-1 0 0,0 0 1 0 0,0 0 0 0 0,0 0-1 0 0,0-1 1 0 0,0 1 0 0 0,0-1-1 0 0,1 1 1 0 0,-1-1 0 0 0,1 0-1 0 0,0-1 1 0 0,0 1-1 0 0,-1-1 1 0 0,3 1 1 0 0,7 0 91 0 0,-1-1 0 0 0,1 0 0 0 0,0-1 0 0 0,-1 0 0 0 0,1-1 0 0 0,0-1 1 0 0,-1 0-1 0 0,0 0 0 0 0,1-1 0 0 0,-1-1 0 0 0,0 0 0 0 0,0-1 0 0 0,-1 0 0 0 0,1-1 0 0 0,-1 0 0 0 0,8-6-91 0 0,158-134 1002 0 0,-173 142-991 0 0,135-128 518 0 0,-131 162-825 0 0,-7-25 318 0 0,-1 5-144 0 0,0 1 0 0 0,1 0 1 0 0,1 0-1 0 0,0-1 0 0 0,0 1 0 0 0,1-1 1 0 0,0 0-1 0 0,1 1 0 0 0,0-1 0 0 0,1-1 1 0 0,0 1-1 0 0,0-1 0 0 0,1 0 0 0 0,0 0 1 0 0,1-1-1 0 0,0 1 0 0 0,0-1 1 0 0,1-1-1 0 0,0 0 0 0 0,0 0 0 0 0,1 0 1 0 0,0-1-1 0 0,0 0 0 0 0,0-1 0 0 0,1 0 122 0 0,60 14-3880 0 0,-23-13-3299 0 0,-28-6 1304 0 0</inkml:trace>
</inkml:ink>
</file>

<file path=ppt/ink/ink5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6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1 762 0 0 0,'0'0'764'0'0,"0"0"966"0"0,0 0 176 0 0,0 0-135 0 0,0 0-144 0 0,0 0-152 0 0,0 0-118 0 0,0 0-112 0 0,0 0-97 0 0,0 0-79 0 0,18-4-88 0 0,57-15-119 0 0,-19-18 514 0 0,-45 24-1137 0 0,97-116 948 0 0,-94 181-1533 0 0,3 65 665 0 0,-6 0 1 0 0,-5 1-1 0 0,-8 104-319 0 0,2-205 35 0 0,-1 1-1 0 0,-1 0 0 0 0,0-1 1 0 0,-1 1-1 0 0,-1-1 1 0 0,-1 0-1 0 0,-1 0 0 0 0,0 0 1 0 0,-1-1-1 0 0,0 0 0 0 0,-2 0 1 0 0,-4 7-35 0 0,12-22 28 0 0,0 0 0 0 0,0 1 0 0 0,0-1 0 0 0,-1 0 0 0 0,1 1 1 0 0,0-1-1 0 0,0 0 0 0 0,-1 0 0 0 0,1 0 0 0 0,0 0 1 0 0,-1 0-1 0 0,1 0 0 0 0,-1-1 0 0 0,1 1 0 0 0,-1 0 0 0 0,0-1 1 0 0,1 1-1 0 0,-1-1 0 0 0,0 0 0 0 0,1 1 0 0 0,-1-1 1 0 0,0 0-1 0 0,1 0 0 0 0,-1 0 0 0 0,0 0 0 0 0,0-1 0 0 0,1 1 1 0 0,-1 0-1 0 0,0-1 0 0 0,1 1 0 0 0,-1-1 0 0 0,1 1 1 0 0,-1-1-1 0 0,1 0 0 0 0,-1 0 0 0 0,1 1 0 0 0,-1-1 0 0 0,1 0 1 0 0,0-1-1 0 0,-1 1 0 0 0,1 0 0 0 0,0 0 0 0 0,0 0 1 0 0,0-1-1 0 0,0 1 0 0 0,0-1-28 0 0,-4-13-24 0 0,1-1 0 0 0,1 1 0 0 0,0-1 0 0 0,1 0 0 0 0,1 0 0 0 0,1 0 0 0 0,0 0 0 0 0,1 0 0 0 0,0 0 0 0 0,1 0 0 0 0,1 0 0 0 0,1 0 0 0 0,0 1 0 0 0,1-1 0 0 0,7-12 24 0 0,7-22-108 0 0,2 1 0 0 0,3 1 0 0 0,1 1 1 0 0,3 1-1 0 0,1 1 0 0 0,3 2 0 0 0,1 1 0 0 0,2 1 1 0 0,2 2-1 0 0,1 2 0 0 0,2 2 0 0 0,23-15 108 0 0,-49 38 0 0 0,2 1-1 0 0,0 0 1 0 0,0 1-1 0 0,1 0 1 0 0,1 1-1 0 0,-1 2 1 0 0,1-1-1 0 0,0 2 1 0 0,1 1-1 0 0,0 0 1 0 0,0 1-1 0 0,0 1 1 0 0,0 1-1 0 0,0 0 1 0 0,-13 3 15 0 0,-1 0-1 0 0,0 0 0 0 0,0 0 0 0 0,0 0 0 0 0,0 1 0 0 0,0 0 1 0 0,0 0-1 0 0,0 0 0 0 0,0 1 0 0 0,-1 0 0 0 0,1 0 0 0 0,-1 0 0 0 0,0 0 1 0 0,0 1-1 0 0,0-1 0 0 0,0 1 0 0 0,-1 0 0 0 0,1 0 0 0 0,-1 0 1 0 0,0 1-1 0 0,0-1 0 0 0,-1 1 0 0 0,1 0 0 0 0,-1 0 0 0 0,0 0 0 0 0,0 0 1 0 0,-1 0-1 0 0,0 0 0 0 0,0 0 0 0 0,0 1 0 0 0,0-1 0 0 0,-1 0 0 0 0,0 0 1 0 0,0 1-1 0 0,0-1 0 0 0,-1 3-14 0 0,1 8 66 0 0,-1 0 0 0 0,-1-1 0 0 0,0 1 0 0 0,-1-1 0 0 0,-1 0 0 0 0,0 0 0 0 0,-1 0 0 0 0,-1 0 0 0 0,0-1-1 0 0,-1 0 1 0 0,0 0 0 0 0,-1 0 0 0 0,-1-1 0 0 0,-9 11-66 0 0,-3 1 71 0 0,-1 0-1 0 0,-1-2 1 0 0,-1-1 0 0 0,0 0-1 0 0,-2-2 1 0 0,-20 12-71 0 0,33-24-54 0 0,1 0 0 0 0,-1-1 0 0 0,-1-1 1 0 0,0 0-1 0 0,1 0 0 0 0,-2-2 0 0 0,1 0 0 0 0,0 0 0 0 0,-1-1 1 0 0,0-1-1 0 0,0 0 0 0 0,1-2 0 0 0,-1 1 0 0 0,-8-2 54 0 0,20 1-156 0 0,0-1-1 0 0,-1 1 1 0 0,1 0-1 0 0,0-1 1 0 0,0 0 0 0 0,0 0-1 0 0,0 0 1 0 0,0 0-1 0 0,0 0 1 0 0,0-1-1 0 0,1 1 1 0 0,-1-1-1 0 0,0 0 1 0 0,1 0-1 0 0,-1 0 1 0 0,1 0-1 0 0,0 0 1 0 0,0-1-1 0 0,0 1 1 0 0,0-1-1 0 0,0 1 1 0 0,0-1-1 0 0,1 1 1 0 0,-1-1-1 0 0,1 0 1 0 0,-1-1 156 0 0,-4-37-5920 0 0,18-2-3496 0 0,-3 27 8320 0 0</inkml:trace>
  <inkml:trace contextRef="#ctx0" brushRef="#br0" timeOffset="350.4">1391 637 1864 0 0,'0'0'2605'0'0,"0"0"-135"0"0,0 0-152 0 0,0 0-222 0 0,0 0-353 0 0,0 0-351 0 0,0 0-293 0 0,0 0-206 0 0,0 0-180 0 0,0 0-181 0 0,0 0-106 0 0,0 0-80 0 0,0 0-66 0 0,-30 13-64 0 0,-93 41-64 0 0,53-3-25 0 0,62-44-149 0 0,0 0 0 0 0,0 0 0 0 0,1 1-1 0 0,0 0 1 0 0,1 1 0 0 0,-1-1 0 0 0,2 1 0 0 0,-1 0-1 0 0,1 1 1 0 0,1-1 0 0 0,0 1 0 0 0,0 0 0 0 0,1 0 0 0 0,0 1-1 0 0,1-1 1 0 0,0 1 0 0 0,0-1 0 0 0,1 1 0 0 0,1 7 22 0 0,-1-13-18 0 0,1 0-1 0 0,0 0 1 0 0,1 0 0 0 0,-1 0 0 0 0,1 0 0 0 0,0 0-1 0 0,0 0 1 0 0,1 0 0 0 0,-1 0 0 0 0,1 0 0 0 0,0-1-1 0 0,1 1 1 0 0,-1-1 0 0 0,1 1 0 0 0,-1-1 0 0 0,1 0-1 0 0,1 0 1 0 0,-1 0 0 0 0,1 0 0 0 0,-1-1 0 0 0,1 1-1 0 0,0-1 1 0 0,0 0 0 0 0,0 0 0 0 0,1-1 0 0 0,-1 1-1 0 0,1-1 1 0 0,-1 0 0 0 0,1 0 0 0 0,0 0 0 0 0,3 0 18 0 0,0 0 46 0 0,0-1 1 0 0,0 0 0 0 0,0 0 0 0 0,0-1-1 0 0,0 0 1 0 0,0-1 0 0 0,0 1 0 0 0,0-1-1 0 0,0-1 1 0 0,0 0 0 0 0,0 0 0 0 0,0 0-1 0 0,-1-1 1 0 0,1 0 0 0 0,-1-1 0 0 0,0 1-1 0 0,5-4-46 0 0,0-1 159 0 0,1 1 0 0 0,-2-2 0 0 0,1 0 0 0 0,-1 0 0 0 0,0-1 0 0 0,-1 0 0 0 0,0-1 0 0 0,-1 0 0 0 0,0-1 0 0 0,0 0 0 0 0,-2 0 0 0 0,1-1 0 0 0,-2 0 0 0 0,1 0 0 0 0,1-9-159 0 0,-3 10-70 0 0,-1 0 0 0 0,0-1 0 0 0,-1 1 0 0 0,-1-1 0 0 0,0 0 0 0 0,-1 1 0 0 0,0-1 0 0 0,-1 0 0 0 0,0 0 0 0 0,-1 0 0 0 0,0 0 0 0 0,-1 0 0 0 0,-1 1 0 0 0,0-1 0 0 0,-1 1 0 0 0,0 0 0 0 0,-1-1 0 0 0,-4-6 70 0 0,-29-31-3774 0 0,1 30-6586 0 0,29 20 4288 0 0</inkml:trace>
  <inkml:trace contextRef="#ctx0" brushRef="#br0" timeOffset="599.089">1812 792 8506 0 0,'0'0'3585'0'0,"0"0"-2432"0"0,0 0-806 0 0,0 0 117 0 0,0 0 189 0 0,0 0 50 0 0,0 0-133 0 0,0 0-240 0 0,0 0-177 0 0,0 0-116 0 0,-19 31-56 0 0,-59 97-58 0 0,47-71-399 0 0,29-40-1004 0 0,1-7-3104 0 0,1-8 2103 0 0,0-1-4903 0 0</inkml:trace>
  <inkml:trace contextRef="#ctx0" brushRef="#br0" timeOffset="1099.465">1987 898 4793 0 0,'0'0'2582'0'0,"0"0"-1026"0"0,0 0-174 0 0,0 0 201 0 0,0 0 33 0 0,0 0-210 0 0,0 0-401 0 0,0 0-332 0 0,0 0-203 0 0,0 0-114 0 0,0 0-84 0 0,17-33-72 0 0,53-107-43 0 0,-5 39-16 0 0,-44 77-246 0 0,-21 25 68 0 0,0 0 0 0 0,0 0 1 0 0,0 0-1 0 0,0 1 0 0 0,0-1 1 0 0,0 0-1 0 0,1 0 0 0 0,-1 0 1 0 0,0 0-1 0 0,1 0 1 0 0,-1 0-1 0 0,1 0 0 0 0,-1 0 1 0 0,1 0-1 0 0,0-1 0 0 0,-1 1 1 0 0,1 0-1 0 0,0 0 0 0 0,-1 0 1 0 0,1-1-1 0 0,0 1 1 0 0,0 0-1 0 0,0-1 0 0 0,0 1 1 0 0,0-1-1 0 0,0 1 0 0 0,0-1 1 0 0,0 1-1 0 0,0-1 0 0 0,0 1 1 0 0,0-1-1 0 0,0 0 1 0 0,0 0-1 0 0,0 0 0 0 0,0 0 1 0 0,0 1-1 0 0,0-1 0 0 0,0-1 1 0 0,0 1-1 0 0,0 0 0 0 0,0 0 1 0 0,0 0-1 0 0,0 0 1 0 0,0-1-1 0 0,1 1 0 0 0,-1-1 1 0 0,-1 1-1 0 0,1-1 0 0 0,0 1 1 0 0,0-1-1 0 0,0 1 0 0 0,0-1 1 0 0,0 0-1 0 0,0 1 1 0 0,-1-1-1 0 0,1 0 0 0 0,0 0 1 0 0,0 0-1 0 0,-1 0 0 0 0,1 1 1 0 0,-1-1-1 0 0,1 0 0 0 0,-1 0 1 0 0,1 0-1 0 0,-1 0 1 0 0,0 0-1 0 0,1 0 0 0 0,-1 0 1 0 0,0 0-1 0 0,0-1 37 0 0,4 157-1027 0 0,-4-149 1058 0 0,0-1 0 0 0,1 1 0 0 0,-1-1 0 0 0,1 1 0 0 0,0-1 0 0 0,0 0 0 0 0,1 1 0 0 0,-1-1 1 0 0,1 0-1 0 0,0 0 0 0 0,1 0 0 0 0,-1 0 0 0 0,1 0 0 0 0,0-1 0 0 0,0 1 0 0 0,1-1 0 0 0,-1 0 0 0 0,1 0 0 0 0,0 0 0 0 0,0 0 0 0 0,0 0 0 0 0,1-1 0 0 0,-1 0 0 0 0,1 0 0 0 0,0 0 0 0 0,0-1 0 0 0,0 0 0 0 0,0 0 0 0 0,0 0 1 0 0,0 0-1 0 0,1-1 0 0 0,2 1-31 0 0,0-1 209 0 0,1-1 0 0 0,-1 0 1 0 0,0 0-1 0 0,1 0 0 0 0,-1-1 1 0 0,0-1-1 0 0,0 1 0 0 0,1-2 1 0 0,-1 1-1 0 0,-1-1 1 0 0,1 0-1 0 0,0 0 0 0 0,-1-1 1 0 0,1 0-1 0 0,-1-1 0 0 0,0 1 1 0 0,-1-1-1 0 0,1-1 0 0 0,-1 1 1 0 0,0-1-1 0 0,4-5-209 0 0,104-150 907 0 0,-113 160-909 0 0,53-110-1749 0 0,-22 41-5220 0 0,-19 46-1824 0 0</inkml:trace>
  <inkml:trace contextRef="#ctx0" brushRef="#br0" timeOffset="1317.978">3101 0 7994 0 0,'0'0'4370'0'0,"0"0"-2816"0"0,0 0-692 0 0,0 0 152 0 0,0 0 132 0 0,-9 34 35 0 0,-26 111-106 0 0,1 52 1372 0 0,-22 155-1715 0 0,54-293-865 0 0,3-50-218 0 0,0-1 1 0 0,-1 1-1 0 0,-1-1 1 0 0,1 1-1 0 0,-1-1 1 0 0,-1 1-1 0 0,1-1 1 0 0,-2 1 0 0 0,1-1-1 0 0,-1 0 1 0 0,-3 7 350 0 0,-38 9-15542 0 0,39-23 13485 0 0,-3-1 1269 0 0</inkml:trace>
  <inkml:trace contextRef="#ctx0" brushRef="#br0" timeOffset="1530.566">2771 357 7082 0 0,'0'0'1872'0'0,"0"0"-560"0"0,0 0-224 0 0,0 0-95 0 0,0 0-193 0 0,0 0-280 0 0,0 0-160 0 0,203-29-144 0 0,-177 29-72 0 0,3 0 8 0 0,0 3-80 0 0,-5 5-48 0 0,2-5-96 0 0,-6 8-216 0 0,3-3-576 0 0,-7-1-1489 0 0,-7 1-2232 0 0,-1-5-1888 0 0</inkml:trace>
  <inkml:trace contextRef="#ctx0" brushRef="#br0" timeOffset="769.829">1772 99 7178 0 0,'0'0'672'0'0,"0"0"-696"0"0,0 0-528 0 0,0 0-489 0 0,0 0-103 0 0,0 0-312 0 0,0 0-841 0 0,0 0 961 0 0</inkml:trace>
  <inkml:trace contextRef="#ctx0" brushRef="#br0" timeOffset="2055.978">1762 85 0 0 0,'0'0'958'0'0,"0"0"441"0"0,0 0 109 0 0,0 0-80 0 0,0 0-134 0 0,0 0-218 0 0,0 0-241 0 0,0 0-194 0 0,0 0-149 0 0,0 0-148 0 0,-6 1-114 0 0,-18 4-89 0 0,24-5-134 0 0,0 0-1 0 0,1 0 1 0 0,-1 0-1 0 0,0 0 0 0 0,1 0 1 0 0,-1 0-1 0 0,0 0 1 0 0,1 0-1 0 0,-1 0 1 0 0,0 0-1 0 0,0 0 1 0 0,1 0-1 0 0,-1 0 1 0 0,0 0-1 0 0,1 0 1 0 0,-1 0-1 0 0,0 0 0 0 0,1 0 1 0 0,-1 0-1 0 0,0 0 1 0 0,0 1-1 0 0,1-1 1 0 0,-1 0-1 0 0,0 0 1 0 0,1 0-1 0 0,-1 1 1 0 0,0-1-1 0 0,0 0 0 0 0,0 0 1 0 0,1 0-1 0 0,-1 1 1 0 0,0-1-1 0 0,0 0 1 0 0,0 0-1 0 0,0 1 1 0 0,1-1-1 0 0,-1 0 1 0 0,0 1-1 0 0,0-1 0 0 0,0 0 1 0 0,0 1-1 0 0,0-1 1 0 0,0 0-1 0 0,0 0 1 0 0,0 1-1 0 0,0-1 1 0 0,0 0-1 0 0,0 1 1 0 0,0-1-1 0 0,0 0 1 0 0,0 1-1 0 0,0-1 0 0 0,0 0 1 0 0,0 1-1 0 0,0-1 1 0 0,-1 0-1 0 0,1 0 1 0 0,0 1-1 0 0,0-1 1 0 0,0 0-1 0 0,0 0 1 0 0,-1 1-1 0 0,1-1-6 0 0,26-2-26 0 0,-13 1-1789 0 0,-2 0-3462 0 0,-7 1 1642 0 0</inkml:trace>
</inkml:ink>
</file>

<file path=ppt/ink/ink5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3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7 364 0 0 0,'0'0'1256'0'0,"0"0"551"0"0,0 0 151 0 0,0 0-55 0 0,0 0-92 0 0,0 0-146 0 0,33-3-153 0 0,106-11-133 0 0,-59-9 441 0 0,-66 15-1445 0 0,8-2-81 0 0,0-1 0 0 0,-2-1 0 0 0,1 0 0 0 0,-2-2 0 0 0,1 0 0 0 0,-2-1 0 0 0,0-1 0 0 0,-1-1 0 0 0,-1-1 0 0 0,0 0 0 0 0,-2-1 0 0 0,0 0 0 0 0,-1-1 0 0 0,0-1 0 0 0,-2-1-294 0 0,-6-20 286 0 0,-5 42-316 0 0,0-1 0 0 0,0 0 1 0 0,0 1-1 0 0,0-1 1 0 0,0 0-1 0 0,0 1 0 0 0,-1-1 1 0 0,1 0-1 0 0,0 1 0 0 0,0-1 1 0 0,-1 1-1 0 0,1-1 0 0 0,0 0 1 0 0,-1 1-1 0 0,1-1 1 0 0,0 1-1 0 0,-1-1 0 0 0,1 1 1 0 0,-1-1-1 0 0,1 1 0 0 0,-1 0 1 0 0,1-1-1 0 0,-1 1 0 0 0,0-1 1 0 0,1 1-1 0 0,-1 0 0 0 0,1 0 1 0 0,-1-1-1 0 0,0 1 1 0 0,1 0-1 0 0,-1 0 0 0 0,0 0 1 0 0,1 0-1 0 0,-1-1 0 0 0,1 1 1 0 0,-1 0-1 0 0,0 0 0 0 0,1 0 1 0 0,-1 1-1 0 0,0-1 1 0 0,1 0-1 0 0,-1 0 0 0 0,0 0 1 0 0,1 0-1 0 0,-1 1 0 0 0,0-1 1 0 0,1 0-1 0 0,-1 0 0 0 0,1 1 1 0 0,-1-1-1 0 0,1 1 0 0 0,-1-1 1 0 0,1 0-1 0 0,-1 1 1 0 0,1-1-1 0 0,-1 1 0 0 0,1-1 1 0 0,-1 1 29 0 0,-6 8-149 0 0,-1-1 1 0 0,1 1 0 0 0,1 0 0 0 0,0 0 0 0 0,0 1 0 0 0,1 0 0 0 0,0 0 0 0 0,1 0-1 0 0,0 1 1 0 0,1-1 0 0 0,0 1 0 0 0,0 0 0 0 0,1 0 0 0 0,0 10 148 0 0,1-18-24 0 0,-16 119-23 0 0,6 0 1 0 0,4 0 0 0 0,7 1-1 0 0,6 28 47 0 0,-3 202-657 0 0,-3-340 662 0 0,0 0-1 0 0,-1 0 1 0 0,0 0 0 0 0,-1 0 0 0 0,0 0-1 0 0,-1-1 1 0 0,-1 1 0 0 0,0 0 0 0 0,-1-1-1 0 0,0 0 1 0 0,-1 0 0 0 0,0-1-1 0 0,-1 0 1 0 0,0 0 0 0 0,0 0 0 0 0,-1-1-1 0 0,-1 0 1 0 0,0 0 0 0 0,0-1 0 0 0,-1 0-1 0 0,0-1 1 0 0,-1 0 0 0 0,0-1-1 0 0,0 0 1 0 0,0-1 0 0 0,-1 0 0 0 0,0 0-1 0 0,0-1 1 0 0,0-1 0 0 0,-1 0 0 0 0,0-1-1 0 0,1 0 1 0 0,-10 0-5 0 0,16-2 89 0 0,0-1-1 0 0,0 1 1 0 0,0-1 0 0 0,0 0-1 0 0,-1-1 1 0 0,1 1 0 0 0,0-1-1 0 0,0 0 1 0 0,0-1-1 0 0,0 1 1 0 0,1-1 0 0 0,-1 0-1 0 0,0-1 1 0 0,1 0 0 0 0,-1 0-1 0 0,1 0 1 0 0,0 0 0 0 0,0-1-1 0 0,0 0 1 0 0,1 0-1 0 0,-1 0 1 0 0,1 0 0 0 0,0-1-1 0 0,0 0 1 0 0,0 1 0 0 0,1-2-1 0 0,0 1 1 0 0,0 0 0 0 0,0-1-1 0 0,-1-4-88 0 0,3-5 91 0 0,0 0-1 0 0,1 0 0 0 0,1 0 0 0 0,0 0 1 0 0,1 0-1 0 0,1 0 0 0 0,0 0 0 0 0,1 0 1 0 0,1 1-1 0 0,0-1 0 0 0,1 1 0 0 0,0 1 1 0 0,2-1-1 0 0,-1 1 0 0 0,1 0 0 0 0,1 1 1 0 0,0 0-1 0 0,1 0 0 0 0,5-3-90 0 0,12-17 81 0 0,1 2-1 0 0,2 1 1 0 0,1 1-1 0 0,1 1 1 0 0,1 2-1 0 0,1 2 1 0 0,1 1-1 0 0,1 1 0 0 0,32-12-80 0 0,-54 26-114 0 0,0 0-1 0 0,0 1 0 0 0,1 1 1 0 0,0 0-1 0 0,0 1 0 0 0,0 1 1 0 0,0 0-1 0 0,0 1 0 0 0,1 1 1 0 0,-1 0-1 0 0,13 2 115 0 0,6 10-4478 0 0,-10-2-6139 0 0,-17-8 6197 0 0</inkml:trace>
  <inkml:trace contextRef="#ctx0" brushRef="#br0" timeOffset="245.89">1012 743 6865 0 0,'0'0'1988'0'0,"0"0"-440"0"0,0 0-81 0 0,0 0 125 0 0,0 0-38 0 0,0 0-253 0 0,0 0-358 0 0,0 0-333 0 0,-9 32-243 0 0,-24 100-159 0 0,19-16-333 0 0,14-87-553 0 0,2 0-1169 0 0,0-19-1117 0 0,0-1-3513 0 0,0-5 125 0 0</inkml:trace>
  <inkml:trace contextRef="#ctx0" brushRef="#br0" timeOffset="501.395">990 386 9714 0 0,'0'0'2689'0'0,"0"0"-1713"0"0,0 0-424 0 0,0 0-168 0 0,0 0-40 0 0,0 0-232 0 0,0 0-584 0 0,0 0-592 0 0,0 0-312 0 0,0 0-401 0 0,0 0-1167 0 0,0 0-4194 0 0</inkml:trace>
  <inkml:trace contextRef="#ctx0" brushRef="#br0" timeOffset="664.208">1641 721 14739 0 0,'0'0'788'0'0,"0"0"-366"0"0,0 0-58 0 0,0 0 125 0 0,0 0 43 0 0,0 0-81 0 0,0 0-175 0 0,0 0-136 0 0,0 0-66 0 0,-22 35-25 0 0,-69 109-36 0 0,22-47-115 0 0,3-9-1073 0 0,37-66-3130 0 0,-3-7-5785 0 0,25-15 7425 0 0</inkml:trace>
  <inkml:trace contextRef="#ctx0" brushRef="#br0" timeOffset="823.536">1238 747 6977 0 0,'0'0'1870'0'0,"0"0"-1139"0"0,0 0-520 0 0,0 0 127 0 0,0 0 308 0 0,0 0 165 0 0,0 0 1 0 0,0 0-73 0 0,0 0-71 0 0,0 0-53 0 0,0 0-55 0 0,0 0-55 0 0,36 24-57 0 0,116 74-84 0 0,-47-47 123 0 0,-56-37-535 0 0,64 18-146 0 0,-36-16-4265 0 0,-48-9-3426 0 0,-19-6 3689 0 0</inkml:trace>
  <inkml:trace contextRef="#ctx0" brushRef="#br0" timeOffset="1156.945">1905 1019 0 0 0,'0'0'712'0'0,"0"0"1410"0"0,0 0 462 0 0,0 0-64 0 0,0 0-241 0 0,0 0-356 0 0,0 0-323 0 0,0 0-253 0 0,0 0-248 0 0,31-7-207 0 0,96-25-173 0 0,-88 12-136 0 0,-31 10-400 0 0,-2 0 0 0 0,1-1 0 0 0,-1 1 0 0 0,-1-1-1 0 0,0 0 1 0 0,-1-1 0 0 0,0 1 0 0 0,0-1 0 0 0,-1 0 0 0 0,-1 0 0 0 0,0 0 0 0 0,-1 0 0 0 0,0-3-183 0 0,-1 13-14 0 0,0 1 0 0 0,0-1 0 0 0,0 0 0 0 0,0 1 0 0 0,-1-1 0 0 0,1 1-1 0 0,0-1 1 0 0,-1 0 0 0 0,0 1 0 0 0,1-1 0 0 0,-1 1 0 0 0,0 0 0 0 0,0-1 0 0 0,0 1 0 0 0,0 0 0 0 0,0-1 0 0 0,0 1 0 0 0,0 0 0 0 0,0 0 0 0 0,0 0 0 0 0,-1 0 0 0 0,1 0 0 0 0,0 0 0 0 0,-1 0 0 0 0,1 0 0 0 0,-1 1 0 0 0,1-1 0 0 0,-1 0 0 0 0,1 1 0 0 0,-1-1 0 0 0,1 1-1 0 0,-1 0 1 0 0,0 0 0 0 0,1-1 0 0 0,-1 1 0 0 0,0 0 0 0 0,1 0 0 0 0,-2 1 14 0 0,-64 15-1448 0 0,53-8 1269 0 0,1 0-1 0 0,0 1 1 0 0,0 0-1 0 0,1 1 1 0 0,0 0-1 0 0,1 1 1 0 0,0 0 0 0 0,0 1-1 0 0,1 0 1 0 0,1 0-1 0 0,0 1 1 0 0,1 1-1 0 0,1-1 1 0 0,0 1 0 0 0,0 1-1 0 0,1-1 1 0 0,1 1-1 0 0,1 0 1 0 0,0 0-1 0 0,1 1 1 0 0,0-1 0 0 0,1 15 179 0 0,3-26-18 0 0,1 1 0 0 0,0 0 0 0 0,0-1 0 0 0,1 1 0 0 0,-1-1 0 0 0,1 0 0 0 0,0 0 0 0 0,0 0 0 0 0,0 0 0 0 0,1 0 0 0 0,-1-1 0 0 0,1 1 0 0 0,0-1 1 0 0,0 0-1 0 0,0 0 0 0 0,1-1 0 0 0,-1 1 0 0 0,1-1 0 0 0,-1 0 0 0 0,1 0 0 0 0,0 0 0 0 0,-1-1 0 0 0,1 0 0 0 0,0 0 0 0 0,0 0 0 0 0,0 0 1 0 0,0-1-1 0 0,0 0 0 0 0,0 0 0 0 0,0 0 0 0 0,0-1 0 0 0,0 1 0 0 0,0-1 0 0 0,1-1 18 0 0,12 1-319 0 0,0-1 0 0 0,1 0 0 0 0,-1-2 0 0 0,0 0 0 0 0,-1-1 1 0 0,1-1-1 0 0,16-7 319 0 0,64-34-7161 0 0,-84 40 5414 0 0,8-5-1332 0 0</inkml:trace>
  <inkml:trace contextRef="#ctx0" brushRef="#br0" timeOffset="1621.629">2556 850 1232 0 0,'0'0'1734'0'0,"0"0"-312"0"0,0 0-122 0 0,0 0 1 0 0,0 0-82 0 0,0 0-228 0 0,0 0-276 0 0,0 0-208 0 0,0 0-164 0 0,0 0-102 0 0,0 0-76 0 0,-24 33-51 0 0,-75 101-37 0 0,75-93-15 0 0,29-34 23 0 0,-1-5-35 0 0,2 2 222 0 0,1-1-1 0 0,0 0 0 0 0,0 0 0 0 0,0-1 0 0 0,0 0 0 0 0,0 0 1 0 0,0 0-1 0 0,1-1 0 0 0,-1 0 0 0 0,1-1 0 0 0,-1 1 0 0 0,1-2 0 0 0,-1 1 1 0 0,0-1-1 0 0,1 0 0 0 0,-1 0 0 0 0,0-1 0 0 0,1 0 0 0 0,-1 0 1 0 0,0-1-1 0 0,-1 0 0 0 0,1 0 0 0 0,0-1 0 0 0,-1 1 0 0 0,0-2 0 0 0,0 1 1 0 0,0-1-1 0 0,2-1-271 0 0,11-10 417 0 0,-1 0 1 0 0,0-2-1 0 0,-2 0 0 0 0,0 0 1 0 0,0-2-1 0 0,-2 0 1 0 0,-1-1-1 0 0,6-12-417 0 0,-3 9-216 0 0,-1-1 1 0 0,-1-1-1 0 0,-1-1 0 0 0,-2 0 1 0 0,0 0-1 0 0,-2-1 0 0 0,-1 0 0 0 0,-1 0 1 0 0,-2-1-1 0 0,-1 0 0 0 0,-1 0 1 0 0,-1-23 215 0 0,-2 45-279 0 0,0-1 0 0 0,-1 1 0 0 0,0 0 0 0 0,0-1 0 0 0,-1 1 0 0 0,0 0 0 0 0,0 0 0 0 0,-1 0 0 0 0,0 0 0 0 0,0 0 0 0 0,0 1 0 0 0,-1 0 0 0 0,0-1 0 0 0,0 1 0 0 0,-1 1 0 0 0,1-1 0 0 0,-1 0 0 0 0,-1 1 0 0 0,1 0 0 0 0,-1 1 0 0 0,0-1 0 0 0,0 1 0 0 0,0 0 0 0 0,0 0 0 0 0,-1 1 0 0 0,0 0 0 0 0,0 0 0 0 0,1 1 0 0 0,-2-1 0 0 0,1 2 0 0 0,-6-2 279 0 0,6 3-54 0 0,-1 1 0 0 0,0 0 0 0 0,0 0 0 0 0,0 1 0 0 0,0 0 1 0 0,1 0-1 0 0,-1 0 0 0 0,1 1 0 0 0,0 1 0 0 0,-1-1 0 0 0,2 1 0 0 0,-1 0 0 0 0,0 1 0 0 0,1 0 0 0 0,0 0 0 0 0,0 0 1 0 0,0 0-1 0 0,1 1 0 0 0,-1 0 0 0 0,1 0 0 0 0,1 1 0 0 0,-1 0 0 0 0,-2 5 54 0 0,-1 3 309 0 0,1 1 0 0 0,0 0 0 0 0,1 0 0 0 0,1 0 1 0 0,1 0-1 0 0,0 1 0 0 0,1 0 0 0 0,0 0 0 0 0,2 0 0 0 0,0 13-309 0 0,1-14 175 0 0,1-1 1 0 0,1 0-1 0 0,0-1 0 0 0,1 1 0 0 0,1 0 1 0 0,0-1-1 0 0,1 1 0 0 0,0-1 0 0 0,1-1 1 0 0,1 1-1 0 0,0-1 0 0 0,1 0 0 0 0,0 0 0 0 0,1-1 1 0 0,2 1-176 0 0,13 17 153 0 0,1-2 0 0 0,1 0 0 0 0,1-2 0 0 0,2-1 0 0 0,0-2 0 0 0,2 0 0 0 0,0-2 0 0 0,2-2 0 0 0,0-1 0 0 0,1-1 0 0 0,1-2-1 0 0,23 7-152 0 0,49 6-4078 0 0,3-12-4558 0 0,-91-16 3782 0 0</inkml:trace>
</inkml:ink>
</file>

<file path=ppt/ink/ink5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0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573 129 1640 0 0,'0'0'830'0'0,"0"0"-181"0"0,0 0 114 0 0,0 0 409 0 0,0 0 522 0 0,0 0 376 0 0,0 0-46 0 0,0 0-319 0 0,0 0-444 0 0,0 0-382 0 0,-6-19-229 0 0,-22-59-108 0 0,28 77-488 0 0,0-1-1 0 0,0 1 0 0 0,-1-1 1 0 0,1 1-1 0 0,-1-1 0 0 0,1 1 0 0 0,-1 0 1 0 0,1-1-1 0 0,-1 1 0 0 0,0 0 1 0 0,0-1-1 0 0,1 1 0 0 0,-1 0 1 0 0,0 0-1 0 0,0 0 0 0 0,0 0 0 0 0,0 0 1 0 0,-1 0-1 0 0,1 0 0 0 0,0 0 1 0 0,0 0-1 0 0,-1 0 0 0 0,1 1 1 0 0,0-1-1 0 0,-1 1 0 0 0,1-1 0 0 0,0 1 1 0 0,-1-1-1 0 0,1 1 0 0 0,-1 0 1 0 0,1-1-1 0 0,-1 1 0 0 0,1 0 0 0 0,-1 0 1 0 0,0 0-54 0 0,-7 0 308 0 0,-5 1-213 0 0,-1 0-1 0 0,0 1 1 0 0,1 0-1 0 0,-1 2 1 0 0,1-1-1 0 0,-1 2 1 0 0,1 0-1 0 0,1 0 1 0 0,-1 1-1 0 0,1 1 1 0 0,0 1-1 0 0,1-1 1 0 0,-1 2-1 0 0,-1 2-94 0 0,11-9 15 0 0,-19 12 16 0 0,-1 1 0 0 0,2 2 0 0 0,0 0 0 0 0,1 1 0 0 0,1 1 0 0 0,0 1 0 0 0,2 1 1 0 0,0 0-1 0 0,2 1 0 0 0,0 1 0 0 0,2 0 0 0 0,0 1 0 0 0,1 0 0 0 0,2 1 0 0 0,1 1 0 0 0,0 1-31 0 0,7-19 30 0 0,1-1-1 0 0,-1 1 0 0 0,1-1 1 0 0,1 1-1 0 0,0 0 1 0 0,0-1-1 0 0,0 1 0 0 0,1 0 1 0 0,0-1-1 0 0,1 1 0 0 0,0-1 1 0 0,0 0-1 0 0,0 1 1 0 0,1-1-1 0 0,0 0 0 0 0,0 0 1 0 0,1 0-1 0 0,0-1 0 0 0,0 1 1 0 0,1-1-1 0 0,0 0 1 0 0,0-1-1 0 0,0 1 0 0 0,0-1 1 0 0,1 0-1 0 0,0 0 0 0 0,0 0 1 0 0,1-1-1 0 0,-1 0 1 0 0,1 0-1 0 0,0-1 0 0 0,0 0 1 0 0,0 0-1 0 0,0 0-29 0 0,21 3 144 0 0,0 0 0 0 0,0-2 1 0 0,0-1-1 0 0,0-2 0 0 0,0 0 0 0 0,1-2 0 0 0,-1-1 0 0 0,0-1 0 0 0,0-2 1 0 0,0-1-1 0 0,19-6-144 0 0,57-34-584 0 0,-48-3-6842 0 0,-47 39 1517 0 0,-3 5-2645 0 0</inkml:trace>
</inkml:ink>
</file>

<file path=ppt/ink/ink5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11 7026 0 0,'0'0'1872'0'0,"0"0"-340"0"0,0 0-111 0 0,0 0 203 0 0,0 0 166 0 0,0 0-73 0 0,0 0-319 0 0,0 0-370 0 0,0 0-308 0 0,0 0-213 0 0,0 0-114 0 0,0 0-52 0 0,0 0-27 0 0,-9-10 680 0 0,1 19-474 0 0,2-3 762 0 0,4-3-3227 0 0,4-1-2739 0 0,4-1-3768 0 0,-6-1-946 0 0</inkml:trace>
</inkml:ink>
</file>

<file path=ppt/ink/ink5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0 12835 0 0,'0'0'1881'0'0,"0"0"-626"0"0,0 0-200 0 0,0 0 191 0 0,0 0 149 0 0,0 0-66 0 0,0 0-303 0 0,0 0-384 0 0,0 0-278 0 0,0 0-164 0 0,0 0-102 0 0,0 0-46 0 0,0 0-17 0 0,-1 2-7 0 0,-9 30-327 0 0,14-19-9600 0 0,-2-12-1520 0 0</inkml:trace>
</inkml:ink>
</file>

<file path=ppt/ink/ink5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8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220 148 5177 0 0,'0'0'2025'0'0,"0"0"-548"0"0,0 0-254 0 0,0 0 16 0 0,0 0 27 0 0,0 0-26 0 0,0 0-224 0 0,0 0-276 0 0,0 0-165 0 0,0 0-95 0 0,0 0-18 0 0,0 0 11 0 0,0 14-14 0 0,2 112 634 0 0,-3-94-834 0 0,0-13-196 0 0,1 0 1 0 0,0 1-1 0 0,1-1 1 0 0,1 1-1 0 0,1-1 1 0 0,1 0-1 0 0,0 0 1 0 0,2-1-1 0 0,0 1 1 0 0,1 0-64 0 0,17 8 145 0 0,-11-15-3459 0 0,-4 2-9184 0 0,-7-11 8326 0 0</inkml:trace>
  <inkml:trace contextRef="#ctx0" brushRef="#br0" timeOffset="263.561">1 623 5801 0 0,'0'0'1074'0'0,"0"0"-142"0"0,0 0 200 0 0,0 0 337 0 0,0 0 150 0 0,0 0-152 0 0,0 0-291 0 0,0 0-259 0 0,0 0-166 0 0,35-2-141 0 0,113-6-113 0 0,45-16 477 0 0,-143 17-1168 0 0,62-6 38 0 0,-38 16-5109 0 0,-59 7-3262 0 0,-13-6 4250 0 0</inkml:trace>
  <inkml:trace contextRef="#ctx0" brushRef="#br0" timeOffset="623.434">109 906 2537 0 0,'0'0'1293'0'0,"0"0"-310"0"0,0 0 83 0 0,0 0 417 0 0,0 0 302 0 0,0 0-22 0 0,0 0-266 0 0,0 0-296 0 0,0 0-210 0 0,0 0-136 0 0,0 0-128 0 0,0 0-130 0 0,35-5-110 0 0,108-14-106 0 0,-34 14 341 0 0,-107 5-712 0 0,0 0 1 0 0,1 0-1 0 0,-1 1 0 0 0,0-1 0 0 0,0 1 1 0 0,0-1-1 0 0,0 1 0 0 0,0 0 1 0 0,0 0-1 0 0,0 0 0 0 0,0 0 1 0 0,0 0-1 0 0,0 0 0 0 0,0 1 0 0 0,-1-1 1 0 0,1 1-1 0 0,0-1 0 0 0,-1 1 1 0 0,1-1-1 0 0,-1 1 0 0 0,0 0 1 0 0,1 0-1 0 0,-1 0 0 0 0,0 0 0 0 0,0 0 1 0 0,0 0-1 0 0,-1 0 0 0 0,1 0 1 0 0,0 0-1 0 0,-1 0 0 0 0,1 0 1 0 0,-1 1-1 0 0,0-1 0 0 0,0 0 1 0 0,0 0-1 0 0,0 0 0 0 0,0 1 0 0 0,0-1 1 0 0,-1 0-1 0 0,1 0 0 0 0,-1 0 1 0 0,1 0-1 0 0,-1 1 0 0 0,0-1 1 0 0,0 0-1 0 0,0 0 0 0 0,0 0 0 0 0,0-1 1 0 0,0 1-1 0 0,-1 0 0 0 0,0 0-10 0 0,-115 124 327 0 0,113-124-328 0 0,1 1-1 0 0,1 0 1 0 0,-1 0-1 0 0,0 0 0 0 0,1 1 1 0 0,0-1-1 0 0,-1 1 1 0 0,1-1-1 0 0,1 1 1 0 0,-1 0-1 0 0,1 0 1 0 0,-1 0-1 0 0,1 0 1 0 0,0 0-1 0 0,0 0 1 0 0,1 0-1 0 0,-1 0 1 0 0,1 0-1 0 0,0 0 1 0 0,0 0-1 0 0,1 4 2 0 0,0-6 7 0 0,1 1-1 0 0,0-1 1 0 0,0-1 0 0 0,0 1 0 0 0,0 0-1 0 0,0 0 1 0 0,1-1 0 0 0,-1 1-1 0 0,1-1 1 0 0,-1 0 0 0 0,0 0-1 0 0,1 0 1 0 0,0 0 0 0 0,-1 0-1 0 0,1 0 1 0 0,0-1 0 0 0,-1 1-1 0 0,1-1 1 0 0,0 0 0 0 0,0 0-1 0 0,-1 0 1 0 0,1 0 0 0 0,1 0-7 0 0,2 0 31 0 0,14 2-93 0 0,0-2 0 0 0,0-1 0 0 0,0 0 0 0 0,-1-2 0 0 0,1 0-1 0 0,0-1 1 0 0,-1-1 0 0 0,0-1 0 0 0,0 0 0 0 0,10-7 62 0 0,16-7-4372 0 0,-2-4-4005 0 0,-31 17 2374 0 0</inkml:trace>
  <inkml:trace contextRef="#ctx0" brushRef="#br0" timeOffset="1614.553">1306 299 0 0 0,'0'0'497'0'0,"0"0"474"0"0,0 0 362 0 0,0 0 259 0 0,0 0 76 0 0,0 0-175 0 0,0 0-258 0 0,0 0-170 0 0,0 0-46 0 0,0 0-15 0 0,0 0-36 0 0,0 0-74 0 0,4 9-90 0 0,25 137 2600 0 0,-29 42-1895 0 0,-13-64-1197 0 0,-16 8-332 0 0,25-118-627 0 0,-4 10 57 0 0,2-19-3618 0 0,-2-3-3864 0 0,8-3 4075 0 0,0-2 1763 0 0</inkml:trace>
  <inkml:trace contextRef="#ctx0" brushRef="#br0" timeOffset="1925.656">987 280 0 0 0,'0'0'859'0'0,"0"0"512"0"0,0 0 380 0 0,0 0 292 0 0,0 0 137 0 0,0 0-176 0 0,0 0-316 0 0,0 0-265 0 0,0 0-211 0 0,0 0-153 0 0,0 0-132 0 0,0 0-128 0 0,34-5-103 0 0,105-15-93 0 0,154-10 1638 0 0,-113 27-2613 0 0,-138 21-3167 0 0,-34-5-1440 0 0,-4 3-4070 0 0,-4-8 6132 0 0</inkml:trace>
  <inkml:trace contextRef="#ctx0" brushRef="#br0" timeOffset="2228.207">914 1035 2905 0 0,'0'0'1039'0'0,"0"0"-37"0"0,0 0 439 0 0,0 0 463 0 0,0 0 231 0 0,0 0-93 0 0,0 0-359 0 0,0 0-361 0 0,0 0-295 0 0,31 4-205 0 0,101 9-159 0 0,-30-23 257 0 0,75-28 108 0 0,-96 20-2201 0 0,-2 1-3732 0 0,-63 13-415 0 0,-5 0-3215 0 0</inkml:trace>
  <inkml:trace contextRef="#ctx0" brushRef="#br0" timeOffset="2498.231">1864 799 4729 0 0,'0'0'3141'0'0,"0"0"-1420"0"0,0 0-560 0 0,0 0 7 0 0,0 0 43 0 0,0 0-132 0 0,0 0-278 0 0,0 0-307 0 0,0 0-216 0 0,0 0-127 0 0,0 0-79 0 0,-31 23-41 0 0,-90 71-37 0 0,119-93 4 0 0,0-1 0 0 0,0 1 0 0 0,0 0 0 0 0,0 0 0 0 0,0 0 0 0 0,1 0 0 0 0,-1 0 0 0 0,0 0 0 0 0,1 1 0 0 0,-1-1 0 0 0,1 0 0 0 0,0 1 0 0 0,-1-1 0 0 0,1 1 0 0 0,0 0 0 0 0,0-1 0 0 0,0 1 0 0 0,0 0 0 0 0,0 0 0 0 0,0 0 0 0 0,1-1 0 0 0,-1 1 0 0 0,0 0 0 0 0,1 0 0 0 0,0 0 0 0 0,-1 0 0 0 0,1 0 0 0 0,0 0-1 0 0,0 0 1 0 0,0 2 2 0 0,2 3-23 0 0,-2-4 14 0 0,0 0-1 0 0,1 0 0 0 0,0 1 0 0 0,0-1 0 0 0,0 0 1 0 0,0 0-1 0 0,0 0 0 0 0,1 0 0 0 0,-1-1 0 0 0,1 1 1 0 0,0 0-1 0 0,0-1 0 0 0,0 1 0 0 0,0-1 1 0 0,0 1-1 0 0,0-1 0 0 0,1 0 0 0 0,-1 0 0 0 0,1 0 1 0 0,-1 0-1 0 0,1 0 0 0 0,0-1 0 0 0,0 1 0 0 0,0-1 1 0 0,0 0-1 0 0,0 0 0 0 0,0 0 10 0 0,88 19-205 0 0,1-24-848 0 0,-34-10-5313 0 0,-44 10 107 0 0</inkml:trace>
  <inkml:trace contextRef="#ctx0" brushRef="#br0" timeOffset="3754.809">2149 991 0 0 0,'0'0'1374'0'0,"0"0"697"0"0,0 0 281 0 0,0 0-130 0 0,0 0-296 0 0,0 0-301 0 0,0 0-276 0 0,0 0-225 0 0,0 0-190 0 0,0 0-154 0 0,33-8-100 0 0,103-27-83 0 0,-72 4 209 0 0,-54 23-603 0 0,27-26 172 0 0,-1-2 1 0 0,-2-1 0 0 0,-2-1 0 0 0,-1-2 0 0 0,6-13-376 0 0,-31 45-12 0 0,-1 0 1 0 0,0 0 0 0 0,0 0 0 0 0,-1-1 0 0 0,0 1 0 0 0,0-1 0 0 0,-1 0 0 0 0,0 0 0 0 0,-1 0-1 0 0,0 0 1 0 0,0-1 0 0 0,-1 1 0 0 0,-1-1 0 0 0,1 1 0 0 0,-2-3 11 0 0,0 10-89 0 0,0 1 0 0 0,-1-1-1 0 0,1 1 1 0 0,-1-1 0 0 0,0 1 0 0 0,1 0 0 0 0,-1 0-1 0 0,0 0 1 0 0,0 0 0 0 0,0 0 0 0 0,0 0 0 0 0,0 0-1 0 0,0 1 1 0 0,0-1 0 0 0,0 1 0 0 0,0-1 0 0 0,0 1 0 0 0,0 0-1 0 0,0 0 1 0 0,-1 0 0 0 0,1 0 0 0 0,0 0 0 0 0,0 0-1 0 0,0 0 1 0 0,0 1 0 0 0,0-1 0 0 0,0 1 0 0 0,0 0 0 0 0,0 0-1 0 0,0 0 1 0 0,0-1 0 0 0,0 2 0 0 0,0-1 0 0 0,1 0-1 0 0,-1 0 1 0 0,0 1 0 0 0,1-1 0 0 0,-1 0 0 0 0,1 1-1 0 0,-1 1 90 0 0,-6 3-39 0 0,1 1 0 0 0,0 1-1 0 0,1 0 1 0 0,0 0-1 0 0,0 0 1 0 0,1 0-1 0 0,-1 1 1 0 0,2 0-1 0 0,0 0 1 0 0,0 0-1 0 0,0 1 1 0 0,1-1-1 0 0,0 1 1 0 0,1 0 0 0 0,1 0-1 0 0,-1 0 1 0 0,1 0-1 0 0,1 0 1 0 0,0 0-1 0 0,0 0 1 0 0,1 0-1 0 0,0 0 40 0 0,2-3 74 0 0,0 1-1 0 0,1-2 0 0 0,-1 1 1 0 0,1 0-1 0 0,1-1 1 0 0,-1 1-1 0 0,1-1 0 0 0,0-1 1 0 0,0 1-1 0 0,1-1 1 0 0,0 1-1 0 0,0-2 0 0 0,0 1 1 0 0,1-1-1 0 0,-1 0 1 0 0,1 0-1 0 0,0 0 0 0 0,0-1 1 0 0,0 0-1 0 0,0-1 1 0 0,1 0-1 0 0,-1 0 0 0 0,1 0 1 0 0,0-1-1 0 0,-1 0 1 0 0,9-1-74 0 0,0 2 132 0 0,1-1 1 0 0,0-1 0 0 0,0-1 0 0 0,0 0-1 0 0,-1-1 1 0 0,1-1 0 0 0,-1-1-1 0 0,0 0 1 0 0,0-1 0 0 0,0-1 0 0 0,0 0-1 0 0,-1-1 1 0 0,0-1 0 0 0,0 0 0 0 0,-1-1-1 0 0,0-1 1 0 0,-1 0 0 0 0,0-1-1 0 0,-1 0 1 0 0,0-1 0 0 0,0 0 0 0 0,-1-1-1 0 0,3-6-132 0 0,-2 3 40 0 0,-7 11-56 0 0,0 0 0 0 0,-1-1 0 0 0,0 1 1 0 0,0-1-1 0 0,-1 0 0 0 0,1 0 0 0 0,-1 0 0 0 0,-1 0 0 0 0,1 0 0 0 0,-1-1 0 0 0,0 1 0 0 0,0-1 1 0 0,-1 0-1 0 0,0-1 16 0 0,-2 8-71 0 0,1-1 0 0 0,-1 0 0 0 0,0 1 0 0 0,0-1 0 0 0,0 1 0 0 0,0-1 0 0 0,0 1 0 0 0,0-1 0 0 0,0 1 0 0 0,0-1 0 0 0,0 1 0 0 0,0 0 0 0 0,0 0 0 0 0,0-1 0 0 0,0 1 0 0 0,0 0 1 0 0,0 0-1 0 0,0 0 0 0 0,0 0 0 0 0,0 0 0 0 0,0 1 0 0 0,0-1 0 0 0,0 0 0 0 0,0 0 0 0 0,0 1 0 0 0,0-1 0 0 0,0 0 0 0 0,0 1 0 0 0,0-1 0 0 0,0 1 0 0 0,0 0 0 0 0,0-1 0 0 0,0 1 0 0 0,0 0 0 0 0,1-1 0 0 0,-1 1 1 0 0,0 0-1 0 0,1 0 0 0 0,-1-1 0 0 0,0 2 71 0 0,-5 4-53 0 0,0 1 1 0 0,1 0 0 0 0,-1 1 0 0 0,2-1-1 0 0,-1 1 1 0 0,1 0 0 0 0,0 0-1 0 0,0 0 1 0 0,1 1 0 0 0,1-1-1 0 0,-1 1 1 0 0,1-1 0 0 0,1 1 0 0 0,-1 0-1 0 0,1 0 1 0 0,1 0 0 0 0,0 0-1 0 0,0 0 1 0 0,1 4 52 0 0,2-7 41 0 0,1 1-1 0 0,-1-1 0 0 0,1 0 1 0 0,0 0-1 0 0,0 0 1 0 0,1-1-1 0 0,0 0 0 0 0,0 1 1 0 0,0-2-1 0 0,0 1 1 0 0,1 0-1 0 0,0-1 0 0 0,0 0 1 0 0,0-1-1 0 0,0 1 1 0 0,1-1-1 0 0,-1-1 0 0 0,1 1 1 0 0,0-1-1 0 0,0 0 1 0 0,-1 0-1 0 0,2-1 0 0 0,-1 0 1 0 0,0 0-1 0 0,0-1 1 0 0,0 0-1 0 0,3 0-40 0 0,3 1 140 0 0,-1 0 0 0 0,1-1 0 0 0,-1-1-1 0 0,1 0 1 0 0,-1 0 0 0 0,0-1 0 0 0,0-1 0 0 0,1 0-1 0 0,-2-1 1 0 0,1 0 0 0 0,0-1 0 0 0,-1 0 0 0 0,8-5-140 0 0,-6 3 64 0 0,1 0 0 0 0,-1-1 0 0 0,-1-1 0 0 0,1-1-1 0 0,-1 1 1 0 0,-1-2 0 0 0,0 0 0 0 0,-1 0 0 0 0,0-1 0 0 0,0 0 0 0 0,-1-1 0 0 0,-1 0 0 0 0,0 0 0 0 0,-1-1 0 0 0,-1 1 0 0 0,0-2 0 0 0,0 1 0 0 0,-2-1 0 0 0,0 0 0 0 0,2-13-64 0 0,-5 26-10 0 0,-1 0 0 0 0,0 1 0 0 0,0-1 0 0 0,0 0 0 0 0,0 1 0 0 0,-1-1 0 0 0,1 0 0 0 0,0 1 0 0 0,-1-1 0 0 0,1 0 1 0 0,-1 1-1 0 0,1-1 0 0 0,-1 1 0 0 0,0-1 0 0 0,1 1 0 0 0,-1-1 0 0 0,0 1 0 0 0,0 0 0 0 0,0-1 0 0 0,0 1 0 0 0,-1 0 0 0 0,1 0 0 0 0,0 0 0 0 0,0-1 1 0 0,-1 1-1 0 0,1 1 0 0 0,-1-1 0 0 0,1 0 0 0 0,-1 0 0 0 0,1 0 0 0 0,-1 1 0 0 0,1-1 0 0 0,-1 1 0 0 0,0 0 0 0 0,1-1 0 0 0,-1 1 0 0 0,0 0 0 0 0,1 0 1 0 0,-1 0-1 0 0,0 0 0 0 0,1 0 0 0 0,-1 0 0 0 0,0 0 0 0 0,1 1 0 0 0,-1-1 0 0 0,0 1 0 0 0,1-1 0 0 0,-1 1 0 0 0,1-1 0 0 0,-1 1 0 0 0,1 0 0 0 0,-1 0 1 0 0,1 0-1 0 0,-1 0 10 0 0,-6 7-45 0 0,0 0 1 0 0,0 0 0 0 0,1 0-1 0 0,0 1 1 0 0,1 0 0 0 0,0 1-1 0 0,0-1 1 0 0,1 1 0 0 0,0 0-1 0 0,1 0 1 0 0,0 1 0 0 0,1-1 0 0 0,0 1-1 0 0,1 0 1 0 0,0 0 0 0 0,0 0-1 0 0,1 0 1 0 0,1 0 0 0 0,0 0-1 0 0,0 0 1 0 0,1 0 0 0 0,1 4 44 0 0,0-6-18 0 0,1 0 1 0 0,0 0 0 0 0,0 0 0 0 0,1 0-1 0 0,1-1 1 0 0,-1 0 0 0 0,1 0 0 0 0,0 0-1 0 0,1-1 1 0 0,0 1 0 0 0,0-1 0 0 0,1-1-1 0 0,-1 1 1 0 0,1-1 0 0 0,1 0 0 0 0,-1-1-1 0 0,1 1 1 0 0,0-2 0 0 0,1 1 0 0 0,-1-1-1 0 0,1 0 1 0 0,-1-1 0 0 0,1 0 0 0 0,0 0-1 0 0,1-1 1 0 0,-1 0 0 0 0,0-1 0 0 0,0 0-1 0 0,1-1 1 0 0,-1 1 0 0 0,1-2 0 0 0,-1 1 17 0 0,55-22-2332 0 0,-31-7-5437 0 0,-24 21 135 0 0</inkml:trace>
  <inkml:trace contextRef="#ctx0" brushRef="#br0" timeOffset="4113.791">3581 30 7370 0 0,'0'0'1225'0'0,"0"0"-427"0"0,0 0-121 0 0,0 0 249 0 0,0 0 313 0 0,0 0 168 0 0,0 0-76 0 0,0 0-206 0 0,0 0-198 0 0,0 0-167 0 0,0 0-153 0 0,37-4-123 0 0,118-11-91 0 0,80 4 657 0 0,-234 11-1049 0 0,0 0-1 0 0,0 0 1 0 0,-1 0 0 0 0,1 0-1 0 0,0 0 1 0 0,0 0 0 0 0,0 0-1 0 0,0 0 1 0 0,-1 1 0 0 0,1-1-1 0 0,0 0 1 0 0,0 0-1 0 0,0 1 1 0 0,-1-1 0 0 0,1 1-1 0 0,0-1 1 0 0,-1 0 0 0 0,1 1-1 0 0,0-1 1 0 0,-1 1 0 0 0,1 0-1 0 0,0-1 1 0 0,-1 1 0 0 0,1-1-1 0 0,-1 1 1 0 0,1 0 0 0 0,-1-1-1 0 0,1 1 1 0 0,-1 0 0 0 0,0 0-1 0 0,1-1 1 0 0,-1 1 0 0 0,0 0-1 0 0,0 0 1 0 0,1 0-1 0 0,-1 0 1 0 0,0-1 0 0 0,0 1-1 0 0,0 0 1 0 0,0 0 0 0 0,0 0-1 0 0,0 0 1 0 0,0-1 0 0 0,-1 1-1 0 0,1 0 1 0 0,0 0 0 0 0,0 0-1 0 0,0-1 1 0 0,-1 1 0 0 0,1 0-1 0 0,-1 0 1 0 0,1-1 0 0 0,0 1-1 0 0,-1 0 1 0 0,0 0-1 0 0,-26 42 203 0 0,-58 51 238 0 0,84-93-437 0 0,0 0 1 0 0,-1 0-1 0 0,1 1 0 0 0,0-1 0 0 0,1 1 1 0 0,-1-1-1 0 0,0 1 0 0 0,0-1 0 0 0,1 1 1 0 0,-1-1-1 0 0,1 1 0 0 0,-1 0 0 0 0,1-1 1 0 0,-1 1-1 0 0,1 0 0 0 0,0-1 1 0 0,0 1-1 0 0,0 0 0 0 0,0 0 0 0 0,0-1 1 0 0,1 1-1 0 0,-1 0 0 0 0,0-1 0 0 0,1 1 1 0 0,-1 0-1 0 0,1-1 0 0 0,0 1 0 0 0,-1-1 1 0 0,1 1-1 0 0,0-1 0 0 0,0 1 0 0 0,0-1 1 0 0,0 0-1 0 0,0 1 0 0 0,0-1 0 0 0,1 0 1 0 0,-1 0-1 0 0,0 0 0 0 0,0 0 0 0 0,1 0 1 0 0,-1 0-1 0 0,1 0 0 0 0,-1 0 0 0 0,1 0-4 0 0,73 13 497 0 0,-55-14-656 0 0,0-1-1 0 0,0-1 1 0 0,-1-1-1 0 0,1 0 1 0 0,-1-2 0 0 0,1 0-1 0 0,9-5 160 0 0,-7 3-2344 0 0,-7 3-2578 0 0,-14 4 4038 0 0,11-4-10325 0 0</inkml:trace>
</inkml:ink>
</file>

<file path=ppt/ink/ink5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6.9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448 52 1848 0 0,'0'0'2648'0'0,"0"0"-793"0"0,0 0-254 0 0,0 0 68 0 0,0 0 134 0 0,0 0 40 0 0,0 0-204 0 0,0 0-326 0 0,0 0-335 0 0,0 0-318 0 0,0 0-252 0 0,0-4-166 0 0,-1-7-89 0 0,-1 18 16 0 0,-5 35 177 0 0,2-9-93 0 0,-50 315 1021 0 0,36-108-3255 0 0,19-240 925 0 0,0 0-367 0 0,0-3-4253 0 0,0-12-1571 0 0,0 7 3928 0 0</inkml:trace>
  <inkml:trace contextRef="#ctx0" brushRef="#br0" timeOffset="271.24">0 100 1144 0 0,'0'0'1947'0'0,"0"0"-885"0"0,0 0-289 0 0,0 0 266 0 0,0 0 442 0 0,0 0 287 0 0,0 0-12 0 0,0 0-230 0 0,0 0-210 0 0,32 1-143 0 0,102 4-109 0 0,-68-4 197 0 0,0-3 1 0 0,1-3 0 0 0,52-11-1262 0 0,-74 9 276 0 0,405-69-103 0 0,-445 75-713 0 0,24 1-1140 0 0,-20 11-7690 0 0,-9-7 677 0 0</inkml:trace>
  <inkml:trace contextRef="#ctx0" brushRef="#br0" timeOffset="584.664">775 391 4137 0 0,'0'0'1488'0'0,"0"0"-210"0"0,0 0 54 0 0,0 0 275 0 0,0 0 163 0 0,0 0-123 0 0,0 0-330 0 0,0 0-296 0 0,0 0-200 0 0,0 0-149 0 0,0 0-108 0 0,32 0-81 0 0,98 0-65 0 0,114 0 789 0 0,-164-5-3875 0 0,-74 3 980 0 0,-4 1-7357 0 0,-2 1 2684 0 0</inkml:trace>
  <inkml:trace contextRef="#ctx0" brushRef="#br0" timeOffset="774.214">833 648 3753 0 0,'0'0'1447'0'0,"0"0"-508"0"0,0 0 256 0 0,0 0 557 0 0,0 0 308 0 0,0 0-70 0 0,0 0-452 0 0,0 0-473 0 0,0 0-346 0 0,0 0-251 0 0,33-1-184 0 0,107-5-144 0 0,9-20-642 0 0,-91 11-1721 0 0,-18 5-4764 0 0,-22 6-651 0 0</inkml:trace>
</inkml:ink>
</file>

<file path=ppt/ink/ink5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36.9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889 60 0 0 0,'0'0'994'0'0,"0"0"47"0"0,0 0-66 0 0,5-2-9 0 0,-1 0-509 0 0,6-3-205 0 0,1 3 3586 0 0,-9-4 3436 0 0,-12-6-5721 0 0,-10 5-1366 0 0,0 1-1 0 0,0 1 0 0 0,0 1 1 0 0,0 0-1 0 0,-1 2 1 0 0,1 0-1 0 0,-1 2 0 0 0,0 0 1 0 0,-18 3-187 0 0,-17-2 84 0 0,11 2-18 0 0,0 2-1 0 0,1 2 1 0 0,-1 2-1 0 0,2 2 1 0 0,-1 2-1 0 0,2 2 1 0 0,-5 3-66 0 0,-42 30-8 0 0,88-46-16 0 0,0 0 0 0 0,0 0 0 0 0,0 1 0 0 0,0-1 0 0 0,1 0 1 0 0,-1 1-1 0 0,1-1 0 0 0,-1 1 0 0 0,1-1 0 0 0,0 1 0 0 0,0-1 0 0 0,0 0 0 0 0,0 1 1 0 0,0-1-1 0 0,1 1 0 0 0,-1-1 0 0 0,1 1 0 0 0,-1-1 0 0 0,1 0 0 0 0,0 0 0 0 0,0 1 0 0 0,0-1 1 0 0,0 0-1 0 0,1 0 0 0 0,-1 0 0 0 0,1 0 0 0 0,-1 0 0 0 0,1 0 0 0 0,-1 0 0 0 0,1-1 1 0 0,0 1-1 0 0,1 0 24 0 0,75 46-39 0 0,142 23 236 0 0,-219-71-188 0 0,1 0-1 0 0,-1 1 0 0 0,0-1 0 0 0,0 0 1 0 0,0 1-1 0 0,0-1 0 0 0,0 1 1 0 0,0-1-1 0 0,0 1 0 0 0,0 0 0 0 0,0 0 1 0 0,0-1-1 0 0,-1 1 0 0 0,1 0 0 0 0,0 0 1 0 0,0 0-1 0 0,-1 0 0 0 0,1-1 1 0 0,0 1-1 0 0,-1 0 0 0 0,1 0 0 0 0,-1 1 1 0 0,1-1-1 0 0,-1 0 0 0 0,0 0 0 0 0,1 0 1 0 0,-1 0-1 0 0,0 0 0 0 0,0 0 1 0 0,0 0-1 0 0,0 1 0 0 0,0-1 0 0 0,0 0 1 0 0,0 0-1 0 0,0 0 0 0 0,0 0 0 0 0,0 0 1 0 0,-1 1-1 0 0,1-1 0 0 0,-1 0 1 0 0,1 0-1 0 0,0 0 0 0 0,-1 0 0 0 0,0 0 1 0 0,1 0-1 0 0,-1 0 0 0 0,0 0 1 0 0,1-1-1 0 0,-1 1 0 0 0,0 0 0 0 0,0 0 1 0 0,0 0-1 0 0,0-1 0 0 0,0 1-8 0 0,-423 384 455 0 0,365-292-515 0 0,58-90 62 0 0,0 0 0 0 0,1 0 0 0 0,-1 0 0 0 0,0 0 1 0 0,1 1-1 0 0,0-1 0 0 0,0 0 0 0 0,0 0 0 0 0,0 0 0 0 0,0 0 0 0 0,0 1 0 0 0,1-1 1 0 0,0 0-1 0 0,-1 0 0 0 0,1 0 0 0 0,0 0 0 0 0,1 0 0 0 0,-1 0 0 0 0,1 0 0 0 0,-1-1 1 0 0,1 1-1 0 0,0 0 0 0 0,0-1 0 0 0,0 1 0 0 0,0-1 0 0 0,0 0 0 0 0,0 0 0 0 0,1 0 1 0 0,-1 0-1 0 0,1 0 0 0 0,0 0 0 0 0,1 0-2 0 0,12 4 81 0 0,0-2 0 0 0,0 1 0 0 0,0-2-1 0 0,1 0 1 0 0,0-1 0 0 0,-1-1 0 0 0,1-1 0 0 0,0 0 0 0 0,-1-1 0 0 0,1-1 0 0 0,0 0-1 0 0,-1-1 1 0 0,0-1 0 0 0,0-1 0 0 0,12-4-81 0 0,-23 8 19 0 0,74-23 227 0 0,-2-4 1 0 0,61-30-247 0 0,-136 57-1 0 0,76-41-735 0 0,-54 25-2689 0 0,-1-1-4528 0 0,-15 12 1650 0 0,0 5 3129 0 0</inkml:trace>
  <inkml:trace contextRef="#ctx0" brushRef="#br0" timeOffset="266.99">1427 450 9490 0 0,'0'0'1595'0'0,"0"0"-601"0"0,0 0-352 0 0,0 0 219 0 0,0 0 367 0 0,0 0 239 0 0,0 0-71 0 0,0 0-292 0 0,0 0-275 0 0,-23 35-264 0 0,-70 108-196 0 0,-52 73 265 0 0,4 19-3324 0 0,123-215-378 0 0,3-10-5158 0 0,10-6 1036 0 0</inkml:trace>
  <inkml:trace contextRef="#ctx0" brushRef="#br0" timeOffset="515.738">991 524 11346 0 0,'0'0'1011'0'0,"0"0"-429"0"0,0 0-149 0 0,0 0 226 0 0,0 0 272 0 0,0 0 92 0 0,0 0-84 0 0,0 0-146 0 0,0 0-167 0 0,0 0-132 0 0,33 32-84 0 0,107 99-38 0 0,-44-66 337 0 0,138 38 268 0 0,-129-77-8478 0 0,-96-25 1453 0 0,-4 2-1708 0 0</inkml:trace>
  <inkml:trace contextRef="#ctx0" brushRef="#br0" timeOffset="1319.87">2099 561 0 0 0,'0'0'1232'0'0,"0"0"505"0"0,0 0 74 0 0,0 0-128 0 0,0 0-183 0 0,0 0-157 0 0,0 0-168 0 0,-5-6-118 0 0,-16-19-95 0 0,20 24-875 0 0,0 1-1 0 0,0-1 1 0 0,-1 0 0 0 0,1 0-1 0 0,0 1 1 0 0,0-1 0 0 0,-1 1-1 0 0,1-1 1 0 0,-1 1 0 0 0,1 0-1 0 0,0-1 1 0 0,-1 1 0 0 0,1 0-1 0 0,-1 0 1 0 0,1 0 0 0 0,-1 0-1 0 0,1 0 1 0 0,-1 0 0 0 0,1 1 0 0 0,0-1-1 0 0,-1 0 1 0 0,1 1 0 0 0,-1-1-1 0 0,1 1 1 0 0,0 0 0 0 0,0-1-1 0 0,-1 1 1 0 0,1 0 0 0 0,0 0-1 0 0,0-1 1 0 0,0 1 0 0 0,0 0-1 0 0,0 0 1 0 0,-1 1-87 0 0,-2 1 171 0 0,-126 90 1188 0 0,116-83-1342 0 0,0 2 0 0 0,1-1 0 0 0,0 2-1 0 0,1 0 1 0 0,0 0 0 0 0,1 1 0 0 0,1 0 0 0 0,0 1 0 0 0,1 0 0 0 0,1 1-1 0 0,0 0 1 0 0,1 0 0 0 0,1 0 0 0 0,0 1 0 0 0,1 0 0 0 0,1 1 0 0 0,-2 15-17 0 0,5-28 21 0 0,0 0 0 0 0,1 0 0 0 0,-1 0 0 0 0,1 0 0 0 0,0 1 0 0 0,0-1 0 0 0,0 0 0 0 0,1 0 0 0 0,0 0 0 0 0,0 0 0 0 0,0 0 0 0 0,1 0 0 0 0,0 0 0 0 0,0-1 0 0 0,0 1 0 0 0,0 0 0 0 0,1-1 1 0 0,-1 0-1 0 0,1 1 0 0 0,0-1 0 0 0,1 0 0 0 0,-1 0 0 0 0,1-1 0 0 0,-1 1 0 0 0,1-1 0 0 0,0 0 0 0 0,1 0 0 0 0,-1 0 0 0 0,0-1 0 0 0,1 1 0 0 0,-1-1 0 0 0,5 1-21 0 0,0 0 147 0 0,0-1 0 0 0,0-1 0 0 0,0 0 0 0 0,1 0 0 0 0,-1 0 0 0 0,1-2 0 0 0,-1 1-1 0 0,0-1 1 0 0,1 0 0 0 0,-1-1 0 0 0,0 0 0 0 0,0 0 0 0 0,0-1 0 0 0,0-1 0 0 0,0 1 0 0 0,-1-1 0 0 0,0-1 0 0 0,1 1-1 0 0,-2-2 1 0 0,1 1 0 0 0,6-7-147 0 0,16-13 288 0 0,-1-2 0 0 0,-2-2 0 0 0,-1 0 0 0 0,14-21-288 0 0,-27 34 44 0 0,68-87 311 0 0,-81 102-353 0 0,0 1-17 0 0,0 0 0 0 0,0-1 0 0 0,1 1 0 0 0,-1-1 0 0 0,0 1 0 0 0,0 0 0 0 0,1-1 0 0 0,-1 1 0 0 0,0 0 0 0 0,0-1 0 0 0,1 1 0 0 0,-1 0 0 0 0,0 0 0 0 0,1-1 0 0 0,-1 1 0 0 0,0 0 0 0 0,1 0 0 0 0,-1-1 0 0 0,1 1 0 0 0,-1 0 0 0 0,0 0 0 0 0,1 0 0 0 0,-1 0 0 0 0,1 0 0 0 0,-1 0 0 0 0,1 0 0 0 0,-1 0 0 0 0,0 0 0 0 0,1 0 0 0 0,-1 0 0 0 0,1 0 0 0 0,-1 0 0 0 0,1 0 0 0 0,-1 0-1 0 0,0 0 1 0 0,1 0 0 0 0,-1 0 0 0 0,1 0 0 0 0,-1 1 0 0 0,0-1 0 0 0,1 0 0 0 0,-1 0 0 0 0,0 1 0 0 0,1-1 0 0 0,-1 0 0 0 0,0 0 0 0 0,1 1 0 0 0,-1-1 0 0 0,0 0 0 0 0,0 1 0 0 0,1-1 0 0 0,-1 0 0 0 0,0 1 0 0 0,0-1 0 0 0,1 1 0 0 0,-1-1 0 0 0,0 0 0 0 0,0 1 0 0 0,0-1 0 0 0,0 1 0 0 0,0-1 0 0 0,0 1 0 0 0,0-1 0 0 0,0 0 0 0 0,0 1 15 0 0,3 5-228 0 0,0 0 1 0 0,0 0-1 0 0,1 0 0 0 0,-1-1 0 0 0,1 0 1 0 0,0 1-1 0 0,1-2 0 0 0,-1 1 0 0 0,1 0 0 0 0,0-1 1 0 0,0 0-1 0 0,1 0 0 0 0,0 0 228 0 0,49 28-8297 0 0,-39-24 3936 0 0,-3-1-1619 0 0</inkml:trace>
  <inkml:trace contextRef="#ctx0" brushRef="#br0" timeOffset="1806.081">2456 1132 896 0 0,'0'0'2669'0'0,"0"0"-518"0"0,0 0-189 0 0,0 0 78 0 0,0 0 75 0 0,0 0-150 0 0,0 0-378 0 0,0 0-415 0 0,0 0-288 0 0,9-32-182 0 0,30-98-156 0 0,33-32 759 0 0,-56 135-1117 0 0,2 1 1 0 0,1 1-1 0 0,1 1 1 0 0,1 1-1 0 0,20-17-188 0 0,-37 36 8 0 0,-4 3-9 0 0,1 0-1 0 0,-1 0 1 0 0,1-1-1 0 0,-1 1 1 0 0,1 0-1 0 0,-1 0 1 0 0,1 0-1 0 0,0 1 1 0 0,0-1-1 0 0,0 0 1 0 0,-1 0-1 0 0,1 0 1 0 0,0 0-1 0 0,0 1 1 0 0,0-1-1 0 0,0 0 1 0 0,0 1-1 0 0,0-1 1 0 0,0 1-1 0 0,0-1 0 0 0,1 1 1 0 0,-1 0-1 0 0,0-1 1 0 0,0 1-1 0 0,0 0 1 0 0,0 0-1 0 0,1 0 1 0 0,-1 0-1 0 0,0 0 1 0 0,0 0-1 0 0,0 0 1 0 0,1 0-1 0 0,-1 0 1 0 0,0 1-1 0 0,0-1 1 0 0,0 0-1 0 0,0 1 1 0 0,0-1-1 0 0,0 1 1 0 0,0 0-1 0 0,0-1 0 0 0,0 1 1 0 0,0-1-1 0 0,0 1 1 0 0,0 0-1 0 0,0 0 1 0 0,0 0-1 0 0,0 0 1 0 0,-1 0-1 0 0,1-1 1 0 0,0 1-1 0 0,-1 0 1 0 0,1 1-1 0 0,-1-1 1 0 0,1 0-1 0 0,-1 0 1 0 0,1 0-1 0 0,-1 0 1 0 0,0 0-1 0 0,1 0 1 0 0,-1 1-1 0 0,0-1 1 0 0,0 0-1 0 0,0 0 0 0 0,0 0 1 0 0,0 0-1 0 0,0 1 1 0 0,0-1-1 0 0,-1 0 1 0 0,1 0 1 0 0,-7 134 261 0 0,6-131-253 0 0,0-2-6 0 0,0 0 0 0 0,0 0 0 0 0,1 0 0 0 0,-1 0 0 0 0,0 0 0 0 0,1 1 0 0 0,-1-1 0 0 0,1 0 0 0 0,0 0 0 0 0,-1 0 0 0 0,1 0 0 0 0,0 0 0 0 0,1 1 0 0 0,-1-1 0 0 0,0 0 0 0 0,0 0 0 0 0,1 0 0 0 0,0 0 0 0 0,-1 0 0 0 0,1 0 0 0 0,0 0 0 0 0,0 0 0 0 0,0 0 0 0 0,0 0 0 0 0,0 0 0 0 0,0 0 0 0 0,1-1 0 0 0,-1 1 0 0 0,1 0 0 0 0,-1-1 0 0 0,1 1 0 0 0,0-1 0 0 0,-1 0 0 0 0,1 0 0 0 0,0 1 0 0 0,0-1 0 0 0,0 0 0 0 0,0 0 0 0 0,0-1 0 0 0,1 1-2 0 0,6-1 85 0 0,0 0 0 0 0,0-1 0 0 0,-1 0 0 0 0,1-1 0 0 0,0 0 0 0 0,-1-1 0 0 0,1 0 0 0 0,-1 0 0 0 0,0 0 0 0 0,0-1 0 0 0,4-3-85 0 0,166-92 607 0 0,-172 96-604 0 0,0 0 1 0 0,1 0 0 0 0,0 1-1 0 0,-1 0 1 0 0,1 0-1 0 0,0 0 1 0 0,0 1 0 0 0,0 0-1 0 0,0 1 1 0 0,0-1-1 0 0,0 1 1 0 0,0 0 0 0 0,6 2-4 0 0,-12-1 1 0 0,1 1 1 0 0,0-1 0 0 0,0 1 0 0 0,-1-1 0 0 0,1 1-1 0 0,-1 0 1 0 0,1-1 0 0 0,-1 1 0 0 0,0 0 0 0 0,0 0-1 0 0,0 0 1 0 0,0 0 0 0 0,0 0 0 0 0,0 0 0 0 0,0 1-1 0 0,-1-1 1 0 0,1 0 0 0 0,-1 0 0 0 0,0 0 0 0 0,1 1-1 0 0,-1-1 1 0 0,0 2-2 0 0,1 1 5 0 0,4 197-116 0 0,16-165-1374 0 0,-8-31-1719 0 0,2-5-3591 0 0,-9-1-821 0 0</inkml:trace>
  <inkml:trace contextRef="#ctx0" brushRef="#br0" timeOffset="2518.02">3446 701 4369 0 0,'0'0'2292'0'0,"0"0"-922"0"0,0 0-344 0 0,0 0 187 0 0,0 0 245 0 0,0 0 86 0 0,0 0-210 0 0,0 0-321 0 0,0 0-210 0 0,0 0-123 0 0,0 0-52 0 0,0 0-53 0 0,0 0-73 0 0,11 35-114 0 0,32 111-99 0 0,-32-44 105 0 0,-13-73-339 0 0,0-1 0 0 0,-2 1 0 0 0,-1-1 0 0 0,-1 0 0 0 0,-2-1 1 0 0,-1 1-1 0 0,0-2 0 0 0,-8 12-55 0 0,13-29 31 0 0,0 0 0 0 0,-1-1 0 0 0,0 0 0 0 0,0 1 0 0 0,-1-2 0 0 0,0 1 0 0 0,-1-1 0 0 0,1 0 0 0 0,-2 0 0 0 0,1-1 0 0 0,-2 1-31 0 0,9-6 10 0 0,-1-1-1 0 0,1 1 1 0 0,0-1-1 0 0,-1 0 0 0 0,1 1 1 0 0,-1-1-1 0 0,1 1 0 0 0,-1-1 1 0 0,1 0-1 0 0,-1 0 0 0 0,1 1 1 0 0,-1-1-1 0 0,0 0 1 0 0,1 0-1 0 0,-1 0 0 0 0,1 1 1 0 0,-1-1-1 0 0,0 0 0 0 0,1 0 1 0 0,-1 0-1 0 0,0 0 1 0 0,1 0-1 0 0,-1 0 0 0 0,1 0 1 0 0,-1 0-1 0 0,0-1 0 0 0,1 1 1 0 0,-1 0-1 0 0,1 0 1 0 0,-1 0-1 0 0,1-1 0 0 0,-1 1 1 0 0,0 0-1 0 0,1-1 0 0 0,-1 1 1 0 0,1 0-1 0 0,-1-1 1 0 0,1 1-1 0 0,0-1 0 0 0,-1 1 1 0 0,1-1-1 0 0,-1 1 0 0 0,1-1 1 0 0,0 1-1 0 0,-1-1 0 0 0,1 1 1 0 0,0-1-1 0 0,0 1 1 0 0,-1-1-1 0 0,1 1 0 0 0,0-1 1 0 0,0 0-1 0 0,0 1 0 0 0,0-1 1 0 0,0 1-1 0 0,0-1 1 0 0,0 0-1 0 0,0 1-9 0 0,0-43-26 0 0,1 37 33 0 0,2-10-12 0 0,1 0 1 0 0,1 1 0 0 0,0-1-1 0 0,1 1 1 0 0,1 1 0 0 0,0-1-1 0 0,1 1 1 0 0,0 0 0 0 0,5-4 4 0 0,6-14-1 0 0,13-24-4 0 0,3 2 0 0 0,2 1 0 0 0,3 2 0 0 0,11-9 5 0 0,-41 47 8 0 0,2 1 1 0 0,-1 1-1 0 0,2 0 1 0 0,-1 1-1 0 0,1 0 1 0 0,1 1 0 0 0,0 0-1 0 0,0 1 1 0 0,1 1-1 0 0,0 0 1 0 0,0 1 0 0 0,0 0-1 0 0,1 2 1 0 0,0 0-1 0 0,0 0 1 0 0,0 2 0 0 0,0 0-1 0 0,9 0-8 0 0,-22 3 21 0 0,0-1 0 0 0,0 1-1 0 0,0 0 1 0 0,-1 0 0 0 0,1 0 0 0 0,0 0-1 0 0,-1 1 1 0 0,1-1 0 0 0,-1 1 0 0 0,0 0-1 0 0,1 0 1 0 0,-1-1 0 0 0,0 1 0 0 0,0 1 0 0 0,0-1-1 0 0,0 0 1 0 0,-1 0 0 0 0,1 1 0 0 0,-1-1-1 0 0,1 1 1 0 0,-1-1 0 0 0,0 1 0 0 0,0 0-1 0 0,0-1 1 0 0,0 1 0 0 0,0 0 0 0 0,-1 0-1 0 0,1 0 1 0 0,-1 0 0 0 0,0-1 0 0 0,0 2-21 0 0,-8 92 543 0 0,4-81-508 0 0,0-1 0 0 0,-1 0 1 0 0,-1 0-1 0 0,0 0 0 0 0,-1 0 0 0 0,-1-1 0 0 0,0 0 0 0 0,0-1 0 0 0,-2 0 1 0 0,1 0-1 0 0,-1-1 0 0 0,-1 0 0 0 0,0-1 0 0 0,-1 0 0 0 0,0-1 0 0 0,0 0 0 0 0,-1-1 1 0 0,0 0-1 0 0,0-1 0 0 0,-1-1 0 0 0,0 0 0 0 0,0 0 0 0 0,-3-1-35 0 0,-106 6-1036 0 0,120-11 881 0 0,-1 0-1 0 0,1 0 1 0 0,0 0-1 0 0,0-1 1 0 0,0 0 0 0 0,-1 1-1 0 0,1-1 1 0 0,0-1-1 0 0,0 1 1 0 0,0 0-1 0 0,1-1 1 0 0,-1 1 0 0 0,0-1-1 0 0,0 0 1 0 0,1 0-1 0 0,-1 0 1 0 0,1 0-1 0 0,0 0 1 0 0,-1-1 0 0 0,1 1-1 0 0,0-1 1 0 0,0 0-1 0 0,1 1 1 0 0,-1-1 0 0 0,1 0-1 0 0,-1 0 1 0 0,0-3 155 0 0,0 1-874 0 0,0-1 1 0 0,1 1-1 0 0,0-1 1 0 0,0 0-1 0 0,0 0 1 0 0,1 1-1 0 0,0-1 1 0 0,0 0 0 0 0,0 0-1 0 0,1 1 1 0 0,-1-1-1 0 0,2 0 1 0 0,-1 1-1 0 0,0-1 1 0 0,2-1 873 0 0,4-9-4940 0 0</inkml:trace>
  <inkml:trace contextRef="#ctx0" brushRef="#br0" timeOffset="2770.934">4286 93 10690 0 0,'0'0'1302'0'0,"0"0"-489"0"0,0 0-38 0 0,0 0 359 0 0,0 0 347 0 0,0 0 124 0 0,0 0-192 0 0,0 0-367 0 0,0 0-298 0 0,-4 33-197 0 0,-11 107-152 0 0,-24 63 638 0 0,-16 201-2444 0 0,50-385-2341 0 0,3-16-1139 0 0,0-2-3833 0 0,2-1 4488 0 0</inkml:trace>
  <inkml:trace contextRef="#ctx0" brushRef="#br0" timeOffset="3065.745">4304 822 0 0 0,'0'0'388'0'0,"0"0"916"0"0,0 0 402 0 0,0 0 226 0 0,0 0 214 0 0,0 0 65 0 0,0 0-86 0 0,0 0-141 0 0,32 16-175 0 0,100 48-194 0 0,-57-47 394 0 0,-60-18-1467 0 0,-4 1-383 0 0,0-1 0 0 0,1 0 1 0 0,-1-1-1 0 0,0 0 0 0 0,-1-1 0 0 0,1 0 1 0 0,0 0-1 0 0,-1-1 0 0 0,0-1 0 0 0,0 0 1 0 0,0 0-1 0 0,0-1 0 0 0,-1 0 0 0 0,0-1 1 0 0,0 1-1 0 0,-1-2 0 0 0,0 0 0 0 0,0 0 1 0 0,-1 0-1 0 0,0-1 0 0 0,0 0 0 0 0,-1 0 1 0 0,0 0-1 0 0,-1-1 0 0 0,0 0 0 0 0,0 0 1 0 0,-1-1-1 0 0,-1 1 0 0 0,0-1 0 0 0,0 0 1 0 0,-1 0-1 0 0,0 0 0 0 0,-1 0 0 0 0,0-2-159 0 0,-1 10-23 0 0,0-1 0 0 0,0 1 0 0 0,-1 0-1 0 0,1 0 1 0 0,-1-1 0 0 0,0 1 0 0 0,0 0 0 0 0,0 0-1 0 0,0 0 1 0 0,-1 0 0 0 0,1 0 0 0 0,-1 0-1 0 0,0 0 1 0 0,0 1 0 0 0,0-1 0 0 0,0 1-1 0 0,0-1 1 0 0,0 1 0 0 0,-1 0 0 0 0,1-1 0 0 0,-1 1-1 0 0,0 1 1 0 0,1-1 0 0 0,-1 0 0 0 0,0 1-1 0 0,0-1 1 0 0,0 1 0 0 0,0 0 0 0 0,0 0-1 0 0,-1 0 1 0 0,1 0 0 0 0,0 1 0 0 0,-1-1 23 0 0,-4 0-80 0 0,-1 0 1 0 0,0 0-1 0 0,-1 1 1 0 0,1 0 0 0 0,0 1-1 0 0,0-1 1 0 0,0 2-1 0 0,1-1 1 0 0,-1 2-1 0 0,0-1 1 0 0,-7 4 79 0 0,-2 2-83 0 0,1 2 1 0 0,0 0-1 0 0,1 1 1 0 0,0 0-1 0 0,1 1 0 0 0,0 1 1 0 0,1 0-1 0 0,1 2 1 0 0,0-1-1 0 0,0 1 0 0 0,2 1 1 0 0,0 0-1 0 0,1 1 1 0 0,0 0-1 0 0,-1 7 83 0 0,7-17-88 0 0,0 0 1 0 0,1 0-1 0 0,0 1 1 0 0,1-1-1 0 0,0 1 0 0 0,0-1 1 0 0,0 1-1 0 0,1 0 1 0 0,1 0-1 0 0,-1 0 0 0 0,1 0 1 0 0,0-1-1 0 0,1 1 0 0 0,0 0 1 0 0,0 0-1 0 0,0 0 1 0 0,1-1-1 0 0,1 1 0 0 0,-1-1 1 0 0,1 1-1 0 0,0-1 0 0 0,1 0 1 0 0,0 0-1 0 0,0-1 1 0 0,0 1-1 0 0,1-1 0 0 0,0 0 1 0 0,0 0-1 0 0,1 0 1 0 0,1 1 87 0 0,8 2-407 0 0,1 0 1 0 0,0 0 0 0 0,1-2-1 0 0,-1 0 1 0 0,1-1-1 0 0,1-1 1 0 0,-1 0 0 0 0,1-1-1 0 0,0-1 1 0 0,0-1 0 0 0,0 0-1 0 0,7-2 407 0 0,79 2-9200 0 0,-97-2 8184 0 0,16 0-3569 0 0</inkml:trace>
  <inkml:trace contextRef="#ctx0" brushRef="#br0" timeOffset="4039.733">5611 336 2665 0 0,'0'0'1217'0'0,"0"0"-559"0"0,0 0-312 0 0,0 0 148 0 0,0 0 439 0 0,0 0 438 0 0,0 0 218 0 0,0 0 4 0 0,0 0-122 0 0,0 0-142 0 0,0 0-112 0 0,0 0-105 0 0,38-2-138 0 0,118-8-149 0 0,-148 10-739 0 0,-1-1 0 0 0,1 0 0 0 0,-1 0 0 0 0,0 0 0 0 0,1-1 0 0 0,-1 0 0 0 0,0-1 0 0 0,0 1 0 0 0,0-1 0 0 0,0-1 0 0 0,-1 1 0 0 0,3-3-86 0 0,7-4 203 0 0,17-9-4 0 0,-1-1-1 0 0,-1-1 0 0 0,0-2 0 0 0,-2-1 0 0 0,-1-2 0 0 0,-1 0 0 0 0,14-20-198 0 0,-9-3 762 0 0,-32 49-641 0 0,0 5-163 0 0,-27 139-61 0 0,7 1 0 0 0,3 53 103 0 0,11-82-263 0 0,-5-1 1 0 0,-11 40 262 0 0,19-140-151 0 0,0 0 1 0 0,-1 0-1 0 0,0-1 1 0 0,-1 1-1 0 0,-1-1 1 0 0,0-1-1 0 0,-1 1 1 0 0,0-1-1 0 0,-1 0 1 0 0,-1-1-1 0 0,0 1 1 0 0,-1-2 0 0 0,0 1-1 0 0,0-2 1 0 0,-1 1-1 0 0,-1-1 1 0 0,0-1-1 0 0,-11 7 151 0 0,7-7-120 0 0,-1-1-1 0 0,0 0 0 0 0,0-1 1 0 0,0-1-1 0 0,-1-1 1 0 0,0 0-1 0 0,0-1 0 0 0,-1-1 1 0 0,1-1-1 0 0,-1-1 1 0 0,1 0-1 0 0,-12-2 121 0 0,26 1 21 0 0,0-1 0 0 0,-1 1 0 0 0,1-1 0 0 0,0 0-1 0 0,0 0 1 0 0,0-1 0 0 0,-1 1 0 0 0,2-1 0 0 0,-1 0 0 0 0,0 0 0 0 0,0 0 0 0 0,1-1-1 0 0,-1 1 1 0 0,1-1 0 0 0,-1 0 0 0 0,1 0 0 0 0,0 0 0 0 0,0 0 0 0 0,1 0-1 0 0,-1-1 1 0 0,1 1 0 0 0,-1-1 0 0 0,1 0 0 0 0,0 0 0 0 0,1 0 0 0 0,-1 0 0 0 0,1 0-1 0 0,-1 0 1 0 0,1 0 0 0 0,0 0 0 0 0,1-1 0 0 0,-1 1 0 0 0,1 0 0 0 0,0-1-1 0 0,0 1 1 0 0,0 0 0 0 0,1 0 0 0 0,-1-1 0 0 0,1 1 0 0 0,0 0 0 0 0,0 0-1 0 0,1 0 1 0 0,-1 0 0 0 0,1 0 0 0 0,2-4-21 0 0,20-26 169 0 0,2 1 1 0 0,1 2-1 0 0,2 1 1 0 0,1 0-1 0 0,1 3 0 0 0,1 0 1 0 0,1 2-1 0 0,2 2 0 0 0,0 1 1 0 0,33-14-170 0 0,-34 18-94 0 0,0 2 0 0 0,0 2 0 0 0,2 1 0 0 0,0 2 0 0 0,16-2 94 0 0,48-6-3608 0 0,-32 15-7976 0 0,-54 4 8243 0 0</inkml:trace>
  <inkml:trace contextRef="#ctx0" brushRef="#br0" timeOffset="4297.899">6686 605 848 0 0,'0'0'3597'0'0,"0"0"-1307"0"0,0 0-481 0 0,0 0-16 0 0,0 0-25 0 0,0 0-151 0 0,0 0-281 0 0,0 0-324 0 0,0 0-280 0 0,0 0-236 0 0,-30 33-165 0 0,-94 101-134 0 0,121-132-190 0 0,0 0-1 0 0,0 0 0 0 0,0 1 0 0 0,0-1 0 0 0,1 1 0 0 0,-1 0 0 0 0,1 0 0 0 0,0 0 0 0 0,0 0 0 0 0,0 0 0 0 0,0 0 0 0 0,1 0 1 0 0,-1 0-1 0 0,1 1 0 0 0,-1-1 0 0 0,1 1 0 0 0,1-1 0 0 0,-1 1 0 0 0,0 0 0 0 0,1-1 0 0 0,0 3-6 0 0,0 5 15 0 0,-1-6 12 0 0,1 1 1 0 0,0-1-1 0 0,0 1 0 0 0,0-1 0 0 0,0 1 1 0 0,1-1-1 0 0,0 0 0 0 0,0 1 0 0 0,0-1 0 0 0,1 0 1 0 0,0 1-1 0 0,0-1 0 0 0,0 0 0 0 0,0 0 1 0 0,1-1-1 0 0,0 1 0 0 0,0 0 0 0 0,0-1 1 0 0,1 0-1 0 0,0 0 0 0 0,-1 0 0 0 0,1 0 1 0 0,1 0-1 0 0,-1-1 0 0 0,0 0 0 0 0,1 0 0 0 0,0 0 1 0 0,0 0-1 0 0,0-1 0 0 0,0 0 0 0 0,0 0-27 0 0,1-1 124 0 0,1 0-1 0 0,-1 0 0 0 0,1 0 1 0 0,0-1-1 0 0,-1 0 1 0 0,1-1-1 0 0,0 1 0 0 0,-1-1 1 0 0,1-1-1 0 0,-1 1 0 0 0,1-1 1 0 0,-1 0-1 0 0,0 0 0 0 0,0-1 1 0 0,0 0-1 0 0,0 0 1 0 0,0 0-1 0 0,-1-1 0 0 0,1 0 1 0 0,-1 0-1 0 0,0 0 0 0 0,0-1 1 0 0,2-3-124 0 0,4-3 144 0 0,0-1 0 0 0,-1 0 0 0 0,-1 0-1 0 0,0-1 1 0 0,-1-1 0 0 0,0 1 0 0 0,-1-1 0 0 0,0-1 0 0 0,2-7-144 0 0,-5 10-126 0 0,0 1 1 0 0,-1-1-1 0 0,0 0 0 0 0,0 0 0 0 0,-1 0 0 0 0,-1 0 0 0 0,0 0 1 0 0,-1 0-1 0 0,0-1 0 0 0,-1 1 0 0 0,0 0 0 0 0,-1 0 0 0 0,-1 0 1 0 0,0 0-1 0 0,0 0 0 0 0,-1 1 0 0 0,-5-11 126 0 0,-13 7-4374 0 0,4 15-4325 0 0,12 3 965 0 0</inkml:trace>
  <inkml:trace contextRef="#ctx0" brushRef="#br0" timeOffset="4539.986">7014 1010 6489 0 0,'0'0'1925'0'0,"0"0"-66"0"0,0 0 157 0 0,0 0 1 0 0,0 0-232 0 0,0 0-360 0 0,0 0-356 0 0,0 0-221 0 0,0 0-129 0 0,0 0-121 0 0,8-36-123 0 0,24-111-90 0 0,9 24 227 0 0,-33 108-673 0 0,0 0-1 0 0,1 1 1 0 0,0 0-1 0 0,2 0 0 0 0,-1 1 1 0 0,2 0-1 0 0,0 1 1 0 0,0 0-1 0 0,1 1 1 0 0,0 1-1 0 0,11-7 62 0 0,63-13-7669 0 0,-75 29 1879 0 0,-4 1-2296 0 0</inkml:trace>
  <inkml:trace contextRef="#ctx0" brushRef="#br0" timeOffset="5227.016">8117 123 1832 0 0,'0'0'3936'0'0,"0"0"-2004"0"0,0 0-794 0 0,0 0-50 0 0,0 0 222 0 0,0 0 254 0 0,0 0 72 0 0,0 0-166 0 0,0 0-306 0 0,0 0-271 0 0,0 0-197 0 0,0 32-106 0 0,3 103-32 0 0,-15 173 1666 0 0,-41 67-1784 0 0,35-327-1284 0 0,6-53-7559 0 0,8-5-1207 0 0,4 3 5996 0 0</inkml:trace>
  <inkml:trace contextRef="#ctx0" brushRef="#br0" timeOffset="5522.048">7701 145 768 0 0,'0'0'2433'0'0,"0"0"-754"0"0,0 0-214 0 0,0 0 180 0 0,0 0 183 0 0,0 0-21 0 0,0 0-312 0 0,0 0-452 0 0,0 0-359 0 0,0 0-140 0 0,0 0 6 0 0,0 0 55 0 0,20-9 71 0 0,69-25 23 0 0,9 21 767 0 0,-67 13-1110 0 0,512-28 1426 0 0,-363 13-3648 0 0,-1-3-3319 0 0,-139 13-801 0 0,-11 2-2502 0 0</inkml:trace>
  <inkml:trace contextRef="#ctx0" brushRef="#br0" timeOffset="11160.024">0 1540 0 0 0,'0'0'611'0'0,"34"-3"98"0"0,106-12-14 0 0,62 11 2066 0 0,-13 6-1169 0 0,326-11-60 0 0,-148-13-567 0 0,149-3 370 0 0,326-35 594 0 0,-527 51-432 0 0,69 17-1497 0 0,74-11 1453 0 0,207-26-233 0 0,-121 25-286 0 0,-73 7-238 0 0,310-6-250 0 0,-323-16-105 0 0,-132-5-153 0 0,-6 5-107 0 0,-3-3-11 0 0,-113 18-48 0 0,-130 12-609 0 0,-47 5-9246 0 0,-24-12 1696 0 0</inkml:trace>
  <inkml:trace contextRef="#ctx0" brushRef="#br0" timeOffset="13456.723">8849 749 6441 0 0,'0'0'1227'0'0,"0"0"-460"0"0,0 0-455 0 0,0 0-74 0 0,0 0 354 0 0,0 0 476 0 0,0 0 334 0 0,0 0 53 0 0,0 0-274 0 0,0 0-402 0 0,0 0-352 0 0,0 4-214 0 0,-2 5-793 0 0,1 23 1370 0 0,5-25-3959 0 0,6-4-3725 0 0,-6-3 645 0 0</inkml:trace>
  <inkml:trace contextRef="#ctx0" brushRef="#br0" timeOffset="13706.904">8908 281 11891 0 0,'0'0'-72'0'0,"0"0"-313"0"0,0 0-223 0 0,0 0 0 0 0,0 0 72 0 0,0 0-120 0 0,0 0-504 0 0,0 0-921 0 0,0 0-1247 0 0,0 0 871 0 0</inkml:trace>
</inkml:ink>
</file>

<file path=ppt/ink/ink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6817 0 0,'0'0'1367'0'0,"0"0"-386"0"0,0 0-53 0 0,0 0 164 0 0,0 0 115 0 0,0 0-61 0 0,0 0-210 0 0,0 0-192 0 0,0 0-116 0 0,0 0-70 0 0,0 0-26 0 0,0 0-50 0 0,0 0-15 0 0,19 0 4 0 0,118 3 895 0 0,-75-2-1084 0 0,0-3 0 0 0,-1-3 1 0 0,1-2-1 0 0,28-9-282 0 0,-78 13-1038 0 0,-1-1-1998 0 0,-3 3-7516 0 0,-7 1 4327 0 0</inkml:trace>
</inkml:ink>
</file>

<file path=ppt/ink/ink5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5.3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0 7618 0 0,'0'0'1807'0'0,"0"0"-255"0"0,0 0-32 0 0,0 0 13 0 0,0 0-130 0 0,0 0-284 0 0,0 0-337 0 0,0 0-275 0 0,0 0-203 0 0,0 0-130 0 0,0 0-116 0 0,0 0-70 0 0,0 0-41 0 0,-22 14-27 0 0,-67 41-20 0 0,68-27-70 0 0,23-26 141 0 0,60 46-428 0 0,-29-29 366 0 0,-28-17 93 0 0,0 0-1 0 0,0 0 0 0 0,0 0 0 0 0,0 0 0 0 0,0 1 0 0 0,-1 0 0 0 0,1 0 0 0 0,-1 0 0 0 0,0 1 0 0 0,0 0 0 0 0,0-1 0 0 0,0 1 0 0 0,-1 0 0 0 0,0 1 0 0 0,0-1 0 0 0,0 1 0 0 0,0-1 0 0 0,0 1 0 0 0,-1 0 0 0 0,0 0 1 0 0,0 0-1 0 0,-1 0 0 0 0,1 0 0 0 0,-1 1 0 0 0,0 1-1 0 0,-1-2 37 0 0,0 0 0 0 0,0-1 0 0 0,0 1 0 0 0,-1-1 0 0 0,0 1 0 0 0,0-1 0 0 0,0 1 0 0 0,-1-1 0 0 0,1 0 0 0 0,-1 0 0 0 0,0 1 0 0 0,0-1 0 0 0,-1-1 0 0 0,1 1 0 0 0,-1 0 0 0 0,0 0 0 0 0,0-1 0 0 0,0 0 0 0 0,0 1 0 0 0,-1-1 0 0 0,1 0 0 0 0,-1-1 0 0 0,0 1 0 0 0,0-1 0 0 0,0 0 0 0 0,0 1 0 0 0,-4 0-37 0 0,-3 1-245 0 0,1 0 0 0 0,-1-1 0 0 0,0 0 0 0 0,0 0-1 0 0,0-2 1 0 0,0 1 0 0 0,0-1 0 0 0,-1-1 0 0 0,1 0 0 0 0,0-1 0 0 0,-10-1 245 0 0,7-3-3361 0 0,7-1-3169 0 0,4 3 706 0 0</inkml:trace>
</inkml:ink>
</file>

<file path=ppt/ink/ink5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5.7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7650 0 0,'0'0'1152'0'0,"0"0"-479"0"0,0 0-179 0 0,0 0 255 0 0,0 0 368 0 0,0 0 232 0 0,0 0 31 0 0,0 0-153 0 0,0 0-209 0 0,0 0-193 0 0,0 0-119 0 0,11 36-106 0 0,35 113-119 0 0,-26-36 234 0 0,-13-27-454 0 0,-4-1 0 0 0,-4 1 0 0 0,-6 33-261 0 0,7-113-126 0 0,-1 1 1 0 0,0-1-1 0 0,0 1 0 0 0,0-1 0 0 0,-1 0 1 0 0,0 1-1 0 0,0-1 0 0 0,-1 0 0 0 0,1 0 1 0 0,-1 0-1 0 0,-1-1 0 0 0,1 1 1 0 0,-1-1-1 0 0,-1 2 126 0 0,-3-3-2782 0 0,1-7-8087 0 0,5 2 5361 0 0</inkml:trace>
  <inkml:trace contextRef="#ctx0" brushRef="#br0" timeOffset="266.141">295 258 6097 0 0,'0'0'1479'0'0,"0"0"-317"0"0,0 0-7 0 0,0 0 204 0 0,0 0 130 0 0,0 0-75 0 0,0 0-248 0 0,0 0-249 0 0,-32 22-187 0 0,-95 68-154 0 0,79-55 264 0 0,47-33-812 0 0,1 0 1 0 0,0-1-1 0 0,0 1 1 0 0,0 0-1 0 0,0-1 1 0 0,0 1-1 0 0,0 0 1 0 0,0-1 0 0 0,0 1-1 0 0,1 0 1 0 0,-1-1-1 0 0,1 1 1 0 0,-1-1-1 0 0,1 1 1 0 0,-1-1-1 0 0,1 1 1 0 0,0-1-1 0 0,0 1 1 0 0,0-1-1 0 0,0 0 1 0 0,0 1-1 0 0,0-1 1 0 0,0 0-1 0 0,0 0 1 0 0,1 0-1 0 0,-1 0 1 0 0,0 0-1 0 0,1 0 1 0 0,-1 0-1 0 0,1 0 1 0 0,-1-1-1 0 0,1 1 1 0 0,-1 0-1 0 0,1-1 1 0 0,0 1-1 0 0,-1-1 1 0 0,1 0-1 0 0,-1 0 1 0 0,1 1-1 0 0,0-1 1 0 0,-1 0-1 0 0,1 0-28 0 0,10 5 193 0 0,-1-1-90 0 0,0 0 0 0 0,0 1 1 0 0,-1 1-1 0 0,0 0 1 0 0,0 0-1 0 0,0 1 0 0 0,-1 0 1 0 0,0 1-1 0 0,0 0 0 0 0,-1 1 1 0 0,0-1-1 0 0,0 1 1 0 0,-1 1-1 0 0,-1 0 0 0 0,1 0 1 0 0,-1 0-1 0 0,0 2-103 0 0,21 43 120 0 0,2-50-3820 0 0,-11-7-6728 0 0,-13-1 2905 0 0</inkml:trace>
</inkml:ink>
</file>

<file path=ppt/ink/ink5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4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10754 0 0,'0'0'1429'0'0,"0"0"-752"0"0,0 0-436 0 0,0 0-98 0 0,0 0 95 0 0,0 0 200 0 0,0 0 169 0 0,0 0 75 0 0,0 0-17 0 0,0 0-89 0 0,0 0-106 0 0,-4 26-108 0 0,-12 83-67 0 0,5 113 481 0 0,13-153-650 0 0,-1 249-1863 0 0,-17-257-1862 0 0,-1-24-4440 0 0,14-29 2935 0 0</inkml:trace>
  <inkml:trace contextRef="#ctx0" brushRef="#br0" timeOffset="399.404">1 93 8546 0 0,'0'0'656'0'0,"0"0"-275"0"0,0 0-85 0 0,0 0 250 0 0,0 0 294 0 0,0 0 136 0 0,0 0-49 0 0,0 0-185 0 0,0 0-194 0 0,32-11-85 0 0,108-33-61 0 0,-132 41-350 0 0,1 0 0 0 0,0 1 0 0 0,0 0 0 0 0,0 1 0 0 0,0 0 0 0 0,0 0 0 0 0,0 1-1 0 0,0 0 1 0 0,0 1 0 0 0,0 0 0 0 0,3 1-52 0 0,6 1 96 0 0,22 2 55 0 0,-1 2 0 0 0,0 1 0 0 0,0 2 0 0 0,0 2 0 0 0,-2 2 1 0 0,0 1-1 0 0,34 20-151 0 0,-62-30 15 0 0,1 1 1 0 0,-1 0 0 0 0,-1 0-1 0 0,1 1 1 0 0,-1 1 0 0 0,0-1 0 0 0,-1 1-1 0 0,0 1 1 0 0,0-1 0 0 0,-1 1-1 0 0,0 0 1 0 0,0 0 0 0 0,-1 1-1 0 0,0 0 1 0 0,-1 0 0 0 0,0 0 0 0 0,-1 1-1 0 0,0-1 1 0 0,0 1 0 0 0,-1-1-1 0 0,-1 1 1 0 0,0 4-16 0 0,0-2 51 0 0,-1-1-1 0 0,-1 1 1 0 0,0-1-1 0 0,-1 1 0 0 0,0-1 1 0 0,-1 0-1 0 0,0 0 1 0 0,-1 0-1 0 0,-1 0 1 0 0,0 0-1 0 0,0-1 1 0 0,-1 0-1 0 0,0 0 1 0 0,-6 7-51 0 0,-11 11 32 0 0,-1 0 0 0 0,-2-1 0 0 0,-1-2 0 0 0,-1 0 0 0 0,0-2 0 0 0,-2-2 0 0 0,-1 0 0 0 0,-1-2 0 0 0,-1-1 0 0 0,0-2 0 0 0,-1-1 0 0 0,-1-2 0 0 0,-29 8-32 0 0,-55-6-1314 0 0,118-16 1204 0 0,1 0 1 0 0,-1 0-1 0 0,0 0 0 0 0,1 0 0 0 0,-1 0 0 0 0,1 0 0 0 0,-1 0 0 0 0,0 0 1 0 0,1 0-1 0 0,-1 0 0 0 0,1 0 0 0 0,-1-1 0 0 0,1 1 0 0 0,-1 0 0 0 0,0 0 1 0 0,1-1-1 0 0,-1 1 0 0 0,1 0 0 0 0,-1-1 0 0 0,1 1 0 0 0,-1 0 0 0 0,1-1 1 0 0,0 1-1 0 0,-1-1 0 0 0,1 1 0 0 0,-1-1 0 0 0,1 1 0 0 0,0-1 0 0 0,-1 1 0 0 0,1-1 1 0 0,0 1-1 0 0,0-1 0 0 0,-1 1 0 0 0,1-1 0 0 0,0 1 0 0 0,0-1 0 0 0,0 0 1 0 0,0 1-1 0 0,0-1 0 0 0,0 1 0 0 0,0-1 0 0 0,0 0 0 0 0,0 1 0 0 0,0-1 1 0 0,0 1-1 0 0,0-1 0 0 0,0 0 0 0 0,0 1 0 0 0,1-1 0 0 0,-1 1 0 0 0,0-1 1 0 0,0 1-1 0 0,1-1 0 0 0,-1 1 0 0 0,0-1 0 0 0,1 1 0 0 0,-1-1 0 0 0,1 1 0 0 0,-1-1 1 0 0,1 1 109 0 0,23-31-7702 0 0,-10 19 5233 0 0,-4 1 2029 0 0</inkml:trace>
  <inkml:trace contextRef="#ctx0" brushRef="#br0" timeOffset="674.454">912 619 2104 0 0,'0'0'2124'0'0,"0"0"-507"0"0,0 0-251 0 0,0 0 13 0 0,0 0 36 0 0,0 0-110 0 0,0 0-220 0 0,0 0-319 0 0,0 0-313 0 0,0 0-195 0 0,0 0-112 0 0,0 0-68 0 0,0 0-56 0 0,4 31-50 0 0,12 92-99 0 0,-8-93-625 0 0,1-33-2981 0 0,-6-5-1950 0 0,-1 1 1888 0 0</inkml:trace>
  <inkml:trace contextRef="#ctx0" brushRef="#br0" timeOffset="823.867">914 236 9410 0 0,'0'0'1224'0'0,"0"0"-784"0"0,0 0-720 0 0,0 0-336 0 0,0 0 0 0 0,0 0 112 0 0,0 0 88 0 0,0 0-8 0 0,0 0-560 0 0,0 0-1193 0 0,0 0-1200 0 0,0 0 1697 0 0</inkml:trace>
</inkml:ink>
</file>

<file path=ppt/ink/ink5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9.8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1 513 0 0 0,'0'0'1491'0'0,"0"0"-29"0"0,0 0-185 0 0,0 0-178 0 0,20-7-165 0 0,66-22-79 0 0,-75 25-522 0 0,0-1 1 0 0,0 1 0 0 0,-1-2 0 0 0,0 0 0 0 0,1 0 0 0 0,-2-1-1 0 0,1 0 1 0 0,-1-1 0 0 0,3-3-334 0 0,14-12 636 0 0,-4 8-373 0 0,-1-2 0 0 0,-1 0-1 0 0,-1-1 1 0 0,-1-1-1 0 0,0-1 1 0 0,-1-1 0 0 0,-1 0-1 0 0,-2-1 1 0 0,0-1 0 0 0,-1 0-1 0 0,-1 0 1 0 0,-1-2-1 0 0,-1 0-262 0 0,-9 23-34 0 0,1-1-1 0 0,-1 1 1 0 0,0-1-1 0 0,1 1 1 0 0,-1-1-1 0 0,-1 0 1 0 0,1 1-1 0 0,0-1 1 0 0,-1 0-1 0 0,1 1 1 0 0,-1-1-1 0 0,0 0 1 0 0,0 0-1 0 0,0 0 1 0 0,0 1-1 0 0,0-1 1 0 0,-1 0-1 0 0,1 0 1 0 0,-1 1-1 0 0,0-1 1 0 0,1 0-1 0 0,-1 1 1 0 0,-1-1-1 0 0,1 1 1 0 0,0-1-1 0 0,-1 1 1 0 0,1 0-1 0 0,-1-1 1 0 0,0 1-1 0 0,1 0 1 0 0,-1 0-1 0 0,0 0 1 0 0,0 0-1 0 0,-1 1 1 0 0,1-1-1 0 0,0 1 1 0 0,-1-1-1 0 0,1 1 1 0 0,-1 0-1 0 0,1-1 1 0 0,-1 1-1 0 0,1 1 1 0 0,-1-1-1 0 0,0 0 1 0 0,1 1-1 0 0,-1-1 1 0 0,-1 1 34 0 0,-3 0-103 0 0,0 0 1 0 0,0 1-1 0 0,0 0 1 0 0,0 0 0 0 0,0 1-1 0 0,0 0 1 0 0,1 0-1 0 0,-1 0 1 0 0,0 1 0 0 0,1 0-1 0 0,0 0 1 0 0,0 1-1 0 0,0 0 1 0 0,0 0 0 0 0,0 0-1 0 0,1 1 1 0 0,0-1-1 0 0,0 1 1 0 0,-3 4 102 0 0,7-8-7 0 0,-1 1 1 0 0,0 0-1 0 0,1 0 1 0 0,-1 0-1 0 0,1 0 1 0 0,-1 0-1 0 0,1 0 1 0 0,0 0-1 0 0,0 0 1 0 0,0 0-1 0 0,0 1 0 0 0,0-1 1 0 0,0 0-1 0 0,1 1 1 0 0,-1-1-1 0 0,1 0 1 0 0,0 1-1 0 0,-1-1 1 0 0,1 1-1 0 0,0-1 1 0 0,1 1-1 0 0,-1-1 0 0 0,0 0 1 0 0,1 1-1 0 0,-1-1 1 0 0,1 1-1 0 0,0-1 1 0 0,0 0-1 0 0,0 0 1 0 0,0 1-1 0 0,0-1 1 0 0,1 1 6 0 0,11 4 149 0 0,0-1 0 0 0,0 0 0 0 0,1-1 0 0 0,0 0 0 0 0,0-1 0 0 0,0-1 0 0 0,0 0 0 0 0,1-1 0 0 0,-1-1 0 0 0,1 0 0 0 0,-1-1 0 0 0,1 0 0 0 0,12-3-149 0 0,8 3 250 0 0,128-7 425 0 0,-161 9-621 0 0,0 0 0 0 0,-1 1 1 0 0,1-1-1 0 0,-1 0 1 0 0,0 1-1 0 0,1-1 0 0 0,-1 1 1 0 0,0-1-1 0 0,-1 1 1 0 0,1-1-1 0 0,0 1 1 0 0,-1 0-1 0 0,1-1 0 0 0,-1 1 1 0 0,0 0-1 0 0,0 0 1 0 0,0-1-1 0 0,0 1 1 0 0,-1 0-1 0 0,1-1 0 0 0,-1 1 1 0 0,0 0-1 0 0,1-1 1 0 0,-1 1-1 0 0,0-1 0 0 0,-1 2-54 0 0,-59 149 1065 0 0,53-100-1681 0 0,50-54-4351 0 0,9-24-4570 0 0,-39 21 8920 0 0</inkml:trace>
</inkml:ink>
</file>

<file path=ppt/ink/ink5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0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59 632 0 0,'0'0'2063'0'0,"0"0"-336"0"0,0 0-217 0 0,0 0 76 0 0,0 0 50 0 0,0 0-136 0 0,0 0-287 0 0,-13 32-320 0 0,-36 98-249 0 0,39-78 178 0 0,13-48-668 0 0,1-1 30 0 0,1 1-1 0 0,0-1 1 0 0,0 0-1 0 0,0 0 1 0 0,0-1-1 0 0,0 1 1 0 0,0-1-1 0 0,1 0 1 0 0,-1-1-1 0 0,1 1 1 0 0,-1-1-1 0 0,1 0 0 0 0,-1-1 1 0 0,1 1-1 0 0,0-1 1 0 0,0 0-1 0 0,-1-1 1 0 0,1 1-1 0 0,0-1 1 0 0,-1 0-1 0 0,1 0 1 0 0,-1-1-1 0 0,1 0 1 0 0,-1 0-1 0 0,0 0 1 0 0,0 0-1 0 0,0-1 0 0 0,0 0 1 0 0,0 0-1 0 0,0-1 1 0 0,-1 1-1 0 0,1-1 1 0 0,-1 0-1 0 0,0 0 1 0 0,3-4-184 0 0,-1 1 85 0 0,0 0 1 0 0,0 0-1 0 0,0-1 0 0 0,-1 0 1 0 0,-1 0-1 0 0,1 0 1 0 0,-1 0-1 0 0,-1 0 1 0 0,1-1-1 0 0,-1 0 0 0 0,-1 0 1 0 0,0 0-1 0 0,0 0 1 0 0,-1 0-1 0 0,0 0 0 0 0,0 0 1 0 0,-1-1-1 0 0,-1 1 1 0 0,1 0-1 0 0,-2-2-85 0 0,2 7-60 0 0,-1 0 0 0 0,0 1-1 0 0,0-1 1 0 0,0 0 0 0 0,0 1-1 0 0,-1-1 1 0 0,1 1 0 0 0,-1 0 0 0 0,0-1-1 0 0,0 1 1 0 0,0 0 0 0 0,0 0-1 0 0,-1 0 1 0 0,1 0 0 0 0,-1 1-1 0 0,0-1 1 0 0,0 1 0 0 0,0-1 0 0 0,0 1-1 0 0,0 0 1 0 0,0 0 0 0 0,-1 1-1 0 0,1-1 1 0 0,-1 1 0 0 0,1-1 0 0 0,-1 1-1 0 0,0 0 1 0 0,1 1 0 0 0,-1-1-1 0 0,-3 0 61 0 0,2 1-387 0 0,0 0-1 0 0,1 0 0 0 0,-1 0 0 0 0,0 0 1 0 0,1 1-1 0 0,-1 0 0 0 0,0 0 1 0 0,1 0-1 0 0,-1 0 0 0 0,1 1 0 0 0,0 0 1 0 0,-1 0-1 0 0,1 0 0 0 0,0 1 0 0 0,0-1 1 0 0,-1 2 387 0 0,-32 27-9177 0 0,28-22 3856 0 0</inkml:trace>
</inkml:ink>
</file>

<file path=ppt/ink/ink5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4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0 8234 0 0,'0'0'2198'0'0,"0"0"-589"0"0,0 0-511 0 0,0 0-97 0 0,0 0 2 0 0,0 0-41 0 0,0 0-149 0 0,0 0-205 0 0,0 0-167 0 0,0 0-101 0 0,0 0-96 0 0,0 0-76 0 0,0 0-40 0 0,-4 27-32 0 0,-16 124 44 0 0,12-85 137 0 0,7-54-5591 0 0,1-2-5714 0 0,0-11 8010 0 0</inkml:trace>
</inkml:ink>
</file>

<file path=ppt/ink/ink5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6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8866 0 0,'0'0'2384'0'0,"0"0"-631"0"0,0 0-297 0 0,0 0-112 0 0,0 0-215 0 0,0 0-273 0 0,0 0-440 0 0,0 0-368 0 0,0 0-296 0 0,0 0-176 0 0,0 0-8 0 0,0 0 24 0 0,0 0-25 0 0,0 0-183 0 0,-9 47-448 0 0,9-17-1088 0 0,0-8-1953 0 0,0-7-4265 0 0</inkml:trace>
</inkml:ink>
</file>

<file path=ppt/ink/ink5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0 276 6769 0 0,'0'0'1726'0'0,"0"0"-340"0"0,0 0 161 0 0,0 0 226 0 0,0 0 21 0 0,0 0-272 0 0,0 0-439 0 0,0 0-284 0 0,0 0-153 0 0,0 0-120 0 0,0 0-73 0 0,0 0-78 0 0,0 0-103 0 0,19-28-57 0 0,60-91-71 0 0,6-9 89 0 0,-85 128-260 0 0,0 1 0 0 0,1-1 1 0 0,-1 1-1 0 0,0-1 0 0 0,0 0 0 0 0,1 1 0 0 0,-1-1 0 0 0,0 1 0 0 0,0-1 1 0 0,1 0-1 0 0,-1 1 0 0 0,0-1 0 0 0,1 0 0 0 0,-1 0 0 0 0,1 1 0 0 0,-1-1 1 0 0,0 0-1 0 0,1 0 0 0 0,-1 0 0 0 0,1 1 0 0 0,-1-1 0 0 0,0 0 0 0 0,1 0 1 0 0,-1 0-1 0 0,1 0 0 0 0,-1 0 0 0 0,1 0 0 0 0,-1 0 0 0 0,1 0 0 0 0,-1 0 0 0 0,1 0 1 0 0,-1 0-1 0 0,0 0 0 0 0,1 0 0 0 0,-1 0 0 0 0,1 0 0 0 0,-1-1 0 0 0,1 1 1 0 0,-1 0-1 0 0,0 0 0 0 0,1 0 0 0 0,-1-1 0 0 0,1 1 0 0 0,-1 0 0 0 0,0-1 1 0 0,1 1-1 0 0,-1 0 0 0 0,0-1 0 0 0,0 1 0 0 0,1 0 0 0 0,-1-1 0 0 0,0 1 1 0 0,0 0-1 0 0,1-1 0 0 0,-1 1 0 0 0,0-1 27 0 0,1 55-49 0 0,-3-48 69 0 0,1-1 0 0 0,0 1 1 0 0,0 0-1 0 0,0 0 1 0 0,0-1-1 0 0,1 1 0 0 0,0 0 1 0 0,1 0-1 0 0,-1 0 1 0 0,1 0-1 0 0,0-1 0 0 0,0 1 1 0 0,1 0-1 0 0,0-1 1 0 0,0 1-1 0 0,0-1 1 0 0,1 1-1 0 0,-1-1 0 0 0,1 0 1 0 0,1 0-1 0 0,-1 0 1 0 0,1-1-1 0 0,0 1 0 0 0,0-1 1 0 0,0 0-1 0 0,0 0 1 0 0,1 0-1 0 0,-1-1 0 0 0,1 1 1 0 0,0-1-1 0 0,0 0 1 0 0,1-1-1 0 0,-1 1-20 0 0,1-5 133 0 0,-1 1 0 0 0,1-1 1 0 0,0-1-1 0 0,-1 1 0 0 0,0-1 0 0 0,1 0 0 0 0,-1 0 0 0 0,0 0 1 0 0,-1 0-1 0 0,1-1 0 0 0,-1 0 0 0 0,1 0 0 0 0,-1-1 0 0 0,0 1 1 0 0,-1-1-1 0 0,1 0 0 0 0,-1 0 0 0 0,0 0 0 0 0,0 0 0 0 0,0 0 1 0 0,-1-1-1 0 0,0 1 0 0 0,0-1 0 0 0,0 0 0 0 0,-1 1 0 0 0,0-1 1 0 0,0 0-1 0 0,0-2-133 0 0,7-42-107 0 0,-7 30-3031 0 0,-1 19 720 0 0,0 1-1523 0 0,0 0-2263 0 0,0 0-2100 0 0</inkml:trace>
</inkml:ink>
</file>

<file path=ppt/ink/ink5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167 92 0 0 0,'0'0'1652'0'0,"0"0"-33"0"0,0 0 239 0 0,0 0 363 0 0,0 0 148 0 0,0 0-183 0 0,0 0-384 0 0,0 0-343 0 0,0 0-263 0 0,0 0-164 0 0,0 0-119 0 0,0 0-152 0 0,0 0-169 0 0,6-14-118 0 0,13-45-129 0 0,-19 58-335 0 0,0 0 1 0 0,0 0-1 0 0,0 1 1 0 0,0-1-1 0 0,0 0 0 0 0,0 1 1 0 0,-1-1-1 0 0,1 0 1 0 0,0 0-1 0 0,0 1 1 0 0,-1-1-1 0 0,1 0 0 0 0,0 1 1 0 0,-1-1-1 0 0,1 0 1 0 0,0 1-1 0 0,-1-1 0 0 0,1 1 1 0 0,-1-1-1 0 0,1 1 1 0 0,-1-1-1 0 0,1 1 0 0 0,-1-1 1 0 0,0 1-1 0 0,1 0 1 0 0,-1-1-1 0 0,0 1 0 0 0,1 0 1 0 0,-1-1-1 0 0,0 1 1 0 0,1 0-1 0 0,-1 0 0 0 0,0-1 1 0 0,1 1-1 0 0,-1 0 1 0 0,0 0-1 0 0,0 0 0 0 0,1 0 1 0 0,-1 0-1 0 0,0 0 1 0 0,0 0-1 0 0,1 1 0 0 0,-1-1 1 0 0,0 0-1 0 0,1 0 1 0 0,-1 0-1 0 0,0 1 1 0 0,1-1-1 0 0,-1 0 0 0 0,0 1 1 0 0,1-1-1 0 0,-1 1-10 0 0,-3 0 41 0 0,-5 1-49 0 0,1 1 1 0 0,-1 0 0 0 0,1 0 0 0 0,-1 1-1 0 0,1 0 1 0 0,0 1 0 0 0,0 0 0 0 0,1 0-1 0 0,0 0 1 0 0,0 1 0 0 0,0 0 0 0 0,0 1 0 0 0,1 0-1 0 0,0 0 1 0 0,1 0 0 0 0,-1 0 0 0 0,2 1-1 0 0,-1 0 1 0 0,1 0 0 0 0,0 0 0 0 0,0 1 0 0 0,1-1-1 0 0,0 1 1 0 0,1 0 0 0 0,0 0 0 0 0,0 0-1 0 0,1 0 1 0 0,0 0 0 0 0,1 0 0 0 0,0 0-1 0 0,1 7 8 0 0,-2-14-3 0 0,1 1-1 0 0,0-1 1 0 0,0 1-1 0 0,0 0 1 0 0,1-1-1 0 0,-1 1 0 0 0,0-1 1 0 0,1 1-1 0 0,0-1 1 0 0,-1 0-1 0 0,1 1 0 0 0,0-1 1 0 0,0 0-1 0 0,1 1 1 0 0,-1-1-1 0 0,0 0 0 0 0,1 0 1 0 0,-1 0-1 0 0,1 0 1 0 0,0 0-1 0 0,0 0 0 0 0,0-1 1 0 0,-1 1-1 0 0,2-1 1 0 0,-1 1-1 0 0,0-1 1 0 0,0 0-1 0 0,0 1 0 0 0,1-1 1 0 0,-1 0-1 0 0,0-1 1 0 0,1 1-1 0 0,-1 0 0 0 0,1-1 1 0 0,-1 1-1 0 0,1-1 1 0 0,-1 0-1 0 0,1 0 0 0 0,0 0 4 0 0,9-1 68 0 0,0 0-1 0 0,0-2 1 0 0,0 1-1 0 0,0-1 1 0 0,-1-1-1 0 0,0 0 0 0 0,0-1 1 0 0,0 0-1 0 0,0 0 1 0 0,-1-1-1 0 0,1-1 0 0 0,-2 0 1 0 0,1 0-1 0 0,7-8-67 0 0,10-4 61 0 0,-2 1-13 0 0,-16 10-45 0 0,0 0 1 0 0,1 1-1 0 0,0 0 1 0 0,0 1 0 0 0,0 0-1 0 0,1 1 1 0 0,0 0 0 0 0,0 0-1 0 0,0 1 1 0 0,0 1 0 0 0,1 0-1 0 0,0 0 1 0 0,-1 1 0 0 0,1 1-1 0 0,9 0-3 0 0,-18 3-3 0 0,1 0 0 0 0,-1 0-1 0 0,0 1 1 0 0,1-1-1 0 0,-1 1 1 0 0,0 0 0 0 0,0 0-1 0 0,-1 0 1 0 0,1 1 0 0 0,-1-1-1 0 0,0 1 1 0 0,1-1-1 0 0,-1 1 1 0 0,-1 0 0 0 0,1-1-1 0 0,-1 1 1 0 0,1 0 0 0 0,-1 0-1 0 0,0 0 1 0 0,-1 1-1 0 0,1-1 1 0 0,-1 0 0 0 0,1 1 3 0 0,0 1-1 0 0,3 21 6 0 0,-1 1 0 0 0,-2-1 1 0 0,0 1-1 0 0,-2-1 0 0 0,-3 19-5 0 0,-7 37-29 0 0,-4-1-1 0 0,-21 63 30 0 0,12-46 35 0 0,19-76-7 0 0,-1 0 0 0 0,-1 1 0 0 0,-1-2 0 0 0,-1 1 0 0 0,-1-1 0 0 0,-1-1 0 0 0,-10 16-28 0 0,-39 11 579 0 0,59-47-559 0 0,0 0 1 0 0,-1-1-1 0 0,1 1 0 0 0,0 0 0 0 0,-1-1 0 0 0,1 1 0 0 0,-1-1 1 0 0,1 1-1 0 0,-1-1 0 0 0,1 0 0 0 0,-1 0 0 0 0,1 0 0 0 0,-1 0 1 0 0,1 0-1 0 0,-1 0 0 0 0,1 0 0 0 0,-1 0 0 0 0,1 0 0 0 0,-1-1 1 0 0,1 1-1 0 0,0-1 0 0 0,-1 1 0 0 0,1-1 0 0 0,-1 1 1 0 0,1-1-1 0 0,0 0 0 0 0,0 0 0 0 0,-1 0 0 0 0,1 1 0 0 0,0-1 1 0 0,0 0-1 0 0,0-1 0 0 0,0 1 0 0 0,0 0 0 0 0,0 0 0 0 0,0 0 1 0 0,0-1-1 0 0,1 1 0 0 0,-1 0 0 0 0,0-1 0 0 0,1 1 0 0 0,-1 0 1 0 0,1-1-1 0 0,0 1 0 0 0,-1-1 0 0 0,1 1 0 0 0,0-2-20 0 0,-3-14 12 0 0,1 1 0 0 0,1-1 0 0 0,1 1 0 0 0,1-1 0 0 0,0 0 0 0 0,1 1 0 0 0,0-1 0 0 0,2 1-1 0 0,0 0 1 0 0,0 0 0 0 0,2 0 0 0 0,6-13-12 0 0,100-176-352 0 0,3 38-1098 0 0,-74 114-2734 0 0,2 3-5437 0 0,-31 37 1635 0 0</inkml:trace>
</inkml:ink>
</file>

<file path=ppt/ink/ink5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3.3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329 302 2665 0 0,'0'0'1170'0'0,"0"0"-417"0"0,0 0 36 0 0,0 0 365 0 0,0 0 317 0 0,0 0 90 0 0,0 0-160 0 0,0 0-296 0 0,0 0-257 0 0,0 0-139 0 0,0 0-45 0 0,0 0 68 0 0,4-2 91 0 0,13-5 17 0 0,-13 5-47 0 0,-21 10 1154 0 0,-168 80-1350 0 0,99-37-555 0 0,86-50-53 0 0,0 0 0 0 0,0 0 0 0 0,0 0 0 0 0,0 0 0 0 0,0 0 0 0 0,1-1 0 0 0,-1 1 0 0 0,0 0 0 0 0,0 0 0 0 0,1 0 0 0 0,-1 0 0 0 0,0-1 0 0 0,1 1 0 0 0,-1 0 0 0 0,0 0 0 0 0,1-1 0 0 0,0 1 0 0 0,-1 0 0 0 0,1 0 0 0 0,-1-1 0 0 0,1 1 0 0 0,0-1 0 0 0,-1 1 0 0 0,1-1 0 0 0,0 1 0 0 0,-1-1 0 0 0,1 1 0 0 0,0-1 0 0 0,0 0 0 0 0,0 1 0 0 0,0-1 0 0 0,-1 0 0 0 0,1 1 0 0 0,0-1 0 0 0,0 0 0 0 0,0 0 0 0 0,0 0 0 0 0,0 0 0 0 0,0 0 0 0 0,-1 0 0 0 0,1 0 0 0 0,0 0 0 0 0,0-1 0 0 0,0 1 11 0 0,0 0-1 0 0,205 19 189 0 0,-205-19-181 0 0,0 0 1 0 0,1 0-1 0 0,-1 0 0 0 0,0 0 0 0 0,0 0 1 0 0,1 0-1 0 0,-1 0 0 0 0,0 0 1 0 0,0 0-1 0 0,0 1 0 0 0,1-1 1 0 0,-1 1-1 0 0,0-1 0 0 0,0 1 1 0 0,0-1-1 0 0,0 1 0 0 0,0-1 1 0 0,0 1-1 0 0,0 0 0 0 0,0 0 1 0 0,0-1-1 0 0,0 1 0 0 0,0 0 0 0 0,0 0 1 0 0,-1 0-1 0 0,1 0 0 0 0,0 0 1 0 0,-1 0-1 0 0,1 0 0 0 0,0 0 1 0 0,-1 1-1 0 0,1-1 0 0 0,-1 0 1 0 0,0 0-1 0 0,1 0 0 0 0,-1 0 1 0 0,0 1-1 0 0,0-1 0 0 0,0 0 1 0 0,0 0-1 0 0,0 1 0 0 0,0-1 0 0 0,0 0 1 0 0,0 0-1 0 0,-1 1 0 0 0,1-1 1 0 0,0 0-1 0 0,-1 0 0 0 0,1 0 1 0 0,-1 0-1 0 0,1 0 0 0 0,-1 1 1 0 0,1-1-1 0 0,-1 0 0 0 0,0 0-7 0 0,-46 56 458 0 0,-207 170-209 0 0,252-226-253 0 0,0 1 0 0 0,0-1 0 0 0,0 1 0 0 0,1-1 0 0 0,-1 1 0 0 0,0 0 0 0 0,1 0 0 0 0,-1 0 0 0 0,1 0 0 0 0,0 0 0 0 0,0 0 0 0 0,0 0 0 0 0,0 0 0 0 0,0 0 0 0 0,0 1 0 0 0,0-1 0 0 0,1 0 0 0 0,-1 1 0 0 0,1-1 0 0 0,0 0 0 0 0,-1 1 0 0 0,1-1 0 0 0,0 1 0 0 0,1-1 0 0 0,-1 0 0 0 0,0 1 0 0 0,1-1 0 0 0,-1 0 0 0 0,1 1 0 0 0,0-1 0 0 0,0 0 0 0 0,0 0 0 0 0,0 1 0 0 0,0-1 0 0 0,0 0 0 0 0,0 0 0 0 0,1 0 0 0 0,-1 0 0 0 0,1-1 0 0 0,-1 1 0 0 0,1 0 0 0 0,0-1 0 0 0,0 1 0 0 0,0-1 0 0 0,0 1 0 0 0,0-1 0 0 0,0 0 0 0 0,0 0 0 0 0,0 0 0 0 0,1 0 0 0 0,-1 0 0 0 0,0-1 0 0 0,0 1 0 0 0,1 0 4 0 0,13 2-54 0 0,-1 1-1 0 0,1-2 1 0 0,-1 0 0 0 0,1-1-1 0 0,0 0 1 0 0,0-1-1 0 0,-1-1 1 0 0,1-1-1 0 0,0 0 1 0 0,-1-1-1 0 0,1-1 1 0 0,-1 0-1 0 0,0-1 1 0 0,0 0-1 0 0,-1-2 1 0 0,0 1-1 0 0,0-2 1 0 0,0 0 0 0 0,1-2 54 0 0,26-41-3712 0 0,-26 11-4948 0 0,-9 28 1406 0 0</inkml:trace>
  <inkml:trace contextRef="#ctx0" brushRef="#br0" timeOffset="254.599">275 0 12459 0 0,'0'0'2293'0'0,"0"0"-1372"0"0,0 0-621 0 0,0 0 100 0 0,0 0 269 0 0,0 0 221 0 0,-2 34 79 0 0,-10 111-99 0 0,-8 306 1408 0 0,-32 22-2884 0 0,52-454 163 0 0,-4 77-2621 0 0,1-65-1328 0 0,-1 0-3388 0 0,2-19 2016 0 0</inkml:trace>
</inkml:ink>
</file>

<file path=ppt/ink/ink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9386 0 0,'0'0'1456'0'0,"0"0"-602"0"0,0 0-199 0 0,0 0 235 0 0,0 0 300 0 0,0 0 138 0 0,0 0-127 0 0,0 0-233 0 0,0 0-185 0 0,0 0-165 0 0,0 0-108 0 0,0 0-51 0 0,0 0-51 0 0,23 11-24 0 0,72 36-15 0 0,-26-35 293 0 0,-35-15-723 0 0,0-1 0 0 0,-1-1 0 0 0,1-2 0 0 0,-1-1 1 0 0,10-5 60 0 0,41-10-9292 0 0,-70 19-1193 0 0</inkml:trace>
</inkml:ink>
</file>

<file path=ppt/ink/ink5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135 0 7674 0 0,'0'0'1572'0'0,"0"0"-625"0"0,0 0-360 0 0,0 0 129 0 0,0 0 179 0 0,0 0 90 0 0,0 0-101 0 0,0 0-233 0 0,0 0-181 0 0,-8 34-137 0 0,-23 105-100 0 0,22-50 102 0 0,6-38-224 0 0,1 15-377 0 0,-3-1-1 0 0,-3 0 1 0 0,-3 0-1 0 0,-5 10 267 0 0,-3-35-1726 0 0,9-30-1852 0 0,-2-6-4343 0 0,11-7 5819 0 0,1-1 2102 0 0</inkml:trace>
  <inkml:trace contextRef="#ctx0" brushRef="#br0" timeOffset="376.477">333 26 744 0 0,'0'0'2647'0'0,"0"0"-250"0"0,0 0-279 0 0,0 0-158 0 0,0 0-226 0 0,0 0-313 0 0,0 0-387 0 0,0 0-358 0 0,0 0-282 0 0,0 0-181 0 0,0 0-72 0 0,0 0-11 0 0,0 5 60 0 0,-31 351 3586 0 0,-15-22-3841 0 0,41-304-2903 0 0,5-30 1416 0 0,0 0-655 0 0,0 0-878 0 0,0 0-1201 0 0,0-3-1126 0 0</inkml:trace>
</inkml:ink>
</file>

<file path=ppt/ink/ink5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6.6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0 723 0 0 0,'0'0'764'0'0,"0"0"103"0"0,0 0 59 0 0,0 0 318 0 0,0 0 320 0 0,0 0 157 0 0,0 0-57 0 0,0 0-177 0 0,0 0-128 0 0,0 0-66 0 0,0 0-83 0 0,0 0-67 0 0,0 0-99 0 0,18 7-113 0 0,58 17-87 0 0,-74-23-800 0 0,1-1 1 0 0,-1 1-1 0 0,0-1 0 0 0,0 0 1 0 0,1 0-1 0 0,-1 0 0 0 0,0 0 1 0 0,0 0-1 0 0,1-1 0 0 0,-1 1 0 0 0,0-1 1 0 0,0 1-1 0 0,0-1 0 0 0,0 0 1 0 0,0 0-1 0 0,0 0 0 0 0,0 0 1 0 0,0 0-1 0 0,0 0 0 0 0,0-1 0 0 0,0 1 1 0 0,-1-1-1 0 0,1 1 0 0 0,-1-1 1 0 0,1 0-45 0 0,7-5 199 0 0,387-301 1756 0 0,-387 302-1942 0 0,0-1-12 0 0,0 1 1 0 0,0 0-1 0 0,1 0 0 0 0,-1 1 0 0 0,1 1 1 0 0,1-1-1 0 0,-1 2 0 0 0,1-1 0 0 0,-1 2 1 0 0,1-1-1 0 0,7 0-1 0 0,-16 4-4 0 0,0 1 0 0 0,0-1 1 0 0,-1 1-1 0 0,1-1 0 0 0,0 1 0 0 0,-1 0 1 0 0,1 0-1 0 0,-1-1 0 0 0,1 1 0 0 0,-1 0 1 0 0,0 0-1 0 0,0 0 0 0 0,0 1 1 0 0,0-1-1 0 0,0 0 0 0 0,-1 0 0 0 0,1 0 1 0 0,-1 1-1 0 0,1-1 0 0 0,-1 0 0 0 0,0 1 1 0 0,0-1-1 0 0,0 0 0 0 0,0 1 0 0 0,0-1 1 0 0,0 0-1 0 0,-1 1 0 0 0,1-1 0 0 0,-1 1 4 0 0,1 1 8 0 0,-1 11-65 0 0,0 0 1 0 0,-2-1 0 0 0,1 1 0 0 0,-2-1 0 0 0,0 0 0 0 0,0 0 0 0 0,-2 0 0 0 0,1 0 0 0 0,-2-1 0 0 0,0 0 0 0 0,0 0 0 0 0,-1-1 0 0 0,-1 0 0 0 0,0-1 0 0 0,-1 1 0 0 0,0-2-1 0 0,-1 1 1 0 0,0-2 0 0 0,0 1 0 0 0,-1-2 0 0 0,0 1 0 0 0,0-2 0 0 0,-1 1 0 0 0,0-2 0 0 0,-7 3 56 0 0,18-7-139 0 0,-1-1 0 0 0,1 1-1 0 0,-1-1 1 0 0,1 0 0 0 0,-1 0 0 0 0,0 1 0 0 0,0-2 0 0 0,1 1-1 0 0,-1 0 1 0 0,0 0 0 0 0,0-1 0 0 0,0 0 0 0 0,0 1-1 0 0,0-1 1 0 0,0 0 0 0 0,1-1 0 0 0,-1 1 0 0 0,0 0 0 0 0,0-1-1 0 0,0 0 1 0 0,0 1 0 0 0,1-1 0 0 0,-1 0 0 0 0,0-1 0 0 0,1 1-1 0 0,-1 0 1 0 0,1-1 0 0 0,-1 1 0 0 0,1-1 0 0 0,0 0-1 0 0,-1 0 1 0 0,1 0 0 0 0,0 0 0 0 0,0 0 0 0 0,1 0 0 0 0,-1-1-1 0 0,0 1 1 0 0,1-1 0 0 0,-2-2 139 0 0,3 2-150 0 0,0 0 1 0 0,1 0-1 0 0,-1 0 0 0 0,1 0 0 0 0,-1 0 1 0 0,1 0-1 0 0,0 0 0 0 0,0 1 0 0 0,0-1 0 0 0,1 0 1 0 0,-1 0-1 0 0,1 1 0 0 0,0-1 0 0 0,-1 1 1 0 0,1-1-1 0 0,0 1 0 0 0,0 0 0 0 0,1 0 1 0 0,-1 0-1 0 0,0 0 0 0 0,3-1 150 0 0,1-1-9 0 0,0 1 0 0 0,0 0 1 0 0,0 0-1 0 0,0 1 0 0 0,1 0 0 0 0,-1 0 0 0 0,1 0 0 0 0,-1 1 1 0 0,1 0-1 0 0,0 0 0 0 0,-1 1 0 0 0,1 0 0 0 0,0 0 0 0 0,6 1 9 0 0,-6 2 69 0 0,1 0 0 0 0,-1 0-1 0 0,0 1 1 0 0,0 0-1 0 0,-1 0 1 0 0,1 0-1 0 0,-1 1 1 0 0,0 0-1 0 0,0 1 1 0 0,0-1 0 0 0,1 3-69 0 0,17 14 218 0 0,-16-16-95 0 0,1 0 1 0 0,-1 0 0 0 0,1-1 0 0 0,0 0-1 0 0,1-1 1 0 0,-1 0 0 0 0,1 0 0 0 0,-1-1-1 0 0,1 0 1 0 0,0-1 0 0 0,0 0 0 0 0,0-1-1 0 0,1 0 1 0 0,-1 0 0 0 0,0-1 0 0 0,0-1-1 0 0,1 1 1 0 0,-1-2 0 0 0,0 1 0 0 0,0-2-1 0 0,0 1 1 0 0,0-1 0 0 0,-1-1 0 0 0,8-3-124 0 0,26-16 356 0 0,-1-2 1 0 0,-2-1 0 0 0,0-3-1 0 0,-2-1 1 0 0,-1-2 0 0 0,-2-1-1 0 0,-1-2 1 0 0,-2-2 0 0 0,20-28-357 0 0,-30 35-14 0 0,-1-1 0 0 0,-1 0 0 0 0,-2-2 0 0 0,-1 0 1 0 0,-2-1-1 0 0,3-9 14 0 0,-14 31-38 0 0,-1 1 1 0 0,0-1-1 0 0,0 1 0 0 0,-1-1 1 0 0,-1 0-1 0 0,0 0 0 0 0,-1 0 1 0 0,0 0-1 0 0,-1-3 38 0 0,2 13-15 0 0,-1 1-1 0 0,-1-1 1 0 0,1 0 0 0 0,0 1-1 0 0,0-1 1 0 0,-1 1 0 0 0,1-1-1 0 0,0 1 1 0 0,-1-1 0 0 0,0 1-1 0 0,1-1 1 0 0,-1 1-1 0 0,0 0 1 0 0,0-1 0 0 0,0 1-1 0 0,1 0 1 0 0,-1-1 0 0 0,-1 1-1 0 0,1 0 1 0 0,0 0-1 0 0,0 0 1 0 0,0 0 0 0 0,-1 0-1 0 0,1 0 1 0 0,0 1 0 0 0,-1-1-1 0 0,1 0 1 0 0,-1 1 0 0 0,1-1-1 0 0,-1 1 1 0 0,1-1-1 0 0,-1 1 1 0 0,1 0 0 0 0,-1-1-1 0 0,1 1 1 0 0,-1 0 0 0 0,0 0-1 0 0,1 0 1 0 0,-1 0 0 0 0,1 1-1 0 0,-1-1 1 0 0,1 0-1 0 0,-2 1 16 0 0,-61 33-446 0 0,45-13 491 0 0,1 2-1 0 0,0 0 1 0 0,2 0-1 0 0,1 2 0 0 0,1 0 1 0 0,1 1-1 0 0,1 0 1 0 0,1 1-1 0 0,1 0 1 0 0,2 1-1 0 0,1 0 0 0 0,1 0 1 0 0,1 0-1 0 0,1 1 1 0 0,2 0-1 0 0,1 14-44 0 0,1-34 69 0 0,1 0-1 0 0,0 1 1 0 0,0-1 0 0 0,1 0-1 0 0,0 0 1 0 0,0 0 0 0 0,1 0-1 0 0,0 0 1 0 0,1-1 0 0 0,0 1-1 0 0,1-1 1 0 0,-1 0 0 0 0,1 0-1 0 0,1-1 1 0 0,-1 1 0 0 0,2-1-1 0 0,-1-1 1 0 0,1 1 0 0 0,-1-1-1 0 0,2 0 1 0 0,-1 0 0 0 0,1-1-1 0 0,0 0 1 0 0,0 0 0 0 0,0-1-1 0 0,1 0 1 0 0,-1-1-1 0 0,1 0 1 0 0,6 2-69 0 0,97 5 122 0 0,-78-26-1746 0 0,-17-2-4448 0 0,-11 10 1015 0 0,0 3-1788 0 0</inkml:trace>
  <inkml:trace contextRef="#ctx0" brushRef="#br0" timeOffset="267.962">1655 557 15795 0 0,'0'0'994'0'0,"0"0"-367"0"0,0 0-20 0 0,0 0 134 0 0,0 0 63 0 0,0 0-154 0 0,0 0-286 0 0,0 0-170 0 0,0 0-104 0 0,0 0-36 0 0,0 0-27 0 0,0 0-52 0 0,1 18-63 0 0,-1 5-306 0 0,1-5 2087 0 0,-1-2-3326 0 0,0 2-3171 0 0,0 3-4409 0 0,0-21 2730 0 0</inkml:trace>
  <inkml:trace contextRef="#ctx0" brushRef="#br0" timeOffset="429.39">1626 160 7338 0 0,'0'0'4537'0'0,"0"0"-3537"0"0,0 0-744 0 0,0 0-272 0 0,0 0-176 0 0,0 0-48 0 0,0 0-40 0 0,0 0-96 0 0,0 0-113 0 0,0 0-303 0 0,0 0-872 0 0,0 0-2329 0 0,0 0-1096 0 0</inkml:trace>
  <inkml:trace contextRef="#ctx0" brushRef="#br0" timeOffset="841.555">1876 756 736 0 0,'0'0'2199'0'0,"0"0"-909"0"0,0 0-379 0 0,0 0-38 0 0,0 0 35 0 0,0 0-1 0 0,-9 33-116 0 0,-31 100-117 0 0,6-48 998 0 0,34-84-1590 0 0,0 1 0 0 0,0-1 0 0 0,-1 1 0 0 0,1-1 0 0 0,0 1-1 0 0,-1-1 1 0 0,1 1 0 0 0,-1-1 0 0 0,1 0 0 0 0,-1 1 0 0 0,0-1 0 0 0,0 1 0 0 0,0-1 0 0 0,1 0 0 0 0,-1 0-1 0 0,0 0 1 0 0,-1 1 0 0 0,1-1 0 0 0,0 0 0 0 0,0 0 0 0 0,0-1 0 0 0,-1 1 0 0 0,1 0 0 0 0,0 0 0 0 0,-1-1-1 0 0,1 1 1 0 0,-1 0 0 0 0,1-1 0 0 0,-1 1 0 0 0,1-1 0 0 0,-1 0 0 0 0,1 0 0 0 0,-1 1 0 0 0,1-1 0 0 0,-1 0-1 0 0,1 0 1 0 0,-1-1 0 0 0,1 1 0 0 0,-1 0 0 0 0,1 0 0 0 0,-1-1 0 0 0,1 1 0 0 0,-1-1 0 0 0,1 1 0 0 0,-1-1-1 0 0,1 0 1 0 0,0 1 0 0 0,-1-1 0 0 0,1 0 0 0 0,0 0 0 0 0,0 0 0 0 0,-1 0 0 0 0,1 0 0 0 0,0 0 0 0 0,0 0-1 0 0,0-1 1 0 0,0 1 0 0 0,1 0 0 0 0,-1 0 0 0 0,0-1 0 0 0,0 1 0 0 0,1-1 0 0 0,-1 1-82 0 0,0-14 24 0 0,0 1 1 0 0,1-1 0 0 0,1 1-1 0 0,0-1 1 0 0,1 1-1 0 0,1-1 1 0 0,0 1 0 0 0,1 0-1 0 0,0 0 1 0 0,1 1-1 0 0,1-1 1 0 0,0 1-1 0 0,0 0 1 0 0,2 1 0 0 0,3-5-25 0 0,-8 11 7 0 0,9-17-56 0 0,2 1 0 0 0,0 0 0 0 0,1 1 0 0 0,1 0 0 0 0,1 2 0 0 0,1 0 0 0 0,1 1 0 0 0,0 0 0 0 0,2 2 0 0 0,-1 0 0 0 0,2 1 0 0 0,0 2 0 0 0,1 0 0 0 0,17-6 49 0 0,80 7 524 0 0,-117 14-477 0 0,0 0 0 0 0,-1 0 0 0 0,1 0 0 0 0,0 1-1 0 0,-1-1 1 0 0,1 1 0 0 0,-1 0 0 0 0,0-1 0 0 0,0 1-1 0 0,0 0 1 0 0,0 0 0 0 0,-1 0 0 0 0,1 1 0 0 0,-1-1-1 0 0,0 0 1 0 0,0 0 0 0 0,0 1 0 0 0,0-1 0 0 0,0 1-1 0 0,-1-1 1 0 0,0 1 0 0 0,0-1 0 0 0,0 1 0 0 0,0-1-1 0 0,0 1 1 0 0,-1-1 0 0 0,1 1 0 0 0,-1-1 0 0 0,0 0-1 0 0,0 1 1 0 0,0-1 0 0 0,0 0 0 0 0,-1 1-1 0 0,-1 1-46 0 0,-7 11 76 0 0,-1 0 0 0 0,0 0 0 0 0,-1-1 0 0 0,-1-1 0 0 0,-1 0 0 0 0,0-1 0 0 0,0 0 0 0 0,-1-1 0 0 0,-1-1 0 0 0,0 0 0 0 0,-1-1 0 0 0,1-1 0 0 0,-2-1-1 0 0,0 0 1 0 0,-5 0-76 0 0,-27 3-782 0 0,15-10-3885 0 0,29-7-4089 0 0,6 5 3896 0 0</inkml:trace>
  <inkml:trace contextRef="#ctx0" brushRef="#br0" timeOffset="1304.128">2364 808 0 0 0,'0'0'1214'0'0,"0"0"97"0"0,0 0 228 0 0,0 0 202 0 0,0 0 16 0 0,0 0-217 0 0,0 0-316 0 0,-7 31-240 0 0,-22 97-189 0 0,4-63 1214 0 0,25-63-1908 0 0,-1 0 1 0 0,1-1-1 0 0,-1 1 1 0 0,0-1 0 0 0,1 1-1 0 0,-1-1 1 0 0,0 1-1 0 0,0-1 1 0 0,0 1 0 0 0,0-1-1 0 0,0 0 1 0 0,-1 1-1 0 0,1-1 1 0 0,0 0 0 0 0,0 0-1 0 0,-1 0 1 0 0,1 0-1 0 0,-1 0 1 0 0,1 0 0 0 0,-1-1-1 0 0,1 1 1 0 0,-1 0-1 0 0,1-1 1 0 0,-1 1 0 0 0,0-1-1 0 0,1 0 1 0 0,-1 1-1 0 0,0-1 1 0 0,1 0 0 0 0,-1 0-1 0 0,0 0 1 0 0,0 0-1 0 0,1 0 1 0 0,-1-1 0 0 0,0 1-1 0 0,1 0 1 0 0,-1-1-1 0 0,0 1 1 0 0,1-1 0 0 0,-1 0-1 0 0,1 1 1 0 0,-1-1 0 0 0,1 0-1 0 0,-1 0 1 0 0,1 0-1 0 0,0 0 1 0 0,-1 0 0 0 0,1 0-1 0 0,-1-2-101 0 0,0-13 50 0 0,1-1 0 0 0,0 1 0 0 0,1-1 0 0 0,1 1 0 0 0,1-1 0 0 0,0 1 0 0 0,1-1 1 0 0,1 1-1 0 0,0 0 0 0 0,1 0 0 0 0,1 1 0 0 0,1-1 0 0 0,0 1 0 0 0,1 1 0 0 0,0-1 0 0 0,1 1 0 0 0,1 1 0 0 0,4-6-50 0 0,-1-2-11 0 0,-7 9-6 0 0,1-1 1 0 0,0 1 0 0 0,1 0 0 0 0,0 0 0 0 0,1 1-1 0 0,0 0 1 0 0,1 1 0 0 0,0 0 0 0 0,1 1 0 0 0,0 0-1 0 0,0 0 1 0 0,1 1 0 0 0,0 0 0 0 0,0 1 0 0 0,1 1-1 0 0,0 0 1 0 0,0 1 0 0 0,0 0 0 0 0,1 1 0 0 0,8-1 16 0 0,-18 6 17 0 0,0 1-1 0 0,0-1 1 0 0,0 1 0 0 0,0 0 0 0 0,0 1 0 0 0,-1-1 0 0 0,1 1 0 0 0,-1-1 0 0 0,1 1 0 0 0,-1 0 0 0 0,0 1 0 0 0,0-1 0 0 0,0 0 0 0 0,-1 1 0 0 0,1 0 0 0 0,-1-1 0 0 0,0 1 0 0 0,0 0 0 0 0,0 0 0 0 0,0 0 0 0 0,-1 0 0 0 0,0 1 0 0 0,0-1 0 0 0,0 0 0 0 0,0 1 0 0 0,-1-1 0 0 0,1 0 0 0 0,-1 1 0 0 0,0-1 0 0 0,-1 1 0 0 0,1-1 0 0 0,-1 0 0 0 0,1 1 0 0 0,-2-1 0 0 0,1 0 0 0 0,0 0 0 0 0,-1 0 0 0 0,1 1 0 0 0,-1-1-1 0 0,-1-1 1 0 0,1 1 0 0 0,0 0 0 0 0,-1-1 0 0 0,0 1-17 0 0,-3 5-4 0 0,-1-1 0 0 0,-1 0-1 0 0,1 0 1 0 0,-1-1-1 0 0,-1 0 1 0 0,1 0-1 0 0,-1-1 1 0 0,0 0 0 0 0,-1-1-1 0 0,1 0 1 0 0,-1 0-1 0 0,0-1 1 0 0,-1 0 4 0 0,-69 22-1247 0 0,27-12-5360 0 0,43-14-2099 0 0,8 0 4919 0 0</inkml:trace>
  <inkml:trace contextRef="#ctx0" brushRef="#br0" timeOffset="1564.985">2935 616 9930 0 0,'0'0'3201'0'0,"0"0"-1633"0"0,0 0-364 0 0,0 0 187 0 0,0 0 78 0 0,0 0-96 0 0,0 0-348 0 0,0 0-369 0 0,0 0-207 0 0,0 0-153 0 0,0 0-110 0 0,0 0-65 0 0,0 0-48 0 0,-22 30-33 0 0,-64 89-2 0 0,59-76 0 0 0,27-42-84 0 0,-4 10-3247 0 0,1 6-6320 0 0,3-21-493 0 0</inkml:trace>
  <inkml:trace contextRef="#ctx0" brushRef="#br0" timeOffset="1735.412">2839 296 13107 0 0,'0'0'512'0'0,"0"0"-656"0"0,0 0-304 0 0,0 0-88 0 0,0 0 80 0 0,0 0-145 0 0,0 0-527 0 0,0 0-1312 0 0,0 0-1673 0 0,0 0 360 0 0</inkml:trace>
  <inkml:trace contextRef="#ctx0" brushRef="#br0" timeOffset="2034.751">3003 811 9786 0 0,'0'0'1468'0'0,"0"0"-386"0"0,0 0-39 0 0,0 0 36 0 0,0 0-66 0 0,0 0-193 0 0,0 0-223 0 0,0 0-163 0 0,0 0-78 0 0,0 0-77 0 0,0 0-87 0 0,0 0-78 0 0,0 0-41 0 0,19-34-26 0 0,58-106-27 0 0,-35 72-35 0 0,-40 64-76 0 0,0-1 1 0 0,1 1-1 0 0,0 0 0 0 0,0 1 0 0 0,0-1 1 0 0,0 0-1 0 0,1 1 0 0 0,-1-1 1 0 0,1 1-1 0 0,0 0 0 0 0,0 1 1 0 0,0-1-1 0 0,0 1 0 0 0,1-1 1 0 0,-1 1-1 0 0,1 0 0 0 0,-1 1 1 0 0,1-1-1 0 0,2 0 91 0 0,0 36-550 0 0,-5 94 744 0 0,-1-125-116 0 0,0 0 1 0 0,0 0 0 0 0,1 0 0 0 0,-1 0-1 0 0,1 0 1 0 0,-1 0 0 0 0,1-1-1 0 0,0 1 1 0 0,0-1 0 0 0,0 1-1 0 0,1-1 1 0 0,-1 0 0 0 0,0 0-1 0 0,1 0 1 0 0,0 0 0 0 0,-1 0-1 0 0,1 0 1 0 0,0-1 0 0 0,0 1-1 0 0,0-1 1 0 0,0 0 0 0 0,0 0-1 0 0,0 0 1 0 0,0 0 0 0 0,0 0-1 0 0,1-1 1 0 0,-1 0 0 0 0,0 1-1 0 0,0-1 1 0 0,1 0 0 0 0,-1-1-1 0 0,1 1-78 0 0,6-1 340 0 0,-1-1 0 0 0,1 1 0 0 0,-1-1-1 0 0,0-1 1 0 0,0 0 0 0 0,0 0-1 0 0,0-1 1 0 0,0 0 0 0 0,-1-1-1 0 0,6-3-339 0 0,84-85 502 0 0,-77 70-3980 0 0,1 1-3720 0 0,-18 17-3451 0 0</inkml:trace>
  <inkml:trace contextRef="#ctx0" brushRef="#br0" timeOffset="2579.167">3899 462 12891 0 0,'0'0'1711'0'0,"0"0"-335"0"0,0 0-138 0 0,0 0-125 0 0,0 0-201 0 0,0 0-251 0 0,0 0-260 0 0,0 0-180 0 0,0 0-102 0 0,0 0-62 0 0,0 0-39 0 0,0 0-5 0 0,0 0-12 0 0,-24 12-33 0 0,-75 40-13 0 0,57-12-74 0 0,38-30 85 0 0,1-3-16 0 0,-1 1 0 0 0,1-1 0 0 0,1 1 0 0 0,-1 0 0 0 0,1 0 0 0 0,1 0 0 0 0,-1 0 0 0 0,1 0 0 0 0,1 0 0 0 0,0 0 0 0 0,0 1 0 0 0,0-1 0 0 0,1 0 0 0 0,1 5 50 0 0,1-10 9 0 0,0 1 0 0 0,0 0 0 0 0,0-1 0 0 0,0 0 0 0 0,1 0 1 0 0,-1 0-1 0 0,1 0 0 0 0,0-1 0 0 0,0 1 0 0 0,0-1 1 0 0,0 0-1 0 0,0 0 0 0 0,0 0 0 0 0,1-1 0 0 0,-1 0 0 0 0,0 0 1 0 0,1 0-1 0 0,-1 0 0 0 0,1 0 0 0 0,0-1 0 0 0,-1 0 1 0 0,1 0-1 0 0,-1 0 0 0 0,1-1 0 0 0,0 1 0 0 0,-1-1 0 0 0,1 0 1 0 0,-1-1-1 0 0,0 1 0 0 0,1-1 0 0 0,-1 0 0 0 0,0 0 0 0 0,0 0 1 0 0,3-2-10 0 0,55-31 585 0 0,-52 27-478 0 0,-1 1 0 0 0,2 1 0 0 0,-1 0-1 0 0,1 0 1 0 0,0 1 0 0 0,0 0 0 0 0,0 1 0 0 0,1 0 0 0 0,-1 1 0 0 0,1 0-1 0 0,0 1 1 0 0,0 0 0 0 0,0 1 0 0 0,0 0 0 0 0,0 1 0 0 0,0 1-1 0 0,10 1-106 0 0,-17-1 12 0 0,0 1 0 0 0,1 0 0 0 0,-1 1 0 0 0,0-1-1 0 0,-1 1 1 0 0,1 0 0 0 0,0 0 0 0 0,-1 1 0 0 0,0-1-1 0 0,1 1 1 0 0,-2 0 0 0 0,1 0 0 0 0,0 0 0 0 0,-1 1 0 0 0,0-1-1 0 0,0 1 1 0 0,0 0 0 0 0,0 0 0 0 0,-1 0 0 0 0,0 0-1 0 0,0 0 1 0 0,0 0 0 0 0,-1 1 0 0 0,2 4-12 0 0,8 141 90 0 0,-12-125-129 0 0,2 39-21 0 0,-3-1-1 0 0,-3-1 1 0 0,-3 1-1 0 0,-3-1 0 0 0,-14 45 61 0 0,23-99 13 0 0,-1 0-1 0 0,0 0 1 0 0,0-1-1 0 0,-1 1 1 0 0,0-1-1 0 0,-1 0 1 0 0,0 0-1 0 0,0 0 0 0 0,-1-1 1 0 0,0 1-1 0 0,0-2 1 0 0,-1 1-1 0 0,1-1 1 0 0,-2 1-1 0 0,1-2 0 0 0,0 1 1 0 0,-1-1-1 0 0,0 0 1 0 0,-1-1-1 0 0,1 0 1 0 0,-1 0-1 0 0,1-1 0 0 0,-1 0 1 0 0,0-1-1 0 0,0 0 1 0 0,-1 0-1 0 0,1-1 1 0 0,0 0-1 0 0,0 0 0 0 0,-1-1 1 0 0,-1-1-13 0 0,8-2 18 0 0,-1 0 1 0 0,1 0-1 0 0,-1 0 0 0 0,1-1 1 0 0,0 1-1 0 0,0-1 0 0 0,1 0 1 0 0,-1 0-1 0 0,1 0 0 0 0,0-1 0 0 0,0 1 1 0 0,0 0-1 0 0,0-1 0 0 0,1 1 1 0 0,0-1-1 0 0,0 0 0 0 0,0 1 1 0 0,1-1-1 0 0,-1 0 0 0 0,1 1 1 0 0,0-1-1 0 0,0 0 0 0 0,1 0 1 0 0,-1 1-1 0 0,1-1 0 0 0,0 1 1 0 0,2-4-19 0 0,3-16 23 0 0,1-1 1 0 0,1 1-1 0 0,1 1 0 0 0,2-1 1 0 0,0 2-1 0 0,1-1 1 0 0,1 2-1 0 0,1 0 0 0 0,13-15-23 0 0,-2 2-61 0 0,1 1-1 0 0,2 1 1 0 0,1 2-1 0 0,1 0 1 0 0,2 2-1 0 0,0 2 1 0 0,2 1-1 0 0,1 1 1 0 0,4 1 61 0 0,-21 13-359 0 0,0 2 0 0 0,1 1-1 0 0,0 0 1 0 0,1 1 0 0 0,0 2 0 0 0,0-1 0 0 0,0 2 0 0 0,5 1 359 0 0,15-1-4669 0 0,-1 2-3679 0 0,-25 1 1153 0 0</inkml:trace>
</inkml:ink>
</file>

<file path=ppt/ink/ink5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4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0 838 0 0 0,'0'0'268'0'0,"0"0"843"0"0,0 0 49 0 0,0 0-132 0 0,0 0-49 0 0,4 17 48 0 0,10 52 119 0 0,-14-68-1008 0 0,0 0 0 0 0,0 0 0 0 0,0 0 0 0 0,0 0 0 0 0,0 0 1 0 0,0 0-1 0 0,0 0 0 0 0,0 0 0 0 0,1 0 0 0 0,-1 0 0 0 0,0 0 0 0 0,1 0 1 0 0,-1 0-1 0 0,1 0 0 0 0,-1 0 0 0 0,1 0 0 0 0,-1 0 0 0 0,1-1 0 0 0,0 1 1 0 0,-1 0-1 0 0,1 0 0 0 0,0-1 0 0 0,0 1 0 0 0,-1-1 0 0 0,1 1 0 0 0,0 0 0 0 0,0-1 1 0 0,0 1-1 0 0,0-1 0 0 0,0 0 0 0 0,0 1 0 0 0,0-1 0 0 0,0 0 0 0 0,0 0 1 0 0,0 1-1 0 0,0-1 0 0 0,0 0 0 0 0,0 0 0 0 0,0 0 0 0 0,0 0 0 0 0,0 0 1 0 0,0 0-1 0 0,0-1 0 0 0,0 1 0 0 0,0 0 0 0 0,0-1-138 0 0,7 0 1237 0 0,0-1-871 0 0,1-1 0 0 0,0-1 1 0 0,-1 1-1 0 0,0-1 0 0 0,0-1 1 0 0,0 1-1 0 0,0-2 0 0 0,-1 1 1 0 0,1-1-1 0 0,-1 0 0 0 0,-1 0 1 0 0,1-1-1 0 0,-1 0 0 0 0,0-1-366 0 0,3-1 221 0 0,21-20 94 0 0,-4 6-134 0 0,-2-2 0 0 0,0 0-1 0 0,-2-1 1 0 0,-1-2-1 0 0,-1 0 1 0 0,-1-1 0 0 0,-1-1-1 0 0,0-3-180 0 0,-16 25 62 0 0,2-2-88 0 0,-2 18-331 0 0,-3 5 361 0 0,1 0 1 0 0,0 0-1 0 0,1 0 1 0 0,0 1-1 0 0,1-1 0 0 0,0-1 1 0 0,1 1-1 0 0,1 0 1 0 0,0-1-1 0 0,1 1 0 0 0,0-1 1 0 0,1 0-1 0 0,0-1 1 0 0,1 0-1 0 0,0 0 1 0 0,2 2-5 0 0,-2-4 77 0 0,0-1 1 0 0,1 0-1 0 0,0-1 1 0 0,0 0-1 0 0,0 0 1 0 0,1-1-1 0 0,0 0 1 0 0,0 0-1 0 0,1-1 1 0 0,0 0-1 0 0,0-1 0 0 0,0 0 1 0 0,0-1-1 0 0,1 0 1 0 0,-1 0-1 0 0,1-1 1 0 0,-1-1-1 0 0,9 1-77 0 0,-11-2 45 0 0,0 0 0 0 0,1-1-1 0 0,-1 0 1 0 0,0 0 0 0 0,1-1-1 0 0,-1 0 1 0 0,0 0-1 0 0,0-1 1 0 0,-1 0 0 0 0,1-1-1 0 0,0 1 1 0 0,-1-1-1 0 0,0-1 1 0 0,0 1 0 0 0,0-1-1 0 0,-1-1 1 0 0,1 1-1 0 0,-1-1 1 0 0,-1 0 0 0 0,1-1-1 0 0,-1 1 1 0 0,0-1-1 0 0,-1 0 1 0 0,1 0 0 0 0,-1-1-1 0 0,-1 1 1 0 0,1-1-1 0 0,-1 0 1 0 0,-1 0 0 0 0,1 0-1 0 0,-1 0 1 0 0,-1 0-1 0 0,0 0 1 0 0,0-1 0 0 0,0 1-1 0 0,-1-5-44 0 0,0-22-2750 0 0,0 23-1133 0 0,0 0-3906 0 0,0 8-1958 0 0</inkml:trace>
  <inkml:trace contextRef="#ctx0" brushRef="#br0" timeOffset="680.964">1300 632 7242 0 0,'0'0'1118'0'0,"0"0"-217"0"0,0 0 22 0 0,0 0 191 0 0,0 0 148 0 0,0 0-96 0 0,0 0-292 0 0,0 0-327 0 0,0 0-247 0 0,0 0-165 0 0,0 0-83 0 0,0 0-21 0 0,-26 27-13 0 0,-77 84-8 0 0,101-110-12 0 0,0 1 1 0 0,0-1 0 0 0,0 1 0 0 0,1-1 0 0 0,-1 1-1 0 0,0 0 1 0 0,1 0 0 0 0,-1-1 0 0 0,1 1 0 0 0,-1 0-1 0 0,1 0 1 0 0,0 0 0 0 0,0 1 0 0 0,0-1 0 0 0,0 0-1 0 0,0 0 1 0 0,1 1 0 0 0,-1-1 0 0 0,1 0 0 0 0,-1 1-1 0 0,1-1 1 0 0,0 0 0 0 0,0 1 0 0 0,0-1 0 0 0,0 1-1 0 0,0-1 1 0 0,1 1 1 0 0,1 3-7 0 0,0-2 99 0 0,0 1 0 0 0,0-1-1 0 0,1 0 1 0 0,0 0 0 0 0,0 0 0 0 0,0 0 0 0 0,0 0 0 0 0,0-1 0 0 0,1 0 0 0 0,0 1 0 0 0,0-1 0 0 0,0 0 0 0 0,0-1 0 0 0,0 1 0 0 0,0-1 0 0 0,1 0-1 0 0,-1 0 1 0 0,1 0 0 0 0,-1-1 0 0 0,1 1 0 0 0,0-1 0 0 0,0 0 0 0 0,0-1 0 0 0,-1 1 0 0 0,1-1 0 0 0,0 0 0 0 0,0 0 0 0 0,0-1 0 0 0,0 1-1 0 0,0-1 1 0 0,0 0 0 0 0,-1 0 0 0 0,1-1 0 0 0,0 1 0 0 0,-1-1 0 0 0,1 0 0 0 0,-1 0 0 0 0,0-1 0 0 0,0 1 0 0 0,0-1 0 0 0,0 0 0 0 0,0 0 0 0 0,0-1-92 0 0,4-5 111 0 0,-1 1 0 0 0,0-1 1 0 0,0-1-1 0 0,-1 1 1 0 0,-1-1-1 0 0,1 0 1 0 0,-2-1-1 0 0,1 1 0 0 0,-1-1 1 0 0,-1 0-1 0 0,0 0 1 0 0,-1 0-1 0 0,0 0 1 0 0,0 0-1 0 0,-1-1 0 0 0,-1 1 1 0 0,0-1-1 0 0,-1-7-111 0 0,1 16-132 0 0,0-1-1 0 0,0 1 0 0 0,0-1 1 0 0,-1 1-1 0 0,1 0 0 0 0,-1-1 1 0 0,0 1-1 0 0,0-1 0 0 0,0 1 1 0 0,-1 0-1 0 0,1 0 0 0 0,-1 0 1 0 0,1 0-1 0 0,-1 0 0 0 0,0 0 0 0 0,0 0 1 0 0,0 0-1 0 0,-1 1 0 0 0,1-1 1 0 0,-1 1-1 0 0,1 0 0 0 0,-1 0 1 0 0,0 0-1 0 0,0 0 0 0 0,0 0 1 0 0,0 0-1 0 0,0 1 0 0 0,0-1 1 0 0,0 1-1 0 0,-1 0 0 0 0,1 0 1 0 0,0 0-1 0 0,-1 1 0 0 0,1-1 1 0 0,-1 1 132 0 0,1 0-204 0 0,1 0 0 0 0,-1 0-1 0 0,0 0 1 0 0,0 0 0 0 0,1 0 0 0 0,-1 1 0 0 0,0-1 0 0 0,1 1 0 0 0,-1 0 0 0 0,0 0 0 0 0,1 0 0 0 0,-1 0 0 0 0,1 0 0 0 0,-1 1 0 0 0,1-1 0 0 0,0 1 0 0 0,0-1 0 0 0,0 1 0 0 0,0 0 0 0 0,0 0 0 0 0,0 0 0 0 0,0 0 0 0 0,0 0 0 0 0,1 1 0 0 0,-1-1-1 0 0,1 0 1 0 0,0 1 0 0 0,-1-1 0 0 0,1 1 0 0 0,0-1 0 0 0,1 1 0 0 0,-1 0 0 0 0,0-1 0 0 0,0 3 204 0 0,1-2-1 0 0,0 0-1 0 0,-1 0 0 0 0,1 0 1 0 0,0 0-1 0 0,1 0 1 0 0,-1 0-1 0 0,0 0 1 0 0,1-1-1 0 0,0 1 1 0 0,-1 0-1 0 0,1 0 1 0 0,0 0-1 0 0,1-1 0 0 0,-1 1 1 0 0,0 0-1 0 0,1-1 1 0 0,-1 0-1 0 0,1 1 1 0 0,0-1-1 0 0,0 0 1 0 0,0 0-1 0 0,0 1 0 0 0,0-2 1 0 0,0 1-1 0 0,1 0 1 0 0,-1 0-1 0 0,1-1 1 0 0,-1 1-1 0 0,1-1 1 0 0,0 0-1 0 0,-1 0 1 0 0,1 0-1 0 0,0 0 0 0 0,0 0 1 0 0,0-1-1 0 0,0 1 1 0 0,2-1 1 0 0,114 4 2296 0 0,-85-13-1747 0 0,0-2-1 0 0,-1-1 0 0 0,0-1 1 0 0,-1-2-1 0 0,0-1 0 0 0,-2-2 1 0 0,0-1-1 0 0,-1-1 0 0 0,-1-1 1 0 0,-1-2-1 0 0,0-1 0 0 0,-2-1 0 0 0,0-2-548 0 0,0 3 135 0 0,-2 0 0 0 0,-1-1 0 0 0,0-1 0 0 0,-2-1 0 0 0,-2-1-1 0 0,0-1 1 0 0,-2-1 0 0 0,-1 0 0 0 0,-1-1 0 0 0,5-17-135 0 0,-16 39 38 0 0,0-1 1 0 0,-1 0 0 0 0,0 1-1 0 0,0-1 1 0 0,-1 0 0 0 0,0 0-1 0 0,-1 0 1 0 0,0 0 0 0 0,0 0 0 0 0,-1 0-1 0 0,-1 0 1 0 0,-1-5-39 0 0,3 14 0 0 0,0 1-1 0 0,0-1 1 0 0,-1 1-1 0 0,1-1 1 0 0,0 1 0 0 0,-1-1-1 0 0,1 1 1 0 0,0-1 0 0 0,-1 1-1 0 0,1-1 1 0 0,-1 1 0 0 0,1 0-1 0 0,-1-1 1 0 0,1 1 0 0 0,-1 0-1 0 0,1-1 1 0 0,-1 1 0 0 0,1 0-1 0 0,-1 0 1 0 0,0-1-1 0 0,1 1 1 0 0,-1 0 0 0 0,1 0-1 0 0,-1 0 1 0 0,0 0 0 0 0,1 0-1 0 0,-1 0 1 0 0,0 0 0 0 0,1 0-1 0 0,-1 0 1 0 0,1 0 0 0 0,-1 0-1 0 0,0 0 1 0 0,1 0 0 0 0,-1 1-1 0 0,1-1 1 0 0,-1 0 0 0 0,1 0-1 0 0,-1 1 1 0 0,1-1-1 0 0,-1 0 1 0 0,1 1 0 0 0,-1-1-1 0 0,1 1 1 0 0,-1-1 0 0 0,1 0-1 0 0,-1 1 1 0 0,1-1 0 0 0,0 1-1 0 0,-1-1 1 0 0,1 1 0 0 0,0-1-1 0 0,-1 1 1 0 0,1 0 0 0 0,0-1-1 0 0,0 1 1 0 0,0-1 0 0 0,-22 37-380 0 0,21-35 405 0 0,-13 34-18 0 0,1 0-1 0 0,2 1 1 0 0,2 0 0 0 0,2 1-1 0 0,1 0 1 0 0,1 0 0 0 0,3 0-1 0 0,1 18-6 0 0,-3-2-18 0 0,3 1 0 0 0,1-1-1 0 0,4 1 1 0 0,1-1 0 0 0,3 0-1 0 0,3-1 1 0 0,1 1 0 0 0,20 49 18 0 0,-19-77-922 0 0,-13-25 383 0 0,-14-24-7634 0 0,8 12 2886 0 0,-1 0-534 0 0</inkml:trace>
  <inkml:trace contextRef="#ctx0" brushRef="#br0" timeOffset="969.55">1585 403 12899 0 0,'0'0'785'0'0,"0"0"-427"0"0,0 0-5 0 0,0 0 247 0 0,0 0 223 0 0,0 0 80 0 0,0 0-87 0 0,0 0-150 0 0,34 4-146 0 0,106 11-114 0 0,48-12 305 0 0,123-21-814 0 0,-182 7-3493 0 0,-86 7-2431 0 0,-11 1-4087 0 0</inkml:trace>
</inkml:ink>
</file>

<file path=ppt/ink/ink5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21.9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1939 593 0 0 0,'0'0'295'0'0,"0"0"636"0"0,0 0 37 0 0,0 0-71 0 0,-1-10-55 0 0,-2-30 11 0 0,3 38-542 0 0,0-1-1 0 0,0 1 1 0 0,-1 0-1 0 0,1 0 0 0 0,-1 0 1 0 0,0 0-1 0 0,1 0 1 0 0,-1 0-1 0 0,0 0 0 0 0,0 0 1 0 0,0 0-1 0 0,-1 0 1 0 0,1 0-1 0 0,0 1 0 0 0,-1-1 1 0 0,1 0-1 0 0,-1 1 1 0 0,0-1-1 0 0,1 1 0 0 0,-1 0 1 0 0,0-1-1 0 0,0 1 1 0 0,0 0-1 0 0,0 0 0 0 0,0 0 1 0 0,0 1-1 0 0,0-1 0 0 0,-1 0-310 0 0,-58-5 3818 0 0,54 6-3613 0 0,-30 3 236 0 0,0 2 0 0 0,0 2 1 0 0,0 1-1 0 0,1 2 0 0 0,0 1 0 0 0,1 2 1 0 0,1 1-1 0 0,-17 11-441 0 0,50-25 17 0 0,-85 52 345 0 0,64-38-296 0 0,1 1 1 0 0,1 1 0 0 0,1 1 0 0 0,0 1 0 0 0,1 0 0 0 0,1 1 0 0 0,0 3-67 0 0,-50 78 305 0 0,-94 216 583 0 0,146-284-821 0 0,1 1 0 0 0,2 1-1 0 0,1 0 1 0 0,2 1 0 0 0,1 0-1 0 0,2 0 1 0 0,2 1 0 0 0,1 0-1 0 0,1 32-66 0 0,5-38 48 0 0,1-1 0 0 0,1 1 0 0 0,1-1-1 0 0,2 0 1 0 0,1-1 0 0 0,1 0 0 0 0,1 0-1 0 0,4 2-47 0 0,5 20 117 0 0,86 123 314 0 0,-87-144-354 0 0,1 0 0 0 0,1-2 1 0 0,2 0-1 0 0,1-2 0 0 0,0 0 0 0 0,2-2 0 0 0,1 0 1 0 0,1-2-1 0 0,7 3-77 0 0,10-3 95 0 0,1-3 0 0 0,0-1-1 0 0,1-2 1 0 0,1-3 0 0 0,1-2 0 0 0,46 5-95 0 0,157 6 192 0 0,-47-13-70 0 0,-169-9-86 0 0,1-1 0 0 0,-1-2 0 0 0,0-2 0 0 0,0-1 1 0 0,0-1-1 0 0,-1-3 0 0 0,14-6-36 0 0,-37 13 18 0 0,7-3 24 0 0,-1 0-1 0 0,0-1 1 0 0,0-1-1 0 0,0-1 1 0 0,-1-1 0 0 0,0 0-1 0 0,-1-1 1 0 0,5-5-42 0 0,168-162 333 0 0,-162 151-295 0 0,-7 9 17 0 0,-1-1 0 0 0,0-1 0 0 0,-2 0 0 0 0,0-2 0 0 0,-1 0 0 0 0,-2 0 0 0 0,0-2 0 0 0,4-12-55 0 0,50-165 217 0 0,-47 26-25 0 0,-30 17-71 0 0,-20 26-61 0 0,-72-87 66 0 0,7 62-56 0 0,-35 21-78 0 0,108 115 4 0 0,-1 2 0 0 0,-1 0 0 0 0,-1 2 0 0 0,0 0 0 0 0,-2 2 0 0 0,-19-9 4 0 0,-56-25-42 0 0,51 29 28 0 0,-21-1-56 0 0,-20 15-53 0 0,-181 3-126 0 0,94 30-293 0 0,178-26 345 0 0,0 0-101 0 0,0 0-139 0 0,0 0-152 0 0,0-24-9738 0 0,0 19 3985 0 0,0 0-2775 0 0</inkml:trace>
  <inkml:trace contextRef="#ctx0" brushRef="#br0" timeOffset="1266.066">0 2592 0 0 0,'0'0'695'0'0,"0"0"201"0"0,0 0-21 0 0,0 0-44 0 0,30-7-7 0 0,93-22 3 0 0,-26 21 1739 0 0,437 16 5711 0 0,306-5-4919 0 0,-401-24-2336 0 0,175 20-202 0 0,-46-17-146 0 0,-258 29-441 0 0,-128 0 368 0 0,153-12-601 0 0,118-17-640 0 0,-443 18 183 0 0,1 0-525 0 0,-3 0-3344 0 0,-7 1-1685 0 0,-1 1 3629 0 0,-1-2 544 0 0,0 1-4025 0 0</inkml:trace>
  <inkml:trace contextRef="#ctx0" brushRef="#br0" timeOffset="1726.792">818 2559 0 0 0,'0'0'597'0'0,"0"0"969"0"0,0 0 153 0 0,0 0-204 0 0,0 0-199 0 0,0 0-107 0 0,0 0-45 0 0,0 0-5 0 0,0 0-58 0 0,-36 14-68 0 0,-114 45-128 0 0,2 4 1034 0 0,31-6-1034 0 0,71-37-806 0 0,1 2 0 0 0,1 2 0 0 0,1 1 0 0 0,1 2 0 0 0,2 3 0 0 0,-9 8-99 0 0,48-37-53 0 0,-1 0 0 0 0,1-1 1 0 0,-1 1-1 0 0,1 0 0 0 0,-1 0 0 0 0,1 0 0 0 0,0 0 0 0 0,0 0 0 0 0,-1 0 0 0 0,1 0 1 0 0,0 0-1 0 0,0 0 0 0 0,0 1 0 0 0,0-1 0 0 0,0 0 0 0 0,0 1 0 0 0,0-1 0 0 0,1 1 0 0 0,-1-1 1 0 0,0 1-1 0 0,1-1 0 0 0,-1 1 0 0 0,1-1 0 0 0,0 1 0 0 0,-1 0 0 0 0,1-1 0 0 0,0 1 1 0 0,0 0-1 0 0,0-1 0 0 0,0 1 0 0 0,0-1 0 0 0,1 1 0 0 0,-1 0 0 0 0,0-1 0 0 0,1 1 0 0 0,-1-1 1 0 0,1 1-1 0 0,0 0 0 0 0,-1-1 0 0 0,1 0 0 0 0,0 1 0 0 0,0-1 0 0 0,0 1 0 0 0,0-1 1 0 0,0 0-1 0 0,0 0 0 0 0,0 0 0 0 0,1 0 0 0 0,-1 1 53 0 0,17-1-924 0 0,-1 0 0 0 0,0 0 0 0 0,1-2 1 0 0,-1 0-1 0 0,0-1 0 0 0,0-1 0 0 0,0-1 0 0 0,0 0 0 0 0,0-1 0 0 0,3-2 924 0 0,27-6-3102 0 0,-9 2 1559 0 0,-8 3 1296 0 0</inkml:trace>
  <inkml:trace contextRef="#ctx0" brushRef="#br0" timeOffset="1977.006">1560 2618 0 0 0,'174'-45'47'0'0,"-146"37"88"0"0,138-20 3097 0 0,-160 36 1280 0 0,-23 11-1874 0 0,-68 31-607 0 0,-3-3 0 0 0,-1-4 0 0 0,-24 4-2031 0 0,-136 67 744 0 0,106-23-995 0 0,142-90 190 0 0,0-1 0 0 0,0 1 0 0 0,0-1 0 0 0,0 1-1 0 0,0-1 1 0 0,0 1 0 0 0,0 0 0 0 0,0 0 0 0 0,1-1-1 0 0,-1 1 1 0 0,0 0 0 0 0,0 0 0 0 0,1 0 0 0 0,-1 0-1 0 0,0 0 1 0 0,1 0 0 0 0,-1 0 0 0 0,1 0 0 0 0,-1 0-1 0 0,1 0 1 0 0,0 0 0 0 0,-1 0 0 0 0,1 1 0 0 0,0-1-1 0 0,0 0 1 0 0,0 0 0 0 0,0 0 0 0 0,0 0 0 0 0,0 0-1 0 0,0 1 1 0 0,0-1 0 0 0,0 0 0 0 0,1 0 0 0 0,-1 0-1 0 0,0 0 1 0 0,1 0 0 0 0,-1 0 0 0 0,1 0 0 0 0,-1 0-1 0 0,1 0 1 0 0,0 0 0 0 0,-1 0 0 0 0,1 0 0 0 0,0 0 0 0 0,0 0-1 0 0,-1 0 1 0 0,1 0 0 0 0,0-1 0 0 0,0 1 0 0 0,0 0-1 0 0,0-1 1 0 0,0 1 0 0 0,0-1 0 0 0,0 1 0 0 0,0-1-1 0 0,0 1 1 0 0,0-1 0 0 0,1 0 0 0 0,-1 0 0 0 0,0 1-1 0 0,0-1 1 0 0,1 0 61 0 0,16 1-1645 0 0,0 0 1 0 0,1-2-1 0 0,-1 0 0 0 0,0-1 1 0 0,0 0-1 0 0,-1-2 0 0 0,9-2 1645 0 0,-4-2-1843 0 0</inkml:trace>
  <inkml:trace contextRef="#ctx0" brushRef="#br0" timeOffset="2227.59">2948 2515 0 0 0,'0'0'1108'0'0,"0"0"833"0"0,0 0 364 0 0,0 0-153 0 0,0 0-540 0 0,0 0-428 0 0,0 0-262 0 0,0 0-134 0 0,-36 24-89 0 0,-117 77-70 0 0,-21-13 512 0 0,110-61-811 0 0,-404 190 993 0 0,462-214-1347 0 0,1-1-43 0 0,-1 0 1 0 0,1 0 0 0 0,0 1-1 0 0,0 0 1 0 0,0 0-1 0 0,0 0 1 0 0,0 0 0 0 0,1 1-1 0 0,-1 0 1 0 0,1 0-1 0 0,0 0 1 0 0,0 0 0 0 0,1 1-1 0 0,-1 0 1 0 0,1 0-1 0 0,0-1 1 0 0,0 2 0 0 0,1-1-1 0 0,0 0 1 0 0,-2 4 66 0 0,5-7-163 0 0,0-1-1 0 0,0 1 1 0 0,0 0 0 0 0,0-1 0 0 0,0 1 0 0 0,1-1-1 0 0,-1 1 1 0 0,0-1 0 0 0,1 1 0 0 0,-1-1 0 0 0,1 0-1 0 0,-1 0 1 0 0,1 0 0 0 0,0 0 0 0 0,-1 0-1 0 0,1 0 1 0 0,0 0 0 0 0,0-1 0 0 0,0 1 0 0 0,-1-1-1 0 0,1 1 1 0 0,0-1 0 0 0,0 0 0 0 0,0 1 0 0 0,0-1-1 0 0,0 0 1 0 0,0 0 0 0 0,0 0 0 0 0,0-1 0 0 0,0 1-1 0 0,0 0 1 0 0,0-1 163 0 0,5 1-704 0 0,59 0-6296 0 0,-42-3 5145 0 0</inkml:trace>
  <inkml:trace contextRef="#ctx0" brushRef="#br0" timeOffset="2405.984">3728 2574 3593 0 0,'0'0'712'0'0,"0"0"-181"0"0,0 0 170 0 0,0 0 329 0 0,0 0 335 0 0,0 0 161 0 0,0 0-172 0 0,0 0-274 0 0,0 0-269 0 0,-34 20-214 0 0,-113 62-145 0 0,2-15 172 0 0,27-13-289 0 0,14-7-248 0 0,1 4 0 0 0,-37 29-87 0 0,135-78-177 0 0,1 0 1 0 0,0 1 0 0 0,0-1 0 0 0,0 1-1 0 0,0 0 1 0 0,0 0 0 0 0,1 1 0 0 0,-1-1 0 0 0,1 1-1 0 0,0 0 1 0 0,0-1 0 0 0,0 1 0 0 0,1 1 0 0 0,-1-1-1 0 0,1 0 1 0 0,0 2 176 0 0,2-5-293 0 0,0 0-1 0 0,0 0 1 0 0,1 0-1 0 0,-1 1 0 0 0,0-1 1 0 0,1 0-1 0 0,-1 0 1 0 0,1 0-1 0 0,0-1 1 0 0,-1 1-1 0 0,1 0 0 0 0,0 0 1 0 0,-1 0-1 0 0,1 0 1 0 0,0-1-1 0 0,0 1 1 0 0,0 0-1 0 0,0-1 1 0 0,0 1-1 0 0,0 0 0 0 0,0-1 1 0 0,0 1-1 0 0,0-1 1 0 0,0 0-1 0 0,0 1 1 0 0,0-1-1 0 0,0 0 0 0 0,0 0 1 0 0,0 1-1 0 0,0-1 1 0 0,0 0-1 0 0,1 0 294 0 0,7 0-2671 0 0</inkml:trace>
  <inkml:trace contextRef="#ctx0" brushRef="#br0" timeOffset="2614.127">4697 2559 4417 0 0,'0'0'980'0'0,"0"0"-184"0"0,0 0-46 0 0,0 0 167 0 0,0 0 301 0 0,-36 19 197 0 0,-113 62-20 0 0,-156 65 2191 0 0,237-116-3385 0 0,16-8-316 0 0,2 1 0 0 0,0 3-1 0 0,2 2 1 0 0,-9 9 115 0 0,26-8-5054 0 0,22-21-2081 0 0</inkml:trace>
  <inkml:trace contextRef="#ctx0" brushRef="#br0" timeOffset="5457.972">3224 63 0 0 0,'0'0'171'0'0,"0"0"552"0"0,0 0 113 0 0,0 0-67 0 0,-7-9-29 0 0,-20-29 29 0 0,24 25 4488 0 0,16 10-3362 0 0,14 10-760 0 0,109 113 2233 0 0,-112-95-3068 0 0,2 0-164 0 0,-1 2-1 0 0,-1 1 1 0 0,-2 0-1 0 0,-1 2 1 0 0,-1 1-1 0 0,-1 0 1 0 0,-2 1-1 0 0,-1 1 1 0 0,-2 0-1 0 0,-1 2 0 0 0,-2-1 1 0 0,-1 1-1 0 0,-2 1 1 0 0,3 22-136 0 0,5 192 825 0 0,1-168-757 0 0,-5-71-18 0 0,-11-11 58 0 0,-1 0 41 0 0,0 0 79 0 0,0 0 66 0 0,0 0 19 0 0,0 0 4 0 0,-4-10-295 0 0,1 1-1 0 0,-1 0 0 0 0,-1 0 1 0 0,0 1-1 0 0,0-1 0 0 0,0 1 1 0 0,-1 0-1 0 0,-1 0 0 0 0,1 1 1 0 0,-1 0-1 0 0,0 0 0 0 0,-1 1 1 0 0,0 0-1 0 0,0 0 0 0 0,0 0 1 0 0,0 1-1 0 0,-1 0 0 0 0,0 1 1 0 0,-2-1-23 0 0,2 0-12 0 0,-225-113-1023 0 0,132 59 1323 0 0,101 58-293 0 0,1 0 1 0 0,0-1-1 0 0,0 1 0 0 0,0-1 1 0 0,0 1-1 0 0,0 0 0 0 0,0-1 0 0 0,0 1 1 0 0,0-1-1 0 0,1 1 0 0 0,-1 0 1 0 0,0-1-1 0 0,1 1 0 0 0,0 0 1 0 0,-1 0-1 0 0,1-1 0 0 0,-1 1 1 0 0,1 0-1 0 0,0 0 0 0 0,0 0 1 0 0,0 0-1 0 0,0 0 0 0 0,0 0 1 0 0,0 0-1 0 0,0 0 0 0 0,0 0 1 0 0,0 0-1 0 0,0 0 0 0 0,1 1 1 0 0,-1-1-1 0 0,0 0 0 0 0,0 1 1 0 0,1-1-1 0 0,-1 1 0 0 0,0 0 1 0 0,1-1-1 0 0,-1 1 0 0 0,1 0 0 0 0,-1 0 1 0 0,0 0-1 0 0,2 0 6 0 0,2-2 25 0 0,44-16-4 0 0,1 2 1 0 0,0 2-1 0 0,1 2 0 0 0,0 3 1 0 0,1 2-22 0 0,-43 5 1 0 0,88-13 20 0 0,0 3 1 0 0,56 3-22 0 0,-100 8-19 0 0,-32-1-1 0 0,1 2 0 0 0,0 0 0 0 0,-1 1 0 0 0,1 1 0 0 0,-1 1 0 0 0,0 1 0 0 0,0 1 0 0 0,2 2 20 0 0,-22-7 0 0 0,-1 0 0 0 0,1 0 1 0 0,0 0-1 0 0,-1 0 0 0 0,1 0 1 0 0,0 0-1 0 0,-1 0 0 0 0,1 0 0 0 0,-1 1 1 0 0,1-1-1 0 0,0 0 0 0 0,-1 0 0 0 0,1 1 1 0 0,-1-1-1 0 0,1 1 0 0 0,-1-1 1 0 0,1 0-1 0 0,-1 1 0 0 0,1-1 0 0 0,-1 1 1 0 0,1-1-1 0 0,-1 1 0 0 0,0-1 1 0 0,1 1-1 0 0,-1 0 0 0 0,0-1 0 0 0,1 1 1 0 0,-1-1-1 0 0,0 1 0 0 0,0 0 0 0 0,0-1 1 0 0,1 1-1 0 0,-1 0 0 0 0,0-1 1 0 0,0 1-1 0 0,0 0 0 0 0,0-1 0 0 0,0 1 1 0 0,0 0-1 0 0,0-1 0 0 0,0 1 1 0 0,-1 0-1 0 0,1-1 0 0 0,0 1 0 0 0,0-1 1 0 0,-1 1-1 0 0,1 0 0 0 0,0-1 0 0 0,0 1 1 0 0,-1-1-1 0 0,1 1 0 0 0,-1-1 1 0 0,1 1-1 0 0,-1-1 0 0 0,1 1 0 0 0,0-1 1 0 0,-1 1-1 0 0,0-1 0 0 0,1 0 0 0 0,-1 1 1 0 0,1-1-1 0 0,-1 0 0 0 0,0 1 0 0 0,-43 23 293 0 0,38-22-323 0 0,-337 153 443 0 0,237-75-673 0 0,56-10-3735 0 0,44-46-400 0 0,6-8-2798 0 0,0-11 2724 0 0</inkml:trace>
  <inkml:trace contextRef="#ctx0" brushRef="#br0" timeOffset="6573.4">4085 1024 128 0 0,'0'0'780'0'0,"0"0"-273"0"0,0 0 146 0 0,0 0 508 0 0,0 0 431 0 0,0 0 144 0 0,0 0-219 0 0,0 0-374 0 0,0 0-265 0 0,0 0-151 0 0,0 0-35 0 0,0 0 21 0 0,0 0-31 0 0,26-19-36 0 0,79-61-57 0 0,14-42 972 0 0,-100 102-1474 0 0,-2 0 1 0 0,0-2 0 0 0,-2 0 0 0 0,0-1 0 0 0,-2 0-1 0 0,9-19-87 0 0,-21 41-16 0 0,-1 0-1 0 0,1-1 0 0 0,0 1 0 0 0,0 0 1 0 0,0-1-1 0 0,-1 1 0 0 0,1-1 0 0 0,-1 1 1 0 0,1-1-1 0 0,-1 1 0 0 0,0-1 0 0 0,0 1 0 0 0,0-1 1 0 0,1 0-1 0 0,-1 1 0 0 0,0-1 0 0 0,-1 1 1 0 0,1-1-1 0 0,0 1 0 0 0,0-1 0 0 0,-1 1 1 0 0,1-1-1 0 0,-1 1 0 0 0,1-1 0 0 0,-1 1 0 0 0,0-1 1 0 0,0 1-1 0 0,1 0 0 0 0,-1-1 0 0 0,0 1 1 0 0,0 0-1 0 0,0 0 0 0 0,-1-1 17 0 0,-65 19-2527 0 0,55-10 2535 0 0,1-1-1 0 0,0 2 1 0 0,1 0-1 0 0,0 0 1 0 0,0 0-1 0 0,1 2 1 0 0,0-1-1 0 0,1 1 1 0 0,-1 0-1 0 0,2 1 1 0 0,0-1-1 0 0,-1 4-7 0 0,4-8 38 0 0,0 0 0 0 0,1 1-1 0 0,0-1 1 0 0,0 1 0 0 0,1-1-1 0 0,0 1 1 0 0,0 0 0 0 0,0 0-1 0 0,1 0 1 0 0,0 0-1 0 0,1 0 1 0 0,-1 0 0 0 0,1 0-1 0 0,0 0 1 0 0,1 0 0 0 0,0 0-1 0 0,0 0 1 0 0,1 0 0 0 0,0 0-1 0 0,0-1 1 0 0,0 1-1 0 0,1-1 1 0 0,0 1 0 0 0,0-1-1 0 0,1 0 1 0 0,-1 0 0 0 0,1 0-1 0 0,1 0 1 0 0,-1-1 0 0 0,1 0-1 0 0,0 0 1 0 0,2 2-38 0 0,2-1 125 0 0,1 0-1 0 0,-1 0 1 0 0,1-1 0 0 0,0 0 0 0 0,0 0 0 0 0,1-2-1 0 0,-1 1 1 0 0,1-1 0 0 0,0-1 0 0 0,0 0 0 0 0,0 0-1 0 0,0-1 1 0 0,0 0 0 0 0,0-1 0 0 0,1-1 0 0 0,-1 1 0 0 0,11-4-125 0 0,-6 0 139 0 0,0 0 0 0 0,-1-2 0 0 0,1 0 0 0 0,-1-1 1 0 0,0 0-1 0 0,-1-1 0 0 0,0-1 0 0 0,0-1 1 0 0,-1 1-1 0 0,11-11-139 0 0,-13 11 21 0 0,-1 0 0 0 0,1 0 0 0 0,-2-1-1 0 0,1 0 1 0 0,-2-1 0 0 0,1 0 0 0 0,-1 0 0 0 0,-1-1 0 0 0,0 0 0 0 0,-1 0 0 0 0,0-1 0 0 0,-1 0-1 0 0,0 0 1 0 0,-1 0 0 0 0,0 0 0 0 0,-1-1 0 0 0,-1 1 0 0 0,0-6-21 0 0,-2 17-45 0 0,0 1 1 0 0,0-1 0 0 0,0 1-1 0 0,-1-1 1 0 0,1 1-1 0 0,0-1 1 0 0,-1 1-1 0 0,0-1 1 0 0,1 1-1 0 0,-1 0 1 0 0,0-1-1 0 0,0 1 1 0 0,1 0-1 0 0,-1 0 1 0 0,0-1 0 0 0,0 1-1 0 0,-1 0 1 0 0,1 0-1 0 0,0 0 1 0 0,0 0-1 0 0,0 0 1 0 0,-1 1-1 0 0,1-1 1 0 0,0 0-1 0 0,-1 0 1 0 0,1 1-1 0 0,-1-1 1 0 0,1 1 0 0 0,0 0-1 0 0,-1-1 1 0 0,1 1-1 0 0,-1 0 1 0 0,1 0-1 0 0,-1 0 1 0 0,0 0-1 0 0,1 0 1 0 0,-1 0-1 0 0,1 0 1 0 0,-1 0-1 0 0,1 1 1 0 0,-1-1 0 0 0,1 1-1 0 0,0-1 1 0 0,-1 1-1 0 0,1-1 1 0 0,-1 1-1 0 0,1 0 1 0 0,0 0-1 0 0,0 0 1 0 0,-1-1-1 0 0,1 1 1 0 0,0 0-1 0 0,0 1 45 0 0,-7 5-48 0 0,0 1 0 0 0,0 0-1 0 0,1 1 1 0 0,1 0-1 0 0,-1 0 1 0 0,2 0-1 0 0,-1 1 1 0 0,1 0-1 0 0,1 0 1 0 0,-1 0-1 0 0,2 0 1 0 0,-1 1 0 0 0,2-1-1 0 0,-1 1 1 0 0,1 0-1 0 0,1 0 1 0 0,0 0-1 0 0,1 0 1 0 0,0 0-1 0 0,0 0 1 0 0,3 10 48 0 0,0-16 67 0 0,0 0 1 0 0,1 0 0 0 0,-1 0-1 0 0,1-1 1 0 0,1 1-1 0 0,-1-1 1 0 0,0 0 0 0 0,1 0-1 0 0,0-1 1 0 0,0 1-1 0 0,0-1 1 0 0,0 0-1 0 0,1 0 1 0 0,-1-1 0 0 0,1 1-1 0 0,0-1 1 0 0,0-1-1 0 0,-1 1 1 0 0,1-1 0 0 0,0 0-1 0 0,0 0 1 0 0,0-1-1 0 0,1 1 1 0 0,-1-2-1 0 0,0 1 1 0 0,0 0 0 0 0,0-1-1 0 0,0 0 1 0 0,1-1-68 0 0,3 2 150 0 0,6-4-11 0 0,0 0 1 0 0,0-1 0 0 0,0-1 0 0 0,0 0 0 0 0,-1-1 0 0 0,0-1 0 0 0,-1 0-1 0 0,0-1 1 0 0,0-1 0 0 0,-1 0 0 0 0,0 0 0 0 0,0-2 0 0 0,-2 1 0 0 0,1-2-1 0 0,9-13-139 0 0,-5 7 34 0 0,0-1-1 0 0,-1-1 0 0 0,-1 0 1 0 0,-1-1-1 0 0,0-1 0 0 0,-2 0 1 0 0,6-20-34 0 0,-11 13 33 0 0,-6 29-46 0 0,-12 2-527 0 0,-25 61-322 0 0,30-47 887 0 0,1 0-1 0 0,0 0 1 0 0,1 1-1 0 0,1 0 1 0 0,0-1 0 0 0,1 1-1 0 0,1 1 1 0 0,1-1-1 0 0,0 0 1 0 0,1 0-1 0 0,1 1 1 0 0,1 10-25 0 0,2-16-15 0 0,-1 0 1 0 0,1-1-1 0 0,0 0 1 0 0,1 0-1 0 0,1 0 0 0 0,-1 0 1 0 0,2-1-1 0 0,-1 0 1 0 0,1 0-1 0 0,0-1 0 0 0,1 0 1 0 0,0 0-1 0 0,0-1 1 0 0,1 0-1 0 0,0 0 0 0 0,0-1 1 0 0,3 2 14 0 0,76 25-671 0 0,-57-30-1968 0 0,-1-2-3609 0 0,-19-1-2262 0 0</inkml:trace>
  <inkml:trace contextRef="#ctx0" brushRef="#br0" timeOffset="8073.593">2117 1447 0 0 0,'0'0'236'0'0,"0"0"860"0"0,0 0 398 0 0,0 0 89 0 0,0 0-133 0 0,0 0-285 0 0,0 0-251 0 0,0 0-182 0 0,0 0-76 0 0,15 7 8806 0 0,-15-39-7626 0 0,-29 50-1454 0 0,30-18-419 0 0,-1 0-1 0 0,1 0 1 0 0,-1 1 0 0 0,1-1 0 0 0,-1 0-1 0 0,1 0 1 0 0,-1 1 0 0 0,1-1-1 0 0,-1 0 1 0 0,0 1 0 0 0,1-1 0 0 0,-1 1-1 0 0,1-1 1 0 0,-1 0 0 0 0,0 1 0 0 0,1-1-1 0 0,-1 1 1 0 0,0-1 0 0 0,0 1 0 0 0,1-1-1 0 0,-1 1 1 0 0,0-1 0 0 0,0 1 0 0 0,0-1-1 0 0,0 1 1 0 0,1-1 0 0 0,-1 1 0 0 0,0 0-1 0 0,0-1 1 0 0,0 1 0 0 0,0-1-1 0 0,0 1 1 0 0,0-1 0 0 0,-1 1 0 0 0,1-1-1 0 0,0 1 1 0 0,0-1 0 0 0,0 1 0 0 0,0 0-1 0 0,-1-1 1 0 0,1 1 0 0 0,0-1 0 0 0,0 0-1 0 0,-1 1 1 0 0,1-1 0 0 0,0 1 0 0 0,-1-1-1 0 0,1 1 1 0 0,-1-1 0 0 0,1 0 0 0 0,0 1-1 0 0,-1-1 1 0 0,1 0 0 0 0,-1 1-1 0 0,1-1 1 0 0,-1 0 0 0 0,1 0 0 0 0,-1 0-1 0 0,1 1 1 0 0,-1-1 0 0 0,0 0 0 0 0,1 0-1 0 0,-1 0 1 0 0,1 0 0 0 0,-1 0 0 0 0,0 0 37 0 0,22 1-6050 0 0,-15-1 825 0 0,-2 0-2047 0 0</inkml:trace>
  <inkml:trace contextRef="#ctx0" brushRef="#br0" timeOffset="11554.664">2112 2331 0 0 0,'13'-54'0'0'0,"-11"46"932"0"0,1-14 7069 0 0,-3 21-7540 0 0,0 1-10 0 0,0 0 6 0 0,0 0-13 0 0,0 0-20 0 0,-16 9 786 0 0,11-5-1083 0 0,1 0-1 0 0,0 1 1 0 0,0-1-1 0 0,0 1 1 0 0,0 0-1 0 0,1 0 1 0 0,0 0-1 0 0,0 0 1 0 0,1 1-1 0 0,-1 0 1 0 0,1-1-1 0 0,0 1 1 0 0,0 0-1 0 0,1 0 1 0 0,0 0-1 0 0,0 1-126 0 0,39-3 2382 0 0,-36-5-2284 0 0,1 1-1 0 0,0 0 0 0 0,0-1 1 0 0,-1 0-1 0 0,1 0 0 0 0,0 0 1 0 0,-1 0-1 0 0,1 0 0 0 0,-1 0 1 0 0,1-1-1 0 0,-1 1 1 0 0,1-1-1 0 0,-1 1 0 0 0,0-1 1 0 0,0 0-1 0 0,0 0 0 0 0,0 0 1 0 0,0 0-1 0 0,-1-1 0 0 0,1 1 1 0 0,-1 0-1 0 0,1-1 0 0 0,-1 1 1 0 0,0-1-1 0 0,0 1 0 0 0,0-1 1 0 0,0 0-1 0 0,0 0 1 0 0,0 1-1 0 0,-1-1 0 0 0,0-1-97 0 0,0 4 6 0 0,0-1 0 0 0,0 0 0 0 0,0 0 0 0 0,0 1 0 0 0,0-1 0 0 0,0 0 0 0 0,0 0 0 0 0,-1 1 0 0 0,1-1 0 0 0,0 0 0 0 0,-1 1 0 0 0,1-1 0 0 0,0 0 0 0 0,-1 1 0 0 0,1-1 0 0 0,-1 1 0 0 0,1-1 0 0 0,-1 0 0 0 0,1 1 0 0 0,-1-1 0 0 0,0 1 0 0 0,1-1 0 0 0,-1 1 0 0 0,1 0 0 0 0,-1-1 0 0 0,0 1 0 0 0,0 0 0 0 0,1-1 0 0 0,-1 1 0 0 0,0 0 0 0 0,1 0-1 0 0,-1 0 1 0 0,0 0 0 0 0,0-1 0 0 0,1 1 0 0 0,-1 0 0 0 0,0 0 0 0 0,0 1 0 0 0,0-1 0 0 0,1 0 0 0 0,-1 0 0 0 0,0 0 0 0 0,1 0 0 0 0,-1 1 0 0 0,0-1 0 0 0,0 0 0 0 0,1 1 0 0 0,-1-1 0 0 0,0 0 0 0 0,1 1 0 0 0,-1-1 0 0 0,1 1 0 0 0,-1-1 0 0 0,0 1-6 0 0,-39 22 243 0 0,6 14-169 0 0,34-37-55 0 0,21 2-145 0 0,21-4 560 0 0,-17-12-6554 0 0,-24 14-35 0 0,0 0-2341 0 0</inkml:trace>
  <inkml:trace contextRef="#ctx0" brushRef="#br0" timeOffset="12641.251">2541 1908 0 0 0,'-9'0'0'0'0,"7"0"0"0"0</inkml:trace>
  <inkml:trace contextRef="#ctx0" brushRef="#br0" timeOffset="14075.687">2528 1959 0 0 0,'0'0'898'0'0,"0"0"75"0"0,0 0 42 0 0,0 0-1 0 0,1-2-5 0 0,0 1-762 0 0,0 0 1 0 0,-1 1-1 0 0,1-1 0 0 0,-1 0 1 0 0,1 0-1 0 0,-1 0 0 0 0,0 1 0 0 0,1-1 1 0 0,-1 0-1 0 0,0 0 0 0 0,0 0 1 0 0,0 0-1 0 0,1 1 0 0 0,-1-1 1 0 0,0 0-1 0 0,0 0 0 0 0,0 0 1 0 0,0 0-1 0 0,0 0 0 0 0,-1 0 0 0 0,1 0 1 0 0,0 1-1 0 0,0-1 0 0 0,-1 0 1 0 0,1 0-1 0 0,0 0 0 0 0,-1 0 1 0 0,1 1-1 0 0,-1-1 0 0 0,1 0 0 0 0,-1 1 1 0 0,1-1-1 0 0,-1 0 0 0 0,1 1 1 0 0,-1-1-1 0 0,0 0 0 0 0,1 1 1 0 0,-1-1-1 0 0,0 1 0 0 0,0-1 1 0 0,1 1-1 0 0,-2-1-247 0 0,-10-1-15 0 0,-54 13 1710 0 0,57-8-1625 0 0,0 1 1 0 0,1 1 0 0 0,-1 0 0 0 0,1 0-1 0 0,0 0 1 0 0,0 1 0 0 0,1 0 0 0 0,0 1-1 0 0,0 0 1 0 0,0 0 0 0 0,1 0 0 0 0,0 1 0 0 0,0 0-1 0 0,1 0 1 0 0,0 0 0 0 0,0 1 0 0 0,-1 5-71 0 0,4-9 70 0 0,0 0 0 0 0,1-1 0 0 0,0 1 0 0 0,0 0 0 0 0,0 0 0 0 0,0 0 0 0 0,1 0 0 0 0,0 0 0 0 0,0 0 0 0 0,0 0 0 0 0,0 0 0 0 0,1 0 0 0 0,0 0 0 0 0,0-1 1 0 0,0 1-1 0 0,1 0 0 0 0,0 0 0 0 0,0-1 0 0 0,0 1 0 0 0,0-1 0 0 0,1 0 0 0 0,-1 1 0 0 0,1-1 0 0 0,0-1 0 0 0,1 1 0 0 0,0 1-70 0 0,2 0 141 0 0,1 0-1 0 0,0 0 0 0 0,0-1 1 0 0,0 0-1 0 0,0 0 1 0 0,1-1-1 0 0,-1 0 0 0 0,1 0 1 0 0,0 0-1 0 0,0-1 1 0 0,4 0-141 0 0,0 0 91 0 0,-1 0 1 0 0,0-1 0 0 0,0 0-1 0 0,1-1 1 0 0,-1 0 0 0 0,1-1-1 0 0,-1 0 1 0 0,0-1 0 0 0,0 0-1 0 0,0 0 1 0 0,0-2 0 0 0,3 0-92 0 0,-1-12-1749 0 0,-10 10-1884 0 0,-1 1-3755 0 0,-1 2-2487 0 0</inkml:trace>
  <inkml:trace contextRef="#ctx0" brushRef="#br0" timeOffset="15119.685">2493 1072 0 0 0,'0'0'380'0'0,"0"0"860"0"0,0 0 227 0 0,0 0-173 0 0,0 0-291 0 0,0 0-282 0 0,0 0-186 0 0,0 0-56 0 0,0 0 56 0 0,-4 10 73 0 0,-39 127 2902 0 0,28-72-2695 0 0,4-16-754 0 0,-1 0 0 0 0,-2-2 0 0 0,-3 0 0 0 0,-1 0 0 0 0,-20 32-61 0 0,13-50-2016 0 0,25-29 1163 0 0,0 0-272 0 0,15-17-4009 0 0,-7 9 3638 0 0,1-6-389 0 0,0 6 1502 0 0</inkml:trace>
  <inkml:trace contextRef="#ctx0" brushRef="#br0" timeOffset="15481.629">2489 1053 0 0 0,'0'0'435'0'0,"0"0"530"0"0,0 0 446 0 0,0 0 234 0 0,0 0-24 0 0,0 0-151 0 0,0 0-178 0 0,0 0-146 0 0,0 0-74 0 0,0 0-57 0 0,9 5-64 0 0,76 39 2483 0 0,-74-37-3292 0 0,0 1 1 0 0,-1 0-1 0 0,0 0 1 0 0,-1 1-1 0 0,0 1 1 0 0,0 0-1 0 0,-1 0 1 0 0,0 0-1 0 0,-1 1 1 0 0,0 0-1 0 0,-1 1 1 0 0,0-1-1 0 0,-1 1 1 0 0,0 0-1 0 0,-1 1 1 0 0,0-1-1 0 0,-1 1 1 0 0,0 0-1 0 0,0 13-142 0 0,25 66 128 0 0,-26-88-125 0 0,1 5-26 0 0,0 0 1 0 0,1 0 0 0 0,0 0 0 0 0,0-1-1 0 0,1 1 1 0 0,1-1 0 0 0,-1 0-1 0 0,1-1 1 0 0,0 1 0 0 0,1-1-1 0 0,2 2 23 0 0,19-4-2080 0 0,-19-6-2135 0 0,-4-2-4410 0 0,-4 3 4496 0 0</inkml:trace>
  <inkml:trace contextRef="#ctx0" brushRef="#br0" timeOffset="15781.864">2440 1352 0 0 0,'0'0'436'0'0,"0"0"298"0"0,0 0 367 0 0,0 0 434 0 0,0 0 330 0 0,0 0 32 0 0,0 0-246 0 0,0 0-306 0 0,0 0-241 0 0,0 0-185 0 0,0 0-134 0 0,0 0-62 0 0,20 3-66 0 0,68 12-66 0 0,20-20 703 0 0,-85-1-1158 0 0,130-28-569 0 0,-88 20-5491 0 0,-51 10-827 0 0</inkml:trace>
</inkml:ink>
</file>

<file path=ppt/ink/ink5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09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499 63 7314 0 0,'0'0'1205'0'0,"0"0"-379"0"0,0 0-401 0 0,0 0-51 0 0,0 0 175 0 0,0 0 320 0 0,0 0 298 0 0,0 0 83 0 0,0 0-166 0 0,0 0-296 0 0,0 0-324 0 0,1-7-261 0 0,3-17-121 0 0,-5 38 92 0 0,-70 375 1079 0 0,49-221-2462 0 0,3 120 1209 0 0,19-285-33 0 0,-4 42-3837 0 0,4-45 2008 0 0,7-4-2080 0 0,4-10 2202 0 0,-8 9 805 0 0,26-34-3197 0 0,-19 24 3828 0 0</inkml:trace>
  <inkml:trace contextRef="#ctx0" brushRef="#br0" timeOffset="3989.223">996 0 3697 0 0,'0'0'1337'0'0,"0"0"-668"0"0,0 0-407 0 0,0 0 34 0 0,0 0 250 0 0,0 0 177 0 0,0 0 33 0 0,0 0-136 0 0,0 0-169 0 0,0 0-97 0 0,0 0-60 0 0,-5 24-34 0 0,-33 163 445 0 0,-8 157 608 0 0,12-104-636 0 0,12-137 307 0 0,23-120 3382 0 0,-2-21-3036 0 0,0-17-1238 0 0,2 41-70 0 0,-1 0-1 0 0,0 0 1 0 0,-1 0 0 0 0,-1 0-1 0 0,0 0 1 0 0,-1 0-1 0 0,0 0 1 0 0,-1 1 0 0 0,-1-1-1 0 0,0 1 1 0 0,-1 0-1 0 0,0 1 1 0 0,-1-1 0 0 0,0 1-1 0 0,-1 0 1 0 0,0 1 0 0 0,-1 0-1 0 0,-1 0 1 0 0,0 1-1 0 0,0 0 1 0 0,0 1 0 0 0,-2 0-1 0 0,1 1 1 0 0,-1 0-1 0 0,-1 0-21 0 0,-12-3-149 0 0,-1 1 0 0 0,0 1 0 0 0,0 1 0 0 0,0 1 0 0 0,-1 2 0 0 0,0 0 1 0 0,0 2-1 0 0,-1 1 0 0 0,1 1 0 0 0,0 2 0 0 0,-1 0 0 0 0,1 2 0 0 0,0 1 0 0 0,0 1 0 0 0,1 1 0 0 0,-1 2 0 0 0,1 0 0 0 0,1 2 0 0 0,0 1 0 0 0,0 1 0 0 0,1 1 0 0 0,0 1 0 0 0,2 1 0 0 0,-2 1 149 0 0,22-15-124 0 0,-1 1 1 0 0,1-1-1 0 0,0 0 1 0 0,0 1 0 0 0,-1-1-1 0 0,1 1 1 0 0,0 0-1 0 0,0-1 1 0 0,1 1-1 0 0,-1 0 1 0 0,0 0-1 0 0,0 1 1 0 0,1-1-1 0 0,0 0 1 0 0,-1 0-1 0 0,1 1 1 0 0,0-1-1 0 0,0 1 1 0 0,0-1-1 0 0,0 1 1 0 0,1-1-1 0 0,-1 1 1 0 0,1 0-1 0 0,-1-1 1 0 0,1 1-1 0 0,0 0 1 0 0,0-1-1 0 0,0 1 1 0 0,1 0 0 0 0,-1-1-1 0 0,1 1 1 0 0,-1 0-1 0 0,1-1 1 0 0,0 1-1 0 0,0-1 1 0 0,0 1-1 0 0,0-1 1 0 0,0 0-1 0 0,2 3 124 0 0,75 17-8435 0 0,-58-22 4989 0 0</inkml:trace>
  <inkml:trace contextRef="#ctx0" brushRef="#br0" timeOffset="4912.494">1051 733 0 0 0,'0'0'1415'0'0,"0"0"112"0"0,0 0-151 0 0,0 0-141 0 0,0 0-125 0 0,0 0-65 0 0,0 0 6 0 0,0 0 25 0 0,31 1-3 0 0,98-1-74 0 0,-71-13 302 0 0,-49 7-974 0 0,-2 3-208 0 0,1-1 1 0 0,-1 0-1 0 0,1 0 0 0 0,-1 0 0 0 0,0-1 1 0 0,-1 0-1 0 0,1 0 0 0 0,-1-1 1 0 0,0 1-1 0 0,0-1 0 0 0,-1-1 1 0 0,0 1-1 0 0,0-1 0 0 0,0 0 1 0 0,-1 0-1 0 0,0-1 0 0 0,0 1 0 0 0,-1-1 1 0 0,0 1-1 0 0,0-1 0 0 0,-1 0 1 0 0,0-1-1 0 0,-1 1 0 0 0,0 0 1 0 0,0 0-1 0 0,0-1-119 0 0,-4 5-94 0 0,-1 1 0 0 0,1-1-1 0 0,-1 1 1 0 0,0 0 0 0 0,0 0 0 0 0,0 0 0 0 0,0 0-1 0 0,0 1 1 0 0,-1-1 0 0 0,1 1 0 0 0,-1 0 0 0 0,1 1-1 0 0,-1-1 1 0 0,0 1 0 0 0,0 0 0 0 0,0 0 0 0 0,0 0-1 0 0,0 1 1 0 0,0 0 0 0 0,0 0 0 0 0,0 0 0 0 0,1 0-1 0 0,-1 1 1 0 0,0 0 0 0 0,0 0 0 0 0,0 0 0 0 0,-1 1 94 0 0,-7 2-177 0 0,0 0 1 0 0,0 1-1 0 0,1 0 1 0 0,0 1-1 0 0,0 1 1 0 0,0 0-1 0 0,0 0 1 0 0,1 1 0 0 0,1 1-1 0 0,-1-1 1 0 0,1 2-1 0 0,1 0 1 0 0,0 0-1 0 0,0 0 1 0 0,1 1-1 0 0,-1 2 177 0 0,4-7-15 0 0,1 0-1 0 0,-1 0 0 0 0,1 1 0 0 0,0 0 1 0 0,1 0-1 0 0,0 0 0 0 0,0 0 0 0 0,0 0 0 0 0,1 1 1 0 0,0-1-1 0 0,0 1 0 0 0,1 0 0 0 0,0-1 1 0 0,0 1-1 0 0,1 0 0 0 0,0-1 0 0 0,1 9 16 0 0,2-12 91 0 0,0 1 0 0 0,1 0 0 0 0,-1-1 0 0 0,1 0-1 0 0,0 0 1 0 0,0 0 0 0 0,0 0 0 0 0,0-1 0 0 0,1 0-1 0 0,-1 0 1 0 0,1 0 0 0 0,0 0 0 0 0,0-1 0 0 0,0 1-1 0 0,0-1 1 0 0,1-1 0 0 0,-1 1 0 0 0,0-1-1 0 0,1 0 1 0 0,-1 0 0 0 0,1 0 0 0 0,-1-1 0 0 0,1 0-1 0 0,1 0-90 0 0,18 3 297 0 0,0-2 0 0 0,0 0-1 0 0,0-1 1 0 0,0-2 0 0 0,0-1-1 0 0,-1 0 1 0 0,1-2 0 0 0,-1-1-1 0 0,0-1 1 0 0,0-1 0 0 0,-1-1-1 0 0,0-1 1 0 0,-1-1 0 0 0,0-1-1 0 0,0-1 1 0 0,-1-1 0 0 0,-1 0-1 0 0,-1-2 1 0 0,0 0 0 0 0,3-5-297 0 0,-12 12 47 0 0,0 0 1 0 0,-1 0-1 0 0,0-1 1 0 0,0 0-1 0 0,-1-1 1 0 0,0 0-1 0 0,-1 0 1 0 0,-1 0-1 0 0,1-1 1 0 0,-2 0-1 0 0,0-1 1 0 0,0 1-1 0 0,-1-1 1 0 0,-1 0-1 0 0,0 0 1 0 0,1-8-48 0 0,-6 18-51 0 0,0-1-1 0 0,0 1 1 0 0,0-1 0 0 0,0 1-1 0 0,0 0 1 0 0,-1 0 0 0 0,1 0 0 0 0,-1 0-1 0 0,0 0 1 0 0,0 1 0 0 0,0-1 0 0 0,0 1-1 0 0,0 0 1 0 0,-1 0 0 0 0,1 0-1 0 0,-1 0 1 0 0,1 1 0 0 0,-1-1 0 0 0,0 1-1 0 0,0 0 1 0 0,1 0 0 0 0,-1 0-1 0 0,0 1 1 0 0,0-1 0 0 0,0 1 0 0 0,0 0-1 0 0,0 0 1 0 0,0 0 0 0 0,0 1-1 0 0,0-1 1 0 0,0 1 0 0 0,1 0 0 0 0,-2 0 51 0 0,1 0-49 0 0,-1 0 0 0 0,1-1 0 0 0,0 1 0 0 0,0 1 0 0 0,0-1 0 0 0,1 0 0 0 0,-1 1 0 0 0,0 0 0 0 0,0 0 0 0 0,1 0 0 0 0,-1 0 0 0 0,1 1 0 0 0,0 0 0 0 0,0-1 0 0 0,0 1 0 0 0,0 0 0 0 0,0 0 0 0 0,1 1 0 0 0,-1-1 0 0 0,1 0 0 0 0,0 1 0 0 0,0 0 0 0 0,0-1 0 0 0,0 1 0 0 0,1 0 0 0 0,-1 0 0 0 0,1 0 0 0 0,0 0 0 0 0,0 0 0 0 0,1 0 49 0 0,2-2-3 0 0,0 0 1 0 0,1 0-1 0 0,-1 0 1 0 0,1 0-1 0 0,-1-1 1 0 0,1 1-1 0 0,-1-1 1 0 0,1 0-1 0 0,0 0 1 0 0,0 0-1 0 0,0 0 1 0 0,0 0-1 0 0,0 0 1 0 0,0-1-1 0 0,0 0 1 0 0,0 1-1 0 0,0-1 1 0 0,3 0 2 0 0,-6 0 1 0 0,258 3 662 0 0,-254-4-630 0 0,-1 0 0 0 0,1 1 0 0 0,0 0 0 0 0,-1 0 0 0 0,1 0-1 0 0,0 0 1 0 0,-1 0 0 0 0,1 1 0 0 0,0 0 0 0 0,-1-1 0 0 0,1 1 0 0 0,-1 1 0 0 0,1-1 0 0 0,-1 0 0 0 0,0 1 0 0 0,0 0 0 0 0,1 0 0 0 0,-1 0 0 0 0,0 0 0 0 0,0 0 0 0 0,-1 1 0 0 0,1-1 0 0 0,-1 1 0 0 0,1-1 0 0 0,-1 1 0 0 0,0 0 0 0 0,0 0 0 0 0,0 0 0 0 0,0 1 0 0 0,0-1-1 0 0,-1 0 1 0 0,1 1 0 0 0,-1-1 0 0 0,0 1 0 0 0,0 2-33 0 0,0 7 80 0 0,-2-1 0 0 0,0 1 0 0 0,0-1 0 0 0,-1 1 0 0 0,-1-1-1 0 0,0 1 1 0 0,0-1 0 0 0,-1 0 0 0 0,-1 0 0 0 0,0-1 0 0 0,-3 4-80 0 0,-9 26-15 0 0,10 36-1692 0 0,27-72-5619 0 0,-15-6 2488 0 0,-1 1-640 0 0</inkml:trace>
  <inkml:trace contextRef="#ctx0" brushRef="#br0" timeOffset="5297.218">2218 733 0 0 0,'0'0'938'0'0,"0"0"160"0"0,0 0-25 0 0,0 0 291 0 0,0 0 327 0 0,0 0 191 0 0,0 0-23 0 0,0 0-202 0 0,0 0-192 0 0,0 0-148 0 0,0 0-102 0 0,0 0-50 0 0,0 0-99 0 0,29 4-156 0 0,91 9-158 0 0,-117-12-706 0 0,0 0-1 0 0,0 0 1 0 0,0-1-1 0 0,0 0 1 0 0,0 1-1 0 0,0-1 1 0 0,0 0-1 0 0,-1 0 1 0 0,1-1-1 0 0,0 1 0 0 0,0-1 1 0 0,0 1-1 0 0,0-1 1 0 0,0 0-1 0 0,-1 0 1 0 0,1 0-1 0 0,0 0 1 0 0,-1-1-1 0 0,1 1 1 0 0,-1-1-1 0 0,1 1 1 0 0,-1-1-1 0 0,0 0 1 0 0,1 0-1 0 0,-1 0 1 0 0,0-1-46 0 0,8-8 187 0 0,1 3-148 0 0,0 0 1 0 0,-1 0 0 0 0,-1-1-1 0 0,0 0 1 0 0,0-1 0 0 0,0 0 0 0 0,-2 0-1 0 0,1-1 1 0 0,-1 0 0 0 0,-1-1-1 0 0,0 1 1 0 0,0-1 0 0 0,-1 0-1 0 0,-1-1 1 0 0,0 1 0 0 0,0-3-40 0 0,-4 12-39 0 0,0 0 1 0 0,0 0 0 0 0,0 0 0 0 0,-1 0 0 0 0,1 0-1 0 0,-1 0 1 0 0,0 0 0 0 0,0 0 0 0 0,0 1 0 0 0,0-1-1 0 0,0 0 1 0 0,-1 0 0 0 0,1 1 0 0 0,-1-1 0 0 0,1 1-1 0 0,-1-1 1 0 0,0 1 0 0 0,0 0 0 0 0,0 0 0 0 0,-1 0 0 0 0,1 0-1 0 0,0 0 1 0 0,-1 0 0 0 0,1 1 0 0 0,-1-1 0 0 0,0 1-1 0 0,1 0 1 0 0,-1 0 0 0 0,0 0 0 0 0,0 0 0 0 0,0 0-1 0 0,0 0 1 0 0,0 1 0 0 0,0-1 0 0 0,0 1 0 0 0,0 0-1 0 0,-2 0 39 0 0,-6-1-101 0 0,0 1-1 0 0,0 0 0 0 0,0 1 0 0 0,-1 0 0 0 0,1 1 0 0 0,0 0 0 0 0,0 1 1 0 0,1 0-1 0 0,-9 4 102 0 0,3 0-7 0 0,0 2 1 0 0,1 0 0 0 0,1 1-1 0 0,0 0 1 0 0,0 1-1 0 0,1 0 1 0 0,0 2 0 0 0,1-1-1 0 0,0 1 1 0 0,1 1-1 0 0,1 0 1 0 0,0 1 0 0 0,1 0-1 0 0,0 0 1 0 0,1 1-1 0 0,1 0 1 0 0,1 0 0 0 0,0 1-1 0 0,1-1 1 0 0,-2 15 6 0 0,7-23 40 0 0,-1 1 1 0 0,1-1-1 0 0,1 1 1 0 0,0-1-1 0 0,0 0 1 0 0,0 1-1 0 0,1-1 1 0 0,1 0-1 0 0,-1 0 1 0 0,1 0-1 0 0,1 0 1 0 0,-1-1-1 0 0,1 1 1 0 0,0-1-1 0 0,1 0 1 0 0,0 0 0 0 0,0-1-1 0 0,1 1 1 0 0,-1-1-1 0 0,1 0 1 0 0,1-1-1 0 0,-1 1 1 0 0,1-1-1 0 0,0-1 1 0 0,0 1-41 0 0,12 7 122 0 0,0-1 1 0 0,0-1 0 0 0,1-1 0 0 0,0 0-1 0 0,1-2 1 0 0,0 0 0 0 0,0-2 0 0 0,0 0 0 0 0,5-1-123 0 0,3 1-10 0 0,0-2 0 0 0,0-2 0 0 0,0 0 0 0 0,0-2 0 0 0,1-1 0 0 0,-1-2 0 0 0,19-4 10 0 0,53-28-8388 0 0,-81 27-2775 0 0</inkml:trace>
</inkml:ink>
</file>

<file path=ppt/ink/ink5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20.8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98 332 4817 0 0,'0'0'2547'0'0,"0"0"-1136"0"0,0 0-656 0 0,0 0-214 0 0,0 0 29 0 0,0 0 179 0 0,0 0 128 0 0,0 0 44 0 0,0 0-38 0 0,0 0-109 0 0,0 0-138 0 0,6 14-151 0 0,84 208 1057 0 0,14 13-515 0 0,-77-216 844 0 0,-16-41-903 0 0,121-301-428 0 0,-122 298-956 0 0,-1 1-1 0 0,0-1 1 0 0,-2-1 0 0 0,-1 0 0 0 0,-2 0-1 0 0,0 0 1 0 0,-1-6 416 0 0,-10 21-4623 0 0,-3 10-1299 0 0,6 1 2990 0 0,-3 0-2591 0 0</inkml:trace>
  <inkml:trace contextRef="#ctx0" brushRef="#br0" timeOffset="319.371">1 78 4081 0 0,'0'0'1379'0'0,"0"0"-267"0"0,0 0 10 0 0,0 0 199 0 0,0 0 228 0 0,0 0 42 0 0,0 0-187 0 0,0 0-225 0 0,0 0-234 0 0,0 0-187 0 0,0 0-123 0 0,0 0-89 0 0,37-4-44 0 0,119-17-59 0 0,-1-5 222 0 0,-91 19-931 0 0,35-2-1299 0 0,-34 6-7130 0 0,-54 3-11 0 0</inkml:trace>
  <inkml:trace contextRef="#ctx0" brushRef="#br0" timeOffset="851.637">942 270 0 0 0,'0'0'847'0'0,"0"0"132"0"0,0 0-164 0 0,0 0-1 0 0,0 0 117 0 0,0 0 64 0 0,0 0-151 0 0,0 0-301 0 0,0 0-300 0 0,0 0-251 0 0,0 0-107 0 0,0 0-10 0 0,0 0 45 0 0,0 1 1291 0 0,4 4 11607 0 0,-2-4-14591 0 0,67 13 2904 0 0,-40-12-926 0 0,-1-3 0 0 0,0 0 1 0 0,0-1-1 0 0,0-2 1 0 0,0-1-1 0 0,14-5-205 0 0,14-4-243 0 0,-55 13-1891 0 0,0-2 2776 0 0,-2 3-6149 0 0,0-1-5891 0 0,1 1 8736 0 0</inkml:trace>
  <inkml:trace contextRef="#ctx0" brushRef="#br0" timeOffset="1105.981">798 528 3145 0 0,'0'0'1235'0'0,"0"0"14"0"0,0 0 297 0 0,0 0 212 0 0,0 0-26 0 0,0 0-220 0 0,35-3-270 0 0,109-10-217 0 0,118-23 1083 0 0,-217 30-2559 0 0,17-1-1364 0 0,-21 5-8550 0 0,-34 2 6444 0 0</inkml:trace>
  <inkml:trace contextRef="#ctx0" brushRef="#br0" timeOffset="1699.348">1610 277 0 0 0,'0'0'313'0'0,"0"0"213"0"0,0 0 250 0 0,0 0 140 0 0,0 0 14 0 0,0 0-105 0 0,0 0-139 0 0,0 0-85 0 0,0 0-22 0 0,0 0 29 0 0,1 32 36 0 0,5 99 15 0 0,-2 174 4536 0 0,-13-309-1667 0 0,5-17-3430 0 0,1-1 0 0 0,2 1 0 0 0,0 0 0 0 0,1 0-1 0 0,1-1 1 0 0,1 1 0 0 0,1 0 0 0 0,1 0 0 0 0,0 0 0 0 0,2 1-1 0 0,0-1 1 0 0,2 1 0 0 0,0 1 0 0 0,1 0 0 0 0,1 0-1 0 0,1 0 1 0 0,1 0-98 0 0,2-5-33 0 0,1 1-1 0 0,1 1 0 0 0,1 1 1 0 0,1 0-1 0 0,1 1 0 0 0,1 1 1 0 0,0 0-1 0 0,1 2 0 0 0,1 1 1 0 0,1 0-1 0 0,0 2 1 0 0,1 0-1 0 0,14-4 34 0 0,-27 13-7 0 0,0 0 0 0 0,0 1 0 0 0,1 1 1 0 0,-1 0-1 0 0,1 0 0 0 0,-1 1 0 0 0,1 1 1 0 0,0 0-1 0 0,0 0 0 0 0,0 1 0 0 0,10 2 7 0 0,-20-1-1 0 0,0 1-1 0 0,0 0 1 0 0,0 0-1 0 0,-1 0 1 0 0,1 0 0 0 0,-1 1-1 0 0,1-1 1 0 0,-1 0-1 0 0,0 1 1 0 0,0-1 0 0 0,0 1-1 0 0,0-1 1 0 0,-1 1-1 0 0,1-1 1 0 0,0 1-1 0 0,-1-1 1 0 0,0 1 0 0 0,0 0-1 0 0,0-1 1 0 0,0 1-1 0 0,0-1 1 0 0,0 1 0 0 0,-1 0-1 0 0,1-1 1 0 0,-1 1-1 0 0,1-1 1 0 0,-1 1-1 0 0,0-1 1 0 0,0 1 0 0 0,-1-1-1 0 0,1 0 2 0 0,-8 15-16 0 0,-1-1 0 0 0,0-1 0 0 0,-1 0 0 0 0,-1 0 0 0 0,0-1 0 0 0,-1-1 0 0 0,-1 0 0 0 0,-13 9 16 0 0,48-15-13307 0 0,-13-10 8849 0 0</inkml:trace>
  <inkml:trace contextRef="#ctx0" brushRef="#br0" timeOffset="3235.416">2063 697 0 0 0,'0'0'559'0'0,"0"0"554"0"0,0 0 197 0 0,0 0 18 0 0,6 2 51 0 0,-1-1-920 0 0,0 1 0 0 0,1-1 0 0 0,-1 0 0 0 0,1 0-1 0 0,0-1 1 0 0,-1 0 0 0 0,1 0 0 0 0,-1 0 0 0 0,1-1 0 0 0,0 0 0 0 0,-1 0-1 0 0,1 0 1 0 0,-1-1 0 0 0,0 1 0 0 0,1-1 0 0 0,-1-1-459 0 0,127-77 3813 0 0,37-79-2432 0 0,-154 146-1408 0 0,-1 0 1 0 0,-1-1-1 0 0,0-1 0 0 0,-1 0 0 0 0,-1-1 1 0 0,0 0-1 0 0,-1 0 0 0 0,-1-1 0 0 0,0-1 1 0 0,-1 0-1 0 0,-2 0 0 0 0,1 0 0 0 0,-2-1 1 0 0,0 0-1 0 0,-2 0 0 0 0,0 0 0 0 0,0-15 27 0 0,-4 33-53 0 0,0 0 0 0 0,0 0 0 0 0,0 1 0 0 0,-1-1 0 0 0,1 0 0 0 0,0 0 0 0 0,-1 1 0 0 0,1-1 0 0 0,0 0 0 0 0,-1 1 0 0 0,1-1 0 0 0,-1 1 0 0 0,1 0 0 0 0,-1 0-1 0 0,1-1 1 0 0,-1 1 0 0 0,1 0 0 0 0,-1 0 0 0 0,1 0 0 0 0,-1 1 0 0 0,1-1 0 0 0,-1 0 0 0 0,1 0 0 0 0,0 1 0 0 0,-1-1 0 0 0,1 1 0 0 0,-1 0 0 0 0,1-1 0 0 0,0 1 0 0 0,-1 0-1 0 0,1 0 1 0 0,0-1 0 0 0,0 1 0 0 0,0 0 0 0 0,0 0 0 0 0,0 0 0 0 0,0 1 0 0 0,-1 0 53 0 0,-13 9-58 0 0,0 1-1 0 0,1 1 1 0 0,0 1-1 0 0,1 0 1 0 0,1 1-1 0 0,0 0 1 0 0,1 0-1 0 0,1 1 1 0 0,0 1-1 0 0,2 0 1 0 0,-1 0-1 0 0,2 1 1 0 0,-1 4 58 0 0,6-17 46 0 0,0 0 0 0 0,0 1 0 0 0,0-1 0 0 0,1 0 0 0 0,0 1 0 0 0,0-1 0 0 0,1 1 0 0 0,-1-1 0 0 0,1 1 0 0 0,0-1 0 0 0,1 1 0 0 0,-1-1 0 0 0,1 1 0 0 0,0-1 0 0 0,1 0 0 0 0,-1 1 0 0 0,1-1 0 0 0,0 0 0 0 0,0 0 0 0 0,1 0 0 0 0,-1 0 0 0 0,1-1 0 0 0,0 1 0 0 0,0 0 0 0 0,1-1 0 0 0,0 0 0 0 0,-1 0 0 0 0,1 0 0 0 0,0-1 0 0 0,1 1 0 0 0,-1-1 0 0 0,1 0 0 0 0,4 2-46 0 0,10 2 222 0 0,0-1 0 0 0,1-1 0 0 0,0-1 0 0 0,0-1 0 0 0,0 0 0 0 0,0-2 1 0 0,0 0-1 0 0,0-2 0 0 0,0 0 0 0 0,1-1 0 0 0,-1-1 0 0 0,-1-1 1 0 0,1 0-1 0 0,-1-2 0 0 0,1 0 0 0 0,-1-1 0 0 0,-1-1 0 0 0,0-1 0 0 0,15-9-222 0 0,-21 13 4 0 0,0-1-1 0 0,0 0 1 0 0,-1 0-1 0 0,0-1 1 0 0,0-1-1 0 0,0 0 1 0 0,-1 0-1 0 0,0-1 1 0 0,-1-1-1 0 0,0 1 1 0 0,0-2-1 0 0,-1 1 1 0 0,0-1-1 0 0,-1 0 1 0 0,-1-1-1 0 0,1 1 1 0 0,-2-1-1 0 0,0-1 1 0 0,0 1-1 0 0,-1-1 1 0 0,0 0-1 0 0,-2 1 1 0 0,1-2-1 0 0,-1-4-3 0 0,-3 17-60 0 0,1-1 0 0 0,-1 0 0 0 0,0 1 0 0 0,0-1 0 0 0,0 1 0 0 0,0-1 0 0 0,0 1 0 0 0,0-1 0 0 0,-1 1 0 0 0,1-1 0 0 0,0 1 0 0 0,-1 0 0 0 0,1 0-1 0 0,-1 0 1 0 0,1 0 0 0 0,-1 0 0 0 0,0 0 0 0 0,1 0 0 0 0,-1 1 0 0 0,0-1 0 0 0,1 1 0 0 0,-1-1 0 0 0,0 1 0 0 0,0-1 0 0 0,0 1 0 0 0,0 0 0 0 0,1 0-1 0 0,-1 0 1 0 0,0 0 0 0 0,0 0 0 0 0,0 1 0 0 0,0-1 0 0 0,1 0 0 0 0,-1 1 0 0 0,0-1 0 0 0,0 1 0 0 0,1 0 0 0 0,-1 0 0 0 0,0-1 0 0 0,1 1 0 0 0,-1 0-1 0 0,1 0 1 0 0,-1 1 0 0 0,1-1 0 0 0,-1 0 0 0 0,0 1 60 0 0,-4 3-31 0 0,-1 0 1 0 0,1 0-1 0 0,0 0 0 0 0,1 1 1 0 0,-1 0-1 0 0,1 0 0 0 0,0 0 0 0 0,1 0 1 0 0,-1 1-1 0 0,1 0 0 0 0,0 0 0 0 0,1 0 1 0 0,0 1-1 0 0,0-1 0 0 0,1 1 0 0 0,0-1 1 0 0,0 1-1 0 0,0 0 0 0 0,1 0 1 0 0,1 0-1 0 0,-1 0 0 0 0,1 0 0 0 0,0 1 31 0 0,4-4 53 0 0,-1 0 0 0 0,1 0 0 0 0,0 0-1 0 0,0-1 1 0 0,0 1 0 0 0,1-1 0 0 0,-1 0-1 0 0,1 0 1 0 0,0 0 0 0 0,0-1 0 0 0,0 0-1 0 0,1 0 1 0 0,-1 0 0 0 0,1-1 0 0 0,0 0-1 0 0,0 0 1 0 0,0 0 0 0 0,0-1 0 0 0,0 1-1 0 0,0-1 1 0 0,0-1 0 0 0,0 1 0 0 0,0-1-1 0 0,0-1 1 0 0,1 1 0 0 0,-1-1 0 0 0,3 0-53 0 0,11 0 137 0 0,-1-1 1 0 0,0 0 0 0 0,0-1 0 0 0,0-1-1 0 0,0-1 1 0 0,-1 0 0 0 0,1-2 0 0 0,-2 0-1 0 0,1-1 1 0 0,-1-1 0 0 0,0 0-1 0 0,0-1 1 0 0,-2-1 0 0 0,1-1 0 0 0,-1 0-1 0 0,-1-1 1 0 0,0-1 0 0 0,2-3-138 0 0,-2 4-123 0 0,-1-1 1 0 0,0 0 0 0 0,-1-1-1 0 0,-1 0 1 0 0,0 0-1 0 0,-1-1 1 0 0,-1-1 0 0 0,-1 0-1 0 0,0 0 1 0 0,-1 0-1 0 0,-1-1 1 0 0,0 0 0 0 0,-2-1-1 0 0,3-16 123 0 0,-7 34-17 0 0,0-1 0 0 0,0 1 0 0 0,0 0-1 0 0,0-1 1 0 0,0 1 0 0 0,0 0 0 0 0,0-1 0 0 0,-1 1-1 0 0,1 0 1 0 0,0-1 0 0 0,-1 1 0 0 0,1 0 0 0 0,-1 0 0 0 0,1 0-1 0 0,-1-1 1 0 0,0 1 0 0 0,0 0 0 0 0,1 0 0 0 0,-1 0-1 0 0,0 0 1 0 0,0 0 0 0 0,0 0 0 0 0,0 0 0 0 0,0 1-1 0 0,0-1 1 0 0,-1 0 0 0 0,1 0 0 0 0,0 1 0 0 0,0-1 0 0 0,0 1-1 0 0,-1-1 1 0 0,1 1 0 0 0,0-1 0 0 0,-1 1 0 0 0,1 0-1 0 0,0 0 1 0 0,-1 0 0 0 0,1 0 0 0 0,0 0 0 0 0,-1 0-1 0 0,1 0 1 0 0,0 0 0 0 0,-1 0 0 0 0,1 1 0 0 0,-1-1 17 0 0,-58 26-488 0 0,48-16 519 0 0,1 0 0 0 0,0 1 1 0 0,1 0-1 0 0,0 1 1 0 0,1 0-1 0 0,0 0 0 0 0,1 1 1 0 0,0 0-1 0 0,1 1 1 0 0,1 0-1 0 0,0 0 0 0 0,1 0 1 0 0,0 0-1 0 0,1 1 1 0 0,1 0-1 0 0,0 0 0 0 0,1 0 1 0 0,1 0-1 0 0,0 1 1 0 0,1-1-1 0 0,1 0 0 0 0,0 2-31 0 0,4-3 48 0 0,0-1 0 0 0,1 0 0 0 0,0 0-1 0 0,1 0 1 0 0,1-1 0 0 0,0 0-1 0 0,0-1 1 0 0,1 1 0 0 0,1-2 0 0 0,0 1-1 0 0,0-2 1 0 0,1 1 0 0 0,0-1 0 0 0,1-1-1 0 0,0 0 1 0 0,0-1 0 0 0,1 0 0 0 0,0-1-1 0 0,5 2-47 0 0,59 10-1513 0 0,-43-18-6730 0 0,-30 0 6710 0 0,4 0-7050 0 0</inkml:trace>
</inkml:ink>
</file>

<file path=ppt/ink/ink5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27.8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1028 1381 0 0 0,'0'0'408'0'0,"0"0"640"0"0,3 0 317 0 0,-3 0-1177 0 0,-1 0 1 0 0,1 1-1 0 0,0-1 1 0 0,0 0-1 0 0,0 0 1 0 0,0 1-1 0 0,0-1 1 0 0,0 0-1 0 0,0 1 1 0 0,0-1-1 0 0,0 0 1 0 0,0 0-1 0 0,0 1 1 0 0,0-1-1 0 0,0 0 1 0 0,0 1-1 0 0,0-1 1 0 0,1 0-1 0 0,-1 0 1 0 0,0 1-1 0 0,0-1 1 0 0,0 0-1 0 0,0 0 1 0 0,0 1-1 0 0,1-1 1 0 0,-1 0-1 0 0,0 0 1 0 0,0 1-1 0 0,1-1 1 0 0,-1 0-1 0 0,0 0 1 0 0,0 0-1 0 0,1 0 1 0 0,-1 1-1 0 0,0-1 1 0 0,0 0-1 0 0,1 0 1 0 0,-1 0-1 0 0,0 0 1 0 0,1 0-189 0 0,-24 9 4604 0 0,9-5-4877 0 0,-56 7 838 0 0,-1-2 0 0 0,0-4 0 0 0,-19-3-565 0 0,38 0 153 0 0,-207-2-131 0 0,189-8-1510 0 0,64 3-1020 0 0,11-4-8096 0 0,-1 5 8642 0 0</inkml:trace>
  <inkml:trace contextRef="#ctx0" brushRef="#br0" timeOffset="660.569">1793 313 0 0 0,'-19'1'2271'0'0,"-122"21"2386"0"0,13-3-3394 0 0,-2-5-1 0 0,0-5 1 0 0,0-7 0 0 0,-20-6-1263 0 0,110 2 437 0 0,0-3 0 0 0,0-1 0 0 0,0-1 0 0 0,-37-14-437 0 0,66 17 417 0 0,9 3-571 0 0,1 0 1 0 0,-1 0 0 0 0,1 0 0 0 0,-1 1 0 0 0,0-1 0 0 0,1 1-1 0 0,-1-1 1 0 0,0 1 0 0 0,1-1 0 0 0,-1 1 0 0 0,0 0-1 0 0,0 0 1 0 0,1 0 0 0 0,-1 0 0 0 0,0 0 0 0 0,1 0-1 0 0,-1 1 1 0 0,0-1 0 0 0,0 0 0 0 0,1 1 0 0 0,-1 0 0 0 0,1-1-1 0 0,-1 1 1 0 0,0 0 0 0 0,1 0 0 0 0,-1 0 153 0 0,-61 36-9873 0 0,58-33 9585 0 0</inkml:trace>
  <inkml:trace contextRef="#ctx0" brushRef="#br0" timeOffset="1240.735">820 52 0 0 0,'0'0'195'0'0,"0"0"121"0"0,0 0 269 0 0,0 0 359 0 0,0 0 310 0 0,0 0 145 0 0,0 0 9 0 0,0 0-145 0 0,0 0-203 0 0,0 0-169 0 0,2 31-153 0 0,11 103-62 0 0,15 285 2337 0 0,-27-174-2833 0 0,-18 93-180 0 0,8-213-102 0 0,3 1 19 0 0,-7 0 0 0 0,-4-1 0 0 0,-23 75 83 0 0,23-146-27 0 0,-12 76-1312 0 0,48-133-923 0 0,43-62-7232 0 0,-52 53 9045 0 0</inkml:trace>
  <inkml:trace contextRef="#ctx0" brushRef="#br0" timeOffset="1491.246">930 1178 3249 0 0,'0'0'1397'0'0,"0"0"-734"0"0,0 0-117 0 0,0 0 140 0 0,-29 35 228 0 0,-95 109 151 0 0,-16 24 1336 0 0,93-111-2193 0 0,25-32-579 0 0,1 1-1 0 0,1 1 0 0 0,1 1 1 0 0,1 1-1 0 0,2 0 0 0 0,-11 28 372 0 0,19-20-6696 0 0,7-32 4493 0 0</inkml:trace>
  <inkml:trace contextRef="#ctx0" brushRef="#br0" timeOffset="1816.535">1059 0 0 0 0,'0'0'1150'0'0,"0"0"65"0"0,0 0 107 0 0,0 0 252 0 0,0 0 287 0 0,0 0 148 0 0,0 0-147 0 0,0 0-324 0 0,0 0-367 0 0,0 0-306 0 0,-29 31-185 0 0,-90 99-118 0 0,42-38 329 0 0,-180 226-441 0 0,227-283-1134 0 0,-2 6-1517 0 0,14-12-2861 0 0,15-20 725 0 0,3-2-529 0 0</inkml:trace>
  <inkml:trace contextRef="#ctx0" brushRef="#br0" timeOffset="2515.65">21 847 0 0 0,'0'0'331'0'0,"0"0"242"0"0,0 0 533 0 0,0 0 487 0 0,0 0 303 0 0,0 0-45 0 0,0 0-232 0 0,0 0-259 0 0,0 0-267 0 0,0 0-186 0 0,0 0-147 0 0,2 29-102 0 0,6 90-65 0 0,-6 93 1628 0 0,-18-146-723 0 0,8-69 1951 0 0,0-34-2843 0 0,8 16-555 0 0,1 0 0 0 0,1 0 1 0 0,2 0-1 0 0,0 0 0 0 0,1 0 0 0 0,0 1 0 0 0,2-1 0 0 0,1 1 0 0 0,0 1 1 0 0,1 0-1 0 0,2 0 0 0 0,0 1 0 0 0,0 0 0 0 0,8-7-51 0 0,-12 14-1 0 0,0 0-1 0 0,1 1 0 0 0,1 0 1 0 0,0 0-1 0 0,0 1 0 0 0,1 0 1 0 0,0 1-1 0 0,0 0 0 0 0,1 1 1 0 0,0 0-1 0 0,0 0 1 0 0,1 1-1 0 0,6-2 2 0 0,-16 10-12 0 0,1-1 0 0 0,-1 1 0 0 0,1 0 0 0 0,-1 0-1 0 0,0 0 1 0 0,0 0 0 0 0,0 1 0 0 0,0-1 0 0 0,-1 0 0 0 0,1 1 0 0 0,0 0 0 0 0,-1-1 0 0 0,0 1 0 0 0,0 0 0 0 0,0-1 0 0 0,0 1-1 0 0,0 0 1 0 0,0 0 0 0 0,-1 0 0 0 0,1 0 0 0 0,-1 0 0 0 0,0 0 0 0 0,0 0 0 0 0,0 0 0 0 0,0 0 0 0 0,-1 0 0 0 0,1 0 0 0 0,-1 0-1 0 0,0 0 1 0 0,0 2 12 0 0,0 3-61 0 0,-2 36-214 0 0,0-22-2464 0 0,2 1-7370 0 0,1-16 847 0 0</inkml:trace>
</inkml:ink>
</file>

<file path=ppt/ink/ink5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54.8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1 574 0 0 0,'0'0'1407'0'0,"0"0"144"0"0,0 0-24 0 0,0 0-113 0 0,0 0-130 0 0,0 0-108 0 0,26 4-72 0 0,83 8-70 0 0,-107-11-967 0 0,1-1 0 0 0,0 0 0 0 0,0 1 1 0 0,0-1-1 0 0,-1 0 0 0 0,1-1 0 0 0,0 1 0 0 0,0 0 1 0 0,0-1-1 0 0,-1 0 0 0 0,1 1 0 0 0,0-1 0 0 0,0 0 1 0 0,-1-1-1 0 0,1 1 0 0 0,-1 0 0 0 0,1-1 0 0 0,-1 1 0 0 0,0-1 1 0 0,0 0-1 0 0,1 0 0 0 0,0-2-67 0 0,6-4 324 0 0,39-40 391 0 0,-2-2 0 0 0,-3-2 0 0 0,-2-2 1 0 0,-2-2-1 0 0,-2-1 0 0 0,15-36-715 0 0,-34 61 116 0 0,-11 18-58 0 0,0-1 0 0 0,2 2 0 0 0,-1-1-1 0 0,2 1 1 0 0,0 1 0 0 0,0 0 0 0 0,1 0 0 0 0,5-3-58 0 0,-15 16 17 0 0,1-1 1 0 0,0 0-1 0 0,0 1 0 0 0,-1-1 0 0 0,1 1 1 0 0,0 0-1 0 0,-1 0 0 0 0,1-1 0 0 0,-1 1 1 0 0,1 0-1 0 0,-1 0 0 0 0,1 1 0 0 0,-1-1 1 0 0,1 0-1 0 0,-1 0 0 0 0,0 1 0 0 0,0-1 1 0 0,0 0-1 0 0,0 1 0 0 0,0-1 0 0 0,0 1 1 0 0,0 0-1 0 0,0-1 0 0 0,-1 1 0 0 0,1 0 1 0 0,-1-1-1 0 0,1 1 0 0 0,-1 0 0 0 0,1 0 1 0 0,-1 0-1 0 0,0-1 0 0 0,0 1 0 0 0,0 0 1 0 0,0 0-1 0 0,0 0 0 0 0,-1-1 0 0 0,1 1 1 0 0,0 0-1 0 0,-1 0 0 0 0,0 1-17 0 0,2 6 61 0 0,7 241 659 0 0,-10-221-663 0 0,0 0 0 0 0,-2 0 0 0 0,-1-1 0 0 0,-2 0 0 0 0,0 1 0 0 0,-2-2 0 0 0,-1 0 0 0 0,-2 1-57 0 0,8-21-158 0 0,-1 0 1 0 0,0-1-1 0 0,0 0 0 0 0,-1 0 1 0 0,0 0-1 0 0,0 0 1 0 0,0-1-1 0 0,-1 0 0 0 0,0 0 1 0 0,0-1-1 0 0,0 0 0 0 0,0 0 1 0 0,-1 0-1 0 0,1-1 0 0 0,-1 0 1 0 0,0-1-1 0 0,0 0 0 0 0,0 0 1 0 0,0-1-1 0 0,0 0 0 0 0,-1 0 1 0 0,1 0-1 0 0,0-2 0 0 0,0 1 1 0 0,-1-1-1 0 0,1 0 0 0 0,0 0 1 0 0,-4-2 157 0 0,-57-24-4766 0 0,32-3-2693 0 0,29 22 5002 0 0</inkml:trace>
  <inkml:trace contextRef="#ctx0" brushRef="#br0" timeOffset="308.52">896 235 616 0 0,'0'0'2413'0'0,"0"0"-673"0"0,0 0-308 0 0,0 0 146 0 0,0 0 164 0 0,0 0-47 0 0,0 0-240 0 0,0 0-332 0 0,0 0-298 0 0,0 0-242 0 0,0 0-196 0 0,-27 32-137 0 0,-81 97-76 0 0,105-127-166 0 0,1 0 0 0 0,-1 0 0 0 0,1 1 0 0 0,0-1 0 0 0,0 0 1 0 0,0 1-1 0 0,0-1 0 0 0,1 1 0 0 0,-1 0 0 0 0,1 0 0 0 0,-1 0 1 0 0,1 0-1 0 0,0-1 0 0 0,0 2 0 0 0,0-1 0 0 0,1 0 0 0 0,-1 0 0 0 0,1 0 1 0 0,-1 0-1 0 0,1 0 0 0 0,0 0 0 0 0,0 1 0 0 0,1-1-8 0 0,1 9 45 0 0,-2-6-22 0 0,0-1 1 0 0,1 1-1 0 0,0 0 0 0 0,0 0 1 0 0,0-1-1 0 0,1 1 1 0 0,0-1-1 0 0,0 1 1 0 0,1-1-1 0 0,-1 0 0 0 0,1 0 1 0 0,0 0-1 0 0,0 0 1 0 0,1 0-1 0 0,-1-1 0 0 0,1 1 1 0 0,0-1-1 0 0,1 0 1 0 0,-1 0-1 0 0,1-1 1 0 0,-1 1-1 0 0,1-1 0 0 0,0 0 1 0 0,0 0-1 0 0,1-1 1 0 0,-1 1-1 0 0,0-1 0 0 0,1-1 1 0 0,0 1-1 0 0,-1-1 1 0 0,1 0-1 0 0,0 0 1 0 0,0 0-1 0 0,3-1-23 0 0,-4 1 95 0 0,0 0 0 0 0,0-1-1 0 0,0 1 1 0 0,0-1 0 0 0,0-1 0 0 0,0 1 0 0 0,0-1 0 0 0,0 0-1 0 0,0 0 1 0 0,0 0 0 0 0,0 0 0 0 0,-1-1 0 0 0,1 0 0 0 0,0 0-1 0 0,-1-1 1 0 0,0 1 0 0 0,1-1 0 0 0,-1 0 0 0 0,0 0 0 0 0,0 0-1 0 0,-1 0 1 0 0,1-1 0 0 0,-1 0 0 0 0,1 1 0 0 0,-1-1 0 0 0,0 0-1 0 0,-1-1 1 0 0,2-1-95 0 0,0-2 20 0 0,-1-1 0 0 0,1 0 0 0 0,-1 0 0 0 0,-1 0 0 0 0,0-1 0 0 0,0 1 1 0 0,-1 0-1 0 0,0-1 0 0 0,0 1 0 0 0,-1-1 0 0 0,0 1 0 0 0,-1-1 0 0 0,0 1 0 0 0,-1-1 0 0 0,0 1 0 0 0,0 0 0 0 0,-1 0 0 0 0,0 0 0 0 0,-5-8-20 0 0,-26-39-3426 0 0,-11 7-4647 0 0,33 41-505 0 0</inkml:trace>
</inkml:ink>
</file>

<file path=ppt/ink/ink5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56.0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234 409 0 0 0,'0'0'0'0'0,"0"0"0"0"0,0 0 0 0 0,0 0 0 0 0,0 0 0 0 0,0 0 0 0 0,0 0 0 0 0,0 0 0 0 0,0 0 0 0 0,0 0 0 0 0</inkml:trace>
  <inkml:trace contextRef="#ctx0" brushRef="#br0" timeOffset="711.493">234 409 0 0 0,'20'-29'107'0'0,"-20"29"463"0"0,0 0 216 0 0,0 0-149 0 0,0 0-126 0 0,0 0-29 0 0,0 0 48 0 0,0 0 43 0 0,0 0 15 0 0,0 0-6 0 0,0 0-4 0 0,0 0 29 0 0,0 0 37 0 0,0 0 51 0 0,0 0 41 0 0,1 2 6188 0 0,-1 3-3581 0 0,5 21-3243 0 0,-5 3 442 0 0,0-29-503 0 0,0 0-22 0 0,0 0 4 0 0,4 23 401 0 0,-12 381 530 0 0,-9-304-1158 0 0,10-133-10556 0 0,7 8 2463 0 0,0 16 6580 0 0</inkml:trace>
  <inkml:trace contextRef="#ctx0" brushRef="#br0" timeOffset="1069.033">0 368 0 0 0,'0'0'954'0'0,"0"0"128"0"0,0 0 180 0 0,0 0 206 0 0,0 0 54 0 0,0 0-202 0 0,0 0-263 0 0,0 0-153 0 0,0 0-12 0 0,0 0 84 0 0,0 0 54 0 0,18-2-29 0 0,118-18 1766 0 0,236-39 1270 0 0,-312 56-5080 0 0,-54 14-2522 0 0,-9 0-4787 0 0,-2-7 1040 0 0</inkml:trace>
  <inkml:trace contextRef="#ctx0" brushRef="#br0" timeOffset="1547.695">678 608 0 0 0,'0'0'1079'0'0,"0"0"503"0"0,0 0-27 0 0,0 0-102 0 0,0 0 10 0 0,0 0 52 0 0,0 0 23 0 0,0 0-62 0 0,12 2-158 0 0,104 3 2284 0 0,98-40-1295 0 0,-187 32-2365 0 0,10-6-3718 0 0,-30 8-3292 0 0,-6 1 817 0 0,-1 0 4516 0 0</inkml:trace>
  <inkml:trace contextRef="#ctx0" brushRef="#br0" timeOffset="1799.797">790 847 4601 0 0,'0'0'1588'0'0,"0"0"-587"0"0,0 0 89 0 0,0 0 519 0 0,0 0 389 0 0,0 0 1 0 0,0 0-427 0 0,0 0-501 0 0,0 0-360 0 0,0 0-233 0 0,31-7-171 0 0,96-21-116 0 0,-38 6-100 0 0,-15 5-1456 0 0,-22 14-8145 0 0,-40 3 2078 0 0</inkml:trace>
  <inkml:trace contextRef="#ctx0" brushRef="#br0" timeOffset="3402.24">1523 92 0 0 0,'0'0'316'0'0,"0"0"1054"0"0,0 0 226 0 0,0 0 150 0 0,0 0 173 0 0,0 0-1 0 0,0 0-231 0 0,0 0-387 0 0,0 0-445 0 0,0 0-365 0 0,0 0-204 0 0,2 13 282 0 0,15 118 1475 0 0,-1-28-1744 0 0,-9-68-429 0 0,3 20-161 0 0,-13-20-4252 0 0,-9-23-6418 0 0,10-9 10493 0 0</inkml:trace>
  <inkml:trace contextRef="#ctx0" brushRef="#br0" timeOffset="3651.243">1365 538 0 0 0,'0'0'276'0'0,"0"0"474"0"0,0 0 220 0 0,0 0 325 0 0,0 0 264 0 0,0 0 115 0 0,33-8-148 0 0,108-22-307 0 0,-103 20-992 0 0,0 2 0 0 0,1 2 0 0 0,0 2 1 0 0,1 1-1 0 0,11 2-227 0 0,-34 7-2279 0 0,-9 3-2945 0 0,-7-6 2322 0 0</inkml:trace>
  <inkml:trace contextRef="#ctx0" brushRef="#br0" timeOffset="3980.071">1525 678 0 0 0,'0'0'489'0'0,"0"0"210"0"0,0 0-83 0 0,0 0 258 0 0,0 0 382 0 0,0 0 250 0 0,0 0 5 0 0,0 0-174 0 0,0 0-204 0 0,0 0-216 0 0,0 0-193 0 0,0 0-166 0 0,0 0-130 0 0,23-4-76 0 0,111-17 185 0 0,-132 20-514 0 0,0 0-1 0 0,0 1 0 0 0,0-1 0 0 0,0 1 0 0 0,0-1 0 0 0,0 1 1 0 0,0 0-1 0 0,0 0 0 0 0,0 0 0 0 0,0 0 0 0 0,0 0 0 0 0,0 1 1 0 0,0-1-1 0 0,0 0 0 0 0,0 1 0 0 0,0 0 0 0 0,0-1 1 0 0,-1 1-1 0 0,1 0 0 0 0,0 0 0 0 0,0 0 0 0 0,-1 0 0 0 0,1 0 1 0 0,0 0-1 0 0,-1 1 0 0 0,1-1 0 0 0,-1 1 0 0 0,0-1 0 0 0,1 1 1 0 0,-1-1-1 0 0,0 1 0 0 0,0 0 0 0 0,0-1 0 0 0,0 1 0 0 0,0 0 1 0 0,0 0-1 0 0,-1 0 0 0 0,1 0 0 0 0,-1 0 0 0 0,1 0 0 0 0,-1 0 1 0 0,0 0-1 0 0,0 0 0 0 0,0 0 0 0 0,0 0 0 0 0,0 0 0 0 0,0 0 1 0 0,0 0-1 0 0,-1-1 0 0 0,1 1 0 0 0,-1 0 0 0 0,1 0 1 0 0,-1 0-1 0 0,0 0 0 0 0,0 0 0 0 0,0 1-22 0 0,-11 19 273 0 0,-1 0 0 0 0,-1 0 1 0 0,-1-2-1 0 0,-1 0 0 0 0,0 0 0 0 0,-2-2 1 0 0,0 0-1 0 0,-6 3-273 0 0,18-16 56 0 0,2-1 10 0 0,0-1 1 0 0,0 0-1 0 0,0 1 1 0 0,0 0-1 0 0,1 0 1 0 0,0 0-1 0 0,0 0 0 0 0,0 0 1 0 0,0 1-1 0 0,0 0 1 0 0,1-1-1 0 0,0 1 1 0 0,0 0-1 0 0,0 0 1 0 0,1 0-1 0 0,-1 0 1 0 0,1 0-1 0 0,1 1-66 0 0,2-4 23 0 0,0 1 0 0 0,0 0 0 0 0,0-1 0 0 0,1 0 0 0 0,-1 1-1 0 0,1-1 1 0 0,-1 0 0 0 0,1-1 0 0 0,0 1 0 0 0,0 0 0 0 0,0-1 0 0 0,0 1 0 0 0,0-1 0 0 0,0 0 0 0 0,1 0-1 0 0,-1 0 1 0 0,0-1 0 0 0,0 1 0 0 0,1-1 0 0 0,-1 0 0 0 0,0 0 0 0 0,1 0 0 0 0,-1 0 0 0 0,0 0 0 0 0,1-1-1 0 0,-1 1 1 0 0,2-2-23 0 0,2 2 32 0 0,3 1-243 0 0,0-1 0 0 0,0 0 0 0 0,0 0 1 0 0,-1-1-1 0 0,1-1 0 0 0,0 0 1 0 0,-1 0-1 0 0,1 0 0 0 0,-1-2 0 0 0,0 1 1 0 0,0-1-1 0 0,0 0 0 0 0,2-2 211 0 0,-1 0-1875 0 0,0 1-3717 0 0,-6 1-2468 0 0</inkml:trace>
  <inkml:trace contextRef="#ctx0" brushRef="#br0" timeOffset="4645.972">1928 825 848 0 0,'0'0'1782'0'0,"0"0"-598"0"0,0 0-117 0 0,0 0 333 0 0,0 0 298 0 0,0 0 5 0 0,0 0-287 0 0,0 0-363 0 0,0 0-291 0 0,0 0-120 0 0,0 0-14 0 0,0 0 22 0 0,13-26 18 0 0,42-80-42 0 0,22-7 923 0 0,-57 90-1392 0 0,65-59 43 0 0,-84 82-210 0 0,0-1-1 0 0,-1 1 1 0 0,1-1-1 0 0,0 1 1 0 0,0 0-1 0 0,-1-1 1 0 0,1 1-1 0 0,0 0 1 0 0,0-1-1 0 0,-1 1 1 0 0,1 0-1 0 0,0 0 1 0 0,0 0-1 0 0,0 0 1 0 0,-1 0-1 0 0,1 0 1 0 0,0 0-1 0 0,0 0 1 0 0,0 0-1 0 0,-1 0 1 0 0,1 0-1 0 0,0 0 1 0 0,0 1-1 0 0,0-1 1 0 0,-1 0-1 0 0,1 1 1 0 0,0-1-1 0 0,-1 0 1 0 0,1 1-1 0 0,0-1 1 0 0,-1 1-1 0 0,1-1 1 0 0,0 1-1 0 0,-1-1 1 0 0,1 1-1 0 0,-1 0 1 0 0,1-1-1 0 0,-1 1 1 0 0,1 0-1 0 0,-1-1 1 0 0,0 1-1 0 0,1 0 1 0 0,-1 0-1 0 0,0-1 1 0 0,1 1-1 0 0,-1 0 1 0 0,0 0-1 0 0,0-1 1 0 0,0 1-1 0 0,0 0 1 0 0,0 0-1 0 0,0 0 1 0 0,0 0-1 0 0,0-1 1 0 0,0 1-1 0 0,0 0 1 0 0,0 0-1 0 0,0 0 11 0 0,-5 52 200 0 0,-8 17-127 0 0,54-66 197 0 0,-34-7-239 0 0,1 0 1 0 0,-1-1-1 0 0,0 0 1 0 0,0 0 0 0 0,0 0-1 0 0,-1-1 1 0 0,1 0 0 0 0,-1 0-1 0 0,0-1 1 0 0,-1 0-1 0 0,4-4-31 0 0,13-12 1 0 0,113-114-87 0 0,-132 188-108 0 0,-9 124 462 0 0,7-170-387 0 0,0-1 1 0 0,1 1 0 0 0,0-1-1 0 0,0 1 1 0 0,1-1 0 0 0,-1 0-1 0 0,1 0 1 0 0,0 0 0 0 0,0 0-1 0 0,1 0 1 0 0,-1-1-1 0 0,1 1 1 0 0,0-1 0 0 0,1 0-1 0 0,-1 0 1 0 0,1-1 0 0 0,-1 1-1 0 0,1-1 1 0 0,1 0 118 0 0,13-2-6273 0 0,-11-1 477 0 0,-4 0 1811 0 0</inkml:trace>
  <inkml:trace contextRef="#ctx0" brushRef="#br0" timeOffset="10248.966">2673 339 0 0 0,'0'0'241'0'0,"0"0"408"0"0,0 0-116 0 0,0 0-236 0 0,0 0-130 0 0,0 0 18 0 0,0 3 96 0 0,14 145 4453 0 0,-10 69-4158 0 0,-7-188-444 0 0,3-28-103 0 0,0-1 41 0 0,0 0 63 0 0,0 0 64 0 0,0 0 86 0 0,0 0 96 0 0,0 0 74 0 0,0 0 59 0 0,2-26 2314 0 0,11-59 945 0 0,5 14-3655 0 0,-14 51-57 0 0,0 0-1 0 0,2 0 0 0 0,0 0 1 0 0,1 1-1 0 0,1 0 0 0 0,1 1 1 0 0,1 0-1 0 0,0 0 0 0 0,1 1 1 0 0,3-3-59 0 0,31 6-480 0 0,5 60 694 0 0,-36-8-569 0 0,-13-29-3362 0 0,-1 1-3688 0 0,0-7 2000 0 0</inkml:trace>
  <inkml:trace contextRef="#ctx0" brushRef="#br0" timeOffset="11079.996">2964 144 0 0 0,'0'0'1060'0'0,"0"0"382"0"0,0 0 129 0 0,0 0-99 0 0,0 0-264 0 0,0 0-305 0 0,0 0-211 0 0,0 0-122 0 0,0 0-34 0 0,0 0 17 0 0,9-5 34 0 0,122-46 3257 0 0,-125 50-3740 0 0,-5 0-81 0 0,0 1 0 0 0,1-1 0 0 0,-1 0 0 0 0,0 1-1 0 0,0-1 1 0 0,0 1 0 0 0,1-1 0 0 0,-1 1-1 0 0,0 0 1 0 0,1-1 0 0 0,-1 1 0 0 0,0 0 0 0 0,1 0-1 0 0,-1 0 1 0 0,0 0 0 0 0,1 0 0 0 0,-1 0 0 0 0,0 1-1 0 0,1-1 1 0 0,-1 0 0 0 0,0 1 0 0 0,1-1-1 0 0,-1 0 1 0 0,0 1 0 0 0,0 0 0 0 0,0-1 0 0 0,1 1-1 0 0,-1 0 1 0 0,0 0 0 0 0,0-1 0 0 0,0 1-1 0 0,0 0 1 0 0,0 0 0 0 0,0 0 0 0 0,-1 0 0 0 0,1 0-1 0 0,0 1 1 0 0,0-1 0 0 0,-1 0 0 0 0,1 0 0 0 0,-1 0-1 0 0,1 1 1 0 0,-1-1 0 0 0,1 0 0 0 0,-1 0-1 0 0,0 1 1 0 0,0-1 0 0 0,0 0 0 0 0,1 1 0 0 0,-1-1-1 0 0,0 0 1 0 0,-1 1 0 0 0,1-1 0 0 0,0 1-23 0 0,-44 68 664 0 0,40-66-646 0 0,0 0-1 0 0,1 0 1 0 0,0 0 0 0 0,0 1 0 0 0,0-1 0 0 0,0 1 0 0 0,1 0-1 0 0,0 0 1 0 0,0 0 0 0 0,0 0 0 0 0,1 0 0 0 0,-1 0 0 0 0,1 0-1 0 0,0 0 1 0 0,1 1 0 0 0,-1-1 0 0 0,1 0 0 0 0,0 1-1 0 0,1-1 1 0 0,-1 0 0 0 0,1 1 0 0 0,1 4-18 0 0,60 15 19 0 0,-28-24-3704 0 0,-20-1-5434 0 0,-10 0 5075 0 0</inkml:trace>
  <inkml:trace contextRef="#ctx0" brushRef="#br0" timeOffset="12028.457">3036 711 0 0 0,'0'0'596'0'0,"0"0"932"0"0,0 0 418 0 0,0 0-51 0 0,0 0-326 0 0,0 0-412 0 0,0 0-281 0 0,0 0-129 0 0,0 0-48 0 0,0 0 4 0 0,0 0 0 0 0,19-8-39 0 0,59-25-59 0 0,-15-8 936 0 0,16-36-497 0 0,-71 69-1018 0 0,-1 0 0 0 0,0 0 1 0 0,0 0-1 0 0,-1-1 1 0 0,0 0-1 0 0,-1-1 0 0 0,0 1 1 0 0,0-1-1 0 0,-1 0 0 0 0,-1 0 1 0 0,1-1-1 0 0,-1 0-26 0 0,-3 10-30 0 0,1 0 1 0 0,0 0 0 0 0,-1-1-1 0 0,1 1 1 0 0,-1 0-1 0 0,0-1 1 0 0,1 1 0 0 0,-1 0-1 0 0,0 0 1 0 0,0-1-1 0 0,0 1 1 0 0,0 0 0 0 0,0-1-1 0 0,0 1 1 0 0,0 0-1 0 0,0-1 1 0 0,-1 1 0 0 0,1 0-1 0 0,0-1 1 0 0,-1 1-1 0 0,1 0 1 0 0,-1 0-1 0 0,1-1 1 0 0,-1 1 0 0 0,0 0-1 0 0,0 0 1 0 0,1 0-1 0 0,-1 0 1 0 0,0 0 0 0 0,0 0-1 0 0,0 0 1 0 0,0 0-1 0 0,0 0 1 0 0,0 1 0 0 0,0-1-1 0 0,0 0 1 0 0,-1 1-1 0 0,1-1 30 0 0,-4 2-81 0 0,0 1 0 0 0,0 0 0 0 0,0 0 0 0 0,0 0 0 0 0,1 0 1 0 0,-1 1-1 0 0,1 0 0 0 0,-1 0 0 0 0,1 0 0 0 0,0 1 0 0 0,0-1 0 0 0,1 1 0 0 0,-1 0 0 0 0,1 0 0 0 0,0 0 0 0 0,0 0 0 0 0,0 1 0 0 0,0-1 0 0 0,1 1 0 0 0,0 0 0 0 0,0 0 0 0 0,0-1 0 0 0,0 1 0 0 0,1 1 0 0 0,0-1 0 0 0,0 0 0 0 0,0 0 0 0 0,1 0 0 0 0,0 0 0 0 0,0 1 0 0 0,0 3 81 0 0,0-5 23 0 0,0 1 0 0 0,1 0 0 0 0,-1-1 0 0 0,1 1 0 0 0,-1-1 0 0 0,2 1 0 0 0,-1-1 0 0 0,0 0 0 0 0,1 1 0 0 0,0-1 0 0 0,0 0 0 0 0,0 0 0 0 0,0 0 0 0 0,1 0 0 0 0,-1 0 0 0 0,1-1 0 0 0,0 1-1 0 0,0-1 1 0 0,0 0 0 0 0,1 0 0 0 0,-1 0 0 0 0,1 0 0 0 0,0 0 0 0 0,0-1 0 0 0,0 0 0 0 0,0 0 0 0 0,0 0 0 0 0,0 0 0 0 0,2 0-23 0 0,116 5 1276 0 0,-115-9-1187 0 0,1 0 0 0 0,0-1 1 0 0,0 0-1 0 0,-1-1 0 0 0,1 1 0 0 0,-1-1 0 0 0,0-1 0 0 0,0 1 1 0 0,-1-1-1 0 0,1-1 0 0 0,-1 1 0 0 0,0-1 0 0 0,-1 0 0 0 0,1 0 0 0 0,-1-1 1 0 0,-1 0-1 0 0,1 1 0 0 0,-1-2 0 0 0,0 1 0 0 0,2-7-89 0 0,-3 7-16 0 0,0 0-1 0 0,0 0 0 0 0,-1 0 1 0 0,0 0-1 0 0,-1 0 0 0 0,0 0 1 0 0,0 0-1 0 0,0-1 0 0 0,-1 1 1 0 0,0 0-1 0 0,0-1 0 0 0,-2-2 17 0 0,1 9-156 0 0,0 0 0 0 0,-1-1 0 0 0,1 1 0 0 0,-1 0 0 0 0,1 0 0 0 0,-1 0 0 0 0,1 1 0 0 0,-1-1 0 0 0,0 0 0 0 0,1 0 0 0 0,-1 1 0 0 0,0 0 0 0 0,0-1 0 0 0,1 1 0 0 0,-1 0 0 0 0,0-1 0 0 0,0 1 0 0 0,0 0 0 0 0,0 1 0 0 0,1-1-1 0 0,-1 0 1 0 0,0 0 0 0 0,0 1 0 0 0,0-1 0 0 0,1 1 0 0 0,-1-1 0 0 0,0 1 0 0 0,1 0 0 0 0,-1 0 0 0 0,1 0 0 0 0,-1 0 0 0 0,0 0 156 0 0,-2 1-46 0 0,1 0-1 0 0,0 1 1 0 0,0-1-1 0 0,0 0 1 0 0,1 1-1 0 0,-1 0 1 0 0,1-1-1 0 0,-1 1 1 0 0,1 0-1 0 0,0 0 1 0 0,0 1-1 0 0,0-1 1 0 0,1 0-1 0 0,-1 1 1 0 0,1-1 0 0 0,-1 1-1 0 0,1-1 1 0 0,0 1-1 0 0,1 0 1 0 0,-1-1-1 0 0,1 1 1 0 0,-1 0-1 0 0,1 0 1 0 0,0-1-1 0 0,1 1 1 0 0,-1 0-1 0 0,1-1 1 0 0,-1 1-1 0 0,1 0 1 0 0,0-1-1 0 0,0 1 1 0 0,1-1-1 0 0,-1 1 1 0 0,1-1-1 0 0,0 1 1 0 0,0-1 0 0 0,0 0-1 0 0,0 0 1 0 0,0 0-1 0 0,1 0 47 0 0,4 2 129 0 0,1 0-1 0 0,0 0 1 0 0,0-1-1 0 0,0 0 1 0 0,1-1-1 0 0,0 0 1 0 0,-1 0-1 0 0,1 0 1 0 0,0-1-1 0 0,0-1 1 0 0,0 0-1 0 0,0 0 1 0 0,1 0-1 0 0,-1-2 1 0 0,0 1-1 0 0,0-1 1 0 0,0 0 0 0 0,0-1-1 0 0,0 0 1 0 0,0 0-1 0 0,0-1 1 0 0,0 0-1 0 0,-1 0 1 0 0,8-5-129 0 0,4-7 260 0 0,-1-1 0 0 0,-1-1 1 0 0,0 0-1 0 0,-1-1 0 0 0,-1-1 1 0 0,-1 0-1 0 0,-1-2 1 0 0,0 1-1 0 0,8-21-260 0 0,-1-40 832 0 0,-21 81-830 0 0,0-1 0 0 0,0 1 0 0 0,0-1 0 0 0,0 1 0 0 0,-1-1-1 0 0,1 1 1 0 0,0-1 0 0 0,0 1 0 0 0,-1 0 0 0 0,1-1 0 0 0,0 1 0 0 0,-1-1 0 0 0,1 1 0 0 0,0 0 0 0 0,-1-1-1 0 0,1 1 1 0 0,0 0 0 0 0,-1 0 0 0 0,1-1 0 0 0,-1 1 0 0 0,1 0 0 0 0,0 0 0 0 0,-1-1 0 0 0,1 1 0 0 0,-1 0-1 0 0,1 0 1 0 0,-1 0 0 0 0,1 0 0 0 0,-1 0 0 0 0,1 0 0 0 0,-1 0 0 0 0,1 0 0 0 0,-1 0 0 0 0,1 0-1 0 0,-1 0 1 0 0,1 0 0 0 0,-1 0 0 0 0,1 0 0 0 0,-1 0 0 0 0,1 0 0 0 0,0 1 0 0 0,-1-1 0 0 0,1 0 0 0 0,-1 0-1 0 0,1 1 1 0 0,-1-1 0 0 0,1 0 0 0 0,0 1 0 0 0,-1-1 0 0 0,1 0 0 0 0,0 1 0 0 0,-1-1 0 0 0,1 0 0 0 0,0 1-1 0 0,-1-1 1 0 0,1 1 0 0 0,0-1 0 0 0,0 0 0 0 0,0 1 0 0 0,-1-1 0 0 0,1 1-2 0 0,-26 22-231 0 0,17-13 161 0 0,0 1 0 0 0,0 0-1 0 0,1 0 1 0 0,1 0 0 0 0,0 1-1 0 0,0 0 1 0 0,1 1 0 0 0,1-1-1 0 0,0 1 1 0 0,1 0 0 0 0,0 0-1 0 0,1 1 1 0 0,0-1 0 0 0,1 1-1 0 0,0 13 71 0 0,2-23-70 0 0,1-1 0 0 0,-1 1 0 0 0,1-1 0 0 0,0 0 0 0 0,0 1 0 0 0,0-1-1 0 0,1 0 1 0 0,-1 0 0 0 0,1 0 0 0 0,-1 1 0 0 0,1-1 0 0 0,0-1 0 0 0,0 1-1 0 0,1 0 1 0 0,-1-1 0 0 0,0 1 0 0 0,1-1 0 0 0,0 1 0 0 0,-1-1 0 0 0,1 0-1 0 0,0 0 1 0 0,0-1 0 0 0,0 1 0 0 0,1 0 0 0 0,-1-1 0 0 0,0 0 0 0 0,0 0-1 0 0,1 0 1 0 0,0 0 70 0 0,33 7-3476 0 0,-3-5-3804 0 0,-26-3 5346 0 0</inkml:trace>
  <inkml:trace contextRef="#ctx0" brushRef="#br0" timeOffset="12413.954">3910 37 0 0 0,'0'0'1106'0'0,"0"0"-389"0"0,0 0 66 0 0,0 0 374 0 0,0 0 256 0 0,0 0 10 0 0,0 0-287 0 0,0 0-321 0 0,0 0-190 0 0,0 0-117 0 0,0 0-80 0 0,32-6-41 0 0,96-19-80 0 0,-77 19 58 0 0,-50 6-350 0 0,-1 0 0 0 0,1 0-1 0 0,0 0 1 0 0,-1 0 0 0 0,1 0-1 0 0,0 0 1 0 0,-1 1 0 0 0,1-1-1 0 0,-1 0 1 0 0,1 0 0 0 0,-1 0-1 0 0,1 1 1 0 0,0-1-1 0 0,-1 0 1 0 0,1 1 0 0 0,-1-1-1 0 0,1 0 1 0 0,-1 1 0 0 0,1-1-1 0 0,-1 0 1 0 0,0 1 0 0 0,1-1-1 0 0,-1 1 1 0 0,1-1 0 0 0,-1 1-1 0 0,0-1 1 0 0,0 1 0 0 0,1-1-1 0 0,-1 1 1 0 0,0 0-1 0 0,0-1 1 0 0,1 1 0 0 0,-1-1-1 0 0,0 1 1 0 0,0 0 0 0 0,0-1-1 0 0,0 1 1 0 0,0-1 0 0 0,0 1-1 0 0,0 0 1 0 0,0-1 0 0 0,0 1-1 0 0,0-1 1 0 0,-1 1 0 0 0,1 0-1 0 0,0-1 1 0 0,0 1-1 0 0,0-1 1 0 0,-1 1 0 0 0,1-1-1 0 0,0 1 1 0 0,-1-1 0 0 0,1 1-1 0 0,0-1 1 0 0,-1 1 0 0 0,1-1-1 0 0,-1 1-14 0 0,-20 30 1254 0 0,-52 64 1872 0 0,72-93-3095 0 0,1-1 0 0 0,-1 1 0 0 0,1-1 0 0 0,0 1 0 0 0,-1 0 0 0 0,1-1 0 0 0,0 1 0 0 0,0 0 0 0 0,0-1 0 0 0,0 1 0 0 0,0 0 0 0 0,0-1 0 0 0,0 1 0 0 0,1 0 0 0 0,-1-1 0 0 0,1 1 0 0 0,-1-1 0 0 0,1 1 0 0 0,-1-1 0 0 0,1 1 0 0 0,0-1 0 0 0,0 1-1 0 0,0-1 1 0 0,0 0 0 0 0,0 1 0 0 0,0-1 0 0 0,0 0 0 0 0,0 0 0 0 0,1 0 0 0 0,-1 0 0 0 0,0 0 0 0 0,1 0 0 0 0,-1 0 0 0 0,1 0 0 0 0,-1-1 0 0 0,1 1 0 0 0,-1 0 0 0 0,1-1 0 0 0,-1 1 0 0 0,1-1 0 0 0,-1 0 0 0 0,3 1-31 0 0,71 12 738 0 0,-30-12-337 0 0,-23 1-2099 0 0,0-2-5640 0 0,-18 0-2451 0 0</inkml:trace>
  <inkml:trace contextRef="#ctx0" brushRef="#br0" timeOffset="13630.756">4163 468 0 0 0,'0'0'256'0'0,"0"0"470"0"0,0 0 338 0 0,0 0 137 0 0,0 0 5 0 0,0 0-59 0 0,0 0-46 0 0,0 0 16 0 0,0 0 32 0 0,0 0 2 0 0,0 0 12 0 0,16 3-11 0 0,114 12 1790 0 0,80-52-160 0 0,-166 26-3094 0 0,-50 4-11069 0 0,1 7 7411 0 0,2 0 1476 0 0</inkml:trace>
  <inkml:trace contextRef="#ctx0" brushRef="#br0" timeOffset="13950.013">4356 273 0 0 0,'0'0'252'0'0,"0"0"391"0"0,0 0 516 0 0,0 0 512 0 0,0 0 296 0 0,0 0-15 0 0,0 0-249 0 0,0 0-357 0 0,0 0-354 0 0,0 0-277 0 0,0 0-212 0 0,0 0-159 0 0,0 32-87 0 0,2 142 67 0 0,-2-155-827 0 0,1 35 1070 0 0,3-37-3470 0 0,2-1-3384 0 0,-6-15 1585 0 0</inkml:trace>
</inkml:ink>
</file>

<file path=ppt/ink/ink5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15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273 108 544 0 0,'0'0'1846'0'0,"0"0"-156"0"0,0 0 46 0 0,0 0 152 0 0,0 0 67 0 0,0 0-142 0 0,0 0-368 0 0,0 0-440 0 0,0 0-387 0 0,0 0-264 0 0,0 0-95 0 0,0 0 11 0 0,-6 15 30 0 0,4-11-283 0 0,-31 132 1293 0 0,43-26-212 0 0,10 0-871 0 0,-11-88-1061 0 0,-2-18-2665 0 0,-7-4 1348 0 0,1 0-3184 0 0,1 0 265 0 0,-1 0 3584 0 0</inkml:trace>
  <inkml:trace contextRef="#ctx0" brushRef="#br0" timeOffset="273.185">0 601 1048 0 0,'0'0'1367'0'0,"0"0"-281"0"0,0 0 153 0 0,0 0 316 0 0,0 0 188 0 0,0 0-94 0 0,0 0-270 0 0,0 0-290 0 0,35-5-272 0 0,112-15-197 0 0,74-20 655 0 0,-177 39-2158 0 0,-27 1-2581 0 0,-15 7-5248 0 0,-2-3 6904 0 0</inkml:trace>
  <inkml:trace contextRef="#ctx0" brushRef="#br0" timeOffset="631.246">66 774 0 0 0,'0'0'1087'0'0,"0"0"884"0"0,0 0 133 0 0,0 0-319 0 0,0 0-373 0 0,0 0-330 0 0,0 0-210 0 0,0 0-111 0 0,0 0-50 0 0,26-1-19 0 0,120-5 571 0 0,-135 6-850 0 0,43 3 361 0 0,-53-3-757 0 0,0 0 0 0 0,0 1-1 0 0,0-1 1 0 0,0 0 0 0 0,0 1-1 0 0,0-1 1 0 0,-1 1-1 0 0,1-1 1 0 0,0 1 0 0 0,0-1-1 0 0,0 1 1 0 0,0-1-1 0 0,-1 1 1 0 0,1 0 0 0 0,0 0-1 0 0,-1-1 1 0 0,1 1-1 0 0,-1 0 1 0 0,1 0 0 0 0,0 0-1 0 0,-1-1 1 0 0,0 1-1 0 0,1 0 1 0 0,-1 0 0 0 0,0 0-1 0 0,1 0 1 0 0,-1 0 0 0 0,0 0-1 0 0,0 0 1 0 0,0 0-1 0 0,0 0 1 0 0,0 0 0 0 0,0 0-1 0 0,0 0 1 0 0,0 0-1 0 0,0 0 1 0 0,0 0 0 0 0,-1 0-1 0 0,1 0 1 0 0,0 0-1 0 0,-1 0 1 0 0,1 0 0 0 0,0-1-1 0 0,-1 1 1 0 0,1 0-1 0 0,-1 0 1 0 0,0 0 0 0 0,1 0-17 0 0,-87 85 939 0 0,65-69-817 0 0,6-5-41 0 0,8-7-18 0 0,0 1-1 0 0,1-1 1 0 0,-1 1 0 0 0,1 1-1 0 0,1-1 1 0 0,0 1-1 0 0,-1 0 1 0 0,2 1 0 0 0,-1-1-1 0 0,1 1 1 0 0,1 0-1 0 0,-4 6-62 0 0,8-12 11 0 0,0-1-1 0 0,0 1 0 0 0,0-1 0 0 0,0 1 0 0 0,0 0 0 0 0,0-1 1 0 0,0 1-1 0 0,0-1 0 0 0,1 1 0 0 0,-1-1 0 0 0,1 0 0 0 0,-1 1 0 0 0,1-1 1 0 0,-1 1-1 0 0,1-1 0 0 0,0 0 0 0 0,0 1 0 0 0,-1-1 0 0 0,1 0 0 0 0,0 0 1 0 0,0 0-1 0 0,0 1 0 0 0,1-1 0 0 0,-1 0 0 0 0,0-1 0 0 0,0 1 1 0 0,0 0-1 0 0,1 0 0 0 0,-1 0 0 0 0,0-1 0 0 0,1 1 0 0 0,-1-1 0 0 0,1 1 1 0 0,-1-1-1 0 0,1 1 0 0 0,-1-1 0 0 0,1 0 0 0 0,-1 0 0 0 0,1 0-10 0 0,64 6 435 0 0,-65-6-429 0 0,121-15-856 0 0,-97 6-3757 0 0,0-4-4277 0 0,-18 10 4770 0 0</inkml:trace>
  <inkml:trace contextRef="#ctx0" brushRef="#br0" timeOffset="956.772">858 344 7242 0 0,'0'0'1477'0'0,"0"0"-791"0"0,0 0-320 0 0,0 0 227 0 0,0 0 381 0 0,0 0 237 0 0,0 0 14 0 0,0 0-208 0 0,0 0-314 0 0,0 0-224 0 0,0 0-105 0 0,0 0-48 0 0,0 0-21 0 0,0 28-22 0 0,1 88-70 0 0,-13-20 107 0 0,-12 50-166 0 0,-1-43-977 0 0,24-101 1089 0 0,-1 6-4405 0 0,-6-7-7611 0 0,7-1 10248 0 0</inkml:trace>
  <inkml:trace contextRef="#ctx0" brushRef="#br0" timeOffset="1243.28">648 333 1712 0 0,'0'0'1197'0'0,"0"0"-157"0"0,0 0 228 0 0,0 0 376 0 0,0 0 177 0 0,0 0-189 0 0,0 0-361 0 0,0 0-363 0 0,0 0-230 0 0,0 0-117 0 0,34-4-81 0 0,105-11-44 0 0,61 1 1013 0 0,-115 13-3583 0 0,-85 1 958 0 0,0 0-529 0 0,0 2-3225 0 0,0 6 1219 0 0,0-6 1270 0 0</inkml:trace>
  <inkml:trace contextRef="#ctx0" brushRef="#br0" timeOffset="1539.128">506 863 0 0 0,'0'0'2216'0'0,"0"0"309"0"0,0 0 134 0 0,0 0-117 0 0,0 0-384 0 0,0 0-524 0 0,0 0-459 0 0,0 0-337 0 0,36-3-227 0 0,112-8-104 0 0,-11-23 587 0 0,55-13-2253 0 0,-181 42-1003 0 0,-7 3-664 0 0,0 1-4552 0 0,-4 1 2944 0 0</inkml:trace>
  <inkml:trace contextRef="#ctx0" brushRef="#br0" timeOffset="1854.88">536 119 2361 0 0,'0'0'1707'0'0,"0"0"-422"0"0,0 0-95 0 0,0 0 315 0 0,0 0 290 0 0,0 0 7 0 0,0 0-274 0 0,0 0-346 0 0,0 0-283 0 0,33-3-184 0 0,105-10-123 0 0,112-8 1071 0 0,-189 15-1692 0 0,5 0-1505 0 0,-23 0-4751 0 0,-32 6 1253 0 0,-6 0-312 0 0</inkml:trace>
  <inkml:trace contextRef="#ctx0" brushRef="#br0" timeOffset="2881.273">1070 789 736 0 0,'0'0'1183'0'0,"0"0"-360"0"0,0 0 92 0 0,0 0 364 0 0,0 0 262 0 0,0 0 22 0 0,0 0-201 0 0,0 0-236 0 0,0 0-200 0 0,0 0-124 0 0,0 0-74 0 0,0 0-60 0 0,19-6-46 0 0,63-21-57 0 0,12-31 1233 0 0,-79 45-1595 0 0,63-56 417 0 0,-67 58-626 0 0,-1 1 0 0 0,0-1 0 0 0,-1-1 1 0 0,0 0-1 0 0,-1 0 0 0 0,0 0 0 0 0,-1-1 0 0 0,-1 0 1 0 0,0-1-1 0 0,-1 0 0 0 0,0 0 0 0 0,3-13 6 0 0,-8 25-42 0 0,1 1-1 0 0,-1 0 1 0 0,1 0-1 0 0,-1-1 1 0 0,0 1-1 0 0,1 0 1 0 0,-1-1-1 0 0,0 1 1 0 0,0 0-1 0 0,0-1 1 0 0,0 1-1 0 0,0-1 1 0 0,0 1-1 0 0,-1 0 1 0 0,1-1-1 0 0,0 1 1 0 0,-1 0-1 0 0,1 0 1 0 0,-1-1-1 0 0,1 1 1 0 0,-1 0-1 0 0,0 0 1 0 0,1 0-1 0 0,-1-1 1 0 0,0 1-1 0 0,0 0 1 0 0,0 0-1 0 0,0 0 1 0 0,0 0-1 0 0,0 1 1 0 0,0-1-1 0 0,0 0 0 0 0,0 0 1 0 0,0 1-1 0 0,0-1 1 0 0,-1 0-1 0 0,1 1 1 0 0,0-1-1 0 0,0 1 1 0 0,-1 0-1 0 0,1-1 1 0 0,0 1-1 0 0,-1 0 1 0 0,1 0-1 0 0,0 0 1 0 0,-1 0-1 0 0,1 0 1 0 0,-1 0-1 0 0,1 0 1 0 0,0 0-1 0 0,-1 0 1 0 0,1 1-1 0 0,0-1 1 0 0,0 1-1 0 0,-1-1 1 0 0,1 1-1 0 0,0-1 1 0 0,0 1-1 0 0,0 0 1 0 0,-1 0-1 0 0,1-1 1 0 0,0 1-1 0 0,0 0 1 0 0,0 0-1 0 0,0 1 43 0 0,-8 4-25 0 0,0 1 0 0 0,1 0 1 0 0,0 1-1 0 0,0 0 0 0 0,1 0 0 0 0,0 0 0 0 0,0 1 1 0 0,1 0-1 0 0,0 1 0 0 0,1-1 0 0 0,0 1 0 0 0,0 0 1 0 0,1 0-1 0 0,0 1 0 0 0,1-1 0 0 0,0 1 0 0 0,1-1 0 0 0,0 1 1 0 0,1 0-1 0 0,0 0 0 0 0,1 0 0 0 0,0 0 0 0 0,1 4 25 0 0,0-10 52 0 0,0-1 0 0 0,1 0 0 0 0,0 0 0 0 0,-1 0 0 0 0,1 0 0 0 0,1 0-1 0 0,-1 0 1 0 0,1 0 0 0 0,-1-1 0 0 0,1 1 0 0 0,0-1 0 0 0,0 1 0 0 0,1-1 0 0 0,-1 0-1 0 0,1-1 1 0 0,-1 1 0 0 0,1-1 0 0 0,0 1 0 0 0,0-1 0 0 0,0 0 0 0 0,0-1 0 0 0,0 1-1 0 0,1-1 1 0 0,3 2-52 0 0,108 7 1567 0 0,-99-14-1529 0 0,0 0 0 0 0,-1-2 0 0 0,0 0 0 0 0,0 0-1 0 0,0-2 1 0 0,-1 0 0 0 0,0 0 0 0 0,0-2 0 0 0,-1 0 0 0 0,0 0 0 0 0,-1-1 0 0 0,-1-1 0 0 0,1 0 0 0 0,-2-1 0 0 0,0 0 0 0 0,0-1 0 0 0,-1 0 0 0 0,-1-1 0 0 0,3-6-38 0 0,-12 21-55 0 0,1-1 0 0 0,0 0 0 0 0,-1 1 0 0 0,1-1 0 0 0,0 1 0 0 0,-1-1 0 0 0,1 0-1 0 0,-1 0 1 0 0,1 1 0 0 0,-1-1 0 0 0,0 0 0 0 0,1 0 0 0 0,-1 1 0 0 0,0-1 0 0 0,1 0 0 0 0,-1 0 0 0 0,0 0 0 0 0,0 0 0 0 0,0 0-1 0 0,0 1 1 0 0,0-1 0 0 0,0 0 0 0 0,0 0 0 0 0,0 0 0 0 0,0 0 0 0 0,0 0 0 0 0,0 1 0 0 0,-1-1 0 0 0,1 0 0 0 0,0 0 0 0 0,0 0-1 0 0,-1 1 1 0 0,1-1 0 0 0,-1 0 0 0 0,1 0 0 0 0,-1 1 0 0 0,1-1 0 0 0,-1 0 0 0 0,1 1 0 0 0,-1-1 0 0 0,0 0 0 0 0,1 1 0 0 0,-1-1-1 0 0,0 1 1 0 0,1-1 0 0 0,-2 1 55 0 0,-39 12-2810 0 0,32-6 2734 0 0,0 0 1 0 0,1 1-1 0 0,0 0 0 0 0,1 0 0 0 0,-1 0 0 0 0,1 1 0 0 0,0 1 0 0 0,1-1 0 0 0,0 1 1 0 0,1 0-1 0 0,0 0 0 0 0,0 1 0 0 0,0-1 0 0 0,2 1 0 0 0,-1 0 0 0 0,1 0 0 0 0,1 1 1 0 0,-1-1-1 0 0,1 8 76 0 0,2-15 41 0 0,1 0 0 0 0,-1 0 0 0 0,1 0 0 0 0,0 0 0 0 0,0-1-1 0 0,0 1 1 0 0,1 0 0 0 0,-1 0 0 0 0,0-1 0 0 0,1 1 0 0 0,0-1 0 0 0,0 1 0 0 0,0-1 0 0 0,0 0 0 0 0,0 1 0 0 0,0-1 0 0 0,0 0 0 0 0,1-1 0 0 0,-1 1 0 0 0,1 0 0 0 0,-1-1 0 0 0,1 1 0 0 0,0-1 0 0 0,0 0 0 0 0,-1 0 0 0 0,1 0 0 0 0,0 0 0 0 0,0 0 0 0 0,0-1 0 0 0,0 1 0 0 0,0-1-41 0 0,99 7 2106 0 0,-81-12-1881 0 0,0-1-1 0 0,-1-1 1 0 0,0 0-1 0 0,0-2 0 0 0,-1 0 1 0 0,0-1-1 0 0,-1-2 1 0 0,0 1-1 0 0,0-2 0 0 0,-2 0 1 0 0,1-1-1 0 0,-2-1 1 0 0,0-1-1 0 0,-1 0 0 0 0,0 0 1 0 0,-1-2-1 0 0,-1 1 1 0 0,-1-2-1 0 0,6-12-224 0 0,-15 27 28 0 0,1 0 0 0 0,-1-1 0 0 0,0 1 0 0 0,0-1 0 0 0,-1 0-1 0 0,1 0 1 0 0,-1 1 0 0 0,0-1 0 0 0,0 0 0 0 0,-1 0 0 0 0,1 0 0 0 0,-1 0 0 0 0,0 0 0 0 0,-1 0 0 0 0,1-2-28 0 0,-2 6-14 0 0,0 0 1 0 0,0 0 0 0 0,0 0 0 0 0,0 0-1 0 0,0 1 1 0 0,0-1 0 0 0,-1 1-1 0 0,1 0 1 0 0,0-1 0 0 0,0 1 0 0 0,0 0-1 0 0,0 0 1 0 0,0 0 0 0 0,0 1-1 0 0,-1-1 1 0 0,1 0 0 0 0,0 1 0 0 0,0 0-1 0 0,0-1 1 0 0,0 1 0 0 0,0 0-1 0 0,0 0 1 0 0,0 0 0 0 0,1 0-1 0 0,-1 0 1 0 0,0 0 0 0 0,0 1 0 0 0,-1 1 13 0 0,-6 4-19 0 0,0 1 1 0 0,0 0-1 0 0,0 1 1 0 0,1 0-1 0 0,1 1 1 0 0,-1-1-1 0 0,2 1 1 0 0,-1 1-1 0 0,1-1 1 0 0,1 1-1 0 0,0 0 1 0 0,0 0-1 0 0,1 1 19 0 0,2-6-5 0 0,0 0-1 0 0,1 0 1 0 0,0 0-1 0 0,0 0 1 0 0,0 0 0 0 0,1 0-1 0 0,0 1 1 0 0,0-1-1 0 0,1 0 1 0 0,-1 0-1 0 0,1 0 1 0 0,1 0 0 0 0,-1 0-1 0 0,1 0 1 0 0,0-1-1 0 0,0 1 1 0 0,1 0 0 0 0,-1-1-1 0 0,1 1 1 0 0,1-1-1 0 0,-1 0 1 0 0,1 0-1 0 0,0-1 1 0 0,0 1 0 0 0,0-1-1 0 0,3 3 6 0 0,2 0-72 0 0,0 0-1 0 0,0 0 1 0 0,1-1 0 0 0,-1 0-1 0 0,2-1 1 0 0,-1 0 0 0 0,0-1-1 0 0,1 0 1 0 0,7 2 72 0 0,32 0-3898 0 0,-30-3-4453 0 0,-16-2 3142 0 0</inkml:trace>
  <inkml:trace contextRef="#ctx0" brushRef="#br0" timeOffset="3689.619">2217 60 1208 0 0,'0'0'1434'0'0,"0"0"-55"0"0,0 0 160 0 0,0 0 189 0 0,0 0-23 0 0,0 0-290 0 0,0 0-327 0 0,0 0-224 0 0,0 0-135 0 0,0 0 4 0 0,0 0 15 0 0,0 0-1 0 0,0 0-11 0 0,20-8-69 0 0,65-27-82 0 0,-4 18 1093 0 0,-62 18-1445 0 0,-17-1-215 0 0,-1 0-1 0 0,1 0 1 0 0,-1 0 0 0 0,0 0-1 0 0,1 0 1 0 0,-1 0 0 0 0,1 0-1 0 0,-1 1 1 0 0,1-1 0 0 0,-1 1-1 0 0,0-1 1 0 0,1 1 0 0 0,-1-1-1 0 0,0 1 1 0 0,1 0 0 0 0,-1-1-1 0 0,0 1 1 0 0,0 0-1 0 0,1 0 1 0 0,-1 0 0 0 0,0 0-1 0 0,0 0 1 0 0,0 0 0 0 0,0 0-1 0 0,-1 1 1 0 0,1-1 0 0 0,0 0-1 0 0,0 0 1 0 0,-1 1 0 0 0,1-1-1 0 0,-1 1 1 0 0,1-1 0 0 0,-1 0-1 0 0,0 1 1 0 0,1-1 0 0 0,-1 1-1 0 0,0-1 1 0 0,0 1-1 0 0,0-1 1 0 0,0 1 0 0 0,0-1-1 0 0,0 1 1 0 0,0-1 0 0 0,-1 0-1 0 0,1 1 1 0 0,-1-1 0 0 0,1 1-18 0 0,-26 67 440 0 0,23-65-421 0 0,-1-1 1 0 0,1 1-1 0 0,0 0 1 0 0,1 1-1 0 0,-1-1 1 0 0,1 0-1 0 0,0 1 0 0 0,0-1 1 0 0,0 1-1 0 0,1 0 1 0 0,0 0-1 0 0,-1-1 1 0 0,2 1-1 0 0,-1 0 1 0 0,1 0-1 0 0,-1 0 1 0 0,1 0-1 0 0,1 0 1 0 0,-1 0-1 0 0,1 0 1 0 0,-1 0-1 0 0,1-1 1 0 0,1 1-1 0 0,-1 0 0 0 0,1 0 1 0 0,0-1-1 0 0,0 1 1 0 0,0-1-1 0 0,1 0 1 0 0,-1 1-1 0 0,1-1 1 0 0,0 0-1 0 0,0-1 1 0 0,1 1-1 0 0,0 0-19 0 0,106 19 1898 0 0,-60-23-5900 0 0,-20-1-4075 0 0,-28 1-2909 0 0</inkml:trace>
</inkml:ink>
</file>

<file path=ppt/ink/ink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59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86 80 0 0,'0'0'393'0'0,"0"0"-51"0"0,0 0 177 0 0,0 0 263 0 0,0 0 235 0 0,0 0 68 0 0,0 0-111 0 0,0 0-191 0 0,0 35-202 0 0,3 113-168 0 0,-3-25 358 0 0,-2 59 1306 0 0,2-171-2644 0 0,0-1 3889 0 0,-2-22 1792 0 0,-8-96-3142 0 0,9 85-1863 0 0,2 0 0 0 0,1 0 1 0 0,0 0-1 0 0,2 0 0 0 0,1 0 1 0 0,0 0-1 0 0,2 1 0 0 0,1 0 1 0 0,0 0-1 0 0,12-18-109 0 0,-10 21 27 0 0,0 1 0 0 0,2 0 0 0 0,0 0 0 0 0,1 2 0 0 0,1 0 0 0 0,0 0 0 0 0,2 1-1 0 0,-1 1 1 0 0,2 0 0 0 0,0 1 0 0 0,16-9-27 0 0,-30 21 2 0 0,-1-1-1 0 0,1 1 1 0 0,-1 0 0 0 0,1 0-1 0 0,-1 0 1 0 0,1 1-1 0 0,0-1 1 0 0,-1 1-1 0 0,1-1 1 0 0,0 1 0 0 0,0 0-1 0 0,-1 0 1 0 0,1 0-1 0 0,0 0 1 0 0,0 1 0 0 0,-1-1-1 0 0,1 1 1 0 0,0 0-1 0 0,-1 0 1 0 0,1-1 0 0 0,1 3-2 0 0,0 7 45 0 0,-1 1 1 0 0,-1 0 0 0 0,0 1 0 0 0,-1-1-1 0 0,0 0 1 0 0,-1 0 0 0 0,0 1 0 0 0,-1-1 0 0 0,0 0-1 0 0,-1 0 1 0 0,0 0 0 0 0,0 0 0 0 0,-4 8-46 0 0,4-11 6 0 0,-27 134-2313 0 0,43-133-6711 0 0,-12-9 6367 0 0,2 0-5055 0 0</inkml:trace>
</inkml:ink>
</file>

<file path=ppt/ink/ink5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6.5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0 4777 0 0,'0'0'2445'0'0,"0"0"-301"0"0,0 0-186 0 0,0 0-93 0 0,0 0-220 0 0,0 0-365 0 0,0 0-366 0 0,0 0-242 0 0,0 0-105 0 0,0 0-25 0 0,0 0-19 0 0,0 0-45 0 0,0 0-58 0 0,-5 33-40 0 0,-16 106-28 0 0,15-1 345 0 0,6 214-361 0 0,0-342-515 0 0,0-1 0 0 0,-1 0 0 0 0,0 1 0 0 0,-1-1 1 0 0,0 0-1 0 0,0 0 0 0 0,-1 0 0 0 0,0 0 0 0 0,-1-1 0 0 0,0 1 0 0 0,0-1 0 0 0,-1 0 0 0 0,0 0 0 0 0,0 0 0 0 0,-4 3 179 0 0,-15 3-4505 0 0,6-12-6357 0 0,13-2 6918 0 0</inkml:trace>
  <inkml:trace contextRef="#ctx0" brushRef="#br0" timeOffset="257.984">1 472 4681 0 0,'0'0'1470'0'0,"0"0"-93"0"0,0 0 192 0 0,0 0 202 0 0,0 0 4 0 0,0 0-216 0 0,0 0-299 0 0,0 0-196 0 0,31-13-140 0 0,98-38-155 0 0,75-7 874 0 0,-147 43-1661 0 0,49-13-206 0 0,-41-3-2723 0 0,-30 0-6136 0 0,-27 22 4567 0 0,-3 2 1442 0 0</inkml:trace>
  <inkml:trace contextRef="#ctx0" brushRef="#br0" timeOffset="811.173">801 8 2681 0 0,'0'0'1887'0'0,"0"0"-544"0"0,0 0 84 0 0,0 0 405 0 0,0 0 250 0 0,0 0-119 0 0,0 0-388 0 0,0 0-367 0 0,-6 36-281 0 0,-20 115-224 0 0,-6 4 577 0 0,29-136-1166 0 0,0-6-65 0 0,1 1-1 0 0,0-1 0 0 0,0 1 1 0 0,2-1-1 0 0,-1 1 0 0 0,2 0 1 0 0,0-1-1 0 0,0 1 0 0 0,2-1 1 0 0,-1 1-1 0 0,2-1 0 0 0,0 0 1 0 0,0 0-1 0 0,3 4-48 0 0,-5-12 20 0 0,1-1 1 0 0,-1 1-1 0 0,1-1 0 0 0,-1 0 1 0 0,1 0-1 0 0,0 0 1 0 0,1 0-1 0 0,-1-1 0 0 0,1 1 1 0 0,0-1-1 0 0,0 0 0 0 0,0 0 1 0 0,0 0-1 0 0,0-1 1 0 0,0 1-1 0 0,1-1 0 0 0,-1 0 1 0 0,1 0-1 0 0,0-1 0 0 0,0 1 1 0 0,0-1-1 0 0,-1 0 1 0 0,1 0-1 0 0,0-1 0 0 0,1 1-20 0 0,75-15 448 0 0,25-34-11 0 0,-68 65-527 0 0,-14 2 39 0 0,-8-14 57 0 0,-1-1 0 0 0,1 0-1 0 0,0-1 1 0 0,0 0-1 0 0,1-2 1 0 0,-1 0 0 0 0,0-1-1 0 0,1 0 1 0 0,-1-1-1 0 0,2-1-5 0 0,-7-1 16 0 0,1-1-1 0 0,-1 0 0 0 0,1-1 0 0 0,-1 0 1 0 0,-1-1-1 0 0,1 0 0 0 0,-1-1 0 0 0,0 0 1 0 0,0 0-1 0 0,-1-1 0 0 0,0 0 0 0 0,-1-1 1 0 0,1 0-1 0 0,3-6-15 0 0,-8 10 22 0 0,0-1-1 0 0,0 0 1 0 0,0 0 0 0 0,-1 0 0 0 0,0 0-1 0 0,0 0 1 0 0,-1-1 0 0 0,0 1-1 0 0,0-1 1 0 0,0 0 0 0 0,-1 0 0 0 0,0 1-1 0 0,0-1 1 0 0,-1 0 0 0 0,0 0 0 0 0,0 0-1 0 0,-1-2-21 0 0,1 8-6 0 0,0-1-1 0 0,0 1 1 0 0,0-1 0 0 0,0 1-1 0 0,-1-1 1 0 0,1 1-1 0 0,-1 0 1 0 0,1-1 0 0 0,-1 1-1 0 0,1-1 1 0 0,-1 1-1 0 0,0 0 1 0 0,0 0 0 0 0,1-1-1 0 0,-1 1 1 0 0,0 0-1 0 0,0 0 1 0 0,0 0 0 0 0,-1 0-1 0 0,1 0 1 0 0,0 0-1 0 0,0 0 1 0 0,-1 0-1 0 0,1 1 1 0 0,0-1 0 0 0,-1 0-1 0 0,1 1 1 0 0,0-1-1 0 0,-1 1 1 0 0,1-1 0 0 0,-1 1-1 0 0,1 0 1 0 0,-1 0-1 0 0,1 0 1 0 0,-1-1 0 0 0,1 1-1 0 0,-1 1 1 0 0,1-1-1 0 0,-1 0 1 0 0,1 0 0 0 0,-1 1-1 0 0,1-1 7 0 0,-64 20-431 0 0,54-13 357 0 0,1 1 0 0 0,-1 0 0 0 0,2 0 0 0 0,-1 1 0 0 0,1 0 0 0 0,0 1 0 0 0,1 0 0 0 0,1 0 0 0 0,-2 2 74 0 0,-28 65-346 0 0,35-70 332 0 0,0-1 0 0 0,0 1 1 0 0,1 0-1 0 0,0 0 0 0 0,0 0 1 0 0,1-1-1 0 0,0 1 0 0 0,0 0 0 0 0,1 0 1 0 0,0 0-1 0 0,0 0 0 0 0,0 0 0 0 0,1-1 1 0 0,0 1-1 0 0,0-1 0 0 0,1 1 0 0 0,0-1 1 0 0,0 0-1 0 0,0 0 0 0 0,1 0 1 0 0,0 0-1 0 0,0-1 0 0 0,1 0 0 0 0,-1 1 1 0 0,1-1-1 0 0,0-1 0 0 0,0 1 0 0 0,1-1 1 0 0,0 0-1 0 0,-1 0 0 0 0,1-1 0 0 0,0 0 1 0 0,1 0-1 0 0,-1 0 0 0 0,0-1 1 0 0,1 1-1 0 0,0-1 14 0 0,15 4-217 0 0,-1-1 1 0 0,0-1-1 0 0,1-1 1 0 0,0-1-1 0 0,0 0 1 0 0,21-3 216 0 0,30-9-9852 0 0,-52 3 1632 0 0</inkml:trace>
</inkml:ink>
</file>

<file path=ppt/ink/ink5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5.8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318 585 312 0 0,'0'0'1924'0'0,"0"0"-243"0"0,0 0-58 0 0,0 0 76 0 0,0 0 32 0 0,0 0-69 0 0,0 0-214 0 0,0 0-212 0 0,-33 12-185 0 0,-100 42-169 0 0,61-9 377 0 0,66-41-1205 0 0,0 0 1 0 0,0 1-1 0 0,0 0 1 0 0,1 0 0 0 0,0 0-1 0 0,0 1 1 0 0,0 0 0 0 0,1 0-1 0 0,0 0 1 0 0,0 0-1 0 0,0 1 1 0 0,1-1 0 0 0,0 1-1 0 0,0 0 1 0 0,1 0 0 0 0,0 0-1 0 0,0 0 1 0 0,0 1-1 0 0,1-1 1 0 0,1 0 0 0 0,-1 1-1 0 0,1-1 1 0 0,0 1-1 0 0,1 4-54 0 0,2-8 66 0 0,1-2-1 0 0,-1 1 0 0 0,1 0 1 0 0,-1-1-1 0 0,1 0 0 0 0,0 0 0 0 0,0 0 1 0 0,0 0-1 0 0,0 0 0 0 0,0-1 0 0 0,0 0 1 0 0,1 0-1 0 0,-1 0 0 0 0,0 0 0 0 0,1-1 1 0 0,-1 0-1 0 0,1 1 0 0 0,-1-2 0 0 0,0 1 1 0 0,1 0-1 0 0,-1-1 0 0 0,0 0 0 0 0,1 0 1 0 0,-1 0-1 0 0,0-1 0 0 0,0 1 0 0 0,0-1 1 0 0,0 0-1 0 0,0 0 0 0 0,2-2-65 0 0,28-18 239 0 0,-2-2 1 0 0,0 0-1 0 0,-2-2 0 0 0,-1-2 0 0 0,17-20-239 0 0,-7 8 187 0 0,-38 40-195 0 0,0-1 0 0 0,0 1 0 0 0,0 0 0 0 0,0 0 0 0 0,0 0 0 0 0,0 0 0 0 0,0 0 0 0 0,0 0 0 0 0,0 0 0 0 0,0 1 0 0 0,0-1 0 0 0,0 0 0 0 0,0 1 0 0 0,0-1 0 0 0,0 0 0 0 0,0 1 0 0 0,0-1 0 0 0,0 1 0 0 0,-1-1 0 0 0,1 1 0 0 0,0-1 0 0 0,0 1 0 0 0,-1 0 0 0 0,1 0 0 0 0,0-1-1 0 0,-1 1 1 0 0,1 0 0 0 0,0 0 0 0 0,-1 0 0 0 0,1-1 0 0 0,-1 1 0 0 0,0 0 0 0 0,1 0 0 0 0,-1 0 0 0 0,0 0 0 0 0,1 0 0 0 0,-1 0 0 0 0,0 0 0 0 0,0 0 0 0 0,0 0 0 0 0,0 0 0 0 0,0 0 0 0 0,0 0 0 0 0,0 0 0 0 0,0 0 0 0 0,-1 0 8 0 0,5 9 2 0 0,-1-1-1 0 0,0 0 0 0 0,1-1 0 0 0,-1 0 0 0 0,2 1 0 0 0,-1-2 0 0 0,1 1 0 0 0,1 0 0 0 0,-1-1 0 0 0,1 0 0 0 0,0 0 0 0 0,1-1 0 0 0,0 0-1 0 0,0 0 1 0 0,0 0 0 0 0,0-1 0 0 0,1 0 0 0 0,0-1 0 0 0,0 1 0 0 0,1-1 0 0 0,-1-1 0 0 0,1 0 0 0 0,-1 0 0 0 0,1-1 0 0 0,0 0 0 0 0,0 0-1 0 0,1-1 0 0 0,0-1 29 0 0,0 0-1 0 0,0 0 1 0 0,0-1-1 0 0,0-1 1 0 0,0 0-1 0 0,0 0 1 0 0,-1-1 0 0 0,1 0-1 0 0,-1 0 1 0 0,1-1-1 0 0,-1-1 1 0 0,-1 1-1 0 0,1-1 1 0 0,-1-1-1 0 0,1 0 1 0 0,-1 0-29 0 0,15-17 38 0 0,-1-1 0 0 0,-1-1 0 0 0,-1 0 1 0 0,-1-2-1 0 0,-1 0 0 0 0,-2-1 1 0 0,0-1-1 0 0,-3-1 0 0 0,0 0 0 0 0,-1 0 1 0 0,-2-1-1 0 0,-2-1 0 0 0,-1 1 1 0 0,-1-1-1 0 0,-1-1 0 0 0,-2 1 1 0 0,-1-1-1 0 0,-2 1 0 0 0,-1-1 0 0 0,-2 1 1 0 0,-3-11-39 0 0,5 36-8 0 0,1-3 11 0 0,-1-1 1 0 0,0 1 0 0 0,-1 0-1 0 0,0 0 1 0 0,-1 0 0 0 0,0 0-1 0 0,0 0 1 0 0,-1 0-1 0 0,0 1 1 0 0,-1 0 0 0 0,-4-7-4 0 0,8 16-18 0 0,1 0 1 0 0,-1 0-1 0 0,0 0 1 0 0,1 0-1 0 0,-1 0 1 0 0,0 0-1 0 0,1 0 1 0 0,-1 0-1 0 0,0 1 1 0 0,1-1-1 0 0,-1 0 1 0 0,1 0-1 0 0,-1 0 1 0 0,0 1-1 0 0,1-1 1 0 0,-1 0-1 0 0,1 1 1 0 0,-1-1-1 0 0,1 1 1 0 0,-1-1-1 0 0,1 0 1 0 0,-1 1-1 0 0,1-1 1 0 0,-1 1-1 0 0,1-1 1 0 0,0 1-1 0 0,-1 0 1 0 0,1-1-1 0 0,0 1 1 0 0,-1-1-1 0 0,1 1 1 0 0,0 0-1 0 0,0-1 1 0 0,-1 1-1 0 0,1-1 1 0 0,0 1-1 0 0,0 0 1 0 0,0-1-1 0 0,0 1 1 0 0,0 0-1 0 0,0-1 1 0 0,0 1-1 0 0,0 0 1 0 0,0-1-1 0 0,0 1 1 0 0,1 0-1 0 0,-1-1 1 0 0,0 1-1 0 0,0-1 1 0 0,1 1-1 0 0,-1 0 1 0 0,0-1-1 0 0,1 1 18 0 0,-1 1 20 0 0,-2 35-20 0 0,1 0 1 0 0,2-1-1 0 0,2 1 1 0 0,1-1-1 0 0,4 9 0 0 0,20 62-16 0 0,5-1 0 0 0,38 81 16 0 0,-37-66-1112 0 0,-52-120-2223 0 0,-15-1-5755 0 0,19 0 1456 0 0</inkml:trace>
  <inkml:trace contextRef="#ctx0" brushRef="#br0" timeOffset="246.309">599 496 4121 0 0,'0'0'3209'0'0,"0"0"-1482"0"0,0 0-382 0 0,0 0 85 0 0,0 0-14 0 0,37-8-154 0 0,115-28-239 0 0,155-10 1736 0 0,-257 41-2602 0 0,183-9-979 0 0,-183 13-2994 0 0,0 1-3407 0 0,-30 0 635 0 0</inkml:trace>
</inkml:ink>
</file>

<file path=ppt/ink/ink5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3.0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0,'0'0'135'0'0,"0"0"182"0"0,0 0 275 0 0,0 0 644 0 0,0 0 662 0 0,0 0 331 0 0,0 0-85 0 0,0 0-343 0 0,0 0-345 0 0,0 0-259 0 0,0 0-190 0 0,0 0-176 0 0,32-16-139 0 0,102-52-84 0 0,-44 0 378 0 0,-58 41-846 0 0,-2-1 0 0 0,0-1-1 0 0,-2-1 1 0 0,-1-2 0 0 0,-2-1 0 0 0,-1-1 0 0 0,-2-1-1 0 0,-1-1 1 0 0,-2-1 0 0 0,-1 0 0 0 0,7-26-140 0 0,-22 56-44 0 0,-1 1-1 0 0,0-1 1 0 0,0 0 0 0 0,-1 0 0 0 0,1 0 0 0 0,-1 0 0 0 0,-1 0-1 0 0,0 0 1 0 0,0-1 0 0 0,0 1 0 0 0,-1 0 0 0 0,0 0 0 0 0,0 0-1 0 0,-1 0 1 0 0,1 0 0 0 0,-2 0 0 0 0,1 1 0 0 0,-1-1 0 0 0,0 1 0 0 0,0-1-1 0 0,-1 1 1 0 0,0 0 0 0 0,0 0 0 0 0,0 1 0 0 0,-1-1 0 0 0,0 1-1 0 0,-3-3 45 0 0,5 6-89 0 0,-1 1 0 0 0,1-1 0 0 0,0 1 1 0 0,0 0-1 0 0,-1 0 0 0 0,1 0 0 0 0,-1 0 0 0 0,1 1 0 0 0,-1-1 0 0 0,1 1 0 0 0,-1 0 0 0 0,1 0 0 0 0,-1 0 0 0 0,1 0 0 0 0,-1 1 0 0 0,1-1 0 0 0,-1 1 0 0 0,1 0 0 0 0,0 0 0 0 0,-1 1 0 0 0,1-1 0 0 0,0 1 0 0 0,0-1 0 0 0,0 1 0 0 0,0 0 0 0 0,0 0 0 0 0,0 0 0 0 0,0 0 0 0 0,1 1 89 0 0,-68 80-386 0 0,60-63 444 0 0,1 1 0 0 0,0 0 0 0 0,2 0-1 0 0,0 1 1 0 0,1 0 0 0 0,2 0 0 0 0,0 0-1 0 0,1 0 1 0 0,1 1 0 0 0,1 0 0 0 0,2-1 0 0 0,0 1-1 0 0,1 0-57 0 0,1-5 44 0 0,0 0-1 0 0,2-1 1 0 0,0 0 0 0 0,1 0-1 0 0,0 0 1 0 0,2-1-1 0 0,0 0 1 0 0,0-1-1 0 0,2 1 1 0 0,0-2-1 0 0,0 1 1 0 0,8 6-44 0 0,-14-16 56 0 0,0 0 1 0 0,1 0-1 0 0,0 0 0 0 0,0 0 1 0 0,0-1-1 0 0,0 0 0 0 0,1 0 0 0 0,-1-1 1 0 0,1 1-1 0 0,0-1 0 0 0,0-1 1 0 0,0 1-1 0 0,1-1 0 0 0,-1 0 0 0 0,0 0 1 0 0,1-1-1 0 0,-1 1 0 0 0,1-2 1 0 0,0 1-1 0 0,-1-1 0 0 0,1 0 1 0 0,0 0-1 0 0,-1-1 0 0 0,1 0 0 0 0,0 0 1 0 0,-1 0-1 0 0,1-1 0 0 0,-1 0 1 0 0,0 0-1 0 0,0-1 0 0 0,0 0 0 0 0,0 0 1 0 0,4-2-57 0 0,1-4 118 0 0,-1 0 0 0 0,1 0 0 0 0,-1-1 0 0 0,-1 0 0 0 0,0-1 0 0 0,0 0 1 0 0,-1 0-1 0 0,0-1 0 0 0,-1 0 0 0 0,-1 0 0 0 0,0-1 0 0 0,0 0 0 0 0,-1 0 0 0 0,-1-1-118 0 0,-3-20 881 0 0,-3 33-892 0 0,0 1 0 0 0,0 0 0 0 0,1-1 1 0 0,-1 1-1 0 0,0 0 0 0 0,0 0 0 0 0,1 0 1 0 0,-1 0-1 0 0,0 0 0 0 0,0 0 0 0 0,1 0 0 0 0,-1 0 1 0 0,0 1-1 0 0,0-1 0 0 0,1 1 0 0 0,-1 0 1 0 0,0-1-1 0 0,1 1 0 0 0,-1 0 0 0 0,1 0 1 0 0,-1 0-1 0 0,1 0 0 0 0,0 0 0 0 0,-1 0 1 0 0,1 0-1 0 0,0 1 0 0 0,-1-1 0 0 0,1 0 1 0 0,0 1-1 0 0,0-1 0 0 0,0 1 0 0 0,1-1 0 0 0,-1 1 1 0 0,0 0-1 0 0,0-1 0 0 0,1 1 0 0 0,-1 1 11 0 0,-15 67-99 0 0,15-62 108 0 0,0 0 0 0 0,1-1 0 0 0,1 1 0 0 0,-1 0 0 0 0,1-1 0 0 0,0 1 0 0 0,1-1 0 0 0,0 1 0 0 0,0-1 0 0 0,1 0 0 0 0,-1 0 0 0 0,1 0 0 0 0,1 0 0 0 0,0 0 0 0 0,0-1 0 0 0,0 0 0 0 0,1 1 0 0 0,-1-2 0 0 0,2 1 0 0 0,-1 0 0 0 0,0-1 0 0 0,1 0 0 0 0,0 0 0 0 0,0-1 0 0 0,1 0 0 0 0,-1 0 0 0 0,6 2-9 0 0,-4-3 66 0 0,0 0 1 0 0,0-1-1 0 0,0 0 0 0 0,0 0 1 0 0,0-1-1 0 0,0 0 0 0 0,0-1 1 0 0,0 1-1 0 0,1-2 0 0 0,-1 1 0 0 0,0-1 1 0 0,0 0-1 0 0,0-1 0 0 0,0 0 1 0 0,0 0-1 0 0,0-1 0 0 0,0 0 1 0 0,-1 0-1 0 0,0-1 0 0 0,1 0 1 0 0,-1 0-1 0 0,0 0 0 0 0,-1-1 1 0 0,1 0-1 0 0,-1-1 0 0 0,5-5-66 0 0,-3 4 26 0 0,-1-1-1 0 0,0 1 1 0 0,-1-1-1 0 0,0 0 1 0 0,0 0-1 0 0,-1-1 0 0 0,0 0 1 0 0,-1 0-1 0 0,1 0 1 0 0,-2 0-1 0 0,1-1 1 0 0,-1 0-1 0 0,-1 0 1 0 0,0 1-1 0 0,0-1 1 0 0,-1 0-1 0 0,0-1 0 0 0,-1 1 1 0 0,0 0-1 0 0,-1 0 1 0 0,0 0-1 0 0,0 0 1 0 0,-2-4-26 0 0,1 9-124 0 0,-1 1 1 0 0,0-1-1 0 0,0 1 1 0 0,0-1-1 0 0,0 1 0 0 0,-1 0 1 0 0,0 0-1 0 0,0 1 1 0 0,0-1-1 0 0,0 1 1 0 0,0 0-1 0 0,-1 0 1 0 0,1 0-1 0 0,-1 0 1 0 0,0 1-1 0 0,0 0 0 0 0,0 0 1 0 0,0 0-1 0 0,0 1 1 0 0,0 0-1 0 0,0 0 1 0 0,-1 0-1 0 0,1 0 1 0 0,0 1-1 0 0,-3 0 124 0 0,-66 6-4952 0 0,10 17-4828 0 0,47-11 5372 0 0</inkml:trace>
  <inkml:trace contextRef="#ctx0" brushRef="#br0" timeOffset="477">1274 516 840 0 0,'0'0'2398'0'0,"0"0"-211"0"0,0 0-86 0 0,0 0-82 0 0,0 0-264 0 0,0 0-235 0 0,0 0-296 0 0,0 0-267 0 0,0 0-191 0 0,0 0-196 0 0,0 0-161 0 0,0 0-117 0 0,-12 7-112 0 0,-35 22-66 0 0,18 20-1 0 0,27-43-105 0 0,-1 0 0 0 0,1 0 0 0 0,0 0 1 0 0,0 0-1 0 0,1 1 0 0 0,0-1 0 0 0,0 0 0 0 0,1 1 0 0 0,-1-1 0 0 0,1 0 1 0 0,1 1-1 0 0,-1-1 0 0 0,1 0 0 0 0,0 1 0 0 0,1-1 0 0 0,-1 0 0 0 0,1 0 0 0 0,0 0 1 0 0,1 0-1 0 0,0 0 0 0 0,0 0 0 0 0,0-1 0 0 0,0 1 0 0 0,1-1 0 0 0,0 0 1 0 0,0 0-1 0 0,0-1 0 0 0,1 1 0 0 0,0-1 0 0 0,-1 0 0 0 0,2 0 0 0 0,-1 0 0 0 0,0-1 1 0 0,1 1-1 0 0,-1-1 0 0 0,1-1 0 0 0,0 1 0 0 0,0-1 0 0 0,0 0 0 0 0,0-1 0 0 0,5 1-8 0 0,-4-1 103 0 0,-1 0 0 0 0,1-1-1 0 0,0 0 1 0 0,0-1-1 0 0,-1 0 1 0 0,1 0-1 0 0,-1 0 1 0 0,1-1-1 0 0,-1 0 1 0 0,1 0 0 0 0,-1 0-1 0 0,0-1 1 0 0,0 0-1 0 0,0 0 1 0 0,0-1-1 0 0,-1 0 1 0 0,1 0-1 0 0,-1 0 1 0 0,0 0 0 0 0,3-4-103 0 0,-2 2 52 0 0,0 0 1 0 0,-1 0 0 0 0,0 0 0 0 0,0 0 0 0 0,0-1 0 0 0,-1 0 0 0 0,0 0-1 0 0,0 0 1 0 0,-1 0 0 0 0,0-1 0 0 0,0 1 0 0 0,-1-1 0 0 0,0 0 0 0 0,0 0-1 0 0,-1 0 1 0 0,0 0 0 0 0,0 0 0 0 0,-1 0 0 0 0,0 0 0 0 0,0 0 0 0 0,-1 0-1 0 0,0 0 1 0 0,0 0 0 0 0,-1 0 0 0 0,0 1 0 0 0,-1-1 0 0 0,1 0 0 0 0,-2 1 0 0 0,1 0-1 0 0,-1 0 1 0 0,0 0 0 0 0,0 0 0 0 0,-5-5-53 0 0,3 7-185 0 0,0 1 0 0 0,0-1 0 0 0,-1 1 0 0 0,0 0 0 0 0,0 1 0 0 0,0-1 0 0 0,0 2 0 0 0,-1-1 0 0 0,1 1 0 0 0,-1 0 0 0 0,1 0-1 0 0,-1 1 1 0 0,0 0 0 0 0,0 0 0 0 0,-3 1 185 0 0,-31 5-3928 0 0,3 10-3802 0 0,24-7 590 0 0</inkml:trace>
  <inkml:trace contextRef="#ctx0" brushRef="#br0" timeOffset="790.501">1732 0 8154 0 0,'0'0'935'0'0,"0"0"-457"0"0,0 0-210 0 0,0 0 158 0 0,0 0 301 0 0,0 0 190 0 0,0 0 6 0 0,0 0-117 0 0,0 0-138 0 0,0 0-89 0 0,-2 36-65 0 0,-6 113-47 0 0,15 2 667 0 0,22 183 79 0 0,-28-332-1245 0 0,0 0 0 0 0,-1-1 0 0 0,1 1-1 0 0,-1 0 1 0 0,0 0 0 0 0,1 0 0 0 0,-1 0 0 0 0,0 0 0 0 0,0 0-1 0 0,0 0 1 0 0,0 0 0 0 0,-1 0 0 0 0,1 0 0 0 0,0 0-1 0 0,-1 0 1 0 0,0-1 0 0 0,1 1 0 0 0,-1 0 0 0 0,0 0-1 0 0,0 0 1 0 0,0-1 0 0 0,0 1 0 0 0,0-1 0 0 0,0 1 0 0 0,0 0-1 0 0,-1-1 1 0 0,1 0 0 0 0,-1 1 0 0 0,1-1 0 0 0,-1 0-1 0 0,1 0 1 0 0,-1 0 0 0 0,0 0 0 0 0,1 0 0 0 0,-1 0-1 0 0,0 0 1 0 0,0-1 0 0 0,0 1 0 0 0,0-1 0 0 0,0 1 0 0 0,1-1-1 0 0,-1 0 1 0 0,0 0 0 0 0,0 1 32 0 0,-16-26-4870 0 0,11-4-3415 0 0,6 17 4647 0 0</inkml:trace>
  <inkml:trace contextRef="#ctx0" brushRef="#br0" timeOffset="1127.089">1948 343 1120 0 0,'0'0'2183'0'0,"0"0"-461"0"0,0 0-99 0 0,0 0 197 0 0,0 0 94 0 0,0 0-159 0 0,0 0-344 0 0,0 0-317 0 0,0 0-211 0 0,-32 28-147 0 0,-96 86-131 0 0,66-65 597 0 0,61-48-1192 0 0,1-1 0 0 0,-1 1 0 0 0,1 0 0 0 0,0-1 0 0 0,-1 1 0 0 0,1-1 0 0 0,0 1 0 0 0,-1 0 0 0 0,1-1 0 0 0,0 1 0 0 0,-1 0 0 0 0,1-1-1 0 0,0 1 1 0 0,0 0 0 0 0,0-1 0 0 0,0 1 0 0 0,0 0 0 0 0,0 0 0 0 0,0-1 0 0 0,0 1 0 0 0,0 0 0 0 0,0-1 0 0 0,0 1 0 0 0,0 0 0 0 0,1 0 0 0 0,-1-1 0 0 0,0 1 0 0 0,0 0 0 0 0,1-1 0 0 0,-1 1 0 0 0,0-1 0 0 0,1 1 0 0 0,-1 0 0 0 0,1-1 0 0 0,-1 1 0 0 0,1-1 0 0 0,-1 1 0 0 0,1-1 0 0 0,-1 1 0 0 0,1-1 0 0 0,-1 0 0 0 0,1 1 0 0 0,0-1 0 0 0,-1 0 0 0 0,1 1 0 0 0,0-1-1 0 0,-1 0 1 0 0,1 0 0 0 0,0 1 0 0 0,-1-1 0 0 0,2 0-10 0 0,46 13 327 0 0,-35-10-227 0 0,135 60 1353 0 0,-71-27-1243 0 0,-49-33-4125 0 0,0-10-5912 0 0,-20 4 2903 0 0</inkml:trace>
  <inkml:trace contextRef="#ctx0" brushRef="#br0" timeOffset="1882.869">2218 619 0 0 0,'0'0'1038'0'0,"0"0"-441"0"0,0 0 171 0 0,0 0 496 0 0,0 0 467 0 0,0 0 270 0 0,0 0 31 0 0,0 0-187 0 0,0 0-308 0 0,0 0-318 0 0,0 0-281 0 0,0 0-165 0 0,0 0-82 0 0,24-4-57 0 0,74-12-56 0 0,-44-8 522 0 0,-48 16-901 0 0,-4 7-205 0 0,0-1 0 0 0,1-1-1 0 0,-1 1 1 0 0,0 0 0 0 0,0 0-1 0 0,-1-1 1 0 0,1 1 0 0 0,0-1-1 0 0,-1 0 1 0 0,0 1-1 0 0,1-1 1 0 0,-1 0 0 0 0,0 0-1 0 0,-1 0 1 0 0,1 0 0 0 0,0 0-1 0 0,-1 0 1 0 0,0 0 0 0 0,1 0-1 0 0,-1 0 1 0 0,0 0 0 0 0,-1 0-1 0 0,1 0 1 0 0,0 0 0 0 0,-1 0-1 0 0,0 0 1 0 0,0 0-1 0 0,0 0 1 0 0,0 1 0 0 0,0-1-1 0 0,0 0 1 0 0,-1 0 0 0 0,1 1-1 0 0,-1-1 1 0 0,0 1 0 0 0,0-1-1 0 0,0 1 1 0 0,0 0 0 0 0,0 0-1 0 0,0 0 1 0 0,-1 0 0 0 0,1 0-1 0 0,-1 1 1 0 0,1-1-1 0 0,-1 1 1 0 0,0-1 0 0 0,0 1-1 0 0,1 0 1 0 0,-1 0 0 0 0,0 0-1 0 0,0 0 1 0 0,0 1 0 0 0,0-1-1 0 0,0 1 1 0 0,-1 0 6 0 0,-6 1-131 0 0,0 0 0 0 0,0 1 0 0 0,0 0 0 0 0,0 1-1 0 0,0 0 1 0 0,1 0 0 0 0,0 1 0 0 0,-1 0 0 0 0,2 1 0 0 0,-1 0 0 0 0,0 1 0 0 0,1-1 0 0 0,0 2-1 0 0,0-1 1 0 0,1 1 0 0 0,0 0 0 0 0,0 1 0 0 0,0-1 0 0 0,1 1 0 0 0,1 1 0 0 0,-1-1-1 0 0,1 1 1 0 0,1 0 0 0 0,-1 0 0 0 0,1 0 0 0 0,1 1 0 0 0,0-1 0 0 0,0 1 0 0 0,1 0 0 0 0,0 0-1 0 0,1 0 1 0 0,0 0 0 0 0,1 0 0 0 0,0 0 0 0 0,1 3 131 0 0,1-7-15 0 0,1 0 0 0 0,0 0 1 0 0,0-1-1 0 0,1 1 0 0 0,0-1 0 0 0,0 0 0 0 0,0 0 1 0 0,1 0-1 0 0,-1 0 0 0 0,1-1 0 0 0,0 0 0 0 0,0 0 1 0 0,1 0-1 0 0,-1 0 0 0 0,1-1 0 0 0,0 0 0 0 0,0-1 1 0 0,0 1-1 0 0,0-1 0 0 0,0 0 0 0 0,1 0 0 0 0,-1-1 1 0 0,1 0-1 0 0,-1 0 0 0 0,1-1 0 0 0,-1 1 0 0 0,1-1 1 0 0,-1-1-1 0 0,1 1 0 0 0,-1-1 15 0 0,17-2-449 0 0,-1-1 0 0 0,0-1 0 0 0,0-1 0 0 0,-1 0 0 0 0,0-2 0 0 0,0-1 0 0 0,0 0 0 0 0,-1-1 0 0 0,-1-2 0 0 0,0 0 0 0 0,0-1 1 0 0,6-6 448 0 0,-6 6-248 0 0,106-94-4817 0 0,-110 79 5648 0 0,-14 28-471 0 0,-1-1-1 0 0,1 0 1 0 0,-1 0-1 0 0,0 1 0 0 0,1-1 1 0 0,-1 0-1 0 0,0 0 1 0 0,1 0-1 0 0,-1 1 0 0 0,0-1 1 0 0,0 0-1 0 0,0 0 1 0 0,0 0-1 0 0,0 0 0 0 0,0 0 1 0 0,0 1-1 0 0,0-1 0 0 0,0 0 1 0 0,0 0-1 0 0,-1 0 1 0 0,1 0-1 0 0,0 1 0 0 0,-1-1 1 0 0,1 0-1 0 0,0 0 1 0 0,-1 1-1 0 0,1-1 0 0 0,-1 0 1 0 0,1 0-1 0 0,-1 1 1 0 0,1-1-1 0 0,-1 1 0 0 0,0-1 1 0 0,1 0-1 0 0,-1 1 0 0 0,0-1 1 0 0,1 1-1 0 0,-1 0 1 0 0,0-1-1 0 0,0 1 0 0 0,1-1 1 0 0,-1 1-1 0 0,0 0 1 0 0,0 0-1 0 0,0 0 0 0 0,0-1 1 0 0,1 1-1 0 0,-1 0 1 0 0,0 0-1 0 0,0 0 0 0 0,0 0-111 0 0,-81 27 3202 0 0,-12 68-2530 0 0,91-92-670 0 0,1 0-1 0 0,-1-1 1 0 0,1 1-1 0 0,0 0 1 0 0,0 0-1 0 0,0 0 1 0 0,0 1-1 0 0,0-1 0 0 0,1 0 1 0 0,-1 1-1 0 0,1-1 1 0 0,0 1-1 0 0,0 0 1 0 0,1-1-1 0 0,-1 1 1 0 0,1 0-1 0 0,-1-1 0 0 0,1 1 1 0 0,0 0-1 0 0,1-1 1 0 0,-1 1-1 0 0,1 0 1 0 0,-1-1-1 0 0,1 1 1 0 0,0 0-1 0 0,0-1 0 0 0,1 1 1 0 0,-1-1-1 0 0,1 0 1 0 0,0 1-1 0 0,0-1 1 0 0,0 0-1 0 0,0 0 1 0 0,0 0-1 0 0,1 0 0 0 0,-1-1 1 0 0,1 1-1 0 0,0-1 1 0 0,0 1-1 0 0,-1-1 1 0 0,2 0-1 0 0,-1 0 1 0 0,0 0-1 0 0,0-1 0 0 0,1 1 1 0 0,-1-1-1 0 0,1 0 1 0 0,1 1-2 0 0,7-1 315 0 0,-1 1 0 0 0,1-2 1 0 0,0 0-1 0 0,-1 0 1 0 0,1-1-1 0 0,0 0 0 0 0,-1-1 1 0 0,1-1-1 0 0,-1 0 0 0 0,0 0 1 0 0,0-1-1 0 0,0 0 0 0 0,0-1 1 0 0,-1 0-1 0 0,1-1 0 0 0,-1 0 1 0 0,-1-1-1 0 0,1 0 0 0 0,1-3-315 0 0,14-11 468 0 0,-1-1 0 0 0,-1-2 0 0 0,-1 0 0 0 0,-2-1 0 0 0,0-1 0 0 0,5-11-468 0 0,-15 20 19 0 0,0 1-1 0 0,-2-1 1 0 0,0-1 0 0 0,0 0-1 0 0,-2 0 1 0 0,0 0 0 0 0,-1-1-1 0 0,-1 0 1 0 0,-1 0 0 0 0,-1 0-1 0 0,0 0 1 0 0,-1 0 0 0 0,-1-1-1 0 0,-2-2-18 0 0,2 18-23 0 0,-1 0 0 0 0,-1 0 0 0 0,1 0-1 0 0,0 0 1 0 0,-1 1 0 0 0,0-1 0 0 0,0 0-1 0 0,0 1 1 0 0,0-1 0 0 0,-1 1 0 0 0,1 0 0 0 0,-1-1-1 0 0,0 1 1 0 0,0 0 0 0 0,0 1 0 0 0,0-1-1 0 0,-1 1 1 0 0,1-1 0 0 0,-1 1 0 0 0,1 0-1 0 0,-1 0 1 0 0,0 1 0 0 0,0-1 0 0 0,0 1-1 0 0,0 0 1 0 0,0 0 0 0 0,0 0 0 0 0,0 0-1 0 0,0 1 1 0 0,0-1 0 0 0,0 1 0 0 0,-1 0-1 0 0,1 1 1 0 0,0-1 0 0 0,0 1 0 0 0,0-1 0 0 0,0 1-1 0 0,0 1 1 0 0,0-1 0 0 0,0 0 0 0 0,0 1-1 0 0,1 0 1 0 0,-1 0 0 0 0,0 0 0 0 0,1 0-1 0 0,-1 1 1 0 0,0 1 23 0 0,-9 7-126 0 0,0 1 1 0 0,1 1-1 0 0,1 0 0 0 0,0 1 1 0 0,1 0-1 0 0,0 0 0 0 0,1 1 1 0 0,1 1-1 0 0,0-1 0 0 0,1 1 1 0 0,1 0-1 0 0,1 1 0 0 0,0 0 1 0 0,1 0-1 0 0,0 0 0 0 0,2 0 1 0 0,0 0-1 0 0,1 1 0 0 0,1-1 1 0 0,0 1-1 0 0,3 11 126 0 0,-3-19-327 0 0,1-1 0 0 0,1 1 1 0 0,0 0-1 0 0,0-1 0 0 0,1 0 0 0 0,0 1 0 0 0,1-1 1 0 0,0 0-1 0 0,0-1 0 0 0,1 1 0 0 0,0-1 1 0 0,1 0-1 0 0,0 0 0 0 0,0-1 0 0 0,0 1 0 0 0,4 2 327 0 0,79 59-11116 0 0,-71-58 9061 0 0</inkml:trace>
</inkml:ink>
</file>

<file path=ppt/ink/ink5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1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0 105 4529 0 0,'0'0'1670'0'0,"0"0"-661"0"0,0 0-281 0 0,0 0 179 0 0,0 0 343 0 0,0 0 227 0 0,0 0-40 0 0,0 0-276 0 0,0 0-323 0 0,0 0-231 0 0,0 0-146 0 0,0 0-95 0 0,2 19-42 0 0,11 94 220 0 0,-11-106-454 0 0,0 0 0 0 0,0 0 0 0 0,0-1 0 0 0,1 0 0 0 0,0 1 0 0 0,1-1 0 0 0,-1 0 0 0 0,1 0 0 0 0,0-1 0 0 0,1 1 0 0 0,-1-1 0 0 0,1 0 0 0 0,0 0 0 0 0,0-1 0 0 0,1 1 0 0 0,-1-1 0 0 0,1 0 0 0 0,0-1 1 0 0,0 1-1 0 0,1-1 0 0 0,-1 0 0 0 0,0-1 0 0 0,1 0 0 0 0,0 0 0 0 0,0 0 0 0 0,-1-1 0 0 0,1 0 0 0 0,0 0 0 0 0,3 0-90 0 0,-2-3 80 0 0,-1 0 0 0 0,1 0 0 0 0,0-1-1 0 0,0 0 1 0 0,-1 0 0 0 0,0 0 0 0 0,1-1 0 0 0,-2-1 0 0 0,1 1 0 0 0,0-1 0 0 0,-1 0 0 0 0,0 0-1 0 0,0-1 1 0 0,0 0 0 0 0,-1 0 0 0 0,0 0 0 0 0,0-1 0 0 0,2-2-80 0 0,8-9 48 0 0,52-51-158 0 0,-65 69 93 0 0,-1 0-1 0 0,1 0 1 0 0,0 0-1 0 0,0 0 0 0 0,0 0 1 0 0,0 0-1 0 0,-1 0 1 0 0,1 0-1 0 0,0 1 1 0 0,0-1-1 0 0,0 1 0 0 0,-1 0 1 0 0,1-1-1 0 0,0 1 1 0 0,-1 0-1 0 0,1 0 1 0 0,-1 0-1 0 0,1 0 0 0 0,-1 0 1 0 0,1 0-1 0 0,-1 1 1 0 0,0-1-1 0 0,0 0 1 0 0,1 1-1 0 0,-1-1 0 0 0,0 1 1 0 0,0-1-1 0 0,0 1 1 0 0,0 0 17 0 0,15 14 18 0 0,-9-12 35 0 0,0 0 0 0 0,1-1 0 0 0,-1 1 0 0 0,0-2 0 0 0,1 1 0 0 0,0-1 0 0 0,-1 0 0 0 0,1 0 0 0 0,0-1 0 0 0,0-1 0 0 0,0 1-1 0 0,0-1 1 0 0,0 0 0 0 0,0-1 0 0 0,0 0 0 0 0,0 0 0 0 0,0-1 0 0 0,0 0 0 0 0,-1 0 0 0 0,1-1 0 0 0,-1 0 0 0 0,0 0 0 0 0,7-4-53 0 0,-2 0 144 0 0,1 0 0 0 0,-1-1 1 0 0,-1 0-1 0 0,0-1 0 0 0,0 0 1 0 0,0-1-1 0 0,-1-1 1 0 0,-1 1-1 0 0,0-1 0 0 0,0-1 1 0 0,-1 0-1 0 0,-1 0 0 0 0,1-1-144 0 0,-1-1 40 0 0,-4 10-61 0 0,-1 0 0 0 0,0 0-1 0 0,0 0 1 0 0,0 0 0 0 0,0 0-1 0 0,0 0 1 0 0,-1-1 0 0 0,0 1-1 0 0,0-1 1 0 0,0 1 0 0 0,-1-1-1 0 0,1 1 1 0 0,-1-1 0 0 0,0 1-1 0 0,0-1 1 0 0,-1 0 21 0 0,-8 0-3030 0 0,-6 13-9858 0 0,10-4 5209 0 0</inkml:trace>
  <inkml:trace contextRef="#ctx0" brushRef="#br0" timeOffset="390.515">1083 226 440 0 0,'0'0'1683'0'0,"0"0"-720"0"0,0 0 209 0 0,0 0 655 0 0,0 0 414 0 0,0 0 54 0 0,0 0-321 0 0,0 0-477 0 0,0 0-376 0 0,0 0-253 0 0,0 0-192 0 0,31-4-105 0 0,97-14-75 0 0,-65-4 319 0 0,-58 20-731 0 0,-1-1 0 0 0,1 0 0 0 0,-1-1 0 0 0,0 1 0 0 0,0-1 0 0 0,0 1 0 0 0,-1-1 0 0 0,1 0 0 0 0,-1-1 0 0 0,0 1 0 0 0,0 0 0 0 0,-1-1 1 0 0,1 0-1 0 0,-1 0 0 0 0,0 1 0 0 0,0-1 0 0 0,-1-1 0 0 0,1 1 0 0 0,-1 0 0 0 0,0 0 0 0 0,-1 0 0 0 0,1-1 0 0 0,-1 1 0 0 0,0 0 0 0 0,0 0 0 0 0,-1-2-84 0 0,-1 3-11 0 0,-1 0 0 0 0,0 0 0 0 0,0 0-1 0 0,0 0 1 0 0,-1 1 0 0 0,1 0 0 0 0,-1 0-1 0 0,0 0 1 0 0,1 0 0 0 0,-1 0 0 0 0,-1 1-1 0 0,1-1 1 0 0,0 1 0 0 0,-1 0-1 0 0,1 1 1 0 0,-1-1 0 0 0,1 1 0 0 0,-1 0-1 0 0,0 0 1 0 0,0 0 0 0 0,1 1 0 0 0,-1-1-1 0 0,0 1 1 0 0,0 0 0 0 0,0 1 0 0 0,1-1-1 0 0,-1 1 1 0 0,0 0 0 0 0,-1 0 11 0 0,0 2-40 0 0,0 1 1 0 0,0-1 0 0 0,1 1 0 0 0,-1 0 0 0 0,1 0-1 0 0,0 0 1 0 0,0 1 0 0 0,0-1 0 0 0,0 1-1 0 0,1 1 1 0 0,0-1 0 0 0,0 1 0 0 0,1-1-1 0 0,-1 1 1 0 0,1 0 0 0 0,0 0 0 0 0,1 1 0 0 0,-1-1-1 0 0,1 1 1 0 0,1-1 0 0 0,-1 1 0 0 0,1-1-1 0 0,0 1 1 0 0,1 6 39 0 0,-1-5-23 0 0,1 0 0 0 0,0 0 0 0 0,1 0 0 0 0,0-1 0 0 0,0 1 0 0 0,0 0 0 0 0,1 0 1 0 0,1-1-1 0 0,-1 1 0 0 0,1-1 0 0 0,0 0 0 0 0,1 0 0 0 0,0 0 0 0 0,0 0 0 0 0,0-1 0 0 0,1 1 0 0 0,0-1 0 0 0,0 0 0 0 0,1-1 0 0 0,-1 1 0 0 0,1-1 0 0 0,0 0 0 0 0,1-1 0 0 0,-1 1 0 0 0,1-1 0 0 0,0 0 0 0 0,0-1 0 0 0,4 2 23 0 0,114 26-753 0 0,-70-27-3559 0 0,-25-1-1094 0 0,-12 0-3036 0 0</inkml:trace>
</inkml:ink>
</file>

<file path=ppt/ink/ink5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29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562 244 0 0 0,'0'0'1712'0'0,"0"0"-550"0"0,0 0-367 0 0,0 0 146 0 0,0 0 396 0 0,0 0 344 0 0,0 0 65 0 0,0 0-238 0 0,0 0-402 0 0,0 0-395 0 0,0 0-251 0 0,0 11 283 0 0,-27 291 3644 0 0,17-251-4417 0 0,-2 0-1 0 0,-3-1 1 0 0,-2-1-1 0 0,-3 3 31 0 0,12-33-198 0 0,8-17-28 0 0,-15 31-802 0 0,1-20-5106 0 0,14-19 367 0 0,0-9 1826 0 0,0 14 3341 0 0,0-6 327 0 0</inkml:trace>
  <inkml:trace contextRef="#ctx0" brushRef="#br0" timeOffset="267.501">1 244 2593 0 0,'0'0'997'0'0,"0"0"-314"0"0,0 0 69 0 0,0 0 432 0 0,0 0 367 0 0,32-6 119 0 0,105-18-175 0 0,360-67 3791 0 0,-389 73-5024 0 0,0 6-1 0 0,101 1-261 0 0,-208 11-58 0 0,-1 0-1 0 0,1 0 1 0 0,0 1-1 0 0,0-1 1 0 0,0 1-1 0 0,0-1 1 0 0,-1 0 0 0 0,1 1-1 0 0,0-1 1 0 0,0 1-1 0 0,-1 0 1 0 0,1-1-1 0 0,0 1 1 0 0,-1 0-1 0 0,1-1 1 0 0,-1 1-1 0 0,1 0 1 0 0,-1 0-1 0 0,1-1 1 0 0,-1 1-1 0 0,1 0 1 0 0,-1 0 0 0 0,0 0-1 0 0,1 0 1 0 0,-1-1-1 0 0,0 1 1 0 0,0 0-1 0 0,0 0 1 0 0,0 0-1 0 0,0 0 1 0 0,0 0-1 0 0,0 0 1 0 0,0 0-1 0 0,0 0 1 0 0,0-1 0 0 0,0 1-1 0 0,0 0 1 0 0,-1 0-1 0 0,1 0 1 0 0,0 0-1 0 0,-1 0 1 0 0,1-1-1 0 0,-1 1 1 0 0,1 0-1 0 0,-1 0 1 0 0,1-1-1 0 0,-1 1 1 0 0,1 0 0 0 0,-1-1-1 0 0,0 1 1 0 0,1 0-1 0 0,-1-1 1 0 0,0 1-1 0 0,0-1 1 0 0,0 1-1 0 0,1-1 1 0 0,-1 1-1 0 0,0-1 1 0 0,0 0-1 0 0,0 0 1 0 0,0 1-1 0 0,0-1 59 0 0,-67 58-9260 0 0,51-43 5411 0 0</inkml:trace>
  <inkml:trace contextRef="#ctx0" brushRef="#br0" timeOffset="510.746">48 918 0 0 0,'0'0'1144'0'0,"0"0"1158"0"0,0 0 427 0 0,0 0-41 0 0,0 0-358 0 0,0 0-499 0 0,35 6-436 0 0,112 18-296 0 0,-58-25 274 0 0,-71-3-1062 0 0,343-85 1630 0 0,-335 83-2369 0 0,54-14-2355 0 0,-29 7-5635 0 0,-35 9 904 0 0</inkml:trace>
  <inkml:trace contextRef="#ctx0" brushRef="#br0" timeOffset="1145.132">1413 365 0 0 0,'0'0'1583'0'0,"0"0"-529"0"0,0 0-126 0 0,0 0 245 0 0,0 0 280 0 0,0 0 143 0 0,0 0-89 0 0,0 0-167 0 0,34-10-179 0 0,107-31-152 0 0,22-29 1816 0 0,-151 66-2722 0 0,-1-1-1 0 0,0 0 1 0 0,0-1 0 0 0,0 0 0 0 0,-1 0 0 0 0,0-1 0 0 0,0-1 0 0 0,-1 0 0 0 0,0 0 0 0 0,0-1 0 0 0,-1 0 0 0 0,0 0 0 0 0,-1-1-1 0 0,0 0 1 0 0,0-1 0 0 0,-1 1 0 0 0,0-1 0 0 0,-1 0 0 0 0,-1-1 0 0 0,1 1 0 0 0,-2-1 0 0 0,0 0 0 0 0,0 0 0 0 0,0-7-103 0 0,-3 18-6 0 0,0 1 0 0 0,0-1 0 0 0,-1 0 0 0 0,1 1 0 0 0,0-1 0 0 0,0 1 0 0 0,-1-1 0 0 0,1 1 0 0 0,-1-1 0 0 0,1 1 0 0 0,0-1 0 0 0,-1 1 0 0 0,1-1 0 0 0,-1 1 1 0 0,1-1-1 0 0,-1 1 0 0 0,1-1 0 0 0,-1 1 0 0 0,0 0 0 0 0,1-1 0 0 0,-1 1 0 0 0,1 0 0 0 0,-1 0 0 0 0,0-1 0 0 0,1 1 0 0 0,-1 0 0 0 0,0 0 0 0 0,1 0 1 0 0,-1 0-1 0 0,0 0 0 0 0,1 0 0 0 0,-1 0 0 0 0,1 0 0 0 0,-1 0 0 0 0,0 0 0 0 0,1 0 0 0 0,-1 0 0 0 0,0 1 0 0 0,1-1 0 0 0,-1 0 0 0 0,0 0 0 0 0,1 1 0 0 0,-1-1 1 0 0,1 0-1 0 0,-1 1 0 0 0,1-1 0 0 0,-1 1 0 0 0,1-1 0 0 0,-1 1 0 0 0,1-1 0 0 0,-1 1 0 0 0,1-1 0 0 0,0 1 0 0 0,-1-1 0 0 0,1 1 0 0 0,0-1 0 0 0,-1 1 1 0 0,1 0-1 0 0,0-1 0 0 0,0 1 0 0 0,-1-1 0 0 0,1 1 0 0 0,0 0 0 0 0,0-1 0 0 0,0 1 0 0 0,0 0 0 0 0,0 0 6 0 0,-24 44-101 0 0,3 1 1 0 0,1 0-1 0 0,3 2 0 0 0,1 0 1 0 0,3 1-1 0 0,-2 24 101 0 0,-8 161-575 0 0,23-195 290 0 0,-1-1 0 0 0,-2 0 0 0 0,-2 0 0 0 0,-1 0 0 0 0,-2 0 0 0 0,-2-1 0 0 0,-10 27 285 0 0,15-53-450 0 0,0-1-1 0 0,0 1 1 0 0,-1-1 0 0 0,0 0 0 0 0,-1-1-1 0 0,0 0 1 0 0,0 0 0 0 0,-1 0-1 0 0,0-1 1 0 0,-1 0 0 0 0,1 0-1 0 0,-2-1 1 0 0,1 0 0 0 0,-1-1-1 0 0,-5 2 451 0 0,-61 10-7369 0 0,29-41 6966 0 0,41 18 549 0 0,2-1 0 0 0,-1 0 0 0 0,1 0 0 0 0,-1 0 0 0 0,2 0-1 0 0,-1-1 1 0 0,1 1 0 0 0,0-1 0 0 0,0 0 0 0 0,1 0 0 0 0,0 0 0 0 0,-1-5-146 0 0,1 3 780 0 0,1-1 1 0 0,1 1-1 0 0,-1-1 1 0 0,2 1-1 0 0,-1-1 1 0 0,1 0-1 0 0,1 1 1 0 0,-1 0-1 0 0,2-1 1 0 0,-1 1-1 0 0,1 0 1 0 0,1 0 0 0 0,0 0-1 0 0,0 1 1 0 0,0-1-1 0 0,1 1-780 0 0,41-45 2223 0 0,-30 40-2030 0 0,0 0-1 0 0,1 1 1 0 0,0 1-1 0 0,0 1 1 0 0,2 0-1 0 0,-1 2 1 0 0,1 0-1 0 0,0 1 1 0 0,1 0-1 0 0,-1 2 1 0 0,1 1-1 0 0,0 0 1 0 0,1 1-1 0 0,-1 1 0 0 0,14 1-192 0 0,59 5-1322 0 0,-64-1-2293 0 0,2 1-4168 0 0,-17-4 1154 0 0</inkml:trace>
</inkml:ink>
</file>

<file path=ppt/ink/ink5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8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92 744 48 0 0,'0'0'2092'0'0,"0"0"-1029"0"0,0 0-709 0 0,0 0-108 0 0,0 0 300 0 0,0 0 399 0 0,0 0 220 0 0,0 0-18 0 0,0 0-156 0 0,0 0-217 0 0,0 36-212 0 0,1 111-143 0 0,-4-13 387 0 0,-38 49 976 0 0,41-182-1715 0 0,0 0 0 0 0,0 0-1 0 0,0 1 1 0 0,-1-1 0 0 0,1 0-1 0 0,0 0 1 0 0,0 0 0 0 0,-1 0-1 0 0,1 0 1 0 0,0 0 0 0 0,-1 0 0 0 0,1 0-1 0 0,-1 0 1 0 0,0 0 0 0 0,1 0-1 0 0,-1 0 1 0 0,0-1 0 0 0,1 1-1 0 0,-1 0 1 0 0,0 0 0 0 0,0-1 0 0 0,0 1-1 0 0,0 0 1 0 0,0-1 0 0 0,0 1-1 0 0,0-1 1 0 0,0 1 0 0 0,0-1-1 0 0,0 1 1 0 0,0-1 0 0 0,0 0 0 0 0,0 0-1 0 0,0 1 1 0 0,0-1 0 0 0,0 0-1 0 0,0 0 1 0 0,0 0 0 0 0,0 0 0 0 0,-1 0-1 0 0,1 0 1 0 0,0-1 0 0 0,0 1-1 0 0,0 0 1 0 0,0-1 0 0 0,0 1-1 0 0,0 0 1 0 0,0-1 0 0 0,0 1 0 0 0,0-1-1 0 0,0 1 1 0 0,0-1 0 0 0,0 0-1 0 0,1 0 1 0 0,-1 1 0 0 0,0-1-1 0 0,0 0 1 0 0,1 0 0 0 0,-1 0 0 0 0,0 0-67 0 0,0-24 15 0 0,1 0 0 0 0,1 0 0 0 0,1 1 0 0 0,1-1 0 0 0,1 1 0 0 0,2-1-1 0 0,0 1 1 0 0,2 1 0 0 0,0-1 0 0 0,1 2 0 0 0,2-1 0 0 0,0 1 0 0 0,2 0 0 0 0,0 2 0 0 0,1-1 0 0 0,1 1 0 0 0,4-2-15 0 0,11-16-7 0 0,2 0 0 0 0,1 2 0 0 0,3 2 0 0 0,0 1-1 0 0,2 1 1 0 0,1 3 0 0 0,2 1 0 0 0,37-20 7 0 0,-70 43 11 0 0,-1 1 0 0 0,1 0-1 0 0,0 0 1 0 0,0 0 0 0 0,1 1 0 0 0,-1 0-1 0 0,1 1 1 0 0,-1 0 0 0 0,1 0 0 0 0,0 1-1 0 0,0 0 1 0 0,-1 0 0 0 0,1 1 0 0 0,1 0-11 0 0,-7 3 17 0 0,0-1 1 0 0,0 1-1 0 0,-1-1 0 0 0,1 1 1 0 0,-1 0-1 0 0,0 0 1 0 0,1 0-1 0 0,-1 1 1 0 0,-1-1-1 0 0,1 0 1 0 0,0 1-1 0 0,-1-1 1 0 0,0 1-1 0 0,0 0 0 0 0,0-1 1 0 0,0 1-1 0 0,0 0 1 0 0,-1 0-1 0 0,0 0 1 0 0,0-1-1 0 0,0 1 1 0 0,0 0-1 0 0,0 0 0 0 0,-1 0 1 0 0,1-1-1 0 0,-1 1 1 0 0,-1 3-18 0 0,1-5 15 0 0,-1 11 52 0 0,0-1-1 0 0,-1 0 1 0 0,-1 0-1 0 0,0 0 1 0 0,-1-1-1 0 0,0 1 1 0 0,0-1-1 0 0,-1 0 0 0 0,-1-1 1 0 0,0 0-1 0 0,0 0 1 0 0,-1 0-1 0 0,-1-1 1 0 0,1 0-1 0 0,-6 4-66 0 0,-154 109 480 0 0,59-89-1655 0 0,33-33-2523 0 0,61-3 1042 0 0,6-1-1867 0 0,3 0-2612 0 0</inkml:trace>
  <inkml:trace contextRef="#ctx0" brushRef="#br0" timeOffset="543.925">791 880 0 0 0,'0'0'1302'0'0,"0"0"-23"0"0,0 0 114 0 0,0 0 233 0 0,0 0 160 0 0,0 0-37 0 0,0 0-170 0 0,0 0-161 0 0,35-17-176 0 0,110-55-178 0 0,-58 14 577 0 0,-72 47-1451 0 0,0-1 0 0 0,0 0-1 0 0,-1-1 1 0 0,-1 0-1 0 0,0-2 1 0 0,-1 1-1 0 0,-1-1 1 0 0,0-1 0 0 0,-1 0-1 0 0,-1 0 1 0 0,0-1-1 0 0,-1-1 1 0 0,-1 1-1 0 0,-1-1 1 0 0,0 0 0 0 0,-2 0-1 0 0,0-1 1 0 0,-1 0-1 0 0,0 0 1 0 0,-1-7-190 0 0,-3 23-38 0 0,-1 0 0 0 0,1 0 0 0 0,0 0 0 0 0,-1 0 1 0 0,1 0-1 0 0,-1 0 0 0 0,0 0 0 0 0,0 0 0 0 0,0 1 0 0 0,0-1 0 0 0,0 1 0 0 0,-1 0 1 0 0,1 0-1 0 0,-1-1 0 0 0,0 1 0 0 0,0 1 0 0 0,1-1 0 0 0,-1 0 0 0 0,0 1 0 0 0,0 0 1 0 0,0-1-1 0 0,-1 1 0 0 0,1 0 0 0 0,0 1 0 0 0,0-1 0 0 0,-1 1 0 0 0,1-1 0 0 0,0 1 1 0 0,-1 0-1 0 0,1 0 0 0 0,0 0 0 0 0,-1 1 0 0 0,1-1 0 0 0,0 1 0 0 0,0 0 0 0 0,-1 0 1 0 0,1 0-1 0 0,0 0 0 0 0,0 0 0 0 0,0 1 0 0 0,0-1 0 0 0,0 1 0 0 0,1 0 0 0 0,-1 0 1 0 0,0 1 37 0 0,-4 1-30 0 0,0 0 0 0 0,0 0 0 0 0,0 1 0 0 0,1 0 0 0 0,0 0 0 0 0,0 1-1 0 0,1 0 1 0 0,-1 0 0 0 0,1 0 0 0 0,1 0 0 0 0,-1 1 0 0 0,1 0 0 0 0,0 0 0 0 0,0 0 0 0 0,1 1 0 0 0,0-1 0 0 0,1 1 0 0 0,-1-1 0 0 0,1 1 0 0 0,1 0 0 0 0,0 0 0 0 0,0 0 0 0 0,0 0 0 0 0,1 0 0 0 0,0 0 0 0 0,1 5 30 0 0,2-8-4 0 0,1 0 0 0 0,0-1 0 0 0,0 1 0 0 0,0-1 0 0 0,0 0 0 0 0,1 0 0 0 0,-1 0 0 0 0,1-1 0 0 0,0 0 0 0 0,0 0 0 0 0,0 0 0 0 0,1 0-1 0 0,-1-1 1 0 0,1 0 0 0 0,-1 0 0 0 0,1 0 0 0 0,0-1 0 0 0,0 0 0 0 0,4 1 4 0 0,182 13 181 0 0,-190-15-170 0 0,-1 0 0 0 0,1 0 0 0 0,-1 0 0 0 0,1 0 0 0 0,-1 0-1 0 0,0 0 1 0 0,1 0 0 0 0,-1 1 0 0 0,1-1 0 0 0,-1 1-1 0 0,1-1 1 0 0,-1 1 0 0 0,0-1 0 0 0,1 1 0 0 0,-1 0 0 0 0,0 0-1 0 0,1-1 1 0 0,-1 1 0 0 0,0 0 0 0 0,0 0 0 0 0,0 0 0 0 0,0 0-1 0 0,0 1 1 0 0,0-1 0 0 0,0 0 0 0 0,0 0 0 0 0,-1 1-1 0 0,1-1 1 0 0,0 0 0 0 0,-1 1 0 0 0,1-1 0 0 0,-1 1 0 0 0,1-1-1 0 0,-1 1 1 0 0,0-1 0 0 0,0 0 0 0 0,1 1 0 0 0,-1-1 0 0 0,0 1-1 0 0,0-1 1 0 0,-1 1 0 0 0,1-1 0 0 0,0 1 0 0 0,0-1-1 0 0,-1 1 1 0 0,1-1 0 0 0,-1 1 0 0 0,1-1 0 0 0,-1 0 0 0 0,0 1-1 0 0,1-1 1 0 0,-1 0 0 0 0,0 1 0 0 0,0-1 0 0 0,0 0 0 0 0,0 0-1 0 0,0 0 1 0 0,0 0 0 0 0,0 0 0 0 0,-1 0-11 0 0,-86 91-1012 0 0,85-80-1368 0 0,18-9-8777 0 0,-9-3 7566 0 0</inkml:trace>
  <inkml:trace contextRef="#ctx0" brushRef="#br0" timeOffset="793.076">1691 567 2000 0 0,'0'0'2254'0'0,"0"0"-724"0"0,0 0-178 0 0,0 0 149 0 0,0 0 7 0 0,0 0-244 0 0,0 0-433 0 0,0 0-380 0 0,-12 32-210 0 0,-40 96-96 0 0,39-67 39 0 0,15-54-149 0 0,2-2 122 0 0,0 0-1 0 0,0 0 0 0 0,0 0 1 0 0,0 0-1 0 0,1-1 0 0 0,0 0 1 0 0,0 0-1 0 0,0 0 1 0 0,1-1-1 0 0,-1 1 0 0 0,1-1 1 0 0,0-1-1 0 0,0 1 0 0 0,0-1 1 0 0,0 0-1 0 0,0 0 1 0 0,0-1-1 0 0,0 0 0 0 0,1 0 1 0 0,-1 0-1 0 0,1-1 1 0 0,-1 0-1 0 0,0 0 0 0 0,1 0 1 0 0,-1-1-1 0 0,0 0 0 0 0,3-1-156 0 0,-3 1 103 0 0,1-1-1 0 0,-1 0 1 0 0,1 0-1 0 0,-1-1 0 0 0,0 1 1 0 0,0-1-1 0 0,0 0 1 0 0,-1-1-1 0 0,1 0 0 0 0,-1 0 1 0 0,0 0-1 0 0,0 0 1 0 0,0-1-1 0 0,0 0 0 0 0,-1 0 1 0 0,0 0-1 0 0,0 0 1 0 0,0-1-1 0 0,-1 0 0 0 0,1 1 1 0 0,-2-1-1 0 0,1-1 1 0 0,0 1-1 0 0,-1 0 0 0 0,-1-1 1 0 0,1 1-1 0 0,-1-1 1 0 0,0 1-1 0 0,0-1 1 0 0,-1 1-1 0 0,0-1 0 0 0,0 0 1 0 0,0 1-1 0 0,-1-1 1 0 0,0 0-1 0 0,0 1 0 0 0,-1-1 1 0 0,0 1-1 0 0,0 0 1 0 0,0-1-1 0 0,-1 1 0 0 0,-3-5-102 0 0,-1 0-258 0 0,-1 0-1 0 0,-1 0 0 0 0,0 1 0 0 0,0 0 0 0 0,-1 0 1 0 0,0 1-1 0 0,-1 0 0 0 0,0 1 0 0 0,0 0 0 0 0,-1 1 1 0 0,-12-6 258 0 0,-49-3-10670 0 0,59 16 2367 0 0</inkml:trace>
  <inkml:trace contextRef="#ctx0" brushRef="#br0" timeOffset="1318.022">2211 0 15083 0 0,'0'0'383'0'0,"0"0"-339"0"0,0 0-85 0 0,0 0 225 0 0,0 0 218 0 0,0 0 59 0 0,0 0-8 0 0,-3 33-50 0 0,-10 107-54 0 0,-38 247 595 0 0,37-190-1045 0 0,14-195 93 0 0,16-10 359 0 0,81-73 183 0 0,-57 49-534 0 0,-28 21-5 0 0,0 0-1 0 0,1 0 1 0 0,1 1-1 0 0,0 1 1 0 0,0 0-1 0 0,0 1 1 0 0,1 0-1 0 0,1 1 1 0 0,-1 1-1 0 0,1 0 1 0 0,0 2-1 0 0,0-1 1 0 0,0 2-1 0 0,5 0 6 0 0,-19 3 15 0 0,0 0 0 0 0,0 0 0 0 0,0 0 0 0 0,1 0 0 0 0,-1 0 0 0 0,0 0 0 0 0,0 1 0 0 0,0-1 0 0 0,0 1 0 0 0,0 0 0 0 0,0 0 0 0 0,0 0 0 0 0,0 0 0 0 0,0 0 0 0 0,-1 0 0 0 0,1 0 0 0 0,0 0 0 0 0,-1 1 0 0 0,1-1 0 0 0,-1 1 0 0 0,1-1 0 0 0,-1 1 0 0 0,0-1 0 0 0,1 1 0 0 0,-1 0 0 0 0,0 0 0 0 0,0 0 0 0 0,0 0 0 0 0,0 0 0 0 0,-1 0 0 0 0,1 0 0 0 0,-1 0 0 0 0,1 0 0 0 0,-1 0 0 0 0,1 0-1 0 0,-1 0 1 0 0,0 0 0 0 0,0 0 0 0 0,0 0 0 0 0,0 1 0 0 0,-1-1 0 0 0,1 0 0 0 0,-1 0 0 0 0,1 0 0 0 0,-1 0 0 0 0,0 0 0 0 0,0 2-15 0 0,-3 6 106 0 0,0 1 1 0 0,-1-1-1 0 0,0 0 0 0 0,0-1 0 0 0,-1 1 0 0 0,-1-1 1 0 0,1 0-1 0 0,-1-1 0 0 0,-1 1 0 0 0,0-1 0 0 0,0-1 0 0 0,0 1 1 0 0,-3 0-107 0 0,2 2 10 0 0,-1-1 0 0 0,0 0 0 0 0,-1 0 1 0 0,0 0-1 0 0,0-2 0 0 0,-1 1 1 0 0,0-2-1 0 0,0 1 0 0 0,-1-2 1 0 0,1 1-1 0 0,-1-2 0 0 0,0 0 0 0 0,-1 0 1 0 0,1-1-1 0 0,-1-1 0 0 0,0-1 1 0 0,1 1-1 0 0,-2-2-10 0 0,13 0-144 0 0,1-1-1 0 0,-1 0 1 0 0,0 1 0 0 0,1-1 0 0 0,-1 0-1 0 0,1 0 1 0 0,-1 0 0 0 0,1 0 0 0 0,-1 0-1 0 0,1 0 1 0 0,0 0 0 0 0,0 0 0 0 0,-1-1-1 0 0,1 1 1 0 0,0-1 0 0 0,0 1-1 0 0,0 0 1 0 0,0-1 0 0 0,1 0 0 0 0,-1 1-1 0 0,0-1 1 0 0,1 0 0 0 0,-1 1 0 0 0,1-1-1 0 0,-1 0 1 0 0,1 1 0 0 0,0-1 0 0 0,0 0-1 0 0,0 0 1 0 0,0 1 0 0 0,0-1 0 0 0,0-2 144 0 0,6-33-10111 0 0,-2 29 3204 0 0</inkml:trace>
  <inkml:trace contextRef="#ctx0" brushRef="#br0" timeOffset="1583.887">2897 33 14715 0 0,'0'0'1070'0'0,"0"0"-494"0"0,0 0-77 0 0,0 0 263 0 0,0 0 240 0 0,0 0 76 0 0,0 0-88 0 0,-12 36-211 0 0,-37 113-216 0 0,11 2 285 0 0,25-90-767 0 0,4 1-1 0 0,2-1 1 0 0,1 63-81 0 0,6-56-777 0 0,0-40-6417 0 0,0-28 1635 0 0,1 0 3390 0 0,-1 0 495 0 0,1 0-4077 0 0</inkml:trace>
  <inkml:trace contextRef="#ctx0" brushRef="#br0" timeOffset="1925.737">2921 670 0 0 0,'0'0'1871'0'0,"0"0"608"0"0,0 0 307 0 0,0 0 44 0 0,0 0-269 0 0,0 0-434 0 0,0 0-450 0 0,32 9-378 0 0,101 24-284 0 0,-64-34 194 0 0,-59-3-971 0 0,5-2-61 0 0,0-1 0 0 0,-1 0-1 0 0,-1-1 1 0 0,1-1 0 0 0,-1 0-1 0 0,0-1 1 0 0,-1 0-1 0 0,0 0 1 0 0,-1-2 0 0 0,0 1-1 0 0,1-4-176 0 0,-9 12 2 0 0,-1 0 0 0 0,1 1 0 0 0,-1-2 0 0 0,1 1 0 0 0,-1 0 0 0 0,0 0-1 0 0,0-1 1 0 0,0 1 0 0 0,-1-1 0 0 0,1 0 0 0 0,-1 1 0 0 0,0-1 0 0 0,0 0 0 0 0,0 0-1 0 0,-1 0 1 0 0,1 0 0 0 0,-1 0 0 0 0,0 0 0 0 0,0 0 0 0 0,0 1 0 0 0,-1-1 0 0 0,1 0-1 0 0,-1 0 1 0 0,0 0 0 0 0,0 0 0 0 0,0 1 0 0 0,-1-1 0 0 0,1 0 0 0 0,-1 1 0 0 0,0-1-1 0 0,0 1 1 0 0,0 0 0 0 0,-1-1 0 0 0,1 1 0 0 0,-1 0 0 0 0,1 1 0 0 0,-1-1 0 0 0,0 0-1 0 0,0 1 1 0 0,0-1 0 0 0,-1 1 0 0 0,1 0 0 0 0,-1 0 0 0 0,1 1 0 0 0,-1-1 0 0 0,1 1-1 0 0,-3-1-1 0 0,-6 1-79 0 0,0 2-1 0 0,1 0 0 0 0,-1 0 0 0 0,0 1 1 0 0,1 0-1 0 0,0 1 0 0 0,-1 0 0 0 0,1 1 1 0 0,0 1-1 0 0,1-1 0 0 0,-1 2 0 0 0,1-1 1 0 0,0 2-1 0 0,0-1 0 0 0,1 1 0 0 0,0 1 0 0 0,0-1 1 0 0,0 2-1 0 0,1-1 0 0 0,1 1 0 0 0,-1 0 1 0 0,1 1-1 0 0,1 0 0 0 0,0 0 0 0 0,0 0 1 0 0,1 1 79 0 0,-1-2-223 0 0,1-1 0 0 0,0 1 0 0 0,0 0 0 0 0,1 0 0 0 0,0 1 0 0 0,0-1 0 0 0,1 1 0 0 0,1 0 0 0 0,0 0 0 0 0,0 0 0 0 0,1 0-1 0 0,0 0 1 0 0,0 0 0 0 0,1 1 0 0 0,1-1 0 0 0,0 0 0 0 0,0 0 0 0 0,3 7 223 0 0,33 22-4093 0 0,-5-23-2636 0 0,-18-12 1516 0 0</inkml:trace>
  <inkml:trace contextRef="#ctx0" brushRef="#br0" timeOffset="2433.72">3398 832 2312 0 0,'0'0'1137'0'0,"0"0"-182"0"0,0 0 465 0 0,0 0 592 0 0,0 0 254 0 0,0 0-163 0 0,0 0-486 0 0,0 0-480 0 0,0 0-291 0 0,0 0-181 0 0,0 0-98 0 0,0 0-84 0 0,0 0-69 0 0,26-21-45 0 0,83-68-65 0 0,1-22 657 0 0,-39 57-731 0 0,-68 87-261 0 0,-46 103 383 0 0,43-135-351 0 0,0 0 0 0 0,0 0 1 0 0,0 0-1 0 0,0 0 0 0 0,0 0 0 0 0,0 0 0 0 0,0 0 1 0 0,0 0-1 0 0,1 0 0 0 0,-1 0 0 0 0,0 0 0 0 0,1 0 1 0 0,-1 0-1 0 0,1 0 0 0 0,-1 0 0 0 0,1 0 0 0 0,-1 0 1 0 0,1 0-1 0 0,0-1 0 0 0,-1 1 0 0 0,1 0 0 0 0,0 0 1 0 0,0-1-1 0 0,-1 1 0 0 0,1 0 0 0 0,0-1 1 0 0,0 1-1 0 0,0-1 0 0 0,0 1 0 0 0,0-1 0 0 0,0 1 1 0 0,0-1-1 0 0,0 0 0 0 0,0 1 0 0 0,0-1 0 0 0,0 0 1 0 0,0 0-1 0 0,0 0 0 0 0,0 0 0 0 0,0 0 0 0 0,0 0 1 0 0,0 0-1 0 0,1 0 0 0 0,-1-1 0 0 0,0 1 0 0 0,0 0 1 0 0,0 0-1 0 0,0-1 0 0 0,0 1-1 0 0,11-1 68 0 0,-4 0-37 0 0,0-1 1 0 0,-1 0 0 0 0,1-1-1 0 0,0 0 1 0 0,-1 0 0 0 0,0-1 0 0 0,0 1-1 0 0,0-2 1 0 0,0 1 0 0 0,0-1-1 0 0,1-2-31 0 0,22-13 41 0 0,-23 16-36 0 0,2-2-5 0 0,0 1 1 0 0,0 0-1 0 0,1 0 1 0 0,0 0-1 0 0,0 1 0 0 0,0 1 1 0 0,0 0-1 0 0,0 0 1 0 0,1 1-1 0 0,-1 0 0 0 0,2 1 0 0 0,-10 2 7 0 0,0 1 0 0 0,0 0-1 0 0,-1 0 1 0 0,1-1-1 0 0,-1 1 1 0 0,1 0-1 0 0,-1 0 1 0 0,0 0 0 0 0,0 1-1 0 0,0-1 1 0 0,0 0-1 0 0,0 0 1 0 0,0 1 0 0 0,0-1-1 0 0,-1 0 1 0 0,1 1-1 0 0,-1-1 1 0 0,0 0-1 0 0,0 1 1 0 0,0-1 0 0 0,0 1-1 0 0,0-1 1 0 0,0 1-1 0 0,-1-1 1 0 0,1 0 0 0 0,-1 1-1 0 0,0-1-6 0 0,1 7 66 0 0,-1 22-180 0 0,7 67 662 0 0,-5-96-762 0 0,0 1-1 0 0,0-1 1 0 0,0 0 0 0 0,0 1-1 0 0,0-1 1 0 0,1 0 0 0 0,-1 0-1 0 0,1 0 1 0 0,0 0 0 0 0,-1 0-1 0 0,1 0 1 0 0,0 0 0 0 0,0-1-1 0 0,0 1 1 0 0,0-1 0 0 0,1 1-1 0 0,-1-1 1 0 0,0 0 0 0 0,1 0-1 0 0,-1 0 1 0 0,3 1 214 0 0,1-2-4841 0 0,-1 0-3778 0 0</inkml:trace>
</inkml:ink>
</file>

<file path=ppt/ink/ink5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46.9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324 1 3481 0 0,'0'0'1784'0'0,"0"0"-458"0"0,0 0-115 0 0,0 0 192 0 0,0 0 210 0 0,0 0 8 0 0,0 0-200 0 0,0 0-303 0 0,0 0-293 0 0,0 0-234 0 0,0 0-156 0 0,0 0-94 0 0,0 0-54 0 0,-27 2-22 0 0,-82 10-8 0 0,52 13 143 0 0,51-18-326 0 0,-6 5-11 0 0,0 2 0 0 0,0 0 0 0 0,1 0 0 0 0,1 1 0 0 0,1 0 0 0 0,0 1 0 0 0,1 0 0 0 0,0 0 0 0 0,1 1 0 0 0,1-1 0 0 0,1 2-1 0 0,1-1 1 0 0,0 1 0 0 0,1-1 0 0 0,1 1 0 0 0,-1 18-63 0 0,4-33 31 0 0,-1 0-1 0 0,1 0 0 0 0,-1 1 1 0 0,1-1-1 0 0,0 0 1 0 0,0 0-1 0 0,0 0 1 0 0,1 0-1 0 0,-1 0 0 0 0,1 0 1 0 0,-1-1-1 0 0,1 1 1 0 0,0 0-1 0 0,0-1 1 0 0,0 1-1 0 0,1-1 1 0 0,-1 0-1 0 0,0 0 0 0 0,1 0 1 0 0,0 0-1 0 0,-1 0 1 0 0,1 0-1 0 0,0-1 1 0 0,0 1-1 0 0,0-1 0 0 0,0 0 1 0 0,0 0-1 0 0,0 0 1 0 0,0 0-1 0 0,1 0 1 0 0,-1-1-1 0 0,0 0 0 0 0,1 1-30 0 0,7 0 139 0 0,-1-1-1 0 0,1 1 1 0 0,0-2-1 0 0,-1 1 0 0 0,1-1 1 0 0,-1-1-1 0 0,1 0 1 0 0,-1-1-1 0 0,8-2-138 0 0,15-10 166 0 0,-1-1 0 0 0,-1-1-1 0 0,0-1 1 0 0,-2-2 0 0 0,0-1 0 0 0,-1-2-1 0 0,-2 0 1 0 0,0-2 0 0 0,-1-1 0 0 0,12-17-166 0 0,11-44 668 0 0,-51 95-651 0 0,2 1 0 0 0,-1 0 1 0 0,1-1-1 0 0,0 1 0 0 0,1 0 0 0 0,0 0 0 0 0,1 0 1 0 0,-1 0-1 0 0,2-1 0 0 0,-1 1 0 0 0,1 0 1 0 0,1-1-1 0 0,-1 1 0 0 0,3 3-17 0 0,2-3 9 0 0,0-1-1 0 0,0 0 1 0 0,1 0 0 0 0,0-1-1 0 0,0 0 1 0 0,0 0-1 0 0,1-1 1 0 0,0 0-1 0 0,1-1 1 0 0,-1 0 0 0 0,1 0-1 0 0,0-1 1 0 0,0 0-1 0 0,1-1 1 0 0,-1 0 0 0 0,1-1-1 0 0,0 0-8 0 0,188 11 397 0 0,-160-14-306 0 0,-12-1-86 0 0,0-1 1 0 0,0-2 0 0 0,-1 0 0 0 0,1-2-1 0 0,18-8-5 0 0,2 1-623 0 0,-27 6-1166 0 0,-14 5-1232 0 0,-1 0-3334 0 0,-4 2-5188 0 0</inkml:trace>
</inkml:ink>
</file>

<file path=ppt/ink/ink5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45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266 277 0 0 0,'0'0'920'0'0,"0"0"553"0"0,0 0 20 0 0,0 0-157 0 0,0 0-158 0 0,0 0-124 0 0,0 0 0 0 0,3-21 44 0 0,7-64-3 0 0,-10 84-1022 0 0,0 0-1 0 0,1 0 1 0 0,-1 0 0 0 0,0 0-1 0 0,0 0 1 0 0,1 0 0 0 0,-1 0 0 0 0,0 0-1 0 0,0 0 1 0 0,0 0 0 0 0,0 0-1 0 0,0 0 1 0 0,0 0 0 0 0,-1 0 0 0 0,1 0-1 0 0,0 0 1 0 0,-1 0 0 0 0,1 0-1 0 0,0 0 1 0 0,-1 0 0 0 0,1 0-1 0 0,-1 0 1 0 0,1 0 0 0 0,-1 0 0 0 0,0 1-1 0 0,1-1 1 0 0,-1 0 0 0 0,0 0-1 0 0,0 1 1 0 0,1-1 0 0 0,-1 0 0 0 0,0 1-1 0 0,0-1 1 0 0,0 1 0 0 0,0-1-1 0 0,0 1 1 0 0,0-1 0 0 0,0 1-1 0 0,0 0 1 0 0,0 0 0 0 0,0-1 0 0 0,0 1-1 0 0,0 0 1 0 0,0 0 0 0 0,0 0-1 0 0,0 0 1 0 0,0 0 0 0 0,0 0 0 0 0,0 0-1 0 0,0 1 1 0 0,0-1 0 0 0,0 0-1 0 0,0 0 1 0 0,0 1 0 0 0,0-1-1 0 0,0 1 1 0 0,0-1-73 0 0,-4 1 172 0 0,-2 2-77 0 0,0-1 1 0 0,1 1 0 0 0,-1 1 0 0 0,1-1 0 0 0,-1 1 0 0 0,1 0 0 0 0,0 1 0 0 0,1-1 0 0 0,-1 1 0 0 0,1 0 0 0 0,0 0 0 0 0,0 1 0 0 0,-3 5-96 0 0,-4 2 102 0 0,-2 0-54 0 0,1 1 1 0 0,0 0-1 0 0,1 1 0 0 0,1 1 0 0 0,1 0 1 0 0,0 0-1 0 0,0 1 0 0 0,2 0 1 0 0,0 1-1 0 0,1-1 0 0 0,1 2 0 0 0,1-1 1 0 0,0 1-1 0 0,2-1 0 0 0,0 1 0 0 0,0 12-48 0 0,3-29 21 0 0,-1 1 0 0 0,1-1 0 0 0,0 1 0 0 0,0 0 0 0 0,0-1 0 0 0,1 1 0 0 0,-1-1 0 0 0,1 0 0 0 0,-1 1-1 0 0,1-1 1 0 0,0 1 0 0 0,0-1 0 0 0,0 0 0 0 0,0 1 0 0 0,0-1 0 0 0,1 0 0 0 0,-1 0 0 0 0,1 0 0 0 0,-1 0 0 0 0,1 0-1 0 0,0-1 1 0 0,0 1 0 0 0,-1 0 0 0 0,1-1 0 0 0,0 1 0 0 0,1-1 0 0 0,-1 0 0 0 0,0 1 0 0 0,0-1 0 0 0,1 0 0 0 0,-1 0-1 0 0,0-1 1 0 0,1 1 0 0 0,-1 0 0 0 0,1-1 0 0 0,-1 0 0 0 0,1 1 0 0 0,-1-1 0 0 0,1 0-21 0 0,4-1 118 0 0,1 1 0 0 0,-1-1 0 0 0,0 0 0 0 0,0-1 0 0 0,0 0 0 0 0,0 0 0 0 0,0 0 0 0 0,-1-1 0 0 0,1 0 0 0 0,-1-1 0 0 0,1 1 0 0 0,-1-1 0 0 0,2-2-118 0 0,53-43 333 0 0,-2-2 0 0 0,-2-3 0 0 0,-3-3 0 0 0,-2-2 0 0 0,21-34-333 0 0,-17 12 352 0 0,-54 107-255 0 0,-5 30-88 0 0,2-40-7 0 0,0-1-1 0 0,0 0 0 0 0,1 1 0 0 0,1-1 0 0 0,1 0 0 0 0,0 1 0 0 0,1-1 1 0 0,4 11-2 0 0,-5-21-45 0 0,1 0 0 0 0,-1 0 0 0 0,1 0 0 0 0,1 0 0 0 0,-1-1 0 0 0,1 1 0 0 0,0-1 0 0 0,0 0 1 0 0,0 0-1 0 0,0-1 0 0 0,1 1 0 0 0,-1-1 0 0 0,1 0 0 0 0,0 0 0 0 0,0-1 0 0 0,0 1 0 0 0,0-1 0 0 0,0 0 1 0 0,1 0-1 0 0,-1-1 0 0 0,1 0 0 0 0,-1 0 0 0 0,1 0 0 0 0,0 0 0 0 0,3-1 45 0 0,89-15-5948 0 0,-42-3-3594 0 0,-38 11 4534 0 0</inkml:trace>
  <inkml:trace contextRef="#ctx0" brushRef="#br0" timeOffset="288.242">1260 1 10914 0 0,'0'0'2472'0'0,"0"0"-999"0"0,0 0-470 0 0,0 0 21 0 0,0 0 58 0 0,0 0-35 0 0,0 0-162 0 0,-34 16-223 0 0,-104 51-208 0 0,75-22-72 0 0,56-34-339 0 0,5-9-33 0 0,-1 0-17 0 0,0 0 1 0 0,0 1-1 0 0,1-1 1 0 0,-1 1-1 0 0,0-1 1 0 0,1 1-1 0 0,0 0 0 0 0,0 0 1 0 0,0 0-1 0 0,0 0 1 0 0,0 0-1 0 0,0 0 1 0 0,1 1-1 0 0,0-1 1 0 0,-1 1-1 0 0,1-1 1 0 0,1 1-1 0 0,-1-1 0 0 0,0 1 1 0 0,1 0-1 0 0,0-1 1 0 0,0 1-1 0 0,0 0 1 0 0,0-1-1 0 0,0 1 1 0 0,1 0-1 0 0,0-1 1 0 0,0 1-1 0 0,0-1 0 0 0,0 1 1 0 0,0-1-1 0 0,1 0 1 0 0,-1 1-1 0 0,1-1 1 0 0,0 0-1 0 0,1 2 7 0 0,9 1-10 0 0,1-1 1 0 0,-1 0-1 0 0,1-1 0 0 0,-1-1 1 0 0,1 0-1 0 0,0 0 0 0 0,1-1 1 0 0,-1-1-1 0 0,0 0 0 0 0,6-1 10 0 0,84 14-23 0 0,-102-13 32 0 0,1 0 1 0 0,-1 1-1 0 0,1-1 0 0 0,-1 0 1 0 0,0 1-1 0 0,0-1 0 0 0,1 0 0 0 0,-1 1 1 0 0,0 0-1 0 0,0-1 0 0 0,-1 1 1 0 0,1 0-1 0 0,0-1 0 0 0,0 1 0 0 0,-1 0 1 0 0,1 0-1 0 0,-1 0 0 0 0,0-1 1 0 0,1 1-1 0 0,-1 0 0 0 0,0 0 0 0 0,0 0 1 0 0,0 0-1 0 0,-1 0 0 0 0,1 0 1 0 0,0-1-1 0 0,-1 1 0 0 0,1 0 0 0 0,-1 0 1 0 0,1 0-1 0 0,-1-1 0 0 0,0 1 1 0 0,0 0-1 0 0,0-1 0 0 0,0 1 0 0 0,0 0 1 0 0,0-1-1 0 0,0 0 0 0 0,0 1 0 0 0,-1-1 1 0 0,1 0-1 0 0,-1 1 0 0 0,1-1 1 0 0,-1 0-1 0 0,1 0 0 0 0,-1 0 0 0 0,0 0 1 0 0,1-1-1 0 0,-1 1 0 0 0,0 0 1 0 0,0-1-10 0 0,-26 22-232 0 0,-2-2 0 0 0,0-2 0 0 0,-1 0 0 0 0,-1-2 1 0 0,-24 8 231 0 0,5-13-3449 0 0,27-11-7376 0 0,17 0 4689 0 0</inkml:trace>
</inkml:ink>
</file>

<file path=ppt/ink/ink5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52.4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250 504 1192 0 0,'0'0'1578'0'0,"0"0"-202"0"0,0 0 43 0 0,0 0 138 0 0,0 0 58 0 0,0 0-54 0 0,0 0-273 0 0,0 0-294 0 0,0 0-278 0 0,0 0-240 0 0,0 0-149 0 0,-31 22-98 0 0,-97 70-66 0 0,73-38 3 0 0,49-42-135 0 0,-24 83 224 0 0,30-92-228 0 0,0-1-1 0 0,1 0 1 0 0,-1 0-1 0 0,1 0 1 0 0,-1 0-1 0 0,1 0 0 0 0,0 0 1 0 0,0 0-1 0 0,-1 0 1 0 0,1-1-1 0 0,1 1 1 0 0,-1 0-1 0 0,0 0 1 0 0,0-1-1 0 0,1 1 1 0 0,-1-1-1 0 0,1 1 1 0 0,-1-1-1 0 0,1 0 1 0 0,-1 1-1 0 0,1-1 1 0 0,0 0-1 0 0,0 0 1 0 0,0 0-1 0 0,0 0 0 0 0,0 0 1 0 0,0-1-1 0 0,0 1 1 0 0,0-1-1 0 0,0 1 1 0 0,0-1-1 0 0,0 0 1 0 0,0 0-1 0 0,0 0 1 0 0,0 0-1 0 0,2 0-26 0 0,74-15 1570 0 0,-61 4-1403 0 0,-2 0 0 0 0,0 0 0 0 0,0-1 0 0 0,-1-1-1 0 0,0-1 1 0 0,-1 0 0 0 0,-1 0 0 0 0,0-2 0 0 0,-1 1 0 0 0,-1-1-1 0 0,0-1 1 0 0,5-13-167 0 0,-14 30-11 0 0,-1 0-1 0 0,0 0 1 0 0,1 0 0 0 0,-1 0-1 0 0,0 1 1 0 0,1-1 0 0 0,-1 0-1 0 0,1 0 1 0 0,-1 0 0 0 0,0 0-1 0 0,1 0 1 0 0,-1 0 0 0 0,0 0-1 0 0,1 0 1 0 0,-1 0 0 0 0,0 0-1 0 0,1 0 1 0 0,-1 0-1 0 0,1 0 1 0 0,-1-1 0 0 0,0 1-1 0 0,1 0 1 0 0,-1 0 0 0 0,0 0-1 0 0,1 0 1 0 0,-1-1 0 0 0,0 1-1 0 0,1 0 1 0 0,-1 0 0 0 0,0-1-1 0 0,0 1 1 0 0,1 0 0 0 0,-1 0-1 0 0,0-1 1 0 0,0 1-1 0 0,0 0 1 0 0,1-1 0 0 0,-1 1-1 0 0,0 0 1 0 0,0-1 0 0 0,0 1-1 0 0,0 0 1 0 0,0-1 0 0 0,0 1-1 0 0,1 0 1 0 0,-1-1 11 0 0,0 40-536 0 0,0-32 697 0 0,-1-2-156 0 0,0 1 0 0 0,0-1 0 0 0,1 0 1 0 0,0 1-1 0 0,0-1 0 0 0,0 0 0 0 0,1 1 1 0 0,0-1-1 0 0,0 0 0 0 0,0 1 0 0 0,1-1 1 0 0,-1 0-1 0 0,1 0 0 0 0,0 0 0 0 0,1 0 1 0 0,-1 0-1 0 0,1-1 0 0 0,0 1 0 0 0,0-1 1 0 0,1 0-1 0 0,-1 0 0 0 0,1 0 0 0 0,0 0 1 0 0,0-1-1 0 0,0 1 0 0 0,1-1 0 0 0,-1 0 1 0 0,1 0-1 0 0,0-1 0 0 0,-1 1 0 0 0,1-1 1 0 0,4 1-6 0 0,-1-2 72 0 0,0-1 0 0 0,0 0 0 0 0,0 0 0 0 0,0-1 0 0 0,-1 0 0 0 0,1 0 0 0 0,0-1 0 0 0,0 0 0 0 0,-1 0 1 0 0,0-1-1 0 0,1 0 0 0 0,-1 0 0 0 0,0 0 0 0 0,0-1 0 0 0,-1-1 0 0 0,1 1 0 0 0,-1-1 0 0 0,0 0 0 0 0,0 0-72 0 0,29-27 271 0 0,-2-1 0 0 0,-2-1 0 0 0,0-2 1 0 0,1-6-272 0 0,-9 8 37 0 0,-1-2 1 0 0,-2 0 0 0 0,-2-1 0 0 0,-1 0-1 0 0,-2-2 1 0 0,3-15-38 0 0,-12 40-23 0 0,0-1 0 0 0,-1 0 0 0 0,-1 0-1 0 0,-1 0 1 0 0,0-1 0 0 0,-1 1 0 0 0,-1-1 0 0 0,0 0-1 0 0,-1 0 1 0 0,-1 1 0 0 0,0-1 0 0 0,-1 0 0 0 0,-1 1-1 0 0,0 0 1 0 0,-6-15 23 0 0,8 27-33 0 0,-1 0-1 0 0,0 0 1 0 0,0 0 0 0 0,0 1-1 0 0,0-1 1 0 0,-1 1 0 0 0,1 0-1 0 0,-1 0 1 0 0,1-1 0 0 0,-1 2-1 0 0,0-1 1 0 0,0 0 0 0 0,0 0-1 0 0,0 1 1 0 0,0 0 0 0 0,0 0-1 0 0,0-1 1 0 0,0 2 0 0 0,0-1-1 0 0,-1 0 1 0 0,1 1 0 0 0,0-1-1 0 0,-1 1 1 0 0,1 0 0 0 0,0 0-1 0 0,-1 1 1 0 0,1-1 0 0 0,0 0-1 0 0,-1 1 1 0 0,1 0 0 0 0,0 0-1 0 0,0 0 1 0 0,0 0 0 0 0,0 1-1 0 0,0-1 1 0 0,0 1 0 0 0,0 0-1 0 0,-1 0 34 0 0,-7 8-7 0 0,1-1-1 0 0,0 1 1 0 0,1 0-1 0 0,0 1 1 0 0,1 0 0 0 0,0 1-1 0 0,1-1 1 0 0,0 1-1 0 0,1 1 1 0 0,0-1-1 0 0,1 1 1 0 0,0 0-1 0 0,1 1 1 0 0,1-1-1 0 0,0 1 1 0 0,1-1 0 0 0,0 1-1 0 0,1 0 1 0 0,1 0-1 0 0,0 0 1 0 0,1 0-1 0 0,0-1 1 0 0,1 1-1 0 0,0 0 1 0 0,2-1-1 0 0,-1 1 1 0 0,2-1 0 0 0,-1 0-1 0 0,2 0 1 0 0,0-1-1 0 0,0 0 1 0 0,2 0-1 0 0,-1 0 1 0 0,7 6 7 0 0,0 2 53 0 0,1 0 1 0 0,1-1-1 0 0,1-1 1 0 0,0-1-1 0 0,1 0 1 0 0,1-1-1 0 0,1-1 1 0 0,0-1-1 0 0,1-1 1 0 0,0-1-1 0 0,1 0 1 0 0,1-2-1 0 0,-1 0 1 0 0,2-2-1 0 0,-1-1 1 0 0,1 0-1 0 0,0-2 1 0 0,1-1-1 0 0,0-1-53 0 0,109-8 929 0 0,-129 4-871 0 0,-1 0 0 0 0,1-1 0 0 0,-1 1 0 0 0,0-1 0 0 0,0 0 0 0 0,0-1 0 0 0,0 1 0 0 0,0 0 0 0 0,0-1 0 0 0,-1 0 0 0 0,1 0 0 0 0,-1 0 0 0 0,0-1 0 0 0,0 1 0 0 0,0-1 0 0 0,0 1 0 0 0,-1-1 0 0 0,0 0 0 0 0,1 0 0 0 0,-1 0 0 0 0,0-1 0 0 0,-1 1 0 0 0,1 0 0 0 0,-1-1 0 0 0,0 1 0 0 0,0-1 0 0 0,0 1 0 0 0,-1-2-58 0 0,1-2-5 0 0,-1 0 0 0 0,0 0 0 0 0,-1 0 0 0 0,0 0 0 0 0,0 0 0 0 0,-1 0 0 0 0,0 0 0 0 0,0 0 0 0 0,0 1 0 0 0,-1-1 0 0 0,-1 1 0 0 0,1-1 0 0 0,-1 1 0 0 0,0 0 0 0 0,-1 1 0 0 0,1-1 0 0 0,-2 1 0 0 0,1 0 0 0 0,0 0 1 0 0,-1 1-1 0 0,0-1 0 0 0,-1 1 0 0 0,1 0 0 0 0,-1 1 0 0 0,0 0 0 0 0,-2-1 5 0 0,-15-9-473 0 0,-2 1 0 0 0,1 2 1 0 0,-2 0-1 0 0,1 2 0 0 0,-1 1 0 0 0,-1 1 1 0 0,0 1 472 0 0,-85-7-4705 0 0,41 24-5259 0 0,56-6 4951 0 0</inkml:trace>
  <inkml:trace contextRef="#ctx0" brushRef="#br0" timeOffset="457.684">1596 390 4929 0 0,'0'0'1407'0'0,"0"0"-281"0"0,0 0-1 0 0,0 0 131 0 0,0 0 87 0 0,0 0-66 0 0,0 0-260 0 0,0 0-267 0 0,0 0-264 0 0,0 0-211 0 0,0 0-101 0 0,0 0-74 0 0,0 0-28 0 0,-29 16-15 0 0,-88 52-10 0 0,113-66-45 0 0,1 0 0 0 0,0 0 0 0 0,0 0 1 0 0,0 0-1 0 0,0 0 0 0 0,0 0 0 0 0,0 1 1 0 0,1 0-1 0 0,-1-1 0 0 0,1 1 0 0 0,0 0 1 0 0,-1 0-1 0 0,1 0 0 0 0,1 0 0 0 0,-1 1 1 0 0,0-1-1 0 0,1 1 0 0 0,0-1 0 0 0,0 1 1 0 0,-1 1-3 0 0,0 5 5 0 0,-1-4 24 0 0,0 1 0 0 0,1-1 0 0 0,-1 0-1 0 0,2 1 1 0 0,-1-1 0 0 0,1 1 0 0 0,0-1-1 0 0,0 1 1 0 0,1 0 0 0 0,0-1 0 0 0,0 1-1 0 0,0 0 1 0 0,1-1 0 0 0,0 1 0 0 0,0-1-1 0 0,1 1 1 0 0,0-1 0 0 0,0 1 0 0 0,0-1-1 0 0,1 0 1 0 0,0 0 0 0 0,0 0 0 0 0,1-1-1 0 0,0 1 1 0 0,0-1 0 0 0,0 1 0 0 0,0-1 0 0 0,1-1-1 0 0,0 1 1 0 0,0-1 0 0 0,0 0 0 0 0,0 0-1 0 0,1 0 1 0 0,0 0 0 0 0,0-1 0 0 0,0 0-1 0 0,0-1 1 0 0,0 1 0 0 0,3 0-29 0 0,-1-2 168 0 0,0 0-1 0 0,0 0 1 0 0,0-1 0 0 0,0 0-1 0 0,0 0 1 0 0,0-1 0 0 0,0 0 0 0 0,-1-1-1 0 0,1 1 1 0 0,0-1 0 0 0,0-1-1 0 0,-1 0 1 0 0,0 0 0 0 0,1 0 0 0 0,-1-1-1 0 0,0 0 1 0 0,-1 0 0 0 0,1-1-1 0 0,-1 0 1 0 0,0 0 0 0 0,0 0 0 0 0,0-1-1 0 0,-1 0 1 0 0,0 0 0 0 0,0 0-1 0 0,-1-1 1 0 0,1 0 0 0 0,-1 0 0 0 0,1-3-168 0 0,-1 2 12 0 0,-1 0 1 0 0,0 0-1 0 0,-1-1 1 0 0,0 1-1 0 0,0 0 1 0 0,-1-1-1 0 0,0 1 1 0 0,0-1 0 0 0,-1 0-1 0 0,0 1 1 0 0,0-1-1 0 0,-1 1 1 0 0,0-1-1 0 0,-1 1 1 0 0,0-1 0 0 0,0 1-1 0 0,-1 0 1 0 0,-3-7-13 0 0,4 10-285 0 0,-1 1-1 0 0,1-1 1 0 0,-1 1 0 0 0,0 0 0 0 0,0 0 0 0 0,0 0 0 0 0,-1 1 0 0 0,1-1 0 0 0,-1 1 0 0 0,0 0-1 0 0,0 0 1 0 0,0 0 0 0 0,0 0 0 0 0,-1 1 0 0 0,1-1 0 0 0,-1 1 0 0 0,1 0 0 0 0,-1 1 0 0 0,0-1-1 0 0,0 1 1 0 0,-2 0 285 0 0,-29-3-9498 0 0,24 4 3281 0 0</inkml:trace>
  <inkml:trace contextRef="#ctx0" brushRef="#br0" timeOffset="1178.186">1913 533 10114 0 0,'0'0'2009'0'0,"0"0"-622"0"0,0 0-174 0 0,0 0 122 0 0,0 0 24 0 0,0 0-203 0 0,0 0-378 0 0,0 0-346 0 0,0 0-199 0 0,0 0-113 0 0,0 0-36 0 0,0 0-8 0 0,-3 14-18 0 0,-10 105-5 0 0,13-117-45 0 0,0 1 1 0 0,0-1-1 0 0,1 1 1 0 0,-1-1-1 0 0,1 1 1 0 0,0-1-1 0 0,0 0 0 0 0,0 0 1 0 0,0 1-1 0 0,0-1 1 0 0,0 0-1 0 0,0 0 1 0 0,1 0-1 0 0,-1 0 0 0 0,1 0 1 0 0,0 0-1 0 0,-1-1 1 0 0,1 1-1 0 0,0 0 0 0 0,0-1 1 0 0,0 0-1 0 0,0 1 1 0 0,0-1-1 0 0,1 0 1 0 0,-1 0-1 0 0,0 0 0 0 0,0 0 1 0 0,1 0-1 0 0,-1-1 1 0 0,1 1-1 0 0,-1-1 1 0 0,0 0-1 0 0,1 1 0 0 0,-1-1 1 0 0,1 0-9 0 0,86-18 359 0 0,-66 5-264 0 0,-1 0 1 0 0,0-2 0 0 0,-1 0-1 0 0,0-2 1 0 0,-2 0 0 0 0,0-1 0 0 0,-1-1-1 0 0,0-1 1 0 0,0-3-96 0 0,0 90-861 0 0,-13-62 875 0 0,1-1 0 0 0,0 1 1 0 0,0-1-1 0 0,0 0 0 0 0,1-1 1 0 0,-1 1-1 0 0,1-1 0 0 0,0 0 1 0 0,0-1-1 0 0,0 0 1 0 0,0 0-1 0 0,0 0 0 0 0,0-1 1 0 0,1 0-1 0 0,-1-1 0 0 0,0 1 1 0 0,1-2-1 0 0,-1 1 0 0 0,0-1 1 0 0,1 0-1 0 0,-1 0 1 0 0,3-1-15 0 0,3-2 75 0 0,0 0 1 0 0,-1 0 0 0 0,1-1-1 0 0,-1-1 1 0 0,0 0-1 0 0,0-1 1 0 0,-1 0 0 0 0,0-1-1 0 0,0 0 1 0 0,-1 0 0 0 0,9-10-76 0 0,-1 0 113 0 0,0-1 0 0 0,-1-1 1 0 0,-1 0-1 0 0,-1-1 1 0 0,0-1-1 0 0,-2-1 0 0 0,-1 0 1 0 0,0 0-1 0 0,-2-1 0 0 0,2-9-113 0 0,-5 8-33 0 0,-1 1 0 0 0,-2-1-1 0 0,0 0 1 0 0,-2 0 0 0 0,0-1-1 0 0,-2 1 1 0 0,-1-5 33 0 0,1 26-26 0 0,0-1 0 0 0,0 1 0 0 0,0-1-1 0 0,-1 1 1 0 0,0-1 0 0 0,0 1 0 0 0,0-1 0 0 0,0 1 0 0 0,-1 0 0 0 0,1 0-1 0 0,-1-1 1 0 0,0 1 0 0 0,0 0 0 0 0,-1 1 0 0 0,1-1 0 0 0,-1 0 0 0 0,0 1-1 0 0,0-1 1 0 0,0 1 0 0 0,-1 0 26 0 0,2 3-36 0 0,0 1 1 0 0,1-1-1 0 0,-1 1 0 0 0,0 0 0 0 0,0 0 1 0 0,1-1-1 0 0,-1 1 0 0 0,0 1 1 0 0,1-1-1 0 0,-1 0 0 0 0,1 0 0 0 0,-1 0 1 0 0,1 1-1 0 0,0-1 0 0 0,0 1 0 0 0,0-1 1 0 0,-1 1-1 0 0,1 0 0 0 0,1-1 0 0 0,-1 1 1 0 0,0 0-1 0 0,0 0 0 0 0,1-1 1 0 0,-1 1-1 0 0,1 0 0 0 0,-1 0 0 0 0,1 0 1 0 0,0 0-1 0 0,0 0 0 0 0,0 0 36 0 0,-2 3-47 0 0,-3 17 46 0 0,1 0-1 0 0,0 1 1 0 0,2-1-1 0 0,1 1 1 0 0,1-1-1 0 0,1 19 2 0 0,0 7 15 0 0,-2-16-10 0 0,2 0 1 0 0,1-1 0 0 0,1 1 0 0 0,1-1 0 0 0,2 0 0 0 0,2 0 0 0 0,0 0 0 0 0,2-1 0 0 0,1-1-1 0 0,2 1 1 0 0,1-2 0 0 0,1 1-6 0 0,46 27-238 0 0,-60-57 166 0 0,0 1 0 0 0,1-1 0 0 0,-1 0 0 0 0,0 1 0 0 0,0-1 0 0 0,0 0 0 0 0,0 0 0 0 0,0 0 0 0 0,0 0 0 0 0,0 0 1 0 0,-1 0-1 0 0,1 0 0 0 0,0 0 0 0 0,0 0 0 0 0,-1 0 0 0 0,1 0 0 0 0,-1-1 0 0 0,1 1 0 0 0,-1 0 0 0 0,1 0 0 0 0,-1-1 1 0 0,0 1-1 0 0,0 0 0 0 0,1 0 0 0 0,-1-1 0 0 0,0 1 0 0 0,0 0 0 0 0,0-1 0 0 0,-1 1 0 0 0,1 0 0 0 0,0-1 0 0 0,0 1 1 0 0,-1 0-1 0 0,1 0 0 0 0,-1-1 0 0 0,1 1 0 0 0,-1-1 72 0 0,1-3-835 0 0,-1-16-2575 0 0,-2 6-2182 0 0,-1 4-3215 0 0</inkml:trace>
  <inkml:trace contextRef="#ctx0" brushRef="#br0" timeOffset="1423.711">2449 265 10650 0 0,'0'0'796'0'0,"0"0"-82"0"0,0 0 239 0 0,0 0 174 0 0,0 0-45 0 0,0 0-181 0 0,0 0-199 0 0,35 7-142 0 0,115 24-93 0 0,47-9 697 0 0,-150-20-1039 0 0,28-1-200 0 0,-29-1-1103 0 0,-1 2-3435 0 0,-22-1-4281 0 0</inkml:trace>
</inkml:ink>
</file>

<file path=ppt/ink/ink5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48.6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1 870 2072 0 0,'0'0'881'0'0,"0"0"-623"0"0,0 0-303 0 0,0 0 108 0 0,0 0 358 0 0,0 0 365 0 0,0 0 235 0 0,0 0 165 0 0,0 0 23 0 0,0 0-67 0 0,0 0-105 0 0,28-8-136 0 0,88-27-96 0 0,-38 0 614 0 0,-42 13-1014 0 0,-1-1-1 0 0,-1-3 0 0 0,-1 0 1 0 0,-1-2-1 0 0,-1-2 1 0 0,-2 0-1 0 0,-1-2 1 0 0,1-5-405 0 0,-18 25 30 0 0,0-1 0 0 0,-1-1 0 0 0,-1 0 0 0 0,0 0 0 0 0,-1-1 0 0 0,0 0 0 0 0,-1 0 0 0 0,-1-1 0 0 0,0 0 0 0 0,-2 0 0 0 0,1 0 0 0 0,-2 0 0 0 0,0-1 0 0 0,-1-5-30 0 0,-1 18-35 0 0,-1 0 0 0 0,0 0 0 0 0,0 0 0 0 0,0 0 0 0 0,0 0 0 0 0,-1 0 1 0 0,1 0-1 0 0,-1 0 0 0 0,0 0 0 0 0,0 1 0 0 0,-1-1 0 0 0,1 0 0 0 0,-1 0 1 0 0,0 1-1 0 0,0-1 0 0 0,0 1 0 0 0,0-1 0 0 0,0 1 0 0 0,-1 0 0 0 0,0 0 1 0 0,1 0-1 0 0,-1 0 0 0 0,0 1 0 0 0,-1-1 0 0 0,1 1 0 0 0,0 0 0 0 0,-1 0 1 0 0,1 0-1 0 0,-1 0 0 0 0,0 0 0 0 0,1 1 0 0 0,-1 0 0 0 0,0-1 0 0 0,0 2 1 0 0,0-1-1 0 0,-1 0 35 0 0,-1 1-37 0 0,0 1 0 0 0,-1-1 0 0 0,1 1 0 0 0,0 0 0 0 0,0 1 0 0 0,0-1 0 0 0,0 1 0 0 0,0 1 1 0 0,0-1-1 0 0,1 1 0 0 0,-1 0 0 0 0,1 0 0 0 0,-1 0 0 0 0,1 1 0 0 0,0 0 0 0 0,1 0 0 0 0,-1 0 1 0 0,1 1-1 0 0,-1-1 0 0 0,1 1 0 0 0,1 0 0 0 0,-1 0 0 0 0,1 1 0 0 0,0-1 0 0 0,0 1 0 0 0,0 0 0 0 0,1-1 1 0 0,0 1-1 0 0,0 0 0 0 0,1 0 0 0 0,-1 1 0 0 0,1-1 0 0 0,1 0 0 0 0,-1 0 0 0 0,1 0 0 0 0,0 6 37 0 0,1-9 16 0 0,0 0-1 0 0,-1-1 1 0 0,1 1-1 0 0,0 0 1 0 0,1-1-1 0 0,-1 1 1 0 0,0-1-1 0 0,1 1 0 0 0,0-1 1 0 0,-1 0-1 0 0,1 0 1 0 0,0 0-1 0 0,0 0 1 0 0,0 0-1 0 0,0 0 1 0 0,0 0-1 0 0,1-1 0 0 0,-1 1 1 0 0,1-1-1 0 0,-1 1 1 0 0,1-1-1 0 0,-1 0 1 0 0,1 0-1 0 0,0 0 1 0 0,-1-1-1 0 0,1 1 1 0 0,0 0-1 0 0,0-1-15 0 0,85 7 341 0 0,-81-7-310 0 0,207-7 499 0 0,-167 7-350 0 0,-44 48 1267 0 0,-127 161-1 0 0,123-207-1477 0 0,0 0 0 0 0,0 0-1 0 0,1 1 1 0 0,-1-1 0 0 0,1 0 0 0 0,-1 0-1 0 0,1 0 1 0 0,0 0 0 0 0,0 1 0 0 0,0-1-1 0 0,0 0 1 0 0,0 0 0 0 0,1 0 0 0 0,-1 0-1 0 0,1 0 1 0 0,-1 1 0 0 0,1-1 0 0 0,0 0-1 0 0,0 0 1 0 0,0 0 0 0 0,0-1 0 0 0,0 1-1 0 0,0 0 1 0 0,0 0 0 0 0,1 0 0 0 0,-1-1-1 0 0,1 1 1 0 0,-1-1 0 0 0,1 1 0 0 0,0-1 0 0 0,-1 0-1 0 0,1 1 1 0 0,0-1 0 0 0,0 0 0 0 0,0 0-1 0 0,0 0 1 0 0,0-1 0 0 0,0 1 0 0 0,0 0-1 0 0,0-1 1 0 0,0 1 0 0 0,0-1 0 0 0,1 0 31 0 0,99 10-4853 0 0,-100-10 4618 0 0,44 0-7957 0 0,-31 0 4179 0 0</inkml:trace>
  <inkml:trace contextRef="#ctx0" brushRef="#br0" timeOffset="312.479">1210 472 4465 0 0,'0'0'3043'0'0,"0"0"-1992"0"0,0 0-795 0 0,0 0 11 0 0,0 0 214 0 0,0 0 224 0 0,0 0 99 0 0,-13 35-52 0 0,-41 109-148 0 0,52-143-578 0 0,1 1-1 0 0,-1 0 1 0 0,1 1-1 0 0,0-1 1 0 0,-1 0-1 0 0,1 0 1 0 0,0 1-1 0 0,1-1 1 0 0,-1 0 0 0 0,0 1-1 0 0,1-1 1 0 0,-1 1-1 0 0,1-1 1 0 0,0 1-1 0 0,0-1 1 0 0,0 1 0 0 0,0-1-1 0 0,0 1 1 0 0,0-1-1 0 0,1 1 1 0 0,-1-1-1 0 0,1 0 1 0 0,0 1-1 0 0,-1-1 1 0 0,1 0 0 0 0,1 3-26 0 0,3 1 122 0 0,-1-1 2 0 0,0 0 0 0 0,0 0 0 0 0,0 0 0 0 0,1-1 0 0 0,-1 0 0 0 0,1 0 0 0 0,0 0 0 0 0,0 0 0 0 0,0-1 0 0 0,1 0 0 0 0,-1 0 0 0 0,1 0 1 0 0,0-1-1 0 0,0 0 0 0 0,0 0 0 0 0,0 0 0 0 0,0-1 0 0 0,0 0 0 0 0,0 0 0 0 0,0-1 0 0 0,1 1 0 0 0,-1-1 0 0 0,0-1 0 0 0,2 1-124 0 0,-4 0 126 0 0,0-1-1 0 0,1 0 1 0 0,-1 1-1 0 0,1-1 1 0 0,-1-1-1 0 0,0 1 1 0 0,0 0-1 0 0,0-1 1 0 0,0 0 0 0 0,0 0-1 0 0,0-1 1 0 0,0 1-1 0 0,0-1 1 0 0,-1 1-1 0 0,1-1 1 0 0,-1 0-1 0 0,0 0 1 0 0,0-1-1 0 0,0 1 1 0 0,-1-1 0 0 0,1 1-1 0 0,-1-1 1 0 0,1 0-1 0 0,-1 0 1 0 0,-1 0-1 0 0,1 0 1 0 0,0-1-1 0 0,-1 1 1 0 0,0 0-1 0 0,0-1 1 0 0,0 1-1 0 0,-1 0 1 0 0,1-4-126 0 0,-1 3-29 0 0,0-1 0 0 0,-1 1 0 0 0,1 0 0 0 0,-1-1-1 0 0,0 1 1 0 0,-1 0 0 0 0,1 0 0 0 0,-1 0 0 0 0,0 0 0 0 0,0 0 0 0 0,0 1 0 0 0,-1-1-1 0 0,0 0 1 0 0,0 1 0 0 0,0 0 0 0 0,0 0 0 0 0,-1 0 0 0 0,0 0 0 0 0,1 0 0 0 0,-1 1-1 0 0,-1 0 1 0 0,1-1 0 0 0,0 1 0 0 0,-1 1 0 0 0,0-1 0 0 0,1 1 0 0 0,-1 0 0 0 0,0 0-1 0 0,0 0 1 0 0,0 1 0 0 0,-4-1 29 0 0,-101-7-2736 0 0,74 17-677 0 0,5 7-3626 0 0,23-8 795 0 0</inkml:trace>
  <inkml:trace contextRef="#ctx0" brushRef="#br0" timeOffset="597.03">2006 170 7922 0 0,'0'0'2538'0'0,"0"0"-1114"0"0,0 0-659 0 0,0 0-175 0 0,0 0 93 0 0,0 0 189 0 0,0 0 96 0 0,0 0-2 0 0,0 0-77 0 0,0 0-143 0 0,0 0-148 0 0,0 0-119 0 0,0 36-115 0 0,1 112-94 0 0,2 217 398 0 0,-2-344-992 0 0,1 0 0 0 0,1-1 0 0 0,1 1-1 0 0,0-1 1 0 0,2 0 0 0 0,6 14 324 0 0,-12-33-1159 0 0,0-1-508 0 0,0-3-2808 0 0,0-4-2331 0 0,-1 2 2116 0 0</inkml:trace>
  <inkml:trace contextRef="#ctx0" brushRef="#br0" timeOffset="860.624">1729 472 10330 0 0,'0'0'346'0'0,"0"0"-280"0"0,0 0 110 0 0,0 0 228 0 0,0 0 121 0 0,0 0 68 0 0,0 0 27 0 0,32 1-30 0 0,100 4-72 0 0,147-1-667 0 0,-163-17-2650 0 0,-42-2-4591 0 0,-53 11 3560 0 0</inkml:trace>
  <inkml:trace contextRef="#ctx0" brushRef="#br0" timeOffset="1538.398">2626 406 5433 0 0,'0'0'1883'0'0,"0"0"-417"0"0,0 0-119 0 0,0 0 132 0 0,0 0 101 0 0,0 0-70 0 0,-34 16-197 0 0,-107 54-274 0 0,61-19 176 0 0,75-48-1208 0 0,0 1-1 0 0,0 0 0 0 0,1 1 1 0 0,0-1-1 0 0,-1 1 0 0 0,1 0 1 0 0,1 0-1 0 0,-1 0 0 0 0,1 1 1 0 0,0-1-1 0 0,0 1 0 0 0,0 0 1 0 0,1 0-1 0 0,0 0 0 0 0,0 0 1 0 0,1 0-1 0 0,-1 0 0 0 0,1 0 1 0 0,1 1-1 0 0,-1-1 0 0 0,1 0 1 0 0,0 1-1 0 0,1-1 0 0 0,0 6-6 0 0,4-9 11 0 0,-1 1-1 0 0,1-1 1 0 0,-1 0 0 0 0,1 0-1 0 0,0-1 1 0 0,0 1-1 0 0,1-1 1 0 0,-1 0-1 0 0,0 0 1 0 0,1-1 0 0 0,-1 0-1 0 0,1 0 1 0 0,0 0-1 0 0,-1-1 1 0 0,1 1-1 0 0,0-1 1 0 0,-1-1 0 0 0,1 1-1 0 0,-1-1 1 0 0,1 0-1 0 0,0 0 1 0 0,-1 0-1 0 0,0-1 1 0 0,1 0 0 0 0,-1 0-1 0 0,0-1 1 0 0,3-1-11 0 0,115-76 334 0 0,-68 20-430 0 0,-56 130-816 0 0,1-66 923 0 0,0 1 0 0 0,0 0 1 0 0,1-1-1 0 0,0 1 0 0 0,0-1 0 0 0,0 1 0 0 0,1-1 0 0 0,-1 0 0 0 0,1 1 0 0 0,0-1 0 0 0,0 0 1 0 0,0 0-1 0 0,1 0 0 0 0,-1 0 0 0 0,1-1 0 0 0,0 1 0 0 0,0-1 0 0 0,1 0 0 0 0,-1 1 1 0 0,1-1-1 0 0,-1-1 0 0 0,1 1 0 0 0,0-1 0 0 0,0 1 0 0 0,0-1 0 0 0,0 0 0 0 0,1 0 0 0 0,-1-1 1 0 0,0 1-1 0 0,1-1 0 0 0,0 0-11 0 0,5 1 41 0 0,0 0 0 0 0,0 0 0 0 0,0-1 0 0 0,1-1 0 0 0,-1 0 0 0 0,0 0 0 0 0,0-1 0 0 0,1 0 0 0 0,-1-1 0 0 0,0 0 0 0 0,0-1 0 0 0,0 0 0 0 0,6-3-41 0 0,8-8 49 0 0,0-1 0 0 0,-1-2-1 0 0,-1 0 1 0 0,-1-1 0 0 0,0-1 0 0 0,-2-1 0 0 0,0-1 0 0 0,-1-1 0 0 0,-1 0 0 0 0,-1-2 0 0 0,-1 1-1 0 0,-2-2 1 0 0,0 0 0 0 0,-1 0 0 0 0,6-22-49 0 0,-7 17-54 0 0,-1-1 1 0 0,-1 0-1 0 0,-2 0 0 0 0,-1-1 0 0 0,-1 0 0 0 0,-2 0 0 0 0,-1 0 0 0 0,-3-24 54 0 0,2 54 6 0 0,-1 0-1 0 0,0 0 0 0 0,1-1 0 0 0,-1 1 0 0 0,0 0 0 0 0,0 0 0 0 0,-1-1 0 0 0,1 1 0 0 0,0 0 0 0 0,-1-1 0 0 0,0 1 0 0 0,1 0 0 0 0,-1 0 1 0 0,0 0-1 0 0,0 0 0 0 0,0 0 0 0 0,0 0 0 0 0,0 0 0 0 0,-1 0 0 0 0,1 0 0 0 0,-1 0 0 0 0,1 1 0 0 0,-1-1 0 0 0,0 1 0 0 0,1-1 0 0 0,-1 1 0 0 0,0-1 1 0 0,0 1-1 0 0,0 0 0 0 0,0 0 0 0 0,0 0 0 0 0,0 0 0 0 0,0 0 0 0 0,-1 1 0 0 0,1-1 0 0 0,0 1-5 0 0,-4 2 5 0 0,1 1 0 0 0,0 0 0 0 0,0 0 0 0 0,0 0 0 0 0,0 1 0 0 0,0 0 0 0 0,1 0 0 0 0,0 0 0 0 0,0 0 0 0 0,0 1 0 0 0,0-1 0 0 0,0 1 0 0 0,1 0 0 0 0,0 0 0 0 0,0 1 0 0 0,1-1-1 0 0,-1 1 1 0 0,1-1 0 0 0,0 1 0 0 0,1 0 0 0 0,-1-1 0 0 0,1 1 0 0 0,0 0 0 0 0,1 0 0 0 0,-1 4-5 0 0,-4 40 46 0 0,1 0-1 0 0,3 0 1 0 0,2 0 0 0 0,2 1-1 0 0,3 6-45 0 0,-3-37-36 0 0,0-1-1 0 0,2 1 1 0 0,0-1-1 0 0,1 0 0 0 0,1 0 1 0 0,1-1-1 0 0,1 0 1 0 0,0 0-1 0 0,1-1 1 0 0,1 0-1 0 0,1 0 0 0 0,0-1 37 0 0,-10-14-59 0 0,-1-1-1 0 0,1 1 1 0 0,-1 0-1 0 0,1 0 0 0 0,0-1 1 0 0,0 0-1 0 0,0 1 0 0 0,0-1 1 0 0,0 0-1 0 0,0 0 1 0 0,0 0-1 0 0,0 0 0 0 0,1 0 1 0 0,-1 0-1 0 0,0-1 0 0 0,1 1 1 0 0,-1-1-1 0 0,0 1 1 0 0,1-1-1 0 0,-1 0 0 0 0,0 0 1 0 0,1 0-1 0 0,-1 0 1 0 0,1-1 58 0 0,6-21-4206 0 0,-19-21-7757 0 0,6 35 10261 0 0</inkml:trace>
  <inkml:trace contextRef="#ctx0" brushRef="#br0" timeOffset="1705.227">2886 321 11386 0 0,'0'0'1431'0'0,"0"0"-814"0"0,0 0-317 0 0,0 0 186 0 0,0 0 307 0 0,0 0 181 0 0,0 0-25 0 0,0 0-153 0 0,0 0-176 0 0,0 0-124 0 0,0 0-73 0 0,0 0-35 0 0,0 0-13 0 0,28 3-17 0 0,93 10-22 0 0,186-7 737 0 0,-202-8-1235 0 0,-53 1-3688 0 0,-2 0-9771 0 0,-45 1 9453 0 0</inkml:trace>
  <inkml:trace contextRef="#ctx0" brushRef="#br0" timeOffset="1880.837">3644 465 5721 0 0,'0'0'1409'0'0,"0"0"-533"0"0,0 0-55 0 0,0 0 150 0 0,0 0 19 0 0,0 0-170 0 0,0 0-284 0 0,0 30-277 0 0,1 95-153 0 0,7-56-191 0 0,0-51-782 0 0,-3-14-7537 0 0,-3-4 5251 0 0</inkml:trace>
  <inkml:trace contextRef="#ctx0" brushRef="#br0" timeOffset="2051.995">3642 196 11506 0 0,'0'0'1521'0'0,"0"0"-761"0"0,0 0-248 0 0,0 0-120 0 0,0 0-168 0 0,0 0-256 0 0,0 0-368 0 0,0 0-176 0 0,0 0-56 0 0,0 0 32 0 0,0 0-48 0 0,0 0-393 0 0,0 0-839 0 0,0 0-1425 0 0,11 118-808 0 0,-5-111 2425 0 0</inkml:trace>
  <inkml:trace contextRef="#ctx0" brushRef="#br0" timeOffset="2322.298">3893 406 0 0 0,'0'0'1872'0'0,"0"0"772"0"0,0 0 160 0 0,0 0-250 0 0,0 0-495 0 0,0 0-593 0 0,0 0-566 0 0,0 0-395 0 0,0 0-244 0 0,0 0-156 0 0,0 0-72 0 0,-11 33-42 0 0,-32 102-18 0 0,32-65-75 0 0,12-66 167 0 0,-1-1 1 0 0,1 1 0 0 0,1 0 0 0 0,-1 0-1 0 0,0-1 1 0 0,1 1 0 0 0,0-1-1 0 0,0 1 1 0 0,0-1 0 0 0,0 0 0 0 0,0 0-1 0 0,1 0 1 0 0,-1 0 0 0 0,1 0 0 0 0,0 0-1 0 0,0-1 1 0 0,0 0 0 0 0,0 1 0 0 0,0-1-1 0 0,0 0 1 0 0,1 0 0 0 0,-1-1 0 0 0,1 1-1 0 0,-1-1 1 0 0,1 1 0 0 0,0-1 0 0 0,0-1-1 0 0,-1 1 1 0 0,1 0 0 0 0,0-1-1 0 0,0 0 1 0 0,0 0 0 0 0,0 0 0 0 0,0 0-1 0 0,0 0 1 0 0,-1-1 0 0 0,1 0 0 0 0,0 0-1 0 0,0 0 1 0 0,-1 0 0 0 0,1-1 0 0 0,-1 1-1 0 0,1-1 1 0 0,-1 0 0 0 0,1 0 0 0 0,-1 0-1 0 0,0 0 1 0 0,0-1 0 0 0,0 1 0 0 0,0-1-1 0 0,1-2-65 0 0,3-1 162 0 0,-1-1-1 0 0,1 0 1 0 0,-1 0 0 0 0,-1-1-1 0 0,1 0 1 0 0,-1 0-1 0 0,-1 0 1 0 0,1 0-1 0 0,-1-1 1 0 0,-1 0-1 0 0,0 1 1 0 0,0-1 0 0 0,-1-1-1 0 0,0 1 1 0 0,0 0-1 0 0,-1 0 1 0 0,0-1-1 0 0,-1 1 1 0 0,0-1-1 0 0,-1 1 1 0 0,-1-10-162 0 0,1 14-20 0 0,-1-1 0 0 0,0 1 0 0 0,0-1 0 0 0,0 1 1 0 0,-1 0-1 0 0,0 0 0 0 0,0 0 0 0 0,0 0 0 0 0,0 0 0 0 0,-1 1 0 0 0,0-1 0 0 0,0 1 1 0 0,0 0-1 0 0,-1 0 0 0 0,1 1 0 0 0,-1-1 0 0 0,0 1 0 0 0,0 0 20 0 0,-29-7-3913 0 0,-1 18-5619 0 0,26-4 1525 0 0</inkml:trace>
  <inkml:trace contextRef="#ctx0" brushRef="#br0" timeOffset="2680.096">4169 693 1480 0 0,'0'0'2508'0'0,"0"0"-857"0"0,0 0-48 0 0,0 0 240 0 0,0 0-51 0 0,0 0-300 0 0,0 0-418 0 0,0 0-402 0 0,0 0-245 0 0,0 0-104 0 0,0 0-58 0 0,0 0-18 0 0,19-20-13 0 0,91-96 230 0 0,-23 13 822 0 0,-81 125-2111 0 0,-6-16 838 0 0,1 0 0 0 0,-1-1 1 0 0,1 1-1 0 0,0 0 1 0 0,0-1-1 0 0,0 1 1 0 0,1-1-1 0 0,0 1 1 0 0,0-1-1 0 0,0 0 0 0 0,1 1 1 0 0,0-1-1 0 0,0-1 1 0 0,0 1-1 0 0,1 0 1 0 0,-1-1-1 0 0,1 0 1 0 0,0 1-1 0 0,0-2 1 0 0,1 1-1 0 0,-1 0 0 0 0,1-1 1 0 0,0 0-1 0 0,0 0 1 0 0,0 0-1 0 0,0-1 1 0 0,0 1-1 0 0,1-1 1 0 0,-1-1-1 0 0,1 1 1 0 0,-1-1-1 0 0,1 0 0 0 0,0 0 1 0 0,-1 0-1 0 0,6-1-13 0 0,14 0 402 0 0,66-11 2160 0 0,-81 6-2481 0 0,1 0 0 0 0,-1-1 1 0 0,0 0-1 0 0,0 0 0 0 0,0-1 1 0 0,-1-1-1 0 0,0 1 0 0 0,-1-1 1 0 0,1-1-1 0 0,-2 0 0 0 0,1 0 1 0 0,-1 0-1 0 0,-1-1 1 0 0,1-1-82 0 0,-2 1-594 0 0,4-7-2226 0 0,-5 5-4445 0 0,-2 4-3165 0 0</inkml:trace>
</inkml:ink>
</file>

<file path=ppt/ink/ink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0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0 568 4657 0 0,'0'0'1490'0'0,"0"0"-575"0"0,0 0-223 0 0,0 0 236 0 0,0 0 267 0 0,0 0 102 0 0,0 0-99 0 0,0 0-204 0 0,0 0-162 0 0,0 0-63 0 0,0 0-57 0 0,0 0-25 0 0,0 0-3 0 0,22-4-40 0 0,67-13-38 0 0,-29-13 526 0 0,-46 17-845 0 0,10-5-140 0 0,0-2 0 0 0,-1-1 1 0 0,-2-1-1 0 0,0-1 0 0 0,-1 0 1 0 0,-2-2-1 0 0,0 0 0 0 0,-1-1 1 0 0,-2-1-1 0 0,-1 0 0 0 0,5-16-147 0 0,-3-56-953 0 0,-17 98 845 0 0,-1-1 0 0 0,1 1 0 0 0,0-1 0 0 0,0 1 0 0 0,0 0 1 0 0,-1 0-1 0 0,1 0 0 0 0,-1 0 0 0 0,1 0 0 0 0,-1 0 0 0 0,1 0 1 0 0,-1 0-1 0 0,1 1 0 0 0,-1-1 0 0 0,0 1 0 0 0,1-1 0 0 0,-1 1 0 0 0,0 0 1 0 0,1-1-1 0 0,-1 1 0 0 0,0 0 0 0 0,0 0 0 0 0,1 0 0 0 0,-1 0 0 0 0,0 1 1 0 0,0-1-1 0 0,1 0 0 0 0,-1 1 0 0 0,0-1 0 0 0,1 1 0 0 0,-1-1 1 0 0,0 1-1 0 0,1 0 0 0 0,-1 0 0 0 0,1 0 0 0 0,-1 0 0 0 0,1 0 0 0 0,-1 1 108 0 0,-9 7-24 0 0,1 1 0 0 0,0 1 0 0 0,0 0 0 0 0,1 1 0 0 0,1-1 0 0 0,0 2 0 0 0,0-1 0 0 0,1 1 0 0 0,1 0 0 0 0,0 0 0 0 0,1 1 0 0 0,0 0 0 0 0,1 0 0 0 0,1 0-1 0 0,0 0 1 0 0,1 1 0 0 0,1-1 0 0 0,0 1 0 0 0,1 0 0 0 0,0-1 0 0 0,2 8 24 0 0,-1-17 59 0 0,0 1 0 0 0,0-1 1 0 0,1 0-1 0 0,0 1 0 0 0,0-1 0 0 0,1 0 0 0 0,-1 0 1 0 0,1-1-1 0 0,0 1 0 0 0,0-1 0 0 0,1 1 0 0 0,-1-1 1 0 0,1 0-1 0 0,0 0 0 0 0,0 0 0 0 0,0-1 0 0 0,1 1 1 0 0,-1-1-1 0 0,1 0 0 0 0,0-1 0 0 0,0 1 0 0 0,0-1 1 0 0,0 0-1 0 0,0 0 0 0 0,0 0 0 0 0,1-1 0 0 0,-1 0 1 0 0,1 0-1 0 0,-1 0 0 0 0,1-1 0 0 0,0 1-59 0 0,3-1 117 0 0,0 0 0 0 0,-1-1 0 0 0,1 0-1 0 0,0 0 1 0 0,-1 0 0 0 0,1-1 0 0 0,-1-1 0 0 0,1 0 0 0 0,-1 0-1 0 0,0 0 1 0 0,0-1 0 0 0,-1 0 0 0 0,1-1 0 0 0,-1 1-1 0 0,2-2-116 0 0,7-7 11 0 0,-1 0 0 0 0,0-1 0 0 0,-1-1-1 0 0,-1 0 1 0 0,0-1 0 0 0,11-17-11 0 0,29-60-782 0 0,-53 93 718 0 0,-1 0 0 0 0,1 0 0 0 0,-1 0 0 0 0,1 1 0 0 0,-1-1 0 0 0,1 0 0 0 0,-1 0 0 0 0,1 0 0 0 0,-1 0 0 0 0,1 0 0 0 0,-1 0 0 0 0,1-1 0 0 0,-1 1 0 0 0,1 0 0 0 0,-1 0 0 0 0,1 0 0 0 0,-1 0 0 0 0,1 0 0 0 0,0-1 0 0 0,-1 1 0 0 0,1 0 0 0 0,-1 0 0 0 0,1-1 0 0 0,-1 1 0 0 0,1 0 0 0 0,0-1 0 0 0,-1 1 0 0 0,1 0 0 0 0,0-1 0 0 0,0 1 0 0 0,-1-1 0 0 0,1 1 64 0 0,-4 7-26 0 0,0 0 1 0 0,1 1-1 0 0,-1-1 1 0 0,2 1-1 0 0,-1 0 1 0 0,1 0-1 0 0,0 0 1 0 0,1 0-1 0 0,0 0 1 0 0,0 0 0 0 0,1 1-1 0 0,0 4 26 0 0,2-9 39 0 0,0 0 1 0 0,0 0-1 0 0,1 0 0 0 0,0-1 0 0 0,0 1 1 0 0,0-1-1 0 0,0 0 0 0 0,0 1 0 0 0,1-1 1 0 0,0-1-1 0 0,-1 1 0 0 0,1 0 0 0 0,0-1 1 0 0,0 0-1 0 0,0 0 0 0 0,1 0 0 0 0,-1 0 0 0 0,0-1 1 0 0,1 0-1 0 0,-1 0 0 0 0,1 0 0 0 0,-1 0 1 0 0,1-1-1 0 0,0 0 0 0 0,-1 0 0 0 0,1 0 1 0 0,-1 0-1 0 0,1-1 0 0 0,-1 1 0 0 0,1-1 1 0 0,1-1-40 0 0,2 2 119 0 0,9-3 63 0 0,-1-1-1 0 0,1 0 0 0 0,0-1 0 0 0,-1-1 0 0 0,0-1 0 0 0,0 0 0 0 0,-1-1 0 0 0,0-1 1 0 0,0 0-1 0 0,-1-1 0 0 0,0-1 0 0 0,-1 0 0 0 0,0 0 0 0 0,-1-2 0 0 0,0 1 0 0 0,8-13-181 0 0,-13 17 7 0 0,0 0 0 0 0,0 0 0 0 0,-1-1-1 0 0,0 0 1 0 0,-1 0 0 0 0,1-1 0 0 0,-2 1-1 0 0,0-1 1 0 0,0 0 0 0 0,0 0 0 0 0,-1 0-1 0 0,-1-1 1 0 0,0 1 0 0 0,0-1-1 0 0,-1 1 1 0 0,-1-1 0 0 0,1 0 0 0 0,-2 1-1 0 0,0-8-6 0 0,0 16-58 0 0,-1-1 0 0 0,1 0 0 0 0,-1 0-1 0 0,0 1 1 0 0,0-1 0 0 0,0 0 0 0 0,0 1 0 0 0,0 0-1 0 0,0 0 1 0 0,-1-1 0 0 0,1 1 0 0 0,-1 1-1 0 0,1-1 1 0 0,-1 0 0 0 0,0 1 0 0 0,0-1-1 0 0,0 1 1 0 0,0 0 0 0 0,0 0 0 0 0,0 0-1 0 0,0 0 1 0 0,0 1 0 0 0,0-1 0 0 0,0 1 0 0 0,0 0-1 0 0,-1-1 1 0 0,1 2 0 0 0,0-1 0 0 0,0 0-1 0 0,0 1 1 0 0,0-1 0 0 0,0 1 0 0 0,0 0-1 0 0,0 0 1 0 0,0 0 0 0 0,0 0 0 0 0,0 1 0 0 0,0-1-1 0 0,0 1 1 0 0,1 0 0 0 0,-1 0 0 0 0,1 0-1 0 0,-1 0 1 0 0,1 0 0 0 0,-1 1 58 0 0,-5 6-29 0 0,1 1-1 0 0,0 0 1 0 0,0 0 0 0 0,1 1 0 0 0,0-1-1 0 0,1 1 1 0 0,0 1 0 0 0,1-1-1 0 0,0 1 1 0 0,1 0 0 0 0,1 0 0 0 0,-1 0-1 0 0,2 0 1 0 0,0 0 0 0 0,0 0 0 0 0,1 1-1 0 0,1-1 1 0 0,1 11 29 0 0,1-13 3 0 0,1 1-1 0 0,1-1 1 0 0,0-1-1 0 0,0 1 1 0 0,0-1-1 0 0,1 0 1 0 0,1 0-1 0 0,0 0 1 0 0,0-1-1 0 0,0 0 1 0 0,1 0-1 0 0,1-1 1 0 0,-1 0-1 0 0,1-1 1 0 0,0 0 0 0 0,0 0-1 0 0,1-1 1 0 0,0 0-1 0 0,1 0-2 0 0,70 18-1138 0 0,-46-19-2091 0 0,-1 0-4300 0 0,-23-1 1864 0 0</inkml:trace>
</inkml:ink>
</file>

<file path=ppt/ink/ink5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1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119 124 0 0 0,'0'0'268'0'0,"0"0"121"0"0,0-3 1884 0 0,2 118 1508 0 0,-7-28-2440 0 0,-4 1-1 0 0,-3-1 1 0 0,-11 29-1341 0 0,4-10 289 0 0,-18 38 231 0 0,36-144-455 0 0,1 0-1 0 0,-1 0 0 0 0,0 0 0 0 0,1 0 0 0 0,-1 0 0 0 0,1 0 0 0 0,-1 0 1 0 0,0-1-1 0 0,1 1 0 0 0,-1 0 0 0 0,1 0 0 0 0,-1-1 0 0 0,1 1 0 0 0,-1 0 1 0 0,1-1-1 0 0,-1 1 0 0 0,1 0 0 0 0,-1-1 0 0 0,1 1 0 0 0,-1-1 1 0 0,1 1-1 0 0,-1 0 0 0 0,1-1 0 0 0,0 1 0 0 0,-1-1 0 0 0,1 0 0 0 0,0 1 1 0 0,0-1-1 0 0,-1 1 0 0 0,1-1 0 0 0,0 1 0 0 0,0-1 0 0 0,0 0 0 0 0,0 1 1 0 0,0-1-1 0 0,0 1 0 0 0,0-1 0 0 0,0 0 0 0 0,0 1 0 0 0,0-1 0 0 0,0 1 1 0 0,0-1-1 0 0,0 0 0 0 0,0 1 0 0 0,0-1 0 0 0,1 1 0 0 0,-1-1 0 0 0,0 1 1 0 0,0-1-1 0 0,1 1 0 0 0,-1-1-64 0 0,2-41 38 0 0,2 1 1 0 0,1 0-1 0 0,2 0 0 0 0,3 0 1 0 0,0 1-1 0 0,3 0 0 0 0,1 1 1 0 0,2 1-1 0 0,2 0 1 0 0,7-11-39 0 0,-21 43-3 0 0,16-36-9 0 0,3 2 0 0 0,1 0 0 0 0,2 2 0 0 0,2 1 0 0 0,1 1 0 0 0,2 1 0 0 0,31-27 12 0 0,-57 57 18 0 0,0-1 0 0 0,1 2 0 0 0,-1-1 0 0 0,1 1 0 0 0,0 0 0 0 0,0 0 0 0 0,0 0 0 0 0,0 1 0 0 0,1 0 0 0 0,-1 0 0 0 0,1 1 0 0 0,0 0 0 0 0,0 0 0 0 0,0 1 0 0 0,0-1 0 0 0,0 1 0 0 0,0 1 0 0 0,5 0-18 0 0,-8 2 32 0 0,0 1 1 0 0,0-1-1 0 0,0 1 0 0 0,0 0 0 0 0,-1 1 0 0 0,0-1 0 0 0,0 1 0 0 0,0-1 0 0 0,0 1 1 0 0,0 0-1 0 0,-1 0 0 0 0,1 0 0 0 0,-1 0 0 0 0,0 1 0 0 0,0-1 0 0 0,-1 1 0 0 0,1-1 1 0 0,-1 1-1 0 0,0-1 0 0 0,-1 1 0 0 0,1 0 0 0 0,-1-1 0 0 0,1 4-32 0 0,1 10 112 0 0,-1 0 0 0 0,-1 0 0 0 0,0 1 1 0 0,-1-1-1 0 0,-1 0 0 0 0,-1 0 0 0 0,-1 0 0 0 0,0 0 0 0 0,-1-1 0 0 0,-1 0 0 0 0,-1 0 1 0 0,0 0-1 0 0,-1-1 0 0 0,-7 11-112 0 0,5-11 78 0 0,-1 0 1 0 0,0-1 0 0 0,-1 0 0 0 0,-1 0-1 0 0,0-2 1 0 0,-1 1 0 0 0,-1-2-1 0 0,0 0 1 0 0,0-1 0 0 0,-4 2-79 0 0,-69 23-110 0 0,44-39-3213 0 0,13-30-8378 0 0,29 25 8304 0 0</inkml:trace>
</inkml:ink>
</file>

<file path=ppt/ink/ink5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1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59 840 0 0,'0'0'1891'0'0,"0"0"-743"0"0,0 0-74 0 0,0 0 309 0 0,0 0 369 0 0,0 0 157 0 0,0 0-191 0 0,0 0-389 0 0,0 0-371 0 0,0 0-292 0 0,-32 17-185 0 0,-98 53-101 0 0,78-25 61 0 0,47-34-318 0 0,-1-3-76 0 0,1-1 0 0 0,0 1 0 0 0,1 0 1 0 0,0 0-1 0 0,0 1 0 0 0,1-1 0 0 0,0 1 1 0 0,0 0-1 0 0,1-1 0 0 0,0 1 0 0 0,0 0 0 0 0,1 0 1 0 0,1 1-1 0 0,-1-1 0 0 0,2 0 0 0 0,-1 0 1 0 0,1 1-48 0 0,0-7 39 0 0,0 0 1 0 0,0 0 0 0 0,0 0 0 0 0,0-1 0 0 0,1 1-1 0 0,-1 0 1 0 0,1 0 0 0 0,0-1 0 0 0,0 1-1 0 0,0-1 1 0 0,0 0 0 0 0,0 1 0 0 0,0-1 0 0 0,0 0-1 0 0,1 0 1 0 0,-1 0 0 0 0,1-1 0 0 0,0 1-1 0 0,0-1 1 0 0,-1 1 0 0 0,1-1 0 0 0,0 0 0 0 0,0 0-1 0 0,0 0 1 0 0,0-1 0 0 0,0 1 0 0 0,0-1 0 0 0,0 1-1 0 0,3-1-39 0 0,89-15 1853 0 0,-85 9-1749 0 0,1 1 0 0 0,-1-1 1 0 0,0-1-1 0 0,-1 0 1 0 0,1 0-1 0 0,-1-1 1 0 0,-1 0-1 0 0,0-1 0 0 0,0 0 1 0 0,0 0-1 0 0,-1-1 1 0 0,-1 1-1 0 0,0-2 1 0 0,0 1-1 0 0,-1-1 0 0 0,0 1 1 0 0,-1-1-1 0 0,0-1 1 0 0,-1 1-1 0 0,0-1 1 0 0,0 1-1 0 0,-2-1 0 0 0,1-8-104 0 0,-1 11-60 0 0,-2 1 0 0 0,1 0 0 0 0,-1-1 0 0 0,0 1 0 0 0,-1-1 0 0 0,0 1 0 0 0,0 0 0 0 0,0 0 0 0 0,-1 0 0 0 0,-1 0 0 0 0,1 1 0 0 0,-1-1 0 0 0,-1 1 0 0 0,1 0 0 0 0,-1 0 0 0 0,-1 0 0 0 0,-1-1 60 0 0,-58-17-4079 0 0,22 32-6413 0 0,31-2 3780 0 0</inkml:trace>
</inkml:ink>
</file>

<file path=ppt/ink/ink5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1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1 0 0 0,'0'0'524'0'0,"0"0"432"0"0,0 0 285 0 0,0 0 294 0 0,0 0 201 0 0,0 0-70 0 0,0 0-358 0 0,0 0-363 0 0,-8 32-299 0 0,-25 98-207 0 0,4-39 492 0 0,23-54-1385 0 0,14-36-3005 0 0,-5-1-639 0 0,-3 0 1641 0 0,0 0 998 0 0</inkml:trace>
</inkml:ink>
</file>

<file path=ppt/ink/ink5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2.0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1840 0 0,'0'0'2289'0'0,"0"0"-1313"0"0,0 0-784 0 0,0 0-584 0 0,0 0-152 0 0,0 0 8 0 0,0 0 96 0 0,0 0-216 0 0,0 0-601 0 0,0 0-215 0 0,0 0 1472 0 0</inkml:trace>
</inkml:ink>
</file>

<file path=ppt/ink/ink5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2.4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1 265 0 0 0,'0'0'427'0'0,"0"0"748"0"0,0 0 353 0 0,0 0 200 0 0,0 0 9 0 0,0 0-198 0 0,0 0-263 0 0,0 0-248 0 0,0 0-90 0 0,0 0 14 0 0,0 0 28 0 0,7 10-5 0 0,23 25-91 0 0,-30-35-856 0 0,1 0 0 0 0,-1 1-1 0 0,1-1 1 0 0,0 0 0 0 0,-1 0 0 0 0,1 0-1 0 0,0 1 1 0 0,0-1 0 0 0,-1 0 0 0 0,1 0-1 0 0,0 0 1 0 0,0 0 0 0 0,-1 0 0 0 0,1 0-1 0 0,0 0 1 0 0,-1 0 0 0 0,1-1 0 0 0,0 1-1 0 0,-1 0 1 0 0,1 0 0 0 0,0-1 0 0 0,-1 1-1 0 0,1 0 1 0 0,0-1 0 0 0,-1 1 0 0 0,1 0-1 0 0,0-1 1 0 0,-1 1 0 0 0,1-1 0 0 0,-1 1-1 0 0,1-1 1 0 0,-1 0 0 0 0,0 1-1 0 0,1-1 1 0 0,-1 1 0 0 0,1-1 0 0 0,-1 0-1 0 0,0 1 1 0 0,1-1 0 0 0,-1 0 0 0 0,0 0-28 0 0,3-3 157 0 0,31-39 256 0 0,-2-2 0 0 0,-1-1-1 0 0,-3-2 1 0 0,1-5-413 0 0,1-6-205 0 0,-24 96-1430 0 0,-7-10 1642 0 0,0-18-13 0 0,0 0 0 0 0,1-1-1 0 0,0 1 1 0 0,0 0 0 0 0,1-1 0 0 0,0 1-1 0 0,0 0 1 0 0,1-1 0 0 0,0 1 0 0 0,1-1-1 0 0,0 0 1 0 0,0 0 0 0 0,1 0 0 0 0,-1 0 0 0 0,2 0-1 0 0,-1-1 1 0 0,4 4 6 0 0,-3-7 75 0 0,1 1 1 0 0,-1-1-1 0 0,1 0 0 0 0,0 0 1 0 0,1 0-1 0 0,-1-1 0 0 0,1 0 0 0 0,-1 0 1 0 0,1-1-1 0 0,0 0 0 0 0,0 0 1 0 0,0-1-1 0 0,0 0 0 0 0,0 0 0 0 0,0 0 1 0 0,0-1-1 0 0,1 0 0 0 0,-1 0 1 0 0,0-1-1 0 0,0 0 0 0 0,0 0 0 0 0,1-1-75 0 0,1-2 86 0 0,1 1-1 0 0,-1-1 0 0 0,-1-1 0 0 0,1 0 0 0 0,-1 0 1 0 0,0-1-1 0 0,0 0 0 0 0,0 0 0 0 0,-1-1 0 0 0,0 1 1 0 0,0-2-1 0 0,-1 1 0 0 0,0-1 0 0 0,0 0 0 0 0,-1 0 0 0 0,0-1 1 0 0,0 0-1 0 0,-1 0 0 0 0,0 0 0 0 0,-1 0 0 0 0,1 0 1 0 0,-2-1-1 0 0,0 1 0 0 0,1-5-85 0 0,-1-16-2216 0 0,-2 9-2603 0 0,0 10-710 0 0,0 3-1782 0 0</inkml:trace>
</inkml:ink>
</file>

<file path=ppt/ink/ink5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2.7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7674 0 0,'0'0'1383'0'0,"0"0"-104"0"0,0 0 246 0 0,0 0 234 0 0,0 0 10 0 0,0 0-224 0 0,2 34-376 0 0,7 110-359 0 0,4 149 792 0 0,-8-120-1606 0 0,-4-161-246 0 0,0 31-44 0 0,-8-20-3555 0 0,1-19-4253 0 0,0-1 86 0 0</inkml:trace>
</inkml:ink>
</file>

<file path=ppt/ink/ink5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2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10906 0 0,'0'0'1006'0'0,"0"0"-273"0"0,0 0 69 0 0,0 0 179 0 0,0 0 50 0 0,0 0-135 0 0,33 0-251 0 0,106 0-211 0 0,154 0 212 0 0,-178 0-10348 0 0,-97 0 1324 0 0</inkml:trace>
</inkml:ink>
</file>

<file path=ppt/ink/ink5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6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429 80 0 0 0,'0'0'1222'0'0,"0"0"561"0"0,0 0 114 0 0,0 0-78 0 0,0 0-173 0 0,0 0-195 0 0,0 0-151 0 0,0 0-129 0 0,0-13-129 0 0,-4-38-74 0 0,4 50-923 0 0,0 0 1 0 0,0 1-1 0 0,0-1 1 0 0,-1 0-1 0 0,1 1 0 0 0,0-1 1 0 0,0 0-1 0 0,-1 0 0 0 0,1 1 1 0 0,-1-1-1 0 0,1 1 1 0 0,0-1-1 0 0,-1 0 0 0 0,1 1 1 0 0,-1-1-1 0 0,1 1 0 0 0,-1-1 1 0 0,0 1-1 0 0,1-1 1 0 0,-1 1-1 0 0,1 0 0 0 0,-1-1 1 0 0,0 1-1 0 0,1 0 1 0 0,-1-1-1 0 0,0 1 0 0 0,0 0 1 0 0,1 0-1 0 0,-1 0 0 0 0,0 0 1 0 0,1-1-1 0 0,-1 1 1 0 0,0 0-1 0 0,0 0 0 0 0,1 0 1 0 0,-1 1-1 0 0,0-1 0 0 0,0 0 1 0 0,1 0-1 0 0,-1 0 1 0 0,0 0-1 0 0,1 1 0 0 0,-2-1-45 0 0,-2 1 344 0 0,-14 2-129 0 0,0 1-1 0 0,1 1 1 0 0,0 1 0 0 0,0 0-1 0 0,0 1 1 0 0,1 1-1 0 0,0 1 1 0 0,1 0 0 0 0,0 1-1 0 0,0 0 1 0 0,1 2-1 0 0,0-1 1 0 0,-8 11-215 0 0,18-18 41 0 0,-11 8 15 0 0,1 1-1 0 0,1 0 1 0 0,1 1-1 0 0,0 0 0 0 0,0 1 1 0 0,1 1-1 0 0,1-1 0 0 0,1 2 1 0 0,0-1-1 0 0,2 1 0 0 0,-1 1 1 0 0,2-1-1 0 0,0 1 0 0 0,2 0 1 0 0,0 1-1 0 0,0-1 0 0 0,2 1 1 0 0,0 15-56 0 0,2-27 15 0 0,1 1 1 0 0,1-1-1 0 0,0 1 1 0 0,0-1-1 0 0,0 0 1 0 0,1 0 0 0 0,0 0-1 0 0,0 0 1 0 0,0 0-1 0 0,1-1 1 0 0,0 1-1 0 0,1-1 1 0 0,-1 0-1 0 0,1 0 1 0 0,0-1 0 0 0,1 1-1 0 0,0-1 1 0 0,-1 0-1 0 0,1-1 1 0 0,1 1-1 0 0,-1-1 1 0 0,6 2-16 0 0,7 4 51 0 0,1 0 0 0 0,0-2 0 0 0,0 0 0 0 0,0-2 0 0 0,1 0 0 0 0,0-1 0 0 0,12 0-51 0 0,-3 0-41 0 0,0-1 1 0 0,1-2-1 0 0,-1-2 1 0 0,1 0 0 0 0,-1-2-1 0 0,15-3 41 0 0,44-26-9620 0 0,-77 27-1222 0 0</inkml:trace>
</inkml:ink>
</file>

<file path=ppt/ink/ink5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10.0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5073 0 0,'0'0'2837'0'0,"0"0"-570"0"0,0 0-280 0 0,0 0 47 0 0,0 0 63 0 0,0 0-167 0 0,0 0-403 0 0,0 0-436 0 0,0 0-340 0 0,0 0-212 0 0,0 0-107 0 0,4 22 1771 0 0,-4-4-1911 0 0,0-18-304 0 0,0 0-28 0 0,4 9-2739 0 0,-1-3-8678 0 0,-3-2 685 0 0</inkml:trace>
</inkml:ink>
</file>

<file path=ppt/ink/ink5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10.3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13195 0 0,'0'0'2036'0'0,"0"0"-657"0"0,0 0-299 0 0,0 0-75 0 0,0 0-65 0 0,0 0-191 0 0,0 0-262 0 0,0 0-152 0 0,0 0-84 0 0,0 0-42 0 0,0 0-56 0 0,0 0-54 0 0,2 5-40 0 0,9 20-39 0 0,-1-21-542 0 0,-4-4-2329 0 0,-1-1-2962 0 0,0 1-5398 0 0</inkml:trace>
</inkml:ink>
</file>

<file path=ppt/ink/ink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220 273 1888 0 0,'0'0'1305'0'0,"0"0"-64"0"0,0 0 152 0 0,0 0 222 0 0,0 0 130 0 0,0 0-50 0 0,0 0-242 0 0,0 0-261 0 0,0 0-212 0 0,0 0-144 0 0,0 0-72 0 0,0 0-17 0 0,-27 35-29 0 0,-79 111-46 0 0,59-59 263 0 0,43-70-747 0 0,-7 26 130 0 0,2 0 0 0 0,3 1 0 0 0,1 1 0 0 0,1-1-1 0 0,3 19-317 0 0,3-49 8 0 0,0 0 0 0 0,1 0 0 0 0,1 0 0 0 0,0-1 0 0 0,1 0 0 0 0,0 1 0 0 0,1-1 0 0 0,0-1 0 0 0,1 1 0 0 0,1-1 0 0 0,0-1 0 0 0,0 1 0 0 0,1-1 0 0 0,1-1 0 0 0,0 0 0 0 0,0 0 0 0 0,1-1 0 0 0,0 0 0 0 0,0-1 0 0 0,1 0-1 0 0,1-1 1 0 0,-1 0 0 0 0,1-1 0 0 0,0 0 0 0 0,0-1 0 0 0,5 0-8 0 0,13-1-1956 0 0,-18-4-1887 0 0,-2 0-3743 0 0,-9 0-192 0 0</inkml:trace>
  <inkml:trace contextRef="#ctx0" brushRef="#br0" timeOffset="304.561">315 778 7274 0 0,'0'0'2052'0'0,"0"0"-501"0"0,0 0-267 0 0,0 0-42 0 0,0 0-7 0 0,0 0-44 0 0,0 0-118 0 0,0 0-129 0 0,0 0-127 0 0,0 0-132 0 0,0 0-123 0 0,0 0-64 0 0,0 0-66 0 0,25 4-70 0 0,77 13-62 0 0,-6-17 276 0 0,-64-6-464 0 0,79-17-1414 0 0,-65 9-7734 0 0,-37 10 2741 0 0,-4 0 738 0 0</inkml:trace>
  <inkml:trace contextRef="#ctx0" brushRef="#br0" timeOffset="7886.837">1226 483 520 0 0,'0'0'1324'0'0,"0"0"-111"0"0,0 0 135 0 0,0 0 231 0 0,0 0 113 0 0,0 0-121 0 0,0 0-317 0 0,0 0-350 0 0,0 0-269 0 0,0 0-162 0 0,0 0-55 0 0,0 3 37 0 0,-1 5-176 0 0,0-1 0 0 0,-1 0 0 0 0,0 0 1 0 0,0 0-1 0 0,-1 0 0 0 0,0 0 1 0 0,0-1-1 0 0,-1 1 0 0 0,0-1 1 0 0,0 0-1 0 0,0 0 0 0 0,-5 5-279 0 0,-18 31 532 0 0,-124 171 439 0 0,99-147-962 0 0,-12 19-181 0 0,64-85 76 0 0,0 0 0 0 0,0 0 1 0 0,1 0-1 0 0,-1 0 0 0 0,0 0 0 0 0,0 0 0 0 0,0 0 0 0 0,1 0 0 0 0,-1 0 1 0 0,0 0-1 0 0,0 0 0 0 0,1 0 0 0 0,-1 0 0 0 0,0 0 0 0 0,0 0 0 0 0,0 0 1 0 0,1 0-1 0 0,-1 0 0 0 0,0 1 0 0 0,0-1 0 0 0,0 0 0 0 0,1 0 0 0 0,-1 0 1 0 0,0 0-1 0 0,0 0 0 0 0,0 1 0 0 0,0-1 0 0 0,1 0 0 0 0,-1 0 0 0 0,0 0 1 0 0,0 1-1 0 0,0-1 0 0 0,0 0 0 0 0,0 0 0 0 0,0 0 0 0 0,0 1 0 0 0,0-1 1 0 0,0 0-1 0 0,0 0 0 0 0,1 1 0 0 0,-1-1 0 0 0,0 0 96 0 0,22-18-5618 0 0,-21 16 4388 0 0,6-4-2620 0 0,0 1 497 0 0</inkml:trace>
  <inkml:trace contextRef="#ctx0" brushRef="#br0" timeOffset="13403.928">761 487 0 0 0,'0'0'324'0'0,"0"0"382"0"0,0 0 172 0 0,0 0 149 0 0,0 0 151 0 0,-3-1 163 0 0,0-1-800 0 0,-4-1-14 0 0,0 2 2566 0 0,7 1-1886 0 0,0 0-116 0 0,0 0-76 0 0,0 0-103 0 0,0 0-113 0 0,26 3 4054 0 0,-9 8-4429 0 0,0 1 0 0 0,0 0-1 0 0,-1 2 1 0 0,0 0 0 0 0,-1 0-1 0 0,-1 1 1 0 0,5 7-424 0 0,-10-13 79 0 0,0 0 0 0 0,0-1-1 0 0,1 0 1 0 0,1-1 0 0 0,-1 0 0 0 0,1-1 0 0 0,1 0-1 0 0,-1-1 1 0 0,1 0 0 0 0,10 3-79 0 0,46 22 307 0 0,7 20-68 0 0,-46-16-83 0 0,1 2-68 0 0,7-2 38 0 0,-20-16-96 0 0,-1-7-26 0 0,-16-11-75 0 0,0 0-26 0 0,0 0-81 0 0,0 0-79 0 0,0 0-111 0 0,0 0-145 0 0,0 0-252 0 0,0 0-314 0 0,-8-7-12770 0 0,5 3 6830 0 0</inkml:trace>
  <inkml:trace contextRef="#ctx0" brushRef="#br0" timeOffset="14219.725">718 222 0 0 0,'0'0'571'0'0,"0"0"408"0"0,0 0 169 0 0,0 0 75 0 0,0 0-27 0 0,0 0-62 0 0,0 0-39 0 0,0 0-14 0 0,0 0-33 0 0,0 0-51 0 0,-1 1 3155 0 0,49 26 1769 0 0,-42-27-5762 0 0,-1 1 0 0 0,0-1 0 0 0,1 0-1 0 0,-1 0 1 0 0,0-1 0 0 0,1 1 0 0 0,-1-1 0 0 0,0-1 0 0 0,0 1-1 0 0,0-1 1 0 0,0 1 0 0 0,0-1 0 0 0,0-1 0 0 0,0 1 0 0 0,0-1-159 0 0,27-17 318 0 0,-1 0 0 0 0,-1-3 0 0 0,-1 0 0 0 0,-2-2 1 0 0,10-11-319 0 0,15-48 816 0 0,-51 83-772 0 0,7 34-126 0 0,34 27 163 0 0,-19-17-18 0 0,58 93-2112 0 0,-70-127-2826 0 0,-4-7-3711 0 0,-5-2-1345 0 0</inkml:trace>
  <inkml:trace contextRef="#ctx0" brushRef="#br0" timeOffset="14775.588">1447 19 0 0 0,'0'0'891'0'0,"0"0"225"0"0,0 0 442 0 0,0 0 352 0 0,0 0 127 0 0,0 0-171 0 0,0 0-338 0 0,0 0-289 0 0,0 0-201 0 0,0 0-131 0 0,0 0-94 0 0,0 0-31 0 0,2-1 9 0 0,-1 0-720 0 0,-1 1 0 0 0,1 0 1 0 0,-1-1-1 0 0,0 1 1 0 0,1 0-1 0 0,-1-1 1 0 0,1 1-1 0 0,-1 0 1 0 0,1 0-1 0 0,-1 0 1 0 0,1-1-1 0 0,0 1 1 0 0,-1 0-1 0 0,1 0 1 0 0,-1 0-1 0 0,1 0 1 0 0,-1 0-1 0 0,1 0 1 0 0,-1 0-1 0 0,1 0 1 0 0,-1 0-1 0 0,1 0 1 0 0,0 1-1 0 0,-1-1 0 0 0,1 0 1 0 0,-1 0-1 0 0,1 0 1 0 0,-1 1-1 0 0,1-1 1 0 0,-1 0-1 0 0,0 1 1 0 0,1-1-1 0 0,-1 0 1 0 0,1 1-1 0 0,-1-1 1 0 0,0 0-1 0 0,1 1 1 0 0,-1-1-1 0 0,0 1 1 0 0,1-1-1 0 0,-1 1 1 0 0,0-1-1 0 0,1 1 1 0 0,-1-1-1 0 0,0 1 1 0 0,0-1-1 0 0,0 1 0 0 0,0-1 1 0 0,0 1-1 0 0,0-1 1 0 0,1 1-1 0 0,-1 0 1 0 0,0-1-72 0 0,8 14 889 0 0,21 26 40 0 0,-2 2 1 0 0,-2 0-1 0 0,-2 2 1 0 0,11 32-930 0 0,-13-22 120 0 0,-2 1 1 0 0,-3 0 0 0 0,-2 2 0 0 0,-2 0 0 0 0,2 50-121 0 0,-10-83-3 0 0,-2 0 0 0 0,-1 0 0 0 0,-1-1 0 0 0,-1 1-1 0 0,-1 0 1 0 0,0 0 0 0 0,-2-1 0 0 0,-1 1 0 0 0,-2-1 0 0 0,-2 6 3 0 0,3-13-70 0 0,-1 0 1 0 0,0 0-1 0 0,-1-1 0 0 0,-1 0 0 0 0,-1 0 1 0 0,0-1-1 0 0,-11 12 70 0 0,12-16-317 0 0,0 0 0 0 0,0-1 0 0 0,-1 0 1 0 0,0 0-1 0 0,0-1 0 0 0,-1 0 0 0 0,0-1 0 0 0,0-1 0 0 0,-1 1 0 0 0,0-2 0 0 0,0 1 1 0 0,-1-2-1 0 0,1 0 0 0 0,-1 0 0 0 0,-11 1 317 0 0,12-4-1118 0 0,-14 1-1886 0 0,9-5-7148 0 0,13 2 4223 0 0</inkml:trace>
</inkml:ink>
</file>

<file path=ppt/ink/ink5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16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385 133 0 0 0,'0'0'1587'0'0,"0"0"-37"0"0,0 0-183 0 0,0 0 10 0 0,0 0 145 0 0,0 0 44 0 0,0 0-150 0 0,0 0-319 0 0,0 0-363 0 0,0 0-287 0 0,0 0-129 0 0,0 3 15 0 0,7 208 4210 0 0,-1 5-3701 0 0,-6-206-891 0 0,0 0 1 0 0,0-1-1 0 0,-1 1 1 0 0,-1-1-1 0 0,0 1 1 0 0,0-1-1 0 0,-1 0 1 0 0,0 0 0 0 0,0 0-1 0 0,-1 0 1 0 0,-1 0-1 0 0,-1 2 49 0 0,6-11-285 0 0,-1-1 0 0 0,0 1-1 0 0,1 0 1 0 0,-1 0 0 0 0,0 0 0 0 0,0-1-1 0 0,1 1 1 0 0,-1 0 0 0 0,1-1 0 0 0,-1 1-1 0 0,0 0 1 0 0,1-1 0 0 0,-1 1 0 0 0,1-1-1 0 0,-1 1 1 0 0,1-1 0 0 0,-1 1 0 0 0,1-1-1 0 0,-1 1 1 0 0,1-1 0 0 0,0 0 0 0 0,-1 1-1 0 0,1-1 1 0 0,0 0 0 0 0,0 1 0 0 0,-1-1-1 0 0,1 0 1 0 0,0 1 0 0 0,0-1 0 0 0,0 0-1 0 0,0 1 1 0 0,0-1 0 0 0,0 0 0 0 0,0 0-1 0 0,0 1 1 0 0,0-1 0 0 0,0 0 0 0 0,0 1-1 0 0,0-1 1 0 0,0 0 0 0 0,1 1 0 0 0,-1-1-1 0 0,0 0 1 0 0,1 1 0 0 0,-1-1 0 0 0,0 0-1 0 0,1 1 1 0 0,-1-1 0 0 0,1 1 0 0 0,-1-1 285 0 0,1-16-3616 0 0,1 6 3377 0 0</inkml:trace>
  <inkml:trace contextRef="#ctx0" brushRef="#br0" timeOffset="259.014">1 163 0 0 0,'0'0'866'0'0,"0"0"874"0"0,0 0 334 0 0,0 0-118 0 0,0 0-273 0 0,0 0-213 0 0,0 0-127 0 0,0 0-59 0 0,0 0-62 0 0,0 0-80 0 0,18-8-87 0 0,87-39 742 0 0,10 4 935 0 0,-53 25-2681 0 0,0 4 0 0 0,0 2 0 0 0,1 3 0 0 0,1 2 0 0 0,30 3-51 0 0,-83 4-638 0 0,60 2-1754 0 0,-48 1-2100 0 0,-1 2-4331 0 0,-17-4 4549 0 0</inkml:trace>
  <inkml:trace contextRef="#ctx0" brushRef="#br0" timeOffset="607.329">685 339 2312 0 0,'0'0'1489'0'0,"0"0"-333"0"0,0 0-77 0 0,0 0 239 0 0,0 0 243 0 0,0 0 2 0 0,0 0-260 0 0,0 0-304 0 0,0 0-229 0 0,0 0-140 0 0,0 0-94 0 0,35-6-83 0 0,105-18-75 0 0,-42 18 236 0 0,-82 6-828 0 0,45 2 392 0 0,-26 11-4821 0 0,-33-6-2697 0 0,-2-4 3198 0 0</inkml:trace>
  <inkml:trace contextRef="#ctx0" brushRef="#br0" timeOffset="864.976">730 564 344 0 0,'0'0'2081'0'0,"0"0"-233"0"0,0 0-56 0 0,0 0 25 0 0,0 0-49 0 0,0 0-312 0 0,0 0-407 0 0,195-7-385 0 0,-160-4-312 0 0,3 0-176 0 0,1 0-168 0 0,-4 3-104 0 0,0-6-224 0 0,-2 6-592 0 0,-2 1-1569 0 0,-7-1-2024 0 0,-13 5-536 0 0</inkml:trace>
  <inkml:trace contextRef="#ctx0" brushRef="#br0" timeOffset="1153.072">1571 12 6497 0 0,'0'0'1634'0'0,"0"0"-252"0"0,0 0-49 0 0,0 0 90 0 0,0 0 40 0 0,0 0-140 0 0,0 0-303 0 0,0 0-242 0 0,0 0-142 0 0,0 0-72 0 0,0 0-44 0 0,0 0-37 0 0,0 0-36 0 0,12 16-70 0 0,35 52-75 0 0,-30-1 98 0 0,-16-49-331 0 0,18 163-90 0 0,-17-163-30 0 0,-1-8 458 0 0,1-3-3250 0 0,-1-1-2770 0 0,0 0-3922 0 0,-1-6 6540 0 0</inkml:trace>
  <inkml:trace contextRef="#ctx0" brushRef="#br0" timeOffset="1351.428">1411 413 3033 0 0,'0'0'1608'0'0,"0"0"-158"0"0,0 0 270 0 0,0 0 328 0 0,0 0 6 0 0,0 0-351 0 0,0 0-490 0 0,0 0-375 0 0,33 0-207 0 0,105-4-115 0 0,-6-17 568 0 0,-3-4-616 0 0,-34 6-4839 0 0,-87 18 843 0 0,-4 1-1290 0 0,-2 0-831 0 0</inkml:trace>
  <inkml:trace contextRef="#ctx0" brushRef="#br0" timeOffset="1664.101">1391 667 192 0 0,'0'0'2076'0'0,"0"0"-263"0"0,0 0 2 0 0,0 0 169 0 0,0 0 37 0 0,0 0-161 0 0,31-7-275 0 0,100-20-287 0 0,-19 4 1254 0 0,-28 21-1455 0 0,-83 4-1073 0 0,0 0-1 0 0,0-1 1 0 0,0 1 0 0 0,0 0-1 0 0,0 0 1 0 0,-1 0-1 0 0,1 0 1 0 0,0 0-1 0 0,-1 0 1 0 0,0 0 0 0 0,1 0-1 0 0,-1 0 1 0 0,0 0-1 0 0,0 0 1 0 0,0 0-1 0 0,0 0 1 0 0,0 0 0 0 0,-1 0-1 0 0,1 0 1 0 0,-1 0-1 0 0,1 0 1 0 0,-1 0 0 0 0,0 0-1 0 0,1 0 1 0 0,-2 1-24 0 0,-78 99 438 0 0,69-90-416 0 0,7-8-13 0 0,-1 0-1 0 0,1 1 0 0 0,0-1 1 0 0,1 1-1 0 0,-1-1 1 0 0,1 1-1 0 0,0 0 0 0 0,0 0 1 0 0,0 1-1 0 0,1-1 1 0 0,0 0-1 0 0,0 1 0 0 0,0 0 1 0 0,1-1-1 0 0,0 1 1 0 0,-1 2-10 0 0,4-5 9 0 0,0 0-1 0 0,1-1 1 0 0,-1 0-1 0 0,0 1 1 0 0,1-1-1 0 0,0 0 0 0 0,-1 0 1 0 0,1 0-1 0 0,0-1 1 0 0,0 1-1 0 0,0-1 1 0 0,0 1-1 0 0,0-1 0 0 0,0 0 1 0 0,0 0-1 0 0,1 0 1 0 0,-1-1-1 0 0,0 1 1 0 0,1-1-1 0 0,-1 0 0 0 0,0 0 1 0 0,1 0-1 0 0,-1 0 1 0 0,0 0-1 0 0,1-1 1 0 0,1 0-8 0 0,-2 1-3 0 0,125-27-726 0 0,-75 7-3822 0 0,-22 8-1630 0 0,-15 5-2026 0 0</inkml:trace>
  <inkml:trace contextRef="#ctx0" brushRef="#br0" timeOffset="2429.263">2335 155 1904 0 0,'0'0'1949'0'0,"0"0"-392"0"0,0 0-187 0 0,0 0-39 0 0,0 0 1 0 0,0 0-82 0 0,0 0-159 0 0,0 0-155 0 0,0 0-110 0 0,0 0-82 0 0,0 0-129 0 0,0 0-113 0 0,5 26-76 0 0,33 166 514 0 0,-28-128-1399 0 0,-2 1 0 0 0,-3-1 1 0 0,-3 45 458 0 0,-3-104-2230 0 0,-4-3-7699 0 0,4-2 6691 0 0</inkml:trace>
  <inkml:trace contextRef="#ctx0" brushRef="#br0" timeOffset="2733.486">2145 211 0 0 0,'0'0'1144'0'0,"0"0"8"0"0,0 0-39 0 0,0 0 219 0 0,0 0 279 0 0,0 0 101 0 0,0 0-199 0 0,0 0-313 0 0,0 0-249 0 0,0 0-159 0 0,0 0-71 0 0,0 0-18 0 0,0 0-12 0 0,26-5-13 0 0,81-16-65 0 0,73-21 816 0 0,30 0-3221 0 0,-168 41-3517 0 0,-28 1-1486 0 0,-9 0 3336 0 0</inkml:trace>
  <inkml:trace contextRef="#ctx0" brushRef="#br0" timeOffset="2995.002">2129 811 1664 0 0,'0'0'2309'0'0,"0"0"94"0"0,0 0 204 0 0,0 0 16 0 0,0 0-295 0 0,0 0-531 0 0,0 0-575 0 0,35-2-403 0 0,113-7-216 0 0,11-21 521 0 0,98-32-2710 0 0,-215 53-4495 0 0,-38 8 4437 0 0,8 0-8544 0 0</inkml:trace>
  <inkml:trace contextRef="#ctx0" brushRef="#br0" timeOffset="6130.982">3007 590 0 0 0,'0'0'1907'0'0,"0"0"303"0"0,0 0 57 0 0,0 0-185 0 0,0 0-304 0 0,0 0-287 0 0,0 0-254 0 0,0 0-197 0 0,0 0-174 0 0,-3-6-143 0 0,-7-16-153 0 0,9 22-536 0 0,0-1-1 0 0,0 0 0 0 0,0 1 0 0 0,0-1 0 0 0,0 1 0 0 0,0 0 0 0 0,0-1 0 0 0,0 1 1 0 0,0 0-1 0 0,0 0 0 0 0,0-1 0 0 0,0 1 0 0 0,0 0 0 0 0,0 0 0 0 0,0 0 0 0 0,-1 0 1 0 0,1 0-1 0 0,0 1 0 0 0,0-1 0 0 0,0 0 0 0 0,0 0 0 0 0,0 1 0 0 0,0-1 0 0 0,0 1 1 0 0,0-1-1 0 0,0 1 0 0 0,0-1 0 0 0,0 1 0 0 0,0 0 0 0 0,1-1 0 0 0,-1 1 0 0 0,0 0 1 0 0,0 0-1 0 0,1-1 0 0 0,-1 1 0 0 0,0 0 0 0 0,0 1-33 0 0,-1-1 53 0 0,-97 125 25 0 0,85-57-404 0 0,16-67 293 0 0,0 1 1 0 0,0-1-1 0 0,0 0 0 0 0,0 1 0 0 0,1-1 0 0 0,-1-1 0 0 0,1 1 0 0 0,-1 0 0 0 0,1 0 0 0 0,0-1 0 0 0,0 0 1 0 0,0 1-1 0 0,0-1 0 0 0,0 0 0 0 0,0-1 0 0 0,0 1 0 0 0,0 0 0 0 0,0-1 0 0 0,0 0 0 0 0,0 1 1 0 0,3-2 32 0 0,58 1-2790 0 0,-24-9-5035 0 0,-25 4 1928 0 0</inkml:trace>
  <inkml:trace contextRef="#ctx0" brushRef="#br0" timeOffset="7088.954">3233 675 448 0 0,'0'0'1611'0'0,"0"0"-175"0"0,0 0 167 0 0,0 0 335 0 0,0 0 151 0 0,0 0-272 0 0,0 0-496 0 0,0 0-444 0 0,0 0-274 0 0,0 0-103 0 0,0 0-39 0 0,0 0 10 0 0,0 0-16 0 0,30-16-32 0 0,92-51-44 0 0,-58 17 214 0 0,73-94 99 0 0,-132 139-723 0 0,0 0 0 0 0,-1 0 0 0 0,1-1 0 0 0,-1 1 0 0 0,-1-1 0 0 0,1 0 0 0 0,-1 0 0 0 0,0 0 0 0 0,0-1 1 0 0,-1 1-1 0 0,0 0 0 0 0,0-1 0 0 0,0 0 0 0 0,0-5 31 0 0,-35 16-2001 0 0,25 3 1956 0 0,0 0 0 0 0,1 1 1 0 0,0 0-1 0 0,0 0 0 0 0,1 1 0 0 0,0-1 0 0 0,0 2 0 0 0,1-1 0 0 0,0 0 0 0 0,0 1 0 0 0,1 0 0 0 0,1 0 1 0 0,0 0-1 0 0,0 1 0 0 0,1-1 0 0 0,0 1 0 0 0,1-1 0 0 0,0 1 45 0 0,3-5 87 0 0,1 1 0 0 0,0-1 0 0 0,0 0 0 0 0,1-1-1 0 0,-1 1 1 0 0,1-1 0 0 0,1 1 0 0 0,-1-1 0 0 0,1 0 0 0 0,-1-1 0 0 0,1 1 0 0 0,1-1-1 0 0,-1 0 1 0 0,1 0 0 0 0,-1 0 0 0 0,1-1 0 0 0,0 0 0 0 0,0 0 0 0 0,1-1 0 0 0,-1 0-1 0 0,1 0 1 0 0,-1 0 0 0 0,1-1 0 0 0,-1 0 0 0 0,1 0 0 0 0,0 0 0 0 0,-1-1 0 0 0,5 0-87 0 0,0-1 92 0 0,0 1 1 0 0,0-1 0 0 0,-1-1-1 0 0,1 0 1 0 0,0 0 0 0 0,0-1-1 0 0,-1-1 1 0 0,0 0 0 0 0,0 0-1 0 0,0-1 1 0 0,0 0 0 0 0,-1-1-1 0 0,1 0 1 0 0,-2 0 0 0 0,1-1-1 0 0,-1 0 1 0 0,0-1 0 0 0,0 1-1 0 0,-1-2 1 0 0,0 1 0 0 0,0-1-1 0 0,-1 0 1 0 0,0 0-1 0 0,-1-1 1 0 0,0 0 0 0 0,0 0-1 0 0,1-6-92 0 0,-7 17-31 0 0,1 0-1 0 0,-1 0 0 0 0,1-1 0 0 0,-1 1 0 0 0,1 0 0 0 0,-1-1 0 0 0,0 1 0 0 0,1 0 0 0 0,-1-1 0 0 0,0 1 0 0 0,0-1 0 0 0,1 1 0 0 0,-1-1 0 0 0,0 1 0 0 0,0-1 0 0 0,0 0 0 0 0,0 1 0 0 0,1-1 1 0 0,-1 0-1 0 0,0 0 0 0 0,0 0 0 0 0,0 0 0 0 0,0 0 0 0 0,0 0 0 0 0,0 0 0 0 0,0 0 0 0 0,0 0 0 0 0,0 0 0 0 0,0 0 0 0 0,1 0 0 0 0,-1-1 0 0 0,0 1 0 0 0,0 0 0 0 0,0-1 0 0 0,0 1 0 0 0,0 0 0 0 0,1-1 1 0 0,-1 1-1 0 0,0-1 0 0 0,0 0 0 0 0,1 1 0 0 0,-1-1 0 0 0,0 0 0 0 0,1 1 0 0 0,-1-1 0 0 0,1 0 0 0 0,-1 1 0 0 0,1-1 0 0 0,-1 0 0 0 0,1 0 0 0 0,-1 0 0 0 0,1 0 0 0 0,0 0 0 0 0,0 1 0 0 0,-1-1 0 0 0,1 0 1 0 0,0 0-1 0 0,0 0 0 0 0,0 0 0 0 0,0 0 0 0 0,0 0 0 0 0,0 0 0 0 0,0 0 0 0 0,0 0 0 0 0,0 0 0 0 0,1 1 0 0 0,-1-1 32 0 0,-6 5-94 0 0,1 1 0 0 0,0 0 0 0 0,0 0 0 0 0,0 0 0 0 0,0 1 0 0 0,1 0-1 0 0,0 0 1 0 0,0 0 0 0 0,1 0 0 0 0,0 0 0 0 0,0 1 0 0 0,0 0 0 0 0,1-1 0 0 0,0 1 0 0 0,0 0 0 0 0,1 0 0 0 0,-1 0 0 0 0,2 0-1 0 0,-1 1 1 0 0,1-1 0 0 0,0 0 0 0 0,1 2 94 0 0,1-5 30 0 0,0 1-1 0 0,1-1 0 0 0,0 0 1 0 0,0 0-1 0 0,0 0 0 0 0,1 0 1 0 0,-1 0-1 0 0,1-1 0 0 0,0 1 1 0 0,0-1-1 0 0,0 0 0 0 0,1-1 1 0 0,-1 1-1 0 0,1-1 0 0 0,-1 1 1 0 0,1-1-1 0 0,0-1 0 0 0,0 1 1 0 0,0-1-1 0 0,0 0 0 0 0,0 0 1 0 0,0 0-1 0 0,0-1 0 0 0,0 1 1 0 0,0-1-1 0 0,3-1-29 0 0,2 2 190 0 0,0 0 0 0 0,0-1 0 0 0,1 0 0 0 0,-1-1 0 0 0,0 0 0 0 0,0-1 0 0 0,0 0 0 0 0,0-1 0 0 0,0 0 0 0 0,-1 0 1 0 0,1-1-1 0 0,-1 0 0 0 0,0-1 0 0 0,0 0 0 0 0,0 0 0 0 0,-1-1 0 0 0,0 0 0 0 0,0 0 0 0 0,0-1 0 0 0,-1-1-190 0 0,7-3 19 0 0,-1-1-1 0 0,-1 0 1 0 0,0-1 0 0 0,0-1 0 0 0,-2 0 0 0 0,1 0-1 0 0,-2-1 1 0 0,0 0 0 0 0,-1-1 0 0 0,0 1 0 0 0,-1-2-19 0 0,-7 16-13 0 0,1 1 1 0 0,-1-1-1 0 0,1 1 1 0 0,0-1-1 0 0,-1 1 0 0 0,1-1 1 0 0,-1 1-1 0 0,0-1 1 0 0,1 0-1 0 0,-1 1 1 0 0,1-1-1 0 0,-1 0 1 0 0,0 0-1 0 0,0 1 1 0 0,1-1-1 0 0,-1 0 1 0 0,0 0-1 0 0,0 1 1 0 0,0-1-1 0 0,0 0 1 0 0,0 0-1 0 0,0 1 1 0 0,0-1-1 0 0,0 0 1 0 0,0 0-1 0 0,0 0 1 0 0,0 1-1 0 0,0-1 1 0 0,-1 0-1 0 0,1 0 1 0 0,0 1-1 0 0,-1-1 1 0 0,1 0-1 0 0,0 1 1 0 0,-1-1-1 0 0,1 0 0 0 0,-1 1 1 0 0,1-1-1 0 0,-1 1 1 0 0,1-1-1 0 0,-1 1 1 0 0,0-1-1 0 0,1 1 1 0 0,-1-1-1 0 0,1 1 1 0 0,-1-1-1 0 0,0 1 1 0 0,0 0-1 0 0,1-1 1 0 0,-1 1-1 0 0,0 0 1 0 0,0 0-1 0 0,1 0 1 0 0,-1-1-1 0 0,0 1 1 0 0,0 0-1 0 0,1 0 1 0 0,-1 0-1 0 0,0 0 1 0 0,0 0-1 0 0,1 1 1 0 0,-1-1-1 0 0,0 0 1 0 0,0 0-1 0 0,0 0 0 0 0,1 1 1 0 0,-1-1-1 0 0,0 0 1 0 0,1 1-1 0 0,-2-1 13 0 0,-5 8-52 0 0,-1 1 0 0 0,1-1 0 0 0,0 1 0 0 0,1 1 0 0 0,0-1 0 0 0,1 1 0 0 0,0 0 0 0 0,0 0 0 0 0,1 0 0 0 0,0 1 0 0 0,1 0-1 0 0,0 0 1 0 0,1-1 0 0 0,0 1 0 0 0,1 1 0 0 0,0-1 0 0 0,1 0 0 0 0,0 0 0 0 0,0 0 0 0 0,2 2 52 0 0,-1-7-22 0 0,1-1 0 0 0,0 0-1 0 0,0 0 1 0 0,0-1 0 0 0,0 1 0 0 0,1 0 0 0 0,0-1 0 0 0,0 1-1 0 0,0-1 1 0 0,1 0 0 0 0,-1 0 0 0 0,1 0 0 0 0,0-1 0 0 0,0 1 0 0 0,0-1-1 0 0,1 0 1 0 0,-1 0 0 0 0,1-1 0 0 0,0 1 0 0 0,-1-1 0 0 0,1 0-1 0 0,0 0 1 0 0,0-1 0 0 0,1 1 0 0 0,-1-1 0 0 0,0 0 0 0 0,0-1 0 0 0,1 1-1 0 0,-1-1 1 0 0,0 0 0 0 0,6-1 22 0 0,34-5-3396 0 0,-18-10-5245 0 0,-20 9 3313 0 0</inkml:trace>
  <inkml:trace contextRef="#ctx0" brushRef="#br0" timeOffset="7355.197">4364 30 5457 0 0,'0'0'1989'0'0,"0"0"-525"0"0,0 0-196 0 0,0 0 134 0 0,0 0 22 0 0,0 0-141 0 0,0 0-263 0 0,0 0-205 0 0,0 0-157 0 0,0 0-136 0 0,31-3-92 0 0,100-12-91 0 0,2 11 343 0 0,-132 5-671 0 0,0-1-1 0 0,1 1 1 0 0,-1-1 0 0 0,0 1-1 0 0,0 0 1 0 0,0 0-1 0 0,0-1 1 0 0,0 1-1 0 0,0 0 1 0 0,0 0 0 0 0,0 0-1 0 0,0 0 1 0 0,0 0-1 0 0,0 0 1 0 0,0 1-1 0 0,-1-1 1 0 0,1 0 0 0 0,0 0-1 0 0,-1 0 1 0 0,1 1-1 0 0,-1-1 1 0 0,0 0-1 0 0,1 1 1 0 0,-1-1 0 0 0,0 0-1 0 0,0 1 1 0 0,0-1-1 0 0,0 0 1 0 0,0 1-1 0 0,0-1 1 0 0,0 1 0 0 0,0-1-1 0 0,-1 0 1 0 0,1 1-1 0 0,0-1 1 0 0,-1 0 0 0 0,1 0-1 0 0,-1 1 1 0 0,0-1-1 0 0,1 0 1 0 0,-1 0-1 0 0,0 0 1 0 0,0 1 0 0 0,1-1-1 0 0,-1 0 1 0 0,0 0-1 0 0,0 0 1 0 0,0-1-1 0 0,0 1 1 0 0,-1 0 0 0 0,1 0-1 0 0,0-1 1 0 0,0 1-1 0 0,0 0 1 0 0,-2 0-11 0 0,-15 19 130 0 0,13-16-116 0 0,0-1 1 0 0,0 2-1 0 0,1-1 0 0 0,0 0 1 0 0,0 1-1 0 0,0 0 1 0 0,0 0-1 0 0,1 0 1 0 0,0 0-1 0 0,0 1 1 0 0,0-1-1 0 0,1 1 1 0 0,0 0-1 0 0,0 0 0 0 0,0 0 1 0 0,1 0-1 0 0,-1 0 1 0 0,2 0-1 0 0,-1 0 1 0 0,1 0-1 0 0,0 6-14 0 0,2-9 17 0 0,1-1 0 0 0,0 1-1 0 0,0-1 1 0 0,0 1 0 0 0,0-1 0 0 0,0 0-1 0 0,0 0 1 0 0,0-1 0 0 0,1 1-1 0 0,-1-1 1 0 0,1 1 0 0 0,-1-1 0 0 0,1 0-1 0 0,0 0 1 0 0,-1-1 0 0 0,1 1-1 0 0,0-1 1 0 0,-1 0 0 0 0,2 0-17 0 0,0 1 26 0 0,109 7 589 0 0,-65-8-3845 0 0,-14-1-3522 0 0,-26 1-3993 0 0</inkml:trace>
  <inkml:trace contextRef="#ctx0" brushRef="#br0" timeOffset="7700.972">4953 697 9250 0 0,'0'0'5065'0'0,"0"0"-3953"0"0,0 0-600 0 0,0 0 185 0 0,0 0 199 0 0,0 0 120 0 0,0 0-168 0 0,0 0-360 0 0,0 0-224 0 0,0 0-128 0 0,0 0-88 0 0,0 0-72 0 0,-114 187-176 0 0,97-168-336 0 0,0-1-736 0 0,1 1-1689 0 0,3-5-3176 0 0,4-6-3065 0 0</inkml:trace>
</inkml:ink>
</file>

<file path=ppt/ink/ink5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27.7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2 502 3257 0 0,'0'0'1623'0'0,"0"0"-638"0"0,0 0-367 0 0,0 0-37 0 0,0 0 86 0 0,0 0 113 0 0,0 0-5 0 0,0 0-102 0 0,0 0-108 0 0,0 0-87 0 0,0 0-50 0 0,0 8-17 0 0,-1 171 3138 0 0,2-173-3481 0 0,0-1-1 0 0,1 0 1 0 0,-1 0 0 0 0,1 0-1 0 0,1 0 1 0 0,-1-1 0 0 0,1 1-1 0 0,-1-1 1 0 0,1 1 0 0 0,1-1-1 0 0,-1 0 1 0 0,0 0 0 0 0,1 0-1 0 0,0 0 1 0 0,0-1 0 0 0,0 0-1 0 0,0 0 1 0 0,1 0-1 0 0,-1 0 1 0 0,1 0 0 0 0,0-1-1 0 0,0 0 1 0 0,0 0 0 0 0,0-1-1 0 0,0 1 1 0 0,0-1 0 0 0,0 0-1 0 0,1 0 1 0 0,-1-1 0 0 0,3 1-68 0 0,-6-1 22 0 0,2 0 34 0 0,0 1 1 0 0,0-1 0 0 0,0 0 0 0 0,0-1-1 0 0,0 1 1 0 0,0-1 0 0 0,0 0 0 0 0,0 1 0 0 0,0-2-1 0 0,-1 1 1 0 0,1 0 0 0 0,0-1 0 0 0,0 0-1 0 0,-1 0 1 0 0,0 0 0 0 0,1 0 0 0 0,0-1-57 0 0,79-77 740 0 0,-24 17-327 0 0,-58 60-393 0 0,0 2-46 0 0,-1 1-52 0 0,0 19-82 0 0,23 95 346 0 0,-21-110-160 0 0,-1-1 0 0 0,1 1 0 0 0,1 0 0 0 0,-1 0 0 0 0,0-1 0 0 0,1 0 1 0 0,-1 1-1 0 0,1-1 0 0 0,0 0 0 0 0,0 0 0 0 0,1-1 0 0 0,-1 1 1 0 0,0 0-1 0 0,1-1 0 0 0,0 0 0 0 0,-1 0 0 0 0,1 0 0 0 0,0-1 1 0 0,0 1-1 0 0,0-1 0 0 0,0 0 0 0 0,0 0 0 0 0,0 0 0 0 0,1 0 0 0 0,-1-1 1 0 0,1 0-27 0 0,0 0 88 0 0,0-1 0 0 0,0 0 0 0 0,0 0 1 0 0,0 0-1 0 0,0-1 0 0 0,0 0 0 0 0,0 0 0 0 0,-1 0 1 0 0,1 0-1 0 0,-1-1 0 0 0,1 0 0 0 0,-1 0 1 0 0,0 0-1 0 0,0 0 0 0 0,0-1 0 0 0,-1 1 0 0 0,1-1 1 0 0,-1 0-1 0 0,0 0 0 0 0,2-4-88 0 0,12-13 89 0 0,0 0 0 0 0,-2 0 0 0 0,-1-2 0 0 0,0 1 0 0 0,-2-2 0 0 0,-1 0 0 0 0,1-5-89 0 0,1-15-3318 0 0,-5-2-3460 0 0,-7 39 961 0 0,-1 3-839 0 0</inkml:trace>
  <inkml:trace contextRef="#ctx0" brushRef="#br0" timeOffset="1177.842">1030 1 8834 0 0,'0'0'937'0'0,"0"0"-575"0"0,0 0-238 0 0,0 0 203 0 0,0 0 295 0 0,0 0 205 0 0,0 0 27 0 0,0 0-163 0 0,0 0-159 0 0,-9 34-124 0 0,-26 109-83 0 0,24-15 498 0 0,10-101-599 0 0,-2 25-83 0 0,2 0 0 0 0,3 1 1 0 0,2-1-1 0 0,2 0 1 0 0,10 39-142 0 0,-16-89-6 0 0,1 0 1 0 0,-1 0-1 0 0,1-1 0 0 0,-1 1 0 0 0,1 0 1 0 0,-1 0-1 0 0,1-1 0 0 0,0 1 1 0 0,0 0-1 0 0,0-1 0 0 0,0 1 1 0 0,0-1-1 0 0,0 1 0 0 0,1-1 1 0 0,-1 0-1 0 0,0 1 0 0 0,1-1 1 0 0,-1 0-1 0 0,1 0 0 0 0,-1 0 0 0 0,1 0 1 0 0,-1 0-1 0 0,1 0 0 0 0,0 0 1 0 0,0-1-1 0 0,-1 1 0 0 0,1-1 1 0 0,0 1-1 0 0,0-1 0 0 0,0 0 1 0 0,-1 1-1 0 0,1-1 0 0 0,0 0 1 0 0,0 0-1 0 0,0 0 0 0 0,0-1 0 0 0,0 1 1 0 0,-1 0-1 0 0,1-1 0 0 0,0 1 1 0 0,0-1-1 0 0,0 0 0 0 0,-1 1 1 0 0,1-1 5 0 0,73-49 340 0 0,-67 45-341 0 0,107-73 45 0 0,-113 78-43 0 0,-1-1-1 0 0,1 1 0 0 0,0-1 0 0 0,0 1 1 0 0,-1 0-1 0 0,1 0 0 0 0,0 0 1 0 0,0 0-1 0 0,0 0 0 0 0,-1 0 1 0 0,1 0-1 0 0,0 1 0 0 0,0-1 1 0 0,-1 1-1 0 0,1-1 0 0 0,0 1 0 0 0,-1 0 1 0 0,1-1-1 0 0,0 1 0 0 0,-1 0 1 0 0,1 0-1 0 0,-1 0 0 0 0,0 0 1 0 0,1 0-1 0 0,-1 1 0 0 0,0-1 0 0 0,0 0 1 0 0,1 1-1 0 0,-1-1 0 0 0,0 1 1 0 0,0-1-1 0 0,-1 1 0 0 0,1-1 1 0 0,0 1-1 0 0,0 0 0 0 0,0 1 0 0 0,23 28 72 0 0,-16-28-23 0 0,-1 0 0 0 0,1 0 0 0 0,0-1 0 0 0,0 0 1 0 0,0 0-1 0 0,0-1 0 0 0,0 0 0 0 0,1 0 0 0 0,-1-1 0 0 0,0 0 0 0 0,0 0 1 0 0,1-1-1 0 0,6-2-49 0 0,-8 3 78 0 0,-1-1 1 0 0,0 0-1 0 0,0-1 0 0 0,0 1 1 0 0,0-1-1 0 0,0-1 1 0 0,0 1-1 0 0,-1-1 0 0 0,1 0 1 0 0,-1 0-1 0 0,1 0 1 0 0,-1-1-1 0 0,0 0 1 0 0,-1 0-1 0 0,1 0 0 0 0,-1-1 1 0 0,1 1-1 0 0,-1-1 1 0 0,-1 0-1 0 0,1 0 0 0 0,-1-1 1 0 0,0 1-1 0 0,0-1 1 0 0,0 1-1 0 0,-1-1 1 0 0,0 0-1 0 0,0 0 0 0 0,0 0 1 0 0,-1 0-1 0 0,0-2-78 0 0,-1 5-10 0 0,0 0-1 0 0,0 0 0 0 0,-1 0 1 0 0,0 0-1 0 0,1 1 0 0 0,-1-1 1 0 0,0 0-1 0 0,0 1 1 0 0,0-1-1 0 0,-1 0 0 0 0,1 1 1 0 0,-1-1-1 0 0,1 1 0 0 0,-1 0 1 0 0,0 0-1 0 0,0-1 1 0 0,0 1-1 0 0,0 0 0 0 0,0 1 1 0 0,0-1-1 0 0,-1 0 0 0 0,1 1 1 0 0,0-1-1 0 0,-1 1 0 0 0,0-1 1 0 0,1 1-1 0 0,-1 0 1 0 0,0 0-1 0 0,1 1 0 0 0,-1-1 1 0 0,0 1-1 0 0,0-1 0 0 0,0 1 1 0 0,0 0 10 0 0,-5 0-112 0 0,-1 0 1 0 0,1 1 0 0 0,-1 0-1 0 0,1 0 1 0 0,0 1 0 0 0,0 0-1 0 0,0 0 1 0 0,0 1 0 0 0,0 1-1 0 0,0-1 1 0 0,1 1 0 0 0,-1 0-1 0 0,1 1 1 0 0,0-1 0 0 0,1 1-1 0 0,-1 1 1 0 0,1-1 0 0 0,0 1-1 0 0,0 1 1 0 0,1-1 0 0 0,-1 1-1 0 0,2 0 1 0 0,-1 0 0 0 0,1 0-1 0 0,0 0 1 0 0,0 1 0 0 0,1 0-1 0 0,0 0 1 0 0,0 0 0 0 0,1 0-1 0 0,0 0 1 0 0,1 0 0 0 0,0 1-1 0 0,0-1 1 0 0,0 1 0 0 0,1-1-1 0 0,1 7 112 0 0,0-11 5 0 0,1 0-1 0 0,-1 0 1 0 0,1 0 0 0 0,0 0-1 0 0,-1-1 1 0 0,2 1-1 0 0,-1-1 1 0 0,0 1-1 0 0,1-1 1 0 0,0 0 0 0 0,-1 0-1 0 0,1 0 1 0 0,0 0-1 0 0,1-1 1 0 0,-1 1-1 0 0,0-1 1 0 0,1 0 0 0 0,0 0-1 0 0,-1 0 1 0 0,1 0-1 0 0,0-1 1 0 0,0 1 0 0 0,0-1-1 0 0,2 0-4 0 0,101 15 732 0 0,-71-17-433 0 0,1-1 0 0 0,-1-2 0 0 0,-1-2 1 0 0,1-1-1 0 0,-1-1 0 0 0,0-3 0 0 0,-1 0 1 0 0,22-12-300 0 0,-39 16 75 0 0,0-1 0 0 0,-1 0 0 0 0,1-2 0 0 0,-2 0 1 0 0,1 0-1 0 0,-2-1 0 0 0,1-1 0 0 0,-2-1 1 0 0,1 0-1 0 0,-2-1 0 0 0,0 0 0 0 0,0-1 0 0 0,-2 0 1 0 0,0 0-1 0 0,5-12-75 0 0,-10 19-29 0 0,-2-1 0 0 0,1 1 1 0 0,-1 0-1 0 0,-1-1 0 0 0,1 1 1 0 0,-1-1-1 0 0,-1 0 0 0 0,0 0 0 0 0,0 0 1 0 0,0 0-1 0 0,-1 0 0 0 0,-1 0 0 0 0,0-2 29 0 0,-1 8-91 0 0,1 0-1 0 0,-1 0 1 0 0,-1 0-1 0 0,1 0 1 0 0,0 1-1 0 0,-1-1 0 0 0,1 1 1 0 0,-1-1-1 0 0,1 1 1 0 0,-1 0-1 0 0,0 0 1 0 0,0 0-1 0 0,0 1 0 0 0,-1-1 1 0 0,1 1-1 0 0,0 0 1 0 0,0 0-1 0 0,-1 0 1 0 0,1 0-1 0 0,-1 0 0 0 0,1 1 1 0 0,0-1-1 0 0,-1 1 1 0 0,1 0-1 0 0,-1 0 0 0 0,1 0 1 0 0,-1 1-1 0 0,1-1 1 0 0,-1 1-1 0 0,1 0 1 0 0,-1 0-1 0 0,1 0 0 0 0,0 0 1 0 0,0 1-1 0 0,0-1 1 0 0,-2 2 91 0 0,-1 0-46 0 0,-1 0 0 0 0,1 1 1 0 0,0-1-1 0 0,0 1 1 0 0,1 1-1 0 0,-1-1 0 0 0,1 1 1 0 0,0 0-1 0 0,0 0 0 0 0,0 1 1 0 0,1-1-1 0 0,0 1 1 0 0,0 0-1 0 0,0 0 0 0 0,1 0 1 0 0,0 1-1 0 0,0-1 0 0 0,1 1 1 0 0,-1 0-1 0 0,2 0 0 0 0,-1-1 1 0 0,1 1-1 0 0,0 1 46 0 0,2-5 3 0 0,0-1 0 0 0,1 0 1 0 0,-1 0-1 0 0,1 0 0 0 0,-1 1 0 0 0,1-2 0 0 0,0 1 0 0 0,0 0 0 0 0,0 0 0 0 0,0 0 0 0 0,0-1 1 0 0,0 1-1 0 0,1-1 0 0 0,-1 0 0 0 0,0 0 0 0 0,1 0 0 0 0,-1 0 0 0 0,1 0 0 0 0,-1 0 0 0 0,1-1 1 0 0,0 1-1 0 0,-1-1 0 0 0,1 0 0 0 0,0 1 0 0 0,-1-1 0 0 0,1 0 0 0 0,0-1 0 0 0,-1 1 0 0 0,1 0 1 0 0,-1-1-1 0 0,1 0 0 0 0,1 0-3 0 0,5 1 30 0 0,219-25 742 0 0,-189 24-856 0 0,-39 35 141 0 0,-20 57-114 0 0,23-88 56 0 0,-1 0 1 0 0,1 0 0 0 0,-1 0 0 0 0,1-1 0 0 0,0 1-1 0 0,0-1 1 0 0,1 0 0 0 0,-1 0 0 0 0,0 0 0 0 0,1 0-1 0 0,-1 0 1 0 0,1-1 0 0 0,-1 0 0 0 0,1 0 0 0 0,0 0-1 0 0,-1 0 1 0 0,1 0 0 0 0,0-1 0 0 0,0 1-1 0 0,0-1 1 0 0,0 0 0 0 0,-1-1 0 0 0,1 1 0 0 0,0 0-1 0 0,1-2 1 0 0,17 3 90 0 0,-1-1-1 0 0,0-1 0 0 0,0-1 0 0 0,0-1 0 0 0,0-1 0 0 0,-1-1 1 0 0,8-3-90 0 0,-11 4 182 0 0,0-2 1 0 0,-1 0 0 0 0,1-1 0 0 0,-1 0 0 0 0,-1-1 0 0 0,1-1 0 0 0,-1-1 0 0 0,-1 0 0 0 0,0-1 0 0 0,0 0 0 0 0,-1-1 0 0 0,-1-1 0 0 0,0 0 0 0 0,-1 0 0 0 0,0-1 0 0 0,-1-1 0 0 0,8-14-183 0 0,-2-49 512 0 0,-18 75-508 0 0,0 1 1 0 0,-1-1 0 0 0,1 1-1 0 0,-1-1 1 0 0,1 1-1 0 0,-1 0 1 0 0,0 0 0 0 0,0 0-1 0 0,0 0 1 0 0,0 0 0 0 0,0 1-1 0 0,0-1 1 0 0,-1 1 0 0 0,1 0-1 0 0,0 0 1 0 0,-1 0 0 0 0,1 1-1 0 0,-1-1 1 0 0,1 1 0 0 0,-1 0-1 0 0,1 0 1 0 0,-1 0-1 0 0,1 0 1 0 0,-1 0 0 0 0,1 1-1 0 0,0 0 1 0 0,-1 0 0 0 0,1 0-1 0 0,-1 0-4 0 0,-9 2-36 0 0,0 1 0 0 0,1 1 1 0 0,0 0-1 0 0,-1 0 0 0 0,2 1 0 0 0,-1 1 0 0 0,1 0 0 0 0,0 0 0 0 0,0 1 0 0 0,1 1 0 0 0,0 0 0 0 0,1 0 0 0 0,0 1 0 0 0,0 0 0 0 0,1 0 1 0 0,0 1-1 0 0,1 0 0 0 0,0 1 0 0 0,1-1 0 0 0,1 1 0 0 0,-1 1 0 0 0,2-1 0 0 0,0 1 0 0 0,0-1 0 0 0,1 1 0 0 0,1 0 0 0 0,0 1 0 0 0,1-1 0 0 0,0 0 1 0 0,1 0-1 0 0,0 1 0 0 0,2 5 36 0 0,3-9-4 0 0,-1 0 0 0 0,2-1 0 0 0,-1 1 0 0 0,1-1 0 0 0,1-1 0 0 0,0 1 0 0 0,0-1 0 0 0,0 0 0 0 0,1-1 0 0 0,0 0 0 0 0,1 0 0 0 0,0-1 0 0 0,0 0 1 0 0,0 0-1 0 0,0-1 0 0 0,1 0 0 0 0,0-1 0 0 0,0 0 0 0 0,0-1 0 0 0,1 0 0 0 0,-1 0 0 0 0,11 1 4 0 0,142 16-251 0 0,-93-21-3167 0 0,-46-2-2560 0 0,-8-1-3299 0 0</inkml:trace>
</inkml:ink>
</file>

<file path=ppt/ink/ink5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4:36.7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16 608 0 0,'0'0'1467'0'0,"0"0"-361"0"0,0 0 119 0 0,0 0 269 0 0,0 0 222 0 0,0 0 35 0 0,0 0-168 0 0,0 0-209 0 0,0 0-180 0 0,34 1-132 0 0,109 4-92 0 0,77-5 2037 0 0,-87-10-2777 0 0,-42 2-1239 0 0,2 5-3330 0 0,-41 3-4080 0 0,-36 0 3399 0 0</inkml:trace>
</inkml:ink>
</file>

<file path=ppt/ink/ink5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4:26.6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510 0 1832 0 0,'0'0'2733'0'0,"0"0"-1245"0"0,0 0-590 0 0,0 0-30 0 0,0 0 131 0 0,0 0 100 0 0,0 0-90 0 0,0 0-167 0 0,0 0-197 0 0,0 0-157 0 0,0 0-66 0 0,0 8-71 0 0,-2 364 2933 0 0,-71-9-3582 0 0,68-323-63 0 0,-1 1-1220 0 0,-3-15-2371 0 0,9-25 2237 0 0,0-1-273 0 0,0 0-221 0 0,0-1-256 0 0,0-2 76 0 0</inkml:trace>
  <inkml:trace contextRef="#ctx0" brushRef="#br0" timeOffset="416.631">0 114 0 0 0,'0'0'760'0'0,"0"0"418"0"0,0 0 421 0 0,0 0 380 0 0,0 0 132 0 0,0 0-225 0 0,0 0-369 0 0,0 0-354 0 0,0 0-276 0 0,0 0-128 0 0,0 0-38 0 0,0 0-16 0 0,21-10-19 0 0,64-32-23 0 0,-10 27 556 0 0,52 11-366 0 0,0 5 0 0 0,48 10-853 0 0,53-2-1501 0 0,-129-10-3424 0 0,-1 1-7684 0 0,-89 0 12105 0 0</inkml:trace>
  <inkml:trace contextRef="#ctx0" brushRef="#br0" timeOffset="729.435">11 869 512 0 0,'0'0'1767'0'0,"0"0"2"0"0,0 0 156 0 0,0 0 76 0 0,0 0-84 0 0,0 0-232 0 0,0 0-209 0 0,34-3-149 0 0,107-10-137 0 0,41-11 2012 0 0,-74 13-2961 0 0,99-7 293 0 0,-138 15-4581 0 0,0 1-4017 0 0,-56 2 629 0 0</inkml:trace>
  <inkml:trace contextRef="#ctx0" brushRef="#br0" timeOffset="1019.639">1249 652 3241 0 0,'0'0'2651'0'0,"0"0"-779"0"0,0 0-246 0 0,0 0 96 0 0,0 0 37 0 0,0 0-106 0 0,0 0-323 0 0,0 0-343 0 0,0 0-235 0 0,0 0-193 0 0,0 0-134 0 0,0 0-107 0 0,0 0-78 0 0,-13 0-43 0 0,-41 0-38 0 0,49 1-165 0 0,1 0 0 0 0,0 0 0 0 0,0 0 0 0 0,0 0 0 0 0,0 1-1 0 0,0 0 1 0 0,0 0 0 0 0,1 0 0 0 0,-1 0 0 0 0,0 0 0 0 0,1 1 0 0 0,0-1 0 0 0,0 1 0 0 0,-1 0 0 0 0,2 0 0 0 0,-1 0 0 0 0,0 1 0 0 0,0-1 0 0 0,1 0 0 0 0,0 1 0 0 0,0 0 0 0 0,0 0-1 0 0,0-1 1 0 0,1 1 0 0 0,-1 0 0 0 0,1 1 0 0 0,0-1 0 0 0,0 0 0 0 0,1 0 0 0 0,-1 0 0 0 0,1 0 0 0 0,0 1 0 0 0,0-1 0 0 0,0 0 0 0 0,1 1 6 0 0,0-1-50 0 0,1-1 0 0 0,0 0 0 0 0,-1 0 0 0 0,1 0 0 0 0,1 0 0 0 0,-1-1 0 0 0,0 1 0 0 0,1-1 0 0 0,-1 1 0 0 0,1-1 0 0 0,0 0 0 0 0,0 0 0 0 0,0 0 0 0 0,0 0 0 0 0,0 0 0 0 0,0-1 0 0 0,1 1 0 0 0,-1-1 0 0 0,0 0 0 0 0,1 0 0 0 0,0 0 50 0 0,116 16-3523 0 0,-41-23-6566 0 0,-63 3 5472 0 0</inkml:trace>
  <inkml:trace contextRef="#ctx0" brushRef="#br0" timeOffset="1315.639">1701 483 2801 0 0,'0'0'1001'0'0,"0"0"-383"0"0,0 0-50 0 0,0 0 327 0 0,0 0 312 0 0,0 0-34 0 0,0 0-199 0 0,0 0-252 0 0,0 0-201 0 0,0 0-127 0 0,0 0-82 0 0,34 1-10 0 0,107 4 30 0 0,-93-4 325 0 0,0-2 0 0 0,1-3-1 0 0,-1-1 1 0 0,17-5-657 0 0,-5 0 108 0 0,69-13-483 0 0,-76 10-3747 0 0,-49 13 2459 0 0,-3 0-5814 0 0,-1 0 6559 0 0</inkml:trace>
  <inkml:trace contextRef="#ctx0" brushRef="#br0" timeOffset="8205.837">1569 726 0 0 0,'0'0'571'0'0,"0"0"460"0"0,0 0-38 0 0,0 0-191 0 0,0 0-69 0 0,-9 0 631 0 0,8 0 5462 0 0,103-26-1444 0 0,-59 11-4368 0 0,127-18 804 0 0,112 26-1297 0 0,-116-8-323 0 0,-141 8-1446 0 0,-18 2-2581 0 0,-1-1-3944 0 0,-4 5-630 0 0</inkml:trace>
  <inkml:trace contextRef="#ctx0" brushRef="#br0" timeOffset="9003.589">3047 100 0 0 0,'0'0'1390'0'0,"0"0"618"0"0,0 0-54 0 0,0 0-301 0 0,0 0-320 0 0,0 0-198 0 0,0 0-72 0 0,0 0-30 0 0,-1-3-67 0 0,-4-7-146 0 0,4 8-155 0 0,1 2-167 0 0,0 0-135 0 0,5 15 602 0 0,12 29-406 0 0,-2 1 1 0 0,-2 0-1 0 0,-2 0 0 0 0,-3 2 1 0 0,-1-1-1 0 0,-2 1 1 0 0,-2 9-560 0 0,-1 1 95 0 0,-8 162-218 0 0,-4-175-1676 0 0,10-44 1234 0 0,0 0-52 0 0,0 0-35 0 0,0-22-5224 0 0,3-10-3453 0 0,-3 24 8433 0 0</inkml:trace>
  <inkml:trace contextRef="#ctx0" brushRef="#br0" timeOffset="9402.224">2694 136 0 0 0,'0'0'830'0'0,"0"0"316"0"0,0 0 293 0 0,0 0 322 0 0,0 0 147 0 0,0 0-194 0 0,0 0-419 0 0,0 0-432 0 0,0 0-285 0 0,0 0-131 0 0,0 0-41 0 0,0 0-9 0 0,2-3-20 0 0,6-9-56 0 0,14 13 655 0 0,389-1 3682 0 0,-215-7-4581 0 0,-89 6-2221 0 0,-98 7-277 0 0,-18 21-10967 0 0,5-23 12148 0 0</inkml:trace>
  <inkml:trace contextRef="#ctx0" brushRef="#br0" timeOffset="9745.715">2598 899 0 0 0,'0'0'1092'0'0,"0"0"301"0"0,0 0 324 0 0,0 0 150 0 0,0 0-70 0 0,0 0-249 0 0,0 0-248 0 0,0 0-147 0 0,0 0-63 0 0,0 0-24 0 0,0 0 12 0 0,18 3-6 0 0,56 8-68 0 0,-65-10-763 0 0,-1 0 0 0 0,1-1 0 0 0,-1 0 1 0 0,1-1-1 0 0,-1 1 0 0 0,1-2 0 0 0,-1 1 0 0 0,1-1 0 0 0,-1-1 1 0 0,0 1-1 0 0,3-3-241 0 0,12-3 406 0 0,273-72 1695 0 0,-163 59-2430 0 0,-75 19-6066 0 0,-52 5-2818 0 0,-6-2 2813 0 0</inkml:trace>
  <inkml:trace contextRef="#ctx0" brushRef="#br0" timeOffset="10680.778">3561 490 0 0 0,'0'0'983'0'0,"0"0"1025"0"0,0 0 378 0 0,0 0-121 0 0,0 0-342 0 0,0 0-338 0 0,0 0-203 0 0,0 0-167 0 0,34-8-109 0 0,108-25-96 0 0,91-14 2478 0 0,0 10-2157 0 0,-95 23-1231 0 0,-79 13-4919 0 0,-59 1 2775 0 0,-1 0-3209 0 0,1 0 3051 0 0,-1 0-4262 0 0</inkml:trace>
  <inkml:trace contextRef="#ctx0" brushRef="#br0" timeOffset="10963.167">3969 122 2961 0 0,'0'0'3687'0'0,"0"0"-2136"0"0,0 0-716 0 0,0 0 30 0 0,0 0 250 0 0,0 0 215 0 0,0 0-34 0 0,0 0-189 0 0,0 0-221 0 0,0 0-161 0 0,0 0-87 0 0,0 0-58 0 0,-1 34-72 0 0,-4 109-97 0 0,2 201-1176 0 0,11-293-2847 0 0,3-21-5533 0 0,-6-21 4172 0 0</inkml:trace>
</inkml:ink>
</file>

<file path=ppt/ink/ink5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4:40.0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70 114 896 0 0,'0'0'663'0'0,"0"0"-387"0"0,0 0-156 0 0,0 0 245 0 0,0 0 378 0 0,0 0 240 0 0,0 0 73 0 0,0 0-91 0 0,0 0-175 0 0,0 0-177 0 0,0 0-127 0 0,1 19-79 0 0,-1 61-45 0 0,-14 6 484 0 0,-27 192-80 0 0,33-248-79 0 0,6-32 2079 0 0,-3-11-2293 0 0,6-8-340 0 0,0 0 0 0 0,2 0 0 0 0,0 0 0 0 0,2 0 0 0 0,0 0 1 0 0,1 1-1 0 0,1 0 0 0 0,1 0 0 0 0,1 1 0 0 0,1 0 0 0 0,0 0 0 0 0,6-5-133 0 0,3-11 90 0 0,-1 0 113 0 0,1 2-1 0 0,3 0 1 0 0,0 1-1 0 0,2 2 1 0 0,1 0-1 0 0,2 1 1 0 0,19-15-203 0 0,-44 42 29 0 0,-1 1-19 0 0,-1-1-1 0 0,0 1 1 0 0,1 0-1 0 0,0 0 1 0 0,-1 0-1 0 0,1 0 1 0 0,0 0-1 0 0,-1 0 1 0 0,1 0-1 0 0,0 0 1 0 0,0 0-1 0 0,0 0 1 0 0,0 0-1 0 0,0 0 1 0 0,0 1-1 0 0,0-1 1 0 0,0 0-1 0 0,0 1 1 0 0,0-1-1 0 0,0 1 1 0 0,1-1-1 0 0,-1 1 0 0 0,0-1 1 0 0,0 1-1 0 0,1 0 1 0 0,-1 0-1 0 0,0 0 1 0 0,0 0-1 0 0,1 0 1 0 0,-1 0-1 0 0,0 0 1 0 0,0 0-1 0 0,1 0 1 0 0,-1 0-1 0 0,0 1 1 0 0,0-1-1 0 0,1 0 1 0 0,-1 1-1 0 0,0-1 1 0 0,0 1-1 0 0,0 0 1 0 0,0-1-1 0 0,0 1 1 0 0,0 0-1 0 0,0 0 0 0 0,0-1 1 0 0,0 1-1 0 0,0 0 1 0 0,0 0-1 0 0,0 0 1 0 0,-1 0-1 0 0,1 0 1 0 0,0 1-10 0 0,1 27 104 0 0,-1-1 1 0 0,-2 1-1 0 0,-1 0 1 0 0,-1-1-1 0 0,-1 0 1 0 0,-2 1-105 0 0,-8 159 101 0 0,14-187-100 0 0,0 0 0 0 0,0 0 0 0 0,0 0 0 0 0,0 0 0 0 0,0 0 0 0 0,0 0 0 0 0,0 0 0 0 0,1 0 0 0 0,-1 0 0 0 0,0-1 0 0 0,1 1 0 0 0,-1 0 0 0 0,0 0 0 0 0,1 0 0 0 0,-1 0 0 0 0,1-1 0 0 0,-1 1 0 0 0,1 0 0 0 0,0 0 0 0 0,-1-1 0 0 0,1 1 0 0 0,0 0 0 0 0,0-1 0 0 0,-1 1 0 0 0,1-1 0 0 0,0 1 0 0 0,0-1 0 0 0,0 1 0 0 0,0-1 0 0 0,-1 0 0 0 0,1 1 0 0 0,0-1 0 0 0,0 0 1 0 0,0 0-1 0 0,0 0 0 0 0,0 1 0 0 0,0-1 0 0 0,0 0 0 0 0,0 0 0 0 0,0 0 0 0 0,0-1 0 0 0,0 1 0 0 0,0 0 0 0 0,0 0 0 0 0,0-1 0 0 0,0 1 0 0 0,-1 0 0 0 0,1-1 0 0 0,0 1 0 0 0,0-1-1 0 0,43-28 228 0 0,46-78-90 0 0,143-138-366 0 0,-166 208 24 0 0,-56 82 258 0 0,-16 267 459 0 0,17-243-1306 0 0,-8-62-3971 0 0,-1-5-1844 0 0,-2-2-407 0 0</inkml:trace>
</inkml:ink>
</file>

<file path=ppt/ink/ink5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4:40.5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24 545 3329 0 0,'0'0'981'0'0,"0"0"-422"0"0,0 0-32 0 0,0 0 288 0 0,0 0 270 0 0,0 0 79 0 0,0 0-151 0 0,0 0-273 0 0,0 0-260 0 0,0 0-185 0 0,0 33-131 0 0,-3 103-70 0 0,0 74 182 0 0,0-199-296 0 0,-4-7 1622 0 0,7-4-1000 0 0,-8-68 1949 0 0,11 29-2261 0 0,1-1 0 0 0,2 1 0 0 0,2 0 0 0 0,1 1 0 0 0,3 0 0 0 0,0 0 0 0 0,3 1 0 0 0,1 1 0 0 0,6-9-290 0 0,71-105 405 0 0,-93 149-403 0 0,1 0-1 0 0,-1 0 1 0 0,0 1-1 0 0,1-1 0 0 0,-1 0 1 0 0,1 0-1 0 0,-1 1 1 0 0,1-1-1 0 0,-1 0 1 0 0,1 1-1 0 0,0-1 1 0 0,-1 0-1 0 0,1 1 1 0 0,0-1-1 0 0,-1 1 1 0 0,1-1-1 0 0,0 1 1 0 0,0 0-1 0 0,-1-1 1 0 0,1 1-1 0 0,0 0 1 0 0,0-1-1 0 0,0 1 0 0 0,0 0 1 0 0,-1 0-1 0 0,1 0 1 0 0,0 0-1 0 0,0 0 1 0 0,0 0-1 0 0,0 0 1 0 0,0 0-1 0 0,0 0 1 0 0,-1 0-1 0 0,1 0 1 0 0,0 0-1 0 0,0 1 1 0 0,0-1-1 0 0,0 0 1 0 0,-1 1-1 0 0,1-1 0 0 0,0 1 1 0 0,0-1-1 0 0,-1 1 1 0 0,1-1-1 0 0,0 1 1 0 0,-1-1-1 0 0,1 1 1 0 0,0 0-1 0 0,-1-1 1 0 0,1 1-1 0 0,-1 0 1 0 0,1-1-1 0 0,-1 1-1 0 0,15 51-68 0 0,-12-38 77 0 0,3 20-575 0 0,10 32-310 0 0,-5-47-3036 0 0,5-2-3474 0 0,-10-13 835 0 0</inkml:trace>
  <inkml:trace contextRef="#ctx0" brushRef="#br0" timeOffset="471.877">446 733 0 0 0,'0'0'372'0'0,"0"0"1462"0"0,0 0 350 0 0,0 0-202 0 0,0 0-354 0 0,0 0-270 0 0,0 0-214 0 0,0 0-150 0 0,0 0-65 0 0,0 0-111 0 0,-8-2-71 0 0,-24-4-89 0 0,5 23 297 0 0,19-8-860 0 0,-1 0-1 0 0,2 1 0 0 0,-1 0 1 0 0,1 0-1 0 0,1 0 0 0 0,0 1 1 0 0,0 0-1 0 0,1 0 0 0 0,1 0 1 0 0,0 1-1 0 0,0 1-94 0 0,3-10-12 0 0,0 0 1 0 0,0 0 0 0 0,0 1-1 0 0,1-1 1 0 0,-1 0-1 0 0,1 1 1 0 0,0-1 0 0 0,0 1-1 0 0,0-1 1 0 0,1 0-1 0 0,-1 1 1 0 0,1-1 0 0 0,0 0-1 0 0,0 0 1 0 0,0 1-1 0 0,0-1 1 0 0,0 0 0 0 0,1 0-1 0 0,-1 0 1 0 0,1 0-1 0 0,0-1 1 0 0,0 1-1 0 0,0 0 1 0 0,0-1 0 0 0,0 1-1 0 0,1-1 1 0 0,-1 0-1 0 0,1 0 1 0 0,0 0 0 0 0,0 0-1 0 0,-1 0 1 0 0,1 0-1 0 0,0-1 1 0 0,0 0 0 0 0,1 1-1 0 0,-1-1 1 0 0,0 0-1 0 0,0-1 1 0 0,1 1-1 0 0,-1 0 1 0 0,0-1 0 0 0,1 0-1 0 0,-1 0 1 0 0,0 0-1 0 0,2 0 12 0 0,79-17-2386 0 0,-59 4-1356 0 0,0-5-3408 0 0,-17 11 4301 0 0</inkml:trace>
  <inkml:trace contextRef="#ctx0" brushRef="#br0" timeOffset="712.835">801 718 0 0 0,'0'0'934'0'0,"0"0"266"0"0,0 0 344 0 0,0 0 394 0 0,0 0 168 0 0,0 0-175 0 0,0 0-434 0 0,0 0-504 0 0,0 0-377 0 0,0 0-263 0 0,-22 33-166 0 0,-69 103-98 0 0,13-22-50 0 0,53-80-172 0 0,-4 5-1457 0 0,6-16-3893 0 0,17-16 1768 0 0,2 1 1209 0 0</inkml:trace>
  <inkml:trace contextRef="#ctx0" brushRef="#br0" timeOffset="1377.992">840 1001 0 0 0,'0'0'429'0'0,"0"0"653"0"0,0 0 244 0 0,0 0-29 0 0,0 0-183 0 0,0 0-234 0 0,0 0-196 0 0,0 0-138 0 0,0 0-125 0 0,0 0-120 0 0,0 0-70 0 0,-30 30-60 0 0,-91 89-48 0 0,79-69 89 0 0,67-53 2457 0 0,84-90 139 0 0,-15 9-2008 0 0,-69 59-700 0 0,1 2 0 0 0,1 1 0 0 0,0 1 0 0 0,2 1 0 0 0,6-2-100 0 0,-31 20 6 0 0,-1 0-2 0 0,0 0-1 0 0,0 0 1 0 0,0 0-1 0 0,1 1 1 0 0,-1-1-1 0 0,0 1 1 0 0,1 0-1 0 0,-1 0 1 0 0,1 0-1 0 0,0 0 1 0 0,-1 1-1 0 0,1-1 1 0 0,0 1-1 0 0,-1 0 1 0 0,1 0-1 0 0,0 0 1 0 0,-1 1-1 0 0,1-1-3 0 0,-2 3 17 0 0,0 0-1 0 0,-1-1 1 0 0,1 1-1 0 0,-1 0 1 0 0,0 0-1 0 0,0-1 1 0 0,0 1-1 0 0,0 0 1 0 0,0 0-1 0 0,0 0 1 0 0,-1 0-1 0 0,0 0 1 0 0,1 1-1 0 0,-1-1 0 0 0,0 0 1 0 0,-1 0-1 0 0,1 0 1 0 0,-1 0-1 0 0,1 0 1 0 0,-1 1-17 0 0,0 10-11 0 0,2-4-13 0 0,1-1 0 0 0,0 0-1 0 0,1 1 1 0 0,0-1 0 0 0,0 0 0 0 0,1 0-1 0 0,0-1 1 0 0,0 1 0 0 0,1-1 0 0 0,0 0 0 0 0,1 0-1 0 0,5 6 25 0 0,-1 9 430 0 0,-10-22-288 0 0,-30 2 1551 0 0,8-5-1559 0 0,1 0 1 0 0,0-2-1 0 0,0-1 1 0 0,0-1-1 0 0,1 0 1 0 0,0-2-1 0 0,-12-6-134 0 0,21 10-17 0 0,-64-23-768 0 0,49 20-2749 0 0,1 1-4748 0 0,18 5 2003 0 0</inkml:trace>
  <inkml:trace contextRef="#ctx0" brushRef="#br0" timeOffset="3637.277">461 18 0 0 0,'0'0'571'0'0,"0"0"1088"0"0,0 0 308 0 0,0 0-220 0 0,0 0-363 0 0,0 0-346 0 0,0 0-313 0 0,0 0-253 0 0,4-7 969 0 0,191 0 3600 0 0,-163 6-4593 0 0,-21 0-333 0 0,0 0-1 0 0,0 0 1 0 0,-1 2-1 0 0,1-1 0 0 0,0 1 1 0 0,0 1-1 0 0,-1 0 1 0 0,1 0-1 0 0,-1 1 1 0 0,1 1-1 0 0,-1 0 0 0 0,5 3-114 0 0,-14-6 38 0 0,0 1 0 0 0,0 0-1 0 0,-1-1 1 0 0,1 1-1 0 0,-1 0 1 0 0,1-1 0 0 0,-1 1-1 0 0,0 0 1 0 0,0 0-1 0 0,1-1 1 0 0,-1 1-1 0 0,-1 0 1 0 0,1 0 0 0 0,0-1-1 0 0,0 1 1 0 0,-1 0-1 0 0,1 0 1 0 0,-1-1-1 0 0,1 1 1 0 0,-1 0 0 0 0,0-1-1 0 0,1 1 1 0 0,-1-1-1 0 0,0 1 1 0 0,0-1-1 0 0,0 1 1 0 0,-1-1 0 0 0,1 0-1 0 0,0 1 1 0 0,0-1-1 0 0,-1 0 1 0 0,1 0 0 0 0,-1 0-1 0 0,0 1-37 0 0,-91 79 632 0 0,92-81-632 0 0,0 1 0 0 0,0-1 0 0 0,0 0 0 0 0,0 1 0 0 0,0-1 0 0 0,0 1 0 0 0,0-1-1 0 0,1 1 1 0 0,-1 0 0 0 0,0-1 0 0 0,0 1 0 0 0,1 0 0 0 0,-1 0 0 0 0,0-1 0 0 0,1 1 0 0 0,-1 0-1 0 0,1 0 1 0 0,-1 0 0 0 0,1 0 0 0 0,-1 0 0 0 0,1 0 0 0 0,0 0 0 0 0,-1 0 0 0 0,1 0 0 0 0,0 0 0 0 0,0 0-1 0 0,0 0 1 0 0,0 0 0 0 0,0 0 0 0 0,0 0 0 0 0,0 0 0 0 0,0 0 0 0 0,0 0 0 0 0,0 0 0 0 0,0 0 0 0 0,1 0-1 0 0,-1 0 1 0 0,0 0 0 0 0,1 0 0 0 0,-1 0 0 0 0,1 0 0 0 0,-1-1 0 0 0,1 1 0 0 0,0 0 0 0 0,-1 0-1 0 0,1 0 1 0 0,0-1 0 0 0,-1 1 0 0 0,1 0 0 0 0,0-1 0 0 0,0 1 0 0 0,0 0 0 0 0,0-1 0 0 0,-1 1 0 0 0,1-1-1 0 0,0 1 1 0 0,0-1 0 0 0,59 14 196 0 0,131-25-859 0 0,-152 7-2239 0 0,-20 1-3009 0 0,-5 2-4579 0 0</inkml:trace>
</inkml:ink>
</file>

<file path=ppt/ink/ink5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3225 0 0,'0'0'955'0'0,"0"0"-199"0"0,0 0 59 0 0,0 0 258 0 0,0 0 162 0 0,0 0-89 0 0,0 0-308 0 0,0 0-261 0 0,0 0-85 0 0,0 0 101 0 0,0 0 155 0 0,0 0 69 0 0,0 0-29 0 0,31 0-91 0 0,103 1-86 0 0,209 13 2391 0 0,369-40-511 0 0,101-33-2064 0 0,439-36-1413 0 0,-1038 84-1788 0 0,-168 11-2535 0 0,0-1-4569 0 0,-45 1 7539 0 0</inkml:trace>
</inkml:ink>
</file>

<file path=ppt/ink/ink5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6329 0 0,'0'0'3105'0'0,"0"0"-2106"0"0,0 0-972 0 0,0 0-14 0 0,0 0 386 0 0,0 0 484 0 0,0 0 251 0 0,0 0 13 0 0,0 0-133 0 0,0 0-213 0 0,0 0-146 0 0,32-5-72 0 0,106-16-51 0 0,247-2 2366 0 0,1504-57-2098 0 0,-1494 65-3720 0 0,-264 8-1454 0 0,-2-1-4421 0 0,-82 5 3565 0 0</inkml:trace>
</inkml:ink>
</file>

<file path=ppt/ink/ink5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2.6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21 100 6905 0 0,'0'0'1190'0'0,"0"0"-208"0"0,0 0-24 0 0,0 0 245 0 0,0 0 280 0 0,0 0 116 0 0,0 0-138 0 0,0 0-306 0 0,0 0-353 0 0,0 0-323 0 0,0 0-224 0 0,-4-5-160 0 0,1 1-85 0 0,-7-8-18 0 0,6 37 68 0 0,4 31 76 0 0,3 0-1 0 0,2 0 0 0 0,2 0 1 0 0,3-1-1 0 0,2 0 0 0 0,16 44-135 0 0,-25-89 25 0 0,0 1-1 0 0,1-1 0 0 0,0 0 1 0 0,1 1-1 0 0,0-2 0 0 0,0 1 0 0 0,1-1 1 0 0,0 0-1 0 0,1 0 0 0 0,0 0 0 0 0,0-1 1 0 0,1 0-1 0 0,0-1 0 0 0,0 1 0 0 0,1-2 1 0 0,0 1-1 0 0,0-1 0 0 0,0 0 0 0 0,1-1 1 0 0,0 0-1 0 0,0-1 0 0 0,1 0 0 0 0,-1-1 1 0 0,1 0-1 0 0,-1 0 0 0 0,5-1-24 0 0,-8-2 69 0 0,0 0-1 0 0,-1-1 1 0 0,1 0-1 0 0,0-1 0 0 0,-1 1 1 0 0,1-1-1 0 0,-1-1 1 0 0,1 1-1 0 0,-1-1 0 0 0,0 0 1 0 0,0 0-1 0 0,0-1 1 0 0,0 0-1 0 0,-1 0 0 0 0,0 0 1 0 0,0-1-1 0 0,0 0 1 0 0,0 0-1 0 0,-1 0 1 0 0,1-1-69 0 0,21-26 155 0 0,-1-1 1 0 0,-2-1 0 0 0,-2-1 0 0 0,-1-1 0 0 0,-1 0 0 0 0,8-28-156 0 0,-23 55 14 0 0,15-28-261 0 0,-3 74-695 0 0,-13-24 951 0 0,1 0 1 0 0,1 0 0 0 0,0-1-1 0 0,0 0 1 0 0,1 0 0 0 0,0 0-1 0 0,1-1 1 0 0,1 1 0 0 0,0-2-1 0 0,0 1 1 0 0,1-1 0 0 0,1-1-1 0 0,-1 0 1 0 0,1 0 0 0 0,1-1-1 0 0,0 0 1 0 0,0 0 0 0 0,0-1-1 0 0,1-1 1 0 0,0 0 0 0 0,0-1-1 0 0,1 0 1 0 0,-1-1 0 0 0,9 2-10 0 0,-11-6 89 0 0,-1-1 0 0 0,1 0 1 0 0,0 0-1 0 0,-1-1 1 0 0,1 0-1 0 0,-1-1 1 0 0,0 0-1 0 0,1 0 1 0 0,-1-1-1 0 0,-1 0 1 0 0,1 0-1 0 0,-1-1 0 0 0,1-1 1 0 0,-1 1-1 0 0,-1-1 1 0 0,1-1-1 0 0,-1 1 1 0 0,0-1-1 0 0,-1 0 1 0 0,1-1-1 0 0,-2 0 0 0 0,1 0 1 0 0,-1 0-1 0 0,0 0 1 0 0,0-1-1 0 0,-1 0 1 0 0,-1 0-1 0 0,2-6-89 0 0,10-16 263 0 0,-3 0 1 0 0,0-1-1 0 0,-2 0 0 0 0,-1-1 0 0 0,-2-2-263 0 0,20-149 141 0 0,-23 105-2699 0 0,-4 77 36 0 0,-1 3-3931 0 0,0 2 3627 0 0,1-2 1138 0 0,-2 5-7659 0 0</inkml:trace>
  <inkml:trace contextRef="#ctx0" brushRef="#br0" timeOffset="324.882">1482 317 8090 0 0,'0'0'1105'0'0,"0"0"-307"0"0,0 0-165 0 0,0 0 26 0 0,0 0 79 0 0,0 0-24 0 0,0 0-124 0 0,0 0-130 0 0,0 0-131 0 0,0 0-91 0 0,-8 32-62 0 0,-23 103-51 0 0,30-132-116 0 0,0 0 0 0 0,0 1 0 0 0,0-1-1 0 0,1 0 1 0 0,-1 1 0 0 0,1-1 0 0 0,0 1 0 0 0,0-1-1 0 0,0 0 1 0 0,0 1 0 0 0,1-1 0 0 0,-1 0-1 0 0,1 1 1 0 0,0-1 0 0 0,0 0 0 0 0,0 1 0 0 0,1-1-1 0 0,-1 0 1 0 0,1 0 0 0 0,1 2-9 0 0,2 2 43 0 0,-2-1 101 0 0,0-1 0 0 0,1 0 0 0 0,0-1 0 0 0,0 1 0 0 0,0-1 0 0 0,0 1 0 0 0,1-1 1 0 0,0 0-1 0 0,0-1 0 0 0,0 1 0 0 0,0-1 0 0 0,0 0 0 0 0,1 0 0 0 0,-1-1 0 0 0,1 0 0 0 0,0 0 0 0 0,0 0 0 0 0,0-1 0 0 0,0 1 1 0 0,0-1-1 0 0,0-1 0 0 0,0 1 0 0 0,0-1 0 0 0,0 0 0 0 0,0-1 0 0 0,0 1 0 0 0,0-1 0 0 0,0 0 0 0 0,0-1 0 0 0,0 1 0 0 0,0-1 1 0 0,0-1-1 0 0,-1 1 0 0 0,1-1 0 0 0,-1 0 0 0 0,0 0 0 0 0,0 0 0 0 0,0-1 0 0 0,0 1 0 0 0,0-1 0 0 0,-1-1 0 0 0,0 1 1 0 0,0-1-1 0 0,0 1 0 0 0,0-1 0 0 0,-1 0 0 0 0,0-1 0 0 0,0 1 0 0 0,2-4-144 0 0,-1-1 109 0 0,-1 1 1 0 0,0-1-1 0 0,-1 0 1 0 0,0 0-1 0 0,0 0 1 0 0,-1 0-1 0 0,-1 0 0 0 0,1 0 1 0 0,-2 0-1 0 0,1-1 1 0 0,-1 1-1 0 0,-1 0 0 0 0,0 0 1 0 0,-3-8-110 0 0,2 9-113 0 0,-1 0 1 0 0,1 1-1 0 0,-2-1 1 0 0,1 1-1 0 0,-1 0 0 0 0,-1 1 1 0 0,1-1-1 0 0,-1 1 1 0 0,-1 0-1 0 0,1 0 1 0 0,-1 1-1 0 0,0 0 0 0 0,-1 0 1 0 0,1 1-1 0 0,-1 0 1 0 0,-1-1 112 0 0,-52-6-4769 0 0,25 26-4951 0 0,26-6 2544 0 0</inkml:trace>
  <inkml:trace contextRef="#ctx0" brushRef="#br0" timeOffset="660.975">1972 630 160 0 0,'0'0'1071'0'0,"0"0"-34"0"0,0 0 334 0 0,0 0 487 0 0,0 0 392 0 0,0 0 96 0 0,0 0-222 0 0,0 0-322 0 0,0 0-290 0 0,0 0-231 0 0,0 0-153 0 0,0 0-97 0 0,0 0-64 0 0,-4 12-65 0 0,-12 30 1563 0 0,21-77-2354 0 0,1 0 0 0 0,2 0 0 0 0,1 0 0 0 0,2 1-1 0 0,1 1 1 0 0,2 0 0 0 0,16-28-111 0 0,-17 35-691 0 0,15-24-385 0 0,-1 23-8165 0 0,-21 24 3482 0 0,1 2-1555 0 0</inkml:trace>
  <inkml:trace contextRef="#ctx0" brushRef="#br0" timeOffset="940.013">2520 30 12203 0 0,'0'0'1937'0'0,"0"0"-520"0"0,0 0-293 0 0,0 0 7 0 0,0 0-15 0 0,0 0-165 0 0,0 0-298 0 0,0 0-302 0 0,0 0-168 0 0,0 0-68 0 0,0 0-3 0 0,0 0 28 0 0,0 0-10 0 0,-1 24-15 0 0,-10 173 81 0 0,11 114-236 0 0,12-196-654 0 0,-10-100-2845 0 0,-2-11-3470 0 0,0-28-1194 0 0,0 15 5814 0 0</inkml:trace>
  <inkml:trace contextRef="#ctx0" brushRef="#br0" timeOffset="1290.507">2863 129 8010 0 0,'0'0'1271'0'0,"0"0"-328"0"0,0 0 85 0 0,0 0 297 0 0,0 0 200 0 0,0 0-60 0 0,0 0-238 0 0,-33 28-276 0 0,-104 88-209 0 0,52-51 655 0 0,80-60-1211 0 0,6-5-189 0 0,-1 0 0 0 0,1 0 0 0 0,-1 0 0 0 0,1 0 0 0 0,-1 0 0 0 0,1 0 0 0 0,-1 0 0 0 0,1 0 0 0 0,-1 0 0 0 0,0 1 0 0 0,1-1 0 0 0,-1 0 0 0 0,1 0 0 0 0,-1 0 0 0 0,1 1 0 0 0,-1-1 0 0 0,0 0 0 0 0,1 1 0 0 0,-1-1 0 0 0,0 0 0 0 0,1 1 0 0 0,-1-1 0 0 0,0 1 0 0 0,1-1 0 0 0,-1 0 0 0 0,0 1 0 0 0,0-1 0 0 0,1 1 0 0 0,-1-1 0 0 0,0 1 0 0 0,0-1 0 0 0,0 1 0 0 0,0-1 0 0 0,0 1 0 0 0,0-1 0 0 0,0 1 0 0 0,0-1 0 0 0,0 1 0 0 0,0-1 0 0 0,0 1 0 0 0,0-1 0 0 0,0 1 0 0 0,0-1 0 0 0,0 1 0 0 0,0-1 0 0 0,-1 1 0 0 0,1-1 0 0 0,0 1 0 0 0,0-1 0 0 0,-1 0 0 0 0,1 1 0 0 0,0-1 0 0 0,0 1 0 0 0,-1-1 0 0 0,1 0 0 0 0,0 1 0 0 0,-1-1 0 0 0,1 0 0 0 0,-1 1 0 0 0,1-1 0 0 0,-1 0 0 0 0,1 0 0 0 0,0 1 0 0 0,-1-1 0 0 0,1 0 0 0 0,-1 0 0 0 0,1 0 0 0 0,-1 0 3 0 0,166 92 1066 0 0,-67-8-480 0 0,-39-52-1637 0 0,-37-28-2538 0 0,0-3-4080 0 0,-13-1-1540 0 0</inkml:trace>
</inkml:ink>
</file>

<file path=ppt/ink/ink5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1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114 0 5097 0 0,'0'0'1718'0'0,"0"0"-1067"0"0,0 0-535 0 0,0 0-163 0 0,0 0 56 0 0,0 0 163 0 0,0 0 159 0 0,0 0 114 0 0,0 0 33 0 0,0 0-7 0 0,0 0-47 0 0,-17 30-57 0 0,-48 97-61 0 0,41-39 99 0 0,24-71-310 0 0,-4 9 18 0 0,2 0 1 0 0,0-1-1 0 0,2 1 0 0 0,1 0 0 0 0,1 0 0 0 0,1 0 0 0 0,2-1 0 0 0,0 0 0 0 0,1 0 0 0 0,2 0 0 0 0,1-1 0 0 0,0 0 1 0 0,2 0-1 0 0,1-1 0 0 0,10 15-113 0 0,-17-32 66 0 0,0 0 0 0 0,0-1-1 0 0,1 0 1 0 0,0 0 0 0 0,0 0 0 0 0,0-1 0 0 0,0 1 0 0 0,0-2 0 0 0,1 1 0 0 0,0-1 0 0 0,0 0 0 0 0,0 0 0 0 0,0-1 0 0 0,0 0 0 0 0,1 0 0 0 0,-1-1-1 0 0,0 0 1 0 0,1 0 0 0 0,-1 0 0 0 0,1-1 0 0 0,-1-1 0 0 0,1 1 0 0 0,-1-1 0 0 0,1 0 0 0 0,-1-1 0 0 0,1 0 0 0 0,-1 0 0 0 0,0 0 0 0 0,0-1-1 0 0,0 0 1 0 0,-1-1 0 0 0,1 1 0 0 0,-1-1 0 0 0,1-1 0 0 0,-1 1 0 0 0,-1-1 0 0 0,2-1-66 0 0,19-19 275 0 0,0-1 0 0 0,-2-1 0 0 0,-1-1 0 0 0,-1-1 0 0 0,-2-1 1 0 0,-1-1-1 0 0,-1-1 0 0 0,-2-1 0 0 0,-1 0 0 0 0,-1-1 0 0 0,-2 0 0 0 0,-2-1 0 0 0,-1-1 0 0 0,2-23-275 0 0,-6-14 907 0 0,-20 78-873 0 0,4 17-124 0 0,2 1 1 0 0,1 0 0 0 0,1 1 0 0 0,1 0 0 0 0,0 0 0 0 0,2 0-1 0 0,0 20 90 0 0,0-20-9 0 0,2 1 0 0 0,1-1-1 0 0,1 1 1 0 0,1-1-1 0 0,1 1 1 0 0,1-1-1 0 0,1 0 1 0 0,2 0-1 0 0,0 0 1 0 0,1 0-1 0 0,8 15 10 0 0,84 140-1841 0 0,-74-139-2087 0 0,-13-20-4308 0 0,-6-13 3004 0 0</inkml:trace>
  <inkml:trace contextRef="#ctx0" brushRef="#br0" timeOffset="253.054">900 622 5305 0 0,'0'0'3585'0'0,"0"0"-2309"0"0,0 0-686 0 0,0 0 100 0 0,0 0 180 0 0,0 0 57 0 0,0 0-87 0 0,0 0-179 0 0,0 34-196 0 0,3 102-163 0 0,7 25-23 0 0,5-104-348 0 0,-2-15-3073 0 0,-10-16-4855 0 0,-3-21 3415 0 0</inkml:trace>
  <inkml:trace contextRef="#ctx0" brushRef="#br0" timeOffset="844.215">1062 858 4193 0 0,'0'0'2156'0'0,"0"0"-1553"0"0,0 0-607 0 0,0 0 114 0 0,0 0 376 0 0,0 0 346 0 0,0 0 153 0 0,0 0-5 0 0,0 0-105 0 0,0 0-116 0 0,0 0-121 0 0,0 0-111 0 0,34 1-59 0 0,107 4-58 0 0,-16-18 429 0 0,132-28-177 0 0,-245 27 1500 0 0,-39-1-919 0 0,-185-58 396 0 0,197 67-1210 0 0,7 4-676 0 0,17 14-172 0 0,-3-3 429 0 0,-1 0 1 0 0,-1 0-1 0 0,1 1 1 0 0,-1 0-1 0 0,-1-1 0 0 0,0 1 1 0 0,0 0-1 0 0,-1 1 1 0 0,0-1-1 0 0,-1 0 1 0 0,0 5-11 0 0,3 13 13 0 0,6 184-203 0 0,-17-174 192 0 0,7-38 42 0 0,0 0 21 0 0,0 0 48 0 0,0 0 34 0 0,0 0 36 0 0,0 0 21 0 0,6-16 199 0 0,80-118-287 0 0,8 20-1823 0 0,-86 106-1061 0 0,-3 8-6282 0 0,-5 0 1034 0 0</inkml:trace>
  <inkml:trace contextRef="#ctx0" brushRef="#br0" timeOffset="1247.035">1811 707 9522 0 0,'0'0'1691'0'0,"0"0"-721"0"0,0 0-376 0 0,0 0 100 0 0,0 0 187 0 0,0 0 73 0 0,0 0-99 0 0,0 0-210 0 0,0 0-139 0 0,0 0-77 0 0,0 0-39 0 0,0 0-24 0 0,0 0-52 0 0,26-5-58 0 0,82-18-56 0 0,-7 14 181 0 0,-99 9-379 0 0,0 0 0 0 0,-1 0 0 0 0,1 0 0 0 0,0 0 0 0 0,-1 0 0 0 0,1 0 0 0 0,0 0 0 0 0,-1 0 1 0 0,1 1-1 0 0,0-1 0 0 0,-1 1 0 0 0,1-1 0 0 0,-1 1 0 0 0,1-1 0 0 0,-1 1 0 0 0,1 0 0 0 0,-1 0 0 0 0,1 0 0 0 0,-1 0 0 0 0,0 0 0 0 0,1 0 0 0 0,-1 0 0 0 0,0 1 0 0 0,0-1 0 0 0,0 0 0 0 0,0 1 0 0 0,0-1 0 0 0,0 0 0 0 0,0 1 0 0 0,-1-1 0 0 0,1 1 0 0 0,0 0 0 0 0,-1-1 0 0 0,1 1 0 0 0,-1-1 0 0 0,0 1 0 0 0,0 0 0 0 0,1-1 0 0 0,-1 1 1 0 0,0 0-1 0 0,0 0 0 0 0,0-1 0 0 0,-1 1 0 0 0,1 0-2 0 0,-29 74 236 0 0,-17-11 61 0 0,-32 65 475 0 0,78-128-768 0 0,-1-1 0 0 0,1 1 0 0 0,-1-1 0 0 0,1 1 0 0 0,0 0 0 0 0,0-1 0 0 0,0 1 0 0 0,0 0 0 0 0,0-1 0 0 0,0 1 0 0 0,0 0 0 0 0,0-1 0 0 0,1 1 0 0 0,-1-1 0 0 0,1 1 0 0 0,-1 0 0 0 0,1-1 0 0 0,0 1 0 0 0,0-1-1 0 0,-1 1 1 0 0,1-1 0 0 0,0 0 0 0 0,0 1 0 0 0,0-1 0 0 0,0 0 0 0 0,1 0 0 0 0,-1 0 0 0 0,0 0 0 0 0,0 0 0 0 0,1 0 0 0 0,-1 0 0 0 0,1 0 0 0 0,-1 0 0 0 0,1 0 0 0 0,-1-1 0 0 0,1 1 0 0 0,-1-1 0 0 0,1 1 0 0 0,0-1 0 0 0,-1 0 0 0 0,3 1-4 0 0,73 6 216 0 0,-74-7-197 0 0,13-1-162 0 0,-1-1 1 0 0,1 0-1 0 0,0-2 0 0 0,-1 1 1 0 0,0-2-1 0 0,0 0 1 0 0,0-1-1 0 0,-1 0 1 0 0,9-6 142 0 0,7-6-4111 0 0,-5-2-3448 0 0,-16 12-929 0 0</inkml:trace>
</inkml:ink>
</file>

<file path=ppt/ink/ink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6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66 363 184 0 0,'0'0'1308'0'0,"0"0"-5"0"0,0 0 71 0 0,0 0 176 0 0,0 0 174 0 0,0 0-38 0 0,0 0-275 0 0,0 0-386 0 0,0 0-299 0 0,0 0-114 0 0,0 0 19 0 0,0 0 83 0 0,0 0 28 0 0,6 10-67 0 0,86 139 1643 0 0,-73-119-2197 0 0,-2 1 0 0 0,-1 1 1 0 0,-1 1-1 0 0,-2 0 0 0 0,-1 0 1 0 0,0 6-122 0 0,16 57 174 0 0,-24-117 2838 0 0,4-24-2716 0 0,1-27 53 0 0,5 1 1 0 0,2 1-1 0 0,3 0 0 0 0,24-56-349 0 0,3 1-749 0 0,-46 125 233 0 0,0 0-284 0 0,0 0-305 0 0,-6 47-11920 0 0,3-35 5630 0 0</inkml:trace>
  <inkml:trace contextRef="#ctx0" brushRef="#br0" timeOffset="313.808">541 727 10018 0 0,'0'0'1658'0'0,"0"0"-765"0"0,0 0-393 0 0,0 0 169 0 0,0 0 325 0 0,0 0 191 0 0,0 0-28 0 0,0 0-187 0 0,0 0-266 0 0,0 0-236 0 0,0 0-168 0 0,-1 32-102 0 0,-2 100-62 0 0,0 1 348 0 0,3-95-5313 0 0,18-117-9752 0 0,-16 70 13657 0 0</inkml:trace>
  <inkml:trace contextRef="#ctx0" brushRef="#br0" timeOffset="800.425">523 606 0 0 0,'0'0'551'0'0,"0"0"549"0"0,0 0 346 0 0,0 0 275 0 0,0 0 208 0 0,0 0-22 0 0,0 0-203 0 0,0 0-307 0 0,0 0-361 0 0,0 0-304 0 0,0 0-193 0 0,0 0-78 0 0,-6 1 1254 0 0,14 3-1324 0 0,-1-1 0 0 0,1 0 0 0 0,0-1 0 0 0,0 1 1 0 0,0-1-1 0 0,0-1 0 0 0,0 0 0 0 0,0 0 0 0 0,1 0 0 0 0,-1-1 0 0 0,0 0 0 0 0,4-1-391 0 0,-3 0 69 0 0,1 1-1 0 0,-1 0 0 0 0,0 0 1 0 0,1 1-1 0 0,-1 1 1 0 0,0 0-1 0 0,1 0 0 0 0,-1 0 1 0 0,0 1-1 0 0,3 2-68 0 0,-9-2 18 0 0,0 0 1 0 0,0 0-1 0 0,-1 0 0 0 0,1 0 0 0 0,-1 1 0 0 0,0-1 0 0 0,0 1 1 0 0,0-1-1 0 0,-1 1 0 0 0,1 0 0 0 0,-1 0 0 0 0,0 0 0 0 0,0 0 0 0 0,0 0 1 0 0,0 0-1 0 0,-1 0 0 0 0,1 0 0 0 0,-1 0 0 0 0,0 0 0 0 0,-1 0 1 0 0,1 0-1 0 0,-1 0 0 0 0,1 0 0 0 0,-1 0 0 0 0,0 0 0 0 0,-1 0 0 0 0,1 0 1 0 0,-1-1-1 0 0,0 1 0 0 0,1 0 0 0 0,-3 1-18 0 0,-35 54 151 0 0,38-57-160 0 0,0-1 1 0 0,0 1-1 0 0,0-1 1 0 0,1 1-1 0 0,-1 0 1 0 0,0-1-1 0 0,1 1 0 0 0,-1 0 1 0 0,1 0-1 0 0,0-1 1 0 0,-1 1-1 0 0,1 0 1 0 0,0 0-1 0 0,0 0 1 0 0,0 0-1 0 0,1-1 1 0 0,-1 1-1 0 0,0 0 1 0 0,1 0-1 0 0,-1 0 1 0 0,1-1-1 0 0,-1 1 0 0 0,1 0 1 0 0,0-1-1 0 0,0 1 1 0 0,0-1-1 0 0,0 1 1 0 0,0-1-1 0 0,0 1 1 0 0,0-1-1 0 0,0 1 1 0 0,0-1-1 0 0,1 0 1 0 0,-1 0-1 0 0,2 1 9 0 0,41 20-93 0 0,36 30 35 0 0,-78-49 75 0 0,0 0 0 0 0,0 0-1 0 0,-1 1 1 0 0,1-1 0 0 0,-1 1 0 0 0,0-1-1 0 0,0 1 1 0 0,0 0 0 0 0,-1-1 0 0 0,1 1-1 0 0,-1 0 1 0 0,0 0 0 0 0,0-1-1 0 0,0 1 1 0 0,-1 0 0 0 0,1 0 0 0 0,-1-1-1 0 0,0 1 1 0 0,0 0 0 0 0,0-1-1 0 0,0 1 1 0 0,-1-1 0 0 0,1 0 0 0 0,-1 1-1 0 0,0-1 1 0 0,0 0 0 0 0,0 0-1 0 0,0 0 1 0 0,-1 0 0 0 0,1 0 0 0 0,-1-1-1 0 0,0 1 1 0 0,0-1 0 0 0,0 0-1 0 0,0 1 1 0 0,0-1 0 0 0,0-1 0 0 0,-1 1-1 0 0,1 0 1 0 0,-1-1 0 0 0,-1 1-17 0 0,-4 3-69 0 0,-1-1 1 0 0,1 0 0 0 0,0-1-1 0 0,-1 0 1 0 0,0 0 0 0 0,0-1-1 0 0,0 0 1 0 0,0-1-1 0 0,0 0 1 0 0,0 0 0 0 0,0-1-1 0 0,-7-1 69 0 0,-11-6-4092 0 0,1-7-3698 0 0,24 10-1280 0 0</inkml:trace>
  <inkml:trace contextRef="#ctx0" brushRef="#br0" timeOffset="1583.713">0 157 0 0 0,'0'0'883'0'0,"0"0"693"0"0,0 0 327 0 0,0 0-34 0 0,0 0-282 0 0,0 0-404 0 0,0 0-365 0 0,0 0-204 0 0,0 0-97 0 0,0 0 11 0 0,14-1 1864 0 0,119-9 1180 0 0,0 2-2534 0 0,-87-6 266 0 0,-46 13-956 0 0,-6-24 1223 0 0,-75-38-957 0 0,45 41-609 0 0,28 15-508 0 0,11 2-5479 0 0,21 7-4637 0 0,-16 1 5401 0 0</inkml:trace>
  <inkml:trace contextRef="#ctx0" brushRef="#br0" timeOffset="2011.992">972 514 2873 0 0,'0'0'1619'0'0,"0"0"-88"0"0,0 0 12 0 0,0 0 206 0 0,0 0 144 0 0,0 0-182 0 0,0 0-412 0 0,0 0-430 0 0,0 0-337 0 0,0 0-162 0 0,0 0-46 0 0,0 0 17 0 0,0 0 23 0 0,8-3 27 0 0,82-9 973 0 0,200 6 29 0 0,-254 2-1566 0 0,14-3-916 0 0,-18-1-3937 0 0,-29 7 3060 0 0,-2 1-7076 0 0,-1 0 6172 0 0</inkml:trace>
  <inkml:trace contextRef="#ctx0" brushRef="#br0" timeOffset="2250.01">1059 665 3673 0 0,'0'0'2352'0'0,"0"0"-963"0"0,0 0-427 0 0,0 0 289 0 0,0 0 400 0 0,0 0 192 0 0,0 0-130 0 0,0 0-353 0 0,0 0-381 0 0,0 0-322 0 0,0 0-228 0 0,0 0-152 0 0,34 6-85 0 0,110 21-69 0 0,-57-20-89 0 0,-10-12-1545 0 0,-51 1-1591 0 0,-1-2-3343 0 0,-12 3-1382 0 0</inkml:trace>
</inkml:ink>
</file>

<file path=ppt/ink/ink5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3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6041 0 0,'0'0'2960'0'0,"0"0"-2146"0"0,0 0-867 0 0,0 0 26 0 0,0 0 448 0 0,0 0 509 0 0,0 0 248 0 0,0 0 41 0 0,0 0-86 0 0,0 0-152 0 0,0 0-173 0 0,34 2-140 0 0,109 7-117 0 0,9-17 538 0 0,61-25-366 0 0,-184 28-1384 0 0,22-3 671 0 0,-34 7-4978 0 0,-1 0-4756 0 0,-16 1 5631 0 0</inkml:trace>
  <inkml:trace contextRef="#ctx0" brushRef="#br0" timeOffset="250.352">35 585 6793 0 0,'0'0'1425'0'0,"0"0"-840"0"0,0 0 107 0 0,0 0 526 0 0,0 0 369 0 0,0 0 93 0 0,0 0-203 0 0,34 5-357 0 0,106 12-299 0 0,-15-23 339 0 0,-85-2-895 0 0,105-17 135 0 0,41-5-1096 0 0,-62 22-8637 0 0,-104 8 139 0 0</inkml:trace>
  <inkml:trace contextRef="#ctx0" brushRef="#br0" timeOffset="1984.376">1561 74 4569 0 0,'0'0'1178'0'0,"0"0"-386"0"0,0 0-72 0 0,0 0 257 0 0,0 0 345 0 0,0 0 157 0 0,0 0-105 0 0,0 0-278 0 0,0 0-357 0 0,0 0-299 0 0,0 0-149 0 0,0 0-57 0 0,0 0 46 0 0,-1 6 114 0 0,-24 62 1066 0 0,-49 31-692 0 0,-5-3-1 0 0,-47 41-767 0 0,107-116 75 0 0,-57 71 111 0 0,75-91-186 0 0,0 1-1 0 0,0 0 1 0 0,0-1-1 0 0,0 1 0 0 0,0 0 1 0 0,1-1-1 0 0,-1 1 0 0 0,0 0 1 0 0,1 0-1 0 0,0 0 1 0 0,-1-1-1 0 0,1 1 0 0 0,0 0 1 0 0,0 0-1 0 0,0 0 1 0 0,0 0-1 0 0,0 0 0 0 0,0 0 1 0 0,1-1-1 0 0,-1 1 0 0 0,1 0 1 0 0,-1 0-1 0 0,1 0 1 0 0,0-1-1 0 0,0 1 0 0 0,-1 0 1 0 0,1-1-1 0 0,0 1 0 0 0,1-1 1 0 0,-1 1-1 0 0,0-1 1 0 0,0 1-1 0 0,1-1 0 0 0,-1 0 1 0 0,0 1-1 0 0,1-1 1 0 0,0 0-1 0 0,-1 0 0 0 0,1 0 1 0 0,-1 0-1 0 0,1-1 1 0 0,74 30 227 0 0,-31-21-60 0 0,1-2 0 0 0,0-2 0 0 0,0-2-1 0 0,0-2 1 0 0,0-2 0 0 0,37-6-167 0 0,90-25 547 0 0,-172 31-448 0 0,-1-1 0 0 0,1 0-1 0 0,-1 1 1 0 0,0-1 0 0 0,0 0-1 0 0,1 0 1 0 0,-1 1 0 0 0,0-1-1 0 0,-1 0 1 0 0,1 0 0 0 0,0 1-1 0 0,0-1 1 0 0,-1 0 0 0 0,1 0-1 0 0,-1 1 1 0 0,0-1 0 0 0,1 1 0 0 0,-1-1-1 0 0,0 0 1 0 0,0 1 0 0 0,0-1-1 0 0,0 1 1 0 0,0 0 0 0 0,0-1-1 0 0,0 1 1 0 0,-1 0 0 0 0,0-1-99 0 0,-187-248 728 0 0,80 59-743 0 0,66 107-2629 0 0,42 83 603 0 0,1 1-1059 0 0,1 1-2944 0 0,3 5 2047 0 0,-1-2-2446 0 0</inkml:trace>
  <inkml:trace contextRef="#ctx0" brushRef="#br0" timeOffset="2247.388">2215 44 15091 0 0,'0'0'672'0'0,"0"0"-330"0"0,0 0-232 0 0,0 0 41 0 0,0 0 180 0 0,0 0 164 0 0,0 0 85 0 0,0 0 27 0 0,0 0-75 0 0,0 0-78 0 0,0 0-56 0 0,0 0-85 0 0,0 0-58 0 0,0 37-55 0 0,0 116-55 0 0,-15 106 109 0 0,-5-97-2012 0 0,13-144-795 0 0,2-13-6867 0 0,4-5 2221 0 0</inkml:trace>
  <inkml:trace contextRef="#ctx0" brushRef="#br0" timeOffset="2500.888">1880 4 13819 0 0,'0'0'229'0'0,"0"0"-279"0"0,0 0-65 0 0,0 0 279 0 0,0 0 348 0 0,0 0 155 0 0,0 0 42 0 0,31 7-20 0 0,102 23-65 0 0,9-18 487 0 0,-100-13-875 0 0,238-25 870 0 0,-182 13-4396 0 0,1 3-6482 0 0,-76 7 3133 0 0</inkml:trace>
  <inkml:trace contextRef="#ctx0" brushRef="#br0" timeOffset="4835.155">2769 615 9338 0 0,'0'0'707'0'0,"0"0"-378"0"0,0 0-179 0 0,0 0 198 0 0,0 0 217 0 0,0 0 107 0 0,0 0-28 0 0,0 0-143 0 0,0 0-211 0 0,0 0-199 0 0,0 0-139 0 0,-24 21-68 0 0,-73 67-88 0 0,50-31-2022 0 0,34-36-3833 0 0,10-13 1077 0 0</inkml:trace>
</inkml:ink>
</file>

<file path=ppt/ink/ink5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3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234 282 0 0 0,'0'0'625'0'0,"0"0"588"0"0,0 0 140 0 0,0 0-120 0 0,0 0-153 0 0,0 0-145 0 0,25-8-104 0 0,80-26-39 0 0,-11-18 1323 0 0,-68 31-1402 0 0,-17 16-491 0 0,-1 0 0 0 0,0-1-1 0 0,0 0 1 0 0,-1-1 0 0 0,1 0-1 0 0,-1 0 1 0 0,-1 0 0 0 0,0-1-1 0 0,0 0 1 0 0,0 0 0 0 0,-1-1-1 0 0,0 0 1 0 0,-1 1 0 0 0,0-2-1 0 0,0 1 1 0 0,-1 0 0 0 0,0-1-1 0 0,-1 1 1 0 0,1-7-222 0 0,-3 15 0 0 0,-1 1 0 0 0,0-1 0 0 0,1 1 0 0 0,-1 0 0 0 0,1-1 0 0 0,-1 1 0 0 0,0 0 0 0 0,0 0 0 0 0,1 0 0 0 0,-1 0 0 0 0,0-1 0 0 0,1 1 0 0 0,-1 0-1 0 0,0 0 1 0 0,1 0 0 0 0,-1 1 0 0 0,0-1 0 0 0,0 0 0 0 0,1 0 0 0 0,-1 0 0 0 0,0 0 0 0 0,1 1 0 0 0,-1-1 0 0 0,0 0 0 0 0,1 0 0 0 0,-1 1 0 0 0,0-1 0 0 0,1 1 0 0 0,-1-1 0 0 0,1 1 0 0 0,-1-1 0 0 0,1 1 0 0 0,-1-1 0 0 0,1 1 0 0 0,-1-1 0 0 0,1 1 0 0 0,0-1 0 0 0,-1 1 0 0 0,1 0 0 0 0,0-1 0 0 0,-1 1 0 0 0,1 0 0 0 0,0-1 0 0 0,0 1 0 0 0,0 0 0 0 0,-11 23-28 0 0,2 1 0 0 0,1 0 1 0 0,1 0-1 0 0,1 0 0 0 0,1 1 1 0 0,1 0-1 0 0,2 0 1 0 0,0 20 27 0 0,-1-6-1 0 0,-4 46 88 0 0,-11 135-103 0 0,-9-1 0 0 0,-39 145 16 0 0,60-339-92 0 0,0 0 0 0 0,-2-1 0 0 0,-1 0 0 0 0,0 0 0 0 0,-2-1 0 0 0,-1 0 0 0 0,-1-1 0 0 0,-1-1 0 0 0,-1 0 0 0 0,-17 20 92 0 0,26-36-44 0 0,0-1-1 0 0,-1 0 1 0 0,1-1 0 0 0,-1 1 0 0 0,0-1 0 0 0,0 0 0 0 0,0-1 0 0 0,-1 0 0 0 0,1 0 0 0 0,-1 0 0 0 0,0-1-1 0 0,0 0 1 0 0,0-1 0 0 0,0 0 0 0 0,-7 0 44 0 0,9-3-25 0 0,0 0 0 0 0,0 0 1 0 0,0-1-1 0 0,0 0 0 0 0,0 0 0 0 0,0-1 0 0 0,1 1 0 0 0,0-1 1 0 0,0 0-1 0 0,0-1 0 0 0,0 1 0 0 0,1-1 0 0 0,-1 0 0 0 0,1 0 0 0 0,0-1 1 0 0,1 1-1 0 0,-1-1 0 0 0,1 0 0 0 0,-1-2 25 0 0,-3-7 132 0 0,1-1 0 0 0,0 1-1 0 0,1-1 1 0 0,1 0 0 0 0,0 0 0 0 0,1-1-1 0 0,1 1 1 0 0,0-1 0 0 0,2 0 0 0 0,0 1-1 0 0,0-1 1 0 0,2 0 0 0 0,0 1 0 0 0,1-1 0 0 0,2-7-132 0 0,4-3 177 0 0,0 0 0 0 0,2 1 1 0 0,1 0-1 0 0,1 1 1 0 0,1 0-1 0 0,1 1 1 0 0,1 1-1 0 0,1 0 1 0 0,1 1-1 0 0,1 1 0 0 0,1 1 1 0 0,0 1-1 0 0,2 1 1 0 0,0 0-1 0 0,1 2 1 0 0,1 0-1 0 0,7-2-177 0 0,16-3-2094 0 0,66 1-8392 0 0,-106 20 5193 0 0</inkml:trace>
</inkml:ink>
</file>

<file path=ppt/ink/ink5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62 7930 0 0,'0'0'876'0'0,"0"0"-144"0"0,0 0 130 0 0,0 0 238 0 0,0 0 124 0 0,0 0-118 0 0,0 0-286 0 0,0 0-287 0 0,0 0-214 0 0,0 0-136 0 0,-25 31-86 0 0,-73 97-37 0 0,97-127-58 0 0,-1-1-1 0 0,1 1 1 0 0,0 0 0 0 0,-1 0 0 0 0,1-1-1 0 0,0 1 1 0 0,0 0 0 0 0,-1 0-1 0 0,1 1 1 0 0,0-1 0 0 0,0 0-1 0 0,0 0 1 0 0,1 0 0 0 0,-1 1-1 0 0,0-1 1 0 0,0 0 0 0 0,1 1-1 0 0,-1-1 1 0 0,0 0 0 0 0,1 1 0 0 0,0-1-1 0 0,-1 1 1 0 0,1-1 0 0 0,0 1-1 0 0,0-1 1 0 0,0 1 0 0 0,0 0-1 0 0,0-1 1 0 0,0 1 0 0 0,0-1-1 0 0,0 1 1 0 0,1-1 0 0 0,-1 1 0 0 0,0-1-1 0 0,1 1 1 0 0,0-1 0 0 0,-1 0-1 0 0,1 1 1 0 0,0-1 0 0 0,-1 0-1 0 0,2 1-1 0 0,2 2 18 0 0,0 1 111 0 0,1-1-1 0 0,-1 0 1 0 0,1 0 0 0 0,0-1 0 0 0,0 1 0 0 0,0-1 0 0 0,1 0 0 0 0,-1-1-1 0 0,1 1 1 0 0,0-1 0 0 0,-1 0 0 0 0,1 0 0 0 0,0-1 0 0 0,0 0-1 0 0,0 0 1 0 0,0 0 0 0 0,0-1 0 0 0,0 0 0 0 0,0 0 0 0 0,0 0 0 0 0,0-1-1 0 0,0 0 1 0 0,0 0 0 0 0,0-1 0 0 0,0 1 0 0 0,0-1 0 0 0,0-1-1 0 0,-1 1 1 0 0,1-1 0 0 0,-1 0 0 0 0,0 0 0 0 0,0 0 0 0 0,0-1 0 0 0,0 0-1 0 0,-1 0 1 0 0,1 0 0 0 0,-1 0 0 0 0,0-1 0 0 0,1-2-129 0 0,4-5 61 0 0,0-1 1 0 0,-2 0 0 0 0,1-1-1 0 0,-2 0 1 0 0,0 0-1 0 0,0 0 1 0 0,-2-1 0 0 0,1 0-1 0 0,-2 0 1 0 0,0 0 0 0 0,-1 0-1 0 0,0 0 1 0 0,-2-1-1 0 0,0 1 1 0 0,0-5-62 0 0,0 19-108 0 0,-1-1 0 0 0,1 1 0 0 0,0-1 0 0 0,0 1 0 0 0,-1 0 0 0 0,1-1 0 0 0,-1 1 0 0 0,0 0 0 0 0,1-1 0 0 0,-1 1 0 0 0,0 0 0 0 0,1 0 0 0 0,-1 0 0 0 0,0-1 0 0 0,0 1 0 0 0,0 0 0 0 0,0 0 0 0 0,0 0 1 0 0,0 1-1 0 0,-1-1 0 0 0,1 0 0 0 0,0 0 0 0 0,0 0 0 0 0,-1 1 0 0 0,1-1 0 0 0,0 1 0 0 0,-1-1 0 0 0,1 1 0 0 0,0 0 0 0 0,-1-1 0 0 0,1 1 0 0 0,-2 0 108 0 0,-41 16-11955 0 0,37-8 5487 0 0</inkml:trace>
</inkml:ink>
</file>

<file path=ppt/ink/ink5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9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80 357 1520 0 0,'0'0'1479'0'0,"0"0"-504"0"0,0 0-4 0 0,0 0 360 0 0,0 0 347 0 0,0 0 210 0 0,0 0-21 0 0,0 0-165 0 0,0 0-231 0 0,0 0-250 0 0,0 0-240 0 0,0 0-148 0 0,0 0-70 0 0,-13-14-103 0 0,-40-45-102 0 0,52 58-540 0 0,0 0 0 0 0,0 0 1 0 0,0 0-1 0 0,0 0 1 0 0,0 0-1 0 0,0 0 1 0 0,0 0-1 0 0,1 0 1 0 0,-1 0-1 0 0,0 0 0 0 0,1-1 1 0 0,-1 1-1 0 0,1 0 1 0 0,-1 0-1 0 0,1-1 1 0 0,0 1-1 0 0,-1 0 1 0 0,1-1-1 0 0,0 1 0 0 0,0 0 1 0 0,0-1-1 0 0,0 1 1 0 0,0 0-1 0 0,0-1 1 0 0,0 1-1 0 0,1 0 1 0 0,-1-1-1 0 0,0 1 0 0 0,1 0 1 0 0,-1 0-1 0 0,1-1 1 0 0,0 1-1 0 0,-1 0-18 0 0,4-7 92 0 0,2-8-169 0 0,1 1 0 0 0,1-1 0 0 0,0 2 1 0 0,1-1-1 0 0,0 1 0 0 0,1 1 0 0 0,1-1 1 0 0,0 2-1 0 0,1 0 0 0 0,0 0 0 0 0,1 1 1 0 0,0 0-1 0 0,1 1 0 0 0,0 1 0 0 0,0 0 1 0 0,1 1-1 0 0,0 1 0 0 0,15-5 77 0 0,-8 8-2304 0 0,-7 3-4582 0 0,-13 1 5762 0 0,7 0-7778 0 0</inkml:trace>
</inkml:ink>
</file>

<file path=ppt/ink/ink5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3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320 310 0 0 0,'0'0'1407'0'0,"0"0"147"0"0,0 0 170 0 0,0 0 223 0 0,0 0 130 0 0,0 0-50 0 0,0 0-250 0 0,0 0-254 0 0,0 0-253 0 0,0 0-302 0 0,0 0-225 0 0,0 0-200 0 0,-20-1-162 0 0,-64-1-97 0 0,29 26 37 0 0,44-15-244 0 0,-1-1-69 0 0,1 0 0 0 0,0 1 0 0 0,0 1 0 0 0,1-1 1 0 0,0 2-1 0 0,1-1 0 0 0,0 1 0 0 0,1 1 0 0 0,0 0 0 0 0,1 0 1 0 0,0 0-1 0 0,1 1 0 0 0,0 0 0 0 0,1 0 0 0 0,0 1 1 0 0,1-1-1 0 0,1 1 0 0 0,0 0 0 0 0,1 0 0 0 0,1 0 1 0 0,0 0-1 0 0,1 9-8 0 0,1-18-45 0 0,1 0 0 0 0,0 0 1 0 0,0 0-1 0 0,1 0 0 0 0,-1 0 1 0 0,1-1-1 0 0,0 1 1 0 0,0-1-1 0 0,1 0 0 0 0,-1 0 1 0 0,1 0-1 0 0,0 0 0 0 0,0-1 1 0 0,0 1-1 0 0,1-1 0 0 0,-1 0 1 0 0,1 0-1 0 0,0-1 0 0 0,-1 1 1 0 0,1-1-1 0 0,0 0 1 0 0,1 0-1 0 0,-1-1 0 0 0,0 0 1 0 0,0 0-1 0 0,1 0 0 0 0,4 0 45 0 0,-2 0-535 0 0,0 0 0 0 0,0 0-1 0 0,0-1 1 0 0,0 0-1 0 0,0-1 1 0 0,-1 0-1 0 0,1 0 1 0 0,0-1 0 0 0,0 0-1 0 0,-1 0 1 0 0,7-3 535 0 0,9-7-4765 0 0,-5 6-2178 0 0</inkml:trace>
  <inkml:trace contextRef="#ctx0" brushRef="#br0" timeOffset="241.89">670 376 584 0 0,'0'0'1736'0'0,"0"0"-737"0"0,0 0-116 0 0,0 0 351 0 0,0 0 337 0 0,0 0 157 0 0,0 0-105 0 0,0 0-309 0 0,-25 34-307 0 0,-76 105-268 0 0,68-73-8 0 0,34-55-601 0 0,-2-5-58 0 0,1 0-1 0 0,1-1 0 0 0,-1 1 1 0 0,1 0-1 0 0,0-1 1 0 0,0 1-1 0 0,0-1 1 0 0,1 1-1 0 0,0-1 0 0 0,0 0 1 0 0,0 0-1 0 0,1 0 1 0 0,-1 0-1 0 0,1 0 1 0 0,1 0-1 0 0,-1-1 1 0 0,1 1-1 0 0,-1-1 0 0 0,1 0 1 0 0,0 0-1 0 0,1-1 1 0 0,-1 1-1 0 0,1-1 1 0 0,-1 0-1 0 0,1 0 1 0 0,0 0-1 0 0,0-1 0 0 0,1 1 1 0 0,-1-1-1 0 0,0-1 1 0 0,1 1-1 0 0,-1-1 1 0 0,1 0-1 0 0,-1 0 1 0 0,6 0-72 0 0,-3-1 187 0 0,0 0 0 0 0,0-1 0 0 0,0 1 0 0 0,0-1 0 0 0,0-1 0 0 0,0 0 0 0 0,-1 0 0 0 0,1-1 1 0 0,0 1-1 0 0,-1-2 0 0 0,0 1 0 0 0,0-1 0 0 0,0 0 0 0 0,0 0 0 0 0,-1-1 0 0 0,1 0 0 0 0,-1 0 1 0 0,0-1-1 0 0,-1 1 0 0 0,5-7-187 0 0,84-107 1380 0 0,-90 112-1355 0 0,-1 1-1 0 0,1-1 1 0 0,-1 0-1 0 0,-1 0 1 0 0,1 0 0 0 0,-1 0-1 0 0,0 0 1 0 0,-1 0 0 0 0,0-1-1 0 0,0 1 1 0 0,0-1 0 0 0,-1 1-1 0 0,0-1 1 0 0,-1 1 0 0 0,1-1-1 0 0,-1 1 1 0 0,-1 0-1 0 0,0-1 1 0 0,0-1-25 0 0,0 6-95 0 0,0-1 0 0 0,0 1 1 0 0,0-1-1 0 0,0 1 0 0 0,0 0 0 0 0,-1 0 0 0 0,1 0 0 0 0,-1 0 0 0 0,0 0 1 0 0,0 0-1 0 0,0 1 0 0 0,0 0 0 0 0,0-1 0 0 0,-1 1 0 0 0,1 0 0 0 0,-1 1 0 0 0,1-1 1 0 0,-1 1-1 0 0,0-1 0 0 0,0 1 0 0 0,0 0 0 0 0,1 0 0 0 0,-1 1 0 0 0,0-1 1 0 0,0 1-1 0 0,0 0 0 0 0,0 0 0 0 0,-3 1 95 0 0,-107 28-7363 0 0,87-14 2291 0 0,6-4-2207 0 0</inkml:trace>
  <inkml:trace contextRef="#ctx0" brushRef="#br0" timeOffset="534.182">1150 479 5009 0 0,'0'0'2479'0'0,"0"0"-905"0"0,0 0-191 0 0,0 0 216 0 0,0 0 84 0 0,0 0-219 0 0,0 0-489 0 0,0 0-472 0 0,0 0-262 0 0,0 0-123 0 0,0 0-22 0 0,0 0-3 0 0,0 0-17 0 0,4 12-32 0 0,15 68-7 0 0,-17-75 15 0 0,0 0 0 0 0,0-1 0 0 0,1 1 0 0 0,-1-1 0 0 0,1 0 0 0 0,0 0 0 0 0,0 0 0 0 0,0 0 0 0 0,1 0 0 0 0,-1-1-1 0 0,1 1 1 0 0,0-1 0 0 0,0 0 0 0 0,0 0 0 0 0,0 0 0 0 0,1-1 0 0 0,-1 0 0 0 0,1 0 0 0 0,0 0 0 0 0,-1 0 0 0 0,1-1 0 0 0,0 1-1 0 0,0-1 1 0 0,0 0 0 0 0,0-1 0 0 0,0 1 0 0 0,0-1 0 0 0,2 0-52 0 0,1-1 196 0 0,0 0 1 0 0,-1 0-1 0 0,1 0 0 0 0,-1-1 0 0 0,1 0 0 0 0,-1 0 1 0 0,0-1-1 0 0,0 0 0 0 0,0 0 0 0 0,0-1 1 0 0,0 0-1 0 0,-1 0 0 0 0,1-1 0 0 0,-1 1 1 0 0,-1-1-1 0 0,1-1 0 0 0,2-2-196 0 0,80-110-114 0 0,-74 96-283 0 0,7-17-2232 0 0,-10 12-6545 0 0,-7 19-676 0 0</inkml:trace>
  <inkml:trace contextRef="#ctx0" brushRef="#br0" timeOffset="1108.168">1699 435 9338 0 0,'0'0'1123'0'0,"0"0"-591"0"0,0 0-59 0 0,0 0 304 0 0,0 0 228 0 0,0 0 31 0 0,0 0-151 0 0,0 0-201 0 0,0 0-179 0 0,3 33-127 0 0,8 103-89 0 0,-8-97-217 0 0,-1-1 0 0 0,-2 1 0 0 0,-2-1 0 0 0,-1 1 0 0 0,-2-1 0 0 0,-2 0 0 0 0,-10 31-72 0 0,14-55 2 0 0,0 0 22 0 0,-1 0 0 0 0,0 0 0 0 0,0 0 0 0 0,-2-1 0 0 0,0 0 0 0 0,0 0 0 0 0,-1 0-1 0 0,-5 5-23 0 0,11-17 41 0 0,0-1 0 0 0,0 0 0 0 0,0 1 0 0 0,0-1 0 0 0,1 0 0 0 0,-1 0 0 0 0,0 0 0 0 0,0 1 0 0 0,0-1 0 0 0,0 0 0 0 0,0-1-1 0 0,0 1 1 0 0,0 0 0 0 0,0 0 0 0 0,0 0 0 0 0,0 0 0 0 0,0-1 0 0 0,0 1 0 0 0,0-1 0 0 0,0 1 0 0 0,0-1 0 0 0,0 1-1 0 0,0-1 1 0 0,1 1 0 0 0,-1-1 0 0 0,0 1 0 0 0,0-1 0 0 0,1 0 0 0 0,-1 0 0 0 0,0 1 0 0 0,1-1 0 0 0,-1 0 0 0 0,1 0 0 0 0,-1 0-1 0 0,1 0 1 0 0,-1 0 0 0 0,1 0 0 0 0,0 1 0 0 0,-1-1 0 0 0,1 0 0 0 0,0 0 0 0 0,0 0 0 0 0,0 0 0 0 0,0 0 0 0 0,0 0 0 0 0,0 0-1 0 0,0 0 1 0 0,0 0 0 0 0,0 0 0 0 0,0 0 0 0 0,0 0 0 0 0,1 0 0 0 0,-1-1-41 0 0,1-17 38 0 0,0 0 0 0 0,1-1 0 0 0,0 1 0 0 0,2 1-1 0 0,1-1 1 0 0,0 0 0 0 0,1 1 0 0 0,1 0 0 0 0,0 1 0 0 0,2-1 0 0 0,0 1 0 0 0,1 1 0 0 0,0 0 0 0 0,2 0-38 0 0,12-25 25 0 0,-7 9-84 0 0,2 1-1 0 0,1 0 1 0 0,1 2-1 0 0,2 0 1 0 0,1 2-1 0 0,1 0 1 0 0,1 2-1 0 0,2 1 1 0 0,0 1-1 0 0,1 1 1 0 0,1 1-1 0 0,2 2 1 0 0,17-7 59 0 0,-45 23 8 0 0,0 1 0 0 0,0 0 0 0 0,1 0 0 0 0,-1 1 0 0 0,0-1 0 0 0,1 1 0 0 0,0 0 0 0 0,-1 0 0 0 0,1 1 0 0 0,-1-1 1 0 0,1 1-1 0 0,0 0 0 0 0,0 0 0 0 0,-1 1 0 0 0,1-1 0 0 0,0 1 0 0 0,-1 0 0 0 0,1 0 0 0 0,-1 1 0 0 0,1-1 0 0 0,-1 1 0 0 0,0 0 1 0 0,0 0-1 0 0,0 1 0 0 0,0-1 0 0 0,0 1 0 0 0,0 0 0 0 0,-1 0 0 0 0,1 0 0 0 0,-1 0 0 0 0,1 1-8 0 0,3 6 100 0 0,0 0-1 0 0,0 1 1 0 0,-1-1-1 0 0,-1 1 1 0 0,1 0-1 0 0,-2 1 1 0 0,0-1-1 0 0,0 1 1 0 0,-1 0-1 0 0,-1 0 1 0 0,1 0 0 0 0,-2 0-1 0 0,0 1 1 0 0,-1-1-1 0 0,0 0 1 0 0,-1 11-100 0 0,0-15 87 0 0,0 0 1 0 0,0-1-1 0 0,0 1 1 0 0,-1 0 0 0 0,0 0-1 0 0,-1-1 1 0 0,0 0-1 0 0,0 1 1 0 0,0-1-1 0 0,-1 0 1 0 0,0 0 0 0 0,-1-1-1 0 0,1 1 1 0 0,-1-1-1 0 0,0 0 1 0 0,-1 0 0 0 0,0-1-1 0 0,0 0 1 0 0,0 0-1 0 0,0 0 1 0 0,-3 1-88 0 0,-5 3 44 0 0,0-1 0 0 0,0 0 1 0 0,-1-1-1 0 0,0 0 0 0 0,-1-1 1 0 0,1-1-1 0 0,-1-1 0 0 0,0 0 0 0 0,-13 1-44 0 0,-112-3-1433 0 0,136-3 1158 0 0,-1 0 0 0 0,1-1 0 0 0,-1 0 0 0 0,1 0 0 0 0,0 0 0 0 0,0-1 0 0 0,0 1 1 0 0,0-1-1 0 0,0-1 0 0 0,1 1 0 0 0,-1-1 0 0 0,1 1 0 0 0,0-1 0 0 0,0-1 0 0 0,-1-1 275 0 0,-10-62-11725 0 0,15 61 9766 0 0,0-5-2554 0 0</inkml:trace>
  <inkml:trace contextRef="#ctx0" brushRef="#br0" timeOffset="1362.411">2500 1 4321 0 0,'0'0'3534'0'0,"0"0"-1548"0"0,0 0-617 0 0,0 0 13 0 0,0 0 64 0 0,0 0-26 0 0,0 0-104 0 0,0 0-169 0 0,0 0-193 0 0,0 0-169 0 0,-21 36-182 0 0,-62 114-168 0 0,40-46 80 0 0,32-57-431 0 0,1 1 1 0 0,3 0 0 0 0,2 0 0 0 0,2 0 0 0 0,2 0 0 0 0,3 4-85 0 0,13 36-1370 0 0,-9-76-371 0 0,-5-10-2054 0 0,1-1-3422 0 0,-1-1-382 0 0</inkml:trace>
  <inkml:trace contextRef="#ctx0" brushRef="#br0" timeOffset="1726.704">2559 579 2160 0 0,'0'0'2000'0'0,"0"0"173"0"0,0 0 265 0 0,0 0 123 0 0,0 0-163 0 0,0 0-363 0 0,0 0-396 0 0,0 0-299 0 0,34 9-229 0 0,111 26-212 0 0,-140-34-826 0 0,1 1 0 0 0,-1-1-1 0 0,1 0 1 0 0,-1-1 0 0 0,1 1 0 0 0,0-1 0 0 0,-1 0 0 0 0,1-1 0 0 0,-1 1 0 0 0,1-1 0 0 0,-1 0-1 0 0,1-1 1 0 0,-1 1 0 0 0,1-1 0 0 0,2-2-73 0 0,8-2 215 0 0,7 0-27 0 0,0-2 1 0 0,-1-1-1 0 0,0 0 1 0 0,-1-1-1 0 0,0-2 0 0 0,0 0 1 0 0,-2-1-1 0 0,1-1 1 0 0,-2-1-1 0 0,0-1 0 0 0,13-14-188 0 0,-27 26 8 0 0,-1-1-1 0 0,0 0 0 0 0,0 0 0 0 0,-1 0 0 0 0,1 0 0 0 0,-1-1 0 0 0,0 1 0 0 0,-1 0 1 0 0,1-1-1 0 0,-1 0 0 0 0,0 1 0 0 0,0-1 0 0 0,-1 0 0 0 0,0 1 0 0 0,0-1 0 0 0,0 0 0 0 0,0 1 1 0 0,-2-5-8 0 0,-1 6-52 0 0,0 1 0 0 0,0 0 1 0 0,-1 0-1 0 0,1 0 0 0 0,-1 0 1 0 0,1 1-1 0 0,-1-1 0 0 0,0 1 1 0 0,0 0-1 0 0,0 0 0 0 0,-1 0 1 0 0,1 1-1 0 0,0 0 0 0 0,-1 0 1 0 0,1 0-1 0 0,-1 0 0 0 0,1 0 1 0 0,-1 1-1 0 0,1 0 0 0 0,-1 0 1 0 0,1 0-1 0 0,-1 0 0 0 0,1 1 1 0 0,-1 0-1 0 0,1 0 0 0 0,0 0 1 0 0,-4 2 51 0 0,-12 3-38 0 0,0 0 0 0 0,1 2 0 0 0,-1 1 0 0 0,2 0 0 0 0,-1 1 0 0 0,1 1-1 0 0,1 1 1 0 0,0 1 0 0 0,0 0 0 0 0,-12 14 38 0 0,15-16-15 0 0,0 2-1 0 0,1 0 0 0 0,1 0 0 0 0,0 2 0 0 0,0-1 0 0 0,2 1 1 0 0,0 1-1 0 0,0 0 0 0 0,2 0 0 0 0,0 1 0 0 0,1 0 0 0 0,0 0 1 0 0,2 1-1 0 0,0 0 0 0 0,1 0 0 0 0,-1 13 16 0 0,4-23-15 0 0,0-1-1 0 0,1 0 1 0 0,0 1-1 0 0,0-1 1 0 0,1 0-1 0 0,0 1 1 0 0,1-1-1 0 0,-1 0 1 0 0,1 0 0 0 0,0 0-1 0 0,1 0 1 0 0,0 0-1 0 0,0 0 1 0 0,1-1-1 0 0,-1 1 1 0 0,1-1-1 0 0,3 3 16 0 0,5 3-58 0 0,1-1 0 0 0,0-1-1 0 0,0 0 1 0 0,1-1-1 0 0,0 0 1 0 0,1-1-1 0 0,0-1 1 0 0,0 0 0 0 0,1-1-1 0 0,0-1 1 0 0,0 0-1 0 0,0-1 1 0 0,0-1-1 0 0,1 0 1 0 0,-1-1 0 0 0,1-1-1 0 0,-1-1 1 0 0,1 0-1 0 0,0-1 1 0 0,-1-1-1 0 0,7-2 59 0 0,34-10-3038 0 0,-19 0-5434 0 0,-21 7-762 0 0</inkml:trace>
</inkml:ink>
</file>

<file path=ppt/ink/ink5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122 292 720 0 0,'0'0'2785'0'0,"0"0"-2102"0"0,0 0-838 0 0,0 0 23 0 0,0 0 413 0 0,0 0 535 0 0,0 0 321 0 0,0 0 47 0 0,0 0-155 0 0,0 0-284 0 0,0 0-259 0 0,-5 28-147 0 0,-13 90-79 0 0,-40 89 1350 0 0,17-93 952 0 0,49-140 3141 0 0,5-18-6141 0 0,7 3 422 0 0,2 1 0 0 0,3 1 0 0 0,0 1 0 0 0,3 2 0 0 0,0 0 0 0 0,3 2 0 0 0,1 1 0 0 0,1 2 0 0 0,4-1 16 0 0,35-5-610 0 0,-66 67 246 0 0,-25 157 1184 0 0,15-96-798 0 0,5-90-15 0 0,0 0-1 0 0,0 0 1 0 0,0 0 0 0 0,0 0 0 0 0,1 0 0 0 0,-1 0 0 0 0,0 0 0 0 0,0 0-1 0 0,1 0 1 0 0,-1-1 0 0 0,0 1 0 0 0,1-1 0 0 0,-1 1 0 0 0,1-1 0 0 0,-1 1-1 0 0,1-1 1 0 0,-1 0 0 0 0,1 1 0 0 0,-1-1 0 0 0,1 0 0 0 0,-1 0-1 0 0,1 0 1 0 0,-1 0 0 0 0,1-1 0 0 0,-1 1 0 0 0,1 0 0 0 0,-1-1 0 0 0,1 1-1 0 0,-1-1 1 0 0,0 1 0 0 0,1-1 0 0 0,-1 0 0 0 0,0 1 0 0 0,1-1-1 0 0,-1 0 1 0 0,0 0 0 0 0,1-1-7 0 0,281-240 476 0 0,-243 223-761 0 0,-34 60-129 0 0,-38 128 698 0 0,21-129-269 0 0,6 45-1849 0 0,40-78-11651 0 0,-25-10 9136 0 0</inkml:trace>
  <inkml:trace contextRef="#ctx0" brushRef="#br0" timeOffset="286.805">1187 351 3681 0 0,'0'0'2396'0'0,"0"0"-1199"0"0,0 0-487 0 0,0 0 220 0 0,0 0 350 0 0,0 0 198 0 0,0 0-119 0 0,0 0-294 0 0,0 0-331 0 0,-28 31-265 0 0,-84 101-157 0 0,77-72-10 0 0,36-51-240 0 0,-2-6-24 0 0,0 1-1 0 0,1-1 0 0 0,-1 1 0 0 0,1-1 0 0 0,0 1 0 0 0,0-1 1 0 0,0 1-1 0 0,1-1 0 0 0,-1 1 0 0 0,1 0 0 0 0,0-1 0 0 0,0 0 1 0 0,0 1-1 0 0,0-1 0 0 0,1 0 0 0 0,-1 1 0 0 0,1-1 0 0 0,0 0 0 0 0,0 0 1 0 0,0 0-1 0 0,0-1 0 0 0,1 1 0 0 0,-1 0 0 0 0,1-1 0 0 0,-1 1 1 0 0,1-1-1 0 0,0 0 0 0 0,0 0 0 0 0,0 0 0 0 0,0-1 0 0 0,1 1 1 0 0,-1 0-1 0 0,0-1 0 0 0,1 0 0 0 0,-1 0 0 0 0,0 0 0 0 0,4 0-37 0 0,1 0 114 0 0,-1 0-1 0 0,0-1 1 0 0,0 0-1 0 0,1-1 1 0 0,-1 1-1 0 0,0-1 1 0 0,0-1-1 0 0,1 1 1 0 0,-1-1-1 0 0,0 0 1 0 0,0-1-1 0 0,-1 0 1 0 0,1 0-1 0 0,-1 0 1 0 0,1-1-1 0 0,-1 0 1 0 0,0 0-1 0 0,0-1 1 0 0,-1 1-1 0 0,1-1 1 0 0,-1-1-114 0 0,8-7 188 0 0,-5 6-126 0 0,0 0-1 0 0,0 0 1 0 0,-1-1-1 0 0,0 0 1 0 0,0 0-1 0 0,-1-1 1 0 0,0 0-1 0 0,0 0 1 0 0,-1 0-1 0 0,-1-1 1 0 0,1 0-1 0 0,-1 1 0 0 0,-1-2 1 0 0,0 1-1 0 0,1-8-61 0 0,-13-64-1808 0 0,8 80 1575 0 0,0 0 1 0 0,0 0 0 0 0,-1 0 0 0 0,1 1 0 0 0,0-1 0 0 0,-1 0 0 0 0,0 1 0 0 0,1-1 0 0 0,-1 1 0 0 0,0 0 0 0 0,0-1 0 0 0,0 1-1 0 0,0 0 1 0 0,0 0 0 0 0,0 0 0 0 0,0 0 0 0 0,0 1 0 0 0,0-1 0 0 0,0 0 0 0 0,0 1 0 0 0,-1 0 0 0 0,1-1 0 0 0,-1 1 232 0 0,-69 7-11684 0 0,54 0 9670 0 0</inkml:trace>
  <inkml:trace contextRef="#ctx0" brushRef="#br0" timeOffset="859.981">1438 708 2681 0 0,'0'0'2205'0'0,"0"0"-464"0"0,0 0-253 0 0,0 0 8 0 0,0 0 33 0 0,0 0-82 0 0,0 0-192 0 0,0 0-262 0 0,0 0-193 0 0,0 0-110 0 0,0 0-79 0 0,0 0-34 0 0,0 0-21 0 0,13-29-41 0 0,44-91-66 0 0,9 29 503 0 0,-42 69-722 0 0,-2-3-37 0 0,84-67 22 0 0,-103 114-1086 0 0,-35 95 799 0 0,20-36 12 0 0,14-79 71 0 0,0-1-1 0 0,0 1 1 0 0,0-1 0 0 0,0 0-1 0 0,0 0 1 0 0,1 0-1 0 0,-1 0 1 0 0,0 0 0 0 0,1 0-1 0 0,-1-1 1 0 0,0 1 0 0 0,1-1-1 0 0,-1 0 1 0 0,1 0-1 0 0,-1 0 1 0 0,1 0 0 0 0,-1 0-1 0 0,1 0 1 0 0,-1-1-1 0 0,0 1 1 0 0,1-1 0 0 0,-1 1-1 0 0,1-1 1 0 0,-1 0 0 0 0,2-1-11 0 0,121-72 385 0 0,35-13-344 0 0,-159 86-44 0 0,0 1-1 0 0,0-1 0 0 0,1 0 1 0 0,-1 0-1 0 0,0 1 0 0 0,0-1 1 0 0,0 1-1 0 0,1-1 0 0 0,-1 1 1 0 0,0-1-1 0 0,1 1 1 0 0,-1 0-1 0 0,1 0 0 0 0,-1-1 1 0 0,0 1-1 0 0,1 0 0 0 0,-1 0 1 0 0,0 0-1 0 0,1 1 0 0 0,-1-1 1 0 0,1 0-1 0 0,-1 1 0 0 0,0-1 1 0 0,1 0-1 0 0,-1 1 0 0 0,0-1 1 0 0,0 1-1 0 0,1 0 0 0 0,-1 0 1 0 0,0-1-1 0 0,0 1 1 0 0,0 0-1 0 0,0 0 0 0 0,0 0 1 0 0,0 0-1 0 0,0 0 0 0 0,0 0 1 0 0,0 0-1 0 0,-1 0 0 0 0,1 1 1 0 0,0-1-1 0 0,-1 0 0 0 0,1 0 1 0 0,-1 1-1 0 0,1-1 0 0 0,-1 0 1 0 0,0 1-1 0 0,1-1 0 0 0,-1 0 1 0 0,0 1-1 0 0,0-1 1 0 0,0 1-1 0 0,0-1 0 0 0,0 0 1 0 0,0 1-1 0 0,-1-1 0 0 0,1 1 4 0 0,-23 154 675 0 0,28-91-1087 0 0,17-53-2557 0 0,-15-12-229 0 0,-2 0-1925 0 0,-1 0-3954 0 0</inkml:trace>
  <inkml:trace contextRef="#ctx0" brushRef="#br0" timeOffset="1591.786">2285 597 0 0 0,'0'0'535'0'0,"0"0"565"0"0,0 0 78 0 0,0 0-226 0 0,0 0-225 0 0,0 0-55 0 0,0 0 76 0 0,0 0 195 0 0,0 0 161 0 0,7 5 54 0 0,22 15 7 0 0,-25-18-876 0 0,0 0 0 0 0,0-1 0 0 0,1 1 0 0 0,-1-1 0 0 0,0-1 0 0 0,0 1 0 0 0,1 0 0 0 0,-1-1 0 0 0,0 0 0 0 0,1 0 0 0 0,-1 0 0 0 0,0-1 0 0 0,1 1 0 0 0,-1-1 0 0 0,0 0 0 0 0,0 0 0 0 0,1 0 0 0 0,-1-1 0 0 0,0 0 0 0 0,-1 0 1 0 0,1 0-291 0 0,11-4 233 0 0,0-1 0 0 0,-1 0 0 0 0,0-1-1 0 0,-1-1 1 0 0,1 0 0 0 0,-2 0 0 0 0,1-2-1 0 0,-2 0 1 0 0,1 0 0 0 0,-2-1 0 0 0,1 0-1 0 0,-1-1 1 0 0,5-9-232 0 0,-14 21-7 0 0,0-1-1 0 0,0 1 0 0 0,0-1 1 0 0,0 1-1 0 0,0-1 1 0 0,0 1-1 0 0,0-1 1 0 0,-1 0-1 0 0,1 1 1 0 0,-1-1-1 0 0,1 0 1 0 0,-1 0-1 0 0,1 1 0 0 0,-1-1 1 0 0,0 0-1 0 0,0 0 1 0 0,0 0-1 0 0,0 0 1 0 0,0 1-1 0 0,-1-1 1 0 0,1 0-1 0 0,0 0 1 0 0,-1 1-1 0 0,1-1 0 0 0,-1 0 1 0 0,0 0-1 0 0,0 1 1 0 0,1-1-1 0 0,-1 1 1 0 0,0-1-1 0 0,0 1 1 0 0,-1-1-1 0 0,1 1 0 0 0,0 0 1 0 0,0-1-1 0 0,-1 1 1 0 0,1 0-1 0 0,0 0 1 0 0,-1 0-1 0 0,1 0 1 0 0,-1 0-1 0 0,0 0 1 0 0,1 0-1 0 0,-1 1 0 0 0,0-1 1 0 0,1 1-1 0 0,-1-1 1 0 0,0 1-1 0 0,0 0 1 0 0,0-1-1 0 0,1 1 1 0 0,-1 0-1 0 0,0 0 1 0 0,0 0-1 0 0,0 0 0 0 0,0 1 8 0 0,-10-1-129 0 0,-1 0 0 0 0,1 1 0 0 0,-1 0 0 0 0,1 1-1 0 0,0 1 1 0 0,-1 0 0 0 0,1 1 0 0 0,1 0 0 0 0,-1 1 0 0 0,0 0-1 0 0,1 0 1 0 0,0 1 0 0 0,1 1 0 0 0,-1 0 0 0 0,1 1-1 0 0,1 0 1 0 0,-1 0 0 0 0,1 1 0 0 0,1 0 0 0 0,-1 0-1 0 0,2 1 1 0 0,-1 0 0 0 0,1 2 129 0 0,4-8 0 0 0,0 0 0 0 0,1 1 0 0 0,0-1-1 0 0,0 1 1 0 0,0-1 0 0 0,0 1 0 0 0,1 0 0 0 0,0 0 0 0 0,0 0 0 0 0,0 0-1 0 0,0 0 1 0 0,1 0 0 0 0,0 0 0 0 0,0 0 0 0 0,0 0 0 0 0,1 0 0 0 0,-1 0-1 0 0,1 0 1 0 0,1-1 0 0 0,-1 1 0 0 0,0 0 0 0 0,1 0 0 0 0,0-1 0 0 0,0 1-1 0 0,1-1 1 0 0,-1 0 0 0 0,1 1 0 0 0,4 2 4 0 0,0-1 0 0 0,0 0 0 0 0,0 0 0 0 0,1 0 0 0 0,-1-1 0 0 0,1 0 0 0 0,1 0 0 0 0,-1-1-1 0 0,1 0 1 0 0,0-1 0 0 0,-1 0 0 0 0,1 0 0 0 0,1-1 0 0 0,-1 0 0 0 0,0-1 0 0 0,0 0 0 0 0,1 0 0 0 0,-1-1 0 0 0,4 0-4 0 0,98-5-1182 0 0,-37-9-3357 0 0,-25 3-2746 0 0,-35 8 4250 0 0</inkml:trace>
  <inkml:trace contextRef="#ctx0" brushRef="#br0" timeOffset="1971.041">2754 704 2128 0 0,'0'0'4349'0'0,"0"0"-1815"0"0,0 0-721 0 0,0 0-85 0 0,0 0-45 0 0,0 0-191 0 0,0 0-331 0 0,0 0-351 0 0,0 0-287 0 0,0 0-187 0 0,0 0-100 0 0,0 0-54 0 0,0 0 2 0 0,3-1 13 0 0,17-9-10 0 0,0-1-1 0 0,-1-1 1 0 0,-1-1-1 0 0,0 0 1 0 0,-1-2-1 0 0,5-4-186 0 0,69-52 147 0 0,-55 48-446 0 0,-35 23 140 0 0,-1 0-49 0 0,0 0-40 0 0,0 30-565 0 0,-1-24 822 0 0,0 0 0 0 0,0 1 1 0 0,0-1-1 0 0,1 1 0 0 0,0-1 1 0 0,0 1-1 0 0,1-1 0 0 0,0 0 1 0 0,0 1-1 0 0,0-1 0 0 0,1 0 1 0 0,0 0-1 0 0,0 0 0 0 0,1 0 1 0 0,-1 0-1 0 0,1 0 0 0 0,0 0 1 0 0,1-1-1 0 0,0 0 0 0 0,0 0 1 0 0,0 0-1 0 0,0 0 0 0 0,1 0 1 0 0,-1-1-1 0 0,1 0 0 0 0,1 0 1 0 0,-1 0-1 0 0,0-1 0 0 0,1 1 1 0 0,0-2-1 0 0,-1 1 0 0 0,2 0-9 0 0,1-2 95 0 0,1 1-1 0 0,-1-1 0 0 0,1-1 1 0 0,-1 1-1 0 0,1-2 0 0 0,-1 1 1 0 0,1-1-1 0 0,-1 0 0 0 0,1-1 1 0 0,-1 0-1 0 0,0 0 0 0 0,1-1 1 0 0,-1 0-1 0 0,-1-1 0 0 0,1 1 1 0 0,0-1-1 0 0,-1-1 0 0 0,4-2-94 0 0,26-20-96 0 0,-2-2 0 0 0,-1-1-1 0 0,-1-2 1 0 0,-2-1 0 0 0,14-20 96 0 0,4-21-5731 0 0,-32 44-1269 0 0,-9 14-679 0 0</inkml:trace>
  <inkml:trace contextRef="#ctx0" brushRef="#br0" timeOffset="2275.886">3730 1 13019 0 0,'0'0'1299'0'0,"0"0"-716"0"0,0 0-218 0 0,0 0 215 0 0,0 0 282 0 0,0 0 166 0 0,0 0-44 0 0,0 0-149 0 0,-2 30-156 0 0,-7 99-150 0 0,-7 127 926 0 0,-5-10-3035 0 0,8-212-2699 0 0,-6-23-5057 0 0,16-10 2313 0 0</inkml:trace>
  <inkml:trace contextRef="#ctx0" brushRef="#br0" timeOffset="2515.979">3391 373 7658 0 0,'0'0'3366'0'0,"0"0"-1299"0"0,0 0-862 0 0,0 0-260 0 0,0 0-113 0 0,0 0-84 0 0,0 0-129 0 0,0 0-150 0 0,0 0-105 0 0,0 0-102 0 0,33-6-85 0 0,104-16-65 0 0,2 17 19 0 0,29 22-1669 0 0,-157-16 1115 0 0,31 1-2205 0 0,-14-1-1937 0 0,-2 0-5236 0 0</inkml:trace>
</inkml:ink>
</file>

<file path=ppt/ink/ink5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3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6073 0 0,'0'0'1619'0'0,"0"0"-586"0"0,0 0-164 0 0,0 0 291 0 0,0 0 319 0 0,0 0 150 0 0,0 0-137 0 0,0 0-261 0 0,0 0-218 0 0,0 0-175 0 0,0 0-143 0 0,0 0-108 0 0,29 0-94 0 0,89-1-92 0 0,189-36 846 0 0,-291 36-2663 0 0,20-3 3695 0 0,-23 3-4134 0 0,1-1-4290 0 0,0 0-6032 0 0,-14 2 9632 0 0</inkml:trace>
</inkml:ink>
</file>

<file path=ppt/ink/ink5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6473 0 0,'0'0'2222'0'0,"0"0"-1215"0"0,0 0-279 0 0,0 0 460 0 0,0 0 450 0 0,0 0 148 0 0,0 0-242 0 0,0 0-397 0 0,0 0-329 0 0,0 0-234 0 0,34 0-176 0 0,110-1-121 0 0,0-13 211 0 0,-66 7-517 0 0,53-5-609 0 0,-45 1-5054 0 0,-65 6 79 0 0,-7 3-2793 0 0</inkml:trace>
</inkml:ink>
</file>

<file path=ppt/ink/ink5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8.6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44 0 0 0,'0'0'491'0'0,"0"0"609"0"0,0 0 259 0 0,0 0 87 0 0,0 0-106 0 0,0 0-236 0 0,0 0-285 0 0,0 0-274 0 0,0 0-217 0 0,-6 8-119 0 0,-51 124 780 0 0,44-67-707 0 0,3 0 0 0 0,3 1 0 0 0,2 0 0 0 0,4 0 0 0 0,3 18-282 0 0,-2-73 38 0 0,0 1 0 0 0,0-1 1 0 0,1 0-1 0 0,1 1 0 0 0,-1-1 1 0 0,2 0-1 0 0,0 0 0 0 0,0 0 1 0 0,1-1-1 0 0,1 1 0 0 0,-1-1 1 0 0,2 0-1 0 0,-1 0 0 0 0,1-1 1 0 0,1 1-1 0 0,0-1 0 0 0,0-1 1 0 0,1 1-1 0 0,8 6-38 0 0,-8-13 185 0 0,-1-1 0 0 0,1 0 0 0 0,0-1 0 0 0,-1 0 1 0 0,1 0-1 0 0,0 0 0 0 0,-1-1 0 0 0,1 0 0 0 0,0-1 0 0 0,-1 0 1 0 0,0 0-1 0 0,1 0 0 0 0,-1-1 0 0 0,0 0 0 0 0,0-1 0 0 0,0 0 0 0 0,-1 0 1 0 0,1 0-1 0 0,-1 0 0 0 0,0-1 0 0 0,0 0 0 0 0,-1-1 0 0 0,0 1 0 0 0,3-5-185 0 0,42-39 344 0 0,-2-3 0 0 0,-3-2-1 0 0,-2-2 1 0 0,-3-1 0 0 0,-2-3-1 0 0,13-30-343 0 0,-40 71 81 0 0,0 0-1 0 0,-2-1 1 0 0,0 0-1 0 0,-2 0 1 0 0,0-1-1 0 0,-1 0 1 0 0,-1-1 0 0 0,-1 1-1 0 0,-1-1 1 0 0,-1 0-1 0 0,0 0 1 0 0,-2 1-1 0 0,-1-6-80 0 0,1 25 10 0 0,0 1 0 0 0,-1 0 0 0 0,1-1 0 0 0,0 1 0 0 0,-1 0 0 0 0,1-1 0 0 0,-1 1 0 0 0,1 0 0 0 0,-1 0 0 0 0,0 0 0 0 0,1 0 0 0 0,-1-1 0 0 0,0 1 0 0 0,0 0 0 0 0,0 0 0 0 0,0 0 0 0 0,0 0 0 0 0,0 1 0 0 0,0-1 0 0 0,0 0 0 0 0,0 0 0 0 0,0 1-1 0 0,0-1 1 0 0,0 0 0 0 0,-1 1 0 0 0,1-1 0 0 0,0 1 0 0 0,-1 0 0 0 0,1-1 0 0 0,0 1 0 0 0,-1 0 0 0 0,1 0 0 0 0,0 0 0 0 0,-1 0 0 0 0,1 0 0 0 0,0 0 0 0 0,-1 0 0 0 0,1 0 0 0 0,0 1 0 0 0,-1-1 0 0 0,1 0 0 0 0,0 1 0 0 0,0-1 0 0 0,-1 1 0 0 0,1-1 0 0 0,0 1 0 0 0,0 0 0 0 0,0 0 0 0 0,0-1 0 0 0,0 1 0 0 0,0 0 0 0 0,0 0 0 0 0,0 0 0 0 0,0 0 0 0 0,0 0-1 0 0,0 0 1 0 0,1 0 0 0 0,-1 1 0 0 0,0-1 0 0 0,1 0 0 0 0,-1 0 0 0 0,1 1 0 0 0,-1-1 0 0 0,1 0 0 0 0,-1 2-10 0 0,-8 20 8 0 0,0 2 0 0 0,1-1-1 0 0,2 1 1 0 0,0 0 0 0 0,2 1 0 0 0,0-1-1 0 0,2 1 1 0 0,1 0 0 0 0,1-1 0 0 0,1 4-8 0 0,3 6 17 0 0,1 0 1 0 0,1 0-1 0 0,2-1 0 0 0,2 0 1 0 0,1-1-1 0 0,1 0 1 0 0,2 0-1 0 0,10 15-17 0 0,-2 2-25 0 0,-6-15-299 0 0,14 35-314 0 0,-19-23-6320 0 0,-11-40 2262 0 0,0-3-2212 0 0</inkml:trace>
  <inkml:trace contextRef="#ctx0" brushRef="#br0" timeOffset="284.053">960 552 8970 0 0,'0'0'1540'0'0,"0"0"-352"0"0,0 0-101 0 0,0 0 190 0 0,0 0 106 0 0,0 0-95 0 0,0 0-295 0 0,0 0-335 0 0,0 0-233 0 0,0 0-155 0 0,0 0-92 0 0,0 0-56 0 0,0 0-21 0 0,-2 27-23 0 0,-7 88-30 0 0,13 29-74 0 0,13-96-1355 0 0,-7-36-3705 0 0,4-4-6575 0 0,-10-5 10209 0 0</inkml:trace>
  <inkml:trace contextRef="#ctx0" brushRef="#br0" timeOffset="909.019">1074 662 4121 0 0,'0'0'1151'0'0,"0"0"-335"0"0,0 0-59 0 0,0 0 268 0 0,0 0 208 0 0,0 0 22 0 0,0 0-181 0 0,0 0-230 0 0,0 0-145 0 0,0 0-86 0 0,0 0-86 0 0,0 0-94 0 0,0 0-86 0 0,30-3-76 0 0,94-9-71 0 0,152-17 420 0 0,-215 15-812 0 0,-61 13 209 0 0,0-1-1 0 0,-1 1 1 0 0,1 0-1 0 0,0-1 1 0 0,-1 1-1 0 0,1 0 1 0 0,-1 0-1 0 0,0-1 1 0 0,1 1-1 0 0,-1 0 1 0 0,0 0-1 0 0,0 0 1 0 0,0 0-1 0 0,1 0 1 0 0,-1 0-1 0 0,0 0 1 0 0,-1 0-1 0 0,1 0 1 0 0,0 0-1 0 0,0 0 1 0 0,0 1-1 0 0,0-1 1 0 0,-1 1-1 0 0,1-1 1 0 0,0 1-1 0 0,0-1 1 0 0,-1 1-1 0 0,1-1 1 0 0,0 1-1 0 0,-2 0-16 0 0,-1-2 17 0 0,-15-7 3 0 0,-1 1-1 0 0,-1 0 1 0 0,1 2 0 0 0,-1 0-1 0 0,0 2 1 0 0,-1 0 0 0 0,-7 0-20 0 0,-22-2 597 0 0,51 6-545 0 0,0 0-60 0 0,0 0-15 0 0,0 0-25 0 0,0 0-24 0 0,0 0 3 0 0,5 22 16 0 0,3 4 82 0 0,-1 0 0 0 0,-2 0 1 0 0,0 1-1 0 0,-2 0 0 0 0,-1 0 1 0 0,-1-1-1 0 0,-2 20-29 0 0,1-46 0 0 0,-2 126 24 0 0,52-198 323 0 0,113-99-470 0 0,-148 156-220 0 0,9-8-871 0 0,-8 11-3261 0 0,-11 10-325 0 0,-2 2-1641 0 0</inkml:trace>
  <inkml:trace contextRef="#ctx0" brushRef="#br0" timeOffset="1323.152">1727 563 7890 0 0,'0'0'1664'0'0,"0"0"-637"0"0,0 0-358 0 0,0 0 113 0 0,0 0 242 0 0,0 0 139 0 0,0 0-107 0 0,0 0-221 0 0,0 0-217 0 0,0 0-165 0 0,0 0-100 0 0,0 0-75 0 0,0 0-53 0 0,31-4-37 0 0,98-10-24 0 0,-1 10 218 0 0,-125 3-377 0 0,-1 1 1 0 0,0 0 0 0 0,0 0 0 0 0,0 0 0 0 0,0 0 0 0 0,0 0-1 0 0,0 1 1 0 0,1-1 0 0 0,-1 1 0 0 0,0-1 0 0 0,0 1-1 0 0,0 0 1 0 0,0-1 0 0 0,0 1 0 0 0,-1 0 0 0 0,1 0-1 0 0,0 1 1 0 0,0-1 0 0 0,0 0 0 0 0,-1 1 0 0 0,1-1 0 0 0,-1 1-1 0 0,1-1 1 0 0,-1 1 0 0 0,0 0 0 0 0,0-1 0 0 0,1 1-1 0 0,-1 0 1 0 0,0 0 0 0 0,-1 0 0 0 0,1 0 0 0 0,0 0-1 0 0,0 0 1 0 0,-1 0 0 0 0,1 0 0 0 0,-1 0 0 0 0,0 0-1 0 0,0 0 1 0 0,0 1 0 0 0,0-1 0 0 0,0 0 0 0 0,0 0 0 0 0,0 0-1 0 0,-1 0 1 0 0,1 0 0 0 0,-1 0 0 0 0,1 0 0 0 0,-1 0-1 0 0,0 0 1 0 0,0 0 0 0 0,0 0 0 0 0,0 0 0 0 0,0 0-1 0 0,0-1 1 0 0,-1 1 0 0 0,0 1-6 0 0,-134 133 246 0 0,37-46 132 0 0,98-89-379 0 0,0 0 0 0 0,0 0-1 0 0,0 0 1 0 0,0-1 0 0 0,0 1 0 0 0,0 0-1 0 0,0 0 1 0 0,0 0 0 0 0,0 0 0 0 0,1 1-1 0 0,-1-1 1 0 0,0 0 0 0 0,1 0 0 0 0,-1 0-1 0 0,1 0 1 0 0,-1 1 0 0 0,1-1 0 0 0,-1 0-1 0 0,1 1 1 0 0,0-1 0 0 0,0 0 0 0 0,0 1-1 0 0,0-1 1 0 0,0 0 0 0 0,0 1 0 0 0,0-1-1 0 0,0 0 1 0 0,0 1 0 0 0,1-1 0 0 0,-1 0-1 0 0,0 0 1 0 0,1 1 0 0 0,-1-1 0 0 0,1 1 1 0 0,14 2-9 0 0,1 0 1 0 0,-1-2 0 0 0,1 1-1 0 0,0-2 1 0 0,0 0 0 0 0,0-1 0 0 0,-1 0-1 0 0,1-1 1 0 0,0-1 0 0 0,-1-1 0 0 0,1 0-1 0 0,-1-1 1 0 0,0 0 0 0 0,5-4 8 0 0,2 3-490 0 0,20-7-1969 0 0,-15 2-4304 0 0,-15 6-3087 0 0</inkml:trace>
</inkml:ink>
</file>

<file path=ppt/ink/ink5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2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457 454 0 0 0,'0'0'655'0'0,"0"0"-114"0"0,0 0-183 0 0,0 0 39 0 0,0 0 274 0 0,0 0 425 0 0,0 0 371 0 0,0 0 125 0 0,0 0-55 0 0,0 0-214 0 0,0 0-252 0 0,-14-31-187 0 0,-45-97-113 0 0,21 74 628 0 0,32 49-1292 0 0,0 1 0 0 0,-1 0 1 0 0,0 0-1 0 0,0 1 1 0 0,0 0-1 0 0,0 0 0 0 0,0 0 1 0 0,-1 1-1 0 0,1 0 1 0 0,-1 1-1 0 0,0 0 0 0 0,1 0 1 0 0,-1 0-1 0 0,0 1 1 0 0,1 0-1 0 0,-1 1 0 0 0,0 0 1 0 0,0 0-1 0 0,1 0 1 0 0,-1 1-1 0 0,1 0 0 0 0,0 1 1 0 0,-1 0-1 0 0,1 0 1 0 0,0 0-1 0 0,0 1 0 0 0,1 0 1 0 0,-1 0-1 0 0,1 1 1 0 0,-4 3-108 0 0,-2 5-4 0 0,0 0 0 0 0,1 1-1 0 0,1 0 1 0 0,0 0 0 0 0,1 1 0 0 0,0 1 0 0 0,1-1 0 0 0,1 1 0 0 0,1 1 0 0 0,0-1 0 0 0,1 1 0 0 0,1 0 0 0 0,0 0 0 0 0,2 1 0 0 0,0-1 0 0 0,0 1 0 0 0,2-1 0 0 0,0 1 0 0 0,1-1 0 0 0,1 1 0 0 0,1-1 0 0 0,0 0 0 0 0,1 0 0 0 0,1 0-1 0 0,1 0 1 0 0,0-1 0 0 0,1 0 0 0 0,1 0 0 0 0,2 3 4 0 0,94 145 56 0 0,-62-102 0 0 0,-2 1 0 0 0,-4 2 0 0 0,1 8-56 0 0,-26-49 28 0 0,-1 1 0 0 0,-1 1 0 0 0,-1 0 0 0 0,-1 0 0 0 0,-1 0 0 0 0,-1 1 0 0 0,-2-1 0 0 0,0 18-28 0 0,-2-28 22 0 0,0 0 0 0 0,-2 0 0 0 0,0-1 0 0 0,0 1 0 0 0,-2-1-1 0 0,0 1 1 0 0,-1-1 0 0 0,0 0 0 0 0,-1 0 0 0 0,-1 0 0 0 0,0-1-1 0 0,-1 0 1 0 0,-1 0 0 0 0,0 0 0 0 0,-1-1 0 0 0,-8 9-22 0 0,7-11 31 0 0,0-1 0 0 0,-1-1 0 0 0,0 0-1 0 0,-1 0 1 0 0,0-1 0 0 0,0-1 0 0 0,-1 0 0 0 0,0 0 0 0 0,0-2 0 0 0,-1 1 0 0 0,1-2 0 0 0,-1 0 0 0 0,0 0 0 0 0,0-1-1 0 0,0-1 1 0 0,-1-1 0 0 0,-13 1-31 0 0,26-2-42 0 0,0-1-1 0 0,-1 1 0 0 0,1 0 1 0 0,0-1-1 0 0,0 1 0 0 0,0-1 1 0 0,0 1-1 0 0,0-1 1 0 0,0 0-1 0 0,0 0 0 0 0,0 0 1 0 0,0 0-1 0 0,1 0 0 0 0,-1-1 1 0 0,0 1-1 0 0,0 0 0 0 0,1-1 1 0 0,-1 1-1 0 0,1-1 1 0 0,0 0-1 0 0,-1 1 0 0 0,1-1 1 0 0,0 0-1 0 0,0 0 0 0 0,0 0 1 0 0,0 0-1 0 0,0 0 0 0 0,1 0 1 0 0,-1 0-1 0 0,1 0 1 0 0,-1 0-1 0 0,1 0 0 0 0,0 0 1 0 0,-1 0-1 0 0,1-2 43 0 0,16-74-4634 0 0,18 29-2216 0 0,-19 35 1637 0 0</inkml:trace>
  <inkml:trace contextRef="#ctx0" brushRef="#br0" timeOffset="369.969">685 1345 8906 0 0,'0'0'1482'0'0,"0"0"-656"0"0,0 0-462 0 0,0 0 14 0 0,0 0 171 0 0,0 0 131 0 0,0 0 22 0 0,0 0-134 0 0,0 0-164 0 0,-25 34-145 0 0,-77 104-119 0 0,64-56-31 0 0,37-69-94 0 0,-1-4 3 0 0,0 0-1 0 0,0 0 1 0 0,1 1 0 0 0,0-1 0 0 0,1 1-1 0 0,0-1 1 0 0,0 1 0 0 0,1-1-1 0 0,0 1 1 0 0,1-1 0 0 0,0 0-1 0 0,0 0 1 0 0,1 0 0 0 0,0 0 0 0 0,1 0-1 0 0,0 0 1 0 0,0-1 0 0 0,1 0-1 0 0,0 0 1 0 0,1 0 0 0 0,-1-1 0 0 0,2 1-1 0 0,-1-1 1 0 0,1-1 0 0 0,3 4-18 0 0,-1-6 160 0 0,0 1 1 0 0,0-1-1 0 0,0-1 1 0 0,0 0-1 0 0,0 0 1 0 0,1-1-1 0 0,-1 0 0 0 0,1 0 1 0 0,0-1-1 0 0,-1-1 1 0 0,1 1-1 0 0,0-2 1 0 0,0 1-1 0 0,-1-1 1 0 0,1-1-1 0 0,0 0 1 0 0,-1 0-1 0 0,1-1 1 0 0,-1 0-1 0 0,0-1 1 0 0,0 0-1 0 0,0 0 1 0 0,-1-1-1 0 0,0 0 0 0 0,1 0 1 0 0,-2-1-1 0 0,1 0 1 0 0,-1-1-1 0 0,0 1 1 0 0,0-1-1 0 0,0-1 1 0 0,-1 1-1 0 0,-1-1 1 0 0,1 0-1 0 0,-1-1 1 0 0,0 1-1 0 0,-1-1 1 0 0,0 0-1 0 0,-1 0 1 0 0,0-1-1 0 0,0 1 0 0 0,-1 0 1 0 0,0-1-1 0 0,0 0 1 0 0,-1 1-1 0 0,0-4-160 0 0,-2 3-83 0 0,1-1 0 0 0,-1 1-1 0 0,-1-1 1 0 0,0 1 0 0 0,0 0-1 0 0,-1 0 1 0 0,0 0-1 0 0,-1 0 1 0 0,0 0 0 0 0,0 1-1 0 0,-1 0 1 0 0,-1 0 0 0 0,1 0-1 0 0,-1 1 1 0 0,-1-1 0 0 0,0 1-1 0 0,0 1 1 0 0,0-1 0 0 0,-1 1-1 0 0,0 1 1 0 0,-1-1 0 0 0,1 2-1 0 0,-1-1 1 0 0,0 1 0 0 0,0 0-1 0 0,-9-2 84 0 0,-80-7-4766 0 0,37 29-3804 0 0,41-7 867 0 0</inkml:trace>
  <inkml:trace contextRef="#ctx0" brushRef="#br0" timeOffset="686.672">512 1673 6913 0 0,'0'0'1850'0'0,"0"0"-267"0"0,0 0 26 0 0,0 0 122 0 0,0 0-102 0 0,0 0-283 0 0,0 0-389 0 0,0 0-336 0 0,0 0-240 0 0,0 0-180 0 0,0 0-98 0 0,0 0-50 0 0,26-12-18 0 0,81-37-4 0 0,-52 36 23 0 0,-48 14-57 0 0,0 1-1 0 0,0-1 0 0 0,0 1 0 0 0,0 0 1 0 0,0 1-1 0 0,0-1 0 0 0,0 2 0 0 0,-1-1 1 0 0,1 1-1 0 0,-1-1 0 0 0,0 2 0 0 0,0-1 0 0 0,-1 1 1 0 0,1 0-1 0 0,-1 0 0 0 0,0 0 0 0 0,1 2 4 0 0,42 34-4 0 0,-44-40 54 0 0,0 1-1 0 0,0 0 0 0 0,0-1 0 0 0,0 0 0 0 0,0 0 0 0 0,0 0 0 0 0,1-1 0 0 0,-1 1 0 0 0,0-1 0 0 0,1 0 1 0 0,-1 0-1 0 0,0 0 0 0 0,1-1 0 0 0,-1 0 0 0 0,0 0 0 0 0,1 0 0 0 0,-1 0 0 0 0,3-1-49 0 0,28-10-5649 0 0,-17 5-2718 0 0,-13 4 2470 0 0</inkml:trace>
  <inkml:trace contextRef="#ctx0" brushRef="#br0" timeOffset="948.439">1270 1592 12963 0 0,'0'0'853'0'0,"0"0"-382"0"0,0 0-8 0 0,0 0 194 0 0,0 0 82 0 0,0 0-67 0 0,0 0-216 0 0,0 0-228 0 0,-9 34-138 0 0,-27 108-82 0 0,26-42-755 0 0,13-81-758 0 0,0-14-1576 0 0,2-3-3554 0 0,1-2 1003 0 0</inkml:trace>
  <inkml:trace contextRef="#ctx0" brushRef="#br0" timeOffset="1654.535">698 38 2841 0 0,'0'0'1891'0'0,"0"0"-350"0"0,0 0-235 0 0,0 0-28 0 0,0 0 27 0 0,0 0-35 0 0,0 0-222 0 0,0 0-280 0 0,0 0-222 0 0,0 0-182 0 0,-15 33-99 0 0,-45 103-66 0 0,57-133-184 0 0,1 1-1 0 0,0 0 1 0 0,1-1 0 0 0,-1 1-1 0 0,1 0 1 0 0,-1 0 0 0 0,1 0 0 0 0,1 0-1 0 0,-1 1 1 0 0,0-1 0 0 0,1 0-1 0 0,0 0 1 0 0,0 0 0 0 0,0 1 0 0 0,1-1-1 0 0,-1 0 1 0 0,1 0 0 0 0,1 3-15 0 0,1 3 55 0 0,0 1 52 0 0,0-1 0 0 0,1 0 1 0 0,1 0-1 0 0,-1 0 0 0 0,2 0 0 0 0,-1-1 0 0 0,1 0 1 0 0,1 0-1 0 0,0 0 0 0 0,0-1 0 0 0,0 0 0 0 0,1 0 1 0 0,1-1-1 0 0,-1 0 0 0 0,1-1 0 0 0,0 1 1 0 0,0-2-1 0 0,1 1 0 0 0,0-1 0 0 0,0-1 0 0 0,0 0 1 0 0,0 0-1 0 0,1-1 0 0 0,0-1 0 0 0,-1 1 0 0 0,1-2 1 0 0,0 0-1 0 0,0 0 0 0 0,0-1 0 0 0,0 0 1 0 0,0 0-1 0 0,0-2 0 0 0,0 1 0 0 0,0-1 0 0 0,-1-1 1 0 0,1 0-1 0 0,-1 0 0 0 0,7-4-107 0 0,-4 1 118 0 0,-1 0 1 0 0,-1-1-1 0 0,1 0 1 0 0,-1 0-1 0 0,0-1 0 0 0,-1-1 1 0 0,1 0-1 0 0,-2 0 1 0 0,0-1-1 0 0,0-1 0 0 0,0 1 1 0 0,-1-1-1 0 0,-1-1 1 0 0,0 1-1 0 0,-1-1 0 0 0,0 0 1 0 0,0-1-1 0 0,-2 1 0 0 0,1-1 1 0 0,-2 0-1 0 0,0 0 1 0 0,1-9-119 0 0,-2 14-79 0 0,-1 1 1 0 0,-1-1-1 0 0,1 1 1 0 0,-1-1-1 0 0,0 1 1 0 0,-1-1-1 0 0,0 0 1 0 0,0 1 0 0 0,0 0-1 0 0,-1-1 1 0 0,0 1-1 0 0,-1 0 1 0 0,1 0-1 0 0,-2 0 1 0 0,1 0-1 0 0,-1 0 1 0 0,0 1-1 0 0,0 0 1 0 0,0 0 0 0 0,-1 0-1 0 0,0 0 1 0 0,0 1-1 0 0,-1-1 1 0 0,0 1-1 0 0,0 1 1 0 0,0-1-1 0 0,0 1 1 0 0,0 0-1 0 0,-6-2 79 0 0,1 1-476 0 0,1 1-1 0 0,-1 0 1 0 0,0 1-1 0 0,0 0 1 0 0,0 1-1 0 0,0 0 1 0 0,-1 1-1 0 0,1 0 1 0 0,0 1-1 0 0,-1 0 1 0 0,1 1-1 0 0,0 0 1 0 0,-6 2 476 0 0,-84 37-9925 0 0,79-28 6699 0 0</inkml:trace>
  <inkml:trace contextRef="#ctx0" brushRef="#br0" timeOffset="2029.232">657 333 0 0 0,'0'0'623'0'0,"0"0"696"0"0,0 0 457 0 0,0 0 271 0 0,0 0-4 0 0,0 0-232 0 0,0 0-364 0 0,0 0-400 0 0,0 0-313 0 0,0 0-253 0 0,0 0-161 0 0,0 0-73 0 0,7-11-30 0 0,23-34-6 0 0,4 28 425 0 0,-27 17-494 0 0,208-7 1497 0 0,-207 9-1543 0 0,0 0 0 0 0,-1 1 0 0 0,1 1 1 0 0,0-1-1 0 0,-1 1 0 0 0,0 0 0 0 0,0 1 1 0 0,0 0-1 0 0,0 0 0 0 0,-1 0 0 0 0,4 5-96 0 0,-8-8 62 0 0,2 0 59 0 0,-1 1 0 0 0,1 0 1 0 0,1-1-1 0 0,-1 0 0 0 0,0 0 1 0 0,0 0-1 0 0,1-1 0 0 0,-1 1 1 0 0,1-1-1 0 0,0 0 0 0 0,-1 0 0 0 0,1-1 1 0 0,0 1-1 0 0,0-1 0 0 0,-1 0 1 0 0,1-1-1 0 0,0 1-121 0 0,32-4-1676 0 0,7 1-8828 0 0,-39 3 2762 0 0</inkml:trace>
  <inkml:trace contextRef="#ctx0" brushRef="#br0" timeOffset="2474.374">1303 285 3889 0 0,'0'0'908'0'0,"0"0"-244"0"0,0 0 110 0 0,0 0 345 0 0,0 0 300 0 0,0 0 66 0 0,0 0-155 0 0,0 0-238 0 0,0 0-274 0 0,0 0-220 0 0,0 0-199 0 0,0 0-155 0 0,0 0-78 0 0,27-4-88 0 0,82-10-32 0 0,-80 11-2 0 0,-28 9-35 0 0,0-1 1 0 0,0 1 0 0 0,0-1-1 0 0,-1 1 1 0 0,0-1 0 0 0,0 1-1 0 0,0-1 1 0 0,-1 1 0 0 0,1-1-1 0 0,-2 1 1 0 0,1-1 0 0 0,0 1-1 0 0,-1-1 1 0 0,0 0 0 0 0,0 0-1 0 0,-1 0 1 0 0,1 0 0 0 0,-1 0-1 0 0,0 0 1 0 0,0-1 0 0 0,-1 0 0 0 0,1 1-1 0 0,-1-1 1 0 0,0 0 0 0 0,0-1-1 0 0,-1 1 1 0 0,0 0-10 0 0,-40 55 363 0 0,44-58-348 0 0,-1 0 0 0 0,1 1 1 0 0,0-1-1 0 0,0 0 1 0 0,0 1-1 0 0,0-1 0 0 0,0 1 1 0 0,1 0-1 0 0,-1-1 1 0 0,0 1-1 0 0,1-1 0 0 0,-1 1 1 0 0,1 0-1 0 0,-1 0 1 0 0,1-1-1 0 0,0 1 0 0 0,0 0 1 0 0,0 0-1 0 0,0-1 1 0 0,0 1-1 0 0,0 0 0 0 0,0 0 1 0 0,1-1-1 0 0,-1 1 1 0 0,1 0-1 0 0,-1-1 0 0 0,1 1 1 0 0,0 0-1 0 0,-1-1 1 0 0,1 1-1 0 0,0-1 0 0 0,0 1 1 0 0,0-1-1 0 0,0 0 1 0 0,1 1-1 0 0,-1-1 0 0 0,0 0 1 0 0,0 0-1 0 0,1 1 1 0 0,-1-1-1 0 0,1 0 0 0 0,-1-1 1 0 0,1 1-1 0 0,-1 0 1 0 0,1 0-1 0 0,0-1 0 0 0,-1 1 1 0 0,1-1-1 0 0,0 1 1 0 0,-1-1-1 0 0,1 0 0 0 0,0 1 1 0 0,0-1-16 0 0,11 2 99 0 0,0 0 0 0 0,0-1 0 0 0,1-1 0 0 0,-1 0 0 0 0,0-1 0 0 0,0 0 1 0 0,0-1-1 0 0,0 0 0 0 0,0-1 0 0 0,7-3-99 0 0,44-7-6920 0 0,-52 11 1895 0 0,-5 1-534 0 0</inkml:trace>
  <inkml:trace contextRef="#ctx0" brushRef="#br0" timeOffset="3314.021">2003 786 2232 0 0,'0'0'693'0'0,"0"0"-128"0"0,0 0 227 0 0,0 0 389 0 0,0 0 255 0 0,0 0 16 0 0,-7 33-197 0 0,-25 106-329 0 0,-34 93 405 0 0,7-74-925 0 0,39-117 605 0 0,18-46 2296 0 0,0-23-2981 0 0,5 1-291 0 0,1 0 0 0 0,1 0 0 0 0,1 0 0 0 0,2 1 1 0 0,0-1-1 0 0,2 2 0 0 0,1-1 0 0 0,13-21-35 0 0,2-10-41 0 0,-7 11-74 0 0,3 1 0 0 0,1 0 0 0 0,2 2 0 0 0,2 0 0 0 0,2 2 1 0 0,25-26 114 0 0,5 29-381 0 0,-45 76 233 0 0,-16 284 982 0 0,1-319-802 0 0,0 0-1 0 0,1-1 1 0 0,0 1 0 0 0,0 0-1 0 0,0 0 1 0 0,0-1 0 0 0,0 1 0 0 0,0 0-1 0 0,1-1 1 0 0,-1 1 0 0 0,1 0-1 0 0,0-1 1 0 0,0 1 0 0 0,0-1-1 0 0,0 1 1 0 0,0-1 0 0 0,0 1 0 0 0,1-1-1 0 0,-1 0 1 0 0,1 0 0 0 0,0 0-1 0 0,0 0 1 0 0,-1 0 0 0 0,1 0 0 0 0,1 0-1 0 0,-1 0 1 0 0,0-1 0 0 0,0 1-1 0 0,0-1 1 0 0,1 0 0 0 0,-1 1-1 0 0,1-1 1 0 0,-1 0 0 0 0,1-1 0 0 0,0 1-1 0 0,-1 0 1 0 0,1-1 0 0 0,0 1-1 0 0,-1-1 1 0 0,1 0 0 0 0,0 0-1 0 0,-1 0 1 0 0,1 0 0 0 0,1-1-32 0 0,47-55 1466 0 0,-22 15-1180 0 0,-5 4-233 0 0,2 0 0 0 0,1 2 1 0 0,2 1-1 0 0,2 1 0 0 0,1 2 0 0 0,23-18-53 0 0,-48 44-15 0 0,58-23-254 0 0,-64 29 265 0 0,1 0-1 0 0,0 0 1 0 0,-1 1 0 0 0,1-1 0 0 0,-1 0-1 0 0,0 1 1 0 0,1-1 0 0 0,-1 1 0 0 0,0-1-1 0 0,0 1 1 0 0,0 0 0 0 0,0-1 0 0 0,0 1-1 0 0,0 0 1 0 0,0 0 0 0 0,-1 0 0 0 0,1-1-1 0 0,-1 1 1 0 0,1 0 0 0 0,-1 0-1 0 0,0 0 1 0 0,0 0 0 0 0,0 0 0 0 0,0 0 4 0 0,2 5 22 0 0,16 173 1105 0 0,-14-151-1058 0 0,1-1-1 0 0,0 0 1 0 0,3-1 0 0 0,0 0 0 0 0,2 0-1 0 0,0 0 1 0 0,2-2 0 0 0,1 1 0 0 0,2-1-69 0 0,30 22-1137 0 0,-45-46 355 0 0,0-1-263 0 0,0 0-287 0 0,0 0-366 0 0,0 0-522 0 0,0 0-857 0 0,0 0-1430 0 0,-2 0-1312 0 0</inkml:trace>
  <inkml:trace contextRef="#ctx0" brushRef="#br0" timeOffset="5564.17">3229 955 3433 0 0,'0'0'587'0'0,"0"0"-297"0"0,0 0-240 0 0,0 0 91 0 0,0 0 282 0 0,0 0 286 0 0,0 0 174 0 0,0 0-20 0 0,0 0-167 0 0,0 0-217 0 0,0 0-184 0 0,-31 25-105 0 0,-94 77-20 0 0,123-101-156 0 0,0 0 1 0 0,-1 0 0 0 0,1 1-1 0 0,0-1 1 0 0,-1 1 0 0 0,1 0-1 0 0,0 0 1 0 0,0-1 0 0 0,0 2-1 0 0,1-1 1 0 0,-1 0 0 0 0,0 0-1 0 0,1 0 1 0 0,0 1 0 0 0,-1-1-1 0 0,1 1 1 0 0,0-1 0 0 0,0 1-1 0 0,0-1 1 0 0,1 1-1 0 0,-1 0 1 0 0,1-1 0 0 0,-1 1-1 0 0,1 2-14 0 0,0 5 125 0 0,-2-5-9 0 0,1 0 0 0 0,0 0 1 0 0,0 0-1 0 0,0 0 0 0 0,0 0 1 0 0,1 0-1 0 0,0 0 1 0 0,0 0-1 0 0,0 0 0 0 0,1 0 1 0 0,-1 0-1 0 0,1 0 0 0 0,1 0 1 0 0,-1 0-1 0 0,1 0 0 0 0,-1 0 1 0 0,1-1-1 0 0,1 1 0 0 0,-1-1 1 0 0,1 1-1 0 0,0-1 0 0 0,0 0 1 0 0,0 0-1 0 0,0 0 0 0 0,1 0 1 0 0,-1-1-1 0 0,1 0 1 0 0,0 1-1 0 0,0-1 0 0 0,0-1 1 0 0,1 1-1 0 0,-1 0 0 0 0,1-1 1 0 0,-1 0-1 0 0,1 0 0 0 0,0-1 1 0 0,2 2-117 0 0,4-3 325 0 0,-1 0 0 0 0,0-1 1 0 0,0 0-1 0 0,0-1 1 0 0,0 0-1 0 0,0 0 0 0 0,0-1 1 0 0,0 0-1 0 0,-1-1 1 0 0,1 0-1 0 0,-1 0 0 0 0,0-1 1 0 0,0-1-1 0 0,-1 1 1 0 0,7-6-326 0 0,112-109 1360 0 0,-95 83-1218 0 0,-1-2-1 0 0,-3 0 1 0 0,-1-2 0 0 0,-1-1 0 0 0,-3-1-1 0 0,-2-1 1 0 0,7-21-142 0 0,-21 49-113 0 0,-1 0-1 0 0,-1 0 0 0 0,0-1 1 0 0,-1 1-1 0 0,-1-1 0 0 0,-1 0 1 0 0,0 0-1 0 0,-1 0 1 0 0,-1 0-1 0 0,0 0 0 0 0,-1 0 1 0 0,-2 0-1 0 0,1 0 0 0 0,-2 0 1 0 0,0 0-1 0 0,-1 1 1 0 0,-1 0-1 0 0,0 0 0 0 0,-1 0 1 0 0,-3-3 113 0 0,7 15-75 0 0,0 0-1 0 0,0 0 1 0 0,-1 0 0 0 0,0 1 0 0 0,1-1 0 0 0,-2 1 0 0 0,1 0 0 0 0,0 0 0 0 0,0 0 0 0 0,-1 1-1 0 0,0-1 1 0 0,1 1 0 0 0,-1 0 0 0 0,0 1 0 0 0,0-1 0 0 0,0 1 0 0 0,0 0 0 0 0,0 0-1 0 0,0 0 1 0 0,-1 1 0 0 0,1 0 0 0 0,0 0 0 0 0,0 0 0 0 0,0 1 0 0 0,-1-1 0 0 0,1 1 0 0 0,0 0-1 0 0,0 1 1 0 0,0-1 0 0 0,1 1 0 0 0,-1 0 0 0 0,0 1 0 0 0,-1 0 75 0 0,-8 5-61 0 0,0 1 1 0 0,1 0-1 0 0,0 0 0 0 0,1 1 1 0 0,0 1-1 0 0,1 0 1 0 0,0 1-1 0 0,1 0 1 0 0,0 1-1 0 0,-3 6 61 0 0,0 2 70 0 0,1 1 1 0 0,2 1-1 0 0,0 0 1 0 0,1 0-1 0 0,2 1 0 0 0,0 0 1 0 0,1 1-1 0 0,2-1 0 0 0,1 1 1 0 0,0 0-1 0 0,2 0 1 0 0,1 0-1 0 0,3 25-70 0 0,0-32 99 0 0,2 0 1 0 0,0 0-1 0 0,0 0 0 0 0,2-1 1 0 0,0 1-1 0 0,1-2 1 0 0,1 1-1 0 0,1-1 0 0 0,0 0 1 0 0,1-1-1 0 0,0-1 1 0 0,2 1-1 0 0,-1-2 0 0 0,2 0 1 0 0,0 0-1 0 0,0-1 1 0 0,13 7-100 0 0,-15-10 120 0 0,1-1 1 0 0,0 0 0 0 0,1-1 0 0 0,-1-1 0 0 0,1 0 0 0 0,0-1-1 0 0,1 0 1 0 0,-1-1 0 0 0,1 0 0 0 0,0-2 0 0 0,0 0 0 0 0,0 0-1 0 0,0-2 1 0 0,1 1 0 0 0,11-3-121 0 0,-22 1-61 0 0,0-1 1 0 0,0 1-1 0 0,0-1 1 0 0,-1 0-1 0 0,1 0 0 0 0,-1-1 1 0 0,1 1-1 0 0,-1-1 1 0 0,0 0-1 0 0,0 0 0 0 0,0-1 1 0 0,-1 1-1 0 0,1-1 1 0 0,-1 0-1 0 0,2-2 61 0 0,12-17-3012 0 0,-6 1-3545 0 0,-8 13-3248 0 0</inkml:trace>
  <inkml:trace contextRef="#ctx0" brushRef="#br0" timeOffset="5906.191">3997 749 9666 0 0,'0'0'2321'0'0,"0"0"-1341"0"0,0 0-552 0 0,0 0 19 0 0,0 0 230 0 0,0 0 203 0 0,0 0 59 0 0,0 0-133 0 0,0 0-232 0 0,-21 31-185 0 0,-62 101-148 0 0,57-52-37 0 0,26-65-165 0 0,-2-5 6 0 0,1-1 0 0 0,0 1 1 0 0,0-1-1 0 0,1 1 0 0 0,1 0 1 0 0,0-1-1 0 0,0 1 0 0 0,1-1 1 0 0,0 0-1 0 0,0 1 0 0 0,1-1 1 0 0,1 0-1 0 0,-1 0 0 0 0,1-1 1 0 0,1 1-1 0 0,0-1 0 0 0,0 0 1 0 0,0 0-1 0 0,1 0 0 0 0,0-1 1 0 0,1 0-1 0 0,0 0 1 0 0,0-1-1 0 0,0 0 0 0 0,1 0 1 0 0,-1 0-1 0 0,2-1 0 0 0,-1 0 1 0 0,3 0-46 0 0,1 0 153 0 0,1-2 1 0 0,-1 1 0 0 0,1-2 0 0 0,-1 0 0 0 0,1 0 0 0 0,0-1-1 0 0,-1-1 1 0 0,1 0 0 0 0,0-1 0 0 0,0 0 0 0 0,-1-1-1 0 0,1 0 1 0 0,0-1 0 0 0,-1 0 0 0 0,0-1 0 0 0,0-1 0 0 0,0 0-1 0 0,-1 0 1 0 0,1-1 0 0 0,-1-1 0 0 0,5-4-154 0 0,7-5 147 0 0,-1-1 0 0 0,0-1 0 0 0,-1-1 0 0 0,-1-1 0 0 0,-1 0 1 0 0,0-2-1 0 0,-2 0 0 0 0,-1-1 0 0 0,4-9-147 0 0,-14 24-83 0 0,0 1 0 0 0,-1-2 1 0 0,0 1-1 0 0,0 0 0 0 0,-1-1 0 0 0,0 0 1 0 0,-1 0-1 0 0,0 0 0 0 0,0-1 0 0 0,-1 1 1 0 0,0 0-1 0 0,0-1 0 0 0,-1 0 0 0 0,-1 1 0 0 0,0-1 1 0 0,0 0-1 0 0,-1 1 0 0 0,0-1 0 0 0,0 0 1 0 0,-1 1-1 0 0,-1 0 0 0 0,0-1 0 0 0,0 1 1 0 0,0 0-1 0 0,-1 0 0 0 0,-1 1 0 0 0,1-1 1 0 0,-1 1-1 0 0,-1 0 0 0 0,0 0 0 0 0,0 1 0 0 0,0-1 1 0 0,-1 1-1 0 0,-6-5 83 0 0,3 7-446 0 0,0 0-1 0 0,0 0 1 0 0,0 1-1 0 0,0 0 1 0 0,-1 1 0 0 0,1 0-1 0 0,-1 0 1 0 0,0 1 0 0 0,0 1-1 0 0,0 0 1 0 0,1 0 0 0 0,-1 1-1 0 0,0 1 1 0 0,-5 0 446 0 0,-93 25-9252 0 0,78-14 3107 0 0</inkml:trace>
  <inkml:trace contextRef="#ctx0" brushRef="#br0" timeOffset="6191.432">3840 1117 0 0 0,'0'0'2653'0'0,"0"0"-469"0"0,0 0-105 0 0,0 0 120 0 0,0 0 84 0 0,0 0-89 0 0,0 0-316 0 0,33-23-392 0 0,102-73-353 0 0,-44 35 706 0 0,-88 58-1812 0 0,1 0 0 0 0,-1 0 0 0 0,0 1 0 0 0,1-1 0 0 0,0 1-1 0 0,-1 0 1 0 0,1 0 0 0 0,0 0 0 0 0,0 1 0 0 0,0 0 0 0 0,0-1 0 0 0,0 1-1 0 0,0 0 1 0 0,1 1 0 0 0,-1-1 0 0 0,0 1 0 0 0,0 0 0 0 0,0 0 0 0 0,1 0 0 0 0,-1 1-1 0 0,0-1 1 0 0,0 1 0 0 0,0 0 0 0 0,1 0 0 0 0,-1 1 0 0 0,0-1 0 0 0,-1 1-1 0 0,1 0 1 0 0,0 0 0 0 0,0 0 0 0 0,-1 0 0 0 0,1 1 0 0 0,-1-1 0 0 0,0 1-1 0 0,1 1-26 0 0,19 25 11 0 0,-17-20 3 0 0,1 0 0 0 0,0 0 0 0 0,0-1 0 0 0,1 0 0 0 0,0 0 0 0 0,0-1 0 0 0,1 0 0 0 0,0 0 1 0 0,0-1-1 0 0,1 0 0 0 0,6 2-14 0 0,-4-3 22 0 0,1-1 1 0 0,0-1-1 0 0,0 0 1 0 0,0-1 0 0 0,0 0-1 0 0,0-1 1 0 0,0 0-1 0 0,0-1 1 0 0,1-1-1 0 0,5-1-22 0 0,24-14-2038 0 0,-17 0-7781 0 0,-20 12 417 0 0</inkml:trace>
  <inkml:trace contextRef="#ctx0" brushRef="#br0" timeOffset="7370.319">4157 767 0 0 0,'0'0'145'0'0,"0"0"497"0"0,-5-2 171 0 0,-19-10 981 0 0,17 3 3871 0 0,-6 2 3082 0 0,-62 31-6295 0 0,15 15-2327 0 0,57-3-2195 0 0,16-17-6853 0 0,-9-15-467 0 0</inkml:trace>
</inkml:ink>
</file>

<file path=ppt/ink/ink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4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80 295 0 0 0,'0'0'525'0'0,"0"0"576"0"0,0 0 312 0 0,0 0 84 0 0,0 0-76 0 0,0 0-132 0 0,0 0-192 0 0,0 0-155 0 0,-6 0 519 0 0,5 0 3339 0 0,79-19-34 0 0,215-25-2093 0 0,-189 33-4288 0 0,-139 25-4538 0 0,14-6-3101 0 0,12-4 3291 0 0</inkml:trace>
  <inkml:trace contextRef="#ctx0" brushRef="#br0" timeOffset="282.138">0 494 3145 0 0,'0'0'2562'0'0,"0"0"-999"0"0,0 0-646 0 0,0 0-21 0 0,0 0 253 0 0,0 0 243 0 0,0 0 73 0 0,0 0-111 0 0,0 0-158 0 0,0 0-199 0 0,0 0-180 0 0,0 0-113 0 0,0 0-108 0 0,23 2-42 0 0,71 7-59 0 0,21-21 595 0 0,-65 2-895 0 0,1 5-276 0 0,25-3-457 0 0,-30-5-4603 0 0,-33 7-2456 0 0,-10 4 3779 0 0,0-1-94 0 0</inkml:trace>
  <inkml:trace contextRef="#ctx0" brushRef="#br0" timeOffset="766.488">293 0 0 0 0,'0'0'693'0'0,"0"0"373"0"0,0 0 241 0 0,0 0 169 0 0,0 0 21 0 0,0 0-174 0 0,0 0-235 0 0,0 0-223 0 0,0 0-138 0 0,0 0-52 0 0,0 0 6 0 0,0 0 25 0 0,0 13 34 0 0,0 37 36 0 0,21-21 690 0 0,10-7-774 0 0,2-2 0 0 0,0-1 0 0 0,1-1-1 0 0,1-3 1 0 0,6 2-692 0 0,53 46 495 0 0,-93-60-480 0 0,0 0 1 0 0,0 0-1 0 0,0 0 0 0 0,0 0 1 0 0,0 1-1 0 0,-1-1 0 0 0,0 0 1 0 0,1 0-1 0 0,-1 1 0 0 0,-1-1 1 0 0,1 0-1 0 0,0 0 0 0 0,-1 0 1 0 0,1 1-1 0 0,-1-1 0 0 0,0 0 1 0 0,0 0-1 0 0,0 0 1 0 0,-1 0-1 0 0,1 0 0 0 0,-1 0 1 0 0,0-1-1 0 0,1 1 0 0 0,-1 0 1 0 0,0-1-1 0 0,-1 0 0 0 0,0 2-15 0 0,-6 10 39 0 0,-11 18 41 0 0,-1-2-1 0 0,-2 0 0 0 0,-1-1 1 0 0,-1-2-1 0 0,-1 0 0 0 0,-2-2 0 0 0,-10 7-79 0 0,-127 89-803 0 0,148-103-1543 0 0,16-3-7446 0 0,3-15 2685 0 0</inkml:trace>
</inkml:ink>
</file>

<file path=ppt/ink/ink5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2.7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585 383 3393 0 0,'0'0'1144'0'0,"0"0"-488"0"0,0 0-204 0 0,0 0 336 0 0,0 0 565 0 0,0 0 455 0 0,0 0 166 0 0,0 0-206 0 0,0 0-358 0 0,0 0-311 0 0,0 0-260 0 0,0-7-159 0 0,1-23-105 0 0,-33 16 853 0 0,5 13-1438 0 0,1 1 0 0 0,-1 1 0 0 0,0 1-1 0 0,1 1 1 0 0,0 1 0 0 0,0 2 0 0 0,0 1 0 0 0,1 1 0 0 0,0 1 0 0 0,0 1 0 0 0,-17 9 10 0 0,4-3 24 0 0,27-12-26 0 0,-10 4-9 0 0,0 1 1 0 0,0 0-1 0 0,1 1 1 0 0,1 2-1 0 0,0 0 1 0 0,-11 9 10 0 0,29-20-21 0 0,-1 0-1 0 0,1 0 1 0 0,0 0 0 0 0,0 0 0 0 0,0 1-1 0 0,0-1 1 0 0,1 0 0 0 0,-1 1 0 0 0,0-1 0 0 0,0 0-1 0 0,1 1 1 0 0,-1-1 0 0 0,1 1 0 0 0,-1-1 0 0 0,1 1-1 0 0,0-1 1 0 0,0 1 0 0 0,-1-1 0 0 0,1 1-1 0 0,0 0 1 0 0,1-1 0 0 0,-1 1 0 0 0,0-1 0 0 0,0 1-1 0 0,0-1 1 0 0,1 1 0 0 0,-1-1 0 0 0,1 1 0 0 0,0-1-1 0 0,-1 1 1 0 0,1-1 0 0 0,0 0 0 0 0,0 1-1 0 0,-1-1 1 0 0,1 0 0 0 0,0 0 0 0 0,1 1 0 0 0,-1-1-1 0 0,0 0 1 0 0,0 0 0 0 0,0 0 0 0 0,1 0-1 0 0,-1 0 22 0 0,61 35-349 0 0,146 12 392 0 0,-206-47-40 0 0,-1-1-1 0 0,0 0 1 0 0,0 1 0 0 0,0-1 0 0 0,1 1 0 0 0,-1-1 0 0 0,0 1-1 0 0,0-1 1 0 0,0 1 0 0 0,0 0 0 0 0,0 0 0 0 0,0-1 0 0 0,0 1-1 0 0,0 0 1 0 0,0 0 0 0 0,-1 0 0 0 0,1 0 0 0 0,0 0 0 0 0,0 0-1 0 0,-1 0 1 0 0,1 0 0 0 0,-1 1 0 0 0,1-1 0 0 0,-1 0-1 0 0,1 0 1 0 0,-1 0 0 0 0,0 1 0 0 0,0-1 0 0 0,1 0 0 0 0,-1 0-1 0 0,0 1 1 0 0,0-1 0 0 0,0 0 0 0 0,-1 1 0 0 0,1-1 0 0 0,0 0-1 0 0,0 0 1 0 0,-1 1 0 0 0,1-1 0 0 0,0 0 0 0 0,-1 0-1 0 0,0 0 1 0 0,1 0 0 0 0,-1 0 0 0 0,0 1-3 0 0,-34 49 174 0 0,-68 55-99 0 0,72-78-78 0 0,2 1 1 0 0,1 2-1 0 0,2 1 0 0 0,1 0 1 0 0,-2 7 2 0 0,25-36-6 0 0,1-1 0 0 0,-1 1 0 0 0,0 0 0 0 0,1 1 0 0 0,0-1-1 0 0,0 0 1 0 0,0 0 0 0 0,0 1 0 0 0,0-1 0 0 0,1 0 0 0 0,-1 1 0 0 0,1-1 0 0 0,0 1 0 0 0,0-1 0 0 0,0 0 0 0 0,0 1 0 0 0,1-1 0 0 0,0 0 0 0 0,-1 1 0 0 0,1-1 0 0 0,0 0 0 0 0,1 1 0 0 0,-1-1 0 0 0,0 0 0 0 0,1 0 0 0 0,0 0 0 0 0,0 0 0 0 0,0-1 0 0 0,0 1 0 0 0,0 0 0 0 0,0-1 0 0 0,1 0 0 0 0,-1 1 0 0 0,1-1 0 0 0,0 0 0 0 0,0 0 0 0 0,0 0 0 0 0,0-1 0 0 0,0 1 0 0 0,0-1 0 0 0,0 0 0 0 0,0 1 0 0 0,3-1 6 0 0,10 5-40 0 0,1-2 0 0 0,-1 0 1 0 0,1-1-1 0 0,0 0 0 0 0,1-2 0 0 0,-1 0 0 0 0,0 0 1 0 0,0-2-1 0 0,0 0 0 0 0,1-1 0 0 0,-1-1 0 0 0,15-5 40 0 0,39-18-2182 0 0,-51 11-1379 0 0,-4-3-3746 0 0,-14 11 2735 0 0</inkml:trace>
  <inkml:trace contextRef="#ctx0" brushRef="#br0" timeOffset="328.849">176 0 4345 0 0,'0'0'833'0'0,"0"0"-563"0"0,0 0-213 0 0,0 0 129 0 0,0 0 312 0 0,0 0 322 0 0,0 0 177 0 0,0 0 100 0 0,0 0-2 0 0,0 0-59 0 0,-5 37-62 0 0,-15 120-105 0 0,27-60 226 0 0,-1-75-831 0 0,73 317 1716 0 0,-66-247-1973 0 0,-4-1 0 0 0,-5 1 0 0 0,-3 0 0 0 0,-5 0 1 0 0,-4 7-8 0 0,-44 321-1322 0 0,43-379-1761 0 0,0-15-4696 0 0,7-18 3511 0 0</inkml:trace>
</inkml:ink>
</file>

<file path=ppt/ink/ink5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6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1810 1 12811 0 0,'0'0'947'0'0,"0"0"-245"0"0,0 0-147 0 0,0 0 107 0 0,0 0 127 0 0,0 0-3 0 0,0 0-128 0 0,0 0-153 0 0,0 0-91 0 0,0 0-40 0 0,0 0-19 0 0,0 0-34 0 0,0 0-40 0 0,1 28-55 0 0,3 90-28 0 0,7 129 297 0 0,19-114-3217 0 0,-25-113-1419 0 0,-4-7-5617 0 0,-1-13 5300 0 0</inkml:trace>
  <inkml:trace contextRef="#ctx0" brushRef="#br0" timeOffset="257.712">1582 476 6897 0 0,'0'0'1251'0'0,"0"0"-409"0"0,0 0-50 0 0,0 0 323 0 0,0 0 288 0 0,0 0 15 0 0,0 0-241 0 0,0 0-326 0 0,0 0-252 0 0,31-3-164 0 0,98-10-99 0 0,76-15 561 0 0,54 2-1568 0 0,-250 25 224 0 0,23 2-2824 0 0,-22 9-7350 0 0,-10-5 7618 0 0</inkml:trace>
  <inkml:trace contextRef="#ctx0" brushRef="#br0" timeOffset="662.751">1628 826 6321 0 0,'0'0'1587'0'0,"0"0"-688"0"0,0 0-200 0 0,0 0 323 0 0,0 0 341 0 0,0 0 129 0 0,0 0-143 0 0,0 0-286 0 0,0 0-240 0 0,0 0-163 0 0,0 0-122 0 0,32-17-73 0 0,102-51-34 0 0,-35 24 832 0 0,7 33-655 0 0,-104 12-605 0 0,1 1 1 0 0,-1 0-1 0 0,0 0 0 0 0,0 0 0 0 0,0 0 0 0 0,0 0 1 0 0,-1 0-1 0 0,1 0 0 0 0,-1 1 0 0 0,1-1 0 0 0,-1 1 1 0 0,0-1-1 0 0,0 1 0 0 0,0-1 0 0 0,0 1 1 0 0,0 0-1 0 0,-1 0 0 0 0,1-1 0 0 0,-1 1 0 0 0,0 0 1 0 0,1 0-1 0 0,-1-1 0 0 0,-1 1 0 0 0,1 0 0 0 0,0 0 1 0 0,-1 0-1 0 0,1-1 0 0 0,-1 1 0 0 0,0 0 1 0 0,0-1-1 0 0,0 1 0 0 0,0-1 0 0 0,0 1 0 0 0,-2 1-3 0 0,-178 216 199 0 0,180-219-204 0 0,0 0 0 0 0,-1 0 0 0 0,1 0-1 0 0,0 1 1 0 0,0-1 0 0 0,1 0 0 0 0,-1 0 0 0 0,0 1-1 0 0,0-1 1 0 0,1 1 0 0 0,-1-1 0 0 0,0 0 0 0 0,1 1-1 0 0,-1-1 1 0 0,1 1 0 0 0,0-1 0 0 0,0 1 0 0 0,-1-1 0 0 0,1 1-1 0 0,0 0 1 0 0,0-1 0 0 0,1 1 0 0 0,-1-1 0 0 0,0 1-1 0 0,0-1 1 0 0,1 1 0 0 0,-1-1 0 0 0,1 1 0 0 0,-1-1-1 0 0,1 0 1 0 0,0 1 0 0 0,-1-1 0 0 0,1 0 0 0 0,0 1 0 0 0,0-1-1 0 0,0 0 1 0 0,0 0 0 0 0,0 0 0 0 0,0 0 0 0 0,0 0-1 0 0,1 0 1 0 0,-1 0 0 0 0,0 0 0 0 0,0 0 0 0 0,1 0-1 0 0,-1-1 1 0 0,1 1 0 0 0,-1-1 0 0 0,1 1 0 0 0,-1-1-1 0 0,1 1 1 0 0,-1-1 0 0 0,1 0 0 0 0,-1 0 0 0 0,1 0 5 0 0,109-4-981 0 0,-36-7-4052 0 0,-31 1-4092 0 0,-30 10 3658 0 0</inkml:trace>
  <inkml:trace contextRef="#ctx0" brushRef="#br0" timeOffset="1201.273">2421 785 5417 0 0,'0'0'1735'0'0,"0"0"-201"0"0,0 0 113 0 0,0 0 279 0 0,0 0 75 0 0,0 0-255 0 0,0 0-462 0 0,0 0-419 0 0,0 0-267 0 0,0 0-155 0 0,0 0-67 0 0,0 0-44 0 0,17-17-29 0 0,99-113 389 0 0,39-38-158 0 0,-154 167-561 0 0,-1-1 1 0 0,1 1-1 0 0,-1 0 1 0 0,1 0 0 0 0,0 0-1 0 0,0 1 1 0 0,-1-1-1 0 0,1 0 1 0 0,0 0 0 0 0,0 0-1 0 0,0 0 1 0 0,0 1-1 0 0,0-1 1 0 0,0 0 0 0 0,0 1-1 0 0,0-1 1 0 0,0 1 0 0 0,0-1-1 0 0,0 1 1 0 0,1 0-1 0 0,-1-1 1 0 0,0 1 0 0 0,0 0-1 0 0,0 0 1 0 0,0 0-1 0 0,1 0 1 0 0,-1 0 0 0 0,0 0-1 0 0,0 0 1 0 0,0 0-1 0 0,1 1 1 0 0,-1-1 0 0 0,0 0-1 0 0,0 1 1 0 0,0-1-1 0 0,0 1 1 0 0,0-1 0 0 0,0 1-1 0 0,0-1 1 0 0,0 1 0 0 0,0 0-1 0 0,0-1 1 0 0,0 1-1 0 0,0 0 1 0 0,0 0 0 0 0,0 0-1 0 0,-1 0 1 0 0,1 0-1 0 0,0 0 1 0 0,-1 0 0 0 0,1 0-1 0 0,-1 0 1 0 0,1 0-1 0 0,-1 0 1 0 0,1 0 0 0 0,-1 0-1 0 0,0 1 1 0 0,1-1-1 0 0,-1 0 1 0 0,0 0 0 0 0,0 0-1 0 0,0 1 27 0 0,-20 144-843 0 0,20-145 841 0 0,0 0 0 0 0,0 0 0 0 0,0 1-1 0 0,0-1 1 0 0,0 0 0 0 0,1 0 0 0 0,-1 0-1 0 0,0 0 1 0 0,1 0 0 0 0,-1 0 0 0 0,1 0-1 0 0,-1-1 1 0 0,1 1 0 0 0,-1 0 0 0 0,1 0-1 0 0,0 0 1 0 0,-1 0 0 0 0,1-1 0 0 0,0 1-1 0 0,0 0 1 0 0,0-1 0 0 0,0 1 0 0 0,-1 0-1 0 0,1-1 1 0 0,0 1 0 0 0,0-1 0 0 0,0 0-1 0 0,0 1 1 0 0,0-1 0 0 0,0 0 0 0 0,0 1-1 0 0,0-1 1 0 0,0 0 0 0 0,1 0 0 0 0,-1 0-1 0 0,0 0 1 0 0,0 0 0 0 0,0 0 0 0 0,0 0-1 0 0,0 0 1 0 0,0-1 0 0 0,0 1 0 0 0,0 0-1 0 0,0-1 1 0 0,0 1 0 0 0,0-1 0 0 0,0 1-1 0 0,0-1 3 0 0,50-20 128 0 0,117-97 147 0 0,-55 52-363 0 0,-111 67 86 0 0,0 1 0 0 0,0-1 0 0 0,0 0-1 0 0,0 1 1 0 0,0 0 0 0 0,-1-1 0 0 0,1 1 0 0 0,0 0 0 0 0,-1 0-1 0 0,0 0 1 0 0,1 0 0 0 0,-1 0 0 0 0,0 0 0 0 0,0 0-1 0 0,0 0 1 0 0,0 1 0 0 0,0-1 0 0 0,0 0 0 0 0,-1 1 0 0 0,1-1-1 0 0,-1 1 1 0 0,0-1 0 0 0,0 0 0 0 0,0 1 0 0 0,0-1 0 0 0,0 1-1 0 0,0-1 1 0 0,-1 3 2 0 0,1-5 4 0 0,2 40 157 0 0,-2-23-128 0 0,0 0 0 0 0,1 0 0 0 0,1 0 0 0 0,1 0 0 0 0,1 0 0 0 0,0 0 0 0 0,1-1 0 0 0,5 12-33 0 0,-4-15-651 0 0,16 27 499 0 0,-12-30-3349 0 0,2-4-3685 0 0,-8-5-852 0 0</inkml:trace>
  <inkml:trace contextRef="#ctx0" brushRef="#br0" timeOffset="2033.697">3344 281 4345 0 0,'0'0'1268'0'0,"0"0"-501"0"0,0 0-214 0 0,0 0 230 0 0,0 0 318 0 0,0 0 167 0 0,0 0-48 0 0,0 0-140 0 0,0 0-149 0 0,0 0-137 0 0,0 0-126 0 0,0 0-103 0 0,0 0-78 0 0,23 34-78 0 0,74 108-68 0 0,-60-66 68 0 0,-34-60-317 0 0,45 211 400 0 0,-49-225-471 0 0,1-1 0 0 0,0 0 0 0 0,-1 1 0 0 0,1-1 0 0 0,0 0 0 0 0,0 1 0 0 0,0-1 0 0 0,0 0 0 0 0,0 1 0 0 0,0-1 1 0 0,0 1-1 0 0,0-1 0 0 0,0 0 0 0 0,1 1 0 0 0,-1-1 0 0 0,1 0 0 0 0,-1 0 0 0 0,1 1 0 0 0,-1-1 0 0 0,1 0 0 0 0,0 0 0 0 0,-1 0 0 0 0,1 0 0 0 0,0 1 0 0 0,0-1 0 0 0,0 0 0 0 0,0-1 0 0 0,0 1 0 0 0,0 0 0 0 0,0 0 0 0 0,0 0 0 0 0,0-1 0 0 0,1 1 0 0 0,-1 0 0 0 0,0-1 0 0 0,0 1 1 0 0,1-1-1 0 0,-1 1 0 0 0,0-1 0 0 0,1 0 0 0 0,-1 0 0 0 0,0 0 0 0 0,1 1 0 0 0,-1-1 0 0 0,0 0 0 0 0,1-1 0 0 0,-1 1 0 0 0,1 0 0 0 0,-1 0 0 0 0,0-1 0 0 0,1 1 0 0 0,-1 0 0 0 0,0-1 0 0 0,0 1 0 0 0,1-1 0 0 0,-1 0 0 0 0,0 1 0 0 0,1-2-21 0 0,31-47 767 0 0,-3-2-1 0 0,-1-1 1 0 0,14-41-767 0 0,29-51-157 0 0,-63 128-868 0 0,12-21 788 0 0,-17 24-5042 0 0,-3 2-5230 0 0,-1 11 6623 0 0</inkml:trace>
  <inkml:trace contextRef="#ctx0" brushRef="#br0" timeOffset="2220.85">3380 63 4913 0 0,'0'0'1320'0'0,"0"0"-319"0"0,0 0-13 0 0,0 0 315 0 0,0 0 230 0 0,0 0-48 0 0,0 0-309 0 0,0 0-328 0 0,31-1-204 0 0,99-7-174 0 0,47-9 721 0 0,-57 6-3341 0 0,-36 8-6672 0 0,-66 3 2922 0 0</inkml:trace>
  <inkml:trace contextRef="#ctx0" brushRef="#br0" timeOffset="2661.807">4131 126 7258 0 0,'0'0'2521'0'0,"0"0"-907"0"0,0 0-396 0 0,0 0 34 0 0,0 0 83 0 0,0 0-93 0 0,0 0-309 0 0,0 0-322 0 0,0 0-259 0 0,0 0-164 0 0,0 0-64 0 0,0 0-23 0 0,9 0 2 0 0,137 1 424 0 0,-144-1-530 0 0,0 0 0 0 0,0 0 0 0 0,-1 0 0 0 0,1 0 0 0 0,0 0 1 0 0,0 1-1 0 0,-1-1 0 0 0,1 1 0 0 0,0-1 0 0 0,-1 1 0 0 0,1 0 0 0 0,0 0 0 0 0,-1 0 1 0 0,1 0-1 0 0,-1 0 0 0 0,0 0 0 0 0,1 0 0 0 0,-1 0 0 0 0,0 0 0 0 0,1 1 0 0 0,-1-1 1 0 0,0 1-1 0 0,0-1 0 0 0,0 1 0 0 0,0-1 0 0 0,-1 1 0 0 0,1-1 0 0 0,0 1 0 0 0,-1 0 1 0 0,1-1-1 0 0,-1 1 0 0 0,1 0 0 0 0,-1 0 0 0 0,0-1 0 0 0,0 1 0 0 0,1 0 1 0 0,-1 0-1 0 0,-1 0 0 0 0,1-1 0 0 0,0 2 3 0 0,-32 66 185 0 0,-26 12 304 0 0,59-78-474 0 0,0 0 1 0 0,1 0 0 0 0,-1 0-1 0 0,1-1 1 0 0,0 1 0 0 0,0 0-1 0 0,0-1 1 0 0,0 1 0 0 0,0-1-1 0 0,1 0 1 0 0,-1 0 0 0 0,1 0-1 0 0,-1 0 1 0 0,1 0-1 0 0,0 0 1 0 0,0-1 0 0 0,0 1-1 0 0,0-1 1 0 0,0 0 0 0 0,0 0-1 0 0,0 0 1 0 0,0 0 0 0 0,0 0-1 0 0,0-1 1 0 0,1 0 0 0 0,-1 1-1 0 0,0-1 1 0 0,0 0 0 0 0,1-1-1 0 0,-1 1 1 0 0,2-1-16 0 0,192 2-1770 0 0,-180 0-2736 0 0,-6 2-4078 0 0,-5 0 3021 0 0</inkml:trace>
  <inkml:trace contextRef="#ctx0" brushRef="#br0" timeOffset="-1032.271">336 67 4297 0 0,'0'0'1167'0'0,"0"0"-290"0"0,0 0-131 0 0,0 0 214 0 0,0 0 328 0 0,0 0 189 0 0,0 0-118 0 0,0 0-353 0 0,0 0-408 0 0,0 0-311 0 0,0 0-174 0 0,0 0-33 0 0,0 0 56 0 0,1 8 73 0 0,6 40 440 0 0,-2 0 0 0 0,-2 1 0 0 0,-3 0 0 0 0,-2 13-649 0 0,0 24 245 0 0,3-8-122 0 0,1-21-371 0 0,-3 0 0 0 0,-2-1 0 0 0,-8 41 248 0 0,6-69-619 0 0,-6 29-4509 0 0,10-50 1830 0 0,1-6-1803 0 0,0-1 5093 0 0,0 0-2658 0 0</inkml:trace>
  <inkml:trace contextRef="#ctx0" brushRef="#br0" timeOffset="-782.28">1 93 1032 0 0,'0'0'2481'0'0,"0"0"-1304"0"0,0 0-514 0 0,0 0 68 0 0,0 0 313 0 0,0 0 339 0 0,0 0 156 0 0,0 0-95 0 0,0 0-174 0 0,0 0-215 0 0,0 0-191 0 0,36-5-146 0 0,118-15-109 0 0,262-22 2024 0 0,-340 33-2572 0 0,125-3-2536 0 0,-173 18-1404 0 0,-13 2-2434 0 0,-8-4 276 0 0</inkml:trace>
  <inkml:trace contextRef="#ctx0" brushRef="#br0" timeOffset="-483.484">660 457 7666 0 0,'0'0'1031'0'0,"0"0"-449"0"0,0 0-130 0 0,0 0 371 0 0,0 0 384 0 0,0 0 109 0 0,0 0-122 0 0,0 0-266 0 0,0 0-218 0 0,32-1-147 0 0,106-4-117 0 0,136-11 417 0 0,-248 22-2521 0 0,-20 9-7866 0 0,-6-14 2925 0 0</inkml:trace>
  <inkml:trace contextRef="#ctx0" brushRef="#br0" timeOffset="-316.541">753 722 16 0 0,'0'0'954'0'0,"0"0"211"0"0,0 0 401 0 0,0 0 296 0 0,0 0 54 0 0,0 0-192 0 0,0 0-342 0 0,0 0-345 0 0,35-3-306 0 0,109-11-252 0 0,-34-9-62 0 0,26-15-756 0 0,-41 10-7034 0 0,-77 24 1836 0 0</inkml:trace>
  <inkml:trace contextRef="#ctx0" brushRef="#br0" timeOffset="4781.391">4527 675 0 0 0,'0'0'760'0'0,"0"0"119"0"0,0 0 312 0 0,0 0 417 0 0,0 0 281 0 0,0 0-42 0 0,0 0-270 0 0,0 0-303 0 0,0 0-282 0 0,0 0-205 0 0,30-2-144 0 0,95-6-114 0 0,44 6 1500 0 0,-106 3-5377 0 0,-61-8-6095 0 0,-2 6 6229 0 0</inkml:trace>
  <inkml:trace contextRef="#ctx0" brushRef="#br0" timeOffset="5029.729">4745 487 888 0 0,'0'0'1196'0'0,"0"0"-89"0"0,0 0-45 0 0,0 0 83 0 0,0 0 214 0 0,-8 35 106 0 0,-20 110-106 0 0,16-31 872 0 0,11 11-1792 0 0,2-98-3587 0 0,-1 1-3484 0 0,0-27 4161 0 0</inkml:trace>
  <inkml:trace contextRef="#ctx0" brushRef="#br0" timeOffset="5487.872">5413 104 0 0 0,'0'0'517'0'0,"0"0"540"0"0,0 0 426 0 0,0 0 170 0 0,0 0-131 0 0,0 0-316 0 0,0 0-344 0 0,0 0-261 0 0,0 0-133 0 0,0 0-11 0 0,0 0 81 0 0,1 2 98 0 0,-13 81 5050 0 0,-13 295-4093 0 0,24-333-2104 0 0,1-27-3557 0 0,0-18 1594 0 0,0 0-916 0 0,0 0-636 0 0,0 0 216 0 0</inkml:trace>
  <inkml:trace contextRef="#ctx0" brushRef="#br0" timeOffset="5737.571">5124 575 1256 0 0,'0'0'1622'0'0,"0"0"-734"0"0,0 0-53 0 0,0 0 385 0 0,0 0 302 0 0,0 0 57 0 0,0 0-233 0 0,0 0-308 0 0,0 0-257 0 0,35 1-241 0 0,112 1-159 0 0,38-12 427 0 0,-65 2-4805 0 0,-100 8-2653 0 0,-15 0 3481 0 0</inkml:trace>
  <inkml:trace contextRef="#ctx0" brushRef="#br0" timeOffset="6084.097">5146 818 2881 0 0,'0'0'730'0'0,"0"0"-293"0"0,0 0 53 0 0,0 0 385 0 0,0 0 411 0 0,0 0 190 0 0,0 0-76 0 0,0 0-201 0 0,0 0-242 0 0,0 0-189 0 0,0 0-102 0 0,0 0-40 0 0,0 0-13 0 0,33 0 40 0 0,103-4 17 0 0,-8-3 1309 0 0,-125 6-1954 0 0,-1 0 0 0 0,0 1-1 0 0,0-1 1 0 0,0 1-1 0 0,1-1 1 0 0,-1 1-1 0 0,0 0 1 0 0,0-1 0 0 0,1 1-1 0 0,-1 0 1 0 0,0 1-1 0 0,1-1 1 0 0,-1 0 0 0 0,0 1-1 0 0,0-1 1 0 0,0 1-1 0 0,1 0 1 0 0,-1 0-1 0 0,0-1 1 0 0,0 1 0 0 0,0 1-1 0 0,0-1 1 0 0,0 0-1 0 0,0 0 1 0 0,-1 1-1 0 0,1-1 1 0 0,0 1 0 0 0,-1 0-1 0 0,1-1 1 0 0,-1 1-1 0 0,1 0 1 0 0,-1 0 0 0 0,0 0-1 0 0,0 0 1 0 0,0 0-1 0 0,0 0 1 0 0,0 0-1 0 0,0 0 1 0 0,-1 1 0 0 0,1-1-1 0 0,-1 0 1 0 0,0 0-1 0 0,1 1 1 0 0,-1-1-1 0 0,0 0 1 0 0,0 1 0 0 0,0-1-1 0 0,-1 0 1 0 0,1 1-25 0 0,-55 72 720 0 0,40-60-625 0 0,-129 116 390 0 0,142-130-486 0 0,1-1-1 0 0,-1 1 1 0 0,1-1 0 0 0,0 1 0 0 0,0-1-1 0 0,-1 1 1 0 0,1 0 0 0 0,0 0 0 0 0,0 0-1 0 0,0-1 1 0 0,0 1 0 0 0,-1 0 0 0 0,1 0-1 0 0,1 1 1 0 0,-1-1 0 0 0,0 0 0 0 0,0 0-1 0 0,0 0 1 0 0,1 1 0 0 0,-1-1-1 0 0,0 0 1 0 0,1 1 0 0 0,-1-1 0 0 0,1 0-1 0 0,0 1 1 0 0,-1-1 0 0 0,1 1 0 0 0,0-1-1 0 0,0 0 1 0 0,0 1 0 0 0,0-1 0 0 0,0 1-1 0 0,0-1 1 0 0,1 1 0 0 0,-1-1-1 0 0,0 0 1 0 0,1 1 0 0 0,-1-1 0 0 0,1 0-1 0 0,-1 1 1 0 0,1-1 0 0 0,0 0 0 0 0,-1 1-1 0 0,1-1 1 0 0,0 0 0 0 0,0 0 0 0 0,0 0-1 0 0,0 0 1 0 0,0 0 0 0 0,0 0 0 0 0,0 0-1 0 0,0 0 1 0 0,1 0 0 0 0,-1-1-1 0 0,0 1 1 0 0,0 0 0 0 0,2 0 1 0 0,15 2-68 0 0,0 0 0 0 0,1-1 0 0 0,-1 0 0 0 0,1-2 0 0 0,-1 0 0 0 0,1-1 0 0 0,5-1 68 0 0,-20 1-85 0 0,53-8-2541 0 0,-20 0-5233 0 0,-25 6-1234 0 0</inkml:trace>
  <inkml:trace contextRef="#ctx0" brushRef="#br0" timeOffset="7004.913">6271 284 880 0 0,'0'0'1274'0'0,"0"0"-169"0"0,0 0-56 0 0,0 0 158 0 0,0 0 171 0 0,0 0 25 0 0,0 0-126 0 0,0 0-172 0 0,0 0-159 0 0,0 0-123 0 0,0 0-113 0 0,0 0-79 0 0,-2 25-47 0 0,-5 77-39 0 0,-35 154 1450 0 0,31-198-2042 0 0,-2-2 0 0 0,-3 1 1 0 0,-2-2-1 0 0,-3 3 47 0 0,15-45-1043 0 0,-14 28 866 0 0,11-32-4444 0 0,-3-6-4937 0 0,12-3 8232 0 0</inkml:trace>
  <inkml:trace contextRef="#ctx0" brushRef="#br0" timeOffset="7363.456">5891 314 760 0 0,'0'0'1480'0'0,"0"0"-417"0"0,0 0-197 0 0,0 0 163 0 0,0 0 369 0 0,0 0 301 0 0,0 0 13 0 0,0 0-190 0 0,0 0-282 0 0,0 0-273 0 0,0 0-172 0 0,32 5-96 0 0,100 14-43 0 0,64-7 1647 0 0,86-5-1039 0 0,-261-6-1272 0 0,46 14-454 0 0,-66-14 288 0 0,0 1 1 0 0,0-1 0 0 0,-1 1 0 0 0,1-1 0 0 0,-1 1-1 0 0,1 0 1 0 0,-1-1 0 0 0,0 1 0 0 0,0 0-1 0 0,1-1 1 0 0,-1 1 0 0 0,0 0 0 0 0,-1-1-1 0 0,1 1 1 0 0,0 0 0 0 0,0-1 0 0 0,-1 1 0 0 0,1 0-1 0 0,-1-1 1 0 0,1 1 0 0 0,-1-1 0 0 0,0 1-1 0 0,0-1 1 0 0,1 1 0 0 0,-1-1 0 0 0,0 1-1 0 0,0-1 1 0 0,0 0 0 0 0,-2 2 173 0 0,-57 47-11594 0 0,47-42 9229 0 0</inkml:trace>
  <inkml:trace contextRef="#ctx0" brushRef="#br0" timeOffset="7606.177">5744 1116 1464 0 0,'0'0'1515'0'0,"0"0"-469"0"0,0 0 239 0 0,0 0 609 0 0,0 0 411 0 0,0 0-5 0 0,0 0-319 0 0,0 0-464 0 0,0 0-371 0 0,0 0-230 0 0,34 2-222 0 0,109 4-144 0 0,-39-14 258 0 0,132-32 149 0 0,-108 10-5998 0 0,-114 21-3421 0 0,-10 7 1587 0 0</inkml:trace>
  <inkml:trace contextRef="#ctx0" brushRef="#br0" timeOffset="7955.03">5945 93 5241 0 0,'0'0'1134'0'0,"0"0"-26"0"0,0 0 224 0 0,0 0 247 0 0,0 0 67 0 0,0 0-211 0 0,0 0-302 0 0,32-1-222 0 0,101-4-165 0 0,179-7 1533 0 0,-183 11-3808 0 0,-73 1-8942 0 0,-44 0 3927 0 0</inkml:trace>
  <inkml:trace contextRef="#ctx0" brushRef="#br0" timeOffset="12572.456">6639 1069 0 0 0,'0'0'1308'0'0,"0"0"73"0"0,0 0-161 0 0,0 0-183 0 0,0 0-166 0 0,0 0-96 0 0,0 0-9 0 0,14 2 79 0 0,43 8 169 0 0,-52-10-751 0 0,-1 1 1 0 0,1-1 0 0 0,-1-1 0 0 0,1 1 0 0 0,-1 0 0 0 0,1-1 0 0 0,-1 0-1 0 0,1 0 1 0 0,-1 0 0 0 0,0-1 0 0 0,0 0 0 0 0,1 0 0 0 0,-1 0-1 0 0,0 0 1 0 0,0 0 0 0 0,-1-1 0 0 0,1 1 0 0 0,0-1 0 0 0,-1 0-1 0 0,0-1 1 0 0,1 0-264 0 0,9-7 410 0 0,140-147 1148 0 0,-139 146-1604 0 0,-1-1 0 0 0,0 0-1 0 0,-1 0 1 0 0,-1-2 0 0 0,0 1 0 0 0,-1-1 0 0 0,-1-1-1 0 0,0 0 1 0 0,-1 0 0 0 0,0-1 0 0 0,-2 0 0 0 0,0 0 0 0 0,-1-1-1 0 0,0 1 1 0 0,-2-1 0 0 0,1-7 46 0 0,-4 23-68 0 0,0 1 0 0 0,1-1-1 0 0,-1 1 1 0 0,0 0 0 0 0,0-1 0 0 0,0 1 0 0 0,0-1-1 0 0,0 1 1 0 0,-1-1 0 0 0,1 1 0 0 0,0 0-1 0 0,-1-1 1 0 0,1 1 0 0 0,-1 0 0 0 0,1-1-1 0 0,-1 1 1 0 0,0 0 0 0 0,1 0 0 0 0,-1-1 0 0 0,0 1-1 0 0,0 0 1 0 0,0 0 0 0 0,0 0 0 0 0,0 0-1 0 0,0 0 1 0 0,0 0 0 0 0,0 0 0 0 0,0 1 0 0 0,-1-1-1 0 0,1 0 1 0 0,0 1 0 0 0,0-1 0 0 0,-1 0-1 0 0,1 1 1 0 0,0 0 0 0 0,-1-1 0 0 0,1 1 0 0 0,-1 0-1 0 0,1 0 1 0 0,0 0 0 0 0,-1-1 0 0 0,1 2-1 0 0,-1-1 1 0 0,1 0 0 0 0,-1 0 0 0 0,1 0-1 0 0,0 1 1 0 0,-1-1 0 0 0,1 0 0 0 0,0 1 0 0 0,-1 0-1 0 0,1-1 1 0 0,0 1 0 0 0,0 0 0 0 0,-1-1-1 0 0,1 1 1 0 0,-1 1 68 0 0,-9 6-30 0 0,1 0-1 0 0,0 0 1 0 0,1 1-1 0 0,0 0 1 0 0,0 1-1 0 0,1 0 0 0 0,0 0 1 0 0,0 1-1 0 0,2 0 1 0 0,-1 1-1 0 0,1-1 1 0 0,1 1-1 0 0,0 0 1 0 0,1 0-1 0 0,0 1 1 0 0,1-1-1 0 0,0 1 1 0 0,1 0-1 0 0,0 0 0 0 0,1 12 31 0 0,0-18 42 0 0,1-1-1 0 0,1 1 0 0 0,-1-1 1 0 0,1 0-1 0 0,0 1 1 0 0,0-1-1 0 0,1 0 0 0 0,0 0 1 0 0,0 0-1 0 0,1 0 0 0 0,-1 0 1 0 0,1 0-1 0 0,0-1 0 0 0,1 0 1 0 0,0 1-1 0 0,-1-1 0 0 0,2 0 1 0 0,-1-1-1 0 0,0 1 0 0 0,1-1 1 0 0,0 0-1 0 0,0 0 0 0 0,0 0 1 0 0,1-1-1 0 0,1 2-41 0 0,1-1 152 0 0,0 0-1 0 0,-1-1 1 0 0,1 0 0 0 0,1 0-1 0 0,-1 0 1 0 0,0-1 0 0 0,1-1-1 0 0,-1 1 1 0 0,1-1 0 0 0,-1-1-1 0 0,8 0-151 0 0,-3 0 155 0 0,-1 0 0 0 0,1-1 0 0 0,-1-1 0 0 0,1 0 0 0 0,-1-1-1 0 0,0 0 1 0 0,0-1 0 0 0,0 0 0 0 0,3-3-155 0 0,14-6 124 0 0,0-1-1 0 0,-1-1 1 0 0,-1-2 0 0 0,0-1-1 0 0,-2-1 1 0 0,0-1 0 0 0,-1-1-1 0 0,-1-1 1 0 0,-1-1-1 0 0,0-1 1 0 0,-3-1 0 0 0,0-1-1 0 0,-1-1 1 0 0,3-8-124 0 0,-4-42-121 0 0,-52 78-1353 0 0,23 9 1355 0 0,-1 0-1 0 0,2 2 1 0 0,-1-1-1 0 0,2 2 1 0 0,-1-1-1 0 0,2 2 1 0 0,-1-1-1 0 0,2 1 1 0 0,0 0-1 0 0,1 1 1 0 0,0 0 0 0 0,1 0-1 0 0,1 0 1 0 0,-1 7 119 0 0,4-18-3 0 0,0 0 0 0 0,1 1 0 0 0,-1-1 0 0 0,1 1 0 0 0,0 0 0 0 0,1-1 0 0 0,-1 1 0 0 0,1 0 0 0 0,0 0 0 0 0,0-1 0 0 0,0 1 0 0 0,1 0 0 0 0,-1 0 0 0 0,1-1 0 0 0,0 1 0 0 0,1-1 0 0 0,-1 1 0 0 0,1-1 0 0 0,0 1 0 0 0,0-1 0 0 0,0 0 0 0 0,1 0 0 0 0,-1 0 0 0 0,1 0 0 0 0,0 0 0 0 0,0-1 1 0 0,1 1-1 0 0,-1-1 0 0 0,1 0 0 0 0,-1 0 0 0 0,2 0 3 0 0,8 3 155 0 0,1-1 1 0 0,0 0 0 0 0,0-1 0 0 0,0 0-1 0 0,0-1 1 0 0,1-1 0 0 0,-1-1 0 0 0,1 0-1 0 0,-1 0 1 0 0,1-2 0 0 0,0 0 0 0 0,-1 0-1 0 0,1-1 1 0 0,-1-1 0 0 0,0-1 0 0 0,0 0-1 0 0,0 0 1 0 0,0-2 0 0 0,-1 0 0 0 0,0 0 0 0 0,0-1-1 0 0,-1-1 1 0 0,1 0 0 0 0,7-8-156 0 0,2 2 90 0 0,-1-2 0 0 0,-1 0 0 0 0,-1-1 0 0 0,0-1 1 0 0,-2-1-1 0 0,0 0 0 0 0,-1-2 0 0 0,-1 0 0 0 0,0 0 0 0 0,-2-2 0 0 0,-1 1 1 0 0,0-2-1 0 0,-2 1 0 0 0,-1-1 0 0 0,0-4-90 0 0,-5-23-191 0 0,-4 50 142 0 0,-1 0 1 0 0,0 1-1 0 0,0-1 0 0 0,0 0 0 0 0,0 1 0 0 0,0-1 0 0 0,0 0 0 0 0,0 1 0 0 0,0 0 0 0 0,0-1 0 0 0,-1 1 0 0 0,1-1 0 0 0,0 1 0 0 0,0 0 1 0 0,0 0-1 0 0,0 0 0 0 0,-1 0 0 0 0,1 0 0 0 0,0 0 0 0 0,0 0 0 0 0,0 0 0 0 0,0 0 0 0 0,-1 1 0 0 0,1-1 0 0 0,0 0 0 0 0,0 1 0 0 0,0-1 0 0 0,0 1 1 0 0,0-1-1 0 0,0 1 0 0 0,0-1 0 0 0,0 1 0 0 0,0 0 0 0 0,0 0 0 0 0,-1 0 49 0 0,-11 9-122 0 0,0 0 1 0 0,0 1-1 0 0,1 0 1 0 0,0 1-1 0 0,1 1 1 0 0,1 0-1 0 0,0 0 1 0 0,0 1-1 0 0,1 0 1 0 0,1 0-1 0 0,1 1 0 0 0,0 1 1 0 0,1-1-1 0 0,0 1 1 0 0,1 0-1 0 0,1 0 1 0 0,1 0-1 0 0,0 1 1 0 0,1-1-1 0 0,1 1 0 0 0,0 6 122 0 0,2-19-11 0 0,0 0-1 0 0,0 1 1 0 0,0-1-1 0 0,0 0 0 0 0,1 0 1 0 0,0 0-1 0 0,0 0 0 0 0,0 0 1 0 0,0 0-1 0 0,0 0 0 0 0,1-1 1 0 0,0 1-1 0 0,-1-1 0 0 0,2 0 1 0 0,-1 0-1 0 0,0 0 0 0 0,0 0 1 0 0,1-1-1 0 0,0 1 1 0 0,-1-1-1 0 0,1 0 0 0 0,0 0 1 0 0,0 0-1 0 0,0 0 0 0 0,0-1 1 0 0,1 0-1 0 0,-1 0 0 0 0,1 0 12 0 0,62 10-1740 0 0,-6-12-5087 0 0,-44-2 3343 0 0,-6-1 1273 0 0</inkml:trace>
  <inkml:trace contextRef="#ctx0" brushRef="#br0" timeOffset="12969.746">8100 115 5097 0 0,'0'0'828'0'0,"0"0"-221"0"0,0 0 64 0 0,0 0 250 0 0,0 0 200 0 0,0 0 59 0 0,0 0-75 0 0,0 0-102 0 0,33-6-117 0 0,102-19-109 0 0,-24 19 869 0 0,-102 6-1499 0 0,-7-1-121 0 0,1 0 1 0 0,0 1 0 0 0,0-1-1 0 0,0 1 1 0 0,0-1 0 0 0,0 1-1 0 0,0 0 1 0 0,0 0-1 0 0,0 0 1 0 0,0 1 0 0 0,0-1-1 0 0,0 1 1 0 0,0-1 0 0 0,0 1-1 0 0,0 0 1 0 0,0 0-1 0 0,0 1 1 0 0,-1-1 0 0 0,1 0-1 0 0,0 1 1 0 0,-1 0 0 0 0,1 0-1 0 0,-1-1 1 0 0,0 2 0 0 0,1-1-1 0 0,-1 0 1 0 0,0 0-1 0 0,-1 0 1 0 0,1 1 0 0 0,0-1-1 0 0,-1 1 1 0 0,1 0 0 0 0,-1-1-1 0 0,1 3-26 0 0,-3 4 173 0 0,-1 0 0 0 0,-1 0-1 0 0,1 0 1 0 0,-1 0 0 0 0,-1 0-1 0 0,1-1 1 0 0,-2 1 0 0 0,1-1 0 0 0,-1 0-1 0 0,0 0 1 0 0,-1-1 0 0 0,0 1-1 0 0,-4 3-172 0 0,-32 52 521 0 0,40-60-511 0 0,0 0-1 0 0,0 0 1 0 0,0 0 0 0 0,1 0-1 0 0,-1 1 1 0 0,1-1-1 0 0,0 1 1 0 0,0-1 0 0 0,0 1-1 0 0,1-1 1 0 0,-1 1-1 0 0,1-1 1 0 0,0 1 0 0 0,0 0-1 0 0,0-1 1 0 0,0 1-1 0 0,1-1 1 0 0,-1 1 0 0 0,1 0-1 0 0,0-1 1 0 0,0 0-1 0 0,0 1 1 0 0,1-1 0 0 0,-1 1-1 0 0,1-1 1 0 0,0 0-1 0 0,0 0 1 0 0,0 0 0 0 0,0 0-1 0 0,0 0 1 0 0,1-1-1 0 0,-1 1 1 0 0,1-1 0 0 0,0 1-1 0 0,2 1-9 0 0,6 0 97 0 0,1 1 1 0 0,0-1-1 0 0,0-1 0 0 0,0 0 0 0 0,0 0 1 0 0,1-2-1 0 0,-1 1 0 0 0,1-2 0 0 0,1 1-97 0 0,40-1-4111 0 0,-23-1-2396 0 0,-25 1-3746 0 0</inkml:trace>
</inkml:ink>
</file>

<file path=ppt/ink/ink5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5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20036 0 0,'0'0'328'0'0,"0"0"-416"0"0,0 0-256 0 0,0 0-88 0 0,0 0 16 0 0,0 0 72 0 0,0 0-40 0 0,0 0-328 0 0,0 0-504 0 0,0 0-937 0 0,0 0-2888 0 0,0 0-4193 0 0</inkml:trace>
</inkml:ink>
</file>

<file path=ppt/ink/ink5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1049 0 0 0,'0'0'421'0'0,"0"0"382"0"0,0 0 296 0 0,0 0 285 0 0,0 0 253 0 0,0 0 170 0 0,0 0 33 0 0,0 0-107 0 0,0 0-225 0 0,8-9-276 0 0,312-372 3158 0 0,-202 247-4025 0 0,-6-5 0 0 0,20-43-365 0 0,-24-2 365 0 0,-100 165-279 0 0,-7 18-52 0 0,-1 1-75 0 0,0 0-111 0 0,0 12-497 0 0,-29 308 514 0 0,50 363 639 0 0,-34-598 57 0 0,12-84-463 0 0,0 0 0 0 0,-1 0 0 0 0,1 0 0 0 0,-1 0 0 0 0,1-1 0 0 0,-1 1 0 0 0,1 0-1 0 0,-1-1 1 0 0,1 1 0 0 0,-1-1 0 0 0,0 1 0 0 0,1-1 0 0 0,-1 0 0 0 0,0 0 0 0 0,1 1-1 0 0,-1-1 1 0 0,0-1 0 0 0,0 1 0 0 0,1 0 0 0 0,-1 0 0 0 0,0-1 0 0 0,1 1-1 0 0,-1 0 1 0 0,1-1 0 0 0,-1 0 0 0 0,1 1 0 0 0,-1-1 0 0 0,1 0 0 0 0,-1 0 0 0 0,1 0-1 0 0,-1 0 1 0 0,1 0 0 0 0,0 0 0 0 0,0 0 0 0 0,-1-1 0 0 0,1 1 0 0 0,0 0 0 0 0,0-1-1 0 0,0 1 1 0 0,1 0 0 0 0,-1-1 0 0 0,0 1 0 0 0,0-2-98 0 0,-2 0-44 0 0,-290-311-58 0 0,280 299-283 0 0,1 0 1 0 0,-2 1 0 0 0,0 1 0 0 0,0 0-1 0 0,-1 2 1 0 0,-1-1 0 0 0,0 2 0 0 0,-1 0 0 0 0,-6-3 384 0 0,7 10-3140 0 0,-2 13-8972 0 0,16-6 7602 0 0</inkml:trace>
</inkml:ink>
</file>

<file path=ppt/ink/ink5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82 4737 0 0,'0'0'3777'0'0,"0"0"-2294"0"0,0 0-1099 0 0,0 0-484 0 0,0 0-167 0 0,0 0 98 0 0,0 0 234 0 0,0 0 249 0 0,0 0 174 0 0,0 0 85 0 0,0 0 15 0 0,0 0-42 0 0,0 0-53 0 0,1 38-65 0 0,2 122-82 0 0,-19 57 415 0 0,-20-17 23 0 0,37-201-777 0 0,-1 1 0 0 0,0 0-1 0 0,1-1 1 0 0,-1 1-1 0 0,0 0 1 0 0,1 0 0 0 0,-1 0-1 0 0,1-1 1 0 0,-1 1 0 0 0,1 0-1 0 0,-1 0 1 0 0,0 0-1 0 0,1 0 1 0 0,-1 0 0 0 0,1 0-1 0 0,-1-1 1 0 0,1 1 0 0 0,-1 0-1 0 0,1 1 1 0 0,-1-1-1 0 0,1 0 1 0 0,-1 0 0 0 0,1 0-1 0 0,-1 0 1 0 0,1 0 0 0 0,-1 0-1 0 0,0 0 1 0 0,1 1 0 0 0,-1-1-1 0 0,1 0 1 0 0,-1 0-1 0 0,0 1 1 0 0,1-1 0 0 0,-1 0-1 0 0,1 1 1 0 0,-1-1 0 0 0,0 0-1 0 0,1 1 1 0 0,-1-1-1 0 0,0 0 1 0 0,0 1 0 0 0,1-1-1 0 0,-1 1 1 0 0,0-1 0 0 0,0 1-1 0 0,0-1 1 0 0,0 1-1 0 0,1-1 1 0 0,-1 0 0 0 0,0 1-1 0 0,0-1 1 0 0,0 1 0 0 0,0-1-1 0 0,0 1 1 0 0,0-1 0 0 0,0 1-1 0 0,0-1 1 0 0,0 1-1 0 0,-1-1 1 0 0,1 1 0 0 0,0-1-1 0 0,0 0 1 0 0,0 1 0 0 0,0-1-1 0 0,-1 1 1 0 0,1-1-1 0 0,0 1 1 0 0,0-1 0 0 0,-1 0-7 0 0,37-24 405 0 0,-32 21-380 0 0,25-21 4 0 0,1 1-1 0 0,1 1 0 0 0,1 2 0 0 0,1 1 0 0 0,0 1 0 0 0,2 2 1 0 0,0 2-1 0 0,1 1 0 0 0,4 0-28 0 0,-37 12 1 0 0,0-1-1 0 0,1 1 1 0 0,-1 0 0 0 0,0 0-1 0 0,1 0 1 0 0,-1 1 0 0 0,1-1-1 0 0,-1 1 1 0 0,0-1 0 0 0,1 1 0 0 0,-1 1-1 0 0,1-1 1 0 0,-1 0 0 0 0,1 1-1 0 0,-1-1 1 0 0,0 1 0 0 0,1 0-1 0 0,-1 0 1 0 0,0 1 0 0 0,0-1 0 0 0,1 1-1 0 0,-1-1 1 0 0,0 1 0 0 0,-1 0-1 0 0,1 0 1 0 0,0 0 0 0 0,-1 1-1 0 0,1-1 1 0 0,-1 1 0 0 0,1-1 0 0 0,-1 1-1 0 0,0 0 1 0 0,0 0 0 0 0,-1 0-1 0 0,1 0 1 0 0,0 0 0 0 0,-1 0-1 0 0,0 0 1 0 0,0 1 0 0 0,1 0-1 0 0,-2 8 104 0 0,0-1 0 0 0,-1 1 0 0 0,-1-1 0 0 0,1 0 0 0 0,-2 1-1 0 0,1-1 1 0 0,-2 0 0 0 0,1-1 0 0 0,-2 1 0 0 0,1 0 0 0 0,-1-1 0 0 0,-1 0 0 0 0,0 0 0 0 0,0-1 0 0 0,-1 0 0 0 0,-3 4-104 0 0,-137 125 1474 0 0,138-131-1427 0 0,1 0 0 0 0,-1-1 1 0 0,0 0-1 0 0,-1 0 0 0 0,1-1 1 0 0,-1 0-1 0 0,0 0 1 0 0,0-1-1 0 0,-1-1 0 0 0,1 0 1 0 0,-1 0-1 0 0,1-1 1 0 0,-3 0-48 0 0,11-3-66 0 0,0 0-1 0 0,0-1 1 0 0,0 1 0 0 0,0 0 0 0 0,0-1 0 0 0,0 1 0 0 0,1-1 0 0 0,-1 0 0 0 0,1 0-1 0 0,-1 1 1 0 0,1-1 0 0 0,-1 0 0 0 0,1 0 0 0 0,0 0 0 0 0,0 0 0 0 0,0 0 0 0 0,0-1-1 0 0,1 1 1 0 0,-1 0 0 0 0,1 0 0 0 0,-1-1 0 0 0,1 1 0 0 0,0 0 0 0 0,0-1 0 0 0,-1 1-1 0 0,2 0 1 0 0,-1-1 0 0 0,0 1 0 0 0,0 0 0 0 0,1 0 0 0 0,-1-1 0 0 0,1 1 0 0 0,1-2 66 0 0,-2-5-470 0 0,22-76-7894 0 0,-21 81 7256 0 0,7-13-6922 0 0</inkml:trace>
  <inkml:trace contextRef="#ctx0" brushRef="#br0" timeOffset="376.912">727 535 4065 0 0,'0'0'1572'0'0,"0"0"-445"0"0,0 0-96 0 0,0 0 301 0 0,0 0 294 0 0,0 0 74 0 0,0 0-190 0 0,0 0-312 0 0,0 0-297 0 0,0 0-235 0 0,0 0-200 0 0,0 0-115 0 0,0 0-74 0 0,-6 17-72 0 0,-40 110 55 0 0,45-122-257 0 0,-1 0 1 0 0,1 0-1 0 0,-1 0 1 0 0,2 1-1 0 0,-1-1 1 0 0,0 0-1 0 0,1 1 1 0 0,0-1-1 0 0,0 1 1 0 0,1-1-1 0 0,0 0 1 0 0,0 0 0 0 0,0 1-1 0 0,0-1 1 0 0,1 0-1 0 0,0 0 1 0 0,0 0-1 0 0,0 0 1 0 0,0 0-1 0 0,1-1 1 0 0,0 1-1 0 0,0-1 1 0 0,0 0-1 0 0,1 1 1 0 0,-1-2-1 0 0,1 1 1 0 0,0 0-1 0 0,0-1 1 0 0,0 1 0 0 0,1-1-1 0 0,-1 0 1 0 0,1-1-1 0 0,0 1 1 0 0,0-1-1 0 0,0 0 1 0 0,0 0-1 0 0,4 1-3 0 0,0-2 138 0 0,0 0-1 0 0,0-1 1 0 0,-1 1-1 0 0,1-2 1 0 0,0 1 0 0 0,0-1-1 0 0,-1-1 1 0 0,1 0-1 0 0,-1 0 1 0 0,1 0-1 0 0,-1-1 1 0 0,0 0-1 0 0,3-2-137 0 0,-4 1 138 0 0,0 0 0 0 0,0 0 0 0 0,-1-1 1 0 0,0 0-1 0 0,0 0 0 0 0,0 0 0 0 0,0-1 0 0 0,-1 0 0 0 0,0 0 0 0 0,0 0 0 0 0,-1-1 0 0 0,0 1 0 0 0,0-1 0 0 0,0 0 0 0 0,-1 0 0 0 0,0-1 0 0 0,-1 1 0 0 0,1 0 0 0 0,-1-1 0 0 0,-1 0 0 0 0,1 0 0 0 0,-1-7-138 0 0,0 9-8 0 0,-1 0-1 0 0,0 0 0 0 0,0 0 1 0 0,-1 0-1 0 0,0 0 1 0 0,0 0-1 0 0,0 0 0 0 0,-1 1 1 0 0,0-1-1 0 0,0 0 0 0 0,0 1 1 0 0,-1-1-1 0 0,0 1 1 0 0,0 0-1 0 0,0 0 0 0 0,0 0 1 0 0,-1 0-1 0 0,0 1 0 0 0,0-1 1 0 0,0 1-1 0 0,-1 0 1 0 0,-3-2 7 0 0,3 2-248 0 0,0 2-1 0 0,0-1 0 0 0,0 0 0 0 0,0 1 0 0 0,0 0 0 0 0,0 1 0 0 0,-1-1 0 0 0,1 1 0 0 0,-1 0 0 0 0,1 0 0 0 0,-1 0 0 0 0,1 1 0 0 0,-1 0 0 0 0,0 0 0 0 0,1 0 0 0 0,-4 2 250 0 0,-35 13-4674 0 0,16 1-2784 0 0,12-4 537 0 0</inkml:trace>
  <inkml:trace contextRef="#ctx0" brushRef="#br0" timeOffset="832.738">1099 594 7762 0 0,'0'0'1175'0'0,"0"0"-635"0"0,0 0-335 0 0,0 0 95 0 0,0 0 271 0 0,0 0 216 0 0,0 0 60 0 0,0 0-97 0 0,0 0-208 0 0,0 0-179 0 0,0 0-143 0 0,0 0-83 0 0,3 27-34 0 0,11 83-23 0 0,-15-107-69 0 0,1-1 1 0 0,0 1-1 0 0,0 0 1 0 0,0-1-1 0 0,1 1 0 0 0,-1 0 1 0 0,1-1-1 0 0,-1 1 1 0 0,1-1-1 0 0,0 1 1 0 0,0-1-1 0 0,0 1 0 0 0,0-1 1 0 0,0 0-1 0 0,1 1 1 0 0,-1-1-1 0 0,1 0 1 0 0,-1 0-1 0 0,1 0 1 0 0,0 0-1 0 0,0 0 0 0 0,0 0 1 0 0,0-1-1 0 0,0 1 1 0 0,0-1-1 0 0,1 1-11 0 0,4 2 75 0 0,0-2 117 0 0,1 0-1 0 0,0 0 1 0 0,-1 0 0 0 0,1-1 0 0 0,0 0 0 0 0,0 0 0 0 0,0-1-1 0 0,0 0 1 0 0,0-1 0 0 0,0 0 0 0 0,0 0 0 0 0,0 0 0 0 0,0-1-1 0 0,-1 0 1 0 0,1-1 0 0 0,-1 0 0 0 0,1 0 0 0 0,-1 0 0 0 0,0-1-1 0 0,0 0 1 0 0,0-1 0 0 0,-1 1 0 0 0,5-6-192 0 0,-3 6 77 0 0,10-8 99 0 0,0 1 0 0 0,-1-2 0 0 0,0-1 0 0 0,-1 0 0 0 0,-1 0 0 0 0,0-2 0 0 0,-1 0-1 0 0,0-1 1 0 0,-2 0 0 0 0,10-17-176 0 0,-14 19-686 0 0,-1 0-1 0 0,0 0 0 0 0,-1-1 0 0 0,-1 0 0 0 0,0 0 0 0 0,-1 0 0 0 0,-1-1 0 0 0,0 1 0 0 0,-1-2 687 0 0,0-4-5583 0 0,-1 6-3654 0 0</inkml:trace>
  <inkml:trace contextRef="#ctx0" brushRef="#br0" timeOffset="1087.27">1817 1 11578 0 0,'0'0'1126'0'0,"0"0"-523"0"0,0 0-198 0 0,0 0 245 0 0,0 0 334 0 0,0 0 184 0 0,0 0-16 0 0,0 0-191 0 0,0 0-175 0 0,4 35-171 0 0,12 115-136 0 0,-12 14 423 0 0,5 142-1057 0 0,-8-299-70 0 0,-2 25-2507 0 0,-15-23-8495 0 0,10-9 4157 0 0</inkml:trace>
  <inkml:trace contextRef="#ctx0" brushRef="#br0" timeOffset="1336.222">1487 314 12259 0 0,'0'0'1784'0'0,"0"0"-1208"0"0,0 0-440 0 0,0 0 112 0 0,0 0 48 0 0,0 0 32 0 0,201-19 16 0 0,-155 19-32 0 0,2 0-63 0 0,3 0-57 0 0,3 0-72 0 0,5 0-136 0 0,0 0-264 0 0,-2 0-801 0 0,-11 0-2383 0 0,-17 0-6915 0 0</inkml:trace>
</inkml:ink>
</file>

<file path=ppt/ink/ink5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2.9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357 50 0 0 0,'0'0'740'0'0,"0"0"760"0"0,0 0 93 0 0,0 0-64 0 0,0 0-40 0 0,4-6-45 0 0,14-22-73 0 0,-19 27-1226 0 0,1 0 1 0 0,-1 0-1 0 0,1 0 1 0 0,-1 0-1 0 0,1 0 1 0 0,-1 0-1 0 0,0 1 0 0 0,1-1 1 0 0,-1 0-1 0 0,0 0 1 0 0,0 1-1 0 0,1-1 1 0 0,-1 0-1 0 0,0 1 0 0 0,0-1 1 0 0,0 1-1 0 0,0-1 1 0 0,0 1-1 0 0,0-1 1 0 0,0 1-1 0 0,0 0 0 0 0,0 0 1 0 0,0-1-1 0 0,0 1 1 0 0,0 0-1 0 0,0 0 1 0 0,0 0-1 0 0,0 0 0 0 0,-1 0 1 0 0,1 0-1 0 0,0 1 1 0 0,0-1-1 0 0,0 0 1 0 0,0 0-1 0 0,0 1 0 0 0,0-1-145 0 0,-1 0 258 0 0,-8 1-143 0 0,1 0-1 0 0,0 0 0 0 0,0 1 1 0 0,0 0-1 0 0,0 1 0 0 0,0 0 1 0 0,1 0-1 0 0,-1 1 0 0 0,1 0 1 0 0,0 1-1 0 0,0-1 0 0 0,0 1 1 0 0,1 1-1 0 0,-1 0 0 0 0,-3 4-114 0 0,-5 0 23 0 0,1 0-1 0 0,0 1 0 0 0,1 1 1 0 0,0 1-1 0 0,1 0 1 0 0,1 0-1 0 0,0 1 0 0 0,0 1 1 0 0,1 0-1 0 0,1 1 1 0 0,1-1-1 0 0,0 2 0 0 0,1 0 1 0 0,1 0-1 0 0,1 0 1 0 0,0 1-1 0 0,1-1 0 0 0,1 2 1 0 0,0 0-23 0 0,4-15-2 0 0,-1 0 1 0 0,0 0 0 0 0,1 0-1 0 0,0 0 1 0 0,0 0-1 0 0,0 0 1 0 0,0 0 0 0 0,1 0-1 0 0,-1 0 1 0 0,1 0 0 0 0,0 0-1 0 0,1 0 1 0 0,-1 0-1 0 0,1 0 1 0 0,-1 0 0 0 0,1-1-1 0 0,0 1 1 0 0,0-1 0 0 0,1 1-1 0 0,-1-1 1 0 0,1 0-1 0 0,0 0 1 0 0,0 0 0 0 0,0 0-1 0 0,0-1 1 0 0,0 1 0 0 0,0-1-1 0 0,1 1 1 0 0,-1-1 0 0 0,1 0-1 0 0,0-1 1 0 0,0 1-1 0 0,-1-1 1 0 0,3 1 1 0 0,7 0 91 0 0,-1-1 0 0 0,1 0 0 0 0,0-1 0 0 0,-1 0 0 0 0,1-1 0 0 0,0-1 1 0 0,-1 0-1 0 0,0 0 0 0 0,1-1 0 0 0,-1-1 0 0 0,0 0 0 0 0,0-1 0 0 0,-1 0 0 0 0,1-1 0 0 0,-1 0 0 0 0,8-6-91 0 0,158-134 1002 0 0,-173 142-991 0 0,135-128 518 0 0,-131 162-825 0 0,-7-25 318 0 0,-1 5-144 0 0,0 1 0 0 0,1 0 1 0 0,1 0-1 0 0,0-1 0 0 0,0 1 0 0 0,1-1 1 0 0,0 0-1 0 0,1 1 0 0 0,0-1 0 0 0,1-1 1 0 0,0 1-1 0 0,0-1 0 0 0,1 0 0 0 0,0 0 1 0 0,1-1-1 0 0,0 1 0 0 0,0-1 1 0 0,1-1-1 0 0,0 0 0 0 0,0 0 0 0 0,1 0 1 0 0,0-1-1 0 0,0 0 0 0 0,0-1 0 0 0,1 0 122 0 0,60 14-3880 0 0,-23-13-3299 0 0,-28-6 1304 0 0</inkml:trace>
</inkml:ink>
</file>

<file path=ppt/ink/ink5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6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1 762 0 0 0,'0'0'764'0'0,"0"0"966"0"0,0 0 176 0 0,0 0-135 0 0,0 0-144 0 0,0 0-152 0 0,0 0-118 0 0,0 0-112 0 0,0 0-97 0 0,0 0-79 0 0,18-4-88 0 0,57-15-119 0 0,-19-18 514 0 0,-45 24-1137 0 0,97-116 948 0 0,-94 181-1533 0 0,3 65 665 0 0,-6 0 1 0 0,-5 1-1 0 0,-8 104-319 0 0,2-205 35 0 0,-1 1-1 0 0,-1 0 0 0 0,0-1 1 0 0,-1 1-1 0 0,-1-1 1 0 0,-1 0-1 0 0,-1 0 0 0 0,0 0 1 0 0,-1-1-1 0 0,0 0 0 0 0,-2 0 1 0 0,-4 7-35 0 0,12-22 28 0 0,0 0 0 0 0,0 1 0 0 0,0-1 0 0 0,-1 0 0 0 0,1 1 1 0 0,0-1-1 0 0,0 0 0 0 0,-1 0 0 0 0,1 0 0 0 0,0 0 1 0 0,-1 0-1 0 0,1 0 0 0 0,-1-1 0 0 0,1 1 0 0 0,-1 0 0 0 0,0-1 1 0 0,1 1-1 0 0,-1-1 0 0 0,0 0 0 0 0,1 1 0 0 0,-1-1 1 0 0,0 0-1 0 0,1 0 0 0 0,-1 0 0 0 0,0 0 0 0 0,0-1 0 0 0,1 1 1 0 0,-1 0-1 0 0,0-1 0 0 0,1 1 0 0 0,-1-1 0 0 0,1 1 1 0 0,-1-1-1 0 0,1 0 0 0 0,-1 0 0 0 0,1 1 0 0 0,-1-1 0 0 0,1 0 1 0 0,0-1-1 0 0,-1 1 0 0 0,1 0 0 0 0,0 0 0 0 0,0 0 1 0 0,0-1-1 0 0,0 1 0 0 0,0-1-28 0 0,-4-13-24 0 0,1-1 0 0 0,1 1 0 0 0,0-1 0 0 0,1 0 0 0 0,1 0 0 0 0,1 0 0 0 0,0 0 0 0 0,1 0 0 0 0,0 0 0 0 0,1 0 0 0 0,1 0 0 0 0,1 0 0 0 0,0 1 0 0 0,1-1 0 0 0,7-12 24 0 0,7-22-108 0 0,2 1 0 0 0,3 1 0 0 0,1 1 1 0 0,3 1-1 0 0,1 1 0 0 0,3 2 0 0 0,1 1 0 0 0,2 1 1 0 0,2 2-1 0 0,1 2 0 0 0,2 2 0 0 0,23-15 108 0 0,-49 38 0 0 0,2 1-1 0 0,0 0 1 0 0,0 1-1 0 0,1 0 1 0 0,1 1-1 0 0,-1 2 1 0 0,1-1-1 0 0,0 2 1 0 0,1 1-1 0 0,0 0 1 0 0,0 1-1 0 0,0 1 1 0 0,0 1-1 0 0,0 0 1 0 0,-13 3 15 0 0,-1 0-1 0 0,0 0 0 0 0,0 0 0 0 0,0 0 0 0 0,0 1 0 0 0,0 0 1 0 0,0 0-1 0 0,0 0 0 0 0,0 1 0 0 0,-1 0 0 0 0,1 0 0 0 0,-1 0 0 0 0,0 0 1 0 0,0 1-1 0 0,0-1 0 0 0,0 1 0 0 0,-1 0 0 0 0,1 0 0 0 0,-1 0 1 0 0,0 1-1 0 0,0-1 0 0 0,-1 1 0 0 0,1 0 0 0 0,-1 0 0 0 0,0 0 0 0 0,0 0 1 0 0,-1 0-1 0 0,0 0 0 0 0,0 0 0 0 0,0 1 0 0 0,0-1 0 0 0,-1 0 0 0 0,0 0 1 0 0,0 1-1 0 0,0-1 0 0 0,-1 3-14 0 0,1 8 66 0 0,-1 0 0 0 0,-1-1 0 0 0,0 1 0 0 0,-1-1 0 0 0,-1 0 0 0 0,0 0 0 0 0,-1 0 0 0 0,-1 0 0 0 0,0-1-1 0 0,-1 0 1 0 0,0 0 0 0 0,-1 0 0 0 0,-1-1 0 0 0,-9 11-66 0 0,-3 1 71 0 0,-1 0-1 0 0,-1-2 1 0 0,-1-1 0 0 0,0 0-1 0 0,-2-2 1 0 0,-20 12-71 0 0,33-24-54 0 0,1 0 0 0 0,-1-1 0 0 0,-1-1 1 0 0,0 0-1 0 0,1 0 0 0 0,-2-2 0 0 0,1 0 0 0 0,0 0 0 0 0,-1-1 1 0 0,0-1-1 0 0,0 0 0 0 0,1-2 0 0 0,-1 1 0 0 0,-8-2 54 0 0,20 1-156 0 0,0-1-1 0 0,-1 1 1 0 0,1 0-1 0 0,0-1 1 0 0,0 0 0 0 0,0 0-1 0 0,0 0 1 0 0,0 0-1 0 0,0 0 1 0 0,0-1-1 0 0,1 1 1 0 0,-1-1-1 0 0,0 0 1 0 0,1 0-1 0 0,-1 0 1 0 0,1 0-1 0 0,0 0 1 0 0,0-1-1 0 0,0 1 1 0 0,0-1-1 0 0,0 1 1 0 0,0-1-1 0 0,1 1 1 0 0,-1-1-1 0 0,1 0 1 0 0,-1-1 156 0 0,-4-37-5920 0 0,18-2-3496 0 0,-3 27 8320 0 0</inkml:trace>
  <inkml:trace contextRef="#ctx0" brushRef="#br0" timeOffset="350.4">1391 637 1864 0 0,'0'0'2605'0'0,"0"0"-135"0"0,0 0-152 0 0,0 0-222 0 0,0 0-353 0 0,0 0-351 0 0,0 0-293 0 0,0 0-206 0 0,0 0-180 0 0,0 0-181 0 0,0 0-106 0 0,0 0-80 0 0,0 0-66 0 0,-30 13-64 0 0,-93 41-64 0 0,53-3-25 0 0,62-44-149 0 0,0 0 0 0 0,0 0 0 0 0,1 1-1 0 0,0 0 1 0 0,1 1 0 0 0,-1-1 0 0 0,2 1 0 0 0,-1 0-1 0 0,1 1 1 0 0,1-1 0 0 0,0 1 0 0 0,0 0 0 0 0,1 0 0 0 0,0 1-1 0 0,1-1 1 0 0,0 1 0 0 0,0-1 0 0 0,1 1 0 0 0,1 7 22 0 0,-1-13-18 0 0,1 0-1 0 0,0 0 1 0 0,1 0 0 0 0,-1 0 0 0 0,1 0 0 0 0,0 0-1 0 0,0 0 1 0 0,1 0 0 0 0,-1 0 0 0 0,1 0 0 0 0,0-1-1 0 0,1 1 1 0 0,-1-1 0 0 0,1 1 0 0 0,-1-1 0 0 0,1 0-1 0 0,1 0 1 0 0,-1 0 0 0 0,1 0 0 0 0,-1-1 0 0 0,1 1-1 0 0,0-1 1 0 0,0 0 0 0 0,0 0 0 0 0,1-1 0 0 0,-1 1-1 0 0,1-1 1 0 0,-1 0 0 0 0,1 0 0 0 0,0 0 0 0 0,3 0 18 0 0,0 0 46 0 0,0-1 1 0 0,0 0 0 0 0,0 0 0 0 0,0-1-1 0 0,0 0 1 0 0,0-1 0 0 0,0 1 0 0 0,0-1-1 0 0,0-1 1 0 0,0 0 0 0 0,0 0 0 0 0,0 0-1 0 0,-1-1 1 0 0,1 0 0 0 0,-1-1 0 0 0,0 1-1 0 0,5-4-46 0 0,0-1 159 0 0,1 1 0 0 0,-2-2 0 0 0,1 0 0 0 0,-1 0 0 0 0,0-1 0 0 0,-1 0 0 0 0,0-1 0 0 0,-1 0 0 0 0,0-1 0 0 0,0 0 0 0 0,-2 0 0 0 0,1-1 0 0 0,-2 0 0 0 0,1 0 0 0 0,1-9-159 0 0,-3 10-70 0 0,-1 0 0 0 0,0-1 0 0 0,-1 1 0 0 0,-1-1 0 0 0,0 0 0 0 0,-1 1 0 0 0,0-1 0 0 0,-1 0 0 0 0,0 0 0 0 0,-1 0 0 0 0,0 0 0 0 0,-1 0 0 0 0,-1 1 0 0 0,0-1 0 0 0,-1 1 0 0 0,0 0 0 0 0,-1-1 0 0 0,-4-6 70 0 0,-29-31-3774 0 0,1 30-6586 0 0,29 20 4288 0 0</inkml:trace>
  <inkml:trace contextRef="#ctx0" brushRef="#br0" timeOffset="599.089">1812 792 8506 0 0,'0'0'3585'0'0,"0"0"-2432"0"0,0 0-806 0 0,0 0 117 0 0,0 0 189 0 0,0 0 50 0 0,0 0-133 0 0,0 0-240 0 0,0 0-177 0 0,0 0-116 0 0,-19 31-56 0 0,-59 97-58 0 0,47-71-399 0 0,29-40-1004 0 0,1-7-3104 0 0,1-8 2103 0 0,0-1-4903 0 0</inkml:trace>
  <inkml:trace contextRef="#ctx0" brushRef="#br0" timeOffset="1099.465">1987 898 4793 0 0,'0'0'2582'0'0,"0"0"-1026"0"0,0 0-174 0 0,0 0 201 0 0,0 0 33 0 0,0 0-210 0 0,0 0-401 0 0,0 0-332 0 0,0 0-203 0 0,0 0-114 0 0,0 0-84 0 0,17-33-72 0 0,53-107-43 0 0,-5 39-16 0 0,-44 77-246 0 0,-21 25 68 0 0,0 0 0 0 0,0 0 1 0 0,0 0-1 0 0,0 1 0 0 0,0-1 1 0 0,0 0-1 0 0,1 0 0 0 0,-1 0 1 0 0,0 0-1 0 0,1 0 1 0 0,-1 0-1 0 0,1 0 0 0 0,-1 0 1 0 0,1 0-1 0 0,0-1 0 0 0,-1 1 1 0 0,1 0-1 0 0,0 0 0 0 0,-1 0 1 0 0,1-1-1 0 0,0 1 1 0 0,0 0-1 0 0,0-1 0 0 0,0 1 1 0 0,0-1-1 0 0,0 1 0 0 0,0-1 1 0 0,0 1-1 0 0,0-1 0 0 0,0 1 1 0 0,0-1-1 0 0,0 0 1 0 0,0 0-1 0 0,0 0 0 0 0,0 0 1 0 0,0 1-1 0 0,0-1 0 0 0,0-1 1 0 0,0 1-1 0 0,0 0 0 0 0,0 0 1 0 0,0 0-1 0 0,0 0 1 0 0,0-1-1 0 0,1 1 0 0 0,-1-1 1 0 0,-1 1-1 0 0,1-1 0 0 0,0 1 1 0 0,0-1-1 0 0,0 1 0 0 0,0-1 1 0 0,0 0-1 0 0,0 1 1 0 0,-1-1-1 0 0,1 0 0 0 0,0 0 1 0 0,0 0-1 0 0,-1 0 0 0 0,1 1 1 0 0,-1-1-1 0 0,1 0 0 0 0,-1 0 1 0 0,1 0-1 0 0,-1 0 1 0 0,0 0-1 0 0,1 0 0 0 0,-1 0 1 0 0,0 0-1 0 0,0-1 37 0 0,4 157-1027 0 0,-4-149 1058 0 0,0-1 0 0 0,1 1 0 0 0,-1-1 0 0 0,1 1 0 0 0,0-1 0 0 0,0 0 0 0 0,1 1 0 0 0,-1-1 1 0 0,1 0-1 0 0,0 0 0 0 0,1 0 0 0 0,-1 0 0 0 0,1 0 0 0 0,0-1 0 0 0,0 1 0 0 0,1-1 0 0 0,-1 0 0 0 0,1 0 0 0 0,0 0 0 0 0,0 0 0 0 0,0 0 0 0 0,1-1 0 0 0,-1 0 0 0 0,1 0 0 0 0,0 0 0 0 0,0-1 0 0 0,0 0 0 0 0,0 0 0 0 0,0 0 1 0 0,0 0-1 0 0,1-1 0 0 0,2 1-31 0 0,0-1 209 0 0,1-1 0 0 0,-1 0 1 0 0,0 0-1 0 0,1 0 0 0 0,-1-1 1 0 0,0-1-1 0 0,0 1 0 0 0,1-2 1 0 0,-1 1-1 0 0,-1-1 1 0 0,1 0-1 0 0,0 0 0 0 0,-1-1 1 0 0,1 0-1 0 0,-1-1 0 0 0,0 1 1 0 0,-1-1-1 0 0,1-1 0 0 0,-1 1 1 0 0,0-1-1 0 0,4-5-209 0 0,104-150 907 0 0,-113 160-909 0 0,53-110-1749 0 0,-22 41-5220 0 0,-19 46-1824 0 0</inkml:trace>
  <inkml:trace contextRef="#ctx0" brushRef="#br0" timeOffset="1317.978">3101 0 7994 0 0,'0'0'4370'0'0,"0"0"-2816"0"0,0 0-692 0 0,0 0 152 0 0,0 0 132 0 0,-9 34 35 0 0,-26 111-106 0 0,1 52 1372 0 0,-22 155-1715 0 0,54-293-865 0 0,3-50-218 0 0,0-1 1 0 0,-1 1-1 0 0,-1-1 1 0 0,1 1-1 0 0,-1-1 1 0 0,-1 1-1 0 0,1-1 1 0 0,-2 1 0 0 0,1-1-1 0 0,-1 0 1 0 0,-3 7 350 0 0,-38 9-15542 0 0,39-23 13485 0 0,-3-1 1269 0 0</inkml:trace>
  <inkml:trace contextRef="#ctx0" brushRef="#br0" timeOffset="1530.566">2771 357 7082 0 0,'0'0'1872'0'0,"0"0"-560"0"0,0 0-224 0 0,0 0-95 0 0,0 0-193 0 0,0 0-280 0 0,0 0-160 0 0,203-29-144 0 0,-177 29-72 0 0,3 0 8 0 0,0 3-80 0 0,-5 5-48 0 0,2-5-96 0 0,-6 8-216 0 0,3-3-576 0 0,-7-1-1489 0 0,-7 1-2232 0 0,-1-5-1888 0 0</inkml:trace>
  <inkml:trace contextRef="#ctx0" brushRef="#br0" timeOffset="769.829">1772 99 7178 0 0,'0'0'672'0'0,"0"0"-696"0"0,0 0-528 0 0,0 0-489 0 0,0 0-103 0 0,0 0-312 0 0,0 0-841 0 0,0 0 961 0 0</inkml:trace>
  <inkml:trace contextRef="#ctx0" brushRef="#br0" timeOffset="2055.978">1762 85 0 0 0,'0'0'958'0'0,"0"0"441"0"0,0 0 109 0 0,0 0-80 0 0,0 0-134 0 0,0 0-218 0 0,0 0-241 0 0,0 0-194 0 0,0 0-149 0 0,0 0-148 0 0,-6 1-114 0 0,-18 4-89 0 0,24-5-134 0 0,0 0-1 0 0,1 0 1 0 0,-1 0-1 0 0,0 0 0 0 0,1 0 1 0 0,-1 0-1 0 0,0 0 1 0 0,1 0-1 0 0,-1 0 1 0 0,0 0-1 0 0,0 0 1 0 0,1 0-1 0 0,-1 0 1 0 0,0 0-1 0 0,1 0 1 0 0,-1 0-1 0 0,0 0 0 0 0,1 0 1 0 0,-1 0-1 0 0,0 0 1 0 0,0 1-1 0 0,1-1 1 0 0,-1 0-1 0 0,0 0 1 0 0,1 0-1 0 0,-1 1 1 0 0,0-1-1 0 0,0 0 0 0 0,0 0 1 0 0,1 0-1 0 0,-1 1 1 0 0,0-1-1 0 0,0 0 1 0 0,0 0-1 0 0,0 1 1 0 0,1-1-1 0 0,-1 0 1 0 0,0 1-1 0 0,0-1 0 0 0,0 0 1 0 0,0 1-1 0 0,0-1 1 0 0,0 0-1 0 0,0 0 1 0 0,0 1-1 0 0,0-1 1 0 0,0 0-1 0 0,0 1 1 0 0,0-1-1 0 0,0 0 1 0 0,0 1-1 0 0,0-1 0 0 0,0 0 1 0 0,0 1-1 0 0,0-1 1 0 0,-1 0-1 0 0,1 0 1 0 0,0 1-1 0 0,0-1 1 0 0,0 0-1 0 0,0 0 1 0 0,-1 1-1 0 0,1-1-6 0 0,26-2-26 0 0,-13 1-1789 0 0,-2 0-3462 0 0,-7 1 1642 0 0</inkml:trace>
</inkml:ink>
</file>

<file path=ppt/ink/ink5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3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7 364 0 0 0,'0'0'1256'0'0,"0"0"551"0"0,0 0 151 0 0,0 0-55 0 0,0 0-92 0 0,0 0-146 0 0,33-3-153 0 0,106-11-133 0 0,-59-9 441 0 0,-66 15-1445 0 0,8-2-81 0 0,0-1 0 0 0,-2-1 0 0 0,1 0 0 0 0,-2-2 0 0 0,1 0 0 0 0,-2-1 0 0 0,0-1 0 0 0,-1-1 0 0 0,-1-1 0 0 0,0 0 0 0 0,-2-1 0 0 0,0 0 0 0 0,-1-1 0 0 0,0-1 0 0 0,-2-1-294 0 0,-6-20 286 0 0,-5 42-316 0 0,0-1 0 0 0,0 0 1 0 0,0 1-1 0 0,0-1 1 0 0,0 0-1 0 0,0 1 0 0 0,-1-1 1 0 0,1 0-1 0 0,0 1 0 0 0,0-1 1 0 0,-1 1-1 0 0,1-1 0 0 0,0 0 1 0 0,-1 1-1 0 0,1-1 1 0 0,0 1-1 0 0,-1-1 0 0 0,1 1 1 0 0,-1-1-1 0 0,1 1 0 0 0,-1 0 1 0 0,1-1-1 0 0,-1 1 0 0 0,0-1 1 0 0,1 1-1 0 0,-1 0 0 0 0,1 0 1 0 0,-1-1-1 0 0,0 1 1 0 0,1 0-1 0 0,-1 0 0 0 0,0 0 1 0 0,1 0-1 0 0,-1-1 0 0 0,1 1 1 0 0,-1 0-1 0 0,0 0 0 0 0,1 0 1 0 0,-1 1-1 0 0,0-1 1 0 0,1 0-1 0 0,-1 0 0 0 0,0 0 1 0 0,1 0-1 0 0,-1 1 0 0 0,0-1 1 0 0,1 0-1 0 0,-1 0 0 0 0,1 1 1 0 0,-1-1-1 0 0,1 1 0 0 0,-1-1 1 0 0,1 0-1 0 0,-1 1 1 0 0,1-1-1 0 0,-1 1 0 0 0,1-1 1 0 0,-1 1 29 0 0,-6 8-149 0 0,-1-1 1 0 0,1 1 0 0 0,1 0 0 0 0,0 0 0 0 0,0 1 0 0 0,1 0 0 0 0,0 0 0 0 0,1 0-1 0 0,0 1 1 0 0,1-1 0 0 0,0 1 0 0 0,0 0 0 0 0,1 0 0 0 0,0 10 148 0 0,1-18-24 0 0,-16 119-23 0 0,6 0 1 0 0,4 0 0 0 0,7 1-1 0 0,6 28 47 0 0,-3 202-657 0 0,-3-340 662 0 0,0 0-1 0 0,-1 0 1 0 0,0 0 0 0 0,-1 0 0 0 0,0 0-1 0 0,-1-1 1 0 0,-1 1 0 0 0,0 0 0 0 0,-1-1-1 0 0,0 0 1 0 0,-1 0 0 0 0,0-1-1 0 0,-1 0 1 0 0,0 0 0 0 0,0 0 0 0 0,-1-1-1 0 0,-1 0 1 0 0,0 0 0 0 0,0-1 0 0 0,-1 0-1 0 0,0-1 1 0 0,-1 0 0 0 0,0-1-1 0 0,0 0 1 0 0,0-1 0 0 0,-1 0 0 0 0,0 0-1 0 0,0-1 1 0 0,0-1 0 0 0,-1 0 0 0 0,0-1-1 0 0,1 0 1 0 0,-10 0-5 0 0,16-2 89 0 0,0-1-1 0 0,0 1 1 0 0,0-1 0 0 0,0 0-1 0 0,-1-1 1 0 0,1 1 0 0 0,0-1-1 0 0,0 0 1 0 0,0-1-1 0 0,0 1 1 0 0,1-1 0 0 0,-1 0-1 0 0,0-1 1 0 0,1 0 0 0 0,-1 0-1 0 0,1 0 1 0 0,0 0 0 0 0,0-1-1 0 0,0 0 1 0 0,1 0-1 0 0,-1 0 1 0 0,1 0 0 0 0,0-1-1 0 0,0 0 1 0 0,0 1 0 0 0,1-2-1 0 0,0 1 1 0 0,0 0 0 0 0,0-1-1 0 0,-1-4-88 0 0,3-5 91 0 0,0 0-1 0 0,1 0 0 0 0,1 0 0 0 0,0 0 1 0 0,1 0-1 0 0,1 0 0 0 0,0 0 0 0 0,1 0 1 0 0,1 1-1 0 0,0-1 0 0 0,1 1 0 0 0,0 1 1 0 0,2-1-1 0 0,-1 1 0 0 0,1 0 0 0 0,1 1 1 0 0,0 0-1 0 0,1 0 0 0 0,5-3-90 0 0,12-17 81 0 0,1 2-1 0 0,2 1 1 0 0,1 1-1 0 0,1 1 1 0 0,1 2-1 0 0,1 2 1 0 0,1 1-1 0 0,1 1 0 0 0,32-12-80 0 0,-54 26-114 0 0,0 0-1 0 0,0 1 0 0 0,1 1 1 0 0,0 0-1 0 0,0 1 0 0 0,0 1 1 0 0,0 0-1 0 0,0 1 0 0 0,1 1 1 0 0,-1 0-1 0 0,13 2 115 0 0,6 10-4478 0 0,-10-2-6139 0 0,-17-8 6197 0 0</inkml:trace>
  <inkml:trace contextRef="#ctx0" brushRef="#br0" timeOffset="245.89">1012 743 6865 0 0,'0'0'1988'0'0,"0"0"-440"0"0,0 0-81 0 0,0 0 125 0 0,0 0-38 0 0,0 0-253 0 0,0 0-358 0 0,0 0-333 0 0,-9 32-243 0 0,-24 100-159 0 0,19-16-333 0 0,14-87-553 0 0,2 0-1169 0 0,0-19-1117 0 0,0-1-3513 0 0,0-5 125 0 0</inkml:trace>
  <inkml:trace contextRef="#ctx0" brushRef="#br0" timeOffset="501.395">990 386 9714 0 0,'0'0'2689'0'0,"0"0"-1713"0"0,0 0-424 0 0,0 0-168 0 0,0 0-40 0 0,0 0-232 0 0,0 0-584 0 0,0 0-592 0 0,0 0-312 0 0,0 0-401 0 0,0 0-1167 0 0,0 0-4194 0 0</inkml:trace>
  <inkml:trace contextRef="#ctx0" brushRef="#br0" timeOffset="664.208">1641 721 14739 0 0,'0'0'788'0'0,"0"0"-366"0"0,0 0-58 0 0,0 0 125 0 0,0 0 43 0 0,0 0-81 0 0,0 0-175 0 0,0 0-136 0 0,0 0-66 0 0,-22 35-25 0 0,-69 109-36 0 0,22-47-115 0 0,3-9-1073 0 0,37-66-3130 0 0,-3-7-5785 0 0,25-15 7425 0 0</inkml:trace>
  <inkml:trace contextRef="#ctx0" brushRef="#br0" timeOffset="823.536">1238 747 6977 0 0,'0'0'1870'0'0,"0"0"-1139"0"0,0 0-520 0 0,0 0 127 0 0,0 0 308 0 0,0 0 165 0 0,0 0 1 0 0,0 0-73 0 0,0 0-71 0 0,0 0-53 0 0,0 0-55 0 0,0 0-55 0 0,36 24-57 0 0,116 74-84 0 0,-47-47 123 0 0,-56-37-535 0 0,64 18-146 0 0,-36-16-4265 0 0,-48-9-3426 0 0,-19-6 3689 0 0</inkml:trace>
  <inkml:trace contextRef="#ctx0" brushRef="#br0" timeOffset="1156.945">1905 1019 0 0 0,'0'0'712'0'0,"0"0"1410"0"0,0 0 462 0 0,0 0-64 0 0,0 0-241 0 0,0 0-356 0 0,0 0-323 0 0,0 0-253 0 0,0 0-248 0 0,31-7-207 0 0,96-25-173 0 0,-88 12-136 0 0,-31 10-400 0 0,-2 0 0 0 0,1-1 0 0 0,-1 1 0 0 0,-1-1-1 0 0,0 0 1 0 0,-1-1 0 0 0,0 1 0 0 0,0-1 0 0 0,-1 0 0 0 0,-1 0 0 0 0,0 0 0 0 0,-1 0 0 0 0,0-3-183 0 0,-1 13-14 0 0,0 1 0 0 0,0-1 0 0 0,0 0 0 0 0,0 1 0 0 0,-1-1 0 0 0,1 1-1 0 0,0-1 1 0 0,-1 0 0 0 0,0 1 0 0 0,1-1 0 0 0,-1 1 0 0 0,0 0 0 0 0,0-1 0 0 0,0 1 0 0 0,0 0 0 0 0,0-1 0 0 0,0 1 0 0 0,0 0 0 0 0,0 0 0 0 0,0 0 0 0 0,-1 0 0 0 0,1 0 0 0 0,0 0 0 0 0,-1 0 0 0 0,1 0 0 0 0,-1 1 0 0 0,1-1 0 0 0,-1 0 0 0 0,1 1 0 0 0,-1-1 0 0 0,1 1-1 0 0,-1 0 1 0 0,0 0 0 0 0,1-1 0 0 0,-1 1 0 0 0,0 0 0 0 0,1 0 0 0 0,-2 1 14 0 0,-64 15-1448 0 0,53-8 1269 0 0,1 0-1 0 0,0 1 1 0 0,0 0-1 0 0,1 1 1 0 0,0 0-1 0 0,1 1 1 0 0,0 0 0 0 0,0 1-1 0 0,1 0 1 0 0,1 0-1 0 0,0 1 1 0 0,1 1-1 0 0,1-1 1 0 0,0 1 0 0 0,0 1-1 0 0,1-1 1 0 0,1 1-1 0 0,1 0 1 0 0,0 0-1 0 0,1 1 1 0 0,0-1 0 0 0,1 15 179 0 0,3-26-18 0 0,1 1 0 0 0,0 0 0 0 0,0-1 0 0 0,1 1 0 0 0,-1-1 0 0 0,1 0 0 0 0,0 0 0 0 0,0 0 0 0 0,0 0 0 0 0,1 0 0 0 0,-1-1 0 0 0,1 1 0 0 0,0-1 1 0 0,0 0-1 0 0,0 0 0 0 0,1-1 0 0 0,-1 1 0 0 0,1-1 0 0 0,-1 0 0 0 0,1 0 0 0 0,0 0 0 0 0,-1-1 0 0 0,1 0 0 0 0,0 0 0 0 0,0 0 0 0 0,0 0 1 0 0,0-1-1 0 0,0 0 0 0 0,0 0 0 0 0,0 0 0 0 0,0-1 0 0 0,0 1 0 0 0,0-1 0 0 0,1-1 18 0 0,12 1-319 0 0,0-1 0 0 0,1 0 0 0 0,-1-2 0 0 0,0 0 0 0 0,-1-1 1 0 0,1-1-1 0 0,16-7 319 0 0,64-34-7161 0 0,-84 40 5414 0 0,8-5-1332 0 0</inkml:trace>
  <inkml:trace contextRef="#ctx0" brushRef="#br0" timeOffset="1621.629">2556 850 1232 0 0,'0'0'1734'0'0,"0"0"-312"0"0,0 0-122 0 0,0 0 1 0 0,0 0-82 0 0,0 0-228 0 0,0 0-276 0 0,0 0-208 0 0,0 0-164 0 0,0 0-102 0 0,0 0-76 0 0,-24 33-51 0 0,-75 101-37 0 0,75-93-15 0 0,29-34 23 0 0,-1-5-35 0 0,2 2 222 0 0,1-1-1 0 0,0 0 0 0 0,0 0 0 0 0,0-1 0 0 0,0 0 0 0 0,0 0 1 0 0,0 0-1 0 0,1-1 0 0 0,-1 0 0 0 0,1-1 0 0 0,-1 1 0 0 0,1-2 0 0 0,-1 1 1 0 0,0-1-1 0 0,1 0 0 0 0,-1 0 0 0 0,0-1 0 0 0,1 0 0 0 0,-1 0 1 0 0,0-1-1 0 0,-1 0 0 0 0,1 0 0 0 0,0-1 0 0 0,-1 1 0 0 0,0-2 0 0 0,0 1 1 0 0,0-1-1 0 0,2-1-271 0 0,11-10 417 0 0,-1 0 1 0 0,0-2-1 0 0,-2 0 0 0 0,0 0 1 0 0,0-2-1 0 0,-2 0 1 0 0,-1-1-1 0 0,6-12-417 0 0,-3 9-216 0 0,-1-1 1 0 0,-1-1-1 0 0,-1-1 0 0 0,-2 0 1 0 0,0 0-1 0 0,-2-1 0 0 0,-1 0 0 0 0,-1 0 1 0 0,-2-1-1 0 0,-1 0 0 0 0,-1 0 1 0 0,-1-23 215 0 0,-2 45-279 0 0,0-1 0 0 0,-1 1 0 0 0,0 0 0 0 0,0-1 0 0 0,-1 1 0 0 0,0 0 0 0 0,0 0 0 0 0,-1 0 0 0 0,0 0 0 0 0,0 0 0 0 0,0 1 0 0 0,-1 0 0 0 0,0-1 0 0 0,0 1 0 0 0,-1 1 0 0 0,1-1 0 0 0,-1 0 0 0 0,-1 1 0 0 0,1 0 0 0 0,-1 1 0 0 0,0-1 0 0 0,0 1 0 0 0,0 0 0 0 0,0 0 0 0 0,-1 1 0 0 0,0 0 0 0 0,0 0 0 0 0,1 1 0 0 0,-2-1 0 0 0,1 2 0 0 0,-6-2 279 0 0,6 3-54 0 0,-1 1 0 0 0,0 0 0 0 0,0 0 0 0 0,0 1 0 0 0,0 0 1 0 0,1 0-1 0 0,-1 0 0 0 0,1 1 0 0 0,0 1 0 0 0,-1-1 0 0 0,2 1 0 0 0,-1 0 0 0 0,0 1 0 0 0,1 0 0 0 0,0 0 0 0 0,0 0 1 0 0,0 0-1 0 0,1 1 0 0 0,-1 0 0 0 0,1 0 0 0 0,1 1 0 0 0,-1 0 0 0 0,-2 5 54 0 0,-1 3 309 0 0,1 1 0 0 0,0 0 0 0 0,1 0 0 0 0,1 0 1 0 0,1 0-1 0 0,0 1 0 0 0,1 0 0 0 0,0 0 0 0 0,2 0 0 0 0,0 13-309 0 0,1-14 175 0 0,1-1 1 0 0,1 0-1 0 0,0-1 0 0 0,1 1 0 0 0,1 0 1 0 0,0-1-1 0 0,1 1 0 0 0,0-1 0 0 0,1-1 1 0 0,1 1-1 0 0,0-1 0 0 0,1 0 0 0 0,0 0 0 0 0,1-1 1 0 0,2 1-176 0 0,13 17 153 0 0,1-2 0 0 0,1 0 0 0 0,1-2 0 0 0,2-1 0 0 0,0-2 0 0 0,2 0 0 0 0,0-2 0 0 0,2-2 0 0 0,0-1 0 0 0,1-1 0 0 0,1-2-1 0 0,23 7-152 0 0,49 6-4078 0 0,3-12-4558 0 0,-91-16 3782 0 0</inkml:trace>
</inkml:ink>
</file>

<file path=ppt/ink/ink5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0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573 129 1640 0 0,'0'0'830'0'0,"0"0"-181"0"0,0 0 114 0 0,0 0 409 0 0,0 0 522 0 0,0 0 376 0 0,0 0-46 0 0,0 0-319 0 0,0 0-444 0 0,0 0-382 0 0,-6-19-229 0 0,-22-59-108 0 0,28 77-488 0 0,0-1-1 0 0,0 1 0 0 0,-1-1 1 0 0,1 1-1 0 0,-1-1 0 0 0,1 1 0 0 0,-1 0 1 0 0,1-1-1 0 0,-1 1 0 0 0,0 0 1 0 0,0-1-1 0 0,1 1 0 0 0,-1 0 1 0 0,0 0-1 0 0,0 0 0 0 0,0 0 0 0 0,0 0 1 0 0,-1 0-1 0 0,1 0 0 0 0,0 0 1 0 0,0 0-1 0 0,-1 0 0 0 0,1 1 1 0 0,0-1-1 0 0,-1 1 0 0 0,1-1 0 0 0,0 1 1 0 0,-1-1-1 0 0,1 1 0 0 0,-1 0 1 0 0,1-1-1 0 0,-1 1 0 0 0,1 0 0 0 0,-1 0 1 0 0,0 0-54 0 0,-7 0 308 0 0,-5 1-213 0 0,-1 0-1 0 0,0 1 1 0 0,1 0-1 0 0,-1 2 1 0 0,1-1-1 0 0,-1 2 1 0 0,1 0-1 0 0,1 0 1 0 0,-1 1-1 0 0,1 1 1 0 0,0 1-1 0 0,1-1 1 0 0,-1 2-1 0 0,-1 2-94 0 0,11-9 15 0 0,-19 12 16 0 0,-1 1 0 0 0,2 2 0 0 0,0 0 0 0 0,1 1 0 0 0,1 1 0 0 0,0 1 0 0 0,2 1 1 0 0,0 0-1 0 0,2 1 0 0 0,0 1 0 0 0,2 0 0 0 0,0 1 0 0 0,1 0 0 0 0,2 1 0 0 0,1 1 0 0 0,0 1-31 0 0,7-19 30 0 0,1-1-1 0 0,-1 1 0 0 0,1-1 1 0 0,1 1-1 0 0,0 0 1 0 0,0-1-1 0 0,0 1 0 0 0,1 0 1 0 0,0-1-1 0 0,1 1 0 0 0,0-1 1 0 0,0 0-1 0 0,0 1 1 0 0,1-1-1 0 0,0 0 0 0 0,0 0 1 0 0,1 0-1 0 0,0-1 0 0 0,0 1 1 0 0,1-1-1 0 0,0 0 1 0 0,0-1-1 0 0,0 1 0 0 0,0-1 1 0 0,1 0-1 0 0,0 0 0 0 0,0 0 1 0 0,1-1-1 0 0,-1 0 1 0 0,1 0-1 0 0,0-1 0 0 0,0 0 1 0 0,0 0-1 0 0,0 0-29 0 0,21 3 144 0 0,0 0 0 0 0,0-2 1 0 0,0-1-1 0 0,0-2 0 0 0,0 0 0 0 0,1-2 0 0 0,-1-1 0 0 0,0-1 0 0 0,0-2 1 0 0,0-1-1 0 0,19-6-144 0 0,57-34-584 0 0,-48-3-6842 0 0,-47 39 1517 0 0,-3 5-2645 0 0</inkml:trace>
</inkml:ink>
</file>

<file path=ppt/ink/ink5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11 7026 0 0,'0'0'1872'0'0,"0"0"-340"0"0,0 0-111 0 0,0 0 203 0 0,0 0 166 0 0,0 0-73 0 0,0 0-319 0 0,0 0-370 0 0,0 0-308 0 0,0 0-213 0 0,0 0-114 0 0,0 0-52 0 0,0 0-27 0 0,-9-10 680 0 0,1 19-474 0 0,2-3 762 0 0,4-3-3227 0 0,4-1-2739 0 0,4-1-3768 0 0,-6-1-946 0 0</inkml:trace>
</inkml:ink>
</file>

<file path=ppt/ink/ink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41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200 748 0 0 0,'0'0'736'0'0,"0"0"211"0"0,0 0 175 0 0,0 0 294 0 0,0 0 362 0 0,0 0 198 0 0,0 0-94 0 0,0 0-326 0 0,0 0-428 0 0,0 0-361 0 0,0 0-231 0 0,-1-3-113 0 0,0-7 136 0 0,8 25 545 0 0,1 4-476 0 0,62 196 1598 0 0,-6 45-1737 0 0,-49-223-218 0 0,-8-48 1528 0 0,17-85-1210 0 0,4 1 1 0 0,28-60-590 0 0,14-42-125 0 0,-10 49-1680 0 0,-54 134 880 0 0,0 9-4222 0 0,-6 5 1584 0 0,0 0-1222 0 0,0 0-1387 0 0</inkml:trace>
  <inkml:trace contextRef="#ctx0" brushRef="#br0" timeOffset="370.287">606 1097 2224 0 0,'0'0'1629'0'0,"0"0"-261"0"0,0 0-112 0 0,0 0 113 0 0,0 0 95 0 0,0 0-73 0 0,0 0-237 0 0,0 0-254 0 0,0 0-189 0 0,0 0-114 0 0,0 0-76 0 0,0 0-56 0 0,0 0-25 0 0,-1 26-19 0 0,-3 125 283 0 0,4 58-541 0 0,0-208-662 0 0,0-1-345 0 0,-6-6-13148 0 0,6 5 13167 0 0,0-3 208 0 0</inkml:trace>
  <inkml:trace contextRef="#ctx0" brushRef="#br0" timeOffset="874.413">516 1105 2801 0 0,'0'0'1215'0'0,"0"0"-31"0"0,0 0 172 0 0,0 0 186 0 0,0 0 25 0 0,0 0-210 0 0,0 0-292 0 0,0 0-253 0 0,0 0-148 0 0,0 0-68 0 0,0 0-57 0 0,0 0-22 0 0,0 0-27 0 0,23-3-56 0 0,111-16 257 0 0,-58 11-61 0 0,-73 41-225 0 0,-13 14-118 0 0,8-44-284 0 0,1-1 0 0 0,0 1 0 0 0,-1 0 0 0 0,1 0 0 0 0,0 0-1 0 0,0 0 1 0 0,1 0 0 0 0,-1 0 0 0 0,1 0 0 0 0,-1 0 0 0 0,1 0 0 0 0,0 1 0 0 0,0-1-1 0 0,1 0 1 0 0,-1 0 0 0 0,1 0 0 0 0,-1 0 0 0 0,1 0 0 0 0,0 0 0 0 0,0 0 0 0 0,0 0 0 0 0,0 0-1 0 0,1 0 1 0 0,-1-1 0 0 0,1 1 0 0 0,0 0 0 0 0,0-1 0 0 0,0 0 0 0 0,0 1 0 0 0,1 0-3 0 0,3 0 16 0 0,-1 0 0 0 0,0 1 1 0 0,0-1-1 0 0,-1 1 0 0 0,1 0 0 0 0,-1 0 1 0 0,0 1-1 0 0,0-1 0 0 0,0 1 1 0 0,-1 0-1 0 0,1 0 0 0 0,-1 0 1 0 0,0 0-1 0 0,-1 1 0 0 0,1-1 1 0 0,-1 1-1 0 0,0-1 0 0 0,0 1 1 0 0,-1 0-1 0 0,0 0 0 0 0,0 2-16 0 0,-1-3 76 0 0,0 1 0 0 0,-1-1 1 0 0,0 0-1 0 0,0 0 0 0 0,-1 0 0 0 0,1 0 0 0 0,-1 0 0 0 0,0 0 0 0 0,-1 0 0 0 0,1 0 0 0 0,-1-1 0 0 0,0 1 0 0 0,0-1 0 0 0,0 0 1 0 0,-1 0-1 0 0,1 0 0 0 0,-1 0 0 0 0,0-1 0 0 0,0 1 0 0 0,0-1-76 0 0,-11 9-45 0 0,0 0 0 0 0,0-2 1 0 0,-1 0-1 0 0,-1 0 0 0 0,0-2 0 0 0,0 0 0 0 0,0-1 0 0 0,-1 0 1 0 0,0-2-1 0 0,-8 2 45 0 0,-13-1-2092 0 0,25-5-1509 0 0,1-1-3980 0 0,9 0 1200 0 0</inkml:trace>
  <inkml:trace contextRef="#ctx0" brushRef="#br0" timeOffset="1183.961">1205 1134 2377 0 0,'0'0'1512'0'0,"0"0"-191"0"0,0 0 148 0 0,0 0 346 0 0,0 0 191 0 0,0 0-134 0 0,0 0-412 0 0,0 0-422 0 0,0 0-281 0 0,0 0-157 0 0,0 0-93 0 0,0 0-48 0 0,-16 22-60 0 0,-48 70-70 0 0,30-30 121 0 0,-44 60-2 0 0,-70 62-542 0 0,111-146-123 0 0,-43 34-3832 0 0,63-59 127 0 0,3-3-3266 0 0,10-6 3839 0 0</inkml:trace>
  <inkml:trace contextRef="#ctx0" brushRef="#br0" timeOffset="1804.93">1203 1440 600 0 0,'0'0'1020'0'0,"0"0"-71"0"0,0 0 208 0 0,0 0 389 0 0,0 0 226 0 0,0 0-38 0 0,0 0-308 0 0,0 0-436 0 0,0 0-377 0 0,0 0-269 0 0,-34 34-166 0 0,-105 104-67 0 0,55-48 272 0 0,17-6 469 0 0,65-77-853 0 0,2-7-19 0 0,7-7 717 0 0,123-107 1398 0 0,11 0-1937 0 0,-28 33-134 0 0,-112 81-40 0 0,0-1 1 0 0,-1 0 0 0 0,1 1 0 0 0,0-1 0 0 0,0 1 0 0 0,-1-1 0 0 0,1 1 0 0 0,0 0 0 0 0,0-1-1 0 0,0 1 1 0 0,0 0 0 0 0,-1-1 0 0 0,1 1 0 0 0,0 0 0 0 0,0 0 0 0 0,0 0 0 0 0,0 0 0 0 0,0 0-1 0 0,0 0 1 0 0,-1 0 0 0 0,1 0 0 0 0,0 0 0 0 0,0 0 0 0 0,0 1 0 0 0,0-1 0 0 0,0 0 0 0 0,-1 1-1 0 0,1-1 1 0 0,0 0 0 0 0,0 1 0 0 0,0-1 0 0 0,-1 1 0 0 0,1-1 0 0 0,0 1 0 0 0,-1-1-1 0 0,1 1 1 0 0,0 0 0 0 0,-1-1 0 0 0,1 1 0 0 0,-1 0 0 0 0,1 0 0 0 0,-1-1 0 0 0,1 1 0 0 0,-1 0-1 0 0,0 0 1 0 0,1 0 0 0 0,-1-1 0 0 0,0 1 0 0 0,0 0 0 0 0,0 0 0 0 0,1 0 0 0 0,-1 0 0 0 0,0 0-1 0 0,0 0 16 0 0,2 5 56 0 0,82 248 30 0 0,-84-252-31 0 0,0 0 1 0 0,-1 0 0 0 0,1 1-1 0 0,-1-1 1 0 0,0 0-1 0 0,1 0 1 0 0,-1 0 0 0 0,0 0-1 0 0,0-1 1 0 0,0 1 0 0 0,0 0-1 0 0,0 0 1 0 0,-1 0-1 0 0,1-1 1 0 0,-1 1 0 0 0,1-1-1 0 0,-1 1 1 0 0,1-1-1 0 0,-1 0 1 0 0,0 1 0 0 0,0-1-1 0 0,1 0 1 0 0,-1 0 0 0 0,0 0-1 0 0,0 0 1 0 0,0-1-1 0 0,0 1 1 0 0,0 0 0 0 0,0-1-1 0 0,-1 0 1 0 0,1 1-1 0 0,0-1 1 0 0,0 0 0 0 0,0 0-1 0 0,0 0 1 0 0,0 0 0 0 0,0-1-1 0 0,-1 1 1 0 0,1 0-1 0 0,0-1 1 0 0,0 0 0 0 0,0 1-1 0 0,0-1 1 0 0,0 0 0 0 0,0 0-1 0 0,0-1-55 0 0,-14 2 232 0 0,-105-36 161 0 0,100 27-434 0 0,-35-24-1022 0 0,40 17-2283 0 0,3-1-4232 0 0,9 10 470 0 0</inkml:trace>
  <inkml:trace contextRef="#ctx0" brushRef="#br0" timeOffset="2667.881">1 346 0 0 0,'0'0'432'0'0,"0"0"474"0"0,0 0 374 0 0,0 0 203 0 0,0 0-84 0 0,0 0-243 0 0,0 0-230 0 0,0 0-114 0 0,0 0 20 0 0,0 0 35 0 0,0 0-32 0 0,0 0-98 0 0,19 0-105 0 0,127-3 825 0 0,166 2 830 0 0,-235-13-1602 0 0,-77 14-626 0 0,1 0-1 0 0,-1-1 0 0 0,1 1 0 0 0,-1-1 1 0 0,1 0-1 0 0,-1 1 0 0 0,1-1 0 0 0,-1 1 1 0 0,0-1-1 0 0,1 0 0 0 0,-1 1 1 0 0,0-1-1 0 0,0 0 0 0 0,1 1 0 0 0,-1-1 1 0 0,0 0-1 0 0,0 1 0 0 0,0-1 0 0 0,0 0 1 0 0,0 1-1 0 0,0-1 0 0 0,0 0 1 0 0,0 0-1 0 0,0 1 0 0 0,0-1 0 0 0,-1 0 1 0 0,1 1-1 0 0,0-1 0 0 0,0 0 0 0 0,-1 1 1 0 0,1-1-1 0 0,0 1 0 0 0,-1-1 1 0 0,1 0-1 0 0,0 1 0 0 0,-1-1 0 0 0,1 1 1 0 0,-1-1-1 0 0,1 1 0 0 0,-1-1 0 0 0,1 1 1 0 0,-1-1-1 0 0,0 1 0 0 0,1 0 1 0 0,-1-1-1 0 0,1 1 0 0 0,-1 0 0 0 0,0 0 1 0 0,1-1-1 0 0,-1 1 0 0 0,0 0 0 0 0,0 0 1 0 0,0 0-59 0 0,-40-24 331 0 0,-104-38-71 0 0,144 61-348 0 0,-1 0-14 0 0,0 1-1 0 0,0-1 0 0 0,0 0 0 0 0,0 0 0 0 0,0 0 0 0 0,0 0 0 0 0,0 0 0 0 0,0 0 0 0 0,0-1 0 0 0,1 1 0 0 0,-1-1 1 0 0,1 1-1 0 0,-1-1 0 0 0,1 1 0 0 0,-1-1 0 0 0,1 0 0 0 0,0 0 0 0 0,0 0 0 0 0,0 0 0 0 0,0 0 0 0 0,0 0 1 0 0,0 0 102 0 0,52-1-13802 0 0,-40 3 9549 0 0</inkml:trace>
  <inkml:trace contextRef="#ctx0" brushRef="#br0" timeOffset="3083.987">1339 924 6009 0 0,'0'0'1119'0'0,"0"0"-427"0"0,0 0-61 0 0,0 0 312 0 0,0 0 313 0 0,0 0 133 0 0,0 0-106 0 0,0 0-257 0 0,0 0-231 0 0,0 0-180 0 0,0 0-154 0 0,0 0-64 0 0,0 0-32 0 0,30 7-26 0 0,93 20 1 0 0,-7-20 393 0 0,14-14-430 0 0,-45-8-3468 0 0,-68 8-354 0 0,-6 2-2369 0 0,-7 2-236 0 0</inkml:trace>
  <inkml:trace contextRef="#ctx0" brushRef="#br0" timeOffset="3331.055">1628 663 9506 0 0,'0'0'555'0'0,"0"0"-251"0"0,0 0 99 0 0,0 0 325 0 0,0 0 292 0 0,-4 31 99 0 0,-11 98-135 0 0,10 68 150 0 0,21-43-2207 0 0,-4-104-1870 0 0,4-1-3738 0 0,-10-37 1625 0 0</inkml:trace>
  <inkml:trace contextRef="#ctx0" brushRef="#br0" timeOffset="3733.372">2005 670 5257 0 0,'0'0'270'0'0,"0"0"-488"0"0,0 0-178 0 0,0 0 265 0 0,0 0 523 0 0,0 0 397 0 0,0 0 123 0 0,0 0-63 0 0,0 0-129 0 0,0 0-163 0 0,0 0-149 0 0,3 32-102 0 0,9 97-50 0 0,34 156 757 0 0,-12-154-480 0 0,-15-102 683 0 0,-5-39 3225 0 0,42-215-697 0 0,-39 144-3739 0 0,4 1 0 0 0,3 0 0 0 0,3 2 0 0 0,4 1-5 0 0,39-41-1295 0 0,-10 52-6818 0 0,-47 55 3123 0 0,-7 3-1550 0 0</inkml:trace>
  <inkml:trace contextRef="#ctx0" brushRef="#br0" timeOffset="4397.981">2456 1038 9234 0 0,'0'0'1555'0'0,"0"0"-702"0"0,0 0-552 0 0,0 0-39 0 0,0 0 106 0 0,0 0 94 0 0,0 0-2 0 0,0 0-100 0 0,0 0-117 0 0,0 0-103 0 0,0 0-79 0 0,-13 32-44 0 0,-40 100-3 0 0,18-34 4 0 0,-8 5 50 0 0,160-282 3176 0 0,-52 89-3182 0 0,-65 89-62 0 0,21-32-18 0 0,2 2 0 0 0,0 0-1 0 0,2 1 1 0 0,2 2-1 0 0,13-12 19 0 0,-40 40-15 0 0,0 1 0 0 0,0-1 0 0 0,0 1 0 0 0,0-1 0 0 0,1 1 0 0 0,-1-1 0 0 0,0 1 0 0 0,0-1 0 0 0,0 1 0 0 0,0-1 0 0 0,0 1 0 0 0,1-1 0 0 0,-1 1 0 0 0,0-1 0 0 0,0 1 0 0 0,1-1 0 0 0,-1 1 0 0 0,0-1 0 0 0,1 0 0 0 0,-1 1 0 0 0,1-1 0 0 0,-1 0 0 0 0,0 1 0 0 0,1-1 0 0 0,-1 0-1 0 0,1 1 1 0 0,-1-1 0 0 0,1 0 0 0 0,-1 0 0 0 0,1 0 0 0 0,-1 1 0 0 0,1-1 0 0 0,-1 0 0 0 0,1 0 0 0 0,-1 0 0 0 0,1 0 0 0 0,-1 0 0 0 0,1 0 0 0 0,-1 0 0 0 0,1 0 0 0 0,-1 0 0 0 0,1 0 0 0 0,-1 0 0 0 0,1 0 0 0 0,-1-1 0 0 0,1 1 0 0 0,-1 0 0 0 0,1 0 0 0 0,-1 0 0 0 0,1-1 0 0 0,-1 1 0 0 0,1 0-1 0 0,-1-1 1 0 0,0 1 0 0 0,1 0 0 0 0,-1-1 0 0 0,1 1 0 0 0,-1 0 0 0 0,0-1 0 0 0,1 1 0 0 0,-1-1 0 0 0,0 1 0 0 0,0-1 0 0 0,1 1 0 0 0,-1-1 0 0 0,0 1 0 0 0,0-1 0 0 0,0 1 0 0 0,0-1 15 0 0,-44 254-424 0 0,42-229 339 0 0,0-17 86 0 0,1 1 0 0 0,-1 0-1 0 0,2 0 1 0 0,-1 0 0 0 0,1 0 0 0 0,0 0 0 0 0,0 0 0 0 0,1 0 0 0 0,0 0 0 0 0,1 0 0 0 0,0-1-1 0 0,0 1 1 0 0,0 0 0 0 0,1-1 0 0 0,0 0 0 0 0,1 1 0 0 0,0-1 0 0 0,0 0 0 0 0,3 4-1 0 0,1-3 99 0 0,9 3 2486 0 0,-18-27-300 0 0,-70-56-1371 0 0,52 57-909 0 0,-65-46-47 0 0,19 16-3907 0 0,26 12-6218 0 0,29 24 2336 0 0</inkml:trace>
  <inkml:trace contextRef="#ctx0" brushRef="#br0" timeOffset="4986.167">1930 184 0 0 0,'0'0'831'0'0,"0"0"723"0"0,0 0 271 0 0,0 0 14 0 0,0 0-93 0 0,0 0-167 0 0,0 0-164 0 0,0 0-141 0 0,0 0-145 0 0,15 3-85 0 0,87 15 1522 0 0,13-17 67 0 0,133-16-1890 0 0,-248 15-736 0 0,1 1 0 0 0,-1-1 0 0 0,1 0 0 0 0,0 1 0 0 0,-1-1 0 0 0,1 0 0 0 0,-1 0 0 0 0,1 0 0 0 0,0 1 0 0 0,-1-1 0 0 0,1 0 0 0 0,0 0 0 0 0,-1 0 0 0 0,1 0 0 0 0,-1 0 0 0 0,1 0 0 0 0,0 0 0 0 0,-1 0 0 0 0,1 0 0 0 0,0-1 0 0 0,-1 1 1 0 0,1 0-1 0 0,-1 0 0 0 0,1-1 0 0 0,0 1 0 0 0,-1 0 0 0 0,1 0 0 0 0,-1-1 0 0 0,1 1 0 0 0,-1-1 0 0 0,1 1 0 0 0,-1-1 0 0 0,1 1 0 0 0,-1 0 0 0 0,0-1 0 0 0,1 1 0 0 0,-1-1 0 0 0,0 0 0 0 0,1 1 0 0 0,-1-1 0 0 0,0 1 0 0 0,0-1 0 0 0,1 0 0 0 0,-1 1 0 0 0,0-1 0 0 0,0 1 0 0 0,0-1 1 0 0,0 0-1 0 0,0 1 0 0 0,0-1 0 0 0,0 0 0 0 0,0 1 0 0 0,0-1 0 0 0,0 1 0 0 0,0-1 0 0 0,0 0 0 0 0,-1 1 0 0 0,1-1 0 0 0,0 1 0 0 0,0-1-7 0 0,-35-24 569 0 0,28 21-528 0 0,-223-110 230 0 0,212 95-2119 0 0,17 14-3521 0 0,2 0-4730 0 0,1 4 5934 0 0</inkml:trace>
</inkml:ink>
</file>

<file path=ppt/ink/ink5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0 12835 0 0,'0'0'1881'0'0,"0"0"-626"0"0,0 0-200 0 0,0 0 191 0 0,0 0 149 0 0,0 0-66 0 0,0 0-303 0 0,0 0-384 0 0,0 0-278 0 0,0 0-164 0 0,0 0-102 0 0,0 0-46 0 0,0 0-17 0 0,-1 2-7 0 0,-9 30-327 0 0,14-19-9600 0 0,-2-12-1520 0 0</inkml:trace>
</inkml:ink>
</file>

<file path=ppt/ink/ink5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8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220 148 5177 0 0,'0'0'2025'0'0,"0"0"-548"0"0,0 0-254 0 0,0 0 16 0 0,0 0 27 0 0,0 0-26 0 0,0 0-224 0 0,0 0-276 0 0,0 0-165 0 0,0 0-95 0 0,0 0-18 0 0,0 0 11 0 0,0 14-14 0 0,2 112 634 0 0,-3-94-834 0 0,0-13-196 0 0,1 0 1 0 0,0 1-1 0 0,1-1 1 0 0,1 1-1 0 0,1-1 1 0 0,1 0-1 0 0,0 0 1 0 0,2-1-1 0 0,0 1 1 0 0,1 0-64 0 0,17 8 145 0 0,-11-15-3459 0 0,-4 2-9184 0 0,-7-11 8326 0 0</inkml:trace>
  <inkml:trace contextRef="#ctx0" brushRef="#br0" timeOffset="263.561">1 623 5801 0 0,'0'0'1074'0'0,"0"0"-142"0"0,0 0 200 0 0,0 0 337 0 0,0 0 150 0 0,0 0-152 0 0,0 0-291 0 0,0 0-259 0 0,0 0-166 0 0,35-2-141 0 0,113-6-113 0 0,45-16 477 0 0,-143 17-1168 0 0,62-6 38 0 0,-38 16-5109 0 0,-59 7-3262 0 0,-13-6 4250 0 0</inkml:trace>
  <inkml:trace contextRef="#ctx0" brushRef="#br0" timeOffset="623.434">109 906 2537 0 0,'0'0'1293'0'0,"0"0"-310"0"0,0 0 83 0 0,0 0 417 0 0,0 0 302 0 0,0 0-22 0 0,0 0-266 0 0,0 0-296 0 0,0 0-210 0 0,0 0-136 0 0,0 0-128 0 0,0 0-130 0 0,35-5-110 0 0,108-14-106 0 0,-34 14 341 0 0,-107 5-712 0 0,0 0 1 0 0,1 0-1 0 0,-1 1 0 0 0,0-1 0 0 0,0 1 1 0 0,0-1-1 0 0,0 1 0 0 0,0 0 1 0 0,0 0-1 0 0,0 0 0 0 0,0 0 1 0 0,0 0-1 0 0,0 0 0 0 0,0 1 0 0 0,-1-1 1 0 0,1 1-1 0 0,0-1 0 0 0,-1 1 1 0 0,1-1-1 0 0,-1 1 0 0 0,0 0 1 0 0,1 0-1 0 0,-1 0 0 0 0,0 0 0 0 0,0 0 1 0 0,0 0-1 0 0,-1 0 0 0 0,1 0 1 0 0,0 0-1 0 0,-1 0 0 0 0,1 0 1 0 0,-1 1-1 0 0,0-1 0 0 0,0 0 1 0 0,0 0-1 0 0,0 0 0 0 0,0 1 0 0 0,0-1 1 0 0,-1 0-1 0 0,1 0 0 0 0,-1 0 1 0 0,1 0-1 0 0,-1 1 0 0 0,0-1 1 0 0,0 0-1 0 0,0 0 0 0 0,0 0 0 0 0,0-1 1 0 0,0 1-1 0 0,-1 0 0 0 0,0 0-10 0 0,-115 124 327 0 0,113-124-328 0 0,1 1-1 0 0,1 0 1 0 0,-1 0-1 0 0,0 0 0 0 0,1 1 1 0 0,0-1-1 0 0,-1 1 1 0 0,1-1-1 0 0,1 1 1 0 0,-1 0-1 0 0,1 0 1 0 0,-1 0-1 0 0,1 0 1 0 0,0 0-1 0 0,0 0 1 0 0,1 0-1 0 0,-1 0 1 0 0,1 0-1 0 0,0 0 1 0 0,0 0-1 0 0,1 4 2 0 0,0-6 7 0 0,1 1-1 0 0,0-1 1 0 0,0-1 0 0 0,0 1 0 0 0,0 0-1 0 0,0 0 1 0 0,1-1 0 0 0,-1 1-1 0 0,1-1 1 0 0,-1 0 0 0 0,0 0-1 0 0,1 0 1 0 0,0 0 0 0 0,-1 0-1 0 0,1 0 1 0 0,0-1 0 0 0,-1 1-1 0 0,1-1 1 0 0,0 0 0 0 0,0 0-1 0 0,-1 0 1 0 0,1 0 0 0 0,1 0-7 0 0,2 0 31 0 0,14 2-93 0 0,0-2 0 0 0,0-1 0 0 0,0 0 0 0 0,-1-2 0 0 0,1 0-1 0 0,0-1 1 0 0,-1-1 0 0 0,0-1 0 0 0,0 0 0 0 0,10-7 62 0 0,16-7-4372 0 0,-2-4-4005 0 0,-31 17 2374 0 0</inkml:trace>
  <inkml:trace contextRef="#ctx0" brushRef="#br0" timeOffset="1614.553">1306 299 0 0 0,'0'0'497'0'0,"0"0"474"0"0,0 0 362 0 0,0 0 259 0 0,0 0 76 0 0,0 0-175 0 0,0 0-258 0 0,0 0-170 0 0,0 0-46 0 0,0 0-15 0 0,0 0-36 0 0,0 0-74 0 0,4 9-90 0 0,25 137 2600 0 0,-29 42-1895 0 0,-13-64-1197 0 0,-16 8-332 0 0,25-118-627 0 0,-4 10 57 0 0,2-19-3618 0 0,-2-3-3864 0 0,8-3 4075 0 0,0-2 1763 0 0</inkml:trace>
  <inkml:trace contextRef="#ctx0" brushRef="#br0" timeOffset="1925.656">987 280 0 0 0,'0'0'859'0'0,"0"0"512"0"0,0 0 380 0 0,0 0 292 0 0,0 0 137 0 0,0 0-176 0 0,0 0-316 0 0,0 0-265 0 0,0 0-211 0 0,0 0-153 0 0,0 0-132 0 0,0 0-128 0 0,34-5-103 0 0,105-15-93 0 0,154-10 1638 0 0,-113 27-2613 0 0,-138 21-3167 0 0,-34-5-1440 0 0,-4 3-4070 0 0,-4-8 6132 0 0</inkml:trace>
  <inkml:trace contextRef="#ctx0" brushRef="#br0" timeOffset="2228.207">914 1035 2905 0 0,'0'0'1039'0'0,"0"0"-37"0"0,0 0 439 0 0,0 0 463 0 0,0 0 231 0 0,0 0-93 0 0,0 0-359 0 0,0 0-361 0 0,0 0-295 0 0,31 4-205 0 0,101 9-159 0 0,-30-23 257 0 0,75-28 108 0 0,-96 20-2201 0 0,-2 1-3732 0 0,-63 13-415 0 0,-5 0-3215 0 0</inkml:trace>
  <inkml:trace contextRef="#ctx0" brushRef="#br0" timeOffset="2498.231">1864 799 4729 0 0,'0'0'3141'0'0,"0"0"-1420"0"0,0 0-560 0 0,0 0 7 0 0,0 0 43 0 0,0 0-132 0 0,0 0-278 0 0,0 0-307 0 0,0 0-216 0 0,0 0-127 0 0,0 0-79 0 0,-31 23-41 0 0,-90 71-37 0 0,119-93 4 0 0,0-1 0 0 0,0 1 0 0 0,0 0 0 0 0,0 0 0 0 0,0 0 0 0 0,1 0 0 0 0,-1 0 0 0 0,0 0 0 0 0,1 1 0 0 0,-1-1 0 0 0,1 0 0 0 0,0 1 0 0 0,-1-1 0 0 0,1 1 0 0 0,0 0 0 0 0,0-1 0 0 0,0 1 0 0 0,0 0 0 0 0,0 0 0 0 0,0 0 0 0 0,1-1 0 0 0,-1 1 0 0 0,0 0 0 0 0,1 0 0 0 0,0 0 0 0 0,-1 0 0 0 0,1 0 0 0 0,0 0-1 0 0,0 0 1 0 0,0 2 2 0 0,2 3-23 0 0,-2-4 14 0 0,0 0-1 0 0,1 0 0 0 0,0 1 0 0 0,0-1 0 0 0,0 0 1 0 0,0 0-1 0 0,0 0 0 0 0,1 0 0 0 0,-1-1 0 0 0,1 1 1 0 0,0 0-1 0 0,0-1 0 0 0,0 1 0 0 0,0-1 1 0 0,0 1-1 0 0,0-1 0 0 0,1 0 0 0 0,-1 0 0 0 0,1 0 1 0 0,-1 0-1 0 0,1 0 0 0 0,0-1 0 0 0,0 1 0 0 0,0-1 1 0 0,0 0-1 0 0,0 0 0 0 0,0 0 10 0 0,88 19-205 0 0,1-24-848 0 0,-34-10-5313 0 0,-44 10 107 0 0</inkml:trace>
  <inkml:trace contextRef="#ctx0" brushRef="#br0" timeOffset="3754.809">2149 991 0 0 0,'0'0'1374'0'0,"0"0"697"0"0,0 0 281 0 0,0 0-130 0 0,0 0-296 0 0,0 0-301 0 0,0 0-276 0 0,0 0-225 0 0,0 0-190 0 0,0 0-154 0 0,33-8-100 0 0,103-27-83 0 0,-72 4 209 0 0,-54 23-603 0 0,27-26 172 0 0,-1-2 1 0 0,-2-1 0 0 0,-2-1 0 0 0,-1-2 0 0 0,6-13-376 0 0,-31 45-12 0 0,-1 0 1 0 0,0 0 0 0 0,0 0 0 0 0,-1-1 0 0 0,0 1 0 0 0,0-1 0 0 0,-1 0 0 0 0,0 0 0 0 0,-1 0-1 0 0,0 0 1 0 0,0-1 0 0 0,-1 1 0 0 0,-1-1 0 0 0,1 1 0 0 0,-2-3 11 0 0,0 10-89 0 0,0 1 0 0 0,-1-1-1 0 0,1 1 1 0 0,-1-1 0 0 0,0 1 0 0 0,1 0 0 0 0,-1 0-1 0 0,0 0 1 0 0,0 0 0 0 0,0 0 0 0 0,0 0 0 0 0,0 0-1 0 0,0 1 1 0 0,0-1 0 0 0,0 1 0 0 0,0-1 0 0 0,0 1 0 0 0,0 0-1 0 0,0 0 1 0 0,-1 0 0 0 0,1 0 0 0 0,0 0 0 0 0,0 0-1 0 0,0 0 1 0 0,0 1 0 0 0,0-1 0 0 0,0 1 0 0 0,0 0 0 0 0,0 0-1 0 0,0 0 1 0 0,0-1 0 0 0,0 2 0 0 0,0-1 0 0 0,1 0-1 0 0,-1 0 1 0 0,0 1 0 0 0,1-1 0 0 0,-1 0 0 0 0,1 1-1 0 0,-1 1 90 0 0,-6 3-39 0 0,1 1 0 0 0,0 1-1 0 0,1 0 1 0 0,0 0-1 0 0,0 0 1 0 0,1 0-1 0 0,-1 1 1 0 0,2 0-1 0 0,0 0 1 0 0,0 0-1 0 0,0 1 1 0 0,1-1-1 0 0,0 1 1 0 0,1 0 0 0 0,1 0-1 0 0,-1 0 1 0 0,1 0-1 0 0,1 0 1 0 0,0 0-1 0 0,0 0 1 0 0,1 0-1 0 0,0 0 40 0 0,2-3 74 0 0,0 1-1 0 0,1-2 0 0 0,-1 1 1 0 0,1 0-1 0 0,1-1 1 0 0,-1 1-1 0 0,1-1 0 0 0,0-1 1 0 0,0 1-1 0 0,1-1 1 0 0,0 1-1 0 0,0-2 0 0 0,0 1 1 0 0,1-1-1 0 0,-1 0 1 0 0,1 0-1 0 0,0 0 0 0 0,0-1 1 0 0,0 0-1 0 0,0-1 1 0 0,1 0-1 0 0,-1 0 0 0 0,1 0 1 0 0,0-1-1 0 0,-1 0 1 0 0,9-1-74 0 0,0 2 132 0 0,1-1 1 0 0,0-1 0 0 0,0-1 0 0 0,0 0-1 0 0,-1-1 1 0 0,1-1 0 0 0,-1-1-1 0 0,0 0 1 0 0,0-1 0 0 0,0-1 0 0 0,0 0-1 0 0,-1-1 1 0 0,0-1 0 0 0,0 0 0 0 0,-1-1-1 0 0,0-1 1 0 0,-1 0 0 0 0,0-1-1 0 0,-1 0 1 0 0,0-1 0 0 0,0 0 0 0 0,-1-1-1 0 0,3-6-132 0 0,-2 3 40 0 0,-7 11-56 0 0,0 0 0 0 0,-1-1 0 0 0,0 1 1 0 0,0-1-1 0 0,-1 0 0 0 0,1 0 0 0 0,-1 0 0 0 0,-1 0 0 0 0,1 0 0 0 0,-1-1 0 0 0,0 1 0 0 0,0-1 1 0 0,-1 0-1 0 0,0-1 16 0 0,-2 8-71 0 0,1-1 0 0 0,-1 0 0 0 0,0 1 0 0 0,0-1 0 0 0,0 1 0 0 0,0-1 0 0 0,0 1 0 0 0,0-1 0 0 0,0 1 0 0 0,0-1 0 0 0,0 1 0 0 0,0 0 0 0 0,0 0 0 0 0,0-1 0 0 0,0 1 0 0 0,0 0 1 0 0,0 0-1 0 0,0 0 0 0 0,0 0 0 0 0,0 0 0 0 0,0 1 0 0 0,0-1 0 0 0,0 0 0 0 0,0 0 0 0 0,0 1 0 0 0,0-1 0 0 0,0 0 0 0 0,0 1 0 0 0,0-1 0 0 0,0 1 0 0 0,0 0 0 0 0,0-1 0 0 0,0 1 0 0 0,0 0 0 0 0,1-1 0 0 0,-1 1 1 0 0,0 0-1 0 0,1 0 0 0 0,-1-1 0 0 0,0 2 71 0 0,-5 4-53 0 0,0 1 1 0 0,1 0 0 0 0,-1 1 0 0 0,2-1-1 0 0,-1 1 1 0 0,1 0 0 0 0,0 0-1 0 0,0 0 1 0 0,1 1 0 0 0,1-1-1 0 0,-1 1 1 0 0,1-1 0 0 0,1 1 0 0 0,-1 0-1 0 0,1 0 1 0 0,1 0 0 0 0,0 0-1 0 0,0 0 1 0 0,1 4 52 0 0,2-7 41 0 0,1 1-1 0 0,-1-1 0 0 0,1 0 1 0 0,0 0-1 0 0,0 0 1 0 0,1-1-1 0 0,0 0 0 0 0,0 1 1 0 0,0-2-1 0 0,0 1 1 0 0,1 0-1 0 0,0-1 0 0 0,0 0 1 0 0,0-1-1 0 0,0 1 1 0 0,1-1-1 0 0,-1-1 0 0 0,1 1 1 0 0,0-1-1 0 0,0 0 1 0 0,-1 0-1 0 0,2-1 0 0 0,-1 0 1 0 0,0 0-1 0 0,0-1 1 0 0,0 0-1 0 0,3 0-40 0 0,3 1 140 0 0,-1 0 0 0 0,1-1 0 0 0,-1-1-1 0 0,1 0 1 0 0,-1 0 0 0 0,0-1 0 0 0,0-1 0 0 0,1 0-1 0 0,-2-1 1 0 0,1 0 0 0 0,0-1 0 0 0,-1 0 0 0 0,8-5-140 0 0,-6 3 64 0 0,1 0 0 0 0,-1-1 0 0 0,-1-1 0 0 0,1-1-1 0 0,-1 1 1 0 0,-1-2 0 0 0,0 0 0 0 0,-1 0 0 0 0,0-1 0 0 0,0 0 0 0 0,-1-1 0 0 0,-1 0 0 0 0,0 0 0 0 0,-1-1 0 0 0,-1 1 0 0 0,0-2 0 0 0,0 1 0 0 0,-2-1 0 0 0,0 0 0 0 0,2-13-64 0 0,-5 26-10 0 0,-1 0 0 0 0,0 1 0 0 0,0-1 0 0 0,0 0 0 0 0,0 1 0 0 0,-1-1 0 0 0,1 0 0 0 0,0 1 0 0 0,-1-1 0 0 0,1 0 1 0 0,-1 1-1 0 0,1-1 0 0 0,-1 1 0 0 0,0-1 0 0 0,1 1 0 0 0,-1-1 0 0 0,0 1 0 0 0,0 0 0 0 0,0-1 0 0 0,0 1 0 0 0,-1 0 0 0 0,1 0 0 0 0,0 0 0 0 0,0-1 1 0 0,-1 1-1 0 0,1 1 0 0 0,-1-1 0 0 0,1 0 0 0 0,-1 0 0 0 0,1 0 0 0 0,-1 1 0 0 0,1-1 0 0 0,-1 1 0 0 0,0 0 0 0 0,1-1 0 0 0,-1 1 0 0 0,0 0 0 0 0,1 0 1 0 0,-1 0-1 0 0,0 0 0 0 0,1 0 0 0 0,-1 0 0 0 0,0 0 0 0 0,1 1 0 0 0,-1-1 0 0 0,0 1 0 0 0,1-1 0 0 0,-1 1 0 0 0,1-1 0 0 0,-1 1 0 0 0,1 0 0 0 0,-1 0 1 0 0,1 0-1 0 0,-1 0 10 0 0,-6 7-45 0 0,0 0 1 0 0,0 0 0 0 0,1 0-1 0 0,0 1 1 0 0,1 0 0 0 0,0 1-1 0 0,0-1 1 0 0,1 1 0 0 0,0 0-1 0 0,1 0 1 0 0,0 1 0 0 0,1-1 0 0 0,0 1-1 0 0,1 0 1 0 0,0 0 0 0 0,0 0-1 0 0,1 0 1 0 0,1 0 0 0 0,0 0-1 0 0,0 0 1 0 0,1 0 0 0 0,1 4 44 0 0,0-6-18 0 0,1 0 1 0 0,0 0 0 0 0,0 0 0 0 0,1 0-1 0 0,1-1 1 0 0,-1 0 0 0 0,1 0 0 0 0,0 0-1 0 0,1-1 1 0 0,0 1 0 0 0,0-1 0 0 0,1-1-1 0 0,-1 1 1 0 0,1-1 0 0 0,1 0 0 0 0,-1-1-1 0 0,1 1 1 0 0,0-2 0 0 0,1 1 0 0 0,-1-1-1 0 0,1 0 1 0 0,-1-1 0 0 0,1 0 0 0 0,0 0-1 0 0,1-1 1 0 0,-1 0 0 0 0,0-1 0 0 0,0 0-1 0 0,1-1 1 0 0,-1 1 0 0 0,1-2 0 0 0,-1 1 17 0 0,55-22-2332 0 0,-31-7-5437 0 0,-24 21 135 0 0</inkml:trace>
  <inkml:trace contextRef="#ctx0" brushRef="#br0" timeOffset="4113.791">3581 30 7370 0 0,'0'0'1225'0'0,"0"0"-427"0"0,0 0-121 0 0,0 0 249 0 0,0 0 313 0 0,0 0 168 0 0,0 0-76 0 0,0 0-206 0 0,0 0-198 0 0,0 0-167 0 0,0 0-153 0 0,37-4-123 0 0,118-11-91 0 0,80 4 657 0 0,-234 11-1049 0 0,0 0-1 0 0,0 0 1 0 0,-1 0 0 0 0,1 0-1 0 0,0 0 1 0 0,0 0 0 0 0,0 0-1 0 0,0 0 1 0 0,-1 1 0 0 0,1-1-1 0 0,0 0 1 0 0,0 0-1 0 0,0 1 1 0 0,-1-1 0 0 0,1 1-1 0 0,0-1 1 0 0,-1 0 0 0 0,1 1-1 0 0,0-1 1 0 0,-1 1 0 0 0,1 0-1 0 0,0-1 1 0 0,-1 1 0 0 0,1-1-1 0 0,-1 1 1 0 0,1 0 0 0 0,-1-1-1 0 0,1 1 1 0 0,-1 0 0 0 0,0 0-1 0 0,1-1 1 0 0,-1 1 0 0 0,0 0-1 0 0,0 0 1 0 0,1 0-1 0 0,-1 0 1 0 0,0-1 0 0 0,0 1-1 0 0,0 0 1 0 0,0 0 0 0 0,0 0-1 0 0,0 0 1 0 0,0-1 0 0 0,-1 1-1 0 0,1 0 1 0 0,0 0 0 0 0,0 0-1 0 0,0-1 1 0 0,-1 1 0 0 0,1 0-1 0 0,-1 0 1 0 0,1-1 0 0 0,0 1-1 0 0,-1 0 1 0 0,0 0-1 0 0,-26 42 203 0 0,-58 51 238 0 0,84-93-437 0 0,0 0 1 0 0,-1 0-1 0 0,1 1 0 0 0,0-1 0 0 0,1 1 1 0 0,-1-1-1 0 0,0 1 0 0 0,0-1 0 0 0,1 1 1 0 0,-1-1-1 0 0,1 1 0 0 0,-1 0 0 0 0,1-1 1 0 0,-1 1-1 0 0,1 0 0 0 0,0-1 1 0 0,0 1-1 0 0,0 0 0 0 0,0 0 0 0 0,0-1 1 0 0,1 1-1 0 0,-1 0 0 0 0,0-1 0 0 0,1 1 1 0 0,-1 0-1 0 0,1-1 0 0 0,0 1 0 0 0,-1-1 1 0 0,1 1-1 0 0,0-1 0 0 0,0 1 0 0 0,0-1 1 0 0,0 0-1 0 0,0 1 0 0 0,0-1 0 0 0,1 0 1 0 0,-1 0-1 0 0,0 0 0 0 0,0 0 0 0 0,1 0 1 0 0,-1 0-1 0 0,1 0 0 0 0,-1 0 0 0 0,1 0-4 0 0,73 13 497 0 0,-55-14-656 0 0,0-1-1 0 0,0-1 1 0 0,-1-1-1 0 0,1 0 1 0 0,-1-2 0 0 0,1 0-1 0 0,9-5 160 0 0,-7 3-2344 0 0,-7 3-2578 0 0,-14 4 4038 0 0,11-4-10325 0 0</inkml:trace>
</inkml:ink>
</file>

<file path=ppt/ink/ink5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6.9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448 52 1848 0 0,'0'0'2648'0'0,"0"0"-793"0"0,0 0-254 0 0,0 0 68 0 0,0 0 134 0 0,0 0 40 0 0,0 0-204 0 0,0 0-326 0 0,0 0-335 0 0,0 0-318 0 0,0 0-252 0 0,0-4-166 0 0,-1-7-89 0 0,-1 18 16 0 0,-5 35 177 0 0,2-9-93 0 0,-50 315 1021 0 0,36-108-3255 0 0,19-240 925 0 0,0 0-367 0 0,0-3-4253 0 0,0-12-1571 0 0,0 7 3928 0 0</inkml:trace>
  <inkml:trace contextRef="#ctx0" brushRef="#br0" timeOffset="271.24">0 100 1144 0 0,'0'0'1947'0'0,"0"0"-885"0"0,0 0-289 0 0,0 0 266 0 0,0 0 442 0 0,0 0 287 0 0,0 0-12 0 0,0 0-230 0 0,0 0-210 0 0,32 1-143 0 0,102 4-109 0 0,-68-4 197 0 0,0-3 1 0 0,1-3 0 0 0,52-11-1262 0 0,-74 9 276 0 0,405-69-103 0 0,-445 75-713 0 0,24 1-1140 0 0,-20 11-7690 0 0,-9-7 677 0 0</inkml:trace>
  <inkml:trace contextRef="#ctx0" brushRef="#br0" timeOffset="584.664">775 391 4137 0 0,'0'0'1488'0'0,"0"0"-210"0"0,0 0 54 0 0,0 0 275 0 0,0 0 163 0 0,0 0-123 0 0,0 0-330 0 0,0 0-296 0 0,0 0-200 0 0,0 0-149 0 0,0 0-108 0 0,32 0-81 0 0,98 0-65 0 0,114 0 789 0 0,-164-5-3875 0 0,-74 3 980 0 0,-4 1-7357 0 0,-2 1 2684 0 0</inkml:trace>
  <inkml:trace contextRef="#ctx0" brushRef="#br0" timeOffset="774.214">833 648 3753 0 0,'0'0'1447'0'0,"0"0"-508"0"0,0 0 256 0 0,0 0 557 0 0,0 0 308 0 0,0 0-70 0 0,0 0-452 0 0,0 0-473 0 0,0 0-346 0 0,0 0-251 0 0,33-1-184 0 0,107-5-144 0 0,9-20-642 0 0,-91 11-1721 0 0,-18 5-4764 0 0,-22 6-651 0 0</inkml:trace>
</inkml:ink>
</file>

<file path=ppt/ink/ink5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36.9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889 60 0 0 0,'0'0'994'0'0,"0"0"47"0"0,0 0-66 0 0,5-2-9 0 0,-1 0-509 0 0,6-3-205 0 0,1 3 3586 0 0,-9-4 3436 0 0,-12-6-5721 0 0,-10 5-1366 0 0,0 1-1 0 0,0 1 0 0 0,0 1 1 0 0,0 0-1 0 0,-1 2 1 0 0,1 0-1 0 0,-1 2 0 0 0,0 0 1 0 0,-18 3-187 0 0,-17-2 84 0 0,11 2-18 0 0,0 2-1 0 0,1 2 1 0 0,-1 2-1 0 0,2 2 1 0 0,-1 2-1 0 0,2 2 1 0 0,-5 3-66 0 0,-42 30-8 0 0,88-46-16 0 0,0 0 0 0 0,0 0 0 0 0,0 1 0 0 0,0-1 0 0 0,1 0 1 0 0,-1 1-1 0 0,1-1 0 0 0,-1 1 0 0 0,1-1 0 0 0,0 1 0 0 0,0-1 0 0 0,0 0 0 0 0,0 1 1 0 0,0-1-1 0 0,1 1 0 0 0,-1-1 0 0 0,1 1 0 0 0,-1-1 0 0 0,1 0 0 0 0,0 0 0 0 0,0 1 0 0 0,0-1 1 0 0,0 0-1 0 0,1 0 0 0 0,-1 0 0 0 0,1 0 0 0 0,-1 0 0 0 0,1 0 0 0 0,-1 0 0 0 0,1-1 1 0 0,0 1-1 0 0,1 0 24 0 0,75 46-39 0 0,142 23 236 0 0,-219-71-188 0 0,1 0-1 0 0,-1 1 0 0 0,0-1 0 0 0,0 0 1 0 0,0 1-1 0 0,0-1 0 0 0,0 1 1 0 0,0-1-1 0 0,0 1 0 0 0,0 0 0 0 0,0 0 1 0 0,0-1-1 0 0,-1 1 0 0 0,1 0 0 0 0,0 0 1 0 0,0 0-1 0 0,-1 0 0 0 0,1-1 1 0 0,0 1-1 0 0,-1 0 0 0 0,1 0 0 0 0,-1 1 1 0 0,1-1-1 0 0,-1 0 0 0 0,0 0 0 0 0,1 0 1 0 0,-1 0-1 0 0,0 0 0 0 0,0 0 1 0 0,0 0-1 0 0,0 1 0 0 0,0-1 0 0 0,0 0 1 0 0,0 0-1 0 0,0 0 0 0 0,0 0 0 0 0,0 0 1 0 0,-1 1-1 0 0,1-1 0 0 0,-1 0 1 0 0,1 0-1 0 0,0 0 0 0 0,-1 0 0 0 0,0 0 1 0 0,1 0-1 0 0,-1 0 0 0 0,0 0 1 0 0,1-1-1 0 0,-1 1 0 0 0,0 0 0 0 0,0 0 1 0 0,0 0-1 0 0,0-1 0 0 0,0 1-8 0 0,-423 384 455 0 0,365-292-515 0 0,58-90 62 0 0,0 0 0 0 0,1 0 0 0 0,-1 0 0 0 0,0 0 1 0 0,1 1-1 0 0,0-1 0 0 0,0 0 0 0 0,0 0 0 0 0,0 0 0 0 0,0 0 0 0 0,0 1 0 0 0,1-1 1 0 0,0 0-1 0 0,-1 0 0 0 0,1 0 0 0 0,0 0 0 0 0,1 0 0 0 0,-1 0 0 0 0,1 0 0 0 0,-1-1 1 0 0,1 1-1 0 0,0 0 0 0 0,0-1 0 0 0,0 1 0 0 0,0-1 0 0 0,0 0 0 0 0,0 0 0 0 0,1 0 1 0 0,-1 0-1 0 0,1 0 0 0 0,0 0 0 0 0,1 0-2 0 0,12 4 81 0 0,0-2 0 0 0,0 1 0 0 0,0-2-1 0 0,1 0 1 0 0,0-1 0 0 0,-1-1 0 0 0,1-1 0 0 0,0 0 0 0 0,-1-1 0 0 0,1-1 0 0 0,0 0-1 0 0,-1-1 1 0 0,0-1 0 0 0,0-1 0 0 0,12-4-81 0 0,-23 8 19 0 0,74-23 227 0 0,-2-4 1 0 0,61-30-247 0 0,-136 57-1 0 0,76-41-735 0 0,-54 25-2689 0 0,-1-1-4528 0 0,-15 12 1650 0 0,0 5 3129 0 0</inkml:trace>
  <inkml:trace contextRef="#ctx0" brushRef="#br0" timeOffset="266.99">1427 450 9490 0 0,'0'0'1595'0'0,"0"0"-601"0"0,0 0-352 0 0,0 0 219 0 0,0 0 367 0 0,0 0 239 0 0,0 0-71 0 0,0 0-292 0 0,0 0-275 0 0,-23 35-264 0 0,-70 108-196 0 0,-52 73 265 0 0,4 19-3324 0 0,123-215-378 0 0,3-10-5158 0 0,10-6 1036 0 0</inkml:trace>
  <inkml:trace contextRef="#ctx0" brushRef="#br0" timeOffset="515.738">991 524 11346 0 0,'0'0'1011'0'0,"0"0"-429"0"0,0 0-149 0 0,0 0 226 0 0,0 0 272 0 0,0 0 92 0 0,0 0-84 0 0,0 0-146 0 0,0 0-167 0 0,0 0-132 0 0,33 32-84 0 0,107 99-38 0 0,-44-66 337 0 0,138 38 268 0 0,-129-77-8478 0 0,-96-25 1453 0 0,-4 2-1708 0 0</inkml:trace>
  <inkml:trace contextRef="#ctx0" brushRef="#br0" timeOffset="1319.87">2099 561 0 0 0,'0'0'1232'0'0,"0"0"505"0"0,0 0 74 0 0,0 0-128 0 0,0 0-183 0 0,0 0-157 0 0,0 0-168 0 0,-5-6-118 0 0,-16-19-95 0 0,20 24-875 0 0,0 1-1 0 0,0-1 1 0 0,-1 0 0 0 0,1 0-1 0 0,0 1 1 0 0,0-1 0 0 0,-1 1-1 0 0,1-1 1 0 0,-1 1 0 0 0,1 0-1 0 0,0-1 1 0 0,-1 1 0 0 0,1 0-1 0 0,-1 0 1 0 0,1 0 0 0 0,-1 0-1 0 0,1 0 1 0 0,-1 0 0 0 0,1 1 0 0 0,0-1-1 0 0,-1 0 1 0 0,1 1 0 0 0,-1-1-1 0 0,1 1 1 0 0,0 0 0 0 0,0-1-1 0 0,-1 1 1 0 0,1 0 0 0 0,0 0-1 0 0,0-1 1 0 0,0 1 0 0 0,0 0-1 0 0,0 0 1 0 0,-1 1-87 0 0,-2 1 171 0 0,-126 90 1188 0 0,116-83-1342 0 0,0 2 0 0 0,1-1 0 0 0,0 2-1 0 0,1 0 1 0 0,0 0 0 0 0,1 1 0 0 0,1 0 0 0 0,0 1 0 0 0,1 0 0 0 0,1 1-1 0 0,0 0 1 0 0,1 0 0 0 0,1 0 0 0 0,0 1 0 0 0,1 0 0 0 0,1 1 0 0 0,-2 15-17 0 0,5-28 21 0 0,0 0 0 0 0,1 0 0 0 0,-1 0 0 0 0,1 0 0 0 0,0 1 0 0 0,0-1 0 0 0,0 0 0 0 0,1 0 0 0 0,0 0 0 0 0,0 0 0 0 0,0 0 0 0 0,1 0 0 0 0,0 0 0 0 0,0-1 0 0 0,0 1 0 0 0,0 0 0 0 0,1-1 1 0 0,-1 0-1 0 0,1 1 0 0 0,0-1 0 0 0,1 0 0 0 0,-1 0 0 0 0,1-1 0 0 0,-1 1 0 0 0,1-1 0 0 0,0 0 0 0 0,1 0 0 0 0,-1 0 0 0 0,0-1 0 0 0,1 1 0 0 0,-1-1 0 0 0,5 1-21 0 0,0 0 147 0 0,0-1 0 0 0,0-1 0 0 0,0 0 0 0 0,1 0 0 0 0,-1 0 0 0 0,1-2 0 0 0,-1 1-1 0 0,0-1 1 0 0,1 0 0 0 0,-1-1 0 0 0,0 0 0 0 0,0 0 0 0 0,0-1 0 0 0,0-1 0 0 0,0 1 0 0 0,-1-1 0 0 0,0-1 0 0 0,1 1-1 0 0,-2-2 1 0 0,1 1 0 0 0,6-7-147 0 0,16-13 288 0 0,-1-2 0 0 0,-2-2 0 0 0,-1 0 0 0 0,14-21-288 0 0,-27 34 44 0 0,68-87 311 0 0,-81 102-353 0 0,0 1-17 0 0,0 0 0 0 0,0-1 0 0 0,1 1 0 0 0,-1-1 0 0 0,0 1 0 0 0,0 0 0 0 0,1-1 0 0 0,-1 1 0 0 0,0 0 0 0 0,0-1 0 0 0,1 1 0 0 0,-1 0 0 0 0,0 0 0 0 0,1-1 0 0 0,-1 1 0 0 0,0 0 0 0 0,1 0 0 0 0,-1-1 0 0 0,1 1 0 0 0,-1 0 0 0 0,0 0 0 0 0,1 0 0 0 0,-1 0 0 0 0,1 0 0 0 0,-1 0 0 0 0,1 0 0 0 0,-1 0 0 0 0,0 0 0 0 0,1 0 0 0 0,-1 0 0 0 0,1 0 0 0 0,-1 0 0 0 0,1 0 0 0 0,-1 0-1 0 0,0 0 1 0 0,1 0 0 0 0,-1 0 0 0 0,1 0 0 0 0,-1 1 0 0 0,0-1 0 0 0,1 0 0 0 0,-1 0 0 0 0,0 1 0 0 0,1-1 0 0 0,-1 0 0 0 0,0 0 0 0 0,1 1 0 0 0,-1-1 0 0 0,0 0 0 0 0,0 1 0 0 0,1-1 0 0 0,-1 0 0 0 0,0 1 0 0 0,0-1 0 0 0,1 1 0 0 0,-1-1 0 0 0,0 0 0 0 0,0 1 0 0 0,0-1 0 0 0,0 1 0 0 0,0-1 0 0 0,0 1 0 0 0,0-1 0 0 0,0 0 0 0 0,0 1 15 0 0,3 5-228 0 0,0 0 1 0 0,0 0-1 0 0,1 0 0 0 0,-1-1 0 0 0,1 0 1 0 0,0 1-1 0 0,1-2 0 0 0,-1 1 0 0 0,1 0 0 0 0,0-1 1 0 0,0 0-1 0 0,1 0 0 0 0,0 0 228 0 0,49 28-8297 0 0,-39-24 3936 0 0,-3-1-1619 0 0</inkml:trace>
  <inkml:trace contextRef="#ctx0" brushRef="#br0" timeOffset="1806.081">2456 1132 896 0 0,'0'0'2669'0'0,"0"0"-518"0"0,0 0-189 0 0,0 0 78 0 0,0 0 75 0 0,0 0-150 0 0,0 0-378 0 0,0 0-415 0 0,0 0-288 0 0,9-32-182 0 0,30-98-156 0 0,33-32 759 0 0,-56 135-1117 0 0,2 1 1 0 0,1 1-1 0 0,1 1 1 0 0,1 1-1 0 0,20-17-188 0 0,-37 36 8 0 0,-4 3-9 0 0,1 0-1 0 0,-1 0 1 0 0,1-1-1 0 0,-1 1 1 0 0,1 0-1 0 0,-1 0 1 0 0,1 0-1 0 0,0 1 1 0 0,0-1-1 0 0,0 0 1 0 0,-1 0-1 0 0,1 0 1 0 0,0 0-1 0 0,0 1 1 0 0,0-1-1 0 0,0 0 1 0 0,0 1-1 0 0,0-1 1 0 0,0 1-1 0 0,0-1 0 0 0,1 1 1 0 0,-1 0-1 0 0,0-1 1 0 0,0 1-1 0 0,0 0 1 0 0,0 0-1 0 0,1 0 1 0 0,-1 0-1 0 0,0 0 1 0 0,0 0-1 0 0,0 0 1 0 0,1 0-1 0 0,-1 0 1 0 0,0 1-1 0 0,0-1 1 0 0,0 0-1 0 0,0 1 1 0 0,0-1-1 0 0,0 1 1 0 0,0 0-1 0 0,0-1 0 0 0,0 1 1 0 0,0-1-1 0 0,0 1 1 0 0,0 0-1 0 0,0 0 1 0 0,0 0-1 0 0,0 0 1 0 0,-1 0-1 0 0,1-1 1 0 0,0 1-1 0 0,-1 0 1 0 0,1 1-1 0 0,-1-1 1 0 0,1 0-1 0 0,-1 0 1 0 0,1 0-1 0 0,-1 0 1 0 0,0 0-1 0 0,1 0 1 0 0,-1 1-1 0 0,0-1 1 0 0,0 0-1 0 0,0 0 0 0 0,0 0 1 0 0,0 0-1 0 0,0 1 1 0 0,0-1-1 0 0,-1 0 1 0 0,1 0 1 0 0,-7 134 261 0 0,6-131-253 0 0,0-2-6 0 0,0 0 0 0 0,0 0 0 0 0,1 0 0 0 0,-1 0 0 0 0,0 0 0 0 0,1 1 0 0 0,-1-1 0 0 0,1 0 0 0 0,0 0 0 0 0,-1 0 0 0 0,1 0 0 0 0,0 0 0 0 0,1 1 0 0 0,-1-1 0 0 0,0 0 0 0 0,0 0 0 0 0,1 0 0 0 0,0 0 0 0 0,-1 0 0 0 0,1 0 0 0 0,0 0 0 0 0,0 0 0 0 0,0 0 0 0 0,0 0 0 0 0,0 0 0 0 0,0 0 0 0 0,1-1 0 0 0,-1 1 0 0 0,1 0 0 0 0,-1-1 0 0 0,1 1 0 0 0,0-1 0 0 0,-1 0 0 0 0,1 0 0 0 0,0 1 0 0 0,0-1 0 0 0,0 0 0 0 0,0 0 0 0 0,0-1 0 0 0,1 1-2 0 0,6-1 85 0 0,0 0 0 0 0,0-1 0 0 0,-1 0 0 0 0,1-1 0 0 0,0 0 0 0 0,-1-1 0 0 0,1 0 0 0 0,-1 0 0 0 0,0 0 0 0 0,0-1 0 0 0,4-3-85 0 0,166-92 607 0 0,-172 96-604 0 0,0 0 1 0 0,1 0 0 0 0,0 1-1 0 0,-1 0 1 0 0,1 0-1 0 0,0 0 1 0 0,0 1 0 0 0,0 0-1 0 0,0 1 1 0 0,0-1-1 0 0,0 1 1 0 0,0 0 0 0 0,6 2-4 0 0,-12-1 1 0 0,1 1 1 0 0,0-1 0 0 0,0 1 0 0 0,-1-1 0 0 0,1 1-1 0 0,-1 0 1 0 0,1-1 0 0 0,-1 1 0 0 0,0 0 0 0 0,0 0-1 0 0,0 0 1 0 0,0 0 0 0 0,0 0 0 0 0,0 0 0 0 0,0 1-1 0 0,-1-1 1 0 0,1 0 0 0 0,-1 0 0 0 0,0 0 0 0 0,1 1-1 0 0,-1-1 1 0 0,0 2-2 0 0,1 1 5 0 0,4 197-116 0 0,16-165-1374 0 0,-8-31-1719 0 0,2-5-3591 0 0,-9-1-821 0 0</inkml:trace>
  <inkml:trace contextRef="#ctx0" brushRef="#br0" timeOffset="2518.02">3446 701 4369 0 0,'0'0'2292'0'0,"0"0"-922"0"0,0 0-344 0 0,0 0 187 0 0,0 0 245 0 0,0 0 86 0 0,0 0-210 0 0,0 0-321 0 0,0 0-210 0 0,0 0-123 0 0,0 0-52 0 0,0 0-53 0 0,0 0-73 0 0,11 35-114 0 0,32 111-99 0 0,-32-44 105 0 0,-13-73-339 0 0,0-1 0 0 0,-2 1 0 0 0,-1-1 0 0 0,-1 0 0 0 0,-2-1 1 0 0,-1 1-1 0 0,0-2 0 0 0,-8 12-55 0 0,13-29 31 0 0,0 0 0 0 0,-1-1 0 0 0,0 0 0 0 0,0 1 0 0 0,-1-2 0 0 0,0 1 0 0 0,-1-1 0 0 0,1 0 0 0 0,-2 0 0 0 0,1-1 0 0 0,-2 1-31 0 0,9-6 10 0 0,-1-1-1 0 0,1 1 1 0 0,0-1-1 0 0,-1 0 0 0 0,1 1 1 0 0,-1-1-1 0 0,1 1 0 0 0,-1-1 1 0 0,1 0-1 0 0,-1 0 0 0 0,1 1 1 0 0,-1-1-1 0 0,0 0 1 0 0,1 0-1 0 0,-1 0 0 0 0,1 1 1 0 0,-1-1-1 0 0,0 0 0 0 0,1 0 1 0 0,-1 0-1 0 0,0 0 1 0 0,1 0-1 0 0,-1 0 0 0 0,1 0 1 0 0,-1 0-1 0 0,0-1 0 0 0,1 1 1 0 0,-1 0-1 0 0,1 0 1 0 0,-1 0-1 0 0,1-1 0 0 0,-1 1 1 0 0,0 0-1 0 0,1-1 0 0 0,-1 1 1 0 0,1 0-1 0 0,-1-1 1 0 0,1 1-1 0 0,0-1 0 0 0,-1 1 1 0 0,1-1-1 0 0,-1 1 0 0 0,1-1 1 0 0,0 1-1 0 0,-1-1 0 0 0,1 1 1 0 0,0-1-1 0 0,0 1 1 0 0,-1-1-1 0 0,1 1 0 0 0,0-1 1 0 0,0 0-1 0 0,0 1 0 0 0,0-1 1 0 0,0 1-1 0 0,0-1 1 0 0,0 0-1 0 0,0 1-9 0 0,0-43-26 0 0,1 37 33 0 0,2-10-12 0 0,1 0 1 0 0,1 1 0 0 0,0-1-1 0 0,1 1 1 0 0,1 1 0 0 0,0-1-1 0 0,1 1 1 0 0,0 0 0 0 0,5-4 4 0 0,6-14-1 0 0,13-24-4 0 0,3 2 0 0 0,2 1 0 0 0,3 2 0 0 0,11-9 5 0 0,-41 47 8 0 0,2 1 1 0 0,-1 1-1 0 0,2 0 1 0 0,-1 1-1 0 0,1 0 1 0 0,1 1 0 0 0,0 0-1 0 0,0 1 1 0 0,1 1-1 0 0,0 0 1 0 0,0 1 0 0 0,0 0-1 0 0,1 2 1 0 0,0 0-1 0 0,0 0 1 0 0,0 2 0 0 0,0 0-1 0 0,9 0-8 0 0,-22 3 21 0 0,0-1 0 0 0,0 1-1 0 0,0 0 1 0 0,-1 0 0 0 0,1 0 0 0 0,0 0-1 0 0,-1 1 1 0 0,1-1 0 0 0,-1 1 0 0 0,0 0-1 0 0,1 0 1 0 0,-1-1 0 0 0,0 1 0 0 0,0 1 0 0 0,0-1-1 0 0,0 0 1 0 0,-1 0 0 0 0,1 1 0 0 0,-1-1-1 0 0,1 1 1 0 0,-1-1 0 0 0,0 1 0 0 0,0 0-1 0 0,0-1 1 0 0,0 1 0 0 0,0 0 0 0 0,-1 0-1 0 0,1 0 1 0 0,-1 0 0 0 0,0-1 0 0 0,0 2-21 0 0,-8 92 543 0 0,4-81-508 0 0,0-1 0 0 0,-1 0 1 0 0,-1 0-1 0 0,0 0 0 0 0,-1 0 0 0 0,-1-1 0 0 0,0 0 0 0 0,0-1 0 0 0,-2 0 1 0 0,1 0-1 0 0,-1-1 0 0 0,-1 0 0 0 0,0-1 0 0 0,-1 0 0 0 0,0-1 0 0 0,0 0 0 0 0,-1-1 1 0 0,0 0-1 0 0,0-1 0 0 0,-1-1 0 0 0,0 0 0 0 0,0 0 0 0 0,-3-1-35 0 0,-106 6-1036 0 0,120-11 881 0 0,-1 0-1 0 0,1 0 1 0 0,0 0-1 0 0,0-1 1 0 0,0 0 0 0 0,-1 1-1 0 0,1-1 1 0 0,0-1-1 0 0,0 1 1 0 0,0 0-1 0 0,1-1 1 0 0,-1 1 0 0 0,0-1-1 0 0,0 0 1 0 0,1 0-1 0 0,-1 0 1 0 0,1 0-1 0 0,0 0 1 0 0,-1-1 0 0 0,1 1-1 0 0,0-1 1 0 0,0 0-1 0 0,1 1 1 0 0,-1-1 0 0 0,1 0-1 0 0,-1 0 1 0 0,0-3 155 0 0,0 1-874 0 0,0-1 1 0 0,1 1-1 0 0,0-1 1 0 0,0 0-1 0 0,0 0 1 0 0,1 1-1 0 0,0-1 1 0 0,0 0 0 0 0,0 0-1 0 0,1 1 1 0 0,-1-1-1 0 0,2 0 1 0 0,-1 1-1 0 0,0-1 1 0 0,2-1 873 0 0,4-9-4940 0 0</inkml:trace>
  <inkml:trace contextRef="#ctx0" brushRef="#br0" timeOffset="2770.934">4286 93 10690 0 0,'0'0'1302'0'0,"0"0"-489"0"0,0 0-38 0 0,0 0 359 0 0,0 0 347 0 0,0 0 124 0 0,0 0-192 0 0,0 0-367 0 0,0 0-298 0 0,-4 33-197 0 0,-11 107-152 0 0,-24 63 638 0 0,-16 201-2444 0 0,50-385-2341 0 0,3-16-1139 0 0,0-2-3833 0 0,2-1 4488 0 0</inkml:trace>
  <inkml:trace contextRef="#ctx0" brushRef="#br0" timeOffset="3065.745">4304 822 0 0 0,'0'0'388'0'0,"0"0"916"0"0,0 0 402 0 0,0 0 226 0 0,0 0 214 0 0,0 0 65 0 0,0 0-86 0 0,0 0-141 0 0,32 16-175 0 0,100 48-194 0 0,-57-47 394 0 0,-60-18-1467 0 0,-4 1-383 0 0,0-1 0 0 0,1 0 1 0 0,-1-1-1 0 0,0 0 0 0 0,-1-1 0 0 0,1 0 1 0 0,0 0-1 0 0,-1-1 0 0 0,0-1 0 0 0,0 0 1 0 0,0 0-1 0 0,0-1 0 0 0,-1 0 0 0 0,0-1 1 0 0,0 1-1 0 0,-1-2 0 0 0,0 0 0 0 0,0 0 1 0 0,-1 0-1 0 0,0-1 0 0 0,0 0 0 0 0,-1 0 1 0 0,0 0-1 0 0,-1-1 0 0 0,0 0 0 0 0,0 0 1 0 0,-1-1-1 0 0,-1 1 0 0 0,0-1 0 0 0,0 0 1 0 0,-1 0-1 0 0,0 0 0 0 0,-1 0 0 0 0,0-2-159 0 0,-1 10-23 0 0,0-1 0 0 0,0 1 0 0 0,-1 0-1 0 0,1 0 1 0 0,-1-1 0 0 0,0 1 0 0 0,0 0 0 0 0,0 0-1 0 0,0 0 1 0 0,-1 0 0 0 0,1 0 0 0 0,-1 0-1 0 0,0 0 1 0 0,0 1 0 0 0,0-1 0 0 0,0 1-1 0 0,0-1 1 0 0,0 1 0 0 0,-1 0 0 0 0,1-1 0 0 0,-1 1-1 0 0,0 1 1 0 0,1-1 0 0 0,-1 0 0 0 0,0 1-1 0 0,0-1 1 0 0,0 1 0 0 0,0 0 0 0 0,0 0-1 0 0,-1 0 1 0 0,1 0 0 0 0,0 1 0 0 0,-1-1 23 0 0,-4 0-80 0 0,-1 0 1 0 0,0 0-1 0 0,-1 1 1 0 0,1 0 0 0 0,0 1-1 0 0,0-1 1 0 0,0 2-1 0 0,1-1 1 0 0,-1 2-1 0 0,0-1 1 0 0,-7 4 79 0 0,-2 2-83 0 0,1 2 1 0 0,0 0-1 0 0,1 1 1 0 0,0 0-1 0 0,1 1 0 0 0,0 1 1 0 0,1 0-1 0 0,1 2 1 0 0,0-1-1 0 0,0 1 0 0 0,2 1 1 0 0,0 0-1 0 0,1 1 1 0 0,0 0-1 0 0,-1 7 83 0 0,7-17-88 0 0,0 0 1 0 0,1 0-1 0 0,0 1 1 0 0,1-1-1 0 0,0 1 0 0 0,0-1 1 0 0,0 1-1 0 0,1 0 1 0 0,1 0-1 0 0,-1 0 0 0 0,1 0 1 0 0,0-1-1 0 0,1 1 0 0 0,0 0 1 0 0,0 0-1 0 0,0 0 1 0 0,1-1-1 0 0,1 1 0 0 0,-1-1 1 0 0,1 1-1 0 0,0-1 0 0 0,1 0 1 0 0,0 0-1 0 0,0-1 1 0 0,0 1-1 0 0,1-1 0 0 0,0 0 1 0 0,0 0-1 0 0,1 0 1 0 0,1 1 87 0 0,8 2-407 0 0,1 0 1 0 0,0 0 0 0 0,1-2-1 0 0,-1 0 1 0 0,1-1-1 0 0,1-1 1 0 0,-1 0 0 0 0,1-1-1 0 0,0-1 1 0 0,0-1 0 0 0,0 0-1 0 0,7-2 407 0 0,79 2-9200 0 0,-97-2 8184 0 0,16 0-3569 0 0</inkml:trace>
  <inkml:trace contextRef="#ctx0" brushRef="#br0" timeOffset="4039.733">5611 336 2665 0 0,'0'0'1217'0'0,"0"0"-559"0"0,0 0-312 0 0,0 0 148 0 0,0 0 439 0 0,0 0 438 0 0,0 0 218 0 0,0 0 4 0 0,0 0-122 0 0,0 0-142 0 0,0 0-112 0 0,0 0-105 0 0,38-2-138 0 0,118-8-149 0 0,-148 10-739 0 0,-1-1 0 0 0,1 0 0 0 0,-1 0 0 0 0,0 0 0 0 0,1-1 0 0 0,-1 0 0 0 0,0-1 0 0 0,0 1 0 0 0,0-1 0 0 0,0-1 0 0 0,-1 1 0 0 0,3-3-86 0 0,7-4 203 0 0,17-9-4 0 0,-1-1-1 0 0,-1-1 0 0 0,0-2 0 0 0,-2-1 0 0 0,-1-2 0 0 0,-1 0 0 0 0,14-20-198 0 0,-9-3 762 0 0,-32 49-641 0 0,0 5-163 0 0,-27 139-61 0 0,7 1 0 0 0,3 53 103 0 0,11-82-263 0 0,-5-1 1 0 0,-11 40 262 0 0,19-140-151 0 0,0 0 1 0 0,-1 0-1 0 0,0-1 1 0 0,-1 1-1 0 0,-1-1 1 0 0,0-1-1 0 0,-1 1 1 0 0,0-1-1 0 0,-1 0 1 0 0,-1-1-1 0 0,0 1 1 0 0,-1-2 0 0 0,0 1-1 0 0,0-2 1 0 0,-1 1-1 0 0,-1-1 1 0 0,0-1-1 0 0,-11 7 151 0 0,7-7-120 0 0,-1-1-1 0 0,0 0 0 0 0,0-1 1 0 0,0-1-1 0 0,-1-1 1 0 0,0 0-1 0 0,0-1 0 0 0,-1-1 1 0 0,1-1-1 0 0,-1-1 1 0 0,1 0-1 0 0,-12-2 121 0 0,26 1 21 0 0,0-1 0 0 0,-1 1 0 0 0,1-1 0 0 0,0 0-1 0 0,0 0 1 0 0,0-1 0 0 0,-1 1 0 0 0,2-1 0 0 0,-1 0 0 0 0,0 0 0 0 0,0 0 0 0 0,1-1-1 0 0,-1 1 1 0 0,1-1 0 0 0,-1 0 0 0 0,1 0 0 0 0,0 0 0 0 0,0 0 0 0 0,1 0-1 0 0,-1-1 1 0 0,1 1 0 0 0,-1-1 0 0 0,1 0 0 0 0,0 0 0 0 0,1 0 0 0 0,-1 0 0 0 0,1 0-1 0 0,-1 0 1 0 0,1 0 0 0 0,0 0 0 0 0,1-1 0 0 0,-1 1 0 0 0,1 0 0 0 0,0-1-1 0 0,0 1 1 0 0,0 0 0 0 0,1 0 0 0 0,-1-1 0 0 0,1 1 0 0 0,0 0 0 0 0,0 0-1 0 0,1 0 1 0 0,-1 0 0 0 0,1 0 0 0 0,2-4-21 0 0,20-26 169 0 0,2 1 1 0 0,1 2-1 0 0,2 1 1 0 0,1 0-1 0 0,1 3 0 0 0,1 0 1 0 0,1 2-1 0 0,2 2 0 0 0,0 1 1 0 0,33-14-170 0 0,-34 18-94 0 0,0 2 0 0 0,0 2 0 0 0,2 1 0 0 0,0 2 0 0 0,16-2 94 0 0,48-6-3608 0 0,-32 15-7976 0 0,-54 4 8243 0 0</inkml:trace>
  <inkml:trace contextRef="#ctx0" brushRef="#br0" timeOffset="4297.899">6686 605 848 0 0,'0'0'3597'0'0,"0"0"-1307"0"0,0 0-481 0 0,0 0-16 0 0,0 0-25 0 0,0 0-151 0 0,0 0-281 0 0,0 0-324 0 0,0 0-280 0 0,0 0-236 0 0,-30 33-165 0 0,-94 101-134 0 0,121-132-190 0 0,0 0-1 0 0,0 0 0 0 0,0 1 0 0 0,0-1 0 0 0,1 1 0 0 0,-1 0 0 0 0,1 0 0 0 0,0 0 0 0 0,0 0 0 0 0,0 0 0 0 0,0 0 0 0 0,1 0 1 0 0,-1 0-1 0 0,1 1 0 0 0,-1-1 0 0 0,1 1 0 0 0,1-1 0 0 0,-1 1 0 0 0,0 0 0 0 0,1-1 0 0 0,0 3-6 0 0,0 5 15 0 0,-1-6 12 0 0,1 1 1 0 0,0-1-1 0 0,0 1 0 0 0,0-1 0 0 0,0 1 1 0 0,1-1-1 0 0,0 0 0 0 0,0 1 0 0 0,0-1 0 0 0,1 0 1 0 0,0 1-1 0 0,0-1 0 0 0,0 0 0 0 0,0 0 1 0 0,1-1-1 0 0,0 1 0 0 0,0 0 0 0 0,0-1 1 0 0,1 0-1 0 0,0 0 0 0 0,-1 0 0 0 0,1 0 1 0 0,1 0-1 0 0,-1-1 0 0 0,0 0 0 0 0,1 0 0 0 0,0 0 1 0 0,0 0-1 0 0,0-1 0 0 0,0 0 0 0 0,0 0-27 0 0,1-1 124 0 0,1 0-1 0 0,-1 0 0 0 0,1 0 1 0 0,0-1-1 0 0,-1 0 1 0 0,1-1-1 0 0,0 1 0 0 0,-1-1 1 0 0,1-1-1 0 0,-1 1 0 0 0,1-1 1 0 0,-1 0-1 0 0,0 0 0 0 0,0-1 1 0 0,0 0-1 0 0,0 0 1 0 0,0 0-1 0 0,-1-1 0 0 0,1 0 1 0 0,-1 0-1 0 0,0 0 0 0 0,0-1 1 0 0,2-3-124 0 0,4-3 144 0 0,0-1 0 0 0,-1 0 0 0 0,-1 0-1 0 0,0-1 1 0 0,-1-1 0 0 0,0 1 0 0 0,-1-1 0 0 0,0-1 0 0 0,2-7-144 0 0,-5 10-126 0 0,0 1 1 0 0,-1-1-1 0 0,0 0 0 0 0,0 0 0 0 0,-1 0 0 0 0,-1 0 0 0 0,0 0 1 0 0,-1 0-1 0 0,0-1 0 0 0,-1 1 0 0 0,0 0 0 0 0,-1 0 0 0 0,-1 0 1 0 0,0 0-1 0 0,0 0 0 0 0,-1 1 0 0 0,-5-11 126 0 0,-13 7-4374 0 0,4 15-4325 0 0,12 3 965 0 0</inkml:trace>
  <inkml:trace contextRef="#ctx0" brushRef="#br0" timeOffset="4539.986">7014 1010 6489 0 0,'0'0'1925'0'0,"0"0"-66"0"0,0 0 157 0 0,0 0 1 0 0,0 0-232 0 0,0 0-360 0 0,0 0-356 0 0,0 0-221 0 0,0 0-129 0 0,0 0-121 0 0,8-36-123 0 0,24-111-90 0 0,9 24 227 0 0,-33 108-673 0 0,0 0-1 0 0,1 1 1 0 0,0 0-1 0 0,2 0 0 0 0,-1 1 1 0 0,2 0-1 0 0,0 1 1 0 0,0 0-1 0 0,1 1 1 0 0,0 1-1 0 0,11-7 62 0 0,63-13-7669 0 0,-75 29 1879 0 0,-4 1-2296 0 0</inkml:trace>
  <inkml:trace contextRef="#ctx0" brushRef="#br0" timeOffset="5227.016">8117 123 1832 0 0,'0'0'3936'0'0,"0"0"-2004"0"0,0 0-794 0 0,0 0-50 0 0,0 0 222 0 0,0 0 254 0 0,0 0 72 0 0,0 0-166 0 0,0 0-306 0 0,0 0-271 0 0,0 0-197 0 0,0 32-106 0 0,3 103-32 0 0,-15 173 1666 0 0,-41 67-1784 0 0,35-327-1284 0 0,6-53-7559 0 0,8-5-1207 0 0,4 3 5996 0 0</inkml:trace>
  <inkml:trace contextRef="#ctx0" brushRef="#br0" timeOffset="5522.048">7701 145 768 0 0,'0'0'2433'0'0,"0"0"-754"0"0,0 0-214 0 0,0 0 180 0 0,0 0 183 0 0,0 0-21 0 0,0 0-312 0 0,0 0-452 0 0,0 0-359 0 0,0 0-140 0 0,0 0 6 0 0,0 0 55 0 0,20-9 71 0 0,69-25 23 0 0,9 21 767 0 0,-67 13-1110 0 0,512-28 1426 0 0,-363 13-3648 0 0,-1-3-3319 0 0,-139 13-801 0 0,-11 2-2502 0 0</inkml:trace>
  <inkml:trace contextRef="#ctx0" brushRef="#br0" timeOffset="11160.024">0 1540 0 0 0,'0'0'611'0'0,"34"-3"98"0"0,106-12-14 0 0,62 11 2066 0 0,-13 6-1169 0 0,326-11-60 0 0,-148-13-567 0 0,149-3 370 0 0,326-35 594 0 0,-527 51-432 0 0,69 17-1497 0 0,74-11 1453 0 0,207-26-233 0 0,-121 25-286 0 0,-73 7-238 0 0,310-6-250 0 0,-323-16-105 0 0,-132-5-153 0 0,-6 5-107 0 0,-3-3-11 0 0,-113 18-48 0 0,-130 12-609 0 0,-47 5-9246 0 0,-24-12 1696 0 0</inkml:trace>
  <inkml:trace contextRef="#ctx0" brushRef="#br0" timeOffset="13456.723">8849 749 6441 0 0,'0'0'1227'0'0,"0"0"-460"0"0,0 0-455 0 0,0 0-74 0 0,0 0 354 0 0,0 0 476 0 0,0 0 334 0 0,0 0 53 0 0,0 0-274 0 0,0 0-402 0 0,0 0-352 0 0,0 4-214 0 0,-2 5-793 0 0,1 23 1370 0 0,5-25-3959 0 0,6-4-3725 0 0,-6-3 645 0 0</inkml:trace>
  <inkml:trace contextRef="#ctx0" brushRef="#br0" timeOffset="13706.904">8908 281 11891 0 0,'0'0'-72'0'0,"0"0"-313"0"0,0 0-223 0 0,0 0 0 0 0,0 0 72 0 0,0 0-120 0 0,0 0-504 0 0,0 0-921 0 0,0 0-1247 0 0,0 0 871 0 0</inkml:trace>
</inkml:ink>
</file>

<file path=ppt/ink/ink5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5.3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0 7618 0 0,'0'0'1807'0'0,"0"0"-255"0"0,0 0-32 0 0,0 0 13 0 0,0 0-130 0 0,0 0-284 0 0,0 0-337 0 0,0 0-275 0 0,0 0-203 0 0,0 0-130 0 0,0 0-116 0 0,0 0-70 0 0,0 0-41 0 0,-22 14-27 0 0,-67 41-20 0 0,68-27-70 0 0,23-26 141 0 0,60 46-428 0 0,-29-29 366 0 0,-28-17 93 0 0,0 0-1 0 0,0 0 0 0 0,0 0 0 0 0,0 0 0 0 0,0 1 0 0 0,-1 0 0 0 0,1 0 0 0 0,-1 0 0 0 0,0 1 0 0 0,0 0 0 0 0,0-1 0 0 0,0 1 0 0 0,-1 0 0 0 0,0 1 0 0 0,0-1 0 0 0,0 1 0 0 0,0-1 0 0 0,0 1 0 0 0,-1 0 0 0 0,0 0 1 0 0,0 0-1 0 0,-1 0 0 0 0,1 0 0 0 0,-1 1 0 0 0,0 1-1 0 0,-1-2 37 0 0,0 0 0 0 0,0-1 0 0 0,0 1 0 0 0,-1-1 0 0 0,0 1 0 0 0,0-1 0 0 0,0 1 0 0 0,-1-1 0 0 0,1 0 0 0 0,-1 0 0 0 0,0 1 0 0 0,0-1 0 0 0,-1-1 0 0 0,1 1 0 0 0,-1 0 0 0 0,0 0 0 0 0,0-1 0 0 0,0 0 0 0 0,0 1 0 0 0,-1-1 0 0 0,1 0 0 0 0,-1-1 0 0 0,0 1 0 0 0,0-1 0 0 0,0 0 0 0 0,0 1 0 0 0,-4 0-37 0 0,-3 1-245 0 0,1 0 0 0 0,-1-1 0 0 0,0 0 0 0 0,0 0-1 0 0,0-2 1 0 0,0 1 0 0 0,0-1 0 0 0,-1-1 0 0 0,1 0 0 0 0,0-1 0 0 0,-10-1 245 0 0,7-3-3361 0 0,7-1-3169 0 0,4 3 706 0 0</inkml:trace>
</inkml:ink>
</file>

<file path=ppt/ink/ink5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5.7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7650 0 0,'0'0'1152'0'0,"0"0"-479"0"0,0 0-179 0 0,0 0 255 0 0,0 0 368 0 0,0 0 232 0 0,0 0 31 0 0,0 0-153 0 0,0 0-209 0 0,0 0-193 0 0,0 0-119 0 0,11 36-106 0 0,35 113-119 0 0,-26-36 234 0 0,-13-27-454 0 0,-4-1 0 0 0,-4 1 0 0 0,-6 33-261 0 0,7-113-126 0 0,-1 1 1 0 0,0-1-1 0 0,0 1 0 0 0,0-1 0 0 0,-1 0 1 0 0,0 1-1 0 0,0-1 0 0 0,-1 0 0 0 0,1 0 1 0 0,-1 0-1 0 0,-1-1 0 0 0,1 1 1 0 0,-1-1-1 0 0,-1 2 126 0 0,-3-3-2782 0 0,1-7-8087 0 0,5 2 5361 0 0</inkml:trace>
  <inkml:trace contextRef="#ctx0" brushRef="#br0" timeOffset="266.141">295 258 6097 0 0,'0'0'1479'0'0,"0"0"-317"0"0,0 0-7 0 0,0 0 204 0 0,0 0 130 0 0,0 0-75 0 0,0 0-248 0 0,0 0-249 0 0,-32 22-187 0 0,-95 68-154 0 0,79-55 264 0 0,47-33-812 0 0,1 0 1 0 0,0-1-1 0 0,0 1 1 0 0,0 0-1 0 0,0-1 1 0 0,0 1-1 0 0,0 0 1 0 0,0-1 0 0 0,0 1-1 0 0,1 0 1 0 0,-1-1-1 0 0,1 1 1 0 0,-1-1-1 0 0,1 1 1 0 0,-1-1-1 0 0,1 1 1 0 0,0-1-1 0 0,0 1 1 0 0,0-1-1 0 0,0 0 1 0 0,0 1-1 0 0,0-1 1 0 0,0 0-1 0 0,0 0 1 0 0,1 0-1 0 0,-1 0 1 0 0,0 0-1 0 0,1 0 1 0 0,-1 0-1 0 0,1 0 1 0 0,-1-1-1 0 0,1 1 1 0 0,-1 0-1 0 0,1-1 1 0 0,0 1-1 0 0,-1-1 1 0 0,1 0-1 0 0,-1 0 1 0 0,1 1-1 0 0,0-1 1 0 0,-1 0-1 0 0,1 0-28 0 0,10 5 193 0 0,-1-1-90 0 0,0 0 0 0 0,0 1 1 0 0,-1 1-1 0 0,0 0 1 0 0,0 0-1 0 0,0 1 0 0 0,-1 0 1 0 0,0 1-1 0 0,0 0 0 0 0,-1 1 1 0 0,0-1-1 0 0,0 1 1 0 0,-1 1-1 0 0,-1 0 0 0 0,1 0 1 0 0,-1 0-1 0 0,0 2-103 0 0,21 43 120 0 0,2-50-3820 0 0,-11-7-6728 0 0,-13-1 2905 0 0</inkml:trace>
</inkml:ink>
</file>

<file path=ppt/ink/ink5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4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10754 0 0,'0'0'1429'0'0,"0"0"-752"0"0,0 0-436 0 0,0 0-98 0 0,0 0 95 0 0,0 0 200 0 0,0 0 169 0 0,0 0 75 0 0,0 0-17 0 0,0 0-89 0 0,0 0-106 0 0,-4 26-108 0 0,-12 83-67 0 0,5 113 481 0 0,13-153-650 0 0,-1 249-1863 0 0,-17-257-1862 0 0,-1-24-4440 0 0,14-29 2935 0 0</inkml:trace>
  <inkml:trace contextRef="#ctx0" brushRef="#br0" timeOffset="399.404">1 93 8546 0 0,'0'0'656'0'0,"0"0"-275"0"0,0 0-85 0 0,0 0 250 0 0,0 0 294 0 0,0 0 136 0 0,0 0-49 0 0,0 0-185 0 0,0 0-194 0 0,32-11-85 0 0,108-33-61 0 0,-132 41-350 0 0,1 0 0 0 0,0 1 0 0 0,0 0 0 0 0,0 1 0 0 0,0 0 0 0 0,0 0 0 0 0,0 1-1 0 0,0 0 1 0 0,0 1 0 0 0,0 0 0 0 0,3 1-52 0 0,6 1 96 0 0,22 2 55 0 0,-1 2 0 0 0,0 1 0 0 0,0 2 0 0 0,0 2 0 0 0,-2 2 1 0 0,0 1-1 0 0,34 20-151 0 0,-62-30 15 0 0,1 1 1 0 0,-1 0 0 0 0,-1 0-1 0 0,1 1 1 0 0,-1 1 0 0 0,0-1 0 0 0,-1 1-1 0 0,0 1 1 0 0,0-1 0 0 0,-1 1-1 0 0,0 0 1 0 0,0 0 0 0 0,-1 1-1 0 0,0 0 1 0 0,-1 0 0 0 0,0 0 0 0 0,-1 1-1 0 0,0-1 1 0 0,0 1 0 0 0,-1-1-1 0 0,-1 1 1 0 0,0 4-16 0 0,0-2 51 0 0,-1-1-1 0 0,-1 1 1 0 0,0-1-1 0 0,-1 1 0 0 0,0-1 1 0 0,-1 0-1 0 0,0 0 1 0 0,-1 0-1 0 0,-1 0 1 0 0,0 0-1 0 0,0-1 1 0 0,-1 0-1 0 0,0 0 1 0 0,-6 7-51 0 0,-11 11 32 0 0,-1 0 0 0 0,-2-1 0 0 0,-1-2 0 0 0,-1 0 0 0 0,0-2 0 0 0,-2-2 0 0 0,-1 0 0 0 0,-1-2 0 0 0,-1-1 0 0 0,0-2 0 0 0,-1-1 0 0 0,-1-2 0 0 0,-29 8-32 0 0,-55-6-1314 0 0,118-16 1204 0 0,1 0 1 0 0,-1 0-1 0 0,0 0 0 0 0,1 0 0 0 0,-1 0 0 0 0,1 0 0 0 0,-1 0 0 0 0,0 0 1 0 0,1 0-1 0 0,-1 0 0 0 0,1 0 0 0 0,-1-1 0 0 0,1 1 0 0 0,-1 0 0 0 0,0 0 1 0 0,1-1-1 0 0,-1 1 0 0 0,1 0 0 0 0,-1-1 0 0 0,1 1 0 0 0,-1 0 0 0 0,1-1 1 0 0,0 1-1 0 0,-1-1 0 0 0,1 1 0 0 0,-1-1 0 0 0,1 1 0 0 0,0-1 0 0 0,-1 1 0 0 0,1-1 1 0 0,0 1-1 0 0,0-1 0 0 0,-1 1 0 0 0,1-1 0 0 0,0 1 0 0 0,0-1 0 0 0,0 0 1 0 0,0 1-1 0 0,0-1 0 0 0,0 1 0 0 0,0-1 0 0 0,0 0 0 0 0,0 1 0 0 0,0-1 1 0 0,0 1-1 0 0,0-1 0 0 0,0 0 0 0 0,0 1 0 0 0,1-1 0 0 0,-1 1 0 0 0,0-1 1 0 0,0 1-1 0 0,1-1 0 0 0,-1 1 0 0 0,0-1 0 0 0,1 1 0 0 0,-1-1 0 0 0,1 1 0 0 0,-1-1 1 0 0,1 1 109 0 0,23-31-7702 0 0,-10 19 5233 0 0,-4 1 2029 0 0</inkml:trace>
  <inkml:trace contextRef="#ctx0" brushRef="#br0" timeOffset="674.454">912 619 2104 0 0,'0'0'2124'0'0,"0"0"-507"0"0,0 0-251 0 0,0 0 13 0 0,0 0 36 0 0,0 0-110 0 0,0 0-220 0 0,0 0-319 0 0,0 0-313 0 0,0 0-195 0 0,0 0-112 0 0,0 0-68 0 0,0 0-56 0 0,4 31-50 0 0,12 92-99 0 0,-8-93-625 0 0,1-33-2981 0 0,-6-5-1950 0 0,-1 1 1888 0 0</inkml:trace>
  <inkml:trace contextRef="#ctx0" brushRef="#br0" timeOffset="823.867">914 236 9410 0 0,'0'0'1224'0'0,"0"0"-784"0"0,0 0-720 0 0,0 0-336 0 0,0 0 0 0 0,0 0 112 0 0,0 0 88 0 0,0 0-8 0 0,0 0-560 0 0,0 0-1193 0 0,0 0-1200 0 0,0 0 1697 0 0</inkml:trace>
</inkml:ink>
</file>

<file path=ppt/ink/ink5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9.8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1 513 0 0 0,'0'0'1491'0'0,"0"0"-29"0"0,0 0-185 0 0,0 0-178 0 0,20-7-165 0 0,66-22-79 0 0,-75 25-522 0 0,0-1 1 0 0,0 1 0 0 0,-1-2 0 0 0,0 0 0 0 0,1 0 0 0 0,-2-1-1 0 0,1 0 1 0 0,-1-1 0 0 0,3-3-334 0 0,14-12 636 0 0,-4 8-373 0 0,-1-2 0 0 0,-1 0-1 0 0,-1-1 1 0 0,-1-1-1 0 0,0-1 1 0 0,-1-1 0 0 0,-1 0-1 0 0,-2-1 1 0 0,0-1 0 0 0,-1 0-1 0 0,-1 0 1 0 0,-1-2-1 0 0,-1 0-262 0 0,-9 23-34 0 0,1-1-1 0 0,-1 1 1 0 0,0-1-1 0 0,1 1 1 0 0,-1-1-1 0 0,-1 0 1 0 0,1 1-1 0 0,0-1 1 0 0,-1 0-1 0 0,1 1 1 0 0,-1-1-1 0 0,0 0 1 0 0,0 0-1 0 0,0 0 1 0 0,0 1-1 0 0,0-1 1 0 0,-1 0-1 0 0,1 0 1 0 0,-1 1-1 0 0,0-1 1 0 0,1 0-1 0 0,-1 1 1 0 0,-1-1-1 0 0,1 1 1 0 0,0-1-1 0 0,-1 1 1 0 0,1 0-1 0 0,-1-1 1 0 0,0 1-1 0 0,1 0 1 0 0,-1 0-1 0 0,0 0 1 0 0,0 0-1 0 0,-1 1 1 0 0,1-1-1 0 0,0 1 1 0 0,-1-1-1 0 0,1 1 1 0 0,-1 0-1 0 0,1-1 1 0 0,-1 1-1 0 0,1 1 1 0 0,-1-1-1 0 0,0 0 1 0 0,1 1-1 0 0,-1-1 1 0 0,-1 1 34 0 0,-3 0-103 0 0,0 0 1 0 0,0 1-1 0 0,0 0 1 0 0,0 0 0 0 0,0 1-1 0 0,0 0 1 0 0,1 0-1 0 0,-1 0 1 0 0,0 1 0 0 0,1 0-1 0 0,0 0 1 0 0,0 1-1 0 0,0 0 1 0 0,0 0 0 0 0,0 0-1 0 0,1 1 1 0 0,0-1-1 0 0,0 1 1 0 0,-3 4 102 0 0,7-8-7 0 0,-1 1 1 0 0,0 0-1 0 0,1 0 1 0 0,-1 0-1 0 0,1 0 1 0 0,-1 0-1 0 0,1 0 1 0 0,0 0-1 0 0,0 0 1 0 0,0 0-1 0 0,0 1 0 0 0,0-1 1 0 0,0 0-1 0 0,1 1 1 0 0,-1-1-1 0 0,1 0 1 0 0,0 1-1 0 0,-1-1 1 0 0,1 1-1 0 0,0-1 1 0 0,1 1-1 0 0,-1-1 0 0 0,0 0 1 0 0,1 1-1 0 0,-1-1 1 0 0,1 1-1 0 0,0-1 1 0 0,0 0-1 0 0,0 0 1 0 0,0 1-1 0 0,0-1 1 0 0,1 1 6 0 0,11 4 149 0 0,0-1 0 0 0,0 0 0 0 0,1-1 0 0 0,0 0 0 0 0,0-1 0 0 0,0-1 0 0 0,0 0 0 0 0,1-1 0 0 0,-1-1 0 0 0,1 0 0 0 0,-1-1 0 0 0,1 0 0 0 0,12-3-149 0 0,8 3 250 0 0,128-7 425 0 0,-161 9-621 0 0,0 0 0 0 0,-1 1 1 0 0,1-1-1 0 0,-1 0 1 0 0,0 1-1 0 0,1-1 0 0 0,-1 1 1 0 0,0-1-1 0 0,-1 1 1 0 0,1-1-1 0 0,0 1 1 0 0,-1 0-1 0 0,1-1 0 0 0,-1 1 1 0 0,0 0-1 0 0,0 0 1 0 0,0-1-1 0 0,0 1 1 0 0,-1 0-1 0 0,1-1 0 0 0,-1 1 1 0 0,0 0-1 0 0,1-1 1 0 0,-1 1-1 0 0,0-1 0 0 0,-1 2-54 0 0,-59 149 1065 0 0,53-100-1681 0 0,50-54-4351 0 0,9-24-4570 0 0,-39 21 8920 0 0</inkml:trace>
</inkml:ink>
</file>

<file path=ppt/ink/ink5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0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59 632 0 0,'0'0'2063'0'0,"0"0"-336"0"0,0 0-217 0 0,0 0 76 0 0,0 0 50 0 0,0 0-136 0 0,0 0-287 0 0,-13 32-320 0 0,-36 98-249 0 0,39-78 178 0 0,13-48-668 0 0,1-1 30 0 0,1 1-1 0 0,0-1 1 0 0,0 0-1 0 0,0 0 1 0 0,0-1-1 0 0,0 1 1 0 0,0-1-1 0 0,1 0 1 0 0,-1-1-1 0 0,1 1 1 0 0,-1-1-1 0 0,1 0 0 0 0,-1-1 1 0 0,1 1-1 0 0,0-1 1 0 0,0 0-1 0 0,-1-1 1 0 0,1 1-1 0 0,0-1 1 0 0,-1 0-1 0 0,1 0 1 0 0,-1-1-1 0 0,1 0 1 0 0,-1 0-1 0 0,0 0 1 0 0,0 0-1 0 0,0-1 0 0 0,0 0 1 0 0,0 0-1 0 0,0-1 1 0 0,-1 1-1 0 0,1-1 1 0 0,-1 0-1 0 0,0 0 1 0 0,3-4-184 0 0,-1 1 85 0 0,0 0 1 0 0,0 0-1 0 0,0-1 0 0 0,-1 0 1 0 0,-1 0-1 0 0,1 0 1 0 0,-1 0-1 0 0,-1 0 1 0 0,1-1-1 0 0,-1 0 0 0 0,-1 0 1 0 0,0 0-1 0 0,0 0 1 0 0,-1 0-1 0 0,0 0 0 0 0,0 0 1 0 0,-1-1-1 0 0,-1 1 1 0 0,1 0-1 0 0,-2-2-85 0 0,2 7-60 0 0,-1 0 0 0 0,0 1-1 0 0,0-1 1 0 0,0 0 0 0 0,0 1-1 0 0,-1-1 1 0 0,1 1 0 0 0,-1 0 0 0 0,0-1-1 0 0,0 1 1 0 0,0 0 0 0 0,0 0-1 0 0,-1 0 1 0 0,1 0 0 0 0,-1 1-1 0 0,0-1 1 0 0,0 1 0 0 0,0-1 0 0 0,0 1-1 0 0,0 0 1 0 0,0 0 0 0 0,-1 1-1 0 0,1-1 1 0 0,-1 1 0 0 0,1-1 0 0 0,-1 1-1 0 0,0 0 1 0 0,1 1 0 0 0,-1-1-1 0 0,-3 0 61 0 0,2 1-387 0 0,0 0-1 0 0,1 0 0 0 0,-1 0 0 0 0,0 0 1 0 0,1 1-1 0 0,-1 0 0 0 0,0 0 1 0 0,1 0-1 0 0,-1 0 0 0 0,1 1 0 0 0,0 0 1 0 0,-1 0-1 0 0,1 0 0 0 0,0 1 0 0 0,0-1 1 0 0,-1 2 387 0 0,-32 27-9177 0 0,28-22 3856 0 0</inkml:trace>
</inkml:ink>
</file>

<file path=ppt/ink/ink5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4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0 8234 0 0,'0'0'2198'0'0,"0"0"-589"0"0,0 0-511 0 0,0 0-97 0 0,0 0 2 0 0,0 0-41 0 0,0 0-149 0 0,0 0-205 0 0,0 0-167 0 0,0 0-101 0 0,0 0-96 0 0,0 0-76 0 0,0 0-40 0 0,-4 27-32 0 0,-16 124 44 0 0,12-85 137 0 0,7-54-5591 0 0,1-2-5714 0 0,0-11 8010 0 0</inkml:trace>
</inkml:ink>
</file>

<file path=ppt/ink/ink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07.2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 1565 0 0 0,'0'0'607'0'0,"0"0"473"0"0,0 0 256 0 0,0 0 107 0 0,0 0-68 0 0,0 0-161 0 0,0 0-141 0 0,0 0-162 0 0,-2 0-85 0 0,1 0-767 0 0,0-1 0 0 0,1 1 1 0 0,-1 0-1 0 0,0-1 0 0 0,1 1 1 0 0,-1 0-1 0 0,0-1 0 0 0,1 1 1 0 0,-1-1-1 0 0,1 1 0 0 0,-1-1 1 0 0,1 0-1 0 0,-1 1 0 0 0,1-1 1 0 0,-1 1-1 0 0,1-1 0 0 0,0 0 1 0 0,-1 1-1 0 0,1-1 0 0 0,0 0 1 0 0,-1 1-1 0 0,1-1 0 0 0,0 0 1 0 0,0 0-1 0 0,0 1 0 0 0,0-1 1 0 0,0 0-1 0 0,0 0 0 0 0,0 1 1 0 0,0-1-1 0 0,0 0 0 0 0,0 0 1 0 0,0 1-1 0 0,0-1 1 0 0,1 0-1 0 0,-1 0 0 0 0,0 1 1 0 0,0-1-1 0 0,1 0 0 0 0,-1 1 1 0 0,0-1-1 0 0,1 0 0 0 0,-1 1 1 0 0,1-1-1 0 0,-1 1 0 0 0,1-1 1 0 0,-1 1-1 0 0,1-1 0 0 0,0 1 1 0 0,-1-1-1 0 0,1 1 0 0 0,0-1 1 0 0,-1 1-1 0 0,1 0 0 0 0,0-1 1 0 0,-1 1-1 0 0,1 0 0 0 0,0 0 1 0 0,-1 0-1 0 0,1-1 0 0 0,1 1-59 0 0,154-165 3492 0 0,275-206-744 0 0,-126 128-2346 0 0,-50 43-234 0 0,-175 119 234 0 0,-63 70-455 0 0,-16 11 73 0 0,-1 0 8 0 0,0 0-4 0 0,0 0-5 0 0,0 0 7 0 0,0 0 12 0 0,0 0-21 0 0,0 0 6 0 0,0 0 5 0 0,0 0-7 0 0,0 0 8 0 0,0 0-1 0 0,-16 4-125 0 0,-85 29-370 0 0,56-19 453 0 0,-1-2 0 0 0,-1-2 0 0 0,0-3 0 0 0,-19 1 14 0 0,11-4 246 0 0,54-4-194 0 0,1 0-27 0 0,0 0-30 0 0,0 0-26 0 0,0 0-44 0 0,0 0-25 0 0,19 12-142 0 0,78 36 425 0 0,-67-36-181 0 0,-1 2 0 0 0,0 2 0 0 0,-1 0 0 0 0,-1 2-1 0 0,-1 0 1 0 0,24 23-2 0 0,15 11 31 0 0,-45-76 1731 0 0,2-103-491 0 0,-22 117-1327 0 0,1 0 0 0 0,-2-1 0 0 0,0 1 0 0 0,0 0 0 0 0,0 0 1 0 0,-1 0-1 0 0,-1 0 0 0 0,0 0 0 0 0,0 0 0 0 0,-1 1 0 0 0,0-1 1 0 0,-1 1-1 0 0,0 0 0 0 0,-5-6 56 0 0,-27-22-4580 0 0,-14 14-6275 0 0,39 19 3620 0 0</inkml:trace>
  <inkml:trace contextRef="#ctx0" brushRef="#br0" timeOffset="3417.665">1816 96 56 0 0,'0'0'2898'0'0,"0"0"-1774"0"0,0 0-617 0 0,0 0 62 0 0,0 0 252 0 0,0 0 209 0 0,0 0 72 0 0,0 0-90 0 0,0 0-222 0 0,-35 9-222 0 0,-106 32-181 0 0,137-41-369 0 0,0 1 1 0 0,0 0-1 0 0,0 0 1 0 0,0 1-1 0 0,0-1 0 0 0,0 1 1 0 0,0 0-1 0 0,0 0 1 0 0,0 0-1 0 0,1 1 1 0 0,-1-1-1 0 0,1 1 1 0 0,0 0-1 0 0,0 0 1 0 0,0 0-1 0 0,0 0 1 0 0,0 1-1 0 0,-1 2-18 0 0,-3 4 44 0 0,-6 8-7 0 0,0 1 0 0 0,2 0 0 0 0,0 1 0 0 0,1 0 0 0 0,1 1 0 0 0,1 0 0 0 0,1 0 0 0 0,0 1 1 0 0,2 0-1 0 0,1 0 0 0 0,0 0 0 0 0,2 1 0 0 0,1-1 0 0 0,0 1 0 0 0,2-1 0 0 0,0 4-37 0 0,1-20 21 0 0,0 0 1 0 0,0 0-1 0 0,0 0 0 0 0,0 0 0 0 0,1 0 1 0 0,0 0-1 0 0,0-1 0 0 0,1 1 0 0 0,-1-1 1 0 0,1 0-1 0 0,0 0 0 0 0,1 0 0 0 0,-1-1 1 0 0,1 1-1 0 0,0-1 0 0 0,0 0 0 0 0,0-1 1 0 0,1 1-1 0 0,-1-1 0 0 0,1 0 0 0 0,0 0 1 0 0,0-1-1 0 0,0 0 0 0 0,0 0 0 0 0,1 0-21 0 0,15 4 538 0 0,1-1-1 0 0,0 0 0 0 0,1-2 0 0 0,-1-1 0 0 0,1 0 0 0 0,5-2-537 0 0,7-4 525 0 0,-1 0 0 0 0,0-3 0 0 0,0-1 0 0 0,-1-1 0 0 0,0-2 0 0 0,-1-1 0 0 0,0-2 0 0 0,-1-1 0 0 0,0-2 0 0 0,-2-1 0 0 0,0-1 0 0 0,0-2-525 0 0,-10 7 133 0 0,-1 0-1 0 0,0-2 1 0 0,-1 0-1 0 0,-1-1 1 0 0,-1 0-1 0 0,0-1 1 0 0,-2-1-1 0 0,3-5-132 0 0,-12 16-16 0 0,0 0-1 0 0,0 0 0 0 0,-1-1 1 0 0,0 0-1 0 0,-1 0 1 0 0,0 0-1 0 0,0 0 1 0 0,-1-1-1 0 0,0 1 1 0 0,-1-1-1 0 0,0 1 0 0 0,0-1 1 0 0,-1 1-1 0 0,0-1 1 0 0,-1 0-1 0 0,0 1 1 0 0,0-1-1 0 0,-1 1 1 0 0,-1 0-1 0 0,1-1 1 0 0,-4-6 15 0 0,0 5-126 0 0,1 1-1 0 0,-2 0 1 0 0,1 0-1 0 0,-1 0 1 0 0,-1 1-1 0 0,0 0 1 0 0,0 1-1 0 0,0-1 1 0 0,-1 2-1 0 0,-1-1 1 0 0,1 1-1 0 0,-1 1 1 0 0,0 0-1 0 0,-1 0 1 0 0,1 1-1 0 0,-1 0 1 0 0,0 1-1 0 0,-6-2 128 0 0,-10-2-415 0 0,0 1 0 0 0,0 2 0 0 0,-1 0 0 0 0,1 2 0 0 0,-1 1-1 0 0,0 1 1 0 0,-12 2 415 0 0,-95 18-3230 0 0,47 5-2808 0 0,43-9-2092 0 0</inkml:trace>
  <inkml:trace contextRef="#ctx0" brushRef="#br0" timeOffset="3754.681">1179 210 5049 0 0,'0'0'1696'0'0,"0"0"-409"0"0,0 0-321 0 0,0 0-38 0 0,0 0 183 0 0,0 0 216 0 0,0 0 59 0 0,0 0-110 0 0,0 0-191 0 0,0 0-190 0 0,35 4-97 0 0,115 12-51 0 0,505 49 2307 0 0,-130-18-3322 0 0,-355-34-1655 0 0,-59-8-6347 0 0,-78-4-2514 0 0</inkml:trace>
</inkml:ink>
</file>

<file path=ppt/ink/ink5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6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8866 0 0,'0'0'2384'0'0,"0"0"-631"0"0,0 0-297 0 0,0 0-112 0 0,0 0-215 0 0,0 0-273 0 0,0 0-440 0 0,0 0-368 0 0,0 0-296 0 0,0 0-176 0 0,0 0-8 0 0,0 0 24 0 0,0 0-25 0 0,0 0-183 0 0,-9 47-448 0 0,9-17-1088 0 0,0-8-1953 0 0,0-7-4265 0 0</inkml:trace>
</inkml:ink>
</file>

<file path=ppt/ink/ink5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0 276 6769 0 0,'0'0'1726'0'0,"0"0"-340"0"0,0 0 161 0 0,0 0 226 0 0,0 0 21 0 0,0 0-272 0 0,0 0-439 0 0,0 0-284 0 0,0 0-153 0 0,0 0-120 0 0,0 0-73 0 0,0 0-78 0 0,0 0-103 0 0,19-28-57 0 0,60-91-71 0 0,6-9 89 0 0,-85 128-260 0 0,0 1 0 0 0,1-1 1 0 0,-1 1-1 0 0,0-1 0 0 0,0 0 0 0 0,1 1 0 0 0,-1-1 0 0 0,0 1 0 0 0,0-1 1 0 0,1 0-1 0 0,-1 1 0 0 0,0-1 0 0 0,1 0 0 0 0,-1 0 0 0 0,1 1 0 0 0,-1-1 1 0 0,0 0-1 0 0,1 0 0 0 0,-1 0 0 0 0,1 1 0 0 0,-1-1 0 0 0,0 0 0 0 0,1 0 1 0 0,-1 0-1 0 0,1 0 0 0 0,-1 0 0 0 0,1 0 0 0 0,-1 0 0 0 0,1 0 0 0 0,-1 0 0 0 0,1 0 1 0 0,-1 0-1 0 0,0 0 0 0 0,1 0 0 0 0,-1 0 0 0 0,1 0 0 0 0,-1-1 0 0 0,1 1 1 0 0,-1 0-1 0 0,0 0 0 0 0,1 0 0 0 0,-1-1 0 0 0,1 1 0 0 0,-1 0 0 0 0,0-1 1 0 0,1 1-1 0 0,-1 0 0 0 0,0-1 0 0 0,0 1 0 0 0,1 0 0 0 0,-1-1 0 0 0,0 1 1 0 0,0 0-1 0 0,1-1 0 0 0,-1 1 0 0 0,0-1 27 0 0,1 55-49 0 0,-3-48 69 0 0,1-1 0 0 0,0 1 1 0 0,0 0-1 0 0,0 0 1 0 0,0-1-1 0 0,1 1 0 0 0,0 0 1 0 0,1 0-1 0 0,-1 0 1 0 0,1 0-1 0 0,0-1 0 0 0,0 1 1 0 0,1 0-1 0 0,0-1 1 0 0,0 1-1 0 0,0-1 1 0 0,1 1-1 0 0,-1-1 0 0 0,1 0 1 0 0,1 0-1 0 0,-1 0 1 0 0,1-1-1 0 0,0 1 0 0 0,0-1 1 0 0,0 0-1 0 0,0 0 1 0 0,1 0-1 0 0,-1-1 0 0 0,1 1 1 0 0,0-1-1 0 0,0 0 1 0 0,1-1-1 0 0,-1 1-20 0 0,1-5 133 0 0,-1 1 0 0 0,1-1 1 0 0,0-1-1 0 0,-1 1 0 0 0,0-1 0 0 0,1 0 0 0 0,-1 0 0 0 0,0 0 1 0 0,-1 0-1 0 0,1-1 0 0 0,-1 0 0 0 0,1 0 0 0 0,-1-1 0 0 0,0 1 1 0 0,-1-1-1 0 0,1 0 0 0 0,-1 0 0 0 0,0 0 0 0 0,0 0 0 0 0,0 0 1 0 0,-1-1-1 0 0,0 1 0 0 0,0-1 0 0 0,0 0 0 0 0,-1 1 0 0 0,0-1 1 0 0,0 0-1 0 0,0-2-133 0 0,7-42-107 0 0,-7 30-3031 0 0,-1 19 720 0 0,0 1-1523 0 0,0 0-2263 0 0,0 0-2100 0 0</inkml:trace>
</inkml:ink>
</file>

<file path=ppt/ink/ink5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167 92 0 0 0,'0'0'1652'0'0,"0"0"-33"0"0,0 0 239 0 0,0 0 363 0 0,0 0 148 0 0,0 0-183 0 0,0 0-384 0 0,0 0-343 0 0,0 0-263 0 0,0 0-164 0 0,0 0-119 0 0,0 0-152 0 0,0 0-169 0 0,6-14-118 0 0,13-45-129 0 0,-19 58-335 0 0,0 0 1 0 0,0 0-1 0 0,0 1 1 0 0,0-1-1 0 0,0 0 0 0 0,0 1 1 0 0,-1-1-1 0 0,1 0 1 0 0,0 0-1 0 0,0 1 1 0 0,-1-1-1 0 0,1 0 0 0 0,0 1 1 0 0,-1-1-1 0 0,1 0 1 0 0,0 1-1 0 0,-1-1 0 0 0,1 1 1 0 0,-1-1-1 0 0,1 1 1 0 0,-1-1-1 0 0,1 1 0 0 0,-1-1 1 0 0,0 1-1 0 0,1 0 1 0 0,-1-1-1 0 0,0 1 0 0 0,1 0 1 0 0,-1-1-1 0 0,0 1 1 0 0,1 0-1 0 0,-1 0 0 0 0,0-1 1 0 0,1 1-1 0 0,-1 0 1 0 0,0 0-1 0 0,0 0 0 0 0,1 0 1 0 0,-1 0-1 0 0,0 0 1 0 0,0 0-1 0 0,1 1 0 0 0,-1-1 1 0 0,0 0-1 0 0,1 0 1 0 0,-1 0-1 0 0,0 1 1 0 0,1-1-1 0 0,-1 0 0 0 0,0 1 1 0 0,1-1-1 0 0,-1 1-10 0 0,-3 0 41 0 0,-5 1-49 0 0,1 1 1 0 0,-1 0 0 0 0,1 0 0 0 0,-1 1-1 0 0,1 0 1 0 0,0 1 0 0 0,0 0 0 0 0,1 0-1 0 0,0 0 1 0 0,0 1 0 0 0,0 0 0 0 0,0 1 0 0 0,1 0-1 0 0,0 0 1 0 0,1 0 0 0 0,-1 0 0 0 0,2 1-1 0 0,-1 0 1 0 0,1 0 0 0 0,0 0 0 0 0,0 1 0 0 0,1-1-1 0 0,0 1 1 0 0,1 0 0 0 0,0 0 0 0 0,0 0-1 0 0,1 0 1 0 0,0 0 0 0 0,1 0 0 0 0,0 0-1 0 0,1 7 8 0 0,-2-14-3 0 0,1 1-1 0 0,0-1 1 0 0,0 1-1 0 0,0 0 1 0 0,1-1-1 0 0,-1 1 0 0 0,0-1 1 0 0,1 1-1 0 0,0-1 1 0 0,-1 0-1 0 0,1 1 0 0 0,0-1 1 0 0,0 0-1 0 0,1 1 1 0 0,-1-1-1 0 0,0 0 0 0 0,1 0 1 0 0,-1 0-1 0 0,1 0 1 0 0,0 0-1 0 0,0 0 0 0 0,0-1 1 0 0,-1 1-1 0 0,2-1 1 0 0,-1 1-1 0 0,0-1 1 0 0,0 0-1 0 0,0 1 0 0 0,1-1 1 0 0,-1 0-1 0 0,0-1 1 0 0,1 1-1 0 0,-1 0 0 0 0,1-1 1 0 0,-1 1-1 0 0,1-1 1 0 0,-1 0-1 0 0,1 0 0 0 0,0 0 4 0 0,9-1 68 0 0,0 0-1 0 0,0-2 1 0 0,0 1-1 0 0,0-1 1 0 0,-1-1-1 0 0,0 0 0 0 0,0-1 1 0 0,0 0-1 0 0,0 0 1 0 0,-1-1-1 0 0,1-1 0 0 0,-2 0 1 0 0,1 0-1 0 0,7-8-67 0 0,10-4 61 0 0,-2 1-13 0 0,-16 10-45 0 0,0 0 1 0 0,1 1-1 0 0,0 0 1 0 0,0 1 0 0 0,0 0-1 0 0,1 1 1 0 0,0 0 0 0 0,0 0-1 0 0,0 1 1 0 0,0 1 0 0 0,1 0-1 0 0,0 0 1 0 0,-1 1 0 0 0,1 1-1 0 0,9 0-3 0 0,-18 3-3 0 0,1 0 0 0 0,-1 0-1 0 0,0 1 1 0 0,1-1-1 0 0,-1 1 1 0 0,0 0 0 0 0,0 0-1 0 0,-1 0 1 0 0,1 1 0 0 0,-1-1-1 0 0,0 1 1 0 0,1-1-1 0 0,-1 1 1 0 0,-1 0 0 0 0,1-1-1 0 0,-1 1 1 0 0,1 0 0 0 0,-1 0-1 0 0,0 0 1 0 0,-1 1-1 0 0,1-1 1 0 0,-1 0 0 0 0,1 1 3 0 0,0 1-1 0 0,3 21 6 0 0,-1 1 0 0 0,-2-1 1 0 0,0 1-1 0 0,-2-1 0 0 0,-3 19-5 0 0,-7 37-29 0 0,-4-1-1 0 0,-21 63 30 0 0,12-46 35 0 0,19-76-7 0 0,-1 0 0 0 0,-1 1 0 0 0,-1-2 0 0 0,-1 1 0 0 0,-1-1 0 0 0,-1-1 0 0 0,-10 16-28 0 0,-39 11 579 0 0,59-47-559 0 0,0 0 1 0 0,-1-1-1 0 0,1 1 0 0 0,0 0 0 0 0,-1-1 0 0 0,1 1 0 0 0,-1-1 1 0 0,1 1-1 0 0,-1-1 0 0 0,1 0 0 0 0,-1 0 0 0 0,1 0 0 0 0,-1 0 1 0 0,1 0-1 0 0,-1 0 0 0 0,1 0 0 0 0,-1 0 0 0 0,1 0 0 0 0,-1-1 1 0 0,1 1-1 0 0,0-1 0 0 0,-1 1 0 0 0,1-1 0 0 0,-1 1 1 0 0,1-1-1 0 0,0 0 0 0 0,0 0 0 0 0,-1 0 0 0 0,1 1 0 0 0,0-1 1 0 0,0 0-1 0 0,0-1 0 0 0,0 1 0 0 0,0 0 0 0 0,0 0 0 0 0,0 0 1 0 0,0-1-1 0 0,1 1 0 0 0,-1 0 0 0 0,0-1 0 0 0,1 1 0 0 0,-1 0 1 0 0,1-1-1 0 0,0 1 0 0 0,-1-1 0 0 0,1 1 0 0 0,0-2-20 0 0,-3-14 12 0 0,1 1 0 0 0,1-1 0 0 0,1 1 0 0 0,1-1 0 0 0,0 0 0 0 0,1 1 0 0 0,0-1 0 0 0,2 1-1 0 0,0 0 1 0 0,0 0 0 0 0,2 0 0 0 0,6-13-12 0 0,100-176-352 0 0,3 38-1098 0 0,-74 114-2734 0 0,2 3-5437 0 0,-31 37 1635 0 0</inkml:trace>
</inkml:ink>
</file>

<file path=ppt/ink/ink5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3.3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329 302 2665 0 0,'0'0'1170'0'0,"0"0"-417"0"0,0 0 36 0 0,0 0 365 0 0,0 0 317 0 0,0 0 90 0 0,0 0-160 0 0,0 0-296 0 0,0 0-257 0 0,0 0-139 0 0,0 0-45 0 0,0 0 68 0 0,4-2 91 0 0,13-5 17 0 0,-13 5-47 0 0,-21 10 1154 0 0,-168 80-1350 0 0,99-37-555 0 0,86-50-53 0 0,0 0 0 0 0,0 0 0 0 0,0 0 0 0 0,0 0 0 0 0,0 0 0 0 0,1-1 0 0 0,-1 1 0 0 0,0 0 0 0 0,0 0 0 0 0,1 0 0 0 0,-1 0 0 0 0,0-1 0 0 0,1 1 0 0 0,-1 0 0 0 0,0 0 0 0 0,1-1 0 0 0,0 1 0 0 0,-1 0 0 0 0,1 0 0 0 0,-1-1 0 0 0,1 1 0 0 0,0-1 0 0 0,-1 1 0 0 0,1-1 0 0 0,0 1 0 0 0,-1-1 0 0 0,1 1 0 0 0,0-1 0 0 0,0 0 0 0 0,0 1 0 0 0,0-1 0 0 0,-1 0 0 0 0,1 1 0 0 0,0-1 0 0 0,0 0 0 0 0,0 0 0 0 0,0 0 0 0 0,0 0 0 0 0,0 0 0 0 0,-1 0 0 0 0,1 0 0 0 0,0 0 0 0 0,0-1 0 0 0,0 1 11 0 0,0 0-1 0 0,205 19 189 0 0,-205-19-181 0 0,0 0 1 0 0,1 0-1 0 0,-1 0 0 0 0,0 0 0 0 0,0 0 1 0 0,1 0-1 0 0,-1 0 0 0 0,0 0 1 0 0,0 0-1 0 0,0 1 0 0 0,1-1 1 0 0,-1 1-1 0 0,0-1 0 0 0,0 1 1 0 0,0-1-1 0 0,0 1 0 0 0,0-1 1 0 0,0 1-1 0 0,0 0 0 0 0,0 0 1 0 0,0-1-1 0 0,0 1 0 0 0,0 0 0 0 0,0 0 1 0 0,-1 0-1 0 0,1 0 0 0 0,0 0 1 0 0,-1 0-1 0 0,1 0 0 0 0,0 0 1 0 0,-1 1-1 0 0,1-1 0 0 0,-1 0 1 0 0,0 0-1 0 0,1 0 0 0 0,-1 0 1 0 0,0 1-1 0 0,0-1 0 0 0,0 0 1 0 0,0 0-1 0 0,0 1 0 0 0,0-1 0 0 0,0 0 1 0 0,0 0-1 0 0,-1 1 0 0 0,1-1 1 0 0,0 0-1 0 0,-1 0 0 0 0,1 0 1 0 0,-1 0-1 0 0,1 0 0 0 0,-1 1 1 0 0,1-1-1 0 0,-1 0 0 0 0,0 0-7 0 0,-46 56 458 0 0,-207 170-209 0 0,252-226-253 0 0,0 1 0 0 0,0-1 0 0 0,0 1 0 0 0,1-1 0 0 0,-1 1 0 0 0,0 0 0 0 0,1 0 0 0 0,-1 0 0 0 0,1 0 0 0 0,0 0 0 0 0,0 0 0 0 0,0 0 0 0 0,0 0 0 0 0,0 0 0 0 0,0 1 0 0 0,0-1 0 0 0,1 0 0 0 0,-1 1 0 0 0,1-1 0 0 0,0 0 0 0 0,-1 1 0 0 0,1-1 0 0 0,0 1 0 0 0,1-1 0 0 0,-1 0 0 0 0,0 1 0 0 0,1-1 0 0 0,-1 0 0 0 0,1 1 0 0 0,0-1 0 0 0,0 0 0 0 0,0 0 0 0 0,0 1 0 0 0,0-1 0 0 0,0 0 0 0 0,0 0 0 0 0,1 0 0 0 0,-1 0 0 0 0,1-1 0 0 0,-1 1 0 0 0,1 0 0 0 0,0-1 0 0 0,0 1 0 0 0,0-1 0 0 0,0 1 0 0 0,0-1 0 0 0,0 0 0 0 0,0 0 0 0 0,0 0 0 0 0,1 0 0 0 0,-1 0 0 0 0,0-1 0 0 0,0 1 0 0 0,1 0 4 0 0,13 2-54 0 0,-1 1-1 0 0,1-2 1 0 0,-1 0 0 0 0,1-1-1 0 0,0 0 1 0 0,0-1-1 0 0,-1-1 1 0 0,1-1-1 0 0,0 0 1 0 0,-1-1-1 0 0,1-1 1 0 0,-1 0-1 0 0,0-1 1 0 0,0 0-1 0 0,-1-2 1 0 0,0 1-1 0 0,0-2 1 0 0,0 0 0 0 0,1-2 54 0 0,26-41-3712 0 0,-26 11-4948 0 0,-9 28 1406 0 0</inkml:trace>
  <inkml:trace contextRef="#ctx0" brushRef="#br0" timeOffset="254.599">275 0 12459 0 0,'0'0'2293'0'0,"0"0"-1372"0"0,0 0-621 0 0,0 0 100 0 0,0 0 269 0 0,0 0 221 0 0,-2 34 79 0 0,-10 111-99 0 0,-8 306 1408 0 0,-32 22-2884 0 0,52-454 163 0 0,-4 77-2621 0 0,1-65-1328 0 0,-1 0-3388 0 0,2-19 2016 0 0</inkml:trace>
</inkml:ink>
</file>

<file path=ppt/ink/ink5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135 0 7674 0 0,'0'0'1572'0'0,"0"0"-625"0"0,0 0-360 0 0,0 0 129 0 0,0 0 179 0 0,0 0 90 0 0,0 0-101 0 0,0 0-233 0 0,0 0-181 0 0,-8 34-137 0 0,-23 105-100 0 0,22-50 102 0 0,6-38-224 0 0,1 15-377 0 0,-3-1-1 0 0,-3 0 1 0 0,-3 0-1 0 0,-5 10 267 0 0,-3-35-1726 0 0,9-30-1852 0 0,-2-6-4343 0 0,11-7 5819 0 0,1-1 2102 0 0</inkml:trace>
  <inkml:trace contextRef="#ctx0" brushRef="#br0" timeOffset="376.477">333 26 744 0 0,'0'0'2647'0'0,"0"0"-250"0"0,0 0-279 0 0,0 0-158 0 0,0 0-226 0 0,0 0-313 0 0,0 0-387 0 0,0 0-358 0 0,0 0-282 0 0,0 0-181 0 0,0 0-72 0 0,0 0-11 0 0,0 5 60 0 0,-31 351 3586 0 0,-15-22-3841 0 0,41-304-2903 0 0,5-30 1416 0 0,0 0-655 0 0,0 0-878 0 0,0 0-1201 0 0,0-3-1126 0 0</inkml:trace>
</inkml:ink>
</file>

<file path=ppt/ink/ink5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6.6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0 723 0 0 0,'0'0'764'0'0,"0"0"103"0"0,0 0 59 0 0,0 0 318 0 0,0 0 320 0 0,0 0 157 0 0,0 0-57 0 0,0 0-177 0 0,0 0-128 0 0,0 0-66 0 0,0 0-83 0 0,0 0-67 0 0,0 0-99 0 0,18 7-113 0 0,58 17-87 0 0,-74-23-800 0 0,1-1 1 0 0,-1 1-1 0 0,0-1 0 0 0,0 0 1 0 0,1 0-1 0 0,-1 0 0 0 0,0 0 1 0 0,0 0-1 0 0,1-1 0 0 0,-1 1 0 0 0,0-1 1 0 0,0 1-1 0 0,0-1 0 0 0,0 0 1 0 0,0 0-1 0 0,0 0 0 0 0,0 0 1 0 0,0 0-1 0 0,0 0 0 0 0,0-1 0 0 0,0 1 1 0 0,-1-1-1 0 0,1 1 0 0 0,-1-1 1 0 0,1 0-45 0 0,7-5 199 0 0,387-301 1756 0 0,-387 302-1942 0 0,0-1-12 0 0,0 1 1 0 0,0 0-1 0 0,1 0 0 0 0,-1 1 0 0 0,1 1 1 0 0,1-1-1 0 0,-1 2 0 0 0,1-1 0 0 0,-1 2 1 0 0,1-1-1 0 0,7 0-1 0 0,-16 4-4 0 0,0 1 0 0 0,0-1 1 0 0,-1 1-1 0 0,1-1 0 0 0,0 1 0 0 0,-1 0 1 0 0,1 0-1 0 0,-1-1 0 0 0,1 1 0 0 0,-1 0 1 0 0,0 0-1 0 0,0 0 0 0 0,0 1 1 0 0,0-1-1 0 0,0 0 0 0 0,-1 0 0 0 0,1 0 1 0 0,-1 1-1 0 0,1-1 0 0 0,-1 0 0 0 0,0 1 1 0 0,0-1-1 0 0,0 0 0 0 0,0 1 0 0 0,0-1 1 0 0,0 0-1 0 0,-1 1 0 0 0,1-1 0 0 0,-1 1 4 0 0,1 1 8 0 0,-1 11-65 0 0,0 0 1 0 0,-2-1 0 0 0,1 1 0 0 0,-2-1 0 0 0,0 0 0 0 0,0 0 0 0 0,-2 0 0 0 0,1 0 0 0 0,-2-1 0 0 0,0 0 0 0 0,0 0 0 0 0,-1-1 0 0 0,-1 0 0 0 0,0-1 0 0 0,-1 1 0 0 0,0-2-1 0 0,-1 1 1 0 0,0-2 0 0 0,0 1 0 0 0,-1-2 0 0 0,0 1 0 0 0,0-2 0 0 0,-1 1 0 0 0,0-2 0 0 0,-7 3 56 0 0,18-7-139 0 0,-1-1 0 0 0,1 1-1 0 0,-1-1 1 0 0,1 0 0 0 0,-1 0 0 0 0,0 1 0 0 0,0-2 0 0 0,1 1-1 0 0,-1 0 1 0 0,0 0 0 0 0,0-1 0 0 0,0 0 0 0 0,0 1-1 0 0,0-1 1 0 0,0 0 0 0 0,1-1 0 0 0,-1 1 0 0 0,0 0 0 0 0,0-1-1 0 0,0 0 1 0 0,0 1 0 0 0,1-1 0 0 0,-1 0 0 0 0,0-1 0 0 0,1 1-1 0 0,-1 0 1 0 0,1-1 0 0 0,-1 1 0 0 0,1-1 0 0 0,0 0-1 0 0,-1 0 1 0 0,1 0 0 0 0,0 0 0 0 0,0 0 0 0 0,1 0 0 0 0,-1-1-1 0 0,0 1 1 0 0,1-1 0 0 0,-2-2 139 0 0,3 2-150 0 0,0 0 1 0 0,1 0-1 0 0,-1 0 0 0 0,1 0 0 0 0,-1 0 1 0 0,1 0-1 0 0,0 0 0 0 0,0 1 0 0 0,0-1 0 0 0,1 0 1 0 0,-1 0-1 0 0,1 1 0 0 0,0-1 0 0 0,-1 1 1 0 0,1-1-1 0 0,0 1 0 0 0,0 0 0 0 0,1 0 1 0 0,-1 0-1 0 0,0 0 0 0 0,3-1 150 0 0,1-1-9 0 0,0 1 0 0 0,0 0 1 0 0,0 0-1 0 0,0 1 0 0 0,1 0 0 0 0,-1 0 0 0 0,1 0 0 0 0,-1 1 1 0 0,1 0-1 0 0,0 0 0 0 0,-1 1 0 0 0,1 0 0 0 0,0 0 0 0 0,6 1 9 0 0,-6 2 69 0 0,1 0 0 0 0,-1 0-1 0 0,0 1 1 0 0,0 0-1 0 0,-1 0 1 0 0,1 0-1 0 0,-1 1 1 0 0,0 0-1 0 0,0 1 1 0 0,0-1 0 0 0,1 3-69 0 0,17 14 218 0 0,-16-16-95 0 0,1 0 1 0 0,-1 0 0 0 0,1-1 0 0 0,0 0-1 0 0,1-1 1 0 0,-1 0 0 0 0,1 0 0 0 0,-1-1-1 0 0,1 0 1 0 0,0-1 0 0 0,0 0 0 0 0,0-1-1 0 0,1 0 1 0 0,-1 0 0 0 0,0-1 0 0 0,0-1-1 0 0,1 1 1 0 0,-1-2 0 0 0,0 1 0 0 0,0-2-1 0 0,0 1 1 0 0,0-1 0 0 0,-1-1 0 0 0,8-3-124 0 0,26-16 356 0 0,-1-2 1 0 0,-2-1 0 0 0,0-3-1 0 0,-2-1 1 0 0,-1-2 0 0 0,-2-1-1 0 0,-1-2 1 0 0,-2-2 0 0 0,20-28-357 0 0,-30 35-14 0 0,-1-1 0 0 0,-1 0 0 0 0,-2-2 0 0 0,-1 0 1 0 0,-2-1-1 0 0,3-9 14 0 0,-14 31-38 0 0,-1 1 1 0 0,0-1-1 0 0,0 1 0 0 0,-1-1 1 0 0,-1 0-1 0 0,0 0 0 0 0,-1 0 1 0 0,0 0-1 0 0,-1-3 38 0 0,2 13-15 0 0,-1 1-1 0 0,-1-1 1 0 0,1 0 0 0 0,0 1-1 0 0,0-1 1 0 0,-1 1 0 0 0,1-1-1 0 0,0 1 1 0 0,-1-1 0 0 0,0 1-1 0 0,1-1 1 0 0,-1 1-1 0 0,0 0 1 0 0,0-1 0 0 0,0 1-1 0 0,1 0 1 0 0,-1-1 0 0 0,-1 1-1 0 0,1 0 1 0 0,0 0-1 0 0,0 0 1 0 0,0 0 0 0 0,-1 0-1 0 0,1 0 1 0 0,0 1 0 0 0,-1-1-1 0 0,1 0 1 0 0,-1 1 0 0 0,1-1-1 0 0,-1 1 1 0 0,1-1-1 0 0,-1 1 1 0 0,1 0 0 0 0,-1-1-1 0 0,1 1 1 0 0,-1 0 0 0 0,0 0-1 0 0,1 0 1 0 0,-1 0 0 0 0,1 1-1 0 0,-1-1 1 0 0,1 0-1 0 0,-2 1 16 0 0,-61 33-446 0 0,45-13 491 0 0,1 2-1 0 0,0 0 1 0 0,2 0-1 0 0,1 2 0 0 0,1 0 1 0 0,1 1-1 0 0,1 0 1 0 0,1 1-1 0 0,1 0 1 0 0,2 1-1 0 0,1 0 0 0 0,1 0 1 0 0,1 0-1 0 0,1 1 1 0 0,2 0-1 0 0,1 14-44 0 0,1-34 69 0 0,1 0-1 0 0,0 1 1 0 0,0-1 0 0 0,1 0-1 0 0,0 0 1 0 0,0 0 0 0 0,1 0-1 0 0,0 0 1 0 0,1-1 0 0 0,0 1-1 0 0,1-1 1 0 0,-1 0 0 0 0,1 0-1 0 0,1-1 1 0 0,-1 1 0 0 0,2-1-1 0 0,-1-1 1 0 0,1 1 0 0 0,-1-1-1 0 0,2 0 1 0 0,-1 0 0 0 0,1-1-1 0 0,0 0 1 0 0,0 0 0 0 0,0-1-1 0 0,1 0 1 0 0,-1-1-1 0 0,1 0 1 0 0,6 2-69 0 0,97 5 122 0 0,-78-26-1746 0 0,-17-2-4448 0 0,-11 10 1015 0 0,0 3-1788 0 0</inkml:trace>
  <inkml:trace contextRef="#ctx0" brushRef="#br0" timeOffset="267.962">1655 557 15795 0 0,'0'0'994'0'0,"0"0"-367"0"0,0 0-20 0 0,0 0 134 0 0,0 0 63 0 0,0 0-154 0 0,0 0-286 0 0,0 0-170 0 0,0 0-104 0 0,0 0-36 0 0,0 0-27 0 0,0 0-52 0 0,1 18-63 0 0,-1 5-306 0 0,1-5 2087 0 0,-1-2-3326 0 0,0 2-3171 0 0,0 3-4409 0 0,0-21 2730 0 0</inkml:trace>
  <inkml:trace contextRef="#ctx0" brushRef="#br0" timeOffset="429.39">1626 160 7338 0 0,'0'0'4537'0'0,"0"0"-3537"0"0,0 0-744 0 0,0 0-272 0 0,0 0-176 0 0,0 0-48 0 0,0 0-40 0 0,0 0-96 0 0,0 0-113 0 0,0 0-303 0 0,0 0-872 0 0,0 0-2329 0 0,0 0-1096 0 0</inkml:trace>
  <inkml:trace contextRef="#ctx0" brushRef="#br0" timeOffset="841.555">1876 756 736 0 0,'0'0'2199'0'0,"0"0"-909"0"0,0 0-379 0 0,0 0-38 0 0,0 0 35 0 0,0 0-1 0 0,-9 33-116 0 0,-31 100-117 0 0,6-48 998 0 0,34-84-1590 0 0,0 1 0 0 0,0-1 0 0 0,-1 1 0 0 0,1-1 0 0 0,0 1-1 0 0,-1-1 1 0 0,1 1 0 0 0,-1-1 0 0 0,1 0 0 0 0,-1 1 0 0 0,0-1 0 0 0,0 1 0 0 0,0-1 0 0 0,1 0 0 0 0,-1 0-1 0 0,0 0 1 0 0,-1 1 0 0 0,1-1 0 0 0,0 0 0 0 0,0 0 0 0 0,0-1 0 0 0,-1 1 0 0 0,1 0 0 0 0,0 0 0 0 0,-1-1-1 0 0,1 1 1 0 0,-1 0 0 0 0,1-1 0 0 0,-1 1 0 0 0,1-1 0 0 0,-1 0 0 0 0,1 0 0 0 0,-1 1 0 0 0,1-1 0 0 0,-1 0-1 0 0,1 0 1 0 0,-1-1 0 0 0,1 1 0 0 0,-1 0 0 0 0,1 0 0 0 0,-1-1 0 0 0,1 1 0 0 0,-1-1 0 0 0,1 1 0 0 0,-1-1-1 0 0,1 0 1 0 0,0 1 0 0 0,-1-1 0 0 0,1 0 0 0 0,0 0 0 0 0,0 0 0 0 0,-1 0 0 0 0,1 0 0 0 0,0 0 0 0 0,0 0-1 0 0,0-1 1 0 0,0 1 0 0 0,1 0 0 0 0,-1 0 0 0 0,0-1 0 0 0,0 1 0 0 0,1-1 0 0 0,-1 1-82 0 0,0-14 24 0 0,0 1 1 0 0,1-1 0 0 0,1 1-1 0 0,0-1 1 0 0,1 1-1 0 0,1-1 1 0 0,0 1 0 0 0,1 0-1 0 0,0 0 1 0 0,1 1-1 0 0,1-1 1 0 0,0 1-1 0 0,0 0 1 0 0,2 1 0 0 0,3-5-25 0 0,-8 11 7 0 0,9-17-56 0 0,2 1 0 0 0,0 0 0 0 0,1 1 0 0 0,1 0 0 0 0,1 2 0 0 0,1 0 0 0 0,1 1 0 0 0,0 0 0 0 0,2 2 0 0 0,-1 0 0 0 0,2 1 0 0 0,0 2 0 0 0,1 0 0 0 0,17-6 49 0 0,80 7 524 0 0,-117 14-477 0 0,0 0 0 0 0,-1 0 0 0 0,1 0 0 0 0,0 1-1 0 0,-1-1 1 0 0,1 1 0 0 0,-1 0 0 0 0,0-1 0 0 0,0 1-1 0 0,0 0 1 0 0,0 0 0 0 0,-1 0 0 0 0,1 1 0 0 0,-1-1-1 0 0,0 0 1 0 0,0 0 0 0 0,0 1 0 0 0,0-1 0 0 0,0 1-1 0 0,-1-1 1 0 0,0 1 0 0 0,0-1 0 0 0,0 1 0 0 0,0-1-1 0 0,0 1 1 0 0,-1-1 0 0 0,1 1 0 0 0,-1-1 0 0 0,0 0-1 0 0,0 1 1 0 0,0-1 0 0 0,0 0 0 0 0,-1 1-1 0 0,-1 1-46 0 0,-7 11 76 0 0,-1 0 0 0 0,0 0 0 0 0,-1-1 0 0 0,-1-1 0 0 0,-1 0 0 0 0,0-1 0 0 0,0 0 0 0 0,-1-1 0 0 0,-1-1 0 0 0,0 0 0 0 0,-1-1 0 0 0,1-1 0 0 0,-2-1-1 0 0,0 0 1 0 0,-5 0-76 0 0,-27 3-782 0 0,15-10-3885 0 0,29-7-4089 0 0,6 5 3896 0 0</inkml:trace>
  <inkml:trace contextRef="#ctx0" brushRef="#br0" timeOffset="1304.128">2364 808 0 0 0,'0'0'1214'0'0,"0"0"97"0"0,0 0 228 0 0,0 0 202 0 0,0 0 16 0 0,0 0-217 0 0,0 0-316 0 0,-7 31-240 0 0,-22 97-189 0 0,4-63 1214 0 0,25-63-1908 0 0,-1 0 1 0 0,1-1-1 0 0,-1 1 1 0 0,0-1 0 0 0,1 1-1 0 0,-1-1 1 0 0,0 1-1 0 0,0-1 1 0 0,0 1 0 0 0,0-1-1 0 0,0 0 1 0 0,-1 1-1 0 0,1-1 1 0 0,0 0 0 0 0,0 0-1 0 0,-1 0 1 0 0,1 0-1 0 0,-1 0 1 0 0,1 0 0 0 0,-1-1-1 0 0,1 1 1 0 0,-1 0-1 0 0,1-1 1 0 0,-1 1 0 0 0,0-1-1 0 0,1 0 1 0 0,-1 1-1 0 0,0-1 1 0 0,1 0 0 0 0,-1 0-1 0 0,0 0 1 0 0,0 0-1 0 0,1 0 1 0 0,-1-1 0 0 0,0 1-1 0 0,1 0 1 0 0,-1-1-1 0 0,0 1 1 0 0,1-1 0 0 0,-1 0-1 0 0,1 1 1 0 0,-1-1 0 0 0,1 0-1 0 0,-1 0 1 0 0,1 0-1 0 0,0 0 1 0 0,-1 0 0 0 0,1 0-1 0 0,-1-2-101 0 0,0-13 50 0 0,1-1 0 0 0,0 1 0 0 0,1-1 0 0 0,1 1 0 0 0,1-1 0 0 0,0 1 0 0 0,1-1 1 0 0,1 1-1 0 0,0 0 0 0 0,1 0 0 0 0,1 1 0 0 0,1-1 0 0 0,0 1 0 0 0,1 1 0 0 0,0-1 0 0 0,1 1 0 0 0,1 1 0 0 0,4-6-50 0 0,-1-2-11 0 0,-7 9-6 0 0,1-1 1 0 0,0 1 0 0 0,1 0 0 0 0,0 0 0 0 0,1 1-1 0 0,0 0 1 0 0,1 1 0 0 0,0 0 0 0 0,1 1 0 0 0,0 0-1 0 0,0 0 1 0 0,1 1 0 0 0,0 0 0 0 0,0 1 0 0 0,1 1-1 0 0,0 0 1 0 0,0 1 0 0 0,0 0 0 0 0,1 1 0 0 0,8-1 16 0 0,-18 6 17 0 0,0 1-1 0 0,0-1 1 0 0,0 1 0 0 0,0 0 0 0 0,0 1 0 0 0,-1-1 0 0 0,1 1 0 0 0,-1-1 0 0 0,1 1 0 0 0,-1 0 0 0 0,0 1 0 0 0,0-1 0 0 0,0 0 0 0 0,-1 1 0 0 0,1 0 0 0 0,-1-1 0 0 0,0 1 0 0 0,0 0 0 0 0,0 0 0 0 0,0 0 0 0 0,-1 0 0 0 0,0 1 0 0 0,0-1 0 0 0,0 0 0 0 0,0 1 0 0 0,-1-1 0 0 0,1 0 0 0 0,-1 1 0 0 0,0-1 0 0 0,-1 1 0 0 0,1-1 0 0 0,-1 0 0 0 0,1 1 0 0 0,-2-1 0 0 0,1 0 0 0 0,0 0 0 0 0,-1 0 0 0 0,1 1 0 0 0,-1-1-1 0 0,-1-1 1 0 0,1 1 0 0 0,0 0 0 0 0,-1-1 0 0 0,0 1-17 0 0,-3 5-4 0 0,-1-1 0 0 0,-1 0-1 0 0,1 0 1 0 0,-1-1-1 0 0,-1 0 1 0 0,1 0-1 0 0,-1-1 1 0 0,0 0 0 0 0,-1-1-1 0 0,1 0 1 0 0,-1 0-1 0 0,0-1 1 0 0,-1 0 4 0 0,-69 22-1247 0 0,27-12-5360 0 0,43-14-2099 0 0,8 0 4919 0 0</inkml:trace>
  <inkml:trace contextRef="#ctx0" brushRef="#br0" timeOffset="1564.985">2935 616 9930 0 0,'0'0'3201'0'0,"0"0"-1633"0"0,0 0-364 0 0,0 0 187 0 0,0 0 78 0 0,0 0-96 0 0,0 0-348 0 0,0 0-369 0 0,0 0-207 0 0,0 0-153 0 0,0 0-110 0 0,0 0-65 0 0,0 0-48 0 0,-22 30-33 0 0,-64 89-2 0 0,59-76 0 0 0,27-42-84 0 0,-4 10-3247 0 0,1 6-6320 0 0,3-21-493 0 0</inkml:trace>
  <inkml:trace contextRef="#ctx0" brushRef="#br0" timeOffset="1735.412">2839 296 13107 0 0,'0'0'512'0'0,"0"0"-656"0"0,0 0-304 0 0,0 0-88 0 0,0 0 80 0 0,0 0-145 0 0,0 0-527 0 0,0 0-1312 0 0,0 0-1673 0 0,0 0 360 0 0</inkml:trace>
  <inkml:trace contextRef="#ctx0" brushRef="#br0" timeOffset="2034.751">3003 811 9786 0 0,'0'0'1468'0'0,"0"0"-386"0"0,0 0-39 0 0,0 0 36 0 0,0 0-66 0 0,0 0-193 0 0,0 0-223 0 0,0 0-163 0 0,0 0-78 0 0,0 0-77 0 0,0 0-87 0 0,0 0-78 0 0,0 0-41 0 0,19-34-26 0 0,58-106-27 0 0,-35 72-35 0 0,-40 64-76 0 0,0-1 1 0 0,1 1-1 0 0,0 0 0 0 0,0 1 0 0 0,0-1 1 0 0,0 0-1 0 0,1 1 0 0 0,-1-1 1 0 0,1 1-1 0 0,0 0 0 0 0,0 1 1 0 0,0-1-1 0 0,0 1 0 0 0,1-1 1 0 0,-1 1-1 0 0,1 0 0 0 0,-1 1 1 0 0,1-1-1 0 0,2 0 91 0 0,0 36-550 0 0,-5 94 744 0 0,-1-125-116 0 0,0 0 1 0 0,0 0 0 0 0,1 0 0 0 0,-1 0-1 0 0,1 0 1 0 0,-1 0 0 0 0,1-1-1 0 0,0 1 1 0 0,0-1 0 0 0,0 1-1 0 0,1-1 1 0 0,-1 0 0 0 0,0 0-1 0 0,1 0 1 0 0,0 0 0 0 0,-1 0-1 0 0,1 0 1 0 0,0-1 0 0 0,0 1-1 0 0,0-1 1 0 0,0 0 0 0 0,0 0-1 0 0,0 0 1 0 0,0 0 0 0 0,0 0-1 0 0,1-1 1 0 0,-1 0 0 0 0,0 1-1 0 0,0-1 1 0 0,1 0 0 0 0,-1-1-1 0 0,1 1-78 0 0,6-1 340 0 0,-1-1 0 0 0,1 1 0 0 0,-1-1-1 0 0,0-1 1 0 0,0 0 0 0 0,0 0-1 0 0,0-1 1 0 0,0 0 0 0 0,-1-1-1 0 0,6-3-339 0 0,84-85 502 0 0,-77 70-3980 0 0,1 1-3720 0 0,-18 17-3451 0 0</inkml:trace>
  <inkml:trace contextRef="#ctx0" brushRef="#br0" timeOffset="2579.167">3899 462 12891 0 0,'0'0'1711'0'0,"0"0"-335"0"0,0 0-138 0 0,0 0-125 0 0,0 0-201 0 0,0 0-251 0 0,0 0-260 0 0,0 0-180 0 0,0 0-102 0 0,0 0-62 0 0,0 0-39 0 0,0 0-5 0 0,0 0-12 0 0,-24 12-33 0 0,-75 40-13 0 0,57-12-74 0 0,38-30 85 0 0,1-3-16 0 0,-1 1 0 0 0,1-1 0 0 0,1 1 0 0 0,-1 0 0 0 0,1 0 0 0 0,1 0 0 0 0,-1 0 0 0 0,1 0 0 0 0,1 0 0 0 0,0 0 0 0 0,0 1 0 0 0,0-1 0 0 0,1 0 0 0 0,1 5 50 0 0,1-10 9 0 0,0 1 0 0 0,0 0 0 0 0,0-1 0 0 0,0 0 0 0 0,1 0 1 0 0,-1 0-1 0 0,1 0 0 0 0,0-1 0 0 0,0 1 0 0 0,0-1 1 0 0,0 0-1 0 0,0 0 0 0 0,0 0 0 0 0,1-1 0 0 0,-1 0 0 0 0,0 0 1 0 0,1 0-1 0 0,-1 0 0 0 0,1 0 0 0 0,0-1 0 0 0,-1 0 1 0 0,1 0-1 0 0,-1 0 0 0 0,1-1 0 0 0,0 1 0 0 0,-1-1 0 0 0,1 0 1 0 0,-1-1-1 0 0,0 1 0 0 0,1-1 0 0 0,-1 0 0 0 0,0 0 0 0 0,0 0 1 0 0,3-2-10 0 0,55-31 585 0 0,-52 27-478 0 0,-1 1 0 0 0,2 1 0 0 0,-1 0-1 0 0,1 0 1 0 0,0 1 0 0 0,0 0 0 0 0,0 1 0 0 0,1 0 0 0 0,-1 1 0 0 0,1 0-1 0 0,0 1 1 0 0,0 0 0 0 0,0 1 0 0 0,0 0 0 0 0,0 1 0 0 0,0 1-1 0 0,10 1-106 0 0,-17-1 12 0 0,0 1 0 0 0,1 0 0 0 0,-1 1 0 0 0,0-1-1 0 0,-1 1 1 0 0,1 0 0 0 0,0 0 0 0 0,-1 1 0 0 0,0-1-1 0 0,1 1 1 0 0,-2 0 0 0 0,1 0 0 0 0,0 0 0 0 0,-1 1 0 0 0,0-1-1 0 0,0 1 1 0 0,0 0 0 0 0,0 0 0 0 0,-1 0 0 0 0,0 0-1 0 0,0 0 1 0 0,0 0 0 0 0,-1 1 0 0 0,2 4-12 0 0,8 141 90 0 0,-12-125-129 0 0,2 39-21 0 0,-3-1-1 0 0,-3-1 1 0 0,-3 1-1 0 0,-3-1 0 0 0,-14 45 61 0 0,23-99 13 0 0,-1 0-1 0 0,0 0 1 0 0,0-1-1 0 0,-1 1 1 0 0,0-1-1 0 0,-1 0 1 0 0,0 0-1 0 0,0 0 0 0 0,-1-1 1 0 0,0 1-1 0 0,0-2 1 0 0,-1 1-1 0 0,1-1 1 0 0,-2 1-1 0 0,1-2 0 0 0,0 1 1 0 0,-1-1-1 0 0,0 0 1 0 0,-1-1-1 0 0,1 0 1 0 0,-1 0-1 0 0,1-1 0 0 0,-1 0 1 0 0,0-1-1 0 0,0 0 1 0 0,-1 0-1 0 0,1-1 1 0 0,0 0-1 0 0,0 0 0 0 0,-1-1 1 0 0,-1-1-13 0 0,8-2 18 0 0,-1 0 1 0 0,1 0-1 0 0,-1 0 0 0 0,1-1 1 0 0,0 1-1 0 0,0-1 0 0 0,1 0 1 0 0,-1 0-1 0 0,1 0 0 0 0,0-1 0 0 0,0 1 1 0 0,0 0-1 0 0,0-1 0 0 0,1 1 1 0 0,0-1-1 0 0,0 0 0 0 0,0 1 1 0 0,1-1-1 0 0,-1 0 0 0 0,1 1 1 0 0,0-1-1 0 0,0 0 0 0 0,1 0 1 0 0,-1 1-1 0 0,1-1 0 0 0,0 1 1 0 0,2-4-19 0 0,3-16 23 0 0,1-1 1 0 0,1 1-1 0 0,1 1 0 0 0,2-1 1 0 0,0 2-1 0 0,1-1 1 0 0,1 2-1 0 0,1 0 0 0 0,13-15-23 0 0,-2 2-61 0 0,1 1-1 0 0,2 1 1 0 0,1 2-1 0 0,1 0 1 0 0,2 2-1 0 0,0 2 1 0 0,2 1-1 0 0,1 1 1 0 0,4 1 61 0 0,-21 13-359 0 0,0 2 0 0 0,1 1-1 0 0,0 0 1 0 0,1 1 0 0 0,0 2 0 0 0,0-1 0 0 0,0 2 0 0 0,5 1 359 0 0,15-1-4669 0 0,-1 2-3679 0 0,-25 1 1153 0 0</inkml:trace>
</inkml:ink>
</file>

<file path=ppt/ink/ink5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4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0 838 0 0 0,'0'0'268'0'0,"0"0"843"0"0,0 0 49 0 0,0 0-132 0 0,0 0-49 0 0,4 17 48 0 0,10 52 119 0 0,-14-68-1008 0 0,0 0 0 0 0,0 0 0 0 0,0 0 0 0 0,0 0 0 0 0,0 0 1 0 0,0 0-1 0 0,0 0 0 0 0,0 0 0 0 0,1 0 0 0 0,-1 0 0 0 0,0 0 0 0 0,1 0 1 0 0,-1 0-1 0 0,1 0 0 0 0,-1 0 0 0 0,1 0 0 0 0,-1 0 0 0 0,1-1 0 0 0,0 1 1 0 0,-1 0-1 0 0,1 0 0 0 0,0-1 0 0 0,0 1 0 0 0,-1-1 0 0 0,1 1 0 0 0,0 0 0 0 0,0-1 1 0 0,0 1-1 0 0,0-1 0 0 0,0 0 0 0 0,0 1 0 0 0,0-1 0 0 0,0 0 0 0 0,0 0 1 0 0,0 1-1 0 0,0-1 0 0 0,0 0 0 0 0,0 0 0 0 0,0 0 0 0 0,0 0 0 0 0,0 0 1 0 0,0 0-1 0 0,0-1 0 0 0,0 1 0 0 0,0 0 0 0 0,0-1-138 0 0,7 0 1237 0 0,0-1-871 0 0,1-1 0 0 0,0-1 1 0 0,-1 1-1 0 0,0-1 0 0 0,0-1 1 0 0,0 1-1 0 0,0-2 0 0 0,-1 1 1 0 0,1-1-1 0 0,-1 0 0 0 0,-1 0 1 0 0,1-1-1 0 0,-1 0 0 0 0,0-1-366 0 0,3-1 221 0 0,21-20 94 0 0,-4 6-134 0 0,-2-2 0 0 0,0 0-1 0 0,-2-1 1 0 0,-1-2-1 0 0,-1 0 1 0 0,-1-1 0 0 0,-1-1-1 0 0,0-3-180 0 0,-16 25 62 0 0,2-2-88 0 0,-2 18-331 0 0,-3 5 361 0 0,1 0 1 0 0,0 0-1 0 0,1 0 1 0 0,0 1-1 0 0,1-1 0 0 0,0-1 1 0 0,1 1-1 0 0,1 0 1 0 0,0-1-1 0 0,1 1 0 0 0,0-1 1 0 0,1 0-1 0 0,0-1 1 0 0,1 0-1 0 0,0 0 1 0 0,2 2-5 0 0,-2-4 77 0 0,0-1 1 0 0,1 0-1 0 0,0-1 1 0 0,0 0-1 0 0,0 0 1 0 0,1-1-1 0 0,0 0 1 0 0,0 0-1 0 0,1-1 1 0 0,0 0-1 0 0,0-1 0 0 0,0 0 1 0 0,0-1-1 0 0,1 0 1 0 0,-1 0-1 0 0,1-1 1 0 0,-1-1-1 0 0,9 1-77 0 0,-11-2 45 0 0,0 0 0 0 0,1-1-1 0 0,-1 0 1 0 0,0 0 0 0 0,1-1-1 0 0,-1 0 1 0 0,0 0-1 0 0,0-1 1 0 0,-1 0 0 0 0,1-1-1 0 0,0 1 1 0 0,-1-1-1 0 0,0-1 1 0 0,0 1 0 0 0,0-1-1 0 0,-1-1 1 0 0,1 1-1 0 0,-1-1 1 0 0,-1 0 0 0 0,1-1-1 0 0,-1 1 1 0 0,0-1-1 0 0,-1 0 1 0 0,1 0 0 0 0,-1-1-1 0 0,-1 1 1 0 0,1-1-1 0 0,-1 0 1 0 0,-1 0 0 0 0,1 0-1 0 0,-1 0 1 0 0,-1 0-1 0 0,0 0 1 0 0,0-1 0 0 0,0 1-1 0 0,-1-5-44 0 0,0-22-2750 0 0,0 23-1133 0 0,0 0-3906 0 0,0 8-1958 0 0</inkml:trace>
  <inkml:trace contextRef="#ctx0" brushRef="#br0" timeOffset="680.964">1300 632 7242 0 0,'0'0'1118'0'0,"0"0"-217"0"0,0 0 22 0 0,0 0 191 0 0,0 0 148 0 0,0 0-96 0 0,0 0-292 0 0,0 0-327 0 0,0 0-247 0 0,0 0-165 0 0,0 0-83 0 0,0 0-21 0 0,-26 27-13 0 0,-77 84-8 0 0,101-110-12 0 0,0 1 1 0 0,0-1 0 0 0,0 1 0 0 0,1-1 0 0 0,-1 1-1 0 0,0 0 1 0 0,1 0 0 0 0,-1-1 0 0 0,1 1 0 0 0,-1 0-1 0 0,1 0 1 0 0,0 0 0 0 0,0 1 0 0 0,0-1 0 0 0,0 0-1 0 0,0 0 1 0 0,1 1 0 0 0,-1-1 0 0 0,1 0 0 0 0,-1 1-1 0 0,1-1 1 0 0,0 0 0 0 0,0 1 0 0 0,0-1 0 0 0,0 1-1 0 0,0-1 1 0 0,1 1 1 0 0,1 3-7 0 0,0-2 99 0 0,0 1 0 0 0,0-1-1 0 0,1 0 1 0 0,0 0 0 0 0,0 0 0 0 0,0 0 0 0 0,0 0 0 0 0,0-1 0 0 0,1 0 0 0 0,0 1 0 0 0,0-1 0 0 0,0 0 0 0 0,0-1 0 0 0,0 1 0 0 0,0-1 0 0 0,1 0-1 0 0,-1 0 1 0 0,1 0 0 0 0,-1-1 0 0 0,1 1 0 0 0,0-1 0 0 0,0 0 0 0 0,0-1 0 0 0,-1 1 0 0 0,1-1 0 0 0,0 0 0 0 0,0 0 0 0 0,0-1 0 0 0,0 1-1 0 0,0-1 1 0 0,0 0 0 0 0,-1 0 0 0 0,1-1 0 0 0,0 1 0 0 0,-1-1 0 0 0,1 0 0 0 0,-1 0 0 0 0,0-1 0 0 0,0 1 0 0 0,0-1 0 0 0,0 0 0 0 0,0 0 0 0 0,0-1-92 0 0,4-5 111 0 0,-1 1 0 0 0,0-1 1 0 0,0-1-1 0 0,-1 1 1 0 0,-1-1-1 0 0,1 0 1 0 0,-2-1-1 0 0,1 1 0 0 0,-1-1 1 0 0,-1 0-1 0 0,0 0 1 0 0,-1 0-1 0 0,0 0 1 0 0,0 0-1 0 0,-1-1 0 0 0,-1 1 1 0 0,0-1-1 0 0,-1-7-111 0 0,1 16-132 0 0,0-1-1 0 0,0 1 0 0 0,0-1 1 0 0,-1 1-1 0 0,1 0 0 0 0,-1-1 1 0 0,0 1-1 0 0,0-1 0 0 0,0 1 1 0 0,-1 0-1 0 0,1 0 0 0 0,-1 0 1 0 0,1 0-1 0 0,-1 0 0 0 0,0 0 0 0 0,0 0 1 0 0,0 0-1 0 0,-1 1 0 0 0,1-1 1 0 0,-1 1-1 0 0,1 0 0 0 0,-1 0 1 0 0,0 0-1 0 0,0 0 0 0 0,0 0 1 0 0,0 0-1 0 0,0 1 0 0 0,0-1 1 0 0,0 1-1 0 0,-1 0 0 0 0,1 0 1 0 0,0 0-1 0 0,-1 1 0 0 0,1-1 1 0 0,-1 1 132 0 0,1 0-204 0 0,1 0 0 0 0,-1 0-1 0 0,0 0 1 0 0,0 0 0 0 0,1 0 0 0 0,-1 1 0 0 0,0-1 0 0 0,1 1 0 0 0,-1 0 0 0 0,0 0 0 0 0,1 0 0 0 0,-1 0 0 0 0,1 0 0 0 0,-1 1 0 0 0,1-1 0 0 0,0 1 0 0 0,0-1 0 0 0,0 1 0 0 0,0 0 0 0 0,0 0 0 0 0,0 0 0 0 0,0 0 0 0 0,0 0 0 0 0,1 1 0 0 0,-1-1-1 0 0,1 0 1 0 0,0 1 0 0 0,-1-1 0 0 0,1 1 0 0 0,0-1 0 0 0,1 1 0 0 0,-1 0 0 0 0,0-1 0 0 0,0 3 204 0 0,1-2-1 0 0,0 0-1 0 0,-1 0 0 0 0,1 0 1 0 0,0 0-1 0 0,1 0 1 0 0,-1 0-1 0 0,0 0 1 0 0,1-1-1 0 0,0 1 1 0 0,-1 0-1 0 0,1 0 1 0 0,0 0-1 0 0,1-1 0 0 0,-1 1 1 0 0,0 0-1 0 0,1-1 1 0 0,-1 0-1 0 0,1 1 1 0 0,0-1-1 0 0,0 0 1 0 0,0 0-1 0 0,0 1 0 0 0,0-2 1 0 0,0 1-1 0 0,1 0 1 0 0,-1 0-1 0 0,1-1 1 0 0,-1 1-1 0 0,1-1 1 0 0,0 0-1 0 0,-1 0 1 0 0,1 0-1 0 0,0 0 0 0 0,0 0 1 0 0,0-1-1 0 0,0 1 1 0 0,2-1 1 0 0,114 4 2296 0 0,-85-13-1747 0 0,0-2-1 0 0,-1-1 0 0 0,0-1 1 0 0,-1-2-1 0 0,0-1 0 0 0,-2-2 1 0 0,0-1-1 0 0,-1-1 0 0 0,-1-1 1 0 0,-1-2-1 0 0,0-1 0 0 0,-2-1 0 0 0,0-2-548 0 0,0 3 135 0 0,-2 0 0 0 0,-1-1 0 0 0,0-1 0 0 0,-2-1 0 0 0,-2-1-1 0 0,0-1 1 0 0,-2-1 0 0 0,-1 0 0 0 0,-1-1 0 0 0,5-17-135 0 0,-16 39 38 0 0,0-1 1 0 0,-1 0 0 0 0,0 1-1 0 0,0-1 1 0 0,-1 0 0 0 0,0 0-1 0 0,-1 0 1 0 0,0 0 0 0 0,0 0 0 0 0,-1 0-1 0 0,-1 0 1 0 0,-1-5-39 0 0,3 14 0 0 0,0 1-1 0 0,0-1 1 0 0,-1 1-1 0 0,1-1 1 0 0,0 1 0 0 0,-1-1-1 0 0,1 1 1 0 0,0-1 0 0 0,-1 1-1 0 0,1-1 1 0 0,-1 1 0 0 0,1 0-1 0 0,-1-1 1 0 0,1 1 0 0 0,-1 0-1 0 0,1-1 1 0 0,-1 1 0 0 0,1 0-1 0 0,-1 0 1 0 0,0-1-1 0 0,1 1 1 0 0,-1 0 0 0 0,1 0-1 0 0,-1 0 1 0 0,0 0 0 0 0,1 0-1 0 0,-1 0 1 0 0,0 0 0 0 0,1 0-1 0 0,-1 0 1 0 0,1 0 0 0 0,-1 0-1 0 0,0 0 1 0 0,1 0 0 0 0,-1 1-1 0 0,1-1 1 0 0,-1 0 0 0 0,1 0-1 0 0,-1 1 1 0 0,1-1-1 0 0,-1 0 1 0 0,1 1 0 0 0,-1-1-1 0 0,1 1 1 0 0,-1-1 0 0 0,1 0-1 0 0,-1 1 1 0 0,1-1 0 0 0,0 1-1 0 0,-1-1 1 0 0,1 1 0 0 0,0-1-1 0 0,-1 1 1 0 0,1 0 0 0 0,0-1-1 0 0,0 1 1 0 0,0-1 0 0 0,-22 37-380 0 0,21-35 405 0 0,-13 34-18 0 0,1 0-1 0 0,2 1 1 0 0,2 0 0 0 0,2 1-1 0 0,1 0 1 0 0,1 0 0 0 0,3 0-1 0 0,1 18-6 0 0,-3-2-18 0 0,3 1 0 0 0,1-1-1 0 0,4 1 1 0 0,1-1 0 0 0,3 0-1 0 0,3-1 1 0 0,1 1 0 0 0,20 49 18 0 0,-19-77-922 0 0,-13-25 383 0 0,-14-24-7634 0 0,8 12 2886 0 0,-1 0-534 0 0</inkml:trace>
  <inkml:trace contextRef="#ctx0" brushRef="#br0" timeOffset="969.55">1585 403 12899 0 0,'0'0'785'0'0,"0"0"-427"0"0,0 0-5 0 0,0 0 247 0 0,0 0 223 0 0,0 0 80 0 0,0 0-87 0 0,0 0-150 0 0,34 4-146 0 0,106 11-114 0 0,48-12 305 0 0,123-21-814 0 0,-182 7-3493 0 0,-86 7-2431 0 0,-11 1-4087 0 0</inkml:trace>
</inkml:ink>
</file>

<file path=ppt/ink/ink5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21.9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1939 593 0 0 0,'0'0'295'0'0,"0"0"636"0"0,0 0 37 0 0,0 0-71 0 0,-1-10-55 0 0,-2-30 11 0 0,3 38-542 0 0,0-1-1 0 0,0 1 1 0 0,-1 0-1 0 0,1 0 0 0 0,-1 0 1 0 0,0 0-1 0 0,1 0 1 0 0,-1 0-1 0 0,0 0 0 0 0,0 0 1 0 0,0 0-1 0 0,-1 0 1 0 0,1 0-1 0 0,0 1 0 0 0,-1-1 1 0 0,1 0-1 0 0,-1 1 1 0 0,0-1-1 0 0,1 1 0 0 0,-1 0 1 0 0,0-1-1 0 0,0 1 1 0 0,0 0-1 0 0,0 0 0 0 0,0 0 1 0 0,0 1-1 0 0,0-1 0 0 0,-1 0-310 0 0,-58-5 3818 0 0,54 6-3613 0 0,-30 3 236 0 0,0 2 0 0 0,0 2 1 0 0,0 1-1 0 0,1 2 0 0 0,0 1 0 0 0,1 2 1 0 0,1 1-1 0 0,-17 11-441 0 0,50-25 17 0 0,-85 52 345 0 0,64-38-296 0 0,1 1 1 0 0,1 1 0 0 0,1 1 0 0 0,0 1 0 0 0,1 0 0 0 0,1 1 0 0 0,0 3-67 0 0,-50 78 305 0 0,-94 216 583 0 0,146-284-821 0 0,1 1 0 0 0,2 1-1 0 0,1 0 1 0 0,2 1 0 0 0,1 0-1 0 0,2 0 1 0 0,2 1 0 0 0,1 0-1 0 0,1 32-66 0 0,5-38 48 0 0,1-1 0 0 0,1 1 0 0 0,1-1-1 0 0,2 0 1 0 0,1-1 0 0 0,1 0 0 0 0,1 0-1 0 0,4 2-47 0 0,5 20 117 0 0,86 123 314 0 0,-87-144-354 0 0,1 0 0 0 0,1-2 1 0 0,2 0-1 0 0,1-2 0 0 0,0 0 0 0 0,2-2 0 0 0,1 0 1 0 0,1-2-1 0 0,7 3-77 0 0,10-3 95 0 0,1-3 0 0 0,0-1-1 0 0,1-2 1 0 0,1-3 0 0 0,1-2 0 0 0,46 5-95 0 0,157 6 192 0 0,-47-13-70 0 0,-169-9-86 0 0,1-1 0 0 0,-1-2 0 0 0,0-2 0 0 0,0-1 1 0 0,0-1-1 0 0,-1-3 0 0 0,14-6-36 0 0,-37 13 18 0 0,7-3 24 0 0,-1 0-1 0 0,0-1 1 0 0,0-1-1 0 0,0-1 1 0 0,-1-1 0 0 0,0 0-1 0 0,-1-1 1 0 0,5-5-42 0 0,168-162 333 0 0,-162 151-295 0 0,-7 9 17 0 0,-1-1 0 0 0,0-1 0 0 0,-2 0 0 0 0,0-2 0 0 0,-1 0 0 0 0,-2 0 0 0 0,0-2 0 0 0,4-12-55 0 0,50-165 217 0 0,-47 26-25 0 0,-30 17-71 0 0,-20 26-61 0 0,-72-87 66 0 0,7 62-56 0 0,-35 21-78 0 0,108 115 4 0 0,-1 2 0 0 0,-1 0 0 0 0,-1 2 0 0 0,0 0 0 0 0,-2 2 0 0 0,-19-9 4 0 0,-56-25-42 0 0,51 29 28 0 0,-21-1-56 0 0,-20 15-53 0 0,-181 3-126 0 0,94 30-293 0 0,178-26 345 0 0,0 0-101 0 0,0 0-139 0 0,0 0-152 0 0,0-24-9738 0 0,0 19 3985 0 0,0 0-2775 0 0</inkml:trace>
  <inkml:trace contextRef="#ctx0" brushRef="#br0" timeOffset="1266.066">0 2592 0 0 0,'0'0'695'0'0,"0"0"201"0"0,0 0-21 0 0,0 0-44 0 0,30-7-7 0 0,93-22 3 0 0,-26 21 1739 0 0,437 16 5711 0 0,306-5-4919 0 0,-401-24-2336 0 0,175 20-202 0 0,-46-17-146 0 0,-258 29-441 0 0,-128 0 368 0 0,153-12-601 0 0,118-17-640 0 0,-443 18 183 0 0,1 0-525 0 0,-3 0-3344 0 0,-7 1-1685 0 0,-1 1 3629 0 0,-1-2 544 0 0,0 1-4025 0 0</inkml:trace>
  <inkml:trace contextRef="#ctx0" brushRef="#br0" timeOffset="1726.792">818 2559 0 0 0,'0'0'597'0'0,"0"0"969"0"0,0 0 153 0 0,0 0-204 0 0,0 0-199 0 0,0 0-107 0 0,0 0-45 0 0,0 0-5 0 0,0 0-58 0 0,-36 14-68 0 0,-114 45-128 0 0,2 4 1034 0 0,31-6-1034 0 0,71-37-806 0 0,1 2 0 0 0,1 2 0 0 0,1 1 0 0 0,1 2 0 0 0,2 3 0 0 0,-9 8-99 0 0,48-37-53 0 0,-1 0 0 0 0,1-1 1 0 0,-1 1-1 0 0,1 0 0 0 0,-1 0 0 0 0,1 0 0 0 0,0 0 0 0 0,0 0 0 0 0,-1 0 0 0 0,1 0 1 0 0,0 0-1 0 0,0 0 0 0 0,0 1 0 0 0,0-1 0 0 0,0 0 0 0 0,0 1 0 0 0,0-1 0 0 0,1 1 0 0 0,-1-1 1 0 0,0 1-1 0 0,1-1 0 0 0,-1 1 0 0 0,1-1 0 0 0,0 1 0 0 0,-1 0 0 0 0,1-1 0 0 0,0 1 1 0 0,0 0-1 0 0,0-1 0 0 0,0 1 0 0 0,0-1 0 0 0,1 1 0 0 0,-1 0 0 0 0,0-1 0 0 0,1 1 0 0 0,-1-1 1 0 0,1 1-1 0 0,0 0 0 0 0,-1-1 0 0 0,1 0 0 0 0,0 1 0 0 0,0-1 0 0 0,0 1 0 0 0,0-1 1 0 0,0 0-1 0 0,0 0 0 0 0,0 0 0 0 0,1 0 0 0 0,-1 1 53 0 0,17-1-924 0 0,-1 0 0 0 0,0 0 0 0 0,1-2 1 0 0,-1 0-1 0 0,0-1 0 0 0,0-1 0 0 0,0-1 0 0 0,0 0 0 0 0,0-1 0 0 0,3-2 924 0 0,27-6-3102 0 0,-9 2 1559 0 0,-8 3 1296 0 0</inkml:trace>
  <inkml:trace contextRef="#ctx0" brushRef="#br0" timeOffset="1977.006">1560 2618 0 0 0,'174'-45'47'0'0,"-146"37"88"0"0,138-20 3097 0 0,-160 36 1280 0 0,-23 11-1874 0 0,-68 31-607 0 0,-3-3 0 0 0,-1-4 0 0 0,-24 4-2031 0 0,-136 67 744 0 0,106-23-995 0 0,142-90 190 0 0,0-1 0 0 0,0 1 0 0 0,0-1 0 0 0,0 1-1 0 0,0-1 1 0 0,0 1 0 0 0,0 0 0 0 0,0 0 0 0 0,1-1-1 0 0,-1 1 1 0 0,0 0 0 0 0,0 0 0 0 0,1 0 0 0 0,-1 0-1 0 0,0 0 1 0 0,1 0 0 0 0,-1 0 0 0 0,1 0 0 0 0,-1 0-1 0 0,1 0 1 0 0,0 0 0 0 0,-1 0 0 0 0,1 1 0 0 0,0-1-1 0 0,0 0 1 0 0,0 0 0 0 0,0 0 0 0 0,0 0 0 0 0,0 0-1 0 0,0 1 1 0 0,0-1 0 0 0,0 0 0 0 0,1 0 0 0 0,-1 0-1 0 0,0 0 1 0 0,1 0 0 0 0,-1 0 0 0 0,1 0 0 0 0,-1 0-1 0 0,1 0 1 0 0,0 0 0 0 0,-1 0 0 0 0,1 0 0 0 0,0 0 0 0 0,0 0-1 0 0,-1 0 1 0 0,1 0 0 0 0,0-1 0 0 0,0 1 0 0 0,0 0-1 0 0,0-1 1 0 0,0 1 0 0 0,0-1 0 0 0,0 1 0 0 0,0-1-1 0 0,0 1 1 0 0,0-1 0 0 0,1 0 0 0 0,-1 0 0 0 0,0 1-1 0 0,0-1 1 0 0,1 0 61 0 0,16 1-1645 0 0,0 0 1 0 0,1-2-1 0 0,-1 0 0 0 0,0-1 1 0 0,0 0-1 0 0,-1-2 0 0 0,9-2 1645 0 0,-4-2-1843 0 0</inkml:trace>
  <inkml:trace contextRef="#ctx0" brushRef="#br0" timeOffset="2227.59">2948 2515 0 0 0,'0'0'1108'0'0,"0"0"833"0"0,0 0 364 0 0,0 0-153 0 0,0 0-540 0 0,0 0-428 0 0,0 0-262 0 0,0 0-134 0 0,-36 24-89 0 0,-117 77-70 0 0,-21-13 512 0 0,110-61-811 0 0,-404 190 993 0 0,462-214-1347 0 0,1-1-43 0 0,-1 0 1 0 0,1 0 0 0 0,0 1-1 0 0,0 0 1 0 0,0 0-1 0 0,0 0 1 0 0,0 0 0 0 0,1 1-1 0 0,-1 0 1 0 0,1 0-1 0 0,0 0 1 0 0,0 0 0 0 0,1 1-1 0 0,-1 0 1 0 0,1 0-1 0 0,0-1 1 0 0,0 2 0 0 0,1-1-1 0 0,0 0 1 0 0,-2 4 66 0 0,5-7-163 0 0,0-1-1 0 0,0 1 1 0 0,0 0 0 0 0,0-1 0 0 0,0 1 0 0 0,1-1-1 0 0,-1 1 1 0 0,0-1 0 0 0,1 1 0 0 0,-1-1 0 0 0,1 0-1 0 0,-1 0 1 0 0,1 0 0 0 0,0 0 0 0 0,-1 0-1 0 0,1 0 1 0 0,0 0 0 0 0,0-1 0 0 0,0 1 0 0 0,-1-1-1 0 0,1 1 1 0 0,0-1 0 0 0,0 0 0 0 0,0 1 0 0 0,0-1-1 0 0,0 0 1 0 0,0 0 0 0 0,0 0 0 0 0,0-1 0 0 0,0 1-1 0 0,0 0 1 0 0,0-1 163 0 0,5 1-704 0 0,59 0-6296 0 0,-42-3 5145 0 0</inkml:trace>
  <inkml:trace contextRef="#ctx0" brushRef="#br0" timeOffset="2405.984">3728 2574 3593 0 0,'0'0'712'0'0,"0"0"-181"0"0,0 0 170 0 0,0 0 329 0 0,0 0 335 0 0,0 0 161 0 0,0 0-172 0 0,0 0-274 0 0,0 0-269 0 0,-34 20-214 0 0,-113 62-145 0 0,2-15 172 0 0,27-13-289 0 0,14-7-248 0 0,1 4 0 0 0,-37 29-87 0 0,135-78-177 0 0,1 0 1 0 0,0 1 0 0 0,0-1 0 0 0,0 1-1 0 0,0 0 1 0 0,0 0 0 0 0,1 1 0 0 0,-1-1 0 0 0,1 1-1 0 0,0 0 1 0 0,0-1 0 0 0,0 1 0 0 0,1 1 0 0 0,-1-1-1 0 0,1 0 1 0 0,0 2 176 0 0,2-5-293 0 0,0 0-1 0 0,0 0 1 0 0,1 0-1 0 0,-1 1 0 0 0,0-1 1 0 0,1 0-1 0 0,-1 0 1 0 0,1 0-1 0 0,0-1 1 0 0,-1 1-1 0 0,1 0 0 0 0,0 0 1 0 0,-1 0-1 0 0,1 0 1 0 0,0-1-1 0 0,0 1 1 0 0,0 0-1 0 0,0-1 1 0 0,0 1-1 0 0,0 0 0 0 0,0-1 1 0 0,0 1-1 0 0,0-1 1 0 0,0 0-1 0 0,0 1 1 0 0,0-1-1 0 0,0 0 0 0 0,0 0 1 0 0,0 1-1 0 0,0-1 1 0 0,0 0-1 0 0,1 0 294 0 0,7 0-2671 0 0</inkml:trace>
  <inkml:trace contextRef="#ctx0" brushRef="#br0" timeOffset="2614.127">4697 2559 4417 0 0,'0'0'980'0'0,"0"0"-184"0"0,0 0-46 0 0,0 0 167 0 0,0 0 301 0 0,-36 19 197 0 0,-113 62-20 0 0,-156 65 2191 0 0,237-116-3385 0 0,16-8-316 0 0,2 1 0 0 0,0 3-1 0 0,2 2 1 0 0,-9 9 115 0 0,26-8-5054 0 0,22-21-2081 0 0</inkml:trace>
  <inkml:trace contextRef="#ctx0" brushRef="#br0" timeOffset="5457.972">3224 63 0 0 0,'0'0'171'0'0,"0"0"552"0"0,0 0 113 0 0,0 0-67 0 0,-7-9-29 0 0,-20-29 29 0 0,24 25 4488 0 0,16 10-3362 0 0,14 10-760 0 0,109 113 2233 0 0,-112-95-3068 0 0,2 0-164 0 0,-1 2-1 0 0,-1 1 1 0 0,-2 0-1 0 0,-1 2 1 0 0,-1 1-1 0 0,-1 0 1 0 0,-2 1-1 0 0,-1 1 1 0 0,-2 0-1 0 0,-1 2 0 0 0,-2-1 1 0 0,-1 1-1 0 0,-2 1 1 0 0,3 22-136 0 0,5 192 825 0 0,1-168-757 0 0,-5-71-18 0 0,-11-11 58 0 0,-1 0 41 0 0,0 0 79 0 0,0 0 66 0 0,0 0 19 0 0,0 0 4 0 0,-4-10-295 0 0,1 1-1 0 0,-1 0 0 0 0,-1 0 1 0 0,0 1-1 0 0,0-1 0 0 0,0 1 1 0 0,-1 0-1 0 0,-1 0 0 0 0,1 1 1 0 0,-1 0-1 0 0,0 0 0 0 0,-1 1 1 0 0,0 0-1 0 0,0 0 0 0 0,0 0 1 0 0,0 1-1 0 0,-1 0 0 0 0,0 1 1 0 0,-2-1-23 0 0,2 0-12 0 0,-225-113-1023 0 0,132 59 1323 0 0,101 58-293 0 0,1 0 1 0 0,0-1-1 0 0,0 1 0 0 0,0-1 1 0 0,0 1-1 0 0,0 0 0 0 0,0-1 0 0 0,0 1 1 0 0,0-1-1 0 0,1 1 0 0 0,-1 0 1 0 0,0-1-1 0 0,1 1 0 0 0,0 0 1 0 0,-1 0-1 0 0,1-1 0 0 0,-1 1 1 0 0,1 0-1 0 0,0 0 0 0 0,0 0 1 0 0,0 0-1 0 0,0 0 0 0 0,0 0 1 0 0,0 0-1 0 0,0 0 0 0 0,0 0 1 0 0,0 0-1 0 0,0 0 0 0 0,1 1 1 0 0,-1-1-1 0 0,0 0 0 0 0,0 1 1 0 0,1-1-1 0 0,-1 1 0 0 0,0 0 1 0 0,1-1-1 0 0,-1 1 0 0 0,1 0 0 0 0,-1 0 1 0 0,0 0-1 0 0,2 0 6 0 0,2-2 25 0 0,44-16-4 0 0,1 2 1 0 0,0 2-1 0 0,1 2 0 0 0,0 3 1 0 0,1 2-22 0 0,-43 5 1 0 0,88-13 20 0 0,0 3 1 0 0,56 3-22 0 0,-100 8-19 0 0,-32-1-1 0 0,1 2 0 0 0,0 0 0 0 0,-1 1 0 0 0,1 1 0 0 0,-1 1 0 0 0,0 1 0 0 0,0 1 0 0 0,2 2 20 0 0,-22-7 0 0 0,-1 0 0 0 0,1 0 1 0 0,0 0-1 0 0,-1 0 0 0 0,1 0 1 0 0,0 0-1 0 0,-1 0 0 0 0,1 0 0 0 0,-1 1 1 0 0,1-1-1 0 0,0 0 0 0 0,-1 0 0 0 0,1 1 1 0 0,-1-1-1 0 0,1 1 0 0 0,-1-1 1 0 0,1 0-1 0 0,-1 1 0 0 0,1-1 0 0 0,-1 1 1 0 0,1-1-1 0 0,-1 1 0 0 0,0-1 1 0 0,1 1-1 0 0,-1 0 0 0 0,0-1 0 0 0,1 1 1 0 0,-1-1-1 0 0,0 1 0 0 0,0 0 0 0 0,0-1 1 0 0,1 1-1 0 0,-1 0 0 0 0,0-1 1 0 0,0 1-1 0 0,0 0 0 0 0,0-1 0 0 0,0 1 1 0 0,0 0-1 0 0,0-1 0 0 0,0 1 1 0 0,-1 0-1 0 0,1-1 0 0 0,0 1 0 0 0,0-1 1 0 0,-1 1-1 0 0,1 0 0 0 0,0-1 0 0 0,0 1 1 0 0,-1-1-1 0 0,1 1 0 0 0,-1-1 1 0 0,1 1-1 0 0,-1-1 0 0 0,1 1 0 0 0,0-1 1 0 0,-1 1-1 0 0,0-1 0 0 0,1 0 0 0 0,-1 1 1 0 0,1-1-1 0 0,-1 0 0 0 0,0 1 0 0 0,-43 23 293 0 0,38-22-323 0 0,-337 153 443 0 0,237-75-673 0 0,56-10-3735 0 0,44-46-400 0 0,6-8-2798 0 0,0-11 2724 0 0</inkml:trace>
  <inkml:trace contextRef="#ctx0" brushRef="#br0" timeOffset="6573.4">4085 1024 128 0 0,'0'0'780'0'0,"0"0"-273"0"0,0 0 146 0 0,0 0 508 0 0,0 0 431 0 0,0 0 144 0 0,0 0-219 0 0,0 0-374 0 0,0 0-265 0 0,0 0-151 0 0,0 0-35 0 0,0 0 21 0 0,0 0-31 0 0,26-19-36 0 0,79-61-57 0 0,14-42 972 0 0,-100 102-1474 0 0,-2 0 1 0 0,0-2 0 0 0,-2 0 0 0 0,0-1 0 0 0,-2 0-1 0 0,9-19-87 0 0,-21 41-16 0 0,-1 0-1 0 0,1-1 0 0 0,0 1 0 0 0,0 0 1 0 0,0-1-1 0 0,-1 1 0 0 0,1-1 0 0 0,-1 1 1 0 0,1-1-1 0 0,-1 1 0 0 0,0-1 0 0 0,0 1 0 0 0,0-1 1 0 0,1 0-1 0 0,-1 1 0 0 0,0-1 0 0 0,-1 1 1 0 0,1-1-1 0 0,0 1 0 0 0,0-1 0 0 0,-1 1 1 0 0,1-1-1 0 0,-1 1 0 0 0,1-1 0 0 0,-1 1 0 0 0,0-1 1 0 0,0 1-1 0 0,1 0 0 0 0,-1-1 0 0 0,0 1 1 0 0,0 0-1 0 0,0 0 0 0 0,-1-1 17 0 0,-65 19-2527 0 0,55-10 2535 0 0,1-1-1 0 0,0 2 1 0 0,1 0-1 0 0,0 0 1 0 0,0 0-1 0 0,1 2 1 0 0,0-1-1 0 0,1 1 1 0 0,-1 0-1 0 0,2 1 1 0 0,0-1-1 0 0,-1 4-7 0 0,4-8 38 0 0,0 0 0 0 0,1 1-1 0 0,0-1 1 0 0,0 1 0 0 0,1-1-1 0 0,0 1 1 0 0,0 0 0 0 0,0 0-1 0 0,1 0 1 0 0,0 0-1 0 0,1 0 1 0 0,-1 0 0 0 0,1 0-1 0 0,0 0 1 0 0,1 0 0 0 0,0 0-1 0 0,0 0 1 0 0,1 0 0 0 0,0 0-1 0 0,0-1 1 0 0,0 1-1 0 0,1-1 1 0 0,0 1 0 0 0,0-1-1 0 0,1 0 1 0 0,-1 0 0 0 0,1 0-1 0 0,1 0 1 0 0,-1-1 0 0 0,1 0-1 0 0,0 0 1 0 0,2 2-38 0 0,2-1 125 0 0,1 0-1 0 0,-1 0 1 0 0,1-1 0 0 0,0 0 0 0 0,0 0 0 0 0,1-2-1 0 0,-1 1 1 0 0,1-1 0 0 0,0-1 0 0 0,0 0 0 0 0,0 0-1 0 0,0-1 1 0 0,0 0 0 0 0,0-1 0 0 0,1-1 0 0 0,-1 1 0 0 0,11-4-125 0 0,-6 0 139 0 0,0 0 0 0 0,-1-2 0 0 0,1 0 0 0 0,-1-1 1 0 0,0 0-1 0 0,-1-1 0 0 0,0-1 0 0 0,0-1 1 0 0,-1 1-1 0 0,11-11-139 0 0,-13 11 21 0 0,-1 0 0 0 0,1 0 0 0 0,-2-1-1 0 0,1 0 1 0 0,-2-1 0 0 0,1 0 0 0 0,-1 0 0 0 0,-1-1 0 0 0,0 0 0 0 0,-1 0 0 0 0,0-1 0 0 0,-1 0-1 0 0,0 0 1 0 0,-1 0 0 0 0,0 0 0 0 0,-1-1 0 0 0,-1 1 0 0 0,0-6-21 0 0,-2 17-45 0 0,0 1 1 0 0,0-1 0 0 0,0 1-1 0 0,-1-1 1 0 0,1 1-1 0 0,0-1 1 0 0,-1 1-1 0 0,0-1 1 0 0,1 1-1 0 0,-1 0 1 0 0,0-1-1 0 0,0 1 1 0 0,1 0-1 0 0,-1 0 1 0 0,0-1 0 0 0,0 1-1 0 0,-1 0 1 0 0,1 0-1 0 0,0 0 1 0 0,0 0-1 0 0,0 0 1 0 0,-1 1-1 0 0,1-1 1 0 0,0 0-1 0 0,-1 0 1 0 0,1 1-1 0 0,-1-1 1 0 0,1 1 0 0 0,0 0-1 0 0,-1-1 1 0 0,1 1-1 0 0,-1 0 1 0 0,1 0-1 0 0,-1 0 1 0 0,0 0-1 0 0,1 0 1 0 0,-1 0-1 0 0,1 0 1 0 0,-1 0-1 0 0,1 1 1 0 0,-1-1 0 0 0,1 1-1 0 0,0-1 1 0 0,-1 1-1 0 0,1-1 1 0 0,-1 1-1 0 0,1 0 1 0 0,0 0-1 0 0,0 0 1 0 0,-1-1-1 0 0,1 1 1 0 0,0 0-1 0 0,0 1 45 0 0,-7 5-48 0 0,0 1 0 0 0,0 0-1 0 0,1 1 1 0 0,1 0-1 0 0,-1 0 1 0 0,2 0-1 0 0,-1 1 1 0 0,1 0-1 0 0,1 0 1 0 0,-1 0-1 0 0,2 0 1 0 0,-1 1 0 0 0,2-1-1 0 0,-1 1 1 0 0,1 0-1 0 0,1 0 1 0 0,0 0-1 0 0,1 0 1 0 0,0 0-1 0 0,0 0 1 0 0,3 10 48 0 0,0-16 67 0 0,0 0 1 0 0,1 0 0 0 0,-1 0-1 0 0,1-1 1 0 0,1 1-1 0 0,-1-1 1 0 0,0 0 0 0 0,1 0-1 0 0,0-1 1 0 0,0 1-1 0 0,0-1 1 0 0,0 0-1 0 0,1 0 1 0 0,-1-1 0 0 0,1 1-1 0 0,0-1 1 0 0,0-1-1 0 0,-1 1 1 0 0,1-1 0 0 0,0 0-1 0 0,0 0 1 0 0,0-1-1 0 0,1 1 1 0 0,-1-2-1 0 0,0 1 1 0 0,0 0 0 0 0,0-1-1 0 0,0 0 1 0 0,1-1-68 0 0,3 2 150 0 0,6-4-11 0 0,0 0 1 0 0,0-1 0 0 0,0-1 0 0 0,0 0 0 0 0,-1-1 0 0 0,0-1 0 0 0,-1 0-1 0 0,0-1 1 0 0,0-1 0 0 0,-1 0 0 0 0,0 0 0 0 0,0-2 0 0 0,-2 1 0 0 0,1-2-1 0 0,9-13-139 0 0,-5 7 34 0 0,0-1-1 0 0,-1-1 0 0 0,-1 0 1 0 0,-1-1-1 0 0,0-1 0 0 0,-2 0 1 0 0,6-20-34 0 0,-11 13 33 0 0,-6 29-46 0 0,-12 2-527 0 0,-25 61-322 0 0,30-47 887 0 0,1 0-1 0 0,0 0 1 0 0,1 1-1 0 0,1 0 1 0 0,0-1 0 0 0,1 1-1 0 0,1 1 1 0 0,1-1-1 0 0,0 0 1 0 0,1 0-1 0 0,1 1 1 0 0,1 10-25 0 0,2-16-15 0 0,-1 0 1 0 0,1-1-1 0 0,0 0 1 0 0,1 0-1 0 0,1 0 0 0 0,-1 0 1 0 0,2-1-1 0 0,-1 0 1 0 0,1 0-1 0 0,0-1 0 0 0,1 0 1 0 0,0 0-1 0 0,0-1 1 0 0,1 0-1 0 0,0 0 0 0 0,0-1 1 0 0,3 2 14 0 0,76 25-671 0 0,-57-30-1968 0 0,-1-2-3609 0 0,-19-1-2262 0 0</inkml:trace>
  <inkml:trace contextRef="#ctx0" brushRef="#br0" timeOffset="8073.593">2117 1447 0 0 0,'0'0'236'0'0,"0"0"860"0"0,0 0 398 0 0,0 0 89 0 0,0 0-133 0 0,0 0-285 0 0,0 0-251 0 0,0 0-182 0 0,0 0-76 0 0,15 7 8806 0 0,-15-39-7626 0 0,-29 50-1454 0 0,30-18-419 0 0,-1 0-1 0 0,1 0 1 0 0,-1 1 0 0 0,1-1 0 0 0,-1 0-1 0 0,1 0 1 0 0,-1 1 0 0 0,1-1-1 0 0,-1 0 1 0 0,0 1 0 0 0,1-1 0 0 0,-1 1-1 0 0,1-1 1 0 0,-1 0 0 0 0,0 1 0 0 0,1-1-1 0 0,-1 1 1 0 0,0-1 0 0 0,0 1 0 0 0,1-1-1 0 0,-1 1 1 0 0,0-1 0 0 0,0 1 0 0 0,0-1-1 0 0,0 1 1 0 0,1-1 0 0 0,-1 1 0 0 0,0 0-1 0 0,0-1 1 0 0,0 1 0 0 0,0-1-1 0 0,0 1 1 0 0,0-1 0 0 0,-1 1 0 0 0,1-1-1 0 0,0 1 1 0 0,0-1 0 0 0,0 1 0 0 0,0 0-1 0 0,-1-1 1 0 0,1 1 0 0 0,0-1 0 0 0,0 0-1 0 0,-1 1 1 0 0,1-1 0 0 0,0 1 0 0 0,-1-1-1 0 0,1 1 1 0 0,-1-1 0 0 0,1 0 0 0 0,0 1-1 0 0,-1-1 1 0 0,1 0 0 0 0,-1 1-1 0 0,1-1 1 0 0,-1 0 0 0 0,1 0 0 0 0,-1 0-1 0 0,1 1 1 0 0,-1-1 0 0 0,0 0 0 0 0,1 0-1 0 0,-1 0 1 0 0,1 0 0 0 0,-1 0 0 0 0,0 0 37 0 0,22 1-6050 0 0,-15-1 825 0 0,-2 0-2047 0 0</inkml:trace>
  <inkml:trace contextRef="#ctx0" brushRef="#br0" timeOffset="11554.664">2112 2331 0 0 0,'13'-54'0'0'0,"-11"46"932"0"0,1-14 7069 0 0,-3 21-7540 0 0,0 1-10 0 0,0 0 6 0 0,0 0-13 0 0,0 0-20 0 0,-16 9 786 0 0,11-5-1083 0 0,1 0-1 0 0,0 1 1 0 0,0-1-1 0 0,0 1 1 0 0,0 0-1 0 0,1 0 1 0 0,0 0-1 0 0,0 0 1 0 0,1 1-1 0 0,-1 0 1 0 0,1-1-1 0 0,0 1 1 0 0,0 0-1 0 0,1 0 1 0 0,0 0-1 0 0,0 1-126 0 0,39-3 2382 0 0,-36-5-2284 0 0,1 1-1 0 0,0 0 0 0 0,0-1 1 0 0,-1 0-1 0 0,1 0 0 0 0,0 0 1 0 0,-1 0-1 0 0,1 0 0 0 0,-1 0 1 0 0,1-1-1 0 0,-1 1 1 0 0,1-1-1 0 0,-1 1 0 0 0,0-1 1 0 0,0 0-1 0 0,0 0 0 0 0,0 0 1 0 0,0 0-1 0 0,-1-1 0 0 0,1 1 1 0 0,-1 0-1 0 0,1-1 0 0 0,-1 1 1 0 0,0-1-1 0 0,0 1 0 0 0,0-1 1 0 0,0 0-1 0 0,0 0 1 0 0,0 1-1 0 0,-1-1 0 0 0,0-1-97 0 0,0 4 6 0 0,0-1 0 0 0,0 0 0 0 0,0 0 0 0 0,0 1 0 0 0,0-1 0 0 0,0 0 0 0 0,0 0 0 0 0,-1 1 0 0 0,1-1 0 0 0,0 0 0 0 0,-1 1 0 0 0,1-1 0 0 0,0 0 0 0 0,-1 1 0 0 0,1-1 0 0 0,-1 1 0 0 0,1-1 0 0 0,-1 0 0 0 0,1 1 0 0 0,-1-1 0 0 0,0 1 0 0 0,1-1 0 0 0,-1 1 0 0 0,1 0 0 0 0,-1-1 0 0 0,0 1 0 0 0,0 0 0 0 0,1-1 0 0 0,-1 1 0 0 0,0 0 0 0 0,1 0-1 0 0,-1 0 1 0 0,0 0 0 0 0,0-1 0 0 0,1 1 0 0 0,-1 0 0 0 0,0 0 0 0 0,0 1 0 0 0,0-1 0 0 0,1 0 0 0 0,-1 0 0 0 0,0 0 0 0 0,1 0 0 0 0,-1 1 0 0 0,0-1 0 0 0,0 0 0 0 0,1 1 0 0 0,-1-1 0 0 0,0 0 0 0 0,1 1 0 0 0,-1-1 0 0 0,1 1 0 0 0,-1-1 0 0 0,0 1-6 0 0,-39 22 243 0 0,6 14-169 0 0,34-37-55 0 0,21 2-145 0 0,21-4 560 0 0,-17-12-6554 0 0,-24 14-35 0 0,0 0-2341 0 0</inkml:trace>
  <inkml:trace contextRef="#ctx0" brushRef="#br0" timeOffset="12641.251">2541 1908 0 0 0,'-9'0'0'0'0,"7"0"0"0"0</inkml:trace>
  <inkml:trace contextRef="#ctx0" brushRef="#br0" timeOffset="14075.687">2528 1959 0 0 0,'0'0'898'0'0,"0"0"75"0"0,0 0 42 0 0,0 0-1 0 0,1-2-5 0 0,0 1-762 0 0,0 0 1 0 0,-1 1-1 0 0,1-1 0 0 0,-1 0 1 0 0,1 0-1 0 0,-1 0 0 0 0,0 1 0 0 0,1-1 1 0 0,-1 0-1 0 0,0 0 0 0 0,0 0 1 0 0,0 0-1 0 0,1 1 0 0 0,-1-1 1 0 0,0 0-1 0 0,0 0 0 0 0,0 0 1 0 0,0 0-1 0 0,0 0 0 0 0,-1 0 0 0 0,1 0 1 0 0,0 1-1 0 0,0-1 0 0 0,-1 0 1 0 0,1 0-1 0 0,0 0 0 0 0,-1 0 1 0 0,1 1-1 0 0,-1-1 0 0 0,1 0 0 0 0,-1 1 1 0 0,1-1-1 0 0,-1 0 0 0 0,1 1 1 0 0,-1-1-1 0 0,0 0 0 0 0,1 1 1 0 0,-1-1-1 0 0,0 1 0 0 0,0-1 1 0 0,1 1-1 0 0,-2-1-247 0 0,-10-1-15 0 0,-54 13 1710 0 0,57-8-1625 0 0,0 1 1 0 0,1 1 0 0 0,-1 0 0 0 0,1 0-1 0 0,0 0 1 0 0,0 1 0 0 0,1 0 0 0 0,0 1-1 0 0,0 0 1 0 0,0 0 0 0 0,1 0 0 0 0,0 1 0 0 0,0 0-1 0 0,1 0 1 0 0,0 0 0 0 0,0 1 0 0 0,-1 5-71 0 0,4-9 70 0 0,0 0 0 0 0,1-1 0 0 0,0 1 0 0 0,0 0 0 0 0,0 0 0 0 0,0 0 0 0 0,1 0 0 0 0,0 0 0 0 0,0 0 0 0 0,0 0 0 0 0,0 0 0 0 0,1 0 0 0 0,0 0 0 0 0,0-1 1 0 0,0 1-1 0 0,1 0 0 0 0,0 0 0 0 0,0-1 0 0 0,0 1 0 0 0,0-1 0 0 0,1 0 0 0 0,-1 1 0 0 0,1-1 0 0 0,0-1 0 0 0,1 1 0 0 0,0 1-70 0 0,2 0 141 0 0,1 0-1 0 0,0 0 0 0 0,0-1 1 0 0,0 0-1 0 0,0 0 1 0 0,1-1-1 0 0,-1 0 0 0 0,1 0 1 0 0,0 0-1 0 0,0-1 1 0 0,4 0-141 0 0,0 0 91 0 0,-1 0 1 0 0,0-1 0 0 0,0 0-1 0 0,1-1 1 0 0,-1 0 0 0 0,1-1-1 0 0,-1 0 1 0 0,0-1 0 0 0,0 0-1 0 0,0 0 1 0 0,0-2 0 0 0,3 0-92 0 0,-1-12-1749 0 0,-10 10-1884 0 0,-1 1-3755 0 0,-1 2-2487 0 0</inkml:trace>
  <inkml:trace contextRef="#ctx0" brushRef="#br0" timeOffset="15119.685">2493 1072 0 0 0,'0'0'380'0'0,"0"0"860"0"0,0 0 227 0 0,0 0-173 0 0,0 0-291 0 0,0 0-282 0 0,0 0-186 0 0,0 0-56 0 0,0 0 56 0 0,-4 10 73 0 0,-39 127 2902 0 0,28-72-2695 0 0,4-16-754 0 0,-1 0 0 0 0,-2-2 0 0 0,-3 0 0 0 0,-1 0 0 0 0,-20 32-61 0 0,13-50-2016 0 0,25-29 1163 0 0,0 0-272 0 0,15-17-4009 0 0,-7 9 3638 0 0,1-6-389 0 0,0 6 1502 0 0</inkml:trace>
  <inkml:trace contextRef="#ctx0" brushRef="#br0" timeOffset="15481.629">2489 1053 0 0 0,'0'0'435'0'0,"0"0"530"0"0,0 0 446 0 0,0 0 234 0 0,0 0-24 0 0,0 0-151 0 0,0 0-178 0 0,0 0-146 0 0,0 0-74 0 0,0 0-57 0 0,9 5-64 0 0,76 39 2483 0 0,-74-37-3292 0 0,0 1 1 0 0,-1 0-1 0 0,0 0 1 0 0,-1 1-1 0 0,0 1 1 0 0,0 0-1 0 0,-1 0 1 0 0,0 0-1 0 0,-1 1 1 0 0,0 0-1 0 0,-1 1 1 0 0,0-1-1 0 0,-1 1 1 0 0,0 0-1 0 0,-1 1 1 0 0,0-1-1 0 0,-1 1 1 0 0,0 0-1 0 0,0 13-142 0 0,25 66 128 0 0,-26-88-125 0 0,1 5-26 0 0,0 0 1 0 0,1 0 0 0 0,0 0 0 0 0,0-1-1 0 0,1 1 1 0 0,1-1 0 0 0,-1 0-1 0 0,1-1 1 0 0,0 1 0 0 0,1-1-1 0 0,2 2 23 0 0,19-4-2080 0 0,-19-6-2135 0 0,-4-2-4410 0 0,-4 3 4496 0 0</inkml:trace>
  <inkml:trace contextRef="#ctx0" brushRef="#br0" timeOffset="15781.864">2440 1352 0 0 0,'0'0'436'0'0,"0"0"298"0"0,0 0 367 0 0,0 0 434 0 0,0 0 330 0 0,0 0 32 0 0,0 0-246 0 0,0 0-306 0 0,0 0-241 0 0,0 0-185 0 0,0 0-134 0 0,0 0-62 0 0,20 3-66 0 0,68 12-66 0 0,20-20 703 0 0,-85-1-1158 0 0,130-28-569 0 0,-88 20-5491 0 0,-51 10-827 0 0</inkml:trace>
</inkml:ink>
</file>

<file path=ppt/ink/ink5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09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499 63 7314 0 0,'0'0'1205'0'0,"0"0"-379"0"0,0 0-401 0 0,0 0-51 0 0,0 0 175 0 0,0 0 320 0 0,0 0 298 0 0,0 0 83 0 0,0 0-166 0 0,0 0-296 0 0,0 0-324 0 0,1-7-261 0 0,3-17-121 0 0,-5 38 92 0 0,-70 375 1079 0 0,49-221-2462 0 0,3 120 1209 0 0,19-285-33 0 0,-4 42-3837 0 0,4-45 2008 0 0,7-4-2080 0 0,4-10 2202 0 0,-8 9 805 0 0,26-34-3197 0 0,-19 24 3828 0 0</inkml:trace>
  <inkml:trace contextRef="#ctx0" brushRef="#br0" timeOffset="3989.223">996 0 3697 0 0,'0'0'1337'0'0,"0"0"-668"0"0,0 0-407 0 0,0 0 34 0 0,0 0 250 0 0,0 0 177 0 0,0 0 33 0 0,0 0-136 0 0,0 0-169 0 0,0 0-97 0 0,0 0-60 0 0,-5 24-34 0 0,-33 163 445 0 0,-8 157 608 0 0,12-104-636 0 0,12-137 307 0 0,23-120 3382 0 0,-2-21-3036 0 0,0-17-1238 0 0,2 41-70 0 0,-1 0-1 0 0,0 0 1 0 0,-1 0 0 0 0,-1 0-1 0 0,0 0 1 0 0,-1 0-1 0 0,0 0 1 0 0,-1 1 0 0 0,-1-1-1 0 0,0 1 1 0 0,-1 0-1 0 0,0 1 1 0 0,-1-1 0 0 0,0 1-1 0 0,-1 0 1 0 0,0 1 0 0 0,-1 0-1 0 0,-1 0 1 0 0,0 1-1 0 0,0 0 1 0 0,0 1 0 0 0,-2 0-1 0 0,1 1 1 0 0,-1 0-1 0 0,-1 0-21 0 0,-12-3-149 0 0,-1 1 0 0 0,0 1 0 0 0,0 1 0 0 0,0 1 0 0 0,-1 2 0 0 0,0 0 1 0 0,0 2-1 0 0,-1 1 0 0 0,1 1 0 0 0,0 2 0 0 0,-1 0 0 0 0,1 2 0 0 0,0 1 0 0 0,0 1 0 0 0,1 1 0 0 0,-1 2 0 0 0,1 0 0 0 0,1 2 0 0 0,0 1 0 0 0,0 1 0 0 0,1 1 0 0 0,0 1 0 0 0,2 1 0 0 0,-2 1 149 0 0,22-15-124 0 0,-1 1 1 0 0,1-1-1 0 0,0 0 1 0 0,0 1 0 0 0,-1-1-1 0 0,1 1 1 0 0,0 0-1 0 0,0-1 1 0 0,1 1-1 0 0,-1 0 1 0 0,0 0-1 0 0,0 1 1 0 0,1-1-1 0 0,0 0 1 0 0,-1 0-1 0 0,1 1 1 0 0,0-1-1 0 0,0 1 1 0 0,0-1-1 0 0,0 1 1 0 0,1-1-1 0 0,-1 1 1 0 0,1 0-1 0 0,-1-1 1 0 0,1 1-1 0 0,0 0 1 0 0,0-1-1 0 0,0 1 1 0 0,1 0 0 0 0,-1-1-1 0 0,1 1 1 0 0,-1 0-1 0 0,1-1 1 0 0,0 1-1 0 0,0-1 1 0 0,0 1-1 0 0,0-1 1 0 0,0 0-1 0 0,2 3 124 0 0,75 17-8435 0 0,-58-22 4989 0 0</inkml:trace>
  <inkml:trace contextRef="#ctx0" brushRef="#br0" timeOffset="4912.494">1051 733 0 0 0,'0'0'1415'0'0,"0"0"112"0"0,0 0-151 0 0,0 0-141 0 0,0 0-125 0 0,0 0-65 0 0,0 0 6 0 0,0 0 25 0 0,31 1-3 0 0,98-1-74 0 0,-71-13 302 0 0,-49 7-974 0 0,-2 3-208 0 0,1-1 1 0 0,-1 0-1 0 0,1 0 0 0 0,-1 0 0 0 0,0-1 1 0 0,-1 0-1 0 0,1 0 0 0 0,-1-1 1 0 0,0 1-1 0 0,0-1 0 0 0,-1-1 1 0 0,0 1-1 0 0,0-1 0 0 0,0 0 1 0 0,-1 0-1 0 0,0-1 0 0 0,0 1 0 0 0,-1-1 1 0 0,0 1-1 0 0,0-1 0 0 0,-1 0 1 0 0,0-1-1 0 0,-1 1 0 0 0,0 0 1 0 0,0 0-1 0 0,0-1-119 0 0,-4 5-94 0 0,-1 1 0 0 0,1-1-1 0 0,-1 1 1 0 0,0 0 0 0 0,0 0 0 0 0,0 0 0 0 0,0 0-1 0 0,0 1 1 0 0,-1-1 0 0 0,1 1 0 0 0,-1 0 0 0 0,1 1-1 0 0,-1-1 1 0 0,0 1 0 0 0,0 0 0 0 0,0 0 0 0 0,0 0-1 0 0,0 1 1 0 0,0 0 0 0 0,0 0 0 0 0,0 0 0 0 0,1 0-1 0 0,-1 1 1 0 0,0 0 0 0 0,0 0 0 0 0,0 0 0 0 0,-1 1 94 0 0,-7 2-177 0 0,0 0 1 0 0,0 1-1 0 0,1 0 1 0 0,0 1-1 0 0,0 1 1 0 0,0 0-1 0 0,0 0 1 0 0,1 1 0 0 0,1 1-1 0 0,-1-1 1 0 0,1 2-1 0 0,1 0 1 0 0,0 0-1 0 0,0 0 1 0 0,1 1-1 0 0,-1 2 177 0 0,4-7-15 0 0,1 0-1 0 0,-1 0 0 0 0,1 1 0 0 0,0 0 1 0 0,1 0-1 0 0,0 0 0 0 0,0 0 0 0 0,0 0 0 0 0,1 1 1 0 0,0-1-1 0 0,0 1 0 0 0,1 0 0 0 0,0-1 1 0 0,0 1-1 0 0,1 0 0 0 0,0-1 0 0 0,1 9 16 0 0,2-12 91 0 0,0 1 0 0 0,1 0 0 0 0,-1-1 0 0 0,1 0-1 0 0,0 0 1 0 0,0 0 0 0 0,0 0 0 0 0,0-1 0 0 0,1 0-1 0 0,-1 0 1 0 0,1 0 0 0 0,0 0 0 0 0,0-1 0 0 0,0 1-1 0 0,0-1 1 0 0,1-1 0 0 0,-1 1 0 0 0,0-1-1 0 0,1 0 1 0 0,-1 0 0 0 0,1 0 0 0 0,-1-1 0 0 0,1 0-1 0 0,1 0-90 0 0,18 3 297 0 0,0-2 0 0 0,0 0-1 0 0,0-1 1 0 0,0-2 0 0 0,0-1-1 0 0,-1 0 1 0 0,1-2 0 0 0,-1-1-1 0 0,0-1 1 0 0,0-1 0 0 0,-1-1-1 0 0,0-1 1 0 0,-1-1 0 0 0,0-1-1 0 0,0-1 1 0 0,-1-1 0 0 0,-1 0-1 0 0,-1-2 1 0 0,0 0 0 0 0,3-5-297 0 0,-12 12 47 0 0,0 0 1 0 0,-1 0-1 0 0,0-1 1 0 0,0 0-1 0 0,-1-1 1 0 0,0 0-1 0 0,-1 0 1 0 0,-1 0-1 0 0,1-1 1 0 0,-2 0-1 0 0,0-1 1 0 0,0 1-1 0 0,-1-1 1 0 0,-1 0-1 0 0,0 0 1 0 0,1-8-48 0 0,-6 18-51 0 0,0-1-1 0 0,0 1 1 0 0,0-1 0 0 0,0 1-1 0 0,0 0 1 0 0,-1 0 0 0 0,1 0 0 0 0,-1 0-1 0 0,0 0 1 0 0,0 1 0 0 0,0-1 0 0 0,0 1-1 0 0,0 0 1 0 0,-1 0 0 0 0,1 0-1 0 0,-1 0 1 0 0,1 1 0 0 0,-1-1 0 0 0,0 1-1 0 0,0 0 1 0 0,1 0 0 0 0,-1 0-1 0 0,0 1 1 0 0,0-1 0 0 0,0 1 0 0 0,0 0-1 0 0,0 0 1 0 0,0 0 0 0 0,0 1-1 0 0,0-1 1 0 0,0 1 0 0 0,1 0 0 0 0,-2 0 51 0 0,1 0-49 0 0,-1 0 0 0 0,1-1 0 0 0,0 1 0 0 0,0 1 0 0 0,0-1 0 0 0,1 0 0 0 0,-1 1 0 0 0,0 0 0 0 0,0 0 0 0 0,1 0 0 0 0,-1 0 0 0 0,1 1 0 0 0,0 0 0 0 0,0-1 0 0 0,0 1 0 0 0,0 0 0 0 0,0 0 0 0 0,1 1 0 0 0,-1-1 0 0 0,1 0 0 0 0,0 1 0 0 0,0 0 0 0 0,0-1 0 0 0,0 1 0 0 0,1 0 0 0 0,-1 0 0 0 0,1 0 0 0 0,0 0 0 0 0,0 0 0 0 0,1 0 49 0 0,2-2-3 0 0,0 0 1 0 0,1 0-1 0 0,-1 0 1 0 0,1 0-1 0 0,-1-1 1 0 0,1 1-1 0 0,-1-1 1 0 0,1 0-1 0 0,0 0 1 0 0,0 0-1 0 0,0 0 1 0 0,0 0-1 0 0,0 0 1 0 0,0-1-1 0 0,0 0 1 0 0,0 1-1 0 0,0-1 1 0 0,3 0 2 0 0,-6 0 1 0 0,258 3 662 0 0,-254-4-630 0 0,-1 0 0 0 0,1 1 0 0 0,0 0 0 0 0,-1 0 0 0 0,1 0-1 0 0,0 0 1 0 0,-1 0 0 0 0,1 1 0 0 0,0 0 0 0 0,-1-1 0 0 0,1 1 0 0 0,-1 1 0 0 0,1-1 0 0 0,-1 0 0 0 0,0 1 0 0 0,0 0 0 0 0,1 0 0 0 0,-1 0 0 0 0,0 0 0 0 0,0 0 0 0 0,-1 1 0 0 0,1-1 0 0 0,-1 1 0 0 0,1-1 0 0 0,-1 1 0 0 0,0 0 0 0 0,0 0 0 0 0,0 0 0 0 0,0 1 0 0 0,0-1-1 0 0,-1 0 1 0 0,1 1 0 0 0,-1-1 0 0 0,0 1 0 0 0,0 2-33 0 0,0 7 80 0 0,-2-1 0 0 0,0 1 0 0 0,0-1 0 0 0,-1 1 0 0 0,-1-1-1 0 0,0 1 1 0 0,0-1 0 0 0,-1 0 0 0 0,-1 0 0 0 0,0-1 0 0 0,-3 4-80 0 0,-9 26-15 0 0,10 36-1692 0 0,27-72-5619 0 0,-15-6 2488 0 0,-1 1-640 0 0</inkml:trace>
  <inkml:trace contextRef="#ctx0" brushRef="#br0" timeOffset="5297.218">2218 733 0 0 0,'0'0'938'0'0,"0"0"160"0"0,0 0-25 0 0,0 0 291 0 0,0 0 327 0 0,0 0 191 0 0,0 0-23 0 0,0 0-202 0 0,0 0-192 0 0,0 0-148 0 0,0 0-102 0 0,0 0-50 0 0,0 0-99 0 0,29 4-156 0 0,91 9-158 0 0,-117-12-706 0 0,0 0-1 0 0,0 0 1 0 0,0-1-1 0 0,0 0 1 0 0,0 1-1 0 0,0-1 1 0 0,0 0-1 0 0,-1 0 1 0 0,1-1-1 0 0,0 1 0 0 0,0-1 1 0 0,0 1-1 0 0,0-1 1 0 0,0 0-1 0 0,-1 0 1 0 0,1 0-1 0 0,0 0 1 0 0,-1-1-1 0 0,1 1 1 0 0,-1-1-1 0 0,1 1 1 0 0,-1-1-1 0 0,0 0 1 0 0,1 0-1 0 0,-1 0 1 0 0,0-1-46 0 0,8-8 187 0 0,1 3-148 0 0,0 0 1 0 0,-1 0 0 0 0,-1-1-1 0 0,0 0 1 0 0,0-1 0 0 0,0 0 0 0 0,-2 0-1 0 0,1-1 1 0 0,-1 0 0 0 0,-1-1-1 0 0,0 1 1 0 0,0-1 0 0 0,-1 0-1 0 0,-1-1 1 0 0,0 1 0 0 0,0-3-40 0 0,-4 12-39 0 0,0 0 1 0 0,0 0 0 0 0,0 0 0 0 0,-1 0 0 0 0,1 0-1 0 0,-1 0 1 0 0,0 0 0 0 0,0 0 0 0 0,0 1 0 0 0,0-1-1 0 0,0 0 1 0 0,-1 0 0 0 0,1 1 0 0 0,-1-1 0 0 0,1 1-1 0 0,-1-1 1 0 0,0 1 0 0 0,0 0 0 0 0,0 0 0 0 0,-1 0 0 0 0,1 0-1 0 0,0 0 1 0 0,-1 0 0 0 0,1 1 0 0 0,-1-1 0 0 0,0 1-1 0 0,1 0 1 0 0,-1 0 0 0 0,0 0 0 0 0,0 0 0 0 0,0 0-1 0 0,0 0 1 0 0,0 1 0 0 0,0-1 0 0 0,0 1 0 0 0,0 0-1 0 0,-2 0 39 0 0,-6-1-101 0 0,0 1-1 0 0,0 0 0 0 0,0 1 0 0 0,-1 0 0 0 0,1 1 0 0 0,0 0 0 0 0,0 1 1 0 0,1 0-1 0 0,-9 4 102 0 0,3 0-7 0 0,0 2 1 0 0,1 0 0 0 0,1 1-1 0 0,0 0 1 0 0,0 1-1 0 0,1 0 1 0 0,0 2 0 0 0,1-1-1 0 0,0 1 1 0 0,1 1-1 0 0,1 0 1 0 0,0 1 0 0 0,1 0-1 0 0,0 0 1 0 0,1 1-1 0 0,1 0 1 0 0,1 0 0 0 0,0 1-1 0 0,1-1 1 0 0,-2 15 6 0 0,7-23 40 0 0,-1 1 1 0 0,1-1-1 0 0,1 1 1 0 0,0-1-1 0 0,0 0 1 0 0,0 1-1 0 0,1-1 1 0 0,1 0-1 0 0,-1 0 1 0 0,1 0-1 0 0,1 0 1 0 0,-1-1-1 0 0,1 1 1 0 0,0-1-1 0 0,1 0 1 0 0,0 0 0 0 0,0-1-1 0 0,1 1 1 0 0,-1-1-1 0 0,1 0 1 0 0,1-1-1 0 0,-1 1 1 0 0,1-1-1 0 0,0-1 1 0 0,0 1-41 0 0,12 7 122 0 0,0-1 1 0 0,0-1 0 0 0,1-1 0 0 0,0 0-1 0 0,1-2 1 0 0,0 0 0 0 0,0-2 0 0 0,0 0 0 0 0,5-1-123 0 0,3 1-10 0 0,0-2 0 0 0,0-2 0 0 0,0 0 0 0 0,0-2 0 0 0,1-1 0 0 0,-1-2 0 0 0,19-4 10 0 0,53-28-8388 0 0,-81 27-2775 0 0</inkml:trace>
</inkml:ink>
</file>

<file path=ppt/ink/ink5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20.8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98 332 4817 0 0,'0'0'2547'0'0,"0"0"-1136"0"0,0 0-656 0 0,0 0-214 0 0,0 0 29 0 0,0 0 179 0 0,0 0 128 0 0,0 0 44 0 0,0 0-38 0 0,0 0-109 0 0,0 0-138 0 0,6 14-151 0 0,84 208 1057 0 0,14 13-515 0 0,-77-216 844 0 0,-16-41-903 0 0,121-301-428 0 0,-122 298-956 0 0,-1 1-1 0 0,0-1 1 0 0,-2-1 0 0 0,-1 0 0 0 0,-2 0-1 0 0,0 0 1 0 0,-1-6 416 0 0,-10 21-4623 0 0,-3 10-1299 0 0,6 1 2990 0 0,-3 0-2591 0 0</inkml:trace>
  <inkml:trace contextRef="#ctx0" brushRef="#br0" timeOffset="319.371">1 78 4081 0 0,'0'0'1379'0'0,"0"0"-267"0"0,0 0 10 0 0,0 0 199 0 0,0 0 228 0 0,0 0 42 0 0,0 0-187 0 0,0 0-225 0 0,0 0-234 0 0,0 0-187 0 0,0 0-123 0 0,0 0-89 0 0,37-4-44 0 0,119-17-59 0 0,-1-5 222 0 0,-91 19-931 0 0,35-2-1299 0 0,-34 6-7130 0 0,-54 3-11 0 0</inkml:trace>
  <inkml:trace contextRef="#ctx0" brushRef="#br0" timeOffset="851.637">942 270 0 0 0,'0'0'847'0'0,"0"0"132"0"0,0 0-164 0 0,0 0-1 0 0,0 0 117 0 0,0 0 64 0 0,0 0-151 0 0,0 0-301 0 0,0 0-300 0 0,0 0-251 0 0,0 0-107 0 0,0 0-10 0 0,0 0 45 0 0,0 1 1291 0 0,4 4 11607 0 0,-2-4-14591 0 0,67 13 2904 0 0,-40-12-926 0 0,-1-3 0 0 0,0 0 1 0 0,0-1-1 0 0,0-2 1 0 0,0-1-1 0 0,14-5-205 0 0,14-4-243 0 0,-55 13-1891 0 0,0-2 2776 0 0,-2 3-6149 0 0,0-1-5891 0 0,1 1 8736 0 0</inkml:trace>
  <inkml:trace contextRef="#ctx0" brushRef="#br0" timeOffset="1105.981">798 528 3145 0 0,'0'0'1235'0'0,"0"0"14"0"0,0 0 297 0 0,0 0 212 0 0,0 0-26 0 0,0 0-220 0 0,35-3-270 0 0,109-10-217 0 0,118-23 1083 0 0,-217 30-2559 0 0,17-1-1364 0 0,-21 5-8550 0 0,-34 2 6444 0 0</inkml:trace>
  <inkml:trace contextRef="#ctx0" brushRef="#br0" timeOffset="1699.348">1610 277 0 0 0,'0'0'313'0'0,"0"0"213"0"0,0 0 250 0 0,0 0 140 0 0,0 0 14 0 0,0 0-105 0 0,0 0-139 0 0,0 0-85 0 0,0 0-22 0 0,0 0 29 0 0,1 32 36 0 0,5 99 15 0 0,-2 174 4536 0 0,-13-309-1667 0 0,5-17-3430 0 0,1-1 0 0 0,2 1 0 0 0,0 0 0 0 0,1 0-1 0 0,1-1 1 0 0,1 1 0 0 0,1 0 0 0 0,1 0 0 0 0,0 0 0 0 0,2 1-1 0 0,0-1 1 0 0,2 1 0 0 0,0 1 0 0 0,1 0 0 0 0,1 0-1 0 0,1 0 1 0 0,1 0-98 0 0,2-5-33 0 0,1 1-1 0 0,1 1 0 0 0,1 1 1 0 0,1 0-1 0 0,1 1 0 0 0,1 1 1 0 0,0 0-1 0 0,1 2 0 0 0,1 1 1 0 0,1 0-1 0 0,0 2 1 0 0,1 0-1 0 0,14-4 34 0 0,-27 13-7 0 0,0 0 0 0 0,0 1 0 0 0,1 1 1 0 0,-1 0-1 0 0,1 0 0 0 0,-1 1 0 0 0,1 1 1 0 0,0 0-1 0 0,0 0 0 0 0,0 1 0 0 0,10 2 7 0 0,-20-1-1 0 0,0 1-1 0 0,0 0 1 0 0,0 0-1 0 0,-1 0 1 0 0,1 0 0 0 0,-1 1-1 0 0,1-1 1 0 0,-1 0-1 0 0,0 1 1 0 0,0-1 0 0 0,0 1-1 0 0,0-1 1 0 0,-1 1-1 0 0,1-1 1 0 0,0 1-1 0 0,-1-1 1 0 0,0 1 0 0 0,0 0-1 0 0,0-1 1 0 0,0 1-1 0 0,0-1 1 0 0,0 1 0 0 0,-1 0-1 0 0,1-1 1 0 0,-1 1-1 0 0,1-1 1 0 0,-1 1-1 0 0,0-1 1 0 0,0 1 0 0 0,-1-1-1 0 0,1 0 2 0 0,-8 15-16 0 0,-1-1 0 0 0,0-1 0 0 0,-1 0 0 0 0,-1 0 0 0 0,0-1 0 0 0,-1-1 0 0 0,-1 0 0 0 0,-13 9 16 0 0,48-15-13307 0 0,-13-10 8849 0 0</inkml:trace>
  <inkml:trace contextRef="#ctx0" brushRef="#br0" timeOffset="3235.416">2063 697 0 0 0,'0'0'559'0'0,"0"0"554"0"0,0 0 197 0 0,0 0 18 0 0,6 2 51 0 0,-1-1-920 0 0,0 1 0 0 0,1-1 0 0 0,-1 0 0 0 0,1 0-1 0 0,0-1 1 0 0,-1 0 0 0 0,1 0 0 0 0,-1 0 0 0 0,1-1 0 0 0,0 0 0 0 0,-1 0-1 0 0,1 0 1 0 0,-1-1 0 0 0,0 1 0 0 0,1-1 0 0 0,-1-1-459 0 0,127-77 3813 0 0,37-79-2432 0 0,-154 146-1408 0 0,-1 0 1 0 0,-1-1-1 0 0,0-1 0 0 0,-1 0 0 0 0,-1-1 1 0 0,0 0-1 0 0,-1 0 0 0 0,-1-1 0 0 0,0-1 1 0 0,-1 0-1 0 0,-2 0 0 0 0,1 0 0 0 0,-2-1 1 0 0,0 0-1 0 0,-2 0 0 0 0,0 0 0 0 0,0-15 27 0 0,-4 33-53 0 0,0 0 0 0 0,0 0 0 0 0,0 1 0 0 0,-1-1 0 0 0,1 0 0 0 0,0 0 0 0 0,-1 1 0 0 0,1-1 0 0 0,0 0 0 0 0,-1 1 0 0 0,1-1 0 0 0,-1 1 0 0 0,1 0 0 0 0,-1 0-1 0 0,1-1 1 0 0,-1 1 0 0 0,1 0 0 0 0,-1 0 0 0 0,1 0 0 0 0,-1 1 0 0 0,1-1 0 0 0,-1 0 0 0 0,1 0 0 0 0,0 1 0 0 0,-1-1 0 0 0,1 1 0 0 0,-1 0 0 0 0,1-1 0 0 0,0 1 0 0 0,-1 0-1 0 0,1 0 1 0 0,0-1 0 0 0,0 1 0 0 0,0 0 0 0 0,0 0 0 0 0,0 0 0 0 0,0 1 0 0 0,-1 0 53 0 0,-13 9-58 0 0,0 1-1 0 0,1 1 1 0 0,0 1-1 0 0,1 0 1 0 0,1 1-1 0 0,0 0 1 0 0,1 0-1 0 0,1 1 1 0 0,0 1-1 0 0,2 0 1 0 0,-1 0-1 0 0,2 1 1 0 0,-1 4 58 0 0,6-17 46 0 0,0 0 0 0 0,0 1 0 0 0,0-1 0 0 0,1 0 0 0 0,0 1 0 0 0,0-1 0 0 0,1 1 0 0 0,-1-1 0 0 0,1 1 0 0 0,0-1 0 0 0,1 1 0 0 0,-1-1 0 0 0,1 1 0 0 0,0-1 0 0 0,1 0 0 0 0,-1 1 0 0 0,1-1 0 0 0,0 0 0 0 0,0 0 0 0 0,1 0 0 0 0,-1 0 0 0 0,1-1 0 0 0,0 1 0 0 0,0 0 0 0 0,1-1 0 0 0,0 0 0 0 0,-1 0 0 0 0,1 0 0 0 0,0-1 0 0 0,1 1 0 0 0,-1-1 0 0 0,1 0 0 0 0,4 2-46 0 0,10 2 222 0 0,0-1 0 0 0,1-1 0 0 0,0-1 0 0 0,0-1 0 0 0,0 0 0 0 0,0-2 1 0 0,0 0-1 0 0,0-2 0 0 0,0 0 0 0 0,1-1 0 0 0,-1-1 0 0 0,-1-1 1 0 0,1 0-1 0 0,-1-2 0 0 0,1 0 0 0 0,-1-1 0 0 0,-1-1 0 0 0,0-1 0 0 0,15-9-222 0 0,-21 13 4 0 0,0-1-1 0 0,0 0 1 0 0,-1 0-1 0 0,0-1 1 0 0,0-1-1 0 0,0 0 1 0 0,-1 0-1 0 0,0-1 1 0 0,-1-1-1 0 0,0 1 1 0 0,0-2-1 0 0,-1 1 1 0 0,0-1-1 0 0,-1 0 1 0 0,-1-1-1 0 0,1 1 1 0 0,-2-1-1 0 0,0-1 1 0 0,0 1-1 0 0,-1-1 1 0 0,0 0-1 0 0,-2 1 1 0 0,1-2-1 0 0,-1-4-3 0 0,-3 17-60 0 0,1-1 0 0 0,-1 0 0 0 0,0 1 0 0 0,0-1 0 0 0,0 1 0 0 0,0-1 0 0 0,0 1 0 0 0,0-1 0 0 0,-1 1 0 0 0,1-1 0 0 0,0 1 0 0 0,-1 0 0 0 0,1 0-1 0 0,-1 0 1 0 0,1 0 0 0 0,-1 0 0 0 0,0 0 0 0 0,1 0 0 0 0,-1 1 0 0 0,0-1 0 0 0,1 1 0 0 0,-1-1 0 0 0,0 1 0 0 0,0-1 0 0 0,0 1 0 0 0,0 0 0 0 0,1 0-1 0 0,-1 0 1 0 0,0 0 0 0 0,0 0 0 0 0,0 1 0 0 0,0-1 0 0 0,1 0 0 0 0,-1 1 0 0 0,0-1 0 0 0,0 1 0 0 0,1 0 0 0 0,-1 0 0 0 0,0-1 0 0 0,1 1 0 0 0,-1 0-1 0 0,1 0 1 0 0,-1 1 0 0 0,1-1 0 0 0,-1 0 0 0 0,0 1 60 0 0,-4 3-31 0 0,-1 0 1 0 0,1 0-1 0 0,0 0 0 0 0,1 1 1 0 0,-1 0-1 0 0,1 0 0 0 0,0 0 0 0 0,1 0 1 0 0,-1 1-1 0 0,1 0 0 0 0,0 0 0 0 0,1 0 1 0 0,0 1-1 0 0,0-1 0 0 0,1 1 0 0 0,0-1 1 0 0,0 1-1 0 0,0 0 0 0 0,1 0 1 0 0,1 0-1 0 0,-1 0 0 0 0,1 0 0 0 0,0 1 31 0 0,4-4 53 0 0,-1 0 0 0 0,1 0 0 0 0,0 0-1 0 0,0-1 1 0 0,0 1 0 0 0,1-1 0 0 0,-1 0-1 0 0,1 0 1 0 0,0 0 0 0 0,0-1 0 0 0,0 0-1 0 0,1 0 1 0 0,-1 0 0 0 0,1-1 0 0 0,0 0-1 0 0,0 0 1 0 0,0 0 0 0 0,0-1 0 0 0,0 1-1 0 0,0-1 1 0 0,0-1 0 0 0,0 1 0 0 0,0-1-1 0 0,0-1 1 0 0,1 1 0 0 0,-1-1 0 0 0,3 0-53 0 0,11 0 137 0 0,-1-1 1 0 0,0 0 0 0 0,0-1 0 0 0,0-1-1 0 0,0-1 1 0 0,-1 0 0 0 0,1-2 0 0 0,-2 0-1 0 0,1-1 1 0 0,-1-1 0 0 0,0 0-1 0 0,0-1 1 0 0,-2-1 0 0 0,1-1 0 0 0,-1 0-1 0 0,-1-1 1 0 0,0-1 0 0 0,2-3-138 0 0,-2 4-123 0 0,-1-1 1 0 0,0 0 0 0 0,-1-1-1 0 0,-1 0 1 0 0,0 0-1 0 0,-1-1 1 0 0,-1-1 0 0 0,-1 0-1 0 0,0 0 1 0 0,-1 0-1 0 0,-1-1 1 0 0,0 0 0 0 0,-2-1-1 0 0,3-16 123 0 0,-7 34-17 0 0,0-1 0 0 0,0 1 0 0 0,0 0-1 0 0,0-1 1 0 0,0 1 0 0 0,0 0 0 0 0,0-1 0 0 0,-1 1-1 0 0,1 0 1 0 0,0-1 0 0 0,-1 1 0 0 0,1 0 0 0 0,-1 0 0 0 0,1 0-1 0 0,-1-1 1 0 0,0 1 0 0 0,0 0 0 0 0,1 0 0 0 0,-1 0-1 0 0,0 0 1 0 0,0 0 0 0 0,0 0 0 0 0,0 0 0 0 0,0 1-1 0 0,0-1 1 0 0,-1 0 0 0 0,1 0 0 0 0,0 1 0 0 0,0-1 0 0 0,0 1-1 0 0,-1-1 1 0 0,1 1 0 0 0,0-1 0 0 0,-1 1 0 0 0,1 0-1 0 0,0 0 1 0 0,-1 0 0 0 0,1 0 0 0 0,0 0 0 0 0,-1 0-1 0 0,1 0 1 0 0,0 0 0 0 0,-1 0 0 0 0,1 1 0 0 0,-1-1 17 0 0,-58 26-488 0 0,48-16 519 0 0,1 0 0 0 0,0 1 1 0 0,1 0-1 0 0,0 1 1 0 0,1 0-1 0 0,0 0 0 0 0,1 1 1 0 0,0 0-1 0 0,1 1 1 0 0,1 0-1 0 0,0 0 0 0 0,1 0 1 0 0,0 0-1 0 0,1 1 1 0 0,1 0-1 0 0,0 0 0 0 0,1 0 1 0 0,1 0-1 0 0,0 1 1 0 0,1-1-1 0 0,1 0 0 0 0,0 2-31 0 0,4-3 48 0 0,0-1 0 0 0,1 0 0 0 0,0 0-1 0 0,1 0 1 0 0,1-1 0 0 0,0 0-1 0 0,0-1 1 0 0,1 1 0 0 0,1-2 0 0 0,0 1-1 0 0,0-2 1 0 0,1 1 0 0 0,0-1 0 0 0,1-1-1 0 0,0 0 1 0 0,0-1 0 0 0,1 0 0 0 0,0-1-1 0 0,5 2-47 0 0,59 10-1513 0 0,-43-18-6730 0 0,-30 0 6710 0 0,4 0-7050 0 0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22.3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22 737 5681 0 0,'0'0'2623'0'0,"0"0"-1065"0"0,0 0-672 0 0,0 0-178 0 0,0 0 175 0 0,0 0 145 0 0,0 0 29 0 0,0 0-76 0 0,0 0-191 0 0,0 0-144 0 0,0 0-61 0 0,0 0 13 0 0,0 0-9 0 0,26 7-6 0 0,82 20-48 0 0,-97-24-405 0 0,1-1 0 0 0,-1 0 1 0 0,0-1-1 0 0,0 0 0 0 0,1-1 1 0 0,-1 0-1 0 0,1-1 0 0 0,-1 0 1 0 0,0-1-1 0 0,4-1-130 0 0,7 0 159 0 0,156-33 523 0 0,-170 35-2008 0 0,11-1 4010 0 0,-12 2-6621 0 0,-4-1-9929 0 0,-7 4 8436 0 0</inkml:trace>
  <inkml:trace contextRef="#ctx0" brushRef="#br0" timeOffset="212.107">0 973 9650 0 0,'0'0'2454'0'0,"0"0"-1271"0"0,0 0-558 0 0,0 0 161 0 0,0 0 294 0 0,0 0 156 0 0,0 0-99 0 0,0 0-239 0 0,0 0-213 0 0,0 0-183 0 0,32 3-142 0 0,99 9-98 0 0,-98-9-146 0 0,0-2 0 0 0,0-1 0 0 0,0-2 0 0 0,-1-1 0 0 0,18-4-116 0 0,25-10-5919 0 0,-35 8-830 0 0,-27 6-2021 0 0</inkml:trace>
  <inkml:trace contextRef="#ctx0" brushRef="#br0" timeOffset="823.899">1355 538 0 0 0,'0'0'736'0'0,"0"0"92"0"0,0 0 166 0 0,0 0 211 0 0,0 0 198 0 0,0 0 91 0 0,0 0-107 0 0,0 0-89 0 0,0 0-102 0 0,0 0-121 0 0,0 0-123 0 0,-32 9-146 0 0,-100 28-134 0 0,42 5 429 0 0,71-27-845 0 0,-59 59 302 0 0,76-71-581 0 0,-1 1 1 0 0,0-1-1 0 0,1 1 0 0 0,0-1 1 0 0,-1 1-1 0 0,1 0 0 0 0,1 0 1 0 0,-1 0-1 0 0,1 0 1 0 0,-1 0-1 0 0,1 0 0 0 0,0 0 1 0 0,1 1-1 0 0,-1-1 1 0 0,1 0-1 0 0,0 1 0 0 0,0-1 1 0 0,0 0-1 0 0,0 1 0 0 0,1-1 1 0 0,0 0-1 0 0,0 0 1 0 0,1 3 22 0 0,1-3 11 0 0,1 0 0 0 0,0 0 0 0 0,0 0 1 0 0,0 0-1 0 0,1-1 0 0 0,-1 0 0 0 0,1 0 1 0 0,0 0-1 0 0,0 0 0 0 0,0-1 0 0 0,0 0 1 0 0,0 0-1 0 0,1 0 0 0 0,-1-1 0 0 0,1 0 0 0 0,-1 0 1 0 0,1 0-1 0 0,-1 0 0 0 0,1-1 0 0 0,-1 0 1 0 0,4 0-12 0 0,17-2 269 0 0,0 0 0 0 0,0-2 0 0 0,-1-1 1 0 0,1-1-1 0 0,-1-1 0 0 0,0-1 1 0 0,-1-2-1 0 0,0 0 0 0 0,0-1 0 0 0,-1-2 1 0 0,9-6-270 0 0,9-6 322 0 0,0-3 0 0 0,-2-1 0 0 0,-1-2 0 0 0,-2-1 0 0 0,0-3 1 0 0,-3 0-1 0 0,6-11-322 0 0,-25 32-180 0 0,0-1 0 0 0,-1-1 1 0 0,-1 0-1 0 0,0-1 0 0 0,-2 0 1 0 0,0-1-1 0 0,0 0 0 0 0,-2-1 0 0 0,0 0 1 0 0,-1 0-1 0 0,-2 0 0 0 0,1-1 1 0 0,-2 0-1 0 0,-1 0 0 0 0,0 0 1 0 0,-2 0-1 0 0,0-1 0 0 0,-1 1 0 0 0,-1-1 1 0 0,-2-5 179 0 0,2 20-28 0 0,-1 0 0 0 0,0 1 0 0 0,0-1 0 0 0,0 1 0 0 0,-1-1 0 0 0,1 1 0 0 0,-1 0 0 0 0,-1 0 0 0 0,1 0 0 0 0,-1 1 0 0 0,1-1 0 0 0,-2 1 0 0 0,1 0 1 0 0,0 0-1 0 0,-1 0 0 0 0,1 0 0 0 0,-1 1 0 0 0,0 0 0 0 0,0 0 0 0 0,-1 0 0 0 0,1 1 0 0 0,0 0 0 0 0,-1 0 0 0 0,0 0 0 0 0,1 0 0 0 0,-1 1 0 0 0,0 0 0 0 0,0 0 0 0 0,0 1 1 0 0,1 0-1 0 0,-1 0 0 0 0,0 0 0 0 0,0 1 0 0 0,0-1 0 0 0,0 1 0 0 0,0 1 0 0 0,1-1 0 0 0,-1 1 0 0 0,1 0 0 0 0,-2 1 28 0 0,-9 6 105 0 0,1 2 0 0 0,0-1-1 0 0,1 2 1 0 0,0 0 0 0 0,1 1 0 0 0,0 0 0 0 0,1 1-1 0 0,0 0 1 0 0,2 1 0 0 0,-1 0 0 0 0,2 1-1 0 0,0 0 1 0 0,1 0 0 0 0,0 1 0 0 0,2 0-1 0 0,0 1 1 0 0,1-1 0 0 0,0 1 0 0 0,2 0-1 0 0,0 0 1 0 0,1 1 0 0 0,1-1 0 0 0,0 0 0 0 0,2 1-1 0 0,0 1-104 0 0,-2-5 71 0 0,0 0 1 0 0,1 0-1 0 0,0-1 0 0 0,2 1 0 0 0,-1 0 0 0 0,2 0 0 0 0,0-1 0 0 0,1 1 0 0 0,0-1 0 0 0,1 0 0 0 0,1 0 0 0 0,0-1 0 0 0,1 0 1 0 0,0 0-1 0 0,1 0 0 0 0,1-1 0 0 0,0 0 0 0 0,0-1 0 0 0,1 0 0 0 0,5 4-71 0 0,-4-7-26 0 0,-1 0 0 0 0,2-1 0 0 0,-1 0 0 0 0,1-1 0 0 0,0 0 0 0 0,0-1 0 0 0,0-1 0 0 0,1 0 0 0 0,0 0 0 0 0,0-1 1 0 0,0-1-1 0 0,0 0 0 0 0,0-1 0 0 0,3 0 26 0 0,27-6-3971 0 0,-4-10-3688 0 0,-27 7-571 0 0</inkml:trace>
  <inkml:trace contextRef="#ctx0" brushRef="#br0" timeOffset="1184.938">2290 148 7410 0 0,'0'0'1344'0'0,"0"0"103"0"0,0 0 187 0 0,0 0 99 0 0,0 0-50 0 0,0 0-289 0 0,0 0-358 0 0,0 0-309 0 0,0 0-256 0 0,0 0-179 0 0,0 0-104 0 0,0 0-43 0 0,0 0-23 0 0,-15 10-17 0 0,-51 35-16 0 0,60-40-81 0 0,0 1 0 0 0,0-1 0 0 0,1 1 0 0 0,0 1 0 0 0,0-1 0 0 0,1 1 0 0 0,-1 0 0 0 0,1 0 0 0 0,1 0 0 0 0,0 1 0 0 0,-2 3-8 0 0,-4 10 14 0 0,1-2-32 0 0,1 0 1 0 0,1 0 0 0 0,1 0-1 0 0,0 1 1 0 0,2 0 0 0 0,0 0-1 0 0,1 0 1 0 0,1 0 0 0 0,1 0-1 0 0,2 19 18 0 0,-1-31 16 0 0,1 0-1 0 0,0 0 0 0 0,0 0 1 0 0,1 0-1 0 0,0-1 0 0 0,0 1 1 0 0,1-1-1 0 0,0 0 0 0 0,0 0 1 0 0,0 0-1 0 0,1 0 0 0 0,0-1 1 0 0,1 0-1 0 0,-1 0 0 0 0,1 0 1 0 0,0-1-1 0 0,1 0 0 0 0,-1 0 1 0 0,1 0-1 0 0,0-1 0 0 0,0 0 1 0 0,0-1-1 0 0,1 1 0 0 0,0-1 1 0 0,-1-1-1 0 0,1 0 0 0 0,0 0 1 0 0,0 0-1 0 0,0-1 0 0 0,0 0 1 0 0,0 0-1 0 0,3-1-15 0 0,3 0 189 0 0,1-1 0 0 0,-1-1 0 0 0,1 0 0 0 0,-1-1 0 0 0,0-1 0 0 0,0 0 0 0 0,0-1 0 0 0,-1 0 0 0 0,0-1 0 0 0,0 0 0 0 0,0-1 0 0 0,10-8-189 0 0,-2 1 110 0 0,0-2-1 0 0,-1 0 0 0 0,-1-1 0 0 0,0-1 0 0 0,-1-1 0 0 0,-2-1 0 0 0,0 0 1 0 0,0-1-1 0 0,-2-1 0 0 0,-1 0 0 0 0,-1-1 0 0 0,8-20-109 0 0,-16 34-126 0 0,-2-1-1 0 0,1 1 1 0 0,-1-1-1 0 0,0 0 1 0 0,-1 1-1 0 0,0-1 1 0 0,-1 0-1 0 0,0 0 1 0 0,0 0-1 0 0,-1 0 1 0 0,-1 1-1 0 0,0-1 1 0 0,0 0-1 0 0,0 1 1 0 0,-1-1-1 0 0,-1 1 1 0 0,-1-4 126 0 0,2 7-335 0 0,-1 1 0 0 0,1-1 1 0 0,-1 1-1 0 0,-1 0 0 0 0,1-1 0 0 0,0 2 0 0 0,-1-1 1 0 0,0 1-1 0 0,0-1 0 0 0,-1 1 0 0 0,1 1 0 0 0,-1-1 1 0 0,0 1-1 0 0,0 0 0 0 0,0 0 0 0 0,0 1 0 0 0,-1-1 335 0 0,-65-9-9572 0 0,48 11 3169 0 0</inkml:trace>
  <inkml:trace contextRef="#ctx0" brushRef="#br0" timeOffset="1535.567">1996 409 6625 0 0,'0'0'2105'0'0,"0"0"-155"0"0,0 0-54 0 0,0 0-186 0 0,0 0-299 0 0,0 0-303 0 0,0 0-273 0 0,0 0-211 0 0,0 0-140 0 0,0 0-132 0 0,33-8-89 0 0,102-27-34 0 0,-57 14 145 0 0,75-3 694 0 0,-120 72-588 0 0,-28-41-391 0 0,0-1-1 0 0,0 0 1 0 0,0 0 0 0 0,1-1-1 0 0,0 1 1 0 0,0-1-1 0 0,0 0 1 0 0,0-1 0 0 0,1 0-1 0 0,0 0 1 0 0,0 0 0 0 0,0-1-1 0 0,0 0 1 0 0,1 0 0 0 0,-1-1-1 0 0,1 0 1 0 0,2 0-89 0 0,110 1 1392 0 0,-101-11-1683 0 0,-2 1-3905 0 0,-7 4-6257 0 0,-7 3 980 0 0</inkml:trace>
  <inkml:trace contextRef="#ctx0" brushRef="#br0" timeOffset="2046.577">641 958 1040 0 0,'0'0'1610'0'0,"0"0"-921"0"0,0 0 130 0 0,0 0 600 0 0,0 0 556 0 0,33 1 331 0 0,108 2-63 0 0,-79-1-282 0 0,229 4 3668 0 0,112-26-3402 0 0,295-65-1220 0 0,-67 5-3684 0 0,-624 80 2376 0 0,50-6-2048 0 0,-22 9-3731 0 0,-26 7-2008 0 0,-9-6 4658 0 0</inkml:trace>
  <inkml:trace contextRef="#ctx0" brushRef="#br0" timeOffset="2630.509">2058 1146 3377 0 0,'0'0'1503'0'0,"0"0"-116"0"0,0 0 54 0 0,0 0 90 0 0,0 0-12 0 0,0 0-141 0 0,0 0-295 0 0,0 0-251 0 0,0 0-197 0 0,-34 6-172 0 0,-109 21-138 0 0,56 8 21 0 0,73-25-280 0 0,-15 8-43 0 0,1 1-1 0 0,1 2 0 0 0,1 0 1 0 0,1 2-1 0 0,1 1 1 0 0,1 0-1 0 0,1 2 1 0 0,2 1-1 0 0,0 0 1 0 0,2 2-1 0 0,1 0 0 0 0,1 1-22 0 0,13-26 3 0 0,1 0-1 0 0,0 0 0 0 0,0 0 0 0 0,0 0 0 0 0,0 0 0 0 0,1 0 1 0 0,-1 1-1 0 0,1-1 0 0 0,0 0 0 0 0,0 1 0 0 0,1-1 0 0 0,-1 1 0 0 0,1-1 1 0 0,0 1-1 0 0,1-1 0 0 0,-1 1 0 0 0,1-1 0 0 0,-1 1 0 0 0,2-1 1 0 0,-1 1-1 0 0,0-1 0 0 0,1 0 0 0 0,-1 0 0 0 0,1 0 0 0 0,1 0 0 0 0,-1 0 1 0 0,0 0-1 0 0,1 0 0 0 0,0-1 0 0 0,0 1 0 0 0,0-1 0 0 0,0 0 1 0 0,0 0-1 0 0,1 0 0 0 0,-1 0 0 0 0,1 0 0 0 0,0-1 0 0 0,0 0 0 0 0,1 1-2 0 0,10 0 165 0 0,0 0-1 0 0,1 0 1 0 0,-1-2-1 0 0,1 0 0 0 0,-1-1 1 0 0,1 0-1 0 0,-1-1 1 0 0,1-1-1 0 0,-1 0 0 0 0,0-1 1 0 0,0-1-1 0 0,0 0 1 0 0,0-2-1 0 0,0 1 0 0 0,12-8-164 0 0,20-3 344 0 0,0-3-1 0 0,-1-1 1 0 0,-1-2-1 0 0,-2-3 1 0 0,0-1 0 0 0,-1-2-1 0 0,-2-1 1 0 0,-1-3-1 0 0,-2-1 1 0 0,7-10-344 0 0,-34 31-99 0 0,0-1 1 0 0,-1 0-1 0 0,-1 0 0 0 0,0-1 1 0 0,-1 0-1 0 0,-1 0 1 0 0,0-1-1 0 0,0 0 0 0 0,-2 0 1 0 0,0 0-1 0 0,-1-1 1 0 0,0 0-1 0 0,-1 1 0 0 0,-1-1 1 0 0,-1 0-1 0 0,0 0 0 0 0,-1 1 1 0 0,0-1-1 0 0,-1 0 1 0 0,-1 1-1 0 0,-1-1 0 0 0,0 1 1 0 0,-1 0-1 0 0,-1 0 1 0 0,0 1-1 0 0,-1-1 0 0 0,0 2 1 0 0,-1-1-1 0 0,-1 1 1 0 0,0 0-1 0 0,-6-5 99 0 0,11 13-92 0 0,-1 1 0 0 0,1 0-1 0 0,-1 0 1 0 0,-1 1 0 0 0,1-1 0 0 0,0 1 0 0 0,-1 0-1 0 0,1 1 1 0 0,-1-1 0 0 0,0 1 0 0 0,0 0 0 0 0,0 1-1 0 0,0-1 1 0 0,0 1 0 0 0,-1 0 0 0 0,1 1 0 0 0,0-1-1 0 0,0 1 1 0 0,-1 1 0 0 0,1-1 0 0 0,0 1-1 0 0,0 0 1 0 0,0 0 0 0 0,0 1 0 0 0,0 0 0 0 0,0 0-1 0 0,0 0 1 0 0,0 1 0 0 0,1 0 0 0 0,-1 0 0 0 0,1 0-1 0 0,0 1 1 0 0,0 0 0 0 0,0 0 0 0 0,-1 2 92 0 0,-14 12 4 0 0,2 2-1 0 0,1 0 1 0 0,0 1 0 0 0,1 0 0 0 0,1 2 0 0 0,2 0 0 0 0,0 0 0 0 0,1 1 0 0 0,2 1 0 0 0,0 0 0 0 0,2 0-1 0 0,-3 14-3 0 0,7-25-7 0 0,1 1 0 0 0,0-1 0 0 0,1 1 0 0 0,1 0 0 0 0,1 0 0 0 0,0 0 0 0 0,0 0 0 0 0,2 0 0 0 0,0 0 0 0 0,0-1 0 0 0,2 1 0 0 0,0-1 0 0 0,0 1 0 0 0,1-1 0 0 0,1 0 0 0 0,0-1 0 0 0,1 0 0 0 0,1 0 0 0 0,0 0 0 0 0,1-1 0 0 0,0 0-1 0 0,0-1 1 0 0,1 0 0 0 0,1 0 0 0 0,5 3 7 0 0,-3-3-104 0 0,2 0 0 0 0,-1-2 0 0 0,1 1 0 0 0,1-2-1 0 0,-1 0 1 0 0,1-1 0 0 0,1 0 0 0 0,0-1 0 0 0,-1-1 0 0 0,8 1 104 0 0,62-9-8823 0 0,-72-1 2960 0 0</inkml:trace>
  <inkml:trace contextRef="#ctx0" brushRef="#br0" timeOffset="3013.941">2773 1017 9578 0 0,'0'0'3355'0'0,"0"0"-1796"0"0,0 0-745 0 0,0 0-85 0 0,0 0-4 0 0,0 0-31 0 0,0 0-64 0 0,0 0-61 0 0,0 0-79 0 0,0 0-81 0 0,0 0-82 0 0,0 0-102 0 0,0 0-43 0 0,-27 29-38 0 0,-84 94-36 0 0,52-40 33 0 0,44-62-153 0 0,2 1 0 0 0,0 0 0 0 0,2 0 0 0 0,0 2 0 0 0,2-1 0 0 0,0 1 0 0 0,2 0 0 0 0,1 1 0 0 0,0-1 0 0 0,2 1 0 0 0,-1 25 12 0 0,5-46-3 0 0,0 0 1 0 0,0-1-1 0 0,0 1 0 0 0,0 0 1 0 0,1 0-1 0 0,-1-1 0 0 0,1 1 0 0 0,0 0 1 0 0,0-1-1 0 0,1 1 0 0 0,-1-1 1 0 0,1 1-1 0 0,-1-1 0 0 0,1 0 0 0 0,0 0 1 0 0,1 0-1 0 0,-1 0 0 0 0,0 0 1 0 0,1 0-1 0 0,0 0 0 0 0,-1-1 0 0 0,1 1 1 0 0,0-1-1 0 0,0 0 0 0 0,1 0 1 0 0,-1 0-1 0 0,0 0 0 0 0,1-1 0 0 0,-1 1 1 0 0,3-1 2 0 0,8 3 154 0 0,0-1 1 0 0,0-1-1 0 0,1 0 0 0 0,-1-1 1 0 0,1-1-1 0 0,-1 0 0 0 0,1-1 1 0 0,-1 0-1 0 0,0-1 1 0 0,0-1-1 0 0,0-1 0 0 0,0 0 1 0 0,0 0-1 0 0,-1-1 1 0 0,9-5-155 0 0,32-8 168 0 0,17-18-377 0 0,-37-1-4440 0 0,-29 15-6604 0 0,-4 18 4414 0 0</inkml:trace>
  <inkml:trace contextRef="#ctx0" brushRef="#br0" timeOffset="3199.69">2369 1308 10754 0 0,'0'0'2522'0'0,"0"0"-1300"0"0,0 0-258 0 0,0 0 180 0 0,0 0 20 0 0,34 0-183 0 0,111 3-283 0 0,261-22 491 0 0,-382 17-1255 0 0,108-9-2094 0 0,-47 6-6203 0 0,-53 2-1686 0 0</inkml:trace>
</inkml:ink>
</file>

<file path=ppt/ink/ink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18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6 303 0 0 0,'0'0'207'0'0,"0"0"645"0"0,0 0 192 0 0,0 0-54 0 0,0 0-154 0 0,0 0-179 0 0,0 0-139 0 0,0 0-93 0 0,0 0-6 0 0,2 0 70 0 0,41 0 3015 0 0,102-1 2375 0 0,73-20-4030 0 0,-78-1-1550 0 0,-127 19-2511 0 0,-24 4-3609 0 0,-2 1 3946 0 0,-13 5-4226 0 0,17-3 4142 0 0</inkml:trace>
  <inkml:trace contextRef="#ctx0" brushRef="#br0" timeOffset="278.57">0 439 456 0 0,'0'0'1162'0'0,"0"0"-209"0"0,0 0 65 0 0,0 0 395 0 0,0 0 418 0 0,0 0 111 0 0,0 0-172 0 0,0 0-283 0 0,0 0-284 0 0,0 0-208 0 0,0 0-175 0 0,0 0-147 0 0,36 1-106 0 0,114 1-101 0 0,113-9 475 0 0,-177 1-2664 0 0,-58 1-2470 0 0,-1-1-4763 0 0,-22 5 6131 0 0</inkml:trace>
  <inkml:trace contextRef="#ctx0" brushRef="#br0" timeOffset="753.9">350 1 0 0 0,'0'0'951'0'0,"0"0"154"0"0,0 0 192 0 0,0 0 168 0 0,0 0 28 0 0,0 0-198 0 0,0 0-227 0 0,0 0-219 0 0,0 0-134 0 0,0 0-49 0 0,0 0-37 0 0,0 0 30 0 0,-4 10-2 0 0,-9 30-6 0 0,27-18 395 0 0,-9-20-842 0 0,217 101 3221 0 0,-219-102-3424 0 0,5 1-4 0 0,-1 0 0 0 0,1 1 0 0 0,-1 0 0 0 0,1 0-1 0 0,-1 1 1 0 0,0 0 0 0 0,0 0 0 0 0,0 1 0 0 0,-1-1-1 0 0,0 2 1 0 0,0-1 0 0 0,0 1 0 0 0,0-1 0 0 0,-1 2-1 0 0,0-1 1 0 0,0 0 0 0 0,-1 1 0 0 0,0 0 0 0 0,0 0-1 0 0,0 1 1 0 0,-1-1 0 0 0,0 1 0 0 0,-1-1 0 0 0,0 1-1 0 0,0 0 1 0 0,0 3 3 0 0,-2-4-11 0 0,-1 0 0 0 0,0 0-1 0 0,0 0 1 0 0,0 0 0 0 0,-1-1-1 0 0,0 1 1 0 0,-1-1 0 0 0,1 1 0 0 0,-1-1-1 0 0,-1 0 1 0 0,1 0 0 0 0,-1 0-1 0 0,0 0 1 0 0,0-1 0 0 0,-1 1-1 0 0,1-1 1 0 0,-1 0 0 0 0,0-1 0 0 0,-4 3 11 0 0,-119 72 101 0 0,77-52-123 0 0,-123 71-315 0 0,162-92-263 0 0,-16 12-981 0 0,20-1-8749 0 0,8-13 5220 0 0</inkml:trace>
</inkml:ink>
</file>

<file path=ppt/ink/ink5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27.8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1028 1381 0 0 0,'0'0'408'0'0,"0"0"640"0"0,3 0 317 0 0,-3 0-1177 0 0,-1 0 1 0 0,1 1-1 0 0,0-1 1 0 0,0 0-1 0 0,0 0 1 0 0,0 1-1 0 0,0-1 1 0 0,0 0-1 0 0,0 1 1 0 0,0-1-1 0 0,0 0 1 0 0,0 0-1 0 0,0 1 1 0 0,0-1-1 0 0,0 0 1 0 0,0 1-1 0 0,0-1 1 0 0,1 0-1 0 0,-1 0 1 0 0,0 1-1 0 0,0-1 1 0 0,0 0-1 0 0,0 0 1 0 0,0 1-1 0 0,1-1 1 0 0,-1 0-1 0 0,0 0 1 0 0,0 1-1 0 0,1-1 1 0 0,-1 0-1 0 0,0 0 1 0 0,0 0-1 0 0,1 0 1 0 0,-1 1-1 0 0,0-1 1 0 0,0 0-1 0 0,1 0 1 0 0,-1 0-1 0 0,0 0 1 0 0,1 0-189 0 0,-24 9 4604 0 0,9-5-4877 0 0,-56 7 838 0 0,-1-2 0 0 0,0-4 0 0 0,-19-3-565 0 0,38 0 153 0 0,-207-2-131 0 0,189-8-1510 0 0,64 3-1020 0 0,11-4-8096 0 0,-1 5 8642 0 0</inkml:trace>
  <inkml:trace contextRef="#ctx0" brushRef="#br0" timeOffset="660.569">1793 313 0 0 0,'-19'1'2271'0'0,"-122"21"2386"0"0,13-3-3394 0 0,-2-5-1 0 0,0-5 1 0 0,0-7 0 0 0,-20-6-1263 0 0,110 2 437 0 0,0-3 0 0 0,0-1 0 0 0,0-1 0 0 0,-37-14-437 0 0,66 17 417 0 0,9 3-571 0 0,1 0 1 0 0,-1 0 0 0 0,1 0 0 0 0,-1 1 0 0 0,0-1 0 0 0,1 1-1 0 0,-1-1 1 0 0,0 1 0 0 0,1-1 0 0 0,-1 1 0 0 0,0 0-1 0 0,0 0 1 0 0,1 0 0 0 0,-1 0 0 0 0,0 0 0 0 0,1 0-1 0 0,-1 1 1 0 0,0-1 0 0 0,0 0 0 0 0,1 1 0 0 0,-1 0 0 0 0,1-1-1 0 0,-1 1 1 0 0,0 0 0 0 0,1 0 0 0 0,-1 0 153 0 0,-61 36-9873 0 0,58-33 9585 0 0</inkml:trace>
  <inkml:trace contextRef="#ctx0" brushRef="#br0" timeOffset="1240.735">820 52 0 0 0,'0'0'195'0'0,"0"0"121"0"0,0 0 269 0 0,0 0 359 0 0,0 0 310 0 0,0 0 145 0 0,0 0 9 0 0,0 0-145 0 0,0 0-203 0 0,0 0-169 0 0,2 31-153 0 0,11 103-62 0 0,15 285 2337 0 0,-27-174-2833 0 0,-18 93-180 0 0,8-213-102 0 0,3 1 19 0 0,-7 0 0 0 0,-4-1 0 0 0,-23 75 83 0 0,23-146-27 0 0,-12 76-1312 0 0,48-133-923 0 0,43-62-7232 0 0,-52 53 9045 0 0</inkml:trace>
  <inkml:trace contextRef="#ctx0" brushRef="#br0" timeOffset="1491.246">930 1178 3249 0 0,'0'0'1397'0'0,"0"0"-734"0"0,0 0-117 0 0,0 0 140 0 0,-29 35 228 0 0,-95 109 151 0 0,-16 24 1336 0 0,93-111-2193 0 0,25-32-579 0 0,1 1-1 0 0,1 1 0 0 0,1 1 1 0 0,1 1-1 0 0,2 0 0 0 0,-11 28 372 0 0,19-20-6696 0 0,7-32 4493 0 0</inkml:trace>
  <inkml:trace contextRef="#ctx0" brushRef="#br0" timeOffset="1816.535">1059 0 0 0 0,'0'0'1150'0'0,"0"0"65"0"0,0 0 107 0 0,0 0 252 0 0,0 0 287 0 0,0 0 148 0 0,0 0-147 0 0,0 0-324 0 0,0 0-367 0 0,0 0-306 0 0,-29 31-185 0 0,-90 99-118 0 0,42-38 329 0 0,-180 226-441 0 0,227-283-1134 0 0,-2 6-1517 0 0,14-12-2861 0 0,15-20 725 0 0,3-2-529 0 0</inkml:trace>
  <inkml:trace contextRef="#ctx0" brushRef="#br0" timeOffset="2515.65">21 847 0 0 0,'0'0'331'0'0,"0"0"242"0"0,0 0 533 0 0,0 0 487 0 0,0 0 303 0 0,0 0-45 0 0,0 0-232 0 0,0 0-259 0 0,0 0-267 0 0,0 0-186 0 0,0 0-147 0 0,2 29-102 0 0,6 90-65 0 0,-6 93 1628 0 0,-18-146-723 0 0,8-69 1951 0 0,0-34-2843 0 0,8 16-555 0 0,1 0 0 0 0,1 0 1 0 0,2 0-1 0 0,0 0 0 0 0,1 0 0 0 0,0 1 0 0 0,2-1 0 0 0,1 1 0 0 0,0 1 1 0 0,1 0-1 0 0,2 0 0 0 0,0 1 0 0 0,0 0 0 0 0,8-7-51 0 0,-12 14-1 0 0,0 0-1 0 0,1 1 0 0 0,1 0 1 0 0,0 0-1 0 0,0 1 0 0 0,1 0 1 0 0,0 1-1 0 0,0 0 0 0 0,1 1 1 0 0,0 0-1 0 0,0 0 1 0 0,1 1-1 0 0,6-2 2 0 0,-16 10-12 0 0,1-1 0 0 0,-1 1 0 0 0,1 0 0 0 0,-1 0-1 0 0,0 0 1 0 0,0 0 0 0 0,0 1 0 0 0,0-1 0 0 0,-1 0 0 0 0,1 1 0 0 0,0 0 0 0 0,-1-1 0 0 0,0 1 0 0 0,0 0 0 0 0,0-1 0 0 0,0 1-1 0 0,0 0 1 0 0,0 0 0 0 0,-1 0 0 0 0,1 0 0 0 0,-1 0 0 0 0,0 0 0 0 0,0 0 0 0 0,0 0 0 0 0,0 0 0 0 0,-1 0 0 0 0,1 0 0 0 0,-1 0-1 0 0,0 0 1 0 0,0 2 12 0 0,0 3-61 0 0,-2 36-214 0 0,0-22-2464 0 0,2 1-7370 0 0,1-16 847 0 0</inkml:trace>
</inkml:ink>
</file>

<file path=ppt/ink/ink5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54.8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1 574 0 0 0,'0'0'1407'0'0,"0"0"144"0"0,0 0-24 0 0,0 0-113 0 0,0 0-130 0 0,0 0-108 0 0,26 4-72 0 0,83 8-70 0 0,-107-11-967 0 0,1-1 0 0 0,0 0 0 0 0,0 1 1 0 0,0-1-1 0 0,-1 0 0 0 0,1-1 0 0 0,0 1 0 0 0,0 0 1 0 0,0-1-1 0 0,-1 0 0 0 0,1 1 0 0 0,0-1 0 0 0,0 0 1 0 0,-1-1-1 0 0,1 1 0 0 0,-1 0 0 0 0,1-1 0 0 0,-1 1 0 0 0,0-1 1 0 0,0 0-1 0 0,1 0 0 0 0,0-2-67 0 0,6-4 324 0 0,39-40 391 0 0,-2-2 0 0 0,-3-2 0 0 0,-2-2 1 0 0,-2-2-1 0 0,-2-1 0 0 0,15-36-715 0 0,-34 61 116 0 0,-11 18-58 0 0,0-1 0 0 0,2 2 0 0 0,-1-1-1 0 0,2 1 1 0 0,0 1 0 0 0,0 0 0 0 0,1 0 0 0 0,5-3-58 0 0,-15 16 17 0 0,1-1 1 0 0,0 0-1 0 0,0 1 0 0 0,-1-1 0 0 0,1 1 1 0 0,0 0-1 0 0,-1 0 0 0 0,1-1 0 0 0,-1 1 1 0 0,1 0-1 0 0,-1 0 0 0 0,1 1 0 0 0,-1-1 1 0 0,1 0-1 0 0,-1 0 0 0 0,0 1 0 0 0,0-1 1 0 0,0 0-1 0 0,0 1 0 0 0,0-1 0 0 0,0 1 1 0 0,0 0-1 0 0,0-1 0 0 0,-1 1 0 0 0,1 0 1 0 0,-1-1-1 0 0,1 1 0 0 0,-1 0 0 0 0,1 0 1 0 0,-1 0-1 0 0,0-1 0 0 0,0 1 0 0 0,0 0 1 0 0,0 0-1 0 0,0 0 0 0 0,-1-1 0 0 0,1 1 1 0 0,0 0-1 0 0,-1 0 0 0 0,0 1-17 0 0,2 6 61 0 0,7 241 659 0 0,-10-221-663 0 0,0 0 0 0 0,-2 0 0 0 0,-1-1 0 0 0,-2 0 0 0 0,0 1 0 0 0,-2-2 0 0 0,-1 0 0 0 0,-2 1-57 0 0,8-21-158 0 0,-1 0 1 0 0,0-1-1 0 0,0 0 0 0 0,-1 0 1 0 0,0 0-1 0 0,0 0 1 0 0,0-1-1 0 0,-1 0 0 0 0,0 0 1 0 0,0-1-1 0 0,0 0 0 0 0,0 0 1 0 0,-1 0-1 0 0,1-1 0 0 0,-1 0 1 0 0,0-1-1 0 0,0 0 0 0 0,0 0 1 0 0,0-1-1 0 0,0 0 0 0 0,-1 0 1 0 0,1 0-1 0 0,0-2 0 0 0,0 1 1 0 0,-1-1-1 0 0,1 0 0 0 0,0 0 1 0 0,-4-2 157 0 0,-57-24-4766 0 0,32-3-2693 0 0,29 22 5002 0 0</inkml:trace>
  <inkml:trace contextRef="#ctx0" brushRef="#br0" timeOffset="308.52">896 235 616 0 0,'0'0'2413'0'0,"0"0"-673"0"0,0 0-308 0 0,0 0 146 0 0,0 0 164 0 0,0 0-47 0 0,0 0-240 0 0,0 0-332 0 0,0 0-298 0 0,0 0-242 0 0,0 0-196 0 0,-27 32-137 0 0,-81 97-76 0 0,105-127-166 0 0,1 0 0 0 0,-1 0 0 0 0,1 1 0 0 0,0-1 0 0 0,0 0 1 0 0,0 1-1 0 0,0-1 0 0 0,1 1 0 0 0,-1 0 0 0 0,1 0 0 0 0,-1 0 1 0 0,1 0-1 0 0,0-1 0 0 0,0 2 0 0 0,0-1 0 0 0,1 0 0 0 0,-1 0 0 0 0,1 0 1 0 0,-1 0-1 0 0,1 0 0 0 0,0 0 0 0 0,0 1 0 0 0,1-1-8 0 0,1 9 45 0 0,-2-6-22 0 0,0-1 1 0 0,1 1-1 0 0,0 0 0 0 0,0 0 1 0 0,0-1-1 0 0,1 1 1 0 0,0-1-1 0 0,0 1 1 0 0,1-1-1 0 0,-1 0 0 0 0,1 0 1 0 0,0 0-1 0 0,0 0 1 0 0,1 0-1 0 0,-1-1 0 0 0,1 1 1 0 0,0-1-1 0 0,1 0 1 0 0,-1 0-1 0 0,1-1 1 0 0,-1 1-1 0 0,1-1 0 0 0,0 0 1 0 0,0 0-1 0 0,1-1 1 0 0,-1 1-1 0 0,0-1 0 0 0,1-1 1 0 0,0 1-1 0 0,-1-1 1 0 0,1 0-1 0 0,0 0 1 0 0,0 0-1 0 0,3-1-23 0 0,-4 1 95 0 0,0 0 0 0 0,0-1-1 0 0,0 1 1 0 0,0-1 0 0 0,0-1 0 0 0,0 1 0 0 0,0-1 0 0 0,0 0-1 0 0,0 0 1 0 0,0 0 0 0 0,0 0 0 0 0,-1-1 0 0 0,1 0 0 0 0,0 0-1 0 0,-1-1 1 0 0,0 1 0 0 0,1-1 0 0 0,-1 0 0 0 0,0 0 0 0 0,0 0-1 0 0,-1 0 1 0 0,1-1 0 0 0,-1 0 0 0 0,1 1 0 0 0,-1-1 0 0 0,0 0-1 0 0,-1-1 1 0 0,2-1-95 0 0,0-2 20 0 0,-1-1 0 0 0,1 0 0 0 0,-1 0 0 0 0,-1 0 0 0 0,0-1 0 0 0,0 1 1 0 0,-1 0-1 0 0,0-1 0 0 0,0 1 0 0 0,-1-1 0 0 0,0 1 0 0 0,-1-1 0 0 0,0 1 0 0 0,-1-1 0 0 0,0 1 0 0 0,0 0 0 0 0,-1 0 0 0 0,0 0 0 0 0,-5-8-20 0 0,-26-39-3426 0 0,-11 7-4647 0 0,33 41-505 0 0</inkml:trace>
</inkml:ink>
</file>

<file path=ppt/ink/ink5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56.0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234 409 0 0 0,'0'0'0'0'0,"0"0"0"0"0,0 0 0 0 0,0 0 0 0 0,0 0 0 0 0,0 0 0 0 0,0 0 0 0 0,0 0 0 0 0,0 0 0 0 0,0 0 0 0 0</inkml:trace>
  <inkml:trace contextRef="#ctx0" brushRef="#br0" timeOffset="711.493">234 409 0 0 0,'20'-29'107'0'0,"-20"29"463"0"0,0 0 216 0 0,0 0-149 0 0,0 0-126 0 0,0 0-29 0 0,0 0 48 0 0,0 0 43 0 0,0 0 15 0 0,0 0-6 0 0,0 0-4 0 0,0 0 29 0 0,0 0 37 0 0,0 0 51 0 0,0 0 41 0 0,1 2 6188 0 0,-1 3-3581 0 0,5 21-3243 0 0,-5 3 442 0 0,0-29-503 0 0,0 0-22 0 0,0 0 4 0 0,4 23 401 0 0,-12 381 530 0 0,-9-304-1158 0 0,10-133-10556 0 0,7 8 2463 0 0,0 16 6580 0 0</inkml:trace>
  <inkml:trace contextRef="#ctx0" brushRef="#br0" timeOffset="1069.033">0 368 0 0 0,'0'0'954'0'0,"0"0"128"0"0,0 0 180 0 0,0 0 206 0 0,0 0 54 0 0,0 0-202 0 0,0 0-263 0 0,0 0-153 0 0,0 0-12 0 0,0 0 84 0 0,0 0 54 0 0,18-2-29 0 0,118-18 1766 0 0,236-39 1270 0 0,-312 56-5080 0 0,-54 14-2522 0 0,-9 0-4787 0 0,-2-7 1040 0 0</inkml:trace>
  <inkml:trace contextRef="#ctx0" brushRef="#br0" timeOffset="1547.695">678 608 0 0 0,'0'0'1079'0'0,"0"0"503"0"0,0 0-27 0 0,0 0-102 0 0,0 0 10 0 0,0 0 52 0 0,0 0 23 0 0,0 0-62 0 0,12 2-158 0 0,104 3 2284 0 0,98-40-1295 0 0,-187 32-2365 0 0,10-6-3718 0 0,-30 8-3292 0 0,-6 1 817 0 0,-1 0 4516 0 0</inkml:trace>
  <inkml:trace contextRef="#ctx0" brushRef="#br0" timeOffset="1799.797">790 847 4601 0 0,'0'0'1588'0'0,"0"0"-587"0"0,0 0 89 0 0,0 0 519 0 0,0 0 389 0 0,0 0 1 0 0,0 0-427 0 0,0 0-501 0 0,0 0-360 0 0,0 0-233 0 0,31-7-171 0 0,96-21-116 0 0,-38 6-100 0 0,-15 5-1456 0 0,-22 14-8145 0 0,-40 3 2078 0 0</inkml:trace>
  <inkml:trace contextRef="#ctx0" brushRef="#br0" timeOffset="3402.24">1523 92 0 0 0,'0'0'316'0'0,"0"0"1054"0"0,0 0 226 0 0,0 0 150 0 0,0 0 173 0 0,0 0-1 0 0,0 0-231 0 0,0 0-387 0 0,0 0-445 0 0,0 0-365 0 0,0 0-204 0 0,2 13 282 0 0,15 118 1475 0 0,-1-28-1744 0 0,-9-68-429 0 0,3 20-161 0 0,-13-20-4252 0 0,-9-23-6418 0 0,10-9 10493 0 0</inkml:trace>
  <inkml:trace contextRef="#ctx0" brushRef="#br0" timeOffset="3651.243">1365 538 0 0 0,'0'0'276'0'0,"0"0"474"0"0,0 0 220 0 0,0 0 325 0 0,0 0 264 0 0,0 0 115 0 0,33-8-148 0 0,108-22-307 0 0,-103 20-992 0 0,0 2 0 0 0,1 2 0 0 0,0 2 1 0 0,1 1-1 0 0,11 2-227 0 0,-34 7-2279 0 0,-9 3-2945 0 0,-7-6 2322 0 0</inkml:trace>
  <inkml:trace contextRef="#ctx0" brushRef="#br0" timeOffset="3980.071">1525 678 0 0 0,'0'0'489'0'0,"0"0"210"0"0,0 0-83 0 0,0 0 258 0 0,0 0 382 0 0,0 0 250 0 0,0 0 5 0 0,0 0-174 0 0,0 0-204 0 0,0 0-216 0 0,0 0-193 0 0,0 0-166 0 0,0 0-130 0 0,23-4-76 0 0,111-17 185 0 0,-132 20-514 0 0,0 0-1 0 0,0 1 0 0 0,0-1 0 0 0,0 1 0 0 0,0-1 0 0 0,0 1 1 0 0,0 0-1 0 0,0 0 0 0 0,0 0 0 0 0,0 0 0 0 0,0 0 0 0 0,0 1 1 0 0,0-1-1 0 0,0 0 0 0 0,0 1 0 0 0,0 0 0 0 0,0-1 1 0 0,-1 1-1 0 0,1 0 0 0 0,0 0 0 0 0,0 0 0 0 0,-1 0 0 0 0,1 0 1 0 0,0 0-1 0 0,-1 1 0 0 0,1-1 0 0 0,-1 1 0 0 0,0-1 0 0 0,1 1 1 0 0,-1-1-1 0 0,0 1 0 0 0,0 0 0 0 0,0-1 0 0 0,0 1 0 0 0,0 0 1 0 0,0 0-1 0 0,-1 0 0 0 0,1 0 0 0 0,-1 0 0 0 0,1 0 0 0 0,-1 0 1 0 0,0 0-1 0 0,0 0 0 0 0,0 0 0 0 0,0 0 0 0 0,0 0 0 0 0,0 0 1 0 0,0 0-1 0 0,-1-1 0 0 0,1 1 0 0 0,-1 0 0 0 0,1 0 1 0 0,-1 0-1 0 0,0 0 0 0 0,0 0 0 0 0,0 1-22 0 0,-11 19 273 0 0,-1 0 0 0 0,-1 0 1 0 0,-1-2-1 0 0,-1 0 0 0 0,0 0 0 0 0,-2-2 1 0 0,0 0-1 0 0,-6 3-273 0 0,18-16 56 0 0,2-1 10 0 0,0-1 1 0 0,0 0-1 0 0,0 1 1 0 0,0 0-1 0 0,1 0 1 0 0,0 0-1 0 0,0 0 0 0 0,0 0 1 0 0,0 1-1 0 0,0 0 1 0 0,1-1-1 0 0,0 1 1 0 0,0 0-1 0 0,0 0 1 0 0,1 0-1 0 0,-1 0 1 0 0,1 0-1 0 0,1 1-66 0 0,2-4 23 0 0,0 1 0 0 0,0 0 0 0 0,0-1 0 0 0,1 0 0 0 0,-1 1-1 0 0,1-1 1 0 0,-1 0 0 0 0,1-1 0 0 0,0 1 0 0 0,0 0 0 0 0,0-1 0 0 0,0 1 0 0 0,0-1 0 0 0,0 0 0 0 0,1 0-1 0 0,-1 0 1 0 0,0-1 0 0 0,0 1 0 0 0,1-1 0 0 0,-1 0 0 0 0,0 0 0 0 0,1 0 0 0 0,-1 0 0 0 0,0 0 0 0 0,1-1-1 0 0,-1 1 1 0 0,2-2-23 0 0,2 2 32 0 0,3 1-243 0 0,0-1 0 0 0,0 0 0 0 0,0 0 1 0 0,-1-1-1 0 0,1-1 0 0 0,0 0 1 0 0,-1 0-1 0 0,1 0 0 0 0,-1-2 0 0 0,0 1 1 0 0,0-1-1 0 0,0 0 0 0 0,2-2 211 0 0,-1 0-1875 0 0,0 1-3717 0 0,-6 1-2468 0 0</inkml:trace>
  <inkml:trace contextRef="#ctx0" brushRef="#br0" timeOffset="4645.972">1928 825 848 0 0,'0'0'1782'0'0,"0"0"-598"0"0,0 0-117 0 0,0 0 333 0 0,0 0 298 0 0,0 0 5 0 0,0 0-287 0 0,0 0-363 0 0,0 0-291 0 0,0 0-120 0 0,0 0-14 0 0,0 0 22 0 0,13-26 18 0 0,42-80-42 0 0,22-7 923 0 0,-57 90-1392 0 0,65-59 43 0 0,-84 82-210 0 0,0-1-1 0 0,-1 1 1 0 0,1-1-1 0 0,0 1 1 0 0,0 0-1 0 0,-1-1 1 0 0,1 1-1 0 0,0 0 1 0 0,0-1-1 0 0,-1 1 1 0 0,1 0-1 0 0,0 0 1 0 0,0 0-1 0 0,0 0 1 0 0,-1 0-1 0 0,1 0 1 0 0,0 0-1 0 0,0 0 1 0 0,0 0-1 0 0,-1 0 1 0 0,1 0-1 0 0,0 0 1 0 0,0 1-1 0 0,0-1 1 0 0,-1 0-1 0 0,1 1 1 0 0,0-1-1 0 0,-1 0 1 0 0,1 1-1 0 0,0-1 1 0 0,-1 1-1 0 0,1-1 1 0 0,0 1-1 0 0,-1-1 1 0 0,1 1-1 0 0,-1 0 1 0 0,1-1-1 0 0,-1 1 1 0 0,1 0-1 0 0,-1-1 1 0 0,0 1-1 0 0,1 0 1 0 0,-1 0-1 0 0,0-1 1 0 0,1 1-1 0 0,-1 0 1 0 0,0 0-1 0 0,0-1 1 0 0,0 1-1 0 0,0 0 1 0 0,0 0-1 0 0,0 0 1 0 0,0 0-1 0 0,0-1 1 0 0,0 1-1 0 0,0 0 1 0 0,0 0-1 0 0,0 0 11 0 0,-5 52 200 0 0,-8 17-127 0 0,54-66 197 0 0,-34-7-239 0 0,1 0 1 0 0,-1-1-1 0 0,0 0 1 0 0,0 0 0 0 0,0 0-1 0 0,-1-1 1 0 0,1 0 0 0 0,-1 0-1 0 0,0-1 1 0 0,-1 0-1 0 0,4-4-31 0 0,13-12 1 0 0,113-114-87 0 0,-132 188-108 0 0,-9 124 462 0 0,7-170-387 0 0,0-1 1 0 0,1 1 0 0 0,0-1-1 0 0,0 1 1 0 0,1-1 0 0 0,-1 0-1 0 0,1 0 1 0 0,0 0 0 0 0,0 0-1 0 0,1 0 1 0 0,-1-1-1 0 0,1 1 1 0 0,0-1 0 0 0,1 0-1 0 0,-1 0 1 0 0,1-1 0 0 0,-1 1-1 0 0,1-1 1 0 0,1 0 118 0 0,13-2-6273 0 0,-11-1 477 0 0,-4 0 1811 0 0</inkml:trace>
  <inkml:trace contextRef="#ctx0" brushRef="#br0" timeOffset="10248.966">2673 339 0 0 0,'0'0'241'0'0,"0"0"408"0"0,0 0-116 0 0,0 0-236 0 0,0 0-130 0 0,0 0 18 0 0,0 3 96 0 0,14 145 4453 0 0,-10 69-4158 0 0,-7-188-444 0 0,3-28-103 0 0,0-1 41 0 0,0 0 63 0 0,0 0 64 0 0,0 0 86 0 0,0 0 96 0 0,0 0 74 0 0,0 0 59 0 0,2-26 2314 0 0,11-59 945 0 0,5 14-3655 0 0,-14 51-57 0 0,0 0-1 0 0,2 0 0 0 0,0 0 1 0 0,1 1-1 0 0,1 0 0 0 0,1 1 1 0 0,1 0-1 0 0,0 0 0 0 0,1 1 1 0 0,3-3-59 0 0,31 6-480 0 0,5 60 694 0 0,-36-8-569 0 0,-13-29-3362 0 0,-1 1-3688 0 0,0-7 2000 0 0</inkml:trace>
  <inkml:trace contextRef="#ctx0" brushRef="#br0" timeOffset="11079.996">2964 144 0 0 0,'0'0'1060'0'0,"0"0"382"0"0,0 0 129 0 0,0 0-99 0 0,0 0-264 0 0,0 0-305 0 0,0 0-211 0 0,0 0-122 0 0,0 0-34 0 0,0 0 17 0 0,9-5 34 0 0,122-46 3257 0 0,-125 50-3740 0 0,-5 0-81 0 0,0 1 0 0 0,1-1 0 0 0,-1 0 0 0 0,0 1-1 0 0,0-1 1 0 0,0 1 0 0 0,1-1 0 0 0,-1 1-1 0 0,0 0 1 0 0,1-1 0 0 0,-1 1 0 0 0,0 0 0 0 0,1 0-1 0 0,-1 0 1 0 0,0 0 0 0 0,1 0 0 0 0,-1 0 0 0 0,0 1-1 0 0,1-1 1 0 0,-1 0 0 0 0,0 1 0 0 0,1-1-1 0 0,-1 0 1 0 0,0 1 0 0 0,0 0 0 0 0,0-1 0 0 0,1 1-1 0 0,-1 0 1 0 0,0 0 0 0 0,0-1 0 0 0,0 1-1 0 0,0 0 1 0 0,0 0 0 0 0,0 0 0 0 0,-1 0 0 0 0,1 0-1 0 0,0 1 1 0 0,0-1 0 0 0,-1 0 0 0 0,1 0 0 0 0,-1 0-1 0 0,1 1 1 0 0,-1-1 0 0 0,1 0 0 0 0,-1 0-1 0 0,0 1 1 0 0,0-1 0 0 0,0 0 0 0 0,1 1 0 0 0,-1-1-1 0 0,0 0 1 0 0,-1 1 0 0 0,1-1 0 0 0,0 1-23 0 0,-44 68 664 0 0,40-66-646 0 0,0 0-1 0 0,1 0 1 0 0,0 0 0 0 0,0 1 0 0 0,0-1 0 0 0,0 1 0 0 0,1 0-1 0 0,0 0 1 0 0,0 0 0 0 0,0 0 0 0 0,1 0 0 0 0,-1 0 0 0 0,1 0-1 0 0,0 0 1 0 0,1 1 0 0 0,-1-1 0 0 0,1 0 0 0 0,0 1-1 0 0,1-1 1 0 0,-1 0 0 0 0,1 1 0 0 0,1 4-18 0 0,60 15 19 0 0,-28-24-3704 0 0,-20-1-5434 0 0,-10 0 5075 0 0</inkml:trace>
  <inkml:trace contextRef="#ctx0" brushRef="#br0" timeOffset="12028.457">3036 711 0 0 0,'0'0'596'0'0,"0"0"932"0"0,0 0 418 0 0,0 0-51 0 0,0 0-326 0 0,0 0-412 0 0,0 0-281 0 0,0 0-129 0 0,0 0-48 0 0,0 0 4 0 0,0 0 0 0 0,19-8-39 0 0,59-25-59 0 0,-15-8 936 0 0,16-36-497 0 0,-71 69-1018 0 0,-1 0 0 0 0,0 0 1 0 0,0 0-1 0 0,-1-1 1 0 0,0 0-1 0 0,-1-1 0 0 0,0 1 1 0 0,0-1-1 0 0,-1 0 0 0 0,-1 0 1 0 0,1-1-1 0 0,-1 0-26 0 0,-3 10-30 0 0,1 0 1 0 0,0 0 0 0 0,-1-1-1 0 0,1 1 1 0 0,-1 0-1 0 0,0-1 1 0 0,1 1 0 0 0,-1 0-1 0 0,0 0 1 0 0,0-1-1 0 0,0 1 1 0 0,0 0 0 0 0,0-1-1 0 0,0 1 1 0 0,0 0-1 0 0,0-1 1 0 0,-1 1 0 0 0,1 0-1 0 0,0-1 1 0 0,-1 1-1 0 0,1 0 1 0 0,-1 0-1 0 0,1-1 1 0 0,-1 1 0 0 0,0 0-1 0 0,0 0 1 0 0,1 0-1 0 0,-1 0 1 0 0,0 0 0 0 0,0 0-1 0 0,0 0 1 0 0,0 0-1 0 0,0 0 1 0 0,0 1 0 0 0,0-1-1 0 0,0 0 1 0 0,-1 1-1 0 0,1-1 30 0 0,-4 2-81 0 0,0 1 0 0 0,0 0 0 0 0,0 0 0 0 0,0 0 0 0 0,1 0 1 0 0,-1 1-1 0 0,1 0 0 0 0,-1 0 0 0 0,1 0 0 0 0,0 1 0 0 0,0-1 0 0 0,1 1 0 0 0,-1 0 0 0 0,1 0 0 0 0,0 0 0 0 0,0 0 0 0 0,0 1 0 0 0,0-1 0 0 0,1 1 0 0 0,0 0 0 0 0,0 0 0 0 0,0-1 0 0 0,0 1 0 0 0,1 1 0 0 0,0-1 0 0 0,0 0 0 0 0,0 0 0 0 0,1 0 0 0 0,0 0 0 0 0,0 1 0 0 0,0 3 81 0 0,0-5 23 0 0,0 1 0 0 0,1 0 0 0 0,-1-1 0 0 0,1 1 0 0 0,-1-1 0 0 0,2 1 0 0 0,-1-1 0 0 0,0 0 0 0 0,1 1 0 0 0,0-1 0 0 0,0 0 0 0 0,0 0 0 0 0,0 0 0 0 0,1 0 0 0 0,-1 0 0 0 0,1-1 0 0 0,0 1-1 0 0,0-1 1 0 0,0 0 0 0 0,1 0 0 0 0,-1 0 0 0 0,1 0 0 0 0,0 0 0 0 0,0-1 0 0 0,0 0 0 0 0,0 0 0 0 0,0 0 0 0 0,0 0 0 0 0,2 0-23 0 0,116 5 1276 0 0,-115-9-1187 0 0,1 0 0 0 0,0-1 1 0 0,0 0-1 0 0,-1-1 0 0 0,1 1 0 0 0,-1-1 0 0 0,0-1 0 0 0,0 1 1 0 0,-1-1-1 0 0,1-1 0 0 0,-1 1 0 0 0,0-1 0 0 0,-1 0 0 0 0,1 0 0 0 0,-1-1 1 0 0,-1 0-1 0 0,1 1 0 0 0,-1-2 0 0 0,0 1 0 0 0,2-7-89 0 0,-3 7-16 0 0,0 0-1 0 0,0 0 0 0 0,-1 0 1 0 0,0 0-1 0 0,-1 0 0 0 0,0 0 1 0 0,0 0-1 0 0,0-1 0 0 0,-1 1 1 0 0,0 0-1 0 0,0-1 0 0 0,-2-2 17 0 0,1 9-156 0 0,0 0 0 0 0,-1-1 0 0 0,1 1 0 0 0,-1 0 0 0 0,1 0 0 0 0,-1 0 0 0 0,1 1 0 0 0,-1-1 0 0 0,0 0 0 0 0,1 0 0 0 0,-1 1 0 0 0,0 0 0 0 0,0-1 0 0 0,1 1 0 0 0,-1 0 0 0 0,0-1 0 0 0,0 1 0 0 0,0 0 0 0 0,0 1 0 0 0,1-1-1 0 0,-1 0 1 0 0,0 0 0 0 0,0 1 0 0 0,0-1 0 0 0,1 1 0 0 0,-1-1 0 0 0,0 1 0 0 0,1 0 0 0 0,-1 0 0 0 0,1 0 0 0 0,-1 0 0 0 0,0 0 156 0 0,-2 1-46 0 0,1 0-1 0 0,0 1 1 0 0,0-1-1 0 0,0 0 1 0 0,1 1-1 0 0,-1 0 1 0 0,1-1-1 0 0,-1 1 1 0 0,1 0-1 0 0,0 0 1 0 0,0 1-1 0 0,0-1 1 0 0,1 0-1 0 0,-1 1 1 0 0,1-1 0 0 0,-1 1-1 0 0,1-1 1 0 0,0 1-1 0 0,1 0 1 0 0,-1-1-1 0 0,1 1 1 0 0,-1 0-1 0 0,1 0 1 0 0,0-1-1 0 0,1 1 1 0 0,-1 0-1 0 0,1-1 1 0 0,-1 1-1 0 0,1 0 1 0 0,0-1-1 0 0,0 1 1 0 0,1-1-1 0 0,-1 1 1 0 0,1-1-1 0 0,0 1 1 0 0,0-1 0 0 0,0 0-1 0 0,0 0 1 0 0,0 0-1 0 0,1 0 47 0 0,4 2 129 0 0,1 0-1 0 0,0 0 1 0 0,0-1-1 0 0,0 0 1 0 0,1-1-1 0 0,0 0 1 0 0,-1 0-1 0 0,1 0 1 0 0,0-1-1 0 0,0-1 1 0 0,0 0-1 0 0,0 0 1 0 0,1 0-1 0 0,-1-2 1 0 0,0 1-1 0 0,0-1 1 0 0,0 0 0 0 0,0-1-1 0 0,0 0 1 0 0,0 0-1 0 0,0-1 1 0 0,0 0-1 0 0,-1 0 1 0 0,8-5-129 0 0,4-7 260 0 0,-1-1 0 0 0,-1-1 1 0 0,0 0-1 0 0,-1-1 0 0 0,-1-1 1 0 0,-1 0-1 0 0,-1-2 1 0 0,0 1-1 0 0,8-21-260 0 0,-1-40 832 0 0,-21 81-830 0 0,0-1 0 0 0,0 1 0 0 0,0-1 0 0 0,0 1 0 0 0,-1-1-1 0 0,1 1 1 0 0,0-1 0 0 0,0 1 0 0 0,-1 0 0 0 0,1-1 0 0 0,0 1 0 0 0,-1-1 0 0 0,1 1 0 0 0,0 0 0 0 0,-1-1-1 0 0,1 1 1 0 0,0 0 0 0 0,-1 0 0 0 0,1-1 0 0 0,-1 1 0 0 0,1 0 0 0 0,0 0 0 0 0,-1-1 0 0 0,1 1 0 0 0,-1 0-1 0 0,1 0 1 0 0,-1 0 0 0 0,1 0 0 0 0,-1 0 0 0 0,1 0 0 0 0,-1 0 0 0 0,1 0 0 0 0,-1 0 0 0 0,1 0-1 0 0,-1 0 1 0 0,1 0 0 0 0,-1 0 0 0 0,1 0 0 0 0,-1 0 0 0 0,1 0 0 0 0,0 1 0 0 0,-1-1 0 0 0,1 0 0 0 0,-1 0-1 0 0,1 1 1 0 0,-1-1 0 0 0,1 0 0 0 0,0 1 0 0 0,-1-1 0 0 0,1 0 0 0 0,0 1 0 0 0,-1-1 0 0 0,1 0 0 0 0,0 1-1 0 0,-1-1 1 0 0,1 1 0 0 0,0-1 0 0 0,0 0 0 0 0,0 1 0 0 0,-1-1 0 0 0,1 1-2 0 0,-26 22-231 0 0,17-13 161 0 0,0 1 0 0 0,0 0-1 0 0,1 0 1 0 0,1 0 0 0 0,0 1-1 0 0,0 0 1 0 0,1 1 0 0 0,1-1-1 0 0,0 1 1 0 0,1 0 0 0 0,0 0-1 0 0,1 1 1 0 0,0-1 0 0 0,1 1-1 0 0,0 13 71 0 0,2-23-70 0 0,1-1 0 0 0,-1 1 0 0 0,1-1 0 0 0,0 0 0 0 0,0 1 0 0 0,0-1-1 0 0,1 0 1 0 0,-1 0 0 0 0,1 0 0 0 0,-1 1 0 0 0,1-1 0 0 0,0-1 0 0 0,0 1-1 0 0,1 0 1 0 0,-1-1 0 0 0,0 1 0 0 0,1-1 0 0 0,0 1 0 0 0,-1-1 0 0 0,1 0-1 0 0,0 0 1 0 0,0-1 0 0 0,0 1 0 0 0,1 0 0 0 0,-1-1 0 0 0,0 0 0 0 0,0 0-1 0 0,1 0 1 0 0,0 0 70 0 0,33 7-3476 0 0,-3-5-3804 0 0,-26-3 5346 0 0</inkml:trace>
  <inkml:trace contextRef="#ctx0" brushRef="#br0" timeOffset="12413.954">3910 37 0 0 0,'0'0'1106'0'0,"0"0"-389"0"0,0 0 66 0 0,0 0 374 0 0,0 0 256 0 0,0 0 10 0 0,0 0-287 0 0,0 0-321 0 0,0 0-190 0 0,0 0-117 0 0,0 0-80 0 0,32-6-41 0 0,96-19-80 0 0,-77 19 58 0 0,-50 6-350 0 0,-1 0 0 0 0,1 0-1 0 0,0 0 1 0 0,-1 0 0 0 0,1 0-1 0 0,0 0 1 0 0,-1 1 0 0 0,1-1-1 0 0,-1 0 1 0 0,1 0 0 0 0,-1 0-1 0 0,1 1 1 0 0,0-1-1 0 0,-1 0 1 0 0,1 1 0 0 0,-1-1-1 0 0,1 0 1 0 0,-1 1 0 0 0,1-1-1 0 0,-1 0 1 0 0,0 1 0 0 0,1-1-1 0 0,-1 1 1 0 0,1-1 0 0 0,-1 1-1 0 0,0-1 1 0 0,0 1 0 0 0,1-1-1 0 0,-1 1 1 0 0,0 0-1 0 0,0-1 1 0 0,1 1 0 0 0,-1-1-1 0 0,0 1 1 0 0,0 0 0 0 0,0-1-1 0 0,0 1 1 0 0,0-1 0 0 0,0 1-1 0 0,0 0 1 0 0,0-1 0 0 0,0 1-1 0 0,0-1 1 0 0,-1 1 0 0 0,1 0-1 0 0,0-1 1 0 0,0 1-1 0 0,0-1 1 0 0,-1 1 0 0 0,1-1-1 0 0,0 1 1 0 0,-1-1 0 0 0,1 1-1 0 0,0-1 1 0 0,-1 1 0 0 0,1-1-1 0 0,-1 1-14 0 0,-20 30 1254 0 0,-52 64 1872 0 0,72-93-3095 0 0,1-1 0 0 0,-1 1 0 0 0,1-1 0 0 0,0 1 0 0 0,-1 0 0 0 0,1-1 0 0 0,0 1 0 0 0,0 0 0 0 0,0-1 0 0 0,0 1 0 0 0,0 0 0 0 0,0-1 0 0 0,0 1 0 0 0,1 0 0 0 0,-1-1 0 0 0,1 1 0 0 0,-1-1 0 0 0,1 1 0 0 0,-1-1 0 0 0,1 1 0 0 0,0-1 0 0 0,0 1-1 0 0,0-1 1 0 0,0 0 0 0 0,0 1 0 0 0,0-1 0 0 0,0 0 0 0 0,0 0 0 0 0,1 0 0 0 0,-1 0 0 0 0,0 0 0 0 0,1 0 0 0 0,-1 0 0 0 0,1 0 0 0 0,-1-1 0 0 0,1 1 0 0 0,-1 0 0 0 0,1-1 0 0 0,-1 1 0 0 0,1-1 0 0 0,-1 0 0 0 0,3 1-31 0 0,71 12 738 0 0,-30-12-337 0 0,-23 1-2099 0 0,0-2-5640 0 0,-18 0-2451 0 0</inkml:trace>
  <inkml:trace contextRef="#ctx0" brushRef="#br0" timeOffset="13630.756">4163 468 0 0 0,'0'0'256'0'0,"0"0"470"0"0,0 0 338 0 0,0 0 137 0 0,0 0 5 0 0,0 0-59 0 0,0 0-46 0 0,0 0 16 0 0,0 0 32 0 0,0 0 2 0 0,0 0 12 0 0,16 3-11 0 0,114 12 1790 0 0,80-52-160 0 0,-166 26-3094 0 0,-50 4-11069 0 0,1 7 7411 0 0,2 0 1476 0 0</inkml:trace>
  <inkml:trace contextRef="#ctx0" brushRef="#br0" timeOffset="13950.013">4356 273 0 0 0,'0'0'252'0'0,"0"0"391"0"0,0 0 516 0 0,0 0 512 0 0,0 0 296 0 0,0 0-15 0 0,0 0-249 0 0,0 0-357 0 0,0 0-354 0 0,0 0-277 0 0,0 0-212 0 0,0 0-159 0 0,0 32-87 0 0,2 142 67 0 0,-2-155-827 0 0,1 35 1070 0 0,3-37-3470 0 0,2-1-3384 0 0,-6-15 1585 0 0</inkml:trace>
</inkml:ink>
</file>

<file path=ppt/ink/ink5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15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273 108 544 0 0,'0'0'1846'0'0,"0"0"-156"0"0,0 0 46 0 0,0 0 152 0 0,0 0 67 0 0,0 0-142 0 0,0 0-368 0 0,0 0-440 0 0,0 0-387 0 0,0 0-264 0 0,0 0-95 0 0,0 0 11 0 0,-6 15 30 0 0,4-11-283 0 0,-31 132 1293 0 0,43-26-212 0 0,10 0-871 0 0,-11-88-1061 0 0,-2-18-2665 0 0,-7-4 1348 0 0,1 0-3184 0 0,1 0 265 0 0,-1 0 3584 0 0</inkml:trace>
  <inkml:trace contextRef="#ctx0" brushRef="#br0" timeOffset="273.185">0 601 1048 0 0,'0'0'1367'0'0,"0"0"-281"0"0,0 0 153 0 0,0 0 316 0 0,0 0 188 0 0,0 0-94 0 0,0 0-270 0 0,0 0-290 0 0,35-5-272 0 0,112-15-197 0 0,74-20 655 0 0,-177 39-2158 0 0,-27 1-2581 0 0,-15 7-5248 0 0,-2-3 6904 0 0</inkml:trace>
  <inkml:trace contextRef="#ctx0" brushRef="#br0" timeOffset="631.246">66 774 0 0 0,'0'0'1087'0'0,"0"0"884"0"0,0 0 133 0 0,0 0-319 0 0,0 0-373 0 0,0 0-330 0 0,0 0-210 0 0,0 0-111 0 0,0 0-50 0 0,26-1-19 0 0,120-5 571 0 0,-135 6-850 0 0,43 3 361 0 0,-53-3-757 0 0,0 0 0 0 0,0 1-1 0 0,0-1 1 0 0,0 0 0 0 0,0 1-1 0 0,0-1 1 0 0,-1 1-1 0 0,1-1 1 0 0,0 1 0 0 0,0-1-1 0 0,0 1 1 0 0,0-1-1 0 0,-1 1 1 0 0,1 0 0 0 0,0 0-1 0 0,-1-1 1 0 0,1 1-1 0 0,-1 0 1 0 0,1 0 0 0 0,0 0-1 0 0,-1-1 1 0 0,0 1-1 0 0,1 0 1 0 0,-1 0 0 0 0,0 0-1 0 0,1 0 1 0 0,-1 0 0 0 0,0 0-1 0 0,0 0 1 0 0,0 0-1 0 0,0 0 1 0 0,0 0 0 0 0,0 0-1 0 0,0 0 1 0 0,0 0-1 0 0,0 0 1 0 0,0 0 0 0 0,-1 0-1 0 0,1 0 1 0 0,0 0-1 0 0,-1 0 1 0 0,1 0 0 0 0,0-1-1 0 0,-1 1 1 0 0,1 0-1 0 0,-1 0 1 0 0,0 0 0 0 0,1 0-17 0 0,-87 85 939 0 0,65-69-817 0 0,6-5-41 0 0,8-7-18 0 0,0 1-1 0 0,1-1 1 0 0,-1 1 0 0 0,1 1-1 0 0,1-1 1 0 0,0 1-1 0 0,-1 0 1 0 0,2 1 0 0 0,-1-1-1 0 0,1 1 1 0 0,1 0-1 0 0,-4 6-62 0 0,8-12 11 0 0,0-1-1 0 0,0 1 0 0 0,0-1 0 0 0,0 1 0 0 0,0 0 0 0 0,0-1 1 0 0,0 1-1 0 0,0-1 0 0 0,1 1 0 0 0,-1-1 0 0 0,1 0 0 0 0,-1 1 0 0 0,1-1 1 0 0,-1 1-1 0 0,1-1 0 0 0,0 0 0 0 0,0 1 0 0 0,-1-1 0 0 0,1 0 0 0 0,0 0 1 0 0,0 0-1 0 0,0 1 0 0 0,1-1 0 0 0,-1 0 0 0 0,0-1 0 0 0,0 1 1 0 0,0 0-1 0 0,1 0 0 0 0,-1 0 0 0 0,0-1 0 0 0,1 1 0 0 0,-1-1 0 0 0,1 1 1 0 0,-1-1-1 0 0,1 1 0 0 0,-1-1 0 0 0,1 0 0 0 0,-1 0 0 0 0,1 0-10 0 0,64 6 435 0 0,-65-6-429 0 0,121-15-856 0 0,-97 6-3757 0 0,0-4-4277 0 0,-18 10 4770 0 0</inkml:trace>
  <inkml:trace contextRef="#ctx0" brushRef="#br0" timeOffset="956.772">858 344 7242 0 0,'0'0'1477'0'0,"0"0"-791"0"0,0 0-320 0 0,0 0 227 0 0,0 0 381 0 0,0 0 237 0 0,0 0 14 0 0,0 0-208 0 0,0 0-314 0 0,0 0-224 0 0,0 0-105 0 0,0 0-48 0 0,0 0-21 0 0,0 28-22 0 0,1 88-70 0 0,-13-20 107 0 0,-12 50-166 0 0,-1-43-977 0 0,24-101 1089 0 0,-1 6-4405 0 0,-6-7-7611 0 0,7-1 10248 0 0</inkml:trace>
  <inkml:trace contextRef="#ctx0" brushRef="#br0" timeOffset="1243.28">648 333 1712 0 0,'0'0'1197'0'0,"0"0"-157"0"0,0 0 228 0 0,0 0 376 0 0,0 0 177 0 0,0 0-189 0 0,0 0-361 0 0,0 0-363 0 0,0 0-230 0 0,0 0-117 0 0,34-4-81 0 0,105-11-44 0 0,61 1 1013 0 0,-115 13-3583 0 0,-85 1 958 0 0,0 0-529 0 0,0 2-3225 0 0,0 6 1219 0 0,0-6 1270 0 0</inkml:trace>
  <inkml:trace contextRef="#ctx0" brushRef="#br0" timeOffset="1539.128">506 863 0 0 0,'0'0'2216'0'0,"0"0"309"0"0,0 0 134 0 0,0 0-117 0 0,0 0-384 0 0,0 0-524 0 0,0 0-459 0 0,0 0-337 0 0,36-3-227 0 0,112-8-104 0 0,-11-23 587 0 0,55-13-2253 0 0,-181 42-1003 0 0,-7 3-664 0 0,0 1-4552 0 0,-4 1 2944 0 0</inkml:trace>
  <inkml:trace contextRef="#ctx0" brushRef="#br0" timeOffset="1854.88">536 119 2361 0 0,'0'0'1707'0'0,"0"0"-422"0"0,0 0-95 0 0,0 0 315 0 0,0 0 290 0 0,0 0 7 0 0,0 0-274 0 0,0 0-346 0 0,0 0-283 0 0,33-3-184 0 0,105-10-123 0 0,112-8 1071 0 0,-189 15-1692 0 0,5 0-1505 0 0,-23 0-4751 0 0,-32 6 1253 0 0,-6 0-312 0 0</inkml:trace>
  <inkml:trace contextRef="#ctx0" brushRef="#br0" timeOffset="2881.273">1070 789 736 0 0,'0'0'1183'0'0,"0"0"-360"0"0,0 0 92 0 0,0 0 364 0 0,0 0 262 0 0,0 0 22 0 0,0 0-201 0 0,0 0-236 0 0,0 0-200 0 0,0 0-124 0 0,0 0-74 0 0,0 0-60 0 0,19-6-46 0 0,63-21-57 0 0,12-31 1233 0 0,-79 45-1595 0 0,63-56 417 0 0,-67 58-626 0 0,-1 1 0 0 0,0-1 0 0 0,-1-1 1 0 0,0 0-1 0 0,-1 0 0 0 0,0 0 0 0 0,-1-1 0 0 0,-1 0 1 0 0,0-1-1 0 0,-1 0 0 0 0,0 0 0 0 0,3-13 6 0 0,-8 25-42 0 0,1 1-1 0 0,-1 0 1 0 0,1 0-1 0 0,-1-1 1 0 0,0 1-1 0 0,1 0 1 0 0,-1-1-1 0 0,0 1 1 0 0,0 0-1 0 0,0-1 1 0 0,0 1-1 0 0,0-1 1 0 0,0 1-1 0 0,-1 0 1 0 0,1-1-1 0 0,0 1 1 0 0,-1 0-1 0 0,1 0 1 0 0,-1-1-1 0 0,1 1 1 0 0,-1 0-1 0 0,0 0 1 0 0,1 0-1 0 0,-1-1 1 0 0,0 1-1 0 0,0 0 1 0 0,0 0-1 0 0,0 0 1 0 0,0 0-1 0 0,0 1 1 0 0,0-1-1 0 0,0 0 0 0 0,0 0 1 0 0,0 1-1 0 0,0-1 1 0 0,-1 0-1 0 0,1 1 1 0 0,0-1-1 0 0,0 1 1 0 0,-1 0-1 0 0,1-1 1 0 0,0 1-1 0 0,-1 0 1 0 0,1 0-1 0 0,0 0 1 0 0,-1 0-1 0 0,1 0 1 0 0,-1 0-1 0 0,1 0 1 0 0,0 0-1 0 0,-1 0 1 0 0,1 1-1 0 0,0-1 1 0 0,0 1-1 0 0,-1-1 1 0 0,1 1-1 0 0,0-1 1 0 0,0 1-1 0 0,0 0 1 0 0,-1 0-1 0 0,1-1 1 0 0,0 1-1 0 0,0 0 1 0 0,0 0-1 0 0,0 1 43 0 0,-8 4-25 0 0,0 1 0 0 0,1 0 1 0 0,0 1-1 0 0,0 0 0 0 0,1 0 0 0 0,0 0 0 0 0,0 1 1 0 0,1 0-1 0 0,0 1 0 0 0,1-1 0 0 0,0 1 0 0 0,0 0 1 0 0,1 0-1 0 0,0 1 0 0 0,1-1 0 0 0,0 1 0 0 0,1-1 0 0 0,0 1 1 0 0,1 0-1 0 0,0 0 0 0 0,1 0 0 0 0,0 0 0 0 0,1 4 25 0 0,0-10 52 0 0,0-1 0 0 0,1 0 0 0 0,0 0 0 0 0,-1 0 0 0 0,1 0 0 0 0,1 0-1 0 0,-1 0 1 0 0,1 0 0 0 0,-1-1 0 0 0,1 1 0 0 0,0-1 0 0 0,0 1 0 0 0,1-1 0 0 0,-1 0-1 0 0,1-1 1 0 0,-1 1 0 0 0,1-1 0 0 0,0 1 0 0 0,0-1 0 0 0,0 0 0 0 0,0-1 0 0 0,0 1-1 0 0,1-1 1 0 0,3 2-52 0 0,108 7 1567 0 0,-99-14-1529 0 0,0 0 0 0 0,-1-2 0 0 0,0 0 0 0 0,0 0-1 0 0,0-2 1 0 0,-1 0 0 0 0,0 0 0 0 0,0-2 0 0 0,-1 0 0 0 0,0 0 0 0 0,-1-1 0 0 0,-1-1 0 0 0,1 0 0 0 0,-2-1 0 0 0,0 0 0 0 0,0-1 0 0 0,-1 0 0 0 0,-1-1 0 0 0,3-6-38 0 0,-12 21-55 0 0,1-1 0 0 0,0 0 0 0 0,-1 1 0 0 0,1-1 0 0 0,0 1 0 0 0,-1-1 0 0 0,1 0-1 0 0,-1 0 1 0 0,1 1 0 0 0,-1-1 0 0 0,0 0 0 0 0,1 0 0 0 0,-1 1 0 0 0,0-1 0 0 0,1 0 0 0 0,-1 0 0 0 0,0 0 0 0 0,0 0 0 0 0,0 0-1 0 0,0 1 1 0 0,0-1 0 0 0,0 0 0 0 0,0 0 0 0 0,0 0 0 0 0,0 0 0 0 0,0 0 0 0 0,0 1 0 0 0,-1-1 0 0 0,1 0 0 0 0,0 0 0 0 0,0 0-1 0 0,-1 1 1 0 0,1-1 0 0 0,-1 0 0 0 0,1 0 0 0 0,-1 1 0 0 0,1-1 0 0 0,-1 0 0 0 0,1 1 0 0 0,-1-1 0 0 0,0 0 0 0 0,1 1 0 0 0,-1-1-1 0 0,0 1 1 0 0,1-1 0 0 0,-2 1 55 0 0,-39 12-2810 0 0,32-6 2734 0 0,0 0 1 0 0,1 1-1 0 0,0 0 0 0 0,1 0 0 0 0,-1 0 0 0 0,1 1 0 0 0,0 1 0 0 0,1-1 0 0 0,0 1 1 0 0,1 0-1 0 0,0 0 0 0 0,0 1 0 0 0,0-1 0 0 0,2 1 0 0 0,-1 0 0 0 0,1 0 0 0 0,1 1 1 0 0,-1-1-1 0 0,1 8 76 0 0,2-15 41 0 0,1 0 0 0 0,-1 0 0 0 0,1 0 0 0 0,0 0 0 0 0,0-1-1 0 0,0 1 1 0 0,1 0 0 0 0,-1 0 0 0 0,0-1 0 0 0,1 1 0 0 0,0-1 0 0 0,0 1 0 0 0,0-1 0 0 0,0 0 0 0 0,0 1 0 0 0,0-1 0 0 0,0 0 0 0 0,1-1 0 0 0,-1 1 0 0 0,1 0 0 0 0,-1-1 0 0 0,1 1 0 0 0,0-1 0 0 0,0 0 0 0 0,-1 0 0 0 0,1 0 0 0 0,0 0 0 0 0,0 0 0 0 0,0-1 0 0 0,0 1 0 0 0,0-1-41 0 0,99 7 2106 0 0,-81-12-1881 0 0,0-1-1 0 0,-1-1 1 0 0,0 0-1 0 0,0-2 0 0 0,-1 0 1 0 0,0-1-1 0 0,-1-2 1 0 0,0 1-1 0 0,0-2 0 0 0,-2 0 1 0 0,1-1-1 0 0,-2-1 1 0 0,0-1-1 0 0,-1 0 0 0 0,0 0 1 0 0,-1-2-1 0 0,-1 1 1 0 0,-1-2-1 0 0,6-12-224 0 0,-15 27 28 0 0,1 0 0 0 0,-1-1 0 0 0,0 1 0 0 0,0-1 0 0 0,-1 0-1 0 0,1 0 1 0 0,-1 1 0 0 0,0-1 0 0 0,0 0 0 0 0,-1 0 0 0 0,1 0 0 0 0,-1 0 0 0 0,0 0 0 0 0,-1 0 0 0 0,1-2-28 0 0,-2 6-14 0 0,0 0 1 0 0,0 0 0 0 0,0 0 0 0 0,0 0-1 0 0,0 1 1 0 0,0-1 0 0 0,-1 1-1 0 0,1 0 1 0 0,0-1 0 0 0,0 1 0 0 0,0 0-1 0 0,0 0 1 0 0,0 0 0 0 0,0 1-1 0 0,-1-1 1 0 0,1 0 0 0 0,0 1 0 0 0,0 0-1 0 0,0-1 1 0 0,0 1 0 0 0,0 0-1 0 0,0 0 1 0 0,0 0 0 0 0,1 0-1 0 0,-1 0 1 0 0,0 0 0 0 0,0 1 0 0 0,-1 1 13 0 0,-6 4-19 0 0,0 1 1 0 0,0 0-1 0 0,0 1 1 0 0,1 0-1 0 0,1 1 1 0 0,-1-1-1 0 0,2 1 1 0 0,-1 1-1 0 0,1-1 1 0 0,1 1-1 0 0,0 0 1 0 0,0 0-1 0 0,1 1 19 0 0,2-6-5 0 0,0 0-1 0 0,1 0 1 0 0,0 0-1 0 0,0 0 1 0 0,0 0 0 0 0,1 0-1 0 0,0 1 1 0 0,0-1-1 0 0,1 0 1 0 0,-1 0-1 0 0,1 0 1 0 0,1 0 0 0 0,-1 0-1 0 0,1 0 1 0 0,0-1-1 0 0,0 1 1 0 0,1 0 0 0 0,-1-1-1 0 0,1 1 1 0 0,1-1-1 0 0,-1 0 1 0 0,1 0-1 0 0,0-1 1 0 0,0 1 0 0 0,0-1-1 0 0,3 3 6 0 0,2 0-72 0 0,0 0-1 0 0,0 0 1 0 0,1-1 0 0 0,-1 0-1 0 0,2-1 1 0 0,-1 0 0 0 0,0-1-1 0 0,1 0 1 0 0,7 2 72 0 0,32 0-3898 0 0,-30-3-4453 0 0,-16-2 3142 0 0</inkml:trace>
  <inkml:trace contextRef="#ctx0" brushRef="#br0" timeOffset="3689.619">2217 60 1208 0 0,'0'0'1434'0'0,"0"0"-55"0"0,0 0 160 0 0,0 0 189 0 0,0 0-23 0 0,0 0-290 0 0,0 0-327 0 0,0 0-224 0 0,0 0-135 0 0,0 0 4 0 0,0 0 15 0 0,0 0-1 0 0,0 0-11 0 0,20-8-69 0 0,65-27-82 0 0,-4 18 1093 0 0,-62 18-1445 0 0,-17-1-215 0 0,-1 0-1 0 0,1 0 1 0 0,-1 0 0 0 0,0 0-1 0 0,1 0 1 0 0,-1 0 0 0 0,1 0-1 0 0,-1 1 1 0 0,1-1 0 0 0,-1 1-1 0 0,0-1 1 0 0,1 1 0 0 0,-1-1-1 0 0,0 1 1 0 0,1 0 0 0 0,-1-1-1 0 0,0 1 1 0 0,0 0-1 0 0,1 0 1 0 0,-1 0 0 0 0,0 0-1 0 0,0 0 1 0 0,0 0 0 0 0,0 0-1 0 0,-1 1 1 0 0,1-1 0 0 0,0 0-1 0 0,0 0 1 0 0,-1 1 0 0 0,1-1-1 0 0,-1 1 1 0 0,1-1 0 0 0,-1 0-1 0 0,0 1 1 0 0,1-1 0 0 0,-1 1-1 0 0,0-1 1 0 0,0 1-1 0 0,0-1 1 0 0,0 1 0 0 0,0-1-1 0 0,0 1 1 0 0,0-1 0 0 0,-1 0-1 0 0,1 1 1 0 0,-1-1 0 0 0,1 1-18 0 0,-26 67 440 0 0,23-65-421 0 0,-1-1 1 0 0,1 1-1 0 0,0 0 1 0 0,1 1-1 0 0,-1-1 1 0 0,1 0-1 0 0,0 1 0 0 0,0-1 1 0 0,0 1-1 0 0,1 0 1 0 0,0 0-1 0 0,-1-1 1 0 0,2 1-1 0 0,-1 0 1 0 0,1 0-1 0 0,-1 0 1 0 0,1 0-1 0 0,1 0 1 0 0,-1 0-1 0 0,1 0 1 0 0,-1 0-1 0 0,1-1 1 0 0,1 1-1 0 0,-1 0 0 0 0,1 0 1 0 0,0-1-1 0 0,0 1 1 0 0,0-1-1 0 0,1 0 1 0 0,-1 1-1 0 0,1-1 1 0 0,0 0-1 0 0,0-1 1 0 0,1 1-1 0 0,0 0-19 0 0,106 19 1898 0 0,-60-23-5900 0 0,-20-1-4075 0 0,-28 1-2909 0 0</inkml:trace>
</inkml:ink>
</file>

<file path=ppt/ink/ink5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6.5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0 4777 0 0,'0'0'2445'0'0,"0"0"-301"0"0,0 0-186 0 0,0 0-93 0 0,0 0-220 0 0,0 0-365 0 0,0 0-366 0 0,0 0-242 0 0,0 0-105 0 0,0 0-25 0 0,0 0-19 0 0,0 0-45 0 0,0 0-58 0 0,-5 33-40 0 0,-16 106-28 0 0,15-1 345 0 0,6 214-361 0 0,0-342-515 0 0,0-1 0 0 0,-1 0 0 0 0,0 1 0 0 0,-1-1 1 0 0,0 0-1 0 0,0 0 0 0 0,-1 0 0 0 0,0 0 0 0 0,-1-1 0 0 0,0 1 0 0 0,0-1 0 0 0,-1 0 0 0 0,0 0 0 0 0,0 0 0 0 0,-4 3 179 0 0,-15 3-4505 0 0,6-12-6357 0 0,13-2 6918 0 0</inkml:trace>
  <inkml:trace contextRef="#ctx0" brushRef="#br0" timeOffset="257.984">1 472 4681 0 0,'0'0'1470'0'0,"0"0"-93"0"0,0 0 192 0 0,0 0 202 0 0,0 0 4 0 0,0 0-216 0 0,0 0-299 0 0,0 0-196 0 0,31-13-140 0 0,98-38-155 0 0,75-7 874 0 0,-147 43-1661 0 0,49-13-206 0 0,-41-3-2723 0 0,-30 0-6136 0 0,-27 22 4567 0 0,-3 2 1442 0 0</inkml:trace>
  <inkml:trace contextRef="#ctx0" brushRef="#br0" timeOffset="811.173">801 8 2681 0 0,'0'0'1887'0'0,"0"0"-544"0"0,0 0 84 0 0,0 0 405 0 0,0 0 250 0 0,0 0-119 0 0,0 0-388 0 0,0 0-367 0 0,-6 36-281 0 0,-20 115-224 0 0,-6 4 577 0 0,29-136-1166 0 0,0-6-65 0 0,1 1-1 0 0,0-1 0 0 0,0 1 1 0 0,2-1-1 0 0,-1 1 0 0 0,2 0 1 0 0,0-1-1 0 0,0 1 0 0 0,2-1 1 0 0,-1 1-1 0 0,2-1 0 0 0,0 0 1 0 0,0 0-1 0 0,3 4-48 0 0,-5-12 20 0 0,1-1 1 0 0,-1 1-1 0 0,1-1 0 0 0,-1 0 1 0 0,1 0-1 0 0,0 0 1 0 0,1 0-1 0 0,-1-1 0 0 0,1 1 1 0 0,0-1-1 0 0,0 0 0 0 0,0 0 1 0 0,0 0-1 0 0,0-1 1 0 0,0 1-1 0 0,1-1 0 0 0,-1 0 1 0 0,1 0-1 0 0,0-1 0 0 0,0 1 1 0 0,0-1-1 0 0,-1 0 1 0 0,1 0-1 0 0,0-1 0 0 0,1 1-20 0 0,75-15 448 0 0,25-34-11 0 0,-68 65-527 0 0,-14 2 39 0 0,-8-14 57 0 0,-1-1 0 0 0,1 0-1 0 0,0-1 1 0 0,0 0-1 0 0,1-2 1 0 0,-1 0 0 0 0,0-1-1 0 0,1 0 1 0 0,-1-1-1 0 0,2-1-5 0 0,-7-1 16 0 0,1-1-1 0 0,-1 0 0 0 0,1-1 0 0 0,-1 0 1 0 0,-1-1-1 0 0,1 0 0 0 0,-1-1 0 0 0,0 0 1 0 0,0 0-1 0 0,-1-1 0 0 0,0 0 0 0 0,-1-1 1 0 0,1 0-1 0 0,3-6-15 0 0,-8 10 22 0 0,0-1-1 0 0,0 0 1 0 0,0 0 0 0 0,-1 0 0 0 0,0 0-1 0 0,0 0 1 0 0,-1-1 0 0 0,0 1-1 0 0,0-1 1 0 0,0 0 0 0 0,-1 0 0 0 0,0 1-1 0 0,0-1 1 0 0,-1 0 0 0 0,0 0 0 0 0,0 0-1 0 0,-1-2-21 0 0,1 8-6 0 0,0-1-1 0 0,0 1 1 0 0,0-1 0 0 0,0 1-1 0 0,-1-1 1 0 0,1 1-1 0 0,-1 0 1 0 0,1-1 0 0 0,-1 1-1 0 0,1-1 1 0 0,-1 1-1 0 0,0 0 1 0 0,0 0 0 0 0,1-1-1 0 0,-1 1 1 0 0,0 0-1 0 0,0 0 1 0 0,0 0 0 0 0,-1 0-1 0 0,1 0 1 0 0,0 0-1 0 0,0 0 1 0 0,-1 0-1 0 0,1 1 1 0 0,0-1 0 0 0,-1 0-1 0 0,1 1 1 0 0,0-1-1 0 0,-1 1 1 0 0,1-1 0 0 0,-1 1-1 0 0,1 0 1 0 0,-1 0-1 0 0,1 0 1 0 0,-1-1 0 0 0,1 1-1 0 0,-1 1 1 0 0,1-1-1 0 0,-1 0 1 0 0,1 0 0 0 0,-1 1-1 0 0,1-1 7 0 0,-64 20-431 0 0,54-13 357 0 0,1 1 0 0 0,-1 0 0 0 0,2 0 0 0 0,-1 1 0 0 0,1 0 0 0 0,0 1 0 0 0,1 0 0 0 0,1 0 0 0 0,-2 2 74 0 0,-28 65-346 0 0,35-70 332 0 0,0-1 0 0 0,0 1 1 0 0,1 0-1 0 0,0 0 0 0 0,0 0 1 0 0,1-1-1 0 0,0 1 0 0 0,0 0 0 0 0,1 0 1 0 0,0 0-1 0 0,0 0 0 0 0,0 0 0 0 0,1-1 1 0 0,0 1-1 0 0,0-1 0 0 0,1 1 0 0 0,0-1 1 0 0,0 0-1 0 0,0 0 0 0 0,1 0 1 0 0,0 0-1 0 0,0-1 0 0 0,1 0 0 0 0,-1 1 1 0 0,1-1-1 0 0,0-1 0 0 0,0 1 0 0 0,1-1 1 0 0,0 0-1 0 0,-1 0 0 0 0,1-1 0 0 0,0 0 1 0 0,1 0-1 0 0,-1 0 0 0 0,0-1 1 0 0,1 1-1 0 0,0-1 14 0 0,15 4-217 0 0,-1-1 1 0 0,0-1-1 0 0,1-1 1 0 0,0-1-1 0 0,0 0 1 0 0,21-3 216 0 0,30-9-9852 0 0,-52 3 1632 0 0</inkml:trace>
</inkml:ink>
</file>

<file path=ppt/ink/ink5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5.8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318 585 312 0 0,'0'0'1924'0'0,"0"0"-243"0"0,0 0-58 0 0,0 0 76 0 0,0 0 32 0 0,0 0-69 0 0,0 0-214 0 0,0 0-212 0 0,-33 12-185 0 0,-100 42-169 0 0,61-9 377 0 0,66-41-1205 0 0,0 0 1 0 0,0 1-1 0 0,0 0 1 0 0,1 0 0 0 0,0 0-1 0 0,0 1 1 0 0,0 0 0 0 0,1 0-1 0 0,0 0 1 0 0,0 0-1 0 0,0 1 1 0 0,1-1 0 0 0,0 1-1 0 0,0 0 1 0 0,1 0 0 0 0,0 0-1 0 0,0 0 1 0 0,0 1-1 0 0,1-1 1 0 0,1 0 0 0 0,-1 1-1 0 0,1-1 1 0 0,0 1-1 0 0,1 4-54 0 0,2-8 66 0 0,1-2-1 0 0,-1 1 0 0 0,1 0 1 0 0,-1-1-1 0 0,1 0 0 0 0,0 0 0 0 0,0 0 1 0 0,0 0-1 0 0,0 0 0 0 0,0-1 0 0 0,0 0 1 0 0,1 0-1 0 0,-1 0 0 0 0,0 0 0 0 0,1-1 1 0 0,-1 0-1 0 0,1 1 0 0 0,-1-2 0 0 0,0 1 1 0 0,1 0-1 0 0,-1-1 0 0 0,0 0 0 0 0,1 0 1 0 0,-1 0-1 0 0,0-1 0 0 0,0 1 0 0 0,0-1 1 0 0,0 0-1 0 0,0 0 0 0 0,2-2-65 0 0,28-18 239 0 0,-2-2 1 0 0,0 0-1 0 0,-2-2 0 0 0,-1-2 0 0 0,17-20-239 0 0,-7 8 187 0 0,-38 40-195 0 0,0-1 0 0 0,0 1 0 0 0,0 0 0 0 0,0 0 0 0 0,0 0 0 0 0,0 0 0 0 0,0 0 0 0 0,0 0 0 0 0,0 0 0 0 0,0 1 0 0 0,0-1 0 0 0,0 0 0 0 0,0 1 0 0 0,0-1 0 0 0,0 0 0 0 0,0 1 0 0 0,0-1 0 0 0,0 1 0 0 0,-1-1 0 0 0,1 1 0 0 0,0-1 0 0 0,0 1 0 0 0,-1 0 0 0 0,1 0 0 0 0,0-1-1 0 0,-1 1 1 0 0,1 0 0 0 0,0 0 0 0 0,-1 0 0 0 0,1-1 0 0 0,-1 1 0 0 0,0 0 0 0 0,1 0 0 0 0,-1 0 0 0 0,0 0 0 0 0,1 0 0 0 0,-1 0 0 0 0,0 0 0 0 0,0 0 0 0 0,0 0 0 0 0,0 0 0 0 0,0 0 0 0 0,0 0 0 0 0,0 0 0 0 0,0 0 0 0 0,-1 0 8 0 0,5 9 2 0 0,-1-1-1 0 0,0 0 0 0 0,1-1 0 0 0,-1 0 0 0 0,2 1 0 0 0,-1-2 0 0 0,1 1 0 0 0,1 0 0 0 0,-1-1 0 0 0,1 0 0 0 0,0 0 0 0 0,1-1 0 0 0,0 0-1 0 0,0 0 1 0 0,0 0 0 0 0,0-1 0 0 0,1 0 0 0 0,0-1 0 0 0,0 1 0 0 0,1-1 0 0 0,-1-1 0 0 0,1 0 0 0 0,-1 0 0 0 0,1-1 0 0 0,0 0 0 0 0,0 0-1 0 0,1-1 0 0 0,0-1 29 0 0,0 0-1 0 0,0 0 1 0 0,0-1-1 0 0,0-1 1 0 0,0 0-1 0 0,0 0 1 0 0,-1-1 0 0 0,1 0-1 0 0,-1 0 1 0 0,1-1-1 0 0,-1-1 1 0 0,-1 1-1 0 0,1-1 1 0 0,-1-1-1 0 0,1 0 1 0 0,-1 0-29 0 0,15-17 38 0 0,-1-1 0 0 0,-1-1 0 0 0,-1 0 1 0 0,-1-2-1 0 0,-1 0 0 0 0,-2-1 1 0 0,0-1-1 0 0,-3-1 0 0 0,0 0 0 0 0,-1 0 1 0 0,-2-1-1 0 0,-2-1 0 0 0,-1 1 1 0 0,-1-1-1 0 0,-1-1 0 0 0,-2 1 1 0 0,-1-1-1 0 0,-2 1 0 0 0,-1-1 0 0 0,-2 1 1 0 0,-3-11-39 0 0,5 36-8 0 0,1-3 11 0 0,-1-1 1 0 0,0 1 0 0 0,-1 0-1 0 0,0 0 1 0 0,-1 0 0 0 0,0 0-1 0 0,0 0 1 0 0,-1 0-1 0 0,0 1 1 0 0,-1 0 0 0 0,-4-7-4 0 0,8 16-18 0 0,1 0 1 0 0,-1 0-1 0 0,0 0 1 0 0,1 0-1 0 0,-1 0 1 0 0,0 0-1 0 0,1 0 1 0 0,-1 0-1 0 0,0 1 1 0 0,1-1-1 0 0,-1 0 1 0 0,1 0-1 0 0,-1 0 1 0 0,0 1-1 0 0,1-1 1 0 0,-1 0-1 0 0,1 1 1 0 0,-1-1-1 0 0,1 1 1 0 0,-1-1-1 0 0,1 0 1 0 0,-1 1-1 0 0,1-1 1 0 0,-1 1-1 0 0,1-1 1 0 0,0 1-1 0 0,-1 0 1 0 0,1-1-1 0 0,0 1 1 0 0,-1-1-1 0 0,1 1 1 0 0,0 0-1 0 0,0-1 1 0 0,-1 1-1 0 0,1-1 1 0 0,0 1-1 0 0,0 0 1 0 0,0-1-1 0 0,0 1 1 0 0,0 0-1 0 0,0-1 1 0 0,0 1-1 0 0,0 0 1 0 0,0-1-1 0 0,0 1 1 0 0,1 0-1 0 0,-1-1 1 0 0,0 1-1 0 0,0-1 1 0 0,1 1-1 0 0,-1 0 1 0 0,0-1-1 0 0,1 1 18 0 0,-1 1 20 0 0,-2 35-20 0 0,1 0 1 0 0,2-1-1 0 0,2 1 1 0 0,1-1-1 0 0,4 9 0 0 0,20 62-16 0 0,5-1 0 0 0,38 81 16 0 0,-37-66-1112 0 0,-52-120-2223 0 0,-15-1-5755 0 0,19 0 1456 0 0</inkml:trace>
  <inkml:trace contextRef="#ctx0" brushRef="#br0" timeOffset="246.309">599 496 4121 0 0,'0'0'3209'0'0,"0"0"-1482"0"0,0 0-382 0 0,0 0 85 0 0,0 0-14 0 0,37-8-154 0 0,115-28-239 0 0,155-10 1736 0 0,-257 41-2602 0 0,183-9-979 0 0,-183 13-2994 0 0,0 1-3407 0 0,-30 0 635 0 0</inkml:trace>
</inkml:ink>
</file>

<file path=ppt/ink/ink5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3.0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0,'0'0'135'0'0,"0"0"182"0"0,0 0 275 0 0,0 0 644 0 0,0 0 662 0 0,0 0 331 0 0,0 0-85 0 0,0 0-343 0 0,0 0-345 0 0,0 0-259 0 0,0 0-190 0 0,0 0-176 0 0,32-16-139 0 0,102-52-84 0 0,-44 0 378 0 0,-58 41-846 0 0,-2-1 0 0 0,0-1-1 0 0,-2-1 1 0 0,-1-2 0 0 0,-2-1 0 0 0,-1-1 0 0 0,-2-1-1 0 0,-1-1 1 0 0,-2-1 0 0 0,-1 0 0 0 0,7-26-140 0 0,-22 56-44 0 0,-1 1-1 0 0,0-1 1 0 0,0 0 0 0 0,-1 0 0 0 0,1 0 0 0 0,-1 0 0 0 0,-1 0-1 0 0,0 0 1 0 0,0-1 0 0 0,0 1 0 0 0,-1 0 0 0 0,0 0 0 0 0,0 0-1 0 0,-1 0 1 0 0,1 0 0 0 0,-2 0 0 0 0,1 1 0 0 0,-1-1 0 0 0,0 1 0 0 0,0-1-1 0 0,-1 1 1 0 0,0 0 0 0 0,0 0 0 0 0,0 1 0 0 0,-1-1 0 0 0,0 1-1 0 0,-3-3 45 0 0,5 6-89 0 0,-1 1 0 0 0,1-1 0 0 0,0 1 1 0 0,0 0-1 0 0,-1 0 0 0 0,1 0 0 0 0,-1 0 0 0 0,1 1 0 0 0,-1-1 0 0 0,1 1 0 0 0,-1 0 0 0 0,1 0 0 0 0,-1 0 0 0 0,1 0 0 0 0,-1 1 0 0 0,1-1 0 0 0,-1 1 0 0 0,1 0 0 0 0,0 0 0 0 0,-1 1 0 0 0,1-1 0 0 0,0 1 0 0 0,0-1 0 0 0,0 1 0 0 0,0 0 0 0 0,0 0 0 0 0,0 0 0 0 0,0 0 0 0 0,1 1 89 0 0,-68 80-386 0 0,60-63 444 0 0,1 1 0 0 0,0 0 0 0 0,2 0-1 0 0,0 1 1 0 0,1 0 0 0 0,2 0 0 0 0,0 0-1 0 0,1 0 1 0 0,1 1 0 0 0,1 0 0 0 0,2-1 0 0 0,0 1-1 0 0,1 0-57 0 0,1-5 44 0 0,0 0-1 0 0,2-1 1 0 0,0 0 0 0 0,1 0-1 0 0,0 0 1 0 0,2-1-1 0 0,0 0 1 0 0,0-1-1 0 0,2 1 1 0 0,0-2-1 0 0,0 1 1 0 0,8 6-44 0 0,-14-16 56 0 0,0 0 1 0 0,1 0-1 0 0,0 0 0 0 0,0 0 1 0 0,0-1-1 0 0,0 0 0 0 0,1 0 0 0 0,-1-1 1 0 0,1 1-1 0 0,0-1 0 0 0,0-1 1 0 0,0 1-1 0 0,1-1 0 0 0,-1 0 0 0 0,0 0 1 0 0,1-1-1 0 0,-1 1 0 0 0,1-2 1 0 0,0 1-1 0 0,-1-1 0 0 0,1 0 1 0 0,0 0-1 0 0,-1-1 0 0 0,1 0 0 0 0,0 0 1 0 0,-1 0-1 0 0,1-1 0 0 0,-1 0 1 0 0,0 0-1 0 0,0-1 0 0 0,0 0 0 0 0,0 0 1 0 0,4-2-57 0 0,1-4 118 0 0,-1 0 0 0 0,1 0 0 0 0,-1-1 0 0 0,-1 0 0 0 0,0-1 0 0 0,0 0 1 0 0,-1 0-1 0 0,0-1 0 0 0,-1 0 0 0 0,-1 0 0 0 0,0-1 0 0 0,0 0 0 0 0,-1 0 0 0 0,-1-1-118 0 0,-3-20 881 0 0,-3 33-892 0 0,0 1 0 0 0,0 0 0 0 0,1-1 1 0 0,-1 1-1 0 0,0 0 0 0 0,0 0 0 0 0,1 0 1 0 0,-1 0-1 0 0,0 0 0 0 0,0 0 0 0 0,1 0 0 0 0,-1 0 1 0 0,0 1-1 0 0,0-1 0 0 0,1 1 0 0 0,-1 0 1 0 0,0-1-1 0 0,1 1 0 0 0,-1 0 0 0 0,1 0 1 0 0,-1 0-1 0 0,1 0 0 0 0,0 0 0 0 0,-1 0 1 0 0,1 0-1 0 0,0 1 0 0 0,-1-1 0 0 0,1 0 1 0 0,0 1-1 0 0,0-1 0 0 0,0 1 0 0 0,1-1 0 0 0,-1 1 1 0 0,0 0-1 0 0,0-1 0 0 0,1 1 0 0 0,-1 1 11 0 0,-15 67-99 0 0,15-62 108 0 0,0 0 0 0 0,1-1 0 0 0,1 1 0 0 0,-1 0 0 0 0,1-1 0 0 0,0 1 0 0 0,1-1 0 0 0,0 1 0 0 0,0-1 0 0 0,1 0 0 0 0,-1 0 0 0 0,1 0 0 0 0,1 0 0 0 0,0 0 0 0 0,0-1 0 0 0,0 0 0 0 0,1 1 0 0 0,-1-2 0 0 0,2 1 0 0 0,-1 0 0 0 0,0-1 0 0 0,1 0 0 0 0,0 0 0 0 0,0-1 0 0 0,1 0 0 0 0,-1 0 0 0 0,6 2-9 0 0,-4-3 66 0 0,0 0 1 0 0,0-1-1 0 0,0 0 0 0 0,0 0 1 0 0,0-1-1 0 0,0 0 0 0 0,0-1 1 0 0,0 1-1 0 0,1-2 0 0 0,-1 1 0 0 0,0-1 1 0 0,0 0-1 0 0,0-1 0 0 0,0 0 1 0 0,0 0-1 0 0,0-1 0 0 0,0 0 1 0 0,-1 0-1 0 0,0-1 0 0 0,1 0 1 0 0,-1 0-1 0 0,0 0 0 0 0,-1-1 1 0 0,1 0-1 0 0,-1-1 0 0 0,5-5-66 0 0,-3 4 26 0 0,-1-1-1 0 0,0 1 1 0 0,-1-1-1 0 0,0 0 1 0 0,0 0-1 0 0,-1-1 0 0 0,0 0 1 0 0,-1 0-1 0 0,1 0 1 0 0,-2 0-1 0 0,1-1 1 0 0,-1 0-1 0 0,-1 0 1 0 0,0 1-1 0 0,0-1 1 0 0,-1 0-1 0 0,0-1 0 0 0,-1 1 1 0 0,0 0-1 0 0,-1 0 1 0 0,0 0-1 0 0,0 0 1 0 0,-2-4-26 0 0,1 9-124 0 0,-1 1 1 0 0,0-1-1 0 0,0 1 1 0 0,0-1-1 0 0,0 1 0 0 0,-1 0 1 0 0,0 0-1 0 0,0 1 1 0 0,0-1-1 0 0,0 1 1 0 0,0 0-1 0 0,-1 0 1 0 0,1 0-1 0 0,-1 0 1 0 0,0 1-1 0 0,0 0 0 0 0,0 0 1 0 0,0 0-1 0 0,0 1 1 0 0,0 0-1 0 0,0 0 1 0 0,-1 0-1 0 0,1 0 1 0 0,0 1-1 0 0,-3 0 124 0 0,-66 6-4952 0 0,10 17-4828 0 0,47-11 5372 0 0</inkml:trace>
  <inkml:trace contextRef="#ctx0" brushRef="#br0" timeOffset="477">1274 516 840 0 0,'0'0'2398'0'0,"0"0"-211"0"0,0 0-86 0 0,0 0-82 0 0,0 0-264 0 0,0 0-235 0 0,0 0-296 0 0,0 0-267 0 0,0 0-191 0 0,0 0-196 0 0,0 0-161 0 0,0 0-117 0 0,-12 7-112 0 0,-35 22-66 0 0,18 20-1 0 0,27-43-105 0 0,-1 0 0 0 0,1 0 0 0 0,0 0 1 0 0,0 0-1 0 0,1 1 0 0 0,0-1 0 0 0,0 0 0 0 0,1 1 0 0 0,-1-1 0 0 0,1 0 1 0 0,1 1-1 0 0,-1-1 0 0 0,1 0 0 0 0,0 1 0 0 0,1-1 0 0 0,-1 0 0 0 0,1 0 0 0 0,0 0 1 0 0,1 0-1 0 0,0 0 0 0 0,0 0 0 0 0,0-1 0 0 0,0 1 0 0 0,1-1 0 0 0,0 0 1 0 0,0 0-1 0 0,0-1 0 0 0,1 1 0 0 0,0-1 0 0 0,-1 0 0 0 0,2 0 0 0 0,-1 0 0 0 0,0-1 1 0 0,1 1-1 0 0,-1-1 0 0 0,1-1 0 0 0,0 1 0 0 0,0-1 0 0 0,0 0 0 0 0,0-1 0 0 0,5 1-8 0 0,-4-1 103 0 0,-1 0 0 0 0,1-1-1 0 0,0 0 1 0 0,0-1-1 0 0,-1 0 1 0 0,1 0-1 0 0,-1 0 1 0 0,1-1-1 0 0,-1 0 1 0 0,1 0 0 0 0,-1 0-1 0 0,0-1 1 0 0,0 0-1 0 0,0 0 1 0 0,0-1-1 0 0,-1 0 1 0 0,1 0-1 0 0,-1 0 1 0 0,0 0 0 0 0,3-4-103 0 0,-2 2 52 0 0,0 0 1 0 0,-1 0 0 0 0,0 0 0 0 0,0 0 0 0 0,0-1 0 0 0,-1 0 0 0 0,0 0-1 0 0,0 0 1 0 0,-1 0 0 0 0,0-1 0 0 0,0 1 0 0 0,-1-1 0 0 0,0 0 0 0 0,0 0-1 0 0,-1 0 1 0 0,0 0 0 0 0,0 0 0 0 0,-1 0 0 0 0,0 0 0 0 0,0 0 0 0 0,-1 0-1 0 0,0 0 1 0 0,0 0 0 0 0,-1 0 0 0 0,0 1 0 0 0,-1-1 0 0 0,1 0 0 0 0,-2 1 0 0 0,1 0-1 0 0,-1 0 1 0 0,0 0 0 0 0,0 0 0 0 0,-5-5-53 0 0,3 7-185 0 0,0 1 0 0 0,0-1 0 0 0,-1 1 0 0 0,0 0 0 0 0,0 1 0 0 0,0-1 0 0 0,0 2 0 0 0,-1-1 0 0 0,1 1 0 0 0,-1 0 0 0 0,1 0-1 0 0,-1 1 1 0 0,0 0 0 0 0,0 0 0 0 0,-3 1 185 0 0,-31 5-3928 0 0,3 10-3802 0 0,24-7 590 0 0</inkml:trace>
  <inkml:trace contextRef="#ctx0" brushRef="#br0" timeOffset="790.501">1732 0 8154 0 0,'0'0'935'0'0,"0"0"-457"0"0,0 0-210 0 0,0 0 158 0 0,0 0 301 0 0,0 0 190 0 0,0 0 6 0 0,0 0-117 0 0,0 0-138 0 0,0 0-89 0 0,-2 36-65 0 0,-6 113-47 0 0,15 2 667 0 0,22 183 79 0 0,-28-332-1245 0 0,0 0 0 0 0,-1-1 0 0 0,1 1-1 0 0,-1 0 1 0 0,0 0 0 0 0,1 0 0 0 0,-1 0 0 0 0,0 0 0 0 0,0 0-1 0 0,0 0 1 0 0,0 0 0 0 0,-1 0 0 0 0,1 0 0 0 0,0 0-1 0 0,-1 0 1 0 0,0-1 0 0 0,1 1 0 0 0,-1 0 0 0 0,0 0-1 0 0,0 0 1 0 0,0-1 0 0 0,0 1 0 0 0,0-1 0 0 0,0 1 0 0 0,0 0-1 0 0,-1-1 1 0 0,1 0 0 0 0,-1 1 0 0 0,1-1 0 0 0,-1 0-1 0 0,1 0 1 0 0,-1 0 0 0 0,0 0 0 0 0,1 0 0 0 0,-1 0-1 0 0,0 0 1 0 0,0-1 0 0 0,0 1 0 0 0,0-1 0 0 0,0 1 0 0 0,1-1-1 0 0,-1 0 1 0 0,0 0 0 0 0,0 1 32 0 0,-16-26-4870 0 0,11-4-3415 0 0,6 17 4647 0 0</inkml:trace>
  <inkml:trace contextRef="#ctx0" brushRef="#br0" timeOffset="1127.089">1948 343 1120 0 0,'0'0'2183'0'0,"0"0"-461"0"0,0 0-99 0 0,0 0 197 0 0,0 0 94 0 0,0 0-159 0 0,0 0-344 0 0,0 0-317 0 0,0 0-211 0 0,-32 28-147 0 0,-96 86-131 0 0,66-65 597 0 0,61-48-1192 0 0,1-1 0 0 0,-1 1 0 0 0,1 0 0 0 0,0-1 0 0 0,-1 1 0 0 0,1-1 0 0 0,0 1 0 0 0,-1 0 0 0 0,1-1 0 0 0,0 1 0 0 0,-1 0 0 0 0,1-1-1 0 0,0 1 1 0 0,0 0 0 0 0,0-1 0 0 0,0 1 0 0 0,0 0 0 0 0,0 0 0 0 0,0-1 0 0 0,0 1 0 0 0,0 0 0 0 0,0-1 0 0 0,0 1 0 0 0,0 0 0 0 0,1 0 0 0 0,-1-1 0 0 0,0 1 0 0 0,0 0 0 0 0,1-1 0 0 0,-1 1 0 0 0,0-1 0 0 0,1 1 0 0 0,-1 0 0 0 0,1-1 0 0 0,-1 1 0 0 0,1-1 0 0 0,-1 1 0 0 0,1-1 0 0 0,-1 1 0 0 0,1-1 0 0 0,-1 0 0 0 0,1 1 0 0 0,0-1 0 0 0,-1 0 0 0 0,1 1 0 0 0,0-1-1 0 0,-1 0 1 0 0,1 0 0 0 0,0 1 0 0 0,-1-1 0 0 0,2 0-10 0 0,46 13 327 0 0,-35-10-227 0 0,135 60 1353 0 0,-71-27-1243 0 0,-49-33-4125 0 0,0-10-5912 0 0,-20 4 2903 0 0</inkml:trace>
  <inkml:trace contextRef="#ctx0" brushRef="#br0" timeOffset="1882.869">2218 619 0 0 0,'0'0'1038'0'0,"0"0"-441"0"0,0 0 171 0 0,0 0 496 0 0,0 0 467 0 0,0 0 270 0 0,0 0 31 0 0,0 0-187 0 0,0 0-308 0 0,0 0-318 0 0,0 0-281 0 0,0 0-165 0 0,0 0-82 0 0,24-4-57 0 0,74-12-56 0 0,-44-8 522 0 0,-48 16-901 0 0,-4 7-205 0 0,0-1 0 0 0,1-1-1 0 0,-1 1 1 0 0,0 0 0 0 0,0 0-1 0 0,-1-1 1 0 0,1 1 0 0 0,0-1-1 0 0,-1 0 1 0 0,0 1-1 0 0,1-1 1 0 0,-1 0 0 0 0,0 0-1 0 0,-1 0 1 0 0,1 0 0 0 0,0 0-1 0 0,-1 0 1 0 0,0 0 0 0 0,1 0-1 0 0,-1 0 1 0 0,0 0 0 0 0,-1 0-1 0 0,1 0 1 0 0,0 0 0 0 0,-1 0-1 0 0,0 0 1 0 0,0 0-1 0 0,0 0 1 0 0,0 1 0 0 0,0-1-1 0 0,0 0 1 0 0,-1 0 0 0 0,1 1-1 0 0,-1-1 1 0 0,0 1 0 0 0,0-1-1 0 0,0 1 1 0 0,0 0 0 0 0,0 0-1 0 0,0 0 1 0 0,-1 0 0 0 0,1 0-1 0 0,-1 1 1 0 0,1-1-1 0 0,-1 1 1 0 0,0-1 0 0 0,0 1-1 0 0,1 0 1 0 0,-1 0 0 0 0,0 0-1 0 0,0 0 1 0 0,0 1 0 0 0,0-1-1 0 0,0 1 1 0 0,-1 0 6 0 0,-6 1-131 0 0,0 0 0 0 0,0 1 0 0 0,0 0 0 0 0,0 1-1 0 0,0 0 1 0 0,1 0 0 0 0,0 1 0 0 0,-1 0 0 0 0,2 1 0 0 0,-1 0 0 0 0,0 1 0 0 0,1-1 0 0 0,0 2-1 0 0,0-1 1 0 0,1 1 0 0 0,0 0 0 0 0,0 1 0 0 0,0-1 0 0 0,1 1 0 0 0,1 1 0 0 0,-1-1-1 0 0,1 1 1 0 0,1 0 0 0 0,-1 0 0 0 0,1 0 0 0 0,1 1 0 0 0,0-1 0 0 0,0 1 0 0 0,1 0 0 0 0,0 0-1 0 0,1 0 1 0 0,0 0 0 0 0,1 0 0 0 0,0 0 0 0 0,1 3 131 0 0,1-7-15 0 0,1 0 0 0 0,0 0 1 0 0,0-1-1 0 0,1 1 0 0 0,0-1 0 0 0,0 0 0 0 0,0 0 1 0 0,1 0-1 0 0,-1 0 0 0 0,1-1 0 0 0,0 0 0 0 0,0 0 1 0 0,1 0-1 0 0,-1 0 0 0 0,1-1 0 0 0,0 0 0 0 0,0-1 1 0 0,0 1-1 0 0,0-1 0 0 0,0 0 0 0 0,1 0 0 0 0,-1-1 1 0 0,1 0-1 0 0,-1 0 0 0 0,1-1 0 0 0,-1 1 0 0 0,1-1 1 0 0,-1-1-1 0 0,1 1 0 0 0,-1-1 15 0 0,17-2-449 0 0,-1-1 0 0 0,0-1 0 0 0,0-1 0 0 0,-1 0 0 0 0,0-2 0 0 0,0-1 0 0 0,0 0 0 0 0,-1-1 0 0 0,-1-2 0 0 0,0 0 0 0 0,0-1 1 0 0,6-6 448 0 0,-6 6-248 0 0,106-94-4817 0 0,-110 79 5648 0 0,-14 28-471 0 0,-1-1-1 0 0,1 0 1 0 0,-1 0-1 0 0,0 1 0 0 0,1-1 1 0 0,-1 0-1 0 0,0 0 1 0 0,1 0-1 0 0,-1 1 0 0 0,0-1 1 0 0,0 0-1 0 0,0 0 1 0 0,0 0-1 0 0,0 0 0 0 0,0 0 1 0 0,0 1-1 0 0,0-1 0 0 0,0 0 1 0 0,0 0-1 0 0,-1 0 1 0 0,1 0-1 0 0,0 1 0 0 0,-1-1 1 0 0,1 0-1 0 0,0 0 1 0 0,-1 1-1 0 0,1-1 0 0 0,-1 0 1 0 0,1 0-1 0 0,-1 1 1 0 0,1-1-1 0 0,-1 1 0 0 0,0-1 1 0 0,1 0-1 0 0,-1 1 0 0 0,0-1 1 0 0,1 1-1 0 0,-1 0 1 0 0,0-1-1 0 0,0 1 0 0 0,1-1 1 0 0,-1 1-1 0 0,0 0 1 0 0,0 0-1 0 0,0 0 0 0 0,0-1 1 0 0,1 1-1 0 0,-1 0 1 0 0,0 0-1 0 0,0 0 0 0 0,0 0-111 0 0,-81 27 3202 0 0,-12 68-2530 0 0,91-92-670 0 0,1 0-1 0 0,-1-1 1 0 0,1 1-1 0 0,0 0 1 0 0,0 0-1 0 0,0 0 1 0 0,0 1-1 0 0,0-1 0 0 0,1 0 1 0 0,-1 1-1 0 0,1-1 1 0 0,0 1-1 0 0,0 0 1 0 0,1-1-1 0 0,-1 1 1 0 0,1 0-1 0 0,-1-1 0 0 0,1 1 1 0 0,0 0-1 0 0,1-1 1 0 0,-1 1-1 0 0,1 0 1 0 0,-1-1-1 0 0,1 1 1 0 0,0 0-1 0 0,0-1 0 0 0,1 1 1 0 0,-1-1-1 0 0,1 0 1 0 0,0 1-1 0 0,0-1 1 0 0,0 0-1 0 0,0 0 1 0 0,0 0-1 0 0,1 0 0 0 0,-1-1 1 0 0,1 1-1 0 0,0-1 1 0 0,0 1-1 0 0,-1-1 1 0 0,2 0-1 0 0,-1 0 1 0 0,0 0-1 0 0,0-1 0 0 0,1 1 1 0 0,-1-1-1 0 0,1 0 1 0 0,1 1-2 0 0,7-1 315 0 0,-1 1 0 0 0,1-2 1 0 0,0 0-1 0 0,-1 0 1 0 0,1-1-1 0 0,0 0 0 0 0,-1-1 1 0 0,1-1-1 0 0,-1 0 0 0 0,0 0 1 0 0,0-1-1 0 0,0 0 0 0 0,0-1 1 0 0,-1 0-1 0 0,1-1 0 0 0,-1 0 1 0 0,-1-1-1 0 0,1 0 0 0 0,1-3-315 0 0,14-11 468 0 0,-1-1 0 0 0,-1-2 0 0 0,-1 0 0 0 0,-2-1 0 0 0,0-1 0 0 0,5-11-468 0 0,-15 20 19 0 0,0 1-1 0 0,-2-1 1 0 0,0-1 0 0 0,0 0-1 0 0,-2 0 1 0 0,0 0 0 0 0,-1-1-1 0 0,-1 0 1 0 0,-1 0 0 0 0,-1 0-1 0 0,0 0 1 0 0,-1 0 0 0 0,-1-1-1 0 0,-2-2-18 0 0,2 18-23 0 0,-1 0 0 0 0,-1 0 0 0 0,1 0-1 0 0,0 0 1 0 0,-1 1 0 0 0,0-1 0 0 0,0 0-1 0 0,0 1 1 0 0,0-1 0 0 0,-1 1 0 0 0,1 0 0 0 0,-1-1-1 0 0,0 1 1 0 0,0 0 0 0 0,0 1 0 0 0,0-1-1 0 0,-1 1 1 0 0,1-1 0 0 0,-1 1 0 0 0,1 0-1 0 0,-1 0 1 0 0,0 1 0 0 0,0-1 0 0 0,0 1-1 0 0,0 0 1 0 0,0 0 0 0 0,0 0 0 0 0,0 0-1 0 0,0 1 1 0 0,0-1 0 0 0,0 1 0 0 0,-1 0-1 0 0,1 1 1 0 0,0-1 0 0 0,0 1 0 0 0,0-1 0 0 0,0 1-1 0 0,0 1 1 0 0,0-1 0 0 0,0 0 0 0 0,0 1-1 0 0,1 0 1 0 0,-1 0 0 0 0,0 0 0 0 0,1 0-1 0 0,-1 1 1 0 0,0 1 23 0 0,-9 7-126 0 0,0 1 1 0 0,1 1-1 0 0,1 0 0 0 0,0 1 1 0 0,1 0-1 0 0,0 0 0 0 0,1 1 1 0 0,1 1-1 0 0,0-1 0 0 0,1 1 1 0 0,1 0-1 0 0,1 1 0 0 0,0 0 1 0 0,1 0-1 0 0,0 0 0 0 0,2 0 1 0 0,0 0-1 0 0,1 1 0 0 0,1-1 1 0 0,0 1-1 0 0,3 11 126 0 0,-3-19-327 0 0,1-1 0 0 0,1 1 1 0 0,0 0-1 0 0,0-1 0 0 0,1 0 0 0 0,0 1 0 0 0,1-1 1 0 0,0 0-1 0 0,0-1 0 0 0,1 1 0 0 0,0-1 1 0 0,1 0-1 0 0,0 0 0 0 0,0-1 0 0 0,0 1 0 0 0,4 2 327 0 0,79 59-11116 0 0,-71-58 9061 0 0</inkml:trace>
</inkml:ink>
</file>

<file path=ppt/ink/ink5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1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0 105 4529 0 0,'0'0'1670'0'0,"0"0"-661"0"0,0 0-281 0 0,0 0 179 0 0,0 0 343 0 0,0 0 227 0 0,0 0-40 0 0,0 0-276 0 0,0 0-323 0 0,0 0-231 0 0,0 0-146 0 0,0 0-95 0 0,2 19-42 0 0,11 94 220 0 0,-11-106-454 0 0,0 0 0 0 0,0 0 0 0 0,0-1 0 0 0,1 0 0 0 0,0 1 0 0 0,1-1 0 0 0,-1 0 0 0 0,1 0 0 0 0,0-1 0 0 0,1 1 0 0 0,-1-1 0 0 0,1 0 0 0 0,0 0 0 0 0,0-1 0 0 0,1 1 0 0 0,-1-1 0 0 0,1 0 0 0 0,0-1 1 0 0,0 1-1 0 0,1-1 0 0 0,-1 0 0 0 0,0-1 0 0 0,1 0 0 0 0,0 0 0 0 0,0 0 0 0 0,-1-1 0 0 0,1 0 0 0 0,0 0 0 0 0,3 0-90 0 0,-2-3 80 0 0,-1 0 0 0 0,1 0 0 0 0,0-1-1 0 0,0 0 1 0 0,-1 0 0 0 0,0 0 0 0 0,1-1 0 0 0,-2-1 0 0 0,1 1 0 0 0,0-1 0 0 0,-1 0 0 0 0,0 0-1 0 0,0-1 1 0 0,0 0 0 0 0,-1 0 0 0 0,0 0 0 0 0,0-1 0 0 0,2-2-80 0 0,8-9 48 0 0,52-51-158 0 0,-65 69 93 0 0,-1 0-1 0 0,1 0 1 0 0,0 0-1 0 0,0 0 0 0 0,0 0 1 0 0,0 0-1 0 0,-1 0 1 0 0,1 0-1 0 0,0 1 1 0 0,0-1-1 0 0,0 1 0 0 0,-1 0 1 0 0,1-1-1 0 0,0 1 1 0 0,-1 0-1 0 0,1 0 1 0 0,-1 0-1 0 0,1 0 0 0 0,-1 0 1 0 0,1 0-1 0 0,-1 1 1 0 0,0-1-1 0 0,0 0 1 0 0,1 1-1 0 0,-1-1 0 0 0,0 1 1 0 0,0-1-1 0 0,0 1 1 0 0,0 0 17 0 0,15 14 18 0 0,-9-12 35 0 0,0 0 0 0 0,1-1 0 0 0,-1 1 0 0 0,0-2 0 0 0,1 1 0 0 0,0-1 0 0 0,-1 0 0 0 0,1 0 0 0 0,0-1 0 0 0,0-1 0 0 0,0 1-1 0 0,0-1 1 0 0,0 0 0 0 0,0-1 0 0 0,0 0 0 0 0,0 0 0 0 0,0-1 0 0 0,0 0 0 0 0,-1 0 0 0 0,1-1 0 0 0,-1 0 0 0 0,0 0 0 0 0,7-4-53 0 0,-2 0 144 0 0,1 0 0 0 0,-1-1 1 0 0,-1 0-1 0 0,0-1 0 0 0,0 0 1 0 0,0-1-1 0 0,-1-1 1 0 0,-1 1-1 0 0,0-1 0 0 0,0-1 1 0 0,-1 0-1 0 0,-1 0 0 0 0,1-1-144 0 0,-1-1 40 0 0,-4 10-61 0 0,-1 0 0 0 0,0 0-1 0 0,0 0 1 0 0,0 0 0 0 0,0 0-1 0 0,0 0 1 0 0,-1-1 0 0 0,0 1-1 0 0,0-1 1 0 0,0 1 0 0 0,-1-1-1 0 0,1 1 1 0 0,-1-1 0 0 0,0 1-1 0 0,0-1 1 0 0,-1 0 21 0 0,-8 0-3030 0 0,-6 13-9858 0 0,10-4 5209 0 0</inkml:trace>
  <inkml:trace contextRef="#ctx0" brushRef="#br0" timeOffset="390.515">1083 226 440 0 0,'0'0'1683'0'0,"0"0"-720"0"0,0 0 209 0 0,0 0 655 0 0,0 0 414 0 0,0 0 54 0 0,0 0-321 0 0,0 0-477 0 0,0 0-376 0 0,0 0-253 0 0,0 0-192 0 0,31-4-105 0 0,97-14-75 0 0,-65-4 319 0 0,-58 20-731 0 0,-1-1 0 0 0,1 0 0 0 0,-1-1 0 0 0,0 1 0 0 0,0-1 0 0 0,0 1 0 0 0,-1-1 0 0 0,1 0 0 0 0,-1-1 0 0 0,0 1 0 0 0,0 0 0 0 0,-1-1 1 0 0,1 0-1 0 0,-1 0 0 0 0,0 1 0 0 0,0-1 0 0 0,-1-1 0 0 0,1 1 0 0 0,-1 0 0 0 0,0 0 0 0 0,-1 0 0 0 0,1-1 0 0 0,-1 1 0 0 0,0 0 0 0 0,0 0 0 0 0,-1-2-84 0 0,-1 3-11 0 0,-1 0 0 0 0,0 0 0 0 0,0 0-1 0 0,0 0 1 0 0,-1 1 0 0 0,1 0 0 0 0,-1 0-1 0 0,0 0 1 0 0,1 0 0 0 0,-1 0 0 0 0,-1 1-1 0 0,1-1 1 0 0,0 1 0 0 0,-1 0-1 0 0,1 1 1 0 0,-1-1 0 0 0,1 1 0 0 0,-1 0-1 0 0,0 0 1 0 0,0 0 0 0 0,1 1 0 0 0,-1-1-1 0 0,0 1 1 0 0,0 0 0 0 0,0 1 0 0 0,1-1-1 0 0,-1 1 1 0 0,0 0 0 0 0,-1 0 11 0 0,0 2-40 0 0,0 1 1 0 0,0-1 0 0 0,1 1 0 0 0,-1 0 0 0 0,1 0-1 0 0,0 0 1 0 0,0 1 0 0 0,0-1 0 0 0,0 1-1 0 0,1 1 1 0 0,0-1 0 0 0,0 1 0 0 0,1-1-1 0 0,-1 1 1 0 0,1 0 0 0 0,0 0 0 0 0,1 1 0 0 0,-1-1-1 0 0,1 1 1 0 0,1-1 0 0 0,-1 1 0 0 0,1-1-1 0 0,0 1 1 0 0,1 6 39 0 0,-1-5-23 0 0,1 0 0 0 0,0 0 0 0 0,1 0 0 0 0,0-1 0 0 0,0 1 0 0 0,0 0 0 0 0,1 0 1 0 0,1-1-1 0 0,-1 1 0 0 0,1-1 0 0 0,0 0 0 0 0,1 0 0 0 0,0 0 0 0 0,0 0 0 0 0,0-1 0 0 0,1 1 0 0 0,0-1 0 0 0,0 0 0 0 0,1-1 0 0 0,-1 1 0 0 0,1-1 0 0 0,0 0 0 0 0,1-1 0 0 0,-1 1 0 0 0,1-1 0 0 0,0 0 0 0 0,0-1 0 0 0,4 2 23 0 0,114 26-753 0 0,-70-27-3559 0 0,-25-1-1094 0 0,-12 0-3036 0 0</inkml:trace>
</inkml:ink>
</file>

<file path=ppt/ink/ink5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29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562 244 0 0 0,'0'0'1712'0'0,"0"0"-550"0"0,0 0-367 0 0,0 0 146 0 0,0 0 396 0 0,0 0 344 0 0,0 0 65 0 0,0 0-238 0 0,0 0-402 0 0,0 0-395 0 0,0 0-251 0 0,0 11 283 0 0,-27 291 3644 0 0,17-251-4417 0 0,-2 0-1 0 0,-3-1 1 0 0,-2-1-1 0 0,-3 3 31 0 0,12-33-198 0 0,8-17-28 0 0,-15 31-802 0 0,1-20-5106 0 0,14-19 367 0 0,0-9 1826 0 0,0 14 3341 0 0,0-6 327 0 0</inkml:trace>
  <inkml:trace contextRef="#ctx0" brushRef="#br0" timeOffset="267.501">1 244 2593 0 0,'0'0'997'0'0,"0"0"-314"0"0,0 0 69 0 0,0 0 432 0 0,0 0 367 0 0,32-6 119 0 0,105-18-175 0 0,360-67 3791 0 0,-389 73-5024 0 0,0 6-1 0 0,101 1-261 0 0,-208 11-58 0 0,-1 0-1 0 0,1 0 1 0 0,0 1-1 0 0,0-1 1 0 0,0 1-1 0 0,0-1 1 0 0,-1 0 0 0 0,1 1-1 0 0,0-1 1 0 0,0 1-1 0 0,-1 0 1 0 0,1-1-1 0 0,0 1 1 0 0,-1 0-1 0 0,1-1 1 0 0,-1 1-1 0 0,1 0 1 0 0,-1 0-1 0 0,1-1 1 0 0,-1 1-1 0 0,1 0 1 0 0,-1 0 0 0 0,0 0-1 0 0,1 0 1 0 0,-1-1-1 0 0,0 1 1 0 0,0 0-1 0 0,0 0 1 0 0,0 0-1 0 0,0 0 1 0 0,0 0-1 0 0,0 0 1 0 0,0 0-1 0 0,0 0 1 0 0,0-1 0 0 0,0 1-1 0 0,0 0 1 0 0,-1 0-1 0 0,1 0 1 0 0,0 0-1 0 0,-1 0 1 0 0,1-1-1 0 0,-1 1 1 0 0,1 0-1 0 0,-1 0 1 0 0,1-1-1 0 0,-1 1 1 0 0,1 0 0 0 0,-1-1-1 0 0,0 1 1 0 0,1 0-1 0 0,-1-1 1 0 0,0 1-1 0 0,0-1 1 0 0,0 1-1 0 0,1-1 1 0 0,-1 1-1 0 0,0-1 1 0 0,0 0-1 0 0,0 0 1 0 0,0 1-1 0 0,0-1 59 0 0,-67 58-9260 0 0,51-43 5411 0 0</inkml:trace>
  <inkml:trace contextRef="#ctx0" brushRef="#br0" timeOffset="510.746">48 918 0 0 0,'0'0'1144'0'0,"0"0"1158"0"0,0 0 427 0 0,0 0-41 0 0,0 0-358 0 0,0 0-499 0 0,35 6-436 0 0,112 18-296 0 0,-58-25 274 0 0,-71-3-1062 0 0,343-85 1630 0 0,-335 83-2369 0 0,54-14-2355 0 0,-29 7-5635 0 0,-35 9 904 0 0</inkml:trace>
  <inkml:trace contextRef="#ctx0" brushRef="#br0" timeOffset="1145.132">1413 365 0 0 0,'0'0'1583'0'0,"0"0"-529"0"0,0 0-126 0 0,0 0 245 0 0,0 0 280 0 0,0 0 143 0 0,0 0-89 0 0,0 0-167 0 0,34-10-179 0 0,107-31-152 0 0,22-29 1816 0 0,-151 66-2722 0 0,-1-1-1 0 0,0 0 1 0 0,0-1 0 0 0,0 0 0 0 0,-1 0 0 0 0,0-1 0 0 0,0-1 0 0 0,-1 0 0 0 0,0 0 0 0 0,0-1 0 0 0,-1 0 0 0 0,0 0 0 0 0,-1-1-1 0 0,0 0 1 0 0,0-1 0 0 0,-1 1 0 0 0,0-1 0 0 0,-1 0 0 0 0,-1-1 0 0 0,1 1 0 0 0,-2-1 0 0 0,0 0 0 0 0,0 0 0 0 0,0-7-103 0 0,-3 18-6 0 0,0 1 0 0 0,0-1 0 0 0,-1 0 0 0 0,1 1 0 0 0,0-1 0 0 0,0 1 0 0 0,-1-1 0 0 0,1 1 0 0 0,-1-1 0 0 0,1 1 0 0 0,0-1 0 0 0,-1 1 0 0 0,1-1 0 0 0,-1 1 1 0 0,1-1-1 0 0,-1 1 0 0 0,1-1 0 0 0,-1 1 0 0 0,0 0 0 0 0,1-1 0 0 0,-1 1 0 0 0,1 0 0 0 0,-1 0 0 0 0,0-1 0 0 0,1 1 0 0 0,-1 0 0 0 0,0 0 0 0 0,1 0 1 0 0,-1 0-1 0 0,0 0 0 0 0,1 0 0 0 0,-1 0 0 0 0,1 0 0 0 0,-1 0 0 0 0,0 0 0 0 0,1 0 0 0 0,-1 0 0 0 0,0 1 0 0 0,1-1 0 0 0,-1 0 0 0 0,0 0 0 0 0,1 1 0 0 0,-1-1 1 0 0,1 0-1 0 0,-1 1 0 0 0,1-1 0 0 0,-1 1 0 0 0,1-1 0 0 0,-1 1 0 0 0,1-1 0 0 0,-1 1 0 0 0,1-1 0 0 0,0 1 0 0 0,-1-1 0 0 0,1 1 0 0 0,0-1 0 0 0,-1 1 1 0 0,1 0-1 0 0,0-1 0 0 0,0 1 0 0 0,-1-1 0 0 0,1 1 0 0 0,0 0 0 0 0,0-1 0 0 0,0 1 0 0 0,0 0 0 0 0,0 0 6 0 0,-24 44-101 0 0,3 1 1 0 0,1 0-1 0 0,3 2 0 0 0,1 0 1 0 0,3 1-1 0 0,-2 24 101 0 0,-8 161-575 0 0,23-195 290 0 0,-1-1 0 0 0,-2 0 0 0 0,-2 0 0 0 0,-1 0 0 0 0,-2 0 0 0 0,-2-1 0 0 0,-10 27 285 0 0,15-53-450 0 0,0-1-1 0 0,0 1 1 0 0,-1-1 0 0 0,0 0 0 0 0,-1-1-1 0 0,0 0 1 0 0,0 0 0 0 0,-1 0-1 0 0,0-1 1 0 0,-1 0 0 0 0,1 0-1 0 0,-2-1 1 0 0,1 0 0 0 0,-1-1-1 0 0,-5 2 451 0 0,-61 10-7369 0 0,29-41 6966 0 0,41 18 549 0 0,2-1 0 0 0,-1 0 0 0 0,1 0 0 0 0,-1 0 0 0 0,2 0-1 0 0,-1-1 1 0 0,1 1 0 0 0,0-1 0 0 0,0 0 0 0 0,1 0 0 0 0,0 0 0 0 0,-1-5-146 0 0,1 3 780 0 0,1-1 1 0 0,1 1-1 0 0,-1-1 1 0 0,2 1-1 0 0,-1-1 1 0 0,1 0-1 0 0,1 1 1 0 0,-1 0-1 0 0,2-1 1 0 0,-1 1-1 0 0,1 0 1 0 0,1 0 0 0 0,0 0-1 0 0,0 1 1 0 0,0-1-1 0 0,1 1-780 0 0,41-45 2223 0 0,-30 40-2030 0 0,0 0-1 0 0,1 1 1 0 0,0 1-1 0 0,0 1 1 0 0,2 0-1 0 0,-1 2 1 0 0,1 0-1 0 0,0 1 1 0 0,1 0-1 0 0,-1 2 1 0 0,1 1-1 0 0,0 0 1 0 0,1 1-1 0 0,-1 1 0 0 0,14 1-192 0 0,59 5-1322 0 0,-64-1-2293 0 0,2 1-4168 0 0,-17-4 1154 0 0</inkml:trace>
</inkml:ink>
</file>

<file path=ppt/ink/ink5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8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92 744 48 0 0,'0'0'2092'0'0,"0"0"-1029"0"0,0 0-709 0 0,0 0-108 0 0,0 0 300 0 0,0 0 399 0 0,0 0 220 0 0,0 0-18 0 0,0 0-156 0 0,0 0-217 0 0,0 36-212 0 0,1 111-143 0 0,-4-13 387 0 0,-38 49 976 0 0,41-182-1715 0 0,0 0 0 0 0,0 0-1 0 0,0 1 1 0 0,-1-1 0 0 0,1 0-1 0 0,0 0 1 0 0,0 0 0 0 0,-1 0-1 0 0,1 0 1 0 0,0 0 0 0 0,-1 0 0 0 0,1 0-1 0 0,-1 0 1 0 0,0 0 0 0 0,1 0-1 0 0,-1 0 1 0 0,0-1 0 0 0,1 1-1 0 0,-1 0 1 0 0,0 0 0 0 0,0-1 0 0 0,0 1-1 0 0,0 0 1 0 0,0-1 0 0 0,0 1-1 0 0,0-1 1 0 0,0 1 0 0 0,0-1-1 0 0,0 1 1 0 0,0-1 0 0 0,0 0 0 0 0,0 0-1 0 0,0 1 1 0 0,0-1 0 0 0,0 0-1 0 0,0 0 1 0 0,0 0 0 0 0,0 0 0 0 0,-1 0-1 0 0,1 0 1 0 0,0-1 0 0 0,0 1-1 0 0,0 0 1 0 0,0-1 0 0 0,0 1-1 0 0,0 0 1 0 0,0-1 0 0 0,0 1 0 0 0,0-1-1 0 0,0 1 1 0 0,0-1 0 0 0,0 0-1 0 0,1 0 1 0 0,-1 1 0 0 0,0-1-1 0 0,0 0 1 0 0,1 0 0 0 0,-1 0 0 0 0,0 0-67 0 0,0-24 15 0 0,1 0 0 0 0,1 0 0 0 0,1 1 0 0 0,1-1 0 0 0,1 1 0 0 0,2-1-1 0 0,0 1 1 0 0,2 1 0 0 0,0-1 0 0 0,1 2 0 0 0,2-1 0 0 0,0 1 0 0 0,2 0 0 0 0,0 2 0 0 0,1-1 0 0 0,1 1 0 0 0,4-2-15 0 0,11-16-7 0 0,2 0 0 0 0,1 2 0 0 0,3 2 0 0 0,0 1-1 0 0,2 1 1 0 0,1 3 0 0 0,2 1 0 0 0,37-20 7 0 0,-70 43 11 0 0,-1 1 0 0 0,1 0-1 0 0,0 0 1 0 0,0 0 0 0 0,1 1 0 0 0,-1 0-1 0 0,1 1 1 0 0,-1 0 0 0 0,1 0 0 0 0,0 1-1 0 0,0 0 1 0 0,-1 0 0 0 0,1 1 0 0 0,1 0-11 0 0,-7 3 17 0 0,0-1 1 0 0,0 1-1 0 0,-1-1 0 0 0,1 1 1 0 0,-1 0-1 0 0,0 0 1 0 0,1 0-1 0 0,-1 1 1 0 0,-1-1-1 0 0,1 0 1 0 0,0 1-1 0 0,-1-1 1 0 0,0 1-1 0 0,0 0 0 0 0,0-1 1 0 0,0 1-1 0 0,0 0 1 0 0,-1 0-1 0 0,0 0 1 0 0,0-1-1 0 0,0 1 1 0 0,0 0-1 0 0,0 0 0 0 0,-1 0 1 0 0,1-1-1 0 0,-1 1 1 0 0,-1 3-18 0 0,1-5 15 0 0,-1 11 52 0 0,0-1-1 0 0,-1 0 1 0 0,-1 0-1 0 0,0 0 1 0 0,-1-1-1 0 0,0 1 1 0 0,0-1-1 0 0,-1 0 0 0 0,-1-1 1 0 0,0 0-1 0 0,0 0 1 0 0,-1 0-1 0 0,-1-1 1 0 0,1 0-1 0 0,-6 4-66 0 0,-154 109 480 0 0,59-89-1655 0 0,33-33-2523 0 0,61-3 1042 0 0,6-1-1867 0 0,3 0-2612 0 0</inkml:trace>
  <inkml:trace contextRef="#ctx0" brushRef="#br0" timeOffset="543.925">791 880 0 0 0,'0'0'1302'0'0,"0"0"-23"0"0,0 0 114 0 0,0 0 233 0 0,0 0 160 0 0,0 0-37 0 0,0 0-170 0 0,0 0-161 0 0,35-17-176 0 0,110-55-178 0 0,-58 14 577 0 0,-72 47-1451 0 0,0-1 0 0 0,0 0-1 0 0,-1-1 1 0 0,-1 0-1 0 0,0-2 1 0 0,-1 1-1 0 0,-1-1 1 0 0,0-1 0 0 0,-1 0-1 0 0,-1 0 1 0 0,0-1-1 0 0,-1-1 1 0 0,-1 1-1 0 0,-1-1 1 0 0,0 0 0 0 0,-2 0-1 0 0,0-1 1 0 0,-1 0-1 0 0,0 0 1 0 0,-1-7-190 0 0,-3 23-38 0 0,-1 0 0 0 0,1 0 0 0 0,0 0 0 0 0,-1 0 1 0 0,1 0-1 0 0,-1 0 0 0 0,0 0 0 0 0,0 0 0 0 0,0 1 0 0 0,0-1 0 0 0,0 1 0 0 0,-1 0 1 0 0,1 0-1 0 0,-1-1 0 0 0,0 1 0 0 0,0 1 0 0 0,1-1 0 0 0,-1 0 0 0 0,0 1 0 0 0,0 0 1 0 0,0-1-1 0 0,-1 1 0 0 0,1 0 0 0 0,0 1 0 0 0,0-1 0 0 0,-1 1 0 0 0,1-1 0 0 0,0 1 1 0 0,-1 0-1 0 0,1 0 0 0 0,0 0 0 0 0,-1 1 0 0 0,1-1 0 0 0,0 1 0 0 0,0 0 0 0 0,-1 0 1 0 0,1 0-1 0 0,0 0 0 0 0,0 0 0 0 0,0 1 0 0 0,0-1 0 0 0,0 1 0 0 0,1 0 0 0 0,-1 0 1 0 0,0 1 37 0 0,-4 1-30 0 0,0 0 0 0 0,0 0 0 0 0,0 1 0 0 0,1 0 0 0 0,0 0 0 0 0,0 1-1 0 0,1 0 1 0 0,-1 0 0 0 0,1 0 0 0 0,1 0 0 0 0,-1 1 0 0 0,1 0 0 0 0,0 0 0 0 0,0 0 0 0 0,1 1 0 0 0,0-1 0 0 0,1 1 0 0 0,-1-1 0 0 0,1 1 0 0 0,1 0 0 0 0,0 0 0 0 0,0 0 0 0 0,0 0 0 0 0,1 0 0 0 0,0 0 0 0 0,1 5 30 0 0,2-8-4 0 0,1 0 0 0 0,0-1 0 0 0,0 1 0 0 0,0-1 0 0 0,0 0 0 0 0,1 0 0 0 0,-1 0 0 0 0,1-1 0 0 0,0 0 0 0 0,0 0 0 0 0,0 0 0 0 0,1 0-1 0 0,-1-1 1 0 0,1 0 0 0 0,-1 0 0 0 0,1 0 0 0 0,0-1 0 0 0,0 0 0 0 0,4 1 4 0 0,182 13 181 0 0,-190-15-170 0 0,-1 0 0 0 0,1 0 0 0 0,-1 0 0 0 0,1 0 0 0 0,-1 0-1 0 0,0 0 1 0 0,1 0 0 0 0,-1 1 0 0 0,1-1 0 0 0,-1 1-1 0 0,1-1 1 0 0,-1 1 0 0 0,0-1 0 0 0,1 1 0 0 0,-1 0 0 0 0,0 0-1 0 0,1-1 1 0 0,-1 1 0 0 0,0 0 0 0 0,0 0 0 0 0,0 0 0 0 0,0 0-1 0 0,0 1 1 0 0,0-1 0 0 0,0 0 0 0 0,0 0 0 0 0,-1 1-1 0 0,1-1 1 0 0,0 0 0 0 0,-1 1 0 0 0,1-1 0 0 0,-1 1 0 0 0,1-1-1 0 0,-1 1 1 0 0,0-1 0 0 0,0 0 0 0 0,1 1 0 0 0,-1-1 0 0 0,0 1-1 0 0,0-1 1 0 0,-1 1 0 0 0,1-1 0 0 0,0 1 0 0 0,0-1-1 0 0,-1 1 1 0 0,1-1 0 0 0,-1 1 0 0 0,1-1 0 0 0,-1 0 0 0 0,0 1-1 0 0,1-1 1 0 0,-1 0 0 0 0,0 1 0 0 0,0-1 0 0 0,0 0 0 0 0,0 0-1 0 0,0 0 1 0 0,0 0 0 0 0,0 0 0 0 0,-1 0-11 0 0,-86 91-1012 0 0,85-80-1368 0 0,18-9-8777 0 0,-9-3 7566 0 0</inkml:trace>
  <inkml:trace contextRef="#ctx0" brushRef="#br0" timeOffset="793.076">1691 567 2000 0 0,'0'0'2254'0'0,"0"0"-724"0"0,0 0-178 0 0,0 0 149 0 0,0 0 7 0 0,0 0-244 0 0,0 0-433 0 0,0 0-380 0 0,-12 32-210 0 0,-40 96-96 0 0,39-67 39 0 0,15-54-149 0 0,2-2 122 0 0,0 0-1 0 0,0 0 0 0 0,0 0 1 0 0,0 0-1 0 0,1-1 0 0 0,0 0 1 0 0,0 0-1 0 0,0 0 1 0 0,1-1-1 0 0,-1 1 0 0 0,1-1 1 0 0,0-1-1 0 0,0 1 0 0 0,0-1 1 0 0,0 0-1 0 0,0 0 1 0 0,0-1-1 0 0,0 0 0 0 0,1 0 1 0 0,-1 0-1 0 0,1-1 1 0 0,-1 0-1 0 0,0 0 0 0 0,1 0 1 0 0,-1-1-1 0 0,0 0 0 0 0,3-1-156 0 0,-3 1 103 0 0,1-1-1 0 0,-1 0 1 0 0,1 0-1 0 0,-1-1 0 0 0,0 1 1 0 0,0-1-1 0 0,0 0 1 0 0,-1-1-1 0 0,1 0 0 0 0,-1 0 1 0 0,0 0-1 0 0,0 0 1 0 0,0-1-1 0 0,0 0 0 0 0,-1 0 1 0 0,0 0-1 0 0,0 0 1 0 0,0-1-1 0 0,-1 0 0 0 0,1 1 1 0 0,-2-1-1 0 0,1-1 1 0 0,0 1-1 0 0,-1 0 0 0 0,-1-1 1 0 0,1 1-1 0 0,-1-1 1 0 0,0 1-1 0 0,0-1 1 0 0,-1 1-1 0 0,0-1 0 0 0,0 0 1 0 0,0 1-1 0 0,-1-1 1 0 0,0 0-1 0 0,0 1 0 0 0,-1-1 1 0 0,0 1-1 0 0,0 0 1 0 0,0-1-1 0 0,-1 1 0 0 0,-3-5-102 0 0,-1 0-258 0 0,-1 0-1 0 0,-1 0 0 0 0,0 1 0 0 0,0 0 0 0 0,-1 0 1 0 0,0 1-1 0 0,-1 0 0 0 0,0 1 0 0 0,0 0 0 0 0,-1 1 1 0 0,-12-6 258 0 0,-49-3-10670 0 0,59 16 2367 0 0</inkml:trace>
  <inkml:trace contextRef="#ctx0" brushRef="#br0" timeOffset="1318.022">2211 0 15083 0 0,'0'0'383'0'0,"0"0"-339"0"0,0 0-85 0 0,0 0 225 0 0,0 0 218 0 0,0 0 59 0 0,0 0-8 0 0,-3 33-50 0 0,-10 107-54 0 0,-38 247 595 0 0,37-190-1045 0 0,14-195 93 0 0,16-10 359 0 0,81-73 183 0 0,-57 49-534 0 0,-28 21-5 0 0,0 0-1 0 0,1 0 1 0 0,1 1-1 0 0,0 1 1 0 0,0 0-1 0 0,0 1 1 0 0,1 0-1 0 0,1 1 1 0 0,-1 1-1 0 0,1 0 1 0 0,0 2-1 0 0,0-1 1 0 0,0 2-1 0 0,5 0 6 0 0,-19 3 15 0 0,0 0 0 0 0,0 0 0 0 0,0 0 0 0 0,1 0 0 0 0,-1 0 0 0 0,0 0 0 0 0,0 1 0 0 0,0-1 0 0 0,0 1 0 0 0,0 0 0 0 0,0 0 0 0 0,0 0 0 0 0,0 0 0 0 0,0 0 0 0 0,-1 0 0 0 0,1 0 0 0 0,0 0 0 0 0,-1 1 0 0 0,1-1 0 0 0,-1 1 0 0 0,1-1 0 0 0,-1 1 0 0 0,0-1 0 0 0,1 1 0 0 0,-1 0 0 0 0,0 0 0 0 0,0 0 0 0 0,0 0 0 0 0,0 0 0 0 0,-1 0 0 0 0,1 0 0 0 0,-1 0 0 0 0,1 0 0 0 0,-1 0 0 0 0,1 0-1 0 0,-1 0 1 0 0,0 0 0 0 0,0 0 0 0 0,0 0 0 0 0,0 1 0 0 0,-1-1 0 0 0,1 0 0 0 0,-1 0 0 0 0,1 0 0 0 0,-1 0 0 0 0,0 0 0 0 0,0 2-15 0 0,-3 6 106 0 0,0 1 1 0 0,-1-1-1 0 0,0 0 0 0 0,0-1 0 0 0,-1 1 0 0 0,-1-1 1 0 0,1 0-1 0 0,-1-1 0 0 0,-1 1 0 0 0,0-1 0 0 0,0-1 0 0 0,0 1 1 0 0,-3 0-107 0 0,2 2 10 0 0,-1-1 0 0 0,0 0 0 0 0,-1 0 1 0 0,0 0-1 0 0,0-2 0 0 0,-1 1 1 0 0,0-2-1 0 0,0 1 0 0 0,-1-2 1 0 0,1 1-1 0 0,-1-2 0 0 0,0 0 0 0 0,-1 0 1 0 0,1-1-1 0 0,-1-1 0 0 0,0-1 1 0 0,1 1-1 0 0,-2-2-10 0 0,13 0-144 0 0,1-1-1 0 0,-1 0 1 0 0,0 1 0 0 0,1-1 0 0 0,-1 0-1 0 0,1 0 1 0 0,-1 0 0 0 0,1 0 0 0 0,-1 0-1 0 0,1 0 1 0 0,0 0 0 0 0,0 0 0 0 0,-1-1-1 0 0,1 1 1 0 0,0-1 0 0 0,0 1-1 0 0,0 0 1 0 0,0-1 0 0 0,1 0 0 0 0,-1 1-1 0 0,0-1 1 0 0,1 0 0 0 0,-1 1 0 0 0,1-1-1 0 0,-1 0 1 0 0,1 1 0 0 0,0-1 0 0 0,0 0-1 0 0,0 0 1 0 0,0 1 0 0 0,0-1 0 0 0,0-2 144 0 0,6-33-10111 0 0,-2 29 3204 0 0</inkml:trace>
  <inkml:trace contextRef="#ctx0" brushRef="#br0" timeOffset="1583.887">2897 33 14715 0 0,'0'0'1070'0'0,"0"0"-494"0"0,0 0-77 0 0,0 0 263 0 0,0 0 240 0 0,0 0 76 0 0,0 0-88 0 0,-12 36-211 0 0,-37 113-216 0 0,11 2 285 0 0,25-90-767 0 0,4 1-1 0 0,2-1 1 0 0,1 63-81 0 0,6-56-777 0 0,0-40-6417 0 0,0-28 1635 0 0,1 0 3390 0 0,-1 0 495 0 0,1 0-4077 0 0</inkml:trace>
  <inkml:trace contextRef="#ctx0" brushRef="#br0" timeOffset="1925.737">2921 670 0 0 0,'0'0'1871'0'0,"0"0"608"0"0,0 0 307 0 0,0 0 44 0 0,0 0-269 0 0,0 0-434 0 0,0 0-450 0 0,32 9-378 0 0,101 24-284 0 0,-64-34 194 0 0,-59-3-971 0 0,5-2-61 0 0,0-1 0 0 0,-1 0-1 0 0,-1-1 1 0 0,1-1 0 0 0,-1 0-1 0 0,0-1 1 0 0,-1 0-1 0 0,0 0 1 0 0,-1-2 0 0 0,0 1-1 0 0,1-4-176 0 0,-9 12 2 0 0,-1 0 0 0 0,1 1 0 0 0,-1-2 0 0 0,1 1 0 0 0,-1 0 0 0 0,0 0-1 0 0,0-1 1 0 0,0 1 0 0 0,-1-1 0 0 0,1 0 0 0 0,-1 1 0 0 0,0-1 0 0 0,0 0 0 0 0,0 0-1 0 0,-1 0 1 0 0,1 0 0 0 0,-1 0 0 0 0,0 0 0 0 0,0 0 0 0 0,0 1 0 0 0,-1-1 0 0 0,1 0-1 0 0,-1 0 1 0 0,0 0 0 0 0,0 0 0 0 0,0 1 0 0 0,-1-1 0 0 0,1 0 0 0 0,-1 1 0 0 0,0-1-1 0 0,0 1 1 0 0,0 0 0 0 0,-1-1 0 0 0,1 1 0 0 0,-1 0 0 0 0,1 1 0 0 0,-1-1 0 0 0,0 0-1 0 0,0 1 1 0 0,0-1 0 0 0,-1 1 0 0 0,1 0 0 0 0,-1 0 0 0 0,1 1 0 0 0,-1-1 0 0 0,1 1-1 0 0,-3-1-1 0 0,-6 1-79 0 0,0 2-1 0 0,1 0 0 0 0,-1 0 0 0 0,0 1 1 0 0,1 0-1 0 0,0 1 0 0 0,-1 0 0 0 0,1 1 1 0 0,0 1-1 0 0,1-1 0 0 0,-1 2 0 0 0,1-1 1 0 0,0 2-1 0 0,0-1 0 0 0,1 1 0 0 0,0 1 0 0 0,0-1 1 0 0,0 2-1 0 0,1-1 0 0 0,1 1 0 0 0,-1 0 1 0 0,1 1-1 0 0,1 0 0 0 0,0 0 0 0 0,0 0 1 0 0,1 1 79 0 0,-1-2-223 0 0,1-1 0 0 0,0 1 0 0 0,0 0 0 0 0,1 0 0 0 0,0 1 0 0 0,0-1 0 0 0,1 1 0 0 0,1 0 0 0 0,0 0 0 0 0,0 0 0 0 0,1 0-1 0 0,0 0 1 0 0,0 0 0 0 0,1 1 0 0 0,1-1 0 0 0,0 0 0 0 0,0 0 0 0 0,3 7 223 0 0,33 22-4093 0 0,-5-23-2636 0 0,-18-12 1516 0 0</inkml:trace>
  <inkml:trace contextRef="#ctx0" brushRef="#br0" timeOffset="2433.72">3398 832 2312 0 0,'0'0'1137'0'0,"0"0"-182"0"0,0 0 465 0 0,0 0 592 0 0,0 0 254 0 0,0 0-163 0 0,0 0-486 0 0,0 0-480 0 0,0 0-291 0 0,0 0-181 0 0,0 0-98 0 0,0 0-84 0 0,0 0-69 0 0,26-21-45 0 0,83-68-65 0 0,1-22 657 0 0,-39 57-731 0 0,-68 87-261 0 0,-46 103 383 0 0,43-135-351 0 0,0 0 0 0 0,0 0 1 0 0,0 0-1 0 0,0 0 0 0 0,0 0 0 0 0,0 0 0 0 0,0 0 1 0 0,0 0-1 0 0,1 0 0 0 0,-1 0 0 0 0,0 0 0 0 0,1 0 1 0 0,-1 0-1 0 0,1 0 0 0 0,-1 0 0 0 0,1 0 0 0 0,-1 0 1 0 0,1 0-1 0 0,0-1 0 0 0,-1 1 0 0 0,1 0 0 0 0,0 0 1 0 0,0-1-1 0 0,-1 1 0 0 0,1 0 0 0 0,0-1 1 0 0,0 1-1 0 0,0-1 0 0 0,0 1 0 0 0,0-1 0 0 0,0 1 1 0 0,0-1-1 0 0,0 0 0 0 0,0 1 0 0 0,0-1 0 0 0,0 0 1 0 0,0 0-1 0 0,0 0 0 0 0,0 0 0 0 0,0 0 0 0 0,0 0 1 0 0,0 0-1 0 0,1 0 0 0 0,-1-1 0 0 0,0 1 0 0 0,0 0 1 0 0,0 0-1 0 0,0-1 0 0 0,0 1-1 0 0,11-1 68 0 0,-4 0-37 0 0,0-1 1 0 0,-1 0 0 0 0,1-1-1 0 0,0 0 1 0 0,-1 0 0 0 0,0-1 0 0 0,0 1-1 0 0,0-2 1 0 0,0 1 0 0 0,0-1-1 0 0,1-2-31 0 0,22-13 41 0 0,-23 16-36 0 0,2-2-5 0 0,0 1 1 0 0,0 0-1 0 0,1 0 1 0 0,0 0-1 0 0,0 1 0 0 0,0 1 1 0 0,0 0-1 0 0,0 0 1 0 0,1 1-1 0 0,-1 0 0 0 0,2 1 0 0 0,-10 2 7 0 0,0 1 0 0 0,0 0-1 0 0,-1 0 1 0 0,1-1-1 0 0,-1 1 1 0 0,1 0-1 0 0,-1 0 1 0 0,0 0 0 0 0,0 1-1 0 0,0-1 1 0 0,0 0-1 0 0,0 0 1 0 0,0 1 0 0 0,0-1-1 0 0,-1 0 1 0 0,1 1-1 0 0,-1-1 1 0 0,0 0-1 0 0,0 1 1 0 0,0-1 0 0 0,0 1-1 0 0,0-1 1 0 0,0 1-1 0 0,-1-1 1 0 0,1 0 0 0 0,-1 1-1 0 0,0-1-6 0 0,1 7 66 0 0,-1 22-180 0 0,7 67 662 0 0,-5-96-762 0 0,0 1-1 0 0,0-1 1 0 0,0 0 0 0 0,0 1-1 0 0,0-1 1 0 0,1 0 0 0 0,-1 0-1 0 0,1 0 1 0 0,0 0 0 0 0,-1 0-1 0 0,1 0 1 0 0,0 0 0 0 0,0-1-1 0 0,0 1 1 0 0,0-1 0 0 0,1 1-1 0 0,-1-1 1 0 0,0 0 0 0 0,1 0-1 0 0,-1 0 1 0 0,3 1 214 0 0,1-2-4841 0 0,-1 0-3778 0 0</inkml:trace>
</inkml:ink>
</file>

<file path=ppt/ink/ink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1.6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0 195 0 0 0,'0'0'477'0'0,"0"0"137"0"0,0 0 43 0 0,0 0 280 0 0,0 0 308 0 0,0 0 217 0 0,0 0-10 0 0,0 0-214 0 0,0 0-214 0 0,0 0-221 0 0,0 0-174 0 0,0 0-99 0 0,0 0-44 0 0,29 0-7 0 0,135-3 440 0 0,-128 3-182 0 0,5-1 35 0 0,-12 2 3502 0 0,-24-30-2517 0 0,-5 23-1628 0 0,1 0-1 0 0,-2 0 1 0 0,1 0-1 0 0,-1 0 1 0 0,1 0-1 0 0,-2 0 0 0 0,1 0 1 0 0,-1 0-1 0 0,0 0 1 0 0,0 0-1 0 0,0 1 1 0 0,-1-1-1 0 0,0 1 1 0 0,0 0-1 0 0,0 0 0 0 0,-3-3-128 0 0,-54-46-34 0 0,29 45-2908 0 0,31 30-12100 0 0,3-20 10513 0 0</inkml:trace>
</inkml:ink>
</file>

<file path=ppt/ink/ink5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46.9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324 1 3481 0 0,'0'0'1784'0'0,"0"0"-458"0"0,0 0-115 0 0,0 0 192 0 0,0 0 210 0 0,0 0 8 0 0,0 0-200 0 0,0 0-303 0 0,0 0-293 0 0,0 0-234 0 0,0 0-156 0 0,0 0-94 0 0,0 0-54 0 0,-27 2-22 0 0,-82 10-8 0 0,52 13 143 0 0,51-18-326 0 0,-6 5-11 0 0,0 2 0 0 0,0 0 0 0 0,1 0 0 0 0,1 1 0 0 0,1 0 0 0 0,0 1 0 0 0,1 0 0 0 0,0 0 0 0 0,1 1 0 0 0,1-1 0 0 0,1 2-1 0 0,1-1 1 0 0,0 1 0 0 0,1-1 0 0 0,1 1 0 0 0,-1 18-63 0 0,4-33 31 0 0,-1 0-1 0 0,1 0 0 0 0,-1 1 1 0 0,1-1-1 0 0,0 0 1 0 0,0 0-1 0 0,0 0 1 0 0,1 0-1 0 0,-1 0 0 0 0,1 0 1 0 0,-1-1-1 0 0,1 1 1 0 0,0 0-1 0 0,0-1 1 0 0,0 1-1 0 0,1-1 1 0 0,-1 0-1 0 0,0 0 0 0 0,1 0 1 0 0,0 0-1 0 0,-1 0 1 0 0,1 0-1 0 0,0-1 1 0 0,0 1-1 0 0,0-1 0 0 0,0 0 1 0 0,0 0-1 0 0,0 0 1 0 0,0 0-1 0 0,1 0 1 0 0,-1-1-1 0 0,0 0 0 0 0,1 1-30 0 0,7 0 139 0 0,-1-1-1 0 0,1 1 1 0 0,0-2-1 0 0,-1 1 0 0 0,1-1 1 0 0,-1-1-1 0 0,1 0 1 0 0,-1-1-1 0 0,8-2-138 0 0,15-10 166 0 0,-1-1 0 0 0,-1-1-1 0 0,0-1 1 0 0,-2-2 0 0 0,0-1 0 0 0,-1-2-1 0 0,-2 0 1 0 0,0-2 0 0 0,-1-1 0 0 0,12-17-166 0 0,11-44 668 0 0,-51 95-651 0 0,2 1 0 0 0,-1 0 1 0 0,1-1-1 0 0,0 1 0 0 0,1 0 0 0 0,0 0 0 0 0,1 0 1 0 0,-1 0-1 0 0,2-1 0 0 0,-1 1 0 0 0,1 0 1 0 0,1-1-1 0 0,-1 1 0 0 0,3 3-17 0 0,2-3 9 0 0,0-1-1 0 0,0 0 1 0 0,1 0 0 0 0,0-1-1 0 0,0 0 1 0 0,0 0-1 0 0,1-1 1 0 0,0 0-1 0 0,1-1 1 0 0,-1 0 0 0 0,1 0-1 0 0,0-1 1 0 0,0 0-1 0 0,1-1 1 0 0,-1 0 0 0 0,1-1-1 0 0,0 0-8 0 0,188 11 397 0 0,-160-14-306 0 0,-12-1-86 0 0,0-1 1 0 0,0-2 0 0 0,-1 0 0 0 0,1-2-1 0 0,18-8-5 0 0,2 1-623 0 0,-27 6-1166 0 0,-14 5-1232 0 0,-1 0-3334 0 0,-4 2-5188 0 0</inkml:trace>
</inkml:ink>
</file>

<file path=ppt/ink/ink5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45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266 277 0 0 0,'0'0'920'0'0,"0"0"553"0"0,0 0 20 0 0,0 0-157 0 0,0 0-158 0 0,0 0-124 0 0,0 0 0 0 0,3-21 44 0 0,7-64-3 0 0,-10 84-1022 0 0,0 0-1 0 0,1 0 1 0 0,-1 0 0 0 0,0 0-1 0 0,0 0 1 0 0,1 0 0 0 0,-1 0 0 0 0,0 0-1 0 0,0 0 1 0 0,0 0 0 0 0,0 0-1 0 0,0 0 1 0 0,0 0 0 0 0,-1 0 0 0 0,1 0-1 0 0,0 0 1 0 0,-1 0 0 0 0,1 0-1 0 0,0 0 1 0 0,-1 0 0 0 0,1 0-1 0 0,-1 0 1 0 0,1 0 0 0 0,-1 0 0 0 0,0 1-1 0 0,1-1 1 0 0,-1 0 0 0 0,0 0-1 0 0,0 1 1 0 0,1-1 0 0 0,-1 0 0 0 0,0 1-1 0 0,0-1 1 0 0,0 1 0 0 0,0-1-1 0 0,0 1 1 0 0,0-1 0 0 0,0 1-1 0 0,0 0 1 0 0,0 0 0 0 0,0-1 0 0 0,0 1-1 0 0,0 0 1 0 0,0 0 0 0 0,0 0-1 0 0,0 0 1 0 0,0 0 0 0 0,0 0 0 0 0,0 0-1 0 0,0 1 1 0 0,0-1 0 0 0,0 0-1 0 0,0 0 1 0 0,0 1 0 0 0,0-1-1 0 0,0 1 1 0 0,0-1-73 0 0,-4 1 172 0 0,-2 2-77 0 0,0-1 1 0 0,1 1 0 0 0,-1 1 0 0 0,1-1 0 0 0,-1 1 0 0 0,1 0 0 0 0,0 1 0 0 0,1-1 0 0 0,-1 1 0 0 0,1 0 0 0 0,0 0 0 0 0,0 1 0 0 0,-3 5-96 0 0,-4 2 102 0 0,-2 0-54 0 0,1 1 1 0 0,0 0-1 0 0,1 1 0 0 0,1 1 0 0 0,1 0 1 0 0,0 0-1 0 0,0 1 0 0 0,2 0 1 0 0,0 1-1 0 0,1-1 0 0 0,1 2 0 0 0,1-1 1 0 0,0 1-1 0 0,2-1 0 0 0,0 1 0 0 0,0 12-48 0 0,3-29 21 0 0,-1 1 0 0 0,1-1 0 0 0,0 1 0 0 0,0 0 0 0 0,0-1 0 0 0,1 1 0 0 0,-1-1 0 0 0,1 0 0 0 0,-1 1-1 0 0,1-1 1 0 0,0 1 0 0 0,0-1 0 0 0,0 0 0 0 0,0 1 0 0 0,0-1 0 0 0,1 0 0 0 0,-1 0 0 0 0,1 0 0 0 0,-1 0 0 0 0,1 0-1 0 0,0-1 1 0 0,0 1 0 0 0,-1 0 0 0 0,1-1 0 0 0,0 1 0 0 0,1-1 0 0 0,-1 0 0 0 0,0 1 0 0 0,0-1 0 0 0,1 0 0 0 0,-1 0-1 0 0,0-1 1 0 0,1 1 0 0 0,-1 0 0 0 0,1-1 0 0 0,-1 0 0 0 0,1 1 0 0 0,-1-1 0 0 0,1 0-21 0 0,4-1 118 0 0,1 1 0 0 0,-1-1 0 0 0,0 0 0 0 0,0-1 0 0 0,0 0 0 0 0,0 0 0 0 0,0 0 0 0 0,-1-1 0 0 0,1 0 0 0 0,-1-1 0 0 0,1 1 0 0 0,-1-1 0 0 0,2-2-118 0 0,53-43 333 0 0,-2-2 0 0 0,-2-3 0 0 0,-3-3 0 0 0,-2-2 0 0 0,21-34-333 0 0,-17 12 352 0 0,-54 107-255 0 0,-5 30-88 0 0,2-40-7 0 0,0-1-1 0 0,0 0 0 0 0,1 1 0 0 0,1-1 0 0 0,1 0 0 0 0,0 1 0 0 0,1-1 1 0 0,4 11-2 0 0,-5-21-45 0 0,1 0 0 0 0,-1 0 0 0 0,1 0 0 0 0,1 0 0 0 0,-1-1 0 0 0,1 1 0 0 0,0-1 0 0 0,0 0 1 0 0,0 0-1 0 0,0-1 0 0 0,1 1 0 0 0,-1-1 0 0 0,1 0 0 0 0,0 0 0 0 0,0-1 0 0 0,0 1 0 0 0,0-1 0 0 0,0 0 1 0 0,1 0-1 0 0,-1-1 0 0 0,1 0 0 0 0,-1 0 0 0 0,1 0 0 0 0,0 0 0 0 0,3-1 45 0 0,89-15-5948 0 0,-42-3-3594 0 0,-38 11 4534 0 0</inkml:trace>
  <inkml:trace contextRef="#ctx0" brushRef="#br0" timeOffset="288.242">1260 1 10914 0 0,'0'0'2472'0'0,"0"0"-999"0"0,0 0-470 0 0,0 0 21 0 0,0 0 58 0 0,0 0-35 0 0,0 0-162 0 0,-34 16-223 0 0,-104 51-208 0 0,75-22-72 0 0,56-34-339 0 0,5-9-33 0 0,-1 0-17 0 0,0 0 1 0 0,0 1-1 0 0,1-1 1 0 0,-1 1-1 0 0,0-1 1 0 0,1 1-1 0 0,0 0 0 0 0,0 0 1 0 0,0 0-1 0 0,0 0 1 0 0,0 0-1 0 0,0 0 1 0 0,1 1-1 0 0,0-1 1 0 0,-1 1-1 0 0,1-1 1 0 0,1 1-1 0 0,-1-1 0 0 0,0 1 1 0 0,1 0-1 0 0,0-1 1 0 0,0 1-1 0 0,0 0 1 0 0,0-1-1 0 0,0 1 1 0 0,1 0-1 0 0,0-1 1 0 0,0 1-1 0 0,0-1 0 0 0,0 1 1 0 0,0-1-1 0 0,1 0 1 0 0,-1 1-1 0 0,1-1 1 0 0,0 0-1 0 0,1 2 7 0 0,9 1-10 0 0,1-1 1 0 0,-1 0-1 0 0,1-1 0 0 0,-1-1 1 0 0,1 0-1 0 0,0 0 0 0 0,1-1 1 0 0,-1-1-1 0 0,0 0 0 0 0,6-1 10 0 0,84 14-23 0 0,-102-13 32 0 0,1 0 1 0 0,-1 1-1 0 0,1-1 0 0 0,-1 0 1 0 0,0 1-1 0 0,0-1 0 0 0,1 0 0 0 0,-1 1 1 0 0,0 0-1 0 0,0-1 0 0 0,-1 1 1 0 0,1 0-1 0 0,0-1 0 0 0,0 1 0 0 0,-1 0 1 0 0,1 0-1 0 0,-1 0 0 0 0,0-1 1 0 0,1 1-1 0 0,-1 0 0 0 0,0 0 0 0 0,0 0 1 0 0,0 0-1 0 0,-1 0 0 0 0,1 0 1 0 0,0-1-1 0 0,-1 1 0 0 0,1 0 0 0 0,-1 0 1 0 0,1 0-1 0 0,-1-1 0 0 0,0 1 1 0 0,0 0-1 0 0,0-1 0 0 0,0 1 0 0 0,0 0 1 0 0,0-1-1 0 0,0 0 0 0 0,0 1 0 0 0,-1-1 1 0 0,1 0-1 0 0,-1 1 0 0 0,1-1 1 0 0,-1 0-1 0 0,1 0 0 0 0,-1 0 0 0 0,0 0 1 0 0,1-1-1 0 0,-1 1 0 0 0,0 0 1 0 0,0-1-10 0 0,-26 22-232 0 0,-2-2 0 0 0,0-2 0 0 0,-1 0 0 0 0,-1-2 1 0 0,-24 8 231 0 0,5-13-3449 0 0,27-11-7376 0 0,17 0 4689 0 0</inkml:trace>
</inkml:ink>
</file>

<file path=ppt/ink/ink5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52.4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250 504 1192 0 0,'0'0'1578'0'0,"0"0"-202"0"0,0 0 43 0 0,0 0 138 0 0,0 0 58 0 0,0 0-54 0 0,0 0-273 0 0,0 0-294 0 0,0 0-278 0 0,0 0-240 0 0,0 0-149 0 0,-31 22-98 0 0,-97 70-66 0 0,73-38 3 0 0,49-42-135 0 0,-24 83 224 0 0,30-92-228 0 0,0-1-1 0 0,1 0 1 0 0,-1 0-1 0 0,1 0 1 0 0,-1 0-1 0 0,1 0 0 0 0,0 0 1 0 0,0 0-1 0 0,-1 0 1 0 0,1-1-1 0 0,1 1 1 0 0,-1 0-1 0 0,0 0 1 0 0,0-1-1 0 0,1 1 1 0 0,-1-1-1 0 0,1 1 1 0 0,-1-1-1 0 0,1 0 1 0 0,-1 1-1 0 0,1-1 1 0 0,0 0-1 0 0,0 0 1 0 0,0 0-1 0 0,0 0 0 0 0,0 0 1 0 0,0-1-1 0 0,0 1 1 0 0,0-1-1 0 0,0 1 1 0 0,0-1-1 0 0,0 0 1 0 0,0 0-1 0 0,0 0 1 0 0,0 0-1 0 0,2 0-26 0 0,74-15 1570 0 0,-61 4-1403 0 0,-2 0 0 0 0,0 0 0 0 0,0-1 0 0 0,-1-1-1 0 0,0-1 1 0 0,-1 0 0 0 0,-1 0 0 0 0,0-2 0 0 0,-1 1 0 0 0,-1-1-1 0 0,0-1 1 0 0,5-13-167 0 0,-14 30-11 0 0,-1 0-1 0 0,0 0 1 0 0,1 0 0 0 0,-1 0-1 0 0,0 1 1 0 0,1-1 0 0 0,-1 0-1 0 0,1 0 1 0 0,-1 0 0 0 0,0 0-1 0 0,1 0 1 0 0,-1 0 0 0 0,0 0-1 0 0,1 0 1 0 0,-1 0 0 0 0,0 0-1 0 0,1 0 1 0 0,-1 0-1 0 0,1 0 1 0 0,-1-1 0 0 0,0 1-1 0 0,1 0 1 0 0,-1 0 0 0 0,0 0-1 0 0,1 0 1 0 0,-1-1 0 0 0,0 1-1 0 0,1 0 1 0 0,-1 0 0 0 0,0-1-1 0 0,0 1 1 0 0,1 0 0 0 0,-1 0-1 0 0,0-1 1 0 0,0 1-1 0 0,0 0 1 0 0,1-1 0 0 0,-1 1-1 0 0,0 0 1 0 0,0-1 0 0 0,0 1-1 0 0,0 0 1 0 0,0-1 0 0 0,0 1-1 0 0,1 0 1 0 0,-1-1 11 0 0,0 40-536 0 0,0-32 697 0 0,-1-2-156 0 0,0 1 0 0 0,0-1 0 0 0,1 0 1 0 0,0 1-1 0 0,0-1 0 0 0,0 0 0 0 0,1 1 1 0 0,0-1-1 0 0,0 0 0 0 0,0 1 0 0 0,1-1 1 0 0,-1 0-1 0 0,1 0 0 0 0,0 0 0 0 0,1 0 1 0 0,-1 0-1 0 0,1-1 0 0 0,0 1 0 0 0,0-1 1 0 0,1 0-1 0 0,-1 0 0 0 0,1 0 0 0 0,0 0 1 0 0,0-1-1 0 0,0 1 0 0 0,1-1 0 0 0,-1 0 1 0 0,1 0-1 0 0,0-1 0 0 0,-1 1 0 0 0,1-1 1 0 0,4 1-6 0 0,-1-2 72 0 0,0-1 0 0 0,0 0 0 0 0,0 0 0 0 0,0-1 0 0 0,-1 0 0 0 0,1 0 0 0 0,0-1 0 0 0,0 0 0 0 0,-1 0 1 0 0,0-1-1 0 0,1 0 0 0 0,-1 0 0 0 0,0 0 0 0 0,0-1 0 0 0,-1-1 0 0 0,1 1 0 0 0,-1-1 0 0 0,0 0 0 0 0,0 0-72 0 0,29-27 271 0 0,-2-1 0 0 0,-2-1 0 0 0,0-2 1 0 0,1-6-272 0 0,-9 8 37 0 0,-1-2 1 0 0,-2 0 0 0 0,-2-1 0 0 0,-1 0-1 0 0,-2-2 1 0 0,3-15-38 0 0,-12 40-23 0 0,0-1 0 0 0,-1 0 0 0 0,-1 0-1 0 0,-1 0 1 0 0,0-1 0 0 0,-1 1 0 0 0,-1-1 0 0 0,0 0-1 0 0,-1 0 1 0 0,-1 1 0 0 0,0-1 0 0 0,-1 0 0 0 0,-1 1-1 0 0,0 0 1 0 0,-6-15 23 0 0,8 27-33 0 0,-1 0-1 0 0,0 0 1 0 0,0 0 0 0 0,0 1-1 0 0,0-1 1 0 0,-1 1 0 0 0,1 0-1 0 0,-1 0 1 0 0,1-1 0 0 0,-1 2-1 0 0,0-1 1 0 0,0 0 0 0 0,0 0-1 0 0,0 1 1 0 0,0 0 0 0 0,0 0-1 0 0,0-1 1 0 0,0 2 0 0 0,0-1-1 0 0,-1 0 1 0 0,1 1 0 0 0,0-1-1 0 0,-1 1 1 0 0,1 0 0 0 0,0 0-1 0 0,-1 1 1 0 0,1-1 0 0 0,0 0-1 0 0,-1 1 1 0 0,1 0 0 0 0,0 0-1 0 0,0 0 1 0 0,0 0 0 0 0,0 1-1 0 0,0-1 1 0 0,0 1 0 0 0,0 0-1 0 0,-1 0 34 0 0,-7 8-7 0 0,1-1-1 0 0,0 1 1 0 0,1 0-1 0 0,0 1 1 0 0,1 0 0 0 0,0 1-1 0 0,1-1 1 0 0,0 1-1 0 0,1 1 1 0 0,0-1-1 0 0,1 1 1 0 0,0 0-1 0 0,1 1 1 0 0,1-1-1 0 0,0 1 1 0 0,1-1 0 0 0,0 1-1 0 0,1 0 1 0 0,1 0-1 0 0,0 0 1 0 0,1 0-1 0 0,0-1 1 0 0,1 1-1 0 0,0 0 1 0 0,2-1-1 0 0,-1 1 1 0 0,2-1 0 0 0,-1 0-1 0 0,2 0 1 0 0,0-1-1 0 0,0 0 1 0 0,2 0-1 0 0,-1 0 1 0 0,7 6 7 0 0,0 2 53 0 0,1 0 1 0 0,1-1-1 0 0,1-1 1 0 0,0-1-1 0 0,1 0 1 0 0,1-1-1 0 0,1-1 1 0 0,0-1-1 0 0,1-1 1 0 0,0-1-1 0 0,1 0 1 0 0,1-2-1 0 0,-1 0 1 0 0,2-2-1 0 0,-1-1 1 0 0,1 0-1 0 0,0-2 1 0 0,1-1-1 0 0,0-1-53 0 0,109-8 929 0 0,-129 4-871 0 0,-1 0 0 0 0,1-1 0 0 0,-1 1 0 0 0,0-1 0 0 0,0 0 0 0 0,0-1 0 0 0,0 1 0 0 0,0 0 0 0 0,0-1 0 0 0,-1 0 0 0 0,1 0 0 0 0,-1 0 0 0 0,0-1 0 0 0,0 1 0 0 0,0-1 0 0 0,0 1 0 0 0,-1-1 0 0 0,0 0 0 0 0,1 0 0 0 0,-1 0 0 0 0,0-1 0 0 0,-1 1 0 0 0,1 0 0 0 0,-1-1 0 0 0,0 1 0 0 0,0-1 0 0 0,0 1 0 0 0,-1-2-58 0 0,1-2-5 0 0,-1 0 0 0 0,0 0 0 0 0,-1 0 0 0 0,0 0 0 0 0,0 0 0 0 0,-1 0 0 0 0,0 0 0 0 0,0 0 0 0 0,0 1 0 0 0,-1-1 0 0 0,-1 1 0 0 0,1-1 0 0 0,-1 1 0 0 0,0 0 0 0 0,-1 1 0 0 0,1-1 0 0 0,-2 1 0 0 0,1 0 0 0 0,0 0 1 0 0,-1 1-1 0 0,0-1 0 0 0,-1 1 0 0 0,1 0 0 0 0,-1 1 0 0 0,0 0 0 0 0,-2-1 5 0 0,-15-9-473 0 0,-2 1 0 0 0,1 2 1 0 0,-2 0-1 0 0,1 2 0 0 0,-1 1 0 0 0,-1 1 1 0 0,0 1 472 0 0,-85-7-4705 0 0,41 24-5259 0 0,56-6 4951 0 0</inkml:trace>
  <inkml:trace contextRef="#ctx0" brushRef="#br0" timeOffset="457.684">1596 390 4929 0 0,'0'0'1407'0'0,"0"0"-281"0"0,0 0-1 0 0,0 0 131 0 0,0 0 87 0 0,0 0-66 0 0,0 0-260 0 0,0 0-267 0 0,0 0-264 0 0,0 0-211 0 0,0 0-101 0 0,0 0-74 0 0,0 0-28 0 0,-29 16-15 0 0,-88 52-10 0 0,113-66-45 0 0,1 0 0 0 0,0 0 0 0 0,0 0 1 0 0,0 0-1 0 0,0 0 0 0 0,0 0 0 0 0,0 1 1 0 0,1 0-1 0 0,-1-1 0 0 0,1 1 0 0 0,0 0 1 0 0,-1 0-1 0 0,1 0 0 0 0,1 0 0 0 0,-1 1 1 0 0,0-1-1 0 0,1 1 0 0 0,0-1 0 0 0,0 1 1 0 0,-1 1-3 0 0,0 5 5 0 0,-1-4 24 0 0,0 1 0 0 0,1-1 0 0 0,-1 0-1 0 0,2 1 1 0 0,-1-1 0 0 0,1 1 0 0 0,0-1-1 0 0,0 1 1 0 0,1 0 0 0 0,0-1 0 0 0,0 1-1 0 0,0 0 1 0 0,1-1 0 0 0,0 1 0 0 0,0-1-1 0 0,1 1 1 0 0,0-1 0 0 0,0 1 0 0 0,0-1-1 0 0,1 0 1 0 0,0 0 0 0 0,0 0 0 0 0,1-1-1 0 0,0 1 1 0 0,0-1 0 0 0,0 1 0 0 0,0-1 0 0 0,1-1-1 0 0,0 1 1 0 0,0-1 0 0 0,0 0 0 0 0,0 0-1 0 0,1 0 1 0 0,0 0 0 0 0,0-1 0 0 0,0 0-1 0 0,0-1 1 0 0,0 1 0 0 0,3 0-29 0 0,-1-2 168 0 0,0 0-1 0 0,0 0 1 0 0,0-1 0 0 0,0 0-1 0 0,0 0 1 0 0,0-1 0 0 0,0 0 0 0 0,-1-1-1 0 0,1 1 1 0 0,0-1 0 0 0,0-1-1 0 0,-1 0 1 0 0,0 0 0 0 0,1 0 0 0 0,-1-1-1 0 0,0 0 1 0 0,-1 0 0 0 0,1-1-1 0 0,-1 0 1 0 0,0 0 0 0 0,0 0 0 0 0,0-1-1 0 0,-1 0 1 0 0,0 0 0 0 0,0 0-1 0 0,-1-1 1 0 0,1 0 0 0 0,-1 0 0 0 0,1-3-168 0 0,-1 2 12 0 0,-1 0 1 0 0,0 0-1 0 0,-1-1 1 0 0,0 1-1 0 0,0 0 1 0 0,-1-1-1 0 0,0 1 1 0 0,0-1 0 0 0,-1 0-1 0 0,0 1 1 0 0,0-1-1 0 0,-1 1 1 0 0,0-1-1 0 0,-1 1 1 0 0,0-1 0 0 0,0 1-1 0 0,-1 0 1 0 0,-3-7-13 0 0,4 10-285 0 0,-1 1-1 0 0,1-1 1 0 0,-1 1 0 0 0,0 0 0 0 0,0 0 0 0 0,0 0 0 0 0,-1 1 0 0 0,1-1 0 0 0,-1 1 0 0 0,0 0-1 0 0,0 0 1 0 0,0 0 0 0 0,0 0 0 0 0,-1 1 0 0 0,1-1 0 0 0,-1 1 0 0 0,1 0 0 0 0,-1 1 0 0 0,0-1-1 0 0,0 1 1 0 0,-2 0 285 0 0,-29-3-9498 0 0,24 4 3281 0 0</inkml:trace>
  <inkml:trace contextRef="#ctx0" brushRef="#br0" timeOffset="1178.186">1913 533 10114 0 0,'0'0'2009'0'0,"0"0"-622"0"0,0 0-174 0 0,0 0 122 0 0,0 0 24 0 0,0 0-203 0 0,0 0-378 0 0,0 0-346 0 0,0 0-199 0 0,0 0-113 0 0,0 0-36 0 0,0 0-8 0 0,-3 14-18 0 0,-10 105-5 0 0,13-117-45 0 0,0 1 1 0 0,0-1-1 0 0,1 1 1 0 0,-1-1-1 0 0,1 1 1 0 0,0-1-1 0 0,0 0 0 0 0,0 0 1 0 0,0 1-1 0 0,0-1 1 0 0,0 0-1 0 0,0 0 1 0 0,1 0-1 0 0,-1 0 0 0 0,1 0 1 0 0,0 0-1 0 0,-1-1 1 0 0,1 1-1 0 0,0 0 0 0 0,0-1 1 0 0,0 0-1 0 0,0 1 1 0 0,0-1-1 0 0,1 0 1 0 0,-1 0-1 0 0,0 0 0 0 0,0 0 1 0 0,1 0-1 0 0,-1-1 1 0 0,1 1-1 0 0,-1-1 1 0 0,0 0-1 0 0,1 1 0 0 0,-1-1 1 0 0,1 0-9 0 0,86-18 359 0 0,-66 5-264 0 0,-1 0 1 0 0,0-2 0 0 0,-1 0-1 0 0,0-2 1 0 0,-2 0 0 0 0,0-1 0 0 0,-1-1-1 0 0,0-1 1 0 0,0-3-96 0 0,0 90-861 0 0,-13-62 875 0 0,1-1 0 0 0,0 1 1 0 0,0-1-1 0 0,0 0 0 0 0,1-1 1 0 0,-1 1-1 0 0,1-1 0 0 0,0 0 1 0 0,0-1-1 0 0,0 0 1 0 0,0 0-1 0 0,0 0 0 0 0,0-1 1 0 0,1 0-1 0 0,-1-1 0 0 0,0 1 1 0 0,1-2-1 0 0,-1 1 0 0 0,0-1 1 0 0,1 0-1 0 0,-1 0 1 0 0,3-1-15 0 0,3-2 75 0 0,0 0 1 0 0,-1 0 0 0 0,1-1-1 0 0,-1-1 1 0 0,0 0-1 0 0,0-1 1 0 0,-1 0 0 0 0,0-1-1 0 0,0 0 1 0 0,-1 0 0 0 0,9-10-76 0 0,-1 0 113 0 0,0-1 0 0 0,-1-1 1 0 0,-1 0-1 0 0,-1-1 1 0 0,0-1-1 0 0,-2-1 0 0 0,-1 0 1 0 0,0 0-1 0 0,-2-1 0 0 0,2-9-113 0 0,-5 8-33 0 0,-1 1 0 0 0,-2-1-1 0 0,0 0 1 0 0,-2 0 0 0 0,0-1-1 0 0,-2 1 1 0 0,-1-5 33 0 0,1 26-26 0 0,0-1 0 0 0,0 1 0 0 0,0-1-1 0 0,-1 1 1 0 0,0-1 0 0 0,0 1 0 0 0,0-1 0 0 0,0 1 0 0 0,-1 0 0 0 0,1 0-1 0 0,-1-1 1 0 0,0 1 0 0 0,0 0 0 0 0,-1 1 0 0 0,1-1 0 0 0,-1 0 0 0 0,0 1-1 0 0,0-1 1 0 0,0 1 0 0 0,-1 0 26 0 0,2 3-36 0 0,0 1 1 0 0,1-1-1 0 0,-1 1 0 0 0,0 0 0 0 0,0 0 1 0 0,1-1-1 0 0,-1 1 0 0 0,0 1 1 0 0,1-1-1 0 0,-1 0 0 0 0,1 0 0 0 0,-1 0 1 0 0,1 1-1 0 0,0-1 0 0 0,0 1 0 0 0,0-1 1 0 0,-1 1-1 0 0,1 0 0 0 0,1-1 0 0 0,-1 1 1 0 0,0 0-1 0 0,0 0 0 0 0,1-1 1 0 0,-1 1-1 0 0,1 0 0 0 0,-1 0 0 0 0,1 0 1 0 0,0 0-1 0 0,0 0 0 0 0,0 0 36 0 0,-2 3-47 0 0,-3 17 46 0 0,1 0-1 0 0,0 1 1 0 0,2-1-1 0 0,1 1 1 0 0,1-1-1 0 0,1 19 2 0 0,0 7 15 0 0,-2-16-10 0 0,2 0 1 0 0,1-1 0 0 0,1 1 0 0 0,1-1 0 0 0,2 0 0 0 0,2 0 0 0 0,0 0 0 0 0,2-1 0 0 0,1-1-1 0 0,2 1 1 0 0,1-2 0 0 0,1 1-6 0 0,46 27-238 0 0,-60-57 166 0 0,0 1 0 0 0,1-1 0 0 0,-1 0 0 0 0,0 1 0 0 0,0-1 0 0 0,0 0 0 0 0,0 0 0 0 0,0 0 0 0 0,0 0 0 0 0,0 0 1 0 0,-1 0-1 0 0,1 0 0 0 0,0 0 0 0 0,0 0 0 0 0,-1 0 0 0 0,1 0 0 0 0,-1-1 0 0 0,1 1 0 0 0,-1 0 0 0 0,1 0 0 0 0,-1-1 1 0 0,0 1-1 0 0,0 0 0 0 0,1 0 0 0 0,-1-1 0 0 0,0 1 0 0 0,0 0 0 0 0,0-1 0 0 0,-1 1 0 0 0,1 0 0 0 0,0-1 0 0 0,0 1 1 0 0,-1 0-1 0 0,1 0 0 0 0,-1-1 0 0 0,1 1 0 0 0,-1-1 72 0 0,1-3-835 0 0,-1-16-2575 0 0,-2 6-2182 0 0,-1 4-3215 0 0</inkml:trace>
  <inkml:trace contextRef="#ctx0" brushRef="#br0" timeOffset="1423.711">2449 265 10650 0 0,'0'0'796'0'0,"0"0"-82"0"0,0 0 239 0 0,0 0 174 0 0,0 0-45 0 0,0 0-181 0 0,0 0-199 0 0,35 7-142 0 0,115 24-93 0 0,47-9 697 0 0,-150-20-1039 0 0,28-1-200 0 0,-29-1-1103 0 0,-1 2-3435 0 0,-22-1-4281 0 0</inkml:trace>
</inkml:ink>
</file>

<file path=ppt/ink/ink5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48.6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1 870 2072 0 0,'0'0'881'0'0,"0"0"-623"0"0,0 0-303 0 0,0 0 108 0 0,0 0 358 0 0,0 0 365 0 0,0 0 235 0 0,0 0 165 0 0,0 0 23 0 0,0 0-67 0 0,0 0-105 0 0,28-8-136 0 0,88-27-96 0 0,-38 0 614 0 0,-42 13-1014 0 0,-1-1-1 0 0,-1-3 0 0 0,-1 0 1 0 0,-1-2-1 0 0,-1-2 1 0 0,-2 0-1 0 0,-1-2 1 0 0,1-5-405 0 0,-18 25 30 0 0,0-1 0 0 0,-1-1 0 0 0,-1 0 0 0 0,0 0 0 0 0,-1-1 0 0 0,0 0 0 0 0,-1 0 0 0 0,-1-1 0 0 0,0 0 0 0 0,-2 0 0 0 0,1 0 0 0 0,-2 0 0 0 0,0-1 0 0 0,-1-5-30 0 0,-1 18-35 0 0,-1 0 0 0 0,0 0 0 0 0,0 0 0 0 0,0 0 0 0 0,0 0 0 0 0,-1 0 1 0 0,1 0-1 0 0,-1 0 0 0 0,0 0 0 0 0,0 1 0 0 0,-1-1 0 0 0,1 0 0 0 0,-1 0 1 0 0,0 1-1 0 0,0-1 0 0 0,0 1 0 0 0,0-1 0 0 0,0 1 0 0 0,-1 0 0 0 0,0 0 1 0 0,1 0-1 0 0,-1 0 0 0 0,0 1 0 0 0,-1-1 0 0 0,1 1 0 0 0,0 0 0 0 0,-1 0 1 0 0,1 0-1 0 0,-1 0 0 0 0,0 0 0 0 0,1 1 0 0 0,-1 0 0 0 0,0-1 0 0 0,0 2 1 0 0,0-1-1 0 0,-1 0 35 0 0,-1 1-37 0 0,0 1 0 0 0,-1-1 0 0 0,1 1 0 0 0,0 0 0 0 0,0 1 0 0 0,0-1 0 0 0,0 1 0 0 0,0 1 1 0 0,0-1-1 0 0,1 1 0 0 0,-1 0 0 0 0,1 0 0 0 0,-1 0 0 0 0,1 1 0 0 0,0 0 0 0 0,1 0 0 0 0,-1 0 1 0 0,1 1-1 0 0,-1-1 0 0 0,1 1 0 0 0,1 0 0 0 0,-1 0 0 0 0,1 1 0 0 0,0-1 0 0 0,0 1 0 0 0,0 0 0 0 0,1-1 1 0 0,0 1-1 0 0,0 0 0 0 0,1 0 0 0 0,-1 1 0 0 0,1-1 0 0 0,1 0 0 0 0,-1 0 0 0 0,1 0 0 0 0,0 6 37 0 0,1-9 16 0 0,0 0-1 0 0,-1-1 1 0 0,1 1-1 0 0,0 0 1 0 0,1-1-1 0 0,-1 1 1 0 0,0-1-1 0 0,1 1 0 0 0,0-1 1 0 0,-1 0-1 0 0,1 0 1 0 0,0 0-1 0 0,0 0 1 0 0,0 0-1 0 0,0 0 1 0 0,0 0-1 0 0,1-1 0 0 0,-1 1 1 0 0,1-1-1 0 0,-1 1 1 0 0,1-1-1 0 0,-1 0 1 0 0,1 0-1 0 0,0 0 1 0 0,-1-1-1 0 0,1 1 1 0 0,0 0-1 0 0,0-1-15 0 0,85 7 341 0 0,-81-7-310 0 0,207-7 499 0 0,-167 7-350 0 0,-44 48 1267 0 0,-127 161-1 0 0,123-207-1477 0 0,0 0 0 0 0,0 0-1 0 0,1 1 1 0 0,-1-1 0 0 0,1 0 0 0 0,-1 0-1 0 0,1 0 1 0 0,0 0 0 0 0,0 1 0 0 0,0-1-1 0 0,0 0 1 0 0,0 0 0 0 0,1 0 0 0 0,-1 0-1 0 0,1 0 1 0 0,-1 1 0 0 0,1-1 0 0 0,0 0-1 0 0,0 0 1 0 0,0 0 0 0 0,0-1 0 0 0,0 1-1 0 0,0 0 1 0 0,0 0 0 0 0,1 0 0 0 0,-1-1-1 0 0,1 1 1 0 0,-1-1 0 0 0,1 1 0 0 0,0-1 0 0 0,-1 0-1 0 0,1 1 1 0 0,0-1 0 0 0,0 0 0 0 0,0 0-1 0 0,0 0 1 0 0,0-1 0 0 0,0 1 0 0 0,0 0-1 0 0,0-1 1 0 0,0 1 0 0 0,0-1 0 0 0,1 0 31 0 0,99 10-4853 0 0,-100-10 4618 0 0,44 0-7957 0 0,-31 0 4179 0 0</inkml:trace>
  <inkml:trace contextRef="#ctx0" brushRef="#br0" timeOffset="312.479">1210 472 4465 0 0,'0'0'3043'0'0,"0"0"-1992"0"0,0 0-795 0 0,0 0 11 0 0,0 0 214 0 0,0 0 224 0 0,0 0 99 0 0,-13 35-52 0 0,-41 109-148 0 0,52-143-578 0 0,1 1-1 0 0,-1 0 1 0 0,1 1-1 0 0,0-1 1 0 0,-1 0-1 0 0,1 0 1 0 0,0 1-1 0 0,1-1 1 0 0,-1 0 0 0 0,0 1-1 0 0,1-1 1 0 0,-1 1-1 0 0,1-1 1 0 0,0 1-1 0 0,0-1 1 0 0,0 1 0 0 0,0-1-1 0 0,0 1 1 0 0,0-1-1 0 0,1 1 1 0 0,-1-1-1 0 0,1 0 1 0 0,0 1-1 0 0,-1-1 1 0 0,1 0 0 0 0,1 3-26 0 0,3 1 122 0 0,-1-1 2 0 0,0 0 0 0 0,0 0 0 0 0,0 0 0 0 0,1-1 0 0 0,-1 0 0 0 0,1 0 0 0 0,0 0 0 0 0,0 0 0 0 0,0-1 0 0 0,1 0 0 0 0,-1 0 0 0 0,1 0 1 0 0,0-1-1 0 0,0 0 0 0 0,0 0 0 0 0,0 0 0 0 0,0-1 0 0 0,0 0 0 0 0,0 0 0 0 0,0-1 0 0 0,1 1 0 0 0,-1-1 0 0 0,0-1 0 0 0,2 1-124 0 0,-4 0 126 0 0,0-1-1 0 0,1 0 1 0 0,-1 1-1 0 0,1-1 1 0 0,-1-1-1 0 0,0 1 1 0 0,0 0-1 0 0,0-1 1 0 0,0 0 0 0 0,0 0-1 0 0,0-1 1 0 0,0 1-1 0 0,0-1 1 0 0,-1 1-1 0 0,1-1 1 0 0,-1 0-1 0 0,0 0 1 0 0,0-1-1 0 0,0 1 1 0 0,-1-1 0 0 0,1 1-1 0 0,-1-1 1 0 0,1 0-1 0 0,-1 0 1 0 0,-1 0-1 0 0,1 0 1 0 0,0-1-1 0 0,-1 1 1 0 0,0 0-1 0 0,0-1 1 0 0,0 1-1 0 0,-1 0 1 0 0,1-4-126 0 0,-1 3-29 0 0,0-1 0 0 0,-1 1 0 0 0,1 0 0 0 0,-1-1-1 0 0,0 1 1 0 0,-1 0 0 0 0,1 0 0 0 0,-1 0 0 0 0,0 0 0 0 0,0 0 0 0 0,0 1 0 0 0,-1-1-1 0 0,0 0 1 0 0,0 1 0 0 0,0 0 0 0 0,0 0 0 0 0,-1 0 0 0 0,0 0 0 0 0,1 0 0 0 0,-1 1-1 0 0,-1 0 1 0 0,1-1 0 0 0,0 1 0 0 0,-1 1 0 0 0,0-1 0 0 0,1 1 0 0 0,-1 0 0 0 0,0 0-1 0 0,0 0 1 0 0,0 1 0 0 0,-4-1 29 0 0,-101-7-2736 0 0,74 17-677 0 0,5 7-3626 0 0,23-8 795 0 0</inkml:trace>
  <inkml:trace contextRef="#ctx0" brushRef="#br0" timeOffset="597.03">2006 170 7922 0 0,'0'0'2538'0'0,"0"0"-1114"0"0,0 0-659 0 0,0 0-175 0 0,0 0 93 0 0,0 0 189 0 0,0 0 96 0 0,0 0-2 0 0,0 0-77 0 0,0 0-143 0 0,0 0-148 0 0,0 0-119 0 0,0 36-115 0 0,1 112-94 0 0,2 217 398 0 0,-2-344-992 0 0,1 0 0 0 0,1-1 0 0 0,1 1-1 0 0,0-1 1 0 0,2 0 0 0 0,6 14 324 0 0,-12-33-1159 0 0,0-1-508 0 0,0-3-2808 0 0,0-4-2331 0 0,-1 2 2116 0 0</inkml:trace>
  <inkml:trace contextRef="#ctx0" brushRef="#br0" timeOffset="860.624">1729 472 10330 0 0,'0'0'346'0'0,"0"0"-280"0"0,0 0 110 0 0,0 0 228 0 0,0 0 121 0 0,0 0 68 0 0,0 0 27 0 0,32 1-30 0 0,100 4-72 0 0,147-1-667 0 0,-163-17-2650 0 0,-42-2-4591 0 0,-53 11 3560 0 0</inkml:trace>
  <inkml:trace contextRef="#ctx0" brushRef="#br0" timeOffset="1538.398">2626 406 5433 0 0,'0'0'1883'0'0,"0"0"-417"0"0,0 0-119 0 0,0 0 132 0 0,0 0 101 0 0,0 0-70 0 0,-34 16-197 0 0,-107 54-274 0 0,61-19 176 0 0,75-48-1208 0 0,0 1-1 0 0,0 0 0 0 0,1 1 1 0 0,0-1-1 0 0,-1 1 0 0 0,1 0 1 0 0,1 0-1 0 0,-1 0 0 0 0,1 1 1 0 0,0-1-1 0 0,0 1 0 0 0,0 0 1 0 0,1 0-1 0 0,0 0 0 0 0,0 0 1 0 0,1 0-1 0 0,-1 0 0 0 0,1 0 1 0 0,1 1-1 0 0,-1-1 0 0 0,1 0 1 0 0,0 1-1 0 0,1-1 0 0 0,0 6-6 0 0,4-9 11 0 0,-1 1-1 0 0,1-1 1 0 0,-1 0 0 0 0,1 0-1 0 0,0-1 1 0 0,0 1-1 0 0,1-1 1 0 0,-1 0-1 0 0,0 0 1 0 0,1-1 0 0 0,-1 0-1 0 0,1 0 1 0 0,0 0-1 0 0,-1-1 1 0 0,1 1-1 0 0,0-1 1 0 0,-1-1 0 0 0,1 1-1 0 0,-1-1 1 0 0,1 0-1 0 0,0 0 1 0 0,-1 0-1 0 0,0-1 1 0 0,1 0 0 0 0,-1 0-1 0 0,0-1 1 0 0,3-1-11 0 0,115-76 334 0 0,-68 20-430 0 0,-56 130-816 0 0,1-66 923 0 0,0 1 0 0 0,0 0 1 0 0,1-1-1 0 0,0 1 0 0 0,0-1 0 0 0,0 1 0 0 0,1-1 0 0 0,-1 0 0 0 0,1 1 0 0 0,0-1 0 0 0,0 0 1 0 0,0 0-1 0 0,1 0 0 0 0,-1 0 0 0 0,1-1 0 0 0,0 1 0 0 0,0-1 0 0 0,1 0 0 0 0,-1 1 1 0 0,1-1-1 0 0,-1-1 0 0 0,1 1 0 0 0,0-1 0 0 0,0 1 0 0 0,0-1 0 0 0,0 0 0 0 0,1 0 0 0 0,-1-1 1 0 0,0 1-1 0 0,1-1 0 0 0,0 0-11 0 0,5 1 41 0 0,0 0 0 0 0,0 0 0 0 0,0-1 0 0 0,1-1 0 0 0,-1 0 0 0 0,0 0 0 0 0,0-1 0 0 0,1 0 0 0 0,-1-1 0 0 0,0 0 0 0 0,0-1 0 0 0,0 0 0 0 0,6-3-41 0 0,8-8 49 0 0,0-1 0 0 0,-1-2-1 0 0,-1 0 1 0 0,-1-1 0 0 0,0-1 0 0 0,-2-1 0 0 0,0-1 0 0 0,-1-1 0 0 0,-1 0 0 0 0,-1-2 0 0 0,-1 1-1 0 0,-2-2 1 0 0,0 0 0 0 0,-1 0 0 0 0,6-22-49 0 0,-7 17-54 0 0,-1-1 1 0 0,-1 0-1 0 0,-2 0 0 0 0,-1-1 0 0 0,-1 0 0 0 0,-2 0 0 0 0,-1 0 0 0 0,-3-24 54 0 0,2 54 6 0 0,-1 0-1 0 0,0 0 0 0 0,1-1 0 0 0,-1 1 0 0 0,0 0 0 0 0,0 0 0 0 0,-1-1 0 0 0,1 1 0 0 0,0 0 0 0 0,-1-1 0 0 0,0 1 0 0 0,1 0 0 0 0,-1 0 1 0 0,0 0-1 0 0,0 0 0 0 0,0 0 0 0 0,0 0 0 0 0,0 0 0 0 0,-1 0 0 0 0,1 0 0 0 0,-1 0 0 0 0,1 1 0 0 0,-1-1 0 0 0,0 1 0 0 0,1-1 0 0 0,-1 1 0 0 0,0-1 1 0 0,0 1-1 0 0,0 0 0 0 0,0 0 0 0 0,0 0 0 0 0,0 0 0 0 0,0 0 0 0 0,-1 1 0 0 0,1-1 0 0 0,0 1-5 0 0,-4 2 5 0 0,1 1 0 0 0,0 0 0 0 0,0 0 0 0 0,0 0 0 0 0,0 1 0 0 0,0 0 0 0 0,1 0 0 0 0,0 0 0 0 0,0 0 0 0 0,0 1 0 0 0,0-1 0 0 0,0 1 0 0 0,1 0 0 0 0,0 0 0 0 0,0 1 0 0 0,1-1-1 0 0,-1 1 1 0 0,1-1 0 0 0,0 1 0 0 0,1 0 0 0 0,-1-1 0 0 0,1 1 0 0 0,0 0 0 0 0,1 0 0 0 0,-1 4-5 0 0,-4 40 46 0 0,1 0-1 0 0,3 0 1 0 0,2 0 0 0 0,2 1-1 0 0,3 6-45 0 0,-3-37-36 0 0,0-1-1 0 0,2 1 1 0 0,0-1-1 0 0,1 0 0 0 0,1 0 1 0 0,1-1-1 0 0,1 0 1 0 0,0 0-1 0 0,1-1 1 0 0,1 0-1 0 0,1 0 0 0 0,0-1 37 0 0,-10-14-59 0 0,-1-1-1 0 0,1 1 1 0 0,-1 0-1 0 0,1 0 0 0 0,0-1 1 0 0,0 0-1 0 0,0 1 0 0 0,0-1 1 0 0,0 0-1 0 0,0 0 1 0 0,0 0-1 0 0,0 0 0 0 0,1 0 1 0 0,-1 0-1 0 0,0-1 0 0 0,1 1 1 0 0,-1-1-1 0 0,0 1 1 0 0,1-1-1 0 0,-1 0 0 0 0,0 0 1 0 0,1 0-1 0 0,-1 0 1 0 0,1-1 58 0 0,6-21-4206 0 0,-19-21-7757 0 0,6 35 10261 0 0</inkml:trace>
  <inkml:trace contextRef="#ctx0" brushRef="#br0" timeOffset="1705.227">2886 321 11386 0 0,'0'0'1431'0'0,"0"0"-814"0"0,0 0-317 0 0,0 0 186 0 0,0 0 307 0 0,0 0 181 0 0,0 0-25 0 0,0 0-153 0 0,0 0-176 0 0,0 0-124 0 0,0 0-73 0 0,0 0-35 0 0,0 0-13 0 0,28 3-17 0 0,93 10-22 0 0,186-7 737 0 0,-202-8-1235 0 0,-53 1-3688 0 0,-2 0-9771 0 0,-45 1 9453 0 0</inkml:trace>
  <inkml:trace contextRef="#ctx0" brushRef="#br0" timeOffset="1880.837">3644 465 5721 0 0,'0'0'1409'0'0,"0"0"-533"0"0,0 0-55 0 0,0 0 150 0 0,0 0 19 0 0,0 0-170 0 0,0 0-284 0 0,0 30-277 0 0,1 95-153 0 0,7-56-191 0 0,0-51-782 0 0,-3-14-7537 0 0,-3-4 5251 0 0</inkml:trace>
  <inkml:trace contextRef="#ctx0" brushRef="#br0" timeOffset="2051.995">3642 196 11506 0 0,'0'0'1521'0'0,"0"0"-761"0"0,0 0-248 0 0,0 0-120 0 0,0 0-168 0 0,0 0-256 0 0,0 0-368 0 0,0 0-176 0 0,0 0-56 0 0,0 0 32 0 0,0 0-48 0 0,0 0-393 0 0,0 0-839 0 0,0 0-1425 0 0,11 118-808 0 0,-5-111 2425 0 0</inkml:trace>
  <inkml:trace contextRef="#ctx0" brushRef="#br0" timeOffset="2322.298">3893 406 0 0 0,'0'0'1872'0'0,"0"0"772"0"0,0 0 160 0 0,0 0-250 0 0,0 0-495 0 0,0 0-593 0 0,0 0-566 0 0,0 0-395 0 0,0 0-244 0 0,0 0-156 0 0,0 0-72 0 0,-11 33-42 0 0,-32 102-18 0 0,32-65-75 0 0,12-66 167 0 0,-1-1 1 0 0,1 1 0 0 0,1 0 0 0 0,-1 0-1 0 0,0-1 1 0 0,1 1 0 0 0,0-1-1 0 0,0 1 1 0 0,0-1 0 0 0,0 0 0 0 0,0 0-1 0 0,1 0 1 0 0,-1 0 0 0 0,1 0 0 0 0,0 0-1 0 0,0-1 1 0 0,0 0 0 0 0,0 1 0 0 0,0-1-1 0 0,0 0 1 0 0,1 0 0 0 0,-1-1 0 0 0,1 1-1 0 0,-1-1 1 0 0,1 1 0 0 0,0-1 0 0 0,0-1-1 0 0,-1 1 1 0 0,1 0 0 0 0,0-1-1 0 0,0 0 1 0 0,0 0 0 0 0,0 0 0 0 0,0 0-1 0 0,0 0 1 0 0,-1-1 0 0 0,1 0 0 0 0,0 0-1 0 0,0 0 1 0 0,-1 0 0 0 0,1-1 0 0 0,-1 1-1 0 0,1-1 1 0 0,-1 0 0 0 0,1 0 0 0 0,-1 0-1 0 0,0 0 1 0 0,0-1 0 0 0,0 1 0 0 0,0-1-1 0 0,1-2-65 0 0,3-1 162 0 0,-1-1-1 0 0,1 0 1 0 0,-1 0 0 0 0,-1-1-1 0 0,1 0 1 0 0,-1 0-1 0 0,-1 0 1 0 0,1 0-1 0 0,-1-1 1 0 0,-1 0-1 0 0,0 1 1 0 0,0-1 0 0 0,-1-1-1 0 0,0 1 1 0 0,0 0-1 0 0,-1 0 1 0 0,0-1-1 0 0,-1 1 1 0 0,0-1-1 0 0,-1 1 1 0 0,-1-10-162 0 0,1 14-20 0 0,-1-1 0 0 0,0 1 0 0 0,0-1 0 0 0,0 1 1 0 0,-1 0-1 0 0,0 0 0 0 0,0 0 0 0 0,0 0 0 0 0,0 0 0 0 0,-1 1 0 0 0,0-1 0 0 0,0 1 1 0 0,0 0-1 0 0,-1 0 0 0 0,1 1 0 0 0,-1-1 0 0 0,0 1 0 0 0,0 0 20 0 0,-29-7-3913 0 0,-1 18-5619 0 0,26-4 1525 0 0</inkml:trace>
  <inkml:trace contextRef="#ctx0" brushRef="#br0" timeOffset="2680.096">4169 693 1480 0 0,'0'0'2508'0'0,"0"0"-857"0"0,0 0-48 0 0,0 0 240 0 0,0 0-51 0 0,0 0-300 0 0,0 0-418 0 0,0 0-402 0 0,0 0-245 0 0,0 0-104 0 0,0 0-58 0 0,0 0-18 0 0,19-20-13 0 0,91-96 230 0 0,-23 13 822 0 0,-81 125-2111 0 0,-6-16 838 0 0,1 0 0 0 0,-1-1 1 0 0,1 1-1 0 0,0 0 1 0 0,0-1-1 0 0,0 1 1 0 0,1-1-1 0 0,0 1 1 0 0,0-1-1 0 0,0 0 0 0 0,1 1 1 0 0,0-1-1 0 0,0-1 1 0 0,0 1-1 0 0,1 0 1 0 0,-1-1-1 0 0,1 0 1 0 0,0 1-1 0 0,0-2 1 0 0,1 1-1 0 0,-1 0 0 0 0,1-1 1 0 0,0 0-1 0 0,0 0 1 0 0,0 0-1 0 0,0-1 1 0 0,0 1-1 0 0,1-1 1 0 0,-1-1-1 0 0,1 1 1 0 0,-1-1-1 0 0,1 0 0 0 0,0 0 1 0 0,-1 0-1 0 0,6-1-13 0 0,14 0 402 0 0,66-11 2160 0 0,-81 6-2481 0 0,1 0 0 0 0,-1-1 1 0 0,0 0-1 0 0,0 0 0 0 0,0-1 1 0 0,-1-1-1 0 0,0 1 0 0 0,-1-1 1 0 0,1-1-1 0 0,-2 0 0 0 0,1 0 1 0 0,-1 0-1 0 0,-1-1 1 0 0,1-1-82 0 0,-2 1-594 0 0,4-7-2226 0 0,-5 5-4445 0 0,-2 4-3165 0 0</inkml:trace>
</inkml:ink>
</file>

<file path=ppt/ink/ink5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1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119 124 0 0 0,'0'0'268'0'0,"0"0"121"0"0,0-3 1884 0 0,2 118 1508 0 0,-7-28-2440 0 0,-4 1-1 0 0,-3-1 1 0 0,-11 29-1341 0 0,4-10 289 0 0,-18 38 231 0 0,36-144-455 0 0,1 0-1 0 0,-1 0 0 0 0,0 0 0 0 0,1 0 0 0 0,-1 0 0 0 0,1 0 0 0 0,-1 0 1 0 0,0-1-1 0 0,1 1 0 0 0,-1 0 0 0 0,1 0 0 0 0,-1-1 0 0 0,1 1 0 0 0,-1 0 1 0 0,1-1-1 0 0,-1 1 0 0 0,1 0 0 0 0,-1-1 0 0 0,1 1 0 0 0,-1-1 1 0 0,1 1-1 0 0,-1 0 0 0 0,1-1 0 0 0,0 1 0 0 0,-1-1 0 0 0,1 0 0 0 0,0 1 1 0 0,0-1-1 0 0,-1 1 0 0 0,1-1 0 0 0,0 1 0 0 0,0-1 0 0 0,0 0 0 0 0,0 1 1 0 0,0-1-1 0 0,0 1 0 0 0,0-1 0 0 0,0 0 0 0 0,0 1 0 0 0,0-1 0 0 0,0 1 1 0 0,0-1-1 0 0,0 0 0 0 0,0 1 0 0 0,0-1 0 0 0,1 1 0 0 0,-1-1 0 0 0,0 1 1 0 0,0-1-1 0 0,1 1 0 0 0,-1-1-64 0 0,2-41 38 0 0,2 1 1 0 0,1 0-1 0 0,2 0 0 0 0,3 0 1 0 0,0 1-1 0 0,3 0 0 0 0,1 1 1 0 0,2 1-1 0 0,2 0 1 0 0,7-11-39 0 0,-21 43-3 0 0,16-36-9 0 0,3 2 0 0 0,1 0 0 0 0,2 2 0 0 0,2 1 0 0 0,1 1 0 0 0,2 1 0 0 0,31-27 12 0 0,-57 57 18 0 0,0-1 0 0 0,1 2 0 0 0,-1-1 0 0 0,1 1 0 0 0,0 0 0 0 0,0 0 0 0 0,0 0 0 0 0,0 1 0 0 0,1 0 0 0 0,-1 0 0 0 0,1 1 0 0 0,0 0 0 0 0,0 0 0 0 0,0 1 0 0 0,0-1 0 0 0,0 1 0 0 0,0 1 0 0 0,5 0-18 0 0,-8 2 32 0 0,0 1 1 0 0,0-1-1 0 0,0 1 0 0 0,0 0 0 0 0,-1 1 0 0 0,0-1 0 0 0,0 1 0 0 0,0-1 0 0 0,0 1 1 0 0,0 0-1 0 0,-1 0 0 0 0,1 0 0 0 0,-1 0 0 0 0,0 1 0 0 0,0-1 0 0 0,-1 1 0 0 0,1-1 1 0 0,-1 1-1 0 0,0-1 0 0 0,-1 1 0 0 0,1 0 0 0 0,-1-1 0 0 0,1 4-32 0 0,1 10 112 0 0,-1 0 0 0 0,-1 0 0 0 0,0 1 1 0 0,-1-1-1 0 0,-1 0 0 0 0,-1 0 0 0 0,-1 0 0 0 0,0 0 0 0 0,-1-1 0 0 0,-1 0 0 0 0,-1 0 1 0 0,0 0-1 0 0,-1-1 0 0 0,-7 11-112 0 0,5-11 78 0 0,-1 0 1 0 0,0-1 0 0 0,-1 0 0 0 0,-1 0-1 0 0,0-2 1 0 0,-1 1 0 0 0,-1-2-1 0 0,0 0 1 0 0,0-1 0 0 0,-4 2-79 0 0,-69 23-110 0 0,44-39-3213 0 0,13-30-8378 0 0,29 25 8304 0 0</inkml:trace>
</inkml:ink>
</file>

<file path=ppt/ink/ink5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1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59 840 0 0,'0'0'1891'0'0,"0"0"-743"0"0,0 0-74 0 0,0 0 309 0 0,0 0 369 0 0,0 0 157 0 0,0 0-191 0 0,0 0-389 0 0,0 0-371 0 0,0 0-292 0 0,-32 17-185 0 0,-98 53-101 0 0,78-25 61 0 0,47-34-318 0 0,-1-3-76 0 0,1-1 0 0 0,0 1 0 0 0,1 0 1 0 0,0 0-1 0 0,0 1 0 0 0,1-1 0 0 0,0 1 1 0 0,0 0-1 0 0,1-1 0 0 0,0 1 0 0 0,0 0 0 0 0,1 0 1 0 0,1 1-1 0 0,-1-1 0 0 0,2 0 0 0 0,-1 0 1 0 0,1 1-48 0 0,0-7 39 0 0,0 0 1 0 0,0 0 0 0 0,0 0 0 0 0,0-1 0 0 0,1 1-1 0 0,-1 0 1 0 0,1 0 0 0 0,0-1 0 0 0,0 1-1 0 0,0-1 1 0 0,0 0 0 0 0,0 1 0 0 0,0-1 0 0 0,0 0-1 0 0,1 0 1 0 0,-1 0 0 0 0,1-1 0 0 0,0 1-1 0 0,0-1 1 0 0,-1 1 0 0 0,1-1 0 0 0,0 0 0 0 0,0 0-1 0 0,0 0 1 0 0,0-1 0 0 0,0 1 0 0 0,0-1 0 0 0,0 1-1 0 0,3-1-39 0 0,89-15 1853 0 0,-85 9-1749 0 0,1 1 0 0 0,-1-1 1 0 0,0-1-1 0 0,-1 0 1 0 0,1 0-1 0 0,-1-1 1 0 0,-1 0-1 0 0,0-1 0 0 0,0 0 1 0 0,0 0-1 0 0,-1-1 1 0 0,-1 1-1 0 0,0-2 1 0 0,0 1-1 0 0,-1-1 0 0 0,0 1 1 0 0,-1-1-1 0 0,0-1 1 0 0,-1 1-1 0 0,0-1 1 0 0,0 1-1 0 0,-2-1 0 0 0,1-8-104 0 0,-1 11-60 0 0,-2 1 0 0 0,1 0 0 0 0,-1-1 0 0 0,0 1 0 0 0,-1-1 0 0 0,0 1 0 0 0,0 0 0 0 0,0 0 0 0 0,-1 0 0 0 0,-1 0 0 0 0,1 1 0 0 0,-1-1 0 0 0,-1 1 0 0 0,1 0 0 0 0,-1 0 0 0 0,-1 0 0 0 0,-1-1 60 0 0,-58-17-4079 0 0,22 32-6413 0 0,31-2 3780 0 0</inkml:trace>
</inkml:ink>
</file>

<file path=ppt/ink/ink5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1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1 0 0 0,'0'0'524'0'0,"0"0"432"0"0,0 0 285 0 0,0 0 294 0 0,0 0 201 0 0,0 0-70 0 0,0 0-358 0 0,0 0-363 0 0,-8 32-299 0 0,-25 98-207 0 0,4-39 492 0 0,23-54-1385 0 0,14-36-3005 0 0,-5-1-639 0 0,-3 0 1641 0 0,0 0 998 0 0</inkml:trace>
</inkml:ink>
</file>

<file path=ppt/ink/ink5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2.0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1840 0 0,'0'0'2289'0'0,"0"0"-1313"0"0,0 0-784 0 0,0 0-584 0 0,0 0-152 0 0,0 0 8 0 0,0 0 96 0 0,0 0-216 0 0,0 0-601 0 0,0 0-215 0 0,0 0 1472 0 0</inkml:trace>
</inkml:ink>
</file>

<file path=ppt/ink/ink5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2.4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1 265 0 0 0,'0'0'427'0'0,"0"0"748"0"0,0 0 353 0 0,0 0 200 0 0,0 0 9 0 0,0 0-198 0 0,0 0-263 0 0,0 0-248 0 0,0 0-90 0 0,0 0 14 0 0,0 0 28 0 0,7 10-5 0 0,23 25-91 0 0,-30-35-856 0 0,1 0 0 0 0,-1 1-1 0 0,1-1 1 0 0,0 0 0 0 0,-1 0 0 0 0,1 0-1 0 0,0 1 1 0 0,0-1 0 0 0,-1 0 0 0 0,1 0-1 0 0,0 0 1 0 0,0 0 0 0 0,-1 0 0 0 0,1 0-1 0 0,0 0 1 0 0,-1 0 0 0 0,1-1 0 0 0,0 1-1 0 0,-1 0 1 0 0,1 0 0 0 0,0-1 0 0 0,-1 1-1 0 0,1 0 1 0 0,0-1 0 0 0,-1 1 0 0 0,1 0-1 0 0,0-1 1 0 0,-1 1 0 0 0,1-1 0 0 0,-1 1-1 0 0,1-1 1 0 0,-1 0 0 0 0,0 1-1 0 0,1-1 1 0 0,-1 1 0 0 0,1-1 0 0 0,-1 0-1 0 0,0 1 1 0 0,1-1 0 0 0,-1 0 0 0 0,0 0-28 0 0,3-3 157 0 0,31-39 256 0 0,-2-2 0 0 0,-1-1-1 0 0,-3-2 1 0 0,1-5-413 0 0,1-6-205 0 0,-24 96-1430 0 0,-7-10 1642 0 0,0-18-13 0 0,0 0 0 0 0,1-1-1 0 0,0 1 1 0 0,0 0 0 0 0,1-1 0 0 0,0 1-1 0 0,0 0 1 0 0,1-1 0 0 0,0 1 0 0 0,1-1-1 0 0,0 0 1 0 0,0 0 0 0 0,1 0 0 0 0,-1 0 0 0 0,2 0-1 0 0,-1-1 1 0 0,4 4 6 0 0,-3-7 75 0 0,1 1 1 0 0,-1-1-1 0 0,1 0 0 0 0,0 0 1 0 0,1 0-1 0 0,-1-1 0 0 0,1 0 0 0 0,-1 0 1 0 0,1-1-1 0 0,0 0 0 0 0,0 0 1 0 0,0-1-1 0 0,0 0 0 0 0,0 0 0 0 0,0 0 1 0 0,0-1-1 0 0,1 0 0 0 0,-1 0 1 0 0,0-1-1 0 0,0 0 0 0 0,0 0 0 0 0,1-1-75 0 0,1-2 86 0 0,1 1-1 0 0,-1-1 0 0 0,-1-1 0 0 0,1 0 0 0 0,-1 0 1 0 0,0-1-1 0 0,0 0 0 0 0,0 0 0 0 0,-1-1 0 0 0,0 1 1 0 0,0-2-1 0 0,-1 1 0 0 0,0-1 0 0 0,0 0 0 0 0,-1 0 0 0 0,0-1 1 0 0,0 0-1 0 0,-1 0 0 0 0,0 0 0 0 0,-1 0 0 0 0,1 0 1 0 0,-2-1-1 0 0,0 1 0 0 0,1-5-85 0 0,-1-16-2216 0 0,-2 9-2603 0 0,0 10-710 0 0,0 3-1782 0 0</inkml:trace>
</inkml:ink>
</file>

<file path=ppt/ink/ink5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2.7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7674 0 0,'0'0'1383'0'0,"0"0"-104"0"0,0 0 246 0 0,0 0 234 0 0,0 0 10 0 0,0 0-224 0 0,2 34-376 0 0,7 110-359 0 0,4 149 792 0 0,-8-120-1606 0 0,-4-161-246 0 0,0 31-44 0 0,-8-20-3555 0 0,1-19-4253 0 0,0-1 86 0 0</inkml:trace>
</inkml:ink>
</file>

<file path=ppt/ink/ink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0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 3145 0 0,'0'0'693'0'0,"0"0"-171"0"0,0 0 28 0 0,0 0 409 0 0,0 0 508 0 0,0 0 212 0 0,0 0-58 0 0,0 0-257 0 0,0 0-327 0 0,0 0-267 0 0,0 0-174 0 0,10 22-90 0 0,61 137 983 0 0,-56-121-1043 0 0,-2 1 1 0 0,-1 1-1 0 0,-2 0 0 0 0,-2 0 0 0 0,2 30-446 0 0,23 104 383 0 0,-24-159-215 0 0,-9-15-79 0 0,17-22 1880 0 0,49-130-387 0 0,3-9-865 0 0,37-136-717 0 0,-82 204-817 0 0,-23 97-6483 0 0,0 10-218 0 0,-1-6-384 0 0</inkml:trace>
  <inkml:trace contextRef="#ctx0" brushRef="#br0" timeOffset="331.162">573 471 5241 0 0,'0'0'2582'0'0,"0"0"-823"0"0,0 0-488 0 0,0 0-53 0 0,0 0 45 0 0,0 0-45 0 0,0 0-191 0 0,0 0-265 0 0,0 0-230 0 0,0 0-161 0 0,0 0-109 0 0,0 0-86 0 0,0 0-25 0 0,-3 24-17 0 0,-16 114 58 0 0,8 20-754 0 0,4-134-459 0 0,3-12-1880 0 0,2 0-5285 0 0,2-12 4941 0 0,0 0 1001 0 0</inkml:trace>
  <inkml:trace contextRef="#ctx0" brushRef="#br0" timeOffset="851.758">445 445 1920 0 0,'0'0'2285'0'0,"0"0"-382"0"0,0 0-261 0 0,0 0-23 0 0,0 0 17 0 0,0 0-100 0 0,0 0-278 0 0,0 0-298 0 0,0 0-221 0 0,0 0-144 0 0,0 0-58 0 0,0 0-38 0 0,0 0-51 0 0,19-2-30 0 0,128-18 640 0 0,39 2-41 0 0,-185 18-1020 0 0,0-1 1 0 0,0 1-1 0 0,0 0 1 0 0,0 0-1 0 0,0 0 1 0 0,0 0-1 0 0,0 0 1 0 0,0 0-1 0 0,0 0 1 0 0,0 1-1 0 0,-1-1 0 0 0,1 0 1 0 0,0 0-1 0 0,0 1 1 0 0,0-1-1 0 0,0 0 1 0 0,0 1-1 0 0,0-1 1 0 0,-1 1-1 0 0,1 0 1 0 0,0-1-1 0 0,0 1 1 0 0,-1-1-1 0 0,1 1 1 0 0,0 0-1 0 0,-1 0 1 0 0,1-1-1 0 0,-1 1 1 0 0,1 0-1 0 0,-1 0 1 0 0,1 0-1 0 0,-1 0 1 0 0,1-1-1 0 0,-1 1 1 0 0,0 0-1 0 0,0 0 1 0 0,1 0-1 0 0,-1 0 1 0 0,0 0-1 0 0,0 0 1 0 0,0 0-1 0 0,0 0 1 0 0,0 0-1 0 0,0 0 1 0 0,0 0-1 0 0,-1 0 1 0 0,1 0-1 0 0,0 0 1 0 0,0 0-1 0 0,-1 0 3 0 0,-24 43 62 0 0,-111 88 39 0 0,135-128-130 0 0,0 1 0 0 0,1-1-1 0 0,-1 1 1 0 0,1-1 0 0 0,0 1 0 0 0,0-1 0 0 0,0 1-1 0 0,0-1 1 0 0,1 1 0 0 0,0-1 0 0 0,0 1 0 0 0,0-1-1 0 0,1 0 1 0 0,-1 0 0 0 0,1 0 0 0 0,0 1 0 0 0,0-1-1 0 0,0-1 1 0 0,1 1 0 0 0,0 0 0 0 0,-1-1 0 0 0,1 1-1 0 0,0-1 1 0 0,1 0 0 0 0,-1 0 0 0 0,1 0 0 0 0,-1 0-1 0 0,1-1 1 0 0,0 1 0 0 0,0-1 0 0 0,0 0 0 0 0,0 0-1 0 0,1 0 30 0 0,17 16-180 0 0,-16-14 190 0 0,-1-1 1 0 0,-1 1 0 0 0,1 1-1 0 0,-1-1 1 0 0,1 1 0 0 0,-1-1-1 0 0,0 1 1 0 0,-1 0 0 0 0,1 1-1 0 0,-1-1 1 0 0,0 1 0 0 0,-1-1-1 0 0,1 1 1 0 0,-1 0 0 0 0,0 0-1 0 0,-1 0 1 0 0,1 0 0 0 0,-1 0-1 0 0,0 0 1 0 0,-1 1 0 0 0,1 4-11 0 0,-4-7 39 0 0,0 0 1 0 0,-1 0-1 0 0,1-1 1 0 0,0 0-1 0 0,-1 0 1 0 0,0 0-1 0 0,0 0 1 0 0,0 0-1 0 0,0-1 1 0 0,0 0-1 0 0,0 0 1 0 0,-1 0-1 0 0,1 0 1 0 0,-1-1-1 0 0,1 1 1 0 0,-1-1-1 0 0,0 0 1 0 0,1-1-1 0 0,-1 1 1 0 0,0-1-1 0 0,-4 0-39 0 0,-108-2-2254 0 0,78-3-1317 0 0,1-3-3430 0 0,24 4-189 0 0</inkml:trace>
</inkml:ink>
</file>

<file path=ppt/ink/ink5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2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10906 0 0,'0'0'1006'0'0,"0"0"-273"0"0,0 0 69 0 0,0 0 179 0 0,0 0 50 0 0,0 0-135 0 0,33 0-251 0 0,106 0-211 0 0,154 0 212 0 0,-178 0-10348 0 0,-97 0 1324 0 0</inkml:trace>
</inkml:ink>
</file>

<file path=ppt/ink/ink5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6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429 80 0 0 0,'0'0'1222'0'0,"0"0"561"0"0,0 0 114 0 0,0 0-78 0 0,0 0-173 0 0,0 0-195 0 0,0 0-151 0 0,0 0-129 0 0,0-13-129 0 0,-4-38-74 0 0,4 50-923 0 0,0 0 1 0 0,0 1-1 0 0,0-1 1 0 0,-1 0-1 0 0,1 1 0 0 0,0-1 1 0 0,0 0-1 0 0,-1 0 0 0 0,1 1 1 0 0,-1-1-1 0 0,1 1 1 0 0,0-1-1 0 0,-1 0 0 0 0,1 1 1 0 0,-1-1-1 0 0,1 1 0 0 0,-1-1 1 0 0,0 1-1 0 0,1-1 1 0 0,-1 1-1 0 0,1 0 0 0 0,-1-1 1 0 0,0 1-1 0 0,1 0 1 0 0,-1-1-1 0 0,0 1 0 0 0,0 0 1 0 0,1 0-1 0 0,-1 0 0 0 0,0 0 1 0 0,1-1-1 0 0,-1 1 1 0 0,0 0-1 0 0,0 0 0 0 0,1 0 1 0 0,-1 1-1 0 0,0-1 0 0 0,0 0 1 0 0,1 0-1 0 0,-1 0 1 0 0,0 0-1 0 0,1 1 0 0 0,-2-1-45 0 0,-2 1 344 0 0,-14 2-129 0 0,0 1-1 0 0,1 1 1 0 0,0 1 0 0 0,0 0-1 0 0,0 1 1 0 0,1 1-1 0 0,0 1 1 0 0,1 0 0 0 0,0 1-1 0 0,0 0 1 0 0,1 2-1 0 0,0-1 1 0 0,-8 11-215 0 0,18-18 41 0 0,-11 8 15 0 0,1 1-1 0 0,1 0 1 0 0,1 1-1 0 0,0 0 0 0 0,0 1 1 0 0,1 1-1 0 0,1-1 0 0 0,1 2 1 0 0,0-1-1 0 0,2 1 0 0 0,-1 1 1 0 0,2-1-1 0 0,0 1 0 0 0,2 0 1 0 0,0 1-1 0 0,0-1 0 0 0,2 1 1 0 0,0 15-56 0 0,2-27 15 0 0,1 1 1 0 0,1-1-1 0 0,0 1 1 0 0,0-1-1 0 0,0 0 1 0 0,1 0 0 0 0,0 0-1 0 0,0 0 1 0 0,0 0-1 0 0,1-1 1 0 0,0 1-1 0 0,1-1 1 0 0,-1 0-1 0 0,1 0 1 0 0,0-1 0 0 0,1 1-1 0 0,0-1 1 0 0,-1 0-1 0 0,1-1 1 0 0,1 1-1 0 0,-1-1 1 0 0,6 2-16 0 0,7 4 51 0 0,1 0 0 0 0,0-2 0 0 0,0 0 0 0 0,0-2 0 0 0,1 0 0 0 0,0-1 0 0 0,12 0-51 0 0,-3 0-41 0 0,0-1 1 0 0,1-2-1 0 0,-1-2 1 0 0,1 0 0 0 0,-1-2-1 0 0,15-3 41 0 0,44-26-9620 0 0,-77 27-1222 0 0</inkml:trace>
</inkml:ink>
</file>

<file path=ppt/ink/ink5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10.0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5073 0 0,'0'0'2837'0'0,"0"0"-570"0"0,0 0-280 0 0,0 0 47 0 0,0 0 63 0 0,0 0-167 0 0,0 0-403 0 0,0 0-436 0 0,0 0-340 0 0,0 0-212 0 0,0 0-107 0 0,4 22 1771 0 0,-4-4-1911 0 0,0-18-304 0 0,0 0-28 0 0,4 9-2739 0 0,-1-3-8678 0 0,-3-2 685 0 0</inkml:trace>
</inkml:ink>
</file>

<file path=ppt/ink/ink5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10.3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13195 0 0,'0'0'2036'0'0,"0"0"-657"0"0,0 0-299 0 0,0 0-75 0 0,0 0-65 0 0,0 0-191 0 0,0 0-262 0 0,0 0-152 0 0,0 0-84 0 0,0 0-42 0 0,0 0-56 0 0,0 0-54 0 0,2 5-40 0 0,9 20-39 0 0,-1-21-542 0 0,-4-4-2329 0 0,-1-1-2962 0 0,0 1-5398 0 0</inkml:trace>
</inkml:ink>
</file>

<file path=ppt/ink/ink5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16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385 133 0 0 0,'0'0'1587'0'0,"0"0"-37"0"0,0 0-183 0 0,0 0 10 0 0,0 0 145 0 0,0 0 44 0 0,0 0-150 0 0,0 0-319 0 0,0 0-363 0 0,0 0-287 0 0,0 0-129 0 0,0 3 15 0 0,7 208 4210 0 0,-1 5-3701 0 0,-6-206-891 0 0,0 0 1 0 0,0-1-1 0 0,-1 1 1 0 0,-1-1-1 0 0,0 1 1 0 0,0-1-1 0 0,-1 0 1 0 0,0 0 0 0 0,0 0-1 0 0,-1 0 1 0 0,-1 0-1 0 0,-1 2 49 0 0,6-11-285 0 0,-1-1 0 0 0,0 1-1 0 0,1 0 1 0 0,-1 0 0 0 0,0 0 0 0 0,0-1-1 0 0,1 1 1 0 0,-1 0 0 0 0,1-1 0 0 0,-1 1-1 0 0,0 0 1 0 0,1-1 0 0 0,-1 1 0 0 0,1-1-1 0 0,-1 1 1 0 0,1-1 0 0 0,-1 1 0 0 0,1-1-1 0 0,-1 1 1 0 0,1-1 0 0 0,0 0 0 0 0,-1 1-1 0 0,1-1 1 0 0,0 0 0 0 0,0 1 0 0 0,-1-1-1 0 0,1 0 1 0 0,0 1 0 0 0,0-1 0 0 0,0 0-1 0 0,0 1 1 0 0,0-1 0 0 0,0 0 0 0 0,0 0-1 0 0,0 1 1 0 0,0-1 0 0 0,0 0 0 0 0,0 1-1 0 0,0-1 1 0 0,0 0 0 0 0,1 1 0 0 0,-1-1-1 0 0,0 0 1 0 0,1 1 0 0 0,-1-1 0 0 0,0 0-1 0 0,1 1 1 0 0,-1-1 0 0 0,1 1 0 0 0,-1-1 285 0 0,1-16-3616 0 0,1 6 3377 0 0</inkml:trace>
  <inkml:trace contextRef="#ctx0" brushRef="#br0" timeOffset="259.014">1 163 0 0 0,'0'0'866'0'0,"0"0"874"0"0,0 0 334 0 0,0 0-118 0 0,0 0-273 0 0,0 0-213 0 0,0 0-127 0 0,0 0-59 0 0,0 0-62 0 0,0 0-80 0 0,18-8-87 0 0,87-39 742 0 0,10 4 935 0 0,-53 25-2681 0 0,0 4 0 0 0,0 2 0 0 0,1 3 0 0 0,1 2 0 0 0,30 3-51 0 0,-83 4-638 0 0,60 2-1754 0 0,-48 1-2100 0 0,-1 2-4331 0 0,-17-4 4549 0 0</inkml:trace>
  <inkml:trace contextRef="#ctx0" brushRef="#br0" timeOffset="607.329">685 339 2312 0 0,'0'0'1489'0'0,"0"0"-333"0"0,0 0-77 0 0,0 0 239 0 0,0 0 243 0 0,0 0 2 0 0,0 0-260 0 0,0 0-304 0 0,0 0-229 0 0,0 0-140 0 0,0 0-94 0 0,35-6-83 0 0,105-18-75 0 0,-42 18 236 0 0,-82 6-828 0 0,45 2 392 0 0,-26 11-4821 0 0,-33-6-2697 0 0,-2-4 3198 0 0</inkml:trace>
  <inkml:trace contextRef="#ctx0" brushRef="#br0" timeOffset="864.976">730 564 344 0 0,'0'0'2081'0'0,"0"0"-233"0"0,0 0-56 0 0,0 0 25 0 0,0 0-49 0 0,0 0-312 0 0,0 0-407 0 0,195-7-385 0 0,-160-4-312 0 0,3 0-176 0 0,1 0-168 0 0,-4 3-104 0 0,0-6-224 0 0,-2 6-592 0 0,-2 1-1569 0 0,-7-1-2024 0 0,-13 5-536 0 0</inkml:trace>
  <inkml:trace contextRef="#ctx0" brushRef="#br0" timeOffset="1153.072">1571 12 6497 0 0,'0'0'1634'0'0,"0"0"-252"0"0,0 0-49 0 0,0 0 90 0 0,0 0 40 0 0,0 0-140 0 0,0 0-303 0 0,0 0-242 0 0,0 0-142 0 0,0 0-72 0 0,0 0-44 0 0,0 0-37 0 0,0 0-36 0 0,12 16-70 0 0,35 52-75 0 0,-30-1 98 0 0,-16-49-331 0 0,18 163-90 0 0,-17-163-30 0 0,-1-8 458 0 0,1-3-3250 0 0,-1-1-2770 0 0,0 0-3922 0 0,-1-6 6540 0 0</inkml:trace>
  <inkml:trace contextRef="#ctx0" brushRef="#br0" timeOffset="1351.428">1411 413 3033 0 0,'0'0'1608'0'0,"0"0"-158"0"0,0 0 270 0 0,0 0 328 0 0,0 0 6 0 0,0 0-351 0 0,0 0-490 0 0,0 0-375 0 0,33 0-207 0 0,105-4-115 0 0,-6-17 568 0 0,-3-4-616 0 0,-34 6-4839 0 0,-87 18 843 0 0,-4 1-1290 0 0,-2 0-831 0 0</inkml:trace>
  <inkml:trace contextRef="#ctx0" brushRef="#br0" timeOffset="1664.101">1391 667 192 0 0,'0'0'2076'0'0,"0"0"-263"0"0,0 0 2 0 0,0 0 169 0 0,0 0 37 0 0,0 0-161 0 0,31-7-275 0 0,100-20-287 0 0,-19 4 1254 0 0,-28 21-1455 0 0,-83 4-1073 0 0,0 0-1 0 0,0-1 1 0 0,0 1 0 0 0,0 0-1 0 0,0 0 1 0 0,-1 0-1 0 0,1 0 1 0 0,0 0-1 0 0,-1 0 1 0 0,0 0 0 0 0,1 0-1 0 0,-1 0 1 0 0,0 0-1 0 0,0 0 1 0 0,0 0-1 0 0,0 0 1 0 0,0 0 0 0 0,-1 0-1 0 0,1 0 1 0 0,-1 0-1 0 0,1 0 1 0 0,-1 0 0 0 0,0 0-1 0 0,1 0 1 0 0,-2 1-24 0 0,-78 99 438 0 0,69-90-416 0 0,7-8-13 0 0,-1 0-1 0 0,1 1 0 0 0,0-1 1 0 0,1 1-1 0 0,-1-1 1 0 0,1 1-1 0 0,0 0 0 0 0,0 0 1 0 0,0 1-1 0 0,1-1 1 0 0,0 0-1 0 0,0 1 0 0 0,0 0 1 0 0,1-1-1 0 0,0 1 1 0 0,-1 2-10 0 0,4-5 9 0 0,0 0-1 0 0,1-1 1 0 0,-1 0-1 0 0,0 1 1 0 0,1-1-1 0 0,0 0 0 0 0,-1 0 1 0 0,1 0-1 0 0,0-1 1 0 0,0 1-1 0 0,0-1 1 0 0,0 1-1 0 0,0-1 0 0 0,0 0 1 0 0,0 0-1 0 0,1 0 1 0 0,-1-1-1 0 0,0 1 1 0 0,1-1-1 0 0,-1 0 0 0 0,0 0 1 0 0,1 0-1 0 0,-1 0 1 0 0,0 0-1 0 0,1-1 1 0 0,1 0-8 0 0,-2 1-3 0 0,125-27-726 0 0,-75 7-3822 0 0,-22 8-1630 0 0,-15 5-2026 0 0</inkml:trace>
  <inkml:trace contextRef="#ctx0" brushRef="#br0" timeOffset="2429.263">2335 155 1904 0 0,'0'0'1949'0'0,"0"0"-392"0"0,0 0-187 0 0,0 0-39 0 0,0 0 1 0 0,0 0-82 0 0,0 0-159 0 0,0 0-155 0 0,0 0-110 0 0,0 0-82 0 0,0 0-129 0 0,0 0-113 0 0,5 26-76 0 0,33 166 514 0 0,-28-128-1399 0 0,-2 1 0 0 0,-3-1 1 0 0,-3 45 458 0 0,-3-104-2230 0 0,-4-3-7699 0 0,4-2 6691 0 0</inkml:trace>
  <inkml:trace contextRef="#ctx0" brushRef="#br0" timeOffset="2733.486">2145 211 0 0 0,'0'0'1144'0'0,"0"0"8"0"0,0 0-39 0 0,0 0 219 0 0,0 0 279 0 0,0 0 101 0 0,0 0-199 0 0,0 0-313 0 0,0 0-249 0 0,0 0-159 0 0,0 0-71 0 0,0 0-18 0 0,0 0-12 0 0,26-5-13 0 0,81-16-65 0 0,73-21 816 0 0,30 0-3221 0 0,-168 41-3517 0 0,-28 1-1486 0 0,-9 0 3336 0 0</inkml:trace>
  <inkml:trace contextRef="#ctx0" brushRef="#br0" timeOffset="2995.002">2129 811 1664 0 0,'0'0'2309'0'0,"0"0"94"0"0,0 0 204 0 0,0 0 16 0 0,0 0-295 0 0,0 0-531 0 0,0 0-575 0 0,35-2-403 0 0,113-7-216 0 0,11-21 521 0 0,98-32-2710 0 0,-215 53-4495 0 0,-38 8 4437 0 0,8 0-8544 0 0</inkml:trace>
  <inkml:trace contextRef="#ctx0" brushRef="#br0" timeOffset="6130.982">3007 590 0 0 0,'0'0'1907'0'0,"0"0"303"0"0,0 0 57 0 0,0 0-185 0 0,0 0-304 0 0,0 0-287 0 0,0 0-254 0 0,0 0-197 0 0,0 0-174 0 0,-3-6-143 0 0,-7-16-153 0 0,9 22-536 0 0,0-1-1 0 0,0 0 0 0 0,0 1 0 0 0,0-1 0 0 0,0 1 0 0 0,0 0 0 0 0,0-1 0 0 0,0 1 1 0 0,0 0-1 0 0,0 0 0 0 0,0-1 0 0 0,0 1 0 0 0,0 0 0 0 0,0 0 0 0 0,0 0 0 0 0,-1 0 1 0 0,1 0-1 0 0,0 1 0 0 0,0-1 0 0 0,0 0 0 0 0,0 0 0 0 0,0 1 0 0 0,0-1 0 0 0,0 1 1 0 0,0-1-1 0 0,0 1 0 0 0,0-1 0 0 0,0 1 0 0 0,0 0 0 0 0,1-1 0 0 0,-1 1 0 0 0,0 0 1 0 0,0 0-1 0 0,1-1 0 0 0,-1 1 0 0 0,0 0 0 0 0,0 1-33 0 0,-1-1 53 0 0,-97 125 25 0 0,85-57-404 0 0,16-67 293 0 0,0 1 1 0 0,0-1-1 0 0,0 0 0 0 0,0 1 0 0 0,1-1 0 0 0,-1-1 0 0 0,1 1 0 0 0,-1 0 0 0 0,1 0 0 0 0,0-1 0 0 0,0 0 1 0 0,0 1-1 0 0,0-1 0 0 0,0 0 0 0 0,0-1 0 0 0,0 1 0 0 0,0 0 0 0 0,0-1 0 0 0,0 0 0 0 0,0 1 1 0 0,3-2 32 0 0,58 1-2790 0 0,-24-9-5035 0 0,-25 4 1928 0 0</inkml:trace>
  <inkml:trace contextRef="#ctx0" brushRef="#br0" timeOffset="7088.954">3233 675 448 0 0,'0'0'1611'0'0,"0"0"-175"0"0,0 0 167 0 0,0 0 335 0 0,0 0 151 0 0,0 0-272 0 0,0 0-496 0 0,0 0-444 0 0,0 0-274 0 0,0 0-103 0 0,0 0-39 0 0,0 0 10 0 0,0 0-16 0 0,30-16-32 0 0,92-51-44 0 0,-58 17 214 0 0,73-94 99 0 0,-132 139-723 0 0,0 0 0 0 0,-1 0 0 0 0,1-1 0 0 0,-1 1 0 0 0,-1-1 0 0 0,1 0 0 0 0,-1 0 0 0 0,0 0 0 0 0,0-1 1 0 0,-1 1-1 0 0,0 0 0 0 0,0-1 0 0 0,0 0 0 0 0,0-5 31 0 0,-35 16-2001 0 0,25 3 1956 0 0,0 0 0 0 0,1 1 1 0 0,0 0-1 0 0,0 0 0 0 0,1 1 0 0 0,0-1 0 0 0,0 2 0 0 0,1-1 0 0 0,0 0 0 0 0,0 1 0 0 0,1 0 0 0 0,1 0 1 0 0,0 0-1 0 0,0 1 0 0 0,1-1 0 0 0,0 1 0 0 0,1-1 0 0 0,0 1 45 0 0,3-5 87 0 0,1 1 0 0 0,0-1 0 0 0,0 0 0 0 0,1-1-1 0 0,-1 1 1 0 0,1-1 0 0 0,1 1 0 0 0,-1-1 0 0 0,1 0 0 0 0,-1-1 0 0 0,1 1 0 0 0,1-1-1 0 0,-1 0 1 0 0,1 0 0 0 0,-1 0 0 0 0,1-1 0 0 0,0 0 0 0 0,0 0 0 0 0,1-1 0 0 0,-1 0-1 0 0,1 0 1 0 0,-1 0 0 0 0,1-1 0 0 0,-1 0 0 0 0,1 0 0 0 0,0 0 0 0 0,-1-1 0 0 0,5 0-87 0 0,0-1 92 0 0,0 1 1 0 0,0-1 0 0 0,-1-1-1 0 0,1 0 1 0 0,0 0 0 0 0,0-1-1 0 0,-1-1 1 0 0,0 0 0 0 0,0 0-1 0 0,0-1 1 0 0,0 0 0 0 0,-1-1-1 0 0,1 0 1 0 0,-2 0 0 0 0,1-1-1 0 0,-1 0 1 0 0,0-1 0 0 0,0 1-1 0 0,-1-2 1 0 0,0 1 0 0 0,0-1-1 0 0,-1 0 1 0 0,0 0-1 0 0,-1-1 1 0 0,0 0 0 0 0,0 0-1 0 0,1-6-92 0 0,-7 17-31 0 0,1 0-1 0 0,-1 0 0 0 0,1-1 0 0 0,-1 1 0 0 0,1 0 0 0 0,-1-1 0 0 0,0 1 0 0 0,1 0 0 0 0,-1-1 0 0 0,0 1 0 0 0,0-1 0 0 0,1 1 0 0 0,-1-1 0 0 0,0 1 0 0 0,0-1 0 0 0,0 0 0 0 0,0 1 0 0 0,1-1 1 0 0,-1 0-1 0 0,0 0 0 0 0,0 0 0 0 0,0 0 0 0 0,0 0 0 0 0,0 0 0 0 0,0 0 0 0 0,0 0 0 0 0,0 0 0 0 0,0 0 0 0 0,0 0 0 0 0,1 0 0 0 0,-1-1 0 0 0,0 1 0 0 0,0 0 0 0 0,0-1 0 0 0,0 1 0 0 0,0 0 0 0 0,1-1 1 0 0,-1 1-1 0 0,0-1 0 0 0,0 0 0 0 0,1 1 0 0 0,-1-1 0 0 0,0 0 0 0 0,1 1 0 0 0,-1-1 0 0 0,1 0 0 0 0,-1 1 0 0 0,1-1 0 0 0,-1 0 0 0 0,1 0 0 0 0,-1 0 0 0 0,1 0 0 0 0,0 0 0 0 0,0 1 0 0 0,-1-1 0 0 0,1 0 1 0 0,0 0-1 0 0,0 0 0 0 0,0 0 0 0 0,0 0 0 0 0,0 0 0 0 0,0 0 0 0 0,0 0 0 0 0,0 0 0 0 0,0 0 0 0 0,1 1 0 0 0,-1-1 32 0 0,-6 5-94 0 0,1 1 0 0 0,0 0 0 0 0,0 0 0 0 0,0 0 0 0 0,0 1 0 0 0,1 0-1 0 0,0 0 1 0 0,0 0 0 0 0,1 0 0 0 0,0 0 0 0 0,0 1 0 0 0,0 0 0 0 0,1-1 0 0 0,0 1 0 0 0,0 0 0 0 0,1 0 0 0 0,-1 0 0 0 0,2 0-1 0 0,-1 1 1 0 0,1-1 0 0 0,0 0 0 0 0,1 2 94 0 0,1-5 30 0 0,0 1-1 0 0,1-1 0 0 0,0 0 1 0 0,0 0-1 0 0,0 0 0 0 0,1 0 1 0 0,-1 0-1 0 0,1-1 0 0 0,0 1 1 0 0,0-1-1 0 0,0 0 0 0 0,1-1 1 0 0,-1 1-1 0 0,1-1 0 0 0,-1 1 1 0 0,1-1-1 0 0,0-1 0 0 0,0 1 1 0 0,0-1-1 0 0,0 0 0 0 0,0 0 1 0 0,0 0-1 0 0,0-1 0 0 0,0 1 1 0 0,0-1-1 0 0,3-1-29 0 0,2 2 190 0 0,0 0 0 0 0,0-1 0 0 0,1 0 0 0 0,-1-1 0 0 0,0 0 0 0 0,0-1 0 0 0,0 0 0 0 0,0-1 0 0 0,0 0 0 0 0,-1 0 1 0 0,1-1-1 0 0,-1 0 0 0 0,0-1 0 0 0,0 0 0 0 0,0 0 0 0 0,-1-1 0 0 0,0 0 0 0 0,0 0 0 0 0,0-1 0 0 0,-1-1-190 0 0,7-3 19 0 0,-1-1-1 0 0,-1 0 1 0 0,0-1 0 0 0,0-1 0 0 0,-2 0 0 0 0,1 0-1 0 0,-2-1 1 0 0,0 0 0 0 0,-1-1 0 0 0,0 1 0 0 0,-1-2-19 0 0,-7 16-13 0 0,1 1 1 0 0,-1-1-1 0 0,1 1 1 0 0,0-1-1 0 0,-1 1 0 0 0,1-1 1 0 0,-1 1-1 0 0,0-1 1 0 0,1 0-1 0 0,-1 1 1 0 0,1-1-1 0 0,-1 0 1 0 0,0 0-1 0 0,0 1 1 0 0,1-1-1 0 0,-1 0 1 0 0,0 0-1 0 0,0 1 1 0 0,0-1-1 0 0,0 0 1 0 0,0 0-1 0 0,0 1 1 0 0,0-1-1 0 0,0 0 1 0 0,0 0-1 0 0,0 0 1 0 0,0 1-1 0 0,0-1 1 0 0,-1 0-1 0 0,1 0 1 0 0,0 1-1 0 0,-1-1 1 0 0,1 0-1 0 0,0 1 1 0 0,-1-1-1 0 0,1 0 0 0 0,-1 1 1 0 0,1-1-1 0 0,-1 1 1 0 0,1-1-1 0 0,-1 1 1 0 0,0-1-1 0 0,1 1 1 0 0,-1-1-1 0 0,1 1 1 0 0,-1-1-1 0 0,0 1 1 0 0,0 0-1 0 0,1-1 1 0 0,-1 1-1 0 0,0 0 1 0 0,0 0-1 0 0,1 0 1 0 0,-1-1-1 0 0,0 1 1 0 0,0 0-1 0 0,1 0 1 0 0,-1 0-1 0 0,0 0 1 0 0,0 0-1 0 0,1 1 1 0 0,-1-1-1 0 0,0 0 1 0 0,0 0-1 0 0,0 0 0 0 0,1 1 1 0 0,-1-1-1 0 0,0 0 1 0 0,1 1-1 0 0,-2-1 13 0 0,-5 8-52 0 0,-1 1 0 0 0,1-1 0 0 0,0 1 0 0 0,1 1 0 0 0,0-1 0 0 0,1 1 0 0 0,0 0 0 0 0,0 0 0 0 0,1 0 0 0 0,0 1 0 0 0,1 0-1 0 0,0 0 1 0 0,1-1 0 0 0,0 1 0 0 0,1 1 0 0 0,0-1 0 0 0,1 0 0 0 0,0 0 0 0 0,0 0 0 0 0,2 2 52 0 0,-1-7-22 0 0,1-1 0 0 0,0 0-1 0 0,0 0 1 0 0,0-1 0 0 0,0 1 0 0 0,1 0 0 0 0,0-1 0 0 0,0 1-1 0 0,0-1 1 0 0,1 0 0 0 0,-1 0 0 0 0,1 0 0 0 0,0-1 0 0 0,0 1 0 0 0,0-1-1 0 0,1 0 1 0 0,-1 0 0 0 0,1-1 0 0 0,0 1 0 0 0,-1-1 0 0 0,1 0-1 0 0,0 0 1 0 0,0-1 0 0 0,1 1 0 0 0,-1-1 0 0 0,0 0 0 0 0,0-1 0 0 0,1 1-1 0 0,-1-1 1 0 0,0 0 0 0 0,6-1 22 0 0,34-5-3396 0 0,-18-10-5245 0 0,-20 9 3313 0 0</inkml:trace>
  <inkml:trace contextRef="#ctx0" brushRef="#br0" timeOffset="7355.197">4364 30 5457 0 0,'0'0'1989'0'0,"0"0"-525"0"0,0 0-196 0 0,0 0 134 0 0,0 0 22 0 0,0 0-141 0 0,0 0-263 0 0,0 0-205 0 0,0 0-157 0 0,0 0-136 0 0,31-3-92 0 0,100-12-91 0 0,2 11 343 0 0,-132 5-671 0 0,0-1-1 0 0,1 1 1 0 0,-1-1 0 0 0,0 1-1 0 0,0 0 1 0 0,0 0-1 0 0,0-1 1 0 0,0 1-1 0 0,0 0 1 0 0,0 0 0 0 0,0 0-1 0 0,0 0 1 0 0,0 0-1 0 0,0 0 1 0 0,0 1-1 0 0,-1-1 1 0 0,1 0 0 0 0,0 0-1 0 0,-1 0 1 0 0,1 1-1 0 0,-1-1 1 0 0,0 0-1 0 0,1 1 1 0 0,-1-1 0 0 0,0 0-1 0 0,0 1 1 0 0,0-1-1 0 0,0 0 1 0 0,0 1-1 0 0,0-1 1 0 0,0 1 0 0 0,0-1-1 0 0,-1 0 1 0 0,1 1-1 0 0,0-1 1 0 0,-1 0 0 0 0,1 0-1 0 0,-1 1 1 0 0,0-1-1 0 0,1 0 1 0 0,-1 0-1 0 0,0 0 1 0 0,0 1 0 0 0,1-1-1 0 0,-1 0 1 0 0,0 0-1 0 0,0 0 1 0 0,0-1-1 0 0,0 1 1 0 0,-1 0 0 0 0,1 0-1 0 0,0-1 1 0 0,0 1-1 0 0,0 0 1 0 0,-2 0-11 0 0,-15 19 130 0 0,13-16-116 0 0,0-1 1 0 0,0 2-1 0 0,1-1 0 0 0,0 0 1 0 0,0 1-1 0 0,0 0 1 0 0,0 0-1 0 0,1 0 1 0 0,0 0-1 0 0,0 1 1 0 0,0-1-1 0 0,1 1 1 0 0,0 0-1 0 0,0 0 0 0 0,0 0 1 0 0,1 0-1 0 0,-1 0 1 0 0,2 0-1 0 0,-1 0 1 0 0,1 0-1 0 0,0 6-14 0 0,2-9 17 0 0,1-1 0 0 0,0 1-1 0 0,0-1 1 0 0,0 1 0 0 0,0-1 0 0 0,0 0-1 0 0,0 0 1 0 0,0-1 0 0 0,1 1-1 0 0,-1-1 1 0 0,1 1 0 0 0,-1-1 0 0 0,1 0-1 0 0,0 0 1 0 0,-1-1 0 0 0,1 1-1 0 0,0-1 1 0 0,-1 0 0 0 0,2 0-17 0 0,0 1 26 0 0,109 7 589 0 0,-65-8-3845 0 0,-14-1-3522 0 0,-26 1-3993 0 0</inkml:trace>
  <inkml:trace contextRef="#ctx0" brushRef="#br0" timeOffset="7700.972">4953 697 9250 0 0,'0'0'5065'0'0,"0"0"-3953"0"0,0 0-600 0 0,0 0 185 0 0,0 0 199 0 0,0 0 120 0 0,0 0-168 0 0,0 0-360 0 0,0 0-224 0 0,0 0-128 0 0,0 0-88 0 0,0 0-72 0 0,-114 187-176 0 0,97-168-336 0 0,0-1-736 0 0,1 1-1689 0 0,3-5-3176 0 0,4-6-3065 0 0</inkml:trace>
</inkml:ink>
</file>

<file path=ppt/ink/ink5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27.7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2 502 3257 0 0,'0'0'1623'0'0,"0"0"-638"0"0,0 0-367 0 0,0 0-37 0 0,0 0 86 0 0,0 0 113 0 0,0 0-5 0 0,0 0-102 0 0,0 0-108 0 0,0 0-87 0 0,0 0-50 0 0,0 8-17 0 0,-1 171 3138 0 0,2-173-3481 0 0,0-1-1 0 0,1 0 1 0 0,-1 0 0 0 0,1 0-1 0 0,1 0 1 0 0,-1-1 0 0 0,1 1-1 0 0,-1-1 1 0 0,1 1 0 0 0,1-1-1 0 0,-1 0 1 0 0,0 0 0 0 0,1 0-1 0 0,0 0 1 0 0,0-1 0 0 0,0 0-1 0 0,0 0 1 0 0,1 0-1 0 0,-1 0 1 0 0,1 0 0 0 0,0-1-1 0 0,0 0 1 0 0,0 0 0 0 0,0-1-1 0 0,0 1 1 0 0,0-1 0 0 0,0 0-1 0 0,1 0 1 0 0,-1-1 0 0 0,3 1-68 0 0,-6-1 22 0 0,2 0 34 0 0,0 1 1 0 0,0-1 0 0 0,0 0 0 0 0,0-1-1 0 0,0 1 1 0 0,0-1 0 0 0,0 0 0 0 0,0 1 0 0 0,0-2-1 0 0,-1 1 1 0 0,1 0 0 0 0,0-1 0 0 0,0 0-1 0 0,-1 0 1 0 0,0 0 0 0 0,1 0 0 0 0,0-1-57 0 0,79-77 740 0 0,-24 17-327 0 0,-58 60-393 0 0,0 2-46 0 0,-1 1-52 0 0,0 19-82 0 0,23 95 346 0 0,-21-110-160 0 0,-1-1 0 0 0,1 1 0 0 0,1 0 0 0 0,-1 0 0 0 0,0-1 0 0 0,1 0 1 0 0,-1 1-1 0 0,1-1 0 0 0,0 0 0 0 0,0 0 0 0 0,1-1 0 0 0,-1 1 1 0 0,0 0-1 0 0,1-1 0 0 0,0 0 0 0 0,-1 0 0 0 0,1 0 0 0 0,0-1 1 0 0,0 1-1 0 0,0-1 0 0 0,0 0 0 0 0,0 0 0 0 0,0 0 0 0 0,1 0 0 0 0,-1-1 1 0 0,1 0-27 0 0,0 0 88 0 0,0-1 0 0 0,0 0 0 0 0,0 0 1 0 0,0 0-1 0 0,0-1 0 0 0,0 0 0 0 0,0 0 0 0 0,-1 0 1 0 0,1 0-1 0 0,-1-1 0 0 0,1 0 0 0 0,-1 0 1 0 0,0 0-1 0 0,0 0 0 0 0,0-1 0 0 0,-1 1 0 0 0,1-1 1 0 0,-1 0-1 0 0,0 0 0 0 0,2-4-88 0 0,12-13 89 0 0,0 0 0 0 0,-2 0 0 0 0,-1-2 0 0 0,0 1 0 0 0,-2-2 0 0 0,-1 0 0 0 0,1-5-89 0 0,1-15-3318 0 0,-5-2-3460 0 0,-7 39 961 0 0,-1 3-839 0 0</inkml:trace>
  <inkml:trace contextRef="#ctx0" brushRef="#br0" timeOffset="1177.842">1030 1 8834 0 0,'0'0'937'0'0,"0"0"-575"0"0,0 0-238 0 0,0 0 203 0 0,0 0 295 0 0,0 0 205 0 0,0 0 27 0 0,0 0-163 0 0,0 0-159 0 0,-9 34-124 0 0,-26 109-83 0 0,24-15 498 0 0,10-101-599 0 0,-2 25-83 0 0,2 0 0 0 0,3 1 1 0 0,2-1-1 0 0,2 0 1 0 0,10 39-142 0 0,-16-89-6 0 0,1 0 1 0 0,-1 0-1 0 0,1-1 0 0 0,-1 1 0 0 0,1 0 1 0 0,-1 0-1 0 0,1-1 0 0 0,0 1 1 0 0,0 0-1 0 0,0-1 0 0 0,0 1 1 0 0,0-1-1 0 0,0 1 0 0 0,1-1 1 0 0,-1 0-1 0 0,0 1 0 0 0,1-1 1 0 0,-1 0-1 0 0,1 0 0 0 0,-1 0 0 0 0,1 0 1 0 0,-1 0-1 0 0,1 0 0 0 0,0 0 1 0 0,0-1-1 0 0,-1 1 0 0 0,1-1 1 0 0,0 1-1 0 0,0-1 0 0 0,0 0 1 0 0,-1 1-1 0 0,1-1 0 0 0,0 0 1 0 0,0 0-1 0 0,0 0 0 0 0,0-1 0 0 0,0 1 1 0 0,-1 0-1 0 0,1-1 0 0 0,0 1 1 0 0,0-1-1 0 0,0 0 0 0 0,-1 1 1 0 0,1-1 5 0 0,73-49 340 0 0,-67 45-341 0 0,107-73 45 0 0,-113 78-43 0 0,-1-1-1 0 0,1 1 0 0 0,0-1 0 0 0,0 1 1 0 0,-1 0-1 0 0,1 0 0 0 0,0 0 1 0 0,0 0-1 0 0,0 0 0 0 0,-1 0 1 0 0,1 0-1 0 0,0 1 0 0 0,0-1 1 0 0,-1 1-1 0 0,1-1 0 0 0,0 1 0 0 0,-1 0 1 0 0,1-1-1 0 0,0 1 0 0 0,-1 0 1 0 0,1 0-1 0 0,-1 0 0 0 0,0 0 1 0 0,1 0-1 0 0,-1 1 0 0 0,0-1 0 0 0,0 0 1 0 0,1 1-1 0 0,-1-1 0 0 0,0 1 1 0 0,0-1-1 0 0,-1 1 0 0 0,1-1 1 0 0,0 1-1 0 0,0 0 0 0 0,0 1 0 0 0,23 28 72 0 0,-16-28-23 0 0,-1 0 0 0 0,1 0 0 0 0,0-1 0 0 0,0 0 1 0 0,0 0-1 0 0,0-1 0 0 0,0 0 0 0 0,1 0 0 0 0,-1-1 0 0 0,0 0 0 0 0,0 0 1 0 0,1-1-1 0 0,6-2-49 0 0,-8 3 78 0 0,-1-1 1 0 0,0 0-1 0 0,0-1 0 0 0,0 1 1 0 0,0-1-1 0 0,0-1 1 0 0,0 1-1 0 0,-1-1 0 0 0,1 0 1 0 0,-1 0-1 0 0,1 0 1 0 0,-1-1-1 0 0,0 0 1 0 0,-1 0-1 0 0,1 0 0 0 0,-1-1 1 0 0,1 1-1 0 0,-1-1 1 0 0,-1 0-1 0 0,1 0 0 0 0,-1-1 1 0 0,0 1-1 0 0,0-1 1 0 0,0 1-1 0 0,-1-1 1 0 0,0 0-1 0 0,0 0 0 0 0,0 0 1 0 0,-1 0-1 0 0,0-2-78 0 0,-1 5-10 0 0,0 0-1 0 0,0 0 0 0 0,-1 0 1 0 0,0 0-1 0 0,1 1 0 0 0,-1-1 1 0 0,0 0-1 0 0,0 1 1 0 0,0-1-1 0 0,-1 0 0 0 0,1 1 1 0 0,-1-1-1 0 0,1 1 0 0 0,-1 0 1 0 0,0 0-1 0 0,0-1 1 0 0,0 1-1 0 0,0 0 0 0 0,0 1 1 0 0,0-1-1 0 0,-1 0 0 0 0,1 1 1 0 0,0-1-1 0 0,-1 1 0 0 0,0-1 1 0 0,1 1-1 0 0,-1 0 1 0 0,0 0-1 0 0,1 1 0 0 0,-1-1 1 0 0,0 1-1 0 0,0-1 0 0 0,0 1 1 0 0,0 0 10 0 0,-5 0-112 0 0,-1 0 1 0 0,1 1 0 0 0,-1 0-1 0 0,1 0 1 0 0,0 1 0 0 0,0 0-1 0 0,0 0 1 0 0,0 1 0 0 0,0 1-1 0 0,0-1 1 0 0,1 1 0 0 0,-1 0-1 0 0,1 1 1 0 0,0-1 0 0 0,1 1-1 0 0,-1 1 1 0 0,1-1 0 0 0,0 1-1 0 0,0 1 1 0 0,1-1 0 0 0,-1 1-1 0 0,2 0 1 0 0,-1 0 0 0 0,1 0-1 0 0,0 0 1 0 0,0 1 0 0 0,1 0-1 0 0,0 0 1 0 0,0 0 0 0 0,1 0-1 0 0,0 0 1 0 0,1 0 0 0 0,0 1-1 0 0,0-1 1 0 0,0 1 0 0 0,1-1-1 0 0,1 7 112 0 0,0-11 5 0 0,1 0-1 0 0,-1 0 1 0 0,1 0 0 0 0,0 0-1 0 0,-1-1 1 0 0,2 1-1 0 0,-1-1 1 0 0,0 1-1 0 0,1-1 1 0 0,0 0 0 0 0,-1 0-1 0 0,1 0 1 0 0,0 0-1 0 0,1-1 1 0 0,-1 1-1 0 0,0-1 1 0 0,1 0 0 0 0,0 0-1 0 0,-1 0 1 0 0,1 0-1 0 0,0-1 1 0 0,0 1 0 0 0,0-1-1 0 0,2 0-4 0 0,101 15 732 0 0,-71-17-433 0 0,1-1 0 0 0,-1-2 0 0 0,-1-2 1 0 0,1-1-1 0 0,-1-1 0 0 0,0-3 0 0 0,-1 0 1 0 0,22-12-300 0 0,-39 16 75 0 0,0-1 0 0 0,-1 0 0 0 0,1-2 0 0 0,-2 0 1 0 0,1 0-1 0 0,-2-1 0 0 0,1-1 0 0 0,-2-1 1 0 0,1 0-1 0 0,-2-1 0 0 0,0 0 0 0 0,0-1 0 0 0,-2 0 1 0 0,0 0-1 0 0,5-12-75 0 0,-10 19-29 0 0,-2-1 0 0 0,1 1 1 0 0,-1 0-1 0 0,-1-1 0 0 0,1 1 1 0 0,-1-1-1 0 0,-1 0 0 0 0,0 0 0 0 0,0 0 1 0 0,0 0-1 0 0,-1 0 0 0 0,-1 0 0 0 0,0-2 29 0 0,-1 8-91 0 0,1 0-1 0 0,-1 0 1 0 0,-1 0-1 0 0,1 0 1 0 0,0 1-1 0 0,-1-1 0 0 0,1 1 1 0 0,-1-1-1 0 0,1 1 1 0 0,-1 0-1 0 0,0 0 1 0 0,0 0-1 0 0,0 1 0 0 0,-1-1 1 0 0,1 1-1 0 0,0 0 1 0 0,0 0-1 0 0,-1 0 1 0 0,1 0-1 0 0,-1 0 0 0 0,1 1 1 0 0,0-1-1 0 0,-1 1 1 0 0,1 0-1 0 0,-1 0 0 0 0,1 0 1 0 0,-1 1-1 0 0,1-1 1 0 0,-1 1-1 0 0,1 0 1 0 0,-1 0-1 0 0,1 0 0 0 0,0 0 1 0 0,0 1-1 0 0,0-1 1 0 0,-2 2 91 0 0,-1 0-46 0 0,-1 0 0 0 0,1 1 1 0 0,0-1-1 0 0,0 1 1 0 0,1 1-1 0 0,-1-1 0 0 0,1 1 1 0 0,0 0-1 0 0,0 0 0 0 0,0 1 1 0 0,1-1-1 0 0,0 1 1 0 0,0 0-1 0 0,0 0 0 0 0,1 0 1 0 0,0 1-1 0 0,0-1 0 0 0,1 1 1 0 0,-1 0-1 0 0,2 0 0 0 0,-1-1 1 0 0,1 1-1 0 0,0 1 46 0 0,2-5 3 0 0,0-1 0 0 0,1 0 1 0 0,-1 0-1 0 0,1 0 0 0 0,-1 1 0 0 0,1-2 0 0 0,0 1 0 0 0,0 0 0 0 0,0 0 0 0 0,0 0 0 0 0,0-1 1 0 0,0 1-1 0 0,1-1 0 0 0,-1 0 0 0 0,0 0 0 0 0,1 0 0 0 0,-1 0 0 0 0,1 0 0 0 0,-1 0 0 0 0,1-1 1 0 0,0 1-1 0 0,-1-1 0 0 0,1 0 0 0 0,0 1 0 0 0,-1-1 0 0 0,1 0 0 0 0,0-1 0 0 0,-1 1 0 0 0,1 0 1 0 0,-1-1-1 0 0,1 0 0 0 0,1 0-3 0 0,5 1 30 0 0,219-25 742 0 0,-189 24-856 0 0,-39 35 141 0 0,-20 57-114 0 0,23-88 56 0 0,-1 0 1 0 0,1 0 0 0 0,-1 0 0 0 0,1-1 0 0 0,0 1-1 0 0,0-1 1 0 0,1 0 0 0 0,-1 0 0 0 0,0 0 0 0 0,1 0-1 0 0,-1 0 1 0 0,1-1 0 0 0,-1 0 0 0 0,1 0 0 0 0,0 0-1 0 0,-1 0 1 0 0,1 0 0 0 0,0-1 0 0 0,0 1-1 0 0,0-1 1 0 0,0 0 0 0 0,-1-1 0 0 0,1 1 0 0 0,0 0-1 0 0,1-2 1 0 0,17 3 90 0 0,-1-1-1 0 0,0-1 0 0 0,0-1 0 0 0,0-1 0 0 0,0-1 0 0 0,-1-1 1 0 0,8-3-90 0 0,-11 4 182 0 0,0-2 1 0 0,-1 0 0 0 0,1-1 0 0 0,-1 0 0 0 0,-1-1 0 0 0,1-1 0 0 0,-1-1 0 0 0,-1 0 0 0 0,0-1 0 0 0,0 0 0 0 0,-1-1 0 0 0,-1-1 0 0 0,0 0 0 0 0,-1 0 0 0 0,0-1 0 0 0,-1-1 0 0 0,8-14-183 0 0,-2-49 512 0 0,-18 75-508 0 0,0 1 1 0 0,-1-1 0 0 0,1 1-1 0 0,-1-1 1 0 0,1 1-1 0 0,-1 0 1 0 0,0 0 0 0 0,0 0-1 0 0,0 0 1 0 0,0 0 0 0 0,0 1-1 0 0,0-1 1 0 0,-1 1 0 0 0,1 0-1 0 0,0 0 1 0 0,-1 0 0 0 0,1 1-1 0 0,-1-1 1 0 0,1 1 0 0 0,-1 0-1 0 0,1 0 1 0 0,-1 0-1 0 0,1 0 1 0 0,-1 0 0 0 0,1 1-1 0 0,0 0 1 0 0,-1 0 0 0 0,1 0-1 0 0,-1 0-4 0 0,-9 2-36 0 0,0 1 0 0 0,1 1 1 0 0,0 0-1 0 0,-1 0 0 0 0,2 1 0 0 0,-1 1 0 0 0,1 0 0 0 0,0 0 0 0 0,0 1 0 0 0,1 1 0 0 0,0 0 0 0 0,1 0 0 0 0,0 1 0 0 0,0 0 0 0 0,1 0 1 0 0,0 1-1 0 0,1 0 0 0 0,0 1 0 0 0,1-1 0 0 0,1 1 0 0 0,-1 1 0 0 0,2-1 0 0 0,0 1 0 0 0,0-1 0 0 0,1 1 0 0 0,1 0 0 0 0,0 1 0 0 0,1-1 0 0 0,0 0 1 0 0,1 0-1 0 0,0 1 0 0 0,2 5 36 0 0,3-9-4 0 0,-1 0 0 0 0,2-1 0 0 0,-1 1 0 0 0,1-1 0 0 0,1-1 0 0 0,0 1 0 0 0,0-1 0 0 0,0 0 0 0 0,1-1 0 0 0,0 0 0 0 0,1 0 0 0 0,0-1 0 0 0,0 0 1 0 0,0 0-1 0 0,0-1 0 0 0,1 0 0 0 0,0-1 0 0 0,0 0 0 0 0,0-1 0 0 0,1 0 0 0 0,-1 0 0 0 0,11 1 4 0 0,142 16-251 0 0,-93-21-3167 0 0,-46-2-2560 0 0,-8-1-3299 0 0</inkml:trace>
</inkml:ink>
</file>

<file path=ppt/ink/ink5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4:36.7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16 608 0 0,'0'0'1467'0'0,"0"0"-361"0"0,0 0 119 0 0,0 0 269 0 0,0 0 222 0 0,0 0 35 0 0,0 0-168 0 0,0 0-209 0 0,0 0-180 0 0,34 1-132 0 0,109 4-92 0 0,77-5 2037 0 0,-87-10-2777 0 0,-42 2-1239 0 0,2 5-3330 0 0,-41 3-4080 0 0,-36 0 3399 0 0</inkml:trace>
</inkml:ink>
</file>

<file path=ppt/ink/ink5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4:26.6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510 0 1832 0 0,'0'0'2733'0'0,"0"0"-1245"0"0,0 0-590 0 0,0 0-30 0 0,0 0 131 0 0,0 0 100 0 0,0 0-90 0 0,0 0-167 0 0,0 0-197 0 0,0 0-157 0 0,0 0-66 0 0,0 8-71 0 0,-2 364 2933 0 0,-71-9-3582 0 0,68-323-63 0 0,-1 1-1220 0 0,-3-15-2371 0 0,9-25 2237 0 0,0-1-273 0 0,0 0-221 0 0,0-1-256 0 0,0-2 76 0 0</inkml:trace>
  <inkml:trace contextRef="#ctx0" brushRef="#br0" timeOffset="416.631">0 114 0 0 0,'0'0'760'0'0,"0"0"418"0"0,0 0 421 0 0,0 0 380 0 0,0 0 132 0 0,0 0-225 0 0,0 0-369 0 0,0 0-354 0 0,0 0-276 0 0,0 0-128 0 0,0 0-38 0 0,0 0-16 0 0,21-10-19 0 0,64-32-23 0 0,-10 27 556 0 0,52 11-366 0 0,0 5 0 0 0,48 10-853 0 0,53-2-1501 0 0,-129-10-3424 0 0,-1 1-7684 0 0,-89 0 12105 0 0</inkml:trace>
  <inkml:trace contextRef="#ctx0" brushRef="#br0" timeOffset="729.435">11 869 512 0 0,'0'0'1767'0'0,"0"0"2"0"0,0 0 156 0 0,0 0 76 0 0,0 0-84 0 0,0 0-232 0 0,0 0-209 0 0,34-3-149 0 0,107-10-137 0 0,41-11 2012 0 0,-74 13-2961 0 0,99-7 293 0 0,-138 15-4581 0 0,0 1-4017 0 0,-56 2 629 0 0</inkml:trace>
  <inkml:trace contextRef="#ctx0" brushRef="#br0" timeOffset="1019.639">1249 652 3241 0 0,'0'0'2651'0'0,"0"0"-779"0"0,0 0-246 0 0,0 0 96 0 0,0 0 37 0 0,0 0-106 0 0,0 0-323 0 0,0 0-343 0 0,0 0-235 0 0,0 0-193 0 0,0 0-134 0 0,0 0-107 0 0,0 0-78 0 0,-13 0-43 0 0,-41 0-38 0 0,49 1-165 0 0,1 0 0 0 0,0 0 0 0 0,0 0 0 0 0,0 0 0 0 0,0 1-1 0 0,0 0 1 0 0,0 0 0 0 0,1 0 0 0 0,-1 0 0 0 0,0 0 0 0 0,1 1 0 0 0,0-1 0 0 0,0 1 0 0 0,-1 0 0 0 0,2 0 0 0 0,-1 0 0 0 0,0 1 0 0 0,0-1 0 0 0,1 0 0 0 0,0 1 0 0 0,0 0 0 0 0,0 0-1 0 0,0-1 1 0 0,1 1 0 0 0,-1 0 0 0 0,1 1 0 0 0,0-1 0 0 0,0 0 0 0 0,1 0 0 0 0,-1 0 0 0 0,1 0 0 0 0,0 1 0 0 0,0-1 0 0 0,0 0 0 0 0,1 1 6 0 0,0-1-50 0 0,1-1 0 0 0,0 0 0 0 0,-1 0 0 0 0,1 0 0 0 0,1 0 0 0 0,-1-1 0 0 0,0 1 0 0 0,1-1 0 0 0,-1 1 0 0 0,1-1 0 0 0,0 0 0 0 0,0 0 0 0 0,0 0 0 0 0,0 0 0 0 0,0 0 0 0 0,0-1 0 0 0,1 1 0 0 0,-1-1 0 0 0,0 0 0 0 0,1 0 0 0 0,0 0 50 0 0,116 16-3523 0 0,-41-23-6566 0 0,-63 3 5472 0 0</inkml:trace>
  <inkml:trace contextRef="#ctx0" brushRef="#br0" timeOffset="1315.639">1701 483 2801 0 0,'0'0'1001'0'0,"0"0"-383"0"0,0 0-50 0 0,0 0 327 0 0,0 0 312 0 0,0 0-34 0 0,0 0-199 0 0,0 0-252 0 0,0 0-201 0 0,0 0-127 0 0,0 0-82 0 0,34 1-10 0 0,107 4 30 0 0,-93-4 325 0 0,0-2 0 0 0,1-3-1 0 0,-1-1 1 0 0,17-5-657 0 0,-5 0 108 0 0,69-13-483 0 0,-76 10-3747 0 0,-49 13 2459 0 0,-3 0-5814 0 0,-1 0 6559 0 0</inkml:trace>
  <inkml:trace contextRef="#ctx0" brushRef="#br0" timeOffset="8205.837">1569 726 0 0 0,'0'0'571'0'0,"0"0"460"0"0,0 0-38 0 0,0 0-191 0 0,0 0-69 0 0,-9 0 631 0 0,8 0 5462 0 0,103-26-1444 0 0,-59 11-4368 0 0,127-18 804 0 0,112 26-1297 0 0,-116-8-323 0 0,-141 8-1446 0 0,-18 2-2581 0 0,-1-1-3944 0 0,-4 5-630 0 0</inkml:trace>
  <inkml:trace contextRef="#ctx0" brushRef="#br0" timeOffset="9003.589">3047 100 0 0 0,'0'0'1390'0'0,"0"0"618"0"0,0 0-54 0 0,0 0-301 0 0,0 0-320 0 0,0 0-198 0 0,0 0-72 0 0,0 0-30 0 0,-1-3-67 0 0,-4-7-146 0 0,4 8-155 0 0,1 2-167 0 0,0 0-135 0 0,5 15 602 0 0,12 29-406 0 0,-2 1 1 0 0,-2 0-1 0 0,-2 0 0 0 0,-3 2 1 0 0,-1-1-1 0 0,-2 1 1 0 0,-2 9-560 0 0,-1 1 95 0 0,-8 162-218 0 0,-4-175-1676 0 0,10-44 1234 0 0,0 0-52 0 0,0 0-35 0 0,0-22-5224 0 0,3-10-3453 0 0,-3 24 8433 0 0</inkml:trace>
  <inkml:trace contextRef="#ctx0" brushRef="#br0" timeOffset="9402.224">2694 136 0 0 0,'0'0'830'0'0,"0"0"316"0"0,0 0 293 0 0,0 0 322 0 0,0 0 147 0 0,0 0-194 0 0,0 0-419 0 0,0 0-432 0 0,0 0-285 0 0,0 0-131 0 0,0 0-41 0 0,0 0-9 0 0,2-3-20 0 0,6-9-56 0 0,14 13 655 0 0,389-1 3682 0 0,-215-7-4581 0 0,-89 6-2221 0 0,-98 7-277 0 0,-18 21-10967 0 0,5-23 12148 0 0</inkml:trace>
  <inkml:trace contextRef="#ctx0" brushRef="#br0" timeOffset="9745.715">2598 899 0 0 0,'0'0'1092'0'0,"0"0"301"0"0,0 0 324 0 0,0 0 150 0 0,0 0-70 0 0,0 0-249 0 0,0 0-248 0 0,0 0-147 0 0,0 0-63 0 0,0 0-24 0 0,0 0 12 0 0,18 3-6 0 0,56 8-68 0 0,-65-10-763 0 0,-1 0 0 0 0,1-1 0 0 0,-1 0 1 0 0,1-1-1 0 0,-1 1 0 0 0,1-2 0 0 0,-1 1 0 0 0,1-1 0 0 0,-1-1 1 0 0,0 1-1 0 0,3-3-241 0 0,12-3 406 0 0,273-72 1695 0 0,-163 59-2430 0 0,-75 19-6066 0 0,-52 5-2818 0 0,-6-2 2813 0 0</inkml:trace>
  <inkml:trace contextRef="#ctx0" brushRef="#br0" timeOffset="10680.778">3561 490 0 0 0,'0'0'983'0'0,"0"0"1025"0"0,0 0 378 0 0,0 0-121 0 0,0 0-342 0 0,0 0-338 0 0,0 0-203 0 0,0 0-167 0 0,34-8-109 0 0,108-25-96 0 0,91-14 2478 0 0,0 10-2157 0 0,-95 23-1231 0 0,-79 13-4919 0 0,-59 1 2775 0 0,-1 0-3209 0 0,1 0 3051 0 0,-1 0-4262 0 0</inkml:trace>
  <inkml:trace contextRef="#ctx0" brushRef="#br0" timeOffset="10963.167">3969 122 2961 0 0,'0'0'3687'0'0,"0"0"-2136"0"0,0 0-716 0 0,0 0 30 0 0,0 0 250 0 0,0 0 215 0 0,0 0-34 0 0,0 0-189 0 0,0 0-221 0 0,0 0-161 0 0,0 0-87 0 0,0 0-58 0 0,-1 34-72 0 0,-4 109-97 0 0,2 201-1176 0 0,11-293-2847 0 0,3-21-5533 0 0,-6-21 4172 0 0</inkml:trace>
</inkml:ink>
</file>

<file path=ppt/ink/ink5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4:40.0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70 114 896 0 0,'0'0'663'0'0,"0"0"-387"0"0,0 0-156 0 0,0 0 245 0 0,0 0 378 0 0,0 0 240 0 0,0 0 73 0 0,0 0-91 0 0,0 0-175 0 0,0 0-177 0 0,0 0-127 0 0,1 19-79 0 0,-1 61-45 0 0,-14 6 484 0 0,-27 192-80 0 0,33-248-79 0 0,6-32 2079 0 0,-3-11-2293 0 0,6-8-340 0 0,0 0 0 0 0,2 0 0 0 0,0 0 0 0 0,2 0 0 0 0,0 0 1 0 0,1 1-1 0 0,1 0 0 0 0,1 0 0 0 0,1 1 0 0 0,1 0 0 0 0,0 0 0 0 0,6-5-133 0 0,3-11 90 0 0,-1 0 113 0 0,1 2-1 0 0,3 0 1 0 0,0 1-1 0 0,2 2 1 0 0,1 0-1 0 0,2 1 1 0 0,19-15-203 0 0,-44 42 29 0 0,-1 1-19 0 0,-1-1-1 0 0,0 1 1 0 0,1 0-1 0 0,0 0 1 0 0,-1 0-1 0 0,1 0 1 0 0,0 0-1 0 0,-1 0 1 0 0,1 0-1 0 0,0 0 1 0 0,0 0-1 0 0,0 0 1 0 0,0 0-1 0 0,0 0 1 0 0,0 1-1 0 0,0-1 1 0 0,0 0-1 0 0,0 1 1 0 0,0-1-1 0 0,0 1 1 0 0,1-1-1 0 0,-1 1 0 0 0,0-1 1 0 0,0 1-1 0 0,1 0 1 0 0,-1 0-1 0 0,0 0 1 0 0,0 0-1 0 0,1 0 1 0 0,-1 0-1 0 0,0 0 1 0 0,0 0-1 0 0,1 0 1 0 0,-1 0-1 0 0,0 1 1 0 0,0-1-1 0 0,1 0 1 0 0,-1 1-1 0 0,0-1 1 0 0,0 1-1 0 0,0 0 1 0 0,0-1-1 0 0,0 1 1 0 0,0 0-1 0 0,0 0 0 0 0,0-1 1 0 0,0 1-1 0 0,0 0 1 0 0,0 0-1 0 0,0 0 1 0 0,-1 0-1 0 0,1 0 1 0 0,0 1-10 0 0,1 27 104 0 0,-1-1 1 0 0,-2 1-1 0 0,-1 0 1 0 0,-1-1-1 0 0,-1 0 1 0 0,-2 1-105 0 0,-8 159 101 0 0,14-187-100 0 0,0 0 0 0 0,0 0 0 0 0,0 0 0 0 0,0 0 0 0 0,0 0 0 0 0,0 0 0 0 0,0 0 0 0 0,1 0 0 0 0,-1 0 0 0 0,0-1 0 0 0,1 1 0 0 0,-1 0 0 0 0,0 0 0 0 0,1 0 0 0 0,-1 0 0 0 0,1-1 0 0 0,-1 1 0 0 0,1 0 0 0 0,0 0 0 0 0,-1-1 0 0 0,1 1 0 0 0,0 0 0 0 0,0-1 0 0 0,-1 1 0 0 0,1-1 0 0 0,0 1 0 0 0,0-1 0 0 0,0 1 0 0 0,0-1 0 0 0,-1 0 0 0 0,1 1 0 0 0,0-1 0 0 0,0 0 1 0 0,0 0-1 0 0,0 0 0 0 0,0 1 0 0 0,0-1 0 0 0,0 0 0 0 0,0 0 0 0 0,0 0 0 0 0,0-1 0 0 0,0 1 0 0 0,0 0 0 0 0,0 0 0 0 0,0-1 0 0 0,0 1 0 0 0,-1 0 0 0 0,1-1 0 0 0,0 1 0 0 0,0-1-1 0 0,43-28 228 0 0,46-78-90 0 0,143-138-366 0 0,-166 208 24 0 0,-56 82 258 0 0,-16 267 459 0 0,17-243-1306 0 0,-8-62-3971 0 0,-1-5-1844 0 0,-2-2-407 0 0</inkml:trace>
</inkml:ink>
</file>

<file path=ppt/ink/ink5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4:40.5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24 545 3329 0 0,'0'0'981'0'0,"0"0"-422"0"0,0 0-32 0 0,0 0 288 0 0,0 0 270 0 0,0 0 79 0 0,0 0-151 0 0,0 0-273 0 0,0 0-260 0 0,0 0-185 0 0,0 33-131 0 0,-3 103-70 0 0,0 74 182 0 0,0-199-296 0 0,-4-7 1622 0 0,7-4-1000 0 0,-8-68 1949 0 0,11 29-2261 0 0,1-1 0 0 0,2 1 0 0 0,2 0 0 0 0,1 1 0 0 0,3 0 0 0 0,0 0 0 0 0,3 1 0 0 0,1 1 0 0 0,6-9-290 0 0,71-105 405 0 0,-93 149-403 0 0,1 0-1 0 0,-1 0 1 0 0,0 1-1 0 0,1-1 0 0 0,-1 0 1 0 0,1 0-1 0 0,-1 1 1 0 0,1-1-1 0 0,-1 0 1 0 0,1 1-1 0 0,0-1 1 0 0,-1 0-1 0 0,1 1 1 0 0,0-1-1 0 0,-1 1 1 0 0,1-1-1 0 0,0 1 1 0 0,0 0-1 0 0,-1-1 1 0 0,1 1-1 0 0,0 0 1 0 0,0-1-1 0 0,0 1 0 0 0,0 0 1 0 0,-1 0-1 0 0,1 0 1 0 0,0 0-1 0 0,0 0 1 0 0,0 0-1 0 0,0 0 1 0 0,0 0-1 0 0,0 0 1 0 0,-1 0-1 0 0,1 0 1 0 0,0 0-1 0 0,0 1 1 0 0,0-1-1 0 0,0 0 1 0 0,-1 1-1 0 0,1-1 0 0 0,0 1 1 0 0,0-1-1 0 0,-1 1 1 0 0,1-1-1 0 0,0 1 1 0 0,-1-1-1 0 0,1 1 1 0 0,0 0-1 0 0,-1-1 1 0 0,1 1-1 0 0,-1 0 1 0 0,1-1-1 0 0,-1 1-1 0 0,15 51-68 0 0,-12-38 77 0 0,3 20-575 0 0,10 32-310 0 0,-5-47-3036 0 0,5-2-3474 0 0,-10-13 835 0 0</inkml:trace>
  <inkml:trace contextRef="#ctx0" brushRef="#br0" timeOffset="471.877">446 733 0 0 0,'0'0'372'0'0,"0"0"1462"0"0,0 0 350 0 0,0 0-202 0 0,0 0-354 0 0,0 0-270 0 0,0 0-214 0 0,0 0-150 0 0,0 0-65 0 0,0 0-111 0 0,-8-2-71 0 0,-24-4-89 0 0,5 23 297 0 0,19-8-860 0 0,-1 0-1 0 0,2 1 0 0 0,-1 0 1 0 0,1 0-1 0 0,1 0 0 0 0,0 1 1 0 0,0 0-1 0 0,1 0 0 0 0,1 0 1 0 0,0 1-1 0 0,0 1-94 0 0,3-10-12 0 0,0 0 1 0 0,0 0 0 0 0,0 1-1 0 0,1-1 1 0 0,-1 0-1 0 0,1 1 1 0 0,0-1 0 0 0,0 1-1 0 0,0-1 1 0 0,1 0-1 0 0,-1 1 1 0 0,1-1 0 0 0,0 0-1 0 0,0 0 1 0 0,0 1-1 0 0,0-1 1 0 0,0 0 0 0 0,1 0-1 0 0,-1 0 1 0 0,1 0-1 0 0,0-1 1 0 0,0 1-1 0 0,0 0 1 0 0,0-1 0 0 0,0 1-1 0 0,1-1 1 0 0,-1 0-1 0 0,1 0 1 0 0,0 0 0 0 0,0 0-1 0 0,-1 0 1 0 0,1 0-1 0 0,0-1 1 0 0,0 0 0 0 0,1 1-1 0 0,-1-1 1 0 0,0 0-1 0 0,0-1 1 0 0,1 1-1 0 0,-1 0 1 0 0,0-1 0 0 0,1 0-1 0 0,-1 0 1 0 0,0 0-1 0 0,2 0 12 0 0,79-17-2386 0 0,-59 4-1356 0 0,0-5-3408 0 0,-17 11 4301 0 0</inkml:trace>
  <inkml:trace contextRef="#ctx0" brushRef="#br0" timeOffset="712.835">801 718 0 0 0,'0'0'934'0'0,"0"0"266"0"0,0 0 344 0 0,0 0 394 0 0,0 0 168 0 0,0 0-175 0 0,0 0-434 0 0,0 0-504 0 0,0 0-377 0 0,0 0-263 0 0,-22 33-166 0 0,-69 103-98 0 0,13-22-50 0 0,53-80-172 0 0,-4 5-1457 0 0,6-16-3893 0 0,17-16 1768 0 0,2 1 1209 0 0</inkml:trace>
  <inkml:trace contextRef="#ctx0" brushRef="#br0" timeOffset="1377.992">840 1001 0 0 0,'0'0'429'0'0,"0"0"653"0"0,0 0 244 0 0,0 0-29 0 0,0 0-183 0 0,0 0-234 0 0,0 0-196 0 0,0 0-138 0 0,0 0-125 0 0,0 0-120 0 0,0 0-70 0 0,-30 30-60 0 0,-91 89-48 0 0,79-69 89 0 0,67-53 2457 0 0,84-90 139 0 0,-15 9-2008 0 0,-69 59-700 0 0,1 2 0 0 0,1 1 0 0 0,0 1 0 0 0,2 1 0 0 0,6-2-100 0 0,-31 20 6 0 0,-1 0-2 0 0,0 0-1 0 0,0 0 1 0 0,0 0-1 0 0,1 1 1 0 0,-1-1-1 0 0,0 1 1 0 0,1 0-1 0 0,-1 0 1 0 0,1 0-1 0 0,0 0 1 0 0,-1 1-1 0 0,1-1 1 0 0,0 1-1 0 0,-1 0 1 0 0,1 0-1 0 0,0 0 1 0 0,-1 1-1 0 0,1-1-3 0 0,-2 3 17 0 0,0 0-1 0 0,-1-1 1 0 0,1 1-1 0 0,-1 0 1 0 0,0 0-1 0 0,0-1 1 0 0,0 1-1 0 0,0 0 1 0 0,0 0-1 0 0,0 0 1 0 0,-1 0-1 0 0,0 0 1 0 0,1 1-1 0 0,-1-1 0 0 0,0 0 1 0 0,-1 0-1 0 0,1 0 1 0 0,-1 0-1 0 0,1 0 1 0 0,-1 1-17 0 0,0 10-11 0 0,2-4-13 0 0,1-1 0 0 0,0 0-1 0 0,1 1 1 0 0,0-1 0 0 0,0 0 0 0 0,1 0-1 0 0,0-1 1 0 0,0 1 0 0 0,1-1 0 0 0,0 0 0 0 0,1 0-1 0 0,5 6 25 0 0,-1 9 430 0 0,-10-22-288 0 0,-30 2 1551 0 0,8-5-1559 0 0,1 0 1 0 0,0-2-1 0 0,0-1 1 0 0,0-1-1 0 0,1 0 1 0 0,0-2-1 0 0,-12-6-134 0 0,21 10-17 0 0,-64-23-768 0 0,49 20-2749 0 0,1 1-4748 0 0,18 5 2003 0 0</inkml:trace>
  <inkml:trace contextRef="#ctx0" brushRef="#br0" timeOffset="3637.277">461 18 0 0 0,'0'0'571'0'0,"0"0"1088"0"0,0 0 308 0 0,0 0-220 0 0,0 0-363 0 0,0 0-346 0 0,0 0-313 0 0,0 0-253 0 0,4-7 969 0 0,191 0 3600 0 0,-163 6-4593 0 0,-21 0-333 0 0,0 0-1 0 0,0 0 1 0 0,-1 2-1 0 0,1-1 0 0 0,0 1 1 0 0,0 1-1 0 0,-1 0 1 0 0,1 0-1 0 0,-1 1 1 0 0,1 1-1 0 0,-1 0 0 0 0,5 3-114 0 0,-14-6 38 0 0,0 1 0 0 0,0 0-1 0 0,-1-1 1 0 0,1 1-1 0 0,-1 0 1 0 0,1-1 0 0 0,-1 1-1 0 0,0 0 1 0 0,0 0-1 0 0,1-1 1 0 0,-1 1-1 0 0,-1 0 1 0 0,1 0 0 0 0,0-1-1 0 0,0 1 1 0 0,-1 0-1 0 0,1 0 1 0 0,-1-1-1 0 0,1 1 1 0 0,-1 0 0 0 0,0-1-1 0 0,1 1 1 0 0,-1-1-1 0 0,0 1 1 0 0,0-1-1 0 0,0 1 1 0 0,-1-1 0 0 0,1 0-1 0 0,0 1 1 0 0,0-1-1 0 0,-1 0 1 0 0,1 0 0 0 0,-1 0-1 0 0,0 1-37 0 0,-91 79 632 0 0,92-81-632 0 0,0 1 0 0 0,0-1 0 0 0,0 0 0 0 0,0 1 0 0 0,0-1 0 0 0,0 1 0 0 0,0-1-1 0 0,1 1 1 0 0,-1 0 0 0 0,0-1 0 0 0,0 1 0 0 0,1 0 0 0 0,-1 0 0 0 0,0-1 0 0 0,1 1 0 0 0,-1 0-1 0 0,1 0 1 0 0,-1 0 0 0 0,1 0 0 0 0,-1 0 0 0 0,1 0 0 0 0,0 0 0 0 0,-1 0 0 0 0,1 0 0 0 0,0 0 0 0 0,0 0-1 0 0,0 0 1 0 0,0 0 0 0 0,0 0 0 0 0,0 0 0 0 0,0 0 0 0 0,0 0 0 0 0,0 0 0 0 0,0 0 0 0 0,0 0 0 0 0,1 0-1 0 0,-1 0 1 0 0,0 0 0 0 0,1 0 0 0 0,-1 0 0 0 0,1 0 0 0 0,-1-1 0 0 0,1 1 0 0 0,0 0 0 0 0,-1 0-1 0 0,1 0 1 0 0,0-1 0 0 0,-1 1 0 0 0,1 0 0 0 0,0-1 0 0 0,0 1 0 0 0,0 0 0 0 0,0-1 0 0 0,-1 1 0 0 0,1-1-1 0 0,0 1 1 0 0,0-1 0 0 0,59 14 196 0 0,131-25-859 0 0,-152 7-2239 0 0,-20 1-3009 0 0,-5 2-4579 0 0</inkml:trace>
</inkml:ink>
</file>

<file path=ppt/ink/ink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2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0 656 128 0 0,'0'0'2002'0'0,"0"0"-519"0"0,0 0-131 0 0,0 0 200 0 0,0 0 206 0 0,0 0 66 0 0,0 0-204 0 0,0 0-364 0 0,0 0-307 0 0,0 0-183 0 0,0 0-62 0 0,0 0 4 0 0,0 0-60 0 0,11 0-81 0 0,108 9 1103 0 0,127 4-1354 0 0,-177-22-2143 0 0,-27-3-3725 0 0,-22 11-2509 0 0,-15 1 4198 0 0</inkml:trace>
  <inkml:trace contextRef="#ctx0" brushRef="#br0" timeOffset="201.158">54 855 6305 0 0,'0'0'1541'0'0,"0"0"-578"0"0,0 0-279 0 0,0 0 204 0 0,0 0 275 0 0,0 0 106 0 0,0 0-150 0 0,0 0-295 0 0,0 0-275 0 0,0 0-208 0 0,0 0-137 0 0,0 0-100 0 0,0 0-68 0 0,37 10-81 0 0,118 32-115 0 0,-148-40 96 0 0,-1 0 1 0 0,1-1 0 0 0,0 1 0 0 0,-1-1-1 0 0,1 0 1 0 0,0-1 0 0 0,0 0-1 0 0,0 0 1 0 0,0 0 0 0 0,-1-1-1 0 0,1 0 1 0 0,0 0 0 0 0,2-2 63 0 0,7-1-412 0 0,25-5-1403 0 0,33-7-6074 0 0,-52 8 3043 0 0</inkml:trace>
  <inkml:trace contextRef="#ctx0" brushRef="#br0" timeOffset="1793.072">803 608 0 0 0,'0'0'424'0'0,"0"0"508"0"0,0 0 93 0 0,0 0-109 0 0,-1 34-143 0 0,-4 105-155 0 0,-3 96 3465 0 0,-10-222 1734 0 0,-14-36-2985 0 0,28 10-2684 0 0,0-1 0 0 0,2 1 1 0 0,0-1-1 0 0,0 0 0 0 0,1 1 0 0 0,1-1 1 0 0,0 0-1 0 0,1 0 0 0 0,1 0 1 0 0,0 1-1 0 0,0-1 0 0 0,2 1 0 0 0,0-1 1 0 0,0 1-1 0 0,1 0 0 0 0,3-4-148 0 0,8-24 111 0 0,1 0 0 0 0,2 2 0 0 0,2 0 0 0 0,2 1 0 0 0,24-30-111 0 0,-37 55 26 0 0,1 1 0 0 0,1 0 0 0 0,0 0 0 0 0,1 2 1 0 0,0-1-1 0 0,0 2 0 0 0,15-8-26 0 0,-27 16-5 0 0,0 0 1 0 0,0 0 0 0 0,0 0-1 0 0,0 0 1 0 0,1 0-1 0 0,-1 1 1 0 0,0-1 0 0 0,0 1-1 0 0,1-1 1 0 0,-1 1-1 0 0,0-1 1 0 0,1 1 0 0 0,-1 0-1 0 0,1-1 1 0 0,-1 1-1 0 0,0 0 1 0 0,1 0 0 0 0,-1 0-1 0 0,1 0 1 0 0,-1 1-1 0 0,1-1 1 0 0,-1 0 0 0 0,0 0-1 0 0,1 1 1 0 0,-1-1-1 0 0,0 1 1 0 0,1-1 0 0 0,-1 1-1 0 0,0 0 1 0 0,0-1-1 0 0,1 1 1 0 0,-1 0 0 0 0,0 0-1 0 0,0 0 1 0 0,0 0-1 0 0,0 0 1 0 0,0 0 0 0 0,0 0-1 0 0,-1 0 1 0 0,1 1-1 0 0,0-1 1 0 0,0 0 0 0 0,-1 0-1 0 0,1 1 1 0 0,-1-1-1 0 0,1 0 1 0 0,-1 1 0 0 0,0-1-1 0 0,1 0 1 0 0,-1 1-1 0 0,0-1 1 0 0,0 1 0 0 0,0-1-1 0 0,0 1 1 0 0,0-1-1 0 0,0 0 1 0 0,0 1 0 0 0,-1-1-1 0 0,1 1 1 0 0,-1-1 4 0 0,-4 193-738 0 0,18-171-3064 0 0,5-19-3510 0 0,-12-4 282 0 0</inkml:trace>
  <inkml:trace contextRef="#ctx0" brushRef="#br0" timeOffset="2585.962">1123 1002 952 0 0,'0'0'1002'0'0,"0"0"142"0"0,0 0 355 0 0,0 0 268 0 0,0 0 99 0 0,0 0-115 0 0,0 0-259 0 0,0 0-182 0 0,0 0-163 0 0,0 0-148 0 0,0 0-131 0 0,34-10-159 0 0,107-32-110 0 0,-58-2 383 0 0,-61 27-629 0 0,-6 6-150 0 0,1-1 0 0 0,-1-1 0 0 0,-1 0-1 0 0,-1-1 1 0 0,0-1 0 0 0,0 0 0 0 0,-2-1 0 0 0,0-1 0 0 0,0 0-1 0 0,4-10-202 0 0,-8-46 585 0 0,-10 71-629 0 0,0 0 0 0 0,1 0 1 0 0,-1 1-1 0 0,0-1 0 0 0,0 1 1 0 0,0-1-1 0 0,0 1 1 0 0,0 0-1 0 0,0 0 0 0 0,0 0 1 0 0,0 0-1 0 0,0 0 0 0 0,-1 0 1 0 0,1 0-1 0 0,0 1 1 0 0,0-1-1 0 0,-1 1 0 0 0,1 0 1 0 0,-1 0-1 0 0,1 0 0 0 0,0 0 1 0 0,-1 0-1 0 0,1 0 1 0 0,-1 0-1 0 0,1 1 0 0 0,0 0 1 0 0,0-1-1 0 0,-1 1 0 0 0,1 0 1 0 0,0 0-1 0 0,-2 1 44 0 0,-6 3-102 0 0,-1 1-1 0 0,1 0 0 0 0,0 1 1 0 0,0 0-1 0 0,1 0 0 0 0,0 1 1 0 0,1 1-1 0 0,-1-1 1 0 0,2 1-1 0 0,-1 1 0 0 0,1-1 1 0 0,1 1-1 0 0,-1 1 0 0 0,2-1 1 0 0,0 1-1 0 0,0 0 1 0 0,1 0-1 0 0,0 0 0 0 0,0 1 1 0 0,2-1-1 0 0,-1 5 103 0 0,3-13 9 0 0,0 0 0 0 0,0 1 0 0 0,0-1 0 0 0,1 0 0 0 0,0 0 0 0 0,-1 1-1 0 0,1-1 1 0 0,0 0 0 0 0,1 0 0 0 0,-1 0 0 0 0,0 0 0 0 0,1 0 0 0 0,0 0 0 0 0,0 0 0 0 0,0-1 0 0 0,0 1 0 0 0,0-1 0 0 0,0 1-1 0 0,1-1 1 0 0,-1 0 0 0 0,1 0 0 0 0,-1 0 0 0 0,1 0 0 0 0,0 0 0 0 0,0-1 0 0 0,0 1 0 0 0,0-1 0 0 0,0 0 0 0 0,0 1-1 0 0,1-1-8 0 0,101 20 683 0 0,-79-22-493 0 0,0-1 0 0 0,0-1 0 0 0,0-1 0 0 0,0-2 0 0 0,-1-1 0 0 0,0 0 0 0 0,0-2 0 0 0,-1-1 0 0 0,0-1 0 0 0,-1-1 0 0 0,0-1-1 0 0,-1-1 1 0 0,18-15-190 0 0,-22 17 34 0 0,-1 0-1 0 0,0-1 0 0 0,-1-2 0 0 0,-1 1 0 0 0,0-2 1 0 0,-1 0-1 0 0,-1 0 0 0 0,0-2-33 0 0,-3-26-81 0 0,-51 45-1170 0 0,-50 77-125 0 0,79-65 1218 0 0,3-4 69 0 0,0-1 0 0 0,1 2 0 0 0,0-1 0 0 0,0 1 0 0 0,1 0 0 0 0,0 1 0 0 0,1 0 0 0 0,1 0 0 0 0,-1 0 0 0 0,2 1 0 0 0,-1-1 0 0 0,2 1 0 0 0,0 0 0 0 0,0 0 0 0 0,1 2 89 0 0,2-11 6 0 0,1 0-1 0 0,-1 0 1 0 0,1 0 0 0 0,0 0-1 0 0,0 0 1 0 0,0 0 0 0 0,1 0-1 0 0,-1 0 1 0 0,1 0 0 0 0,-1 0 0 0 0,1-1-1 0 0,0 1 1 0 0,0-1 0 0 0,0 1-1 0 0,1-1 1 0 0,-1 0 0 0 0,0 0-1 0 0,1 0 1 0 0,-1 0 0 0 0,1 0-1 0 0,0-1 1 0 0,0 1 0 0 0,0-1-1 0 0,0 1 1 0 0,0-1 0 0 0,0 0 0 0 0,0 0-6 0 0,89 16 773 0 0,-65-20-520 0 0,0-1 0 0 0,0-1 1 0 0,-1-1-1 0 0,1-1 0 0 0,-1-2 1 0 0,-1 0-1 0 0,0-2 0 0 0,0-1 0 0 0,-1-1 1 0 0,0-1-1 0 0,-1-1 0 0 0,-1-1 1 0 0,18-16-254 0 0,-17 12 36 0 0,-1-2 1 0 0,0-1 0 0 0,-2 0-1 0 0,0-2 1 0 0,4-8-37 0 0,-10 14 10 0 0,27-64-23 0 0,-56 83-314 0 0,6 8 275 0 0,0 0 0 0 0,0 0 0 0 0,0 0 0 0 0,1 1 1 0 0,1 0-1 0 0,-1 1 0 0 0,2 0 0 0 0,-1 0 0 0 0,-3 9 52 0 0,2-8-50 0 0,1 0 1 0 0,0 1-1 0 0,1 0 0 0 0,1 0 0 0 0,0 0 0 0 0,0 0 1 0 0,1 1-1 0 0,1 0 0 0 0,0 0 0 0 0,1 0 0 0 0,0 0 1 0 0,1 0-1 0 0,0 1 0 0 0,1-1 0 0 0,1 5 50 0 0,2-12-141 0 0,1 0-1 0 0,0 0 1 0 0,0 0 0 0 0,0 0-1 0 0,1-1 1 0 0,0 0-1 0 0,0 0 1 0 0,0 0-1 0 0,1-1 1 0 0,-1 1 0 0 0,1-1-1 0 0,0-1 1 0 0,0 1-1 0 0,1-1 1 0 0,-1 0-1 0 0,1-1 1 0 0,-1 1 0 0 0,1-1-1 0 0,0 0 1 0 0,0-1-1 0 0,0 0 1 0 0,6 0 141 0 0,53 3-7188 0 0,-49-4 2371 0 0,-3 0 45 0 0</inkml:trace>
  <inkml:trace contextRef="#ctx0" brushRef="#br0" timeOffset="3165.995">3077 306 0 0 0,'0'0'878'0'0,"0"0"443"0"0,0 0 290 0 0,0 0 191 0 0,0 0 109 0 0,0 0 8 0 0,0 0-101 0 0,0 0-217 0 0,0 0-258 0 0,0 0-224 0 0,0 0-156 0 0,-27 29-124 0 0,-83 90-94 0 0,58-38 247 0 0,46-63-773 0 0,-4 4-97 0 0,1 1 0 0 0,1-1 0 0 0,1 2 0 0 0,1-1 0 0 0,1 1 0 0 0,2-1 0 0 0,0 1 0 0 0,1 1-1 0 0,1-1 1 0 0,2 7-122 0 0,0-23-29 0 0,0 0 0 0 0,1-1 0 0 0,0 1-1 0 0,1-1 1 0 0,-1 0 0 0 0,1 1 0 0 0,1-1 0 0 0,-1 0-1 0 0,1-1 1 0 0,0 1 0 0 0,1-1 0 0 0,0 0 0 0 0,0 0-1 0 0,0 0 1 0 0,1 0 0 0 0,-1-1 0 0 0,1 0-1 0 0,1 0 1 0 0,-1-1 0 0 0,1 0 0 0 0,-1 0 0 0 0,1 0-1 0 0,0-1 1 0 0,1 0 0 0 0,-1-1 0 0 0,0 1 0 0 0,1-1-1 0 0,0-1 1 0 0,-1 1 0 0 0,1-1 0 0 0,0-1-1 0 0,6 1 30 0 0,74-14-3425 0 0,-33-11-6099 0 0,-45 16 3108 0 0</inkml:trace>
  <inkml:trace contextRef="#ctx0" brushRef="#br0" timeOffset="3440.676">3158 704 6161 0 0,'0'0'3728'0'0,"0"0"-2133"0"0,0 0-1035 0 0,0 0 48 0 0,0 0 299 0 0,0 0 197 0 0,0 0-18 0 0,0 0-203 0 0,0 0-254 0 0,0 0-224 0 0,0 0-157 0 0,0 0-103 0 0,33 1-64 0 0,104 4-46 0 0,-24-19-541 0 0,-45-1-4030 0 0,-42 9-2264 0 0,-11 2 467 0 0</inkml:trace>
  <inkml:trace contextRef="#ctx0" brushRef="#br0" timeOffset="3740.998">4017 483 9874 0 0,'0'0'1282'0'0,"0"0"-429"0"0,0 0 3 0 0,0 0 290 0 0,0 0 278 0 0,0 0-9 0 0,0 0-310 0 0,0 0-307 0 0,0 0-246 0 0,0 0-166 0 0,0 0-102 0 0,0 0-52 0 0,-13 31-65 0 0,-42 99-46 0 0,-7-15 22 0 0,-38 17-2154 0 0,56-102-3033 0 0,13-16-7425 0 0,27-13 11355 0 0</inkml:trace>
  <inkml:trace contextRef="#ctx0" brushRef="#br0" timeOffset="4014.463">3677 546 8386 0 0,'0'0'1874'0'0,"0"0"-492"0"0,0 0-168 0 0,0 0 29 0 0,0 0-45 0 0,0 0-162 0 0,0 0-241 0 0,0 0-169 0 0,0 0-73 0 0,0 0-61 0 0,0 0-66 0 0,0 0-24 0 0,13 18-14 0 0,41 59-28 0 0,-41-58-245 0 0,1-1 0 0 0,0-1 0 0 0,2 0 0 0 0,-1-1 0 0 0,2-1 0 0 0,0 0 0 0 0,1-1 0 0 0,0-1 0 0 0,1-1 0 0 0,19 9-115 0 0,-35-19-53 0 0,79 35-366 0 0,-44-32-2790 0 0,-31-22-7768 0 0,-8 12 5722 0 0,1 2 3643 0 0</inkml:trace>
  <inkml:trace contextRef="#ctx0" brushRef="#br0" timeOffset="4432.91">3568 321 8282 0 0,'0'0'1359'0'0,"0"0"-460"0"0,0 0 34 0 0,0 0 277 0 0,0 0 177 0 0,0 0-46 0 0,0 0-279 0 0,0 0-297 0 0,0 0-225 0 0,0 0-151 0 0,0 0-88 0 0,0 0-48 0 0,0 0-21 0 0,21-21-17 0 0,65-65-23 0 0,-31 20 166 0 0,20-37 75 0 0,-74 103-448 0 0,1 1 0 0 0,-1-1 0 0 0,0 1-1 0 0,0-1 1 0 0,1 1 0 0 0,-1-1 0 0 0,0 1 0 0 0,0 0 0 0 0,0 0 0 0 0,0 0-1 0 0,0-1 1 0 0,0 1 0 0 0,0 0 0 0 0,0 0 0 0 0,-1 0 0 0 0,1 0 0 0 0,0 1-1 0 0,0-1 1 0 0,-1 0 0 0 0,1 0 0 0 0,-1 0 0 0 0,1 0 0 0 0,-1 1 0 0 0,0-1 0 0 0,1 0-1 0 0,-1 1 1 0 0,0-1 0 0 0,0 0 0 0 0,0 1 0 0 0,0-1 0 0 0,0 0 0 0 0,0 0-1 0 0,0 1 1 0 0,0-1 0 0 0,0 0 0 0 0,-1 1 15 0 0,4 12-7 0 0,5 2 47 0 0,0 0 0 0 0,1 0 0 0 0,1-1 0 0 0,0 0 0 0 0,1-1 0 0 0,1 0 0 0 0,0-1 0 0 0,1 0 0 0 0,4 2-40 0 0,-11-8-33 0 0,28 17-1993 0 0,-22-18-1769 0 0,0 0-3591 0 0,-10-5 667 0 0</inkml:trace>
  <inkml:trace contextRef="#ctx0" brushRef="#br0" timeOffset="4688.201">4271 1 7858 0 0,'0'0'1819'0'0,"0"0"-590"0"0,0 0-28 0 0,0 0 392 0 0,0 0 212 0 0,0 0-76 0 0,0 0-326 0 0,0 0-321 0 0,0 0-230 0 0,23 31-161 0 0,71 101-130 0 0,-52-40 151 0 0,-39-70-562 0 0,11 52 68 0 0,-3 2 0 0 0,-3 0 0 0 0,-4 0 0 0 0,-5 58-218 0 0,0-112-195 0 0,-1-1-1 0 0,0 1 1 0 0,-2-1-1 0 0,-1 1 1 0 0,-1-1-1 0 0,-1 0 1 0 0,0-1 0 0 0,-1 0-1 0 0,-2 0 1 0 0,0-1-1 0 0,-1 0 1 0 0,-3 2 195 0 0,-24 27-4902 0 0,-6-4-4010 0 0,32-36 1514 0 0</inkml:trace>
</inkml:ink>
</file>

<file path=ppt/ink/ink5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4:50.4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16 4705 0 0,'0'0'1519'0'0,"0"0"-200"0"0,0 0-29 0 0,0 0 135 0 0,0 0 74 0 0,0 0-132 0 0,0 0-335 0 0,0 0-345 0 0,0 0-211 0 0,0 0-117 0 0,0 0-36 0 0,0 0 17 0 0,0 0 15 0 0,-5 22 19 0 0,-12 71 13 0 0,-7 288 1936 0 0,18-263-2743 0 0,6-118 139 0 0,2-7-5378 0 0,1-22-1301 0 0,-2 4 909 0 0,2 16 5642 0 0</inkml:trace>
  <inkml:trace contextRef="#ctx0" brushRef="#br0" timeOffset="266.63">0 152 288 0 0,'0'0'878'0'0,"0"0"-61"0"0,0 0 238 0 0,0 0 429 0 0,0 0 394 0 0,0 0 125 0 0,0 0-182 0 0,0 0-286 0 0,0 0-258 0 0,0 0-186 0 0,0 0-127 0 0,34-18-101 0 0,106-54-99 0 0,-54 43 479 0 0,-31 22-632 0 0,0 2-1 0 0,0 3 1 0 0,50 4-611 0 0,-13 0 123 0 0,39-10-1276 0 0,-103 2-3265 0 0,-1-2-4022 0 0,-21 8 2535 0 0</inkml:trace>
  <inkml:trace contextRef="#ctx0" brushRef="#br0" timeOffset="695.524">869 292 304 0 0,'0'0'1516'0'0,"0"0"-186"0"0,0 0 104 0 0,0 0 338 0 0,0 0 187 0 0,0 0-120 0 0,0 0-337 0 0,0 0-337 0 0,0 0-228 0 0,0 0-137 0 0,0 0-89 0 0,0 0-78 0 0,0 0-46 0 0,34-3-58 0 0,106-7-59 0 0,-27 1 757 0 0,-35 8-888 0 0,-44 2-5371 0 0,-33-1 637 0 0,-1 3 1344 0 0,0-3 2390 0 0,0 4-5254 0 0</inkml:trace>
  <inkml:trace contextRef="#ctx0" brushRef="#br0" timeOffset="861.693">935 498 4185 0 0,'0'0'1731'0'0,"0"0"-341"0"0,0 0 94 0 0,0 0 288 0 0,0 0 75 0 0,0 0-264 0 0,0 0-438 0 0,0 0-345 0 0,0 0-201 0 0,0 0-191 0 0,0 0-130 0 0,35-4-98 0 0,110-15-124 0 0,-41 1-309 0 0,-46 8-6483 0 0,-42 9-1917 0 0</inkml:trace>
</inkml:ink>
</file>

<file path=ppt/ink/ink5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4:48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1 224 0 0 0,'0'0'569'0'0,"0"0"461"0"0,0 0 425 0 0,0 0 235 0 0,0 0-95 0 0,0 0-363 0 0,0 0-355 0 0,0 0-199 0 0,0 0-34 0 0,6-2 72 0 0,205-18 5219 0 0,159 1-5612 0 0,-374 19-5901 0 0,-27-4-5332 0 0,22 4 10654 0 0</inkml:trace>
  <inkml:trace contextRef="#ctx0" brushRef="#br0" timeOffset="278.078">65 433 0 0 0,'0'0'1407'0'0,"0"0"-355"0"0,0 0-118 0 0,0 0 393 0 0,0 0 549 0 0,0 0 313 0 0,0 0-117 0 0,0 0-384 0 0,0 0-382 0 0,0 0-283 0 0,0 0-163 0 0,36-6-96 0 0,114-23-97 0 0,0-5 744 0 0,-96 23-2571 0 0,73-10 4511 0 0,-81 16-4862 0 0,4 2-4399 0 0,0 2-6249 0 0,-48 1 10972 0 0</inkml:trace>
  <inkml:trace contextRef="#ctx0" brushRef="#br0" timeOffset="751.42">336 17 0 0 0,'0'0'932'0'0,"0"0"382"0"0,0 0 181 0 0,0 0 158 0 0,0 0-7 0 0,0 0-259 0 0,0 0-355 0 0,0 0-306 0 0,0 0-163 0 0,0 0-46 0 0,0 0 19 0 0,7-3 3 0 0,23-9 1 0 0,-27 11-426 0 0,0 1-1 0 0,0 0 1 0 0,1-1 0 0 0,-1 1-1 0 0,0 0 1 0 0,0 1 0 0 0,0-1-1 0 0,0 1 1 0 0,0-1 0 0 0,1 1-1 0 0,-1 0 1 0 0,0 0 0 0 0,-1 0-1 0 0,1 0 1 0 0,0 1 0 0 0,0-1-1 0 0,0 1 1 0 0,-1 0 0 0 0,1 0-114 0 0,7 3 323 0 0,196 124 1968 0 0,-201-127-2276 0 0,1 1 0 0 0,0 0 0 0 0,-1 0 0 0 0,0 1 0 0 0,0-1 0 0 0,0 1 0 0 0,0 0 0 0 0,0 0 0 0 0,-1 1 0 0 0,0 0-1 0 0,0-1 1 0 0,0 1 0 0 0,0 1 0 0 0,-1-1 0 0 0,0 0 0 0 0,0 1 0 0 0,-1 0 0 0 0,1 0 0 0 0,-1-1 0 0 0,0 1 0 0 0,-1 0-1 0 0,1 5-13 0 0,-1 8 46 0 0,-10 50 258 0 0,-51-2 223 0 0,-164 124 80 0 0,184-134-852 0 0,35-26-4221 0 0,11-24-4825 0 0,-2-7 3818 0 0</inkml:trace>
</inkml:ink>
</file>

<file path=ppt/ink/ink5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4:52.9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199 92 0 0 0,'0'0'1378'0'0,"0"0"698"0"0,0 0 251 0 0,0 0-52 0 0,0 0-285 0 0,0 0-320 0 0,0 0-323 0 0,0 0-298 0 0,0 0-219 0 0,0-3-171 0 0,4-1 1198 0 0,6 26-910 0 0,7 37-157 0 0,4 221-1996 0 0,-26-265-5768 0 0,1-4-3102 0 0,4-8 9137 0 0</inkml:trace>
  <inkml:trace contextRef="#ctx0" brushRef="#br0" timeOffset="249.661">0 497 8 0 0,'0'0'1819'0'0,"0"0"-548"0"0,0 0 5 0 0,0 0 390 0 0,0 0 332 0 0,0 0 15 0 0,0 0-319 0 0,0 0-416 0 0,32-6-346 0 0,99-22-212 0 0,52 10 788 0 0,-142 19-1666 0 0,1 7-1226 0 0,-31 1-1936 0 0,-5 4-3997 0 0,-6-6 3313 0 0</inkml:trace>
  <inkml:trace contextRef="#ctx0" brushRef="#br0" timeOffset="33365.044">166 766 0 0 0,'0'0'839'0'0,"0"-4"212"0"0,-2-21 1325 0 0,2 25-1237 0 0,1-4 5021 0 0,4-4-4493 0 0,29-21 1466 0 0,-24 21-2830 0 0,4-1 32 0 0,0-1 0 0 0,0 1 0 0 0,1 1-1 0 0,0 1 1 0 0,0 0 0 0 0,1 1 0 0 0,12-3-335 0 0,-28 9 2 0 0,1-1 0 0 0,-1 1 0 0 0,1 0 0 0 0,-1-1 0 0 0,1 1 0 0 0,-1 0 0 0 0,1-1 0 0 0,0 1 0 0 0,-1 0 0 0 0,1 0 0 0 0,-1 0 0 0 0,1 0 0 0 0,0 0-1 0 0,-1 0 1 0 0,1-1 0 0 0,0 1 0 0 0,-1 1 0 0 0,1-1 0 0 0,-1 0 0 0 0,1 0 0 0 0,0 0 0 0 0,-1 0 0 0 0,1 0 0 0 0,0 0 0 0 0,-1 1 0 0 0,1-1 0 0 0,-1 0 0 0 0,1 1 0 0 0,-1-1 0 0 0,1 0 0 0 0,-1 1 0 0 0,1-1 0 0 0,-1 0 0 0 0,1 1 0 0 0,-1-1 0 0 0,1 1-1 0 0,-1-1 1 0 0,0 1 0 0 0,1-1 0 0 0,-1 1 0 0 0,0 0 0 0 0,1-1 0 0 0,-1 1 0 0 0,0-1 0 0 0,0 1 0 0 0,1 0 0 0 0,-1-1 0 0 0,0 1 0 0 0,0-1 0 0 0,0 1 0 0 0,0 0 0 0 0,0-1 0 0 0,0 1 0 0 0,0 0 0 0 0,0-1 0 0 0,0 1 0 0 0,0 0 0 0 0,-1-1 0 0 0,1 1-1 0 0,0-1 1 0 0,0 1 0 0 0,0 0 0 0 0,-1-1 0 0 0,1 1 0 0 0,0-1 0 0 0,-1 1 0 0 0,1-1 0 0 0,-1 1 0 0 0,1-1 0 0 0,-1 1-2 0 0,-29 43 107 0 0,27-40-102 0 0,-125 161 66 0 0,126-164-69 0 0,1 1-1 0 0,0-1 0 0 0,0 1 1 0 0,0 0-1 0 0,0 0 1 0 0,1-1-1 0 0,-1 1 0 0 0,0 0 1 0 0,1 0-1 0 0,-1 0 1 0 0,1 0-1 0 0,0 0 1 0 0,0 0-1 0 0,0 0 0 0 0,0 0 1 0 0,0 0-1 0 0,0 0 1 0 0,0 0-1 0 0,0 0 0 0 0,1 0 1 0 0,-1 0-1 0 0,1-1 1 0 0,0 1-1 0 0,-1 0 0 0 0,1 0 1 0 0,0 0-1 0 0,0-1 1 0 0,0 1-1 0 0,0 0 1 0 0,0-1-1 0 0,1 1 0 0 0,-1-1 1 0 0,0 1-1 0 0,1-1 1 0 0,-1 0-1 0 0,1 0 0 0 0,-1 1 1 0 0,1-1-1 0 0,0 0 1 0 0,0-1-1 0 0,-1 1 1 0 0,1 0-1 0 0,0 0 0 0 0,0-1 1 0 0,0 1-1 0 0,0-1 1 0 0,0 1-1 0 0,0-1 0 0 0,0 0 1 0 0,0 0-2 0 0,10 2 75 0 0,1-1 0 0 0,-1-1 0 0 0,1 0 0 0 0,-1-1 0 0 0,1 0 0 0 0,-1-1 0 0 0,0 0 0 0 0,1-1 0 0 0,-1 0 0 0 0,0-1 0 0 0,7-4-75 0 0,-8 4-116 0 0,7-5 335 0 0,-13 0-3258 0 0,-5 9 5 0 0,0 0-2563 0 0,0 0-3064 0 0</inkml:trace>
  <inkml:trace contextRef="#ctx0" brushRef="#br0" timeOffset="33844.226">1000 357 0 0 0,'0'0'1830'0'0,"0"0"-602"0"0,0 0-294 0 0,0 0 139 0 0,0 0 315 0 0,0 0 146 0 0,0 0-156 0 0,0 0-337 0 0,0 0-327 0 0,0 0-177 0 0,0 0-55 0 0,0 0 36 0 0,0 0 73 0 0,0 18 41 0 0,7 108 1095 0 0,6 98-556 0 0,-14-215-1304 0 0,1 1 0 0 0,-2-1 1 0 0,1 0-1 0 0,-1 0 0 0 0,-1 0 0 0 0,0 0 0 0 0,0-1 0 0 0,0 1 0 0 0,-1-1 0 0 0,-1 1 0 0 0,1-1 0 0 0,-5 4 133 0 0,9-11-252 0 0,-1-1 0 0 0,1 1 0 0 0,-1-1 0 0 0,0 0 0 0 0,1 1 0 0 0,-1-1 0 0 0,1 0 0 0 0,-1 1-1 0 0,1-1 1 0 0,-1 0 0 0 0,0 0 0 0 0,1 0 0 0 0,-1 1 0 0 0,0-1 0 0 0,1 0 0 0 0,-1 0 0 0 0,1 0 0 0 0,-1 0 0 0 0,0 0 0 0 0,1 0-1 0 0,-1 0 1 0 0,0-1 0 0 0,1 1 0 0 0,-1 0 0 0 0,0 0 0 0 0,1 0 0 0 0,-1-1 0 0 0,1 1 0 0 0,-1 0 0 0 0,1 0 0 0 0,-1-1 0 0 0,0 1 0 0 0,1-1-1 0 0,-1 1 1 0 0,1-1 0 0 0,0 1 0 0 0,-1 0 0 0 0,1-1 0 0 0,-1 0 0 0 0,1 1 0 0 0,0-1 0 0 0,-1 1 0 0 0,1-1 0 0 0,0 1 0 0 0,0-1-1 0 0,-1 0 1 0 0,1 1 0 0 0,0-1 0 0 0,0 1 0 0 0,0-1 0 0 0,0 0 0 0 0,0 1 0 0 0,0-1 0 0 0,0 0 0 0 0,0 1 0 0 0,0-1 0 0 0,0 0-1 0 0,0 1 1 0 0,0-1 252 0 0,-4-14-310 0 0,3 8 310 0 0</inkml:trace>
  <inkml:trace contextRef="#ctx0" brushRef="#br0" timeOffset="34101.562">700 284 0 0 0,'0'0'417'0'0,"0"0"-241"0"0,0 0 37 0 0,0 0 331 0 0,0 0 422 0 0,0 0 300 0 0,0 0 101 0 0,0 0-17 0 0,0 0-90 0 0,0 0-136 0 0,0 0-102 0 0,0 0-97 0 0,28-2-77 0 0,87-6-74 0 0,78-11 1797 0 0,62 0-2553 0 0,-255 19-251 0 0,1 1 1 0 0,0 0-1 0 0,-1-1 1 0 0,1 1-1 0 0,-1 0 1 0 0,1-1 0 0 0,-1 1-1 0 0,0 0 1 0 0,1-1-1 0 0,-1 1 1 0 0,0 0 0 0 0,1 0-1 0 0,-1-1 1 0 0,0 1-1 0 0,0 0 1 0 0,0 0 0 0 0,1 0-1 0 0,-1 0 1 0 0,0-1-1 0 0,0 1 1 0 0,0 0 0 0 0,-1 0-1 0 0,1 0 1 0 0,0-1-1 0 0,0 1 1 0 0,0 0-1 0 0,0 0 1 0 0,-1 0 0 0 0,1-1-1 0 0,0 1 1 0 0,-1 0-1 0 0,1-1 1 0 0,-1 1 0 0 0,1 0-1 0 0,-1-1 1 0 0,1 1-1 0 0,-1 0 1 0 0,1-1 0 0 0,-1 1-1 0 0,0-1 1 0 0,1 1-1 0 0,-1-1 1 0 0,0 1 0 0 0,1-1-1 0 0,-1 0 1 0 0,0 1-1 0 0,0-1 1 0 0,1 0-1 0 0,-1 1 1 0 0,0-1 0 0 0,0 0-1 0 0,0 0 233 0 0,-8 7-2755 0 0</inkml:trace>
  <inkml:trace contextRef="#ctx0" brushRef="#br0" timeOffset="34359.762">700 799 0 0 0,'0'0'1876'0'0,"0"0"377"0"0,0 0 126 0 0,0 0-5 0 0,0 0-156 0 0,0 0-349 0 0,0 0-411 0 0,34 0-338 0 0,109 0-239 0 0,56-24 1496 0 0,-56 1-2081 0 0,-88 13-3709 0 0,-1 2-6080 0 0,-43 7 3298 0 0</inkml:trace>
  <inkml:trace contextRef="#ctx0" brushRef="#br0" timeOffset="34655.534">1556 641 0 0 0,'0'0'549'0'0,"0"0"808"0"0,0 0 180 0 0,0 0 132 0 0,0 0 50 0 0,0 0-74 0 0,0 0-202 0 0,0 0-253 0 0,0 0-251 0 0,0 0-171 0 0,0 0-112 0 0,0 0-62 0 0,0 0-25 0 0,-13 4-38 0 0,-40 15-44 0 0,48-17-439 0 0,1 0-1 0 0,-1 0 1 0 0,1 1 0 0 0,0 0 0 0 0,0 0 0 0 0,0 0 0 0 0,1 0-1 0 0,-1 1 1 0 0,1-1 0 0 0,0 1 0 0 0,0 0 0 0 0,0 0 0 0 0,0 0-1 0 0,1 0 1 0 0,-1 1 0 0 0,1-1 0 0 0,0 1 0 0 0,1-1 0 0 0,-1 1-1 0 0,1 0 1 0 0,0 0 0 0 0,0-1 0 0 0,0 1 0 0 0,1 0 0 0 0,-1 0-1 0 0,1 0 1 0 0,0 0 0 0 0,1 0 0 0 0,-1 0 0 0 0,1 0 0 0 0,2 4-48 0 0,-2-5 5 0 0,1 1 0 0 0,0-1 0 0 0,1 0 0 0 0,-1 0 1 0 0,1 0-1 0 0,-1 0 0 0 0,1-1 0 0 0,1 1 1 0 0,-1-1-1 0 0,0 0 0 0 0,1 0 0 0 0,-1 0 0 0 0,1 0 1 0 0,0 0-1 0 0,0-1 0 0 0,0 0 0 0 0,1 0 0 0 0,-1 0 1 0 0,0 0-1 0 0,1-1 0 0 0,-1 0 0 0 0,1 1 0 0 0,-1-2 1 0 0,1 1-1 0 0,0 0 0 0 0,-1-1 0 0 0,1 0 0 0 0,0 0 1 0 0,-1-1-1 0 0,1 1 0 0 0,3-1-5 0 0,46-7-1305 0 0,-19-2-6131 0 0,-33 9 6938 0 0,8-3-7560 0 0</inkml:trace>
  <inkml:trace contextRef="#ctx0" brushRef="#br0" timeOffset="35866.14">1889 803 0 0 0,'0'0'1506'0'0,"0"0"243"0"0,0 0-178 0 0,0 0-313 0 0,0 0-266 0 0,0 0-176 0 0,0 0-90 0 0,32-20-53 0 0,101-61-35 0 0,-54 21 567 0 0,-71 53-1036 0 0,18-14 260 0 0,-1 0-1 0 0,-1-2 1 0 0,-1-1-1 0 0,-1-1 1 0 0,-1-1 0 0 0,-1 0-1 0 0,14-26-428 0 0,-15-22 935 0 0,-21 73-974 0 0,1-1 1 0 0,-1 1 0 0 0,0-1-1 0 0,1 1 1 0 0,-1 0-1 0 0,0 0 1 0 0,0-1-1 0 0,0 1 1 0 0,0 0-1 0 0,0 1 1 0 0,0-1-1 0 0,0 0 1 0 0,0 1 0 0 0,0-1-1 0 0,0 1 1 0 0,-1 0-1 0 0,1-1 1 0 0,0 1-1 0 0,0 0 1 0 0,0 0-1 0 0,-1 1 1 0 0,1-1 0 0 0,0 0-1 0 0,0 1 1 0 0,0-1-1 0 0,0 1 1 0 0,0 0-1 0 0,0 0 1 0 0,0 0-1 0 0,-1 0 39 0 0,-5 3-30 0 0,-1 0 0 0 0,1 0 0 0 0,1 1 0 0 0,-1 0 0 0 0,1 0 0 0 0,0 1 0 0 0,0 0 0 0 0,0 0 0 0 0,1 1 0 0 0,0 0 0 0 0,0 0 0 0 0,1 0 0 0 0,0 1-1 0 0,0 0 1 0 0,0 0 0 0 0,1 0 0 0 0,1 0 0 0 0,-1 1 0 0 0,2 0 0 0 0,-1-1 0 0 0,1 1 0 0 0,0 0 0 0 0,1 0 0 0 0,-1 4 30 0 0,2-9 19 0 0,0 0 0 0 0,1 0 0 0 0,-1 0 0 0 0,1 0 0 0 0,-1 0 0 0 0,1 0 0 0 0,0 0 0 0 0,1 0-1 0 0,-1-1 1 0 0,1 1 0 0 0,0 0 0 0 0,-1-1 0 0 0,2 1 0 0 0,-1-1 0 0 0,0 0 0 0 0,1 0 0 0 0,-1 0 0 0 0,1 0 0 0 0,0 0 0 0 0,0 0 0 0 0,0-1 0 0 0,0 1 0 0 0,1-1 0 0 0,-1 0 0 0 0,1 0 0 0 0,-1 0 0 0 0,1-1 0 0 0,2 2-19 0 0,6 1 135 0 0,1-1 1 0 0,0 0 0 0 0,-1 0 0 0 0,1-1-1 0 0,0-1 1 0 0,0 0 0 0 0,0-1 0 0 0,0-1-1 0 0,1 0-135 0 0,15 1 251 0 0,-7-2-101 0 0,-1-1-1 0 0,1 0 1 0 0,-1-2 0 0 0,0-1-1 0 0,0 0 1 0 0,-1-1 0 0 0,8-5-150 0 0,-26 11 10 0 0,10-5 23 0 0,0 0 0 0 0,-1-1 1 0 0,0-1-1 0 0,-1 0 1 0 0,1 0-1 0 0,-2-1 1 0 0,1 0-1 0 0,-1-1 1 0 0,0 0-1 0 0,-1-1 0 0 0,-1 1 1 0 0,7-12-34 0 0,-6-11-352 0 0,-20 40-1613 0 0,7 2 1919 0 0,2 0-1 0 0,-1 0 1 0 0,1 0-1 0 0,1 0 1 0 0,0 0-1 0 0,0 0 1 0 0,1 1-1 0 0,0-1 0 0 0,0 1 1 0 0,1-1-1 0 0,1 3 47 0 0,-1-9 24 0 0,0 1 0 0 0,1-1 1 0 0,-1 0-1 0 0,1 0 0 0 0,0 0 0 0 0,0 0 0 0 0,0 0 0 0 0,0 0 0 0 0,1 0 0 0 0,-1 0 0 0 0,1-1 0 0 0,0 1 0 0 0,0 0 0 0 0,0-1 0 0 0,0 1 1 0 0,0-1-1 0 0,0 0 0 0 0,1 0 0 0 0,-1 0 0 0 0,1 0 0 0 0,-1 0 0 0 0,1 0 0 0 0,0-1 0 0 0,0 0 0 0 0,0 1 0 0 0,0-1 0 0 0,0 0 0 0 0,0 0 0 0 0,0 0 1 0 0,0-1-1 0 0,0 1-24 0 0,102 7 1147 0 0,-91-9-1041 0 0,0-1 0 0 0,-1 0 0 0 0,1-1 0 0 0,0 0 0 0 0,-1-1 0 0 0,0-1 0 0 0,0 0 0 0 0,0-1 0 0 0,-1 0-1 0 0,0-1 1 0 0,0 0 0 0 0,0-1 0 0 0,-1 0 0 0 0,0-1 0 0 0,-1 0 0 0 0,0-1 0 0 0,0 0 0 0 0,-1 0 0 0 0,-1-1 0 0 0,1 0 0 0 0,-2-1 0 0 0,0 0 0 0 0,0 0 0 0 0,-1-1 0 0 0,4-11-106 0 0,-10-60 135 0 0,-1 82-150 0 0,1 0 0 0 0,-1 0 0 0 0,0 0 0 0 0,0 0 0 0 0,1 0 0 0 0,-1 0 0 0 0,0 0 0 0 0,0 1 0 0 0,-1-1 0 0 0,1 0 0 0 0,0 1 0 0 0,-1-1 0 0 0,1 1 0 0 0,-1-1 0 0 0,1 1 0 0 0,-1 0 0 0 0,0-1 0 0 0,1 1 0 0 0,-1 0 0 0 0,0 0 0 0 0,0 0 0 0 0,0 0 0 0 0,0 1 0 0 0,0-1 0 0 0,0 1 0 0 0,0-1 0 0 0,0 1 0 0 0,0-1 0 0 0,0 1 0 0 0,0 0 0 0 0,0 0 0 0 0,0 0 0 0 0,0 0 0 0 0,-1 1 0 0 0,1-1 0 0 0,0 0 0 0 0,0 1 0 0 0,-1 0 15 0 0,-3 3-11 0 0,0 0 0 0 0,0 0 0 0 0,1 0 1 0 0,-1 1-1 0 0,1 0 0 0 0,0 0 0 0 0,1 1 0 0 0,-1-1 1 0 0,1 1-1 0 0,0 0 0 0 0,0 0 0 0 0,1 0 0 0 0,-1 1 1 0 0,2-1-1 0 0,-1 1 0 0 0,1 0 0 0 0,0 0 0 0 0,0 0 1 0 0,1 0-1 0 0,-1 0 0 0 0,2 0 0 0 0,-1 0 0 0 0,1 0 1 0 0,0 0-1 0 0,1 1 0 0 0,-1-1 0 0 0,2 0 0 0 0,-1 0 0 0 0,1 2 11 0 0,1-1-14 0 0,-1 1-1 0 0,2 0 0 0 0,-1-1 1 0 0,1 0-1 0 0,1 0 0 0 0,-1 0 1 0 0,1 0-1 0 0,1-1 0 0 0,-1 1 1 0 0,1-1-1 0 0,0-1 1 0 0,1 1-1 0 0,0-1 0 0 0,0 0 1 0 0,0-1-1 0 0,1 0 0 0 0,0 0 1 0 0,0 0-1 0 0,0-1 0 0 0,0 0 1 0 0,1-1-1 0 0,-1 0 0 0 0,1 0 15 0 0,81 4-7936 0 0,-83-10 3365 0 0,0 0-375 0 0</inkml:trace>
  <inkml:trace contextRef="#ctx0" brushRef="#br0" timeOffset="36243.95">3303 52 4833 0 0,'0'0'1076'0'0,"0"0"-369"0"0,0 0 85 0 0,0 0 319 0 0,0 0 211 0 0,0 0-15 0 0,0 0-234 0 0,0 0-245 0 0,0 0-127 0 0,0 0-88 0 0,0 0-87 0 0,0 0-77 0 0,32-9-96 0 0,97-25-93 0 0,-51 25 92 0 0,-76 10-341 0 0,0 0-1 0 0,0-1 1 0 0,0 1-1 0 0,-1 0 1 0 0,1 0-1 0 0,0 0 1 0 0,-1 0-1 0 0,1 1 1 0 0,-1-1-1 0 0,1 0 0 0 0,-1 1 1 0 0,0-1-1 0 0,1 1 1 0 0,-1-1-1 0 0,0 1 1 0 0,0 0-1 0 0,0-1 1 0 0,0 1-1 0 0,0 0 0 0 0,-1 0 1 0 0,1 0-1 0 0,0 0 1 0 0,-1-1-1 0 0,0 1 1 0 0,1 0-1 0 0,-1 0 1 0 0,0 0-1 0 0,0 0 0 0 0,0 0 1 0 0,0 0-1 0 0,0 0 1 0 0,-1 0-1 0 0,1 0 1 0 0,0 0-1 0 0,-1 0 1 0 0,1 0-1 0 0,-1 0 0 0 0,0-1 1 0 0,0 1-1 0 0,0 0 1 0 0,0 0-1 0 0,0-1 1 0 0,0 1-1 0 0,0-1 1 0 0,-1 1-1 0 0,1-1 0 0 0,0 1 1 0 0,-1-1-1 0 0,1 0 1 0 0,-1 0-1 0 0,0 0 1 0 0,1 0-1 0 0,-1 0 1 0 0,-1 1-11 0 0,-27 25 225 0 0,26-24-196 0 0,-1 0-1 0 0,1 1 1 0 0,0-1-1 0 0,0 1 1 0 0,0 0 0 0 0,0 0-1 0 0,1 0 1 0 0,0 1 0 0 0,0-1-1 0 0,0 1 1 0 0,0-1 0 0 0,1 1-1 0 0,-1 0 1 0 0,1 0 0 0 0,1 0-1 0 0,-1 0 1 0 0,1 1-1 0 0,-1-1 1 0 0,1 2-29 0 0,3-6 15 0 0,-1 1 0 0 0,0 0-1 0 0,1-1 1 0 0,-1 1 0 0 0,0-1 0 0 0,1 1-1 0 0,0-1 1 0 0,-1 0 0 0 0,1 1 0 0 0,0-1 0 0 0,0 0-1 0 0,0 0 1 0 0,0 0 0 0 0,0-1 0 0 0,0 1-1 0 0,0 0 1 0 0,0-1 0 0 0,0 1 0 0 0,0-1 0 0 0,0 0-1 0 0,0 0 1 0 0,0 0 0 0 0,0 0 0 0 0,1 0-1 0 0,-1 0 1 0 0,0 0 0 0 0,0-1 0 0 0,0 1-1 0 0,0-1 1 0 0,0 0-15 0 0,5 1 61 0 0,146-14 11 0 0,-138 9-624 0 0,7 0-1560 0 0,-8 3-7118 0 0,-12 2 2911 0 0</inkml:trace>
  <inkml:trace contextRef="#ctx0" brushRef="#br0" timeOffset="36805.564">3769 549 672 0 0,'0'0'1615'0'0,"0"0"-628"0"0,0 0-159 0 0,0 0 252 0 0,0 0 297 0 0,0 0 143 0 0,0 0-106 0 0,0 0-163 0 0,0 0-127 0 0,0 0-123 0 0,0 0-86 0 0,0 0-63 0 0,21-2-41 0 0,138-12 1352 0 0,171-37-222 0 0,-312 40-3354 0 0,-17 6-3074 0 0,0-1-4012 0 0,-1 3 3347 0 0</inkml:trace>
  <inkml:trace contextRef="#ctx0" brushRef="#br0" timeOffset="37121.576">4017 247 6969 0 0,'0'0'1513'0'0,"0"0"-728"0"0,0 0-189 0 0,0 0 359 0 0,0 0 396 0 0,0 0 171 0 0,0 0-123 0 0,0 0-308 0 0,0 0-310 0 0,-3 33-219 0 0,-8 105-186 0 0,10-18 89 0 0,19 2-985 0 0,-5-72-3499 0 0,-10-35-4244 0 0,-2-11 2700 0 0</inkml:trace>
</inkml:ink>
</file>

<file path=ppt/ink/ink5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5:31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306 90 0 0 0,'0'0'335'0'0,"0"0"620"0"0,0 0 230 0 0,0-5 63 0 0,0-23 557 0 0,0 14 4041 0 0,0 13-5027 0 0,0 1-63 0 0,0 0-78 0 0,0 0-93 0 0,0 0-90 0 0,0 0-92 0 0,0 0-83 0 0,0 0-79 0 0,0 0-67 0 0,0 0-44 0 0,0 0-26 0 0,0 0-24 0 0,0 0-22 0 0,0 0-18 0 0,0 0-14 0 0,0 0-3 0 0,0 0-6 0 0,0 0 1 0 0,2 29 614 0 0,-11 49 516 0 0,-3 91-842 0 0,13-124-273 0 0,3 2-21 0 0,12-68-6448 0 0,-8 13-1898 0 0,-3 4 4632 0 0</inkml:trace>
  <inkml:trace contextRef="#ctx0" brushRef="#br0" timeOffset="839.963">1 584 0 0 0,'0'0'428'0'0,"0"0"968"0"0,0 0 299 0 0,0 0-142 0 0,0 0-202 0 0,0 0-192 0 0,0 0-115 0 0,0 0-24 0 0,0 0-22 0 0,0 0-46 0 0,28-9-83 0 0,89-26-105 0 0,92 1 1313 0 0,-171 31-2021 0 0,53 6-2103 0 0,-83 5-1186 0 0,-6 3-6122 0 0,-2-8 8628 0 0</inkml:trace>
  <inkml:trace contextRef="#ctx0" brushRef="#br0" timeOffset="1319.549">115 705 0 0 0,'0'0'1283'0'0,"0"0"149"0"0,0 0-211 0 0,0 0-281 0 0,0 0-164 0 0,0 0-1 0 0,0 0 72 0 0,0 0 11 0 0,11 2-31 0 0,90 17 1878 0 0,-94-18-2506 0 0,1-1-89 0 0,-1 0 0 0 0,1 1 0 0 0,-1 0 0 0 0,1 0 0 0 0,-1 1 0 0 0,1 0 0 0 0,-1 0 0 0 0,0 1 0 0 0,0 0 0 0 0,0 0 0 0 0,0 1 0 0 0,0-1 0 0 0,-1 1 0 0 0,0 1 0 0 0,0-1 0 0 0,1 2-110 0 0,-7-4 33 0 0,1 0-1 0 0,-1 0 1 0 0,1 1 0 0 0,-1-1 0 0 0,0 0-1 0 0,1 1 1 0 0,-1-1 0 0 0,-1 0 0 0 0,1 1-1 0 0,0-1 1 0 0,0 0 0 0 0,-1 1-1 0 0,1-1 1 0 0,-1 0 0 0 0,0 0 0 0 0,0 1-1 0 0,0-1 1 0 0,0 0 0 0 0,0 0 0 0 0,0 0-1 0 0,-1 0 1 0 0,1 0 0 0 0,0-1 0 0 0,-1 1-1 0 0,0 0 1 0 0,1-1 0 0 0,-1 1-1 0 0,0-1 1 0 0,0 1 0 0 0,0-1 0 0 0,0 0-1 0 0,0 0 1 0 0,-1 1-33 0 0,-91 68 668 0 0,93-70-657 0 0,0 0-1 0 0,1 1 0 0 0,-1-1 1 0 0,1 1-1 0 0,0-1 0 0 0,-1 1 1 0 0,1-1-1 0 0,-1 1 0 0 0,1 0 1 0 0,0-1-1 0 0,-1 1 1 0 0,1-1-1 0 0,0 1 0 0 0,-1 0 1 0 0,1-1-1 0 0,0 1 0 0 0,0 0 1 0 0,0-1-1 0 0,0 1 0 0 0,0 0 1 0 0,0-1-1 0 0,0 1 0 0 0,0 0 1 0 0,0 0-1 0 0,0-1 1 0 0,0 1-1 0 0,0 0 0 0 0,0-1 1 0 0,1 1-1 0 0,-1 0 0 0 0,0-1 1 0 0,0 1-1 0 0,1-1 0 0 0,-1 1 1 0 0,0 0-1 0 0,1-1 0 0 0,-1 1 1 0 0,1-1-1 0 0,-1 1 1 0 0,1-1-1 0 0,-1 1 0 0 0,1-1 1 0 0,-1 1-1 0 0,1-1 0 0 0,-1 0 1 0 0,1 1-1 0 0,0-1 0 0 0,-1 0 1 0 0,1 0-1 0 0,0 1 0 0 0,-1-1 1 0 0,1 0-1 0 0,0 0 1 0 0,-1 0-1 0 0,1 0 0 0 0,0 1-10 0 0,40 6 887 0 0,154-25 619 0 0,-168 12-1890 0 0,11-2-2500 0 0,-14 0-4925 0 0,-16 4 542 0 0</inkml:trace>
  <inkml:trace contextRef="#ctx0" brushRef="#br0" timeOffset="2513.138">783 827 0 0 0,'0'0'1058'0'0,"0"0"585"0"0,0 0 180 0 0,0 0 94 0 0,0 0 57 0 0,0 0-148 0 0,0 0-304 0 0,0 0-300 0 0,0 0-267 0 0,0 0-149 0 0,0 0-73 0 0,0 0-66 0 0,0 0-59 0 0,5-17-56 0 0,49-116 993 0 0,60-23-553 0 0,31-1-839 0 0,-145 156-159 0 0,0 1 0 0 0,0-1 0 0 0,0 1-1 0 0,1-1 1 0 0,-1 1 0 0 0,0-1 0 0 0,1 1 0 0 0,-1 0-1 0 0,0-1 1 0 0,1 1 0 0 0,-1-1 0 0 0,0 1 0 0 0,1 0-1 0 0,-1-1 1 0 0,1 1 0 0 0,-1 0 0 0 0,0-1 0 0 0,1 1-1 0 0,-1 0 1 0 0,1 0 0 0 0,-1 0 0 0 0,1-1 0 0 0,-1 1-1 0 0,1 0 1 0 0,0 0 0 0 0,-1 0 0 0 0,1 0 0 0 0,-1 0 0 0 0,1 0-1 0 0,-1 0 1 0 0,1 0 0 0 0,-1 0 0 0 0,1 0 0 0 0,-1 0-1 0 0,1 0 1 0 0,-1 1 0 0 0,1-1 0 0 0,-1 0 0 0 0,1 0-1 0 0,-1 0 1 0 0,1 1 0 0 0,-1-1 0 0 0,1 0 0 0 0,-1 1-1 0 0,1-1 1 0 0,-1 0 0 0 0,0 1 0 0 0,1-1 0 0 0,-1 0-1 0 0,0 1 1 0 0,1-1 0 0 0,-1 1 0 0 0,0-1 0 0 0,0 1-1 0 0,1-1 1 0 0,-1 1 0 0 0,0-1 0 0 0,0 1 0 0 0,0-1-1 0 0,1 1 1 0 0,-1-1 0 0 0,0 1 0 0 0,0-1 0 0 0,0 1 6 0 0,-1 41-182 0 0,0-34 232 0 0,-15 136-75 0 0,16-142 26 0 0,0 0 0 0 0,0 0-1 0 0,0 0 1 0 0,0 0 0 0 0,0 0 0 0 0,0 0 0 0 0,0 0 0 0 0,1 0-1 0 0,-1-1 1 0 0,1 1 0 0 0,0 0 0 0 0,-1 0 0 0 0,1 0 0 0 0,0 0 0 0 0,0-1-1 0 0,0 1 1 0 0,0 0 0 0 0,1-1 0 0 0,-1 1 0 0 0,0-1 0 0 0,1 1-1 0 0,-1-1 1 0 0,1 0 0 0 0,-1 0 0 0 0,1 1 0 0 0,-1-1 0 0 0,1 0 0 0 0,0 0-1 0 0,0-1 1 0 0,0 1 0 0 0,-1 0 0 0 0,1 0 0 0 0,0-1 0 0 0,0 0-1 0 0,0 1 1 0 0,0-1 0 0 0,0 0 0 0 0,0 0 0 0 0,0 0 0 0 0,0 0-1 0 0,1 0 0 0 0,7-2 42 0 0,0-1-1 0 0,0 0 0 0 0,0 0 0 0 0,-1-1 0 0 0,1 0 0 0 0,-1-1 0 0 0,0 0 0 0 0,0 0 0 0 0,-1-1 0 0 0,1 0 1 0 0,-1-1-1 0 0,-1 0 0 0 0,7-6-41 0 0,7-5-4 0 0,202-188-6 0 0,-162 161-9 0 0,-61 45 16 0 0,1 0 0 0 0,0 0 0 0 0,0 0 0 0 0,-1 0 1 0 0,1 0-1 0 0,0 0 0 0 0,0 1 0 0 0,-1-1 0 0 0,1 0 0 0 0,0 0 0 0 0,0 1 0 0 0,-1-1 1 0 0,1 0-1 0 0,0 1 0 0 0,-1-1 0 0 0,1 1 0 0 0,-1-1 0 0 0,1 0 0 0 0,0 1 0 0 0,-1 0 1 0 0,1-1-1 0 0,-1 1 0 0 0,1-1 0 0 0,-1 1 0 0 0,0 0 0 0 0,1-1 0 0 0,-1 1 0 0 0,0 0 1 0 0,1-1-1 0 0,-1 1 0 0 0,0 0 0 0 0,0 0 0 0 0,1-1 0 0 0,-1 1 0 0 0,0 0 0 0 0,0 0 0 0 0,0-1 1 0 0,0 1-1 0 0,0 0 0 0 0,0 0 0 0 0,0-1 0 0 0,0 1 0 0 0,-1 0 0 0 0,1 0 0 0 0,0-1 1 0 0,0 1-1 0 0,-1 0 0 0 0,1-1 0 0 0,0 1 0 0 0,-1 0 0 0 0,1-1 0 0 0,-1 1 0 0 0,1 0 4 0 0,0 4 24 0 0,-21 251 219 0 0,21-149-446 0 0,3-103-1247 0 0,4-11-12570 0 0,-4 3 9593 0 0</inkml:trace>
  <inkml:trace contextRef="#ctx0" brushRef="#br0" timeOffset="3504.257">1904 422 0 0 0,'0'0'747'0'0,"0"0"280"0"0,0 0-27 0 0,0 0-148 0 0,0 0-134 0 0,0 0-94 0 0,0 11-19 0 0,-5 176 3563 0 0,-12-87-2947 0 0,14-113 6001 0 0,-1-89-5951 0 0,15 58-1134 0 0,1 0 0 0 0,2 0 0 0 0,2 2 0 0 0,2 0 0 0 0,9-13-137 0 0,-24 47 4 0 0,0 0-1 0 0,1 1 1 0 0,0 0-1 0 0,1-1 1 0 0,0 2-1 0 0,0-1 0 0 0,0 0 1 0 0,1 1-1 0 0,0 0 1 0 0,0 0-1 0 0,0 1 1 0 0,4-3-4 0 0,-7 10-11 0 0,0-1 0 0 0,-1 0 0 0 0,1 1 0 0 0,-1-1 0 0 0,0 1-1 0 0,1 0 1 0 0,-1 0 0 0 0,0 0 0 0 0,0 0 0 0 0,0 0 0 0 0,0 0 0 0 0,0 0 0 0 0,-1 1 0 0 0,1-1 0 0 0,-1 1 0 0 0,1-1 0 0 0,-1 1 0 0 0,0 0 0 0 0,0-1 0 0 0,0 1 0 0 0,-1 0 0 0 0,1 0 0 0 0,-1 0 0 0 0,1 0 0 0 0,-1-1 0 0 0,0 2 11 0 0,3 14-160 0 0,10 34-254 0 0,5-26-2982 0 0,-10-22 303 0 0,-1-1-3996 0 0,-5-3 1346 0 0</inkml:trace>
  <inkml:trace contextRef="#ctx0" brushRef="#br0" timeOffset="4387.962">2164 149 0 0 0,'-5'-6'7'0'0,"4"5"222"0"0,1 1 794 0 0,0 0 195 0 0,0 0-65 0 0,0 0-106 0 0,0 0-117 0 0,3-1 2422 0 0,13-2-1863 0 0,52-4 1498 0 0,66 3-417 0 0,-133 4-2559 0 0,-1 0 0 0 0,1-1 0 0 0,0 1 0 0 0,-1 0-1 0 0,1 0 1 0 0,0 0 0 0 0,-1 0 0 0 0,1 0 0 0 0,-1 0 0 0 0,1 0 0 0 0,0 0 0 0 0,-1 0 0 0 0,1 0 0 0 0,0 1 0 0 0,-1-1 0 0 0,1 0 0 0 0,-1 0 0 0 0,1 1 0 0 0,0-1 0 0 0,-1 0-1 0 0,1 0 1 0 0,-1 1 0 0 0,1-1 0 0 0,-1 1 0 0 0,1-1 0 0 0,-1 1 0 0 0,1-1 0 0 0,-1 1 0 0 0,0-1 0 0 0,1 1 0 0 0,-1-1 0 0 0,1 1 0 0 0,-1-1 0 0 0,0 1 0 0 0,0-1 0 0 0,1 1 0 0 0,-1 0-1 0 0,0-1 1 0 0,0 1 0 0 0,0 0 0 0 0,0-1 0 0 0,0 1 0 0 0,0 0 0 0 0,0-1 0 0 0,0 1 0 0 0,0-1 0 0 0,0 1 0 0 0,0 0 0 0 0,0-1 0 0 0,0 1 0 0 0,0 0 0 0 0,-1-1 0 0 0,1 1 0 0 0,0-1-1 0 0,-1 1 1 0 0,1 0 0 0 0,0-1 0 0 0,-1 1-11 0 0,-24 32 562 0 0,-4-11-382 0 0,-31 36 28 0 0,59-57-203 0 0,1 1 1 0 0,-1-1-1 0 0,1 0 1 0 0,0 1-1 0 0,-1-1 0 0 0,1 1 1 0 0,0-1-1 0 0,0 0 1 0 0,0 1-1 0 0,0-1 0 0 0,0 1 1 0 0,0-1-1 0 0,0 0 0 0 0,0 1 1 0 0,1-1-1 0 0,-1 1 1 0 0,1-1-1 0 0,-1 0 0 0 0,1 1 1 0 0,-1-1-1 0 0,1 0 0 0 0,0 0 1 0 0,-1 0-1 0 0,1 1 1 0 0,0-1-1 0 0,0 0 0 0 0,0 0 1 0 0,0 0-1 0 0,0 0 1 0 0,0 0-1 0 0,0-1 0 0 0,0 1 1 0 0,1 0-1 0 0,-1 0 0 0 0,0-1 1 0 0,0 1-1 0 0,1-1 1 0 0,-1 1-1 0 0,0-1 0 0 0,1 1 1 0 0,-1-1-1 0 0,0 0 0 0 0,1 0 1 0 0,0 0-6 0 0,70 6 199 0 0,-62-6-276 0 0,3 0-236 0 0,36-1-2553 0 0,-18-3-6330 0 0,-23 1 3623 0 0</inkml:trace>
  <inkml:trace contextRef="#ctx0" brushRef="#br0" timeOffset="5346.218">2294 646 0 0 0,'0'0'428'0'0,"0"0"-157"0"0,0 0 102 0 0,0 0 379 0 0,0 0 389 0 0,0 0 174 0 0,0 0-16 0 0,0 0-35 0 0,0 0 11 0 0,0 0 64 0 0,0 0 62 0 0,0 0-39 0 0,0 0-127 0 0,21 2-164 0 0,63 4-167 0 0,-24-21 507 0 0,-37 6-1188 0 0,-2-1-1 0 0,1-1 1 0 0,-1-1-1 0 0,-1 0 1 0 0,0-2-1 0 0,0 0 1 0 0,-2-1 0 0 0,0-1-1 0 0,-1-1 1 0 0,13-15-223 0 0,-29 30-7 0 0,5-4-36 0 0,-1 0 1 0 0,0-1 0 0 0,0 1-1 0 0,0-1 1 0 0,-1 0 0 0 0,0 0-1 0 0,-1-1 1 0 0,1 1 0 0 0,-1-1-1 0 0,-1 1 1 0 0,1-1 0 0 0,-1 0-1 0 0,-1 0 1 0 0,0 0 0 0 0,0 0-1 0 0,0-1 1 0 0,-1 0 42 0 0,-1 8-100 0 0,-1-1 1 0 0,1 1-1 0 0,-1 0 0 0 0,1 0 1 0 0,-1 0-1 0 0,1 0 0 0 0,-1 0 0 0 0,0 0 1 0 0,1 0-1 0 0,-1 0 0 0 0,0 1 1 0 0,0-1-1 0 0,1 1 0 0 0,-1-1 1 0 0,0 1-1 0 0,0 0 0 0 0,0 0 1 0 0,0 0-1 0 0,0 0 0 0 0,0 0 1 0 0,0 0-1 0 0,1 0 0 0 0,-1 0 1 0 0,0 1-1 0 0,0-1 0 0 0,0 1 1 0 0,1 0-1 0 0,-1-1 0 0 0,0 1 1 0 0,0 0-1 0 0,1 0 0 0 0,-1 0 0 0 0,1 0 1 0 0,-1 0-1 0 0,1 1 0 0 0,-1-1 1 0 0,1 0-1 0 0,0 1 0 0 0,-1 0 100 0 0,-5 3-26 0 0,1 0-1 0 0,0 1 0 0 0,0-1 0 0 0,1 1 0 0 0,0 0 1 0 0,0 1-1 0 0,0-1 0 0 0,1 1 0 0 0,0 0 1 0 0,0 0-1 0 0,1 0 0 0 0,0 1 0 0 0,0-1 0 0 0,0 1 1 0 0,1-1-1 0 0,1 1 0 0 0,-1 0 0 0 0,1 0 0 0 0,0 0 1 0 0,1 0-1 0 0,0 0 0 0 0,0 0 0 0 0,1 5 27 0 0,4-6 152 0 0,0 0 0 0 0,0-1 0 0 0,0 1 0 0 0,0-1 0 0 0,1 0 0 0 0,0 0-1 0 0,1 0 1 0 0,-1-1 0 0 0,1 0 0 0 0,0-1 0 0 0,0 1 0 0 0,1-1 0 0 0,-1-1 0 0 0,1 1-1 0 0,0-1 1 0 0,0-1 0 0 0,0 1 0 0 0,0-1 0 0 0,1-1 0 0 0,-1 0 0 0 0,0 0 0 0 0,1 0-1 0 0,-1-1 1 0 0,0 0 0 0 0,1-1 0 0 0,5-1-152 0 0,3 3 134 0 0,0-2-1 0 0,0 0 1 0 0,-1-1 0 0 0,1 0-1 0 0,0-2 1 0 0,-1 0 0 0 0,1-1-1 0 0,-1 0 1 0 0,0-1-1 0 0,-1-1 1 0 0,0-1 0 0 0,0 0-1 0 0,0-1 1 0 0,-1 0 0 0 0,5-5-134 0 0,-11 8-47 0 0,-1 1 0 0 0,1-1 0 0 0,-1 0 1 0 0,0-1-1 0 0,0 1 0 0 0,0-1 0 0 0,-1-1 1 0 0,-1 1-1 0 0,1-1 0 0 0,-1 0 0 0 0,0-1 1 0 0,-1 1-1 0 0,0-1 0 0 0,0 0 0 0 0,-1 0 1 0 0,0 0-1 0 0,-1 0 0 0 0,0 0 0 0 0,0-1 1 0 0,0-8 46 0 0,-3 16-73 0 0,-1 0 0 0 0,1 0 1 0 0,-1 0-1 0 0,1 0 0 0 0,-1 0 0 0 0,0 1 1 0 0,1-1-1 0 0,-1 1 0 0 0,0-1 1 0 0,0 1-1 0 0,0 0 0 0 0,0 0 0 0 0,-1 0 1 0 0,1 0-1 0 0,0 0 0 0 0,0 0 1 0 0,-1 1-1 0 0,1-1 0 0 0,0 1 0 0 0,-1-1 1 0 0,1 1-1 0 0,0 0 0 0 0,-1 0 1 0 0,1 0-1 0 0,0 0 0 0 0,-1 1 0 0 0,1-1 1 0 0,0 1-1 0 0,-1-1 0 0 0,1 1 1 0 0,0 0-1 0 0,0 0 0 0 0,-1 0 0 0 0,1 0 1 0 0,0 0-1 0 0,0 0 0 0 0,0 0 1 0 0,0 1-1 0 0,1-1 0 0 0,-1 1 0 0 0,0 0 1 0 0,0 0 72 0 0,-3 1 0 0 0,1 0-1 0 0,-1 0 1 0 0,1 0 0 0 0,0 1 0 0 0,0 0 0 0 0,1 0-1 0 0,-1 0 1 0 0,1 0 0 0 0,-1 0 0 0 0,2 1 0 0 0,-1-1-1 0 0,0 1 1 0 0,1 0 0 0 0,0 0 0 0 0,0 0 0 0 0,0 0 0 0 0,0 0-1 0 0,1 0 1 0 0,0 0 0 0 0,0 1 0 0 0,1-1 0 0 0,-1 0-1 0 0,1 1 1 0 0,0-1 0 0 0,1 1 0 0 0,-1-1 0 0 0,1 0 0 0 0,0 1-1 0 0,0-1 1 0 0,1 0 0 0 0,0 0 0 0 0,0 0 0 0 0,0 0-1 0 0,0 0 1 0 0,1-1 0 0 0,0 1 0 0 0,5 2 154 0 0,0 0 0 0 0,1-1 0 0 0,0 0 0 0 0,0 0 0 0 0,0-1 0 0 0,1 0 0 0 0,0-1 1 0 0,0 0-1 0 0,0 0 0 0 0,0-1 0 0 0,1-1 0 0 0,-1 0 0 0 0,1 0 0 0 0,0-1 0 0 0,-1 0 0 0 0,1-1 0 0 0,0 0 0 0 0,0-1 0 0 0,-1 0 0 0 0,1-1 0 0 0,3 0-154 0 0,-3 0 8 0 0,0 0 1 0 0,1-1-1 0 0,-1 0 0 0 0,-1-1 0 0 0,1 0 0 0 0,0-1 0 0 0,-1 0 0 0 0,0-1 0 0 0,0 1 0 0 0,-1-2 0 0 0,0 0 0 0 0,0 0 0 0 0,0 0 0 0 0,-1-1 0 0 0,0-1 0 0 0,0 1 0 0 0,-1-1 0 0 0,0 0 0 0 0,-1-1 0 0 0,0 0 0 0 0,-1 0 1 0 0,1 0-1 0 0,-2-1 0 0 0,0 1 0 0 0,0-1 0 0 0,-1 0 0 0 0,1-5-8 0 0,-3-35-258 0 0,-2 50 236 0 0,0 1 1 0 0,0-1-1 0 0,0 1 0 0 0,0-1 0 0 0,0 1 0 0 0,0-1 0 0 0,0 1 0 0 0,0 0 0 0 0,0 0 0 0 0,0-1 0 0 0,0 1 0 0 0,0 0 0 0 0,0 0 0 0 0,0 0 0 0 0,0 0 1 0 0,0 0-1 0 0,0 0 0 0 0,0 0 0 0 0,0 1 0 0 0,0-1 0 0 0,0 0 0 0 0,0 1 0 0 0,0-1 0 0 0,0 0 0 0 0,0 1 0 0 0,0-1 0 0 0,0 1 0 0 0,1-1 1 0 0,-1 1-1 0 0,0 0 0 0 0,0-1 0 0 0,0 1 0 0 0,1 0 0 0 0,-1 0 22 0 0,-5 6-16 0 0,1 1 0 0 0,0 0 0 0 0,0 0 0 0 0,1 1 0 0 0,0-1 0 0 0,0 1 0 0 0,1 0 0 0 0,0 0 1 0 0,1 0-1 0 0,0 0 0 0 0,0 1 0 0 0,1-1 0 0 0,0 1 0 0 0,1-1 0 0 0,0 1 0 0 0,1-1 0 0 0,-1 0 0 0 0,2 3 16 0 0,-1-5-8 0 0,1 0 0 0 0,0-1 0 0 0,0 1 0 0 0,1-1 0 0 0,-1 0 0 0 0,1 0 0 0 0,1 0-1 0 0,-1 0 1 0 0,1 0 0 0 0,0-1 0 0 0,0 1 0 0 0,1-1 0 0 0,0 0 0 0 0,0-1 0 0 0,0 1 0 0 0,0-1 0 0 0,0 0 0 0 0,1 0 0 0 0,0-1-1 0 0,0 1 1 0 0,0-1 0 0 0,0 0 0 0 0,1-1 0 0 0,-1 0 0 0 0,1 0 0 0 0,-1 0 0 0 0,1-1 0 0 0,0 0 0 0 0,-1 0 0 0 0,1-1-1 0 0,2 0 9 0 0,30-4-3448 0 0,-5-13-7211 0 0,-28 13 7060 0 0</inkml:trace>
  <inkml:trace contextRef="#ctx0" brushRef="#br0" timeOffset="5951.5">3594 5 952 0 0,'0'0'2101'0'0,"0"0"-186"0"0,0 0 45 0 0,0 0 39 0 0,0 0-80 0 0,0 0-261 0 0,0 0-406 0 0,0 0-352 0 0,0 0-181 0 0,0 0-77 0 0,0 0-30 0 0,0 0-47 0 0,10 0-97 0 0,193-3 858 0 0,-201 2-1323 0 0,0 1 1 0 0,-1 0-1 0 0,1 0 0 0 0,0 0 1 0 0,-1 0-1 0 0,1 0 1 0 0,0 0-1 0 0,-1 0 0 0 0,1 0 1 0 0,-1 1-1 0 0,1-1 0 0 0,0 1 1 0 0,-1-1-1 0 0,1 1 0 0 0,-1 0 1 0 0,1-1-1 0 0,-1 1 1 0 0,1 0-1 0 0,-1 0 0 0 0,0 0 1 0 0,1 0-1 0 0,-1 0 0 0 0,0 0 1 0 0,0 1-1 0 0,0-1 0 0 0,0 0 1 0 0,0 1-1 0 0,0-1 0 0 0,0 0 1 0 0,0 1-1 0 0,-1-1 1 0 0,1 1-1 0 0,-1-1 0 0 0,1 1 1 0 0,-1 0-1 0 0,1-1 0 0 0,-1 1 1 0 0,0 0-1 0 0,0-1 0 0 0,1 1 1 0 0,-1 0-1 0 0,-1-1 1 0 0,1 1-1 0 0,0-1 0 0 0,0 1 1 0 0,-1 0-1 0 0,1-1 0 0 0,0 1 1 0 0,-1-1-1 0 0,0 1 0 0 0,1 0 1 0 0,-1-1-1 0 0,0 0 0 0 0,0 2-3 0 0,-5 8 49 0 0,2-6-25 0 0,1 0 0 0 0,1 0 0 0 0,-1 0 0 0 0,1 1 1 0 0,-1-1-1 0 0,2 1 0 0 0,-1 0 0 0 0,1-1 0 0 0,-1 1 0 0 0,2 0 0 0 0,-1 0 1 0 0,1 0-1 0 0,-1 0 0 0 0,2-1 0 0 0,-1 1 0 0 0,1 4-24 0 0,1-8 36 0 0,0 0 1 0 0,0 0-1 0 0,1 0 0 0 0,-1 0 0 0 0,0 0 1 0 0,1 0-1 0 0,-1-1 0 0 0,1 1 0 0 0,0-1 1 0 0,-1 1-1 0 0,1-1 0 0 0,0 0 0 0 0,0 0 1 0 0,0-1-1 0 0,0 1 0 0 0,0-1 0 0 0,0 1 0 0 0,0-1 1 0 0,0 0-1 0 0,0 0 0 0 0,0 0 0 0 0,0 0 1 0 0,0-1-1 0 0,0 1 0 0 0,2-1-36 0 0,7 0 112 0 0,6 1-748 0 0,80-4 1412 0 0,-67-3-4959 0 0,-1-5-5501 0 0,-25 6 2789 0 0</inkml:trace>
</inkml:ink>
</file>

<file path=ppt/ink/ink5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5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3225 0 0,'0'0'955'0'0,"0"0"-199"0"0,0 0 59 0 0,0 0 258 0 0,0 0 162 0 0,0 0-89 0 0,0 0-308 0 0,0 0-261 0 0,0 0-85 0 0,0 0 101 0 0,0 0 155 0 0,0 0 69 0 0,0 0-29 0 0,31 0-91 0 0,103 1-86 0 0,209 13 2391 0 0,369-40-511 0 0,101-33-2064 0 0,439-36-1413 0 0,-1038 84-1788 0 0,-168 11-2535 0 0,0-1-4569 0 0,-45 1 7539 0 0</inkml:trace>
</inkml:ink>
</file>

<file path=ppt/ink/ink5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4.9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1 163 6329 0 0,'0'0'3105'0'0,"0"0"-2106"0"0,0 0-972 0 0,0 0-14 0 0,0 0 386 0 0,0 0 484 0 0,0 0 251 0 0,0 0 13 0 0,0 0-133 0 0,0 0-213 0 0,0 0-146 0 0,32-5-72 0 0,106-16-51 0 0,247-2 2366 0 0,1504-57-2098 0 0,-1494 65-3720 0 0,-264 8-1454 0 0,-2-1-4421 0 0,-82 5 3565 0 0</inkml:trace>
</inkml:ink>
</file>

<file path=ppt/ink/ink5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32.6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21 100 6905 0 0,'0'0'1190'0'0,"0"0"-208"0"0,0 0-24 0 0,0 0 245 0 0,0 0 280 0 0,0 0 116 0 0,0 0-138 0 0,0 0-306 0 0,0 0-353 0 0,0 0-323 0 0,0 0-224 0 0,-4-5-160 0 0,1 1-85 0 0,-7-8-18 0 0,6 37 68 0 0,4 31 76 0 0,3 0-1 0 0,2 0 0 0 0,2 0 1 0 0,3-1-1 0 0,2 0 0 0 0,16 44-135 0 0,-25-89 25 0 0,0 1-1 0 0,1-1 0 0 0,0 0 1 0 0,1 1-1 0 0,0-2 0 0 0,0 1 0 0 0,1-1 1 0 0,0 0-1 0 0,1 0 0 0 0,0 0 0 0 0,0-1 1 0 0,1 0-1 0 0,0-1 0 0 0,0 1 0 0 0,1-2 1 0 0,0 1-1 0 0,0-1 0 0 0,0 0 0 0 0,1-1 1 0 0,0 0-1 0 0,0-1 0 0 0,1 0 0 0 0,-1-1 1 0 0,1 0-1 0 0,-1 0 0 0 0,5-1-24 0 0,-8-2 69 0 0,0 0-1 0 0,-1-1 1 0 0,1 0-1 0 0,0-1 0 0 0,-1 1 1 0 0,1-1-1 0 0,-1-1 1 0 0,1 1-1 0 0,-1-1 0 0 0,0 0 1 0 0,0 0-1 0 0,0-1 1 0 0,0 0-1 0 0,-1 0 0 0 0,0 0 1 0 0,0-1-1 0 0,0 0 1 0 0,0 0-1 0 0,-1 0 1 0 0,1-1-69 0 0,21-26 155 0 0,-1-1 1 0 0,-2-1 0 0 0,-2-1 0 0 0,-1-1 0 0 0,-1 0 0 0 0,8-28-156 0 0,-23 55 14 0 0,15-28-261 0 0,-3 74-695 0 0,-13-24 951 0 0,1 0 1 0 0,1 0 0 0 0,0-1-1 0 0,0 0 1 0 0,1 0 0 0 0,0 0-1 0 0,1-1 1 0 0,1 1 0 0 0,0-2-1 0 0,0 1 1 0 0,1-1 0 0 0,1-1-1 0 0,-1 0 1 0 0,1 0 0 0 0,1-1-1 0 0,0 0 1 0 0,0 0 0 0 0,0-1-1 0 0,1-1 1 0 0,0 0 0 0 0,0-1-1 0 0,1 0 1 0 0,-1-1 0 0 0,9 2-10 0 0,-11-6 89 0 0,-1-1 0 0 0,1 0 1 0 0,0 0-1 0 0,-1-1 1 0 0,1 0-1 0 0,-1-1 1 0 0,0 0-1 0 0,1 0 1 0 0,-1-1-1 0 0,-1 0 1 0 0,1 0-1 0 0,-1-1 0 0 0,1-1 1 0 0,-1 1-1 0 0,-1-1 1 0 0,1-1-1 0 0,-1 1 1 0 0,0-1-1 0 0,-1 0 1 0 0,1-1-1 0 0,-2 0 0 0 0,1 0 1 0 0,-1 0-1 0 0,0 0 1 0 0,0-1-1 0 0,-1 0 1 0 0,-1 0-1 0 0,2-6-89 0 0,10-16 263 0 0,-3 0 1 0 0,0-1-1 0 0,-2 0 0 0 0,-1-1 0 0 0,-2-2-263 0 0,20-149 141 0 0,-23 105-2699 0 0,-4 77 36 0 0,-1 3-3931 0 0,0 2 3627 0 0,1-2 1138 0 0,-2 5-7659 0 0</inkml:trace>
  <inkml:trace contextRef="#ctx0" brushRef="#br0" timeOffset="324.882">1482 317 8090 0 0,'0'0'1105'0'0,"0"0"-307"0"0,0 0-165 0 0,0 0 26 0 0,0 0 79 0 0,0 0-24 0 0,0 0-124 0 0,0 0-130 0 0,0 0-131 0 0,0 0-91 0 0,-8 32-62 0 0,-23 103-51 0 0,30-132-116 0 0,0 0 0 0 0,0 1 0 0 0,0-1-1 0 0,1 0 1 0 0,-1 1 0 0 0,1-1 0 0 0,0 1 0 0 0,0-1-1 0 0,0 0 1 0 0,0 1 0 0 0,1-1 0 0 0,-1 0-1 0 0,1 1 1 0 0,0-1 0 0 0,0 0 0 0 0,0 1 0 0 0,1-1-1 0 0,-1 0 1 0 0,1 0 0 0 0,1 2-9 0 0,2 2 43 0 0,-2-1 101 0 0,0-1 0 0 0,1 0 0 0 0,0-1 0 0 0,0 1 0 0 0,0-1 0 0 0,0 1 0 0 0,1-1 1 0 0,0 0-1 0 0,0-1 0 0 0,0 1 0 0 0,0-1 0 0 0,0 0 0 0 0,1 0 0 0 0,-1-1 0 0 0,1 0 0 0 0,0 0 0 0 0,0 0 0 0 0,0-1 0 0 0,0 1 1 0 0,0-1-1 0 0,0-1 0 0 0,0 1 0 0 0,0-1 0 0 0,0 0 0 0 0,0-1 0 0 0,0 1 0 0 0,0-1 0 0 0,0 0 0 0 0,0-1 0 0 0,0 1 0 0 0,0-1 1 0 0,0-1-1 0 0,-1 1 0 0 0,1-1 0 0 0,-1 0 0 0 0,0 0 0 0 0,0 0 0 0 0,0-1 0 0 0,0 1 0 0 0,0-1 0 0 0,-1-1 0 0 0,0 1 1 0 0,0-1-1 0 0,0 1 0 0 0,0-1 0 0 0,-1 0 0 0 0,0-1 0 0 0,0 1 0 0 0,2-4-144 0 0,-1-1 109 0 0,-1 1 1 0 0,0-1-1 0 0,-1 0 1 0 0,0 0-1 0 0,0 0 1 0 0,-1 0-1 0 0,-1 0 0 0 0,1 0 1 0 0,-2 0-1 0 0,1-1 1 0 0,-1 1-1 0 0,-1 0 0 0 0,0 0 1 0 0,-3-8-110 0 0,2 9-113 0 0,-1 0 1 0 0,1 1-1 0 0,-2-1 1 0 0,1 1-1 0 0,-1 0 0 0 0,-1 1 1 0 0,1-1-1 0 0,-1 1 1 0 0,-1 0-1 0 0,1 0 1 0 0,-1 1-1 0 0,0 0 0 0 0,-1 0 1 0 0,1 1-1 0 0,-1 0 1 0 0,-1-1 112 0 0,-52-6-4769 0 0,25 26-4951 0 0,26-6 2544 0 0</inkml:trace>
  <inkml:trace contextRef="#ctx0" brushRef="#br0" timeOffset="660.975">1972 630 160 0 0,'0'0'1071'0'0,"0"0"-34"0"0,0 0 334 0 0,0 0 487 0 0,0 0 392 0 0,0 0 96 0 0,0 0-222 0 0,0 0-322 0 0,0 0-290 0 0,0 0-231 0 0,0 0-153 0 0,0 0-97 0 0,0 0-64 0 0,-4 12-65 0 0,-12 30 1563 0 0,21-77-2354 0 0,1 0 0 0 0,2 0 0 0 0,1 0 0 0 0,2 1-1 0 0,1 1 1 0 0,2 0 0 0 0,16-28-111 0 0,-17 35-691 0 0,15-24-385 0 0,-1 23-8165 0 0,-21 24 3482 0 0,1 2-1555 0 0</inkml:trace>
  <inkml:trace contextRef="#ctx0" brushRef="#br0" timeOffset="940.013">2520 30 12203 0 0,'0'0'1937'0'0,"0"0"-520"0"0,0 0-293 0 0,0 0 7 0 0,0 0-15 0 0,0 0-165 0 0,0 0-298 0 0,0 0-302 0 0,0 0-168 0 0,0 0-68 0 0,0 0-3 0 0,0 0 28 0 0,0 0-10 0 0,-1 24-15 0 0,-10 173 81 0 0,11 114-236 0 0,12-196-654 0 0,-10-100-2845 0 0,-2-11-3470 0 0,0-28-1194 0 0,0 15 5814 0 0</inkml:trace>
  <inkml:trace contextRef="#ctx0" brushRef="#br0" timeOffset="1290.507">2863 129 8010 0 0,'0'0'1271'0'0,"0"0"-328"0"0,0 0 85 0 0,0 0 297 0 0,0 0 200 0 0,0 0-60 0 0,0 0-238 0 0,-33 28-276 0 0,-104 88-209 0 0,52-51 655 0 0,80-60-1211 0 0,6-5-189 0 0,-1 0 0 0 0,1 0 0 0 0,-1 0 0 0 0,1 0 0 0 0,-1 0 0 0 0,1 0 0 0 0,-1 0 0 0 0,1 0 0 0 0,-1 0 0 0 0,0 1 0 0 0,1-1 0 0 0,-1 0 0 0 0,1 0 0 0 0,-1 0 0 0 0,1 1 0 0 0,-1-1 0 0 0,0 0 0 0 0,1 1 0 0 0,-1-1 0 0 0,0 0 0 0 0,1 1 0 0 0,-1-1 0 0 0,0 1 0 0 0,1-1 0 0 0,-1 0 0 0 0,0 1 0 0 0,0-1 0 0 0,1 1 0 0 0,-1-1 0 0 0,0 1 0 0 0,0-1 0 0 0,0 1 0 0 0,0-1 0 0 0,0 1 0 0 0,0-1 0 0 0,0 1 0 0 0,0-1 0 0 0,0 1 0 0 0,0-1 0 0 0,0 1 0 0 0,0-1 0 0 0,0 1 0 0 0,0-1 0 0 0,0 1 0 0 0,0-1 0 0 0,-1 1 0 0 0,1-1 0 0 0,0 1 0 0 0,0-1 0 0 0,-1 0 0 0 0,1 1 0 0 0,0-1 0 0 0,0 1 0 0 0,-1-1 0 0 0,1 0 0 0 0,0 1 0 0 0,-1-1 0 0 0,1 0 0 0 0,-1 1 0 0 0,1-1 0 0 0,-1 0 0 0 0,1 0 0 0 0,0 1 0 0 0,-1-1 0 0 0,1 0 0 0 0,-1 0 0 0 0,1 0 0 0 0,-1 0 3 0 0,166 92 1066 0 0,-67-8-480 0 0,-39-52-1637 0 0,-37-28-2538 0 0,0-3-4080 0 0,-13-1-1540 0 0</inkml:trace>
</inkml:ink>
</file>

<file path=ppt/ink/ink5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1.9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114 0 5097 0 0,'0'0'1718'0'0,"0"0"-1067"0"0,0 0-535 0 0,0 0-163 0 0,0 0 56 0 0,0 0 163 0 0,0 0 159 0 0,0 0 114 0 0,0 0 33 0 0,0 0-7 0 0,0 0-47 0 0,-17 30-57 0 0,-48 97-61 0 0,41-39 99 0 0,24-71-310 0 0,-4 9 18 0 0,2 0 1 0 0,0-1-1 0 0,2 1 0 0 0,1 0 0 0 0,1 0 0 0 0,1 0 0 0 0,2-1 0 0 0,0 0 0 0 0,1 0 0 0 0,2 0 0 0 0,1-1 0 0 0,0 0 1 0 0,2 0-1 0 0,1-1 0 0 0,10 15-113 0 0,-17-32 66 0 0,0 0 0 0 0,0-1-1 0 0,1 0 1 0 0,0 0 0 0 0,0 0 0 0 0,0-1 0 0 0,0 1 0 0 0,0-2 0 0 0,1 1 0 0 0,0-1 0 0 0,0 0 0 0 0,0 0 0 0 0,0-1 0 0 0,0 0 0 0 0,1 0 0 0 0,-1-1-1 0 0,0 0 1 0 0,1 0 0 0 0,-1 0 0 0 0,1-1 0 0 0,-1-1 0 0 0,1 1 0 0 0,-1-1 0 0 0,1 0 0 0 0,-1-1 0 0 0,1 0 0 0 0,-1 0 0 0 0,0 0 0 0 0,0-1-1 0 0,0 0 1 0 0,-1-1 0 0 0,1 1 0 0 0,-1-1 0 0 0,1-1 0 0 0,-1 1 0 0 0,-1-1 0 0 0,2-1-66 0 0,19-19 275 0 0,0-1 0 0 0,-2-1 0 0 0,-1-1 0 0 0,-1-1 0 0 0,-2-1 1 0 0,-1-1-1 0 0,-1-1 0 0 0,-2-1 0 0 0,-1 0 0 0 0,-1-1 0 0 0,-2 0 0 0 0,-2-1 0 0 0,-1-1 0 0 0,2-23-275 0 0,-6-14 907 0 0,-20 78-873 0 0,4 17-124 0 0,2 1 1 0 0,1 0 0 0 0,1 1 0 0 0,1 0 0 0 0,0 0 0 0 0,2 0-1 0 0,0 20 90 0 0,0-20-9 0 0,2 1 0 0 0,1-1-1 0 0,1 1 1 0 0,1-1-1 0 0,1 1 1 0 0,1-1-1 0 0,1 0 1 0 0,2 0-1 0 0,0 0 1 0 0,1 0-1 0 0,8 15 10 0 0,84 140-1841 0 0,-74-139-2087 0 0,-13-20-4308 0 0,-6-13 3004 0 0</inkml:trace>
  <inkml:trace contextRef="#ctx0" brushRef="#br0" timeOffset="253.054">900 622 5305 0 0,'0'0'3585'0'0,"0"0"-2309"0"0,0 0-686 0 0,0 0 100 0 0,0 0 180 0 0,0 0 57 0 0,0 0-87 0 0,0 0-179 0 0,0 34-196 0 0,3 102-163 0 0,7 25-23 0 0,5-104-348 0 0,-2-15-3073 0 0,-10-16-4855 0 0,-3-21 3415 0 0</inkml:trace>
  <inkml:trace contextRef="#ctx0" brushRef="#br0" timeOffset="844.215">1062 858 4193 0 0,'0'0'2156'0'0,"0"0"-1553"0"0,0 0-607 0 0,0 0 114 0 0,0 0 376 0 0,0 0 346 0 0,0 0 153 0 0,0 0-5 0 0,0 0-105 0 0,0 0-116 0 0,0 0-121 0 0,0 0-111 0 0,34 1-59 0 0,107 4-58 0 0,-16-18 429 0 0,132-28-177 0 0,-245 27 1500 0 0,-39-1-919 0 0,-185-58 396 0 0,197 67-1210 0 0,7 4-676 0 0,17 14-172 0 0,-3-3 429 0 0,-1 0 1 0 0,-1 0-1 0 0,1 1 1 0 0,-1 0-1 0 0,-1-1 0 0 0,0 1 1 0 0,0 0-1 0 0,-1 1 1 0 0,0-1-1 0 0,-1 0 1 0 0,0 5-11 0 0,3 13 13 0 0,6 184-203 0 0,-17-174 192 0 0,7-38 42 0 0,0 0 21 0 0,0 0 48 0 0,0 0 34 0 0,0 0 36 0 0,0 0 21 0 0,6-16 199 0 0,80-118-287 0 0,8 20-1823 0 0,-86 106-1061 0 0,-3 8-6282 0 0,-5 0 1034 0 0</inkml:trace>
  <inkml:trace contextRef="#ctx0" brushRef="#br0" timeOffset="1247.035">1811 707 9522 0 0,'0'0'1691'0'0,"0"0"-721"0"0,0 0-376 0 0,0 0 100 0 0,0 0 187 0 0,0 0 73 0 0,0 0-99 0 0,0 0-210 0 0,0 0-139 0 0,0 0-77 0 0,0 0-39 0 0,0 0-24 0 0,0 0-52 0 0,26-5-58 0 0,82-18-56 0 0,-7 14 181 0 0,-99 9-379 0 0,0 0 0 0 0,-1 0 0 0 0,1 0 0 0 0,0 0 0 0 0,-1 0 0 0 0,1 0 0 0 0,0 0 0 0 0,-1 0 1 0 0,1 1-1 0 0,0-1 0 0 0,-1 1 0 0 0,1-1 0 0 0,-1 1 0 0 0,1-1 0 0 0,-1 1 0 0 0,1 0 0 0 0,-1 0 0 0 0,1 0 0 0 0,-1 0 0 0 0,0 0 0 0 0,1 0 0 0 0,-1 0 0 0 0,0 1 0 0 0,0-1 0 0 0,0 0 0 0 0,0 1 0 0 0,0-1 0 0 0,0 0 0 0 0,0 1 0 0 0,-1-1 0 0 0,1 1 0 0 0,0 0 0 0 0,-1-1 0 0 0,1 1 0 0 0,-1-1 0 0 0,0 1 0 0 0,0 0 0 0 0,1-1 0 0 0,-1 1 1 0 0,0 0-1 0 0,0 0 0 0 0,0-1 0 0 0,-1 1 0 0 0,1 0-2 0 0,-29 74 236 0 0,-17-11 61 0 0,-32 65 475 0 0,78-128-768 0 0,-1-1 0 0 0,1 1 0 0 0,-1-1 0 0 0,1 1 0 0 0,0 0 0 0 0,0-1 0 0 0,0 1 0 0 0,0 0 0 0 0,0-1 0 0 0,0 1 0 0 0,0 0 0 0 0,0-1 0 0 0,1 1 0 0 0,-1-1 0 0 0,1 1 0 0 0,-1 0 0 0 0,1-1 0 0 0,0 1 0 0 0,0-1-1 0 0,-1 1 1 0 0,1-1 0 0 0,0 0 0 0 0,0 1 0 0 0,0-1 0 0 0,0 0 0 0 0,1 0 0 0 0,-1 0 0 0 0,0 0 0 0 0,0 0 0 0 0,1 0 0 0 0,-1 0 0 0 0,1 0 0 0 0,-1 0 0 0 0,1 0 0 0 0,-1-1 0 0 0,1 1 0 0 0,-1-1 0 0 0,1 1 0 0 0,0-1 0 0 0,-1 0 0 0 0,3 1-4 0 0,73 6 216 0 0,-74-7-197 0 0,13-1-162 0 0,-1-1 1 0 0,1 0-1 0 0,0-2 0 0 0,-1 1 1 0 0,0-2-1 0 0,0 0 1 0 0,0-1-1 0 0,-1 0 1 0 0,9-6 142 0 0,7-6-4111 0 0,-5-2-3448 0 0,-16 12-929 0 0</inkml:trace>
</inkml:ink>
</file>

<file path=ppt/ink/ink5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43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0 284 6041 0 0,'0'0'2960'0'0,"0"0"-2146"0"0,0 0-867 0 0,0 0 26 0 0,0 0 448 0 0,0 0 509 0 0,0 0 248 0 0,0 0 41 0 0,0 0-86 0 0,0 0-152 0 0,0 0-173 0 0,34 2-140 0 0,109 7-117 0 0,9-17 538 0 0,61-25-366 0 0,-184 28-1384 0 0,22-3 671 0 0,-34 7-4978 0 0,-1 0-4756 0 0,-16 1 5631 0 0</inkml:trace>
  <inkml:trace contextRef="#ctx0" brushRef="#br0" timeOffset="250.352">35 585 6793 0 0,'0'0'1425'0'0,"0"0"-840"0"0,0 0 107 0 0,0 0 526 0 0,0 0 369 0 0,0 0 93 0 0,0 0-203 0 0,34 5-357 0 0,106 12-299 0 0,-15-23 339 0 0,-85-2-895 0 0,105-17 135 0 0,41-5-1096 0 0,-62 22-8637 0 0,-104 8 139 0 0</inkml:trace>
  <inkml:trace contextRef="#ctx0" brushRef="#br0" timeOffset="1984.376">1561 74 4569 0 0,'0'0'1178'0'0,"0"0"-386"0"0,0 0-72 0 0,0 0 257 0 0,0 0 345 0 0,0 0 157 0 0,0 0-105 0 0,0 0-278 0 0,0 0-357 0 0,0 0-299 0 0,0 0-149 0 0,0 0-57 0 0,0 0 46 0 0,-1 6 114 0 0,-24 62 1066 0 0,-49 31-692 0 0,-5-3-1 0 0,-47 41-767 0 0,107-116 75 0 0,-57 71 111 0 0,75-91-186 0 0,0 1-1 0 0,0 0 1 0 0,0-1-1 0 0,0 1 0 0 0,0 0 1 0 0,1-1-1 0 0,-1 1 0 0 0,0 0 1 0 0,1 0-1 0 0,0 0 1 0 0,-1-1-1 0 0,1 1 0 0 0,0 0 1 0 0,0 0-1 0 0,0 0 1 0 0,0 0-1 0 0,0 0 0 0 0,0 0 1 0 0,1-1-1 0 0,-1 1 0 0 0,1 0 1 0 0,-1 0-1 0 0,1 0 1 0 0,0-1-1 0 0,0 1 0 0 0,-1 0 1 0 0,1-1-1 0 0,0 1 0 0 0,1-1 1 0 0,-1 1-1 0 0,0-1 1 0 0,0 1-1 0 0,1-1 0 0 0,-1 0 1 0 0,0 1-1 0 0,1-1 1 0 0,0 0-1 0 0,-1 0 0 0 0,1 0 1 0 0,-1 0-1 0 0,1-1 1 0 0,74 30 227 0 0,-31-21-60 0 0,1-2 0 0 0,0-2 0 0 0,0-2-1 0 0,0-2 1 0 0,0-2 0 0 0,37-6-167 0 0,90-25 547 0 0,-172 31-448 0 0,-1-1 0 0 0,1 0-1 0 0,-1 1 1 0 0,0-1 0 0 0,0 0-1 0 0,1 0 1 0 0,-1 1 0 0 0,0-1-1 0 0,-1 0 1 0 0,1 0 0 0 0,0 1-1 0 0,0-1 1 0 0,-1 0 0 0 0,1 0-1 0 0,-1 1 1 0 0,0-1 0 0 0,1 1 0 0 0,-1-1-1 0 0,0 0 1 0 0,0 1 0 0 0,0-1-1 0 0,0 1 1 0 0,0 0 0 0 0,0-1-1 0 0,0 1 1 0 0,-1 0 0 0 0,0-1-99 0 0,-187-248 728 0 0,80 59-743 0 0,66 107-2629 0 0,42 83 603 0 0,1 1-1059 0 0,1 1-2944 0 0,3 5 2047 0 0,-1-2-2446 0 0</inkml:trace>
  <inkml:trace contextRef="#ctx0" brushRef="#br0" timeOffset="2247.388">2215 44 15091 0 0,'0'0'672'0'0,"0"0"-330"0"0,0 0-232 0 0,0 0 41 0 0,0 0 180 0 0,0 0 164 0 0,0 0 85 0 0,0 0 27 0 0,0 0-75 0 0,0 0-78 0 0,0 0-56 0 0,0 0-85 0 0,0 0-58 0 0,0 37-55 0 0,0 116-55 0 0,-15 106 109 0 0,-5-97-2012 0 0,13-144-795 0 0,2-13-6867 0 0,4-5 2221 0 0</inkml:trace>
  <inkml:trace contextRef="#ctx0" brushRef="#br0" timeOffset="2500.888">1880 4 13819 0 0,'0'0'229'0'0,"0"0"-279"0"0,0 0-65 0 0,0 0 279 0 0,0 0 348 0 0,0 0 155 0 0,0 0 42 0 0,31 7-20 0 0,102 23-65 0 0,9-18 487 0 0,-100-13-875 0 0,238-25 870 0 0,-182 13-4396 0 0,1 3-6482 0 0,-76 7 3133 0 0</inkml:trace>
  <inkml:trace contextRef="#ctx0" brushRef="#br0" timeOffset="4835.155">2769 615 9338 0 0,'0'0'707'0'0,"0"0"-378"0"0,0 0-179 0 0,0 0 198 0 0,0 0 217 0 0,0 0 107 0 0,0 0-28 0 0,0 0-143 0 0,0 0-211 0 0,0 0-199 0 0,0 0-139 0 0,-24 21-68 0 0,-73 67-88 0 0,50-31-2022 0 0,34-36-3833 0 0,10-13 1077 0 0</inkml:trace>
</inkml:ink>
</file>

<file path=ppt/ink/ink5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3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234 282 0 0 0,'0'0'625'0'0,"0"0"588"0"0,0 0 140 0 0,0 0-120 0 0,0 0-153 0 0,0 0-145 0 0,25-8-104 0 0,80-26-39 0 0,-11-18 1323 0 0,-68 31-1402 0 0,-17 16-491 0 0,-1 0 0 0 0,0-1-1 0 0,0 0 1 0 0,-1-1 0 0 0,1 0-1 0 0,-1 0 1 0 0,-1 0 0 0 0,0-1-1 0 0,0 0 1 0 0,0 0 0 0 0,-1-1-1 0 0,0 0 1 0 0,-1 1 0 0 0,0-2-1 0 0,0 1 1 0 0,-1 0 0 0 0,0-1-1 0 0,-1 1 1 0 0,1-7-222 0 0,-3 15 0 0 0,-1 1 0 0 0,0-1 0 0 0,1 1 0 0 0,-1 0 0 0 0,1-1 0 0 0,-1 1 0 0 0,0 0 0 0 0,0 0 0 0 0,1 0 0 0 0,-1 0 0 0 0,0-1 0 0 0,1 1 0 0 0,-1 0-1 0 0,0 0 1 0 0,1 0 0 0 0,-1 1 0 0 0,0-1 0 0 0,0 0 0 0 0,1 0 0 0 0,-1 0 0 0 0,0 0 0 0 0,1 1 0 0 0,-1-1 0 0 0,0 0 0 0 0,1 0 0 0 0,-1 1 0 0 0,0-1 0 0 0,1 1 0 0 0,-1-1 0 0 0,1 1 0 0 0,-1-1 0 0 0,1 1 0 0 0,-1-1 0 0 0,1 1 0 0 0,-1-1 0 0 0,1 1 0 0 0,0-1 0 0 0,-1 1 0 0 0,1 0 0 0 0,0-1 0 0 0,-1 1 0 0 0,1 0 0 0 0,0-1 0 0 0,0 1 0 0 0,0 0 0 0 0,-11 23-28 0 0,2 1 0 0 0,1 0 1 0 0,1 0-1 0 0,1 0 0 0 0,1 1 1 0 0,1 0-1 0 0,2 0 1 0 0,0 20 27 0 0,-1-6-1 0 0,-4 46 88 0 0,-11 135-103 0 0,-9-1 0 0 0,-39 145 16 0 0,60-339-92 0 0,0 0 0 0 0,-2-1 0 0 0,-1 0 0 0 0,0 0 0 0 0,-2-1 0 0 0,-1 0 0 0 0,-1-1 0 0 0,-1-1 0 0 0,-1 0 0 0 0,-17 20 92 0 0,26-36-44 0 0,0-1-1 0 0,-1 0 1 0 0,1-1 0 0 0,-1 1 0 0 0,0-1 0 0 0,0 0 0 0 0,0-1 0 0 0,-1 0 0 0 0,1 0 0 0 0,-1 0 0 0 0,0-1-1 0 0,0 0 1 0 0,0-1 0 0 0,0 0 0 0 0,-7 0 44 0 0,9-3-25 0 0,0 0 0 0 0,0 0 1 0 0,0-1-1 0 0,0 0 0 0 0,0 0 0 0 0,0-1 0 0 0,1 1 0 0 0,0-1 1 0 0,0 0-1 0 0,0-1 0 0 0,0 1 0 0 0,1-1 0 0 0,-1 0 0 0 0,1 0 0 0 0,0-1 1 0 0,1 1-1 0 0,-1-1 0 0 0,1 0 0 0 0,-1-2 25 0 0,-3-7 132 0 0,1-1 0 0 0,0 1-1 0 0,1-1 1 0 0,1 0 0 0 0,0 0 0 0 0,1-1-1 0 0,1 1 1 0 0,0-1 0 0 0,2 0 0 0 0,0 1-1 0 0,0-1 1 0 0,2 0 0 0 0,0 1 0 0 0,1-1 0 0 0,2-7-132 0 0,4-3 177 0 0,0 0 0 0 0,2 1 1 0 0,1 0-1 0 0,1 1 1 0 0,1 0-1 0 0,1 1 1 0 0,1 1-1 0 0,1 0 1 0 0,1 1-1 0 0,1 1 0 0 0,1 1 1 0 0,0 1-1 0 0,2 1 1 0 0,0 0-1 0 0,1 2 1 0 0,1 0-1 0 0,7-2-177 0 0,16-3-2094 0 0,66 1-8392 0 0,-106 20 5193 0 0</inkml:trace>
</inkml:ink>
</file>

<file path=ppt/ink/ink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5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62 7930 0 0,'0'0'876'0'0,"0"0"-144"0"0,0 0 130 0 0,0 0 238 0 0,0 0 124 0 0,0 0-118 0 0,0 0-286 0 0,0 0-287 0 0,0 0-214 0 0,0 0-136 0 0,-25 31-86 0 0,-73 97-37 0 0,97-127-58 0 0,-1-1-1 0 0,1 1 1 0 0,0 0 0 0 0,-1 0 0 0 0,1-1-1 0 0,0 1 1 0 0,0 0 0 0 0,-1 0-1 0 0,1 1 1 0 0,0-1 0 0 0,0 0-1 0 0,0 0 1 0 0,1 0 0 0 0,-1 1-1 0 0,0-1 1 0 0,0 0 0 0 0,1 1-1 0 0,-1-1 1 0 0,0 0 0 0 0,1 1 0 0 0,0-1-1 0 0,-1 1 1 0 0,1-1 0 0 0,0 1-1 0 0,0-1 1 0 0,0 1 0 0 0,0 0-1 0 0,0-1 1 0 0,0 1 0 0 0,0-1-1 0 0,0 1 1 0 0,1-1 0 0 0,-1 1 0 0 0,0-1-1 0 0,1 1 1 0 0,0-1 0 0 0,-1 0-1 0 0,1 1 1 0 0,0-1 0 0 0,-1 0-1 0 0,2 1-1 0 0,2 2 18 0 0,0 1 111 0 0,1-1-1 0 0,-1 0 1 0 0,1 0 0 0 0,0-1 0 0 0,0 1 0 0 0,0-1 0 0 0,1 0 0 0 0,-1-1-1 0 0,1 1 1 0 0,0-1 0 0 0,-1 0 0 0 0,1 0 0 0 0,0-1 0 0 0,0 0-1 0 0,0 0 1 0 0,0 0 0 0 0,0-1 0 0 0,0 0 0 0 0,0 0 0 0 0,0 0 0 0 0,0-1-1 0 0,0 0 1 0 0,0 0 0 0 0,0-1 0 0 0,0 1 0 0 0,0-1 0 0 0,0-1-1 0 0,-1 1 1 0 0,1-1 0 0 0,-1 0 0 0 0,0 0 0 0 0,0 0 0 0 0,0-1 0 0 0,0 0-1 0 0,-1 0 1 0 0,1 0 0 0 0,-1 0 0 0 0,0-1 0 0 0,1-2-129 0 0,4-5 61 0 0,0-1 1 0 0,-2 0 0 0 0,1-1-1 0 0,-2 0 1 0 0,0 0-1 0 0,0 0 1 0 0,-2-1 0 0 0,1 0-1 0 0,-2 0 1 0 0,0 0 0 0 0,-1 0-1 0 0,0 0 1 0 0,-2-1-1 0 0,0 1 1 0 0,0-5-62 0 0,0 19-108 0 0,-1-1 0 0 0,1 1 0 0 0,0-1 0 0 0,0 1 0 0 0,-1 0 0 0 0,1-1 0 0 0,-1 1 0 0 0,0 0 0 0 0,1-1 0 0 0,-1 1 0 0 0,0 0 0 0 0,1 0 0 0 0,-1 0 0 0 0,0-1 0 0 0,0 1 0 0 0,0 0 0 0 0,0 0 0 0 0,0 0 1 0 0,0 1-1 0 0,-1-1 0 0 0,1 0 0 0 0,0 0 0 0 0,0 0 0 0 0,-1 1 0 0 0,1-1 0 0 0,0 1 0 0 0,-1-1 0 0 0,1 1 0 0 0,0 0 0 0 0,-1-1 0 0 0,1 1 0 0 0,-2 0 108 0 0,-41 16-11955 0 0,37-8 5487 0 0</inkml:trace>
</inkml:ink>
</file>

<file path=ppt/ink/ink5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7:54.9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80 357 1520 0 0,'0'0'1479'0'0,"0"0"-504"0"0,0 0-4 0 0,0 0 360 0 0,0 0 347 0 0,0 0 210 0 0,0 0-21 0 0,0 0-165 0 0,0 0-231 0 0,0 0-250 0 0,0 0-240 0 0,0 0-148 0 0,0 0-70 0 0,-13-14-103 0 0,-40-45-102 0 0,52 58-540 0 0,0 0 0 0 0,0 0 1 0 0,0 0-1 0 0,0 0 1 0 0,0 0-1 0 0,0 0 1 0 0,0 0-1 0 0,1 0 1 0 0,-1 0-1 0 0,0 0 0 0 0,1-1 1 0 0,-1 1-1 0 0,1 0 1 0 0,-1 0-1 0 0,1-1 1 0 0,0 1-1 0 0,-1 0 1 0 0,1-1-1 0 0,0 1 0 0 0,0 0 1 0 0,0-1-1 0 0,0 1 1 0 0,0 0-1 0 0,0-1 1 0 0,0 1-1 0 0,1 0 1 0 0,-1-1-1 0 0,0 1 0 0 0,1 0 1 0 0,-1 0-1 0 0,1-1 1 0 0,0 1-1 0 0,-1 0-18 0 0,4-7 92 0 0,2-8-169 0 0,1 1 0 0 0,1-1 0 0 0,0 2 1 0 0,1-1-1 0 0,0 1 0 0 0,1 1 0 0 0,1-1 1 0 0,0 2-1 0 0,1 0 0 0 0,0 0 0 0 0,1 1 1 0 0,0 0-1 0 0,1 1 0 0 0,0 1 0 0 0,0 0 1 0 0,1 1-1 0 0,0 1 0 0 0,15-5 77 0 0,-8 8-2304 0 0,-7 3-4582 0 0,-13 1 5762 0 0,7 0-7778 0 0</inkml:trace>
</inkml:ink>
</file>

<file path=ppt/ink/ink5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3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320 310 0 0 0,'0'0'1407'0'0,"0"0"147"0"0,0 0 170 0 0,0 0 223 0 0,0 0 130 0 0,0 0-50 0 0,0 0-250 0 0,0 0-254 0 0,0 0-253 0 0,0 0-302 0 0,0 0-225 0 0,0 0-200 0 0,-20-1-162 0 0,-64-1-97 0 0,29 26 37 0 0,44-15-244 0 0,-1-1-69 0 0,1 0 0 0 0,0 1 0 0 0,0 1 0 0 0,1-1 1 0 0,0 2-1 0 0,1-1 0 0 0,0 1 0 0 0,1 1 0 0 0,0 0 0 0 0,1 0 1 0 0,0 0-1 0 0,1 1 0 0 0,0 0 0 0 0,1 0 0 0 0,0 1 1 0 0,1-1-1 0 0,1 1 0 0 0,0 0 0 0 0,1 0 0 0 0,1 0 1 0 0,0 0-1 0 0,1 9-8 0 0,1-18-45 0 0,1 0 0 0 0,0 0 1 0 0,0 0-1 0 0,1 0 0 0 0,-1 0 1 0 0,1-1-1 0 0,0 1 1 0 0,0-1-1 0 0,1 0 0 0 0,-1 0 1 0 0,1 0-1 0 0,0 0 0 0 0,0-1 1 0 0,0 1-1 0 0,1-1 0 0 0,-1 0 1 0 0,1 0-1 0 0,0-1 0 0 0,-1 1 1 0 0,1-1-1 0 0,0 0 1 0 0,1 0-1 0 0,-1-1 0 0 0,0 0 1 0 0,0 0-1 0 0,1 0 0 0 0,4 0 45 0 0,-2 0-535 0 0,0 0 0 0 0,0 0-1 0 0,0-1 1 0 0,0 0-1 0 0,0-1 1 0 0,-1 0-1 0 0,1 0 1 0 0,0-1 0 0 0,0 0-1 0 0,-1 0 1 0 0,7-3 535 0 0,9-7-4765 0 0,-5 6-2178 0 0</inkml:trace>
  <inkml:trace contextRef="#ctx0" brushRef="#br0" timeOffset="241.89">670 376 584 0 0,'0'0'1736'0'0,"0"0"-737"0"0,0 0-116 0 0,0 0 351 0 0,0 0 337 0 0,0 0 157 0 0,0 0-105 0 0,0 0-309 0 0,-25 34-307 0 0,-76 105-268 0 0,68-73-8 0 0,34-55-601 0 0,-2-5-58 0 0,1 0-1 0 0,1-1 0 0 0,-1 1 1 0 0,1 0-1 0 0,0-1 1 0 0,0 1-1 0 0,0-1 1 0 0,1 1-1 0 0,0-1 0 0 0,0 0 1 0 0,0 0-1 0 0,1 0 1 0 0,-1 0-1 0 0,1 0 1 0 0,1 0-1 0 0,-1-1 1 0 0,1 1-1 0 0,-1-1 0 0 0,1 0 1 0 0,0 0-1 0 0,1-1 1 0 0,-1 1-1 0 0,1-1 1 0 0,-1 0-1 0 0,1 0 1 0 0,0 0-1 0 0,0-1 0 0 0,1 1 1 0 0,-1-1-1 0 0,0-1 1 0 0,1 1-1 0 0,-1-1 1 0 0,1 0-1 0 0,-1 0 1 0 0,6 0-72 0 0,-3-1 187 0 0,0 0 0 0 0,0-1 0 0 0,0 1 0 0 0,0-1 0 0 0,0-1 0 0 0,0 0 0 0 0,-1 0 0 0 0,1-1 1 0 0,0 1-1 0 0,-1-2 0 0 0,0 1 0 0 0,0-1 0 0 0,0 0 0 0 0,0 0 0 0 0,-1-1 0 0 0,1 0 0 0 0,-1 0 1 0 0,0-1-1 0 0,-1 1 0 0 0,5-7-187 0 0,84-107 1380 0 0,-90 112-1355 0 0,-1 1-1 0 0,1-1 1 0 0,-1 0-1 0 0,-1 0 1 0 0,1 0 0 0 0,-1 0-1 0 0,0 0 1 0 0,-1 0 0 0 0,0-1-1 0 0,0 1 1 0 0,0-1 0 0 0,-1 1-1 0 0,0-1 1 0 0,-1 1 0 0 0,1-1-1 0 0,-1 1 1 0 0,-1 0-1 0 0,0-1 1 0 0,0-1-25 0 0,0 6-95 0 0,0-1 0 0 0,0 1 1 0 0,0-1-1 0 0,0 1 0 0 0,0 0 0 0 0,-1 0 0 0 0,1 0 0 0 0,-1 0 0 0 0,0 0 1 0 0,0 0-1 0 0,0 1 0 0 0,0 0 0 0 0,0-1 0 0 0,-1 1 0 0 0,1 0 0 0 0,-1 1 0 0 0,1-1 1 0 0,-1 1-1 0 0,0-1 0 0 0,0 1 0 0 0,0 0 0 0 0,1 0 0 0 0,-1 1 0 0 0,0-1 1 0 0,0 1-1 0 0,0 0 0 0 0,0 0 0 0 0,-3 1 95 0 0,-107 28-7363 0 0,87-14 2291 0 0,6-4-2207 0 0</inkml:trace>
  <inkml:trace contextRef="#ctx0" brushRef="#br0" timeOffset="534.182">1150 479 5009 0 0,'0'0'2479'0'0,"0"0"-905"0"0,0 0-191 0 0,0 0 216 0 0,0 0 84 0 0,0 0-219 0 0,0 0-489 0 0,0 0-472 0 0,0 0-262 0 0,0 0-123 0 0,0 0-22 0 0,0 0-3 0 0,0 0-17 0 0,4 12-32 0 0,15 68-7 0 0,-17-75 15 0 0,0 0 0 0 0,0-1 0 0 0,1 1 0 0 0,-1-1 0 0 0,1 0 0 0 0,0 0 0 0 0,0 0 0 0 0,0 0 0 0 0,1 0 0 0 0,-1-1-1 0 0,1 1 1 0 0,0-1 0 0 0,0 0 0 0 0,0 0 0 0 0,0 0 0 0 0,1-1 0 0 0,-1 0 0 0 0,1 0 0 0 0,0 0 0 0 0,-1 0 0 0 0,1-1 0 0 0,0 1-1 0 0,0-1 1 0 0,0 0 0 0 0,0-1 0 0 0,0 1 0 0 0,0-1 0 0 0,2 0-52 0 0,1-1 196 0 0,0 0 1 0 0,-1 0-1 0 0,1 0 0 0 0,-1-1 0 0 0,1 0 0 0 0,-1 0 1 0 0,0-1-1 0 0,0 0 0 0 0,0 0 0 0 0,0-1 1 0 0,0 0-1 0 0,-1 0 0 0 0,1-1 0 0 0,-1 1 1 0 0,-1-1-1 0 0,1-1 0 0 0,2-2-196 0 0,80-110-114 0 0,-74 96-283 0 0,7-17-2232 0 0,-10 12-6545 0 0,-7 19-676 0 0</inkml:trace>
  <inkml:trace contextRef="#ctx0" brushRef="#br0" timeOffset="1108.168">1699 435 9338 0 0,'0'0'1123'0'0,"0"0"-591"0"0,0 0-59 0 0,0 0 304 0 0,0 0 228 0 0,0 0 31 0 0,0 0-151 0 0,0 0-201 0 0,0 0-179 0 0,3 33-127 0 0,8 103-89 0 0,-8-97-217 0 0,-1-1 0 0 0,-2 1 0 0 0,-2-1 0 0 0,-1 1 0 0 0,-2-1 0 0 0,-2 0 0 0 0,-10 31-72 0 0,14-55 2 0 0,0 0 22 0 0,-1 0 0 0 0,0 0 0 0 0,0 0 0 0 0,-2-1 0 0 0,0 0 0 0 0,0 0 0 0 0,-1 0-1 0 0,-5 5-23 0 0,11-17 41 0 0,0-1 0 0 0,0 0 0 0 0,0 1 0 0 0,0-1 0 0 0,1 0 0 0 0,-1 0 0 0 0,0 0 0 0 0,0 1 0 0 0,0-1 0 0 0,0 0 0 0 0,0-1-1 0 0,0 1 1 0 0,0 0 0 0 0,0 0 0 0 0,0 0 0 0 0,0 0 0 0 0,0-1 0 0 0,0 1 0 0 0,0-1 0 0 0,0 1 0 0 0,0-1 0 0 0,0 1-1 0 0,0-1 1 0 0,1 1 0 0 0,-1-1 0 0 0,0 1 0 0 0,0-1 0 0 0,1 0 0 0 0,-1 0 0 0 0,0 1 0 0 0,1-1 0 0 0,-1 0 0 0 0,1 0 0 0 0,-1 0-1 0 0,1 0 1 0 0,-1 0 0 0 0,1 0 0 0 0,0 1 0 0 0,-1-1 0 0 0,1 0 0 0 0,0 0 0 0 0,0 0 0 0 0,0 0 0 0 0,0 0 0 0 0,0 0 0 0 0,0 0-1 0 0,0 0 1 0 0,0 0 0 0 0,0 0 0 0 0,0 0 0 0 0,0 0 0 0 0,1 0 0 0 0,-1-1-41 0 0,1-17 38 0 0,0 0 0 0 0,1-1 0 0 0,0 1 0 0 0,2 1-1 0 0,1-1 1 0 0,0 0 0 0 0,1 1 0 0 0,1 0 0 0 0,0 1 0 0 0,2-1 0 0 0,0 1 0 0 0,1 1 0 0 0,0 0 0 0 0,2 0-38 0 0,12-25 25 0 0,-7 9-84 0 0,2 1-1 0 0,1 0 1 0 0,1 2-1 0 0,2 0 1 0 0,1 2-1 0 0,1 0 1 0 0,1 2-1 0 0,2 1 1 0 0,0 1-1 0 0,1 1 1 0 0,1 1-1 0 0,2 2 1 0 0,17-7 59 0 0,-45 23 8 0 0,0 1 0 0 0,0 0 0 0 0,1 0 0 0 0,-1 1 0 0 0,0-1 0 0 0,1 1 0 0 0,0 0 0 0 0,-1 0 0 0 0,1 1 0 0 0,-1-1 1 0 0,1 1-1 0 0,0 0 0 0 0,0 0 0 0 0,-1 1 0 0 0,1-1 0 0 0,0 1 0 0 0,-1 0 0 0 0,1 0 0 0 0,-1 1 0 0 0,1-1 0 0 0,-1 1 0 0 0,0 0 1 0 0,0 0-1 0 0,0 1 0 0 0,0-1 0 0 0,0 1 0 0 0,0 0 0 0 0,-1 0 0 0 0,1 0 0 0 0,-1 0 0 0 0,1 1-8 0 0,3 6 100 0 0,0 0-1 0 0,0 1 1 0 0,-1-1-1 0 0,-1 1 1 0 0,1 0-1 0 0,-2 1 1 0 0,0-1-1 0 0,0 1 1 0 0,-1 0-1 0 0,-1 0 1 0 0,1 0 0 0 0,-2 0-1 0 0,0 1 1 0 0,-1-1-1 0 0,0 0 1 0 0,-1 11-100 0 0,0-15 87 0 0,0 0 1 0 0,0-1-1 0 0,0 1 1 0 0,-1 0 0 0 0,0 0-1 0 0,-1-1 1 0 0,0 0-1 0 0,0 1 1 0 0,0-1-1 0 0,-1 0 1 0 0,0 0 0 0 0,-1-1-1 0 0,1 1 1 0 0,-1-1-1 0 0,0 0 1 0 0,-1 0 0 0 0,0-1-1 0 0,0 0 1 0 0,0 0-1 0 0,0 0 1 0 0,-3 1-88 0 0,-5 3 44 0 0,0-1 0 0 0,0 0 1 0 0,-1-1-1 0 0,0 0 0 0 0,-1-1 1 0 0,1-1-1 0 0,-1-1 0 0 0,0 0 0 0 0,-13 1-44 0 0,-112-3-1433 0 0,136-3 1158 0 0,-1 0 0 0 0,1-1 0 0 0,-1 0 0 0 0,1 0 0 0 0,0 0 0 0 0,0-1 0 0 0,0 1 1 0 0,0-1-1 0 0,0-1 0 0 0,1 1 0 0 0,-1-1 0 0 0,1 1 0 0 0,0-1 0 0 0,0-1 0 0 0,-1-1 275 0 0,-10-62-11725 0 0,15 61 9766 0 0,0-5-2554 0 0</inkml:trace>
  <inkml:trace contextRef="#ctx0" brushRef="#br0" timeOffset="1362.411">2500 1 4321 0 0,'0'0'3534'0'0,"0"0"-1548"0"0,0 0-617 0 0,0 0 13 0 0,0 0 64 0 0,0 0-26 0 0,0 0-104 0 0,0 0-169 0 0,0 0-193 0 0,0 0-169 0 0,-21 36-182 0 0,-62 114-168 0 0,40-46 80 0 0,32-57-431 0 0,1 1 1 0 0,3 0 0 0 0,2 0 0 0 0,2 0 0 0 0,2 0 0 0 0,3 4-85 0 0,13 36-1370 0 0,-9-76-371 0 0,-5-10-2054 0 0,1-1-3422 0 0,-1-1-382 0 0</inkml:trace>
  <inkml:trace contextRef="#ctx0" brushRef="#br0" timeOffset="1726.704">2559 579 2160 0 0,'0'0'2000'0'0,"0"0"173"0"0,0 0 265 0 0,0 0 123 0 0,0 0-163 0 0,0 0-363 0 0,0 0-396 0 0,0 0-299 0 0,34 9-229 0 0,111 26-212 0 0,-140-34-826 0 0,1 1 0 0 0,-1-1-1 0 0,1 0 1 0 0,-1-1 0 0 0,1 1 0 0 0,0-1 0 0 0,-1 0 0 0 0,1-1 0 0 0,-1 1 0 0 0,1-1 0 0 0,-1 0-1 0 0,1-1 1 0 0,-1 1 0 0 0,1-1 0 0 0,2-2-73 0 0,8-2 215 0 0,7 0-27 0 0,0-2 1 0 0,-1-1-1 0 0,0 0 1 0 0,-1-1-1 0 0,0-2 0 0 0,0 0 1 0 0,-2-1-1 0 0,1-1 1 0 0,-2-1-1 0 0,0-1 0 0 0,13-14-188 0 0,-27 26 8 0 0,-1-1-1 0 0,0 0 0 0 0,0 0 0 0 0,-1 0 0 0 0,1 0 0 0 0,-1-1 0 0 0,0 1 0 0 0,-1 0 1 0 0,1-1-1 0 0,-1 0 0 0 0,0 1 0 0 0,0-1 0 0 0,-1 0 0 0 0,0 1 0 0 0,0-1 0 0 0,0 0 0 0 0,0 1 1 0 0,-2-5-8 0 0,-1 6-52 0 0,0 1 0 0 0,0 0 1 0 0,-1 0-1 0 0,1 0 0 0 0,-1 0 1 0 0,1 1-1 0 0,-1-1 0 0 0,0 1 1 0 0,0 0-1 0 0,0 0 0 0 0,-1 0 1 0 0,1 1-1 0 0,0 0 0 0 0,-1 0 1 0 0,1 0-1 0 0,-1 0 0 0 0,1 0 1 0 0,-1 1-1 0 0,1 0 0 0 0,-1 0 1 0 0,1 0-1 0 0,-1 0 0 0 0,1 1 1 0 0,-1 0-1 0 0,1 0 0 0 0,0 0 1 0 0,-4 2 51 0 0,-12 3-38 0 0,0 0 0 0 0,1 2 0 0 0,-1 1 0 0 0,2 0 0 0 0,-1 1 0 0 0,1 1-1 0 0,1 1 1 0 0,0 1 0 0 0,0 0 0 0 0,-12 14 38 0 0,15-16-15 0 0,0 2-1 0 0,1 0 0 0 0,1 0 0 0 0,0 2 0 0 0,0-1 0 0 0,2 1 1 0 0,0 1-1 0 0,0 0 0 0 0,2 0 0 0 0,0 1 0 0 0,1 0 0 0 0,0 0 1 0 0,2 1-1 0 0,0 0 0 0 0,1 0 0 0 0,-1 13 16 0 0,4-23-15 0 0,0-1-1 0 0,1 0 1 0 0,0 1-1 0 0,0-1 1 0 0,1 0-1 0 0,0 1 1 0 0,1-1-1 0 0,-1 0 1 0 0,1 0 0 0 0,0 0-1 0 0,1 0 1 0 0,0 0-1 0 0,0 0 1 0 0,1-1-1 0 0,-1 1 1 0 0,1-1-1 0 0,3 3 16 0 0,5 3-58 0 0,1-1 0 0 0,0-1-1 0 0,0 0 1 0 0,1-1-1 0 0,0 0 1 0 0,1-1-1 0 0,0-1 1 0 0,0 0 0 0 0,1-1-1 0 0,0-1 1 0 0,0 0-1 0 0,0-1 1 0 0,0-1-1 0 0,1 0 1 0 0,-1-1 0 0 0,1-1-1 0 0,-1-1 1 0 0,1 0-1 0 0,0-1 1 0 0,-1-1-1 0 0,7-2 59 0 0,34-10-3038 0 0,-19 0-5434 0 0,-21 7-762 0 0</inkml:trace>
</inkml:ink>
</file>

<file path=ppt/ink/ink5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122 292 720 0 0,'0'0'2785'0'0,"0"0"-2102"0"0,0 0-838 0 0,0 0 23 0 0,0 0 413 0 0,0 0 535 0 0,0 0 321 0 0,0 0 47 0 0,0 0-155 0 0,0 0-284 0 0,0 0-259 0 0,-5 28-147 0 0,-13 90-79 0 0,-40 89 1350 0 0,17-93 952 0 0,49-140 3141 0 0,5-18-6141 0 0,7 3 422 0 0,2 1 0 0 0,3 1 0 0 0,0 1 0 0 0,3 2 0 0 0,0 0 0 0 0,3 2 0 0 0,1 1 0 0 0,1 2 0 0 0,4-1 16 0 0,35-5-610 0 0,-66 67 246 0 0,-25 157 1184 0 0,15-96-798 0 0,5-90-15 0 0,0 0-1 0 0,0 0 1 0 0,0 0 0 0 0,0 0 0 0 0,1 0 0 0 0,-1 0 0 0 0,0 0 0 0 0,0 0-1 0 0,1 0 1 0 0,-1-1 0 0 0,0 1 0 0 0,1-1 0 0 0,-1 1 0 0 0,1-1 0 0 0,-1 1-1 0 0,1-1 1 0 0,-1 0 0 0 0,1 1 0 0 0,-1-1 0 0 0,1 0 0 0 0,-1 0-1 0 0,1 0 1 0 0,-1 0 0 0 0,1-1 0 0 0,-1 1 0 0 0,1 0 0 0 0,-1-1 0 0 0,1 1-1 0 0,-1-1 1 0 0,0 1 0 0 0,1-1 0 0 0,-1 0 0 0 0,0 1 0 0 0,1-1-1 0 0,-1 0 1 0 0,0 0 0 0 0,1-1-7 0 0,281-240 476 0 0,-243 223-761 0 0,-34 60-129 0 0,-38 128 698 0 0,21-129-269 0 0,6 45-1849 0 0,40-78-11651 0 0,-25-10 9136 0 0</inkml:trace>
  <inkml:trace contextRef="#ctx0" brushRef="#br0" timeOffset="286.805">1187 351 3681 0 0,'0'0'2396'0'0,"0"0"-1199"0"0,0 0-487 0 0,0 0 220 0 0,0 0 350 0 0,0 0 198 0 0,0 0-119 0 0,0 0-294 0 0,0 0-331 0 0,-28 31-265 0 0,-84 101-157 0 0,77-72-10 0 0,36-51-240 0 0,-2-6-24 0 0,0 1-1 0 0,1-1 0 0 0,-1 1 0 0 0,1-1 0 0 0,0 1 0 0 0,0-1 1 0 0,0 1-1 0 0,1-1 0 0 0,-1 1 0 0 0,1 0 0 0 0,0-1 0 0 0,0 0 1 0 0,0 1-1 0 0,0-1 0 0 0,1 0 0 0 0,-1 1 0 0 0,1-1 0 0 0,0 0 0 0 0,0 0 1 0 0,0 0-1 0 0,0-1 0 0 0,1 1 0 0 0,-1 0 0 0 0,1-1 0 0 0,-1 1 1 0 0,1-1-1 0 0,0 0 0 0 0,0 0 0 0 0,0 0 0 0 0,0-1 0 0 0,1 1 1 0 0,-1 0-1 0 0,0-1 0 0 0,1 0 0 0 0,-1 0 0 0 0,0 0 0 0 0,4 0-37 0 0,1 0 114 0 0,-1 0-1 0 0,0-1 1 0 0,0 0-1 0 0,1-1 1 0 0,-1 1-1 0 0,0-1 1 0 0,0-1-1 0 0,1 1 1 0 0,-1-1-1 0 0,0 0 1 0 0,0-1-1 0 0,-1 0 1 0 0,1 0-1 0 0,-1 0 1 0 0,1-1-1 0 0,-1 0 1 0 0,0 0-1 0 0,0-1 1 0 0,-1 1-1 0 0,1-1 1 0 0,-1-1-114 0 0,8-7 188 0 0,-5 6-126 0 0,0 0-1 0 0,0 0 1 0 0,-1-1-1 0 0,0 0 1 0 0,0 0-1 0 0,-1-1 1 0 0,0 0-1 0 0,0 0 1 0 0,-1 0-1 0 0,-1-1 1 0 0,1 0-1 0 0,-1 1 0 0 0,-1-2 1 0 0,0 1-1 0 0,1-8-61 0 0,-13-64-1808 0 0,8 80 1575 0 0,0 0 1 0 0,0 0 0 0 0,-1 0 0 0 0,1 1 0 0 0,0-1 0 0 0,-1 0 0 0 0,0 1 0 0 0,1-1 0 0 0,-1 1 0 0 0,0 0 0 0 0,0-1 0 0 0,0 1-1 0 0,0 0 1 0 0,0 0 0 0 0,0 0 0 0 0,0 0 0 0 0,0 1 0 0 0,0-1 0 0 0,0 0 0 0 0,0 1 0 0 0,-1 0 0 0 0,1-1 0 0 0,-1 1 232 0 0,-69 7-11684 0 0,54 0 9670 0 0</inkml:trace>
  <inkml:trace contextRef="#ctx0" brushRef="#br0" timeOffset="859.981">1438 708 2681 0 0,'0'0'2205'0'0,"0"0"-464"0"0,0 0-253 0 0,0 0 8 0 0,0 0 33 0 0,0 0-82 0 0,0 0-192 0 0,0 0-262 0 0,0 0-193 0 0,0 0-110 0 0,0 0-79 0 0,0 0-34 0 0,0 0-21 0 0,13-29-41 0 0,44-91-66 0 0,9 29 503 0 0,-42 69-722 0 0,-2-3-37 0 0,84-67 22 0 0,-103 114-1086 0 0,-35 95 799 0 0,20-36 12 0 0,14-79 71 0 0,0-1-1 0 0,0 1 1 0 0,0-1 0 0 0,0 0-1 0 0,0 0 1 0 0,1 0-1 0 0,-1 0 1 0 0,0 0 0 0 0,1 0-1 0 0,-1-1 1 0 0,0 1 0 0 0,1-1-1 0 0,-1 0 1 0 0,1 0-1 0 0,-1 0 1 0 0,1 0 0 0 0,-1 0-1 0 0,1 0 1 0 0,-1-1-1 0 0,0 1 1 0 0,1-1 0 0 0,-1 1-1 0 0,1-1 1 0 0,-1 0 0 0 0,2-1-11 0 0,121-72 385 0 0,35-13-344 0 0,-159 86-44 0 0,0 1-1 0 0,0-1 0 0 0,1 0 1 0 0,-1 0-1 0 0,0 1 0 0 0,0-1 1 0 0,0 1-1 0 0,1-1 0 0 0,-1 1 1 0 0,0-1-1 0 0,1 1 1 0 0,-1 0-1 0 0,1 0 0 0 0,-1-1 1 0 0,0 1-1 0 0,1 0 0 0 0,-1 0 1 0 0,0 0-1 0 0,1 1 0 0 0,-1-1 1 0 0,1 0-1 0 0,-1 1 0 0 0,0-1 1 0 0,1 0-1 0 0,-1 1 0 0 0,0-1 1 0 0,0 1-1 0 0,1 0 0 0 0,-1 0 1 0 0,0-1-1 0 0,0 1 1 0 0,0 0-1 0 0,0 0 0 0 0,0 0 1 0 0,0 0-1 0 0,0 0 0 0 0,0 0 1 0 0,0 0-1 0 0,-1 0 0 0 0,1 1 1 0 0,0-1-1 0 0,-1 0 0 0 0,1 0 1 0 0,-1 1-1 0 0,1-1 0 0 0,-1 0 1 0 0,0 1-1 0 0,1-1 0 0 0,-1 0 1 0 0,0 1-1 0 0,0-1 1 0 0,0 1-1 0 0,0-1 0 0 0,0 0 1 0 0,0 1-1 0 0,-1-1 0 0 0,1 1 4 0 0,-23 154 675 0 0,28-91-1087 0 0,17-53-2557 0 0,-15-12-229 0 0,-2 0-1925 0 0,-1 0-3954 0 0</inkml:trace>
  <inkml:trace contextRef="#ctx0" brushRef="#br0" timeOffset="1591.786">2285 597 0 0 0,'0'0'535'0'0,"0"0"565"0"0,0 0 78 0 0,0 0-226 0 0,0 0-225 0 0,0 0-55 0 0,0 0 76 0 0,0 0 195 0 0,0 0 161 0 0,7 5 54 0 0,22 15 7 0 0,-25-18-876 0 0,0 0 0 0 0,0-1 0 0 0,1 1 0 0 0,-1-1 0 0 0,0-1 0 0 0,0 1 0 0 0,1 0 0 0 0,-1-1 0 0 0,0 0 0 0 0,1 0 0 0 0,-1 0 0 0 0,0-1 0 0 0,1 1 0 0 0,-1-1 0 0 0,0 0 0 0 0,0 0 0 0 0,1 0 0 0 0,-1-1 0 0 0,0 0 0 0 0,-1 0 1 0 0,1 0-291 0 0,11-4 233 0 0,0-1 0 0 0,-1 0 0 0 0,0-1-1 0 0,-1-1 1 0 0,1 0 0 0 0,-2 0 0 0 0,1-2-1 0 0,-2 0 1 0 0,1 0 0 0 0,-2-1 0 0 0,1 0-1 0 0,-1-1 1 0 0,5-9-232 0 0,-14 21-7 0 0,0-1-1 0 0,0 1 0 0 0,0-1 1 0 0,0 1-1 0 0,0-1 1 0 0,0 1-1 0 0,0-1 1 0 0,-1 0-1 0 0,1 1 1 0 0,-1-1-1 0 0,1 0 1 0 0,-1 0-1 0 0,1 1 0 0 0,-1-1 1 0 0,0 0-1 0 0,0 0 1 0 0,0 0-1 0 0,0 0 1 0 0,0 1-1 0 0,-1-1 1 0 0,1 0-1 0 0,0 0 1 0 0,-1 1-1 0 0,1-1 0 0 0,-1 0 1 0 0,0 0-1 0 0,0 1 1 0 0,1-1-1 0 0,-1 1 1 0 0,0-1-1 0 0,0 1 1 0 0,-1-1-1 0 0,1 1 0 0 0,0 0 1 0 0,0-1-1 0 0,-1 1 1 0 0,1 0-1 0 0,0 0 1 0 0,-1 0-1 0 0,1 0 1 0 0,-1 0-1 0 0,0 0 1 0 0,1 0-1 0 0,-1 1 0 0 0,0-1 1 0 0,1 1-1 0 0,-1-1 1 0 0,0 1-1 0 0,0 0 1 0 0,0-1-1 0 0,1 1 1 0 0,-1 0-1 0 0,0 0 1 0 0,0 0-1 0 0,0 0 0 0 0,0 1 8 0 0,-10-1-129 0 0,-1 0 0 0 0,1 1 0 0 0,-1 0 0 0 0,1 1-1 0 0,0 1 1 0 0,-1 0 0 0 0,1 1 0 0 0,1 0 0 0 0,-1 1 0 0 0,0 0-1 0 0,1 0 1 0 0,0 1 0 0 0,1 1 0 0 0,-1 0 0 0 0,1 1-1 0 0,1 0 1 0 0,-1 0 0 0 0,1 1 0 0 0,1 0 0 0 0,-1 0-1 0 0,2 1 1 0 0,-1 0 0 0 0,1 2 129 0 0,4-8 0 0 0,0 0 0 0 0,1 1 0 0 0,0-1-1 0 0,0 1 1 0 0,0-1 0 0 0,0 1 0 0 0,1 0 0 0 0,0 0 0 0 0,0 0 0 0 0,0 0-1 0 0,0 0 1 0 0,1 0 0 0 0,0 0 0 0 0,0 0 0 0 0,0 0 0 0 0,1 0 0 0 0,-1 0-1 0 0,1 0 1 0 0,1-1 0 0 0,-1 1 0 0 0,0 0 0 0 0,1 0 0 0 0,0-1 0 0 0,0 1-1 0 0,1-1 1 0 0,-1 0 0 0 0,1 1 0 0 0,4 2 4 0 0,0-1 0 0 0,0 0 0 0 0,0 0 0 0 0,1 0 0 0 0,-1-1 0 0 0,1 0 0 0 0,1 0 0 0 0,-1-1-1 0 0,1 0 1 0 0,0-1 0 0 0,-1 0 0 0 0,1 0 0 0 0,1-1 0 0 0,-1 0 0 0 0,0-1 0 0 0,0 0 0 0 0,1 0 0 0 0,-1-1 0 0 0,4 0-4 0 0,98-5-1182 0 0,-37-9-3357 0 0,-25 3-2746 0 0,-35 8 4250 0 0</inkml:trace>
  <inkml:trace contextRef="#ctx0" brushRef="#br0" timeOffset="1971.041">2754 704 2128 0 0,'0'0'4349'0'0,"0"0"-1815"0"0,0 0-721 0 0,0 0-85 0 0,0 0-45 0 0,0 0-191 0 0,0 0-331 0 0,0 0-351 0 0,0 0-287 0 0,0 0-187 0 0,0 0-100 0 0,0 0-54 0 0,0 0 2 0 0,3-1 13 0 0,17-9-10 0 0,0-1-1 0 0,-1-1 1 0 0,-1-1-1 0 0,0 0 1 0 0,-1-2-1 0 0,5-4-186 0 0,69-52 147 0 0,-55 48-446 0 0,-35 23 140 0 0,-1 0-49 0 0,0 0-40 0 0,0 30-565 0 0,-1-24 822 0 0,0 0 0 0 0,0 1 1 0 0,0-1-1 0 0,1 1 0 0 0,0-1 1 0 0,0 1-1 0 0,1-1 0 0 0,0 0 1 0 0,0 1-1 0 0,0-1 0 0 0,1 0 1 0 0,0 0-1 0 0,0 0 0 0 0,1 0 1 0 0,-1 0-1 0 0,1 0 0 0 0,0 0 1 0 0,1-1-1 0 0,0 0 0 0 0,0 0 1 0 0,0 0-1 0 0,0 0 0 0 0,1 0 1 0 0,-1-1-1 0 0,1 0 0 0 0,1 0 1 0 0,-1 0-1 0 0,0-1 0 0 0,1 1 1 0 0,0-2-1 0 0,-1 1 0 0 0,2 0-9 0 0,1-2 95 0 0,1 1-1 0 0,-1-1 0 0 0,1-1 1 0 0,-1 1-1 0 0,1-2 0 0 0,-1 1 1 0 0,1-1-1 0 0,-1 0 0 0 0,1-1 1 0 0,-1 0-1 0 0,0 0 0 0 0,1-1 1 0 0,-1 0-1 0 0,-1-1 0 0 0,1 1 1 0 0,0-1-1 0 0,-1-1 0 0 0,4-2-94 0 0,26-20-96 0 0,-2-2 0 0 0,-1-1-1 0 0,-1-2 1 0 0,-2-1 0 0 0,14-20 96 0 0,4-21-5731 0 0,-32 44-1269 0 0,-9 14-679 0 0</inkml:trace>
  <inkml:trace contextRef="#ctx0" brushRef="#br0" timeOffset="2275.886">3730 1 13019 0 0,'0'0'1299'0'0,"0"0"-716"0"0,0 0-218 0 0,0 0 215 0 0,0 0 282 0 0,0 0 166 0 0,0 0-44 0 0,0 0-149 0 0,-2 30-156 0 0,-7 99-150 0 0,-7 127 926 0 0,-5-10-3035 0 0,8-212-2699 0 0,-6-23-5057 0 0,16-10 2313 0 0</inkml:trace>
  <inkml:trace contextRef="#ctx0" brushRef="#br0" timeOffset="2515.979">3391 373 7658 0 0,'0'0'3366'0'0,"0"0"-1299"0"0,0 0-862 0 0,0 0-260 0 0,0 0-113 0 0,0 0-84 0 0,0 0-129 0 0,0 0-150 0 0,0 0-105 0 0,0 0-102 0 0,33-6-85 0 0,104-16-65 0 0,2 17 19 0 0,29 22-1669 0 0,-157-16 1115 0 0,31 1-2205 0 0,-14-1-1937 0 0,-2 0-5236 0 0</inkml:trace>
</inkml:ink>
</file>

<file path=ppt/ink/ink5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3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48 6073 0 0,'0'0'1619'0'0,"0"0"-586"0"0,0 0-164 0 0,0 0 291 0 0,0 0 319 0 0,0 0 150 0 0,0 0-137 0 0,0 0-261 0 0,0 0-218 0 0,0 0-175 0 0,0 0-143 0 0,0 0-108 0 0,29 0-94 0 0,89-1-92 0 0,189-36 846 0 0,-291 36-2663 0 0,20-3 3695 0 0,-23 3-4134 0 0,1-1-4290 0 0,0 0-6032 0 0,-14 2 9632 0 0</inkml:trace>
</inkml:ink>
</file>

<file path=ppt/ink/ink5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0.5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52 6473 0 0,'0'0'2222'0'0,"0"0"-1215"0"0,0 0-279 0 0,0 0 460 0 0,0 0 450 0 0,0 0 148 0 0,0 0-242 0 0,0 0-397 0 0,0 0-329 0 0,0 0-234 0 0,34 0-176 0 0,110-1-121 0 0,0-13 211 0 0,-66 7-517 0 0,53-5-609 0 0,-45 1-5054 0 0,-65 6 79 0 0,-7 3-2793 0 0</inkml:trace>
</inkml:ink>
</file>

<file path=ppt/ink/ink5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08.6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44 0 0 0,'0'0'491'0'0,"0"0"609"0"0,0 0 259 0 0,0 0 87 0 0,0 0-106 0 0,0 0-236 0 0,0 0-285 0 0,0 0-274 0 0,0 0-217 0 0,-6 8-119 0 0,-51 124 780 0 0,44-67-707 0 0,3 0 0 0 0,3 1 0 0 0,2 0 0 0 0,4 0 0 0 0,3 18-282 0 0,-2-73 38 0 0,0 1 0 0 0,0-1 1 0 0,1 0-1 0 0,1 1 0 0 0,-1-1 1 0 0,2 0-1 0 0,0 0 0 0 0,0 0 1 0 0,1-1-1 0 0,1 1 0 0 0,-1-1 1 0 0,2 0-1 0 0,-1 0 0 0 0,1-1 1 0 0,1 1-1 0 0,0-1 0 0 0,0-1 1 0 0,1 1-1 0 0,8 6-38 0 0,-8-13 185 0 0,-1-1 0 0 0,1 0 0 0 0,0-1 0 0 0,-1 0 1 0 0,1 0-1 0 0,0 0 0 0 0,-1-1 0 0 0,1 0 0 0 0,0-1 0 0 0,-1 0 1 0 0,0 0-1 0 0,1 0 0 0 0,-1-1 0 0 0,0 0 0 0 0,0-1 0 0 0,0 0 0 0 0,-1 0 1 0 0,1 0-1 0 0,-1 0 0 0 0,0-1 0 0 0,0 0 0 0 0,-1-1 0 0 0,0 1 0 0 0,3-5-185 0 0,42-39 344 0 0,-2-3 0 0 0,-3-2-1 0 0,-2-2 1 0 0,-3-1 0 0 0,-2-3-1 0 0,13-30-343 0 0,-40 71 81 0 0,0 0-1 0 0,-2-1 1 0 0,0 0-1 0 0,-2 0 1 0 0,0-1-1 0 0,-1 0 1 0 0,-1-1 0 0 0,-1 1-1 0 0,-1-1 1 0 0,-1 0-1 0 0,0 0 1 0 0,-2 1-1 0 0,-1-6-80 0 0,1 25 10 0 0,0 1 0 0 0,-1 0 0 0 0,1-1 0 0 0,0 1 0 0 0,-1 0 0 0 0,1-1 0 0 0,-1 1 0 0 0,1 0 0 0 0,-1 0 0 0 0,0 0 0 0 0,1 0 0 0 0,-1-1 0 0 0,0 1 0 0 0,0 0 0 0 0,0 0 0 0 0,0 0 0 0 0,0 0 0 0 0,0 1 0 0 0,0-1 0 0 0,0 0 0 0 0,0 0 0 0 0,0 1-1 0 0,0-1 1 0 0,0 0 0 0 0,-1 1 0 0 0,1-1 0 0 0,0 1 0 0 0,-1 0 0 0 0,1-1 0 0 0,0 1 0 0 0,-1 0 0 0 0,1 0 0 0 0,0 0 0 0 0,-1 0 0 0 0,1 0 0 0 0,0 0 0 0 0,-1 0 0 0 0,1 0 0 0 0,0 1 0 0 0,-1-1 0 0 0,1 0 0 0 0,0 1 0 0 0,0-1 0 0 0,-1 1 0 0 0,1-1 0 0 0,0 1 0 0 0,0 0 0 0 0,0 0 0 0 0,0-1 0 0 0,0 1 0 0 0,0 0 0 0 0,0 0 0 0 0,0 0 0 0 0,0 0 0 0 0,0 0-1 0 0,0 0 1 0 0,1 0 0 0 0,-1 1 0 0 0,0-1 0 0 0,1 0 0 0 0,-1 0 0 0 0,1 1 0 0 0,-1-1 0 0 0,1 0 0 0 0,-1 2-10 0 0,-8 20 8 0 0,0 2 0 0 0,1-1-1 0 0,2 1 1 0 0,0 0 0 0 0,2 1 0 0 0,0-1-1 0 0,2 1 1 0 0,1 0 0 0 0,1-1 0 0 0,1 4-8 0 0,3 6 17 0 0,1 0 1 0 0,1 0-1 0 0,2-1 0 0 0,2 0 1 0 0,1-1-1 0 0,1 0 1 0 0,2 0-1 0 0,10 15-17 0 0,-2 2-25 0 0,-6-15-299 0 0,14 35-314 0 0,-19-23-6320 0 0,-11-40 2262 0 0,0-3-2212 0 0</inkml:trace>
  <inkml:trace contextRef="#ctx0" brushRef="#br0" timeOffset="284.053">960 552 8970 0 0,'0'0'1540'0'0,"0"0"-352"0"0,0 0-101 0 0,0 0 190 0 0,0 0 106 0 0,0 0-95 0 0,0 0-295 0 0,0 0-335 0 0,0 0-233 0 0,0 0-155 0 0,0 0-92 0 0,0 0-56 0 0,0 0-21 0 0,-2 27-23 0 0,-7 88-30 0 0,13 29-74 0 0,13-96-1355 0 0,-7-36-3705 0 0,4-4-6575 0 0,-10-5 10209 0 0</inkml:trace>
  <inkml:trace contextRef="#ctx0" brushRef="#br0" timeOffset="909.019">1074 662 4121 0 0,'0'0'1151'0'0,"0"0"-335"0"0,0 0-59 0 0,0 0 268 0 0,0 0 208 0 0,0 0 22 0 0,0 0-181 0 0,0 0-230 0 0,0 0-145 0 0,0 0-86 0 0,0 0-86 0 0,0 0-94 0 0,0 0-86 0 0,30-3-76 0 0,94-9-71 0 0,152-17 420 0 0,-215 15-812 0 0,-61 13 209 0 0,0-1-1 0 0,-1 1 1 0 0,1 0-1 0 0,0-1 1 0 0,-1 1-1 0 0,1 0 1 0 0,-1 0-1 0 0,0-1 1 0 0,1 1-1 0 0,-1 0 1 0 0,0 0-1 0 0,0 0 1 0 0,0 0-1 0 0,1 0 1 0 0,-1 0-1 0 0,0 0 1 0 0,-1 0-1 0 0,1 0 1 0 0,0 0-1 0 0,0 0 1 0 0,0 1-1 0 0,0-1 1 0 0,-1 1-1 0 0,1-1 1 0 0,0 1-1 0 0,0-1 1 0 0,-1 1-1 0 0,1-1 1 0 0,0 1-1 0 0,-2 0-16 0 0,-1-2 17 0 0,-15-7 3 0 0,-1 1-1 0 0,-1 0 1 0 0,1 2 0 0 0,-1 0-1 0 0,0 2 1 0 0,-1 0 0 0 0,-7 0-20 0 0,-22-2 597 0 0,51 6-545 0 0,0 0-60 0 0,0 0-15 0 0,0 0-25 0 0,0 0-24 0 0,0 0 3 0 0,5 22 16 0 0,3 4 82 0 0,-1 0 0 0 0,-2 0 1 0 0,0 1-1 0 0,-2 0 0 0 0,-1 0 1 0 0,-1-1-1 0 0,-2 20-29 0 0,1-46 0 0 0,-2 126 24 0 0,52-198 323 0 0,113-99-470 0 0,-148 156-220 0 0,9-8-871 0 0,-8 11-3261 0 0,-11 10-325 0 0,-2 2-1641 0 0</inkml:trace>
  <inkml:trace contextRef="#ctx0" brushRef="#br0" timeOffset="1323.152">1727 563 7890 0 0,'0'0'1664'0'0,"0"0"-637"0"0,0 0-358 0 0,0 0 113 0 0,0 0 242 0 0,0 0 139 0 0,0 0-107 0 0,0 0-221 0 0,0 0-217 0 0,0 0-165 0 0,0 0-100 0 0,0 0-75 0 0,0 0-53 0 0,31-4-37 0 0,98-10-24 0 0,-1 10 218 0 0,-125 3-377 0 0,-1 1 1 0 0,0 0 0 0 0,0 0 0 0 0,0 0 0 0 0,0 0 0 0 0,0 0-1 0 0,0 1 1 0 0,1-1 0 0 0,-1 1 0 0 0,0-1 0 0 0,0 1-1 0 0,0 0 1 0 0,0-1 0 0 0,0 1 0 0 0,-1 0 0 0 0,1 0-1 0 0,0 1 1 0 0,0-1 0 0 0,0 0 0 0 0,-1 1 0 0 0,1-1 0 0 0,-1 1-1 0 0,1-1 1 0 0,-1 1 0 0 0,0 0 0 0 0,0-1 0 0 0,1 1-1 0 0,-1 0 1 0 0,0 0 0 0 0,-1 0 0 0 0,1 0 0 0 0,0 0-1 0 0,0 0 1 0 0,-1 0 0 0 0,1 0 0 0 0,-1 0 0 0 0,0 0-1 0 0,0 0 1 0 0,0 1 0 0 0,0-1 0 0 0,0 0 0 0 0,0 0 0 0 0,0 0-1 0 0,-1 0 1 0 0,1 0 0 0 0,-1 0 0 0 0,1 0 0 0 0,-1 0-1 0 0,0 0 1 0 0,0 0 0 0 0,0 0 0 0 0,0 0 0 0 0,0 0-1 0 0,0-1 1 0 0,-1 1 0 0 0,0 1-6 0 0,-134 133 246 0 0,37-46 132 0 0,98-89-379 0 0,0 0 0 0 0,0 0-1 0 0,0 0 1 0 0,0-1 0 0 0,0 1 0 0 0,0 0-1 0 0,0 0 1 0 0,0 0 0 0 0,0 0 0 0 0,1 1-1 0 0,-1-1 1 0 0,0 0 0 0 0,1 0 0 0 0,-1 0-1 0 0,1 0 1 0 0,-1 1 0 0 0,1-1 0 0 0,-1 0-1 0 0,1 1 1 0 0,0-1 0 0 0,0 0 0 0 0,0 1-1 0 0,0-1 1 0 0,0 0 0 0 0,0 1 0 0 0,0-1-1 0 0,0 0 1 0 0,0 1 0 0 0,1-1 0 0 0,-1 0-1 0 0,0 0 1 0 0,1 1 0 0 0,-1-1 0 0 0,1 1 1 0 0,14 2-9 0 0,1 0 1 0 0,-1-2 0 0 0,1 1-1 0 0,0-2 1 0 0,0 0 0 0 0,0-1 0 0 0,-1 0-1 0 0,1-1 1 0 0,0-1 0 0 0,-1-1 0 0 0,1 0-1 0 0,-1-1 1 0 0,0 0 0 0 0,5-4 8 0 0,2 3-490 0 0,20-7-1969 0 0,-15 2-4304 0 0,-15 6-3087 0 0</inkml:trace>
</inkml:ink>
</file>

<file path=ppt/ink/ink5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12.7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457 454 0 0 0,'0'0'655'0'0,"0"0"-114"0"0,0 0-183 0 0,0 0 39 0 0,0 0 274 0 0,0 0 425 0 0,0 0 371 0 0,0 0 125 0 0,0 0-55 0 0,0 0-214 0 0,0 0-252 0 0,-14-31-187 0 0,-45-97-113 0 0,21 74 628 0 0,32 49-1292 0 0,0 1 0 0 0,-1 0 1 0 0,0 0-1 0 0,0 1 1 0 0,0 0-1 0 0,0 0 0 0 0,0 0 1 0 0,-1 1-1 0 0,1 0 1 0 0,-1 1-1 0 0,0 0 0 0 0,1 0 1 0 0,-1 0-1 0 0,0 1 1 0 0,1 0-1 0 0,-1 1 0 0 0,0 0 1 0 0,0 0-1 0 0,1 0 1 0 0,-1 1-1 0 0,1 0 0 0 0,0 1 1 0 0,-1 0-1 0 0,1 0 1 0 0,0 0-1 0 0,0 1 0 0 0,1 0 1 0 0,-1 0-1 0 0,1 1 1 0 0,-4 3-108 0 0,-2 5-4 0 0,0 0 0 0 0,1 1-1 0 0,1 0 1 0 0,0 0 0 0 0,1 1 0 0 0,0 1 0 0 0,1-1 0 0 0,1 1 0 0 0,1 1 0 0 0,0-1 0 0 0,1 1 0 0 0,1 0 0 0 0,0 0 0 0 0,2 1 0 0 0,0-1 0 0 0,0 1 0 0 0,2-1 0 0 0,0 1 0 0 0,1-1 0 0 0,1 1 0 0 0,1-1 0 0 0,0 0 0 0 0,1 0 0 0 0,1 0-1 0 0,1 0 1 0 0,0-1 0 0 0,1 0 0 0 0,1 0 0 0 0,2 3 4 0 0,94 145 56 0 0,-62-102 0 0 0,-2 1 0 0 0,-4 2 0 0 0,1 8-56 0 0,-26-49 28 0 0,-1 1 0 0 0,-1 1 0 0 0,-1 0 0 0 0,-1 0 0 0 0,-1 0 0 0 0,-1 1 0 0 0,-2-1 0 0 0,0 18-28 0 0,-2-28 22 0 0,0 0 0 0 0,-2 0 0 0 0,0-1 0 0 0,0 1 0 0 0,-2-1-1 0 0,0 1 1 0 0,-1-1 0 0 0,0 0 0 0 0,-1 0 0 0 0,-1 0 0 0 0,0-1-1 0 0,-1 0 1 0 0,-1 0 0 0 0,0 0 0 0 0,-1-1 0 0 0,-8 9-22 0 0,7-11 31 0 0,0-1 0 0 0,-1-1 0 0 0,0 0-1 0 0,-1 0 1 0 0,0-1 0 0 0,0-1 0 0 0,-1 0 0 0 0,0 0 0 0 0,0-2 0 0 0,-1 1 0 0 0,1-2 0 0 0,-1 0 0 0 0,0 0 0 0 0,0-1-1 0 0,0-1 1 0 0,-1-1 0 0 0,-13 1-31 0 0,26-2-42 0 0,0-1-1 0 0,-1 1 0 0 0,1 0 1 0 0,0-1-1 0 0,0 1 0 0 0,0-1 1 0 0,0 1-1 0 0,0-1 1 0 0,0 0-1 0 0,0 0 0 0 0,0 0 1 0 0,0 0-1 0 0,1 0 0 0 0,-1-1 1 0 0,0 1-1 0 0,0 0 0 0 0,1-1 1 0 0,-1 1-1 0 0,1-1 1 0 0,0 0-1 0 0,-1 1 0 0 0,1-1 1 0 0,0 0-1 0 0,0 0 0 0 0,0 0 1 0 0,0 0-1 0 0,0 0 0 0 0,1 0 1 0 0,-1 0-1 0 0,1 0 1 0 0,-1 0-1 0 0,1 0 0 0 0,0 0 1 0 0,-1 0-1 0 0,1-2 43 0 0,16-74-4634 0 0,18 29-2216 0 0,-19 35 1637 0 0</inkml:trace>
  <inkml:trace contextRef="#ctx0" brushRef="#br0" timeOffset="369.969">685 1345 8906 0 0,'0'0'1482'0'0,"0"0"-656"0"0,0 0-462 0 0,0 0 14 0 0,0 0 171 0 0,0 0 131 0 0,0 0 22 0 0,0 0-134 0 0,0 0-164 0 0,-25 34-145 0 0,-77 104-119 0 0,64-56-31 0 0,37-69-94 0 0,-1-4 3 0 0,0 0-1 0 0,0 0 1 0 0,1 1 0 0 0,0-1 0 0 0,1 1-1 0 0,0-1 1 0 0,0 1 0 0 0,1-1-1 0 0,0 1 1 0 0,1-1 0 0 0,0 0-1 0 0,0 0 1 0 0,1 0 0 0 0,0 0 0 0 0,1 0-1 0 0,0 0 1 0 0,0-1 0 0 0,1 0-1 0 0,0 0 1 0 0,1 0 0 0 0,-1-1 0 0 0,2 1-1 0 0,-1-1 1 0 0,1-1 0 0 0,3 4-18 0 0,-1-6 160 0 0,0 1 1 0 0,0-1-1 0 0,0-1 1 0 0,0 0-1 0 0,0 0 1 0 0,1-1-1 0 0,-1 0 0 0 0,1 0 1 0 0,0-1-1 0 0,-1-1 1 0 0,1 1-1 0 0,0-2 1 0 0,0 1-1 0 0,-1-1 1 0 0,1-1-1 0 0,0 0 1 0 0,-1 0-1 0 0,1-1 1 0 0,-1 0-1 0 0,0-1 1 0 0,0 0-1 0 0,0 0 1 0 0,-1-1-1 0 0,0 0 0 0 0,1 0 1 0 0,-2-1-1 0 0,1 0 1 0 0,-1-1-1 0 0,0 1 1 0 0,0-1-1 0 0,0-1 1 0 0,-1 1-1 0 0,-1-1 1 0 0,1 0-1 0 0,-1-1 1 0 0,0 1-1 0 0,-1-1 1 0 0,0 0-1 0 0,-1 0 1 0 0,0-1-1 0 0,0 1 0 0 0,-1 0 1 0 0,0-1-1 0 0,0 0 1 0 0,-1 1-1 0 0,0-4-160 0 0,-2 3-83 0 0,1-1 0 0 0,-1 1-1 0 0,-1-1 1 0 0,0 1 0 0 0,0 0-1 0 0,-1 0 1 0 0,0 0-1 0 0,-1 0 1 0 0,0 0 0 0 0,0 1-1 0 0,-1 0 1 0 0,-1 0 0 0 0,1 0-1 0 0,-1 1 1 0 0,-1-1 0 0 0,0 1-1 0 0,0 1 1 0 0,0-1 0 0 0,-1 1-1 0 0,0 1 1 0 0,-1-1 0 0 0,1 2-1 0 0,-1-1 1 0 0,0 1 0 0 0,0 0-1 0 0,-9-2 84 0 0,-80-7-4766 0 0,37 29-3804 0 0,41-7 867 0 0</inkml:trace>
  <inkml:trace contextRef="#ctx0" brushRef="#br0" timeOffset="686.672">512 1673 6913 0 0,'0'0'1850'0'0,"0"0"-267"0"0,0 0 26 0 0,0 0 122 0 0,0 0-102 0 0,0 0-283 0 0,0 0-389 0 0,0 0-336 0 0,0 0-240 0 0,0 0-180 0 0,0 0-98 0 0,0 0-50 0 0,26-12-18 0 0,81-37-4 0 0,-52 36 23 0 0,-48 14-57 0 0,0 1-1 0 0,0-1 0 0 0,0 1 0 0 0,0 0 1 0 0,0 1-1 0 0,0-1 0 0 0,0 2 0 0 0,-1-1 1 0 0,1 1-1 0 0,-1-1 0 0 0,0 2 0 0 0,0-1 0 0 0,-1 1 1 0 0,1 0-1 0 0,-1 0 0 0 0,0 0 0 0 0,1 2 4 0 0,42 34-4 0 0,-44-40 54 0 0,0 1-1 0 0,0 0 0 0 0,0-1 0 0 0,0 0 0 0 0,0 0 0 0 0,0 0 0 0 0,1-1 0 0 0,-1 1 0 0 0,0-1 0 0 0,1 0 1 0 0,-1 0-1 0 0,0 0 0 0 0,1-1 0 0 0,-1 0 0 0 0,0 0 0 0 0,1 0 0 0 0,-1 0 0 0 0,3-1-49 0 0,28-10-5649 0 0,-17 5-2718 0 0,-13 4 2470 0 0</inkml:trace>
  <inkml:trace contextRef="#ctx0" brushRef="#br0" timeOffset="948.439">1270 1592 12963 0 0,'0'0'853'0'0,"0"0"-382"0"0,0 0-8 0 0,0 0 194 0 0,0 0 82 0 0,0 0-67 0 0,0 0-216 0 0,0 0-228 0 0,-9 34-138 0 0,-27 108-82 0 0,26-42-755 0 0,13-81-758 0 0,0-14-1576 0 0,2-3-3554 0 0,1-2 1003 0 0</inkml:trace>
  <inkml:trace contextRef="#ctx0" brushRef="#br0" timeOffset="1654.535">698 38 2841 0 0,'0'0'1891'0'0,"0"0"-350"0"0,0 0-235 0 0,0 0-28 0 0,0 0 27 0 0,0 0-35 0 0,0 0-222 0 0,0 0-280 0 0,0 0-222 0 0,0 0-182 0 0,-15 33-99 0 0,-45 103-66 0 0,57-133-184 0 0,1 1-1 0 0,0 0 1 0 0,1-1 0 0 0,-1 1-1 0 0,1 0 1 0 0,-1 0 0 0 0,1 0 0 0 0,1 0-1 0 0,-1 1 1 0 0,0-1 0 0 0,1 0-1 0 0,0 0 1 0 0,0 0 0 0 0,0 1 0 0 0,1-1-1 0 0,-1 0 1 0 0,1 0 0 0 0,1 3-15 0 0,1 3 55 0 0,0 1 52 0 0,0-1 0 0 0,1 0 1 0 0,1 0-1 0 0,-1 0 0 0 0,2 0 0 0 0,-1-1 0 0 0,1 0 1 0 0,1 0-1 0 0,0 0 0 0 0,0-1 0 0 0,0 0 0 0 0,1 0 1 0 0,1-1-1 0 0,-1 0 0 0 0,1-1 0 0 0,0 1 1 0 0,0-2-1 0 0,1 1 0 0 0,0-1 0 0 0,0-1 0 0 0,0 0 1 0 0,0 0-1 0 0,1-1 0 0 0,0-1 0 0 0,-1 1 0 0 0,1-2 1 0 0,0 0-1 0 0,0 0 0 0 0,0-1 0 0 0,0 0 1 0 0,0 0-1 0 0,0-2 0 0 0,0 1 0 0 0,0-1 0 0 0,-1-1 1 0 0,1 0-1 0 0,-1 0 0 0 0,7-4-107 0 0,-4 1 118 0 0,-1 0 1 0 0,-1-1-1 0 0,1 0 1 0 0,-1 0-1 0 0,0-1 0 0 0,-1-1 1 0 0,1 0-1 0 0,-2 0 1 0 0,0-1-1 0 0,0-1 0 0 0,0 1 1 0 0,-1-1-1 0 0,-1-1 1 0 0,0 1-1 0 0,-1-1 0 0 0,0 0 1 0 0,0-1-1 0 0,-2 1 0 0 0,1-1 1 0 0,-2 0-1 0 0,0 0 1 0 0,1-9-119 0 0,-2 14-79 0 0,-1 1 1 0 0,-1-1-1 0 0,1 1 1 0 0,-1-1-1 0 0,0 1 1 0 0,-1-1-1 0 0,0 0 1 0 0,0 1 0 0 0,0 0-1 0 0,-1-1 1 0 0,0 1-1 0 0,-1 0 1 0 0,1 0-1 0 0,-2 0 1 0 0,1 0-1 0 0,-1 0 1 0 0,0 1-1 0 0,0 0 1 0 0,0 0 0 0 0,-1 0-1 0 0,0 0 1 0 0,0 1-1 0 0,-1-1 1 0 0,0 1-1 0 0,0 1 1 0 0,0-1-1 0 0,0 1 1 0 0,0 0-1 0 0,-6-2 79 0 0,1 1-476 0 0,1 1-1 0 0,-1 0 1 0 0,0 1-1 0 0,0 0 1 0 0,0 1-1 0 0,0 0 1 0 0,-1 1-1 0 0,1 0 1 0 0,0 1-1 0 0,-1 0 1 0 0,1 1-1 0 0,0 0 1 0 0,-6 2 476 0 0,-84 37-9925 0 0,79-28 6699 0 0</inkml:trace>
  <inkml:trace contextRef="#ctx0" brushRef="#br0" timeOffset="2029.232">657 333 0 0 0,'0'0'623'0'0,"0"0"696"0"0,0 0 457 0 0,0 0 271 0 0,0 0-4 0 0,0 0-232 0 0,0 0-364 0 0,0 0-400 0 0,0 0-313 0 0,0 0-253 0 0,0 0-161 0 0,0 0-73 0 0,7-11-30 0 0,23-34-6 0 0,4 28 425 0 0,-27 17-494 0 0,208-7 1497 0 0,-207 9-1543 0 0,0 0 0 0 0,-1 1 0 0 0,1 1 1 0 0,0-1-1 0 0,-1 1 0 0 0,0 0 0 0 0,0 1 1 0 0,0 0-1 0 0,0 0 0 0 0,-1 0 0 0 0,4 5-96 0 0,-8-8 62 0 0,2 0 59 0 0,-1 1 0 0 0,1 0 1 0 0,1-1-1 0 0,-1 0 0 0 0,0 0 1 0 0,0 0-1 0 0,1-1 0 0 0,-1 1 1 0 0,1-1-1 0 0,0 0 0 0 0,-1 0 0 0 0,1-1 1 0 0,0 1-1 0 0,0-1 0 0 0,-1 0 1 0 0,1-1-1 0 0,0 1-121 0 0,32-4-1676 0 0,7 1-8828 0 0,-39 3 2762 0 0</inkml:trace>
  <inkml:trace contextRef="#ctx0" brushRef="#br0" timeOffset="2474.374">1303 285 3889 0 0,'0'0'908'0'0,"0"0"-244"0"0,0 0 110 0 0,0 0 345 0 0,0 0 300 0 0,0 0 66 0 0,0 0-155 0 0,0 0-238 0 0,0 0-274 0 0,0 0-220 0 0,0 0-199 0 0,0 0-155 0 0,0 0-78 0 0,27-4-88 0 0,82-10-32 0 0,-80 11-2 0 0,-28 9-35 0 0,0-1 1 0 0,0 1 0 0 0,0-1-1 0 0,-1 1 1 0 0,0-1 0 0 0,0 1-1 0 0,0-1 1 0 0,-1 1 0 0 0,1-1-1 0 0,-2 1 1 0 0,1-1 0 0 0,0 1-1 0 0,-1-1 1 0 0,0 0 0 0 0,0 0-1 0 0,-1 0 1 0 0,1 0 0 0 0,-1 0-1 0 0,0 0 1 0 0,0-1 0 0 0,-1 0 0 0 0,1 1-1 0 0,-1-1 1 0 0,0 0 0 0 0,0-1-1 0 0,-1 1 1 0 0,0 0-10 0 0,-40 55 363 0 0,44-58-348 0 0,-1 0 0 0 0,1 1 1 0 0,0-1-1 0 0,0 0 1 0 0,0 1-1 0 0,0-1 0 0 0,0 1 1 0 0,1 0-1 0 0,-1-1 1 0 0,0 1-1 0 0,1-1 0 0 0,-1 1 1 0 0,1 0-1 0 0,-1 0 1 0 0,1-1-1 0 0,0 1 0 0 0,0 0 1 0 0,0 0-1 0 0,0-1 1 0 0,0 1-1 0 0,0 0 0 0 0,0 0 1 0 0,1-1-1 0 0,-1 1 1 0 0,1 0-1 0 0,-1-1 0 0 0,1 1 1 0 0,0 0-1 0 0,-1-1 1 0 0,1 1-1 0 0,0-1 0 0 0,0 1 1 0 0,0-1-1 0 0,0 0 1 0 0,1 1-1 0 0,-1-1 0 0 0,0 0 1 0 0,0 0-1 0 0,1 1 1 0 0,-1-1-1 0 0,1 0 0 0 0,-1-1 1 0 0,1 1-1 0 0,-1 0 1 0 0,1 0-1 0 0,0-1 0 0 0,-1 1 1 0 0,1-1-1 0 0,0 1 1 0 0,-1-1-1 0 0,1 0 0 0 0,0 1 1 0 0,0-1-16 0 0,11 2 99 0 0,0 0 0 0 0,0-1 0 0 0,1-1 0 0 0,-1 0 0 0 0,0-1 0 0 0,0 0 1 0 0,0-1-1 0 0,0 0 0 0 0,0-1 0 0 0,7-3-99 0 0,44-7-6920 0 0,-52 11 1895 0 0,-5 1-534 0 0</inkml:trace>
  <inkml:trace contextRef="#ctx0" brushRef="#br0" timeOffset="3314.021">2003 786 2232 0 0,'0'0'693'0'0,"0"0"-128"0"0,0 0 227 0 0,0 0 389 0 0,0 0 255 0 0,0 0 16 0 0,-7 33-197 0 0,-25 106-329 0 0,-34 93 405 0 0,7-74-925 0 0,39-117 605 0 0,18-46 2296 0 0,0-23-2981 0 0,5 1-291 0 0,1 0 0 0 0,1 0 0 0 0,1 0 0 0 0,2 1 1 0 0,0-1-1 0 0,2 2 0 0 0,1-1 0 0 0,13-21-35 0 0,2-10-41 0 0,-7 11-74 0 0,3 1 0 0 0,1 0 0 0 0,2 2 0 0 0,2 0 0 0 0,2 2 1 0 0,25-26 114 0 0,5 29-381 0 0,-45 76 233 0 0,-16 284 982 0 0,1-319-802 0 0,0 0-1 0 0,1-1 1 0 0,0 1 0 0 0,0 0-1 0 0,0 0 1 0 0,0-1 0 0 0,0 1 0 0 0,0 0-1 0 0,1-1 1 0 0,-1 1 0 0 0,1 0-1 0 0,0-1 1 0 0,0 1 0 0 0,0-1-1 0 0,0 1 1 0 0,0-1 0 0 0,0 1 0 0 0,1-1-1 0 0,-1 0 1 0 0,1 0 0 0 0,0 0-1 0 0,0 0 1 0 0,-1 0 0 0 0,1 0 0 0 0,1 0-1 0 0,-1 0 1 0 0,0-1 0 0 0,0 1-1 0 0,0-1 1 0 0,1 0 0 0 0,-1 1-1 0 0,1-1 1 0 0,-1 0 0 0 0,1-1 0 0 0,0 1-1 0 0,-1 0 1 0 0,1-1 0 0 0,0 1-1 0 0,-1-1 1 0 0,1 0 0 0 0,0 0-1 0 0,-1 0 1 0 0,1 0 0 0 0,1-1-32 0 0,47-55 1466 0 0,-22 15-1180 0 0,-5 4-233 0 0,2 0 0 0 0,1 2 1 0 0,2 1-1 0 0,2 1 0 0 0,1 2 0 0 0,23-18-53 0 0,-48 44-15 0 0,58-23-254 0 0,-64 29 265 0 0,1 0-1 0 0,0 0 1 0 0,-1 1 0 0 0,1-1 0 0 0,-1 0-1 0 0,0 1 1 0 0,1-1 0 0 0,-1 1 0 0 0,0-1-1 0 0,0 1 1 0 0,0 0 0 0 0,0-1 0 0 0,0 1-1 0 0,0 0 1 0 0,0 0 0 0 0,-1 0 0 0 0,1-1-1 0 0,-1 1 1 0 0,1 0 0 0 0,-1 0-1 0 0,0 0 1 0 0,0 0 0 0 0,0 0 0 0 0,0 0 4 0 0,2 5 22 0 0,16 173 1105 0 0,-14-151-1058 0 0,1-1-1 0 0,0 0 1 0 0,3-1 0 0 0,0 0 0 0 0,2 0-1 0 0,0 0 1 0 0,2-2 0 0 0,1 1 0 0 0,2-1-69 0 0,30 22-1137 0 0,-45-46 355 0 0,0-1-263 0 0,0 0-287 0 0,0 0-366 0 0,0 0-522 0 0,0 0-857 0 0,0 0-1430 0 0,-2 0-1312 0 0</inkml:trace>
  <inkml:trace contextRef="#ctx0" brushRef="#br0" timeOffset="5564.17">3229 955 3433 0 0,'0'0'587'0'0,"0"0"-297"0"0,0 0-240 0 0,0 0 91 0 0,0 0 282 0 0,0 0 286 0 0,0 0 174 0 0,0 0-20 0 0,0 0-167 0 0,0 0-217 0 0,0 0-184 0 0,-31 25-105 0 0,-94 77-20 0 0,123-101-156 0 0,0 0 1 0 0,-1 0 0 0 0,1 1-1 0 0,0-1 1 0 0,-1 1 0 0 0,1 0-1 0 0,0 0 1 0 0,0-1 0 0 0,0 2-1 0 0,1-1 1 0 0,-1 0 0 0 0,0 0-1 0 0,1 0 1 0 0,0 1 0 0 0,-1-1-1 0 0,1 1 1 0 0,0-1 0 0 0,0 1-1 0 0,0-1 1 0 0,1 1-1 0 0,-1 0 1 0 0,1-1 0 0 0,-1 1-1 0 0,1 2-14 0 0,0 5 125 0 0,-2-5-9 0 0,1 0 0 0 0,0 0 1 0 0,0 0-1 0 0,0 0 0 0 0,0 0 1 0 0,1 0-1 0 0,0 0 1 0 0,0 0-1 0 0,0 0 0 0 0,1 0 1 0 0,-1 0-1 0 0,1 0 0 0 0,1 0 1 0 0,-1 0-1 0 0,1 0 0 0 0,-1 0 1 0 0,1-1-1 0 0,1 1 0 0 0,-1-1 1 0 0,1 1-1 0 0,0-1 0 0 0,0 0 1 0 0,0 0-1 0 0,0 0 0 0 0,1 0 1 0 0,-1-1-1 0 0,1 0 1 0 0,0 1-1 0 0,0-1 0 0 0,0-1 1 0 0,1 1-1 0 0,-1 0 0 0 0,1-1 1 0 0,-1 0-1 0 0,1 0 0 0 0,0-1 1 0 0,2 2-117 0 0,4-3 325 0 0,-1 0 0 0 0,0-1 1 0 0,0 0-1 0 0,0-1 1 0 0,0 0-1 0 0,0 0 0 0 0,0-1 1 0 0,0 0-1 0 0,-1-1 1 0 0,1 0-1 0 0,-1 0 0 0 0,0-1 1 0 0,0-1-1 0 0,-1 1 1 0 0,7-6-326 0 0,112-109 1360 0 0,-95 83-1218 0 0,-1-2-1 0 0,-3 0 1 0 0,-1-2 0 0 0,-1-1 0 0 0,-3-1-1 0 0,-2-1 1 0 0,7-21-142 0 0,-21 49-113 0 0,-1 0-1 0 0,-1 0 0 0 0,0-1 1 0 0,-1 1-1 0 0,-1-1 0 0 0,-1 0 1 0 0,0 0-1 0 0,-1 0 1 0 0,-1 0-1 0 0,0 0 0 0 0,-1 0 1 0 0,-2 0-1 0 0,1 0 0 0 0,-2 0 1 0 0,0 0-1 0 0,-1 1 1 0 0,-1 0-1 0 0,0 0 0 0 0,-1 0 1 0 0,-3-3 113 0 0,7 15-75 0 0,0 0-1 0 0,0 0 1 0 0,-1 0 0 0 0,0 1 0 0 0,1-1 0 0 0,-2 1 0 0 0,1 0 0 0 0,0 0 0 0 0,0 0 0 0 0,-1 1-1 0 0,0-1 1 0 0,1 1 0 0 0,-1 0 0 0 0,0 1 0 0 0,0-1 0 0 0,0 1 0 0 0,0 0 0 0 0,0 0-1 0 0,0 0 1 0 0,-1 1 0 0 0,1 0 0 0 0,0 0 0 0 0,0 0 0 0 0,0 1 0 0 0,-1-1 0 0 0,1 1 0 0 0,0 0-1 0 0,0 1 1 0 0,0-1 0 0 0,1 1 0 0 0,-1 0 0 0 0,0 1 0 0 0,-1 0 75 0 0,-8 5-61 0 0,0 1 1 0 0,1 0-1 0 0,0 0 0 0 0,1 1 1 0 0,0 1-1 0 0,1 0 1 0 0,0 1-1 0 0,1 0 1 0 0,0 1-1 0 0,-3 6 61 0 0,0 2 70 0 0,1 1 1 0 0,2 1-1 0 0,0 0 1 0 0,1 0-1 0 0,2 1 0 0 0,0 0 1 0 0,1 1-1 0 0,2-1 0 0 0,1 1 1 0 0,0 0-1 0 0,2 0 1 0 0,1 0-1 0 0,3 25-70 0 0,0-32 99 0 0,2 0 1 0 0,0 0-1 0 0,0 0 0 0 0,2-1 1 0 0,0 1-1 0 0,1-2 1 0 0,1 1-1 0 0,1-1 0 0 0,0 0 1 0 0,1-1-1 0 0,0-1 1 0 0,2 1-1 0 0,-1-2 0 0 0,2 0 1 0 0,0 0-1 0 0,0-1 1 0 0,13 7-100 0 0,-15-10 120 0 0,1-1 1 0 0,0 0 0 0 0,1-1 0 0 0,-1-1 0 0 0,1 0 0 0 0,0-1-1 0 0,1 0 1 0 0,-1-1 0 0 0,1 0 0 0 0,0-2 0 0 0,0 0 0 0 0,0 0-1 0 0,0-2 1 0 0,1 1 0 0 0,11-3-121 0 0,-22 1-61 0 0,0-1 1 0 0,0 1-1 0 0,0-1 1 0 0,-1 0-1 0 0,1 0 0 0 0,-1-1 1 0 0,1 1-1 0 0,-1-1 1 0 0,0 0-1 0 0,0 0 0 0 0,0-1 1 0 0,-1 1-1 0 0,1-1 1 0 0,-1 0-1 0 0,2-2 61 0 0,12-17-3012 0 0,-6 1-3545 0 0,-8 13-3248 0 0</inkml:trace>
  <inkml:trace contextRef="#ctx0" brushRef="#br0" timeOffset="5906.191">3997 749 9666 0 0,'0'0'2321'0'0,"0"0"-1341"0"0,0 0-552 0 0,0 0 19 0 0,0 0 230 0 0,0 0 203 0 0,0 0 59 0 0,0 0-133 0 0,0 0-232 0 0,-21 31-185 0 0,-62 101-148 0 0,57-52-37 0 0,26-65-165 0 0,-2-5 6 0 0,1-1 0 0 0,0 1 1 0 0,0-1-1 0 0,1 1 0 0 0,1 0 1 0 0,0-1-1 0 0,0 1 0 0 0,1-1 1 0 0,0 0-1 0 0,0 1 0 0 0,1-1 1 0 0,1 0-1 0 0,-1 0 0 0 0,1-1 1 0 0,1 1-1 0 0,0-1 0 0 0,0 0 1 0 0,0 0-1 0 0,1 0 0 0 0,0-1 1 0 0,1 0-1 0 0,0 0 1 0 0,0-1-1 0 0,0 0 0 0 0,1 0 1 0 0,-1 0-1 0 0,2-1 0 0 0,-1 0 1 0 0,3 0-46 0 0,1 0 153 0 0,1-2 1 0 0,-1 1 0 0 0,1-2 0 0 0,-1 0 0 0 0,1 0 0 0 0,0-1-1 0 0,-1-1 1 0 0,1 0 0 0 0,0-1 0 0 0,0 0 0 0 0,-1-1-1 0 0,1 0 1 0 0,0-1 0 0 0,-1 0 0 0 0,0-1 0 0 0,0-1 0 0 0,0 0-1 0 0,-1 0 1 0 0,1-1 0 0 0,-1-1 0 0 0,5-4-154 0 0,7-5 147 0 0,-1-1 0 0 0,0-1 0 0 0,-1-1 0 0 0,-1-1 0 0 0,-1 0 1 0 0,0-2-1 0 0,-2 0 0 0 0,-1-1 0 0 0,4-9-147 0 0,-14 24-83 0 0,0 1 0 0 0,-1-2 1 0 0,0 1-1 0 0,0 0 0 0 0,-1-1 0 0 0,0 0 1 0 0,-1 0-1 0 0,0 0 0 0 0,0-1 0 0 0,-1 1 1 0 0,0 0-1 0 0,0-1 0 0 0,-1 0 0 0 0,-1 1 0 0 0,0-1 1 0 0,0 0-1 0 0,-1 1 0 0 0,0-1 0 0 0,0 0 1 0 0,-1 1-1 0 0,-1 0 0 0 0,0-1 0 0 0,0 1 1 0 0,0 0-1 0 0,-1 0 0 0 0,-1 1 0 0 0,1-1 1 0 0,-1 1-1 0 0,-1 0 0 0 0,0 0 0 0 0,0 1 0 0 0,0-1 1 0 0,-1 1-1 0 0,-6-5 83 0 0,3 7-446 0 0,0 0-1 0 0,0 0 1 0 0,0 1-1 0 0,0 0 1 0 0,-1 1 0 0 0,1 0-1 0 0,-1 0 1 0 0,0 1 0 0 0,0 1-1 0 0,0 0 1 0 0,1 0 0 0 0,-1 1-1 0 0,0 1 1 0 0,-5 0 446 0 0,-93 25-9252 0 0,78-14 3107 0 0</inkml:trace>
  <inkml:trace contextRef="#ctx0" brushRef="#br0" timeOffset="6191.432">3840 1117 0 0 0,'0'0'2653'0'0,"0"0"-469"0"0,0 0-105 0 0,0 0 120 0 0,0 0 84 0 0,0 0-89 0 0,0 0-316 0 0,33-23-392 0 0,102-73-353 0 0,-44 35 706 0 0,-88 58-1812 0 0,1 0 0 0 0,-1 0 0 0 0,0 1 0 0 0,1-1 0 0 0,0 1-1 0 0,-1 0 1 0 0,1 0 0 0 0,0 0 0 0 0,0 1 0 0 0,0 0 0 0 0,0-1 0 0 0,0 1-1 0 0,0 0 1 0 0,1 1 0 0 0,-1-1 0 0 0,0 1 0 0 0,0 0 0 0 0,0 0 0 0 0,1 0 0 0 0,-1 1-1 0 0,0-1 1 0 0,0 1 0 0 0,0 0 0 0 0,1 0 0 0 0,-1 1 0 0 0,0-1 0 0 0,-1 1-1 0 0,1 0 1 0 0,0 0 0 0 0,0 0 0 0 0,-1 0 0 0 0,1 1 0 0 0,-1-1 0 0 0,0 1-1 0 0,1 1-26 0 0,19 25 11 0 0,-17-20 3 0 0,1 0 0 0 0,0 0 0 0 0,0-1 0 0 0,1 0 0 0 0,0 0 0 0 0,0-1 0 0 0,1 0 0 0 0,0 0 1 0 0,0-1-1 0 0,1 0 0 0 0,6 2-14 0 0,-4-3 22 0 0,1-1 1 0 0,0-1-1 0 0,0 0 1 0 0,0-1 0 0 0,0 0-1 0 0,0-1 1 0 0,0 0-1 0 0,0-1 1 0 0,1-1-1 0 0,5-1-22 0 0,24-14-2038 0 0,-17 0-7781 0 0,-20 12 417 0 0</inkml:trace>
  <inkml:trace contextRef="#ctx0" brushRef="#br0" timeOffset="7370.319">4157 767 0 0 0,'0'0'145'0'0,"0"0"497"0"0,-5-2 171 0 0,-19-10 981 0 0,17 3 3871 0 0,-6 2 3082 0 0,-62 31-6295 0 0,15 15-2327 0 0,57-3-2195 0 0,16-17-6853 0 0,-9-15-467 0 0</inkml:trace>
</inkml:ink>
</file>

<file path=ppt/ink/ink5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2.7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585 383 3393 0 0,'0'0'1144'0'0,"0"0"-488"0"0,0 0-204 0 0,0 0 336 0 0,0 0 565 0 0,0 0 455 0 0,0 0 166 0 0,0 0-206 0 0,0 0-358 0 0,0 0-311 0 0,0 0-260 0 0,0-7-159 0 0,1-23-105 0 0,-33 16 853 0 0,5 13-1438 0 0,1 1 0 0 0,-1 1 0 0 0,0 1-1 0 0,1 1 1 0 0,0 1 0 0 0,0 2 0 0 0,0 1 0 0 0,1 1 0 0 0,0 1 0 0 0,0 1 0 0 0,-17 9 10 0 0,4-3 24 0 0,27-12-26 0 0,-10 4-9 0 0,0 1 1 0 0,0 0-1 0 0,1 1 1 0 0,1 2-1 0 0,0 0 1 0 0,-11 9 10 0 0,29-20-21 0 0,-1 0-1 0 0,1 0 1 0 0,0 0 0 0 0,0 0 0 0 0,0 1-1 0 0,0-1 1 0 0,1 0 0 0 0,-1 1 0 0 0,0-1 0 0 0,0 0-1 0 0,1 1 1 0 0,-1-1 0 0 0,1 1 0 0 0,-1-1 0 0 0,1 1-1 0 0,0-1 1 0 0,0 1 0 0 0,-1-1 0 0 0,1 1-1 0 0,0 0 1 0 0,1-1 0 0 0,-1 1 0 0 0,0-1 0 0 0,0 1-1 0 0,0-1 1 0 0,1 1 0 0 0,-1-1 0 0 0,1 1 0 0 0,0-1-1 0 0,-1 1 1 0 0,1-1 0 0 0,0 0 0 0 0,0 1-1 0 0,-1-1 1 0 0,1 0 0 0 0,0 0 0 0 0,1 1 0 0 0,-1-1-1 0 0,0 0 1 0 0,0 0 0 0 0,0 0 0 0 0,1 0-1 0 0,-1 0 22 0 0,61 35-349 0 0,146 12 392 0 0,-206-47-40 0 0,-1-1-1 0 0,0 0 1 0 0,0 1 0 0 0,0-1 0 0 0,1 1 0 0 0,-1-1 0 0 0,0 1-1 0 0,0-1 1 0 0,0 1 0 0 0,0 0 0 0 0,0 0 0 0 0,0-1 0 0 0,0 1-1 0 0,0 0 1 0 0,0 0 0 0 0,-1 0 0 0 0,1 0 0 0 0,0 0 0 0 0,0 0-1 0 0,-1 0 1 0 0,1 0 0 0 0,-1 1 0 0 0,1-1 0 0 0,-1 0-1 0 0,1 0 1 0 0,-1 0 0 0 0,0 1 0 0 0,0-1 0 0 0,1 0 0 0 0,-1 0-1 0 0,0 1 1 0 0,0-1 0 0 0,0 0 0 0 0,-1 1 0 0 0,1-1 0 0 0,0 0-1 0 0,0 0 1 0 0,-1 1 0 0 0,1-1 0 0 0,0 0 0 0 0,-1 0-1 0 0,0 0 1 0 0,1 0 0 0 0,-1 0 0 0 0,0 1-3 0 0,-34 49 174 0 0,-68 55-99 0 0,72-78-78 0 0,2 1 1 0 0,1 2-1 0 0,2 1 0 0 0,1 0 1 0 0,-2 7 2 0 0,25-36-6 0 0,1-1 0 0 0,-1 1 0 0 0,0 0 0 0 0,1 1 0 0 0,0-1-1 0 0,0 0 1 0 0,0 0 0 0 0,0 1 0 0 0,0-1 0 0 0,1 0 0 0 0,-1 1 0 0 0,1-1 0 0 0,0 1 0 0 0,0-1 0 0 0,0 0 0 0 0,0 1 0 0 0,1-1 0 0 0,0 0 0 0 0,-1 1 0 0 0,1-1 0 0 0,0 0 0 0 0,1 1 0 0 0,-1-1 0 0 0,0 0 0 0 0,1 0 0 0 0,0 0 0 0 0,0 0 0 0 0,0-1 0 0 0,0 1 0 0 0,0 0 0 0 0,0-1 0 0 0,1 0 0 0 0,-1 1 0 0 0,1-1 0 0 0,0 0 0 0 0,0 0 0 0 0,0 0 0 0 0,0-1 0 0 0,0 1 0 0 0,0-1 0 0 0,0 0 0 0 0,0 1 0 0 0,3-1 6 0 0,10 5-40 0 0,1-2 0 0 0,-1 0 1 0 0,1-1-1 0 0,0 0 0 0 0,1-2 0 0 0,-1 0 0 0 0,0 0 1 0 0,0-2-1 0 0,0 0 0 0 0,1-1 0 0 0,-1-1 0 0 0,15-5 40 0 0,39-18-2182 0 0,-51 11-1379 0 0,-4-3-3746 0 0,-14 11 2735 0 0</inkml:trace>
  <inkml:trace contextRef="#ctx0" brushRef="#br0" timeOffset="328.849">176 0 4345 0 0,'0'0'833'0'0,"0"0"-563"0"0,0 0-213 0 0,0 0 129 0 0,0 0 312 0 0,0 0 322 0 0,0 0 177 0 0,0 0 100 0 0,0 0-2 0 0,0 0-59 0 0,-5 37-62 0 0,-15 120-105 0 0,27-60 226 0 0,-1-75-831 0 0,73 317 1716 0 0,-66-247-1973 0 0,-4-1 0 0 0,-5 1 0 0 0,-3 0 0 0 0,-5 0 1 0 0,-4 7-8 0 0,-44 321-1322 0 0,43-379-1761 0 0,0-15-4696 0 0,7-18 3511 0 0</inkml:trace>
</inkml:ink>
</file>

<file path=ppt/ink/ink5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36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1810 1 12811 0 0,'0'0'947'0'0,"0"0"-245"0"0,0 0-147 0 0,0 0 107 0 0,0 0 127 0 0,0 0-3 0 0,0 0-128 0 0,0 0-153 0 0,0 0-91 0 0,0 0-40 0 0,0 0-19 0 0,0 0-34 0 0,0 0-40 0 0,1 28-55 0 0,3 90-28 0 0,7 129 297 0 0,19-114-3217 0 0,-25-113-1419 0 0,-4-7-5617 0 0,-1-13 5300 0 0</inkml:trace>
  <inkml:trace contextRef="#ctx0" brushRef="#br0" timeOffset="257.712">1582 476 6897 0 0,'0'0'1251'0'0,"0"0"-409"0"0,0 0-50 0 0,0 0 323 0 0,0 0 288 0 0,0 0 15 0 0,0 0-241 0 0,0 0-326 0 0,0 0-252 0 0,31-3-164 0 0,98-10-99 0 0,76-15 561 0 0,54 2-1568 0 0,-250 25 224 0 0,23 2-2824 0 0,-22 9-7350 0 0,-10-5 7618 0 0</inkml:trace>
  <inkml:trace contextRef="#ctx0" brushRef="#br0" timeOffset="662.751">1628 826 6321 0 0,'0'0'1587'0'0,"0"0"-688"0"0,0 0-200 0 0,0 0 323 0 0,0 0 341 0 0,0 0 129 0 0,0 0-143 0 0,0 0-286 0 0,0 0-240 0 0,0 0-163 0 0,0 0-122 0 0,32-17-73 0 0,102-51-34 0 0,-35 24 832 0 0,7 33-655 0 0,-104 12-605 0 0,1 1 1 0 0,-1 0-1 0 0,0 0 0 0 0,0 0 0 0 0,0 0 0 0 0,0 0 1 0 0,-1 0-1 0 0,1 0 0 0 0,-1 1 0 0 0,1-1 0 0 0,-1 1 1 0 0,0-1-1 0 0,0 1 0 0 0,0-1 0 0 0,0 1 1 0 0,0 0-1 0 0,-1 0 0 0 0,1-1 0 0 0,-1 1 0 0 0,0 0 1 0 0,1 0-1 0 0,-1-1 0 0 0,-1 1 0 0 0,1 0 0 0 0,0 0 1 0 0,-1 0-1 0 0,1-1 0 0 0,-1 1 0 0 0,0 0 1 0 0,0-1-1 0 0,0 1 0 0 0,0-1 0 0 0,0 1 0 0 0,-2 1-3 0 0,-178 216 199 0 0,180-219-204 0 0,0 0 0 0 0,-1 0 0 0 0,1 0-1 0 0,0 1 1 0 0,0-1 0 0 0,1 0 0 0 0,-1 0 0 0 0,0 1-1 0 0,0-1 1 0 0,1 1 0 0 0,-1-1 0 0 0,0 0 0 0 0,1 1-1 0 0,-1-1 1 0 0,1 1 0 0 0,0-1 0 0 0,0 1 0 0 0,-1-1 0 0 0,1 1-1 0 0,0 0 1 0 0,0-1 0 0 0,1 1 0 0 0,-1-1 0 0 0,0 1-1 0 0,0-1 1 0 0,1 1 0 0 0,-1-1 0 0 0,1 1 0 0 0,-1-1-1 0 0,1 0 1 0 0,0 1 0 0 0,-1-1 0 0 0,1 0 0 0 0,0 1 0 0 0,0-1-1 0 0,0 0 1 0 0,0 0 0 0 0,0 0 0 0 0,0 0 0 0 0,0 0-1 0 0,1 0 1 0 0,-1 0 0 0 0,0 0 0 0 0,0 0 0 0 0,1 0-1 0 0,-1-1 1 0 0,1 1 0 0 0,-1-1 0 0 0,1 1 0 0 0,-1-1-1 0 0,1 1 1 0 0,-1-1 0 0 0,1 0 0 0 0,-1 0 0 0 0,1 0 5 0 0,109-4-981 0 0,-36-7-4052 0 0,-31 1-4092 0 0,-30 10 3658 0 0</inkml:trace>
  <inkml:trace contextRef="#ctx0" brushRef="#br0" timeOffset="1201.273">2421 785 5417 0 0,'0'0'1735'0'0,"0"0"-201"0"0,0 0 113 0 0,0 0 279 0 0,0 0 75 0 0,0 0-255 0 0,0 0-462 0 0,0 0-419 0 0,0 0-267 0 0,0 0-155 0 0,0 0-67 0 0,0 0-44 0 0,17-17-29 0 0,99-113 389 0 0,39-38-158 0 0,-154 167-561 0 0,-1-1 1 0 0,1 1-1 0 0,-1 0 1 0 0,1 0 0 0 0,0 0-1 0 0,0 1 1 0 0,-1-1-1 0 0,1 0 1 0 0,0 0 0 0 0,0 0-1 0 0,0 0 1 0 0,0 1-1 0 0,0-1 1 0 0,0 0 0 0 0,0 1-1 0 0,0-1 1 0 0,0 1 0 0 0,0-1-1 0 0,0 1 1 0 0,1 0-1 0 0,-1-1 1 0 0,0 1 0 0 0,0 0-1 0 0,0 0 1 0 0,0 0-1 0 0,1 0 1 0 0,-1 0 0 0 0,0 0-1 0 0,0 0 1 0 0,0 0-1 0 0,1 1 1 0 0,-1-1 0 0 0,0 0-1 0 0,0 1 1 0 0,0-1-1 0 0,0 1 1 0 0,0-1 0 0 0,0 1-1 0 0,0-1 1 0 0,0 1 0 0 0,0 0-1 0 0,0-1 1 0 0,0 1-1 0 0,0 0 1 0 0,0 0 0 0 0,0 0-1 0 0,-1 0 1 0 0,1 0-1 0 0,0 0 1 0 0,-1 0 0 0 0,1 0-1 0 0,-1 0 1 0 0,1 0-1 0 0,-1 0 1 0 0,1 0 0 0 0,-1 0-1 0 0,0 1 1 0 0,1-1-1 0 0,-1 0 1 0 0,0 0 0 0 0,0 0-1 0 0,0 1 27 0 0,-20 144-843 0 0,20-145 841 0 0,0 0 0 0 0,0 0 0 0 0,0 1-1 0 0,0-1 1 0 0,0 0 0 0 0,1 0 0 0 0,-1 0-1 0 0,0 0 1 0 0,1 0 0 0 0,-1 0 0 0 0,1 0-1 0 0,-1-1 1 0 0,1 1 0 0 0,-1 0 0 0 0,1 0-1 0 0,0 0 1 0 0,-1 0 0 0 0,1-1 0 0 0,0 1-1 0 0,0 0 1 0 0,0-1 0 0 0,0 1 0 0 0,-1 0-1 0 0,1-1 1 0 0,0 1 0 0 0,0-1 0 0 0,0 0-1 0 0,0 1 1 0 0,0-1 0 0 0,0 0 0 0 0,0 1-1 0 0,0-1 1 0 0,0 0 0 0 0,1 0 0 0 0,-1 0-1 0 0,0 0 1 0 0,0 0 0 0 0,0 0 0 0 0,0 0-1 0 0,0 0 1 0 0,0-1 0 0 0,0 1 0 0 0,0 0-1 0 0,0-1 1 0 0,0 1 0 0 0,0-1 0 0 0,0 1-1 0 0,0-1 3 0 0,50-20 128 0 0,117-97 147 0 0,-55 52-363 0 0,-111 67 86 0 0,0 1 0 0 0,0-1 0 0 0,0 0-1 0 0,0 1 1 0 0,0 0 0 0 0,-1-1 0 0 0,1 1 0 0 0,0 0 0 0 0,-1 0-1 0 0,0 0 1 0 0,1 0 0 0 0,-1 0 0 0 0,0 0 0 0 0,0 0-1 0 0,0 0 1 0 0,0 1 0 0 0,0-1 0 0 0,0 0 0 0 0,-1 1 0 0 0,1-1-1 0 0,-1 1 1 0 0,0-1 0 0 0,0 0 0 0 0,0 1 0 0 0,0-1 0 0 0,0 1-1 0 0,0-1 1 0 0,-1 3 2 0 0,1-5 4 0 0,2 40 157 0 0,-2-23-128 0 0,0 0 0 0 0,1 0 0 0 0,1 0 0 0 0,1 0 0 0 0,1 0 0 0 0,0 0 0 0 0,1-1 0 0 0,5 12-33 0 0,-4-15-651 0 0,16 27 499 0 0,-12-30-3349 0 0,2-4-3685 0 0,-8-5-852 0 0</inkml:trace>
  <inkml:trace contextRef="#ctx0" brushRef="#br0" timeOffset="2033.697">3344 281 4345 0 0,'0'0'1268'0'0,"0"0"-501"0"0,0 0-214 0 0,0 0 230 0 0,0 0 318 0 0,0 0 167 0 0,0 0-48 0 0,0 0-140 0 0,0 0-149 0 0,0 0-137 0 0,0 0-126 0 0,0 0-103 0 0,0 0-78 0 0,23 34-78 0 0,74 108-68 0 0,-60-66 68 0 0,-34-60-317 0 0,45 211 400 0 0,-49-225-471 0 0,1-1 0 0 0,0 0 0 0 0,-1 1 0 0 0,1-1 0 0 0,0 0 0 0 0,0 1 0 0 0,0-1 0 0 0,0 0 0 0 0,0 1 0 0 0,0-1 1 0 0,0 1-1 0 0,0-1 0 0 0,0 0 0 0 0,1 1 0 0 0,-1-1 0 0 0,1 0 0 0 0,-1 0 0 0 0,1 1 0 0 0,-1-1 0 0 0,1 0 0 0 0,0 0 0 0 0,-1 0 0 0 0,1 0 0 0 0,0 1 0 0 0,0-1 0 0 0,0 0 0 0 0,0-1 0 0 0,0 1 0 0 0,0 0 0 0 0,0 0 0 0 0,0 0 0 0 0,0-1 0 0 0,1 1 0 0 0,-1 0 0 0 0,0-1 0 0 0,0 1 1 0 0,1-1-1 0 0,-1 1 0 0 0,0-1 0 0 0,1 0 0 0 0,-1 0 0 0 0,0 0 0 0 0,1 1 0 0 0,-1-1 0 0 0,0 0 0 0 0,1-1 0 0 0,-1 1 0 0 0,1 0 0 0 0,-1 0 0 0 0,0-1 0 0 0,1 1 0 0 0,-1 0 0 0 0,0-1 0 0 0,0 1 0 0 0,1-1 0 0 0,-1 0 0 0 0,0 1 0 0 0,1-2-21 0 0,31-47 767 0 0,-3-2-1 0 0,-1-1 1 0 0,14-41-767 0 0,29-51-157 0 0,-63 128-868 0 0,12-21 788 0 0,-17 24-5042 0 0,-3 2-5230 0 0,-1 11 6623 0 0</inkml:trace>
  <inkml:trace contextRef="#ctx0" brushRef="#br0" timeOffset="2220.85">3380 63 4913 0 0,'0'0'1320'0'0,"0"0"-319"0"0,0 0-13 0 0,0 0 315 0 0,0 0 230 0 0,0 0-48 0 0,0 0-309 0 0,0 0-328 0 0,31-1-204 0 0,99-7-174 0 0,47-9 721 0 0,-57 6-3341 0 0,-36 8-6672 0 0,-66 3 2922 0 0</inkml:trace>
  <inkml:trace contextRef="#ctx0" brushRef="#br0" timeOffset="2661.807">4131 126 7258 0 0,'0'0'2521'0'0,"0"0"-907"0"0,0 0-396 0 0,0 0 34 0 0,0 0 83 0 0,0 0-93 0 0,0 0-309 0 0,0 0-322 0 0,0 0-259 0 0,0 0-164 0 0,0 0-64 0 0,0 0-23 0 0,9 0 2 0 0,137 1 424 0 0,-144-1-530 0 0,0 0 0 0 0,0 0 0 0 0,-1 0 0 0 0,1 0 0 0 0,0 0 1 0 0,0 1-1 0 0,-1-1 0 0 0,1 1 0 0 0,0-1 0 0 0,-1 1 0 0 0,1 0 0 0 0,0 0 0 0 0,-1 0 1 0 0,1 0-1 0 0,-1 0 0 0 0,0 0 0 0 0,1 0 0 0 0,-1 0 0 0 0,0 0 0 0 0,1 1 0 0 0,-1-1 1 0 0,0 1-1 0 0,0-1 0 0 0,0 1 0 0 0,0-1 0 0 0,-1 1 0 0 0,1-1 0 0 0,0 1 0 0 0,-1 0 1 0 0,1-1-1 0 0,-1 1 0 0 0,1 0 0 0 0,-1 0 0 0 0,0-1 0 0 0,0 1 0 0 0,1 0 1 0 0,-1 0-1 0 0,-1 0 0 0 0,1-1 0 0 0,0 2 3 0 0,-32 66 185 0 0,-26 12 304 0 0,59-78-474 0 0,0 0 1 0 0,1 0 0 0 0,-1 0-1 0 0,1-1 1 0 0,0 1 0 0 0,0 0-1 0 0,0-1 1 0 0,0 1 0 0 0,0-1-1 0 0,1 0 1 0 0,-1 0 0 0 0,1 0-1 0 0,-1 0 1 0 0,1 0-1 0 0,0 0 1 0 0,0-1 0 0 0,0 1-1 0 0,0-1 1 0 0,0 0 0 0 0,0 0-1 0 0,0 0 1 0 0,0 0 0 0 0,0 0-1 0 0,0-1 1 0 0,1 0 0 0 0,-1 1-1 0 0,0-1 1 0 0,0 0 0 0 0,1-1-1 0 0,-1 1 1 0 0,2-1-16 0 0,192 2-1770 0 0,-180 0-2736 0 0,-6 2-4078 0 0,-5 0 3021 0 0</inkml:trace>
  <inkml:trace contextRef="#ctx0" brushRef="#br0" timeOffset="-1032.271">336 67 4297 0 0,'0'0'1167'0'0,"0"0"-290"0"0,0 0-131 0 0,0 0 214 0 0,0 0 328 0 0,0 0 189 0 0,0 0-118 0 0,0 0-353 0 0,0 0-408 0 0,0 0-311 0 0,0 0-174 0 0,0 0-33 0 0,0 0 56 0 0,1 8 73 0 0,6 40 440 0 0,-2 0 0 0 0,-2 1 0 0 0,-3 0 0 0 0,-2 13-649 0 0,0 24 245 0 0,3-8-122 0 0,1-21-371 0 0,-3 0 0 0 0,-2-1 0 0 0,-8 41 248 0 0,6-69-619 0 0,-6 29-4509 0 0,10-50 1830 0 0,1-6-1803 0 0,0-1 5093 0 0,0 0-2658 0 0</inkml:trace>
  <inkml:trace contextRef="#ctx0" brushRef="#br0" timeOffset="-782.28">1 93 1032 0 0,'0'0'2481'0'0,"0"0"-1304"0"0,0 0-514 0 0,0 0 68 0 0,0 0 313 0 0,0 0 339 0 0,0 0 156 0 0,0 0-95 0 0,0 0-174 0 0,0 0-215 0 0,0 0-191 0 0,36-5-146 0 0,118-15-109 0 0,262-22 2024 0 0,-340 33-2572 0 0,125-3-2536 0 0,-173 18-1404 0 0,-13 2-2434 0 0,-8-4 276 0 0</inkml:trace>
  <inkml:trace contextRef="#ctx0" brushRef="#br0" timeOffset="-483.484">660 457 7666 0 0,'0'0'1031'0'0,"0"0"-449"0"0,0 0-130 0 0,0 0 371 0 0,0 0 384 0 0,0 0 109 0 0,0 0-122 0 0,0 0-266 0 0,0 0-218 0 0,32-1-147 0 0,106-4-117 0 0,136-11 417 0 0,-248 22-2521 0 0,-20 9-7866 0 0,-6-14 2925 0 0</inkml:trace>
  <inkml:trace contextRef="#ctx0" brushRef="#br0" timeOffset="-316.541">753 722 16 0 0,'0'0'954'0'0,"0"0"211"0"0,0 0 401 0 0,0 0 296 0 0,0 0 54 0 0,0 0-192 0 0,0 0-342 0 0,0 0-345 0 0,35-3-306 0 0,109-11-252 0 0,-34-9-62 0 0,26-15-756 0 0,-41 10-7034 0 0,-77 24 1836 0 0</inkml:trace>
  <inkml:trace contextRef="#ctx0" brushRef="#br0" timeOffset="4781.391">4527 675 0 0 0,'0'0'760'0'0,"0"0"119"0"0,0 0 312 0 0,0 0 417 0 0,0 0 281 0 0,0 0-42 0 0,0 0-270 0 0,0 0-303 0 0,0 0-282 0 0,0 0-205 0 0,30-2-144 0 0,95-6-114 0 0,44 6 1500 0 0,-106 3-5377 0 0,-61-8-6095 0 0,-2 6 6229 0 0</inkml:trace>
  <inkml:trace contextRef="#ctx0" brushRef="#br0" timeOffset="5029.729">4745 487 888 0 0,'0'0'1196'0'0,"0"0"-89"0"0,0 0-45 0 0,0 0 83 0 0,0 0 214 0 0,-8 35 106 0 0,-20 110-106 0 0,16-31 872 0 0,11 11-1792 0 0,2-98-3587 0 0,-1 1-3484 0 0,0-27 4161 0 0</inkml:trace>
  <inkml:trace contextRef="#ctx0" brushRef="#br0" timeOffset="5487.872">5413 104 0 0 0,'0'0'517'0'0,"0"0"540"0"0,0 0 426 0 0,0 0 170 0 0,0 0-131 0 0,0 0-316 0 0,0 0-344 0 0,0 0-261 0 0,0 0-133 0 0,0 0-11 0 0,0 0 81 0 0,1 2 98 0 0,-13 81 5050 0 0,-13 295-4093 0 0,24-333-2104 0 0,1-27-3557 0 0,0-18 1594 0 0,0 0-916 0 0,0 0-636 0 0,0 0 216 0 0</inkml:trace>
  <inkml:trace contextRef="#ctx0" brushRef="#br0" timeOffset="5737.571">5124 575 1256 0 0,'0'0'1622'0'0,"0"0"-734"0"0,0 0-53 0 0,0 0 385 0 0,0 0 302 0 0,0 0 57 0 0,0 0-233 0 0,0 0-308 0 0,0 0-257 0 0,35 1-241 0 0,112 1-159 0 0,38-12 427 0 0,-65 2-4805 0 0,-100 8-2653 0 0,-15 0 3481 0 0</inkml:trace>
  <inkml:trace contextRef="#ctx0" brushRef="#br0" timeOffset="6084.097">5146 818 2881 0 0,'0'0'730'0'0,"0"0"-293"0"0,0 0 53 0 0,0 0 385 0 0,0 0 411 0 0,0 0 190 0 0,0 0-76 0 0,0 0-201 0 0,0 0-242 0 0,0 0-189 0 0,0 0-102 0 0,0 0-40 0 0,0 0-13 0 0,33 0 40 0 0,103-4 17 0 0,-8-3 1309 0 0,-125 6-1954 0 0,-1 0 0 0 0,0 1-1 0 0,0-1 1 0 0,0 1-1 0 0,1-1 1 0 0,-1 1-1 0 0,0 0 1 0 0,0-1 0 0 0,1 1-1 0 0,-1 0 1 0 0,0 1-1 0 0,1-1 1 0 0,-1 0 0 0 0,0 1-1 0 0,0-1 1 0 0,0 1-1 0 0,1 0 1 0 0,-1 0-1 0 0,0-1 1 0 0,0 1 0 0 0,0 1-1 0 0,0-1 1 0 0,0 0-1 0 0,0 0 1 0 0,-1 1-1 0 0,1-1 1 0 0,0 1 0 0 0,-1 0-1 0 0,1-1 1 0 0,-1 1-1 0 0,1 0 1 0 0,-1 0 0 0 0,0 0-1 0 0,0 0 1 0 0,0 0-1 0 0,0 0 1 0 0,0 0-1 0 0,0 0 1 0 0,-1 1 0 0 0,1-1-1 0 0,-1 0 1 0 0,0 0-1 0 0,1 1 1 0 0,-1-1-1 0 0,0 0 1 0 0,0 1 0 0 0,0-1-1 0 0,-1 0 1 0 0,1 1-25 0 0,-55 72 720 0 0,40-60-625 0 0,-129 116 390 0 0,142-130-486 0 0,1-1-1 0 0,-1 1 1 0 0,1-1 0 0 0,0 1 0 0 0,0-1-1 0 0,-1 1 1 0 0,1 0 0 0 0,0 0 0 0 0,0 0-1 0 0,0-1 1 0 0,0 1 0 0 0,-1 0 0 0 0,1 0-1 0 0,1 1 1 0 0,-1-1 0 0 0,0 0 0 0 0,0 0-1 0 0,0 0 1 0 0,1 1 0 0 0,-1-1-1 0 0,0 0 1 0 0,1 1 0 0 0,-1-1 0 0 0,1 0-1 0 0,0 1 1 0 0,-1-1 0 0 0,1 1 0 0 0,0-1-1 0 0,0 0 1 0 0,0 1 0 0 0,0-1 0 0 0,0 1-1 0 0,0-1 1 0 0,1 1 0 0 0,-1-1-1 0 0,0 0 1 0 0,1 1 0 0 0,-1-1 0 0 0,1 0-1 0 0,-1 1 1 0 0,1-1 0 0 0,0 0 0 0 0,-1 1-1 0 0,1-1 1 0 0,0 0 0 0 0,0 0 0 0 0,0 0-1 0 0,0 0 1 0 0,0 0 0 0 0,0 0 0 0 0,0 0-1 0 0,0 0 1 0 0,1 0 0 0 0,-1-1-1 0 0,0 1 1 0 0,0 0 0 0 0,2 0 1 0 0,15 2-68 0 0,0 0 0 0 0,1-1 0 0 0,-1 0 0 0 0,1-2 0 0 0,-1 0 0 0 0,1-1 0 0 0,5-1 68 0 0,-20 1-85 0 0,53-8-2541 0 0,-20 0-5233 0 0,-25 6-1234 0 0</inkml:trace>
  <inkml:trace contextRef="#ctx0" brushRef="#br0" timeOffset="7004.913">6271 284 880 0 0,'0'0'1274'0'0,"0"0"-169"0"0,0 0-56 0 0,0 0 158 0 0,0 0 171 0 0,0 0 25 0 0,0 0-126 0 0,0 0-172 0 0,0 0-159 0 0,0 0-123 0 0,0 0-113 0 0,0 0-79 0 0,-2 25-47 0 0,-5 77-39 0 0,-35 154 1450 0 0,31-198-2042 0 0,-2-2 0 0 0,-3 1 1 0 0,-2-2-1 0 0,-3 3 47 0 0,15-45-1043 0 0,-14 28 866 0 0,11-32-4444 0 0,-3-6-4937 0 0,12-3 8232 0 0</inkml:trace>
  <inkml:trace contextRef="#ctx0" brushRef="#br0" timeOffset="7363.456">5891 314 760 0 0,'0'0'1480'0'0,"0"0"-417"0"0,0 0-197 0 0,0 0 163 0 0,0 0 369 0 0,0 0 301 0 0,0 0 13 0 0,0 0-190 0 0,0 0-282 0 0,0 0-273 0 0,0 0-172 0 0,32 5-96 0 0,100 14-43 0 0,64-7 1647 0 0,86-5-1039 0 0,-261-6-1272 0 0,46 14-454 0 0,-66-14 288 0 0,0 1 1 0 0,0-1 0 0 0,-1 1 0 0 0,1-1 0 0 0,-1 1-1 0 0,1 0 1 0 0,-1-1 0 0 0,0 1 0 0 0,0 0-1 0 0,1-1 1 0 0,-1 1 0 0 0,0 0 0 0 0,-1-1-1 0 0,1 1 1 0 0,0 0 0 0 0,0-1 0 0 0,-1 1 0 0 0,1 0-1 0 0,-1-1 1 0 0,1 1 0 0 0,-1-1 0 0 0,0 1-1 0 0,0-1 1 0 0,1 1 0 0 0,-1-1 0 0 0,0 1-1 0 0,0-1 1 0 0,0 0 0 0 0,-2 2 173 0 0,-57 47-11594 0 0,47-42 9229 0 0</inkml:trace>
  <inkml:trace contextRef="#ctx0" brushRef="#br0" timeOffset="7606.177">5744 1116 1464 0 0,'0'0'1515'0'0,"0"0"-469"0"0,0 0 239 0 0,0 0 609 0 0,0 0 411 0 0,0 0-5 0 0,0 0-319 0 0,0 0-464 0 0,0 0-371 0 0,0 0-230 0 0,34 2-222 0 0,109 4-144 0 0,-39-14 258 0 0,132-32 149 0 0,-108 10-5998 0 0,-114 21-3421 0 0,-10 7 1587 0 0</inkml:trace>
  <inkml:trace contextRef="#ctx0" brushRef="#br0" timeOffset="7955.03">5945 93 5241 0 0,'0'0'1134'0'0,"0"0"-26"0"0,0 0 224 0 0,0 0 247 0 0,0 0 67 0 0,0 0-211 0 0,0 0-302 0 0,32-1-222 0 0,101-4-165 0 0,179-7 1533 0 0,-183 11-3808 0 0,-73 1-8942 0 0,-44 0 3927 0 0</inkml:trace>
  <inkml:trace contextRef="#ctx0" brushRef="#br0" timeOffset="12572.456">6639 1069 0 0 0,'0'0'1308'0'0,"0"0"73"0"0,0 0-161 0 0,0 0-183 0 0,0 0-166 0 0,0 0-96 0 0,0 0-9 0 0,14 2 79 0 0,43 8 169 0 0,-52-10-751 0 0,-1 1 1 0 0,1-1 0 0 0,-1-1 0 0 0,1 1 0 0 0,-1 0 0 0 0,1-1 0 0 0,-1 0-1 0 0,1 0 1 0 0,-1 0 0 0 0,0-1 0 0 0,0 0 0 0 0,1 0 0 0 0,-1 0-1 0 0,0 0 1 0 0,0 0 0 0 0,-1-1 0 0 0,1 1 0 0 0,0-1 0 0 0,-1 0-1 0 0,0-1 1 0 0,1 0-264 0 0,9-7 410 0 0,140-147 1148 0 0,-139 146-1604 0 0,-1-1 0 0 0,0 0-1 0 0,-1 0 1 0 0,-1-2 0 0 0,0 1 0 0 0,-1-1 0 0 0,-1-1-1 0 0,0 0 1 0 0,-1 0 0 0 0,0-1 0 0 0,-2 0 0 0 0,0 0 0 0 0,-1-1-1 0 0,0 1 1 0 0,-2-1 0 0 0,1-7 46 0 0,-4 23-68 0 0,0 1 0 0 0,1-1-1 0 0,-1 1 1 0 0,0 0 0 0 0,0-1 0 0 0,0 1 0 0 0,0-1-1 0 0,0 1 1 0 0,-1-1 0 0 0,1 1 0 0 0,0 0-1 0 0,-1-1 1 0 0,1 1 0 0 0,-1 0 0 0 0,1-1-1 0 0,-1 1 1 0 0,0 0 0 0 0,1 0 0 0 0,-1-1 0 0 0,0 1-1 0 0,0 0 1 0 0,0 0 0 0 0,0 0 0 0 0,0 0-1 0 0,0 0 1 0 0,0 0 0 0 0,0 0 0 0 0,0 1 0 0 0,-1-1-1 0 0,1 0 1 0 0,0 1 0 0 0,0-1 0 0 0,-1 0-1 0 0,1 1 1 0 0,0 0 0 0 0,-1-1 0 0 0,1 1 0 0 0,-1 0-1 0 0,1 0 1 0 0,0 0 0 0 0,-1-1 0 0 0,1 2-1 0 0,-1-1 1 0 0,1 0 0 0 0,-1 0 0 0 0,1 0-1 0 0,0 1 1 0 0,-1-1 0 0 0,1 0 0 0 0,0 1 0 0 0,-1 0-1 0 0,1-1 1 0 0,0 1 0 0 0,0 0 0 0 0,-1-1-1 0 0,1 1 1 0 0,-1 1 68 0 0,-9 6-30 0 0,1 0-1 0 0,0 0 1 0 0,1 1-1 0 0,0 0 1 0 0,0 1-1 0 0,1 0 0 0 0,0 0 1 0 0,0 1-1 0 0,2 0 1 0 0,-1 1-1 0 0,1-1 1 0 0,1 1-1 0 0,0 0 1 0 0,1 0-1 0 0,0 1 1 0 0,1-1-1 0 0,0 1 1 0 0,1 0-1 0 0,0 0 0 0 0,1 12 31 0 0,0-18 42 0 0,1-1-1 0 0,1 1 0 0 0,-1-1 1 0 0,1 0-1 0 0,0 1 1 0 0,0-1-1 0 0,1 0 0 0 0,0 0 1 0 0,0 0-1 0 0,1 0 0 0 0,-1 0 1 0 0,1 0-1 0 0,0-1 0 0 0,1 0 1 0 0,0 1-1 0 0,-1-1 0 0 0,2 0 1 0 0,-1-1-1 0 0,0 1 0 0 0,1-1 1 0 0,0 0-1 0 0,0 0 0 0 0,0 0 1 0 0,1-1-1 0 0,1 2-41 0 0,1-1 152 0 0,0 0-1 0 0,-1-1 1 0 0,1 0 0 0 0,1 0-1 0 0,-1 0 1 0 0,0-1 0 0 0,1-1-1 0 0,-1 1 1 0 0,1-1 0 0 0,-1-1-1 0 0,8 0-151 0 0,-3 0 155 0 0,-1 0 0 0 0,1-1 0 0 0,-1-1 0 0 0,1 0 0 0 0,-1-1-1 0 0,0 0 1 0 0,0-1 0 0 0,0 0 0 0 0,3-3-155 0 0,14-6 124 0 0,0-1-1 0 0,-1-1 1 0 0,-1-2 0 0 0,0-1-1 0 0,-2-1 1 0 0,0-1 0 0 0,-1-1-1 0 0,-1-1 1 0 0,-1-1-1 0 0,0-1 1 0 0,-3-1 0 0 0,0-1-1 0 0,-1-1 1 0 0,3-8-124 0 0,-4-42-121 0 0,-52 78-1353 0 0,23 9 1355 0 0,-1 0-1 0 0,2 2 1 0 0,-1-1-1 0 0,2 2 1 0 0,-1-1-1 0 0,2 2 1 0 0,-1-1-1 0 0,2 1 1 0 0,0 0-1 0 0,1 1 1 0 0,0 0 0 0 0,1 0-1 0 0,1 0 1 0 0,-1 7 119 0 0,4-18-3 0 0,0 0 0 0 0,1 1 0 0 0,-1-1 0 0 0,1 1 0 0 0,0 0 0 0 0,1-1 0 0 0,-1 1 0 0 0,1 0 0 0 0,0 0 0 0 0,0-1 0 0 0,0 1 0 0 0,1 0 0 0 0,-1 0 0 0 0,1-1 0 0 0,0 1 0 0 0,1-1 0 0 0,-1 1 0 0 0,1-1 0 0 0,0 1 0 0 0,0-1 0 0 0,0 0 0 0 0,1 0 0 0 0,-1 0 0 0 0,1 0 0 0 0,0 0 0 0 0,0-1 1 0 0,1 1-1 0 0,-1-1 0 0 0,1 0 0 0 0,-1 0 0 0 0,2 0 3 0 0,8 3 155 0 0,1-1 1 0 0,0 0 0 0 0,0-1 0 0 0,0 0-1 0 0,0-1 1 0 0,1-1 0 0 0,-1-1 0 0 0,1 0-1 0 0,-1 0 1 0 0,1-2 0 0 0,0 0 0 0 0,-1 0-1 0 0,1-1 1 0 0,-1-1 0 0 0,0-1 0 0 0,0 0-1 0 0,0 0 1 0 0,0-2 0 0 0,-1 0 0 0 0,0 0 0 0 0,0-1-1 0 0,-1-1 1 0 0,1 0 0 0 0,7-8-156 0 0,2 2 90 0 0,-1-2 0 0 0,-1 0 0 0 0,-1-1 0 0 0,0-1 1 0 0,-2-1-1 0 0,0 0 0 0 0,-1-2 0 0 0,-1 0 0 0 0,0 0 0 0 0,-2-2 0 0 0,-1 1 1 0 0,0-2-1 0 0,-2 1 0 0 0,-1-1 0 0 0,0-4-90 0 0,-5-23-191 0 0,-4 50 142 0 0,-1 0 1 0 0,0 1-1 0 0,0-1 0 0 0,0 0 0 0 0,0 1 0 0 0,0-1 0 0 0,0 0 0 0 0,0 1 0 0 0,0 0 0 0 0,0-1 0 0 0,-1 1 0 0 0,1-1 0 0 0,0 1 0 0 0,0 0 1 0 0,0 0-1 0 0,0 0 0 0 0,-1 0 0 0 0,1 0 0 0 0,0 0 0 0 0,0 0 0 0 0,0 0 0 0 0,0 0 0 0 0,-1 1 0 0 0,1-1 0 0 0,0 0 0 0 0,0 1 0 0 0,0-1 0 0 0,0 1 1 0 0,0-1-1 0 0,0 1 0 0 0,0-1 0 0 0,0 1 0 0 0,0 0 0 0 0,0 0 0 0 0,-1 0 49 0 0,-11 9-122 0 0,0 0 1 0 0,0 1-1 0 0,1 0 1 0 0,0 1-1 0 0,1 1 1 0 0,1 0-1 0 0,0 0 1 0 0,0 1-1 0 0,1 0 1 0 0,1 0-1 0 0,1 1 0 0 0,0 1 1 0 0,1-1-1 0 0,0 1 1 0 0,1 0-1 0 0,1 0 1 0 0,1 0-1 0 0,0 1 1 0 0,1-1-1 0 0,1 1 0 0 0,0 6 122 0 0,2-19-11 0 0,0 0-1 0 0,0 1 1 0 0,0-1-1 0 0,0 0 0 0 0,1 0 1 0 0,0 0-1 0 0,0 0 0 0 0,0 0 1 0 0,0 0-1 0 0,0 0 0 0 0,1-1 1 0 0,0 1-1 0 0,-1-1 0 0 0,2 0 1 0 0,-1 0-1 0 0,0 0 0 0 0,0 0 1 0 0,1-1-1 0 0,0 1 1 0 0,-1-1-1 0 0,1 0 0 0 0,0 0 1 0 0,0 0-1 0 0,0 0 0 0 0,0-1 1 0 0,1 0-1 0 0,-1 0 0 0 0,1 0 12 0 0,62 10-1740 0 0,-6-12-5087 0 0,-44-2 3343 0 0,-6-1 1273 0 0</inkml:trace>
  <inkml:trace contextRef="#ctx0" brushRef="#br0" timeOffset="12969.746">8100 115 5097 0 0,'0'0'828'0'0,"0"0"-221"0"0,0 0 64 0 0,0 0 250 0 0,0 0 200 0 0,0 0 59 0 0,0 0-75 0 0,0 0-102 0 0,33-6-117 0 0,102-19-109 0 0,-24 19 869 0 0,-102 6-1499 0 0,-7-1-121 0 0,1 0 1 0 0,0 1 0 0 0,0-1-1 0 0,0 1 1 0 0,0-1 0 0 0,0 1-1 0 0,0 0 1 0 0,0 0-1 0 0,0 0 1 0 0,0 1 0 0 0,0-1-1 0 0,0 1 1 0 0,0-1 0 0 0,0 1-1 0 0,0 0 1 0 0,0 0-1 0 0,0 1 1 0 0,-1-1 0 0 0,1 0-1 0 0,0 1 1 0 0,-1 0 0 0 0,1 0-1 0 0,-1-1 1 0 0,0 2 0 0 0,1-1-1 0 0,-1 0 1 0 0,0 0-1 0 0,-1 0 1 0 0,1 1 0 0 0,0-1-1 0 0,-1 1 1 0 0,1 0 0 0 0,-1-1-1 0 0,1 3-26 0 0,-3 4 173 0 0,-1 0 0 0 0,-1 0-1 0 0,1 0 1 0 0,-1 0 0 0 0,-1 0-1 0 0,1-1 1 0 0,-2 1 0 0 0,1-1 0 0 0,-1 0-1 0 0,0 0 1 0 0,-1-1 0 0 0,0 1-1 0 0,-4 3-172 0 0,-32 52 521 0 0,40-60-511 0 0,0 0-1 0 0,0 0 1 0 0,0 0 0 0 0,1 0-1 0 0,-1 1 1 0 0,1-1-1 0 0,0 1 1 0 0,0-1 0 0 0,0 1-1 0 0,1-1 1 0 0,-1 1-1 0 0,1-1 1 0 0,0 1 0 0 0,0 0-1 0 0,0-1 1 0 0,0 1-1 0 0,1-1 1 0 0,-1 1 0 0 0,1 0-1 0 0,0-1 1 0 0,0 0-1 0 0,0 1 1 0 0,1-1 0 0 0,-1 1-1 0 0,1-1 1 0 0,0 0-1 0 0,0 0 1 0 0,0 0 0 0 0,0 0-1 0 0,0 0 1 0 0,1-1-1 0 0,-1 1 1 0 0,1-1 0 0 0,0 1-1 0 0,2 1-9 0 0,6 0 97 0 0,1 1 1 0 0,0-1-1 0 0,0-1 0 0 0,0 0 0 0 0,0 0 1 0 0,1-2-1 0 0,-1 1 0 0 0,1-2 0 0 0,1 1-97 0 0,40-1-4111 0 0,-23-1-2396 0 0,-25 1-3746 0 0</inkml:trace>
</inkml:ink>
</file>

<file path=ppt/ink/ink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1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5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9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7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9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4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8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5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5.8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20036 0 0,'0'0'328'0'0,"0"0"-416"0"0,0 0-256 0 0,0 0-88 0 0,0 0 16 0 0,0 0 72 0 0,0 0-40 0 0,0 0-328 0 0,0 0-504 0 0,0 0-937 0 0,0 0-2888 0 0,0 0-4193 0 0</inkml:trace>
</inkml:ink>
</file>

<file path=ppt/ink/ink5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1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1049 0 0 0,'0'0'421'0'0,"0"0"382"0"0,0 0 296 0 0,0 0 285 0 0,0 0 253 0 0,0 0 170 0 0,0 0 33 0 0,0 0-107 0 0,0 0-225 0 0,8-9-276 0 0,312-372 3158 0 0,-202 247-4025 0 0,-6-5 0 0 0,20-43-365 0 0,-24-2 365 0 0,-100 165-279 0 0,-7 18-52 0 0,-1 1-75 0 0,0 0-111 0 0,0 12-497 0 0,-29 308 514 0 0,50 363 639 0 0,-34-598 57 0 0,12-84-463 0 0,0 0 0 0 0,-1 0 0 0 0,1 0 0 0 0,-1 0 0 0 0,1-1 0 0 0,-1 1 0 0 0,1 0-1 0 0,-1-1 1 0 0,1 1 0 0 0,-1-1 0 0 0,0 1 0 0 0,1-1 0 0 0,-1 0 0 0 0,0 0 0 0 0,1 1-1 0 0,-1-1 1 0 0,0-1 0 0 0,0 1 0 0 0,1 0 0 0 0,-1 0 0 0 0,0-1 0 0 0,1 1-1 0 0,-1 0 1 0 0,1-1 0 0 0,-1 0 0 0 0,1 1 0 0 0,-1-1 0 0 0,1 0 0 0 0,-1 0 0 0 0,1 0-1 0 0,-1 0 1 0 0,1 0 0 0 0,0 0 0 0 0,0 0 0 0 0,-1-1 0 0 0,1 1 0 0 0,0 0 0 0 0,0-1-1 0 0,0 1 1 0 0,1 0 0 0 0,-1-1 0 0 0,0 1 0 0 0,0-2-98 0 0,-2 0-44 0 0,-290-311-58 0 0,280 299-283 0 0,1 0 1 0 0,-2 1 0 0 0,0 1 0 0 0,0 0-1 0 0,-1 2 1 0 0,-1-1 0 0 0,0 2 0 0 0,-1 0 0 0 0,-6-3 384 0 0,7 10-3140 0 0,-2 13-8972 0 0,16-6 7602 0 0</inkml:trace>
</inkml:ink>
</file>

<file path=ppt/ink/ink5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8:57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82 4737 0 0,'0'0'3777'0'0,"0"0"-2294"0"0,0 0-1099 0 0,0 0-484 0 0,0 0-167 0 0,0 0 98 0 0,0 0 234 0 0,0 0 249 0 0,0 0 174 0 0,0 0 85 0 0,0 0 15 0 0,0 0-42 0 0,0 0-53 0 0,1 38-65 0 0,2 122-82 0 0,-19 57 415 0 0,-20-17 23 0 0,37-201-777 0 0,-1 1 0 0 0,0 0-1 0 0,1-1 1 0 0,-1 1-1 0 0,0 0 1 0 0,1 0 0 0 0,-1 0-1 0 0,1-1 1 0 0,-1 1 0 0 0,1 0-1 0 0,-1 0 1 0 0,0 0-1 0 0,1 0 1 0 0,-1 0 0 0 0,1 0-1 0 0,-1-1 1 0 0,1 1 0 0 0,-1 0-1 0 0,1 1 1 0 0,-1-1-1 0 0,1 0 1 0 0,-1 0 0 0 0,1 0-1 0 0,-1 0 1 0 0,1 0 0 0 0,-1 0-1 0 0,0 0 1 0 0,1 1 0 0 0,-1-1-1 0 0,1 0 1 0 0,-1 0-1 0 0,0 1 1 0 0,1-1 0 0 0,-1 0-1 0 0,1 1 1 0 0,-1-1 0 0 0,0 0-1 0 0,1 1 1 0 0,-1-1-1 0 0,0 0 1 0 0,0 1 0 0 0,1-1-1 0 0,-1 1 1 0 0,0-1 0 0 0,0 1-1 0 0,0-1 1 0 0,0 1-1 0 0,1-1 1 0 0,-1 0 0 0 0,0 1-1 0 0,0-1 1 0 0,0 1 0 0 0,0-1-1 0 0,0 1 1 0 0,0-1 0 0 0,0 1-1 0 0,0-1 1 0 0,0 1-1 0 0,-1-1 1 0 0,1 1 0 0 0,0-1-1 0 0,0 0 1 0 0,0 1 0 0 0,0-1-1 0 0,-1 1 1 0 0,1-1-1 0 0,0 1 1 0 0,0-1 0 0 0,-1 0-7 0 0,37-24 405 0 0,-32 21-380 0 0,25-21 4 0 0,1 1-1 0 0,1 1 0 0 0,1 2 0 0 0,1 1 0 0 0,0 1 0 0 0,2 2 1 0 0,0 2-1 0 0,1 1 0 0 0,4 0-28 0 0,-37 12 1 0 0,0-1-1 0 0,1 1 1 0 0,-1 0 0 0 0,0 0-1 0 0,1 0 1 0 0,-1 1 0 0 0,1-1-1 0 0,-1 1 1 0 0,0-1 0 0 0,1 1 0 0 0,-1 1-1 0 0,1-1 1 0 0,-1 0 0 0 0,1 1-1 0 0,-1-1 1 0 0,0 1 0 0 0,1 0-1 0 0,-1 0 1 0 0,0 1 0 0 0,0-1 0 0 0,1 1-1 0 0,-1-1 1 0 0,0 1 0 0 0,-1 0-1 0 0,1 0 1 0 0,0 0 0 0 0,-1 1-1 0 0,1-1 1 0 0,-1 1 0 0 0,1-1 0 0 0,-1 1-1 0 0,0 0 1 0 0,0 0 0 0 0,-1 0-1 0 0,1 0 1 0 0,0 0 0 0 0,-1 0-1 0 0,0 0 1 0 0,0 1 0 0 0,1 0-1 0 0,-2 8 104 0 0,0-1 0 0 0,-1 1 0 0 0,-1-1 0 0 0,1 0 0 0 0,-2 1-1 0 0,1-1 1 0 0,-2 0 0 0 0,1-1 0 0 0,-2 1 0 0 0,1 0 0 0 0,-1-1 0 0 0,-1 0 0 0 0,0 0 0 0 0,0-1 0 0 0,-1 0 0 0 0,-3 4-104 0 0,-137 125 1474 0 0,138-131-1427 0 0,1 0 0 0 0,-1-1 1 0 0,0 0-1 0 0,-1 0 0 0 0,1-1 1 0 0,-1 0-1 0 0,0 0 1 0 0,0-1-1 0 0,-1-1 0 0 0,1 0 1 0 0,-1 0-1 0 0,1-1 1 0 0,-3 0-48 0 0,11-3-66 0 0,0 0-1 0 0,0-1 1 0 0,0 1 0 0 0,0 0 0 0 0,0-1 0 0 0,0 1 0 0 0,1-1 0 0 0,-1 0 0 0 0,1 0-1 0 0,-1 1 1 0 0,1-1 0 0 0,-1 0 0 0 0,1 0 0 0 0,0 0 0 0 0,0 0 0 0 0,0 0 0 0 0,0-1-1 0 0,1 1 1 0 0,-1 0 0 0 0,1 0 0 0 0,-1-1 0 0 0,1 1 0 0 0,0 0 0 0 0,0-1 0 0 0,-1 1-1 0 0,2 0 1 0 0,-1-1 0 0 0,0 1 0 0 0,0 0 0 0 0,1 0 0 0 0,-1-1 0 0 0,1 1 0 0 0,1-2 66 0 0,-2-5-470 0 0,22-76-7894 0 0,-21 81 7256 0 0,7-13-6922 0 0</inkml:trace>
  <inkml:trace contextRef="#ctx0" brushRef="#br0" timeOffset="376.912">727 535 4065 0 0,'0'0'1572'0'0,"0"0"-445"0"0,0 0-96 0 0,0 0 301 0 0,0 0 294 0 0,0 0 74 0 0,0 0-190 0 0,0 0-312 0 0,0 0-297 0 0,0 0-235 0 0,0 0-200 0 0,0 0-115 0 0,0 0-74 0 0,-6 17-72 0 0,-40 110 55 0 0,45-122-257 0 0,-1 0 1 0 0,1 0-1 0 0,-1 0 1 0 0,2 1-1 0 0,-1-1 1 0 0,0 0-1 0 0,1 1 1 0 0,0-1-1 0 0,0 1 1 0 0,1-1-1 0 0,0 0 1 0 0,0 0 0 0 0,0 1-1 0 0,0-1 1 0 0,1 0-1 0 0,0 0 1 0 0,0 0-1 0 0,0 0 1 0 0,0 0-1 0 0,1-1 1 0 0,0 1-1 0 0,0-1 1 0 0,0 0-1 0 0,1 1 1 0 0,-1-2-1 0 0,1 1 1 0 0,0 0-1 0 0,0-1 1 0 0,0 1 0 0 0,1-1-1 0 0,-1 0 1 0 0,1-1-1 0 0,0 1 1 0 0,0-1-1 0 0,0 0 1 0 0,0 0-1 0 0,4 1-3 0 0,0-2 138 0 0,0 0-1 0 0,0-1 1 0 0,-1 1-1 0 0,1-2 1 0 0,0 1 0 0 0,0-1-1 0 0,-1-1 1 0 0,1 0-1 0 0,-1 0 1 0 0,1 0-1 0 0,-1-1 1 0 0,0 0-1 0 0,3-2-137 0 0,-4 1 138 0 0,0 0 0 0 0,0 0 0 0 0,-1-1 1 0 0,0 0-1 0 0,0 0 0 0 0,0 0 0 0 0,0-1 0 0 0,-1 0 0 0 0,0 0 0 0 0,0 0 0 0 0,-1-1 0 0 0,0 1 0 0 0,0-1 0 0 0,0 0 0 0 0,-1 0 0 0 0,0-1 0 0 0,-1 1 0 0 0,1 0 0 0 0,-1-1 0 0 0,-1 0 0 0 0,1 0 0 0 0,-1-7-138 0 0,0 9-8 0 0,-1 0-1 0 0,0 0 0 0 0,0 0 1 0 0,-1 0-1 0 0,0 0 1 0 0,0 0-1 0 0,0 0 0 0 0,-1 1 1 0 0,0-1-1 0 0,0 0 0 0 0,0 1 1 0 0,-1-1-1 0 0,0 1 1 0 0,0 0-1 0 0,0 0 0 0 0,0 0 1 0 0,-1 0-1 0 0,0 1 0 0 0,0-1 1 0 0,0 1-1 0 0,-1 0 1 0 0,-3-2 7 0 0,3 2-248 0 0,0 2-1 0 0,0-1 0 0 0,0 0 0 0 0,0 1 0 0 0,0 0 0 0 0,0 1 0 0 0,-1-1 0 0 0,1 1 0 0 0,-1 0 0 0 0,1 0 0 0 0,-1 0 0 0 0,1 1 0 0 0,-1 0 0 0 0,0 0 0 0 0,1 0 0 0 0,-4 2 250 0 0,-35 13-4674 0 0,16 1-2784 0 0,12-4 537 0 0</inkml:trace>
  <inkml:trace contextRef="#ctx0" brushRef="#br0" timeOffset="832.738">1099 594 7762 0 0,'0'0'1175'0'0,"0"0"-635"0"0,0 0-335 0 0,0 0 95 0 0,0 0 271 0 0,0 0 216 0 0,0 0 60 0 0,0 0-97 0 0,0 0-208 0 0,0 0-179 0 0,0 0-143 0 0,0 0-83 0 0,3 27-34 0 0,11 83-23 0 0,-15-107-69 0 0,1-1 1 0 0,0 1-1 0 0,0 0 1 0 0,0-1-1 0 0,1 1 0 0 0,-1 0 1 0 0,1-1-1 0 0,-1 1 1 0 0,1-1-1 0 0,0 1 1 0 0,0-1-1 0 0,0 1 0 0 0,0-1 1 0 0,0 0-1 0 0,1 1 1 0 0,-1-1-1 0 0,1 0 1 0 0,-1 0-1 0 0,1 0 1 0 0,0 0-1 0 0,0 0 0 0 0,0 0 1 0 0,0-1-1 0 0,0 1 1 0 0,0-1-1 0 0,1 1-11 0 0,4 2 75 0 0,0-2 117 0 0,1 0-1 0 0,0 0 1 0 0,-1 0 0 0 0,1-1 0 0 0,0 0 0 0 0,0 0 0 0 0,0-1-1 0 0,0 0 1 0 0,0-1 0 0 0,0 0 0 0 0,0 0 0 0 0,0 0 0 0 0,0-1-1 0 0,-1 0 1 0 0,1-1 0 0 0,-1 0 0 0 0,1 0 0 0 0,-1 0 0 0 0,0-1-1 0 0,0 0 1 0 0,0-1 0 0 0,-1 1 0 0 0,5-6-192 0 0,-3 6 77 0 0,10-8 99 0 0,0 1 0 0 0,-1-2 0 0 0,0-1 0 0 0,-1 0 0 0 0,-1 0 0 0 0,0-2 0 0 0,-1 0-1 0 0,0-1 1 0 0,-2 0 0 0 0,10-17-176 0 0,-14 19-686 0 0,-1 0-1 0 0,0 0 0 0 0,-1-1 0 0 0,-1 0 0 0 0,0 0 0 0 0,-1 0 0 0 0,-1-1 0 0 0,0 1 0 0 0,-1-2 687 0 0,0-4-5583 0 0,-1 6-3654 0 0</inkml:trace>
  <inkml:trace contextRef="#ctx0" brushRef="#br0" timeOffset="1087.27">1817 1 11578 0 0,'0'0'1126'0'0,"0"0"-523"0"0,0 0-198 0 0,0 0 245 0 0,0 0 334 0 0,0 0 184 0 0,0 0-16 0 0,0 0-191 0 0,0 0-175 0 0,4 35-171 0 0,12 115-136 0 0,-12 14 423 0 0,5 142-1057 0 0,-8-299-70 0 0,-2 25-2507 0 0,-15-23-8495 0 0,10-9 4157 0 0</inkml:trace>
  <inkml:trace contextRef="#ctx0" brushRef="#br0" timeOffset="1336.222">1487 314 12259 0 0,'0'0'1784'0'0,"0"0"-1208"0"0,0 0-440 0 0,0 0 112 0 0,0 0 48 0 0,0 0 32 0 0,201-19 16 0 0,-155 19-32 0 0,2 0-63 0 0,3 0-57 0 0,3 0-72 0 0,5 0-136 0 0,0 0-264 0 0,-2 0-801 0 0,-11 0-2383 0 0,-17 0-6915 0 0</inkml:trace>
</inkml:ink>
</file>

<file path=ppt/ink/ink5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2.9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357 50 0 0 0,'0'0'740'0'0,"0"0"760"0"0,0 0 93 0 0,0 0-64 0 0,0 0-40 0 0,4-6-45 0 0,14-22-73 0 0,-19 27-1226 0 0,1 0 1 0 0,-1 0-1 0 0,1 0 1 0 0,-1 0-1 0 0,1 0 1 0 0,-1 0-1 0 0,0 1 0 0 0,1-1 1 0 0,-1 0-1 0 0,0 0 1 0 0,0 1-1 0 0,1-1 1 0 0,-1 0-1 0 0,0 1 0 0 0,0-1 1 0 0,0 1-1 0 0,0-1 1 0 0,0 1-1 0 0,0-1 1 0 0,0 1-1 0 0,0 0 0 0 0,0 0 1 0 0,0-1-1 0 0,0 1 1 0 0,0 0-1 0 0,0 0 1 0 0,0 0-1 0 0,0 0 0 0 0,-1 0 1 0 0,1 0-1 0 0,0 1 1 0 0,0-1-1 0 0,0 0 1 0 0,0 0-1 0 0,0 1 0 0 0,0-1-145 0 0,-1 0 258 0 0,-8 1-143 0 0,1 0-1 0 0,0 0 0 0 0,0 1 1 0 0,0 0-1 0 0,0 1 0 0 0,0 0 1 0 0,1 0-1 0 0,-1 1 0 0 0,1 0 1 0 0,0 1-1 0 0,0-1 0 0 0,0 1 1 0 0,1 1-1 0 0,-1 0 0 0 0,-3 4-114 0 0,-5 0 23 0 0,1 0-1 0 0,0 1 0 0 0,1 1 1 0 0,0 1-1 0 0,1 0 1 0 0,1 0-1 0 0,0 1 0 0 0,0 1 1 0 0,1 0-1 0 0,1 1 1 0 0,1-1-1 0 0,0 2 0 0 0,1 0 1 0 0,1 0-1 0 0,1 0 1 0 0,0 1-1 0 0,1-1 0 0 0,1 2 1 0 0,0 0-23 0 0,4-15-2 0 0,-1 0 1 0 0,0 0 0 0 0,1 0-1 0 0,0 0 1 0 0,0 0-1 0 0,0 0 1 0 0,0 0 0 0 0,1 0-1 0 0,-1 0 1 0 0,1 0 0 0 0,0 0-1 0 0,1 0 1 0 0,-1 0-1 0 0,1 0 1 0 0,-1 0 0 0 0,1-1-1 0 0,0 1 1 0 0,0-1 0 0 0,1 1-1 0 0,-1-1 1 0 0,1 0-1 0 0,0 0 1 0 0,0 0 0 0 0,0 0-1 0 0,0-1 1 0 0,0 1 0 0 0,0-1-1 0 0,1 1 1 0 0,-1-1 0 0 0,1 0-1 0 0,0-1 1 0 0,0 1-1 0 0,-1-1 1 0 0,3 1 1 0 0,7 0 91 0 0,-1-1 0 0 0,1 0 0 0 0,0-1 0 0 0,-1 0 0 0 0,1-1 0 0 0,0-1 1 0 0,-1 0-1 0 0,0 0 0 0 0,1-1 0 0 0,-1-1 0 0 0,0 0 0 0 0,0-1 0 0 0,-1 0 0 0 0,1-1 0 0 0,-1 0 0 0 0,8-6-91 0 0,158-134 1002 0 0,-173 142-991 0 0,135-128 518 0 0,-131 162-825 0 0,-7-25 318 0 0,-1 5-144 0 0,0 1 0 0 0,1 0 1 0 0,1 0-1 0 0,0-1 0 0 0,0 1 0 0 0,1-1 1 0 0,0 0-1 0 0,1 1 0 0 0,0-1 0 0 0,1-1 1 0 0,0 1-1 0 0,0-1 0 0 0,1 0 0 0 0,0 0 1 0 0,1-1-1 0 0,0 1 0 0 0,0-1 1 0 0,1-1-1 0 0,0 0 0 0 0,0 0 0 0 0,1 0 1 0 0,0-1-1 0 0,0 0 0 0 0,0-1 0 0 0,1 0 122 0 0,60 14-3880 0 0,-23-13-3299 0 0,-28-6 1304 0 0</inkml:trace>
</inkml:ink>
</file>

<file path=ppt/ink/ink5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6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1 762 0 0 0,'0'0'764'0'0,"0"0"966"0"0,0 0 176 0 0,0 0-135 0 0,0 0-144 0 0,0 0-152 0 0,0 0-118 0 0,0 0-112 0 0,0 0-97 0 0,0 0-79 0 0,18-4-88 0 0,57-15-119 0 0,-19-18 514 0 0,-45 24-1137 0 0,97-116 948 0 0,-94 181-1533 0 0,3 65 665 0 0,-6 0 1 0 0,-5 1-1 0 0,-8 104-319 0 0,2-205 35 0 0,-1 1-1 0 0,-1 0 0 0 0,0-1 1 0 0,-1 1-1 0 0,-1-1 1 0 0,-1 0-1 0 0,-1 0 0 0 0,0 0 1 0 0,-1-1-1 0 0,0 0 0 0 0,-2 0 1 0 0,-4 7-35 0 0,12-22 28 0 0,0 0 0 0 0,0 1 0 0 0,0-1 0 0 0,-1 0 0 0 0,1 1 1 0 0,0-1-1 0 0,0 0 0 0 0,-1 0 0 0 0,1 0 0 0 0,0 0 1 0 0,-1 0-1 0 0,1 0 0 0 0,-1-1 0 0 0,1 1 0 0 0,-1 0 0 0 0,0-1 1 0 0,1 1-1 0 0,-1-1 0 0 0,0 0 0 0 0,1 1 0 0 0,-1-1 1 0 0,0 0-1 0 0,1 0 0 0 0,-1 0 0 0 0,0 0 0 0 0,0-1 0 0 0,1 1 1 0 0,-1 0-1 0 0,0-1 0 0 0,1 1 0 0 0,-1-1 0 0 0,1 1 1 0 0,-1-1-1 0 0,1 0 0 0 0,-1 0 0 0 0,1 1 0 0 0,-1-1 0 0 0,1 0 1 0 0,0-1-1 0 0,-1 1 0 0 0,1 0 0 0 0,0 0 0 0 0,0 0 1 0 0,0-1-1 0 0,0 1 0 0 0,0-1-28 0 0,-4-13-24 0 0,1-1 0 0 0,1 1 0 0 0,0-1 0 0 0,1 0 0 0 0,1 0 0 0 0,1 0 0 0 0,0 0 0 0 0,1 0 0 0 0,0 0 0 0 0,1 0 0 0 0,1 0 0 0 0,1 0 0 0 0,0 1 0 0 0,1-1 0 0 0,7-12 24 0 0,7-22-108 0 0,2 1 0 0 0,3 1 0 0 0,1 1 1 0 0,3 1-1 0 0,1 1 0 0 0,3 2 0 0 0,1 1 0 0 0,2 1 1 0 0,2 2-1 0 0,1 2 0 0 0,2 2 0 0 0,23-15 108 0 0,-49 38 0 0 0,2 1-1 0 0,0 0 1 0 0,0 1-1 0 0,1 0 1 0 0,1 1-1 0 0,-1 2 1 0 0,1-1-1 0 0,0 2 1 0 0,1 1-1 0 0,0 0 1 0 0,0 1-1 0 0,0 1 1 0 0,0 1-1 0 0,0 0 1 0 0,-13 3 15 0 0,-1 0-1 0 0,0 0 0 0 0,0 0 0 0 0,0 0 0 0 0,0 1 0 0 0,0 0 1 0 0,0 0-1 0 0,0 0 0 0 0,0 1 0 0 0,-1 0 0 0 0,1 0 0 0 0,-1 0 0 0 0,0 0 1 0 0,0 1-1 0 0,0-1 0 0 0,0 1 0 0 0,-1 0 0 0 0,1 0 0 0 0,-1 0 1 0 0,0 1-1 0 0,0-1 0 0 0,-1 1 0 0 0,1 0 0 0 0,-1 0 0 0 0,0 0 0 0 0,0 0 1 0 0,-1 0-1 0 0,0 0 0 0 0,0 0 0 0 0,0 1 0 0 0,0-1 0 0 0,-1 0 0 0 0,0 0 1 0 0,0 1-1 0 0,0-1 0 0 0,-1 3-14 0 0,1 8 66 0 0,-1 0 0 0 0,-1-1 0 0 0,0 1 0 0 0,-1-1 0 0 0,-1 0 0 0 0,0 0 0 0 0,-1 0 0 0 0,-1 0 0 0 0,0-1-1 0 0,-1 0 1 0 0,0 0 0 0 0,-1 0 0 0 0,-1-1 0 0 0,-9 11-66 0 0,-3 1 71 0 0,-1 0-1 0 0,-1-2 1 0 0,-1-1 0 0 0,0 0-1 0 0,-2-2 1 0 0,-20 12-71 0 0,33-24-54 0 0,1 0 0 0 0,-1-1 0 0 0,-1-1 1 0 0,0 0-1 0 0,1 0 0 0 0,-2-2 0 0 0,1 0 0 0 0,0 0 0 0 0,-1-1 1 0 0,0-1-1 0 0,0 0 0 0 0,1-2 0 0 0,-1 1 0 0 0,-8-2 54 0 0,20 1-156 0 0,0-1-1 0 0,-1 1 1 0 0,1 0-1 0 0,0-1 1 0 0,0 0 0 0 0,0 0-1 0 0,0 0 1 0 0,0 0-1 0 0,0 0 1 0 0,0-1-1 0 0,1 1 1 0 0,-1-1-1 0 0,0 0 1 0 0,1 0-1 0 0,-1 0 1 0 0,1 0-1 0 0,0 0 1 0 0,0-1-1 0 0,0 1 1 0 0,0-1-1 0 0,0 1 1 0 0,0-1-1 0 0,1 1 1 0 0,-1-1-1 0 0,1 0 1 0 0,-1-1 156 0 0,-4-37-5920 0 0,18-2-3496 0 0,-3 27 8320 0 0</inkml:trace>
  <inkml:trace contextRef="#ctx0" brushRef="#br0" timeOffset="350.4">1391 637 1864 0 0,'0'0'2605'0'0,"0"0"-135"0"0,0 0-152 0 0,0 0-222 0 0,0 0-353 0 0,0 0-351 0 0,0 0-293 0 0,0 0-206 0 0,0 0-180 0 0,0 0-181 0 0,0 0-106 0 0,0 0-80 0 0,0 0-66 0 0,-30 13-64 0 0,-93 41-64 0 0,53-3-25 0 0,62-44-149 0 0,0 0 0 0 0,0 0 0 0 0,1 1-1 0 0,0 0 1 0 0,1 1 0 0 0,-1-1 0 0 0,2 1 0 0 0,-1 0-1 0 0,1 1 1 0 0,1-1 0 0 0,0 1 0 0 0,0 0 0 0 0,1 0 0 0 0,0 1-1 0 0,1-1 1 0 0,0 1 0 0 0,0-1 0 0 0,1 1 0 0 0,1 7 22 0 0,-1-13-18 0 0,1 0-1 0 0,0 0 1 0 0,1 0 0 0 0,-1 0 0 0 0,1 0 0 0 0,0 0-1 0 0,0 0 1 0 0,1 0 0 0 0,-1 0 0 0 0,1 0 0 0 0,0-1-1 0 0,1 1 1 0 0,-1-1 0 0 0,1 1 0 0 0,-1-1 0 0 0,1 0-1 0 0,1 0 1 0 0,-1 0 0 0 0,1 0 0 0 0,-1-1 0 0 0,1 1-1 0 0,0-1 1 0 0,0 0 0 0 0,0 0 0 0 0,1-1 0 0 0,-1 1-1 0 0,1-1 1 0 0,-1 0 0 0 0,1 0 0 0 0,0 0 0 0 0,3 0 18 0 0,0 0 46 0 0,0-1 1 0 0,0 0 0 0 0,0 0 0 0 0,0-1-1 0 0,0 0 1 0 0,0-1 0 0 0,0 1 0 0 0,0-1-1 0 0,0-1 1 0 0,0 0 0 0 0,0 0 0 0 0,0 0-1 0 0,-1-1 1 0 0,1 0 0 0 0,-1-1 0 0 0,0 1-1 0 0,5-4-46 0 0,0-1 159 0 0,1 1 0 0 0,-2-2 0 0 0,1 0 0 0 0,-1 0 0 0 0,0-1 0 0 0,-1 0 0 0 0,0-1 0 0 0,-1 0 0 0 0,0-1 0 0 0,0 0 0 0 0,-2 0 0 0 0,1-1 0 0 0,-2 0 0 0 0,1 0 0 0 0,1-9-159 0 0,-3 10-70 0 0,-1 0 0 0 0,0-1 0 0 0,-1 1 0 0 0,-1-1 0 0 0,0 0 0 0 0,-1 1 0 0 0,0-1 0 0 0,-1 0 0 0 0,0 0 0 0 0,-1 0 0 0 0,0 0 0 0 0,-1 0 0 0 0,-1 1 0 0 0,0-1 0 0 0,-1 1 0 0 0,0 0 0 0 0,-1-1 0 0 0,-4-6 70 0 0,-29-31-3774 0 0,1 30-6586 0 0,29 20 4288 0 0</inkml:trace>
  <inkml:trace contextRef="#ctx0" brushRef="#br0" timeOffset="599.089">1812 792 8506 0 0,'0'0'3585'0'0,"0"0"-2432"0"0,0 0-806 0 0,0 0 117 0 0,0 0 189 0 0,0 0 50 0 0,0 0-133 0 0,0 0-240 0 0,0 0-177 0 0,0 0-116 0 0,-19 31-56 0 0,-59 97-58 0 0,47-71-399 0 0,29-40-1004 0 0,1-7-3104 0 0,1-8 2103 0 0,0-1-4903 0 0</inkml:trace>
  <inkml:trace contextRef="#ctx0" brushRef="#br0" timeOffset="1099.465">1987 898 4793 0 0,'0'0'2582'0'0,"0"0"-1026"0"0,0 0-174 0 0,0 0 201 0 0,0 0 33 0 0,0 0-210 0 0,0 0-401 0 0,0 0-332 0 0,0 0-203 0 0,0 0-114 0 0,0 0-84 0 0,17-33-72 0 0,53-107-43 0 0,-5 39-16 0 0,-44 77-246 0 0,-21 25 68 0 0,0 0 0 0 0,0 0 1 0 0,0 0-1 0 0,0 1 0 0 0,0-1 1 0 0,0 0-1 0 0,1 0 0 0 0,-1 0 1 0 0,0 0-1 0 0,1 0 1 0 0,-1 0-1 0 0,1 0 0 0 0,-1 0 1 0 0,1 0-1 0 0,0-1 0 0 0,-1 1 1 0 0,1 0-1 0 0,0 0 0 0 0,-1 0 1 0 0,1-1-1 0 0,0 1 1 0 0,0 0-1 0 0,0-1 0 0 0,0 1 1 0 0,0-1-1 0 0,0 1 0 0 0,0-1 1 0 0,0 1-1 0 0,0-1 0 0 0,0 1 1 0 0,0-1-1 0 0,0 0 1 0 0,0 0-1 0 0,0 0 0 0 0,0 0 1 0 0,0 1-1 0 0,0-1 0 0 0,0-1 1 0 0,0 1-1 0 0,0 0 0 0 0,0 0 1 0 0,0 0-1 0 0,0 0 1 0 0,0-1-1 0 0,1 1 0 0 0,-1-1 1 0 0,-1 1-1 0 0,1-1 0 0 0,0 1 1 0 0,0-1-1 0 0,0 1 0 0 0,0-1 1 0 0,0 0-1 0 0,0 1 1 0 0,-1-1-1 0 0,1 0 0 0 0,0 0 1 0 0,0 0-1 0 0,-1 0 0 0 0,1 1 1 0 0,-1-1-1 0 0,1 0 0 0 0,-1 0 1 0 0,1 0-1 0 0,-1 0 1 0 0,0 0-1 0 0,1 0 0 0 0,-1 0 1 0 0,0 0-1 0 0,0-1 37 0 0,4 157-1027 0 0,-4-149 1058 0 0,0-1 0 0 0,1 1 0 0 0,-1-1 0 0 0,1 1 0 0 0,0-1 0 0 0,0 0 0 0 0,1 1 0 0 0,-1-1 1 0 0,1 0-1 0 0,0 0 0 0 0,1 0 0 0 0,-1 0 0 0 0,1 0 0 0 0,0-1 0 0 0,0 1 0 0 0,1-1 0 0 0,-1 0 0 0 0,1 0 0 0 0,0 0 0 0 0,0 0 0 0 0,0 0 0 0 0,1-1 0 0 0,-1 0 0 0 0,1 0 0 0 0,0 0 0 0 0,0-1 0 0 0,0 0 0 0 0,0 0 0 0 0,0 0 1 0 0,0 0-1 0 0,1-1 0 0 0,2 1-31 0 0,0-1 209 0 0,1-1 0 0 0,-1 0 1 0 0,0 0-1 0 0,1 0 0 0 0,-1-1 1 0 0,0-1-1 0 0,0 1 0 0 0,1-2 1 0 0,-1 1-1 0 0,-1-1 1 0 0,1 0-1 0 0,0 0 0 0 0,-1-1 1 0 0,1 0-1 0 0,-1-1 0 0 0,0 1 1 0 0,-1-1-1 0 0,1-1 0 0 0,-1 1 1 0 0,0-1-1 0 0,4-5-209 0 0,104-150 907 0 0,-113 160-909 0 0,53-110-1749 0 0,-22 41-5220 0 0,-19 46-1824 0 0</inkml:trace>
  <inkml:trace contextRef="#ctx0" brushRef="#br0" timeOffset="1317.978">3101 0 7994 0 0,'0'0'4370'0'0,"0"0"-2816"0"0,0 0-692 0 0,0 0 152 0 0,0 0 132 0 0,-9 34 35 0 0,-26 111-106 0 0,1 52 1372 0 0,-22 155-1715 0 0,54-293-865 0 0,3-50-218 0 0,0-1 1 0 0,-1 1-1 0 0,-1-1 1 0 0,1 1-1 0 0,-1-1 1 0 0,-1 1-1 0 0,1-1 1 0 0,-2 1 0 0 0,1-1-1 0 0,-1 0 1 0 0,-3 7 350 0 0,-38 9-15542 0 0,39-23 13485 0 0,-3-1 1269 0 0</inkml:trace>
  <inkml:trace contextRef="#ctx0" brushRef="#br0" timeOffset="1530.566">2771 357 7082 0 0,'0'0'1872'0'0,"0"0"-560"0"0,0 0-224 0 0,0 0-95 0 0,0 0-193 0 0,0 0-280 0 0,0 0-160 0 0,203-29-144 0 0,-177 29-72 0 0,3 0 8 0 0,0 3-80 0 0,-5 5-48 0 0,2-5-96 0 0,-6 8-216 0 0,3-3-576 0 0,-7-1-1489 0 0,-7 1-2232 0 0,-1-5-1888 0 0</inkml:trace>
  <inkml:trace contextRef="#ctx0" brushRef="#br0" timeOffset="769.829">1772 99 7178 0 0,'0'0'672'0'0,"0"0"-696"0"0,0 0-528 0 0,0 0-489 0 0,0 0-103 0 0,0 0-312 0 0,0 0-841 0 0,0 0 961 0 0</inkml:trace>
  <inkml:trace contextRef="#ctx0" brushRef="#br0" timeOffset="2055.978">1762 85 0 0 0,'0'0'958'0'0,"0"0"441"0"0,0 0 109 0 0,0 0-80 0 0,0 0-134 0 0,0 0-218 0 0,0 0-241 0 0,0 0-194 0 0,0 0-149 0 0,0 0-148 0 0,-6 1-114 0 0,-18 4-89 0 0,24-5-134 0 0,0 0-1 0 0,1 0 1 0 0,-1 0-1 0 0,0 0 0 0 0,1 0 1 0 0,-1 0-1 0 0,0 0 1 0 0,1 0-1 0 0,-1 0 1 0 0,0 0-1 0 0,0 0 1 0 0,1 0-1 0 0,-1 0 1 0 0,0 0-1 0 0,1 0 1 0 0,-1 0-1 0 0,0 0 0 0 0,1 0 1 0 0,-1 0-1 0 0,0 0 1 0 0,0 1-1 0 0,1-1 1 0 0,-1 0-1 0 0,0 0 1 0 0,1 0-1 0 0,-1 1 1 0 0,0-1-1 0 0,0 0 0 0 0,0 0 1 0 0,1 0-1 0 0,-1 1 1 0 0,0-1-1 0 0,0 0 1 0 0,0 0-1 0 0,0 1 1 0 0,1-1-1 0 0,-1 0 1 0 0,0 1-1 0 0,0-1 0 0 0,0 0 1 0 0,0 1-1 0 0,0-1 1 0 0,0 0-1 0 0,0 0 1 0 0,0 1-1 0 0,0-1 1 0 0,0 0-1 0 0,0 1 1 0 0,0-1-1 0 0,0 0 1 0 0,0 1-1 0 0,0-1 0 0 0,0 0 1 0 0,0 1-1 0 0,0-1 1 0 0,-1 0-1 0 0,1 0 1 0 0,0 1-1 0 0,0-1 1 0 0,0 0-1 0 0,0 0 1 0 0,-1 1-1 0 0,1-1-6 0 0,26-2-26 0 0,-13 1-1789 0 0,-2 0-3462 0 0,-7 1 1642 0 0</inkml:trace>
</inkml:ink>
</file>

<file path=ppt/ink/ink5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03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7 364 0 0 0,'0'0'1256'0'0,"0"0"551"0"0,0 0 151 0 0,0 0-55 0 0,0 0-92 0 0,0 0-146 0 0,33-3-153 0 0,106-11-133 0 0,-59-9 441 0 0,-66 15-1445 0 0,8-2-81 0 0,0-1 0 0 0,-2-1 0 0 0,1 0 0 0 0,-2-2 0 0 0,1 0 0 0 0,-2-1 0 0 0,0-1 0 0 0,-1-1 0 0 0,-1-1 0 0 0,0 0 0 0 0,-2-1 0 0 0,0 0 0 0 0,-1-1 0 0 0,0-1 0 0 0,-2-1-294 0 0,-6-20 286 0 0,-5 42-316 0 0,0-1 0 0 0,0 0 1 0 0,0 1-1 0 0,0-1 1 0 0,0 0-1 0 0,0 1 0 0 0,-1-1 1 0 0,1 0-1 0 0,0 1 0 0 0,0-1 1 0 0,-1 1-1 0 0,1-1 0 0 0,0 0 1 0 0,-1 1-1 0 0,1-1 1 0 0,0 1-1 0 0,-1-1 0 0 0,1 1 1 0 0,-1-1-1 0 0,1 1 0 0 0,-1 0 1 0 0,1-1-1 0 0,-1 1 0 0 0,0-1 1 0 0,1 1-1 0 0,-1 0 0 0 0,1 0 1 0 0,-1-1-1 0 0,0 1 1 0 0,1 0-1 0 0,-1 0 0 0 0,0 0 1 0 0,1 0-1 0 0,-1-1 0 0 0,1 1 1 0 0,-1 0-1 0 0,0 0 0 0 0,1 0 1 0 0,-1 1-1 0 0,0-1 1 0 0,1 0-1 0 0,-1 0 0 0 0,0 0 1 0 0,1 0-1 0 0,-1 1 0 0 0,0-1 1 0 0,1 0-1 0 0,-1 0 0 0 0,1 1 1 0 0,-1-1-1 0 0,1 1 0 0 0,-1-1 1 0 0,1 0-1 0 0,-1 1 1 0 0,1-1-1 0 0,-1 1 0 0 0,1-1 1 0 0,-1 1 29 0 0,-6 8-149 0 0,-1-1 1 0 0,1 1 0 0 0,1 0 0 0 0,0 0 0 0 0,0 1 0 0 0,1 0 0 0 0,0 0 0 0 0,1 0-1 0 0,0 1 1 0 0,1-1 0 0 0,0 1 0 0 0,0 0 0 0 0,1 0 0 0 0,0 10 148 0 0,1-18-24 0 0,-16 119-23 0 0,6 0 1 0 0,4 0 0 0 0,7 1-1 0 0,6 28 47 0 0,-3 202-657 0 0,-3-340 662 0 0,0 0-1 0 0,-1 0 1 0 0,0 0 0 0 0,-1 0 0 0 0,0 0-1 0 0,-1-1 1 0 0,-1 1 0 0 0,0 0 0 0 0,-1-1-1 0 0,0 0 1 0 0,-1 0 0 0 0,0-1-1 0 0,-1 0 1 0 0,0 0 0 0 0,0 0 0 0 0,-1-1-1 0 0,-1 0 1 0 0,0 0 0 0 0,0-1 0 0 0,-1 0-1 0 0,0-1 1 0 0,-1 0 0 0 0,0-1-1 0 0,0 0 1 0 0,0-1 0 0 0,-1 0 0 0 0,0 0-1 0 0,0-1 1 0 0,0-1 0 0 0,-1 0 0 0 0,0-1-1 0 0,1 0 1 0 0,-10 0-5 0 0,16-2 89 0 0,0-1-1 0 0,0 1 1 0 0,0-1 0 0 0,0 0-1 0 0,-1-1 1 0 0,1 1 0 0 0,0-1-1 0 0,0 0 1 0 0,0-1-1 0 0,0 1 1 0 0,1-1 0 0 0,-1 0-1 0 0,0-1 1 0 0,1 0 0 0 0,-1 0-1 0 0,1 0 1 0 0,0 0 0 0 0,0-1-1 0 0,0 0 1 0 0,1 0-1 0 0,-1 0 1 0 0,1 0 0 0 0,0-1-1 0 0,0 0 1 0 0,0 1 0 0 0,1-2-1 0 0,0 1 1 0 0,0 0 0 0 0,0-1-1 0 0,-1-4-88 0 0,3-5 91 0 0,0 0-1 0 0,1 0 0 0 0,1 0 0 0 0,0 0 1 0 0,1 0-1 0 0,1 0 0 0 0,0 0 0 0 0,1 0 1 0 0,1 1-1 0 0,0-1 0 0 0,1 1 0 0 0,0 1 1 0 0,2-1-1 0 0,-1 1 0 0 0,1 0 0 0 0,1 1 1 0 0,0 0-1 0 0,1 0 0 0 0,5-3-90 0 0,12-17 81 0 0,1 2-1 0 0,2 1 1 0 0,1 1-1 0 0,1 1 1 0 0,1 2-1 0 0,1 2 1 0 0,1 1-1 0 0,1 1 0 0 0,32-12-80 0 0,-54 26-114 0 0,0 0-1 0 0,0 1 0 0 0,1 1 1 0 0,0 0-1 0 0,0 1 0 0 0,0 1 1 0 0,0 0-1 0 0,0 1 0 0 0,1 1 1 0 0,-1 0-1 0 0,13 2 115 0 0,6 10-4478 0 0,-10-2-6139 0 0,-17-8 6197 0 0</inkml:trace>
  <inkml:trace contextRef="#ctx0" brushRef="#br0" timeOffset="245.89">1012 743 6865 0 0,'0'0'1988'0'0,"0"0"-440"0"0,0 0-81 0 0,0 0 125 0 0,0 0-38 0 0,0 0-253 0 0,0 0-358 0 0,0 0-333 0 0,-9 32-243 0 0,-24 100-159 0 0,19-16-333 0 0,14-87-553 0 0,2 0-1169 0 0,0-19-1117 0 0,0-1-3513 0 0,0-5 125 0 0</inkml:trace>
  <inkml:trace contextRef="#ctx0" brushRef="#br0" timeOffset="501.395">990 386 9714 0 0,'0'0'2689'0'0,"0"0"-1713"0"0,0 0-424 0 0,0 0-168 0 0,0 0-40 0 0,0 0-232 0 0,0 0-584 0 0,0 0-592 0 0,0 0-312 0 0,0 0-401 0 0,0 0-1167 0 0,0 0-4194 0 0</inkml:trace>
  <inkml:trace contextRef="#ctx0" brushRef="#br0" timeOffset="664.208">1641 721 14739 0 0,'0'0'788'0'0,"0"0"-366"0"0,0 0-58 0 0,0 0 125 0 0,0 0 43 0 0,0 0-81 0 0,0 0-175 0 0,0 0-136 0 0,0 0-66 0 0,-22 35-25 0 0,-69 109-36 0 0,22-47-115 0 0,3-9-1073 0 0,37-66-3130 0 0,-3-7-5785 0 0,25-15 7425 0 0</inkml:trace>
  <inkml:trace contextRef="#ctx0" brushRef="#br0" timeOffset="823.536">1238 747 6977 0 0,'0'0'1870'0'0,"0"0"-1139"0"0,0 0-520 0 0,0 0 127 0 0,0 0 308 0 0,0 0 165 0 0,0 0 1 0 0,0 0-73 0 0,0 0-71 0 0,0 0-53 0 0,0 0-55 0 0,0 0-55 0 0,36 24-57 0 0,116 74-84 0 0,-47-47 123 0 0,-56-37-535 0 0,64 18-146 0 0,-36-16-4265 0 0,-48-9-3426 0 0,-19-6 3689 0 0</inkml:trace>
  <inkml:trace contextRef="#ctx0" brushRef="#br0" timeOffset="1156.945">1905 1019 0 0 0,'0'0'712'0'0,"0"0"1410"0"0,0 0 462 0 0,0 0-64 0 0,0 0-241 0 0,0 0-356 0 0,0 0-323 0 0,0 0-253 0 0,0 0-248 0 0,31-7-207 0 0,96-25-173 0 0,-88 12-136 0 0,-31 10-400 0 0,-2 0 0 0 0,1-1 0 0 0,-1 1 0 0 0,-1-1-1 0 0,0 0 1 0 0,-1-1 0 0 0,0 1 0 0 0,0-1 0 0 0,-1 0 0 0 0,-1 0 0 0 0,0 0 0 0 0,-1 0 0 0 0,0-3-183 0 0,-1 13-14 0 0,0 1 0 0 0,0-1 0 0 0,0 0 0 0 0,0 1 0 0 0,-1-1 0 0 0,1 1-1 0 0,0-1 1 0 0,-1 0 0 0 0,0 1 0 0 0,1-1 0 0 0,-1 1 0 0 0,0 0 0 0 0,0-1 0 0 0,0 1 0 0 0,0 0 0 0 0,0-1 0 0 0,0 1 0 0 0,0 0 0 0 0,0 0 0 0 0,0 0 0 0 0,-1 0 0 0 0,1 0 0 0 0,0 0 0 0 0,-1 0 0 0 0,1 0 0 0 0,-1 1 0 0 0,1-1 0 0 0,-1 0 0 0 0,1 1 0 0 0,-1-1 0 0 0,1 1-1 0 0,-1 0 1 0 0,0 0 0 0 0,1-1 0 0 0,-1 1 0 0 0,0 0 0 0 0,1 0 0 0 0,-2 1 14 0 0,-64 15-1448 0 0,53-8 1269 0 0,1 0-1 0 0,0 1 1 0 0,0 0-1 0 0,1 1 1 0 0,0 0-1 0 0,1 1 1 0 0,0 0 0 0 0,0 1-1 0 0,1 0 1 0 0,1 0-1 0 0,0 1 1 0 0,1 1-1 0 0,1-1 1 0 0,0 1 0 0 0,0 1-1 0 0,1-1 1 0 0,1 1-1 0 0,1 0 1 0 0,0 0-1 0 0,1 1 1 0 0,0-1 0 0 0,1 15 179 0 0,3-26-18 0 0,1 1 0 0 0,0 0 0 0 0,0-1 0 0 0,1 1 0 0 0,-1-1 0 0 0,1 0 0 0 0,0 0 0 0 0,0 0 0 0 0,0 0 0 0 0,1 0 0 0 0,-1-1 0 0 0,1 1 0 0 0,0-1 1 0 0,0 0-1 0 0,0 0 0 0 0,1-1 0 0 0,-1 1 0 0 0,1-1 0 0 0,-1 0 0 0 0,1 0 0 0 0,0 0 0 0 0,-1-1 0 0 0,1 0 0 0 0,0 0 0 0 0,0 0 0 0 0,0 0 1 0 0,0-1-1 0 0,0 0 0 0 0,0 0 0 0 0,0 0 0 0 0,0-1 0 0 0,0 1 0 0 0,0-1 0 0 0,1-1 18 0 0,12 1-319 0 0,0-1 0 0 0,1 0 0 0 0,-1-2 0 0 0,0 0 0 0 0,-1-1 1 0 0,1-1-1 0 0,16-7 319 0 0,64-34-7161 0 0,-84 40 5414 0 0,8-5-1332 0 0</inkml:trace>
  <inkml:trace contextRef="#ctx0" brushRef="#br0" timeOffset="1621.629">2556 850 1232 0 0,'0'0'1734'0'0,"0"0"-312"0"0,0 0-122 0 0,0 0 1 0 0,0 0-82 0 0,0 0-228 0 0,0 0-276 0 0,0 0-208 0 0,0 0-164 0 0,0 0-102 0 0,0 0-76 0 0,-24 33-51 0 0,-75 101-37 0 0,75-93-15 0 0,29-34 23 0 0,-1-5-35 0 0,2 2 222 0 0,1-1-1 0 0,0 0 0 0 0,0 0 0 0 0,0-1 0 0 0,0 0 0 0 0,0 0 1 0 0,0 0-1 0 0,1-1 0 0 0,-1 0 0 0 0,1-1 0 0 0,-1 1 0 0 0,1-2 0 0 0,-1 1 1 0 0,0-1-1 0 0,1 0 0 0 0,-1 0 0 0 0,0-1 0 0 0,1 0 0 0 0,-1 0 1 0 0,0-1-1 0 0,-1 0 0 0 0,1 0 0 0 0,0-1 0 0 0,-1 1 0 0 0,0-2 0 0 0,0 1 1 0 0,0-1-1 0 0,2-1-271 0 0,11-10 417 0 0,-1 0 1 0 0,0-2-1 0 0,-2 0 0 0 0,0 0 1 0 0,0-2-1 0 0,-2 0 1 0 0,-1-1-1 0 0,6-12-417 0 0,-3 9-216 0 0,-1-1 1 0 0,-1-1-1 0 0,-1-1 0 0 0,-2 0 1 0 0,0 0-1 0 0,-2-1 0 0 0,-1 0 0 0 0,-1 0 1 0 0,-2-1-1 0 0,-1 0 0 0 0,-1 0 1 0 0,-1-23 215 0 0,-2 45-279 0 0,0-1 0 0 0,-1 1 0 0 0,0 0 0 0 0,0-1 0 0 0,-1 1 0 0 0,0 0 0 0 0,0 0 0 0 0,-1 0 0 0 0,0 0 0 0 0,0 0 0 0 0,0 1 0 0 0,-1 0 0 0 0,0-1 0 0 0,0 1 0 0 0,-1 1 0 0 0,1-1 0 0 0,-1 0 0 0 0,-1 1 0 0 0,1 0 0 0 0,-1 1 0 0 0,0-1 0 0 0,0 1 0 0 0,0 0 0 0 0,0 0 0 0 0,-1 1 0 0 0,0 0 0 0 0,0 0 0 0 0,1 1 0 0 0,-2-1 0 0 0,1 2 0 0 0,-6-2 279 0 0,6 3-54 0 0,-1 1 0 0 0,0 0 0 0 0,0 0 0 0 0,0 1 0 0 0,0 0 1 0 0,1 0-1 0 0,-1 0 0 0 0,1 1 0 0 0,0 1 0 0 0,-1-1 0 0 0,2 1 0 0 0,-1 0 0 0 0,0 1 0 0 0,1 0 0 0 0,0 0 0 0 0,0 0 1 0 0,0 0-1 0 0,1 1 0 0 0,-1 0 0 0 0,1 0 0 0 0,1 1 0 0 0,-1 0 0 0 0,-2 5 54 0 0,-1 3 309 0 0,1 1 0 0 0,0 0 0 0 0,1 0 0 0 0,1 0 1 0 0,1 0-1 0 0,0 1 0 0 0,1 0 0 0 0,0 0 0 0 0,2 0 0 0 0,0 13-309 0 0,1-14 175 0 0,1-1 1 0 0,1 0-1 0 0,0-1 0 0 0,1 1 0 0 0,1 0 1 0 0,0-1-1 0 0,1 1 0 0 0,0-1 0 0 0,1-1 1 0 0,1 1-1 0 0,0-1 0 0 0,1 0 0 0 0,0 0 0 0 0,1-1 1 0 0,2 1-176 0 0,13 17 153 0 0,1-2 0 0 0,1 0 0 0 0,1-2 0 0 0,2-1 0 0 0,0-2 0 0 0,2 0 0 0 0,0-2 0 0 0,2-2 0 0 0,0-1 0 0 0,1-1 0 0 0,1-2-1 0 0,23 7-152 0 0,49 6-4078 0 0,3-12-4558 0 0,-91-16 3782 0 0</inkml:trace>
</inkml:ink>
</file>

<file path=ppt/ink/ink5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0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573 129 1640 0 0,'0'0'830'0'0,"0"0"-181"0"0,0 0 114 0 0,0 0 409 0 0,0 0 522 0 0,0 0 376 0 0,0 0-46 0 0,0 0-319 0 0,0 0-444 0 0,0 0-382 0 0,-6-19-229 0 0,-22-59-108 0 0,28 77-488 0 0,0-1-1 0 0,0 1 0 0 0,-1-1 1 0 0,1 1-1 0 0,-1-1 0 0 0,1 1 0 0 0,-1 0 1 0 0,1-1-1 0 0,-1 1 0 0 0,0 0 1 0 0,0-1-1 0 0,1 1 0 0 0,-1 0 1 0 0,0 0-1 0 0,0 0 0 0 0,0 0 0 0 0,0 0 1 0 0,-1 0-1 0 0,1 0 0 0 0,0 0 1 0 0,0 0-1 0 0,-1 0 0 0 0,1 1 1 0 0,0-1-1 0 0,-1 1 0 0 0,1-1 0 0 0,0 1 1 0 0,-1-1-1 0 0,1 1 0 0 0,-1 0 1 0 0,1-1-1 0 0,-1 1 0 0 0,1 0 0 0 0,-1 0 1 0 0,0 0-54 0 0,-7 0 308 0 0,-5 1-213 0 0,-1 0-1 0 0,0 1 1 0 0,1 0-1 0 0,-1 2 1 0 0,1-1-1 0 0,-1 2 1 0 0,1 0-1 0 0,1 0 1 0 0,-1 1-1 0 0,1 1 1 0 0,0 1-1 0 0,1-1 1 0 0,-1 2-1 0 0,-1 2-94 0 0,11-9 15 0 0,-19 12 16 0 0,-1 1 0 0 0,2 2 0 0 0,0 0 0 0 0,1 1 0 0 0,1 1 0 0 0,0 1 0 0 0,2 1 1 0 0,0 0-1 0 0,2 1 0 0 0,0 1 0 0 0,2 0 0 0 0,0 1 0 0 0,1 0 0 0 0,2 1 0 0 0,1 1 0 0 0,0 1-31 0 0,7-19 30 0 0,1-1-1 0 0,-1 1 0 0 0,1-1 1 0 0,1 1-1 0 0,0 0 1 0 0,0-1-1 0 0,0 1 0 0 0,1 0 1 0 0,0-1-1 0 0,1 1 0 0 0,0-1 1 0 0,0 0-1 0 0,0 1 1 0 0,1-1-1 0 0,0 0 0 0 0,0 0 1 0 0,1 0-1 0 0,0-1 0 0 0,0 1 1 0 0,1-1-1 0 0,0 0 1 0 0,0-1-1 0 0,0 1 0 0 0,0-1 1 0 0,1 0-1 0 0,0 0 0 0 0,0 0 1 0 0,1-1-1 0 0,-1 0 1 0 0,1 0-1 0 0,0-1 0 0 0,0 0 1 0 0,0 0-1 0 0,0 0-29 0 0,21 3 144 0 0,0 0 0 0 0,0-2 1 0 0,0-1-1 0 0,0-2 0 0 0,0 0 0 0 0,1-2 0 0 0,-1-1 0 0 0,0-1 0 0 0,0-2 1 0 0,0-1-1 0 0,19-6-144 0 0,57-34-584 0 0,-48-3-6842 0 0,-47 39 1517 0 0,-3 5-2645 0 0</inkml:trace>
</inkml:ink>
</file>

<file path=ppt/ink/ink5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4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 11 7026 0 0,'0'0'1872'0'0,"0"0"-340"0"0,0 0-111 0 0,0 0 203 0 0,0 0 166 0 0,0 0-73 0 0,0 0-319 0 0,0 0-370 0 0,0 0-308 0 0,0 0-213 0 0,0 0-114 0 0,0 0-52 0 0,0 0-27 0 0,-9-10 680 0 0,1 19-474 0 0,2-3 762 0 0,4-3-3227 0 0,4-1-2739 0 0,4-1-3768 0 0,-6-1-946 0 0</inkml:trace>
</inkml:ink>
</file>

<file path=ppt/ink/ink5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1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 0 12835 0 0,'0'0'1881'0'0,"0"0"-626"0"0,0 0-200 0 0,0 0 191 0 0,0 0 149 0 0,0 0-66 0 0,0 0-303 0 0,0 0-384 0 0,0 0-278 0 0,0 0-164 0 0,0 0-102 0 0,0 0-46 0 0,0 0-17 0 0,-1 2-7 0 0,-9 30-327 0 0,14-19-9600 0 0,-2-12-1520 0 0</inkml:trace>
</inkml:ink>
</file>

<file path=ppt/ink/ink5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8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220 148 5177 0 0,'0'0'2025'0'0,"0"0"-548"0"0,0 0-254 0 0,0 0 16 0 0,0 0 27 0 0,0 0-26 0 0,0 0-224 0 0,0 0-276 0 0,0 0-165 0 0,0 0-95 0 0,0 0-18 0 0,0 0 11 0 0,0 14-14 0 0,2 112 634 0 0,-3-94-834 0 0,0-13-196 0 0,1 0 1 0 0,0 1-1 0 0,1-1 1 0 0,1 1-1 0 0,1-1 1 0 0,1 0-1 0 0,0 0 1 0 0,2-1-1 0 0,0 1 1 0 0,1 0-64 0 0,17 8 145 0 0,-11-15-3459 0 0,-4 2-9184 0 0,-7-11 8326 0 0</inkml:trace>
  <inkml:trace contextRef="#ctx0" brushRef="#br0" timeOffset="263.561">1 623 5801 0 0,'0'0'1074'0'0,"0"0"-142"0"0,0 0 200 0 0,0 0 337 0 0,0 0 150 0 0,0 0-152 0 0,0 0-291 0 0,0 0-259 0 0,0 0-166 0 0,35-2-141 0 0,113-6-113 0 0,45-16 477 0 0,-143 17-1168 0 0,62-6 38 0 0,-38 16-5109 0 0,-59 7-3262 0 0,-13-6 4250 0 0</inkml:trace>
  <inkml:trace contextRef="#ctx0" brushRef="#br0" timeOffset="623.434">109 906 2537 0 0,'0'0'1293'0'0,"0"0"-310"0"0,0 0 83 0 0,0 0 417 0 0,0 0 302 0 0,0 0-22 0 0,0 0-266 0 0,0 0-296 0 0,0 0-210 0 0,0 0-136 0 0,0 0-128 0 0,0 0-130 0 0,35-5-110 0 0,108-14-106 0 0,-34 14 341 0 0,-107 5-712 0 0,0 0 1 0 0,1 0-1 0 0,-1 1 0 0 0,0-1 0 0 0,0 1 1 0 0,0-1-1 0 0,0 1 0 0 0,0 0 1 0 0,0 0-1 0 0,0 0 0 0 0,0 0 1 0 0,0 0-1 0 0,0 0 0 0 0,0 1 0 0 0,-1-1 1 0 0,1 1-1 0 0,0-1 0 0 0,-1 1 1 0 0,1-1-1 0 0,-1 1 0 0 0,0 0 1 0 0,1 0-1 0 0,-1 0 0 0 0,0 0 0 0 0,0 0 1 0 0,0 0-1 0 0,-1 0 0 0 0,1 0 1 0 0,0 0-1 0 0,-1 0 0 0 0,1 0 1 0 0,-1 1-1 0 0,0-1 0 0 0,0 0 1 0 0,0 0-1 0 0,0 0 0 0 0,0 1 0 0 0,0-1 1 0 0,-1 0-1 0 0,1 0 0 0 0,-1 0 1 0 0,1 0-1 0 0,-1 1 0 0 0,0-1 1 0 0,0 0-1 0 0,0 0 0 0 0,0 0 0 0 0,0-1 1 0 0,0 1-1 0 0,-1 0 0 0 0,0 0-10 0 0,-115 124 327 0 0,113-124-328 0 0,1 1-1 0 0,1 0 1 0 0,-1 0-1 0 0,0 0 0 0 0,1 1 1 0 0,0-1-1 0 0,-1 1 1 0 0,1-1-1 0 0,1 1 1 0 0,-1 0-1 0 0,1 0 1 0 0,-1 0-1 0 0,1 0 1 0 0,0 0-1 0 0,0 0 1 0 0,1 0-1 0 0,-1 0 1 0 0,1 0-1 0 0,0 0 1 0 0,0 0-1 0 0,1 4 2 0 0,0-6 7 0 0,1 1-1 0 0,0-1 1 0 0,0-1 0 0 0,0 1 0 0 0,0 0-1 0 0,0 0 1 0 0,1-1 0 0 0,-1 1-1 0 0,1-1 1 0 0,-1 0 0 0 0,0 0-1 0 0,1 0 1 0 0,0 0 0 0 0,-1 0-1 0 0,1 0 1 0 0,0-1 0 0 0,-1 1-1 0 0,1-1 1 0 0,0 0 0 0 0,0 0-1 0 0,-1 0 1 0 0,1 0 0 0 0,1 0-7 0 0,2 0 31 0 0,14 2-93 0 0,0-2 0 0 0,0-1 0 0 0,0 0 0 0 0,-1-2 0 0 0,1 0-1 0 0,0-1 1 0 0,-1-1 0 0 0,0-1 0 0 0,0 0 0 0 0,10-7 62 0 0,16-7-4372 0 0,-2-4-4005 0 0,-31 17 2374 0 0</inkml:trace>
  <inkml:trace contextRef="#ctx0" brushRef="#br0" timeOffset="1614.553">1306 299 0 0 0,'0'0'497'0'0,"0"0"474"0"0,0 0 362 0 0,0 0 259 0 0,0 0 76 0 0,0 0-175 0 0,0 0-258 0 0,0 0-170 0 0,0 0-46 0 0,0 0-15 0 0,0 0-36 0 0,0 0-74 0 0,4 9-90 0 0,25 137 2600 0 0,-29 42-1895 0 0,-13-64-1197 0 0,-16 8-332 0 0,25-118-627 0 0,-4 10 57 0 0,2-19-3618 0 0,-2-3-3864 0 0,8-3 4075 0 0,0-2 1763 0 0</inkml:trace>
  <inkml:trace contextRef="#ctx0" brushRef="#br0" timeOffset="1925.656">987 280 0 0 0,'0'0'859'0'0,"0"0"512"0"0,0 0 380 0 0,0 0 292 0 0,0 0 137 0 0,0 0-176 0 0,0 0-316 0 0,0 0-265 0 0,0 0-211 0 0,0 0-153 0 0,0 0-132 0 0,0 0-128 0 0,34-5-103 0 0,105-15-93 0 0,154-10 1638 0 0,-113 27-2613 0 0,-138 21-3167 0 0,-34-5-1440 0 0,-4 3-4070 0 0,-4-8 6132 0 0</inkml:trace>
  <inkml:trace contextRef="#ctx0" brushRef="#br0" timeOffset="2228.207">914 1035 2905 0 0,'0'0'1039'0'0,"0"0"-37"0"0,0 0 439 0 0,0 0 463 0 0,0 0 231 0 0,0 0-93 0 0,0 0-359 0 0,0 0-361 0 0,0 0-295 0 0,31 4-205 0 0,101 9-159 0 0,-30-23 257 0 0,75-28 108 0 0,-96 20-2201 0 0,-2 1-3732 0 0,-63 13-415 0 0,-5 0-3215 0 0</inkml:trace>
  <inkml:trace contextRef="#ctx0" brushRef="#br0" timeOffset="2498.231">1864 799 4729 0 0,'0'0'3141'0'0,"0"0"-1420"0"0,0 0-560 0 0,0 0 7 0 0,0 0 43 0 0,0 0-132 0 0,0 0-278 0 0,0 0-307 0 0,0 0-216 0 0,0 0-127 0 0,0 0-79 0 0,-31 23-41 0 0,-90 71-37 0 0,119-93 4 0 0,0-1 0 0 0,0 1 0 0 0,0 0 0 0 0,0 0 0 0 0,0 0 0 0 0,1 0 0 0 0,-1 0 0 0 0,0 0 0 0 0,1 1 0 0 0,-1-1 0 0 0,1 0 0 0 0,0 1 0 0 0,-1-1 0 0 0,1 1 0 0 0,0 0 0 0 0,0-1 0 0 0,0 1 0 0 0,0 0 0 0 0,0 0 0 0 0,0 0 0 0 0,1-1 0 0 0,-1 1 0 0 0,0 0 0 0 0,1 0 0 0 0,0 0 0 0 0,-1 0 0 0 0,1 0 0 0 0,0 0-1 0 0,0 0 1 0 0,0 2 2 0 0,2 3-23 0 0,-2-4 14 0 0,0 0-1 0 0,1 0 0 0 0,0 1 0 0 0,0-1 0 0 0,0 0 1 0 0,0 0-1 0 0,0 0 0 0 0,1 0 0 0 0,-1-1 0 0 0,1 1 1 0 0,0 0-1 0 0,0-1 0 0 0,0 1 0 0 0,0-1 1 0 0,0 1-1 0 0,0-1 0 0 0,1 0 0 0 0,-1 0 0 0 0,1 0 1 0 0,-1 0-1 0 0,1 0 0 0 0,0-1 0 0 0,0 1 0 0 0,0-1 1 0 0,0 0-1 0 0,0 0 0 0 0,0 0 10 0 0,88 19-205 0 0,1-24-848 0 0,-34-10-5313 0 0,-44 10 107 0 0</inkml:trace>
  <inkml:trace contextRef="#ctx0" brushRef="#br0" timeOffset="3754.809">2149 991 0 0 0,'0'0'1374'0'0,"0"0"697"0"0,0 0 281 0 0,0 0-130 0 0,0 0-296 0 0,0 0-301 0 0,0 0-276 0 0,0 0-225 0 0,0 0-190 0 0,0 0-154 0 0,33-8-100 0 0,103-27-83 0 0,-72 4 209 0 0,-54 23-603 0 0,27-26 172 0 0,-1-2 1 0 0,-2-1 0 0 0,-2-1 0 0 0,-1-2 0 0 0,6-13-376 0 0,-31 45-12 0 0,-1 0 1 0 0,0 0 0 0 0,0 0 0 0 0,-1-1 0 0 0,0 1 0 0 0,0-1 0 0 0,-1 0 0 0 0,0 0 0 0 0,-1 0-1 0 0,0 0 1 0 0,0-1 0 0 0,-1 1 0 0 0,-1-1 0 0 0,1 1 0 0 0,-2-3 11 0 0,0 10-89 0 0,0 1 0 0 0,-1-1-1 0 0,1 1 1 0 0,-1-1 0 0 0,0 1 0 0 0,1 0 0 0 0,-1 0-1 0 0,0 0 1 0 0,0 0 0 0 0,0 0 0 0 0,0 0 0 0 0,0 0-1 0 0,0 1 1 0 0,0-1 0 0 0,0 1 0 0 0,0-1 0 0 0,0 1 0 0 0,0 0-1 0 0,0 0 1 0 0,-1 0 0 0 0,1 0 0 0 0,0 0 0 0 0,0 0-1 0 0,0 0 1 0 0,0 1 0 0 0,0-1 0 0 0,0 1 0 0 0,0 0 0 0 0,0 0-1 0 0,0 0 1 0 0,0-1 0 0 0,0 2 0 0 0,0-1 0 0 0,1 0-1 0 0,-1 0 1 0 0,0 1 0 0 0,1-1 0 0 0,-1 0 0 0 0,1 1-1 0 0,-1 1 90 0 0,-6 3-39 0 0,1 1 0 0 0,0 1-1 0 0,1 0 1 0 0,0 0-1 0 0,0 0 1 0 0,1 0-1 0 0,-1 1 1 0 0,2 0-1 0 0,0 0 1 0 0,0 0-1 0 0,0 1 1 0 0,1-1-1 0 0,0 1 1 0 0,1 0 0 0 0,1 0-1 0 0,-1 0 1 0 0,1 0-1 0 0,1 0 1 0 0,0 0-1 0 0,0 0 1 0 0,1 0-1 0 0,0 0 40 0 0,2-3 74 0 0,0 1-1 0 0,1-2 0 0 0,-1 1 1 0 0,1 0-1 0 0,1-1 1 0 0,-1 1-1 0 0,1-1 0 0 0,0-1 1 0 0,0 1-1 0 0,1-1 1 0 0,0 1-1 0 0,0-2 0 0 0,0 1 1 0 0,1-1-1 0 0,-1 0 1 0 0,1 0-1 0 0,0 0 0 0 0,0-1 1 0 0,0 0-1 0 0,0-1 1 0 0,1 0-1 0 0,-1 0 0 0 0,1 0 1 0 0,0-1-1 0 0,-1 0 1 0 0,9-1-74 0 0,0 2 132 0 0,1-1 1 0 0,0-1 0 0 0,0-1 0 0 0,0 0-1 0 0,-1-1 1 0 0,1-1 0 0 0,-1-1-1 0 0,0 0 1 0 0,0-1 0 0 0,0-1 0 0 0,0 0-1 0 0,-1-1 1 0 0,0-1 0 0 0,0 0 0 0 0,-1-1-1 0 0,0-1 1 0 0,-1 0 0 0 0,0-1-1 0 0,-1 0 1 0 0,0-1 0 0 0,0 0 0 0 0,-1-1-1 0 0,3-6-132 0 0,-2 3 40 0 0,-7 11-56 0 0,0 0 0 0 0,-1-1 0 0 0,0 1 1 0 0,0-1-1 0 0,-1 0 0 0 0,1 0 0 0 0,-1 0 0 0 0,-1 0 0 0 0,1 0 0 0 0,-1-1 0 0 0,0 1 0 0 0,0-1 1 0 0,-1 0-1 0 0,0-1 16 0 0,-2 8-71 0 0,1-1 0 0 0,-1 0 0 0 0,0 1 0 0 0,0-1 0 0 0,0 1 0 0 0,0-1 0 0 0,0 1 0 0 0,0-1 0 0 0,0 1 0 0 0,0-1 0 0 0,0 1 0 0 0,0 0 0 0 0,0 0 0 0 0,0-1 0 0 0,0 1 0 0 0,0 0 1 0 0,0 0-1 0 0,0 0 0 0 0,0 0 0 0 0,0 0 0 0 0,0 1 0 0 0,0-1 0 0 0,0 0 0 0 0,0 0 0 0 0,0 1 0 0 0,0-1 0 0 0,0 0 0 0 0,0 1 0 0 0,0-1 0 0 0,0 1 0 0 0,0 0 0 0 0,0-1 0 0 0,0 1 0 0 0,0 0 0 0 0,1-1 0 0 0,-1 1 1 0 0,0 0-1 0 0,1 0 0 0 0,-1-1 0 0 0,0 2 71 0 0,-5 4-53 0 0,0 1 1 0 0,1 0 0 0 0,-1 1 0 0 0,2-1-1 0 0,-1 1 1 0 0,1 0 0 0 0,0 0-1 0 0,0 0 1 0 0,1 1 0 0 0,1-1-1 0 0,-1 1 1 0 0,1-1 0 0 0,1 1 0 0 0,-1 0-1 0 0,1 0 1 0 0,1 0 0 0 0,0 0-1 0 0,0 0 1 0 0,1 4 52 0 0,2-7 41 0 0,1 1-1 0 0,-1-1 0 0 0,1 0 1 0 0,0 0-1 0 0,0 0 1 0 0,1-1-1 0 0,0 0 0 0 0,0 1 1 0 0,0-2-1 0 0,0 1 1 0 0,1 0-1 0 0,0-1 0 0 0,0 0 1 0 0,0-1-1 0 0,0 1 1 0 0,1-1-1 0 0,-1-1 0 0 0,1 1 1 0 0,0-1-1 0 0,0 0 1 0 0,-1 0-1 0 0,2-1 0 0 0,-1 0 1 0 0,0 0-1 0 0,0-1 1 0 0,0 0-1 0 0,3 0-40 0 0,3 1 140 0 0,-1 0 0 0 0,1-1 0 0 0,-1-1-1 0 0,1 0 1 0 0,-1 0 0 0 0,0-1 0 0 0,0-1 0 0 0,1 0-1 0 0,-2-1 1 0 0,1 0 0 0 0,0-1 0 0 0,-1 0 0 0 0,8-5-140 0 0,-6 3 64 0 0,1 0 0 0 0,-1-1 0 0 0,-1-1 0 0 0,1-1-1 0 0,-1 1 1 0 0,-1-2 0 0 0,0 0 0 0 0,-1 0 0 0 0,0-1 0 0 0,0 0 0 0 0,-1-1 0 0 0,-1 0 0 0 0,0 0 0 0 0,-1-1 0 0 0,-1 1 0 0 0,0-2 0 0 0,0 1 0 0 0,-2-1 0 0 0,0 0 0 0 0,2-13-64 0 0,-5 26-10 0 0,-1 0 0 0 0,0 1 0 0 0,0-1 0 0 0,0 0 0 0 0,0 1 0 0 0,-1-1 0 0 0,1 0 0 0 0,0 1 0 0 0,-1-1 0 0 0,1 0 1 0 0,-1 1-1 0 0,1-1 0 0 0,-1 1 0 0 0,0-1 0 0 0,1 1 0 0 0,-1-1 0 0 0,0 1 0 0 0,0 0 0 0 0,0-1 0 0 0,0 1 0 0 0,-1 0 0 0 0,1 0 0 0 0,0 0 0 0 0,0-1 1 0 0,-1 1-1 0 0,1 1 0 0 0,-1-1 0 0 0,1 0 0 0 0,-1 0 0 0 0,1 0 0 0 0,-1 1 0 0 0,1-1 0 0 0,-1 1 0 0 0,0 0 0 0 0,1-1 0 0 0,-1 1 0 0 0,0 0 0 0 0,1 0 1 0 0,-1 0-1 0 0,0 0 0 0 0,1 0 0 0 0,-1 0 0 0 0,0 0 0 0 0,1 1 0 0 0,-1-1 0 0 0,0 1 0 0 0,1-1 0 0 0,-1 1 0 0 0,1-1 0 0 0,-1 1 0 0 0,1 0 0 0 0,-1 0 1 0 0,1 0-1 0 0,-1 0 10 0 0,-6 7-45 0 0,0 0 1 0 0,0 0 0 0 0,1 0-1 0 0,0 1 1 0 0,1 0 0 0 0,0 1-1 0 0,0-1 1 0 0,1 1 0 0 0,0 0-1 0 0,1 0 1 0 0,0 1 0 0 0,1-1 0 0 0,0 1-1 0 0,1 0 1 0 0,0 0 0 0 0,0 0-1 0 0,1 0 1 0 0,1 0 0 0 0,0 0-1 0 0,0 0 1 0 0,1 0 0 0 0,1 4 44 0 0,0-6-18 0 0,1 0 1 0 0,0 0 0 0 0,0 0 0 0 0,1 0-1 0 0,1-1 1 0 0,-1 0 0 0 0,1 0 0 0 0,0 0-1 0 0,1-1 1 0 0,0 1 0 0 0,0-1 0 0 0,1-1-1 0 0,-1 1 1 0 0,1-1 0 0 0,1 0 0 0 0,-1-1-1 0 0,1 1 1 0 0,0-2 0 0 0,1 1 0 0 0,-1-1-1 0 0,1 0 1 0 0,-1-1 0 0 0,1 0 0 0 0,0 0-1 0 0,1-1 1 0 0,-1 0 0 0 0,0-1 0 0 0,0 0-1 0 0,1-1 1 0 0,-1 1 0 0 0,1-2 0 0 0,-1 1 17 0 0,55-22-2332 0 0,-31-7-5437 0 0,-24 21 135 0 0</inkml:trace>
  <inkml:trace contextRef="#ctx0" brushRef="#br0" timeOffset="4113.791">3581 30 7370 0 0,'0'0'1225'0'0,"0"0"-427"0"0,0 0-121 0 0,0 0 249 0 0,0 0 313 0 0,0 0 168 0 0,0 0-76 0 0,0 0-206 0 0,0 0-198 0 0,0 0-167 0 0,0 0-153 0 0,37-4-123 0 0,118-11-91 0 0,80 4 657 0 0,-234 11-1049 0 0,0 0-1 0 0,0 0 1 0 0,-1 0 0 0 0,1 0-1 0 0,0 0 1 0 0,0 0 0 0 0,0 0-1 0 0,0 0 1 0 0,-1 1 0 0 0,1-1-1 0 0,0 0 1 0 0,0 0-1 0 0,0 1 1 0 0,-1-1 0 0 0,1 1-1 0 0,0-1 1 0 0,-1 0 0 0 0,1 1-1 0 0,0-1 1 0 0,-1 1 0 0 0,1 0-1 0 0,0-1 1 0 0,-1 1 0 0 0,1-1-1 0 0,-1 1 1 0 0,1 0 0 0 0,-1-1-1 0 0,1 1 1 0 0,-1 0 0 0 0,0 0-1 0 0,1-1 1 0 0,-1 1 0 0 0,0 0-1 0 0,0 0 1 0 0,1 0-1 0 0,-1 0 1 0 0,0-1 0 0 0,0 1-1 0 0,0 0 1 0 0,0 0 0 0 0,0 0-1 0 0,0 0 1 0 0,0-1 0 0 0,-1 1-1 0 0,1 0 1 0 0,0 0 0 0 0,0 0-1 0 0,0-1 1 0 0,-1 1 0 0 0,1 0-1 0 0,-1 0 1 0 0,1-1 0 0 0,0 1-1 0 0,-1 0 1 0 0,0 0-1 0 0,-26 42 203 0 0,-58 51 238 0 0,84-93-437 0 0,0 0 1 0 0,-1 0-1 0 0,1 1 0 0 0,0-1 0 0 0,1 1 1 0 0,-1-1-1 0 0,0 1 0 0 0,0-1 0 0 0,1 1 1 0 0,-1-1-1 0 0,1 1 0 0 0,-1 0 0 0 0,1-1 1 0 0,-1 1-1 0 0,1 0 0 0 0,0-1 1 0 0,0 1-1 0 0,0 0 0 0 0,0 0 0 0 0,0-1 1 0 0,1 1-1 0 0,-1 0 0 0 0,0-1 0 0 0,1 1 1 0 0,-1 0-1 0 0,1-1 0 0 0,0 1 0 0 0,-1-1 1 0 0,1 1-1 0 0,0-1 0 0 0,0 1 0 0 0,0-1 1 0 0,0 0-1 0 0,0 1 0 0 0,0-1 0 0 0,1 0 1 0 0,-1 0-1 0 0,0 0 0 0 0,0 0 0 0 0,1 0 1 0 0,-1 0-1 0 0,1 0 0 0 0,-1 0 0 0 0,1 0-4 0 0,73 13 497 0 0,-55-14-656 0 0,0-1-1 0 0,0-1 1 0 0,-1-1-1 0 0,1 0 1 0 0,-1-2 0 0 0,1 0-1 0 0,9-5 160 0 0,-7 3-2344 0 0,-7 3-2578 0 0,-14 4 4038 0 0,11-4-10325 0 0</inkml:trace>
</inkml:ink>
</file>

<file path=ppt/ink/ink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5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16.9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448 52 1848 0 0,'0'0'2648'0'0,"0"0"-793"0"0,0 0-254 0 0,0 0 68 0 0,0 0 134 0 0,0 0 40 0 0,0 0-204 0 0,0 0-326 0 0,0 0-335 0 0,0 0-318 0 0,0 0-252 0 0,0-4-166 0 0,-1-7-89 0 0,-1 18 16 0 0,-5 35 177 0 0,2-9-93 0 0,-50 315 1021 0 0,36-108-3255 0 0,19-240 925 0 0,0 0-367 0 0,0-3-4253 0 0,0-12-1571 0 0,0 7 3928 0 0</inkml:trace>
  <inkml:trace contextRef="#ctx0" brushRef="#br0" timeOffset="271.24">0 100 1144 0 0,'0'0'1947'0'0,"0"0"-885"0"0,0 0-289 0 0,0 0 266 0 0,0 0 442 0 0,0 0 287 0 0,0 0-12 0 0,0 0-230 0 0,0 0-210 0 0,32 1-143 0 0,102 4-109 0 0,-68-4 197 0 0,0-3 1 0 0,1-3 0 0 0,52-11-1262 0 0,-74 9 276 0 0,405-69-103 0 0,-445 75-713 0 0,24 1-1140 0 0,-20 11-7690 0 0,-9-7 677 0 0</inkml:trace>
  <inkml:trace contextRef="#ctx0" brushRef="#br0" timeOffset="584.664">775 391 4137 0 0,'0'0'1488'0'0,"0"0"-210"0"0,0 0 54 0 0,0 0 275 0 0,0 0 163 0 0,0 0-123 0 0,0 0-330 0 0,0 0-296 0 0,0 0-200 0 0,0 0-149 0 0,0 0-108 0 0,32 0-81 0 0,98 0-65 0 0,114 0 789 0 0,-164-5-3875 0 0,-74 3 980 0 0,-4 1-7357 0 0,-2 1 2684 0 0</inkml:trace>
  <inkml:trace contextRef="#ctx0" brushRef="#br0" timeOffset="774.214">833 648 3753 0 0,'0'0'1447'0'0,"0"0"-508"0"0,0 0 256 0 0,0 0 557 0 0,0 0 308 0 0,0 0-70 0 0,0 0-452 0 0,0 0-473 0 0,0 0-346 0 0,0 0-251 0 0,33-1-184 0 0,107-5-144 0 0,9-20-642 0 0,-91 11-1721 0 0,-18 5-4764 0 0,-22 6-651 0 0</inkml:trace>
</inkml:ink>
</file>

<file path=ppt/ink/ink5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36.9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889 60 0 0 0,'0'0'994'0'0,"0"0"47"0"0,0 0-66 0 0,5-2-9 0 0,-1 0-509 0 0,6-3-205 0 0,1 3 3586 0 0,-9-4 3436 0 0,-12-6-5721 0 0,-10 5-1366 0 0,0 1-1 0 0,0 1 0 0 0,0 1 1 0 0,0 0-1 0 0,-1 2 1 0 0,1 0-1 0 0,-1 2 0 0 0,0 0 1 0 0,-18 3-187 0 0,-17-2 84 0 0,11 2-18 0 0,0 2-1 0 0,1 2 1 0 0,-1 2-1 0 0,2 2 1 0 0,-1 2-1 0 0,2 2 1 0 0,-5 3-66 0 0,-42 30-8 0 0,88-46-16 0 0,0 0 0 0 0,0 0 0 0 0,0 1 0 0 0,0-1 0 0 0,1 0 1 0 0,-1 1-1 0 0,1-1 0 0 0,-1 1 0 0 0,1-1 0 0 0,0 1 0 0 0,0-1 0 0 0,0 0 0 0 0,0 1 1 0 0,0-1-1 0 0,1 1 0 0 0,-1-1 0 0 0,1 1 0 0 0,-1-1 0 0 0,1 0 0 0 0,0 0 0 0 0,0 1 0 0 0,0-1 1 0 0,0 0-1 0 0,1 0 0 0 0,-1 0 0 0 0,1 0 0 0 0,-1 0 0 0 0,1 0 0 0 0,-1 0 0 0 0,1-1 1 0 0,0 1-1 0 0,1 0 24 0 0,75 46-39 0 0,142 23 236 0 0,-219-71-188 0 0,1 0-1 0 0,-1 1 0 0 0,0-1 0 0 0,0 0 1 0 0,0 1-1 0 0,0-1 0 0 0,0 1 1 0 0,0-1-1 0 0,0 1 0 0 0,0 0 0 0 0,0 0 1 0 0,0-1-1 0 0,-1 1 0 0 0,1 0 0 0 0,0 0 1 0 0,0 0-1 0 0,-1 0 0 0 0,1-1 1 0 0,0 1-1 0 0,-1 0 0 0 0,1 0 0 0 0,-1 1 1 0 0,1-1-1 0 0,-1 0 0 0 0,0 0 0 0 0,1 0 1 0 0,-1 0-1 0 0,0 0 0 0 0,0 0 1 0 0,0 0-1 0 0,0 1 0 0 0,0-1 0 0 0,0 0 1 0 0,0 0-1 0 0,0 0 0 0 0,0 0 0 0 0,0 0 1 0 0,-1 1-1 0 0,1-1 0 0 0,-1 0 1 0 0,1 0-1 0 0,0 0 0 0 0,-1 0 0 0 0,0 0 1 0 0,1 0-1 0 0,-1 0 0 0 0,0 0 1 0 0,1-1-1 0 0,-1 1 0 0 0,0 0 0 0 0,0 0 1 0 0,0 0-1 0 0,0-1 0 0 0,0 1-8 0 0,-423 384 455 0 0,365-292-515 0 0,58-90 62 0 0,0 0 0 0 0,1 0 0 0 0,-1 0 0 0 0,0 0 1 0 0,1 1-1 0 0,0-1 0 0 0,0 0 0 0 0,0 0 0 0 0,0 0 0 0 0,0 0 0 0 0,0 1 0 0 0,1-1 1 0 0,0 0-1 0 0,-1 0 0 0 0,1 0 0 0 0,0 0 0 0 0,1 0 0 0 0,-1 0 0 0 0,1 0 0 0 0,-1-1 1 0 0,1 1-1 0 0,0 0 0 0 0,0-1 0 0 0,0 1 0 0 0,0-1 0 0 0,0 0 0 0 0,0 0 0 0 0,1 0 1 0 0,-1 0-1 0 0,1 0 0 0 0,0 0 0 0 0,1 0-2 0 0,12 4 81 0 0,0-2 0 0 0,0 1 0 0 0,0-2-1 0 0,1 0 1 0 0,0-1 0 0 0,-1-1 0 0 0,1-1 0 0 0,0 0 0 0 0,-1-1 0 0 0,1-1 0 0 0,0 0-1 0 0,-1-1 1 0 0,0-1 0 0 0,0-1 0 0 0,12-4-81 0 0,-23 8 19 0 0,74-23 227 0 0,-2-4 1 0 0,61-30-247 0 0,-136 57-1 0 0,76-41-735 0 0,-54 25-2689 0 0,-1-1-4528 0 0,-15 12 1650 0 0,0 5 3129 0 0</inkml:trace>
  <inkml:trace contextRef="#ctx0" brushRef="#br0" timeOffset="266.99">1427 450 9490 0 0,'0'0'1595'0'0,"0"0"-601"0"0,0 0-352 0 0,0 0 219 0 0,0 0 367 0 0,0 0 239 0 0,0 0-71 0 0,0 0-292 0 0,0 0-275 0 0,-23 35-264 0 0,-70 108-196 0 0,-52 73 265 0 0,4 19-3324 0 0,123-215-378 0 0,3-10-5158 0 0,10-6 1036 0 0</inkml:trace>
  <inkml:trace contextRef="#ctx0" brushRef="#br0" timeOffset="515.738">991 524 11346 0 0,'0'0'1011'0'0,"0"0"-429"0"0,0 0-149 0 0,0 0 226 0 0,0 0 272 0 0,0 0 92 0 0,0 0-84 0 0,0 0-146 0 0,0 0-167 0 0,0 0-132 0 0,33 32-84 0 0,107 99-38 0 0,-44-66 337 0 0,138 38 268 0 0,-129-77-8478 0 0,-96-25 1453 0 0,-4 2-1708 0 0</inkml:trace>
  <inkml:trace contextRef="#ctx0" brushRef="#br0" timeOffset="1319.87">2099 561 0 0 0,'0'0'1232'0'0,"0"0"505"0"0,0 0 74 0 0,0 0-128 0 0,0 0-183 0 0,0 0-157 0 0,0 0-168 0 0,-5-6-118 0 0,-16-19-95 0 0,20 24-875 0 0,0 1-1 0 0,0-1 1 0 0,-1 0 0 0 0,1 0-1 0 0,0 1 1 0 0,0-1 0 0 0,-1 1-1 0 0,1-1 1 0 0,-1 1 0 0 0,1 0-1 0 0,0-1 1 0 0,-1 1 0 0 0,1 0-1 0 0,-1 0 1 0 0,1 0 0 0 0,-1 0-1 0 0,1 0 1 0 0,-1 0 0 0 0,1 1 0 0 0,0-1-1 0 0,-1 0 1 0 0,1 1 0 0 0,-1-1-1 0 0,1 1 1 0 0,0 0 0 0 0,0-1-1 0 0,-1 1 1 0 0,1 0 0 0 0,0 0-1 0 0,0-1 1 0 0,0 1 0 0 0,0 0-1 0 0,0 0 1 0 0,-1 1-87 0 0,-2 1 171 0 0,-126 90 1188 0 0,116-83-1342 0 0,0 2 0 0 0,1-1 0 0 0,0 2-1 0 0,1 0 1 0 0,0 0 0 0 0,1 1 0 0 0,1 0 0 0 0,0 1 0 0 0,1 0 0 0 0,1 1-1 0 0,0 0 1 0 0,1 0 0 0 0,1 0 0 0 0,0 1 0 0 0,1 0 0 0 0,1 1 0 0 0,-2 15-17 0 0,5-28 21 0 0,0 0 0 0 0,1 0 0 0 0,-1 0 0 0 0,1 0 0 0 0,0 1 0 0 0,0-1 0 0 0,0 0 0 0 0,1 0 0 0 0,0 0 0 0 0,0 0 0 0 0,0 0 0 0 0,1 0 0 0 0,0 0 0 0 0,0-1 0 0 0,0 1 0 0 0,0 0 0 0 0,1-1 1 0 0,-1 0-1 0 0,1 1 0 0 0,0-1 0 0 0,1 0 0 0 0,-1 0 0 0 0,1-1 0 0 0,-1 1 0 0 0,1-1 0 0 0,0 0 0 0 0,1 0 0 0 0,-1 0 0 0 0,0-1 0 0 0,1 1 0 0 0,-1-1 0 0 0,5 1-21 0 0,0 0 147 0 0,0-1 0 0 0,0-1 0 0 0,0 0 0 0 0,1 0 0 0 0,-1 0 0 0 0,1-2 0 0 0,-1 1-1 0 0,0-1 1 0 0,1 0 0 0 0,-1-1 0 0 0,0 0 0 0 0,0 0 0 0 0,0-1 0 0 0,0-1 0 0 0,0 1 0 0 0,-1-1 0 0 0,0-1 0 0 0,1 1-1 0 0,-2-2 1 0 0,1 1 0 0 0,6-7-147 0 0,16-13 288 0 0,-1-2 0 0 0,-2-2 0 0 0,-1 0 0 0 0,14-21-288 0 0,-27 34 44 0 0,68-87 311 0 0,-81 102-353 0 0,0 1-17 0 0,0 0 0 0 0,0-1 0 0 0,1 1 0 0 0,-1-1 0 0 0,0 1 0 0 0,0 0 0 0 0,1-1 0 0 0,-1 1 0 0 0,0 0 0 0 0,0-1 0 0 0,1 1 0 0 0,-1 0 0 0 0,0 0 0 0 0,1-1 0 0 0,-1 1 0 0 0,0 0 0 0 0,1 0 0 0 0,-1-1 0 0 0,1 1 0 0 0,-1 0 0 0 0,0 0 0 0 0,1 0 0 0 0,-1 0 0 0 0,1 0 0 0 0,-1 0 0 0 0,1 0 0 0 0,-1 0 0 0 0,0 0 0 0 0,1 0 0 0 0,-1 0 0 0 0,1 0 0 0 0,-1 0 0 0 0,1 0 0 0 0,-1 0-1 0 0,0 0 1 0 0,1 0 0 0 0,-1 0 0 0 0,1 0 0 0 0,-1 1 0 0 0,0-1 0 0 0,1 0 0 0 0,-1 0 0 0 0,0 1 0 0 0,1-1 0 0 0,-1 0 0 0 0,0 0 0 0 0,1 1 0 0 0,-1-1 0 0 0,0 0 0 0 0,0 1 0 0 0,1-1 0 0 0,-1 0 0 0 0,0 1 0 0 0,0-1 0 0 0,1 1 0 0 0,-1-1 0 0 0,0 0 0 0 0,0 1 0 0 0,0-1 0 0 0,0 1 0 0 0,0-1 0 0 0,0 1 0 0 0,0-1 0 0 0,0 0 0 0 0,0 1 15 0 0,3 5-228 0 0,0 0 1 0 0,0 0-1 0 0,1 0 0 0 0,-1-1 0 0 0,1 0 1 0 0,0 1-1 0 0,1-2 0 0 0,-1 1 0 0 0,1 0 0 0 0,0-1 1 0 0,0 0-1 0 0,1 0 0 0 0,0 0 228 0 0,49 28-8297 0 0,-39-24 3936 0 0,-3-1-1619 0 0</inkml:trace>
  <inkml:trace contextRef="#ctx0" brushRef="#br0" timeOffset="1806.081">2456 1132 896 0 0,'0'0'2669'0'0,"0"0"-518"0"0,0 0-189 0 0,0 0 78 0 0,0 0 75 0 0,0 0-150 0 0,0 0-378 0 0,0 0-415 0 0,0 0-288 0 0,9-32-182 0 0,30-98-156 0 0,33-32 759 0 0,-56 135-1117 0 0,2 1 1 0 0,1 1-1 0 0,1 1 1 0 0,1 1-1 0 0,20-17-188 0 0,-37 36 8 0 0,-4 3-9 0 0,1 0-1 0 0,-1 0 1 0 0,1-1-1 0 0,-1 1 1 0 0,1 0-1 0 0,-1 0 1 0 0,1 0-1 0 0,0 1 1 0 0,0-1-1 0 0,0 0 1 0 0,-1 0-1 0 0,1 0 1 0 0,0 0-1 0 0,0 1 1 0 0,0-1-1 0 0,0 0 1 0 0,0 1-1 0 0,0-1 1 0 0,0 1-1 0 0,0-1 0 0 0,1 1 1 0 0,-1 0-1 0 0,0-1 1 0 0,0 1-1 0 0,0 0 1 0 0,0 0-1 0 0,1 0 1 0 0,-1 0-1 0 0,0 0 1 0 0,0 0-1 0 0,0 0 1 0 0,1 0-1 0 0,-1 0 1 0 0,0 1-1 0 0,0-1 1 0 0,0 0-1 0 0,0 1 1 0 0,0-1-1 0 0,0 1 1 0 0,0 0-1 0 0,0-1 0 0 0,0 1 1 0 0,0-1-1 0 0,0 1 1 0 0,0 0-1 0 0,0 0 1 0 0,0 0-1 0 0,0 0 1 0 0,-1 0-1 0 0,1-1 1 0 0,0 1-1 0 0,-1 0 1 0 0,1 1-1 0 0,-1-1 1 0 0,1 0-1 0 0,-1 0 1 0 0,1 0-1 0 0,-1 0 1 0 0,0 0-1 0 0,1 0 1 0 0,-1 1-1 0 0,0-1 1 0 0,0 0-1 0 0,0 0 0 0 0,0 0 1 0 0,0 0-1 0 0,0 1 1 0 0,0-1-1 0 0,-1 0 1 0 0,1 0 1 0 0,-7 134 261 0 0,6-131-253 0 0,0-2-6 0 0,0 0 0 0 0,0 0 0 0 0,1 0 0 0 0,-1 0 0 0 0,0 0 0 0 0,1 1 0 0 0,-1-1 0 0 0,1 0 0 0 0,0 0 0 0 0,-1 0 0 0 0,1 0 0 0 0,0 0 0 0 0,1 1 0 0 0,-1-1 0 0 0,0 0 0 0 0,0 0 0 0 0,1 0 0 0 0,0 0 0 0 0,-1 0 0 0 0,1 0 0 0 0,0 0 0 0 0,0 0 0 0 0,0 0 0 0 0,0 0 0 0 0,0 0 0 0 0,0 0 0 0 0,1-1 0 0 0,-1 1 0 0 0,1 0 0 0 0,-1-1 0 0 0,1 1 0 0 0,0-1 0 0 0,-1 0 0 0 0,1 0 0 0 0,0 1 0 0 0,0-1 0 0 0,0 0 0 0 0,0 0 0 0 0,0-1 0 0 0,1 1-2 0 0,6-1 85 0 0,0 0 0 0 0,0-1 0 0 0,-1 0 0 0 0,1-1 0 0 0,0 0 0 0 0,-1-1 0 0 0,1 0 0 0 0,-1 0 0 0 0,0 0 0 0 0,0-1 0 0 0,4-3-85 0 0,166-92 607 0 0,-172 96-604 0 0,0 0 1 0 0,1 0 0 0 0,0 1-1 0 0,-1 0 1 0 0,1 0-1 0 0,0 0 1 0 0,0 1 0 0 0,0 0-1 0 0,0 1 1 0 0,0-1-1 0 0,0 1 1 0 0,0 0 0 0 0,6 2-4 0 0,-12-1 1 0 0,1 1 1 0 0,0-1 0 0 0,0 1 0 0 0,-1-1 0 0 0,1 1-1 0 0,-1 0 1 0 0,1-1 0 0 0,-1 1 0 0 0,0 0 0 0 0,0 0-1 0 0,0 0 1 0 0,0 0 0 0 0,0 0 0 0 0,0 0 0 0 0,0 1-1 0 0,-1-1 1 0 0,1 0 0 0 0,-1 0 0 0 0,0 0 0 0 0,1 1-1 0 0,-1-1 1 0 0,0 2-2 0 0,1 1 5 0 0,4 197-116 0 0,16-165-1374 0 0,-8-31-1719 0 0,2-5-3591 0 0,-9-1-821 0 0</inkml:trace>
  <inkml:trace contextRef="#ctx0" brushRef="#br0" timeOffset="2518.02">3446 701 4369 0 0,'0'0'2292'0'0,"0"0"-922"0"0,0 0-344 0 0,0 0 187 0 0,0 0 245 0 0,0 0 86 0 0,0 0-210 0 0,0 0-321 0 0,0 0-210 0 0,0 0-123 0 0,0 0-52 0 0,0 0-53 0 0,0 0-73 0 0,11 35-114 0 0,32 111-99 0 0,-32-44 105 0 0,-13-73-339 0 0,0-1 0 0 0,-2 1 0 0 0,-1-1 0 0 0,-1 0 0 0 0,-2-1 1 0 0,-1 1-1 0 0,0-2 0 0 0,-8 12-55 0 0,13-29 31 0 0,0 0 0 0 0,-1-1 0 0 0,0 0 0 0 0,0 1 0 0 0,-1-2 0 0 0,0 1 0 0 0,-1-1 0 0 0,1 0 0 0 0,-2 0 0 0 0,1-1 0 0 0,-2 1-31 0 0,9-6 10 0 0,-1-1-1 0 0,1 1 1 0 0,0-1-1 0 0,-1 0 0 0 0,1 1 1 0 0,-1-1-1 0 0,1 1 0 0 0,-1-1 1 0 0,1 0-1 0 0,-1 0 0 0 0,1 1 1 0 0,-1-1-1 0 0,0 0 1 0 0,1 0-1 0 0,-1 0 0 0 0,1 1 1 0 0,-1-1-1 0 0,0 0 0 0 0,1 0 1 0 0,-1 0-1 0 0,0 0 1 0 0,1 0-1 0 0,-1 0 0 0 0,1 0 1 0 0,-1 0-1 0 0,0-1 0 0 0,1 1 1 0 0,-1 0-1 0 0,1 0 1 0 0,-1 0-1 0 0,1-1 0 0 0,-1 1 1 0 0,0 0-1 0 0,1-1 0 0 0,-1 1 1 0 0,1 0-1 0 0,-1-1 1 0 0,1 1-1 0 0,0-1 0 0 0,-1 1 1 0 0,1-1-1 0 0,-1 1 0 0 0,1-1 1 0 0,0 1-1 0 0,-1-1 0 0 0,1 1 1 0 0,0-1-1 0 0,0 1 1 0 0,-1-1-1 0 0,1 1 0 0 0,0-1 1 0 0,0 0-1 0 0,0 1 0 0 0,0-1 1 0 0,0 1-1 0 0,0-1 1 0 0,0 0-1 0 0,0 1-9 0 0,0-43-26 0 0,1 37 33 0 0,2-10-12 0 0,1 0 1 0 0,1 1 0 0 0,0-1-1 0 0,1 1 1 0 0,1 1 0 0 0,0-1-1 0 0,1 1 1 0 0,0 0 0 0 0,5-4 4 0 0,6-14-1 0 0,13-24-4 0 0,3 2 0 0 0,2 1 0 0 0,3 2 0 0 0,11-9 5 0 0,-41 47 8 0 0,2 1 1 0 0,-1 1-1 0 0,2 0 1 0 0,-1 1-1 0 0,1 0 1 0 0,1 1 0 0 0,0 0-1 0 0,0 1 1 0 0,1 1-1 0 0,0 0 1 0 0,0 1 0 0 0,0 0-1 0 0,1 2 1 0 0,0 0-1 0 0,0 0 1 0 0,0 2 0 0 0,0 0-1 0 0,9 0-8 0 0,-22 3 21 0 0,0-1 0 0 0,0 1-1 0 0,0 0 1 0 0,-1 0 0 0 0,1 0 0 0 0,0 0-1 0 0,-1 1 1 0 0,1-1 0 0 0,-1 1 0 0 0,0 0-1 0 0,1 0 1 0 0,-1-1 0 0 0,0 1 0 0 0,0 1 0 0 0,0-1-1 0 0,0 0 1 0 0,-1 0 0 0 0,1 1 0 0 0,-1-1-1 0 0,1 1 1 0 0,-1-1 0 0 0,0 1 0 0 0,0 0-1 0 0,0-1 1 0 0,0 1 0 0 0,0 0 0 0 0,-1 0-1 0 0,1 0 1 0 0,-1 0 0 0 0,0-1 0 0 0,0 2-21 0 0,-8 92 543 0 0,4-81-508 0 0,0-1 0 0 0,-1 0 1 0 0,-1 0-1 0 0,0 0 0 0 0,-1 0 0 0 0,-1-1 0 0 0,0 0 0 0 0,0-1 0 0 0,-2 0 1 0 0,1 0-1 0 0,-1-1 0 0 0,-1 0 0 0 0,0-1 0 0 0,-1 0 0 0 0,0-1 0 0 0,0 0 0 0 0,-1-1 1 0 0,0 0-1 0 0,0-1 0 0 0,-1-1 0 0 0,0 0 0 0 0,0 0 0 0 0,-3-1-35 0 0,-106 6-1036 0 0,120-11 881 0 0,-1 0-1 0 0,1 0 1 0 0,0 0-1 0 0,0-1 1 0 0,0 0 0 0 0,-1 1-1 0 0,1-1 1 0 0,0-1-1 0 0,0 1 1 0 0,0 0-1 0 0,1-1 1 0 0,-1 1 0 0 0,0-1-1 0 0,0 0 1 0 0,1 0-1 0 0,-1 0 1 0 0,1 0-1 0 0,0 0 1 0 0,-1-1 0 0 0,1 1-1 0 0,0-1 1 0 0,0 0-1 0 0,1 1 1 0 0,-1-1 0 0 0,1 0-1 0 0,-1 0 1 0 0,0-3 155 0 0,0 1-874 0 0,0-1 1 0 0,1 1-1 0 0,0-1 1 0 0,0 0-1 0 0,0 0 1 0 0,1 1-1 0 0,0-1 1 0 0,0 0 0 0 0,0 0-1 0 0,1 1 1 0 0,-1-1-1 0 0,2 0 1 0 0,-1 1-1 0 0,0-1 1 0 0,2-1 873 0 0,4-9-4940 0 0</inkml:trace>
  <inkml:trace contextRef="#ctx0" brushRef="#br0" timeOffset="2770.934">4286 93 10690 0 0,'0'0'1302'0'0,"0"0"-489"0"0,0 0-38 0 0,0 0 359 0 0,0 0 347 0 0,0 0 124 0 0,0 0-192 0 0,0 0-367 0 0,0 0-298 0 0,-4 33-197 0 0,-11 107-152 0 0,-24 63 638 0 0,-16 201-2444 0 0,50-385-2341 0 0,3-16-1139 0 0,0-2-3833 0 0,2-1 4488 0 0</inkml:trace>
  <inkml:trace contextRef="#ctx0" brushRef="#br0" timeOffset="3065.745">4304 822 0 0 0,'0'0'388'0'0,"0"0"916"0"0,0 0 402 0 0,0 0 226 0 0,0 0 214 0 0,0 0 65 0 0,0 0-86 0 0,0 0-141 0 0,32 16-175 0 0,100 48-194 0 0,-57-47 394 0 0,-60-18-1467 0 0,-4 1-383 0 0,0-1 0 0 0,1 0 1 0 0,-1-1-1 0 0,0 0 0 0 0,-1-1 0 0 0,1 0 1 0 0,0 0-1 0 0,-1-1 0 0 0,0-1 0 0 0,0 0 1 0 0,0 0-1 0 0,0-1 0 0 0,-1 0 0 0 0,0-1 1 0 0,0 1-1 0 0,-1-2 0 0 0,0 0 0 0 0,0 0 1 0 0,-1 0-1 0 0,0-1 0 0 0,0 0 0 0 0,-1 0 1 0 0,0 0-1 0 0,-1-1 0 0 0,0 0 0 0 0,0 0 1 0 0,-1-1-1 0 0,-1 1 0 0 0,0-1 0 0 0,0 0 1 0 0,-1 0-1 0 0,0 0 0 0 0,-1 0 0 0 0,0-2-159 0 0,-1 10-23 0 0,0-1 0 0 0,0 1 0 0 0,-1 0-1 0 0,1 0 1 0 0,-1-1 0 0 0,0 1 0 0 0,0 0 0 0 0,0 0-1 0 0,0 0 1 0 0,-1 0 0 0 0,1 0 0 0 0,-1 0-1 0 0,0 0 1 0 0,0 1 0 0 0,0-1 0 0 0,0 1-1 0 0,0-1 1 0 0,0 1 0 0 0,-1 0 0 0 0,1-1 0 0 0,-1 1-1 0 0,0 1 1 0 0,1-1 0 0 0,-1 0 0 0 0,0 1-1 0 0,0-1 1 0 0,0 1 0 0 0,0 0 0 0 0,0 0-1 0 0,-1 0 1 0 0,1 0 0 0 0,0 1 0 0 0,-1-1 23 0 0,-4 0-80 0 0,-1 0 1 0 0,0 0-1 0 0,-1 1 1 0 0,1 0 0 0 0,0 1-1 0 0,0-1 1 0 0,0 2-1 0 0,1-1 1 0 0,-1 2-1 0 0,0-1 1 0 0,-7 4 79 0 0,-2 2-83 0 0,1 2 1 0 0,0 0-1 0 0,1 1 1 0 0,0 0-1 0 0,1 1 0 0 0,0 1 1 0 0,1 0-1 0 0,1 2 1 0 0,0-1-1 0 0,0 1 0 0 0,2 1 1 0 0,0 0-1 0 0,1 1 1 0 0,0 0-1 0 0,-1 7 83 0 0,7-17-88 0 0,0 0 1 0 0,1 0-1 0 0,0 1 1 0 0,1-1-1 0 0,0 1 0 0 0,0-1 1 0 0,0 1-1 0 0,1 0 1 0 0,1 0-1 0 0,-1 0 0 0 0,1 0 1 0 0,0-1-1 0 0,1 1 0 0 0,0 0 1 0 0,0 0-1 0 0,0 0 1 0 0,1-1-1 0 0,1 1 0 0 0,-1-1 1 0 0,1 1-1 0 0,0-1 0 0 0,1 0 1 0 0,0 0-1 0 0,0-1 1 0 0,0 1-1 0 0,1-1 0 0 0,0 0 1 0 0,0 0-1 0 0,1 0 1 0 0,1 1 87 0 0,8 2-407 0 0,1 0 1 0 0,0 0 0 0 0,1-2-1 0 0,-1 0 1 0 0,1-1-1 0 0,1-1 1 0 0,-1 0 0 0 0,1-1-1 0 0,0-1 1 0 0,0-1 0 0 0,0 0-1 0 0,7-2 407 0 0,79 2-9200 0 0,-97-2 8184 0 0,16 0-3569 0 0</inkml:trace>
  <inkml:trace contextRef="#ctx0" brushRef="#br0" timeOffset="4039.733">5611 336 2665 0 0,'0'0'1217'0'0,"0"0"-559"0"0,0 0-312 0 0,0 0 148 0 0,0 0 439 0 0,0 0 438 0 0,0 0 218 0 0,0 0 4 0 0,0 0-122 0 0,0 0-142 0 0,0 0-112 0 0,0 0-105 0 0,38-2-138 0 0,118-8-149 0 0,-148 10-739 0 0,-1-1 0 0 0,1 0 0 0 0,-1 0 0 0 0,0 0 0 0 0,1-1 0 0 0,-1 0 0 0 0,0-1 0 0 0,0 1 0 0 0,0-1 0 0 0,0-1 0 0 0,-1 1 0 0 0,3-3-86 0 0,7-4 203 0 0,17-9-4 0 0,-1-1-1 0 0,-1-1 0 0 0,0-2 0 0 0,-2-1 0 0 0,-1-2 0 0 0,-1 0 0 0 0,14-20-198 0 0,-9-3 762 0 0,-32 49-641 0 0,0 5-163 0 0,-27 139-61 0 0,7 1 0 0 0,3 53 103 0 0,11-82-263 0 0,-5-1 1 0 0,-11 40 262 0 0,19-140-151 0 0,0 0 1 0 0,-1 0-1 0 0,0-1 1 0 0,-1 1-1 0 0,-1-1 1 0 0,0-1-1 0 0,-1 1 1 0 0,0-1-1 0 0,-1 0 1 0 0,-1-1-1 0 0,0 1 1 0 0,-1-2 0 0 0,0 1-1 0 0,0-2 1 0 0,-1 1-1 0 0,-1-1 1 0 0,0-1-1 0 0,-11 7 151 0 0,7-7-120 0 0,-1-1-1 0 0,0 0 0 0 0,0-1 1 0 0,0-1-1 0 0,-1-1 1 0 0,0 0-1 0 0,0-1 0 0 0,-1-1 1 0 0,1-1-1 0 0,-1-1 1 0 0,1 0-1 0 0,-12-2 121 0 0,26 1 21 0 0,0-1 0 0 0,-1 1 0 0 0,1-1 0 0 0,0 0-1 0 0,0 0 1 0 0,0-1 0 0 0,-1 1 0 0 0,2-1 0 0 0,-1 0 0 0 0,0 0 0 0 0,0 0 0 0 0,1-1-1 0 0,-1 1 1 0 0,1-1 0 0 0,-1 0 0 0 0,1 0 0 0 0,0 0 0 0 0,0 0 0 0 0,1 0-1 0 0,-1-1 1 0 0,1 1 0 0 0,-1-1 0 0 0,1 0 0 0 0,0 0 0 0 0,1 0 0 0 0,-1 0 0 0 0,1 0-1 0 0,-1 0 1 0 0,1 0 0 0 0,0 0 0 0 0,1-1 0 0 0,-1 1 0 0 0,1 0 0 0 0,0-1-1 0 0,0 1 1 0 0,0 0 0 0 0,1 0 0 0 0,-1-1 0 0 0,1 1 0 0 0,0 0 0 0 0,0 0-1 0 0,1 0 1 0 0,-1 0 0 0 0,1 0 0 0 0,2-4-21 0 0,20-26 169 0 0,2 1 1 0 0,1 2-1 0 0,2 1 1 0 0,1 0-1 0 0,1 3 0 0 0,1 0 1 0 0,1 2-1 0 0,2 2 0 0 0,0 1 1 0 0,33-14-170 0 0,-34 18-94 0 0,0 2 0 0 0,0 2 0 0 0,2 1 0 0 0,0 2 0 0 0,16-2 94 0 0,48-6-3608 0 0,-32 15-7976 0 0,-54 4 8243 0 0</inkml:trace>
  <inkml:trace contextRef="#ctx0" brushRef="#br0" timeOffset="4297.899">6686 605 848 0 0,'0'0'3597'0'0,"0"0"-1307"0"0,0 0-481 0 0,0 0-16 0 0,0 0-25 0 0,0 0-151 0 0,0 0-281 0 0,0 0-324 0 0,0 0-280 0 0,0 0-236 0 0,-30 33-165 0 0,-94 101-134 0 0,121-132-190 0 0,0 0-1 0 0,0 0 0 0 0,0 1 0 0 0,0-1 0 0 0,1 1 0 0 0,-1 0 0 0 0,1 0 0 0 0,0 0 0 0 0,0 0 0 0 0,0 0 0 0 0,0 0 0 0 0,1 0 1 0 0,-1 0-1 0 0,1 1 0 0 0,-1-1 0 0 0,1 1 0 0 0,1-1 0 0 0,-1 1 0 0 0,0 0 0 0 0,1-1 0 0 0,0 3-6 0 0,0 5 15 0 0,-1-6 12 0 0,1 1 1 0 0,0-1-1 0 0,0 1 0 0 0,0-1 0 0 0,0 1 1 0 0,1-1-1 0 0,0 0 0 0 0,0 1 0 0 0,0-1 0 0 0,1 0 1 0 0,0 1-1 0 0,0-1 0 0 0,0 0 0 0 0,0 0 1 0 0,1-1-1 0 0,0 1 0 0 0,0 0 0 0 0,0-1 1 0 0,1 0-1 0 0,0 0 0 0 0,-1 0 0 0 0,1 0 1 0 0,1 0-1 0 0,-1-1 0 0 0,0 0 0 0 0,1 0 0 0 0,0 0 1 0 0,0 0-1 0 0,0-1 0 0 0,0 0 0 0 0,0 0-27 0 0,1-1 124 0 0,1 0-1 0 0,-1 0 0 0 0,1 0 1 0 0,0-1-1 0 0,-1 0 1 0 0,1-1-1 0 0,0 1 0 0 0,-1-1 1 0 0,1-1-1 0 0,-1 1 0 0 0,1-1 1 0 0,-1 0-1 0 0,0 0 0 0 0,0-1 1 0 0,0 0-1 0 0,0 0 1 0 0,0 0-1 0 0,-1-1 0 0 0,1 0 1 0 0,-1 0-1 0 0,0 0 0 0 0,0-1 1 0 0,2-3-124 0 0,4-3 144 0 0,0-1 0 0 0,-1 0 0 0 0,-1 0-1 0 0,0-1 1 0 0,-1-1 0 0 0,0 1 0 0 0,-1-1 0 0 0,0-1 0 0 0,2-7-144 0 0,-5 10-126 0 0,0 1 1 0 0,-1-1-1 0 0,0 0 0 0 0,0 0 0 0 0,-1 0 0 0 0,-1 0 0 0 0,0 0 1 0 0,-1 0-1 0 0,0-1 0 0 0,-1 1 0 0 0,0 0 0 0 0,-1 0 0 0 0,-1 0 1 0 0,0 0-1 0 0,0 0 0 0 0,-1 1 0 0 0,-5-11 126 0 0,-13 7-4374 0 0,4 15-4325 0 0,12 3 965 0 0</inkml:trace>
  <inkml:trace contextRef="#ctx0" brushRef="#br0" timeOffset="4539.986">7014 1010 6489 0 0,'0'0'1925'0'0,"0"0"-66"0"0,0 0 157 0 0,0 0 1 0 0,0 0-232 0 0,0 0-360 0 0,0 0-356 0 0,0 0-221 0 0,0 0-129 0 0,0 0-121 0 0,8-36-123 0 0,24-111-90 0 0,9 24 227 0 0,-33 108-673 0 0,0 0-1 0 0,1 1 1 0 0,0 0-1 0 0,2 0 0 0 0,-1 1 1 0 0,2 0-1 0 0,0 1 1 0 0,0 0-1 0 0,1 1 1 0 0,0 1-1 0 0,11-7 62 0 0,63-13-7669 0 0,-75 29 1879 0 0,-4 1-2296 0 0</inkml:trace>
  <inkml:trace contextRef="#ctx0" brushRef="#br0" timeOffset="5227.016">8117 123 1832 0 0,'0'0'3936'0'0,"0"0"-2004"0"0,0 0-794 0 0,0 0-50 0 0,0 0 222 0 0,0 0 254 0 0,0 0 72 0 0,0 0-166 0 0,0 0-306 0 0,0 0-271 0 0,0 0-197 0 0,0 32-106 0 0,3 103-32 0 0,-15 173 1666 0 0,-41 67-1784 0 0,35-327-1284 0 0,6-53-7559 0 0,8-5-1207 0 0,4 3 5996 0 0</inkml:trace>
  <inkml:trace contextRef="#ctx0" brushRef="#br0" timeOffset="5522.048">7701 145 768 0 0,'0'0'2433'0'0,"0"0"-754"0"0,0 0-214 0 0,0 0 180 0 0,0 0 183 0 0,0 0-21 0 0,0 0-312 0 0,0 0-452 0 0,0 0-359 0 0,0 0-140 0 0,0 0 6 0 0,0 0 55 0 0,20-9 71 0 0,69-25 23 0 0,9 21 767 0 0,-67 13-1110 0 0,512-28 1426 0 0,-363 13-3648 0 0,-1-3-3319 0 0,-139 13-801 0 0,-11 2-2502 0 0</inkml:trace>
  <inkml:trace contextRef="#ctx0" brushRef="#br0" timeOffset="11160.024">0 1540 0 0 0,'0'0'611'0'0,"34"-3"98"0"0,106-12-14 0 0,62 11 2066 0 0,-13 6-1169 0 0,326-11-60 0 0,-148-13-567 0 0,149-3 370 0 0,326-35 594 0 0,-527 51-432 0 0,69 17-1497 0 0,74-11 1453 0 0,207-26-233 0 0,-121 25-286 0 0,-73 7-238 0 0,310-6-250 0 0,-323-16-105 0 0,-132-5-153 0 0,-6 5-107 0 0,-3-3-11 0 0,-113 18-48 0 0,-130 12-609 0 0,-47 5-9246 0 0,-24-12 1696 0 0</inkml:trace>
  <inkml:trace contextRef="#ctx0" brushRef="#br0" timeOffset="13456.723">8849 749 6441 0 0,'0'0'1227'0'0,"0"0"-460"0"0,0 0-455 0 0,0 0-74 0 0,0 0 354 0 0,0 0 476 0 0,0 0 334 0 0,0 0 53 0 0,0 0-274 0 0,0 0-402 0 0,0 0-352 0 0,0 4-214 0 0,-2 5-793 0 0,1 23 1370 0 0,5-25-3959 0 0,6-4-3725 0 0,-6-3 645 0 0</inkml:trace>
  <inkml:trace contextRef="#ctx0" brushRef="#br0" timeOffset="13706.904">8908 281 11891 0 0,'0'0'-72'0'0,"0"0"-313"0"0,0 0-223 0 0,0 0 0 0 0,0 0 72 0 0,0 0-120 0 0,0 0-504 0 0,0 0-921 0 0,0 0-1247 0 0,0 0 871 0 0</inkml:trace>
</inkml:ink>
</file>

<file path=ppt/ink/ink5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5.3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0 7618 0 0,'0'0'1807'0'0,"0"0"-255"0"0,0 0-32 0 0,0 0 13 0 0,0 0-130 0 0,0 0-284 0 0,0 0-337 0 0,0 0-275 0 0,0 0-203 0 0,0 0-130 0 0,0 0-116 0 0,0 0-70 0 0,0 0-41 0 0,-22 14-27 0 0,-67 41-20 0 0,68-27-70 0 0,23-26 141 0 0,60 46-428 0 0,-29-29 366 0 0,-28-17 93 0 0,0 0-1 0 0,0 0 0 0 0,0 0 0 0 0,0 0 0 0 0,0 1 0 0 0,-1 0 0 0 0,1 0 0 0 0,-1 0 0 0 0,0 1 0 0 0,0 0 0 0 0,0-1 0 0 0,0 1 0 0 0,-1 0 0 0 0,0 1 0 0 0,0-1 0 0 0,0 1 0 0 0,0-1 0 0 0,0 1 0 0 0,-1 0 0 0 0,0 0 1 0 0,0 0-1 0 0,-1 0 0 0 0,1 0 0 0 0,-1 1 0 0 0,0 1-1 0 0,-1-2 37 0 0,0 0 0 0 0,0-1 0 0 0,0 1 0 0 0,-1-1 0 0 0,0 1 0 0 0,0-1 0 0 0,0 1 0 0 0,-1-1 0 0 0,1 0 0 0 0,-1 0 0 0 0,0 1 0 0 0,0-1 0 0 0,-1-1 0 0 0,1 1 0 0 0,-1 0 0 0 0,0 0 0 0 0,0-1 0 0 0,0 0 0 0 0,0 1 0 0 0,-1-1 0 0 0,1 0 0 0 0,-1-1 0 0 0,0 1 0 0 0,0-1 0 0 0,0 0 0 0 0,0 1 0 0 0,-4 0-37 0 0,-3 1-245 0 0,1 0 0 0 0,-1-1 0 0 0,0 0 0 0 0,0 0-1 0 0,0-2 1 0 0,0 1 0 0 0,0-1 0 0 0,-1-1 0 0 0,1 0 0 0 0,0-1 0 0 0,-10-1 245 0 0,7-3-3361 0 0,7-1-3169 0 0,4 3 706 0 0</inkml:trace>
</inkml:ink>
</file>

<file path=ppt/ink/ink5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5.7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7650 0 0,'0'0'1152'0'0,"0"0"-479"0"0,0 0-179 0 0,0 0 255 0 0,0 0 368 0 0,0 0 232 0 0,0 0 31 0 0,0 0-153 0 0,0 0-209 0 0,0 0-193 0 0,0 0-119 0 0,11 36-106 0 0,35 113-119 0 0,-26-36 234 0 0,-13-27-454 0 0,-4-1 0 0 0,-4 1 0 0 0,-6 33-261 0 0,7-113-126 0 0,-1 1 1 0 0,0-1-1 0 0,0 1 0 0 0,0-1 0 0 0,-1 0 1 0 0,0 1-1 0 0,0-1 0 0 0,-1 0 0 0 0,1 0 1 0 0,-1 0-1 0 0,-1-1 0 0 0,1 1 1 0 0,-1-1-1 0 0,-1 2 126 0 0,-3-3-2782 0 0,1-7-8087 0 0,5 2 5361 0 0</inkml:trace>
  <inkml:trace contextRef="#ctx0" brushRef="#br0" timeOffset="266.141">295 258 6097 0 0,'0'0'1479'0'0,"0"0"-317"0"0,0 0-7 0 0,0 0 204 0 0,0 0 130 0 0,0 0-75 0 0,0 0-248 0 0,0 0-249 0 0,-32 22-187 0 0,-95 68-154 0 0,79-55 264 0 0,47-33-812 0 0,1 0 1 0 0,0-1-1 0 0,0 1 1 0 0,0 0-1 0 0,0-1 1 0 0,0 1-1 0 0,0 0 1 0 0,0-1 0 0 0,0 1-1 0 0,1 0 1 0 0,-1-1-1 0 0,1 1 1 0 0,-1-1-1 0 0,1 1 1 0 0,-1-1-1 0 0,1 1 1 0 0,0-1-1 0 0,0 1 1 0 0,0-1-1 0 0,0 0 1 0 0,0 1-1 0 0,0-1 1 0 0,0 0-1 0 0,0 0 1 0 0,1 0-1 0 0,-1 0 1 0 0,0 0-1 0 0,1 0 1 0 0,-1 0-1 0 0,1 0 1 0 0,-1-1-1 0 0,1 1 1 0 0,-1 0-1 0 0,1-1 1 0 0,0 1-1 0 0,-1-1 1 0 0,1 0-1 0 0,-1 0 1 0 0,1 1-1 0 0,0-1 1 0 0,-1 0-1 0 0,1 0-28 0 0,10 5 193 0 0,-1-1-90 0 0,0 0 0 0 0,0 1 1 0 0,-1 1-1 0 0,0 0 1 0 0,0 0-1 0 0,0 1 0 0 0,-1 0 1 0 0,0 1-1 0 0,0 0 0 0 0,-1 1 1 0 0,0-1-1 0 0,0 1 1 0 0,-1 1-1 0 0,-1 0 0 0 0,1 0 1 0 0,-1 0-1 0 0,0 2-103 0 0,21 43 120 0 0,2-50-3820 0 0,-11-7-6728 0 0,-13-1 2905 0 0</inkml:trace>
</inkml:ink>
</file>

<file path=ppt/ink/ink5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4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 10754 0 0,'0'0'1429'0'0,"0"0"-752"0"0,0 0-436 0 0,0 0-98 0 0,0 0 95 0 0,0 0 200 0 0,0 0 169 0 0,0 0 75 0 0,0 0-17 0 0,0 0-89 0 0,0 0-106 0 0,-4 26-108 0 0,-12 83-67 0 0,5 113 481 0 0,13-153-650 0 0,-1 249-1863 0 0,-17-257-1862 0 0,-1-24-4440 0 0,14-29 2935 0 0</inkml:trace>
  <inkml:trace contextRef="#ctx0" brushRef="#br0" timeOffset="399.404">1 93 8546 0 0,'0'0'656'0'0,"0"0"-275"0"0,0 0-85 0 0,0 0 250 0 0,0 0 294 0 0,0 0 136 0 0,0 0-49 0 0,0 0-185 0 0,0 0-194 0 0,32-11-85 0 0,108-33-61 0 0,-132 41-350 0 0,1 0 0 0 0,0 1 0 0 0,0 0 0 0 0,0 1 0 0 0,0 0 0 0 0,0 0 0 0 0,0 1-1 0 0,0 0 1 0 0,0 1 0 0 0,0 0 0 0 0,3 1-52 0 0,6 1 96 0 0,22 2 55 0 0,-1 2 0 0 0,0 1 0 0 0,0 2 0 0 0,0 2 0 0 0,-2 2 1 0 0,0 1-1 0 0,34 20-151 0 0,-62-30 15 0 0,1 1 1 0 0,-1 0 0 0 0,-1 0-1 0 0,1 1 1 0 0,-1 1 0 0 0,0-1 0 0 0,-1 1-1 0 0,0 1 1 0 0,0-1 0 0 0,-1 1-1 0 0,0 0 1 0 0,0 0 0 0 0,-1 1-1 0 0,0 0 1 0 0,-1 0 0 0 0,0 0 0 0 0,-1 1-1 0 0,0-1 1 0 0,0 1 0 0 0,-1-1-1 0 0,-1 1 1 0 0,0 4-16 0 0,0-2 51 0 0,-1-1-1 0 0,-1 1 1 0 0,0-1-1 0 0,-1 1 0 0 0,0-1 1 0 0,-1 0-1 0 0,0 0 1 0 0,-1 0-1 0 0,-1 0 1 0 0,0 0-1 0 0,0-1 1 0 0,-1 0-1 0 0,0 0 1 0 0,-6 7-51 0 0,-11 11 32 0 0,-1 0 0 0 0,-2-1 0 0 0,-1-2 0 0 0,-1 0 0 0 0,0-2 0 0 0,-2-2 0 0 0,-1 0 0 0 0,-1-2 0 0 0,-1-1 0 0 0,0-2 0 0 0,-1-1 0 0 0,-1-2 0 0 0,-29 8-32 0 0,-55-6-1314 0 0,118-16 1204 0 0,1 0 1 0 0,-1 0-1 0 0,0 0 0 0 0,1 0 0 0 0,-1 0 0 0 0,1 0 0 0 0,-1 0 0 0 0,0 0 1 0 0,1 0-1 0 0,-1 0 0 0 0,1 0 0 0 0,-1-1 0 0 0,1 1 0 0 0,-1 0 0 0 0,0 0 1 0 0,1-1-1 0 0,-1 1 0 0 0,1 0 0 0 0,-1-1 0 0 0,1 1 0 0 0,-1 0 0 0 0,1-1 1 0 0,0 1-1 0 0,-1-1 0 0 0,1 1 0 0 0,-1-1 0 0 0,1 1 0 0 0,0-1 0 0 0,-1 1 0 0 0,1-1 1 0 0,0 1-1 0 0,0-1 0 0 0,-1 1 0 0 0,1-1 0 0 0,0 1 0 0 0,0-1 0 0 0,0 0 1 0 0,0 1-1 0 0,0-1 0 0 0,0 1 0 0 0,0-1 0 0 0,0 0 0 0 0,0 1 0 0 0,0-1 1 0 0,0 1-1 0 0,0-1 0 0 0,0 0 0 0 0,0 1 0 0 0,1-1 0 0 0,-1 1 0 0 0,0-1 1 0 0,0 1-1 0 0,1-1 0 0 0,-1 1 0 0 0,0-1 0 0 0,1 1 0 0 0,-1-1 0 0 0,1 1 0 0 0,-1-1 1 0 0,1 1 109 0 0,23-31-7702 0 0,-10 19 5233 0 0,-4 1 2029 0 0</inkml:trace>
  <inkml:trace contextRef="#ctx0" brushRef="#br0" timeOffset="674.454">912 619 2104 0 0,'0'0'2124'0'0,"0"0"-507"0"0,0 0-251 0 0,0 0 13 0 0,0 0 36 0 0,0 0-110 0 0,0 0-220 0 0,0 0-319 0 0,0 0-313 0 0,0 0-195 0 0,0 0-112 0 0,0 0-68 0 0,0 0-56 0 0,4 31-50 0 0,12 92-99 0 0,-8-93-625 0 0,1-33-2981 0 0,-6-5-1950 0 0,-1 1 1888 0 0</inkml:trace>
  <inkml:trace contextRef="#ctx0" brushRef="#br0" timeOffset="823.867">914 236 9410 0 0,'0'0'1224'0'0,"0"0"-784"0"0,0 0-720 0 0,0 0-336 0 0,0 0 0 0 0,0 0 112 0 0,0 0 88 0 0,0 0-8 0 0,0 0-560 0 0,0 0-1193 0 0,0 0-1200 0 0,0 0 1697 0 0</inkml:trace>
</inkml:ink>
</file>

<file path=ppt/ink/ink5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5:59:59.8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1 513 0 0 0,'0'0'1491'0'0,"0"0"-29"0"0,0 0-185 0 0,0 0-178 0 0,20-7-165 0 0,66-22-79 0 0,-75 25-522 0 0,0-1 1 0 0,0 1 0 0 0,-1-2 0 0 0,0 0 0 0 0,1 0 0 0 0,-2-1-1 0 0,1 0 1 0 0,-1-1 0 0 0,3-3-334 0 0,14-12 636 0 0,-4 8-373 0 0,-1-2 0 0 0,-1 0-1 0 0,-1-1 1 0 0,-1-1-1 0 0,0-1 1 0 0,-1-1 0 0 0,-1 0-1 0 0,-2-1 1 0 0,0-1 0 0 0,-1 0-1 0 0,-1 0 1 0 0,-1-2-1 0 0,-1 0-262 0 0,-9 23-34 0 0,1-1-1 0 0,-1 1 1 0 0,0-1-1 0 0,1 1 1 0 0,-1-1-1 0 0,-1 0 1 0 0,1 1-1 0 0,0-1 1 0 0,-1 0-1 0 0,1 1 1 0 0,-1-1-1 0 0,0 0 1 0 0,0 0-1 0 0,0 0 1 0 0,0 1-1 0 0,0-1 1 0 0,-1 0-1 0 0,1 0 1 0 0,-1 1-1 0 0,0-1 1 0 0,1 0-1 0 0,-1 1 1 0 0,-1-1-1 0 0,1 1 1 0 0,0-1-1 0 0,-1 1 1 0 0,1 0-1 0 0,-1-1 1 0 0,0 1-1 0 0,1 0 1 0 0,-1 0-1 0 0,0 0 1 0 0,0 0-1 0 0,-1 1 1 0 0,1-1-1 0 0,0 1 1 0 0,-1-1-1 0 0,1 1 1 0 0,-1 0-1 0 0,1-1 1 0 0,-1 1-1 0 0,1 1 1 0 0,-1-1-1 0 0,0 0 1 0 0,1 1-1 0 0,-1-1 1 0 0,-1 1 34 0 0,-3 0-103 0 0,0 0 1 0 0,0 1-1 0 0,0 0 1 0 0,0 0 0 0 0,0 1-1 0 0,0 0 1 0 0,1 0-1 0 0,-1 0 1 0 0,0 1 0 0 0,1 0-1 0 0,0 0 1 0 0,0 1-1 0 0,0 0 1 0 0,0 0 0 0 0,0 0-1 0 0,1 1 1 0 0,0-1-1 0 0,0 1 1 0 0,-3 4 102 0 0,7-8-7 0 0,-1 1 1 0 0,0 0-1 0 0,1 0 1 0 0,-1 0-1 0 0,1 0 1 0 0,-1 0-1 0 0,1 0 1 0 0,0 0-1 0 0,0 0 1 0 0,0 0-1 0 0,0 1 0 0 0,0-1 1 0 0,0 0-1 0 0,1 1 1 0 0,-1-1-1 0 0,1 0 1 0 0,0 1-1 0 0,-1-1 1 0 0,1 1-1 0 0,0-1 1 0 0,1 1-1 0 0,-1-1 0 0 0,0 0 1 0 0,1 1-1 0 0,-1-1 1 0 0,1 1-1 0 0,0-1 1 0 0,0 0-1 0 0,0 0 1 0 0,0 1-1 0 0,0-1 1 0 0,1 1 6 0 0,11 4 149 0 0,0-1 0 0 0,0 0 0 0 0,1-1 0 0 0,0 0 0 0 0,0-1 0 0 0,0-1 0 0 0,0 0 0 0 0,1-1 0 0 0,-1-1 0 0 0,1 0 0 0 0,-1-1 0 0 0,1 0 0 0 0,12-3-149 0 0,8 3 250 0 0,128-7 425 0 0,-161 9-621 0 0,0 0 0 0 0,-1 1 1 0 0,1-1-1 0 0,-1 0 1 0 0,0 1-1 0 0,1-1 0 0 0,-1 1 1 0 0,0-1-1 0 0,-1 1 1 0 0,1-1-1 0 0,0 1 1 0 0,-1 0-1 0 0,1-1 0 0 0,-1 1 1 0 0,0 0-1 0 0,0 0 1 0 0,0-1-1 0 0,0 1 1 0 0,-1 0-1 0 0,1-1 0 0 0,-1 1 1 0 0,0 0-1 0 0,1-1 1 0 0,-1 1-1 0 0,0-1 0 0 0,-1 2-54 0 0,-59 149 1065 0 0,53-100-1681 0 0,50-54-4351 0 0,9-24-4570 0 0,-39 21 8920 0 0</inkml:trace>
</inkml:ink>
</file>

<file path=ppt/ink/ink5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0.1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59 632 0 0,'0'0'2063'0'0,"0"0"-336"0"0,0 0-217 0 0,0 0 76 0 0,0 0 50 0 0,0 0-136 0 0,0 0-287 0 0,-13 32-320 0 0,-36 98-249 0 0,39-78 178 0 0,13-48-668 0 0,1-1 30 0 0,1 1-1 0 0,0-1 1 0 0,0 0-1 0 0,0 0 1 0 0,0-1-1 0 0,0 1 1 0 0,0-1-1 0 0,1 0 1 0 0,-1-1-1 0 0,1 1 1 0 0,-1-1-1 0 0,1 0 0 0 0,-1-1 1 0 0,1 1-1 0 0,0-1 1 0 0,0 0-1 0 0,-1-1 1 0 0,1 1-1 0 0,0-1 1 0 0,-1 0-1 0 0,1 0 1 0 0,-1-1-1 0 0,1 0 1 0 0,-1 0-1 0 0,0 0 1 0 0,0 0-1 0 0,0-1 0 0 0,0 0 1 0 0,0 0-1 0 0,0-1 1 0 0,-1 1-1 0 0,1-1 1 0 0,-1 0-1 0 0,0 0 1 0 0,3-4-184 0 0,-1 1 85 0 0,0 0 1 0 0,0 0-1 0 0,0-1 0 0 0,-1 0 1 0 0,-1 0-1 0 0,1 0 1 0 0,-1 0-1 0 0,-1 0 1 0 0,1-1-1 0 0,-1 0 0 0 0,-1 0 1 0 0,0 0-1 0 0,0 0 1 0 0,-1 0-1 0 0,0 0 0 0 0,0 0 1 0 0,-1-1-1 0 0,-1 1 1 0 0,1 0-1 0 0,-2-2-85 0 0,2 7-60 0 0,-1 0 0 0 0,0 1-1 0 0,0-1 1 0 0,0 0 0 0 0,0 1-1 0 0,-1-1 1 0 0,1 1 0 0 0,-1 0 0 0 0,0-1-1 0 0,0 1 1 0 0,0 0 0 0 0,0 0-1 0 0,-1 0 1 0 0,1 0 0 0 0,-1 1-1 0 0,0-1 1 0 0,0 1 0 0 0,0-1 0 0 0,0 1-1 0 0,0 0 1 0 0,0 0 0 0 0,-1 1-1 0 0,1-1 1 0 0,-1 1 0 0 0,1-1 0 0 0,-1 1-1 0 0,0 0 1 0 0,1 1 0 0 0,-1-1-1 0 0,-3 0 61 0 0,2 1-387 0 0,0 0-1 0 0,1 0 0 0 0,-1 0 0 0 0,0 0 1 0 0,1 1-1 0 0,-1 0 0 0 0,0 0 1 0 0,1 0-1 0 0,-1 0 0 0 0,1 1 0 0 0,0 0 1 0 0,-1 0-1 0 0,1 0 0 0 0,0 1 0 0 0,0-1 1 0 0,-1 2 387 0 0,-32 27-9177 0 0,28-22 3856 0 0</inkml:trace>
</inkml:ink>
</file>

<file path=ppt/ink/ink5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4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 0 8234 0 0,'0'0'2198'0'0,"0"0"-589"0"0,0 0-511 0 0,0 0-97 0 0,0 0 2 0 0,0 0-41 0 0,0 0-149 0 0,0 0-205 0 0,0 0-167 0 0,0 0-101 0 0,0 0-96 0 0,0 0-76 0 0,0 0-40 0 0,-4 27-32 0 0,-16 124 44 0 0,12-85 137 0 0,7-54-5591 0 0,1-2-5714 0 0,0-11 8010 0 0</inkml:trace>
</inkml:ink>
</file>

<file path=ppt/ink/ink5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6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1 8866 0 0,'0'0'2384'0'0,"0"0"-631"0"0,0 0-297 0 0,0 0-112 0 0,0 0-215 0 0,0 0-273 0 0,0 0-440 0 0,0 0-368 0 0,0 0-296 0 0,0 0-176 0 0,0 0-8 0 0,0 0 24 0 0,0 0-25 0 0,0 0-183 0 0,-9 47-448 0 0,9-17-1088 0 0,0-8-1953 0 0,0-7-4265 0 0</inkml:trace>
</inkml:ink>
</file>

<file path=ppt/ink/ink5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1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0 276 6769 0 0,'0'0'1726'0'0,"0"0"-340"0"0,0 0 161 0 0,0 0 226 0 0,0 0 21 0 0,0 0-272 0 0,0 0-439 0 0,0 0-284 0 0,0 0-153 0 0,0 0-120 0 0,0 0-73 0 0,0 0-78 0 0,0 0-103 0 0,19-28-57 0 0,60-91-71 0 0,6-9 89 0 0,-85 128-260 0 0,0 1 0 0 0,1-1 1 0 0,-1 1-1 0 0,0-1 0 0 0,0 0 0 0 0,1 1 0 0 0,-1-1 0 0 0,0 1 0 0 0,0-1 1 0 0,1 0-1 0 0,-1 1 0 0 0,0-1 0 0 0,1 0 0 0 0,-1 0 0 0 0,1 1 0 0 0,-1-1 1 0 0,0 0-1 0 0,1 0 0 0 0,-1 0 0 0 0,1 1 0 0 0,-1-1 0 0 0,0 0 0 0 0,1 0 1 0 0,-1 0-1 0 0,1 0 0 0 0,-1 0 0 0 0,1 0 0 0 0,-1 0 0 0 0,1 0 0 0 0,-1 0 0 0 0,1 0 1 0 0,-1 0-1 0 0,0 0 0 0 0,1 0 0 0 0,-1 0 0 0 0,1 0 0 0 0,-1-1 0 0 0,1 1 1 0 0,-1 0-1 0 0,0 0 0 0 0,1 0 0 0 0,-1-1 0 0 0,1 1 0 0 0,-1 0 0 0 0,0-1 1 0 0,1 1-1 0 0,-1 0 0 0 0,0-1 0 0 0,0 1 0 0 0,1 0 0 0 0,-1-1 0 0 0,0 1 1 0 0,0 0-1 0 0,1-1 0 0 0,-1 1 0 0 0,0-1 27 0 0,1 55-49 0 0,-3-48 69 0 0,1-1 0 0 0,0 1 1 0 0,0 0-1 0 0,0 0 1 0 0,0-1-1 0 0,1 1 0 0 0,0 0 1 0 0,1 0-1 0 0,-1 0 1 0 0,1 0-1 0 0,0-1 0 0 0,0 1 1 0 0,1 0-1 0 0,0-1 1 0 0,0 1-1 0 0,0-1 1 0 0,1 1-1 0 0,-1-1 0 0 0,1 0 1 0 0,1 0-1 0 0,-1 0 1 0 0,1-1-1 0 0,0 1 0 0 0,0-1 1 0 0,0 0-1 0 0,0 0 1 0 0,1 0-1 0 0,-1-1 0 0 0,1 1 1 0 0,0-1-1 0 0,0 0 1 0 0,1-1-1 0 0,-1 1-20 0 0,1-5 133 0 0,-1 1 0 0 0,1-1 1 0 0,0-1-1 0 0,-1 1 0 0 0,0-1 0 0 0,1 0 0 0 0,-1 0 0 0 0,0 0 1 0 0,-1 0-1 0 0,1-1 0 0 0,-1 0 0 0 0,1 0 0 0 0,-1-1 0 0 0,0 1 1 0 0,-1-1-1 0 0,1 0 0 0 0,-1 0 0 0 0,0 0 0 0 0,0 0 0 0 0,0 0 1 0 0,-1-1-1 0 0,0 1 0 0 0,0-1 0 0 0,0 0 0 0 0,-1 1 0 0 0,0-1 1 0 0,0 0-1 0 0,0-2-133 0 0,7-42-107 0 0,-7 30-3031 0 0,-1 19 720 0 0,0 1-1523 0 0,0 0-2263 0 0,0 0-2100 0 0</inkml:trace>
</inkml:ink>
</file>

<file path=ppt/ink/ink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5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2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167 92 0 0 0,'0'0'1652'0'0,"0"0"-33"0"0,0 0 239 0 0,0 0 363 0 0,0 0 148 0 0,0 0-183 0 0,0 0-384 0 0,0 0-343 0 0,0 0-263 0 0,0 0-164 0 0,0 0-119 0 0,0 0-152 0 0,0 0-169 0 0,6-14-118 0 0,13-45-129 0 0,-19 58-335 0 0,0 0 1 0 0,0 0-1 0 0,0 1 1 0 0,0-1-1 0 0,0 0 0 0 0,0 1 1 0 0,-1-1-1 0 0,1 0 1 0 0,0 0-1 0 0,0 1 1 0 0,-1-1-1 0 0,1 0 0 0 0,0 1 1 0 0,-1-1-1 0 0,1 0 1 0 0,0 1-1 0 0,-1-1 0 0 0,1 1 1 0 0,-1-1-1 0 0,1 1 1 0 0,-1-1-1 0 0,1 1 0 0 0,-1-1 1 0 0,0 1-1 0 0,1 0 1 0 0,-1-1-1 0 0,0 1 0 0 0,1 0 1 0 0,-1-1-1 0 0,0 1 1 0 0,1 0-1 0 0,-1 0 0 0 0,0-1 1 0 0,1 1-1 0 0,-1 0 1 0 0,0 0-1 0 0,0 0 0 0 0,1 0 1 0 0,-1 0-1 0 0,0 0 1 0 0,0 0-1 0 0,1 1 0 0 0,-1-1 1 0 0,0 0-1 0 0,1 0 1 0 0,-1 0-1 0 0,0 1 1 0 0,1-1-1 0 0,-1 0 0 0 0,0 1 1 0 0,1-1-1 0 0,-1 1-10 0 0,-3 0 41 0 0,-5 1-49 0 0,1 1 1 0 0,-1 0 0 0 0,1 0 0 0 0,-1 1-1 0 0,1 0 1 0 0,0 1 0 0 0,0 0 0 0 0,1 0-1 0 0,0 0 1 0 0,0 1 0 0 0,0 0 0 0 0,0 1 0 0 0,1 0-1 0 0,0 0 1 0 0,1 0 0 0 0,-1 0 0 0 0,2 1-1 0 0,-1 0 1 0 0,1 0 0 0 0,0 0 0 0 0,0 1 0 0 0,1-1-1 0 0,0 1 1 0 0,1 0 0 0 0,0 0 0 0 0,0 0-1 0 0,1 0 1 0 0,0 0 0 0 0,1 0 0 0 0,0 0-1 0 0,1 7 8 0 0,-2-14-3 0 0,1 1-1 0 0,0-1 1 0 0,0 1-1 0 0,0 0 1 0 0,1-1-1 0 0,-1 1 0 0 0,0-1 1 0 0,1 1-1 0 0,0-1 1 0 0,-1 0-1 0 0,1 1 0 0 0,0-1 1 0 0,0 0-1 0 0,1 1 1 0 0,-1-1-1 0 0,0 0 0 0 0,1 0 1 0 0,-1 0-1 0 0,1 0 1 0 0,0 0-1 0 0,0 0 0 0 0,0-1 1 0 0,-1 1-1 0 0,2-1 1 0 0,-1 1-1 0 0,0-1 1 0 0,0 0-1 0 0,0 1 0 0 0,1-1 1 0 0,-1 0-1 0 0,0-1 1 0 0,1 1-1 0 0,-1 0 0 0 0,1-1 1 0 0,-1 1-1 0 0,1-1 1 0 0,-1 0-1 0 0,1 0 0 0 0,0 0 4 0 0,9-1 68 0 0,0 0-1 0 0,0-2 1 0 0,0 1-1 0 0,0-1 1 0 0,-1-1-1 0 0,0 0 0 0 0,0-1 1 0 0,0 0-1 0 0,0 0 1 0 0,-1-1-1 0 0,1-1 0 0 0,-2 0 1 0 0,1 0-1 0 0,7-8-67 0 0,10-4 61 0 0,-2 1-13 0 0,-16 10-45 0 0,0 0 1 0 0,1 1-1 0 0,0 0 1 0 0,0 1 0 0 0,0 0-1 0 0,1 1 1 0 0,0 0 0 0 0,0 0-1 0 0,0 1 1 0 0,0 1 0 0 0,1 0-1 0 0,0 0 1 0 0,-1 1 0 0 0,1 1-1 0 0,9 0-3 0 0,-18 3-3 0 0,1 0 0 0 0,-1 0-1 0 0,0 1 1 0 0,1-1-1 0 0,-1 1 1 0 0,0 0 0 0 0,0 0-1 0 0,-1 0 1 0 0,1 1 0 0 0,-1-1-1 0 0,0 1 1 0 0,1-1-1 0 0,-1 1 1 0 0,-1 0 0 0 0,1-1-1 0 0,-1 1 1 0 0,1 0 0 0 0,-1 0-1 0 0,0 0 1 0 0,-1 1-1 0 0,1-1 1 0 0,-1 0 0 0 0,1 1 3 0 0,0 1-1 0 0,3 21 6 0 0,-1 1 0 0 0,-2-1 1 0 0,0 1-1 0 0,-2-1 0 0 0,-3 19-5 0 0,-7 37-29 0 0,-4-1-1 0 0,-21 63 30 0 0,12-46 35 0 0,19-76-7 0 0,-1 0 0 0 0,-1 1 0 0 0,-1-2 0 0 0,-1 1 0 0 0,-1-1 0 0 0,-1-1 0 0 0,-10 16-28 0 0,-39 11 579 0 0,59-47-559 0 0,0 0 1 0 0,-1-1-1 0 0,1 1 0 0 0,0 0 0 0 0,-1-1 0 0 0,1 1 0 0 0,-1-1 1 0 0,1 1-1 0 0,-1-1 0 0 0,1 0 0 0 0,-1 0 0 0 0,1 0 0 0 0,-1 0 1 0 0,1 0-1 0 0,-1 0 0 0 0,1 0 0 0 0,-1 0 0 0 0,1 0 0 0 0,-1-1 1 0 0,1 1-1 0 0,0-1 0 0 0,-1 1 0 0 0,1-1 0 0 0,-1 1 1 0 0,1-1-1 0 0,0 0 0 0 0,0 0 0 0 0,-1 0 0 0 0,1 1 0 0 0,0-1 1 0 0,0 0-1 0 0,0-1 0 0 0,0 1 0 0 0,0 0 0 0 0,0 0 0 0 0,0 0 1 0 0,0-1-1 0 0,1 1 0 0 0,-1 0 0 0 0,0-1 0 0 0,1 1 0 0 0,-1 0 1 0 0,1-1-1 0 0,0 1 0 0 0,-1-1 0 0 0,1 1 0 0 0,0-2-20 0 0,-3-14 12 0 0,1 1 0 0 0,1-1 0 0 0,1 1 0 0 0,1-1 0 0 0,0 0 0 0 0,1 1 0 0 0,0-1 0 0 0,2 1-1 0 0,0 0 1 0 0,0 0 0 0 0,2 0 0 0 0,6-13-12 0 0,100-176-352 0 0,3 38-1098 0 0,-74 114-2734 0 0,2 3-5437 0 0,-31 37 1635 0 0</inkml:trace>
</inkml:ink>
</file>

<file path=ppt/ink/ink5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3.3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329 302 2665 0 0,'0'0'1170'0'0,"0"0"-417"0"0,0 0 36 0 0,0 0 365 0 0,0 0 317 0 0,0 0 90 0 0,0 0-160 0 0,0 0-296 0 0,0 0-257 0 0,0 0-139 0 0,0 0-45 0 0,0 0 68 0 0,4-2 91 0 0,13-5 17 0 0,-13 5-47 0 0,-21 10 1154 0 0,-168 80-1350 0 0,99-37-555 0 0,86-50-53 0 0,0 0 0 0 0,0 0 0 0 0,0 0 0 0 0,0 0 0 0 0,0 0 0 0 0,1-1 0 0 0,-1 1 0 0 0,0 0 0 0 0,0 0 0 0 0,1 0 0 0 0,-1 0 0 0 0,0-1 0 0 0,1 1 0 0 0,-1 0 0 0 0,0 0 0 0 0,1-1 0 0 0,0 1 0 0 0,-1 0 0 0 0,1 0 0 0 0,-1-1 0 0 0,1 1 0 0 0,0-1 0 0 0,-1 1 0 0 0,1-1 0 0 0,0 1 0 0 0,-1-1 0 0 0,1 1 0 0 0,0-1 0 0 0,0 0 0 0 0,0 1 0 0 0,0-1 0 0 0,-1 0 0 0 0,1 1 0 0 0,0-1 0 0 0,0 0 0 0 0,0 0 0 0 0,0 0 0 0 0,0 0 0 0 0,0 0 0 0 0,-1 0 0 0 0,1 0 0 0 0,0 0 0 0 0,0-1 0 0 0,0 1 11 0 0,0 0-1 0 0,205 19 189 0 0,-205-19-181 0 0,0 0 1 0 0,1 0-1 0 0,-1 0 0 0 0,0 0 0 0 0,0 0 1 0 0,1 0-1 0 0,-1 0 0 0 0,0 0 1 0 0,0 0-1 0 0,0 1 0 0 0,1-1 1 0 0,-1 1-1 0 0,0-1 0 0 0,0 1 1 0 0,0-1-1 0 0,0 1 0 0 0,0-1 1 0 0,0 1-1 0 0,0 0 0 0 0,0 0 1 0 0,0-1-1 0 0,0 1 0 0 0,0 0 0 0 0,0 0 1 0 0,-1 0-1 0 0,1 0 0 0 0,0 0 1 0 0,-1 0-1 0 0,1 0 0 0 0,0 0 1 0 0,-1 1-1 0 0,1-1 0 0 0,-1 0 1 0 0,0 0-1 0 0,1 0 0 0 0,-1 0 1 0 0,0 1-1 0 0,0-1 0 0 0,0 0 1 0 0,0 0-1 0 0,0 1 0 0 0,0-1 0 0 0,0 0 1 0 0,0 0-1 0 0,-1 1 0 0 0,1-1 1 0 0,0 0-1 0 0,-1 0 0 0 0,1 0 1 0 0,-1 0-1 0 0,1 0 0 0 0,-1 1 1 0 0,1-1-1 0 0,-1 0 0 0 0,0 0-7 0 0,-46 56 458 0 0,-207 170-209 0 0,252-226-253 0 0,0 1 0 0 0,0-1 0 0 0,0 1 0 0 0,1-1 0 0 0,-1 1 0 0 0,0 0 0 0 0,1 0 0 0 0,-1 0 0 0 0,1 0 0 0 0,0 0 0 0 0,0 0 0 0 0,0 0 0 0 0,0 0 0 0 0,0 0 0 0 0,0 1 0 0 0,0-1 0 0 0,1 0 0 0 0,-1 1 0 0 0,1-1 0 0 0,0 0 0 0 0,-1 1 0 0 0,1-1 0 0 0,0 1 0 0 0,1-1 0 0 0,-1 0 0 0 0,0 1 0 0 0,1-1 0 0 0,-1 0 0 0 0,1 1 0 0 0,0-1 0 0 0,0 0 0 0 0,0 0 0 0 0,0 1 0 0 0,0-1 0 0 0,0 0 0 0 0,0 0 0 0 0,1 0 0 0 0,-1 0 0 0 0,1-1 0 0 0,-1 1 0 0 0,1 0 0 0 0,0-1 0 0 0,0 1 0 0 0,0-1 0 0 0,0 1 0 0 0,0-1 0 0 0,0 0 0 0 0,0 0 0 0 0,0 0 0 0 0,1 0 0 0 0,-1 0 0 0 0,0-1 0 0 0,0 1 0 0 0,1 0 4 0 0,13 2-54 0 0,-1 1-1 0 0,1-2 1 0 0,-1 0 0 0 0,1-1-1 0 0,0 0 1 0 0,0-1-1 0 0,-1-1 1 0 0,1-1-1 0 0,0 0 1 0 0,-1-1-1 0 0,1-1 1 0 0,-1 0-1 0 0,0-1 1 0 0,0 0-1 0 0,-1-2 1 0 0,0 1-1 0 0,0-2 1 0 0,0 0 0 0 0,1-2 54 0 0,26-41-3712 0 0,-26 11-4948 0 0,-9 28 1406 0 0</inkml:trace>
  <inkml:trace contextRef="#ctx0" brushRef="#br0" timeOffset="254.599">275 0 12459 0 0,'0'0'2293'0'0,"0"0"-1372"0"0,0 0-621 0 0,0 0 100 0 0,0 0 269 0 0,0 0 221 0 0,-2 34 79 0 0,-10 111-99 0 0,-8 306 1408 0 0,-32 22-2884 0 0,52-454 163 0 0,-4 77-2621 0 0,1-65-1328 0 0,-1 0-3388 0 0,2-19 2016 0 0</inkml:trace>
</inkml:ink>
</file>

<file path=ppt/ink/ink5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0.4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135 0 7674 0 0,'0'0'1572'0'0,"0"0"-625"0"0,0 0-360 0 0,0 0 129 0 0,0 0 179 0 0,0 0 90 0 0,0 0-101 0 0,0 0-233 0 0,0 0-181 0 0,-8 34-137 0 0,-23 105-100 0 0,22-50 102 0 0,6-38-224 0 0,1 15-377 0 0,-3-1-1 0 0,-3 0 1 0 0,-3 0-1 0 0,-5 10 267 0 0,-3-35-1726 0 0,9-30-1852 0 0,-2-6-4343 0 0,11-7 5819 0 0,1-1 2102 0 0</inkml:trace>
  <inkml:trace contextRef="#ctx0" brushRef="#br0" timeOffset="376.477">333 26 744 0 0,'0'0'2647'0'0,"0"0"-250"0"0,0 0-279 0 0,0 0-158 0 0,0 0-226 0 0,0 0-313 0 0,0 0-387 0 0,0 0-358 0 0,0 0-282 0 0,0 0-181 0 0,0 0-72 0 0,0 0-11 0 0,0 5 60 0 0,-31 351 3586 0 0,-15-22-3841 0 0,41-304-2903 0 0,5-30 1416 0 0,0 0-655 0 0,0 0-878 0 0,0 0-1201 0 0,0-3-1126 0 0</inkml:trace>
</inkml:ink>
</file>

<file path=ppt/ink/ink5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6.6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0 723 0 0 0,'0'0'764'0'0,"0"0"103"0"0,0 0 59 0 0,0 0 318 0 0,0 0 320 0 0,0 0 157 0 0,0 0-57 0 0,0 0-177 0 0,0 0-128 0 0,0 0-66 0 0,0 0-83 0 0,0 0-67 0 0,0 0-99 0 0,18 7-113 0 0,58 17-87 0 0,-74-23-800 0 0,1-1 1 0 0,-1 1-1 0 0,0-1 0 0 0,0 0 1 0 0,1 0-1 0 0,-1 0 0 0 0,0 0 1 0 0,0 0-1 0 0,1-1 0 0 0,-1 1 0 0 0,0-1 1 0 0,0 1-1 0 0,0-1 0 0 0,0 0 1 0 0,0 0-1 0 0,0 0 0 0 0,0 0 1 0 0,0 0-1 0 0,0 0 0 0 0,0-1 0 0 0,0 1 1 0 0,-1-1-1 0 0,1 1 0 0 0,-1-1 1 0 0,1 0-45 0 0,7-5 199 0 0,387-301 1756 0 0,-387 302-1942 0 0,0-1-12 0 0,0 1 1 0 0,0 0-1 0 0,1 0 0 0 0,-1 1 0 0 0,1 1 1 0 0,1-1-1 0 0,-1 2 0 0 0,1-1 0 0 0,-1 2 1 0 0,1-1-1 0 0,7 0-1 0 0,-16 4-4 0 0,0 1 0 0 0,0-1 1 0 0,-1 1-1 0 0,1-1 0 0 0,0 1 0 0 0,-1 0 1 0 0,1 0-1 0 0,-1-1 0 0 0,1 1 0 0 0,-1 0 1 0 0,0 0-1 0 0,0 0 0 0 0,0 1 1 0 0,0-1-1 0 0,0 0 0 0 0,-1 0 0 0 0,1 0 1 0 0,-1 1-1 0 0,1-1 0 0 0,-1 0 0 0 0,0 1 1 0 0,0-1-1 0 0,0 0 0 0 0,0 1 0 0 0,0-1 1 0 0,0 0-1 0 0,-1 1 0 0 0,1-1 0 0 0,-1 1 4 0 0,1 1 8 0 0,-1 11-65 0 0,0 0 1 0 0,-2-1 0 0 0,1 1 0 0 0,-2-1 0 0 0,0 0 0 0 0,0 0 0 0 0,-2 0 0 0 0,1 0 0 0 0,-2-1 0 0 0,0 0 0 0 0,0 0 0 0 0,-1-1 0 0 0,-1 0 0 0 0,0-1 0 0 0,-1 1 0 0 0,0-2-1 0 0,-1 1 1 0 0,0-2 0 0 0,0 1 0 0 0,-1-2 0 0 0,0 1 0 0 0,0-2 0 0 0,-1 1 0 0 0,0-2 0 0 0,-7 3 56 0 0,18-7-139 0 0,-1-1 0 0 0,1 1-1 0 0,-1-1 1 0 0,1 0 0 0 0,-1 0 0 0 0,0 1 0 0 0,0-2 0 0 0,1 1-1 0 0,-1 0 1 0 0,0 0 0 0 0,0-1 0 0 0,0 0 0 0 0,0 1-1 0 0,0-1 1 0 0,0 0 0 0 0,1-1 0 0 0,-1 1 0 0 0,0 0 0 0 0,0-1-1 0 0,0 0 1 0 0,0 1 0 0 0,1-1 0 0 0,-1 0 0 0 0,0-1 0 0 0,1 1-1 0 0,-1 0 1 0 0,1-1 0 0 0,-1 1 0 0 0,1-1 0 0 0,0 0-1 0 0,-1 0 1 0 0,1 0 0 0 0,0 0 0 0 0,0 0 0 0 0,1 0 0 0 0,-1-1-1 0 0,0 1 1 0 0,1-1 0 0 0,-2-2 139 0 0,3 2-150 0 0,0 0 1 0 0,1 0-1 0 0,-1 0 0 0 0,1 0 0 0 0,-1 0 1 0 0,1 0-1 0 0,0 0 0 0 0,0 1 0 0 0,0-1 0 0 0,1 0 1 0 0,-1 0-1 0 0,1 1 0 0 0,0-1 0 0 0,-1 1 1 0 0,1-1-1 0 0,0 1 0 0 0,0 0 0 0 0,1 0 1 0 0,-1 0-1 0 0,0 0 0 0 0,3-1 150 0 0,1-1-9 0 0,0 1 0 0 0,0 0 1 0 0,0 0-1 0 0,0 1 0 0 0,1 0 0 0 0,-1 0 0 0 0,1 0 0 0 0,-1 1 1 0 0,1 0-1 0 0,0 0 0 0 0,-1 1 0 0 0,1 0 0 0 0,0 0 0 0 0,6 1 9 0 0,-6 2 69 0 0,1 0 0 0 0,-1 0-1 0 0,0 1 1 0 0,0 0-1 0 0,-1 0 1 0 0,1 0-1 0 0,-1 1 1 0 0,0 0-1 0 0,0 1 1 0 0,0-1 0 0 0,1 3-69 0 0,17 14 218 0 0,-16-16-95 0 0,1 0 1 0 0,-1 0 0 0 0,1-1 0 0 0,0 0-1 0 0,1-1 1 0 0,-1 0 0 0 0,1 0 0 0 0,-1-1-1 0 0,1 0 1 0 0,0-1 0 0 0,0 0 0 0 0,0-1-1 0 0,1 0 1 0 0,-1 0 0 0 0,0-1 0 0 0,0-1-1 0 0,1 1 1 0 0,-1-2 0 0 0,0 1 0 0 0,0-2-1 0 0,0 1 1 0 0,0-1 0 0 0,-1-1 0 0 0,8-3-124 0 0,26-16 356 0 0,-1-2 1 0 0,-2-1 0 0 0,0-3-1 0 0,-2-1 1 0 0,-1-2 0 0 0,-2-1-1 0 0,-1-2 1 0 0,-2-2 0 0 0,20-28-357 0 0,-30 35-14 0 0,-1-1 0 0 0,-1 0 0 0 0,-2-2 0 0 0,-1 0 1 0 0,-2-1-1 0 0,3-9 14 0 0,-14 31-38 0 0,-1 1 1 0 0,0-1-1 0 0,0 1 0 0 0,-1-1 1 0 0,-1 0-1 0 0,0 0 0 0 0,-1 0 1 0 0,0 0-1 0 0,-1-3 38 0 0,2 13-15 0 0,-1 1-1 0 0,-1-1 1 0 0,1 0 0 0 0,0 1-1 0 0,0-1 1 0 0,-1 1 0 0 0,1-1-1 0 0,0 1 1 0 0,-1-1 0 0 0,0 1-1 0 0,1-1 1 0 0,-1 1-1 0 0,0 0 1 0 0,0-1 0 0 0,0 1-1 0 0,1 0 1 0 0,-1-1 0 0 0,-1 1-1 0 0,1 0 1 0 0,0 0-1 0 0,0 0 1 0 0,0 0 0 0 0,-1 0-1 0 0,1 0 1 0 0,0 1 0 0 0,-1-1-1 0 0,1 0 1 0 0,-1 1 0 0 0,1-1-1 0 0,-1 1 1 0 0,1-1-1 0 0,-1 1 1 0 0,1 0 0 0 0,-1-1-1 0 0,1 1 1 0 0,-1 0 0 0 0,0 0-1 0 0,1 0 1 0 0,-1 0 0 0 0,1 1-1 0 0,-1-1 1 0 0,1 0-1 0 0,-2 1 16 0 0,-61 33-446 0 0,45-13 491 0 0,1 2-1 0 0,0 0 1 0 0,2 0-1 0 0,1 2 0 0 0,1 0 1 0 0,1 1-1 0 0,1 0 1 0 0,1 1-1 0 0,1 0 1 0 0,2 1-1 0 0,1 0 0 0 0,1 0 1 0 0,1 0-1 0 0,1 1 1 0 0,2 0-1 0 0,1 14-44 0 0,1-34 69 0 0,1 0-1 0 0,0 1 1 0 0,0-1 0 0 0,1 0-1 0 0,0 0 1 0 0,0 0 0 0 0,1 0-1 0 0,0 0 1 0 0,1-1 0 0 0,0 1-1 0 0,1-1 1 0 0,-1 0 0 0 0,1 0-1 0 0,1-1 1 0 0,-1 1 0 0 0,2-1-1 0 0,-1-1 1 0 0,1 1 0 0 0,-1-1-1 0 0,2 0 1 0 0,-1 0 0 0 0,1-1-1 0 0,0 0 1 0 0,0 0 0 0 0,0-1-1 0 0,1 0 1 0 0,-1-1-1 0 0,1 0 1 0 0,6 2-69 0 0,97 5 122 0 0,-78-26-1746 0 0,-17-2-4448 0 0,-11 10 1015 0 0,0 3-1788 0 0</inkml:trace>
  <inkml:trace contextRef="#ctx0" brushRef="#br0" timeOffset="267.962">1655 557 15795 0 0,'0'0'994'0'0,"0"0"-367"0"0,0 0-20 0 0,0 0 134 0 0,0 0 63 0 0,0 0-154 0 0,0 0-286 0 0,0 0-170 0 0,0 0-104 0 0,0 0-36 0 0,0 0-27 0 0,0 0-52 0 0,1 18-63 0 0,-1 5-306 0 0,1-5 2087 0 0,-1-2-3326 0 0,0 2-3171 0 0,0 3-4409 0 0,0-21 2730 0 0</inkml:trace>
  <inkml:trace contextRef="#ctx0" brushRef="#br0" timeOffset="429.39">1626 160 7338 0 0,'0'0'4537'0'0,"0"0"-3537"0"0,0 0-744 0 0,0 0-272 0 0,0 0-176 0 0,0 0-48 0 0,0 0-40 0 0,0 0-96 0 0,0 0-113 0 0,0 0-303 0 0,0 0-872 0 0,0 0-2329 0 0,0 0-1096 0 0</inkml:trace>
  <inkml:trace contextRef="#ctx0" brushRef="#br0" timeOffset="841.555">1876 756 736 0 0,'0'0'2199'0'0,"0"0"-909"0"0,0 0-379 0 0,0 0-38 0 0,0 0 35 0 0,0 0-1 0 0,-9 33-116 0 0,-31 100-117 0 0,6-48 998 0 0,34-84-1590 0 0,0 1 0 0 0,0-1 0 0 0,-1 1 0 0 0,1-1 0 0 0,0 1-1 0 0,-1-1 1 0 0,1 1 0 0 0,-1-1 0 0 0,1 0 0 0 0,-1 1 0 0 0,0-1 0 0 0,0 1 0 0 0,0-1 0 0 0,1 0 0 0 0,-1 0-1 0 0,0 0 1 0 0,-1 1 0 0 0,1-1 0 0 0,0 0 0 0 0,0 0 0 0 0,0-1 0 0 0,-1 1 0 0 0,1 0 0 0 0,0 0 0 0 0,-1-1-1 0 0,1 1 1 0 0,-1 0 0 0 0,1-1 0 0 0,-1 1 0 0 0,1-1 0 0 0,-1 0 0 0 0,1 0 0 0 0,-1 1 0 0 0,1-1 0 0 0,-1 0-1 0 0,1 0 1 0 0,-1-1 0 0 0,1 1 0 0 0,-1 0 0 0 0,1 0 0 0 0,-1-1 0 0 0,1 1 0 0 0,-1-1 0 0 0,1 1 0 0 0,-1-1-1 0 0,1 0 1 0 0,0 1 0 0 0,-1-1 0 0 0,1 0 0 0 0,0 0 0 0 0,0 0 0 0 0,-1 0 0 0 0,1 0 0 0 0,0 0 0 0 0,0 0-1 0 0,0-1 1 0 0,0 1 0 0 0,1 0 0 0 0,-1 0 0 0 0,0-1 0 0 0,0 1 0 0 0,1-1 0 0 0,-1 1-82 0 0,0-14 24 0 0,0 1 1 0 0,1-1 0 0 0,1 1-1 0 0,0-1 1 0 0,1 1-1 0 0,1-1 1 0 0,0 1 0 0 0,1 0-1 0 0,0 0 1 0 0,1 1-1 0 0,1-1 1 0 0,0 1-1 0 0,0 0 1 0 0,2 1 0 0 0,3-5-25 0 0,-8 11 7 0 0,9-17-56 0 0,2 1 0 0 0,0 0 0 0 0,1 1 0 0 0,1 0 0 0 0,1 2 0 0 0,1 0 0 0 0,1 1 0 0 0,0 0 0 0 0,2 2 0 0 0,-1 0 0 0 0,2 1 0 0 0,0 2 0 0 0,1 0 0 0 0,17-6 49 0 0,80 7 524 0 0,-117 14-477 0 0,0 0 0 0 0,-1 0 0 0 0,1 0 0 0 0,0 1-1 0 0,-1-1 1 0 0,1 1 0 0 0,-1 0 0 0 0,0-1 0 0 0,0 1-1 0 0,0 0 1 0 0,0 0 0 0 0,-1 0 0 0 0,1 1 0 0 0,-1-1-1 0 0,0 0 1 0 0,0 0 0 0 0,0 1 0 0 0,0-1 0 0 0,0 1-1 0 0,-1-1 1 0 0,0 1 0 0 0,0-1 0 0 0,0 1 0 0 0,0-1-1 0 0,0 1 1 0 0,-1-1 0 0 0,1 1 0 0 0,-1-1 0 0 0,0 0-1 0 0,0 1 1 0 0,0-1 0 0 0,0 0 0 0 0,-1 1-1 0 0,-1 1-46 0 0,-7 11 76 0 0,-1 0 0 0 0,0 0 0 0 0,-1-1 0 0 0,-1-1 0 0 0,-1 0 0 0 0,0-1 0 0 0,0 0 0 0 0,-1-1 0 0 0,-1-1 0 0 0,0 0 0 0 0,-1-1 0 0 0,1-1 0 0 0,-2-1-1 0 0,0 0 1 0 0,-5 0-76 0 0,-27 3-782 0 0,15-10-3885 0 0,29-7-4089 0 0,6 5 3896 0 0</inkml:trace>
  <inkml:trace contextRef="#ctx0" brushRef="#br0" timeOffset="1304.128">2364 808 0 0 0,'0'0'1214'0'0,"0"0"97"0"0,0 0 228 0 0,0 0 202 0 0,0 0 16 0 0,0 0-217 0 0,0 0-316 0 0,-7 31-240 0 0,-22 97-189 0 0,4-63 1214 0 0,25-63-1908 0 0,-1 0 1 0 0,1-1-1 0 0,-1 1 1 0 0,0-1 0 0 0,1 1-1 0 0,-1-1 1 0 0,0 1-1 0 0,0-1 1 0 0,0 1 0 0 0,0-1-1 0 0,0 0 1 0 0,-1 1-1 0 0,1-1 1 0 0,0 0 0 0 0,0 0-1 0 0,-1 0 1 0 0,1 0-1 0 0,-1 0 1 0 0,1 0 0 0 0,-1-1-1 0 0,1 1 1 0 0,-1 0-1 0 0,1-1 1 0 0,-1 1 0 0 0,0-1-1 0 0,1 0 1 0 0,-1 1-1 0 0,0-1 1 0 0,1 0 0 0 0,-1 0-1 0 0,0 0 1 0 0,0 0-1 0 0,1 0 1 0 0,-1-1 0 0 0,0 1-1 0 0,1 0 1 0 0,-1-1-1 0 0,0 1 1 0 0,1-1 0 0 0,-1 0-1 0 0,1 1 1 0 0,-1-1 0 0 0,1 0-1 0 0,-1 0 1 0 0,1 0-1 0 0,0 0 1 0 0,-1 0 0 0 0,1 0-1 0 0,-1-2-101 0 0,0-13 50 0 0,1-1 0 0 0,0 1 0 0 0,1-1 0 0 0,1 1 0 0 0,1-1 0 0 0,0 1 0 0 0,1-1 1 0 0,1 1-1 0 0,0 0 0 0 0,1 0 0 0 0,1 1 0 0 0,1-1 0 0 0,0 1 0 0 0,1 1 0 0 0,0-1 0 0 0,1 1 0 0 0,1 1 0 0 0,4-6-50 0 0,-1-2-11 0 0,-7 9-6 0 0,1-1 1 0 0,0 1 0 0 0,1 0 0 0 0,0 0 0 0 0,1 1-1 0 0,0 0 1 0 0,1 1 0 0 0,0 0 0 0 0,1 1 0 0 0,0 0-1 0 0,0 0 1 0 0,1 1 0 0 0,0 0 0 0 0,0 1 0 0 0,1 1-1 0 0,0 0 1 0 0,0 1 0 0 0,0 0 0 0 0,1 1 0 0 0,8-1 16 0 0,-18 6 17 0 0,0 1-1 0 0,0-1 1 0 0,0 1 0 0 0,0 0 0 0 0,0 1 0 0 0,-1-1 0 0 0,1 1 0 0 0,-1-1 0 0 0,1 1 0 0 0,-1 0 0 0 0,0 1 0 0 0,0-1 0 0 0,0 0 0 0 0,-1 1 0 0 0,1 0 0 0 0,-1-1 0 0 0,0 1 0 0 0,0 0 0 0 0,0 0 0 0 0,0 0 0 0 0,-1 0 0 0 0,0 1 0 0 0,0-1 0 0 0,0 0 0 0 0,0 1 0 0 0,-1-1 0 0 0,1 0 0 0 0,-1 1 0 0 0,0-1 0 0 0,-1 1 0 0 0,1-1 0 0 0,-1 0 0 0 0,1 1 0 0 0,-2-1 0 0 0,1 0 0 0 0,0 0 0 0 0,-1 0 0 0 0,1 1 0 0 0,-1-1-1 0 0,-1-1 1 0 0,1 1 0 0 0,0 0 0 0 0,-1-1 0 0 0,0 1-17 0 0,-3 5-4 0 0,-1-1 0 0 0,-1 0-1 0 0,1 0 1 0 0,-1-1-1 0 0,-1 0 1 0 0,1 0-1 0 0,-1-1 1 0 0,0 0 0 0 0,-1-1-1 0 0,1 0 1 0 0,-1 0-1 0 0,0-1 1 0 0,-1 0 4 0 0,-69 22-1247 0 0,27-12-5360 0 0,43-14-2099 0 0,8 0 4919 0 0</inkml:trace>
  <inkml:trace contextRef="#ctx0" brushRef="#br0" timeOffset="1564.985">2935 616 9930 0 0,'0'0'3201'0'0,"0"0"-1633"0"0,0 0-364 0 0,0 0 187 0 0,0 0 78 0 0,0 0-96 0 0,0 0-348 0 0,0 0-369 0 0,0 0-207 0 0,0 0-153 0 0,0 0-110 0 0,0 0-65 0 0,0 0-48 0 0,-22 30-33 0 0,-64 89-2 0 0,59-76 0 0 0,27-42-84 0 0,-4 10-3247 0 0,1 6-6320 0 0,3-21-493 0 0</inkml:trace>
  <inkml:trace contextRef="#ctx0" brushRef="#br0" timeOffset="1735.412">2839 296 13107 0 0,'0'0'512'0'0,"0"0"-656"0"0,0 0-304 0 0,0 0-88 0 0,0 0 80 0 0,0 0-145 0 0,0 0-527 0 0,0 0-1312 0 0,0 0-1673 0 0,0 0 360 0 0</inkml:trace>
  <inkml:trace contextRef="#ctx0" brushRef="#br0" timeOffset="2034.751">3003 811 9786 0 0,'0'0'1468'0'0,"0"0"-386"0"0,0 0-39 0 0,0 0 36 0 0,0 0-66 0 0,0 0-193 0 0,0 0-223 0 0,0 0-163 0 0,0 0-78 0 0,0 0-77 0 0,0 0-87 0 0,0 0-78 0 0,0 0-41 0 0,19-34-26 0 0,58-106-27 0 0,-35 72-35 0 0,-40 64-76 0 0,0-1 1 0 0,1 1-1 0 0,0 0 0 0 0,0 1 0 0 0,0-1 1 0 0,0 0-1 0 0,1 1 0 0 0,-1-1 1 0 0,1 1-1 0 0,0 0 0 0 0,0 1 1 0 0,0-1-1 0 0,0 1 0 0 0,1-1 1 0 0,-1 1-1 0 0,1 0 0 0 0,-1 1 1 0 0,1-1-1 0 0,2 0 91 0 0,0 36-550 0 0,-5 94 744 0 0,-1-125-116 0 0,0 0 1 0 0,0 0 0 0 0,1 0 0 0 0,-1 0-1 0 0,1 0 1 0 0,-1 0 0 0 0,1-1-1 0 0,0 1 1 0 0,0-1 0 0 0,0 1-1 0 0,1-1 1 0 0,-1 0 0 0 0,0 0-1 0 0,1 0 1 0 0,0 0 0 0 0,-1 0-1 0 0,1 0 1 0 0,0-1 0 0 0,0 1-1 0 0,0-1 1 0 0,0 0 0 0 0,0 0-1 0 0,0 0 1 0 0,0 0 0 0 0,0 0-1 0 0,1-1 1 0 0,-1 0 0 0 0,0 1-1 0 0,0-1 1 0 0,1 0 0 0 0,-1-1-1 0 0,1 1-78 0 0,6-1 340 0 0,-1-1 0 0 0,1 1 0 0 0,-1-1-1 0 0,0-1 1 0 0,0 0 0 0 0,0 0-1 0 0,0-1 1 0 0,0 0 0 0 0,-1-1-1 0 0,6-3-339 0 0,84-85 502 0 0,-77 70-3980 0 0,1 1-3720 0 0,-18 17-3451 0 0</inkml:trace>
  <inkml:trace contextRef="#ctx0" brushRef="#br0" timeOffset="2579.167">3899 462 12891 0 0,'0'0'1711'0'0,"0"0"-335"0"0,0 0-138 0 0,0 0-125 0 0,0 0-201 0 0,0 0-251 0 0,0 0-260 0 0,0 0-180 0 0,0 0-102 0 0,0 0-62 0 0,0 0-39 0 0,0 0-5 0 0,0 0-12 0 0,-24 12-33 0 0,-75 40-13 0 0,57-12-74 0 0,38-30 85 0 0,1-3-16 0 0,-1 1 0 0 0,1-1 0 0 0,1 1 0 0 0,-1 0 0 0 0,1 0 0 0 0,1 0 0 0 0,-1 0 0 0 0,1 0 0 0 0,1 0 0 0 0,0 0 0 0 0,0 1 0 0 0,0-1 0 0 0,1 0 0 0 0,1 5 50 0 0,1-10 9 0 0,0 1 0 0 0,0 0 0 0 0,0-1 0 0 0,0 0 0 0 0,1 0 1 0 0,-1 0-1 0 0,1 0 0 0 0,0-1 0 0 0,0 1 0 0 0,0-1 1 0 0,0 0-1 0 0,0 0 0 0 0,0 0 0 0 0,1-1 0 0 0,-1 0 0 0 0,0 0 1 0 0,1 0-1 0 0,-1 0 0 0 0,1 0 0 0 0,0-1 0 0 0,-1 0 1 0 0,1 0-1 0 0,-1 0 0 0 0,1-1 0 0 0,0 1 0 0 0,-1-1 0 0 0,1 0 1 0 0,-1-1-1 0 0,0 1 0 0 0,1-1 0 0 0,-1 0 0 0 0,0 0 0 0 0,0 0 1 0 0,3-2-10 0 0,55-31 585 0 0,-52 27-478 0 0,-1 1 0 0 0,2 1 0 0 0,-1 0-1 0 0,1 0 1 0 0,0 1 0 0 0,0 0 0 0 0,0 1 0 0 0,1 0 0 0 0,-1 1 0 0 0,1 0-1 0 0,0 1 1 0 0,0 0 0 0 0,0 1 0 0 0,0 0 0 0 0,0 1 0 0 0,0 1-1 0 0,10 1-106 0 0,-17-1 12 0 0,0 1 0 0 0,1 0 0 0 0,-1 1 0 0 0,0-1-1 0 0,-1 1 1 0 0,1 0 0 0 0,0 0 0 0 0,-1 1 0 0 0,0-1-1 0 0,1 1 1 0 0,-2 0 0 0 0,1 0 0 0 0,0 0 0 0 0,-1 1 0 0 0,0-1-1 0 0,0 1 1 0 0,0 0 0 0 0,0 0 0 0 0,-1 0 0 0 0,0 0-1 0 0,0 0 1 0 0,0 0 0 0 0,-1 1 0 0 0,2 4-12 0 0,8 141 90 0 0,-12-125-129 0 0,2 39-21 0 0,-3-1-1 0 0,-3-1 1 0 0,-3 1-1 0 0,-3-1 0 0 0,-14 45 61 0 0,23-99 13 0 0,-1 0-1 0 0,0 0 1 0 0,0-1-1 0 0,-1 1 1 0 0,0-1-1 0 0,-1 0 1 0 0,0 0-1 0 0,0 0 0 0 0,-1-1 1 0 0,0 1-1 0 0,0-2 1 0 0,-1 1-1 0 0,1-1 1 0 0,-2 1-1 0 0,1-2 0 0 0,0 1 1 0 0,-1-1-1 0 0,0 0 1 0 0,-1-1-1 0 0,1 0 1 0 0,-1 0-1 0 0,1-1 0 0 0,-1 0 1 0 0,0-1-1 0 0,0 0 1 0 0,-1 0-1 0 0,1-1 1 0 0,0 0-1 0 0,0 0 0 0 0,-1-1 1 0 0,-1-1-13 0 0,8-2 18 0 0,-1 0 1 0 0,1 0-1 0 0,-1 0 0 0 0,1-1 1 0 0,0 1-1 0 0,0-1 0 0 0,1 0 1 0 0,-1 0-1 0 0,1 0 0 0 0,0-1 0 0 0,0 1 1 0 0,0 0-1 0 0,0-1 0 0 0,1 1 1 0 0,0-1-1 0 0,0 0 0 0 0,0 1 1 0 0,1-1-1 0 0,-1 0 0 0 0,1 1 1 0 0,0-1-1 0 0,0 0 0 0 0,1 0 1 0 0,-1 1-1 0 0,1-1 0 0 0,0 1 1 0 0,2-4-19 0 0,3-16 23 0 0,1-1 1 0 0,1 1-1 0 0,1 1 0 0 0,2-1 1 0 0,0 2-1 0 0,1-1 1 0 0,1 2-1 0 0,1 0 0 0 0,13-15-23 0 0,-2 2-61 0 0,1 1-1 0 0,2 1 1 0 0,1 2-1 0 0,1 0 1 0 0,2 2-1 0 0,0 2 1 0 0,2 1-1 0 0,1 1 1 0 0,4 1 61 0 0,-21 13-359 0 0,0 2 0 0 0,1 1-1 0 0,0 0 1 0 0,1 1 0 0 0,0 2 0 0 0,0-1 0 0 0,0 2 0 0 0,5 1 359 0 0,15-1-4669 0 0,-1 2-3679 0 0,-25 1 1153 0 0</inkml:trace>
</inkml:ink>
</file>

<file path=ppt/ink/ink5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04.7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0 838 0 0 0,'0'0'268'0'0,"0"0"843"0"0,0 0 49 0 0,0 0-132 0 0,0 0-49 0 0,4 17 48 0 0,10 52 119 0 0,-14-68-1008 0 0,0 0 0 0 0,0 0 0 0 0,0 0 0 0 0,0 0 0 0 0,0 0 1 0 0,0 0-1 0 0,0 0 0 0 0,0 0 0 0 0,1 0 0 0 0,-1 0 0 0 0,0 0 0 0 0,1 0 1 0 0,-1 0-1 0 0,1 0 0 0 0,-1 0 0 0 0,1 0 0 0 0,-1 0 0 0 0,1-1 0 0 0,0 1 1 0 0,-1 0-1 0 0,1 0 0 0 0,0-1 0 0 0,0 1 0 0 0,-1-1 0 0 0,1 1 0 0 0,0 0 0 0 0,0-1 1 0 0,0 1-1 0 0,0-1 0 0 0,0 0 0 0 0,0 1 0 0 0,0-1 0 0 0,0 0 0 0 0,0 0 1 0 0,0 1-1 0 0,0-1 0 0 0,0 0 0 0 0,0 0 0 0 0,0 0 0 0 0,0 0 0 0 0,0 0 1 0 0,0 0-1 0 0,0-1 0 0 0,0 1 0 0 0,0 0 0 0 0,0-1-138 0 0,7 0 1237 0 0,0-1-871 0 0,1-1 0 0 0,0-1 1 0 0,-1 1-1 0 0,0-1 0 0 0,0-1 1 0 0,0 1-1 0 0,0-2 0 0 0,-1 1 1 0 0,1-1-1 0 0,-1 0 0 0 0,-1 0 1 0 0,1-1-1 0 0,-1 0 0 0 0,0-1-366 0 0,3-1 221 0 0,21-20 94 0 0,-4 6-134 0 0,-2-2 0 0 0,0 0-1 0 0,-2-1 1 0 0,-1-2-1 0 0,-1 0 1 0 0,-1-1 0 0 0,-1-1-1 0 0,0-3-180 0 0,-16 25 62 0 0,2-2-88 0 0,-2 18-331 0 0,-3 5 361 0 0,1 0 1 0 0,0 0-1 0 0,1 0 1 0 0,0 1-1 0 0,1-1 0 0 0,0-1 1 0 0,1 1-1 0 0,1 0 1 0 0,0-1-1 0 0,1 1 0 0 0,0-1 1 0 0,1 0-1 0 0,0-1 1 0 0,1 0-1 0 0,0 0 1 0 0,2 2-5 0 0,-2-4 77 0 0,0-1 1 0 0,1 0-1 0 0,0-1 1 0 0,0 0-1 0 0,0 0 1 0 0,1-1-1 0 0,0 0 1 0 0,0 0-1 0 0,1-1 1 0 0,0 0-1 0 0,0-1 0 0 0,0 0 1 0 0,0-1-1 0 0,1 0 1 0 0,-1 0-1 0 0,1-1 1 0 0,-1-1-1 0 0,9 1-77 0 0,-11-2 45 0 0,0 0 0 0 0,1-1-1 0 0,-1 0 1 0 0,0 0 0 0 0,1-1-1 0 0,-1 0 1 0 0,0 0-1 0 0,0-1 1 0 0,-1 0 0 0 0,1-1-1 0 0,0 1 1 0 0,-1-1-1 0 0,0-1 1 0 0,0 1 0 0 0,0-1-1 0 0,-1-1 1 0 0,1 1-1 0 0,-1-1 1 0 0,-1 0 0 0 0,1-1-1 0 0,-1 1 1 0 0,0-1-1 0 0,-1 0 1 0 0,1 0 0 0 0,-1-1-1 0 0,-1 1 1 0 0,1-1-1 0 0,-1 0 1 0 0,-1 0 0 0 0,1 0-1 0 0,-1 0 1 0 0,-1 0-1 0 0,0 0 1 0 0,0-1 0 0 0,0 1-1 0 0,-1-5-44 0 0,0-22-2750 0 0,0 23-1133 0 0,0 0-3906 0 0,0 8-1958 0 0</inkml:trace>
  <inkml:trace contextRef="#ctx0" brushRef="#br0" timeOffset="680.964">1300 632 7242 0 0,'0'0'1118'0'0,"0"0"-217"0"0,0 0 22 0 0,0 0 191 0 0,0 0 148 0 0,0 0-96 0 0,0 0-292 0 0,0 0-327 0 0,0 0-247 0 0,0 0-165 0 0,0 0-83 0 0,0 0-21 0 0,-26 27-13 0 0,-77 84-8 0 0,101-110-12 0 0,0 1 1 0 0,0-1 0 0 0,0 1 0 0 0,1-1 0 0 0,-1 1-1 0 0,0 0 1 0 0,1 0 0 0 0,-1-1 0 0 0,1 1 0 0 0,-1 0-1 0 0,1 0 1 0 0,0 0 0 0 0,0 1 0 0 0,0-1 0 0 0,0 0-1 0 0,0 0 1 0 0,1 1 0 0 0,-1-1 0 0 0,1 0 0 0 0,-1 1-1 0 0,1-1 1 0 0,0 0 0 0 0,0 1 0 0 0,0-1 0 0 0,0 1-1 0 0,0-1 1 0 0,1 1 1 0 0,1 3-7 0 0,0-2 99 0 0,0 1 0 0 0,0-1-1 0 0,1 0 1 0 0,0 0 0 0 0,0 0 0 0 0,0 0 0 0 0,0 0 0 0 0,0-1 0 0 0,1 0 0 0 0,0 1 0 0 0,0-1 0 0 0,0 0 0 0 0,0-1 0 0 0,0 1 0 0 0,0-1 0 0 0,1 0-1 0 0,-1 0 1 0 0,1 0 0 0 0,-1-1 0 0 0,1 1 0 0 0,0-1 0 0 0,0 0 0 0 0,0-1 0 0 0,-1 1 0 0 0,1-1 0 0 0,0 0 0 0 0,0 0 0 0 0,0-1 0 0 0,0 1-1 0 0,0-1 1 0 0,0 0 0 0 0,-1 0 0 0 0,1-1 0 0 0,0 1 0 0 0,-1-1 0 0 0,1 0 0 0 0,-1 0 0 0 0,0-1 0 0 0,0 1 0 0 0,0-1 0 0 0,0 0 0 0 0,0 0 0 0 0,0-1-92 0 0,4-5 111 0 0,-1 1 0 0 0,0-1 1 0 0,0-1-1 0 0,-1 1 1 0 0,-1-1-1 0 0,1 0 1 0 0,-2-1-1 0 0,1 1 0 0 0,-1-1 1 0 0,-1 0-1 0 0,0 0 1 0 0,-1 0-1 0 0,0 0 1 0 0,0 0-1 0 0,-1-1 0 0 0,-1 1 1 0 0,0-1-1 0 0,-1-7-111 0 0,1 16-132 0 0,0-1-1 0 0,0 1 0 0 0,0-1 1 0 0,-1 1-1 0 0,1 0 0 0 0,-1-1 1 0 0,0 1-1 0 0,0-1 0 0 0,0 1 1 0 0,-1 0-1 0 0,1 0 0 0 0,-1 0 1 0 0,1 0-1 0 0,-1 0 0 0 0,0 0 0 0 0,0 0 1 0 0,0 0-1 0 0,-1 1 0 0 0,1-1 1 0 0,-1 1-1 0 0,1 0 0 0 0,-1 0 1 0 0,0 0-1 0 0,0 0 0 0 0,0 0 1 0 0,0 0-1 0 0,0 1 0 0 0,0-1 1 0 0,0 1-1 0 0,-1 0 0 0 0,1 0 1 0 0,0 0-1 0 0,-1 1 0 0 0,1-1 1 0 0,-1 1 132 0 0,1 0-204 0 0,1 0 0 0 0,-1 0-1 0 0,0 0 1 0 0,0 0 0 0 0,1 0 0 0 0,-1 1 0 0 0,0-1 0 0 0,1 1 0 0 0,-1 0 0 0 0,0 0 0 0 0,1 0 0 0 0,-1 0 0 0 0,1 0 0 0 0,-1 1 0 0 0,1-1 0 0 0,0 1 0 0 0,0-1 0 0 0,0 1 0 0 0,0 0 0 0 0,0 0 0 0 0,0 0 0 0 0,0 0 0 0 0,0 0 0 0 0,1 1 0 0 0,-1-1-1 0 0,1 0 1 0 0,0 1 0 0 0,-1-1 0 0 0,1 1 0 0 0,0-1 0 0 0,1 1 0 0 0,-1 0 0 0 0,0-1 0 0 0,0 3 204 0 0,1-2-1 0 0,0 0-1 0 0,-1 0 0 0 0,1 0 1 0 0,0 0-1 0 0,1 0 1 0 0,-1 0-1 0 0,0 0 1 0 0,1-1-1 0 0,0 1 1 0 0,-1 0-1 0 0,1 0 1 0 0,0 0-1 0 0,1-1 0 0 0,-1 1 1 0 0,0 0-1 0 0,1-1 1 0 0,-1 0-1 0 0,1 1 1 0 0,0-1-1 0 0,0 0 1 0 0,0 0-1 0 0,0 1 0 0 0,0-2 1 0 0,0 1-1 0 0,1 0 1 0 0,-1 0-1 0 0,1-1 1 0 0,-1 1-1 0 0,1-1 1 0 0,0 0-1 0 0,-1 0 1 0 0,1 0-1 0 0,0 0 0 0 0,0 0 1 0 0,0-1-1 0 0,0 1 1 0 0,2-1 1 0 0,114 4 2296 0 0,-85-13-1747 0 0,0-2-1 0 0,-1-1 0 0 0,0-1 1 0 0,-1-2-1 0 0,0-1 0 0 0,-2-2 1 0 0,0-1-1 0 0,-1-1 0 0 0,-1-1 1 0 0,-1-2-1 0 0,0-1 0 0 0,-2-1 0 0 0,0-2-548 0 0,0 3 135 0 0,-2 0 0 0 0,-1-1 0 0 0,0-1 0 0 0,-2-1 0 0 0,-2-1-1 0 0,0-1 1 0 0,-2-1 0 0 0,-1 0 0 0 0,-1-1 0 0 0,5-17-135 0 0,-16 39 38 0 0,0-1 1 0 0,-1 0 0 0 0,0 1-1 0 0,0-1 1 0 0,-1 0 0 0 0,0 0-1 0 0,-1 0 1 0 0,0 0 0 0 0,0 0 0 0 0,-1 0-1 0 0,-1 0 1 0 0,-1-5-39 0 0,3 14 0 0 0,0 1-1 0 0,0-1 1 0 0,-1 1-1 0 0,1-1 1 0 0,0 1 0 0 0,-1-1-1 0 0,1 1 1 0 0,0-1 0 0 0,-1 1-1 0 0,1-1 1 0 0,-1 1 0 0 0,1 0-1 0 0,-1-1 1 0 0,1 1 0 0 0,-1 0-1 0 0,1-1 1 0 0,-1 1 0 0 0,1 0-1 0 0,-1 0 1 0 0,0-1-1 0 0,1 1 1 0 0,-1 0 0 0 0,1 0-1 0 0,-1 0 1 0 0,0 0 0 0 0,1 0-1 0 0,-1 0 1 0 0,0 0 0 0 0,1 0-1 0 0,-1 0 1 0 0,1 0 0 0 0,-1 0-1 0 0,0 0 1 0 0,1 0 0 0 0,-1 1-1 0 0,1-1 1 0 0,-1 0 0 0 0,1 0-1 0 0,-1 1 1 0 0,1-1-1 0 0,-1 0 1 0 0,1 1 0 0 0,-1-1-1 0 0,1 1 1 0 0,-1-1 0 0 0,1 0-1 0 0,-1 1 1 0 0,1-1 0 0 0,0 1-1 0 0,-1-1 1 0 0,1 1 0 0 0,0-1-1 0 0,-1 1 1 0 0,1 0 0 0 0,0-1-1 0 0,0 1 1 0 0,0-1 0 0 0,-22 37-380 0 0,21-35 405 0 0,-13 34-18 0 0,1 0-1 0 0,2 1 1 0 0,2 0 0 0 0,2 1-1 0 0,1 0 1 0 0,1 0 0 0 0,3 0-1 0 0,1 18-6 0 0,-3-2-18 0 0,3 1 0 0 0,1-1-1 0 0,4 1 1 0 0,1-1 0 0 0,3 0-1 0 0,3-1 1 0 0,1 1 0 0 0,20 49 18 0 0,-19-77-922 0 0,-13-25 383 0 0,-14-24-7634 0 0,8 12 2886 0 0,-1 0-534 0 0</inkml:trace>
  <inkml:trace contextRef="#ctx0" brushRef="#br0" timeOffset="969.55">1585 403 12899 0 0,'0'0'785'0'0,"0"0"-427"0"0,0 0-5 0 0,0 0 247 0 0,0 0 223 0 0,0 0 80 0 0,0 0-87 0 0,0 0-150 0 0,34 4-146 0 0,106 11-114 0 0,48-12 305 0 0,123-21-814 0 0,-182 7-3493 0 0,-86 7-2431 0 0,-11 1-4087 0 0</inkml:trace>
</inkml:ink>
</file>

<file path=ppt/ink/ink5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0:21.9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1939 593 0 0 0,'0'0'295'0'0,"0"0"636"0"0,0 0 37 0 0,0 0-71 0 0,-1-10-55 0 0,-2-30 11 0 0,3 38-542 0 0,0-1-1 0 0,0 1 1 0 0,-1 0-1 0 0,1 0 0 0 0,-1 0 1 0 0,0 0-1 0 0,1 0 1 0 0,-1 0-1 0 0,0 0 0 0 0,0 0 1 0 0,0 0-1 0 0,-1 0 1 0 0,1 0-1 0 0,0 1 0 0 0,-1-1 1 0 0,1 0-1 0 0,-1 1 1 0 0,0-1-1 0 0,1 1 0 0 0,-1 0 1 0 0,0-1-1 0 0,0 1 1 0 0,0 0-1 0 0,0 0 0 0 0,0 0 1 0 0,0 1-1 0 0,0-1 0 0 0,-1 0-310 0 0,-58-5 3818 0 0,54 6-3613 0 0,-30 3 236 0 0,0 2 0 0 0,0 2 1 0 0,0 1-1 0 0,1 2 0 0 0,0 1 0 0 0,1 2 1 0 0,1 1-1 0 0,-17 11-441 0 0,50-25 17 0 0,-85 52 345 0 0,64-38-296 0 0,1 1 1 0 0,1 1 0 0 0,1 1 0 0 0,0 1 0 0 0,1 0 0 0 0,1 1 0 0 0,0 3-67 0 0,-50 78 305 0 0,-94 216 583 0 0,146-284-821 0 0,1 1 0 0 0,2 1-1 0 0,1 0 1 0 0,2 1 0 0 0,1 0-1 0 0,2 0 1 0 0,2 1 0 0 0,1 0-1 0 0,1 32-66 0 0,5-38 48 0 0,1-1 0 0 0,1 1 0 0 0,1-1-1 0 0,2 0 1 0 0,1-1 0 0 0,1 0 0 0 0,1 0-1 0 0,4 2-47 0 0,5 20 117 0 0,86 123 314 0 0,-87-144-354 0 0,1 0 0 0 0,1-2 1 0 0,2 0-1 0 0,1-2 0 0 0,0 0 0 0 0,2-2 0 0 0,1 0 1 0 0,1-2-1 0 0,7 3-77 0 0,10-3 95 0 0,1-3 0 0 0,0-1-1 0 0,1-2 1 0 0,1-3 0 0 0,1-2 0 0 0,46 5-95 0 0,157 6 192 0 0,-47-13-70 0 0,-169-9-86 0 0,1-1 0 0 0,-1-2 0 0 0,0-2 0 0 0,0-1 1 0 0,0-1-1 0 0,-1-3 0 0 0,14-6-36 0 0,-37 13 18 0 0,7-3 24 0 0,-1 0-1 0 0,0-1 1 0 0,0-1-1 0 0,0-1 1 0 0,-1-1 0 0 0,0 0-1 0 0,-1-1 1 0 0,5-5-42 0 0,168-162 333 0 0,-162 151-295 0 0,-7 9 17 0 0,-1-1 0 0 0,0-1 0 0 0,-2 0 0 0 0,0-2 0 0 0,-1 0 0 0 0,-2 0 0 0 0,0-2 0 0 0,4-12-55 0 0,50-165 217 0 0,-47 26-25 0 0,-30 17-71 0 0,-20 26-61 0 0,-72-87 66 0 0,7 62-56 0 0,-35 21-78 0 0,108 115 4 0 0,-1 2 0 0 0,-1 0 0 0 0,-1 2 0 0 0,0 0 0 0 0,-2 2 0 0 0,-19-9 4 0 0,-56-25-42 0 0,51 29 28 0 0,-21-1-56 0 0,-20 15-53 0 0,-181 3-126 0 0,94 30-293 0 0,178-26 345 0 0,0 0-101 0 0,0 0-139 0 0,0 0-152 0 0,0-24-9738 0 0,0 19 3985 0 0,0 0-2775 0 0</inkml:trace>
  <inkml:trace contextRef="#ctx0" brushRef="#br0" timeOffset="1266.066">0 2592 0 0 0,'0'0'695'0'0,"0"0"201"0"0,0 0-21 0 0,0 0-44 0 0,30-7-7 0 0,93-22 3 0 0,-26 21 1739 0 0,437 16 5711 0 0,306-5-4919 0 0,-401-24-2336 0 0,175 20-202 0 0,-46-17-146 0 0,-258 29-441 0 0,-128 0 368 0 0,153-12-601 0 0,118-17-640 0 0,-443 18 183 0 0,1 0-525 0 0,-3 0-3344 0 0,-7 1-1685 0 0,-1 1 3629 0 0,-1-2 544 0 0,0 1-4025 0 0</inkml:trace>
  <inkml:trace contextRef="#ctx0" brushRef="#br0" timeOffset="1726.792">818 2559 0 0 0,'0'0'597'0'0,"0"0"969"0"0,0 0 153 0 0,0 0-204 0 0,0 0-199 0 0,0 0-107 0 0,0 0-45 0 0,0 0-5 0 0,0 0-58 0 0,-36 14-68 0 0,-114 45-128 0 0,2 4 1034 0 0,31-6-1034 0 0,71-37-806 0 0,1 2 0 0 0,1 2 0 0 0,1 1 0 0 0,1 2 0 0 0,2 3 0 0 0,-9 8-99 0 0,48-37-53 0 0,-1 0 0 0 0,1-1 1 0 0,-1 1-1 0 0,1 0 0 0 0,-1 0 0 0 0,1 0 0 0 0,0 0 0 0 0,0 0 0 0 0,-1 0 0 0 0,1 0 1 0 0,0 0-1 0 0,0 0 0 0 0,0 1 0 0 0,0-1 0 0 0,0 0 0 0 0,0 1 0 0 0,0-1 0 0 0,1 1 0 0 0,-1-1 1 0 0,0 1-1 0 0,1-1 0 0 0,-1 1 0 0 0,1-1 0 0 0,0 1 0 0 0,-1 0 0 0 0,1-1 0 0 0,0 1 1 0 0,0 0-1 0 0,0-1 0 0 0,0 1 0 0 0,0-1 0 0 0,1 1 0 0 0,-1 0 0 0 0,0-1 0 0 0,1 1 0 0 0,-1-1 1 0 0,1 1-1 0 0,0 0 0 0 0,-1-1 0 0 0,1 0 0 0 0,0 1 0 0 0,0-1 0 0 0,0 1 0 0 0,0-1 1 0 0,0 0-1 0 0,0 0 0 0 0,0 0 0 0 0,1 0 0 0 0,-1 1 53 0 0,17-1-924 0 0,-1 0 0 0 0,0 0 0 0 0,1-2 1 0 0,-1 0-1 0 0,0-1 0 0 0,0-1 0 0 0,0-1 0 0 0,0 0 0 0 0,0-1 0 0 0,3-2 924 0 0,27-6-3102 0 0,-9 2 1559 0 0,-8 3 1296 0 0</inkml:trace>
  <inkml:trace contextRef="#ctx0" brushRef="#br0" timeOffset="1977.006">1560 2618 0 0 0,'174'-45'47'0'0,"-146"37"88"0"0,138-20 3097 0 0,-160 36 1280 0 0,-23 11-1874 0 0,-68 31-607 0 0,-3-3 0 0 0,-1-4 0 0 0,-24 4-2031 0 0,-136 67 744 0 0,106-23-995 0 0,142-90 190 0 0,0-1 0 0 0,0 1 0 0 0,0-1 0 0 0,0 1-1 0 0,0-1 1 0 0,0 1 0 0 0,0 0 0 0 0,0 0 0 0 0,1-1-1 0 0,-1 1 1 0 0,0 0 0 0 0,0 0 0 0 0,1 0 0 0 0,-1 0-1 0 0,0 0 1 0 0,1 0 0 0 0,-1 0 0 0 0,1 0 0 0 0,-1 0-1 0 0,1 0 1 0 0,0 0 0 0 0,-1 0 0 0 0,1 1 0 0 0,0-1-1 0 0,0 0 1 0 0,0 0 0 0 0,0 0 0 0 0,0 0 0 0 0,0 0-1 0 0,0 1 1 0 0,0-1 0 0 0,0 0 0 0 0,1 0 0 0 0,-1 0-1 0 0,0 0 1 0 0,1 0 0 0 0,-1 0 0 0 0,1 0 0 0 0,-1 0-1 0 0,1 0 1 0 0,0 0 0 0 0,-1 0 0 0 0,1 0 0 0 0,0 0 0 0 0,0 0-1 0 0,-1 0 1 0 0,1 0 0 0 0,0-1 0 0 0,0 1 0 0 0,0 0-1 0 0,0-1 1 0 0,0 1 0 0 0,0-1 0 0 0,0 1 0 0 0,0-1-1 0 0,0 1 1 0 0,0-1 0 0 0,1 0 0 0 0,-1 0 0 0 0,0 1-1 0 0,0-1 1 0 0,1 0 61 0 0,16 1-1645 0 0,0 0 1 0 0,1-2-1 0 0,-1 0 0 0 0,0-1 1 0 0,0 0-1 0 0,-1-2 0 0 0,9-2 1645 0 0,-4-2-1843 0 0</inkml:trace>
  <inkml:trace contextRef="#ctx0" brushRef="#br0" timeOffset="2227.59">2948 2515 0 0 0,'0'0'1108'0'0,"0"0"833"0"0,0 0 364 0 0,0 0-153 0 0,0 0-540 0 0,0 0-428 0 0,0 0-262 0 0,0 0-134 0 0,-36 24-89 0 0,-117 77-70 0 0,-21-13 512 0 0,110-61-811 0 0,-404 190 993 0 0,462-214-1347 0 0,1-1-43 0 0,-1 0 1 0 0,1 0 0 0 0,0 1-1 0 0,0 0 1 0 0,0 0-1 0 0,0 0 1 0 0,0 0 0 0 0,1 1-1 0 0,-1 0 1 0 0,1 0-1 0 0,0 0 1 0 0,0 0 0 0 0,1 1-1 0 0,-1 0 1 0 0,1 0-1 0 0,0-1 1 0 0,0 2 0 0 0,1-1-1 0 0,0 0 1 0 0,-2 4 66 0 0,5-7-163 0 0,0-1-1 0 0,0 1 1 0 0,0 0 0 0 0,0-1 0 0 0,0 1 0 0 0,1-1-1 0 0,-1 1 1 0 0,0-1 0 0 0,1 1 0 0 0,-1-1 0 0 0,1 0-1 0 0,-1 0 1 0 0,1 0 0 0 0,0 0 0 0 0,-1 0-1 0 0,1 0 1 0 0,0 0 0 0 0,0-1 0 0 0,0 1 0 0 0,-1-1-1 0 0,1 1 1 0 0,0-1 0 0 0,0 0 0 0 0,0 1 0 0 0,0-1-1 0 0,0 0 1 0 0,0 0 0 0 0,0 0 0 0 0,0-1 0 0 0,0 1-1 0 0,0 0 1 0 0,0-1 163 0 0,5 1-704 0 0,59 0-6296 0 0,-42-3 5145 0 0</inkml:trace>
  <inkml:trace contextRef="#ctx0" brushRef="#br0" timeOffset="2405.984">3728 2574 3593 0 0,'0'0'712'0'0,"0"0"-181"0"0,0 0 170 0 0,0 0 329 0 0,0 0 335 0 0,0 0 161 0 0,0 0-172 0 0,0 0-274 0 0,0 0-269 0 0,-34 20-214 0 0,-113 62-145 0 0,2-15 172 0 0,27-13-289 0 0,14-7-248 0 0,1 4 0 0 0,-37 29-87 0 0,135-78-177 0 0,1 0 1 0 0,0 1 0 0 0,0-1 0 0 0,0 1-1 0 0,0 0 1 0 0,0 0 0 0 0,1 1 0 0 0,-1-1 0 0 0,1 1-1 0 0,0 0 1 0 0,0-1 0 0 0,0 1 0 0 0,1 1 0 0 0,-1-1-1 0 0,1 0 1 0 0,0 2 176 0 0,2-5-293 0 0,0 0-1 0 0,0 0 1 0 0,1 0-1 0 0,-1 1 0 0 0,0-1 1 0 0,1 0-1 0 0,-1 0 1 0 0,1 0-1 0 0,0-1 1 0 0,-1 1-1 0 0,1 0 0 0 0,0 0 1 0 0,-1 0-1 0 0,1 0 1 0 0,0-1-1 0 0,0 1 1 0 0,0 0-1 0 0,0-1 1 0 0,0 1-1 0 0,0 0 0 0 0,0-1 1 0 0,0 1-1 0 0,0-1 1 0 0,0 0-1 0 0,0 1 1 0 0,0-1-1 0 0,0 0 0 0 0,0 0 1 0 0,0 1-1 0 0,0-1 1 0 0,0 0-1 0 0,1 0 294 0 0,7 0-2671 0 0</inkml:trace>
  <inkml:trace contextRef="#ctx0" brushRef="#br0" timeOffset="2614.127">4697 2559 4417 0 0,'0'0'980'0'0,"0"0"-184"0"0,0 0-46 0 0,0 0 167 0 0,0 0 301 0 0,-36 19 197 0 0,-113 62-20 0 0,-156 65 2191 0 0,237-116-3385 0 0,16-8-316 0 0,2 1 0 0 0,0 3-1 0 0,2 2 1 0 0,-9 9 115 0 0,26-8-5054 0 0,22-21-2081 0 0</inkml:trace>
  <inkml:trace contextRef="#ctx0" brushRef="#br0" timeOffset="5457.972">3224 63 0 0 0,'0'0'171'0'0,"0"0"552"0"0,0 0 113 0 0,0 0-67 0 0,-7-9-29 0 0,-20-29 29 0 0,24 25 4488 0 0,16 10-3362 0 0,14 10-760 0 0,109 113 2233 0 0,-112-95-3068 0 0,2 0-164 0 0,-1 2-1 0 0,-1 1 1 0 0,-2 0-1 0 0,-1 2 1 0 0,-1 1-1 0 0,-1 0 1 0 0,-2 1-1 0 0,-1 1 1 0 0,-2 0-1 0 0,-1 2 0 0 0,-2-1 1 0 0,-1 1-1 0 0,-2 1 1 0 0,3 22-136 0 0,5 192 825 0 0,1-168-757 0 0,-5-71-18 0 0,-11-11 58 0 0,-1 0 41 0 0,0 0 79 0 0,0 0 66 0 0,0 0 19 0 0,0 0 4 0 0,-4-10-295 0 0,1 1-1 0 0,-1 0 0 0 0,-1 0 1 0 0,0 1-1 0 0,0-1 0 0 0,0 1 1 0 0,-1 0-1 0 0,-1 0 0 0 0,1 1 1 0 0,-1 0-1 0 0,0 0 0 0 0,-1 1 1 0 0,0 0-1 0 0,0 0 0 0 0,0 0 1 0 0,0 1-1 0 0,-1 0 0 0 0,0 1 1 0 0,-2-1-23 0 0,2 0-12 0 0,-225-113-1023 0 0,132 59 1323 0 0,101 58-293 0 0,1 0 1 0 0,0-1-1 0 0,0 1 0 0 0,0-1 1 0 0,0 1-1 0 0,0 0 0 0 0,0-1 0 0 0,0 1 1 0 0,0-1-1 0 0,1 1 0 0 0,-1 0 1 0 0,0-1-1 0 0,1 1 0 0 0,0 0 1 0 0,-1 0-1 0 0,1-1 0 0 0,-1 1 1 0 0,1 0-1 0 0,0 0 0 0 0,0 0 1 0 0,0 0-1 0 0,0 0 0 0 0,0 0 1 0 0,0 0-1 0 0,0 0 0 0 0,0 0 1 0 0,0 0-1 0 0,0 0 0 0 0,1 1 1 0 0,-1-1-1 0 0,0 0 0 0 0,0 1 1 0 0,1-1-1 0 0,-1 1 0 0 0,0 0 1 0 0,1-1-1 0 0,-1 1 0 0 0,1 0 0 0 0,-1 0 1 0 0,0 0-1 0 0,2 0 6 0 0,2-2 25 0 0,44-16-4 0 0,1 2 1 0 0,0 2-1 0 0,1 2 0 0 0,0 3 1 0 0,1 2-22 0 0,-43 5 1 0 0,88-13 20 0 0,0 3 1 0 0,56 3-22 0 0,-100 8-19 0 0,-32-1-1 0 0,1 2 0 0 0,0 0 0 0 0,-1 1 0 0 0,1 1 0 0 0,-1 1 0 0 0,0 1 0 0 0,0 1 0 0 0,2 2 20 0 0,-22-7 0 0 0,-1 0 0 0 0,1 0 1 0 0,0 0-1 0 0,-1 0 0 0 0,1 0 1 0 0,0 0-1 0 0,-1 0 0 0 0,1 0 0 0 0,-1 1 1 0 0,1-1-1 0 0,0 0 0 0 0,-1 0 0 0 0,1 1 1 0 0,-1-1-1 0 0,1 1 0 0 0,-1-1 1 0 0,1 0-1 0 0,-1 1 0 0 0,1-1 0 0 0,-1 1 1 0 0,1-1-1 0 0,-1 1 0 0 0,0-1 1 0 0,1 1-1 0 0,-1 0 0 0 0,0-1 0 0 0,1 1 1 0 0,-1-1-1 0 0,0 1 0 0 0,0 0 0 0 0,0-1 1 0 0,1 1-1 0 0,-1 0 0 0 0,0-1 1 0 0,0 1-1 0 0,0 0 0 0 0,0-1 0 0 0,0 1 1 0 0,0 0-1 0 0,0-1 0 0 0,0 1 1 0 0,-1 0-1 0 0,1-1 0 0 0,0 1 0 0 0,0-1 1 0 0,-1 1-1 0 0,1 0 0 0 0,0-1 0 0 0,0 1 1 0 0,-1-1-1 0 0,1 1 0 0 0,-1-1 1 0 0,1 1-1 0 0,-1-1 0 0 0,1 1 0 0 0,0-1 1 0 0,-1 1-1 0 0,0-1 0 0 0,1 0 0 0 0,-1 1 1 0 0,1-1-1 0 0,-1 0 0 0 0,0 1 0 0 0,-43 23 293 0 0,38-22-323 0 0,-337 153 443 0 0,237-75-673 0 0,56-10-3735 0 0,44-46-400 0 0,6-8-2798 0 0,0-11 2724 0 0</inkml:trace>
  <inkml:trace contextRef="#ctx0" brushRef="#br0" timeOffset="6573.4">4085 1024 128 0 0,'0'0'780'0'0,"0"0"-273"0"0,0 0 146 0 0,0 0 508 0 0,0 0 431 0 0,0 0 144 0 0,0 0-219 0 0,0 0-374 0 0,0 0-265 0 0,0 0-151 0 0,0 0-35 0 0,0 0 21 0 0,0 0-31 0 0,26-19-36 0 0,79-61-57 0 0,14-42 972 0 0,-100 102-1474 0 0,-2 0 1 0 0,0-2 0 0 0,-2 0 0 0 0,0-1 0 0 0,-2 0-1 0 0,9-19-87 0 0,-21 41-16 0 0,-1 0-1 0 0,1-1 0 0 0,0 1 0 0 0,0 0 1 0 0,0-1-1 0 0,-1 1 0 0 0,1-1 0 0 0,-1 1 1 0 0,1-1-1 0 0,-1 1 0 0 0,0-1 0 0 0,0 1 0 0 0,0-1 1 0 0,1 0-1 0 0,-1 1 0 0 0,0-1 0 0 0,-1 1 1 0 0,1-1-1 0 0,0 1 0 0 0,0-1 0 0 0,-1 1 1 0 0,1-1-1 0 0,-1 1 0 0 0,1-1 0 0 0,-1 1 0 0 0,0-1 1 0 0,0 1-1 0 0,1 0 0 0 0,-1-1 0 0 0,0 1 1 0 0,0 0-1 0 0,0 0 0 0 0,-1-1 17 0 0,-65 19-2527 0 0,55-10 2535 0 0,1-1-1 0 0,0 2 1 0 0,1 0-1 0 0,0 0 1 0 0,0 0-1 0 0,1 2 1 0 0,0-1-1 0 0,1 1 1 0 0,-1 0-1 0 0,2 1 1 0 0,0-1-1 0 0,-1 4-7 0 0,4-8 38 0 0,0 0 0 0 0,1 1-1 0 0,0-1 1 0 0,0 1 0 0 0,1-1-1 0 0,0 1 1 0 0,0 0 0 0 0,0 0-1 0 0,1 0 1 0 0,0 0-1 0 0,1 0 1 0 0,-1 0 0 0 0,1 0-1 0 0,0 0 1 0 0,1 0 0 0 0,0 0-1 0 0,0 0 1 0 0,1 0 0 0 0,0 0-1 0 0,0-1 1 0 0,0 1-1 0 0,1-1 1 0 0,0 1 0 0 0,0-1-1 0 0,1 0 1 0 0,-1 0 0 0 0,1 0-1 0 0,1 0 1 0 0,-1-1 0 0 0,1 0-1 0 0,0 0 1 0 0,2 2-38 0 0,2-1 125 0 0,1 0-1 0 0,-1 0 1 0 0,1-1 0 0 0,0 0 0 0 0,0 0 0 0 0,1-2-1 0 0,-1 1 1 0 0,1-1 0 0 0,0-1 0 0 0,0 0 0 0 0,0 0-1 0 0,0-1 1 0 0,0 0 0 0 0,0-1 0 0 0,1-1 0 0 0,-1 1 0 0 0,11-4-125 0 0,-6 0 139 0 0,0 0 0 0 0,-1-2 0 0 0,1 0 0 0 0,-1-1 1 0 0,0 0-1 0 0,-1-1 0 0 0,0-1 0 0 0,0-1 1 0 0,-1 1-1 0 0,11-11-139 0 0,-13 11 21 0 0,-1 0 0 0 0,1 0 0 0 0,-2-1-1 0 0,1 0 1 0 0,-2-1 0 0 0,1 0 0 0 0,-1 0 0 0 0,-1-1 0 0 0,0 0 0 0 0,-1 0 0 0 0,0-1 0 0 0,-1 0-1 0 0,0 0 1 0 0,-1 0 0 0 0,0 0 0 0 0,-1-1 0 0 0,-1 1 0 0 0,0-6-21 0 0,-2 17-45 0 0,0 1 1 0 0,0-1 0 0 0,0 1-1 0 0,-1-1 1 0 0,1 1-1 0 0,0-1 1 0 0,-1 1-1 0 0,0-1 1 0 0,1 1-1 0 0,-1 0 1 0 0,0-1-1 0 0,0 1 1 0 0,1 0-1 0 0,-1 0 1 0 0,0-1 0 0 0,0 1-1 0 0,-1 0 1 0 0,1 0-1 0 0,0 0 1 0 0,0 0-1 0 0,0 0 1 0 0,-1 1-1 0 0,1-1 1 0 0,0 0-1 0 0,-1 0 1 0 0,1 1-1 0 0,-1-1 1 0 0,1 1 0 0 0,0 0-1 0 0,-1-1 1 0 0,1 1-1 0 0,-1 0 1 0 0,1 0-1 0 0,-1 0 1 0 0,0 0-1 0 0,1 0 1 0 0,-1 0-1 0 0,1 0 1 0 0,-1 0-1 0 0,1 1 1 0 0,-1-1 0 0 0,1 1-1 0 0,0-1 1 0 0,-1 1-1 0 0,1-1 1 0 0,-1 1-1 0 0,1 0 1 0 0,0 0-1 0 0,0 0 1 0 0,-1-1-1 0 0,1 1 1 0 0,0 0-1 0 0,0 1 45 0 0,-7 5-48 0 0,0 1 0 0 0,0 0-1 0 0,1 1 1 0 0,1 0-1 0 0,-1 0 1 0 0,2 0-1 0 0,-1 1 1 0 0,1 0-1 0 0,1 0 1 0 0,-1 0-1 0 0,2 0 1 0 0,-1 1 0 0 0,2-1-1 0 0,-1 1 1 0 0,1 0-1 0 0,1 0 1 0 0,0 0-1 0 0,1 0 1 0 0,0 0-1 0 0,0 0 1 0 0,3 10 48 0 0,0-16 67 0 0,0 0 1 0 0,1 0 0 0 0,-1 0-1 0 0,1-1 1 0 0,1 1-1 0 0,-1-1 1 0 0,0 0 0 0 0,1 0-1 0 0,0-1 1 0 0,0 1-1 0 0,0-1 1 0 0,0 0-1 0 0,1 0 1 0 0,-1-1 0 0 0,1 1-1 0 0,0-1 1 0 0,0-1-1 0 0,-1 1 1 0 0,1-1 0 0 0,0 0-1 0 0,0 0 1 0 0,0-1-1 0 0,1 1 1 0 0,-1-2-1 0 0,0 1 1 0 0,0 0 0 0 0,0-1-1 0 0,0 0 1 0 0,1-1-68 0 0,3 2 150 0 0,6-4-11 0 0,0 0 1 0 0,0-1 0 0 0,0-1 0 0 0,0 0 0 0 0,-1-1 0 0 0,0-1 0 0 0,-1 0-1 0 0,0-1 1 0 0,0-1 0 0 0,-1 0 0 0 0,0 0 0 0 0,0-2 0 0 0,-2 1 0 0 0,1-2-1 0 0,9-13-139 0 0,-5 7 34 0 0,0-1-1 0 0,-1-1 0 0 0,-1 0 1 0 0,-1-1-1 0 0,0-1 0 0 0,-2 0 1 0 0,6-20-34 0 0,-11 13 33 0 0,-6 29-46 0 0,-12 2-527 0 0,-25 61-322 0 0,30-47 887 0 0,1 0-1 0 0,0 0 1 0 0,1 1-1 0 0,1 0 1 0 0,0-1 0 0 0,1 1-1 0 0,1 1 1 0 0,1-1-1 0 0,0 0 1 0 0,1 0-1 0 0,1 1 1 0 0,1 10-25 0 0,2-16-15 0 0,-1 0 1 0 0,1-1-1 0 0,0 0 1 0 0,1 0-1 0 0,1 0 0 0 0,-1 0 1 0 0,2-1-1 0 0,-1 0 1 0 0,1 0-1 0 0,0-1 0 0 0,1 0 1 0 0,0 0-1 0 0,0-1 1 0 0,1 0-1 0 0,0 0 0 0 0,0-1 1 0 0,3 2 14 0 0,76 25-671 0 0,-57-30-1968 0 0,-1-2-3609 0 0,-19-1-2262 0 0</inkml:trace>
  <inkml:trace contextRef="#ctx0" brushRef="#br0" timeOffset="8073.593">2117 1447 0 0 0,'0'0'236'0'0,"0"0"860"0"0,0 0 398 0 0,0 0 89 0 0,0 0-133 0 0,0 0-285 0 0,0 0-251 0 0,0 0-182 0 0,0 0-76 0 0,15 7 8806 0 0,-15-39-7626 0 0,-29 50-1454 0 0,30-18-419 0 0,-1 0-1 0 0,1 0 1 0 0,-1 1 0 0 0,1-1 0 0 0,-1 0-1 0 0,1 0 1 0 0,-1 1 0 0 0,1-1-1 0 0,-1 0 1 0 0,0 1 0 0 0,1-1 0 0 0,-1 1-1 0 0,1-1 1 0 0,-1 0 0 0 0,0 1 0 0 0,1-1-1 0 0,-1 1 1 0 0,0-1 0 0 0,0 1 0 0 0,1-1-1 0 0,-1 1 1 0 0,0-1 0 0 0,0 1 0 0 0,0-1-1 0 0,0 1 1 0 0,1-1 0 0 0,-1 1 0 0 0,0 0-1 0 0,0-1 1 0 0,0 1 0 0 0,0-1-1 0 0,0 1 1 0 0,0-1 0 0 0,-1 1 0 0 0,1-1-1 0 0,0 1 1 0 0,0-1 0 0 0,0 1 0 0 0,0 0-1 0 0,-1-1 1 0 0,1 1 0 0 0,0-1 0 0 0,0 0-1 0 0,-1 1 1 0 0,1-1 0 0 0,0 1 0 0 0,-1-1-1 0 0,1 1 1 0 0,-1-1 0 0 0,1 0 0 0 0,0 1-1 0 0,-1-1 1 0 0,1 0 0 0 0,-1 1-1 0 0,1-1 1 0 0,-1 0 0 0 0,1 0 0 0 0,-1 0-1 0 0,1 1 1 0 0,-1-1 0 0 0,0 0 0 0 0,1 0-1 0 0,-1 0 1 0 0,1 0 0 0 0,-1 0 0 0 0,0 0 37 0 0,22 1-6050 0 0,-15-1 825 0 0,-2 0-2047 0 0</inkml:trace>
  <inkml:trace contextRef="#ctx0" brushRef="#br0" timeOffset="11554.664">2112 2331 0 0 0,'13'-54'0'0'0,"-11"46"932"0"0,1-14 7069 0 0,-3 21-7540 0 0,0 1-10 0 0,0 0 6 0 0,0 0-13 0 0,0 0-20 0 0,-16 9 786 0 0,11-5-1083 0 0,1 0-1 0 0,0 1 1 0 0,0-1-1 0 0,0 1 1 0 0,0 0-1 0 0,1 0 1 0 0,0 0-1 0 0,0 0 1 0 0,1 1-1 0 0,-1 0 1 0 0,1-1-1 0 0,0 1 1 0 0,0 0-1 0 0,1 0 1 0 0,0 0-1 0 0,0 1-126 0 0,39-3 2382 0 0,-36-5-2284 0 0,1 1-1 0 0,0 0 0 0 0,0-1 1 0 0,-1 0-1 0 0,1 0 0 0 0,0 0 1 0 0,-1 0-1 0 0,1 0 0 0 0,-1 0 1 0 0,1-1-1 0 0,-1 1 1 0 0,1-1-1 0 0,-1 1 0 0 0,0-1 1 0 0,0 0-1 0 0,0 0 0 0 0,0 0 1 0 0,0 0-1 0 0,-1-1 0 0 0,1 1 1 0 0,-1 0-1 0 0,1-1 0 0 0,-1 1 1 0 0,0-1-1 0 0,0 1 0 0 0,0-1 1 0 0,0 0-1 0 0,0 0 1 0 0,0 1-1 0 0,-1-1 0 0 0,0-1-97 0 0,0 4 6 0 0,0-1 0 0 0,0 0 0 0 0,0 0 0 0 0,0 1 0 0 0,0-1 0 0 0,0 0 0 0 0,0 0 0 0 0,-1 1 0 0 0,1-1 0 0 0,0 0 0 0 0,-1 1 0 0 0,1-1 0 0 0,0 0 0 0 0,-1 1 0 0 0,1-1 0 0 0,-1 1 0 0 0,1-1 0 0 0,-1 0 0 0 0,1 1 0 0 0,-1-1 0 0 0,0 1 0 0 0,1-1 0 0 0,-1 1 0 0 0,1 0 0 0 0,-1-1 0 0 0,0 1 0 0 0,0 0 0 0 0,1-1 0 0 0,-1 1 0 0 0,0 0 0 0 0,1 0-1 0 0,-1 0 1 0 0,0 0 0 0 0,0-1 0 0 0,1 1 0 0 0,-1 0 0 0 0,0 0 0 0 0,0 1 0 0 0,0-1 0 0 0,1 0 0 0 0,-1 0 0 0 0,0 0 0 0 0,1 0 0 0 0,-1 1 0 0 0,0-1 0 0 0,0 0 0 0 0,1 1 0 0 0,-1-1 0 0 0,0 0 0 0 0,1 1 0 0 0,-1-1 0 0 0,1 1 0 0 0,-1-1 0 0 0,0 1-6 0 0,-39 22 243 0 0,6 14-169 0 0,34-37-55 0 0,21 2-145 0 0,21-4 560 0 0,-17-12-6554 0 0,-24 14-35 0 0,0 0-2341 0 0</inkml:trace>
  <inkml:trace contextRef="#ctx0" brushRef="#br0" timeOffset="12641.251">2541 1908 0 0 0,'-9'0'0'0'0,"7"0"0"0"0</inkml:trace>
  <inkml:trace contextRef="#ctx0" brushRef="#br0" timeOffset="14075.687">2528 1959 0 0 0,'0'0'898'0'0,"0"0"75"0"0,0 0 42 0 0,0 0-1 0 0,1-2-5 0 0,0 1-762 0 0,0 0 1 0 0,-1 1-1 0 0,1-1 0 0 0,-1 0 1 0 0,1 0-1 0 0,-1 0 0 0 0,0 1 0 0 0,1-1 1 0 0,-1 0-1 0 0,0 0 0 0 0,0 0 1 0 0,0 0-1 0 0,1 1 0 0 0,-1-1 1 0 0,0 0-1 0 0,0 0 0 0 0,0 0 1 0 0,0 0-1 0 0,0 0 0 0 0,-1 0 0 0 0,1 0 1 0 0,0 1-1 0 0,0-1 0 0 0,-1 0 1 0 0,1 0-1 0 0,0 0 0 0 0,-1 0 1 0 0,1 1-1 0 0,-1-1 0 0 0,1 0 0 0 0,-1 1 1 0 0,1-1-1 0 0,-1 0 0 0 0,1 1 1 0 0,-1-1-1 0 0,0 0 0 0 0,1 1 1 0 0,-1-1-1 0 0,0 1 0 0 0,0-1 1 0 0,1 1-1 0 0,-2-1-247 0 0,-10-1-15 0 0,-54 13 1710 0 0,57-8-1625 0 0,0 1 1 0 0,1 1 0 0 0,-1 0 0 0 0,1 0-1 0 0,0 0 1 0 0,0 1 0 0 0,1 0 0 0 0,0 1-1 0 0,0 0 1 0 0,0 0 0 0 0,1 0 0 0 0,0 1 0 0 0,0 0-1 0 0,1 0 1 0 0,0 0 0 0 0,0 1 0 0 0,-1 5-71 0 0,4-9 70 0 0,0 0 0 0 0,1-1 0 0 0,0 1 0 0 0,0 0 0 0 0,0 0 0 0 0,0 0 0 0 0,1 0 0 0 0,0 0 0 0 0,0 0 0 0 0,0 0 0 0 0,0 0 0 0 0,1 0 0 0 0,0 0 0 0 0,0-1 1 0 0,0 1-1 0 0,1 0 0 0 0,0 0 0 0 0,0-1 0 0 0,0 1 0 0 0,0-1 0 0 0,1 0 0 0 0,-1 1 0 0 0,1-1 0 0 0,0-1 0 0 0,1 1 0 0 0,0 1-70 0 0,2 0 141 0 0,1 0-1 0 0,0 0 0 0 0,0-1 1 0 0,0 0-1 0 0,0 0 1 0 0,1-1-1 0 0,-1 0 0 0 0,1 0 1 0 0,0 0-1 0 0,0-1 1 0 0,4 0-141 0 0,0 0 91 0 0,-1 0 1 0 0,0-1 0 0 0,0 0-1 0 0,1-1 1 0 0,-1 0 0 0 0,1-1-1 0 0,-1 0 1 0 0,0-1 0 0 0,0 0-1 0 0,0 0 1 0 0,0-2 0 0 0,3 0-92 0 0,-1-12-1749 0 0,-10 10-1884 0 0,-1 1-3755 0 0,-1 2-2487 0 0</inkml:trace>
  <inkml:trace contextRef="#ctx0" brushRef="#br0" timeOffset="15119.685">2493 1072 0 0 0,'0'0'380'0'0,"0"0"860"0"0,0 0 227 0 0,0 0-173 0 0,0 0-291 0 0,0 0-282 0 0,0 0-186 0 0,0 0-56 0 0,0 0 56 0 0,-4 10 73 0 0,-39 127 2902 0 0,28-72-2695 0 0,4-16-754 0 0,-1 0 0 0 0,-2-2 0 0 0,-3 0 0 0 0,-1 0 0 0 0,-20 32-61 0 0,13-50-2016 0 0,25-29 1163 0 0,0 0-272 0 0,15-17-4009 0 0,-7 9 3638 0 0,1-6-389 0 0,0 6 1502 0 0</inkml:trace>
  <inkml:trace contextRef="#ctx0" brushRef="#br0" timeOffset="15481.629">2489 1053 0 0 0,'0'0'435'0'0,"0"0"530"0"0,0 0 446 0 0,0 0 234 0 0,0 0-24 0 0,0 0-151 0 0,0 0-178 0 0,0 0-146 0 0,0 0-74 0 0,0 0-57 0 0,9 5-64 0 0,76 39 2483 0 0,-74-37-3292 0 0,0 1 1 0 0,-1 0-1 0 0,0 0 1 0 0,-1 1-1 0 0,0 1 1 0 0,0 0-1 0 0,-1 0 1 0 0,0 0-1 0 0,-1 1 1 0 0,0 0-1 0 0,-1 1 1 0 0,0-1-1 0 0,-1 1 1 0 0,0 0-1 0 0,-1 1 1 0 0,0-1-1 0 0,-1 1 1 0 0,0 0-1 0 0,0 13-142 0 0,25 66 128 0 0,-26-88-125 0 0,1 5-26 0 0,0 0 1 0 0,1 0 0 0 0,0 0 0 0 0,0-1-1 0 0,1 1 1 0 0,1-1 0 0 0,-1 0-1 0 0,1-1 1 0 0,0 1 0 0 0,1-1-1 0 0,2 2 23 0 0,19-4-2080 0 0,-19-6-2135 0 0,-4-2-4410 0 0,-4 3 4496 0 0</inkml:trace>
  <inkml:trace contextRef="#ctx0" brushRef="#br0" timeOffset="15781.864">2440 1352 0 0 0,'0'0'436'0'0,"0"0"298"0"0,0 0 367 0 0,0 0 434 0 0,0 0 330 0 0,0 0 32 0 0,0 0-246 0 0,0 0-306 0 0,0 0-241 0 0,0 0-185 0 0,0 0-134 0 0,0 0-62 0 0,20 3-66 0 0,68 12-66 0 0,20-20 703 0 0,-85-1-1158 0 0,130-28-569 0 0,-88 20-5491 0 0,-51 10-827 0 0</inkml:trace>
</inkml:ink>
</file>

<file path=ppt/ink/ink5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09.3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499 63 7314 0 0,'0'0'1205'0'0,"0"0"-379"0"0,0 0-401 0 0,0 0-51 0 0,0 0 175 0 0,0 0 320 0 0,0 0 298 0 0,0 0 83 0 0,0 0-166 0 0,0 0-296 0 0,0 0-324 0 0,1-7-261 0 0,3-17-121 0 0,-5 38 92 0 0,-70 375 1079 0 0,49-221-2462 0 0,3 120 1209 0 0,19-285-33 0 0,-4 42-3837 0 0,4-45 2008 0 0,7-4-2080 0 0,4-10 2202 0 0,-8 9 805 0 0,26-34-3197 0 0,-19 24 3828 0 0</inkml:trace>
  <inkml:trace contextRef="#ctx0" brushRef="#br0" timeOffset="3989.223">996 0 3697 0 0,'0'0'1337'0'0,"0"0"-668"0"0,0 0-407 0 0,0 0 34 0 0,0 0 250 0 0,0 0 177 0 0,0 0 33 0 0,0 0-136 0 0,0 0-169 0 0,0 0-97 0 0,0 0-60 0 0,-5 24-34 0 0,-33 163 445 0 0,-8 157 608 0 0,12-104-636 0 0,12-137 307 0 0,23-120 3382 0 0,-2-21-3036 0 0,0-17-1238 0 0,2 41-70 0 0,-1 0-1 0 0,0 0 1 0 0,-1 0 0 0 0,-1 0-1 0 0,0 0 1 0 0,-1 0-1 0 0,0 0 1 0 0,-1 1 0 0 0,-1-1-1 0 0,0 1 1 0 0,-1 0-1 0 0,0 1 1 0 0,-1-1 0 0 0,0 1-1 0 0,-1 0 1 0 0,0 1 0 0 0,-1 0-1 0 0,-1 0 1 0 0,0 1-1 0 0,0 0 1 0 0,0 1 0 0 0,-2 0-1 0 0,1 1 1 0 0,-1 0-1 0 0,-1 0-21 0 0,-12-3-149 0 0,-1 1 0 0 0,0 1 0 0 0,0 1 0 0 0,0 1 0 0 0,-1 2 0 0 0,0 0 1 0 0,0 2-1 0 0,-1 1 0 0 0,1 1 0 0 0,0 2 0 0 0,-1 0 0 0 0,1 2 0 0 0,0 1 0 0 0,0 1 0 0 0,1 1 0 0 0,-1 2 0 0 0,1 0 0 0 0,1 2 0 0 0,0 1 0 0 0,0 1 0 0 0,1 1 0 0 0,0 1 0 0 0,2 1 0 0 0,-2 1 149 0 0,22-15-124 0 0,-1 1 1 0 0,1-1-1 0 0,0 0 1 0 0,0 1 0 0 0,-1-1-1 0 0,1 1 1 0 0,0 0-1 0 0,0-1 1 0 0,1 1-1 0 0,-1 0 1 0 0,0 0-1 0 0,0 1 1 0 0,1-1-1 0 0,0 0 1 0 0,-1 0-1 0 0,1 1 1 0 0,0-1-1 0 0,0 1 1 0 0,0-1-1 0 0,0 1 1 0 0,1-1-1 0 0,-1 1 1 0 0,1 0-1 0 0,-1-1 1 0 0,1 1-1 0 0,0 0 1 0 0,0-1-1 0 0,0 1 1 0 0,1 0 0 0 0,-1-1-1 0 0,1 1 1 0 0,-1 0-1 0 0,1-1 1 0 0,0 1-1 0 0,0-1 1 0 0,0 1-1 0 0,0-1 1 0 0,0 0-1 0 0,2 3 124 0 0,75 17-8435 0 0,-58-22 4989 0 0</inkml:trace>
  <inkml:trace contextRef="#ctx0" brushRef="#br0" timeOffset="4912.494">1051 733 0 0 0,'0'0'1415'0'0,"0"0"112"0"0,0 0-151 0 0,0 0-141 0 0,0 0-125 0 0,0 0-65 0 0,0 0 6 0 0,0 0 25 0 0,31 1-3 0 0,98-1-74 0 0,-71-13 302 0 0,-49 7-974 0 0,-2 3-208 0 0,1-1 1 0 0,-1 0-1 0 0,1 0 0 0 0,-1 0 0 0 0,0-1 1 0 0,-1 0-1 0 0,1 0 0 0 0,-1-1 1 0 0,0 1-1 0 0,0-1 0 0 0,-1-1 1 0 0,0 1-1 0 0,0-1 0 0 0,0 0 1 0 0,-1 0-1 0 0,0-1 0 0 0,0 1 0 0 0,-1-1 1 0 0,0 1-1 0 0,0-1 0 0 0,-1 0 1 0 0,0-1-1 0 0,-1 1 0 0 0,0 0 1 0 0,0 0-1 0 0,0-1-119 0 0,-4 5-94 0 0,-1 1 0 0 0,1-1-1 0 0,-1 1 1 0 0,0 0 0 0 0,0 0 0 0 0,0 0 0 0 0,0 0-1 0 0,0 1 1 0 0,-1-1 0 0 0,1 1 0 0 0,-1 0 0 0 0,1 1-1 0 0,-1-1 1 0 0,0 1 0 0 0,0 0 0 0 0,0 0 0 0 0,0 0-1 0 0,0 1 1 0 0,0 0 0 0 0,0 0 0 0 0,0 0 0 0 0,1 0-1 0 0,-1 1 1 0 0,0 0 0 0 0,0 0 0 0 0,0 0 0 0 0,-1 1 94 0 0,-7 2-177 0 0,0 0 1 0 0,0 1-1 0 0,1 0 1 0 0,0 1-1 0 0,0 1 1 0 0,0 0-1 0 0,0 0 1 0 0,1 1 0 0 0,1 1-1 0 0,-1-1 1 0 0,1 2-1 0 0,1 0 1 0 0,0 0-1 0 0,0 0 1 0 0,1 1-1 0 0,-1 2 177 0 0,4-7-15 0 0,1 0-1 0 0,-1 0 0 0 0,1 1 0 0 0,0 0 1 0 0,1 0-1 0 0,0 0 0 0 0,0 0 0 0 0,0 0 0 0 0,1 1 1 0 0,0-1-1 0 0,0 1 0 0 0,1 0 0 0 0,0-1 1 0 0,0 1-1 0 0,1 0 0 0 0,0-1 0 0 0,1 9 16 0 0,2-12 91 0 0,0 1 0 0 0,1 0 0 0 0,-1-1 0 0 0,1 0-1 0 0,0 0 1 0 0,0 0 0 0 0,0 0 0 0 0,0-1 0 0 0,1 0-1 0 0,-1 0 1 0 0,1 0 0 0 0,0 0 0 0 0,0-1 0 0 0,0 1-1 0 0,0-1 1 0 0,1-1 0 0 0,-1 1 0 0 0,0-1-1 0 0,1 0 1 0 0,-1 0 0 0 0,1 0 0 0 0,-1-1 0 0 0,1 0-1 0 0,1 0-90 0 0,18 3 297 0 0,0-2 0 0 0,0 0-1 0 0,0-1 1 0 0,0-2 0 0 0,0-1-1 0 0,-1 0 1 0 0,1-2 0 0 0,-1-1-1 0 0,0-1 1 0 0,0-1 0 0 0,-1-1-1 0 0,0-1 1 0 0,-1-1 0 0 0,0-1-1 0 0,0-1 1 0 0,-1-1 0 0 0,-1 0-1 0 0,-1-2 1 0 0,0 0 0 0 0,3-5-297 0 0,-12 12 47 0 0,0 0 1 0 0,-1 0-1 0 0,0-1 1 0 0,0 0-1 0 0,-1-1 1 0 0,0 0-1 0 0,-1 0 1 0 0,-1 0-1 0 0,1-1 1 0 0,-2 0-1 0 0,0-1 1 0 0,0 1-1 0 0,-1-1 1 0 0,-1 0-1 0 0,0 0 1 0 0,1-8-48 0 0,-6 18-51 0 0,0-1-1 0 0,0 1 1 0 0,0-1 0 0 0,0 1-1 0 0,0 0 1 0 0,-1 0 0 0 0,1 0 0 0 0,-1 0-1 0 0,0 0 1 0 0,0 1 0 0 0,0-1 0 0 0,0 1-1 0 0,0 0 1 0 0,-1 0 0 0 0,1 0-1 0 0,-1 0 1 0 0,1 1 0 0 0,-1-1 0 0 0,0 1-1 0 0,0 0 1 0 0,1 0 0 0 0,-1 0-1 0 0,0 1 1 0 0,0-1 0 0 0,0 1 0 0 0,0 0-1 0 0,0 0 1 0 0,0 0 0 0 0,0 1-1 0 0,0-1 1 0 0,0 1 0 0 0,1 0 0 0 0,-2 0 51 0 0,1 0-49 0 0,-1 0 0 0 0,1-1 0 0 0,0 1 0 0 0,0 1 0 0 0,0-1 0 0 0,1 0 0 0 0,-1 1 0 0 0,0 0 0 0 0,0 0 0 0 0,1 0 0 0 0,-1 0 0 0 0,1 1 0 0 0,0 0 0 0 0,0-1 0 0 0,0 1 0 0 0,0 0 0 0 0,0 0 0 0 0,1 1 0 0 0,-1-1 0 0 0,1 0 0 0 0,0 1 0 0 0,0 0 0 0 0,0-1 0 0 0,0 1 0 0 0,1 0 0 0 0,-1 0 0 0 0,1 0 0 0 0,0 0 0 0 0,0 0 0 0 0,1 0 49 0 0,2-2-3 0 0,0 0 1 0 0,1 0-1 0 0,-1 0 1 0 0,1 0-1 0 0,-1-1 1 0 0,1 1-1 0 0,-1-1 1 0 0,1 0-1 0 0,0 0 1 0 0,0 0-1 0 0,0 0 1 0 0,0 0-1 0 0,0 0 1 0 0,0-1-1 0 0,0 0 1 0 0,0 1-1 0 0,0-1 1 0 0,3 0 2 0 0,-6 0 1 0 0,258 3 662 0 0,-254-4-630 0 0,-1 0 0 0 0,1 1 0 0 0,0 0 0 0 0,-1 0 0 0 0,1 0-1 0 0,0 0 1 0 0,-1 0 0 0 0,1 1 0 0 0,0 0 0 0 0,-1-1 0 0 0,1 1 0 0 0,-1 1 0 0 0,1-1 0 0 0,-1 0 0 0 0,0 1 0 0 0,0 0 0 0 0,1 0 0 0 0,-1 0 0 0 0,0 0 0 0 0,0 0 0 0 0,-1 1 0 0 0,1-1 0 0 0,-1 1 0 0 0,1-1 0 0 0,-1 1 0 0 0,0 0 0 0 0,0 0 0 0 0,0 0 0 0 0,0 1 0 0 0,0-1-1 0 0,-1 0 1 0 0,1 1 0 0 0,-1-1 0 0 0,0 1 0 0 0,0 2-33 0 0,0 7 80 0 0,-2-1 0 0 0,0 1 0 0 0,0-1 0 0 0,-1 1 0 0 0,-1-1-1 0 0,0 1 1 0 0,0-1 0 0 0,-1 0 0 0 0,-1 0 0 0 0,0-1 0 0 0,-3 4-80 0 0,-9 26-15 0 0,10 36-1692 0 0,27-72-5619 0 0,-15-6 2488 0 0,-1 1-640 0 0</inkml:trace>
  <inkml:trace contextRef="#ctx0" brushRef="#br0" timeOffset="5297.218">2218 733 0 0 0,'0'0'938'0'0,"0"0"160"0"0,0 0-25 0 0,0 0 291 0 0,0 0 327 0 0,0 0 191 0 0,0 0-23 0 0,0 0-202 0 0,0 0-192 0 0,0 0-148 0 0,0 0-102 0 0,0 0-50 0 0,0 0-99 0 0,29 4-156 0 0,91 9-158 0 0,-117-12-706 0 0,0 0-1 0 0,0 0 1 0 0,0-1-1 0 0,0 0 1 0 0,0 1-1 0 0,0-1 1 0 0,0 0-1 0 0,-1 0 1 0 0,1-1-1 0 0,0 1 0 0 0,0-1 1 0 0,0 1-1 0 0,0-1 1 0 0,0 0-1 0 0,-1 0 1 0 0,1 0-1 0 0,0 0 1 0 0,-1-1-1 0 0,1 1 1 0 0,-1-1-1 0 0,1 1 1 0 0,-1-1-1 0 0,0 0 1 0 0,1 0-1 0 0,-1 0 1 0 0,0-1-46 0 0,8-8 187 0 0,1 3-148 0 0,0 0 1 0 0,-1 0 0 0 0,-1-1-1 0 0,0 0 1 0 0,0-1 0 0 0,0 0 0 0 0,-2 0-1 0 0,1-1 1 0 0,-1 0 0 0 0,-1-1-1 0 0,0 1 1 0 0,0-1 0 0 0,-1 0-1 0 0,-1-1 1 0 0,0 1 0 0 0,0-3-40 0 0,-4 12-39 0 0,0 0 1 0 0,0 0 0 0 0,0 0 0 0 0,-1 0 0 0 0,1 0-1 0 0,-1 0 1 0 0,0 0 0 0 0,0 0 0 0 0,0 1 0 0 0,0-1-1 0 0,0 0 1 0 0,-1 0 0 0 0,1 1 0 0 0,-1-1 0 0 0,1 1-1 0 0,-1-1 1 0 0,0 1 0 0 0,0 0 0 0 0,0 0 0 0 0,-1 0 0 0 0,1 0-1 0 0,0 0 1 0 0,-1 0 0 0 0,1 1 0 0 0,-1-1 0 0 0,0 1-1 0 0,1 0 1 0 0,-1 0 0 0 0,0 0 0 0 0,0 0 0 0 0,0 0-1 0 0,0 0 1 0 0,0 1 0 0 0,0-1 0 0 0,0 1 0 0 0,0 0-1 0 0,-2 0 39 0 0,-6-1-101 0 0,0 1-1 0 0,0 0 0 0 0,0 1 0 0 0,-1 0 0 0 0,1 1 0 0 0,0 0 0 0 0,0 1 1 0 0,1 0-1 0 0,-9 4 102 0 0,3 0-7 0 0,0 2 1 0 0,1 0 0 0 0,1 1-1 0 0,0 0 1 0 0,0 1-1 0 0,1 0 1 0 0,0 2 0 0 0,1-1-1 0 0,0 1 1 0 0,1 1-1 0 0,1 0 1 0 0,0 1 0 0 0,1 0-1 0 0,0 0 1 0 0,1 1-1 0 0,1 0 1 0 0,1 0 0 0 0,0 1-1 0 0,1-1 1 0 0,-2 15 6 0 0,7-23 40 0 0,-1 1 1 0 0,1-1-1 0 0,1 1 1 0 0,0-1-1 0 0,0 0 1 0 0,0 1-1 0 0,1-1 1 0 0,1 0-1 0 0,-1 0 1 0 0,1 0-1 0 0,1 0 1 0 0,-1-1-1 0 0,1 1 1 0 0,0-1-1 0 0,1 0 1 0 0,0 0 0 0 0,0-1-1 0 0,1 1 1 0 0,-1-1-1 0 0,1 0 1 0 0,1-1-1 0 0,-1 1 1 0 0,1-1-1 0 0,0-1 1 0 0,0 1-41 0 0,12 7 122 0 0,0-1 1 0 0,0-1 0 0 0,1-1 0 0 0,0 0-1 0 0,1-2 1 0 0,0 0 0 0 0,0-2 0 0 0,0 0 0 0 0,5-1-123 0 0,3 1-10 0 0,0-2 0 0 0,0-2 0 0 0,0 0 0 0 0,0-2 0 0 0,1-1 0 0 0,-1-2 0 0 0,19-4 10 0 0,53-28-8388 0 0,-81 27-2775 0 0</inkml:trace>
</inkml:ink>
</file>

<file path=ppt/ink/ink5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20.8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98 332 4817 0 0,'0'0'2547'0'0,"0"0"-1136"0"0,0 0-656 0 0,0 0-214 0 0,0 0 29 0 0,0 0 179 0 0,0 0 128 0 0,0 0 44 0 0,0 0-38 0 0,0 0-109 0 0,0 0-138 0 0,6 14-151 0 0,84 208 1057 0 0,14 13-515 0 0,-77-216 844 0 0,-16-41-903 0 0,121-301-428 0 0,-122 298-956 0 0,-1 1-1 0 0,0-1 1 0 0,-2-1 0 0 0,-1 0 0 0 0,-2 0-1 0 0,0 0 1 0 0,-1-6 416 0 0,-10 21-4623 0 0,-3 10-1299 0 0,6 1 2990 0 0,-3 0-2591 0 0</inkml:trace>
  <inkml:trace contextRef="#ctx0" brushRef="#br0" timeOffset="319.371">1 78 4081 0 0,'0'0'1379'0'0,"0"0"-267"0"0,0 0 10 0 0,0 0 199 0 0,0 0 228 0 0,0 0 42 0 0,0 0-187 0 0,0 0-225 0 0,0 0-234 0 0,0 0-187 0 0,0 0-123 0 0,0 0-89 0 0,37-4-44 0 0,119-17-59 0 0,-1-5 222 0 0,-91 19-931 0 0,35-2-1299 0 0,-34 6-7130 0 0,-54 3-11 0 0</inkml:trace>
  <inkml:trace contextRef="#ctx0" brushRef="#br0" timeOffset="851.637">942 270 0 0 0,'0'0'847'0'0,"0"0"132"0"0,0 0-164 0 0,0 0-1 0 0,0 0 117 0 0,0 0 64 0 0,0 0-151 0 0,0 0-301 0 0,0 0-300 0 0,0 0-251 0 0,0 0-107 0 0,0 0-10 0 0,0 0 45 0 0,0 1 1291 0 0,4 4 11607 0 0,-2-4-14591 0 0,67 13 2904 0 0,-40-12-926 0 0,-1-3 0 0 0,0 0 1 0 0,0-1-1 0 0,0-2 1 0 0,0-1-1 0 0,14-5-205 0 0,14-4-243 0 0,-55 13-1891 0 0,0-2 2776 0 0,-2 3-6149 0 0,0-1-5891 0 0,1 1 8736 0 0</inkml:trace>
  <inkml:trace contextRef="#ctx0" brushRef="#br0" timeOffset="1105.981">798 528 3145 0 0,'0'0'1235'0'0,"0"0"14"0"0,0 0 297 0 0,0 0 212 0 0,0 0-26 0 0,0 0-220 0 0,35-3-270 0 0,109-10-217 0 0,118-23 1083 0 0,-217 30-2559 0 0,17-1-1364 0 0,-21 5-8550 0 0,-34 2 6444 0 0</inkml:trace>
  <inkml:trace contextRef="#ctx0" brushRef="#br0" timeOffset="1699.348">1610 277 0 0 0,'0'0'313'0'0,"0"0"213"0"0,0 0 250 0 0,0 0 140 0 0,0 0 14 0 0,0 0-105 0 0,0 0-139 0 0,0 0-85 0 0,0 0-22 0 0,0 0 29 0 0,1 32 36 0 0,5 99 15 0 0,-2 174 4536 0 0,-13-309-1667 0 0,5-17-3430 0 0,1-1 0 0 0,2 1 0 0 0,0 0 0 0 0,1 0-1 0 0,1-1 1 0 0,1 1 0 0 0,1 0 0 0 0,1 0 0 0 0,0 0 0 0 0,2 1-1 0 0,0-1 1 0 0,2 1 0 0 0,0 1 0 0 0,1 0 0 0 0,1 0-1 0 0,1 0 1 0 0,1 0-98 0 0,2-5-33 0 0,1 1-1 0 0,1 1 0 0 0,1 1 1 0 0,1 0-1 0 0,1 1 0 0 0,1 1 1 0 0,0 0-1 0 0,1 2 0 0 0,1 1 1 0 0,1 0-1 0 0,0 2 1 0 0,1 0-1 0 0,14-4 34 0 0,-27 13-7 0 0,0 0 0 0 0,0 1 0 0 0,1 1 1 0 0,-1 0-1 0 0,1 0 0 0 0,-1 1 0 0 0,1 1 1 0 0,0 0-1 0 0,0 0 0 0 0,0 1 0 0 0,10 2 7 0 0,-20-1-1 0 0,0 1-1 0 0,0 0 1 0 0,0 0-1 0 0,-1 0 1 0 0,1 0 0 0 0,-1 1-1 0 0,1-1 1 0 0,-1 0-1 0 0,0 1 1 0 0,0-1 0 0 0,0 1-1 0 0,0-1 1 0 0,-1 1-1 0 0,1-1 1 0 0,0 1-1 0 0,-1-1 1 0 0,0 1 0 0 0,0 0-1 0 0,0-1 1 0 0,0 1-1 0 0,0-1 1 0 0,0 1 0 0 0,-1 0-1 0 0,1-1 1 0 0,-1 1-1 0 0,1-1 1 0 0,-1 1-1 0 0,0-1 1 0 0,0 1 0 0 0,-1-1-1 0 0,1 0 2 0 0,-8 15-16 0 0,-1-1 0 0 0,0-1 0 0 0,-1 0 0 0 0,-1 0 0 0 0,0-1 0 0 0,-1-1 0 0 0,-1 0 0 0 0,-13 9 16 0 0,48-15-13307 0 0,-13-10 8849 0 0</inkml:trace>
  <inkml:trace contextRef="#ctx0" brushRef="#br0" timeOffset="3235.416">2063 697 0 0 0,'0'0'559'0'0,"0"0"554"0"0,0 0 197 0 0,0 0 18 0 0,6 2 51 0 0,-1-1-920 0 0,0 1 0 0 0,1-1 0 0 0,-1 0 0 0 0,1 0-1 0 0,0-1 1 0 0,-1 0 0 0 0,1 0 0 0 0,-1 0 0 0 0,1-1 0 0 0,0 0 0 0 0,-1 0-1 0 0,1 0 1 0 0,-1-1 0 0 0,0 1 0 0 0,1-1 0 0 0,-1-1-459 0 0,127-77 3813 0 0,37-79-2432 0 0,-154 146-1408 0 0,-1 0 1 0 0,-1-1-1 0 0,0-1 0 0 0,-1 0 0 0 0,-1-1 1 0 0,0 0-1 0 0,-1 0 0 0 0,-1-1 0 0 0,0-1 1 0 0,-1 0-1 0 0,-2 0 0 0 0,1 0 0 0 0,-2-1 1 0 0,0 0-1 0 0,-2 0 0 0 0,0 0 0 0 0,0-15 27 0 0,-4 33-53 0 0,0 0 0 0 0,0 0 0 0 0,0 1 0 0 0,-1-1 0 0 0,1 0 0 0 0,0 0 0 0 0,-1 1 0 0 0,1-1 0 0 0,0 0 0 0 0,-1 1 0 0 0,1-1 0 0 0,-1 1 0 0 0,1 0 0 0 0,-1 0-1 0 0,1-1 1 0 0,-1 1 0 0 0,1 0 0 0 0,-1 0 0 0 0,1 0 0 0 0,-1 1 0 0 0,1-1 0 0 0,-1 0 0 0 0,1 0 0 0 0,0 1 0 0 0,-1-1 0 0 0,1 1 0 0 0,-1 0 0 0 0,1-1 0 0 0,0 1 0 0 0,-1 0-1 0 0,1 0 1 0 0,0-1 0 0 0,0 1 0 0 0,0 0 0 0 0,0 0 0 0 0,0 0 0 0 0,0 1 0 0 0,-1 0 53 0 0,-13 9-58 0 0,0 1-1 0 0,1 1 1 0 0,0 1-1 0 0,1 0 1 0 0,1 1-1 0 0,0 0 1 0 0,1 0-1 0 0,1 1 1 0 0,0 1-1 0 0,2 0 1 0 0,-1 0-1 0 0,2 1 1 0 0,-1 4 58 0 0,6-17 46 0 0,0 0 0 0 0,0 1 0 0 0,0-1 0 0 0,1 0 0 0 0,0 1 0 0 0,0-1 0 0 0,1 1 0 0 0,-1-1 0 0 0,1 1 0 0 0,0-1 0 0 0,1 1 0 0 0,-1-1 0 0 0,1 1 0 0 0,0-1 0 0 0,1 0 0 0 0,-1 1 0 0 0,1-1 0 0 0,0 0 0 0 0,0 0 0 0 0,1 0 0 0 0,-1 0 0 0 0,1-1 0 0 0,0 1 0 0 0,0 0 0 0 0,1-1 0 0 0,0 0 0 0 0,-1 0 0 0 0,1 0 0 0 0,0-1 0 0 0,1 1 0 0 0,-1-1 0 0 0,1 0 0 0 0,4 2-46 0 0,10 2 222 0 0,0-1 0 0 0,1-1 0 0 0,0-1 0 0 0,0-1 0 0 0,0 0 0 0 0,0-2 1 0 0,0 0-1 0 0,0-2 0 0 0,0 0 0 0 0,1-1 0 0 0,-1-1 0 0 0,-1-1 1 0 0,1 0-1 0 0,-1-2 0 0 0,1 0 0 0 0,-1-1 0 0 0,-1-1 0 0 0,0-1 0 0 0,15-9-222 0 0,-21 13 4 0 0,0-1-1 0 0,0 0 1 0 0,-1 0-1 0 0,0-1 1 0 0,0-1-1 0 0,0 0 1 0 0,-1 0-1 0 0,0-1 1 0 0,-1-1-1 0 0,0 1 1 0 0,0-2-1 0 0,-1 1 1 0 0,0-1-1 0 0,-1 0 1 0 0,-1-1-1 0 0,1 1 1 0 0,-2-1-1 0 0,0-1 1 0 0,0 1-1 0 0,-1-1 1 0 0,0 0-1 0 0,-2 1 1 0 0,1-2-1 0 0,-1-4-3 0 0,-3 17-60 0 0,1-1 0 0 0,-1 0 0 0 0,0 1 0 0 0,0-1 0 0 0,0 1 0 0 0,0-1 0 0 0,0 1 0 0 0,0-1 0 0 0,-1 1 0 0 0,1-1 0 0 0,0 1 0 0 0,-1 0 0 0 0,1 0-1 0 0,-1 0 1 0 0,1 0 0 0 0,-1 0 0 0 0,0 0 0 0 0,1 0 0 0 0,-1 1 0 0 0,0-1 0 0 0,1 1 0 0 0,-1-1 0 0 0,0 1 0 0 0,0-1 0 0 0,0 1 0 0 0,0 0 0 0 0,1 0-1 0 0,-1 0 1 0 0,0 0 0 0 0,0 0 0 0 0,0 1 0 0 0,0-1 0 0 0,1 0 0 0 0,-1 1 0 0 0,0-1 0 0 0,0 1 0 0 0,1 0 0 0 0,-1 0 0 0 0,0-1 0 0 0,1 1 0 0 0,-1 0-1 0 0,1 0 1 0 0,-1 1 0 0 0,1-1 0 0 0,-1 0 0 0 0,0 1 60 0 0,-4 3-31 0 0,-1 0 1 0 0,1 0-1 0 0,0 0 0 0 0,1 1 1 0 0,-1 0-1 0 0,1 0 0 0 0,0 0 0 0 0,1 0 1 0 0,-1 1-1 0 0,1 0 0 0 0,0 0 0 0 0,1 0 1 0 0,0 1-1 0 0,0-1 0 0 0,1 1 0 0 0,0-1 1 0 0,0 1-1 0 0,0 0 0 0 0,1 0 1 0 0,1 0-1 0 0,-1 0 0 0 0,1 0 0 0 0,0 1 31 0 0,4-4 53 0 0,-1 0 0 0 0,1 0 0 0 0,0 0-1 0 0,0-1 1 0 0,0 1 0 0 0,1-1 0 0 0,-1 0-1 0 0,1 0 1 0 0,0 0 0 0 0,0-1 0 0 0,0 0-1 0 0,1 0 1 0 0,-1 0 0 0 0,1-1 0 0 0,0 0-1 0 0,0 0 1 0 0,0 0 0 0 0,0-1 0 0 0,0 1-1 0 0,0-1 1 0 0,0-1 0 0 0,0 1 0 0 0,0-1-1 0 0,0-1 1 0 0,1 1 0 0 0,-1-1 0 0 0,3 0-53 0 0,11 0 137 0 0,-1-1 1 0 0,0 0 0 0 0,0-1 0 0 0,0-1-1 0 0,0-1 1 0 0,-1 0 0 0 0,1-2 0 0 0,-2 0-1 0 0,1-1 1 0 0,-1-1 0 0 0,0 0-1 0 0,0-1 1 0 0,-2-1 0 0 0,1-1 0 0 0,-1 0-1 0 0,-1-1 1 0 0,0-1 0 0 0,2-3-138 0 0,-2 4-123 0 0,-1-1 1 0 0,0 0 0 0 0,-1-1-1 0 0,-1 0 1 0 0,0 0-1 0 0,-1-1 1 0 0,-1-1 0 0 0,-1 0-1 0 0,0 0 1 0 0,-1 0-1 0 0,-1-1 1 0 0,0 0 0 0 0,-2-1-1 0 0,3-16 123 0 0,-7 34-17 0 0,0-1 0 0 0,0 1 0 0 0,0 0-1 0 0,0-1 1 0 0,0 1 0 0 0,0 0 0 0 0,0-1 0 0 0,-1 1-1 0 0,1 0 1 0 0,0-1 0 0 0,-1 1 0 0 0,1 0 0 0 0,-1 0 0 0 0,1 0-1 0 0,-1-1 1 0 0,0 1 0 0 0,0 0 0 0 0,1 0 0 0 0,-1 0-1 0 0,0 0 1 0 0,0 0 0 0 0,0 0 0 0 0,0 0 0 0 0,0 1-1 0 0,0-1 1 0 0,-1 0 0 0 0,1 0 0 0 0,0 1 0 0 0,0-1 0 0 0,0 1-1 0 0,-1-1 1 0 0,1 1 0 0 0,0-1 0 0 0,-1 1 0 0 0,1 0-1 0 0,0 0 1 0 0,-1 0 0 0 0,1 0 0 0 0,0 0 0 0 0,-1 0-1 0 0,1 0 1 0 0,0 0 0 0 0,-1 0 0 0 0,1 1 0 0 0,-1-1 17 0 0,-58 26-488 0 0,48-16 519 0 0,1 0 0 0 0,0 1 1 0 0,1 0-1 0 0,0 1 1 0 0,1 0-1 0 0,0 0 0 0 0,1 1 1 0 0,0 0-1 0 0,1 1 1 0 0,1 0-1 0 0,0 0 0 0 0,1 0 1 0 0,0 0-1 0 0,1 1 1 0 0,1 0-1 0 0,0 0 0 0 0,1 0 1 0 0,1 0-1 0 0,0 1 1 0 0,1-1-1 0 0,1 0 0 0 0,0 2-31 0 0,4-3 48 0 0,0-1 0 0 0,1 0 0 0 0,0 0-1 0 0,1 0 1 0 0,1-1 0 0 0,0 0-1 0 0,0-1 1 0 0,1 1 0 0 0,1-2 0 0 0,0 1-1 0 0,0-2 1 0 0,1 1 0 0 0,0-1 0 0 0,1-1-1 0 0,0 0 1 0 0,0-1 0 0 0,1 0 0 0 0,0-1-1 0 0,5 2-47 0 0,59 10-1513 0 0,-43-18-6730 0 0,-30 0 6710 0 0,4 0-7050 0 0</inkml:trace>
</inkml:ink>
</file>

<file path=ppt/ink/ink5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27.8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1028 1381 0 0 0,'0'0'408'0'0,"0"0"640"0"0,3 0 317 0 0,-3 0-1177 0 0,-1 0 1 0 0,1 1-1 0 0,0-1 1 0 0,0 0-1 0 0,0 0 1 0 0,0 1-1 0 0,0-1 1 0 0,0 0-1 0 0,0 1 1 0 0,0-1-1 0 0,0 0 1 0 0,0 0-1 0 0,0 1 1 0 0,0-1-1 0 0,0 0 1 0 0,0 1-1 0 0,0-1 1 0 0,1 0-1 0 0,-1 0 1 0 0,0 1-1 0 0,0-1 1 0 0,0 0-1 0 0,0 0 1 0 0,0 1-1 0 0,1-1 1 0 0,-1 0-1 0 0,0 0 1 0 0,0 1-1 0 0,1-1 1 0 0,-1 0-1 0 0,0 0 1 0 0,0 0-1 0 0,1 0 1 0 0,-1 1-1 0 0,0-1 1 0 0,0 0-1 0 0,1 0 1 0 0,-1 0-1 0 0,0 0 1 0 0,1 0-189 0 0,-24 9 4604 0 0,9-5-4877 0 0,-56 7 838 0 0,-1-2 0 0 0,0-4 0 0 0,-19-3-565 0 0,38 0 153 0 0,-207-2-131 0 0,189-8-1510 0 0,64 3-1020 0 0,11-4-8096 0 0,-1 5 8642 0 0</inkml:trace>
  <inkml:trace contextRef="#ctx0" brushRef="#br0" timeOffset="660.569">1793 313 0 0 0,'-19'1'2271'0'0,"-122"21"2386"0"0,13-3-3394 0 0,-2-5-1 0 0,0-5 1 0 0,0-7 0 0 0,-20-6-1263 0 0,110 2 437 0 0,0-3 0 0 0,0-1 0 0 0,0-1 0 0 0,-37-14-437 0 0,66 17 417 0 0,9 3-571 0 0,1 0 1 0 0,-1 0 0 0 0,1 0 0 0 0,-1 1 0 0 0,0-1 0 0 0,1 1-1 0 0,-1-1 1 0 0,0 1 0 0 0,1-1 0 0 0,-1 1 0 0 0,0 0-1 0 0,0 0 1 0 0,1 0 0 0 0,-1 0 0 0 0,0 0 0 0 0,1 0-1 0 0,-1 1 1 0 0,0-1 0 0 0,0 0 0 0 0,1 1 0 0 0,-1 0 0 0 0,1-1-1 0 0,-1 1 1 0 0,0 0 0 0 0,1 0 0 0 0,-1 0 153 0 0,-61 36-9873 0 0,58-33 9585 0 0</inkml:trace>
  <inkml:trace contextRef="#ctx0" brushRef="#br0" timeOffset="1240.735">820 52 0 0 0,'0'0'195'0'0,"0"0"121"0"0,0 0 269 0 0,0 0 359 0 0,0 0 310 0 0,0 0 145 0 0,0 0 9 0 0,0 0-145 0 0,0 0-203 0 0,0 0-169 0 0,2 31-153 0 0,11 103-62 0 0,15 285 2337 0 0,-27-174-2833 0 0,-18 93-180 0 0,8-213-102 0 0,3 1 19 0 0,-7 0 0 0 0,-4-1 0 0 0,-23 75 83 0 0,23-146-27 0 0,-12 76-1312 0 0,48-133-923 0 0,43-62-7232 0 0,-52 53 9045 0 0</inkml:trace>
  <inkml:trace contextRef="#ctx0" brushRef="#br0" timeOffset="1491.246">930 1178 3249 0 0,'0'0'1397'0'0,"0"0"-734"0"0,0 0-117 0 0,0 0 140 0 0,-29 35 228 0 0,-95 109 151 0 0,-16 24 1336 0 0,93-111-2193 0 0,25-32-579 0 0,1 1-1 0 0,1 1 0 0 0,1 1 1 0 0,1 1-1 0 0,2 0 0 0 0,-11 28 372 0 0,19-20-6696 0 0,7-32 4493 0 0</inkml:trace>
  <inkml:trace contextRef="#ctx0" brushRef="#br0" timeOffset="1816.535">1059 0 0 0 0,'0'0'1150'0'0,"0"0"65"0"0,0 0 107 0 0,0 0 252 0 0,0 0 287 0 0,0 0 148 0 0,0 0-147 0 0,0 0-324 0 0,0 0-367 0 0,0 0-306 0 0,-29 31-185 0 0,-90 99-118 0 0,42-38 329 0 0,-180 226-441 0 0,227-283-1134 0 0,-2 6-1517 0 0,14-12-2861 0 0,15-20 725 0 0,3-2-529 0 0</inkml:trace>
  <inkml:trace contextRef="#ctx0" brushRef="#br0" timeOffset="2515.65">21 847 0 0 0,'0'0'331'0'0,"0"0"242"0"0,0 0 533 0 0,0 0 487 0 0,0 0 303 0 0,0 0-45 0 0,0 0-232 0 0,0 0-259 0 0,0 0-267 0 0,0 0-186 0 0,0 0-147 0 0,2 29-102 0 0,6 90-65 0 0,-6 93 1628 0 0,-18-146-723 0 0,8-69 1951 0 0,0-34-2843 0 0,8 16-555 0 0,1 0 0 0 0,1 0 1 0 0,2 0-1 0 0,0 0 0 0 0,1 0 0 0 0,0 1 0 0 0,2-1 0 0 0,1 1 0 0 0,0 1 1 0 0,1 0-1 0 0,2 0 0 0 0,0 1 0 0 0,0 0 0 0 0,8-7-51 0 0,-12 14-1 0 0,0 0-1 0 0,1 1 0 0 0,1 0 1 0 0,0 0-1 0 0,0 1 0 0 0,1 0 1 0 0,0 1-1 0 0,0 0 0 0 0,1 1 1 0 0,0 0-1 0 0,0 0 1 0 0,1 1-1 0 0,6-2 2 0 0,-16 10-12 0 0,1-1 0 0 0,-1 1 0 0 0,1 0 0 0 0,-1 0-1 0 0,0 0 1 0 0,0 0 0 0 0,0 1 0 0 0,0-1 0 0 0,-1 0 0 0 0,1 1 0 0 0,0 0 0 0 0,-1-1 0 0 0,0 1 0 0 0,0 0 0 0 0,0-1 0 0 0,0 1-1 0 0,0 0 1 0 0,0 0 0 0 0,-1 0 0 0 0,1 0 0 0 0,-1 0 0 0 0,0 0 0 0 0,0 0 0 0 0,0 0 0 0 0,0 0 0 0 0,-1 0 0 0 0,1 0 0 0 0,-1 0-1 0 0,0 0 1 0 0,0 2 12 0 0,0 3-61 0 0,-2 36-214 0 0,0-22-2464 0 0,2 1-7370 0 0,1-16 847 0 0</inkml:trace>
</inkml:ink>
</file>

<file path=ppt/ink/ink5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54.8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1 574 0 0 0,'0'0'1407'0'0,"0"0"144"0"0,0 0-24 0 0,0 0-113 0 0,0 0-130 0 0,0 0-108 0 0,26 4-72 0 0,83 8-70 0 0,-107-11-967 0 0,1-1 0 0 0,0 0 0 0 0,0 1 1 0 0,0-1-1 0 0,-1 0 0 0 0,1-1 0 0 0,0 1 0 0 0,0 0 1 0 0,0-1-1 0 0,-1 0 0 0 0,1 1 0 0 0,0-1 0 0 0,0 0 1 0 0,-1-1-1 0 0,1 1 0 0 0,-1 0 0 0 0,1-1 0 0 0,-1 1 0 0 0,0-1 1 0 0,0 0-1 0 0,1 0 0 0 0,0-2-67 0 0,6-4 324 0 0,39-40 391 0 0,-2-2 0 0 0,-3-2 0 0 0,-2-2 1 0 0,-2-2-1 0 0,-2-1 0 0 0,15-36-715 0 0,-34 61 116 0 0,-11 18-58 0 0,0-1 0 0 0,2 2 0 0 0,-1-1-1 0 0,2 1 1 0 0,0 1 0 0 0,0 0 0 0 0,1 0 0 0 0,5-3-58 0 0,-15 16 17 0 0,1-1 1 0 0,0 0-1 0 0,0 1 0 0 0,-1-1 0 0 0,1 1 1 0 0,0 0-1 0 0,-1 0 0 0 0,1-1 0 0 0,-1 1 1 0 0,1 0-1 0 0,-1 0 0 0 0,1 1 0 0 0,-1-1 1 0 0,1 0-1 0 0,-1 0 0 0 0,0 1 0 0 0,0-1 1 0 0,0 0-1 0 0,0 1 0 0 0,0-1 0 0 0,0 1 1 0 0,0 0-1 0 0,0-1 0 0 0,-1 1 0 0 0,1 0 1 0 0,-1-1-1 0 0,1 1 0 0 0,-1 0 0 0 0,1 0 1 0 0,-1 0-1 0 0,0-1 0 0 0,0 1 0 0 0,0 0 1 0 0,0 0-1 0 0,0 0 0 0 0,-1-1 0 0 0,1 1 1 0 0,0 0-1 0 0,-1 0 0 0 0,0 1-17 0 0,2 6 61 0 0,7 241 659 0 0,-10-221-663 0 0,0 0 0 0 0,-2 0 0 0 0,-1-1 0 0 0,-2 0 0 0 0,0 1 0 0 0,-2-2 0 0 0,-1 0 0 0 0,-2 1-57 0 0,8-21-158 0 0,-1 0 1 0 0,0-1-1 0 0,0 0 0 0 0,-1 0 1 0 0,0 0-1 0 0,0 0 1 0 0,0-1-1 0 0,-1 0 0 0 0,0 0 1 0 0,0-1-1 0 0,0 0 0 0 0,0 0 1 0 0,-1 0-1 0 0,1-1 0 0 0,-1 0 1 0 0,0-1-1 0 0,0 0 0 0 0,0 0 1 0 0,0-1-1 0 0,0 0 0 0 0,-1 0 1 0 0,1 0-1 0 0,0-2 0 0 0,0 1 1 0 0,-1-1-1 0 0,1 0 0 0 0,0 0 1 0 0,-4-2 157 0 0,-57-24-4766 0 0,32-3-2693 0 0,29 22 5002 0 0</inkml:trace>
  <inkml:trace contextRef="#ctx0" brushRef="#br0" timeOffset="308.52">896 235 616 0 0,'0'0'2413'0'0,"0"0"-673"0"0,0 0-308 0 0,0 0 146 0 0,0 0 164 0 0,0 0-47 0 0,0 0-240 0 0,0 0-332 0 0,0 0-298 0 0,0 0-242 0 0,0 0-196 0 0,-27 32-137 0 0,-81 97-76 0 0,105-127-166 0 0,1 0 0 0 0,-1 0 0 0 0,1 1 0 0 0,0-1 0 0 0,0 0 1 0 0,0 1-1 0 0,0-1 0 0 0,1 1 0 0 0,-1 0 0 0 0,1 0 0 0 0,-1 0 1 0 0,1 0-1 0 0,0-1 0 0 0,0 2 0 0 0,0-1 0 0 0,1 0 0 0 0,-1 0 0 0 0,1 0 1 0 0,-1 0-1 0 0,1 0 0 0 0,0 0 0 0 0,0 1 0 0 0,1-1-8 0 0,1 9 45 0 0,-2-6-22 0 0,0-1 1 0 0,1 1-1 0 0,0 0 0 0 0,0 0 1 0 0,0-1-1 0 0,1 1 1 0 0,0-1-1 0 0,0 1 1 0 0,1-1-1 0 0,-1 0 0 0 0,1 0 1 0 0,0 0-1 0 0,0 0 1 0 0,1 0-1 0 0,-1-1 0 0 0,1 1 1 0 0,0-1-1 0 0,1 0 1 0 0,-1 0-1 0 0,1-1 1 0 0,-1 1-1 0 0,1-1 0 0 0,0 0 1 0 0,0 0-1 0 0,1-1 1 0 0,-1 1-1 0 0,0-1 0 0 0,1-1 1 0 0,0 1-1 0 0,-1-1 1 0 0,1 0-1 0 0,0 0 1 0 0,0 0-1 0 0,3-1-23 0 0,-4 1 95 0 0,0 0 0 0 0,0-1-1 0 0,0 1 1 0 0,0-1 0 0 0,0-1 0 0 0,0 1 0 0 0,0-1 0 0 0,0 0-1 0 0,0 0 1 0 0,0 0 0 0 0,0 0 0 0 0,-1-1 0 0 0,1 0 0 0 0,0 0-1 0 0,-1-1 1 0 0,0 1 0 0 0,1-1 0 0 0,-1 0 0 0 0,0 0 0 0 0,0 0-1 0 0,-1 0 1 0 0,1-1 0 0 0,-1 0 0 0 0,1 1 0 0 0,-1-1 0 0 0,0 0-1 0 0,-1-1 1 0 0,2-1-95 0 0,0-2 20 0 0,-1-1 0 0 0,1 0 0 0 0,-1 0 0 0 0,-1 0 0 0 0,0-1 0 0 0,0 1 1 0 0,-1 0-1 0 0,0-1 0 0 0,0 1 0 0 0,-1-1 0 0 0,0 1 0 0 0,-1-1 0 0 0,0 1 0 0 0,-1-1 0 0 0,0 1 0 0 0,0 0 0 0 0,-1 0 0 0 0,0 0 0 0 0,-5-8-20 0 0,-26-39-3426 0 0,-11 7-4647 0 0,33 41-505 0 0</inkml:trace>
</inkml:ink>
</file>

<file path=ppt/ink/ink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5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1:56.0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234 409 0 0 0,'0'0'0'0'0,"0"0"0"0"0,0 0 0 0 0,0 0 0 0 0,0 0 0 0 0,0 0 0 0 0,0 0 0 0 0,0 0 0 0 0,0 0 0 0 0,0 0 0 0 0</inkml:trace>
  <inkml:trace contextRef="#ctx0" brushRef="#br0" timeOffset="711.493">234 409 0 0 0,'20'-29'107'0'0,"-20"29"463"0"0,0 0 216 0 0,0 0-149 0 0,0 0-126 0 0,0 0-29 0 0,0 0 48 0 0,0 0 43 0 0,0 0 15 0 0,0 0-6 0 0,0 0-4 0 0,0 0 29 0 0,0 0 37 0 0,0 0 51 0 0,0 0 41 0 0,1 2 6188 0 0,-1 3-3581 0 0,5 21-3243 0 0,-5 3 442 0 0,0-29-503 0 0,0 0-22 0 0,0 0 4 0 0,4 23 401 0 0,-12 381 530 0 0,-9-304-1158 0 0,10-133-10556 0 0,7 8 2463 0 0,0 16 6580 0 0</inkml:trace>
  <inkml:trace contextRef="#ctx0" brushRef="#br0" timeOffset="1069.033">0 368 0 0 0,'0'0'954'0'0,"0"0"128"0"0,0 0 180 0 0,0 0 206 0 0,0 0 54 0 0,0 0-202 0 0,0 0-263 0 0,0 0-153 0 0,0 0-12 0 0,0 0 84 0 0,0 0 54 0 0,18-2-29 0 0,118-18 1766 0 0,236-39 1270 0 0,-312 56-5080 0 0,-54 14-2522 0 0,-9 0-4787 0 0,-2-7 1040 0 0</inkml:trace>
  <inkml:trace contextRef="#ctx0" brushRef="#br0" timeOffset="1547.695">678 608 0 0 0,'0'0'1079'0'0,"0"0"503"0"0,0 0-27 0 0,0 0-102 0 0,0 0 10 0 0,0 0 52 0 0,0 0 23 0 0,0 0-62 0 0,12 2-158 0 0,104 3 2284 0 0,98-40-1295 0 0,-187 32-2365 0 0,10-6-3718 0 0,-30 8-3292 0 0,-6 1 817 0 0,-1 0 4516 0 0</inkml:trace>
  <inkml:trace contextRef="#ctx0" brushRef="#br0" timeOffset="1799.797">790 847 4601 0 0,'0'0'1588'0'0,"0"0"-587"0"0,0 0 89 0 0,0 0 519 0 0,0 0 389 0 0,0 0 1 0 0,0 0-427 0 0,0 0-501 0 0,0 0-360 0 0,0 0-233 0 0,31-7-171 0 0,96-21-116 0 0,-38 6-100 0 0,-15 5-1456 0 0,-22 14-8145 0 0,-40 3 2078 0 0</inkml:trace>
  <inkml:trace contextRef="#ctx0" brushRef="#br0" timeOffset="3402.24">1523 92 0 0 0,'0'0'316'0'0,"0"0"1054"0"0,0 0 226 0 0,0 0 150 0 0,0 0 173 0 0,0 0-1 0 0,0 0-231 0 0,0 0-387 0 0,0 0-445 0 0,0 0-365 0 0,0 0-204 0 0,2 13 282 0 0,15 118 1475 0 0,-1-28-1744 0 0,-9-68-429 0 0,3 20-161 0 0,-13-20-4252 0 0,-9-23-6418 0 0,10-9 10493 0 0</inkml:trace>
  <inkml:trace contextRef="#ctx0" brushRef="#br0" timeOffset="3651.243">1365 538 0 0 0,'0'0'276'0'0,"0"0"474"0"0,0 0 220 0 0,0 0 325 0 0,0 0 264 0 0,0 0 115 0 0,33-8-148 0 0,108-22-307 0 0,-103 20-992 0 0,0 2 0 0 0,1 2 0 0 0,0 2 1 0 0,1 1-1 0 0,11 2-227 0 0,-34 7-2279 0 0,-9 3-2945 0 0,-7-6 2322 0 0</inkml:trace>
  <inkml:trace contextRef="#ctx0" brushRef="#br0" timeOffset="3980.071">1525 678 0 0 0,'0'0'489'0'0,"0"0"210"0"0,0 0-83 0 0,0 0 258 0 0,0 0 382 0 0,0 0 250 0 0,0 0 5 0 0,0 0-174 0 0,0 0-204 0 0,0 0-216 0 0,0 0-193 0 0,0 0-166 0 0,0 0-130 0 0,23-4-76 0 0,111-17 185 0 0,-132 20-514 0 0,0 0-1 0 0,0 1 0 0 0,0-1 0 0 0,0 1 0 0 0,0-1 0 0 0,0 1 1 0 0,0 0-1 0 0,0 0 0 0 0,0 0 0 0 0,0 0 0 0 0,0 0 0 0 0,0 1 1 0 0,0-1-1 0 0,0 0 0 0 0,0 1 0 0 0,0 0 0 0 0,0-1 1 0 0,-1 1-1 0 0,1 0 0 0 0,0 0 0 0 0,0 0 0 0 0,-1 0 0 0 0,1 0 1 0 0,0 0-1 0 0,-1 1 0 0 0,1-1 0 0 0,-1 1 0 0 0,0-1 0 0 0,1 1 1 0 0,-1-1-1 0 0,0 1 0 0 0,0 0 0 0 0,0-1 0 0 0,0 1 0 0 0,0 0 1 0 0,0 0-1 0 0,-1 0 0 0 0,1 0 0 0 0,-1 0 0 0 0,1 0 0 0 0,-1 0 1 0 0,0 0-1 0 0,0 0 0 0 0,0 0 0 0 0,0 0 0 0 0,0 0 0 0 0,0 0 1 0 0,0 0-1 0 0,-1-1 0 0 0,1 1 0 0 0,-1 0 0 0 0,1 0 1 0 0,-1 0-1 0 0,0 0 0 0 0,0 0 0 0 0,0 1-22 0 0,-11 19 273 0 0,-1 0 0 0 0,-1 0 1 0 0,-1-2-1 0 0,-1 0 0 0 0,0 0 0 0 0,-2-2 1 0 0,0 0-1 0 0,-6 3-273 0 0,18-16 56 0 0,2-1 10 0 0,0-1 1 0 0,0 0-1 0 0,0 1 1 0 0,0 0-1 0 0,1 0 1 0 0,0 0-1 0 0,0 0 0 0 0,0 0 1 0 0,0 1-1 0 0,0 0 1 0 0,1-1-1 0 0,0 1 1 0 0,0 0-1 0 0,0 0 1 0 0,1 0-1 0 0,-1 0 1 0 0,1 0-1 0 0,1 1-66 0 0,2-4 23 0 0,0 1 0 0 0,0 0 0 0 0,0-1 0 0 0,1 0 0 0 0,-1 1-1 0 0,1-1 1 0 0,-1 0 0 0 0,1-1 0 0 0,0 1 0 0 0,0 0 0 0 0,0-1 0 0 0,0 1 0 0 0,0-1 0 0 0,0 0 0 0 0,1 0-1 0 0,-1 0 1 0 0,0-1 0 0 0,0 1 0 0 0,1-1 0 0 0,-1 0 0 0 0,0 0 0 0 0,1 0 0 0 0,-1 0 0 0 0,0 0 0 0 0,1-1-1 0 0,-1 1 1 0 0,2-2-23 0 0,2 2 32 0 0,3 1-243 0 0,0-1 0 0 0,0 0 0 0 0,0 0 1 0 0,-1-1-1 0 0,1-1 0 0 0,0 0 1 0 0,-1 0-1 0 0,1 0 0 0 0,-1-2 0 0 0,0 1 1 0 0,0-1-1 0 0,0 0 0 0 0,2-2 211 0 0,-1 0-1875 0 0,0 1-3717 0 0,-6 1-2468 0 0</inkml:trace>
  <inkml:trace contextRef="#ctx0" brushRef="#br0" timeOffset="4645.972">1928 825 848 0 0,'0'0'1782'0'0,"0"0"-598"0"0,0 0-117 0 0,0 0 333 0 0,0 0 298 0 0,0 0 5 0 0,0 0-287 0 0,0 0-363 0 0,0 0-291 0 0,0 0-120 0 0,0 0-14 0 0,0 0 22 0 0,13-26 18 0 0,42-80-42 0 0,22-7 923 0 0,-57 90-1392 0 0,65-59 43 0 0,-84 82-210 0 0,0-1-1 0 0,-1 1 1 0 0,1-1-1 0 0,0 1 1 0 0,0 0-1 0 0,-1-1 1 0 0,1 1-1 0 0,0 0 1 0 0,0-1-1 0 0,-1 1 1 0 0,1 0-1 0 0,0 0 1 0 0,0 0-1 0 0,0 0 1 0 0,-1 0-1 0 0,1 0 1 0 0,0 0-1 0 0,0 0 1 0 0,0 0-1 0 0,-1 0 1 0 0,1 0-1 0 0,0 0 1 0 0,0 1-1 0 0,0-1 1 0 0,-1 0-1 0 0,1 1 1 0 0,0-1-1 0 0,-1 0 1 0 0,1 1-1 0 0,0-1 1 0 0,-1 1-1 0 0,1-1 1 0 0,0 1-1 0 0,-1-1 1 0 0,1 1-1 0 0,-1 0 1 0 0,1-1-1 0 0,-1 1 1 0 0,1 0-1 0 0,-1-1 1 0 0,0 1-1 0 0,1 0 1 0 0,-1 0-1 0 0,0-1 1 0 0,1 1-1 0 0,-1 0 1 0 0,0 0-1 0 0,0-1 1 0 0,0 1-1 0 0,0 0 1 0 0,0 0-1 0 0,0 0 1 0 0,0 0-1 0 0,0-1 1 0 0,0 1-1 0 0,0 0 1 0 0,0 0-1 0 0,0 0 11 0 0,-5 52 200 0 0,-8 17-127 0 0,54-66 197 0 0,-34-7-239 0 0,1 0 1 0 0,-1-1-1 0 0,0 0 1 0 0,0 0 0 0 0,0 0-1 0 0,-1-1 1 0 0,1 0 0 0 0,-1 0-1 0 0,0-1 1 0 0,-1 0-1 0 0,4-4-31 0 0,13-12 1 0 0,113-114-87 0 0,-132 188-108 0 0,-9 124 462 0 0,7-170-387 0 0,0-1 1 0 0,1 1 0 0 0,0-1-1 0 0,0 1 1 0 0,1-1 0 0 0,-1 0-1 0 0,1 0 1 0 0,0 0 0 0 0,0 0-1 0 0,1 0 1 0 0,-1-1-1 0 0,1 1 1 0 0,0-1 0 0 0,1 0-1 0 0,-1 0 1 0 0,1-1 0 0 0,-1 1-1 0 0,1-1 1 0 0,1 0 118 0 0,13-2-6273 0 0,-11-1 477 0 0,-4 0 1811 0 0</inkml:trace>
  <inkml:trace contextRef="#ctx0" brushRef="#br0" timeOffset="10248.966">2673 339 0 0 0,'0'0'241'0'0,"0"0"408"0"0,0 0-116 0 0,0 0-236 0 0,0 0-130 0 0,0 0 18 0 0,0 3 96 0 0,14 145 4453 0 0,-10 69-4158 0 0,-7-188-444 0 0,3-28-103 0 0,0-1 41 0 0,0 0 63 0 0,0 0 64 0 0,0 0 86 0 0,0 0 96 0 0,0 0 74 0 0,0 0 59 0 0,2-26 2314 0 0,11-59 945 0 0,5 14-3655 0 0,-14 51-57 0 0,0 0-1 0 0,2 0 0 0 0,0 0 1 0 0,1 1-1 0 0,1 0 0 0 0,1 1 1 0 0,1 0-1 0 0,0 0 0 0 0,1 1 1 0 0,3-3-59 0 0,31 6-480 0 0,5 60 694 0 0,-36-8-569 0 0,-13-29-3362 0 0,-1 1-3688 0 0,0-7 2000 0 0</inkml:trace>
  <inkml:trace contextRef="#ctx0" brushRef="#br0" timeOffset="11079.996">2964 144 0 0 0,'0'0'1060'0'0,"0"0"382"0"0,0 0 129 0 0,0 0-99 0 0,0 0-264 0 0,0 0-305 0 0,0 0-211 0 0,0 0-122 0 0,0 0-34 0 0,0 0 17 0 0,9-5 34 0 0,122-46 3257 0 0,-125 50-3740 0 0,-5 0-81 0 0,0 1 0 0 0,1-1 0 0 0,-1 0 0 0 0,0 1-1 0 0,0-1 1 0 0,0 1 0 0 0,1-1 0 0 0,-1 1-1 0 0,0 0 1 0 0,1-1 0 0 0,-1 1 0 0 0,0 0 0 0 0,1 0-1 0 0,-1 0 1 0 0,0 0 0 0 0,1 0 0 0 0,-1 0 0 0 0,0 1-1 0 0,1-1 1 0 0,-1 0 0 0 0,0 1 0 0 0,1-1-1 0 0,-1 0 1 0 0,0 1 0 0 0,0 0 0 0 0,0-1 0 0 0,1 1-1 0 0,-1 0 1 0 0,0 0 0 0 0,0-1 0 0 0,0 1-1 0 0,0 0 1 0 0,0 0 0 0 0,0 0 0 0 0,-1 0 0 0 0,1 0-1 0 0,0 1 1 0 0,0-1 0 0 0,-1 0 0 0 0,1 0 0 0 0,-1 0-1 0 0,1 1 1 0 0,-1-1 0 0 0,1 0 0 0 0,-1 0-1 0 0,0 1 1 0 0,0-1 0 0 0,0 0 0 0 0,1 1 0 0 0,-1-1-1 0 0,0 0 1 0 0,-1 1 0 0 0,1-1 0 0 0,0 1-23 0 0,-44 68 664 0 0,40-66-646 0 0,0 0-1 0 0,1 0 1 0 0,0 0 0 0 0,0 1 0 0 0,0-1 0 0 0,0 1 0 0 0,1 0-1 0 0,0 0 1 0 0,0 0 0 0 0,0 0 0 0 0,1 0 0 0 0,-1 0 0 0 0,1 0-1 0 0,0 0 1 0 0,1 1 0 0 0,-1-1 0 0 0,1 0 0 0 0,0 1-1 0 0,1-1 1 0 0,-1 0 0 0 0,1 1 0 0 0,1 4-18 0 0,60 15 19 0 0,-28-24-3704 0 0,-20-1-5434 0 0,-10 0 5075 0 0</inkml:trace>
  <inkml:trace contextRef="#ctx0" brushRef="#br0" timeOffset="12028.457">3036 711 0 0 0,'0'0'596'0'0,"0"0"932"0"0,0 0 418 0 0,0 0-51 0 0,0 0-326 0 0,0 0-412 0 0,0 0-281 0 0,0 0-129 0 0,0 0-48 0 0,0 0 4 0 0,0 0 0 0 0,19-8-39 0 0,59-25-59 0 0,-15-8 936 0 0,16-36-497 0 0,-71 69-1018 0 0,-1 0 0 0 0,0 0 1 0 0,0 0-1 0 0,-1-1 1 0 0,0 0-1 0 0,-1-1 0 0 0,0 1 1 0 0,0-1-1 0 0,-1 0 0 0 0,-1 0 1 0 0,1-1-1 0 0,-1 0-26 0 0,-3 10-30 0 0,1 0 1 0 0,0 0 0 0 0,-1-1-1 0 0,1 1 1 0 0,-1 0-1 0 0,0-1 1 0 0,1 1 0 0 0,-1 0-1 0 0,0 0 1 0 0,0-1-1 0 0,0 1 1 0 0,0 0 0 0 0,0-1-1 0 0,0 1 1 0 0,0 0-1 0 0,0-1 1 0 0,-1 1 0 0 0,1 0-1 0 0,0-1 1 0 0,-1 1-1 0 0,1 0 1 0 0,-1 0-1 0 0,1-1 1 0 0,-1 1 0 0 0,0 0-1 0 0,0 0 1 0 0,1 0-1 0 0,-1 0 1 0 0,0 0 0 0 0,0 0-1 0 0,0 0 1 0 0,0 0-1 0 0,0 0 1 0 0,0 1 0 0 0,0-1-1 0 0,0 0 1 0 0,-1 1-1 0 0,1-1 30 0 0,-4 2-81 0 0,0 1 0 0 0,0 0 0 0 0,0 0 0 0 0,0 0 0 0 0,1 0 1 0 0,-1 1-1 0 0,1 0 0 0 0,-1 0 0 0 0,1 0 0 0 0,0 1 0 0 0,0-1 0 0 0,1 1 0 0 0,-1 0 0 0 0,1 0 0 0 0,0 0 0 0 0,0 0 0 0 0,0 1 0 0 0,0-1 0 0 0,1 1 0 0 0,0 0 0 0 0,0 0 0 0 0,0-1 0 0 0,0 1 0 0 0,1 1 0 0 0,0-1 0 0 0,0 0 0 0 0,0 0 0 0 0,1 0 0 0 0,0 0 0 0 0,0 1 0 0 0,0 3 81 0 0,0-5 23 0 0,0 1 0 0 0,1 0 0 0 0,-1-1 0 0 0,1 1 0 0 0,-1-1 0 0 0,2 1 0 0 0,-1-1 0 0 0,0 0 0 0 0,1 1 0 0 0,0-1 0 0 0,0 0 0 0 0,0 0 0 0 0,0 0 0 0 0,1 0 0 0 0,-1 0 0 0 0,1-1 0 0 0,0 1-1 0 0,0-1 1 0 0,0 0 0 0 0,1 0 0 0 0,-1 0 0 0 0,1 0 0 0 0,0 0 0 0 0,0-1 0 0 0,0 0 0 0 0,0 0 0 0 0,0 0 0 0 0,0 0 0 0 0,2 0-23 0 0,116 5 1276 0 0,-115-9-1187 0 0,1 0 0 0 0,0-1 1 0 0,0 0-1 0 0,-1-1 0 0 0,1 1 0 0 0,-1-1 0 0 0,0-1 0 0 0,0 1 1 0 0,-1-1-1 0 0,1-1 0 0 0,-1 1 0 0 0,0-1 0 0 0,-1 0 0 0 0,1 0 0 0 0,-1-1 1 0 0,-1 0-1 0 0,1 1 0 0 0,-1-2 0 0 0,0 1 0 0 0,2-7-89 0 0,-3 7-16 0 0,0 0-1 0 0,0 0 0 0 0,-1 0 1 0 0,0 0-1 0 0,-1 0 0 0 0,0 0 1 0 0,0 0-1 0 0,0-1 0 0 0,-1 1 1 0 0,0 0-1 0 0,0-1 0 0 0,-2-2 17 0 0,1 9-156 0 0,0 0 0 0 0,-1-1 0 0 0,1 1 0 0 0,-1 0 0 0 0,1 0 0 0 0,-1 0 0 0 0,1 1 0 0 0,-1-1 0 0 0,0 0 0 0 0,1 0 0 0 0,-1 1 0 0 0,0 0 0 0 0,0-1 0 0 0,1 1 0 0 0,-1 0 0 0 0,0-1 0 0 0,0 1 0 0 0,0 0 0 0 0,0 1 0 0 0,1-1-1 0 0,-1 0 1 0 0,0 0 0 0 0,0 1 0 0 0,0-1 0 0 0,1 1 0 0 0,-1-1 0 0 0,0 1 0 0 0,1 0 0 0 0,-1 0 0 0 0,1 0 0 0 0,-1 0 0 0 0,0 0 156 0 0,-2 1-46 0 0,1 0-1 0 0,0 1 1 0 0,0-1-1 0 0,0 0 1 0 0,1 1-1 0 0,-1 0 1 0 0,1-1-1 0 0,-1 1 1 0 0,1 0-1 0 0,0 0 1 0 0,0 1-1 0 0,0-1 1 0 0,1 0-1 0 0,-1 1 1 0 0,1-1 0 0 0,-1 1-1 0 0,1-1 1 0 0,0 1-1 0 0,1 0 1 0 0,-1-1-1 0 0,1 1 1 0 0,-1 0-1 0 0,1 0 1 0 0,0-1-1 0 0,1 1 1 0 0,-1 0-1 0 0,1-1 1 0 0,-1 1-1 0 0,1 0 1 0 0,0-1-1 0 0,0 1 1 0 0,1-1-1 0 0,-1 1 1 0 0,1-1-1 0 0,0 1 1 0 0,0-1 0 0 0,0 0-1 0 0,0 0 1 0 0,0 0-1 0 0,1 0 47 0 0,4 2 129 0 0,1 0-1 0 0,0 0 1 0 0,0-1-1 0 0,0 0 1 0 0,1-1-1 0 0,0 0 1 0 0,-1 0-1 0 0,1 0 1 0 0,0-1-1 0 0,0-1 1 0 0,0 0-1 0 0,0 0 1 0 0,1 0-1 0 0,-1-2 1 0 0,0 1-1 0 0,0-1 1 0 0,0 0 0 0 0,0-1-1 0 0,0 0 1 0 0,0 0-1 0 0,0-1 1 0 0,0 0-1 0 0,-1 0 1 0 0,8-5-129 0 0,4-7 260 0 0,-1-1 0 0 0,-1-1 1 0 0,0 0-1 0 0,-1-1 0 0 0,-1-1 1 0 0,-1 0-1 0 0,-1-2 1 0 0,0 1-1 0 0,8-21-260 0 0,-1-40 832 0 0,-21 81-830 0 0,0-1 0 0 0,0 1 0 0 0,0-1 0 0 0,0 1 0 0 0,-1-1-1 0 0,1 1 1 0 0,0-1 0 0 0,0 1 0 0 0,-1 0 0 0 0,1-1 0 0 0,0 1 0 0 0,-1-1 0 0 0,1 1 0 0 0,0 0 0 0 0,-1-1-1 0 0,1 1 1 0 0,0 0 0 0 0,-1 0 0 0 0,1-1 0 0 0,-1 1 0 0 0,1 0 0 0 0,0 0 0 0 0,-1-1 0 0 0,1 1 0 0 0,-1 0-1 0 0,1 0 1 0 0,-1 0 0 0 0,1 0 0 0 0,-1 0 0 0 0,1 0 0 0 0,-1 0 0 0 0,1 0 0 0 0,-1 0 0 0 0,1 0-1 0 0,-1 0 1 0 0,1 0 0 0 0,-1 0 0 0 0,1 0 0 0 0,-1 0 0 0 0,1 0 0 0 0,0 1 0 0 0,-1-1 0 0 0,1 0 0 0 0,-1 0-1 0 0,1 1 1 0 0,-1-1 0 0 0,1 0 0 0 0,0 1 0 0 0,-1-1 0 0 0,1 0 0 0 0,0 1 0 0 0,-1-1 0 0 0,1 0 0 0 0,0 1-1 0 0,-1-1 1 0 0,1 1 0 0 0,0-1 0 0 0,0 0 0 0 0,0 1 0 0 0,-1-1 0 0 0,1 1-2 0 0,-26 22-231 0 0,17-13 161 0 0,0 1 0 0 0,0 0-1 0 0,1 0 1 0 0,1 0 0 0 0,0 1-1 0 0,0 0 1 0 0,1 1 0 0 0,1-1-1 0 0,0 1 1 0 0,1 0 0 0 0,0 0-1 0 0,1 1 1 0 0,0-1 0 0 0,1 1-1 0 0,0 13 71 0 0,2-23-70 0 0,1-1 0 0 0,-1 1 0 0 0,1-1 0 0 0,0 0 0 0 0,0 1 0 0 0,0-1-1 0 0,1 0 1 0 0,-1 0 0 0 0,1 0 0 0 0,-1 1 0 0 0,1-1 0 0 0,0-1 0 0 0,0 1-1 0 0,1 0 1 0 0,-1-1 0 0 0,0 1 0 0 0,1-1 0 0 0,0 1 0 0 0,-1-1 0 0 0,1 0-1 0 0,0 0 1 0 0,0-1 0 0 0,0 1 0 0 0,1 0 0 0 0,-1-1 0 0 0,0 0 0 0 0,0 0-1 0 0,1 0 1 0 0,0 0 70 0 0,33 7-3476 0 0,-3-5-3804 0 0,-26-3 5346 0 0</inkml:trace>
  <inkml:trace contextRef="#ctx0" brushRef="#br0" timeOffset="12413.954">3910 37 0 0 0,'0'0'1106'0'0,"0"0"-389"0"0,0 0 66 0 0,0 0 374 0 0,0 0 256 0 0,0 0 10 0 0,0 0-287 0 0,0 0-321 0 0,0 0-190 0 0,0 0-117 0 0,0 0-80 0 0,32-6-41 0 0,96-19-80 0 0,-77 19 58 0 0,-50 6-350 0 0,-1 0 0 0 0,1 0-1 0 0,0 0 1 0 0,-1 0 0 0 0,1 0-1 0 0,0 0 1 0 0,-1 1 0 0 0,1-1-1 0 0,-1 0 1 0 0,1 0 0 0 0,-1 0-1 0 0,1 1 1 0 0,0-1-1 0 0,-1 0 1 0 0,1 1 0 0 0,-1-1-1 0 0,1 0 1 0 0,-1 1 0 0 0,1-1-1 0 0,-1 0 1 0 0,0 1 0 0 0,1-1-1 0 0,-1 1 1 0 0,1-1 0 0 0,-1 1-1 0 0,0-1 1 0 0,0 1 0 0 0,1-1-1 0 0,-1 1 1 0 0,0 0-1 0 0,0-1 1 0 0,1 1 0 0 0,-1-1-1 0 0,0 1 1 0 0,0 0 0 0 0,0-1-1 0 0,0 1 1 0 0,0-1 0 0 0,0 1-1 0 0,0 0 1 0 0,0-1 0 0 0,0 1-1 0 0,0-1 1 0 0,-1 1 0 0 0,1 0-1 0 0,0-1 1 0 0,0 1-1 0 0,0-1 1 0 0,-1 1 0 0 0,1-1-1 0 0,0 1 1 0 0,-1-1 0 0 0,1 1-1 0 0,0-1 1 0 0,-1 1 0 0 0,1-1-1 0 0,-1 1-14 0 0,-20 30 1254 0 0,-52 64 1872 0 0,72-93-3095 0 0,1-1 0 0 0,-1 1 0 0 0,1-1 0 0 0,0 1 0 0 0,-1 0 0 0 0,1-1 0 0 0,0 1 0 0 0,0 0 0 0 0,0-1 0 0 0,0 1 0 0 0,0 0 0 0 0,0-1 0 0 0,0 1 0 0 0,1 0 0 0 0,-1-1 0 0 0,1 1 0 0 0,-1-1 0 0 0,1 1 0 0 0,-1-1 0 0 0,1 1 0 0 0,0-1 0 0 0,0 1-1 0 0,0-1 1 0 0,0 0 0 0 0,0 1 0 0 0,0-1 0 0 0,0 0 0 0 0,0 0 0 0 0,1 0 0 0 0,-1 0 0 0 0,0 0 0 0 0,1 0 0 0 0,-1 0 0 0 0,1 0 0 0 0,-1-1 0 0 0,1 1 0 0 0,-1 0 0 0 0,1-1 0 0 0,-1 1 0 0 0,1-1 0 0 0,-1 0 0 0 0,3 1-31 0 0,71 12 738 0 0,-30-12-337 0 0,-23 1-2099 0 0,0-2-5640 0 0,-18 0-2451 0 0</inkml:trace>
  <inkml:trace contextRef="#ctx0" brushRef="#br0" timeOffset="13630.756">4163 468 0 0 0,'0'0'256'0'0,"0"0"470"0"0,0 0 338 0 0,0 0 137 0 0,0 0 5 0 0,0 0-59 0 0,0 0-46 0 0,0 0 16 0 0,0 0 32 0 0,0 0 2 0 0,0 0 12 0 0,16 3-11 0 0,114 12 1790 0 0,80-52-160 0 0,-166 26-3094 0 0,-50 4-11069 0 0,1 7 7411 0 0,2 0 1476 0 0</inkml:trace>
  <inkml:trace contextRef="#ctx0" brushRef="#br0" timeOffset="13950.013">4356 273 0 0 0,'0'0'252'0'0,"0"0"391"0"0,0 0 516 0 0,0 0 512 0 0,0 0 296 0 0,0 0-15 0 0,0 0-249 0 0,0 0-357 0 0,0 0-354 0 0,0 0-277 0 0,0 0-212 0 0,0 0-159 0 0,0 32-87 0 0,2 142 67 0 0,-2-155-827 0 0,1 35 1070 0 0,3-37-3470 0 0,2-1-3384 0 0,-6-15 1585 0 0</inkml:trace>
</inkml:ink>
</file>

<file path=ppt/ink/ink5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15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273 108 544 0 0,'0'0'1846'0'0,"0"0"-156"0"0,0 0 46 0 0,0 0 152 0 0,0 0 67 0 0,0 0-142 0 0,0 0-368 0 0,0 0-440 0 0,0 0-387 0 0,0 0-264 0 0,0 0-95 0 0,0 0 11 0 0,-6 15 30 0 0,4-11-283 0 0,-31 132 1293 0 0,43-26-212 0 0,10 0-871 0 0,-11-88-1061 0 0,-2-18-2665 0 0,-7-4 1348 0 0,1 0-3184 0 0,1 0 265 0 0,-1 0 3584 0 0</inkml:trace>
  <inkml:trace contextRef="#ctx0" brushRef="#br0" timeOffset="273.185">0 601 1048 0 0,'0'0'1367'0'0,"0"0"-281"0"0,0 0 153 0 0,0 0 316 0 0,0 0 188 0 0,0 0-94 0 0,0 0-270 0 0,0 0-290 0 0,35-5-272 0 0,112-15-197 0 0,74-20 655 0 0,-177 39-2158 0 0,-27 1-2581 0 0,-15 7-5248 0 0,-2-3 6904 0 0</inkml:trace>
  <inkml:trace contextRef="#ctx0" brushRef="#br0" timeOffset="631.246">66 774 0 0 0,'0'0'1087'0'0,"0"0"884"0"0,0 0 133 0 0,0 0-319 0 0,0 0-373 0 0,0 0-330 0 0,0 0-210 0 0,0 0-111 0 0,0 0-50 0 0,26-1-19 0 0,120-5 571 0 0,-135 6-850 0 0,43 3 361 0 0,-53-3-757 0 0,0 0 0 0 0,0 1-1 0 0,0-1 1 0 0,0 0 0 0 0,0 1-1 0 0,0-1 1 0 0,-1 1-1 0 0,1-1 1 0 0,0 1 0 0 0,0-1-1 0 0,0 1 1 0 0,0-1-1 0 0,-1 1 1 0 0,1 0 0 0 0,0 0-1 0 0,-1-1 1 0 0,1 1-1 0 0,-1 0 1 0 0,1 0 0 0 0,0 0-1 0 0,-1-1 1 0 0,0 1-1 0 0,1 0 1 0 0,-1 0 0 0 0,0 0-1 0 0,1 0 1 0 0,-1 0 0 0 0,0 0-1 0 0,0 0 1 0 0,0 0-1 0 0,0 0 1 0 0,0 0 0 0 0,0 0-1 0 0,0 0 1 0 0,0 0-1 0 0,0 0 1 0 0,0 0 0 0 0,-1 0-1 0 0,1 0 1 0 0,0 0-1 0 0,-1 0 1 0 0,1 0 0 0 0,0-1-1 0 0,-1 1 1 0 0,1 0-1 0 0,-1 0 1 0 0,0 0 0 0 0,1 0-17 0 0,-87 85 939 0 0,65-69-817 0 0,6-5-41 0 0,8-7-18 0 0,0 1-1 0 0,1-1 1 0 0,-1 1 0 0 0,1 1-1 0 0,1-1 1 0 0,0 1-1 0 0,-1 0 1 0 0,2 1 0 0 0,-1-1-1 0 0,1 1 1 0 0,1 0-1 0 0,-4 6-62 0 0,8-12 11 0 0,0-1-1 0 0,0 1 0 0 0,0-1 0 0 0,0 1 0 0 0,0 0 0 0 0,0-1 1 0 0,0 1-1 0 0,0-1 0 0 0,1 1 0 0 0,-1-1 0 0 0,1 0 0 0 0,-1 1 0 0 0,1-1 1 0 0,-1 1-1 0 0,1-1 0 0 0,0 0 0 0 0,0 1 0 0 0,-1-1 0 0 0,1 0 0 0 0,0 0 1 0 0,0 0-1 0 0,0 1 0 0 0,1-1 0 0 0,-1 0 0 0 0,0-1 0 0 0,0 1 1 0 0,0 0-1 0 0,1 0 0 0 0,-1 0 0 0 0,0-1 0 0 0,1 1 0 0 0,-1-1 0 0 0,1 1 1 0 0,-1-1-1 0 0,1 1 0 0 0,-1-1 0 0 0,1 0 0 0 0,-1 0 0 0 0,1 0-10 0 0,64 6 435 0 0,-65-6-429 0 0,121-15-856 0 0,-97 6-3757 0 0,0-4-4277 0 0,-18 10 4770 0 0</inkml:trace>
  <inkml:trace contextRef="#ctx0" brushRef="#br0" timeOffset="956.772">858 344 7242 0 0,'0'0'1477'0'0,"0"0"-791"0"0,0 0-320 0 0,0 0 227 0 0,0 0 381 0 0,0 0 237 0 0,0 0 14 0 0,0 0-208 0 0,0 0-314 0 0,0 0-224 0 0,0 0-105 0 0,0 0-48 0 0,0 0-21 0 0,0 28-22 0 0,1 88-70 0 0,-13-20 107 0 0,-12 50-166 0 0,-1-43-977 0 0,24-101 1089 0 0,-1 6-4405 0 0,-6-7-7611 0 0,7-1 10248 0 0</inkml:trace>
  <inkml:trace contextRef="#ctx0" brushRef="#br0" timeOffset="1243.28">648 333 1712 0 0,'0'0'1197'0'0,"0"0"-157"0"0,0 0 228 0 0,0 0 376 0 0,0 0 177 0 0,0 0-189 0 0,0 0-361 0 0,0 0-363 0 0,0 0-230 0 0,0 0-117 0 0,34-4-81 0 0,105-11-44 0 0,61 1 1013 0 0,-115 13-3583 0 0,-85 1 958 0 0,0 0-529 0 0,0 2-3225 0 0,0 6 1219 0 0,0-6 1270 0 0</inkml:trace>
  <inkml:trace contextRef="#ctx0" brushRef="#br0" timeOffset="1539.128">506 863 0 0 0,'0'0'2216'0'0,"0"0"309"0"0,0 0 134 0 0,0 0-117 0 0,0 0-384 0 0,0 0-524 0 0,0 0-459 0 0,0 0-337 0 0,36-3-227 0 0,112-8-104 0 0,-11-23 587 0 0,55-13-2253 0 0,-181 42-1003 0 0,-7 3-664 0 0,0 1-4552 0 0,-4 1 2944 0 0</inkml:trace>
  <inkml:trace contextRef="#ctx0" brushRef="#br0" timeOffset="1854.88">536 119 2361 0 0,'0'0'1707'0'0,"0"0"-422"0"0,0 0-95 0 0,0 0 315 0 0,0 0 290 0 0,0 0 7 0 0,0 0-274 0 0,0 0-346 0 0,0 0-283 0 0,33-3-184 0 0,105-10-123 0 0,112-8 1071 0 0,-189 15-1692 0 0,5 0-1505 0 0,-23 0-4751 0 0,-32 6 1253 0 0,-6 0-312 0 0</inkml:trace>
  <inkml:trace contextRef="#ctx0" brushRef="#br0" timeOffset="2881.273">1070 789 736 0 0,'0'0'1183'0'0,"0"0"-360"0"0,0 0 92 0 0,0 0 364 0 0,0 0 262 0 0,0 0 22 0 0,0 0-201 0 0,0 0-236 0 0,0 0-200 0 0,0 0-124 0 0,0 0-74 0 0,0 0-60 0 0,19-6-46 0 0,63-21-57 0 0,12-31 1233 0 0,-79 45-1595 0 0,63-56 417 0 0,-67 58-626 0 0,-1 1 0 0 0,0-1 0 0 0,-1-1 1 0 0,0 0-1 0 0,-1 0 0 0 0,0 0 0 0 0,-1-1 0 0 0,-1 0 1 0 0,0-1-1 0 0,-1 0 0 0 0,0 0 0 0 0,3-13 6 0 0,-8 25-42 0 0,1 1-1 0 0,-1 0 1 0 0,1 0-1 0 0,-1-1 1 0 0,0 1-1 0 0,1 0 1 0 0,-1-1-1 0 0,0 1 1 0 0,0 0-1 0 0,0-1 1 0 0,0 1-1 0 0,0-1 1 0 0,0 1-1 0 0,-1 0 1 0 0,1-1-1 0 0,0 1 1 0 0,-1 0-1 0 0,1 0 1 0 0,-1-1-1 0 0,1 1 1 0 0,-1 0-1 0 0,0 0 1 0 0,1 0-1 0 0,-1-1 1 0 0,0 1-1 0 0,0 0 1 0 0,0 0-1 0 0,0 0 1 0 0,0 0-1 0 0,0 1 1 0 0,0-1-1 0 0,0 0 0 0 0,0 0 1 0 0,0 1-1 0 0,0-1 1 0 0,-1 0-1 0 0,1 1 1 0 0,0-1-1 0 0,0 1 1 0 0,-1 0-1 0 0,1-1 1 0 0,0 1-1 0 0,-1 0 1 0 0,1 0-1 0 0,0 0 1 0 0,-1 0-1 0 0,1 0 1 0 0,-1 0-1 0 0,1 0 1 0 0,0 0-1 0 0,-1 0 1 0 0,1 1-1 0 0,0-1 1 0 0,0 1-1 0 0,-1-1 1 0 0,1 1-1 0 0,0-1 1 0 0,0 1-1 0 0,0 0 1 0 0,-1 0-1 0 0,1-1 1 0 0,0 1-1 0 0,0 0 1 0 0,0 0-1 0 0,0 1 43 0 0,-8 4-25 0 0,0 1 0 0 0,1 0 1 0 0,0 1-1 0 0,0 0 0 0 0,1 0 0 0 0,0 0 0 0 0,0 1 1 0 0,1 0-1 0 0,0 1 0 0 0,1-1 0 0 0,0 1 0 0 0,0 0 1 0 0,1 0-1 0 0,0 1 0 0 0,1-1 0 0 0,0 1 0 0 0,1-1 0 0 0,0 1 1 0 0,1 0-1 0 0,0 0 0 0 0,1 0 0 0 0,0 0 0 0 0,1 4 25 0 0,0-10 52 0 0,0-1 0 0 0,1 0 0 0 0,0 0 0 0 0,-1 0 0 0 0,1 0 0 0 0,1 0-1 0 0,-1 0 1 0 0,1 0 0 0 0,-1-1 0 0 0,1 1 0 0 0,0-1 0 0 0,0 1 0 0 0,1-1 0 0 0,-1 0-1 0 0,1-1 1 0 0,-1 1 0 0 0,1-1 0 0 0,0 1 0 0 0,0-1 0 0 0,0 0 0 0 0,0-1 0 0 0,0 1-1 0 0,1-1 1 0 0,3 2-52 0 0,108 7 1567 0 0,-99-14-1529 0 0,0 0 0 0 0,-1-2 0 0 0,0 0 0 0 0,0 0-1 0 0,0-2 1 0 0,-1 0 0 0 0,0 0 0 0 0,0-2 0 0 0,-1 0 0 0 0,0 0 0 0 0,-1-1 0 0 0,-1-1 0 0 0,1 0 0 0 0,-2-1 0 0 0,0 0 0 0 0,0-1 0 0 0,-1 0 0 0 0,-1-1 0 0 0,3-6-38 0 0,-12 21-55 0 0,1-1 0 0 0,0 0 0 0 0,-1 1 0 0 0,1-1 0 0 0,0 1 0 0 0,-1-1 0 0 0,1 0-1 0 0,-1 0 1 0 0,1 1 0 0 0,-1-1 0 0 0,0 0 0 0 0,1 0 0 0 0,-1 1 0 0 0,0-1 0 0 0,1 0 0 0 0,-1 0 0 0 0,0 0 0 0 0,0 0 0 0 0,0 0-1 0 0,0 1 1 0 0,0-1 0 0 0,0 0 0 0 0,0 0 0 0 0,0 0 0 0 0,0 0 0 0 0,0 0 0 0 0,0 1 0 0 0,-1-1 0 0 0,1 0 0 0 0,0 0 0 0 0,0 0-1 0 0,-1 1 1 0 0,1-1 0 0 0,-1 0 0 0 0,1 0 0 0 0,-1 1 0 0 0,1-1 0 0 0,-1 0 0 0 0,1 1 0 0 0,-1-1 0 0 0,0 0 0 0 0,1 1 0 0 0,-1-1-1 0 0,0 1 1 0 0,1-1 0 0 0,-2 1 55 0 0,-39 12-2810 0 0,32-6 2734 0 0,0 0 1 0 0,1 1-1 0 0,0 0 0 0 0,1 0 0 0 0,-1 0 0 0 0,1 1 0 0 0,0 1 0 0 0,1-1 0 0 0,0 1 1 0 0,1 0-1 0 0,0 0 0 0 0,0 1 0 0 0,0-1 0 0 0,2 1 0 0 0,-1 0 0 0 0,1 0 0 0 0,1 1 1 0 0,-1-1-1 0 0,1 8 76 0 0,2-15 41 0 0,1 0 0 0 0,-1 0 0 0 0,1 0 0 0 0,0 0 0 0 0,0-1-1 0 0,0 1 1 0 0,1 0 0 0 0,-1 0 0 0 0,0-1 0 0 0,1 1 0 0 0,0-1 0 0 0,0 1 0 0 0,0-1 0 0 0,0 0 0 0 0,0 1 0 0 0,0-1 0 0 0,0 0 0 0 0,1-1 0 0 0,-1 1 0 0 0,1 0 0 0 0,-1-1 0 0 0,1 1 0 0 0,0-1 0 0 0,0 0 0 0 0,-1 0 0 0 0,1 0 0 0 0,0 0 0 0 0,0 0 0 0 0,0-1 0 0 0,0 1 0 0 0,0-1-41 0 0,99 7 2106 0 0,-81-12-1881 0 0,0-1-1 0 0,-1-1 1 0 0,0 0-1 0 0,0-2 0 0 0,-1 0 1 0 0,0-1-1 0 0,-1-2 1 0 0,0 1-1 0 0,0-2 0 0 0,-2 0 1 0 0,1-1-1 0 0,-2-1 1 0 0,0-1-1 0 0,-1 0 0 0 0,0 0 1 0 0,-1-2-1 0 0,-1 1 1 0 0,-1-2-1 0 0,6-12-224 0 0,-15 27 28 0 0,1 0 0 0 0,-1-1 0 0 0,0 1 0 0 0,0-1 0 0 0,-1 0-1 0 0,1 0 1 0 0,-1 1 0 0 0,0-1 0 0 0,0 0 0 0 0,-1 0 0 0 0,1 0 0 0 0,-1 0 0 0 0,0 0 0 0 0,-1 0 0 0 0,1-2-28 0 0,-2 6-14 0 0,0 0 1 0 0,0 0 0 0 0,0 0 0 0 0,0 0-1 0 0,0 1 1 0 0,0-1 0 0 0,-1 1-1 0 0,1 0 1 0 0,0-1 0 0 0,0 1 0 0 0,0 0-1 0 0,0 0 1 0 0,0 0 0 0 0,0 1-1 0 0,-1-1 1 0 0,1 0 0 0 0,0 1 0 0 0,0 0-1 0 0,0-1 1 0 0,0 1 0 0 0,0 0-1 0 0,0 0 1 0 0,0 0 0 0 0,1 0-1 0 0,-1 0 1 0 0,0 0 0 0 0,0 1 0 0 0,-1 1 13 0 0,-6 4-19 0 0,0 1 1 0 0,0 0-1 0 0,0 1 1 0 0,1 0-1 0 0,1 1 1 0 0,-1-1-1 0 0,2 1 1 0 0,-1 1-1 0 0,1-1 1 0 0,1 1-1 0 0,0 0 1 0 0,0 0-1 0 0,1 1 19 0 0,2-6-5 0 0,0 0-1 0 0,1 0 1 0 0,0 0-1 0 0,0 0 1 0 0,0 0 0 0 0,1 0-1 0 0,0 1 1 0 0,0-1-1 0 0,1 0 1 0 0,-1 0-1 0 0,1 0 1 0 0,1 0 0 0 0,-1 0-1 0 0,1 0 1 0 0,0-1-1 0 0,0 1 1 0 0,1 0 0 0 0,-1-1-1 0 0,1 1 1 0 0,1-1-1 0 0,-1 0 1 0 0,1 0-1 0 0,0-1 1 0 0,0 1 0 0 0,0-1-1 0 0,3 3 6 0 0,2 0-72 0 0,0 0-1 0 0,0 0 1 0 0,1-1 0 0 0,-1 0-1 0 0,2-1 1 0 0,-1 0 0 0 0,0-1-1 0 0,1 0 1 0 0,7 2 72 0 0,32 0-3898 0 0,-30-3-4453 0 0,-16-2 3142 0 0</inkml:trace>
  <inkml:trace contextRef="#ctx0" brushRef="#br0" timeOffset="3689.619">2217 60 1208 0 0,'0'0'1434'0'0,"0"0"-55"0"0,0 0 160 0 0,0 0 189 0 0,0 0-23 0 0,0 0-290 0 0,0 0-327 0 0,0 0-224 0 0,0 0-135 0 0,0 0 4 0 0,0 0 15 0 0,0 0-1 0 0,0 0-11 0 0,20-8-69 0 0,65-27-82 0 0,-4 18 1093 0 0,-62 18-1445 0 0,-17-1-215 0 0,-1 0-1 0 0,1 0 1 0 0,-1 0 0 0 0,0 0-1 0 0,1 0 1 0 0,-1 0 0 0 0,1 0-1 0 0,-1 1 1 0 0,1-1 0 0 0,-1 1-1 0 0,0-1 1 0 0,1 1 0 0 0,-1-1-1 0 0,0 1 1 0 0,1 0 0 0 0,-1-1-1 0 0,0 1 1 0 0,0 0-1 0 0,1 0 1 0 0,-1 0 0 0 0,0 0-1 0 0,0 0 1 0 0,0 0 0 0 0,0 0-1 0 0,-1 1 1 0 0,1-1 0 0 0,0 0-1 0 0,0 0 1 0 0,-1 1 0 0 0,1-1-1 0 0,-1 1 1 0 0,1-1 0 0 0,-1 0-1 0 0,0 1 1 0 0,1-1 0 0 0,-1 1-1 0 0,0-1 1 0 0,0 1-1 0 0,0-1 1 0 0,0 1 0 0 0,0-1-1 0 0,0 1 1 0 0,0-1 0 0 0,-1 0-1 0 0,1 1 1 0 0,-1-1 0 0 0,1 1-18 0 0,-26 67 440 0 0,23-65-421 0 0,-1-1 1 0 0,1 1-1 0 0,0 0 1 0 0,1 1-1 0 0,-1-1 1 0 0,1 0-1 0 0,0 1 0 0 0,0-1 1 0 0,0 1-1 0 0,1 0 1 0 0,0 0-1 0 0,-1-1 1 0 0,2 1-1 0 0,-1 0 1 0 0,1 0-1 0 0,-1 0 1 0 0,1 0-1 0 0,1 0 1 0 0,-1 0-1 0 0,1 0 1 0 0,-1 0-1 0 0,1-1 1 0 0,1 1-1 0 0,-1 0 0 0 0,1 0 1 0 0,0-1-1 0 0,0 1 1 0 0,0-1-1 0 0,1 0 1 0 0,-1 1-1 0 0,1-1 1 0 0,0 0-1 0 0,0-1 1 0 0,1 1-1 0 0,0 0-19 0 0,106 19 1898 0 0,-60-23-5900 0 0,-20-1-4075 0 0,-28 1-2909 0 0</inkml:trace>
</inkml:ink>
</file>

<file path=ppt/ink/ink5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6.5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369 0 4777 0 0,'0'0'2445'0'0,"0"0"-301"0"0,0 0-186 0 0,0 0-93 0 0,0 0-220 0 0,0 0-365 0 0,0 0-366 0 0,0 0-242 0 0,0 0-105 0 0,0 0-25 0 0,0 0-19 0 0,0 0-45 0 0,0 0-58 0 0,-5 33-40 0 0,-16 106-28 0 0,15-1 345 0 0,6 214-361 0 0,0-342-515 0 0,0-1 0 0 0,-1 0 0 0 0,0 1 0 0 0,-1-1 1 0 0,0 0-1 0 0,0 0 0 0 0,-1 0 0 0 0,0 0 0 0 0,-1-1 0 0 0,0 1 0 0 0,0-1 0 0 0,-1 0 0 0 0,0 0 0 0 0,0 0 0 0 0,-4 3 179 0 0,-15 3-4505 0 0,6-12-6357 0 0,13-2 6918 0 0</inkml:trace>
  <inkml:trace contextRef="#ctx0" brushRef="#br0" timeOffset="257.984">1 472 4681 0 0,'0'0'1470'0'0,"0"0"-93"0"0,0 0 192 0 0,0 0 202 0 0,0 0 4 0 0,0 0-216 0 0,0 0-299 0 0,0 0-196 0 0,31-13-140 0 0,98-38-155 0 0,75-7 874 0 0,-147 43-1661 0 0,49-13-206 0 0,-41-3-2723 0 0,-30 0-6136 0 0,-27 22 4567 0 0,-3 2 1442 0 0</inkml:trace>
  <inkml:trace contextRef="#ctx0" brushRef="#br0" timeOffset="811.173">801 8 2681 0 0,'0'0'1887'0'0,"0"0"-544"0"0,0 0 84 0 0,0 0 405 0 0,0 0 250 0 0,0 0-119 0 0,0 0-388 0 0,0 0-367 0 0,-6 36-281 0 0,-20 115-224 0 0,-6 4 577 0 0,29-136-1166 0 0,0-6-65 0 0,1 1-1 0 0,0-1 0 0 0,0 1 1 0 0,2-1-1 0 0,-1 1 0 0 0,2 0 1 0 0,0-1-1 0 0,0 1 0 0 0,2-1 1 0 0,-1 1-1 0 0,2-1 0 0 0,0 0 1 0 0,0 0-1 0 0,3 4-48 0 0,-5-12 20 0 0,1-1 1 0 0,-1 1-1 0 0,1-1 0 0 0,-1 0 1 0 0,1 0-1 0 0,0 0 1 0 0,1 0-1 0 0,-1-1 0 0 0,1 1 1 0 0,0-1-1 0 0,0 0 0 0 0,0 0 1 0 0,0 0-1 0 0,0-1 1 0 0,0 1-1 0 0,1-1 0 0 0,-1 0 1 0 0,1 0-1 0 0,0-1 0 0 0,0 1 1 0 0,0-1-1 0 0,-1 0 1 0 0,1 0-1 0 0,0-1 0 0 0,1 1-20 0 0,75-15 448 0 0,25-34-11 0 0,-68 65-527 0 0,-14 2 39 0 0,-8-14 57 0 0,-1-1 0 0 0,1 0-1 0 0,0-1 1 0 0,0 0-1 0 0,1-2 1 0 0,-1 0 0 0 0,0-1-1 0 0,1 0 1 0 0,-1-1-1 0 0,2-1-5 0 0,-7-1 16 0 0,1-1-1 0 0,-1 0 0 0 0,1-1 0 0 0,-1 0 1 0 0,-1-1-1 0 0,1 0 0 0 0,-1-1 0 0 0,0 0 1 0 0,0 0-1 0 0,-1-1 0 0 0,0 0 0 0 0,-1-1 1 0 0,1 0-1 0 0,3-6-15 0 0,-8 10 22 0 0,0-1-1 0 0,0 0 1 0 0,0 0 0 0 0,-1 0 0 0 0,0 0-1 0 0,0 0 1 0 0,-1-1 0 0 0,0 1-1 0 0,0-1 1 0 0,0 0 0 0 0,-1 0 0 0 0,0 1-1 0 0,0-1 1 0 0,-1 0 0 0 0,0 0 0 0 0,0 0-1 0 0,-1-2-21 0 0,1 8-6 0 0,0-1-1 0 0,0 1 1 0 0,0-1 0 0 0,0 1-1 0 0,-1-1 1 0 0,1 1-1 0 0,-1 0 1 0 0,1-1 0 0 0,-1 1-1 0 0,1-1 1 0 0,-1 1-1 0 0,0 0 1 0 0,0 0 0 0 0,1-1-1 0 0,-1 1 1 0 0,0 0-1 0 0,0 0 1 0 0,0 0 0 0 0,-1 0-1 0 0,1 0 1 0 0,0 0-1 0 0,0 0 1 0 0,-1 0-1 0 0,1 1 1 0 0,0-1 0 0 0,-1 0-1 0 0,1 1 1 0 0,0-1-1 0 0,-1 1 1 0 0,1-1 0 0 0,-1 1-1 0 0,1 0 1 0 0,-1 0-1 0 0,1 0 1 0 0,-1-1 0 0 0,1 1-1 0 0,-1 1 1 0 0,1-1-1 0 0,-1 0 1 0 0,1 0 0 0 0,-1 1-1 0 0,1-1 7 0 0,-64 20-431 0 0,54-13 357 0 0,1 1 0 0 0,-1 0 0 0 0,2 0 0 0 0,-1 1 0 0 0,1 0 0 0 0,0 1 0 0 0,1 0 0 0 0,1 0 0 0 0,-2 2 74 0 0,-28 65-346 0 0,35-70 332 0 0,0-1 0 0 0,0 1 1 0 0,1 0-1 0 0,0 0 0 0 0,0 0 1 0 0,1-1-1 0 0,0 1 0 0 0,0 0 0 0 0,1 0 1 0 0,0 0-1 0 0,0 0 0 0 0,0 0 0 0 0,1-1 1 0 0,0 1-1 0 0,0-1 0 0 0,1 1 0 0 0,0-1 1 0 0,0 0-1 0 0,0 0 0 0 0,1 0 1 0 0,0 0-1 0 0,0-1 0 0 0,1 0 0 0 0,-1 1 1 0 0,1-1-1 0 0,0-1 0 0 0,0 1 0 0 0,1-1 1 0 0,0 0-1 0 0,-1 0 0 0 0,1-1 0 0 0,0 0 1 0 0,1 0-1 0 0,-1 0 0 0 0,0-1 1 0 0,1 1-1 0 0,0-1 14 0 0,15 4-217 0 0,-1-1 1 0 0,0-1-1 0 0,1-1 1 0 0,0-1-1 0 0,0 0 1 0 0,21-3 216 0 0,30-9-9852 0 0,-52 3 1632 0 0</inkml:trace>
</inkml:ink>
</file>

<file path=ppt/ink/ink5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5.8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318 585 312 0 0,'0'0'1924'0'0,"0"0"-243"0"0,0 0-58 0 0,0 0 76 0 0,0 0 32 0 0,0 0-69 0 0,0 0-214 0 0,0 0-212 0 0,-33 12-185 0 0,-100 42-169 0 0,61-9 377 0 0,66-41-1205 0 0,0 0 1 0 0,0 1-1 0 0,0 0 1 0 0,1 0 0 0 0,0 0-1 0 0,0 1 1 0 0,0 0 0 0 0,1 0-1 0 0,0 0 1 0 0,0 0-1 0 0,0 1 1 0 0,1-1 0 0 0,0 1-1 0 0,0 0 1 0 0,1 0 0 0 0,0 0-1 0 0,0 0 1 0 0,0 1-1 0 0,1-1 1 0 0,1 0 0 0 0,-1 1-1 0 0,1-1 1 0 0,0 1-1 0 0,1 4-54 0 0,2-8 66 0 0,1-2-1 0 0,-1 1 0 0 0,1 0 1 0 0,-1-1-1 0 0,1 0 0 0 0,0 0 0 0 0,0 0 1 0 0,0 0-1 0 0,0 0 0 0 0,0-1 0 0 0,0 0 1 0 0,1 0-1 0 0,-1 0 0 0 0,0 0 0 0 0,1-1 1 0 0,-1 0-1 0 0,1 1 0 0 0,-1-2 0 0 0,0 1 1 0 0,1 0-1 0 0,-1-1 0 0 0,0 0 0 0 0,1 0 1 0 0,-1 0-1 0 0,0-1 0 0 0,0 1 0 0 0,0-1 1 0 0,0 0-1 0 0,0 0 0 0 0,2-2-65 0 0,28-18 239 0 0,-2-2 1 0 0,0 0-1 0 0,-2-2 0 0 0,-1-2 0 0 0,17-20-239 0 0,-7 8 187 0 0,-38 40-195 0 0,0-1 0 0 0,0 1 0 0 0,0 0 0 0 0,0 0 0 0 0,0 0 0 0 0,0 0 0 0 0,0 0 0 0 0,0 0 0 0 0,0 0 0 0 0,0 1 0 0 0,0-1 0 0 0,0 0 0 0 0,0 1 0 0 0,0-1 0 0 0,0 0 0 0 0,0 1 0 0 0,0-1 0 0 0,0 1 0 0 0,-1-1 0 0 0,1 1 0 0 0,0-1 0 0 0,0 1 0 0 0,-1 0 0 0 0,1 0 0 0 0,0-1-1 0 0,-1 1 1 0 0,1 0 0 0 0,0 0 0 0 0,-1 0 0 0 0,1-1 0 0 0,-1 1 0 0 0,0 0 0 0 0,1 0 0 0 0,-1 0 0 0 0,0 0 0 0 0,1 0 0 0 0,-1 0 0 0 0,0 0 0 0 0,0 0 0 0 0,0 0 0 0 0,0 0 0 0 0,0 0 0 0 0,0 0 0 0 0,0 0 0 0 0,0 0 0 0 0,-1 0 8 0 0,5 9 2 0 0,-1-1-1 0 0,0 0 0 0 0,1-1 0 0 0,-1 0 0 0 0,2 1 0 0 0,-1-2 0 0 0,1 1 0 0 0,1 0 0 0 0,-1-1 0 0 0,1 0 0 0 0,0 0 0 0 0,1-1 0 0 0,0 0-1 0 0,0 0 1 0 0,0 0 0 0 0,0-1 0 0 0,1 0 0 0 0,0-1 0 0 0,0 1 0 0 0,1-1 0 0 0,-1-1 0 0 0,1 0 0 0 0,-1 0 0 0 0,1-1 0 0 0,0 0 0 0 0,0 0-1 0 0,1-1 0 0 0,0-1 29 0 0,0 0-1 0 0,0 0 1 0 0,0-1-1 0 0,0-1 1 0 0,0 0-1 0 0,0 0 1 0 0,-1-1 0 0 0,1 0-1 0 0,-1 0 1 0 0,1-1-1 0 0,-1-1 1 0 0,-1 1-1 0 0,1-1 1 0 0,-1-1-1 0 0,1 0 1 0 0,-1 0-29 0 0,15-17 38 0 0,-1-1 0 0 0,-1-1 0 0 0,-1 0 1 0 0,-1-2-1 0 0,-1 0 0 0 0,-2-1 1 0 0,0-1-1 0 0,-3-1 0 0 0,0 0 0 0 0,-1 0 1 0 0,-2-1-1 0 0,-2-1 0 0 0,-1 1 1 0 0,-1-1-1 0 0,-1-1 0 0 0,-2 1 1 0 0,-1-1-1 0 0,-2 1 0 0 0,-1-1 0 0 0,-2 1 1 0 0,-3-11-39 0 0,5 36-8 0 0,1-3 11 0 0,-1-1 1 0 0,0 1 0 0 0,-1 0-1 0 0,0 0 1 0 0,-1 0 0 0 0,0 0-1 0 0,0 0 1 0 0,-1 0-1 0 0,0 1 1 0 0,-1 0 0 0 0,-4-7-4 0 0,8 16-18 0 0,1 0 1 0 0,-1 0-1 0 0,0 0 1 0 0,1 0-1 0 0,-1 0 1 0 0,0 0-1 0 0,1 0 1 0 0,-1 0-1 0 0,0 1 1 0 0,1-1-1 0 0,-1 0 1 0 0,1 0-1 0 0,-1 0 1 0 0,0 1-1 0 0,1-1 1 0 0,-1 0-1 0 0,1 1 1 0 0,-1-1-1 0 0,1 1 1 0 0,-1-1-1 0 0,1 0 1 0 0,-1 1-1 0 0,1-1 1 0 0,-1 1-1 0 0,1-1 1 0 0,0 1-1 0 0,-1 0 1 0 0,1-1-1 0 0,0 1 1 0 0,-1-1-1 0 0,1 1 1 0 0,0 0-1 0 0,0-1 1 0 0,-1 1-1 0 0,1-1 1 0 0,0 1-1 0 0,0 0 1 0 0,0-1-1 0 0,0 1 1 0 0,0 0-1 0 0,0-1 1 0 0,0 1-1 0 0,0 0 1 0 0,0-1-1 0 0,0 1 1 0 0,1 0-1 0 0,-1-1 1 0 0,0 1-1 0 0,0-1 1 0 0,1 1-1 0 0,-1 0 1 0 0,0-1-1 0 0,1 1 18 0 0,-1 1 20 0 0,-2 35-20 0 0,1 0 1 0 0,2-1-1 0 0,2 1 1 0 0,1-1-1 0 0,4 9 0 0 0,20 62-16 0 0,5-1 0 0 0,38 81 16 0 0,-37-66-1112 0 0,-52-120-2223 0 0,-15-1-5755 0 0,19 0 1456 0 0</inkml:trace>
  <inkml:trace contextRef="#ctx0" brushRef="#br0" timeOffset="246.309">599 496 4121 0 0,'0'0'3209'0'0,"0"0"-1482"0"0,0 0-382 0 0,0 0 85 0 0,0 0-14 0 0,37-8-154 0 0,115-28-239 0 0,155-10 1736 0 0,-257 41-2602 0 0,183-9-979 0 0,-183 13-2994 0 0,0 1-3407 0 0,-30 0 635 0 0</inkml:trace>
</inkml:ink>
</file>

<file path=ppt/ink/ink5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3.0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0 825 0 0 0,'0'0'135'0'0,"0"0"182"0"0,0 0 275 0 0,0 0 644 0 0,0 0 662 0 0,0 0 331 0 0,0 0-85 0 0,0 0-343 0 0,0 0-345 0 0,0 0-259 0 0,0 0-190 0 0,0 0-176 0 0,32-16-139 0 0,102-52-84 0 0,-44 0 378 0 0,-58 41-846 0 0,-2-1 0 0 0,0-1-1 0 0,-2-1 1 0 0,-1-2 0 0 0,-2-1 0 0 0,-1-1 0 0 0,-2-1-1 0 0,-1-1 1 0 0,-2-1 0 0 0,-1 0 0 0 0,7-26-140 0 0,-22 56-44 0 0,-1 1-1 0 0,0-1 1 0 0,0 0 0 0 0,-1 0 0 0 0,1 0 0 0 0,-1 0 0 0 0,-1 0-1 0 0,0 0 1 0 0,0-1 0 0 0,0 1 0 0 0,-1 0 0 0 0,0 0 0 0 0,0 0-1 0 0,-1 0 1 0 0,1 0 0 0 0,-2 0 0 0 0,1 1 0 0 0,-1-1 0 0 0,0 1 0 0 0,0-1-1 0 0,-1 1 1 0 0,0 0 0 0 0,0 0 0 0 0,0 1 0 0 0,-1-1 0 0 0,0 1-1 0 0,-3-3 45 0 0,5 6-89 0 0,-1 1 0 0 0,1-1 0 0 0,0 1 1 0 0,0 0-1 0 0,-1 0 0 0 0,1 0 0 0 0,-1 0 0 0 0,1 1 0 0 0,-1-1 0 0 0,1 1 0 0 0,-1 0 0 0 0,1 0 0 0 0,-1 0 0 0 0,1 0 0 0 0,-1 1 0 0 0,1-1 0 0 0,-1 1 0 0 0,1 0 0 0 0,0 0 0 0 0,-1 1 0 0 0,1-1 0 0 0,0 1 0 0 0,0-1 0 0 0,0 1 0 0 0,0 0 0 0 0,0 0 0 0 0,0 0 0 0 0,0 0 0 0 0,1 1 89 0 0,-68 80-386 0 0,60-63 444 0 0,1 1 0 0 0,0 0 0 0 0,2 0-1 0 0,0 1 1 0 0,1 0 0 0 0,2 0 0 0 0,0 0-1 0 0,1 0 1 0 0,1 1 0 0 0,1 0 0 0 0,2-1 0 0 0,0 1-1 0 0,1 0-57 0 0,1-5 44 0 0,0 0-1 0 0,2-1 1 0 0,0 0 0 0 0,1 0-1 0 0,0 0 1 0 0,2-1-1 0 0,0 0 1 0 0,0-1-1 0 0,2 1 1 0 0,0-2-1 0 0,0 1 1 0 0,8 6-44 0 0,-14-16 56 0 0,0 0 1 0 0,1 0-1 0 0,0 0 0 0 0,0 0 1 0 0,0-1-1 0 0,0 0 0 0 0,1 0 0 0 0,-1-1 1 0 0,1 1-1 0 0,0-1 0 0 0,0-1 1 0 0,0 1-1 0 0,1-1 0 0 0,-1 0 0 0 0,0 0 1 0 0,1-1-1 0 0,-1 1 0 0 0,1-2 1 0 0,0 1-1 0 0,-1-1 0 0 0,1 0 1 0 0,0 0-1 0 0,-1-1 0 0 0,1 0 0 0 0,0 0 1 0 0,-1 0-1 0 0,1-1 0 0 0,-1 0 1 0 0,0 0-1 0 0,0-1 0 0 0,0 0 0 0 0,0 0 1 0 0,4-2-57 0 0,1-4 118 0 0,-1 0 0 0 0,1 0 0 0 0,-1-1 0 0 0,-1 0 0 0 0,0-1 0 0 0,0 0 1 0 0,-1 0-1 0 0,0-1 0 0 0,-1 0 0 0 0,-1 0 0 0 0,0-1 0 0 0,0 0 0 0 0,-1 0 0 0 0,-1-1-118 0 0,-3-20 881 0 0,-3 33-892 0 0,0 1 0 0 0,0 0 0 0 0,1-1 1 0 0,-1 1-1 0 0,0 0 0 0 0,0 0 0 0 0,1 0 1 0 0,-1 0-1 0 0,0 0 0 0 0,0 0 0 0 0,1 0 0 0 0,-1 0 1 0 0,0 1-1 0 0,0-1 0 0 0,1 1 0 0 0,-1 0 1 0 0,0-1-1 0 0,1 1 0 0 0,-1 0 0 0 0,1 0 1 0 0,-1 0-1 0 0,1 0 0 0 0,0 0 0 0 0,-1 0 1 0 0,1 0-1 0 0,0 1 0 0 0,-1-1 0 0 0,1 0 1 0 0,0 1-1 0 0,0-1 0 0 0,0 1 0 0 0,1-1 0 0 0,-1 1 1 0 0,0 0-1 0 0,0-1 0 0 0,1 1 0 0 0,-1 1 11 0 0,-15 67-99 0 0,15-62 108 0 0,0 0 0 0 0,1-1 0 0 0,1 1 0 0 0,-1 0 0 0 0,1-1 0 0 0,0 1 0 0 0,1-1 0 0 0,0 1 0 0 0,0-1 0 0 0,1 0 0 0 0,-1 0 0 0 0,1 0 0 0 0,1 0 0 0 0,0 0 0 0 0,0-1 0 0 0,0 0 0 0 0,1 1 0 0 0,-1-2 0 0 0,2 1 0 0 0,-1 0 0 0 0,0-1 0 0 0,1 0 0 0 0,0 0 0 0 0,0-1 0 0 0,1 0 0 0 0,-1 0 0 0 0,6 2-9 0 0,-4-3 66 0 0,0 0 1 0 0,0-1-1 0 0,0 0 0 0 0,0 0 1 0 0,0-1-1 0 0,0 0 0 0 0,0-1 1 0 0,0 1-1 0 0,1-2 0 0 0,-1 1 0 0 0,0-1 1 0 0,0 0-1 0 0,0-1 0 0 0,0 0 1 0 0,0 0-1 0 0,0-1 0 0 0,0 0 1 0 0,-1 0-1 0 0,0-1 0 0 0,1 0 1 0 0,-1 0-1 0 0,0 0 0 0 0,-1-1 1 0 0,1 0-1 0 0,-1-1 0 0 0,5-5-66 0 0,-3 4 26 0 0,-1-1-1 0 0,0 1 1 0 0,-1-1-1 0 0,0 0 1 0 0,0 0-1 0 0,-1-1 0 0 0,0 0 1 0 0,-1 0-1 0 0,1 0 1 0 0,-2 0-1 0 0,1-1 1 0 0,-1 0-1 0 0,-1 0 1 0 0,0 1-1 0 0,0-1 1 0 0,-1 0-1 0 0,0-1 0 0 0,-1 1 1 0 0,0 0-1 0 0,-1 0 1 0 0,0 0-1 0 0,0 0 1 0 0,-2-4-26 0 0,1 9-124 0 0,-1 1 1 0 0,0-1-1 0 0,0 1 1 0 0,0-1-1 0 0,0 1 0 0 0,-1 0 1 0 0,0 0-1 0 0,0 1 1 0 0,0-1-1 0 0,0 1 1 0 0,0 0-1 0 0,-1 0 1 0 0,1 0-1 0 0,-1 0 1 0 0,0 1-1 0 0,0 0 0 0 0,0 0 1 0 0,0 0-1 0 0,0 1 1 0 0,0 0-1 0 0,0 0 1 0 0,-1 0-1 0 0,1 0 1 0 0,0 1-1 0 0,-3 0 124 0 0,-66 6-4952 0 0,10 17-4828 0 0,47-11 5372 0 0</inkml:trace>
  <inkml:trace contextRef="#ctx0" brushRef="#br0" timeOffset="477">1274 516 840 0 0,'0'0'2398'0'0,"0"0"-211"0"0,0 0-86 0 0,0 0-82 0 0,0 0-264 0 0,0 0-235 0 0,0 0-296 0 0,0 0-267 0 0,0 0-191 0 0,0 0-196 0 0,0 0-161 0 0,0 0-117 0 0,-12 7-112 0 0,-35 22-66 0 0,18 20-1 0 0,27-43-105 0 0,-1 0 0 0 0,1 0 0 0 0,0 0 1 0 0,0 0-1 0 0,1 1 0 0 0,0-1 0 0 0,0 0 0 0 0,1 1 0 0 0,-1-1 0 0 0,1 0 1 0 0,1 1-1 0 0,-1-1 0 0 0,1 0 0 0 0,0 1 0 0 0,1-1 0 0 0,-1 0 0 0 0,1 0 0 0 0,0 0 1 0 0,1 0-1 0 0,0 0 0 0 0,0 0 0 0 0,0-1 0 0 0,0 1 0 0 0,1-1 0 0 0,0 0 1 0 0,0 0-1 0 0,0-1 0 0 0,1 1 0 0 0,0-1 0 0 0,-1 0 0 0 0,2 0 0 0 0,-1 0 0 0 0,0-1 1 0 0,1 1-1 0 0,-1-1 0 0 0,1-1 0 0 0,0 1 0 0 0,0-1 0 0 0,0 0 0 0 0,0-1 0 0 0,5 1-8 0 0,-4-1 103 0 0,-1 0 0 0 0,1-1-1 0 0,0 0 1 0 0,0-1-1 0 0,-1 0 1 0 0,1 0-1 0 0,-1 0 1 0 0,1-1-1 0 0,-1 0 1 0 0,1 0 0 0 0,-1 0-1 0 0,0-1 1 0 0,0 0-1 0 0,0 0 1 0 0,0-1-1 0 0,-1 0 1 0 0,1 0-1 0 0,-1 0 1 0 0,0 0 0 0 0,3-4-103 0 0,-2 2 52 0 0,0 0 1 0 0,-1 0 0 0 0,0 0 0 0 0,0 0 0 0 0,0-1 0 0 0,-1 0 0 0 0,0 0-1 0 0,0 0 1 0 0,-1 0 0 0 0,0-1 0 0 0,0 1 0 0 0,-1-1 0 0 0,0 0 0 0 0,0 0-1 0 0,-1 0 1 0 0,0 0 0 0 0,0 0 0 0 0,-1 0 0 0 0,0 0 0 0 0,0 0 0 0 0,-1 0-1 0 0,0 0 1 0 0,0 0 0 0 0,-1 0 0 0 0,0 1 0 0 0,-1-1 0 0 0,1 0 0 0 0,-2 1 0 0 0,1 0-1 0 0,-1 0 1 0 0,0 0 0 0 0,0 0 0 0 0,-5-5-53 0 0,3 7-185 0 0,0 1 0 0 0,0-1 0 0 0,-1 1 0 0 0,0 0 0 0 0,0 1 0 0 0,0-1 0 0 0,0 2 0 0 0,-1-1 0 0 0,1 1 0 0 0,-1 0 0 0 0,1 0-1 0 0,-1 1 1 0 0,0 0 0 0 0,0 0 0 0 0,-3 1 185 0 0,-31 5-3928 0 0,3 10-3802 0 0,24-7 590 0 0</inkml:trace>
  <inkml:trace contextRef="#ctx0" brushRef="#br0" timeOffset="790.501">1732 0 8154 0 0,'0'0'935'0'0,"0"0"-457"0"0,0 0-210 0 0,0 0 158 0 0,0 0 301 0 0,0 0 190 0 0,0 0 6 0 0,0 0-117 0 0,0 0-138 0 0,0 0-89 0 0,-2 36-65 0 0,-6 113-47 0 0,15 2 667 0 0,22 183 79 0 0,-28-332-1245 0 0,0 0 0 0 0,-1-1 0 0 0,1 1-1 0 0,-1 0 1 0 0,0 0 0 0 0,1 0 0 0 0,-1 0 0 0 0,0 0 0 0 0,0 0-1 0 0,0 0 1 0 0,0 0 0 0 0,-1 0 0 0 0,1 0 0 0 0,0 0-1 0 0,-1 0 1 0 0,0-1 0 0 0,1 1 0 0 0,-1 0 0 0 0,0 0-1 0 0,0 0 1 0 0,0-1 0 0 0,0 1 0 0 0,0-1 0 0 0,0 1 0 0 0,0 0-1 0 0,-1-1 1 0 0,1 0 0 0 0,-1 1 0 0 0,1-1 0 0 0,-1 0-1 0 0,1 0 1 0 0,-1 0 0 0 0,0 0 0 0 0,1 0 0 0 0,-1 0-1 0 0,0 0 1 0 0,0-1 0 0 0,0 1 0 0 0,0-1 0 0 0,0 1 0 0 0,1-1-1 0 0,-1 0 1 0 0,0 0 0 0 0,0 1 32 0 0,-16-26-4870 0 0,11-4-3415 0 0,6 17 4647 0 0</inkml:trace>
  <inkml:trace contextRef="#ctx0" brushRef="#br0" timeOffset="1127.089">1948 343 1120 0 0,'0'0'2183'0'0,"0"0"-461"0"0,0 0-99 0 0,0 0 197 0 0,0 0 94 0 0,0 0-159 0 0,0 0-344 0 0,0 0-317 0 0,0 0-211 0 0,-32 28-147 0 0,-96 86-131 0 0,66-65 597 0 0,61-48-1192 0 0,1-1 0 0 0,-1 1 0 0 0,1 0 0 0 0,0-1 0 0 0,-1 1 0 0 0,1-1 0 0 0,0 1 0 0 0,-1 0 0 0 0,1-1 0 0 0,0 1 0 0 0,-1 0 0 0 0,1-1-1 0 0,0 1 1 0 0,0 0 0 0 0,0-1 0 0 0,0 1 0 0 0,0 0 0 0 0,0 0 0 0 0,0-1 0 0 0,0 1 0 0 0,0 0 0 0 0,0-1 0 0 0,0 1 0 0 0,0 0 0 0 0,1 0 0 0 0,-1-1 0 0 0,0 1 0 0 0,0 0 0 0 0,1-1 0 0 0,-1 1 0 0 0,0-1 0 0 0,1 1 0 0 0,-1 0 0 0 0,1-1 0 0 0,-1 1 0 0 0,1-1 0 0 0,-1 1 0 0 0,1-1 0 0 0,-1 1 0 0 0,1-1 0 0 0,-1 0 0 0 0,1 1 0 0 0,0-1 0 0 0,-1 0 0 0 0,1 1 0 0 0,0-1-1 0 0,-1 0 1 0 0,1 0 0 0 0,0 1 0 0 0,-1-1 0 0 0,2 0-10 0 0,46 13 327 0 0,-35-10-227 0 0,135 60 1353 0 0,-71-27-1243 0 0,-49-33-4125 0 0,0-10-5912 0 0,-20 4 2903 0 0</inkml:trace>
  <inkml:trace contextRef="#ctx0" brushRef="#br0" timeOffset="1882.869">2218 619 0 0 0,'0'0'1038'0'0,"0"0"-441"0"0,0 0 171 0 0,0 0 496 0 0,0 0 467 0 0,0 0 270 0 0,0 0 31 0 0,0 0-187 0 0,0 0-308 0 0,0 0-318 0 0,0 0-281 0 0,0 0-165 0 0,0 0-82 0 0,24-4-57 0 0,74-12-56 0 0,-44-8 522 0 0,-48 16-901 0 0,-4 7-205 0 0,0-1 0 0 0,1-1-1 0 0,-1 1 1 0 0,0 0 0 0 0,0 0-1 0 0,-1-1 1 0 0,1 1 0 0 0,0-1-1 0 0,-1 0 1 0 0,0 1-1 0 0,1-1 1 0 0,-1 0 0 0 0,0 0-1 0 0,-1 0 1 0 0,1 0 0 0 0,0 0-1 0 0,-1 0 1 0 0,0 0 0 0 0,1 0-1 0 0,-1 0 1 0 0,0 0 0 0 0,-1 0-1 0 0,1 0 1 0 0,0 0 0 0 0,-1 0-1 0 0,0 0 1 0 0,0 0-1 0 0,0 0 1 0 0,0 1 0 0 0,0-1-1 0 0,0 0 1 0 0,-1 0 0 0 0,1 1-1 0 0,-1-1 1 0 0,0 1 0 0 0,0-1-1 0 0,0 1 1 0 0,0 0 0 0 0,0 0-1 0 0,0 0 1 0 0,-1 0 0 0 0,1 0-1 0 0,-1 1 1 0 0,1-1-1 0 0,-1 1 1 0 0,0-1 0 0 0,0 1-1 0 0,1 0 1 0 0,-1 0 0 0 0,0 0-1 0 0,0 0 1 0 0,0 1 0 0 0,0-1-1 0 0,0 1 1 0 0,-1 0 6 0 0,-6 1-131 0 0,0 0 0 0 0,0 1 0 0 0,0 0 0 0 0,0 1-1 0 0,0 0 1 0 0,1 0 0 0 0,0 1 0 0 0,-1 0 0 0 0,2 1 0 0 0,-1 0 0 0 0,0 1 0 0 0,1-1 0 0 0,0 2-1 0 0,0-1 1 0 0,1 1 0 0 0,0 0 0 0 0,0 1 0 0 0,0-1 0 0 0,1 1 0 0 0,1 1 0 0 0,-1-1-1 0 0,1 1 1 0 0,1 0 0 0 0,-1 0 0 0 0,1 0 0 0 0,1 1 0 0 0,0-1 0 0 0,0 1 0 0 0,1 0 0 0 0,0 0-1 0 0,1 0 1 0 0,0 0 0 0 0,1 0 0 0 0,0 0 0 0 0,1 3 131 0 0,1-7-15 0 0,1 0 0 0 0,0 0 1 0 0,0-1-1 0 0,1 1 0 0 0,0-1 0 0 0,0 0 0 0 0,0 0 1 0 0,1 0-1 0 0,-1 0 0 0 0,1-1 0 0 0,0 0 0 0 0,0 0 1 0 0,1 0-1 0 0,-1 0 0 0 0,1-1 0 0 0,0 0 0 0 0,0-1 1 0 0,0 1-1 0 0,0-1 0 0 0,0 0 0 0 0,1 0 0 0 0,-1-1 1 0 0,1 0-1 0 0,-1 0 0 0 0,1-1 0 0 0,-1 1 0 0 0,1-1 1 0 0,-1-1-1 0 0,1 1 0 0 0,-1-1 15 0 0,17-2-449 0 0,-1-1 0 0 0,0-1 0 0 0,0-1 0 0 0,-1 0 0 0 0,0-2 0 0 0,0-1 0 0 0,0 0 0 0 0,-1-1 0 0 0,-1-2 0 0 0,0 0 0 0 0,0-1 1 0 0,6-6 448 0 0,-6 6-248 0 0,106-94-4817 0 0,-110 79 5648 0 0,-14 28-471 0 0,-1-1-1 0 0,1 0 1 0 0,-1 0-1 0 0,0 1 0 0 0,1-1 1 0 0,-1 0-1 0 0,0 0 1 0 0,1 0-1 0 0,-1 1 0 0 0,0-1 1 0 0,0 0-1 0 0,0 0 1 0 0,0 0-1 0 0,0 0 0 0 0,0 0 1 0 0,0 1-1 0 0,0-1 0 0 0,0 0 1 0 0,0 0-1 0 0,-1 0 1 0 0,1 0-1 0 0,0 1 0 0 0,-1-1 1 0 0,1 0-1 0 0,0 0 1 0 0,-1 1-1 0 0,1-1 0 0 0,-1 0 1 0 0,1 0-1 0 0,-1 1 1 0 0,1-1-1 0 0,-1 1 0 0 0,0-1 1 0 0,1 0-1 0 0,-1 1 0 0 0,0-1 1 0 0,1 1-1 0 0,-1 0 1 0 0,0-1-1 0 0,0 1 0 0 0,1-1 1 0 0,-1 1-1 0 0,0 0 1 0 0,0 0-1 0 0,0 0 0 0 0,0-1 1 0 0,1 1-1 0 0,-1 0 1 0 0,0 0-1 0 0,0 0 0 0 0,0 0-111 0 0,-81 27 3202 0 0,-12 68-2530 0 0,91-92-670 0 0,1 0-1 0 0,-1-1 1 0 0,1 1-1 0 0,0 0 1 0 0,0 0-1 0 0,0 0 1 0 0,0 1-1 0 0,0-1 0 0 0,1 0 1 0 0,-1 1-1 0 0,1-1 1 0 0,0 1-1 0 0,0 0 1 0 0,1-1-1 0 0,-1 1 1 0 0,1 0-1 0 0,-1-1 0 0 0,1 1 1 0 0,0 0-1 0 0,1-1 1 0 0,-1 1-1 0 0,1 0 1 0 0,-1-1-1 0 0,1 1 1 0 0,0 0-1 0 0,0-1 0 0 0,1 1 1 0 0,-1-1-1 0 0,1 0 1 0 0,0 1-1 0 0,0-1 1 0 0,0 0-1 0 0,0 0 1 0 0,0 0-1 0 0,1 0 0 0 0,-1-1 1 0 0,1 1-1 0 0,0-1 1 0 0,0 1-1 0 0,-1-1 1 0 0,2 0-1 0 0,-1 0 1 0 0,0 0-1 0 0,0-1 0 0 0,1 1 1 0 0,-1-1-1 0 0,1 0 1 0 0,1 1-2 0 0,7-1 315 0 0,-1 1 0 0 0,1-2 1 0 0,0 0-1 0 0,-1 0 1 0 0,1-1-1 0 0,0 0 0 0 0,-1-1 1 0 0,1-1-1 0 0,-1 0 0 0 0,0 0 1 0 0,0-1-1 0 0,0 0 0 0 0,0-1 1 0 0,-1 0-1 0 0,1-1 0 0 0,-1 0 1 0 0,-1-1-1 0 0,1 0 0 0 0,1-3-315 0 0,14-11 468 0 0,-1-1 0 0 0,-1-2 0 0 0,-1 0 0 0 0,-2-1 0 0 0,0-1 0 0 0,5-11-468 0 0,-15 20 19 0 0,0 1-1 0 0,-2-1 1 0 0,0-1 0 0 0,0 0-1 0 0,-2 0 1 0 0,0 0 0 0 0,-1-1-1 0 0,-1 0 1 0 0,-1 0 0 0 0,-1 0-1 0 0,0 0 1 0 0,-1 0 0 0 0,-1-1-1 0 0,-2-2-18 0 0,2 18-23 0 0,-1 0 0 0 0,-1 0 0 0 0,1 0-1 0 0,0 0 1 0 0,-1 1 0 0 0,0-1 0 0 0,0 0-1 0 0,0 1 1 0 0,0-1 0 0 0,-1 1 0 0 0,1 0 0 0 0,-1-1-1 0 0,0 1 1 0 0,0 0 0 0 0,0 1 0 0 0,0-1-1 0 0,-1 1 1 0 0,1-1 0 0 0,-1 1 0 0 0,1 0-1 0 0,-1 0 1 0 0,0 1 0 0 0,0-1 0 0 0,0 1-1 0 0,0 0 1 0 0,0 0 0 0 0,0 0 0 0 0,0 0-1 0 0,0 1 1 0 0,0-1 0 0 0,0 1 0 0 0,-1 0-1 0 0,1 1 1 0 0,0-1 0 0 0,0 1 0 0 0,0-1 0 0 0,0 1-1 0 0,0 1 1 0 0,0-1 0 0 0,0 0 0 0 0,0 1-1 0 0,1 0 1 0 0,-1 0 0 0 0,0 0 0 0 0,1 0-1 0 0,-1 1 1 0 0,0 1 23 0 0,-9 7-126 0 0,0 1 1 0 0,1 1-1 0 0,1 0 0 0 0,0 1 1 0 0,1 0-1 0 0,0 0 0 0 0,1 1 1 0 0,1 1-1 0 0,0-1 0 0 0,1 1 1 0 0,1 0-1 0 0,1 1 0 0 0,0 0 1 0 0,1 0-1 0 0,0 0 0 0 0,2 0 1 0 0,0 0-1 0 0,1 1 0 0 0,1-1 1 0 0,0 1-1 0 0,3 11 126 0 0,-3-19-327 0 0,1-1 0 0 0,1 1 1 0 0,0 0-1 0 0,0-1 0 0 0,1 0 0 0 0,0 1 0 0 0,1-1 1 0 0,0 0-1 0 0,0-1 0 0 0,1 1 0 0 0,0-1 1 0 0,1 0-1 0 0,0 0 0 0 0,0-1 0 0 0,0 1 0 0 0,4 2 327 0 0,79 59-11116 0 0,-71-58 9061 0 0</inkml:trace>
</inkml:ink>
</file>

<file path=ppt/ink/ink5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1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0 105 4529 0 0,'0'0'1670'0'0,"0"0"-661"0"0,0 0-281 0 0,0 0 179 0 0,0 0 343 0 0,0 0 227 0 0,0 0-40 0 0,0 0-276 0 0,0 0-323 0 0,0 0-231 0 0,0 0-146 0 0,0 0-95 0 0,2 19-42 0 0,11 94 220 0 0,-11-106-454 0 0,0 0 0 0 0,0 0 0 0 0,0-1 0 0 0,1 0 0 0 0,0 1 0 0 0,1-1 0 0 0,-1 0 0 0 0,1 0 0 0 0,0-1 0 0 0,1 1 0 0 0,-1-1 0 0 0,1 0 0 0 0,0 0 0 0 0,0-1 0 0 0,1 1 0 0 0,-1-1 0 0 0,1 0 0 0 0,0-1 1 0 0,0 1-1 0 0,1-1 0 0 0,-1 0 0 0 0,0-1 0 0 0,1 0 0 0 0,0 0 0 0 0,0 0 0 0 0,-1-1 0 0 0,1 0 0 0 0,0 0 0 0 0,3 0-90 0 0,-2-3 80 0 0,-1 0 0 0 0,1 0 0 0 0,0-1-1 0 0,0 0 1 0 0,-1 0 0 0 0,0 0 0 0 0,1-1 0 0 0,-2-1 0 0 0,1 1 0 0 0,0-1 0 0 0,-1 0 0 0 0,0 0-1 0 0,0-1 1 0 0,0 0 0 0 0,-1 0 0 0 0,0 0 0 0 0,0-1 0 0 0,2-2-80 0 0,8-9 48 0 0,52-51-158 0 0,-65 69 93 0 0,-1 0-1 0 0,1 0 1 0 0,0 0-1 0 0,0 0 0 0 0,0 0 1 0 0,0 0-1 0 0,-1 0 1 0 0,1 0-1 0 0,0 1 1 0 0,0-1-1 0 0,0 1 0 0 0,-1 0 1 0 0,1-1-1 0 0,0 1 1 0 0,-1 0-1 0 0,1 0 1 0 0,-1 0-1 0 0,1 0 0 0 0,-1 0 1 0 0,1 0-1 0 0,-1 1 1 0 0,0-1-1 0 0,0 0 1 0 0,1 1-1 0 0,-1-1 0 0 0,0 1 1 0 0,0-1-1 0 0,0 1 1 0 0,0 0 17 0 0,15 14 18 0 0,-9-12 35 0 0,0 0 0 0 0,1-1 0 0 0,-1 1 0 0 0,0-2 0 0 0,1 1 0 0 0,0-1 0 0 0,-1 0 0 0 0,1 0 0 0 0,0-1 0 0 0,0-1 0 0 0,0 1-1 0 0,0-1 1 0 0,0 0 0 0 0,0-1 0 0 0,0 0 0 0 0,0 0 0 0 0,0-1 0 0 0,0 0 0 0 0,-1 0 0 0 0,1-1 0 0 0,-1 0 0 0 0,0 0 0 0 0,7-4-53 0 0,-2 0 144 0 0,1 0 0 0 0,-1-1 1 0 0,-1 0-1 0 0,0-1 0 0 0,0 0 1 0 0,0-1-1 0 0,-1-1 1 0 0,-1 1-1 0 0,0-1 0 0 0,0-1 1 0 0,-1 0-1 0 0,-1 0 0 0 0,1-1-144 0 0,-1-1 40 0 0,-4 10-61 0 0,-1 0 0 0 0,0 0-1 0 0,0 0 1 0 0,0 0 0 0 0,0 0-1 0 0,0 0 1 0 0,-1-1 0 0 0,0 1-1 0 0,0-1 1 0 0,0 1 0 0 0,-1-1-1 0 0,1 1 1 0 0,-1-1 0 0 0,0 1-1 0 0,0-1 1 0 0,-1 0 21 0 0,-8 0-3030 0 0,-6 13-9858 0 0,10-4 5209 0 0</inkml:trace>
  <inkml:trace contextRef="#ctx0" brushRef="#br0" timeOffset="390.515">1083 226 440 0 0,'0'0'1683'0'0,"0"0"-720"0"0,0 0 209 0 0,0 0 655 0 0,0 0 414 0 0,0 0 54 0 0,0 0-321 0 0,0 0-477 0 0,0 0-376 0 0,0 0-253 0 0,0 0-192 0 0,31-4-105 0 0,97-14-75 0 0,-65-4 319 0 0,-58 20-731 0 0,-1-1 0 0 0,1 0 0 0 0,-1-1 0 0 0,0 1 0 0 0,0-1 0 0 0,0 1 0 0 0,-1-1 0 0 0,1 0 0 0 0,-1-1 0 0 0,0 1 0 0 0,0 0 0 0 0,-1-1 1 0 0,1 0-1 0 0,-1 0 0 0 0,0 1 0 0 0,0-1 0 0 0,-1-1 0 0 0,1 1 0 0 0,-1 0 0 0 0,0 0 0 0 0,-1 0 0 0 0,1-1 0 0 0,-1 1 0 0 0,0 0 0 0 0,0 0 0 0 0,-1-2-84 0 0,-1 3-11 0 0,-1 0 0 0 0,0 0 0 0 0,0 0-1 0 0,0 0 1 0 0,-1 1 0 0 0,1 0 0 0 0,-1 0-1 0 0,0 0 1 0 0,1 0 0 0 0,-1 0 0 0 0,-1 1-1 0 0,1-1 1 0 0,0 1 0 0 0,-1 0-1 0 0,1 1 1 0 0,-1-1 0 0 0,1 1 0 0 0,-1 0-1 0 0,0 0 1 0 0,0 0 0 0 0,1 1 0 0 0,-1-1-1 0 0,0 1 1 0 0,0 0 0 0 0,0 1 0 0 0,1-1-1 0 0,-1 1 1 0 0,0 0 0 0 0,-1 0 11 0 0,0 2-40 0 0,0 1 1 0 0,0-1 0 0 0,1 1 0 0 0,-1 0 0 0 0,1 0-1 0 0,0 0 1 0 0,0 1 0 0 0,0-1 0 0 0,0 1-1 0 0,1 1 1 0 0,0-1 0 0 0,0 1 0 0 0,1-1-1 0 0,-1 1 1 0 0,1 0 0 0 0,0 0 0 0 0,1 1 0 0 0,-1-1-1 0 0,1 1 1 0 0,1-1 0 0 0,-1 1 0 0 0,1-1-1 0 0,0 1 1 0 0,1 6 39 0 0,-1-5-23 0 0,1 0 0 0 0,0 0 0 0 0,1 0 0 0 0,0-1 0 0 0,0 1 0 0 0,0 0 0 0 0,1 0 1 0 0,1-1-1 0 0,-1 1 0 0 0,1-1 0 0 0,0 0 0 0 0,1 0 0 0 0,0 0 0 0 0,0 0 0 0 0,0-1 0 0 0,1 1 0 0 0,0-1 0 0 0,0 0 0 0 0,1-1 0 0 0,-1 1 0 0 0,1-1 0 0 0,0 0 0 0 0,1-1 0 0 0,-1 1 0 0 0,1-1 0 0 0,0 0 0 0 0,0-1 0 0 0,4 2 23 0 0,114 26-753 0 0,-70-27-3559 0 0,-25-1-1094 0 0,-12 0-3036 0 0</inkml:trace>
</inkml:ink>
</file>

<file path=ppt/ink/ink5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29.5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562 244 0 0 0,'0'0'1712'0'0,"0"0"-550"0"0,0 0-367 0 0,0 0 146 0 0,0 0 396 0 0,0 0 344 0 0,0 0 65 0 0,0 0-238 0 0,0 0-402 0 0,0 0-395 0 0,0 0-251 0 0,0 11 283 0 0,-27 291 3644 0 0,17-251-4417 0 0,-2 0-1 0 0,-3-1 1 0 0,-2-1-1 0 0,-3 3 31 0 0,12-33-198 0 0,8-17-28 0 0,-15 31-802 0 0,1-20-5106 0 0,14-19 367 0 0,0-9 1826 0 0,0 14 3341 0 0,0-6 327 0 0</inkml:trace>
  <inkml:trace contextRef="#ctx0" brushRef="#br0" timeOffset="267.501">1 244 2593 0 0,'0'0'997'0'0,"0"0"-314"0"0,0 0 69 0 0,0 0 432 0 0,0 0 367 0 0,32-6 119 0 0,105-18-175 0 0,360-67 3791 0 0,-389 73-5024 0 0,0 6-1 0 0,101 1-261 0 0,-208 11-58 0 0,-1 0-1 0 0,1 0 1 0 0,0 1-1 0 0,0-1 1 0 0,0 1-1 0 0,0-1 1 0 0,-1 0 0 0 0,1 1-1 0 0,0-1 1 0 0,0 1-1 0 0,-1 0 1 0 0,1-1-1 0 0,0 1 1 0 0,-1 0-1 0 0,1-1 1 0 0,-1 1-1 0 0,1 0 1 0 0,-1 0-1 0 0,1-1 1 0 0,-1 1-1 0 0,1 0 1 0 0,-1 0 0 0 0,0 0-1 0 0,1 0 1 0 0,-1-1-1 0 0,0 1 1 0 0,0 0-1 0 0,0 0 1 0 0,0 0-1 0 0,0 0 1 0 0,0 0-1 0 0,0 0 1 0 0,0 0-1 0 0,0 0 1 0 0,0-1 0 0 0,0 1-1 0 0,0 0 1 0 0,-1 0-1 0 0,1 0 1 0 0,0 0-1 0 0,-1 0 1 0 0,1-1-1 0 0,-1 1 1 0 0,1 0-1 0 0,-1 0 1 0 0,1-1-1 0 0,-1 1 1 0 0,1 0 0 0 0,-1-1-1 0 0,0 1 1 0 0,1 0-1 0 0,-1-1 1 0 0,0 1-1 0 0,0-1 1 0 0,0 1-1 0 0,1-1 1 0 0,-1 1-1 0 0,0-1 1 0 0,0 0-1 0 0,0 0 1 0 0,0 1-1 0 0,0-1 59 0 0,-67 58-9260 0 0,51-43 5411 0 0</inkml:trace>
  <inkml:trace contextRef="#ctx0" brushRef="#br0" timeOffset="510.746">48 918 0 0 0,'0'0'1144'0'0,"0"0"1158"0"0,0 0 427 0 0,0 0-41 0 0,0 0-358 0 0,0 0-499 0 0,35 6-436 0 0,112 18-296 0 0,-58-25 274 0 0,-71-3-1062 0 0,343-85 1630 0 0,-335 83-2369 0 0,54-14-2355 0 0,-29 7-5635 0 0,-35 9 904 0 0</inkml:trace>
  <inkml:trace contextRef="#ctx0" brushRef="#br0" timeOffset="1145.132">1413 365 0 0 0,'0'0'1583'0'0,"0"0"-529"0"0,0 0-126 0 0,0 0 245 0 0,0 0 280 0 0,0 0 143 0 0,0 0-89 0 0,0 0-167 0 0,34-10-179 0 0,107-31-152 0 0,22-29 1816 0 0,-151 66-2722 0 0,-1-1-1 0 0,0 0 1 0 0,0-1 0 0 0,0 0 0 0 0,-1 0 0 0 0,0-1 0 0 0,0-1 0 0 0,-1 0 0 0 0,0 0 0 0 0,0-1 0 0 0,-1 0 0 0 0,0 0 0 0 0,-1-1-1 0 0,0 0 1 0 0,0-1 0 0 0,-1 1 0 0 0,0-1 0 0 0,-1 0 0 0 0,-1-1 0 0 0,1 1 0 0 0,-2-1 0 0 0,0 0 0 0 0,0 0 0 0 0,0-7-103 0 0,-3 18-6 0 0,0 1 0 0 0,0-1 0 0 0,-1 0 0 0 0,1 1 0 0 0,0-1 0 0 0,0 1 0 0 0,-1-1 0 0 0,1 1 0 0 0,-1-1 0 0 0,1 1 0 0 0,0-1 0 0 0,-1 1 0 0 0,1-1 0 0 0,-1 1 1 0 0,1-1-1 0 0,-1 1 0 0 0,1-1 0 0 0,-1 1 0 0 0,0 0 0 0 0,1-1 0 0 0,-1 1 0 0 0,1 0 0 0 0,-1 0 0 0 0,0-1 0 0 0,1 1 0 0 0,-1 0 0 0 0,0 0 0 0 0,1 0 1 0 0,-1 0-1 0 0,0 0 0 0 0,1 0 0 0 0,-1 0 0 0 0,1 0 0 0 0,-1 0 0 0 0,0 0 0 0 0,1 0 0 0 0,-1 0 0 0 0,0 1 0 0 0,1-1 0 0 0,-1 0 0 0 0,0 0 0 0 0,1 1 0 0 0,-1-1 1 0 0,1 0-1 0 0,-1 1 0 0 0,1-1 0 0 0,-1 1 0 0 0,1-1 0 0 0,-1 1 0 0 0,1-1 0 0 0,-1 1 0 0 0,1-1 0 0 0,0 1 0 0 0,-1-1 0 0 0,1 1 0 0 0,0-1 0 0 0,-1 1 1 0 0,1 0-1 0 0,0-1 0 0 0,0 1 0 0 0,-1-1 0 0 0,1 1 0 0 0,0 0 0 0 0,0-1 0 0 0,0 1 0 0 0,0 0 0 0 0,0 0 6 0 0,-24 44-101 0 0,3 1 1 0 0,1 0-1 0 0,3 2 0 0 0,1 0 1 0 0,3 1-1 0 0,-2 24 101 0 0,-8 161-575 0 0,23-195 290 0 0,-1-1 0 0 0,-2 0 0 0 0,-2 0 0 0 0,-1 0 0 0 0,-2 0 0 0 0,-2-1 0 0 0,-10 27 285 0 0,15-53-450 0 0,0-1-1 0 0,0 1 1 0 0,-1-1 0 0 0,0 0 0 0 0,-1-1-1 0 0,0 0 1 0 0,0 0 0 0 0,-1 0-1 0 0,0-1 1 0 0,-1 0 0 0 0,1 0-1 0 0,-2-1 1 0 0,1 0 0 0 0,-1-1-1 0 0,-5 2 451 0 0,-61 10-7369 0 0,29-41 6966 0 0,41 18 549 0 0,2-1 0 0 0,-1 0 0 0 0,1 0 0 0 0,-1 0 0 0 0,2 0-1 0 0,-1-1 1 0 0,1 1 0 0 0,0-1 0 0 0,0 0 0 0 0,1 0 0 0 0,0 0 0 0 0,-1-5-146 0 0,1 3 780 0 0,1-1 1 0 0,1 1-1 0 0,-1-1 1 0 0,2 1-1 0 0,-1-1 1 0 0,1 0-1 0 0,1 1 1 0 0,-1 0-1 0 0,2-1 1 0 0,-1 1-1 0 0,1 0 1 0 0,1 0 0 0 0,0 0-1 0 0,0 1 1 0 0,0-1-1 0 0,1 1-780 0 0,41-45 2223 0 0,-30 40-2030 0 0,0 0-1 0 0,1 1 1 0 0,0 1-1 0 0,0 1 1 0 0,2 0-1 0 0,-1 2 1 0 0,1 0-1 0 0,0 1 1 0 0,1 0-1 0 0,-1 2 1 0 0,1 1-1 0 0,0 0 1 0 0,1 1-1 0 0,-1 1 0 0 0,14 1-192 0 0,59 5-1322 0 0,-64-1-2293 0 0,2 1-4168 0 0,-17-4 1154 0 0</inkml:trace>
</inkml:ink>
</file>

<file path=ppt/ink/ink5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38.6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92 744 48 0 0,'0'0'2092'0'0,"0"0"-1029"0"0,0 0-709 0 0,0 0-108 0 0,0 0 300 0 0,0 0 399 0 0,0 0 220 0 0,0 0-18 0 0,0 0-156 0 0,0 0-217 0 0,0 36-212 0 0,1 111-143 0 0,-4-13 387 0 0,-38 49 976 0 0,41-182-1715 0 0,0 0 0 0 0,0 0-1 0 0,0 1 1 0 0,-1-1 0 0 0,1 0-1 0 0,0 0 1 0 0,0 0 0 0 0,-1 0-1 0 0,1 0 1 0 0,0 0 0 0 0,-1 0 0 0 0,1 0-1 0 0,-1 0 1 0 0,0 0 0 0 0,1 0-1 0 0,-1 0 1 0 0,0-1 0 0 0,1 1-1 0 0,-1 0 1 0 0,0 0 0 0 0,0-1 0 0 0,0 1-1 0 0,0 0 1 0 0,0-1 0 0 0,0 1-1 0 0,0-1 1 0 0,0 1 0 0 0,0-1-1 0 0,0 1 1 0 0,0-1 0 0 0,0 0 0 0 0,0 0-1 0 0,0 1 1 0 0,0-1 0 0 0,0 0-1 0 0,0 0 1 0 0,0 0 0 0 0,0 0 0 0 0,-1 0-1 0 0,1 0 1 0 0,0-1 0 0 0,0 1-1 0 0,0 0 1 0 0,0-1 0 0 0,0 1-1 0 0,0 0 1 0 0,0-1 0 0 0,0 1 0 0 0,0-1-1 0 0,0 1 1 0 0,0-1 0 0 0,0 0-1 0 0,1 0 1 0 0,-1 1 0 0 0,0-1-1 0 0,0 0 1 0 0,1 0 0 0 0,-1 0 0 0 0,0 0-67 0 0,0-24 15 0 0,1 0 0 0 0,1 0 0 0 0,1 1 0 0 0,1-1 0 0 0,1 1 0 0 0,2-1-1 0 0,0 1 1 0 0,2 1 0 0 0,0-1 0 0 0,1 2 0 0 0,2-1 0 0 0,0 1 0 0 0,2 0 0 0 0,0 2 0 0 0,1-1 0 0 0,1 1 0 0 0,4-2-15 0 0,11-16-7 0 0,2 0 0 0 0,1 2 0 0 0,3 2 0 0 0,0 1-1 0 0,2 1 1 0 0,1 3 0 0 0,2 1 0 0 0,37-20 7 0 0,-70 43 11 0 0,-1 1 0 0 0,1 0-1 0 0,0 0 1 0 0,0 0 0 0 0,1 1 0 0 0,-1 0-1 0 0,1 1 1 0 0,-1 0 0 0 0,1 0 0 0 0,0 1-1 0 0,0 0 1 0 0,-1 0 0 0 0,1 1 0 0 0,1 0-11 0 0,-7 3 17 0 0,0-1 1 0 0,0 1-1 0 0,-1-1 0 0 0,1 1 1 0 0,-1 0-1 0 0,0 0 1 0 0,1 0-1 0 0,-1 1 1 0 0,-1-1-1 0 0,1 0 1 0 0,0 1-1 0 0,-1-1 1 0 0,0 1-1 0 0,0 0 0 0 0,0-1 1 0 0,0 1-1 0 0,0 0 1 0 0,-1 0-1 0 0,0 0 1 0 0,0-1-1 0 0,0 1 1 0 0,0 0-1 0 0,0 0 0 0 0,-1 0 1 0 0,1-1-1 0 0,-1 1 1 0 0,-1 3-18 0 0,1-5 15 0 0,-1 11 52 0 0,0-1-1 0 0,-1 0 1 0 0,-1 0-1 0 0,0 0 1 0 0,-1-1-1 0 0,0 1 1 0 0,0-1-1 0 0,-1 0 0 0 0,-1-1 1 0 0,0 0-1 0 0,0 0 1 0 0,-1 0-1 0 0,-1-1 1 0 0,1 0-1 0 0,-6 4-66 0 0,-154 109 480 0 0,59-89-1655 0 0,33-33-2523 0 0,61-3 1042 0 0,6-1-1867 0 0,3 0-2612 0 0</inkml:trace>
  <inkml:trace contextRef="#ctx0" brushRef="#br0" timeOffset="543.925">791 880 0 0 0,'0'0'1302'0'0,"0"0"-23"0"0,0 0 114 0 0,0 0 233 0 0,0 0 160 0 0,0 0-37 0 0,0 0-170 0 0,0 0-161 0 0,35-17-176 0 0,110-55-178 0 0,-58 14 577 0 0,-72 47-1451 0 0,0-1 0 0 0,0 0-1 0 0,-1-1 1 0 0,-1 0-1 0 0,0-2 1 0 0,-1 1-1 0 0,-1-1 1 0 0,0-1 0 0 0,-1 0-1 0 0,-1 0 1 0 0,0-1-1 0 0,-1-1 1 0 0,-1 1-1 0 0,-1-1 1 0 0,0 0 0 0 0,-2 0-1 0 0,0-1 1 0 0,-1 0-1 0 0,0 0 1 0 0,-1-7-190 0 0,-3 23-38 0 0,-1 0 0 0 0,1 0 0 0 0,0 0 0 0 0,-1 0 1 0 0,1 0-1 0 0,-1 0 0 0 0,0 0 0 0 0,0 0 0 0 0,0 1 0 0 0,0-1 0 0 0,0 1 0 0 0,-1 0 1 0 0,1 0-1 0 0,-1-1 0 0 0,0 1 0 0 0,0 1 0 0 0,1-1 0 0 0,-1 0 0 0 0,0 1 0 0 0,0 0 1 0 0,0-1-1 0 0,-1 1 0 0 0,1 0 0 0 0,0 1 0 0 0,0-1 0 0 0,-1 1 0 0 0,1-1 0 0 0,0 1 1 0 0,-1 0-1 0 0,1 0 0 0 0,0 0 0 0 0,-1 1 0 0 0,1-1 0 0 0,0 1 0 0 0,0 0 0 0 0,-1 0 1 0 0,1 0-1 0 0,0 0 0 0 0,0 0 0 0 0,0 1 0 0 0,0-1 0 0 0,0 1 0 0 0,1 0 0 0 0,-1 0 1 0 0,0 1 37 0 0,-4 1-30 0 0,0 0 0 0 0,0 0 0 0 0,0 1 0 0 0,1 0 0 0 0,0 0 0 0 0,0 1-1 0 0,1 0 1 0 0,-1 0 0 0 0,1 0 0 0 0,1 0 0 0 0,-1 1 0 0 0,1 0 0 0 0,0 0 0 0 0,0 0 0 0 0,1 1 0 0 0,0-1 0 0 0,1 1 0 0 0,-1-1 0 0 0,1 1 0 0 0,1 0 0 0 0,0 0 0 0 0,0 0 0 0 0,0 0 0 0 0,1 0 0 0 0,0 0 0 0 0,1 5 30 0 0,2-8-4 0 0,1 0 0 0 0,0-1 0 0 0,0 1 0 0 0,0-1 0 0 0,0 0 0 0 0,1 0 0 0 0,-1 0 0 0 0,1-1 0 0 0,0 0 0 0 0,0 0 0 0 0,0 0 0 0 0,1 0-1 0 0,-1-1 1 0 0,1 0 0 0 0,-1 0 0 0 0,1 0 0 0 0,0-1 0 0 0,0 0 0 0 0,4 1 4 0 0,182 13 181 0 0,-190-15-170 0 0,-1 0 0 0 0,1 0 0 0 0,-1 0 0 0 0,1 0 0 0 0,-1 0-1 0 0,0 0 1 0 0,1 0 0 0 0,-1 1 0 0 0,1-1 0 0 0,-1 1-1 0 0,1-1 1 0 0,-1 1 0 0 0,0-1 0 0 0,1 1 0 0 0,-1 0 0 0 0,0 0-1 0 0,1-1 1 0 0,-1 1 0 0 0,0 0 0 0 0,0 0 0 0 0,0 0 0 0 0,0 0-1 0 0,0 1 1 0 0,0-1 0 0 0,0 0 0 0 0,0 0 0 0 0,-1 1-1 0 0,1-1 1 0 0,0 0 0 0 0,-1 1 0 0 0,1-1 0 0 0,-1 1 0 0 0,1-1-1 0 0,-1 1 1 0 0,0-1 0 0 0,0 0 0 0 0,1 1 0 0 0,-1-1 0 0 0,0 1-1 0 0,0-1 1 0 0,-1 1 0 0 0,1-1 0 0 0,0 1 0 0 0,0-1-1 0 0,-1 1 1 0 0,1-1 0 0 0,-1 1 0 0 0,1-1 0 0 0,-1 0 0 0 0,0 1-1 0 0,1-1 1 0 0,-1 0 0 0 0,0 1 0 0 0,0-1 0 0 0,0 0 0 0 0,0 0-1 0 0,0 0 1 0 0,0 0 0 0 0,0 0 0 0 0,-1 0-11 0 0,-86 91-1012 0 0,85-80-1368 0 0,18-9-8777 0 0,-9-3 7566 0 0</inkml:trace>
  <inkml:trace contextRef="#ctx0" brushRef="#br0" timeOffset="793.076">1691 567 2000 0 0,'0'0'2254'0'0,"0"0"-724"0"0,0 0-178 0 0,0 0 149 0 0,0 0 7 0 0,0 0-244 0 0,0 0-433 0 0,0 0-380 0 0,-12 32-210 0 0,-40 96-96 0 0,39-67 39 0 0,15-54-149 0 0,2-2 122 0 0,0 0-1 0 0,0 0 0 0 0,0 0 1 0 0,0 0-1 0 0,1-1 0 0 0,0 0 1 0 0,0 0-1 0 0,0 0 1 0 0,1-1-1 0 0,-1 1 0 0 0,1-1 1 0 0,0-1-1 0 0,0 1 0 0 0,0-1 1 0 0,0 0-1 0 0,0 0 1 0 0,0-1-1 0 0,0 0 0 0 0,1 0 1 0 0,-1 0-1 0 0,1-1 1 0 0,-1 0-1 0 0,0 0 0 0 0,1 0 1 0 0,-1-1-1 0 0,0 0 0 0 0,3-1-156 0 0,-3 1 103 0 0,1-1-1 0 0,-1 0 1 0 0,1 0-1 0 0,-1-1 0 0 0,0 1 1 0 0,0-1-1 0 0,0 0 1 0 0,-1-1-1 0 0,1 0 0 0 0,-1 0 1 0 0,0 0-1 0 0,0 0 1 0 0,0-1-1 0 0,0 0 0 0 0,-1 0 1 0 0,0 0-1 0 0,0 0 1 0 0,0-1-1 0 0,-1 0 0 0 0,1 1 1 0 0,-2-1-1 0 0,1-1 1 0 0,0 1-1 0 0,-1 0 0 0 0,-1-1 1 0 0,1 1-1 0 0,-1-1 1 0 0,0 1-1 0 0,0-1 1 0 0,-1 1-1 0 0,0-1 0 0 0,0 0 1 0 0,0 1-1 0 0,-1-1 1 0 0,0 0-1 0 0,0 1 0 0 0,-1-1 1 0 0,0 1-1 0 0,0 0 1 0 0,0-1-1 0 0,-1 1 0 0 0,-3-5-102 0 0,-1 0-258 0 0,-1 0-1 0 0,-1 0 0 0 0,0 1 0 0 0,0 0 0 0 0,-1 0 1 0 0,0 1-1 0 0,-1 0 0 0 0,0 1 0 0 0,0 0 0 0 0,-1 1 1 0 0,-12-6 258 0 0,-49-3-10670 0 0,59 16 2367 0 0</inkml:trace>
  <inkml:trace contextRef="#ctx0" brushRef="#br0" timeOffset="1318.022">2211 0 15083 0 0,'0'0'383'0'0,"0"0"-339"0"0,0 0-85 0 0,0 0 225 0 0,0 0 218 0 0,0 0 59 0 0,0 0-8 0 0,-3 33-50 0 0,-10 107-54 0 0,-38 247 595 0 0,37-190-1045 0 0,14-195 93 0 0,16-10 359 0 0,81-73 183 0 0,-57 49-534 0 0,-28 21-5 0 0,0 0-1 0 0,1 0 1 0 0,1 1-1 0 0,0 1 1 0 0,0 0-1 0 0,0 1 1 0 0,1 0-1 0 0,1 1 1 0 0,-1 1-1 0 0,1 0 1 0 0,0 2-1 0 0,0-1 1 0 0,0 2-1 0 0,5 0 6 0 0,-19 3 15 0 0,0 0 0 0 0,0 0 0 0 0,0 0 0 0 0,1 0 0 0 0,-1 0 0 0 0,0 0 0 0 0,0 1 0 0 0,0-1 0 0 0,0 1 0 0 0,0 0 0 0 0,0 0 0 0 0,0 0 0 0 0,0 0 0 0 0,0 0 0 0 0,-1 0 0 0 0,1 0 0 0 0,0 0 0 0 0,-1 1 0 0 0,1-1 0 0 0,-1 1 0 0 0,1-1 0 0 0,-1 1 0 0 0,0-1 0 0 0,1 1 0 0 0,-1 0 0 0 0,0 0 0 0 0,0 0 0 0 0,0 0 0 0 0,0 0 0 0 0,-1 0 0 0 0,1 0 0 0 0,-1 0 0 0 0,1 0 0 0 0,-1 0 0 0 0,1 0-1 0 0,-1 0 1 0 0,0 0 0 0 0,0 0 0 0 0,0 0 0 0 0,0 1 0 0 0,-1-1 0 0 0,1 0 0 0 0,-1 0 0 0 0,1 0 0 0 0,-1 0 0 0 0,0 0 0 0 0,0 2-15 0 0,-3 6 106 0 0,0 1 1 0 0,-1-1-1 0 0,0 0 0 0 0,0-1 0 0 0,-1 1 0 0 0,-1-1 1 0 0,1 0-1 0 0,-1-1 0 0 0,-1 1 0 0 0,0-1 0 0 0,0-1 0 0 0,0 1 1 0 0,-3 0-107 0 0,2 2 10 0 0,-1-1 0 0 0,0 0 0 0 0,-1 0 1 0 0,0 0-1 0 0,0-2 0 0 0,-1 1 1 0 0,0-2-1 0 0,0 1 0 0 0,-1-2 1 0 0,1 1-1 0 0,-1-2 0 0 0,0 0 0 0 0,-1 0 1 0 0,1-1-1 0 0,-1-1 0 0 0,0-1 1 0 0,1 1-1 0 0,-2-2-10 0 0,13 0-144 0 0,1-1-1 0 0,-1 0 1 0 0,0 1 0 0 0,1-1 0 0 0,-1 0-1 0 0,1 0 1 0 0,-1 0 0 0 0,1 0 0 0 0,-1 0-1 0 0,1 0 1 0 0,0 0 0 0 0,0 0 0 0 0,-1-1-1 0 0,1 1 1 0 0,0-1 0 0 0,0 1-1 0 0,0 0 1 0 0,0-1 0 0 0,1 0 0 0 0,-1 1-1 0 0,0-1 1 0 0,1 0 0 0 0,-1 1 0 0 0,1-1-1 0 0,-1 0 1 0 0,1 1 0 0 0,0-1 0 0 0,0 0-1 0 0,0 0 1 0 0,0 1 0 0 0,0-1 0 0 0,0-2 144 0 0,6-33-10111 0 0,-2 29 3204 0 0</inkml:trace>
  <inkml:trace contextRef="#ctx0" brushRef="#br0" timeOffset="1583.887">2897 33 14715 0 0,'0'0'1070'0'0,"0"0"-494"0"0,0 0-77 0 0,0 0 263 0 0,0 0 240 0 0,0 0 76 0 0,0 0-88 0 0,-12 36-211 0 0,-37 113-216 0 0,11 2 285 0 0,25-90-767 0 0,4 1-1 0 0,2-1 1 0 0,1 63-81 0 0,6-56-777 0 0,0-40-6417 0 0,0-28 1635 0 0,1 0 3390 0 0,-1 0 495 0 0,1 0-4077 0 0</inkml:trace>
  <inkml:trace contextRef="#ctx0" brushRef="#br0" timeOffset="1925.737">2921 670 0 0 0,'0'0'1871'0'0,"0"0"608"0"0,0 0 307 0 0,0 0 44 0 0,0 0-269 0 0,0 0-434 0 0,0 0-450 0 0,32 9-378 0 0,101 24-284 0 0,-64-34 194 0 0,-59-3-971 0 0,5-2-61 0 0,0-1 0 0 0,-1 0-1 0 0,-1-1 1 0 0,1-1 0 0 0,-1 0-1 0 0,0-1 1 0 0,-1 0-1 0 0,0 0 1 0 0,-1-2 0 0 0,0 1-1 0 0,1-4-176 0 0,-9 12 2 0 0,-1 0 0 0 0,1 1 0 0 0,-1-2 0 0 0,1 1 0 0 0,-1 0 0 0 0,0 0-1 0 0,0-1 1 0 0,0 1 0 0 0,-1-1 0 0 0,1 0 0 0 0,-1 1 0 0 0,0-1 0 0 0,0 0 0 0 0,0 0-1 0 0,-1 0 1 0 0,1 0 0 0 0,-1 0 0 0 0,0 0 0 0 0,0 0 0 0 0,0 1 0 0 0,-1-1 0 0 0,1 0-1 0 0,-1 0 1 0 0,0 0 0 0 0,0 0 0 0 0,0 1 0 0 0,-1-1 0 0 0,1 0 0 0 0,-1 1 0 0 0,0-1-1 0 0,0 1 1 0 0,0 0 0 0 0,-1-1 0 0 0,1 1 0 0 0,-1 0 0 0 0,1 1 0 0 0,-1-1 0 0 0,0 0-1 0 0,0 1 1 0 0,0-1 0 0 0,-1 1 0 0 0,1 0 0 0 0,-1 0 0 0 0,1 1 0 0 0,-1-1 0 0 0,1 1-1 0 0,-3-1-1 0 0,-6 1-79 0 0,0 2-1 0 0,1 0 0 0 0,-1 0 0 0 0,0 1 1 0 0,1 0-1 0 0,0 1 0 0 0,-1 0 0 0 0,1 1 1 0 0,0 1-1 0 0,1-1 0 0 0,-1 2 0 0 0,1-1 1 0 0,0 2-1 0 0,0-1 0 0 0,1 1 0 0 0,0 1 0 0 0,0-1 1 0 0,0 2-1 0 0,1-1 0 0 0,1 1 0 0 0,-1 0 1 0 0,1 1-1 0 0,1 0 0 0 0,0 0 0 0 0,0 0 1 0 0,1 1 79 0 0,-1-2-223 0 0,1-1 0 0 0,0 1 0 0 0,0 0 0 0 0,1 0 0 0 0,0 1 0 0 0,0-1 0 0 0,1 1 0 0 0,1 0 0 0 0,0 0 0 0 0,0 0 0 0 0,1 0-1 0 0,0 0 1 0 0,0 0 0 0 0,1 1 0 0 0,1-1 0 0 0,0 0 0 0 0,0 0 0 0 0,3 7 223 0 0,33 22-4093 0 0,-5-23-2636 0 0,-18-12 1516 0 0</inkml:trace>
  <inkml:trace contextRef="#ctx0" brushRef="#br0" timeOffset="2433.72">3398 832 2312 0 0,'0'0'1137'0'0,"0"0"-182"0"0,0 0 465 0 0,0 0 592 0 0,0 0 254 0 0,0 0-163 0 0,0 0-486 0 0,0 0-480 0 0,0 0-291 0 0,0 0-181 0 0,0 0-98 0 0,0 0-84 0 0,0 0-69 0 0,26-21-45 0 0,83-68-65 0 0,1-22 657 0 0,-39 57-731 0 0,-68 87-261 0 0,-46 103 383 0 0,43-135-351 0 0,0 0 0 0 0,0 0 1 0 0,0 0-1 0 0,0 0 0 0 0,0 0 0 0 0,0 0 0 0 0,0 0 1 0 0,0 0-1 0 0,1 0 0 0 0,-1 0 0 0 0,0 0 0 0 0,1 0 1 0 0,-1 0-1 0 0,1 0 0 0 0,-1 0 0 0 0,1 0 0 0 0,-1 0 1 0 0,1 0-1 0 0,0-1 0 0 0,-1 1 0 0 0,1 0 0 0 0,0 0 1 0 0,0-1-1 0 0,-1 1 0 0 0,1 0 0 0 0,0-1 1 0 0,0 1-1 0 0,0-1 0 0 0,0 1 0 0 0,0-1 0 0 0,0 1 1 0 0,0-1-1 0 0,0 0 0 0 0,0 1 0 0 0,0-1 0 0 0,0 0 1 0 0,0 0-1 0 0,0 0 0 0 0,0 0 0 0 0,0 0 0 0 0,0 0 1 0 0,0 0-1 0 0,1 0 0 0 0,-1-1 0 0 0,0 1 0 0 0,0 0 1 0 0,0 0-1 0 0,0-1 0 0 0,0 1-1 0 0,11-1 68 0 0,-4 0-37 0 0,0-1 1 0 0,-1 0 0 0 0,1-1-1 0 0,0 0 1 0 0,-1 0 0 0 0,0-1 0 0 0,0 1-1 0 0,0-2 1 0 0,0 1 0 0 0,0-1-1 0 0,1-2-31 0 0,22-13 41 0 0,-23 16-36 0 0,2-2-5 0 0,0 1 1 0 0,0 0-1 0 0,1 0 1 0 0,0 0-1 0 0,0 1 0 0 0,0 1 1 0 0,0 0-1 0 0,0 0 1 0 0,1 1-1 0 0,-1 0 0 0 0,2 1 0 0 0,-10 2 7 0 0,0 1 0 0 0,0 0-1 0 0,-1 0 1 0 0,1-1-1 0 0,-1 1 1 0 0,1 0-1 0 0,-1 0 1 0 0,0 0 0 0 0,0 1-1 0 0,0-1 1 0 0,0 0-1 0 0,0 0 1 0 0,0 1 0 0 0,0-1-1 0 0,-1 0 1 0 0,1 1-1 0 0,-1-1 1 0 0,0 0-1 0 0,0 1 1 0 0,0-1 0 0 0,0 1-1 0 0,0-1 1 0 0,0 1-1 0 0,-1-1 1 0 0,1 0 0 0 0,-1 1-1 0 0,0-1-6 0 0,1 7 66 0 0,-1 22-180 0 0,7 67 662 0 0,-5-96-762 0 0,0 1-1 0 0,0-1 1 0 0,0 0 0 0 0,0 1-1 0 0,0-1 1 0 0,1 0 0 0 0,-1 0-1 0 0,1 0 1 0 0,0 0 0 0 0,-1 0-1 0 0,1 0 1 0 0,0 0 0 0 0,0-1-1 0 0,0 1 1 0 0,0-1 0 0 0,1 1-1 0 0,-1-1 1 0 0,0 0 0 0 0,1 0-1 0 0,-1 0 1 0 0,3 1 214 0 0,1-2-4841 0 0,-1 0-3778 0 0</inkml:trace>
</inkml:ink>
</file>

<file path=ppt/ink/ink5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46.9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324 1 3481 0 0,'0'0'1784'0'0,"0"0"-458"0"0,0 0-115 0 0,0 0 192 0 0,0 0 210 0 0,0 0 8 0 0,0 0-200 0 0,0 0-303 0 0,0 0-293 0 0,0 0-234 0 0,0 0-156 0 0,0 0-94 0 0,0 0-54 0 0,-27 2-22 0 0,-82 10-8 0 0,52 13 143 0 0,51-18-326 0 0,-6 5-11 0 0,0 2 0 0 0,0 0 0 0 0,1 0 0 0 0,1 1 0 0 0,1 0 0 0 0,0 1 0 0 0,1 0 0 0 0,0 0 0 0 0,1 1 0 0 0,1-1 0 0 0,1 2-1 0 0,1-1 1 0 0,0 1 0 0 0,1-1 0 0 0,1 1 0 0 0,-1 18-63 0 0,4-33 31 0 0,-1 0-1 0 0,1 0 0 0 0,-1 1 1 0 0,1-1-1 0 0,0 0 1 0 0,0 0-1 0 0,0 0 1 0 0,1 0-1 0 0,-1 0 0 0 0,1 0 1 0 0,-1-1-1 0 0,1 1 1 0 0,0 0-1 0 0,0-1 1 0 0,0 1-1 0 0,1-1 1 0 0,-1 0-1 0 0,0 0 0 0 0,1 0 1 0 0,0 0-1 0 0,-1 0 1 0 0,1 0-1 0 0,0-1 1 0 0,0 1-1 0 0,0-1 0 0 0,0 0 1 0 0,0 0-1 0 0,0 0 1 0 0,0 0-1 0 0,1 0 1 0 0,-1-1-1 0 0,0 0 0 0 0,1 1-30 0 0,7 0 139 0 0,-1-1-1 0 0,1 1 1 0 0,0-2-1 0 0,-1 1 0 0 0,1-1 1 0 0,-1-1-1 0 0,1 0 1 0 0,-1-1-1 0 0,8-2-138 0 0,15-10 166 0 0,-1-1 0 0 0,-1-1-1 0 0,0-1 1 0 0,-2-2 0 0 0,0-1 0 0 0,-1-2-1 0 0,-2 0 1 0 0,0-2 0 0 0,-1-1 0 0 0,12-17-166 0 0,11-44 668 0 0,-51 95-651 0 0,2 1 0 0 0,-1 0 1 0 0,1-1-1 0 0,0 1 0 0 0,1 0 0 0 0,0 0 0 0 0,1 0 1 0 0,-1 0-1 0 0,2-1 0 0 0,-1 1 0 0 0,1 0 1 0 0,1-1-1 0 0,-1 1 0 0 0,3 3-17 0 0,2-3 9 0 0,0-1-1 0 0,0 0 1 0 0,1 0 0 0 0,0-1-1 0 0,0 0 1 0 0,0 0-1 0 0,1-1 1 0 0,0 0-1 0 0,1-1 1 0 0,-1 0 0 0 0,1 0-1 0 0,0-1 1 0 0,0 0-1 0 0,1-1 1 0 0,-1 0 0 0 0,1-1-1 0 0,0 0-8 0 0,188 11 397 0 0,-160-14-306 0 0,-12-1-86 0 0,0-1 1 0 0,0-2 0 0 0,-1 0 0 0 0,1-2-1 0 0,18-8-5 0 0,2 1-623 0 0,-27 6-1166 0 0,-14 5-1232 0 0,-1 0-3334 0 0,-4 2-5188 0 0</inkml:trace>
</inkml:ink>
</file>

<file path=ppt/ink/ink5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45.6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266 277 0 0 0,'0'0'920'0'0,"0"0"553"0"0,0 0 20 0 0,0 0-157 0 0,0 0-158 0 0,0 0-124 0 0,0 0 0 0 0,3-21 44 0 0,7-64-3 0 0,-10 84-1022 0 0,0 0-1 0 0,1 0 1 0 0,-1 0 0 0 0,0 0-1 0 0,0 0 1 0 0,1 0 0 0 0,-1 0 0 0 0,0 0-1 0 0,0 0 1 0 0,0 0 0 0 0,0 0-1 0 0,0 0 1 0 0,0 0 0 0 0,-1 0 0 0 0,1 0-1 0 0,0 0 1 0 0,-1 0 0 0 0,1 0-1 0 0,0 0 1 0 0,-1 0 0 0 0,1 0-1 0 0,-1 0 1 0 0,1 0 0 0 0,-1 0 0 0 0,0 1-1 0 0,1-1 1 0 0,-1 0 0 0 0,0 0-1 0 0,0 1 1 0 0,1-1 0 0 0,-1 0 0 0 0,0 1-1 0 0,0-1 1 0 0,0 1 0 0 0,0-1-1 0 0,0 1 1 0 0,0-1 0 0 0,0 1-1 0 0,0 0 1 0 0,0 0 0 0 0,0-1 0 0 0,0 1-1 0 0,0 0 1 0 0,0 0 0 0 0,0 0-1 0 0,0 0 1 0 0,0 0 0 0 0,0 0 0 0 0,0 0-1 0 0,0 1 1 0 0,0-1 0 0 0,0 0-1 0 0,0 0 1 0 0,0 1 0 0 0,0-1-1 0 0,0 1 1 0 0,0-1-73 0 0,-4 1 172 0 0,-2 2-77 0 0,0-1 1 0 0,1 1 0 0 0,-1 1 0 0 0,1-1 0 0 0,-1 1 0 0 0,1 0 0 0 0,0 1 0 0 0,1-1 0 0 0,-1 1 0 0 0,1 0 0 0 0,0 0 0 0 0,0 1 0 0 0,-3 5-96 0 0,-4 2 102 0 0,-2 0-54 0 0,1 1 1 0 0,0 0-1 0 0,1 1 0 0 0,1 1 0 0 0,1 0 1 0 0,0 0-1 0 0,0 1 0 0 0,2 0 1 0 0,0 1-1 0 0,1-1 0 0 0,1 2 0 0 0,1-1 1 0 0,0 1-1 0 0,2-1 0 0 0,0 1 0 0 0,0 12-48 0 0,3-29 21 0 0,-1 1 0 0 0,1-1 0 0 0,0 1 0 0 0,0 0 0 0 0,0-1 0 0 0,1 1 0 0 0,-1-1 0 0 0,1 0 0 0 0,-1 1-1 0 0,1-1 1 0 0,0 1 0 0 0,0-1 0 0 0,0 0 0 0 0,0 1 0 0 0,0-1 0 0 0,1 0 0 0 0,-1 0 0 0 0,1 0 0 0 0,-1 0 0 0 0,1 0-1 0 0,0-1 1 0 0,0 1 0 0 0,-1 0 0 0 0,1-1 0 0 0,0 1 0 0 0,1-1 0 0 0,-1 0 0 0 0,0 1 0 0 0,0-1 0 0 0,1 0 0 0 0,-1 0-1 0 0,0-1 1 0 0,1 1 0 0 0,-1 0 0 0 0,1-1 0 0 0,-1 0 0 0 0,1 1 0 0 0,-1-1 0 0 0,1 0-21 0 0,4-1 118 0 0,1 1 0 0 0,-1-1 0 0 0,0 0 0 0 0,0-1 0 0 0,0 0 0 0 0,0 0 0 0 0,0 0 0 0 0,-1-1 0 0 0,1 0 0 0 0,-1-1 0 0 0,1 1 0 0 0,-1-1 0 0 0,2-2-118 0 0,53-43 333 0 0,-2-2 0 0 0,-2-3 0 0 0,-3-3 0 0 0,-2-2 0 0 0,21-34-333 0 0,-17 12 352 0 0,-54 107-255 0 0,-5 30-88 0 0,2-40-7 0 0,0-1-1 0 0,0 0 0 0 0,1 1 0 0 0,1-1 0 0 0,1 0 0 0 0,0 1 0 0 0,1-1 1 0 0,4 11-2 0 0,-5-21-45 0 0,1 0 0 0 0,-1 0 0 0 0,1 0 0 0 0,1 0 0 0 0,-1-1 0 0 0,1 1 0 0 0,0-1 0 0 0,0 0 1 0 0,0 0-1 0 0,0-1 0 0 0,1 1 0 0 0,-1-1 0 0 0,1 0 0 0 0,0 0 0 0 0,0-1 0 0 0,0 1 0 0 0,0-1 0 0 0,0 0 1 0 0,1 0-1 0 0,-1-1 0 0 0,1 0 0 0 0,-1 0 0 0 0,1 0 0 0 0,0 0 0 0 0,3-1 45 0 0,89-15-5948 0 0,-42-3-3594 0 0,-38 11 4534 0 0</inkml:trace>
  <inkml:trace contextRef="#ctx0" brushRef="#br0" timeOffset="288.242">1260 1 10914 0 0,'0'0'2472'0'0,"0"0"-999"0"0,0 0-470 0 0,0 0 21 0 0,0 0 58 0 0,0 0-35 0 0,0 0-162 0 0,-34 16-223 0 0,-104 51-208 0 0,75-22-72 0 0,56-34-339 0 0,5-9-33 0 0,-1 0-17 0 0,0 0 1 0 0,0 1-1 0 0,1-1 1 0 0,-1 1-1 0 0,0-1 1 0 0,1 1-1 0 0,0 0 0 0 0,0 0 1 0 0,0 0-1 0 0,0 0 1 0 0,0 0-1 0 0,0 0 1 0 0,1 1-1 0 0,0-1 1 0 0,-1 1-1 0 0,1-1 1 0 0,1 1-1 0 0,-1-1 0 0 0,0 1 1 0 0,1 0-1 0 0,0-1 1 0 0,0 1-1 0 0,0 0 1 0 0,0-1-1 0 0,0 1 1 0 0,1 0-1 0 0,0-1 1 0 0,0 1-1 0 0,0-1 0 0 0,0 1 1 0 0,0-1-1 0 0,1 0 1 0 0,-1 1-1 0 0,1-1 1 0 0,0 0-1 0 0,1 2 7 0 0,9 1-10 0 0,1-1 1 0 0,-1 0-1 0 0,1-1 0 0 0,-1-1 1 0 0,1 0-1 0 0,0 0 0 0 0,1-1 1 0 0,-1-1-1 0 0,0 0 0 0 0,6-1 10 0 0,84 14-23 0 0,-102-13 32 0 0,1 0 1 0 0,-1 1-1 0 0,1-1 0 0 0,-1 0 1 0 0,0 1-1 0 0,0-1 0 0 0,1 0 0 0 0,-1 1 1 0 0,0 0-1 0 0,0-1 0 0 0,-1 1 1 0 0,1 0-1 0 0,0-1 0 0 0,0 1 0 0 0,-1 0 1 0 0,1 0-1 0 0,-1 0 0 0 0,0-1 1 0 0,1 1-1 0 0,-1 0 0 0 0,0 0 0 0 0,0 0 1 0 0,0 0-1 0 0,-1 0 0 0 0,1 0 1 0 0,0-1-1 0 0,-1 1 0 0 0,1 0 0 0 0,-1 0 1 0 0,1 0-1 0 0,-1-1 0 0 0,0 1 1 0 0,0 0-1 0 0,0-1 0 0 0,0 1 0 0 0,0 0 1 0 0,0-1-1 0 0,0 0 0 0 0,0 1 0 0 0,-1-1 1 0 0,1 0-1 0 0,-1 1 0 0 0,1-1 1 0 0,-1 0-1 0 0,1 0 0 0 0,-1 0 0 0 0,0 0 1 0 0,1-1-1 0 0,-1 1 0 0 0,0 0 1 0 0,0-1-10 0 0,-26 22-232 0 0,-2-2 0 0 0,0-2 0 0 0,-1 0 0 0 0,-1-2 1 0 0,-24 8 231 0 0,5-13-3449 0 0,27-11-7376 0 0,17 0 4689 0 0</inkml:trace>
</inkml:ink>
</file>

<file path=ppt/ink/ink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5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52.4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250 504 1192 0 0,'0'0'1578'0'0,"0"0"-202"0"0,0 0 43 0 0,0 0 138 0 0,0 0 58 0 0,0 0-54 0 0,0 0-273 0 0,0 0-294 0 0,0 0-278 0 0,0 0-240 0 0,0 0-149 0 0,-31 22-98 0 0,-97 70-66 0 0,73-38 3 0 0,49-42-135 0 0,-24 83 224 0 0,30-92-228 0 0,0-1-1 0 0,1 0 1 0 0,-1 0-1 0 0,1 0 1 0 0,-1 0-1 0 0,1 0 0 0 0,0 0 1 0 0,0 0-1 0 0,-1 0 1 0 0,1-1-1 0 0,1 1 1 0 0,-1 0-1 0 0,0 0 1 0 0,0-1-1 0 0,1 1 1 0 0,-1-1-1 0 0,1 1 1 0 0,-1-1-1 0 0,1 0 1 0 0,-1 1-1 0 0,1-1 1 0 0,0 0-1 0 0,0 0 1 0 0,0 0-1 0 0,0 0 0 0 0,0 0 1 0 0,0-1-1 0 0,0 1 1 0 0,0-1-1 0 0,0 1 1 0 0,0-1-1 0 0,0 0 1 0 0,0 0-1 0 0,0 0 1 0 0,0 0-1 0 0,2 0-26 0 0,74-15 1570 0 0,-61 4-1403 0 0,-2 0 0 0 0,0 0 0 0 0,0-1 0 0 0,-1-1-1 0 0,0-1 1 0 0,-1 0 0 0 0,-1 0 0 0 0,0-2 0 0 0,-1 1 0 0 0,-1-1-1 0 0,0-1 1 0 0,5-13-167 0 0,-14 30-11 0 0,-1 0-1 0 0,0 0 1 0 0,1 0 0 0 0,-1 0-1 0 0,0 1 1 0 0,1-1 0 0 0,-1 0-1 0 0,1 0 1 0 0,-1 0 0 0 0,0 0-1 0 0,1 0 1 0 0,-1 0 0 0 0,0 0-1 0 0,1 0 1 0 0,-1 0 0 0 0,0 0-1 0 0,1 0 1 0 0,-1 0-1 0 0,1 0 1 0 0,-1-1 0 0 0,0 1-1 0 0,1 0 1 0 0,-1 0 0 0 0,0 0-1 0 0,1 0 1 0 0,-1-1 0 0 0,0 1-1 0 0,1 0 1 0 0,-1 0 0 0 0,0-1-1 0 0,0 1 1 0 0,1 0 0 0 0,-1 0-1 0 0,0-1 1 0 0,0 1-1 0 0,0 0 1 0 0,1-1 0 0 0,-1 1-1 0 0,0 0 1 0 0,0-1 0 0 0,0 1-1 0 0,0 0 1 0 0,0-1 0 0 0,0 1-1 0 0,1 0 1 0 0,-1-1 11 0 0,0 40-536 0 0,0-32 697 0 0,-1-2-156 0 0,0 1 0 0 0,0-1 0 0 0,1 0 1 0 0,0 1-1 0 0,0-1 0 0 0,0 0 0 0 0,1 1 1 0 0,0-1-1 0 0,0 0 0 0 0,0 1 0 0 0,1-1 1 0 0,-1 0-1 0 0,1 0 0 0 0,0 0 0 0 0,1 0 1 0 0,-1 0-1 0 0,1-1 0 0 0,0 1 0 0 0,0-1 1 0 0,1 0-1 0 0,-1 0 0 0 0,1 0 0 0 0,0 0 1 0 0,0-1-1 0 0,0 1 0 0 0,1-1 0 0 0,-1 0 1 0 0,1 0-1 0 0,0-1 0 0 0,-1 1 0 0 0,1-1 1 0 0,4 1-6 0 0,-1-2 72 0 0,0-1 0 0 0,0 0 0 0 0,0 0 0 0 0,0-1 0 0 0,-1 0 0 0 0,1 0 0 0 0,0-1 0 0 0,0 0 0 0 0,-1 0 1 0 0,0-1-1 0 0,1 0 0 0 0,-1 0 0 0 0,0 0 0 0 0,0-1 0 0 0,-1-1 0 0 0,1 1 0 0 0,-1-1 0 0 0,0 0 0 0 0,0 0-72 0 0,29-27 271 0 0,-2-1 0 0 0,-2-1 0 0 0,0-2 1 0 0,1-6-272 0 0,-9 8 37 0 0,-1-2 1 0 0,-2 0 0 0 0,-2-1 0 0 0,-1 0-1 0 0,-2-2 1 0 0,3-15-38 0 0,-12 40-23 0 0,0-1 0 0 0,-1 0 0 0 0,-1 0-1 0 0,-1 0 1 0 0,0-1 0 0 0,-1 1 0 0 0,-1-1 0 0 0,0 0-1 0 0,-1 0 1 0 0,-1 1 0 0 0,0-1 0 0 0,-1 0 0 0 0,-1 1-1 0 0,0 0 1 0 0,-6-15 23 0 0,8 27-33 0 0,-1 0-1 0 0,0 0 1 0 0,0 0 0 0 0,0 1-1 0 0,0-1 1 0 0,-1 1 0 0 0,1 0-1 0 0,-1 0 1 0 0,1-1 0 0 0,-1 2-1 0 0,0-1 1 0 0,0 0 0 0 0,0 0-1 0 0,0 1 1 0 0,0 0 0 0 0,0 0-1 0 0,0-1 1 0 0,0 2 0 0 0,0-1-1 0 0,-1 0 1 0 0,1 1 0 0 0,0-1-1 0 0,-1 1 1 0 0,1 0 0 0 0,0 0-1 0 0,-1 1 1 0 0,1-1 0 0 0,0 0-1 0 0,-1 1 1 0 0,1 0 0 0 0,0 0-1 0 0,0 0 1 0 0,0 0 0 0 0,0 1-1 0 0,0-1 1 0 0,0 1 0 0 0,0 0-1 0 0,-1 0 34 0 0,-7 8-7 0 0,1-1-1 0 0,0 1 1 0 0,1 0-1 0 0,0 1 1 0 0,1 0 0 0 0,0 1-1 0 0,1-1 1 0 0,0 1-1 0 0,1 1 1 0 0,0-1-1 0 0,1 1 1 0 0,0 0-1 0 0,1 1 1 0 0,1-1-1 0 0,0 1 1 0 0,1-1 0 0 0,0 1-1 0 0,1 0 1 0 0,1 0-1 0 0,0 0 1 0 0,1 0-1 0 0,0-1 1 0 0,1 1-1 0 0,0 0 1 0 0,2-1-1 0 0,-1 1 1 0 0,2-1 0 0 0,-1 0-1 0 0,2 0 1 0 0,0-1-1 0 0,0 0 1 0 0,2 0-1 0 0,-1 0 1 0 0,7 6 7 0 0,0 2 53 0 0,1 0 1 0 0,1-1-1 0 0,1-1 1 0 0,0-1-1 0 0,1 0 1 0 0,1-1-1 0 0,1-1 1 0 0,0-1-1 0 0,1-1 1 0 0,0-1-1 0 0,1 0 1 0 0,1-2-1 0 0,-1 0 1 0 0,2-2-1 0 0,-1-1 1 0 0,1 0-1 0 0,0-2 1 0 0,1-1-1 0 0,0-1-53 0 0,109-8 929 0 0,-129 4-871 0 0,-1 0 0 0 0,1-1 0 0 0,-1 1 0 0 0,0-1 0 0 0,0 0 0 0 0,0-1 0 0 0,0 1 0 0 0,0 0 0 0 0,0-1 0 0 0,-1 0 0 0 0,1 0 0 0 0,-1 0 0 0 0,0-1 0 0 0,0 1 0 0 0,0-1 0 0 0,0 1 0 0 0,-1-1 0 0 0,0 0 0 0 0,1 0 0 0 0,-1 0 0 0 0,0-1 0 0 0,-1 1 0 0 0,1 0 0 0 0,-1-1 0 0 0,0 1 0 0 0,0-1 0 0 0,0 1 0 0 0,-1-2-58 0 0,1-2-5 0 0,-1 0 0 0 0,0 0 0 0 0,-1 0 0 0 0,0 0 0 0 0,0 0 0 0 0,-1 0 0 0 0,0 0 0 0 0,0 0 0 0 0,0 1 0 0 0,-1-1 0 0 0,-1 1 0 0 0,1-1 0 0 0,-1 1 0 0 0,0 0 0 0 0,-1 1 0 0 0,1-1 0 0 0,-2 1 0 0 0,1 0 0 0 0,0 0 1 0 0,-1 1-1 0 0,0-1 0 0 0,-1 1 0 0 0,1 0 0 0 0,-1 1 0 0 0,0 0 0 0 0,-2-1 5 0 0,-15-9-473 0 0,-2 1 0 0 0,1 2 1 0 0,-2 0-1 0 0,1 2 0 0 0,-1 1 0 0 0,-1 1 1 0 0,0 1 472 0 0,-85-7-4705 0 0,41 24-5259 0 0,56-6 4951 0 0</inkml:trace>
  <inkml:trace contextRef="#ctx0" brushRef="#br0" timeOffset="457.684">1596 390 4929 0 0,'0'0'1407'0'0,"0"0"-281"0"0,0 0-1 0 0,0 0 131 0 0,0 0 87 0 0,0 0-66 0 0,0 0-260 0 0,0 0-267 0 0,0 0-264 0 0,0 0-211 0 0,0 0-101 0 0,0 0-74 0 0,0 0-28 0 0,-29 16-15 0 0,-88 52-10 0 0,113-66-45 0 0,1 0 0 0 0,0 0 0 0 0,0 0 1 0 0,0 0-1 0 0,0 0 0 0 0,0 0 0 0 0,0 1 1 0 0,1 0-1 0 0,-1-1 0 0 0,1 1 0 0 0,0 0 1 0 0,-1 0-1 0 0,1 0 0 0 0,1 0 0 0 0,-1 1 1 0 0,0-1-1 0 0,1 1 0 0 0,0-1 0 0 0,0 1 1 0 0,-1 1-3 0 0,0 5 5 0 0,-1-4 24 0 0,0 1 0 0 0,1-1 0 0 0,-1 0-1 0 0,2 1 1 0 0,-1-1 0 0 0,1 1 0 0 0,0-1-1 0 0,0 1 1 0 0,1 0 0 0 0,0-1 0 0 0,0 1-1 0 0,0 0 1 0 0,1-1 0 0 0,0 1 0 0 0,0-1-1 0 0,1 1 1 0 0,0-1 0 0 0,0 1 0 0 0,0-1-1 0 0,1 0 1 0 0,0 0 0 0 0,0 0 0 0 0,1-1-1 0 0,0 1 1 0 0,0-1 0 0 0,0 1 0 0 0,0-1 0 0 0,1-1-1 0 0,0 1 1 0 0,0-1 0 0 0,0 0 0 0 0,0 0-1 0 0,1 0 1 0 0,0 0 0 0 0,0-1 0 0 0,0 0-1 0 0,0-1 1 0 0,0 1 0 0 0,3 0-29 0 0,-1-2 168 0 0,0 0-1 0 0,0 0 1 0 0,0-1 0 0 0,0 0-1 0 0,0 0 1 0 0,0-1 0 0 0,0 0 0 0 0,-1-1-1 0 0,1 1 1 0 0,0-1 0 0 0,0-1-1 0 0,-1 0 1 0 0,0 0 0 0 0,1 0 0 0 0,-1-1-1 0 0,0 0 1 0 0,-1 0 0 0 0,1-1-1 0 0,-1 0 1 0 0,0 0 0 0 0,0 0 0 0 0,0-1-1 0 0,-1 0 1 0 0,0 0 0 0 0,0 0-1 0 0,-1-1 1 0 0,1 0 0 0 0,-1 0 0 0 0,1-3-168 0 0,-1 2 12 0 0,-1 0 1 0 0,0 0-1 0 0,-1-1 1 0 0,0 1-1 0 0,0 0 1 0 0,-1-1-1 0 0,0 1 1 0 0,0-1 0 0 0,-1 0-1 0 0,0 1 1 0 0,0-1-1 0 0,-1 1 1 0 0,0-1-1 0 0,-1 1 1 0 0,0-1 0 0 0,0 1-1 0 0,-1 0 1 0 0,-3-7-13 0 0,4 10-285 0 0,-1 1-1 0 0,1-1 1 0 0,-1 1 0 0 0,0 0 0 0 0,0 0 0 0 0,0 0 0 0 0,-1 1 0 0 0,1-1 0 0 0,-1 1 0 0 0,0 0-1 0 0,0 0 1 0 0,0 0 0 0 0,0 0 0 0 0,-1 1 0 0 0,1-1 0 0 0,-1 1 0 0 0,1 0 0 0 0,-1 1 0 0 0,0-1-1 0 0,0 1 1 0 0,-2 0 285 0 0,-29-3-9498 0 0,24 4 3281 0 0</inkml:trace>
  <inkml:trace contextRef="#ctx0" brushRef="#br0" timeOffset="1178.186">1913 533 10114 0 0,'0'0'2009'0'0,"0"0"-622"0"0,0 0-174 0 0,0 0 122 0 0,0 0 24 0 0,0 0-203 0 0,0 0-378 0 0,0 0-346 0 0,0 0-199 0 0,0 0-113 0 0,0 0-36 0 0,0 0-8 0 0,-3 14-18 0 0,-10 105-5 0 0,13-117-45 0 0,0 1 1 0 0,0-1-1 0 0,1 1 1 0 0,-1-1-1 0 0,1 1 1 0 0,0-1-1 0 0,0 0 0 0 0,0 0 1 0 0,0 1-1 0 0,0-1 1 0 0,0 0-1 0 0,0 0 1 0 0,1 0-1 0 0,-1 0 0 0 0,1 0 1 0 0,0 0-1 0 0,-1-1 1 0 0,1 1-1 0 0,0 0 0 0 0,0-1 1 0 0,0 0-1 0 0,0 1 1 0 0,0-1-1 0 0,1 0 1 0 0,-1 0-1 0 0,0 0 0 0 0,0 0 1 0 0,1 0-1 0 0,-1-1 1 0 0,1 1-1 0 0,-1-1 1 0 0,0 0-1 0 0,1 1 0 0 0,-1-1 1 0 0,1 0-9 0 0,86-18 359 0 0,-66 5-264 0 0,-1 0 1 0 0,0-2 0 0 0,-1 0-1 0 0,0-2 1 0 0,-2 0 0 0 0,0-1 0 0 0,-1-1-1 0 0,0-1 1 0 0,0-3-96 0 0,0 90-861 0 0,-13-62 875 0 0,1-1 0 0 0,0 1 1 0 0,0-1-1 0 0,0 0 0 0 0,1-1 1 0 0,-1 1-1 0 0,1-1 0 0 0,0 0 1 0 0,0-1-1 0 0,0 0 1 0 0,0 0-1 0 0,0 0 0 0 0,0-1 1 0 0,1 0-1 0 0,-1-1 0 0 0,0 1 1 0 0,1-2-1 0 0,-1 1 0 0 0,0-1 1 0 0,1 0-1 0 0,-1 0 1 0 0,3-1-15 0 0,3-2 75 0 0,0 0 1 0 0,-1 0 0 0 0,1-1-1 0 0,-1-1 1 0 0,0 0-1 0 0,0-1 1 0 0,-1 0 0 0 0,0-1-1 0 0,0 0 1 0 0,-1 0 0 0 0,9-10-76 0 0,-1 0 113 0 0,0-1 0 0 0,-1-1 1 0 0,-1 0-1 0 0,-1-1 1 0 0,0-1-1 0 0,-2-1 0 0 0,-1 0 1 0 0,0 0-1 0 0,-2-1 0 0 0,2-9-113 0 0,-5 8-33 0 0,-1 1 0 0 0,-2-1-1 0 0,0 0 1 0 0,-2 0 0 0 0,0-1-1 0 0,-2 1 1 0 0,-1-5 33 0 0,1 26-26 0 0,0-1 0 0 0,0 1 0 0 0,0-1-1 0 0,-1 1 1 0 0,0-1 0 0 0,0 1 0 0 0,0-1 0 0 0,0 1 0 0 0,-1 0 0 0 0,1 0-1 0 0,-1-1 1 0 0,0 1 0 0 0,0 0 0 0 0,-1 1 0 0 0,1-1 0 0 0,-1 0 0 0 0,0 1-1 0 0,0-1 1 0 0,0 1 0 0 0,-1 0 26 0 0,2 3-36 0 0,0 1 1 0 0,1-1-1 0 0,-1 1 0 0 0,0 0 0 0 0,0 0 1 0 0,1-1-1 0 0,-1 1 0 0 0,0 1 1 0 0,1-1-1 0 0,-1 0 0 0 0,1 0 0 0 0,-1 0 1 0 0,1 1-1 0 0,0-1 0 0 0,0 1 0 0 0,0-1 1 0 0,-1 1-1 0 0,1 0 0 0 0,1-1 0 0 0,-1 1 1 0 0,0 0-1 0 0,0 0 0 0 0,1-1 1 0 0,-1 1-1 0 0,1 0 0 0 0,-1 0 0 0 0,1 0 1 0 0,0 0-1 0 0,0 0 0 0 0,0 0 36 0 0,-2 3-47 0 0,-3 17 46 0 0,1 0-1 0 0,0 1 1 0 0,2-1-1 0 0,1 1 1 0 0,1-1-1 0 0,1 19 2 0 0,0 7 15 0 0,-2-16-10 0 0,2 0 1 0 0,1-1 0 0 0,1 1 0 0 0,1-1 0 0 0,2 0 0 0 0,2 0 0 0 0,0 0 0 0 0,2-1 0 0 0,1-1-1 0 0,2 1 1 0 0,1-2 0 0 0,1 1-6 0 0,46 27-238 0 0,-60-57 166 0 0,0 1 0 0 0,1-1 0 0 0,-1 0 0 0 0,0 1 0 0 0,0-1 0 0 0,0 0 0 0 0,0 0 0 0 0,0 0 0 0 0,0 0 0 0 0,0 0 1 0 0,-1 0-1 0 0,1 0 0 0 0,0 0 0 0 0,0 0 0 0 0,-1 0 0 0 0,1 0 0 0 0,-1-1 0 0 0,1 1 0 0 0,-1 0 0 0 0,1 0 0 0 0,-1-1 1 0 0,0 1-1 0 0,0 0 0 0 0,1 0 0 0 0,-1-1 0 0 0,0 1 0 0 0,0 0 0 0 0,0-1 0 0 0,-1 1 0 0 0,1 0 0 0 0,0-1 0 0 0,0 1 1 0 0,-1 0-1 0 0,1 0 0 0 0,-1-1 0 0 0,1 1 0 0 0,-1-1 72 0 0,1-3-835 0 0,-1-16-2575 0 0,-2 6-2182 0 0,-1 4-3215 0 0</inkml:trace>
  <inkml:trace contextRef="#ctx0" brushRef="#br0" timeOffset="1423.711">2449 265 10650 0 0,'0'0'796'0'0,"0"0"-82"0"0,0 0 239 0 0,0 0 174 0 0,0 0-45 0 0,0 0-181 0 0,0 0-199 0 0,35 7-142 0 0,115 24-93 0 0,47-9 697 0 0,-150-20-1039 0 0,28-1-200 0 0,-29-1-1103 0 0,-1 2-3435 0 0,-22-1-4281 0 0</inkml:trace>
</inkml:ink>
</file>

<file path=ppt/ink/ink5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2:48.6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1 870 2072 0 0,'0'0'881'0'0,"0"0"-623"0"0,0 0-303 0 0,0 0 108 0 0,0 0 358 0 0,0 0 365 0 0,0 0 235 0 0,0 0 165 0 0,0 0 23 0 0,0 0-67 0 0,0 0-105 0 0,28-8-136 0 0,88-27-96 0 0,-38 0 614 0 0,-42 13-1014 0 0,-1-1-1 0 0,-1-3 0 0 0,-1 0 1 0 0,-1-2-1 0 0,-1-2 1 0 0,-2 0-1 0 0,-1-2 1 0 0,1-5-405 0 0,-18 25 30 0 0,0-1 0 0 0,-1-1 0 0 0,-1 0 0 0 0,0 0 0 0 0,-1-1 0 0 0,0 0 0 0 0,-1 0 0 0 0,-1-1 0 0 0,0 0 0 0 0,-2 0 0 0 0,1 0 0 0 0,-2 0 0 0 0,0-1 0 0 0,-1-5-30 0 0,-1 18-35 0 0,-1 0 0 0 0,0 0 0 0 0,0 0 0 0 0,0 0 0 0 0,0 0 0 0 0,-1 0 1 0 0,1 0-1 0 0,-1 0 0 0 0,0 0 0 0 0,0 1 0 0 0,-1-1 0 0 0,1 0 0 0 0,-1 0 1 0 0,0 1-1 0 0,0-1 0 0 0,0 1 0 0 0,0-1 0 0 0,0 1 0 0 0,-1 0 0 0 0,0 0 1 0 0,1 0-1 0 0,-1 0 0 0 0,0 1 0 0 0,-1-1 0 0 0,1 1 0 0 0,0 0 0 0 0,-1 0 1 0 0,1 0-1 0 0,-1 0 0 0 0,0 0 0 0 0,1 1 0 0 0,-1 0 0 0 0,0-1 0 0 0,0 2 1 0 0,0-1-1 0 0,-1 0 35 0 0,-1 1-37 0 0,0 1 0 0 0,-1-1 0 0 0,1 1 0 0 0,0 0 0 0 0,0 1 0 0 0,0-1 0 0 0,0 1 0 0 0,0 1 1 0 0,0-1-1 0 0,1 1 0 0 0,-1 0 0 0 0,1 0 0 0 0,-1 0 0 0 0,1 1 0 0 0,0 0 0 0 0,1 0 0 0 0,-1 0 1 0 0,1 1-1 0 0,-1-1 0 0 0,1 1 0 0 0,1 0 0 0 0,-1 0 0 0 0,1 1 0 0 0,0-1 0 0 0,0 1 0 0 0,0 0 0 0 0,1-1 1 0 0,0 1-1 0 0,0 0 0 0 0,1 0 0 0 0,-1 1 0 0 0,1-1 0 0 0,1 0 0 0 0,-1 0 0 0 0,1 0 0 0 0,0 6 37 0 0,1-9 16 0 0,0 0-1 0 0,-1-1 1 0 0,1 1-1 0 0,0 0 1 0 0,1-1-1 0 0,-1 1 1 0 0,0-1-1 0 0,1 1 0 0 0,0-1 1 0 0,-1 0-1 0 0,1 0 1 0 0,0 0-1 0 0,0 0 1 0 0,0 0-1 0 0,0 0 1 0 0,0 0-1 0 0,1-1 0 0 0,-1 1 1 0 0,1-1-1 0 0,-1 1 1 0 0,1-1-1 0 0,-1 0 1 0 0,1 0-1 0 0,0 0 1 0 0,-1-1-1 0 0,1 1 1 0 0,0 0-1 0 0,0-1-15 0 0,85 7 341 0 0,-81-7-310 0 0,207-7 499 0 0,-167 7-350 0 0,-44 48 1267 0 0,-127 161-1 0 0,123-207-1477 0 0,0 0 0 0 0,0 0-1 0 0,1 1 1 0 0,-1-1 0 0 0,1 0 0 0 0,-1 0-1 0 0,1 0 1 0 0,0 0 0 0 0,0 1 0 0 0,0-1-1 0 0,0 0 1 0 0,0 0 0 0 0,1 0 0 0 0,-1 0-1 0 0,1 0 1 0 0,-1 1 0 0 0,1-1 0 0 0,0 0-1 0 0,0 0 1 0 0,0 0 0 0 0,0-1 0 0 0,0 1-1 0 0,0 0 1 0 0,0 0 0 0 0,1 0 0 0 0,-1-1-1 0 0,1 1 1 0 0,-1-1 0 0 0,1 1 0 0 0,0-1 0 0 0,-1 0-1 0 0,1 1 1 0 0,0-1 0 0 0,0 0 0 0 0,0 0-1 0 0,0 0 1 0 0,0-1 0 0 0,0 1 0 0 0,0 0-1 0 0,0-1 1 0 0,0 1 0 0 0,0-1 0 0 0,1 0 31 0 0,99 10-4853 0 0,-100-10 4618 0 0,44 0-7957 0 0,-31 0 4179 0 0</inkml:trace>
  <inkml:trace contextRef="#ctx0" brushRef="#br0" timeOffset="312.479">1210 472 4465 0 0,'0'0'3043'0'0,"0"0"-1992"0"0,0 0-795 0 0,0 0 11 0 0,0 0 214 0 0,0 0 224 0 0,0 0 99 0 0,-13 35-52 0 0,-41 109-148 0 0,52-143-578 0 0,1 1-1 0 0,-1 0 1 0 0,1 1-1 0 0,0-1 1 0 0,-1 0-1 0 0,1 0 1 0 0,0 1-1 0 0,1-1 1 0 0,-1 0 0 0 0,0 1-1 0 0,1-1 1 0 0,-1 1-1 0 0,1-1 1 0 0,0 1-1 0 0,0-1 1 0 0,0 1 0 0 0,0-1-1 0 0,0 1 1 0 0,0-1-1 0 0,1 1 1 0 0,-1-1-1 0 0,1 0 1 0 0,0 1-1 0 0,-1-1 1 0 0,1 0 0 0 0,1 3-26 0 0,3 1 122 0 0,-1-1 2 0 0,0 0 0 0 0,0 0 0 0 0,0 0 0 0 0,1-1 0 0 0,-1 0 0 0 0,1 0 0 0 0,0 0 0 0 0,0 0 0 0 0,0-1 0 0 0,1 0 0 0 0,-1 0 0 0 0,1 0 1 0 0,0-1-1 0 0,0 0 0 0 0,0 0 0 0 0,0 0 0 0 0,0-1 0 0 0,0 0 0 0 0,0 0 0 0 0,0-1 0 0 0,1 1 0 0 0,-1-1 0 0 0,0-1 0 0 0,2 1-124 0 0,-4 0 126 0 0,0-1-1 0 0,1 0 1 0 0,-1 1-1 0 0,1-1 1 0 0,-1-1-1 0 0,0 1 1 0 0,0 0-1 0 0,0-1 1 0 0,0 0 0 0 0,0 0-1 0 0,0-1 1 0 0,0 1-1 0 0,0-1 1 0 0,-1 1-1 0 0,1-1 1 0 0,-1 0-1 0 0,0 0 1 0 0,0-1-1 0 0,0 1 1 0 0,-1-1 0 0 0,1 1-1 0 0,-1-1 1 0 0,1 0-1 0 0,-1 0 1 0 0,-1 0-1 0 0,1 0 1 0 0,0-1-1 0 0,-1 1 1 0 0,0 0-1 0 0,0-1 1 0 0,0 1-1 0 0,-1 0 1 0 0,1-4-126 0 0,-1 3-29 0 0,0-1 0 0 0,-1 1 0 0 0,1 0 0 0 0,-1-1-1 0 0,0 1 1 0 0,-1 0 0 0 0,1 0 0 0 0,-1 0 0 0 0,0 0 0 0 0,0 0 0 0 0,0 1 0 0 0,-1-1-1 0 0,0 0 1 0 0,0 1 0 0 0,0 0 0 0 0,0 0 0 0 0,-1 0 0 0 0,0 0 0 0 0,1 0 0 0 0,-1 1-1 0 0,-1 0 1 0 0,1-1 0 0 0,0 1 0 0 0,-1 1 0 0 0,0-1 0 0 0,1 1 0 0 0,-1 0 0 0 0,0 0-1 0 0,0 0 1 0 0,0 1 0 0 0,-4-1 29 0 0,-101-7-2736 0 0,74 17-677 0 0,5 7-3626 0 0,23-8 795 0 0</inkml:trace>
  <inkml:trace contextRef="#ctx0" brushRef="#br0" timeOffset="597.03">2006 170 7922 0 0,'0'0'2538'0'0,"0"0"-1114"0"0,0 0-659 0 0,0 0-175 0 0,0 0 93 0 0,0 0 189 0 0,0 0 96 0 0,0 0-2 0 0,0 0-77 0 0,0 0-143 0 0,0 0-148 0 0,0 0-119 0 0,0 36-115 0 0,1 112-94 0 0,2 217 398 0 0,-2-344-992 0 0,1 0 0 0 0,1-1 0 0 0,1 1-1 0 0,0-1 1 0 0,2 0 0 0 0,6 14 324 0 0,-12-33-1159 0 0,0-1-508 0 0,0-3-2808 0 0,0-4-2331 0 0,-1 2 2116 0 0</inkml:trace>
  <inkml:trace contextRef="#ctx0" brushRef="#br0" timeOffset="860.624">1729 472 10330 0 0,'0'0'346'0'0,"0"0"-280"0"0,0 0 110 0 0,0 0 228 0 0,0 0 121 0 0,0 0 68 0 0,0 0 27 0 0,32 1-30 0 0,100 4-72 0 0,147-1-667 0 0,-163-17-2650 0 0,-42-2-4591 0 0,-53 11 3560 0 0</inkml:trace>
  <inkml:trace contextRef="#ctx0" brushRef="#br0" timeOffset="1538.398">2626 406 5433 0 0,'0'0'1883'0'0,"0"0"-417"0"0,0 0-119 0 0,0 0 132 0 0,0 0 101 0 0,0 0-70 0 0,-34 16-197 0 0,-107 54-274 0 0,61-19 176 0 0,75-48-1208 0 0,0 1-1 0 0,0 0 0 0 0,1 1 1 0 0,0-1-1 0 0,-1 1 0 0 0,1 0 1 0 0,1 0-1 0 0,-1 0 0 0 0,1 1 1 0 0,0-1-1 0 0,0 1 0 0 0,0 0 1 0 0,1 0-1 0 0,0 0 0 0 0,0 0 1 0 0,1 0-1 0 0,-1 0 0 0 0,1 0 1 0 0,1 1-1 0 0,-1-1 0 0 0,1 0 1 0 0,0 1-1 0 0,1-1 0 0 0,0 6-6 0 0,4-9 11 0 0,-1 1-1 0 0,1-1 1 0 0,-1 0 0 0 0,1 0-1 0 0,0-1 1 0 0,0 1-1 0 0,1-1 1 0 0,-1 0-1 0 0,0 0 1 0 0,1-1 0 0 0,-1 0-1 0 0,1 0 1 0 0,0 0-1 0 0,-1-1 1 0 0,1 1-1 0 0,0-1 1 0 0,-1-1 0 0 0,1 1-1 0 0,-1-1 1 0 0,1 0-1 0 0,0 0 1 0 0,-1 0-1 0 0,0-1 1 0 0,1 0 0 0 0,-1 0-1 0 0,0-1 1 0 0,3-1-11 0 0,115-76 334 0 0,-68 20-430 0 0,-56 130-816 0 0,1-66 923 0 0,0 1 0 0 0,0 0 1 0 0,1-1-1 0 0,0 1 0 0 0,0-1 0 0 0,0 1 0 0 0,1-1 0 0 0,-1 0 0 0 0,1 1 0 0 0,0-1 0 0 0,0 0 1 0 0,0 0-1 0 0,1 0 0 0 0,-1 0 0 0 0,1-1 0 0 0,0 1 0 0 0,0-1 0 0 0,1 0 0 0 0,-1 1 1 0 0,1-1-1 0 0,-1-1 0 0 0,1 1 0 0 0,0-1 0 0 0,0 1 0 0 0,0-1 0 0 0,0 0 0 0 0,1 0 0 0 0,-1-1 1 0 0,0 1-1 0 0,1-1 0 0 0,0 0-11 0 0,5 1 41 0 0,0 0 0 0 0,0 0 0 0 0,0-1 0 0 0,1-1 0 0 0,-1 0 0 0 0,0 0 0 0 0,0-1 0 0 0,1 0 0 0 0,-1-1 0 0 0,0 0 0 0 0,0-1 0 0 0,0 0 0 0 0,6-3-41 0 0,8-8 49 0 0,0-1 0 0 0,-1-2-1 0 0,-1 0 1 0 0,-1-1 0 0 0,0-1 0 0 0,-2-1 0 0 0,0-1 0 0 0,-1-1 0 0 0,-1 0 0 0 0,-1-2 0 0 0,-1 1-1 0 0,-2-2 1 0 0,0 0 0 0 0,-1 0 0 0 0,6-22-49 0 0,-7 17-54 0 0,-1-1 1 0 0,-1 0-1 0 0,-2 0 0 0 0,-1-1 0 0 0,-1 0 0 0 0,-2 0 0 0 0,-1 0 0 0 0,-3-24 54 0 0,2 54 6 0 0,-1 0-1 0 0,0 0 0 0 0,1-1 0 0 0,-1 1 0 0 0,0 0 0 0 0,0 0 0 0 0,-1-1 0 0 0,1 1 0 0 0,0 0 0 0 0,-1-1 0 0 0,0 1 0 0 0,1 0 0 0 0,-1 0 1 0 0,0 0-1 0 0,0 0 0 0 0,0 0 0 0 0,0 0 0 0 0,0 0 0 0 0,-1 0 0 0 0,1 0 0 0 0,-1 0 0 0 0,1 1 0 0 0,-1-1 0 0 0,0 1 0 0 0,1-1 0 0 0,-1 1 0 0 0,0-1 1 0 0,0 1-1 0 0,0 0 0 0 0,0 0 0 0 0,0 0 0 0 0,0 0 0 0 0,0 0 0 0 0,-1 1 0 0 0,1-1 0 0 0,0 1-5 0 0,-4 2 5 0 0,1 1 0 0 0,0 0 0 0 0,0 0 0 0 0,0 0 0 0 0,0 1 0 0 0,0 0 0 0 0,1 0 0 0 0,0 0 0 0 0,0 0 0 0 0,0 1 0 0 0,0-1 0 0 0,0 1 0 0 0,1 0 0 0 0,0 0 0 0 0,0 1 0 0 0,1-1-1 0 0,-1 1 1 0 0,1-1 0 0 0,0 1 0 0 0,1 0 0 0 0,-1-1 0 0 0,1 1 0 0 0,0 0 0 0 0,1 0 0 0 0,-1 4-5 0 0,-4 40 46 0 0,1 0-1 0 0,3 0 1 0 0,2 0 0 0 0,2 1-1 0 0,3 6-45 0 0,-3-37-36 0 0,0-1-1 0 0,2 1 1 0 0,0-1-1 0 0,1 0 0 0 0,1 0 1 0 0,1-1-1 0 0,1 0 1 0 0,0 0-1 0 0,1-1 1 0 0,1 0-1 0 0,1 0 0 0 0,0-1 37 0 0,-10-14-59 0 0,-1-1-1 0 0,1 1 1 0 0,-1 0-1 0 0,1 0 0 0 0,0-1 1 0 0,0 0-1 0 0,0 1 0 0 0,0-1 1 0 0,0 0-1 0 0,0 0 1 0 0,0 0-1 0 0,0 0 0 0 0,1 0 1 0 0,-1 0-1 0 0,0-1 0 0 0,1 1 1 0 0,-1-1-1 0 0,0 1 1 0 0,1-1-1 0 0,-1 0 0 0 0,0 0 1 0 0,1 0-1 0 0,-1 0 1 0 0,1-1 58 0 0,6-21-4206 0 0,-19-21-7757 0 0,6 35 10261 0 0</inkml:trace>
  <inkml:trace contextRef="#ctx0" brushRef="#br0" timeOffset="1705.227">2886 321 11386 0 0,'0'0'1431'0'0,"0"0"-814"0"0,0 0-317 0 0,0 0 186 0 0,0 0 307 0 0,0 0 181 0 0,0 0-25 0 0,0 0-153 0 0,0 0-176 0 0,0 0-124 0 0,0 0-73 0 0,0 0-35 0 0,0 0-13 0 0,28 3-17 0 0,93 10-22 0 0,186-7 737 0 0,-202-8-1235 0 0,-53 1-3688 0 0,-2 0-9771 0 0,-45 1 9453 0 0</inkml:trace>
  <inkml:trace contextRef="#ctx0" brushRef="#br0" timeOffset="1880.837">3644 465 5721 0 0,'0'0'1409'0'0,"0"0"-533"0"0,0 0-55 0 0,0 0 150 0 0,0 0 19 0 0,0 0-170 0 0,0 0-284 0 0,0 30-277 0 0,1 95-153 0 0,7-56-191 0 0,0-51-782 0 0,-3-14-7537 0 0,-3-4 5251 0 0</inkml:trace>
  <inkml:trace contextRef="#ctx0" brushRef="#br0" timeOffset="2051.995">3642 196 11506 0 0,'0'0'1521'0'0,"0"0"-761"0"0,0 0-248 0 0,0 0-120 0 0,0 0-168 0 0,0 0-256 0 0,0 0-368 0 0,0 0-176 0 0,0 0-56 0 0,0 0 32 0 0,0 0-48 0 0,0 0-393 0 0,0 0-839 0 0,0 0-1425 0 0,11 118-808 0 0,-5-111 2425 0 0</inkml:trace>
  <inkml:trace contextRef="#ctx0" brushRef="#br0" timeOffset="2322.298">3893 406 0 0 0,'0'0'1872'0'0,"0"0"772"0"0,0 0 160 0 0,0 0-250 0 0,0 0-495 0 0,0 0-593 0 0,0 0-566 0 0,0 0-395 0 0,0 0-244 0 0,0 0-156 0 0,0 0-72 0 0,-11 33-42 0 0,-32 102-18 0 0,32-65-75 0 0,12-66 167 0 0,-1-1 1 0 0,1 1 0 0 0,1 0 0 0 0,-1 0-1 0 0,0-1 1 0 0,1 1 0 0 0,0-1-1 0 0,0 1 1 0 0,0-1 0 0 0,0 0 0 0 0,0 0-1 0 0,1 0 1 0 0,-1 0 0 0 0,1 0 0 0 0,0 0-1 0 0,0-1 1 0 0,0 0 0 0 0,0 1 0 0 0,0-1-1 0 0,0 0 1 0 0,1 0 0 0 0,-1-1 0 0 0,1 1-1 0 0,-1-1 1 0 0,1 1 0 0 0,0-1 0 0 0,0-1-1 0 0,-1 1 1 0 0,1 0 0 0 0,0-1-1 0 0,0 0 1 0 0,0 0 0 0 0,0 0 0 0 0,0 0-1 0 0,0 0 1 0 0,-1-1 0 0 0,1 0 0 0 0,0 0-1 0 0,0 0 1 0 0,-1 0 0 0 0,1-1 0 0 0,-1 1-1 0 0,1-1 1 0 0,-1 0 0 0 0,1 0 0 0 0,-1 0-1 0 0,0 0 1 0 0,0-1 0 0 0,0 1 0 0 0,0-1-1 0 0,1-2-65 0 0,3-1 162 0 0,-1-1-1 0 0,1 0 1 0 0,-1 0 0 0 0,-1-1-1 0 0,1 0 1 0 0,-1 0-1 0 0,-1 0 1 0 0,1 0-1 0 0,-1-1 1 0 0,-1 0-1 0 0,0 1 1 0 0,0-1 0 0 0,-1-1-1 0 0,0 1 1 0 0,0 0-1 0 0,-1 0 1 0 0,0-1-1 0 0,-1 1 1 0 0,0-1-1 0 0,-1 1 1 0 0,-1-10-162 0 0,1 14-20 0 0,-1-1 0 0 0,0 1 0 0 0,0-1 0 0 0,0 1 1 0 0,-1 0-1 0 0,0 0 0 0 0,0 0 0 0 0,0 0 0 0 0,0 0 0 0 0,-1 1 0 0 0,0-1 0 0 0,0 1 1 0 0,0 0-1 0 0,-1 0 0 0 0,1 1 0 0 0,-1-1 0 0 0,0 1 0 0 0,0 0 20 0 0,-29-7-3913 0 0,-1 18-5619 0 0,26-4 1525 0 0</inkml:trace>
  <inkml:trace contextRef="#ctx0" brushRef="#br0" timeOffset="2680.096">4169 693 1480 0 0,'0'0'2508'0'0,"0"0"-857"0"0,0 0-48 0 0,0 0 240 0 0,0 0-51 0 0,0 0-300 0 0,0 0-418 0 0,0 0-402 0 0,0 0-245 0 0,0 0-104 0 0,0 0-58 0 0,0 0-18 0 0,19-20-13 0 0,91-96 230 0 0,-23 13 822 0 0,-81 125-2111 0 0,-6-16 838 0 0,1 0 0 0 0,-1-1 1 0 0,1 1-1 0 0,0 0 1 0 0,0-1-1 0 0,0 1 1 0 0,1-1-1 0 0,0 1 1 0 0,0-1-1 0 0,0 0 0 0 0,1 1 1 0 0,0-1-1 0 0,0-1 1 0 0,0 1-1 0 0,1 0 1 0 0,-1-1-1 0 0,1 0 1 0 0,0 1-1 0 0,0-2 1 0 0,1 1-1 0 0,-1 0 0 0 0,1-1 1 0 0,0 0-1 0 0,0 0 1 0 0,0 0-1 0 0,0-1 1 0 0,0 1-1 0 0,1-1 1 0 0,-1-1-1 0 0,1 1 1 0 0,-1-1-1 0 0,1 0 0 0 0,0 0 1 0 0,-1 0-1 0 0,6-1-13 0 0,14 0 402 0 0,66-11 2160 0 0,-81 6-2481 0 0,1 0 0 0 0,-1-1 1 0 0,0 0-1 0 0,0 0 0 0 0,0-1 1 0 0,-1-1-1 0 0,0 1 0 0 0,-1-1 1 0 0,1-1-1 0 0,-2 0 0 0 0,1 0 1 0 0,-1 0-1 0 0,-1-1 1 0 0,1-1-82 0 0,-2 1-594 0 0,4-7-2226 0 0,-5 5-4445 0 0,-2 4-3165 0 0</inkml:trace>
</inkml:ink>
</file>

<file path=ppt/ink/ink5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1.2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119 124 0 0 0,'0'0'268'0'0,"0"0"121"0"0,0-3 1884 0 0,2 118 1508 0 0,-7-28-2440 0 0,-4 1-1 0 0,-3-1 1 0 0,-11 29-1341 0 0,4-10 289 0 0,-18 38 231 0 0,36-144-455 0 0,1 0-1 0 0,-1 0 0 0 0,0 0 0 0 0,1 0 0 0 0,-1 0 0 0 0,1 0 0 0 0,-1 0 1 0 0,0-1-1 0 0,1 1 0 0 0,-1 0 0 0 0,1 0 0 0 0,-1-1 0 0 0,1 1 0 0 0,-1 0 1 0 0,1-1-1 0 0,-1 1 0 0 0,1 0 0 0 0,-1-1 0 0 0,1 1 0 0 0,-1-1 1 0 0,1 1-1 0 0,-1 0 0 0 0,1-1 0 0 0,0 1 0 0 0,-1-1 0 0 0,1 0 0 0 0,0 1 1 0 0,0-1-1 0 0,-1 1 0 0 0,1-1 0 0 0,0 1 0 0 0,0-1 0 0 0,0 0 0 0 0,0 1 1 0 0,0-1-1 0 0,0 1 0 0 0,0-1 0 0 0,0 0 0 0 0,0 1 0 0 0,0-1 0 0 0,0 1 1 0 0,0-1-1 0 0,0 0 0 0 0,0 1 0 0 0,0-1 0 0 0,1 1 0 0 0,-1-1 0 0 0,0 1 1 0 0,0-1-1 0 0,1 1 0 0 0,-1-1-64 0 0,2-41 38 0 0,2 1 1 0 0,1 0-1 0 0,2 0 0 0 0,3 0 1 0 0,0 1-1 0 0,3 0 0 0 0,1 1 1 0 0,2 1-1 0 0,2 0 1 0 0,7-11-39 0 0,-21 43-3 0 0,16-36-9 0 0,3 2 0 0 0,1 0 0 0 0,2 2 0 0 0,2 1 0 0 0,1 1 0 0 0,2 1 0 0 0,31-27 12 0 0,-57 57 18 0 0,0-1 0 0 0,1 2 0 0 0,-1-1 0 0 0,1 1 0 0 0,0 0 0 0 0,0 0 0 0 0,0 0 0 0 0,0 1 0 0 0,1 0 0 0 0,-1 0 0 0 0,1 1 0 0 0,0 0 0 0 0,0 0 0 0 0,0 1 0 0 0,0-1 0 0 0,0 1 0 0 0,0 1 0 0 0,5 0-18 0 0,-8 2 32 0 0,0 1 1 0 0,0-1-1 0 0,0 1 0 0 0,0 0 0 0 0,-1 1 0 0 0,0-1 0 0 0,0 1 0 0 0,0-1 0 0 0,0 1 1 0 0,0 0-1 0 0,-1 0 0 0 0,1 0 0 0 0,-1 0 0 0 0,0 1 0 0 0,0-1 0 0 0,-1 1 0 0 0,1-1 1 0 0,-1 1-1 0 0,0-1 0 0 0,-1 1 0 0 0,1 0 0 0 0,-1-1 0 0 0,1 4-32 0 0,1 10 112 0 0,-1 0 0 0 0,-1 0 0 0 0,0 1 1 0 0,-1-1-1 0 0,-1 0 0 0 0,-1 0 0 0 0,-1 0 0 0 0,0 0 0 0 0,-1-1 0 0 0,-1 0 0 0 0,-1 0 1 0 0,0 0-1 0 0,-1-1 0 0 0,-7 11-112 0 0,5-11 78 0 0,-1 0 1 0 0,0-1 0 0 0,-1 0 0 0 0,-1 0-1 0 0,0-2 1 0 0,-1 1 0 0 0,-1-2-1 0 0,0 0 1 0 0,0-1 0 0 0,-4 2-79 0 0,-69 23-110 0 0,44-39-3213 0 0,13-30-8378 0 0,29 25 8304 0 0</inkml:trace>
</inkml:ink>
</file>

<file path=ppt/ink/ink5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1.6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59 840 0 0,'0'0'1891'0'0,"0"0"-743"0"0,0 0-74 0 0,0 0 309 0 0,0 0 369 0 0,0 0 157 0 0,0 0-191 0 0,0 0-389 0 0,0 0-371 0 0,0 0-292 0 0,-32 17-185 0 0,-98 53-101 0 0,78-25 61 0 0,47-34-318 0 0,-1-3-76 0 0,1-1 0 0 0,0 1 0 0 0,1 0 1 0 0,0 0-1 0 0,0 1 0 0 0,1-1 0 0 0,0 1 1 0 0,0 0-1 0 0,1-1 0 0 0,0 1 0 0 0,0 0 0 0 0,1 0 1 0 0,1 1-1 0 0,-1-1 0 0 0,2 0 0 0 0,-1 0 1 0 0,1 1-48 0 0,0-7 39 0 0,0 0 1 0 0,0 0 0 0 0,0 0 0 0 0,0-1 0 0 0,1 1-1 0 0,-1 0 1 0 0,1 0 0 0 0,0-1 0 0 0,0 1-1 0 0,0-1 1 0 0,0 0 0 0 0,0 1 0 0 0,0-1 0 0 0,0 0-1 0 0,1 0 1 0 0,-1 0 0 0 0,1-1 0 0 0,0 1-1 0 0,0-1 1 0 0,-1 1 0 0 0,1-1 0 0 0,0 0 0 0 0,0 0-1 0 0,0 0 1 0 0,0-1 0 0 0,0 1 0 0 0,0-1 0 0 0,0 1-1 0 0,3-1-39 0 0,89-15 1853 0 0,-85 9-1749 0 0,1 1 0 0 0,-1-1 1 0 0,0-1-1 0 0,-1 0 1 0 0,1 0-1 0 0,-1-1 1 0 0,-1 0-1 0 0,0-1 0 0 0,0 0 1 0 0,0 0-1 0 0,-1-1 1 0 0,-1 1-1 0 0,0-2 1 0 0,0 1-1 0 0,-1-1 0 0 0,0 1 1 0 0,-1-1-1 0 0,0-1 1 0 0,-1 1-1 0 0,0-1 1 0 0,0 1-1 0 0,-2-1 0 0 0,1-8-104 0 0,-1 11-60 0 0,-2 1 0 0 0,1 0 0 0 0,-1-1 0 0 0,0 1 0 0 0,-1-1 0 0 0,0 1 0 0 0,0 0 0 0 0,0 0 0 0 0,-1 0 0 0 0,-1 0 0 0 0,1 1 0 0 0,-1-1 0 0 0,-1 1 0 0 0,1 0 0 0 0,-1 0 0 0 0,-1 0 0 0 0,-1-1 60 0 0,-58-17-4079 0 0,22 32-6413 0 0,31-2 3780 0 0</inkml:trace>
</inkml:ink>
</file>

<file path=ppt/ink/ink5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1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76 1 0 0 0,'0'0'524'0'0,"0"0"432"0"0,0 0 285 0 0,0 0 294 0 0,0 0 201 0 0,0 0-70 0 0,0 0-358 0 0,0 0-363 0 0,-8 32-299 0 0,-25 98-207 0 0,4-39 492 0 0,23-54-1385 0 0,14-36-3005 0 0,-5-1-639 0 0,-3 0 1641 0 0,0 0 998 0 0</inkml:trace>
</inkml:ink>
</file>

<file path=ppt/ink/ink5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2.0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1840 0 0,'0'0'2289'0'0,"0"0"-1313"0"0,0 0-784 0 0,0 0-584 0 0,0 0-152 0 0,0 0 8 0 0,0 0 96 0 0,0 0-216 0 0,0 0-601 0 0,0 0-215 0 0,0 0 1472 0 0</inkml:trace>
</inkml:ink>
</file>

<file path=ppt/ink/ink5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2.4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1 265 0 0 0,'0'0'427'0'0,"0"0"748"0"0,0 0 353 0 0,0 0 200 0 0,0 0 9 0 0,0 0-198 0 0,0 0-263 0 0,0 0-248 0 0,0 0-90 0 0,0 0 14 0 0,0 0 28 0 0,7 10-5 0 0,23 25-91 0 0,-30-35-856 0 0,1 0 0 0 0,-1 1-1 0 0,1-1 1 0 0,0 0 0 0 0,-1 0 0 0 0,1 0-1 0 0,0 1 1 0 0,0-1 0 0 0,-1 0 0 0 0,1 0-1 0 0,0 0 1 0 0,0 0 0 0 0,-1 0 0 0 0,1 0-1 0 0,0 0 1 0 0,-1 0 0 0 0,1-1 0 0 0,0 1-1 0 0,-1 0 1 0 0,1 0 0 0 0,0-1 0 0 0,-1 1-1 0 0,1 0 1 0 0,0-1 0 0 0,-1 1 0 0 0,1 0-1 0 0,0-1 1 0 0,-1 1 0 0 0,1-1 0 0 0,-1 1-1 0 0,1-1 1 0 0,-1 0 0 0 0,0 1-1 0 0,1-1 1 0 0,-1 1 0 0 0,1-1 0 0 0,-1 0-1 0 0,0 1 1 0 0,1-1 0 0 0,-1 0 0 0 0,0 0-28 0 0,3-3 157 0 0,31-39 256 0 0,-2-2 0 0 0,-1-1-1 0 0,-3-2 1 0 0,1-5-413 0 0,1-6-205 0 0,-24 96-1430 0 0,-7-10 1642 0 0,0-18-13 0 0,0 0 0 0 0,1-1-1 0 0,0 1 1 0 0,0 0 0 0 0,1-1 0 0 0,0 1-1 0 0,0 0 1 0 0,1-1 0 0 0,0 1 0 0 0,1-1-1 0 0,0 0 1 0 0,0 0 0 0 0,1 0 0 0 0,-1 0 0 0 0,2 0-1 0 0,-1-1 1 0 0,4 4 6 0 0,-3-7 75 0 0,1 1 1 0 0,-1-1-1 0 0,1 0 0 0 0,0 0 1 0 0,1 0-1 0 0,-1-1 0 0 0,1 0 0 0 0,-1 0 1 0 0,1-1-1 0 0,0 0 0 0 0,0 0 1 0 0,0-1-1 0 0,0 0 0 0 0,0 0 0 0 0,0 0 1 0 0,0-1-1 0 0,1 0 0 0 0,-1 0 1 0 0,0-1-1 0 0,0 0 0 0 0,0 0 0 0 0,1-1-75 0 0,1-2 86 0 0,1 1-1 0 0,-1-1 0 0 0,-1-1 0 0 0,1 0 0 0 0,-1 0 1 0 0,0-1-1 0 0,0 0 0 0 0,0 0 0 0 0,-1-1 0 0 0,0 1 1 0 0,0-2-1 0 0,-1 1 0 0 0,0-1 0 0 0,0 0 0 0 0,-1 0 0 0 0,0-1 1 0 0,0 0-1 0 0,-1 0 0 0 0,0 0 0 0 0,-1 0 0 0 0,1 0 1 0 0,-2-1-1 0 0,0 1 0 0 0,1-5-85 0 0,-1-16-2216 0 0,-2 9-2603 0 0,0 10-710 0 0,0 3-1782 0 0</inkml:trace>
</inkml:ink>
</file>

<file path=ppt/ink/ink5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2.7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7674 0 0,'0'0'1383'0'0,"0"0"-104"0"0,0 0 246 0 0,0 0 234 0 0,0 0 10 0 0,0 0-224 0 0,2 34-376 0 0,7 110-359 0 0,4 149 792 0 0,-8-120-1606 0 0,-4-161-246 0 0,0 31-44 0 0,-8-20-3555 0 0,1-19-4253 0 0,0-1 86 0 0</inkml:trace>
</inkml:ink>
</file>

<file path=ppt/ink/ink5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2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10906 0 0,'0'0'1006'0'0,"0"0"-273"0"0,0 0 69 0 0,0 0 179 0 0,0 0 50 0 0,0 0-135 0 0,33 0-251 0 0,106 0-211 0 0,154 0 212 0 0,-178 0-10348 0 0,-97 0 1324 0 0</inkml:trace>
</inkml:ink>
</file>

<file path=ppt/ink/ink5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06.8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429 80 0 0 0,'0'0'1222'0'0,"0"0"561"0"0,0 0 114 0 0,0 0-78 0 0,0 0-173 0 0,0 0-195 0 0,0 0-151 0 0,0 0-129 0 0,0-13-129 0 0,-4-38-74 0 0,4 50-923 0 0,0 0 1 0 0,0 1-1 0 0,0-1 1 0 0,-1 0-1 0 0,1 1 0 0 0,0-1 1 0 0,0 0-1 0 0,-1 0 0 0 0,1 1 1 0 0,-1-1-1 0 0,1 1 1 0 0,0-1-1 0 0,-1 0 0 0 0,1 1 1 0 0,-1-1-1 0 0,1 1 0 0 0,-1-1 1 0 0,0 1-1 0 0,1-1 1 0 0,-1 1-1 0 0,1 0 0 0 0,-1-1 1 0 0,0 1-1 0 0,1 0 1 0 0,-1-1-1 0 0,0 1 0 0 0,0 0 1 0 0,1 0-1 0 0,-1 0 0 0 0,0 0 1 0 0,1-1-1 0 0,-1 1 1 0 0,0 0-1 0 0,0 0 0 0 0,1 0 1 0 0,-1 1-1 0 0,0-1 0 0 0,0 0 1 0 0,1 0-1 0 0,-1 0 1 0 0,0 0-1 0 0,1 1 0 0 0,-2-1-45 0 0,-2 1 344 0 0,-14 2-129 0 0,0 1-1 0 0,1 1 1 0 0,0 1 0 0 0,0 0-1 0 0,0 1 1 0 0,1 1-1 0 0,0 1 1 0 0,1 0 0 0 0,0 1-1 0 0,0 0 1 0 0,1 2-1 0 0,0-1 1 0 0,-8 11-215 0 0,18-18 41 0 0,-11 8 15 0 0,1 1-1 0 0,1 0 1 0 0,1 1-1 0 0,0 0 0 0 0,0 1 1 0 0,1 1-1 0 0,1-1 0 0 0,1 2 1 0 0,0-1-1 0 0,2 1 0 0 0,-1 1 1 0 0,2-1-1 0 0,0 1 0 0 0,2 0 1 0 0,0 1-1 0 0,0-1 0 0 0,2 1 1 0 0,0 15-56 0 0,2-27 15 0 0,1 1 1 0 0,1-1-1 0 0,0 1 1 0 0,0-1-1 0 0,0 0 1 0 0,1 0 0 0 0,0 0-1 0 0,0 0 1 0 0,0 0-1 0 0,1-1 1 0 0,0 1-1 0 0,1-1 1 0 0,-1 0-1 0 0,1 0 1 0 0,0-1 0 0 0,1 1-1 0 0,0-1 1 0 0,-1 0-1 0 0,1-1 1 0 0,1 1-1 0 0,-1-1 1 0 0,6 2-16 0 0,7 4 51 0 0,1 0 0 0 0,0-2 0 0 0,0 0 0 0 0,0-2 0 0 0,1 0 0 0 0,0-1 0 0 0,12 0-51 0 0,-3 0-41 0 0,0-1 1 0 0,1-2-1 0 0,-1-2 1 0 0,1 0 0 0 0,-1-2-1 0 0,15-3 41 0 0,44-26-9620 0 0,-77 27-1222 0 0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7.2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7 960 0 0 0,'0'0'596'0'0,"0"0"147"0"0,0 0 52 0 0,0 0 32 0 0,0 0 53 0 0,-6 3 2072 0 0,43-57 2319 0 0,195-263-1886 0 0,53-66-2645 0 0,-144 182-389 0 0,-136 194-206 0 0,-5 7-166 0 0,1 1-1 0 0,-1-1 1 0 0,0 0-1 0 0,0 1 0 0 0,0-1 1 0 0,1 0-1 0 0,-1 1 1 0 0,0-1-1 0 0,0 0 0 0 0,1 0 1 0 0,-1 1-1 0 0,0-1 1 0 0,1 0-1 0 0,-1 0 0 0 0,0 0 1 0 0,1 1-1 0 0,-1-1 1 0 0,0 0-1 0 0,1 0 0 0 0,-1 0 1 0 0,0 0-1 0 0,1 0 1 0 0,-1 0-1 0 0,0 0 1 0 0,1 1-1 0 0,-1-1 0 0 0,1 0 1 0 0,-1 0-1 0 0,0-1 1 0 0,1 1-1 0 0,-1 0 0 0 0,0 0 1 0 0,1 0-1 0 0,-1 0 1 0 0,1 0-1 0 0,-1 0 0 0 0,0 0 1 0 0,1-1-1 0 0,-1 1 1 0 0,0 0-1 0 0,1 0 1 0 0,-1 0-1 0 0,0-1 0 0 0,1 1 22 0 0,8 144 175 0 0,37 282 477 0 0,-26 26-324 0 0,-20-453-282 0 0,0 1-1 0 0,-1 0 0 0 0,1 0 1 0 0,0-1-1 0 0,0 1 0 0 0,-1 0 0 0 0,1-1 1 0 0,0 1-1 0 0,0 0 0 0 0,-1 0 1 0 0,1 0-1 0 0,0-1 0 0 0,-1 1 1 0 0,1 0-1 0 0,0 0 0 0 0,-1 0 0 0 0,1 0 1 0 0,-1 0-1 0 0,1 0 0 0 0,0 0 1 0 0,-1-1-1 0 0,1 1 0 0 0,0 0 1 0 0,-1 0-1 0 0,1 0 0 0 0,0 0 1 0 0,-1 1-1 0 0,1-1 0 0 0,-1 0 0 0 0,1 0 1 0 0,0 0-1 0 0,-1 0 0 0 0,1 0 1 0 0,0 0-1 0 0,-1 1 0 0 0,1-1 1 0 0,0 0-1 0 0,-1 0 0 0 0,1 0 0 0 0,0 1 1 0 0,0-1-1 0 0,-1 0 0 0 0,1 0 1 0 0,0 1-1 0 0,0-1 0 0 0,-1 0 1 0 0,1 1-1 0 0,0-1 0 0 0,0 0 1 0 0,0 1-1 0 0,0-1 0 0 0,-1 0 0 0 0,1 1 1 0 0,0-1-1 0 0,0 0 0 0 0,0 1 1 0 0,0-1-1 0 0,0 1 0 0 0,0-1 1 0 0,0 0-1 0 0,0 1 0 0 0,0-1 1 0 0,0 0-1 0 0,0 1-45 0 0,-25-33 208 0 0,20 25-38 0 0,-55-73 161 0 0,37 44-325 0 0,-1 1-1 0 0,-2 1 1 0 0,-2 1-1 0 0,-1 2 1 0 0,-1 0-1 0 0,-1 2 1 0 0,-2 2 0 0 0,-1 1-1 0 0,-1 1 1 0 0,-1 2-1 0 0,-18-8-5 0 0,-45 7-748 0 0,95 23 566 0 0,1 1 1 0 0,0-1 0 0 0,-1 1 0 0 0,1 0 0 0 0,0 0 0 0 0,-1 0-1 0 0,1 1 1 0 0,0-1 0 0 0,0 1 0 0 0,-1 0 0 0 0,1 0 0 0 0,0 0 0 0 0,0 0-1 0 0,0 1 1 0 0,0-1 0 0 0,0 1 0 0 0,0 0 0 0 0,1 0 0 0 0,-1 0-1 0 0,0 0 1 0 0,1 0 0 0 0,0 0 0 0 0,-1 1 0 0 0,1-1 0 0 0,0 1-1 0 0,0 0 1 0 0,0-1 0 0 0,0 3 181 0 0,-8 38-7361 0 0,10-28-17 0 0</inkml:trace>
</inkml:ink>
</file>

<file path=ppt/ink/ink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5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10.0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5073 0 0,'0'0'2837'0'0,"0"0"-570"0"0,0 0-280 0 0,0 0 47 0 0,0 0 63 0 0,0 0-167 0 0,0 0-403 0 0,0 0-436 0 0,0 0-340 0 0,0 0-212 0 0,0 0-107 0 0,4 22 1771 0 0,-4-4-1911 0 0,0-18-304 0 0,0 0-28 0 0,4 9-2739 0 0,-1-3-8678 0 0,-3-2 685 0 0</inkml:trace>
</inkml:ink>
</file>

<file path=ppt/ink/ink5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10.3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13195 0 0,'0'0'2036'0'0,"0"0"-657"0"0,0 0-299 0 0,0 0-75 0 0,0 0-65 0 0,0 0-191 0 0,0 0-262 0 0,0 0-152 0 0,0 0-84 0 0,0 0-42 0 0,0 0-56 0 0,0 0-54 0 0,2 5-40 0 0,9 20-39 0 0,-1-21-542 0 0,-4-4-2329 0 0,-1-1-2962 0 0,0 1-5398 0 0</inkml:trace>
</inkml:ink>
</file>

<file path=ppt/ink/ink5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16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385 133 0 0 0,'0'0'1587'0'0,"0"0"-37"0"0,0 0-183 0 0,0 0 10 0 0,0 0 145 0 0,0 0 44 0 0,0 0-150 0 0,0 0-319 0 0,0 0-363 0 0,0 0-287 0 0,0 0-129 0 0,0 3 15 0 0,7 208 4210 0 0,-1 5-3701 0 0,-6-206-891 0 0,0 0 1 0 0,0-1-1 0 0,-1 1 1 0 0,-1-1-1 0 0,0 1 1 0 0,0-1-1 0 0,-1 0 1 0 0,0 0 0 0 0,0 0-1 0 0,-1 0 1 0 0,-1 0-1 0 0,-1 2 49 0 0,6-11-285 0 0,-1-1 0 0 0,0 1-1 0 0,1 0 1 0 0,-1 0 0 0 0,0 0 0 0 0,0-1-1 0 0,1 1 1 0 0,-1 0 0 0 0,1-1 0 0 0,-1 1-1 0 0,0 0 1 0 0,1-1 0 0 0,-1 1 0 0 0,1-1-1 0 0,-1 1 1 0 0,1-1 0 0 0,-1 1 0 0 0,1-1-1 0 0,-1 1 1 0 0,1-1 0 0 0,0 0 0 0 0,-1 1-1 0 0,1-1 1 0 0,0 0 0 0 0,0 1 0 0 0,-1-1-1 0 0,1 0 1 0 0,0 1 0 0 0,0-1 0 0 0,0 0-1 0 0,0 1 1 0 0,0-1 0 0 0,0 0 0 0 0,0 0-1 0 0,0 1 1 0 0,0-1 0 0 0,0 0 0 0 0,0 1-1 0 0,0-1 1 0 0,0 0 0 0 0,1 1 0 0 0,-1-1-1 0 0,0 0 1 0 0,1 1 0 0 0,-1-1 0 0 0,0 0-1 0 0,1 1 1 0 0,-1-1 0 0 0,1 1 0 0 0,-1-1 285 0 0,1-16-3616 0 0,1 6 3377 0 0</inkml:trace>
  <inkml:trace contextRef="#ctx0" brushRef="#br0" timeOffset="259.014">1 163 0 0 0,'0'0'866'0'0,"0"0"874"0"0,0 0 334 0 0,0 0-118 0 0,0 0-273 0 0,0 0-213 0 0,0 0-127 0 0,0 0-59 0 0,0 0-62 0 0,0 0-80 0 0,18-8-87 0 0,87-39 742 0 0,10 4 935 0 0,-53 25-2681 0 0,0 4 0 0 0,0 2 0 0 0,1 3 0 0 0,1 2 0 0 0,30 3-51 0 0,-83 4-638 0 0,60 2-1754 0 0,-48 1-2100 0 0,-1 2-4331 0 0,-17-4 4549 0 0</inkml:trace>
  <inkml:trace contextRef="#ctx0" brushRef="#br0" timeOffset="607.329">685 339 2312 0 0,'0'0'1489'0'0,"0"0"-333"0"0,0 0-77 0 0,0 0 239 0 0,0 0 243 0 0,0 0 2 0 0,0 0-260 0 0,0 0-304 0 0,0 0-229 0 0,0 0-140 0 0,0 0-94 0 0,35-6-83 0 0,105-18-75 0 0,-42 18 236 0 0,-82 6-828 0 0,45 2 392 0 0,-26 11-4821 0 0,-33-6-2697 0 0,-2-4 3198 0 0</inkml:trace>
  <inkml:trace contextRef="#ctx0" brushRef="#br0" timeOffset="864.976">730 564 344 0 0,'0'0'2081'0'0,"0"0"-233"0"0,0 0-56 0 0,0 0 25 0 0,0 0-49 0 0,0 0-312 0 0,0 0-407 0 0,195-7-385 0 0,-160-4-312 0 0,3 0-176 0 0,1 0-168 0 0,-4 3-104 0 0,0-6-224 0 0,-2 6-592 0 0,-2 1-1569 0 0,-7-1-2024 0 0,-13 5-536 0 0</inkml:trace>
  <inkml:trace contextRef="#ctx0" brushRef="#br0" timeOffset="1153.072">1571 12 6497 0 0,'0'0'1634'0'0,"0"0"-252"0"0,0 0-49 0 0,0 0 90 0 0,0 0 40 0 0,0 0-140 0 0,0 0-303 0 0,0 0-242 0 0,0 0-142 0 0,0 0-72 0 0,0 0-44 0 0,0 0-37 0 0,0 0-36 0 0,12 16-70 0 0,35 52-75 0 0,-30-1 98 0 0,-16-49-331 0 0,18 163-90 0 0,-17-163-30 0 0,-1-8 458 0 0,1-3-3250 0 0,-1-1-2770 0 0,0 0-3922 0 0,-1-6 6540 0 0</inkml:trace>
  <inkml:trace contextRef="#ctx0" brushRef="#br0" timeOffset="1351.428">1411 413 3033 0 0,'0'0'1608'0'0,"0"0"-158"0"0,0 0 270 0 0,0 0 328 0 0,0 0 6 0 0,0 0-351 0 0,0 0-490 0 0,0 0-375 0 0,33 0-207 0 0,105-4-115 0 0,-6-17 568 0 0,-3-4-616 0 0,-34 6-4839 0 0,-87 18 843 0 0,-4 1-1290 0 0,-2 0-831 0 0</inkml:trace>
  <inkml:trace contextRef="#ctx0" brushRef="#br0" timeOffset="1664.101">1391 667 192 0 0,'0'0'2076'0'0,"0"0"-263"0"0,0 0 2 0 0,0 0 169 0 0,0 0 37 0 0,0 0-161 0 0,31-7-275 0 0,100-20-287 0 0,-19 4 1254 0 0,-28 21-1455 0 0,-83 4-1073 0 0,0 0-1 0 0,0-1 1 0 0,0 1 0 0 0,0 0-1 0 0,0 0 1 0 0,-1 0-1 0 0,1 0 1 0 0,0 0-1 0 0,-1 0 1 0 0,0 0 0 0 0,1 0-1 0 0,-1 0 1 0 0,0 0-1 0 0,0 0 1 0 0,0 0-1 0 0,0 0 1 0 0,0 0 0 0 0,-1 0-1 0 0,1 0 1 0 0,-1 0-1 0 0,1 0 1 0 0,-1 0 0 0 0,0 0-1 0 0,1 0 1 0 0,-2 1-24 0 0,-78 99 438 0 0,69-90-416 0 0,7-8-13 0 0,-1 0-1 0 0,1 1 0 0 0,0-1 1 0 0,1 1-1 0 0,-1-1 1 0 0,1 1-1 0 0,0 0 0 0 0,0 0 1 0 0,0 1-1 0 0,1-1 1 0 0,0 0-1 0 0,0 1 0 0 0,0 0 1 0 0,1-1-1 0 0,0 1 1 0 0,-1 2-10 0 0,4-5 9 0 0,0 0-1 0 0,1-1 1 0 0,-1 0-1 0 0,0 1 1 0 0,1-1-1 0 0,0 0 0 0 0,-1 0 1 0 0,1 0-1 0 0,0-1 1 0 0,0 1-1 0 0,0-1 1 0 0,0 1-1 0 0,0-1 0 0 0,0 0 1 0 0,0 0-1 0 0,1 0 1 0 0,-1-1-1 0 0,0 1 1 0 0,1-1-1 0 0,-1 0 0 0 0,0 0 1 0 0,1 0-1 0 0,-1 0 1 0 0,0 0-1 0 0,1-1 1 0 0,1 0-8 0 0,-2 1-3 0 0,125-27-726 0 0,-75 7-3822 0 0,-22 8-1630 0 0,-15 5-2026 0 0</inkml:trace>
  <inkml:trace contextRef="#ctx0" brushRef="#br0" timeOffset="2429.263">2335 155 1904 0 0,'0'0'1949'0'0,"0"0"-392"0"0,0 0-187 0 0,0 0-39 0 0,0 0 1 0 0,0 0-82 0 0,0 0-159 0 0,0 0-155 0 0,0 0-110 0 0,0 0-82 0 0,0 0-129 0 0,0 0-113 0 0,5 26-76 0 0,33 166 514 0 0,-28-128-1399 0 0,-2 1 0 0 0,-3-1 1 0 0,-3 45 458 0 0,-3-104-2230 0 0,-4-3-7699 0 0,4-2 6691 0 0</inkml:trace>
  <inkml:trace contextRef="#ctx0" brushRef="#br0" timeOffset="2733.486">2145 211 0 0 0,'0'0'1144'0'0,"0"0"8"0"0,0 0-39 0 0,0 0 219 0 0,0 0 279 0 0,0 0 101 0 0,0 0-199 0 0,0 0-313 0 0,0 0-249 0 0,0 0-159 0 0,0 0-71 0 0,0 0-18 0 0,0 0-12 0 0,26-5-13 0 0,81-16-65 0 0,73-21 816 0 0,30 0-3221 0 0,-168 41-3517 0 0,-28 1-1486 0 0,-9 0 3336 0 0</inkml:trace>
  <inkml:trace contextRef="#ctx0" brushRef="#br0" timeOffset="2995.002">2129 811 1664 0 0,'0'0'2309'0'0,"0"0"94"0"0,0 0 204 0 0,0 0 16 0 0,0 0-295 0 0,0 0-531 0 0,0 0-575 0 0,35-2-403 0 0,113-7-216 0 0,11-21 521 0 0,98-32-2710 0 0,-215 53-4495 0 0,-38 8 4437 0 0,8 0-8544 0 0</inkml:trace>
  <inkml:trace contextRef="#ctx0" brushRef="#br0" timeOffset="6130.982">3007 590 0 0 0,'0'0'1907'0'0,"0"0"303"0"0,0 0 57 0 0,0 0-185 0 0,0 0-304 0 0,0 0-287 0 0,0 0-254 0 0,0 0-197 0 0,0 0-174 0 0,-3-6-143 0 0,-7-16-153 0 0,9 22-536 0 0,0-1-1 0 0,0 0 0 0 0,0 1 0 0 0,0-1 0 0 0,0 1 0 0 0,0 0 0 0 0,0-1 0 0 0,0 1 1 0 0,0 0-1 0 0,0 0 0 0 0,0-1 0 0 0,0 1 0 0 0,0 0 0 0 0,0 0 0 0 0,0 0 0 0 0,-1 0 1 0 0,1 0-1 0 0,0 1 0 0 0,0-1 0 0 0,0 0 0 0 0,0 0 0 0 0,0 1 0 0 0,0-1 0 0 0,0 1 1 0 0,0-1-1 0 0,0 1 0 0 0,0-1 0 0 0,0 1 0 0 0,0 0 0 0 0,1-1 0 0 0,-1 1 0 0 0,0 0 1 0 0,0 0-1 0 0,1-1 0 0 0,-1 1 0 0 0,0 0 0 0 0,0 1-33 0 0,-1-1 53 0 0,-97 125 25 0 0,85-57-404 0 0,16-67 293 0 0,0 1 1 0 0,0-1-1 0 0,0 0 0 0 0,0 1 0 0 0,1-1 0 0 0,-1-1 0 0 0,1 1 0 0 0,-1 0 0 0 0,1 0 0 0 0,0-1 0 0 0,0 0 1 0 0,0 1-1 0 0,0-1 0 0 0,0 0 0 0 0,0-1 0 0 0,0 1 0 0 0,0 0 0 0 0,0-1 0 0 0,0 0 0 0 0,0 1 1 0 0,3-2 32 0 0,58 1-2790 0 0,-24-9-5035 0 0,-25 4 1928 0 0</inkml:trace>
  <inkml:trace contextRef="#ctx0" brushRef="#br0" timeOffset="7088.954">3233 675 448 0 0,'0'0'1611'0'0,"0"0"-175"0"0,0 0 167 0 0,0 0 335 0 0,0 0 151 0 0,0 0-272 0 0,0 0-496 0 0,0 0-444 0 0,0 0-274 0 0,0 0-103 0 0,0 0-39 0 0,0 0 10 0 0,0 0-16 0 0,30-16-32 0 0,92-51-44 0 0,-58 17 214 0 0,73-94 99 0 0,-132 139-723 0 0,0 0 0 0 0,-1 0 0 0 0,1-1 0 0 0,-1 1 0 0 0,-1-1 0 0 0,1 0 0 0 0,-1 0 0 0 0,0 0 0 0 0,0-1 1 0 0,-1 1-1 0 0,0 0 0 0 0,0-1 0 0 0,0 0 0 0 0,0-5 31 0 0,-35 16-2001 0 0,25 3 1956 0 0,0 0 0 0 0,1 1 1 0 0,0 0-1 0 0,0 0 0 0 0,1 1 0 0 0,0-1 0 0 0,0 2 0 0 0,1-1 0 0 0,0 0 0 0 0,0 1 0 0 0,1 0 0 0 0,1 0 1 0 0,0 0-1 0 0,0 1 0 0 0,1-1 0 0 0,0 1 0 0 0,1-1 0 0 0,0 1 45 0 0,3-5 87 0 0,1 1 0 0 0,0-1 0 0 0,0 0 0 0 0,1-1-1 0 0,-1 1 1 0 0,1-1 0 0 0,1 1 0 0 0,-1-1 0 0 0,1 0 0 0 0,-1-1 0 0 0,1 1 0 0 0,1-1-1 0 0,-1 0 1 0 0,1 0 0 0 0,-1 0 0 0 0,1-1 0 0 0,0 0 0 0 0,0 0 0 0 0,1-1 0 0 0,-1 0-1 0 0,1 0 1 0 0,-1 0 0 0 0,1-1 0 0 0,-1 0 0 0 0,1 0 0 0 0,0 0 0 0 0,-1-1 0 0 0,5 0-87 0 0,0-1 92 0 0,0 1 1 0 0,0-1 0 0 0,-1-1-1 0 0,1 0 1 0 0,0 0 0 0 0,0-1-1 0 0,-1-1 1 0 0,0 0 0 0 0,0 0-1 0 0,0-1 1 0 0,0 0 0 0 0,-1-1-1 0 0,1 0 1 0 0,-2 0 0 0 0,1-1-1 0 0,-1 0 1 0 0,0-1 0 0 0,0 1-1 0 0,-1-2 1 0 0,0 1 0 0 0,0-1-1 0 0,-1 0 1 0 0,0 0-1 0 0,-1-1 1 0 0,0 0 0 0 0,0 0-1 0 0,1-6-92 0 0,-7 17-31 0 0,1 0-1 0 0,-1 0 0 0 0,1-1 0 0 0,-1 1 0 0 0,1 0 0 0 0,-1-1 0 0 0,0 1 0 0 0,1 0 0 0 0,-1-1 0 0 0,0 1 0 0 0,0-1 0 0 0,1 1 0 0 0,-1-1 0 0 0,0 1 0 0 0,0-1 0 0 0,0 0 0 0 0,0 1 0 0 0,1-1 1 0 0,-1 0-1 0 0,0 0 0 0 0,0 0 0 0 0,0 0 0 0 0,0 0 0 0 0,0 0 0 0 0,0 0 0 0 0,0 0 0 0 0,0 0 0 0 0,0 0 0 0 0,0 0 0 0 0,1 0 0 0 0,-1-1 0 0 0,0 1 0 0 0,0 0 0 0 0,0-1 0 0 0,0 1 0 0 0,0 0 0 0 0,1-1 1 0 0,-1 1-1 0 0,0-1 0 0 0,0 0 0 0 0,1 1 0 0 0,-1-1 0 0 0,0 0 0 0 0,1 1 0 0 0,-1-1 0 0 0,1 0 0 0 0,-1 1 0 0 0,1-1 0 0 0,-1 0 0 0 0,1 0 0 0 0,-1 0 0 0 0,1 0 0 0 0,0 0 0 0 0,0 1 0 0 0,-1-1 0 0 0,1 0 1 0 0,0 0-1 0 0,0 0 0 0 0,0 0 0 0 0,0 0 0 0 0,0 0 0 0 0,0 0 0 0 0,0 0 0 0 0,0 0 0 0 0,0 0 0 0 0,1 1 0 0 0,-1-1 32 0 0,-6 5-94 0 0,1 1 0 0 0,0 0 0 0 0,0 0 0 0 0,0 0 0 0 0,0 1 0 0 0,1 0-1 0 0,0 0 1 0 0,0 0 0 0 0,1 0 0 0 0,0 0 0 0 0,0 1 0 0 0,0 0 0 0 0,1-1 0 0 0,0 1 0 0 0,0 0 0 0 0,1 0 0 0 0,-1 0 0 0 0,2 0-1 0 0,-1 1 1 0 0,1-1 0 0 0,0 0 0 0 0,1 2 94 0 0,1-5 30 0 0,0 1-1 0 0,1-1 0 0 0,0 0 1 0 0,0 0-1 0 0,0 0 0 0 0,1 0 1 0 0,-1 0-1 0 0,1-1 0 0 0,0 1 1 0 0,0-1-1 0 0,0 0 0 0 0,1-1 1 0 0,-1 1-1 0 0,1-1 0 0 0,-1 1 1 0 0,1-1-1 0 0,0-1 0 0 0,0 1 1 0 0,0-1-1 0 0,0 0 0 0 0,0 0 1 0 0,0 0-1 0 0,0-1 0 0 0,0 1 1 0 0,0-1-1 0 0,3-1-29 0 0,2 2 190 0 0,0 0 0 0 0,0-1 0 0 0,1 0 0 0 0,-1-1 0 0 0,0 0 0 0 0,0-1 0 0 0,0 0 0 0 0,0-1 0 0 0,0 0 0 0 0,-1 0 1 0 0,1-1-1 0 0,-1 0 0 0 0,0-1 0 0 0,0 0 0 0 0,0 0 0 0 0,-1-1 0 0 0,0 0 0 0 0,0 0 0 0 0,0-1 0 0 0,-1-1-190 0 0,7-3 19 0 0,-1-1-1 0 0,-1 0 1 0 0,0-1 0 0 0,0-1 0 0 0,-2 0 0 0 0,1 0-1 0 0,-2-1 1 0 0,0 0 0 0 0,-1-1 0 0 0,0 1 0 0 0,-1-2-19 0 0,-7 16-13 0 0,1 1 1 0 0,-1-1-1 0 0,1 1 1 0 0,0-1-1 0 0,-1 1 0 0 0,1-1 1 0 0,-1 1-1 0 0,0-1 1 0 0,1 0-1 0 0,-1 1 1 0 0,1-1-1 0 0,-1 0 1 0 0,0 0-1 0 0,0 1 1 0 0,1-1-1 0 0,-1 0 1 0 0,0 0-1 0 0,0 1 1 0 0,0-1-1 0 0,0 0 1 0 0,0 0-1 0 0,0 1 1 0 0,0-1-1 0 0,0 0 1 0 0,0 0-1 0 0,0 0 1 0 0,0 1-1 0 0,0-1 1 0 0,-1 0-1 0 0,1 0 1 0 0,0 1-1 0 0,-1-1 1 0 0,1 0-1 0 0,0 1 1 0 0,-1-1-1 0 0,1 0 0 0 0,-1 1 1 0 0,1-1-1 0 0,-1 1 1 0 0,1-1-1 0 0,-1 1 1 0 0,0-1-1 0 0,1 1 1 0 0,-1-1-1 0 0,1 1 1 0 0,-1-1-1 0 0,0 1 1 0 0,0 0-1 0 0,1-1 1 0 0,-1 1-1 0 0,0 0 1 0 0,0 0-1 0 0,1 0 1 0 0,-1-1-1 0 0,0 1 1 0 0,0 0-1 0 0,1 0 1 0 0,-1 0-1 0 0,0 0 1 0 0,0 0-1 0 0,1 1 1 0 0,-1-1-1 0 0,0 0 1 0 0,0 0-1 0 0,0 0 0 0 0,1 1 1 0 0,-1-1-1 0 0,0 0 1 0 0,1 1-1 0 0,-2-1 13 0 0,-5 8-52 0 0,-1 1 0 0 0,1-1 0 0 0,0 1 0 0 0,1 1 0 0 0,0-1 0 0 0,1 1 0 0 0,0 0 0 0 0,0 0 0 0 0,1 0 0 0 0,0 1 0 0 0,1 0-1 0 0,0 0 1 0 0,1-1 0 0 0,0 1 0 0 0,1 1 0 0 0,0-1 0 0 0,1 0 0 0 0,0 0 0 0 0,0 0 0 0 0,2 2 52 0 0,-1-7-22 0 0,1-1 0 0 0,0 0-1 0 0,0 0 1 0 0,0-1 0 0 0,0 1 0 0 0,1 0 0 0 0,0-1 0 0 0,0 1-1 0 0,0-1 1 0 0,1 0 0 0 0,-1 0 0 0 0,1 0 0 0 0,0-1 0 0 0,0 1 0 0 0,0-1-1 0 0,1 0 1 0 0,-1 0 0 0 0,1-1 0 0 0,0 1 0 0 0,-1-1 0 0 0,1 0-1 0 0,0 0 1 0 0,0-1 0 0 0,1 1 0 0 0,-1-1 0 0 0,0 0 0 0 0,0-1 0 0 0,1 1-1 0 0,-1-1 1 0 0,0 0 0 0 0,6-1 22 0 0,34-5-3396 0 0,-18-10-5245 0 0,-20 9 3313 0 0</inkml:trace>
  <inkml:trace contextRef="#ctx0" brushRef="#br0" timeOffset="7355.197">4364 30 5457 0 0,'0'0'1989'0'0,"0"0"-525"0"0,0 0-196 0 0,0 0 134 0 0,0 0 22 0 0,0 0-141 0 0,0 0-263 0 0,0 0-205 0 0,0 0-157 0 0,0 0-136 0 0,31-3-92 0 0,100-12-91 0 0,2 11 343 0 0,-132 5-671 0 0,0-1-1 0 0,1 1 1 0 0,-1-1 0 0 0,0 1-1 0 0,0 0 1 0 0,0 0-1 0 0,0-1 1 0 0,0 1-1 0 0,0 0 1 0 0,0 0 0 0 0,0 0-1 0 0,0 0 1 0 0,0 0-1 0 0,0 0 1 0 0,0 1-1 0 0,-1-1 1 0 0,1 0 0 0 0,0 0-1 0 0,-1 0 1 0 0,1 1-1 0 0,-1-1 1 0 0,0 0-1 0 0,1 1 1 0 0,-1-1 0 0 0,0 0-1 0 0,0 1 1 0 0,0-1-1 0 0,0 0 1 0 0,0 1-1 0 0,0-1 1 0 0,0 1 0 0 0,0-1-1 0 0,-1 0 1 0 0,1 1-1 0 0,0-1 1 0 0,-1 0 0 0 0,1 0-1 0 0,-1 1 1 0 0,0-1-1 0 0,1 0 1 0 0,-1 0-1 0 0,0 0 1 0 0,0 1 0 0 0,1-1-1 0 0,-1 0 1 0 0,0 0-1 0 0,0 0 1 0 0,0-1-1 0 0,0 1 1 0 0,-1 0 0 0 0,1 0-1 0 0,0-1 1 0 0,0 1-1 0 0,0 0 1 0 0,-2 0-11 0 0,-15 19 130 0 0,13-16-116 0 0,0-1 1 0 0,0 2-1 0 0,1-1 0 0 0,0 0 1 0 0,0 1-1 0 0,0 0 1 0 0,0 0-1 0 0,1 0 1 0 0,0 0-1 0 0,0 1 1 0 0,0-1-1 0 0,1 1 1 0 0,0 0-1 0 0,0 0 0 0 0,0 0 1 0 0,1 0-1 0 0,-1 0 1 0 0,2 0-1 0 0,-1 0 1 0 0,1 0-1 0 0,0 6-14 0 0,2-9 17 0 0,1-1 0 0 0,0 1-1 0 0,0-1 1 0 0,0 1 0 0 0,0-1 0 0 0,0 0-1 0 0,0 0 1 0 0,0-1 0 0 0,1 1-1 0 0,-1-1 1 0 0,1 1 0 0 0,-1-1 0 0 0,1 0-1 0 0,0 0 1 0 0,-1-1 0 0 0,1 1-1 0 0,0-1 1 0 0,-1 0 0 0 0,2 0-17 0 0,0 1 26 0 0,109 7 589 0 0,-65-8-3845 0 0,-14-1-3522 0 0,-26 1-3993 0 0</inkml:trace>
  <inkml:trace contextRef="#ctx0" brushRef="#br0" timeOffset="7700.972">4953 697 9250 0 0,'0'0'5065'0'0,"0"0"-3953"0"0,0 0-600 0 0,0 0 185 0 0,0 0 199 0 0,0 0 120 0 0,0 0-168 0 0,0 0-360 0 0,0 0-224 0 0,0 0-128 0 0,0 0-88 0 0,0 0-72 0 0,-114 187-176 0 0,97-168-336 0 0,0-1-736 0 0,1 1-1689 0 0,3-5-3176 0 0,4-6-3065 0 0</inkml:trace>
</inkml:ink>
</file>

<file path=ppt/ink/ink5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3:27.7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2 502 3257 0 0,'0'0'1623'0'0,"0"0"-638"0"0,0 0-367 0 0,0 0-37 0 0,0 0 86 0 0,0 0 113 0 0,0 0-5 0 0,0 0-102 0 0,0 0-108 0 0,0 0-87 0 0,0 0-50 0 0,0 8-17 0 0,-1 171 3138 0 0,2-173-3481 0 0,0-1-1 0 0,1 0 1 0 0,-1 0 0 0 0,1 0-1 0 0,1 0 1 0 0,-1-1 0 0 0,1 1-1 0 0,-1-1 1 0 0,1 1 0 0 0,1-1-1 0 0,-1 0 1 0 0,0 0 0 0 0,1 0-1 0 0,0 0 1 0 0,0-1 0 0 0,0 0-1 0 0,0 0 1 0 0,1 0-1 0 0,-1 0 1 0 0,1 0 0 0 0,0-1-1 0 0,0 0 1 0 0,0 0 0 0 0,0-1-1 0 0,0 1 1 0 0,0-1 0 0 0,0 0-1 0 0,1 0 1 0 0,-1-1 0 0 0,3 1-68 0 0,-6-1 22 0 0,2 0 34 0 0,0 1 1 0 0,0-1 0 0 0,0 0 0 0 0,0-1-1 0 0,0 1 1 0 0,0-1 0 0 0,0 0 0 0 0,0 1 0 0 0,0-2-1 0 0,-1 1 1 0 0,1 0 0 0 0,0-1 0 0 0,0 0-1 0 0,-1 0 1 0 0,0 0 0 0 0,1 0 0 0 0,0-1-57 0 0,79-77 740 0 0,-24 17-327 0 0,-58 60-393 0 0,0 2-46 0 0,-1 1-52 0 0,0 19-82 0 0,23 95 346 0 0,-21-110-160 0 0,-1-1 0 0 0,1 1 0 0 0,1 0 0 0 0,-1 0 0 0 0,0-1 0 0 0,1 0 1 0 0,-1 1-1 0 0,1-1 0 0 0,0 0 0 0 0,0 0 0 0 0,1-1 0 0 0,-1 1 1 0 0,0 0-1 0 0,1-1 0 0 0,0 0 0 0 0,-1 0 0 0 0,1 0 0 0 0,0-1 1 0 0,0 1-1 0 0,0-1 0 0 0,0 0 0 0 0,0 0 0 0 0,0 0 0 0 0,1 0 0 0 0,-1-1 1 0 0,1 0-27 0 0,0 0 88 0 0,0-1 0 0 0,0 0 0 0 0,0 0 1 0 0,0 0-1 0 0,0-1 0 0 0,0 0 0 0 0,0 0 0 0 0,-1 0 1 0 0,1 0-1 0 0,-1-1 0 0 0,1 0 0 0 0,-1 0 1 0 0,0 0-1 0 0,0 0 0 0 0,0-1 0 0 0,-1 1 0 0 0,1-1 1 0 0,-1 0-1 0 0,0 0 0 0 0,2-4-88 0 0,12-13 89 0 0,0 0 0 0 0,-2 0 0 0 0,-1-2 0 0 0,0 1 0 0 0,-2-2 0 0 0,-1 0 0 0 0,1-5-89 0 0,1-15-3318 0 0,-5-2-3460 0 0,-7 39 961 0 0,-1 3-839 0 0</inkml:trace>
  <inkml:trace contextRef="#ctx0" brushRef="#br0" timeOffset="1177.842">1030 1 8834 0 0,'0'0'937'0'0,"0"0"-575"0"0,0 0-238 0 0,0 0 203 0 0,0 0 295 0 0,0 0 205 0 0,0 0 27 0 0,0 0-163 0 0,0 0-159 0 0,-9 34-124 0 0,-26 109-83 0 0,24-15 498 0 0,10-101-599 0 0,-2 25-83 0 0,2 0 0 0 0,3 1 1 0 0,2-1-1 0 0,2 0 1 0 0,10 39-142 0 0,-16-89-6 0 0,1 0 1 0 0,-1 0-1 0 0,1-1 0 0 0,-1 1 0 0 0,1 0 1 0 0,-1 0-1 0 0,1-1 0 0 0,0 1 1 0 0,0 0-1 0 0,0-1 0 0 0,0 1 1 0 0,0-1-1 0 0,0 1 0 0 0,1-1 1 0 0,-1 0-1 0 0,0 1 0 0 0,1-1 1 0 0,-1 0-1 0 0,1 0 0 0 0,-1 0 0 0 0,1 0 1 0 0,-1 0-1 0 0,1 0 0 0 0,0 0 1 0 0,0-1-1 0 0,-1 1 0 0 0,1-1 1 0 0,0 1-1 0 0,0-1 0 0 0,0 0 1 0 0,-1 1-1 0 0,1-1 0 0 0,0 0 1 0 0,0 0-1 0 0,0 0 0 0 0,0-1 0 0 0,0 1 1 0 0,-1 0-1 0 0,1-1 0 0 0,0 1 1 0 0,0-1-1 0 0,0 0 0 0 0,-1 1 1 0 0,1-1 5 0 0,73-49 340 0 0,-67 45-341 0 0,107-73 45 0 0,-113 78-43 0 0,-1-1-1 0 0,1 1 0 0 0,0-1 0 0 0,0 1 1 0 0,-1 0-1 0 0,1 0 0 0 0,0 0 1 0 0,0 0-1 0 0,0 0 0 0 0,-1 0 1 0 0,1 0-1 0 0,0 1 0 0 0,0-1 1 0 0,-1 1-1 0 0,1-1 0 0 0,0 1 0 0 0,-1 0 1 0 0,1-1-1 0 0,0 1 0 0 0,-1 0 1 0 0,1 0-1 0 0,-1 0 0 0 0,0 0 1 0 0,1 0-1 0 0,-1 1 0 0 0,0-1 0 0 0,0 0 1 0 0,1 1-1 0 0,-1-1 0 0 0,0 1 1 0 0,0-1-1 0 0,-1 1 0 0 0,1-1 1 0 0,0 1-1 0 0,0 0 0 0 0,0 1 0 0 0,23 28 72 0 0,-16-28-23 0 0,-1 0 0 0 0,1 0 0 0 0,0-1 0 0 0,0 0 1 0 0,0 0-1 0 0,0-1 0 0 0,0 0 0 0 0,1 0 0 0 0,-1-1 0 0 0,0 0 0 0 0,0 0 1 0 0,1-1-1 0 0,6-2-49 0 0,-8 3 78 0 0,-1-1 1 0 0,0 0-1 0 0,0-1 0 0 0,0 1 1 0 0,0-1-1 0 0,0-1 1 0 0,0 1-1 0 0,-1-1 0 0 0,1 0 1 0 0,-1 0-1 0 0,1 0 1 0 0,-1-1-1 0 0,0 0 1 0 0,-1 0-1 0 0,1 0 0 0 0,-1-1 1 0 0,1 1-1 0 0,-1-1 1 0 0,-1 0-1 0 0,1 0 0 0 0,-1-1 1 0 0,0 1-1 0 0,0-1 1 0 0,0 1-1 0 0,-1-1 1 0 0,0 0-1 0 0,0 0 0 0 0,0 0 1 0 0,-1 0-1 0 0,0-2-78 0 0,-1 5-10 0 0,0 0-1 0 0,0 0 0 0 0,-1 0 1 0 0,0 0-1 0 0,1 1 0 0 0,-1-1 1 0 0,0 0-1 0 0,0 1 1 0 0,0-1-1 0 0,-1 0 0 0 0,1 1 1 0 0,-1-1-1 0 0,1 1 0 0 0,-1 0 1 0 0,0 0-1 0 0,0-1 1 0 0,0 1-1 0 0,0 0 0 0 0,0 1 1 0 0,0-1-1 0 0,-1 0 0 0 0,1 1 1 0 0,0-1-1 0 0,-1 1 0 0 0,0-1 1 0 0,1 1-1 0 0,-1 0 1 0 0,0 0-1 0 0,1 1 0 0 0,-1-1 1 0 0,0 1-1 0 0,0-1 0 0 0,0 1 1 0 0,0 0 10 0 0,-5 0-112 0 0,-1 0 1 0 0,1 1 0 0 0,-1 0-1 0 0,1 0 1 0 0,0 1 0 0 0,0 0-1 0 0,0 0 1 0 0,0 1 0 0 0,0 1-1 0 0,0-1 1 0 0,1 1 0 0 0,-1 0-1 0 0,1 1 1 0 0,0-1 0 0 0,1 1-1 0 0,-1 1 1 0 0,1-1 0 0 0,0 1-1 0 0,0 1 1 0 0,1-1 0 0 0,-1 1-1 0 0,2 0 1 0 0,-1 0 0 0 0,1 0-1 0 0,0 0 1 0 0,0 1 0 0 0,1 0-1 0 0,0 0 1 0 0,0 0 0 0 0,1 0-1 0 0,0 0 1 0 0,1 0 0 0 0,0 1-1 0 0,0-1 1 0 0,0 1 0 0 0,1-1-1 0 0,1 7 112 0 0,0-11 5 0 0,1 0-1 0 0,-1 0 1 0 0,1 0 0 0 0,0 0-1 0 0,-1-1 1 0 0,2 1-1 0 0,-1-1 1 0 0,0 1-1 0 0,1-1 1 0 0,0 0 0 0 0,-1 0-1 0 0,1 0 1 0 0,0 0-1 0 0,1-1 1 0 0,-1 1-1 0 0,0-1 1 0 0,1 0 0 0 0,0 0-1 0 0,-1 0 1 0 0,1 0-1 0 0,0-1 1 0 0,0 1 0 0 0,0-1-1 0 0,2 0-4 0 0,101 15 732 0 0,-71-17-433 0 0,1-1 0 0 0,-1-2 0 0 0,-1-2 1 0 0,1-1-1 0 0,-1-1 0 0 0,0-3 0 0 0,-1 0 1 0 0,22-12-300 0 0,-39 16 75 0 0,0-1 0 0 0,-1 0 0 0 0,1-2 0 0 0,-2 0 1 0 0,1 0-1 0 0,-2-1 0 0 0,1-1 0 0 0,-2-1 1 0 0,1 0-1 0 0,-2-1 0 0 0,0 0 0 0 0,0-1 0 0 0,-2 0 1 0 0,0 0-1 0 0,5-12-75 0 0,-10 19-29 0 0,-2-1 0 0 0,1 1 1 0 0,-1 0-1 0 0,-1-1 0 0 0,1 1 1 0 0,-1-1-1 0 0,-1 0 0 0 0,0 0 0 0 0,0 0 1 0 0,0 0-1 0 0,-1 0 0 0 0,-1 0 0 0 0,0-2 29 0 0,-1 8-91 0 0,1 0-1 0 0,-1 0 1 0 0,-1 0-1 0 0,1 0 1 0 0,0 1-1 0 0,-1-1 0 0 0,1 1 1 0 0,-1-1-1 0 0,1 1 1 0 0,-1 0-1 0 0,0 0 1 0 0,0 0-1 0 0,0 1 0 0 0,-1-1 1 0 0,1 1-1 0 0,0 0 1 0 0,0 0-1 0 0,-1 0 1 0 0,1 0-1 0 0,-1 0 0 0 0,1 1 1 0 0,0-1-1 0 0,-1 1 1 0 0,1 0-1 0 0,-1 0 0 0 0,1 0 1 0 0,-1 1-1 0 0,1-1 1 0 0,-1 1-1 0 0,1 0 1 0 0,-1 0-1 0 0,1 0 0 0 0,0 0 1 0 0,0 1-1 0 0,0-1 1 0 0,-2 2 91 0 0,-1 0-46 0 0,-1 0 0 0 0,1 1 1 0 0,0-1-1 0 0,0 1 1 0 0,1 1-1 0 0,-1-1 0 0 0,1 1 1 0 0,0 0-1 0 0,0 0 0 0 0,0 1 1 0 0,1-1-1 0 0,0 1 1 0 0,0 0-1 0 0,0 0 0 0 0,1 0 1 0 0,0 1-1 0 0,0-1 0 0 0,1 1 1 0 0,-1 0-1 0 0,2 0 0 0 0,-1-1 1 0 0,1 1-1 0 0,0 1 46 0 0,2-5 3 0 0,0-1 0 0 0,1 0 1 0 0,-1 0-1 0 0,1 0 0 0 0,-1 1 0 0 0,1-2 0 0 0,0 1 0 0 0,0 0 0 0 0,0 0 0 0 0,0 0 0 0 0,0-1 1 0 0,0 1-1 0 0,1-1 0 0 0,-1 0 0 0 0,0 0 0 0 0,1 0 0 0 0,-1 0 0 0 0,1 0 0 0 0,-1 0 0 0 0,1-1 1 0 0,0 1-1 0 0,-1-1 0 0 0,1 0 0 0 0,0 1 0 0 0,-1-1 0 0 0,1 0 0 0 0,0-1 0 0 0,-1 1 0 0 0,1 0 1 0 0,-1-1-1 0 0,1 0 0 0 0,1 0-3 0 0,5 1 30 0 0,219-25 742 0 0,-189 24-856 0 0,-39 35 141 0 0,-20 57-114 0 0,23-88 56 0 0,-1 0 1 0 0,1 0 0 0 0,-1 0 0 0 0,1-1 0 0 0,0 1-1 0 0,0-1 1 0 0,1 0 0 0 0,-1 0 0 0 0,0 0 0 0 0,1 0-1 0 0,-1 0 1 0 0,1-1 0 0 0,-1 0 0 0 0,1 0 0 0 0,0 0-1 0 0,-1 0 1 0 0,1 0 0 0 0,0-1 0 0 0,0 1-1 0 0,0-1 1 0 0,0 0 0 0 0,-1-1 0 0 0,1 1 0 0 0,0 0-1 0 0,1-2 1 0 0,17 3 90 0 0,-1-1-1 0 0,0-1 0 0 0,0-1 0 0 0,0-1 0 0 0,0-1 0 0 0,-1-1 1 0 0,8-3-90 0 0,-11 4 182 0 0,0-2 1 0 0,-1 0 0 0 0,1-1 0 0 0,-1 0 0 0 0,-1-1 0 0 0,1-1 0 0 0,-1-1 0 0 0,-1 0 0 0 0,0-1 0 0 0,0 0 0 0 0,-1-1 0 0 0,-1-1 0 0 0,0 0 0 0 0,-1 0 0 0 0,0-1 0 0 0,-1-1 0 0 0,8-14-183 0 0,-2-49 512 0 0,-18 75-508 0 0,0 1 1 0 0,-1-1 0 0 0,1 1-1 0 0,-1-1 1 0 0,1 1-1 0 0,-1 0 1 0 0,0 0 0 0 0,0 0-1 0 0,0 0 1 0 0,0 0 0 0 0,0 1-1 0 0,0-1 1 0 0,-1 1 0 0 0,1 0-1 0 0,0 0 1 0 0,-1 0 0 0 0,1 1-1 0 0,-1-1 1 0 0,1 1 0 0 0,-1 0-1 0 0,1 0 1 0 0,-1 0-1 0 0,1 0 1 0 0,-1 0 0 0 0,1 1-1 0 0,0 0 1 0 0,-1 0 0 0 0,1 0-1 0 0,-1 0-4 0 0,-9 2-36 0 0,0 1 0 0 0,1 1 1 0 0,0 0-1 0 0,-1 0 0 0 0,2 1 0 0 0,-1 1 0 0 0,1 0 0 0 0,0 0 0 0 0,0 1 0 0 0,1 1 0 0 0,0 0 0 0 0,1 0 0 0 0,0 1 0 0 0,0 0 0 0 0,1 0 1 0 0,0 1-1 0 0,1 0 0 0 0,0 1 0 0 0,1-1 0 0 0,1 1 0 0 0,-1 1 0 0 0,2-1 0 0 0,0 1 0 0 0,0-1 0 0 0,1 1 0 0 0,1 0 0 0 0,0 1 0 0 0,1-1 0 0 0,0 0 1 0 0,1 0-1 0 0,0 1 0 0 0,2 5 36 0 0,3-9-4 0 0,-1 0 0 0 0,2-1 0 0 0,-1 1 0 0 0,1-1 0 0 0,1-1 0 0 0,0 1 0 0 0,0-1 0 0 0,0 0 0 0 0,1-1 0 0 0,0 0 0 0 0,1 0 0 0 0,0-1 0 0 0,0 0 1 0 0,0 0-1 0 0,0-1 0 0 0,1 0 0 0 0,0-1 0 0 0,0 0 0 0 0,0-1 0 0 0,1 0 0 0 0,-1 0 0 0 0,11 1 4 0 0,142 16-251 0 0,-93-21-3167 0 0,-46-2-2560 0 0,-8-1-3299 0 0</inkml:trace>
</inkml:ink>
</file>

<file path=ppt/ink/ink5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4:36.7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16 608 0 0,'0'0'1467'0'0,"0"0"-361"0"0,0 0 119 0 0,0 0 269 0 0,0 0 222 0 0,0 0 35 0 0,0 0-168 0 0,0 0-209 0 0,0 0-180 0 0,34 1-132 0 0,109 4-92 0 0,77-5 2037 0 0,-87-10-2777 0 0,-42 2-1239 0 0,2 5-3330 0 0,-41 3-4080 0 0,-36 0 3399 0 0</inkml:trace>
</inkml:ink>
</file>

<file path=ppt/ink/ink5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4:26.6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510 0 1832 0 0,'0'0'2733'0'0,"0"0"-1245"0"0,0 0-590 0 0,0 0-30 0 0,0 0 131 0 0,0 0 100 0 0,0 0-90 0 0,0 0-167 0 0,0 0-197 0 0,0 0-157 0 0,0 0-66 0 0,0 8-71 0 0,-2 364 2933 0 0,-71-9-3582 0 0,68-323-63 0 0,-1 1-1220 0 0,-3-15-2371 0 0,9-25 2237 0 0,0-1-273 0 0,0 0-221 0 0,0-1-256 0 0,0-2 76 0 0</inkml:trace>
  <inkml:trace contextRef="#ctx0" brushRef="#br0" timeOffset="416.631">0 114 0 0 0,'0'0'760'0'0,"0"0"418"0"0,0 0 421 0 0,0 0 380 0 0,0 0 132 0 0,0 0-225 0 0,0 0-369 0 0,0 0-354 0 0,0 0-276 0 0,0 0-128 0 0,0 0-38 0 0,0 0-16 0 0,21-10-19 0 0,64-32-23 0 0,-10 27 556 0 0,52 11-366 0 0,0 5 0 0 0,48 10-853 0 0,53-2-1501 0 0,-129-10-3424 0 0,-1 1-7684 0 0,-89 0 12105 0 0</inkml:trace>
  <inkml:trace contextRef="#ctx0" brushRef="#br0" timeOffset="729.435">11 869 512 0 0,'0'0'1767'0'0,"0"0"2"0"0,0 0 156 0 0,0 0 76 0 0,0 0-84 0 0,0 0-232 0 0,0 0-209 0 0,34-3-149 0 0,107-10-137 0 0,41-11 2012 0 0,-74 13-2961 0 0,99-7 293 0 0,-138 15-4581 0 0,0 1-4017 0 0,-56 2 629 0 0</inkml:trace>
  <inkml:trace contextRef="#ctx0" brushRef="#br0" timeOffset="1019.639">1249 652 3241 0 0,'0'0'2651'0'0,"0"0"-779"0"0,0 0-246 0 0,0 0 96 0 0,0 0 37 0 0,0 0-106 0 0,0 0-323 0 0,0 0-343 0 0,0 0-235 0 0,0 0-193 0 0,0 0-134 0 0,0 0-107 0 0,0 0-78 0 0,-13 0-43 0 0,-41 0-38 0 0,49 1-165 0 0,1 0 0 0 0,0 0 0 0 0,0 0 0 0 0,0 0 0 0 0,0 1-1 0 0,0 0 1 0 0,0 0 0 0 0,1 0 0 0 0,-1 0 0 0 0,0 0 0 0 0,1 1 0 0 0,0-1 0 0 0,0 1 0 0 0,-1 0 0 0 0,2 0 0 0 0,-1 0 0 0 0,0 1 0 0 0,0-1 0 0 0,1 0 0 0 0,0 1 0 0 0,0 0 0 0 0,0 0-1 0 0,0-1 1 0 0,1 1 0 0 0,-1 0 0 0 0,1 1 0 0 0,0-1 0 0 0,0 0 0 0 0,1 0 0 0 0,-1 0 0 0 0,1 0 0 0 0,0 1 0 0 0,0-1 0 0 0,0 0 0 0 0,1 1 6 0 0,0-1-50 0 0,1-1 0 0 0,0 0 0 0 0,-1 0 0 0 0,1 0 0 0 0,1 0 0 0 0,-1-1 0 0 0,0 1 0 0 0,1-1 0 0 0,-1 1 0 0 0,1-1 0 0 0,0 0 0 0 0,0 0 0 0 0,0 0 0 0 0,0 0 0 0 0,0 0 0 0 0,0-1 0 0 0,1 1 0 0 0,-1-1 0 0 0,0 0 0 0 0,1 0 0 0 0,0 0 50 0 0,116 16-3523 0 0,-41-23-6566 0 0,-63 3 5472 0 0</inkml:trace>
  <inkml:trace contextRef="#ctx0" brushRef="#br0" timeOffset="1315.639">1701 483 2801 0 0,'0'0'1001'0'0,"0"0"-383"0"0,0 0-50 0 0,0 0 327 0 0,0 0 312 0 0,0 0-34 0 0,0 0-199 0 0,0 0-252 0 0,0 0-201 0 0,0 0-127 0 0,0 0-82 0 0,34 1-10 0 0,107 4 30 0 0,-93-4 325 0 0,0-2 0 0 0,1-3-1 0 0,-1-1 1 0 0,17-5-657 0 0,-5 0 108 0 0,69-13-483 0 0,-76 10-3747 0 0,-49 13 2459 0 0,-3 0-5814 0 0,-1 0 6559 0 0</inkml:trace>
  <inkml:trace contextRef="#ctx0" brushRef="#br0" timeOffset="8205.837">1569 726 0 0 0,'0'0'571'0'0,"0"0"460"0"0,0 0-38 0 0,0 0-191 0 0,0 0-69 0 0,-9 0 631 0 0,8 0 5462 0 0,103-26-1444 0 0,-59 11-4368 0 0,127-18 804 0 0,112 26-1297 0 0,-116-8-323 0 0,-141 8-1446 0 0,-18 2-2581 0 0,-1-1-3944 0 0,-4 5-630 0 0</inkml:trace>
  <inkml:trace contextRef="#ctx0" brushRef="#br0" timeOffset="9003.589">3047 100 0 0 0,'0'0'1390'0'0,"0"0"618"0"0,0 0-54 0 0,0 0-301 0 0,0 0-320 0 0,0 0-198 0 0,0 0-72 0 0,0 0-30 0 0,-1-3-67 0 0,-4-7-146 0 0,4 8-155 0 0,1 2-167 0 0,0 0-135 0 0,5 15 602 0 0,12 29-406 0 0,-2 1 1 0 0,-2 0-1 0 0,-2 0 0 0 0,-3 2 1 0 0,-1-1-1 0 0,-2 1 1 0 0,-2 9-560 0 0,-1 1 95 0 0,-8 162-218 0 0,-4-175-1676 0 0,10-44 1234 0 0,0 0-52 0 0,0 0-35 0 0,0-22-5224 0 0,3-10-3453 0 0,-3 24 8433 0 0</inkml:trace>
  <inkml:trace contextRef="#ctx0" brushRef="#br0" timeOffset="9402.224">2694 136 0 0 0,'0'0'830'0'0,"0"0"316"0"0,0 0 293 0 0,0 0 322 0 0,0 0 147 0 0,0 0-194 0 0,0 0-419 0 0,0 0-432 0 0,0 0-285 0 0,0 0-131 0 0,0 0-41 0 0,0 0-9 0 0,2-3-20 0 0,6-9-56 0 0,14 13 655 0 0,389-1 3682 0 0,-215-7-4581 0 0,-89 6-2221 0 0,-98 7-277 0 0,-18 21-10967 0 0,5-23 12148 0 0</inkml:trace>
  <inkml:trace contextRef="#ctx0" brushRef="#br0" timeOffset="9745.715">2598 899 0 0 0,'0'0'1092'0'0,"0"0"301"0"0,0 0 324 0 0,0 0 150 0 0,0 0-70 0 0,0 0-249 0 0,0 0-248 0 0,0 0-147 0 0,0 0-63 0 0,0 0-24 0 0,0 0 12 0 0,18 3-6 0 0,56 8-68 0 0,-65-10-763 0 0,-1 0 0 0 0,1-1 0 0 0,-1 0 1 0 0,1-1-1 0 0,-1 1 0 0 0,1-2 0 0 0,-1 1 0 0 0,1-1 0 0 0,-1-1 1 0 0,0 1-1 0 0,3-3-241 0 0,12-3 406 0 0,273-72 1695 0 0,-163 59-2430 0 0,-75 19-6066 0 0,-52 5-2818 0 0,-6-2 2813 0 0</inkml:trace>
  <inkml:trace contextRef="#ctx0" brushRef="#br0" timeOffset="10680.778">3561 490 0 0 0,'0'0'983'0'0,"0"0"1025"0"0,0 0 378 0 0,0 0-121 0 0,0 0-342 0 0,0 0-338 0 0,0 0-203 0 0,0 0-167 0 0,34-8-109 0 0,108-25-96 0 0,91-14 2478 0 0,0 10-2157 0 0,-95 23-1231 0 0,-79 13-4919 0 0,-59 1 2775 0 0,-1 0-3209 0 0,1 0 3051 0 0,-1 0-4262 0 0</inkml:trace>
  <inkml:trace contextRef="#ctx0" brushRef="#br0" timeOffset="10963.167">3969 122 2961 0 0,'0'0'3687'0'0,"0"0"-2136"0"0,0 0-716 0 0,0 0 30 0 0,0 0 250 0 0,0 0 215 0 0,0 0-34 0 0,0 0-189 0 0,0 0-221 0 0,0 0-161 0 0,0 0-87 0 0,0 0-58 0 0,-1 34-72 0 0,-4 109-97 0 0,2 201-1176 0 0,11-293-2847 0 0,3-21-5533 0 0,-6-21 4172 0 0</inkml:trace>
</inkml:ink>
</file>

<file path=ppt/ink/ink5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4:40.0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70 114 896 0 0,'0'0'663'0'0,"0"0"-387"0"0,0 0-156 0 0,0 0 245 0 0,0 0 378 0 0,0 0 240 0 0,0 0 73 0 0,0 0-91 0 0,0 0-175 0 0,0 0-177 0 0,0 0-127 0 0,1 19-79 0 0,-1 61-45 0 0,-14 6 484 0 0,-27 192-80 0 0,33-248-79 0 0,6-32 2079 0 0,-3-11-2293 0 0,6-8-340 0 0,0 0 0 0 0,2 0 0 0 0,0 0 0 0 0,2 0 0 0 0,0 0 1 0 0,1 1-1 0 0,1 0 0 0 0,1 0 0 0 0,1 1 0 0 0,1 0 0 0 0,0 0 0 0 0,6-5-133 0 0,3-11 90 0 0,-1 0 113 0 0,1 2-1 0 0,3 0 1 0 0,0 1-1 0 0,2 2 1 0 0,1 0-1 0 0,2 1 1 0 0,19-15-203 0 0,-44 42 29 0 0,-1 1-19 0 0,-1-1-1 0 0,0 1 1 0 0,1 0-1 0 0,0 0 1 0 0,-1 0-1 0 0,1 0 1 0 0,0 0-1 0 0,-1 0 1 0 0,1 0-1 0 0,0 0 1 0 0,0 0-1 0 0,0 0 1 0 0,0 0-1 0 0,0 0 1 0 0,0 1-1 0 0,0-1 1 0 0,0 0-1 0 0,0 1 1 0 0,0-1-1 0 0,0 1 1 0 0,1-1-1 0 0,-1 1 0 0 0,0-1 1 0 0,0 1-1 0 0,1 0 1 0 0,-1 0-1 0 0,0 0 1 0 0,0 0-1 0 0,1 0 1 0 0,-1 0-1 0 0,0 0 1 0 0,0 0-1 0 0,1 0 1 0 0,-1 0-1 0 0,0 1 1 0 0,0-1-1 0 0,1 0 1 0 0,-1 1-1 0 0,0-1 1 0 0,0 1-1 0 0,0 0 1 0 0,0-1-1 0 0,0 1 1 0 0,0 0-1 0 0,0 0 0 0 0,0-1 1 0 0,0 1-1 0 0,0 0 1 0 0,0 0-1 0 0,0 0 1 0 0,-1 0-1 0 0,1 0 1 0 0,0 1-10 0 0,1 27 104 0 0,-1-1 1 0 0,-2 1-1 0 0,-1 0 1 0 0,-1-1-1 0 0,-1 0 1 0 0,-2 1-105 0 0,-8 159 101 0 0,14-187-100 0 0,0 0 0 0 0,0 0 0 0 0,0 0 0 0 0,0 0 0 0 0,0 0 0 0 0,0 0 0 0 0,0 0 0 0 0,1 0 0 0 0,-1 0 0 0 0,0-1 0 0 0,1 1 0 0 0,-1 0 0 0 0,0 0 0 0 0,1 0 0 0 0,-1 0 0 0 0,1-1 0 0 0,-1 1 0 0 0,1 0 0 0 0,0 0 0 0 0,-1-1 0 0 0,1 1 0 0 0,0 0 0 0 0,0-1 0 0 0,-1 1 0 0 0,1-1 0 0 0,0 1 0 0 0,0-1 0 0 0,0 1 0 0 0,0-1 0 0 0,-1 0 0 0 0,1 1 0 0 0,0-1 0 0 0,0 0 1 0 0,0 0-1 0 0,0 0 0 0 0,0 1 0 0 0,0-1 0 0 0,0 0 0 0 0,0 0 0 0 0,0 0 0 0 0,0-1 0 0 0,0 1 0 0 0,0 0 0 0 0,0 0 0 0 0,0-1 0 0 0,0 1 0 0 0,-1 0 0 0 0,1-1 0 0 0,0 1 0 0 0,0-1-1 0 0,43-28 228 0 0,46-78-90 0 0,143-138-366 0 0,-166 208 24 0 0,-56 82 258 0 0,-16 267 459 0 0,17-243-1306 0 0,-8-62-3971 0 0,-1-5-1844 0 0,-2-2-407 0 0</inkml:trace>
</inkml:ink>
</file>

<file path=ppt/ink/ink5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4:40.5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24 545 3329 0 0,'0'0'981'0'0,"0"0"-422"0"0,0 0-32 0 0,0 0 288 0 0,0 0 270 0 0,0 0 79 0 0,0 0-151 0 0,0 0-273 0 0,0 0-260 0 0,0 0-185 0 0,0 33-131 0 0,-3 103-70 0 0,0 74 182 0 0,0-199-296 0 0,-4-7 1622 0 0,7-4-1000 0 0,-8-68 1949 0 0,11 29-2261 0 0,1-1 0 0 0,2 1 0 0 0,2 0 0 0 0,1 1 0 0 0,3 0 0 0 0,0 0 0 0 0,3 1 0 0 0,1 1 0 0 0,6-9-290 0 0,71-105 405 0 0,-93 149-403 0 0,1 0-1 0 0,-1 0 1 0 0,0 1-1 0 0,1-1 0 0 0,-1 0 1 0 0,1 0-1 0 0,-1 1 1 0 0,1-1-1 0 0,-1 0 1 0 0,1 1-1 0 0,0-1 1 0 0,-1 0-1 0 0,1 1 1 0 0,0-1-1 0 0,-1 1 1 0 0,1-1-1 0 0,0 1 1 0 0,0 0-1 0 0,-1-1 1 0 0,1 1-1 0 0,0 0 1 0 0,0-1-1 0 0,0 1 0 0 0,0 0 1 0 0,-1 0-1 0 0,1 0 1 0 0,0 0-1 0 0,0 0 1 0 0,0 0-1 0 0,0 0 1 0 0,0 0-1 0 0,0 0 1 0 0,-1 0-1 0 0,1 0 1 0 0,0 0-1 0 0,0 1 1 0 0,0-1-1 0 0,0 0 1 0 0,-1 1-1 0 0,1-1 0 0 0,0 1 1 0 0,0-1-1 0 0,-1 1 1 0 0,1-1-1 0 0,0 1 1 0 0,-1-1-1 0 0,1 1 1 0 0,0 0-1 0 0,-1-1 1 0 0,1 1-1 0 0,-1 0 1 0 0,1-1-1 0 0,-1 1-1 0 0,15 51-68 0 0,-12-38 77 0 0,3 20-575 0 0,10 32-310 0 0,-5-47-3036 0 0,5-2-3474 0 0,-10-13 835 0 0</inkml:trace>
  <inkml:trace contextRef="#ctx0" brushRef="#br0" timeOffset="471.877">446 733 0 0 0,'0'0'372'0'0,"0"0"1462"0"0,0 0 350 0 0,0 0-202 0 0,0 0-354 0 0,0 0-270 0 0,0 0-214 0 0,0 0-150 0 0,0 0-65 0 0,0 0-111 0 0,-8-2-71 0 0,-24-4-89 0 0,5 23 297 0 0,19-8-860 0 0,-1 0-1 0 0,2 1 0 0 0,-1 0 1 0 0,1 0-1 0 0,1 0 0 0 0,0 1 1 0 0,0 0-1 0 0,1 0 0 0 0,1 0 1 0 0,0 1-1 0 0,0 1-94 0 0,3-10-12 0 0,0 0 1 0 0,0 0 0 0 0,0 1-1 0 0,1-1 1 0 0,-1 0-1 0 0,1 1 1 0 0,0-1 0 0 0,0 1-1 0 0,0-1 1 0 0,1 0-1 0 0,-1 1 1 0 0,1-1 0 0 0,0 0-1 0 0,0 0 1 0 0,0 1-1 0 0,0-1 1 0 0,0 0 0 0 0,1 0-1 0 0,-1 0 1 0 0,1 0-1 0 0,0-1 1 0 0,0 1-1 0 0,0 0 1 0 0,0-1 0 0 0,0 1-1 0 0,1-1 1 0 0,-1 0-1 0 0,1 0 1 0 0,0 0 0 0 0,0 0-1 0 0,-1 0 1 0 0,1 0-1 0 0,0-1 1 0 0,0 0 0 0 0,1 1-1 0 0,-1-1 1 0 0,0 0-1 0 0,0-1 1 0 0,1 1-1 0 0,-1 0 1 0 0,0-1 0 0 0,1 0-1 0 0,-1 0 1 0 0,0 0-1 0 0,2 0 12 0 0,79-17-2386 0 0,-59 4-1356 0 0,0-5-3408 0 0,-17 11 4301 0 0</inkml:trace>
  <inkml:trace contextRef="#ctx0" brushRef="#br0" timeOffset="712.835">801 718 0 0 0,'0'0'934'0'0,"0"0"266"0"0,0 0 344 0 0,0 0 394 0 0,0 0 168 0 0,0 0-175 0 0,0 0-434 0 0,0 0-504 0 0,0 0-377 0 0,0 0-263 0 0,-22 33-166 0 0,-69 103-98 0 0,13-22-50 0 0,53-80-172 0 0,-4 5-1457 0 0,6-16-3893 0 0,17-16 1768 0 0,2 1 1209 0 0</inkml:trace>
  <inkml:trace contextRef="#ctx0" brushRef="#br0" timeOffset="1377.992">840 1001 0 0 0,'0'0'429'0'0,"0"0"653"0"0,0 0 244 0 0,0 0-29 0 0,0 0-183 0 0,0 0-234 0 0,0 0-196 0 0,0 0-138 0 0,0 0-125 0 0,0 0-120 0 0,0 0-70 0 0,-30 30-60 0 0,-91 89-48 0 0,79-69 89 0 0,67-53 2457 0 0,84-90 139 0 0,-15 9-2008 0 0,-69 59-700 0 0,1 2 0 0 0,1 1 0 0 0,0 1 0 0 0,2 1 0 0 0,6-2-100 0 0,-31 20 6 0 0,-1 0-2 0 0,0 0-1 0 0,0 0 1 0 0,0 0-1 0 0,1 1 1 0 0,-1-1-1 0 0,0 1 1 0 0,1 0-1 0 0,-1 0 1 0 0,1 0-1 0 0,0 0 1 0 0,-1 1-1 0 0,1-1 1 0 0,0 1-1 0 0,-1 0 1 0 0,1 0-1 0 0,0 0 1 0 0,-1 1-1 0 0,1-1-3 0 0,-2 3 17 0 0,0 0-1 0 0,-1-1 1 0 0,1 1-1 0 0,-1 0 1 0 0,0 0-1 0 0,0-1 1 0 0,0 1-1 0 0,0 0 1 0 0,0 0-1 0 0,0 0 1 0 0,-1 0-1 0 0,0 0 1 0 0,1 1-1 0 0,-1-1 0 0 0,0 0 1 0 0,-1 0-1 0 0,1 0 1 0 0,-1 0-1 0 0,1 0 1 0 0,-1 1-17 0 0,0 10-11 0 0,2-4-13 0 0,1-1 0 0 0,0 0-1 0 0,1 1 1 0 0,0-1 0 0 0,0 0 0 0 0,1 0-1 0 0,0-1 1 0 0,0 1 0 0 0,1-1 0 0 0,0 0 0 0 0,1 0-1 0 0,5 6 25 0 0,-1 9 430 0 0,-10-22-288 0 0,-30 2 1551 0 0,8-5-1559 0 0,1 0 1 0 0,0-2-1 0 0,0-1 1 0 0,0-1-1 0 0,1 0 1 0 0,0-2-1 0 0,-12-6-134 0 0,21 10-17 0 0,-64-23-768 0 0,49 20-2749 0 0,1 1-4748 0 0,18 5 2003 0 0</inkml:trace>
  <inkml:trace contextRef="#ctx0" brushRef="#br0" timeOffset="3637.277">461 18 0 0 0,'0'0'571'0'0,"0"0"1088"0"0,0 0 308 0 0,0 0-220 0 0,0 0-363 0 0,0 0-346 0 0,0 0-313 0 0,0 0-253 0 0,4-7 969 0 0,191 0 3600 0 0,-163 6-4593 0 0,-21 0-333 0 0,0 0-1 0 0,0 0 1 0 0,-1 2-1 0 0,1-1 0 0 0,0 1 1 0 0,0 1-1 0 0,-1 0 1 0 0,1 0-1 0 0,-1 1 1 0 0,1 1-1 0 0,-1 0 0 0 0,5 3-114 0 0,-14-6 38 0 0,0 1 0 0 0,0 0-1 0 0,-1-1 1 0 0,1 1-1 0 0,-1 0 1 0 0,1-1 0 0 0,-1 1-1 0 0,0 0 1 0 0,0 0-1 0 0,1-1 1 0 0,-1 1-1 0 0,-1 0 1 0 0,1 0 0 0 0,0-1-1 0 0,0 1 1 0 0,-1 0-1 0 0,1 0 1 0 0,-1-1-1 0 0,1 1 1 0 0,-1 0 0 0 0,0-1-1 0 0,1 1 1 0 0,-1-1-1 0 0,0 1 1 0 0,0-1-1 0 0,0 1 1 0 0,-1-1 0 0 0,1 0-1 0 0,0 1 1 0 0,0-1-1 0 0,-1 0 1 0 0,1 0 0 0 0,-1 0-1 0 0,0 1-37 0 0,-91 79 632 0 0,92-81-632 0 0,0 1 0 0 0,0-1 0 0 0,0 0 0 0 0,0 1 0 0 0,0-1 0 0 0,0 1 0 0 0,0-1-1 0 0,1 1 1 0 0,-1 0 0 0 0,0-1 0 0 0,0 1 0 0 0,1 0 0 0 0,-1 0 0 0 0,0-1 0 0 0,1 1 0 0 0,-1 0-1 0 0,1 0 1 0 0,-1 0 0 0 0,1 0 0 0 0,-1 0 0 0 0,1 0 0 0 0,0 0 0 0 0,-1 0 0 0 0,1 0 0 0 0,0 0 0 0 0,0 0-1 0 0,0 0 1 0 0,0 0 0 0 0,0 0 0 0 0,0 0 0 0 0,0 0 0 0 0,0 0 0 0 0,0 0 0 0 0,0 0 0 0 0,0 0 0 0 0,1 0-1 0 0,-1 0 1 0 0,0 0 0 0 0,1 0 0 0 0,-1 0 0 0 0,1 0 0 0 0,-1-1 0 0 0,1 1 0 0 0,0 0 0 0 0,-1 0-1 0 0,1 0 1 0 0,0-1 0 0 0,-1 1 0 0 0,1 0 0 0 0,0-1 0 0 0,0 1 0 0 0,0 0 0 0 0,0-1 0 0 0,-1 1 0 0 0,1-1-1 0 0,0 1 1 0 0,0-1 0 0 0,59 14 196 0 0,131-25-859 0 0,-152 7-2239 0 0,-20 1-3009 0 0,-5 2-4579 0 0</inkml:trace>
</inkml:ink>
</file>

<file path=ppt/ink/ink5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4:50.4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16 4705 0 0,'0'0'1519'0'0,"0"0"-200"0"0,0 0-29 0 0,0 0 135 0 0,0 0 74 0 0,0 0-132 0 0,0 0-335 0 0,0 0-345 0 0,0 0-211 0 0,0 0-117 0 0,0 0-36 0 0,0 0 17 0 0,0 0 15 0 0,-5 22 19 0 0,-12 71 13 0 0,-7 288 1936 0 0,18-263-2743 0 0,6-118 139 0 0,2-7-5378 0 0,1-22-1301 0 0,-2 4 909 0 0,2 16 5642 0 0</inkml:trace>
  <inkml:trace contextRef="#ctx0" brushRef="#br0" timeOffset="266.63">0 152 288 0 0,'0'0'878'0'0,"0"0"-61"0"0,0 0 238 0 0,0 0 429 0 0,0 0 394 0 0,0 0 125 0 0,0 0-182 0 0,0 0-286 0 0,0 0-258 0 0,0 0-186 0 0,0 0-127 0 0,34-18-101 0 0,106-54-99 0 0,-54 43 479 0 0,-31 22-632 0 0,0 2-1 0 0,0 3 1 0 0,50 4-611 0 0,-13 0 123 0 0,39-10-1276 0 0,-103 2-3265 0 0,-1-2-4022 0 0,-21 8 2535 0 0</inkml:trace>
  <inkml:trace contextRef="#ctx0" brushRef="#br0" timeOffset="695.524">869 292 304 0 0,'0'0'1516'0'0,"0"0"-186"0"0,0 0 104 0 0,0 0 338 0 0,0 0 187 0 0,0 0-120 0 0,0 0-337 0 0,0 0-337 0 0,0 0-228 0 0,0 0-137 0 0,0 0-89 0 0,0 0-78 0 0,0 0-46 0 0,34-3-58 0 0,106-7-59 0 0,-27 1 757 0 0,-35 8-888 0 0,-44 2-5371 0 0,-33-1 637 0 0,-1 3 1344 0 0,0-3 2390 0 0,0 4-5254 0 0</inkml:trace>
  <inkml:trace contextRef="#ctx0" brushRef="#br0" timeOffset="861.693">935 498 4185 0 0,'0'0'1731'0'0,"0"0"-341"0"0,0 0 94 0 0,0 0 288 0 0,0 0 75 0 0,0 0-264 0 0,0 0-438 0 0,0 0-345 0 0,0 0-201 0 0,0 0-191 0 0,0 0-130 0 0,35-4-98 0 0,110-15-124 0 0,-41 1-309 0 0,-46 8-6483 0 0,-42 9-1917 0 0</inkml:trace>
</inkml:ink>
</file>

<file path=ppt/ink/ink5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4:48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1 224 0 0 0,'0'0'569'0'0,"0"0"461"0"0,0 0 425 0 0,0 0 235 0 0,0 0-95 0 0,0 0-363 0 0,0 0-355 0 0,0 0-199 0 0,0 0-34 0 0,6-2 72 0 0,205-18 5219 0 0,159 1-5612 0 0,-374 19-5901 0 0,-27-4-5332 0 0,22 4 10654 0 0</inkml:trace>
  <inkml:trace contextRef="#ctx0" brushRef="#br0" timeOffset="278.078">65 433 0 0 0,'0'0'1407'0'0,"0"0"-355"0"0,0 0-118 0 0,0 0 393 0 0,0 0 549 0 0,0 0 313 0 0,0 0-117 0 0,0 0-384 0 0,0 0-382 0 0,0 0-283 0 0,0 0-163 0 0,36-6-96 0 0,114-23-97 0 0,0-5 744 0 0,-96 23-2571 0 0,73-10 4511 0 0,-81 16-4862 0 0,4 2-4399 0 0,0 2-6249 0 0,-48 1 10972 0 0</inkml:trace>
  <inkml:trace contextRef="#ctx0" brushRef="#br0" timeOffset="751.42">336 17 0 0 0,'0'0'932'0'0,"0"0"382"0"0,0 0 181 0 0,0 0 158 0 0,0 0-7 0 0,0 0-259 0 0,0 0-355 0 0,0 0-306 0 0,0 0-163 0 0,0 0-46 0 0,0 0 19 0 0,7-3 3 0 0,23-9 1 0 0,-27 11-426 0 0,0 1-1 0 0,0 0 1 0 0,1-1 0 0 0,-1 1-1 0 0,0 0 1 0 0,0 1 0 0 0,0-1-1 0 0,0 1 1 0 0,0-1 0 0 0,1 1-1 0 0,-1 0 1 0 0,0 0 0 0 0,-1 0-1 0 0,1 0 1 0 0,0 1 0 0 0,0-1-1 0 0,0 1 1 0 0,-1 0 0 0 0,1 0-114 0 0,7 3 323 0 0,196 124 1968 0 0,-201-127-2276 0 0,1 1 0 0 0,0 0 0 0 0,-1 0 0 0 0,0 1 0 0 0,0-1 0 0 0,0 1 0 0 0,0 0 0 0 0,0 0 0 0 0,-1 1 0 0 0,0 0-1 0 0,0-1 1 0 0,0 1 0 0 0,0 1 0 0 0,-1-1 0 0 0,0 0 0 0 0,0 1 0 0 0,-1 0 0 0 0,1 0 0 0 0,-1-1 0 0 0,0 1 0 0 0,-1 0-1 0 0,1 5-13 0 0,-1 8 46 0 0,-10 50 258 0 0,-51-2 223 0 0,-164 124 80 0 0,184-134-852 0 0,35-26-4221 0 0,11-24-4825 0 0,-2-7 3818 0 0</inkml:trace>
</inkml:ink>
</file>

<file path=ppt/ink/ink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3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5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4:52.9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199 92 0 0 0,'0'0'1378'0'0,"0"0"698"0"0,0 0 251 0 0,0 0-52 0 0,0 0-285 0 0,0 0-320 0 0,0 0-323 0 0,0 0-298 0 0,0 0-219 0 0,0-3-171 0 0,4-1 1198 0 0,6 26-910 0 0,7 37-157 0 0,4 221-1996 0 0,-26-265-5768 0 0,1-4-3102 0 0,4-8 9137 0 0</inkml:trace>
  <inkml:trace contextRef="#ctx0" brushRef="#br0" timeOffset="249.661">0 497 8 0 0,'0'0'1819'0'0,"0"0"-548"0"0,0 0 5 0 0,0 0 390 0 0,0 0 332 0 0,0 0 15 0 0,0 0-319 0 0,0 0-416 0 0,32-6-346 0 0,99-22-212 0 0,52 10 788 0 0,-142 19-1666 0 0,1 7-1226 0 0,-31 1-1936 0 0,-5 4-3997 0 0,-6-6 3313 0 0</inkml:trace>
  <inkml:trace contextRef="#ctx0" brushRef="#br0" timeOffset="33365.044">166 766 0 0 0,'0'0'839'0'0,"0"-4"212"0"0,-2-21 1325 0 0,2 25-1237 0 0,1-4 5021 0 0,4-4-4493 0 0,29-21 1466 0 0,-24 21-2830 0 0,4-1 32 0 0,0-1 0 0 0,0 1 0 0 0,1 1-1 0 0,0 1 1 0 0,0 0 0 0 0,1 1 0 0 0,12-3-335 0 0,-28 9 2 0 0,1-1 0 0 0,-1 1 0 0 0,1 0 0 0 0,-1-1 0 0 0,1 1 0 0 0,-1 0 0 0 0,1-1 0 0 0,0 1 0 0 0,-1 0 0 0 0,1 0 0 0 0,-1 0 0 0 0,1 0 0 0 0,0 0-1 0 0,-1 0 1 0 0,1-1 0 0 0,0 1 0 0 0,-1 1 0 0 0,1-1 0 0 0,-1 0 0 0 0,1 0 0 0 0,0 0 0 0 0,-1 0 0 0 0,1 0 0 0 0,0 0 0 0 0,-1 1 0 0 0,1-1 0 0 0,-1 0 0 0 0,1 1 0 0 0,-1-1 0 0 0,1 0 0 0 0,-1 1 0 0 0,1-1 0 0 0,-1 0 0 0 0,1 1 0 0 0,-1-1 0 0 0,1 1-1 0 0,-1-1 1 0 0,0 1 0 0 0,1-1 0 0 0,-1 1 0 0 0,0 0 0 0 0,1-1 0 0 0,-1 1 0 0 0,0-1 0 0 0,0 1 0 0 0,1 0 0 0 0,-1-1 0 0 0,0 1 0 0 0,0-1 0 0 0,0 1 0 0 0,0 0 0 0 0,0-1 0 0 0,0 1 0 0 0,0 0 0 0 0,0-1 0 0 0,0 1 0 0 0,0 0 0 0 0,-1-1 0 0 0,1 1-1 0 0,0-1 1 0 0,0 1 0 0 0,0 0 0 0 0,-1-1 0 0 0,1 1 0 0 0,0-1 0 0 0,-1 1 0 0 0,1-1 0 0 0,-1 1 0 0 0,1-1 0 0 0,-1 1-2 0 0,-29 43 107 0 0,27-40-102 0 0,-125 161 66 0 0,126-164-69 0 0,1 1-1 0 0,0-1 0 0 0,0 1 1 0 0,0 0-1 0 0,0 0 1 0 0,1-1-1 0 0,-1 1 0 0 0,0 0 1 0 0,1 0-1 0 0,-1 0 1 0 0,1 0-1 0 0,0 0 1 0 0,0 0-1 0 0,0 0 0 0 0,0 0 1 0 0,0 0-1 0 0,0 0 1 0 0,0 0-1 0 0,0 0 0 0 0,1 0 1 0 0,-1 0-1 0 0,1-1 1 0 0,0 1-1 0 0,-1 0 0 0 0,1 0 1 0 0,0 0-1 0 0,0-1 1 0 0,0 1-1 0 0,0 0 1 0 0,0-1-1 0 0,1 1 0 0 0,-1-1 1 0 0,0 1-1 0 0,1-1 1 0 0,-1 0-1 0 0,1 0 0 0 0,-1 1 1 0 0,1-1-1 0 0,0 0 1 0 0,0-1-1 0 0,-1 1 1 0 0,1 0-1 0 0,0 0 0 0 0,0-1 1 0 0,0 1-1 0 0,0-1 1 0 0,0 1-1 0 0,0-1 0 0 0,0 0 1 0 0,0 0-2 0 0,10 2 75 0 0,1-1 0 0 0,-1-1 0 0 0,1 0 0 0 0,-1-1 0 0 0,1 0 0 0 0,-1-1 0 0 0,0 0 0 0 0,1-1 0 0 0,-1 0 0 0 0,0-1 0 0 0,7-4-75 0 0,-8 4-116 0 0,7-5 335 0 0,-13 0-3258 0 0,-5 9 5 0 0,0 0-2563 0 0,0 0-3064 0 0</inkml:trace>
  <inkml:trace contextRef="#ctx0" brushRef="#br0" timeOffset="33844.226">1000 357 0 0 0,'0'0'1830'0'0,"0"0"-602"0"0,0 0-294 0 0,0 0 139 0 0,0 0 315 0 0,0 0 146 0 0,0 0-156 0 0,0 0-337 0 0,0 0-327 0 0,0 0-177 0 0,0 0-55 0 0,0 0 36 0 0,0 0 73 0 0,0 18 41 0 0,7 108 1095 0 0,6 98-556 0 0,-14-215-1304 0 0,1 1 0 0 0,-2-1 1 0 0,1 0-1 0 0,-1 0 0 0 0,-1 0 0 0 0,0 0 0 0 0,0-1 0 0 0,0 1 0 0 0,-1-1 0 0 0,-1 1 0 0 0,1-1 0 0 0,-5 4 133 0 0,9-11-252 0 0,-1-1 0 0 0,1 1 0 0 0,-1-1 0 0 0,0 0 0 0 0,1 1 0 0 0,-1-1 0 0 0,1 0 0 0 0,-1 1-1 0 0,1-1 1 0 0,-1 0 0 0 0,0 0 0 0 0,1 0 0 0 0,-1 1 0 0 0,0-1 0 0 0,1 0 0 0 0,-1 0 0 0 0,1 0 0 0 0,-1 0 0 0 0,0 0 0 0 0,1 0-1 0 0,-1 0 1 0 0,0-1 0 0 0,1 1 0 0 0,-1 0 0 0 0,0 0 0 0 0,1 0 0 0 0,-1-1 0 0 0,1 1 0 0 0,-1 0 0 0 0,1 0 0 0 0,-1-1 0 0 0,0 1 0 0 0,1-1-1 0 0,-1 1 1 0 0,1-1 0 0 0,0 1 0 0 0,-1 0 0 0 0,1-1 0 0 0,-1 0 0 0 0,1 1 0 0 0,0-1 0 0 0,-1 1 0 0 0,1-1 0 0 0,0 1 0 0 0,0-1-1 0 0,-1 0 1 0 0,1 1 0 0 0,0-1 0 0 0,0 1 0 0 0,0-1 0 0 0,0 0 0 0 0,0 1 0 0 0,0-1 0 0 0,0 0 0 0 0,0 1 0 0 0,0-1 0 0 0,0 0-1 0 0,0 1 1 0 0,0-1 252 0 0,-4-14-310 0 0,3 8 310 0 0</inkml:trace>
  <inkml:trace contextRef="#ctx0" brushRef="#br0" timeOffset="34101.562">700 284 0 0 0,'0'0'417'0'0,"0"0"-241"0"0,0 0 37 0 0,0 0 331 0 0,0 0 422 0 0,0 0 300 0 0,0 0 101 0 0,0 0-17 0 0,0 0-90 0 0,0 0-136 0 0,0 0-102 0 0,0 0-97 0 0,28-2-77 0 0,87-6-74 0 0,78-11 1797 0 0,62 0-2553 0 0,-255 19-251 0 0,1 1 1 0 0,0 0-1 0 0,-1-1 1 0 0,1 1-1 0 0,-1 0 1 0 0,1-1 0 0 0,-1 1-1 0 0,0 0 1 0 0,1-1-1 0 0,-1 1 1 0 0,0 0 0 0 0,1 0-1 0 0,-1-1 1 0 0,0 1-1 0 0,0 0 1 0 0,0 0 0 0 0,1 0-1 0 0,-1 0 1 0 0,0-1-1 0 0,0 1 1 0 0,0 0 0 0 0,-1 0-1 0 0,1 0 1 0 0,0-1-1 0 0,0 1 1 0 0,0 0-1 0 0,0 0 1 0 0,-1 0 0 0 0,1-1-1 0 0,0 1 1 0 0,-1 0-1 0 0,1-1 1 0 0,-1 1 0 0 0,1 0-1 0 0,-1-1 1 0 0,1 1-1 0 0,-1 0 1 0 0,1-1 0 0 0,-1 1-1 0 0,0-1 1 0 0,1 1-1 0 0,-1-1 1 0 0,0 1 0 0 0,1-1-1 0 0,-1 0 1 0 0,0 1-1 0 0,0-1 1 0 0,1 0-1 0 0,-1 1 1 0 0,0-1 0 0 0,0 0-1 0 0,0 0 233 0 0,-8 7-2755 0 0</inkml:trace>
  <inkml:trace contextRef="#ctx0" brushRef="#br0" timeOffset="34359.762">700 799 0 0 0,'0'0'1876'0'0,"0"0"377"0"0,0 0 126 0 0,0 0-5 0 0,0 0-156 0 0,0 0-349 0 0,0 0-411 0 0,34 0-338 0 0,109 0-239 0 0,56-24 1496 0 0,-56 1-2081 0 0,-88 13-3709 0 0,-1 2-6080 0 0,-43 7 3298 0 0</inkml:trace>
  <inkml:trace contextRef="#ctx0" brushRef="#br0" timeOffset="34655.534">1556 641 0 0 0,'0'0'549'0'0,"0"0"808"0"0,0 0 180 0 0,0 0 132 0 0,0 0 50 0 0,0 0-74 0 0,0 0-202 0 0,0 0-253 0 0,0 0-251 0 0,0 0-171 0 0,0 0-112 0 0,0 0-62 0 0,0 0-25 0 0,-13 4-38 0 0,-40 15-44 0 0,48-17-439 0 0,1 0-1 0 0,-1 0 1 0 0,1 1 0 0 0,0 0 0 0 0,0 0 0 0 0,0 0 0 0 0,1 0-1 0 0,-1 1 1 0 0,1-1 0 0 0,0 1 0 0 0,0 0 0 0 0,0 0 0 0 0,0 0-1 0 0,1 0 1 0 0,-1 1 0 0 0,1-1 0 0 0,0 1 0 0 0,1-1 0 0 0,-1 1-1 0 0,1 0 1 0 0,0 0 0 0 0,0-1 0 0 0,0 1 0 0 0,1 0 0 0 0,-1 0-1 0 0,1 0 1 0 0,0 0 0 0 0,1 0 0 0 0,-1 0 0 0 0,1 0 0 0 0,2 4-48 0 0,-2-5 5 0 0,1 1 0 0 0,0-1 0 0 0,1 0 0 0 0,-1 0 1 0 0,1 0-1 0 0,-1 0 0 0 0,1-1 0 0 0,1 1 1 0 0,-1-1-1 0 0,0 0 0 0 0,1 0 0 0 0,-1 0 0 0 0,1 0 1 0 0,0 0-1 0 0,0-1 0 0 0,0 0 0 0 0,1 0 0 0 0,-1 0 1 0 0,0 0-1 0 0,1-1 0 0 0,-1 0 0 0 0,1 1 0 0 0,-1-2 1 0 0,1 1-1 0 0,0 0 0 0 0,-1-1 0 0 0,1 0 0 0 0,0 0 1 0 0,-1-1-1 0 0,1 1 0 0 0,3-1-5 0 0,46-7-1305 0 0,-19-2-6131 0 0,-33 9 6938 0 0,8-3-7560 0 0</inkml:trace>
  <inkml:trace contextRef="#ctx0" brushRef="#br0" timeOffset="35866.14">1889 803 0 0 0,'0'0'1506'0'0,"0"0"243"0"0,0 0-178 0 0,0 0-313 0 0,0 0-266 0 0,0 0-176 0 0,0 0-90 0 0,32-20-53 0 0,101-61-35 0 0,-54 21 567 0 0,-71 53-1036 0 0,18-14 260 0 0,-1 0-1 0 0,-1-2 1 0 0,-1-1-1 0 0,-1-1 1 0 0,-1-1 0 0 0,-1 0-1 0 0,14-26-428 0 0,-15-22 935 0 0,-21 73-974 0 0,1-1 1 0 0,-1 1 0 0 0,0-1-1 0 0,1 1 1 0 0,-1 0-1 0 0,0 0 1 0 0,0-1-1 0 0,0 1 1 0 0,0 0-1 0 0,0 1 1 0 0,0-1-1 0 0,0 0 1 0 0,0 1 0 0 0,0-1-1 0 0,0 1 1 0 0,-1 0-1 0 0,1-1 1 0 0,0 1-1 0 0,0 0 1 0 0,0 0-1 0 0,-1 1 1 0 0,1-1 0 0 0,0 0-1 0 0,0 1 1 0 0,0-1-1 0 0,0 1 1 0 0,0 0-1 0 0,0 0 1 0 0,0 0-1 0 0,-1 0 39 0 0,-5 3-30 0 0,-1 0 0 0 0,1 0 0 0 0,1 1 0 0 0,-1 0 0 0 0,1 0 0 0 0,0 1 0 0 0,0 0 0 0 0,0 0 0 0 0,1 1 0 0 0,0 0 0 0 0,0 0 0 0 0,1 0 0 0 0,0 1-1 0 0,0 0 1 0 0,0 0 0 0 0,1 0 0 0 0,1 0 0 0 0,-1 1 0 0 0,2 0 0 0 0,-1-1 0 0 0,1 1 0 0 0,0 0 0 0 0,1 0 0 0 0,-1 4 30 0 0,2-9 19 0 0,0 0 0 0 0,1 0 0 0 0,-1 0 0 0 0,1 0 0 0 0,-1 0 0 0 0,1 0 0 0 0,0 0 0 0 0,1 0-1 0 0,-1-1 1 0 0,1 1 0 0 0,0 0 0 0 0,-1-1 0 0 0,2 1 0 0 0,-1-1 0 0 0,0 0 0 0 0,1 0 0 0 0,-1 0 0 0 0,1 0 0 0 0,0 0 0 0 0,0 0 0 0 0,0-1 0 0 0,0 1 0 0 0,1-1 0 0 0,-1 0 0 0 0,1 0 0 0 0,-1 0 0 0 0,1-1 0 0 0,2 2-19 0 0,6 1 135 0 0,1-1 1 0 0,0 0 0 0 0,-1 0 0 0 0,1-1-1 0 0,0-1 1 0 0,0 0 0 0 0,0-1 0 0 0,0-1-1 0 0,1 0-135 0 0,15 1 251 0 0,-7-2-101 0 0,-1-1-1 0 0,1 0 1 0 0,-1-2 0 0 0,0-1-1 0 0,0 0 1 0 0,-1-1 0 0 0,8-5-150 0 0,-26 11 10 0 0,10-5 23 0 0,0 0 0 0 0,-1-1 1 0 0,0-1-1 0 0,-1 0 1 0 0,1 0-1 0 0,-2-1 1 0 0,1 0-1 0 0,-1-1 1 0 0,0 0-1 0 0,-1-1 0 0 0,-1 1 1 0 0,7-12-34 0 0,-6-11-352 0 0,-20 40-1613 0 0,7 2 1919 0 0,2 0-1 0 0,-1 0 1 0 0,1 0-1 0 0,1 0 1 0 0,0 0-1 0 0,0 0 1 0 0,1 1-1 0 0,0-1 0 0 0,0 1 1 0 0,1-1-1 0 0,1 3 47 0 0,-1-9 24 0 0,0 1 0 0 0,1-1 1 0 0,-1 0-1 0 0,1 0 0 0 0,0 0 0 0 0,0 0 0 0 0,0 0 0 0 0,0 0 0 0 0,1 0 0 0 0,-1 0 0 0 0,1-1 0 0 0,0 1 0 0 0,0 0 0 0 0,0-1 0 0 0,0 1 1 0 0,0-1-1 0 0,0 0 0 0 0,1 0 0 0 0,-1 0 0 0 0,1 0 0 0 0,-1 0 0 0 0,1 0 0 0 0,0-1 0 0 0,0 0 0 0 0,0 1 0 0 0,0-1 0 0 0,0 0 0 0 0,0 0 0 0 0,0 0 1 0 0,0-1-1 0 0,0 1-24 0 0,102 7 1147 0 0,-91-9-1041 0 0,0-1 0 0 0,-1 0 0 0 0,1-1 0 0 0,0 0 0 0 0,-1-1 0 0 0,0-1 0 0 0,0 0 0 0 0,0-1 0 0 0,-1 0-1 0 0,0-1 1 0 0,0 0 0 0 0,0-1 0 0 0,-1 0 0 0 0,0-1 0 0 0,-1 0 0 0 0,0-1 0 0 0,0 0 0 0 0,-1 0 0 0 0,-1-1 0 0 0,1 0 0 0 0,-2-1 0 0 0,0 0 0 0 0,0 0 0 0 0,-1-1 0 0 0,4-11-106 0 0,-10-60 135 0 0,-1 82-150 0 0,1 0 0 0 0,-1 0 0 0 0,0 0 0 0 0,0 0 0 0 0,1 0 0 0 0,-1 0 0 0 0,0 0 0 0 0,0 1 0 0 0,-1-1 0 0 0,1 0 0 0 0,0 1 0 0 0,-1-1 0 0 0,1 1 0 0 0,-1-1 0 0 0,1 1 0 0 0,-1 0 0 0 0,0-1 0 0 0,1 1 0 0 0,-1 0 0 0 0,0 0 0 0 0,0 0 0 0 0,0 0 0 0 0,0 1 0 0 0,0-1 0 0 0,0 1 0 0 0,0-1 0 0 0,0 1 0 0 0,0-1 0 0 0,0 1 0 0 0,0 0 0 0 0,0 0 0 0 0,0 0 0 0 0,0 0 0 0 0,-1 1 0 0 0,1-1 0 0 0,0 0 0 0 0,0 1 0 0 0,-1 0 15 0 0,-3 3-11 0 0,0 0 0 0 0,0 0 0 0 0,1 0 1 0 0,-1 1-1 0 0,1 0 0 0 0,0 0 0 0 0,1 1 0 0 0,-1-1 1 0 0,1 1-1 0 0,0 0 0 0 0,0 0 0 0 0,1 0 0 0 0,-1 1 1 0 0,2-1-1 0 0,-1 1 0 0 0,1 0 0 0 0,0 0 0 0 0,0 0 1 0 0,1 0-1 0 0,-1 0 0 0 0,2 0 0 0 0,-1 0 0 0 0,1 0 1 0 0,0 0-1 0 0,1 1 0 0 0,-1-1 0 0 0,2 0 0 0 0,-1 0 0 0 0,1 2 11 0 0,1-1-14 0 0,-1 1-1 0 0,2 0 0 0 0,-1-1 1 0 0,1 0-1 0 0,1 0 0 0 0,-1 0 1 0 0,1 0-1 0 0,1-1 0 0 0,-1 1 1 0 0,1-1-1 0 0,0-1 1 0 0,1 1-1 0 0,0-1 0 0 0,0 0 1 0 0,0-1-1 0 0,1 0 0 0 0,0 0 1 0 0,0 0-1 0 0,0-1 0 0 0,0 0 1 0 0,1-1-1 0 0,-1 0 0 0 0,1 0 15 0 0,81 4-7936 0 0,-83-10 3365 0 0,0 0-375 0 0</inkml:trace>
  <inkml:trace contextRef="#ctx0" brushRef="#br0" timeOffset="36243.95">3303 52 4833 0 0,'0'0'1076'0'0,"0"0"-369"0"0,0 0 85 0 0,0 0 319 0 0,0 0 211 0 0,0 0-15 0 0,0 0-234 0 0,0 0-245 0 0,0 0-127 0 0,0 0-88 0 0,0 0-87 0 0,0 0-77 0 0,32-9-96 0 0,97-25-93 0 0,-51 25 92 0 0,-76 10-341 0 0,0 0-1 0 0,0-1 1 0 0,0 1-1 0 0,-1 0 1 0 0,1 0-1 0 0,0 0 1 0 0,-1 0-1 0 0,1 1 1 0 0,-1-1-1 0 0,1 0 0 0 0,-1 1 1 0 0,0-1-1 0 0,1 1 1 0 0,-1-1-1 0 0,0 1 1 0 0,0 0-1 0 0,0-1 1 0 0,0 1-1 0 0,0 0 0 0 0,-1 0 1 0 0,1 0-1 0 0,0 0 1 0 0,-1-1-1 0 0,0 1 1 0 0,1 0-1 0 0,-1 0 1 0 0,0 0-1 0 0,0 0 0 0 0,0 0 1 0 0,0 0-1 0 0,0 0 1 0 0,-1 0-1 0 0,1 0 1 0 0,0 0-1 0 0,-1 0 1 0 0,1 0-1 0 0,-1 0 0 0 0,0-1 1 0 0,0 1-1 0 0,0 0 1 0 0,0 0-1 0 0,0-1 1 0 0,0 1-1 0 0,0-1 1 0 0,-1 1-1 0 0,1-1 0 0 0,0 1 1 0 0,-1-1-1 0 0,1 0 1 0 0,-1 0-1 0 0,0 0 1 0 0,1 0-1 0 0,-1 0 1 0 0,-1 1-11 0 0,-27 25 225 0 0,26-24-196 0 0,-1 0-1 0 0,1 1 1 0 0,0-1-1 0 0,0 1 1 0 0,0 0 0 0 0,0 0-1 0 0,1 0 1 0 0,0 1 0 0 0,0-1-1 0 0,0 1 1 0 0,0-1 0 0 0,1 1-1 0 0,-1 0 1 0 0,1 0 0 0 0,1 0-1 0 0,-1 0 1 0 0,1 1-1 0 0,-1-1 1 0 0,1 2-29 0 0,3-6 15 0 0,-1 1 0 0 0,0 0-1 0 0,1-1 1 0 0,-1 1 0 0 0,0-1 0 0 0,1 1-1 0 0,0-1 1 0 0,-1 0 0 0 0,1 1 0 0 0,0-1 0 0 0,0 0-1 0 0,0 0 1 0 0,0 0 0 0 0,0-1 0 0 0,0 1-1 0 0,0 0 1 0 0,0-1 0 0 0,0 1 0 0 0,0-1 0 0 0,0 0-1 0 0,0 0 1 0 0,0 0 0 0 0,0 0 0 0 0,1 0-1 0 0,-1 0 1 0 0,0 0 0 0 0,0-1 0 0 0,0 1-1 0 0,0-1 1 0 0,0 0-15 0 0,5 1 61 0 0,146-14 11 0 0,-138 9-624 0 0,7 0-1560 0 0,-8 3-7118 0 0,-12 2 2911 0 0</inkml:trace>
  <inkml:trace contextRef="#ctx0" brushRef="#br0" timeOffset="36805.564">3769 549 672 0 0,'0'0'1615'0'0,"0"0"-628"0"0,0 0-159 0 0,0 0 252 0 0,0 0 297 0 0,0 0 143 0 0,0 0-106 0 0,0 0-163 0 0,0 0-127 0 0,0 0-123 0 0,0 0-86 0 0,0 0-63 0 0,21-2-41 0 0,138-12 1352 0 0,171-37-222 0 0,-312 40-3354 0 0,-17 6-3074 0 0,0-1-4012 0 0,-1 3 3347 0 0</inkml:trace>
  <inkml:trace contextRef="#ctx0" brushRef="#br0" timeOffset="37121.576">4017 247 6969 0 0,'0'0'1513'0'0,"0"0"-728"0"0,0 0-189 0 0,0 0 359 0 0,0 0 396 0 0,0 0 171 0 0,0 0-123 0 0,0 0-308 0 0,0 0-310 0 0,-3 33-219 0 0,-8 105-186 0 0,10-18 89 0 0,19 2-985 0 0,-5-72-3499 0 0,-10-35-4244 0 0,-2-11 2700 0 0</inkml:trace>
</inkml:ink>
</file>

<file path=ppt/ink/ink5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5:31.8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306 90 0 0 0,'0'0'335'0'0,"0"0"620"0"0,0 0 230 0 0,0-5 63 0 0,0-23 557 0 0,0 14 4041 0 0,0 13-5027 0 0,0 1-63 0 0,0 0-78 0 0,0 0-93 0 0,0 0-90 0 0,0 0-92 0 0,0 0-83 0 0,0 0-79 0 0,0 0-67 0 0,0 0-44 0 0,0 0-26 0 0,0 0-24 0 0,0 0-22 0 0,0 0-18 0 0,0 0-14 0 0,0 0-3 0 0,0 0-6 0 0,0 0 1 0 0,2 29 614 0 0,-11 49 516 0 0,-3 91-842 0 0,13-124-273 0 0,3 2-21 0 0,12-68-6448 0 0,-8 13-1898 0 0,-3 4 4632 0 0</inkml:trace>
  <inkml:trace contextRef="#ctx0" brushRef="#br0" timeOffset="839.963">1 584 0 0 0,'0'0'428'0'0,"0"0"968"0"0,0 0 299 0 0,0 0-142 0 0,0 0-202 0 0,0 0-192 0 0,0 0-115 0 0,0 0-24 0 0,0 0-22 0 0,0 0-46 0 0,28-9-83 0 0,89-26-105 0 0,92 1 1313 0 0,-171 31-2021 0 0,53 6-2103 0 0,-83 5-1186 0 0,-6 3-6122 0 0,-2-8 8628 0 0</inkml:trace>
  <inkml:trace contextRef="#ctx0" brushRef="#br0" timeOffset="1319.549">115 705 0 0 0,'0'0'1283'0'0,"0"0"149"0"0,0 0-211 0 0,0 0-281 0 0,0 0-164 0 0,0 0-1 0 0,0 0 72 0 0,0 0 11 0 0,11 2-31 0 0,90 17 1878 0 0,-94-18-2506 0 0,1-1-89 0 0,-1 0 0 0 0,1 1 0 0 0,-1 0 0 0 0,1 0 0 0 0,-1 1 0 0 0,1 0 0 0 0,-1 0 0 0 0,0 1 0 0 0,0 0 0 0 0,0 0 0 0 0,0 1 0 0 0,0-1 0 0 0,-1 1 0 0 0,0 1 0 0 0,0-1 0 0 0,1 2-110 0 0,-7-4 33 0 0,1 0-1 0 0,-1 0 1 0 0,1 1 0 0 0,-1-1 0 0 0,0 0-1 0 0,1 1 1 0 0,-1-1 0 0 0,-1 0 0 0 0,1 1-1 0 0,0-1 1 0 0,0 0 0 0 0,-1 1-1 0 0,1-1 1 0 0,-1 0 0 0 0,0 0 0 0 0,0 1-1 0 0,0-1 1 0 0,0 0 0 0 0,0 0 0 0 0,0 0-1 0 0,-1 0 1 0 0,1 0 0 0 0,0-1 0 0 0,-1 1-1 0 0,0 0 1 0 0,1-1 0 0 0,-1 1-1 0 0,0-1 1 0 0,0 1 0 0 0,0-1 0 0 0,0 0-1 0 0,0 0 1 0 0,-1 1-33 0 0,-91 68 668 0 0,93-70-657 0 0,0 0-1 0 0,1 1 0 0 0,-1-1 1 0 0,1 1-1 0 0,0-1 0 0 0,-1 1 1 0 0,1-1-1 0 0,-1 1 0 0 0,1 0 1 0 0,0-1-1 0 0,-1 1 1 0 0,1-1-1 0 0,0 1 0 0 0,-1 0 1 0 0,1-1-1 0 0,0 1 0 0 0,0 0 1 0 0,0-1-1 0 0,0 1 0 0 0,0 0 1 0 0,0-1-1 0 0,0 1 0 0 0,0 0 1 0 0,0 0-1 0 0,0-1 1 0 0,0 1-1 0 0,0 0 0 0 0,0-1 1 0 0,1 1-1 0 0,-1 0 0 0 0,0-1 1 0 0,0 1-1 0 0,1-1 0 0 0,-1 1 1 0 0,0 0-1 0 0,1-1 0 0 0,-1 1 1 0 0,1-1-1 0 0,-1 1 1 0 0,1-1-1 0 0,-1 1 0 0 0,1-1 1 0 0,-1 1-1 0 0,1-1 0 0 0,-1 0 1 0 0,1 1-1 0 0,0-1 0 0 0,-1 0 1 0 0,1 0-1 0 0,0 1 0 0 0,-1-1 1 0 0,1 0-1 0 0,0 0 1 0 0,-1 0-1 0 0,1 0 0 0 0,0 1-10 0 0,40 6 887 0 0,154-25 619 0 0,-168 12-1890 0 0,11-2-2500 0 0,-14 0-4925 0 0,-16 4 542 0 0</inkml:trace>
  <inkml:trace contextRef="#ctx0" brushRef="#br0" timeOffset="2513.138">783 827 0 0 0,'0'0'1058'0'0,"0"0"585"0"0,0 0 180 0 0,0 0 94 0 0,0 0 57 0 0,0 0-148 0 0,0 0-304 0 0,0 0-300 0 0,0 0-267 0 0,0 0-149 0 0,0 0-73 0 0,0 0-66 0 0,0 0-59 0 0,5-17-56 0 0,49-116 993 0 0,60-23-553 0 0,31-1-839 0 0,-145 156-159 0 0,0 1 0 0 0,0-1 0 0 0,0 1-1 0 0,1-1 1 0 0,-1 1 0 0 0,0-1 0 0 0,1 1 0 0 0,-1 0-1 0 0,0-1 1 0 0,1 1 0 0 0,-1-1 0 0 0,0 1 0 0 0,1 0-1 0 0,-1-1 1 0 0,1 1 0 0 0,-1 0 0 0 0,0-1 0 0 0,1 1-1 0 0,-1 0 1 0 0,1 0 0 0 0,-1 0 0 0 0,1-1 0 0 0,-1 1-1 0 0,1 0 1 0 0,0 0 0 0 0,-1 0 0 0 0,1 0 0 0 0,-1 0 0 0 0,1 0-1 0 0,-1 0 1 0 0,1 0 0 0 0,-1 0 0 0 0,1 0 0 0 0,-1 0-1 0 0,1 0 1 0 0,-1 1 0 0 0,1-1 0 0 0,-1 0 0 0 0,1 0-1 0 0,-1 0 1 0 0,1 1 0 0 0,-1-1 0 0 0,1 0 0 0 0,-1 1-1 0 0,1-1 1 0 0,-1 0 0 0 0,0 1 0 0 0,1-1 0 0 0,-1 0-1 0 0,0 1 1 0 0,1-1 0 0 0,-1 1 0 0 0,0-1 0 0 0,0 1-1 0 0,1-1 1 0 0,-1 1 0 0 0,0-1 0 0 0,0 1 0 0 0,0-1-1 0 0,1 1 1 0 0,-1-1 0 0 0,0 1 0 0 0,0-1 0 0 0,0 1 6 0 0,-1 41-182 0 0,0-34 232 0 0,-15 136-75 0 0,16-142 26 0 0,0 0 0 0 0,0 0-1 0 0,0 0 1 0 0,0 0 0 0 0,0 0 0 0 0,0 0 0 0 0,0 0 0 0 0,1 0-1 0 0,-1-1 1 0 0,1 1 0 0 0,0 0 0 0 0,-1 0 0 0 0,1 0 0 0 0,0 0 0 0 0,0-1-1 0 0,0 1 1 0 0,0 0 0 0 0,1-1 0 0 0,-1 1 0 0 0,0-1 0 0 0,1 1-1 0 0,-1-1 1 0 0,1 0 0 0 0,-1 0 0 0 0,1 1 0 0 0,-1-1 0 0 0,1 0 0 0 0,0 0-1 0 0,0-1 1 0 0,0 1 0 0 0,-1 0 0 0 0,1 0 0 0 0,0-1 0 0 0,0 0-1 0 0,0 1 1 0 0,0-1 0 0 0,0 0 0 0 0,0 0 0 0 0,0 0 0 0 0,0 0-1 0 0,1 0 0 0 0,7-2 42 0 0,0-1-1 0 0,0 0 0 0 0,0 0 0 0 0,-1-1 0 0 0,1 0 0 0 0,-1-1 0 0 0,0 0 0 0 0,0 0 0 0 0,-1-1 0 0 0,1 0 1 0 0,-1-1-1 0 0,-1 0 0 0 0,7-6-41 0 0,7-5-4 0 0,202-188-6 0 0,-162 161-9 0 0,-61 45 16 0 0,1 0 0 0 0,0 0 0 0 0,0 0 0 0 0,-1 0 1 0 0,1 0-1 0 0,0 0 0 0 0,0 1 0 0 0,-1-1 0 0 0,1 0 0 0 0,0 0 0 0 0,0 1 0 0 0,-1-1 1 0 0,1 0-1 0 0,0 1 0 0 0,-1-1 0 0 0,1 1 0 0 0,-1-1 0 0 0,1 0 0 0 0,0 1 0 0 0,-1 0 1 0 0,1-1-1 0 0,-1 1 0 0 0,1-1 0 0 0,-1 1 0 0 0,0 0 0 0 0,1-1 0 0 0,-1 1 0 0 0,0 0 1 0 0,1-1-1 0 0,-1 1 0 0 0,0 0 0 0 0,0 0 0 0 0,1-1 0 0 0,-1 1 0 0 0,0 0 0 0 0,0 0 0 0 0,0-1 1 0 0,0 1-1 0 0,0 0 0 0 0,0 0 0 0 0,0-1 0 0 0,0 1 0 0 0,-1 0 0 0 0,1 0 0 0 0,0-1 1 0 0,0 1-1 0 0,-1 0 0 0 0,1-1 0 0 0,0 1 0 0 0,-1 0 0 0 0,1-1 0 0 0,-1 1 0 0 0,1 0 4 0 0,0 4 24 0 0,-21 251 219 0 0,21-149-446 0 0,3-103-1247 0 0,4-11-12570 0 0,-4 3 9593 0 0</inkml:trace>
  <inkml:trace contextRef="#ctx0" brushRef="#br0" timeOffset="3504.257">1904 422 0 0 0,'0'0'747'0'0,"0"0"280"0"0,0 0-27 0 0,0 0-148 0 0,0 0-134 0 0,0 0-94 0 0,0 11-19 0 0,-5 176 3563 0 0,-12-87-2947 0 0,14-113 6001 0 0,-1-89-5951 0 0,15 58-1134 0 0,1 0 0 0 0,2 0 0 0 0,2 2 0 0 0,2 0 0 0 0,9-13-137 0 0,-24 47 4 0 0,0 0-1 0 0,1 1 1 0 0,0 0-1 0 0,1-1 1 0 0,0 2-1 0 0,0-1 0 0 0,0 0 1 0 0,1 1-1 0 0,0 0 1 0 0,0 0-1 0 0,0 1 1 0 0,4-3-4 0 0,-7 10-11 0 0,0-1 0 0 0,-1 0 0 0 0,1 1 0 0 0,-1-1 0 0 0,0 1-1 0 0,1 0 1 0 0,-1 0 0 0 0,0 0 0 0 0,0 0 0 0 0,0 0 0 0 0,0 0 0 0 0,0 0 0 0 0,-1 1 0 0 0,1-1 0 0 0,-1 1 0 0 0,1-1 0 0 0,-1 1 0 0 0,0 0 0 0 0,0-1 0 0 0,0 1 0 0 0,-1 0 0 0 0,1 0 0 0 0,-1 0 0 0 0,1 0 0 0 0,-1-1 0 0 0,0 2 11 0 0,3 14-160 0 0,10 34-254 0 0,5-26-2982 0 0,-10-22 303 0 0,-1-1-3996 0 0,-5-3 1346 0 0</inkml:trace>
  <inkml:trace contextRef="#ctx0" brushRef="#br0" timeOffset="4387.962">2164 149 0 0 0,'-5'-6'7'0'0,"4"5"222"0"0,1 1 794 0 0,0 0 195 0 0,0 0-65 0 0,0 0-106 0 0,0 0-117 0 0,3-1 2422 0 0,13-2-1863 0 0,52-4 1498 0 0,66 3-417 0 0,-133 4-2559 0 0,-1 0 0 0 0,1-1 0 0 0,0 1 0 0 0,-1 0-1 0 0,1 0 1 0 0,0 0 0 0 0,-1 0 0 0 0,1 0 0 0 0,-1 0 0 0 0,1 0 0 0 0,0 0 0 0 0,-1 0 0 0 0,1 0 0 0 0,0 1 0 0 0,-1-1 0 0 0,1 0 0 0 0,-1 0 0 0 0,1 1 0 0 0,0-1 0 0 0,-1 0-1 0 0,1 0 1 0 0,-1 1 0 0 0,1-1 0 0 0,-1 1 0 0 0,1-1 0 0 0,-1 1 0 0 0,1-1 0 0 0,-1 1 0 0 0,0-1 0 0 0,1 1 0 0 0,-1-1 0 0 0,1 1 0 0 0,-1-1 0 0 0,0 1 0 0 0,0-1 0 0 0,1 1 0 0 0,-1 0-1 0 0,0-1 1 0 0,0 1 0 0 0,0 0 0 0 0,0-1 0 0 0,0 1 0 0 0,0 0 0 0 0,0-1 0 0 0,0 1 0 0 0,0-1 0 0 0,0 1 0 0 0,0 0 0 0 0,0-1 0 0 0,0 1 0 0 0,0 0 0 0 0,-1-1 0 0 0,1 1 0 0 0,0-1-1 0 0,-1 1 1 0 0,1 0 0 0 0,0-1 0 0 0,-1 1-11 0 0,-24 32 562 0 0,-4-11-382 0 0,-31 36 28 0 0,59-57-203 0 0,1 1 1 0 0,-1-1-1 0 0,1 0 1 0 0,0 1-1 0 0,-1-1 0 0 0,1 1 1 0 0,0-1-1 0 0,0 0 1 0 0,0 1-1 0 0,0-1 0 0 0,0 1 1 0 0,0-1-1 0 0,0 0 0 0 0,0 1 1 0 0,1-1-1 0 0,-1 1 1 0 0,1-1-1 0 0,-1 0 0 0 0,1 1 1 0 0,-1-1-1 0 0,1 0 0 0 0,0 0 1 0 0,-1 0-1 0 0,1 1 1 0 0,0-1-1 0 0,0 0 0 0 0,0 0 1 0 0,0 0-1 0 0,0 0 1 0 0,0 0-1 0 0,0-1 0 0 0,0 1 1 0 0,1 0-1 0 0,-1 0 0 0 0,0-1 1 0 0,0 1-1 0 0,1-1 1 0 0,-1 1-1 0 0,0-1 0 0 0,1 1 1 0 0,-1-1-1 0 0,0 0 0 0 0,1 0 1 0 0,0 0-6 0 0,70 6 199 0 0,-62-6-276 0 0,3 0-236 0 0,36-1-2553 0 0,-18-3-6330 0 0,-23 1 3623 0 0</inkml:trace>
  <inkml:trace contextRef="#ctx0" brushRef="#br0" timeOffset="5346.218">2294 646 0 0 0,'0'0'428'0'0,"0"0"-157"0"0,0 0 102 0 0,0 0 379 0 0,0 0 389 0 0,0 0 174 0 0,0 0-16 0 0,0 0-35 0 0,0 0 11 0 0,0 0 64 0 0,0 0 62 0 0,0 0-39 0 0,0 0-127 0 0,21 2-164 0 0,63 4-167 0 0,-24-21 507 0 0,-37 6-1188 0 0,-2-1-1 0 0,1-1 1 0 0,-1-1-1 0 0,-1 0 1 0 0,0-2-1 0 0,0 0 1 0 0,-2-1 0 0 0,0-1-1 0 0,-1-1 1 0 0,13-15-223 0 0,-29 30-7 0 0,5-4-36 0 0,-1 0 1 0 0,0-1 0 0 0,0 1-1 0 0,0-1 1 0 0,-1 0 0 0 0,0 0-1 0 0,-1-1 1 0 0,1 1 0 0 0,-1-1-1 0 0,-1 1 1 0 0,1-1 0 0 0,-1 0-1 0 0,-1 0 1 0 0,0 0 0 0 0,0 0-1 0 0,0-1 1 0 0,-1 0 42 0 0,-1 8-100 0 0,-1-1 1 0 0,1 1-1 0 0,-1 0 0 0 0,1 0 1 0 0,-1 0-1 0 0,1 0 0 0 0,-1 0 0 0 0,0 0 1 0 0,1 0-1 0 0,-1 0 0 0 0,0 1 1 0 0,0-1-1 0 0,1 1 0 0 0,-1-1 1 0 0,0 1-1 0 0,0 0 0 0 0,0 0 1 0 0,0 0-1 0 0,0 0 0 0 0,0 0 1 0 0,0 0-1 0 0,1 0 0 0 0,-1 0 1 0 0,0 1-1 0 0,0-1 0 0 0,0 1 1 0 0,1 0-1 0 0,-1-1 0 0 0,0 1 1 0 0,0 0-1 0 0,1 0 0 0 0,-1 0 0 0 0,1 0 1 0 0,-1 0-1 0 0,1 1 0 0 0,-1-1 1 0 0,1 0-1 0 0,0 1 0 0 0,-1 0 100 0 0,-5 3-26 0 0,1 0-1 0 0,0 1 0 0 0,0-1 0 0 0,1 1 0 0 0,0 0 1 0 0,0 1-1 0 0,0-1 0 0 0,1 1 0 0 0,0 0 1 0 0,0 0-1 0 0,1 0 0 0 0,0 1 0 0 0,0-1 0 0 0,0 1 1 0 0,1-1-1 0 0,1 1 0 0 0,-1 0 0 0 0,1 0 0 0 0,0 0 1 0 0,1 0-1 0 0,0 0 0 0 0,0 0 0 0 0,1 5 27 0 0,4-6 152 0 0,0 0 0 0 0,0-1 0 0 0,0 1 0 0 0,0-1 0 0 0,1 0 0 0 0,0 0-1 0 0,1 0 1 0 0,-1-1 0 0 0,1 0 0 0 0,0-1 0 0 0,0 1 0 0 0,1-1 0 0 0,-1-1 0 0 0,1 1-1 0 0,0-1 1 0 0,0-1 0 0 0,0 1 0 0 0,0-1 0 0 0,1-1 0 0 0,-1 0 0 0 0,0 0 0 0 0,1 0-1 0 0,-1-1 1 0 0,0 0 0 0 0,1-1 0 0 0,5-1-152 0 0,3 3 134 0 0,0-2-1 0 0,0 0 1 0 0,-1-1 0 0 0,1 0-1 0 0,0-2 1 0 0,-1 0 0 0 0,1-1-1 0 0,-1 0 1 0 0,0-1-1 0 0,-1-1 1 0 0,0-1 0 0 0,0 0-1 0 0,0-1 1 0 0,-1 0 0 0 0,5-5-134 0 0,-11 8-47 0 0,-1 1 0 0 0,1-1 0 0 0,-1 0 1 0 0,0-1-1 0 0,0 1 0 0 0,0-1 0 0 0,-1-1 1 0 0,-1 1-1 0 0,1-1 0 0 0,-1 0 0 0 0,0-1 1 0 0,-1 1-1 0 0,0-1 0 0 0,0 0 0 0 0,-1 0 1 0 0,0 0-1 0 0,-1 0 0 0 0,0 0 0 0 0,0-1 1 0 0,0-8 46 0 0,-3 16-73 0 0,-1 0 0 0 0,1 0 1 0 0,-1 0-1 0 0,1 0 0 0 0,-1 0 0 0 0,0 1 1 0 0,1-1-1 0 0,-1 1 0 0 0,0-1 1 0 0,0 1-1 0 0,0 0 0 0 0,0 0 0 0 0,-1 0 1 0 0,1 0-1 0 0,0 0 0 0 0,0 0 1 0 0,-1 1-1 0 0,1-1 0 0 0,0 1 0 0 0,-1-1 1 0 0,1 1-1 0 0,0 0 0 0 0,-1 0 1 0 0,1 0-1 0 0,0 0 0 0 0,-1 1 0 0 0,1-1 1 0 0,0 1-1 0 0,-1-1 0 0 0,1 1 1 0 0,0 0-1 0 0,0 0 0 0 0,-1 0 0 0 0,1 0 1 0 0,0 0-1 0 0,0 0 0 0 0,0 0 1 0 0,0 1-1 0 0,1-1 0 0 0,-1 1 0 0 0,0 0 1 0 0,0 0 72 0 0,-3 1 0 0 0,1 0-1 0 0,-1 0 1 0 0,1 0 0 0 0,0 1 0 0 0,0 0 0 0 0,1 0-1 0 0,-1 0 1 0 0,1 0 0 0 0,-1 0 0 0 0,2 1 0 0 0,-1-1-1 0 0,0 1 1 0 0,1 0 0 0 0,0 0 0 0 0,0 0 0 0 0,0 0 0 0 0,0 0-1 0 0,1 0 1 0 0,0 0 0 0 0,0 1 0 0 0,1-1 0 0 0,-1 0-1 0 0,1 1 1 0 0,0-1 0 0 0,1 1 0 0 0,-1-1 0 0 0,1 0 0 0 0,0 1-1 0 0,0-1 1 0 0,1 0 0 0 0,0 0 0 0 0,0 0 0 0 0,0 0-1 0 0,0 0 1 0 0,1-1 0 0 0,0 1 0 0 0,5 2 154 0 0,0 0 0 0 0,1-1 0 0 0,0 0 0 0 0,0 0 0 0 0,0-1 0 0 0,1 0 0 0 0,0-1 1 0 0,0 0-1 0 0,0 0 0 0 0,0-1 0 0 0,1-1 0 0 0,-1 0 0 0 0,1 0 0 0 0,0-1 0 0 0,-1 0 0 0 0,1-1 0 0 0,0 0 0 0 0,0-1 0 0 0,-1 0 0 0 0,1-1 0 0 0,3 0-154 0 0,-3 0 8 0 0,0 0 1 0 0,1-1-1 0 0,-1 0 0 0 0,-1-1 0 0 0,1 0 0 0 0,0-1 0 0 0,-1 0 0 0 0,0-1 0 0 0,0 1 0 0 0,-1-2 0 0 0,0 0 0 0 0,0 0 0 0 0,0 0 0 0 0,-1-1 0 0 0,0-1 0 0 0,0 1 0 0 0,-1-1 0 0 0,0 0 0 0 0,-1-1 0 0 0,0 0 0 0 0,-1 0 1 0 0,1 0-1 0 0,-2-1 0 0 0,0 1 0 0 0,0-1 0 0 0,-1 0 0 0 0,1-5-8 0 0,-3-35-258 0 0,-2 50 236 0 0,0 1 1 0 0,0-1-1 0 0,0 1 0 0 0,0-1 0 0 0,0 1 0 0 0,0-1 0 0 0,0 1 0 0 0,0 0 0 0 0,0 0 0 0 0,0-1 0 0 0,0 1 0 0 0,0 0 0 0 0,0 0 0 0 0,0 0 0 0 0,0 0 1 0 0,0 0-1 0 0,0 0 0 0 0,0 0 0 0 0,0 1 0 0 0,0-1 0 0 0,0 0 0 0 0,0 1 0 0 0,0-1 0 0 0,0 0 0 0 0,0 1 0 0 0,0-1 0 0 0,0 1 0 0 0,1-1 1 0 0,-1 1-1 0 0,0 0 0 0 0,0-1 0 0 0,0 1 0 0 0,1 0 0 0 0,-1 0 22 0 0,-5 6-16 0 0,1 1 0 0 0,0 0 0 0 0,0 0 0 0 0,1 1 0 0 0,0-1 0 0 0,0 1 0 0 0,1 0 0 0 0,0 0 1 0 0,1 0-1 0 0,0 0 0 0 0,0 1 0 0 0,1-1 0 0 0,0 1 0 0 0,1-1 0 0 0,0 1 0 0 0,1-1 0 0 0,-1 0 0 0 0,2 3 16 0 0,-1-5-8 0 0,1 0 0 0 0,0-1 0 0 0,0 1 0 0 0,1-1 0 0 0,-1 0 0 0 0,1 0 0 0 0,1 0-1 0 0,-1 0 1 0 0,1 0 0 0 0,0-1 0 0 0,0 1 0 0 0,1-1 0 0 0,0 0 0 0 0,0-1 0 0 0,0 1 0 0 0,0-1 0 0 0,0 0 0 0 0,1 0 0 0 0,0-1-1 0 0,0 1 1 0 0,0-1 0 0 0,0 0 0 0 0,1-1 0 0 0,-1 0 0 0 0,1 0 0 0 0,-1 0 0 0 0,1-1 0 0 0,0 0 0 0 0,-1 0 0 0 0,1-1-1 0 0,2 0 9 0 0,30-4-3448 0 0,-5-13-7211 0 0,-28 13 7060 0 0</inkml:trace>
  <inkml:trace contextRef="#ctx0" brushRef="#br0" timeOffset="5951.5">3594 5 952 0 0,'0'0'2101'0'0,"0"0"-186"0"0,0 0 45 0 0,0 0 39 0 0,0 0-80 0 0,0 0-261 0 0,0 0-406 0 0,0 0-352 0 0,0 0-181 0 0,0 0-77 0 0,0 0-30 0 0,0 0-47 0 0,10 0-97 0 0,193-3 858 0 0,-201 2-1323 0 0,0 1 1 0 0,-1 0-1 0 0,1 0 0 0 0,0 0 1 0 0,-1 0-1 0 0,1 0 1 0 0,0 0-1 0 0,-1 0 0 0 0,1 0 1 0 0,-1 1-1 0 0,1-1 0 0 0,0 1 1 0 0,-1-1-1 0 0,1 1 0 0 0,-1 0 1 0 0,1-1-1 0 0,-1 1 1 0 0,1 0-1 0 0,-1 0 0 0 0,0 0 1 0 0,1 0-1 0 0,-1 0 0 0 0,0 0 1 0 0,0 1-1 0 0,0-1 0 0 0,0 0 1 0 0,0 1-1 0 0,0-1 0 0 0,0 0 1 0 0,0 1-1 0 0,-1-1 1 0 0,1 1-1 0 0,-1-1 0 0 0,1 1 1 0 0,-1 0-1 0 0,1-1 0 0 0,-1 1 1 0 0,0 0-1 0 0,0-1 0 0 0,1 1 1 0 0,-1 0-1 0 0,-1-1 1 0 0,1 1-1 0 0,0-1 0 0 0,0 1 1 0 0,-1 0-1 0 0,1-1 0 0 0,0 1 1 0 0,-1-1-1 0 0,0 1 0 0 0,1 0 1 0 0,-1-1-1 0 0,0 0 0 0 0,0 2-3 0 0,-5 8 49 0 0,2-6-25 0 0,1 0 0 0 0,1 0 0 0 0,-1 0 0 0 0,1 1 1 0 0,-1-1-1 0 0,2 1 0 0 0,-1 0 0 0 0,1-1 0 0 0,-1 1 0 0 0,2 0 0 0 0,-1 0 1 0 0,1 0-1 0 0,-1 0 0 0 0,2-1 0 0 0,-1 1 0 0 0,1 4-24 0 0,1-8 36 0 0,0 0 1 0 0,0 0-1 0 0,1 0 0 0 0,-1 0 0 0 0,0 0 1 0 0,1 0-1 0 0,-1-1 0 0 0,1 1 0 0 0,0-1 1 0 0,-1 1-1 0 0,1-1 0 0 0,0 0 0 0 0,0 0 1 0 0,0-1-1 0 0,0 1 0 0 0,0-1 0 0 0,0 1 0 0 0,0-1 1 0 0,0 0-1 0 0,0 0 0 0 0,0 0 0 0 0,0 0 1 0 0,0-1-1 0 0,0 1 0 0 0,2-1-36 0 0,7 0 112 0 0,6 1-748 0 0,80-4 1412 0 0,-67-3-4959 0 0,-1-5-5501 0 0,-25 6 2789 0 0</inkml:trace>
</inkml:ink>
</file>

<file path=ppt/ink/ink5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5:43.83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89 177 0 0 0,'0'0'261'0'0,"0"0"417"0"0,0 0 155 0 0,0 0 62 0 0,-15-5 7 0 0,-44-12-90 0 0,45 13-161 0 0,14 4-194 0 0,0 0-187 0 0,22 0 154 0 0,213-32 3081 0 0,-109 9-2637 0 0,239-29 636 0 0,339 34-571 0 0,-544 25-779 0 0,1 8-1 0 0,89 22-153 0 0,174 17 146 0 0,-86-40 371 0 0,144-20-517 0 0,352-49 1143 0 0,-337 18-543 0 0,87 0-32 0 0,807 20 32 0 0,-436 74-450 0 0,-233-16-44 0 0,-207-22-128 0 0,246-1 107 0 0,-200-14 73 0 0,580-8 348 0 0,-666-25 289 0 0,-351 15-391 0 0,-84 9-257 0 0,-39 5-179 0 0,-1 0-7 0 0,0 0-1 0 0,0 0-3 0 0,0 0-10 0 0,0 0-7 0 0,0 0-17 0 0,0 0-10 0 0,0 0-10 0 0,-2 0 81 0 0,2 0-4468 0 0,0 0-4859 0 0,0 0 4511 0 0</inkml:trace>
</inkml:ink>
</file>

<file path=ppt/ink/ink5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5:46.09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1 711 0 0 0,'0'0'61'0'0,"0"0"203"0"0,0 0 14 0 0,0 0-1 0 0,0 0 11 0 0,0 0 40 0 0,0 0 38 0 0,0 0 0 0 0,31-12 13 0 0,101-38-3 0 0,-25 30 371 0 0,1318-103 6877 0 0,-1334 117-7400 0 0,1479-152 4328 0 0,350 41-2965 0 0,-960 69-1125 0 0,-573 22-120 0 0,-134 12-173 0 0,114-9 108 0 0,171-13 208 0 0,-450 33-418 0 0,198-21 308 0 0,-218 6-95 0 0,2 4-175 0 0,6 10 4 0 0,1-11-14 0 0,-77 15-106 0 0,0 0-18 0 0,0 0-19 0 0,9 21-1950 0 0,-9 26-3279 0 0,-7-16-2786 0 0,3-16 3006 0 0</inkml:trace>
</inkml:ink>
</file>

<file path=ppt/ink/ink5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15.4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407 75 0 0 0,'0'0'1608'0'0,"0"0"458"0"0,0 0 225 0 0,0 0-209 0 0,0 0-415 0 0,0 0-420 0 0,0 0-343 0 0,0 0-249 0 0,0 0-152 0 0,-36 6-52 0 0,-116 20-37 0 0,147-25-370 0 0,-1 0-1 0 0,1 0 1 0 0,0 0-1 0 0,-1 1 1 0 0,1 0-1 0 0,0 0 1 0 0,0 0-1 0 0,0 1 1 0 0,1-1-1 0 0,-1 1 1 0 0,0 0-1 0 0,1 1 1 0 0,0-1-1 0 0,0 1 1 0 0,0 0 0 0 0,-1 1-44 0 0,-8 9 205 0 0,2-7-83 0 0,1 2 0 0 0,0-1 0 0 0,1 1 0 0 0,0 0 0 0 0,0 1-1 0 0,1 0 1 0 0,1 1 0 0 0,0 0 0 0 0,0 0 0 0 0,1 0 0 0 0,0 1 0 0 0,1-1 0 0 0,0 1 0 0 0,1 1 0 0 0,0-1 0 0 0,-1 10-122 0 0,5-19 13 0 0,-1 0 0 0 0,1 0 0 0 0,0 0 1 0 0,0 0-1 0 0,0 0 0 0 0,0 0 0 0 0,1 1 0 0 0,-1-1 1 0 0,1 0-1 0 0,0 0 0 0 0,0 0 0 0 0,0 0 0 0 0,0 0 0 0 0,0-1 1 0 0,1 1-1 0 0,-1 0 0 0 0,1 0 0 0 0,0-1 0 0 0,0 1 1 0 0,0-1-1 0 0,0 0 0 0 0,0 1 0 0 0,0-1 0 0 0,1 0 0 0 0,-1 0 1 0 0,1-1-1 0 0,-1 1 0 0 0,1 0 0 0 0,0-1 0 0 0,0 0 1 0 0,0 1-1 0 0,0-1 0 0 0,0 0 0 0 0,0 0 0 0 0,0-1-13 0 0,9 1 115 0 0,0 0 0 0 0,0-1 0 0 0,0-1-1 0 0,0 0 1 0 0,0 0 0 0 0,0-1 0 0 0,0-1 0 0 0,0 0-1 0 0,-1-1 1 0 0,1 0 0 0 0,-1-1 0 0 0,0 0-1 0 0,-1 0 1 0 0,1-1 0 0 0,-1-1 0 0 0,0 0 0 0 0,0 0-1 0 0,-1-1 1 0 0,0 0 0 0 0,-1-1 0 0 0,0 0-1 0 0,1-1-114 0 0,-9 10 3 0 0,155-158 730 0 0,-153 159-741 0 0,-1-1 0 0 0,0 0-1 0 0,1 1 1 0 0,-1-1 0 0 0,0 1-1 0 0,1-1 1 0 0,-1 1 0 0 0,0-1 0 0 0,0 1-1 0 0,1 0 1 0 0,-1 0 0 0 0,0-1 0 0 0,0 1-1 0 0,0 0 1 0 0,0 0 0 0 0,0 0-1 0 0,0 0 1 0 0,0 1 0 0 0,-1-1 0 0 0,1 0-1 0 0,0 0 1 0 0,-1 0 0 0 0,1 1 0 0 0,0-1-1 0 0,-1 0 1 0 0,0 1 0 0 0,1-1 0 0 0,-1 0-1 0 0,0 1 1 0 0,0-1 0 0 0,1 0-1 0 0,-1 1 1 0 0,0-1 0 0 0,0 1 0 0 0,-1-1-1 0 0,1 0 1 0 0,0 1 8 0 0,2 7-2 0 0,5 11 22 0 0,-5-10-15 0 0,0 0 0 0 0,1 0 0 0 0,0 0 0 0 0,0 0 0 0 0,1 0 0 0 0,1-1 0 0 0,-1 0 0 0 0,1 0 0 0 0,1 0 0 0 0,0 0 0 0 0,0-1 0 0 0,1 0 0 0 0,0 0 0 0 0,0-1 0 0 0,1 0 0 0 0,-1 0 0 0 0,2-1 0 0 0,-1 0-1 0 0,1 0 1 0 0,0-1 0 0 0,0 0 0 0 0,9 4-5 0 0,-11-8 45 0 0,-1 1-1 0 0,0-1 1 0 0,1 0-1 0 0,-1 0 0 0 0,1-1 1 0 0,-1 1-1 0 0,0-2 1 0 0,1 1-1 0 0,-1-1 0 0 0,1 0 1 0 0,-1 0-1 0 0,0 0 1 0 0,1-1-1 0 0,-1 0 0 0 0,0-1 1 0 0,0 1-1 0 0,-1-1 1 0 0,1 0-1 0 0,0 0 1 0 0,0-2-45 0 0,13-9 141 0 0,-1-2 0 0 0,0 0 0 0 0,-1-1 0 0 0,-1 0 0 0 0,-1-1 0 0 0,10-17-141 0 0,23-25 132 0 0,-29 36-124 0 0,1 1-1 0 0,0 2 1 0 0,2 0-1 0 0,0 0 1 0 0,1 2-1 0 0,2 1 1 0 0,-1 1-1 0 0,2 1 1 0 0,0 2-1 0 0,4-1-7 0 0,-28 14-5 0 0,0 0-1 0 0,0 0 1 0 0,0 0 0 0 0,1 1-1 0 0,-1-1 1 0 0,0 1 0 0 0,0-1-1 0 0,1 1 1 0 0,-1 0 0 0 0,0 0-1 0 0,0 0 1 0 0,1 0 0 0 0,-1 0-1 0 0,0 1 1 0 0,0-1 0 0 0,1 1-1 0 0,-1 0 1 0 0,0-1 0 0 0,0 1-1 0 0,0 0 1 0 0,0 0 0 0 0,0 0-1 0 0,0 0 1 0 0,0 1 0 0 0,0-1-1 0 0,0 0 1 0 0,-1 1 0 0 0,1-1-1 0 0,0 1 1 0 0,-1 0 0 0 0,0 0-1 0 0,1-1 1 0 0,-1 1 0 0 0,0 0-1 0 0,1 1 6 0 0,21 80-1 0 0,-21-59 20 0 0,-2 0 1 0 0,0 0-1 0 0,-1 0 0 0 0,-1 0 1 0 0,-2 0-1 0 0,0 0 0 0 0,-2-1 0 0 0,0 1 1 0 0,-2-1-1 0 0,0-1 0 0 0,-1 0 1 0 0,-2 0-1 0 0,0 0 0 0 0,-1-2 0 0 0,-15 19-19 0 0,21-30-3 0 0,0 0-1 0 0,0-1 1 0 0,-1 1-1 0 0,-1-2 0 0 0,1 1 1 0 0,-1-1-1 0 0,-1 0 0 0 0,1-1 1 0 0,-1 1-1 0 0,0-2 1 0 0,-1 1-1 0 0,1-2 0 0 0,-1 1 1 0 0,-7 1 3 0 0,18-6-9 0 0,-1 0 1 0 0,0 0 0 0 0,1-1-1 0 0,-1 1 1 0 0,0 0-1 0 0,0-1 1 0 0,1 1 0 0 0,-1 0-1 0 0,0-1 1 0 0,0 1 0 0 0,0-1-1 0 0,1 1 1 0 0,-1 0-1 0 0,0-1 1 0 0,0 1 0 0 0,0-1-1 0 0,0 1 1 0 0,0 0-1 0 0,0-1 1 0 0,0 1 0 0 0,0-1-1 0 0,0 1 1 0 0,0 0-1 0 0,0-1 1 0 0,0 1 0 0 0,0-1-1 0 0,0 1 1 0 0,0-1 0 0 0,0 1-1 0 0,-1 0 1 0 0,1-1-1 0 0,0 1 1 0 0,0 0 0 0 0,0-1-1 0 0,-1 1 1 0 0,1 0-1 0 0,0-1 1 0 0,-1 1 0 0 0,1 0-1 0 0,0-1 1 0 0,0 1 0 0 0,-1 0-1 0 0,1 0 1 0 0,0-1-1 0 0,-1 1 1 0 0,1 0 0 0 0,-1 0-1 0 0,1 0 1 0 0,0-1-1 0 0,-1 1 1 0 0,1 0 0 0 0,-1 0-1 0 0,1 0 1 0 0,0 0 0 0 0,-1 0-1 0 0,1 0 1 0 0,-1 0-1 0 0,1 0 1 0 0,-1 0 0 0 0,1 0-1 0 0,0 0 1 0 0,-1 0-1 0 0,1 0 1 0 0,-1 1 0 0 0,1-1-1 0 0,0 0 1 0 0,-1 0 8 0 0,24-28-372 0 0,-3 10 341 0 0,1 1 0 0 0,1 0 0 0 0,1 2 0 0 0,0 1 0 0 0,0 0 0 0 0,2 2 0 0 0,-1 1 0 0 0,2 0 0 0 0,-1 2 0 0 0,2 2 0 0 0,-1 0 0 0 0,1 1 0 0 0,-1 2 0 0 0,2 0 0 0 0,-1 2 0 0 0,13 1 31 0 0,41 25-1985 0 0,-57-9-2100 0 0,-2 2-4116 0 0,-12-10 1625 0 0</inkml:trace>
</inkml:ink>
</file>

<file path=ppt/ink/ink5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09.6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1065 144 0 0 0,'0'0'440'0'0,"0"0"727"0"0,0 0 264 0 0,0 0-1 0 0,0 0-77 0 0,0 0-110 0 0,0 0-104 0 0,-15-16-88 0 0,-45-49-72 0 0,55 59-710 0 0,1 2 0 0 0,-2-1-1 0 0,1 1 1 0 0,0-1 0 0 0,-1 2 0 0 0,0-1 0 0 0,0 0 0 0 0,0 1 0 0 0,0 0-1 0 0,0 1 1 0 0,-1-1 0 0 0,1 1 0 0 0,-1 1 0 0 0,0-1 0 0 0,-6 0-269 0 0,-3-1 433 0 0,7 1-311 0 0,-1 0 0 0 0,0 1 0 0 0,0 0 0 0 0,0 0 1 0 0,0 1-1 0 0,0 1 0 0 0,0-1 0 0 0,0 2 0 0 0,0-1 0 0 0,1 1 0 0 0,-1 1 0 0 0,0 0 0 0 0,1 0 0 0 0,0 1 0 0 0,0 0 1 0 0,0 0-1 0 0,0 1 0 0 0,1 1 0 0 0,-1-1 0 0 0,1 1 0 0 0,1 1 0 0 0,-5 3-122 0 0,-10 19 12 0 0,0 0 0 0 0,2 1-1 0 0,2 1 1 0 0,0 1 0 0 0,2 1 0 0 0,2 0 0 0 0,1 1-1 0 0,1 0 1 0 0,-6 33-12 0 0,9-36 1 0 0,-160 555-11 0 0,160-558 10 0 0,-38 124 59 0 0,-55 117-59 0 0,-36 58 504 0 0,130-264-137 0 0,9-62-332 0 0,0 1 0 0 0,1-1 0 0 0,-1 0 0 0 0,0 0 1 0 0,1 0-1 0 0,-1 0 0 0 0,1 0 0 0 0,0 0 0 0 0,-1 0 0 0 0,1-1 0 0 0,0 1 0 0 0,-1-1 0 0 0,1 1 1 0 0,0-1-1 0 0,0 1 0 0 0,-1-1 0 0 0,1 0 0 0 0,0 0 0 0 0,0 0 0 0 0,0 0 0 0 0,-1 0 0 0 0,1 0 1 0 0,0-1-1 0 0,0 1 0 0 0,0-1 0 0 0,1 0-35 0 0,5 1 178 0 0,27-2 175 0 0,1-1 0 0 0,-1-2 0 0 0,0-2 0 0 0,0-1 1 0 0,20-8-354 0 0,204-36-639 0 0,-217 44-3016 0 0,-15-1-5910 0 0,-18 5 2155 0 0</inkml:trace>
  <inkml:trace contextRef="#ctx0" brushRef="#br0" timeOffset="2875.624">1052 1373 0 0 0,'0'0'1359'0'0,"-32"9"325"0"0,-101 30-11 0 0,31-2 3799 0 0,100-36-5374 0 0,0 0 0 0 0,0 1 0 0 0,-1-1 1 0 0,1 1-1 0 0,0-1 0 0 0,0 1 0 0 0,1 0 1 0 0,-1 0-1 0 0,0 0 0 0 0,0 0 1 0 0,1 0-1 0 0,0 0 0 0 0,-1 0 0 0 0,1 0 1 0 0,0 1-1 0 0,0-1 0 0 0,0 1 0 0 0,0-1 1 0 0,0 1-1 0 0,1-1 0 0 0,-1 1 1 0 0,1-1-1 0 0,0 1 0 0 0,-1-1 0 0 0,1 1 1 0 0,1-1-1 0 0,-1 1 0 0 0,0 0 0 0 0,0-1 1 0 0,1 1-1 0 0,0-1 0 0 0,-1 1 1 0 0,1-1-1 0 0,0 1 0 0 0,0-1 0 0 0,0 0 1 0 0,1 0-1 0 0,-1 1 0 0 0,0-1 0 0 0,1 0 1 0 0,-1 0-1 0 0,1 0 0 0 0,0 0 0 0 0,0-1 1 0 0,0 1-99 0 0,11 5 205 0 0,1-1 0 0 0,-1-1 0 0 0,1 0 1 0 0,0-1-1 0 0,0-1 0 0 0,1 0 0 0 0,-1-1 0 0 0,1 0 1 0 0,-1-1-1 0 0,1-1 0 0 0,-1-1 0 0 0,1 0 0 0 0,-1 0 1 0 0,1-1-1 0 0,4-2-205 0 0,14-5 191 0 0,0-2 1 0 0,0 0 0 0 0,-1-2-1 0 0,-1-2 1 0 0,0-1 0 0 0,-1-1-1 0 0,-1-1 1 0 0,-1-2 0 0 0,0-1-1 0 0,7-9-191 0 0,21-16 122 0 0,-1-3-1 0 0,-2-3 1 0 0,-3-1-1 0 0,-3-3 1 0 0,-1-2-1 0 0,-4-1 1 0 0,-2-3-1 0 0,4-12-121 0 0,-13 7 118 0 0,-3-1 0 0 0,-3-1 0 0 0,8-40-118 0 0,-26 84 22 0 0,14-24-76 0 0,-21 49 42 0 0,1-1 0 0 0,0 1-1 0 0,-1 0 1 0 0,1 0 0 0 0,0-1 0 0 0,-1 1 0 0 0,1 0 0 0 0,0 0 0 0 0,0-1 0 0 0,-1 1 0 0 0,1 0-1 0 0,0 0 1 0 0,-1 0 0 0 0,1 0 0 0 0,0 0 0 0 0,0 0 0 0 0,-1 0 0 0 0,1 1 0 0 0,0-1 0 0 0,-1 0 0 0 0,1 0-1 0 0,0 0 1 0 0,0 1 0 0 0,-1-1 0 0 0,1 0 0 0 0,-1 1 0 0 0,1-1 0 0 0,0 1 0 0 0,-1-1 0 0 0,1 1-1 0 0,-1-1 1 0 0,1 1 0 0 0,-1-1 0 0 0,1 1 0 0 0,-1-1 0 0 0,1 1 0 0 0,-1 0 0 0 0,0-1 0 0 0,1 1-1 0 0,-1 0 1 0 0,0-1 0 0 0,0 1 0 0 0,1 0 0 0 0,-1-1 0 0 0,0 1 0 0 0,0 0 0 0 0,0-1 0 0 0,0 1-1 0 0,0 0 1 0 0,0 0 12 0 0,22 64-87 0 0,-3 0-1 0 0,-2 1 1 0 0,-4 1 0 0 0,-2 1-1 0 0,-4-1 1 0 0,-2 1-1 0 0,-3 1 1 0 0,-4-1-1 0 0,-3 8 89 0 0,3-46 6 0 0,-1 0 1 0 0,-2 0 0 0 0,0 0 0 0 0,-3-1 0 0 0,0 0-1 0 0,-2 0 1 0 0,-6 11-8 0 0,11-27-57 0 0,-2 0 0 0 0,1 0 0 0 0,-2-1 0 0 0,0 0 0 0 0,0 0 0 0 0,-1-1 0 0 0,-1 0-1 0 0,0 0 1 0 0,0-1 0 0 0,-1-1 0 0 0,0 0 0 0 0,0 0 0 0 0,-1-1 0 0 0,-1 0 0 0 0,1-1 0 0 0,-8 2 57 0 0,-16 3-378 0 0,0-2 1 0 0,-1-1 0 0 0,0-2 0 0 0,0-2 0 0 0,0-1 0 0 0,-1-2-1 0 0,0-2 1 0 0,1-1 0 0 0,-1-2 0 0 0,1-2 0 0 0,-25-6 377 0 0,-43-13-3856 0 0,40-2-4835 0 0,53 22 6740 0 0</inkml:trace>
  <inkml:trace contextRef="#ctx0" brushRef="#br0" timeOffset="4367.495">2622 1219 200 0 0,'0'0'2341'0'0,"0"0"-869"0"0,0 0-275 0 0,0 0 120 0 0,0 0 326 0 0,0 0 184 0 0,0 0-55 0 0,0 0-206 0 0,0 0-311 0 0,0 0-239 0 0,-32-9-181 0 0,-99-24-158 0 0,65 33 92 0 0,57 5-617 0 0,-8 3-106 0 0,2 0 0 0 0,-1 2 0 0 0,1 0 1 0 0,1 0-1 0 0,0 2 0 0 0,0-1 0 0 0,1 2 1 0 0,1 0-1 0 0,0 0 0 0 0,1 1 0 0 0,0 1 1 0 0,1 0-1 0 0,1 0 0 0 0,0 1 0 0 0,1 0 1 0 0,1 1-1 0 0,0-1 0 0 0,1 1 0 0 0,-3 17-46 0 0,-2 85 100 0 0,11-115-83 0 0,0-1 1 0 0,1 0 0 0 0,-1 0 0 0 0,0 0 0 0 0,1 1-1 0 0,0-1 1 0 0,0 0 0 0 0,0 0 0 0 0,0 0-1 0 0,0 0 1 0 0,1-1 0 0 0,-1 1 0 0 0,1 0 0 0 0,0 0-1 0 0,0-1 1 0 0,0 1 0 0 0,0-1 0 0 0,0 0-1 0 0,1 1 1 0 0,-1-1 0 0 0,0 0 0 0 0,1 0 0 0 0,0-1-1 0 0,0 1 1 0 0,-1-1 0 0 0,1 1 0 0 0,0-1-1 0 0,0 0 1 0 0,0 0 0 0 0,0 0 0 0 0,0 0 0 0 0,1-1-1 0 0,-1 1 1 0 0,0-1 0 0 0,2 0-18 0 0,1-1 94 0 0,1-1 0 0 0,-1 0 0 0 0,0 0 0 0 0,0 0 0 0 0,0-1 0 0 0,0 0 0 0 0,0-1 0 0 0,-1 1 0 0 0,1-1 0 0 0,-1 0 0 0 0,0 0 0 0 0,0-1 0 0 0,-1 1 0 0 0,4-6-94 0 0,11-6 150 0 0,256-256 395 0 0,-275 272-554 0 0,0 1-1 0 0,0-1 1 0 0,0 0 0 0 0,0 1-1 0 0,0-1 1 0 0,0 1 0 0 0,0-1-1 0 0,0 0 1 0 0,0 1 0 0 0,0-1-1 0 0,0 1 1 0 0,1-1-1 0 0,-1 1 1 0 0,0-1 0 0 0,0 0-1 0 0,0 1 1 0 0,0-1 0 0 0,1 0-1 0 0,-1 1 1 0 0,0-1 0 0 0,0 0-1 0 0,1 1 1 0 0,-1-1 0 0 0,0 0-1 0 0,1 1 1 0 0,-1-1 0 0 0,0 0-1 0 0,1 0 1 0 0,-1 1 0 0 0,0-1-1 0 0,1 0 1 0 0,-1 0 0 0 0,1 0-1 0 0,-1 0 1 0 0,0 1 0 0 0,1-1-1 0 0,-1 0 1 0 0,1 0 0 0 0,-1 0-1 0 0,1 0 1 0 0,-1 0 0 0 0,0 0-1 0 0,1 0 1 0 0,-1 0 0 0 0,1 0-1 0 0,-1 0 1 0 0,0 0-1 0 0,1-1 1 0 0,-1 1 0 0 0,1 0-1 0 0,-1 0 1 0 0,0 0 0 0 0,1 0-1 0 0,-1-1 10 0 0,0 10-22 0 0,-1 6 46 0 0,1-1 0 0 0,1 1 0 0 0,0 0 0 0 0,1 0 0 0 0,0 0 0 0 0,1-1 0 0 0,1 1 0 0 0,0-1 0 0 0,1 0 0 0 0,1 0 0 0 0,0-1 0 0 0,7 11-24 0 0,-9-17 4 0 0,6 10 0 0 0,1-1 0 0 0,0-1 0 0 0,1 0 1 0 0,0 0-1 0 0,1-1 0 0 0,1-1 1 0 0,4 3-5 0 0,-16-14 27 0 0,1-1 0 0 0,0 1 0 0 0,0-1 0 0 0,-1 1 0 0 0,1-1 0 0 0,0 0 0 0 0,0 0 0 0 0,0-1 0 0 0,0 1 0 0 0,0 0 0 0 0,1-1 0 0 0,-1 0 0 0 0,0 0 0 0 0,0 0 0 0 0,0 0 0 0 0,0 0 0 0 0,0-1 0 0 0,0 1 0 0 0,0-1 1 0 0,0 0-1 0 0,0 0 0 0 0,0 0 0 0 0,0 0 0 0 0,0-1 0 0 0,0 1 0 0 0,-1-1 0 0 0,1 1 0 0 0,0-1 0 0 0,-1 0 0 0 0,0 0 0 0 0,1 0 0 0 0,-1-1 0 0 0,0 1 0 0 0,0 0 0 0 0,0-1 0 0 0,0 0 0 0 0,-1 1 0 0 0,1-1 0 0 0,-1 0-27 0 0,185-251 371 0 0,-179 244-387 0 0,0 0 0 0 0,0 1 0 0 0,1 0 0 0 0,0 1 0 0 0,1-1-1 0 0,0 2 1 0 0,0-1 0 0 0,1 1 0 0 0,0 1 0 0 0,0-1 0 0 0,7-2 16 0 0,-16 9-6 0 0,0 0 0 0 0,0 0 0 0 0,0-1 0 0 0,0 1 1 0 0,0 0-1 0 0,0 0 0 0 0,0 0 0 0 0,0 0 0 0 0,0 0 0 0 0,0 0 0 0 0,0 0 1 0 0,0 1-1 0 0,0-1 0 0 0,0 0 0 0 0,0 0 0 0 0,0 1 0 0 0,0-1 0 0 0,0 1 1 0 0,0-1-1 0 0,0 1 0 0 0,-1-1 0 0 0,1 1 0 0 0,0 0 0 0 0,0-1 0 0 0,-1 1 1 0 0,1 0-1 0 0,0-1 0 0 0,0 1 0 0 0,-1 0 0 0 0,1 0 0 0 0,-1 0 0 0 0,1 0 1 0 0,-1 0-1 0 0,1 0 0 0 0,-1 0 0 0 0,0 0 0 0 0,1 0 0 0 0,-1 0 0 0 0,0 0 1 0 0,0 0-1 0 0,0 0 0 0 0,0 0 0 0 0,0 0 0 0 0,0 0 0 0 0,0 0 6 0 0,3 58 49 0 0,-4-47-41 0 0,-4 127 228 0 0,7-137-232 0 0,0 1 0 0 0,0-1 0 0 0,0 0 0 0 0,0 1 0 0 0,1-1 0 0 0,-1 0 0 0 0,1-1 0 0 0,-1 1-1 0 0,1 0 1 0 0,0-1 0 0 0,0 1 0 0 0,0-1 0 0 0,0 0 0 0 0,0 0 0 0 0,0 0 0 0 0,0 0 0 0 0,0-1 0 0 0,0 1 0 0 0,0-1 0 0 0,0 0-1 0 0,1 0 1 0 0,-1 0 0 0 0,0 0 0 0 0,0-1 0 0 0,0 1 0 0 0,0-1 0 0 0,0 0 0 0 0,0 0 0 0 0,0 0 0 0 0,0 0 0 0 0,0 0 0 0 0,1-1-4 0 0,111-82 74 0 0,-39 22-42 0 0,-59 49-44 0 0,55-22-94 0 0,-57 80 20 0 0,-14 68 302 0 0,1-110-210 0 0,-1 0 0 0 0,1-1 0 0 0,0 1 1 0 0,-1-1-1 0 0,1 0 0 0 0,0 1 0 0 0,0-1 0 0 0,1 0 0 0 0,-1 0 0 0 0,0 0 0 0 0,1 0 0 0 0,-1-1 0 0 0,1 1 0 0 0,0-1 0 0 0,-1 1 1 0 0,1-1-1 0 0,0 0 0 0 0,0 0 0 0 0,0 0 0 0 0,0-1 0 0 0,0 1 0 0 0,0-1 0 0 0,0 1 0 0 0,0-1 0 0 0,0 0 0 0 0,0 0 0 0 0,0 0 1 0 0,0-1-1 0 0,0 1 0 0 0,0-1 0 0 0,0 1 0 0 0,0-1 0 0 0,0 0 0 0 0,-1 0 0 0 0,1-1 0 0 0,0 1 0 0 0,0-1 0 0 0,-1 1 0 0 0,1-1 1 0 0,-1 0-1 0 0,3-1-6 0 0,272-166 170 0 0,-277 169-170 0 0,1-1 0 0 0,0 1-1 0 0,-1-1 1 0 0,1 0 0 0 0,0 1-1 0 0,0-1 1 0 0,-1 1 0 0 0,1 0-1 0 0,0-1 1 0 0,0 1 0 0 0,0 0 0 0 0,0-1-1 0 0,0 1 1 0 0,-1 0 0 0 0,1 0-1 0 0,0 0 1 0 0,0 0 0 0 0,0-1-1 0 0,0 1 1 0 0,0 1 0 0 0,0-1-1 0 0,0 0 1 0 0,-1 0 0 0 0,1 0-1 0 0,0 0 1 0 0,0 1 0 0 0,0-1-1 0 0,0 0 1 0 0,0 1 0 0 0,-1-1 0 0 0,1 0-1 0 0,0 1 1 0 0,0-1 0 0 0,-1 1-1 0 0,1 0 1 0 0,0-1 0 0 0,-1 1-1 0 0,1 0 1 0 0,0-1 0 0 0,-1 1-1 0 0,1 0 1 0 0,-1-1 0 0 0,1 1-1 0 0,-1 0 1 0 0,0 0 0 0 0,1 0-1 0 0,-1 0 1 0 0,0-1 0 0 0,0 1 0 0 0,1 0-1 0 0,-1 0 1 0 0,0 0 0 0 0,0 0-1 0 0,0 0 1 0 0,0 0 0 0 0,0-1-1 0 0,0 1 1 0 0,0 0 0 0 0,-1 1 0 0 0,2 130 321 0 0,-1-130-357 0 0,1 1 1 0 0,-1 0-1 0 0,1-1 0 0 0,0 1 1 0 0,0-1-1 0 0,0 0 0 0 0,0 1 1 0 0,0-1-1 0 0,0 0 0 0 0,1 1 1 0 0,-1-1-1 0 0,1 0 0 0 0,-1 0 1 0 0,1 0-1 0 0,0 0 0 0 0,0-1 1 0 0,0 1-1 0 0,0 0 1 0 0,0-1-1 0 0,0 1 0 0 0,1-1 1 0 0,-1 0-1 0 0,0 0 0 0 0,1 0 1 0 0,-1 0-1 0 0,1 0 0 0 0,0 0 36 0 0,28-2-9355 0 0,-27-2 3338 0 0,-1 3-1337 0 0</inkml:trace>
  <inkml:trace contextRef="#ctx0" brushRef="#br0" timeOffset="4676.155">4309 1495 840 0 0,'0'0'2134'0'0,"0"0"-1250"0"0,0 0-317 0 0,0 0 381 0 0,0 0 482 0 0,0 0 349 0 0,0 0 67 0 0,0 0-83 0 0,0 0-158 0 0,0 0-184 0 0,0 0-197 0 0,0 0-163 0 0,0 0-134 0 0,33 11-127 0 0,106 32-103 0 0,-135-42-650 0 0,0 1 0 0 0,0-1 1 0 0,0 0-1 0 0,0 0 0 0 0,0 0 0 0 0,0 0 1 0 0,0-1-1 0 0,0 0 0 0 0,0 0 1 0 0,0 0-1 0 0,1 0 0 0 0,-1-1 1 0 0,0 1-1 0 0,0-1 0 0 0,0 0 1 0 0,0 0-1 0 0,0-1 0 0 0,3-1-47 0 0,6-2 183 0 0,121-69 1173 0 0,-129 71-1319 0 0,0-1 0 0 0,-1 0 0 0 0,0 0-1 0 0,1 0 1 0 0,-1-1 0 0 0,-1 1 0 0 0,1-1-1 0 0,-1 0 1 0 0,0 0 0 0 0,0 0 0 0 0,0 0-1 0 0,-1-1 1 0 0,1 1 0 0 0,-2-1 0 0 0,1 0-1 0 0,0 0 1 0 0,-1 1 0 0 0,0-1 0 0 0,-1 0-1 0 0,1 0 1 0 0,-1 0 0 0 0,0 0 0 0 0,0 0-1 0 0,-1-2-36 0 0,-3 3-39 0 0,1 1 0 0 0,-1 0-1 0 0,1 0 1 0 0,-1 0 0 0 0,0 0 0 0 0,-1 1-1 0 0,1 0 1 0 0,-1-1 0 0 0,1 2-1 0 0,-1-1 1 0 0,0 0 0 0 0,0 1-1 0 0,0 0 1 0 0,-1 0 0 0 0,1 1 0 0 0,0-1-1 0 0,-1 1 1 0 0,1 1 0 0 0,-1-1-1 0 0,1 1 1 0 0,-1-1 0 0 0,1 1 0 0 0,-1 1-1 0 0,1-1 1 0 0,-1 1 0 0 0,1 0-1 0 0,0 1 1 0 0,-3 0 39 0 0,-15 3-29 0 0,1 0 0 0 0,-1 2 0 0 0,1 1-1 0 0,1 0 1 0 0,-1 2 0 0 0,2 0 0 0 0,-1 1 0 0 0,1 2 0 0 0,1 0 0 0 0,0 1-1 0 0,1 0 1 0 0,1 2 0 0 0,0 0 0 0 0,-6 9 29 0 0,15-17-25 0 0,0 0 0 0 0,0 1 0 0 0,1 0 1 0 0,0 0-1 0 0,1 0 0 0 0,0 1 0 0 0,1 0 0 0 0,0 0 0 0 0,0 1 1 0 0,1-1-1 0 0,0 1 0 0 0,1 0 0 0 0,0 0 0 0 0,1 0 0 0 0,0 0 0 0 0,1 1 1 0 0,0-1-1 0 0,1 0 0 0 0,1 10 25 0 0,0-16-8 0 0,0 0 1 0 0,1 0 0 0 0,-1 0-1 0 0,1-1 1 0 0,0 1-1 0 0,1-1 1 0 0,-1 1-1 0 0,1-1 1 0 0,0 0-1 0 0,0 0 1 0 0,0 0 0 0 0,0 0-1 0 0,1-1 1 0 0,0 1-1 0 0,0-1 1 0 0,0 0-1 0 0,0 0 1 0 0,0 0-1 0 0,0-1 1 0 0,1 0 0 0 0,-1 1-1 0 0,1-1 8 0 0,108 33-86 0 0,58-24-1301 0 0,-61-17-3756 0 0,-63 2-1132 0 0,-10-3-1888 0 0</inkml:trace>
</inkml:ink>
</file>

<file path=ppt/ink/ink5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16.5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237 254 3841 0 0,'0'0'2423'0'0,"0"0"-1463"0"0,0 0-529 0 0,0 0 80 0 0,0 0 244 0 0,0 0 263 0 0,0 0 161 0 0,0 0-84 0 0,0 0-203 0 0,-18 39-201 0 0,-53 125-173 0 0,32-13 219 0 0,-55 374 242 0 0,80-348-947 0 0,14-177-25 0 0,1 1 1 0 0,0 0-1 0 0,-1 0 0 0 0,1-1 0 0 0,0 1 1 0 0,-1-1-1 0 0,1 1 0 0 0,0-1 0 0 0,0 1 1 0 0,0-1-1 0 0,-1 1 0 0 0,1-1 0 0 0,0 0 1 0 0,0 1-1 0 0,0-1 0 0 0,0 0 0 0 0,0 0 1 0 0,0 1-1 0 0,0-1 0 0 0,-1 0 0 0 0,1 0 1 0 0,0 0-1 0 0,0 0 0 0 0,0 0 0 0 0,0-1 1 0 0,0 1-1 0 0,0 0 0 0 0,0 0 0 0 0,0-1 1 0 0,0 1-1 0 0,-1 0 0 0 0,1-1 0 0 0,0 1 1 0 0,0-1-1 0 0,0 1 0 0 0,-1-1 0 0 0,1 1 1 0 0,0-1-1 0 0,0 0-7 0 0,235-166 873 0 0,-234 166-871 0 0,62-41 31 0 0,2 2 0 0 0,1 4-1 0 0,18-5-32 0 0,-75 36-6 0 0,0 1-1 0 0,1 0 1 0 0,-1 1-1 0 0,1 0 0 0 0,0 0 1 0 0,-1 1-1 0 0,1 1 1 0 0,0 0-1 0 0,0 0 1 0 0,0 1-1 0 0,0 1 0 0 0,0-1 1 0 0,0 2-1 0 0,0 0 1 0 0,0 0-1 0 0,4 2 7 0 0,-9 2 18 0 0,-1 0 1 0 0,0 0-1 0 0,0 0 0 0 0,0 1 0 0 0,-1 0 1 0 0,0 0-1 0 0,-1 0 0 0 0,1 0 0 0 0,-1 1 1 0 0,-1-1-1 0 0,1 1 0 0 0,-1 0 1 0 0,-1-1-1 0 0,1 1 0 0 0,-1 0 0 0 0,-1 0 1 0 0,0 0-1 0 0,0 0 0 0 0,0 0 1 0 0,-1 0-1 0 0,0 0 0 0 0,-1 0 0 0 0,1 0 1 0 0,-2 0-1 0 0,1-1 0 0 0,-1 1 0 0 0,-1 2-18 0 0,-13 23 97 0 0,-2 0-1 0 0,-1-1 0 0 0,-1-2 0 0 0,-2 0 0 0 0,-1-1 0 0 0,-1-1 0 0 0,-1-2 1 0 0,-2 0-1 0 0,0-2 0 0 0,-2-1 0 0 0,-8 4-96 0 0,18-11 5 0 0,-1-1 1 0 0,0-1-1 0 0,0-1 1 0 0,-1-1-1 0 0,-1-1 1 0 0,0-1-1 0 0,-1-1 1 0 0,1-1-1 0 0,-2-1 0 0 0,1-1 1 0 0,-1-1-1 0 0,0-2 1 0 0,-17 1-6 0 0,38-3-138 0 0,0-1 1 0 0,0 0-1 0 0,0 0 0 0 0,0-1 1 0 0,-1 1-1 0 0,1-1 1 0 0,0 0-1 0 0,0 0 1 0 0,0 0-1 0 0,0 0 1 0 0,0-1-1 0 0,1 0 1 0 0,-1 0-1 0 0,0 0 0 0 0,1 0 1 0 0,-1 0-1 0 0,1-1 1 0 0,0 0-1 0 0,0 1 1 0 0,0-1-1 0 0,0-1 1 0 0,0 1-1 0 0,0 0 1 0 0,1 0-1 0 0,0-1 0 0 0,0 0 1 0 0,0 1-1 0 0,0-1 1 0 0,0 0-1 0 0,1 0 1 0 0,0 0-1 0 0,0 0 1 0 0,0 0-1 0 0,0 0 1 0 0,0 0-1 0 0,1-1 138 0 0,0-103-10810 0 0,6 84 7737 0 0</inkml:trace>
  <inkml:trace contextRef="#ctx0" brushRef="#br0" timeOffset="1039.032">761 1355 0 0 0,'0'0'601'0'0,"0"0"1456"0"0,0 0 341 0 0,33 5-267 0 0,106 15-281 0 0,-131-18-1542 0 0,1-1 0 0 0,0 0 0 0 0,0 0 0 0 0,0-1-1 0 0,0 0 1 0 0,0 0 0 0 0,0-1 0 0 0,-1 0 0 0 0,1-1 0 0 0,0 0 0 0 0,0 0 0 0 0,2-2-308 0 0,11-3 688 0 0,-1 3-373 0 0,0-2 1 0 0,0 0-1 0 0,-1-2 0 0 0,0 0 1 0 0,0-1-1 0 0,-1-1 0 0 0,0 0 0 0 0,-1-2 1 0 0,0 0-1 0 0,-1-1 0 0 0,-1-1 0 0 0,0-1 1 0 0,0 0-1 0 0,-2-1 0 0 0,2-3-315 0 0,-13 17 21 0 0,-1-1 0 0 0,1 0 0 0 0,-1 0 0 0 0,0 0 0 0 0,0 0 0 0 0,-1-1 0 0 0,1 1-1 0 0,-1 0 1 0 0,1-1 0 0 0,-1 1 0 0 0,0-1 0 0 0,0 1 0 0 0,-1-1 0 0 0,1 0 0 0 0,-1 1 0 0 0,0-1 0 0 0,0 0-1 0 0,0 0 1 0 0,0 1 0 0 0,-1-1 0 0 0,1 0 0 0 0,-1 1 0 0 0,0-1 0 0 0,0 1 0 0 0,0-1 0 0 0,-1 1 0 0 0,1-1-1 0 0,-1 1 1 0 0,0 0 0 0 0,0 0 0 0 0,0 0 0 0 0,0 0 0 0 0,0 0 0 0 0,-1 0 0 0 0,1 1 0 0 0,-1-1 0 0 0,0 1-1 0 0,0-1 1 0 0,0 1 0 0 0,0 0 0 0 0,0 0 0 0 0,0 1 0 0 0,-1-1 0 0 0,1 1 0 0 0,0-1 0 0 0,-1 1 0 0 0,0 0-1 0 0,1 0 1 0 0,-2 0-21 0 0,-8 3-114 0 0,0-1 0 0 0,0 2-1 0 0,1 0 1 0 0,-1 0-1 0 0,1 1 1 0 0,0 0-1 0 0,0 1 1 0 0,1 1 0 0 0,-1 0-1 0 0,1 0 1 0 0,0 1-1 0 0,1 1 1 0 0,0 0-1 0 0,0 0 1 0 0,1 1 0 0 0,0 0-1 0 0,0 0 1 0 0,1 1-1 0 0,0 1 1 0 0,-5 7 114 0 0,4-6-165 0 0,1-1-1 0 0,0 1 1 0 0,0 0-1 0 0,1 1 1 0 0,0 0 0 0 0,1 0-1 0 0,1 1 1 0 0,0-1 0 0 0,1 1-1 0 0,1 0 1 0 0,0 0 0 0 0,0 1-1 0 0,2-1 1 0 0,-1 11 165 0 0,3-21-9 0 0,-1 0 1 0 0,1 0 0 0 0,-1 0-1 0 0,1 0 1 0 0,0-1 0 0 0,1 1-1 0 0,-1 0 1 0 0,1 0-1 0 0,0-1 1 0 0,-1 1 0 0 0,2-1-1 0 0,-1 0 1 0 0,0 1 0 0 0,1-1-1 0 0,-1 0 1 0 0,1 0-1 0 0,0-1 1 0 0,0 1 0 0 0,0 0-1 0 0,0-1 1 0 0,1 0 0 0 0,-1 0-1 0 0,0 0 1 0 0,1 0-1 0 0,0 0 1 0 0,-1-1 0 0 0,1 0-1 0 0,0 0 1 0 0,1 1 8 0 0,118 12 664 0 0,-100-17-430 0 0,0-1-1 0 0,-1-1 1 0 0,1-1-1 0 0,-1 0 1 0 0,0-2 0 0 0,-1-1-1 0 0,0-1 1 0 0,17-10-234 0 0,34-22 405 0 0,-1-3 0 0 0,-3-2 1 0 0,-1-4-1 0 0,-3-3 1 0 0,3-8-406 0 0,-20 22 2 0 0,-2-2 0 0 0,-2-2 0 0 0,-1-1 0 0 0,-3-3 0 0 0,-2-1 0 0 0,-2-2 0 0 0,-2-1 0 0 0,-3-1 0 0 0,-2-2 0 0 0,-3-1 0 0 0,6-22-2 0 0,-22 51-48 0 0,-1 0 0 0 0,-2-1 0 0 0,0 0-1 0 0,-2 0 1 0 0,0-26 48 0 0,-4 54-4 0 0,0-1 0 0 0,0 0 0 0 0,0 1 0 0 0,0-1 0 0 0,0 1 0 0 0,0-1 0 0 0,0 1 0 0 0,0-1-1 0 0,0 1 1 0 0,-1-1 0 0 0,1 1 0 0 0,0-1 0 0 0,0 1 0 0 0,-1 0 0 0 0,1-1 0 0 0,0 1 0 0 0,-1-1 0 0 0,1 1 0 0 0,0-1 0 0 0,-1 1 0 0 0,1 0 0 0 0,-1-1 0 0 0,1 1 0 0 0,-1 0 0 0 0,1 0-1 0 0,0-1 1 0 0,-1 1 0 0 0,1 0 0 0 0,-1 0 0 0 0,1 0 0 0 0,-1-1 0 0 0,1 1 0 0 0,-1 0 0 0 0,0 0 0 0 0,1 0 0 0 0,-1 0 0 0 0,1 0 0 0 0,-1 0 0 0 0,1 0 0 0 0,-1 0 0 0 0,1 0 0 0 0,-1 0-1 0 0,1 1 1 0 0,-1-1 0 0 0,1 0 0 0 0,-1 0 0 0 0,1 0 0 0 0,-1 1 0 0 0,1-1 0 0 0,-1 0 0 0 0,1 0 0 0 0,0 1 0 0 0,-1-1 0 0 0,1 0 0 0 0,-1 1 0 0 0,1-1 0 0 0,0 1 0 0 0,-1-1 0 0 0,1 1-1 0 0,0-1 1 0 0,0 0 0 0 0,-1 1 0 0 0,1-1 0 0 0,0 1 0 0 0,0-1 0 0 0,0 1 0 0 0,-1-1 0 0 0,1 1 0 0 0,0-1 0 0 0,0 1 4 0 0,-16 23-62 0 0,2 1 0 0 0,0 0 0 0 0,2 0-1 0 0,1 2 1 0 0,1-1 0 0 0,1 1 0 0 0,-2 12 62 0 0,-21 83-271 0 0,6 0-1 0 0,-8 101 272 0 0,-17 257-136 0 0,45-444 187 0 0,-1-1 0 0 0,-2 0 0 0 0,-1 0 0 0 0,-2 0 0 0 0,-1-2 0 0 0,-2 0 0 0 0,-1 0 0 0 0,-2-1 0 0 0,-1-2 0 0 0,-16 21-51 0 0,30-45 51 0 0,1 0-1 0 0,-1 0 1 0 0,0 0 0 0 0,0-1 0 0 0,-1 0 0 0 0,1 0 0 0 0,-1-1-1 0 0,0 1 1 0 0,-1-1 0 0 0,1 0 0 0 0,-1-1 0 0 0,0 0 0 0 0,0 0-1 0 0,0 0 1 0 0,0-1 0 0 0,0 0 0 0 0,0 0 0 0 0,-2-1-51 0 0,7-3-13 0 0,0 1 1 0 0,1-1-1 0 0,-1 0 1 0 0,1-1-1 0 0,-1 1 1 0 0,1 0-1 0 0,0 0 1 0 0,0-1-1 0 0,0 1 1 0 0,0 0 0 0 0,0-1-1 0 0,0 1 1 0 0,1-1-1 0 0,-1 1 1 0 0,1-1-1 0 0,0 1 1 0 0,0-1-1 0 0,0 1 1 0 0,0-1-1 0 0,0 0 1 0 0,0 1-1 0 0,1-1 1 0 0,-1 1 0 0 0,1-1-1 0 0,0 1 1 0 0,0-1 12 0 0,6-19-19 0 0,2 1 1 0 0,0 0 0 0 0,1 0-1 0 0,1 1 1 0 0,1 0 0 0 0,1 1-1 0 0,0 1 1 0 0,1 0 0 0 0,3-1 18 0 0,-10 9-9 0 0,35-43-31 0 0,3 2-1 0 0,1 2 1 0 0,3 2 0 0 0,1 2-1 0 0,3 2 1 0 0,1 3-1 0 0,2 2 1 0 0,2 3 0 0 0,1 2-1 0 0,54-21 41 0 0,17 24-3014 0 0,-80-18-10679 0 0,-44 40 13793 0 0,1-1-57 0 0,25-36 5301 0 0,-32 42 1246 0 0,-12 10-5802 0 0,-23 30 223 0 0,22-26-874 0 0,1 0-1 0 0,0 0 1 0 0,0 1 0 0 0,1 1 0 0 0,1 0 0 0 0,0 0-1 0 0,1 1 1 0 0,1 0 0 0 0,0 1 0 0 0,0 0 0 0 0,2 0-1 0 0,0 0 1 0 0,1 1 0 0 0,0 0 0 0 0,1 0 0 0 0,1 0-1 0 0,1 1 1 0 0,0-1 0 0 0,1 4-137 0 0,2-14 73 0 0,-1-1 1 0 0,2 1-1 0 0,-1-1 1 0 0,1 1-1 0 0,0-1 0 0 0,0 1 1 0 0,0-1-1 0 0,1 0 0 0 0,0 0 1 0 0,0 0-1 0 0,0 0 1 0 0,0-1-1 0 0,1 1 0 0 0,0-1 1 0 0,0 0-1 0 0,0 0 1 0 0,0 0-1 0 0,1-1 0 0 0,0 0 1 0 0,-1 1-1 0 0,1-2 0 0 0,0 1 1 0 0,1 0-1 0 0,-1-1 1 0 0,0 0-1 0 0,5 1-73 0 0,6 2 295 0 0,0-1 1 0 0,0 0-1 0 0,1-1 1 0 0,-1-1-1 0 0,0-1 1 0 0,1 0-1 0 0,0-1 1 0 0,12-2-296 0 0,-14-1 160 0 0,1 0 0 0 0,-1-1 0 0 0,0 0 1 0 0,0-1-1 0 0,0-1 0 0 0,-1-1 0 0 0,0 0 1 0 0,0 0-1 0 0,-1-2 0 0 0,0 0 0 0 0,0 0 1 0 0,-1-1-1 0 0,0 0 0 0 0,-1-1 0 0 0,0-1 1 0 0,8-11-161 0 0,-13 16 23 0 0,0 0 1 0 0,-1 0 0 0 0,0-1 0 0 0,0 0 0 0 0,-1 0-1 0 0,0 0 1 0 0,-1-1 0 0 0,0 1 0 0 0,0-1 0 0 0,0 0-1 0 0,-1 0 1 0 0,-1 0 0 0 0,0 0 0 0 0,0 0 0 0 0,0 0-1 0 0,-1 0 1 0 0,-1 0 0 0 0,1 0 0 0 0,-2 0 0 0 0,1 0-1 0 0,-1 0 1 0 0,0 0 0 0 0,-1 0 0 0 0,0 1 0 0 0,-1-1-1 0 0,0 1 1 0 0,0 0 0 0 0,0 0 0 0 0,-3-2-24 0 0,1 0-131 0 0,-1 1-1 0 0,0 0 1 0 0,0 1 0 0 0,-1 0 0 0 0,0 0 0 0 0,-1 1 0 0 0,0-1 0 0 0,0 2 0 0 0,0 0 0 0 0,-1 0-1 0 0,0 0 1 0 0,0 1 0 0 0,0 1 0 0 0,-1 0 0 0 0,1 0 0 0 0,-1 1 0 0 0,0 0 0 0 0,0 1-1 0 0,-10-1 132 0 0,-66 14-3442 0 0,37 21-6812 0 0,41-24 1355 0 0</inkml:trace>
  <inkml:trace contextRef="#ctx0" brushRef="#br0" timeOffset="1321.115">3211 1539 3649 0 0,'0'0'2900'0'0,"0"0"-903"0"0,0 0-150 0 0,0 0 180 0 0,0 0-44 0 0,0 0-184 0 0,0 0-244 0 0,0 0-257 0 0,0 0-206 0 0,0 0-237 0 0,0 0-227 0 0,0 0-116 0 0,-24-15-85 0 0,-71-48-64 0 0,94 62-349 0 0,-1 0 1 0 0,1 0-1 0 0,-1 0 0 0 0,1 0 1 0 0,-1 0-1 0 0,1-1 1 0 0,0 1-1 0 0,-1 0 1 0 0,1-1-1 0 0,0 0 1 0 0,0 1-1 0 0,0-1 1 0 0,0 1-1 0 0,0-1 1 0 0,1 0-1 0 0,-1 0 1 0 0,0 1-1 0 0,1-1 1 0 0,0 0-1 0 0,-1 0 1 0 0,1 0-1 0 0,0 0 1 0 0,0 0-1 0 0,0 1 1 0 0,0-1-1 0 0,0 0 0 0 0,0 0 1 0 0,0 0-1 0 0,1 0 1 0 0,-1 0-1 0 0,1 1 1 0 0,-1-1-1 0 0,1 0 1 0 0,0 0-1 0 0,0 1 1 0 0,0-1-15 0 0,2-7 73 0 0,10-28 11 0 0,0 1-1 0 0,3 0 0 0 0,0 1 0 0 0,3 1 1 0 0,0 1-1 0 0,3 1 0 0 0,21-26-83 0 0,-32 44-211 0 0,2 0 0 0 0,0 0 0 0 0,0 2-1 0 0,1-1 1 0 0,1 2 0 0 0,0 0 0 0 0,0 0 0 0 0,1 2 0 0 0,6-3 211 0 0,15-3-4315 0 0,2 4-3601 0 0,-24 10-2062 0 0</inkml:trace>
  <inkml:trace contextRef="#ctx0" brushRef="#br0" timeOffset="1683.13">3605 1326 6897 0 0,'0'0'3337'0'0,"0"0"-590"0"0,0 0-346 0 0,0 0-257 0 0,34-3-473 0 0,106-12-429 0 0,-117 13-959 0 0,-1-1 0 0 0,0-1 0 0 0,0-1-1 0 0,-1-1 1 0 0,0-1 0 0 0,0-1 0 0 0,0-1 0 0 0,-1 0 0 0 0,0-2 0 0 0,-1 0-1 0 0,7-7-282 0 0,-15 13 48 0 0,-1-1 0 0 0,0 0 0 0 0,0-1 0 0 0,-1 0 0 0 0,0 0-1 0 0,0-1 1 0 0,-1-1 0 0 0,0 1 0 0 0,0-1 0 0 0,-1 0-1 0 0,0-1 1 0 0,-1 0 0 0 0,0 0 0 0 0,0 0 0 0 0,-1-1 0 0 0,-1 0-1 0 0,1 0 1 0 0,-2 0 0 0 0,0 0 0 0 0,0-1 0 0 0,-1 1 0 0 0,0-7-48 0 0,-4 14-39 0 0,0 0 0 0 0,0-1 0 0 0,-1 2 1 0 0,1-1-1 0 0,-1 0 0 0 0,0 0 0 0 0,0 1 1 0 0,-1 0-1 0 0,1-1 0 0 0,-1 1 0 0 0,1 0 1 0 0,-1 1-1 0 0,0-1 0 0 0,0 1 0 0 0,0 0 0 0 0,-1 0 1 0 0,1 0-1 0 0,0 0 0 0 0,-1 1 0 0 0,1 0 1 0 0,-1 0-1 0 0,1 0 0 0 0,-1 0 0 0 0,0 1 1 0 0,1 0-1 0 0,-1-1 0 0 0,0 2 0 0 0,1-1 1 0 0,-1 1-1 0 0,0-1 0 0 0,1 1 0 0 0,-1 1 1 0 0,-1 0 38 0 0,-13 1-82 0 0,1 2 1 0 0,0 0 0 0 0,0 1 0 0 0,0 0 0 0 0,1 2-1 0 0,0 0 1 0 0,0 1 0 0 0,1 1 0 0 0,0 0 0 0 0,1 1-1 0 0,0 1 1 0 0,0 1 0 0 0,2 0 0 0 0,0 0-1 0 0,0 1 1 0 0,1 1 0 0 0,1 0 0 0 0,0 1 0 0 0,-4 8 81 0 0,7-10-37 0 0,0 0 0 0 0,0 0 0 0 0,1 1 0 0 0,1 0 1 0 0,1 0-1 0 0,0 0 0 0 0,1 1 0 0 0,0-1 0 0 0,1 1 1 0 0,1 0-1 0 0,1 0 0 0 0,0 0 0 0 0,1 1 0 0 0,1-1 1 0 0,1 11 36 0 0,2-16 2 0 0,0 0 1 0 0,0 0 0 0 0,1-1-1 0 0,0 1 1 0 0,1-1 0 0 0,0-1-1 0 0,1 1 1 0 0,0-1 0 0 0,0 0-1 0 0,1 0 1 0 0,0-1 0 0 0,0 0-1 0 0,1-1 1 0 0,0 0 0 0 0,1 0-1 0 0,-1-1 1 0 0,1 0 0 0 0,0-1-1 0 0,1 0 1 0 0,0 0 0 0 0,-1-1-1 0 0,1-1 1 0 0,0 0 0 0 0,1 0-1 0 0,-1-1 1 0 0,0-1 0 0 0,1 0-1 0 0,-1 0 1 0 0,8-1-3 0 0,15-1-287 0 0,-1-1 0 0 0,1-1 0 0 0,-1-2 0 0 0,0-1 0 0 0,0-2 1 0 0,-1-1-1 0 0,0-2 0 0 0,22-10 287 0 0,10-5-2718 0 0,-22 9-1981 0 0,-8 1-4607 0 0</inkml:trace>
  <inkml:trace contextRef="#ctx0" brushRef="#br0" timeOffset="2361.281">4601 70 6001 0 0,'0'0'740'0'0,"0"0"-403"0"0,0 0 192 0 0,0 0 387 0 0,35-2 295 0 0,112-9 168 0 0,114-19 3456 0 0,33 3-3594 0 0,-189 34-968 0 0,-103-4-200 0 0,0 0 0 0 0,-1-1-1 0 0,1 1 1 0 0,0 1 0 0 0,-1-1 0 0 0,0 0-1 0 0,0 0 1 0 0,0 0 0 0 0,0 1-1 0 0,-1-1 1 0 0,1 0 0 0 0,-1 1-1 0 0,0-1 1 0 0,1 1 0 0 0,-2-1 0 0 0,1 0-1 0 0,0 1 1 0 0,-1-1 0 0 0,0 3-73 0 0,0 6 240 0 0,-30 216 1278 0 0,23-87-1267 0 0,6 0 0 0 0,7 0 0 0 0,13 69-251 0 0,-6-65 96 0 0,-9-102-63 0 0,11 147 117 0 0,-7 2 1 0 0,-10 3-151 0 0,-10-37 1333 0 0,13-157-1185 0 0,0-1 16 0 0,0 0-5 0 0,0 0 57 0 0,0 0 25 0 0,0 0 46 0 0,0 0 40 0 0,0 0-3 0 0,0 0-37 0 0,0-26 457 0 0,-4 23-725 0 0,-1 0-1 0 0,1 1 1 0 0,-1-1 0 0 0,1 1 0 0 0,-1 0-1 0 0,0 0 1 0 0,0 1 0 0 0,1-1-1 0 0,-1 1 1 0 0,0 0 0 0 0,0 1 0 0 0,0-1-1 0 0,-1 1 1 0 0,1 0 0 0 0,0 0 0 0 0,0 0-1 0 0,0 1 1 0 0,0 0 0 0 0,0 0 0 0 0,-2 1-19 0 0,2-1 2 0 0,-225 45-28 0 0,3-6 334 0 0,74-13-3620 0 0,52-10-6280 0 0,93-16-1009 0 0</inkml:trace>
</inkml:ink>
</file>

<file path=ppt/ink/ink5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1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9 0 0 0,'0'0'1095'0'0,"0"0"651"0"0,0 0 111 0 0,0 0 69 0 0,0 0 203 0 0,0 0 35 0 0,0 0-196 0 0,0 0-325 0 0,0 0-413 0 0,0 0-354 0 0,0 0-221 0 0,0 0-150 0 0,-5-1-67 0 0,-21-5 798 0 0,72 6 1203 0 0,-46 0-2416 0 0,4-2-2989 0 0,3 3-9545 0 0,-7 0 6058 0 0</inkml:trace>
</inkml:ink>
</file>

<file path=ppt/ink/ink5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2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1 3249 0 0,'0'0'1985'0'0,"0"0"-132"0"0,0 0-50 0 0,0 0 104 0 0,0 0 77 0 0,0 0-134 0 0,0 0-367 0 0,0 0-421 0 0,0 0-358 0 0,0 0-256 0 0,0 0-131 0 0,0 0-51 0 0,0 0-26 0 0,-3 18 654 0 0,0-7-6415 0 0,0-7-120 0 0,0 0-3242 0 0</inkml:trace>
</inkml:ink>
</file>

<file path=ppt/ink/ink5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29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951 96 0 0 0,'0'0'826'0'0,"0"0"583"0"0,0 0 18 0 0,0 0-113 0 0,0 0-55 0 0,2-7-3 0 0,15-37 1316 0 0,-19 15 3306 0 0,-21 16-3843 0 0,-38 11-1870 0 0,57 2-7 0 0,-24 4-178 0 0,0 1-1 0 0,0 2 1 0 0,0 0 0 0 0,1 2 0 0 0,-23 11 20 0 0,-7 2 6 0 0,13-7-14 0 0,1 3 0 0 0,1 2 1 0 0,0 1-1 0 0,2 2 0 0 0,-14 12 8 0 0,53-35-15 0 0,0 0-1 0 0,0 1 1 0 0,0 0-1 0 0,0-1 1 0 0,1 1 0 0 0,-1 0-1 0 0,0-1 1 0 0,0 1-1 0 0,0 0 1 0 0,1 0-1 0 0,-1-1 1 0 0,0 1 0 0 0,1 0-1 0 0,-1 0 1 0 0,1 0-1 0 0,-1 0 1 0 0,1 0-1 0 0,0 0 1 0 0,-1 0-1 0 0,1 0 1 0 0,0 0 0 0 0,0 0-1 0 0,-1 0 1 0 0,1 0-1 0 0,0 0 1 0 0,0 1-1 0 0,0-1 1 0 0,0 0-1 0 0,0 0 1 0 0,1 0 0 0 0,-1 0-1 0 0,0 0 1 0 0,0 0-1 0 0,1 0 1 0 0,-1 0-1 0 0,1 0 1 0 0,-1 0 0 0 0,1 0-1 0 0,-1 0 1 0 0,1 0-1 0 0,0 0 1 0 0,-1-1-1 0 0,1 1 1 0 0,0 0-1 0 0,-1 0 1 0 0,1-1 0 0 0,0 1-1 0 0,0 0 1 0 0,0-1-1 0 0,0 1 1 0 0,0-1-1 0 0,0 1 1 0 0,0-1 0 0 0,1 1 15 0 0,56 23-63 0 0,-14-15 148 0 0,-1-2-1 0 0,1-2 1 0 0,0-2 0 0 0,23-2-85 0 0,-34 4 71 0 0,-32-5-63 0 0,-1 0 0 0 0,1 1 1 0 0,-1-1-1 0 0,0 0 0 0 0,1 1 0 0 0,-1-1 1 0 0,1 0-1 0 0,-1 1 0 0 0,0-1 0 0 0,1 1 1 0 0,-1-1-1 0 0,0 1 0 0 0,0-1 0 0 0,1 1 1 0 0,-1-1-1 0 0,0 0 0 0 0,0 1 0 0 0,0-1 1 0 0,0 1-1 0 0,0-1 0 0 0,1 1 1 0 0,-1 0-1 0 0,0-1 0 0 0,0 1 0 0 0,0-1 1 0 0,0 1-1 0 0,-1-1 0 0 0,1 1 0 0 0,0-1 1 0 0,0 1-1 0 0,0-1 0 0 0,0 1 0 0 0,0-1 1 0 0,-1 1-1 0 0,1-1 0 0 0,0 0 0 0 0,0 1 1 0 0,-1-1-1 0 0,1 1 0 0 0,0-1 0 0 0,-1 1 1 0 0,1-1-1 0 0,0 0 0 0 0,-1 1 0 0 0,1-1 1 0 0,-1 0-1 0 0,1 1 0 0 0,0-1 0 0 0,-1 0 1 0 0,1 0-1 0 0,-1 0 0 0 0,1 1 0 0 0,-1-1 1 0 0,1 0-1 0 0,-1 0 0 0 0,1 0 1 0 0,-1 0-1 0 0,1 0 0 0 0,-1 0 0 0 0,1 0 1 0 0,-1 0-9 0 0,-325 249 688 0 0,305-235-676 0 0,0 2 1 0 0,1 0-1 0 0,0 1 1 0 0,1 1-1 0 0,2 1 1 0 0,0 1-1 0 0,0 0 1 0 0,2 1 0 0 0,1 1-1 0 0,-2 5-12 0 0,14-25 5 0 0,0 1-1 0 0,1 0 1 0 0,0-1-1 0 0,-1 1 1 0 0,1 0-1 0 0,0 0 1 0 0,0 0-1 0 0,0 0 1 0 0,1 0-1 0 0,-1 0 1 0 0,1 0-1 0 0,0 0 1 0 0,-1 0-1 0 0,1 0 1 0 0,1 0-1 0 0,-1 0 1 0 0,0 0 0 0 0,1 1-1 0 0,0-1 1 0 0,-1 0-1 0 0,1-1 1 0 0,0 1-1 0 0,1 0 1 0 0,-1 0-1 0 0,0 0 1 0 0,1-1-1 0 0,0 1 1 0 0,-1 0-1 0 0,1-1 1 0 0,0 0-1 0 0,0 1 1 0 0,1-1-1 0 0,-1 0 1 0 0,0 0 0 0 0,1 0-1 0 0,-1-1 1 0 0,1 1-1 0 0,0 0 1 0 0,-1-1-1 0 0,1 0 1 0 0,0 1-1 0 0,0-1 1 0 0,2 0-5 0 0,18 4 88 0 0,-1-2 0 0 0,1-1 0 0 0,0 0 0 0 0,0-2 0 0 0,-1 0 1 0 0,1-2-1 0 0,0 0 0 0 0,-1-2 0 0 0,1 0 0 0 0,-1-2 0 0 0,0 0 0 0 0,-1-2 0 0 0,5-2-88 0 0,262-103-729 0 0,-222 70-2857 0 0,-34 20-4396 0 0,-22 16-57 0 0</inkml:trace>
  <inkml:trace contextRef="#ctx0" brushRef="#br0" timeOffset="312.796">1426 398 11002 0 0,'0'0'801'0'0,"0"0"-339"0"0,0 0 42 0 0,0 0 342 0 0,0 0 257 0 0,-26 38 57 0 0,-79 122-161 0 0,-47 70 488 0 0,73-69-3018 0 0,68-125-3075 0 0,3 1-4024 0 0,7-33 5033 0 0</inkml:trace>
  <inkml:trace contextRef="#ctx0" brushRef="#br0" timeOffset="570.411">980 450 15355 0 0,'0'0'264'0'0,"0"0"-394"0"0,0 0-96 0 0,0 0 237 0 0,0 0 354 0 0,0 0 189 0 0,0 0 46 0 0,0 0-12 0 0,0 0-40 0 0,0 0-62 0 0,29 33-76 0 0,92 103-70 0 0,-45-72 21 0 0,-59-55-288 0 0,21 15-307 0 0,2-2-1 0 0,0-1 1 0 0,1-2 0 0 0,2-2 0 0 0,11 1 234 0 0,-29-12-2196 0 0,1-1-5013 0 0,-16-4-1814 0 0</inkml:trace>
  <inkml:trace contextRef="#ctx0" brushRef="#br0" timeOffset="947.097">1926 619 4121 0 0,'0'0'1952'0'0,"0"0"-491"0"0,0 0 11 0 0,0 0 304 0 0,0 0 217 0 0,0 0-121 0 0,0 0-425 0 0,0 0-408 0 0,0 0-283 0 0,0 0-170 0 0,0 0-110 0 0,0 0-75 0 0,0 0-41 0 0,-11-7-53 0 0,-37-23-30 0 0,44 29-252 0 0,1 0 0 0 0,0 0-1 0 0,-1 0 1 0 0,1 0 0 0 0,-1 0-1 0 0,1 1 1 0 0,-1 0-1 0 0,1 0 1 0 0,-1 0 0 0 0,1 0-1 0 0,-1 0 1 0 0,1 1 0 0 0,-1-1-1 0 0,1 1 1 0 0,-1 0 0 0 0,1 0-1 0 0,0 1 1 0 0,-1-1 0 0 0,1 1-1 0 0,0-1 1 0 0,0 1-1 0 0,0 0 1 0 0,0 0 0 0 0,-2 2-25 0 0,-8 4 36 0 0,-2 1-42 0 0,2 0 0 0 0,-1 1 0 0 0,1 0 0 0 0,1 1 0 0 0,0 1-1 0 0,0-1 1 0 0,1 2 0 0 0,1 0 0 0 0,0 0 0 0 0,1 1-1 0 0,0 0 1 0 0,1 1 0 0 0,0 0 0 0 0,-4 15 6 0 0,10-26-7 0 0,-1 0 0 0 0,2 1 1 0 0,-1-1-1 0 0,0 0 0 0 0,1 1 1 0 0,0-1-1 0 0,0 1 0 0 0,0 0 1 0 0,1-1-1 0 0,-1 1 0 0 0,1 0 1 0 0,0-1-1 0 0,1 1 0 0 0,-1 0 1 0 0,1-1-1 0 0,0 1 0 0 0,0-1 1 0 0,0 1-1 0 0,1-1 0 0 0,-1 1 1 0 0,1-1-1 0 0,0 0 0 0 0,1 0 1 0 0,-1 0-1 0 0,1 0 0 0 0,-1 0 1 0 0,1 0-1 0 0,0-1 0 0 0,1 0 1 0 0,-1 1-1 0 0,2 0 7 0 0,3-2 91 0 0,0 0 1 0 0,0 0-1 0 0,0-1 0 0 0,0 0 0 0 0,0 0 1 0 0,0-1-1 0 0,1 0 0 0 0,-1 0 0 0 0,0-1 1 0 0,0 0-1 0 0,0-1 0 0 0,0 0 1 0 0,0 0-1 0 0,0 0 0 0 0,0-1 0 0 0,-1-1 1 0 0,8-3-92 0 0,114-81 843 0 0,21-63-483 0 0,-104 114-978 0 0,-46 36 205 0 0,0 1-235 0 0,-4 40-6315 0 0,1-4-3557 0 0,3-27 6296 0 0</inkml:trace>
  <inkml:trace contextRef="#ctx0" brushRef="#br0" timeOffset="1410.889">2243 965 0 0 0,'0'0'1592'0'0,"0"0"534"0"0,0 0 260 0 0,0 0 213 0 0,0 0 20 0 0,0 0-279 0 0,0 0-501 0 0,0 0-455 0 0,0 0-297 0 0,0 0-206 0 0,0 0-182 0 0,0 0-168 0 0,1-9-144 0 0,47-129 861 0 0,-42 126-1246 0 0,0 0 1 0 0,0 1 0 0 0,1 0-1 0 0,0 0 1 0 0,1 0-1 0 0,1 1 1 0 0,-1 0-1 0 0,2 1 1 0 0,-1 0-1 0 0,1 0 1 0 0,1 1-1 0 0,-1 0 1 0 0,1 1-1 0 0,1 0 1 0 0,-1 1-1 0 0,1 0 1 0 0,0 1-1 0 0,6-2-2 0 0,-16 8-14 0 0,0 1 0 0 0,0-1 0 0 0,0 0 0 0 0,0 1 0 0 0,-1 0-1 0 0,1-1 1 0 0,0 1 0 0 0,-1 0 0 0 0,0 0 0 0 0,1 0 0 0 0,-1 0 0 0 0,0 0-1 0 0,0 0 1 0 0,0 0 0 0 0,0 1 0 0 0,-1-1 0 0 0,1 0 0 0 0,0 0 0 0 0,-1 1-1 0 0,0-1 1 0 0,1 0 0 0 0,-1 1 0 0 0,0-1 0 0 0,0 0 0 0 0,0 1-1 0 0,-1-1 1 0 0,1 0 0 0 0,-1 1 0 0 0,1-1 0 0 0,-1 0 0 0 0,0 0 0 0 0,0 1-1 0 0,0 0 15 0 0,0 14 27 0 0,1-10-10 0 0,0-6-14 0 0,-1 0 1 0 0,1 0 0 0 0,0 0 0 0 0,-1 0-1 0 0,1-1 1 0 0,0 1 0 0 0,0 0 0 0 0,0 0-1 0 0,0 0 1 0 0,0 0 0 0 0,0 0 0 0 0,0 0-1 0 0,0 0 1 0 0,0 0 0 0 0,0 0 0 0 0,1 0 0 0 0,-1 0-1 0 0,0 0 1 0 0,1 0 0 0 0,-1 0 0 0 0,1-1-1 0 0,-1 1 1 0 0,1 0 0 0 0,-1 0 0 0 0,1 0-1 0 0,-1-1 1 0 0,1 1 0 0 0,0 0 0 0 0,-1-1-1 0 0,1 1 1 0 0,0 0 0 0 0,0-1 0 0 0,0 1-1 0 0,-1-1 1 0 0,1 1 0 0 0,0-1 0 0 0,0 0-1 0 0,0 1 1 0 0,0-1 0 0 0,0 0 0 0 0,0 0-1 0 0,0 1 1 0 0,0-1 0 0 0,0 0 0 0 0,0 0 0 0 0,0 0-1 0 0,0 0 1 0 0,0 0 0 0 0,-1-1 0 0 0,1 1-1 0 0,0 0 1 0 0,0 0 0 0 0,0 0 0 0 0,0-1-1 0 0,0 1 1 0 0,0-1 0 0 0,0 1-4 0 0,127-66 517 0 0,-111 57-515 0 0,-6 2-7 0 0,0 1 0 0 0,0 0-1 0 0,1 1 1 0 0,0 0 0 0 0,0 1 0 0 0,0 0-1 0 0,1 1 1 0 0,-1 1 0 0 0,1 0 0 0 0,4 0 5 0 0,-14 4 1 0 0,-1-1 0 0 0,1 1 0 0 0,-1 0 1 0 0,0-1-1 0 0,0 1 0 0 0,1 0 1 0 0,-1 1-1 0 0,0-1 0 0 0,-1 0 0 0 0,1 1 1 0 0,0-1-1 0 0,-1 1 0 0 0,1-1 0 0 0,-1 1 1 0 0,0 0-1 0 0,0-1 0 0 0,0 1 0 0 0,0 0 1 0 0,-1 0-1 0 0,1 0 0 0 0,-1 0 0 0 0,1 0 1 0 0,-1 0-1 0 0,0-1 0 0 0,0 1 0 0 0,0 0 1 0 0,-1 0-1 0 0,1 0 0 0 0,-1 0 0 0 0,0 0 1 0 0,1 0-1 0 0,-2 1-1 0 0,1 10 18 0 0,1-8-38 0 0,-1-1-1 0 0,1 1 0 0 0,0-1 0 0 0,0 1 1 0 0,0-1-1 0 0,1 1 0 0 0,0-1 0 0 0,0 0 1 0 0,0 1-1 0 0,1-1 0 0 0,0 0 1 0 0,0 0-1 0 0,0 0 0 0 0,0 0 0 0 0,1 0 1 0 0,0 0-1 0 0,0-1 0 0 0,0 1 0 0 0,1-1 1 0 0,3 3 20 0 0,24-3-3699 0 0,-12-11-6305 0 0,-12 0 2042 0 0</inkml:trace>
  <inkml:trace contextRef="#ctx0" brushRef="#br0" timeOffset="1826.955">3259 578 10634 0 0,'0'0'1270'0'0,"0"0"-410"0"0,0 0 139 0 0,0 0 308 0 0,0 0 169 0 0,0 0-141 0 0,0 0-383 0 0,0 0-342 0 0,0 0-210 0 0,0 0-119 0 0,-3 33-87 0 0,-8 103-50 0 0,-9 88 162 0 0,5-75-279 0 0,-7-58 32 0 0,22-90-48 0 0,0 0 0 0 0,-1 0 0 0 0,1 0 1 0 0,-1-1-1 0 0,1 1 0 0 0,-1 0 0 0 0,1 0 1 0 0,-1 0-1 0 0,0-1 0 0 0,1 1 0 0 0,-1 0 0 0 0,0-1 1 0 0,0 1-1 0 0,1-1 0 0 0,-1 1 0 0 0,0-1 1 0 0,0 1-1 0 0,0-1 0 0 0,0 0 0 0 0,0 1 0 0 0,0-1 1 0 0,0 0-1 0 0,1 1 0 0 0,-1-1 0 0 0,0 0 0 0 0,0 0 1 0 0,0 0-1 0 0,0 0 0 0 0,0 0 0 0 0,0 0 1 0 0,0 0-1 0 0,0-1 0 0 0,0 1 0 0 0,0 0 0 0 0,0 0 1 0 0,0-1-1 0 0,0 1 0 0 0,0-1 0 0 0,0 1 1 0 0,1-1-1 0 0,-1 1 0 0 0,0-1 0 0 0,0 1 0 0 0,1-1 1 0 0,-1 0-1 0 0,0 1 0 0 0,1-1 0 0 0,-1 0 0 0 0,0 1 1 0 0,1-1-1 0 0,-1 0 0 0 0,1 0 0 0 0,-1 0 1 0 0,1 0-1 0 0,0 0 0 0 0,-1 0 0 0 0,1 1 0 0 0,0-1 1 0 0,0 0-1 0 0,-1 0 0 0 0,1 0 0 0 0,0 0 1 0 0,0-1-12 0 0,-2-11 0 0 0,0 1 1 0 0,1-1 0 0 0,0 0 0 0 0,1 0-1 0 0,0 1 1 0 0,1-1 0 0 0,1 0-1 0 0,0 0 1 0 0,0 1 0 0 0,2-1 0 0 0,3-8-1 0 0,8-27-95 0 0,3 1 0 0 0,2 1 0 0 0,1 1 0 0 0,3 1 0 0 0,1 0 0 0 0,3 2 0 0 0,29-34 95 0 0,-52 69-11 0 0,1 1-1 0 0,-1 0 1 0 0,1 0-1 0 0,0 1 1 0 0,0 0-1 0 0,1 0 1 0 0,-1 0-1 0 0,1 1 1 0 0,0 0-1 0 0,1 0 1 0 0,-1 1-1 0 0,1 0 1 0 0,-1 0-1 0 0,1 0 1 0 0,0 1-1 0 0,0 1 1 0 0,0-1-1 0 0,0 1 1 0 0,0 1-1 0 0,1-1 1 0 0,-1 2-1 0 0,4-1 12 0 0,-9 1 20 0 0,1 0-1 0 0,-1 0 0 0 0,0 0 1 0 0,-1 0-1 0 0,1 1 1 0 0,0-1-1 0 0,0 1 1 0 0,0-1-1 0 0,-1 1 1 0 0,1 0-1 0 0,-1 0 0 0 0,1 0 1 0 0,-1 1-1 0 0,0-1 1 0 0,0 0-1 0 0,0 1 1 0 0,0 0-1 0 0,-1-1 1 0 0,1 1-1 0 0,-1 0 0 0 0,1 0 1 0 0,-1 0-1 0 0,0 0 1 0 0,0 0-1 0 0,0 0 1 0 0,-1 0-1 0 0,1 0 1 0 0,-1 0-1 0 0,1 2-19 0 0,-10 91 660 0 0,4-84-625 0 0,0-1 0 0 0,-1 0-1 0 0,0-1 1 0 0,0 1-1 0 0,-1-1 1 0 0,-1 0 0 0 0,0-1-1 0 0,0 0 1 0 0,-1 0-1 0 0,0-1 1 0 0,0 0 0 0 0,-1-1-1 0 0,0 0 1 0 0,-1 0-1 0 0,1-1 1 0 0,-1 0 0 0 0,0-1-1 0 0,-1-1 1 0 0,1 1 0 0 0,-4-1-36 0 0,14-3-93 0 0,0-1-1 0 0,0 0 1 0 0,0 1-1 0 0,0-1 1 0 0,0 0-1 0 0,0 0 1 0 0,-1 0-1 0 0,1 0 0 0 0,0 0 1 0 0,0 0-1 0 0,0 0 1 0 0,0 0-1 0 0,0 0 1 0 0,0-1-1 0 0,0 1 0 0 0,0 0 1 0 0,0 0-1 0 0,0-1 1 0 0,0 1-1 0 0,0-1 1 0 0,0 1-1 0 0,0-1 0 0 0,0 0 1 0 0,0 1-1 0 0,1-1 1 0 0,-1 0-1 0 0,0 0 1 0 0,0 1-1 0 0,1-1 0 0 0,-1 0 1 0 0,0 0-1 0 0,1 0 1 0 0,-1 0-1 0 0,1 0 1 0 0,-1 0-1 0 0,1 0 0 0 0,-1 0 95 0 0,-1-28-10415 0 0,2 22 7192 0 0,0-4-2207 0 0</inkml:trace>
  <inkml:trace contextRef="#ctx0" brushRef="#br0" timeOffset="2076.031">4054 122 12747 0 0,'0'0'1248'0'0,"0"0"-437"0"0,0 0 245 0 0,0 0 400 0 0,0 0 151 0 0,-11 31-184 0 0,-38 102-449 0 0,-52 121 262 0 0,93-224-1386 0 0,1 0 0 0 0,2 0-1 0 0,0 0 1 0 0,3 1 0 0 0,0-1 0 0 0,3 29 150 0 0,8-31-2292 0 0,-1-24-1989 0 0,3-2-4819 0 0,-4-2 3116 0 0</inkml:trace>
  <inkml:trace contextRef="#ctx0" brushRef="#br0" timeOffset="2438.725">4080 704 1304 0 0,'0'0'1347'0'0,"0"0"-42"0"0,0 0 207 0 0,0 0 331 0 0,0 0 284 0 0,0 0 81 0 0,0 0-118 0 0,0 0-280 0 0,0 0-324 0 0,0 0-265 0 0,0 0-175 0 0,34 14-86 0 0,105 44-94 0 0,-137-56-814 0 0,1-1 0 0 0,0 1 1 0 0,1-1-1 0 0,-1 0 1 0 0,0 0-1 0 0,0 0 1 0 0,1 0-1 0 0,-1 0 1 0 0,0-1-1 0 0,1 1 1 0 0,-1-1-1 0 0,1 0 0 0 0,-1 0 1 0 0,0 0-1 0 0,1-1 1 0 0,-1 1-1 0 0,0-1 1 0 0,1 0-1 0 0,-1 0 1 0 0,0 0-1 0 0,0 0 1 0 0,3-2-53 0 0,5-2 235 0 0,1 0-113 0 0,0 1 1 0 0,-1-2-1 0 0,0 1 1 0 0,0-2-1 0 0,-1 1 0 0 0,1-1 1 0 0,-1-1-1 0 0,-1 0 0 0 0,0 0 1 0 0,0-1-1 0 0,0 0 0 0 0,-1-1 1 0 0,0 0-1 0 0,-1 0 0 0 0,0 0 1 0 0,-1-1-1 0 0,0 0 0 0 0,-1 0 1 0 0,4-11-123 0 0,-9 19-16 0 0,1 1 0 0 0,-1-1 0 0 0,1 1 0 0 0,-1-1 1 0 0,0 1-1 0 0,0-1 0 0 0,0 0 0 0 0,0 1 0 0 0,-1-1 1 0 0,1 1-1 0 0,-1-1 0 0 0,1 1 0 0 0,-1-1 0 0 0,0 1 1 0 0,0 0-1 0 0,0-1 0 0 0,0 1 0 0 0,0 0 0 0 0,-1 0 1 0 0,1-1-1 0 0,-1 1 0 0 0,0 0 0 0 0,1 1 0 0 0,-1-1 1 0 0,0 0-1 0 0,0 0 0 0 0,0 1 0 0 0,0-1 0 0 0,0 1 1 0 0,0 0-1 0 0,-1-1 0 0 0,1 1 0 0 0,0 0 0 0 0,-1 0 1 0 0,1 1-1 0 0,-1-1 0 0 0,1 0 0 0 0,-1 1 0 0 0,1 0 1 0 0,-1-1-1 0 0,0 1 0 0 0,1 0 0 0 0,-1 0 0 0 0,1 1 1 0 0,-1-1-1 0 0,1 0 0 0 0,-1 1 0 0 0,1 0 0 0 0,-1-1 1 0 0,1 1-1 0 0,-1 0 0 0 0,1 0 0 0 0,-2 1 16 0 0,-14 6-64 0 0,0 0 0 0 0,1 2 0 0 0,0 0 0 0 0,0 0 0 0 0,1 2 0 0 0,0 0 0 0 0,1 0 0 0 0,0 2 0 0 0,-11 14 64 0 0,18-22-27 0 0,1 2 0 0 0,0-1 0 0 0,1 1-1 0 0,0-1 1 0 0,0 2 0 0 0,1-1 0 0 0,0 1 0 0 0,0 0 0 0 0,1 0 0 0 0,0 0-1 0 0,1 0 1 0 0,0 1 0 0 0,0-1 0 0 0,1 1 0 0 0,1 0 0 0 0,-1 0 0 0 0,1 0 27 0 0,1-5-32 0 0,0-1 1 0 0,0 0 0 0 0,0 1 0 0 0,1-1 0 0 0,-1 0 0 0 0,1 1 0 0 0,0-1-1 0 0,1 0 1 0 0,-1 0 0 0 0,1 0 0 0 0,-1 0 0 0 0,1 0 0 0 0,0 0-1 0 0,1 0 1 0 0,-1-1 0 0 0,1 1 0 0 0,-1-1 0 0 0,1 1 0 0 0,0-1 0 0 0,0 0-1 0 0,1 0 1 0 0,-1-1 0 0 0,1 1 0 0 0,-1-1 0 0 0,1 1 0 0 0,0-1 0 0 0,0 0-1 0 0,3 1 32 0 0,93 15-2287 0 0,-65-19-1737 0 0,-4-4-4318 0 0,-17 1 904 0 0</inkml:trace>
  <inkml:trace contextRef="#ctx0" brushRef="#br0" timeOffset="3170.017">2064 682 0 0 0,'0'0'1163'0'0,"0"0"661"0"0,0 0-78 0 0,0 0-263 0 0,0 0-203 0 0,0 0-134 0 0,0 0-35 0 0,0 0-52 0 0,0 0-92 0 0,6-11 1300 0 0,-4 65 2536 0 0,-2-32-4312 0 0,15 107-45 0 0,6-104-1953 0 0,-12-20-2171 0 0,1-2-4386 0 0,-5-2 1527 0 0</inkml:trace>
  <inkml:trace contextRef="#ctx0" brushRef="#br0" timeOffset="12031.205">4 1326 0 0 0,'0'0'757'0'0,"0"0"276"0"0,0 0-90 0 0,0 0-173 0 0,-1-6-148 0 0,-2-16-117 0 0,37 9 1542 0 0,265-3 2170 0 0,-160 15-3457 0 0,953-37 1517 0 0,-308 26-1270 0 0,330-20 433 0 0,-617-8-426 0 0,140-19 241 0 0,-545 33-384 0 0,-84 25-1566 0 0,-16-1-2090 0 0,-3 1-7441 0 0,7 1 4414 0 0</inkml:trace>
</inkml:ink>
</file>

<file path=ppt/ink/ink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5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9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36 7434 0 0,'0'0'513'0'0,"0"0"-300"0"0,0 0-251 0 0,0 0 16 0 0,0 0 182 0 0,0 0 197 0 0,0 0 139 0 0,0 0 86 0 0,0 0 31 0 0,0 0-33 0 0,0 0-55 0 0,-3 21-39 0 0,-23 153 742 0 0,3 77 272 0 0,11-2-1605 0 0,12-248 75 0 0,0 0 1 0 0,0 0-1 0 0,0 0 1 0 0,1 0 0 0 0,-1 0-1 0 0,0-1 1 0 0,1 1-1 0 0,-1 0 1 0 0,1 0-1 0 0,-1 0 1 0 0,1-1-1 0 0,-1 1 1 0 0,1 0 0 0 0,-1-1-1 0 0,1 1 1 0 0,-1 0-1 0 0,1-1 1 0 0,0 1-1 0 0,0-1 1 0 0,-1 1-1 0 0,1-1 1 0 0,0 1 0 0 0,0-1-1 0 0,-1 0 1 0 0,1 1-1 0 0,0-1 1 0 0,0 0-1 0 0,0 0 1 0 0,0 1-1 0 0,0-1 1 0 0,-1 0 0 0 0,1 0-1 0 0,0 0 1 0 0,0 0-1 0 0,0 0 1 0 0,0 0-1 0 0,0 0 1 0 0,0-1 0 0 0,0 1-1 0 0,-1 0 1 0 0,1 0-1 0 0,0-1 1 0 0,0 1-1 0 0,0 0 1 0 0,-1-1-1 0 0,1 1 1 0 0,0-1 0 0 0,0 1-1 0 0,-1-1 30 0 0,40-23-135 0 0,49-42-136 0 0,-86 67 272 0 0,0 1 0 0 0,-1-1 0 0 0,0 1 0 0 0,1 0 0 0 0,-1 0 0 0 0,0 0 0 0 0,0 0 0 0 0,0 0 0 0 0,0 0 0 0 0,-1 1 0 0 0,1-1 0 0 0,-1 0 0 0 0,1 1 0 0 0,-1 0 0 0 0,0-1 0 0 0,0 1-1 0 0,0 0 1 0 0,0 0 0 0 0,0-1 0 0 0,-1 1 0 0 0,1 0 0 0 0,-1 0 0 0 0,0 0 0 0 0,0 0 0 0 0,0 0 0 0 0,0 0 0 0 0,0 0 0 0 0,-1 1-1 0 0,3 5 65 0 0,-1-4 12 0 0,31 107 517 0 0,-30-109-515 0 0,0 0 0 0 0,-1-1-1 0 0,1 1 1 0 0,0 0 0 0 0,0-1-1 0 0,0 1 1 0 0,1-1 0 0 0,-1 0-1 0 0,1 0 1 0 0,-1 0-1 0 0,1 0 1 0 0,-1 0 0 0 0,1 0-1 0 0,0-1 1 0 0,0 1 0 0 0,0-1-1 0 0,0 0 1 0 0,0 0 0 0 0,0 0-1 0 0,1 0 1 0 0,-1-1-1 0 0,0 1 1 0 0,0-1 0 0 0,1 0-1 0 0,-1 0 1 0 0,0 0 0 0 0,0 0-1 0 0,1 0 1 0 0,-1-1 0 0 0,0 0-1 0 0,0 1 1 0 0,0-1-1 0 0,0 0 1 0 0,1-1-79 0 0,8-6 284 0 0,1 0-1 0 0,-2-1 1 0 0,1-1 0 0 0,-1 1-1 0 0,-1-2 1 0 0,0 0 0 0 0,0 0-1 0 0,-1-1 1 0 0,-1 0 0 0 0,0 0-1 0 0,0-1 1 0 0,-1 0 0 0 0,-1 0-1 0 0,0-1 1 0 0,-1 0 0 0 0,-1 0-1 0 0,3-12-283 0 0,1 2 68 0 0,-1 0-1 0 0,-1 0 1 0 0,0 0-1 0 0,-3-1 1 0 0,0 0-1 0 0,-1 0 0 0 0,-1 0 1 0 0,-2 0-1 0 0,0 0 1 0 0,-2 0-1 0 0,0 1 1 0 0,-2-1-1 0 0,-1 1 1 0 0,-1 0-1 0 0,0 0 0 0 0,-9-14-67 0 0,10 22-82 0 0,-1 2-1 0 0,-1-1 1 0 0,0 1-1 0 0,-1 0 1 0 0,-1 1-1 0 0,0 0 1 0 0,0 0 0 0 0,-2 1-1 0 0,1 0 1 0 0,-2 1-1 0 0,1 1 1 0 0,-1 0-1 0 0,-1 1 1 0 0,0 0-1 0 0,0 1 1 0 0,-1 0-1 0 0,0 1 1 0 0,0 1-1 0 0,0 1 1 0 0,-1 0-1 0 0,0 1 1 0 0,0 0-1 0 0,0 2 1 0 0,-1-1-1 0 0,1 2 1 0 0,-7 1 82 0 0,15 1-232 0 0,0 0-1 0 0,0 1 1 0 0,0 0-1 0 0,0 0 1 0 0,0 1 0 0 0,1 0-1 0 0,-1 1 1 0 0,1 0 0 0 0,0 0-1 0 0,0 0 1 0 0,0 1-1 0 0,1 0 1 0 0,-1 0 0 0 0,1 1-1 0 0,0 0 1 0 0,-3 4 232 0 0,-44 70-9866 0 0,43-59 3583 0 0</inkml:trace>
  <inkml:trace contextRef="#ctx0" brushRef="#br0" timeOffset="362.885">928 581 8282 0 0,'0'0'2291'0'0,"0"0"-715"0"0,0 0-365 0 0,0 0 3 0 0,0 0 3 0 0,0 0-124 0 0,0 0-257 0 0,0 0-245 0 0,0 0-151 0 0,0 0-118 0 0,0 0-80 0 0,0 0-93 0 0,-9 26-67 0 0,-28 79-30 0 0,26-37-56 0 0,11-62-288 0 0,5 27 74 0 0,16-24-6943 0 0,-15-9 2210 0 0,-1 0-2021 0 0</inkml:trace>
  <inkml:trace contextRef="#ctx0" brushRef="#br0" timeOffset="621.94">895 239 12659 0 0,'0'0'1032'0'0,"0"0"-608"0"0,0 0-312 0 0,0 0-40 0 0,0 0-72 0 0,0 0-40 0 0,0 0-344 0 0,0 0-440 0 0,0 0-384 0 0,0 0-601 0 0,0 0-1047 0 0,0 0-1313 0 0,0 0 1160 0 0</inkml:trace>
  <inkml:trace contextRef="#ctx0" brushRef="#br0" timeOffset="967.975">1333 460 5081 0 0,'0'0'1672'0'0,"0"0"-350"0"0,0 0-67 0 0,0 0 85 0 0,0 0 69 0 0,0 0-144 0 0,0 0-277 0 0,0 0-271 0 0,0 0-207 0 0,0 0-123 0 0,0 0-67 0 0,0 0-50 0 0,0 0-34 0 0,-17 5-48 0 0,-54 19-59 0 0,26 10 76 0 0,37-24-181 0 0,7-8-43 0 0,0 0-1 0 0,0 0 1 0 0,0 0-1 0 0,0 1 1 0 0,0-1-1 0 0,0 0 1 0 0,1 0-1 0 0,-1 1 1 0 0,1-1-1 0 0,0 0 1 0 0,0 1-1 0 0,0-1 1 0 0,0 0-1 0 0,0 1 1 0 0,0-1-1 0 0,0 0 1 0 0,1 1-1 0 0,-1-1 1 0 0,1 0-1 0 0,0 0 1 0 0,0 1-1 0 0,-1-1 0 0 0,1 0 1 0 0,1 0-1 0 0,-1 0 1 0 0,0 0-1 0 0,0 0 1 0 0,1 0-1 0 0,-1-1 1 0 0,1 1-1 0 0,0 0 1 0 0,0-1-1 0 0,-1 1 1 0 0,1-1-1 0 0,0 0 1 0 0,0 1-1 0 0,0-1 1 0 0,0 0-1 0 0,0 0 1 0 0,1 0-1 0 0,1 0 20 0 0,103 62 4 0 0,-103-60 16 0 0,-1 0-1 0 0,1 0 1 0 0,-1 1-1 0 0,0-1 1 0 0,0 1 0 0 0,-1-1-1 0 0,1 1 1 0 0,-1 0-1 0 0,0 0 1 0 0,0 0-1 0 0,0 1 1 0 0,0-1 0 0 0,-1 0-1 0 0,1 0 1 0 0,-1 1-1 0 0,0-1 1 0 0,-1 1-1 0 0,1-1 1 0 0,-1 1 0 0 0,0 0-1 0 0,0-1 1 0 0,0 1-1 0 0,-1-1 1 0 0,0 1-1 0 0,0-1 1 0 0,0 1 0 0 0,0-1-1 0 0,0 0 1 0 0,-1 1-1 0 0,0-1 1 0 0,0 0-1 0 0,0 0 1 0 0,-1 0 0 0 0,1 0-1 0 0,-1-1 1 0 0,0 1-1 0 0,0-1-19 0 0,-5 5-115 0 0,0-1 1 0 0,0 0-1 0 0,-1 0 0 0 0,0-1 0 0 0,-1-1 0 0 0,1 1 0 0 0,-1-2 0 0 0,0 1 1 0 0,0-1-1 0 0,0-1 0 0 0,-1 1 0 0 0,1-2 0 0 0,-1 0 0 0 0,-2 0 115 0 0,-23 2-4434 0 0,1-2-3691 0 0,28-2 5046 0 0</inkml:trace>
  <inkml:trace contextRef="#ctx0" brushRef="#br0" timeOffset="1297.041">1710 250 11322 0 0,'0'0'1303'0'0,"0"0"-737"0"0,0 0-381 0 0,0 0 118 0 0,0 0 317 0 0,0 0 276 0 0,0 0 135 0 0,0 0-44 0 0,0 0-155 0 0,0 0-144 0 0,0 0-132 0 0,-2 32-103 0 0,-10 101-69 0 0,-12 106 336 0 0,6-18-1499 0 0,8-199-1251 0 0,3-18-5662 0 0,7-5 1439 0 0,0-1 4738 0 0,0 2 966 0 0,0-4-1479 0 0</inkml:trace>
  <inkml:trace contextRef="#ctx0" brushRef="#br0" timeOffset="1572.019">1896 419 6297 0 0,'0'0'1393'0'0,"0"0"-563"0"0,0 0-157 0 0,0 0 200 0 0,0 0 185 0 0,0 0 39 0 0,0 0-150 0 0,0 0-217 0 0,0 0-122 0 0,-31 27-60 0 0,-97 82-37 0 0,76-61 609 0 0,52-46-1095 0 0,0 0 1 0 0,0 0 0 0 0,0 0-1 0 0,0 1 1 0 0,1-1-1 0 0,-1 0 1 0 0,1 0 0 0 0,-1 0-1 0 0,1 0 1 0 0,0 0-1 0 0,0 0 1 0 0,0-1 0 0 0,0 1-1 0 0,0 0 1 0 0,0 0-1 0 0,0-1 1 0 0,1 1 0 0 0,-1 0-1 0 0,0-1 1 0 0,1 0-1 0 0,0 1 1 0 0,-1-1 0 0 0,1 0-1 0 0,0 0 1 0 0,-1 0-1 0 0,1 0 1 0 0,0 0 0 0 0,0 0-1 0 0,0 0 1 0 0,0 0-1 0 0,0-1 1 0 0,0 1 0 0 0,0-1-1 0 0,0 0 1 0 0,3 0-26 0 0,4 5 208 0 0,4 1-25 0 0,-1 1-1 0 0,1 1 0 0 0,-2 0 1 0 0,1 1-1 0 0,-1 0 1 0 0,-1 0-1 0 0,1 1 1 0 0,-2 1-1 0 0,1 0 1 0 0,-2 0-1 0 0,1 1 0 0 0,-1-1 1 0 0,-1 2-1 0 0,0-1 1 0 0,2 9-183 0 0,-4-9 41 0 0,-5-10-80 0 0,1 1-1 0 0,-1-1 1 0 0,1 0-1 0 0,0 1 1 0 0,0-1-1 0 0,-1 0 1 0 0,2 0-1 0 0,-1 0 1 0 0,0 0-1 0 0,0 0 1 0 0,1 0-1 0 0,-1 0 1 0 0,1 0-1 0 0,-1 0 1 0 0,1 0-1 0 0,0-1 1 0 0,0 1-1 0 0,0-1 1 0 0,0 0-1 0 0,0 1 1 0 0,0-1-1 0 0,0 0 1 0 0,0 0-1 0 0,1 0 1 0 0,-1 0-1 0 0,0-1 1 0 0,1 1-1 0 0,1 0 40 0 0,8-1-2224 0 0,-2 0-3411 0 0,-2 0-5407 0 0</inkml:trace>
</inkml:ink>
</file>

<file path=ppt/ink/ink5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4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30 12299 0 0,'0'0'890'0'0,"0"0"-453"0"0,0 0-157 0 0,0 0 113 0 0,0 0 198 0 0,0 0 89 0 0,0 0-36 0 0,0 0-85 0 0,0 0-110 0 0,0 0-50 0 0,-12 33-44 0 0,-34 105-55 0 0,23-22 389 0 0,21-83-505 0 0,-21 291 128 0 0,22-320-810 0 0,-1 11 825 0 0,1-13-2538 0 0,0-9-3803 0 0,5-11-1365 0 0,1 11 3693 0 0</inkml:trace>
  <inkml:trace contextRef="#ctx0" brushRef="#br0" timeOffset="233.942">390 0 5849 0 0,'0'0'3353'0'0,"0"0"-2098"0"0,0 0-807 0 0,0 0 57 0 0,0 0 252 0 0,0 0 209 0 0,0 0 91 0 0,0 0-97 0 0,0 0-160 0 0,0 0-140 0 0,0 0-142 0 0,-15 34-120 0 0,-46 105-79 0 0,40-55 171 0 0,2 193 310 0 0,14-226-827 0 0,-4 60-2750 0 0,9-111 1621 0 0,0 3 2053 0 0,0-3-4700 0 0,0 1-5355 0 0,0-1 6047 0 0</inkml:trace>
  <inkml:trace contextRef="#ctx0" brushRef="#br0" timeOffset="488.933">619 424 7466 0 0,'0'0'1129'0'0,"0"0"-253"0"0,0 0 235 0 0,0 0 370 0 0,0 0 180 0 0,0 0-155 0 0,0 0-360 0 0,0 0-313 0 0,0 0-220 0 0,0 0-167 0 0,-12 33-118 0 0,-34 102-128 0 0,21-26-654 0 0,25-92-640 0 0,0-17-487 0 0,0 0-1415 0 0,0 0-2328 0 0,0 0-2023 0 0</inkml:trace>
  <inkml:trace contextRef="#ctx0" brushRef="#br0" timeOffset="710.209">633 85 11602 0 0,'0'0'2609'0'0,"0"0"-2849"0"0,0 0-440 0 0,0 0 8 0 0,0 0 104 0 0,0 0 87 0 0,0 0-359 0 0,0 0-952 0 0,0 0-2129 0 0,0 0-1096 0 0</inkml:trace>
  <inkml:trace contextRef="#ctx0" brushRef="#br0" timeOffset="1040.46">733 689 11610 0 0,'0'0'1018'0'0,"0"0"-176"0"0,0 0 130 0 0,0 0 87 0 0,0 0-87 0 0,0 0-243 0 0,0 0-294 0 0,0 0-158 0 0,0 0-72 0 0,0 0-72 0 0,0 0-49 0 0,0 0-28 0 0,23-29-24 0 0,73-90-21 0 0,-34 49-74 0 0,-62 69 34 0 0,0 0 1 0 0,1 0-1 0 0,-1 0 0 0 0,1-1 1 0 0,0 1-1 0 0,-1 0 0 0 0,1 0 1 0 0,0 0-1 0 0,0 0 0 0 0,0 0 1 0 0,-1 0-1 0 0,1 0 0 0 0,0 1 1 0 0,0-1-1 0 0,1 0 1 0 0,-1 0-1 0 0,0 1 0 0 0,0-1 1 0 0,0 0-1 0 0,0 1 0 0 0,0 0 1 0 0,1-1-1 0 0,-1 1 0 0 0,0-1 1 0 0,0 1-1 0 0,1 0 0 0 0,-1 0 1 0 0,0 0-1 0 0,1 0 0 0 0,-1 0 1 0 0,0 0-1 0 0,0 0 0 0 0,1 0 1 0 0,-1 1-1 0 0,0-1 0 0 0,1 0 1 0 0,-1 1-1 0 0,0-1 1 0 0,0 1-1 0 0,0-1 0 0 0,0 1 1 0 0,1 0-1 0 0,-1-1 0 0 0,0 1 1 0 0,0 0-1 0 0,0 0 0 0 0,0 0 1 0 0,-1 0-1 0 0,1 0 0 0 0,0 0 1 0 0,0 0-1 0 0,-1 0 0 0 0,1 0 1 0 0,0 0-1 0 0,-1 0 0 0 0,1 1 1 0 0,-1-1-1 0 0,1 0 0 0 0,-1 0 1 0 0,0 1-1 0 0,1-1 1 0 0,-1 0-1 0 0,0 0 0 0 0,0 1 29 0 0,1 145 580 0 0,-1-145-476 0 0,1 0-1 0 0,0 0 0 0 0,0 0 1 0 0,0-1-1 0 0,0 1 0 0 0,1 0 1 0 0,-1-1-1 0 0,0 1 0 0 0,1-1 1 0 0,-1 1-1 0 0,1-1 0 0 0,-1 0 1 0 0,1 1-1 0 0,0-1 0 0 0,0 0 1 0 0,-1 0-1 0 0,1 0 0 0 0,0 0 1 0 0,0-1-1 0 0,0 1 0 0 0,0 0 1 0 0,0-1-1 0 0,0 0 0 0 0,0 1 1 0 0,0-1-1 0 0,0 0 0 0 0,0 0 1 0 0,0 0-1 0 0,0 0 0 0 0,1 0 1 0 0,-1-1-1 0 0,0 1 1 0 0,0-1-1 0 0,0 1 0 0 0,0-1 1 0 0,-1 0-1 0 0,1 0 0 0 0,0 1 1 0 0,0-1-1 0 0,0-1 0 0 0,0 1-103 0 0,118-109 1455 0 0,-70 69-4875 0 0,-31 31-668 0 0,1 2-3432 0 0,-11 4-262 0 0</inkml:trace>
  <inkml:trace contextRef="#ctx0" brushRef="#br0" timeOffset="1472.84">1504 453 4817 0 0,'0'0'3430'0'0,"0"0"-1056"0"0,0 0-486 0 0,0 0-157 0 0,0 0-145 0 0,0 0-264 0 0,0 0-290 0 0,0 0-276 0 0,0 0-210 0 0,0 0-136 0 0,0 0-127 0 0,0 0-90 0 0,0 0-73 0 0,-28 11-62 0 0,-89 37-28 0 0,113-47-31 0 0,1 0-1 0 0,-1 0 0 0 0,1 1 0 0 0,-1-1 1 0 0,1 1-1 0 0,0 0 0 0 0,0 0 0 0 0,0 0 1 0 0,0 1-1 0 0,0-1 0 0 0,0 1 0 0 0,1-1 1 0 0,-1 1-1 0 0,1 0 0 0 0,0 0 0 0 0,-1 0 1 0 0,2 0-1 0 0,-1 0 0 0 0,0 1 0 0 0,0 1 2 0 0,-3 6-27 0 0,3-9 7 0 0,0 1 1 0 0,1-1-1 0 0,-1 1 0 0 0,1-1 1 0 0,0 1-1 0 0,0-1 0 0 0,0 1 1 0 0,0 0-1 0 0,0 0 1 0 0,1 0-1 0 0,-1-1 0 0 0,1 1 1 0 0,0 0-1 0 0,-1 0 1 0 0,1 0-1 0 0,1 0 0 0 0,-1 0 1 0 0,0 0-1 0 0,1 0 1 0 0,-1-1-1 0 0,1 1 0 0 0,0 0 1 0 0,0 0-1 0 0,0-1 1 0 0,0 1-1 0 0,1 0 0 0 0,-1-1 1 0 0,1 0-1 0 0,-1 1 1 0 0,1-1-1 0 0,0 0 0 0 0,0 1 1 0 0,0-1-1 0 0,0 0 0 0 0,0-1 1 0 0,1 1-1 0 0,-1 0 20 0 0,8 0 59 0 0,1 0 0 0 0,-1-1 0 0 0,0 0 0 0 0,1-1 0 0 0,-1 0 0 0 0,0 0 0 0 0,1-1 0 0 0,-1-1 0 0 0,0 0 1 0 0,0 0-1 0 0,0-1 0 0 0,0 0 0 0 0,0-1 0 0 0,-1 0 0 0 0,1 0 0 0 0,-1-1 0 0 0,0 0 0 0 0,-1-1 0 0 0,1 0 0 0 0,-1 0 0 0 0,0-1 0 0 0,-1 0 0 0 0,2-2-59 0 0,86-51 159 0 0,-94 59-167 0 0,0 1 0 0 0,1-1 1 0 0,-1 0-1 0 0,0 0 1 0 0,1 0-1 0 0,-1 1 1 0 0,1-1-1 0 0,-1 1 1 0 0,1-1-1 0 0,-1 1 1 0 0,1-1-1 0 0,-1 1 1 0 0,1 0-1 0 0,-1 0 0 0 0,1 0 1 0 0,-1 0-1 0 0,1 0 1 0 0,-1 0-1 0 0,1 0 1 0 0,-1 1-1 0 0,1-1 1 0 0,-1 0-1 0 0,1 1 1 0 0,-1-1-1 0 0,1 1 1 0 0,-1 0-1 0 0,1-1 1 0 0,-1 1-1 0 0,0 0 0 0 0,0 0 1 0 0,1 0-1 0 0,-1 0 1 0 0,0 0-1 0 0,0 0 1 0 0,0 0-1 0 0,0 1 1 0 0,0-1-1 0 0,0 0 1 0 0,0 0-1 0 0,-1 1 1 0 0,1-1-1 0 0,0 1 0 0 0,0 0 8 0 0,7 42-1 0 0,-1 0 0 0 0,-3 1 0 0 0,-1-1-1 0 0,-3 1 1 0 0,-1 0 0 0 0,-4 21 1 0 0,2-13-107 0 0,-16 208-132 0 0,19-251 211 0 0,0 0-1 0 0,0 0 1 0 0,-1 1-1 0 0,-1-1 1 0 0,0-1-1 0 0,0 1 1 0 0,-1 0-1 0 0,0 0 1 0 0,-1-1-1 0 0,0 0 1 0 0,0 0-1 0 0,-1 0 1 0 0,0 0-1 0 0,-1-1 1 0 0,0 1-1 0 0,0-2 1 0 0,-1 1-1 0 0,0-1 1 0 0,-3 3 28 0 0,7-7-3 0 0,1 0 0 0 0,-2-1 0 0 0,1 0 0 0 0,0 1 0 0 0,0-1 0 0 0,-1 0 0 0 0,1-1 0 0 0,-1 1 0 0 0,1 0 0 0 0,-1-1 0 0 0,0 0 0 0 0,1 0 0 0 0,-1 0 0 0 0,0 0 0 0 0,0-1 0 0 0,0 0 0 0 0,0 0 0 0 0,0 0 0 0 0,1 0 0 0 0,-1 0 0 0 0,0-1 0 0 0,0 1 0 0 0,0-1 0 0 0,0 0 0 0 0,1 0 0 0 0,-1-1 1 0 0,0 1-1 0 0,1-1 0 0 0,-1 0 0 0 0,1 0 0 0 0,0 0 0 0 0,0 0 0 0 0,0 0 0 0 0,0-1 0 0 0,0 0 0 0 0,0 1 0 0 0,0-1 0 0 0,1 0 0 0 0,-1 0 0 0 0,-1-4 3 0 0,2 0-19 0 0,1-1-1 0 0,-1 0 1 0 0,1 1-1 0 0,0-1 1 0 0,1 0 0 0 0,0 0-1 0 0,0 1 1 0 0,1-1 0 0 0,0 0-1 0 0,0 0 1 0 0,1 1-1 0 0,0-1 1 0 0,0 1 0 0 0,1-1-1 0 0,0 1 1 0 0,0 0 0 0 0,1 0-1 0 0,4-6 20 0 0,89-113-42 0 0,-94 123 37 0 0,41-45-573 0 0,2 2-1 0 0,3 2 1 0 0,39-28 578 0 0,-53 47-4276 0 0,-26 18 922 0 0,3-2-6852 0 0</inkml:trace>
</inkml:ink>
</file>

<file path=ppt/ink/ink5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3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1 622 0 0 0,'0'0'1484'0'0,"0"0"245"0"0,0 0-66 0 0,0 0-131 0 0,0 0-110 0 0,0 0-109 0 0,24-8-80 0 0,79-30-107 0 0,-33-7 778 0 0,-22 3-1257 0 0,-2-2 0 0 0,-1-2 1 0 0,-3-2-1 0 0,-2-2 0 0 0,20-35-647 0 0,-52 74 14 0 0,0-2-1 0 0,0 1 1 0 0,-1-1 0 0 0,-1 0-1 0 0,0-1 1 0 0,-1 0-1 0 0,-1 0 1 0 0,0 0 0 0 0,0 0-1 0 0,0-14-13 0 0,-4 26-37 0 0,0-1-1 0 0,-1 1 1 0 0,1-1-1 0 0,-1 1 1 0 0,0-1 0 0 0,1 1-1 0 0,-1 0 1 0 0,0-1-1 0 0,0 1 1 0 0,-1 0-1 0 0,1 0 1 0 0,0-1-1 0 0,-1 1 1 0 0,1 0 0 0 0,-1 0-1 0 0,0 1 1 0 0,0-1-1 0 0,0 0 1 0 0,0 1-1 0 0,0-1 1 0 0,0 1-1 0 0,0-1 1 0 0,0 1 0 0 0,-1 0-1 0 0,1 0 1 0 0,0 0-1 0 0,-1 0 1 0 0,1 1-1 0 0,-1-1 1 0 0,1 0-1 0 0,-1 1 1 0 0,1 0-1 0 0,-1 0 1 0 0,1 0 0 0 0,-1 0-1 0 0,1 0 1 0 0,-1 0-1 0 0,1 0 1 0 0,-1 1-1 0 0,1 0 1 0 0,-1-1-1 0 0,1 1 1 0 0,0 0 0 0 0,-1 0-1 0 0,1 0 1 0 0,0 0-1 0 0,0 1 1 0 0,-1-1-1 0 0,1 1 1 0 0,-1 1 37 0 0,-8 3-24 0 0,1 1 1 0 0,0 0 0 0 0,1 1-1 0 0,-1 0 1 0 0,2 0 0 0 0,-1 1-1 0 0,1 0 1 0 0,0 1-1 0 0,1 0 1 0 0,0 0 0 0 0,1 0-1 0 0,0 1 1 0 0,1 0 0 0 0,0 0-1 0 0,0 1 1 0 0,1-1 0 0 0,1 1-1 0 0,0 0 1 0 0,-1 10 23 0 0,4-19 7 0 0,1 0 1 0 0,-1-1 0 0 0,1 1 0 0 0,0 0-1 0 0,0-1 1 0 0,-1 1 0 0 0,2-1 0 0 0,-1 1-1 0 0,0-1 1 0 0,0 0 0 0 0,1 1 0 0 0,0-1-1 0 0,-1 0 1 0 0,1 0 0 0 0,0 0 0 0 0,0 0-1 0 0,0 0 1 0 0,0-1 0 0 0,0 1 0 0 0,0 0-1 0 0,1-1 1 0 0,-1 0 0 0 0,1 1 0 0 0,-1-1-1 0 0,1 0 1 0 0,-1 0 0 0 0,1-1 0 0 0,-1 1-1 0 0,1 0 1 0 0,1-1-8 0 0,83 10 539 0 0,-45-12-329 0 0,-1-2-1 0 0,0-1 1 0 0,0-3 0 0 0,-1-1 0 0 0,4-3-210 0 0,-29 8 143 0 0,-14 4-26 0 0,-1 0 61 0 0,-2 11 379 0 0,-62 81 657 0 0,58-85-1226 0 0,1 1 0 0 0,0 0 1 0 0,0 0-1 0 0,0 0 0 0 0,2 1 1 0 0,-1-1-1 0 0,1 1 0 0 0,0 0 1 0 0,0 0-1 0 0,1 0 0 0 0,1 1 1 0 0,-1-1-1 0 0,2 0 0 0 0,-1 1 1 0 0,1-1-1 0 0,1 6 12 0 0,1-12-98 0 0,-1 0 0 0 0,1-1-1 0 0,0 1 1 0 0,0-1 0 0 0,0 1 0 0 0,0-1 0 0 0,1 0-1 0 0,-1 0 1 0 0,1 1 0 0 0,-1-2 0 0 0,1 1 0 0 0,0 0-1 0 0,0-1 1 0 0,-1 1 0 0 0,1-1 0 0 0,0 0 0 0 0,1 0-1 0 0,-1 0 1 0 0,0 0 0 0 0,0 0 0 0 0,0-1 0 0 0,0 0-1 0 0,1 1 1 0 0,-1-1 0 0 0,0 0 0 0 0,0-1 0 0 0,0 1-1 0 0,3-1 99 0 0,54-6-6639 0 0,-40 2 2042 0 0,-4-2 279 0 0</inkml:trace>
  <inkml:trace contextRef="#ctx0" brushRef="#br0" timeOffset="243.715">1024 250 6921 0 0,'0'0'1086'0'0,"0"0"-496"0"0,0 0-68 0 0,0 0 357 0 0,0 0 296 0 0,0 0 55 0 0,0 0-215 0 0,0 0-345 0 0,-12 31-254 0 0,-36 94-118 0 0,47-124-286 0 0,0 0-1 0 0,0 0 1 0 0,1 0 0 0 0,-1 0 0 0 0,0 0 0 0 0,0 0-1 0 0,0 0 1 0 0,1 1 0 0 0,-1-1 0 0 0,1 0 0 0 0,-1 0-1 0 0,1 0 1 0 0,-1 1 0 0 0,1-1 0 0 0,0 0 0 0 0,-1 1 0 0 0,1-1-1 0 0,0 0 1 0 0,0 1 0 0 0,0-1 0 0 0,0 1 0 0 0,0-1-1 0 0,1 0 1 0 0,-1 1 0 0 0,0-1 0 0 0,1 0 0 0 0,-1 0-1 0 0,0 1 1 0 0,1-1 0 0 0,0 0 0 0 0,-1 0 0 0 0,1 1-1 0 0,0-1 1 0 0,-1 0 0 0 0,1 0 0 0 0,0 0 0 0 0,0 0-1 0 0,0 0 1 0 0,0 0 0 0 0,0 0 0 0 0,0-1 0 0 0,0 1-1 0 0,1 0-11 0 0,3 1 120 0 0,0 1 55 0 0,-1 0 0 0 0,1-1 0 0 0,-1 0-1 0 0,1 0 1 0 0,0-1 0 0 0,0 1 0 0 0,-1-1 0 0 0,1 0 0 0 0,0 0 0 0 0,0-1 0 0 0,1 0 0 0 0,-1 1 0 0 0,0-2 0 0 0,0 1 0 0 0,0 0 0 0 0,0-1 0 0 0,0 0 0 0 0,0 0 0 0 0,-1-1 0 0 0,1 1 0 0 0,0-1 0 0 0,0 0 0 0 0,-1-1 0 0 0,1 1 0 0 0,-1-1-1 0 0,0 1 1 0 0,0-1 0 0 0,0-1 0 0 0,0 1 0 0 0,0-1 0 0 0,-1 1 0 0 0,0-1 0 0 0,1 0 0 0 0,-1 0 0 0 0,-1 0 0 0 0,1-1 0 0 0,1-2-175 0 0,24-109 817 0 0,-28 112-955 0 0,0-1 0 0 0,0 1 0 0 0,0 0 1 0 0,-1 0-1 0 0,1-1 0 0 0,-1 1 0 0 0,-1 0 0 0 0,1 0 0 0 0,0 0 0 0 0,-1 0 0 0 0,0 0 0 0 0,0 0 0 0 0,0 0 0 0 0,0 1 0 0 0,-1-1 0 0 0,-2-2 138 0 0,-23-12-3554 0 0,7 11-3789 0 0,10 6-2272 0 0</inkml:trace>
</inkml:ink>
</file>

<file path=ppt/ink/ink5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7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42 589 2657 0 0,'0'0'1901'0'0,"0"0"-568"0"0,0 0-280 0 0,0 0 154 0 0,0 0 240 0 0,0 0 109 0 0,0 0-97 0 0,0 0-282 0 0,0 0-313 0 0,0 0-267 0 0,0 0-193 0 0,-4 3-120 0 0,2-2-249 0 0,0 0 0 0 0,0 0 0 0 0,0 0 0 0 0,0 0 0 0 0,1 1 0 0 0,-1-1 0 0 0,0 1 0 0 0,1-1 0 0 0,-1 1 0 0 0,1 0 0 0 0,0 0 0 0 0,-1-1 0 0 0,1 1 0 0 0,0 0 0 0 0,0 0-1 0 0,0 0 1 0 0,1 0 0 0 0,-1 0 0 0 0,0 0 0 0 0,1 1 0 0 0,-1-1 0 0 0,1 0 0 0 0,0 0 0 0 0,0 0 0 0 0,0 1-35 0 0,-4 19 173 0 0,2 1-1 0 0,0-1 1 0 0,2 0-1 0 0,0 1 1 0 0,1-1 0 0 0,2 0-1 0 0,1 5-172 0 0,-3-23 50 0 0,0 0-1 0 0,0-1 1 0 0,0 1-1 0 0,1 0 1 0 0,0 0-1 0 0,-1-1 1 0 0,1 1-1 0 0,1-1 1 0 0,-1 1-1 0 0,0-1 1 0 0,1 0-1 0 0,0 0 1 0 0,0 0 0 0 0,0-1-1 0 0,0 1 1 0 0,0 0-1 0 0,0-1 1 0 0,1 0-1 0 0,-1 0 1 0 0,1 0-1 0 0,-1 0 1 0 0,1-1-1 0 0,0 1 1 0 0,0-1-1 0 0,0 0 1 0 0,0 0-1 0 0,0 0 1 0 0,0-1-1 0 0,0 0 1 0 0,0 1-1 0 0,0-1 1 0 0,0-1 0 0 0,0 1-1 0 0,0 0 1 0 0,0-1-1 0 0,0 0 1 0 0,0 0-1 0 0,0 0 1 0 0,0-1-1 0 0,-1 1 1 0 0,1-1-1 0 0,0 0 1 0 0,-1 0-1 0 0,1 0-49 0 0,19-14 197 0 0,-1-1 0 0 0,-1-1-1 0 0,-1-1 1 0 0,0-1 0 0 0,-1 0-1 0 0,-1-2-196 0 0,15-15 110 0 0,55-63-30 0 0,-77 103-978 0 0,-9 6 910 0 0,2 22-41 0 0,-5-28 37 0 0,0 0 0 0 0,1 0-1 0 0,0 0 1 0 0,-1 0 0 0 0,1 0 0 0 0,1 0-1 0 0,-1-1 1 0 0,0 1 0 0 0,1 0-1 0 0,-1 0 1 0 0,1 0 0 0 0,0 0-1 0 0,0 0 1 0 0,0-1 0 0 0,0 1-1 0 0,0 0 1 0 0,1-1 0 0 0,-1 1-1 0 0,1-1 1 0 0,0 0 0 0 0,0 1 0 0 0,0-1-1 0 0,0 0 1 0 0,0 0 0 0 0,0 0-1 0 0,0 0 1 0 0,1-1 0 0 0,-1 1-1 0 0,1-1 1 0 0,-1 1 0 0 0,1-1-1 0 0,-1 0 1 0 0,1 0 0 0 0,0 0-1 0 0,2 1-7 0 0,7-5 132 0 0,0 1 0 0 0,0-2 0 0 0,0 1 0 0 0,-1-2-1 0 0,0 1 1 0 0,0-2 0 0 0,0 1 0 0 0,0-1-1 0 0,-1-1 1 0 0,0 0 0 0 0,0-1 0 0 0,-1 0 0 0 0,0 0-1 0 0,0-1 1 0 0,-1 0 0 0 0,5-7-132 0 0,2 0 56 0 0,109-144-1996 0 0,-118 146-1042 0 0,-2 4-5392 0 0,-4 7-1419 0 0</inkml:trace>
  <inkml:trace contextRef="#ctx0" brushRef="#br0" timeOffset="630.008">1338 52 10114 0 0,'0'0'1239'0'0,"0"0"-324"0"0,0 0-176 0 0,0 0 84 0 0,0 0 166 0 0,0 0 49 0 0,0 0-98 0 0,0 0-172 0 0,-27 34-177 0 0,-83 111-147 0 0,45-28 131 0 0,10 1-303 0 0,-5-2 0 0 0,-49 68-272 0 0,-16 0-2102 0 0,113-159-713 0 0,10-16-872 0 0,2 1-3346 0 0,0-10 2951 0 0</inkml:trace>
  <inkml:trace contextRef="#ctx0" brushRef="#br0" timeOffset="991.855">1406 519 4913 0 0,'0'0'1066'0'0,"0"0"-137"0"0,0 0 217 0 0,0 0 334 0 0,0 0 220 0 0,0 0-87 0 0,-30 34-350 0 0,-95 106-366 0 0,71-64-56 0 0,49-62-710 0 0,-8 81 509 0 0,14-92-608 0 0,-1 0 0 0 0,1-1 0 0 0,0 1-1 0 0,0-1 1 0 0,0 0 0 0 0,0 1 0 0 0,1-1-1 0 0,-1 0 1 0 0,0 1 0 0 0,1-1-1 0 0,0 0 1 0 0,-1 0 0 0 0,1 0 0 0 0,0 0-1 0 0,0-1 1 0 0,0 1 0 0 0,0 0 0 0 0,0-1-1 0 0,1 0 1 0 0,-1 1 0 0 0,0-1 0 0 0,1 0-1 0 0,-1 0 1 0 0,1 0 0 0 0,-1-1 0 0 0,1 1-1 0 0,-1 0 1 0 0,1-1 0 0 0,0 0-1 0 0,-1 1 1 0 0,1-1 0 0 0,0 0 0 0 0,-1-1-1 0 0,1 1-31 0 0,10-2 158 0 0,0-1-1 0 0,-1 0 1 0 0,1-1-1 0 0,-1-1 1 0 0,0 1-1 0 0,0-2 1 0 0,-1 0-1 0 0,1 0 1 0 0,-1-1-1 0 0,-1-1 1 0 0,0 0-1 0 0,0 0 1 0 0,0-1-1 0 0,-1 0 1 0 0,0 0-1 0 0,-1-1 1 0 0,0-1-1 0 0,0 1 1 0 0,-1-1-1 0 0,4-8-157 0 0,-5 9 0 0 0,0-1 0 0 0,0 0 0 0 0,0 0 0 0 0,-2 0 0 0 0,1 0 0 0 0,-2-1 0 0 0,1 0 0 0 0,-2 1 0 0 0,1-1 0 0 0,-2 0 0 0 0,1-1 0 0 0,-2 1 0 0 0,0 0 0 0 0,0 0 0 0 0,-1-2 0 0 0,0 11-134 0 0,0 0-1 0 0,1 1 0 0 0,-1-1 0 0 0,-1 1 0 0 0,1-1 0 0 0,0 1 1 0 0,0 0-1 0 0,-1 0 0 0 0,0-1 0 0 0,1 1 0 0 0,-1 0 0 0 0,0 0 0 0 0,0 1 1 0 0,0-1-1 0 0,0 0 0 0 0,0 1 0 0 0,0-1 0 0 0,-1 1 0 0 0,1-1 0 0 0,-1 1 1 0 0,1 0-1 0 0,-1 0 0 0 0,1 0 0 0 0,-1 1 0 0 0,1-1 0 0 0,-1 1 1 0 0,0-1-1 0 0,-2 1 135 0 0,-47 6-10168 0 0,38-2 3263 0 0</inkml:trace>
  <inkml:trace contextRef="#ctx0" brushRef="#br0" timeOffset="1652.741">1695 633 8834 0 0,'0'0'1550'0'0,"0"0"-790"0"0,0 0-320 0 0,0 0 145 0 0,0 0 215 0 0,0 0 103 0 0,0 0-115 0 0,0 0-181 0 0,0 0-180 0 0,0 0-134 0 0,-9 32-102 0 0,-27 99-88 0 0,29-70 8 0 0,9-58-15 0 0,0 0 0 0 0,1 0 0 0 0,-1-1 0 0 0,1 0 0 0 0,0 1 0 0 0,0-1 0 0 0,0 0 1 0 0,0 0-1 0 0,0-1 0 0 0,0 1 0 0 0,0 0 0 0 0,1-1 0 0 0,-1 0 0 0 0,0 0 1 0 0,1 0-1 0 0,-1 0 0 0 0,1-1 0 0 0,0 1 0 0 0,-1-1 0 0 0,1 0 0 0 0,-1 0 0 0 0,1 0 1 0 0,0-1-1 0 0,-1 1 0 0 0,1-1 0 0 0,-1 0 0 0 0,1 0 0 0 0,-1 0 0 0 0,0 0 1 0 0,1-1-1 0 0,-1 1 0 0 0,0-1 0 0 0,0 0 0 0 0,0 0 0 0 0,1-1-96 0 0,12-8 234 0 0,0-1 0 0 0,-1-1-1 0 0,0 0 1 0 0,-1-1 0 0 0,-1 0 0 0 0,0-1-1 0 0,2-5-233 0 0,30-32 198 0 0,23-30-331 0 0,-67 83-1939 0 0,-6 9 1917 0 0,1 0 0 0 0,0 0 0 0 0,1 0 0 0 0,0 1 0 0 0,1-1 0 0 0,0 1 0 0 0,0 0 0 0 0,1 0 0 0 0,1 0 0 0 0,0 0 0 0 0,0 5 155 0 0,3-11 34 0 0,0 0 0 0 0,0 0 0 0 0,1-1 0 0 0,-1 1 0 0 0,1-1 1 0 0,0 0-1 0 0,0 0 0 0 0,1 0 0 0 0,-1-1 0 0 0,1 0 0 0 0,0 0 0 0 0,-1 0 0 0 0,1 0 0 0 0,1-1 1 0 0,-1 1-1 0 0,0-1 0 0 0,1-1 0 0 0,-1 1 0 0 0,1-1 0 0 0,-1 0 0 0 0,1 0 0 0 0,-1 0 1 0 0,1-1-1 0 0,0 0 0 0 0,-1 0 0 0 0,1-1 0 0 0,0 1 0 0 0,-1-1 0 0 0,4-1-34 0 0,14-3 197 0 0,-1-1 0 0 0,0-1 1 0 0,-1-1-1 0 0,0-1 0 0 0,0-1 0 0 0,-1 0 0 0 0,0-2 0 0 0,-1 0 0 0 0,13-11-197 0 0,-2-5 69 0 0,-2-1 0 0 0,-1-1 0 0 0,-2-1-1 0 0,-1-2 1 0 0,-1 0 0 0 0,-2-1 0 0 0,-1-1 0 0 0,-2-1 0 0 0,-2-1 0 0 0,-1-1-1 0 0,-1 0 1 0 0,-3-1 0 0 0,-1 0 0 0 0,-2 0 0 0 0,-1-1 0 0 0,0-29-69 0 0,-5 5 30 0 0,-26 76-813 0 0,10 11 719 0 0,1 0 0 0 0,0 2-1 0 0,2-1 1 0 0,1 1 0 0 0,-7 26 64 0 0,6-17-31 0 0,-5 9 26 0 0,3 1 0 0 0,2 1 0 0 0,2 0 0 0 0,2 0-1 0 0,1 1 1 0 0,3 0 0 0 0,2 0 0 0 0,2 0 0 0 0,5 34 5 0 0,1-50 2 0 0,1 1-982 0 0,-13-30-8718 0 0,-3-7 4610 0 0,3 1 458 0 0</inkml:trace>
  <inkml:trace contextRef="#ctx0" brushRef="#br0" timeOffset="1898.355">2187 339 12963 0 0,'0'0'2075'0'0,"0"0"-798"0"0,0 0-466 0 0,0 0-52 0 0,0 0 45 0 0,0 0 6 0 0,0 0-126 0 0,0 0-169 0 0,0 0-140 0 0,0 0-51 0 0,36-1-40 0 0,117-1-20 0 0,133-21 619 0 0,-246 18-1381 0 0,176-23 521 0 0,-145 16-3667 0 0,-2-2-4367 0 0,-40 7-2687 0 0</inkml:trace>
  <inkml:trace contextRef="#ctx0" brushRef="#br0" timeOffset="2976.1">3311 906 1480 0 0,'0'0'2289'0'0,"0"0"-1033"0"0,0 0-490 0 0,0 0 135 0 0,0 0 309 0 0,0 0 195 0 0,0 0-24 0 0,0 0-173 0 0,0 0-157 0 0,0 0-100 0 0,0 0-63 0 0,0 0-65 0 0,31-20-101 0 0,93-64-96 0 0,31-30 1850 0 0,-73 67-1822 0 0,-33 27-435 0 0,-37 13-199 0 0,1 2 0 0 0,-1 0 0 0 0,1 0 0 0 0,0 1 0 0 0,0 0 0 0 0,1 1 0 0 0,-1 1 0 0 0,0 0 0 0 0,1 1 0 0 0,0 0 0 0 0,3 2-20 0 0,-14 1 3 0 0,0 0 0 0 0,0 1 1 0 0,-1 0-1 0 0,1-1 0 0 0,0 1 0 0 0,-1 0 1 0 0,0 0-1 0 0,0 1 0 0 0,0-1 1 0 0,0 0-1 0 0,0 1 0 0 0,0-1 1 0 0,-1 1-1 0 0,0 0 0 0 0,0-1 0 0 0,0 1 1 0 0,0 0-1 0 0,-1 0 0 0 0,1 0 1 0 0,-1-1-1 0 0,0 1 0 0 0,0 0 0 0 0,0 0 1 0 0,-1 0-1 0 0,1 0 0 0 0,-1 0 1 0 0,0-1-1 0 0,0 1 0 0 0,0 0 1 0 0,-1-1-1 0 0,1 1 0 0 0,-1 0-3 0 0,-6 13 7 0 0,0 0 0 0 0,-1-1-1 0 0,-1 0 1 0 0,0 0 0 0 0,-1-1 0 0 0,-1-1-1 0 0,0 1 1 0 0,-1-2 0 0 0,0 0 0 0 0,-1 0 0 0 0,-1-2-1 0 0,0 0 1 0 0,-4 2-7 0 0,12-8-60 0 0,0 0 0 0 0,0-1 1 0 0,0 1-1 0 0,0-2 0 0 0,-1 1 0 0 0,1-1 0 0 0,-1 0 0 0 0,0-1 1 0 0,0 0-1 0 0,0 0 0 0 0,0-1 0 0 0,0 0 0 0 0,0 0 0 0 0,0 0 1 0 0,-3-2 59 0 0,10 1-73 0 0,0-1 0 0 0,-1 0 1 0 0,1 0-1 0 0,0 0 1 0 0,0-1-1 0 0,-1 1 0 0 0,1 0 1 0 0,0 0-1 0 0,0-1 1 0 0,0 1-1 0 0,1-1 0 0 0,-1 1 1 0 0,0 0-1 0 0,0-1 0 0 0,1 0 1 0 0,-1 1-1 0 0,1-1 1 0 0,-1 1-1 0 0,1-1 0 0 0,0 0 1 0 0,0 1-1 0 0,0-1 1 0 0,0 0-1 0 0,0 1 0 0 0,0-1 1 0 0,0 1-1 0 0,0-1 1 0 0,1 0-1 0 0,-1 1 0 0 0,0-1 1 0 0,1 1-1 0 0,0-1 1 0 0,-1 0-1 0 0,1 1 0 0 0,0 0 1 0 0,0-1-1 0 0,0 1 1 0 0,0-1-1 0 0,0 1 0 0 0,0 0 1 0 0,0 0-1 0 0,0 0 1 0 0,0-1-1 0 0,1 1 0 0 0,-1 0 1 0 0,0 1-1 0 0,1-1 1 0 0,-1 0-1 0 0,1 0 0 0 0,-1 1 1 0 0,1-1-1 0 0,1 0 73 0 0,2-4-30 0 0,1 0 0 0 0,1 0-1 0 0,-1 1 1 0 0,1 0 0 0 0,0 0 0 0 0,0 1 0 0 0,0 0-1 0 0,0 0 1 0 0,0 0 0 0 0,1 1 0 0 0,-1 0 0 0 0,1 1-1 0 0,0-1 1 0 0,-1 1 0 0 0,1 1 0 0 0,0 0 0 0 0,0 0 30 0 0,-4 1-2 0 0,-1 1 0 0 0,1 0-1 0 0,-1 0 1 0 0,0 0 0 0 0,0 1 0 0 0,0-1 0 0 0,0 1 0 0 0,0 0 0 0 0,0 0 0 0 0,-1-1 0 0 0,1 2 0 0 0,-1-1 0 0 0,0 0 0 0 0,0 0 0 0 0,0 1 0 0 0,1 1 2 0 0,11 17-37 0 0,3-3 9 0 0,-14-13 44 0 0,1-1-1 0 0,0 1 0 0 0,0-1 1 0 0,0 0-1 0 0,1 0 0 0 0,0 0 1 0 0,0-1-1 0 0,0 0 0 0 0,0 0 1 0 0,1 0-1 0 0,0-1 0 0 0,0 1 1 0 0,0-1-1 0 0,0-1 0 0 0,0 1 1 0 0,0-1-1 0 0,1 0 0 0 0,-1-1 1 0 0,1 1-1 0 0,0-1 0 0 0,-1-1 1 0 0,1 1-16 0 0,13-5 149 0 0,0 0 0 0 0,0-2 0 0 0,0 0 0 0 0,-1-2 0 0 0,0 0 0 0 0,-1 0 0 0 0,0-2 0 0 0,0-1 0 0 0,-1 0 0 0 0,0-1 0 0 0,-1 0 0 0 0,-1-2 0 0 0,0 0 0 0 0,0 0 0 0 0,8-13-149 0 0,179-188 757 0 0,-171 186-778 0 0,0-1 0 0 0,-2-2 0 0 0,-2-1 0 0 0,-1-1 0 0 0,-1-1 0 0 0,-2-1 0 0 0,-1-1 0 0 0,-2-2 0 0 0,-2 1 0 0 0,-2-2 0 0 0,-1 0 0 0 0,7-36 21 0 0,-22 3 47 0 0,-1 71-48 0 0,1 1 0 0 0,0-1 1 0 0,-1 1-1 0 0,1-1 0 0 0,-1 1 0 0 0,0 0 1 0 0,0-1-1 0 0,1 1 0 0 0,-1-1 0 0 0,0 1 1 0 0,0 0-1 0 0,0 0 0 0 0,0 0 1 0 0,0 0-1 0 0,-1-1 0 0 0,1 1 0 0 0,0 1 1 0 0,0-1-1 0 0,-1 0 0 0 0,1 0 1 0 0,0 0-1 0 0,-1 1 0 0 0,1-1 0 0 0,-1 1 1 0 0,1-1-1 0 0,-1 1 0 0 0,1-1 0 0 0,-1 1 1 0 0,0 0-1 0 0,1 0 0 0 0,-1 0 1 0 0,1 0-1 0 0,-1 0 0 0 0,1 0 0 0 0,-1 0 1 0 0,0 1-1 0 0,1-1 0 0 0,-1 0 1 0 0,1 1-1 0 0,-1-1 0 0 0,1 1 0 0 0,-1 0 1 0 0,1-1-1 0 0,0 1 1 0 0,-12 6-19 0 0,1 0 0 0 0,0 1 0 0 0,0 0 0 0 0,0 1 1 0 0,2 0-1 0 0,-1 1 0 0 0,1 0 0 0 0,0 0 0 0 0,1 1 0 0 0,-4 7 19 0 0,-1-1 33 0 0,-7 9 20 0 0,2 0 0 0 0,1 1 0 0 0,1 1 0 0 0,2 1-1 0 0,0 0 1 0 0,2 1 0 0 0,1 1 0 0 0,2 0 0 0 0,1 0 0 0 0,1 1 0 0 0,2 0 0 0 0,1 0 0 0 0,2 0 0 0 0,1 1-1 0 0,2 25-52 0 0,1-46 32 0 0,1 0 0 0 0,1 0 0 0 0,0 0-1 0 0,1-1 1 0 0,0 1 0 0 0,1-1 0 0 0,0 0-1 0 0,0 0 1 0 0,1 0 0 0 0,1-1 0 0 0,0 0-1 0 0,0 0 1 0 0,1-1 0 0 0,0 1 0 0 0,1-2-1 0 0,0 1 1 0 0,0-2 0 0 0,1 1 0 0 0,0-1-1 0 0,0 0 1 0 0,3 0-32 0 0,43 13-449 0 0,-44-18-3905 0 0,-1-2-4335 0 0,-9 0 2349 0 0</inkml:trace>
  <inkml:trace contextRef="#ctx0" brushRef="#br0" timeOffset="3231.307">4942 626 8130 0 0,'0'0'1235'0'0,"0"0"-323"0"0,0 0 164 0 0,0 0 279 0 0,0 0 41 0 0,0 0-263 0 0,0 0-388 0 0,-5 32-313 0 0,-15 100-186 0 0,-1 24-1276 0 0,23-146-958 0 0,2-5-4186 0 0,-1-5-1294 0 0</inkml:trace>
  <inkml:trace contextRef="#ctx0" brushRef="#br0" timeOffset="3386.511">5027 269 13171 0 0,'0'0'392'0'0,"0"0"-640"0"0,0 0-344 0 0,0 0-248 0 0,0 0-161 0 0,0 0-183 0 0,0 0-640 0 0,0 0-1721 0 0,0 0-784 0 0</inkml:trace>
  <inkml:trace contextRef="#ctx0" brushRef="#br0" timeOffset="3790.178">5167 976 0 0 0,'0'0'355'0'0,"0"0"-446"0"0,0 0-106 0 0,0 0 143 0 0,0 0 122 0 0,0 0 171 0 0,0 0 153 0 0,-14 32 130 0 0,-40 97 79 0 0,31-84 865 0 0,23-44-1382 0 0,0-1 0 0 0,0 1 0 0 0,0-1 1 0 0,0 1-1 0 0,-1-1 0 0 0,1 1 0 0 0,0 0 1 0 0,0-1-1 0 0,-1 1 0 0 0,1-1 0 0 0,0 1 1 0 0,-1-1-1 0 0,1 0 0 0 0,0 1 0 0 0,-1-1 1 0 0,1 1-1 0 0,-1-1 0 0 0,1 0 0 0 0,-1 1 1 0 0,1-1-1 0 0,-1 0 0 0 0,1 1 0 0 0,-1-1 1 0 0,1 0-1 0 0,-1 0 0 0 0,0 0 0 0 0,1 1 1 0 0,-1-1-1 0 0,1 0 0 0 0,-1 0 0 0 0,0 0 0 0 0,1 0 1 0 0,-1 0-1 0 0,1 0 0 0 0,-1 0 0 0 0,1 0 1 0 0,-1 0-1 0 0,0-1 0 0 0,1 1 0 0 0,-1 0 1 0 0,1 0-1 0 0,-1 0 0 0 0,1-1 0 0 0,-1 1 1 0 0,1 0-1 0 0,-1-1 0 0 0,1 1 0 0 0,-1 0 1 0 0,1-1-1 0 0,-1 1 0 0 0,1-1 0 0 0,-1 1 1 0 0,1 0-1 0 0,0-1 0 0 0,-1 1 0 0 0,1-1 1 0 0,0 1-1 0 0,0-1 0 0 0,-1 0 0 0 0,1 1 1 0 0,0-1-1 0 0,0 1 0 0 0,0-1 0 0 0,0 1 1 0 0,-1-1-1 0 0,1 0 0 0 0,0 1 0 0 0,0-1 0 0 0,0 1-84 0 0,-1-46 2678 0 0,5 27-2189 0 0,2 1 1 0 0,0 0 0 0 0,0 1 0 0 0,2 0 0 0 0,0 0-1 0 0,1 0 1 0 0,1 1 0 0 0,1 0 0 0 0,2-2-490 0 0,-5 7 112 0 0,23-32 17 0 0,2 1-1 0 0,1 1 1 0 0,3 2-1 0 0,1 2 1 0 0,2 1-1 0 0,10-5-128 0 0,-35 29 74 0 0,1 0 0 0 0,0 1 0 0 0,0 1 0 0 0,1 0 0 0 0,0 1 0 0 0,1 1 0 0 0,0 1 0 0 0,0 0 0 0 0,0 2 0 0 0,1 0-1 0 0,0 1 1 0 0,0 1 0 0 0,0 0 0 0 0,2 2-74 0 0,-18 0 9 0 0,-1 1-1 0 0,1 0 0 0 0,-1 0 1 0 0,1 1-1 0 0,-1-1 0 0 0,1 1 1 0 0,-1-1-1 0 0,0 1 0 0 0,1 0 1 0 0,-1 0-1 0 0,0 0 1 0 0,0 0-1 0 0,1 0 0 0 0,-1 0 1 0 0,0 0-1 0 0,0 1 0 0 0,0-1 1 0 0,0 1-1 0 0,-1 0 1 0 0,1 0-1 0 0,0-1 0 0 0,-1 1 1 0 0,1 0-1 0 0,-1 0 0 0 0,0 0 1 0 0,1 1-1 0 0,-1-1 0 0 0,0 0 1 0 0,0 0-1 0 0,-1 1 1 0 0,1-1-1 0 0,0 0 0 0 0,-1 1 1 0 0,1-1-1 0 0,-1 1 0 0 0,0-1 1 0 0,0 1-1 0 0,0-1 0 0 0,0 1 1 0 0,0 0-9 0 0,-1 4 63 0 0,0 1 1 0 0,0-1 0 0 0,0 0-1 0 0,-1 1 1 0 0,0-1 0 0 0,0 0-1 0 0,-1 0 1 0 0,0 0-1 0 0,0-1 1 0 0,0 1 0 0 0,-1-1-1 0 0,0 0 1 0 0,-1 2-64 0 0,-15 13 54 0 0,-1 0 1 0 0,-1-2-1 0 0,-1 0 0 0 0,-1-1 1 0 0,0-2-1 0 0,-1 0 0 0 0,0-2 1 0 0,-2 0-1 0 0,1-2 0 0 0,-2-1 1 0 0,1-1-1 0 0,-2-2 1 0 0,-9 2-55 0 0,-16-7-2594 0 0,56-31-11587 0 0,4 20 10970 0 0</inkml:trace>
  <inkml:trace contextRef="#ctx0" brushRef="#br0" timeOffset="4248.294">5811 803 0 0 0,'0'0'487'0'0,"0"0"500"0"0,0 0 156 0 0,0 0 245 0 0,0 0 167 0 0,0 0-15 0 0,0 0-197 0 0,0 0-247 0 0,0 0-153 0 0,0 0-108 0 0,0 0-124 0 0,0 0-136 0 0,0 0-139 0 0,-10 30-112 0 0,-30 93-59 0 0,9-49 435 0 0,30-72-600 0 0,-1 2 134 0 0,0 0 0 0 0,1 0 0 0 0,-2-1 0 0 0,1 1 0 0 0,0-1 0 0 0,0 0 1 0 0,-1 1-1 0 0,0-1 0 0 0,0 0 0 0 0,0-1 0 0 0,0 1 0 0 0,0 0 0 0 0,0-1 1 0 0,-1 0-1 0 0,1 0 0 0 0,-1 0 0 0 0,-2 1-234 0 0,0-44 2055 0 0,8 29-1955 0 0,1 1 0 0 0,0-1 0 0 0,0 1 1 0 0,1-1-1 0 0,0 1 0 0 0,1 0 0 0 0,1 1 0 0 0,0-1 0 0 0,0 1 0 0 0,1 0 1 0 0,6-7-101 0 0,3-7 74 0 0,-11 16-59 0 0,15-25-7 0 0,1 0 0 0 0,2 1-1 0 0,1 2 1 0 0,1 0 0 0 0,2 1 0 0 0,0 2 0 0 0,30-22-8 0 0,-47 41 3 0 0,1 1 0 0 0,-1 0 0 0 0,1 0 0 0 0,1 1 1 0 0,-1 1-1 0 0,1 0 0 0 0,0 0 0 0 0,0 1 0 0 0,1 1 1 0 0,-1 0-1 0 0,1 0 0 0 0,0 2 0 0 0,-1-1 0 0 0,1 2 1 0 0,6 0-4 0 0,-17 0-4 0 0,1 1 0 0 0,0 0 1 0 0,-1-1-1 0 0,1 1 0 0 0,-1 0 1 0 0,1 1-1 0 0,-1-1 1 0 0,1 0-1 0 0,-1 1 0 0 0,0-1 1 0 0,1 1-1 0 0,-1 0 0 0 0,0 0 1 0 0,0 0-1 0 0,0 0 0 0 0,-1 0 1 0 0,1 0-1 0 0,0 0 0 0 0,-1 0 1 0 0,1 1-1 0 0,-1-1 1 0 0,0 1-1 0 0,0-1 0 0 0,0 1 1 0 0,0 0-1 0 0,0-1 0 0 0,-1 1 1 0 0,1 0-1 0 0,-1-1 0 0 0,0 1 1 0 0,0 0-1 0 0,0 0 1 0 0,0 0 3 0 0,-18 91 165 0 0,7-73-117 0 0,-1-1 0 0 0,-1 0 0 0 0,-1-1 0 0 0,0-1 0 0 0,-2 0 0 0 0,0-1 0 0 0,-1 0 0 0 0,0-2 0 0 0,-1 0 0 0 0,-7 3-48 0 0,-4 3-44 0 0,23-16-173 0 0,0 0 1 0 0,-1 0-1 0 0,1-1 1 0 0,-1 0-1 0 0,0 0 1 0 0,0-1-1 0 0,0 1 1 0 0,-1-1-1 0 0,1-1 0 0 0,-1 0 1 0 0,0 0-1 0 0,1 0 1 0 0,-2-1 216 0 0,-11-24-10469 0 0,18 18 7848 0 0,0 0-3712 0 0</inkml:trace>
  <inkml:trace contextRef="#ctx0" brushRef="#br0" timeOffset="4687.406">6428 696 10410 0 0,'0'0'1741'0'0,"0"0"-709"0"0,0 0-220 0 0,0 0 131 0 0,0 0 133 0 0,0 0 43 0 0,0 0-117 0 0,0 0-205 0 0,0 0-197 0 0,0 0-184 0 0,0 0-144 0 0,0 0-96 0 0,0 0-56 0 0,-4 33-48 0 0,-12 102-42 0 0,-2-64-461 0 0,12-67-1386 0 0,5-3-2789 0 0,0-3-4837 0 0,1-1 5122 0 0</inkml:trace>
  <inkml:trace contextRef="#ctx0" brushRef="#br0" timeOffset="4864.712">6513 335 9906 0 0,'0'0'1825'0'0,"0"0"-1113"0"0,0 0-560 0 0,0 0-208 0 0,0 0-248 0 0,0 0-144 0 0,0 0-97 0 0,0 0-143 0 0,0 0-304 0 0,0 0-1152 0 0,0 0-1873 0 0,0 0 616 0 0</inkml:trace>
  <inkml:trace contextRef="#ctx0" brushRef="#br0" timeOffset="5257.961">6605 965 11002 0 0,'0'0'2094'0'0,"0"0"-924"0"0,0 0-269 0 0,0 0 99 0 0,0 0 38 0 0,0 0-66 0 0,0 0-208 0 0,0 0-186 0 0,0 0-146 0 0,17-34-144 0 0,53-105-68 0 0,-23 65 1 0 0,21 1-170 0 0,-67 73-77 0 0,0 0 0 0 0,1 1 1 0 0,-1-1-1 0 0,0 0 0 0 0,0 1 0 0 0,0 0 0 0 0,0-1 0 0 0,1 1 0 0 0,-1 0 1 0 0,0-1-1 0 0,0 1 0 0 0,0 0 0 0 0,0 0 0 0 0,-1 0 0 0 0,1 0 1 0 0,0 0-1 0 0,0 0 0 0 0,-1 0 0 0 0,1 0 0 0 0,0 0 0 0 0,-1 1 1 0 0,1-1-1 0 0,-1 0 0 0 0,1 0 0 0 0,-1 1 0 0 0,0-1 0 0 0,0 0 0 0 0,1 0 1 0 0,-1 1-1 0 0,0-1 0 0 0,0 0 0 0 0,0 1 0 0 0,0-1 0 0 0,-1 0 1 0 0,1 0-1 0 0,0 1 0 0 0,0-1 0 0 0,-1 0 0 0 0,1 0 0 0 0,-1 1 0 0 0,1-1 1 0 0,-1 0-1 0 0,0 0 0 0 0,1 0 0 0 0,-1 0 0 0 0,0 0 26 0 0,1 7-31 0 0,-4 127-259 0 0,6-133 346 0 0,0 0 0 0 0,-1 0 0 0 0,1 0 0 0 0,0 0 0 0 0,0-1-1 0 0,0 1 1 0 0,0-1 0 0 0,0 1 0 0 0,1-1 0 0 0,-1 0 0 0 0,0 0 0 0 0,1 0-1 0 0,-1 0 1 0 0,1 0 0 0 0,-1-1 0 0 0,1 1 0 0 0,-1-1 0 0 0,1 0-1 0 0,-1 1 1 0 0,1-1 0 0 0,-1 0 0 0 0,1 0 0 0 0,-1-1 0 0 0,1 1-1 0 0,-1-1 1 0 0,1 1 0 0 0,-1-1 0 0 0,1 0 0 0 0,-1 0 0 0 0,1 0-1 0 0,-1 0 1 0 0,0 0 0 0 0,0 0 0 0 0,1-1 0 0 0,-1 1 0 0 0,0-1 0 0 0,0 1-1 0 0,-1-1 1 0 0,2 0-56 0 0,91-98 1923 0 0,-41 60-3771 0 0,-32 31-2855 0 0,0 4-5404 0 0,-12 4 3443 0 0</inkml:trace>
  <inkml:trace contextRef="#ctx0" brushRef="#br0" timeOffset="9636.009">7405 722 0 0 0,'0'0'412'0'0,"0"0"984"0"0,0 0 247 0 0,0 0-136 0 0,0 0-169 0 0,0 0-191 0 0,0 0-168 0 0,0 0-94 0 0,1-4-67 0 0,2-22 800 0 0,-29 9 2567 0 0,-26 31-2880 0 0,40-7-1297 0 0,1 0 0 0 0,0 1 1 0 0,0 1-1 0 0,1 0 0 0 0,0 0 0 0 0,1 1 0 0 0,0 0 0 0 0,1 1 0 0 0,0 0 1 0 0,0 0-1 0 0,1 1 0 0 0,1 0 0 0 0,0 0 0 0 0,1 0 0 0 0,0 1 1 0 0,0 0-1 0 0,2 0 0 0 0,-1 0 0 0 0,2 0 0 0 0,0 1 0 0 0,0-1 1 0 0,2 1-1 0 0,-1-1 0 0 0,2 1 0 0 0,0 1-8 0 0,0-12 15 0 0,0 1 1 0 0,1-1-1 0 0,0 0 0 0 0,-1 0 1 0 0,1 0-1 0 0,0 0 0 0 0,0 0 1 0 0,1 0-1 0 0,-1-1 0 0 0,1 1 1 0 0,-1-1-1 0 0,1 0 0 0 0,0 1 1 0 0,0-1-1 0 0,0 0 0 0 0,0-1 1 0 0,0 1-1 0 0,0 0 0 0 0,1-1 1 0 0,-1 0-1 0 0,0 0 0 0 0,1 0 1 0 0,-1 0-1 0 0,1 0 0 0 0,-1-1 1 0 0,1 0-1 0 0,3 0-15 0 0,97-12 1036 0 0,-75-1-882 0 0,-1-1 0 0 0,-1-2 0 0 0,0-1 1 0 0,-2-1-1 0 0,0-2 0 0 0,0 0 0 0 0,-2-1 0 0 0,-1-1 1 0 0,3-6-155 0 0,-21 24 0 0 0,35-37 140 0 0,-38 40-119 0 0,-1 1-38 0 0,0 0-58 0 0,0 0-74 0 0,0 12-498 0 0,0-2 596 0 0,17 145 32 0 0,-6-119 2 0 0,0 0 0 0 0,-3 1 0 0 0,0-1 0 0 0,-3 2 0 0 0,-1-1 0 0 0,-2 0 0 0 0,-1 1 0 0 0,-2 0 0 0 0,-2-1 0 0 0,-5 23 17 0 0,7-52 17 0 0,-1 0 1 0 0,-1 1-1 0 0,1-1 0 0 0,-1 0 0 0 0,0-1 0 0 0,-1 1 1 0 0,0-1-1 0 0,0 1 0 0 0,-1-1 0 0 0,0 0 0 0 0,0-1 1 0 0,-1 1-1 0 0,0-1 0 0 0,0 0 0 0 0,0 0 0 0 0,-1-1 1 0 0,1 0-1 0 0,-1 0 0 0 0,-1-1 0 0 0,1 1 0 0 0,-1-2 1 0 0,1 1-1 0 0,-1-1 0 0 0,0 0 0 0 0,0-1 0 0 0,0 0 1 0 0,-1 0-1 0 0,1 0 0 0 0,-1-1 0 0 0,0-1-17 0 0,-101-9 497 0 0,106 8-454 0 0,0 0-1 0 0,1 0 0 0 0,-1 0 1 0 0,1 0-1 0 0,-1-1 1 0 0,1 0-1 0 0,0 0 1 0 0,-1 0-1 0 0,1 0 1 0 0,0 0-1 0 0,0-1 0 0 0,1 1 1 0 0,-1-1-1 0 0,0 0 1 0 0,1 0-1 0 0,0 0 1 0 0,-1 0-1 0 0,1 0 1 0 0,1 0-1 0 0,-1-1 1 0 0,0 1-1 0 0,1-1 0 0 0,-1 1 1 0 0,1-1-1 0 0,0 0 1 0 0,1 1-1 0 0,-2-4-42 0 0,4-5 17 0 0,1 1 0 0 0,0-1 0 0 0,0 0 0 0 0,1 1 0 0 0,1 0 0 0 0,0 0 0 0 0,0 0 0 0 0,1 1 0 0 0,0-1 0 0 0,1 1 0 0 0,0 1 0 0 0,1-1 0 0 0,0 1 0 0 0,0 1 0 0 0,1 0 0 0 0,0 0 0 0 0,0 0 0 0 0,1 1 0 0 0,0 1 0 0 0,1-1 0 0 0,4-1-17 0 0,-6 2 3 0 0,46-32-102 0 0,1 3 0 0 0,1 3 0 0 0,2 2 1 0 0,2 2-1 0 0,0 4 99 0 0,18-1-1790 0 0,-52 20-1591 0 0,-1 1-3563 0 0,-12 3-2274 0 0</inkml:trace>
</inkml:ink>
</file>

<file path=ppt/ink/ink5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3.4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 5297 0 0,'0'0'1258'0'0,"0"0"-105"0"0,0 0 78 0 0,0 0 180 0 0,0 0 150 0 0,0 0-4 0 0,0 0-237 0 0,0 0-322 0 0,0 0-327 0 0,0 0-260 0 0,0 0-190 0 0,-2 0-110 0 0,0 2-84 0 0,0 0 0 0 0,1 0 0 0 0,-1 0 0 0 0,1 0 0 0 0,0 0 0 0 0,-1 0 0 0 0,1 1 0 0 0,0-1 0 0 0,0 0 0 0 0,1 1 0 0 0,-1-1 0 0 0,0 1 0 0 0,1-1 0 0 0,-1 1 0 0 0,1-1 0 0 0,0 1 0 0 0,0-1 1 0 0,0 1-1 0 0,0-1 0 0 0,1 1 0 0 0,-1-1 0 0 0,0 1 0 0 0,1-1 0 0 0,0 1 0 0 0,0-1 0 0 0,0 2-27 0 0,1 14 202 0 0,0 153 1823 0 0,-15 116-2025 0 0,9-118 128 0 0,4-168-123 0 0,0 1 1 0 0,0-1 0 0 0,1 0 0 0 0,-1 1-1 0 0,0-1 1 0 0,1 0 0 0 0,-1 0-1 0 0,1 1 1 0 0,-1-1 0 0 0,1 0 0 0 0,0 0-1 0 0,-1 0 1 0 0,1 1 0 0 0,0-1-1 0 0,0 0 1 0 0,0 0 0 0 0,0 0 0 0 0,0 0-1 0 0,0-1 1 0 0,0 1 0 0 0,0 0-1 0 0,0 0 1 0 0,0-1 0 0 0,0 1 0 0 0,1 0-1 0 0,-1-1 1 0 0,0 1 0 0 0,1-1 0 0 0,-1 0-1 0 0,0 1 1 0 0,1-1 0 0 0,-1 0-1 0 0,0 0 1 0 0,1 0 0 0 0,-1 0 0 0 0,0 0-1 0 0,1 0 1 0 0,-1 0 0 0 0,0 0-1 0 0,1-1 1 0 0,-1 1 0 0 0,0 0 0 0 0,1-1-1 0 0,-1 1 1 0 0,0-1 0 0 0,0 0-1 0 0,1 1-5 0 0,56-33 398 0 0,18-31-193 0 0,-56 44-194 0 0,2 1 0 0 0,0 0 1 0 0,1 2-1 0 0,1 1 0 0 0,0 1 0 0 0,1 0 0 0 0,1 2 0 0 0,25-9-11 0 0,-49 21-2 0 0,0 0-1 0 0,0 0 1 0 0,1 0 0 0 0,-1 0 0 0 0,0 1 0 0 0,1-1 0 0 0,-1 1-1 0 0,1-1 1 0 0,-1 1 0 0 0,0 0 0 0 0,1 0 0 0 0,-1 0-1 0 0,1 0 1 0 0,-1 0 0 0 0,1 1 0 0 0,-1-1 0 0 0,0 1-1 0 0,1-1 1 0 0,-1 1 0 0 0,0 0 0 0 0,1 0 0 0 0,-1 0-1 0 0,0 0 1 0 0,0 1 0 0 0,0-1 0 0 0,0 0 0 0 0,0 1 0 0 0,0-1-1 0 0,0 1 1 0 0,-1 0 0 0 0,1 0 0 0 0,-1 0 0 0 0,1 0-1 0 0,-1 0 1 0 0,1 0 0 0 0,-1 0 0 0 0,0 0 0 0 0,0 0-1 0 0,0 1 1 0 0,-1-1 0 0 0,1 0 0 0 0,0 1 2 0 0,0 8 52 0 0,1 1 0 0 0,-2 0 0 0 0,0 0 0 0 0,0-1 0 0 0,-1 1 0 0 0,0 0 0 0 0,-1 0 0 0 0,-1-1 0 0 0,0 1 0 0 0,0-1 0 0 0,-1 0 0 0 0,-1 0 0 0 0,1 0 0 0 0,-2-1 0 0 0,0 0 0 0 0,0 0 0 0 0,-1 1-52 0 0,-3 3-60 0 0,0 0-1 0 0,-1-1 1 0 0,0-1 0 0 0,-1 1-1 0 0,0-2 1 0 0,-1 0 0 0 0,0 0-1 0 0,-1-1 1 0 0,0-1 0 0 0,-1 0-1 0 0,0-1 1 0 0,0-1 0 0 0,-1 0-1 0 0,0-1 1 0 0,0-1 0 0 0,0 0-1 0 0,-1-2 1 0 0,1 1 0 0 0,-1-2-1 0 0,0 0 1 0 0,-11-1 60 0 0,26-1-110 0 0,-75-5-4365 0 0,30-12-6521 0 0,41 13 5834 0 0</inkml:trace>
  <inkml:trace contextRef="#ctx0" brushRef="#br0" timeOffset="574.219">592 834 0 0 0,'0'0'922'0'0,"0"0"694"0"0,0 0 387 0 0,0 0 151 0 0,0 0-28 0 0,0 0-78 0 0,0 0-98 0 0,0 0-191 0 0,0 0-279 0 0,0 0-300 0 0,33-4-294 0 0,105-13-206 0 0,-73-5 127 0 0,-56 13-630 0 0,6-3-17 0 0,0-1 0 0 0,-1 0 0 0 0,0-1 0 0 0,-1 0 0 0 0,-1-1 0 0 0,0-1 0 0 0,-1 0 1 0 0,-1 0-1 0 0,-1-1 0 0 0,0-1 0 0 0,2-6-160 0 0,-5 9 17 0 0,-1 0 1 0 0,-1 0-1 0 0,0-1 1 0 0,-1 0-1 0 0,-1 1 1 0 0,0-1-1 0 0,-1 0 1 0 0,-1-10-18 0 0,0 23-29 0 0,0 1 1 0 0,0 0 0 0 0,-1-1-1 0 0,1 1 1 0 0,-1-1 0 0 0,1 1-1 0 0,-1 0 1 0 0,0-1-1 0 0,0 1 1 0 0,0 0 0 0 0,0 0-1 0 0,0 0 1 0 0,0 0 0 0 0,-1 0-1 0 0,1 0 1 0 0,-1 0 0 0 0,0 0-1 0 0,1 0 1 0 0,-1 1 0 0 0,0-1-1 0 0,0 1 1 0 0,0-1 0 0 0,0 1-1 0 0,0 0 1 0 0,0 0 0 0 0,-1 0-1 0 0,1 0 1 0 0,0 0 0 0 0,-1 0-1 0 0,1 1 1 0 0,0-1-1 0 0,-1 1 1 0 0,1-1 0 0 0,-1 1-1 0 0,1 0 1 0 0,-1 0 0 0 0,1 0-1 0 0,0 0 1 0 0,-1 1 0 0 0,1-1 28 0 0,-7 1-94 0 0,1 0 0 0 0,0 1 0 0 0,0-1 0 0 0,0 2 1 0 0,0-1-1 0 0,0 1 0 0 0,0 0 0 0 0,0 1 0 0 0,1 0 1 0 0,0 0-1 0 0,-2 2 94 0 0,3-3-13 0 0,1 0 0 0 0,0 0 0 0 0,0 0 0 0 0,1 1 1 0 0,-1 0-1 0 0,1 0 0 0 0,-1 0 0 0 0,1 0 0 0 0,1 1 0 0 0,-1 0 1 0 0,0 0-1 0 0,1 0 0 0 0,0 0 0 0 0,1 0 0 0 0,-1 1 0 0 0,1-1 1 0 0,0 1-1 0 0,0 0 0 0 0,0-1 0 0 0,1 1 0 0 0,0 0 0 0 0,0 0 0 0 0,1 0 1 0 0,0 0-1 0 0,0 0 0 0 0,0 0 0 0 0,1 0 0 0 0,-1 0 0 0 0,1 0 1 0 0,1-1-1 0 0,-1 1 0 0 0,1 0 0 0 0,0-1 0 0 0,0 1 0 0 0,3 3 13 0 0,5 0 75 0 0,1-1-1 0 0,0 0 0 0 0,0-1 0 0 0,1-1 0 0 0,0 1 0 0 0,0-2 1 0 0,0 1-1 0 0,1-2 0 0 0,0 0 0 0 0,0 0 0 0 0,0-1 0 0 0,0-1 1 0 0,0 0-1 0 0,1-1 0 0 0,7 0-74 0 0,15 4 332 0 0,-33-5-320 0 0,-1 0 1 0 0,0 0 0 0 0,0 1-1 0 0,0-1 1 0 0,0 1 0 0 0,0-1-1 0 0,0 1 1 0 0,0 0-1 0 0,0 0 1 0 0,0 0 0 0 0,0 0-1 0 0,0 0 1 0 0,-1 1 0 0 0,1-1-1 0 0,0 0 1 0 0,-1 1 0 0 0,1-1-1 0 0,-1 1 1 0 0,1 0 0 0 0,-1 0-1 0 0,0-1 1 0 0,0 1-1 0 0,0 0 1 0 0,0 0 0 0 0,0 0-1 0 0,0 0 1 0 0,0 0 0 0 0,-1 0-1 0 0,1 0 1 0 0,-1 0 0 0 0,1 0-1 0 0,-1 1 1 0 0,0-1-1 0 0,0 0 1 0 0,0 0 0 0 0,0 0-1 0 0,0 0 1 0 0,-1 1 0 0 0,1-1-1 0 0,0 0 1 0 0,-1 1-13 0 0,-35 88 178 0 0,32-82-189 0 0,-19 55-1407 0 0,21-50-3805 0 0,1-1-4822 0 0,1-12 5528 0 0</inkml:trace>
  <inkml:trace contextRef="#ctx0" brushRef="#br0" timeOffset="1414.069">1597 635 0 0 0,'0'0'1712'0'0,"0"0"334"0"0,0 0 56 0 0,0 0 180 0 0,0 0 136 0 0,0 0-106 0 0,0 0-333 0 0,0 0-438 0 0,0 0-363 0 0,0 0-268 0 0,0 0-246 0 0,0 0-177 0 0,-10-9-126 0 0,-34-26-75 0 0,3 41 86 0 0,32-1-286 0 0,-8 4-9 0 0,0 2 0 0 0,0 0 0 0 0,1 1 0 0 0,1 1 0 0 0,0 1 0 0 0,1 0-1 0 0,0 0 1 0 0,1 2-77 0 0,7-9-8 0 0,0 1-1 0 0,1 0 1 0 0,0 1-1 0 0,1-1 1 0 0,0 1-1 0 0,0 0 0 0 0,1 0 1 0 0,0 0-1 0 0,0 1 1 0 0,1-1-1 0 0,0 1 1 0 0,1-1-1 0 0,0 1 1 0 0,1 0-1 0 0,0-1 9 0 0,0-6-1 0 0,0-1 0 0 0,0 1 0 0 0,1-1 0 0 0,-1 1 0 0 0,1-1 0 0 0,0 0 0 0 0,-1 1 0 0 0,1-1 0 0 0,0 0 0 0 0,0 1 0 0 0,1-1 0 0 0,-1 0 0 0 0,0 0 0 0 0,1 0 0 0 0,-1 0 0 0 0,1 0 0 0 0,0-1 0 0 0,-1 1 0 0 0,1 0 0 0 0,0-1 0 0 0,0 1 0 0 0,0-1 0 0 0,0 0 0 0 0,1 1 0 0 0,-1-1 0 0 0,0 0 0 0 0,0 0 0 0 0,1-1 0 0 0,-1 1 0 0 0,0 0 0 0 0,1-1 0 0 0,-1 0 0 0 0,1 1 0 0 0,0-1 1 0 0,85-12 629 0 0,-64-1-586 0 0,-1-1 0 0 0,-1-1 0 0 0,0-1 0 0 0,-1-1 0 0 0,0-1 0 0 0,-2 0 0 0 0,2-3-43 0 0,17-6-848 0 0,-37 49 425 0 0,-1-11 429 0 0,-1-7-8 0 0,0 0 0 0 0,0-1 0 0 0,0 1 0 0 0,1 0 0 0 0,0 0 0 0 0,-1 0 0 0 0,1 0 0 0 0,1 0 0 0 0,-1 0 0 0 0,0-1 0 0 0,1 1 0 0 0,0 0 0 0 0,0 0 0 0 0,0 0 1 0 0,0-1-1 0 0,1 1 0 0 0,-1-1 0 0 0,1 1 0 0 0,0-1 0 0 0,0 0 0 0 0,1 1 0 0 0,-1-1 0 0 0,0 0 0 0 0,1 0 0 0 0,0-1 0 0 0,0 1 0 0 0,0 0 0 0 0,0-1 0 0 0,0 0 0 0 0,0 0 0 0 0,1 0 0 0 0,-1 0 0 0 0,1 0 0 0 0,-1-1 0 0 0,1 0 0 0 0,1 1 2 0 0,2-1 35 0 0,1-1 0 0 0,-1 0 0 0 0,0 0 0 0 0,0-1 0 0 0,0 0 0 0 0,0 0 0 0 0,0-1 1 0 0,0 0-1 0 0,0 0 0 0 0,0 0 0 0 0,0-1 0 0 0,-1 0 0 0 0,1 0 0 0 0,-1-1 0 0 0,0 0 0 0 0,0 0 0 0 0,0 0 0 0 0,-1-1 0 0 0,0 0 0 0 0,0 0 0 0 0,4-5-35 0 0,22-25 77 0 0,-2-1-1 0 0,-2-1 1 0 0,-1-1 0 0 0,-2-1-1 0 0,-2-2 1 0 0,-2 0-1 0 0,8-23-76 0 0,-13 29-28 0 0,-1-1-1 0 0,-2 0 0 0 0,-2-1 0 0 0,-1 0 0 0 0,3-27 29 0 0,-10-14 264 0 0,-19 86-216 0 0,6 42-74 0 0,1 0 0 0 0,2 1 0 0 0,3 0 0 0 0,2 0 0 0 0,2 0 0 0 0,6 42 26 0 0,-4-54-21 0 0,7 197 138 0 0,-7-233-193 0 0,-1 0-1 0 0,0 0 0 0 0,0-1 0 0 0,0 1 0 0 0,0 0 0 0 0,0 0 0 0 0,-1 0 1 0 0,1-1-1 0 0,-1 1 0 0 0,0 0 0 0 0,1-1 0 0 0,-1 1 0 0 0,-1-1 1 0 0,1 1-1 0 0,0-1 0 0 0,-1 1 0 0 0,1-1 0 0 0,-1 0 0 0 0,0 1 0 0 0,1-1 1 0 0,-1 0-1 0 0,0 0 0 0 0,0-1 0 0 0,-2 2 77 0 0,-7-24-8670 0 0,9 13 2612 0 0,2 4 467 0 0</inkml:trace>
  <inkml:trace contextRef="#ctx0" brushRef="#br0" timeOffset="1746.015">2410 462 5097 0 0,'0'0'3254'0'0,"0"0"-2103"0"0,0 0-630 0 0,0 0 258 0 0,0 0 319 0 0,0 0 179 0 0,0 0-52 0 0,0 0-240 0 0,0 0-202 0 0,-31 27-149 0 0,-98 84-94 0 0,36-33 1095 0 0,91-77-1605 0 0,1 0-18 0 0,-1 0 1 0 0,1 1-1 0 0,-1-1 0 0 0,1 0 0 0 0,0 0 1 0 0,-1 0-1 0 0,1 1 0 0 0,0-1 1 0 0,0 1-1 0 0,0-1 0 0 0,0 1 0 0 0,0-1 1 0 0,0 1-1 0 0,0 0 0 0 0,1-1 0 0 0,-1 1 1 0 0,1 0-1 0 0,-1 0 0 0 0,1 0 1 0 0,-1-1-1 0 0,1 1 0 0 0,0 0 0 0 0,0 0 1 0 0,0 0-1 0 0,0 0 0 0 0,1 0-12 0 0,28 29 76 0 0,61 27 603 0 0,-86-54-612 0 0,5 5 88 0 0,1 1 1 0 0,1-2-1 0 0,-1 1 0 0 0,1-2 1 0 0,1 1-1 0 0,-1-2 0 0 0,1 1 1 0 0,9 2-156 0 0,17-9-2059 0 0,-26-4-2949 0 0,-4-2-5010 0 0,-6 2 5710 0 0</inkml:trace>
  <inkml:trace contextRef="#ctx0" brushRef="#br0" timeOffset="2158.551">2554 811 2112 0 0,'0'0'1562'0'0,"0"0"-828"0"0,0 0 154 0 0,0 0 629 0 0,0 0 400 0 0,0 0 157 0 0,0 0-147 0 0,0 0-291 0 0,0 0-233 0 0,0 0-201 0 0,0 0-185 0 0,0 0-139 0 0,32-1-113 0 0,99-9-119 0 0,-66-8 127 0 0,-56 11-610 0 0,-2 3-100 0 0,0 0 0 0 0,0 0 0 0 0,0-1 0 0 0,-1 0 0 0 0,1 0 0 0 0,-1 0 0 0 0,-1-1 0 0 0,1 0 0 0 0,-1 0 0 0 0,0 0 0 0 0,0-1 0 0 0,-1 1 0 0 0,0-1 0 0 0,0-1 0 0 0,0 1 0 0 0,-1 0 0 0 0,0-1 0 0 0,-1 1 0 0 0,0-1 0 0 0,0 0 0 0 0,0 0 0 0 0,-1 0 0 0 0,0 0 0 0 0,-1-4-63 0 0,-2 9-37 0 0,0 0 1 0 0,0 1-1 0 0,0-1 0 0 0,-1 0 1 0 0,1 1-1 0 0,-1-1 0 0 0,0 1 0 0 0,0 0 1 0 0,0 0-1 0 0,0 0 0 0 0,0 0 1 0 0,0 1-1 0 0,0-1 0 0 0,-1 1 0 0 0,1 0 1 0 0,0 0-1 0 0,-1 0 0 0 0,1 0 1 0 0,-1 1-1 0 0,1-1 0 0 0,-1 1 0 0 0,1 0 1 0 0,-1 0-1 0 0,1 0 0 0 0,-1 1 0 0 0,0-1 1 0 0,1 1-1 0 0,0 0 0 0 0,-1 0 1 0 0,0 0 36 0 0,-8 3-31 0 0,1 0 0 0 0,-1 1 0 0 0,1 0 0 0 0,0 1-1 0 0,1 0 1 0 0,-1 0 0 0 0,1 1 0 0 0,0 1 0 0 0,1 0 0 0 0,0 0 0 0 0,0 1 0 0 0,1 0 0 0 0,0 0 0 0 0,1 1 0 0 0,-7 10 31 0 0,10-14 13 0 0,-1 0 0 0 0,1 0 0 0 0,0 0 0 0 0,1 1 0 0 0,-1-1 0 0 0,1 1 0 0 0,1 0 0 0 0,-1 0 0 0 0,1 0 0 0 0,1 0 0 0 0,-1 1 0 0 0,1-1 0 0 0,0 0-1 0 0,1 1 1 0 0,0-1 0 0 0,0 1 0 0 0,0-1 0 0 0,1 0 0 0 0,0 1 0 0 0,1-1 0 0 0,0 0 0 0 0,0 0 0 0 0,0 0 0 0 0,1 0 0 0 0,0 0 0 0 0,0-1 0 0 0,1 1 0 0 0,-1-1 0 0 0,2 0 0 0 0,-1 0 0 0 0,1 0 0 0 0,0 0 0 0 0,0-1 0 0 0,0 0-1 0 0,1 0 1 0 0,-1 0 0 0 0,1-1 0 0 0,3 1-13 0 0,7 3 23 0 0,0-1 1 0 0,1-1-1 0 0,-1 0 0 0 0,1-1 0 0 0,1-1 1 0 0,-1-1-1 0 0,0-1 0 0 0,1 0 0 0 0,0-1 0 0 0,10-1-23 0 0,60-3-2559 0 0,-53-3-3097 0 0,-23 3 1085 0 0,3 2-4526 0 0</inkml:trace>
</inkml:ink>
</file>

<file path=ppt/ink/ink5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0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62 583 0 0 0,'0'0'816'0'0,"0"0"640"0"0,0 0 126 0 0,0 0-166 0 0,0 0-169 0 0,0 0-164 0 0,0 0-139 0 0,0 0-75 0 0,5 0 2894 0 0,-34 151-941 0 0,26-136-2728 0 0,-9 44 259 0 0,2-1 1 0 0,3 2 0 0 0,2 31-354 0 0,5-90 16 0 0,-1 0 0 0 0,1 0-1 0 0,0 0 1 0 0,0 0 0 0 0,0 0 0 0 0,0 0 0 0 0,0 0-1 0 0,1 0 1 0 0,-1 1 0 0 0,0-1 0 0 0,0 0-1 0 0,1 0 1 0 0,-1 0 0 0 0,1 0 0 0 0,-1 0 0 0 0,1 0-1 0 0,-1 0 1 0 0,1 0 0 0 0,-1-1 0 0 0,1 1 0 0 0,0 0-1 0 0,0 0 1 0 0,-1 0 0 0 0,1-1 0 0 0,0 1 0 0 0,0 0-1 0 0,0-1 1 0 0,0 1 0 0 0,0 0 0 0 0,0-1-1 0 0,0 0 1 0 0,0 1 0 0 0,0-1 0 0 0,0 0 0 0 0,0 1-1 0 0,0-1 1 0 0,0 0 0 0 0,0 0 0 0 0,1 0 0 0 0,-1 0-1 0 0,0 0 1 0 0,0 0 0 0 0,0 0 0 0 0,0 0-1 0 0,0 0 1 0 0,0-1 0 0 0,0 1 0 0 0,0 0 0 0 0,0-1-1 0 0,0 1 1 0 0,0-1 0 0 0,1 1-16 0 0,52-31 1074 0 0,144-148-673 0 0,-179 173-989 0 0,-15 34 215 0 0,-2-10 440 0 0,4 33-18 0 0,-6-43-40 0 0,0-1 1 0 0,0 0-1 0 0,1 1 0 0 0,0-1 0 0 0,0 0 0 0 0,1 0 0 0 0,0 1 0 0 0,0-1 0 0 0,1-1 0 0 0,-1 1 0 0 0,1 0 0 0 0,1 0 0 0 0,0-1 0 0 0,0 0 0 0 0,0 0 0 0 0,1 1-9 0 0,-1-5 77 0 0,1-1 0 0 0,0 0 0 0 0,-1 0-1 0 0,1 0 1 0 0,-1 0 0 0 0,1-1 0 0 0,0 0 0 0 0,-1 0-1 0 0,1 0 1 0 0,0 0 0 0 0,0-1 0 0 0,-1 1 0 0 0,1-1-1 0 0,-1-1 1 0 0,1 1 0 0 0,-1-1 0 0 0,1 1-1 0 0,-1-1 1 0 0,0 0 0 0 0,0-1 0 0 0,0 1 0 0 0,0-1-1 0 0,0 0 1 0 0,-1 0 0 0 0,1 0 0 0 0,-1 0 0 0 0,0-1-1 0 0,0 1 1 0 0,0-1 0 0 0,0 0 0 0 0,0 0-1 0 0,-1 0 1 0 0,0 0-77 0 0,97-157 280 0 0,-74 103-2926 0 0,-3-1-4052 0 0,-16 43 1035 0 0,-2 5-893 0 0</inkml:trace>
  <inkml:trace contextRef="#ctx0" brushRef="#br0" timeOffset="573.87">840 1 8266 0 0,'0'0'539'0'0,"0"0"-374"0"0,0 0-32 0 0,0 0 307 0 0,0 0 345 0 0,0 0 205 0 0,0 0-5 0 0,0 0-141 0 0,0 0-145 0 0,0 0-115 0 0,-12 35-45 0 0,-36 110-27 0 0,31-56 372 0 0,34 224 1399 0 0,-10 10-1531 0 0,0-279-689 0 0,-6-44-37 0 0,1 1 0 0 0,-1-1 0 0 0,0 0 0 0 0,0-1 0 0 0,1 1 0 0 0,-1 0 1 0 0,0 0-1 0 0,0 0 0 0 0,0-1 0 0 0,1 1 0 0 0,-1-1 0 0 0,0 1 0 0 0,0-1 0 0 0,0 1 0 0 0,0-1 0 0 0,0 1 1 0 0,0-1-1 0 0,0 0 0 0 0,0 0 0 0 0,0 0 0 0 0,0 1 0 0 0,0-1 0 0 0,-1 0 0 0 0,1 0 0 0 0,0 0 0 0 0,-1 0 0 0 0,1 0 1 0 0,0 0-1 0 0,-1-1 0 0 0,1 1 0 0 0,-1 0-26 0 0,2-2 22 0 0,137-150 199 0 0,-129 140-250 0 0,1 1 1 0 0,0 0-1 0 0,1 1 1 0 0,0 0-1 0 0,1 1 1 0 0,1 0-1 0 0,12-6 29 0 0,-25 15-7 0 0,-1 1-1 0 0,1 0 1 0 0,0 0-1 0 0,-1 0 1 0 0,1 0 0 0 0,0-1-1 0 0,0 1 1 0 0,-1 0-1 0 0,1 0 1 0 0,0 0 0 0 0,0 1-1 0 0,-1-1 1 0 0,1 0 0 0 0,0 0-1 0 0,-1 0 1 0 0,1 0-1 0 0,0 1 1 0 0,-1-1 0 0 0,1 0-1 0 0,0 1 1 0 0,-1-1-1 0 0,1 0 1 0 0,0 1 0 0 0,-1-1-1 0 0,1 1 1 0 0,-1-1-1 0 0,1 1 1 0 0,-1-1 0 0 0,1 1-1 0 0,-1 0 1 0 0,0-1-1 0 0,1 1 1 0 0,-1-1 0 0 0,1 1-1 0 0,-1 0 1 0 0,0-1-1 0 0,0 1 1 0 0,1 0 0 0 0,-1 0-1 0 0,0-1 1 0 0,0 1 0 0 0,0 0-1 0 0,0-1 1 0 0,0 1-1 0 0,0 0 1 0 0,0 0 0 0 0,0-1-1 0 0,0 1 1 0 0,0 0-1 0 0,-1 0 8 0 0,0 47 293 0 0,1-43-276 0 0,-39 203 711 0 0,45-145-744 0 0,22-58-3547 0 0,-11-10-9309 0 0,-16 2 8340 0 0</inkml:trace>
  <inkml:trace contextRef="#ctx0" brushRef="#br0" timeOffset="856.702">1256 877 688 0 0,'0'0'2033'0'0,"0"0"-796"0"0,0 0-257 0 0,0 0 154 0 0,0 0 97 0 0,0 0-40 0 0,0 0-240 0 0,0 0-333 0 0,0 0-256 0 0,-7 32-159 0 0,-24 95-89 0 0,27-79 6 0 0,9-41-180 0 0,-2-4-371 0 0,4-2-4853 0 0,-6-2 3636 0 0,1 1-1791 0 0</inkml:trace>
  <inkml:trace contextRef="#ctx0" brushRef="#br0" timeOffset="1018.633">1247 377 14971 0 0,'0'0'1048'0'0,"0"0"-383"0"0,0 0-89 0 0,0 0-24 0 0,0 0-96 0 0,0 0-304 0 0,0 0-344 0 0,0 0-232 0 0,0 0-80 0 0,0 0-24 0 0,0 0-57 0 0,0 0-279 0 0,0 0-696 0 0,7 29-1289 0 0,-3-22-1656 0 0,2-3-1904 0 0</inkml:trace>
  <inkml:trace contextRef="#ctx0" brushRef="#br0" timeOffset="1253.515">1575 262 5257 0 0,'0'0'2214'0'0,"0"0"-846"0"0,0 0-292 0 0,0 0 193 0 0,0 0 171 0 0,0 0 6 0 0,0 0-226 0 0,0 0-273 0 0,0 0-200 0 0,0 0-161 0 0,0 0-115 0 0,-4 36-111 0 0,-12 112-97 0 0,12 30 308 0 0,4-120-460 0 0,1 1 8 0 0,-2-1 0 0 0,-3 1 0 0 0,-8 41-119 0 0,-15 51-1259 0 0,27-151 575 0 0,20-10-11852 0 0,-16 5 7312 0 0</inkml:trace>
  <inkml:trace contextRef="#ctx0" brushRef="#br0" timeOffset="1558.562">1682 1028 0 0 0,'0'0'480'0'0,"0"0"1006"0"0,0 0 422 0 0,0 0 46 0 0,0 0-26 0 0,0 0-31 0 0,0 0-24 0 0,0 0-11 0 0,0 0-124 0 0,0 0-219 0 0,0 0-267 0 0,0 0-246 0 0,31 3-185 0 0,97 8-139 0 0,-125-11-646 0 0,-1 1 1 0 0,1 0 0 0 0,-1-1 0 0 0,1 0-1 0 0,-1 1 1 0 0,1-1 0 0 0,0 0-1 0 0,-1-1 1 0 0,1 1 0 0 0,-1 0 0 0 0,1-1-1 0 0,-1 1 1 0 0,1-1 0 0 0,-1 0-1 0 0,1 0 1 0 0,-1 0 0 0 0,0 0-1 0 0,1 0 1 0 0,-1 0 0 0 0,0-1 0 0 0,0 1-1 0 0,0-1 1 0 0,0 1 0 0 0,1-2-37 0 0,3-4 158 0 0,5-1-59 0 0,-1-1 1 0 0,0 0-1 0 0,-1-1 1 0 0,0 0-1 0 0,0 0 1 0 0,-1-1-1 0 0,0 0 1 0 0,-1-1 0 0 0,0 1-1 0 0,-1-1 1 0 0,0-1-1 0 0,-1 1 1 0 0,-1-1-1 0 0,0 0 1 0 0,0 0-1 0 0,-1 0 1 0 0,0-13-100 0 0,-3 23-24 0 0,-1 0 1 0 0,0-1 0 0 0,0 1-1 0 0,0 0 1 0 0,-1 0-1 0 0,1 0 1 0 0,-1 0-1 0 0,0 0 1 0 0,0 0-1 0 0,0 1 1 0 0,0-1-1 0 0,0 1 1 0 0,0-1-1 0 0,-1 1 1 0 0,1 0-1 0 0,-1-1 1 0 0,0 1 0 0 0,1 1-1 0 0,-1-1 1 0 0,0 0-1 0 0,0 1 1 0 0,0-1-1 0 0,0 1 1 0 0,-1 0-1 0 0,1 0 1 0 0,0 0-1 0 0,0 1 1 0 0,-1-1-1 0 0,1 1 1 0 0,0 0-1 0 0,-1 0 1 0 0,1 0 0 0 0,-1 0-1 0 0,1 0 1 0 0,0 1-1 0 0,-1-1 1 0 0,1 1-1 0 0,0 0 1 0 0,0 0-1 0 0,0 1 1 0 0,0-1-1 0 0,0 0 1 0 0,0 1-1 0 0,0 0 1 0 0,0 0 0 0 0,0 0-1 0 0,1 0 1 0 0,-1 0-1 0 0,1 0 1 0 0,-1 1-1 0 0,1-1 1 0 0,0 1 23 0 0,-18 14-75 0 0,0 2 1 0 0,1 0 0 0 0,1 0-1 0 0,1 2 1 0 0,1 0 0 0 0,1 1-1 0 0,1 1 1 0 0,1 0 0 0 0,0 1-1 0 0,2 0 1 0 0,1 1-1 0 0,-2 11 75 0 0,10-31-13 0 0,0-1-1 0 0,1 0 0 0 0,0 1 1 0 0,0-1-1 0 0,0 1 0 0 0,1 0 1 0 0,-1-1-1 0 0,1 1 0 0 0,0 0 1 0 0,0-1-1 0 0,1 1 0 0 0,0-1 0 0 0,-1 1 1 0 0,1-1-1 0 0,1 1 0 0 0,-1-1 1 0 0,1 1-1 0 0,0-1 0 0 0,0 0 1 0 0,0 0-1 0 0,0 0 0 0 0,1 0 0 0 0,-1 0 1 0 0,1-1-1 0 0,0 1 0 0 0,0-1 1 0 0,1 0-1 0 0,-1 1 0 0 0,1-2 1 0 0,-1 1-1 0 0,1 0 0 0 0,0-1 0 0 0,0 1 1 0 0,0-1-1 0 0,0 0 0 0 0,1-1 1 0 0,1 1 13 0 0,17 5-236 0 0,1-1 0 0 0,0-2 1 0 0,0 0-1 0 0,0-2 0 0 0,0-1 1 0 0,0 0-1 0 0,6-2 236 0 0,-28 1-87 0 0,49-3-3077 0 0,-19-1-2224 0 0,-6 0-4841 0 0</inkml:trace>
</inkml:ink>
</file>

<file path=ppt/ink/ink5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7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0,'0'0'316'0'0,"0"0"61"0"0,0 0-124 0 0,0 0 236 0 0,0 0 487 0 0,0 0 408 0 0,0 0 109 0 0,0 0-224 0 0,0 0-408 0 0,0 0-369 0 0,0 0-228 0 0,4 9 239 0 0,-5 12-215 0 0,0-1 1 0 0,1 1 0 0 0,2 0 0 0 0,0-1 0 0 0,1 1 0 0 0,1-1-1 0 0,0 0 1 0 0,2 0 0 0 0,1 0 0 0 0,0-1 0 0 0,1 0 0 0 0,1 0 0 0 0,1-1-1 0 0,1 0 1 0 0,0-1 0 0 0,1 0 0 0 0,2 0-289 0 0,-11-14 89 0 0,-1-1 0 0 0,1 0-1 0 0,-1-1 1 0 0,1 1 0 0 0,0 0 0 0 0,-1-1 0 0 0,1 1 0 0 0,0-1-1 0 0,0 0 1 0 0,0 0 0 0 0,0 0 0 0 0,0 0 0 0 0,0-1 0 0 0,1 1-1 0 0,-1-1 1 0 0,0 0 0 0 0,0 0 0 0 0,0 0 0 0 0,1 0 0 0 0,-1 0-1 0 0,0-1 1 0 0,0 0 0 0 0,0 1 0 0 0,0-1 0 0 0,0 0 0 0 0,0 0-1 0 0,0-1 1 0 0,0 1 0 0 0,0-1 0 0 0,-1 1 0 0 0,2-2-89 0 0,77-70 1988 0 0,-64 55-2088 0 0,61-69 357 0 0,89-80-223 0 0,-165 165-47 0 0,0 0 0 0 0,-1 1 1 0 0,1-1-1 0 0,0 1 0 0 0,0 0 0 0 0,0 0 1 0 0,0-1-1 0 0,0 1 0 0 0,0 0 0 0 0,1 1 0 0 0,-1-1 1 0 0,0 0-1 0 0,0 1 0 0 0,1-1 0 0 0,-1 1 1 0 0,0 0-1 0 0,1 0 0 0 0,-1 0 0 0 0,0 0 1 0 0,1 0-1 0 0,-1 0 0 0 0,0 0 0 0 0,1 1 0 0 0,-1-1 1 0 0,0 1-1 0 0,0 0 0 0 0,1 0 0 0 0,-1 0 1 0 0,0 0-1 0 0,0 0 0 0 0,0 0 0 0 0,0 0 1 0 0,0 1-1 0 0,-1-1 0 0 0,1 1 0 0 0,0 0 0 0 0,-1-1 1 0 0,1 1-1 0 0,-1 0 0 0 0,1 0 0 0 0,-1 0 1 0 0,0 0-1 0 0,0 0 0 0 0,0 0 0 0 0,0 0 1 0 0,0 0-1 0 0,0 2 13 0 0,5 12 61 0 0,0 0 0 0 0,-2 0-1 0 0,0 0 1 0 0,0 1 0 0 0,-2 0 0 0 0,0 0 0 0 0,-1 0 0 0 0,-1-1 0 0 0,0 1 0 0 0,-2 0 0 0 0,1 0-1 0 0,-2 0 1 0 0,-1-1 0 0 0,0 1 0 0 0,0-1 0 0 0,-2 0 0 0 0,0 0 0 0 0,-1-1 0 0 0,-1 0-1 0 0,-2 4-60 0 0,8-15-1 0 0,0 0-1 0 0,0 1 0 0 0,-1-1 0 0 0,0 0 0 0 0,1-1 0 0 0,-1 1 0 0 0,0 0 0 0 0,-1-1 0 0 0,1 0 0 0 0,-1 1 0 0 0,0-1 0 0 0,1-1 1 0 0,-1 1-1 0 0,0-1 0 0 0,-1 1 0 0 0,1-1 0 0 0,0 0 0 0 0,-1-1 0 0 0,1 1 0 0 0,-1-1 0 0 0,1 0 0 0 0,-1 0 0 0 0,-1 0 2 0 0,4-1-111 0 0,1 0 0 0 0,-1 0-1 0 0,0 0 1 0 0,0 0 0 0 0,0 0-1 0 0,0 0 1 0 0,1 0 0 0 0,-1-1-1 0 0,0 1 1 0 0,0-1-1 0 0,1 0 1 0 0,-1 1 0 0 0,0-1-1 0 0,1 0 1 0 0,-1 0 0 0 0,1 0-1 0 0,-1 0 1 0 0,1 0 0 0 0,-1 0-1 0 0,1-1 1 0 0,0 1-1 0 0,0 0 1 0 0,0-1 0 0 0,-1 1-1 0 0,1-1 1 0 0,1 1 0 0 0,-1-1-1 0 0,0 0 1 0 0,0 1-1 0 0,0-1 112 0 0,-4-37-9284 0 0,5 28 5439 0 0,0 3 1222 0 0</inkml:trace>
</inkml:ink>
</file>

<file path=ppt/ink/ink5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14091 0 0,'0'0'848'0'0,"0"0"-384"0"0,0 0-184 0 0,0 0 136 0 0,0 0 97 0 0,0 0 23 0 0,0 0-144 0 0,0 0-216 0 0,0 0-336 0 0,0 0-256 0 0,0 0-168 0 0,0 0-169 0 0,0 0-79 0 0,0 0-400 0 0,-15 33-1289 0 0,26-29-2344 0 0,-5-4-1488 0 0</inkml:trace>
</inkml:ink>
</file>

<file path=ppt/ink/ink5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96 122 13347 0 0,'0'0'1703'0'0,"0"0"-563"0"0,0 0-285 0 0,0 0 76 0 0,0 0 102 0 0,0 0-36 0 0,0 0-233 0 0,0 0-241 0 0,0 0-149 0 0,0 0-59 0 0,0 0-8 0 0,0 0-19 0 0,0 25-24 0 0,-11 172 263 0 0,-34 81-315 0 0,27-220 56 0 0,7-25 244 0 0,5-12-3230 0 0,3-3-2675 0 0,2 0-3758 0 0,1-18 2053 0 0</inkml:trace>
  <inkml:trace contextRef="#ctx0" brushRef="#br0" timeOffset="158.748">246 531 3601 0 0,'0'0'2358'0'0,"0"0"-605"0"0,0 0-68 0 0,0 0 128 0 0,0 0 26 0 0,0 0-213 0 0,0 0-466 0 0,-12 35-462 0 0,-36 109-330 0 0,28-55-153 0 0,20-70-414 0 0,10-4-1436 0 0,4-15-3629 0 0,-7 0 312 0 0,-5 0-114 0 0</inkml:trace>
  <inkml:trace contextRef="#ctx0" brushRef="#br0" timeOffset="320.996">247 303 12715 0 0,'0'0'1720'0'0,"0"0"-544"0"0,0 0-255 0 0,0 0-121 0 0,0 0-160 0 0,0 0-240 0 0,0 0-248 0 0,0 0-208 0 0,0 0-112 0 0,0 0-64 0 0,0 0-88 0 0,0 0-112 0 0,0 0-280 0 0,0 0-649 0 0,-13 51-1527 0 0,21-43-2329 0 0,-3-5-1921 0 0</inkml:trace>
  <inkml:trace contextRef="#ctx0" brushRef="#br0" timeOffset="758.545">490 579 4777 0 0,'0'0'2950'0'0,"0"0"-1608"0"0,0 0-225 0 0,0 0 257 0 0,0 0 182 0 0,0 0 74 0 0,0 0-123 0 0,0 0-211 0 0,0 0-186 0 0,0 0-161 0 0,0 0-163 0 0,0 0-152 0 0,0 0-112 0 0,31 3-121 0 0,95 7-85 0 0,-65-21 51 0 0,-53 5-291 0 0,-3 3-37 0 0,0 0-1 0 0,0-1 1 0 0,0 1-1 0 0,-1-1 0 0 0,0 0 1 0 0,0 0-1 0 0,0-1 1 0 0,0 1-1 0 0,0-1 1 0 0,-1 0-1 0 0,0 0 0 0 0,0 0 1 0 0,0-1-1 0 0,-1 1 1 0 0,0 0-1 0 0,0-1 1 0 0,0 0-1 0 0,-1 1 1 0 0,0-1-1 0 0,0 0 0 0 0,0 0 1 0 0,-1 0-1 0 0,1-5-38 0 0,-3 8-31 0 0,0 1-1 0 0,0-1 0 0 0,0 1 0 0 0,0 0 0 0 0,0-1 1 0 0,0 1-1 0 0,0 0 0 0 0,-1 0 0 0 0,1 1 0 0 0,-1-1 1 0 0,1 0-1 0 0,-1 1 0 0 0,0-1 0 0 0,0 1 1 0 0,0 0-1 0 0,0 0 0 0 0,0 0 0 0 0,0 1 0 0 0,0-1 1 0 0,0 1-1 0 0,0-1 0 0 0,0 1 0 0 0,0 0 0 0 0,0 0 1 0 0,0 0-1 0 0,0 1 0 0 0,0-1 0 0 0,0 1 0 0 0,0-1 1 0 0,0 1-1 0 0,0 0 0 0 0,0 0 0 0 0,0 1 1 0 0,1-1-1 0 0,-1 1 0 0 0,0-1 0 0 0,-1 2 32 0 0,-9 3-72 0 0,0 1 0 0 0,0 1 0 0 0,1 0 0 0 0,0 0 1 0 0,1 1-1 0 0,0 0 0 0 0,0 1 0 0 0,1 1 0 0 0,0 0 0 0 0,1 0 0 0 0,0 0 0 0 0,1 1 0 0 0,0 1 0 0 0,1-1 1 0 0,0 1-1 0 0,1 1 0 0 0,1-1 0 0 0,0 1 0 0 0,1 0 0 0 0,0 0 0 0 0,1 0 0 0 0,1 0 0 0 0,0 1 0 0 0,1-1 0 0 0,0 10 72 0 0,2-20-35 0 0,1 1 0 0 0,-1-1 0 0 0,1 0-1 0 0,0 0 1 0 0,0 0 0 0 0,0 0-1 0 0,0 0 1 0 0,1-1 0 0 0,-1 1-1 0 0,1-1 1 0 0,0 1 0 0 0,0-1 0 0 0,1 0-1 0 0,-1 0 1 0 0,0 0 0 0 0,1-1-1 0 0,0 1 1 0 0,0-1 0 0 0,0 0-1 0 0,0 0 1 0 0,0 0 0 0 0,0-1 0 0 0,0 1-1 0 0,1-1 1 0 0,1 1 35 0 0,114 12-917 0 0,-101-15 381 0 0,0-1-1 0 0,0-1 0 0 0,0 0 0 0 0,-1-2 0 0 0,1 0 0 0 0,-1-1 1 0 0,16-8 536 0 0,18-9-4571 0 0,-2-1-3911 0 0,-46 22 7542 0 0,14-9-131 0 0</inkml:trace>
  <inkml:trace contextRef="#ctx0" brushRef="#br0" timeOffset="1197.453">1240 413 5497 0 0,'0'0'2390'0'0,"0"0"-643"0"0,0 0-375 0 0,0 0-71 0 0,0 0-8 0 0,0 0-43 0 0,0 0-175 0 0,0 0-216 0 0,0 0-182 0 0,-33 21-171 0 0,-99 66-134 0 0,69-25 78 0 0,59-58-444 0 0,0 0-1 0 0,1 1 0 0 0,-1 0 0 0 0,1 0 1 0 0,0 0-1 0 0,1 0 0 0 0,-1 0 0 0 0,1 0 1 0 0,0 1-1 0 0,1-1 0 0 0,-1 1 0 0 0,1 0 1 0 0,0-1-1 0 0,0 1 0 0 0,1 0 0 0 0,0-1 1 0 0,0 1-1 0 0,0 0 0 0 0,1 0 0 0 0,-1-1 1 0 0,1 1-1 0 0,1 0 0 0 0,-1-1 0 0 0,1 1 1 0 0,0-1-1 0 0,0 1 0 0 0,1-1 0 0 0,0 0 1 0 0,0 0-1 0 0,0 0 0 0 0,3 3-5 0 0,0-4 89 0 0,2 0 1 0 0,-1 0-1 0 0,0 0 1 0 0,1-1-1 0 0,-1 0 1 0 0,1 0-1 0 0,0-1 0 0 0,0 0 1 0 0,0-1-1 0 0,1 1 1 0 0,-1-2-1 0 0,0 1 1 0 0,0-1-1 0 0,0 0 0 0 0,1-1 1 0 0,-1 0-1 0 0,0 0 1 0 0,0-1-1 0 0,4-1-89 0 0,7-2 291 0 0,0-2 1 0 0,0 0-1 0 0,-1-1 0 0 0,0 0 1 0 0,-1-2-1 0 0,0 0 0 0 0,11-9-291 0 0,3-7 107 0 0,0-2-1 0 0,-1-1 1 0 0,-2-1 0 0 0,-2-1-1 0 0,0-2 1 0 0,-2-1-1 0 0,-2 0 1 0 0,-1-2-1 0 0,-2 0 1 0 0,-1-2 0 0 0,-2 0-1 0 0,-1 0 1 0 0,-1-5-107 0 0,-11 31-154 0 0,1-1 0 0 0,-1 1-1 0 0,-1-1 1 0 0,0 1 0 0 0,-1-1 0 0 0,0 0 0 0 0,-1 0 0 0 0,-1 0-1 0 0,0-7 155 0 0,0 16-20 0 0,0-1-1 0 0,0 0 1 0 0,0 1-1 0 0,-1-1 1 0 0,1 1-1 0 0,-1-1 1 0 0,0 1-1 0 0,0 0 1 0 0,-1 0-1 0 0,1 0 1 0 0,-1 0-1 0 0,0 0 1 0 0,0 0-1 0 0,0 1 0 0 0,-1 0 1 0 0,1-1-1 0 0,-1 1 1 0 0,0 1-1 0 0,0-1 1 0 0,0 0-1 0 0,0 1 1 0 0,0 0-1 0 0,-1 0 1 0 0,1 0-1 0 0,0 0 1 0 0,-1 1-1 0 0,0 0 21 0 0,-3-1-9 0 0,1 1-1 0 0,-1 0 1 0 0,0 0-1 0 0,0 1 1 0 0,0 0 0 0 0,0 0-1 0 0,0 1 1 0 0,1 0-1 0 0,-1 1 1 0 0,0 0-1 0 0,0 0 1 0 0,1 0 0 0 0,0 1-1 0 0,-1 0 1 0 0,1 0-1 0 0,0 1 1 0 0,0 0 0 0 0,1 0-1 0 0,-1 1 1 0 0,1 0-1 0 0,0 0 1 0 0,0 0 0 0 0,1 1-1 0 0,-1 0 1 0 0,0 2 9 0 0,-4 4 10 0 0,0 1 0 0 0,1 0 0 0 0,0 1-1 0 0,2 0 1 0 0,-1 0 0 0 0,2 0 0 0 0,0 1 0 0 0,0 0 0 0 0,2 0 0 0 0,-1 1 0 0 0,2-1 0 0 0,0 5-10 0 0,0-5 30 0 0,2 0-1 0 0,-1 0 1 0 0,2 1-1 0 0,0-1 1 0 0,1 0 0 0 0,0 0-1 0 0,1 1 1 0 0,1-1-1 0 0,1 0 1 0 0,0-1 0 0 0,1 1-1 0 0,0-1 1 0 0,1 0-1 0 0,1 0 1 0 0,0 0-1 0 0,3 3-29 0 0,8 6 93 0 0,0-1-1 0 0,2 0 0 0 0,0-2 0 0 0,1 0 0 0 0,1-2 0 0 0,1 0 0 0 0,0-1 1 0 0,1-2-1 0 0,1 0 0 0 0,1-2 0 0 0,0-1 0 0 0,3 1-92 0 0,122 48-3035 0 0,-56-23-2939 0 0,-76-30-5445 0 0</inkml:trace>
</inkml:ink>
</file>

<file path=ppt/ink/ink5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0.2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308 103 1760 0 0,'0'0'1633'0'0,"0"0"-430"0"0,0 0-124 0 0,0 0 166 0 0,0 0 239 0 0,0 0 93 0 0,0 0-141 0 0,0 0-240 0 0,0 0-271 0 0,0 0-273 0 0,0 0-187 0 0,0 0-122 0 0,0 0-74 0 0,-27 17-13 0 0,-86 53 2 0 0,48-16 262 0 0,55-44-450 0 0,0-1 1 0 0,1 2-1 0 0,0-1 1 0 0,1 1-1 0 0,0 1 1 0 0,1-1-1 0 0,0 1 1 0 0,0 1-1 0 0,2-1 1 0 0,-1 1-1 0 0,2 0 1 0 0,0 0-1 0 0,0 0 1 0 0,-1 10-71 0 0,7-20 66 0 0,0-1 0 0 0,1 0 0 0 0,-1 0 0 0 0,0 0 0 0 0,1 0 0 0 0,-1 0 0 0 0,1-1 0 0 0,-1 1 0 0 0,1-1 0 0 0,0 1 1 0 0,0-1-1 0 0,0 0 0 0 0,0 0 0 0 0,0 0 0 0 0,0 0 0 0 0,0-1 0 0 0,0 1 0 0 0,0-1 0 0 0,0 0 0 0 0,0 0 0 0 0,0 0 0 0 0,0 0 0 0 0,0-1 0 0 0,0 1 1 0 0,0-1-1 0 0,0 0 0 0 0,0 0 0 0 0,0 0 0 0 0,0 0 0 0 0,0 0 0 0 0,0-1 0 0 0,-1 1 0 0 0,2-1-66 0 0,23-14 229 0 0,1 0-1 0 0,-2-2 0 0 0,0-1 1 0 0,-1-1-1 0 0,-2-1 0 0 0,0-1 1 0 0,19-23-229 0 0,-40 43 8 0 0,94-109 162 0 0,-94 193-588 0 0,-14 88 450 0 0,13-165-23 0 0,0 0 0 0 0,0 0 0 0 0,1-1 0 0 0,-1 1 0 0 0,1-1 0 0 0,0 1 0 0 0,1-1 0 0 0,-1 0 0 0 0,1 0 0 0 0,0 0-1 0 0,-1 0 1 0 0,2 0 0 0 0,-1-1 0 0 0,0 0 0 0 0,1 1 0 0 0,0-1 0 0 0,0 0 0 0 0,0-1 0 0 0,0 1 0 0 0,0-1 0 0 0,0 1 0 0 0,1-1 0 0 0,-1-1 0 0 0,1 1 0 0 0,-1-1 0 0 0,1 1 0 0 0,0-1-1 0 0,0-1 1 0 0,-1 1 0 0 0,1-1 0 0 0,0 1 0 0 0,0-1 0 0 0,0-1 0 0 0,0 1 0 0 0,-1-1 0 0 0,1 0 0 0 0,0 0 0 0 0,-1 0 0 0 0,1-1 0 0 0,0 1 0 0 0,-1-1 0 0 0,0 0 0 0 0,1-1 0 0 0,1-1-9 0 0,20-11 92 0 0,0-2 0 0 0,-2-1 1 0 0,0-1-1 0 0,-1-1 1 0 0,-1-1-1 0 0,-1-1 1 0 0,-1 0-1 0 0,-1-2 0 0 0,-1 0 1 0 0,-1-2-1 0 0,-2 0 1 0 0,0 0-1 0 0,-1-2-92 0 0,30-65 347 0 0,-44 214-625 0 0,27 276 354 0 0,-23-337-55 0 0,-3-1-1 0 0,-1 1 1 0 0,-10 57-21 0 0,-12-63 553 0 0,20-54-532 0 0,0 0 0 0 0,0-1 0 0 0,0 1 0 0 0,0-1-1 0 0,0 1 1 0 0,0-1 0 0 0,0 0 0 0 0,0 0 0 0 0,0 0-1 0 0,1 0 1 0 0,-1 0 0 0 0,0-1 0 0 0,1 1 0 0 0,-1 0-1 0 0,1-1 1 0 0,-1 1 0 0 0,1-1 0 0 0,0 1 0 0 0,-1-1 0 0 0,1 0-1 0 0,0 0 1 0 0,0 1 0 0 0,0-1 0 0 0,0 0 0 0 0,1 0-1 0 0,-1 0 1 0 0,0 0 0 0 0,1 0 0 0 0,0 0 0 0 0,-1 0-1 0 0,1 0 1 0 0,0 0 0 0 0,0-1-21 0 0,-3-35-106 0 0,2 0 0 0 0,1 0 0 0 0,2 0 0 0 0,2 0 0 0 0,1 0-1 0 0,2 1 1 0 0,1 0 0 0 0,2 0 0 0 0,2 1 0 0 0,2 0 0 0 0,0 1 0 0 0,3 1 0 0 0,1 0-1 0 0,3-3 107 0 0,-6 8-102 0 0,0 1-1 0 0,2 0 0 0 0,0 1 0 0 0,2 0 0 0 0,1 2 0 0 0,2 0 0 0 0,0 2 0 0 0,1 0 0 0 0,1 2 1 0 0,1 0-1 0 0,1 2 0 0 0,1 0 0 0 0,4 1 103 0 0,-29 16-1 0 0,0 0 0 0 0,-1 1 0 0 0,1-1 1 0 0,0 1-1 0 0,0 0 0 0 0,1 0 0 0 0,-1-1 0 0 0,0 1 1 0 0,0 1-1 0 0,0-1 0 0 0,1 0 0 0 0,-1 1 0 0 0,1-1 1 0 0,-1 1-1 0 0,0-1 0 0 0,1 1 0 0 0,-1 0 0 0 0,1 0 1 0 0,-1 0-1 0 0,0 1 0 0 0,1-1 0 0 0,-1 1 0 0 0,1-1 0 0 0,-1 1 1 0 0,0 0-1 0 0,0-1 0 0 0,1 1 0 0 0,-1 0 0 0 0,0 1 1 0 0,0-1-1 0 0,0 0 0 0 0,0 1 0 0 0,0-1 0 0 0,0 1 1 0 0,-1-1-1 0 0,1 1 0 0 0,0 0 0 0 0,-1 0 0 0 0,1 0 1 0 0,-1 0-1 0 0,0 0 0 0 0,0 0 0 0 0,1 2 1 0 0,-4 18 20 0 0,-1-1 1 0 0,0 0-1 0 0,-2 1 0 0 0,-1-2 0 0 0,-1 1 1 0 0,0-1-1 0 0,-2 0 0 0 0,0 0 0 0 0,-1-1 0 0 0,-1-1 1 0 0,-1 0-1 0 0,0 0 0 0 0,-1-1 0 0 0,-1-1 1 0 0,-1 0-1 0 0,-8 7-20 0 0,15-15-9 0 0,-95 95-2229 0 0,96-98 1212 0 0,3-5-5925 0 0,3 0 437 0 0,1 0 1885 0 0</inkml:trace>
  <inkml:trace contextRef="#ctx0" brushRef="#br0" timeOffset="525.555">1442 376 0 0 0,'0'0'401'0'0,"0"0"709"0"0,0 0 470 0 0,0 0 302 0 0,0 0 25 0 0,0 0-267 0 0,0 0-397 0 0,-10 31-320 0 0,-31 100-175 0 0,0-47 1329 0 0,-2-18 1372 0 0,42-66-3375 0 0,1 0 0 0 0,-1 0 0 0 0,0 0 1 0 0,0 0-1 0 0,1 0 0 0 0,-1 0 0 0 0,0 0 1 0 0,0 0-1 0 0,0 0 0 0 0,1 0 0 0 0,-1 0 1 0 0,0-1-1 0 0,0 1 0 0 0,1 0 0 0 0,-1-1 1 0 0,0 1-1 0 0,1 0 0 0 0,-1-1 0 0 0,0 1 1 0 0,1-1-1 0 0,-1 1 0 0 0,1-1 1 0 0,-1 1-1 0 0,1-1 0 0 0,-1 1 0 0 0,1-1 1 0 0,-1 0-1 0 0,1 1 0 0 0,-1-1 0 0 0,1 0 1 0 0,0 1-1 0 0,-1-1 0 0 0,1 0 0 0 0,0 0 1 0 0,0 1-1 0 0,0-1 0 0 0,-1 0 0 0 0,1 0 1 0 0,0 0-1 0 0,0 1 0 0 0,0-1 0 0 0,0 0 1 0 0,0 0-1 0 0,1 1 0 0 0,-1-1 0 0 0,0 0 1 0 0,0 0-1 0 0,0 1 0 0 0,1-1 0 0 0,-1 0 1 0 0,0 0-1 0 0,1 1 0 0 0,-1-1 0 0 0,0 0 1 0 0,1 1-1 0 0,-1-1 0 0 0,1 1 0 0 0,0-1-74 0 0,-1-2-23 0 0,3-21 41 0 0,2-1 0 0 0,1 1-1 0 0,0 0 1 0 0,2 1 0 0 0,1-1-1 0 0,1 1 1 0 0,1 1 0 0 0,0 0 0 0 0,2 1-1 0 0,1 0 1 0 0,3-3-18 0 0,-1-1-8 0 0,0-1-16 0 0,-7 5-13 0 0,2 1-1 0 0,1 0 1 0 0,1 0 0 0 0,0 1-1 0 0,1 1 1 0 0,1 0 0 0 0,1 1-1 0 0,0 1 1 0 0,2 0 0 0 0,-1 2-1 0 0,2 0 1 0 0,0 1-1 0 0,1 0 1 0 0,0 2 0 0 0,15-7 37 0 0,-30 17 8 0 0,0 1-1 0 0,0-1 1 0 0,0 0 0 0 0,0 1-1 0 0,0 0 1 0 0,0 1 0 0 0,0-1 0 0 0,1 1-1 0 0,-1 0 1 0 0,0 0 0 0 0,0 0 0 0 0,0 1-1 0 0,-1-1 1 0 0,1 1 0 0 0,0 1 0 0 0,-1-1-1 0 0,1 1 1 0 0,-1-1 0 0 0,0 1-1 0 0,0 0 1 0 0,0 1 0 0 0,0-1 0 0 0,0 1-1 0 0,-1 0 1 0 0,0 0 0 0 0,1 0 0 0 0,-2 0-1 0 0,1 0 1 0 0,0 1 0 0 0,-1-1 0 0 0,0 1-1 0 0,0 0 1 0 0,0 0 0 0 0,-1 0-1 0 0,1 0 1 0 0,-1 0 0 0 0,0 0 0 0 0,-1 0-1 0 0,1 0 1 0 0,-1 0-8 0 0,2 8 29 0 0,-1 0-1 0 0,0 0 1 0 0,-1 0-1 0 0,0 0 1 0 0,-1 0-1 0 0,-1 0 1 0 0,0 0-1 0 0,0 0 1 0 0,-1-1-1 0 0,-1 1 0 0 0,0-1 1 0 0,-1 0-1 0 0,-1 0 1 0 0,1 0-1 0 0,-2-1 1 0 0,0 0-1 0 0,0 0 1 0 0,-1 0-1 0 0,0-1 1 0 0,-1-1-1 0 0,0 1 1 0 0,0-1-1 0 0,-1-1 1 0 0,0 0-1 0 0,-1 0 1 0 0,0-1-1 0 0,0 0 1 0 0,-4 1-29 0 0,8-5-56 0 0,0 0 1 0 0,-1 0-1 0 0,1-1 0 0 0,-1 0 1 0 0,0 0-1 0 0,0 0 1 0 0,1-1-1 0 0,-1-1 1 0 0,0 1-1 0 0,0-1 1 0 0,-4-1 55 0 0,9 1-148 0 0,0 0 0 0 0,0 0 0 0 0,1-1 0 0 0,-1 1 1 0 0,0-1-1 0 0,0 0 0 0 0,1 0 0 0 0,-1 0 1 0 0,1 0-1 0 0,-1 0 0 0 0,1 0 0 0 0,-1-1 0 0 0,1 1 1 0 0,0-1-1 0 0,-1 0 0 0 0,1 1 0 0 0,0-1 1 0 0,0 0-1 0 0,0-1 0 0 0,1 1 0 0 0,-1 0 0 0 0,0 0 1 0 0,1-1-1 0 0,0 1 0 0 0,-1-1 0 0 0,1 1 1 0 0,0-1-1 0 0,0 0 0 0 0,0 1 0 0 0,1-1 0 0 0,-1 0 1 0 0,1 0-1 0 0,-1 0 148 0 0,1-5-1095 0 0,0 1 0 0 0,0 0 0 0 0,1 0 1 0 0,0 0-1 0 0,0-1 0 0 0,0 1 0 0 0,1 0 0 0 0,0 0 1 0 0,1 1-1 0 0,0-1 0 0 0,0 0 0 0 0,0 1 0 0 0,3-5 1095 0 0,1-1-2232 0 0</inkml:trace>
</inkml:ink>
</file>

<file path=ppt/ink/ink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4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5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0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7962 0 0,'0'0'1975'0'0,"0"0"-203"0"0,0 0-182 0 0,0 0 12 0 0,0 0 69 0 0,0 0-46 0 0,0 0-179 0 0,0 0-263 0 0,0 0-219 0 0,0 0-177 0 0,0 0-120 0 0,13 8 2479 0 0,-16-3-1425 0 0,-1 1-285 0 0,2-2-3573 0 0,2-2-2999 0 0,1-1-4111 0 0,0-1-2940 0 0</inkml:trace>
</inkml:ink>
</file>

<file path=ppt/ink/ink5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1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9 0 0 0,'0'0'1095'0'0,"0"0"651"0"0,0 0 111 0 0,0 0 69 0 0,0 0 203 0 0,0 0 35 0 0,0 0-196 0 0,0 0-325 0 0,0 0-413 0 0,0 0-354 0 0,0 0-221 0 0,0 0-150 0 0,-5-1-67 0 0,-21-5 798 0 0,72 6 1203 0 0,-46 0-2416 0 0,4-2-2989 0 0,3 3-9545 0 0,-7 0 6058 0 0</inkml:trace>
</inkml:ink>
</file>

<file path=ppt/ink/ink5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2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1 3249 0 0,'0'0'1985'0'0,"0"0"-132"0"0,0 0-50 0 0,0 0 104 0 0,0 0 77 0 0,0 0-134 0 0,0 0-367 0 0,0 0-421 0 0,0 0-358 0 0,0 0-256 0 0,0 0-131 0 0,0 0-51 0 0,0 0-26 0 0,-3 18 654 0 0,0-7-6415 0 0,0-7-120 0 0,0 0-3242 0 0</inkml:trace>
</inkml:ink>
</file>

<file path=ppt/ink/ink5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29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951 96 0 0 0,'0'0'826'0'0,"0"0"583"0"0,0 0 18 0 0,0 0-113 0 0,0 0-55 0 0,2-7-3 0 0,15-37 1316 0 0,-19 15 3306 0 0,-21 16-3843 0 0,-38 11-1870 0 0,57 2-7 0 0,-24 4-178 0 0,0 1-1 0 0,0 2 1 0 0,0 0 0 0 0,1 2 0 0 0,-23 11 20 0 0,-7 2 6 0 0,13-7-14 0 0,1 3 0 0 0,1 2 1 0 0,0 1-1 0 0,2 2 0 0 0,-14 12 8 0 0,53-35-15 0 0,0 0-1 0 0,0 1 1 0 0,0 0-1 0 0,0-1 1 0 0,1 1 0 0 0,-1 0-1 0 0,0-1 1 0 0,0 1-1 0 0,0 0 1 0 0,1 0-1 0 0,-1-1 1 0 0,0 1 0 0 0,1 0-1 0 0,-1 0 1 0 0,1 0-1 0 0,-1 0 1 0 0,1 0-1 0 0,0 0 1 0 0,-1 0-1 0 0,1 0 1 0 0,0 0 0 0 0,0 0-1 0 0,-1 0 1 0 0,1 0-1 0 0,0 0 1 0 0,0 1-1 0 0,0-1 1 0 0,0 0-1 0 0,0 0 1 0 0,1 0 0 0 0,-1 0-1 0 0,0 0 1 0 0,0 0-1 0 0,1 0 1 0 0,-1 0-1 0 0,1 0 1 0 0,-1 0 0 0 0,1 0-1 0 0,-1 0 1 0 0,1 0-1 0 0,0 0 1 0 0,-1-1-1 0 0,1 1 1 0 0,0 0-1 0 0,-1 0 1 0 0,1-1 0 0 0,0 1-1 0 0,0 0 1 0 0,0-1-1 0 0,0 1 1 0 0,0-1-1 0 0,0 1 1 0 0,0-1 0 0 0,1 1 15 0 0,56 23-63 0 0,-14-15 148 0 0,-1-2-1 0 0,1-2 1 0 0,0-2 0 0 0,23-2-85 0 0,-34 4 71 0 0,-32-5-63 0 0,-1 0 0 0 0,1 1 1 0 0,-1-1-1 0 0,0 0 0 0 0,1 1 0 0 0,-1-1 1 0 0,1 0-1 0 0,-1 1 0 0 0,0-1 0 0 0,1 1 1 0 0,-1-1-1 0 0,0 1 0 0 0,0-1 0 0 0,1 1 1 0 0,-1-1-1 0 0,0 0 0 0 0,0 1 0 0 0,0-1 1 0 0,0 1-1 0 0,0-1 0 0 0,1 1 1 0 0,-1 0-1 0 0,0-1 0 0 0,0 1 0 0 0,0-1 1 0 0,0 1-1 0 0,-1-1 0 0 0,1 1 0 0 0,0-1 1 0 0,0 1-1 0 0,0-1 0 0 0,0 1 0 0 0,0-1 1 0 0,-1 1-1 0 0,1-1 0 0 0,0 0 0 0 0,0 1 1 0 0,-1-1-1 0 0,1 1 0 0 0,0-1 0 0 0,-1 1 1 0 0,1-1-1 0 0,0 0 0 0 0,-1 1 0 0 0,1-1 1 0 0,-1 0-1 0 0,1 1 0 0 0,0-1 0 0 0,-1 0 1 0 0,1 0-1 0 0,-1 0 0 0 0,1 1 0 0 0,-1-1 1 0 0,1 0-1 0 0,-1 0 0 0 0,1 0 1 0 0,-1 0-1 0 0,1 0 0 0 0,-1 0 0 0 0,1 0 1 0 0,-1 0-9 0 0,-325 249 688 0 0,305-235-676 0 0,0 2 1 0 0,1 0-1 0 0,0 1 1 0 0,1 1-1 0 0,2 1 1 0 0,0 1-1 0 0,0 0 1 0 0,2 1 0 0 0,1 1-1 0 0,-2 5-12 0 0,14-25 5 0 0,0 1-1 0 0,1 0 1 0 0,0-1-1 0 0,-1 1 1 0 0,1 0-1 0 0,0 0 1 0 0,0 0-1 0 0,0 0 1 0 0,1 0-1 0 0,-1 0 1 0 0,1 0-1 0 0,0 0 1 0 0,-1 0-1 0 0,1 0 1 0 0,1 0-1 0 0,-1 0 1 0 0,0 0 0 0 0,1 1-1 0 0,0-1 1 0 0,-1 0-1 0 0,1-1 1 0 0,0 1-1 0 0,1 0 1 0 0,-1 0-1 0 0,0 0 1 0 0,1-1-1 0 0,0 1 1 0 0,-1 0-1 0 0,1-1 1 0 0,0 0-1 0 0,0 1 1 0 0,1-1-1 0 0,-1 0 1 0 0,0 0 0 0 0,1 0-1 0 0,-1-1 1 0 0,1 1-1 0 0,0 0 1 0 0,-1-1-1 0 0,1 0 1 0 0,0 1-1 0 0,0-1 1 0 0,2 0-5 0 0,18 4 88 0 0,-1-2 0 0 0,1-1 0 0 0,0 0 0 0 0,0-2 0 0 0,-1 0 1 0 0,1-2-1 0 0,0 0 0 0 0,-1-2 0 0 0,1 0 0 0 0,-1-2 0 0 0,0 0 0 0 0,-1-2 0 0 0,5-2-88 0 0,262-103-729 0 0,-222 70-2857 0 0,-34 20-4396 0 0,-22 16-57 0 0</inkml:trace>
  <inkml:trace contextRef="#ctx0" brushRef="#br0" timeOffset="312.796">1426 398 11002 0 0,'0'0'801'0'0,"0"0"-339"0"0,0 0 42 0 0,0 0 342 0 0,0 0 257 0 0,-26 38 57 0 0,-79 122-161 0 0,-47 70 488 0 0,73-69-3018 0 0,68-125-3075 0 0,3 1-4024 0 0,7-33 5033 0 0</inkml:trace>
  <inkml:trace contextRef="#ctx0" brushRef="#br0" timeOffset="570.411">980 450 15355 0 0,'0'0'264'0'0,"0"0"-394"0"0,0 0-96 0 0,0 0 237 0 0,0 0 354 0 0,0 0 189 0 0,0 0 46 0 0,0 0-12 0 0,0 0-40 0 0,0 0-62 0 0,29 33-76 0 0,92 103-70 0 0,-45-72 21 0 0,-59-55-288 0 0,21 15-307 0 0,2-2-1 0 0,0-1 1 0 0,1-2 0 0 0,2-2 0 0 0,11 1 234 0 0,-29-12-2196 0 0,1-1-5013 0 0,-16-4-1814 0 0</inkml:trace>
  <inkml:trace contextRef="#ctx0" brushRef="#br0" timeOffset="947.097">1926 619 4121 0 0,'0'0'1952'0'0,"0"0"-491"0"0,0 0 11 0 0,0 0 304 0 0,0 0 217 0 0,0 0-121 0 0,0 0-425 0 0,0 0-408 0 0,0 0-283 0 0,0 0-170 0 0,0 0-110 0 0,0 0-75 0 0,0 0-41 0 0,-11-7-53 0 0,-37-23-30 0 0,44 29-252 0 0,1 0 0 0 0,0 0-1 0 0,-1 0 1 0 0,1 0 0 0 0,-1 0-1 0 0,1 1 1 0 0,-1 0-1 0 0,1 0 1 0 0,-1 0 0 0 0,1 0-1 0 0,-1 0 1 0 0,1 1 0 0 0,-1-1-1 0 0,1 1 1 0 0,-1 0 0 0 0,1 0-1 0 0,0 1 1 0 0,-1-1 0 0 0,1 1-1 0 0,0-1 1 0 0,0 1-1 0 0,0 0 1 0 0,0 0 0 0 0,-2 2-25 0 0,-8 4 36 0 0,-2 1-42 0 0,2 0 0 0 0,-1 1 0 0 0,1 0 0 0 0,1 1 0 0 0,0 1-1 0 0,0-1 1 0 0,1 2 0 0 0,1 0 0 0 0,0 0 0 0 0,1 1-1 0 0,0 0 1 0 0,1 1 0 0 0,0 0 0 0 0,-4 15 6 0 0,10-26-7 0 0,-1 0 0 0 0,2 1 1 0 0,-1-1-1 0 0,0 0 0 0 0,1 1 1 0 0,0-1-1 0 0,0 1 0 0 0,0 0 1 0 0,1-1-1 0 0,-1 1 0 0 0,1 0 1 0 0,0-1-1 0 0,1 1 0 0 0,-1 0 1 0 0,1-1-1 0 0,0 1 0 0 0,0-1 1 0 0,0 1-1 0 0,1-1 0 0 0,-1 1 1 0 0,1-1-1 0 0,0 0 0 0 0,1 0 1 0 0,-1 0-1 0 0,1 0 0 0 0,-1 0 1 0 0,1 0-1 0 0,0-1 0 0 0,1 0 1 0 0,-1 1-1 0 0,2 0 7 0 0,3-2 91 0 0,0 0 1 0 0,0 0-1 0 0,0-1 0 0 0,0 0 0 0 0,0 0 1 0 0,0-1-1 0 0,1 0 0 0 0,-1 0 0 0 0,0-1 1 0 0,0 0-1 0 0,0-1 0 0 0,0 0 1 0 0,0 0-1 0 0,0 0 0 0 0,0-1 0 0 0,-1-1 1 0 0,8-3-92 0 0,114-81 843 0 0,21-63-483 0 0,-104 114-978 0 0,-46 36 205 0 0,0 1-235 0 0,-4 40-6315 0 0,1-4-3557 0 0,3-27 6296 0 0</inkml:trace>
  <inkml:trace contextRef="#ctx0" brushRef="#br0" timeOffset="1410.889">2243 965 0 0 0,'0'0'1592'0'0,"0"0"534"0"0,0 0 260 0 0,0 0 213 0 0,0 0 20 0 0,0 0-279 0 0,0 0-501 0 0,0 0-455 0 0,0 0-297 0 0,0 0-206 0 0,0 0-182 0 0,0 0-168 0 0,1-9-144 0 0,47-129 861 0 0,-42 126-1246 0 0,0 0 1 0 0,0 1 0 0 0,1 0-1 0 0,0 0 1 0 0,1 0-1 0 0,1 1 1 0 0,-1 0-1 0 0,2 1 1 0 0,-1 0-1 0 0,1 0 1 0 0,1 1-1 0 0,-1 0 1 0 0,1 1-1 0 0,1 0 1 0 0,-1 1-1 0 0,1 0 1 0 0,0 1-1 0 0,6-2-2 0 0,-16 8-14 0 0,0 1 0 0 0,0-1 0 0 0,0 0 0 0 0,0 1 0 0 0,-1 0-1 0 0,1-1 1 0 0,0 1 0 0 0,-1 0 0 0 0,0 0 0 0 0,1 0 0 0 0,-1 0 0 0 0,0 0-1 0 0,0 0 1 0 0,0 0 0 0 0,0 1 0 0 0,-1-1 0 0 0,1 0 0 0 0,0 0 0 0 0,-1 1-1 0 0,0-1 1 0 0,1 0 0 0 0,-1 1 0 0 0,0-1 0 0 0,0 0 0 0 0,0 1-1 0 0,-1-1 1 0 0,1 0 0 0 0,-1 1 0 0 0,1-1 0 0 0,-1 0 0 0 0,0 0 0 0 0,0 1-1 0 0,0 0 15 0 0,0 14 27 0 0,1-10-10 0 0,0-6-14 0 0,-1 0 1 0 0,1 0 0 0 0,0 0 0 0 0,-1 0-1 0 0,1-1 1 0 0,0 1 0 0 0,0 0 0 0 0,0 0-1 0 0,0 0 1 0 0,0 0 0 0 0,0 0 0 0 0,0 0-1 0 0,0 0 1 0 0,0 0 0 0 0,0 0 0 0 0,1 0 0 0 0,-1 0-1 0 0,0 0 1 0 0,1 0 0 0 0,-1 0 0 0 0,1-1-1 0 0,-1 1 1 0 0,1 0 0 0 0,-1 0 0 0 0,1 0-1 0 0,-1-1 1 0 0,1 1 0 0 0,0 0 0 0 0,-1-1-1 0 0,1 1 1 0 0,0 0 0 0 0,0-1 0 0 0,0 1-1 0 0,-1-1 1 0 0,1 1 0 0 0,0-1 0 0 0,0 0-1 0 0,0 1 1 0 0,0-1 0 0 0,0 0 0 0 0,0 0-1 0 0,0 1 1 0 0,0-1 0 0 0,0 0 0 0 0,0 0 0 0 0,0 0-1 0 0,0 0 1 0 0,0 0 0 0 0,-1-1 0 0 0,1 1-1 0 0,0 0 1 0 0,0 0 0 0 0,0 0 0 0 0,0-1-1 0 0,0 1 1 0 0,0-1 0 0 0,0 1-4 0 0,127-66 517 0 0,-111 57-515 0 0,-6 2-7 0 0,0 1 0 0 0,0 0-1 0 0,1 1 1 0 0,0 0 0 0 0,0 1 0 0 0,0 0-1 0 0,1 1 1 0 0,-1 1 0 0 0,1 0 0 0 0,4 0 5 0 0,-14 4 1 0 0,-1-1 0 0 0,1 1 0 0 0,-1 0 1 0 0,0-1-1 0 0,0 1 0 0 0,1 0 1 0 0,-1 1-1 0 0,0-1 0 0 0,-1 0 0 0 0,1 1 1 0 0,0-1-1 0 0,-1 1 0 0 0,1-1 0 0 0,-1 1 1 0 0,0 0-1 0 0,0-1 0 0 0,0 1 0 0 0,0 0 1 0 0,-1 0-1 0 0,1 0 0 0 0,-1 0 0 0 0,1 0 1 0 0,-1 0-1 0 0,0-1 0 0 0,0 1 0 0 0,0 0 1 0 0,-1 0-1 0 0,1 0 0 0 0,-1 0 0 0 0,0 0 1 0 0,1 0-1 0 0,-2 1-1 0 0,1 10 18 0 0,1-8-38 0 0,-1-1-1 0 0,1 1 0 0 0,0-1 0 0 0,0 1 1 0 0,0-1-1 0 0,1 1 0 0 0,0-1 0 0 0,0 0 1 0 0,0 1-1 0 0,1-1 0 0 0,0 0 1 0 0,0 0-1 0 0,0 0 0 0 0,0 0 0 0 0,1 0 1 0 0,0 0-1 0 0,0-1 0 0 0,0 1 0 0 0,1-1 1 0 0,3 3 20 0 0,24-3-3699 0 0,-12-11-6305 0 0,-12 0 2042 0 0</inkml:trace>
  <inkml:trace contextRef="#ctx0" brushRef="#br0" timeOffset="1826.955">3259 578 10634 0 0,'0'0'1270'0'0,"0"0"-410"0"0,0 0 139 0 0,0 0 308 0 0,0 0 169 0 0,0 0-141 0 0,0 0-383 0 0,0 0-342 0 0,0 0-210 0 0,0 0-119 0 0,-3 33-87 0 0,-8 103-50 0 0,-9 88 162 0 0,5-75-279 0 0,-7-58 32 0 0,22-90-48 0 0,0 0 0 0 0,-1 0 0 0 0,1 0 1 0 0,-1-1-1 0 0,1 1 0 0 0,-1 0 0 0 0,1 0 1 0 0,-1 0-1 0 0,0-1 0 0 0,1 1 0 0 0,-1 0 0 0 0,0-1 1 0 0,0 1-1 0 0,1-1 0 0 0,-1 1 0 0 0,0-1 1 0 0,0 1-1 0 0,0-1 0 0 0,0 0 0 0 0,0 1 0 0 0,0-1 1 0 0,0 0-1 0 0,1 1 0 0 0,-1-1 0 0 0,0 0 0 0 0,0 0 1 0 0,0 0-1 0 0,0 0 0 0 0,0 0 0 0 0,0 0 1 0 0,0 0-1 0 0,0-1 0 0 0,0 1 0 0 0,0 0 0 0 0,0 0 1 0 0,0-1-1 0 0,0 1 0 0 0,0-1 0 0 0,0 1 1 0 0,1-1-1 0 0,-1 1 0 0 0,0-1 0 0 0,0 1 0 0 0,1-1 1 0 0,-1 0-1 0 0,0 1 0 0 0,1-1 0 0 0,-1 0 0 0 0,0 1 1 0 0,1-1-1 0 0,-1 0 0 0 0,1 0 0 0 0,-1 0 1 0 0,1 0-1 0 0,0 0 0 0 0,-1 0 0 0 0,1 1 0 0 0,0-1 1 0 0,0 0-1 0 0,-1 0 0 0 0,1 0 0 0 0,0 0 1 0 0,0-1-12 0 0,-2-11 0 0 0,0 1 1 0 0,1-1 0 0 0,0 0 0 0 0,1 0-1 0 0,0 1 1 0 0,1-1 0 0 0,1 0-1 0 0,0 0 1 0 0,0 1 0 0 0,2-1 0 0 0,3-8-1 0 0,8-27-95 0 0,3 1 0 0 0,2 1 0 0 0,1 1 0 0 0,3 1 0 0 0,1 0 0 0 0,3 2 0 0 0,29-34 95 0 0,-52 69-11 0 0,1 1-1 0 0,-1 0 1 0 0,1 0-1 0 0,0 1 1 0 0,0 0-1 0 0,1 0 1 0 0,-1 0-1 0 0,1 1 1 0 0,0 0-1 0 0,1 0 1 0 0,-1 1-1 0 0,1 0 1 0 0,-1 0-1 0 0,1 0 1 0 0,0 1-1 0 0,0 1 1 0 0,0-1-1 0 0,0 1 1 0 0,0 1-1 0 0,1-1 1 0 0,-1 2-1 0 0,4-1 12 0 0,-9 1 20 0 0,1 0-1 0 0,-1 0 0 0 0,0 0 1 0 0,-1 0-1 0 0,1 1 1 0 0,0-1-1 0 0,0 1 1 0 0,0-1-1 0 0,-1 1 1 0 0,1 0-1 0 0,-1 0 0 0 0,1 0 1 0 0,-1 1-1 0 0,0-1 1 0 0,0 0-1 0 0,0 1 1 0 0,0 0-1 0 0,-1-1 1 0 0,1 1-1 0 0,-1 0 0 0 0,1 0 1 0 0,-1 0-1 0 0,0 0 1 0 0,0 0-1 0 0,0 0 1 0 0,-1 0-1 0 0,1 0 1 0 0,-1 0-1 0 0,1 2-19 0 0,-10 91 660 0 0,4-84-625 0 0,0-1 0 0 0,-1 0-1 0 0,0-1 1 0 0,0 1-1 0 0,-1-1 1 0 0,-1 0 0 0 0,0-1-1 0 0,0 0 1 0 0,-1 0-1 0 0,0-1 1 0 0,0 0 0 0 0,-1-1-1 0 0,0 0 1 0 0,-1 0-1 0 0,1-1 1 0 0,-1 0 0 0 0,0-1-1 0 0,-1-1 1 0 0,1 1 0 0 0,-4-1-36 0 0,14-3-93 0 0,0-1-1 0 0,0 0 1 0 0,0 1-1 0 0,0-1 1 0 0,0 0-1 0 0,0 0 1 0 0,-1 0-1 0 0,1 0 0 0 0,0 0 1 0 0,0 0-1 0 0,0 0 1 0 0,0 0-1 0 0,0 0 1 0 0,0-1-1 0 0,0 1 0 0 0,0 0 1 0 0,0 0-1 0 0,0-1 1 0 0,0 1-1 0 0,0-1 1 0 0,0 1-1 0 0,0-1 0 0 0,0 0 1 0 0,0 1-1 0 0,1-1 1 0 0,-1 0-1 0 0,0 0 1 0 0,0 1-1 0 0,1-1 0 0 0,-1 0 1 0 0,0 0-1 0 0,1 0 1 0 0,-1 0-1 0 0,1 0 1 0 0,-1 0-1 0 0,1 0 0 0 0,-1 0 95 0 0,-1-28-10415 0 0,2 22 7192 0 0,0-4-2207 0 0</inkml:trace>
  <inkml:trace contextRef="#ctx0" brushRef="#br0" timeOffset="2076.031">4054 122 12747 0 0,'0'0'1248'0'0,"0"0"-437"0"0,0 0 245 0 0,0 0 400 0 0,0 0 151 0 0,-11 31-184 0 0,-38 102-449 0 0,-52 121 262 0 0,93-224-1386 0 0,1 0 0 0 0,2 0-1 0 0,0 0 1 0 0,3 1 0 0 0,0-1 0 0 0,3 29 150 0 0,8-31-2292 0 0,-1-24-1989 0 0,3-2-4819 0 0,-4-2 3116 0 0</inkml:trace>
  <inkml:trace contextRef="#ctx0" brushRef="#br0" timeOffset="2438.725">4080 704 1304 0 0,'0'0'1347'0'0,"0"0"-42"0"0,0 0 207 0 0,0 0 331 0 0,0 0 284 0 0,0 0 81 0 0,0 0-118 0 0,0 0-280 0 0,0 0-324 0 0,0 0-265 0 0,0 0-175 0 0,34 14-86 0 0,105 44-94 0 0,-137-56-814 0 0,1-1 0 0 0,0 1 1 0 0,1-1-1 0 0,-1 0 1 0 0,0 0-1 0 0,0 0 1 0 0,1 0-1 0 0,-1 0 1 0 0,0-1-1 0 0,1 1 1 0 0,-1-1-1 0 0,1 0 0 0 0,-1 0 1 0 0,0 0-1 0 0,1-1 1 0 0,-1 1-1 0 0,0-1 1 0 0,1 0-1 0 0,-1 0 1 0 0,0 0-1 0 0,0 0 1 0 0,3-2-53 0 0,5-2 235 0 0,1 0-113 0 0,0 1 1 0 0,-1-2-1 0 0,0 1 1 0 0,0-2-1 0 0,-1 1 0 0 0,1-1 1 0 0,-1-1-1 0 0,-1 0 0 0 0,0 0 1 0 0,0-1-1 0 0,0 0 0 0 0,-1-1 1 0 0,0 0-1 0 0,-1 0 0 0 0,0 0 1 0 0,-1-1-1 0 0,0 0 0 0 0,-1 0 1 0 0,4-11-123 0 0,-9 19-16 0 0,1 1 0 0 0,-1-1 0 0 0,1 1 0 0 0,-1-1 1 0 0,0 1-1 0 0,0-1 0 0 0,0 0 0 0 0,0 1 0 0 0,-1-1 1 0 0,1 1-1 0 0,-1-1 0 0 0,1 1 0 0 0,-1-1 0 0 0,0 1 1 0 0,0 0-1 0 0,0-1 0 0 0,0 1 0 0 0,0 0 0 0 0,-1 0 1 0 0,1-1-1 0 0,-1 1 0 0 0,0 0 0 0 0,1 1 0 0 0,-1-1 1 0 0,0 0-1 0 0,0 0 0 0 0,0 1 0 0 0,0-1 0 0 0,0 1 1 0 0,0 0-1 0 0,-1-1 0 0 0,1 1 0 0 0,0 0 0 0 0,-1 0 1 0 0,1 1-1 0 0,-1-1 0 0 0,1 0 0 0 0,-1 1 0 0 0,1 0 1 0 0,-1-1-1 0 0,0 1 0 0 0,1 0 0 0 0,-1 0 0 0 0,1 1 1 0 0,-1-1-1 0 0,1 0 0 0 0,-1 1 0 0 0,1 0 0 0 0,-1-1 1 0 0,1 1-1 0 0,-1 0 0 0 0,1 0 0 0 0,-2 1 16 0 0,-14 6-64 0 0,0 0 0 0 0,1 2 0 0 0,0 0 0 0 0,0 0 0 0 0,1 2 0 0 0,0 0 0 0 0,1 0 0 0 0,0 2 0 0 0,-11 14 64 0 0,18-22-27 0 0,1 2 0 0 0,0-1 0 0 0,1 1-1 0 0,0-1 1 0 0,0 2 0 0 0,1-1 0 0 0,0 1 0 0 0,0 0 0 0 0,1 0 0 0 0,0 0-1 0 0,1 0 1 0 0,0 1 0 0 0,0-1 0 0 0,1 1 0 0 0,1 0 0 0 0,-1 0 0 0 0,1 0 27 0 0,1-5-32 0 0,0-1 1 0 0,0 0 0 0 0,0 1 0 0 0,1-1 0 0 0,-1 0 0 0 0,1 1 0 0 0,0-1-1 0 0,1 0 1 0 0,-1 0 0 0 0,1 0 0 0 0,-1 0 0 0 0,1 0 0 0 0,0 0-1 0 0,1 0 1 0 0,-1-1 0 0 0,1 1 0 0 0,-1-1 0 0 0,1 1 0 0 0,0-1 0 0 0,0 0-1 0 0,1 0 1 0 0,-1-1 0 0 0,1 1 0 0 0,-1-1 0 0 0,1 1 0 0 0,0-1 0 0 0,0 0-1 0 0,3 1 32 0 0,93 15-2287 0 0,-65-19-1737 0 0,-4-4-4318 0 0,-17 1 904 0 0</inkml:trace>
  <inkml:trace contextRef="#ctx0" brushRef="#br0" timeOffset="3170.017">2064 682 0 0 0,'0'0'1163'0'0,"0"0"661"0"0,0 0-78 0 0,0 0-263 0 0,0 0-203 0 0,0 0-134 0 0,0 0-35 0 0,0 0-52 0 0,0 0-92 0 0,6-11 1300 0 0,-4 65 2536 0 0,-2-32-4312 0 0,15 107-45 0 0,6-104-1953 0 0,-12-20-2171 0 0,1-2-4386 0 0,-5-2 1527 0 0</inkml:trace>
  <inkml:trace contextRef="#ctx0" brushRef="#br0" timeOffset="12031.205">4 1326 0 0 0,'0'0'757'0'0,"0"0"276"0"0,0 0-90 0 0,0 0-173 0 0,-1-6-148 0 0,-2-16-117 0 0,37 9 1542 0 0,265-3 2170 0 0,-160 15-3457 0 0,953-37 1517 0 0,-308 26-1270 0 0,330-20 433 0 0,-617-8-426 0 0,140-19 241 0 0,-545 33-384 0 0,-84 25-1566 0 0,-16-1-2090 0 0,-3 1-7441 0 0,7 1 4414 0 0</inkml:trace>
</inkml:ink>
</file>

<file path=ppt/ink/ink5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9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36 7434 0 0,'0'0'513'0'0,"0"0"-300"0"0,0 0-251 0 0,0 0 16 0 0,0 0 182 0 0,0 0 197 0 0,0 0 139 0 0,0 0 86 0 0,0 0 31 0 0,0 0-33 0 0,0 0-55 0 0,-3 21-39 0 0,-23 153 742 0 0,3 77 272 0 0,11-2-1605 0 0,12-248 75 0 0,0 0 1 0 0,0 0-1 0 0,0 0 1 0 0,1 0 0 0 0,-1 0-1 0 0,0-1 1 0 0,1 1-1 0 0,-1 0 1 0 0,1 0-1 0 0,-1 0 1 0 0,1-1-1 0 0,-1 1 1 0 0,1 0 0 0 0,-1-1-1 0 0,1 1 1 0 0,-1 0-1 0 0,1-1 1 0 0,0 1-1 0 0,0-1 1 0 0,-1 1-1 0 0,1-1 1 0 0,0 1 0 0 0,0-1-1 0 0,-1 0 1 0 0,1 1-1 0 0,0-1 1 0 0,0 0-1 0 0,0 0 1 0 0,0 1-1 0 0,0-1 1 0 0,-1 0 0 0 0,1 0-1 0 0,0 0 1 0 0,0 0-1 0 0,0 0 1 0 0,0 0-1 0 0,0 0 1 0 0,0-1 0 0 0,0 1-1 0 0,-1 0 1 0 0,1 0-1 0 0,0-1 1 0 0,0 1-1 0 0,0 0 1 0 0,-1-1-1 0 0,1 1 1 0 0,0-1 0 0 0,0 1-1 0 0,-1-1 30 0 0,40-23-135 0 0,49-42-136 0 0,-86 67 272 0 0,0 1 0 0 0,-1-1 0 0 0,0 1 0 0 0,1 0 0 0 0,-1 0 0 0 0,0 0 0 0 0,0 0 0 0 0,0 0 0 0 0,0 0 0 0 0,-1 1 0 0 0,1-1 0 0 0,-1 0 0 0 0,1 1 0 0 0,-1 0 0 0 0,0-1 0 0 0,0 1-1 0 0,0 0 1 0 0,0 0 0 0 0,0-1 0 0 0,-1 1 0 0 0,1 0 0 0 0,-1 0 0 0 0,0 0 0 0 0,0 0 0 0 0,0 0 0 0 0,0 0 0 0 0,0 0 0 0 0,-1 1-1 0 0,3 5 65 0 0,-1-4 12 0 0,31 107 517 0 0,-30-109-515 0 0,0 0 0 0 0,-1-1-1 0 0,1 1 1 0 0,0 0 0 0 0,0-1-1 0 0,0 1 1 0 0,1-1 0 0 0,-1 0-1 0 0,1 0 1 0 0,-1 0-1 0 0,1 0 1 0 0,-1 0 0 0 0,1 0-1 0 0,0-1 1 0 0,0 1 0 0 0,0-1-1 0 0,0 0 1 0 0,0 0 0 0 0,0 0-1 0 0,1 0 1 0 0,-1-1-1 0 0,0 1 1 0 0,0-1 0 0 0,1 0-1 0 0,-1 0 1 0 0,0 0 0 0 0,0 0-1 0 0,1 0 1 0 0,-1-1 0 0 0,0 0-1 0 0,0 1 1 0 0,0-1-1 0 0,0 0 1 0 0,1-1-79 0 0,8-6 284 0 0,1 0-1 0 0,-2-1 1 0 0,1-1 0 0 0,-1 1-1 0 0,-1-2 1 0 0,0 0 0 0 0,0 0-1 0 0,-1-1 1 0 0,-1 0 0 0 0,0 0-1 0 0,0-1 1 0 0,-1 0 0 0 0,-1 0-1 0 0,0-1 1 0 0,-1 0 0 0 0,-1 0-1 0 0,3-12-283 0 0,1 2 68 0 0,-1 0-1 0 0,-1 0 1 0 0,0 0-1 0 0,-3-1 1 0 0,0 0-1 0 0,-1 0 0 0 0,-1 0 1 0 0,-2 0-1 0 0,0 0 1 0 0,-2 0-1 0 0,0 1 1 0 0,-2-1-1 0 0,-1 1 1 0 0,-1 0-1 0 0,0 0 0 0 0,-9-14-67 0 0,10 22-82 0 0,-1 2-1 0 0,-1-1 1 0 0,0 1-1 0 0,-1 0 1 0 0,-1 1-1 0 0,0 0 1 0 0,0 0 0 0 0,-2 1-1 0 0,1 0 1 0 0,-2 1-1 0 0,1 1 1 0 0,-1 0-1 0 0,-1 1 1 0 0,0 0-1 0 0,0 1 1 0 0,-1 0-1 0 0,0 1 1 0 0,0 1-1 0 0,0 1 1 0 0,-1 0-1 0 0,0 1 1 0 0,0 0-1 0 0,0 2 1 0 0,-1-1-1 0 0,1 2 1 0 0,-7 1 82 0 0,15 1-232 0 0,0 0-1 0 0,0 1 1 0 0,0 0-1 0 0,0 0 1 0 0,0 1 0 0 0,1 0-1 0 0,-1 1 1 0 0,1 0 0 0 0,0 0-1 0 0,0 0 1 0 0,0 1-1 0 0,1 0 1 0 0,-1 0 0 0 0,1 1-1 0 0,0 0 1 0 0,-3 4 232 0 0,-44 70-9866 0 0,43-59 3583 0 0</inkml:trace>
  <inkml:trace contextRef="#ctx0" brushRef="#br0" timeOffset="362.885">928 581 8282 0 0,'0'0'2291'0'0,"0"0"-715"0"0,0 0-365 0 0,0 0 3 0 0,0 0 3 0 0,0 0-124 0 0,0 0-257 0 0,0 0-245 0 0,0 0-151 0 0,0 0-118 0 0,0 0-80 0 0,0 0-93 0 0,-9 26-67 0 0,-28 79-30 0 0,26-37-56 0 0,11-62-288 0 0,5 27 74 0 0,16-24-6943 0 0,-15-9 2210 0 0,-1 0-2021 0 0</inkml:trace>
  <inkml:trace contextRef="#ctx0" brushRef="#br0" timeOffset="621.94">895 239 12659 0 0,'0'0'1032'0'0,"0"0"-608"0"0,0 0-312 0 0,0 0-40 0 0,0 0-72 0 0,0 0-40 0 0,0 0-344 0 0,0 0-440 0 0,0 0-384 0 0,0 0-601 0 0,0 0-1047 0 0,0 0-1313 0 0,0 0 1160 0 0</inkml:trace>
  <inkml:trace contextRef="#ctx0" brushRef="#br0" timeOffset="967.975">1333 460 5081 0 0,'0'0'1672'0'0,"0"0"-350"0"0,0 0-67 0 0,0 0 85 0 0,0 0 69 0 0,0 0-144 0 0,0 0-277 0 0,0 0-271 0 0,0 0-207 0 0,0 0-123 0 0,0 0-67 0 0,0 0-50 0 0,0 0-34 0 0,-17 5-48 0 0,-54 19-59 0 0,26 10 76 0 0,37-24-181 0 0,7-8-43 0 0,0 0-1 0 0,0 0 1 0 0,0 0-1 0 0,0 1 1 0 0,0-1-1 0 0,0 0 1 0 0,1 0-1 0 0,-1 1 1 0 0,1-1-1 0 0,0 0 1 0 0,0 1-1 0 0,0-1 1 0 0,0 0-1 0 0,0 1 1 0 0,0-1-1 0 0,0 0 1 0 0,1 1-1 0 0,-1-1 1 0 0,1 0-1 0 0,0 0 1 0 0,0 1-1 0 0,-1-1 0 0 0,1 0 1 0 0,1 0-1 0 0,-1 0 1 0 0,0 0-1 0 0,0 0 1 0 0,1 0-1 0 0,-1-1 1 0 0,1 1-1 0 0,0 0 1 0 0,0-1-1 0 0,-1 1 1 0 0,1-1-1 0 0,0 0 1 0 0,0 1-1 0 0,0-1 1 0 0,0 0-1 0 0,0 0 1 0 0,1 0-1 0 0,1 0 20 0 0,103 62 4 0 0,-103-60 16 0 0,-1 0-1 0 0,1 0 1 0 0,-1 1-1 0 0,0-1 1 0 0,0 1 0 0 0,-1-1-1 0 0,1 1 1 0 0,-1 0-1 0 0,0 0 1 0 0,0 0-1 0 0,0 1 1 0 0,0-1 0 0 0,-1 0-1 0 0,1 0 1 0 0,-1 1-1 0 0,0-1 1 0 0,-1 1-1 0 0,1-1 1 0 0,-1 1 0 0 0,0 0-1 0 0,0-1 1 0 0,0 1-1 0 0,-1-1 1 0 0,0 1-1 0 0,0-1 1 0 0,0 1 0 0 0,0-1-1 0 0,0 0 1 0 0,-1 1-1 0 0,0-1 1 0 0,0 0-1 0 0,0 0 1 0 0,-1 0 0 0 0,1 0-1 0 0,-1-1 1 0 0,0 1-1 0 0,0-1-19 0 0,-5 5-115 0 0,0-1 1 0 0,0 0-1 0 0,-1 0 0 0 0,0-1 0 0 0,-1-1 0 0 0,1 1 0 0 0,-1-2 0 0 0,0 1 1 0 0,0-1-1 0 0,0-1 0 0 0,-1 1 0 0 0,1-2 0 0 0,-1 0 0 0 0,-2 0 115 0 0,-23 2-4434 0 0,1-2-3691 0 0,28-2 5046 0 0</inkml:trace>
  <inkml:trace contextRef="#ctx0" brushRef="#br0" timeOffset="1297.041">1710 250 11322 0 0,'0'0'1303'0'0,"0"0"-737"0"0,0 0-381 0 0,0 0 118 0 0,0 0 317 0 0,0 0 276 0 0,0 0 135 0 0,0 0-44 0 0,0 0-155 0 0,0 0-144 0 0,0 0-132 0 0,-2 32-103 0 0,-10 101-69 0 0,-12 106 336 0 0,6-18-1499 0 0,8-199-1251 0 0,3-18-5662 0 0,7-5 1439 0 0,0-1 4738 0 0,0 2 966 0 0,0-4-1479 0 0</inkml:trace>
  <inkml:trace contextRef="#ctx0" brushRef="#br0" timeOffset="1572.019">1896 419 6297 0 0,'0'0'1393'0'0,"0"0"-563"0"0,0 0-157 0 0,0 0 200 0 0,0 0 185 0 0,0 0 39 0 0,0 0-150 0 0,0 0-217 0 0,0 0-122 0 0,-31 27-60 0 0,-97 82-37 0 0,76-61 609 0 0,52-46-1095 0 0,0 0 1 0 0,0 0 0 0 0,0 0-1 0 0,0 1 1 0 0,1-1-1 0 0,-1 0 1 0 0,1 0 0 0 0,-1 0-1 0 0,1 0 1 0 0,0 0-1 0 0,0 0 1 0 0,0-1 0 0 0,0 1-1 0 0,0 0 1 0 0,0 0-1 0 0,0-1 1 0 0,1 1 0 0 0,-1 0-1 0 0,0-1 1 0 0,1 0-1 0 0,0 1 1 0 0,-1-1 0 0 0,1 0-1 0 0,0 0 1 0 0,-1 0-1 0 0,1 0 1 0 0,0 0 0 0 0,0 0-1 0 0,0 0 1 0 0,0 0-1 0 0,0-1 1 0 0,0 1 0 0 0,0-1-1 0 0,0 0 1 0 0,3 0-26 0 0,4 5 208 0 0,4 1-25 0 0,-1 1-1 0 0,1 1 0 0 0,-2 0 1 0 0,1 1-1 0 0,-1 0 1 0 0,-1 0-1 0 0,1 1 1 0 0,-2 1-1 0 0,1 0 1 0 0,-2 0-1 0 0,1 1 0 0 0,-1-1 1 0 0,-1 2-1 0 0,0-1 1 0 0,2 9-183 0 0,-4-9 41 0 0,-5-10-80 0 0,1 1-1 0 0,-1-1 1 0 0,1 0-1 0 0,0 1 1 0 0,0-1-1 0 0,-1 0 1 0 0,2 0-1 0 0,-1 0 1 0 0,0 0-1 0 0,0 0 1 0 0,1 0-1 0 0,-1 0 1 0 0,1 0-1 0 0,-1 0 1 0 0,1 0-1 0 0,0-1 1 0 0,0 1-1 0 0,0-1 1 0 0,0 0-1 0 0,0 1 1 0 0,0-1-1 0 0,0 0 1 0 0,0 0-1 0 0,1 0 1 0 0,-1 0-1 0 0,0-1 1 0 0,1 1-1 0 0,1 0 40 0 0,8-1-2224 0 0,-2 0-3411 0 0,-2 0-5407 0 0</inkml:trace>
</inkml:ink>
</file>

<file path=ppt/ink/ink5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4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30 12299 0 0,'0'0'890'0'0,"0"0"-453"0"0,0 0-157 0 0,0 0 113 0 0,0 0 198 0 0,0 0 89 0 0,0 0-36 0 0,0 0-85 0 0,0 0-110 0 0,0 0-50 0 0,-12 33-44 0 0,-34 105-55 0 0,23-22 389 0 0,21-83-505 0 0,-21 291 128 0 0,22-320-810 0 0,-1 11 825 0 0,1-13-2538 0 0,0-9-3803 0 0,5-11-1365 0 0,1 11 3693 0 0</inkml:trace>
  <inkml:trace contextRef="#ctx0" brushRef="#br0" timeOffset="233.942">390 0 5849 0 0,'0'0'3353'0'0,"0"0"-2098"0"0,0 0-807 0 0,0 0 57 0 0,0 0 252 0 0,0 0 209 0 0,0 0 91 0 0,0 0-97 0 0,0 0-160 0 0,0 0-140 0 0,0 0-142 0 0,-15 34-120 0 0,-46 105-79 0 0,40-55 171 0 0,2 193 310 0 0,14-226-827 0 0,-4 60-2750 0 0,9-111 1621 0 0,0 3 2053 0 0,0-3-4700 0 0,0 1-5355 0 0,0-1 6047 0 0</inkml:trace>
  <inkml:trace contextRef="#ctx0" brushRef="#br0" timeOffset="488.933">619 424 7466 0 0,'0'0'1129'0'0,"0"0"-253"0"0,0 0 235 0 0,0 0 370 0 0,0 0 180 0 0,0 0-155 0 0,0 0-360 0 0,0 0-313 0 0,0 0-220 0 0,0 0-167 0 0,-12 33-118 0 0,-34 102-128 0 0,21-26-654 0 0,25-92-640 0 0,0-17-487 0 0,0 0-1415 0 0,0 0-2328 0 0,0 0-2023 0 0</inkml:trace>
  <inkml:trace contextRef="#ctx0" brushRef="#br0" timeOffset="710.209">633 85 11602 0 0,'0'0'2609'0'0,"0"0"-2849"0"0,0 0-440 0 0,0 0 8 0 0,0 0 104 0 0,0 0 87 0 0,0 0-359 0 0,0 0-952 0 0,0 0-2129 0 0,0 0-1096 0 0</inkml:trace>
  <inkml:trace contextRef="#ctx0" brushRef="#br0" timeOffset="1040.46">733 689 11610 0 0,'0'0'1018'0'0,"0"0"-176"0"0,0 0 130 0 0,0 0 87 0 0,0 0-87 0 0,0 0-243 0 0,0 0-294 0 0,0 0-158 0 0,0 0-72 0 0,0 0-72 0 0,0 0-49 0 0,0 0-28 0 0,23-29-24 0 0,73-90-21 0 0,-34 49-74 0 0,-62 69 34 0 0,0 0 1 0 0,1 0-1 0 0,-1 0 0 0 0,1-1 1 0 0,0 1-1 0 0,-1 0 0 0 0,1 0 1 0 0,0 0-1 0 0,0 0 0 0 0,0 0 1 0 0,-1 0-1 0 0,1 0 0 0 0,0 1 1 0 0,0-1-1 0 0,1 0 1 0 0,-1 0-1 0 0,0 1 0 0 0,0-1 1 0 0,0 0-1 0 0,0 1 0 0 0,0 0 1 0 0,1-1-1 0 0,-1 1 0 0 0,0-1 1 0 0,0 1-1 0 0,1 0 0 0 0,-1 0 1 0 0,0 0-1 0 0,1 0 0 0 0,-1 0 1 0 0,0 0-1 0 0,0 0 0 0 0,1 0 1 0 0,-1 1-1 0 0,0-1 0 0 0,1 0 1 0 0,-1 1-1 0 0,0-1 1 0 0,0 1-1 0 0,0-1 0 0 0,0 1 1 0 0,1 0-1 0 0,-1-1 0 0 0,0 1 1 0 0,0 0-1 0 0,0 0 0 0 0,0 0 1 0 0,-1 0-1 0 0,1 0 0 0 0,0 0 1 0 0,0 0-1 0 0,-1 0 0 0 0,1 0 1 0 0,0 0-1 0 0,-1 0 0 0 0,1 1 1 0 0,-1-1-1 0 0,1 0 0 0 0,-1 0 1 0 0,0 1-1 0 0,1-1 1 0 0,-1 0-1 0 0,0 0 0 0 0,0 1 29 0 0,1 145 580 0 0,-1-145-476 0 0,1 0-1 0 0,0 0 0 0 0,0 0 1 0 0,0-1-1 0 0,0 1 0 0 0,1 0 1 0 0,-1-1-1 0 0,0 1 0 0 0,1-1 1 0 0,-1 1-1 0 0,1-1 0 0 0,-1 0 1 0 0,1 1-1 0 0,0-1 0 0 0,0 0 1 0 0,-1 0-1 0 0,1 0 0 0 0,0 0 1 0 0,0-1-1 0 0,0 1 0 0 0,0 0 1 0 0,0-1-1 0 0,0 0 0 0 0,0 1 1 0 0,0-1-1 0 0,0 0 0 0 0,0 0 1 0 0,0 0-1 0 0,0 0 0 0 0,1 0 1 0 0,-1-1-1 0 0,0 1 1 0 0,0-1-1 0 0,0 1 0 0 0,0-1 1 0 0,-1 0-1 0 0,1 0 0 0 0,0 1 1 0 0,0-1-1 0 0,0-1 0 0 0,0 1-103 0 0,118-109 1455 0 0,-70 69-4875 0 0,-31 31-668 0 0,1 2-3432 0 0,-11 4-262 0 0</inkml:trace>
  <inkml:trace contextRef="#ctx0" brushRef="#br0" timeOffset="1472.84">1504 453 4817 0 0,'0'0'3430'0'0,"0"0"-1056"0"0,0 0-486 0 0,0 0-157 0 0,0 0-145 0 0,0 0-264 0 0,0 0-290 0 0,0 0-276 0 0,0 0-210 0 0,0 0-136 0 0,0 0-127 0 0,0 0-90 0 0,0 0-73 0 0,-28 11-62 0 0,-89 37-28 0 0,113-47-31 0 0,1 0-1 0 0,-1 0 0 0 0,1 1 0 0 0,-1-1 1 0 0,1 1-1 0 0,0 0 0 0 0,0 0 0 0 0,0 0 1 0 0,0 1-1 0 0,0-1 0 0 0,0 1 0 0 0,1-1 1 0 0,-1 1-1 0 0,1 0 0 0 0,0 0 0 0 0,-1 0 1 0 0,2 0-1 0 0,-1 0 0 0 0,0 1 0 0 0,0 1 2 0 0,-3 6-27 0 0,3-9 7 0 0,0 1 1 0 0,1-1-1 0 0,-1 1 0 0 0,1-1 1 0 0,0 1-1 0 0,0-1 0 0 0,0 1 1 0 0,0 0-1 0 0,0 0 1 0 0,1 0-1 0 0,-1-1 0 0 0,1 1 1 0 0,0 0-1 0 0,-1 0 1 0 0,1 0-1 0 0,1 0 0 0 0,-1 0 1 0 0,0 0-1 0 0,1 0 1 0 0,-1-1-1 0 0,1 1 0 0 0,0 0 1 0 0,0 0-1 0 0,0-1 1 0 0,0 1-1 0 0,1 0 0 0 0,-1-1 1 0 0,1 0-1 0 0,-1 1 1 0 0,1-1-1 0 0,0 0 0 0 0,0 1 1 0 0,0-1-1 0 0,0 0 0 0 0,0-1 1 0 0,1 1-1 0 0,-1 0 20 0 0,8 0 59 0 0,1 0 0 0 0,-1-1 0 0 0,0 0 0 0 0,1-1 0 0 0,-1 0 0 0 0,0 0 0 0 0,1-1 0 0 0,-1-1 0 0 0,0 0 1 0 0,0 0-1 0 0,0-1 0 0 0,0 0 0 0 0,0-1 0 0 0,-1 0 0 0 0,1 0 0 0 0,-1-1 0 0 0,0 0 0 0 0,-1-1 0 0 0,1 0 0 0 0,-1 0 0 0 0,0-1 0 0 0,-1 0 0 0 0,2-2-59 0 0,86-51 159 0 0,-94 59-167 0 0,0 1 0 0 0,1-1 1 0 0,-1 0-1 0 0,0 0 1 0 0,1 0-1 0 0,-1 1 1 0 0,1-1-1 0 0,-1 1 1 0 0,1-1-1 0 0,-1 1 1 0 0,1-1-1 0 0,-1 1 1 0 0,1 0-1 0 0,-1 0 0 0 0,1 0 1 0 0,-1 0-1 0 0,1 0 1 0 0,-1 0-1 0 0,1 0 1 0 0,-1 1-1 0 0,1-1 1 0 0,-1 0-1 0 0,1 1 1 0 0,-1-1-1 0 0,1 1 1 0 0,-1 0-1 0 0,1-1 1 0 0,-1 1-1 0 0,0 0 0 0 0,0 0 1 0 0,1 0-1 0 0,-1 0 1 0 0,0 0-1 0 0,0 0 1 0 0,0 0-1 0 0,0 1 1 0 0,0-1-1 0 0,0 0 1 0 0,0 0-1 0 0,-1 1 1 0 0,1-1-1 0 0,0 1 0 0 0,0 0 8 0 0,7 42-1 0 0,-1 0 0 0 0,-3 1 0 0 0,-1-1-1 0 0,-3 1 1 0 0,-1 0 0 0 0,-4 21 1 0 0,2-13-107 0 0,-16 208-132 0 0,19-251 211 0 0,0 0-1 0 0,0 0 1 0 0,-1 1-1 0 0,-1-1 1 0 0,0-1-1 0 0,0 1 1 0 0,-1 0-1 0 0,0 0 1 0 0,-1-1-1 0 0,0 0 1 0 0,0 0-1 0 0,-1 0 1 0 0,0 0-1 0 0,-1-1 1 0 0,0 1-1 0 0,0-2 1 0 0,-1 1-1 0 0,0-1 1 0 0,-3 3 28 0 0,7-7-3 0 0,1 0 0 0 0,-2-1 0 0 0,1 0 0 0 0,0 1 0 0 0,0-1 0 0 0,-1 0 0 0 0,1-1 0 0 0,-1 1 0 0 0,1 0 0 0 0,-1-1 0 0 0,0 0 0 0 0,1 0 0 0 0,-1 0 0 0 0,0 0 0 0 0,0-1 0 0 0,0 0 0 0 0,0 0 0 0 0,0 0 0 0 0,1 0 0 0 0,-1 0 0 0 0,0-1 0 0 0,0 1 0 0 0,0-1 0 0 0,0 0 0 0 0,1 0 0 0 0,-1-1 1 0 0,0 1-1 0 0,1-1 0 0 0,-1 0 0 0 0,1 0 0 0 0,0 0 0 0 0,0 0 0 0 0,0 0 0 0 0,0-1 0 0 0,0 0 0 0 0,0 1 0 0 0,0-1 0 0 0,1 0 0 0 0,-1 0 0 0 0,-1-4 3 0 0,2 0-19 0 0,1-1-1 0 0,-1 0 1 0 0,1 1-1 0 0,0-1 1 0 0,1 0 0 0 0,0 0-1 0 0,0 1 1 0 0,1-1 0 0 0,0 0-1 0 0,0 0 1 0 0,1 1-1 0 0,0-1 1 0 0,0 1 0 0 0,1-1-1 0 0,0 1 1 0 0,0 0 0 0 0,1 0-1 0 0,4-6 20 0 0,89-113-42 0 0,-94 123 37 0 0,41-45-573 0 0,2 2-1 0 0,3 2 1 0 0,39-28 578 0 0,-53 47-4276 0 0,-26 18 922 0 0,3-2-6852 0 0</inkml:trace>
</inkml:ink>
</file>

<file path=ppt/ink/ink5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3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1 622 0 0 0,'0'0'1484'0'0,"0"0"245"0"0,0 0-66 0 0,0 0-131 0 0,0 0-110 0 0,0 0-109 0 0,24-8-80 0 0,79-30-107 0 0,-33-7 778 0 0,-22 3-1257 0 0,-2-2 0 0 0,-1-2 1 0 0,-3-2-1 0 0,-2-2 0 0 0,20-35-647 0 0,-52 74 14 0 0,0-2-1 0 0,0 1 1 0 0,-1-1 0 0 0,-1 0-1 0 0,0-1 1 0 0,-1 0-1 0 0,-1 0 1 0 0,0 0 0 0 0,0 0-1 0 0,0-14-13 0 0,-4 26-37 0 0,0-1-1 0 0,-1 1 1 0 0,1-1-1 0 0,-1 1 1 0 0,0-1 0 0 0,1 1-1 0 0,-1 0 1 0 0,0-1-1 0 0,0 1 1 0 0,-1 0-1 0 0,1 0 1 0 0,0-1-1 0 0,-1 1 1 0 0,1 0 0 0 0,-1 0-1 0 0,0 1 1 0 0,0-1-1 0 0,0 0 1 0 0,0 1-1 0 0,0-1 1 0 0,0 1-1 0 0,0-1 1 0 0,0 1 0 0 0,-1 0-1 0 0,1 0 1 0 0,0 0-1 0 0,-1 0 1 0 0,1 1-1 0 0,-1-1 1 0 0,1 0-1 0 0,-1 1 1 0 0,1 0-1 0 0,-1 0 1 0 0,1 0 0 0 0,-1 0-1 0 0,1 0 1 0 0,-1 0-1 0 0,1 0 1 0 0,-1 1-1 0 0,1 0 1 0 0,-1-1-1 0 0,1 1 1 0 0,0 0 0 0 0,-1 0-1 0 0,1 0 1 0 0,0 0-1 0 0,0 1 1 0 0,-1-1-1 0 0,1 1 1 0 0,-1 1 37 0 0,-8 3-24 0 0,1 1 1 0 0,0 0 0 0 0,1 1-1 0 0,-1 0 1 0 0,2 0 0 0 0,-1 1-1 0 0,1 0 1 0 0,0 1-1 0 0,1 0 1 0 0,0 0 0 0 0,1 0-1 0 0,0 1 1 0 0,1 0 0 0 0,0 0-1 0 0,0 1 1 0 0,1-1 0 0 0,1 1-1 0 0,0 0 1 0 0,-1 10 23 0 0,4-19 7 0 0,1 0 1 0 0,-1-1 0 0 0,1 1 0 0 0,0 0-1 0 0,0-1 1 0 0,-1 1 0 0 0,2-1 0 0 0,-1 1-1 0 0,0-1 1 0 0,0 0 0 0 0,1 1 0 0 0,0-1-1 0 0,-1 0 1 0 0,1 0 0 0 0,0 0 0 0 0,0 0-1 0 0,0 0 1 0 0,0-1 0 0 0,0 1 0 0 0,0 0-1 0 0,1-1 1 0 0,-1 0 0 0 0,1 1 0 0 0,-1-1-1 0 0,1 0 1 0 0,-1 0 0 0 0,1-1 0 0 0,-1 1-1 0 0,1 0 1 0 0,1-1-8 0 0,83 10 539 0 0,-45-12-329 0 0,-1-2-1 0 0,0-1 1 0 0,0-3 0 0 0,-1-1 0 0 0,4-3-210 0 0,-29 8 143 0 0,-14 4-26 0 0,-1 0 61 0 0,-2 11 379 0 0,-62 81 657 0 0,58-85-1226 0 0,1 1 0 0 0,0 0 1 0 0,0 0-1 0 0,0 0 0 0 0,2 1 1 0 0,-1-1-1 0 0,1 1 0 0 0,0 0 1 0 0,0 0-1 0 0,1 0 0 0 0,1 1 1 0 0,-1-1-1 0 0,2 0 0 0 0,-1 1 1 0 0,1-1-1 0 0,1 6 12 0 0,1-12-98 0 0,-1 0 0 0 0,1-1-1 0 0,0 1 1 0 0,0-1 0 0 0,0 1 0 0 0,0-1 0 0 0,1 0-1 0 0,-1 0 1 0 0,1 1 0 0 0,-1-2 0 0 0,1 1 0 0 0,0 0-1 0 0,0-1 1 0 0,-1 1 0 0 0,1-1 0 0 0,0 0 0 0 0,1 0-1 0 0,-1 0 1 0 0,0 0 0 0 0,0 0 0 0 0,0-1 0 0 0,0 0-1 0 0,1 1 1 0 0,-1-1 0 0 0,0 0 0 0 0,0-1 0 0 0,0 1-1 0 0,3-1 99 0 0,54-6-6639 0 0,-40 2 2042 0 0,-4-2 279 0 0</inkml:trace>
  <inkml:trace contextRef="#ctx0" brushRef="#br0" timeOffset="243.715">1024 250 6921 0 0,'0'0'1086'0'0,"0"0"-496"0"0,0 0-68 0 0,0 0 357 0 0,0 0 296 0 0,0 0 55 0 0,0 0-215 0 0,0 0-345 0 0,-12 31-254 0 0,-36 94-118 0 0,47-124-286 0 0,0 0-1 0 0,0 0 1 0 0,1 0 0 0 0,-1 0 0 0 0,0 0 0 0 0,0 0-1 0 0,0 0 1 0 0,1 1 0 0 0,-1-1 0 0 0,1 0 0 0 0,-1 0-1 0 0,1 0 1 0 0,-1 1 0 0 0,1-1 0 0 0,0 0 0 0 0,-1 1 0 0 0,1-1-1 0 0,0 0 1 0 0,0 1 0 0 0,0-1 0 0 0,0 1 0 0 0,0-1-1 0 0,1 0 1 0 0,-1 1 0 0 0,0-1 0 0 0,1 0 0 0 0,-1 0-1 0 0,0 1 1 0 0,1-1 0 0 0,0 0 0 0 0,-1 0 0 0 0,1 1-1 0 0,0-1 1 0 0,-1 0 0 0 0,1 0 0 0 0,0 0 0 0 0,0 0-1 0 0,0 0 1 0 0,0 0 0 0 0,0 0 0 0 0,0-1 0 0 0,0 1-1 0 0,1 0-11 0 0,3 1 120 0 0,0 1 55 0 0,-1 0 0 0 0,1-1 0 0 0,-1 0-1 0 0,1 0 1 0 0,0-1 0 0 0,0 1 0 0 0,-1-1 0 0 0,1 0 0 0 0,0 0 0 0 0,0-1 0 0 0,1 0 0 0 0,-1 1 0 0 0,0-2 0 0 0,0 1 0 0 0,0 0 0 0 0,0-1 0 0 0,0 0 0 0 0,0 0 0 0 0,-1-1 0 0 0,1 1 0 0 0,0-1 0 0 0,0 0 0 0 0,-1-1 0 0 0,1 1 0 0 0,-1-1-1 0 0,0 1 1 0 0,0-1 0 0 0,0-1 0 0 0,0 1 0 0 0,0-1 0 0 0,-1 1 0 0 0,0-1 0 0 0,1 0 0 0 0,-1 0 0 0 0,-1 0 0 0 0,1-1 0 0 0,1-2-175 0 0,24-109 817 0 0,-28 112-955 0 0,0-1 0 0 0,0 1 0 0 0,0 0 1 0 0,-1 0-1 0 0,1-1 0 0 0,-1 1 0 0 0,-1 0 0 0 0,1 0 0 0 0,0 0 0 0 0,-1 0 0 0 0,0 0 0 0 0,0 0 0 0 0,0 0 0 0 0,0 1 0 0 0,-1-1 0 0 0,-2-2 138 0 0,-23-12-3554 0 0,7 11-3789 0 0,10 6-2272 0 0</inkml:trace>
</inkml:ink>
</file>

<file path=ppt/ink/ink5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7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42 589 2657 0 0,'0'0'1901'0'0,"0"0"-568"0"0,0 0-280 0 0,0 0 154 0 0,0 0 240 0 0,0 0 109 0 0,0 0-97 0 0,0 0-282 0 0,0 0-313 0 0,0 0-267 0 0,0 0-193 0 0,-4 3-120 0 0,2-2-249 0 0,0 0 0 0 0,0 0 0 0 0,0 0 0 0 0,0 0 0 0 0,1 1 0 0 0,-1-1 0 0 0,0 1 0 0 0,1-1 0 0 0,-1 1 0 0 0,1 0 0 0 0,0 0 0 0 0,-1-1 0 0 0,1 1 0 0 0,0 0 0 0 0,0 0-1 0 0,0 0 1 0 0,1 0 0 0 0,-1 0 0 0 0,0 0 0 0 0,1 1 0 0 0,-1-1 0 0 0,1 0 0 0 0,0 0 0 0 0,0 0 0 0 0,0 1-35 0 0,-4 19 173 0 0,2 1-1 0 0,0-1 1 0 0,2 0-1 0 0,0 1 1 0 0,1-1 0 0 0,2 0-1 0 0,1 5-172 0 0,-3-23 50 0 0,0 0-1 0 0,0-1 1 0 0,0 1-1 0 0,1 0 1 0 0,0 0-1 0 0,-1-1 1 0 0,1 1-1 0 0,1-1 1 0 0,-1 1-1 0 0,0-1 1 0 0,1 0-1 0 0,0 0 1 0 0,0 0 0 0 0,0-1-1 0 0,0 1 1 0 0,0 0-1 0 0,0-1 1 0 0,1 0-1 0 0,-1 0 1 0 0,1 0-1 0 0,-1 0 1 0 0,1-1-1 0 0,0 1 1 0 0,0-1-1 0 0,0 0 1 0 0,0 0-1 0 0,0 0 1 0 0,0-1-1 0 0,0 0 1 0 0,0 1-1 0 0,0-1 1 0 0,0-1 0 0 0,0 1-1 0 0,0 0 1 0 0,0-1-1 0 0,0 0 1 0 0,0 0-1 0 0,0 0 1 0 0,0-1-1 0 0,-1 1 1 0 0,1-1-1 0 0,0 0 1 0 0,-1 0-1 0 0,1 0-49 0 0,19-14 197 0 0,-1-1 0 0 0,-1-1-1 0 0,-1-1 1 0 0,0-1 0 0 0,-1 0-1 0 0,-1-2-196 0 0,15-15 110 0 0,55-63-30 0 0,-77 103-978 0 0,-9 6 910 0 0,2 22-41 0 0,-5-28 37 0 0,0 0 0 0 0,1 0-1 0 0,0 0 1 0 0,-1 0 0 0 0,1 0 0 0 0,1 0-1 0 0,-1-1 1 0 0,0 1 0 0 0,1 0-1 0 0,-1 0 1 0 0,1 0 0 0 0,0 0-1 0 0,0 0 1 0 0,0-1 0 0 0,0 1-1 0 0,0 0 1 0 0,1-1 0 0 0,-1 1-1 0 0,1-1 1 0 0,0 0 0 0 0,0 1 0 0 0,0-1-1 0 0,0 0 1 0 0,0 0 0 0 0,0 0-1 0 0,0 0 1 0 0,1-1 0 0 0,-1 1-1 0 0,1-1 1 0 0,-1 1 0 0 0,1-1-1 0 0,-1 0 1 0 0,1 0 0 0 0,0 0-1 0 0,2 1-7 0 0,7-5 132 0 0,0 1 0 0 0,0-2 0 0 0,0 1 0 0 0,-1-2-1 0 0,0 1 1 0 0,0-2 0 0 0,0 1 0 0 0,0-1-1 0 0,-1-1 1 0 0,0 0 0 0 0,0-1 0 0 0,-1 0 0 0 0,0 0-1 0 0,0-1 1 0 0,-1 0 0 0 0,5-7-132 0 0,2 0 56 0 0,109-144-1996 0 0,-118 146-1042 0 0,-2 4-5392 0 0,-4 7-1419 0 0</inkml:trace>
  <inkml:trace contextRef="#ctx0" brushRef="#br0" timeOffset="630.008">1338 52 10114 0 0,'0'0'1239'0'0,"0"0"-324"0"0,0 0-176 0 0,0 0 84 0 0,0 0 166 0 0,0 0 49 0 0,0 0-98 0 0,0 0-172 0 0,-27 34-177 0 0,-83 111-147 0 0,45-28 131 0 0,10 1-303 0 0,-5-2 0 0 0,-49 68-272 0 0,-16 0-2102 0 0,113-159-713 0 0,10-16-872 0 0,2 1-3346 0 0,0-10 2951 0 0</inkml:trace>
  <inkml:trace contextRef="#ctx0" brushRef="#br0" timeOffset="991.855">1406 519 4913 0 0,'0'0'1066'0'0,"0"0"-137"0"0,0 0 217 0 0,0 0 334 0 0,0 0 220 0 0,0 0-87 0 0,-30 34-350 0 0,-95 106-366 0 0,71-64-56 0 0,49-62-710 0 0,-8 81 509 0 0,14-92-608 0 0,-1 0 0 0 0,1-1 0 0 0,0 1-1 0 0,0-1 1 0 0,0 0 0 0 0,0 1 0 0 0,1-1-1 0 0,-1 0 1 0 0,0 1 0 0 0,1-1-1 0 0,0 0 1 0 0,-1 0 0 0 0,1 0 0 0 0,0 0-1 0 0,0-1 1 0 0,0 1 0 0 0,0 0 0 0 0,0-1-1 0 0,1 0 1 0 0,-1 1 0 0 0,0-1 0 0 0,1 0-1 0 0,-1 0 1 0 0,1 0 0 0 0,-1-1 0 0 0,1 1-1 0 0,-1 0 1 0 0,1-1 0 0 0,0 0-1 0 0,-1 1 1 0 0,1-1 0 0 0,0 0 0 0 0,-1-1-1 0 0,1 1-31 0 0,10-2 158 0 0,0-1-1 0 0,-1 0 1 0 0,1-1-1 0 0,-1-1 1 0 0,0 1-1 0 0,0-2 1 0 0,-1 0-1 0 0,1 0 1 0 0,-1-1-1 0 0,-1-1 1 0 0,0 0-1 0 0,0 0 1 0 0,0-1-1 0 0,-1 0 1 0 0,0 0-1 0 0,-1-1 1 0 0,0-1-1 0 0,0 1 1 0 0,-1-1-1 0 0,4-8-157 0 0,-5 9 0 0 0,0-1 0 0 0,0 0 0 0 0,0 0 0 0 0,-2 0 0 0 0,1 0 0 0 0,-2-1 0 0 0,1 0 0 0 0,-2 1 0 0 0,1-1 0 0 0,-2 0 0 0 0,1-1 0 0 0,-2 1 0 0 0,0 0 0 0 0,0 0 0 0 0,-1-2 0 0 0,0 11-134 0 0,0 0-1 0 0,1 1 0 0 0,-1-1 0 0 0,-1 1 0 0 0,1-1 0 0 0,0 1 1 0 0,0 0-1 0 0,-1 0 0 0 0,0-1 0 0 0,1 1 0 0 0,-1 0 0 0 0,0 0 0 0 0,0 1 1 0 0,0-1-1 0 0,0 0 0 0 0,0 1 0 0 0,0-1 0 0 0,-1 1 0 0 0,1-1 0 0 0,-1 1 1 0 0,1 0-1 0 0,-1 0 0 0 0,1 0 0 0 0,-1 1 0 0 0,1-1 0 0 0,-1 1 1 0 0,0-1-1 0 0,-2 1 135 0 0,-47 6-10168 0 0,38-2 3263 0 0</inkml:trace>
  <inkml:trace contextRef="#ctx0" brushRef="#br0" timeOffset="1652.741">1695 633 8834 0 0,'0'0'1550'0'0,"0"0"-790"0"0,0 0-320 0 0,0 0 145 0 0,0 0 215 0 0,0 0 103 0 0,0 0-115 0 0,0 0-181 0 0,0 0-180 0 0,0 0-134 0 0,-9 32-102 0 0,-27 99-88 0 0,29-70 8 0 0,9-58-15 0 0,0 0 0 0 0,1 0 0 0 0,-1-1 0 0 0,1 0 0 0 0,0 1 0 0 0,0-1 0 0 0,0 0 1 0 0,0 0-1 0 0,0-1 0 0 0,0 1 0 0 0,0 0 0 0 0,1-1 0 0 0,-1 0 0 0 0,0 0 1 0 0,1 0-1 0 0,-1 0 0 0 0,1-1 0 0 0,0 1 0 0 0,-1-1 0 0 0,1 0 0 0 0,-1 0 0 0 0,1 0 1 0 0,0-1-1 0 0,-1 1 0 0 0,1-1 0 0 0,-1 0 0 0 0,1 0 0 0 0,-1 0 0 0 0,0 0 1 0 0,1-1-1 0 0,-1 1 0 0 0,0-1 0 0 0,0 0 0 0 0,0 0 0 0 0,1-1-96 0 0,12-8 234 0 0,0-1 0 0 0,-1-1-1 0 0,0 0 1 0 0,-1-1 0 0 0,-1 0 0 0 0,0-1-1 0 0,2-5-233 0 0,30-32 198 0 0,23-30-331 0 0,-67 83-1939 0 0,-6 9 1917 0 0,1 0 0 0 0,0 0 0 0 0,1 0 0 0 0,0 1 0 0 0,1-1 0 0 0,0 1 0 0 0,0 0 0 0 0,1 0 0 0 0,1 0 0 0 0,0 0 0 0 0,0 5 155 0 0,3-11 34 0 0,0 0 0 0 0,0 0 0 0 0,1-1 0 0 0,-1 1 0 0 0,1-1 1 0 0,0 0-1 0 0,0 0 0 0 0,1 0 0 0 0,-1-1 0 0 0,1 0 0 0 0,0 0 0 0 0,-1 0 0 0 0,1 0 0 0 0,1-1 1 0 0,-1 1-1 0 0,0-1 0 0 0,1-1 0 0 0,-1 1 0 0 0,1-1 0 0 0,-1 0 0 0 0,1 0 0 0 0,-1 0 1 0 0,1-1-1 0 0,0 0 0 0 0,-1 0 0 0 0,1-1 0 0 0,0 1 0 0 0,-1-1 0 0 0,4-1-34 0 0,14-3 197 0 0,-1-1 0 0 0,0-1 1 0 0,-1-1-1 0 0,0-1 0 0 0,0-1 0 0 0,-1 0 0 0 0,0-2 0 0 0,-1 0 0 0 0,13-11-197 0 0,-2-5 69 0 0,-2-1 0 0 0,-1-1 0 0 0,-2-1-1 0 0,-1-2 1 0 0,-1 0 0 0 0,-2-1 0 0 0,-1-1 0 0 0,-2-1 0 0 0,-2-1 0 0 0,-1-1-1 0 0,-1 0 1 0 0,-3-1 0 0 0,-1 0 0 0 0,-2 0 0 0 0,-1-1 0 0 0,0-29-69 0 0,-5 5 30 0 0,-26 76-813 0 0,10 11 719 0 0,1 0 0 0 0,0 2-1 0 0,2-1 1 0 0,1 1 0 0 0,-7 26 64 0 0,6-17-31 0 0,-5 9 26 0 0,3 1 0 0 0,2 1 0 0 0,2 0 0 0 0,2 0-1 0 0,1 1 1 0 0,3 0 0 0 0,2 0 0 0 0,2 0 0 0 0,5 34 5 0 0,1-50 2 0 0,1 1-982 0 0,-13-30-8718 0 0,-3-7 4610 0 0,3 1 458 0 0</inkml:trace>
  <inkml:trace contextRef="#ctx0" brushRef="#br0" timeOffset="1898.355">2187 339 12963 0 0,'0'0'2075'0'0,"0"0"-798"0"0,0 0-466 0 0,0 0-52 0 0,0 0 45 0 0,0 0 6 0 0,0 0-126 0 0,0 0-169 0 0,0 0-140 0 0,0 0-51 0 0,36-1-40 0 0,117-1-20 0 0,133-21 619 0 0,-246 18-1381 0 0,176-23 521 0 0,-145 16-3667 0 0,-2-2-4367 0 0,-40 7-2687 0 0</inkml:trace>
  <inkml:trace contextRef="#ctx0" brushRef="#br0" timeOffset="2976.1">3311 906 1480 0 0,'0'0'2289'0'0,"0"0"-1033"0"0,0 0-490 0 0,0 0 135 0 0,0 0 309 0 0,0 0 195 0 0,0 0-24 0 0,0 0-173 0 0,0 0-157 0 0,0 0-100 0 0,0 0-63 0 0,0 0-65 0 0,31-20-101 0 0,93-64-96 0 0,31-30 1850 0 0,-73 67-1822 0 0,-33 27-435 0 0,-37 13-199 0 0,1 2 0 0 0,-1 0 0 0 0,1 0 0 0 0,0 1 0 0 0,0 0 0 0 0,1 1 0 0 0,-1 1 0 0 0,0 0 0 0 0,1 1 0 0 0,0 0 0 0 0,3 2-20 0 0,-14 1 3 0 0,0 0 0 0 0,0 1 1 0 0,-1 0-1 0 0,1-1 0 0 0,0 1 0 0 0,-1 0 1 0 0,0 0-1 0 0,0 1 0 0 0,0-1 1 0 0,0 0-1 0 0,0 1 0 0 0,0-1 1 0 0,-1 1-1 0 0,0 0 0 0 0,0-1 0 0 0,0 1 1 0 0,0 0-1 0 0,-1 0 0 0 0,1 0 1 0 0,-1-1-1 0 0,0 1 0 0 0,0 0 0 0 0,0 0 1 0 0,-1 0-1 0 0,1 0 0 0 0,-1 0 1 0 0,0-1-1 0 0,0 1 0 0 0,0 0 1 0 0,-1-1-1 0 0,1 1 0 0 0,-1 0-3 0 0,-6 13 7 0 0,0 0 0 0 0,-1-1-1 0 0,-1 0 1 0 0,0 0 0 0 0,-1-1 0 0 0,-1-1-1 0 0,0 1 1 0 0,-1-2 0 0 0,0 0 0 0 0,-1 0 0 0 0,-1-2-1 0 0,0 0 1 0 0,-4 2-7 0 0,12-8-60 0 0,0 0 0 0 0,0-1 1 0 0,0 1-1 0 0,0-2 0 0 0,-1 1 0 0 0,1-1 0 0 0,-1 0 0 0 0,0-1 1 0 0,0 0-1 0 0,0 0 0 0 0,0-1 0 0 0,0 0 0 0 0,0 0 0 0 0,0 0 1 0 0,-3-2 59 0 0,10 1-73 0 0,0-1 0 0 0,-1 0 1 0 0,1 0-1 0 0,0 0 1 0 0,0-1-1 0 0,-1 1 0 0 0,1 0 1 0 0,0 0-1 0 0,0-1 1 0 0,0 1-1 0 0,1-1 0 0 0,-1 1 1 0 0,0 0-1 0 0,0-1 0 0 0,1 0 1 0 0,-1 1-1 0 0,1-1 1 0 0,-1 1-1 0 0,1-1 0 0 0,0 0 1 0 0,0 1-1 0 0,0-1 1 0 0,0 0-1 0 0,0 1 0 0 0,0-1 1 0 0,0 1-1 0 0,0-1 1 0 0,1 0-1 0 0,-1 1 0 0 0,0-1 1 0 0,1 1-1 0 0,0-1 1 0 0,-1 0-1 0 0,1 1 0 0 0,0 0 1 0 0,0-1-1 0 0,0 1 1 0 0,0-1-1 0 0,0 1 0 0 0,0 0 1 0 0,0 0-1 0 0,0 0 1 0 0,0-1-1 0 0,1 1 0 0 0,-1 0 1 0 0,0 1-1 0 0,1-1 1 0 0,-1 0-1 0 0,1 0 0 0 0,-1 1 1 0 0,1-1-1 0 0,1 0 73 0 0,2-4-30 0 0,1 0 0 0 0,1 0-1 0 0,-1 1 1 0 0,1 0 0 0 0,0 0 0 0 0,0 1 0 0 0,0 0-1 0 0,0 0 1 0 0,0 0 0 0 0,1 1 0 0 0,-1 0 0 0 0,1 1-1 0 0,0-1 1 0 0,-1 1 0 0 0,1 1 0 0 0,0 0 0 0 0,0 0 30 0 0,-4 1-2 0 0,-1 1 0 0 0,1 0-1 0 0,-1 0 1 0 0,0 0 0 0 0,0 1 0 0 0,0-1 0 0 0,0 1 0 0 0,0 0 0 0 0,0 0 0 0 0,-1-1 0 0 0,1 2 0 0 0,-1-1 0 0 0,0 0 0 0 0,0 0 0 0 0,0 1 0 0 0,1 1 2 0 0,11 17-37 0 0,3-3 9 0 0,-14-13 44 0 0,1-1-1 0 0,0 1 0 0 0,0-1 1 0 0,0 0-1 0 0,1 0 0 0 0,0 0 1 0 0,0-1-1 0 0,0 0 0 0 0,0 0 1 0 0,1 0-1 0 0,0-1 0 0 0,0 1 1 0 0,0-1-1 0 0,0-1 0 0 0,0 1 1 0 0,0-1-1 0 0,1 0 0 0 0,-1-1 1 0 0,1 1-1 0 0,0-1 0 0 0,-1-1 1 0 0,1 1-16 0 0,13-5 149 0 0,0 0 0 0 0,0-2 0 0 0,0 0 0 0 0,-1-2 0 0 0,0 0 0 0 0,-1 0 0 0 0,0-2 0 0 0,0-1 0 0 0,-1 0 0 0 0,0-1 0 0 0,-1 0 0 0 0,-1-2 0 0 0,0 0 0 0 0,0 0 0 0 0,8-13-149 0 0,179-188 757 0 0,-171 186-778 0 0,0-1 0 0 0,-2-2 0 0 0,-2-1 0 0 0,-1-1 0 0 0,-1-1 0 0 0,-2-1 0 0 0,-1-1 0 0 0,-2-2 0 0 0,-2 1 0 0 0,-2-2 0 0 0,-1 0 0 0 0,7-36 21 0 0,-22 3 47 0 0,-1 71-48 0 0,1 1 0 0 0,0-1 1 0 0,-1 1-1 0 0,1-1 0 0 0,-1 1 0 0 0,0 0 1 0 0,0-1-1 0 0,1 1 0 0 0,-1-1 0 0 0,0 1 1 0 0,0 0-1 0 0,0 0 0 0 0,0 0 1 0 0,0 0-1 0 0,-1-1 0 0 0,1 1 0 0 0,0 1 1 0 0,0-1-1 0 0,-1 0 0 0 0,1 0 1 0 0,0 0-1 0 0,-1 1 0 0 0,1-1 0 0 0,-1 1 1 0 0,1-1-1 0 0,-1 1 0 0 0,1-1 0 0 0,-1 1 1 0 0,0 0-1 0 0,1 0 0 0 0,-1 0 1 0 0,1 0-1 0 0,-1 0 0 0 0,1 0 0 0 0,-1 0 1 0 0,0 1-1 0 0,1-1 0 0 0,-1 0 1 0 0,1 1-1 0 0,-1-1 0 0 0,1 1 0 0 0,-1 0 1 0 0,1-1-1 0 0,0 1 1 0 0,-12 6-19 0 0,1 0 0 0 0,0 1 0 0 0,0 0 0 0 0,0 1 1 0 0,2 0-1 0 0,-1 1 0 0 0,1 0 0 0 0,0 0 0 0 0,1 1 0 0 0,-4 7 19 0 0,-1-1 33 0 0,-7 9 20 0 0,2 0 0 0 0,1 1 0 0 0,1 1 0 0 0,2 1-1 0 0,0 0 1 0 0,2 1 0 0 0,1 1 0 0 0,2 0 0 0 0,1 0 0 0 0,1 1 0 0 0,2 0 0 0 0,1 0 0 0 0,2 0 0 0 0,1 1-1 0 0,2 25-52 0 0,1-46 32 0 0,1 0 0 0 0,1 0 0 0 0,0 0-1 0 0,1-1 1 0 0,0 1 0 0 0,1-1 0 0 0,0 0-1 0 0,0 0 1 0 0,1 0 0 0 0,1-1 0 0 0,0 0-1 0 0,0 0 1 0 0,1-1 0 0 0,0 1 0 0 0,1-2-1 0 0,0 1 1 0 0,0-2 0 0 0,1 1 0 0 0,0-1-1 0 0,0 0 1 0 0,3 0-32 0 0,43 13-449 0 0,-44-18-3905 0 0,-1-2-4335 0 0,-9 0 2349 0 0</inkml:trace>
  <inkml:trace contextRef="#ctx0" brushRef="#br0" timeOffset="3231.307">4942 626 8130 0 0,'0'0'1235'0'0,"0"0"-323"0"0,0 0 164 0 0,0 0 279 0 0,0 0 41 0 0,0 0-263 0 0,0 0-388 0 0,-5 32-313 0 0,-15 100-186 0 0,-1 24-1276 0 0,23-146-958 0 0,2-5-4186 0 0,-1-5-1294 0 0</inkml:trace>
  <inkml:trace contextRef="#ctx0" brushRef="#br0" timeOffset="3386.511">5027 269 13171 0 0,'0'0'392'0'0,"0"0"-640"0"0,0 0-344 0 0,0 0-248 0 0,0 0-161 0 0,0 0-183 0 0,0 0-640 0 0,0 0-1721 0 0,0 0-784 0 0</inkml:trace>
  <inkml:trace contextRef="#ctx0" brushRef="#br0" timeOffset="3790.178">5167 976 0 0 0,'0'0'355'0'0,"0"0"-446"0"0,0 0-106 0 0,0 0 143 0 0,0 0 122 0 0,0 0 171 0 0,0 0 153 0 0,-14 32 130 0 0,-40 97 79 0 0,31-84 865 0 0,23-44-1382 0 0,0-1 0 0 0,0 1 0 0 0,0-1 1 0 0,0 1-1 0 0,-1-1 0 0 0,1 1 0 0 0,0 0 1 0 0,0-1-1 0 0,-1 1 0 0 0,1-1 0 0 0,0 1 1 0 0,-1-1-1 0 0,1 0 0 0 0,0 1 0 0 0,-1-1 1 0 0,1 1-1 0 0,-1-1 0 0 0,1 0 0 0 0,-1 1 1 0 0,1-1-1 0 0,-1 0 0 0 0,1 1 0 0 0,-1-1 1 0 0,1 0-1 0 0,-1 0 0 0 0,0 0 0 0 0,1 1 1 0 0,-1-1-1 0 0,1 0 0 0 0,-1 0 0 0 0,0 0 0 0 0,1 0 1 0 0,-1 0-1 0 0,1 0 0 0 0,-1 0 0 0 0,1 0 1 0 0,-1 0-1 0 0,0-1 0 0 0,1 1 0 0 0,-1 0 1 0 0,1 0-1 0 0,-1 0 0 0 0,1-1 0 0 0,-1 1 1 0 0,1 0-1 0 0,-1-1 0 0 0,1 1 0 0 0,-1 0 1 0 0,1-1-1 0 0,-1 1 0 0 0,1-1 0 0 0,-1 1 1 0 0,1 0-1 0 0,0-1 0 0 0,-1 1 0 0 0,1-1 1 0 0,0 1-1 0 0,0-1 0 0 0,-1 0 0 0 0,1 1 1 0 0,0-1-1 0 0,0 1 0 0 0,0-1 0 0 0,0 1 1 0 0,-1-1-1 0 0,1 0 0 0 0,0 1 0 0 0,0-1 0 0 0,0 1-84 0 0,-1-46 2678 0 0,5 27-2189 0 0,2 1 1 0 0,0 0 0 0 0,0 1 0 0 0,2 0 0 0 0,0 0-1 0 0,1 0 1 0 0,1 1 0 0 0,1 0 0 0 0,2-2-490 0 0,-5 7 112 0 0,23-32 17 0 0,2 1-1 0 0,1 1 1 0 0,3 2-1 0 0,1 2 1 0 0,2 1-1 0 0,10-5-128 0 0,-35 29 74 0 0,1 0 0 0 0,0 1 0 0 0,0 1 0 0 0,1 0 0 0 0,0 1 0 0 0,1 1 0 0 0,0 1 0 0 0,0 0 0 0 0,0 2 0 0 0,1 0-1 0 0,0 1 1 0 0,0 1 0 0 0,0 0 0 0 0,2 2-74 0 0,-18 0 9 0 0,-1 1-1 0 0,1 0 0 0 0,-1 0 1 0 0,1 1-1 0 0,-1-1 0 0 0,1 1 1 0 0,-1-1-1 0 0,0 1 0 0 0,1 0 1 0 0,-1 0-1 0 0,0 0 1 0 0,0 0-1 0 0,1 0 0 0 0,-1 0 1 0 0,0 0-1 0 0,0 1 0 0 0,0-1 1 0 0,0 1-1 0 0,-1 0 1 0 0,1 0-1 0 0,0-1 0 0 0,-1 1 1 0 0,1 0-1 0 0,-1 0 0 0 0,0 0 1 0 0,1 1-1 0 0,-1-1 0 0 0,0 0 1 0 0,0 0-1 0 0,-1 1 1 0 0,1-1-1 0 0,0 0 0 0 0,-1 1 1 0 0,1-1-1 0 0,-1 1 0 0 0,0-1 1 0 0,0 1-1 0 0,0-1 0 0 0,0 1 1 0 0,0 0-9 0 0,-1 4 63 0 0,0 1 1 0 0,0-1 0 0 0,0 0-1 0 0,-1 1 1 0 0,0-1 0 0 0,0 0-1 0 0,-1 0 1 0 0,0 0-1 0 0,0-1 1 0 0,0 1 0 0 0,-1-1-1 0 0,0 0 1 0 0,-1 2-64 0 0,-15 13 54 0 0,-1 0 1 0 0,-1-2-1 0 0,-1 0 0 0 0,-1-1 1 0 0,0-2-1 0 0,-1 0 0 0 0,0-2 1 0 0,-2 0-1 0 0,1-2 0 0 0,-2-1 1 0 0,1-1-1 0 0,-2-2 1 0 0,-9 2-55 0 0,-16-7-2594 0 0,56-31-11587 0 0,4 20 10970 0 0</inkml:trace>
  <inkml:trace contextRef="#ctx0" brushRef="#br0" timeOffset="4248.294">5811 803 0 0 0,'0'0'487'0'0,"0"0"500"0"0,0 0 156 0 0,0 0 245 0 0,0 0 167 0 0,0 0-15 0 0,0 0-197 0 0,0 0-247 0 0,0 0-153 0 0,0 0-108 0 0,0 0-124 0 0,0 0-136 0 0,0 0-139 0 0,-10 30-112 0 0,-30 93-59 0 0,9-49 435 0 0,30-72-600 0 0,-1 2 134 0 0,0 0 0 0 0,1 0 0 0 0,-2-1 0 0 0,1 1 0 0 0,0-1 0 0 0,0 0 1 0 0,-1 1-1 0 0,0-1 0 0 0,0 0 0 0 0,0-1 0 0 0,0 1 0 0 0,0 0 0 0 0,0-1 1 0 0,-1 0-1 0 0,1 0 0 0 0,-1 0 0 0 0,-2 1-234 0 0,0-44 2055 0 0,8 29-1955 0 0,1 1 0 0 0,0-1 0 0 0,0 1 1 0 0,1-1-1 0 0,0 1 0 0 0,1 0 0 0 0,1 1 0 0 0,0-1 0 0 0,0 1 0 0 0,1 0 1 0 0,6-7-101 0 0,3-7 74 0 0,-11 16-59 0 0,15-25-7 0 0,1 0 0 0 0,2 1-1 0 0,1 2 1 0 0,1 0 0 0 0,2 1 0 0 0,0 2 0 0 0,30-22-8 0 0,-47 41 3 0 0,1 1 0 0 0,-1 0 0 0 0,1 0 0 0 0,1 1 1 0 0,-1 1-1 0 0,1 0 0 0 0,0 0 0 0 0,0 1 0 0 0,1 1 1 0 0,-1 0-1 0 0,1 0 0 0 0,0 2 0 0 0,-1-1 0 0 0,1 2 1 0 0,6 0-4 0 0,-17 0-4 0 0,1 1 0 0 0,0 0 1 0 0,-1-1-1 0 0,1 1 0 0 0,-1 0 1 0 0,1 1-1 0 0,-1-1 1 0 0,1 0-1 0 0,-1 1 0 0 0,0-1 1 0 0,1 1-1 0 0,-1 0 0 0 0,0 0 1 0 0,0 0-1 0 0,0 0 0 0 0,-1 0 1 0 0,1 0-1 0 0,0 0 0 0 0,-1 0 1 0 0,1 1-1 0 0,-1-1 1 0 0,0 1-1 0 0,0-1 0 0 0,0 1 1 0 0,0 0-1 0 0,0-1 0 0 0,-1 1 1 0 0,1 0-1 0 0,-1-1 0 0 0,0 1 1 0 0,0 0-1 0 0,0 0 1 0 0,0 0 3 0 0,-18 91 165 0 0,7-73-117 0 0,-1-1 0 0 0,-1 0 0 0 0,-1-1 0 0 0,0-1 0 0 0,-2 0 0 0 0,0-1 0 0 0,-1 0 0 0 0,0-2 0 0 0,-1 0 0 0 0,-7 3-48 0 0,-4 3-44 0 0,23-16-173 0 0,0 0 1 0 0,-1 0-1 0 0,1-1 1 0 0,-1 0-1 0 0,0 0 1 0 0,0-1-1 0 0,0 1 1 0 0,-1-1-1 0 0,1-1 0 0 0,-1 0 1 0 0,0 0-1 0 0,1 0 1 0 0,-2-1 216 0 0,-11-24-10469 0 0,18 18 7848 0 0,0 0-3712 0 0</inkml:trace>
  <inkml:trace contextRef="#ctx0" brushRef="#br0" timeOffset="4687.406">6428 696 10410 0 0,'0'0'1741'0'0,"0"0"-709"0"0,0 0-220 0 0,0 0 131 0 0,0 0 133 0 0,0 0 43 0 0,0 0-117 0 0,0 0-205 0 0,0 0-197 0 0,0 0-184 0 0,0 0-144 0 0,0 0-96 0 0,0 0-56 0 0,-4 33-48 0 0,-12 102-42 0 0,-2-64-461 0 0,12-67-1386 0 0,5-3-2789 0 0,0-3-4837 0 0,1-1 5122 0 0</inkml:trace>
  <inkml:trace contextRef="#ctx0" brushRef="#br0" timeOffset="4864.712">6513 335 9906 0 0,'0'0'1825'0'0,"0"0"-1113"0"0,0 0-560 0 0,0 0-208 0 0,0 0-248 0 0,0 0-144 0 0,0 0-97 0 0,0 0-143 0 0,0 0-304 0 0,0 0-1152 0 0,0 0-1873 0 0,0 0 616 0 0</inkml:trace>
  <inkml:trace contextRef="#ctx0" brushRef="#br0" timeOffset="5257.961">6605 965 11002 0 0,'0'0'2094'0'0,"0"0"-924"0"0,0 0-269 0 0,0 0 99 0 0,0 0 38 0 0,0 0-66 0 0,0 0-208 0 0,0 0-186 0 0,0 0-146 0 0,17-34-144 0 0,53-105-68 0 0,-23 65 1 0 0,21 1-170 0 0,-67 73-77 0 0,0 0 0 0 0,1 1 1 0 0,-1-1-1 0 0,0 0 0 0 0,0 1 0 0 0,0 0 0 0 0,0-1 0 0 0,1 1 0 0 0,-1 0 1 0 0,0-1-1 0 0,0 1 0 0 0,0 0 0 0 0,0 0 0 0 0,-1 0 0 0 0,1 0 1 0 0,0 0-1 0 0,0 0 0 0 0,-1 0 0 0 0,1 0 0 0 0,0 0 0 0 0,-1 1 1 0 0,1-1-1 0 0,-1 0 0 0 0,1 0 0 0 0,-1 1 0 0 0,0-1 0 0 0,0 0 0 0 0,1 0 1 0 0,-1 1-1 0 0,0-1 0 0 0,0 0 0 0 0,0 1 0 0 0,0-1 0 0 0,-1 0 1 0 0,1 0-1 0 0,0 1 0 0 0,0-1 0 0 0,-1 0 0 0 0,1 0 0 0 0,-1 1 0 0 0,1-1 1 0 0,-1 0-1 0 0,0 0 0 0 0,1 0 0 0 0,-1 0 0 0 0,0 0 26 0 0,1 7-31 0 0,-4 127-259 0 0,6-133 346 0 0,0 0 0 0 0,-1 0 0 0 0,1 0 0 0 0,0 0 0 0 0,0-1-1 0 0,0 1 1 0 0,0-1 0 0 0,0 1 0 0 0,1-1 0 0 0,-1 0 0 0 0,0 0 0 0 0,1 0-1 0 0,-1 0 1 0 0,1 0 0 0 0,-1-1 0 0 0,1 1 0 0 0,-1-1 0 0 0,1 0-1 0 0,-1 1 1 0 0,1-1 0 0 0,-1 0 0 0 0,1 0 0 0 0,-1-1 0 0 0,1 1-1 0 0,-1-1 1 0 0,1 1 0 0 0,-1-1 0 0 0,1 0 0 0 0,-1 0 0 0 0,1 0-1 0 0,-1 0 1 0 0,0 0 0 0 0,0 0 0 0 0,1-1 0 0 0,-1 1 0 0 0,0-1 0 0 0,0 1-1 0 0,-1-1 1 0 0,2 0-56 0 0,91-98 1923 0 0,-41 60-3771 0 0,-32 31-2855 0 0,0 4-5404 0 0,-12 4 3443 0 0</inkml:trace>
  <inkml:trace contextRef="#ctx0" brushRef="#br0" timeOffset="9636.009">7405 722 0 0 0,'0'0'412'0'0,"0"0"984"0"0,0 0 247 0 0,0 0-136 0 0,0 0-169 0 0,0 0-191 0 0,0 0-168 0 0,0 0-94 0 0,1-4-67 0 0,2-22 800 0 0,-29 9 2567 0 0,-26 31-2880 0 0,40-7-1297 0 0,1 0 0 0 0,0 1 1 0 0,0 1-1 0 0,1 0 0 0 0,0 0 0 0 0,1 1 0 0 0,0 0 0 0 0,1 1 0 0 0,0 0 1 0 0,0 0-1 0 0,1 1 0 0 0,1 0 0 0 0,0 0 0 0 0,1 0 0 0 0,0 1 1 0 0,0 0-1 0 0,2 0 0 0 0,-1 0 0 0 0,2 0 0 0 0,0 1 0 0 0,0-1 1 0 0,2 1-1 0 0,-1-1 0 0 0,2 1 0 0 0,0 1-8 0 0,0-12 15 0 0,0 1 1 0 0,1-1-1 0 0,0 0 0 0 0,-1 0 1 0 0,1 0-1 0 0,0 0 0 0 0,0 0 1 0 0,1 0-1 0 0,-1-1 0 0 0,1 1 1 0 0,-1-1-1 0 0,1 0 0 0 0,0 1 1 0 0,0-1-1 0 0,0 0 0 0 0,0-1 1 0 0,0 1-1 0 0,0 0 0 0 0,1-1 1 0 0,-1 0-1 0 0,0 0 0 0 0,1 0 1 0 0,-1 0-1 0 0,1 0 0 0 0,-1-1 1 0 0,1 0-1 0 0,3 0-15 0 0,97-12 1036 0 0,-75-1-882 0 0,-1-1 0 0 0,-1-2 0 0 0,0-1 1 0 0,-2-1-1 0 0,0-2 0 0 0,0 0 0 0 0,-2-1 0 0 0,-1-1 1 0 0,3-6-155 0 0,-21 24 0 0 0,35-37 140 0 0,-38 40-119 0 0,-1 1-38 0 0,0 0-58 0 0,0 0-74 0 0,0 12-498 0 0,0-2 596 0 0,17 145 32 0 0,-6-119 2 0 0,0 0 0 0 0,-3 1 0 0 0,0-1 0 0 0,-3 2 0 0 0,-1-1 0 0 0,-2 0 0 0 0,-1 1 0 0 0,-2 0 0 0 0,-2-1 0 0 0,-5 23 17 0 0,7-52 17 0 0,-1 0 1 0 0,-1 1-1 0 0,1-1 0 0 0,-1 0 0 0 0,0-1 0 0 0,-1 1 1 0 0,0-1-1 0 0,0 1 0 0 0,-1-1 0 0 0,0 0 0 0 0,0-1 1 0 0,-1 1-1 0 0,0-1 0 0 0,0 0 0 0 0,0 0 0 0 0,-1-1 1 0 0,1 0-1 0 0,-1 0 0 0 0,-1-1 0 0 0,1 1 0 0 0,-1-2 1 0 0,1 1-1 0 0,-1-1 0 0 0,0 0 0 0 0,0-1 0 0 0,0 0 1 0 0,-1 0-1 0 0,1 0 0 0 0,-1-1 0 0 0,0-1-17 0 0,-101-9 497 0 0,106 8-454 0 0,0 0-1 0 0,1 0 0 0 0,-1 0 1 0 0,1 0-1 0 0,-1-1 1 0 0,1 0-1 0 0,0 0 1 0 0,-1 0-1 0 0,1 0 1 0 0,0 0-1 0 0,0-1 0 0 0,1 1 1 0 0,-1-1-1 0 0,0 0 1 0 0,1 0-1 0 0,0 0 1 0 0,-1 0-1 0 0,1 0 1 0 0,1 0-1 0 0,-1-1 1 0 0,0 1-1 0 0,1-1 0 0 0,-1 1 1 0 0,1-1-1 0 0,0 0 1 0 0,1 1-1 0 0,-2-4-42 0 0,4-5 17 0 0,1 1 0 0 0,0-1 0 0 0,0 0 0 0 0,1 1 0 0 0,1 0 0 0 0,0 0 0 0 0,0 0 0 0 0,1 1 0 0 0,0-1 0 0 0,1 1 0 0 0,0 1 0 0 0,1-1 0 0 0,0 1 0 0 0,0 1 0 0 0,1 0 0 0 0,0 0 0 0 0,0 0 0 0 0,1 1 0 0 0,0 1 0 0 0,1-1 0 0 0,4-1-17 0 0,-6 2 3 0 0,46-32-102 0 0,1 3 0 0 0,1 3 0 0 0,2 2 1 0 0,2 2-1 0 0,0 4 99 0 0,18-1-1790 0 0,-52 20-1591 0 0,-1 1-3563 0 0,-12 3-2274 0 0</inkml:trace>
</inkml:ink>
</file>

<file path=ppt/ink/ink5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3.4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 5297 0 0,'0'0'1258'0'0,"0"0"-105"0"0,0 0 78 0 0,0 0 180 0 0,0 0 150 0 0,0 0-4 0 0,0 0-237 0 0,0 0-322 0 0,0 0-327 0 0,0 0-260 0 0,0 0-190 0 0,-2 0-110 0 0,0 2-84 0 0,0 0 0 0 0,1 0 0 0 0,-1 0 0 0 0,1 0 0 0 0,0 0 0 0 0,-1 0 0 0 0,1 1 0 0 0,0-1 0 0 0,0 0 0 0 0,1 1 0 0 0,-1-1 0 0 0,0 1 0 0 0,1-1 0 0 0,-1 1 0 0 0,1-1 0 0 0,0 1 0 0 0,0-1 1 0 0,0 1-1 0 0,0-1 0 0 0,1 1 0 0 0,-1-1 0 0 0,0 1 0 0 0,1-1 0 0 0,0 1 0 0 0,0-1 0 0 0,0 2-27 0 0,1 14 202 0 0,0 153 1823 0 0,-15 116-2025 0 0,9-118 128 0 0,4-168-123 0 0,0 1 1 0 0,0-1 0 0 0,1 0 0 0 0,-1 1-1 0 0,0-1 1 0 0,1 0 0 0 0,-1 0-1 0 0,1 1 1 0 0,-1-1 0 0 0,1 0 0 0 0,0 0-1 0 0,-1 0 1 0 0,1 1 0 0 0,0-1-1 0 0,0 0 1 0 0,0 0 0 0 0,0 0 0 0 0,0 0-1 0 0,0-1 1 0 0,0 1 0 0 0,0 0-1 0 0,0 0 1 0 0,0-1 0 0 0,0 1 0 0 0,1 0-1 0 0,-1-1 1 0 0,0 1 0 0 0,1-1 0 0 0,-1 0-1 0 0,0 1 1 0 0,1-1 0 0 0,-1 0-1 0 0,0 0 1 0 0,1 0 0 0 0,-1 0 0 0 0,0 0-1 0 0,1 0 1 0 0,-1 0 0 0 0,0 0-1 0 0,1-1 1 0 0,-1 1 0 0 0,0 0 0 0 0,1-1-1 0 0,-1 1 1 0 0,0-1 0 0 0,0 0-1 0 0,1 1-5 0 0,56-33 398 0 0,18-31-193 0 0,-56 44-194 0 0,2 1 0 0 0,0 0 1 0 0,1 2-1 0 0,1 1 0 0 0,0 1 0 0 0,1 0 0 0 0,1 2 0 0 0,25-9-11 0 0,-49 21-2 0 0,0 0-1 0 0,0 0 1 0 0,1 0 0 0 0,-1 0 0 0 0,0 1 0 0 0,1-1 0 0 0,-1 1-1 0 0,1-1 1 0 0,-1 1 0 0 0,0 0 0 0 0,1 0 0 0 0,-1 0-1 0 0,1 0 1 0 0,-1 0 0 0 0,1 1 0 0 0,-1-1 0 0 0,0 1-1 0 0,1-1 1 0 0,-1 1 0 0 0,0 0 0 0 0,1 0 0 0 0,-1 0-1 0 0,0 0 1 0 0,0 1 0 0 0,0-1 0 0 0,0 0 0 0 0,0 1 0 0 0,0-1-1 0 0,0 1 1 0 0,-1 0 0 0 0,1 0 0 0 0,-1 0 0 0 0,1 0-1 0 0,-1 0 1 0 0,1 0 0 0 0,-1 0 0 0 0,0 0 0 0 0,0 0-1 0 0,0 1 1 0 0,-1-1 0 0 0,1 0 0 0 0,0 1 2 0 0,0 8 52 0 0,1 1 0 0 0,-2 0 0 0 0,0 0 0 0 0,0-1 0 0 0,-1 1 0 0 0,0 0 0 0 0,-1 0 0 0 0,-1-1 0 0 0,0 1 0 0 0,0-1 0 0 0,-1 0 0 0 0,-1 0 0 0 0,1 0 0 0 0,-2-1 0 0 0,0 0 0 0 0,0 0 0 0 0,-1 1-52 0 0,-3 3-60 0 0,0 0-1 0 0,-1-1 1 0 0,0-1 0 0 0,-1 1-1 0 0,0-2 1 0 0,-1 0 0 0 0,0 0-1 0 0,-1-1 1 0 0,0-1 0 0 0,-1 0-1 0 0,0-1 1 0 0,0-1 0 0 0,-1 0-1 0 0,0-1 1 0 0,0-1 0 0 0,0 0-1 0 0,-1-2 1 0 0,1 1 0 0 0,-1-2-1 0 0,0 0 1 0 0,-11-1 60 0 0,26-1-110 0 0,-75-5-4365 0 0,30-12-6521 0 0,41 13 5834 0 0</inkml:trace>
  <inkml:trace contextRef="#ctx0" brushRef="#br0" timeOffset="574.219">592 834 0 0 0,'0'0'922'0'0,"0"0"694"0"0,0 0 387 0 0,0 0 151 0 0,0 0-28 0 0,0 0-78 0 0,0 0-98 0 0,0 0-191 0 0,0 0-279 0 0,0 0-300 0 0,33-4-294 0 0,105-13-206 0 0,-73-5 127 0 0,-56 13-630 0 0,6-3-17 0 0,0-1 0 0 0,-1 0 0 0 0,0-1 0 0 0,-1 0 0 0 0,-1-1 0 0 0,0-1 0 0 0,-1 0 1 0 0,-1 0-1 0 0,-1-1 0 0 0,0-1 0 0 0,2-6-160 0 0,-5 9 17 0 0,-1 0 1 0 0,-1 0-1 0 0,0-1 1 0 0,-1 0-1 0 0,-1 1 1 0 0,0-1-1 0 0,-1 0 1 0 0,-1-10-18 0 0,0 23-29 0 0,0 1 1 0 0,0 0 0 0 0,-1-1-1 0 0,1 1 1 0 0,-1-1 0 0 0,1 1-1 0 0,-1 0 1 0 0,0-1-1 0 0,0 1 1 0 0,0 0 0 0 0,0 0-1 0 0,0 0 1 0 0,0 0 0 0 0,-1 0-1 0 0,1 0 1 0 0,-1 0 0 0 0,0 0-1 0 0,1 0 1 0 0,-1 1 0 0 0,0-1-1 0 0,0 1 1 0 0,0-1 0 0 0,0 1-1 0 0,0 0 1 0 0,0 0 0 0 0,-1 0-1 0 0,1 0 1 0 0,0 0 0 0 0,-1 0-1 0 0,1 1 1 0 0,0-1-1 0 0,-1 1 1 0 0,1-1 0 0 0,-1 1-1 0 0,1 0 1 0 0,-1 0 0 0 0,1 0-1 0 0,0 0 1 0 0,-1 1 0 0 0,1-1 28 0 0,-7 1-94 0 0,1 0 0 0 0,0 1 0 0 0,0-1 0 0 0,0 2 1 0 0,0-1-1 0 0,0 1 0 0 0,0 0 0 0 0,0 1 0 0 0,1 0 1 0 0,0 0-1 0 0,-2 2 94 0 0,3-3-13 0 0,1 0 0 0 0,0 0 0 0 0,0 0 0 0 0,1 1 1 0 0,-1 0-1 0 0,1 0 0 0 0,-1 0 0 0 0,1 0 0 0 0,1 1 0 0 0,-1 0 1 0 0,0 0-1 0 0,1 0 0 0 0,0 0 0 0 0,1 0 0 0 0,-1 1 0 0 0,1-1 1 0 0,0 1-1 0 0,0 0 0 0 0,0-1 0 0 0,1 1 0 0 0,0 0 0 0 0,0 0 0 0 0,1 0 1 0 0,0 0-1 0 0,0 0 0 0 0,0 0 0 0 0,1 0 0 0 0,-1 0 0 0 0,1 0 1 0 0,1-1-1 0 0,-1 1 0 0 0,1 0 0 0 0,0-1 0 0 0,0 1 0 0 0,3 3 13 0 0,5 0 75 0 0,1-1-1 0 0,0 0 0 0 0,0-1 0 0 0,1-1 0 0 0,0 1 0 0 0,0-2 1 0 0,0 1-1 0 0,1-2 0 0 0,0 0 0 0 0,0 0 0 0 0,0-1 0 0 0,0-1 1 0 0,0 0-1 0 0,1-1 0 0 0,7 0-74 0 0,15 4 332 0 0,-33-5-320 0 0,-1 0 1 0 0,0 0 0 0 0,0 1-1 0 0,0-1 1 0 0,0 1 0 0 0,0-1-1 0 0,0 1 1 0 0,0 0-1 0 0,0 0 1 0 0,0 0 0 0 0,0 0-1 0 0,0 0 1 0 0,-1 1 0 0 0,1-1-1 0 0,0 0 1 0 0,-1 1 0 0 0,1-1-1 0 0,-1 1 1 0 0,1 0 0 0 0,-1 0-1 0 0,0-1 1 0 0,0 1-1 0 0,0 0 1 0 0,0 0 0 0 0,0 0-1 0 0,0 0 1 0 0,0 0 0 0 0,-1 0-1 0 0,1 0 1 0 0,-1 0 0 0 0,1 0-1 0 0,-1 1 1 0 0,0-1-1 0 0,0 0 1 0 0,0 0 0 0 0,0 0-1 0 0,0 0 1 0 0,-1 1 0 0 0,1-1-1 0 0,0 0 1 0 0,-1 1-13 0 0,-35 88 178 0 0,32-82-189 0 0,-19 55-1407 0 0,21-50-3805 0 0,1-1-4822 0 0,1-12 5528 0 0</inkml:trace>
  <inkml:trace contextRef="#ctx0" brushRef="#br0" timeOffset="1414.069">1597 635 0 0 0,'0'0'1712'0'0,"0"0"334"0"0,0 0 56 0 0,0 0 180 0 0,0 0 136 0 0,0 0-106 0 0,0 0-333 0 0,0 0-438 0 0,0 0-363 0 0,0 0-268 0 0,0 0-246 0 0,0 0-177 0 0,-10-9-126 0 0,-34-26-75 0 0,3 41 86 0 0,32-1-286 0 0,-8 4-9 0 0,0 2 0 0 0,0 0 0 0 0,1 1 0 0 0,1 1 0 0 0,0 1 0 0 0,1 0-1 0 0,0 0 1 0 0,1 2-77 0 0,7-9-8 0 0,0 1-1 0 0,1 0 1 0 0,0 1-1 0 0,1-1 1 0 0,0 1-1 0 0,0 0 0 0 0,1 0 1 0 0,0 0-1 0 0,0 1 1 0 0,1-1-1 0 0,0 1 1 0 0,1-1-1 0 0,0 1 1 0 0,1 0-1 0 0,0-1 9 0 0,0-6-1 0 0,0-1 0 0 0,0 1 0 0 0,1-1 0 0 0,-1 1 0 0 0,1-1 0 0 0,0 0 0 0 0,-1 1 0 0 0,1-1 0 0 0,0 0 0 0 0,0 1 0 0 0,1-1 0 0 0,-1 0 0 0 0,0 0 0 0 0,1 0 0 0 0,-1 0 0 0 0,1 0 0 0 0,0-1 0 0 0,-1 1 0 0 0,1 0 0 0 0,0-1 0 0 0,0 1 0 0 0,0-1 0 0 0,0 0 0 0 0,1 1 0 0 0,-1-1 0 0 0,0 0 0 0 0,0 0 0 0 0,1-1 0 0 0,-1 1 0 0 0,0 0 0 0 0,1-1 0 0 0,-1 0 0 0 0,1 1 0 0 0,0-1 1 0 0,85-12 629 0 0,-64-1-586 0 0,-1-1 0 0 0,-1-1 0 0 0,0-1 0 0 0,-1-1 0 0 0,0-1 0 0 0,-2 0 0 0 0,2-3-43 0 0,17-6-848 0 0,-37 49 425 0 0,-1-11 429 0 0,-1-7-8 0 0,0 0 0 0 0,0-1 0 0 0,0 1 0 0 0,1 0 0 0 0,0 0 0 0 0,-1 0 0 0 0,1 0 0 0 0,1 0 0 0 0,-1 0 0 0 0,0-1 0 0 0,1 1 0 0 0,0 0 0 0 0,0 0 0 0 0,0 0 1 0 0,0-1-1 0 0,1 1 0 0 0,-1-1 0 0 0,1 1 0 0 0,0-1 0 0 0,0 0 0 0 0,1 1 0 0 0,-1-1 0 0 0,0 0 0 0 0,1 0 0 0 0,0-1 0 0 0,0 1 0 0 0,0 0 0 0 0,0-1 0 0 0,0 0 0 0 0,0 0 0 0 0,1 0 0 0 0,-1 0 0 0 0,1 0 0 0 0,-1-1 0 0 0,1 0 0 0 0,1 1 2 0 0,2-1 35 0 0,1-1 0 0 0,-1 0 0 0 0,0 0 0 0 0,0-1 0 0 0,0 0 0 0 0,0 0 0 0 0,0-1 1 0 0,0 0-1 0 0,0 0 0 0 0,0 0 0 0 0,0-1 0 0 0,-1 0 0 0 0,1 0 0 0 0,-1-1 0 0 0,0 0 0 0 0,0 0 0 0 0,0 0 0 0 0,-1-1 0 0 0,0 0 0 0 0,0 0 0 0 0,4-5-35 0 0,22-25 77 0 0,-2-1-1 0 0,-2-1 1 0 0,-1-1 0 0 0,-2-1-1 0 0,-2-2 1 0 0,-2 0-1 0 0,8-23-76 0 0,-13 29-28 0 0,-1-1-1 0 0,-2 0 0 0 0,-2-1 0 0 0,-1 0 0 0 0,3-27 29 0 0,-10-14 264 0 0,-19 86-216 0 0,6 42-74 0 0,1 0 0 0 0,2 1 0 0 0,3 0 0 0 0,2 0 0 0 0,2 0 0 0 0,6 42 26 0 0,-4-54-21 0 0,7 197 138 0 0,-7-233-193 0 0,-1 0-1 0 0,0 0 0 0 0,0-1 0 0 0,0 1 0 0 0,0 0 0 0 0,0 0 0 0 0,-1 0 1 0 0,1-1-1 0 0,-1 1 0 0 0,0 0 0 0 0,1-1 0 0 0,-1 1 0 0 0,-1-1 1 0 0,1 1-1 0 0,0-1 0 0 0,-1 1 0 0 0,1-1 0 0 0,-1 0 0 0 0,0 1 0 0 0,1-1 1 0 0,-1 0-1 0 0,0 0 0 0 0,0-1 0 0 0,-2 2 77 0 0,-7-24-8670 0 0,9 13 2612 0 0,2 4 467 0 0</inkml:trace>
  <inkml:trace contextRef="#ctx0" brushRef="#br0" timeOffset="1746.015">2410 462 5097 0 0,'0'0'3254'0'0,"0"0"-2103"0"0,0 0-630 0 0,0 0 258 0 0,0 0 319 0 0,0 0 179 0 0,0 0-52 0 0,0 0-240 0 0,0 0-202 0 0,-31 27-149 0 0,-98 84-94 0 0,36-33 1095 0 0,91-77-1605 0 0,1 0-18 0 0,-1 0 1 0 0,1 1-1 0 0,-1-1 0 0 0,1 0 0 0 0,0 0 1 0 0,-1 0-1 0 0,1 1 0 0 0,0-1 1 0 0,0 1-1 0 0,0-1 0 0 0,0 1 0 0 0,0-1 1 0 0,0 1-1 0 0,0 0 0 0 0,1-1 0 0 0,-1 1 1 0 0,1 0-1 0 0,-1 0 0 0 0,1 0 1 0 0,-1-1-1 0 0,1 1 0 0 0,0 0 0 0 0,0 0 1 0 0,0 0-1 0 0,0 0 0 0 0,1 0-12 0 0,28 29 76 0 0,61 27 603 0 0,-86-54-612 0 0,5 5 88 0 0,1 1 1 0 0,1-2-1 0 0,-1 1 0 0 0,1-2 1 0 0,1 1-1 0 0,-1-2 0 0 0,1 1 1 0 0,9 2-156 0 0,17-9-2059 0 0,-26-4-2949 0 0,-4-2-5010 0 0,-6 2 5710 0 0</inkml:trace>
  <inkml:trace contextRef="#ctx0" brushRef="#br0" timeOffset="2158.551">2554 811 2112 0 0,'0'0'1562'0'0,"0"0"-828"0"0,0 0 154 0 0,0 0 629 0 0,0 0 400 0 0,0 0 157 0 0,0 0-147 0 0,0 0-291 0 0,0 0-233 0 0,0 0-201 0 0,0 0-185 0 0,0 0-139 0 0,32-1-113 0 0,99-9-119 0 0,-66-8 127 0 0,-56 11-610 0 0,-2 3-100 0 0,0 0 0 0 0,0 0 0 0 0,0-1 0 0 0,-1 0 0 0 0,1 0 0 0 0,-1 0 0 0 0,-1-1 0 0 0,1 0 0 0 0,-1 0 0 0 0,0 0 0 0 0,0-1 0 0 0,-1 1 0 0 0,0-1 0 0 0,0-1 0 0 0,0 1 0 0 0,-1 0 0 0 0,0-1 0 0 0,-1 1 0 0 0,0-1 0 0 0,0 0 0 0 0,0 0 0 0 0,-1 0 0 0 0,0 0 0 0 0,-1-4-63 0 0,-2 9-37 0 0,0 0 1 0 0,0 1-1 0 0,0-1 0 0 0,-1 0 1 0 0,1 1-1 0 0,-1-1 0 0 0,0 1 0 0 0,0 0 1 0 0,0 0-1 0 0,0 0 0 0 0,0 0 1 0 0,0 1-1 0 0,0-1 0 0 0,-1 1 0 0 0,1 0 1 0 0,0 0-1 0 0,-1 0 0 0 0,1 0 1 0 0,-1 1-1 0 0,1-1 0 0 0,-1 1 0 0 0,1 0 1 0 0,-1 0-1 0 0,1 0 0 0 0,-1 1 0 0 0,0-1 1 0 0,1 1-1 0 0,0 0 0 0 0,-1 0 1 0 0,0 0 36 0 0,-8 3-31 0 0,1 0 0 0 0,-1 1 0 0 0,1 0 0 0 0,0 1-1 0 0,1 0 1 0 0,-1 0 0 0 0,1 1 0 0 0,0 1 0 0 0,1 0 0 0 0,0 0 0 0 0,0 1 0 0 0,1 0 0 0 0,0 0 0 0 0,1 1 0 0 0,-7 10 31 0 0,10-14 13 0 0,-1 0 0 0 0,1 0 0 0 0,0 0 0 0 0,1 1 0 0 0,-1-1 0 0 0,1 1 0 0 0,1 0 0 0 0,-1 0 0 0 0,1 0 0 0 0,1 0 0 0 0,-1 1 0 0 0,1-1 0 0 0,0 0-1 0 0,1 1 1 0 0,0-1 0 0 0,0 1 0 0 0,0-1 0 0 0,1 0 0 0 0,0 1 0 0 0,1-1 0 0 0,0 0 0 0 0,0 0 0 0 0,0 0 0 0 0,1 0 0 0 0,0 0 0 0 0,0-1 0 0 0,1 1 0 0 0,-1-1 0 0 0,2 0 0 0 0,-1 0 0 0 0,1 0 0 0 0,0 0 0 0 0,0-1 0 0 0,0 0-1 0 0,1 0 1 0 0,-1 0 0 0 0,1-1 0 0 0,3 1-13 0 0,7 3 23 0 0,0-1 1 0 0,1-1-1 0 0,-1 0 0 0 0,1-1 0 0 0,1-1 1 0 0,-1-1-1 0 0,0-1 0 0 0,1 0 0 0 0,0-1 0 0 0,10-1-23 0 0,60-3-2559 0 0,-53-3-3097 0 0,-23 3 1085 0 0,3 2-4526 0 0</inkml:trace>
</inkml:ink>
</file>

<file path=ppt/ink/ink5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0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62 583 0 0 0,'0'0'816'0'0,"0"0"640"0"0,0 0 126 0 0,0 0-166 0 0,0 0-169 0 0,0 0-164 0 0,0 0-139 0 0,0 0-75 0 0,5 0 2894 0 0,-34 151-941 0 0,26-136-2728 0 0,-9 44 259 0 0,2-1 1 0 0,3 2 0 0 0,2 31-354 0 0,5-90 16 0 0,-1 0 0 0 0,1 0-1 0 0,0 0 1 0 0,0 0 0 0 0,0 0 0 0 0,0 0 0 0 0,0 0-1 0 0,1 0 1 0 0,-1 1 0 0 0,0-1 0 0 0,0 0-1 0 0,1 0 1 0 0,-1 0 0 0 0,1 0 0 0 0,-1 0 0 0 0,1 0-1 0 0,-1 0 1 0 0,1 0 0 0 0,-1-1 0 0 0,1 1 0 0 0,0 0-1 0 0,0 0 1 0 0,-1 0 0 0 0,1-1 0 0 0,0 1 0 0 0,0 0-1 0 0,0-1 1 0 0,0 1 0 0 0,0 0 0 0 0,0-1-1 0 0,0 0 1 0 0,0 1 0 0 0,0-1 0 0 0,0 0 0 0 0,0 1-1 0 0,0-1 1 0 0,0 0 0 0 0,0 0 0 0 0,1 0 0 0 0,-1 0-1 0 0,0 0 1 0 0,0 0 0 0 0,0 0 0 0 0,0 0-1 0 0,0 0 1 0 0,0-1 0 0 0,0 1 0 0 0,0 0 0 0 0,0-1-1 0 0,0 1 1 0 0,0-1 0 0 0,1 1-16 0 0,52-31 1074 0 0,144-148-673 0 0,-179 173-989 0 0,-15 34 215 0 0,-2-10 440 0 0,4 33-18 0 0,-6-43-40 0 0,0-1 1 0 0,0 0-1 0 0,1 1 0 0 0,0-1 0 0 0,0 0 0 0 0,1 0 0 0 0,0 1 0 0 0,0-1 0 0 0,1-1 0 0 0,-1 1 0 0 0,1 0 0 0 0,1 0 0 0 0,0-1 0 0 0,0 0 0 0 0,0 0 0 0 0,1 1-9 0 0,-1-5 77 0 0,1-1 0 0 0,0 0 0 0 0,-1 0-1 0 0,1 0 1 0 0,-1 0 0 0 0,1-1 0 0 0,0 0 0 0 0,-1 0-1 0 0,1 0 1 0 0,0 0 0 0 0,0-1 0 0 0,-1 1 0 0 0,1-1-1 0 0,-1-1 1 0 0,1 1 0 0 0,-1-1 0 0 0,1 1-1 0 0,-1-1 1 0 0,0 0 0 0 0,0-1 0 0 0,0 1 0 0 0,0-1-1 0 0,0 0 1 0 0,-1 0 0 0 0,1 0 0 0 0,-1 0 0 0 0,0-1-1 0 0,0 1 1 0 0,0-1 0 0 0,0 0 0 0 0,0 0-1 0 0,-1 0 1 0 0,0 0-77 0 0,97-157 280 0 0,-74 103-2926 0 0,-3-1-4052 0 0,-16 43 1035 0 0,-2 5-893 0 0</inkml:trace>
  <inkml:trace contextRef="#ctx0" brushRef="#br0" timeOffset="573.87">840 1 8266 0 0,'0'0'539'0'0,"0"0"-374"0"0,0 0-32 0 0,0 0 307 0 0,0 0 345 0 0,0 0 205 0 0,0 0-5 0 0,0 0-141 0 0,0 0-145 0 0,0 0-115 0 0,-12 35-45 0 0,-36 110-27 0 0,31-56 372 0 0,34 224 1399 0 0,-10 10-1531 0 0,0-279-689 0 0,-6-44-37 0 0,1 1 0 0 0,-1-1 0 0 0,0 0 0 0 0,0-1 0 0 0,1 1 0 0 0,-1 0 1 0 0,0 0-1 0 0,0 0 0 0 0,0-1 0 0 0,1 1 0 0 0,-1-1 0 0 0,0 1 0 0 0,0-1 0 0 0,0 1 0 0 0,0-1 0 0 0,0 1 1 0 0,0-1-1 0 0,0 0 0 0 0,0 0 0 0 0,0 0 0 0 0,0 1 0 0 0,0-1 0 0 0,-1 0 0 0 0,1 0 0 0 0,0 0 0 0 0,-1 0 0 0 0,1 0 1 0 0,0 0-1 0 0,-1-1 0 0 0,1 1 0 0 0,-1 0-26 0 0,2-2 22 0 0,137-150 199 0 0,-129 140-250 0 0,1 1 1 0 0,0 0-1 0 0,1 1 1 0 0,0 0-1 0 0,1 1 1 0 0,1 0-1 0 0,12-6 29 0 0,-25 15-7 0 0,-1 1-1 0 0,1 0 1 0 0,0 0-1 0 0,-1 0 1 0 0,1 0 0 0 0,0-1-1 0 0,0 1 1 0 0,-1 0-1 0 0,1 0 1 0 0,0 0 0 0 0,0 1-1 0 0,-1-1 1 0 0,1 0 0 0 0,0 0-1 0 0,-1 0 1 0 0,1 0-1 0 0,0 1 1 0 0,-1-1 0 0 0,1 0-1 0 0,0 1 1 0 0,-1-1-1 0 0,1 0 1 0 0,0 1 0 0 0,-1-1-1 0 0,1 1 1 0 0,-1-1-1 0 0,1 1 1 0 0,-1-1 0 0 0,1 1-1 0 0,-1 0 1 0 0,0-1-1 0 0,1 1 1 0 0,-1-1 0 0 0,1 1-1 0 0,-1 0 1 0 0,0-1-1 0 0,0 1 1 0 0,1 0 0 0 0,-1 0-1 0 0,0-1 1 0 0,0 1 0 0 0,0 0-1 0 0,0-1 1 0 0,0 1-1 0 0,0 0 1 0 0,0 0 0 0 0,0-1-1 0 0,0 1 1 0 0,0 0-1 0 0,-1 0 8 0 0,0 47 293 0 0,1-43-276 0 0,-39 203 711 0 0,45-145-744 0 0,22-58-3547 0 0,-11-10-9309 0 0,-16 2 8340 0 0</inkml:trace>
  <inkml:trace contextRef="#ctx0" brushRef="#br0" timeOffset="856.702">1256 877 688 0 0,'0'0'2033'0'0,"0"0"-796"0"0,0 0-257 0 0,0 0 154 0 0,0 0 97 0 0,0 0-40 0 0,0 0-240 0 0,0 0-333 0 0,0 0-256 0 0,-7 32-159 0 0,-24 95-89 0 0,27-79 6 0 0,9-41-180 0 0,-2-4-371 0 0,4-2-4853 0 0,-6-2 3636 0 0,1 1-1791 0 0</inkml:trace>
  <inkml:trace contextRef="#ctx0" brushRef="#br0" timeOffset="1018.633">1247 377 14971 0 0,'0'0'1048'0'0,"0"0"-383"0"0,0 0-89 0 0,0 0-24 0 0,0 0-96 0 0,0 0-304 0 0,0 0-344 0 0,0 0-232 0 0,0 0-80 0 0,0 0-24 0 0,0 0-57 0 0,0 0-279 0 0,0 0-696 0 0,7 29-1289 0 0,-3-22-1656 0 0,2-3-1904 0 0</inkml:trace>
  <inkml:trace contextRef="#ctx0" brushRef="#br0" timeOffset="1253.515">1575 262 5257 0 0,'0'0'2214'0'0,"0"0"-846"0"0,0 0-292 0 0,0 0 193 0 0,0 0 171 0 0,0 0 6 0 0,0 0-226 0 0,0 0-273 0 0,0 0-200 0 0,0 0-161 0 0,0 0-115 0 0,-4 36-111 0 0,-12 112-97 0 0,12 30 308 0 0,4-120-460 0 0,1 1 8 0 0,-2-1 0 0 0,-3 1 0 0 0,-8 41-119 0 0,-15 51-1259 0 0,27-151 575 0 0,20-10-11852 0 0,-16 5 7312 0 0</inkml:trace>
  <inkml:trace contextRef="#ctx0" brushRef="#br0" timeOffset="1558.562">1682 1028 0 0 0,'0'0'480'0'0,"0"0"1006"0"0,0 0 422 0 0,0 0 46 0 0,0 0-26 0 0,0 0-31 0 0,0 0-24 0 0,0 0-11 0 0,0 0-124 0 0,0 0-219 0 0,0 0-267 0 0,0 0-246 0 0,31 3-185 0 0,97 8-139 0 0,-125-11-646 0 0,-1 1 1 0 0,1 0 0 0 0,-1-1 0 0 0,1 0-1 0 0,-1 1 1 0 0,1-1 0 0 0,0 0-1 0 0,-1-1 1 0 0,1 1 0 0 0,-1 0 0 0 0,1-1-1 0 0,-1 1 1 0 0,1-1 0 0 0,-1 0-1 0 0,1 0 1 0 0,-1 0 0 0 0,0 0-1 0 0,1 0 1 0 0,-1 0 0 0 0,0-1 0 0 0,0 1-1 0 0,0-1 1 0 0,0 1 0 0 0,1-2-37 0 0,3-4 158 0 0,5-1-59 0 0,-1-1 1 0 0,0 0-1 0 0,-1-1 1 0 0,0 0-1 0 0,0 0 1 0 0,-1-1-1 0 0,0 0 1 0 0,-1-1 0 0 0,0 1-1 0 0,-1-1 1 0 0,0-1-1 0 0,-1 1 1 0 0,-1-1-1 0 0,0 0 1 0 0,0 0-1 0 0,-1 0 1 0 0,0-13-100 0 0,-3 23-24 0 0,-1 0 1 0 0,0-1 0 0 0,0 1-1 0 0,0 0 1 0 0,-1 0-1 0 0,1 0 1 0 0,-1 0-1 0 0,0 0 1 0 0,0 0-1 0 0,0 1 1 0 0,0-1-1 0 0,0 1 1 0 0,0-1-1 0 0,-1 1 1 0 0,1 0-1 0 0,-1-1 1 0 0,0 1 0 0 0,1 1-1 0 0,-1-1 1 0 0,0 0-1 0 0,0 1 1 0 0,0-1-1 0 0,0 1 1 0 0,-1 0-1 0 0,1 0 1 0 0,0 0-1 0 0,0 1 1 0 0,-1-1-1 0 0,1 1 1 0 0,0 0-1 0 0,-1 0 1 0 0,1 0 0 0 0,-1 0-1 0 0,1 0 1 0 0,0 1-1 0 0,-1-1 1 0 0,1 1-1 0 0,0 0 1 0 0,0 0-1 0 0,0 1 1 0 0,0-1-1 0 0,0 0 1 0 0,0 1-1 0 0,0 0 1 0 0,0 0 0 0 0,0 0-1 0 0,1 0 1 0 0,-1 0-1 0 0,1 0 1 0 0,-1 1-1 0 0,1-1 1 0 0,0 1 23 0 0,-18 14-75 0 0,0 2 1 0 0,1 0 0 0 0,1 0-1 0 0,1 2 1 0 0,1 0 0 0 0,1 1-1 0 0,1 1 1 0 0,1 0 0 0 0,0 1-1 0 0,2 0 1 0 0,1 1-1 0 0,-2 11 75 0 0,10-31-13 0 0,0-1-1 0 0,1 0 0 0 0,0 1 1 0 0,0-1-1 0 0,0 1 0 0 0,1 0 1 0 0,-1-1-1 0 0,1 1 0 0 0,0 0 1 0 0,0-1-1 0 0,1 1 0 0 0,0-1 0 0 0,-1 1 1 0 0,1-1-1 0 0,1 1 0 0 0,-1-1 1 0 0,1 1-1 0 0,0-1 0 0 0,0 0 1 0 0,0 0-1 0 0,0 0 0 0 0,1 0 0 0 0,-1 0 1 0 0,1-1-1 0 0,0 1 0 0 0,0-1 1 0 0,1 0-1 0 0,-1 1 0 0 0,1-2 1 0 0,-1 1-1 0 0,1 0 0 0 0,0-1 0 0 0,0 1 1 0 0,0-1-1 0 0,0 0 0 0 0,1-1 1 0 0,1 1 13 0 0,17 5-236 0 0,1-1 0 0 0,0-2 1 0 0,0 0-1 0 0,0-2 0 0 0,0-1 1 0 0,0 0-1 0 0,6-2 236 0 0,-28 1-87 0 0,49-3-3077 0 0,-19-1-2224 0 0,-6 0-4841 0 0</inkml:trace>
</inkml:ink>
</file>

<file path=ppt/ink/ink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5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7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0,'0'0'316'0'0,"0"0"61"0"0,0 0-124 0 0,0 0 236 0 0,0 0 487 0 0,0 0 408 0 0,0 0 109 0 0,0 0-224 0 0,0 0-408 0 0,0 0-369 0 0,0 0-228 0 0,4 9 239 0 0,-5 12-215 0 0,0-1 1 0 0,1 1 0 0 0,2 0 0 0 0,0-1 0 0 0,1 1 0 0 0,1-1-1 0 0,0 0 1 0 0,2 0 0 0 0,1 0 0 0 0,0-1 0 0 0,1 0 0 0 0,1 0 0 0 0,1-1-1 0 0,1 0 1 0 0,0-1 0 0 0,1 0 0 0 0,2 0-289 0 0,-11-14 89 0 0,-1-1 0 0 0,1 0-1 0 0,-1-1 1 0 0,1 1 0 0 0,0 0 0 0 0,-1-1 0 0 0,1 1 0 0 0,0-1-1 0 0,0 0 1 0 0,0 0 0 0 0,0 0 0 0 0,0 0 0 0 0,0-1 0 0 0,1 1-1 0 0,-1-1 1 0 0,0 0 0 0 0,0 0 0 0 0,0 0 0 0 0,1 0 0 0 0,-1 0-1 0 0,0-1 1 0 0,0 0 0 0 0,0 1 0 0 0,0-1 0 0 0,0 0 0 0 0,0 0-1 0 0,0-1 1 0 0,0 1 0 0 0,0-1 0 0 0,-1 1 0 0 0,2-2-89 0 0,77-70 1988 0 0,-64 55-2088 0 0,61-69 357 0 0,89-80-223 0 0,-165 165-47 0 0,0 0 0 0 0,-1 1 1 0 0,1-1-1 0 0,0 1 0 0 0,0 0 0 0 0,0 0 1 0 0,0-1-1 0 0,0 1 0 0 0,0 0 0 0 0,1 1 0 0 0,-1-1 1 0 0,0 0-1 0 0,0 1 0 0 0,1-1 0 0 0,-1 1 1 0 0,0 0-1 0 0,1 0 0 0 0,-1 0 0 0 0,0 0 1 0 0,1 0-1 0 0,-1 0 0 0 0,0 0 0 0 0,1 1 0 0 0,-1-1 1 0 0,0 1-1 0 0,0 0 0 0 0,1 0 0 0 0,-1 0 1 0 0,0 0-1 0 0,0 0 0 0 0,0 0 0 0 0,0 0 1 0 0,0 1-1 0 0,-1-1 0 0 0,1 1 0 0 0,0 0 0 0 0,-1-1 1 0 0,1 1-1 0 0,-1 0 0 0 0,1 0 0 0 0,-1 0 1 0 0,0 0-1 0 0,0 0 0 0 0,0 0 0 0 0,0 0 1 0 0,0 0-1 0 0,0 2 13 0 0,5 12 61 0 0,0 0 0 0 0,-2 0-1 0 0,0 0 1 0 0,0 1 0 0 0,-2 0 0 0 0,0 0 0 0 0,-1 0 0 0 0,-1-1 0 0 0,0 1 0 0 0,-2 0 0 0 0,1 0-1 0 0,-2 0 1 0 0,-1-1 0 0 0,0 1 0 0 0,0-1 0 0 0,-2 0 0 0 0,0 0 0 0 0,-1-1 0 0 0,-1 0-1 0 0,-2 4-60 0 0,8-15-1 0 0,0 0-1 0 0,0 1 0 0 0,-1-1 0 0 0,0 0 0 0 0,1-1 0 0 0,-1 1 0 0 0,0 0 0 0 0,-1-1 0 0 0,1 0 0 0 0,-1 1 0 0 0,0-1 0 0 0,1-1 1 0 0,-1 1-1 0 0,0-1 0 0 0,-1 1 0 0 0,1-1 0 0 0,0 0 0 0 0,-1-1 0 0 0,1 1 0 0 0,-1-1 0 0 0,1 0 0 0 0,-1 0 0 0 0,-1 0 2 0 0,4-1-111 0 0,1 0 0 0 0,-1 0-1 0 0,0 0 1 0 0,0 0 0 0 0,0 0-1 0 0,0 0 1 0 0,1 0 0 0 0,-1-1-1 0 0,0 1 1 0 0,0-1-1 0 0,1 0 1 0 0,-1 1 0 0 0,0-1-1 0 0,1 0 1 0 0,-1 0 0 0 0,1 0-1 0 0,-1 0 1 0 0,1 0 0 0 0,-1 0-1 0 0,1-1 1 0 0,0 1-1 0 0,0 0 1 0 0,0-1 0 0 0,-1 1-1 0 0,1-1 1 0 0,1 1 0 0 0,-1-1-1 0 0,0 0 1 0 0,0 1-1 0 0,0-1 112 0 0,-4-37-9284 0 0,5 28 5439 0 0,0 3 1222 0 0</inkml:trace>
</inkml:ink>
</file>

<file path=ppt/ink/ink5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14091 0 0,'0'0'848'0'0,"0"0"-384"0"0,0 0-184 0 0,0 0 136 0 0,0 0 97 0 0,0 0 23 0 0,0 0-144 0 0,0 0-216 0 0,0 0-336 0 0,0 0-256 0 0,0 0-168 0 0,0 0-169 0 0,0 0-79 0 0,0 0-400 0 0,-15 33-1289 0 0,26-29-2344 0 0,-5-4-1488 0 0</inkml:trace>
</inkml:ink>
</file>

<file path=ppt/ink/ink5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96 122 13347 0 0,'0'0'1703'0'0,"0"0"-563"0"0,0 0-285 0 0,0 0 76 0 0,0 0 102 0 0,0 0-36 0 0,0 0-233 0 0,0 0-241 0 0,0 0-149 0 0,0 0-59 0 0,0 0-8 0 0,0 0-19 0 0,0 25-24 0 0,-11 172 263 0 0,-34 81-315 0 0,27-220 56 0 0,7-25 244 0 0,5-12-3230 0 0,3-3-2675 0 0,2 0-3758 0 0,1-18 2053 0 0</inkml:trace>
  <inkml:trace contextRef="#ctx0" brushRef="#br0" timeOffset="158.748">246 531 3601 0 0,'0'0'2358'0'0,"0"0"-605"0"0,0 0-68 0 0,0 0 128 0 0,0 0 26 0 0,0 0-213 0 0,0 0-466 0 0,-12 35-462 0 0,-36 109-330 0 0,28-55-153 0 0,20-70-414 0 0,10-4-1436 0 0,4-15-3629 0 0,-7 0 312 0 0,-5 0-114 0 0</inkml:trace>
  <inkml:trace contextRef="#ctx0" brushRef="#br0" timeOffset="320.996">247 303 12715 0 0,'0'0'1720'0'0,"0"0"-544"0"0,0 0-255 0 0,0 0-121 0 0,0 0-160 0 0,0 0-240 0 0,0 0-248 0 0,0 0-208 0 0,0 0-112 0 0,0 0-64 0 0,0 0-88 0 0,0 0-112 0 0,0 0-280 0 0,0 0-649 0 0,-13 51-1527 0 0,21-43-2329 0 0,-3-5-1921 0 0</inkml:trace>
  <inkml:trace contextRef="#ctx0" brushRef="#br0" timeOffset="758.545">490 579 4777 0 0,'0'0'2950'0'0,"0"0"-1608"0"0,0 0-225 0 0,0 0 257 0 0,0 0 182 0 0,0 0 74 0 0,0 0-123 0 0,0 0-211 0 0,0 0-186 0 0,0 0-161 0 0,0 0-163 0 0,0 0-152 0 0,0 0-112 0 0,31 3-121 0 0,95 7-85 0 0,-65-21 51 0 0,-53 5-291 0 0,-3 3-37 0 0,0 0-1 0 0,0-1 1 0 0,0 1-1 0 0,-1-1 0 0 0,0 0 1 0 0,0 0-1 0 0,0-1 1 0 0,0 1-1 0 0,0-1 1 0 0,-1 0-1 0 0,0 0 0 0 0,0 0 1 0 0,0-1-1 0 0,-1 1 1 0 0,0 0-1 0 0,0-1 1 0 0,0 0-1 0 0,-1 1 1 0 0,0-1-1 0 0,0 0 0 0 0,0 0 1 0 0,-1 0-1 0 0,1-5-38 0 0,-3 8-31 0 0,0 1-1 0 0,0-1 0 0 0,0 1 0 0 0,0 0 0 0 0,0-1 1 0 0,0 1-1 0 0,0 0 0 0 0,-1 0 0 0 0,1 1 0 0 0,-1-1 1 0 0,1 0-1 0 0,-1 1 0 0 0,0-1 0 0 0,0 1 1 0 0,0 0-1 0 0,0 0 0 0 0,0 0 0 0 0,0 1 0 0 0,0-1 1 0 0,0 1-1 0 0,0-1 0 0 0,0 1 0 0 0,0 0 0 0 0,0 0 1 0 0,0 0-1 0 0,0 1 0 0 0,0-1 0 0 0,0 1 0 0 0,0-1 1 0 0,0 1-1 0 0,0 0 0 0 0,0 0 0 0 0,0 1 1 0 0,1-1-1 0 0,-1 1 0 0 0,0-1 0 0 0,-1 2 32 0 0,-9 3-72 0 0,0 1 0 0 0,0 1 0 0 0,1 0 0 0 0,0 0 1 0 0,1 1-1 0 0,0 0 0 0 0,0 1 0 0 0,1 1 0 0 0,0 0 0 0 0,1 0 0 0 0,0 0 0 0 0,1 1 0 0 0,0 1 0 0 0,1-1 1 0 0,0 1-1 0 0,1 1 0 0 0,1-1 0 0 0,0 1 0 0 0,1 0 0 0 0,0 0 0 0 0,1 0 0 0 0,1 0 0 0 0,0 1 0 0 0,1-1 0 0 0,0 10 72 0 0,2-20-35 0 0,1 1 0 0 0,-1-1 0 0 0,1 0-1 0 0,0 0 1 0 0,0 0 0 0 0,0 0-1 0 0,0 0 1 0 0,1-1 0 0 0,-1 1-1 0 0,1-1 1 0 0,0 1 0 0 0,0-1 0 0 0,1 0-1 0 0,-1 0 1 0 0,0 0 0 0 0,1-1-1 0 0,0 1 1 0 0,0-1 0 0 0,0 0-1 0 0,0 0 1 0 0,0 0 0 0 0,0-1 0 0 0,0 1-1 0 0,1-1 1 0 0,1 1 35 0 0,114 12-917 0 0,-101-15 381 0 0,0-1-1 0 0,0-1 0 0 0,0 0 0 0 0,-1-2 0 0 0,1 0 0 0 0,-1-1 1 0 0,16-8 536 0 0,18-9-4571 0 0,-2-1-3911 0 0,-46 22 7542 0 0,14-9-131 0 0</inkml:trace>
  <inkml:trace contextRef="#ctx0" brushRef="#br0" timeOffset="1197.453">1240 413 5497 0 0,'0'0'2390'0'0,"0"0"-643"0"0,0 0-375 0 0,0 0-71 0 0,0 0-8 0 0,0 0-43 0 0,0 0-175 0 0,0 0-216 0 0,0 0-182 0 0,-33 21-171 0 0,-99 66-134 0 0,69-25 78 0 0,59-58-444 0 0,0 0-1 0 0,1 1 0 0 0,-1 0 0 0 0,1 0 1 0 0,0 0-1 0 0,1 0 0 0 0,-1 0 0 0 0,1 0 1 0 0,0 1-1 0 0,1-1 0 0 0,-1 1 0 0 0,1 0 1 0 0,0-1-1 0 0,0 1 0 0 0,1 0 0 0 0,0-1 1 0 0,0 1-1 0 0,0 0 0 0 0,1 0 0 0 0,-1-1 1 0 0,1 1-1 0 0,1 0 0 0 0,-1-1 0 0 0,1 1 1 0 0,0-1-1 0 0,0 1 0 0 0,1-1 0 0 0,0 0 1 0 0,0 0-1 0 0,0 0 0 0 0,3 3-5 0 0,0-4 89 0 0,2 0 1 0 0,-1 0-1 0 0,0 0 1 0 0,1-1-1 0 0,-1 0 1 0 0,1 0-1 0 0,0-1 0 0 0,0 0 1 0 0,0-1-1 0 0,1 1 1 0 0,-1-2-1 0 0,0 1 1 0 0,0-1-1 0 0,0 0 0 0 0,1-1 1 0 0,-1 0-1 0 0,0 0 1 0 0,0-1-1 0 0,4-1-89 0 0,7-2 291 0 0,0-2 1 0 0,0 0-1 0 0,-1-1 0 0 0,0 0 1 0 0,-1-2-1 0 0,0 0 0 0 0,11-9-291 0 0,3-7 107 0 0,0-2-1 0 0,-1-1 1 0 0,-2-1 0 0 0,-2-1-1 0 0,0-2 1 0 0,-2-1-1 0 0,-2 0 1 0 0,-1-2-1 0 0,-2 0 1 0 0,-1-2 0 0 0,-2 0-1 0 0,-1 0 1 0 0,-1-5-107 0 0,-11 31-154 0 0,1-1 0 0 0,-1 1-1 0 0,-1-1 1 0 0,0 1 0 0 0,-1-1 0 0 0,0 0 0 0 0,-1 0 0 0 0,-1 0-1 0 0,0-7 155 0 0,0 16-20 0 0,0-1-1 0 0,0 0 1 0 0,0 1-1 0 0,-1-1 1 0 0,1 1-1 0 0,-1-1 1 0 0,0 1-1 0 0,0 0 1 0 0,-1 0-1 0 0,1 0 1 0 0,-1 0-1 0 0,0 0 1 0 0,0 0-1 0 0,0 1 0 0 0,-1 0 1 0 0,1-1-1 0 0,-1 1 1 0 0,0 1-1 0 0,0-1 1 0 0,0 0-1 0 0,0 1 1 0 0,0 0-1 0 0,-1 0 1 0 0,1 0-1 0 0,0 0 1 0 0,-1 1-1 0 0,0 0 21 0 0,-3-1-9 0 0,1 1-1 0 0,-1 0 1 0 0,0 0-1 0 0,0 1 1 0 0,0 0 0 0 0,0 0-1 0 0,0 1 1 0 0,1 0-1 0 0,-1 1 1 0 0,0 0-1 0 0,0 0 1 0 0,1 0 0 0 0,0 1-1 0 0,-1 0 1 0 0,1 0-1 0 0,0 1 1 0 0,0 0 0 0 0,1 0-1 0 0,-1 1 1 0 0,1 0-1 0 0,0 0 1 0 0,0 0 0 0 0,1 1-1 0 0,-1 0 1 0 0,0 2 9 0 0,-4 4 10 0 0,0 1 0 0 0,1 0 0 0 0,0 1-1 0 0,2 0 1 0 0,-1 0 0 0 0,2 0 0 0 0,0 1 0 0 0,0 0 0 0 0,2 0 0 0 0,-1 1 0 0 0,2-1 0 0 0,0 5-10 0 0,0-5 30 0 0,2 0-1 0 0,-1 0 1 0 0,2 1-1 0 0,0-1 1 0 0,1 0 0 0 0,0 0-1 0 0,1 1 1 0 0,1-1-1 0 0,1 0 1 0 0,0-1 0 0 0,1 1-1 0 0,0-1 1 0 0,1 0-1 0 0,1 0 1 0 0,0 0-1 0 0,3 3-29 0 0,8 6 93 0 0,0-1-1 0 0,2 0 0 0 0,0-2 0 0 0,1 0 0 0 0,1-2 0 0 0,1 0 0 0 0,0-1 1 0 0,1-2-1 0 0,1 0 0 0 0,1-2 0 0 0,0-1 0 0 0,3 1-92 0 0,122 48-3035 0 0,-56-23-2939 0 0,-76-30-5445 0 0</inkml:trace>
</inkml:ink>
</file>

<file path=ppt/ink/ink5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0.2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308 103 1760 0 0,'0'0'1633'0'0,"0"0"-430"0"0,0 0-124 0 0,0 0 166 0 0,0 0 239 0 0,0 0 93 0 0,0 0-141 0 0,0 0-240 0 0,0 0-271 0 0,0 0-273 0 0,0 0-187 0 0,0 0-122 0 0,0 0-74 0 0,-27 17-13 0 0,-86 53 2 0 0,48-16 262 0 0,55-44-450 0 0,0-1 1 0 0,1 2-1 0 0,0-1 1 0 0,1 1-1 0 0,0 1 1 0 0,1-1-1 0 0,0 1 1 0 0,0 1-1 0 0,2-1 1 0 0,-1 1-1 0 0,2 0 1 0 0,0 0-1 0 0,0 0 1 0 0,-1 10-71 0 0,7-20 66 0 0,0-1 0 0 0,1 0 0 0 0,-1 0 0 0 0,0 0 0 0 0,1 0 0 0 0,-1 0 0 0 0,1-1 0 0 0,-1 1 0 0 0,1-1 0 0 0,0 1 1 0 0,0-1-1 0 0,0 0 0 0 0,0 0 0 0 0,0 0 0 0 0,0 0 0 0 0,0-1 0 0 0,0 1 0 0 0,0-1 0 0 0,0 0 0 0 0,0 0 0 0 0,0 0 0 0 0,0 0 0 0 0,0-1 0 0 0,0 1 1 0 0,0-1-1 0 0,0 0 0 0 0,0 0 0 0 0,0 0 0 0 0,0 0 0 0 0,0 0 0 0 0,0-1 0 0 0,-1 1 0 0 0,2-1-66 0 0,23-14 229 0 0,1 0-1 0 0,-2-2 0 0 0,0-1 1 0 0,-1-1-1 0 0,-2-1 0 0 0,0-1 1 0 0,19-23-229 0 0,-40 43 8 0 0,94-109 162 0 0,-94 193-588 0 0,-14 88 450 0 0,13-165-23 0 0,0 0 0 0 0,0 0 0 0 0,1-1 0 0 0,-1 1 0 0 0,1-1 0 0 0,0 1 0 0 0,1-1 0 0 0,-1 0 0 0 0,1 0 0 0 0,0 0-1 0 0,-1 0 1 0 0,2 0 0 0 0,-1-1 0 0 0,0 0 0 0 0,1 1 0 0 0,0-1 0 0 0,0 0 0 0 0,0-1 0 0 0,0 1 0 0 0,0-1 0 0 0,0 1 0 0 0,1-1 0 0 0,-1-1 0 0 0,1 1 0 0 0,-1-1 0 0 0,1 1 0 0 0,0-1-1 0 0,0-1 1 0 0,-1 1 0 0 0,1-1 0 0 0,0 1 0 0 0,0-1 0 0 0,0-1 0 0 0,0 1 0 0 0,-1-1 0 0 0,1 0 0 0 0,0 0 0 0 0,-1 0 0 0 0,1-1 0 0 0,0 1 0 0 0,-1-1 0 0 0,0 0 0 0 0,1-1 0 0 0,1-1-9 0 0,20-11 92 0 0,0-2 0 0 0,-2-1 1 0 0,0-1-1 0 0,-1-1 1 0 0,-1-1-1 0 0,-1-1 1 0 0,-1 0-1 0 0,-1-2 0 0 0,-1 0 1 0 0,-1-2-1 0 0,-2 0 1 0 0,0 0-1 0 0,-1-2-92 0 0,30-65 347 0 0,-44 214-625 0 0,27 276 354 0 0,-23-337-55 0 0,-3-1-1 0 0,-1 1 1 0 0,-10 57-21 0 0,-12-63 553 0 0,20-54-532 0 0,0 0 0 0 0,0-1 0 0 0,0 1 0 0 0,0-1-1 0 0,0 1 1 0 0,0-1 0 0 0,0 0 0 0 0,0 0 0 0 0,0 0-1 0 0,1 0 1 0 0,-1 0 0 0 0,0-1 0 0 0,1 1 0 0 0,-1 0-1 0 0,1-1 1 0 0,-1 1 0 0 0,1-1 0 0 0,0 1 0 0 0,-1-1 0 0 0,1 0-1 0 0,0 0 1 0 0,0 1 0 0 0,0-1 0 0 0,0 0 0 0 0,1 0-1 0 0,-1 0 1 0 0,0 0 0 0 0,1 0 0 0 0,0 0 0 0 0,-1 0-1 0 0,1 0 1 0 0,0 0 0 0 0,0-1-21 0 0,-3-35-106 0 0,2 0 0 0 0,1 0 0 0 0,2 0 0 0 0,2 0 0 0 0,1 0-1 0 0,2 1 1 0 0,1 0 0 0 0,2 0 0 0 0,2 1 0 0 0,2 0 0 0 0,0 1 0 0 0,3 1 0 0 0,1 0-1 0 0,3-3 107 0 0,-6 8-102 0 0,0 1-1 0 0,2 0 0 0 0,0 1 0 0 0,2 0 0 0 0,1 2 0 0 0,2 0 0 0 0,0 2 0 0 0,1 0 0 0 0,1 2 1 0 0,1 0-1 0 0,1 2 0 0 0,1 0 0 0 0,4 1 103 0 0,-29 16-1 0 0,0 0 0 0 0,-1 1 0 0 0,1-1 1 0 0,0 1-1 0 0,0 0 0 0 0,1 0 0 0 0,-1-1 0 0 0,0 1 1 0 0,0 1-1 0 0,0-1 0 0 0,1 0 0 0 0,-1 1 0 0 0,1-1 1 0 0,-1 1-1 0 0,0-1 0 0 0,1 1 0 0 0,-1 0 0 0 0,1 0 1 0 0,-1 0-1 0 0,0 1 0 0 0,1-1 0 0 0,-1 1 0 0 0,1-1 0 0 0,-1 1 1 0 0,0 0-1 0 0,0-1 0 0 0,1 1 0 0 0,-1 0 0 0 0,0 1 1 0 0,0-1-1 0 0,0 0 0 0 0,0 1 0 0 0,0-1 0 0 0,0 1 1 0 0,-1-1-1 0 0,1 1 0 0 0,0 0 0 0 0,-1 0 0 0 0,1 0 1 0 0,-1 0-1 0 0,0 0 0 0 0,0 0 0 0 0,1 2 1 0 0,-4 18 20 0 0,-1-1 1 0 0,0 0-1 0 0,-2 1 0 0 0,-1-2 0 0 0,-1 1 1 0 0,0-1-1 0 0,-2 0 0 0 0,0 0 0 0 0,-1-1 0 0 0,-1-1 1 0 0,-1 0-1 0 0,0 0 0 0 0,-1-1 0 0 0,-1-1 1 0 0,-1 0-1 0 0,-8 7-20 0 0,15-15-9 0 0,-95 95-2229 0 0,96-98 1212 0 0,3-5-5925 0 0,3 0 437 0 0,1 0 1885 0 0</inkml:trace>
  <inkml:trace contextRef="#ctx0" brushRef="#br0" timeOffset="525.555">1442 376 0 0 0,'0'0'401'0'0,"0"0"709"0"0,0 0 470 0 0,0 0 302 0 0,0 0 25 0 0,0 0-267 0 0,0 0-397 0 0,-10 31-320 0 0,-31 100-175 0 0,0-47 1329 0 0,-2-18 1372 0 0,42-66-3375 0 0,1 0 0 0 0,-1 0 0 0 0,0 0 1 0 0,0 0-1 0 0,1 0 0 0 0,-1 0 0 0 0,0 0 1 0 0,0 0-1 0 0,0 0 0 0 0,1 0 0 0 0,-1 0 1 0 0,0-1-1 0 0,0 1 0 0 0,1 0 0 0 0,-1-1 1 0 0,0 1-1 0 0,1 0 0 0 0,-1-1 0 0 0,0 1 1 0 0,1-1-1 0 0,-1 1 0 0 0,1-1 1 0 0,-1 1-1 0 0,1-1 0 0 0,-1 1 0 0 0,1-1 1 0 0,-1 0-1 0 0,1 1 0 0 0,-1-1 0 0 0,1 0 1 0 0,0 1-1 0 0,-1-1 0 0 0,1 0 0 0 0,0 0 1 0 0,0 1-1 0 0,0-1 0 0 0,-1 0 0 0 0,1 0 1 0 0,0 0-1 0 0,0 1 0 0 0,0-1 0 0 0,0 0 1 0 0,0 0-1 0 0,1 1 0 0 0,-1-1 0 0 0,0 0 1 0 0,0 0-1 0 0,0 1 0 0 0,1-1 0 0 0,-1 0 1 0 0,0 0-1 0 0,1 1 0 0 0,-1-1 0 0 0,0 0 1 0 0,1 1-1 0 0,-1-1 0 0 0,1 1 0 0 0,0-1-74 0 0,-1-2-23 0 0,3-21 41 0 0,2-1 0 0 0,1 1-1 0 0,0 0 1 0 0,2 1 0 0 0,1-1-1 0 0,1 1 1 0 0,1 1 0 0 0,0 0 0 0 0,2 1-1 0 0,1 0 1 0 0,3-3-18 0 0,-1-1-8 0 0,0-1-16 0 0,-7 5-13 0 0,2 1-1 0 0,1 0 1 0 0,1 0 0 0 0,0 1-1 0 0,1 1 1 0 0,1 0 0 0 0,1 1-1 0 0,0 1 1 0 0,2 0 0 0 0,-1 2-1 0 0,2 0 1 0 0,0 1-1 0 0,1 0 1 0 0,0 2 0 0 0,15-7 37 0 0,-30 17 8 0 0,0 1-1 0 0,0-1 1 0 0,0 0 0 0 0,0 1-1 0 0,0 0 1 0 0,0 1 0 0 0,0-1 0 0 0,1 1-1 0 0,-1 0 1 0 0,0 0 0 0 0,0 0 0 0 0,0 1-1 0 0,-1-1 1 0 0,1 1 0 0 0,0 1 0 0 0,-1-1-1 0 0,1 1 1 0 0,-1-1 0 0 0,0 1-1 0 0,0 0 1 0 0,0 1 0 0 0,0-1 0 0 0,0 1-1 0 0,-1 0 1 0 0,0 0 0 0 0,1 0 0 0 0,-2 0-1 0 0,1 0 1 0 0,0 1 0 0 0,-1-1 0 0 0,0 1-1 0 0,0 0 1 0 0,0 0 0 0 0,-1 0-1 0 0,1 0 1 0 0,-1 0 0 0 0,0 0 0 0 0,-1 0-1 0 0,1 0 1 0 0,-1 0-8 0 0,2 8 29 0 0,-1 0-1 0 0,0 0 1 0 0,-1 0-1 0 0,0 0 1 0 0,-1 0-1 0 0,-1 0 1 0 0,0 0-1 0 0,0 0 1 0 0,-1-1-1 0 0,-1 1 0 0 0,0-1 1 0 0,-1 0-1 0 0,-1 0 1 0 0,1 0-1 0 0,-2-1 1 0 0,0 0-1 0 0,0 0 1 0 0,-1 0-1 0 0,0-1 1 0 0,-1-1-1 0 0,0 1 1 0 0,0-1-1 0 0,-1-1 1 0 0,0 0-1 0 0,-1 0 1 0 0,0-1-1 0 0,0 0 1 0 0,-4 1-29 0 0,8-5-56 0 0,0 0 1 0 0,-1 0-1 0 0,1-1 0 0 0,-1 0 1 0 0,0 0-1 0 0,0 0 1 0 0,1-1-1 0 0,-1-1 1 0 0,0 1-1 0 0,0-1 1 0 0,-4-1 55 0 0,9 1-148 0 0,0 0 0 0 0,0 0 0 0 0,1-1 0 0 0,-1 1 1 0 0,0-1-1 0 0,0 0 0 0 0,1 0 0 0 0,-1 0 1 0 0,1 0-1 0 0,-1 0 0 0 0,1 0 0 0 0,-1-1 0 0 0,1 1 1 0 0,0-1-1 0 0,-1 0 0 0 0,1 1 0 0 0,0-1 1 0 0,0 0-1 0 0,0-1 0 0 0,1 1 0 0 0,-1 0 0 0 0,0 0 1 0 0,1-1-1 0 0,0 1 0 0 0,-1-1 0 0 0,1 1 1 0 0,0-1-1 0 0,0 0 0 0 0,0 1 0 0 0,1-1 0 0 0,-1 0 1 0 0,1 0-1 0 0,-1 0 148 0 0,1-5-1095 0 0,0 1 0 0 0,0 0 0 0 0,1 0 1 0 0,0 0-1 0 0,0-1 0 0 0,0 1 0 0 0,1 0 0 0 0,0 0 1 0 0,1 1-1 0 0,0-1 0 0 0,0 0 0 0 0,0 1 0 0 0,3-5 1095 0 0,1-1-2232 0 0</inkml:trace>
</inkml:ink>
</file>

<file path=ppt/ink/ink5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0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7962 0 0,'0'0'1975'0'0,"0"0"-203"0"0,0 0-182 0 0,0 0 12 0 0,0 0 69 0 0,0 0-46 0 0,0 0-179 0 0,0 0-263 0 0,0 0-219 0 0,0 0-177 0 0,0 0-120 0 0,13 8 2479 0 0,-16-3-1425 0 0,-1 1-285 0 0,2-2-3573 0 0,2-2-2999 0 0,1-1-4111 0 0,0-1-2940 0 0</inkml:trace>
</inkml:ink>
</file>

<file path=ppt/ink/ink5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07.2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79 374 0 0 0,'0'0'627'0'0,"0"0"334"0"0,0 0 124 0 0,0 0 139 0 0,0 0 201 0 0,0 0 98 0 0,0 0-70 0 0,0 0-234 0 0,0 0-348 0 0,0 0-357 0 0,0 0-247 0 0,0 9 649 0 0,16 136 1894 0 0,-12 114-1554 0 0,-4-244-1188 0 0,-1 0-1 0 0,0 0 1 0 0,-1 0-1 0 0,-1 0 0 0 0,0-1 1 0 0,-1 1-1 0 0,0-1 1 0 0,-1 1-1 0 0,-1-1 0 0 0,0-1 1 0 0,-1 1-1 0 0,-1-1 1 0 0,-4 6-68 0 0,11-19 23 0 0,0 1 1 0 0,1 0-1 0 0,-1-1 1 0 0,0 1-1 0 0,0-1 1 0 0,1 1-1 0 0,-1-1 1 0 0,0 0 0 0 0,0 1-1 0 0,0-1 1 0 0,0 0-1 0 0,0 0 1 0 0,0 1-1 0 0,1-1 1 0 0,-1 0-1 0 0,0 0 1 0 0,0 0-1 0 0,0 0 1 0 0,0 0 0 0 0,0 0-1 0 0,0-1 1 0 0,0 1-1 0 0,0 0 1 0 0,0 0-1 0 0,1-1 1 0 0,-1 1-1 0 0,0 0 1 0 0,0-1-1 0 0,0 1 1 0 0,0-1 0 0 0,1 1-1 0 0,-1-1 1 0 0,0 1-1 0 0,0-1 1 0 0,1 0-1 0 0,-1 1 1 0 0,1-1-1 0 0,-1 0 1 0 0,0 1-1 0 0,1-1 1 0 0,0 0 0 0 0,-1 0-1 0 0,1 0 1 0 0,-1 1-1 0 0,1-1 1 0 0,0 0-1 0 0,-1 0 1 0 0,1 0-1 0 0,0 0 1 0 0,0 0-1 0 0,0 0 1 0 0,0 0 0 0 0,0 0-1 0 0,0 0 1 0 0,0 1-1 0 0,0-1 1 0 0,0 0-1 0 0,0 0 1 0 0,1 0-1 0 0,-1 0 1 0 0,0-1-24 0 0,3-23-12 0 0,1 0 0 0 0,1 0 1 0 0,1 0-1 0 0,1 1 0 0 0,1 0 0 0 0,1 0 0 0 0,2 1 0 0 0,0 0 1 0 0,1 1-1 0 0,1 0 0 0 0,1 1 0 0 0,1 0 0 0 0,1 1 1 0 0,17-15 11 0 0,9-16-62 0 0,3 2 0 0 0,1 1 1 0 0,3 3-1 0 0,52-37 62 0 0,-96 78-12 0 0,1 0 0 0 0,-1 0 0 0 0,1 0 0 0 0,0 1 0 0 0,0 0 0 0 0,0 0 0 0 0,0 0 0 0 0,1 1 0 0 0,-1 0 0 0 0,1 0 0 0 0,0 1 0 0 0,-1 0 0 0 0,1 0 0 0 0,0 0 0 0 0,-1 1 0 0 0,1 0 0 0 0,6 1 12 0 0,-10 1-4 0 0,0 1-1 0 0,0-1 1 0 0,0 1 0 0 0,-1 0-1 0 0,1 0 1 0 0,0 0 0 0 0,-1 0-1 0 0,0 0 1 0 0,0 0 0 0 0,0 1 0 0 0,0-1-1 0 0,-1 1 1 0 0,1-1 0 0 0,-1 1-1 0 0,0 0 1 0 0,0 0 0 0 0,0-1 0 0 0,0 1-1 0 0,-1 0 1 0 0,1 0 0 0 0,-1 0-1 0 0,0 0 1 0 0,-1 1 4 0 0,3 16 37 0 0,-2 0 0 0 0,0 0 0 0 0,-1 0-1 0 0,-1 0 1 0 0,-1 0 0 0 0,-1-1 0 0 0,-1 1 0 0 0,-1-1 0 0 0,0 0-1 0 0,-2 0 1 0 0,0-1 0 0 0,-1 0 0 0 0,-2 0-37 0 0,6-7-75 0 0,0 0-1 0 0,-1 0 1 0 0,0-1 0 0 0,-1 0 0 0 0,0 0-1 0 0,-1-1 1 0 0,0 0 0 0 0,-1 0 0 0 0,0-1-1 0 0,0 0 1 0 0,-1-1 0 0 0,0 0 0 0 0,-1-1-1 0 0,0 0 1 0 0,0 0 0 0 0,0-1 0 0 0,-1 0-1 0 0,0-1 1 0 0,0-1 0 0 0,0 0 0 0 0,-1 0-1 0 0,1-1 1 0 0,-1-1 0 0 0,0 0 0 0 0,0-1-1 0 0,-3 0 76 0 0,-20-16-4202 0 0,5-30-6703 0 0,26 36 9741 0 0</inkml:trace>
  <inkml:trace contextRef="#ctx0" brushRef="#br0" timeOffset="520.69">540 706 824 0 0,'0'0'2086'0'0,"0"0"-686"0"0,0 0-138 0 0,0 0 213 0 0,0 0 237 0 0,0 0 75 0 0,0 0-130 0 0,0 0-262 0 0,34-2-271 0 0,108-8-247 0 0,-68-13 97 0 0,-61 13-758 0 0,15-7-35 0 0,0-2-1 0 0,-2-1 1 0 0,0-1 0 0 0,-1-1-1 0 0,-1-1 1 0 0,-2-2 0 0 0,0 0 0 0 0,-2-1-1 0 0,0-1 1 0 0,-2-1 0 0 0,-1 0-1 0 0,7-18-180 0 0,-19 35-19 0 0,-1 0 1 0 0,0 0-1 0 0,-1 0 0 0 0,0-1 0 0 0,-1 1 0 0 0,0-1 0 0 0,0 0 0 0 0,-1 1 0 0 0,-1-1 0 0 0,0 0 0 0 0,-1-1 19 0 0,1 11-22 0 0,0 1 0 0 0,0-1 1 0 0,-1 1-1 0 0,1-1 0 0 0,0 1 0 0 0,-1 0 0 0 0,0-1 0 0 0,1 1 0 0 0,-1-1 0 0 0,0 1 0 0 0,1 0 0 0 0,-1-1 0 0 0,0 1 0 0 0,0 0 0 0 0,0 0 0 0 0,0 0 0 0 0,0 0 1 0 0,0 0-1 0 0,-1 0 0 0 0,1 0 0 0 0,0 0 0 0 0,0 0 0 0 0,-1 0 0 0 0,1 1 0 0 0,-1-1 0 0 0,1 1 0 0 0,0-1 0 0 0,-1 1 0 0 0,1-1 0 0 0,-1 1 0 0 0,1 0 0 0 0,-1 0 1 0 0,1-1-1 0 0,-1 1 0 0 0,0 0 0 0 0,1 1 0 0 0,-1-1 0 0 0,1 0 0 0 0,-1 0 0 0 0,1 1 0 0 0,-1-1 0 0 0,1 1 0 0 0,0-1 0 0 0,-1 1 22 0 0,-61 28-731 0 0,54-24 757 0 0,0 1 1 0 0,0 1-1 0 0,1 0 1 0 0,0 0-1 0 0,0 0 1 0 0,0 1-1 0 0,1 0 1 0 0,0 1-1 0 0,1 0 1 0 0,0 0-1 0 0,0 0 1 0 0,1 1-1 0 0,0-1 1 0 0,1 1-1 0 0,0 0 1 0 0,1 1-1 0 0,0-1 1 0 0,0 1-1 0 0,1-1 1 0 0,0 1-1 0 0,1 1-26 0 0,4-8 38 0 0,-1 0 0 0 0,1 0-1 0 0,0 0 1 0 0,0 0 0 0 0,0 0-1 0 0,1-1 1 0 0,-1 0 0 0 0,1 0 0 0 0,0 0-1 0 0,0 0 1 0 0,0 0 0 0 0,0-1 0 0 0,1 1-1 0 0,-1-1 1 0 0,1 0 0 0 0,-1-1-1 0 0,1 1 1 0 0,-1-1 0 0 0,1 0 0 0 0,0 0-1 0 0,0 0 1 0 0,0-1 0 0 0,0 0 0 0 0,4 0-38 0 0,249-10 721 0 0,-257 10-720 0 0,1-1-5 0 0,-1 0 1 0 0,1 1 0 0 0,0-1 0 0 0,0 0-1 0 0,-1 1 1 0 0,1-1 0 0 0,0 1 0 0 0,0-1-1 0 0,0 1 1 0 0,-1 0 0 0 0,1 0 0 0 0,0 0 0 0 0,0 0-1 0 0,0 0 1 0 0,0 0 0 0 0,0 0 0 0 0,-1 1-1 0 0,1-1 1 0 0,0 1 0 0 0,0-1 0 0 0,-1 1-1 0 0,1 0 1 0 0,0 0 0 0 0,-1-1 0 0 0,1 1 0 0 0,0 0-1 0 0,-1 1 1 0 0,1-1 0 0 0,-1 0 0 0 0,0 0-1 0 0,1 1 1 0 0,-1-1 0 0 0,0 0 0 0 0,0 1-1 0 0,0-1 1 0 0,0 1 0 0 0,0 0 0 0 0,0-1 0 0 0,0 1-1 0 0,-1 0 1 0 0,1 0 0 0 0,-1-1 0 0 0,1 1-1 0 0,-1 0 1 0 0,0 0 0 0 0,1 0 0 0 0,-1 0-1 0 0,0 0 4 0 0,-3 9-91 0 0,-1 0 0 0 0,0 0-1 0 0,-1 0 1 0 0,0-1 0 0 0,0 0-1 0 0,-1 0 1 0 0,-1 0 0 0 0,1-1-1 0 0,-2 0 1 0 0,0 0 91 0 0,1 1-215 0 0,4-5-22 0 0,-16 22-1086 0 0,13-8-3151 0 0,15-15-1541 0 0,12-4 2199 0 0,-19 0 3074 0 0,26-3-604 0 0,-20-1 1346 0 0</inkml:trace>
  <inkml:trace contextRef="#ctx0" brushRef="#br0" timeOffset="778.045">1519 544 0 0 0,'0'0'523'0'0,"0"0"1162"0"0,0 0 424 0 0,0 0 78 0 0,0 0-21 0 0,0 0-152 0 0,0 0-227 0 0,0 0-262 0 0,0 0-266 0 0,0 0-224 0 0,0 0-197 0 0,5 6-170 0 0,-2-3-588 0 0,-1-1-21 0 0,0 0 1 0 0,0 0-1 0 0,0 1 1 0 0,-1-1-1 0 0,1 0 1 0 0,-1 1-1 0 0,0-1 1 0 0,1 1-1 0 0,-1-1 1 0 0,0 1 0 0 0,0 0-1 0 0,-1 0 1 0 0,1-1-1 0 0,-1 1 1 0 0,1 0-1 0 0,-1 0 1 0 0,0 0-1 0 0,0 0 1 0 0,0 2-60 0 0,-1 0 64 0 0,1-1-1 0 0,0 1 1 0 0,0 0 0 0 0,0 0 0 0 0,1-1-1 0 0,0 1 1 0 0,0 0 0 0 0,0-1 0 0 0,0 1 0 0 0,1 0-1 0 0,-1-1 1 0 0,1 0 0 0 0,0 1 0 0 0,1-1 0 0 0,-1 0-1 0 0,1 0 1 0 0,0 0 0 0 0,0 0 0 0 0,0-1 0 0 0,0 1-1 0 0,0-1 1 0 0,1 0 0 0 0,0 0 0 0 0,0 0 0 0 0,0 0-1 0 0,0-1 1 0 0,0 1 0 0 0,0-1 0 0 0,1 0-1 0 0,-1-1 1 0 0,0 1 0 0 0,1-1 0 0 0,0 0 0 0 0,-1 0-1 0 0,1 0 1 0 0,2 0-64 0 0,-1-1 88 0 0,0 1 0 0 0,0-1-1 0 0,0 0 1 0 0,0 0 0 0 0,0-1 0 0 0,0 0-1 0 0,0 0 1 0 0,0 0 0 0 0,0-1-1 0 0,0 0 1 0 0,0 0 0 0 0,-1 0 0 0 0,1-1-1 0 0,-1 0 1 0 0,0 0 0 0 0,0 0-1 0 0,0-1 1 0 0,0 0 0 0 0,0 0 0 0 0,-1 0-1 0 0,0 0 1 0 0,0-1 0 0 0,0 1-1 0 0,0-1 1 0 0,-1 0 0 0 0,1-1 0 0 0,-1 1-1 0 0,-1 0 1 0 0,1-1 0 0 0,-1 1-1 0 0,0-2-87 0 0,0-2-99 0 0,0 0-1 0 0,-1-1 1 0 0,-1 1-1 0 0,0 0 1 0 0,0-1-1 0 0,0 1 1 0 0,-2 0-1 0 0,1 0 1 0 0,-1 0-1 0 0,0 0 1 0 0,-1 0-1 0 0,0 0 1 0 0,0 0-1 0 0,-1 1 1 0 0,0-1-1 0 0,0 1 1 0 0,-1 0-1 0 0,0 0 1 0 0,-1 1-1 0 0,0 0 1 0 0,0 0-1 0 0,0 0 0 0 0,-1 0 1 0 0,0 1-1 0 0,0 0 1 0 0,-1 1-1 0 0,0 0 1 0 0,0 0-1 0 0,0 1 1 0 0,0-1-1 0 0,-1 2 1 0 0,-7-3 99 0 0,-62-7-3256 0 0,32 29-2897 0 0,30-3 1180 0 0,3-4-1483 0 0</inkml:trace>
  <inkml:trace contextRef="#ctx0" brushRef="#br0" timeOffset="1173.546">1974 426 7746 0 0,'0'0'2147'0'0,"0"0"-490"0"0,0 0-190 0 0,0 0-18 0 0,0 0-153 0 0,0 0-333 0 0,0 0-416 0 0,0 0-275 0 0,0 0-130 0 0,0 0-35 0 0,0 0 13 0 0,0 0-6 0 0,0 0-10 0 0,1 14-14 0 0,11 115 33 0 0,-12-129-122 0 0,-1 7-1 0 0,1 0 0 0 0,1-1-1 0 0,-1 1 1 0 0,1 0 0 0 0,0-1 0 0 0,1 1 0 0 0,0 0-1 0 0,0-1 1 0 0,0 0 0 0 0,1 1 0 0 0,-1-1 0 0 0,1 0-1 0 0,1-1 1 0 0,-1 1 0 0 0,1 0 0 0 0,0-1 0 0 0,1 0-1 0 0,-1 0 1 0 0,1 0 0 0 0,-2-5 78 0 0,0 0-1 0 0,-1-1 0 0 0,1 1 0 0 0,0-1 1 0 0,0 0-1 0 0,-1 1 0 0 0,1-1 0 0 0,-1 0 1 0 0,1 0-1 0 0,-1-1 0 0 0,1 1 0 0 0,-1-1 1 0 0,0 1-1 0 0,1-1 0 0 0,-1 0 0 0 0,0 1 1 0 0,0-1-1 0 0,0 0 0 0 0,0 0 0 0 0,-1-1 1 0 0,1 1-1 0 0,-1 0 0 0 0,1-1 0 0 0,-1 1 1 0 0,0-1-1 0 0,0 1 0 0 0,0-1 0 0 0,0 1 1 0 0,0-1-78 0 0,108-269 2488 0 0,-107 267-3226 0 0,18-31 1595 0 0,-10 28-5141 0 0,2 5-6419 0 0,-12 3 2501 0 0</inkml:trace>
  <inkml:trace contextRef="#ctx0" brushRef="#br0" timeOffset="1426.989">2379 525 11282 0 0,'0'0'1729'0'0,"0"0"-1065"0"0,0 0-128 0 0,0 0 32 0 0,0 0-16 0 0,0 0-48 0 0,0 0-176 0 0,0 0-152 0 0,0 0-95 0 0,0 0-105 0 0,0 0-129 0 0,0 0-207 0 0,0 0-368 0 0,0 0-632 0 0,42 136-961 0 0,-36-139-1167 0 0,-3-5-1001 0 0,3 5 992 0 0</inkml:trace>
  <inkml:trace contextRef="#ctx0" brushRef="#br0" timeOffset="1600.898">2338 120 5649 0 0,'0'0'4785'0'0,"0"0"-3056"0"0,0 0-825 0 0,0 0-376 0 0,0 0-296 0 0,0 0-320 0 0,0 0-200 0 0,0 0-144 0 0,0 0-144 0 0,0 0-257 0 0,0 0-799 0 0,0 0-1625 0 0,0 0-3464 0 0</inkml:trace>
  <inkml:trace contextRef="#ctx0" brushRef="#br0" timeOffset="1981.743">2697 411 7266 0 0,'0'0'3639'0'0,"0"0"-2237"0"0,0 0-856 0 0,0 0 76 0 0,0 0 130 0 0,0 0-1 0 0,0 0-144 0 0,0 0-223 0 0,0 0-160 0 0,0 0-78 0 0,0 0-45 0 0,0 0-32 0 0,-21 33-32 0 0,-65 99-13 0 0,64-81 8 0 0,25-45-18 0 0,-2-2 29 0 0,1-1 0 0 0,0 1 1 0 0,0 0-1 0 0,0 0 1 0 0,1-1-1 0 0,-1 1 1 0 0,1-1-1 0 0,0 0 0 0 0,0 0 1 0 0,0 0-1 0 0,0 0 1 0 0,0 0-1 0 0,1-1 1 0 0,-1 0-1 0 0,1 1 1 0 0,0-1-1 0 0,0 0 0 0 0,0-1 1 0 0,0 1-1 0 0,0-1 1 0 0,0 0-1 0 0,0 0 1 0 0,0 0-1 0 0,0 0 1 0 0,4-1-45 0 0,2 2 232 0 0,0-2-1 0 0,0 1 1 0 0,0-1-1 0 0,0-1 1 0 0,0 0-1 0 0,-1 0 0 0 0,1-1 1 0 0,0 0-1 0 0,-1-1 1 0 0,8-3-231 0 0,12-8 265 0 0,-2-1 0 0 0,0-2 0 0 0,-1-1 0 0 0,0-1 0 0 0,-2-1 0 0 0,0-1 0 0 0,-1-1 0 0 0,-2-2 0 0 0,0 0 0 0 0,-1 0 0 0 0,-2-2 0 0 0,5-9-265 0 0,-12 15-4 0 0,-1 0-1 0 0,0-1 0 0 0,-2 0 1 0 0,0 0-1 0 0,-2-1 1 0 0,0 0-1 0 0,-1 0 0 0 0,-1 0 1 0 0,-2-1-1 0 0,0 1 1 0 0,-1-1-1 0 0,-1 1 0 0 0,-2-2 5 0 0,2 20-23 0 0,0 0 0 0 0,0 0 0 0 0,-1 0 0 0 0,1-1 1 0 0,-1 1-1 0 0,0 0 0 0 0,-1 0 0 0 0,1 0 0 0 0,-1 1 0 0 0,1-1 0 0 0,-1 0 0 0 0,0 0 0 0 0,-1 1 0 0 0,1-1 0 0 0,0 1 0 0 0,-1 0 0 0 0,0 0 0 0 0,0 0 0 0 0,0 0 0 0 0,0 0 0 0 0,-1 1 0 0 0,1-1 1 0 0,0 1-1 0 0,-1 0 0 0 0,0 0 0 0 0,0 0 0 0 0,1 1 0 0 0,-1-1 0 0 0,0 1 0 0 0,0 0 0 0 0,0 0 0 0 0,-1 0 0 0 0,1 1 0 0 0,0-1 0 0 0,0 1 0 0 0,0 0 0 0 0,0 0 0 0 0,-1 0 0 0 0,-1 1 23 0 0,-8 1 2 0 0,-1 1-1 0 0,1 1 0 0 0,0 0 0 0 0,0 0 0 0 0,0 2 0 0 0,1-1 0 0 0,-1 2 1 0 0,1 0-1 0 0,1 0 0 0 0,0 1 0 0 0,0 1 0 0 0,0 0 0 0 0,1 1 0 0 0,0 0 0 0 0,1 0 1 0 0,0 1-1 0 0,1 1 0 0 0,0 0 0 0 0,1 0 0 0 0,1 0 0 0 0,-1 1 0 0 0,2 0 1 0 0,0 1-1 0 0,0-1 0 0 0,2 1 0 0 0,-1 0 0 0 0,2 1 0 0 0,0-1 0 0 0,1 0 1 0 0,0 1-1 0 0,1 0 0 0 0,0-1 0 0 0,2 1 0 0 0,0 6-1 0 0,3-11 15 0 0,-1 0 0 0 0,2 0-1 0 0,-1 0 1 0 0,2-1 0 0 0,-1 0 0 0 0,1 0 0 0 0,0 0-1 0 0,1-1 1 0 0,0 0 0 0 0,1 0 0 0 0,-1 0 0 0 0,1-1-1 0 0,1 0 1 0 0,-1-1 0 0 0,1 0 0 0 0,1 0 0 0 0,-1-1-1 0 0,1 0 1 0 0,-1-1 0 0 0,1 0 0 0 0,1-1-1 0 0,4 2-14 0 0,15 4 19 0 0,0-1-1 0 0,1-1 0 0 0,0-2 1 0 0,1-1-1 0 0,-1-1 0 0 0,1-2 1 0 0,1-1-19 0 0,-23 0-182 0 0,-1-1 1 0 0,1-1 0 0 0,0 1 0 0 0,0-2-1 0 0,-1 1 1 0 0,1-1 0 0 0,-1-1 0 0 0,0 1 0 0 0,0-2-1 0 0,0 1 1 0 0,1-2 181 0 0,23-17-4741 0 0,-5-4-5264 0 0,-23 19 4021 0 0</inkml:trace>
  <inkml:trace contextRef="#ctx0" brushRef="#br0" timeOffset="2367.509">3248 536 0 0 0,'0'0'421'0'0,"0"0"1340"0"0,0 0 475 0 0,0 0 22 0 0,0 0-125 0 0,0 0-222 0 0,0 0-208 0 0,0 0-176 0 0,0 0-166 0 0,0 0-134 0 0,32 5-148 0 0,103 14-155 0 0,-74-26 226 0 0,-52 2-877 0 0,0 2-152 0 0,-1 0-1 0 0,1-1 0 0 0,-1 0 1 0 0,0-1-1 0 0,0 1 0 0 0,0-2 1 0 0,-1 1-1 0 0,1-1 0 0 0,-1 0 1 0 0,-1 0-1 0 0,1-1 0 0 0,-1 0 1 0 0,0 0-1 0 0,-1-1 0 0 0,0 1 1 0 0,0-1-1 0 0,0-1 0 0 0,-1 1 1 0 0,0 0-1 0 0,-1-1 0 0 0,0 0 1 0 0,0 0-1 0 0,-1 0 0 0 0,0 0 1 0 0,-1 0-1 0 0,1-5-120 0 0,-5 11-64 0 0,0-1 0 0 0,1 0 0 0 0,-1 1 0 0 0,0 0 0 0 0,-1 0 0 0 0,1 0 0 0 0,0 0 0 0 0,-1 0 0 0 0,0 1 0 0 0,0-1 0 0 0,1 1 0 0 0,-1 0 0 0 0,-1 0 0 0 0,1 0 0 0 0,0 1 0 0 0,0 0 0 0 0,-1-1 0 0 0,1 2 0 0 0,-1-1 0 0 0,1 0 0 0 0,-1 1 0 0 0,1 0 0 0 0,-1 0 0 0 0,1 0 0 0 0,-1 1 0 0 0,1-1 0 0 0,0 1 0 0 0,-1 0 0 0 0,1 0 0 0 0,-2 1 64 0 0,-10 3-264 0 0,-1 1 1 0 0,1 1 0 0 0,1 0 0 0 0,-1 1 0 0 0,1 0-1 0 0,1 2 1 0 0,0-1 0 0 0,0 2 0 0 0,1 0 0 0 0,0 1-1 0 0,1 0 1 0 0,0 0 0 0 0,1 2 0 0 0,-8 11 263 0 0,16-23-75 0 0,1 1 0 0 0,0 0 1 0 0,0 0-1 0 0,-1 1 0 0 0,2-1 0 0 0,-1 0 1 0 0,0 1-1 0 0,1-1 0 0 0,-1 1 0 0 0,1-1 1 0 0,0 1-1 0 0,1 0 0 0 0,-1 0 0 0 0,0-1 1 0 0,1 1-1 0 0,0 0 0 0 0,0 0 0 0 0,0 0 1 0 0,0-1-1 0 0,1 1 0 0 0,0 0 0 0 0,-1 0 1 0 0,1-1-1 0 0,1 1 0 0 0,-1-1 0 0 0,0 1 1 0 0,1-1-1 0 0,0 1 0 0 0,0-1 0 0 0,0 0 1 0 0,0 0-1 0 0,0 0 0 0 0,1 0 0 0 0,-1 0 1 0 0,1 0-1 0 0,0-1 0 0 0,-1 1 0 0 0,2-1 1 0 0,-1 0-1 0 0,0 0 0 0 0,0 0 0 0 0,0 0 1 0 0,2 0 74 0 0,106 22-2242 0 0,6-24-3561 0 0,-42-13 674 0 0,-53 9 4029 0 0</inkml:trace>
  <inkml:trace contextRef="#ctx0" brushRef="#br0" timeOffset="2899.104">4061 304 10314 0 0,'0'0'1717'0'0,"0"0"-727"0"0,0 0-155 0 0,0 0 178 0 0,0 0 33 0 0,0 0-111 0 0,0 0-261 0 0,0 0-268 0 0,0 0-165 0 0,0 0-107 0 0,0 0-59 0 0,0 0-8 0 0,0 0 11 0 0,-18 32 13 0 0,-54 97 12 0 0,71-129-101 0 0,0 1 0 0 0,0-1 0 0 0,0 1 1 0 0,0 0-1 0 0,1-1 0 0 0,-1 1 0 0 0,0 0 1 0 0,0-1-1 0 0,1 1 0 0 0,-1 0 1 0 0,0 0-1 0 0,1-1 0 0 0,-1 1 0 0 0,1 0 1 0 0,-1 0-1 0 0,1 0 0 0 0,0 0 0 0 0,-1 0 1 0 0,1 0-1 0 0,0 0 0 0 0,0 0 0 0 0,-1 0 1 0 0,1 0-1 0 0,0 0 0 0 0,0 0 0 0 0,0 0 1 0 0,0 0-1 0 0,0 0 0 0 0,0 0 0 0 0,1 0 1 0 0,-1 0-1 0 0,0 0 0 0 0,0 0 0 0 0,1 0 1 0 0,-1 0-1 0 0,1 0 0 0 0,-1-1 1 0 0,1 1-1 0 0,-1 0 0 0 0,1 0 0 0 0,-1 0 1 0 0,1 0-1 0 0,0-1 0 0 0,-1 1 0 0 0,1 0 1 0 0,0-1-1 0 0,0 1 0 0 0,0 0 0 0 0,-1-1 1 0 0,1 1-1 0 0,0-1 0 0 0,0 0 0 0 0,0 1 1 0 0,0-1-1 0 0,0 0 0 0 0,0 1 0 0 0,0-1 1 0 0,0 0-1 0 0,0 0 0 0 0,0 0 1 0 0,0 0-1 0 0,1 0-2 0 0,3 1 24 0 0,23 6 92 0 0,-23-7-91 0 0,0 0 0 0 0,0 0 0 0 0,0 1-1 0 0,0-1 1 0 0,0 1 0 0 0,0 0 0 0 0,0 1-1 0 0,-1-1 1 0 0,1 1 0 0 0,0 0-1 0 0,-1 0 1 0 0,1 0 0 0 0,-1 1 0 0 0,0 0-1 0 0,0-1 1 0 0,0 2 0 0 0,0-1 0 0 0,0 0-1 0 0,-1 1 1 0 0,1 0 0 0 0,-1-1-1 0 0,0 1 1 0 0,0 1 0 0 0,0-1 0 0 0,-1 0-1 0 0,0 1 1 0 0,0-1 0 0 0,0 1 0 0 0,0 0-1 0 0,0-1 1 0 0,-1 1 0 0 0,0 0-1 0 0,0 0 1 0 0,-1 1-25 0 0,-2 0 115 0 0,-1-1-1 0 0,0 1 1 0 0,-1-1-1 0 0,1 0 0 0 0,-1 0 1 0 0,0 0-1 0 0,0 0 1 0 0,-1-1-1 0 0,0 0 1 0 0,1 0-1 0 0,-1 0 0 0 0,-1 0 1 0 0,1-1-1 0 0,0 0 1 0 0,-1 0-1 0 0,0 0 1 0 0,-2 0-115 0 0,8-3 4 0 0,-7 4-73 0 0,0 0-1 0 0,0 0 1 0 0,0-1 0 0 0,0 0-1 0 0,-1 0 1 0 0,1-1 0 0 0,-1 0-1 0 0,0 0 1 0 0,0-1 0 0 0,0 0-1 0 0,0-1 1 0 0,1 1-1 0 0,-9-2 70 0 0,-3-8-3494 0 0,11 4-1968 0 0,2 1-3045 0 0</inkml:trace>
</inkml:ink>
</file>

<file path=ppt/ink/ink5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31 0 0 0,'0'0'1546'0'0,"0"0"-175"0"0,0 0-96 0 0,0 0 104 0 0,0 0 176 0 0,0 0 92 0 0,0 0-82 0 0,0 0-106 0 0,0 0-125 0 0,0 0-143 0 0,0 0-168 0 0,-12-5-229 0 0,-39-17-188 0 0,48 21-549 0 0,0 0 0 0 0,0 1 0 0 0,0-1 0 0 0,0 1 0 0 0,0-1 0 0 0,1 1 0 0 0,-1 0 0 0 0,0 0 0 0 0,0 1 0 0 0,0-1 0 0 0,0 1 0 0 0,0-1 0 0 0,0 1 0 0 0,1 0 0 0 0,-1 0 0 0 0,0 0 0 0 0,1 0 0 0 0,-1 0 0 0 0,0 1 0 0 0,1-1 0 0 0,0 1 0 0 0,-1 0 0 0 0,0 1-57 0 0,-7 3 184 0 0,-3 1-95 0 0,-1 1 1 0 0,1 0-1 0 0,1 0 0 0 0,-1 1 1 0 0,1 1-1 0 0,1 0 0 0 0,0 1 1 0 0,1 0-1 0 0,0 1 0 0 0,0 0 1 0 0,1 0-1 0 0,1 1 0 0 0,0 0 1 0 0,1 1-1 0 0,0 0 1 0 0,1 0-1 0 0,0 0 0 0 0,2 1 1 0 0,-1-1-1 0 0,2 1 0 0 0,0 0 1 0 0,0 8-90 0 0,3-20 19 0 0,1 0 0 0 0,-1 0 0 0 0,1-1 0 0 0,0 1 0 0 0,-1 0 0 0 0,1 0 1 0 0,1-1-1 0 0,-1 1 0 0 0,0-1 0 0 0,1 1 0 0 0,-1-1 0 0 0,1 0 0 0 0,0 0 1 0 0,-1 1-1 0 0,1-1 0 0 0,0 0 0 0 0,0-1 0 0 0,1 1 0 0 0,-1 0 0 0 0,0-1 1 0 0,1 1-1 0 0,-1-1 0 0 0,1 1 0 0 0,-1-1 0 0 0,1 0 0 0 0,-1 0 0 0 0,1-1 1 0 0,0 1-1 0 0,0 0 0 0 0,1-1-19 0 0,84 4 1127 0 0,-63-11-924 0 0,0-1 0 0 0,0-1-1 0 0,-1-1 1 0 0,0-1-1 0 0,-1-1 1 0 0,0-1 0 0 0,-1-1-1 0 0,0-1 1 0 0,-2-1-1 0 0,1-1 1 0 0,-2-1 0 0 0,5-6-203 0 0,-23 23 5 0 0,51-47 290 0 0,-54 81-446 0 0,1 125-5 0 0,3-153 112 0 0,0 0 1 0 0,0 0-1 0 0,0 0 1 0 0,0 0-1 0 0,1-1 1 0 0,0 1-1 0 0,0-1 1 0 0,0 1-1 0 0,1-1 1 0 0,-1 0-1 0 0,1-1 1 0 0,0 1-1 0 0,0 0 0 0 0,0-1 1 0 0,0 0-1 0 0,1 0 1 0 0,0-1-1 0 0,-1 1 1 0 0,1-1-1 0 0,0 0 1 0 0,0 0-1 0 0,0 0 1 0 0,0-1-1 0 0,4 1 44 0 0,62 9-3149 0 0,-5-10-6161 0 0,-63-1 8688 0 0,17 0-9584 0 0</inkml:trace>
</inkml:ink>
</file>

<file path=ppt/ink/ink5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8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250 295 13715 0 0,'0'0'1267'0'0,"0"0"-306"0"0,0 0-54 0 0,0 0 36 0 0,0 0 0 0 0,0 0-153 0 0,0 0-245 0 0,0 0-185 0 0,0 0-129 0 0,0 0-90 0 0,-33 16-54 0 0,-101 47-29 0 0,73-21-36 0 0,59-40-40 0 0,0 0 1 0 0,0-1 0 0 0,1 1-1 0 0,-1 0 1 0 0,0 0 0 0 0,1 1-1 0 0,0-1 1 0 0,-1 0 0 0 0,1 0-1 0 0,0 1 1 0 0,0-1 0 0 0,0 1-1 0 0,0-1 1 0 0,1 1 0 0 0,-1-1-1 0 0,1 1 1 0 0,-1-1 0 0 0,1 1-1 0 0,0-1 1 0 0,0 1 0 0 0,0 0-1 0 0,1-1 1 0 0,-1 1 0 0 0,0-1-1 0 0,1 1 1 0 0,0-1 0 0 0,0 1-1 0 0,-1-1 1 0 0,1 1 0 0 0,1-1-1 0 0,-1 0 1 0 0,0 1 0 0 0,1-1-1 0 0,-1 0 1 0 0,1 0 0 0 0,-1 0-1 0 0,1 0 1 0 0,0 0 0 0 0,0-1-1 0 0,0 1 1 0 0,0-1 0 0 0,0 1-1 0 0,0-1 1 0 0,1 1 0 0 0,-1-1-1 0 0,0 0 1 0 0,1 0 0 0 0,-1 0-1 0 0,2 0 18 0 0,112 51 27 0 0,-112-51-4 0 0,-1 0 0 0 0,1 1 0 0 0,-1-1 0 0 0,0 1 0 0 0,1 0 0 0 0,-1 0 0 0 0,0 0 0 0 0,0 0 0 0 0,0 1 0 0 0,-1-1 0 0 0,1 1 0 0 0,-1 0 0 0 0,1-1 0 0 0,-1 1 0 0 0,0 0 0 0 0,0 1 0 0 0,0-1 0 0 0,0 0 0 0 0,-1 1 0 0 0,1-1 0 0 0,-1 0 0 0 0,0 1 0 0 0,0 0 0 0 0,0-1 0 0 0,0 1 0 0 0,-1 0 0 0 0,0-1 0 0 0,1 1 0 0 0,-1 0 0 0 0,-1-1 0 0 0,1 1 0 0 0,0 0 0 0 0,-1-1 0 0 0,0 1 0 0 0,0 0 0 0 0,0-1 0 0 0,0 1 0 0 0,-1-1 0 0 0,1 1 0 0 0,-2 1-23 0 0,-9 7-49 0 0,0 0-1 0 0,-1-1 1 0 0,0 0 0 0 0,-1-1-1 0 0,0-1 1 0 0,-1 0 0 0 0,0-1-1 0 0,0 0 1 0 0,-14 4 49 0 0,6-8-1760 0 0,13-4-1652 0 0,3 0-2509 0 0,3 0-3609 0 0</inkml:trace>
  <inkml:trace contextRef="#ctx0" brushRef="#br0" timeOffset="298.524">571 185 16363 0 0,'0'0'1083'0'0,"0"0"-470"0"0,0 0-212 0 0,0 0 122 0 0,0 0 158 0 0,0 0 85 0 0,0 0-89 0 0,0 0-99 0 0,0 0-61 0 0,0 0-55 0 0,0 0-48 0 0,0 0-78 0 0,0 35-85 0 0,1 114-72 0 0,-13 2 86 0 0,-9 103-1010 0 0,3-191-2042 0 0,2-50-1796 0 0,-8-8-4370 0 0,18-5 1912 0 0</inkml:trace>
  <inkml:trace contextRef="#ctx0" brushRef="#br0" timeOffset="608.687">250 568 12835 0 0,'0'0'1977'0'0,"0"0"-635"0"0,0 0-290 0 0,0 0-59 0 0,0 0-55 0 0,0 0-148 0 0,0 0-206 0 0,0 0-168 0 0,0 0-92 0 0,0 0-62 0 0,32-5-64 0 0,103-12-40 0 0,24 17 143 0 0,-26 3-1202 0 0,-76-3-4571 0 0,-24 0-1738 0 0,-17 0-1377 0 0</inkml:trace>
  <inkml:trace contextRef="#ctx0" brushRef="#br0" timeOffset="1228.356">1289 501 0 0 0,'0'0'1507'0'0,"0"0"399"0"0,0 0 106 0 0,0 0-54 0 0,0 0-159 0 0,0 0-244 0 0,0 0-245 0 0,0 0-210 0 0,0 0-161 0 0,-9-7-162 0 0,-30-22-129 0 0,37 27-581 0 0,-1 1 0 0 0,0-1 0 0 0,1 1 0 0 0,-1 0 0 0 0,0 0 0 0 0,0 1 0 0 0,0-1-1 0 0,0 1 1 0 0,0-1 0 0 0,0 1 0 0 0,0 0 0 0 0,0 0 0 0 0,0 0 0 0 0,1 0 0 0 0,-1 1 0 0 0,0-1 0 0 0,0 1-1 0 0,0 0 1 0 0,-3 1-67 0 0,-1-1 166 0 0,-9 2-90 0 0,1-1 0 0 0,0 2 0 0 0,0 0-1 0 0,0 1 1 0 0,1 0 0 0 0,-1 1 0 0 0,1 1 0 0 0,1 0 0 0 0,-1 1 0 0 0,1 0 0 0 0,1 1 0 0 0,-1 0 0 0 0,1 1 0 0 0,1 1 0 0 0,0 0 0 0 0,1 0 0 0 0,0 1 0 0 0,0 1 0 0 0,2-1 0 0 0,-1 2 0 0 0,2-1 0 0 0,-1 1 0 0 0,2 0 0 0 0,-2 5-76 0 0,7-16 8 0 0,0 0 0 0 0,0 1 0 0 0,0-1 0 0 0,1 1 0 0 0,-1-1 0 0 0,1 1 0 0 0,0 0 0 0 0,0-1 0 0 0,0 1 0 0 0,0-1 0 0 0,1 1 0 0 0,-1 0 0 0 0,1-1 0 0 0,0 1 1 0 0,0-1-1 0 0,0 0 0 0 0,1 1 0 0 0,-1-1 0 0 0,1 0 0 0 0,0 0 0 0 0,0 0 0 0 0,0 0 0 0 0,0 0 0 0 0,2 1-8 0 0,6 0 142 0 0,0-1 1 0 0,0-1-1 0 0,0 0 0 0 0,1 0 0 0 0,-1-1 1 0 0,1 0-1 0 0,-1-1 0 0 0,0 0 0 0 0,1-1 0 0 0,-1 0 1 0 0,1-1-1 0 0,-1 0 0 0 0,0 0 0 0 0,0-1 1 0 0,0 0-1 0 0,0-1 0 0 0,0 0 0 0 0,-1-1 1 0 0,0 0-1 0 0,0 0 0 0 0,0-1 0 0 0,0 0 1 0 0,-1-1-1 0 0,0 0 0 0 0,4-5-142 0 0,19-9 26 0 0,20-14 81 0 0,-39 24-117 0 0,1 2 1 0 0,1-1-1 0 0,0 2 0 0 0,0 0 1 0 0,1 0-1 0 0,0 1 0 0 0,0 1 0 0 0,7-1 10 0 0,-19 9-55 0 0,-1 0 0 0 0,0 0-1 0 0,0 0 1 0 0,-1 1 0 0 0,1-1-1 0 0,0 1 1 0 0,-1-1-1 0 0,1 1 1 0 0,-1 0 0 0 0,0 0-1 0 0,0-1 1 0 0,0 1 0 0 0,0 0-1 0 0,-1 0 1 0 0,1 0-1 0 0,-1 0 1 0 0,0 0 0 0 0,1 0-1 0 0,-2 0 1 0 0,1 0 0 0 0,0 0-1 0 0,0 0 1 0 0,-1 0-1 0 0,0 0 1 0 0,1 0 0 0 0,-1 0-1 0 0,-1 2 56 0 0,1-3-19 0 0,-1 15-537 0 0,-1 43-1316 0 0,12-44-2641 0 0,9-7-3839 0 0,-10-9 2584 0 0</inkml:trace>
  <inkml:trace contextRef="#ctx0" brushRef="#br0" timeOffset="1641.919">1563 825 9290 0 0,'0'0'2630'0'0,"0"0"-808"0"0,0 0-299 0 0,0 0 16 0 0,0 0-47 0 0,0 0-193 0 0,0 0-374 0 0,0 0-304 0 0,0 0-167 0 0,0 0-96 0 0,0 0-45 0 0,0 0-52 0 0,0 0-42 0 0,16-19-49 0 0,102-120 171 0 0,21 7-292 0 0,-139 131-68 0 0,1 1 0 0 0,-1-1 1 0 0,1 1-1 0 0,-1-1 0 0 0,1 1 0 0 0,-1-1 0 0 0,1 0 0 0 0,-1 1 0 0 0,1 0 0 0 0,-1-1 0 0 0,1 1 0 0 0,0-1 0 0 0,-1 1 0 0 0,1 0 0 0 0,0-1 0 0 0,0 1 0 0 0,-1 0 1 0 0,1 0-1 0 0,0 0 0 0 0,-1 0 0 0 0,1-1 0 0 0,0 1 0 0 0,0 0 0 0 0,-1 0 0 0 0,1 0 0 0 0,0 0 0 0 0,0 1 0 0 0,-1-1 0 0 0,1 0 0 0 0,0 0 0 0 0,0 0 1 0 0,-1 1-1 0 0,1-1 0 0 0,0 0 0 0 0,-1 1 0 0 0,1-1 0 0 0,0 0 0 0 0,-1 1 0 0 0,1-1 0 0 0,-1 1 0 0 0,1-1 0 0 0,-1 1 0 0 0,1-1 0 0 0,-1 1 0 0 0,1 0 0 0 0,-1-1 1 0 0,1 1-1 0 0,-1-1 0 0 0,0 1 0 0 0,1 0 0 0 0,-1-1 0 0 0,0 1 0 0 0,0 0 0 0 0,1 0 0 0 0,-1-1 0 0 0,0 1 0 0 0,0 0 0 0 0,0 0 0 0 0,0-1 0 0 0,0 1 1 0 0,0 0-1 0 0,0 0 19 0 0,1 59-172 0 0,-2-47 144 0 0,0-8 33 0 0,1 0 0 0 0,-1 1 0 0 0,1-1 0 0 0,-1 1 0 0 0,2-1 0 0 0,-1 1-1 0 0,1-1 1 0 0,-1 1 0 0 0,1-1 0 0 0,1 0 0 0 0,-1 0 0 0 0,1 1 0 0 0,0-1 0 0 0,0 0 0 0 0,1 0 0 0 0,-1-1 0 0 0,1 1 0 0 0,0 0 0 0 0,1-1 0 0 0,-1 0 0 0 0,1 1 0 0 0,-1-2 0 0 0,1 1 0 0 0,0 0 0 0 0,1-1 0 0 0,-1 0 0 0 0,1 1 0 0 0,-1-2 0 0 0,1 1 0 0 0,0-1 0 0 0,0 1 0 0 0,0-1 0 0 0,4 0-5 0 0,-2 0 12 0 0,0-1 0 0 0,1 0 1 0 0,-1-1-1 0 0,0 1 0 0 0,1-1 1 0 0,-1-1-1 0 0,0 0 0 0 0,0 0 1 0 0,1 0-1 0 0,-1-1 0 0 0,0 0 1 0 0,0 0-1 0 0,0-1 0 0 0,-1 0 1 0 0,1 0-1 0 0,-1 0 0 0 0,1-1 1 0 0,-1 0-1 0 0,0 0 0 0 0,-1-1 1 0 0,1 0-1 0 0,-1 0 0 0 0,0 0 1 0 0,3-4-13 0 0,71-87-4808 0 0,-6-3-10326 0 0,-68 92 13615 0 0,9-12 587 0 0</inkml:trace>
  <inkml:trace contextRef="#ctx0" brushRef="#br0" timeOffset="1891.6">2559 1 14163 0 0,'0'0'1343'0'0,"0"0"-526"0"0,0 0-126 0 0,0 0 153 0 0,0 0 121 0 0,0 0-34 0 0,0 0-178 0 0,-11 35-185 0 0,-34 114-112 0 0,14 38 657 0 0,20 98-1436 0 0,13-184-2399 0 0,-11-78-1388 0 0,-24-9-8929 0 0,28-12 11073 0 0,-1 1 1482 0 0</inkml:trace>
  <inkml:trace contextRef="#ctx0" brushRef="#br0" timeOffset="2052.382">2198 321 12723 0 0,'0'0'1520'0'0,"0"0"-502"0"0,0 0-204 0 0,0 0 29 0 0,0 0 72 0 0,0 0-55 0 0,0 0-156 0 0,0 0-139 0 0,0 0-117 0 0,33 2-106 0 0,105 6-79 0 0,182-4-276 0 0,-219-15-2646 0 0,-36-2-7402 0 0,-45 8 1779 0 0</inkml:trace>
</inkml:ink>
</file>

<file path=ppt/ink/ink5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7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408 1 3169 0 0,'0'0'1281'0'0,"0"0"-164"0"0,0 0-65 0 0,0 0 107 0 0,0 0 220 0 0,0 0 76 0 0,0 0-71 0 0,0 0-141 0 0,-36 14-191 0 0,-114 47-161 0 0,144-59-809 0 0,0 1 1 0 0,0-1-1 0 0,0 1 0 0 0,0 1 1 0 0,0-1-1 0 0,0 1 0 0 0,1 0 1 0 0,0 0-1 0 0,0 0 0 0 0,0 1 1 0 0,0 0-1 0 0,1 0 0 0 0,-3 4-82 0 0,-5 7 216 0 0,-2-1-101 0 0,0 2 1 0 0,2 0 0 0 0,0 1 0 0 0,0 0 0 0 0,2 0 0 0 0,0 1 0 0 0,2 1-1 0 0,0-1 1 0 0,1 1 0 0 0,1 1 0 0 0,0-1 0 0 0,2 1 0 0 0,0 0 0 0 0,2 0-1 0 0,0 1 1 0 0,2 15-116 0 0,1-30 3 0 0,0-1 0 0 0,1 1-1 0 0,0-1 1 0 0,0 0-1 0 0,0 0 1 0 0,1 0 0 0 0,0 0-1 0 0,0 0 1 0 0,0 0 0 0 0,1-1-1 0 0,0 1 1 0 0,0-1-1 0 0,1 0 1 0 0,-1-1 0 0 0,1 1-1 0 0,0-1 1 0 0,0 0 0 0 0,0 0-1 0 0,1 0 1 0 0,0-1-1 0 0,-1 0 1 0 0,1 0 0 0 0,0 0-1 0 0,0-1 1 0 0,1 0 0 0 0,5 2-3 0 0,5 0-86 0 0,1 0 0 0 0,0-1 0 0 0,0-1 0 0 0,0-1 0 0 0,0 0 1 0 0,0-1-1 0 0,0-1 0 0 0,0-1 0 0 0,7-2 86 0 0,120-49-4107 0 0,-56 2-4864 0 0,-88 51 8857 0 0,19-13-4311 0 0</inkml:trace>
  <inkml:trace contextRef="#ctx0" brushRef="#br0" timeOffset="253.076">835 233 7202 0 0,'0'0'1784'0'0,"0"0"-520"0"0,0 0-365 0 0,0 0 112 0 0,0 0 227 0 0,-24 33 54 0 0,-72 104-183 0 0,65-68-3 0 0,32-59-925 0 0,-2-5-134 0 0,1-1-1 0 0,0 0 1 0 0,1 0-1 0 0,-1 0 1 0 0,1 0-1 0 0,0 0 1 0 0,0 0-1 0 0,0 0 0 0 0,0 0 1 0 0,1 0-1 0 0,-1 0 1 0 0,1-1-1 0 0,0 1 1 0 0,0 0-1 0 0,1-1 1 0 0,-1 0-1 0 0,1 0 1 0 0,0 1-1 0 0,-1-1 1 0 0,1-1-1 0 0,1 1 0 0 0,-1 0 1 0 0,0-1-1 0 0,1 0 1 0 0,-1 0-1 0 0,1 0 1 0 0,0 0-1 0 0,-1 0 1 0 0,1-1-1 0 0,0 1 1 0 0,3 0-47 0 0,131 12 1652 0 0,-131-14-1532 0 0,1-1 1 0 0,-1 0-1 0 0,0-1 0 0 0,0 0 0 0 0,0 0 1 0 0,0 0-1 0 0,0-1 0 0 0,0 0 0 0 0,0-1 1 0 0,-1 1-1 0 0,1-1 0 0 0,-1 0 1 0 0,0-1-1 0 0,-1 1 0 0 0,1-1 0 0 0,-1-1 1 0 0,0 1-1 0 0,0-1 0 0 0,0 1 0 0 0,-1-2 1 0 0,0 1-1 0 0,0 0 0 0 0,2-7-120 0 0,0 2 53 0 0,0 0 0 0 0,-2 0 0 0 0,1-1 0 0 0,-1 0 0 0 0,-1 0 0 0 0,0 0 0 0 0,-1-1 0 0 0,0 1 0 0 0,-1 0 0 0 0,0-1 0 0 0,-1 1 0 0 0,-1-1-1 0 0,0 1 1 0 0,0-1-53 0 0,-1 6-133 0 0,0-1 0 0 0,0 0 0 0 0,-1 1 0 0 0,0 0 0 0 0,0 0 0 0 0,-1-1-1 0 0,1 2 1 0 0,-2-1 0 0 0,1 0 0 0 0,-1 1 0 0 0,0 0 0 0 0,0 0-1 0 0,-1 1 1 0 0,1-1 0 0 0,-1 1 0 0 0,-5-3 133 0 0,-31-9-4812 0 0,-6 19-5744 0 0,37 2 4368 0 0</inkml:trace>
  <inkml:trace contextRef="#ctx0" brushRef="#br0" timeOffset="664">1165 597 5033 0 0,'0'0'1658'0'0,"0"0"-546"0"0,0 0 64 0 0,0 0 515 0 0,0 0 388 0 0,0 0 39 0 0,0 0-368 0 0,0 0-495 0 0,0 0-367 0 0,0 0-229 0 0,0 0-155 0 0,0 0-111 0 0,0 0-85 0 0,17-20-40 0 0,53-65-34 0 0,43-71 761 0 0,-94 141-1243 0 0,-19 35-219 0 0,-1 7 342 0 0,9 86-169 0 0,-8-110 300 0 0,1 1 0 0 0,0-1 0 0 0,0 0 1 0 0,0 0-1 0 0,1 0 0 0 0,-1 0 0 0 0,1-1 0 0 0,-1 1 0 0 0,1 0 0 0 0,0-1 1 0 0,0 1-1 0 0,0-1 0 0 0,1 1 0 0 0,-1-1 0 0 0,0 0 0 0 0,1 0 1 0 0,-1 0-1 0 0,1 0 0 0 0,0-1 0 0 0,0 1 0 0 0,0-1 0 0 0,0 1 1 0 0,0-1-1 0 0,0 0 0 0 0,0 0 0 0 0,0-1 0 0 0,0 1 0 0 0,0-1 1 0 0,1 1-1 0 0,-1-1 0 0 0,3 0-6 0 0,1 0 115 0 0,-1 0 1 0 0,0 0-1 0 0,1 0 0 0 0,-1-1 0 0 0,1 0 1 0 0,-1-1-1 0 0,0 1 0 0 0,0-1 1 0 0,1 0-1 0 0,-1-1 0 0 0,-1 1 1 0 0,1-1-1 0 0,0 0 0 0 0,-1-1 1 0 0,1 1-1 0 0,-1-1 0 0 0,0 0 1 0 0,0-1-1 0 0,-1 1-115 0 0,4-4 87 0 0,-1 1 1 0 0,0-1-1 0 0,-1 0 1 0 0,0-1-1 0 0,0 1 1 0 0,-1-1-1 0 0,0-1 1 0 0,0 1-1 0 0,-1 0 1 0 0,0-1-1 0 0,-1 0 1 0 0,2-10-88 0 0,0-10-4595 0 0,-3-2-4835 0 0,-2 31-964 0 0</inkml:trace>
</inkml:ink>
</file>

<file path=ppt/ink/ink5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24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1 420 0 0 0,'0'0'795'0'0,"0"0"-260"0"0,0 0-78 0 0,0 0 222 0 0,0 0 350 0 0,0 0 273 0 0,0 0 109 0 0,0 0-83 0 0,0 0-190 0 0,0 0-223 0 0,0 0-180 0 0,0-6-131 0 0,-1 2-426 0 0,1 0 0 0 0,0 0 0 0 0,0 1 0 0 0,1-1-1 0 0,-1 0 1 0 0,1 0 0 0 0,0 1 0 0 0,0-1 0 0 0,0 1 0 0 0,0-1 0 0 0,1 1 0 0 0,0-1 0 0 0,-1 1 0 0 0,1 0 0 0 0,0-1 0 0 0,1 1 0 0 0,-1 0 0 0 0,2-1-178 0 0,12-15 763 0 0,32-17 232 0 0,-45 36-984 0 0,-1-1 0 0 0,1 0 1 0 0,0 0-1 0 0,-1 1 0 0 0,1 0 0 0 0,0-1 1 0 0,0 1-1 0 0,0 0 0 0 0,-1 1 0 0 0,1-1 1 0 0,0 0-1 0 0,0 1 0 0 0,-1-1 0 0 0,1 1 1 0 0,0 0-1 0 0,-1 0 0 0 0,1 0 1 0 0,0 0-1 0 0,-1 0 0 0 0,0 1 0 0 0,1-1 1 0 0,-1 1-1 0 0,0 0 0 0 0,0 0 0 0 0,0-1 1 0 0,0 1-1 0 0,0 1 0 0 0,0-1 0 0 0,0 0 1 0 0,-1 0-1 0 0,1 1 0 0 0,-1-1 0 0 0,0 1 1 0 0,1-1-1 0 0,-1 1 0 0 0,0-1 1 0 0,-1 1-1 0 0,2 2-11 0 0,6 21 219 0 0,-1 0-1 0 0,-1 0 1 0 0,-1 0 0 0 0,-2 1-1 0 0,0 0 1 0 0,-2 0 0 0 0,-1-1 0 0 0,-1 1-1 0 0,-1 0 1 0 0,-4 16-219 0 0,-1-6 174 0 0,-2 0 0 0 0,-1-1 0 0 0,-2 0 0 0 0,-13 28-174 0 0,18-45 302 0 0,11-23 906 0 0,21-53-1137 0 0,3 2 1 0 0,3 1-1 0 0,2 1 1 0 0,2 1-1 0 0,25-26-71 0 0,-52 67-44 0 0,1 1 1 0 0,0 0-1 0 0,1 0 0 0 0,0 0 1 0 0,1 1-1 0 0,0 1 0 0 0,0 0 0 0 0,1 1 1 0 0,9-5 43 0 0,-19 13-8 0 0,-1 0 1 0 0,1 1 0 0 0,0-1 0 0 0,-1 1-1 0 0,1 0 1 0 0,-1-1 0 0 0,1 1 0 0 0,-1 0-1 0 0,0 0 1 0 0,0 0 0 0 0,0 0-1 0 0,0 0 1 0 0,0 0 0 0 0,0 0 0 0 0,0 0-1 0 0,-1 0 1 0 0,1 1 0 0 0,-1-1 0 0 0,0 0-1 0 0,1 0 1 0 0,-1 1 0 0 0,0-1 0 0 0,0 0-1 0 0,-1 0 1 0 0,1 1 0 0 0,0-1-1 0 0,-1 0 1 0 0,1 0 0 0 0,-1 0 7 0 0,1 1 23 0 0,-16 161 776 0 0,12-92-513 0 0,35-80 105 0 0,54-66-144 0 0,-30 27-248 0 0,-26 21-27 0 0,1 1 1 0 0,0 1 0 0 0,2 2-1 0 0,1 1 1 0 0,0 2-1 0 0,15-6 28 0 0,-47 25-8 0 0,0-1-1 0 0,1 1 0 0 0,-1 0 0 0 0,0 0 0 0 0,0 0 0 0 0,0 0 1 0 0,1 0-1 0 0,-1 0 0 0 0,0 0 0 0 0,0 0 0 0 0,0 0 1 0 0,1 0-1 0 0,-1 1 0 0 0,0-1 0 0 0,0 1 0 0 0,0-1 0 0 0,0 1 1 0 0,0-1-1 0 0,0 1 0 0 0,0-1 0 0 0,0 1 0 0 0,0 0 1 0 0,0 0-1 0 0,0-1 0 0 0,0 1 0 0 0,0 0 0 0 0,0 0 0 0 0,-1 0 1 0 0,1 0-1 0 0,0 0 0 0 0,-1 0 0 0 0,1 0 0 0 0,-1 0 1 0 0,1 1-1 0 0,-1-1 0 0 0,1 0 0 0 0,-1 0 0 0 0,0 0 0 0 0,0 0 1 0 0,1 1-1 0 0,-1-1 0 0 0,0 0 0 0 0,0 0 0 0 0,0 0 0 0 0,0 1 1 0 0,-1-1-1 0 0,1 0 0 0 0,0 0 0 0 0,0 0 0 0 0,-1 1 1 0 0,1-1-1 0 0,-1 0 0 0 0,1 0 0 0 0,-1 0 0 0 0,1 0 0 0 0,-1 0 9 0 0,1 9 97 0 0,-29 249 979 0 0,28-257-1281 0 0,2 1-1 0 0,-1-1 0 0 0,0 0 0 0 0,0 0 1 0 0,1 0-1 0 0,-1 0 0 0 0,1 1 1 0 0,-1-1-1 0 0,1 0 0 0 0,0 0 1 0 0,0 0-1 0 0,0 0 0 0 0,0-1 1 0 0,0 1-1 0 0,1 0 0 0 0,-1 0 1 0 0,0-1-1 0 0,1 1 0 0 0,0 0 0 0 0,-1-1 1 0 0,1 0-1 0 0,0 1 0 0 0,-1-1 1 0 0,1 0-1 0 0,0 0 0 0 0,0 0 1 0 0,0 0-1 0 0,0 0 0 0 0,0-1 1 0 0,0 1-1 0 0,1 0 0 0 0,-1-1 1 0 0,0 0-1 0 0,0 1 0 0 0,0-1 0 0 0,0 0 1 0 0,1 0-1 0 0,-1 0 0 0 0,0 0 1 0 0,0-1-1 0 0,0 1 0 0 0,0-1 1 0 0,1 1-1 0 0,-1-1 0 0 0,0 0 1 0 0,0 0-1 0 0,0 0 0 0 0,0 0 1 0 0,-1 0-1 0 0,1 0 0 0 0,0 0 0 0 0,0-1 1 0 0,-1 1-1 0 0,1-1 0 0 0,0 1 1 0 0,0-1 205 0 0,8-9-5512 0 0,-1 3-180 0 0</inkml:trace>
  <inkml:trace contextRef="#ctx0" brushRef="#br0" timeOffset="299.383">1266 420 12043 0 0,'0'0'552'0'0,"0"0"-68"0"0,0 0 149 0 0,0 0 322 0 0,0 0 260 0 0,0 0 27 0 0,0 0-241 0 0,-23 30-310 0 0,-70 98-266 0 0,91-125-408 0 0,-1 0-1 0 0,1-1 1 0 0,-1 1-1 0 0,1 0 1 0 0,0 1 0 0 0,0-1-1 0 0,1 0 1 0 0,-1 1-1 0 0,1-1 1 0 0,0 1-1 0 0,-1-1 1 0 0,2 1-1 0 0,-1-1 1 0 0,0 1-1 0 0,1 0 1 0 0,-1 0-1 0 0,1-1 1 0 0,0 1-1 0 0,1 1-16 0 0,0 6 63 0 0,-1-4 3 0 0,1 0 1 0 0,0-1 0 0 0,1 1-1 0 0,0-1 1 0 0,0 0 0 0 0,0 1-1 0 0,0-1 1 0 0,1 0 0 0 0,0 0-1 0 0,1-1 1 0 0,-1 1 0 0 0,1-1-1 0 0,0 0 1 0 0,1 1 0 0 0,-1-2-1 0 0,1 1 1 0 0,0-1 0 0 0,0 1-1 0 0,0-1 1 0 0,1 0 0 0 0,-1-1 0 0 0,1 0-1 0 0,0 0 1 0 0,0 0 0 0 0,0 0-1 0 0,0-1 1 0 0,1 0 0 0 0,-1-1-1 0 0,0 1 1 0 0,1-1 0 0 0,0 0-1 0 0,-1-1 1 0 0,1 1 0 0 0,-1-1-1 0 0,1-1 1 0 0,0 1 0 0 0,-1-1-1 0 0,1 0 1 0 0,-1-1 0 0 0,1 0-1 0 0,-1 0 1 0 0,0 0 0 0 0,0-1 0 0 0,0 1-1 0 0,0-2 1 0 0,0 1 0 0 0,-1 0-1 0 0,1-1 1 0 0,0-1-67 0 0,2-2 30 0 0,-1 0 0 0 0,1-1 0 0 0,-1 0-1 0 0,0-1 1 0 0,-1 0 0 0 0,0 0 0 0 0,-1 0 0 0 0,1 0 0 0 0,-2-1 0 0 0,1 0 0 0 0,-2 0 0 0 0,1 0-1 0 0,-1-1 1 0 0,-1 1 0 0 0,0-1 0 0 0,0 1 0 0 0,-1-1 0 0 0,0 0 0 0 0,-1 0 0 0 0,0 0-1 0 0,-1 1 1 0 0,-2-9-30 0 0,2 14-231 0 0,0 0 0 0 0,-1 1 0 0 0,0 0 0 0 0,0-1 0 0 0,0 1 0 0 0,0 0 0 0 0,-1 0 0 0 0,1 0 0 0 0,-1 1 0 0 0,0-1 0 0 0,0 1 0 0 0,-1-1 0 0 0,1 1 0 0 0,-1 0 0 0 0,1 0 0 0 0,-1 0 0 0 0,0 1 0 0 0,0 0 0 0 0,0-1 0 0 0,-1 1 0 0 0,1 1 0 0 0,0-1 0 0 0,-4 0 231 0 0,-30-4-6077 0 0,2 13-3856 0 0,25 0 7714 0 0</inkml:trace>
  <inkml:trace contextRef="#ctx0" brushRef="#br0" timeOffset="832.725">1510 851 3601 0 0,'0'0'1936'0'0,"0"0"-580"0"0,0 0-86 0 0,0 0 340 0 0,0 0 274 0 0,0 0 5 0 0,0 0-246 0 0,0 0-420 0 0,0 0-371 0 0,0 0-231 0 0,0 0-127 0 0,0 0-24 0 0,0 0 28 0 0,3-21 23 0 0,12-66-31 0 0,21 3 602 0 0,-19 61-877 0 0,-11 12-183 0 0,2-4 22 0 0,1 0 1 0 0,1 1-1 0 0,0 0 1 0 0,0 0-1 0 0,2 1 1 0 0,-1 1-1 0 0,2 0 1 0 0,3-3-55 0 0,-14 16-17 0 0,0 0 1 0 0,-1 1-1 0 0,1-1 0 0 0,-1 0 1 0 0,1 1-1 0 0,-1-1 1 0 0,1 1-1 0 0,-1-1 1 0 0,0 1-1 0 0,0-1 0 0 0,0 1 1 0 0,0 0-1 0 0,0 0 1 0 0,0-1-1 0 0,0 1 1 0 0,0 0-1 0 0,-1 0 0 0 0,1 0 1 0 0,-1 0-1 0 0,0 0 1 0 0,1 0-1 0 0,-1 0 1 0 0,0 0-1 0 0,0 0 1 0 0,0 0-1 0 0,0 0 0 0 0,-1 0 1 0 0,1 0-1 0 0,-1 0 1 0 0,1 0-1 0 0,-1 0 1 0 0,1 0-1 0 0,-1 0 0 0 0,0 0 1 0 0,0-1 16 0 0,1 9-26 0 0,4 86 261 0 0,-2-94-211 0 0,0 0-1 0 0,1-1 1 0 0,-1 1 0 0 0,1-1 0 0 0,-1 0-1 0 0,1 1 1 0 0,0-1 0 0 0,-1 0-1 0 0,1-1 1 0 0,0 1 0 0 0,0 0 0 0 0,-1-1-1 0 0,1 1 1 0 0,0-1 0 0 0,0 0 0 0 0,0 0-1 0 0,0 0 1 0 0,0-1 0 0 0,-1 1-1 0 0,1 0 1 0 0,0-1 0 0 0,0 0 0 0 0,-1 0-1 0 0,1 0 1 0 0,0 0 0 0 0,-1 0-1 0 0,1-1 1 0 0,-1 1 0 0 0,1-1 0 0 0,-1 1-1 0 0,0-1 1 0 0,0 0 0 0 0,2-1-24 0 0,198-146 300 0 0,-156 129-519 0 0,-42 53-93 0 0,-6 154 519 0 0,22-151-1994 0 0,-8-32-2505 0 0,3-3-4895 0 0,-11-1 1932 0 0</inkml:trace>
  <inkml:trace contextRef="#ctx0" brushRef="#br0" timeOffset="4108.962">2355 685 0 0 0,'0'0'400'0'0,"0"0"532"0"0,0 0 213 0 0,0 0 27 0 0,0 0-37 0 0,0 0-52 0 0,0 0-43 0 0,0 0-32 0 0,14 8 14 0 0,40 24 78 0 0,-50-30-787 0 0,0 0 0 0 0,0 0 1 0 0,0 0-1 0 0,0-1 0 0 0,0 1 0 0 0,0-1 1 0 0,0 0-1 0 0,0-1 0 0 0,0 1 0 0 0,1-1 1 0 0,-1 1-1 0 0,0-1 0 0 0,0-1 1 0 0,1 1-1 0 0,-1 0 0 0 0,2-2-313 0 0,6 1 589 0 0,1-2-365 0 0,0-1 1 0 0,0 0-1 0 0,-1-1 0 0 0,1 0 1 0 0,-1-1-1 0 0,0-1 1 0 0,-1 0-1 0 0,1 0 0 0 0,-1-1 1 0 0,-1 0-1 0 0,1-1 0 0 0,-2-1 1 0 0,4-2-225 0 0,-7 6 49 0 0,-1-1 1 0 0,1 1-1 0 0,-1-1 1 0 0,0 0-1 0 0,-1 0 1 0 0,1-1-1 0 0,-2 1 1 0 0,1-1-1 0 0,-1 0 1 0 0,0 0-1 0 0,0 0 1 0 0,-1 0-1 0 0,-1-1 1 0 0,1 1-1 0 0,-1-1 1 0 0,0 1-1 0 0,-1-1 0 0 0,0-4-49 0 0,-3 8-98 0 0,0 0-1 0 0,0 0 1 0 0,0 0-1 0 0,0 1 1 0 0,-1-1-1 0 0,0 1 1 0 0,0 0-1 0 0,0 0 1 0 0,0 1-1 0 0,0-1 1 0 0,-1 1-1 0 0,0 0 1 0 0,0 0-1 0 0,0 0 1 0 0,0 1-1 0 0,0 0 1 0 0,0 0-1 0 0,0 0 1 0 0,-1 0-1 0 0,1 1 1 0 0,-1 0-1 0 0,0 0 1 0 0,1 1-1 0 0,-1-1 1 0 0,1 1-1 0 0,-1 1 1 0 0,0-1-1 0 0,1 1 1 0 0,-1 0-1 0 0,1 0 0 0 0,-2 1 100 0 0,-10 3-168 0 0,1 1 1 0 0,0 0 0 0 0,0 1 0 0 0,1 1 0 0 0,0 1-1 0 0,0 0 1 0 0,1 1 0 0 0,0 0 0 0 0,1 1 0 0 0,-5 6 166 0 0,7-9 50 0 0,1 1 1 0 0,0 0-1 0 0,0 1 1 0 0,1 0-1 0 0,0 1 1 0 0,1 0-1 0 0,0 0 1 0 0,0 0-1 0 0,2 1 1 0 0,-1 0-1 0 0,1 1 1 0 0,1 0-1 0 0,1 0 0 0 0,-1 0 1 0 0,2 0-1 0 0,0 0 1 0 0,1 1-1 0 0,0-1 1 0 0,1 1-1 0 0,0 11-50 0 0,2-21 54 0 0,0 1-1 0 0,1-1 1 0 0,-1 1-1 0 0,1-1 1 0 0,0 0 0 0 0,0 0-1 0 0,1 1 1 0 0,-1-2-1 0 0,1 1 1 0 0,0 0-1 0 0,0 0 1 0 0,0-1-1 0 0,0 1 1 0 0,1-1-1 0 0,-1 0 1 0 0,1 0-1 0 0,0-1 1 0 0,0 1-1 0 0,0-1 1 0 0,0 1-1 0 0,0-1 1 0 0,0-1-1 0 0,1 1 1 0 0,-1-1 0 0 0,1 1-1 0 0,4 0-53 0 0,126 10 1168 0 0,-114-12-1246 0 0,0-2 0 0 0,0 0 0 0 0,0-1 1 0 0,-1-1-1 0 0,1-1 0 0 0,-1-1 0 0 0,18-8 78 0 0,-35 13-100 0 0,59-25-3352 0 0,-22 5-4751 0 0,-27 13 2204 0 0</inkml:trace>
  <inkml:trace contextRef="#ctx0" brushRef="#br0" timeOffset="4583.961">2830 851 2785 0 0,'0'0'1121'0'0,"0"0"-5"0"0,0 0 257 0 0,0 0 308 0 0,0 0 150 0 0,0 0-77 0 0,0 0-234 0 0,0 0-215 0 0,0 0-146 0 0,0 0-131 0 0,0 0-119 0 0,0 0-128 0 0,25-4-140 0 0,74-13-106 0 0,-95 16-486 0 0,0 1-1 0 0,0-1 1 0 0,-1 0 0 0 0,1 0-1 0 0,0-1 1 0 0,-1 1 0 0 0,1-1 0 0 0,-1 1-1 0 0,1-1 1 0 0,-1 0 0 0 0,0 0 0 0 0,0-1-1 0 0,0 1 1 0 0,0-1 0 0 0,0 1-1 0 0,-1-1 1 0 0,1 0 0 0 0,-1 0 0 0 0,1-1-49 0 0,7-9 167 0 0,14-12 49 0 0,-2 0-1 0 0,-1-1 0 0 0,-1-1 0 0 0,-1-1 0 0 0,-1-1 0 0 0,-2 0 0 0 0,0-3-215 0 0,3-8 1 0 0,-16 84-1081 0 0,-3-34 1073 0 0,-2-2 10 0 0,0 0 0 0 0,0 0 0 0 0,1 0 0 0 0,1 1 0 0 0,-1-1 0 0 0,1 0 0 0 0,1 0 0 0 0,-1 1 0 0 0,1-1 0 0 0,1 0 0 0 0,0 0 0 0 0,0 0 0 0 0,0 0 0 0 0,1 0 0 0 0,0-1 0 0 0,1 1 0 0 0,0-1 0 0 0,0 0 0 0 0,0 0 0 0 0,1 0 0 0 0,0 0 0 0 0,0-1 0 0 0,1 0 0 0 0,0 0 0 0 0,0 0 0 0 0,0-1 0 0 0,1 0 0 0 0,1 1-2 0 0,-1-4 96 0 0,-1-1 0 0 0,1 1 0 0 0,-1-1 1 0 0,1-1-1 0 0,-1 1 0 0 0,1-1 1 0 0,-1 0-1 0 0,1-1 0 0 0,0 1 0 0 0,-1-1 1 0 0,1-1-1 0 0,-1 1 0 0 0,0-1 1 0 0,0 0-1 0 0,1-1 0 0 0,-1 1 0 0 0,0-1 1 0 0,-1-1-1 0 0,1 1 0 0 0,0-1-97 0 0,27-20 139 0 0,-2 0 0 0 0,-1-2 0 0 0,-2-2 0 0 0,0 0 1 0 0,-2-2-1 0 0,-1-1 0 0 0,0-2-139 0 0,-13 18-142 0 0,21-37-2632 0 0,-24 34-2045 0 0,-1 0-5055 0 0,-6 10 3427 0 0</inkml:trace>
  <inkml:trace contextRef="#ctx0" brushRef="#br0" timeOffset="4890.226">4126 0 14483 0 0,'0'0'1203'0'0,"0"0"-571"0"0,0 0-361 0 0,0 0 153 0 0,0 0 307 0 0,0 0 210 0 0,0 0 44 0 0,0 0-144 0 0,0 0-167 0 0,0 0-126 0 0,-2 33-100 0 0,-9 106-95 0 0,-11-27 81 0 0,-9 20-456 0 0,7 1 1 0 0,-2 57 21 0 0,25-171-1631 0 0,-4 31 4270 0 0,3-35-4453 0 0,0-5-4552 0 0,2-8-6453 0 0,-1-9 9885 0 0</inkml:trace>
  <inkml:trace contextRef="#ctx0" brushRef="#br0" timeOffset="5158.675">3800 376 10714 0 0,'0'0'2163'0'0,"0"0"-616"0"0,0 0-502 0 0,0 0-247 0 0,0 0-69 0 0,0 0-12 0 0,0 0-1 0 0,0 0 34 0 0,0 0-10 0 0,0 0-72 0 0,0 0-105 0 0,0 0-124 0 0,34 7-102 0 0,109 22-86 0 0,-21-21 47 0 0,71-16-884 0 0,-129 1-2781 0 0,-1 0-4439 0 0,-41 3-2910 0 0</inkml:trace>
</inkml:ink>
</file>

<file path=ppt/ink/ink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5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4.5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450 167 2417 0 0,'0'0'1141'0'0,"0"0"-374"0"0,0 0-252 0 0,0 0 38 0 0,0 0 294 0 0,0 0 335 0 0,0 0 178 0 0,0 0 20 0 0,0 0-121 0 0,0 0-164 0 0,0 0-129 0 0,4 18-70 0 0,19 137 1484 0 0,-22-77-1571 0 0,-3-1-1 0 0,-4 0 1 0 0,-4-1-1 0 0,-5 13-808 0 0,-30 142-672 0 0,44-227 22 0 0,-13 28-1135 0 0,6-25-2644 0 0,-2-5-4758 0 0,5-2 5918 0 0</inkml:trace>
  <inkml:trace contextRef="#ctx0" brushRef="#br0" timeOffset="278.117">1 240 9994 0 0,'0'0'962'0'0,"0"0"-178"0"0,0 0-120 0 0,0 0 41 0 0,0 0 122 0 0,0 0 21 0 0,0 0-118 0 0,0 0-102 0 0,0 0-33 0 0,0 0 20 0 0,0 0 18 0 0,0 0-21 0 0,39-5-82 0 0,124-16-110 0 0,-97 11-242 0 0,0-2 0 0 0,-1-3 0 0 0,-1-3 0 0 0,14-8-178 0 0,74-42-1986 0 0,-104 41-2053 0 0,-1-2-4419 0 0,-36 21 2682 0 0</inkml:trace>
  <inkml:trace contextRef="#ctx0" brushRef="#br0" timeOffset="4189.912">1041 64 0 0 0,'0'0'180'0'0,"0"0"532"0"0,0 0 300 0 0,0 0 165 0 0,0 0-9 0 0,0 0-217 0 0,0 0-319 0 0,0 0-281 0 0,0 0-162 0 0,0 0-28 0 0,11 19 1752 0 0,-5 194 4474 0 0,-17 184-4482 0 0,-6-48-1249 0 0,17-348-643 0 0,0-1 0 0 0,-1 1-1 0 0,1-1 1 0 0,0 1 0 0 0,0 0-1 0 0,0-1 1 0 0,0 1-1 0 0,0-1 1 0 0,-1 1 0 0 0,1-1-1 0 0,0 1 1 0 0,1 0-1 0 0,-1-1 1 0 0,0 1 0 0 0,0-1-1 0 0,0 1 1 0 0,0-1 0 0 0,0 1-1 0 0,0 0 1 0 0,1-1-1 0 0,-1 1 1 0 0,0-1 0 0 0,0 1-1 0 0,1-1 1 0 0,-1 1 0 0 0,1-1-1 0 0,-1 0 1 0 0,0 1-1 0 0,1-1 1 0 0,-1 1 0 0 0,1-1-1 0 0,-1 0 1 0 0,1 1 0 0 0,-1-1-1 0 0,1 0 1 0 0,-1 0-1 0 0,1 1 1 0 0,-1-1 0 0 0,1 0-1 0 0,-1 0 1 0 0,1 0 0 0 0,-1 1-1 0 0,1-1 1 0 0,-1 0-1 0 0,1 0 1 0 0,0 0 0 0 0,-1 0-1 0 0,1 0 1 0 0,-1 0 0 0 0,1 0-1 0 0,0-1 1 0 0,-1 1-1 0 0,1 0 1 0 0,-1 0 0 0 0,1 0-1 0 0,-1 0 1 0 0,1-1 0 0 0,-1 1-1 0 0,1 0 1 0 0,-1-1-1 0 0,1 1 1 0 0,-1 0 0 0 0,1-1-1 0 0,-1 1 1 0 0,0 0-1 0 0,1-1 1 0 0,-1 1 0 0 0,1-1-1 0 0,-1 1-12 0 0,32-33 583 0 0,-10 5-646 0 0,1 2 0 0 0,1 0 0 0 0,1 1 0 0 0,2 1 0 0 0,0 2 0 0 0,1 1 0 0 0,15-8 63 0 0,34-4-315 0 0,-76 34 313 0 0,1 1 0 0 0,-1-1 0 0 0,1 1-1 0 0,-1-1 1 0 0,0 1 0 0 0,1 0 0 0 0,-1-1 0 0 0,0 1 0 0 0,0 0 0 0 0,0 0 0 0 0,0 0 0 0 0,-1 0-1 0 0,1 0 1 0 0,0 0 0 0 0,-1 0 0 0 0,0 0 0 0 0,1 0 0 0 0,-1 0 0 0 0,0 0 0 0 0,0 1 0 0 0,0-1-1 0 0,0 0 1 0 0,-1 0 0 0 0,1 0 0 0 0,0 0 0 0 0,-1 2 2 0 0,0 2 35 0 0,-13 229 661 0 0,35-210-1787 0 0,-10-25-2923 0 0,0-2-4647 0 0,-7 2 3659 0 0</inkml:trace>
  <inkml:trace contextRef="#ctx0" brushRef="#br0" timeOffset="4626.827">1735 988 1376 0 0,'0'0'910'0'0,"0"0"74"0"0,0 0 419 0 0,0 0 468 0 0,0 0 322 0 0,0 0-24 0 0,0 0-255 0 0,0 0-322 0 0,0 0-315 0 0,0 0-268 0 0,33-5-233 0 0,102-14-162 0 0,-66-7 127 0 0,-58 17-567 0 0,-3 6-94 0 0,0-1 1 0 0,1-1 0 0 0,-1 1-1 0 0,-1-1 1 0 0,1-1 0 0 0,-1 1-1 0 0,0-1 1 0 0,0-1 0 0 0,-1 1-1 0 0,0-1 1 0 0,0 0 0 0 0,0-1-1 0 0,-1 1 1 0 0,0-1 0 0 0,-1 0-1 0 0,0 0 1 0 0,0-1 0 0 0,0 1-1 0 0,-1-1 1 0 0,-1 0 0 0 0,1 0-1 0 0,-1 0 1 0 0,-1 0 0 0 0,0 0-1 0 0,0-8-80 0 0,-3 14-37 0 0,-1-1 0 0 0,0 1 0 0 0,0 0 0 0 0,-1-1-1 0 0,1 1 1 0 0,-1 1 0 0 0,1-1 0 0 0,-1 0 0 0 0,0 1 0 0 0,0 0 0 0 0,0 0-1 0 0,0 0 1 0 0,0 1 0 0 0,0-1 0 0 0,-1 1 0 0 0,1 0 0 0 0,-1 0 0 0 0,1 0 0 0 0,-1 1-1 0 0,1-1 1 0 0,-1 1 0 0 0,1 0 0 0 0,-1 1 0 0 0,1-1 0 0 0,0 1 0 0 0,-1 0-1 0 0,1 0 1 0 0,-1 0 0 0 0,1 1 0 0 0,0-1 0 0 0,0 1 0 0 0,0 0 0 0 0,-2 1 37 0 0,-12 5-5 0 0,1-1 0 0 0,1 2 0 0 0,0 0 0 0 0,0 1 0 0 0,1 1 0 0 0,0 0 0 0 0,1 1 0 0 0,0 1 1 0 0,1 0-1 0 0,1 1 0 0 0,0 0 0 0 0,0 1 0 0 0,2 0 0 0 0,0 1 0 0 0,0 0 0 0 0,2 0 0 0 0,0 1 1 0 0,-6 18 4 0 0,13-30 48 0 0,1 1 0 0 0,-1-1 0 0 0,1 1 1 0 0,0-1-1 0 0,0 1 0 0 0,0-1 0 0 0,1 1 1 0 0,0-1-1 0 0,0 0 0 0 0,0 1 0 0 0,1-1 1 0 0,0 0-1 0 0,0 0 0 0 0,0 0 0 0 0,1 0 1 0 0,-1 0-1 0 0,1 0 0 0 0,0-1 0 0 0,1 1 1 0 0,-1-1-1 0 0,1 0 0 0 0,0 0 0 0 0,0 0 1 0 0,0-1-1 0 0,0 1 0 0 0,1-1 0 0 0,-1 0 1 0 0,1 0-1 0 0,0-1 0 0 0,0 1 0 0 0,0-1 1 0 0,0 0-1 0 0,0 0 0 0 0,1-1 1 0 0,-1 0-1 0 0,0 0 0 0 0,1 0 0 0 0,3 0-48 0 0,29 8 234 0 0,1-2 0 0 0,1-2-1 0 0,-1-2 1 0 0,0-1 0 0 0,1-2-1 0 0,7-2-233 0 0,139-34-3938 0 0,-171 31 2198 0 0,24-8-7755 0 0,-23 5 1727 0 0</inkml:trace>
  <inkml:trace contextRef="#ctx0" brushRef="#br0" timeOffset="8659.035">3125 218 1776 0 0,'0'0'767'0'0,"0"0"-187"0"0,0 0 34 0 0,0 0 238 0 0,0 0 367 0 0,0 0 296 0 0,0 0 72 0 0,0 0-131 0 0,0 0-326 0 0,0 0-386 0 0,0 0-345 0 0,-1-4-255 0 0,0-4-118 0 0,-1 0-77 0 0,8 18 128 0 0,5 18 358 0 0,-2 0-1 0 0,-1 1 1 0 0,-1 0 0 0 0,-1 1 0 0 0,-2-1 0 0 0,1 27-435 0 0,-2-28 126 0 0,4 281 912 0 0,-11-254-936 0 0,-3-1 1 0 0,-2-1 0 0 0,-2 1 0 0 0,-3-1 0 0 0,-2-1 0 0 0,-3 2-103 0 0,-5 1 319 0 0,24-54-233 0 0,0-1 18 0 0,0 0 26 0 0,16-23 389 0 0,5-4-563 0 0,0 1 0 0 0,2 1 0 0 0,0 2 0 0 0,2 0 0 0 0,0 1 0 0 0,2 2 0 0 0,0 0 1 0 0,1 2-1 0 0,1 1 0 0 0,11-4 44 0 0,-30 16-38 0 0,0 1 1 0 0,0 0-1 0 0,0 0 1 0 0,1 1-1 0 0,-1 0 0 0 0,1 1 1 0 0,0 0-1 0 0,0 0 1 0 0,0 1-1 0 0,0 1 1 0 0,0 0-1 0 0,10 2 38 0 0,-17 1-25 0 0,0 0-1 0 0,0 1 1 0 0,-1-1-1 0 0,0 1 1 0 0,0 0-1 0 0,0 0 1 0 0,0 0-1 0 0,0 0 1 0 0,-1 1-1 0 0,0-1 1 0 0,0 1-1 0 0,0-1 1 0 0,0 1-1 0 0,-1 0 1 0 0,0 0-1 0 0,0 0 1 0 0,0-1-1 0 0,-1 1 1 0 0,1 0-1 0 0,-1 0 1 0 0,0 0-1 0 0,-1 0 1 0 0,1 0-1 0 0,-1 0 1 0 0,0 0 25 0 0,1 0 30 0 0,-2 9 54 0 0,-1-1-1 0 0,-1 1 0 0 0,0-1 0 0 0,0 0 1 0 0,-1 0-1 0 0,-1 0 0 0 0,0-1 1 0 0,-1 0-1 0 0,-1 0 0 0 0,1 0 1 0 0,-2-1-1 0 0,0 0 0 0 0,0-1 1 0 0,0 0-1 0 0,-12 8-83 0 0,7-5-16 0 0,-1-1-1 0 0,-1 0 1 0 0,1-1-1 0 0,-2-1 1 0 0,0-1 0 0 0,0 0-1 0 0,-1-1 1 0 0,-7 2 16 0 0,15-7-374 0 0,-1 0 1 0 0,1-1-1 0 0,-1 0 0 0 0,0-1 1 0 0,1 0-1 0 0,-1 0 0 0 0,0-1 1 0 0,0-1-1 0 0,1 0 0 0 0,-3-1 374 0 0,-14-9-3267 0 0,11-2-2661 0 0,9 5 855 0 0</inkml:trace>
  <inkml:trace contextRef="#ctx0" brushRef="#br0" timeOffset="9202.921">3604 1161 0 0 0,'0'0'792'0'0,"0"0"-238"0"0,0 0 63 0 0,0 0 315 0 0,0 0 373 0 0,0 0 327 0 0,0 0 102 0 0,0 0-93 0 0,0 0-160 0 0,0 0-196 0 0,0 0-171 0 0,0 0-133 0 0,33-1-130 0 0,106-3-115 0 0,-71-13 255 0 0,-58 9-739 0 0,15-6 11 0 0,0-2-1 0 0,-2 0 0 0 0,0-2 1 0 0,0-1-1 0 0,-2 0 0 0 0,-1-2 1 0 0,0 0-1 0 0,-1-1 0 0 0,-2-1 1 0 0,9-15-263 0 0,-19 26-36 0 0,-2 0 1 0 0,1 0 0 0 0,-2 0-1 0 0,1 0 1 0 0,-2-1 0 0 0,0 0-1 0 0,0 0 1 0 0,-1 0 0 0 0,-1 0 0 0 0,0 0-1 0 0,-1 0 1 0 0,0 0 0 0 0,-1-3 35 0 0,0 14-45 0 0,1 0 0 0 0,-1 0 0 0 0,0 0 0 0 0,1 0-1 0 0,-1 1 1 0 0,0-1 0 0 0,0 0 0 0 0,0 1 0 0 0,0-1 0 0 0,0 0 0 0 0,-1 1 0 0 0,1-1 0 0 0,0 1 0 0 0,-1 0 0 0 0,1-1 0 0 0,-1 1 0 0 0,0 0 0 0 0,1 0 0 0 0,-1 0 0 0 0,0 0 0 0 0,1 0 0 0 0,-1 1 0 0 0,0-1 0 0 0,0 0 0 0 0,0 1-1 0 0,0-1 1 0 0,0 1 0 0 0,0 0 0 0 0,0 0 0 0 0,0-1 0 0 0,0 1 0 0 0,0 1 0 0 0,0-1 0 0 0,0 0 0 0 0,0 0 45 0 0,-67 20-872 0 0,56-11 898 0 0,0 0-1 0 0,1 1 1 0 0,1 0-1 0 0,-1 1 1 0 0,2 0-1 0 0,0 0 1 0 0,0 1 0 0 0,1 1-1 0 0,0-1 1 0 0,1 2-1 0 0,1-1 1 0 0,0 1-1 0 0,-2 5-25 0 0,8-16 48 0 0,0 1-1 0 0,0-1 1 0 0,0 1 0 0 0,0 0-1 0 0,1-1 1 0 0,-1 1-1 0 0,1-1 1 0 0,0 1 0 0 0,0 0-1 0 0,0-1 1 0 0,0 1-1 0 0,1 0 1 0 0,0-1-1 0 0,0 1 1 0 0,0-1 0 0 0,0 1-1 0 0,0-1 1 0 0,1 1-1 0 0,-1-1 1 0 0,1 0 0 0 0,0 0-1 0 0,0 0 1 0 0,0 0-1 0 0,0 0 1 0 0,1 0-1 0 0,-1 0 1 0 0,1-1 0 0 0,0 1-1 0 0,-1-1 1 0 0,1 0-1 0 0,0 0 1 0 0,0 0 0 0 0,1 0-1 0 0,-1-1 1 0 0,0 1-1 0 0,1-1 1 0 0,2 1-48 0 0,134 26 1292 0 0,-80-27-958 0 0,-41-2-259 0 0,-1 1 0 0 0,0 1 1 0 0,0 1-1 0 0,0 0 1 0 0,0 2-1 0 0,0 0 0 0 0,5 2-75 0 0,-21-5 7 0 0,1 0 0 0 0,-1 1-1 0 0,0-1 1 0 0,0 0-1 0 0,0 1 1 0 0,0 0 0 0 0,0-1-1 0 0,0 1 1 0 0,0 0-1 0 0,0 0 1 0 0,0 0 0 0 0,-1 0-1 0 0,1 1 1 0 0,-1-1-1 0 0,0 0 1 0 0,0 0-1 0 0,1 1 1 0 0,-2-1 0 0 0,1 1-1 0 0,0-1 1 0 0,0 1-1 0 0,-1-1 1 0 0,1 1 0 0 0,-1 0-1 0 0,0-1 1 0 0,0 1-1 0 0,0 0 1 0 0,0-1-1 0 0,0 1 1 0 0,-1 0 0 0 0,1-1-1 0 0,-1 1 1 0 0,0 0-7 0 0,-35 83-8 0 0,-26-9-1603 0 0,42-55-720 0 0,15-19-2886 0 0,1-1-4748 0 0,7-2 8019 0 0</inkml:trace>
  <inkml:trace contextRef="#ctx0" brushRef="#br0" timeOffset="9864.671">4749 888 5433 0 0,'0'0'1456'0'0,"0"0"-394"0"0,0 0-116 0 0,0 0 95 0 0,0 0 79 0 0,0 0-43 0 0,0 0-156 0 0,-34 21-194 0 0,-103 64-174 0 0,53-18 126 0 0,78-63-652 0 0,0 1 0 0 0,1 0 1 0 0,-1 0-1 0 0,1 1 0 0 0,0 0 0 0 0,1-1 0 0 0,-1 2 0 0 0,1-1 0 0 0,0 0 0 0 0,1 1 0 0 0,-1 0 1 0 0,1 0-1 0 0,1 0 0 0 0,-1 0 0 0 0,1 0 0 0 0,1 1 0 0 0,-1-1 0 0 0,1 0 0 0 0,0 1 1 0 0,1-1-1 0 0,0 6-27 0 0,2-11 44 0 0,0 1 1 0 0,1-1 0 0 0,-1 0-1 0 0,1 0 1 0 0,-1 0 0 0 0,1-1-1 0 0,0 1 1 0 0,0-1 0 0 0,0 1-1 0 0,0-1 1 0 0,0 0-1 0 0,0 0 1 0 0,0 0 0 0 0,0-1-1 0 0,0 1 1 0 0,0-1 0 0 0,0 0-1 0 0,1 1 1 0 0,-1-1 0 0 0,0-1-1 0 0,0 1 1 0 0,0 0 0 0 0,0-1-1 0 0,0 0 1 0 0,1 0 0 0 0,-1 0-1 0 0,2-1-44 0 0,14-5 194 0 0,0-1-1 0 0,-1-1 0 0 0,0-1 0 0 0,-1-1 1 0 0,0 0-1 0 0,-1-2 0 0 0,2-1-193 0 0,14-9 89 0 0,78-65-84 0 0,-109 88-23 0 0,-1 0 0 0 0,1-1 0 0 0,-1 1 0 0 0,1-1 0 0 0,-1 1 0 0 0,1 0 0 0 0,-1-1 0 0 0,1 1 0 0 0,-1 0 0 0 0,1-1 0 0 0,-1 1 0 0 0,1 0 0 0 0,-1 0 0 0 0,1 0 0 0 0,0-1 0 0 0,-1 1 0 0 0,1 0 0 0 0,0 0-1 0 0,-1 0 1 0 0,1 0 0 0 0,-1 0 0 0 0,1 0 0 0 0,0 0 0 0 0,-1 0 0 0 0,1 1 0 0 0,-1-1 0 0 0,1 0 0 0 0,0 0 0 0 0,-1 0 0 0 0,1 1 0 0 0,-1-1 0 0 0,1 0 0 0 0,-1 1 0 0 0,1-1 0 0 0,-1 0 0 0 0,1 1 0 0 0,-1-1 0 0 0,1 1 0 0 0,-1-1 0 0 0,1 0 0 0 0,-1 1 0 0 0,0-1-1 0 0,1 1 1 0 0,-1 0 0 0 0,0-1 0 0 0,1 1 0 0 0,-1-1 0 0 0,0 1 0 0 0,0-1 0 0 0,0 1 0 0 0,1 0 0 0 0,-1-1 0 0 0,0 1 0 0 0,0 0 18 0 0,0 42-198 0 0,-1-28 181 0 0,0-12 19 0 0,0 0 0 0 0,1 1 0 0 0,0-1 1 0 0,-1 0-1 0 0,1 1 0 0 0,1-1 0 0 0,-1 0 1 0 0,0 1-1 0 0,1-1 0 0 0,-1 0 0 0 0,1 1 1 0 0,0-1-1 0 0,0 0 0 0 0,1 0 1 0 0,-1 0-1 0 0,1 0 0 0 0,-1 0 0 0 0,1 0 1 0 0,0 0-1 0 0,0 0 0 0 0,0-1 0 0 0,0 1 1 0 0,1-1-1 0 0,-1 0 0 0 0,1 1 0 0 0,-1-1 1 0 0,1 0-1 0 0,0-1 0 0 0,0 1 0 0 0,0 0 1 0 0,0-1-1 0 0,0 1 0 0 0,0-1 0 0 0,0 0 1 0 0,0 0-1 0 0,3 0-2 0 0,3 0 92 0 0,1 1 0 0 0,0-2-1 0 0,-1 1 1 0 0,1-1 0 0 0,0-1 0 0 0,-1 0-1 0 0,1 0 1 0 0,0-1 0 0 0,-1 0 0 0 0,0-1 0 0 0,1 0-1 0 0,-1 0 1 0 0,0-1 0 0 0,0 0 0 0 0,-1-1 0 0 0,1 0-1 0 0,-1 0 1 0 0,0-1 0 0 0,-1 0 0 0 0,1 0-1 0 0,3-6-91 0 0,18-17 308 0 0,-2-1-1 0 0,-1-1 0 0 0,-2-2 0 0 0,11-19-307 0 0,-30 45 21 0 0,29-43 11 0 0,-2-1 1 0 0,-3-2 0 0 0,-2-2-1 0 0,13-36-32 0 0,-31 65 26 0 0,-1-2 0 0 0,-1 1 0 0 0,-1-1 0 0 0,-1 0 0 0 0,-2-1 0 0 0,0-27-26 0 0,-3 55 14 0 0,1 1 0 0 0,-1-1-1 0 0,0 0 1 0 0,0 0-1 0 0,1 0 1 0 0,-1 1 0 0 0,0-1-1 0 0,0 0 1 0 0,0 0-1 0 0,0 0 1 0 0,0 1 0 0 0,0-1-1 0 0,0 0 1 0 0,-1 0-1 0 0,1 0 1 0 0,0 1 0 0 0,0-1-1 0 0,-1 0 1 0 0,1 0-1 0 0,0 1 1 0 0,-1-1 0 0 0,1 0-1 0 0,-1 1 1 0 0,1-1-1 0 0,-1 0 1 0 0,1 1 0 0 0,-1-1-1 0 0,1 1 1 0 0,-1-1-1 0 0,1 1 1 0 0,-1-1 0 0 0,0 1-1 0 0,1-1 1 0 0,-1 1-1 0 0,0 0 1 0 0,0-1 0 0 0,1 1-1 0 0,-1 0 1 0 0,0 0-1 0 0,0-1 1 0 0,1 1 0 0 0,-1 0-1 0 0,0 0 1 0 0,0 0-1 0 0,0 0 1 0 0,1 0 0 0 0,-1 0-1 0 0,0 0 1 0 0,0 0-1 0 0,0 0 1 0 0,1 1 0 0 0,-1-1-1 0 0,0 0 1 0 0,0 0-14 0 0,-34 29 226 0 0,18 1-195 0 0,2 1 1 0 0,0 1 0 0 0,2 0 0 0 0,2 1-1 0 0,1 0 1 0 0,1 0 0 0 0,2 1-1 0 0,2 1 1 0 0,1-1 0 0 0,0 30-32 0 0,4-62 1 0 0,-6 381 562 0 0,8-288-671 0 0,-29-96-1506 0 0,-11-40-3302 0 0,31-15-6962 0 0,7 44 7960 0 0</inkml:trace>
  <inkml:trace contextRef="#ctx0" brushRef="#br0" timeOffset="10538.751">5630 756 7226 0 0,'0'0'2103'0'0,"0"0"-811"0"0,0 0-297 0 0,0 0 190 0 0,0 0 248 0 0,0 0 64 0 0,0 0-195 0 0,0 0-295 0 0,0 0-298 0 0,-34 27-227 0 0,-108 84-135 0 0,30-30 643 0 0,110-79-940 0 0,1-2-45 0 0,0 1 0 0 0,0-1 0 0 0,0 1 0 0 0,0-1 0 0 0,0 1 0 0 0,0-1 0 0 0,0 1 0 0 0,0 0 0 0 0,0-1 0 0 0,0 1 0 0 0,0 0 0 0 0,0 0 0 0 0,1-1 0 0 0,-1 1 0 0 0,0 0 0 0 0,1 0 0 0 0,-1 0 0 0 0,1 0 0 0 0,-1 0 0 0 0,1 0 0 0 0,-1 0 0 0 0,1 0 0 0 0,-1 1 0 0 0,1-1 0 0 0,0 0 0 0 0,0 0 0 0 0,0 0 0 0 0,0 0 0 0 0,0 0 0 0 0,0 1 0 0 0,0-1 0 0 0,0 0 0 0 0,0 0 0 0 0,0 0 0 0 0,0 0 0 0 0,1 0 0 0 0,-1 0 0 0 0,1 0 0 0 0,-1 0 0 0 0,1 0 0 0 0,-1 0 0 0 0,1 0 0 0 0,-1 0 0 0 0,1 0 0 0 0,0 0 0 0 0,0 1-5 0 0,150 63 180 0 0,-56-42-190 0 0,-76-22-190 0 0,5-1-2420 0 0,2-8-3626 0 0,-10 2-2534 0 0,-3 5 5253 0 0,2 3 4217 0 0,6 7 5283 0 0,3 2-1548 0 0,43-6 962 0 0,35-33-1629 0 0,-85 22-3531 0 0,0-1 0 0 0,-1 0 0 0 0,0-2 0 0 0,-1 0 0 0 0,1 0 1 0 0,-2-1-1 0 0,1-1 0 0 0,-1-1 0 0 0,9-10-227 0 0,-20 20 15 0 0,0 0 0 0 0,-1 0 0 0 0,1 0 0 0 0,-1-1-1 0 0,0 1 1 0 0,0-1 0 0 0,0 1 0 0 0,0-1 0 0 0,0 0 0 0 0,0 0 0 0 0,-1 0 0 0 0,1 0 0 0 0,-1 0 0 0 0,0 0-1 0 0,0 0 1 0 0,0 0 0 0 0,0-1 0 0 0,-1 1 0 0 0,1 0 0 0 0,-1-1 0 0 0,0 1 0 0 0,0 0 0 0 0,0-1 0 0 0,0 1-1 0 0,-1 0 1 0 0,1 0 0 0 0,-1-1 0 0 0,0 1 0 0 0,0 0 0 0 0,0 0 0 0 0,-1 0 0 0 0,1 0 0 0 0,0 0-1 0 0,-1 0 1 0 0,0 0 0 0 0,0 0 0 0 0,0 1 0 0 0,0-1 0 0 0,0 1 0 0 0,-1-1 0 0 0,1 1 0 0 0,-1 0 0 0 0,1 0-1 0 0,-1 0 1 0 0,0 0 0 0 0,0 1 0 0 0,-1-2-15 0 0,-8 2-14 0 0,1 0-1 0 0,-1 1 1 0 0,0 0 0 0 0,0 1-1 0 0,1 0 1 0 0,-1 1-1 0 0,1 0 1 0 0,-1 1 0 0 0,1 0-1 0 0,0 1 1 0 0,0 0 0 0 0,0 1-1 0 0,0 0 1 0 0,1 1-1 0 0,0 0 1 0 0,0 1 0 0 0,1 0-1 0 0,0 0 1 0 0,0 1-1 0 0,0 0 1 0 0,1 0 0 0 0,0 1-1 0 0,1 0 1 0 0,0 1 0 0 0,0 0-1 0 0,1 0 1 0 0,1 0-1 0 0,-3 5 15 0 0,5-10 15 0 0,0 1-1 0 0,0 1 1 0 0,0-1-1 0 0,1 0 1 0 0,0 1-1 0 0,0-1 0 0 0,1 1 1 0 0,-1-1-1 0 0,1 1 1 0 0,1 0-1 0 0,-1 0 0 0 0,1-1 1 0 0,1 1-1 0 0,-1 0 1 0 0,1 0-1 0 0,0-1 1 0 0,1 1-1 0 0,-1 0 0 0 0,1-1 1 0 0,1 0-1 0 0,-1 1 1 0 0,1-1-1 0 0,0 0 0 0 0,0 0 1 0 0,1 0-1 0 0,0-1 1 0 0,0 1-1 0 0,0-1 1 0 0,1 0-1 0 0,0 0 0 0 0,0-1 1 0 0,2 3-15 0 0,6 3-2 0 0,0 0 1 0 0,0-1 0 0 0,1 0-1 0 0,0-1 1 0 0,1 0 0 0 0,0-1-1 0 0,0-1 1 0 0,0 0 0 0 0,1-1 0 0 0,0-1-1 0 0,0 0 1 0 0,0-2 0 0 0,1 1 1 0 0,3-1-480 0 0,88 3-970 0 0,-73-8-2743 0 0,0-4-4102 0 0,-19 2 49 0 0</inkml:trace>
  <inkml:trace contextRef="#ctx0" brushRef="#br0" timeOffset="36395.989">614 1514 0 0 0,'0'0'343'0'0,"0"0"1021"0"0,0 0 380 0 0,0 0-5 0 0,0 0-106 0 0,0 0-166 0 0,0 0-208 0 0,0 0-146 0 0,0 0-115 0 0,0 0-71 0 0,-15-8 14 0 0,-49-24-9 0 0,62 31-834 0 0,0 0 0 0 0,-1 0 0 0 0,1 0 0 0 0,0 1 0 0 0,0-1 1 0 0,-1 0-1 0 0,1 1 0 0 0,0 0 0 0 0,-1-1 0 0 0,1 1 0 0 0,0 0 0 0 0,-1 0 0 0 0,1 0 0 0 0,0 1 0 0 0,-1-1 0 0 0,1 0 0 0 0,0 1 0 0 0,-1 0 0 0 0,1 0 0 0 0,0-1 0 0 0,0 1 0 0 0,0 0 0 0 0,-1 1 0 0 0,1-1 0 0 0,1 0 0 0 0,-1 1 0 0 0,0-1 0 0 0,-2 2-98 0 0,-4 3 188 0 0,-10 10 50 0 0,0 0 1 0 0,1 1-1 0 0,0 1 0 0 0,2 1 1 0 0,0 0-1 0 0,1 1 0 0 0,1 1 1 0 0,1 0-1 0 0,-1 3-238 0 0,-4 7 250 0 0,-6 9-53 0 0,2 1 0 0 0,2 0 0 0 0,2 2 0 0 0,2 0 0 0 0,1 1 0 0 0,3 1-1 0 0,2 0 1 0 0,1 0 0 0 0,3 1 0 0 0,1 0 0 0 0,3 5-197 0 0,1-36 39 0 0,1-1 0 0 0,0 1 0 0 0,2-1 0 0 0,-1 0 0 0 0,2 0 0 0 0,0 0 0 0 0,1-1-1 0 0,0 1 1 0 0,1-1 0 0 0,0 0 0 0 0,1 0 0 0 0,1-1 0 0 0,0 0 0 0 0,0 0 0 0 0,1-1 0 0 0,1 0 0 0 0,0-1 0 0 0,0 0 0 0 0,1 0 0 0 0,0-1 0 0 0,1-1 0 0 0,0 0-1 0 0,0 0 1 0 0,1-1 0 0 0,0-1 0 0 0,0 0 0 0 0,1-1 0 0 0,-1 0 0 0 0,1-1 0 0 0,0-1 0 0 0,7 1-39 0 0,-6-1-59 0 0,0-1-1 0 0,0 0 1 0 0,0-1 0 0 0,0 0 0 0 0,1-1-1 0 0,-1-1 1 0 0,0-1 0 0 0,0 0-1 0 0,0-1 1 0 0,0 0 0 0 0,0-1 0 0 0,8-4 59 0 0,14-15-5257 0 0,-4-10-4941 0 0,-28 25 3203 0 0</inkml:trace>
  <inkml:trace contextRef="#ctx0" brushRef="#br0" timeOffset="37184.06">1071 1706 2865 0 0,'0'0'1220'0'0,"0"0"-127"0"0,0 0 77 0 0,0 0 245 0 0,0 0 289 0 0,0 0 87 0 0,0 0-206 0 0,0 0-362 0 0,0 0-376 0 0,0 0-309 0 0,0 0-223 0 0,0 0-88 0 0,11 2 357 0 0,0 71 1754 0 0,10 447 1101 0 0,-13-357-4282 0 0,-8-160-1411 0 0,2-10-10263 0 0,-2 4 5777 0 0</inkml:trace>
  <inkml:trace contextRef="#ctx0" brushRef="#br0" timeOffset="37468.039">778 2103 8434 0 0,'0'0'1016'0'0,"0"0"-158"0"0,0 0 136 0 0,0 0 267 0 0,0 0 130 0 0,0 0-91 0 0,31 0-235 0 0,101-3-215 0 0,246-34 366 0 0,-338 33-2203 0 0,13-2-2419 0 0,-19 5-3152 0 0,-19 1-876 0 0</inkml:trace>
  <inkml:trace contextRef="#ctx0" brushRef="#br0" timeOffset="37731.716">1649 2037 3705 0 0,'0'0'1337'0'0,"0"0"-34"0"0,0 0 107 0 0,0 0 129 0 0,0 0 4 0 0,0 0-192 0 0,0 0-264 0 0,0 0-238 0 0,0 0-179 0 0,-24 33-115 0 0,-73 101-86 0 0,65-68 152 0 0,32-56-482 0 0,-1-5-58 0 0,0 0 0 0 0,0 0 0 0 0,0 0 1 0 0,1 0-1 0 0,0 0 0 0 0,0 0 0 0 0,0 0 0 0 0,0 0 0 0 0,1 0 0 0 0,0 0 0 0 0,0 0 0 0 0,0 0 0 0 0,1 0 0 0 0,0 0 0 0 0,0 0 1 0 0,0-1-1 0 0,0 1 0 0 0,1-1 0 0 0,-1 0 0 0 0,1 1 0 0 0,0-1 0 0 0,1-1 0 0 0,-1 1 0 0 0,1 0 0 0 0,0-1 0 0 0,-1 0 0 0 0,1 1 1 0 0,1-2-1 0 0,-1 1 0 0 0,3 1-81 0 0,5-1 200 0 0,1-2-1 0 0,-1 1 1 0 0,0-1 0 0 0,1-1 0 0 0,-1-1 0 0 0,0 1 0 0 0,0-2-1 0 0,1 0 1 0 0,-1 0 0 0 0,0-1 0 0 0,0-1 0 0 0,-1 0 0 0 0,1 0 0 0 0,-1-1-1 0 0,0-1 1 0 0,0 0 0 0 0,-1 0 0 0 0,1-1 0 0 0,-1 0 0 0 0,7-8-200 0 0,-10 11 25 0 0,0-1 0 0 0,0 0 0 0 0,0 0 1 0 0,-1-1-1 0 0,1 0 0 0 0,-1 0 1 0 0,-1 0-1 0 0,1-1 0 0 0,-1 0 0 0 0,-1 0 1 0 0,1 0-1 0 0,-1-1 0 0 0,0 1 1 0 0,-1-1-1 0 0,1 0 0 0 0,-2 0 0 0 0,1 0 1 0 0,-1-1-1 0 0,-1 1 0 0 0,1 0 1 0 0,-1-1-1 0 0,-1 1 0 0 0,1-1 0 0 0,-2 0 1 0 0,0-6-26 0 0,-1 11-104 0 0,0-1 0 0 0,0 1-1 0 0,-1 0 1 0 0,1 0 0 0 0,-1 0 0 0 0,0 0 0 0 0,-1 1 0 0 0,1-1 0 0 0,0 1 0 0 0,-1 0 0 0 0,0 0 0 0 0,0 0 0 0 0,0 0 0 0 0,0 1 0 0 0,0-1 0 0 0,0 1-1 0 0,-1 0 1 0 0,1 0 0 0 0,-1 1 0 0 0,0 0 0 0 0,-1-1 104 0 0,-64-1-4262 0 0,26 26-2602 0 0,28-12 1917 0 0,3-3-434 0 0</inkml:trace>
  <inkml:trace contextRef="#ctx0" brushRef="#br0" timeOffset="37964.789">1995 2390 0 0 0,'0'0'1267'0'0,"0"0"747"0"0,0 0 590 0 0,0 0 250 0 0,0 0-139 0 0,0 0-489 0 0,0 0-555 0 0,0 0-424 0 0,0 0-309 0 0,0 0-178 0 0,0 0-87 0 0,2-6-64 0 0,67-183 2035 0 0,-60 171-2892 0 0,56-89 546 0 0,4 67-6198 0 0,-54 39-769 0 0,-8 2-231 0 0,0 2 4097 0 0</inkml:trace>
  <inkml:trace contextRef="#ctx0" brushRef="#br0" timeOffset="38983.812">2757 2089 8074 0 0,'0'0'2394'0'0,"0"0"-914"0"0,0 0-284 0 0,0 0 108 0 0,0 0 65 0 0,0 0-118 0 0,0 0-288 0 0,0 0-281 0 0,0 0-235 0 0,0 0-140 0 0,0 0-102 0 0,0 0-70 0 0,-23-4-38 0 0,-71-10-21 0 0,44 22 23 0 0,42-3-82 0 0,0-2-36 0 0,0 0-1 0 0,0 1 0 0 0,0 0 1 0 0,0 0-1 0 0,1 0 0 0 0,0 1 0 0 0,0 0 1 0 0,0 1-1 0 0,0 0 0 0 0,1 0 1 0 0,0 0-1 0 0,0 1 0 0 0,1-1 1 0 0,0 2-1 0 0,0-1 0 0 0,1 0 1 0 0,-1 1-1 0 0,2 0 0 0 0,-1 0 1 0 0,1 0-1 0 0,0 0 0 0 0,1 0 1 0 0,0 1-1 0 0,0 0 0 0 0,0 7 20 0 0,3-13 19 0 0,0-1 1 0 0,0 0-1 0 0,0 0 0 0 0,0 0 0 0 0,0 1 0 0 0,1-1 1 0 0,-1 0-1 0 0,1-1 0 0 0,0 1 0 0 0,0 0 0 0 0,-1 0 1 0 0,1-1-1 0 0,0 1 0 0 0,0-1 0 0 0,0 0 0 0 0,1 1 1 0 0,-1-1-1 0 0,0 0 0 0 0,0 0 0 0 0,1 0 0 0 0,-1-1 1 0 0,0 1-1 0 0,1-1 0 0 0,-1 1 0 0 0,1-1 0 0 0,-1 0 1 0 0,1 0-1 0 0,-1 0 0 0 0,1 0 0 0 0,-1 0 0 0 0,1 0 1 0 0,-1-1-1 0 0,0 1 0 0 0,1-1 0 0 0,-1 0 0 0 0,1 0-19 0 0,8 1 215 0 0,5-2-79 0 0,-1-1 1 0 0,0-1-1 0 0,-1-1 0 0 0,1 0 1 0 0,-1 0-1 0 0,0-2 1 0 0,0 0-1 0 0,0 0 0 0 0,-1-1 1 0 0,-1-1-1 0 0,1 0 1 0 0,0-2-137 0 0,17-9 100 0 0,10-10 3 0 0,58-29 5 0 0,-97 60-122 0 0,0 1 0 0 0,0-1 1 0 0,0 0-1 0 0,0 1 0 0 0,0-1 0 0 0,-1 0 0 0 0,1 1 1 0 0,0-1-1 0 0,-1 1 0 0 0,0-1 0 0 0,1 1 0 0 0,-1-1 1 0 0,0 1-1 0 0,0 0 0 0 0,0-1 0 0 0,0 1 0 0 0,0-1 0 0 0,0 1 1 0 0,0-1-1 0 0,0 1 0 0 0,-1 0 0 0 0,1-1 0 0 0,0 1 1 0 0,-1-1-1 0 0,0 1 0 0 0,1-1 0 0 0,-1 0 0 0 0,0 1 0 0 0,0-1 1 0 0,1 0-1 0 0,-1 1 0 0 0,0-1 0 0 0,0 0 0 0 0,-1 0 1 0 0,1 0-1 0 0,-1 1 14 0 0,1 1-28 0 0,-126 232-300 0 0,79-118 186 0 0,4 3 0 0 0,0 22 142 0 0,-30 52-1206 0 0,60-150 987 0 0,43-47 137 0 0,155-81 310 0 0,-94 39-203 0 0,-85 43-18 0 0,-1 1 28 0 0,-1 0 1 0 0,0 0 0 0 0,1-1 0 0 0,-1 1 0 0 0,0-1-1 0 0,0 1 1 0 0,0-1 0 0 0,0 0 0 0 0,-1 0 0 0 0,1 0 0 0 0,0-1-1 0 0,-1 1 1 0 0,1-1 0 0 0,-1 1 0 0 0,0-1 0 0 0,0 0-1 0 0,0 0 1 0 0,0 0 0 0 0,-1 0 0 0 0,1 0 0 0 0,-1 0 0 0 0,0 0-1 0 0,0-1 1 0 0,0 1 0 0 0,0 0 0 0 0,0-1 0 0 0,-1 1 0 0 0,1-3-36 0 0,-45-24 276 0 0,-89-33-330 0 0,-107-28 258 0 0,250 85-446 0 0,25-4 347 0 0,352-115 655 0 0,-355 110-650 0 0,-2 1-2232 0 0,-10 10-10582 0 0,-19 4 5294 0 0</inkml:trace>
  <inkml:trace contextRef="#ctx0" brushRef="#br0" timeOffset="39317.719">3092 2199 3273 0 0,'0'0'2752'0'0,"0"0"-1333"0"0,0 0-659 0 0,0 0-99 0 0,0 0 39 0 0,0 0 89 0 0,0 0 38 0 0,0 0-55 0 0,0 0-57 0 0,0 0-44 0 0,0 0-44 0 0,0 0-34 0 0,0 0-22 0 0,0 26-15 0 0,3 79-19 0 0,-3-101-455 0 0,-1-1 0 0 0,1 1 0 0 0,1-1 0 0 0,-1 1 0 0 0,0-1 0 0 0,1 0 0 0 0,0 1 0 0 0,-1-1 0 0 0,1 0 0 0 0,1 1 0 0 0,-1-1 0 0 0,0 0 0 0 0,1 0 0 0 0,0 0 0 0 0,-1 0 0 0 0,1 0 0 0 0,1 0 0 0 0,-1-1 0 0 0,0 1 0 0 0,0-1 0 0 0,2 2-82 0 0,6 5 495 0 0,-6-6-302 0 0,0 0 1 0 0,0 1-1 0 0,0-2 1 0 0,1 1-1 0 0,-1-1 1 0 0,1 1-1 0 0,0-1 1 0 0,-1 0-1 0 0,1-1 1 0 0,0 1-1 0 0,0-1 1 0 0,0 0-1 0 0,0 0 1 0 0,0-1-1 0 0,1 1 0 0 0,-1-1 1 0 0,0 0-1 0 0,0-1 1 0 0,0 1-1 0 0,0-1 1 0 0,0 0-1 0 0,0 0 1 0 0,0-1-1 0 0,0 0 1 0 0,0 1-1 0 0,-1-2 1 0 0,1 1-1 0 0,0 0-193 0 0,11-8 196 0 0,0-1 1 0 0,-1 0-1 0 0,0 0 0 0 0,-1-2 0 0 0,0 0 0 0 0,-1-1 1 0 0,0 0-1 0 0,5-8-196 0 0,24-48 523 0 0,-35 51-2459 0 0,-1-2-3985 0 0,-4 0-5549 0 0,-2 20 4847 0 0</inkml:trace>
  <inkml:trace contextRef="#ctx0" brushRef="#br0" timeOffset="39670.034">3497 2376 0 0 0,'0'0'1580'0'0,"0"0"557"0"0,0 0 277 0 0,0 0 160 0 0,0 0-3 0 0,0 0-180 0 0,0 0-324 0 0,36-4-395 0 0,113-12-367 0 0,-53-11 386 0 0,-78 20-1452 0 0,-1 0 0 0 0,1-1 0 0 0,-2 0 1 0 0,1-2-1 0 0,-1 0 0 0 0,-1 0 0 0 0,0-2 0 0 0,0 0 1 0 0,-1 0-1 0 0,-1-2 0 0 0,9-10-239 0 0,-20 22-3 0 0,0 0 1 0 0,0 0-1 0 0,-1-1 1 0 0,1 1-1 0 0,0-1 1 0 0,-1 1-1 0 0,0-1 1 0 0,1 1-1 0 0,-1-1 1 0 0,0 0-1 0 0,-1 0 0 0 0,1 0 1 0 0,0 1-1 0 0,-1-1 1 0 0,0 0-1 0 0,1 0 1 0 0,-1 0-1 0 0,0 0 1 0 0,-1 0-1 0 0,1 0 1 0 0,0 0-1 0 0,-1 0 1 0 0,1 1-1 0 0,-1-1 0 0 0,0 0 1 0 0,0 0-1 0 0,0 1 1 0 0,-1-1-1 0 0,1 0 1 0 0,-1 1-1 0 0,1-1 1 0 0,-1 1-1 0 0,0 0 1 0 0,0 0-1 0 0,0-1 1 0 0,0 1-1 0 0,0 0 1 0 0,0 1-1 0 0,-1-1 0 0 0,1 0 1 0 0,-2 0 2 0 0,-10 1-108 0 0,0 0-1 0 0,0 1 1 0 0,-1 1 0 0 0,1 0 0 0 0,0 1-1 0 0,0 0 1 0 0,0 1 0 0 0,0 1 0 0 0,0 0 0 0 0,1 1-1 0 0,-1 0 1 0 0,1 1 0 0 0,1 1 0 0 0,-1 0-1 0 0,1 0 1 0 0,0 1 0 0 0,1 1 0 0 0,0 0-1 0 0,0 1 1 0 0,1 0 0 0 0,0 1 0 0 0,1-1-1 0 0,0 2 1 0 0,1-1 0 0 0,-7 13 108 0 0,12-20-6 0 0,1 0-1 0 0,-1 0 1 0 0,0 0-1 0 0,1 0 1 0 0,0 0-1 0 0,0 1 1 0 0,0-1-1 0 0,0 1 1 0 0,1 0-1 0 0,0 0 1 0 0,0-1 0 0 0,0 1-1 0 0,0 0 1 0 0,1 0-1 0 0,0 0 1 0 0,0 0-1 0 0,0 0 1 0 0,1-1-1 0 0,0 1 1 0 0,0 0-1 0 0,0 0 1 0 0,0-1-1 0 0,1 1 1 0 0,-1 0 0 0 0,1-1-1 0 0,0 1 1 0 0,1-1-1 0 0,-1 0 1 0 0,1 0-1 0 0,0 0 1 0 0,0 0-1 0 0,0 0 1 0 0,0-1-1 0 0,1 0 1 0 0,0 1 0 0 0,-1-1-1 0 0,1 0 1 0 0,4 2 6 0 0,10 2 27 0 0,1-1 0 0 0,0 0 1 0 0,0-1-1 0 0,0-1 0 0 0,0-1 1 0 0,1-1-1 0 0,-1 0 0 0 0,1-2 1 0 0,-1 0-1 0 0,20-3-27 0 0,94-27-1919 0 0,-91 13-1910 0 0,-3-1-3787 0 0,-22 10 729 0 0</inkml:trace>
  <inkml:trace contextRef="#ctx0" brushRef="#br0" timeOffset="39995.619">4261 1617 9394 0 0,'0'0'1511'0'0,"0"0"-243"0"0,0 0 26 0 0,0 0 68 0 0,0 0-82 0 0,0 0-223 0 0,0 0-267 0 0,0 0-115 0 0,0 0-9 0 0,0 0-5 0 0,0 0-5 0 0,0 0-24 0 0,0 0 0 0 0,32 25 1 0 0,100 82-26 0 0,-127-103-549 0 0,0-1-1 0 0,0 1 0 0 0,-1 0 0 0 0,0 0 1 0 0,1 1-1 0 0,-1-1 0 0 0,-1 1 0 0 0,1 0 1 0 0,-1 0-1 0 0,0 0 0 0 0,0 1 0 0 0,0-1 1 0 0,-1 1-1 0 0,0-1 0 0 0,2 6-57 0 0,0 5 161 0 0,3 12-92 0 0,-1 0-1 0 0,-2 0 1 0 0,-1 0-1 0 0,-1 0 1 0 0,-1 1-1 0 0,-2-1 1 0 0,-1 1-1 0 0,-1-1 1 0 0,-1 0-1 0 0,-1 0 1 0 0,-2 0-1 0 0,-1-1 1 0 0,-1 0-1 0 0,-3 4-68 0 0,-7 23-464 0 0,-2 0-1 0 0,-2-1 0 0 0,-2-2 1 0 0,-3 0-1 0 0,-2-2 0 0 0,-2-1 1 0 0,-30 34 464 0 0,10-37-3407 0 0,13-20-6784 0 0,27-18 1944 0 0</inkml:trace>
  <inkml:trace contextRef="#ctx0" brushRef="#br0" timeOffset="43112.645">5474 1952 1584 0 0,'0'0'203'0'0,"0"0"-207"0"0,0 0 19 0 0,0 0 246 0 0,0 0 330 0 0,0 0 281 0 0,0 0 152 0 0,-24 37 10 0 0,-76 114-125 0 0,35-33 300 0 0,-209 367 2303 0 0,251-433-2083 0 0,23-52-1027 0 0,0 0 47 0 0,0 0 40 0 0,10-22 2028 0 0,228-376-1511 0 0,-184 306-959 0 0,-15 22 147 0 0,4 2 1 0 0,2 2-1 0 0,26-28-194 0 0,-63 172 672 0 0,-12-3-184 0 0,-1 19 112 0 0,4 0 0 0 0,11 92-600 0 0,10-76 162 0 0,-19-110-137 0 0,0 1 1 0 0,0-1-1 0 0,1 1 0 0 0,-1-1 1 0 0,0 0-1 0 0,0 1 1 0 0,0-1-1 0 0,1 0 1 0 0,-1 0-1 0 0,0 0 0 0 0,0 0 1 0 0,0 0-1 0 0,1 0 1 0 0,-1 0-1 0 0,0-1 1 0 0,0 1-1 0 0,1 0 0 0 0,-1-1 1 0 0,0 1-1 0 0,0-1 1 0 0,0 1-1 0 0,0-1 1 0 0,0 1-1 0 0,0-1 0 0 0,0 0 1 0 0,0 0-1 0 0,0 1 1 0 0,0-1-1 0 0,0 0 0 0 0,0 0 1 0 0,-1 0-1 0 0,1 0 1 0 0,0 0-1 0 0,0 0 1 0 0,-1 0-1 0 0,1 0 0 0 0,-1 0 1 0 0,1-1-1 0 0,-1 1 1 0 0,0 0-1 0 0,1 0 1 0 0,-1 0-1 0 0,0-1 0 0 0,0 1 1 0 0,0 0-1 0 0,0-1-25 0 0,6-6 39 0 0,492-683 160 0 0,-496 743-702 0 0,11 213 1482 0 0,-4 59-87 0 0,8-105-856 0 0,-7-200-2620 0 0,-5-18-2148 0 0,1-5-3866 0 0,-3 1 1047 0 0</inkml:trace>
  <inkml:trace contextRef="#ctx0" brushRef="#br0" timeOffset="43631.65">6448 2604 14483 0 0,'0'0'1683'0'0,"0"0"-705"0"0,0 0-330 0 0,0 0 31 0 0,0 0 143 0 0,0 0 105 0 0,0 0-108 0 0,0 0-215 0 0,0 0-236 0 0,0 0-186 0 0,0 0-90 0 0,0 0-44 0 0,0 0-10 0 0,-2 4-6 0 0,-5 21 10 0 0,7-25-85 0 0,0 4-894 0 0,0 3-12686 0 0,0-6 5781 0 0</inkml:trace>
</inkml:ink>
</file>

<file path=ppt/ink/ink5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1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9 0 0 0,'0'0'1095'0'0,"0"0"651"0"0,0 0 111 0 0,0 0 69 0 0,0 0 203 0 0,0 0 35 0 0,0 0-196 0 0,0 0-325 0 0,0 0-413 0 0,0 0-354 0 0,0 0-221 0 0,0 0-150 0 0,-5-1-67 0 0,-21-5 798 0 0,72 6 1203 0 0,-46 0-2416 0 0,4-2-2989 0 0,3 3-9545 0 0,-7 0 6058 0 0</inkml:trace>
</inkml:ink>
</file>

<file path=ppt/ink/ink5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2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1 3249 0 0,'0'0'1985'0'0,"0"0"-132"0"0,0 0-50 0 0,0 0 104 0 0,0 0 77 0 0,0 0-134 0 0,0 0-367 0 0,0 0-421 0 0,0 0-358 0 0,0 0-256 0 0,0 0-131 0 0,0 0-51 0 0,0 0-26 0 0,-3 18 654 0 0,0-7-6415 0 0,0-7-120 0 0,0 0-3242 0 0</inkml:trace>
</inkml:ink>
</file>

<file path=ppt/ink/ink5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29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951 96 0 0 0,'0'0'826'0'0,"0"0"583"0"0,0 0 18 0 0,0 0-113 0 0,0 0-55 0 0,2-7-3 0 0,15-37 1316 0 0,-19 15 3306 0 0,-21 16-3843 0 0,-38 11-1870 0 0,57 2-7 0 0,-24 4-178 0 0,0 1-1 0 0,0 2 1 0 0,0 0 0 0 0,1 2 0 0 0,-23 11 20 0 0,-7 2 6 0 0,13-7-14 0 0,1 3 0 0 0,1 2 1 0 0,0 1-1 0 0,2 2 0 0 0,-14 12 8 0 0,53-35-15 0 0,0 0-1 0 0,0 1 1 0 0,0 0-1 0 0,0-1 1 0 0,1 1 0 0 0,-1 0-1 0 0,0-1 1 0 0,0 1-1 0 0,0 0 1 0 0,1 0-1 0 0,-1-1 1 0 0,0 1 0 0 0,1 0-1 0 0,-1 0 1 0 0,1 0-1 0 0,-1 0 1 0 0,1 0-1 0 0,0 0 1 0 0,-1 0-1 0 0,1 0 1 0 0,0 0 0 0 0,0 0-1 0 0,-1 0 1 0 0,1 0-1 0 0,0 0 1 0 0,0 1-1 0 0,0-1 1 0 0,0 0-1 0 0,0 0 1 0 0,1 0 0 0 0,-1 0-1 0 0,0 0 1 0 0,0 0-1 0 0,1 0 1 0 0,-1 0-1 0 0,1 0 1 0 0,-1 0 0 0 0,1 0-1 0 0,-1 0 1 0 0,1 0-1 0 0,0 0 1 0 0,-1-1-1 0 0,1 1 1 0 0,0 0-1 0 0,-1 0 1 0 0,1-1 0 0 0,0 1-1 0 0,0 0 1 0 0,0-1-1 0 0,0 1 1 0 0,0-1-1 0 0,0 1 1 0 0,0-1 0 0 0,1 1 15 0 0,56 23-63 0 0,-14-15 148 0 0,-1-2-1 0 0,1-2 1 0 0,0-2 0 0 0,23-2-85 0 0,-34 4 71 0 0,-32-5-63 0 0,-1 0 0 0 0,1 1 1 0 0,-1-1-1 0 0,0 0 0 0 0,1 1 0 0 0,-1-1 1 0 0,1 0-1 0 0,-1 1 0 0 0,0-1 0 0 0,1 1 1 0 0,-1-1-1 0 0,0 1 0 0 0,0-1 0 0 0,1 1 1 0 0,-1-1-1 0 0,0 0 0 0 0,0 1 0 0 0,0-1 1 0 0,0 1-1 0 0,0-1 0 0 0,1 1 1 0 0,-1 0-1 0 0,0-1 0 0 0,0 1 0 0 0,0-1 1 0 0,0 1-1 0 0,-1-1 0 0 0,1 1 0 0 0,0-1 1 0 0,0 1-1 0 0,0-1 0 0 0,0 1 0 0 0,0-1 1 0 0,-1 1-1 0 0,1-1 0 0 0,0 0 0 0 0,0 1 1 0 0,-1-1-1 0 0,1 1 0 0 0,0-1 0 0 0,-1 1 1 0 0,1-1-1 0 0,0 0 0 0 0,-1 1 0 0 0,1-1 1 0 0,-1 0-1 0 0,1 1 0 0 0,0-1 0 0 0,-1 0 1 0 0,1 0-1 0 0,-1 0 0 0 0,1 1 0 0 0,-1-1 1 0 0,1 0-1 0 0,-1 0 0 0 0,1 0 1 0 0,-1 0-1 0 0,1 0 0 0 0,-1 0 0 0 0,1 0 1 0 0,-1 0-9 0 0,-325 249 688 0 0,305-235-676 0 0,0 2 1 0 0,1 0-1 0 0,0 1 1 0 0,1 1-1 0 0,2 1 1 0 0,0 1-1 0 0,0 0 1 0 0,2 1 0 0 0,1 1-1 0 0,-2 5-12 0 0,14-25 5 0 0,0 1-1 0 0,1 0 1 0 0,0-1-1 0 0,-1 1 1 0 0,1 0-1 0 0,0 0 1 0 0,0 0-1 0 0,0 0 1 0 0,1 0-1 0 0,-1 0 1 0 0,1 0-1 0 0,0 0 1 0 0,-1 0-1 0 0,1 0 1 0 0,1 0-1 0 0,-1 0 1 0 0,0 0 0 0 0,1 1-1 0 0,0-1 1 0 0,-1 0-1 0 0,1-1 1 0 0,0 1-1 0 0,1 0 1 0 0,-1 0-1 0 0,0 0 1 0 0,1-1-1 0 0,0 1 1 0 0,-1 0-1 0 0,1-1 1 0 0,0 0-1 0 0,0 1 1 0 0,1-1-1 0 0,-1 0 1 0 0,0 0 0 0 0,1 0-1 0 0,-1-1 1 0 0,1 1-1 0 0,0 0 1 0 0,-1-1-1 0 0,1 0 1 0 0,0 1-1 0 0,0-1 1 0 0,2 0-5 0 0,18 4 88 0 0,-1-2 0 0 0,1-1 0 0 0,0 0 0 0 0,0-2 0 0 0,-1 0 1 0 0,1-2-1 0 0,0 0 0 0 0,-1-2 0 0 0,1 0 0 0 0,-1-2 0 0 0,0 0 0 0 0,-1-2 0 0 0,5-2-88 0 0,262-103-729 0 0,-222 70-2857 0 0,-34 20-4396 0 0,-22 16-57 0 0</inkml:trace>
  <inkml:trace contextRef="#ctx0" brushRef="#br0" timeOffset="312.796">1426 398 11002 0 0,'0'0'801'0'0,"0"0"-339"0"0,0 0 42 0 0,0 0 342 0 0,0 0 257 0 0,-26 38 57 0 0,-79 122-161 0 0,-47 70 488 0 0,73-69-3018 0 0,68-125-3075 0 0,3 1-4024 0 0,7-33 5033 0 0</inkml:trace>
  <inkml:trace contextRef="#ctx0" brushRef="#br0" timeOffset="570.411">980 450 15355 0 0,'0'0'264'0'0,"0"0"-394"0"0,0 0-96 0 0,0 0 237 0 0,0 0 354 0 0,0 0 189 0 0,0 0 46 0 0,0 0-12 0 0,0 0-40 0 0,0 0-62 0 0,29 33-76 0 0,92 103-70 0 0,-45-72 21 0 0,-59-55-288 0 0,21 15-307 0 0,2-2-1 0 0,0-1 1 0 0,1-2 0 0 0,2-2 0 0 0,11 1 234 0 0,-29-12-2196 0 0,1-1-5013 0 0,-16-4-1814 0 0</inkml:trace>
  <inkml:trace contextRef="#ctx0" brushRef="#br0" timeOffset="947.097">1926 619 4121 0 0,'0'0'1952'0'0,"0"0"-491"0"0,0 0 11 0 0,0 0 304 0 0,0 0 217 0 0,0 0-121 0 0,0 0-425 0 0,0 0-408 0 0,0 0-283 0 0,0 0-170 0 0,0 0-110 0 0,0 0-75 0 0,0 0-41 0 0,-11-7-53 0 0,-37-23-30 0 0,44 29-252 0 0,1 0 0 0 0,0 0-1 0 0,-1 0 1 0 0,1 0 0 0 0,-1 0-1 0 0,1 1 1 0 0,-1 0-1 0 0,1 0 1 0 0,-1 0 0 0 0,1 0-1 0 0,-1 0 1 0 0,1 1 0 0 0,-1-1-1 0 0,1 1 1 0 0,-1 0 0 0 0,1 0-1 0 0,0 1 1 0 0,-1-1 0 0 0,1 1-1 0 0,0-1 1 0 0,0 1-1 0 0,0 0 1 0 0,0 0 0 0 0,-2 2-25 0 0,-8 4 36 0 0,-2 1-42 0 0,2 0 0 0 0,-1 1 0 0 0,1 0 0 0 0,1 1 0 0 0,0 1-1 0 0,0-1 1 0 0,1 2 0 0 0,1 0 0 0 0,0 0 0 0 0,1 1-1 0 0,0 0 1 0 0,1 1 0 0 0,0 0 0 0 0,-4 15 6 0 0,10-26-7 0 0,-1 0 0 0 0,2 1 1 0 0,-1-1-1 0 0,0 0 0 0 0,1 1 1 0 0,0-1-1 0 0,0 1 0 0 0,0 0 1 0 0,1-1-1 0 0,-1 1 0 0 0,1 0 1 0 0,0-1-1 0 0,1 1 0 0 0,-1 0 1 0 0,1-1-1 0 0,0 1 0 0 0,0-1 1 0 0,0 1-1 0 0,1-1 0 0 0,-1 1 1 0 0,1-1-1 0 0,0 0 0 0 0,1 0 1 0 0,-1 0-1 0 0,1 0 0 0 0,-1 0 1 0 0,1 0-1 0 0,0-1 0 0 0,1 0 1 0 0,-1 1-1 0 0,2 0 7 0 0,3-2 91 0 0,0 0 1 0 0,0 0-1 0 0,0-1 0 0 0,0 0 0 0 0,0 0 1 0 0,0-1-1 0 0,1 0 0 0 0,-1 0 0 0 0,0-1 1 0 0,0 0-1 0 0,0-1 0 0 0,0 0 1 0 0,0 0-1 0 0,0 0 0 0 0,0-1 0 0 0,-1-1 1 0 0,8-3-92 0 0,114-81 843 0 0,21-63-483 0 0,-104 114-978 0 0,-46 36 205 0 0,0 1-235 0 0,-4 40-6315 0 0,1-4-3557 0 0,3-27 6296 0 0</inkml:trace>
  <inkml:trace contextRef="#ctx0" brushRef="#br0" timeOffset="1410.889">2243 965 0 0 0,'0'0'1592'0'0,"0"0"534"0"0,0 0 260 0 0,0 0 213 0 0,0 0 20 0 0,0 0-279 0 0,0 0-501 0 0,0 0-455 0 0,0 0-297 0 0,0 0-206 0 0,0 0-182 0 0,0 0-168 0 0,1-9-144 0 0,47-129 861 0 0,-42 126-1246 0 0,0 0 1 0 0,0 1 0 0 0,1 0-1 0 0,0 0 1 0 0,1 0-1 0 0,1 1 1 0 0,-1 0-1 0 0,2 1 1 0 0,-1 0-1 0 0,1 0 1 0 0,1 1-1 0 0,-1 0 1 0 0,1 1-1 0 0,1 0 1 0 0,-1 1-1 0 0,1 0 1 0 0,0 1-1 0 0,6-2-2 0 0,-16 8-14 0 0,0 1 0 0 0,0-1 0 0 0,0 0 0 0 0,0 1 0 0 0,-1 0-1 0 0,1-1 1 0 0,0 1 0 0 0,-1 0 0 0 0,0 0 0 0 0,1 0 0 0 0,-1 0 0 0 0,0 0-1 0 0,0 0 1 0 0,0 0 0 0 0,0 1 0 0 0,-1-1 0 0 0,1 0 0 0 0,0 0 0 0 0,-1 1-1 0 0,0-1 1 0 0,1 0 0 0 0,-1 1 0 0 0,0-1 0 0 0,0 0 0 0 0,0 1-1 0 0,-1-1 1 0 0,1 0 0 0 0,-1 1 0 0 0,1-1 0 0 0,-1 0 0 0 0,0 0 0 0 0,0 1-1 0 0,0 0 15 0 0,0 14 27 0 0,1-10-10 0 0,0-6-14 0 0,-1 0 1 0 0,1 0 0 0 0,0 0 0 0 0,-1 0-1 0 0,1-1 1 0 0,0 1 0 0 0,0 0 0 0 0,0 0-1 0 0,0 0 1 0 0,0 0 0 0 0,0 0 0 0 0,0 0-1 0 0,0 0 1 0 0,0 0 0 0 0,0 0 0 0 0,1 0 0 0 0,-1 0-1 0 0,0 0 1 0 0,1 0 0 0 0,-1 0 0 0 0,1-1-1 0 0,-1 1 1 0 0,1 0 0 0 0,-1 0 0 0 0,1 0-1 0 0,-1-1 1 0 0,1 1 0 0 0,0 0 0 0 0,-1-1-1 0 0,1 1 1 0 0,0 0 0 0 0,0-1 0 0 0,0 1-1 0 0,-1-1 1 0 0,1 1 0 0 0,0-1 0 0 0,0 0-1 0 0,0 1 1 0 0,0-1 0 0 0,0 0 0 0 0,0 0-1 0 0,0 1 1 0 0,0-1 0 0 0,0 0 0 0 0,0 0 0 0 0,0 0-1 0 0,0 0 1 0 0,0 0 0 0 0,-1-1 0 0 0,1 1-1 0 0,0 0 1 0 0,0 0 0 0 0,0 0 0 0 0,0-1-1 0 0,0 1 1 0 0,0-1 0 0 0,0 1-4 0 0,127-66 517 0 0,-111 57-515 0 0,-6 2-7 0 0,0 1 0 0 0,0 0-1 0 0,1 1 1 0 0,0 0 0 0 0,0 1 0 0 0,0 0-1 0 0,1 1 1 0 0,-1 1 0 0 0,1 0 0 0 0,4 0 5 0 0,-14 4 1 0 0,-1-1 0 0 0,1 1 0 0 0,-1 0 1 0 0,0-1-1 0 0,0 1 0 0 0,1 0 1 0 0,-1 1-1 0 0,0-1 0 0 0,-1 0 0 0 0,1 1 1 0 0,0-1-1 0 0,-1 1 0 0 0,1-1 0 0 0,-1 1 1 0 0,0 0-1 0 0,0-1 0 0 0,0 1 0 0 0,0 0 1 0 0,-1 0-1 0 0,1 0 0 0 0,-1 0 0 0 0,1 0 1 0 0,-1 0-1 0 0,0-1 0 0 0,0 1 0 0 0,0 0 1 0 0,-1 0-1 0 0,1 0 0 0 0,-1 0 0 0 0,0 0 1 0 0,1 0-1 0 0,-2 1-1 0 0,1 10 18 0 0,1-8-38 0 0,-1-1-1 0 0,1 1 0 0 0,0-1 0 0 0,0 1 1 0 0,0-1-1 0 0,1 1 0 0 0,0-1 0 0 0,0 0 1 0 0,0 1-1 0 0,1-1 0 0 0,0 0 1 0 0,0 0-1 0 0,0 0 0 0 0,0 0 0 0 0,1 0 1 0 0,0 0-1 0 0,0-1 0 0 0,0 1 0 0 0,1-1 1 0 0,3 3 20 0 0,24-3-3699 0 0,-12-11-6305 0 0,-12 0 2042 0 0</inkml:trace>
  <inkml:trace contextRef="#ctx0" brushRef="#br0" timeOffset="1826.955">3259 578 10634 0 0,'0'0'1270'0'0,"0"0"-410"0"0,0 0 139 0 0,0 0 308 0 0,0 0 169 0 0,0 0-141 0 0,0 0-383 0 0,0 0-342 0 0,0 0-210 0 0,0 0-119 0 0,-3 33-87 0 0,-8 103-50 0 0,-9 88 162 0 0,5-75-279 0 0,-7-58 32 0 0,22-90-48 0 0,0 0 0 0 0,-1 0 0 0 0,1 0 1 0 0,-1-1-1 0 0,1 1 0 0 0,-1 0 0 0 0,1 0 1 0 0,-1 0-1 0 0,0-1 0 0 0,1 1 0 0 0,-1 0 0 0 0,0-1 1 0 0,0 1-1 0 0,1-1 0 0 0,-1 1 0 0 0,0-1 1 0 0,0 1-1 0 0,0-1 0 0 0,0 0 0 0 0,0 1 0 0 0,0-1 1 0 0,0 0-1 0 0,1 1 0 0 0,-1-1 0 0 0,0 0 0 0 0,0 0 1 0 0,0 0-1 0 0,0 0 0 0 0,0 0 0 0 0,0 0 1 0 0,0 0-1 0 0,0-1 0 0 0,0 1 0 0 0,0 0 0 0 0,0 0 1 0 0,0-1-1 0 0,0 1 0 0 0,0-1 0 0 0,0 1 1 0 0,1-1-1 0 0,-1 1 0 0 0,0-1 0 0 0,0 1 0 0 0,1-1 1 0 0,-1 0-1 0 0,0 1 0 0 0,1-1 0 0 0,-1 0 0 0 0,0 1 1 0 0,1-1-1 0 0,-1 0 0 0 0,1 0 0 0 0,-1 0 1 0 0,1 0-1 0 0,0 0 0 0 0,-1 0 0 0 0,1 1 0 0 0,0-1 1 0 0,0 0-1 0 0,-1 0 0 0 0,1 0 0 0 0,0 0 1 0 0,0-1-12 0 0,-2-11 0 0 0,0 1 1 0 0,1-1 0 0 0,0 0 0 0 0,1 0-1 0 0,0 1 1 0 0,1-1 0 0 0,1 0-1 0 0,0 0 1 0 0,0 1 0 0 0,2-1 0 0 0,3-8-1 0 0,8-27-95 0 0,3 1 0 0 0,2 1 0 0 0,1 1 0 0 0,3 1 0 0 0,1 0 0 0 0,3 2 0 0 0,29-34 95 0 0,-52 69-11 0 0,1 1-1 0 0,-1 0 1 0 0,1 0-1 0 0,0 1 1 0 0,0 0-1 0 0,1 0 1 0 0,-1 0-1 0 0,1 1 1 0 0,0 0-1 0 0,1 0 1 0 0,-1 1-1 0 0,1 0 1 0 0,-1 0-1 0 0,1 0 1 0 0,0 1-1 0 0,0 1 1 0 0,0-1-1 0 0,0 1 1 0 0,0 1-1 0 0,1-1 1 0 0,-1 2-1 0 0,4-1 12 0 0,-9 1 20 0 0,1 0-1 0 0,-1 0 0 0 0,0 0 1 0 0,-1 0-1 0 0,1 1 1 0 0,0-1-1 0 0,0 1 1 0 0,0-1-1 0 0,-1 1 1 0 0,1 0-1 0 0,-1 0 0 0 0,1 0 1 0 0,-1 1-1 0 0,0-1 1 0 0,0 0-1 0 0,0 1 1 0 0,0 0-1 0 0,-1-1 1 0 0,1 1-1 0 0,-1 0 0 0 0,1 0 1 0 0,-1 0-1 0 0,0 0 1 0 0,0 0-1 0 0,0 0 1 0 0,-1 0-1 0 0,1 0 1 0 0,-1 0-1 0 0,1 2-19 0 0,-10 91 660 0 0,4-84-625 0 0,0-1 0 0 0,-1 0-1 0 0,0-1 1 0 0,0 1-1 0 0,-1-1 1 0 0,-1 0 0 0 0,0-1-1 0 0,0 0 1 0 0,-1 0-1 0 0,0-1 1 0 0,0 0 0 0 0,-1-1-1 0 0,0 0 1 0 0,-1 0-1 0 0,1-1 1 0 0,-1 0 0 0 0,0-1-1 0 0,-1-1 1 0 0,1 1 0 0 0,-4-1-36 0 0,14-3-93 0 0,0-1-1 0 0,0 0 1 0 0,0 1-1 0 0,0-1 1 0 0,0 0-1 0 0,0 0 1 0 0,-1 0-1 0 0,1 0 0 0 0,0 0 1 0 0,0 0-1 0 0,0 0 1 0 0,0 0-1 0 0,0 0 1 0 0,0-1-1 0 0,0 1 0 0 0,0 0 1 0 0,0 0-1 0 0,0-1 1 0 0,0 1-1 0 0,0-1 1 0 0,0 1-1 0 0,0-1 0 0 0,0 0 1 0 0,0 1-1 0 0,1-1 1 0 0,-1 0-1 0 0,0 0 1 0 0,0 1-1 0 0,1-1 0 0 0,-1 0 1 0 0,0 0-1 0 0,1 0 1 0 0,-1 0-1 0 0,1 0 1 0 0,-1 0-1 0 0,1 0 0 0 0,-1 0 95 0 0,-1-28-10415 0 0,2 22 7192 0 0,0-4-2207 0 0</inkml:trace>
  <inkml:trace contextRef="#ctx0" brushRef="#br0" timeOffset="2076.031">4054 122 12747 0 0,'0'0'1248'0'0,"0"0"-437"0"0,0 0 245 0 0,0 0 400 0 0,0 0 151 0 0,-11 31-184 0 0,-38 102-449 0 0,-52 121 262 0 0,93-224-1386 0 0,1 0 0 0 0,2 0-1 0 0,0 0 1 0 0,3 1 0 0 0,0-1 0 0 0,3 29 150 0 0,8-31-2292 0 0,-1-24-1989 0 0,3-2-4819 0 0,-4-2 3116 0 0</inkml:trace>
  <inkml:trace contextRef="#ctx0" brushRef="#br0" timeOffset="2438.725">4080 704 1304 0 0,'0'0'1347'0'0,"0"0"-42"0"0,0 0 207 0 0,0 0 331 0 0,0 0 284 0 0,0 0 81 0 0,0 0-118 0 0,0 0-280 0 0,0 0-324 0 0,0 0-265 0 0,0 0-175 0 0,34 14-86 0 0,105 44-94 0 0,-137-56-814 0 0,1-1 0 0 0,0 1 1 0 0,1-1-1 0 0,-1 0 1 0 0,0 0-1 0 0,0 0 1 0 0,1 0-1 0 0,-1 0 1 0 0,0-1-1 0 0,1 1 1 0 0,-1-1-1 0 0,1 0 0 0 0,-1 0 1 0 0,0 0-1 0 0,1-1 1 0 0,-1 1-1 0 0,0-1 1 0 0,1 0-1 0 0,-1 0 1 0 0,0 0-1 0 0,0 0 1 0 0,3-2-53 0 0,5-2 235 0 0,1 0-113 0 0,0 1 1 0 0,-1-2-1 0 0,0 1 1 0 0,0-2-1 0 0,-1 1 0 0 0,1-1 1 0 0,-1-1-1 0 0,-1 0 0 0 0,0 0 1 0 0,0-1-1 0 0,0 0 0 0 0,-1-1 1 0 0,0 0-1 0 0,-1 0 0 0 0,0 0 1 0 0,-1-1-1 0 0,0 0 0 0 0,-1 0 1 0 0,4-11-123 0 0,-9 19-16 0 0,1 1 0 0 0,-1-1 0 0 0,1 1 0 0 0,-1-1 1 0 0,0 1-1 0 0,0-1 0 0 0,0 0 0 0 0,0 1 0 0 0,-1-1 1 0 0,1 1-1 0 0,-1-1 0 0 0,1 1 0 0 0,-1-1 0 0 0,0 1 1 0 0,0 0-1 0 0,0-1 0 0 0,0 1 0 0 0,0 0 0 0 0,-1 0 1 0 0,1-1-1 0 0,-1 1 0 0 0,0 0 0 0 0,1 1 0 0 0,-1-1 1 0 0,0 0-1 0 0,0 0 0 0 0,0 1 0 0 0,0-1 0 0 0,0 1 1 0 0,0 0-1 0 0,-1-1 0 0 0,1 1 0 0 0,0 0 0 0 0,-1 0 1 0 0,1 1-1 0 0,-1-1 0 0 0,1 0 0 0 0,-1 1 0 0 0,1 0 1 0 0,-1-1-1 0 0,0 1 0 0 0,1 0 0 0 0,-1 0 0 0 0,1 1 1 0 0,-1-1-1 0 0,1 0 0 0 0,-1 1 0 0 0,1 0 0 0 0,-1-1 1 0 0,1 1-1 0 0,-1 0 0 0 0,1 0 0 0 0,-2 1 16 0 0,-14 6-64 0 0,0 0 0 0 0,1 2 0 0 0,0 0 0 0 0,0 0 0 0 0,1 2 0 0 0,0 0 0 0 0,1 0 0 0 0,0 2 0 0 0,-11 14 64 0 0,18-22-27 0 0,1 2 0 0 0,0-1 0 0 0,1 1-1 0 0,0-1 1 0 0,0 2 0 0 0,1-1 0 0 0,0 1 0 0 0,0 0 0 0 0,1 0 0 0 0,0 0-1 0 0,1 0 1 0 0,0 1 0 0 0,0-1 0 0 0,1 1 0 0 0,1 0 0 0 0,-1 0 0 0 0,1 0 27 0 0,1-5-32 0 0,0-1 1 0 0,0 0 0 0 0,0 1 0 0 0,1-1 0 0 0,-1 0 0 0 0,1 1 0 0 0,0-1-1 0 0,1 0 1 0 0,-1 0 0 0 0,1 0 0 0 0,-1 0 0 0 0,1 0 0 0 0,0 0-1 0 0,1 0 1 0 0,-1-1 0 0 0,1 1 0 0 0,-1-1 0 0 0,1 1 0 0 0,0-1 0 0 0,0 0-1 0 0,1 0 1 0 0,-1-1 0 0 0,1 1 0 0 0,-1-1 0 0 0,1 1 0 0 0,0-1 0 0 0,0 0-1 0 0,3 1 32 0 0,93 15-2287 0 0,-65-19-1737 0 0,-4-4-4318 0 0,-17 1 904 0 0</inkml:trace>
  <inkml:trace contextRef="#ctx0" brushRef="#br0" timeOffset="3170.017">2064 682 0 0 0,'0'0'1163'0'0,"0"0"661"0"0,0 0-78 0 0,0 0-263 0 0,0 0-203 0 0,0 0-134 0 0,0 0-35 0 0,0 0-52 0 0,0 0-92 0 0,6-11 1300 0 0,-4 65 2536 0 0,-2-32-4312 0 0,15 107-45 0 0,6-104-1953 0 0,-12-20-2171 0 0,1-2-4386 0 0,-5-2 1527 0 0</inkml:trace>
  <inkml:trace contextRef="#ctx0" brushRef="#br0" timeOffset="12031.205">4 1326 0 0 0,'0'0'757'0'0,"0"0"276"0"0,0 0-90 0 0,0 0-173 0 0,-1-6-148 0 0,-2-16-117 0 0,37 9 1542 0 0,265-3 2170 0 0,-160 15-3457 0 0,953-37 1517 0 0,-308 26-1270 0 0,330-20 433 0 0,-617-8-426 0 0,140-19 241 0 0,-545 33-384 0 0,-84 25-1566 0 0,-16-1-2090 0 0,-3 1-7441 0 0,7 1 4414 0 0</inkml:trace>
</inkml:ink>
</file>

<file path=ppt/ink/ink5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9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36 7434 0 0,'0'0'513'0'0,"0"0"-300"0"0,0 0-251 0 0,0 0 16 0 0,0 0 182 0 0,0 0 197 0 0,0 0 139 0 0,0 0 86 0 0,0 0 31 0 0,0 0-33 0 0,0 0-55 0 0,-3 21-39 0 0,-23 153 742 0 0,3 77 272 0 0,11-2-1605 0 0,12-248 75 0 0,0 0 1 0 0,0 0-1 0 0,0 0 1 0 0,1 0 0 0 0,-1 0-1 0 0,0-1 1 0 0,1 1-1 0 0,-1 0 1 0 0,1 0-1 0 0,-1 0 1 0 0,1-1-1 0 0,-1 1 1 0 0,1 0 0 0 0,-1-1-1 0 0,1 1 1 0 0,-1 0-1 0 0,1-1 1 0 0,0 1-1 0 0,0-1 1 0 0,-1 1-1 0 0,1-1 1 0 0,0 1 0 0 0,0-1-1 0 0,-1 0 1 0 0,1 1-1 0 0,0-1 1 0 0,0 0-1 0 0,0 0 1 0 0,0 1-1 0 0,0-1 1 0 0,-1 0 0 0 0,1 0-1 0 0,0 0 1 0 0,0 0-1 0 0,0 0 1 0 0,0 0-1 0 0,0 0 1 0 0,0-1 0 0 0,0 1-1 0 0,-1 0 1 0 0,1 0-1 0 0,0-1 1 0 0,0 1-1 0 0,0 0 1 0 0,-1-1-1 0 0,1 1 1 0 0,0-1 0 0 0,0 1-1 0 0,-1-1 30 0 0,40-23-135 0 0,49-42-136 0 0,-86 67 272 0 0,0 1 0 0 0,-1-1 0 0 0,0 1 0 0 0,1 0 0 0 0,-1 0 0 0 0,0 0 0 0 0,0 0 0 0 0,0 0 0 0 0,0 0 0 0 0,-1 1 0 0 0,1-1 0 0 0,-1 0 0 0 0,1 1 0 0 0,-1 0 0 0 0,0-1 0 0 0,0 1-1 0 0,0 0 1 0 0,0 0 0 0 0,0-1 0 0 0,-1 1 0 0 0,1 0 0 0 0,-1 0 0 0 0,0 0 0 0 0,0 0 0 0 0,0 0 0 0 0,0 0 0 0 0,0 0 0 0 0,-1 1-1 0 0,3 5 65 0 0,-1-4 12 0 0,31 107 517 0 0,-30-109-515 0 0,0 0 0 0 0,-1-1-1 0 0,1 1 1 0 0,0 0 0 0 0,0-1-1 0 0,0 1 1 0 0,1-1 0 0 0,-1 0-1 0 0,1 0 1 0 0,-1 0-1 0 0,1 0 1 0 0,-1 0 0 0 0,1 0-1 0 0,0-1 1 0 0,0 1 0 0 0,0-1-1 0 0,0 0 1 0 0,0 0 0 0 0,0 0-1 0 0,1 0 1 0 0,-1-1-1 0 0,0 1 1 0 0,0-1 0 0 0,1 0-1 0 0,-1 0 1 0 0,0 0 0 0 0,0 0-1 0 0,1 0 1 0 0,-1-1 0 0 0,0 0-1 0 0,0 1 1 0 0,0-1-1 0 0,0 0 1 0 0,1-1-79 0 0,8-6 284 0 0,1 0-1 0 0,-2-1 1 0 0,1-1 0 0 0,-1 1-1 0 0,-1-2 1 0 0,0 0 0 0 0,0 0-1 0 0,-1-1 1 0 0,-1 0 0 0 0,0 0-1 0 0,0-1 1 0 0,-1 0 0 0 0,-1 0-1 0 0,0-1 1 0 0,-1 0 0 0 0,-1 0-1 0 0,3-12-283 0 0,1 2 68 0 0,-1 0-1 0 0,-1 0 1 0 0,0 0-1 0 0,-3-1 1 0 0,0 0-1 0 0,-1 0 0 0 0,-1 0 1 0 0,-2 0-1 0 0,0 0 1 0 0,-2 0-1 0 0,0 1 1 0 0,-2-1-1 0 0,-1 1 1 0 0,-1 0-1 0 0,0 0 0 0 0,-9-14-67 0 0,10 22-82 0 0,-1 2-1 0 0,-1-1 1 0 0,0 1-1 0 0,-1 0 1 0 0,-1 1-1 0 0,0 0 1 0 0,0 0 0 0 0,-2 1-1 0 0,1 0 1 0 0,-2 1-1 0 0,1 1 1 0 0,-1 0-1 0 0,-1 1 1 0 0,0 0-1 0 0,0 1 1 0 0,-1 0-1 0 0,0 1 1 0 0,0 1-1 0 0,0 1 1 0 0,-1 0-1 0 0,0 1 1 0 0,0 0-1 0 0,0 2 1 0 0,-1-1-1 0 0,1 2 1 0 0,-7 1 82 0 0,15 1-232 0 0,0 0-1 0 0,0 1 1 0 0,0 0-1 0 0,0 0 1 0 0,0 1 0 0 0,1 0-1 0 0,-1 1 1 0 0,1 0 0 0 0,0 0-1 0 0,0 0 1 0 0,0 1-1 0 0,1 0 1 0 0,-1 0 0 0 0,1 1-1 0 0,0 0 1 0 0,-3 4 232 0 0,-44 70-9866 0 0,43-59 3583 0 0</inkml:trace>
  <inkml:trace contextRef="#ctx0" brushRef="#br0" timeOffset="362.885">928 581 8282 0 0,'0'0'2291'0'0,"0"0"-715"0"0,0 0-365 0 0,0 0 3 0 0,0 0 3 0 0,0 0-124 0 0,0 0-257 0 0,0 0-245 0 0,0 0-151 0 0,0 0-118 0 0,0 0-80 0 0,0 0-93 0 0,-9 26-67 0 0,-28 79-30 0 0,26-37-56 0 0,11-62-288 0 0,5 27 74 0 0,16-24-6943 0 0,-15-9 2210 0 0,-1 0-2021 0 0</inkml:trace>
  <inkml:trace contextRef="#ctx0" brushRef="#br0" timeOffset="621.94">895 239 12659 0 0,'0'0'1032'0'0,"0"0"-608"0"0,0 0-312 0 0,0 0-40 0 0,0 0-72 0 0,0 0-40 0 0,0 0-344 0 0,0 0-440 0 0,0 0-384 0 0,0 0-601 0 0,0 0-1047 0 0,0 0-1313 0 0,0 0 1160 0 0</inkml:trace>
  <inkml:trace contextRef="#ctx0" brushRef="#br0" timeOffset="967.975">1333 460 5081 0 0,'0'0'1672'0'0,"0"0"-350"0"0,0 0-67 0 0,0 0 85 0 0,0 0 69 0 0,0 0-144 0 0,0 0-277 0 0,0 0-271 0 0,0 0-207 0 0,0 0-123 0 0,0 0-67 0 0,0 0-50 0 0,0 0-34 0 0,-17 5-48 0 0,-54 19-59 0 0,26 10 76 0 0,37-24-181 0 0,7-8-43 0 0,0 0-1 0 0,0 0 1 0 0,0 0-1 0 0,0 1 1 0 0,0-1-1 0 0,0 0 1 0 0,1 0-1 0 0,-1 1 1 0 0,1-1-1 0 0,0 0 1 0 0,0 1-1 0 0,0-1 1 0 0,0 0-1 0 0,0 1 1 0 0,0-1-1 0 0,0 0 1 0 0,1 1-1 0 0,-1-1 1 0 0,1 0-1 0 0,0 0 1 0 0,0 1-1 0 0,-1-1 0 0 0,1 0 1 0 0,1 0-1 0 0,-1 0 1 0 0,0 0-1 0 0,0 0 1 0 0,1 0-1 0 0,-1-1 1 0 0,1 1-1 0 0,0 0 1 0 0,0-1-1 0 0,-1 1 1 0 0,1-1-1 0 0,0 0 1 0 0,0 1-1 0 0,0-1 1 0 0,0 0-1 0 0,0 0 1 0 0,1 0-1 0 0,1 0 20 0 0,103 62 4 0 0,-103-60 16 0 0,-1 0-1 0 0,1 0 1 0 0,-1 1-1 0 0,0-1 1 0 0,0 1 0 0 0,-1-1-1 0 0,1 1 1 0 0,-1 0-1 0 0,0 0 1 0 0,0 0-1 0 0,0 1 1 0 0,0-1 0 0 0,-1 0-1 0 0,1 0 1 0 0,-1 1-1 0 0,0-1 1 0 0,-1 1-1 0 0,1-1 1 0 0,-1 1 0 0 0,0 0-1 0 0,0-1 1 0 0,0 1-1 0 0,-1-1 1 0 0,0 1-1 0 0,0-1 1 0 0,0 1 0 0 0,0-1-1 0 0,0 0 1 0 0,-1 1-1 0 0,0-1 1 0 0,0 0-1 0 0,0 0 1 0 0,-1 0 0 0 0,1 0-1 0 0,-1-1 1 0 0,0 1-1 0 0,0-1-19 0 0,-5 5-115 0 0,0-1 1 0 0,0 0-1 0 0,-1 0 0 0 0,0-1 0 0 0,-1-1 0 0 0,1 1 0 0 0,-1-2 0 0 0,0 1 1 0 0,0-1-1 0 0,0-1 0 0 0,-1 1 0 0 0,1-2 0 0 0,-1 0 0 0 0,-2 0 115 0 0,-23 2-4434 0 0,1-2-3691 0 0,28-2 5046 0 0</inkml:trace>
  <inkml:trace contextRef="#ctx0" brushRef="#br0" timeOffset="1297.041">1710 250 11322 0 0,'0'0'1303'0'0,"0"0"-737"0"0,0 0-381 0 0,0 0 118 0 0,0 0 317 0 0,0 0 276 0 0,0 0 135 0 0,0 0-44 0 0,0 0-155 0 0,0 0-144 0 0,0 0-132 0 0,-2 32-103 0 0,-10 101-69 0 0,-12 106 336 0 0,6-18-1499 0 0,8-199-1251 0 0,3-18-5662 0 0,7-5 1439 0 0,0-1 4738 0 0,0 2 966 0 0,0-4-1479 0 0</inkml:trace>
  <inkml:trace contextRef="#ctx0" brushRef="#br0" timeOffset="1572.019">1896 419 6297 0 0,'0'0'1393'0'0,"0"0"-563"0"0,0 0-157 0 0,0 0 200 0 0,0 0 185 0 0,0 0 39 0 0,0 0-150 0 0,0 0-217 0 0,0 0-122 0 0,-31 27-60 0 0,-97 82-37 0 0,76-61 609 0 0,52-46-1095 0 0,0 0 1 0 0,0 0 0 0 0,0 0-1 0 0,0 1 1 0 0,1-1-1 0 0,-1 0 1 0 0,1 0 0 0 0,-1 0-1 0 0,1 0 1 0 0,0 0-1 0 0,0 0 1 0 0,0-1 0 0 0,0 1-1 0 0,0 0 1 0 0,0 0-1 0 0,0-1 1 0 0,1 1 0 0 0,-1 0-1 0 0,0-1 1 0 0,1 0-1 0 0,0 1 1 0 0,-1-1 0 0 0,1 0-1 0 0,0 0 1 0 0,-1 0-1 0 0,1 0 1 0 0,0 0 0 0 0,0 0-1 0 0,0 0 1 0 0,0 0-1 0 0,0-1 1 0 0,0 1 0 0 0,0-1-1 0 0,0 0 1 0 0,3 0-26 0 0,4 5 208 0 0,4 1-25 0 0,-1 1-1 0 0,1 1 0 0 0,-2 0 1 0 0,1 1-1 0 0,-1 0 1 0 0,-1 0-1 0 0,1 1 1 0 0,-2 1-1 0 0,1 0 1 0 0,-2 0-1 0 0,1 1 0 0 0,-1-1 1 0 0,-1 2-1 0 0,0-1 1 0 0,2 9-183 0 0,-4-9 41 0 0,-5-10-80 0 0,1 1-1 0 0,-1-1 1 0 0,1 0-1 0 0,0 1 1 0 0,0-1-1 0 0,-1 0 1 0 0,2 0-1 0 0,-1 0 1 0 0,0 0-1 0 0,0 0 1 0 0,1 0-1 0 0,-1 0 1 0 0,1 0-1 0 0,-1 0 1 0 0,1 0-1 0 0,0-1 1 0 0,0 1-1 0 0,0-1 1 0 0,0 0-1 0 0,0 1 1 0 0,0-1-1 0 0,0 0 1 0 0,0 0-1 0 0,1 0 1 0 0,-1 0-1 0 0,0-1 1 0 0,1 1-1 0 0,1 0 40 0 0,8-1-2224 0 0,-2 0-3411 0 0,-2 0-5407 0 0</inkml:trace>
</inkml:ink>
</file>

<file path=ppt/ink/ink5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4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30 12299 0 0,'0'0'890'0'0,"0"0"-453"0"0,0 0-157 0 0,0 0 113 0 0,0 0 198 0 0,0 0 89 0 0,0 0-36 0 0,0 0-85 0 0,0 0-110 0 0,0 0-50 0 0,-12 33-44 0 0,-34 105-55 0 0,23-22 389 0 0,21-83-505 0 0,-21 291 128 0 0,22-320-810 0 0,-1 11 825 0 0,1-13-2538 0 0,0-9-3803 0 0,5-11-1365 0 0,1 11 3693 0 0</inkml:trace>
  <inkml:trace contextRef="#ctx0" brushRef="#br0" timeOffset="233.942">390 0 5849 0 0,'0'0'3353'0'0,"0"0"-2098"0"0,0 0-807 0 0,0 0 57 0 0,0 0 252 0 0,0 0 209 0 0,0 0 91 0 0,0 0-97 0 0,0 0-160 0 0,0 0-140 0 0,0 0-142 0 0,-15 34-120 0 0,-46 105-79 0 0,40-55 171 0 0,2 193 310 0 0,14-226-827 0 0,-4 60-2750 0 0,9-111 1621 0 0,0 3 2053 0 0,0-3-4700 0 0,0 1-5355 0 0,0-1 6047 0 0</inkml:trace>
  <inkml:trace contextRef="#ctx0" brushRef="#br0" timeOffset="488.933">619 424 7466 0 0,'0'0'1129'0'0,"0"0"-253"0"0,0 0 235 0 0,0 0 370 0 0,0 0 180 0 0,0 0-155 0 0,0 0-360 0 0,0 0-313 0 0,0 0-220 0 0,0 0-167 0 0,-12 33-118 0 0,-34 102-128 0 0,21-26-654 0 0,25-92-640 0 0,0-17-487 0 0,0 0-1415 0 0,0 0-2328 0 0,0 0-2023 0 0</inkml:trace>
  <inkml:trace contextRef="#ctx0" brushRef="#br0" timeOffset="710.209">633 85 11602 0 0,'0'0'2609'0'0,"0"0"-2849"0"0,0 0-440 0 0,0 0 8 0 0,0 0 104 0 0,0 0 87 0 0,0 0-359 0 0,0 0-952 0 0,0 0-2129 0 0,0 0-1096 0 0</inkml:trace>
  <inkml:trace contextRef="#ctx0" brushRef="#br0" timeOffset="1040.46">733 689 11610 0 0,'0'0'1018'0'0,"0"0"-176"0"0,0 0 130 0 0,0 0 87 0 0,0 0-87 0 0,0 0-243 0 0,0 0-294 0 0,0 0-158 0 0,0 0-72 0 0,0 0-72 0 0,0 0-49 0 0,0 0-28 0 0,23-29-24 0 0,73-90-21 0 0,-34 49-74 0 0,-62 69 34 0 0,0 0 1 0 0,1 0-1 0 0,-1 0 0 0 0,1-1 1 0 0,0 1-1 0 0,-1 0 0 0 0,1 0 1 0 0,0 0-1 0 0,0 0 0 0 0,0 0 1 0 0,-1 0-1 0 0,1 0 0 0 0,0 1 1 0 0,0-1-1 0 0,1 0 1 0 0,-1 0-1 0 0,0 1 0 0 0,0-1 1 0 0,0 0-1 0 0,0 1 0 0 0,0 0 1 0 0,1-1-1 0 0,-1 1 0 0 0,0-1 1 0 0,0 1-1 0 0,1 0 0 0 0,-1 0 1 0 0,0 0-1 0 0,1 0 0 0 0,-1 0 1 0 0,0 0-1 0 0,0 0 0 0 0,1 0 1 0 0,-1 1-1 0 0,0-1 0 0 0,1 0 1 0 0,-1 1-1 0 0,0-1 1 0 0,0 1-1 0 0,0-1 0 0 0,0 1 1 0 0,1 0-1 0 0,-1-1 0 0 0,0 1 1 0 0,0 0-1 0 0,0 0 0 0 0,0 0 1 0 0,-1 0-1 0 0,1 0 0 0 0,0 0 1 0 0,0 0-1 0 0,-1 0 0 0 0,1 0 1 0 0,0 0-1 0 0,-1 0 0 0 0,1 1 1 0 0,-1-1-1 0 0,1 0 0 0 0,-1 0 1 0 0,0 1-1 0 0,1-1 1 0 0,-1 0-1 0 0,0 0 0 0 0,0 1 29 0 0,1 145 580 0 0,-1-145-476 0 0,1 0-1 0 0,0 0 0 0 0,0 0 1 0 0,0-1-1 0 0,0 1 0 0 0,1 0 1 0 0,-1-1-1 0 0,0 1 0 0 0,1-1 1 0 0,-1 1-1 0 0,1-1 0 0 0,-1 0 1 0 0,1 1-1 0 0,0-1 0 0 0,0 0 1 0 0,-1 0-1 0 0,1 0 0 0 0,0 0 1 0 0,0-1-1 0 0,0 1 0 0 0,0 0 1 0 0,0-1-1 0 0,0 0 0 0 0,0 1 1 0 0,0-1-1 0 0,0 0 0 0 0,0 0 1 0 0,0 0-1 0 0,0 0 0 0 0,1 0 1 0 0,-1-1-1 0 0,0 1 1 0 0,0-1-1 0 0,0 1 0 0 0,0-1 1 0 0,-1 0-1 0 0,1 0 0 0 0,0 1 1 0 0,0-1-1 0 0,0-1 0 0 0,0 1-103 0 0,118-109 1455 0 0,-70 69-4875 0 0,-31 31-668 0 0,1 2-3432 0 0,-11 4-262 0 0</inkml:trace>
  <inkml:trace contextRef="#ctx0" brushRef="#br0" timeOffset="1472.84">1504 453 4817 0 0,'0'0'3430'0'0,"0"0"-1056"0"0,0 0-486 0 0,0 0-157 0 0,0 0-145 0 0,0 0-264 0 0,0 0-290 0 0,0 0-276 0 0,0 0-210 0 0,0 0-136 0 0,0 0-127 0 0,0 0-90 0 0,0 0-73 0 0,-28 11-62 0 0,-89 37-28 0 0,113-47-31 0 0,1 0-1 0 0,-1 0 0 0 0,1 1 0 0 0,-1-1 1 0 0,1 1-1 0 0,0 0 0 0 0,0 0 0 0 0,0 0 1 0 0,0 1-1 0 0,0-1 0 0 0,0 1 0 0 0,1-1 1 0 0,-1 1-1 0 0,1 0 0 0 0,0 0 0 0 0,-1 0 1 0 0,2 0-1 0 0,-1 0 0 0 0,0 1 0 0 0,0 1 2 0 0,-3 6-27 0 0,3-9 7 0 0,0 1 1 0 0,1-1-1 0 0,-1 1 0 0 0,1-1 1 0 0,0 1-1 0 0,0-1 0 0 0,0 1 1 0 0,0 0-1 0 0,0 0 1 0 0,1 0-1 0 0,-1-1 0 0 0,1 1 1 0 0,0 0-1 0 0,-1 0 1 0 0,1 0-1 0 0,1 0 0 0 0,-1 0 1 0 0,0 0-1 0 0,1 0 1 0 0,-1-1-1 0 0,1 1 0 0 0,0 0 1 0 0,0 0-1 0 0,0-1 1 0 0,0 1-1 0 0,1 0 0 0 0,-1-1 1 0 0,1 0-1 0 0,-1 1 1 0 0,1-1-1 0 0,0 0 0 0 0,0 1 1 0 0,0-1-1 0 0,0 0 0 0 0,0-1 1 0 0,1 1-1 0 0,-1 0 20 0 0,8 0 59 0 0,1 0 0 0 0,-1-1 0 0 0,0 0 0 0 0,1-1 0 0 0,-1 0 0 0 0,0 0 0 0 0,1-1 0 0 0,-1-1 0 0 0,0 0 1 0 0,0 0-1 0 0,0-1 0 0 0,0 0 0 0 0,0-1 0 0 0,-1 0 0 0 0,1 0 0 0 0,-1-1 0 0 0,0 0 0 0 0,-1-1 0 0 0,1 0 0 0 0,-1 0 0 0 0,0-1 0 0 0,-1 0 0 0 0,2-2-59 0 0,86-51 159 0 0,-94 59-167 0 0,0 1 0 0 0,1-1 1 0 0,-1 0-1 0 0,0 0 1 0 0,1 0-1 0 0,-1 1 1 0 0,1-1-1 0 0,-1 1 1 0 0,1-1-1 0 0,-1 1 1 0 0,1-1-1 0 0,-1 1 1 0 0,1 0-1 0 0,-1 0 0 0 0,1 0 1 0 0,-1 0-1 0 0,1 0 1 0 0,-1 0-1 0 0,1 0 1 0 0,-1 1-1 0 0,1-1 1 0 0,-1 0-1 0 0,1 1 1 0 0,-1-1-1 0 0,1 1 1 0 0,-1 0-1 0 0,1-1 1 0 0,-1 1-1 0 0,0 0 0 0 0,0 0 1 0 0,1 0-1 0 0,-1 0 1 0 0,0 0-1 0 0,0 0 1 0 0,0 0-1 0 0,0 1 1 0 0,0-1-1 0 0,0 0 1 0 0,0 0-1 0 0,-1 1 1 0 0,1-1-1 0 0,0 1 0 0 0,0 0 8 0 0,7 42-1 0 0,-1 0 0 0 0,-3 1 0 0 0,-1-1-1 0 0,-3 1 1 0 0,-1 0 0 0 0,-4 21 1 0 0,2-13-107 0 0,-16 208-132 0 0,19-251 211 0 0,0 0-1 0 0,0 0 1 0 0,-1 1-1 0 0,-1-1 1 0 0,0-1-1 0 0,0 1 1 0 0,-1 0-1 0 0,0 0 1 0 0,-1-1-1 0 0,0 0 1 0 0,0 0-1 0 0,-1 0 1 0 0,0 0-1 0 0,-1-1 1 0 0,0 1-1 0 0,0-2 1 0 0,-1 1-1 0 0,0-1 1 0 0,-3 3 28 0 0,7-7-3 0 0,1 0 0 0 0,-2-1 0 0 0,1 0 0 0 0,0 1 0 0 0,0-1 0 0 0,-1 0 0 0 0,1-1 0 0 0,-1 1 0 0 0,1 0 0 0 0,-1-1 0 0 0,0 0 0 0 0,1 0 0 0 0,-1 0 0 0 0,0 0 0 0 0,0-1 0 0 0,0 0 0 0 0,0 0 0 0 0,0 0 0 0 0,1 0 0 0 0,-1 0 0 0 0,0-1 0 0 0,0 1 0 0 0,0-1 0 0 0,0 0 0 0 0,1 0 0 0 0,-1-1 1 0 0,0 1-1 0 0,1-1 0 0 0,-1 0 0 0 0,1 0 0 0 0,0 0 0 0 0,0 0 0 0 0,0 0 0 0 0,0-1 0 0 0,0 0 0 0 0,0 1 0 0 0,0-1 0 0 0,1 0 0 0 0,-1 0 0 0 0,-1-4 3 0 0,2 0-19 0 0,1-1-1 0 0,-1 0 1 0 0,1 1-1 0 0,0-1 1 0 0,1 0 0 0 0,0 0-1 0 0,0 1 1 0 0,1-1 0 0 0,0 0-1 0 0,0 0 1 0 0,1 1-1 0 0,0-1 1 0 0,0 1 0 0 0,1-1-1 0 0,0 1 1 0 0,0 0 0 0 0,1 0-1 0 0,4-6 20 0 0,89-113-42 0 0,-94 123 37 0 0,41-45-573 0 0,2 2-1 0 0,3 2 1 0 0,39-28 578 0 0,-53 47-4276 0 0,-26 18 922 0 0,3-2-6852 0 0</inkml:trace>
</inkml:ink>
</file>

<file path=ppt/ink/ink5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3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1 622 0 0 0,'0'0'1484'0'0,"0"0"245"0"0,0 0-66 0 0,0 0-131 0 0,0 0-110 0 0,0 0-109 0 0,24-8-80 0 0,79-30-107 0 0,-33-7 778 0 0,-22 3-1257 0 0,-2-2 0 0 0,-1-2 1 0 0,-3-2-1 0 0,-2-2 0 0 0,20-35-647 0 0,-52 74 14 0 0,0-2-1 0 0,0 1 1 0 0,-1-1 0 0 0,-1 0-1 0 0,0-1 1 0 0,-1 0-1 0 0,-1 0 1 0 0,0 0 0 0 0,0 0-1 0 0,0-14-13 0 0,-4 26-37 0 0,0-1-1 0 0,-1 1 1 0 0,1-1-1 0 0,-1 1 1 0 0,0-1 0 0 0,1 1-1 0 0,-1 0 1 0 0,0-1-1 0 0,0 1 1 0 0,-1 0-1 0 0,1 0 1 0 0,0-1-1 0 0,-1 1 1 0 0,1 0 0 0 0,-1 0-1 0 0,0 1 1 0 0,0-1-1 0 0,0 0 1 0 0,0 1-1 0 0,0-1 1 0 0,0 1-1 0 0,0-1 1 0 0,0 1 0 0 0,-1 0-1 0 0,1 0 1 0 0,0 0-1 0 0,-1 0 1 0 0,1 1-1 0 0,-1-1 1 0 0,1 0-1 0 0,-1 1 1 0 0,1 0-1 0 0,-1 0 1 0 0,1 0 0 0 0,-1 0-1 0 0,1 0 1 0 0,-1 0-1 0 0,1 0 1 0 0,-1 1-1 0 0,1 0 1 0 0,-1-1-1 0 0,1 1 1 0 0,0 0 0 0 0,-1 0-1 0 0,1 0 1 0 0,0 0-1 0 0,0 1 1 0 0,-1-1-1 0 0,1 1 1 0 0,-1 1 37 0 0,-8 3-24 0 0,1 1 1 0 0,0 0 0 0 0,1 1-1 0 0,-1 0 1 0 0,2 0 0 0 0,-1 1-1 0 0,1 0 1 0 0,0 1-1 0 0,1 0 1 0 0,0 0 0 0 0,1 0-1 0 0,0 1 1 0 0,1 0 0 0 0,0 0-1 0 0,0 1 1 0 0,1-1 0 0 0,1 1-1 0 0,0 0 1 0 0,-1 10 23 0 0,4-19 7 0 0,1 0 1 0 0,-1-1 0 0 0,1 1 0 0 0,0 0-1 0 0,0-1 1 0 0,-1 1 0 0 0,2-1 0 0 0,-1 1-1 0 0,0-1 1 0 0,0 0 0 0 0,1 1 0 0 0,0-1-1 0 0,-1 0 1 0 0,1 0 0 0 0,0 0 0 0 0,0 0-1 0 0,0 0 1 0 0,0-1 0 0 0,0 1 0 0 0,0 0-1 0 0,1-1 1 0 0,-1 0 0 0 0,1 1 0 0 0,-1-1-1 0 0,1 0 1 0 0,-1 0 0 0 0,1-1 0 0 0,-1 1-1 0 0,1 0 1 0 0,1-1-8 0 0,83 10 539 0 0,-45-12-329 0 0,-1-2-1 0 0,0-1 1 0 0,0-3 0 0 0,-1-1 0 0 0,4-3-210 0 0,-29 8 143 0 0,-14 4-26 0 0,-1 0 61 0 0,-2 11 379 0 0,-62 81 657 0 0,58-85-1226 0 0,1 1 0 0 0,0 0 1 0 0,0 0-1 0 0,0 0 0 0 0,2 1 1 0 0,-1-1-1 0 0,1 1 0 0 0,0 0 1 0 0,0 0-1 0 0,1 0 0 0 0,1 1 1 0 0,-1-1-1 0 0,2 0 0 0 0,-1 1 1 0 0,1-1-1 0 0,1 6 12 0 0,1-12-98 0 0,-1 0 0 0 0,1-1-1 0 0,0 1 1 0 0,0-1 0 0 0,0 1 0 0 0,0-1 0 0 0,1 0-1 0 0,-1 0 1 0 0,1 1 0 0 0,-1-2 0 0 0,1 1 0 0 0,0 0-1 0 0,0-1 1 0 0,-1 1 0 0 0,1-1 0 0 0,0 0 0 0 0,1 0-1 0 0,-1 0 1 0 0,0 0 0 0 0,0 0 0 0 0,0-1 0 0 0,0 0-1 0 0,1 1 1 0 0,-1-1 0 0 0,0 0 0 0 0,0-1 0 0 0,0 1-1 0 0,3-1 99 0 0,54-6-6639 0 0,-40 2 2042 0 0,-4-2 279 0 0</inkml:trace>
  <inkml:trace contextRef="#ctx0" brushRef="#br0" timeOffset="243.715">1024 250 6921 0 0,'0'0'1086'0'0,"0"0"-496"0"0,0 0-68 0 0,0 0 357 0 0,0 0 296 0 0,0 0 55 0 0,0 0-215 0 0,0 0-345 0 0,-12 31-254 0 0,-36 94-118 0 0,47-124-286 0 0,0 0-1 0 0,0 0 1 0 0,1 0 0 0 0,-1 0 0 0 0,0 0 0 0 0,0 0-1 0 0,0 0 1 0 0,1 1 0 0 0,-1-1 0 0 0,1 0 0 0 0,-1 0-1 0 0,1 0 1 0 0,-1 1 0 0 0,1-1 0 0 0,0 0 0 0 0,-1 1 0 0 0,1-1-1 0 0,0 0 1 0 0,0 1 0 0 0,0-1 0 0 0,0 1 0 0 0,0-1-1 0 0,1 0 1 0 0,-1 1 0 0 0,0-1 0 0 0,1 0 0 0 0,-1 0-1 0 0,0 1 1 0 0,1-1 0 0 0,0 0 0 0 0,-1 0 0 0 0,1 1-1 0 0,0-1 1 0 0,-1 0 0 0 0,1 0 0 0 0,0 0 0 0 0,0 0-1 0 0,0 0 1 0 0,0 0 0 0 0,0 0 0 0 0,0-1 0 0 0,0 1-1 0 0,1 0-11 0 0,3 1 120 0 0,0 1 55 0 0,-1 0 0 0 0,1-1 0 0 0,-1 0-1 0 0,1 0 1 0 0,0-1 0 0 0,0 1 0 0 0,-1-1 0 0 0,1 0 0 0 0,0 0 0 0 0,0-1 0 0 0,1 0 0 0 0,-1 1 0 0 0,0-2 0 0 0,0 1 0 0 0,0 0 0 0 0,0-1 0 0 0,0 0 0 0 0,0 0 0 0 0,-1-1 0 0 0,1 1 0 0 0,0-1 0 0 0,0 0 0 0 0,-1-1 0 0 0,1 1 0 0 0,-1-1-1 0 0,0 1 1 0 0,0-1 0 0 0,0-1 0 0 0,0 1 0 0 0,0-1 0 0 0,-1 1 0 0 0,0-1 0 0 0,1 0 0 0 0,-1 0 0 0 0,-1 0 0 0 0,1-1 0 0 0,1-2-175 0 0,24-109 817 0 0,-28 112-955 0 0,0-1 0 0 0,0 1 0 0 0,0 0 1 0 0,-1 0-1 0 0,1-1 0 0 0,-1 1 0 0 0,-1 0 0 0 0,1 0 0 0 0,0 0 0 0 0,-1 0 0 0 0,0 0 0 0 0,0 0 0 0 0,0 0 0 0 0,0 1 0 0 0,-1-1 0 0 0,-2-2 138 0 0,-23-12-3554 0 0,7 11-3789 0 0,10 6-2272 0 0</inkml:trace>
</inkml:ink>
</file>

<file path=ppt/ink/ink5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7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42 589 2657 0 0,'0'0'1901'0'0,"0"0"-568"0"0,0 0-280 0 0,0 0 154 0 0,0 0 240 0 0,0 0 109 0 0,0 0-97 0 0,0 0-282 0 0,0 0-313 0 0,0 0-267 0 0,0 0-193 0 0,-4 3-120 0 0,2-2-249 0 0,0 0 0 0 0,0 0 0 0 0,0 0 0 0 0,0 0 0 0 0,1 1 0 0 0,-1-1 0 0 0,0 1 0 0 0,1-1 0 0 0,-1 1 0 0 0,1 0 0 0 0,0 0 0 0 0,-1-1 0 0 0,1 1 0 0 0,0 0 0 0 0,0 0-1 0 0,0 0 1 0 0,1 0 0 0 0,-1 0 0 0 0,0 0 0 0 0,1 1 0 0 0,-1-1 0 0 0,1 0 0 0 0,0 0 0 0 0,0 0 0 0 0,0 1-35 0 0,-4 19 173 0 0,2 1-1 0 0,0-1 1 0 0,2 0-1 0 0,0 1 1 0 0,1-1 0 0 0,2 0-1 0 0,1 5-172 0 0,-3-23 50 0 0,0 0-1 0 0,0-1 1 0 0,0 1-1 0 0,1 0 1 0 0,0 0-1 0 0,-1-1 1 0 0,1 1-1 0 0,1-1 1 0 0,-1 1-1 0 0,0-1 1 0 0,1 0-1 0 0,0 0 1 0 0,0 0 0 0 0,0-1-1 0 0,0 1 1 0 0,0 0-1 0 0,0-1 1 0 0,1 0-1 0 0,-1 0 1 0 0,1 0-1 0 0,-1 0 1 0 0,1-1-1 0 0,0 1 1 0 0,0-1-1 0 0,0 0 1 0 0,0 0-1 0 0,0 0 1 0 0,0-1-1 0 0,0 0 1 0 0,0 1-1 0 0,0-1 1 0 0,0-1 0 0 0,0 1-1 0 0,0 0 1 0 0,0-1-1 0 0,0 0 1 0 0,0 0-1 0 0,0 0 1 0 0,0-1-1 0 0,-1 1 1 0 0,1-1-1 0 0,0 0 1 0 0,-1 0-1 0 0,1 0-49 0 0,19-14 197 0 0,-1-1 0 0 0,-1-1-1 0 0,-1-1 1 0 0,0-1 0 0 0,-1 0-1 0 0,-1-2-196 0 0,15-15 110 0 0,55-63-30 0 0,-77 103-978 0 0,-9 6 910 0 0,2 22-41 0 0,-5-28 37 0 0,0 0 0 0 0,1 0-1 0 0,0 0 1 0 0,-1 0 0 0 0,1 0 0 0 0,1 0-1 0 0,-1-1 1 0 0,0 1 0 0 0,1 0-1 0 0,-1 0 1 0 0,1 0 0 0 0,0 0-1 0 0,0 0 1 0 0,0-1 0 0 0,0 1-1 0 0,0 0 1 0 0,1-1 0 0 0,-1 1-1 0 0,1-1 1 0 0,0 0 0 0 0,0 1 0 0 0,0-1-1 0 0,0 0 1 0 0,0 0 0 0 0,0 0-1 0 0,0 0 1 0 0,1-1 0 0 0,-1 1-1 0 0,1-1 1 0 0,-1 1 0 0 0,1-1-1 0 0,-1 0 1 0 0,1 0 0 0 0,0 0-1 0 0,2 1-7 0 0,7-5 132 0 0,0 1 0 0 0,0-2 0 0 0,0 1 0 0 0,-1-2-1 0 0,0 1 1 0 0,0-2 0 0 0,0 1 0 0 0,0-1-1 0 0,-1-1 1 0 0,0 0 0 0 0,0-1 0 0 0,-1 0 0 0 0,0 0-1 0 0,0-1 1 0 0,-1 0 0 0 0,5-7-132 0 0,2 0 56 0 0,109-144-1996 0 0,-118 146-1042 0 0,-2 4-5392 0 0,-4 7-1419 0 0</inkml:trace>
  <inkml:trace contextRef="#ctx0" brushRef="#br0" timeOffset="630.008">1338 52 10114 0 0,'0'0'1239'0'0,"0"0"-324"0"0,0 0-176 0 0,0 0 84 0 0,0 0 166 0 0,0 0 49 0 0,0 0-98 0 0,0 0-172 0 0,-27 34-177 0 0,-83 111-147 0 0,45-28 131 0 0,10 1-303 0 0,-5-2 0 0 0,-49 68-272 0 0,-16 0-2102 0 0,113-159-713 0 0,10-16-872 0 0,2 1-3346 0 0,0-10 2951 0 0</inkml:trace>
  <inkml:trace contextRef="#ctx0" brushRef="#br0" timeOffset="991.855">1406 519 4913 0 0,'0'0'1066'0'0,"0"0"-137"0"0,0 0 217 0 0,0 0 334 0 0,0 0 220 0 0,0 0-87 0 0,-30 34-350 0 0,-95 106-366 0 0,71-64-56 0 0,49-62-710 0 0,-8 81 509 0 0,14-92-608 0 0,-1 0 0 0 0,1-1 0 0 0,0 1-1 0 0,0-1 1 0 0,0 0 0 0 0,0 1 0 0 0,1-1-1 0 0,-1 0 1 0 0,0 1 0 0 0,1-1-1 0 0,0 0 1 0 0,-1 0 0 0 0,1 0 0 0 0,0 0-1 0 0,0-1 1 0 0,0 1 0 0 0,0 0 0 0 0,0-1-1 0 0,1 0 1 0 0,-1 1 0 0 0,0-1 0 0 0,1 0-1 0 0,-1 0 1 0 0,1 0 0 0 0,-1-1 0 0 0,1 1-1 0 0,-1 0 1 0 0,1-1 0 0 0,0 0-1 0 0,-1 1 1 0 0,1-1 0 0 0,0 0 0 0 0,-1-1-1 0 0,1 1-31 0 0,10-2 158 0 0,0-1-1 0 0,-1 0 1 0 0,1-1-1 0 0,-1-1 1 0 0,0 1-1 0 0,0-2 1 0 0,-1 0-1 0 0,1 0 1 0 0,-1-1-1 0 0,-1-1 1 0 0,0 0-1 0 0,0 0 1 0 0,0-1-1 0 0,-1 0 1 0 0,0 0-1 0 0,-1-1 1 0 0,0-1-1 0 0,0 1 1 0 0,-1-1-1 0 0,4-8-157 0 0,-5 9 0 0 0,0-1 0 0 0,0 0 0 0 0,0 0 0 0 0,-2 0 0 0 0,1 0 0 0 0,-2-1 0 0 0,1 0 0 0 0,-2 1 0 0 0,1-1 0 0 0,-2 0 0 0 0,1-1 0 0 0,-2 1 0 0 0,0 0 0 0 0,0 0 0 0 0,-1-2 0 0 0,0 11-134 0 0,0 0-1 0 0,1 1 0 0 0,-1-1 0 0 0,-1 1 0 0 0,1-1 0 0 0,0 1 1 0 0,0 0-1 0 0,-1 0 0 0 0,0-1 0 0 0,1 1 0 0 0,-1 0 0 0 0,0 0 0 0 0,0 1 1 0 0,0-1-1 0 0,0 0 0 0 0,0 1 0 0 0,0-1 0 0 0,-1 1 0 0 0,1-1 0 0 0,-1 1 1 0 0,1 0-1 0 0,-1 0 0 0 0,1 0 0 0 0,-1 1 0 0 0,1-1 0 0 0,-1 1 1 0 0,0-1-1 0 0,-2 1 135 0 0,-47 6-10168 0 0,38-2 3263 0 0</inkml:trace>
  <inkml:trace contextRef="#ctx0" brushRef="#br0" timeOffset="1652.741">1695 633 8834 0 0,'0'0'1550'0'0,"0"0"-790"0"0,0 0-320 0 0,0 0 145 0 0,0 0 215 0 0,0 0 103 0 0,0 0-115 0 0,0 0-181 0 0,0 0-180 0 0,0 0-134 0 0,-9 32-102 0 0,-27 99-88 0 0,29-70 8 0 0,9-58-15 0 0,0 0 0 0 0,1 0 0 0 0,-1-1 0 0 0,1 0 0 0 0,0 1 0 0 0,0-1 0 0 0,0 0 1 0 0,0 0-1 0 0,0-1 0 0 0,0 1 0 0 0,0 0 0 0 0,1-1 0 0 0,-1 0 0 0 0,0 0 1 0 0,1 0-1 0 0,-1 0 0 0 0,1-1 0 0 0,0 1 0 0 0,-1-1 0 0 0,1 0 0 0 0,-1 0 0 0 0,1 0 1 0 0,0-1-1 0 0,-1 1 0 0 0,1-1 0 0 0,-1 0 0 0 0,1 0 0 0 0,-1 0 0 0 0,0 0 1 0 0,1-1-1 0 0,-1 1 0 0 0,0-1 0 0 0,0 0 0 0 0,0 0 0 0 0,1-1-96 0 0,12-8 234 0 0,0-1 0 0 0,-1-1-1 0 0,0 0 1 0 0,-1-1 0 0 0,-1 0 0 0 0,0-1-1 0 0,2-5-233 0 0,30-32 198 0 0,23-30-331 0 0,-67 83-1939 0 0,-6 9 1917 0 0,1 0 0 0 0,0 0 0 0 0,1 0 0 0 0,0 1 0 0 0,1-1 0 0 0,0 1 0 0 0,0 0 0 0 0,1 0 0 0 0,1 0 0 0 0,0 0 0 0 0,0 5 155 0 0,3-11 34 0 0,0 0 0 0 0,0 0 0 0 0,1-1 0 0 0,-1 1 0 0 0,1-1 1 0 0,0 0-1 0 0,0 0 0 0 0,1 0 0 0 0,-1-1 0 0 0,1 0 0 0 0,0 0 0 0 0,-1 0 0 0 0,1 0 0 0 0,1-1 1 0 0,-1 1-1 0 0,0-1 0 0 0,1-1 0 0 0,-1 1 0 0 0,1-1 0 0 0,-1 0 0 0 0,1 0 0 0 0,-1 0 1 0 0,1-1-1 0 0,0 0 0 0 0,-1 0 0 0 0,1-1 0 0 0,0 1 0 0 0,-1-1 0 0 0,4-1-34 0 0,14-3 197 0 0,-1-1 0 0 0,0-1 1 0 0,-1-1-1 0 0,0-1 0 0 0,0-1 0 0 0,-1 0 0 0 0,0-2 0 0 0,-1 0 0 0 0,13-11-197 0 0,-2-5 69 0 0,-2-1 0 0 0,-1-1 0 0 0,-2-1-1 0 0,-1-2 1 0 0,-1 0 0 0 0,-2-1 0 0 0,-1-1 0 0 0,-2-1 0 0 0,-2-1 0 0 0,-1-1-1 0 0,-1 0 1 0 0,-3-1 0 0 0,-1 0 0 0 0,-2 0 0 0 0,-1-1 0 0 0,0-29-69 0 0,-5 5 30 0 0,-26 76-813 0 0,10 11 719 0 0,1 0 0 0 0,0 2-1 0 0,2-1 1 0 0,1 1 0 0 0,-7 26 64 0 0,6-17-31 0 0,-5 9 26 0 0,3 1 0 0 0,2 1 0 0 0,2 0 0 0 0,2 0-1 0 0,1 1 1 0 0,3 0 0 0 0,2 0 0 0 0,2 0 0 0 0,5 34 5 0 0,1-50 2 0 0,1 1-982 0 0,-13-30-8718 0 0,-3-7 4610 0 0,3 1 458 0 0</inkml:trace>
  <inkml:trace contextRef="#ctx0" brushRef="#br0" timeOffset="1898.355">2187 339 12963 0 0,'0'0'2075'0'0,"0"0"-798"0"0,0 0-466 0 0,0 0-52 0 0,0 0 45 0 0,0 0 6 0 0,0 0-126 0 0,0 0-169 0 0,0 0-140 0 0,0 0-51 0 0,36-1-40 0 0,117-1-20 0 0,133-21 619 0 0,-246 18-1381 0 0,176-23 521 0 0,-145 16-3667 0 0,-2-2-4367 0 0,-40 7-2687 0 0</inkml:trace>
  <inkml:trace contextRef="#ctx0" brushRef="#br0" timeOffset="2976.1">3311 906 1480 0 0,'0'0'2289'0'0,"0"0"-1033"0"0,0 0-490 0 0,0 0 135 0 0,0 0 309 0 0,0 0 195 0 0,0 0-24 0 0,0 0-173 0 0,0 0-157 0 0,0 0-100 0 0,0 0-63 0 0,0 0-65 0 0,31-20-101 0 0,93-64-96 0 0,31-30 1850 0 0,-73 67-1822 0 0,-33 27-435 0 0,-37 13-199 0 0,1 2 0 0 0,-1 0 0 0 0,1 0 0 0 0,0 1 0 0 0,0 0 0 0 0,1 1 0 0 0,-1 1 0 0 0,0 0 0 0 0,1 1 0 0 0,0 0 0 0 0,3 2-20 0 0,-14 1 3 0 0,0 0 0 0 0,0 1 1 0 0,-1 0-1 0 0,1-1 0 0 0,0 1 0 0 0,-1 0 1 0 0,0 0-1 0 0,0 1 0 0 0,0-1 1 0 0,0 0-1 0 0,0 1 0 0 0,0-1 1 0 0,-1 1-1 0 0,0 0 0 0 0,0-1 0 0 0,0 1 1 0 0,0 0-1 0 0,-1 0 0 0 0,1 0 1 0 0,-1-1-1 0 0,0 1 0 0 0,0 0 0 0 0,0 0 1 0 0,-1 0-1 0 0,1 0 0 0 0,-1 0 1 0 0,0-1-1 0 0,0 1 0 0 0,0 0 1 0 0,-1-1-1 0 0,1 1 0 0 0,-1 0-3 0 0,-6 13 7 0 0,0 0 0 0 0,-1-1-1 0 0,-1 0 1 0 0,0 0 0 0 0,-1-1 0 0 0,-1-1-1 0 0,0 1 1 0 0,-1-2 0 0 0,0 0 0 0 0,-1 0 0 0 0,-1-2-1 0 0,0 0 1 0 0,-4 2-7 0 0,12-8-60 0 0,0 0 0 0 0,0-1 1 0 0,0 1-1 0 0,0-2 0 0 0,-1 1 0 0 0,1-1 0 0 0,-1 0 0 0 0,0-1 1 0 0,0 0-1 0 0,0 0 0 0 0,0-1 0 0 0,0 0 0 0 0,0 0 0 0 0,0 0 1 0 0,-3-2 59 0 0,10 1-73 0 0,0-1 0 0 0,-1 0 1 0 0,1 0-1 0 0,0 0 1 0 0,0-1-1 0 0,-1 1 0 0 0,1 0 1 0 0,0 0-1 0 0,0-1 1 0 0,0 1-1 0 0,1-1 0 0 0,-1 1 1 0 0,0 0-1 0 0,0-1 0 0 0,1 0 1 0 0,-1 1-1 0 0,1-1 1 0 0,-1 1-1 0 0,1-1 0 0 0,0 0 1 0 0,0 1-1 0 0,0-1 1 0 0,0 0-1 0 0,0 1 0 0 0,0-1 1 0 0,0 1-1 0 0,0-1 1 0 0,1 0-1 0 0,-1 1 0 0 0,0-1 1 0 0,1 1-1 0 0,0-1 1 0 0,-1 0-1 0 0,1 1 0 0 0,0 0 1 0 0,0-1-1 0 0,0 1 1 0 0,0-1-1 0 0,0 1 0 0 0,0 0 1 0 0,0 0-1 0 0,0 0 1 0 0,0-1-1 0 0,1 1 0 0 0,-1 0 1 0 0,0 1-1 0 0,1-1 1 0 0,-1 0-1 0 0,1 0 0 0 0,-1 1 1 0 0,1-1-1 0 0,1 0 73 0 0,2-4-30 0 0,1 0 0 0 0,1 0-1 0 0,-1 1 1 0 0,1 0 0 0 0,0 0 0 0 0,0 1 0 0 0,0 0-1 0 0,0 0 1 0 0,0 0 0 0 0,1 1 0 0 0,-1 0 0 0 0,1 1-1 0 0,0-1 1 0 0,-1 1 0 0 0,1 1 0 0 0,0 0 0 0 0,0 0 30 0 0,-4 1-2 0 0,-1 1 0 0 0,1 0-1 0 0,-1 0 1 0 0,0 0 0 0 0,0 1 0 0 0,0-1 0 0 0,0 1 0 0 0,0 0 0 0 0,0 0 0 0 0,-1-1 0 0 0,1 2 0 0 0,-1-1 0 0 0,0 0 0 0 0,0 0 0 0 0,0 1 0 0 0,1 1 2 0 0,11 17-37 0 0,3-3 9 0 0,-14-13 44 0 0,1-1-1 0 0,0 1 0 0 0,0-1 1 0 0,0 0-1 0 0,1 0 0 0 0,0 0 1 0 0,0-1-1 0 0,0 0 0 0 0,0 0 1 0 0,1 0-1 0 0,0-1 0 0 0,0 1 1 0 0,0-1-1 0 0,0-1 0 0 0,0 1 1 0 0,0-1-1 0 0,1 0 0 0 0,-1-1 1 0 0,1 1-1 0 0,0-1 0 0 0,-1-1 1 0 0,1 1-16 0 0,13-5 149 0 0,0 0 0 0 0,0-2 0 0 0,0 0 0 0 0,-1-2 0 0 0,0 0 0 0 0,-1 0 0 0 0,0-2 0 0 0,0-1 0 0 0,-1 0 0 0 0,0-1 0 0 0,-1 0 0 0 0,-1-2 0 0 0,0 0 0 0 0,0 0 0 0 0,8-13-149 0 0,179-188 757 0 0,-171 186-778 0 0,0-1 0 0 0,-2-2 0 0 0,-2-1 0 0 0,-1-1 0 0 0,-1-1 0 0 0,-2-1 0 0 0,-1-1 0 0 0,-2-2 0 0 0,-2 1 0 0 0,-2-2 0 0 0,-1 0 0 0 0,7-36 21 0 0,-22 3 47 0 0,-1 71-48 0 0,1 1 0 0 0,0-1 1 0 0,-1 1-1 0 0,1-1 0 0 0,-1 1 0 0 0,0 0 1 0 0,0-1-1 0 0,1 1 0 0 0,-1-1 0 0 0,0 1 1 0 0,0 0-1 0 0,0 0 0 0 0,0 0 1 0 0,0 0-1 0 0,-1-1 0 0 0,1 1 0 0 0,0 1 1 0 0,0-1-1 0 0,-1 0 0 0 0,1 0 1 0 0,0 0-1 0 0,-1 1 0 0 0,1-1 0 0 0,-1 1 1 0 0,1-1-1 0 0,-1 1 0 0 0,1-1 0 0 0,-1 1 1 0 0,0 0-1 0 0,1 0 0 0 0,-1 0 1 0 0,1 0-1 0 0,-1 0 0 0 0,1 0 0 0 0,-1 0 1 0 0,0 1-1 0 0,1-1 0 0 0,-1 0 1 0 0,1 1-1 0 0,-1-1 0 0 0,1 1 0 0 0,-1 0 1 0 0,1-1-1 0 0,0 1 1 0 0,-12 6-19 0 0,1 0 0 0 0,0 1 0 0 0,0 0 0 0 0,0 1 1 0 0,2 0-1 0 0,-1 1 0 0 0,1 0 0 0 0,0 0 0 0 0,1 1 0 0 0,-4 7 19 0 0,-1-1 33 0 0,-7 9 20 0 0,2 0 0 0 0,1 1 0 0 0,1 1 0 0 0,2 1-1 0 0,0 0 1 0 0,2 1 0 0 0,1 1 0 0 0,2 0 0 0 0,1 0 0 0 0,1 1 0 0 0,2 0 0 0 0,1 0 0 0 0,2 0 0 0 0,1 1-1 0 0,2 25-52 0 0,1-46 32 0 0,1 0 0 0 0,1 0 0 0 0,0 0-1 0 0,1-1 1 0 0,0 1 0 0 0,1-1 0 0 0,0 0-1 0 0,0 0 1 0 0,1 0 0 0 0,1-1 0 0 0,0 0-1 0 0,0 0 1 0 0,1-1 0 0 0,0 1 0 0 0,1-2-1 0 0,0 1 1 0 0,0-2 0 0 0,1 1 0 0 0,0-1-1 0 0,0 0 1 0 0,3 0-32 0 0,43 13-449 0 0,-44-18-3905 0 0,-1-2-4335 0 0,-9 0 2349 0 0</inkml:trace>
  <inkml:trace contextRef="#ctx0" brushRef="#br0" timeOffset="3231.307">4942 626 8130 0 0,'0'0'1235'0'0,"0"0"-323"0"0,0 0 164 0 0,0 0 279 0 0,0 0 41 0 0,0 0-263 0 0,0 0-388 0 0,-5 32-313 0 0,-15 100-186 0 0,-1 24-1276 0 0,23-146-958 0 0,2-5-4186 0 0,-1-5-1294 0 0</inkml:trace>
  <inkml:trace contextRef="#ctx0" brushRef="#br0" timeOffset="3386.511">5027 269 13171 0 0,'0'0'392'0'0,"0"0"-640"0"0,0 0-344 0 0,0 0-248 0 0,0 0-161 0 0,0 0-183 0 0,0 0-640 0 0,0 0-1721 0 0,0 0-784 0 0</inkml:trace>
  <inkml:trace contextRef="#ctx0" brushRef="#br0" timeOffset="3790.178">5167 976 0 0 0,'0'0'355'0'0,"0"0"-446"0"0,0 0-106 0 0,0 0 143 0 0,0 0 122 0 0,0 0 171 0 0,0 0 153 0 0,-14 32 130 0 0,-40 97 79 0 0,31-84 865 0 0,23-44-1382 0 0,0-1 0 0 0,0 1 0 0 0,0-1 1 0 0,0 1-1 0 0,-1-1 0 0 0,1 1 0 0 0,0 0 1 0 0,0-1-1 0 0,-1 1 0 0 0,1-1 0 0 0,0 1 1 0 0,-1-1-1 0 0,1 0 0 0 0,0 1 0 0 0,-1-1 1 0 0,1 1-1 0 0,-1-1 0 0 0,1 0 0 0 0,-1 1 1 0 0,1-1-1 0 0,-1 0 0 0 0,1 1 0 0 0,-1-1 1 0 0,1 0-1 0 0,-1 0 0 0 0,0 0 0 0 0,1 1 1 0 0,-1-1-1 0 0,1 0 0 0 0,-1 0 0 0 0,0 0 0 0 0,1 0 1 0 0,-1 0-1 0 0,1 0 0 0 0,-1 0 0 0 0,1 0 1 0 0,-1 0-1 0 0,0-1 0 0 0,1 1 0 0 0,-1 0 1 0 0,1 0-1 0 0,-1 0 0 0 0,1-1 0 0 0,-1 1 1 0 0,1 0-1 0 0,-1-1 0 0 0,1 1 0 0 0,-1 0 1 0 0,1-1-1 0 0,-1 1 0 0 0,1-1 0 0 0,-1 1 1 0 0,1 0-1 0 0,0-1 0 0 0,-1 1 0 0 0,1-1 1 0 0,0 1-1 0 0,0-1 0 0 0,-1 0 0 0 0,1 1 1 0 0,0-1-1 0 0,0 1 0 0 0,0-1 0 0 0,0 1 1 0 0,-1-1-1 0 0,1 0 0 0 0,0 1 0 0 0,0-1 0 0 0,0 1-84 0 0,-1-46 2678 0 0,5 27-2189 0 0,2 1 1 0 0,0 0 0 0 0,0 1 0 0 0,2 0 0 0 0,0 0-1 0 0,1 0 1 0 0,1 1 0 0 0,1 0 0 0 0,2-2-490 0 0,-5 7 112 0 0,23-32 17 0 0,2 1-1 0 0,1 1 1 0 0,3 2-1 0 0,1 2 1 0 0,2 1-1 0 0,10-5-128 0 0,-35 29 74 0 0,1 0 0 0 0,0 1 0 0 0,0 1 0 0 0,1 0 0 0 0,0 1 0 0 0,1 1 0 0 0,0 1 0 0 0,0 0 0 0 0,0 2 0 0 0,1 0-1 0 0,0 1 1 0 0,0 1 0 0 0,0 0 0 0 0,2 2-74 0 0,-18 0 9 0 0,-1 1-1 0 0,1 0 0 0 0,-1 0 1 0 0,1 1-1 0 0,-1-1 0 0 0,1 1 1 0 0,-1-1-1 0 0,0 1 0 0 0,1 0 1 0 0,-1 0-1 0 0,0 0 1 0 0,0 0-1 0 0,1 0 0 0 0,-1 0 1 0 0,0 0-1 0 0,0 1 0 0 0,0-1 1 0 0,0 1-1 0 0,-1 0 1 0 0,1 0-1 0 0,0-1 0 0 0,-1 1 1 0 0,1 0-1 0 0,-1 0 0 0 0,0 0 1 0 0,1 1-1 0 0,-1-1 0 0 0,0 0 1 0 0,0 0-1 0 0,-1 1 1 0 0,1-1-1 0 0,0 0 0 0 0,-1 1 1 0 0,1-1-1 0 0,-1 1 0 0 0,0-1 1 0 0,0 1-1 0 0,0-1 0 0 0,0 1 1 0 0,0 0-9 0 0,-1 4 63 0 0,0 1 1 0 0,0-1 0 0 0,0 0-1 0 0,-1 1 1 0 0,0-1 0 0 0,0 0-1 0 0,-1 0 1 0 0,0 0-1 0 0,0-1 1 0 0,0 1 0 0 0,-1-1-1 0 0,0 0 1 0 0,-1 2-64 0 0,-15 13 54 0 0,-1 0 1 0 0,-1-2-1 0 0,-1 0 0 0 0,-1-1 1 0 0,0-2-1 0 0,-1 0 0 0 0,0-2 1 0 0,-2 0-1 0 0,1-2 0 0 0,-2-1 1 0 0,1-1-1 0 0,-2-2 1 0 0,-9 2-55 0 0,-16-7-2594 0 0,56-31-11587 0 0,4 20 10970 0 0</inkml:trace>
  <inkml:trace contextRef="#ctx0" brushRef="#br0" timeOffset="4248.294">5811 803 0 0 0,'0'0'487'0'0,"0"0"500"0"0,0 0 156 0 0,0 0 245 0 0,0 0 167 0 0,0 0-15 0 0,0 0-197 0 0,0 0-247 0 0,0 0-153 0 0,0 0-108 0 0,0 0-124 0 0,0 0-136 0 0,0 0-139 0 0,-10 30-112 0 0,-30 93-59 0 0,9-49 435 0 0,30-72-600 0 0,-1 2 134 0 0,0 0 0 0 0,1 0 0 0 0,-2-1 0 0 0,1 1 0 0 0,0-1 0 0 0,0 0 1 0 0,-1 1-1 0 0,0-1 0 0 0,0 0 0 0 0,0-1 0 0 0,0 1 0 0 0,0 0 0 0 0,0-1 1 0 0,-1 0-1 0 0,1 0 0 0 0,-1 0 0 0 0,-2 1-234 0 0,0-44 2055 0 0,8 29-1955 0 0,1 1 0 0 0,0-1 0 0 0,0 1 1 0 0,1-1-1 0 0,0 1 0 0 0,1 0 0 0 0,1 1 0 0 0,0-1 0 0 0,0 1 0 0 0,1 0 1 0 0,6-7-101 0 0,3-7 74 0 0,-11 16-59 0 0,15-25-7 0 0,1 0 0 0 0,2 1-1 0 0,1 2 1 0 0,1 0 0 0 0,2 1 0 0 0,0 2 0 0 0,30-22-8 0 0,-47 41 3 0 0,1 1 0 0 0,-1 0 0 0 0,1 0 0 0 0,1 1 1 0 0,-1 1-1 0 0,1 0 0 0 0,0 0 0 0 0,0 1 0 0 0,1 1 1 0 0,-1 0-1 0 0,1 0 0 0 0,0 2 0 0 0,-1-1 0 0 0,1 2 1 0 0,6 0-4 0 0,-17 0-4 0 0,1 1 0 0 0,0 0 1 0 0,-1-1-1 0 0,1 1 0 0 0,-1 0 1 0 0,1 1-1 0 0,-1-1 1 0 0,1 0-1 0 0,-1 1 0 0 0,0-1 1 0 0,1 1-1 0 0,-1 0 0 0 0,0 0 1 0 0,0 0-1 0 0,0 0 0 0 0,-1 0 1 0 0,1 0-1 0 0,0 0 0 0 0,-1 0 1 0 0,1 1-1 0 0,-1-1 1 0 0,0 1-1 0 0,0-1 0 0 0,0 1 1 0 0,0 0-1 0 0,0-1 0 0 0,-1 1 1 0 0,1 0-1 0 0,-1-1 0 0 0,0 1 1 0 0,0 0-1 0 0,0 0 1 0 0,0 0 3 0 0,-18 91 165 0 0,7-73-117 0 0,-1-1 0 0 0,-1 0 0 0 0,-1-1 0 0 0,0-1 0 0 0,-2 0 0 0 0,0-1 0 0 0,-1 0 0 0 0,0-2 0 0 0,-1 0 0 0 0,-7 3-48 0 0,-4 3-44 0 0,23-16-173 0 0,0 0 1 0 0,-1 0-1 0 0,1-1 1 0 0,-1 0-1 0 0,0 0 1 0 0,0-1-1 0 0,0 1 1 0 0,-1-1-1 0 0,1-1 0 0 0,-1 0 1 0 0,0 0-1 0 0,1 0 1 0 0,-2-1 216 0 0,-11-24-10469 0 0,18 18 7848 0 0,0 0-3712 0 0</inkml:trace>
  <inkml:trace contextRef="#ctx0" brushRef="#br0" timeOffset="4687.406">6428 696 10410 0 0,'0'0'1741'0'0,"0"0"-709"0"0,0 0-220 0 0,0 0 131 0 0,0 0 133 0 0,0 0 43 0 0,0 0-117 0 0,0 0-205 0 0,0 0-197 0 0,0 0-184 0 0,0 0-144 0 0,0 0-96 0 0,0 0-56 0 0,-4 33-48 0 0,-12 102-42 0 0,-2-64-461 0 0,12-67-1386 0 0,5-3-2789 0 0,0-3-4837 0 0,1-1 5122 0 0</inkml:trace>
  <inkml:trace contextRef="#ctx0" brushRef="#br0" timeOffset="4864.712">6513 335 9906 0 0,'0'0'1825'0'0,"0"0"-1113"0"0,0 0-560 0 0,0 0-208 0 0,0 0-248 0 0,0 0-144 0 0,0 0-97 0 0,0 0-143 0 0,0 0-304 0 0,0 0-1152 0 0,0 0-1873 0 0,0 0 616 0 0</inkml:trace>
  <inkml:trace contextRef="#ctx0" brushRef="#br0" timeOffset="5257.961">6605 965 11002 0 0,'0'0'2094'0'0,"0"0"-924"0"0,0 0-269 0 0,0 0 99 0 0,0 0 38 0 0,0 0-66 0 0,0 0-208 0 0,0 0-186 0 0,0 0-146 0 0,17-34-144 0 0,53-105-68 0 0,-23 65 1 0 0,21 1-170 0 0,-67 73-77 0 0,0 0 0 0 0,1 1 1 0 0,-1-1-1 0 0,0 0 0 0 0,0 1 0 0 0,0 0 0 0 0,0-1 0 0 0,1 1 0 0 0,-1 0 1 0 0,0-1-1 0 0,0 1 0 0 0,0 0 0 0 0,0 0 0 0 0,-1 0 0 0 0,1 0 1 0 0,0 0-1 0 0,0 0 0 0 0,-1 0 0 0 0,1 0 0 0 0,0 0 0 0 0,-1 1 1 0 0,1-1-1 0 0,-1 0 0 0 0,1 0 0 0 0,-1 1 0 0 0,0-1 0 0 0,0 0 0 0 0,1 0 1 0 0,-1 1-1 0 0,0-1 0 0 0,0 0 0 0 0,0 1 0 0 0,0-1 0 0 0,-1 0 1 0 0,1 0-1 0 0,0 1 0 0 0,0-1 0 0 0,-1 0 0 0 0,1 0 0 0 0,-1 1 0 0 0,1-1 1 0 0,-1 0-1 0 0,0 0 0 0 0,1 0 0 0 0,-1 0 0 0 0,0 0 26 0 0,1 7-31 0 0,-4 127-259 0 0,6-133 346 0 0,0 0 0 0 0,-1 0 0 0 0,1 0 0 0 0,0 0 0 0 0,0-1-1 0 0,0 1 1 0 0,0-1 0 0 0,0 1 0 0 0,1-1 0 0 0,-1 0 0 0 0,0 0 0 0 0,1 0-1 0 0,-1 0 1 0 0,1 0 0 0 0,-1-1 0 0 0,1 1 0 0 0,-1-1 0 0 0,1 0-1 0 0,-1 1 1 0 0,1-1 0 0 0,-1 0 0 0 0,1 0 0 0 0,-1-1 0 0 0,1 1-1 0 0,-1-1 1 0 0,1 1 0 0 0,-1-1 0 0 0,1 0 0 0 0,-1 0 0 0 0,1 0-1 0 0,-1 0 1 0 0,0 0 0 0 0,0 0 0 0 0,1-1 0 0 0,-1 1 0 0 0,0-1 0 0 0,0 1-1 0 0,-1-1 1 0 0,2 0-56 0 0,91-98 1923 0 0,-41 60-3771 0 0,-32 31-2855 0 0,0 4-5404 0 0,-12 4 3443 0 0</inkml:trace>
  <inkml:trace contextRef="#ctx0" brushRef="#br0" timeOffset="9636.009">7405 722 0 0 0,'0'0'412'0'0,"0"0"984"0"0,0 0 247 0 0,0 0-136 0 0,0 0-169 0 0,0 0-191 0 0,0 0-168 0 0,0 0-94 0 0,1-4-67 0 0,2-22 800 0 0,-29 9 2567 0 0,-26 31-2880 0 0,40-7-1297 0 0,1 0 0 0 0,0 1 1 0 0,0 1-1 0 0,1 0 0 0 0,0 0 0 0 0,1 1 0 0 0,0 0 0 0 0,1 1 0 0 0,0 0 1 0 0,0 0-1 0 0,1 1 0 0 0,1 0 0 0 0,0 0 0 0 0,1 0 0 0 0,0 1 1 0 0,0 0-1 0 0,2 0 0 0 0,-1 0 0 0 0,2 0 0 0 0,0 1 0 0 0,0-1 1 0 0,2 1-1 0 0,-1-1 0 0 0,2 1 0 0 0,0 1-8 0 0,0-12 15 0 0,0 1 1 0 0,1-1-1 0 0,0 0 0 0 0,-1 0 1 0 0,1 0-1 0 0,0 0 0 0 0,0 0 1 0 0,1 0-1 0 0,-1-1 0 0 0,1 1 1 0 0,-1-1-1 0 0,1 0 0 0 0,0 1 1 0 0,0-1-1 0 0,0 0 0 0 0,0-1 1 0 0,0 1-1 0 0,0 0 0 0 0,1-1 1 0 0,-1 0-1 0 0,0 0 0 0 0,1 0 1 0 0,-1 0-1 0 0,1 0 0 0 0,-1-1 1 0 0,1 0-1 0 0,3 0-15 0 0,97-12 1036 0 0,-75-1-882 0 0,-1-1 0 0 0,-1-2 0 0 0,0-1 1 0 0,-2-1-1 0 0,0-2 0 0 0,0 0 0 0 0,-2-1 0 0 0,-1-1 1 0 0,3-6-155 0 0,-21 24 0 0 0,35-37 140 0 0,-38 40-119 0 0,-1 1-38 0 0,0 0-58 0 0,0 0-74 0 0,0 12-498 0 0,0-2 596 0 0,17 145 32 0 0,-6-119 2 0 0,0 0 0 0 0,-3 1 0 0 0,0-1 0 0 0,-3 2 0 0 0,-1-1 0 0 0,-2 0 0 0 0,-1 1 0 0 0,-2 0 0 0 0,-2-1 0 0 0,-5 23 17 0 0,7-52 17 0 0,-1 0 1 0 0,-1 1-1 0 0,1-1 0 0 0,-1 0 0 0 0,0-1 0 0 0,-1 1 1 0 0,0-1-1 0 0,0 1 0 0 0,-1-1 0 0 0,0 0 0 0 0,0-1 1 0 0,-1 1-1 0 0,0-1 0 0 0,0 0 0 0 0,0 0 0 0 0,-1-1 1 0 0,1 0-1 0 0,-1 0 0 0 0,-1-1 0 0 0,1 1 0 0 0,-1-2 1 0 0,1 1-1 0 0,-1-1 0 0 0,0 0 0 0 0,0-1 0 0 0,0 0 1 0 0,-1 0-1 0 0,1 0 0 0 0,-1-1 0 0 0,0-1-17 0 0,-101-9 497 0 0,106 8-454 0 0,0 0-1 0 0,1 0 0 0 0,-1 0 1 0 0,1 0-1 0 0,-1-1 1 0 0,1 0-1 0 0,0 0 1 0 0,-1 0-1 0 0,1 0 1 0 0,0 0-1 0 0,0-1 0 0 0,1 1 1 0 0,-1-1-1 0 0,0 0 1 0 0,1 0-1 0 0,0 0 1 0 0,-1 0-1 0 0,1 0 1 0 0,1 0-1 0 0,-1-1 1 0 0,0 1-1 0 0,1-1 0 0 0,-1 1 1 0 0,1-1-1 0 0,0 0 1 0 0,1 1-1 0 0,-2-4-42 0 0,4-5 17 0 0,1 1 0 0 0,0-1 0 0 0,0 0 0 0 0,1 1 0 0 0,1 0 0 0 0,0 0 0 0 0,0 0 0 0 0,1 1 0 0 0,0-1 0 0 0,1 1 0 0 0,0 1 0 0 0,1-1 0 0 0,0 1 0 0 0,0 1 0 0 0,1 0 0 0 0,0 0 0 0 0,0 0 0 0 0,1 1 0 0 0,0 1 0 0 0,1-1 0 0 0,4-1-17 0 0,-6 2 3 0 0,46-32-102 0 0,1 3 0 0 0,1 3 0 0 0,2 2 1 0 0,2 2-1 0 0,0 4 99 0 0,18-1-1790 0 0,-52 20-1591 0 0,-1 1-3563 0 0,-12 3-2274 0 0</inkml:trace>
</inkml:ink>
</file>

<file path=ppt/ink/ink5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3.4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 5297 0 0,'0'0'1258'0'0,"0"0"-105"0"0,0 0 78 0 0,0 0 180 0 0,0 0 150 0 0,0 0-4 0 0,0 0-237 0 0,0 0-322 0 0,0 0-327 0 0,0 0-260 0 0,0 0-190 0 0,-2 0-110 0 0,0 2-84 0 0,0 0 0 0 0,1 0 0 0 0,-1 0 0 0 0,1 0 0 0 0,0 0 0 0 0,-1 0 0 0 0,1 1 0 0 0,0-1 0 0 0,0 0 0 0 0,1 1 0 0 0,-1-1 0 0 0,0 1 0 0 0,1-1 0 0 0,-1 1 0 0 0,1-1 0 0 0,0 1 0 0 0,0-1 1 0 0,0 1-1 0 0,0-1 0 0 0,1 1 0 0 0,-1-1 0 0 0,0 1 0 0 0,1-1 0 0 0,0 1 0 0 0,0-1 0 0 0,0 2-27 0 0,1 14 202 0 0,0 153 1823 0 0,-15 116-2025 0 0,9-118 128 0 0,4-168-123 0 0,0 1 1 0 0,0-1 0 0 0,1 0 0 0 0,-1 1-1 0 0,0-1 1 0 0,1 0 0 0 0,-1 0-1 0 0,1 1 1 0 0,-1-1 0 0 0,1 0 0 0 0,0 0-1 0 0,-1 0 1 0 0,1 1 0 0 0,0-1-1 0 0,0 0 1 0 0,0 0 0 0 0,0 0 0 0 0,0 0-1 0 0,0-1 1 0 0,0 1 0 0 0,0 0-1 0 0,0 0 1 0 0,0-1 0 0 0,0 1 0 0 0,1 0-1 0 0,-1-1 1 0 0,0 1 0 0 0,1-1 0 0 0,-1 0-1 0 0,0 1 1 0 0,1-1 0 0 0,-1 0-1 0 0,0 0 1 0 0,1 0 0 0 0,-1 0 0 0 0,0 0-1 0 0,1 0 1 0 0,-1 0 0 0 0,0 0-1 0 0,1-1 1 0 0,-1 1 0 0 0,0 0 0 0 0,1-1-1 0 0,-1 1 1 0 0,0-1 0 0 0,0 0-1 0 0,1 1-5 0 0,56-33 398 0 0,18-31-193 0 0,-56 44-194 0 0,2 1 0 0 0,0 0 1 0 0,1 2-1 0 0,1 1 0 0 0,0 1 0 0 0,1 0 0 0 0,1 2 0 0 0,25-9-11 0 0,-49 21-2 0 0,0 0-1 0 0,0 0 1 0 0,1 0 0 0 0,-1 0 0 0 0,0 1 0 0 0,1-1 0 0 0,-1 1-1 0 0,1-1 1 0 0,-1 1 0 0 0,0 0 0 0 0,1 0 0 0 0,-1 0-1 0 0,1 0 1 0 0,-1 0 0 0 0,1 1 0 0 0,-1-1 0 0 0,0 1-1 0 0,1-1 1 0 0,-1 1 0 0 0,0 0 0 0 0,1 0 0 0 0,-1 0-1 0 0,0 0 1 0 0,0 1 0 0 0,0-1 0 0 0,0 0 0 0 0,0 1 0 0 0,0-1-1 0 0,0 1 1 0 0,-1 0 0 0 0,1 0 0 0 0,-1 0 0 0 0,1 0-1 0 0,-1 0 1 0 0,1 0 0 0 0,-1 0 0 0 0,0 0 0 0 0,0 0-1 0 0,0 1 1 0 0,-1-1 0 0 0,1 0 0 0 0,0 1 2 0 0,0 8 52 0 0,1 1 0 0 0,-2 0 0 0 0,0 0 0 0 0,0-1 0 0 0,-1 1 0 0 0,0 0 0 0 0,-1 0 0 0 0,-1-1 0 0 0,0 1 0 0 0,0-1 0 0 0,-1 0 0 0 0,-1 0 0 0 0,1 0 0 0 0,-2-1 0 0 0,0 0 0 0 0,0 0 0 0 0,-1 1-52 0 0,-3 3-60 0 0,0 0-1 0 0,-1-1 1 0 0,0-1 0 0 0,-1 1-1 0 0,0-2 1 0 0,-1 0 0 0 0,0 0-1 0 0,-1-1 1 0 0,0-1 0 0 0,-1 0-1 0 0,0-1 1 0 0,0-1 0 0 0,-1 0-1 0 0,0-1 1 0 0,0-1 0 0 0,0 0-1 0 0,-1-2 1 0 0,1 1 0 0 0,-1-2-1 0 0,0 0 1 0 0,-11-1 60 0 0,26-1-110 0 0,-75-5-4365 0 0,30-12-6521 0 0,41 13 5834 0 0</inkml:trace>
  <inkml:trace contextRef="#ctx0" brushRef="#br0" timeOffset="574.219">592 834 0 0 0,'0'0'922'0'0,"0"0"694"0"0,0 0 387 0 0,0 0 151 0 0,0 0-28 0 0,0 0-78 0 0,0 0-98 0 0,0 0-191 0 0,0 0-279 0 0,0 0-300 0 0,33-4-294 0 0,105-13-206 0 0,-73-5 127 0 0,-56 13-630 0 0,6-3-17 0 0,0-1 0 0 0,-1 0 0 0 0,0-1 0 0 0,-1 0 0 0 0,-1-1 0 0 0,0-1 0 0 0,-1 0 1 0 0,-1 0-1 0 0,-1-1 0 0 0,0-1 0 0 0,2-6-160 0 0,-5 9 17 0 0,-1 0 1 0 0,-1 0-1 0 0,0-1 1 0 0,-1 0-1 0 0,-1 1 1 0 0,0-1-1 0 0,-1 0 1 0 0,-1-10-18 0 0,0 23-29 0 0,0 1 1 0 0,0 0 0 0 0,-1-1-1 0 0,1 1 1 0 0,-1-1 0 0 0,1 1-1 0 0,-1 0 1 0 0,0-1-1 0 0,0 1 1 0 0,0 0 0 0 0,0 0-1 0 0,0 0 1 0 0,0 0 0 0 0,-1 0-1 0 0,1 0 1 0 0,-1 0 0 0 0,0 0-1 0 0,1 0 1 0 0,-1 1 0 0 0,0-1-1 0 0,0 1 1 0 0,0-1 0 0 0,0 1-1 0 0,0 0 1 0 0,0 0 0 0 0,-1 0-1 0 0,1 0 1 0 0,0 0 0 0 0,-1 0-1 0 0,1 1 1 0 0,0-1-1 0 0,-1 1 1 0 0,1-1 0 0 0,-1 1-1 0 0,1 0 1 0 0,-1 0 0 0 0,1 0-1 0 0,0 0 1 0 0,-1 1 0 0 0,1-1 28 0 0,-7 1-94 0 0,1 0 0 0 0,0 1 0 0 0,0-1 0 0 0,0 2 1 0 0,0-1-1 0 0,0 1 0 0 0,0 0 0 0 0,0 1 0 0 0,1 0 1 0 0,0 0-1 0 0,-2 2 94 0 0,3-3-13 0 0,1 0 0 0 0,0 0 0 0 0,0 0 0 0 0,1 1 1 0 0,-1 0-1 0 0,1 0 0 0 0,-1 0 0 0 0,1 0 0 0 0,1 1 0 0 0,-1 0 1 0 0,0 0-1 0 0,1 0 0 0 0,0 0 0 0 0,1 0 0 0 0,-1 1 0 0 0,1-1 1 0 0,0 1-1 0 0,0 0 0 0 0,0-1 0 0 0,1 1 0 0 0,0 0 0 0 0,0 0 0 0 0,1 0 1 0 0,0 0-1 0 0,0 0 0 0 0,0 0 0 0 0,1 0 0 0 0,-1 0 0 0 0,1 0 1 0 0,1-1-1 0 0,-1 1 0 0 0,1 0 0 0 0,0-1 0 0 0,0 1 0 0 0,3 3 13 0 0,5 0 75 0 0,1-1-1 0 0,0 0 0 0 0,0-1 0 0 0,1-1 0 0 0,0 1 0 0 0,0-2 1 0 0,0 1-1 0 0,1-2 0 0 0,0 0 0 0 0,0 0 0 0 0,0-1 0 0 0,0-1 1 0 0,0 0-1 0 0,1-1 0 0 0,7 0-74 0 0,15 4 332 0 0,-33-5-320 0 0,-1 0 1 0 0,0 0 0 0 0,0 1-1 0 0,0-1 1 0 0,0 1 0 0 0,0-1-1 0 0,0 1 1 0 0,0 0-1 0 0,0 0 1 0 0,0 0 0 0 0,0 0-1 0 0,0 0 1 0 0,-1 1 0 0 0,1-1-1 0 0,0 0 1 0 0,-1 1 0 0 0,1-1-1 0 0,-1 1 1 0 0,1 0 0 0 0,-1 0-1 0 0,0-1 1 0 0,0 1-1 0 0,0 0 1 0 0,0 0 0 0 0,0 0-1 0 0,0 0 1 0 0,0 0 0 0 0,-1 0-1 0 0,1 0 1 0 0,-1 0 0 0 0,1 0-1 0 0,-1 1 1 0 0,0-1-1 0 0,0 0 1 0 0,0 0 0 0 0,0 0-1 0 0,0 0 1 0 0,-1 1 0 0 0,1-1-1 0 0,0 0 1 0 0,-1 1-13 0 0,-35 88 178 0 0,32-82-189 0 0,-19 55-1407 0 0,21-50-3805 0 0,1-1-4822 0 0,1-12 5528 0 0</inkml:trace>
  <inkml:trace contextRef="#ctx0" brushRef="#br0" timeOffset="1414.069">1597 635 0 0 0,'0'0'1712'0'0,"0"0"334"0"0,0 0 56 0 0,0 0 180 0 0,0 0 136 0 0,0 0-106 0 0,0 0-333 0 0,0 0-438 0 0,0 0-363 0 0,0 0-268 0 0,0 0-246 0 0,0 0-177 0 0,-10-9-126 0 0,-34-26-75 0 0,3 41 86 0 0,32-1-286 0 0,-8 4-9 0 0,0 2 0 0 0,0 0 0 0 0,1 1 0 0 0,1 1 0 0 0,0 1 0 0 0,1 0-1 0 0,0 0 1 0 0,1 2-77 0 0,7-9-8 0 0,0 1-1 0 0,1 0 1 0 0,0 1-1 0 0,1-1 1 0 0,0 1-1 0 0,0 0 0 0 0,1 0 1 0 0,0 0-1 0 0,0 1 1 0 0,1-1-1 0 0,0 1 1 0 0,1-1-1 0 0,0 1 1 0 0,1 0-1 0 0,0-1 9 0 0,0-6-1 0 0,0-1 0 0 0,0 1 0 0 0,1-1 0 0 0,-1 1 0 0 0,1-1 0 0 0,0 0 0 0 0,-1 1 0 0 0,1-1 0 0 0,0 0 0 0 0,0 1 0 0 0,1-1 0 0 0,-1 0 0 0 0,0 0 0 0 0,1 0 0 0 0,-1 0 0 0 0,1 0 0 0 0,0-1 0 0 0,-1 1 0 0 0,1 0 0 0 0,0-1 0 0 0,0 1 0 0 0,0-1 0 0 0,0 0 0 0 0,1 1 0 0 0,-1-1 0 0 0,0 0 0 0 0,0 0 0 0 0,1-1 0 0 0,-1 1 0 0 0,0 0 0 0 0,1-1 0 0 0,-1 0 0 0 0,1 1 0 0 0,0-1 1 0 0,85-12 629 0 0,-64-1-586 0 0,-1-1 0 0 0,-1-1 0 0 0,0-1 0 0 0,-1-1 0 0 0,0-1 0 0 0,-2 0 0 0 0,2-3-43 0 0,17-6-848 0 0,-37 49 425 0 0,-1-11 429 0 0,-1-7-8 0 0,0 0 0 0 0,0-1 0 0 0,0 1 0 0 0,1 0 0 0 0,0 0 0 0 0,-1 0 0 0 0,1 0 0 0 0,1 0 0 0 0,-1 0 0 0 0,0-1 0 0 0,1 1 0 0 0,0 0 0 0 0,0 0 0 0 0,0 0 1 0 0,0-1-1 0 0,1 1 0 0 0,-1-1 0 0 0,1 1 0 0 0,0-1 0 0 0,0 0 0 0 0,1 1 0 0 0,-1-1 0 0 0,0 0 0 0 0,1 0 0 0 0,0-1 0 0 0,0 1 0 0 0,0 0 0 0 0,0-1 0 0 0,0 0 0 0 0,0 0 0 0 0,1 0 0 0 0,-1 0 0 0 0,1 0 0 0 0,-1-1 0 0 0,1 0 0 0 0,1 1 2 0 0,2-1 35 0 0,1-1 0 0 0,-1 0 0 0 0,0 0 0 0 0,0-1 0 0 0,0 0 0 0 0,0 0 0 0 0,0-1 1 0 0,0 0-1 0 0,0 0 0 0 0,0 0 0 0 0,0-1 0 0 0,-1 0 0 0 0,1 0 0 0 0,-1-1 0 0 0,0 0 0 0 0,0 0 0 0 0,0 0 0 0 0,-1-1 0 0 0,0 0 0 0 0,0 0 0 0 0,4-5-35 0 0,22-25 77 0 0,-2-1-1 0 0,-2-1 1 0 0,-1-1 0 0 0,-2-1-1 0 0,-2-2 1 0 0,-2 0-1 0 0,8-23-76 0 0,-13 29-28 0 0,-1-1-1 0 0,-2 0 0 0 0,-2-1 0 0 0,-1 0 0 0 0,3-27 29 0 0,-10-14 264 0 0,-19 86-216 0 0,6 42-74 0 0,1 0 0 0 0,2 1 0 0 0,3 0 0 0 0,2 0 0 0 0,2 0 0 0 0,6 42 26 0 0,-4-54-21 0 0,7 197 138 0 0,-7-233-193 0 0,-1 0-1 0 0,0 0 0 0 0,0-1 0 0 0,0 1 0 0 0,0 0 0 0 0,0 0 0 0 0,-1 0 1 0 0,1-1-1 0 0,-1 1 0 0 0,0 0 0 0 0,1-1 0 0 0,-1 1 0 0 0,-1-1 1 0 0,1 1-1 0 0,0-1 0 0 0,-1 1 0 0 0,1-1 0 0 0,-1 0 0 0 0,0 1 0 0 0,1-1 1 0 0,-1 0-1 0 0,0 0 0 0 0,0-1 0 0 0,-2 2 77 0 0,-7-24-8670 0 0,9 13 2612 0 0,2 4 467 0 0</inkml:trace>
  <inkml:trace contextRef="#ctx0" brushRef="#br0" timeOffset="1746.015">2410 462 5097 0 0,'0'0'3254'0'0,"0"0"-2103"0"0,0 0-630 0 0,0 0 258 0 0,0 0 319 0 0,0 0 179 0 0,0 0-52 0 0,0 0-240 0 0,0 0-202 0 0,-31 27-149 0 0,-98 84-94 0 0,36-33 1095 0 0,91-77-1605 0 0,1 0-18 0 0,-1 0 1 0 0,1 1-1 0 0,-1-1 0 0 0,1 0 0 0 0,0 0 1 0 0,-1 0-1 0 0,1 1 0 0 0,0-1 1 0 0,0 1-1 0 0,0-1 0 0 0,0 1 0 0 0,0-1 1 0 0,0 1-1 0 0,0 0 0 0 0,1-1 0 0 0,-1 1 1 0 0,1 0-1 0 0,-1 0 0 0 0,1 0 1 0 0,-1-1-1 0 0,1 1 0 0 0,0 0 0 0 0,0 0 1 0 0,0 0-1 0 0,0 0 0 0 0,1 0-12 0 0,28 29 76 0 0,61 27 603 0 0,-86-54-612 0 0,5 5 88 0 0,1 1 1 0 0,1-2-1 0 0,-1 1 0 0 0,1-2 1 0 0,1 1-1 0 0,-1-2 0 0 0,1 1 1 0 0,9 2-156 0 0,17-9-2059 0 0,-26-4-2949 0 0,-4-2-5010 0 0,-6 2 5710 0 0</inkml:trace>
  <inkml:trace contextRef="#ctx0" brushRef="#br0" timeOffset="2158.551">2554 811 2112 0 0,'0'0'1562'0'0,"0"0"-828"0"0,0 0 154 0 0,0 0 629 0 0,0 0 400 0 0,0 0 157 0 0,0 0-147 0 0,0 0-291 0 0,0 0-233 0 0,0 0-201 0 0,0 0-185 0 0,0 0-139 0 0,32-1-113 0 0,99-9-119 0 0,-66-8 127 0 0,-56 11-610 0 0,-2 3-100 0 0,0 0 0 0 0,0 0 0 0 0,0-1 0 0 0,-1 0 0 0 0,1 0 0 0 0,-1 0 0 0 0,-1-1 0 0 0,1 0 0 0 0,-1 0 0 0 0,0 0 0 0 0,0-1 0 0 0,-1 1 0 0 0,0-1 0 0 0,0-1 0 0 0,0 1 0 0 0,-1 0 0 0 0,0-1 0 0 0,-1 1 0 0 0,0-1 0 0 0,0 0 0 0 0,0 0 0 0 0,-1 0 0 0 0,0 0 0 0 0,-1-4-63 0 0,-2 9-37 0 0,0 0 1 0 0,0 1-1 0 0,0-1 0 0 0,-1 0 1 0 0,1 1-1 0 0,-1-1 0 0 0,0 1 0 0 0,0 0 1 0 0,0 0-1 0 0,0 0 0 0 0,0 0 1 0 0,0 1-1 0 0,0-1 0 0 0,-1 1 0 0 0,1 0 1 0 0,0 0-1 0 0,-1 0 0 0 0,1 0 1 0 0,-1 1-1 0 0,1-1 0 0 0,-1 1 0 0 0,1 0 1 0 0,-1 0-1 0 0,1 0 0 0 0,-1 1 0 0 0,0-1 1 0 0,1 1-1 0 0,0 0 0 0 0,-1 0 1 0 0,0 0 36 0 0,-8 3-31 0 0,1 0 0 0 0,-1 1 0 0 0,1 0 0 0 0,0 1-1 0 0,1 0 1 0 0,-1 0 0 0 0,1 1 0 0 0,0 1 0 0 0,1 0 0 0 0,0 0 0 0 0,0 1 0 0 0,1 0 0 0 0,0 0 0 0 0,1 1 0 0 0,-7 10 31 0 0,10-14 13 0 0,-1 0 0 0 0,1 0 0 0 0,0 0 0 0 0,1 1 0 0 0,-1-1 0 0 0,1 1 0 0 0,1 0 0 0 0,-1 0 0 0 0,1 0 0 0 0,1 0 0 0 0,-1 1 0 0 0,1-1 0 0 0,0 0-1 0 0,1 1 1 0 0,0-1 0 0 0,0 1 0 0 0,0-1 0 0 0,1 0 0 0 0,0 1 0 0 0,1-1 0 0 0,0 0 0 0 0,0 0 0 0 0,0 0 0 0 0,1 0 0 0 0,0 0 0 0 0,0-1 0 0 0,1 1 0 0 0,-1-1 0 0 0,2 0 0 0 0,-1 0 0 0 0,1 0 0 0 0,0 0 0 0 0,0-1 0 0 0,0 0-1 0 0,1 0 1 0 0,-1 0 0 0 0,1-1 0 0 0,3 1-13 0 0,7 3 23 0 0,0-1 1 0 0,1-1-1 0 0,-1 0 0 0 0,1-1 0 0 0,1-1 1 0 0,-1-1-1 0 0,0-1 0 0 0,1 0 0 0 0,0-1 0 0 0,10-1-23 0 0,60-3-2559 0 0,-53-3-3097 0 0,-23 3 1085 0 0,3 2-4526 0 0</inkml:trace>
</inkml:ink>
</file>

<file path=ppt/ink/ink5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0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62 583 0 0 0,'0'0'816'0'0,"0"0"640"0"0,0 0 126 0 0,0 0-166 0 0,0 0-169 0 0,0 0-164 0 0,0 0-139 0 0,0 0-75 0 0,5 0 2894 0 0,-34 151-941 0 0,26-136-2728 0 0,-9 44 259 0 0,2-1 1 0 0,3 2 0 0 0,2 31-354 0 0,5-90 16 0 0,-1 0 0 0 0,1 0-1 0 0,0 0 1 0 0,0 0 0 0 0,0 0 0 0 0,0 0 0 0 0,0 0-1 0 0,1 0 1 0 0,-1 1 0 0 0,0-1 0 0 0,0 0-1 0 0,1 0 1 0 0,-1 0 0 0 0,1 0 0 0 0,-1 0 0 0 0,1 0-1 0 0,-1 0 1 0 0,1 0 0 0 0,-1-1 0 0 0,1 1 0 0 0,0 0-1 0 0,0 0 1 0 0,-1 0 0 0 0,1-1 0 0 0,0 1 0 0 0,0 0-1 0 0,0-1 1 0 0,0 1 0 0 0,0 0 0 0 0,0-1-1 0 0,0 0 1 0 0,0 1 0 0 0,0-1 0 0 0,0 0 0 0 0,0 1-1 0 0,0-1 1 0 0,0 0 0 0 0,0 0 0 0 0,1 0 0 0 0,-1 0-1 0 0,0 0 1 0 0,0 0 0 0 0,0 0 0 0 0,0 0-1 0 0,0 0 1 0 0,0-1 0 0 0,0 1 0 0 0,0 0 0 0 0,0-1-1 0 0,0 1 1 0 0,0-1 0 0 0,1 1-16 0 0,52-31 1074 0 0,144-148-673 0 0,-179 173-989 0 0,-15 34 215 0 0,-2-10 440 0 0,4 33-18 0 0,-6-43-40 0 0,0-1 1 0 0,0 0-1 0 0,1 1 0 0 0,0-1 0 0 0,0 0 0 0 0,1 0 0 0 0,0 1 0 0 0,0-1 0 0 0,1-1 0 0 0,-1 1 0 0 0,1 0 0 0 0,1 0 0 0 0,0-1 0 0 0,0 0 0 0 0,0 0 0 0 0,1 1-9 0 0,-1-5 77 0 0,1-1 0 0 0,0 0 0 0 0,-1 0-1 0 0,1 0 1 0 0,-1 0 0 0 0,1-1 0 0 0,0 0 0 0 0,-1 0-1 0 0,1 0 1 0 0,0 0 0 0 0,0-1 0 0 0,-1 1 0 0 0,1-1-1 0 0,-1-1 1 0 0,1 1 0 0 0,-1-1 0 0 0,1 1-1 0 0,-1-1 1 0 0,0 0 0 0 0,0-1 0 0 0,0 1 0 0 0,0-1-1 0 0,0 0 1 0 0,-1 0 0 0 0,1 0 0 0 0,-1 0 0 0 0,0-1-1 0 0,0 1 1 0 0,0-1 0 0 0,0 0 0 0 0,0 0-1 0 0,-1 0 1 0 0,0 0-77 0 0,97-157 280 0 0,-74 103-2926 0 0,-3-1-4052 0 0,-16 43 1035 0 0,-2 5-893 0 0</inkml:trace>
  <inkml:trace contextRef="#ctx0" brushRef="#br0" timeOffset="573.87">840 1 8266 0 0,'0'0'539'0'0,"0"0"-374"0"0,0 0-32 0 0,0 0 307 0 0,0 0 345 0 0,0 0 205 0 0,0 0-5 0 0,0 0-141 0 0,0 0-145 0 0,0 0-115 0 0,-12 35-45 0 0,-36 110-27 0 0,31-56 372 0 0,34 224 1399 0 0,-10 10-1531 0 0,0-279-689 0 0,-6-44-37 0 0,1 1 0 0 0,-1-1 0 0 0,0 0 0 0 0,0-1 0 0 0,1 1 0 0 0,-1 0 1 0 0,0 0-1 0 0,0 0 0 0 0,0-1 0 0 0,1 1 0 0 0,-1-1 0 0 0,0 1 0 0 0,0-1 0 0 0,0 1 0 0 0,0-1 0 0 0,0 1 1 0 0,0-1-1 0 0,0 0 0 0 0,0 0 0 0 0,0 0 0 0 0,0 1 0 0 0,0-1 0 0 0,-1 0 0 0 0,1 0 0 0 0,0 0 0 0 0,-1 0 0 0 0,1 0 1 0 0,0 0-1 0 0,-1-1 0 0 0,1 1 0 0 0,-1 0-26 0 0,2-2 22 0 0,137-150 199 0 0,-129 140-250 0 0,1 1 1 0 0,0 0-1 0 0,1 1 1 0 0,0 0-1 0 0,1 1 1 0 0,1 0-1 0 0,12-6 29 0 0,-25 15-7 0 0,-1 1-1 0 0,1 0 1 0 0,0 0-1 0 0,-1 0 1 0 0,1 0 0 0 0,0-1-1 0 0,0 1 1 0 0,-1 0-1 0 0,1 0 1 0 0,0 0 0 0 0,0 1-1 0 0,-1-1 1 0 0,1 0 0 0 0,0 0-1 0 0,-1 0 1 0 0,1 0-1 0 0,0 1 1 0 0,-1-1 0 0 0,1 0-1 0 0,0 1 1 0 0,-1-1-1 0 0,1 0 1 0 0,0 1 0 0 0,-1-1-1 0 0,1 1 1 0 0,-1-1-1 0 0,1 1 1 0 0,-1-1 0 0 0,1 1-1 0 0,-1 0 1 0 0,0-1-1 0 0,1 1 1 0 0,-1-1 0 0 0,1 1-1 0 0,-1 0 1 0 0,0-1-1 0 0,0 1 1 0 0,1 0 0 0 0,-1 0-1 0 0,0-1 1 0 0,0 1 0 0 0,0 0-1 0 0,0-1 1 0 0,0 1-1 0 0,0 0 1 0 0,0 0 0 0 0,0-1-1 0 0,0 1 1 0 0,0 0-1 0 0,-1 0 8 0 0,0 47 293 0 0,1-43-276 0 0,-39 203 711 0 0,45-145-744 0 0,22-58-3547 0 0,-11-10-9309 0 0,-16 2 8340 0 0</inkml:trace>
  <inkml:trace contextRef="#ctx0" brushRef="#br0" timeOffset="856.702">1256 877 688 0 0,'0'0'2033'0'0,"0"0"-796"0"0,0 0-257 0 0,0 0 154 0 0,0 0 97 0 0,0 0-40 0 0,0 0-240 0 0,0 0-333 0 0,0 0-256 0 0,-7 32-159 0 0,-24 95-89 0 0,27-79 6 0 0,9-41-180 0 0,-2-4-371 0 0,4-2-4853 0 0,-6-2 3636 0 0,1 1-1791 0 0</inkml:trace>
  <inkml:trace contextRef="#ctx0" brushRef="#br0" timeOffset="1018.633">1247 377 14971 0 0,'0'0'1048'0'0,"0"0"-383"0"0,0 0-89 0 0,0 0-24 0 0,0 0-96 0 0,0 0-304 0 0,0 0-344 0 0,0 0-232 0 0,0 0-80 0 0,0 0-24 0 0,0 0-57 0 0,0 0-279 0 0,0 0-696 0 0,7 29-1289 0 0,-3-22-1656 0 0,2-3-1904 0 0</inkml:trace>
  <inkml:trace contextRef="#ctx0" brushRef="#br0" timeOffset="1253.515">1575 262 5257 0 0,'0'0'2214'0'0,"0"0"-846"0"0,0 0-292 0 0,0 0 193 0 0,0 0 171 0 0,0 0 6 0 0,0 0-226 0 0,0 0-273 0 0,0 0-200 0 0,0 0-161 0 0,0 0-115 0 0,-4 36-111 0 0,-12 112-97 0 0,12 30 308 0 0,4-120-460 0 0,1 1 8 0 0,-2-1 0 0 0,-3 1 0 0 0,-8 41-119 0 0,-15 51-1259 0 0,27-151 575 0 0,20-10-11852 0 0,-16 5 7312 0 0</inkml:trace>
  <inkml:trace contextRef="#ctx0" brushRef="#br0" timeOffset="1558.562">1682 1028 0 0 0,'0'0'480'0'0,"0"0"1006"0"0,0 0 422 0 0,0 0 46 0 0,0 0-26 0 0,0 0-31 0 0,0 0-24 0 0,0 0-11 0 0,0 0-124 0 0,0 0-219 0 0,0 0-267 0 0,0 0-246 0 0,31 3-185 0 0,97 8-139 0 0,-125-11-646 0 0,-1 1 1 0 0,1 0 0 0 0,-1-1 0 0 0,1 0-1 0 0,-1 1 1 0 0,1-1 0 0 0,0 0-1 0 0,-1-1 1 0 0,1 1 0 0 0,-1 0 0 0 0,1-1-1 0 0,-1 1 1 0 0,1-1 0 0 0,-1 0-1 0 0,1 0 1 0 0,-1 0 0 0 0,0 0-1 0 0,1 0 1 0 0,-1 0 0 0 0,0-1 0 0 0,0 1-1 0 0,0-1 1 0 0,0 1 0 0 0,1-2-37 0 0,3-4 158 0 0,5-1-59 0 0,-1-1 1 0 0,0 0-1 0 0,-1-1 1 0 0,0 0-1 0 0,0 0 1 0 0,-1-1-1 0 0,0 0 1 0 0,-1-1 0 0 0,0 1-1 0 0,-1-1 1 0 0,0-1-1 0 0,-1 1 1 0 0,-1-1-1 0 0,0 0 1 0 0,0 0-1 0 0,-1 0 1 0 0,0-13-100 0 0,-3 23-24 0 0,-1 0 1 0 0,0-1 0 0 0,0 1-1 0 0,0 0 1 0 0,-1 0-1 0 0,1 0 1 0 0,-1 0-1 0 0,0 0 1 0 0,0 0-1 0 0,0 1 1 0 0,0-1-1 0 0,0 1 1 0 0,0-1-1 0 0,-1 1 1 0 0,1 0-1 0 0,-1-1 1 0 0,0 1 0 0 0,1 1-1 0 0,-1-1 1 0 0,0 0-1 0 0,0 1 1 0 0,0-1-1 0 0,0 1 1 0 0,-1 0-1 0 0,1 0 1 0 0,0 0-1 0 0,0 1 1 0 0,-1-1-1 0 0,1 1 1 0 0,0 0-1 0 0,-1 0 1 0 0,1 0 0 0 0,-1 0-1 0 0,1 0 1 0 0,0 1-1 0 0,-1-1 1 0 0,1 1-1 0 0,0 0 1 0 0,0 0-1 0 0,0 1 1 0 0,0-1-1 0 0,0 0 1 0 0,0 1-1 0 0,0 0 1 0 0,0 0 0 0 0,0 0-1 0 0,1 0 1 0 0,-1 0-1 0 0,1 0 1 0 0,-1 1-1 0 0,1-1 1 0 0,0 1 23 0 0,-18 14-75 0 0,0 2 1 0 0,1 0 0 0 0,1 0-1 0 0,1 2 1 0 0,1 0 0 0 0,1 1-1 0 0,1 1 1 0 0,1 0 0 0 0,0 1-1 0 0,2 0 1 0 0,1 1-1 0 0,-2 11 75 0 0,10-31-13 0 0,0-1-1 0 0,1 0 0 0 0,0 1 1 0 0,0-1-1 0 0,0 1 0 0 0,1 0 1 0 0,-1-1-1 0 0,1 1 0 0 0,0 0 1 0 0,0-1-1 0 0,1 1 0 0 0,0-1 0 0 0,-1 1 1 0 0,1-1-1 0 0,1 1 0 0 0,-1-1 1 0 0,1 1-1 0 0,0-1 0 0 0,0 0 1 0 0,0 0-1 0 0,0 0 0 0 0,1 0 0 0 0,-1 0 1 0 0,1-1-1 0 0,0 1 0 0 0,0-1 1 0 0,1 0-1 0 0,-1 1 0 0 0,1-2 1 0 0,-1 1-1 0 0,1 0 0 0 0,0-1 0 0 0,0 1 1 0 0,0-1-1 0 0,0 0 0 0 0,1-1 1 0 0,1 1 13 0 0,17 5-236 0 0,1-1 0 0 0,0-2 1 0 0,0 0-1 0 0,0-2 0 0 0,0-1 1 0 0,0 0-1 0 0,6-2 236 0 0,-28 1-87 0 0,49-3-3077 0 0,-19-1-2224 0 0,-6 0-4841 0 0</inkml:trace>
</inkml:ink>
</file>

<file path=ppt/ink/ink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5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7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0,'0'0'316'0'0,"0"0"61"0"0,0 0-124 0 0,0 0 236 0 0,0 0 487 0 0,0 0 408 0 0,0 0 109 0 0,0 0-224 0 0,0 0-408 0 0,0 0-369 0 0,0 0-228 0 0,4 9 239 0 0,-5 12-215 0 0,0-1 1 0 0,1 1 0 0 0,2 0 0 0 0,0-1 0 0 0,1 1 0 0 0,1-1-1 0 0,0 0 1 0 0,2 0 0 0 0,1 0 0 0 0,0-1 0 0 0,1 0 0 0 0,1 0 0 0 0,1-1-1 0 0,1 0 1 0 0,0-1 0 0 0,1 0 0 0 0,2 0-289 0 0,-11-14 89 0 0,-1-1 0 0 0,1 0-1 0 0,-1-1 1 0 0,1 1 0 0 0,0 0 0 0 0,-1-1 0 0 0,1 1 0 0 0,0-1-1 0 0,0 0 1 0 0,0 0 0 0 0,0 0 0 0 0,0 0 0 0 0,0-1 0 0 0,1 1-1 0 0,-1-1 1 0 0,0 0 0 0 0,0 0 0 0 0,0 0 0 0 0,1 0 0 0 0,-1 0-1 0 0,0-1 1 0 0,0 0 0 0 0,0 1 0 0 0,0-1 0 0 0,0 0 0 0 0,0 0-1 0 0,0-1 1 0 0,0 1 0 0 0,0-1 0 0 0,-1 1 0 0 0,2-2-89 0 0,77-70 1988 0 0,-64 55-2088 0 0,61-69 357 0 0,89-80-223 0 0,-165 165-47 0 0,0 0 0 0 0,-1 1 1 0 0,1-1-1 0 0,0 1 0 0 0,0 0 0 0 0,0 0 1 0 0,0-1-1 0 0,0 1 0 0 0,0 0 0 0 0,1 1 0 0 0,-1-1 1 0 0,0 0-1 0 0,0 1 0 0 0,1-1 0 0 0,-1 1 1 0 0,0 0-1 0 0,1 0 0 0 0,-1 0 0 0 0,0 0 1 0 0,1 0-1 0 0,-1 0 0 0 0,0 0 0 0 0,1 1 0 0 0,-1-1 1 0 0,0 1-1 0 0,0 0 0 0 0,1 0 0 0 0,-1 0 1 0 0,0 0-1 0 0,0 0 0 0 0,0 0 0 0 0,0 0 1 0 0,0 1-1 0 0,-1-1 0 0 0,1 1 0 0 0,0 0 0 0 0,-1-1 1 0 0,1 1-1 0 0,-1 0 0 0 0,1 0 0 0 0,-1 0 1 0 0,0 0-1 0 0,0 0 0 0 0,0 0 0 0 0,0 0 1 0 0,0 0-1 0 0,0 2 13 0 0,5 12 61 0 0,0 0 0 0 0,-2 0-1 0 0,0 0 1 0 0,0 1 0 0 0,-2 0 0 0 0,0 0 0 0 0,-1 0 0 0 0,-1-1 0 0 0,0 1 0 0 0,-2 0 0 0 0,1 0-1 0 0,-2 0 1 0 0,-1-1 0 0 0,0 1 0 0 0,0-1 0 0 0,-2 0 0 0 0,0 0 0 0 0,-1-1 0 0 0,-1 0-1 0 0,-2 4-60 0 0,8-15-1 0 0,0 0-1 0 0,0 1 0 0 0,-1-1 0 0 0,0 0 0 0 0,1-1 0 0 0,-1 1 0 0 0,0 0 0 0 0,-1-1 0 0 0,1 0 0 0 0,-1 1 0 0 0,0-1 0 0 0,1-1 1 0 0,-1 1-1 0 0,0-1 0 0 0,-1 1 0 0 0,1-1 0 0 0,0 0 0 0 0,-1-1 0 0 0,1 1 0 0 0,-1-1 0 0 0,1 0 0 0 0,-1 0 0 0 0,-1 0 2 0 0,4-1-111 0 0,1 0 0 0 0,-1 0-1 0 0,0 0 1 0 0,0 0 0 0 0,0 0-1 0 0,0 0 1 0 0,1 0 0 0 0,-1-1-1 0 0,0 1 1 0 0,0-1-1 0 0,1 0 1 0 0,-1 1 0 0 0,0-1-1 0 0,1 0 1 0 0,-1 0 0 0 0,1 0-1 0 0,-1 0 1 0 0,1 0 0 0 0,-1 0-1 0 0,1-1 1 0 0,0 1-1 0 0,0 0 1 0 0,0-1 0 0 0,-1 1-1 0 0,1-1 1 0 0,1 1 0 0 0,-1-1-1 0 0,0 0 1 0 0,0 1-1 0 0,0-1 112 0 0,-4-37-9284 0 0,5 28 5439 0 0,0 3 1222 0 0</inkml:trace>
</inkml:ink>
</file>

<file path=ppt/ink/ink5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14091 0 0,'0'0'848'0'0,"0"0"-384"0"0,0 0-184 0 0,0 0 136 0 0,0 0 97 0 0,0 0 23 0 0,0 0-144 0 0,0 0-216 0 0,0 0-336 0 0,0 0-256 0 0,0 0-168 0 0,0 0-169 0 0,0 0-79 0 0,0 0-400 0 0,-15 33-1289 0 0,26-29-2344 0 0,-5-4-1488 0 0</inkml:trace>
</inkml:ink>
</file>

<file path=ppt/ink/ink5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96 122 13347 0 0,'0'0'1703'0'0,"0"0"-563"0"0,0 0-285 0 0,0 0 76 0 0,0 0 102 0 0,0 0-36 0 0,0 0-233 0 0,0 0-241 0 0,0 0-149 0 0,0 0-59 0 0,0 0-8 0 0,0 0-19 0 0,0 25-24 0 0,-11 172 263 0 0,-34 81-315 0 0,27-220 56 0 0,7-25 244 0 0,5-12-3230 0 0,3-3-2675 0 0,2 0-3758 0 0,1-18 2053 0 0</inkml:trace>
  <inkml:trace contextRef="#ctx0" brushRef="#br0" timeOffset="158.748">246 531 3601 0 0,'0'0'2358'0'0,"0"0"-605"0"0,0 0-68 0 0,0 0 128 0 0,0 0 26 0 0,0 0-213 0 0,0 0-466 0 0,-12 35-462 0 0,-36 109-330 0 0,28-55-153 0 0,20-70-414 0 0,10-4-1436 0 0,4-15-3629 0 0,-7 0 312 0 0,-5 0-114 0 0</inkml:trace>
  <inkml:trace contextRef="#ctx0" brushRef="#br0" timeOffset="320.996">247 303 12715 0 0,'0'0'1720'0'0,"0"0"-544"0"0,0 0-255 0 0,0 0-121 0 0,0 0-160 0 0,0 0-240 0 0,0 0-248 0 0,0 0-208 0 0,0 0-112 0 0,0 0-64 0 0,0 0-88 0 0,0 0-112 0 0,0 0-280 0 0,0 0-649 0 0,-13 51-1527 0 0,21-43-2329 0 0,-3-5-1921 0 0</inkml:trace>
  <inkml:trace contextRef="#ctx0" brushRef="#br0" timeOffset="758.545">490 579 4777 0 0,'0'0'2950'0'0,"0"0"-1608"0"0,0 0-225 0 0,0 0 257 0 0,0 0 182 0 0,0 0 74 0 0,0 0-123 0 0,0 0-211 0 0,0 0-186 0 0,0 0-161 0 0,0 0-163 0 0,0 0-152 0 0,0 0-112 0 0,31 3-121 0 0,95 7-85 0 0,-65-21 51 0 0,-53 5-291 0 0,-3 3-37 0 0,0 0-1 0 0,0-1 1 0 0,0 1-1 0 0,-1-1 0 0 0,0 0 1 0 0,0 0-1 0 0,0-1 1 0 0,0 1-1 0 0,0-1 1 0 0,-1 0-1 0 0,0 0 0 0 0,0 0 1 0 0,0-1-1 0 0,-1 1 1 0 0,0 0-1 0 0,0-1 1 0 0,0 0-1 0 0,-1 1 1 0 0,0-1-1 0 0,0 0 0 0 0,0 0 1 0 0,-1 0-1 0 0,1-5-38 0 0,-3 8-31 0 0,0 1-1 0 0,0-1 0 0 0,0 1 0 0 0,0 0 0 0 0,0-1 1 0 0,0 1-1 0 0,0 0 0 0 0,-1 0 0 0 0,1 1 0 0 0,-1-1 1 0 0,1 0-1 0 0,-1 1 0 0 0,0-1 0 0 0,0 1 1 0 0,0 0-1 0 0,0 0 0 0 0,0 0 0 0 0,0 1 0 0 0,0-1 1 0 0,0 1-1 0 0,0-1 0 0 0,0 1 0 0 0,0 0 0 0 0,0 0 1 0 0,0 0-1 0 0,0 1 0 0 0,0-1 0 0 0,0 1 0 0 0,0-1 1 0 0,0 1-1 0 0,0 0 0 0 0,0 0 0 0 0,0 1 1 0 0,1-1-1 0 0,-1 1 0 0 0,0-1 0 0 0,-1 2 32 0 0,-9 3-72 0 0,0 1 0 0 0,0 1 0 0 0,1 0 0 0 0,0 0 1 0 0,1 1-1 0 0,0 0 0 0 0,0 1 0 0 0,1 1 0 0 0,0 0 0 0 0,1 0 0 0 0,0 0 0 0 0,1 1 0 0 0,0 1 0 0 0,1-1 1 0 0,0 1-1 0 0,1 1 0 0 0,1-1 0 0 0,0 1 0 0 0,1 0 0 0 0,0 0 0 0 0,1 0 0 0 0,1 0 0 0 0,0 1 0 0 0,1-1 0 0 0,0 10 72 0 0,2-20-35 0 0,1 1 0 0 0,-1-1 0 0 0,1 0-1 0 0,0 0 1 0 0,0 0 0 0 0,0 0-1 0 0,0 0 1 0 0,1-1 0 0 0,-1 1-1 0 0,1-1 1 0 0,0 1 0 0 0,0-1 0 0 0,1 0-1 0 0,-1 0 1 0 0,0 0 0 0 0,1-1-1 0 0,0 1 1 0 0,0-1 0 0 0,0 0-1 0 0,0 0 1 0 0,0 0 0 0 0,0-1 0 0 0,0 1-1 0 0,1-1 1 0 0,1 1 35 0 0,114 12-917 0 0,-101-15 381 0 0,0-1-1 0 0,0-1 0 0 0,0 0 0 0 0,-1-2 0 0 0,1 0 0 0 0,-1-1 1 0 0,16-8 536 0 0,18-9-4571 0 0,-2-1-3911 0 0,-46 22 7542 0 0,14-9-131 0 0</inkml:trace>
  <inkml:trace contextRef="#ctx0" brushRef="#br0" timeOffset="1197.453">1240 413 5497 0 0,'0'0'2390'0'0,"0"0"-643"0"0,0 0-375 0 0,0 0-71 0 0,0 0-8 0 0,0 0-43 0 0,0 0-175 0 0,0 0-216 0 0,0 0-182 0 0,-33 21-171 0 0,-99 66-134 0 0,69-25 78 0 0,59-58-444 0 0,0 0-1 0 0,1 1 0 0 0,-1 0 0 0 0,1 0 1 0 0,0 0-1 0 0,1 0 0 0 0,-1 0 0 0 0,1 0 1 0 0,0 1-1 0 0,1-1 0 0 0,-1 1 0 0 0,1 0 1 0 0,0-1-1 0 0,0 1 0 0 0,1 0 0 0 0,0-1 1 0 0,0 1-1 0 0,0 0 0 0 0,1 0 0 0 0,-1-1 1 0 0,1 1-1 0 0,1 0 0 0 0,-1-1 0 0 0,1 1 1 0 0,0-1-1 0 0,0 1 0 0 0,1-1 0 0 0,0 0 1 0 0,0 0-1 0 0,0 0 0 0 0,3 3-5 0 0,0-4 89 0 0,2 0 1 0 0,-1 0-1 0 0,0 0 1 0 0,1-1-1 0 0,-1 0 1 0 0,1 0-1 0 0,0-1 0 0 0,0 0 1 0 0,0-1-1 0 0,1 1 1 0 0,-1-2-1 0 0,0 1 1 0 0,0-1-1 0 0,0 0 0 0 0,1-1 1 0 0,-1 0-1 0 0,0 0 1 0 0,0-1-1 0 0,4-1-89 0 0,7-2 291 0 0,0-2 1 0 0,0 0-1 0 0,-1-1 0 0 0,0 0 1 0 0,-1-2-1 0 0,0 0 0 0 0,11-9-291 0 0,3-7 107 0 0,0-2-1 0 0,-1-1 1 0 0,-2-1 0 0 0,-2-1-1 0 0,0-2 1 0 0,-2-1-1 0 0,-2 0 1 0 0,-1-2-1 0 0,-2 0 1 0 0,-1-2 0 0 0,-2 0-1 0 0,-1 0 1 0 0,-1-5-107 0 0,-11 31-154 0 0,1-1 0 0 0,-1 1-1 0 0,-1-1 1 0 0,0 1 0 0 0,-1-1 0 0 0,0 0 0 0 0,-1 0 0 0 0,-1 0-1 0 0,0-7 155 0 0,0 16-20 0 0,0-1-1 0 0,0 0 1 0 0,0 1-1 0 0,-1-1 1 0 0,1 1-1 0 0,-1-1 1 0 0,0 1-1 0 0,0 0 1 0 0,-1 0-1 0 0,1 0 1 0 0,-1 0-1 0 0,0 0 1 0 0,0 0-1 0 0,0 1 0 0 0,-1 0 1 0 0,1-1-1 0 0,-1 1 1 0 0,0 1-1 0 0,0-1 1 0 0,0 0-1 0 0,0 1 1 0 0,0 0-1 0 0,-1 0 1 0 0,1 0-1 0 0,0 0 1 0 0,-1 1-1 0 0,0 0 21 0 0,-3-1-9 0 0,1 1-1 0 0,-1 0 1 0 0,0 0-1 0 0,0 1 1 0 0,0 0 0 0 0,0 0-1 0 0,0 1 1 0 0,1 0-1 0 0,-1 1 1 0 0,0 0-1 0 0,0 0 1 0 0,1 0 0 0 0,0 1-1 0 0,-1 0 1 0 0,1 0-1 0 0,0 1 1 0 0,0 0 0 0 0,1 0-1 0 0,-1 1 1 0 0,1 0-1 0 0,0 0 1 0 0,0 0 0 0 0,1 1-1 0 0,-1 0 1 0 0,0 2 9 0 0,-4 4 10 0 0,0 1 0 0 0,1 0 0 0 0,0 1-1 0 0,2 0 1 0 0,-1 0 0 0 0,2 0 0 0 0,0 1 0 0 0,0 0 0 0 0,2 0 0 0 0,-1 1 0 0 0,2-1 0 0 0,0 5-10 0 0,0-5 30 0 0,2 0-1 0 0,-1 0 1 0 0,2 1-1 0 0,0-1 1 0 0,1 0 0 0 0,0 0-1 0 0,1 1 1 0 0,1-1-1 0 0,1 0 1 0 0,0-1 0 0 0,1 1-1 0 0,0-1 1 0 0,1 0-1 0 0,1 0 1 0 0,0 0-1 0 0,3 3-29 0 0,8 6 93 0 0,0-1-1 0 0,2 0 0 0 0,0-2 0 0 0,1 0 0 0 0,1-2 0 0 0,1 0 0 0 0,0-1 1 0 0,1-2-1 0 0,1 0 0 0 0,1-2 0 0 0,0-1 0 0 0,3 1-92 0 0,122 48-3035 0 0,-56-23-2939 0 0,-76-30-5445 0 0</inkml:trace>
</inkml:ink>
</file>

<file path=ppt/ink/ink5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0.2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308 103 1760 0 0,'0'0'1633'0'0,"0"0"-430"0"0,0 0-124 0 0,0 0 166 0 0,0 0 239 0 0,0 0 93 0 0,0 0-141 0 0,0 0-240 0 0,0 0-271 0 0,0 0-273 0 0,0 0-187 0 0,0 0-122 0 0,0 0-74 0 0,-27 17-13 0 0,-86 53 2 0 0,48-16 262 0 0,55-44-450 0 0,0-1 1 0 0,1 2-1 0 0,0-1 1 0 0,1 1-1 0 0,0 1 1 0 0,1-1-1 0 0,0 1 1 0 0,0 1-1 0 0,2-1 1 0 0,-1 1-1 0 0,2 0 1 0 0,0 0-1 0 0,0 0 1 0 0,-1 10-71 0 0,7-20 66 0 0,0-1 0 0 0,1 0 0 0 0,-1 0 0 0 0,0 0 0 0 0,1 0 0 0 0,-1 0 0 0 0,1-1 0 0 0,-1 1 0 0 0,1-1 0 0 0,0 1 1 0 0,0-1-1 0 0,0 0 0 0 0,0 0 0 0 0,0 0 0 0 0,0 0 0 0 0,0-1 0 0 0,0 1 0 0 0,0-1 0 0 0,0 0 0 0 0,0 0 0 0 0,0 0 0 0 0,0 0 0 0 0,0-1 0 0 0,0 1 1 0 0,0-1-1 0 0,0 0 0 0 0,0 0 0 0 0,0 0 0 0 0,0 0 0 0 0,0 0 0 0 0,0-1 0 0 0,-1 1 0 0 0,2-1-66 0 0,23-14 229 0 0,1 0-1 0 0,-2-2 0 0 0,0-1 1 0 0,-1-1-1 0 0,-2-1 0 0 0,0-1 1 0 0,19-23-229 0 0,-40 43 8 0 0,94-109 162 0 0,-94 193-588 0 0,-14 88 450 0 0,13-165-23 0 0,0 0 0 0 0,0 0 0 0 0,1-1 0 0 0,-1 1 0 0 0,1-1 0 0 0,0 1 0 0 0,1-1 0 0 0,-1 0 0 0 0,1 0 0 0 0,0 0-1 0 0,-1 0 1 0 0,2 0 0 0 0,-1-1 0 0 0,0 0 0 0 0,1 1 0 0 0,0-1 0 0 0,0 0 0 0 0,0-1 0 0 0,0 1 0 0 0,0-1 0 0 0,0 1 0 0 0,1-1 0 0 0,-1-1 0 0 0,1 1 0 0 0,-1-1 0 0 0,1 1 0 0 0,0-1-1 0 0,0-1 1 0 0,-1 1 0 0 0,1-1 0 0 0,0 1 0 0 0,0-1 0 0 0,0-1 0 0 0,0 1 0 0 0,-1-1 0 0 0,1 0 0 0 0,0 0 0 0 0,-1 0 0 0 0,1-1 0 0 0,0 1 0 0 0,-1-1 0 0 0,0 0 0 0 0,1-1 0 0 0,1-1-9 0 0,20-11 92 0 0,0-2 0 0 0,-2-1 1 0 0,0-1-1 0 0,-1-1 1 0 0,-1-1-1 0 0,-1-1 1 0 0,-1 0-1 0 0,-1-2 0 0 0,-1 0 1 0 0,-1-2-1 0 0,-2 0 1 0 0,0 0-1 0 0,-1-2-92 0 0,30-65 347 0 0,-44 214-625 0 0,27 276 354 0 0,-23-337-55 0 0,-3-1-1 0 0,-1 1 1 0 0,-10 57-21 0 0,-12-63 553 0 0,20-54-532 0 0,0 0 0 0 0,0-1 0 0 0,0 1 0 0 0,0-1-1 0 0,0 1 1 0 0,0-1 0 0 0,0 0 0 0 0,0 0 0 0 0,0 0-1 0 0,1 0 1 0 0,-1 0 0 0 0,0-1 0 0 0,1 1 0 0 0,-1 0-1 0 0,1-1 1 0 0,-1 1 0 0 0,1-1 0 0 0,0 1 0 0 0,-1-1 0 0 0,1 0-1 0 0,0 0 1 0 0,0 1 0 0 0,0-1 0 0 0,0 0 0 0 0,1 0-1 0 0,-1 0 1 0 0,0 0 0 0 0,1 0 0 0 0,0 0 0 0 0,-1 0-1 0 0,1 0 1 0 0,0 0 0 0 0,0-1-21 0 0,-3-35-106 0 0,2 0 0 0 0,1 0 0 0 0,2 0 0 0 0,2 0 0 0 0,1 0-1 0 0,2 1 1 0 0,1 0 0 0 0,2 0 0 0 0,2 1 0 0 0,2 0 0 0 0,0 1 0 0 0,3 1 0 0 0,1 0-1 0 0,3-3 107 0 0,-6 8-102 0 0,0 1-1 0 0,2 0 0 0 0,0 1 0 0 0,2 0 0 0 0,1 2 0 0 0,2 0 0 0 0,0 2 0 0 0,1 0 0 0 0,1 2 1 0 0,1 0-1 0 0,1 2 0 0 0,1 0 0 0 0,4 1 103 0 0,-29 16-1 0 0,0 0 0 0 0,-1 1 0 0 0,1-1 1 0 0,0 1-1 0 0,0 0 0 0 0,1 0 0 0 0,-1-1 0 0 0,0 1 1 0 0,0 1-1 0 0,0-1 0 0 0,1 0 0 0 0,-1 1 0 0 0,1-1 1 0 0,-1 1-1 0 0,0-1 0 0 0,1 1 0 0 0,-1 0 0 0 0,1 0 1 0 0,-1 0-1 0 0,0 1 0 0 0,1-1 0 0 0,-1 1 0 0 0,1-1 0 0 0,-1 1 1 0 0,0 0-1 0 0,0-1 0 0 0,1 1 0 0 0,-1 0 0 0 0,0 1 1 0 0,0-1-1 0 0,0 0 0 0 0,0 1 0 0 0,0-1 0 0 0,0 1 1 0 0,-1-1-1 0 0,1 1 0 0 0,0 0 0 0 0,-1 0 0 0 0,1 0 1 0 0,-1 0-1 0 0,0 0 0 0 0,0 0 0 0 0,1 2 1 0 0,-4 18 20 0 0,-1-1 1 0 0,0 0-1 0 0,-2 1 0 0 0,-1-2 0 0 0,-1 1 1 0 0,0-1-1 0 0,-2 0 0 0 0,0 0 0 0 0,-1-1 0 0 0,-1-1 1 0 0,-1 0-1 0 0,0 0 0 0 0,-1-1 0 0 0,-1-1 1 0 0,-1 0-1 0 0,-8 7-20 0 0,15-15-9 0 0,-95 95-2229 0 0,96-98 1212 0 0,3-5-5925 0 0,3 0 437 0 0,1 0 1885 0 0</inkml:trace>
  <inkml:trace contextRef="#ctx0" brushRef="#br0" timeOffset="525.555">1442 376 0 0 0,'0'0'401'0'0,"0"0"709"0"0,0 0 470 0 0,0 0 302 0 0,0 0 25 0 0,0 0-267 0 0,0 0-397 0 0,-10 31-320 0 0,-31 100-175 0 0,0-47 1329 0 0,-2-18 1372 0 0,42-66-3375 0 0,1 0 0 0 0,-1 0 0 0 0,0 0 1 0 0,0 0-1 0 0,1 0 0 0 0,-1 0 0 0 0,0 0 1 0 0,0 0-1 0 0,0 0 0 0 0,1 0 0 0 0,-1 0 1 0 0,0-1-1 0 0,0 1 0 0 0,1 0 0 0 0,-1-1 1 0 0,0 1-1 0 0,1 0 0 0 0,-1-1 0 0 0,0 1 1 0 0,1-1-1 0 0,-1 1 0 0 0,1-1 1 0 0,-1 1-1 0 0,1-1 0 0 0,-1 1 0 0 0,1-1 1 0 0,-1 0-1 0 0,1 1 0 0 0,-1-1 0 0 0,1 0 1 0 0,0 1-1 0 0,-1-1 0 0 0,1 0 0 0 0,0 0 1 0 0,0 1-1 0 0,0-1 0 0 0,-1 0 0 0 0,1 0 1 0 0,0 0-1 0 0,0 1 0 0 0,0-1 0 0 0,0 0 1 0 0,0 0-1 0 0,1 1 0 0 0,-1-1 0 0 0,0 0 1 0 0,0 0-1 0 0,0 1 0 0 0,1-1 0 0 0,-1 0 1 0 0,0 0-1 0 0,1 1 0 0 0,-1-1 0 0 0,0 0 1 0 0,1 1-1 0 0,-1-1 0 0 0,1 1 0 0 0,0-1-74 0 0,-1-2-23 0 0,3-21 41 0 0,2-1 0 0 0,1 1-1 0 0,0 0 1 0 0,2 1 0 0 0,1-1-1 0 0,1 1 1 0 0,1 1 0 0 0,0 0 0 0 0,2 1-1 0 0,1 0 1 0 0,3-3-18 0 0,-1-1-8 0 0,0-1-16 0 0,-7 5-13 0 0,2 1-1 0 0,1 0 1 0 0,1 0 0 0 0,0 1-1 0 0,1 1 1 0 0,1 0 0 0 0,1 1-1 0 0,0 1 1 0 0,2 0 0 0 0,-1 2-1 0 0,2 0 1 0 0,0 1-1 0 0,1 0 1 0 0,0 2 0 0 0,15-7 37 0 0,-30 17 8 0 0,0 1-1 0 0,0-1 1 0 0,0 0 0 0 0,0 1-1 0 0,0 0 1 0 0,0 1 0 0 0,0-1 0 0 0,1 1-1 0 0,-1 0 1 0 0,0 0 0 0 0,0 0 0 0 0,0 1-1 0 0,-1-1 1 0 0,1 1 0 0 0,0 1 0 0 0,-1-1-1 0 0,1 1 1 0 0,-1-1 0 0 0,0 1-1 0 0,0 0 1 0 0,0 1 0 0 0,0-1 0 0 0,0 1-1 0 0,-1 0 1 0 0,0 0 0 0 0,1 0 0 0 0,-2 0-1 0 0,1 0 1 0 0,0 1 0 0 0,-1-1 0 0 0,0 1-1 0 0,0 0 1 0 0,0 0 0 0 0,-1 0-1 0 0,1 0 1 0 0,-1 0 0 0 0,0 0 0 0 0,-1 0-1 0 0,1 0 1 0 0,-1 0-8 0 0,2 8 29 0 0,-1 0-1 0 0,0 0 1 0 0,-1 0-1 0 0,0 0 1 0 0,-1 0-1 0 0,-1 0 1 0 0,0 0-1 0 0,0 0 1 0 0,-1-1-1 0 0,-1 1 0 0 0,0-1 1 0 0,-1 0-1 0 0,-1 0 1 0 0,1 0-1 0 0,-2-1 1 0 0,0 0-1 0 0,0 0 1 0 0,-1 0-1 0 0,0-1 1 0 0,-1-1-1 0 0,0 1 1 0 0,0-1-1 0 0,-1-1 1 0 0,0 0-1 0 0,-1 0 1 0 0,0-1-1 0 0,0 0 1 0 0,-4 1-29 0 0,8-5-56 0 0,0 0 1 0 0,-1 0-1 0 0,1-1 0 0 0,-1 0 1 0 0,0 0-1 0 0,0 0 1 0 0,1-1-1 0 0,-1-1 1 0 0,0 1-1 0 0,0-1 1 0 0,-4-1 55 0 0,9 1-148 0 0,0 0 0 0 0,0 0 0 0 0,1-1 0 0 0,-1 1 1 0 0,0-1-1 0 0,0 0 0 0 0,1 0 0 0 0,-1 0 1 0 0,1 0-1 0 0,-1 0 0 0 0,1 0 0 0 0,-1-1 0 0 0,1 1 1 0 0,0-1-1 0 0,-1 0 0 0 0,1 1 0 0 0,0-1 1 0 0,0 0-1 0 0,0-1 0 0 0,1 1 0 0 0,-1 0 0 0 0,0 0 1 0 0,1-1-1 0 0,0 1 0 0 0,-1-1 0 0 0,1 1 1 0 0,0-1-1 0 0,0 0 0 0 0,0 1 0 0 0,1-1 0 0 0,-1 0 1 0 0,1 0-1 0 0,-1 0 148 0 0,1-5-1095 0 0,0 1 0 0 0,0 0 0 0 0,1 0 1 0 0,0 0-1 0 0,0-1 0 0 0,0 1 0 0 0,1 0 0 0 0,0 0 1 0 0,1 1-1 0 0,0-1 0 0 0,0 0 0 0 0,0 1 0 0 0,3-5 1095 0 0,1-1-2232 0 0</inkml:trace>
</inkml:ink>
</file>

<file path=ppt/ink/ink5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0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7962 0 0,'0'0'1975'0'0,"0"0"-203"0"0,0 0-182 0 0,0 0 12 0 0,0 0 69 0 0,0 0-46 0 0,0 0-179 0 0,0 0-263 0 0,0 0-219 0 0,0 0-177 0 0,0 0-120 0 0,13 8 2479 0 0,-16-3-1425 0 0,-1 1-285 0 0,2-2-3573 0 0,2-2-2999 0 0,1-1-4111 0 0,0-1-2940 0 0</inkml:trace>
</inkml:ink>
</file>

<file path=ppt/ink/ink5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07.2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79 374 0 0 0,'0'0'627'0'0,"0"0"334"0"0,0 0 124 0 0,0 0 139 0 0,0 0 201 0 0,0 0 98 0 0,0 0-70 0 0,0 0-234 0 0,0 0-348 0 0,0 0-357 0 0,0 0-247 0 0,0 9 649 0 0,16 136 1894 0 0,-12 114-1554 0 0,-4-244-1188 0 0,-1 0-1 0 0,0 0 1 0 0,-1 0-1 0 0,-1 0 0 0 0,0-1 1 0 0,-1 1-1 0 0,0-1 1 0 0,-1 1-1 0 0,-1-1 0 0 0,0-1 1 0 0,-1 1-1 0 0,-1-1 1 0 0,-4 6-68 0 0,11-19 23 0 0,0 1 1 0 0,1 0-1 0 0,-1-1 1 0 0,0 1-1 0 0,0-1 1 0 0,1 1-1 0 0,-1-1 1 0 0,0 0 0 0 0,0 1-1 0 0,0-1 1 0 0,0 0-1 0 0,0 0 1 0 0,0 1-1 0 0,1-1 1 0 0,-1 0-1 0 0,0 0 1 0 0,0 0-1 0 0,0 0 1 0 0,0 0 0 0 0,0 0-1 0 0,0-1 1 0 0,0 1-1 0 0,0 0 1 0 0,0 0-1 0 0,1-1 1 0 0,-1 1-1 0 0,0 0 1 0 0,0-1-1 0 0,0 1 1 0 0,0-1 0 0 0,1 1-1 0 0,-1-1 1 0 0,0 1-1 0 0,0-1 1 0 0,1 0-1 0 0,-1 1 1 0 0,1-1-1 0 0,-1 0 1 0 0,0 1-1 0 0,1-1 1 0 0,0 0 0 0 0,-1 0-1 0 0,1 0 1 0 0,-1 1-1 0 0,1-1 1 0 0,0 0-1 0 0,-1 0 1 0 0,1 0-1 0 0,0 0 1 0 0,0 0-1 0 0,0 0 1 0 0,0 0 0 0 0,0 0-1 0 0,0 0 1 0 0,0 1-1 0 0,0-1 1 0 0,0 0-1 0 0,0 0 1 0 0,1 0-1 0 0,-1 0 1 0 0,0-1-24 0 0,3-23-12 0 0,1 0 0 0 0,1 0 1 0 0,1 0-1 0 0,1 1 0 0 0,1 0 0 0 0,1 0 0 0 0,2 1 0 0 0,0 0 1 0 0,1 1-1 0 0,1 0 0 0 0,1 1 0 0 0,1 0 0 0 0,1 1 1 0 0,17-15 11 0 0,9-16-62 0 0,3 2 0 0 0,1 1 1 0 0,3 3-1 0 0,52-37 62 0 0,-96 78-12 0 0,1 0 0 0 0,-1 0 0 0 0,1 0 0 0 0,0 1 0 0 0,0 0 0 0 0,0 0 0 0 0,0 0 0 0 0,1 1 0 0 0,-1 0 0 0 0,1 0 0 0 0,0 1 0 0 0,-1 0 0 0 0,1 0 0 0 0,0 0 0 0 0,-1 1 0 0 0,1 0 0 0 0,6 1 12 0 0,-10 1-4 0 0,0 1-1 0 0,0-1 1 0 0,0 1 0 0 0,-1 0-1 0 0,1 0 1 0 0,0 0 0 0 0,-1 0-1 0 0,0 0 1 0 0,0 0 0 0 0,0 1 0 0 0,0-1-1 0 0,-1 1 1 0 0,1-1 0 0 0,-1 1-1 0 0,0 0 1 0 0,0 0 0 0 0,0-1 0 0 0,0 1-1 0 0,-1 0 1 0 0,1 0 0 0 0,-1 0-1 0 0,0 0 1 0 0,-1 1 4 0 0,3 16 37 0 0,-2 0 0 0 0,0 0 0 0 0,-1 0-1 0 0,-1 0 1 0 0,-1 0 0 0 0,-1-1 0 0 0,-1 1 0 0 0,-1-1 0 0 0,0 0-1 0 0,-2 0 1 0 0,0-1 0 0 0,-1 0 0 0 0,-2 0-37 0 0,6-7-75 0 0,0 0-1 0 0,-1 0 1 0 0,0-1 0 0 0,-1 0 0 0 0,0 0-1 0 0,-1-1 1 0 0,0 0 0 0 0,-1 0 0 0 0,0-1-1 0 0,0 0 1 0 0,-1-1 0 0 0,0 0 0 0 0,-1-1-1 0 0,0 0 1 0 0,0 0 0 0 0,0-1 0 0 0,-1 0-1 0 0,0-1 1 0 0,0-1 0 0 0,0 0 0 0 0,-1 0-1 0 0,1-1 1 0 0,-1-1 0 0 0,0 0 0 0 0,0-1-1 0 0,-3 0 76 0 0,-20-16-4202 0 0,5-30-6703 0 0,26 36 9741 0 0</inkml:trace>
  <inkml:trace contextRef="#ctx0" brushRef="#br0" timeOffset="520.69">540 706 824 0 0,'0'0'2086'0'0,"0"0"-686"0"0,0 0-138 0 0,0 0 213 0 0,0 0 237 0 0,0 0 75 0 0,0 0-130 0 0,0 0-262 0 0,34-2-271 0 0,108-8-247 0 0,-68-13 97 0 0,-61 13-758 0 0,15-7-35 0 0,0-2-1 0 0,-2-1 1 0 0,0-1 0 0 0,-1-1-1 0 0,-1-1 1 0 0,-2-2 0 0 0,0 0 0 0 0,-2-1-1 0 0,0-1 1 0 0,-2-1 0 0 0,-1 0-1 0 0,7-18-180 0 0,-19 35-19 0 0,-1 0 1 0 0,0 0-1 0 0,-1 0 0 0 0,0-1 0 0 0,-1 1 0 0 0,0-1 0 0 0,0 0 0 0 0,-1 1 0 0 0,-1-1 0 0 0,0 0 0 0 0,-1-1 19 0 0,1 11-22 0 0,0 1 0 0 0,0-1 1 0 0,-1 1-1 0 0,1-1 0 0 0,0 1 0 0 0,-1 0 0 0 0,0-1 0 0 0,1 1 0 0 0,-1-1 0 0 0,0 1 0 0 0,1 0 0 0 0,-1-1 0 0 0,0 1 0 0 0,0 0 0 0 0,0 0 0 0 0,0 0 0 0 0,0 0 1 0 0,0 0-1 0 0,-1 0 0 0 0,1 0 0 0 0,0 0 0 0 0,0 0 0 0 0,-1 0 0 0 0,1 1 0 0 0,-1-1 0 0 0,1 1 0 0 0,0-1 0 0 0,-1 1 0 0 0,1-1 0 0 0,-1 1 0 0 0,1 0 0 0 0,-1 0 1 0 0,1-1-1 0 0,-1 1 0 0 0,0 0 0 0 0,1 1 0 0 0,-1-1 0 0 0,1 0 0 0 0,-1 0 0 0 0,1 1 0 0 0,-1-1 0 0 0,1 1 0 0 0,0-1 0 0 0,-1 1 22 0 0,-61 28-731 0 0,54-24 757 0 0,0 1 1 0 0,0 1-1 0 0,1 0 1 0 0,0 0-1 0 0,0 0 1 0 0,0 1-1 0 0,1 0 1 0 0,0 1-1 0 0,1 0 1 0 0,0 0-1 0 0,0 0 1 0 0,1 1-1 0 0,0-1 1 0 0,1 1-1 0 0,0 0 1 0 0,1 1-1 0 0,0-1 1 0 0,0 1-1 0 0,1-1 1 0 0,0 1-1 0 0,1 1-26 0 0,4-8 38 0 0,-1 0 0 0 0,1 0-1 0 0,0 0 1 0 0,0 0 0 0 0,0 0-1 0 0,1-1 1 0 0,-1 0 0 0 0,1 0 0 0 0,0 0-1 0 0,0 0 1 0 0,0 0 0 0 0,0-1 0 0 0,1 1-1 0 0,-1-1 1 0 0,1 0 0 0 0,-1-1-1 0 0,1 1 1 0 0,-1-1 0 0 0,1 0 0 0 0,0 0-1 0 0,0 0 1 0 0,0-1 0 0 0,0 0 0 0 0,4 0-38 0 0,249-10 721 0 0,-257 10-720 0 0,1-1-5 0 0,-1 0 1 0 0,1 1 0 0 0,0-1 0 0 0,0 0-1 0 0,-1 1 1 0 0,1-1 0 0 0,0 1 0 0 0,0-1-1 0 0,0 1 1 0 0,-1 0 0 0 0,1 0 0 0 0,0 0 0 0 0,0 0-1 0 0,0 0 1 0 0,0 0 0 0 0,0 0 0 0 0,-1 1-1 0 0,1-1 1 0 0,0 1 0 0 0,0-1 0 0 0,-1 1-1 0 0,1 0 1 0 0,0 0 0 0 0,-1-1 0 0 0,1 1 0 0 0,0 0-1 0 0,-1 1 1 0 0,1-1 0 0 0,-1 0 0 0 0,0 0-1 0 0,1 1 1 0 0,-1-1 0 0 0,0 0 0 0 0,0 1-1 0 0,0-1 1 0 0,0 1 0 0 0,0 0 0 0 0,0-1 0 0 0,0 1-1 0 0,-1 0 1 0 0,1 0 0 0 0,-1-1 0 0 0,1 1-1 0 0,-1 0 1 0 0,0 0 0 0 0,1 0 0 0 0,-1 0-1 0 0,0 0 4 0 0,-3 9-91 0 0,-1 0 0 0 0,0 0-1 0 0,-1 0 1 0 0,0-1 0 0 0,0 0-1 0 0,-1 0 1 0 0,-1 0 0 0 0,1-1-1 0 0,-2 0 1 0 0,0 0 91 0 0,1 1-215 0 0,4-5-22 0 0,-16 22-1086 0 0,13-8-3151 0 0,15-15-1541 0 0,12-4 2199 0 0,-19 0 3074 0 0,26-3-604 0 0,-20-1 1346 0 0</inkml:trace>
  <inkml:trace contextRef="#ctx0" brushRef="#br0" timeOffset="778.045">1519 544 0 0 0,'0'0'523'0'0,"0"0"1162"0"0,0 0 424 0 0,0 0 78 0 0,0 0-21 0 0,0 0-152 0 0,0 0-227 0 0,0 0-262 0 0,0 0-266 0 0,0 0-224 0 0,0 0-197 0 0,5 6-170 0 0,-2-3-588 0 0,-1-1-21 0 0,0 0 1 0 0,0 0-1 0 0,0 1 1 0 0,-1-1-1 0 0,1 0 1 0 0,-1 1-1 0 0,0-1 1 0 0,1 1-1 0 0,-1-1 1 0 0,0 1 0 0 0,0 0-1 0 0,-1 0 1 0 0,1-1-1 0 0,-1 1 1 0 0,1 0-1 0 0,-1 0 1 0 0,0 0-1 0 0,0 0 1 0 0,0 2-60 0 0,-1 0 64 0 0,1-1-1 0 0,0 1 1 0 0,0 0 0 0 0,0 0 0 0 0,1-1-1 0 0,0 1 1 0 0,0 0 0 0 0,0-1 0 0 0,0 1 0 0 0,1 0-1 0 0,-1-1 1 0 0,1 0 0 0 0,0 1 0 0 0,1-1 0 0 0,-1 0-1 0 0,1 0 1 0 0,0 0 0 0 0,0 0 0 0 0,0-1 0 0 0,0 1-1 0 0,0-1 1 0 0,1 0 0 0 0,0 0 0 0 0,0 0 0 0 0,0 0-1 0 0,0-1 1 0 0,0 1 0 0 0,0-1 0 0 0,1 0-1 0 0,-1-1 1 0 0,0 1 0 0 0,1-1 0 0 0,0 0 0 0 0,-1 0-1 0 0,1 0 1 0 0,2 0-64 0 0,-1-1 88 0 0,0 1 0 0 0,0-1-1 0 0,0 0 1 0 0,0 0 0 0 0,0-1 0 0 0,0 0-1 0 0,0 0 1 0 0,0 0 0 0 0,0-1-1 0 0,0 0 1 0 0,0 0 0 0 0,-1 0 0 0 0,1-1-1 0 0,-1 0 1 0 0,0 0 0 0 0,0 0-1 0 0,0-1 1 0 0,0 0 0 0 0,0 0 0 0 0,-1 0-1 0 0,0 0 1 0 0,0-1 0 0 0,0 1-1 0 0,0-1 1 0 0,-1 0 0 0 0,1-1 0 0 0,-1 1-1 0 0,-1 0 1 0 0,1-1 0 0 0,-1 1-1 0 0,0-2-87 0 0,0-2-99 0 0,0 0-1 0 0,-1-1 1 0 0,-1 1-1 0 0,0 0 1 0 0,0-1-1 0 0,0 1 1 0 0,-2 0-1 0 0,1 0 1 0 0,-1 0-1 0 0,0 0 1 0 0,-1 0-1 0 0,0 0 1 0 0,0 0-1 0 0,-1 1 1 0 0,0-1-1 0 0,0 1 1 0 0,-1 0-1 0 0,0 0 1 0 0,-1 1-1 0 0,0 0 1 0 0,0 0-1 0 0,0 0 0 0 0,-1 0 1 0 0,0 1-1 0 0,0 0 1 0 0,-1 1-1 0 0,0 0 1 0 0,0 0-1 0 0,0 1 1 0 0,0-1-1 0 0,-1 2 1 0 0,-7-3 99 0 0,-62-7-3256 0 0,32 29-2897 0 0,30-3 1180 0 0,3-4-1483 0 0</inkml:trace>
  <inkml:trace contextRef="#ctx0" brushRef="#br0" timeOffset="1173.546">1974 426 7746 0 0,'0'0'2147'0'0,"0"0"-490"0"0,0 0-190 0 0,0 0-18 0 0,0 0-153 0 0,0 0-333 0 0,0 0-416 0 0,0 0-275 0 0,0 0-130 0 0,0 0-35 0 0,0 0 13 0 0,0 0-6 0 0,0 0-10 0 0,1 14-14 0 0,11 115 33 0 0,-12-129-122 0 0,-1 7-1 0 0,1 0 0 0 0,1-1-1 0 0,-1 1 1 0 0,1 0 0 0 0,0-1 0 0 0,1 1 0 0 0,0 0-1 0 0,0-1 1 0 0,0 0 0 0 0,1 1 0 0 0,-1-1 0 0 0,1 0-1 0 0,1-1 1 0 0,-1 1 0 0 0,1 0 0 0 0,0-1 0 0 0,1 0-1 0 0,-1 0 1 0 0,1 0 0 0 0,-2-5 78 0 0,0 0-1 0 0,-1-1 0 0 0,1 1 0 0 0,0-1 1 0 0,0 0-1 0 0,-1 1 0 0 0,1-1 0 0 0,-1 0 1 0 0,1 0-1 0 0,-1-1 0 0 0,1 1 0 0 0,-1-1 1 0 0,0 1-1 0 0,1-1 0 0 0,-1 0 0 0 0,0 1 1 0 0,0-1-1 0 0,0 0 0 0 0,0 0 0 0 0,-1-1 1 0 0,1 1-1 0 0,-1 0 0 0 0,1-1 0 0 0,-1 1 1 0 0,0-1-1 0 0,0 1 0 0 0,0-1 0 0 0,0 1 1 0 0,0-1-78 0 0,108-269 2488 0 0,-107 267-3226 0 0,18-31 1595 0 0,-10 28-5141 0 0,2 5-6419 0 0,-12 3 2501 0 0</inkml:trace>
  <inkml:trace contextRef="#ctx0" brushRef="#br0" timeOffset="1426.989">2379 525 11282 0 0,'0'0'1729'0'0,"0"0"-1065"0"0,0 0-128 0 0,0 0 32 0 0,0 0-16 0 0,0 0-48 0 0,0 0-176 0 0,0 0-152 0 0,0 0-95 0 0,0 0-105 0 0,0 0-129 0 0,0 0-207 0 0,0 0-368 0 0,0 0-632 0 0,42 136-961 0 0,-36-139-1167 0 0,-3-5-1001 0 0,3 5 992 0 0</inkml:trace>
  <inkml:trace contextRef="#ctx0" brushRef="#br0" timeOffset="1600.898">2338 120 5649 0 0,'0'0'4785'0'0,"0"0"-3056"0"0,0 0-825 0 0,0 0-376 0 0,0 0-296 0 0,0 0-320 0 0,0 0-200 0 0,0 0-144 0 0,0 0-144 0 0,0 0-257 0 0,0 0-799 0 0,0 0-1625 0 0,0 0-3464 0 0</inkml:trace>
  <inkml:trace contextRef="#ctx0" brushRef="#br0" timeOffset="1981.743">2697 411 7266 0 0,'0'0'3639'0'0,"0"0"-2237"0"0,0 0-856 0 0,0 0 76 0 0,0 0 130 0 0,0 0-1 0 0,0 0-144 0 0,0 0-223 0 0,0 0-160 0 0,0 0-78 0 0,0 0-45 0 0,0 0-32 0 0,-21 33-32 0 0,-65 99-13 0 0,64-81 8 0 0,25-45-18 0 0,-2-2 29 0 0,1-1 0 0 0,0 1 1 0 0,0 0-1 0 0,0 0 1 0 0,1-1-1 0 0,-1 1 1 0 0,1-1-1 0 0,0 0 0 0 0,0 0 1 0 0,0 0-1 0 0,0 0 1 0 0,0 0-1 0 0,1-1 1 0 0,-1 0-1 0 0,1 1 1 0 0,0-1-1 0 0,0 0 0 0 0,0-1 1 0 0,0 1-1 0 0,0-1 1 0 0,0 0-1 0 0,0 0 1 0 0,0 0-1 0 0,0 0 1 0 0,4-1-45 0 0,2 2 232 0 0,0-2-1 0 0,0 1 1 0 0,0-1-1 0 0,0-1 1 0 0,0 0-1 0 0,-1 0 0 0 0,1-1 1 0 0,0 0-1 0 0,-1-1 1 0 0,8-3-231 0 0,12-8 265 0 0,-2-1 0 0 0,0-2 0 0 0,-1-1 0 0 0,0-1 0 0 0,-2-1 0 0 0,0-1 0 0 0,-1-1 0 0 0,-2-2 0 0 0,0 0 0 0 0,-1 0 0 0 0,-2-2 0 0 0,5-9-265 0 0,-12 15-4 0 0,-1 0-1 0 0,0-1 0 0 0,-2 0 1 0 0,0 0-1 0 0,-2-1 1 0 0,0 0-1 0 0,-1 0 0 0 0,-1 0 1 0 0,-2-1-1 0 0,0 1 1 0 0,-1-1-1 0 0,-1 1 0 0 0,-2-2 5 0 0,2 20-23 0 0,0 0 0 0 0,0 0 0 0 0,-1 0 0 0 0,1-1 1 0 0,-1 1-1 0 0,0 0 0 0 0,-1 0 0 0 0,1 0 0 0 0,-1 1 0 0 0,1-1 0 0 0,-1 0 0 0 0,0 0 0 0 0,-1 1 0 0 0,1-1 0 0 0,0 1 0 0 0,-1 0 0 0 0,0 0 0 0 0,0 0 0 0 0,0 0 0 0 0,0 0 0 0 0,-1 1 0 0 0,1-1 1 0 0,0 1-1 0 0,-1 0 0 0 0,0 0 0 0 0,0 0 0 0 0,1 1 0 0 0,-1-1 0 0 0,0 1 0 0 0,0 0 0 0 0,0 0 0 0 0,-1 0 0 0 0,1 1 0 0 0,0-1 0 0 0,0 1 0 0 0,0 0 0 0 0,0 0 0 0 0,-1 0 0 0 0,-1 1 23 0 0,-8 1 2 0 0,-1 1-1 0 0,1 1 0 0 0,0 0 0 0 0,0 0 0 0 0,0 2 0 0 0,1-1 0 0 0,-1 2 1 0 0,1 0-1 0 0,1 0 0 0 0,0 1 0 0 0,0 1 0 0 0,0 0 0 0 0,1 1 0 0 0,0 0 0 0 0,1 0 1 0 0,0 1-1 0 0,1 1 0 0 0,0 0 0 0 0,1 0 0 0 0,1 0 0 0 0,-1 1 0 0 0,2 0 1 0 0,0 1-1 0 0,0-1 0 0 0,2 1 0 0 0,-1 0 0 0 0,2 1 0 0 0,0-1 0 0 0,1 0 1 0 0,0 1-1 0 0,1 0 0 0 0,0-1 0 0 0,2 1 0 0 0,0 6-1 0 0,3-11 15 0 0,-1 0 0 0 0,2 0-1 0 0,-1 0 1 0 0,2-1 0 0 0,-1 0 0 0 0,1 0 0 0 0,0 0-1 0 0,1-1 1 0 0,0 0 0 0 0,1 0 0 0 0,-1 0 0 0 0,1-1-1 0 0,1 0 1 0 0,-1-1 0 0 0,1 0 0 0 0,1 0 0 0 0,-1-1-1 0 0,1 0 1 0 0,-1-1 0 0 0,1 0 0 0 0,1-1-1 0 0,4 2-14 0 0,15 4 19 0 0,0-1-1 0 0,1-1 0 0 0,0-2 1 0 0,1-1-1 0 0,-1-1 0 0 0,1-2 1 0 0,1-1-19 0 0,-23 0-182 0 0,-1-1 1 0 0,1-1 0 0 0,0 1 0 0 0,0-2-1 0 0,-1 1 1 0 0,1-1 0 0 0,-1-1 0 0 0,0 1 0 0 0,0-2-1 0 0,0 1 1 0 0,1-2 181 0 0,23-17-4741 0 0,-5-4-5264 0 0,-23 19 4021 0 0</inkml:trace>
  <inkml:trace contextRef="#ctx0" brushRef="#br0" timeOffset="2367.509">3248 536 0 0 0,'0'0'421'0'0,"0"0"1340"0"0,0 0 475 0 0,0 0 22 0 0,0 0-125 0 0,0 0-222 0 0,0 0-208 0 0,0 0-176 0 0,0 0-166 0 0,0 0-134 0 0,32 5-148 0 0,103 14-155 0 0,-74-26 226 0 0,-52 2-877 0 0,0 2-152 0 0,-1 0-1 0 0,1-1 0 0 0,-1 0 1 0 0,0-1-1 0 0,0 1 0 0 0,0-2 1 0 0,-1 1-1 0 0,1-1 0 0 0,-1 0 1 0 0,-1 0-1 0 0,1-1 0 0 0,-1 0 1 0 0,0 0-1 0 0,-1-1 0 0 0,0 1 1 0 0,0-1-1 0 0,0-1 0 0 0,-1 1 1 0 0,0 0-1 0 0,-1-1 0 0 0,0 0 1 0 0,0 0-1 0 0,-1 0 0 0 0,0 0 1 0 0,-1 0-1 0 0,1-5-120 0 0,-5 11-64 0 0,0-1 0 0 0,1 0 0 0 0,-1 1 0 0 0,0 0 0 0 0,-1 0 0 0 0,1 0 0 0 0,0 0 0 0 0,-1 0 0 0 0,0 1 0 0 0,0-1 0 0 0,1 1 0 0 0,-1 0 0 0 0,-1 0 0 0 0,1 0 0 0 0,0 1 0 0 0,0 0 0 0 0,-1-1 0 0 0,1 2 0 0 0,-1-1 0 0 0,1 0 0 0 0,-1 1 0 0 0,1 0 0 0 0,-1 0 0 0 0,1 0 0 0 0,-1 1 0 0 0,1-1 0 0 0,0 1 0 0 0,-1 0 0 0 0,1 0 0 0 0,-2 1 64 0 0,-10 3-264 0 0,-1 1 1 0 0,1 1 0 0 0,1 0 0 0 0,-1 1 0 0 0,1 0-1 0 0,1 2 1 0 0,0-1 0 0 0,0 2 0 0 0,1 0 0 0 0,0 1-1 0 0,1 0 1 0 0,0 0 0 0 0,1 2 0 0 0,-8 11 263 0 0,16-23-75 0 0,1 1 0 0 0,0 0 1 0 0,0 0-1 0 0,-1 1 0 0 0,2-1 0 0 0,-1 0 1 0 0,0 1-1 0 0,1-1 0 0 0,-1 1 0 0 0,1-1 1 0 0,0 1-1 0 0,1 0 0 0 0,-1 0 0 0 0,0-1 1 0 0,1 1-1 0 0,0 0 0 0 0,0 0 0 0 0,0 0 1 0 0,0-1-1 0 0,1 1 0 0 0,0 0 0 0 0,-1 0 1 0 0,1-1-1 0 0,1 1 0 0 0,-1-1 0 0 0,0 1 1 0 0,1-1-1 0 0,0 1 0 0 0,0-1 0 0 0,0 0 1 0 0,0 0-1 0 0,0 0 0 0 0,1 0 0 0 0,-1 0 1 0 0,1 0-1 0 0,0-1 0 0 0,-1 1 0 0 0,2-1 1 0 0,-1 0-1 0 0,0 0 0 0 0,0 0 0 0 0,0 0 1 0 0,2 0 74 0 0,106 22-2242 0 0,6-24-3561 0 0,-42-13 674 0 0,-53 9 4029 0 0</inkml:trace>
  <inkml:trace contextRef="#ctx0" brushRef="#br0" timeOffset="2899.104">4061 304 10314 0 0,'0'0'1717'0'0,"0"0"-727"0"0,0 0-155 0 0,0 0 178 0 0,0 0 33 0 0,0 0-111 0 0,0 0-261 0 0,0 0-268 0 0,0 0-165 0 0,0 0-107 0 0,0 0-59 0 0,0 0-8 0 0,0 0 11 0 0,-18 32 13 0 0,-54 97 12 0 0,71-129-101 0 0,0 1 0 0 0,0-1 0 0 0,0 1 1 0 0,0 0-1 0 0,1-1 0 0 0,-1 1 0 0 0,0 0 1 0 0,0-1-1 0 0,1 1 0 0 0,-1 0 1 0 0,0 0-1 0 0,1-1 0 0 0,-1 1 0 0 0,1 0 1 0 0,-1 0-1 0 0,1 0 0 0 0,0 0 0 0 0,-1 0 1 0 0,1 0-1 0 0,0 0 0 0 0,0 0 0 0 0,-1 0 1 0 0,1 0-1 0 0,0 0 0 0 0,0 0 0 0 0,0 0 1 0 0,0 0-1 0 0,0 0 0 0 0,0 0 0 0 0,1 0 1 0 0,-1 0-1 0 0,0 0 0 0 0,0 0 0 0 0,1 0 1 0 0,-1 0-1 0 0,1 0 0 0 0,-1-1 1 0 0,1 1-1 0 0,-1 0 0 0 0,1 0 0 0 0,-1 0 1 0 0,1 0-1 0 0,0-1 0 0 0,-1 1 0 0 0,1 0 1 0 0,0-1-1 0 0,0 1 0 0 0,0 0 0 0 0,-1-1 1 0 0,1 1-1 0 0,0-1 0 0 0,0 0 0 0 0,0 1 1 0 0,0-1-1 0 0,0 0 0 0 0,0 1 0 0 0,0-1 1 0 0,0 0-1 0 0,0 0 0 0 0,0 0 1 0 0,0 0-1 0 0,1 0-2 0 0,3 1 24 0 0,23 6 92 0 0,-23-7-91 0 0,0 0 0 0 0,0 0 0 0 0,0 1-1 0 0,0-1 1 0 0,0 1 0 0 0,0 0 0 0 0,0 1-1 0 0,-1-1 1 0 0,1 1 0 0 0,0 0-1 0 0,-1 0 1 0 0,1 0 0 0 0,-1 1 0 0 0,0 0-1 0 0,0-1 1 0 0,0 2 0 0 0,0-1 0 0 0,0 0-1 0 0,-1 1 1 0 0,1 0 0 0 0,-1-1-1 0 0,0 1 1 0 0,0 1 0 0 0,0-1 0 0 0,-1 0-1 0 0,0 1 1 0 0,0-1 0 0 0,0 1 0 0 0,0 0-1 0 0,0-1 1 0 0,-1 1 0 0 0,0 0-1 0 0,0 0 1 0 0,-1 1-25 0 0,-2 0 115 0 0,-1-1-1 0 0,0 1 1 0 0,-1-1-1 0 0,1 0 0 0 0,-1 0 1 0 0,0 0-1 0 0,0 0 1 0 0,-1-1-1 0 0,0 0 1 0 0,1 0-1 0 0,-1 0 0 0 0,-1 0 1 0 0,1-1-1 0 0,0 0 1 0 0,-1 0-1 0 0,0 0 1 0 0,-2 0-115 0 0,8-3 4 0 0,-7 4-73 0 0,0 0-1 0 0,0 0 1 0 0,0-1 0 0 0,0 0-1 0 0,-1 0 1 0 0,1-1 0 0 0,-1 0-1 0 0,0 0 1 0 0,0-1 0 0 0,0 0-1 0 0,0-1 1 0 0,1 1-1 0 0,-9-2 70 0 0,-3-8-3494 0 0,11 4-1968 0 0,2 1-3045 0 0</inkml:trace>
</inkml:ink>
</file>

<file path=ppt/ink/ink5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31 0 0 0,'0'0'1546'0'0,"0"0"-175"0"0,0 0-96 0 0,0 0 104 0 0,0 0 176 0 0,0 0 92 0 0,0 0-82 0 0,0 0-106 0 0,0 0-125 0 0,0 0-143 0 0,0 0-168 0 0,-12-5-229 0 0,-39-17-188 0 0,48 21-549 0 0,0 0 0 0 0,0 1 0 0 0,0-1 0 0 0,0 1 0 0 0,0-1 0 0 0,1 1 0 0 0,-1 0 0 0 0,0 0 0 0 0,0 1 0 0 0,0-1 0 0 0,0 1 0 0 0,0-1 0 0 0,0 1 0 0 0,1 0 0 0 0,-1 0 0 0 0,0 0 0 0 0,1 0 0 0 0,-1 0 0 0 0,0 1 0 0 0,1-1 0 0 0,0 1 0 0 0,-1 0 0 0 0,0 1-57 0 0,-7 3 184 0 0,-3 1-95 0 0,-1 1 1 0 0,1 0-1 0 0,1 0 0 0 0,-1 1 1 0 0,1 1-1 0 0,1 0 0 0 0,0 1 1 0 0,1 0-1 0 0,0 1 0 0 0,0 0 1 0 0,1 0-1 0 0,1 1 0 0 0,0 0 1 0 0,1 1-1 0 0,0 0 1 0 0,1 0-1 0 0,0 0 0 0 0,2 1 1 0 0,-1-1-1 0 0,2 1 0 0 0,0 0 1 0 0,0 8-90 0 0,3-20 19 0 0,1 0 0 0 0,-1 0 0 0 0,1-1 0 0 0,0 1 0 0 0,-1 0 0 0 0,1 0 1 0 0,1-1-1 0 0,-1 1 0 0 0,0-1 0 0 0,1 1 0 0 0,-1-1 0 0 0,1 0 0 0 0,0 0 1 0 0,-1 1-1 0 0,1-1 0 0 0,0 0 0 0 0,0-1 0 0 0,1 1 0 0 0,-1 0 0 0 0,0-1 1 0 0,1 1-1 0 0,-1-1 0 0 0,1 1 0 0 0,-1-1 0 0 0,1 0 0 0 0,-1 0 0 0 0,1-1 1 0 0,0 1-1 0 0,0 0 0 0 0,1-1-19 0 0,84 4 1127 0 0,-63-11-924 0 0,0-1 0 0 0,0-1-1 0 0,-1-1 1 0 0,0-1-1 0 0,-1-1 1 0 0,0-1 0 0 0,-1-1-1 0 0,0-1 1 0 0,-2-1-1 0 0,1-1 1 0 0,-2-1 0 0 0,5-6-203 0 0,-23 23 5 0 0,51-47 290 0 0,-54 81-446 0 0,1 125-5 0 0,3-153 112 0 0,0 0 1 0 0,0 0-1 0 0,0 0 1 0 0,0 0-1 0 0,1-1 1 0 0,0 1-1 0 0,0-1 1 0 0,0 1-1 0 0,1-1 1 0 0,-1 0-1 0 0,1-1 1 0 0,0 1-1 0 0,0 0 0 0 0,0-1 1 0 0,0 0-1 0 0,1 0 1 0 0,0-1-1 0 0,-1 1 1 0 0,1-1-1 0 0,0 0 1 0 0,0 0-1 0 0,0 0 1 0 0,0-1-1 0 0,4 1 44 0 0,62 9-3149 0 0,-5-10-6161 0 0,-63-1 8688 0 0,17 0-9584 0 0</inkml:trace>
</inkml:ink>
</file>

<file path=ppt/ink/ink5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8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250 295 13715 0 0,'0'0'1267'0'0,"0"0"-306"0"0,0 0-54 0 0,0 0 36 0 0,0 0 0 0 0,0 0-153 0 0,0 0-245 0 0,0 0-185 0 0,0 0-129 0 0,0 0-90 0 0,-33 16-54 0 0,-101 47-29 0 0,73-21-36 0 0,59-40-40 0 0,0 0 1 0 0,0-1 0 0 0,1 1-1 0 0,-1 0 1 0 0,0 0 0 0 0,1 1-1 0 0,0-1 1 0 0,-1 0 0 0 0,1 0-1 0 0,0 1 1 0 0,0-1 0 0 0,0 1-1 0 0,0-1 1 0 0,1 1 0 0 0,-1-1-1 0 0,1 1 1 0 0,-1-1 0 0 0,1 1-1 0 0,0-1 1 0 0,0 1 0 0 0,0 0-1 0 0,1-1 1 0 0,-1 1 0 0 0,0-1-1 0 0,1 1 1 0 0,0-1 0 0 0,0 1-1 0 0,-1-1 1 0 0,1 1 0 0 0,1-1-1 0 0,-1 0 1 0 0,0 1 0 0 0,1-1-1 0 0,-1 0 1 0 0,1 0 0 0 0,-1 0-1 0 0,1 0 1 0 0,0 0 0 0 0,0-1-1 0 0,0 1 1 0 0,0-1 0 0 0,0 1-1 0 0,0-1 1 0 0,1 1 0 0 0,-1-1-1 0 0,0 0 1 0 0,1 0 0 0 0,-1 0-1 0 0,2 0 18 0 0,112 51 27 0 0,-112-51-4 0 0,-1 0 0 0 0,1 1 0 0 0,-1-1 0 0 0,0 1 0 0 0,1 0 0 0 0,-1 0 0 0 0,0 0 0 0 0,0 0 0 0 0,0 1 0 0 0,-1-1 0 0 0,1 1 0 0 0,-1 0 0 0 0,1-1 0 0 0,-1 1 0 0 0,0 0 0 0 0,0 1 0 0 0,0-1 0 0 0,0 0 0 0 0,-1 1 0 0 0,1-1 0 0 0,-1 0 0 0 0,0 1 0 0 0,0 0 0 0 0,0-1 0 0 0,0 1 0 0 0,-1 0 0 0 0,0-1 0 0 0,1 1 0 0 0,-1 0 0 0 0,-1-1 0 0 0,1 1 0 0 0,0 0 0 0 0,-1-1 0 0 0,0 1 0 0 0,0 0 0 0 0,0-1 0 0 0,0 1 0 0 0,-1-1 0 0 0,1 1 0 0 0,-2 1-23 0 0,-9 7-49 0 0,0 0-1 0 0,-1-1 1 0 0,0 0 0 0 0,-1-1-1 0 0,0-1 1 0 0,-1 0 0 0 0,0-1-1 0 0,0 0 1 0 0,-14 4 49 0 0,6-8-1760 0 0,13-4-1652 0 0,3 0-2509 0 0,3 0-3609 0 0</inkml:trace>
  <inkml:trace contextRef="#ctx0" brushRef="#br0" timeOffset="298.524">571 185 16363 0 0,'0'0'1083'0'0,"0"0"-470"0"0,0 0-212 0 0,0 0 122 0 0,0 0 158 0 0,0 0 85 0 0,0 0-89 0 0,0 0-99 0 0,0 0-61 0 0,0 0-55 0 0,0 0-48 0 0,0 0-78 0 0,0 35-85 0 0,1 114-72 0 0,-13 2 86 0 0,-9 103-1010 0 0,3-191-2042 0 0,2-50-1796 0 0,-8-8-4370 0 0,18-5 1912 0 0</inkml:trace>
  <inkml:trace contextRef="#ctx0" brushRef="#br0" timeOffset="608.687">250 568 12835 0 0,'0'0'1977'0'0,"0"0"-635"0"0,0 0-290 0 0,0 0-59 0 0,0 0-55 0 0,0 0-148 0 0,0 0-206 0 0,0 0-168 0 0,0 0-92 0 0,0 0-62 0 0,32-5-64 0 0,103-12-40 0 0,24 17 143 0 0,-26 3-1202 0 0,-76-3-4571 0 0,-24 0-1738 0 0,-17 0-1377 0 0</inkml:trace>
  <inkml:trace contextRef="#ctx0" brushRef="#br0" timeOffset="1228.356">1289 501 0 0 0,'0'0'1507'0'0,"0"0"399"0"0,0 0 106 0 0,0 0-54 0 0,0 0-159 0 0,0 0-244 0 0,0 0-245 0 0,0 0-210 0 0,0 0-161 0 0,-9-7-162 0 0,-30-22-129 0 0,37 27-581 0 0,-1 1 0 0 0,0-1 0 0 0,1 1 0 0 0,-1 0 0 0 0,0 0 0 0 0,0 1 0 0 0,0-1-1 0 0,0 1 1 0 0,0-1 0 0 0,0 1 0 0 0,0 0 0 0 0,0 0 0 0 0,0 0 0 0 0,1 0 0 0 0,-1 1 0 0 0,0-1 0 0 0,0 1-1 0 0,0 0 1 0 0,-3 1-67 0 0,-1-1 166 0 0,-9 2-90 0 0,1-1 0 0 0,0 2 0 0 0,0 0-1 0 0,0 1 1 0 0,1 0 0 0 0,-1 1 0 0 0,1 1 0 0 0,1 0 0 0 0,-1 1 0 0 0,1 0 0 0 0,1 1 0 0 0,-1 0 0 0 0,1 1 0 0 0,1 1 0 0 0,0 0 0 0 0,1 0 0 0 0,0 1 0 0 0,0 1 0 0 0,2-1 0 0 0,-1 2 0 0 0,2-1 0 0 0,-1 1 0 0 0,2 0 0 0 0,-2 5-76 0 0,7-16 8 0 0,0 0 0 0 0,0 1 0 0 0,0-1 0 0 0,1 1 0 0 0,-1-1 0 0 0,1 1 0 0 0,0 0 0 0 0,0-1 0 0 0,0 1 0 0 0,0-1 0 0 0,1 1 0 0 0,-1 0 0 0 0,1-1 0 0 0,0 1 1 0 0,0-1-1 0 0,0 0 0 0 0,1 1 0 0 0,-1-1 0 0 0,1 0 0 0 0,0 0 0 0 0,0 0 0 0 0,0 0 0 0 0,0 0 0 0 0,2 1-8 0 0,6 0 142 0 0,0-1 1 0 0,0-1-1 0 0,0 0 0 0 0,1 0 0 0 0,-1-1 1 0 0,1 0-1 0 0,-1-1 0 0 0,0 0 0 0 0,1-1 0 0 0,-1 0 1 0 0,1-1-1 0 0,-1 0 0 0 0,0 0 0 0 0,0-1 1 0 0,0 0-1 0 0,0-1 0 0 0,0 0 0 0 0,-1-1 1 0 0,0 0-1 0 0,0 0 0 0 0,0-1 0 0 0,0 0 1 0 0,-1-1-1 0 0,0 0 0 0 0,4-5-142 0 0,19-9 26 0 0,20-14 81 0 0,-39 24-117 0 0,1 2 1 0 0,1-1-1 0 0,0 2 0 0 0,0 0 1 0 0,1 0-1 0 0,0 1 0 0 0,0 1 0 0 0,7-1 10 0 0,-19 9-55 0 0,-1 0 0 0 0,0 0-1 0 0,0 0 1 0 0,-1 1 0 0 0,1-1-1 0 0,0 1 1 0 0,-1-1-1 0 0,1 1 1 0 0,-1 0 0 0 0,0 0-1 0 0,0-1 1 0 0,0 1 0 0 0,0 0-1 0 0,-1 0 1 0 0,1 0-1 0 0,-1 0 1 0 0,0 0 0 0 0,1 0-1 0 0,-2 0 1 0 0,1 0 0 0 0,0 0-1 0 0,0 0 1 0 0,-1 0-1 0 0,0 0 1 0 0,1 0 0 0 0,-1 0-1 0 0,-1 2 56 0 0,1-3-19 0 0,-1 15-537 0 0,-1 43-1316 0 0,12-44-2641 0 0,9-7-3839 0 0,-10-9 2584 0 0</inkml:trace>
  <inkml:trace contextRef="#ctx0" brushRef="#br0" timeOffset="1641.919">1563 825 9290 0 0,'0'0'2630'0'0,"0"0"-808"0"0,0 0-299 0 0,0 0 16 0 0,0 0-47 0 0,0 0-193 0 0,0 0-374 0 0,0 0-304 0 0,0 0-167 0 0,0 0-96 0 0,0 0-45 0 0,0 0-52 0 0,0 0-42 0 0,16-19-49 0 0,102-120 171 0 0,21 7-292 0 0,-139 131-68 0 0,1 1 0 0 0,-1-1 1 0 0,1 1-1 0 0,-1-1 0 0 0,1 1 0 0 0,-1-1 0 0 0,1 0 0 0 0,-1 1 0 0 0,1 0 0 0 0,-1-1 0 0 0,1 1 0 0 0,0-1 0 0 0,-1 1 0 0 0,1 0 0 0 0,0-1 0 0 0,0 1 0 0 0,-1 0 1 0 0,1 0-1 0 0,0 0 0 0 0,-1 0 0 0 0,1-1 0 0 0,0 1 0 0 0,0 0 0 0 0,-1 0 0 0 0,1 0 0 0 0,0 0 0 0 0,0 1 0 0 0,-1-1 0 0 0,1 0 0 0 0,0 0 0 0 0,0 0 1 0 0,-1 1-1 0 0,1-1 0 0 0,0 0 0 0 0,-1 1 0 0 0,1-1 0 0 0,0 0 0 0 0,-1 1 0 0 0,1-1 0 0 0,-1 1 0 0 0,1-1 0 0 0,-1 1 0 0 0,1-1 0 0 0,-1 1 0 0 0,1 0 0 0 0,-1-1 1 0 0,1 1-1 0 0,-1-1 0 0 0,0 1 0 0 0,1 0 0 0 0,-1-1 0 0 0,0 1 0 0 0,0 0 0 0 0,1 0 0 0 0,-1-1 0 0 0,0 1 0 0 0,0 0 0 0 0,0 0 0 0 0,0-1 0 0 0,0 1 1 0 0,0 0-1 0 0,0 0 19 0 0,1 59-172 0 0,-2-47 144 0 0,0-8 33 0 0,1 0 0 0 0,-1 1 0 0 0,1-1 0 0 0,-1 1 0 0 0,2-1 0 0 0,-1 1-1 0 0,1-1 1 0 0,-1 1 0 0 0,1-1 0 0 0,1 0 0 0 0,-1 0 0 0 0,1 1 0 0 0,0-1 0 0 0,0 0 0 0 0,1 0 0 0 0,-1-1 0 0 0,1 1 0 0 0,0 0 0 0 0,1-1 0 0 0,-1 0 0 0 0,1 1 0 0 0,-1-2 0 0 0,1 1 0 0 0,0 0 0 0 0,1-1 0 0 0,-1 0 0 0 0,1 1 0 0 0,-1-2 0 0 0,1 1 0 0 0,0-1 0 0 0,0 1 0 0 0,0-1 0 0 0,4 0-5 0 0,-2 0 12 0 0,0-1 0 0 0,1 0 1 0 0,-1-1-1 0 0,0 1 0 0 0,1-1 1 0 0,-1-1-1 0 0,0 0 0 0 0,0 0 1 0 0,1 0-1 0 0,-1-1 0 0 0,0 0 1 0 0,0 0-1 0 0,0-1 0 0 0,-1 0 1 0 0,1 0-1 0 0,-1 0 0 0 0,1-1 1 0 0,-1 0-1 0 0,0 0 0 0 0,-1-1 1 0 0,1 0-1 0 0,-1 0 0 0 0,0 0 1 0 0,3-4-13 0 0,71-87-4808 0 0,-6-3-10326 0 0,-68 92 13615 0 0,9-12 587 0 0</inkml:trace>
  <inkml:trace contextRef="#ctx0" brushRef="#br0" timeOffset="1891.6">2559 1 14163 0 0,'0'0'1343'0'0,"0"0"-526"0"0,0 0-126 0 0,0 0 153 0 0,0 0 121 0 0,0 0-34 0 0,0 0-178 0 0,-11 35-185 0 0,-34 114-112 0 0,14 38 657 0 0,20 98-1436 0 0,13-184-2399 0 0,-11-78-1388 0 0,-24-9-8929 0 0,28-12 11073 0 0,-1 1 1482 0 0</inkml:trace>
  <inkml:trace contextRef="#ctx0" brushRef="#br0" timeOffset="2052.382">2198 321 12723 0 0,'0'0'1520'0'0,"0"0"-502"0"0,0 0-204 0 0,0 0 29 0 0,0 0 72 0 0,0 0-55 0 0,0 0-156 0 0,0 0-139 0 0,0 0-117 0 0,33 2-106 0 0,105 6-79 0 0,182-4-276 0 0,-219-15-2646 0 0,-36-2-7402 0 0,-45 8 1779 0 0</inkml:trace>
</inkml:ink>
</file>

<file path=ppt/ink/ink5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7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408 1 3169 0 0,'0'0'1281'0'0,"0"0"-164"0"0,0 0-65 0 0,0 0 107 0 0,0 0 220 0 0,0 0 76 0 0,0 0-71 0 0,0 0-141 0 0,-36 14-191 0 0,-114 47-161 0 0,144-59-809 0 0,0 1 1 0 0,0-1-1 0 0,0 1 0 0 0,0 1 1 0 0,0-1-1 0 0,0 1 0 0 0,1 0 1 0 0,0 0-1 0 0,0 0 0 0 0,0 1 1 0 0,0 0-1 0 0,1 0 0 0 0,-3 4-82 0 0,-5 7 216 0 0,-2-1-101 0 0,0 2 1 0 0,2 0 0 0 0,0 1 0 0 0,0 0 0 0 0,2 0 0 0 0,0 1 0 0 0,2 1-1 0 0,0-1 1 0 0,1 1 0 0 0,1 1 0 0 0,0-1 0 0 0,2 1 0 0 0,0 0 0 0 0,2 0-1 0 0,0 1 1 0 0,2 15-116 0 0,1-30 3 0 0,0-1 0 0 0,1 1-1 0 0,0-1 1 0 0,0 0-1 0 0,0 0 1 0 0,1 0 0 0 0,0 0-1 0 0,0 0 1 0 0,0 0 0 0 0,1-1-1 0 0,0 1 1 0 0,0-1-1 0 0,1 0 1 0 0,-1-1 0 0 0,1 1-1 0 0,0-1 1 0 0,0 0 0 0 0,0 0-1 0 0,1 0 1 0 0,0-1-1 0 0,-1 0 1 0 0,1 0 0 0 0,0 0-1 0 0,0-1 1 0 0,1 0 0 0 0,5 2-3 0 0,5 0-86 0 0,1 0 0 0 0,0-1 0 0 0,0-1 0 0 0,0-1 0 0 0,0 0 1 0 0,0-1-1 0 0,0-1 0 0 0,0-1 0 0 0,7-2 86 0 0,120-49-4107 0 0,-56 2-4864 0 0,-88 51 8857 0 0,19-13-4311 0 0</inkml:trace>
  <inkml:trace contextRef="#ctx0" brushRef="#br0" timeOffset="253.076">835 233 7202 0 0,'0'0'1784'0'0,"0"0"-520"0"0,0 0-365 0 0,0 0 112 0 0,0 0 227 0 0,-24 33 54 0 0,-72 104-183 0 0,65-68-3 0 0,32-59-925 0 0,-2-5-134 0 0,1-1-1 0 0,0 0 1 0 0,1 0-1 0 0,-1 0 1 0 0,1 0-1 0 0,0 0 1 0 0,0 0-1 0 0,0 0 0 0 0,0 0 1 0 0,1 0-1 0 0,-1 0 1 0 0,1-1-1 0 0,0 1 1 0 0,0 0-1 0 0,1-1 1 0 0,-1 0-1 0 0,1 0 1 0 0,0 1-1 0 0,-1-1 1 0 0,1-1-1 0 0,1 1 0 0 0,-1 0 1 0 0,0-1-1 0 0,1 0 1 0 0,-1 0-1 0 0,1 0 1 0 0,0 0-1 0 0,-1 0 1 0 0,1-1-1 0 0,0 1 1 0 0,3 0-47 0 0,131 12 1652 0 0,-131-14-1532 0 0,1-1 1 0 0,-1 0-1 0 0,0-1 0 0 0,0 0 0 0 0,0 0 1 0 0,0 0-1 0 0,0-1 0 0 0,0 0 0 0 0,0-1 1 0 0,-1 1-1 0 0,1-1 0 0 0,-1 0 1 0 0,0-1-1 0 0,-1 1 0 0 0,1-1 0 0 0,-1-1 1 0 0,0 1-1 0 0,0-1 0 0 0,0 1 0 0 0,-1-2 1 0 0,0 1-1 0 0,0 0 0 0 0,2-7-120 0 0,0 2 53 0 0,0 0 0 0 0,-2 0 0 0 0,1-1 0 0 0,-1 0 0 0 0,-1 0 0 0 0,0 0 0 0 0,-1-1 0 0 0,0 1 0 0 0,-1 0 0 0 0,0-1 0 0 0,-1 1 0 0 0,-1-1-1 0 0,0 1 1 0 0,0-1-53 0 0,-1 6-133 0 0,0-1 0 0 0,0 0 0 0 0,-1 1 0 0 0,0 0 0 0 0,0 0 0 0 0,-1-1-1 0 0,1 2 1 0 0,-2-1 0 0 0,1 0 0 0 0,-1 1 0 0 0,0 0 0 0 0,0 0-1 0 0,-1 1 1 0 0,1-1 0 0 0,-1 1 0 0 0,-5-3 133 0 0,-31-9-4812 0 0,-6 19-5744 0 0,37 2 4368 0 0</inkml:trace>
  <inkml:trace contextRef="#ctx0" brushRef="#br0" timeOffset="664">1165 597 5033 0 0,'0'0'1658'0'0,"0"0"-546"0"0,0 0 64 0 0,0 0 515 0 0,0 0 388 0 0,0 0 39 0 0,0 0-368 0 0,0 0-495 0 0,0 0-367 0 0,0 0-229 0 0,0 0-155 0 0,0 0-111 0 0,0 0-85 0 0,17-20-40 0 0,53-65-34 0 0,43-71 761 0 0,-94 141-1243 0 0,-19 35-219 0 0,-1 7 342 0 0,9 86-169 0 0,-8-110 300 0 0,1 1 0 0 0,0-1 0 0 0,0 0 1 0 0,0 0-1 0 0,1 0 0 0 0,-1 0 0 0 0,1-1 0 0 0,-1 1 0 0 0,1 0 0 0 0,0-1 1 0 0,0 1-1 0 0,0-1 0 0 0,1 1 0 0 0,-1-1 0 0 0,0 0 0 0 0,1 0 1 0 0,-1 0-1 0 0,1 0 0 0 0,0-1 0 0 0,0 1 0 0 0,0-1 0 0 0,0 1 1 0 0,0-1-1 0 0,0 0 0 0 0,0 0 0 0 0,0-1 0 0 0,0 1 0 0 0,0-1 1 0 0,1 1-1 0 0,-1-1 0 0 0,3 0-6 0 0,1 0 115 0 0,-1 0 1 0 0,0 0-1 0 0,1 0 0 0 0,-1-1 0 0 0,1 0 1 0 0,-1-1-1 0 0,0 1 0 0 0,0-1 1 0 0,1 0-1 0 0,-1-1 0 0 0,-1 1 1 0 0,1-1-1 0 0,0 0 0 0 0,-1-1 1 0 0,1 1-1 0 0,-1-1 0 0 0,0 0 1 0 0,0-1-1 0 0,-1 1-115 0 0,4-4 87 0 0,-1 1 1 0 0,0-1-1 0 0,-1 0 1 0 0,0-1-1 0 0,0 1 1 0 0,-1-1-1 0 0,0-1 1 0 0,0 1-1 0 0,-1 0 1 0 0,0-1-1 0 0,-1 0 1 0 0,2-10-88 0 0,0-10-4595 0 0,-3-2-4835 0 0,-2 31-964 0 0</inkml:trace>
</inkml:ink>
</file>

<file path=ppt/ink/ink5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24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1 420 0 0 0,'0'0'795'0'0,"0"0"-260"0"0,0 0-78 0 0,0 0 222 0 0,0 0 350 0 0,0 0 273 0 0,0 0 109 0 0,0 0-83 0 0,0 0-190 0 0,0 0-223 0 0,0 0-180 0 0,0-6-131 0 0,-1 2-426 0 0,1 0 0 0 0,0 0 0 0 0,0 1 0 0 0,1-1-1 0 0,-1 0 1 0 0,1 0 0 0 0,0 1 0 0 0,0-1 0 0 0,0 1 0 0 0,0-1 0 0 0,1 1 0 0 0,0-1 0 0 0,-1 1 0 0 0,1 0 0 0 0,0-1 0 0 0,1 1 0 0 0,-1 0 0 0 0,2-1-178 0 0,12-15 763 0 0,32-17 232 0 0,-45 36-984 0 0,-1-1 0 0 0,1 0 1 0 0,0 0-1 0 0,-1 1 0 0 0,1 0 0 0 0,0-1 1 0 0,0 1-1 0 0,0 0 0 0 0,-1 1 0 0 0,1-1 1 0 0,0 0-1 0 0,0 1 0 0 0,-1-1 0 0 0,1 1 1 0 0,0 0-1 0 0,-1 0 0 0 0,1 0 1 0 0,0 0-1 0 0,-1 0 0 0 0,0 1 0 0 0,1-1 1 0 0,-1 1-1 0 0,0 0 0 0 0,0 0 0 0 0,0-1 1 0 0,0 1-1 0 0,0 1 0 0 0,0-1 0 0 0,0 0 1 0 0,-1 0-1 0 0,1 1 0 0 0,-1-1 0 0 0,0 1 1 0 0,1-1-1 0 0,-1 1 0 0 0,0-1 1 0 0,-1 1-1 0 0,2 2-11 0 0,6 21 219 0 0,-1 0-1 0 0,-1 0 1 0 0,-1 0 0 0 0,-2 1-1 0 0,0 0 1 0 0,-2 0 0 0 0,-1-1 0 0 0,-1 1-1 0 0,-1 0 1 0 0,-4 16-219 0 0,-1-6 174 0 0,-2 0 0 0 0,-1-1 0 0 0,-2 0 0 0 0,-13 28-174 0 0,18-45 302 0 0,11-23 906 0 0,21-53-1137 0 0,3 2 1 0 0,3 1-1 0 0,2 1 1 0 0,2 1-1 0 0,25-26-71 0 0,-52 67-44 0 0,1 1 1 0 0,0 0-1 0 0,1 0 0 0 0,0 0 1 0 0,1 1-1 0 0,0 1 0 0 0,0 0 0 0 0,1 1 1 0 0,9-5 43 0 0,-19 13-8 0 0,-1 0 1 0 0,1 1 0 0 0,0-1 0 0 0,-1 1-1 0 0,1 0 1 0 0,-1-1 0 0 0,1 1 0 0 0,-1 0-1 0 0,0 0 1 0 0,0 0 0 0 0,0 0-1 0 0,0 0 1 0 0,0 0 0 0 0,0 0 0 0 0,0 0-1 0 0,-1 0 1 0 0,1 1 0 0 0,-1-1 0 0 0,0 0-1 0 0,1 0 1 0 0,-1 1 0 0 0,0-1 0 0 0,0 0-1 0 0,-1 0 1 0 0,1 1 0 0 0,0-1-1 0 0,-1 0 1 0 0,1 0 0 0 0,-1 0 7 0 0,1 1 23 0 0,-16 161 776 0 0,12-92-513 0 0,35-80 105 0 0,54-66-144 0 0,-30 27-248 0 0,-26 21-27 0 0,1 1 1 0 0,0 1 0 0 0,2 2-1 0 0,1 1 1 0 0,0 2-1 0 0,15-6 28 0 0,-47 25-8 0 0,0-1-1 0 0,1 1 0 0 0,-1 0 0 0 0,0 0 0 0 0,0 0 0 0 0,0 0 1 0 0,1 0-1 0 0,-1 0 0 0 0,0 0 0 0 0,0 0 0 0 0,0 0 1 0 0,1 0-1 0 0,-1 1 0 0 0,0-1 0 0 0,0 1 0 0 0,0-1 0 0 0,0 1 1 0 0,0-1-1 0 0,0 1 0 0 0,0-1 0 0 0,0 1 0 0 0,0 0 1 0 0,0 0-1 0 0,0-1 0 0 0,0 1 0 0 0,0 0 0 0 0,0 0 0 0 0,-1 0 1 0 0,1 0-1 0 0,0 0 0 0 0,-1 0 0 0 0,1 0 0 0 0,-1 0 1 0 0,1 1-1 0 0,-1-1 0 0 0,1 0 0 0 0,-1 0 0 0 0,0 0 0 0 0,0 0 1 0 0,1 1-1 0 0,-1-1 0 0 0,0 0 0 0 0,0 0 0 0 0,0 0 0 0 0,0 1 1 0 0,-1-1-1 0 0,1 0 0 0 0,0 0 0 0 0,0 0 0 0 0,-1 1 1 0 0,1-1-1 0 0,-1 0 0 0 0,1 0 0 0 0,-1 0 0 0 0,1 0 0 0 0,-1 0 9 0 0,1 9 97 0 0,-29 249 979 0 0,28-257-1281 0 0,2 1-1 0 0,-1-1 0 0 0,0 0 0 0 0,0 0 1 0 0,1 0-1 0 0,-1 0 0 0 0,1 1 1 0 0,-1-1-1 0 0,1 0 0 0 0,0 0 1 0 0,0 0-1 0 0,0 0 0 0 0,0-1 1 0 0,0 1-1 0 0,1 0 0 0 0,-1 0 1 0 0,0-1-1 0 0,1 1 0 0 0,0 0 0 0 0,-1-1 1 0 0,1 0-1 0 0,0 1 0 0 0,-1-1 1 0 0,1 0-1 0 0,0 0 0 0 0,0 0 1 0 0,0 0-1 0 0,0 0 0 0 0,0-1 1 0 0,0 1-1 0 0,1 0 0 0 0,-1-1 1 0 0,0 0-1 0 0,0 1 0 0 0,0-1 0 0 0,0 0 1 0 0,1 0-1 0 0,-1 0 0 0 0,0 0 1 0 0,0-1-1 0 0,0 1 0 0 0,0-1 1 0 0,1 1-1 0 0,-1-1 0 0 0,0 0 1 0 0,0 0-1 0 0,0 0 0 0 0,0 0 1 0 0,-1 0-1 0 0,1 0 0 0 0,0 0 0 0 0,0-1 1 0 0,-1 1-1 0 0,1-1 0 0 0,0 1 1 0 0,0-1 205 0 0,8-9-5512 0 0,-1 3-180 0 0</inkml:trace>
  <inkml:trace contextRef="#ctx0" brushRef="#br0" timeOffset="299.383">1266 420 12043 0 0,'0'0'552'0'0,"0"0"-68"0"0,0 0 149 0 0,0 0 322 0 0,0 0 260 0 0,0 0 27 0 0,0 0-241 0 0,-23 30-310 0 0,-70 98-266 0 0,91-125-408 0 0,-1 0-1 0 0,1-1 1 0 0,-1 1-1 0 0,1 0 1 0 0,0 1 0 0 0,0-1-1 0 0,1 0 1 0 0,-1 1-1 0 0,1-1 1 0 0,0 1-1 0 0,-1-1 1 0 0,2 1-1 0 0,-1-1 1 0 0,0 1-1 0 0,1 0 1 0 0,-1 0-1 0 0,1-1 1 0 0,0 1-1 0 0,1 1-16 0 0,0 6 63 0 0,-1-4 3 0 0,1 0 1 0 0,0-1 0 0 0,1 1-1 0 0,0-1 1 0 0,0 0 0 0 0,0 1-1 0 0,0-1 1 0 0,1 0 0 0 0,0 0-1 0 0,1-1 1 0 0,-1 1 0 0 0,1-1-1 0 0,0 0 1 0 0,1 1 0 0 0,-1-2-1 0 0,1 1 1 0 0,0-1 0 0 0,0 1-1 0 0,0-1 1 0 0,1 0 0 0 0,-1-1 0 0 0,1 0-1 0 0,0 0 1 0 0,0 0 0 0 0,0 0-1 0 0,0-1 1 0 0,1 0 0 0 0,-1-1-1 0 0,0 1 1 0 0,1-1 0 0 0,0 0-1 0 0,-1-1 1 0 0,1 1 0 0 0,-1-1-1 0 0,1-1 1 0 0,0 1 0 0 0,-1-1-1 0 0,1 0 1 0 0,-1-1 0 0 0,1 0-1 0 0,-1 0 1 0 0,0 0 0 0 0,0-1 0 0 0,0 1-1 0 0,0-2 1 0 0,0 1 0 0 0,-1 0-1 0 0,1-1 1 0 0,0-1-67 0 0,2-2 30 0 0,-1 0 0 0 0,1-1 0 0 0,-1 0-1 0 0,0-1 1 0 0,-1 0 0 0 0,0 0 0 0 0,-1 0 0 0 0,1 0 0 0 0,-2-1 0 0 0,1 0 0 0 0,-2 0 0 0 0,1 0-1 0 0,-1-1 1 0 0,-1 1 0 0 0,0-1 0 0 0,0 1 0 0 0,-1-1 0 0 0,0 0 0 0 0,-1 0 0 0 0,0 0-1 0 0,-1 1 1 0 0,-2-9-30 0 0,2 14-231 0 0,0 0 0 0 0,-1 1 0 0 0,0 0 0 0 0,0-1 0 0 0,0 1 0 0 0,0 0 0 0 0,-1 0 0 0 0,1 0 0 0 0,-1 1 0 0 0,0-1 0 0 0,0 1 0 0 0,-1-1 0 0 0,1 1 0 0 0,-1 0 0 0 0,1 0 0 0 0,-1 0 0 0 0,0 1 0 0 0,0 0 0 0 0,0-1 0 0 0,-1 1 0 0 0,1 1 0 0 0,0-1 0 0 0,-4 0 231 0 0,-30-4-6077 0 0,2 13-3856 0 0,25 0 7714 0 0</inkml:trace>
  <inkml:trace contextRef="#ctx0" brushRef="#br0" timeOffset="832.725">1510 851 3601 0 0,'0'0'1936'0'0,"0"0"-580"0"0,0 0-86 0 0,0 0 340 0 0,0 0 274 0 0,0 0 5 0 0,0 0-246 0 0,0 0-420 0 0,0 0-371 0 0,0 0-231 0 0,0 0-127 0 0,0 0-24 0 0,0 0 28 0 0,3-21 23 0 0,12-66-31 0 0,21 3 602 0 0,-19 61-877 0 0,-11 12-183 0 0,2-4 22 0 0,1 0 1 0 0,1 1-1 0 0,0 0 1 0 0,0 0-1 0 0,2 1 1 0 0,-1 1-1 0 0,2 0 1 0 0,3-3-55 0 0,-14 16-17 0 0,0 0 1 0 0,-1 1-1 0 0,1-1 0 0 0,-1 0 1 0 0,1 1-1 0 0,-1-1 1 0 0,1 1-1 0 0,-1-1 1 0 0,0 1-1 0 0,0-1 0 0 0,0 1 1 0 0,0 0-1 0 0,0 0 1 0 0,0-1-1 0 0,0 1 1 0 0,0 0-1 0 0,-1 0 0 0 0,1 0 1 0 0,-1 0-1 0 0,0 0 1 0 0,1 0-1 0 0,-1 0 1 0 0,0 0-1 0 0,0 0 1 0 0,0 0-1 0 0,0 0 0 0 0,-1 0 1 0 0,1 0-1 0 0,-1 0 1 0 0,1 0-1 0 0,-1 0 1 0 0,1 0-1 0 0,-1 0 0 0 0,0 0 1 0 0,0-1 16 0 0,1 9-26 0 0,4 86 261 0 0,-2-94-211 0 0,0 0-1 0 0,1-1 1 0 0,-1 1 0 0 0,1-1 0 0 0,-1 0-1 0 0,1 1 1 0 0,0-1 0 0 0,-1 0-1 0 0,1-1 1 0 0,0 1 0 0 0,0 0 0 0 0,-1-1-1 0 0,1 1 1 0 0,0-1 0 0 0,0 0 0 0 0,0 0-1 0 0,0 0 1 0 0,0-1 0 0 0,-1 1-1 0 0,1 0 1 0 0,0-1 0 0 0,0 0 0 0 0,-1 0-1 0 0,1 0 1 0 0,0 0 0 0 0,-1 0-1 0 0,1-1 1 0 0,-1 1 0 0 0,1-1 0 0 0,-1 1-1 0 0,0-1 1 0 0,0 0 0 0 0,2-1-24 0 0,198-146 300 0 0,-156 129-519 0 0,-42 53-93 0 0,-6 154 519 0 0,22-151-1994 0 0,-8-32-2505 0 0,3-3-4895 0 0,-11-1 1932 0 0</inkml:trace>
  <inkml:trace contextRef="#ctx0" brushRef="#br0" timeOffset="4108.962">2355 685 0 0 0,'0'0'400'0'0,"0"0"532"0"0,0 0 213 0 0,0 0 27 0 0,0 0-37 0 0,0 0-52 0 0,0 0-43 0 0,0 0-32 0 0,14 8 14 0 0,40 24 78 0 0,-50-30-787 0 0,0 0 0 0 0,0 0 1 0 0,0 0-1 0 0,0-1 0 0 0,0 1 0 0 0,0-1 1 0 0,0 0-1 0 0,0-1 0 0 0,0 1 0 0 0,1-1 1 0 0,-1 1-1 0 0,0-1 0 0 0,0-1 1 0 0,1 1-1 0 0,-1 0 0 0 0,2-2-313 0 0,6 1 589 0 0,1-2-365 0 0,0-1 1 0 0,0 0-1 0 0,-1-1 0 0 0,1 0 1 0 0,-1-1-1 0 0,0-1 1 0 0,-1 0-1 0 0,1 0 0 0 0,-1-1 1 0 0,-1 0-1 0 0,1-1 0 0 0,-2-1 1 0 0,4-2-225 0 0,-7 6 49 0 0,-1-1 1 0 0,1 1-1 0 0,-1-1 1 0 0,0 0-1 0 0,-1 0 1 0 0,1-1-1 0 0,-2 1 1 0 0,1-1-1 0 0,-1 0 1 0 0,0 0-1 0 0,0 0 1 0 0,-1 0-1 0 0,-1-1 1 0 0,1 1-1 0 0,-1-1 1 0 0,0 1-1 0 0,-1-1 0 0 0,0-4-49 0 0,-3 8-98 0 0,0 0-1 0 0,0 0 1 0 0,0 0-1 0 0,0 1 1 0 0,-1-1-1 0 0,0 1 1 0 0,0 0-1 0 0,0 0 1 0 0,0 1-1 0 0,0-1 1 0 0,-1 1-1 0 0,0 0 1 0 0,0 0-1 0 0,0 0 1 0 0,0 1-1 0 0,0 0 1 0 0,0 0-1 0 0,0 0 1 0 0,-1 0-1 0 0,1 1 1 0 0,-1 0-1 0 0,0 0 1 0 0,1 1-1 0 0,-1-1 1 0 0,1 1-1 0 0,-1 1 1 0 0,0-1-1 0 0,1 1 1 0 0,-1 0-1 0 0,1 0 0 0 0,-2 1 100 0 0,-10 3-168 0 0,1 1 1 0 0,0 0 0 0 0,0 1 0 0 0,1 1 0 0 0,0 1-1 0 0,0 0 1 0 0,1 1 0 0 0,0 0 0 0 0,1 1 0 0 0,-5 6 166 0 0,7-9 50 0 0,1 1 1 0 0,0 0-1 0 0,0 1 1 0 0,1 0-1 0 0,0 1 1 0 0,1 0-1 0 0,0 0 1 0 0,0 0-1 0 0,2 1 1 0 0,-1 0-1 0 0,1 1 1 0 0,1 0-1 0 0,1 0 0 0 0,-1 0 1 0 0,2 0-1 0 0,0 0 1 0 0,1 1-1 0 0,0-1 1 0 0,1 1-1 0 0,0 11-50 0 0,2-21 54 0 0,0 1-1 0 0,1-1 1 0 0,-1 1-1 0 0,1-1 1 0 0,0 0 0 0 0,0 0-1 0 0,1 1 1 0 0,-1-2-1 0 0,1 1 1 0 0,0 0-1 0 0,0 0 1 0 0,0-1-1 0 0,0 1 1 0 0,1-1-1 0 0,-1 0 1 0 0,1 0-1 0 0,0-1 1 0 0,0 1-1 0 0,0-1 1 0 0,0 1-1 0 0,0-1 1 0 0,0-1-1 0 0,1 1 1 0 0,-1-1 0 0 0,1 1-1 0 0,4 0-53 0 0,126 10 1168 0 0,-114-12-1246 0 0,0-2 0 0 0,0 0 0 0 0,0-1 1 0 0,-1-1-1 0 0,1-1 0 0 0,-1-1 0 0 0,18-8 78 0 0,-35 13-100 0 0,59-25-3352 0 0,-22 5-4751 0 0,-27 13 2204 0 0</inkml:trace>
  <inkml:trace contextRef="#ctx0" brushRef="#br0" timeOffset="4583.961">2830 851 2785 0 0,'0'0'1121'0'0,"0"0"-5"0"0,0 0 257 0 0,0 0 308 0 0,0 0 150 0 0,0 0-77 0 0,0 0-234 0 0,0 0-215 0 0,0 0-146 0 0,0 0-131 0 0,0 0-119 0 0,0 0-128 0 0,25-4-140 0 0,74-13-106 0 0,-95 16-486 0 0,0 1-1 0 0,0-1 1 0 0,-1 0 0 0 0,1 0-1 0 0,0-1 1 0 0,-1 1 0 0 0,1-1 0 0 0,-1 1-1 0 0,1-1 1 0 0,-1 0 0 0 0,0 0 0 0 0,0-1-1 0 0,0 1 1 0 0,0-1 0 0 0,0 1-1 0 0,-1-1 1 0 0,1 0 0 0 0,-1 0 0 0 0,1-1-49 0 0,7-9 167 0 0,14-12 49 0 0,-2 0-1 0 0,-1-1 0 0 0,-1-1 0 0 0,-1-1 0 0 0,-1-1 0 0 0,-2 0 0 0 0,0-3-215 0 0,3-8 1 0 0,-16 84-1081 0 0,-3-34 1073 0 0,-2-2 10 0 0,0 0 0 0 0,0 0 0 0 0,1 0 0 0 0,1 1 0 0 0,-1-1 0 0 0,1 0 0 0 0,1 0 0 0 0,-1 1 0 0 0,1-1 0 0 0,1 0 0 0 0,0 0 0 0 0,0 0 0 0 0,0 0 0 0 0,1 0 0 0 0,0-1 0 0 0,1 1 0 0 0,0-1 0 0 0,0 0 0 0 0,0 0 0 0 0,1 0 0 0 0,0 0 0 0 0,0-1 0 0 0,1 0 0 0 0,0 0 0 0 0,0 0 0 0 0,0-1 0 0 0,1 0 0 0 0,1 1-2 0 0,-1-4 96 0 0,-1-1 0 0 0,1 1 0 0 0,-1-1 1 0 0,1-1-1 0 0,-1 1 0 0 0,1-1 1 0 0,-1 0-1 0 0,1-1 0 0 0,0 1 0 0 0,-1-1 1 0 0,1-1-1 0 0,-1 1 0 0 0,0-1 1 0 0,0 0-1 0 0,1-1 0 0 0,-1 1 0 0 0,0-1 1 0 0,-1-1-1 0 0,1 1 0 0 0,0-1-97 0 0,27-20 139 0 0,-2 0 0 0 0,-1-2 0 0 0,-2-2 0 0 0,0 0 1 0 0,-2-2-1 0 0,-1-1 0 0 0,0-2-139 0 0,-13 18-142 0 0,21-37-2632 0 0,-24 34-2045 0 0,-1 0-5055 0 0,-6 10 3427 0 0</inkml:trace>
  <inkml:trace contextRef="#ctx0" brushRef="#br0" timeOffset="4890.226">4126 0 14483 0 0,'0'0'1203'0'0,"0"0"-571"0"0,0 0-361 0 0,0 0 153 0 0,0 0 307 0 0,0 0 210 0 0,0 0 44 0 0,0 0-144 0 0,0 0-167 0 0,0 0-126 0 0,-2 33-100 0 0,-9 106-95 0 0,-11-27 81 0 0,-9 20-456 0 0,7 1 1 0 0,-2 57 21 0 0,25-171-1631 0 0,-4 31 4270 0 0,3-35-4453 0 0,0-5-4552 0 0,2-8-6453 0 0,-1-9 9885 0 0</inkml:trace>
  <inkml:trace contextRef="#ctx0" brushRef="#br0" timeOffset="5158.675">3800 376 10714 0 0,'0'0'2163'0'0,"0"0"-616"0"0,0 0-502 0 0,0 0-247 0 0,0 0-69 0 0,0 0-12 0 0,0 0-1 0 0,0 0 34 0 0,0 0-10 0 0,0 0-72 0 0,0 0-105 0 0,0 0-124 0 0,34 7-102 0 0,109 22-86 0 0,-21-21 47 0 0,71-16-884 0 0,-129 1-2781 0 0,-1 0-4439 0 0,-41 3-2910 0 0</inkml:trace>
</inkml:ink>
</file>

<file path=ppt/ink/ink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5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4.5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450 167 2417 0 0,'0'0'1141'0'0,"0"0"-374"0"0,0 0-252 0 0,0 0 38 0 0,0 0 294 0 0,0 0 335 0 0,0 0 178 0 0,0 0 20 0 0,0 0-121 0 0,0 0-164 0 0,0 0-129 0 0,4 18-70 0 0,19 137 1484 0 0,-22-77-1571 0 0,-3-1-1 0 0,-4 0 1 0 0,-4-1-1 0 0,-5 13-808 0 0,-30 142-672 0 0,44-227 22 0 0,-13 28-1135 0 0,6-25-2644 0 0,-2-5-4758 0 0,5-2 5918 0 0</inkml:trace>
  <inkml:trace contextRef="#ctx0" brushRef="#br0" timeOffset="278.117">1 240 9994 0 0,'0'0'962'0'0,"0"0"-178"0"0,0 0-120 0 0,0 0 41 0 0,0 0 122 0 0,0 0 21 0 0,0 0-118 0 0,0 0-102 0 0,0 0-33 0 0,0 0 20 0 0,0 0 18 0 0,0 0-21 0 0,39-5-82 0 0,124-16-110 0 0,-97 11-242 0 0,0-2 0 0 0,-1-3 0 0 0,-1-3 0 0 0,14-8-178 0 0,74-42-1986 0 0,-104 41-2053 0 0,-1-2-4419 0 0,-36 21 2682 0 0</inkml:trace>
  <inkml:trace contextRef="#ctx0" brushRef="#br0" timeOffset="4189.912">1041 64 0 0 0,'0'0'180'0'0,"0"0"532"0"0,0 0 300 0 0,0 0 165 0 0,0 0-9 0 0,0 0-217 0 0,0 0-319 0 0,0 0-281 0 0,0 0-162 0 0,0 0-28 0 0,11 19 1752 0 0,-5 194 4474 0 0,-17 184-4482 0 0,-6-48-1249 0 0,17-348-643 0 0,0-1 0 0 0,-1 1-1 0 0,1-1 1 0 0,0 1 0 0 0,0 0-1 0 0,0-1 1 0 0,0 1-1 0 0,0-1 1 0 0,-1 1 0 0 0,1-1-1 0 0,0 1 1 0 0,1 0-1 0 0,-1-1 1 0 0,0 1 0 0 0,0-1-1 0 0,0 1 1 0 0,0-1 0 0 0,0 1-1 0 0,0 0 1 0 0,1-1-1 0 0,-1 1 1 0 0,0-1 0 0 0,0 1-1 0 0,1-1 1 0 0,-1 1 0 0 0,1-1-1 0 0,-1 0 1 0 0,0 1-1 0 0,1-1 1 0 0,-1 1 0 0 0,1-1-1 0 0,-1 0 1 0 0,1 1 0 0 0,-1-1-1 0 0,1 0 1 0 0,-1 0-1 0 0,1 1 1 0 0,-1-1 0 0 0,1 0-1 0 0,-1 0 1 0 0,1 0 0 0 0,-1 1-1 0 0,1-1 1 0 0,-1 0-1 0 0,1 0 1 0 0,0 0 0 0 0,-1 0-1 0 0,1 0 1 0 0,-1 0 0 0 0,1 0-1 0 0,0-1 1 0 0,-1 1-1 0 0,1 0 1 0 0,-1 0 0 0 0,1 0-1 0 0,-1 0 1 0 0,1-1 0 0 0,-1 1-1 0 0,1 0 1 0 0,-1-1-1 0 0,1 1 1 0 0,-1 0 0 0 0,1-1-1 0 0,-1 1 1 0 0,0 0-1 0 0,1-1 1 0 0,-1 1 0 0 0,1-1-1 0 0,-1 1-12 0 0,32-33 583 0 0,-10 5-646 0 0,1 2 0 0 0,1 0 0 0 0,1 1 0 0 0,2 1 0 0 0,0 2 0 0 0,1 1 0 0 0,15-8 63 0 0,34-4-315 0 0,-76 34 313 0 0,1 1 0 0 0,-1-1 0 0 0,1 1-1 0 0,-1-1 1 0 0,0 1 0 0 0,1 0 0 0 0,-1-1 0 0 0,0 1 0 0 0,0 0 0 0 0,0 0 0 0 0,0 0 0 0 0,-1 0-1 0 0,1 0 1 0 0,0 0 0 0 0,-1 0 0 0 0,0 0 0 0 0,1 0 0 0 0,-1 0 0 0 0,0 0 0 0 0,0 1 0 0 0,0-1-1 0 0,0 0 1 0 0,-1 0 0 0 0,1 0 0 0 0,0 0 0 0 0,-1 2 2 0 0,0 2 35 0 0,-13 229 661 0 0,35-210-1787 0 0,-10-25-2923 0 0,0-2-4647 0 0,-7 2 3659 0 0</inkml:trace>
  <inkml:trace contextRef="#ctx0" brushRef="#br0" timeOffset="4626.827">1735 988 1376 0 0,'0'0'910'0'0,"0"0"74"0"0,0 0 419 0 0,0 0 468 0 0,0 0 322 0 0,0 0-24 0 0,0 0-255 0 0,0 0-322 0 0,0 0-315 0 0,0 0-268 0 0,33-5-233 0 0,102-14-162 0 0,-66-7 127 0 0,-58 17-567 0 0,-3 6-94 0 0,0-1 1 0 0,1-1 0 0 0,-1 1-1 0 0,-1-1 1 0 0,1-1 0 0 0,-1 1-1 0 0,0-1 1 0 0,0-1 0 0 0,-1 1-1 0 0,0-1 1 0 0,0 0 0 0 0,0-1-1 0 0,-1 1 1 0 0,0-1 0 0 0,-1 0-1 0 0,0 0 1 0 0,0-1 0 0 0,0 1-1 0 0,-1-1 1 0 0,-1 0 0 0 0,1 0-1 0 0,-1 0 1 0 0,-1 0 0 0 0,0 0-1 0 0,0-8-80 0 0,-3 14-37 0 0,-1-1 0 0 0,0 1 0 0 0,0 0 0 0 0,-1-1-1 0 0,1 1 1 0 0,-1 1 0 0 0,1-1 0 0 0,-1 0 0 0 0,0 1 0 0 0,0 0 0 0 0,0 0-1 0 0,0 0 1 0 0,0 1 0 0 0,0-1 0 0 0,-1 1 0 0 0,1 0 0 0 0,-1 0 0 0 0,1 0 0 0 0,-1 1-1 0 0,1-1 1 0 0,-1 1 0 0 0,1 0 0 0 0,-1 1 0 0 0,1-1 0 0 0,0 1 0 0 0,-1 0-1 0 0,1 0 1 0 0,-1 0 0 0 0,1 1 0 0 0,0-1 0 0 0,0 1 0 0 0,0 0 0 0 0,-2 1 37 0 0,-12 5-5 0 0,1-1 0 0 0,1 2 0 0 0,0 0 0 0 0,0 1 0 0 0,1 1 0 0 0,0 0 0 0 0,1 1 0 0 0,0 1 1 0 0,1 0-1 0 0,1 1 0 0 0,0 0 0 0 0,0 1 0 0 0,2 0 0 0 0,0 1 0 0 0,0 0 0 0 0,2 0 0 0 0,0 1 1 0 0,-6 18 4 0 0,13-30 48 0 0,1 1 0 0 0,-1-1 0 0 0,1 1 1 0 0,0-1-1 0 0,0 1 0 0 0,0-1 0 0 0,1 1 1 0 0,0-1-1 0 0,0 0 0 0 0,0 1 0 0 0,1-1 1 0 0,0 0-1 0 0,0 0 0 0 0,0 0 0 0 0,1 0 1 0 0,-1 0-1 0 0,1 0 0 0 0,0-1 0 0 0,1 1 1 0 0,-1-1-1 0 0,1 0 0 0 0,0 0 0 0 0,0 0 1 0 0,0-1-1 0 0,0 1 0 0 0,1-1 0 0 0,-1 0 1 0 0,1 0-1 0 0,0-1 0 0 0,0 1 0 0 0,0-1 1 0 0,0 0-1 0 0,0 0 0 0 0,1-1 1 0 0,-1 0-1 0 0,0 0 0 0 0,1 0 0 0 0,3 0-48 0 0,29 8 234 0 0,1-2 0 0 0,1-2-1 0 0,-1-2 1 0 0,0-1 0 0 0,1-2-1 0 0,7-2-233 0 0,139-34-3938 0 0,-171 31 2198 0 0,24-8-7755 0 0,-23 5 1727 0 0</inkml:trace>
  <inkml:trace contextRef="#ctx0" brushRef="#br0" timeOffset="8659.035">3125 218 1776 0 0,'0'0'767'0'0,"0"0"-187"0"0,0 0 34 0 0,0 0 238 0 0,0 0 367 0 0,0 0 296 0 0,0 0 72 0 0,0 0-131 0 0,0 0-326 0 0,0 0-386 0 0,0 0-345 0 0,-1-4-255 0 0,0-4-118 0 0,-1 0-77 0 0,8 18 128 0 0,5 18 358 0 0,-2 0-1 0 0,-1 1 1 0 0,-1 0 0 0 0,-1 1 0 0 0,-2-1 0 0 0,1 27-435 0 0,-2-28 126 0 0,4 281 912 0 0,-11-254-936 0 0,-3-1 1 0 0,-2-1 0 0 0,-2 1 0 0 0,-3-1 0 0 0,-2-1 0 0 0,-3 2-103 0 0,-5 1 319 0 0,24-54-233 0 0,0-1 18 0 0,0 0 26 0 0,16-23 389 0 0,5-4-563 0 0,0 1 0 0 0,2 1 0 0 0,0 2 0 0 0,2 0 0 0 0,0 1 0 0 0,2 2 0 0 0,0 0 1 0 0,1 2-1 0 0,1 1 0 0 0,11-4 44 0 0,-30 16-38 0 0,0 1 1 0 0,0 0-1 0 0,0 0 1 0 0,1 1-1 0 0,-1 0 0 0 0,1 1 1 0 0,0 0-1 0 0,0 0 1 0 0,0 1-1 0 0,0 1 1 0 0,0 0-1 0 0,10 2 38 0 0,-17 1-25 0 0,0 0-1 0 0,0 1 1 0 0,-1-1-1 0 0,0 1 1 0 0,0 0-1 0 0,0 0 1 0 0,0 0-1 0 0,0 0 1 0 0,-1 1-1 0 0,0-1 1 0 0,0 1-1 0 0,0-1 1 0 0,0 1-1 0 0,-1 0 1 0 0,0 0-1 0 0,0 0 1 0 0,0-1-1 0 0,-1 1 1 0 0,1 0-1 0 0,-1 0 1 0 0,0 0-1 0 0,-1 0 1 0 0,1 0-1 0 0,-1 0 1 0 0,0 0 25 0 0,1 0 30 0 0,-2 9 54 0 0,-1-1-1 0 0,-1 1 0 0 0,0-1 0 0 0,0 0 1 0 0,-1 0-1 0 0,-1 0 0 0 0,0-1 1 0 0,-1 0-1 0 0,-1 0 0 0 0,1 0 1 0 0,-2-1-1 0 0,0 0 0 0 0,0-1 1 0 0,0 0-1 0 0,-12 8-83 0 0,7-5-16 0 0,-1-1-1 0 0,-1 0 1 0 0,1-1-1 0 0,-2-1 1 0 0,0-1 0 0 0,0 0-1 0 0,-1-1 1 0 0,-7 2 16 0 0,15-7-374 0 0,-1 0 1 0 0,1-1-1 0 0,-1 0 0 0 0,0-1 1 0 0,1 0-1 0 0,-1 0 0 0 0,0-1 1 0 0,0-1-1 0 0,1 0 0 0 0,-3-1 374 0 0,-14-9-3267 0 0,11-2-2661 0 0,9 5 855 0 0</inkml:trace>
  <inkml:trace contextRef="#ctx0" brushRef="#br0" timeOffset="9202.921">3604 1161 0 0 0,'0'0'792'0'0,"0"0"-238"0"0,0 0 63 0 0,0 0 315 0 0,0 0 373 0 0,0 0 327 0 0,0 0 102 0 0,0 0-93 0 0,0 0-160 0 0,0 0-196 0 0,0 0-171 0 0,0 0-133 0 0,33-1-130 0 0,106-3-115 0 0,-71-13 255 0 0,-58 9-739 0 0,15-6 11 0 0,0-2-1 0 0,-2 0 0 0 0,0-2 1 0 0,0-1-1 0 0,-2 0 0 0 0,-1-2 1 0 0,0 0-1 0 0,-1-1 0 0 0,-2-1 1 0 0,9-15-263 0 0,-19 26-36 0 0,-2 0 1 0 0,1 0 0 0 0,-2 0-1 0 0,1 0 1 0 0,-2-1 0 0 0,0 0-1 0 0,0 0 1 0 0,-1 0 0 0 0,-1 0 0 0 0,0 0-1 0 0,-1 0 1 0 0,0 0 0 0 0,-1-3 35 0 0,0 14-45 0 0,1 0 0 0 0,-1 0 0 0 0,0 0 0 0 0,1 0-1 0 0,-1 1 1 0 0,0-1 0 0 0,0 0 0 0 0,0 1 0 0 0,0-1 0 0 0,0 0 0 0 0,-1 1 0 0 0,1-1 0 0 0,0 1 0 0 0,-1 0 0 0 0,1-1 0 0 0,-1 1 0 0 0,0 0 0 0 0,1 0 0 0 0,-1 0 0 0 0,0 0 0 0 0,1 0 0 0 0,-1 1 0 0 0,0-1 0 0 0,0 0 0 0 0,0 1-1 0 0,0-1 1 0 0,0 1 0 0 0,0 0 0 0 0,0 0 0 0 0,0-1 0 0 0,0 1 0 0 0,0 1 0 0 0,0-1 0 0 0,0 0 0 0 0,0 0 45 0 0,-67 20-872 0 0,56-11 898 0 0,0 0-1 0 0,1 1 1 0 0,1 0-1 0 0,-1 1 1 0 0,2 0-1 0 0,0 0 1 0 0,0 1 0 0 0,1 1-1 0 0,0-1 1 0 0,1 2-1 0 0,1-1 1 0 0,0 1-1 0 0,-2 5-25 0 0,8-16 48 0 0,0 1-1 0 0,0-1 1 0 0,0 1 0 0 0,0 0-1 0 0,1-1 1 0 0,-1 1-1 0 0,1-1 1 0 0,0 1 0 0 0,0 0-1 0 0,0-1 1 0 0,0 1-1 0 0,1 0 1 0 0,0-1-1 0 0,0 1 1 0 0,0-1 0 0 0,0 1-1 0 0,0-1 1 0 0,1 1-1 0 0,-1-1 1 0 0,1 0 0 0 0,0 0-1 0 0,0 0 1 0 0,0 0-1 0 0,0 0 1 0 0,1 0-1 0 0,-1 0 1 0 0,1-1 0 0 0,0 1-1 0 0,-1-1 1 0 0,1 0-1 0 0,0 0 1 0 0,0 0 0 0 0,1 0-1 0 0,-1-1 1 0 0,0 1-1 0 0,1-1 1 0 0,2 1-48 0 0,134 26 1292 0 0,-80-27-958 0 0,-41-2-259 0 0,-1 1 0 0 0,0 1 1 0 0,0 1-1 0 0,0 0 1 0 0,0 2-1 0 0,0 0 0 0 0,5 2-75 0 0,-21-5 7 0 0,1 0 0 0 0,-1 1-1 0 0,0-1 1 0 0,0 0-1 0 0,0 1 1 0 0,0 0 0 0 0,0-1-1 0 0,0 1 1 0 0,0 0-1 0 0,0 0 1 0 0,0 0 0 0 0,-1 0-1 0 0,1 1 1 0 0,-1-1-1 0 0,0 0 1 0 0,0 0-1 0 0,1 1 1 0 0,-2-1 0 0 0,1 1-1 0 0,0-1 1 0 0,0 1-1 0 0,-1-1 1 0 0,1 1 0 0 0,-1 0-1 0 0,0-1 1 0 0,0 1-1 0 0,0 0 1 0 0,0-1-1 0 0,0 1 1 0 0,-1 0 0 0 0,1-1-1 0 0,-1 1 1 0 0,0 0-7 0 0,-35 83-8 0 0,-26-9-1603 0 0,42-55-720 0 0,15-19-2886 0 0,1-1-4748 0 0,7-2 8019 0 0</inkml:trace>
  <inkml:trace contextRef="#ctx0" brushRef="#br0" timeOffset="9864.671">4749 888 5433 0 0,'0'0'1456'0'0,"0"0"-394"0"0,0 0-116 0 0,0 0 95 0 0,0 0 79 0 0,0 0-43 0 0,0 0-156 0 0,-34 21-194 0 0,-103 64-174 0 0,53-18 126 0 0,78-63-652 0 0,0 1 0 0 0,1 0 1 0 0,-1 0-1 0 0,1 1 0 0 0,0 0 0 0 0,1-1 0 0 0,-1 2 0 0 0,1-1 0 0 0,0 0 0 0 0,1 1 0 0 0,-1 0 1 0 0,1 0-1 0 0,1 0 0 0 0,-1 0 0 0 0,1 0 0 0 0,1 1 0 0 0,-1-1 0 0 0,1 0 0 0 0,0 1 1 0 0,1-1-1 0 0,0 6-27 0 0,2-11 44 0 0,0 1 1 0 0,1-1 0 0 0,-1 0-1 0 0,1 0 1 0 0,-1 0 0 0 0,1-1-1 0 0,0 1 1 0 0,0-1 0 0 0,0 1-1 0 0,0-1 1 0 0,0 0-1 0 0,0 0 1 0 0,0 0 0 0 0,0-1-1 0 0,0 1 1 0 0,0-1 0 0 0,0 0-1 0 0,1 1 1 0 0,-1-1 0 0 0,0-1-1 0 0,0 1 1 0 0,0 0 0 0 0,0-1-1 0 0,0 0 1 0 0,1 0 0 0 0,-1 0-1 0 0,2-1-44 0 0,14-5 194 0 0,0-1-1 0 0,-1-1 0 0 0,0-1 0 0 0,-1-1 1 0 0,0 0-1 0 0,-1-2 0 0 0,2-1-193 0 0,14-9 89 0 0,78-65-84 0 0,-109 88-23 0 0,-1 0 0 0 0,1-1 0 0 0,-1 1 0 0 0,1-1 0 0 0,-1 1 0 0 0,1 0 0 0 0,-1-1 0 0 0,1 1 0 0 0,-1 0 0 0 0,1-1 0 0 0,-1 1 0 0 0,1 0 0 0 0,-1 0 0 0 0,1 0 0 0 0,0-1 0 0 0,-1 1 0 0 0,1 0 0 0 0,0 0-1 0 0,-1 0 1 0 0,1 0 0 0 0,-1 0 0 0 0,1 0 0 0 0,0 0 0 0 0,-1 0 0 0 0,1 1 0 0 0,-1-1 0 0 0,1 0 0 0 0,0 0 0 0 0,-1 0 0 0 0,1 1 0 0 0,-1-1 0 0 0,1 0 0 0 0,-1 1 0 0 0,1-1 0 0 0,-1 0 0 0 0,1 1 0 0 0,-1-1 0 0 0,1 1 0 0 0,-1-1 0 0 0,1 0 0 0 0,-1 1 0 0 0,0-1-1 0 0,1 1 1 0 0,-1 0 0 0 0,0-1 0 0 0,1 1 0 0 0,-1-1 0 0 0,0 1 0 0 0,0-1 0 0 0,0 1 0 0 0,1 0 0 0 0,-1-1 0 0 0,0 1 0 0 0,0 0 18 0 0,0 42-198 0 0,-1-28 181 0 0,0-12 19 0 0,0 0 0 0 0,1 1 0 0 0,0-1 1 0 0,-1 0-1 0 0,1 1 0 0 0,1-1 0 0 0,-1 0 1 0 0,0 1-1 0 0,1-1 0 0 0,-1 0 0 0 0,1 1 1 0 0,0-1-1 0 0,0 0 0 0 0,1 0 1 0 0,-1 0-1 0 0,1 0 0 0 0,-1 0 0 0 0,1 0 1 0 0,0 0-1 0 0,0 0 0 0 0,0-1 0 0 0,0 1 1 0 0,1-1-1 0 0,-1 0 0 0 0,1 1 0 0 0,-1-1 1 0 0,1 0-1 0 0,0-1 0 0 0,0 1 0 0 0,0 0 1 0 0,0-1-1 0 0,0 1 0 0 0,0-1 0 0 0,0 0 1 0 0,0 0-1 0 0,3 0-2 0 0,3 0 92 0 0,1 1 0 0 0,0-2-1 0 0,-1 1 1 0 0,1-1 0 0 0,0-1 0 0 0,-1 0-1 0 0,1 0 1 0 0,0-1 0 0 0,-1 0 0 0 0,0-1 0 0 0,1 0-1 0 0,-1 0 1 0 0,0-1 0 0 0,0 0 0 0 0,-1-1 0 0 0,1 0-1 0 0,-1 0 1 0 0,0-1 0 0 0,-1 0 0 0 0,1 0-1 0 0,3-6-91 0 0,18-17 308 0 0,-2-1-1 0 0,-1-1 0 0 0,-2-2 0 0 0,11-19-307 0 0,-30 45 21 0 0,29-43 11 0 0,-2-1 1 0 0,-3-2 0 0 0,-2-2-1 0 0,13-36-32 0 0,-31 65 26 0 0,-1-2 0 0 0,-1 1 0 0 0,-1-1 0 0 0,-1 0 0 0 0,-2-1 0 0 0,0-27-26 0 0,-3 55 14 0 0,1 1 0 0 0,-1-1-1 0 0,0 0 1 0 0,0 0-1 0 0,1 0 1 0 0,-1 1 0 0 0,0-1-1 0 0,0 0 1 0 0,0 0-1 0 0,0 0 1 0 0,0 1 0 0 0,0-1-1 0 0,0 0 1 0 0,-1 0-1 0 0,1 0 1 0 0,0 1 0 0 0,0-1-1 0 0,-1 0 1 0 0,1 0-1 0 0,0 1 1 0 0,-1-1 0 0 0,1 0-1 0 0,-1 1 1 0 0,1-1-1 0 0,-1 0 1 0 0,1 1 0 0 0,-1-1-1 0 0,1 1 1 0 0,-1-1-1 0 0,1 1 1 0 0,-1-1 0 0 0,0 1-1 0 0,1-1 1 0 0,-1 1-1 0 0,0 0 1 0 0,0-1 0 0 0,1 1-1 0 0,-1 0 1 0 0,0 0-1 0 0,0-1 1 0 0,1 1 0 0 0,-1 0-1 0 0,0 0 1 0 0,0 0-1 0 0,0 0 1 0 0,1 0 0 0 0,-1 0-1 0 0,0 0 1 0 0,0 0-1 0 0,0 0 1 0 0,1 1 0 0 0,-1-1-1 0 0,0 0 1 0 0,0 0-14 0 0,-34 29 226 0 0,18 1-195 0 0,2 1 1 0 0,0 1 0 0 0,2 0 0 0 0,2 1-1 0 0,1 0 1 0 0,1 0 0 0 0,2 1-1 0 0,2 1 1 0 0,1-1 0 0 0,0 30-32 0 0,4-62 1 0 0,-6 381 562 0 0,8-288-671 0 0,-29-96-1506 0 0,-11-40-3302 0 0,31-15-6962 0 0,7 44 7960 0 0</inkml:trace>
  <inkml:trace contextRef="#ctx0" brushRef="#br0" timeOffset="10538.751">5630 756 7226 0 0,'0'0'2103'0'0,"0"0"-811"0"0,0 0-297 0 0,0 0 190 0 0,0 0 248 0 0,0 0 64 0 0,0 0-195 0 0,0 0-295 0 0,0 0-298 0 0,-34 27-227 0 0,-108 84-135 0 0,30-30 643 0 0,110-79-940 0 0,1-2-45 0 0,0 1 0 0 0,0-1 0 0 0,0 1 0 0 0,0-1 0 0 0,0 1 0 0 0,0-1 0 0 0,0 1 0 0 0,0 0 0 0 0,0-1 0 0 0,0 1 0 0 0,0 0 0 0 0,0 0 0 0 0,1-1 0 0 0,-1 1 0 0 0,0 0 0 0 0,1 0 0 0 0,-1 0 0 0 0,1 0 0 0 0,-1 0 0 0 0,1 0 0 0 0,-1 0 0 0 0,1 0 0 0 0,-1 1 0 0 0,1-1 0 0 0,0 0 0 0 0,0 0 0 0 0,0 0 0 0 0,0 0 0 0 0,0 0 0 0 0,0 1 0 0 0,0-1 0 0 0,0 0 0 0 0,0 0 0 0 0,0 0 0 0 0,0 0 0 0 0,1 0 0 0 0,-1 0 0 0 0,1 0 0 0 0,-1 0 0 0 0,1 0 0 0 0,-1 0 0 0 0,1 0 0 0 0,-1 0 0 0 0,1 0 0 0 0,0 0 0 0 0,0 1-5 0 0,150 63 180 0 0,-56-42-190 0 0,-76-22-190 0 0,5-1-2420 0 0,2-8-3626 0 0,-10 2-2534 0 0,-3 5 5253 0 0,2 3 4217 0 0,6 7 5283 0 0,3 2-1548 0 0,43-6 962 0 0,35-33-1629 0 0,-85 22-3531 0 0,0-1 0 0 0,-1 0 0 0 0,0-2 0 0 0,-1 0 0 0 0,1 0 1 0 0,-2-1-1 0 0,1-1 0 0 0,-1-1 0 0 0,9-10-227 0 0,-20 20 15 0 0,0 0 0 0 0,-1 0 0 0 0,1 0 0 0 0,-1-1-1 0 0,0 1 1 0 0,0-1 0 0 0,0 1 0 0 0,0-1 0 0 0,0 0 0 0 0,0 0 0 0 0,-1 0 0 0 0,1 0 0 0 0,-1 0 0 0 0,0 0-1 0 0,0 0 1 0 0,0 0 0 0 0,0-1 0 0 0,-1 1 0 0 0,1 0 0 0 0,-1-1 0 0 0,0 1 0 0 0,0 0 0 0 0,0-1 0 0 0,0 1-1 0 0,-1 0 1 0 0,1 0 0 0 0,-1-1 0 0 0,0 1 0 0 0,0 0 0 0 0,0 0 0 0 0,-1 0 0 0 0,1 0 0 0 0,0 0-1 0 0,-1 0 1 0 0,0 0 0 0 0,0 0 0 0 0,0 1 0 0 0,0-1 0 0 0,0 1 0 0 0,-1-1 0 0 0,1 1 0 0 0,-1 0 0 0 0,1 0-1 0 0,-1 0 1 0 0,0 0 0 0 0,0 1 0 0 0,-1-2-15 0 0,-8 2-14 0 0,1 0-1 0 0,-1 1 1 0 0,0 0 0 0 0,0 1-1 0 0,1 0 1 0 0,-1 1-1 0 0,1 0 1 0 0,-1 1 0 0 0,1 0-1 0 0,0 1 1 0 0,0 0 0 0 0,0 1-1 0 0,0 0 1 0 0,1 1-1 0 0,0 0 1 0 0,0 1 0 0 0,1 0-1 0 0,0 0 1 0 0,0 1-1 0 0,0 0 1 0 0,1 0 0 0 0,0 1-1 0 0,1 0 1 0 0,0 1 0 0 0,0 0-1 0 0,1 0 1 0 0,1 0-1 0 0,-3 5 15 0 0,5-10 15 0 0,0 1-1 0 0,0 1 1 0 0,0-1-1 0 0,1 0 1 0 0,0 1-1 0 0,0-1 0 0 0,1 1 1 0 0,-1-1-1 0 0,1 1 1 0 0,1 0-1 0 0,-1 0 0 0 0,1-1 1 0 0,1 1-1 0 0,-1 0 1 0 0,1 0-1 0 0,0-1 1 0 0,1 1-1 0 0,-1 0 0 0 0,1-1 1 0 0,1 0-1 0 0,-1 1 1 0 0,1-1-1 0 0,0 0 0 0 0,0 0 1 0 0,1 0-1 0 0,0-1 1 0 0,0 1-1 0 0,0-1 1 0 0,1 0-1 0 0,0 0 0 0 0,0-1 1 0 0,2 3-15 0 0,6 3-2 0 0,0 0 1 0 0,0-1 0 0 0,1 0-1 0 0,0-1 1 0 0,1 0 0 0 0,0-1-1 0 0,0-1 1 0 0,0 0 0 0 0,1-1 0 0 0,0-1-1 0 0,0 0 1 0 0,0-2 0 0 0,1 1 1 0 0,3-1-480 0 0,88 3-970 0 0,-73-8-2743 0 0,0-4-4102 0 0,-19 2 49 0 0</inkml:trace>
  <inkml:trace contextRef="#ctx0" brushRef="#br0" timeOffset="36395.989">614 1514 0 0 0,'0'0'343'0'0,"0"0"1021"0"0,0 0 380 0 0,0 0-5 0 0,0 0-106 0 0,0 0-166 0 0,0 0-208 0 0,0 0-146 0 0,0 0-115 0 0,0 0-71 0 0,-15-8 14 0 0,-49-24-9 0 0,62 31-834 0 0,0 0 0 0 0,-1 0 0 0 0,1 0 0 0 0,0 1 0 0 0,0-1 1 0 0,-1 0-1 0 0,1 1 0 0 0,0 0 0 0 0,-1-1 0 0 0,1 1 0 0 0,0 0 0 0 0,-1 0 0 0 0,1 0 0 0 0,0 1 0 0 0,-1-1 0 0 0,1 0 0 0 0,0 1 0 0 0,-1 0 0 0 0,1 0 0 0 0,0-1 0 0 0,0 1 0 0 0,0 0 0 0 0,-1 1 0 0 0,1-1 0 0 0,1 0 0 0 0,-1 1 0 0 0,0-1 0 0 0,-2 2-98 0 0,-4 3 188 0 0,-10 10 50 0 0,0 0 1 0 0,1 1-1 0 0,0 1 0 0 0,2 1 1 0 0,0 0-1 0 0,1 1 0 0 0,1 1 1 0 0,1 0-1 0 0,-1 3-238 0 0,-4 7 250 0 0,-6 9-53 0 0,2 1 0 0 0,2 0 0 0 0,2 2 0 0 0,2 0 0 0 0,1 1 0 0 0,3 1-1 0 0,2 0 1 0 0,1 0 0 0 0,3 1 0 0 0,1 0 0 0 0,3 5-197 0 0,1-36 39 0 0,1-1 0 0 0,0 1 0 0 0,2-1 0 0 0,-1 0 0 0 0,2 0 0 0 0,0 0 0 0 0,1-1-1 0 0,0 1 1 0 0,1-1 0 0 0,0 0 0 0 0,1 0 0 0 0,1-1 0 0 0,0 0 0 0 0,0 0 0 0 0,1-1 0 0 0,1 0 0 0 0,0-1 0 0 0,0 0 0 0 0,1 0 0 0 0,0-1 0 0 0,1-1 0 0 0,0 0-1 0 0,0 0 1 0 0,1-1 0 0 0,0-1 0 0 0,0 0 0 0 0,1-1 0 0 0,-1 0 0 0 0,1-1 0 0 0,0-1 0 0 0,7 1-39 0 0,-6-1-59 0 0,0-1-1 0 0,0 0 1 0 0,0-1 0 0 0,0 0 0 0 0,1-1-1 0 0,-1-1 1 0 0,0-1 0 0 0,0 0-1 0 0,0-1 1 0 0,0 0 0 0 0,0-1 0 0 0,8-4 59 0 0,14-15-5257 0 0,-4-10-4941 0 0,-28 25 3203 0 0</inkml:trace>
  <inkml:trace contextRef="#ctx0" brushRef="#br0" timeOffset="37184.06">1071 1706 2865 0 0,'0'0'1220'0'0,"0"0"-127"0"0,0 0 77 0 0,0 0 245 0 0,0 0 289 0 0,0 0 87 0 0,0 0-206 0 0,0 0-362 0 0,0 0-376 0 0,0 0-309 0 0,0 0-223 0 0,0 0-88 0 0,11 2 357 0 0,0 71 1754 0 0,10 447 1101 0 0,-13-357-4282 0 0,-8-160-1411 0 0,2-10-10263 0 0,-2 4 5777 0 0</inkml:trace>
  <inkml:trace contextRef="#ctx0" brushRef="#br0" timeOffset="37468.039">778 2103 8434 0 0,'0'0'1016'0'0,"0"0"-158"0"0,0 0 136 0 0,0 0 267 0 0,0 0 130 0 0,0 0-91 0 0,31 0-235 0 0,101-3-215 0 0,246-34 366 0 0,-338 33-2203 0 0,13-2-2419 0 0,-19 5-3152 0 0,-19 1-876 0 0</inkml:trace>
  <inkml:trace contextRef="#ctx0" brushRef="#br0" timeOffset="37731.716">1649 2037 3705 0 0,'0'0'1337'0'0,"0"0"-34"0"0,0 0 107 0 0,0 0 129 0 0,0 0 4 0 0,0 0-192 0 0,0 0-264 0 0,0 0-238 0 0,0 0-179 0 0,-24 33-115 0 0,-73 101-86 0 0,65-68 152 0 0,32-56-482 0 0,-1-5-58 0 0,0 0 0 0 0,0 0 0 0 0,0 0 1 0 0,1 0-1 0 0,0 0 0 0 0,0 0 0 0 0,0 0 0 0 0,0 0 0 0 0,1 0 0 0 0,0 0 0 0 0,0 0 0 0 0,0 0 0 0 0,1 0 0 0 0,0 0 0 0 0,0 0 1 0 0,0-1-1 0 0,0 1 0 0 0,1-1 0 0 0,-1 0 0 0 0,1 1 0 0 0,0-1 0 0 0,1-1 0 0 0,-1 1 0 0 0,1 0 0 0 0,0-1 0 0 0,-1 0 0 0 0,1 1 1 0 0,1-2-1 0 0,-1 1 0 0 0,3 1-81 0 0,5-1 200 0 0,1-2-1 0 0,-1 1 1 0 0,0-1 0 0 0,1-1 0 0 0,-1-1 0 0 0,0 1 0 0 0,0-2-1 0 0,1 0 1 0 0,-1 0 0 0 0,0-1 0 0 0,0-1 0 0 0,-1 0 0 0 0,1 0 0 0 0,-1-1-1 0 0,0-1 1 0 0,0 0 0 0 0,-1 0 0 0 0,1-1 0 0 0,-1 0 0 0 0,7-8-200 0 0,-10 11 25 0 0,0-1 0 0 0,0 0 0 0 0,0 0 1 0 0,-1-1-1 0 0,1 0 0 0 0,-1 0 1 0 0,-1 0-1 0 0,1-1 0 0 0,-1 0 0 0 0,-1 0 1 0 0,1 0-1 0 0,-1-1 0 0 0,0 1 1 0 0,-1-1-1 0 0,1 0 0 0 0,-2 0 0 0 0,1 0 1 0 0,-1-1-1 0 0,-1 1 0 0 0,1 0 1 0 0,-1-1-1 0 0,-1 1 0 0 0,1-1 0 0 0,-2 0 1 0 0,0-6-26 0 0,-1 11-104 0 0,0-1 0 0 0,0 1-1 0 0,-1 0 1 0 0,1 0 0 0 0,-1 0 0 0 0,0 0 0 0 0,-1 1 0 0 0,1-1 0 0 0,0 1 0 0 0,-1 0 0 0 0,0 0 0 0 0,0 0 0 0 0,0 0 0 0 0,0 1 0 0 0,0-1 0 0 0,0 1-1 0 0,-1 0 1 0 0,1 0 0 0 0,-1 1 0 0 0,0 0 0 0 0,-1-1 104 0 0,-64-1-4262 0 0,26 26-2602 0 0,28-12 1917 0 0,3-3-434 0 0</inkml:trace>
  <inkml:trace contextRef="#ctx0" brushRef="#br0" timeOffset="37964.789">1995 2390 0 0 0,'0'0'1267'0'0,"0"0"747"0"0,0 0 590 0 0,0 0 250 0 0,0 0-139 0 0,0 0-489 0 0,0 0-555 0 0,0 0-424 0 0,0 0-309 0 0,0 0-178 0 0,0 0-87 0 0,2-6-64 0 0,67-183 2035 0 0,-60 171-2892 0 0,56-89 546 0 0,4 67-6198 0 0,-54 39-769 0 0,-8 2-231 0 0,0 2 4097 0 0</inkml:trace>
  <inkml:trace contextRef="#ctx0" brushRef="#br0" timeOffset="38983.812">2757 2089 8074 0 0,'0'0'2394'0'0,"0"0"-914"0"0,0 0-284 0 0,0 0 108 0 0,0 0 65 0 0,0 0-118 0 0,0 0-288 0 0,0 0-281 0 0,0 0-235 0 0,0 0-140 0 0,0 0-102 0 0,0 0-70 0 0,-23-4-38 0 0,-71-10-21 0 0,44 22 23 0 0,42-3-82 0 0,0-2-36 0 0,0 0-1 0 0,0 1 0 0 0,0 0 1 0 0,0 0-1 0 0,1 0 0 0 0,0 1 0 0 0,0 0 1 0 0,0 1-1 0 0,0 0 0 0 0,1 0 1 0 0,0 0-1 0 0,0 1 0 0 0,1-1 1 0 0,0 2-1 0 0,0-1 0 0 0,1 0 1 0 0,-1 1-1 0 0,2 0 0 0 0,-1 0 1 0 0,1 0-1 0 0,0 0 0 0 0,1 0 1 0 0,0 1-1 0 0,0 0 0 0 0,0 7 20 0 0,3-13 19 0 0,0-1 1 0 0,0 0-1 0 0,0 0 0 0 0,0 0 0 0 0,0 1 0 0 0,1-1 1 0 0,-1 0-1 0 0,1-1 0 0 0,0 1 0 0 0,0 0 0 0 0,-1 0 1 0 0,1-1-1 0 0,0 1 0 0 0,0-1 0 0 0,0 0 0 0 0,1 1 1 0 0,-1-1-1 0 0,0 0 0 0 0,0 0 0 0 0,1 0 0 0 0,-1-1 1 0 0,0 1-1 0 0,1-1 0 0 0,-1 1 0 0 0,1-1 0 0 0,-1 0 1 0 0,1 0-1 0 0,-1 0 0 0 0,1 0 0 0 0,-1 0 0 0 0,1 0 1 0 0,-1-1-1 0 0,0 1 0 0 0,1-1 0 0 0,-1 0 0 0 0,1 0-19 0 0,8 1 215 0 0,5-2-79 0 0,-1-1 1 0 0,0-1-1 0 0,-1-1 0 0 0,1 0 1 0 0,-1 0-1 0 0,0-2 1 0 0,0 0-1 0 0,0 0 0 0 0,-1-1 1 0 0,-1-1-1 0 0,1 0 1 0 0,0-2-137 0 0,17-9 100 0 0,10-10 3 0 0,58-29 5 0 0,-97 60-122 0 0,0 1 0 0 0,0-1 1 0 0,0 0-1 0 0,0 1 0 0 0,0-1 0 0 0,-1 0 0 0 0,1 1 1 0 0,0-1-1 0 0,-1 1 0 0 0,0-1 0 0 0,1 1 0 0 0,-1-1 1 0 0,0 1-1 0 0,0 0 0 0 0,0-1 0 0 0,0 1 0 0 0,0-1 0 0 0,0 1 1 0 0,0-1-1 0 0,0 1 0 0 0,-1 0 0 0 0,1-1 0 0 0,0 1 1 0 0,-1-1-1 0 0,0 1 0 0 0,1-1 0 0 0,-1 0 0 0 0,0 1 0 0 0,0-1 1 0 0,1 0-1 0 0,-1 1 0 0 0,0-1 0 0 0,0 0 0 0 0,-1 0 1 0 0,1 0-1 0 0,-1 1 14 0 0,1 1-28 0 0,-126 232-300 0 0,79-118 186 0 0,4 3 0 0 0,0 22 142 0 0,-30 52-1206 0 0,60-150 987 0 0,43-47 137 0 0,155-81 310 0 0,-94 39-203 0 0,-85 43-18 0 0,-1 1 28 0 0,-1 0 1 0 0,0 0 0 0 0,1-1 0 0 0,-1 1 0 0 0,0-1-1 0 0,0 1 1 0 0,0-1 0 0 0,0 0 0 0 0,-1 0 0 0 0,1 0 0 0 0,0-1-1 0 0,-1 1 1 0 0,1-1 0 0 0,-1 1 0 0 0,0-1 0 0 0,0 0-1 0 0,0 0 1 0 0,0 0 0 0 0,-1 0 0 0 0,1 0 0 0 0,-1 0 0 0 0,0 0-1 0 0,0-1 1 0 0,0 1 0 0 0,0 0 0 0 0,0-1 0 0 0,-1 1 0 0 0,1-3-36 0 0,-45-24 276 0 0,-89-33-330 0 0,-107-28 258 0 0,250 85-446 0 0,25-4 347 0 0,352-115 655 0 0,-355 110-650 0 0,-2 1-2232 0 0,-10 10-10582 0 0,-19 4 5294 0 0</inkml:trace>
  <inkml:trace contextRef="#ctx0" brushRef="#br0" timeOffset="39317.719">3092 2199 3273 0 0,'0'0'2752'0'0,"0"0"-1333"0"0,0 0-659 0 0,0 0-99 0 0,0 0 39 0 0,0 0 89 0 0,0 0 38 0 0,0 0-55 0 0,0 0-57 0 0,0 0-44 0 0,0 0-44 0 0,0 0-34 0 0,0 0-22 0 0,0 26-15 0 0,3 79-19 0 0,-3-101-455 0 0,-1-1 0 0 0,1 1 0 0 0,1-1 0 0 0,-1 1 0 0 0,0-1 0 0 0,1 0 0 0 0,0 1 0 0 0,-1-1 0 0 0,1 0 0 0 0,1 1 0 0 0,-1-1 0 0 0,0 0 0 0 0,1 0 0 0 0,0 0 0 0 0,-1 0 0 0 0,1 0 0 0 0,1 0 0 0 0,-1-1 0 0 0,0 1 0 0 0,0-1 0 0 0,2 2-82 0 0,6 5 495 0 0,-6-6-302 0 0,0 0 1 0 0,0 1-1 0 0,0-2 1 0 0,1 1-1 0 0,-1-1 1 0 0,1 1-1 0 0,0-1 1 0 0,-1 0-1 0 0,1-1 1 0 0,0 1-1 0 0,0-1 1 0 0,0 0-1 0 0,0 0 1 0 0,0-1-1 0 0,1 1 0 0 0,-1-1 1 0 0,0 0-1 0 0,0-1 1 0 0,0 1-1 0 0,0-1 1 0 0,0 0-1 0 0,0 0 1 0 0,0-1-1 0 0,0 0 1 0 0,0 1-1 0 0,-1-2 1 0 0,1 1-1 0 0,0 0-193 0 0,11-8 196 0 0,0-1 1 0 0,-1 0-1 0 0,0 0 0 0 0,-1-2 0 0 0,0 0 0 0 0,-1-1 1 0 0,0 0-1 0 0,5-8-196 0 0,24-48 523 0 0,-35 51-2459 0 0,-1-2-3985 0 0,-4 0-5549 0 0,-2 20 4847 0 0</inkml:trace>
  <inkml:trace contextRef="#ctx0" brushRef="#br0" timeOffset="39670.034">3497 2376 0 0 0,'0'0'1580'0'0,"0"0"557"0"0,0 0 277 0 0,0 0 160 0 0,0 0-3 0 0,0 0-180 0 0,0 0-324 0 0,36-4-395 0 0,113-12-367 0 0,-53-11 386 0 0,-78 20-1452 0 0,-1 0 0 0 0,1-1 0 0 0,-2 0 1 0 0,1-2-1 0 0,-1 0 0 0 0,-1 0 0 0 0,0-2 0 0 0,0 0 1 0 0,-1 0-1 0 0,-1-2 0 0 0,9-10-239 0 0,-20 22-3 0 0,0 0 1 0 0,0 0-1 0 0,-1-1 1 0 0,1 1-1 0 0,0-1 1 0 0,-1 1-1 0 0,0-1 1 0 0,1 1-1 0 0,-1-1 1 0 0,0 0-1 0 0,-1 0 0 0 0,1 0 1 0 0,0 1-1 0 0,-1-1 1 0 0,0 0-1 0 0,1 0 1 0 0,-1 0-1 0 0,0 0 1 0 0,-1 0-1 0 0,1 0 1 0 0,0 0-1 0 0,-1 0 1 0 0,1 1-1 0 0,-1-1 0 0 0,0 0 1 0 0,0 0-1 0 0,0 1 1 0 0,-1-1-1 0 0,1 0 1 0 0,-1 1-1 0 0,1-1 1 0 0,-1 1-1 0 0,0 0 1 0 0,0 0-1 0 0,0-1 1 0 0,0 1-1 0 0,0 0 1 0 0,0 1-1 0 0,-1-1 0 0 0,1 0 1 0 0,-2 0 2 0 0,-10 1-108 0 0,0 0-1 0 0,0 1 1 0 0,-1 1 0 0 0,1 0 0 0 0,0 1-1 0 0,0 0 1 0 0,0 1 0 0 0,0 1 0 0 0,0 0 0 0 0,1 1-1 0 0,-1 0 1 0 0,1 1 0 0 0,1 1 0 0 0,-1 0-1 0 0,1 0 1 0 0,0 1 0 0 0,1 1 0 0 0,0 0-1 0 0,0 1 1 0 0,1 0 0 0 0,0 1 0 0 0,1-1-1 0 0,0 2 1 0 0,1-1 0 0 0,-7 13 108 0 0,12-20-6 0 0,1 0-1 0 0,-1 0 1 0 0,0 0-1 0 0,1 0 1 0 0,0 0-1 0 0,0 1 1 0 0,0-1-1 0 0,0 1 1 0 0,1 0-1 0 0,0 0 1 0 0,0-1 0 0 0,0 1-1 0 0,0 0 1 0 0,1 0-1 0 0,0 0 1 0 0,0 0-1 0 0,0 0 1 0 0,1-1-1 0 0,0 1 1 0 0,0 0-1 0 0,0 0 1 0 0,0-1-1 0 0,1 1 1 0 0,-1 0 0 0 0,1-1-1 0 0,0 1 1 0 0,1-1-1 0 0,-1 0 1 0 0,1 0-1 0 0,0 0 1 0 0,0 0-1 0 0,0 0 1 0 0,0-1-1 0 0,1 0 1 0 0,0 1 0 0 0,-1-1-1 0 0,1 0 1 0 0,4 2 6 0 0,10 2 27 0 0,1-1 0 0 0,0 0 1 0 0,0-1-1 0 0,0-1 0 0 0,0-1 1 0 0,1-1-1 0 0,-1 0 0 0 0,1-2 1 0 0,-1 0-1 0 0,20-3-27 0 0,94-27-1919 0 0,-91 13-1910 0 0,-3-1-3787 0 0,-22 10 729 0 0</inkml:trace>
  <inkml:trace contextRef="#ctx0" brushRef="#br0" timeOffset="39995.619">4261 1617 9394 0 0,'0'0'1511'0'0,"0"0"-243"0"0,0 0 26 0 0,0 0 68 0 0,0 0-82 0 0,0 0-223 0 0,0 0-267 0 0,0 0-115 0 0,0 0-9 0 0,0 0-5 0 0,0 0-5 0 0,0 0-24 0 0,0 0 0 0 0,32 25 1 0 0,100 82-26 0 0,-127-103-549 0 0,0-1-1 0 0,0 1 0 0 0,-1 0 0 0 0,0 0 1 0 0,1 1-1 0 0,-1-1 0 0 0,-1 1 0 0 0,1 0 1 0 0,-1 0-1 0 0,0 0 0 0 0,0 1 0 0 0,0-1 1 0 0,-1 1-1 0 0,0-1 0 0 0,2 6-57 0 0,0 5 161 0 0,3 12-92 0 0,-1 0-1 0 0,-2 0 1 0 0,-1 0-1 0 0,-1 0 1 0 0,-1 1-1 0 0,-2-1 1 0 0,-1 1-1 0 0,-1-1 1 0 0,-1 0-1 0 0,-1 0 1 0 0,-2 0-1 0 0,-1-1 1 0 0,-1 0-1 0 0,-3 4-68 0 0,-7 23-464 0 0,-2 0-1 0 0,-2-1 0 0 0,-2-2 1 0 0,-3 0-1 0 0,-2-2 0 0 0,-2-1 1 0 0,-30 34 464 0 0,10-37-3407 0 0,13-20-6784 0 0,27-18 1944 0 0</inkml:trace>
  <inkml:trace contextRef="#ctx0" brushRef="#br0" timeOffset="43112.645">5474 1952 1584 0 0,'0'0'203'0'0,"0"0"-207"0"0,0 0 19 0 0,0 0 246 0 0,0 0 330 0 0,0 0 281 0 0,0 0 152 0 0,-24 37 10 0 0,-76 114-125 0 0,35-33 300 0 0,-209 367 2303 0 0,251-433-2083 0 0,23-52-1027 0 0,0 0 47 0 0,0 0 40 0 0,10-22 2028 0 0,228-376-1511 0 0,-184 306-959 0 0,-15 22 147 0 0,4 2 1 0 0,2 2-1 0 0,26-28-194 0 0,-63 172 672 0 0,-12-3-184 0 0,-1 19 112 0 0,4 0 0 0 0,11 92-600 0 0,10-76 162 0 0,-19-110-137 0 0,0 1 1 0 0,0-1-1 0 0,1 1 0 0 0,-1-1 1 0 0,0 0-1 0 0,0 1 1 0 0,0-1-1 0 0,1 0 1 0 0,-1 0-1 0 0,0 0 0 0 0,0 0 1 0 0,0 0-1 0 0,1 0 1 0 0,-1 0-1 0 0,0-1 1 0 0,0 1-1 0 0,1 0 0 0 0,-1-1 1 0 0,0 1-1 0 0,0-1 1 0 0,0 1-1 0 0,0-1 1 0 0,0 1-1 0 0,0-1 0 0 0,0 0 1 0 0,0 0-1 0 0,0 1 1 0 0,0-1-1 0 0,0 0 0 0 0,0 0 1 0 0,-1 0-1 0 0,1 0 1 0 0,0 0-1 0 0,0 0 1 0 0,-1 0-1 0 0,1 0 0 0 0,-1 0 1 0 0,1-1-1 0 0,-1 1 1 0 0,0 0-1 0 0,1 0 1 0 0,-1 0-1 0 0,0-1 0 0 0,0 1 1 0 0,0 0-1 0 0,0-1-25 0 0,6-6 39 0 0,492-683 160 0 0,-496 743-702 0 0,11 213 1482 0 0,-4 59-87 0 0,8-105-856 0 0,-7-200-2620 0 0,-5-18-2148 0 0,1-5-3866 0 0,-3 1 1047 0 0</inkml:trace>
  <inkml:trace contextRef="#ctx0" brushRef="#br0" timeOffset="43631.65">6448 2604 14483 0 0,'0'0'1683'0'0,"0"0"-705"0"0,0 0-330 0 0,0 0 31 0 0,0 0 143 0 0,0 0 105 0 0,0 0-108 0 0,0 0-215 0 0,0 0-236 0 0,0 0-186 0 0,0 0-90 0 0,0 0-44 0 0,0 0-10 0 0,-2 4-6 0 0,-5 21 10 0 0,7-25-85 0 0,0 4-894 0 0,0 3-12686 0 0,0-6 5781 0 0</inkml:trace>
</inkml:ink>
</file>

<file path=ppt/ink/ink5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3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78 160 7754 0 0,'0'0'1173'0'0,"0"0"-426"0"0,0 0-191 0 0,0 0 178 0 0,0 0 330 0 0,0 0 199 0 0,0 0 0 0 0,0 0-179 0 0,0 0-238 0 0,33-9-162 0 0,110-31-114 0 0,85-25 1161 0 0,-193 57-1550 0 0,183-25 340 0 0,-216 36-488 0 0,0 0-1 0 0,0 0 1 0 0,-1 0-1 0 0,1 0 1 0 0,-1 0-1 0 0,0 0 1 0 0,0 0 0 0 0,0 0-1 0 0,0 0 1 0 0,-1 1-1 0 0,1-1 1 0 0,-1 0 0 0 0,0 1-1 0 0,0-1 1 0 0,0 0-1 0 0,0 1 1 0 0,0-1 0 0 0,-1 0-1 0 0,0 1 1 0 0,0-1-1 0 0,0 0 1 0 0,0 0-1 0 0,-1 3-32 0 0,-87 266 1033 0 0,76-192-975 0 0,3 0 0 0 0,4 1 1 0 0,3 0-1 0 0,3 8-58 0 0,14 18 352 0 0,-32-152 2485 0 0,12 36-2856 0 0,-1 0 0 0 0,0 0 0 0 0,-1 0 0 0 0,0 1 0 0 0,-1 0 0 0 0,0 1-1 0 0,0 0 1 0 0,0 0 0 0 0,-1 1 0 0 0,0 0 0 0 0,0 0 0 0 0,-1 1 0 0 0,1 1 0 0 0,-1 0 0 0 0,0 0 0 0 0,0 1 0 0 0,-1 1 0 0 0,-5-1 19 0 0,-8 0-225 0 0,0 2 0 0 0,0 0 0 0 0,0 2 0 0 0,1 0 0 0 0,-1 2 0 0 0,0 1 0 0 0,1 1 0 0 0,0 1 0 0 0,0 1 0 0 0,1 1 0 0 0,-1 1 0 0 0,2 1 0 0 0,-1 1 0 0 0,2 1 1 0 0,-1 1-1 0 0,-12 11 225 0 0,19-10-1166 0 0,12-2-2367 0 0,20-12-6641 0 0,-10 0 3614 0 0</inkml:trace>
  <inkml:trace contextRef="#ctx0" brushRef="#br0" timeOffset="295.849">280 333 6577 0 0,'0'0'1775'0'0,"0"0"-317"0"0,0 0-135 0 0,0 0 131 0 0,0 0 77 0 0,0 0-112 0 0,0 0-218 0 0,0 0-157 0 0,0 0-90 0 0,35-1-84 0 0,111-2-124 0 0,265-33 1714 0 0,-249 24-2835 0 0,-161 12 7 0 0,-1 0-144 0 0,0 0-137 0 0,-18 7-1992 0 0,18-7 2601 0 0,-36 22-6025 0 0,15-3-3934 0 0,15-11 7836 0 0</inkml:trace>
  <inkml:trace contextRef="#ctx0" brushRef="#br0" timeOffset="632.673">1180 499 9490 0 0,'0'0'1938'0'0,"0"0"-499"0"0,0 0-76 0 0,0 0 77 0 0,0 0-36 0 0,0 0-199 0 0,0 0-329 0 0,0 0-297 0 0,0 0-230 0 0,0 0-156 0 0,-5 33-97 0 0,-16 105-48 0 0,9-55-36 0 0,11-74-477 0 0,-2 7-465 0 0,1-13-3704 0 0,-2-2-3962 0 0,3-1 2789 0 0</inkml:trace>
  <inkml:trace contextRef="#ctx0" brushRef="#br0" timeOffset="885.47">1213 171 8202 0 0,'0'0'1656'0'0,"0"0"-696"0"0,0 0-704 0 0,0 0-296 0 0,0 0-200 0 0,0 0-160 0 0,0 0-152 0 0,0 0-384 0 0,0 0-720 0 0,0 0-1545 0 0,0 0-848 0 0</inkml:trace>
  <inkml:trace contextRef="#ctx0" brushRef="#br0" timeOffset="1197.742">1353 760 3881 0 0,'0'0'1456'0'0,"0"0"-108"0"0,0 0 370 0 0,0 0 429 0 0,0 0 111 0 0,0 0-284 0 0,0 0-526 0 0,0 0-406 0 0,0 0-202 0 0,0 0-124 0 0,0 0-93 0 0,0 0-72 0 0,0 0-99 0 0,17-21-91 0 0,50-65-79 0 0,12-54 719 0 0,-76 133-959 0 0,-2 5-61 0 0,-1 1-1 0 0,0-1 0 0 0,1 1 0 0 0,-1-1 0 0 0,1 1 0 0 0,-1-1 0 0 0,1 1 0 0 0,0-1 0 0 0,-1 1 0 0 0,1 0 0 0 0,0-1 0 0 0,0 1 0 0 0,0 0 0 0 0,0 0 0 0 0,0-1 0 0 0,1 1 0 0 0,-1 0 0 0 0,0 0 0 0 0,0 0 0 0 0,1 1 0 0 0,-1-1 0 0 0,0 0 0 0 0,1 0 0 0 0,-1 1 1 0 0,1-1-1 0 0,-1 1 0 0 0,1-1 0 0 0,-1 1 0 0 0,1 0 0 0 0,0-1 0 0 0,-1 1 0 0 0,1 0 0 0 0,-1 0 0 0 0,2 0 20 0 0,31 77-942 0 0,-34-73 965 0 0,2 1 0 0 0,-1-1-1 0 0,0 0 1 0 0,1 0 0 0 0,0 0-1 0 0,0 0 1 0 0,0-1-1 0 0,0 1 1 0 0,0 0 0 0 0,1-1-1 0 0,0 0 1 0 0,0 1 0 0 0,0-1-1 0 0,0 0 1 0 0,0-1-1 0 0,0 1 1 0 0,1 0 0 0 0,0-1-1 0 0,-1 0 1 0 0,1 0 0 0 0,0 0-1 0 0,0 0 1 0 0,0-1-1 0 0,0 1 1 0 0,0-1 0 0 0,0 0-1 0 0,1 0 1 0 0,-1-1 0 0 0,0 1-1 0 0,4-1-22 0 0,0-1 38 0 0,0 0 0 0 0,1-1 0 0 0,-1 0 0 0 0,0-1 0 0 0,0 0 0 0 0,0 0 0 0 0,-1 0 0 0 0,1-1 0 0 0,-1 0 0 0 0,0-1-1 0 0,0 1 1 0 0,0-2 0 0 0,0 1 0 0 0,-1-1 0 0 0,0 0 0 0 0,0 0 0 0 0,-1 0 0 0 0,0-1 0 0 0,2-3-38 0 0,19-17-4041 0 0,0 2-3877 0 0,-19 21-2043 0 0</inkml:trace>
  <inkml:trace contextRef="#ctx0" brushRef="#br0" timeOffset="1667.772">2044 476 6737 0 0,'0'0'2508'0'0,"0"0"-483"0"0,0 0-178 0 0,0 0-95 0 0,0 0-188 0 0,0 0-291 0 0,0 0-319 0 0,0 0-259 0 0,0 0-238 0 0,0 0-193 0 0,0 0-138 0 0,-11 8-78 0 0,4-3-44 0 0,-2 2-18 0 0,-1-1 0 0 0,1 2 0 0 0,0-1 0 0 0,1 1 0 0 0,0 1 0 0 0,0-1 0 0 0,1 1 0 0 0,0 1 0 0 0,0 1 14 0 0,5-8-20 0 0,0 0 0 0 0,0 1-1 0 0,0-1 1 0 0,1 1 0 0 0,-1 0-1 0 0,1-1 1 0 0,0 1-1 0 0,0 0 1 0 0,0 0 0 0 0,0 0-1 0 0,1 0 1 0 0,0 0 0 0 0,0-1-1 0 0,0 1 1 0 0,0 0 0 0 0,1 0-1 0 0,-1 0 1 0 0,1 0 0 0 0,0 0-1 0 0,0 0 1 0 0,0-1 0 0 0,1 1-1 0 0,-1 0 1 0 0,1-1-1 0 0,0 1 1 0 0,0-1 0 0 0,0 0-1 0 0,1 0 1 0 0,-1 0 0 0 0,1 0-1 0 0,-1 0 1 0 0,1 0 0 0 0,0-1-1 0 0,0 1 1 0 0,1-1 0 0 0,-1 0-1 0 0,0 0 1 0 0,3 2 20 0 0,4-1 99 0 0,0 0 0 0 0,1 0 0 0 0,-1-1 0 0 0,0-1 0 0 0,0 0 0 0 0,1 0 0 0 0,-1-1 1 0 0,1 0-1 0 0,-1-1 0 0 0,1 0 0 0 0,-1 0 0 0 0,0-1 0 0 0,0-1 0 0 0,0 0 0 0 0,0 0 0 0 0,0-1 0 0 0,-1 0 0 0 0,1 0 1 0 0,-1-1-1 0 0,0-1 0 0 0,0 0 0 0 0,-1 0 0 0 0,3-3-99 0 0,24-20 269 0 0,-1-1 0 0 0,-2-2-1 0 0,-1-2 1 0 0,-2 0 0 0 0,-1-2 0 0 0,-2-1 0 0 0,11-22-269 0 0,-28 45-62 0 0,-1-1 1 0 0,0 1 0 0 0,-1-2 0 0 0,-1 1-1 0 0,0 0 1 0 0,-1-1 0 0 0,-1 0-1 0 0,-1 0 1 0 0,0-1 0 0 0,0-10 61 0 0,-2 20-61 0 0,-1-1 1 0 0,0 0 0 0 0,0 0-1 0 0,-1 1 1 0 0,0-1-1 0 0,0 0 1 0 0,-1 1-1 0 0,1-1 1 0 0,-2 1-1 0 0,1 0 1 0 0,-1-1 0 0 0,0 1-1 0 0,-1 0 1 0 0,0 1-1 0 0,0-1 1 0 0,0 1-1 0 0,-1-1 1 0 0,0 2-1 0 0,0-1 1 0 0,-1 0-1 0 0,1 1 1 0 0,-1 0 0 0 0,-2-1 60 0 0,1 2-23 0 0,0 1 1 0 0,0-1-1 0 0,0 2 1 0 0,-1-1-1 0 0,1 1 1 0 0,-1 0 0 0 0,1 0-1 0 0,-1 1 1 0 0,0 0-1 0 0,1 1 1 0 0,-1 0-1 0 0,0 0 1 0 0,0 0 0 0 0,1 1-1 0 0,-1 0 1 0 0,0 1-1 0 0,1-1 1 0 0,-1 2 0 0 0,1-1-1 0 0,0 1 1 0 0,-1 0-1 0 0,1 0 1 0 0,1 1-1 0 0,-1 0 1 0 0,1 0 0 0 0,-1 1-1 0 0,1 0 23 0 0,-1 2 32 0 0,0 1 0 0 0,0 0 0 0 0,1 1 0 0 0,1-1 0 0 0,-1 1 0 0 0,1 0 1 0 0,1 0-1 0 0,-1 1 0 0 0,2-1 0 0 0,-1 1 0 0 0,1 0 0 0 0,1 0 0 0 0,0 0 0 0 0,0 0 0 0 0,1 0 0 0 0,0 1 0 0 0,1-1 0 0 0,0 0 0 0 0,1 1 0 0 0,0-1 0 0 0,1 0 0 0 0,0 0 0 0 0,0 0 0 0 0,1 0 0 0 0,0 0 1 0 0,1 0-1 0 0,0-1 0 0 0,4 8-32 0 0,14 9 115 0 0,0-1 0 0 0,2-1-1 0 0,1-1 1 0 0,1-1 0 0 0,0-1 0 0 0,2-2 0 0 0,0 0 0 0 0,1-2 0 0 0,1-1 0 0 0,1-1 0 0 0,0-2 0 0 0,1-1 0 0 0,0-2 0 0 0,0-1 0 0 0,1-1-1 0 0,1-2 1 0 0,32 2-115 0 0,36 0-1242 0 0,-68-8-1999 0 0,0 0-4123 0 0,-31 0 6150 0 0,12 0-9483 0 0</inkml:trace>
</inkml:ink>
</file>

<file path=ppt/ink/ink5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186 166 6041 0 0,'0'0'1355'0'0,"0"0"-13"0"0,0 0 309 0 0,0 0 253 0 0,0 0 2 0 0,0 0-418 0 0,0 0-491 0 0,0 0-279 0 0,0 0-152 0 0,0 0-81 0 0,0 0-51 0 0,0 0-76 0 0,0 0-81 0 0,-18 10-71 0 0,-56 31-67 0 0,71-41-137 0 0,1 1 1 0 0,-1 0 0 0 0,0 0-1 0 0,1 0 1 0 0,0 0-1 0 0,-1 0 1 0 0,1 1-1 0 0,-1-1 1 0 0,1 1 0 0 0,0 0-1 0 0,0-1 1 0 0,0 1-1 0 0,0 0 1 0 0,0 0-1 0 0,1 0 1 0 0,-1 0 0 0 0,0 1-1 0 0,1-1 1 0 0,0 0-1 0 0,-1 1 1 0 0,1-1-1 0 0,0 1 1 0 0,0-1 0 0 0,1 1-1 0 0,-1-1 1 0 0,0 1-1 0 0,1 0 1 0 0,0-1-1 0 0,-1 1 1 0 0,1 0 0 0 0,0 0-1 0 0,0-1 1 0 0,1 1-1 0 0,-1 0 1 0 0,0-1-1 0 0,1 1 1 0 0,0 0 0 0 0,0-1-1 0 0,0 1 1 0 0,0 0-3 0 0,71 58-256 0 0,-67-58 281 0 0,9 6-29 0 0,-3-3 6 0 0,1 1 0 0 0,-1 0 0 0 0,-1 1 0 0 0,1 0-1 0 0,-2 1 1 0 0,1 0 0 0 0,-1 0 0 0 0,0 1 0 0 0,-1 0-2 0 0,-6-7 36 0 0,-1-1 0 0 0,1 1 0 0 0,-1 0 0 0 0,0-1 0 0 0,0 1 0 0 0,0 0 0 0 0,0 0 0 0 0,0 0 0 0 0,-1-1 0 0 0,1 1 0 0 0,-1 0 0 0 0,0 0 0 0 0,0 0 0 0 0,0 0 0 0 0,0 0 0 0 0,0 0 0 0 0,-1 0 0 0 0,1 0 0 0 0,-1 0 0 0 0,0-1 0 0 0,0 1 0 0 0,0 0 0 0 0,0 0 0 0 0,0-1 0 0 0,-1 1 0 0 0,1-1 0 0 0,-1 1-36 0 0,-55 37 747 0 0,-60-7-1184 0 0,103-32-38 0 0,-25-5-3507 0 0,26-17-7818 0 0,12 16 7023 0 0</inkml:trace>
  <inkml:trace contextRef="#ctx0" brushRef="#br0" timeOffset="313.128">672 0 13275 0 0,'0'0'825'0'0,"0"0"-222"0"0,0 0 249 0 0,0 0 414 0 0,0 0 205 0 0,0 0-64 0 0,0 0-326 0 0,0 0-324 0 0,0 0-225 0 0,0 0-150 0 0,2 34-105 0 0,7 106-79 0 0,-6 110 138 0 0,6-203-1051 0 0,5-21-2784 0 0,-13-26 2815 0 0,0 0-6193 0 0,-1 0 4000 0 0,0 0-5733 0 0</inkml:trace>
  <inkml:trace contextRef="#ctx0" brushRef="#br0" timeOffset="564.741">389 273 12947 0 0,'0'0'1201'0'0,"0"0"-436"0"0,0 0-60 0 0,0 0 150 0 0,0 0 88 0 0,0 0-130 0 0,0 0-205 0 0,0 0-157 0 0,0 0-143 0 0,36-2-72 0 0,116-6-65 0 0,58 2 286 0 0,-139 6-2621 0 0,18 1-7115 0 0,-69-1 262 0 0</inkml:trace>
  <inkml:trace contextRef="#ctx0" brushRef="#br0" timeOffset="870.884">1326 243 11995 0 0,'0'0'1888'0'0,"0"0"-258"0"0,0 0-91 0 0,0 0-87 0 0,0 0-158 0 0,0 0-334 0 0,0 0-351 0 0,0 0-234 0 0,0 0-142 0 0,0 0-79 0 0,0 0-33 0 0,0 0-26 0 0,-27 8-50 0 0,-82 27-10 0 0,43 6-15 0 0,55-32-38 0 0,1 0 0 0 0,0 1 0 0 0,1 0 0 0 0,0 0 0 0 0,0 1 0 0 0,1 0 0 0 0,1 1 0 0 0,0 0 0 0 0,0 0 0 0 0,-4 12 18 0 0,10-23-10 0 0,0 1 0 0 0,0 0 0 0 0,1-1 0 0 0,-1 1 0 0 0,0 0 0 0 0,1 0-1 0 0,-1-1 1 0 0,1 1 0 0 0,0 0 0 0 0,-1 0 0 0 0,1 0 0 0 0,0 0 0 0 0,0 0 0 0 0,0-1 0 0 0,0 1 0 0 0,1 0 0 0 0,-1 0 0 0 0,0 0 0 0 0,1 0 0 0 0,-1-1 0 0 0,1 1 0 0 0,0 0 0 0 0,0 0 0 0 0,-1-1 0 0 0,1 1 0 0 0,0 0 0 0 0,1-1 0 0 0,-1 1 0 0 0,0-1 0 0 0,0 0-1 0 0,0 1 1 0 0,1-1 0 0 0,-1 0 0 0 0,1 0 0 0 0,-1 0 0 0 0,1 0 0 0 0,0 0 0 0 0,-1 0 0 0 0,1 0 0 0 0,0 0 0 0 0,-1-1 0 0 0,1 1 0 0 0,0-1 0 0 0,0 1 0 0 0,0-1 0 0 0,0 0 0 0 0,-1 0 0 0 0,1 1 0 0 0,0-1 0 0 0,0-1 0 0 0,2 1 10 0 0,10-1 70 0 0,0-1 1 0 0,1 0-1 0 0,-1-1 0 0 0,0-1 1 0 0,-1 0-1 0 0,1-1 1 0 0,-1 0-1 0 0,0-1 1 0 0,0 0-1 0 0,0-1 1 0 0,4-4-71 0 0,-12 8 17 0 0,178-102 844 0 0,-182 104-893 0 0,-1 0-1 0 0,1 1 0 0 0,0-1 1 0 0,-1 1-1 0 0,1 0 0 0 0,0-1 0 0 0,0 1 1 0 0,0 0-1 0 0,-1-1 0 0 0,1 1 1 0 0,0 0-1 0 0,0 0 0 0 0,0 0 0 0 0,0 0 1 0 0,0-1-1 0 0,-1 1 0 0 0,1 0 1 0 0,0 1-1 0 0,0-1 0 0 0,0 0 1 0 0,0 0-1 0 0,0 0 0 0 0,-1 0 0 0 0,1 1 1 0 0,0-1-1 0 0,0 0 0 0 0,0 1 1 0 0,-1-1-1 0 0,1 1 0 0 0,0-1 0 0 0,0 1 1 0 0,-1-1-1 0 0,1 1 0 0 0,-1-1 1 0 0,1 1-1 0 0,0 0 0 0 0,-1-1 1 0 0,1 1-1 0 0,-1 0 0 0 0,1 0 0 0 0,-1-1 1 0 0,0 1-1 0 0,1 0 0 0 0,-1 0 1 0 0,0 0-1 0 0,1-1 0 0 0,-1 1 0 0 0,0 0 1 0 0,0 0-1 0 0,0 0 0 0 0,0 0 1 0 0,0 0 32 0 0,1 33-8961 0 0,-1-26 3068 0 0,0 0-959 0 0</inkml:trace>
  <inkml:trace contextRef="#ctx0" brushRef="#br0" timeOffset="1213.381">1558 560 10530 0 0,'0'0'2099'0'0,"0"0"-242"0"0,0 0-72 0 0,0 0-112 0 0,0 0-221 0 0,0 0-308 0 0,0 0-273 0 0,0 0-173 0 0,0 0-141 0 0,0 0-115 0 0,0 0-105 0 0,0 0-84 0 0,16-24-35 0 0,54-76-41 0 0,24-15 201 0 0,-89 109-427 0 0,-1 1 1 0 0,1 0-1 0 0,0 0 1 0 0,1 0 0 0 0,-1 0-1 0 0,1 1 1 0 0,0 0 0 0 0,0 0-1 0 0,0 1 1 0 0,0-1 0 0 0,1 1-1 0 0,-1 1 1 0 0,1-1-1 0 0,0 1 1 0 0,6-1 48 0 0,-12 5-51 0 0,1 0-1 0 0,0-1 1 0 0,-1 1 0 0 0,0 1 0 0 0,1-1-1 0 0,-1 0 1 0 0,0 0 0 0 0,0 0-1 0 0,0 1 1 0 0,0-1 0 0 0,-1 0 0 0 0,1 1-1 0 0,-1-1 1 0 0,1 0 0 0 0,-1 1-1 0 0,0-1 1 0 0,0 1 0 0 0,0-1-1 0 0,0 1 1 0 0,0-1 0 0 0,-1 0 0 0 0,0 2 51 0 0,2 6-70 0 0,-1-7 80 0 0,0 1-1 0 0,0-1 0 0 0,1 1 0 0 0,0 0 0 0 0,0-1 1 0 0,0 1-1 0 0,0-1 0 0 0,1 0 0 0 0,-1 1 0 0 0,1-1 1 0 0,0 0-1 0 0,0 0 0 0 0,0 0 0 0 0,0 0 0 0 0,0 0 1 0 0,1-1-1 0 0,-1 1 0 0 0,1-1 0 0 0,0 1 0 0 0,0-1 1 0 0,0 0-1 0 0,0 0 0 0 0,0 0 0 0 0,0 0 0 0 0,0-1 0 0 0,1 0 1 0 0,-1 1-1 0 0,0-1 0 0 0,1 0 0 0 0,0 0 0 0 0,-1-1 1 0 0,1 1-1 0 0,-1-1 0 0 0,1 0 0 0 0,0 0 0 0 0,-1 0 1 0 0,2 0-10 0 0,5-2 57 0 0,0 0 0 0 0,0 0 1 0 0,0-1-1 0 0,-1 0 1 0 0,1-1-1 0 0,-1 0 1 0 0,0-1-1 0 0,0 0 1 0 0,0 0-1 0 0,-1 0 1 0 0,0-1-1 0 0,0-1 0 0 0,0 1 1 0 0,-1-1-1 0 0,0-1 1 0 0,2-2-58 0 0,21-17-633 0 0,-16 14-725 0 0,6-5-3103 0 0,-4 9-5847 0 0,-12 9 3261 0 0</inkml:trace>
  <inkml:trace contextRef="#ctx0" brushRef="#br0" timeOffset="1476.447">2522 147 13931 0 0,'0'0'2038'0'0,"0"0"-401"0"0,0 0-288 0 0,0 0-270 0 0,0 0-233 0 0,0 0-248 0 0,0 0-222 0 0,0 0-144 0 0,0 0-89 0 0,0 0-59 0 0,0 0-62 0 0,-31 19-36 0 0,-98 58-21 0 0,78-32-47 0 0,48-38 53 0 0,1-3 2 0 0,0 0-1 0 0,1 0 0 0 0,-1 0 0 0 0,1 1 0 0 0,0-1 1 0 0,0 1-1 0 0,0-1 0 0 0,1 1 0 0 0,-1-1 0 0 0,1 1 0 0 0,0-1 1 0 0,0 1-1 0 0,1-1 0 0 0,-1 1 0 0 0,1-1 0 0 0,0 1 1 0 0,0-1-1 0 0,1 0 0 0 0,-1 1 0 0 0,1-1 0 0 0,0 0 1 0 0,0 0-1 0 0,0 0 0 0 0,1 0 0 0 0,0-1 0 0 0,-1 1 1 0 0,1-1-1 0 0,0 1 0 0 0,1-1 0 0 0,-1 0 0 0 0,1 0 0 0 0,-1 0 1 0 0,1-1-1 0 0,3 2 28 0 0,5 2-142 0 0,1-1 1 0 0,0-1 0 0 0,0 0-1 0 0,0-1 1 0 0,1 0 0 0 0,-1-1-1 0 0,1-1 1 0 0,0 0-1 0 0,-1-1 1 0 0,1 0 0 0 0,0-1 141 0 0,95-16-6882 0 0,-35-9-5452 0 0,-66 22 11875 0 0</inkml:trace>
  <inkml:trace contextRef="#ctx0" brushRef="#br0" timeOffset="1808.341">2740 346 0 0 0,'0'0'1183'0'0,"0"0"923"0"0,0 0 340 0 0,0 0-46 0 0,0 0-193 0 0,0 0-248 0 0,0 0-224 0 0,0 0-194 0 0,0 0-193 0 0,0 0-152 0 0,32 3-146 0 0,102 8-113 0 0,-70-22 264 0 0,-53 5-909 0 0,6-3-62 0 0,0 0 0 0 0,-1-1 0 0 0,1-1 0 0 0,-2 0 1 0 0,0-1-1 0 0,0-1 0 0 0,-1 0 0 0 0,-1-1 0 0 0,0 0 0 0 0,5-10-230 0 0,-16 23-18 0 0,-1 0 0 0 0,0-1 0 0 0,1 1 1 0 0,-1-1-1 0 0,0 1 0 0 0,0-1 0 0 0,0 0 0 0 0,0 0 0 0 0,-1 1 0 0 0,1-1 0 0 0,0 0 0 0 0,-1 0 0 0 0,1 0 0 0 0,-1 0 0 0 0,1 1 0 0 0,-1-1 0 0 0,0 0 0 0 0,0 0 0 0 0,0 0 0 0 0,0 0 0 0 0,0 0 0 0 0,-1 0 0 0 0,1 0 0 0 0,0 0 0 0 0,-1 0 0 0 0,1 1 0 0 0,-1-1 0 0 0,0 0 0 0 0,0 0 0 0 0,0 0 0 0 0,0 1 0 0 0,0-1 0 0 0,0 1 0 0 0,0-1 0 0 0,0 1 0 0 0,-1-1 0 0 0,1 1 0 0 0,0 0 0 0 0,-1-1 0 0 0,1 1 0 0 0,-1 0 0 0 0,0 0 0 0 0,1 0 0 0 0,-1 0 0 0 0,0 0 0 0 0,0 1 0 0 0,0-1 0 0 0,1 0 0 0 0,-1 1 0 0 0,0 0 0 0 0,0-1 0 0 0,0 1 1 0 0,0 0-1 0 0,0 0 0 0 0,0 0 0 0 0,0 0 18 0 0,-15 1-184 0 0,1 1 1 0 0,0 1 0 0 0,0 0-1 0 0,0 1 1 0 0,0 1 0 0 0,0 0-1 0 0,1 1 1 0 0,0 1 0 0 0,1 1-1 0 0,-1 0 1 0 0,1 0 0 0 0,1 2-1 0 0,-1-1 1 0 0,2 2 0 0 0,-1 0-1 0 0,2 0 1 0 0,-10 13 183 0 0,14-18-39 0 0,0 0 0 0 0,0 1 0 0 0,1 0 0 0 0,0 1-1 0 0,1-1 1 0 0,0 1 0 0 0,0 0 0 0 0,0 1 0 0 0,1-1 0 0 0,1 1 0 0 0,-1-1 0 0 0,1 1 0 0 0,1 0 0 0 0,0 1-1 0 0,0-1 1 0 0,0 0 0 0 0,1 0 0 0 0,1 1 0 0 0,0-1 0 0 0,0 1 0 0 0,1-1 0 0 0,0 1 39 0 0,1-5-40 0 0,0-1 0 0 0,0 1-1 0 0,0-1 1 0 0,0 0 0 0 0,1 0 0 0 0,0 0 0 0 0,0 0 0 0 0,0 0 0 0 0,0-1 0 0 0,1 1 0 0 0,0-1 0 0 0,-1 0 0 0 0,1 0 0 0 0,0 0 0 0 0,0-1 0 0 0,1 1-1 0 0,-1-1 1 0 0,0 0 0 0 0,1 0 0 0 0,0-1 0 0 0,-1 1 0 0 0,1-1 0 0 0,0 0 0 0 0,1 0 40 0 0,119 6-5466 0 0,-81-14-2781 0 0,-31 4 4003 0 0</inkml:trace>
  <inkml:trace contextRef="#ctx0" brushRef="#br0" timeOffset="2535.809">1379 372 0 0 0,'0'0'2534'0'0,"0"0"-230"0"0,0 0-14 0 0,0 0 89 0 0,0 0-55 0 0,0 0-311 0 0,0 0-515 0 0,0 0-502 0 0,0 0-364 0 0,0 0-133 0 0,0 0-11 0 0,0 0 19 0 0,0 0 44 0 0,3 8-24 0 0,44 127 1425 0 0,-15-108-2253 0 0,-18-25-3607 0 0,0-1-5545 0 0,-10-1 1621 0 0</inkml:trace>
</inkml:ink>
</file>

<file path=ppt/ink/ink5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1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435 593 0 0 0,'0'0'1104'0'0,"0"0"598"0"0,0 0 101 0 0,0 0-47 0 0,0 0-45 0 0,0 0-117 0 0,0 0-171 0 0,0 0-221 0 0,-32-5-253 0 0,-100-13-229 0 0,129 18-688 0 0,1-1-1 0 0,-1 0 0 0 0,1 1 0 0 0,0 0 1 0 0,-1-1-1 0 0,1 1 0 0 0,-1 0 0 0 0,1 0 1 0 0,-1 1-1 0 0,1-1 0 0 0,-1 0 1 0 0,1 1-1 0 0,-1 0 0 0 0,1-1 0 0 0,-1 1 1 0 0,1 0-1 0 0,0 0 0 0 0,0 0 0 0 0,-1 1 1 0 0,1-1-1 0 0,0 0 0 0 0,0 1 1 0 0,0-1-1 0 0,0 1 0 0 0,0 1-31 0 0,-5 4 149 0 0,-13 8-50 0 0,2 0 0 0 0,0 1 0 0 0,1 1-1 0 0,0 0 1 0 0,1 1 0 0 0,1 1 0 0 0,1 1 0 0 0,1 0-1 0 0,1 0 1 0 0,1 2 0 0 0,-8 18-99 0 0,17-37 5 0 0,1 0 0 0 0,-1 0 0 0 0,1 1 0 0 0,-1-1-1 0 0,1 0 1 0 0,0 1 0 0 0,0-1 0 0 0,1 1 0 0 0,-1-1 0 0 0,1 1 0 0 0,0-1-1 0 0,0 1 1 0 0,0 0 0 0 0,0-1 0 0 0,1 1 0 0 0,-1-1 0 0 0,1 1 0 0 0,0-1 0 0 0,0 1-1 0 0,0-1 1 0 0,0 0 0 0 0,1 1 0 0 0,-1-1 0 0 0,1 0 0 0 0,0 0 0 0 0,0 0 0 0 0,0 0-1 0 0,1-1 1 0 0,-1 1 0 0 0,0 0 0 0 0,1-1 0 0 0,0 0 0 0 0,0 1 0 0 0,-1-1-1 0 0,1 0 1 0 0,1 0 0 0 0,-1-1 0 0 0,0 1 0 0 0,0-1 0 0 0,2 1-5 0 0,12-4 166 0 0,0-1-1 0 0,0 0 1 0 0,0-1 0 0 0,-1-1 0 0 0,1 0 0 0 0,-1-1-1 0 0,0-1 1 0 0,-1-1 0 0 0,1 0 0 0 0,-2-1 0 0 0,1-1 0 0 0,-1 0-1 0 0,-1-1 1 0 0,0 0 0 0 0,8-9-166 0 0,21-14 190 0 0,-2-1 1 0 0,-2-2-1 0 0,-1-2 0 0 0,-2-1 1 0 0,-2-1-1 0 0,-1-2 0 0 0,-3-2 1 0 0,-1 0-1 0 0,-2-2 0 0 0,-3-1 1 0 0,12-35-191 0 0,-30 67-16 0 0,-1 0 0 0 0,0-1 0 0 0,-1 1 0 0 0,-1-1 0 0 0,0 0 0 0 0,-2 0 0 0 0,1 0 0 0 0,-2 0 0 0 0,-3-15 16 0 0,4 26-52 0 0,-1 1 0 0 0,0 0 0 0 0,-1-1 0 0 0,1 1 0 0 0,-1 0 0 0 0,0 0 0 0 0,0 0 0 0 0,-1 0 0 0 0,0 1 0 0 0,1-1 0 0 0,-1 1 0 0 0,-1-1-1 0 0,1 1 1 0 0,-1 0 0 0 0,0 0 0 0 0,0 1 0 0 0,0-1 0 0 0,0 1 0 0 0,0 0 0 0 0,-1 0 0 0 0,0 0 0 0 0,1 1 0 0 0,-1-1 0 0 0,0 1 0 0 0,0 0-1 0 0,0 1 1 0 0,-1-1 0 0 0,1 1 0 0 0,0 0 0 0 0,-1 0 0 0 0,1 1 0 0 0,-2-1 52 0 0,-2 2-56 0 0,0-1 0 0 0,0 1 1 0 0,1 1-1 0 0,-1 0 0 0 0,1 0 0 0 0,-1 0 0 0 0,1 1 1 0 0,-1 0-1 0 0,1 1 0 0 0,0 0 0 0 0,1 0 0 0 0,-1 1 1 0 0,1 0-1 0 0,0 0 0 0 0,0 1 0 0 0,0 0 0 0 0,1 0 1 0 0,-2 3 55 0 0,-8 7 25 0 0,2 1 1 0 0,0 1-1 0 0,1 0 1 0 0,1 1 0 0 0,1 1-1 0 0,-7 16-25 0 0,11-18 54 0 0,0 0-1 0 0,2 1 1 0 0,0 0-1 0 0,1 0 1 0 0,1 1-1 0 0,1-1 1 0 0,0 0-1 0 0,2 1 1 0 0,0-1-1 0 0,1 1 1 0 0,1-1-1 0 0,1 1 1 0 0,1-1-1 0 0,0 0 1 0 0,1 0-1 0 0,2-1 1 0 0,-1 0-1 0 0,2 0 1 0 0,1 0-1 0 0,0-1 1 0 0,1 0-1 0 0,1-1 1 0 0,0 0-1 0 0,11 10-53 0 0,-10-10 83 0 0,0-1 0 0 0,2-1-1 0 0,0 0 1 0 0,0-1-1 0 0,1 0 1 0 0,1-1-1 0 0,0-1 1 0 0,1 0 0 0 0,0-1-1 0 0,0-1 1 0 0,1-1-1 0 0,7 2-82 0 0,-13-5 39 0 0,1-1-1 0 0,-1-1 1 0 0,1 0 0 0 0,0 0-1 0 0,0-1 1 0 0,0-1-1 0 0,0 0 1 0 0,0-1-1 0 0,0 0 1 0 0,0-1-39 0 0,29-45-3168 0 0,-27 9-7697 0 0,-12 28 4140 0 0</inkml:trace>
  <inkml:trace contextRef="#ctx0" brushRef="#br0" timeOffset="243.3">1050 626 8506 0 0,'0'0'1776'0'0,"0"0"-158"0"0,0 0-15 0 0,0 0 64 0 0,0 0-99 0 0,0 0-293 0 0,0 0-427 0 0,0 0-370 0 0,0 0-246 0 0,0 32-119 0 0,4 97-58 0 0,5-80-63 0 0,-3-45-89 0 0,14 5-2737 0 0,1-19-10074 0 0,-17 3 9016 0 0</inkml:trace>
  <inkml:trace contextRef="#ctx0" brushRef="#br0" timeOffset="411.351">1033 224 6633 0 0,'0'0'4401'0'0,"0"0"-2976"0"0,0 0-929 0 0,0 0-400 0 0,0 0-128 0 0,0 0-96 0 0,0 0-80 0 0,0 0-208 0 0,0 0-409 0 0,0 0-831 0 0,0 0-1617 0 0,0 0-3240 0 0</inkml:trace>
</inkml:ink>
</file>

<file path=ppt/ink/ink5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4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59 222 0 0 0,'0'0'883'0'0,"0"0"647"0"0,0 0 374 0 0,0 0-53 0 0,0 0-341 0 0,0 0-389 0 0,0 0-290 0 0,17-10-124 0 0,55-30 9 0 0,6 12 2254 0 0,-76 27-2872 0 0,30-13 509 0 0,-1 0 0 0 0,0-3-1 0 0,-2 0 1 0 0,0-1 0 0 0,-1-2-1 0 0,2-4-606 0 0,-15 6 1234 0 0,-18 25-1225 0 0,0 0 0 0 0,0 0 0 0 0,1 0 0 0 0,-1 0 0 0 0,2 1 0 0 0,-1-1 0 0 0,1 1 0 0 0,0 0 0 0 0,1-1 0 0 0,0 1 0 0 0,0 0 0 0 0,1-1 0 0 0,0 3-9 0 0,-1 13 40 0 0,28 638 1174 0 0,-26-388-996 0 0,-3-260-226 0 0,-1-1 0 0 0,0 1 0 0 0,-1-1 0 0 0,0 0 0 0 0,-1 0 0 0 0,0 0 0 0 0,-1 0 0 0 0,-1-1 0 0 0,0 0 0 0 0,0 0 0 0 0,-1 0 0 0 0,0-1 0 0 0,-1 0 0 0 0,0-1 0 0 0,-1 1 0 0 0,0-2 0 0 0,0 1 0 0 0,-1-1 0 0 0,0-1 0 0 0,-1 1 0 0 0,1-2 0 0 0,-1 0 0 0 0,0 0 0 0 0,-1-1 0 0 0,0 0 0 0 0,0-1 0 0 0,0 0 0 0 0,0-1 0 0 0,0 0 0 0 0,-8 0 8 0 0,13-1-12 0 0,0 0 0 0 0,0-1 0 0 0,-1 0 0 0 0,1 0 0 0 0,0 0 0 0 0,-1-1 0 0 0,1 0 0 0 0,0-1 0 0 0,-1 0 0 0 0,1 0 0 0 0,0 0 0 0 0,0-1 0 0 0,-1 0 0 0 0,1 0 0 0 0,1-1 0 0 0,-1 0 0 0 0,0 0 0 0 0,1-1 0 0 0,0 0 0 0 0,-1 0 0 0 0,1 0 0 0 0,1-1 0 0 0,-1 0 0 0 0,1 0 0 0 0,0 0 0 0 0,0-1 0 0 0,0 1 0 0 0,1-1 0 0 0,0 0 0 0 0,0-1 0 0 0,1 1 0 0 0,-3-6 12 0 0,4 2-6 0 0,0 0 0 0 0,1 0 0 0 0,0 1 0 0 0,1-1 0 0 0,0 0-1 0 0,1 0 1 0 0,0 0 0 0 0,0 0 0 0 0,1 1 0 0 0,1-1 0 0 0,-1 0-1 0 0,1 1 1 0 0,1 0 0 0 0,0 0 0 0 0,0 0 0 0 0,1 0 0 0 0,0 0 0 0 0,0 1-1 0 0,1 0 1 0 0,0 0 6 0 0,14-15 26 0 0,0 0 0 0 0,1 1-1 0 0,1 2 1 0 0,1 0 0 0 0,24-16-26 0 0,28-17-126 0 0,2 3 0 0 0,3 4 0 0 0,1 4-1 0 0,83-31 127 0 0,-81 49-3313 0 0,-55 19-999 0 0,-2 4-3395 0 0,-18 1 3578 0 0</inkml:trace>
  <inkml:trace contextRef="#ctx0" brushRef="#br0" timeOffset="278.909">1016 542 2969 0 0,'0'0'1767'0'0,"0"0"-363"0"0,0 0-48 0 0,0 0 289 0 0,0 0 222 0 0,0 0-60 0 0,0 0-316 0 0,0 0-382 0 0,0 0-347 0 0,-23 34-250 0 0,-69 106-139 0 0,54-56 98 0 0,36-81-429 0 0,0 1 0 0 0,1 0 0 0 0,-1 0 1 0 0,1-1-1 0 0,0 1 0 0 0,0 0 0 0 0,0 0 0 0 0,1 0 0 0 0,-1 1 0 0 0,1-1 0 0 0,0 0 0 0 0,0 0 1 0 0,0 0-1 0 0,1 0 0 0 0,0 0 0 0 0,-1 0 0 0 0,2 0 0 0 0,-1 0 0 0 0,0 0 0 0 0,1-1 0 0 0,-1 1 1 0 0,1 0-1 0 0,0-1 0 0 0,0 1 0 0 0,1-1 0 0 0,-1 0 0 0 0,1 0 0 0 0,-1 0 0 0 0,1 0 0 0 0,0 0 1 0 0,0 0-1 0 0,1-1 0 0 0,-1 1 0 0 0,0-1 0 0 0,1 0 0 0 0,0 0 0 0 0,-1 0 0 0 0,1-1-42 0 0,6 0 80 0 0,0-2 0 0 0,-1 1 0 0 0,1-1 0 0 0,-1 0 0 0 0,1-1 0 0 0,-1 0 0 0 0,1-1 0 0 0,-1 0 0 0 0,0 0 0 0 0,0-1 0 0 0,-1 0 0 0 0,1-1 0 0 0,-1 0 0 0 0,0 0 0 0 0,0-1 0 0 0,0 0 0 0 0,-1 0 0 0 0,0-1 0 0 0,0 0 0 0 0,-1 0 0 0 0,0 0 0 0 0,0-1 0 0 0,-1 0 0 0 0,1 0 0 0 0,-2 0 0 0 0,1-1 0 0 0,-1 0 0 0 0,-1 0 0 0 0,0 0 0 0 0,0 0 0 0 0,0 0 0 0 0,-1-1 0 0 0,-1 1 0 0 0,0-1 0 0 0,0 0 0 0 0,-1 1 0 0 0,0-1 0 0 0,0-1-80 0 0,-1 6-147 0 0,-1 0 0 0 0,1 0 1 0 0,-1 0-1 0 0,1 1 1 0 0,-1-1-1 0 0,-1 1 0 0 0,1-1 1 0 0,-1 1-1 0 0,1 0 0 0 0,-1-1 1 0 0,0 2-1 0 0,-1-1 0 0 0,1 0 1 0 0,-1 1-1 0 0,0-1 0 0 0,1 1 1 0 0,-1 0-1 0 0,-1 0 1 0 0,0 0 146 0 0,-27-6-5446 0 0,0 19-5530 0 0,24-4 8011 0 0</inkml:trace>
  <inkml:trace contextRef="#ctx0" brushRef="#br0" timeOffset="541.021">1292 925 408 0 0,'0'0'2321'0'0,"0"0"-89"0"0,0 0 41 0 0,0 0 134 0 0,0 0-12 0 0,0 0-219 0 0,0 0-363 0 0,0 0-434 0 0,0 0-404 0 0,0 0-263 0 0,0 0-160 0 0,0 0-95 0 0,0 0-26 0 0,9-18-44 0 0,48-122 517 0 0,-51 121-857 0 0,1 1 0 0 0,0 0 0 0 0,2 1 0 0 0,0 0 0 0 0,1 0 0 0 0,0 1 0 0 0,1 0 0 0 0,1 1 0 0 0,3-2-47 0 0,81-61-1820 0 0,-49 54-9327 0 0,-39 23 1869 0 0</inkml:trace>
</inkml:ink>
</file>

<file path=ppt/ink/ink5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7.7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304 81 4057 0 0,'0'0'1183'0'0,"0"0"-334"0"0,0 0-177 0 0,0 0 253 0 0,0 0 372 0 0,0 0 245 0 0,0 0-26 0 0,0 0-258 0 0,0 0-314 0 0,0 0-232 0 0,0 0-112 0 0,0 0-45 0 0,-1 36-3 0 0,-6 113-17 0 0,19-17 1031 0 0,16 214 30 0 0,-28-338-1666 0 0,0 1 0 0 0,0-1 0 0 0,0 0 1 0 0,-1 1-1 0 0,-1-1 0 0 0,1 0 0 0 0,-1 0 0 0 0,-1 0 0 0 0,1 0 0 0 0,-2-1 0 0 0,1 1 1 0 0,-1-1-1 0 0,0 1 0 0 0,0-1 0 0 0,-1 0 0 0 0,0-1 0 0 0,0 1 0 0 0,-2 1 70 0 0,-4-2-854 0 0,-3-21-13893 0 0,13 2 11560 0 0,1 6 2874 0 0</inkml:trace>
  <inkml:trace contextRef="#ctx0" brushRef="#br0" timeOffset="268.084">1 542 1360 0 0,'0'0'1805'0'0,"0"0"-428"0"0,0 0-19 0 0,0 0 341 0 0,0 0 345 0 0,0 0 18 0 0,0 0-291 0 0,34-8-364 0 0,109-26-332 0 0,212-71 1516 0 0,-339 100-3011 0 0,100-38-668 0 0,-81 23-3219 0 0,-2-5-4712 0 0,-25 18 5304 0 0</inkml:trace>
  <inkml:trace contextRef="#ctx0" brushRef="#br0" timeOffset="658.409">800 0 5073 0 0,'0'0'1055'0'0,"0"0"-103"0"0,0 0 179 0 0,0 0 451 0 0,0 0 342 0 0,0 0 19 0 0,0 0-285 0 0,0 0-380 0 0,-9 37-297 0 0,-26 118-211 0 0,-3 62 1253 0 0,30 22-819 0 0,9-230-1181 0 0,0 0 0 0 0,0 0 0 0 0,1-1-1 0 0,0 1 1 0 0,0-1 0 0 0,1 0 0 0 0,0 1 0 0 0,1-1 0 0 0,0-1 0 0 0,0 1-1 0 0,1 0 1 0 0,-1-1 0 0 0,2 0 0 0 0,2 3-23 0 0,-4-7 15 0 0,0-1-1 0 0,1-1 1 0 0,-1 1-1 0 0,0-1 1 0 0,1 1-1 0 0,-1-1 1 0 0,1-1 0 0 0,-1 1-1 0 0,1-1 1 0 0,-1 1-1 0 0,1-1 1 0 0,-1 0-1 0 0,1-1 1 0 0,0 1 0 0 0,-1-1-1 0 0,1 0 1 0 0,-1 0-1 0 0,0-1 1 0 0,1 1-1 0 0,-1-1 1 0 0,0 0 0 0 0,0 0-1 0 0,0 0 1 0 0,0-1-1 0 0,0 1 1 0 0,1-2-15 0 0,156-97 33 0 0,-159 101-36 0 0,-1 0 1 0 0,1 0-1 0 0,0 0 0 0 0,0 0 0 0 0,0 0 1 0 0,0 1-1 0 0,0-1 0 0 0,-1 1 0 0 0,1-1 1 0 0,0 1-1 0 0,0 0 0 0 0,-1 0 1 0 0,1 0-1 0 0,0 0 0 0 0,-1 0 0 0 0,1 0 1 0 0,-1 0-1 0 0,0 0 0 0 0,1 1 0 0 0,-1-1 1 0 0,0 1-1 0 0,0-1 0 0 0,1 1 0 0 0,-1-1 1 0 0,0 1-1 0 0,-1-1 0 0 0,1 1 0 0 0,0 0 1 0 0,0 0-1 0 0,-1-1 0 0 0,1 1 1 0 0,-1 0-1 0 0,1 1 3 0 0,3 6 25 0 0,-1-4-26 0 0,-1 0 1 0 0,1 0 0 0 0,1-1-1 0 0,-1 1 1 0 0,0-1-1 0 0,1 0 1 0 0,0 0 0 0 0,0 0-1 0 0,0 0 1 0 0,1 0-1 0 0,-1-1 1 0 0,1 0 0 0 0,0 0-1 0 0,-1 0 1 0 0,1-1-1 0 0,1 1 1 0 0,1-1 0 0 0,22 4-1455 0 0,-19-5-3854 0 0,1-1-7074 0 0,-9 0 9296 0 0</inkml:trace>
  <inkml:trace contextRef="#ctx0" brushRef="#br0" timeOffset="986.005">1380 781 0 0 0,'0'0'659'0'0,"0"0"436"0"0,0 0 304 0 0,0 0 226 0 0,0 0 138 0 0,0 0-22 0 0,0 0-161 0 0,0 0-172 0 0,0 0-166 0 0,0 0-156 0 0,0 0-128 0 0,0 0-95 0 0,30-8-93 0 0,96-26-89 0 0,-55 2 589 0 0,-61 21-1017 0 0,-3 6-147 0 0,-1 0-1 0 0,1 0 0 0 0,-1-1 0 0 0,-1 0 0 0 0,1 0 1 0 0,-1-1-1 0 0,0 1 0 0 0,0-1 0 0 0,-1 0 1 0 0,0-1-1 0 0,0 1 0 0 0,-1-1 0 0 0,0 0 1 0 0,0 1-1 0 0,-1-1 0 0 0,0 0 0 0 0,0-1 1 0 0,-1 1-1 0 0,0 0 0 0 0,-1 0 0 0 0,1-1 0 0 0,-2 1-105 0 0,-2 4-42 0 0,0 0 0 0 0,0 0-1 0 0,-1 0 1 0 0,0 1-1 0 0,0-1 1 0 0,0 1-1 0 0,0 0 1 0 0,0 0 0 0 0,0 1-1 0 0,-1-1 1 0 0,0 1-1 0 0,1 0 1 0 0,-1 0-1 0 0,0 0 1 0 0,0 1 0 0 0,0 0-1 0 0,0 0 1 0 0,0 0-1 0 0,0 0 1 0 0,0 1-1 0 0,0 0 1 0 0,-1 0 0 0 0,1 1-1 0 0,0-1 1 0 0,0 1-1 0 0,0 0 1 0 0,0 0-1 0 0,0 1 1 0 0,0-1 0 0 0,1 1-1 0 0,-1 0 1 0 0,-4 3 42 0 0,-3 0 9 0 0,1 1 1 0 0,0 0-1 0 0,0 0 1 0 0,0 1-1 0 0,1 1 0 0 0,0 0 1 0 0,1 0-1 0 0,-1 1 1 0 0,2 0-1 0 0,-1 1 1 0 0,1 0-1 0 0,1 0 1 0 0,0 0-1 0 0,0 1 0 0 0,1 0 1 0 0,0 1-1 0 0,1-1 1 0 0,0 1-1 0 0,1 0 1 0 0,1 0-1 0 0,0 1 1 0 0,0-1-1 0 0,1 0 0 0 0,1 1 1 0 0,0 1-10 0 0,1-9 31 0 0,1-1 0 0 0,0 1 0 0 0,0 0-1 0 0,0 0 1 0 0,0 0 0 0 0,1-1 0 0 0,0 1 0 0 0,0 0 0 0 0,0-1 0 0 0,1 0 0 0 0,-1 1 0 0 0,1-1 0 0 0,0 0-1 0 0,0 0 1 0 0,1-1 0 0 0,-1 1 0 0 0,1-1 0 0 0,-1 0 0 0 0,1 0 0 0 0,0 0 0 0 0,0 0 0 0 0,1 0 0 0 0,-1-1-1 0 0,2 1-30 0 0,115 39 600 0 0,-82-36-638 0 0,0-1 0 0 0,1-2-1 0 0,-1-2 1 0 0,0-1-1 0 0,28-5 39 0 0,12-7-2732 0 0,-29 0-4675 0 0,-33 8 2873 0 0,4 0-1529 0 0</inkml:trace>
</inkml:ink>
</file>

<file path=ppt/ink/ink5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3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1 345 1128 0 0,'0'0'896'0'0,"0"0"-254"0"0,0 0 149 0 0,0 0 456 0 0,0 0 408 0 0,0 0 206 0 0,0 0-50 0 0,0 0-180 0 0,0 0-166 0 0,0 0-141 0 0,32 4-177 0 0,104 12-173 0 0,-61-23 232 0 0,-62 1-945 0 0,5 1-13 0 0,-1 0 1 0 0,1-2 0 0 0,-1 0 0 0 0,0-1 0 0 0,-1-1 0 0 0,0-1-1 0 0,0 0 1 0 0,-1-1 0 0 0,-1 0 0 0 0,0-1 0 0 0,0-1 0 0 0,-1 0 0 0 0,-1-1-1 0 0,0 0 1 0 0,8-14-249 0 0,-19 26 14 0 0,1 1 0 0 0,-1-1 0 0 0,0 0 0 0 0,0 0 0 0 0,-1 0 0 0 0,1 0 0 0 0,0 0 0 0 0,-1 0-1 0 0,1 0 1 0 0,-1 0 0 0 0,0 0 0 0 0,1 0 0 0 0,-1 0 0 0 0,0 0 0 0 0,0 0 0 0 0,-1 0 0 0 0,1 0 0 0 0,0 0-1 0 0,-1 0 1 0 0,1 0 0 0 0,-1 0 0 0 0,1 0 0 0 0,-1 0 0 0 0,0 0 0 0 0,0 0 0 0 0,0 0 0 0 0,0 0 0 0 0,0 1-1 0 0,-1-1 1 0 0,1 0 0 0 0,0 1 0 0 0,-1-1 0 0 0,1 1 0 0 0,-1 0 0 0 0,1-1 0 0 0,-1 1 0 0 0,0 0 0 0 0,0 0-1 0 0,0 0 1 0 0,1 0 0 0 0,-1 0 0 0 0,-1 0-14 0 0,-90-12-566 0 0,80 14 540 0 0,1 1 0 0 0,-1 0-1 0 0,1 0 1 0 0,-1 2 0 0 0,1-1 0 0 0,0 2 0 0 0,0 0 0 0 0,1 0 0 0 0,0 1 0 0 0,0 0 0 0 0,0 1 0 0 0,0 0 0 0 0,1 1 0 0 0,0 0 0 0 0,1 1 0 0 0,0-1 0 0 0,0 2 0 0 0,1 0-1 0 0,0 0 1 0 0,1 0 0 0 0,0 1 0 0 0,1 0 0 0 0,0 0 0 0 0,-1 4 26 0 0,5-8 3 0 0,1 0 0 0 0,0 0-1 0 0,1 0 1 0 0,-1 0 0 0 0,1 0-1 0 0,1 0 1 0 0,-1 0 0 0 0,1 0-1 0 0,1 0 1 0 0,-1 0 0 0 0,1-1-1 0 0,0 1 1 0 0,0 0 0 0 0,1-1-1 0 0,0 1 1 0 0,0-1 0 0 0,1 0-1 0 0,0 0 1 0 0,0 0 0 0 0,0-1-1 0 0,1 1 1 0 0,-1-1 0 0 0,1 0-1 0 0,1-1 1 0 0,-1 1 0 0 0,1-1-1 0 0,-1 0 1 0 0,1 0 0 0 0,0-1-1 0 0,1 1 1 0 0,-1-1 0 0 0,1-1-1 0 0,-1 1 1 0 0,1-1 0 0 0,0 0-1 0 0,0-1 1 0 0,-1 0 0 0 0,1 0-1 0 0,0 0 1 0 0,0-1 0 0 0,1 0-1 0 0,-1 0-2 0 0,178-3-183 0 0,-66-27-6016 0 0,-77 19-3341 0 0,-29 7 4187 0 0</inkml:trace>
  <inkml:trace contextRef="#ctx0" brushRef="#br0" timeOffset="420.131">666 481 5345 0 0,'0'0'1929'0'0,"0"0"-266"0"0,0 0-112 0 0,0 0-80 0 0,0 0-155 0 0,0 0-179 0 0,0 0-106 0 0,0 0 54 0 0,0 0 49 0 0,0 0-68 0 0,0 0-167 0 0,0 0-220 0 0,0 0-165 0 0,21-10-111 0 0,67-31-108 0 0,-1-23 280 0 0,66-79-193 0 0,-125 121-863 0 0,-28 22 241 0 0,-2 103-719 0 0,4-99 977 0 0,0 0 1 0 0,0-1-1 0 0,1 0 0 0 0,-1 1 0 0 0,1-1 0 0 0,-1 0 1 0 0,1 0-1 0 0,0 0 0 0 0,0-1 0 0 0,0 1 1 0 0,1-1-1 0 0,-1 0 0 0 0,0 1 0 0 0,1-2 1 0 0,0 1-1 0 0,-1 0 0 0 0,1-1 0 0 0,0 1 0 0 0,0-1 1 0 0,0 0-1 0 0,0-1 0 0 0,0 1 0 0 0,0-1 1 0 0,0 1-1 0 0,0-1 0 0 0,0 0 0 0 0,0-1 0 0 0,0 1 1 0 0,0-1-1 0 0,0 0 0 0 0,0 0 0 0 0,2 0-18 0 0,9 0 117 0 0,90-32 266 0 0,-62 10-1137 0 0,-25 12-2670 0 0,0 2-5753 0 0,-15 8 654 0 0</inkml:trace>
  <inkml:trace contextRef="#ctx0" brushRef="#br0" timeOffset="1048.252">1417 393 144 0 0,'0'0'868'0'0,"0"0"208"0"0,0 0 497 0 0,0 0 487 0 0,0 0 329 0 0,0 0 94 0 0,0 0-189 0 0,0 0-268 0 0,0 0-302 0 0,0 0-312 0 0,34 0-269 0 0,109-2-247 0 0,-68-12 175 0 0,-63 7-848 0 0,9-2-55 0 0,-1 0 1 0 0,0-2-1 0 0,-1 0 1 0 0,0-1-1 0 0,-1-1 1 0 0,0-1-1 0 0,-1 0 1 0 0,-1-2-1 0 0,0 0 1 0 0,-1 0-1 0 0,-1-1 1 0 0,1-3-169 0 0,-14 18-12 0 0,1 1 0 0 0,-1 0 0 0 0,-1-1 0 0 0,1 1 0 0 0,0 0 0 0 0,0-1 0 0 0,0 1 0 0 0,-1-1 0 0 0,1 1 0 0 0,-1-1 0 0 0,1 0 0 0 0,-1 1 0 0 0,0-1 0 0 0,1 1 0 0 0,-1-1 0 0 0,0 0 0 0 0,0 1 0 0 0,0-1 0 0 0,0 0 1 0 0,-1 1-1 0 0,1-1 0 0 0,0 0 0 0 0,-1 1 0 0 0,1-1 0 0 0,-1 1 0 0 0,1-1 0 0 0,-1 1 0 0 0,0-1 0 0 0,0 1 0 0 0,1-1 0 0 0,-1 1 0 0 0,0 0 0 0 0,0 0 0 0 0,-1-1 0 0 0,1 1 0 0 0,0 0 0 0 0,0 0 0 0 0,0 0 0 0 0,-1 0 0 0 0,1 0 0 0 0,-1 0 0 0 0,1 1 1 0 0,-1-1-1 0 0,1 0 0 0 0,-1 1 0 0 0,1-1 0 0 0,-1 1 0 0 0,1-1 0 0 0,-1 1 0 0 0,0 0 0 0 0,1 0 0 0 0,-1 0 0 0 0,0 0 0 0 0,1 0 0 0 0,-1 0 0 0 0,0 0 0 0 0,1 0 12 0 0,-12 1-137 0 0,1 0 1 0 0,0 1-1 0 0,0 0 0 0 0,0 1 0 0 0,0 0 0 0 0,0 1 0 0 0,0 1 1 0 0,1-1-1 0 0,0 2 0 0 0,0 0 0 0 0,0 0 0 0 0,-8 7 137 0 0,19-13-2 0 0,-12 6-55 0 0,1 0 0 0 0,0 1 0 0 0,1 0 1 0 0,-1 1-1 0 0,2 0 0 0 0,-1 1 0 0 0,1 0 1 0 0,0 0-1 0 0,1 1 0 0 0,0 0 0 0 0,0 0 0 0 0,1 1 1 0 0,1 0-1 0 0,0 1 0 0 0,0-1 0 0 0,1 1 1 0 0,1 0-1 0 0,0 0 0 0 0,-2 9 57 0 0,6-18 0 0 0,0 1 0 0 0,1-1-1 0 0,-1 0 1 0 0,1 0 0 0 0,0 0 0 0 0,0-1 0 0 0,0 1 0 0 0,0 0-1 0 0,0 0 1 0 0,1 0 0 0 0,-1-1 0 0 0,1 1 0 0 0,0-1 0 0 0,0 1-1 0 0,0-1 1 0 0,0 0 0 0 0,0 0 0 0 0,0 1 0 0 0,0-1 0 0 0,1-1-1 0 0,-1 1 1 0 0,1 0 0 0 0,0-1 0 0 0,-1 1 0 0 0,1-1 0 0 0,0 0 0 0 0,0 0-1 0 0,0 0 1 0 0,0 0 0 0 0,2 0 0 0 0,96 12 617 0 0,-73-13-413 0 0,-1-2 1 0 0,0-1-1 0 0,0-1 1 0 0,0-2-1 0 0,0 0 0 0 0,-1-2 1 0 0,0-1-1 0 0,25-11-204 0 0,-23 9-7 0 0,-1-1 0 0 0,1-1 0 0 0,-2-1 0 0 0,0-1 0 0 0,-1-2 0 0 0,0 0 0 0 0,-2-2 0 0 0,0 0 0 0 0,-1-2 0 0 0,-1 0 0 0 0,-1-2 0 0 0,-1 0 0 0 0,0-1 0 0 0,-2-1 0 0 0,7-14 7 0 0,-13-42-824 0 0,-14 79 749 0 0,0 1 0 0 0,0-1 0 0 0,0 1 1 0 0,0-1-1 0 0,0 1 0 0 0,-1 0 0 0 0,1 0 1 0 0,0 0-1 0 0,-1 1 0 0 0,1-1 0 0 0,-1 1 1 0 0,1 0-1 0 0,-1 0 0 0 0,1 0 0 0 0,0 0 1 0 0,-1 1-1 0 0,1-1 0 0 0,-1 1 0 0 0,1 0 1 0 0,0 0-1 0 0,-1 0 0 0 0,1 1 1 0 0,-1 0 74 0 0,-2 0-35 0 0,0-1 0 0 0,1 2 0 0 0,-1-1 0 0 0,1 1 1 0 0,0-1-1 0 0,0 1 0 0 0,0 1 0 0 0,0-1 1 0 0,0 1-1 0 0,1 0 0 0 0,-1 0 0 0 0,1 0 1 0 0,0 1-1 0 0,1-1 0 0 0,-1 1 0 0 0,1 0 0 0 0,0 0 1 0 0,0 0-1 0 0,0 1 0 0 0,1-1 0 0 0,0 1 1 0 0,0-1-1 0 0,0 1 0 0 0,1 0 0 0 0,-1-1 1 0 0,2 1-1 0 0,-1 0 0 0 0,0 4 35 0 0,5-6 15 0 0,0 1 1 0 0,-1-1-1 0 0,2 0 0 0 0,-1 0 1 0 0,0 0-1 0 0,1-1 0 0 0,0 1 1 0 0,0-1-1 0 0,0 0 1 0 0,0 0-1 0 0,0-1 0 0 0,0 0 1 0 0,1 0-1 0 0,-1 0 0 0 0,1-1 1 0 0,0 1-1 0 0,0-1-15 0 0,1 1 18 0 0,30 8 101 0 0,-30-9-87 0 0,1-1 1 0 0,-1 1-1 0 0,0 0 1 0 0,1 1-1 0 0,-1 0 1 0 0,0 0-1 0 0,0 1 1 0 0,0-1-1 0 0,-1 1 1 0 0,1 1 0 0 0,0-1-1 0 0,-1 1 1 0 0,0 1-1 0 0,0-1 1 0 0,0 1-1 0 0,-1 0 1 0 0,0 0-1 0 0,1 0 1 0 0,-2 1-1 0 0,1 0 1 0 0,-1 0 0 0 0,0 0-1 0 0,0 1 1 0 0,0-1-1 0 0,-1 1 1 0 0,0 0-1 0 0,1 4-32 0 0,-4-2-31 0 0,-1 0 1 0 0,0-1-1 0 0,0 1 0 0 0,-1-1 0 0 0,0 1 0 0 0,0-1 0 0 0,-1 0 0 0 0,0 0 0 0 0,0 0 1 0 0,-1 0-1 0 0,0 0 0 0 0,0-1 0 0 0,-1 0 0 0 0,0 0 0 0 0,-1 0 0 0 0,1 0 0 0 0,-1-1 1 0 0,0 0-1 0 0,-1 0 0 0 0,-5 3 31 0 0,4-1-1218 0 0,0 0-2229 0 0,0-3-4706 0 0,5-4 1688 0 0</inkml:trace>
  <inkml:trace contextRef="#ctx0" brushRef="#br0" timeOffset="1644.368">2922 131 11458 0 0,'0'0'1884'0'0,"0"0"-341"0"0,0 0-99 0 0,0 0-124 0 0,0 0-270 0 0,0 0-300 0 0,0 0-281 0 0,0 0-196 0 0,0 0-125 0 0,0 0-71 0 0,-27 7-66 0 0,-85 21-46 0 0,108-28 32 0 0,1 1 0 0 0,-1 0 0 0 0,1 0 0 0 0,-1 1 0 0 0,1-1 0 0 0,0 0 0 0 0,0 1 0 0 0,0 0 0 0 0,0 0 0 0 0,0 0 0 0 0,0 0 0 0 0,0 0 0 0 0,1 1 0 0 0,-1-1 0 0 0,1 1 0 0 0,0 0 0 0 0,-1 0 0 0 0,1 0 0 0 0,-1 2 3 0 0,-5 7-23 0 0,-2 0-57 0 0,0 0-1 0 0,0 0 0 0 0,2 1 1 0 0,-1 0-1 0 0,2 1 0 0 0,0 0 1 0 0,0 0-1 0 0,1 1 0 0 0,1-1 0 0 0,0 1 1 0 0,2 0-1 0 0,-1 1 0 0 0,2-1 1 0 0,0 1-1 0 0,1-1 0 0 0,0 6 81 0 0,3-18 8 0 0,-1 0 0 0 0,1 0-1 0 0,0 0 1 0 0,0-1 0 0 0,0 1-1 0 0,1-1 1 0 0,-1 1 0 0 0,1-1-1 0 0,-1 0 1 0 0,1 0 0 0 0,0 0-1 0 0,0 0 1 0 0,0-1 0 0 0,0 1-1 0 0,0-1 1 0 0,0 0 0 0 0,0 0-1 0 0,0 0 1 0 0,0 0 0 0 0,1 0-1 0 0,-1-1 1 0 0,0 1 0 0 0,1-1-1 0 0,-1 0 1 0 0,0 0 0 0 0,1 0-1 0 0,-1 0 1 0 0,1-1-1 0 0,-1 0 1 0 0,0 1 0 0 0,0-1-1 0 0,1 0 1 0 0,-1-1 0 0 0,0 1-1 0 0,2-1-7 0 0,32-17 225 0 0,0-1 0 0 0,-1-2-1 0 0,0-2 1 0 0,-2-1 0 0 0,28-27-225 0 0,-46 39 51 0 0,-12 9-28 0 0,1 0 0 0 0,0-1 0 0 0,1 2 0 0 0,-1-1 0 0 0,1 0 1 0 0,-1 1-1 0 0,1 0 0 0 0,0 1 0 0 0,0-1 0 0 0,1 1 0 0 0,-1 0 0 0 0,0 1 0 0 0,1-1 0 0 0,-1 1 0 0 0,1 1 0 0 0,-1-1 0 0 0,1 1 0 0 0,-1 0 0 0 0,3 1-23 0 0,-6 1 1 0 0,0 1 0 0 0,0 0 0 0 0,0 0 0 0 0,-1 0-1 0 0,1 0 1 0 0,-1 1 0 0 0,0-1 0 0 0,0 0 0 0 0,0 1 0 0 0,0 0 0 0 0,-1-1 0 0 0,1 1 0 0 0,-1 0 0 0 0,0 0 0 0 0,0 0 0 0 0,-1-1 0 0 0,1 2-1 0 0,2 5 6 0 0,9 49 7 0 0,-3 0-1 0 0,-2 0 1 0 0,-2 1-1 0 0,-4 0 0 0 0,-1-1 1 0 0,-4 2-13 0 0,4-43 1 0 0,-1-4 22 0 0,0 1-1 0 0,-1 0 1 0 0,0-1-1 0 0,-1 1 0 0 0,0-1 1 0 0,-2 0-1 0 0,0 0 0 0 0,0-1 1 0 0,-1 1-1 0 0,-1-1 0 0 0,0 0 1 0 0,0-1-1 0 0,-2 1 0 0 0,1-2 1 0 0,-2 1-1 0 0,0-1 1 0 0,-9 8-23 0 0,9-11 43 0 0,1-2 0 0 0,-1 1 0 0 0,0-1 1 0 0,-1-1-1 0 0,1 0 0 0 0,-1-1 0 0 0,0 1 1 0 0,0-2-1 0 0,-1 0 0 0 0,1 0 0 0 0,-1-1 1 0 0,1-1-1 0 0,-1 0 0 0 0,0 0 0 0 0,0-1 1 0 0,-8-1-44 0 0,16 0 6 0 0,0 0 0 0 0,0 0-1 0 0,1 0 1 0 0,-1 0 0 0 0,0-1 0 0 0,1 0 0 0 0,-1 1 0 0 0,1-1 0 0 0,0 0 0 0 0,-1-1 0 0 0,1 1 0 0 0,0-1 0 0 0,0 1-1 0 0,1-1 1 0 0,-1 0 0 0 0,0 0 0 0 0,1 0 0 0 0,0 0 0 0 0,0-1 0 0 0,0 1 0 0 0,0-1 0 0 0,0 1 0 0 0,1-1 0 0 0,-1 1-1 0 0,1-1 1 0 0,0 0 0 0 0,0 0 0 0 0,1 0 0 0 0,-1 0 0 0 0,1-2-6 0 0,-2-4-31 0 0,2 1 0 0 0,-1-1 1 0 0,1 0-1 0 0,1 0 0 0 0,-1 0 0 0 0,2 0 0 0 0,-1 0 1 0 0,2 0-1 0 0,-1 1 0 0 0,1-1 0 0 0,3-6 31 0 0,18-25-175 0 0,2 0-1 0 0,1 2 1 0 0,2 1-1 0 0,2 2 1 0 0,1 1-1 0 0,26-22 176 0 0,16-19-1861 0 0,-48 49-107 0 0,-8 8-929 0 0,0 0-3391 0 0,-10 9-1556 0 0</inkml:trace>
  <inkml:trace contextRef="#ctx0" brushRef="#br0" timeOffset="2308.172">3357 187 5057 0 0,'0'0'1628'0'0,"0"0"-193"0"0,0 0 154 0 0,0 0 147 0 0,0 0-33 0 0,0 0-221 0 0,0 0-329 0 0,0 0-274 0 0,0 0-229 0 0,0 0-210 0 0,0 0-173 0 0,0 0-135 0 0,0 0-47 0 0,0 5-10 0 0,-17 100-14 0 0,17-84-55 0 0,-1-18-10 0 0,0 0 0 0 0,0 0 0 0 0,0 1 1 0 0,1-1-1 0 0,-1 0 0 0 0,1 1 0 0 0,0-1 1 0 0,0 0-1 0 0,0 0 0 0 0,1 1 0 0 0,-1-1 0 0 0,1 0 1 0 0,0 0-1 0 0,-1 1 0 0 0,1-1 0 0 0,1 0 1 0 0,-1 0-1 0 0,0 0 0 0 0,1 0 0 0 0,0 0 1 0 0,0-1-1 0 0,-1 1 0 0 0,1 0 0 0 0,1-1 1 0 0,-1 1-1 0 0,0-1 0 0 0,1 0 0 0 0,-1 0 1 0 0,1 0-1 0 0,0 0 0 0 0,0 0 0 0 0,-1-1 1 0 0,1 1-1 0 0,0-1 0 0 0,0 0 0 0 0,1 0 1 0 0,1 1 3 0 0,4-3 153 0 0,0-1 0 0 0,1 0 1 0 0,-1 0-1 0 0,0-1 1 0 0,0 0-1 0 0,0 0 1 0 0,-1-1-1 0 0,1-1 0 0 0,-1 1 1 0 0,0-1-1 0 0,0-1 1 0 0,-1 1-1 0 0,0-1 1 0 0,0-1-1 0 0,0 1 0 0 0,0-1 1 0 0,-1 0-1 0 0,0-1 1 0 0,-1 1-1 0 0,1-2-153 0 0,117-149 1294 0 0,-123 157-1296 0 0,1 1 1 0 0,-1 0-1 0 0,1-1 1 0 0,-1 1-1 0 0,1 0 1 0 0,-1 0-1 0 0,1-1 1 0 0,-1 1-1 0 0,1 0 1 0 0,0 0-1 0 0,-1 0 1 0 0,1 0-1 0 0,-1-1 0 0 0,1 1 1 0 0,0 0-1 0 0,-1 0 1 0 0,1 0-1 0 0,0 1 1 0 0,-1-1-1 0 0,1 0 1 0 0,-1 0-1 0 0,1 0 1 0 0,-1 0-1 0 0,1 0 1 0 0,0 1-1 0 0,-1-1 1 0 0,1 0-1 0 0,-1 1 1 0 0,1-1-1 0 0,-1 0 0 0 0,1 1 1 0 0,-1-1-1 0 0,1 0 1 0 0,-1 1-1 0 0,0-1 1 0 0,1 1-1 0 0,-1-1 1 0 0,0 1-1 0 0,1-1 1 0 0,-1 1-1 0 0,0-1 1 0 0,1 1-1 0 0,-1-1 1 0 0,0 1-1 0 0,0 0 1 0 0,0-1-1 0 0,1 1 1 0 0,-1-1-1 0 0,0 1 0 0 0,0 0 1 0 0,0-1-1 0 0,0 1 1 0 0,0-1-1 0 0,0 1 2 0 0,10 34 4 0 0,5 54-186 0 0,-3 1-1 0 0,-5 1 1 0 0,-3 0 0 0 0,-9 82 182 0 0,3-139-133 0 0,-1 0-1 0 0,-1 0 1 0 0,-2-1 0 0 0,-2 0 0 0 0,-1 0 0 0 0,-11 26 133 0 0,20-57 32 0 0,-1 1-1 0 0,1-1 1 0 0,-1 0 0 0 0,1 0 0 0 0,-1 0-1 0 0,0 0 1 0 0,0 0 0 0 0,0 0 0 0 0,0 0-1 0 0,0 0 1 0 0,0 0 0 0 0,0 0 0 0 0,-1 0 0 0 0,1-1-1 0 0,-1 1 1 0 0,1 0 0 0 0,-1-1 0 0 0,0 1-1 0 0,1-1 1 0 0,-1 0 0 0 0,0 0 0 0 0,0 1-1 0 0,0-1 1 0 0,0-1 0 0 0,0 1 0 0 0,0 0-1 0 0,-1 0 1 0 0,1-1 0 0 0,0 1 0 0 0,0-1 0 0 0,0 0-1 0 0,-1 0 1 0 0,1 1 0 0 0,0-1 0 0 0,0-1-1 0 0,-1 1 1 0 0,1 0 0 0 0,0-1 0 0 0,0 1-1 0 0,0-1 1 0 0,-1 1 0 0 0,1-1 0 0 0,0 0-1 0 0,0 0 1 0 0,0 0 0 0 0,0 0 0 0 0,1 0 0 0 0,-1-1-1 0 0,0 1 1 0 0,0-1 0 0 0,1 1 0 0 0,-1-1-1 0 0,1 1 1 0 0,-1-1 0 0 0,1 0-32 0 0,-4-7 40 0 0,2 0 0 0 0,-1 0 0 0 0,1 0 0 0 0,1 0 0 0 0,-1-1-1 0 0,2 1 1 0 0,-1-1 0 0 0,1 1 0 0 0,1-1 0 0 0,-1 1 0 0 0,2-1 0 0 0,-1 0 0 0 0,2 1 0 0 0,-1-1 0 0 0,1 1 0 0 0,0-1 0 0 0,1 1 0 0 0,0 0 0 0 0,5-8-40 0 0,7-2-49 0 0,0 0 1 0 0,2 0-1 0 0,0 2 1 0 0,2 0 0 0 0,-1 1-1 0 0,2 1 1 0 0,0 1-1 0 0,1 0 1 0 0,0 2-1 0 0,1 0 1 0 0,1 2 0 0 0,-1 0-1 0 0,2 2 1 0 0,-1 0-1 0 0,1 2 1 0 0,11-2 48 0 0,41-12-1491 0 0,-39 10-2547 0 0,0 0-6753 0 0,-25 6 4386 0 0</inkml:trace>
</inkml:ink>
</file>

<file path=ppt/ink/ink5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1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0 795 8738 0 0,'0'0'1664'0'0,"0"0"-205"0"0,0 0-111 0 0,0 0-66 0 0,0 0-116 0 0,0 0-222 0 0,0 0-213 0 0,0 0-190 0 0,0 0-159 0 0,0 0-128 0 0,0 0-82 0 0,0 0-28 0 0,0 0-17 0 0,11-28-19 0 0,35-89-12 0 0,-39 98-83 0 0,0 1 0 0 0,1 1-1 0 0,1-1 1 0 0,1 1 0 0 0,0 1 0 0 0,1-1-1 0 0,9-8-12 0 0,-19 23-4 0 0,1 0-35 0 0,0 0 1 0 0,-1-1-1 0 0,1 1 0 0 0,0 0 0 0 0,0 0 0 0 0,1 0 0 0 0,-1 1 0 0 0,0-1 0 0 0,1 0 0 0 0,-1 1 0 0 0,1-1 0 0 0,-1 1 0 0 0,1 0 0 0 0,0 0 0 0 0,-1 0 0 0 0,1 0 0 0 0,0 1 1 0 0,0-1-1 0 0,0 1 0 0 0,2-1 39 0 0,14 45-470 0 0,28 81 618 0 0,-45-121-78 0 0,1-1 1 0 0,-1 0 0 0 0,1 1-1 0 0,-1-1 1 0 0,1 0 0 0 0,0 0-1 0 0,0-1 1 0 0,1 1 0 0 0,-1-1-1 0 0,1 1 1 0 0,-1-1 0 0 0,1 0-1 0 0,-1-1 1 0 0,1 1 0 0 0,0 0-1 0 0,0-1 1 0 0,0 0 0 0 0,0 0-1 0 0,0 0 1 0 0,0-1-1 0 0,0 1 1 0 0,1-1 0 0 0,-1 0-1 0 0,0 0 1 0 0,0 0 0 0 0,0-1-1 0 0,0 1 1 0 0,0-1 0 0 0,0 0-1 0 0,4-2-70 0 0,-3 1-44 0 0,-1 0 1 0 0,0 0-1 0 0,1 0 0 0 0,-1-1 0 0 0,0 1 0 0 0,0-1 0 0 0,-1 0 1 0 0,1 0-1 0 0,-1-1 0 0 0,1 1 0 0 0,-1-1 0 0 0,0 0 0 0 0,0 0 1 0 0,0 0-1 0 0,-1 0 0 0 0,0 0 0 0 0,0 0 0 0 0,0-1 0 0 0,0 1 1 0 0,0-1-1 0 0,-1 0 0 0 0,0 1 0 0 0,1-4 44 0 0,3-5-3586 0 0,-1 4-3074 0 0,-2 5-578 0 0</inkml:trace>
  <inkml:trace contextRef="#ctx0" brushRef="#br0" timeOffset="336.067">648 700 2561 0 0,'0'0'1725'0'0,"0"0"189"0"0,0 0 338 0 0,0 0 141 0 0,0 0-189 0 0,0 0-370 0 0,0 0-416 0 0,0 0-365 0 0,32-16-266 0 0,101-48-221 0 0,-66 21 139 0 0,-61 39-639 0 0,-1-1 0 0 0,0 1 0 0 0,0-1 0 0 0,0 0 0 0 0,0 0 0 0 0,-1 0 0 0 0,0-1 0 0 0,0 0 0 0 0,-1 0 0 0 0,1 0 0 0 0,-1 0 0 0 0,0 0 0 0 0,-1-1 0 0 0,0 1 0 0 0,0-1 0 0 0,0 1 0 0 0,-1-1 0 0 0,0 0 0 0 0,0 0 0 0 0,0-5-66 0 0,-3 9-26 0 0,0 0-1 0 0,0 0 0 0 0,0 0 0 0 0,-1 0 0 0 0,1 0 0 0 0,-1 0 0 0 0,1 1 0 0 0,-1-1 0 0 0,0 1 0 0 0,0 0 0 0 0,0 0 0 0 0,0 0 0 0 0,-1 0 1 0 0,1 1-1 0 0,0-1 0 0 0,-1 1 0 0 0,0 0 0 0 0,1 0 0 0 0,-1 0 0 0 0,1 0 0 0 0,-1 0 0 0 0,0 1 0 0 0,1 0 0 0 0,-1 0 0 0 0,0 0 1 0 0,0 0-1 0 0,-2 1 27 0 0,-1-1-46 0 0,-1 0 0 0 0,1 0 0 0 0,0 0 0 0 0,0 1 0 0 0,0 1 0 0 0,0-1 0 0 0,0 1 0 0 0,1 0 0 0 0,-1 0 0 0 0,0 1 0 0 0,1 0 0 0 0,0 0 0 0 0,-1 1 0 0 0,1-1 0 0 0,1 2 1 0 0,-1-1-1 0 0,0 0 0 0 0,1 1 0 0 0,0 0 0 0 0,-4 6 46 0 0,4-7-1 0 0,1 1 0 0 0,0 0-1 0 0,1 1 1 0 0,-1-1 0 0 0,1 1 0 0 0,0 0 0 0 0,0-1 0 0 0,0 1 0 0 0,1 1 0 0 0,0-1 0 0 0,1 0 0 0 0,-1 0 0 0 0,1 1-1 0 0,0-1 1 0 0,1 1 0 0 0,-1-1 0 0 0,1 1 0 0 0,0-1 0 0 0,1 1 0 0 0,0-1 0 0 0,0 1 0 0 0,0-1 0 0 0,1 0-1 0 0,0 0 1 0 0,0 0 0 0 0,1 1 0 0 0,-1-2 0 0 0,1 1 0 0 0,1 0 0 0 0,-1-1 0 0 0,1 1 0 0 0,0-1 0 0 0,0 0 0 0 0,0 0-1 0 0,1-1 1 0 0,0 1 0 0 0,0-1 0 0 0,0 0 0 0 0,0 0 1 0 0,12 5 59 0 0,1 1 1 0 0,0-2-1 0 0,1-1 1 0 0,0 0-1 0 0,0-1 1 0 0,0-1-1 0 0,0-1 0 0 0,1 0 1 0 0,16-1-60 0 0,-8-1-94 0 0,-1-2 0 0 0,1-1 0 0 0,-1-1 0 0 0,0-2 1 0 0,25-5 93 0 0,68-37-4486 0 0,-70 18-981 0 0,-18 6-1169 0 0,-16 10 4115 0 0</inkml:trace>
  <inkml:trace contextRef="#ctx0" brushRef="#br0" timeOffset="664.742">1668 0 13691 0 0,'0'0'724'0'0,"0"0"-298"0"0,0 0-5 0 0,0 0 248 0 0,0 0 232 0 0,0 0 93 0 0,0 0-113 0 0,0 0-183 0 0,0 0-133 0 0,0 0-72 0 0,0 0-36 0 0,0 0-18 0 0,0 0-3 0 0,-2 28-42 0 0,-7 89-49 0 0,7-83-89 0 0,2 0 1 0 0,1 0-1 0 0,1-1 0 0 0,2 1 0 0 0,6 20-256 0 0,0 1 142 0 0,22 158-161 0 0,-18-147-1676 0 0,-13-65 955 0 0,-1-1-261 0 0,0 0-296 0 0,0 0-398 0 0,-13 0-9284 0 0,9 0 4448 0 0</inkml:trace>
  <inkml:trace contextRef="#ctx0" brushRef="#br0" timeOffset="911.024">1467 328 9442 0 0,'0'0'1987'0'0,"0"0"-804"0"0,0 0-610 0 0,0 0-24 0 0,0 0 287 0 0,0 0 261 0 0,0 0 96 0 0,0 0-89 0 0,0 0-208 0 0,0 0-184 0 0,0 0-114 0 0,0 0-109 0 0,0 0-98 0 0,24 14-72 0 0,75 44-71 0 0,-4-29 119 0 0,-73-27-322 0 0,177 6-796 0 0,-134-14-3966 0 0,-1-7-6575 0 0,-52 9 6023 0 0</inkml:trace>
  <inkml:trace contextRef="#ctx0" brushRef="#br0" timeOffset="1075.924">2137 519 3353 0 0,'0'0'1912'0'0,"0"0"-577"0"0,0 0-252 0 0,0 0 47 0 0,0 0 50 0 0,0 0-68 0 0,0 0-225 0 0,0 0-282 0 0,0 0-226 0 0,0 0-163 0 0,0 0-141 0 0,13 31-205 0 0,40 93-207 0 0,-29-86-2844 0 0,-18-39-4128 0 0,-4 1 4999 0 0</inkml:trace>
  <inkml:trace contextRef="#ctx0" brushRef="#br0" timeOffset="1341.759">2071 228 15147 0 0,'0'0'1232'0'0,"0"0"-583"0"0,0 0-473 0 0,0 0-160 0 0,0 0-8 0 0,0 0-32 0 0,0 0-48 0 0,0 0-24 0 0,0 0-128 0 0,0 0-144 0 0,0 0-305 0 0,0 0-527 0 0,0 0-928 0 0,112 78-1377 0 0,-101-67-1280 0 0,-5 0 632 0 0</inkml:trace>
  <inkml:trace contextRef="#ctx0" brushRef="#br0" timeOffset="1596.351">2745 376 0 0 0,'0'0'1799'0'0,"0"0"744"0"0,0 0 398 0 0,0 0 180 0 0,0 0-157 0 0,0 0-422 0 0,0 0-538 0 0,0 0-510 0 0,0 0-376 0 0,0 0-283 0 0,0 0-219 0 0,0 0-172 0 0,0 0-136 0 0,-4 0-89 0 0,-11 5-162 0 0,1 1 1 0 0,0 1 0 0 0,0 0 0 0 0,0 1 0 0 0,1 0 0 0 0,1 1 0 0 0,-1 0 0 0 0,1 1 0 0 0,1 1 0 0 0,0 0-1 0 0,0 0 1 0 0,-4 8-58 0 0,8-12 3 0 0,0 1 0 0 0,1 0 0 0 0,0 0 0 0 0,1 0 1 0 0,-1 1-1 0 0,2 0 0 0 0,-1 0 0 0 0,1 0 0 0 0,1 0 0 0 0,0 1 0 0 0,0 0 0 0 0,0-1 0 0 0,2 1 0 0 0,-1 0 0 0 0,1 7-3 0 0,0-12 0 0 0,1 0 1 0 0,0-1 0 0 0,0 1-1 0 0,0 0 1 0 0,1-1-1 0 0,-1 1 1 0 0,1 0 0 0 0,0-1-1 0 0,1 1 1 0 0,-1-1 0 0 0,1 0-1 0 0,0 1 1 0 0,0-1-1 0 0,0 0 1 0 0,1 0 0 0 0,-1 0-1 0 0,1 0 1 0 0,0-1 0 0 0,0 1-1 0 0,0-1 1 0 0,1 0-1 0 0,-1 0 1 0 0,1 0 0 0 0,0 0-1 0 0,0 0 1 0 0,0-1 0 0 0,0 0-1 0 0,0 0 1 0 0,0 0-1 0 0,1 0 0 0 0,10 2-74 0 0,0 0-1 0 0,-1-1 0 0 0,1 0 1 0 0,0-2-1 0 0,0 0 0 0 0,0 0 0 0 0,0-2 1 0 0,0 1-1 0 0,0-2 0 0 0,0 0 1 0 0,0-1-1 0 0,12-4 75 0 0,16-7-4292 0 0,-2-3-3902 0 0,-26 9-2130 0 0</inkml:trace>
</inkml:ink>
</file>

<file path=ppt/ink/ink5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0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0 0 0,'0'0'679'0'0,"0"0"520"0"0,0 0 333 0 0,0 0 170 0 0,0 0-31 0 0,0 0-167 0 0,0 0-288 0 0,0 0-321 0 0,0 0-225 0 0,-2-7-141 0 0,-5-20-78 0 0,5 21-26 0 0,3 17 1018 0 0,18 188 3522 0 0,12 286-2919 0 0,-33-256-2493 0 0,6-271-8784 0 0,44-77-1773 0 0,-39 96 10759 0 0</inkml:trace>
  <inkml:trace contextRef="#ctx0" brushRef="#br0" timeOffset="396.176">421 141 1376 0 0,'0'0'959'0'0,"0"0"-40"0"0,0 0 13 0 0,0 0 174 0 0,0 0 221 0 0,0 0 114 0 0,-32 36 6 0 0,-96 117-124 0 0,65-60 635 0 0,56-81-1679 0 0,1 0-1 0 0,0 0 1 0 0,0 1-1 0 0,2 0 1 0 0,-1 0 0 0 0,2 1-1 0 0,0-1 1 0 0,0 1-1 0 0,1-1 1 0 0,1 3-279 0 0,3-13 87 0 0,0 0 1 0 0,0 0-1 0 0,0 0 1 0 0,1 0-1 0 0,-1-1 1 0 0,1 1-1 0 0,0-1 1 0 0,0 0-1 0 0,0 1 1 0 0,0-1-1 0 0,0 0 1 0 0,0-1-1 0 0,1 1 1 0 0,-1-1-1 0 0,0 1 1 0 0,1-1-1 0 0,-1 0 1 0 0,1 0-1 0 0,0 0 1 0 0,-1-1-1 0 0,1 1 1 0 0,0-1-1 0 0,-1 0 1 0 0,4 0-88 0 0,8 2 277 0 0,69 7 761 0 0,37 11-59 0 0,-114-15-892 0 0,0 0 0 0 0,-1 1 0 0 0,1-1 0 0 0,-1 1-1 0 0,0 1 1 0 0,-1-1 0 0 0,1 1 0 0 0,-1 0 0 0 0,-1 0 0 0 0,1 0-1 0 0,-1 1 1 0 0,0 0 0 0 0,-1 0 0 0 0,0 0 0 0 0,0 0 0 0 0,-1 0-1 0 0,0 0 1 0 0,0 1 0 0 0,-1-1 0 0 0,0 1 0 0 0,-1-1 0 0 0,0 1-1 0 0,0 0 1 0 0,0-1 0 0 0,-1 1 0 0 0,-1-1 0 0 0,-1 7-87 0 0,-10 12-350 0 0,13-27 70 0 0,0 0-108 0 0,0 0-140 0 0,0 0-204 0 0,0 0-220 0 0,6-25-13585 0 0,-1 17 9991 0 0</inkml:trace>
  <inkml:trace contextRef="#ctx0" brushRef="#br0" timeOffset="643.66">835 660 3937 0 0,'0'0'1388'0'0,"0"0"-292"0"0,0 0-118 0 0,0 0 117 0 0,0 0 100 0 0,0 0-70 0 0,0 0-279 0 0,0 0-350 0 0,0 0-273 0 0,0 0-162 0 0,0 0-117 0 0,0 0-116 0 0,1 29-157 0 0,5 89-277 0 0,2-89-2171 0 0,4-36-3391 0 0,-10 3 3836 0 0</inkml:trace>
  <inkml:trace contextRef="#ctx0" brushRef="#br0" timeOffset="796.681">770 100 6401 0 0,'0'0'4753'0'0,"0"0"-3552"0"0,0 0-577 0 0,0 0-520 0 0,0 0-160 0 0,0 0 0 0 0,0 0 24 0 0,0 0 16 0 0,0 0-24 0 0,0 0-88 0 0,0 0-256 0 0,0 0-609 0 0,0 0-1263 0 0,0 0-2025 0 0,70 188-560 0 0</inkml:trace>
</inkml:ink>
</file>

<file path=ppt/ink/ink5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136 531 1592 0 0,'0'0'1019'0'0,"0"0"-341"0"0,0 0-50 0 0,0 0 187 0 0,0 0 234 0 0,0 0 138 0 0,0 0-88 0 0,0 0-249 0 0,0 0-257 0 0,0 0-166 0 0,0 0-67 0 0,-11 13 4 0 0,-36 42 77 0 0,17 5 569 0 0,21-39-732 0 0,1 0 0 0 0,0 0 0 0 0,2 1 0 0 0,1 0 0 0 0,1 0 0 0 0,0 0 0 0 0,2 1 0 0 0,1-1 0 0 0,0 3-278 0 0,2-22 60 0 0,-1 1 0 0 0,1-1 0 0 0,0 0 0 0 0,0 0 0 0 0,1 0 0 0 0,-1 0 0 0 0,0 0 0 0 0,1-1 0 0 0,0 1 0 0 0,-1 0 1 0 0,1-1-1 0 0,0 1 0 0 0,1-1 0 0 0,-1 0 0 0 0,0 0 0 0 0,1 1 0 0 0,-1-1 0 0 0,1-1 0 0 0,-1 1 0 0 0,1 0 0 0 0,0-1 0 0 0,0 1 0 0 0,0-1 0 0 0,0 0 1 0 0,0 0-1 0 0,0 0 0 0 0,0 0 0 0 0,0-1 0 0 0,0 1 0 0 0,1-1 0 0 0,-1 0 0 0 0,0 0 0 0 0,0 0 0 0 0,0 0 0 0 0,1-1 0 0 0,-1 1 0 0 0,0-1 0 0 0,0 0 1 0 0,0 0-1 0 0,0 0 0 0 0,0 0 0 0 0,0 0 0 0 0,0-1 0 0 0,-1 1 0 0 0,1-1 0 0 0,0 0-60 0 0,9-4 33 0 0,0 0 0 0 0,-1-1 0 0 0,0 0 0 0 0,-1-1 0 0 0,1 0 0 0 0,-1-1 0 0 0,-1 0 0 0 0,0 0 0 0 0,0-1 0 0 0,-1-1 0 0 0,0 1-1 0 0,-1-1 1 0 0,0 0 0 0 0,-1-1 0 0 0,0 1 0 0 0,0-2 0 0 0,-2 1 0 0 0,1 0 0 0 0,-2-1 0 0 0,1 0 0 0 0,-2 1 0 0 0,0-1 0 0 0,0 0 0 0 0,-1-14-33 0 0,-16-52-3399 0 0,13 74 2822 0 0,-1 0 0 0 0,1 0 1 0 0,-1 0-1 0 0,0 0 0 0 0,0 1 0 0 0,0-1 0 0 0,-1 1 1 0 0,0 0-1 0 0,0 0 0 0 0,0 0 0 0 0,0 1 1 0 0,0-1-1 0 0,-1 1 0 0 0,1 0 0 0 0,-1 0 0 0 0,0 1 1 0 0,0-1-1 0 0,0 1 0 0 0,0 0 0 0 0,-1 0 1 0 0,0 1 576 0 0,-3-2-220 0 0,1 1-1 0 0,-1 1 1 0 0,0-1 0 0 0,0 1 0 0 0,0 1 0 0 0,0 0 0 0 0,0 0 0 0 0,1 1 0 0 0,-1 0 0 0 0,0 0 0 0 0,-7 3 220 0 0,16-4 34 0 0,1 0 1 0 0,-1 0-1 0 0,0 0 0 0 0,1 0 1 0 0,-1 0-1 0 0,0 0 1 0 0,1 0-1 0 0,-1 0 0 0 0,0 0 1 0 0,1 1-1 0 0,-1-1 0 0 0,0 0 1 0 0,0 0-1 0 0,1 0 0 0 0,-1 1 1 0 0,0-1-1 0 0,0 0 0 0 0,1 0 1 0 0,-1 1-1 0 0,0-1 0 0 0,0 0 1 0 0,0 0-1 0 0,1 1 0 0 0,-1-1 1 0 0,0 0-1 0 0,0 1 1 0 0,0-1-1 0 0,0 0 0 0 0,0 0 1 0 0,1 1-1 0 0,-1-1 0 0 0,0 0 1 0 0,0 1-1 0 0,0-1 0 0 0,0 0 1 0 0,0 1-1 0 0,0-1 0 0 0,0 0 1 0 0,0 1-1 0 0,0-1 0 0 0,0 0 1 0 0,-1 1-1 0 0,1-1 1 0 0,0 0-1 0 0,0 1 0 0 0,0-1 1 0 0,0 0-1 0 0,0 1 0 0 0,-1-1 1 0 0,1 0-1 0 0,0 0 0 0 0,0 1 1 0 0,0-1-1 0 0,-1 0 0 0 0,1 0 1 0 0,0 1-1 0 0,0-1 0 0 0,-1 0 1 0 0,1 0-1 0 0,0 0 1 0 0,-1 1-1 0 0,1-1 0 0 0,0 0 1 0 0,-1 0-1 0 0,1 0 0 0 0,0 0-34 0 0,29 8 2115 0 0,109-9 4229 0 0,4-46-2344 0 0,-119 36-3823 0 0,-1-1 0 0 0,1-1 0 0 0,-2-1 0 0 0,0-1 0 0 0,-1 0 1 0 0,0-2-1 0 0,-2 0 0 0 0,0-2 0 0 0,-1 0 0 0 0,0-1 0 0 0,-2 0 0 0 0,0-1 0 0 0,-2-1 1 0 0,0 0-1 0 0,-2-1 0 0 0,0 0 0 0 0,-1-1 0 0 0,-2 0 0 0 0,0-1 0 0 0,-2 1 0 0 0,0-2-177 0 0,-4-18 163 0 0,-2 43-207 0 0,0 28-436 0 0,-14 928-706 0 0,-27-601 1316 0 0,40-347-364 0 0,1-8 309 0 0,0 1 0 0 0,-1 0 0 0 0,1 0 0 0 0,0 0 0 0 0,-1 0-1 0 0,1 0 1 0 0,-1-1 0 0 0,1 1 0 0 0,0 0 0 0 0,-1 0 0 0 0,1 0 0 0 0,-1 0-1 0 0,1 0 1 0 0,0 0 0 0 0,-1 0 0 0 0,1 0 0 0 0,-1 1 0 0 0,1-1 0 0 0,0 0-1 0 0,-1 0 1 0 0,1 0 0 0 0,0 0 0 0 0,-1 0 0 0 0,1 1 0 0 0,-1-1 0 0 0,1 0-1 0 0,0 0 1 0 0,0 1 0 0 0,-1-1 0 0 0,1 0 0 0 0,0 0 0 0 0,-1 1 0 0 0,1-1-1 0 0,0 0 1 0 0,0 1 0 0 0,0-1 0 0 0,-1 0 0 0 0,1 1-75 0 0,-1-93 329 0 0,75-227-941 0 0,-44 222-1743 0 0,-5 36-5451 0 0,-14 41 535 0 0</inkml:trace>
</inkml:ink>
</file>

<file path=ppt/ink/ink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5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6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0 10674 0 0,'0'0'2209'0'0,"0"0"-914"0"0,0 0-531 0 0,0 0-40 0 0,0 0 164 0 0,0 0 191 0 0,0 0 37 0 0,0 0-115 0 0,0 0-181 0 0,0 0-192 0 0,0 0-133 0 0,0 0-61 0 0,-5 36-32 0 0,-19 112-30 0 0,-4 213 813 0 0,25-275-1169 0 0,3-50-109 0 0,-2 0 0 0 0,-1 0 0 0 0,-2 0 0 0 0,-8 30 93 0 0,12-60-725 0 0,-5 11 720 0 0,-1-12-8764 0 0,7-7 3302 0 0,0-2 1765 0 0,0 3 1883 0 0,0-3-1424 0 0</inkml:trace>
</inkml:ink>
</file>

<file path=ppt/ink/ink5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1 255 9242 0 0,'0'0'2334'0'0,"0"0"-1139"0"0,0 0-639 0 0,0 0 91 0 0,0 0 276 0 0,0 0 193 0 0,0 0-19 0 0,0 0-155 0 0,0 0-186 0 0,0 0-159 0 0,0 0-99 0 0,31-8-77 0 0,100-26-53 0 0,4-10 325 0 0,73-44-1911 0 0,-129 33-9230 0 0,-64 41 4202 0 0,-5 3 2773 0 0</inkml:trace>
</inkml:ink>
</file>

<file path=ppt/ink/ink5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0.3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0 6457 0 0,'0'0'1439'0'0,"0"0"-252"0"0,0 0 148 0 0,0 0 287 0 0,0 0 132 0 0,-8 34-71 0 0,-25 108-284 0 0,22-101-823 0 0,2 0 1 0 0,2 0-1 0 0,1 1 1 0 0,2 0-1 0 0,3 0 1 0 0,1 0-1 0 0,3 14-576 0 0,-4-53 25 0 0,1 0-1 0 0,0 1 1 0 0,1-1-1 0 0,-1 0 1 0 0,0 1 0 0 0,1-1-1 0 0,0 0 1 0 0,0 0-1 0 0,0 0 1 0 0,0 1 0 0 0,0-1-1 0 0,1 0 1 0 0,-1 0-1 0 0,1-1 1 0 0,0 1 0 0 0,0 0-1 0 0,0-1 1 0 0,0 1-1 0 0,1-1 1 0 0,-1 1 0 0 0,0-1-1 0 0,1 0 1 0 0,0 0-1 0 0,0 0 1 0 0,-1 0-1 0 0,1-1 1 0 0,0 1 0 0 0,0-1-1 0 0,0 0 1 0 0,1 0-1 0 0,-1 0 1 0 0,1 0-25 0 0,3-2 52 0 0,0-1 0 0 0,-1 0 0 0 0,1 0 1 0 0,-1 0-1 0 0,1-1 0 0 0,-1 0 0 0 0,0-1 0 0 0,0 1 0 0 0,0-1 0 0 0,-1 0 0 0 0,1-1 1 0 0,-1 1-1 0 0,0-1 0 0 0,2-3-52 0 0,14-10 25 0 0,91-69-235 0 0,-111 86 198 0 0,-1 1-1 0 0,1-1 0 0 0,0 1 0 0 0,0-1 0 0 0,-1 0 0 0 0,1 1 0 0 0,0-1 0 0 0,0 1 0 0 0,0 0 0 0 0,-1-1 0 0 0,1 1 0 0 0,0-1 1 0 0,0 1-1 0 0,0 0 0 0 0,0 0 0 0 0,0 0 0 0 0,0 0 0 0 0,0 0 0 0 0,0 0 0 0 0,0 0 0 0 0,0 0 0 0 0,-1 0 0 0 0,1 0 0 0 0,0 0 1 0 0,0 0-1 0 0,0 1 0 0 0,0-1 0 0 0,0 0 0 0 0,0 1 0 0 0,0-1 0 0 0,-1 0 0 0 0,1 1 0 0 0,0-1 0 0 0,0 1 0 0 0,-1 0 0 0 0,1-1 1 0 0,0 1-1 0 0,-1 0 0 0 0,1-1 0 0 0,0 1 0 0 0,-1 0 0 0 0,1-1 0 0 0,-1 1 0 0 0,1 0 0 0 0,-1 0 0 0 0,0 0 0 0 0,1 0 0 0 0,-1 0 1 0 0,0-1-1 0 0,1 1 0 0 0,-1 0 0 0 0,0 0 0 0 0,0 0 0 0 0,0 0 0 0 0,0 0 0 0 0,0 0 0 0 0,0 1 13 0 0,0 10-20 0 0,-1-8 17 0 0,0 0-1 0 0,0 1 1 0 0,1-1 0 0 0,-1 0-1 0 0,1 0 1 0 0,0 0-1 0 0,0 0 1 0 0,1 1-1 0 0,-1-1 1 0 0,1 0-1 0 0,0 0 1 0 0,0 0-1 0 0,0 0 1 0 0,0 0-1 0 0,1 0 1 0 0,0 0 0 0 0,0-1-1 0 0,0 1 1 0 0,0-1-1 0 0,0 1 1 0 0,1-1-1 0 0,0 0 1 0 0,0 1-1 0 0,0-2 1 0 0,0 1-1 0 0,0 0 1 0 0,0 0-1 0 0,1-1 1 0 0,-1 0-1 0 0,1 0 1 0 0,-1 0 0 0 0,3 1 3 0 0,102-3 222 0 0,52-55 38 0 0,-146 50-207 0 0,0-2 0 0 0,-1 0 0 0 0,1 0 0 0 0,-1-1-1 0 0,-1-1 1 0 0,0 0 0 0 0,0-1 0 0 0,-1 0 0 0 0,0-1-1 0 0,0-1-52 0 0,-10 11 9 0 0,1 0 0 0 0,-1 0-1 0 0,0-1 1 0 0,0 1-1 0 0,0-1 1 0 0,0 1-1 0 0,0-1 1 0 0,0 1 0 0 0,0-1-1 0 0,-1 0 1 0 0,1 1-1 0 0,-1-1 1 0 0,1 0-1 0 0,-1 1 1 0 0,1-1-1 0 0,-1 0 1 0 0,0 0 0 0 0,0 1-1 0 0,0-1 1 0 0,0 0-1 0 0,0 0 1 0 0,0 0-1 0 0,-1 1 1 0 0,1-1 0 0 0,0 0-1 0 0,-1 1 1 0 0,0-1-1 0 0,1 0 1 0 0,-1 1-1 0 0,0-1 1 0 0,0 1-1 0 0,0-1 1 0 0,0 1 0 0 0,0-1-1 0 0,0 1 1 0 0,0-1-1 0 0,0 1 1 0 0,-1-1-9 0 0,-10-1-64 0 0,0 1 0 0 0,0 0 1 0 0,1 0-1 0 0,-1 1 0 0 0,0 0 0 0 0,0 1 1 0 0,0 1-1 0 0,0 0 0 0 0,0 1 0 0 0,0 0 1 0 0,1 0-1 0 0,-1 1 0 0 0,1 1 0 0 0,-1 0 0 0 0,1 1 1 0 0,0 0-1 0 0,1 0 0 0 0,0 1 0 0 0,-1 1 1 0 0,2 0-1 0 0,-1 0 0 0 0,1 1 0 0 0,0 0 1 0 0,1 0-1 0 0,0 1 0 0 0,-5 6 64 0 0,11-11 2 0 0,0-1-1 0 0,1 0 1 0 0,-1 1-1 0 0,1-1 1 0 0,-1 1 0 0 0,1-1-1 0 0,0 1 1 0 0,0-1-1 0 0,1 1 1 0 0,-1 0 0 0 0,1 0-1 0 0,0-1 1 0 0,0 1-1 0 0,0 0 1 0 0,0 0-1 0 0,1-1 1 0 0,0 1 0 0 0,-1 0-1 0 0,1-1 1 0 0,1 1-1 0 0,-1-1 1 0 0,0 1 0 0 0,1-1-1 0 0,0 0 1 0 0,0 1-1 0 0,0-1 1 0 0,0 0-1 0 0,0 0 1 0 0,0 0 0 0 0,1-1-1 0 0,1 2-1 0 0,96 74 358 0 0,-70-63-405 0 0,1 0 0 0 0,1-3 0 0 0,0 0 0 0 0,0-2 0 0 0,1-1 0 0 0,11 0 47 0 0,58 8-4822 0 0,-66-14-1777 0 0,-10-2-3160 0 0</inkml:trace>
</inkml:ink>
</file>

<file path=ppt/ink/ink5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0 7714 0 0,'0'0'1799'0'0,"0"0"-407"0"0,0 0-145 0 0,0 0 71 0 0,0 0 11 0 0,0 0-130 0 0,0 0-272 0 0,0 0-242 0 0,0 0-199 0 0,0 0-159 0 0,0 0-89 0 0,0 0-38 0 0,-18 12-2 0 0,-58 37-2 0 0,-13 19 417 0 0,83-65-624 0 0,1 0-1 0 0,0 0 0 0 0,1 1 1 0 0,-1 0-1 0 0,1 0 1 0 0,-1 0-1 0 0,1 0 1 0 0,0 0-1 0 0,1 1 0 0 0,-1 0 1 0 0,1 0-1 0 0,0 0 1 0 0,0 0-1 0 0,1 1 1 0 0,-1-1-1 0 0,1 1 0 0 0,0-1 1 0 0,1 1-1 0 0,-1 3 12 0 0,50 17-307 0 0,-34-22 326 0 0,168 59 119 0 0,-180-61-92 0 0,1 0 1 0 0,-1 0 0 0 0,0 1 0 0 0,0-1 0 0 0,0 0 0 0 0,0 1 0 0 0,0 0-1 0 0,0-1 1 0 0,-1 1 0 0 0,1 0 0 0 0,-1 0 0 0 0,0 0 0 0 0,0 0 0 0 0,0 0-1 0 0,0 0 1 0 0,0 0 0 0 0,-1 0 0 0 0,1 0 0 0 0,-1 0 0 0 0,0 0 0 0 0,0 0-1 0 0,0 1 1 0 0,0-1 0 0 0,-1 0 0 0 0,1 0 0 0 0,-1 0 0 0 0,0 0 0 0 0,0 0-1 0 0,0 0 1 0 0,0 0 0 0 0,0 0 0 0 0,-1 0 0 0 0,1-1 0 0 0,-1 1 0 0 0,0 0-1 0 0,0-1 1 0 0,0 1 0 0 0,0-1 0 0 0,0 0 0 0 0,-1 0 0 0 0,1 0 0 0 0,-1 0-1 0 0,1 0 1 0 0,-3 1-47 0 0,-6 6 39 0 0,0 0 0 0 0,0-1 0 0 0,-1-1 0 0 0,0 1 0 0 0,-1-2 0 0 0,1 0 0 0 0,-1 0 0 0 0,-10 2-39 0 0,-68 5-3322 0 0,76-18-871 0 0,5-8-6410 0 0,9 9 6850 0 0</inkml:trace>
</inkml:ink>
</file>

<file path=ppt/ink/ink5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1 8362 0 0,'0'0'2747'0'0,"0"0"-1304"0"0,0 0-792 0 0,0 0 30 0 0,0 0 346 0 0,0 0 323 0 0,0 0 79 0 0,0 0-228 0 0,0 0-284 0 0,0 0-217 0 0,0 0-142 0 0,-6 35-89 0 0,-19 112-107 0 0,16-94-109 0 0,3 1 0 0 0,2 0 0 0 0,2 0 0 0 0,4 13-253 0 0,-1 10 72 0 0,-5 122-24 0 0,-7-160-517 0 0,-7-27-4615 0 0,14-19-1415 0 0,4 3 1199 0 0,0-3-377 0 0</inkml:trace>
  <inkml:trace contextRef="#ctx0" brushRef="#br0" timeOffset="394.425">351 321 7434 0 0,'0'0'1804'0'0,"0"0"-768"0"0,0 0-333 0 0,0 0 163 0 0,0 0 294 0 0,0 0 167 0 0,0 0-94 0 0,0 0-294 0 0,0 0-317 0 0,-33 17-272 0 0,-103 52-152 0 0,34-19 218 0 0,99-49-397 0 0,0 0 0 0 0,0 0 1 0 0,0 0-1 0 0,0 0 0 0 0,0 0 0 0 0,0 1 1 0 0,1-1-1 0 0,-1 1 0 0 0,0 0 0 0 0,1 0 1 0 0,-1 0-1 0 0,1 0 0 0 0,-1 0 1 0 0,1 0-1 0 0,0 1 0 0 0,0-1 0 0 0,0 1 1 0 0,1-1-1 0 0,-1 1 0 0 0,0 0 0 0 0,1 0 1 0 0,0 0-1 0 0,0 0 0 0 0,0 0 0 0 0,0 0 1 0 0,0 0-1 0 0,0 0 0 0 0,1 0 0 0 0,0 0 1 0 0,-1 0-1 0 0,1 1 0 0 0,0-1 1 0 0,1 0-1 0 0,-1 0 0 0 0,0 0 0 0 0,1 1-19 0 0,5 3 73 0 0,0 0 0 0 0,0-1 0 0 0,0 0-1 0 0,0 0 1 0 0,1-1 0 0 0,0 0 0 0 0,0 0-1 0 0,1-1 1 0 0,-1 0 0 0 0,1 0 0 0 0,5 2-73 0 0,46 28 454 0 0,-47-24-212 0 0,-1 0 0 0 0,0 1-1 0 0,0 0 1 0 0,-1 1 0 0 0,-1 0-1 0 0,0 1 1 0 0,0 0 0 0 0,-1 0-1 0 0,2 7-241 0 0,4 11 615 0 0,-2-3-3281 0 0,-11-28 1753 0 0,-1 0-2428 0 0,0 0-3505 0 0,0 0 4409 0 0,0 0-4186 0 0</inkml:trace>
</inkml:ink>
</file>

<file path=ppt/ink/ink5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7.3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223 594 2713 0 0,'0'0'85'0'0,"0"0"-276"0"0,0 0-202 0 0,0 0 81 0 0,0 0 201 0 0,0 0 178 0 0,0 0 107 0 0,0 0 72 0 0,-29 36 114 0 0,-87 112 112 0 0,65-63 339 0 0,47-67-618 0 0,-2 4 118 0 0,0 2-1 0 0,2-1 1 0 0,1 0-1 0 0,1 1 1 0 0,1-1-1 0 0,1 1 1 0 0,2 10-311 0 0,-1-30 133 0 0,0 0 1 0 0,1 0-1 0 0,0-1 0 0 0,-1 1 1 0 0,2 0-1 0 0,-1-1 0 0 0,0 0 0 0 0,1 1 1 0 0,-1-1-1 0 0,1 0 0 0 0,0 0 1 0 0,0 0-1 0 0,0-1 0 0 0,0 1 1 0 0,1-1-1 0 0,-1 0 0 0 0,1 0 0 0 0,-1 0 1 0 0,1 0-1 0 0,0-1 0 0 0,-1 1 1 0 0,1-1-1 0 0,0 0 0 0 0,0 0 1 0 0,0 0-1 0 0,0-1 0 0 0,0 1 1 0 0,0-1-1 0 0,1 0 0 0 0,-1 0 0 0 0,0-1 1 0 0,0 1-1 0 0,0-1 0 0 0,0 0 1 0 0,0 0-1 0 0,0 0 0 0 0,-1 0 1 0 0,1-1-1 0 0,0 0 0 0 0,0 0 0 0 0,-1 0 1 0 0,1 0-1 0 0,-1 0 0 0 0,0-1 1 0 0,0 1-1 0 0,0-1-133 0 0,29-21 554 0 0,-1-1 0 0 0,-2-1 0 0 0,-1-1 0 0 0,-1-2 0 0 0,-1-1 0 0 0,-1-1 0 0 0,-2-1 0 0 0,-2-1 0 0 0,3-7-554 0 0,10-15 111 0 0,-3-2-1 0 0,-2-1 1 0 0,-2-1-1 0 0,-4-1 1 0 0,11-43-111 0 0,-24 65-412 0 0,-2 0 0 0 0,-1 0 1 0 0,-2-1-1 0 0,-2 1 0 0 0,-2-1 1 0 0,-2-12 411 0 0,-23-55-2116 0 0,22 103 2076 0 0,1 0-1 0 0,-1 0 1 0 0,0 0-1 0 0,0 1 1 0 0,0-1-1 0 0,0 1 1 0 0,0-1 0 0 0,0 1-1 0 0,-1 0 1 0 0,1 0-1 0 0,-1 0 1 0 0,0 0 0 0 0,0 0-1 0 0,1 1 1 0 0,-1-1-1 0 0,0 1 1 0 0,0 0-1 0 0,0 0 1 0 0,-1 0 0 0 0,1 0-1 0 0,0 0 1 0 0,0 1-1 0 0,0-1 1 0 0,-1 1-1 0 0,1 0 1 0 0,0 0 0 0 0,-1 0-1 0 0,1 1 1 0 0,0-1-1 0 0,0 1 1 0 0,-3 0 40 0 0,-5 5-33 0 0,0 0-1 0 0,0 1 1 0 0,0 0 0 0 0,1 1 0 0 0,0 0-1 0 0,0 0 1 0 0,1 1 0 0 0,0 1 0 0 0,0-1-1 0 0,1 1 1 0 0,1 1 0 0 0,0-1 0 0 0,0 1-1 0 0,1 1 1 0 0,0 1 33 0 0,4-11 17 0 0,-10 18 193 0 0,0-1-1 0 0,1 2 1 0 0,1-1-1 0 0,1 1 1 0 0,1 1-1 0 0,1 0 1 0 0,1 0-1 0 0,0 0 1 0 0,2 1-1 0 0,1 0 1 0 0,1-1-1 0 0,0 1 1 0 0,2 0-1 0 0,1 0 1 0 0,1 0-1 0 0,0 0 1 0 0,2 0-1 0 0,1-1 1 0 0,1 0-1 0 0,0 0 1 0 0,2 0-1 0 0,0-1 1 0 0,2 0-1 0 0,0 0 0 0 0,1-1 1 0 0,13 16-210 0 0,-6-14 176 0 0,0-1-1 0 0,1-1 1 0 0,1-1-1 0 0,1 0 1 0 0,1-2-1 0 0,0 0 1 0 0,1-2-1 0 0,1 0 1 0 0,0-2-1 0 0,1-1 1 0 0,0 0-1 0 0,1-2 1 0 0,25 6-176 0 0,-37-18-1522 0 0,-12-12-6272 0 0,-2 9 3883 0 0,0-3-2229 0 0</inkml:trace>
  <inkml:trace contextRef="#ctx0" brushRef="#br0" timeOffset="255.136">1004 646 12571 0 0,'0'0'1407'0'0,"0"0"-562"0"0,0 0-266 0 0,0 0 148 0 0,0 0 190 0 0,0 0 20 0 0,0 0-156 0 0,0 0-229 0 0,-8 32-226 0 0,-23 99-161 0 0,24-33-126 0 0,7-96-116 0 0,0 0 1 0 0,0 0 0 0 0,0 1 0 0 0,1-1 0 0 0,-1 0 0 0 0,1 0 0 0 0,-1 0-1 0 0,1 0 1 0 0,0 0 0 0 0,-1 0 0 0 0,1 0 0 0 0,0 0 0 0 0,1-1 0 0 0,-1 1-1 0 0,0 0 1 0 0,0-1 0 0 0,1 1 0 0 0,-1 0 0 0 0,1-1 0 0 0,-1 0 0 0 0,1 1-1 0 0,0-1 1 0 0,0 0 0 0 0,0 0 76 0 0,14 5-4128 0 0,3-4-4445 0 0,-11-2 3256 0 0</inkml:trace>
  <inkml:trace contextRef="#ctx0" brushRef="#br0" timeOffset="424.509">1061 219 6105 0 0,'0'0'816'0'0,"0"0"-968"0"0,0 0-680 0 0,0 0-336 0 0,0 0-120 0 0,0 0-169 0 0,0 0-439 0 0,0 0 1768 0 0</inkml:trace>
</inkml:ink>
</file>

<file path=ppt/ink/ink5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6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0 9194 0 0,'0'0'968'0'0,"0"0"-370"0"0,0 0-246 0 0,0 0 149 0 0,0 0 286 0 0,0 0 236 0 0,0 0 41 0 0,0 0-106 0 0,0 0-177 0 0,0 0-174 0 0,0 0-96 0 0,1 36-98 0 0,4 118-50 0 0,5 297 1199 0 0,-13-223-1753 0 0,-21-151-1687 0 0,13-65-2192 0 0,-4-5-3466 0 0,10-4 1529 0 0</inkml:trace>
</inkml:ink>
</file>

<file path=ppt/ink/ink5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 7514 0 0,'0'0'1165'0'0,"0"0"-262"0"0,0 0 8 0 0,0 0 269 0 0,0 0 178 0 0,0 0-43 0 0,0 0-274 0 0,0 0-253 0 0,0 0-201 0 0,0 0-121 0 0,0 0-101 0 0,36-2-100 0 0,112-3-67 0 0,103 4-1676 0 0,-156 1-8644 0 0,-71 0 3666 0 0</inkml:trace>
</inkml:ink>
</file>

<file path=ppt/ink/ink5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3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63 7346 0 0,'0'0'2380'0'0,"0"0"-928"0"0,0 0-389 0 0,0 0 72 0 0,0 0 129 0 0,0 0-81 0 0,0 0-337 0 0,0 0-326 0 0,0 0-225 0 0,-11 33-110 0 0,-31 100-46 0 0,41-131-134 0 0,0 0 1 0 0,0 0 0 0 0,1 0-1 0 0,-1 0 1 0 0,0 0 0 0 0,1 0-1 0 0,0 0 1 0 0,-1 0 0 0 0,1 0-1 0 0,0 0 1 0 0,0 0 0 0 0,0 1-1 0 0,0-1 1 0 0,0 0 0 0 0,0 0-1 0 0,1 0 1 0 0,-1 0 0 0 0,1 0-1 0 0,0 0 1 0 0,-1 0 0 0 0,1 0-1 0 0,0 0 1 0 0,0 0 0 0 0,0 0-1 0 0,1-1 1 0 0,-1 1 0 0 0,0 0-1 0 0,0-1 1 0 0,1 1 0 0 0,-1-1-1 0 0,1 1 1 0 0,1 0-6 0 0,3 3 32 0 0,1 1 97 0 0,1-1 0 0 0,-1 0 0 0 0,1 0 0 0 0,0 0 0 0 0,0-1 0 0 0,1 0 0 0 0,-1-1 0 0 0,1 0 0 0 0,0 0 0 0 0,0-1 0 0 0,0 0 0 0 0,0 0 0 0 0,0-1 0 0 0,0 0 0 0 0,0-1 0 0 0,0 0 0 0 0,0-1-1 0 0,1 1 1 0 0,-1-2 0 0 0,0 1 0 0 0,0-1 0 0 0,0-1 0 0 0,-1 0 0 0 0,1 0 0 0 0,-1-1 0 0 0,1 1 0 0 0,-1-2 0 0 0,0 1 0 0 0,-1-1 0 0 0,7-5-129 0 0,-9 5 15 0 0,1 0 0 0 0,-1 0 0 0 0,0 0-1 0 0,0 0 1 0 0,0-1 0 0 0,-1 0 0 0 0,1 0 0 0 0,-2 0 0 0 0,1-1 0 0 0,-1 1 0 0 0,0-1-1 0 0,0 0 1 0 0,0 0 0 0 0,-1 0 0 0 0,-1 0 0 0 0,1 0 0 0 0,-1 0 0 0 0,0 0 0 0 0,0-1-1 0 0,-1 1 1 0 0,0 0 0 0 0,-1-1 0 0 0,1 1 0 0 0,-1 0 0 0 0,-1-1 0 0 0,1 1 0 0 0,-1 0-1 0 0,-1 0 1 0 0,1 0 0 0 0,-1 1 0 0 0,0-1 0 0 0,-1 0 0 0 0,0 1 0 0 0,0 0-1 0 0,0 0 1 0 0,-1 0 0 0 0,1 1 0 0 0,-1-1 0 0 0,-1 1 0 0 0,-2-2-15 0 0,-75-28-3513 0 0,53 33-618 0 0,2 6-3624 0 0,17-1 669 0 0</inkml:trace>
</inkml:ink>
</file>

<file path=ppt/ink/ink5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 85 0 0 0,'0'0'363'0'0,"0"0"984"0"0,0 0 298 0 0,0 0 21 0 0,0 0-19 0 0,0 0-36 0 0,0 0-67 0 0,7-13-99 0 0,19-41-93 0 0,-26 53-1273 0 0,0 0 0 0 0,-1 0 0 0 0,1 1 0 0 0,0-1 0 0 0,0 0 0 0 0,0 0 0 0 0,-1 1 0 0 0,1-1 0 0 0,0 0 0 0 0,-1 1 0 0 0,1-1 1 0 0,0 0-1 0 0,-1 1 0 0 0,1-1 0 0 0,-1 0 0 0 0,0 1 0 0 0,1-1 0 0 0,-1 1 0 0 0,1-1 0 0 0,-1 1 0 0 0,0-1 0 0 0,1 1 0 0 0,-1 0 0 0 0,0-1 0 0 0,1 1 0 0 0,-1 0 0 0 0,0-1 0 0 0,0 1 0 0 0,1 0 0 0 0,-1 0 0 0 0,0 0 0 0 0,0 0 0 0 0,1-1 0 0 0,-1 1 1 0 0,0 0-1 0 0,0 1 0 0 0,0-1 0 0 0,1 0 0 0 0,-1 0 0 0 0,0 0 0 0 0,0 0 0 0 0,1 1 0 0 0,-1-1 0 0 0,0 0 0 0 0,0 0 0 0 0,1 1 0 0 0,-1-1 0 0 0,0 1 0 0 0,0 0-79 0 0,-1-1 199 0 0,-9 3 17 0 0,0 1 0 0 0,0 0 0 0 0,1 0 0 0 0,-1 1 0 0 0,1 1 0 0 0,0 0 0 0 0,0 0 0 0 0,0 1 0 0 0,0 1-216 0 0,-3 1 161 0 0,2-2-110 0 0,0 0 0 0 0,0 0 0 0 0,1 1 0 0 0,0 0 0 0 0,1 1 0 0 0,0 0-1 0 0,0 1 1 0 0,1-1 0 0 0,0 2 0 0 0,1-1 0 0 0,0 1 0 0 0,0 0 0 0 0,1 1-1 0 0,1-1 1 0 0,0 1 0 0 0,1 0 0 0 0,0 1 0 0 0,0-1 0 0 0,2 1 0 0 0,-1-1-1 0 0,2 1 1 0 0,-1 3-51 0 0,4-11 41 0 0,0-1-1 0 0,-1 1 1 0 0,1-1-1 0 0,1 0 1 0 0,-1 1-1 0 0,1-1 1 0 0,-1 0-1 0 0,1 0 1 0 0,0 0-1 0 0,1-1 1 0 0,-1 1-1 0 0,1-1 1 0 0,-1 0-1 0 0,1 0 1 0 0,0 0-1 0 0,0 0 1 0 0,1-1-1 0 0,-1 0 1 0 0,0 1-1 0 0,1-2 1 0 0,-1 1-1 0 0,1 0 1 0 0,0-1-1 0 0,0 0 1 0 0,-1 0-1 0 0,1 0 1 0 0,0-1-1 0 0,0 0 1 0 0,0 0-1 0 0,0 0 1 0 0,0 0-1 0 0,-1-1 1 0 0,1 0-1 0 0,0 0 1 0 0,0 0-1 0 0,-1 0 1 0 0,1-1-1 0 0,0 0 1 0 0,-1 0-1 0 0,0 0 1 0 0,1 0-41 0 0,9-9 154 0 0,0-1 0 0 0,-1 0 0 0 0,0-1 0 0 0,-1 0 0 0 0,-1-1 1 0 0,0 0-1 0 0,-1-1 0 0 0,0 0 0 0 0,-1-1 0 0 0,-1 0 0 0 0,1-3-154 0 0,16-26 202 0 0,-20 35-145 0 0,-5 9-59 0 0,-1 1 1 0 0,1-1-1 0 0,0 1 1 0 0,0-1-1 0 0,0 1 1 0 0,0-1-1 0 0,0 1 1 0 0,0-1-1 0 0,0 0 1 0 0,0 1-1 0 0,0-1 0 0 0,1 1 1 0 0,-1-1-1 0 0,0 1 1 0 0,0-1-1 0 0,0 1 1 0 0,1-1-1 0 0,-1 1 1 0 0,0-1-1 0 0,0 1 1 0 0,1-1-1 0 0,-1 1 1 0 0,0-1-1 0 0,1 1 1 0 0,-1 0-1 0 0,1-1 1 0 0,-1 1-1 0 0,1-1 1 0 0,-1 1-1 0 0,1 0 1 0 0,-1 0-1 0 0,1-1 1 0 0,-1 1-1 0 0,1 0 1 0 0,-1 0-1 0 0,1 0 1 0 0,-1-1-1 0 0,1 1 0 0 0,-1 0 1 0 0,1 0-1 0 0,-1 0 1 0 0,1 0-1 0 0,0 0 1 0 0,-1 0-1 0 0,1 0 1 0 0,-1 0-1 0 0,1 0 1 0 0,-1 1-1 0 0,1-1 1 0 0,-1 0-1 0 0,1 0 1 0 0,0 0-1 0 0,-1 1 1 0 0,1-1-1 0 0,-1 0 1 0 0,0 0-1 0 0,1 1 1 0 0,-1-1-1 0 0,1 0 1 0 0,-1 1-1 0 0,1-1 1 0 0,-1 1-1 0 0,0-1 1 0 0,1 1-1 0 0,-1-1 1 0 0,0 1-1 0 0,1-1 2 0 0,80 114-71 0 0,-63-83 40 0 0,-1 1-1 0 0,-2 1 1 0 0,-1 0-1 0 0,-2 1 1 0 0,-1 1-1 0 0,-2-1 0 0 0,-1 2 1 0 0,-2-1-1 0 0,-1 1 1 0 0,-2 0-1 0 0,-1 0 1 0 0,-4 35 31 0 0,-2-53-21 0 0,-1 0 0 0 0,0 0 1 0 0,-2 0-1 0 0,0-1 1 0 0,-1 0-1 0 0,0 0 0 0 0,-2-1 1 0 0,0 0-1 0 0,0 0 0 0 0,-2-2 1 0 0,0 1-1 0 0,0-1 1 0 0,-2-1-1 0 0,1 0 0 0 0,-2-1 1 0 0,0-1-1 0 0,0 0 1 0 0,-1-1-1 0 0,0 0 0 0 0,-1-2 1 0 0,0 0-1 0 0,-17 6 21 0 0,31-13 6 0 0,1 0-1 0 0,-1 1 0 0 0,1-2 1 0 0,-1 1-1 0 0,1 0 1 0 0,-1 0-1 0 0,0-1 1 0 0,0 1-1 0 0,1-1 1 0 0,-1 0-1 0 0,0 0 0 0 0,1 0 1 0 0,-1 0-1 0 0,0 0 1 0 0,0-1-1 0 0,1 1 1 0 0,-1-1-1 0 0,0 0 1 0 0,1 0-1 0 0,-1 0 0 0 0,1 0 1 0 0,-1 0-1 0 0,1-1 1 0 0,0 1-1 0 0,-1-1 1 0 0,1 1-1 0 0,0-1 1 0 0,0 0-1 0 0,0 0 0 0 0,0 0 1 0 0,0 0-1 0 0,1 0 1 0 0,-1 0-1 0 0,1 0 1 0 0,-1-1-1 0 0,1 1 1 0 0,0-1-1 0 0,0 1 1 0 0,0-1-1 0 0,0 1 0 0 0,0-1 1 0 0,0 0-1 0 0,1 1 1 0 0,-1-1-1 0 0,1 0 1 0 0,0 1-1 0 0,0-1 1 0 0,0-1-6 0 0,0-10-8 0 0,0-1 0 0 0,0 1 1 0 0,1 0-1 0 0,1-1 1 0 0,1 1-1 0 0,0 0 0 0 0,1 0 1 0 0,0 1-1 0 0,1-1 1 0 0,4-8 7 0 0,13-23-216 0 0,2 0 0 0 0,2 2 0 0 0,31-40 216 0 0,52-45-6805 0 0,-89 106 1412 0 0,-5 6-2072 0 0</inkml:trace>
</inkml:ink>
</file>

<file path=ppt/ink/ink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5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138 0 9746 0 0,'0'0'2891'0'0,"0"0"-1386"0"0,0 0-537 0 0,0 0-1 0 0,0 0 61 0 0,0 0 23 0 0,0 0-200 0 0,0 0-275 0 0,0 0-167 0 0,0 0-149 0 0,0 0-98 0 0,-22 34-46 0 0,-67 106-23 0 0,63-68 9 0 0,27-61-71 0 0,-1-5-5 0 0,0 0 0 0 0,0-1-1 0 0,1 1 1 0 0,0 0-1 0 0,0-1 1 0 0,1 1 0 0 0,-1-1-1 0 0,1 0 1 0 0,0 1-1 0 0,1-1 1 0 0,-1 0-1 0 0,1 0 1 0 0,0 0 0 0 0,0-1-1 0 0,1 1 1 0 0,-1-1-1 0 0,1 0 1 0 0,0 0-1 0 0,0 0 1 0 0,1 0 0 0 0,-1-1-1 0 0,1 1 1 0 0,-1-1-1 0 0,1 0 1 0 0,0-1 0 0 0,1 1-1 0 0,-1-1 1 0 0,0 0-1 0 0,0 0 1 0 0,1-1-1 0 0,-1 0 1 0 0,1 0 0 0 0,2 1-26 0 0,1-1 79 0 0,-1 0 1 0 0,0-1-1 0 0,1 0 0 0 0,-1 0 1 0 0,1-1-1 0 0,-1 0 1 0 0,0 0-1 0 0,0-1 1 0 0,1 0-1 0 0,-1-1 1 0 0,0 1-1 0 0,-1-2 1 0 0,1 1-1 0 0,0-1 1 0 0,-1 0-1 0 0,0-1 1 0 0,0 1-1 0 0,0-1 0 0 0,-1-1 1 0 0,0 1-1 0 0,1-1 1 0 0,-2 0-1 0 0,1-1 1 0 0,-1 1-1 0 0,0-1 1 0 0,-1 0-1 0 0,1-1 1 0 0,-1 1-1 0 0,-1-1 1 0 0,1 1-1 0 0,-2-1 0 0 0,1 0 1 0 0,-1 0-1 0 0,0-1 1 0 0,0 1-1 0 0,-1 0 1 0 0,0-1-1 0 0,-1 1 1 0 0,0 0-1 0 0,0-1 1 0 0,-1 1-80 0 0,-3-2-195 0 0,-1 0 0 0 0,-1 0 1 0 0,0 0-1 0 0,0 1 0 0 0,-1 0 0 0 0,0 1 1 0 0,0 0-1 0 0,-1 0 0 0 0,0 0 1 0 0,-1 1-1 0 0,1 0 0 0 0,-1 0 0 0 0,-1 1 1 0 0,-4-2 194 0 0,-28-13-3205 0 0,11 9-5716 0 0,16 8-1086 0 0</inkml:trace>
</inkml:ink>
</file>

<file path=ppt/ink/ink5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2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1 342 0 0 0,'0'0'260'0'0,"0"0"93"0"0,0 0 318 0 0,0 0 631 0 0,0 0 537 0 0,0 0 309 0 0,0 0 10 0 0,0 0-157 0 0,0 0-197 0 0,0 0-229 0 0,31 6-188 0 0,101 18-187 0 0,-45-28 461 0 0,-74 0-1353 0 0,5-1-129 0 0,0-2 1 0 0,0 0 0 0 0,0 0 0 0 0,-1-2 0 0 0,-1 0-1 0 0,1-1 1 0 0,-1-1 0 0 0,-1 0 0 0 0,0-1-1 0 0,-1-1 1 0 0,0 0 0 0 0,-1-1 0 0 0,0 0 0 0 0,-1-1-1 0 0,-1-1 1 0 0,0 0 0 0 0,-1 0 0 0 0,-1-1 0 0 0,-1 0-1 0 0,0-1 1 0 0,4-16-180 0 0,-8-35 283 0 0,-5 68-291 0 0,1 1 0 0 0,0 0-1 0 0,-1-1 1 0 0,1 1 0 0 0,-1 0 0 0 0,1 0 0 0 0,-1-1-1 0 0,0 1 1 0 0,1 0 0 0 0,-1 0 0 0 0,1 0 0 0 0,-1 0 0 0 0,1 0-1 0 0,-1 0 1 0 0,0-1 0 0 0,1 1 0 0 0,-1 0 0 0 0,1 1 0 0 0,-1-1-1 0 0,1 0 1 0 0,-1 0 0 0 0,1 0 0 0 0,-1 0 0 0 0,0 0-1 0 0,1 1 1 0 0,-1-1 0 0 0,1 0 0 0 0,-1 0 0 0 0,1 1 0 0 0,-1-1-1 0 0,1 0 1 0 0,0 1 0 0 0,-1-1 0 0 0,1 1 0 0 0,-1-1 0 0 0,1 0-1 0 0,0 1 1 0 0,-1-1 0 0 0,1 1 0 0 0,0-1 0 0 0,-1 1-1 0 0,1-1 1 0 0,0 1 0 0 0,0-1 0 0 0,0 1 0 0 0,-1-1 0 0 0,1 1-1 0 0,0 0 1 0 0,0-1 0 0 0,0 1 0 0 0,0-1 0 0 0,0 1 0 0 0,0-1-1 0 0,0 1 9 0 0,-7 22-28 0 0,1 0-1 0 0,1 0 0 0 0,1 0 0 0 0,1 0 1 0 0,2 1-1 0 0,0-1 0 0 0,1 12 29 0 0,0-25-8 0 0,1 166 35 0 0,19 118-27 0 0,-12-233-56 0 0,-3 2 1 0 0,-2-1-1 0 0,-3 0 1 0 0,-2 1 0 0 0,-4-1-1 0 0,-2-1 1 0 0,-6 20 55 0 0,5-48-118 0 0,-1 0 1 0 0,-2-1 0 0 0,-1 0-1 0 0,-1-1 1 0 0,-19 29 117 0 0,27-50 10 0 0,-1-1-1 0 0,0 1 0 0 0,0-1 1 0 0,-1 0-1 0 0,0-1 1 0 0,-1 0-1 0 0,0 0 0 0 0,0-1 1 0 0,-1 0-1 0 0,0 0 0 0 0,0-1 1 0 0,0-1-1 0 0,-1 0 1 0 0,0 0-1 0 0,0-1 0 0 0,0 0 1 0 0,-1-1-1 0 0,1-1 1 0 0,-2 1-10 0 0,9-2 21 0 0,1 0 0 0 0,-1 0 0 0 0,0-1 1 0 0,1 1-1 0 0,-1-1 0 0 0,0 0 1 0 0,1 0-1 0 0,-1 0 0 0 0,0 0 1 0 0,0-1-1 0 0,1 1 0 0 0,-1-1 0 0 0,0 0 1 0 0,1 0-1 0 0,-1 0 0 0 0,1-1 1 0 0,0 1-1 0 0,-1-1 0 0 0,1 0 1 0 0,0 0-1 0 0,0 0 0 0 0,0 0 0 0 0,0-1 1 0 0,0 1-1 0 0,1-1 0 0 0,-1 0 1 0 0,1 0-1 0 0,0 1 0 0 0,-1-2 1 0 0,1 1-1 0 0,1 0 0 0 0,-1 0 0 0 0,0-1 1 0 0,1 1-1 0 0,-1-4-21 0 0,-1-6 36 0 0,1 0-1 0 0,0 0 1 0 0,2 0-1 0 0,-1-1 1 0 0,2 1-1 0 0,-1 0 1 0 0,2 0 0 0 0,0 0-1 0 0,0 0 1 0 0,2 0-1 0 0,-1 0 1 0 0,4-6-36 0 0,9-23 9 0 0,2 1 1 0 0,2 1-1 0 0,2 0 1 0 0,2 2-1 0 0,1 1 0 0 0,1 0 1 0 0,3 2-1 0 0,1 1 1 0 0,1 2-1 0 0,1 1 1 0 0,2 1-1 0 0,14-7-9 0 0,88-44-1895 0 0,-103 73-2966 0 0,2 5-4198 0 0,-28 4 4236 0 0,-4 2 2871 0 0</inkml:trace>
</inkml:ink>
</file>

<file path=ppt/ink/ink5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5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123 409 0 0 0,'0'0'1218'0'0,"0"0"242"0"0,0 0 264 0 0,0 0 189 0 0,0 0 64 0 0,0 0-28 0 0,0 0-99 0 0,0 0-158 0 0,0 0-244 0 0,0 0-247 0 0,0 0-181 0 0,0 0-129 0 0,-19 16-55 0 0,-57 45-63 0 0,75-60-749 0 0,1-1-1 0 0,-1 1 1 0 0,1-1-1 0 0,-1 0 1 0 0,0 1 0 0 0,1-1-1 0 0,-1 0 1 0 0,0 0-1 0 0,0 1 1 0 0,1-1-1 0 0,-1 0 1 0 0,0 0-1 0 0,1 0 1 0 0,-1 0-1 0 0,0 0 1 0 0,0 0 0 0 0,1 0-1 0 0,-1 0 1 0 0,0 0-1 0 0,0 0 1 0 0,1 0-1 0 0,-1-1 1 0 0,0 1-1 0 0,0 0 1 0 0,1 0-1 0 0,-1-1 1 0 0,0 1 0 0 0,1-1-1 0 0,-1 1 1 0 0,1 0-1 0 0,-1-1 1 0 0,1 1-1 0 0,-1-1 1 0 0,0 1-1 0 0,1-1 1 0 0,0 0-1 0 0,-1 1 1 0 0,1-1 0 0 0,-1 0-1 0 0,1 1 1 0 0,0-1-1 0 0,-1 0 1 0 0,1 1-1 0 0,0-1 1 0 0,0 0-1 0 0,-1 1 1 0 0,1-1-1 0 0,0 0 1 0 0,0 0 0 0 0,0 1-1 0 0,0-1 1 0 0,0 0-1 0 0,0 0 1 0 0,0 1-1 0 0,0-1 1 0 0,0 0-1 0 0,1 0 1 0 0,-1 1-1 0 0,0-1 1 0 0,0 0 0 0 0,1 1-1 0 0,-1-1 1 0 0,0 0-1 0 0,1 1 1 0 0,-1-1-1 0 0,1 1 1 0 0,-1-1-1 0 0,1 0-23 0 0,-1-4 157 0 0,2-16 6 0 0,0-1-1 0 0,1 1 1 0 0,2 0 0 0 0,0 0 0 0 0,1 1-1 0 0,1-1 1 0 0,1 1 0 0 0,0 0 0 0 0,2 1-1 0 0,0 0 1 0 0,1 1 0 0 0,5-5-163 0 0,106-122-2831 0 0,-89 118-537 0 0,-9 14-4379 0 0,-16 8-1970 0 0</inkml:trace>
</inkml:ink>
</file>

<file path=ppt/ink/ink5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6321 0 0,'0'0'2312'0'0,"0"0"-593"0"0,0 0-311 0 0,0 0-57 0 0,0 0-44 0 0,0 0-147 0 0,0 0-232 0 0,0 0-245 0 0,0 0-214 0 0,0 0-132 0 0,0 0-131 0 0,0 0-70 0 0,0 0-33 0 0,-26 31-48 0 0,-79 98-3 0 0,102-127-49 0 0,1-1 0 0 0,0 1 1 0 0,0 0-1 0 0,0 0 1 0 0,0 0-1 0 0,0 0 1 0 0,1 0-1 0 0,-1 0 0 0 0,0 1 1 0 0,1-1-1 0 0,0 1 1 0 0,0-1-1 0 0,0 1 0 0 0,0-1 1 0 0,0 1-1 0 0,0-1 1 0 0,0 1-1 0 0,1 0 0 0 0,0 0 1 0 0,-1-1-1 0 0,1 1 1 0 0,0 0-1 0 0,0 0 1 0 0,0-1-1 0 0,1 3-3 0 0,1 3 23 0 0,1-1 40 0 0,0 1 0 0 0,0-1 0 0 0,0 0 0 0 0,1 0 0 0 0,0-1 0 0 0,0 1 0 0 0,1-1 0 0 0,0 0 0 0 0,0 0 0 0 0,0 0 0 0 0,1-1 0 0 0,-1 0 0 0 0,2 0 0 0 0,-1 0 0 0 0,0-1 0 0 0,1 0 0 0 0,0 0 0 0 0,0 0 0 0 0,0-1 0 0 0,0 0 0 0 0,0-1 0 0 0,1 1 0 0 0,-1-1 1 0 0,1-1-1 0 0,0 0 0 0 0,0 0 0 0 0,-1 0 0 0 0,1-1 0 0 0,0 0 0 0 0,4-1-63 0 0,-4 2 108 0 0,-1-1-1 0 0,1 0 1 0 0,-1 0 0 0 0,1 0 0 0 0,-1-1-1 0 0,1 0 1 0 0,-1-1 0 0 0,0 0 0 0 0,0 0 0 0 0,1 0-1 0 0,-1-1 1 0 0,-1 0 0 0 0,1 0 0 0 0,0-1-1 0 0,-1 0 1 0 0,0 0 0 0 0,0 0 0 0 0,0-1 0 0 0,0 0-1 0 0,-1 0 1 0 0,1-1 0 0 0,-2 1 0 0 0,1-1-1 0 0,0 0 1 0 0,-1 0 0 0 0,0-1 0 0 0,-1 0 0 0 0,1 1-1 0 0,-1-1 1 0 0,-1 0 0 0 0,1 0 0 0 0,-1 0-1 0 0,1-7-107 0 0,-3 8-40 0 0,0 0 0 0 0,0 0 0 0 0,-1 1 0 0 0,1-1 0 0 0,-1 0 0 0 0,-1 0 0 0 0,1 1 0 0 0,-1-1-1 0 0,0 0 1 0 0,0 1 0 0 0,0 0 0 0 0,-1-1 0 0 0,0 1 0 0 0,0 0 0 0 0,-1 1 0 0 0,1-1 0 0 0,-1 0-1 0 0,0 1 1 0 0,0 0 0 0 0,0 0 0 0 0,-1 0 0 0 0,1 0 0 0 0,-1 1 0 0 0,0 0 0 0 0,0 0 0 0 0,-4-2 40 0 0,-70-23-3798 0 0,51 25-723 0 0,0 5-3896 0 0,16 1 2093 0 0</inkml:trace>
</inkml:ink>
</file>

<file path=ppt/ink/ink5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5681 0 0,'0'0'1135'0'0,"0"0"57"0"0,0 0 583 0 0,0 0 531 0 0,0 0 155 0 0,0 0-349 0 0,0 0-665 0 0,0 0-465 0 0,0 0-285 0 0,0 0-125 0 0,0 0-84 0 0,0 0-105 0 0,0 0-81 0 0,13-19-52 0 0,85-116 332 0 0,-91 127-509 0 0,3-6-24 0 0,0 1 1 0 0,1 0-1 0 0,0 0 1 0 0,1 2 0 0 0,1-1-1 0 0,0 2 1 0 0,0 0-1 0 0,1 0 1 0 0,0 1 0 0 0,1 1-1 0 0,0 0 1 0 0,0 1-1 0 0,9-2-49 0 0,-22 9-2 0 0,-1 0 0 0 0,0-1 0 0 0,1 1 0 0 0,-1 0-1 0 0,1 1 1 0 0,-1-1 0 0 0,1 0 0 0 0,-1 0 0 0 0,0 1 0 0 0,1-1-1 0 0,-1 0 1 0 0,0 1 0 0 0,1-1 0 0 0,-1 1 0 0 0,0 0-1 0 0,1 0 1 0 0,-1-1 0 0 0,0 1 0 0 0,0 0 0 0 0,0 0 0 0 0,0 0-1 0 0,0 0 1 0 0,0 0 0 0 0,0 0 0 0 0,0 0 0 0 0,0 1 0 0 0,0-1-1 0 0,-1 0 1 0 0,1 0 0 0 0,-1 1 0 0 0,1-1 0 0 0,-1 0-1 0 0,1 1 1 0 0,-1-1 0 0 0,1 1 0 0 0,-1-1 0 0 0,0 0 0 0 0,0 1-1 0 0,0-1 1 0 0,0 1 0 0 0,0-1 0 0 0,0 1 0 0 0,0-1 0 0 0,-1 1-1 0 0,1-1 1 0 0,0 0 0 0 0,-1 1 0 0 0,1-1 0 0 0,-1 0-1 0 0,0 2 3 0 0,0 11 11 0 0,1 5 35 0 0,-1-16-41 0 0,0-1 1 0 0,0 0 0 0 0,0 0-1 0 0,1 1 1 0 0,-1-1 0 0 0,0 1-1 0 0,1-1 1 0 0,0 0 0 0 0,0 1-1 0 0,0-1 1 0 0,0 1 0 0 0,0-1 0 0 0,0 1-1 0 0,1-1 1 0 0,-1 1 0 0 0,1-1-1 0 0,-1 0 1 0 0,1 1 0 0 0,0-1-1 0 0,0 0 1 0 0,0 0 0 0 0,0 1-1 0 0,1-1 1 0 0,-1 0 0 0 0,0 0 0 0 0,1 0-1 0 0,0-1 1 0 0,-1 1 0 0 0,1 0-1 0 0,0-1 1 0 0,0 1 0 0 0,0-1-1 0 0,0 1 1 0 0,0-1 0 0 0,0 0-1 0 0,0 0 1 0 0,1 0 0 0 0,-1 0-1 0 0,0 0 1 0 0,1 0 0 0 0,-1-1 0 0 0,0 1-1 0 0,1-1 1 0 0,-1 0 0 0 0,1 1-1 0 0,-1-1 1 0 0,2-1-6 0 0,125-53 311 0 0,-25 15-255 0 0,-103 38-59 0 0,0 0-1 0 0,0 1 1 0 0,1-1 0 0 0,-1 1 0 0 0,0-1 0 0 0,0 1 0 0 0,1 0 0 0 0,-1 0 0 0 0,0-1-1 0 0,0 1 1 0 0,1 0 0 0 0,-1 0 0 0 0,0 0 0 0 0,1 0 0 0 0,-1 0 0 0 0,0 1 0 0 0,0-1-1 0 0,1 0 1 0 0,-1 1 0 0 0,0-1 0 0 0,0 1 0 0 0,1-1 0 0 0,-1 1 0 0 0,0-1-1 0 0,0 1 1 0 0,0 0 0 0 0,0 0 0 0 0,0-1 0 0 0,0 1 0 0 0,0 0 0 0 0,0 0 0 0 0,0 0-1 0 0,-1 0 1 0 0,1 0 0 0 0,0 0 0 0 0,0 1 0 0 0,-1-1 0 0 0,1 0 0 0 0,-1 0-1 0 0,1 0 1 0 0,-1 0 0 0 0,0 1 0 0 0,1-1 0 0 0,-1 0 0 0 0,0 1 0 0 0,0-1 0 0 0,0 0-1 0 0,0 0 1 0 0,0 2 3 0 0,6 31-131 0 0,14 32 39 0 0,25-48-2827 0 0,-34-18 369 0 0,11-1-7940 0 0,-18-2 3162 0 0</inkml:trace>
</inkml:ink>
</file>

<file path=ppt/ink/ink5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0 2593 0 0,'0'0'1740'0'0,"0"0"-252"0"0,0 0-71 0 0,0 0 176 0 0,0 0 236 0 0,0 0 70 0 0,0 0-224 0 0,0 0-375 0 0,0 0-386 0 0,0 0-264 0 0,0 0-115 0 0,0 0-12 0 0,0 0 58 0 0,1 16 3 0 0,-6 175 1408 0 0,-10-42-1295 0 0,6 1 1 0 0,8 73-698 0 0,21-128-923 0 0,-7-106-6452 0 0,-8-25-3856 0 0,-4 25 8052 0 0</inkml:trace>
</inkml:ink>
</file>

<file path=ppt/ink/ink5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2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 1832 0 0,'0'0'3733'0'0,"0"0"-2199"0"0,0 0-638 0 0,0 0 264 0 0,0 0 394 0 0,0 0 218 0 0,0 0-118 0 0,0 0-304 0 0,33-2-242 0 0,102-6-153 0 0,165-27 2551 0 0,-62 4-2976 0 0,-77 23-4377 0 0,-121 14-4303 0 0,-30-1 259 0 0</inkml:trace>
</inkml:ink>
</file>

<file path=ppt/ink/ink5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0 560 0 0,'0'0'2677'0'0,"0"0"-565"0"0,0 0-131 0 0,0 0 92 0 0,0 0 17 0 0,0 0-124 0 0,0 0-380 0 0,0 0-438 0 0,0 0-307 0 0,0 0-165 0 0,0 0-86 0 0,0 0-54 0 0,0 0-60 0 0,-3 17-96 0 0,-16 125 439 0 0,13 30-1312 0 0,12-165-1448 0 0,-2-6-2744 0 0,-1-1-6032 0 0,-3 0 8042 0 0</inkml:trace>
</inkml:ink>
</file>

<file path=ppt/ink/ink5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9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4473 0 0,'0'0'1291'0'0,"0"0"-304"0"0,0 0 138 0 0,0 0 368 0 0,0 0 190 0 0,0 0-46 0 0,0 0-251 0 0,0 0-268 0 0,0 0-182 0 0,32 1-165 0 0,102 2-182 0 0,124 23-484 0 0,-211-17-2866 0 0,-31-5-1002 0 0,0 0-3426 0 0,-9-3 3308 0 0</inkml:trace>
</inkml:ink>
</file>

<file path=ppt/ink/ink5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5033 0 0,'0'0'1364'0'0,"0"0"-74"0"0,0 0 298 0 0,0 0 286 0 0,0 0-55 0 0,0 0-328 0 0,0 0-429 0 0,0 0-316 0 0,37-3-201 0 0,116-14-149 0 0,134-36-1199 0 0,-283 53 600 0 0,43-3-5603 0 0,-32 2-1349 0 0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7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0 472 2232 0 0,'0'0'2038'0'0,"0"0"-1016"0"0,0 0-410 0 0,0 0 85 0 0,0 0 357 0 0,0 0 292 0 0,0 0 54 0 0,0 0-143 0 0,0 0-246 0 0,0 0-174 0 0,0 0-77 0 0,0 0-49 0 0,0 0-26 0 0,18-34-33 0 0,58-104-60 0 0,6-14 1178 0 0,-2 4-1123 0 0,-70 213-1779 0 0,-9-54 1193 0 0,-1 4 10 0 0,0 1 1 0 0,1 0 0 0 0,1 0 0 0 0,0-1 0 0 0,1 1-1 0 0,1-1 1 0 0,1 1 0 0 0,0-1 0 0 0,0-1-1 0 0,2 1 1 0 0,0-1 0 0 0,0 0 0 0 0,2 0-1 0 0,-1-1 1 0 0,8 7-72 0 0,-13-17 98 0 0,0-1-1 0 0,1 1 1 0 0,-1-1-1 0 0,1 0 1 0 0,0 0-1 0 0,0 0 1 0 0,-1 0-1 0 0,1-1 1 0 0,0 1-1 0 0,1-1 1 0 0,-1 0-1 0 0,0-1 1 0 0,0 1-1 0 0,0-1 1 0 0,1 1-1 0 0,-1-1 1 0 0,0-1-1 0 0,0 1 1 0 0,1 0-1 0 0,-1-1 1 0 0,0 0-1 0 0,0 0 1 0 0,0 0 0 0 0,0-1-1 0 0,0 1 1 0 0,0-1-1 0 0,0 0 1 0 0,-1 0-1 0 0,1 0 1 0 0,-1-1-1 0 0,1 1 1 0 0,-1-1-1 0 0,1-1-97 0 0,89-135 1668 0 0,-52 36-5306 0 0,-34 88-767 0 0,2 8-4691 0 0,-6 6 2021 0 0</inkml:trace>
</inkml:ink>
</file>

<file path=ppt/ink/ink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5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7642 0 0,'0'0'2195'0'0,"0"0"-872"0"0,0 0-555 0 0,0 0-163 0 0,0 0 122 0 0,0 0 225 0 0,0 0 177 0 0,0 0 28 0 0,0 0-50 0 0,0 0-99 0 0,0 0-160 0 0,0 0-139 0 0,3 32-111 0 0,8 103-80 0 0,1 271 1220 0 0,45-114-2709 0 0,-56-281-219 0 0,-3-5-6788 0 0,-3-8-3704 0 0,2-2 10479 0 0</inkml:trace>
</inkml:ink>
</file>

<file path=ppt/ink/ink5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 9850 0 0,'0'0'1254'0'0,"0"0"-311"0"0,0 0-199 0 0,0 0 180 0 0,0 0 260 0 0,0 0 116 0 0,0 0-130 0 0,0 0-227 0 0,35-6-184 0 0,112-16-175 0 0,165-9 645 0 0,-130 26-1930 0 0,-105 6-2478 0 0,17-1-8353 0 0,-78 0 6060 0 0</inkml:trace>
</inkml:ink>
</file>

<file path=ppt/ink/ink5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0 1568 0 0,'0'0'2181'0'0,"0"0"-629"0"0,0 0-258 0 0,0 0 129 0 0,0 0 162 0 0,0 0-4 0 0,0 0-222 0 0,0 0-300 0 0,-21 33-285 0 0,-66 105-196 0 0,85-135-538 0 0,-1 0 1 0 0,1 0-1 0 0,0 1 1 0 0,-1-1-1 0 0,2 1 0 0 0,-1-1 1 0 0,0 1-1 0 0,1 0 1 0 0,-1-1-1 0 0,1 1 1 0 0,0 0-1 0 0,0 0 1 0 0,1 0-1 0 0,-1 0 0 0 0,1 0 1 0 0,0 0-1 0 0,0 0 1 0 0,1 2-41 0 0,0 5 149 0 0,0-5-46 0 0,1 0-1 0 0,-1 0 0 0 0,1 0 1 0 0,1 0-1 0 0,-1 0 0 0 0,1 0 1 0 0,0-1-1 0 0,0 1 0 0 0,0-1 1 0 0,1 0-1 0 0,0 0 1 0 0,0 0-1 0 0,1 0 0 0 0,-1-1 1 0 0,1 0-1 0 0,0 0 0 0 0,0 0 1 0 0,0 0-1 0 0,0-1 0 0 0,1 0 1 0 0,0 0-1 0 0,-1 0 0 0 0,1-1 1 0 0,0 0-1 0 0,0 0 0 0 0,0 0 1 0 0,1-1-1 0 0,-1 0 0 0 0,0 0 1 0 0,1-1-1 0 0,3 1-102 0 0,1-1 192 0 0,-2 0 1 0 0,1 1 0 0 0,0-1 0 0 0,-1-1 0 0 0,1 0 0 0 0,-1 0 0 0 0,1-1 0 0 0,-1 0 0 0 0,0 0 0 0 0,1-1 1 0 0,-1-1-1 0 0,-1 1 0 0 0,8-5-193 0 0,-10 4 53 0 0,1 1 1 0 0,-1-2 0 0 0,0 1 0 0 0,-1-1 0 0 0,1 1 0 0 0,-1-1 0 0 0,0-1-1 0 0,0 1 1 0 0,-1-1 0 0 0,0 0 0 0 0,0 0 0 0 0,0 0 0 0 0,0-1 0 0 0,-1 1-1 0 0,0-1 1 0 0,-1 0 0 0 0,1 1 0 0 0,-1-1 0 0 0,-1-1 0 0 0,1 1 0 0 0,-1 0-1 0 0,0 0 1 0 0,-1 0 0 0 0,0-1 0 0 0,0 1 0 0 0,-1 0 0 0 0,1 0 0 0 0,-2-1-1 0 0,1 1 1 0 0,-1 0 0 0 0,0 0 0 0 0,0 0 0 0 0,-1 1 0 0 0,-3-7-54 0 0,2 7-129 0 0,0 0 1 0 0,-1 0-1 0 0,0 0 1 0 0,0 1-1 0 0,0-1 0 0 0,-1 1 1 0 0,0 1-1 0 0,0-1 1 0 0,0 1-1 0 0,0 0 1 0 0,-1 0-1 0 0,0 1 1 0 0,1 0-1 0 0,-1 0 1 0 0,-1 1-1 0 0,1-1 1 0 0,-7 0 128 0 0,-33-5-3266 0 0,1 6-3463 0 0,30 2-666 0 0</inkml:trace>
</inkml:ink>
</file>

<file path=ppt/ink/ink5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33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203 178 1280 0 0,'0'0'1377'0'0,"0"0"-189"0"0,0 0-125 0 0,0 0 117 0 0,0 0 199 0 0,0 0 100 0 0,0 0-52 0 0,0 0-180 0 0,36-20-155 0 0,116-66-154 0 0,-37 39 567 0 0,-89 40-1227 0 0,1 1 1 0 0,0 1-1 0 0,0 2 0 0 0,0 0 0 0 0,1 2 0 0 0,-1 1 0 0 0,16 3-278 0 0,-40-3 4 0 0,-1 0 0 0 0,0 1 0 0 0,1-1-1 0 0,-1 1 1 0 0,0 0 0 0 0,1-1-1 0 0,-1 1 1 0 0,0 0 0 0 0,0 0 0 0 0,0 1-1 0 0,0-1 1 0 0,0 0 0 0 0,0 1 0 0 0,0-1-1 0 0,0 1 1 0 0,-1-1 0 0 0,1 1-1 0 0,-1 0 1 0 0,1 0 0 0 0,-1 0 0 0 0,1 0-1 0 0,-1 0 1 0 0,0 0 0 0 0,0 0 0 0 0,0 0-1 0 0,0 1 1 0 0,-1-1 0 0 0,1 0 0 0 0,-1 0-1 0 0,1 1 1 0 0,-1-1 0 0 0,0 0-1 0 0,1 1 1 0 0,-1-1 0 0 0,-1 1 0 0 0,1-1-1 0 0,0 0 1 0 0,-1 1-4 0 0,-35 85 501 0 0,4-50-405 0 0,-1-2 0 0 0,-3-2 0 0 0,0-1 0 0 0,-12 6-96 0 0,-58 54 83 0 0,67-55-37 0 0,1 2-1 0 0,1 1 1 0 0,3 2 0 0 0,-18 30-46 0 0,10 35 112 0 0,41-104-95 0 0,1-1 0 0 0,-1 1 0 0 0,1 0 0 0 0,0-1 0 0 0,0 1 0 0 0,1 0 0 0 0,-1-1 1 0 0,1 1-1 0 0,0 0 0 0 0,0-1 0 0 0,0 1 0 0 0,0-1 0 0 0,0 1 0 0 0,1-1 0 0 0,0 0 0 0 0,0 1 0 0 0,0-1 0 0 0,0 0 0 0 0,0 0 0 0 0,0 0 0 0 0,1-1 0 0 0,0 1 0 0 0,-1-1 0 0 0,1 1 0 0 0,0-1 1 0 0,0 0-1 0 0,0 0 0 0 0,0 0 0 0 0,1 0 0 0 0,-1-1-17 0 0,18 6 240 0 0,0-2 1 0 0,0 0 0 0 0,0-1 0 0 0,0-2-1 0 0,1 0 1 0 0,-1-1 0 0 0,1-1-1 0 0,-1-1 1 0 0,1-1 0 0 0,-1-1 0 0 0,0 0-1 0 0,12-5-240 0 0,106-30-697 0 0,-117 15-3730 0 0,-19 2-7700 0 0,-3 14 7471 0 0</inkml:trace>
  <inkml:trace contextRef="#ctx0" brushRef="#br0" timeOffset="269.834">1 414 6737 0 0,'0'0'2730'0'0,"0"0"-1605"0"0,0 0-516 0 0,0 0 178 0 0,0 0 201 0 0,0 0 102 0 0,38 4-71 0 0,122 10-126 0 0,34-10 1110 0 0,104-16-1717 0 0,-171 3-9688 0 0,-107 8 537 0 0</inkml:trace>
  <inkml:trace contextRef="#ctx0" brushRef="#br0" timeOffset="1036.77">949 694 0 0 0,'0'0'1440'0'0,"0"0"374"0"0,0 0 328 0 0,0 0 204 0 0,0 0 43 0 0,33 5-181 0 0,108 17-245 0 0,-57-24 620 0 0,-70-2-2138 0 0,15-3-43 0 0,0-1-1 0 0,-1-1 0 0 0,0-2 0 0 0,-1 0 0 0 0,0-2 0 0 0,0-1 1 0 0,-2-2-1 0 0,0 0 0 0 0,0-2 0 0 0,-2 0 0 0 0,20-20-401 0 0,2-45 239 0 0,-44 81-262 0 0,0 0 1 0 0,-1 0 0 0 0,1 0-1 0 0,-1 0 1 0 0,1 0 0 0 0,-1 0-1 0 0,0-1 1 0 0,0 1 0 0 0,0 0-1 0 0,0 0 1 0 0,0 0 0 0 0,-1 0-1 0 0,1-1 1 0 0,-1 1 0 0 0,1 0-1 0 0,-1 0 1 0 0,0 0 0 0 0,0 0-1 0 0,0 0 1 0 0,0 0 0 0 0,0 0 0 0 0,0 1-1 0 0,0-1 1 0 0,-1 0 0 0 0,1 1-1 0 0,-1-1 1 0 0,1 0 0 0 0,-1 1-1 0 0,0 0 1 0 0,0-1 0 0 0,1 1-1 0 0,-1 0 1 0 0,0 0 0 0 0,0 0-1 0 0,0 0 1 0 0,0 0 0 0 0,0 1-1 0 0,0-1 1 0 0,0 1 0 0 0,-1-1 22 0 0,-11 0-164 0 0,0 0 1 0 0,0 1-1 0 0,0 0 1 0 0,0 1 0 0 0,1 1-1 0 0,-1 0 1 0 0,0 1 0 0 0,0 0-1 0 0,1 1 1 0 0,0 1-1 0 0,0 0 1 0 0,0 1 0 0 0,0 0-1 0 0,1 1 1 0 0,0 0 0 0 0,1 1-1 0 0,-1 0 1 0 0,2 1 0 0 0,-1 0-1 0 0,1 1 1 0 0,0 0-1 0 0,1 1 1 0 0,1 0 0 0 0,-1 0-1 0 0,2 1 1 0 0,-4 6 163 0 0,6-9-69 0 0,1 1 0 0 0,0-1 0 0 0,1 1 0 0 0,0 0 0 0 0,0 0-1 0 0,1 0 1 0 0,0 0 0 0 0,1 1 0 0 0,0-1 0 0 0,1 0 0 0 0,0 1 0 0 0,0-1 0 0 0,1 1 0 0 0,1-1 0 0 0,0 0 69 0 0,-1-5 44 0 0,1 1 0 0 0,1-1 0 0 0,-1 0 0 0 0,1-1 0 0 0,0 1 1 0 0,0 0-1 0 0,0-1 0 0 0,1 1 0 0 0,-1-1 0 0 0,1 0 0 0 0,0-1 1 0 0,0 1-1 0 0,1 0 0 0 0,-1-1 0 0 0,1 0 0 0 0,-1 0 0 0 0,1-1 1 0 0,0 1-1 0 0,0-1 0 0 0,0 0 0 0 0,1 0 0 0 0,-1-1 0 0 0,0 1 0 0 0,5-1-44 0 0,138 12 2611 0 0,-141-13-2472 0 0,20-4 103 0 0,0 0 1 0 0,0-2 0 0 0,0-1-1 0 0,-1 0 1 0 0,0-3 0 0 0,-1 0 0 0 0,0-1-1 0 0,-1-1 1 0 0,0-2 0 0 0,1-1-243 0 0,16-12 20 0 0,-1-2-1 0 0,-1-1 1 0 0,-1-2 0 0 0,-2-1 0 0 0,-2-3 0 0 0,-1 0-1 0 0,15-24-19 0 0,-39 50-152 0 0,-1 0 0 0 0,0 0 0 0 0,0 0 0 0 0,-1-1 0 0 0,-1 0 0 0 0,0-1 0 0 0,0 0 0 0 0,-1 1-1 0 0,-1-2 1 0 0,0 1 0 0 0,-1 0 0 0 0,0-1 0 0 0,-1 0 0 0 0,0 1 0 0 0,-1-1 0 0 0,0 0 0 0 0,-1-5 152 0 0,-1 15-59 0 0,0 1 0 0 0,0 0 0 0 0,-1-1 0 0 0,1 1 0 0 0,0 0 0 0 0,-1 0 1 0 0,0 0-1 0 0,1 0 0 0 0,-1 0 0 0 0,0 1 0 0 0,0-1 0 0 0,0 0 0 0 0,0 1 1 0 0,0-1-1 0 0,0 1 0 0 0,0 0 0 0 0,-1 0 0 0 0,1 0 0 0 0,0 0 0 0 0,-1 0 1 0 0,1 0-1 0 0,-1 0 0 0 0,1 1 0 0 0,-1 0 0 0 0,1-1 0 0 0,-1 1 0 0 0,0 0 1 0 0,1 0-1 0 0,-1 0 0 0 0,1 1 0 0 0,-1-1 0 0 0,1 0 0 0 0,-1 1 0 0 0,1 0 1 0 0,-1 0-1 0 0,1 0 0 0 0,0 0 0 0 0,-1 0 0 0 0,1 0 0 0 0,0 0 0 0 0,0 1 1 0 0,0-1-1 0 0,0 1 0 0 0,0-1 0 0 0,-1 3 59 0 0,-3 0 30 0 0,0 0 1 0 0,1 1-1 0 0,0 0 0 0 0,0 1 0 0 0,0-1 1 0 0,0 1-1 0 0,1 0 0 0 0,0 0 1 0 0,0 0-1 0 0,1 1 0 0 0,0-1 0 0 0,0 1 1 0 0,0 0-1 0 0,1 0 0 0 0,0 0 1 0 0,1 0-1 0 0,-1 0 0 0 0,1 0 0 0 0,0 0 1 0 0,1 1-1 0 0,0-1 0 0 0,0 0 0 0 0,1 0 1 0 0,0 1-31 0 0,1-2 78 0 0,1 0 0 0 0,1-1 1 0 0,-1 1-1 0 0,1-1 0 0 0,0 0 0 0 0,0 0 0 0 0,1 0 1 0 0,-1 0-1 0 0,1-1 0 0 0,0 0 0 0 0,0 0 1 0 0,1 0-1 0 0,-1-1 0 0 0,1 0 0 0 0,0 0 1 0 0,0 0-1 0 0,0 0 0 0 0,0-1 0 0 0,0 0 1 0 0,0-1-1 0 0,1 1 0 0 0,-1-1 0 0 0,1 0 1 0 0,3-1-79 0 0,37 15 613 0 0,-37-11-457 0 0,86 46 709 0 0,-93-48-840 0 0,-1 1-1 0 0,1-1 0 0 0,-1 0 0 0 0,0 1 0 0 0,1 0 1 0 0,-1 0-1 0 0,0-1 0 0 0,-1 1 0 0 0,1 0 0 0 0,0 0 1 0 0,-1 1-1 0 0,0-1 0 0 0,0 0 0 0 0,0 0 0 0 0,0 1 0 0 0,0-1 1 0 0,-1 1-1 0 0,1-1 0 0 0,-1 1 0 0 0,0-1 0 0 0,0 0 1 0 0,0 1-1 0 0,-1-1 0 0 0,1 1 0 0 0,-1-1 0 0 0,0 1 0 0 0,0-1 1 0 0,0 0-1 0 0,0 0 0 0 0,-1 2-24 0 0,-5 8 62 0 0,0 0-1 0 0,-1 0 1 0 0,0-1 0 0 0,-1 0-1 0 0,0 0 1 0 0,-1-1 0 0 0,-1 0 0 0 0,-1 0-62 0 0,-57 72 93 0 0,69-83-129 0 0,-1 1 0 0 0,0 0 0 0 0,1 0 0 0 0,-1-1 0 0 0,0 1 0 0 0,1 0 0 0 0,-1 0 0 0 0,1 0 0 0 0,0 0 0 0 0,-1 0 0 0 0,1 0 0 0 0,0 0 0 0 0,-1 0 0 0 0,1 0 0 0 0,0 0 0 0 0,0 0-1 0 0,0 0 1 0 0,0 0 0 0 0,0 0 0 0 0,0 0 0 0 0,0 0 0 0 0,0 0 0 0 0,1 0 0 0 0,-1 0 0 0 0,0 0 0 0 0,0-1 0 0 0,1 1 0 0 0,-1 0 0 0 0,1 0 0 0 0,-1 0 0 0 0,1 0 0 0 0,-1 0 0 0 0,1 0 0 0 0,-1-1 0 0 0,1 1 0 0 0,0 0 0 0 0,0 0 0 0 0,-1-1 0 0 0,1 1 0 0 0,0-1 0 0 0,0 1 0 0 0,0-1 0 0 0,-1 1 0 0 0,1-1 0 0 0,0 1 0 0 0,0-1 0 0 0,0 0 0 0 0,0 1 0 0 0,0-1 0 0 0,0 0 0 0 0,1 0 36 0 0,58 4-9093 0 0,-48-4 4351 0 0,-4 0-2083 0 0</inkml:trace>
  <inkml:trace contextRef="#ctx0" brushRef="#br0" timeOffset="1381.312">2655 340 4121 0 0,'0'0'1696'0'0,"0"0"-266"0"0,0 0-94 0 0,0 0 34 0 0,0 0-59 0 0,0 0-206 0 0,0 0-311 0 0,0 0-277 0 0,0 0-166 0 0,0 0-91 0 0,0 0-76 0 0,0 0-17 0 0,-23 33-10 0 0,-69 102-22 0 0,58-59 37 0 0,33-62-136 0 0,-1-6-15 0 0,0 0 0 0 0,1 0 0 0 0,0 0 0 0 0,1 0 0 0 0,0 0 1 0 0,0 1-1 0 0,1-1 0 0 0,0 0 0 0 0,0 0 0 0 0,1 0 0 0 0,0 0 0 0 0,0 0 0 0 0,1 0 0 0 0,0 0 0 0 0,1-1 1 0 0,-1 0-1 0 0,1 1 0 0 0,1-1 0 0 0,-1-1 0 0 0,1 1 0 0 0,1-1 0 0 0,-1 0 0 0 0,1 0 0 0 0,0 0 0 0 0,0-1 1 0 0,1 0-1 0 0,-1 0 0 0 0,7 3-21 0 0,2-4 325 0 0,0-1 1 0 0,1 0-1 0 0,-1-2 1 0 0,1 1 0 0 0,0-2-1 0 0,-1 0 1 0 0,1-1-1 0 0,-1-1 1 0 0,1 0-1 0 0,-1-1 1 0 0,1 0 0 0 0,-1-2-1 0 0,0 0 1 0 0,-1 0-1 0 0,1-1 1 0 0,-1-1-1 0 0,-1-1 1 0 0,1 0 0 0 0,-1 0-1 0 0,0-1 1 0 0,-1-1-1 0 0,0 0 1 0 0,5-7-326 0 0,-7 9 81 0 0,0-2 1 0 0,0 1 0 0 0,-1-1-1 0 0,0 0 1 0 0,-1-1-1 0 0,0 0 1 0 0,-1 0-1 0 0,0-1 1 0 0,-1 0-1 0 0,0 0 1 0 0,-1-1-1 0 0,-1 1 1 0 0,0-1-1 0 0,0 0 1 0 0,-1-1-1 0 0,-1 1 1 0 0,0 0 0 0 0,-1-1-1 0 0,0 1 1 0 0,-1-1-1 0 0,-1 1 1 0 0,0-1-82 0 0,0 9-70 0 0,1 0 0 0 0,-1 0 0 0 0,-1 0 0 0 0,1 0 0 0 0,-1 0 0 0 0,0 0 0 0 0,0 0 0 0 0,0 0 1 0 0,-1 1-1 0 0,1-1 0 0 0,-1 1 0 0 0,0 0 0 0 0,0 0 0 0 0,-1 0 0 0 0,0 0 0 0 0,1 0 0 0 0,-1 1 0 0 0,0 0 1 0 0,-1 0-1 0 0,1 0 0 0 0,0 0 0 0 0,-1 0 0 0 0,0 1 0 0 0,1 0 0 0 0,-1 0 0 0 0,0 0 0 0 0,0 1 0 0 0,-3-1 70 0 0,-145-13-8453 0 0,116 16 1712 0 0,13 5-1122 0 0</inkml:trace>
</inkml:ink>
</file>

<file path=ppt/ink/ink5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1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9 0 0 0,'0'0'1095'0'0,"0"0"651"0"0,0 0 111 0 0,0 0 69 0 0,0 0 203 0 0,0 0 35 0 0,0 0-196 0 0,0 0-325 0 0,0 0-413 0 0,0 0-354 0 0,0 0-221 0 0,0 0-150 0 0,-5-1-67 0 0,-21-5 798 0 0,72 6 1203 0 0,-46 0-2416 0 0,4-2-2989 0 0,3 3-9545 0 0,-7 0 6058 0 0</inkml:trace>
</inkml:ink>
</file>

<file path=ppt/ink/ink5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2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1 3249 0 0,'0'0'1985'0'0,"0"0"-132"0"0,0 0-50 0 0,0 0 104 0 0,0 0 77 0 0,0 0-134 0 0,0 0-367 0 0,0 0-421 0 0,0 0-358 0 0,0 0-256 0 0,0 0-131 0 0,0 0-51 0 0,0 0-26 0 0,-3 18 654 0 0,0-7-6415 0 0,0-7-120 0 0,0 0-3242 0 0</inkml:trace>
</inkml:ink>
</file>

<file path=ppt/ink/ink5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29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951 96 0 0 0,'0'0'826'0'0,"0"0"583"0"0,0 0 18 0 0,0 0-113 0 0,0 0-55 0 0,2-7-3 0 0,15-37 1316 0 0,-19 15 3306 0 0,-21 16-3843 0 0,-38 11-1870 0 0,57 2-7 0 0,-24 4-178 0 0,0 1-1 0 0,0 2 1 0 0,0 0 0 0 0,1 2 0 0 0,-23 11 20 0 0,-7 2 6 0 0,13-7-14 0 0,1 3 0 0 0,1 2 1 0 0,0 1-1 0 0,2 2 0 0 0,-14 12 8 0 0,53-35-15 0 0,0 0-1 0 0,0 1 1 0 0,0 0-1 0 0,0-1 1 0 0,1 1 0 0 0,-1 0-1 0 0,0-1 1 0 0,0 1-1 0 0,0 0 1 0 0,1 0-1 0 0,-1-1 1 0 0,0 1 0 0 0,1 0-1 0 0,-1 0 1 0 0,1 0-1 0 0,-1 0 1 0 0,1 0-1 0 0,0 0 1 0 0,-1 0-1 0 0,1 0 1 0 0,0 0 0 0 0,0 0-1 0 0,-1 0 1 0 0,1 0-1 0 0,0 0 1 0 0,0 1-1 0 0,0-1 1 0 0,0 0-1 0 0,0 0 1 0 0,1 0 0 0 0,-1 0-1 0 0,0 0 1 0 0,0 0-1 0 0,1 0 1 0 0,-1 0-1 0 0,1 0 1 0 0,-1 0 0 0 0,1 0-1 0 0,-1 0 1 0 0,1 0-1 0 0,0 0 1 0 0,-1-1-1 0 0,1 1 1 0 0,0 0-1 0 0,-1 0 1 0 0,1-1 0 0 0,0 1-1 0 0,0 0 1 0 0,0-1-1 0 0,0 1 1 0 0,0-1-1 0 0,0 1 1 0 0,0-1 0 0 0,1 1 15 0 0,56 23-63 0 0,-14-15 148 0 0,-1-2-1 0 0,1-2 1 0 0,0-2 0 0 0,23-2-85 0 0,-34 4 71 0 0,-32-5-63 0 0,-1 0 0 0 0,1 1 1 0 0,-1-1-1 0 0,0 0 0 0 0,1 1 0 0 0,-1-1 1 0 0,1 0-1 0 0,-1 1 0 0 0,0-1 0 0 0,1 1 1 0 0,-1-1-1 0 0,0 1 0 0 0,0-1 0 0 0,1 1 1 0 0,-1-1-1 0 0,0 0 0 0 0,0 1 0 0 0,0-1 1 0 0,0 1-1 0 0,0-1 0 0 0,1 1 1 0 0,-1 0-1 0 0,0-1 0 0 0,0 1 0 0 0,0-1 1 0 0,0 1-1 0 0,-1-1 0 0 0,1 1 0 0 0,0-1 1 0 0,0 1-1 0 0,0-1 0 0 0,0 1 0 0 0,0-1 1 0 0,-1 1-1 0 0,1-1 0 0 0,0 0 0 0 0,0 1 1 0 0,-1-1-1 0 0,1 1 0 0 0,0-1 0 0 0,-1 1 1 0 0,1-1-1 0 0,0 0 0 0 0,-1 1 0 0 0,1-1 1 0 0,-1 0-1 0 0,1 1 0 0 0,0-1 0 0 0,-1 0 1 0 0,1 0-1 0 0,-1 0 0 0 0,1 1 0 0 0,-1-1 1 0 0,1 0-1 0 0,-1 0 0 0 0,1 0 1 0 0,-1 0-1 0 0,1 0 0 0 0,-1 0 0 0 0,1 0 1 0 0,-1 0-9 0 0,-325 249 688 0 0,305-235-676 0 0,0 2 1 0 0,1 0-1 0 0,0 1 1 0 0,1 1-1 0 0,2 1 1 0 0,0 1-1 0 0,0 0 1 0 0,2 1 0 0 0,1 1-1 0 0,-2 5-12 0 0,14-25 5 0 0,0 1-1 0 0,1 0 1 0 0,0-1-1 0 0,-1 1 1 0 0,1 0-1 0 0,0 0 1 0 0,0 0-1 0 0,0 0 1 0 0,1 0-1 0 0,-1 0 1 0 0,1 0-1 0 0,0 0 1 0 0,-1 0-1 0 0,1 0 1 0 0,1 0-1 0 0,-1 0 1 0 0,0 0 0 0 0,1 1-1 0 0,0-1 1 0 0,-1 0-1 0 0,1-1 1 0 0,0 1-1 0 0,1 0 1 0 0,-1 0-1 0 0,0 0 1 0 0,1-1-1 0 0,0 1 1 0 0,-1 0-1 0 0,1-1 1 0 0,0 0-1 0 0,0 1 1 0 0,1-1-1 0 0,-1 0 1 0 0,0 0 0 0 0,1 0-1 0 0,-1-1 1 0 0,1 1-1 0 0,0 0 1 0 0,-1-1-1 0 0,1 0 1 0 0,0 1-1 0 0,0-1 1 0 0,2 0-5 0 0,18 4 88 0 0,-1-2 0 0 0,1-1 0 0 0,0 0 0 0 0,0-2 0 0 0,-1 0 1 0 0,1-2-1 0 0,0 0 0 0 0,-1-2 0 0 0,1 0 0 0 0,-1-2 0 0 0,0 0 0 0 0,-1-2 0 0 0,5-2-88 0 0,262-103-729 0 0,-222 70-2857 0 0,-34 20-4396 0 0,-22 16-57 0 0</inkml:trace>
  <inkml:trace contextRef="#ctx0" brushRef="#br0" timeOffset="312.796">1426 398 11002 0 0,'0'0'801'0'0,"0"0"-339"0"0,0 0 42 0 0,0 0 342 0 0,0 0 257 0 0,-26 38 57 0 0,-79 122-161 0 0,-47 70 488 0 0,73-69-3018 0 0,68-125-3075 0 0,3 1-4024 0 0,7-33 5033 0 0</inkml:trace>
  <inkml:trace contextRef="#ctx0" brushRef="#br0" timeOffset="570.411">980 450 15355 0 0,'0'0'264'0'0,"0"0"-394"0"0,0 0-96 0 0,0 0 237 0 0,0 0 354 0 0,0 0 189 0 0,0 0 46 0 0,0 0-12 0 0,0 0-40 0 0,0 0-62 0 0,29 33-76 0 0,92 103-70 0 0,-45-72 21 0 0,-59-55-288 0 0,21 15-307 0 0,2-2-1 0 0,0-1 1 0 0,1-2 0 0 0,2-2 0 0 0,11 1 234 0 0,-29-12-2196 0 0,1-1-5013 0 0,-16-4-1814 0 0</inkml:trace>
  <inkml:trace contextRef="#ctx0" brushRef="#br0" timeOffset="947.097">1926 619 4121 0 0,'0'0'1952'0'0,"0"0"-491"0"0,0 0 11 0 0,0 0 304 0 0,0 0 217 0 0,0 0-121 0 0,0 0-425 0 0,0 0-408 0 0,0 0-283 0 0,0 0-170 0 0,0 0-110 0 0,0 0-75 0 0,0 0-41 0 0,-11-7-53 0 0,-37-23-30 0 0,44 29-252 0 0,1 0 0 0 0,0 0-1 0 0,-1 0 1 0 0,1 0 0 0 0,-1 0-1 0 0,1 1 1 0 0,-1 0-1 0 0,1 0 1 0 0,-1 0 0 0 0,1 0-1 0 0,-1 0 1 0 0,1 1 0 0 0,-1-1-1 0 0,1 1 1 0 0,-1 0 0 0 0,1 0-1 0 0,0 1 1 0 0,-1-1 0 0 0,1 1-1 0 0,0-1 1 0 0,0 1-1 0 0,0 0 1 0 0,0 0 0 0 0,-2 2-25 0 0,-8 4 36 0 0,-2 1-42 0 0,2 0 0 0 0,-1 1 0 0 0,1 0 0 0 0,1 1 0 0 0,0 1-1 0 0,0-1 1 0 0,1 2 0 0 0,1 0 0 0 0,0 0 0 0 0,1 1-1 0 0,0 0 1 0 0,1 1 0 0 0,0 0 0 0 0,-4 15 6 0 0,10-26-7 0 0,-1 0 0 0 0,2 1 1 0 0,-1-1-1 0 0,0 0 0 0 0,1 1 1 0 0,0-1-1 0 0,0 1 0 0 0,0 0 1 0 0,1-1-1 0 0,-1 1 0 0 0,1 0 1 0 0,0-1-1 0 0,1 1 0 0 0,-1 0 1 0 0,1-1-1 0 0,0 1 0 0 0,0-1 1 0 0,0 1-1 0 0,1-1 0 0 0,-1 1 1 0 0,1-1-1 0 0,0 0 0 0 0,1 0 1 0 0,-1 0-1 0 0,1 0 0 0 0,-1 0 1 0 0,1 0-1 0 0,0-1 0 0 0,1 0 1 0 0,-1 1-1 0 0,2 0 7 0 0,3-2 91 0 0,0 0 1 0 0,0 0-1 0 0,0-1 0 0 0,0 0 0 0 0,0 0 1 0 0,0-1-1 0 0,1 0 0 0 0,-1 0 0 0 0,0-1 1 0 0,0 0-1 0 0,0-1 0 0 0,0 0 1 0 0,0 0-1 0 0,0 0 0 0 0,0-1 0 0 0,-1-1 1 0 0,8-3-92 0 0,114-81 843 0 0,21-63-483 0 0,-104 114-978 0 0,-46 36 205 0 0,0 1-235 0 0,-4 40-6315 0 0,1-4-3557 0 0,3-27 6296 0 0</inkml:trace>
  <inkml:trace contextRef="#ctx0" brushRef="#br0" timeOffset="1410.889">2243 965 0 0 0,'0'0'1592'0'0,"0"0"534"0"0,0 0 260 0 0,0 0 213 0 0,0 0 20 0 0,0 0-279 0 0,0 0-501 0 0,0 0-455 0 0,0 0-297 0 0,0 0-206 0 0,0 0-182 0 0,0 0-168 0 0,1-9-144 0 0,47-129 861 0 0,-42 126-1246 0 0,0 0 1 0 0,0 1 0 0 0,1 0-1 0 0,0 0 1 0 0,1 0-1 0 0,1 1 1 0 0,-1 0-1 0 0,2 1 1 0 0,-1 0-1 0 0,1 0 1 0 0,1 1-1 0 0,-1 0 1 0 0,1 1-1 0 0,1 0 1 0 0,-1 1-1 0 0,1 0 1 0 0,0 1-1 0 0,6-2-2 0 0,-16 8-14 0 0,0 1 0 0 0,0-1 0 0 0,0 0 0 0 0,0 1 0 0 0,-1 0-1 0 0,1-1 1 0 0,0 1 0 0 0,-1 0 0 0 0,0 0 0 0 0,1 0 0 0 0,-1 0 0 0 0,0 0-1 0 0,0 0 1 0 0,0 0 0 0 0,0 1 0 0 0,-1-1 0 0 0,1 0 0 0 0,0 0 0 0 0,-1 1-1 0 0,0-1 1 0 0,1 0 0 0 0,-1 1 0 0 0,0-1 0 0 0,0 0 0 0 0,0 1-1 0 0,-1-1 1 0 0,1 0 0 0 0,-1 1 0 0 0,1-1 0 0 0,-1 0 0 0 0,0 0 0 0 0,0 1-1 0 0,0 0 15 0 0,0 14 27 0 0,1-10-10 0 0,0-6-14 0 0,-1 0 1 0 0,1 0 0 0 0,0 0 0 0 0,-1 0-1 0 0,1-1 1 0 0,0 1 0 0 0,0 0 0 0 0,0 0-1 0 0,0 0 1 0 0,0 0 0 0 0,0 0 0 0 0,0 0-1 0 0,0 0 1 0 0,0 0 0 0 0,0 0 0 0 0,1 0 0 0 0,-1 0-1 0 0,0 0 1 0 0,1 0 0 0 0,-1 0 0 0 0,1-1-1 0 0,-1 1 1 0 0,1 0 0 0 0,-1 0 0 0 0,1 0-1 0 0,-1-1 1 0 0,1 1 0 0 0,0 0 0 0 0,-1-1-1 0 0,1 1 1 0 0,0 0 0 0 0,0-1 0 0 0,0 1-1 0 0,-1-1 1 0 0,1 1 0 0 0,0-1 0 0 0,0 0-1 0 0,0 1 1 0 0,0-1 0 0 0,0 0 0 0 0,0 0-1 0 0,0 1 1 0 0,0-1 0 0 0,0 0 0 0 0,0 0 0 0 0,0 0-1 0 0,0 0 1 0 0,0 0 0 0 0,-1-1 0 0 0,1 1-1 0 0,0 0 1 0 0,0 0 0 0 0,0 0 0 0 0,0-1-1 0 0,0 1 1 0 0,0-1 0 0 0,0 1-4 0 0,127-66 517 0 0,-111 57-515 0 0,-6 2-7 0 0,0 1 0 0 0,0 0-1 0 0,1 1 1 0 0,0 0 0 0 0,0 1 0 0 0,0 0-1 0 0,1 1 1 0 0,-1 1 0 0 0,1 0 0 0 0,4 0 5 0 0,-14 4 1 0 0,-1-1 0 0 0,1 1 0 0 0,-1 0 1 0 0,0-1-1 0 0,0 1 0 0 0,1 0 1 0 0,-1 1-1 0 0,0-1 0 0 0,-1 0 0 0 0,1 1 1 0 0,0-1-1 0 0,-1 1 0 0 0,1-1 0 0 0,-1 1 1 0 0,0 0-1 0 0,0-1 0 0 0,0 1 0 0 0,0 0 1 0 0,-1 0-1 0 0,1 0 0 0 0,-1 0 0 0 0,1 0 1 0 0,-1 0-1 0 0,0-1 0 0 0,0 1 0 0 0,0 0 1 0 0,-1 0-1 0 0,1 0 0 0 0,-1 0 0 0 0,0 0 1 0 0,1 0-1 0 0,-2 1-1 0 0,1 10 18 0 0,1-8-38 0 0,-1-1-1 0 0,1 1 0 0 0,0-1 0 0 0,0 1 1 0 0,0-1-1 0 0,1 1 0 0 0,0-1 0 0 0,0 0 1 0 0,0 1-1 0 0,1-1 0 0 0,0 0 1 0 0,0 0-1 0 0,0 0 0 0 0,0 0 0 0 0,1 0 1 0 0,0 0-1 0 0,0-1 0 0 0,0 1 0 0 0,1-1 1 0 0,3 3 20 0 0,24-3-3699 0 0,-12-11-6305 0 0,-12 0 2042 0 0</inkml:trace>
  <inkml:trace contextRef="#ctx0" brushRef="#br0" timeOffset="1826.955">3259 578 10634 0 0,'0'0'1270'0'0,"0"0"-410"0"0,0 0 139 0 0,0 0 308 0 0,0 0 169 0 0,0 0-141 0 0,0 0-383 0 0,0 0-342 0 0,0 0-210 0 0,0 0-119 0 0,-3 33-87 0 0,-8 103-50 0 0,-9 88 162 0 0,5-75-279 0 0,-7-58 32 0 0,22-90-48 0 0,0 0 0 0 0,-1 0 0 0 0,1 0 1 0 0,-1-1-1 0 0,1 1 0 0 0,-1 0 0 0 0,1 0 1 0 0,-1 0-1 0 0,0-1 0 0 0,1 1 0 0 0,-1 0 0 0 0,0-1 1 0 0,0 1-1 0 0,1-1 0 0 0,-1 1 0 0 0,0-1 1 0 0,0 1-1 0 0,0-1 0 0 0,0 0 0 0 0,0 1 0 0 0,0-1 1 0 0,0 0-1 0 0,1 1 0 0 0,-1-1 0 0 0,0 0 0 0 0,0 0 1 0 0,0 0-1 0 0,0 0 0 0 0,0 0 0 0 0,0 0 1 0 0,0 0-1 0 0,0-1 0 0 0,0 1 0 0 0,0 0 0 0 0,0 0 1 0 0,0-1-1 0 0,0 1 0 0 0,0-1 0 0 0,0 1 1 0 0,1-1-1 0 0,-1 1 0 0 0,0-1 0 0 0,0 1 0 0 0,1-1 1 0 0,-1 0-1 0 0,0 1 0 0 0,1-1 0 0 0,-1 0 0 0 0,0 1 1 0 0,1-1-1 0 0,-1 0 0 0 0,1 0 0 0 0,-1 0 1 0 0,1 0-1 0 0,0 0 0 0 0,-1 0 0 0 0,1 1 0 0 0,0-1 1 0 0,0 0-1 0 0,-1 0 0 0 0,1 0 0 0 0,0 0 1 0 0,0-1-12 0 0,-2-11 0 0 0,0 1 1 0 0,1-1 0 0 0,0 0 0 0 0,1 0-1 0 0,0 1 1 0 0,1-1 0 0 0,1 0-1 0 0,0 0 1 0 0,0 1 0 0 0,2-1 0 0 0,3-8-1 0 0,8-27-95 0 0,3 1 0 0 0,2 1 0 0 0,1 1 0 0 0,3 1 0 0 0,1 0 0 0 0,3 2 0 0 0,29-34 95 0 0,-52 69-11 0 0,1 1-1 0 0,-1 0 1 0 0,1 0-1 0 0,0 1 1 0 0,0 0-1 0 0,1 0 1 0 0,-1 0-1 0 0,1 1 1 0 0,0 0-1 0 0,1 0 1 0 0,-1 1-1 0 0,1 0 1 0 0,-1 0-1 0 0,1 0 1 0 0,0 1-1 0 0,0 1 1 0 0,0-1-1 0 0,0 1 1 0 0,0 1-1 0 0,1-1 1 0 0,-1 2-1 0 0,4-1 12 0 0,-9 1 20 0 0,1 0-1 0 0,-1 0 0 0 0,0 0 1 0 0,-1 0-1 0 0,1 1 1 0 0,0-1-1 0 0,0 1 1 0 0,0-1-1 0 0,-1 1 1 0 0,1 0-1 0 0,-1 0 0 0 0,1 0 1 0 0,-1 1-1 0 0,0-1 1 0 0,0 0-1 0 0,0 1 1 0 0,0 0-1 0 0,-1-1 1 0 0,1 1-1 0 0,-1 0 0 0 0,1 0 1 0 0,-1 0-1 0 0,0 0 1 0 0,0 0-1 0 0,0 0 1 0 0,-1 0-1 0 0,1 0 1 0 0,-1 0-1 0 0,1 2-19 0 0,-10 91 660 0 0,4-84-625 0 0,0-1 0 0 0,-1 0-1 0 0,0-1 1 0 0,0 1-1 0 0,-1-1 1 0 0,-1 0 0 0 0,0-1-1 0 0,0 0 1 0 0,-1 0-1 0 0,0-1 1 0 0,0 0 0 0 0,-1-1-1 0 0,0 0 1 0 0,-1 0-1 0 0,1-1 1 0 0,-1 0 0 0 0,0-1-1 0 0,-1-1 1 0 0,1 1 0 0 0,-4-1-36 0 0,14-3-93 0 0,0-1-1 0 0,0 0 1 0 0,0 1-1 0 0,0-1 1 0 0,0 0-1 0 0,0 0 1 0 0,-1 0-1 0 0,1 0 0 0 0,0 0 1 0 0,0 0-1 0 0,0 0 1 0 0,0 0-1 0 0,0 0 1 0 0,0-1-1 0 0,0 1 0 0 0,0 0 1 0 0,0 0-1 0 0,0-1 1 0 0,0 1-1 0 0,0-1 1 0 0,0 1-1 0 0,0-1 0 0 0,0 0 1 0 0,0 1-1 0 0,1-1 1 0 0,-1 0-1 0 0,0 0 1 0 0,0 1-1 0 0,1-1 0 0 0,-1 0 1 0 0,0 0-1 0 0,1 0 1 0 0,-1 0-1 0 0,1 0 1 0 0,-1 0-1 0 0,1 0 0 0 0,-1 0 95 0 0,-1-28-10415 0 0,2 22 7192 0 0,0-4-2207 0 0</inkml:trace>
  <inkml:trace contextRef="#ctx0" brushRef="#br0" timeOffset="2076.031">4054 122 12747 0 0,'0'0'1248'0'0,"0"0"-437"0"0,0 0 245 0 0,0 0 400 0 0,0 0 151 0 0,-11 31-184 0 0,-38 102-449 0 0,-52 121 262 0 0,93-224-1386 0 0,1 0 0 0 0,2 0-1 0 0,0 0 1 0 0,3 1 0 0 0,0-1 0 0 0,3 29 150 0 0,8-31-2292 0 0,-1-24-1989 0 0,3-2-4819 0 0,-4-2 3116 0 0</inkml:trace>
  <inkml:trace contextRef="#ctx0" brushRef="#br0" timeOffset="2438.725">4080 704 1304 0 0,'0'0'1347'0'0,"0"0"-42"0"0,0 0 207 0 0,0 0 331 0 0,0 0 284 0 0,0 0 81 0 0,0 0-118 0 0,0 0-280 0 0,0 0-324 0 0,0 0-265 0 0,0 0-175 0 0,34 14-86 0 0,105 44-94 0 0,-137-56-814 0 0,1-1 0 0 0,0 1 1 0 0,1-1-1 0 0,-1 0 1 0 0,0 0-1 0 0,0 0 1 0 0,1 0-1 0 0,-1 0 1 0 0,0-1-1 0 0,1 1 1 0 0,-1-1-1 0 0,1 0 0 0 0,-1 0 1 0 0,0 0-1 0 0,1-1 1 0 0,-1 1-1 0 0,0-1 1 0 0,1 0-1 0 0,-1 0 1 0 0,0 0-1 0 0,0 0 1 0 0,3-2-53 0 0,5-2 235 0 0,1 0-113 0 0,0 1 1 0 0,-1-2-1 0 0,0 1 1 0 0,0-2-1 0 0,-1 1 0 0 0,1-1 1 0 0,-1-1-1 0 0,-1 0 0 0 0,0 0 1 0 0,0-1-1 0 0,0 0 0 0 0,-1-1 1 0 0,0 0-1 0 0,-1 0 0 0 0,0 0 1 0 0,-1-1-1 0 0,0 0 0 0 0,-1 0 1 0 0,4-11-123 0 0,-9 19-16 0 0,1 1 0 0 0,-1-1 0 0 0,1 1 0 0 0,-1-1 1 0 0,0 1-1 0 0,0-1 0 0 0,0 0 0 0 0,0 1 0 0 0,-1-1 1 0 0,1 1-1 0 0,-1-1 0 0 0,1 1 0 0 0,-1-1 0 0 0,0 1 1 0 0,0 0-1 0 0,0-1 0 0 0,0 1 0 0 0,0 0 0 0 0,-1 0 1 0 0,1-1-1 0 0,-1 1 0 0 0,0 0 0 0 0,1 1 0 0 0,-1-1 1 0 0,0 0-1 0 0,0 0 0 0 0,0 1 0 0 0,0-1 0 0 0,0 1 1 0 0,0 0-1 0 0,-1-1 0 0 0,1 1 0 0 0,0 0 0 0 0,-1 0 1 0 0,1 1-1 0 0,-1-1 0 0 0,1 0 0 0 0,-1 1 0 0 0,1 0 1 0 0,-1-1-1 0 0,0 1 0 0 0,1 0 0 0 0,-1 0 0 0 0,1 1 1 0 0,-1-1-1 0 0,1 0 0 0 0,-1 1 0 0 0,1 0 0 0 0,-1-1 1 0 0,1 1-1 0 0,-1 0 0 0 0,1 0 0 0 0,-2 1 16 0 0,-14 6-64 0 0,0 0 0 0 0,1 2 0 0 0,0 0 0 0 0,0 0 0 0 0,1 2 0 0 0,0 0 0 0 0,1 0 0 0 0,0 2 0 0 0,-11 14 64 0 0,18-22-27 0 0,1 2 0 0 0,0-1 0 0 0,1 1-1 0 0,0-1 1 0 0,0 2 0 0 0,1-1 0 0 0,0 1 0 0 0,0 0 0 0 0,1 0 0 0 0,0 0-1 0 0,1 0 1 0 0,0 1 0 0 0,0-1 0 0 0,1 1 0 0 0,1 0 0 0 0,-1 0 0 0 0,1 0 27 0 0,1-5-32 0 0,0-1 1 0 0,0 0 0 0 0,0 1 0 0 0,1-1 0 0 0,-1 0 0 0 0,1 1 0 0 0,0-1-1 0 0,1 0 1 0 0,-1 0 0 0 0,1 0 0 0 0,-1 0 0 0 0,1 0 0 0 0,0 0-1 0 0,1 0 1 0 0,-1-1 0 0 0,1 1 0 0 0,-1-1 0 0 0,1 1 0 0 0,0-1 0 0 0,0 0-1 0 0,1 0 1 0 0,-1-1 0 0 0,1 1 0 0 0,-1-1 0 0 0,1 1 0 0 0,0-1 0 0 0,0 0-1 0 0,3 1 32 0 0,93 15-2287 0 0,-65-19-1737 0 0,-4-4-4318 0 0,-17 1 904 0 0</inkml:trace>
  <inkml:trace contextRef="#ctx0" brushRef="#br0" timeOffset="3170.017">2064 682 0 0 0,'0'0'1163'0'0,"0"0"661"0"0,0 0-78 0 0,0 0-263 0 0,0 0-203 0 0,0 0-134 0 0,0 0-35 0 0,0 0-52 0 0,0 0-92 0 0,6-11 1300 0 0,-4 65 2536 0 0,-2-32-4312 0 0,15 107-45 0 0,6-104-1953 0 0,-12-20-2171 0 0,1-2-4386 0 0,-5-2 1527 0 0</inkml:trace>
  <inkml:trace contextRef="#ctx0" brushRef="#br0" timeOffset="12031.205">4 1326 0 0 0,'0'0'757'0'0,"0"0"276"0"0,0 0-90 0 0,0 0-173 0 0,-1-6-148 0 0,-2-16-117 0 0,37 9 1542 0 0,265-3 2170 0 0,-160 15-3457 0 0,953-37 1517 0 0,-308 26-1270 0 0,330-20 433 0 0,-617-8-426 0 0,140-19 241 0 0,-545 33-384 0 0,-84 25-1566 0 0,-16-1-2090 0 0,-3 1-7441 0 0,7 1 4414 0 0</inkml:trace>
</inkml:ink>
</file>

<file path=ppt/ink/ink5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9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36 7434 0 0,'0'0'513'0'0,"0"0"-300"0"0,0 0-251 0 0,0 0 16 0 0,0 0 182 0 0,0 0 197 0 0,0 0 139 0 0,0 0 86 0 0,0 0 31 0 0,0 0-33 0 0,0 0-55 0 0,-3 21-39 0 0,-23 153 742 0 0,3 77 272 0 0,11-2-1605 0 0,12-248 75 0 0,0 0 1 0 0,0 0-1 0 0,0 0 1 0 0,1 0 0 0 0,-1 0-1 0 0,0-1 1 0 0,1 1-1 0 0,-1 0 1 0 0,1 0-1 0 0,-1 0 1 0 0,1-1-1 0 0,-1 1 1 0 0,1 0 0 0 0,-1-1-1 0 0,1 1 1 0 0,-1 0-1 0 0,1-1 1 0 0,0 1-1 0 0,0-1 1 0 0,-1 1-1 0 0,1-1 1 0 0,0 1 0 0 0,0-1-1 0 0,-1 0 1 0 0,1 1-1 0 0,0-1 1 0 0,0 0-1 0 0,0 0 1 0 0,0 1-1 0 0,0-1 1 0 0,-1 0 0 0 0,1 0-1 0 0,0 0 1 0 0,0 0-1 0 0,0 0 1 0 0,0 0-1 0 0,0 0 1 0 0,0-1 0 0 0,0 1-1 0 0,-1 0 1 0 0,1 0-1 0 0,0-1 1 0 0,0 1-1 0 0,0 0 1 0 0,-1-1-1 0 0,1 1 1 0 0,0-1 0 0 0,0 1-1 0 0,-1-1 30 0 0,40-23-135 0 0,49-42-136 0 0,-86 67 272 0 0,0 1 0 0 0,-1-1 0 0 0,0 1 0 0 0,1 0 0 0 0,-1 0 0 0 0,0 0 0 0 0,0 0 0 0 0,0 0 0 0 0,0 0 0 0 0,-1 1 0 0 0,1-1 0 0 0,-1 0 0 0 0,1 1 0 0 0,-1 0 0 0 0,0-1 0 0 0,0 1-1 0 0,0 0 1 0 0,0 0 0 0 0,0-1 0 0 0,-1 1 0 0 0,1 0 0 0 0,-1 0 0 0 0,0 0 0 0 0,0 0 0 0 0,0 0 0 0 0,0 0 0 0 0,0 0 0 0 0,-1 1-1 0 0,3 5 65 0 0,-1-4 12 0 0,31 107 517 0 0,-30-109-515 0 0,0 0 0 0 0,-1-1-1 0 0,1 1 1 0 0,0 0 0 0 0,0-1-1 0 0,0 1 1 0 0,1-1 0 0 0,-1 0-1 0 0,1 0 1 0 0,-1 0-1 0 0,1 0 1 0 0,-1 0 0 0 0,1 0-1 0 0,0-1 1 0 0,0 1 0 0 0,0-1-1 0 0,0 0 1 0 0,0 0 0 0 0,0 0-1 0 0,1 0 1 0 0,-1-1-1 0 0,0 1 1 0 0,0-1 0 0 0,1 0-1 0 0,-1 0 1 0 0,0 0 0 0 0,0 0-1 0 0,1 0 1 0 0,-1-1 0 0 0,0 0-1 0 0,0 1 1 0 0,0-1-1 0 0,0 0 1 0 0,1-1-79 0 0,8-6 284 0 0,1 0-1 0 0,-2-1 1 0 0,1-1 0 0 0,-1 1-1 0 0,-1-2 1 0 0,0 0 0 0 0,0 0-1 0 0,-1-1 1 0 0,-1 0 0 0 0,0 0-1 0 0,0-1 1 0 0,-1 0 0 0 0,-1 0-1 0 0,0-1 1 0 0,-1 0 0 0 0,-1 0-1 0 0,3-12-283 0 0,1 2 68 0 0,-1 0-1 0 0,-1 0 1 0 0,0 0-1 0 0,-3-1 1 0 0,0 0-1 0 0,-1 0 0 0 0,-1 0 1 0 0,-2 0-1 0 0,0 0 1 0 0,-2 0-1 0 0,0 1 1 0 0,-2-1-1 0 0,-1 1 1 0 0,-1 0-1 0 0,0 0 0 0 0,-9-14-67 0 0,10 22-82 0 0,-1 2-1 0 0,-1-1 1 0 0,0 1-1 0 0,-1 0 1 0 0,-1 1-1 0 0,0 0 1 0 0,0 0 0 0 0,-2 1-1 0 0,1 0 1 0 0,-2 1-1 0 0,1 1 1 0 0,-1 0-1 0 0,-1 1 1 0 0,0 0-1 0 0,0 1 1 0 0,-1 0-1 0 0,0 1 1 0 0,0 1-1 0 0,0 1 1 0 0,-1 0-1 0 0,0 1 1 0 0,0 0-1 0 0,0 2 1 0 0,-1-1-1 0 0,1 2 1 0 0,-7 1 82 0 0,15 1-232 0 0,0 0-1 0 0,0 1 1 0 0,0 0-1 0 0,0 0 1 0 0,0 1 0 0 0,1 0-1 0 0,-1 1 1 0 0,1 0 0 0 0,0 0-1 0 0,0 0 1 0 0,0 1-1 0 0,1 0 1 0 0,-1 0 0 0 0,1 1-1 0 0,0 0 1 0 0,-3 4 232 0 0,-44 70-9866 0 0,43-59 3583 0 0</inkml:trace>
  <inkml:trace contextRef="#ctx0" brushRef="#br0" timeOffset="362.885">928 581 8282 0 0,'0'0'2291'0'0,"0"0"-715"0"0,0 0-365 0 0,0 0 3 0 0,0 0 3 0 0,0 0-124 0 0,0 0-257 0 0,0 0-245 0 0,0 0-151 0 0,0 0-118 0 0,0 0-80 0 0,0 0-93 0 0,-9 26-67 0 0,-28 79-30 0 0,26-37-56 0 0,11-62-288 0 0,5 27 74 0 0,16-24-6943 0 0,-15-9 2210 0 0,-1 0-2021 0 0</inkml:trace>
  <inkml:trace contextRef="#ctx0" brushRef="#br0" timeOffset="621.94">895 239 12659 0 0,'0'0'1032'0'0,"0"0"-608"0"0,0 0-312 0 0,0 0-40 0 0,0 0-72 0 0,0 0-40 0 0,0 0-344 0 0,0 0-440 0 0,0 0-384 0 0,0 0-601 0 0,0 0-1047 0 0,0 0-1313 0 0,0 0 1160 0 0</inkml:trace>
  <inkml:trace contextRef="#ctx0" brushRef="#br0" timeOffset="967.975">1333 460 5081 0 0,'0'0'1672'0'0,"0"0"-350"0"0,0 0-67 0 0,0 0 85 0 0,0 0 69 0 0,0 0-144 0 0,0 0-277 0 0,0 0-271 0 0,0 0-207 0 0,0 0-123 0 0,0 0-67 0 0,0 0-50 0 0,0 0-34 0 0,-17 5-48 0 0,-54 19-59 0 0,26 10 76 0 0,37-24-181 0 0,7-8-43 0 0,0 0-1 0 0,0 0 1 0 0,0 0-1 0 0,0 1 1 0 0,0-1-1 0 0,0 0 1 0 0,1 0-1 0 0,-1 1 1 0 0,1-1-1 0 0,0 0 1 0 0,0 1-1 0 0,0-1 1 0 0,0 0-1 0 0,0 1 1 0 0,0-1-1 0 0,0 0 1 0 0,1 1-1 0 0,-1-1 1 0 0,1 0-1 0 0,0 0 1 0 0,0 1-1 0 0,-1-1 0 0 0,1 0 1 0 0,1 0-1 0 0,-1 0 1 0 0,0 0-1 0 0,0 0 1 0 0,1 0-1 0 0,-1-1 1 0 0,1 1-1 0 0,0 0 1 0 0,0-1-1 0 0,-1 1 1 0 0,1-1-1 0 0,0 0 1 0 0,0 1-1 0 0,0-1 1 0 0,0 0-1 0 0,0 0 1 0 0,1 0-1 0 0,1 0 20 0 0,103 62 4 0 0,-103-60 16 0 0,-1 0-1 0 0,1 0 1 0 0,-1 1-1 0 0,0-1 1 0 0,0 1 0 0 0,-1-1-1 0 0,1 1 1 0 0,-1 0-1 0 0,0 0 1 0 0,0 0-1 0 0,0 1 1 0 0,0-1 0 0 0,-1 0-1 0 0,1 0 1 0 0,-1 1-1 0 0,0-1 1 0 0,-1 1-1 0 0,1-1 1 0 0,-1 1 0 0 0,0 0-1 0 0,0-1 1 0 0,0 1-1 0 0,-1-1 1 0 0,0 1-1 0 0,0-1 1 0 0,0 1 0 0 0,0-1-1 0 0,0 0 1 0 0,-1 1-1 0 0,0-1 1 0 0,0 0-1 0 0,0 0 1 0 0,-1 0 0 0 0,1 0-1 0 0,-1-1 1 0 0,0 1-1 0 0,0-1-19 0 0,-5 5-115 0 0,0-1 1 0 0,0 0-1 0 0,-1 0 0 0 0,0-1 0 0 0,-1-1 0 0 0,1 1 0 0 0,-1-2 0 0 0,0 1 1 0 0,0-1-1 0 0,0-1 0 0 0,-1 1 0 0 0,1-2 0 0 0,-1 0 0 0 0,-2 0 115 0 0,-23 2-4434 0 0,1-2-3691 0 0,28-2 5046 0 0</inkml:trace>
  <inkml:trace contextRef="#ctx0" brushRef="#br0" timeOffset="1297.041">1710 250 11322 0 0,'0'0'1303'0'0,"0"0"-737"0"0,0 0-381 0 0,0 0 118 0 0,0 0 317 0 0,0 0 276 0 0,0 0 135 0 0,0 0-44 0 0,0 0-155 0 0,0 0-144 0 0,0 0-132 0 0,-2 32-103 0 0,-10 101-69 0 0,-12 106 336 0 0,6-18-1499 0 0,8-199-1251 0 0,3-18-5662 0 0,7-5 1439 0 0,0-1 4738 0 0,0 2 966 0 0,0-4-1479 0 0</inkml:trace>
  <inkml:trace contextRef="#ctx0" brushRef="#br0" timeOffset="1572.019">1896 419 6297 0 0,'0'0'1393'0'0,"0"0"-563"0"0,0 0-157 0 0,0 0 200 0 0,0 0 185 0 0,0 0 39 0 0,0 0-150 0 0,0 0-217 0 0,0 0-122 0 0,-31 27-60 0 0,-97 82-37 0 0,76-61 609 0 0,52-46-1095 0 0,0 0 1 0 0,0 0 0 0 0,0 0-1 0 0,0 1 1 0 0,1-1-1 0 0,-1 0 1 0 0,1 0 0 0 0,-1 0-1 0 0,1 0 1 0 0,0 0-1 0 0,0 0 1 0 0,0-1 0 0 0,0 1-1 0 0,0 0 1 0 0,0 0-1 0 0,0-1 1 0 0,1 1 0 0 0,-1 0-1 0 0,0-1 1 0 0,1 0-1 0 0,0 1 1 0 0,-1-1 0 0 0,1 0-1 0 0,0 0 1 0 0,-1 0-1 0 0,1 0 1 0 0,0 0 0 0 0,0 0-1 0 0,0 0 1 0 0,0 0-1 0 0,0-1 1 0 0,0 1 0 0 0,0-1-1 0 0,0 0 1 0 0,3 0-26 0 0,4 5 208 0 0,4 1-25 0 0,-1 1-1 0 0,1 1 0 0 0,-2 0 1 0 0,1 1-1 0 0,-1 0 1 0 0,-1 0-1 0 0,1 1 1 0 0,-2 1-1 0 0,1 0 1 0 0,-2 0-1 0 0,1 1 0 0 0,-1-1 1 0 0,-1 2-1 0 0,0-1 1 0 0,2 9-183 0 0,-4-9 41 0 0,-5-10-80 0 0,1 1-1 0 0,-1-1 1 0 0,1 0-1 0 0,0 1 1 0 0,0-1-1 0 0,-1 0 1 0 0,2 0-1 0 0,-1 0 1 0 0,0 0-1 0 0,0 0 1 0 0,1 0-1 0 0,-1 0 1 0 0,1 0-1 0 0,-1 0 1 0 0,1 0-1 0 0,0-1 1 0 0,0 1-1 0 0,0-1 1 0 0,0 0-1 0 0,0 1 1 0 0,0-1-1 0 0,0 0 1 0 0,0 0-1 0 0,1 0 1 0 0,-1 0-1 0 0,0-1 1 0 0,1 1-1 0 0,1 0 40 0 0,8-1-2224 0 0,-2 0-3411 0 0,-2 0-5407 0 0</inkml:trace>
</inkml:ink>
</file>

<file path=ppt/ink/ink5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4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30 12299 0 0,'0'0'890'0'0,"0"0"-453"0"0,0 0-157 0 0,0 0 113 0 0,0 0 198 0 0,0 0 89 0 0,0 0-36 0 0,0 0-85 0 0,0 0-110 0 0,0 0-50 0 0,-12 33-44 0 0,-34 105-55 0 0,23-22 389 0 0,21-83-505 0 0,-21 291 128 0 0,22-320-810 0 0,-1 11 825 0 0,1-13-2538 0 0,0-9-3803 0 0,5-11-1365 0 0,1 11 3693 0 0</inkml:trace>
  <inkml:trace contextRef="#ctx0" brushRef="#br0" timeOffset="233.942">390 0 5849 0 0,'0'0'3353'0'0,"0"0"-2098"0"0,0 0-807 0 0,0 0 57 0 0,0 0 252 0 0,0 0 209 0 0,0 0 91 0 0,0 0-97 0 0,0 0-160 0 0,0 0-140 0 0,0 0-142 0 0,-15 34-120 0 0,-46 105-79 0 0,40-55 171 0 0,2 193 310 0 0,14-226-827 0 0,-4 60-2750 0 0,9-111 1621 0 0,0 3 2053 0 0,0-3-4700 0 0,0 1-5355 0 0,0-1 6047 0 0</inkml:trace>
  <inkml:trace contextRef="#ctx0" brushRef="#br0" timeOffset="488.933">619 424 7466 0 0,'0'0'1129'0'0,"0"0"-253"0"0,0 0 235 0 0,0 0 370 0 0,0 0 180 0 0,0 0-155 0 0,0 0-360 0 0,0 0-313 0 0,0 0-220 0 0,0 0-167 0 0,-12 33-118 0 0,-34 102-128 0 0,21-26-654 0 0,25-92-640 0 0,0-17-487 0 0,0 0-1415 0 0,0 0-2328 0 0,0 0-2023 0 0</inkml:trace>
  <inkml:trace contextRef="#ctx0" brushRef="#br0" timeOffset="710.209">633 85 11602 0 0,'0'0'2609'0'0,"0"0"-2849"0"0,0 0-440 0 0,0 0 8 0 0,0 0 104 0 0,0 0 87 0 0,0 0-359 0 0,0 0-952 0 0,0 0-2129 0 0,0 0-1096 0 0</inkml:trace>
  <inkml:trace contextRef="#ctx0" brushRef="#br0" timeOffset="1040.46">733 689 11610 0 0,'0'0'1018'0'0,"0"0"-176"0"0,0 0 130 0 0,0 0 87 0 0,0 0-87 0 0,0 0-243 0 0,0 0-294 0 0,0 0-158 0 0,0 0-72 0 0,0 0-72 0 0,0 0-49 0 0,0 0-28 0 0,23-29-24 0 0,73-90-21 0 0,-34 49-74 0 0,-62 69 34 0 0,0 0 1 0 0,1 0-1 0 0,-1 0 0 0 0,1-1 1 0 0,0 1-1 0 0,-1 0 0 0 0,1 0 1 0 0,0 0-1 0 0,0 0 0 0 0,0 0 1 0 0,-1 0-1 0 0,1 0 0 0 0,0 1 1 0 0,0-1-1 0 0,1 0 1 0 0,-1 0-1 0 0,0 1 0 0 0,0-1 1 0 0,0 0-1 0 0,0 1 0 0 0,0 0 1 0 0,1-1-1 0 0,-1 1 0 0 0,0-1 1 0 0,0 1-1 0 0,1 0 0 0 0,-1 0 1 0 0,0 0-1 0 0,1 0 0 0 0,-1 0 1 0 0,0 0-1 0 0,0 0 0 0 0,1 0 1 0 0,-1 1-1 0 0,0-1 0 0 0,1 0 1 0 0,-1 1-1 0 0,0-1 1 0 0,0 1-1 0 0,0-1 0 0 0,0 1 1 0 0,1 0-1 0 0,-1-1 0 0 0,0 1 1 0 0,0 0-1 0 0,0 0 0 0 0,0 0 1 0 0,-1 0-1 0 0,1 0 0 0 0,0 0 1 0 0,0 0-1 0 0,-1 0 0 0 0,1 0 1 0 0,0 0-1 0 0,-1 0 0 0 0,1 1 1 0 0,-1-1-1 0 0,1 0 0 0 0,-1 0 1 0 0,0 1-1 0 0,1-1 1 0 0,-1 0-1 0 0,0 0 0 0 0,0 1 29 0 0,1 145 580 0 0,-1-145-476 0 0,1 0-1 0 0,0 0 0 0 0,0 0 1 0 0,0-1-1 0 0,0 1 0 0 0,1 0 1 0 0,-1-1-1 0 0,0 1 0 0 0,1-1 1 0 0,-1 1-1 0 0,1-1 0 0 0,-1 0 1 0 0,1 1-1 0 0,0-1 0 0 0,0 0 1 0 0,-1 0-1 0 0,1 0 0 0 0,0 0 1 0 0,0-1-1 0 0,0 1 0 0 0,0 0 1 0 0,0-1-1 0 0,0 0 0 0 0,0 1 1 0 0,0-1-1 0 0,0 0 0 0 0,0 0 1 0 0,0 0-1 0 0,0 0 0 0 0,1 0 1 0 0,-1-1-1 0 0,0 1 1 0 0,0-1-1 0 0,0 1 0 0 0,0-1 1 0 0,-1 0-1 0 0,1 0 0 0 0,0 1 1 0 0,0-1-1 0 0,0-1 0 0 0,0 1-103 0 0,118-109 1455 0 0,-70 69-4875 0 0,-31 31-668 0 0,1 2-3432 0 0,-11 4-262 0 0</inkml:trace>
  <inkml:trace contextRef="#ctx0" brushRef="#br0" timeOffset="1472.84">1504 453 4817 0 0,'0'0'3430'0'0,"0"0"-1056"0"0,0 0-486 0 0,0 0-157 0 0,0 0-145 0 0,0 0-264 0 0,0 0-290 0 0,0 0-276 0 0,0 0-210 0 0,0 0-136 0 0,0 0-127 0 0,0 0-90 0 0,0 0-73 0 0,-28 11-62 0 0,-89 37-28 0 0,113-47-31 0 0,1 0-1 0 0,-1 0 0 0 0,1 1 0 0 0,-1-1 1 0 0,1 1-1 0 0,0 0 0 0 0,0 0 0 0 0,0 0 1 0 0,0 1-1 0 0,0-1 0 0 0,0 1 0 0 0,1-1 1 0 0,-1 1-1 0 0,1 0 0 0 0,0 0 0 0 0,-1 0 1 0 0,2 0-1 0 0,-1 0 0 0 0,0 1 0 0 0,0 1 2 0 0,-3 6-27 0 0,3-9 7 0 0,0 1 1 0 0,1-1-1 0 0,-1 1 0 0 0,1-1 1 0 0,0 1-1 0 0,0-1 0 0 0,0 1 1 0 0,0 0-1 0 0,0 0 1 0 0,1 0-1 0 0,-1-1 0 0 0,1 1 1 0 0,0 0-1 0 0,-1 0 1 0 0,1 0-1 0 0,1 0 0 0 0,-1 0 1 0 0,0 0-1 0 0,1 0 1 0 0,-1-1-1 0 0,1 1 0 0 0,0 0 1 0 0,0 0-1 0 0,0-1 1 0 0,0 1-1 0 0,1 0 0 0 0,-1-1 1 0 0,1 0-1 0 0,-1 1 1 0 0,1-1-1 0 0,0 0 0 0 0,0 1 1 0 0,0-1-1 0 0,0 0 0 0 0,0-1 1 0 0,1 1-1 0 0,-1 0 20 0 0,8 0 59 0 0,1 0 0 0 0,-1-1 0 0 0,0 0 0 0 0,1-1 0 0 0,-1 0 0 0 0,0 0 0 0 0,1-1 0 0 0,-1-1 0 0 0,0 0 1 0 0,0 0-1 0 0,0-1 0 0 0,0 0 0 0 0,0-1 0 0 0,-1 0 0 0 0,1 0 0 0 0,-1-1 0 0 0,0 0 0 0 0,-1-1 0 0 0,1 0 0 0 0,-1 0 0 0 0,0-1 0 0 0,-1 0 0 0 0,2-2-59 0 0,86-51 159 0 0,-94 59-167 0 0,0 1 0 0 0,1-1 1 0 0,-1 0-1 0 0,0 0 1 0 0,1 0-1 0 0,-1 1 1 0 0,1-1-1 0 0,-1 1 1 0 0,1-1-1 0 0,-1 1 1 0 0,1-1-1 0 0,-1 1 1 0 0,1 0-1 0 0,-1 0 0 0 0,1 0 1 0 0,-1 0-1 0 0,1 0 1 0 0,-1 0-1 0 0,1 0 1 0 0,-1 1-1 0 0,1-1 1 0 0,-1 0-1 0 0,1 1 1 0 0,-1-1-1 0 0,1 1 1 0 0,-1 0-1 0 0,1-1 1 0 0,-1 1-1 0 0,0 0 0 0 0,0 0 1 0 0,1 0-1 0 0,-1 0 1 0 0,0 0-1 0 0,0 0 1 0 0,0 0-1 0 0,0 1 1 0 0,0-1-1 0 0,0 0 1 0 0,0 0-1 0 0,-1 1 1 0 0,1-1-1 0 0,0 1 0 0 0,0 0 8 0 0,7 42-1 0 0,-1 0 0 0 0,-3 1 0 0 0,-1-1-1 0 0,-3 1 1 0 0,-1 0 0 0 0,-4 21 1 0 0,2-13-107 0 0,-16 208-132 0 0,19-251 211 0 0,0 0-1 0 0,0 0 1 0 0,-1 1-1 0 0,-1-1 1 0 0,0-1-1 0 0,0 1 1 0 0,-1 0-1 0 0,0 0 1 0 0,-1-1-1 0 0,0 0 1 0 0,0 0-1 0 0,-1 0 1 0 0,0 0-1 0 0,-1-1 1 0 0,0 1-1 0 0,0-2 1 0 0,-1 1-1 0 0,0-1 1 0 0,-3 3 28 0 0,7-7-3 0 0,1 0 0 0 0,-2-1 0 0 0,1 0 0 0 0,0 1 0 0 0,0-1 0 0 0,-1 0 0 0 0,1-1 0 0 0,-1 1 0 0 0,1 0 0 0 0,-1-1 0 0 0,0 0 0 0 0,1 0 0 0 0,-1 0 0 0 0,0 0 0 0 0,0-1 0 0 0,0 0 0 0 0,0 0 0 0 0,0 0 0 0 0,1 0 0 0 0,-1 0 0 0 0,0-1 0 0 0,0 1 0 0 0,0-1 0 0 0,0 0 0 0 0,1 0 0 0 0,-1-1 1 0 0,0 1-1 0 0,1-1 0 0 0,-1 0 0 0 0,1 0 0 0 0,0 0 0 0 0,0 0 0 0 0,0 0 0 0 0,0-1 0 0 0,0 0 0 0 0,0 1 0 0 0,0-1 0 0 0,1 0 0 0 0,-1 0 0 0 0,-1-4 3 0 0,2 0-19 0 0,1-1-1 0 0,-1 0 1 0 0,1 1-1 0 0,0-1 1 0 0,1 0 0 0 0,0 0-1 0 0,0 1 1 0 0,1-1 0 0 0,0 0-1 0 0,0 0 1 0 0,1 1-1 0 0,0-1 1 0 0,0 1 0 0 0,1-1-1 0 0,0 1 1 0 0,0 0 0 0 0,1 0-1 0 0,4-6 20 0 0,89-113-42 0 0,-94 123 37 0 0,41-45-573 0 0,2 2-1 0 0,3 2 1 0 0,39-28 578 0 0,-53 47-4276 0 0,-26 18 922 0 0,3-2-6852 0 0</inkml:trace>
</inkml:ink>
</file>

<file path=ppt/ink/ink5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3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1 622 0 0 0,'0'0'1484'0'0,"0"0"245"0"0,0 0-66 0 0,0 0-131 0 0,0 0-110 0 0,0 0-109 0 0,24-8-80 0 0,79-30-107 0 0,-33-7 778 0 0,-22 3-1257 0 0,-2-2 0 0 0,-1-2 1 0 0,-3-2-1 0 0,-2-2 0 0 0,20-35-647 0 0,-52 74 14 0 0,0-2-1 0 0,0 1 1 0 0,-1-1 0 0 0,-1 0-1 0 0,0-1 1 0 0,-1 0-1 0 0,-1 0 1 0 0,0 0 0 0 0,0 0-1 0 0,0-14-13 0 0,-4 26-37 0 0,0-1-1 0 0,-1 1 1 0 0,1-1-1 0 0,-1 1 1 0 0,0-1 0 0 0,1 1-1 0 0,-1 0 1 0 0,0-1-1 0 0,0 1 1 0 0,-1 0-1 0 0,1 0 1 0 0,0-1-1 0 0,-1 1 1 0 0,1 0 0 0 0,-1 0-1 0 0,0 1 1 0 0,0-1-1 0 0,0 0 1 0 0,0 1-1 0 0,0-1 1 0 0,0 1-1 0 0,0-1 1 0 0,0 1 0 0 0,-1 0-1 0 0,1 0 1 0 0,0 0-1 0 0,-1 0 1 0 0,1 1-1 0 0,-1-1 1 0 0,1 0-1 0 0,-1 1 1 0 0,1 0-1 0 0,-1 0 1 0 0,1 0 0 0 0,-1 0-1 0 0,1 0 1 0 0,-1 0-1 0 0,1 0 1 0 0,-1 1-1 0 0,1 0 1 0 0,-1-1-1 0 0,1 1 1 0 0,0 0 0 0 0,-1 0-1 0 0,1 0 1 0 0,0 0-1 0 0,0 1 1 0 0,-1-1-1 0 0,1 1 1 0 0,-1 1 37 0 0,-8 3-24 0 0,1 1 1 0 0,0 0 0 0 0,1 1-1 0 0,-1 0 1 0 0,2 0 0 0 0,-1 1-1 0 0,1 0 1 0 0,0 1-1 0 0,1 0 1 0 0,0 0 0 0 0,1 0-1 0 0,0 1 1 0 0,1 0 0 0 0,0 0-1 0 0,0 1 1 0 0,1-1 0 0 0,1 1-1 0 0,0 0 1 0 0,-1 10 23 0 0,4-19 7 0 0,1 0 1 0 0,-1-1 0 0 0,1 1 0 0 0,0 0-1 0 0,0-1 1 0 0,-1 1 0 0 0,2-1 0 0 0,-1 1-1 0 0,0-1 1 0 0,0 0 0 0 0,1 1 0 0 0,0-1-1 0 0,-1 0 1 0 0,1 0 0 0 0,0 0 0 0 0,0 0-1 0 0,0 0 1 0 0,0-1 0 0 0,0 1 0 0 0,0 0-1 0 0,1-1 1 0 0,-1 0 0 0 0,1 1 0 0 0,-1-1-1 0 0,1 0 1 0 0,-1 0 0 0 0,1-1 0 0 0,-1 1-1 0 0,1 0 1 0 0,1-1-8 0 0,83 10 539 0 0,-45-12-329 0 0,-1-2-1 0 0,0-1 1 0 0,0-3 0 0 0,-1-1 0 0 0,4-3-210 0 0,-29 8 143 0 0,-14 4-26 0 0,-1 0 61 0 0,-2 11 379 0 0,-62 81 657 0 0,58-85-1226 0 0,1 1 0 0 0,0 0 1 0 0,0 0-1 0 0,0 0 0 0 0,2 1 1 0 0,-1-1-1 0 0,1 1 0 0 0,0 0 1 0 0,0 0-1 0 0,1 0 0 0 0,1 1 1 0 0,-1-1-1 0 0,2 0 0 0 0,-1 1 1 0 0,1-1-1 0 0,1 6 12 0 0,1-12-98 0 0,-1 0 0 0 0,1-1-1 0 0,0 1 1 0 0,0-1 0 0 0,0 1 0 0 0,0-1 0 0 0,1 0-1 0 0,-1 0 1 0 0,1 1 0 0 0,-1-2 0 0 0,1 1 0 0 0,0 0-1 0 0,0-1 1 0 0,-1 1 0 0 0,1-1 0 0 0,0 0 0 0 0,1 0-1 0 0,-1 0 1 0 0,0 0 0 0 0,0 0 0 0 0,0-1 0 0 0,0 0-1 0 0,1 1 1 0 0,-1-1 0 0 0,0 0 0 0 0,0-1 0 0 0,0 1-1 0 0,3-1 99 0 0,54-6-6639 0 0,-40 2 2042 0 0,-4-2 279 0 0</inkml:trace>
  <inkml:trace contextRef="#ctx0" brushRef="#br0" timeOffset="243.715">1024 250 6921 0 0,'0'0'1086'0'0,"0"0"-496"0"0,0 0-68 0 0,0 0 357 0 0,0 0 296 0 0,0 0 55 0 0,0 0-215 0 0,0 0-345 0 0,-12 31-254 0 0,-36 94-118 0 0,47-124-286 0 0,0 0-1 0 0,0 0 1 0 0,1 0 0 0 0,-1 0 0 0 0,0 0 0 0 0,0 0-1 0 0,0 0 1 0 0,1 1 0 0 0,-1-1 0 0 0,1 0 0 0 0,-1 0-1 0 0,1 0 1 0 0,-1 1 0 0 0,1-1 0 0 0,0 0 0 0 0,-1 1 0 0 0,1-1-1 0 0,0 0 1 0 0,0 1 0 0 0,0-1 0 0 0,0 1 0 0 0,0-1-1 0 0,1 0 1 0 0,-1 1 0 0 0,0-1 0 0 0,1 0 0 0 0,-1 0-1 0 0,0 1 1 0 0,1-1 0 0 0,0 0 0 0 0,-1 0 0 0 0,1 1-1 0 0,0-1 1 0 0,-1 0 0 0 0,1 0 0 0 0,0 0 0 0 0,0 0-1 0 0,0 0 1 0 0,0 0 0 0 0,0 0 0 0 0,0-1 0 0 0,0 1-1 0 0,1 0-11 0 0,3 1 120 0 0,0 1 55 0 0,-1 0 0 0 0,1-1 0 0 0,-1 0-1 0 0,1 0 1 0 0,0-1 0 0 0,0 1 0 0 0,-1-1 0 0 0,1 0 0 0 0,0 0 0 0 0,0-1 0 0 0,1 0 0 0 0,-1 1 0 0 0,0-2 0 0 0,0 1 0 0 0,0 0 0 0 0,0-1 0 0 0,0 0 0 0 0,0 0 0 0 0,-1-1 0 0 0,1 1 0 0 0,0-1 0 0 0,0 0 0 0 0,-1-1 0 0 0,1 1 0 0 0,-1-1-1 0 0,0 1 1 0 0,0-1 0 0 0,0-1 0 0 0,0 1 0 0 0,0-1 0 0 0,-1 1 0 0 0,0-1 0 0 0,1 0 0 0 0,-1 0 0 0 0,-1 0 0 0 0,1-1 0 0 0,1-2-175 0 0,24-109 817 0 0,-28 112-955 0 0,0-1 0 0 0,0 1 0 0 0,0 0 1 0 0,-1 0-1 0 0,1-1 0 0 0,-1 1 0 0 0,-1 0 0 0 0,1 0 0 0 0,0 0 0 0 0,-1 0 0 0 0,0 0 0 0 0,0 0 0 0 0,0 0 0 0 0,0 1 0 0 0,-1-1 0 0 0,-2-2 138 0 0,-23-12-3554 0 0,7 11-3789 0 0,10 6-2272 0 0</inkml:trace>
</inkml:ink>
</file>

<file path=ppt/ink/ink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5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7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42 589 2657 0 0,'0'0'1901'0'0,"0"0"-568"0"0,0 0-280 0 0,0 0 154 0 0,0 0 240 0 0,0 0 109 0 0,0 0-97 0 0,0 0-282 0 0,0 0-313 0 0,0 0-267 0 0,0 0-193 0 0,-4 3-120 0 0,2-2-249 0 0,0 0 0 0 0,0 0 0 0 0,0 0 0 0 0,0 0 0 0 0,1 1 0 0 0,-1-1 0 0 0,0 1 0 0 0,1-1 0 0 0,-1 1 0 0 0,1 0 0 0 0,0 0 0 0 0,-1-1 0 0 0,1 1 0 0 0,0 0 0 0 0,0 0-1 0 0,0 0 1 0 0,1 0 0 0 0,-1 0 0 0 0,0 0 0 0 0,1 1 0 0 0,-1-1 0 0 0,1 0 0 0 0,0 0 0 0 0,0 0 0 0 0,0 1-35 0 0,-4 19 173 0 0,2 1-1 0 0,0-1 1 0 0,2 0-1 0 0,0 1 1 0 0,1-1 0 0 0,2 0-1 0 0,1 5-172 0 0,-3-23 50 0 0,0 0-1 0 0,0-1 1 0 0,0 1-1 0 0,1 0 1 0 0,0 0-1 0 0,-1-1 1 0 0,1 1-1 0 0,1-1 1 0 0,-1 1-1 0 0,0-1 1 0 0,1 0-1 0 0,0 0 1 0 0,0 0 0 0 0,0-1-1 0 0,0 1 1 0 0,0 0-1 0 0,0-1 1 0 0,1 0-1 0 0,-1 0 1 0 0,1 0-1 0 0,-1 0 1 0 0,1-1-1 0 0,0 1 1 0 0,0-1-1 0 0,0 0 1 0 0,0 0-1 0 0,0 0 1 0 0,0-1-1 0 0,0 0 1 0 0,0 1-1 0 0,0-1 1 0 0,0-1 0 0 0,0 1-1 0 0,0 0 1 0 0,0-1-1 0 0,0 0 1 0 0,0 0-1 0 0,0 0 1 0 0,0-1-1 0 0,-1 1 1 0 0,1-1-1 0 0,0 0 1 0 0,-1 0-1 0 0,1 0-49 0 0,19-14 197 0 0,-1-1 0 0 0,-1-1-1 0 0,-1-1 1 0 0,0-1 0 0 0,-1 0-1 0 0,-1-2-196 0 0,15-15 110 0 0,55-63-30 0 0,-77 103-978 0 0,-9 6 910 0 0,2 22-41 0 0,-5-28 37 0 0,0 0 0 0 0,1 0-1 0 0,0 0 1 0 0,-1 0 0 0 0,1 0 0 0 0,1 0-1 0 0,-1-1 1 0 0,0 1 0 0 0,1 0-1 0 0,-1 0 1 0 0,1 0 0 0 0,0 0-1 0 0,0 0 1 0 0,0-1 0 0 0,0 1-1 0 0,0 0 1 0 0,1-1 0 0 0,-1 1-1 0 0,1-1 1 0 0,0 0 0 0 0,0 1 0 0 0,0-1-1 0 0,0 0 1 0 0,0 0 0 0 0,0 0-1 0 0,0 0 1 0 0,1-1 0 0 0,-1 1-1 0 0,1-1 1 0 0,-1 1 0 0 0,1-1-1 0 0,-1 0 1 0 0,1 0 0 0 0,0 0-1 0 0,2 1-7 0 0,7-5 132 0 0,0 1 0 0 0,0-2 0 0 0,0 1 0 0 0,-1-2-1 0 0,0 1 1 0 0,0-2 0 0 0,0 1 0 0 0,0-1-1 0 0,-1-1 1 0 0,0 0 0 0 0,0-1 0 0 0,-1 0 0 0 0,0 0-1 0 0,0-1 1 0 0,-1 0 0 0 0,5-7-132 0 0,2 0 56 0 0,109-144-1996 0 0,-118 146-1042 0 0,-2 4-5392 0 0,-4 7-1419 0 0</inkml:trace>
  <inkml:trace contextRef="#ctx0" brushRef="#br0" timeOffset="630.008">1338 52 10114 0 0,'0'0'1239'0'0,"0"0"-324"0"0,0 0-176 0 0,0 0 84 0 0,0 0 166 0 0,0 0 49 0 0,0 0-98 0 0,0 0-172 0 0,-27 34-177 0 0,-83 111-147 0 0,45-28 131 0 0,10 1-303 0 0,-5-2 0 0 0,-49 68-272 0 0,-16 0-2102 0 0,113-159-713 0 0,10-16-872 0 0,2 1-3346 0 0,0-10 2951 0 0</inkml:trace>
  <inkml:trace contextRef="#ctx0" brushRef="#br0" timeOffset="991.855">1406 519 4913 0 0,'0'0'1066'0'0,"0"0"-137"0"0,0 0 217 0 0,0 0 334 0 0,0 0 220 0 0,0 0-87 0 0,-30 34-350 0 0,-95 106-366 0 0,71-64-56 0 0,49-62-710 0 0,-8 81 509 0 0,14-92-608 0 0,-1 0 0 0 0,1-1 0 0 0,0 1-1 0 0,0-1 1 0 0,0 0 0 0 0,0 1 0 0 0,1-1-1 0 0,-1 0 1 0 0,0 1 0 0 0,1-1-1 0 0,0 0 1 0 0,-1 0 0 0 0,1 0 0 0 0,0 0-1 0 0,0-1 1 0 0,0 1 0 0 0,0 0 0 0 0,0-1-1 0 0,1 0 1 0 0,-1 1 0 0 0,0-1 0 0 0,1 0-1 0 0,-1 0 1 0 0,1 0 0 0 0,-1-1 0 0 0,1 1-1 0 0,-1 0 1 0 0,1-1 0 0 0,0 0-1 0 0,-1 1 1 0 0,1-1 0 0 0,0 0 0 0 0,-1-1-1 0 0,1 1-31 0 0,10-2 158 0 0,0-1-1 0 0,-1 0 1 0 0,1-1-1 0 0,-1-1 1 0 0,0 1-1 0 0,0-2 1 0 0,-1 0-1 0 0,1 0 1 0 0,-1-1-1 0 0,-1-1 1 0 0,0 0-1 0 0,0 0 1 0 0,0-1-1 0 0,-1 0 1 0 0,0 0-1 0 0,-1-1 1 0 0,0-1-1 0 0,0 1 1 0 0,-1-1-1 0 0,4-8-157 0 0,-5 9 0 0 0,0-1 0 0 0,0 0 0 0 0,0 0 0 0 0,-2 0 0 0 0,1 0 0 0 0,-2-1 0 0 0,1 0 0 0 0,-2 1 0 0 0,1-1 0 0 0,-2 0 0 0 0,1-1 0 0 0,-2 1 0 0 0,0 0 0 0 0,0 0 0 0 0,-1-2 0 0 0,0 11-134 0 0,0 0-1 0 0,1 1 0 0 0,-1-1 0 0 0,-1 1 0 0 0,1-1 0 0 0,0 1 1 0 0,0 0-1 0 0,-1 0 0 0 0,0-1 0 0 0,1 1 0 0 0,-1 0 0 0 0,0 0 0 0 0,0 1 1 0 0,0-1-1 0 0,0 0 0 0 0,0 1 0 0 0,0-1 0 0 0,-1 1 0 0 0,1-1 0 0 0,-1 1 1 0 0,1 0-1 0 0,-1 0 0 0 0,1 0 0 0 0,-1 1 0 0 0,1-1 0 0 0,-1 1 1 0 0,0-1-1 0 0,-2 1 135 0 0,-47 6-10168 0 0,38-2 3263 0 0</inkml:trace>
  <inkml:trace contextRef="#ctx0" brushRef="#br0" timeOffset="1652.741">1695 633 8834 0 0,'0'0'1550'0'0,"0"0"-790"0"0,0 0-320 0 0,0 0 145 0 0,0 0 215 0 0,0 0 103 0 0,0 0-115 0 0,0 0-181 0 0,0 0-180 0 0,0 0-134 0 0,-9 32-102 0 0,-27 99-88 0 0,29-70 8 0 0,9-58-15 0 0,0 0 0 0 0,1 0 0 0 0,-1-1 0 0 0,1 0 0 0 0,0 1 0 0 0,0-1 0 0 0,0 0 1 0 0,0 0-1 0 0,0-1 0 0 0,0 1 0 0 0,0 0 0 0 0,1-1 0 0 0,-1 0 0 0 0,0 0 1 0 0,1 0-1 0 0,-1 0 0 0 0,1-1 0 0 0,0 1 0 0 0,-1-1 0 0 0,1 0 0 0 0,-1 0 0 0 0,1 0 1 0 0,0-1-1 0 0,-1 1 0 0 0,1-1 0 0 0,-1 0 0 0 0,1 0 0 0 0,-1 0 0 0 0,0 0 1 0 0,1-1-1 0 0,-1 1 0 0 0,0-1 0 0 0,0 0 0 0 0,0 0 0 0 0,1-1-96 0 0,12-8 234 0 0,0-1 0 0 0,-1-1-1 0 0,0 0 1 0 0,-1-1 0 0 0,-1 0 0 0 0,0-1-1 0 0,2-5-233 0 0,30-32 198 0 0,23-30-331 0 0,-67 83-1939 0 0,-6 9 1917 0 0,1 0 0 0 0,0 0 0 0 0,1 0 0 0 0,0 1 0 0 0,1-1 0 0 0,0 1 0 0 0,0 0 0 0 0,1 0 0 0 0,1 0 0 0 0,0 0 0 0 0,0 5 155 0 0,3-11 34 0 0,0 0 0 0 0,0 0 0 0 0,1-1 0 0 0,-1 1 0 0 0,1-1 1 0 0,0 0-1 0 0,0 0 0 0 0,1 0 0 0 0,-1-1 0 0 0,1 0 0 0 0,0 0 0 0 0,-1 0 0 0 0,1 0 0 0 0,1-1 1 0 0,-1 1-1 0 0,0-1 0 0 0,1-1 0 0 0,-1 1 0 0 0,1-1 0 0 0,-1 0 0 0 0,1 0 0 0 0,-1 0 1 0 0,1-1-1 0 0,0 0 0 0 0,-1 0 0 0 0,1-1 0 0 0,0 1 0 0 0,-1-1 0 0 0,4-1-34 0 0,14-3 197 0 0,-1-1 0 0 0,0-1 1 0 0,-1-1-1 0 0,0-1 0 0 0,0-1 0 0 0,-1 0 0 0 0,0-2 0 0 0,-1 0 0 0 0,13-11-197 0 0,-2-5 69 0 0,-2-1 0 0 0,-1-1 0 0 0,-2-1-1 0 0,-1-2 1 0 0,-1 0 0 0 0,-2-1 0 0 0,-1-1 0 0 0,-2-1 0 0 0,-2-1 0 0 0,-1-1-1 0 0,-1 0 1 0 0,-3-1 0 0 0,-1 0 0 0 0,-2 0 0 0 0,-1-1 0 0 0,0-29-69 0 0,-5 5 30 0 0,-26 76-813 0 0,10 11 719 0 0,1 0 0 0 0,0 2-1 0 0,2-1 1 0 0,1 1 0 0 0,-7 26 64 0 0,6-17-31 0 0,-5 9 26 0 0,3 1 0 0 0,2 1 0 0 0,2 0 0 0 0,2 0-1 0 0,1 1 1 0 0,3 0 0 0 0,2 0 0 0 0,2 0 0 0 0,5 34 5 0 0,1-50 2 0 0,1 1-982 0 0,-13-30-8718 0 0,-3-7 4610 0 0,3 1 458 0 0</inkml:trace>
  <inkml:trace contextRef="#ctx0" brushRef="#br0" timeOffset="1898.355">2187 339 12963 0 0,'0'0'2075'0'0,"0"0"-798"0"0,0 0-466 0 0,0 0-52 0 0,0 0 45 0 0,0 0 6 0 0,0 0-126 0 0,0 0-169 0 0,0 0-140 0 0,0 0-51 0 0,36-1-40 0 0,117-1-20 0 0,133-21 619 0 0,-246 18-1381 0 0,176-23 521 0 0,-145 16-3667 0 0,-2-2-4367 0 0,-40 7-2687 0 0</inkml:trace>
  <inkml:trace contextRef="#ctx0" brushRef="#br0" timeOffset="2976.1">3311 906 1480 0 0,'0'0'2289'0'0,"0"0"-1033"0"0,0 0-490 0 0,0 0 135 0 0,0 0 309 0 0,0 0 195 0 0,0 0-24 0 0,0 0-173 0 0,0 0-157 0 0,0 0-100 0 0,0 0-63 0 0,0 0-65 0 0,31-20-101 0 0,93-64-96 0 0,31-30 1850 0 0,-73 67-1822 0 0,-33 27-435 0 0,-37 13-199 0 0,1 2 0 0 0,-1 0 0 0 0,1 0 0 0 0,0 1 0 0 0,0 0 0 0 0,1 1 0 0 0,-1 1 0 0 0,0 0 0 0 0,1 1 0 0 0,0 0 0 0 0,3 2-20 0 0,-14 1 3 0 0,0 0 0 0 0,0 1 1 0 0,-1 0-1 0 0,1-1 0 0 0,0 1 0 0 0,-1 0 1 0 0,0 0-1 0 0,0 1 0 0 0,0-1 1 0 0,0 0-1 0 0,0 1 0 0 0,0-1 1 0 0,-1 1-1 0 0,0 0 0 0 0,0-1 0 0 0,0 1 1 0 0,0 0-1 0 0,-1 0 0 0 0,1 0 1 0 0,-1-1-1 0 0,0 1 0 0 0,0 0 0 0 0,0 0 1 0 0,-1 0-1 0 0,1 0 0 0 0,-1 0 1 0 0,0-1-1 0 0,0 1 0 0 0,0 0 1 0 0,-1-1-1 0 0,1 1 0 0 0,-1 0-3 0 0,-6 13 7 0 0,0 0 0 0 0,-1-1-1 0 0,-1 0 1 0 0,0 0 0 0 0,-1-1 0 0 0,-1-1-1 0 0,0 1 1 0 0,-1-2 0 0 0,0 0 0 0 0,-1 0 0 0 0,-1-2-1 0 0,0 0 1 0 0,-4 2-7 0 0,12-8-60 0 0,0 0 0 0 0,0-1 1 0 0,0 1-1 0 0,0-2 0 0 0,-1 1 0 0 0,1-1 0 0 0,-1 0 0 0 0,0-1 1 0 0,0 0-1 0 0,0 0 0 0 0,0-1 0 0 0,0 0 0 0 0,0 0 0 0 0,0 0 1 0 0,-3-2 59 0 0,10 1-73 0 0,0-1 0 0 0,-1 0 1 0 0,1 0-1 0 0,0 0 1 0 0,0-1-1 0 0,-1 1 0 0 0,1 0 1 0 0,0 0-1 0 0,0-1 1 0 0,0 1-1 0 0,1-1 0 0 0,-1 1 1 0 0,0 0-1 0 0,0-1 0 0 0,1 0 1 0 0,-1 1-1 0 0,1-1 1 0 0,-1 1-1 0 0,1-1 0 0 0,0 0 1 0 0,0 1-1 0 0,0-1 1 0 0,0 0-1 0 0,0 1 0 0 0,0-1 1 0 0,0 1-1 0 0,0-1 1 0 0,1 0-1 0 0,-1 1 0 0 0,0-1 1 0 0,1 1-1 0 0,0-1 1 0 0,-1 0-1 0 0,1 1 0 0 0,0 0 1 0 0,0-1-1 0 0,0 1 1 0 0,0-1-1 0 0,0 1 0 0 0,0 0 1 0 0,0 0-1 0 0,0 0 1 0 0,0-1-1 0 0,1 1 0 0 0,-1 0 1 0 0,0 1-1 0 0,1-1 1 0 0,-1 0-1 0 0,1 0 0 0 0,-1 1 1 0 0,1-1-1 0 0,1 0 73 0 0,2-4-30 0 0,1 0 0 0 0,1 0-1 0 0,-1 1 1 0 0,1 0 0 0 0,0 0 0 0 0,0 1 0 0 0,0 0-1 0 0,0 0 1 0 0,0 0 0 0 0,1 1 0 0 0,-1 0 0 0 0,1 1-1 0 0,0-1 1 0 0,-1 1 0 0 0,1 1 0 0 0,0 0 0 0 0,0 0 30 0 0,-4 1-2 0 0,-1 1 0 0 0,1 0-1 0 0,-1 0 1 0 0,0 0 0 0 0,0 1 0 0 0,0-1 0 0 0,0 1 0 0 0,0 0 0 0 0,0 0 0 0 0,-1-1 0 0 0,1 2 0 0 0,-1-1 0 0 0,0 0 0 0 0,0 0 0 0 0,0 1 0 0 0,1 1 2 0 0,11 17-37 0 0,3-3 9 0 0,-14-13 44 0 0,1-1-1 0 0,0 1 0 0 0,0-1 1 0 0,0 0-1 0 0,1 0 0 0 0,0 0 1 0 0,0-1-1 0 0,0 0 0 0 0,0 0 1 0 0,1 0-1 0 0,0-1 0 0 0,0 1 1 0 0,0-1-1 0 0,0-1 0 0 0,0 1 1 0 0,0-1-1 0 0,1 0 0 0 0,-1-1 1 0 0,1 1-1 0 0,0-1 0 0 0,-1-1 1 0 0,1 1-16 0 0,13-5 149 0 0,0 0 0 0 0,0-2 0 0 0,0 0 0 0 0,-1-2 0 0 0,0 0 0 0 0,-1 0 0 0 0,0-2 0 0 0,0-1 0 0 0,-1 0 0 0 0,0-1 0 0 0,-1 0 0 0 0,-1-2 0 0 0,0 0 0 0 0,0 0 0 0 0,8-13-149 0 0,179-188 757 0 0,-171 186-778 0 0,0-1 0 0 0,-2-2 0 0 0,-2-1 0 0 0,-1-1 0 0 0,-1-1 0 0 0,-2-1 0 0 0,-1-1 0 0 0,-2-2 0 0 0,-2 1 0 0 0,-2-2 0 0 0,-1 0 0 0 0,7-36 21 0 0,-22 3 47 0 0,-1 71-48 0 0,1 1 0 0 0,0-1 1 0 0,-1 1-1 0 0,1-1 0 0 0,-1 1 0 0 0,0 0 1 0 0,0-1-1 0 0,1 1 0 0 0,-1-1 0 0 0,0 1 1 0 0,0 0-1 0 0,0 0 0 0 0,0 0 1 0 0,0 0-1 0 0,-1-1 0 0 0,1 1 0 0 0,0 1 1 0 0,0-1-1 0 0,-1 0 0 0 0,1 0 1 0 0,0 0-1 0 0,-1 1 0 0 0,1-1 0 0 0,-1 1 1 0 0,1-1-1 0 0,-1 1 0 0 0,1-1 0 0 0,-1 1 1 0 0,0 0-1 0 0,1 0 0 0 0,-1 0 1 0 0,1 0-1 0 0,-1 0 0 0 0,1 0 0 0 0,-1 0 1 0 0,0 1-1 0 0,1-1 0 0 0,-1 0 1 0 0,1 1-1 0 0,-1-1 0 0 0,1 1 0 0 0,-1 0 1 0 0,1-1-1 0 0,0 1 1 0 0,-12 6-19 0 0,1 0 0 0 0,0 1 0 0 0,0 0 0 0 0,0 1 1 0 0,2 0-1 0 0,-1 1 0 0 0,1 0 0 0 0,0 0 0 0 0,1 1 0 0 0,-4 7 19 0 0,-1-1 33 0 0,-7 9 20 0 0,2 0 0 0 0,1 1 0 0 0,1 1 0 0 0,2 1-1 0 0,0 0 1 0 0,2 1 0 0 0,1 1 0 0 0,2 0 0 0 0,1 0 0 0 0,1 1 0 0 0,2 0 0 0 0,1 0 0 0 0,2 0 0 0 0,1 1-1 0 0,2 25-52 0 0,1-46 32 0 0,1 0 0 0 0,1 0 0 0 0,0 0-1 0 0,1-1 1 0 0,0 1 0 0 0,1-1 0 0 0,0 0-1 0 0,0 0 1 0 0,1 0 0 0 0,1-1 0 0 0,0 0-1 0 0,0 0 1 0 0,1-1 0 0 0,0 1 0 0 0,1-2-1 0 0,0 1 1 0 0,0-2 0 0 0,1 1 0 0 0,0-1-1 0 0,0 0 1 0 0,3 0-32 0 0,43 13-449 0 0,-44-18-3905 0 0,-1-2-4335 0 0,-9 0 2349 0 0</inkml:trace>
  <inkml:trace contextRef="#ctx0" brushRef="#br0" timeOffset="3231.307">4942 626 8130 0 0,'0'0'1235'0'0,"0"0"-323"0"0,0 0 164 0 0,0 0 279 0 0,0 0 41 0 0,0 0-263 0 0,0 0-388 0 0,-5 32-313 0 0,-15 100-186 0 0,-1 24-1276 0 0,23-146-958 0 0,2-5-4186 0 0,-1-5-1294 0 0</inkml:trace>
  <inkml:trace contextRef="#ctx0" brushRef="#br0" timeOffset="3386.511">5027 269 13171 0 0,'0'0'392'0'0,"0"0"-640"0"0,0 0-344 0 0,0 0-248 0 0,0 0-161 0 0,0 0-183 0 0,0 0-640 0 0,0 0-1721 0 0,0 0-784 0 0</inkml:trace>
  <inkml:trace contextRef="#ctx0" brushRef="#br0" timeOffset="3790.178">5167 976 0 0 0,'0'0'355'0'0,"0"0"-446"0"0,0 0-106 0 0,0 0 143 0 0,0 0 122 0 0,0 0 171 0 0,0 0 153 0 0,-14 32 130 0 0,-40 97 79 0 0,31-84 865 0 0,23-44-1382 0 0,0-1 0 0 0,0 1 0 0 0,0-1 1 0 0,0 1-1 0 0,-1-1 0 0 0,1 1 0 0 0,0 0 1 0 0,0-1-1 0 0,-1 1 0 0 0,1-1 0 0 0,0 1 1 0 0,-1-1-1 0 0,1 0 0 0 0,0 1 0 0 0,-1-1 1 0 0,1 1-1 0 0,-1-1 0 0 0,1 0 0 0 0,-1 1 1 0 0,1-1-1 0 0,-1 0 0 0 0,1 1 0 0 0,-1-1 1 0 0,1 0-1 0 0,-1 0 0 0 0,0 0 0 0 0,1 1 1 0 0,-1-1-1 0 0,1 0 0 0 0,-1 0 0 0 0,0 0 0 0 0,1 0 1 0 0,-1 0-1 0 0,1 0 0 0 0,-1 0 0 0 0,1 0 1 0 0,-1 0-1 0 0,0-1 0 0 0,1 1 0 0 0,-1 0 1 0 0,1 0-1 0 0,-1 0 0 0 0,1-1 0 0 0,-1 1 1 0 0,1 0-1 0 0,-1-1 0 0 0,1 1 0 0 0,-1 0 1 0 0,1-1-1 0 0,-1 1 0 0 0,1-1 0 0 0,-1 1 1 0 0,1 0-1 0 0,0-1 0 0 0,-1 1 0 0 0,1-1 1 0 0,0 1-1 0 0,0-1 0 0 0,-1 0 0 0 0,1 1 1 0 0,0-1-1 0 0,0 1 0 0 0,0-1 0 0 0,0 1 1 0 0,-1-1-1 0 0,1 0 0 0 0,0 1 0 0 0,0-1 0 0 0,0 1-84 0 0,-1-46 2678 0 0,5 27-2189 0 0,2 1 1 0 0,0 0 0 0 0,0 1 0 0 0,2 0 0 0 0,0 0-1 0 0,1 0 1 0 0,1 1 0 0 0,1 0 0 0 0,2-2-490 0 0,-5 7 112 0 0,23-32 17 0 0,2 1-1 0 0,1 1 1 0 0,3 2-1 0 0,1 2 1 0 0,2 1-1 0 0,10-5-128 0 0,-35 29 74 0 0,1 0 0 0 0,0 1 0 0 0,0 1 0 0 0,1 0 0 0 0,0 1 0 0 0,1 1 0 0 0,0 1 0 0 0,0 0 0 0 0,0 2 0 0 0,1 0-1 0 0,0 1 1 0 0,0 1 0 0 0,0 0 0 0 0,2 2-74 0 0,-18 0 9 0 0,-1 1-1 0 0,1 0 0 0 0,-1 0 1 0 0,1 1-1 0 0,-1-1 0 0 0,1 1 1 0 0,-1-1-1 0 0,0 1 0 0 0,1 0 1 0 0,-1 0-1 0 0,0 0 1 0 0,0 0-1 0 0,1 0 0 0 0,-1 0 1 0 0,0 0-1 0 0,0 1 0 0 0,0-1 1 0 0,0 1-1 0 0,-1 0 1 0 0,1 0-1 0 0,0-1 0 0 0,-1 1 1 0 0,1 0-1 0 0,-1 0 0 0 0,0 0 1 0 0,1 1-1 0 0,-1-1 0 0 0,0 0 1 0 0,0 0-1 0 0,-1 1 1 0 0,1-1-1 0 0,0 0 0 0 0,-1 1 1 0 0,1-1-1 0 0,-1 1 0 0 0,0-1 1 0 0,0 1-1 0 0,0-1 0 0 0,0 1 1 0 0,0 0-9 0 0,-1 4 63 0 0,0 1 1 0 0,0-1 0 0 0,0 0-1 0 0,-1 1 1 0 0,0-1 0 0 0,0 0-1 0 0,-1 0 1 0 0,0 0-1 0 0,0-1 1 0 0,0 1 0 0 0,-1-1-1 0 0,0 0 1 0 0,-1 2-64 0 0,-15 13 54 0 0,-1 0 1 0 0,-1-2-1 0 0,-1 0 0 0 0,-1-1 1 0 0,0-2-1 0 0,-1 0 0 0 0,0-2 1 0 0,-2 0-1 0 0,1-2 0 0 0,-2-1 1 0 0,1-1-1 0 0,-2-2 1 0 0,-9 2-55 0 0,-16-7-2594 0 0,56-31-11587 0 0,4 20 10970 0 0</inkml:trace>
  <inkml:trace contextRef="#ctx0" brushRef="#br0" timeOffset="4248.294">5811 803 0 0 0,'0'0'487'0'0,"0"0"500"0"0,0 0 156 0 0,0 0 245 0 0,0 0 167 0 0,0 0-15 0 0,0 0-197 0 0,0 0-247 0 0,0 0-153 0 0,0 0-108 0 0,0 0-124 0 0,0 0-136 0 0,0 0-139 0 0,-10 30-112 0 0,-30 93-59 0 0,9-49 435 0 0,30-72-600 0 0,-1 2 134 0 0,0 0 0 0 0,1 0 0 0 0,-2-1 0 0 0,1 1 0 0 0,0-1 0 0 0,0 0 1 0 0,-1 1-1 0 0,0-1 0 0 0,0 0 0 0 0,0-1 0 0 0,0 1 0 0 0,0 0 0 0 0,0-1 1 0 0,-1 0-1 0 0,1 0 0 0 0,-1 0 0 0 0,-2 1-234 0 0,0-44 2055 0 0,8 29-1955 0 0,1 1 0 0 0,0-1 0 0 0,0 1 1 0 0,1-1-1 0 0,0 1 0 0 0,1 0 0 0 0,1 1 0 0 0,0-1 0 0 0,0 1 0 0 0,1 0 1 0 0,6-7-101 0 0,3-7 74 0 0,-11 16-59 0 0,15-25-7 0 0,1 0 0 0 0,2 1-1 0 0,1 2 1 0 0,1 0 0 0 0,2 1 0 0 0,0 2 0 0 0,30-22-8 0 0,-47 41 3 0 0,1 1 0 0 0,-1 0 0 0 0,1 0 0 0 0,1 1 1 0 0,-1 1-1 0 0,1 0 0 0 0,0 0 0 0 0,0 1 0 0 0,1 1 1 0 0,-1 0-1 0 0,1 0 0 0 0,0 2 0 0 0,-1-1 0 0 0,1 2 1 0 0,6 0-4 0 0,-17 0-4 0 0,1 1 0 0 0,0 0 1 0 0,-1-1-1 0 0,1 1 0 0 0,-1 0 1 0 0,1 1-1 0 0,-1-1 1 0 0,1 0-1 0 0,-1 1 0 0 0,0-1 1 0 0,1 1-1 0 0,-1 0 0 0 0,0 0 1 0 0,0 0-1 0 0,0 0 0 0 0,-1 0 1 0 0,1 0-1 0 0,0 0 0 0 0,-1 0 1 0 0,1 1-1 0 0,-1-1 1 0 0,0 1-1 0 0,0-1 0 0 0,0 1 1 0 0,0 0-1 0 0,0-1 0 0 0,-1 1 1 0 0,1 0-1 0 0,-1-1 0 0 0,0 1 1 0 0,0 0-1 0 0,0 0 1 0 0,0 0 3 0 0,-18 91 165 0 0,7-73-117 0 0,-1-1 0 0 0,-1 0 0 0 0,-1-1 0 0 0,0-1 0 0 0,-2 0 0 0 0,0-1 0 0 0,-1 0 0 0 0,0-2 0 0 0,-1 0 0 0 0,-7 3-48 0 0,-4 3-44 0 0,23-16-173 0 0,0 0 1 0 0,-1 0-1 0 0,1-1 1 0 0,-1 0-1 0 0,0 0 1 0 0,0-1-1 0 0,0 1 1 0 0,-1-1-1 0 0,1-1 0 0 0,-1 0 1 0 0,0 0-1 0 0,1 0 1 0 0,-2-1 216 0 0,-11-24-10469 0 0,18 18 7848 0 0,0 0-3712 0 0</inkml:trace>
  <inkml:trace contextRef="#ctx0" brushRef="#br0" timeOffset="4687.406">6428 696 10410 0 0,'0'0'1741'0'0,"0"0"-709"0"0,0 0-220 0 0,0 0 131 0 0,0 0 133 0 0,0 0 43 0 0,0 0-117 0 0,0 0-205 0 0,0 0-197 0 0,0 0-184 0 0,0 0-144 0 0,0 0-96 0 0,0 0-56 0 0,-4 33-48 0 0,-12 102-42 0 0,-2-64-461 0 0,12-67-1386 0 0,5-3-2789 0 0,0-3-4837 0 0,1-1 5122 0 0</inkml:trace>
  <inkml:trace contextRef="#ctx0" brushRef="#br0" timeOffset="4864.712">6513 335 9906 0 0,'0'0'1825'0'0,"0"0"-1113"0"0,0 0-560 0 0,0 0-208 0 0,0 0-248 0 0,0 0-144 0 0,0 0-97 0 0,0 0-143 0 0,0 0-304 0 0,0 0-1152 0 0,0 0-1873 0 0,0 0 616 0 0</inkml:trace>
  <inkml:trace contextRef="#ctx0" brushRef="#br0" timeOffset="5257.961">6605 965 11002 0 0,'0'0'2094'0'0,"0"0"-924"0"0,0 0-269 0 0,0 0 99 0 0,0 0 38 0 0,0 0-66 0 0,0 0-208 0 0,0 0-186 0 0,0 0-146 0 0,17-34-144 0 0,53-105-68 0 0,-23 65 1 0 0,21 1-170 0 0,-67 73-77 0 0,0 0 0 0 0,1 1 1 0 0,-1-1-1 0 0,0 0 0 0 0,0 1 0 0 0,0 0 0 0 0,0-1 0 0 0,1 1 0 0 0,-1 0 1 0 0,0-1-1 0 0,0 1 0 0 0,0 0 0 0 0,0 0 0 0 0,-1 0 0 0 0,1 0 1 0 0,0 0-1 0 0,0 0 0 0 0,-1 0 0 0 0,1 0 0 0 0,0 0 0 0 0,-1 1 1 0 0,1-1-1 0 0,-1 0 0 0 0,1 0 0 0 0,-1 1 0 0 0,0-1 0 0 0,0 0 0 0 0,1 0 1 0 0,-1 1-1 0 0,0-1 0 0 0,0 0 0 0 0,0 1 0 0 0,0-1 0 0 0,-1 0 1 0 0,1 0-1 0 0,0 1 0 0 0,0-1 0 0 0,-1 0 0 0 0,1 0 0 0 0,-1 1 0 0 0,1-1 1 0 0,-1 0-1 0 0,0 0 0 0 0,1 0 0 0 0,-1 0 0 0 0,0 0 26 0 0,1 7-31 0 0,-4 127-259 0 0,6-133 346 0 0,0 0 0 0 0,-1 0 0 0 0,1 0 0 0 0,0 0 0 0 0,0-1-1 0 0,0 1 1 0 0,0-1 0 0 0,0 1 0 0 0,1-1 0 0 0,-1 0 0 0 0,0 0 0 0 0,1 0-1 0 0,-1 0 1 0 0,1 0 0 0 0,-1-1 0 0 0,1 1 0 0 0,-1-1 0 0 0,1 0-1 0 0,-1 1 1 0 0,1-1 0 0 0,-1 0 0 0 0,1 0 0 0 0,-1-1 0 0 0,1 1-1 0 0,-1-1 1 0 0,1 1 0 0 0,-1-1 0 0 0,1 0 0 0 0,-1 0 0 0 0,1 0-1 0 0,-1 0 1 0 0,0 0 0 0 0,0 0 0 0 0,1-1 0 0 0,-1 1 0 0 0,0-1 0 0 0,0 1-1 0 0,-1-1 1 0 0,2 0-56 0 0,91-98 1923 0 0,-41 60-3771 0 0,-32 31-2855 0 0,0 4-5404 0 0,-12 4 3443 0 0</inkml:trace>
  <inkml:trace contextRef="#ctx0" brushRef="#br0" timeOffset="9636.009">7405 722 0 0 0,'0'0'412'0'0,"0"0"984"0"0,0 0 247 0 0,0 0-136 0 0,0 0-169 0 0,0 0-191 0 0,0 0-168 0 0,0 0-94 0 0,1-4-67 0 0,2-22 800 0 0,-29 9 2567 0 0,-26 31-2880 0 0,40-7-1297 0 0,1 0 0 0 0,0 1 1 0 0,0 1-1 0 0,1 0 0 0 0,0 0 0 0 0,1 1 0 0 0,0 0 0 0 0,1 1 0 0 0,0 0 1 0 0,0 0-1 0 0,1 1 0 0 0,1 0 0 0 0,0 0 0 0 0,1 0 0 0 0,0 1 1 0 0,0 0-1 0 0,2 0 0 0 0,-1 0 0 0 0,2 0 0 0 0,0 1 0 0 0,0-1 1 0 0,2 1-1 0 0,-1-1 0 0 0,2 1 0 0 0,0 1-8 0 0,0-12 15 0 0,0 1 1 0 0,1-1-1 0 0,0 0 0 0 0,-1 0 1 0 0,1 0-1 0 0,0 0 0 0 0,0 0 1 0 0,1 0-1 0 0,-1-1 0 0 0,1 1 1 0 0,-1-1-1 0 0,1 0 0 0 0,0 1 1 0 0,0-1-1 0 0,0 0 0 0 0,0-1 1 0 0,0 1-1 0 0,0 0 0 0 0,1-1 1 0 0,-1 0-1 0 0,0 0 0 0 0,1 0 1 0 0,-1 0-1 0 0,1 0 0 0 0,-1-1 1 0 0,1 0-1 0 0,3 0-15 0 0,97-12 1036 0 0,-75-1-882 0 0,-1-1 0 0 0,-1-2 0 0 0,0-1 1 0 0,-2-1-1 0 0,0-2 0 0 0,0 0 0 0 0,-2-1 0 0 0,-1-1 1 0 0,3-6-155 0 0,-21 24 0 0 0,35-37 140 0 0,-38 40-119 0 0,-1 1-38 0 0,0 0-58 0 0,0 0-74 0 0,0 12-498 0 0,0-2 596 0 0,17 145 32 0 0,-6-119 2 0 0,0 0 0 0 0,-3 1 0 0 0,0-1 0 0 0,-3 2 0 0 0,-1-1 0 0 0,-2 0 0 0 0,-1 1 0 0 0,-2 0 0 0 0,-2-1 0 0 0,-5 23 17 0 0,7-52 17 0 0,-1 0 1 0 0,-1 1-1 0 0,1-1 0 0 0,-1 0 0 0 0,0-1 0 0 0,-1 1 1 0 0,0-1-1 0 0,0 1 0 0 0,-1-1 0 0 0,0 0 0 0 0,0-1 1 0 0,-1 1-1 0 0,0-1 0 0 0,0 0 0 0 0,0 0 0 0 0,-1-1 1 0 0,1 0-1 0 0,-1 0 0 0 0,-1-1 0 0 0,1 1 0 0 0,-1-2 1 0 0,1 1-1 0 0,-1-1 0 0 0,0 0 0 0 0,0-1 0 0 0,0 0 1 0 0,-1 0-1 0 0,1 0 0 0 0,-1-1 0 0 0,0-1-17 0 0,-101-9 497 0 0,106 8-454 0 0,0 0-1 0 0,1 0 0 0 0,-1 0 1 0 0,1 0-1 0 0,-1-1 1 0 0,1 0-1 0 0,0 0 1 0 0,-1 0-1 0 0,1 0 1 0 0,0 0-1 0 0,0-1 0 0 0,1 1 1 0 0,-1-1-1 0 0,0 0 1 0 0,1 0-1 0 0,0 0 1 0 0,-1 0-1 0 0,1 0 1 0 0,1 0-1 0 0,-1-1 1 0 0,0 1-1 0 0,1-1 0 0 0,-1 1 1 0 0,1-1-1 0 0,0 0 1 0 0,1 1-1 0 0,-2-4-42 0 0,4-5 17 0 0,1 1 0 0 0,0-1 0 0 0,0 0 0 0 0,1 1 0 0 0,1 0 0 0 0,0 0 0 0 0,0 0 0 0 0,1 1 0 0 0,0-1 0 0 0,1 1 0 0 0,0 1 0 0 0,1-1 0 0 0,0 1 0 0 0,0 1 0 0 0,1 0 0 0 0,0 0 0 0 0,0 0 0 0 0,1 1 0 0 0,0 1 0 0 0,1-1 0 0 0,4-1-17 0 0,-6 2 3 0 0,46-32-102 0 0,1 3 0 0 0,1 3 0 0 0,2 2 1 0 0,2 2-1 0 0,0 4 99 0 0,18-1-1790 0 0,-52 20-1591 0 0,-1 1-3563 0 0,-12 3-2274 0 0</inkml:trace>
</inkml:ink>
</file>

<file path=ppt/ink/ink5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3.4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 5297 0 0,'0'0'1258'0'0,"0"0"-105"0"0,0 0 78 0 0,0 0 180 0 0,0 0 150 0 0,0 0-4 0 0,0 0-237 0 0,0 0-322 0 0,0 0-327 0 0,0 0-260 0 0,0 0-190 0 0,-2 0-110 0 0,0 2-84 0 0,0 0 0 0 0,1 0 0 0 0,-1 0 0 0 0,1 0 0 0 0,0 0 0 0 0,-1 0 0 0 0,1 1 0 0 0,0-1 0 0 0,0 0 0 0 0,1 1 0 0 0,-1-1 0 0 0,0 1 0 0 0,1-1 0 0 0,-1 1 0 0 0,1-1 0 0 0,0 1 0 0 0,0-1 1 0 0,0 1-1 0 0,0-1 0 0 0,1 1 0 0 0,-1-1 0 0 0,0 1 0 0 0,1-1 0 0 0,0 1 0 0 0,0-1 0 0 0,0 2-27 0 0,1 14 202 0 0,0 153 1823 0 0,-15 116-2025 0 0,9-118 128 0 0,4-168-123 0 0,0 1 1 0 0,0-1 0 0 0,1 0 0 0 0,-1 1-1 0 0,0-1 1 0 0,1 0 0 0 0,-1 0-1 0 0,1 1 1 0 0,-1-1 0 0 0,1 0 0 0 0,0 0-1 0 0,-1 0 1 0 0,1 1 0 0 0,0-1-1 0 0,0 0 1 0 0,0 0 0 0 0,0 0 0 0 0,0 0-1 0 0,0-1 1 0 0,0 1 0 0 0,0 0-1 0 0,0 0 1 0 0,0-1 0 0 0,0 1 0 0 0,1 0-1 0 0,-1-1 1 0 0,0 1 0 0 0,1-1 0 0 0,-1 0-1 0 0,0 1 1 0 0,1-1 0 0 0,-1 0-1 0 0,0 0 1 0 0,1 0 0 0 0,-1 0 0 0 0,0 0-1 0 0,1 0 1 0 0,-1 0 0 0 0,0 0-1 0 0,1-1 1 0 0,-1 1 0 0 0,0 0 0 0 0,1-1-1 0 0,-1 1 1 0 0,0-1 0 0 0,0 0-1 0 0,1 1-5 0 0,56-33 398 0 0,18-31-193 0 0,-56 44-194 0 0,2 1 0 0 0,0 0 1 0 0,1 2-1 0 0,1 1 0 0 0,0 1 0 0 0,1 0 0 0 0,1 2 0 0 0,25-9-11 0 0,-49 21-2 0 0,0 0-1 0 0,0 0 1 0 0,1 0 0 0 0,-1 0 0 0 0,0 1 0 0 0,1-1 0 0 0,-1 1-1 0 0,1-1 1 0 0,-1 1 0 0 0,0 0 0 0 0,1 0 0 0 0,-1 0-1 0 0,1 0 1 0 0,-1 0 0 0 0,1 1 0 0 0,-1-1 0 0 0,0 1-1 0 0,1-1 1 0 0,-1 1 0 0 0,0 0 0 0 0,1 0 0 0 0,-1 0-1 0 0,0 0 1 0 0,0 1 0 0 0,0-1 0 0 0,0 0 0 0 0,0 1 0 0 0,0-1-1 0 0,0 1 1 0 0,-1 0 0 0 0,1 0 0 0 0,-1 0 0 0 0,1 0-1 0 0,-1 0 1 0 0,1 0 0 0 0,-1 0 0 0 0,0 0 0 0 0,0 0-1 0 0,0 1 1 0 0,-1-1 0 0 0,1 0 0 0 0,0 1 2 0 0,0 8 52 0 0,1 1 0 0 0,-2 0 0 0 0,0 0 0 0 0,0-1 0 0 0,-1 1 0 0 0,0 0 0 0 0,-1 0 0 0 0,-1-1 0 0 0,0 1 0 0 0,0-1 0 0 0,-1 0 0 0 0,-1 0 0 0 0,1 0 0 0 0,-2-1 0 0 0,0 0 0 0 0,0 0 0 0 0,-1 1-52 0 0,-3 3-60 0 0,0 0-1 0 0,-1-1 1 0 0,0-1 0 0 0,-1 1-1 0 0,0-2 1 0 0,-1 0 0 0 0,0 0-1 0 0,-1-1 1 0 0,0-1 0 0 0,-1 0-1 0 0,0-1 1 0 0,0-1 0 0 0,-1 0-1 0 0,0-1 1 0 0,0-1 0 0 0,0 0-1 0 0,-1-2 1 0 0,1 1 0 0 0,-1-2-1 0 0,0 0 1 0 0,-11-1 60 0 0,26-1-110 0 0,-75-5-4365 0 0,30-12-6521 0 0,41 13 5834 0 0</inkml:trace>
  <inkml:trace contextRef="#ctx0" brushRef="#br0" timeOffset="574.219">592 834 0 0 0,'0'0'922'0'0,"0"0"694"0"0,0 0 387 0 0,0 0 151 0 0,0 0-28 0 0,0 0-78 0 0,0 0-98 0 0,0 0-191 0 0,0 0-279 0 0,0 0-300 0 0,33-4-294 0 0,105-13-206 0 0,-73-5 127 0 0,-56 13-630 0 0,6-3-17 0 0,0-1 0 0 0,-1 0 0 0 0,0-1 0 0 0,-1 0 0 0 0,-1-1 0 0 0,0-1 0 0 0,-1 0 1 0 0,-1 0-1 0 0,-1-1 0 0 0,0-1 0 0 0,2-6-160 0 0,-5 9 17 0 0,-1 0 1 0 0,-1 0-1 0 0,0-1 1 0 0,-1 0-1 0 0,-1 1 1 0 0,0-1-1 0 0,-1 0 1 0 0,-1-10-18 0 0,0 23-29 0 0,0 1 1 0 0,0 0 0 0 0,-1-1-1 0 0,1 1 1 0 0,-1-1 0 0 0,1 1-1 0 0,-1 0 1 0 0,0-1-1 0 0,0 1 1 0 0,0 0 0 0 0,0 0-1 0 0,0 0 1 0 0,0 0 0 0 0,-1 0-1 0 0,1 0 1 0 0,-1 0 0 0 0,0 0-1 0 0,1 0 1 0 0,-1 1 0 0 0,0-1-1 0 0,0 1 1 0 0,0-1 0 0 0,0 1-1 0 0,0 0 1 0 0,0 0 0 0 0,-1 0-1 0 0,1 0 1 0 0,0 0 0 0 0,-1 0-1 0 0,1 1 1 0 0,0-1-1 0 0,-1 1 1 0 0,1-1 0 0 0,-1 1-1 0 0,1 0 1 0 0,-1 0 0 0 0,1 0-1 0 0,0 0 1 0 0,-1 1 0 0 0,1-1 28 0 0,-7 1-94 0 0,1 0 0 0 0,0 1 0 0 0,0-1 0 0 0,0 2 1 0 0,0-1-1 0 0,0 1 0 0 0,0 0 0 0 0,0 1 0 0 0,1 0 1 0 0,0 0-1 0 0,-2 2 94 0 0,3-3-13 0 0,1 0 0 0 0,0 0 0 0 0,0 0 0 0 0,1 1 1 0 0,-1 0-1 0 0,1 0 0 0 0,-1 0 0 0 0,1 0 0 0 0,1 1 0 0 0,-1 0 1 0 0,0 0-1 0 0,1 0 0 0 0,0 0 0 0 0,1 0 0 0 0,-1 1 0 0 0,1-1 1 0 0,0 1-1 0 0,0 0 0 0 0,0-1 0 0 0,1 1 0 0 0,0 0 0 0 0,0 0 0 0 0,1 0 1 0 0,0 0-1 0 0,0 0 0 0 0,0 0 0 0 0,1 0 0 0 0,-1 0 0 0 0,1 0 1 0 0,1-1-1 0 0,-1 1 0 0 0,1 0 0 0 0,0-1 0 0 0,0 1 0 0 0,3 3 13 0 0,5 0 75 0 0,1-1-1 0 0,0 0 0 0 0,0-1 0 0 0,1-1 0 0 0,0 1 0 0 0,0-2 1 0 0,0 1-1 0 0,1-2 0 0 0,0 0 0 0 0,0 0 0 0 0,0-1 0 0 0,0-1 1 0 0,0 0-1 0 0,1-1 0 0 0,7 0-74 0 0,15 4 332 0 0,-33-5-320 0 0,-1 0 1 0 0,0 0 0 0 0,0 1-1 0 0,0-1 1 0 0,0 1 0 0 0,0-1-1 0 0,0 1 1 0 0,0 0-1 0 0,0 0 1 0 0,0 0 0 0 0,0 0-1 0 0,0 0 1 0 0,-1 1 0 0 0,1-1-1 0 0,0 0 1 0 0,-1 1 0 0 0,1-1-1 0 0,-1 1 1 0 0,1 0 0 0 0,-1 0-1 0 0,0-1 1 0 0,0 1-1 0 0,0 0 1 0 0,0 0 0 0 0,0 0-1 0 0,0 0 1 0 0,0 0 0 0 0,-1 0-1 0 0,1 0 1 0 0,-1 0 0 0 0,1 0-1 0 0,-1 1 1 0 0,0-1-1 0 0,0 0 1 0 0,0 0 0 0 0,0 0-1 0 0,0 0 1 0 0,-1 1 0 0 0,1-1-1 0 0,0 0 1 0 0,-1 1-13 0 0,-35 88 178 0 0,32-82-189 0 0,-19 55-1407 0 0,21-50-3805 0 0,1-1-4822 0 0,1-12 5528 0 0</inkml:trace>
  <inkml:trace contextRef="#ctx0" brushRef="#br0" timeOffset="1414.069">1597 635 0 0 0,'0'0'1712'0'0,"0"0"334"0"0,0 0 56 0 0,0 0 180 0 0,0 0 136 0 0,0 0-106 0 0,0 0-333 0 0,0 0-438 0 0,0 0-363 0 0,0 0-268 0 0,0 0-246 0 0,0 0-177 0 0,-10-9-126 0 0,-34-26-75 0 0,3 41 86 0 0,32-1-286 0 0,-8 4-9 0 0,0 2 0 0 0,0 0 0 0 0,1 1 0 0 0,1 1 0 0 0,0 1 0 0 0,1 0-1 0 0,0 0 1 0 0,1 2-77 0 0,7-9-8 0 0,0 1-1 0 0,1 0 1 0 0,0 1-1 0 0,1-1 1 0 0,0 1-1 0 0,0 0 0 0 0,1 0 1 0 0,0 0-1 0 0,0 1 1 0 0,1-1-1 0 0,0 1 1 0 0,1-1-1 0 0,0 1 1 0 0,1 0-1 0 0,0-1 9 0 0,0-6-1 0 0,0-1 0 0 0,0 1 0 0 0,1-1 0 0 0,-1 1 0 0 0,1-1 0 0 0,0 0 0 0 0,-1 1 0 0 0,1-1 0 0 0,0 0 0 0 0,0 1 0 0 0,1-1 0 0 0,-1 0 0 0 0,0 0 0 0 0,1 0 0 0 0,-1 0 0 0 0,1 0 0 0 0,0-1 0 0 0,-1 1 0 0 0,1 0 0 0 0,0-1 0 0 0,0 1 0 0 0,0-1 0 0 0,0 0 0 0 0,1 1 0 0 0,-1-1 0 0 0,0 0 0 0 0,0 0 0 0 0,1-1 0 0 0,-1 1 0 0 0,0 0 0 0 0,1-1 0 0 0,-1 0 0 0 0,1 1 0 0 0,0-1 1 0 0,85-12 629 0 0,-64-1-586 0 0,-1-1 0 0 0,-1-1 0 0 0,0-1 0 0 0,-1-1 0 0 0,0-1 0 0 0,-2 0 0 0 0,2-3-43 0 0,17-6-848 0 0,-37 49 425 0 0,-1-11 429 0 0,-1-7-8 0 0,0 0 0 0 0,0-1 0 0 0,0 1 0 0 0,1 0 0 0 0,0 0 0 0 0,-1 0 0 0 0,1 0 0 0 0,1 0 0 0 0,-1 0 0 0 0,0-1 0 0 0,1 1 0 0 0,0 0 0 0 0,0 0 0 0 0,0 0 1 0 0,0-1-1 0 0,1 1 0 0 0,-1-1 0 0 0,1 1 0 0 0,0-1 0 0 0,0 0 0 0 0,1 1 0 0 0,-1-1 0 0 0,0 0 0 0 0,1 0 0 0 0,0-1 0 0 0,0 1 0 0 0,0 0 0 0 0,0-1 0 0 0,0 0 0 0 0,0 0 0 0 0,1 0 0 0 0,-1 0 0 0 0,1 0 0 0 0,-1-1 0 0 0,1 0 0 0 0,1 1 2 0 0,2-1 35 0 0,1-1 0 0 0,-1 0 0 0 0,0 0 0 0 0,0-1 0 0 0,0 0 0 0 0,0 0 0 0 0,0-1 1 0 0,0 0-1 0 0,0 0 0 0 0,0 0 0 0 0,0-1 0 0 0,-1 0 0 0 0,1 0 0 0 0,-1-1 0 0 0,0 0 0 0 0,0 0 0 0 0,0 0 0 0 0,-1-1 0 0 0,0 0 0 0 0,0 0 0 0 0,4-5-35 0 0,22-25 77 0 0,-2-1-1 0 0,-2-1 1 0 0,-1-1 0 0 0,-2-1-1 0 0,-2-2 1 0 0,-2 0-1 0 0,8-23-76 0 0,-13 29-28 0 0,-1-1-1 0 0,-2 0 0 0 0,-2-1 0 0 0,-1 0 0 0 0,3-27 29 0 0,-10-14 264 0 0,-19 86-216 0 0,6 42-74 0 0,1 0 0 0 0,2 1 0 0 0,3 0 0 0 0,2 0 0 0 0,2 0 0 0 0,6 42 26 0 0,-4-54-21 0 0,7 197 138 0 0,-7-233-193 0 0,-1 0-1 0 0,0 0 0 0 0,0-1 0 0 0,0 1 0 0 0,0 0 0 0 0,0 0 0 0 0,-1 0 1 0 0,1-1-1 0 0,-1 1 0 0 0,0 0 0 0 0,1-1 0 0 0,-1 1 0 0 0,-1-1 1 0 0,1 1-1 0 0,0-1 0 0 0,-1 1 0 0 0,1-1 0 0 0,-1 0 0 0 0,0 1 0 0 0,1-1 1 0 0,-1 0-1 0 0,0 0 0 0 0,0-1 0 0 0,-2 2 77 0 0,-7-24-8670 0 0,9 13 2612 0 0,2 4 467 0 0</inkml:trace>
  <inkml:trace contextRef="#ctx0" brushRef="#br0" timeOffset="1746.015">2410 462 5097 0 0,'0'0'3254'0'0,"0"0"-2103"0"0,0 0-630 0 0,0 0 258 0 0,0 0 319 0 0,0 0 179 0 0,0 0-52 0 0,0 0-240 0 0,0 0-202 0 0,-31 27-149 0 0,-98 84-94 0 0,36-33 1095 0 0,91-77-1605 0 0,1 0-18 0 0,-1 0 1 0 0,1 1-1 0 0,-1-1 0 0 0,1 0 0 0 0,0 0 1 0 0,-1 0-1 0 0,1 1 0 0 0,0-1 1 0 0,0 1-1 0 0,0-1 0 0 0,0 1 0 0 0,0-1 1 0 0,0 1-1 0 0,0 0 0 0 0,1-1 0 0 0,-1 1 1 0 0,1 0-1 0 0,-1 0 0 0 0,1 0 1 0 0,-1-1-1 0 0,1 1 0 0 0,0 0 0 0 0,0 0 1 0 0,0 0-1 0 0,0 0 0 0 0,1 0-12 0 0,28 29 76 0 0,61 27 603 0 0,-86-54-612 0 0,5 5 88 0 0,1 1 1 0 0,1-2-1 0 0,-1 1 0 0 0,1-2 1 0 0,1 1-1 0 0,-1-2 0 0 0,1 1 1 0 0,9 2-156 0 0,17-9-2059 0 0,-26-4-2949 0 0,-4-2-5010 0 0,-6 2 5710 0 0</inkml:trace>
  <inkml:trace contextRef="#ctx0" brushRef="#br0" timeOffset="2158.551">2554 811 2112 0 0,'0'0'1562'0'0,"0"0"-828"0"0,0 0 154 0 0,0 0 629 0 0,0 0 400 0 0,0 0 157 0 0,0 0-147 0 0,0 0-291 0 0,0 0-233 0 0,0 0-201 0 0,0 0-185 0 0,0 0-139 0 0,32-1-113 0 0,99-9-119 0 0,-66-8 127 0 0,-56 11-610 0 0,-2 3-100 0 0,0 0 0 0 0,0 0 0 0 0,0-1 0 0 0,-1 0 0 0 0,1 0 0 0 0,-1 0 0 0 0,-1-1 0 0 0,1 0 0 0 0,-1 0 0 0 0,0 0 0 0 0,0-1 0 0 0,-1 1 0 0 0,0-1 0 0 0,0-1 0 0 0,0 1 0 0 0,-1 0 0 0 0,0-1 0 0 0,-1 1 0 0 0,0-1 0 0 0,0 0 0 0 0,0 0 0 0 0,-1 0 0 0 0,0 0 0 0 0,-1-4-63 0 0,-2 9-37 0 0,0 0 1 0 0,0 1-1 0 0,0-1 0 0 0,-1 0 1 0 0,1 1-1 0 0,-1-1 0 0 0,0 1 0 0 0,0 0 1 0 0,0 0-1 0 0,0 0 0 0 0,0 0 1 0 0,0 1-1 0 0,0-1 0 0 0,-1 1 0 0 0,1 0 1 0 0,0 0-1 0 0,-1 0 0 0 0,1 0 1 0 0,-1 1-1 0 0,1-1 0 0 0,-1 1 0 0 0,1 0 1 0 0,-1 0-1 0 0,1 0 0 0 0,-1 1 0 0 0,0-1 1 0 0,1 1-1 0 0,0 0 0 0 0,-1 0 1 0 0,0 0 36 0 0,-8 3-31 0 0,1 0 0 0 0,-1 1 0 0 0,1 0 0 0 0,0 1-1 0 0,1 0 1 0 0,-1 0 0 0 0,1 1 0 0 0,0 1 0 0 0,1 0 0 0 0,0 0 0 0 0,0 1 0 0 0,1 0 0 0 0,0 0 0 0 0,1 1 0 0 0,-7 10 31 0 0,10-14 13 0 0,-1 0 0 0 0,1 0 0 0 0,0 0 0 0 0,1 1 0 0 0,-1-1 0 0 0,1 1 0 0 0,1 0 0 0 0,-1 0 0 0 0,1 0 0 0 0,1 0 0 0 0,-1 1 0 0 0,1-1 0 0 0,0 0-1 0 0,1 1 1 0 0,0-1 0 0 0,0 1 0 0 0,0-1 0 0 0,1 0 0 0 0,0 1 0 0 0,1-1 0 0 0,0 0 0 0 0,0 0 0 0 0,0 0 0 0 0,1 0 0 0 0,0 0 0 0 0,0-1 0 0 0,1 1 0 0 0,-1-1 0 0 0,2 0 0 0 0,-1 0 0 0 0,1 0 0 0 0,0 0 0 0 0,0-1 0 0 0,0 0-1 0 0,1 0 1 0 0,-1 0 0 0 0,1-1 0 0 0,3 1-13 0 0,7 3 23 0 0,0-1 1 0 0,1-1-1 0 0,-1 0 0 0 0,1-1 0 0 0,1-1 1 0 0,-1-1-1 0 0,0-1 0 0 0,1 0 0 0 0,0-1 0 0 0,10-1-23 0 0,60-3-2559 0 0,-53-3-3097 0 0,-23 3 1085 0 0,3 2-4526 0 0</inkml:trace>
</inkml:ink>
</file>

<file path=ppt/ink/ink5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0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62 583 0 0 0,'0'0'816'0'0,"0"0"640"0"0,0 0 126 0 0,0 0-166 0 0,0 0-169 0 0,0 0-164 0 0,0 0-139 0 0,0 0-75 0 0,5 0 2894 0 0,-34 151-941 0 0,26-136-2728 0 0,-9 44 259 0 0,2-1 1 0 0,3 2 0 0 0,2 31-354 0 0,5-90 16 0 0,-1 0 0 0 0,1 0-1 0 0,0 0 1 0 0,0 0 0 0 0,0 0 0 0 0,0 0 0 0 0,0 0-1 0 0,1 0 1 0 0,-1 1 0 0 0,0-1 0 0 0,0 0-1 0 0,1 0 1 0 0,-1 0 0 0 0,1 0 0 0 0,-1 0 0 0 0,1 0-1 0 0,-1 0 1 0 0,1 0 0 0 0,-1-1 0 0 0,1 1 0 0 0,0 0-1 0 0,0 0 1 0 0,-1 0 0 0 0,1-1 0 0 0,0 1 0 0 0,0 0-1 0 0,0-1 1 0 0,0 1 0 0 0,0 0 0 0 0,0-1-1 0 0,0 0 1 0 0,0 1 0 0 0,0-1 0 0 0,0 0 0 0 0,0 1-1 0 0,0-1 1 0 0,0 0 0 0 0,0 0 0 0 0,1 0 0 0 0,-1 0-1 0 0,0 0 1 0 0,0 0 0 0 0,0 0 0 0 0,0 0-1 0 0,0 0 1 0 0,0-1 0 0 0,0 1 0 0 0,0 0 0 0 0,0-1-1 0 0,0 1 1 0 0,0-1 0 0 0,1 1-16 0 0,52-31 1074 0 0,144-148-673 0 0,-179 173-989 0 0,-15 34 215 0 0,-2-10 440 0 0,4 33-18 0 0,-6-43-40 0 0,0-1 1 0 0,0 0-1 0 0,1 1 0 0 0,0-1 0 0 0,0 0 0 0 0,1 0 0 0 0,0 1 0 0 0,0-1 0 0 0,1-1 0 0 0,-1 1 0 0 0,1 0 0 0 0,1 0 0 0 0,0-1 0 0 0,0 0 0 0 0,0 0 0 0 0,1 1-9 0 0,-1-5 77 0 0,1-1 0 0 0,0 0 0 0 0,-1 0-1 0 0,1 0 1 0 0,-1 0 0 0 0,1-1 0 0 0,0 0 0 0 0,-1 0-1 0 0,1 0 1 0 0,0 0 0 0 0,0-1 0 0 0,-1 1 0 0 0,1-1-1 0 0,-1-1 1 0 0,1 1 0 0 0,-1-1 0 0 0,1 1-1 0 0,-1-1 1 0 0,0 0 0 0 0,0-1 0 0 0,0 1 0 0 0,0-1-1 0 0,0 0 1 0 0,-1 0 0 0 0,1 0 0 0 0,-1 0 0 0 0,0-1-1 0 0,0 1 1 0 0,0-1 0 0 0,0 0 0 0 0,0 0-1 0 0,-1 0 1 0 0,0 0-77 0 0,97-157 280 0 0,-74 103-2926 0 0,-3-1-4052 0 0,-16 43 1035 0 0,-2 5-893 0 0</inkml:trace>
  <inkml:trace contextRef="#ctx0" brushRef="#br0" timeOffset="573.87">840 1 8266 0 0,'0'0'539'0'0,"0"0"-374"0"0,0 0-32 0 0,0 0 307 0 0,0 0 345 0 0,0 0 205 0 0,0 0-5 0 0,0 0-141 0 0,0 0-145 0 0,0 0-115 0 0,-12 35-45 0 0,-36 110-27 0 0,31-56 372 0 0,34 224 1399 0 0,-10 10-1531 0 0,0-279-689 0 0,-6-44-37 0 0,1 1 0 0 0,-1-1 0 0 0,0 0 0 0 0,0-1 0 0 0,1 1 0 0 0,-1 0 1 0 0,0 0-1 0 0,0 0 0 0 0,0-1 0 0 0,1 1 0 0 0,-1-1 0 0 0,0 1 0 0 0,0-1 0 0 0,0 1 0 0 0,0-1 0 0 0,0 1 1 0 0,0-1-1 0 0,0 0 0 0 0,0 0 0 0 0,0 0 0 0 0,0 1 0 0 0,0-1 0 0 0,-1 0 0 0 0,1 0 0 0 0,0 0 0 0 0,-1 0 0 0 0,1 0 1 0 0,0 0-1 0 0,-1-1 0 0 0,1 1 0 0 0,-1 0-26 0 0,2-2 22 0 0,137-150 199 0 0,-129 140-250 0 0,1 1 1 0 0,0 0-1 0 0,1 1 1 0 0,0 0-1 0 0,1 1 1 0 0,1 0-1 0 0,12-6 29 0 0,-25 15-7 0 0,-1 1-1 0 0,1 0 1 0 0,0 0-1 0 0,-1 0 1 0 0,1 0 0 0 0,0-1-1 0 0,0 1 1 0 0,-1 0-1 0 0,1 0 1 0 0,0 0 0 0 0,0 1-1 0 0,-1-1 1 0 0,1 0 0 0 0,0 0-1 0 0,-1 0 1 0 0,1 0-1 0 0,0 1 1 0 0,-1-1 0 0 0,1 0-1 0 0,0 1 1 0 0,-1-1-1 0 0,1 0 1 0 0,0 1 0 0 0,-1-1-1 0 0,1 1 1 0 0,-1-1-1 0 0,1 1 1 0 0,-1-1 0 0 0,1 1-1 0 0,-1 0 1 0 0,0-1-1 0 0,1 1 1 0 0,-1-1 0 0 0,1 1-1 0 0,-1 0 1 0 0,0-1-1 0 0,0 1 1 0 0,1 0 0 0 0,-1 0-1 0 0,0-1 1 0 0,0 1 0 0 0,0 0-1 0 0,0-1 1 0 0,0 1-1 0 0,0 0 1 0 0,0 0 0 0 0,0-1-1 0 0,0 1 1 0 0,0 0-1 0 0,-1 0 8 0 0,0 47 293 0 0,1-43-276 0 0,-39 203 711 0 0,45-145-744 0 0,22-58-3547 0 0,-11-10-9309 0 0,-16 2 8340 0 0</inkml:trace>
  <inkml:trace contextRef="#ctx0" brushRef="#br0" timeOffset="856.702">1256 877 688 0 0,'0'0'2033'0'0,"0"0"-796"0"0,0 0-257 0 0,0 0 154 0 0,0 0 97 0 0,0 0-40 0 0,0 0-240 0 0,0 0-333 0 0,0 0-256 0 0,-7 32-159 0 0,-24 95-89 0 0,27-79 6 0 0,9-41-180 0 0,-2-4-371 0 0,4-2-4853 0 0,-6-2 3636 0 0,1 1-1791 0 0</inkml:trace>
  <inkml:trace contextRef="#ctx0" brushRef="#br0" timeOffset="1018.633">1247 377 14971 0 0,'0'0'1048'0'0,"0"0"-383"0"0,0 0-89 0 0,0 0-24 0 0,0 0-96 0 0,0 0-304 0 0,0 0-344 0 0,0 0-232 0 0,0 0-80 0 0,0 0-24 0 0,0 0-57 0 0,0 0-279 0 0,0 0-696 0 0,7 29-1289 0 0,-3-22-1656 0 0,2-3-1904 0 0</inkml:trace>
  <inkml:trace contextRef="#ctx0" brushRef="#br0" timeOffset="1253.515">1575 262 5257 0 0,'0'0'2214'0'0,"0"0"-846"0"0,0 0-292 0 0,0 0 193 0 0,0 0 171 0 0,0 0 6 0 0,0 0-226 0 0,0 0-273 0 0,0 0-200 0 0,0 0-161 0 0,0 0-115 0 0,-4 36-111 0 0,-12 112-97 0 0,12 30 308 0 0,4-120-460 0 0,1 1 8 0 0,-2-1 0 0 0,-3 1 0 0 0,-8 41-119 0 0,-15 51-1259 0 0,27-151 575 0 0,20-10-11852 0 0,-16 5 7312 0 0</inkml:trace>
  <inkml:trace contextRef="#ctx0" brushRef="#br0" timeOffset="1558.562">1682 1028 0 0 0,'0'0'480'0'0,"0"0"1006"0"0,0 0 422 0 0,0 0 46 0 0,0 0-26 0 0,0 0-31 0 0,0 0-24 0 0,0 0-11 0 0,0 0-124 0 0,0 0-219 0 0,0 0-267 0 0,0 0-246 0 0,31 3-185 0 0,97 8-139 0 0,-125-11-646 0 0,-1 1 1 0 0,1 0 0 0 0,-1-1 0 0 0,1 0-1 0 0,-1 1 1 0 0,1-1 0 0 0,0 0-1 0 0,-1-1 1 0 0,1 1 0 0 0,-1 0 0 0 0,1-1-1 0 0,-1 1 1 0 0,1-1 0 0 0,-1 0-1 0 0,1 0 1 0 0,-1 0 0 0 0,0 0-1 0 0,1 0 1 0 0,-1 0 0 0 0,0-1 0 0 0,0 1-1 0 0,0-1 1 0 0,0 1 0 0 0,1-2-37 0 0,3-4 158 0 0,5-1-59 0 0,-1-1 1 0 0,0 0-1 0 0,-1-1 1 0 0,0 0-1 0 0,0 0 1 0 0,-1-1-1 0 0,0 0 1 0 0,-1-1 0 0 0,0 1-1 0 0,-1-1 1 0 0,0-1-1 0 0,-1 1 1 0 0,-1-1-1 0 0,0 0 1 0 0,0 0-1 0 0,-1 0 1 0 0,0-13-100 0 0,-3 23-24 0 0,-1 0 1 0 0,0-1 0 0 0,0 1-1 0 0,0 0 1 0 0,-1 0-1 0 0,1 0 1 0 0,-1 0-1 0 0,0 0 1 0 0,0 0-1 0 0,0 1 1 0 0,0-1-1 0 0,0 1 1 0 0,0-1-1 0 0,-1 1 1 0 0,1 0-1 0 0,-1-1 1 0 0,0 1 0 0 0,1 1-1 0 0,-1-1 1 0 0,0 0-1 0 0,0 1 1 0 0,0-1-1 0 0,0 1 1 0 0,-1 0-1 0 0,1 0 1 0 0,0 0-1 0 0,0 1 1 0 0,-1-1-1 0 0,1 1 1 0 0,0 0-1 0 0,-1 0 1 0 0,1 0 0 0 0,-1 0-1 0 0,1 0 1 0 0,0 1-1 0 0,-1-1 1 0 0,1 1-1 0 0,0 0 1 0 0,0 0-1 0 0,0 1 1 0 0,0-1-1 0 0,0 0 1 0 0,0 1-1 0 0,0 0 1 0 0,0 0 0 0 0,0 0-1 0 0,1 0 1 0 0,-1 0-1 0 0,1 0 1 0 0,-1 1-1 0 0,1-1 1 0 0,0 1 23 0 0,-18 14-75 0 0,0 2 1 0 0,1 0 0 0 0,1 0-1 0 0,1 2 1 0 0,1 0 0 0 0,1 1-1 0 0,1 1 1 0 0,1 0 0 0 0,0 1-1 0 0,2 0 1 0 0,1 1-1 0 0,-2 11 75 0 0,10-31-13 0 0,0-1-1 0 0,1 0 0 0 0,0 1 1 0 0,0-1-1 0 0,0 1 0 0 0,1 0 1 0 0,-1-1-1 0 0,1 1 0 0 0,0 0 1 0 0,0-1-1 0 0,1 1 0 0 0,0-1 0 0 0,-1 1 1 0 0,1-1-1 0 0,1 1 0 0 0,-1-1 1 0 0,1 1-1 0 0,0-1 0 0 0,0 0 1 0 0,0 0-1 0 0,0 0 0 0 0,1 0 0 0 0,-1 0 1 0 0,1-1-1 0 0,0 1 0 0 0,0-1 1 0 0,1 0-1 0 0,-1 1 0 0 0,1-2 1 0 0,-1 1-1 0 0,1 0 0 0 0,0-1 0 0 0,0 1 1 0 0,0-1-1 0 0,0 0 0 0 0,1-1 1 0 0,1 1 13 0 0,17 5-236 0 0,1-1 0 0 0,0-2 1 0 0,0 0-1 0 0,0-2 0 0 0,0-1 1 0 0,0 0-1 0 0,6-2 236 0 0,-28 1-87 0 0,49-3-3077 0 0,-19-1-2224 0 0,-6 0-4841 0 0</inkml:trace>
</inkml:ink>
</file>

<file path=ppt/ink/ink5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7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0,'0'0'316'0'0,"0"0"61"0"0,0 0-124 0 0,0 0 236 0 0,0 0 487 0 0,0 0 408 0 0,0 0 109 0 0,0 0-224 0 0,0 0-408 0 0,0 0-369 0 0,0 0-228 0 0,4 9 239 0 0,-5 12-215 0 0,0-1 1 0 0,1 1 0 0 0,2 0 0 0 0,0-1 0 0 0,1 1 0 0 0,1-1-1 0 0,0 0 1 0 0,2 0 0 0 0,1 0 0 0 0,0-1 0 0 0,1 0 0 0 0,1 0 0 0 0,1-1-1 0 0,1 0 1 0 0,0-1 0 0 0,1 0 0 0 0,2 0-289 0 0,-11-14 89 0 0,-1-1 0 0 0,1 0-1 0 0,-1-1 1 0 0,1 1 0 0 0,0 0 0 0 0,-1-1 0 0 0,1 1 0 0 0,0-1-1 0 0,0 0 1 0 0,0 0 0 0 0,0 0 0 0 0,0 0 0 0 0,0-1 0 0 0,1 1-1 0 0,-1-1 1 0 0,0 0 0 0 0,0 0 0 0 0,0 0 0 0 0,1 0 0 0 0,-1 0-1 0 0,0-1 1 0 0,0 0 0 0 0,0 1 0 0 0,0-1 0 0 0,0 0 0 0 0,0 0-1 0 0,0-1 1 0 0,0 1 0 0 0,0-1 0 0 0,-1 1 0 0 0,2-2-89 0 0,77-70 1988 0 0,-64 55-2088 0 0,61-69 357 0 0,89-80-223 0 0,-165 165-47 0 0,0 0 0 0 0,-1 1 1 0 0,1-1-1 0 0,0 1 0 0 0,0 0 0 0 0,0 0 1 0 0,0-1-1 0 0,0 1 0 0 0,0 0 0 0 0,1 1 0 0 0,-1-1 1 0 0,0 0-1 0 0,0 1 0 0 0,1-1 0 0 0,-1 1 1 0 0,0 0-1 0 0,1 0 0 0 0,-1 0 0 0 0,0 0 1 0 0,1 0-1 0 0,-1 0 0 0 0,0 0 0 0 0,1 1 0 0 0,-1-1 1 0 0,0 1-1 0 0,0 0 0 0 0,1 0 0 0 0,-1 0 1 0 0,0 0-1 0 0,0 0 0 0 0,0 0 0 0 0,0 0 1 0 0,0 1-1 0 0,-1-1 0 0 0,1 1 0 0 0,0 0 0 0 0,-1-1 1 0 0,1 1-1 0 0,-1 0 0 0 0,1 0 0 0 0,-1 0 1 0 0,0 0-1 0 0,0 0 0 0 0,0 0 0 0 0,0 0 1 0 0,0 0-1 0 0,0 2 13 0 0,5 12 61 0 0,0 0 0 0 0,-2 0-1 0 0,0 0 1 0 0,0 1 0 0 0,-2 0 0 0 0,0 0 0 0 0,-1 0 0 0 0,-1-1 0 0 0,0 1 0 0 0,-2 0 0 0 0,1 0-1 0 0,-2 0 1 0 0,-1-1 0 0 0,0 1 0 0 0,0-1 0 0 0,-2 0 0 0 0,0 0 0 0 0,-1-1 0 0 0,-1 0-1 0 0,-2 4-60 0 0,8-15-1 0 0,0 0-1 0 0,0 1 0 0 0,-1-1 0 0 0,0 0 0 0 0,1-1 0 0 0,-1 1 0 0 0,0 0 0 0 0,-1-1 0 0 0,1 0 0 0 0,-1 1 0 0 0,0-1 0 0 0,1-1 1 0 0,-1 1-1 0 0,0-1 0 0 0,-1 1 0 0 0,1-1 0 0 0,0 0 0 0 0,-1-1 0 0 0,1 1 0 0 0,-1-1 0 0 0,1 0 0 0 0,-1 0 0 0 0,-1 0 2 0 0,4-1-111 0 0,1 0 0 0 0,-1 0-1 0 0,0 0 1 0 0,0 0 0 0 0,0 0-1 0 0,0 0 1 0 0,1 0 0 0 0,-1-1-1 0 0,0 1 1 0 0,0-1-1 0 0,1 0 1 0 0,-1 1 0 0 0,0-1-1 0 0,1 0 1 0 0,-1 0 0 0 0,1 0-1 0 0,-1 0 1 0 0,1 0 0 0 0,-1 0-1 0 0,1-1 1 0 0,0 1-1 0 0,0 0 1 0 0,0-1 0 0 0,-1 1-1 0 0,1-1 1 0 0,1 1 0 0 0,-1-1-1 0 0,0 0 1 0 0,0 1-1 0 0,0-1 112 0 0,-4-37-9284 0 0,5 28 5439 0 0,0 3 1222 0 0</inkml:trace>
</inkml:ink>
</file>

<file path=ppt/ink/ink5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14091 0 0,'0'0'848'0'0,"0"0"-384"0"0,0 0-184 0 0,0 0 136 0 0,0 0 97 0 0,0 0 23 0 0,0 0-144 0 0,0 0-216 0 0,0 0-336 0 0,0 0-256 0 0,0 0-168 0 0,0 0-169 0 0,0 0-79 0 0,0 0-400 0 0,-15 33-1289 0 0,26-29-2344 0 0,-5-4-1488 0 0</inkml:trace>
</inkml:ink>
</file>

<file path=ppt/ink/ink5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96 122 13347 0 0,'0'0'1703'0'0,"0"0"-563"0"0,0 0-285 0 0,0 0 76 0 0,0 0 102 0 0,0 0-36 0 0,0 0-233 0 0,0 0-241 0 0,0 0-149 0 0,0 0-59 0 0,0 0-8 0 0,0 0-19 0 0,0 25-24 0 0,-11 172 263 0 0,-34 81-315 0 0,27-220 56 0 0,7-25 244 0 0,5-12-3230 0 0,3-3-2675 0 0,2 0-3758 0 0,1-18 2053 0 0</inkml:trace>
  <inkml:trace contextRef="#ctx0" brushRef="#br0" timeOffset="158.748">246 531 3601 0 0,'0'0'2358'0'0,"0"0"-605"0"0,0 0-68 0 0,0 0 128 0 0,0 0 26 0 0,0 0-213 0 0,0 0-466 0 0,-12 35-462 0 0,-36 109-330 0 0,28-55-153 0 0,20-70-414 0 0,10-4-1436 0 0,4-15-3629 0 0,-7 0 312 0 0,-5 0-114 0 0</inkml:trace>
  <inkml:trace contextRef="#ctx0" brushRef="#br0" timeOffset="320.996">247 303 12715 0 0,'0'0'1720'0'0,"0"0"-544"0"0,0 0-255 0 0,0 0-121 0 0,0 0-160 0 0,0 0-240 0 0,0 0-248 0 0,0 0-208 0 0,0 0-112 0 0,0 0-64 0 0,0 0-88 0 0,0 0-112 0 0,0 0-280 0 0,0 0-649 0 0,-13 51-1527 0 0,21-43-2329 0 0,-3-5-1921 0 0</inkml:trace>
  <inkml:trace contextRef="#ctx0" brushRef="#br0" timeOffset="758.545">490 579 4777 0 0,'0'0'2950'0'0,"0"0"-1608"0"0,0 0-225 0 0,0 0 257 0 0,0 0 182 0 0,0 0 74 0 0,0 0-123 0 0,0 0-211 0 0,0 0-186 0 0,0 0-161 0 0,0 0-163 0 0,0 0-152 0 0,0 0-112 0 0,31 3-121 0 0,95 7-85 0 0,-65-21 51 0 0,-53 5-291 0 0,-3 3-37 0 0,0 0-1 0 0,0-1 1 0 0,0 1-1 0 0,-1-1 0 0 0,0 0 1 0 0,0 0-1 0 0,0-1 1 0 0,0 1-1 0 0,0-1 1 0 0,-1 0-1 0 0,0 0 0 0 0,0 0 1 0 0,0-1-1 0 0,-1 1 1 0 0,0 0-1 0 0,0-1 1 0 0,0 0-1 0 0,-1 1 1 0 0,0-1-1 0 0,0 0 0 0 0,0 0 1 0 0,-1 0-1 0 0,1-5-38 0 0,-3 8-31 0 0,0 1-1 0 0,0-1 0 0 0,0 1 0 0 0,0 0 0 0 0,0-1 1 0 0,0 1-1 0 0,0 0 0 0 0,-1 0 0 0 0,1 1 0 0 0,-1-1 1 0 0,1 0-1 0 0,-1 1 0 0 0,0-1 0 0 0,0 1 1 0 0,0 0-1 0 0,0 0 0 0 0,0 0 0 0 0,0 1 0 0 0,0-1 1 0 0,0 1-1 0 0,0-1 0 0 0,0 1 0 0 0,0 0 0 0 0,0 0 1 0 0,0 0-1 0 0,0 1 0 0 0,0-1 0 0 0,0 1 0 0 0,0-1 1 0 0,0 1-1 0 0,0 0 0 0 0,0 0 0 0 0,0 1 1 0 0,1-1-1 0 0,-1 1 0 0 0,0-1 0 0 0,-1 2 32 0 0,-9 3-72 0 0,0 1 0 0 0,0 1 0 0 0,1 0 0 0 0,0 0 1 0 0,1 1-1 0 0,0 0 0 0 0,0 1 0 0 0,1 1 0 0 0,0 0 0 0 0,1 0 0 0 0,0 0 0 0 0,1 1 0 0 0,0 1 0 0 0,1-1 1 0 0,0 1-1 0 0,1 1 0 0 0,1-1 0 0 0,0 1 0 0 0,1 0 0 0 0,0 0 0 0 0,1 0 0 0 0,1 0 0 0 0,0 1 0 0 0,1-1 0 0 0,0 10 72 0 0,2-20-35 0 0,1 1 0 0 0,-1-1 0 0 0,1 0-1 0 0,0 0 1 0 0,0 0 0 0 0,0 0-1 0 0,0 0 1 0 0,1-1 0 0 0,-1 1-1 0 0,1-1 1 0 0,0 1 0 0 0,0-1 0 0 0,1 0-1 0 0,-1 0 1 0 0,0 0 0 0 0,1-1-1 0 0,0 1 1 0 0,0-1 0 0 0,0 0-1 0 0,0 0 1 0 0,0 0 0 0 0,0-1 0 0 0,0 1-1 0 0,1-1 1 0 0,1 1 35 0 0,114 12-917 0 0,-101-15 381 0 0,0-1-1 0 0,0-1 0 0 0,0 0 0 0 0,-1-2 0 0 0,1 0 0 0 0,-1-1 1 0 0,16-8 536 0 0,18-9-4571 0 0,-2-1-3911 0 0,-46 22 7542 0 0,14-9-131 0 0</inkml:trace>
  <inkml:trace contextRef="#ctx0" brushRef="#br0" timeOffset="1197.453">1240 413 5497 0 0,'0'0'2390'0'0,"0"0"-643"0"0,0 0-375 0 0,0 0-71 0 0,0 0-8 0 0,0 0-43 0 0,0 0-175 0 0,0 0-216 0 0,0 0-182 0 0,-33 21-171 0 0,-99 66-134 0 0,69-25 78 0 0,59-58-444 0 0,0 0-1 0 0,1 1 0 0 0,-1 0 0 0 0,1 0 1 0 0,0 0-1 0 0,1 0 0 0 0,-1 0 0 0 0,1 0 1 0 0,0 1-1 0 0,1-1 0 0 0,-1 1 0 0 0,1 0 1 0 0,0-1-1 0 0,0 1 0 0 0,1 0 0 0 0,0-1 1 0 0,0 1-1 0 0,0 0 0 0 0,1 0 0 0 0,-1-1 1 0 0,1 1-1 0 0,1 0 0 0 0,-1-1 0 0 0,1 1 1 0 0,0-1-1 0 0,0 1 0 0 0,1-1 0 0 0,0 0 1 0 0,0 0-1 0 0,0 0 0 0 0,3 3-5 0 0,0-4 89 0 0,2 0 1 0 0,-1 0-1 0 0,0 0 1 0 0,1-1-1 0 0,-1 0 1 0 0,1 0-1 0 0,0-1 0 0 0,0 0 1 0 0,0-1-1 0 0,1 1 1 0 0,-1-2-1 0 0,0 1 1 0 0,0-1-1 0 0,0 0 0 0 0,1-1 1 0 0,-1 0-1 0 0,0 0 1 0 0,0-1-1 0 0,4-1-89 0 0,7-2 291 0 0,0-2 1 0 0,0 0-1 0 0,-1-1 0 0 0,0 0 1 0 0,-1-2-1 0 0,0 0 0 0 0,11-9-291 0 0,3-7 107 0 0,0-2-1 0 0,-1-1 1 0 0,-2-1 0 0 0,-2-1-1 0 0,0-2 1 0 0,-2-1-1 0 0,-2 0 1 0 0,-1-2-1 0 0,-2 0 1 0 0,-1-2 0 0 0,-2 0-1 0 0,-1 0 1 0 0,-1-5-107 0 0,-11 31-154 0 0,1-1 0 0 0,-1 1-1 0 0,-1-1 1 0 0,0 1 0 0 0,-1-1 0 0 0,0 0 0 0 0,-1 0 0 0 0,-1 0-1 0 0,0-7 155 0 0,0 16-20 0 0,0-1-1 0 0,0 0 1 0 0,0 1-1 0 0,-1-1 1 0 0,1 1-1 0 0,-1-1 1 0 0,0 1-1 0 0,0 0 1 0 0,-1 0-1 0 0,1 0 1 0 0,-1 0-1 0 0,0 0 1 0 0,0 0-1 0 0,0 1 0 0 0,-1 0 1 0 0,1-1-1 0 0,-1 1 1 0 0,0 1-1 0 0,0-1 1 0 0,0 0-1 0 0,0 1 1 0 0,0 0-1 0 0,-1 0 1 0 0,1 0-1 0 0,0 0 1 0 0,-1 1-1 0 0,0 0 21 0 0,-3-1-9 0 0,1 1-1 0 0,-1 0 1 0 0,0 0-1 0 0,0 1 1 0 0,0 0 0 0 0,0 0-1 0 0,0 1 1 0 0,1 0-1 0 0,-1 1 1 0 0,0 0-1 0 0,0 0 1 0 0,1 0 0 0 0,0 1-1 0 0,-1 0 1 0 0,1 0-1 0 0,0 1 1 0 0,0 0 0 0 0,1 0-1 0 0,-1 1 1 0 0,1 0-1 0 0,0 0 1 0 0,0 0 0 0 0,1 1-1 0 0,-1 0 1 0 0,0 2 9 0 0,-4 4 10 0 0,0 1 0 0 0,1 0 0 0 0,0 1-1 0 0,2 0 1 0 0,-1 0 0 0 0,2 0 0 0 0,0 1 0 0 0,0 0 0 0 0,2 0 0 0 0,-1 1 0 0 0,2-1 0 0 0,0 5-10 0 0,0-5 30 0 0,2 0-1 0 0,-1 0 1 0 0,2 1-1 0 0,0-1 1 0 0,1 0 0 0 0,0 0-1 0 0,1 1 1 0 0,1-1-1 0 0,1 0 1 0 0,0-1 0 0 0,1 1-1 0 0,0-1 1 0 0,1 0-1 0 0,1 0 1 0 0,0 0-1 0 0,3 3-29 0 0,8 6 93 0 0,0-1-1 0 0,2 0 0 0 0,0-2 0 0 0,1 0 0 0 0,1-2 0 0 0,1 0 0 0 0,0-1 1 0 0,1-2-1 0 0,1 0 0 0 0,1-2 0 0 0,0-1 0 0 0,3 1-92 0 0,122 48-3035 0 0,-56-23-2939 0 0,-76-30-5445 0 0</inkml:trace>
</inkml:ink>
</file>

<file path=ppt/ink/ink5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0.2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308 103 1760 0 0,'0'0'1633'0'0,"0"0"-430"0"0,0 0-124 0 0,0 0 166 0 0,0 0 239 0 0,0 0 93 0 0,0 0-141 0 0,0 0-240 0 0,0 0-271 0 0,0 0-273 0 0,0 0-187 0 0,0 0-122 0 0,0 0-74 0 0,-27 17-13 0 0,-86 53 2 0 0,48-16 262 0 0,55-44-450 0 0,0-1 1 0 0,1 2-1 0 0,0-1 1 0 0,1 1-1 0 0,0 1 1 0 0,1-1-1 0 0,0 1 1 0 0,0 1-1 0 0,2-1 1 0 0,-1 1-1 0 0,2 0 1 0 0,0 0-1 0 0,0 0 1 0 0,-1 10-71 0 0,7-20 66 0 0,0-1 0 0 0,1 0 0 0 0,-1 0 0 0 0,0 0 0 0 0,1 0 0 0 0,-1 0 0 0 0,1-1 0 0 0,-1 1 0 0 0,1-1 0 0 0,0 1 1 0 0,0-1-1 0 0,0 0 0 0 0,0 0 0 0 0,0 0 0 0 0,0 0 0 0 0,0-1 0 0 0,0 1 0 0 0,0-1 0 0 0,0 0 0 0 0,0 0 0 0 0,0 0 0 0 0,0 0 0 0 0,0-1 0 0 0,0 1 1 0 0,0-1-1 0 0,0 0 0 0 0,0 0 0 0 0,0 0 0 0 0,0 0 0 0 0,0 0 0 0 0,0-1 0 0 0,-1 1 0 0 0,2-1-66 0 0,23-14 229 0 0,1 0-1 0 0,-2-2 0 0 0,0-1 1 0 0,-1-1-1 0 0,-2-1 0 0 0,0-1 1 0 0,19-23-229 0 0,-40 43 8 0 0,94-109 162 0 0,-94 193-588 0 0,-14 88 450 0 0,13-165-23 0 0,0 0 0 0 0,0 0 0 0 0,1-1 0 0 0,-1 1 0 0 0,1-1 0 0 0,0 1 0 0 0,1-1 0 0 0,-1 0 0 0 0,1 0 0 0 0,0 0-1 0 0,-1 0 1 0 0,2 0 0 0 0,-1-1 0 0 0,0 0 0 0 0,1 1 0 0 0,0-1 0 0 0,0 0 0 0 0,0-1 0 0 0,0 1 0 0 0,0-1 0 0 0,0 1 0 0 0,1-1 0 0 0,-1-1 0 0 0,1 1 0 0 0,-1-1 0 0 0,1 1 0 0 0,0-1-1 0 0,0-1 1 0 0,-1 1 0 0 0,1-1 0 0 0,0 1 0 0 0,0-1 0 0 0,0-1 0 0 0,0 1 0 0 0,-1-1 0 0 0,1 0 0 0 0,0 0 0 0 0,-1 0 0 0 0,1-1 0 0 0,0 1 0 0 0,-1-1 0 0 0,0 0 0 0 0,1-1 0 0 0,1-1-9 0 0,20-11 92 0 0,0-2 0 0 0,-2-1 1 0 0,0-1-1 0 0,-1-1 1 0 0,-1-1-1 0 0,-1-1 1 0 0,-1 0-1 0 0,-1-2 0 0 0,-1 0 1 0 0,-1-2-1 0 0,-2 0 1 0 0,0 0-1 0 0,-1-2-92 0 0,30-65 347 0 0,-44 214-625 0 0,27 276 354 0 0,-23-337-55 0 0,-3-1-1 0 0,-1 1 1 0 0,-10 57-21 0 0,-12-63 553 0 0,20-54-532 0 0,0 0 0 0 0,0-1 0 0 0,0 1 0 0 0,0-1-1 0 0,0 1 1 0 0,0-1 0 0 0,0 0 0 0 0,0 0 0 0 0,0 0-1 0 0,1 0 1 0 0,-1 0 0 0 0,0-1 0 0 0,1 1 0 0 0,-1 0-1 0 0,1-1 1 0 0,-1 1 0 0 0,1-1 0 0 0,0 1 0 0 0,-1-1 0 0 0,1 0-1 0 0,0 0 1 0 0,0 1 0 0 0,0-1 0 0 0,0 0 0 0 0,1 0-1 0 0,-1 0 1 0 0,0 0 0 0 0,1 0 0 0 0,0 0 0 0 0,-1 0-1 0 0,1 0 1 0 0,0 0 0 0 0,0-1-21 0 0,-3-35-106 0 0,2 0 0 0 0,1 0 0 0 0,2 0 0 0 0,2 0 0 0 0,1 0-1 0 0,2 1 1 0 0,1 0 0 0 0,2 0 0 0 0,2 1 0 0 0,2 0 0 0 0,0 1 0 0 0,3 1 0 0 0,1 0-1 0 0,3-3 107 0 0,-6 8-102 0 0,0 1-1 0 0,2 0 0 0 0,0 1 0 0 0,2 0 0 0 0,1 2 0 0 0,2 0 0 0 0,0 2 0 0 0,1 0 0 0 0,1 2 1 0 0,1 0-1 0 0,1 2 0 0 0,1 0 0 0 0,4 1 103 0 0,-29 16-1 0 0,0 0 0 0 0,-1 1 0 0 0,1-1 1 0 0,0 1-1 0 0,0 0 0 0 0,1 0 0 0 0,-1-1 0 0 0,0 1 1 0 0,0 1-1 0 0,0-1 0 0 0,1 0 0 0 0,-1 1 0 0 0,1-1 1 0 0,-1 1-1 0 0,0-1 0 0 0,1 1 0 0 0,-1 0 0 0 0,1 0 1 0 0,-1 0-1 0 0,0 1 0 0 0,1-1 0 0 0,-1 1 0 0 0,1-1 0 0 0,-1 1 1 0 0,0 0-1 0 0,0-1 0 0 0,1 1 0 0 0,-1 0 0 0 0,0 1 1 0 0,0-1-1 0 0,0 0 0 0 0,0 1 0 0 0,0-1 0 0 0,0 1 1 0 0,-1-1-1 0 0,1 1 0 0 0,0 0 0 0 0,-1 0 0 0 0,1 0 1 0 0,-1 0-1 0 0,0 0 0 0 0,0 0 0 0 0,1 2 1 0 0,-4 18 20 0 0,-1-1 1 0 0,0 0-1 0 0,-2 1 0 0 0,-1-2 0 0 0,-1 1 1 0 0,0-1-1 0 0,-2 0 0 0 0,0 0 0 0 0,-1-1 0 0 0,-1-1 1 0 0,-1 0-1 0 0,0 0 0 0 0,-1-1 0 0 0,-1-1 1 0 0,-1 0-1 0 0,-8 7-20 0 0,15-15-9 0 0,-95 95-2229 0 0,96-98 1212 0 0,3-5-5925 0 0,3 0 437 0 0,1 0 1885 0 0</inkml:trace>
  <inkml:trace contextRef="#ctx0" brushRef="#br0" timeOffset="525.555">1442 376 0 0 0,'0'0'401'0'0,"0"0"709"0"0,0 0 470 0 0,0 0 302 0 0,0 0 25 0 0,0 0-267 0 0,0 0-397 0 0,-10 31-320 0 0,-31 100-175 0 0,0-47 1329 0 0,-2-18 1372 0 0,42-66-3375 0 0,1 0 0 0 0,-1 0 0 0 0,0 0 1 0 0,0 0-1 0 0,1 0 0 0 0,-1 0 0 0 0,0 0 1 0 0,0 0-1 0 0,0 0 0 0 0,1 0 0 0 0,-1 0 1 0 0,0-1-1 0 0,0 1 0 0 0,1 0 0 0 0,-1-1 1 0 0,0 1-1 0 0,1 0 0 0 0,-1-1 0 0 0,0 1 1 0 0,1-1-1 0 0,-1 1 0 0 0,1-1 1 0 0,-1 1-1 0 0,1-1 0 0 0,-1 1 0 0 0,1-1 1 0 0,-1 0-1 0 0,1 1 0 0 0,-1-1 0 0 0,1 0 1 0 0,0 1-1 0 0,-1-1 0 0 0,1 0 0 0 0,0 0 1 0 0,0 1-1 0 0,0-1 0 0 0,-1 0 0 0 0,1 0 1 0 0,0 0-1 0 0,0 1 0 0 0,0-1 0 0 0,0 0 1 0 0,0 0-1 0 0,1 1 0 0 0,-1-1 0 0 0,0 0 1 0 0,0 0-1 0 0,0 1 0 0 0,1-1 0 0 0,-1 0 1 0 0,0 0-1 0 0,1 1 0 0 0,-1-1 0 0 0,0 0 1 0 0,1 1-1 0 0,-1-1 0 0 0,1 1 0 0 0,0-1-74 0 0,-1-2-23 0 0,3-21 41 0 0,2-1 0 0 0,1 1-1 0 0,0 0 1 0 0,2 1 0 0 0,1-1-1 0 0,1 1 1 0 0,1 1 0 0 0,0 0 0 0 0,2 1-1 0 0,1 0 1 0 0,3-3-18 0 0,-1-1-8 0 0,0-1-16 0 0,-7 5-13 0 0,2 1-1 0 0,1 0 1 0 0,1 0 0 0 0,0 1-1 0 0,1 1 1 0 0,1 0 0 0 0,1 1-1 0 0,0 1 1 0 0,2 0 0 0 0,-1 2-1 0 0,2 0 1 0 0,0 1-1 0 0,1 0 1 0 0,0 2 0 0 0,15-7 37 0 0,-30 17 8 0 0,0 1-1 0 0,0-1 1 0 0,0 0 0 0 0,0 1-1 0 0,0 0 1 0 0,0 1 0 0 0,0-1 0 0 0,1 1-1 0 0,-1 0 1 0 0,0 0 0 0 0,0 0 0 0 0,0 1-1 0 0,-1-1 1 0 0,1 1 0 0 0,0 1 0 0 0,-1-1-1 0 0,1 1 1 0 0,-1-1 0 0 0,0 1-1 0 0,0 0 1 0 0,0 1 0 0 0,0-1 0 0 0,0 1-1 0 0,-1 0 1 0 0,0 0 0 0 0,1 0 0 0 0,-2 0-1 0 0,1 0 1 0 0,0 1 0 0 0,-1-1 0 0 0,0 1-1 0 0,0 0 1 0 0,0 0 0 0 0,-1 0-1 0 0,1 0 1 0 0,-1 0 0 0 0,0 0 0 0 0,-1 0-1 0 0,1 0 1 0 0,-1 0-8 0 0,2 8 29 0 0,-1 0-1 0 0,0 0 1 0 0,-1 0-1 0 0,0 0 1 0 0,-1 0-1 0 0,-1 0 1 0 0,0 0-1 0 0,0 0 1 0 0,-1-1-1 0 0,-1 1 0 0 0,0-1 1 0 0,-1 0-1 0 0,-1 0 1 0 0,1 0-1 0 0,-2-1 1 0 0,0 0-1 0 0,0 0 1 0 0,-1 0-1 0 0,0-1 1 0 0,-1-1-1 0 0,0 1 1 0 0,0-1-1 0 0,-1-1 1 0 0,0 0-1 0 0,-1 0 1 0 0,0-1-1 0 0,0 0 1 0 0,-4 1-29 0 0,8-5-56 0 0,0 0 1 0 0,-1 0-1 0 0,1-1 0 0 0,-1 0 1 0 0,0 0-1 0 0,0 0 1 0 0,1-1-1 0 0,-1-1 1 0 0,0 1-1 0 0,0-1 1 0 0,-4-1 55 0 0,9 1-148 0 0,0 0 0 0 0,0 0 0 0 0,1-1 0 0 0,-1 1 1 0 0,0-1-1 0 0,0 0 0 0 0,1 0 0 0 0,-1 0 1 0 0,1 0-1 0 0,-1 0 0 0 0,1 0 0 0 0,-1-1 0 0 0,1 1 1 0 0,0-1-1 0 0,-1 0 0 0 0,1 1 0 0 0,0-1 1 0 0,0 0-1 0 0,0-1 0 0 0,1 1 0 0 0,-1 0 0 0 0,0 0 1 0 0,1-1-1 0 0,0 1 0 0 0,-1-1 0 0 0,1 1 1 0 0,0-1-1 0 0,0 0 0 0 0,0 1 0 0 0,1-1 0 0 0,-1 0 1 0 0,1 0-1 0 0,-1 0 148 0 0,1-5-1095 0 0,0 1 0 0 0,0 0 0 0 0,1 0 1 0 0,0 0-1 0 0,0-1 0 0 0,0 1 0 0 0,1 0 0 0 0,0 0 1 0 0,1 1-1 0 0,0-1 0 0 0,0 0 0 0 0,0 1 0 0 0,3-5 1095 0 0,1-1-2232 0 0</inkml:trace>
</inkml:ink>
</file>

<file path=ppt/ink/ink5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0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7962 0 0,'0'0'1975'0'0,"0"0"-203"0"0,0 0-182 0 0,0 0 12 0 0,0 0 69 0 0,0 0-46 0 0,0 0-179 0 0,0 0-263 0 0,0 0-219 0 0,0 0-177 0 0,0 0-120 0 0,13 8 2479 0 0,-16-3-1425 0 0,-1 1-285 0 0,2-2-3573 0 0,2-2-2999 0 0,1-1-4111 0 0,0-1-2940 0 0</inkml:trace>
</inkml:ink>
</file>

<file path=ppt/ink/ink5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07.2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79 374 0 0 0,'0'0'627'0'0,"0"0"334"0"0,0 0 124 0 0,0 0 139 0 0,0 0 201 0 0,0 0 98 0 0,0 0-70 0 0,0 0-234 0 0,0 0-348 0 0,0 0-357 0 0,0 0-247 0 0,0 9 649 0 0,16 136 1894 0 0,-12 114-1554 0 0,-4-244-1188 0 0,-1 0-1 0 0,0 0 1 0 0,-1 0-1 0 0,-1 0 0 0 0,0-1 1 0 0,-1 1-1 0 0,0-1 1 0 0,-1 1-1 0 0,-1-1 0 0 0,0-1 1 0 0,-1 1-1 0 0,-1-1 1 0 0,-4 6-68 0 0,11-19 23 0 0,0 1 1 0 0,1 0-1 0 0,-1-1 1 0 0,0 1-1 0 0,0-1 1 0 0,1 1-1 0 0,-1-1 1 0 0,0 0 0 0 0,0 1-1 0 0,0-1 1 0 0,0 0-1 0 0,0 0 1 0 0,0 1-1 0 0,1-1 1 0 0,-1 0-1 0 0,0 0 1 0 0,0 0-1 0 0,0 0 1 0 0,0 0 0 0 0,0 0-1 0 0,0-1 1 0 0,0 1-1 0 0,0 0 1 0 0,0 0-1 0 0,1-1 1 0 0,-1 1-1 0 0,0 0 1 0 0,0-1-1 0 0,0 1 1 0 0,0-1 0 0 0,1 1-1 0 0,-1-1 1 0 0,0 1-1 0 0,0-1 1 0 0,1 0-1 0 0,-1 1 1 0 0,1-1-1 0 0,-1 0 1 0 0,0 1-1 0 0,1-1 1 0 0,0 0 0 0 0,-1 0-1 0 0,1 0 1 0 0,-1 1-1 0 0,1-1 1 0 0,0 0-1 0 0,-1 0 1 0 0,1 0-1 0 0,0 0 1 0 0,0 0-1 0 0,0 0 1 0 0,0 0 0 0 0,0 0-1 0 0,0 0 1 0 0,0 1-1 0 0,0-1 1 0 0,0 0-1 0 0,0 0 1 0 0,1 0-1 0 0,-1 0 1 0 0,0-1-24 0 0,3-23-12 0 0,1 0 0 0 0,1 0 1 0 0,1 0-1 0 0,1 1 0 0 0,1 0 0 0 0,1 0 0 0 0,2 1 0 0 0,0 0 1 0 0,1 1-1 0 0,1 0 0 0 0,1 1 0 0 0,1 0 0 0 0,1 1 1 0 0,17-15 11 0 0,9-16-62 0 0,3 2 0 0 0,1 1 1 0 0,3 3-1 0 0,52-37 62 0 0,-96 78-12 0 0,1 0 0 0 0,-1 0 0 0 0,1 0 0 0 0,0 1 0 0 0,0 0 0 0 0,0 0 0 0 0,0 0 0 0 0,1 1 0 0 0,-1 0 0 0 0,1 0 0 0 0,0 1 0 0 0,-1 0 0 0 0,1 0 0 0 0,0 0 0 0 0,-1 1 0 0 0,1 0 0 0 0,6 1 12 0 0,-10 1-4 0 0,0 1-1 0 0,0-1 1 0 0,0 1 0 0 0,-1 0-1 0 0,1 0 1 0 0,0 0 0 0 0,-1 0-1 0 0,0 0 1 0 0,0 0 0 0 0,0 1 0 0 0,0-1-1 0 0,-1 1 1 0 0,1-1 0 0 0,-1 1-1 0 0,0 0 1 0 0,0 0 0 0 0,0-1 0 0 0,0 1-1 0 0,-1 0 1 0 0,1 0 0 0 0,-1 0-1 0 0,0 0 1 0 0,-1 1 4 0 0,3 16 37 0 0,-2 0 0 0 0,0 0 0 0 0,-1 0-1 0 0,-1 0 1 0 0,-1 0 0 0 0,-1-1 0 0 0,-1 1 0 0 0,-1-1 0 0 0,0 0-1 0 0,-2 0 1 0 0,0-1 0 0 0,-1 0 0 0 0,-2 0-37 0 0,6-7-75 0 0,0 0-1 0 0,-1 0 1 0 0,0-1 0 0 0,-1 0 0 0 0,0 0-1 0 0,-1-1 1 0 0,0 0 0 0 0,-1 0 0 0 0,0-1-1 0 0,0 0 1 0 0,-1-1 0 0 0,0 0 0 0 0,-1-1-1 0 0,0 0 1 0 0,0 0 0 0 0,0-1 0 0 0,-1 0-1 0 0,0-1 1 0 0,0-1 0 0 0,0 0 0 0 0,-1 0-1 0 0,1-1 1 0 0,-1-1 0 0 0,0 0 0 0 0,0-1-1 0 0,-3 0 76 0 0,-20-16-4202 0 0,5-30-6703 0 0,26 36 9741 0 0</inkml:trace>
  <inkml:trace contextRef="#ctx0" brushRef="#br0" timeOffset="520.69">540 706 824 0 0,'0'0'2086'0'0,"0"0"-686"0"0,0 0-138 0 0,0 0 213 0 0,0 0 237 0 0,0 0 75 0 0,0 0-130 0 0,0 0-262 0 0,34-2-271 0 0,108-8-247 0 0,-68-13 97 0 0,-61 13-758 0 0,15-7-35 0 0,0-2-1 0 0,-2-1 1 0 0,0-1 0 0 0,-1-1-1 0 0,-1-1 1 0 0,-2-2 0 0 0,0 0 0 0 0,-2-1-1 0 0,0-1 1 0 0,-2-1 0 0 0,-1 0-1 0 0,7-18-180 0 0,-19 35-19 0 0,-1 0 1 0 0,0 0-1 0 0,-1 0 0 0 0,0-1 0 0 0,-1 1 0 0 0,0-1 0 0 0,0 0 0 0 0,-1 1 0 0 0,-1-1 0 0 0,0 0 0 0 0,-1-1 19 0 0,1 11-22 0 0,0 1 0 0 0,0-1 1 0 0,-1 1-1 0 0,1-1 0 0 0,0 1 0 0 0,-1 0 0 0 0,0-1 0 0 0,1 1 0 0 0,-1-1 0 0 0,0 1 0 0 0,1 0 0 0 0,-1-1 0 0 0,0 1 0 0 0,0 0 0 0 0,0 0 0 0 0,0 0 0 0 0,0 0 1 0 0,0 0-1 0 0,-1 0 0 0 0,1 0 0 0 0,0 0 0 0 0,0 0 0 0 0,-1 0 0 0 0,1 1 0 0 0,-1-1 0 0 0,1 1 0 0 0,0-1 0 0 0,-1 1 0 0 0,1-1 0 0 0,-1 1 0 0 0,1 0 0 0 0,-1 0 1 0 0,1-1-1 0 0,-1 1 0 0 0,0 0 0 0 0,1 1 0 0 0,-1-1 0 0 0,1 0 0 0 0,-1 0 0 0 0,1 1 0 0 0,-1-1 0 0 0,1 1 0 0 0,0-1 0 0 0,-1 1 22 0 0,-61 28-731 0 0,54-24 757 0 0,0 1 1 0 0,0 1-1 0 0,1 0 1 0 0,0 0-1 0 0,0 0 1 0 0,0 1-1 0 0,1 0 1 0 0,0 1-1 0 0,1 0 1 0 0,0 0-1 0 0,0 0 1 0 0,1 1-1 0 0,0-1 1 0 0,1 1-1 0 0,0 0 1 0 0,1 1-1 0 0,0-1 1 0 0,0 1-1 0 0,1-1 1 0 0,0 1-1 0 0,1 1-26 0 0,4-8 38 0 0,-1 0 0 0 0,1 0-1 0 0,0 0 1 0 0,0 0 0 0 0,0 0-1 0 0,1-1 1 0 0,-1 0 0 0 0,1 0 0 0 0,0 0-1 0 0,0 0 1 0 0,0 0 0 0 0,0-1 0 0 0,1 1-1 0 0,-1-1 1 0 0,1 0 0 0 0,-1-1-1 0 0,1 1 1 0 0,-1-1 0 0 0,1 0 0 0 0,0 0-1 0 0,0 0 1 0 0,0-1 0 0 0,0 0 0 0 0,4 0-38 0 0,249-10 721 0 0,-257 10-720 0 0,1-1-5 0 0,-1 0 1 0 0,1 1 0 0 0,0-1 0 0 0,0 0-1 0 0,-1 1 1 0 0,1-1 0 0 0,0 1 0 0 0,0-1-1 0 0,0 1 1 0 0,-1 0 0 0 0,1 0 0 0 0,0 0 0 0 0,0 0-1 0 0,0 0 1 0 0,0 0 0 0 0,0 0 0 0 0,-1 1-1 0 0,1-1 1 0 0,0 1 0 0 0,0-1 0 0 0,-1 1-1 0 0,1 0 1 0 0,0 0 0 0 0,-1-1 0 0 0,1 1 0 0 0,0 0-1 0 0,-1 1 1 0 0,1-1 0 0 0,-1 0 0 0 0,0 0-1 0 0,1 1 1 0 0,-1-1 0 0 0,0 0 0 0 0,0 1-1 0 0,0-1 1 0 0,0 1 0 0 0,0 0 0 0 0,0-1 0 0 0,0 1-1 0 0,-1 0 1 0 0,1 0 0 0 0,-1-1 0 0 0,1 1-1 0 0,-1 0 1 0 0,0 0 0 0 0,1 0 0 0 0,-1 0-1 0 0,0 0 4 0 0,-3 9-91 0 0,-1 0 0 0 0,0 0-1 0 0,-1 0 1 0 0,0-1 0 0 0,0 0-1 0 0,-1 0 1 0 0,-1 0 0 0 0,1-1-1 0 0,-2 0 1 0 0,0 0 91 0 0,1 1-215 0 0,4-5-22 0 0,-16 22-1086 0 0,13-8-3151 0 0,15-15-1541 0 0,12-4 2199 0 0,-19 0 3074 0 0,26-3-604 0 0,-20-1 1346 0 0</inkml:trace>
  <inkml:trace contextRef="#ctx0" brushRef="#br0" timeOffset="778.045">1519 544 0 0 0,'0'0'523'0'0,"0"0"1162"0"0,0 0 424 0 0,0 0 78 0 0,0 0-21 0 0,0 0-152 0 0,0 0-227 0 0,0 0-262 0 0,0 0-266 0 0,0 0-224 0 0,0 0-197 0 0,5 6-170 0 0,-2-3-588 0 0,-1-1-21 0 0,0 0 1 0 0,0 0-1 0 0,0 1 1 0 0,-1-1-1 0 0,1 0 1 0 0,-1 1-1 0 0,0-1 1 0 0,1 1-1 0 0,-1-1 1 0 0,0 1 0 0 0,0 0-1 0 0,-1 0 1 0 0,1-1-1 0 0,-1 1 1 0 0,1 0-1 0 0,-1 0 1 0 0,0 0-1 0 0,0 0 1 0 0,0 2-60 0 0,-1 0 64 0 0,1-1-1 0 0,0 1 1 0 0,0 0 0 0 0,0 0 0 0 0,1-1-1 0 0,0 1 1 0 0,0 0 0 0 0,0-1 0 0 0,0 1 0 0 0,1 0-1 0 0,-1-1 1 0 0,1 0 0 0 0,0 1 0 0 0,1-1 0 0 0,-1 0-1 0 0,1 0 1 0 0,0 0 0 0 0,0 0 0 0 0,0-1 0 0 0,0 1-1 0 0,0-1 1 0 0,1 0 0 0 0,0 0 0 0 0,0 0 0 0 0,0 0-1 0 0,0-1 1 0 0,0 1 0 0 0,0-1 0 0 0,1 0-1 0 0,-1-1 1 0 0,0 1 0 0 0,1-1 0 0 0,0 0 0 0 0,-1 0-1 0 0,1 0 1 0 0,2 0-64 0 0,-1-1 88 0 0,0 1 0 0 0,0-1-1 0 0,0 0 1 0 0,0 0 0 0 0,0-1 0 0 0,0 0-1 0 0,0 0 1 0 0,0 0 0 0 0,0-1-1 0 0,0 0 1 0 0,0 0 0 0 0,-1 0 0 0 0,1-1-1 0 0,-1 0 1 0 0,0 0 0 0 0,0 0-1 0 0,0-1 1 0 0,0 0 0 0 0,0 0 0 0 0,-1 0-1 0 0,0 0 1 0 0,0-1 0 0 0,0 1-1 0 0,0-1 1 0 0,-1 0 0 0 0,1-1 0 0 0,-1 1-1 0 0,-1 0 1 0 0,1-1 0 0 0,-1 1-1 0 0,0-2-87 0 0,0-2-99 0 0,0 0-1 0 0,-1-1 1 0 0,-1 1-1 0 0,0 0 1 0 0,0-1-1 0 0,0 1 1 0 0,-2 0-1 0 0,1 0 1 0 0,-1 0-1 0 0,0 0 1 0 0,-1 0-1 0 0,0 0 1 0 0,0 0-1 0 0,-1 1 1 0 0,0-1-1 0 0,0 1 1 0 0,-1 0-1 0 0,0 0 1 0 0,-1 1-1 0 0,0 0 1 0 0,0 0-1 0 0,0 0 0 0 0,-1 0 1 0 0,0 1-1 0 0,0 0 1 0 0,-1 1-1 0 0,0 0 1 0 0,0 0-1 0 0,0 1 1 0 0,0-1-1 0 0,-1 2 1 0 0,-7-3 99 0 0,-62-7-3256 0 0,32 29-2897 0 0,30-3 1180 0 0,3-4-1483 0 0</inkml:trace>
  <inkml:trace contextRef="#ctx0" brushRef="#br0" timeOffset="1173.546">1974 426 7746 0 0,'0'0'2147'0'0,"0"0"-490"0"0,0 0-190 0 0,0 0-18 0 0,0 0-153 0 0,0 0-333 0 0,0 0-416 0 0,0 0-275 0 0,0 0-130 0 0,0 0-35 0 0,0 0 13 0 0,0 0-6 0 0,0 0-10 0 0,1 14-14 0 0,11 115 33 0 0,-12-129-122 0 0,-1 7-1 0 0,1 0 0 0 0,1-1-1 0 0,-1 1 1 0 0,1 0 0 0 0,0-1 0 0 0,1 1 0 0 0,0 0-1 0 0,0-1 1 0 0,0 0 0 0 0,1 1 0 0 0,-1-1 0 0 0,1 0-1 0 0,1-1 1 0 0,-1 1 0 0 0,1 0 0 0 0,0-1 0 0 0,1 0-1 0 0,-1 0 1 0 0,1 0 0 0 0,-2-5 78 0 0,0 0-1 0 0,-1-1 0 0 0,1 1 0 0 0,0-1 1 0 0,0 0-1 0 0,-1 1 0 0 0,1-1 0 0 0,-1 0 1 0 0,1 0-1 0 0,-1-1 0 0 0,1 1 0 0 0,-1-1 1 0 0,0 1-1 0 0,1-1 0 0 0,-1 0 0 0 0,0 1 1 0 0,0-1-1 0 0,0 0 0 0 0,0 0 0 0 0,-1-1 1 0 0,1 1-1 0 0,-1 0 0 0 0,1-1 0 0 0,-1 1 1 0 0,0-1-1 0 0,0 1 0 0 0,0-1 0 0 0,0 1 1 0 0,0-1-78 0 0,108-269 2488 0 0,-107 267-3226 0 0,18-31 1595 0 0,-10 28-5141 0 0,2 5-6419 0 0,-12 3 2501 0 0</inkml:trace>
  <inkml:trace contextRef="#ctx0" brushRef="#br0" timeOffset="1426.989">2379 525 11282 0 0,'0'0'1729'0'0,"0"0"-1065"0"0,0 0-128 0 0,0 0 32 0 0,0 0-16 0 0,0 0-48 0 0,0 0-176 0 0,0 0-152 0 0,0 0-95 0 0,0 0-105 0 0,0 0-129 0 0,0 0-207 0 0,0 0-368 0 0,0 0-632 0 0,42 136-961 0 0,-36-139-1167 0 0,-3-5-1001 0 0,3 5 992 0 0</inkml:trace>
  <inkml:trace contextRef="#ctx0" brushRef="#br0" timeOffset="1600.898">2338 120 5649 0 0,'0'0'4785'0'0,"0"0"-3056"0"0,0 0-825 0 0,0 0-376 0 0,0 0-296 0 0,0 0-320 0 0,0 0-200 0 0,0 0-144 0 0,0 0-144 0 0,0 0-257 0 0,0 0-799 0 0,0 0-1625 0 0,0 0-3464 0 0</inkml:trace>
  <inkml:trace contextRef="#ctx0" brushRef="#br0" timeOffset="1981.743">2697 411 7266 0 0,'0'0'3639'0'0,"0"0"-2237"0"0,0 0-856 0 0,0 0 76 0 0,0 0 130 0 0,0 0-1 0 0,0 0-144 0 0,0 0-223 0 0,0 0-160 0 0,0 0-78 0 0,0 0-45 0 0,0 0-32 0 0,-21 33-32 0 0,-65 99-13 0 0,64-81 8 0 0,25-45-18 0 0,-2-2 29 0 0,1-1 0 0 0,0 1 1 0 0,0 0-1 0 0,0 0 1 0 0,1-1-1 0 0,-1 1 1 0 0,1-1-1 0 0,0 0 0 0 0,0 0 1 0 0,0 0-1 0 0,0 0 1 0 0,0 0-1 0 0,1-1 1 0 0,-1 0-1 0 0,1 1 1 0 0,0-1-1 0 0,0 0 0 0 0,0-1 1 0 0,0 1-1 0 0,0-1 1 0 0,0 0-1 0 0,0 0 1 0 0,0 0-1 0 0,0 0 1 0 0,4-1-45 0 0,2 2 232 0 0,0-2-1 0 0,0 1 1 0 0,0-1-1 0 0,0-1 1 0 0,0 0-1 0 0,-1 0 0 0 0,1-1 1 0 0,0 0-1 0 0,-1-1 1 0 0,8-3-231 0 0,12-8 265 0 0,-2-1 0 0 0,0-2 0 0 0,-1-1 0 0 0,0-1 0 0 0,-2-1 0 0 0,0-1 0 0 0,-1-1 0 0 0,-2-2 0 0 0,0 0 0 0 0,-1 0 0 0 0,-2-2 0 0 0,5-9-265 0 0,-12 15-4 0 0,-1 0-1 0 0,0-1 0 0 0,-2 0 1 0 0,0 0-1 0 0,-2-1 1 0 0,0 0-1 0 0,-1 0 0 0 0,-1 0 1 0 0,-2-1-1 0 0,0 1 1 0 0,-1-1-1 0 0,-1 1 0 0 0,-2-2 5 0 0,2 20-23 0 0,0 0 0 0 0,0 0 0 0 0,-1 0 0 0 0,1-1 1 0 0,-1 1-1 0 0,0 0 0 0 0,-1 0 0 0 0,1 0 0 0 0,-1 1 0 0 0,1-1 0 0 0,-1 0 0 0 0,0 0 0 0 0,-1 1 0 0 0,1-1 0 0 0,0 1 0 0 0,-1 0 0 0 0,0 0 0 0 0,0 0 0 0 0,0 0 0 0 0,0 0 0 0 0,-1 1 0 0 0,1-1 1 0 0,0 1-1 0 0,-1 0 0 0 0,0 0 0 0 0,0 0 0 0 0,1 1 0 0 0,-1-1 0 0 0,0 1 0 0 0,0 0 0 0 0,0 0 0 0 0,-1 0 0 0 0,1 1 0 0 0,0-1 0 0 0,0 1 0 0 0,0 0 0 0 0,0 0 0 0 0,-1 0 0 0 0,-1 1 23 0 0,-8 1 2 0 0,-1 1-1 0 0,1 1 0 0 0,0 0 0 0 0,0 0 0 0 0,0 2 0 0 0,1-1 0 0 0,-1 2 1 0 0,1 0-1 0 0,1 0 0 0 0,0 1 0 0 0,0 1 0 0 0,0 0 0 0 0,1 1 0 0 0,0 0 0 0 0,1 0 1 0 0,0 1-1 0 0,1 1 0 0 0,0 0 0 0 0,1 0 0 0 0,1 0 0 0 0,-1 1 0 0 0,2 0 1 0 0,0 1-1 0 0,0-1 0 0 0,2 1 0 0 0,-1 0 0 0 0,2 1 0 0 0,0-1 0 0 0,1 0 1 0 0,0 1-1 0 0,1 0 0 0 0,0-1 0 0 0,2 1 0 0 0,0 6-1 0 0,3-11 15 0 0,-1 0 0 0 0,2 0-1 0 0,-1 0 1 0 0,2-1 0 0 0,-1 0 0 0 0,1 0 0 0 0,0 0-1 0 0,1-1 1 0 0,0 0 0 0 0,1 0 0 0 0,-1 0 0 0 0,1-1-1 0 0,1 0 1 0 0,-1-1 0 0 0,1 0 0 0 0,1 0 0 0 0,-1-1-1 0 0,1 0 1 0 0,-1-1 0 0 0,1 0 0 0 0,1-1-1 0 0,4 2-14 0 0,15 4 19 0 0,0-1-1 0 0,1-1 0 0 0,0-2 1 0 0,1-1-1 0 0,-1-1 0 0 0,1-2 1 0 0,1-1-19 0 0,-23 0-182 0 0,-1-1 1 0 0,1-1 0 0 0,0 1 0 0 0,0-2-1 0 0,-1 1 1 0 0,1-1 0 0 0,-1-1 0 0 0,0 1 0 0 0,0-2-1 0 0,0 1 1 0 0,1-2 181 0 0,23-17-4741 0 0,-5-4-5264 0 0,-23 19 4021 0 0</inkml:trace>
  <inkml:trace contextRef="#ctx0" brushRef="#br0" timeOffset="2367.509">3248 536 0 0 0,'0'0'421'0'0,"0"0"1340"0"0,0 0 475 0 0,0 0 22 0 0,0 0-125 0 0,0 0-222 0 0,0 0-208 0 0,0 0-176 0 0,0 0-166 0 0,0 0-134 0 0,32 5-148 0 0,103 14-155 0 0,-74-26 226 0 0,-52 2-877 0 0,0 2-152 0 0,-1 0-1 0 0,1-1 0 0 0,-1 0 1 0 0,0-1-1 0 0,0 1 0 0 0,0-2 1 0 0,-1 1-1 0 0,1-1 0 0 0,-1 0 1 0 0,-1 0-1 0 0,1-1 0 0 0,-1 0 1 0 0,0 0-1 0 0,-1-1 0 0 0,0 1 1 0 0,0-1-1 0 0,0-1 0 0 0,-1 1 1 0 0,0 0-1 0 0,-1-1 0 0 0,0 0 1 0 0,0 0-1 0 0,-1 0 0 0 0,0 0 1 0 0,-1 0-1 0 0,1-5-120 0 0,-5 11-64 0 0,0-1 0 0 0,1 0 0 0 0,-1 1 0 0 0,0 0 0 0 0,-1 0 0 0 0,1 0 0 0 0,0 0 0 0 0,-1 0 0 0 0,0 1 0 0 0,0-1 0 0 0,1 1 0 0 0,-1 0 0 0 0,-1 0 0 0 0,1 0 0 0 0,0 1 0 0 0,0 0 0 0 0,-1-1 0 0 0,1 2 0 0 0,-1-1 0 0 0,1 0 0 0 0,-1 1 0 0 0,1 0 0 0 0,-1 0 0 0 0,1 0 0 0 0,-1 1 0 0 0,1-1 0 0 0,0 1 0 0 0,-1 0 0 0 0,1 0 0 0 0,-2 1 64 0 0,-10 3-264 0 0,-1 1 1 0 0,1 1 0 0 0,1 0 0 0 0,-1 1 0 0 0,1 0-1 0 0,1 2 1 0 0,0-1 0 0 0,0 2 0 0 0,1 0 0 0 0,0 1-1 0 0,1 0 1 0 0,0 0 0 0 0,1 2 0 0 0,-8 11 263 0 0,16-23-75 0 0,1 1 0 0 0,0 0 1 0 0,0 0-1 0 0,-1 1 0 0 0,2-1 0 0 0,-1 0 1 0 0,0 1-1 0 0,1-1 0 0 0,-1 1 0 0 0,1-1 1 0 0,0 1-1 0 0,1 0 0 0 0,-1 0 0 0 0,0-1 1 0 0,1 1-1 0 0,0 0 0 0 0,0 0 0 0 0,0 0 1 0 0,0-1-1 0 0,1 1 0 0 0,0 0 0 0 0,-1 0 1 0 0,1-1-1 0 0,1 1 0 0 0,-1-1 0 0 0,0 1 1 0 0,1-1-1 0 0,0 1 0 0 0,0-1 0 0 0,0 0 1 0 0,0 0-1 0 0,0 0 0 0 0,1 0 0 0 0,-1 0 1 0 0,1 0-1 0 0,0-1 0 0 0,-1 1 0 0 0,2-1 1 0 0,-1 0-1 0 0,0 0 0 0 0,0 0 0 0 0,0 0 1 0 0,2 0 74 0 0,106 22-2242 0 0,6-24-3561 0 0,-42-13 674 0 0,-53 9 4029 0 0</inkml:trace>
  <inkml:trace contextRef="#ctx0" brushRef="#br0" timeOffset="2899.104">4061 304 10314 0 0,'0'0'1717'0'0,"0"0"-727"0"0,0 0-155 0 0,0 0 178 0 0,0 0 33 0 0,0 0-111 0 0,0 0-261 0 0,0 0-268 0 0,0 0-165 0 0,0 0-107 0 0,0 0-59 0 0,0 0-8 0 0,0 0 11 0 0,-18 32 13 0 0,-54 97 12 0 0,71-129-101 0 0,0 1 0 0 0,0-1 0 0 0,0 1 1 0 0,0 0-1 0 0,1-1 0 0 0,-1 1 0 0 0,0 0 1 0 0,0-1-1 0 0,1 1 0 0 0,-1 0 1 0 0,0 0-1 0 0,1-1 0 0 0,-1 1 0 0 0,1 0 1 0 0,-1 0-1 0 0,1 0 0 0 0,0 0 0 0 0,-1 0 1 0 0,1 0-1 0 0,0 0 0 0 0,0 0 0 0 0,-1 0 1 0 0,1 0-1 0 0,0 0 0 0 0,0 0 0 0 0,0 0 1 0 0,0 0-1 0 0,0 0 0 0 0,0 0 0 0 0,1 0 1 0 0,-1 0-1 0 0,0 0 0 0 0,0 0 0 0 0,1 0 1 0 0,-1 0-1 0 0,1 0 0 0 0,-1-1 1 0 0,1 1-1 0 0,-1 0 0 0 0,1 0 0 0 0,-1 0 1 0 0,1 0-1 0 0,0-1 0 0 0,-1 1 0 0 0,1 0 1 0 0,0-1-1 0 0,0 1 0 0 0,0 0 0 0 0,-1-1 1 0 0,1 1-1 0 0,0-1 0 0 0,0 0 0 0 0,0 1 1 0 0,0-1-1 0 0,0 0 0 0 0,0 1 0 0 0,0-1 1 0 0,0 0-1 0 0,0 0 0 0 0,0 0 1 0 0,0 0-1 0 0,1 0-2 0 0,3 1 24 0 0,23 6 92 0 0,-23-7-91 0 0,0 0 0 0 0,0 0 0 0 0,0 1-1 0 0,0-1 1 0 0,0 1 0 0 0,0 0 0 0 0,0 1-1 0 0,-1-1 1 0 0,1 1 0 0 0,0 0-1 0 0,-1 0 1 0 0,1 0 0 0 0,-1 1 0 0 0,0 0-1 0 0,0-1 1 0 0,0 2 0 0 0,0-1 0 0 0,0 0-1 0 0,-1 1 1 0 0,1 0 0 0 0,-1-1-1 0 0,0 1 1 0 0,0 1 0 0 0,0-1 0 0 0,-1 0-1 0 0,0 1 1 0 0,0-1 0 0 0,0 1 0 0 0,0 0-1 0 0,0-1 1 0 0,-1 1 0 0 0,0 0-1 0 0,0 0 1 0 0,-1 1-25 0 0,-2 0 115 0 0,-1-1-1 0 0,0 1 1 0 0,-1-1-1 0 0,1 0 0 0 0,-1 0 1 0 0,0 0-1 0 0,0 0 1 0 0,-1-1-1 0 0,0 0 1 0 0,1 0-1 0 0,-1 0 0 0 0,-1 0 1 0 0,1-1-1 0 0,0 0 1 0 0,-1 0-1 0 0,0 0 1 0 0,-2 0-115 0 0,8-3 4 0 0,-7 4-73 0 0,0 0-1 0 0,0 0 1 0 0,0-1 0 0 0,0 0-1 0 0,-1 0 1 0 0,1-1 0 0 0,-1 0-1 0 0,0 0 1 0 0,0-1 0 0 0,0 0-1 0 0,0-1 1 0 0,1 1-1 0 0,-9-2 70 0 0,-3-8-3494 0 0,11 4-1968 0 0,2 1-3045 0 0</inkml:trace>
</inkml:ink>
</file>

<file path=ppt/ink/ink5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31 0 0 0,'0'0'1546'0'0,"0"0"-175"0"0,0 0-96 0 0,0 0 104 0 0,0 0 176 0 0,0 0 92 0 0,0 0-82 0 0,0 0-106 0 0,0 0-125 0 0,0 0-143 0 0,0 0-168 0 0,-12-5-229 0 0,-39-17-188 0 0,48 21-549 0 0,0 0 0 0 0,0 1 0 0 0,0-1 0 0 0,0 1 0 0 0,0-1 0 0 0,1 1 0 0 0,-1 0 0 0 0,0 0 0 0 0,0 1 0 0 0,0-1 0 0 0,0 1 0 0 0,0-1 0 0 0,0 1 0 0 0,1 0 0 0 0,-1 0 0 0 0,0 0 0 0 0,1 0 0 0 0,-1 0 0 0 0,0 1 0 0 0,1-1 0 0 0,0 1 0 0 0,-1 0 0 0 0,0 1-57 0 0,-7 3 184 0 0,-3 1-95 0 0,-1 1 1 0 0,1 0-1 0 0,1 0 0 0 0,-1 1 1 0 0,1 1-1 0 0,1 0 0 0 0,0 1 1 0 0,1 0-1 0 0,0 1 0 0 0,0 0 1 0 0,1 0-1 0 0,1 1 0 0 0,0 0 1 0 0,1 1-1 0 0,0 0 1 0 0,1 0-1 0 0,0 0 0 0 0,2 1 1 0 0,-1-1-1 0 0,2 1 0 0 0,0 0 1 0 0,0 8-90 0 0,3-20 19 0 0,1 0 0 0 0,-1 0 0 0 0,1-1 0 0 0,0 1 0 0 0,-1 0 0 0 0,1 0 1 0 0,1-1-1 0 0,-1 1 0 0 0,0-1 0 0 0,1 1 0 0 0,-1-1 0 0 0,1 0 0 0 0,0 0 1 0 0,-1 1-1 0 0,1-1 0 0 0,0 0 0 0 0,0-1 0 0 0,1 1 0 0 0,-1 0 0 0 0,0-1 1 0 0,1 1-1 0 0,-1-1 0 0 0,1 1 0 0 0,-1-1 0 0 0,1 0 0 0 0,-1 0 0 0 0,1-1 1 0 0,0 1-1 0 0,0 0 0 0 0,1-1-19 0 0,84 4 1127 0 0,-63-11-924 0 0,0-1 0 0 0,0-1-1 0 0,-1-1 1 0 0,0-1-1 0 0,-1-1 1 0 0,0-1 0 0 0,-1-1-1 0 0,0-1 1 0 0,-2-1-1 0 0,1-1 1 0 0,-2-1 0 0 0,5-6-203 0 0,-23 23 5 0 0,51-47 290 0 0,-54 81-446 0 0,1 125-5 0 0,3-153 112 0 0,0 0 1 0 0,0 0-1 0 0,0 0 1 0 0,0 0-1 0 0,1-1 1 0 0,0 1-1 0 0,0-1 1 0 0,0 1-1 0 0,1-1 1 0 0,-1 0-1 0 0,1-1 1 0 0,0 1-1 0 0,0 0 0 0 0,0-1 1 0 0,0 0-1 0 0,1 0 1 0 0,0-1-1 0 0,-1 1 1 0 0,1-1-1 0 0,0 0 1 0 0,0 0-1 0 0,0 0 1 0 0,0-1-1 0 0,4 1 44 0 0,62 9-3149 0 0,-5-10-6161 0 0,-63-1 8688 0 0,17 0-9584 0 0</inkml:trace>
</inkml:ink>
</file>

<file path=ppt/ink/ink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4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7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5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8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250 295 13715 0 0,'0'0'1267'0'0,"0"0"-306"0"0,0 0-54 0 0,0 0 36 0 0,0 0 0 0 0,0 0-153 0 0,0 0-245 0 0,0 0-185 0 0,0 0-129 0 0,0 0-90 0 0,-33 16-54 0 0,-101 47-29 0 0,73-21-36 0 0,59-40-40 0 0,0 0 1 0 0,0-1 0 0 0,1 1-1 0 0,-1 0 1 0 0,0 0 0 0 0,1 1-1 0 0,0-1 1 0 0,-1 0 0 0 0,1 0-1 0 0,0 1 1 0 0,0-1 0 0 0,0 1-1 0 0,0-1 1 0 0,1 1 0 0 0,-1-1-1 0 0,1 1 1 0 0,-1-1 0 0 0,1 1-1 0 0,0-1 1 0 0,0 1 0 0 0,0 0-1 0 0,1-1 1 0 0,-1 1 0 0 0,0-1-1 0 0,1 1 1 0 0,0-1 0 0 0,0 1-1 0 0,-1-1 1 0 0,1 1 0 0 0,1-1-1 0 0,-1 0 1 0 0,0 1 0 0 0,1-1-1 0 0,-1 0 1 0 0,1 0 0 0 0,-1 0-1 0 0,1 0 1 0 0,0 0 0 0 0,0-1-1 0 0,0 1 1 0 0,0-1 0 0 0,0 1-1 0 0,0-1 1 0 0,1 1 0 0 0,-1-1-1 0 0,0 0 1 0 0,1 0 0 0 0,-1 0-1 0 0,2 0 18 0 0,112 51 27 0 0,-112-51-4 0 0,-1 0 0 0 0,1 1 0 0 0,-1-1 0 0 0,0 1 0 0 0,1 0 0 0 0,-1 0 0 0 0,0 0 0 0 0,0 0 0 0 0,0 1 0 0 0,-1-1 0 0 0,1 1 0 0 0,-1 0 0 0 0,1-1 0 0 0,-1 1 0 0 0,0 0 0 0 0,0 1 0 0 0,0-1 0 0 0,0 0 0 0 0,-1 1 0 0 0,1-1 0 0 0,-1 0 0 0 0,0 1 0 0 0,0 0 0 0 0,0-1 0 0 0,0 1 0 0 0,-1 0 0 0 0,0-1 0 0 0,1 1 0 0 0,-1 0 0 0 0,-1-1 0 0 0,1 1 0 0 0,0 0 0 0 0,-1-1 0 0 0,0 1 0 0 0,0 0 0 0 0,0-1 0 0 0,0 1 0 0 0,-1-1 0 0 0,1 1 0 0 0,-2 1-23 0 0,-9 7-49 0 0,0 0-1 0 0,-1-1 1 0 0,0 0 0 0 0,-1-1-1 0 0,0-1 1 0 0,-1 0 0 0 0,0-1-1 0 0,0 0 1 0 0,-14 4 49 0 0,6-8-1760 0 0,13-4-1652 0 0,3 0-2509 0 0,3 0-3609 0 0</inkml:trace>
  <inkml:trace contextRef="#ctx0" brushRef="#br0" timeOffset="298.524">571 185 16363 0 0,'0'0'1083'0'0,"0"0"-470"0"0,0 0-212 0 0,0 0 122 0 0,0 0 158 0 0,0 0 85 0 0,0 0-89 0 0,0 0-99 0 0,0 0-61 0 0,0 0-55 0 0,0 0-48 0 0,0 0-78 0 0,0 35-85 0 0,1 114-72 0 0,-13 2 86 0 0,-9 103-1010 0 0,3-191-2042 0 0,2-50-1796 0 0,-8-8-4370 0 0,18-5 1912 0 0</inkml:trace>
  <inkml:trace contextRef="#ctx0" brushRef="#br0" timeOffset="608.687">250 568 12835 0 0,'0'0'1977'0'0,"0"0"-635"0"0,0 0-290 0 0,0 0-59 0 0,0 0-55 0 0,0 0-148 0 0,0 0-206 0 0,0 0-168 0 0,0 0-92 0 0,0 0-62 0 0,32-5-64 0 0,103-12-40 0 0,24 17 143 0 0,-26 3-1202 0 0,-76-3-4571 0 0,-24 0-1738 0 0,-17 0-1377 0 0</inkml:trace>
  <inkml:trace contextRef="#ctx0" brushRef="#br0" timeOffset="1228.356">1289 501 0 0 0,'0'0'1507'0'0,"0"0"399"0"0,0 0 106 0 0,0 0-54 0 0,0 0-159 0 0,0 0-244 0 0,0 0-245 0 0,0 0-210 0 0,0 0-161 0 0,-9-7-162 0 0,-30-22-129 0 0,37 27-581 0 0,-1 1 0 0 0,0-1 0 0 0,1 1 0 0 0,-1 0 0 0 0,0 0 0 0 0,0 1 0 0 0,0-1-1 0 0,0 1 1 0 0,0-1 0 0 0,0 1 0 0 0,0 0 0 0 0,0 0 0 0 0,0 0 0 0 0,1 0 0 0 0,-1 1 0 0 0,0-1 0 0 0,0 1-1 0 0,0 0 1 0 0,-3 1-67 0 0,-1-1 166 0 0,-9 2-90 0 0,1-1 0 0 0,0 2 0 0 0,0 0-1 0 0,0 1 1 0 0,1 0 0 0 0,-1 1 0 0 0,1 1 0 0 0,1 0 0 0 0,-1 1 0 0 0,1 0 0 0 0,1 1 0 0 0,-1 0 0 0 0,1 1 0 0 0,1 1 0 0 0,0 0 0 0 0,1 0 0 0 0,0 1 0 0 0,0 1 0 0 0,2-1 0 0 0,-1 2 0 0 0,2-1 0 0 0,-1 1 0 0 0,2 0 0 0 0,-2 5-76 0 0,7-16 8 0 0,0 0 0 0 0,0 1 0 0 0,0-1 0 0 0,1 1 0 0 0,-1-1 0 0 0,1 1 0 0 0,0 0 0 0 0,0-1 0 0 0,0 1 0 0 0,0-1 0 0 0,1 1 0 0 0,-1 0 0 0 0,1-1 0 0 0,0 1 1 0 0,0-1-1 0 0,0 0 0 0 0,1 1 0 0 0,-1-1 0 0 0,1 0 0 0 0,0 0 0 0 0,0 0 0 0 0,0 0 0 0 0,0 0 0 0 0,2 1-8 0 0,6 0 142 0 0,0-1 1 0 0,0-1-1 0 0,0 0 0 0 0,1 0 0 0 0,-1-1 1 0 0,1 0-1 0 0,-1-1 0 0 0,0 0 0 0 0,1-1 0 0 0,-1 0 1 0 0,1-1-1 0 0,-1 0 0 0 0,0 0 0 0 0,0-1 1 0 0,0 0-1 0 0,0-1 0 0 0,0 0 0 0 0,-1-1 1 0 0,0 0-1 0 0,0 0 0 0 0,0-1 0 0 0,0 0 1 0 0,-1-1-1 0 0,0 0 0 0 0,4-5-142 0 0,19-9 26 0 0,20-14 81 0 0,-39 24-117 0 0,1 2 1 0 0,1-1-1 0 0,0 2 0 0 0,0 0 1 0 0,1 0-1 0 0,0 1 0 0 0,0 1 0 0 0,7-1 10 0 0,-19 9-55 0 0,-1 0 0 0 0,0 0-1 0 0,0 0 1 0 0,-1 1 0 0 0,1-1-1 0 0,0 1 1 0 0,-1-1-1 0 0,1 1 1 0 0,-1 0 0 0 0,0 0-1 0 0,0-1 1 0 0,0 1 0 0 0,0 0-1 0 0,-1 0 1 0 0,1 0-1 0 0,-1 0 1 0 0,0 0 0 0 0,1 0-1 0 0,-2 0 1 0 0,1 0 0 0 0,0 0-1 0 0,0 0 1 0 0,-1 0-1 0 0,0 0 1 0 0,1 0 0 0 0,-1 0-1 0 0,-1 2 56 0 0,1-3-19 0 0,-1 15-537 0 0,-1 43-1316 0 0,12-44-2641 0 0,9-7-3839 0 0,-10-9 2584 0 0</inkml:trace>
  <inkml:trace contextRef="#ctx0" brushRef="#br0" timeOffset="1641.919">1563 825 9290 0 0,'0'0'2630'0'0,"0"0"-808"0"0,0 0-299 0 0,0 0 16 0 0,0 0-47 0 0,0 0-193 0 0,0 0-374 0 0,0 0-304 0 0,0 0-167 0 0,0 0-96 0 0,0 0-45 0 0,0 0-52 0 0,0 0-42 0 0,16-19-49 0 0,102-120 171 0 0,21 7-292 0 0,-139 131-68 0 0,1 1 0 0 0,-1-1 1 0 0,1 1-1 0 0,-1-1 0 0 0,1 1 0 0 0,-1-1 0 0 0,1 0 0 0 0,-1 1 0 0 0,1 0 0 0 0,-1-1 0 0 0,1 1 0 0 0,0-1 0 0 0,-1 1 0 0 0,1 0 0 0 0,0-1 0 0 0,0 1 0 0 0,-1 0 1 0 0,1 0-1 0 0,0 0 0 0 0,-1 0 0 0 0,1-1 0 0 0,0 1 0 0 0,0 0 0 0 0,-1 0 0 0 0,1 0 0 0 0,0 0 0 0 0,0 1 0 0 0,-1-1 0 0 0,1 0 0 0 0,0 0 0 0 0,0 0 1 0 0,-1 1-1 0 0,1-1 0 0 0,0 0 0 0 0,-1 1 0 0 0,1-1 0 0 0,0 0 0 0 0,-1 1 0 0 0,1-1 0 0 0,-1 1 0 0 0,1-1 0 0 0,-1 1 0 0 0,1-1 0 0 0,-1 1 0 0 0,1 0 0 0 0,-1-1 1 0 0,1 1-1 0 0,-1-1 0 0 0,0 1 0 0 0,1 0 0 0 0,-1-1 0 0 0,0 1 0 0 0,0 0 0 0 0,1 0 0 0 0,-1-1 0 0 0,0 1 0 0 0,0 0 0 0 0,0 0 0 0 0,0-1 0 0 0,0 1 1 0 0,0 0-1 0 0,0 0 19 0 0,1 59-172 0 0,-2-47 144 0 0,0-8 33 0 0,1 0 0 0 0,-1 1 0 0 0,1-1 0 0 0,-1 1 0 0 0,2-1 0 0 0,-1 1-1 0 0,1-1 1 0 0,-1 1 0 0 0,1-1 0 0 0,1 0 0 0 0,-1 0 0 0 0,1 1 0 0 0,0-1 0 0 0,0 0 0 0 0,1 0 0 0 0,-1-1 0 0 0,1 1 0 0 0,0 0 0 0 0,1-1 0 0 0,-1 0 0 0 0,1 1 0 0 0,-1-2 0 0 0,1 1 0 0 0,0 0 0 0 0,1-1 0 0 0,-1 0 0 0 0,1 1 0 0 0,-1-2 0 0 0,1 1 0 0 0,0-1 0 0 0,0 1 0 0 0,0-1 0 0 0,4 0-5 0 0,-2 0 12 0 0,0-1 0 0 0,1 0 1 0 0,-1-1-1 0 0,0 1 0 0 0,1-1 1 0 0,-1-1-1 0 0,0 0 0 0 0,0 0 1 0 0,1 0-1 0 0,-1-1 0 0 0,0 0 1 0 0,0 0-1 0 0,0-1 0 0 0,-1 0 1 0 0,1 0-1 0 0,-1 0 0 0 0,1-1 1 0 0,-1 0-1 0 0,0 0 0 0 0,-1-1 1 0 0,1 0-1 0 0,-1 0 0 0 0,0 0 1 0 0,3-4-13 0 0,71-87-4808 0 0,-6-3-10326 0 0,-68 92 13615 0 0,9-12 587 0 0</inkml:trace>
  <inkml:trace contextRef="#ctx0" brushRef="#br0" timeOffset="1891.6">2559 1 14163 0 0,'0'0'1343'0'0,"0"0"-526"0"0,0 0-126 0 0,0 0 153 0 0,0 0 121 0 0,0 0-34 0 0,0 0-178 0 0,-11 35-185 0 0,-34 114-112 0 0,14 38 657 0 0,20 98-1436 0 0,13-184-2399 0 0,-11-78-1388 0 0,-24-9-8929 0 0,28-12 11073 0 0,-1 1 1482 0 0</inkml:trace>
  <inkml:trace contextRef="#ctx0" brushRef="#br0" timeOffset="2052.382">2198 321 12723 0 0,'0'0'1520'0'0,"0"0"-502"0"0,0 0-204 0 0,0 0 29 0 0,0 0 72 0 0,0 0-55 0 0,0 0-156 0 0,0 0-139 0 0,0 0-117 0 0,33 2-106 0 0,105 6-79 0 0,182-4-276 0 0,-219-15-2646 0 0,-36-2-7402 0 0,-45 8 1779 0 0</inkml:trace>
</inkml:ink>
</file>

<file path=ppt/ink/ink5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7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408 1 3169 0 0,'0'0'1281'0'0,"0"0"-164"0"0,0 0-65 0 0,0 0 107 0 0,0 0 220 0 0,0 0 76 0 0,0 0-71 0 0,0 0-141 0 0,-36 14-191 0 0,-114 47-161 0 0,144-59-809 0 0,0 1 1 0 0,0-1-1 0 0,0 1 0 0 0,0 1 1 0 0,0-1-1 0 0,0 1 0 0 0,1 0 1 0 0,0 0-1 0 0,0 0 0 0 0,0 1 1 0 0,0 0-1 0 0,1 0 0 0 0,-3 4-82 0 0,-5 7 216 0 0,-2-1-101 0 0,0 2 1 0 0,2 0 0 0 0,0 1 0 0 0,0 0 0 0 0,2 0 0 0 0,0 1 0 0 0,2 1-1 0 0,0-1 1 0 0,1 1 0 0 0,1 1 0 0 0,0-1 0 0 0,2 1 0 0 0,0 0 0 0 0,2 0-1 0 0,0 1 1 0 0,2 15-116 0 0,1-30 3 0 0,0-1 0 0 0,1 1-1 0 0,0-1 1 0 0,0 0-1 0 0,0 0 1 0 0,1 0 0 0 0,0 0-1 0 0,0 0 1 0 0,0 0 0 0 0,1-1-1 0 0,0 1 1 0 0,0-1-1 0 0,1 0 1 0 0,-1-1 0 0 0,1 1-1 0 0,0-1 1 0 0,0 0 0 0 0,0 0-1 0 0,1 0 1 0 0,0-1-1 0 0,-1 0 1 0 0,1 0 0 0 0,0 0-1 0 0,0-1 1 0 0,1 0 0 0 0,5 2-3 0 0,5 0-86 0 0,1 0 0 0 0,0-1 0 0 0,0-1 0 0 0,0-1 0 0 0,0 0 1 0 0,0-1-1 0 0,0-1 0 0 0,0-1 0 0 0,7-2 86 0 0,120-49-4107 0 0,-56 2-4864 0 0,-88 51 8857 0 0,19-13-4311 0 0</inkml:trace>
  <inkml:trace contextRef="#ctx0" brushRef="#br0" timeOffset="253.076">835 233 7202 0 0,'0'0'1784'0'0,"0"0"-520"0"0,0 0-365 0 0,0 0 112 0 0,0 0 227 0 0,-24 33 54 0 0,-72 104-183 0 0,65-68-3 0 0,32-59-925 0 0,-2-5-134 0 0,1-1-1 0 0,0 0 1 0 0,1 0-1 0 0,-1 0 1 0 0,1 0-1 0 0,0 0 1 0 0,0 0-1 0 0,0 0 0 0 0,0 0 1 0 0,1 0-1 0 0,-1 0 1 0 0,1-1-1 0 0,0 1 1 0 0,0 0-1 0 0,1-1 1 0 0,-1 0-1 0 0,1 0 1 0 0,0 1-1 0 0,-1-1 1 0 0,1-1-1 0 0,1 1 0 0 0,-1 0 1 0 0,0-1-1 0 0,1 0 1 0 0,-1 0-1 0 0,1 0 1 0 0,0 0-1 0 0,-1 0 1 0 0,1-1-1 0 0,0 1 1 0 0,3 0-47 0 0,131 12 1652 0 0,-131-14-1532 0 0,1-1 1 0 0,-1 0-1 0 0,0-1 0 0 0,0 0 0 0 0,0 0 1 0 0,0 0-1 0 0,0-1 0 0 0,0 0 0 0 0,0-1 1 0 0,-1 1-1 0 0,1-1 0 0 0,-1 0 1 0 0,0-1-1 0 0,-1 1 0 0 0,1-1 0 0 0,-1-1 1 0 0,0 1-1 0 0,0-1 0 0 0,0 1 0 0 0,-1-2 1 0 0,0 1-1 0 0,0 0 0 0 0,2-7-120 0 0,0 2 53 0 0,0 0 0 0 0,-2 0 0 0 0,1-1 0 0 0,-1 0 0 0 0,-1 0 0 0 0,0 0 0 0 0,-1-1 0 0 0,0 1 0 0 0,-1 0 0 0 0,0-1 0 0 0,-1 1 0 0 0,-1-1-1 0 0,0 1 1 0 0,0-1-53 0 0,-1 6-133 0 0,0-1 0 0 0,0 0 0 0 0,-1 1 0 0 0,0 0 0 0 0,0 0 0 0 0,-1-1-1 0 0,1 2 1 0 0,-2-1 0 0 0,1 0 0 0 0,-1 1 0 0 0,0 0 0 0 0,0 0-1 0 0,-1 1 1 0 0,1-1 0 0 0,-1 1 0 0 0,-5-3 133 0 0,-31-9-4812 0 0,-6 19-5744 0 0,37 2 4368 0 0</inkml:trace>
  <inkml:trace contextRef="#ctx0" brushRef="#br0" timeOffset="664">1165 597 5033 0 0,'0'0'1658'0'0,"0"0"-546"0"0,0 0 64 0 0,0 0 515 0 0,0 0 388 0 0,0 0 39 0 0,0 0-368 0 0,0 0-495 0 0,0 0-367 0 0,0 0-229 0 0,0 0-155 0 0,0 0-111 0 0,0 0-85 0 0,17-20-40 0 0,53-65-34 0 0,43-71 761 0 0,-94 141-1243 0 0,-19 35-219 0 0,-1 7 342 0 0,9 86-169 0 0,-8-110 300 0 0,1 1 0 0 0,0-1 0 0 0,0 0 1 0 0,0 0-1 0 0,1 0 0 0 0,-1 0 0 0 0,1-1 0 0 0,-1 1 0 0 0,1 0 0 0 0,0-1 1 0 0,0 1-1 0 0,0-1 0 0 0,1 1 0 0 0,-1-1 0 0 0,0 0 0 0 0,1 0 1 0 0,-1 0-1 0 0,1 0 0 0 0,0-1 0 0 0,0 1 0 0 0,0-1 0 0 0,0 1 1 0 0,0-1-1 0 0,0 0 0 0 0,0 0 0 0 0,0-1 0 0 0,0 1 0 0 0,0-1 1 0 0,1 1-1 0 0,-1-1 0 0 0,3 0-6 0 0,1 0 115 0 0,-1 0 1 0 0,0 0-1 0 0,1 0 0 0 0,-1-1 0 0 0,1 0 1 0 0,-1-1-1 0 0,0 1 0 0 0,0-1 1 0 0,1 0-1 0 0,-1-1 0 0 0,-1 1 1 0 0,1-1-1 0 0,0 0 0 0 0,-1-1 1 0 0,1 1-1 0 0,-1-1 0 0 0,0 0 1 0 0,0-1-1 0 0,-1 1-115 0 0,4-4 87 0 0,-1 1 1 0 0,0-1-1 0 0,-1 0 1 0 0,0-1-1 0 0,0 1 1 0 0,-1-1-1 0 0,0-1 1 0 0,0 1-1 0 0,-1 0 1 0 0,0-1-1 0 0,-1 0 1 0 0,2-10-88 0 0,0-10-4595 0 0,-3-2-4835 0 0,-2 31-964 0 0</inkml:trace>
</inkml:ink>
</file>

<file path=ppt/ink/ink5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24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1 420 0 0 0,'0'0'795'0'0,"0"0"-260"0"0,0 0-78 0 0,0 0 222 0 0,0 0 350 0 0,0 0 273 0 0,0 0 109 0 0,0 0-83 0 0,0 0-190 0 0,0 0-223 0 0,0 0-180 0 0,0-6-131 0 0,-1 2-426 0 0,1 0 0 0 0,0 0 0 0 0,0 1 0 0 0,1-1-1 0 0,-1 0 1 0 0,1 0 0 0 0,0 1 0 0 0,0-1 0 0 0,0 1 0 0 0,0-1 0 0 0,1 1 0 0 0,0-1 0 0 0,-1 1 0 0 0,1 0 0 0 0,0-1 0 0 0,1 1 0 0 0,-1 0 0 0 0,2-1-178 0 0,12-15 763 0 0,32-17 232 0 0,-45 36-984 0 0,-1-1 0 0 0,1 0 1 0 0,0 0-1 0 0,-1 1 0 0 0,1 0 0 0 0,0-1 1 0 0,0 1-1 0 0,0 0 0 0 0,-1 1 0 0 0,1-1 1 0 0,0 0-1 0 0,0 1 0 0 0,-1-1 0 0 0,1 1 1 0 0,0 0-1 0 0,-1 0 0 0 0,1 0 1 0 0,0 0-1 0 0,-1 0 0 0 0,0 1 0 0 0,1-1 1 0 0,-1 1-1 0 0,0 0 0 0 0,0 0 0 0 0,0-1 1 0 0,0 1-1 0 0,0 1 0 0 0,0-1 0 0 0,0 0 1 0 0,-1 0-1 0 0,1 1 0 0 0,-1-1 0 0 0,0 1 1 0 0,1-1-1 0 0,-1 1 0 0 0,0-1 1 0 0,-1 1-1 0 0,2 2-11 0 0,6 21 219 0 0,-1 0-1 0 0,-1 0 1 0 0,-1 0 0 0 0,-2 1-1 0 0,0 0 1 0 0,-2 0 0 0 0,-1-1 0 0 0,-1 1-1 0 0,-1 0 1 0 0,-4 16-219 0 0,-1-6 174 0 0,-2 0 0 0 0,-1-1 0 0 0,-2 0 0 0 0,-13 28-174 0 0,18-45 302 0 0,11-23 906 0 0,21-53-1137 0 0,3 2 1 0 0,3 1-1 0 0,2 1 1 0 0,2 1-1 0 0,25-26-71 0 0,-52 67-44 0 0,1 1 1 0 0,0 0-1 0 0,1 0 0 0 0,0 0 1 0 0,1 1-1 0 0,0 1 0 0 0,0 0 0 0 0,1 1 1 0 0,9-5 43 0 0,-19 13-8 0 0,-1 0 1 0 0,1 1 0 0 0,0-1 0 0 0,-1 1-1 0 0,1 0 1 0 0,-1-1 0 0 0,1 1 0 0 0,-1 0-1 0 0,0 0 1 0 0,0 0 0 0 0,0 0-1 0 0,0 0 1 0 0,0 0 0 0 0,0 0 0 0 0,0 0-1 0 0,-1 0 1 0 0,1 1 0 0 0,-1-1 0 0 0,0 0-1 0 0,1 0 1 0 0,-1 1 0 0 0,0-1 0 0 0,0 0-1 0 0,-1 0 1 0 0,1 1 0 0 0,0-1-1 0 0,-1 0 1 0 0,1 0 0 0 0,-1 0 7 0 0,1 1 23 0 0,-16 161 776 0 0,12-92-513 0 0,35-80 105 0 0,54-66-144 0 0,-30 27-248 0 0,-26 21-27 0 0,1 1 1 0 0,0 1 0 0 0,2 2-1 0 0,1 1 1 0 0,0 2-1 0 0,15-6 28 0 0,-47 25-8 0 0,0-1-1 0 0,1 1 0 0 0,-1 0 0 0 0,0 0 0 0 0,0 0 0 0 0,0 0 1 0 0,1 0-1 0 0,-1 0 0 0 0,0 0 0 0 0,0 0 0 0 0,0 0 1 0 0,1 0-1 0 0,-1 1 0 0 0,0-1 0 0 0,0 1 0 0 0,0-1 0 0 0,0 1 1 0 0,0-1-1 0 0,0 1 0 0 0,0-1 0 0 0,0 1 0 0 0,0 0 1 0 0,0 0-1 0 0,0-1 0 0 0,0 1 0 0 0,0 0 0 0 0,0 0 0 0 0,-1 0 1 0 0,1 0-1 0 0,0 0 0 0 0,-1 0 0 0 0,1 0 0 0 0,-1 0 1 0 0,1 1-1 0 0,-1-1 0 0 0,1 0 0 0 0,-1 0 0 0 0,0 0 0 0 0,0 0 1 0 0,1 1-1 0 0,-1-1 0 0 0,0 0 0 0 0,0 0 0 0 0,0 0 0 0 0,0 1 1 0 0,-1-1-1 0 0,1 0 0 0 0,0 0 0 0 0,0 0 0 0 0,-1 1 1 0 0,1-1-1 0 0,-1 0 0 0 0,1 0 0 0 0,-1 0 0 0 0,1 0 0 0 0,-1 0 9 0 0,1 9 97 0 0,-29 249 979 0 0,28-257-1281 0 0,2 1-1 0 0,-1-1 0 0 0,0 0 0 0 0,0 0 1 0 0,1 0-1 0 0,-1 0 0 0 0,1 1 1 0 0,-1-1-1 0 0,1 0 0 0 0,0 0 1 0 0,0 0-1 0 0,0 0 0 0 0,0-1 1 0 0,0 1-1 0 0,1 0 0 0 0,-1 0 1 0 0,0-1-1 0 0,1 1 0 0 0,0 0 0 0 0,-1-1 1 0 0,1 0-1 0 0,0 1 0 0 0,-1-1 1 0 0,1 0-1 0 0,0 0 0 0 0,0 0 1 0 0,0 0-1 0 0,0 0 0 0 0,0-1 1 0 0,0 1-1 0 0,1 0 0 0 0,-1-1 1 0 0,0 0-1 0 0,0 1 0 0 0,0-1 0 0 0,0 0 1 0 0,1 0-1 0 0,-1 0 0 0 0,0 0 1 0 0,0-1-1 0 0,0 1 0 0 0,0-1 1 0 0,1 1-1 0 0,-1-1 0 0 0,0 0 1 0 0,0 0-1 0 0,0 0 0 0 0,0 0 1 0 0,-1 0-1 0 0,1 0 0 0 0,0 0 0 0 0,0-1 1 0 0,-1 1-1 0 0,1-1 0 0 0,0 1 1 0 0,0-1 205 0 0,8-9-5512 0 0,-1 3-180 0 0</inkml:trace>
  <inkml:trace contextRef="#ctx0" brushRef="#br0" timeOffset="299.383">1266 420 12043 0 0,'0'0'552'0'0,"0"0"-68"0"0,0 0 149 0 0,0 0 322 0 0,0 0 260 0 0,0 0 27 0 0,0 0-241 0 0,-23 30-310 0 0,-70 98-266 0 0,91-125-408 0 0,-1 0-1 0 0,1-1 1 0 0,-1 1-1 0 0,1 0 1 0 0,0 1 0 0 0,0-1-1 0 0,1 0 1 0 0,-1 1-1 0 0,1-1 1 0 0,0 1-1 0 0,-1-1 1 0 0,2 1-1 0 0,-1-1 1 0 0,0 1-1 0 0,1 0 1 0 0,-1 0-1 0 0,1-1 1 0 0,0 1-1 0 0,1 1-16 0 0,0 6 63 0 0,-1-4 3 0 0,1 0 1 0 0,0-1 0 0 0,1 1-1 0 0,0-1 1 0 0,0 0 0 0 0,0 1-1 0 0,0-1 1 0 0,1 0 0 0 0,0 0-1 0 0,1-1 1 0 0,-1 1 0 0 0,1-1-1 0 0,0 0 1 0 0,1 1 0 0 0,-1-2-1 0 0,1 1 1 0 0,0-1 0 0 0,0 1-1 0 0,0-1 1 0 0,1 0 0 0 0,-1-1 0 0 0,1 0-1 0 0,0 0 1 0 0,0 0 0 0 0,0 0-1 0 0,0-1 1 0 0,1 0 0 0 0,-1-1-1 0 0,0 1 1 0 0,1-1 0 0 0,0 0-1 0 0,-1-1 1 0 0,1 1 0 0 0,-1-1-1 0 0,1-1 1 0 0,0 1 0 0 0,-1-1-1 0 0,1 0 1 0 0,-1-1 0 0 0,1 0-1 0 0,-1 0 1 0 0,0 0 0 0 0,0-1 0 0 0,0 1-1 0 0,0-2 1 0 0,0 1 0 0 0,-1 0-1 0 0,1-1 1 0 0,0-1-67 0 0,2-2 30 0 0,-1 0 0 0 0,1-1 0 0 0,-1 0-1 0 0,0-1 1 0 0,-1 0 0 0 0,0 0 0 0 0,-1 0 0 0 0,1 0 0 0 0,-2-1 0 0 0,1 0 0 0 0,-2 0 0 0 0,1 0-1 0 0,-1-1 1 0 0,-1 1 0 0 0,0-1 0 0 0,0 1 0 0 0,-1-1 0 0 0,0 0 0 0 0,-1 0 0 0 0,0 0-1 0 0,-1 1 1 0 0,-2-9-30 0 0,2 14-231 0 0,0 0 0 0 0,-1 1 0 0 0,0 0 0 0 0,0-1 0 0 0,0 1 0 0 0,0 0 0 0 0,-1 0 0 0 0,1 0 0 0 0,-1 1 0 0 0,0-1 0 0 0,0 1 0 0 0,-1-1 0 0 0,1 1 0 0 0,-1 0 0 0 0,1 0 0 0 0,-1 0 0 0 0,0 1 0 0 0,0 0 0 0 0,0-1 0 0 0,-1 1 0 0 0,1 1 0 0 0,0-1 0 0 0,-4 0 231 0 0,-30-4-6077 0 0,2 13-3856 0 0,25 0 7714 0 0</inkml:trace>
  <inkml:trace contextRef="#ctx0" brushRef="#br0" timeOffset="832.725">1510 851 3601 0 0,'0'0'1936'0'0,"0"0"-580"0"0,0 0-86 0 0,0 0 340 0 0,0 0 274 0 0,0 0 5 0 0,0 0-246 0 0,0 0-420 0 0,0 0-371 0 0,0 0-231 0 0,0 0-127 0 0,0 0-24 0 0,0 0 28 0 0,3-21 23 0 0,12-66-31 0 0,21 3 602 0 0,-19 61-877 0 0,-11 12-183 0 0,2-4 22 0 0,1 0 1 0 0,1 1-1 0 0,0 0 1 0 0,0 0-1 0 0,2 1 1 0 0,-1 1-1 0 0,2 0 1 0 0,3-3-55 0 0,-14 16-17 0 0,0 0 1 0 0,-1 1-1 0 0,1-1 0 0 0,-1 0 1 0 0,1 1-1 0 0,-1-1 1 0 0,1 1-1 0 0,-1-1 1 0 0,0 1-1 0 0,0-1 0 0 0,0 1 1 0 0,0 0-1 0 0,0 0 1 0 0,0-1-1 0 0,0 1 1 0 0,0 0-1 0 0,-1 0 0 0 0,1 0 1 0 0,-1 0-1 0 0,0 0 1 0 0,1 0-1 0 0,-1 0 1 0 0,0 0-1 0 0,0 0 1 0 0,0 0-1 0 0,0 0 0 0 0,-1 0 1 0 0,1 0-1 0 0,-1 0 1 0 0,1 0-1 0 0,-1 0 1 0 0,1 0-1 0 0,-1 0 0 0 0,0 0 1 0 0,0-1 16 0 0,1 9-26 0 0,4 86 261 0 0,-2-94-211 0 0,0 0-1 0 0,1-1 1 0 0,-1 1 0 0 0,1-1 0 0 0,-1 0-1 0 0,1 1 1 0 0,0-1 0 0 0,-1 0-1 0 0,1-1 1 0 0,0 1 0 0 0,0 0 0 0 0,-1-1-1 0 0,1 1 1 0 0,0-1 0 0 0,0 0 0 0 0,0 0-1 0 0,0 0 1 0 0,0-1 0 0 0,-1 1-1 0 0,1 0 1 0 0,0-1 0 0 0,0 0 0 0 0,-1 0-1 0 0,1 0 1 0 0,0 0 0 0 0,-1 0-1 0 0,1-1 1 0 0,-1 1 0 0 0,1-1 0 0 0,-1 1-1 0 0,0-1 1 0 0,0 0 0 0 0,2-1-24 0 0,198-146 300 0 0,-156 129-519 0 0,-42 53-93 0 0,-6 154 519 0 0,22-151-1994 0 0,-8-32-2505 0 0,3-3-4895 0 0,-11-1 1932 0 0</inkml:trace>
  <inkml:trace contextRef="#ctx0" brushRef="#br0" timeOffset="4108.962">2355 685 0 0 0,'0'0'400'0'0,"0"0"532"0"0,0 0 213 0 0,0 0 27 0 0,0 0-37 0 0,0 0-52 0 0,0 0-43 0 0,0 0-32 0 0,14 8 14 0 0,40 24 78 0 0,-50-30-787 0 0,0 0 0 0 0,0 0 1 0 0,0 0-1 0 0,0-1 0 0 0,0 1 0 0 0,0-1 1 0 0,0 0-1 0 0,0-1 0 0 0,0 1 0 0 0,1-1 1 0 0,-1 1-1 0 0,0-1 0 0 0,0-1 1 0 0,1 1-1 0 0,-1 0 0 0 0,2-2-313 0 0,6 1 589 0 0,1-2-365 0 0,0-1 1 0 0,0 0-1 0 0,-1-1 0 0 0,1 0 1 0 0,-1-1-1 0 0,0-1 1 0 0,-1 0-1 0 0,1 0 0 0 0,-1-1 1 0 0,-1 0-1 0 0,1-1 0 0 0,-2-1 1 0 0,4-2-225 0 0,-7 6 49 0 0,-1-1 1 0 0,1 1-1 0 0,-1-1 1 0 0,0 0-1 0 0,-1 0 1 0 0,1-1-1 0 0,-2 1 1 0 0,1-1-1 0 0,-1 0 1 0 0,0 0-1 0 0,0 0 1 0 0,-1 0-1 0 0,-1-1 1 0 0,1 1-1 0 0,-1-1 1 0 0,0 1-1 0 0,-1-1 0 0 0,0-4-49 0 0,-3 8-98 0 0,0 0-1 0 0,0 0 1 0 0,0 0-1 0 0,0 1 1 0 0,-1-1-1 0 0,0 1 1 0 0,0 0-1 0 0,0 0 1 0 0,0 1-1 0 0,0-1 1 0 0,-1 1-1 0 0,0 0 1 0 0,0 0-1 0 0,0 0 1 0 0,0 1-1 0 0,0 0 1 0 0,0 0-1 0 0,0 0 1 0 0,-1 0-1 0 0,1 1 1 0 0,-1 0-1 0 0,0 0 1 0 0,1 1-1 0 0,-1-1 1 0 0,1 1-1 0 0,-1 1 1 0 0,0-1-1 0 0,1 1 1 0 0,-1 0-1 0 0,1 0 0 0 0,-2 1 100 0 0,-10 3-168 0 0,1 1 1 0 0,0 0 0 0 0,0 1 0 0 0,1 1 0 0 0,0 1-1 0 0,0 0 1 0 0,1 1 0 0 0,0 0 0 0 0,1 1 0 0 0,-5 6 166 0 0,7-9 50 0 0,1 1 1 0 0,0 0-1 0 0,0 1 1 0 0,1 0-1 0 0,0 1 1 0 0,1 0-1 0 0,0 0 1 0 0,0 0-1 0 0,2 1 1 0 0,-1 0-1 0 0,1 1 1 0 0,1 0-1 0 0,1 0 0 0 0,-1 0 1 0 0,2 0-1 0 0,0 0 1 0 0,1 1-1 0 0,0-1 1 0 0,1 1-1 0 0,0 11-50 0 0,2-21 54 0 0,0 1-1 0 0,1-1 1 0 0,-1 1-1 0 0,1-1 1 0 0,0 0 0 0 0,0 0-1 0 0,1 1 1 0 0,-1-2-1 0 0,1 1 1 0 0,0 0-1 0 0,0 0 1 0 0,0-1-1 0 0,0 1 1 0 0,1-1-1 0 0,-1 0 1 0 0,1 0-1 0 0,0-1 1 0 0,0 1-1 0 0,0-1 1 0 0,0 1-1 0 0,0-1 1 0 0,0-1-1 0 0,1 1 1 0 0,-1-1 0 0 0,1 1-1 0 0,4 0-53 0 0,126 10 1168 0 0,-114-12-1246 0 0,0-2 0 0 0,0 0 0 0 0,0-1 1 0 0,-1-1-1 0 0,1-1 0 0 0,-1-1 0 0 0,18-8 78 0 0,-35 13-100 0 0,59-25-3352 0 0,-22 5-4751 0 0,-27 13 2204 0 0</inkml:trace>
  <inkml:trace contextRef="#ctx0" brushRef="#br0" timeOffset="4583.961">2830 851 2785 0 0,'0'0'1121'0'0,"0"0"-5"0"0,0 0 257 0 0,0 0 308 0 0,0 0 150 0 0,0 0-77 0 0,0 0-234 0 0,0 0-215 0 0,0 0-146 0 0,0 0-131 0 0,0 0-119 0 0,0 0-128 0 0,25-4-140 0 0,74-13-106 0 0,-95 16-486 0 0,0 1-1 0 0,0-1 1 0 0,-1 0 0 0 0,1 0-1 0 0,0-1 1 0 0,-1 1 0 0 0,1-1 0 0 0,-1 1-1 0 0,1-1 1 0 0,-1 0 0 0 0,0 0 0 0 0,0-1-1 0 0,0 1 1 0 0,0-1 0 0 0,0 1-1 0 0,-1-1 1 0 0,1 0 0 0 0,-1 0 0 0 0,1-1-49 0 0,7-9 167 0 0,14-12 49 0 0,-2 0-1 0 0,-1-1 0 0 0,-1-1 0 0 0,-1-1 0 0 0,-1-1 0 0 0,-2 0 0 0 0,0-3-215 0 0,3-8 1 0 0,-16 84-1081 0 0,-3-34 1073 0 0,-2-2 10 0 0,0 0 0 0 0,0 0 0 0 0,1 0 0 0 0,1 1 0 0 0,-1-1 0 0 0,1 0 0 0 0,1 0 0 0 0,-1 1 0 0 0,1-1 0 0 0,1 0 0 0 0,0 0 0 0 0,0 0 0 0 0,0 0 0 0 0,1 0 0 0 0,0-1 0 0 0,1 1 0 0 0,0-1 0 0 0,0 0 0 0 0,0 0 0 0 0,1 0 0 0 0,0 0 0 0 0,0-1 0 0 0,1 0 0 0 0,0 0 0 0 0,0 0 0 0 0,0-1 0 0 0,1 0 0 0 0,1 1-2 0 0,-1-4 96 0 0,-1-1 0 0 0,1 1 0 0 0,-1-1 1 0 0,1-1-1 0 0,-1 1 0 0 0,1-1 1 0 0,-1 0-1 0 0,1-1 0 0 0,0 1 0 0 0,-1-1 1 0 0,1-1-1 0 0,-1 1 0 0 0,0-1 1 0 0,0 0-1 0 0,1-1 0 0 0,-1 1 0 0 0,0-1 1 0 0,-1-1-1 0 0,1 1 0 0 0,0-1-97 0 0,27-20 139 0 0,-2 0 0 0 0,-1-2 0 0 0,-2-2 0 0 0,0 0 1 0 0,-2-2-1 0 0,-1-1 0 0 0,0-2-139 0 0,-13 18-142 0 0,21-37-2632 0 0,-24 34-2045 0 0,-1 0-5055 0 0,-6 10 3427 0 0</inkml:trace>
  <inkml:trace contextRef="#ctx0" brushRef="#br0" timeOffset="4890.226">4126 0 14483 0 0,'0'0'1203'0'0,"0"0"-571"0"0,0 0-361 0 0,0 0 153 0 0,0 0 307 0 0,0 0 210 0 0,0 0 44 0 0,0 0-144 0 0,0 0-167 0 0,0 0-126 0 0,-2 33-100 0 0,-9 106-95 0 0,-11-27 81 0 0,-9 20-456 0 0,7 1 1 0 0,-2 57 21 0 0,25-171-1631 0 0,-4 31 4270 0 0,3-35-4453 0 0,0-5-4552 0 0,2-8-6453 0 0,-1-9 9885 0 0</inkml:trace>
  <inkml:trace contextRef="#ctx0" brushRef="#br0" timeOffset="5158.675">3800 376 10714 0 0,'0'0'2163'0'0,"0"0"-616"0"0,0 0-502 0 0,0 0-247 0 0,0 0-69 0 0,0 0-12 0 0,0 0-1 0 0,0 0 34 0 0,0 0-10 0 0,0 0-72 0 0,0 0-105 0 0,0 0-124 0 0,34 7-102 0 0,109 22-86 0 0,-21-21 47 0 0,71-16-884 0 0,-129 1-2781 0 0,-1 0-4439 0 0,-41 3-2910 0 0</inkml:trace>
</inkml:ink>
</file>

<file path=ppt/ink/ink5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4.5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450 167 2417 0 0,'0'0'1141'0'0,"0"0"-374"0"0,0 0-252 0 0,0 0 38 0 0,0 0 294 0 0,0 0 335 0 0,0 0 178 0 0,0 0 20 0 0,0 0-121 0 0,0 0-164 0 0,0 0-129 0 0,4 18-70 0 0,19 137 1484 0 0,-22-77-1571 0 0,-3-1-1 0 0,-4 0 1 0 0,-4-1-1 0 0,-5 13-808 0 0,-30 142-672 0 0,44-227 22 0 0,-13 28-1135 0 0,6-25-2644 0 0,-2-5-4758 0 0,5-2 5918 0 0</inkml:trace>
  <inkml:trace contextRef="#ctx0" brushRef="#br0" timeOffset="278.117">1 240 9994 0 0,'0'0'962'0'0,"0"0"-178"0"0,0 0-120 0 0,0 0 41 0 0,0 0 122 0 0,0 0 21 0 0,0 0-118 0 0,0 0-102 0 0,0 0-33 0 0,0 0 20 0 0,0 0 18 0 0,0 0-21 0 0,39-5-82 0 0,124-16-110 0 0,-97 11-242 0 0,0-2 0 0 0,-1-3 0 0 0,-1-3 0 0 0,14-8-178 0 0,74-42-1986 0 0,-104 41-2053 0 0,-1-2-4419 0 0,-36 21 2682 0 0</inkml:trace>
  <inkml:trace contextRef="#ctx0" brushRef="#br0" timeOffset="4189.912">1041 64 0 0 0,'0'0'180'0'0,"0"0"532"0"0,0 0 300 0 0,0 0 165 0 0,0 0-9 0 0,0 0-217 0 0,0 0-319 0 0,0 0-281 0 0,0 0-162 0 0,0 0-28 0 0,11 19 1752 0 0,-5 194 4474 0 0,-17 184-4482 0 0,-6-48-1249 0 0,17-348-643 0 0,0-1 0 0 0,-1 1-1 0 0,1-1 1 0 0,0 1 0 0 0,0 0-1 0 0,0-1 1 0 0,0 1-1 0 0,0-1 1 0 0,-1 1 0 0 0,1-1-1 0 0,0 1 1 0 0,1 0-1 0 0,-1-1 1 0 0,0 1 0 0 0,0-1-1 0 0,0 1 1 0 0,0-1 0 0 0,0 1-1 0 0,0 0 1 0 0,1-1-1 0 0,-1 1 1 0 0,0-1 0 0 0,0 1-1 0 0,1-1 1 0 0,-1 1 0 0 0,1-1-1 0 0,-1 0 1 0 0,0 1-1 0 0,1-1 1 0 0,-1 1 0 0 0,1-1-1 0 0,-1 0 1 0 0,1 1 0 0 0,-1-1-1 0 0,1 0 1 0 0,-1 0-1 0 0,1 1 1 0 0,-1-1 0 0 0,1 0-1 0 0,-1 0 1 0 0,1 0 0 0 0,-1 1-1 0 0,1-1 1 0 0,-1 0-1 0 0,1 0 1 0 0,0 0 0 0 0,-1 0-1 0 0,1 0 1 0 0,-1 0 0 0 0,1 0-1 0 0,0-1 1 0 0,-1 1-1 0 0,1 0 1 0 0,-1 0 0 0 0,1 0-1 0 0,-1 0 1 0 0,1-1 0 0 0,-1 1-1 0 0,1 0 1 0 0,-1-1-1 0 0,1 1 1 0 0,-1 0 0 0 0,1-1-1 0 0,-1 1 1 0 0,0 0-1 0 0,1-1 1 0 0,-1 1 0 0 0,1-1-1 0 0,-1 1-12 0 0,32-33 583 0 0,-10 5-646 0 0,1 2 0 0 0,1 0 0 0 0,1 1 0 0 0,2 1 0 0 0,0 2 0 0 0,1 1 0 0 0,15-8 63 0 0,34-4-315 0 0,-76 34 313 0 0,1 1 0 0 0,-1-1 0 0 0,1 1-1 0 0,-1-1 1 0 0,0 1 0 0 0,1 0 0 0 0,-1-1 0 0 0,0 1 0 0 0,0 0 0 0 0,0 0 0 0 0,0 0 0 0 0,-1 0-1 0 0,1 0 1 0 0,0 0 0 0 0,-1 0 0 0 0,0 0 0 0 0,1 0 0 0 0,-1 0 0 0 0,0 0 0 0 0,0 1 0 0 0,0-1-1 0 0,0 0 1 0 0,-1 0 0 0 0,1 0 0 0 0,0 0 0 0 0,-1 2 2 0 0,0 2 35 0 0,-13 229 661 0 0,35-210-1787 0 0,-10-25-2923 0 0,0-2-4647 0 0,-7 2 3659 0 0</inkml:trace>
  <inkml:trace contextRef="#ctx0" brushRef="#br0" timeOffset="4626.827">1735 988 1376 0 0,'0'0'910'0'0,"0"0"74"0"0,0 0 419 0 0,0 0 468 0 0,0 0 322 0 0,0 0-24 0 0,0 0-255 0 0,0 0-322 0 0,0 0-315 0 0,0 0-268 0 0,33-5-233 0 0,102-14-162 0 0,-66-7 127 0 0,-58 17-567 0 0,-3 6-94 0 0,0-1 1 0 0,1-1 0 0 0,-1 1-1 0 0,-1-1 1 0 0,1-1 0 0 0,-1 1-1 0 0,0-1 1 0 0,0-1 0 0 0,-1 1-1 0 0,0-1 1 0 0,0 0 0 0 0,0-1-1 0 0,-1 1 1 0 0,0-1 0 0 0,-1 0-1 0 0,0 0 1 0 0,0-1 0 0 0,0 1-1 0 0,-1-1 1 0 0,-1 0 0 0 0,1 0-1 0 0,-1 0 1 0 0,-1 0 0 0 0,0 0-1 0 0,0-8-80 0 0,-3 14-37 0 0,-1-1 0 0 0,0 1 0 0 0,0 0 0 0 0,-1-1-1 0 0,1 1 1 0 0,-1 1 0 0 0,1-1 0 0 0,-1 0 0 0 0,0 1 0 0 0,0 0 0 0 0,0 0-1 0 0,0 0 1 0 0,0 1 0 0 0,0-1 0 0 0,-1 1 0 0 0,1 0 0 0 0,-1 0 0 0 0,1 0 0 0 0,-1 1-1 0 0,1-1 1 0 0,-1 1 0 0 0,1 0 0 0 0,-1 1 0 0 0,1-1 0 0 0,0 1 0 0 0,-1 0-1 0 0,1 0 1 0 0,-1 0 0 0 0,1 1 0 0 0,0-1 0 0 0,0 1 0 0 0,0 0 0 0 0,-2 1 37 0 0,-12 5-5 0 0,1-1 0 0 0,1 2 0 0 0,0 0 0 0 0,0 1 0 0 0,1 1 0 0 0,0 0 0 0 0,1 1 0 0 0,0 1 1 0 0,1 0-1 0 0,1 1 0 0 0,0 0 0 0 0,0 1 0 0 0,2 0 0 0 0,0 1 0 0 0,0 0 0 0 0,2 0 0 0 0,0 1 1 0 0,-6 18 4 0 0,13-30 48 0 0,1 1 0 0 0,-1-1 0 0 0,1 1 1 0 0,0-1-1 0 0,0 1 0 0 0,0-1 0 0 0,1 1 1 0 0,0-1-1 0 0,0 0 0 0 0,0 1 0 0 0,1-1 1 0 0,0 0-1 0 0,0 0 0 0 0,0 0 0 0 0,1 0 1 0 0,-1 0-1 0 0,1 0 0 0 0,0-1 0 0 0,1 1 1 0 0,-1-1-1 0 0,1 0 0 0 0,0 0 0 0 0,0 0 1 0 0,0-1-1 0 0,0 1 0 0 0,1-1 0 0 0,-1 0 1 0 0,1 0-1 0 0,0-1 0 0 0,0 1 0 0 0,0-1 1 0 0,0 0-1 0 0,0 0 0 0 0,1-1 1 0 0,-1 0-1 0 0,0 0 0 0 0,1 0 0 0 0,3 0-48 0 0,29 8 234 0 0,1-2 0 0 0,1-2-1 0 0,-1-2 1 0 0,0-1 0 0 0,1-2-1 0 0,7-2-233 0 0,139-34-3938 0 0,-171 31 2198 0 0,24-8-7755 0 0,-23 5 1727 0 0</inkml:trace>
  <inkml:trace contextRef="#ctx0" brushRef="#br0" timeOffset="8659.035">3125 218 1776 0 0,'0'0'767'0'0,"0"0"-187"0"0,0 0 34 0 0,0 0 238 0 0,0 0 367 0 0,0 0 296 0 0,0 0 72 0 0,0 0-131 0 0,0 0-326 0 0,0 0-386 0 0,0 0-345 0 0,-1-4-255 0 0,0-4-118 0 0,-1 0-77 0 0,8 18 128 0 0,5 18 358 0 0,-2 0-1 0 0,-1 1 1 0 0,-1 0 0 0 0,-1 1 0 0 0,-2-1 0 0 0,1 27-435 0 0,-2-28 126 0 0,4 281 912 0 0,-11-254-936 0 0,-3-1 1 0 0,-2-1 0 0 0,-2 1 0 0 0,-3-1 0 0 0,-2-1 0 0 0,-3 2-103 0 0,-5 1 319 0 0,24-54-233 0 0,0-1 18 0 0,0 0 26 0 0,16-23 389 0 0,5-4-563 0 0,0 1 0 0 0,2 1 0 0 0,0 2 0 0 0,2 0 0 0 0,0 1 0 0 0,2 2 0 0 0,0 0 1 0 0,1 2-1 0 0,1 1 0 0 0,11-4 44 0 0,-30 16-38 0 0,0 1 1 0 0,0 0-1 0 0,0 0 1 0 0,1 1-1 0 0,-1 0 0 0 0,1 1 1 0 0,0 0-1 0 0,0 0 1 0 0,0 1-1 0 0,0 1 1 0 0,0 0-1 0 0,10 2 38 0 0,-17 1-25 0 0,0 0-1 0 0,0 1 1 0 0,-1-1-1 0 0,0 1 1 0 0,0 0-1 0 0,0 0 1 0 0,0 0-1 0 0,0 0 1 0 0,-1 1-1 0 0,0-1 1 0 0,0 1-1 0 0,0-1 1 0 0,0 1-1 0 0,-1 0 1 0 0,0 0-1 0 0,0 0 1 0 0,0-1-1 0 0,-1 1 1 0 0,1 0-1 0 0,-1 0 1 0 0,0 0-1 0 0,-1 0 1 0 0,1 0-1 0 0,-1 0 1 0 0,0 0 25 0 0,1 0 30 0 0,-2 9 54 0 0,-1-1-1 0 0,-1 1 0 0 0,0-1 0 0 0,0 0 1 0 0,-1 0-1 0 0,-1 0 0 0 0,0-1 1 0 0,-1 0-1 0 0,-1 0 0 0 0,1 0 1 0 0,-2-1-1 0 0,0 0 0 0 0,0-1 1 0 0,0 0-1 0 0,-12 8-83 0 0,7-5-16 0 0,-1-1-1 0 0,-1 0 1 0 0,1-1-1 0 0,-2-1 1 0 0,0-1 0 0 0,0 0-1 0 0,-1-1 1 0 0,-7 2 16 0 0,15-7-374 0 0,-1 0 1 0 0,1-1-1 0 0,-1 0 0 0 0,0-1 1 0 0,1 0-1 0 0,-1 0 0 0 0,0-1 1 0 0,0-1-1 0 0,1 0 0 0 0,-3-1 374 0 0,-14-9-3267 0 0,11-2-2661 0 0,9 5 855 0 0</inkml:trace>
  <inkml:trace contextRef="#ctx0" brushRef="#br0" timeOffset="9202.921">3604 1161 0 0 0,'0'0'792'0'0,"0"0"-238"0"0,0 0 63 0 0,0 0 315 0 0,0 0 373 0 0,0 0 327 0 0,0 0 102 0 0,0 0-93 0 0,0 0-160 0 0,0 0-196 0 0,0 0-171 0 0,0 0-133 0 0,33-1-130 0 0,106-3-115 0 0,-71-13 255 0 0,-58 9-739 0 0,15-6 11 0 0,0-2-1 0 0,-2 0 0 0 0,0-2 1 0 0,0-1-1 0 0,-2 0 0 0 0,-1-2 1 0 0,0 0-1 0 0,-1-1 0 0 0,-2-1 1 0 0,9-15-263 0 0,-19 26-36 0 0,-2 0 1 0 0,1 0 0 0 0,-2 0-1 0 0,1 0 1 0 0,-2-1 0 0 0,0 0-1 0 0,0 0 1 0 0,-1 0 0 0 0,-1 0 0 0 0,0 0-1 0 0,-1 0 1 0 0,0 0 0 0 0,-1-3 35 0 0,0 14-45 0 0,1 0 0 0 0,-1 0 0 0 0,0 0 0 0 0,1 0-1 0 0,-1 1 1 0 0,0-1 0 0 0,0 0 0 0 0,0 1 0 0 0,0-1 0 0 0,0 0 0 0 0,-1 1 0 0 0,1-1 0 0 0,0 1 0 0 0,-1 0 0 0 0,1-1 0 0 0,-1 1 0 0 0,0 0 0 0 0,1 0 0 0 0,-1 0 0 0 0,0 0 0 0 0,1 0 0 0 0,-1 1 0 0 0,0-1 0 0 0,0 0 0 0 0,0 1-1 0 0,0-1 1 0 0,0 1 0 0 0,0 0 0 0 0,0 0 0 0 0,0-1 0 0 0,0 1 0 0 0,0 1 0 0 0,0-1 0 0 0,0 0 0 0 0,0 0 45 0 0,-67 20-872 0 0,56-11 898 0 0,0 0-1 0 0,1 1 1 0 0,1 0-1 0 0,-1 1 1 0 0,2 0-1 0 0,0 0 1 0 0,0 1 0 0 0,1 1-1 0 0,0-1 1 0 0,1 2-1 0 0,1-1 1 0 0,0 1-1 0 0,-2 5-25 0 0,8-16 48 0 0,0 1-1 0 0,0-1 1 0 0,0 1 0 0 0,0 0-1 0 0,1-1 1 0 0,-1 1-1 0 0,1-1 1 0 0,0 1 0 0 0,0 0-1 0 0,0-1 1 0 0,0 1-1 0 0,1 0 1 0 0,0-1-1 0 0,0 1 1 0 0,0-1 0 0 0,0 1-1 0 0,0-1 1 0 0,1 1-1 0 0,-1-1 1 0 0,1 0 0 0 0,0 0-1 0 0,0 0 1 0 0,0 0-1 0 0,0 0 1 0 0,1 0-1 0 0,-1 0 1 0 0,1-1 0 0 0,0 1-1 0 0,-1-1 1 0 0,1 0-1 0 0,0 0 1 0 0,0 0 0 0 0,1 0-1 0 0,-1-1 1 0 0,0 1-1 0 0,1-1 1 0 0,2 1-48 0 0,134 26 1292 0 0,-80-27-958 0 0,-41-2-259 0 0,-1 1 0 0 0,0 1 1 0 0,0 1-1 0 0,0 0 1 0 0,0 2-1 0 0,0 0 0 0 0,5 2-75 0 0,-21-5 7 0 0,1 0 0 0 0,-1 1-1 0 0,0-1 1 0 0,0 0-1 0 0,0 1 1 0 0,0 0 0 0 0,0-1-1 0 0,0 1 1 0 0,0 0-1 0 0,0 0 1 0 0,0 0 0 0 0,-1 0-1 0 0,1 1 1 0 0,-1-1-1 0 0,0 0 1 0 0,0 0-1 0 0,1 1 1 0 0,-2-1 0 0 0,1 1-1 0 0,0-1 1 0 0,0 1-1 0 0,-1-1 1 0 0,1 1 0 0 0,-1 0-1 0 0,0-1 1 0 0,0 1-1 0 0,0 0 1 0 0,0-1-1 0 0,0 1 1 0 0,-1 0 0 0 0,1-1-1 0 0,-1 1 1 0 0,0 0-7 0 0,-35 83-8 0 0,-26-9-1603 0 0,42-55-720 0 0,15-19-2886 0 0,1-1-4748 0 0,7-2 8019 0 0</inkml:trace>
  <inkml:trace contextRef="#ctx0" brushRef="#br0" timeOffset="9864.671">4749 888 5433 0 0,'0'0'1456'0'0,"0"0"-394"0"0,0 0-116 0 0,0 0 95 0 0,0 0 79 0 0,0 0-43 0 0,0 0-156 0 0,-34 21-194 0 0,-103 64-174 0 0,53-18 126 0 0,78-63-652 0 0,0 1 0 0 0,1 0 1 0 0,-1 0-1 0 0,1 1 0 0 0,0 0 0 0 0,1-1 0 0 0,-1 2 0 0 0,1-1 0 0 0,0 0 0 0 0,1 1 0 0 0,-1 0 1 0 0,1 0-1 0 0,1 0 0 0 0,-1 0 0 0 0,1 0 0 0 0,1 1 0 0 0,-1-1 0 0 0,1 0 0 0 0,0 1 1 0 0,1-1-1 0 0,0 6-27 0 0,2-11 44 0 0,0 1 1 0 0,1-1 0 0 0,-1 0-1 0 0,1 0 1 0 0,-1 0 0 0 0,1-1-1 0 0,0 1 1 0 0,0-1 0 0 0,0 1-1 0 0,0-1 1 0 0,0 0-1 0 0,0 0 1 0 0,0 0 0 0 0,0-1-1 0 0,0 1 1 0 0,0-1 0 0 0,0 0-1 0 0,1 1 1 0 0,-1-1 0 0 0,0-1-1 0 0,0 1 1 0 0,0 0 0 0 0,0-1-1 0 0,0 0 1 0 0,1 0 0 0 0,-1 0-1 0 0,2-1-44 0 0,14-5 194 0 0,0-1-1 0 0,-1-1 0 0 0,0-1 0 0 0,-1-1 1 0 0,0 0-1 0 0,-1-2 0 0 0,2-1-193 0 0,14-9 89 0 0,78-65-84 0 0,-109 88-23 0 0,-1 0 0 0 0,1-1 0 0 0,-1 1 0 0 0,1-1 0 0 0,-1 1 0 0 0,1 0 0 0 0,-1-1 0 0 0,1 1 0 0 0,-1 0 0 0 0,1-1 0 0 0,-1 1 0 0 0,1 0 0 0 0,-1 0 0 0 0,1 0 0 0 0,0-1 0 0 0,-1 1 0 0 0,1 0 0 0 0,0 0-1 0 0,-1 0 1 0 0,1 0 0 0 0,-1 0 0 0 0,1 0 0 0 0,0 0 0 0 0,-1 0 0 0 0,1 1 0 0 0,-1-1 0 0 0,1 0 0 0 0,0 0 0 0 0,-1 0 0 0 0,1 1 0 0 0,-1-1 0 0 0,1 0 0 0 0,-1 1 0 0 0,1-1 0 0 0,-1 0 0 0 0,1 1 0 0 0,-1-1 0 0 0,1 1 0 0 0,-1-1 0 0 0,1 0 0 0 0,-1 1 0 0 0,0-1-1 0 0,1 1 1 0 0,-1 0 0 0 0,0-1 0 0 0,1 1 0 0 0,-1-1 0 0 0,0 1 0 0 0,0-1 0 0 0,0 1 0 0 0,1 0 0 0 0,-1-1 0 0 0,0 1 0 0 0,0 0 18 0 0,0 42-198 0 0,-1-28 181 0 0,0-12 19 0 0,0 0 0 0 0,1 1 0 0 0,0-1 1 0 0,-1 0-1 0 0,1 1 0 0 0,1-1 0 0 0,-1 0 1 0 0,0 1-1 0 0,1-1 0 0 0,-1 0 0 0 0,1 1 1 0 0,0-1-1 0 0,0 0 0 0 0,1 0 1 0 0,-1 0-1 0 0,1 0 0 0 0,-1 0 0 0 0,1 0 1 0 0,0 0-1 0 0,0 0 0 0 0,0-1 0 0 0,0 1 1 0 0,1-1-1 0 0,-1 0 0 0 0,1 1 0 0 0,-1-1 1 0 0,1 0-1 0 0,0-1 0 0 0,0 1 0 0 0,0 0 1 0 0,0-1-1 0 0,0 1 0 0 0,0-1 0 0 0,0 0 1 0 0,0 0-1 0 0,3 0-2 0 0,3 0 92 0 0,1 1 0 0 0,0-2-1 0 0,-1 1 1 0 0,1-1 0 0 0,0-1 0 0 0,-1 0-1 0 0,1 0 1 0 0,0-1 0 0 0,-1 0 0 0 0,0-1 0 0 0,1 0-1 0 0,-1 0 1 0 0,0-1 0 0 0,0 0 0 0 0,-1-1 0 0 0,1 0-1 0 0,-1 0 1 0 0,0-1 0 0 0,-1 0 0 0 0,1 0-1 0 0,3-6-91 0 0,18-17 308 0 0,-2-1-1 0 0,-1-1 0 0 0,-2-2 0 0 0,11-19-307 0 0,-30 45 21 0 0,29-43 11 0 0,-2-1 1 0 0,-3-2 0 0 0,-2-2-1 0 0,13-36-32 0 0,-31 65 26 0 0,-1-2 0 0 0,-1 1 0 0 0,-1-1 0 0 0,-1 0 0 0 0,-2-1 0 0 0,0-27-26 0 0,-3 55 14 0 0,1 1 0 0 0,-1-1-1 0 0,0 0 1 0 0,0 0-1 0 0,1 0 1 0 0,-1 1 0 0 0,0-1-1 0 0,0 0 1 0 0,0 0-1 0 0,0 0 1 0 0,0 1 0 0 0,0-1-1 0 0,0 0 1 0 0,-1 0-1 0 0,1 0 1 0 0,0 1 0 0 0,0-1-1 0 0,-1 0 1 0 0,1 0-1 0 0,0 1 1 0 0,-1-1 0 0 0,1 0-1 0 0,-1 1 1 0 0,1-1-1 0 0,-1 0 1 0 0,1 1 0 0 0,-1-1-1 0 0,1 1 1 0 0,-1-1-1 0 0,1 1 1 0 0,-1-1 0 0 0,0 1-1 0 0,1-1 1 0 0,-1 1-1 0 0,0 0 1 0 0,0-1 0 0 0,1 1-1 0 0,-1 0 1 0 0,0 0-1 0 0,0-1 1 0 0,1 1 0 0 0,-1 0-1 0 0,0 0 1 0 0,0 0-1 0 0,0 0 1 0 0,1 0 0 0 0,-1 0-1 0 0,0 0 1 0 0,0 0-1 0 0,0 0 1 0 0,1 1 0 0 0,-1-1-1 0 0,0 0 1 0 0,0 0-14 0 0,-34 29 226 0 0,18 1-195 0 0,2 1 1 0 0,0 1 0 0 0,2 0 0 0 0,2 1-1 0 0,1 0 1 0 0,1 0 0 0 0,2 1-1 0 0,2 1 1 0 0,1-1 0 0 0,0 30-32 0 0,4-62 1 0 0,-6 381 562 0 0,8-288-671 0 0,-29-96-1506 0 0,-11-40-3302 0 0,31-15-6962 0 0,7 44 7960 0 0</inkml:trace>
  <inkml:trace contextRef="#ctx0" brushRef="#br0" timeOffset="10538.751">5630 756 7226 0 0,'0'0'2103'0'0,"0"0"-811"0"0,0 0-297 0 0,0 0 190 0 0,0 0 248 0 0,0 0 64 0 0,0 0-195 0 0,0 0-295 0 0,0 0-298 0 0,-34 27-227 0 0,-108 84-135 0 0,30-30 643 0 0,110-79-940 0 0,1-2-45 0 0,0 1 0 0 0,0-1 0 0 0,0 1 0 0 0,0-1 0 0 0,0 1 0 0 0,0-1 0 0 0,0 1 0 0 0,0 0 0 0 0,0-1 0 0 0,0 1 0 0 0,0 0 0 0 0,0 0 0 0 0,1-1 0 0 0,-1 1 0 0 0,0 0 0 0 0,1 0 0 0 0,-1 0 0 0 0,1 0 0 0 0,-1 0 0 0 0,1 0 0 0 0,-1 0 0 0 0,1 0 0 0 0,-1 1 0 0 0,1-1 0 0 0,0 0 0 0 0,0 0 0 0 0,0 0 0 0 0,0 0 0 0 0,0 0 0 0 0,0 1 0 0 0,0-1 0 0 0,0 0 0 0 0,0 0 0 0 0,0 0 0 0 0,0 0 0 0 0,1 0 0 0 0,-1 0 0 0 0,1 0 0 0 0,-1 0 0 0 0,1 0 0 0 0,-1 0 0 0 0,1 0 0 0 0,-1 0 0 0 0,1 0 0 0 0,0 0 0 0 0,0 1-5 0 0,150 63 180 0 0,-56-42-190 0 0,-76-22-190 0 0,5-1-2420 0 0,2-8-3626 0 0,-10 2-2534 0 0,-3 5 5253 0 0,2 3 4217 0 0,6 7 5283 0 0,3 2-1548 0 0,43-6 962 0 0,35-33-1629 0 0,-85 22-3531 0 0,0-1 0 0 0,-1 0 0 0 0,0-2 0 0 0,-1 0 0 0 0,1 0 1 0 0,-2-1-1 0 0,1-1 0 0 0,-1-1 0 0 0,9-10-227 0 0,-20 20 15 0 0,0 0 0 0 0,-1 0 0 0 0,1 0 0 0 0,-1-1-1 0 0,0 1 1 0 0,0-1 0 0 0,0 1 0 0 0,0-1 0 0 0,0 0 0 0 0,0 0 0 0 0,-1 0 0 0 0,1 0 0 0 0,-1 0 0 0 0,0 0-1 0 0,0 0 1 0 0,0 0 0 0 0,0-1 0 0 0,-1 1 0 0 0,1 0 0 0 0,-1-1 0 0 0,0 1 0 0 0,0 0 0 0 0,0-1 0 0 0,0 1-1 0 0,-1 0 1 0 0,1 0 0 0 0,-1-1 0 0 0,0 1 0 0 0,0 0 0 0 0,0 0 0 0 0,-1 0 0 0 0,1 0 0 0 0,0 0-1 0 0,-1 0 1 0 0,0 0 0 0 0,0 0 0 0 0,0 1 0 0 0,0-1 0 0 0,0 1 0 0 0,-1-1 0 0 0,1 1 0 0 0,-1 0 0 0 0,1 0-1 0 0,-1 0 1 0 0,0 0 0 0 0,0 1 0 0 0,-1-2-15 0 0,-8 2-14 0 0,1 0-1 0 0,-1 1 1 0 0,0 0 0 0 0,0 1-1 0 0,1 0 1 0 0,-1 1-1 0 0,1 0 1 0 0,-1 1 0 0 0,1 0-1 0 0,0 1 1 0 0,0 0 0 0 0,0 1-1 0 0,0 0 1 0 0,1 1-1 0 0,0 0 1 0 0,0 1 0 0 0,1 0-1 0 0,0 0 1 0 0,0 1-1 0 0,0 0 1 0 0,1 0 0 0 0,0 1-1 0 0,1 0 1 0 0,0 1 0 0 0,0 0-1 0 0,1 0 1 0 0,1 0-1 0 0,-3 5 15 0 0,5-10 15 0 0,0 1-1 0 0,0 1 1 0 0,0-1-1 0 0,1 0 1 0 0,0 1-1 0 0,0-1 0 0 0,1 1 1 0 0,-1-1-1 0 0,1 1 1 0 0,1 0-1 0 0,-1 0 0 0 0,1-1 1 0 0,1 1-1 0 0,-1 0 1 0 0,1 0-1 0 0,0-1 1 0 0,1 1-1 0 0,-1 0 0 0 0,1-1 1 0 0,1 0-1 0 0,-1 1 1 0 0,1-1-1 0 0,0 0 0 0 0,0 0 1 0 0,1 0-1 0 0,0-1 1 0 0,0 1-1 0 0,0-1 1 0 0,1 0-1 0 0,0 0 0 0 0,0-1 1 0 0,2 3-15 0 0,6 3-2 0 0,0 0 1 0 0,0-1 0 0 0,1 0-1 0 0,0-1 1 0 0,1 0 0 0 0,0-1-1 0 0,0-1 1 0 0,0 0 0 0 0,1-1 0 0 0,0-1-1 0 0,0 0 1 0 0,0-2 0 0 0,1 1 1 0 0,3-1-480 0 0,88 3-970 0 0,-73-8-2743 0 0,0-4-4102 0 0,-19 2 49 0 0</inkml:trace>
  <inkml:trace contextRef="#ctx0" brushRef="#br0" timeOffset="36395.989">614 1514 0 0 0,'0'0'343'0'0,"0"0"1021"0"0,0 0 380 0 0,0 0-5 0 0,0 0-106 0 0,0 0-166 0 0,0 0-208 0 0,0 0-146 0 0,0 0-115 0 0,0 0-71 0 0,-15-8 14 0 0,-49-24-9 0 0,62 31-834 0 0,0 0 0 0 0,-1 0 0 0 0,1 0 0 0 0,0 1 0 0 0,0-1 1 0 0,-1 0-1 0 0,1 1 0 0 0,0 0 0 0 0,-1-1 0 0 0,1 1 0 0 0,0 0 0 0 0,-1 0 0 0 0,1 0 0 0 0,0 1 0 0 0,-1-1 0 0 0,1 0 0 0 0,0 1 0 0 0,-1 0 0 0 0,1 0 0 0 0,0-1 0 0 0,0 1 0 0 0,0 0 0 0 0,-1 1 0 0 0,1-1 0 0 0,1 0 0 0 0,-1 1 0 0 0,0-1 0 0 0,-2 2-98 0 0,-4 3 188 0 0,-10 10 50 0 0,0 0 1 0 0,1 1-1 0 0,0 1 0 0 0,2 1 1 0 0,0 0-1 0 0,1 1 0 0 0,1 1 1 0 0,1 0-1 0 0,-1 3-238 0 0,-4 7 250 0 0,-6 9-53 0 0,2 1 0 0 0,2 0 0 0 0,2 2 0 0 0,2 0 0 0 0,1 1 0 0 0,3 1-1 0 0,2 0 1 0 0,1 0 0 0 0,3 1 0 0 0,1 0 0 0 0,3 5-197 0 0,1-36 39 0 0,1-1 0 0 0,0 1 0 0 0,2-1 0 0 0,-1 0 0 0 0,2 0 0 0 0,0 0 0 0 0,1-1-1 0 0,0 1 1 0 0,1-1 0 0 0,0 0 0 0 0,1 0 0 0 0,1-1 0 0 0,0 0 0 0 0,0 0 0 0 0,1-1 0 0 0,1 0 0 0 0,0-1 0 0 0,0 0 0 0 0,1 0 0 0 0,0-1 0 0 0,1-1 0 0 0,0 0-1 0 0,0 0 1 0 0,1-1 0 0 0,0-1 0 0 0,0 0 0 0 0,1-1 0 0 0,-1 0 0 0 0,1-1 0 0 0,0-1 0 0 0,7 1-39 0 0,-6-1-59 0 0,0-1-1 0 0,0 0 1 0 0,0-1 0 0 0,0 0 0 0 0,1-1-1 0 0,-1-1 1 0 0,0-1 0 0 0,0 0-1 0 0,0-1 1 0 0,0 0 0 0 0,0-1 0 0 0,8-4 59 0 0,14-15-5257 0 0,-4-10-4941 0 0,-28 25 3203 0 0</inkml:trace>
  <inkml:trace contextRef="#ctx0" brushRef="#br0" timeOffset="37184.06">1071 1706 2865 0 0,'0'0'1220'0'0,"0"0"-127"0"0,0 0 77 0 0,0 0 245 0 0,0 0 289 0 0,0 0 87 0 0,0 0-206 0 0,0 0-362 0 0,0 0-376 0 0,0 0-309 0 0,0 0-223 0 0,0 0-88 0 0,11 2 357 0 0,0 71 1754 0 0,10 447 1101 0 0,-13-357-4282 0 0,-8-160-1411 0 0,2-10-10263 0 0,-2 4 5777 0 0</inkml:trace>
  <inkml:trace contextRef="#ctx0" brushRef="#br0" timeOffset="37468.039">778 2103 8434 0 0,'0'0'1016'0'0,"0"0"-158"0"0,0 0 136 0 0,0 0 267 0 0,0 0 130 0 0,0 0-91 0 0,31 0-235 0 0,101-3-215 0 0,246-34 366 0 0,-338 33-2203 0 0,13-2-2419 0 0,-19 5-3152 0 0,-19 1-876 0 0</inkml:trace>
  <inkml:trace contextRef="#ctx0" brushRef="#br0" timeOffset="37731.716">1649 2037 3705 0 0,'0'0'1337'0'0,"0"0"-34"0"0,0 0 107 0 0,0 0 129 0 0,0 0 4 0 0,0 0-192 0 0,0 0-264 0 0,0 0-238 0 0,0 0-179 0 0,-24 33-115 0 0,-73 101-86 0 0,65-68 152 0 0,32-56-482 0 0,-1-5-58 0 0,0 0 0 0 0,0 0 0 0 0,0 0 1 0 0,1 0-1 0 0,0 0 0 0 0,0 0 0 0 0,0 0 0 0 0,0 0 0 0 0,1 0 0 0 0,0 0 0 0 0,0 0 0 0 0,0 0 0 0 0,1 0 0 0 0,0 0 0 0 0,0 0 1 0 0,0-1-1 0 0,0 1 0 0 0,1-1 0 0 0,-1 0 0 0 0,1 1 0 0 0,0-1 0 0 0,1-1 0 0 0,-1 1 0 0 0,1 0 0 0 0,0-1 0 0 0,-1 0 0 0 0,1 1 1 0 0,1-2-1 0 0,-1 1 0 0 0,3 1-81 0 0,5-1 200 0 0,1-2-1 0 0,-1 1 1 0 0,0-1 0 0 0,1-1 0 0 0,-1-1 0 0 0,0 1 0 0 0,0-2-1 0 0,1 0 1 0 0,-1 0 0 0 0,0-1 0 0 0,0-1 0 0 0,-1 0 0 0 0,1 0 0 0 0,-1-1-1 0 0,0-1 1 0 0,0 0 0 0 0,-1 0 0 0 0,1-1 0 0 0,-1 0 0 0 0,7-8-200 0 0,-10 11 25 0 0,0-1 0 0 0,0 0 0 0 0,0 0 1 0 0,-1-1-1 0 0,1 0 0 0 0,-1 0 1 0 0,-1 0-1 0 0,1-1 0 0 0,-1 0 0 0 0,-1 0 1 0 0,1 0-1 0 0,-1-1 0 0 0,0 1 1 0 0,-1-1-1 0 0,1 0 0 0 0,-2 0 0 0 0,1 0 1 0 0,-1-1-1 0 0,-1 1 0 0 0,1 0 1 0 0,-1-1-1 0 0,-1 1 0 0 0,1-1 0 0 0,-2 0 1 0 0,0-6-26 0 0,-1 11-104 0 0,0-1 0 0 0,0 1-1 0 0,-1 0 1 0 0,1 0 0 0 0,-1 0 0 0 0,0 0 0 0 0,-1 1 0 0 0,1-1 0 0 0,0 1 0 0 0,-1 0 0 0 0,0 0 0 0 0,0 0 0 0 0,0 0 0 0 0,0 1 0 0 0,0-1 0 0 0,0 1-1 0 0,-1 0 1 0 0,1 0 0 0 0,-1 1 0 0 0,0 0 0 0 0,-1-1 104 0 0,-64-1-4262 0 0,26 26-2602 0 0,28-12 1917 0 0,3-3-434 0 0</inkml:trace>
  <inkml:trace contextRef="#ctx0" brushRef="#br0" timeOffset="37964.789">1995 2390 0 0 0,'0'0'1267'0'0,"0"0"747"0"0,0 0 590 0 0,0 0 250 0 0,0 0-139 0 0,0 0-489 0 0,0 0-555 0 0,0 0-424 0 0,0 0-309 0 0,0 0-178 0 0,0 0-87 0 0,2-6-64 0 0,67-183 2035 0 0,-60 171-2892 0 0,56-89 546 0 0,4 67-6198 0 0,-54 39-769 0 0,-8 2-231 0 0,0 2 4097 0 0</inkml:trace>
  <inkml:trace contextRef="#ctx0" brushRef="#br0" timeOffset="38983.812">2757 2089 8074 0 0,'0'0'2394'0'0,"0"0"-914"0"0,0 0-284 0 0,0 0 108 0 0,0 0 65 0 0,0 0-118 0 0,0 0-288 0 0,0 0-281 0 0,0 0-235 0 0,0 0-140 0 0,0 0-102 0 0,0 0-70 0 0,-23-4-38 0 0,-71-10-21 0 0,44 22 23 0 0,42-3-82 0 0,0-2-36 0 0,0 0-1 0 0,0 1 0 0 0,0 0 1 0 0,0 0-1 0 0,1 0 0 0 0,0 1 0 0 0,0 0 1 0 0,0 1-1 0 0,0 0 0 0 0,1 0 1 0 0,0 0-1 0 0,0 1 0 0 0,1-1 1 0 0,0 2-1 0 0,0-1 0 0 0,1 0 1 0 0,-1 1-1 0 0,2 0 0 0 0,-1 0 1 0 0,1 0-1 0 0,0 0 0 0 0,1 0 1 0 0,0 1-1 0 0,0 0 0 0 0,0 7 20 0 0,3-13 19 0 0,0-1 1 0 0,0 0-1 0 0,0 0 0 0 0,0 0 0 0 0,0 1 0 0 0,1-1 1 0 0,-1 0-1 0 0,1-1 0 0 0,0 1 0 0 0,0 0 0 0 0,-1 0 1 0 0,1-1-1 0 0,0 1 0 0 0,0-1 0 0 0,0 0 0 0 0,1 1 1 0 0,-1-1-1 0 0,0 0 0 0 0,0 0 0 0 0,1 0 0 0 0,-1-1 1 0 0,0 1-1 0 0,1-1 0 0 0,-1 1 0 0 0,1-1 0 0 0,-1 0 1 0 0,1 0-1 0 0,-1 0 0 0 0,1 0 0 0 0,-1 0 0 0 0,1 0 1 0 0,-1-1-1 0 0,0 1 0 0 0,1-1 0 0 0,-1 0 0 0 0,1 0-19 0 0,8 1 215 0 0,5-2-79 0 0,-1-1 1 0 0,0-1-1 0 0,-1-1 0 0 0,1 0 1 0 0,-1 0-1 0 0,0-2 1 0 0,0 0-1 0 0,0 0 0 0 0,-1-1 1 0 0,-1-1-1 0 0,1 0 1 0 0,0-2-137 0 0,17-9 100 0 0,10-10 3 0 0,58-29 5 0 0,-97 60-122 0 0,0 1 0 0 0,0-1 1 0 0,0 0-1 0 0,0 1 0 0 0,0-1 0 0 0,-1 0 0 0 0,1 1 1 0 0,0-1-1 0 0,-1 1 0 0 0,0-1 0 0 0,1 1 0 0 0,-1-1 1 0 0,0 1-1 0 0,0 0 0 0 0,0-1 0 0 0,0 1 0 0 0,0-1 0 0 0,0 1 1 0 0,0-1-1 0 0,0 1 0 0 0,-1 0 0 0 0,1-1 0 0 0,0 1 1 0 0,-1-1-1 0 0,0 1 0 0 0,1-1 0 0 0,-1 0 0 0 0,0 1 0 0 0,0-1 1 0 0,1 0-1 0 0,-1 1 0 0 0,0-1 0 0 0,0 0 0 0 0,-1 0 1 0 0,1 0-1 0 0,-1 1 14 0 0,1 1-28 0 0,-126 232-300 0 0,79-118 186 0 0,4 3 0 0 0,0 22 142 0 0,-30 52-1206 0 0,60-150 987 0 0,43-47 137 0 0,155-81 310 0 0,-94 39-203 0 0,-85 43-18 0 0,-1 1 28 0 0,-1 0 1 0 0,0 0 0 0 0,1-1 0 0 0,-1 1 0 0 0,0-1-1 0 0,0 1 1 0 0,0-1 0 0 0,0 0 0 0 0,-1 0 0 0 0,1 0 0 0 0,0-1-1 0 0,-1 1 1 0 0,1-1 0 0 0,-1 1 0 0 0,0-1 0 0 0,0 0-1 0 0,0 0 1 0 0,0 0 0 0 0,-1 0 0 0 0,1 0 0 0 0,-1 0 0 0 0,0 0-1 0 0,0-1 1 0 0,0 1 0 0 0,0 0 0 0 0,0-1 0 0 0,-1 1 0 0 0,1-3-36 0 0,-45-24 276 0 0,-89-33-330 0 0,-107-28 258 0 0,250 85-446 0 0,25-4 347 0 0,352-115 655 0 0,-355 110-650 0 0,-2 1-2232 0 0,-10 10-10582 0 0,-19 4 5294 0 0</inkml:trace>
  <inkml:trace contextRef="#ctx0" brushRef="#br0" timeOffset="39317.719">3092 2199 3273 0 0,'0'0'2752'0'0,"0"0"-1333"0"0,0 0-659 0 0,0 0-99 0 0,0 0 39 0 0,0 0 89 0 0,0 0 38 0 0,0 0-55 0 0,0 0-57 0 0,0 0-44 0 0,0 0-44 0 0,0 0-34 0 0,0 0-22 0 0,0 26-15 0 0,3 79-19 0 0,-3-101-455 0 0,-1-1 0 0 0,1 1 0 0 0,1-1 0 0 0,-1 1 0 0 0,0-1 0 0 0,1 0 0 0 0,0 1 0 0 0,-1-1 0 0 0,1 0 0 0 0,1 1 0 0 0,-1-1 0 0 0,0 0 0 0 0,1 0 0 0 0,0 0 0 0 0,-1 0 0 0 0,1 0 0 0 0,1 0 0 0 0,-1-1 0 0 0,0 1 0 0 0,0-1 0 0 0,2 2-82 0 0,6 5 495 0 0,-6-6-302 0 0,0 0 1 0 0,0 1-1 0 0,0-2 1 0 0,1 1-1 0 0,-1-1 1 0 0,1 1-1 0 0,0-1 1 0 0,-1 0-1 0 0,1-1 1 0 0,0 1-1 0 0,0-1 1 0 0,0 0-1 0 0,0 0 1 0 0,0-1-1 0 0,1 1 0 0 0,-1-1 1 0 0,0 0-1 0 0,0-1 1 0 0,0 1-1 0 0,0-1 1 0 0,0 0-1 0 0,0 0 1 0 0,0-1-1 0 0,0 0 1 0 0,0 1-1 0 0,-1-2 1 0 0,1 1-1 0 0,0 0-193 0 0,11-8 196 0 0,0-1 1 0 0,-1 0-1 0 0,0 0 0 0 0,-1-2 0 0 0,0 0 0 0 0,-1-1 1 0 0,0 0-1 0 0,5-8-196 0 0,24-48 523 0 0,-35 51-2459 0 0,-1-2-3985 0 0,-4 0-5549 0 0,-2 20 4847 0 0</inkml:trace>
  <inkml:trace contextRef="#ctx0" brushRef="#br0" timeOffset="39670.034">3497 2376 0 0 0,'0'0'1580'0'0,"0"0"557"0"0,0 0 277 0 0,0 0 160 0 0,0 0-3 0 0,0 0-180 0 0,0 0-324 0 0,36-4-395 0 0,113-12-367 0 0,-53-11 386 0 0,-78 20-1452 0 0,-1 0 0 0 0,1-1 0 0 0,-2 0 1 0 0,1-2-1 0 0,-1 0 0 0 0,-1 0 0 0 0,0-2 0 0 0,0 0 1 0 0,-1 0-1 0 0,-1-2 0 0 0,9-10-239 0 0,-20 22-3 0 0,0 0 1 0 0,0 0-1 0 0,-1-1 1 0 0,1 1-1 0 0,0-1 1 0 0,-1 1-1 0 0,0-1 1 0 0,1 1-1 0 0,-1-1 1 0 0,0 0-1 0 0,-1 0 0 0 0,1 0 1 0 0,0 1-1 0 0,-1-1 1 0 0,0 0-1 0 0,1 0 1 0 0,-1 0-1 0 0,0 0 1 0 0,-1 0-1 0 0,1 0 1 0 0,0 0-1 0 0,-1 0 1 0 0,1 1-1 0 0,-1-1 0 0 0,0 0 1 0 0,0 0-1 0 0,0 1 1 0 0,-1-1-1 0 0,1 0 1 0 0,-1 1-1 0 0,1-1 1 0 0,-1 1-1 0 0,0 0 1 0 0,0 0-1 0 0,0-1 1 0 0,0 1-1 0 0,0 0 1 0 0,0 1-1 0 0,-1-1 0 0 0,1 0 1 0 0,-2 0 2 0 0,-10 1-108 0 0,0 0-1 0 0,0 1 1 0 0,-1 1 0 0 0,1 0 0 0 0,0 1-1 0 0,0 0 1 0 0,0 1 0 0 0,0 1 0 0 0,0 0 0 0 0,1 1-1 0 0,-1 0 1 0 0,1 1 0 0 0,1 1 0 0 0,-1 0-1 0 0,1 0 1 0 0,0 1 0 0 0,1 1 0 0 0,0 0-1 0 0,0 1 1 0 0,1 0 0 0 0,0 1 0 0 0,1-1-1 0 0,0 2 1 0 0,1-1 0 0 0,-7 13 108 0 0,12-20-6 0 0,1 0-1 0 0,-1 0 1 0 0,0 0-1 0 0,1 0 1 0 0,0 0-1 0 0,0 1 1 0 0,0-1-1 0 0,0 1 1 0 0,1 0-1 0 0,0 0 1 0 0,0-1 0 0 0,0 1-1 0 0,0 0 1 0 0,1 0-1 0 0,0 0 1 0 0,0 0-1 0 0,0 0 1 0 0,1-1-1 0 0,0 1 1 0 0,0 0-1 0 0,0 0 1 0 0,0-1-1 0 0,1 1 1 0 0,-1 0 0 0 0,1-1-1 0 0,0 1 1 0 0,1-1-1 0 0,-1 0 1 0 0,1 0-1 0 0,0 0 1 0 0,0 0-1 0 0,0 0 1 0 0,0-1-1 0 0,1 0 1 0 0,0 1 0 0 0,-1-1-1 0 0,1 0 1 0 0,4 2 6 0 0,10 2 27 0 0,1-1 0 0 0,0 0 1 0 0,0-1-1 0 0,0-1 0 0 0,0-1 1 0 0,1-1-1 0 0,-1 0 0 0 0,1-2 1 0 0,-1 0-1 0 0,20-3-27 0 0,94-27-1919 0 0,-91 13-1910 0 0,-3-1-3787 0 0,-22 10 729 0 0</inkml:trace>
  <inkml:trace contextRef="#ctx0" brushRef="#br0" timeOffset="39995.619">4261 1617 9394 0 0,'0'0'1511'0'0,"0"0"-243"0"0,0 0 26 0 0,0 0 68 0 0,0 0-82 0 0,0 0-223 0 0,0 0-267 0 0,0 0-115 0 0,0 0-9 0 0,0 0-5 0 0,0 0-5 0 0,0 0-24 0 0,0 0 0 0 0,32 25 1 0 0,100 82-26 0 0,-127-103-549 0 0,0-1-1 0 0,0 1 0 0 0,-1 0 0 0 0,0 0 1 0 0,1 1-1 0 0,-1-1 0 0 0,-1 1 0 0 0,1 0 1 0 0,-1 0-1 0 0,0 0 0 0 0,0 1 0 0 0,0-1 1 0 0,-1 1-1 0 0,0-1 0 0 0,2 6-57 0 0,0 5 161 0 0,3 12-92 0 0,-1 0-1 0 0,-2 0 1 0 0,-1 0-1 0 0,-1 0 1 0 0,-1 1-1 0 0,-2-1 1 0 0,-1 1-1 0 0,-1-1 1 0 0,-1 0-1 0 0,-1 0 1 0 0,-2 0-1 0 0,-1-1 1 0 0,-1 0-1 0 0,-3 4-68 0 0,-7 23-464 0 0,-2 0-1 0 0,-2-1 0 0 0,-2-2 1 0 0,-3 0-1 0 0,-2-2 0 0 0,-2-1 1 0 0,-30 34 464 0 0,10-37-3407 0 0,13-20-6784 0 0,27-18 1944 0 0</inkml:trace>
  <inkml:trace contextRef="#ctx0" brushRef="#br0" timeOffset="43112.645">5474 1952 1584 0 0,'0'0'203'0'0,"0"0"-207"0"0,0 0 19 0 0,0 0 246 0 0,0 0 330 0 0,0 0 281 0 0,0 0 152 0 0,-24 37 10 0 0,-76 114-125 0 0,35-33 300 0 0,-209 367 2303 0 0,251-433-2083 0 0,23-52-1027 0 0,0 0 47 0 0,0 0 40 0 0,10-22 2028 0 0,228-376-1511 0 0,-184 306-959 0 0,-15 22 147 0 0,4 2 1 0 0,2 2-1 0 0,26-28-194 0 0,-63 172 672 0 0,-12-3-184 0 0,-1 19 112 0 0,4 0 0 0 0,11 92-600 0 0,10-76 162 0 0,-19-110-137 0 0,0 1 1 0 0,0-1-1 0 0,1 1 0 0 0,-1-1 1 0 0,0 0-1 0 0,0 1 1 0 0,0-1-1 0 0,1 0 1 0 0,-1 0-1 0 0,0 0 0 0 0,0 0 1 0 0,0 0-1 0 0,1 0 1 0 0,-1 0-1 0 0,0-1 1 0 0,0 1-1 0 0,1 0 0 0 0,-1-1 1 0 0,0 1-1 0 0,0-1 1 0 0,0 1-1 0 0,0-1 1 0 0,0 1-1 0 0,0-1 0 0 0,0 0 1 0 0,0 0-1 0 0,0 1 1 0 0,0-1-1 0 0,0 0 0 0 0,0 0 1 0 0,-1 0-1 0 0,1 0 1 0 0,0 0-1 0 0,0 0 1 0 0,-1 0-1 0 0,1 0 0 0 0,-1 0 1 0 0,1-1-1 0 0,-1 1 1 0 0,0 0-1 0 0,1 0 1 0 0,-1 0-1 0 0,0-1 0 0 0,0 1 1 0 0,0 0-1 0 0,0-1-25 0 0,6-6 39 0 0,492-683 160 0 0,-496 743-702 0 0,11 213 1482 0 0,-4 59-87 0 0,8-105-856 0 0,-7-200-2620 0 0,-5-18-2148 0 0,1-5-3866 0 0,-3 1 1047 0 0</inkml:trace>
  <inkml:trace contextRef="#ctx0" brushRef="#br0" timeOffset="43631.65">6448 2604 14483 0 0,'0'0'1683'0'0,"0"0"-705"0"0,0 0-330 0 0,0 0 31 0 0,0 0 143 0 0,0 0 105 0 0,0 0-108 0 0,0 0-215 0 0,0 0-236 0 0,0 0-186 0 0,0 0-90 0 0,0 0-44 0 0,0 0-10 0 0,-2 4-6 0 0,-5 21 10 0 0,7-25-85 0 0,0 4-894 0 0,0 3-12686 0 0,0-6 5781 0 0</inkml:trace>
</inkml:ink>
</file>

<file path=ppt/ink/ink5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3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78 160 7754 0 0,'0'0'1173'0'0,"0"0"-426"0"0,0 0-191 0 0,0 0 178 0 0,0 0 330 0 0,0 0 199 0 0,0 0 0 0 0,0 0-179 0 0,0 0-238 0 0,33-9-162 0 0,110-31-114 0 0,85-25 1161 0 0,-193 57-1550 0 0,183-25 340 0 0,-216 36-488 0 0,0 0-1 0 0,0 0 1 0 0,-1 0-1 0 0,1 0 1 0 0,-1 0-1 0 0,0 0 1 0 0,0 0 0 0 0,0 0-1 0 0,0 0 1 0 0,-1 1-1 0 0,1-1 1 0 0,-1 0 0 0 0,0 1-1 0 0,0-1 1 0 0,0 0-1 0 0,0 1 1 0 0,0-1 0 0 0,-1 0-1 0 0,0 1 1 0 0,0-1-1 0 0,0 0 1 0 0,0 0-1 0 0,-1 3-32 0 0,-87 266 1033 0 0,76-192-975 0 0,3 0 0 0 0,4 1 1 0 0,3 0-1 0 0,3 8-58 0 0,14 18 352 0 0,-32-152 2485 0 0,12 36-2856 0 0,-1 0 0 0 0,0 0 0 0 0,-1 0 0 0 0,0 1 0 0 0,-1 0 0 0 0,0 1-1 0 0,0 0 1 0 0,0 0 0 0 0,-1 1 0 0 0,0 0 0 0 0,0 0 0 0 0,-1 1 0 0 0,1 1 0 0 0,-1 0 0 0 0,0 0 0 0 0,0 1 0 0 0,-1 1 0 0 0,-5-1 19 0 0,-8 0-225 0 0,0 2 0 0 0,0 0 0 0 0,0 2 0 0 0,1 0 0 0 0,-1 2 0 0 0,0 1 0 0 0,1 1 0 0 0,0 1 0 0 0,0 1 0 0 0,1 1 0 0 0,-1 1 0 0 0,2 1 0 0 0,-1 1 0 0 0,2 1 1 0 0,-1 1-1 0 0,-12 11 225 0 0,19-10-1166 0 0,12-2-2367 0 0,20-12-6641 0 0,-10 0 3614 0 0</inkml:trace>
  <inkml:trace contextRef="#ctx0" brushRef="#br0" timeOffset="295.849">280 333 6577 0 0,'0'0'1775'0'0,"0"0"-317"0"0,0 0-135 0 0,0 0 131 0 0,0 0 77 0 0,0 0-112 0 0,0 0-218 0 0,0 0-157 0 0,0 0-90 0 0,35-1-84 0 0,111-2-124 0 0,265-33 1714 0 0,-249 24-2835 0 0,-161 12 7 0 0,-1 0-144 0 0,0 0-137 0 0,-18 7-1992 0 0,18-7 2601 0 0,-36 22-6025 0 0,15-3-3934 0 0,15-11 7836 0 0</inkml:trace>
  <inkml:trace contextRef="#ctx0" brushRef="#br0" timeOffset="632.673">1180 499 9490 0 0,'0'0'1938'0'0,"0"0"-499"0"0,0 0-76 0 0,0 0 77 0 0,0 0-36 0 0,0 0-199 0 0,0 0-329 0 0,0 0-297 0 0,0 0-230 0 0,0 0-156 0 0,-5 33-97 0 0,-16 105-48 0 0,9-55-36 0 0,11-74-477 0 0,-2 7-465 0 0,1-13-3704 0 0,-2-2-3962 0 0,3-1 2789 0 0</inkml:trace>
  <inkml:trace contextRef="#ctx0" brushRef="#br0" timeOffset="885.47">1213 171 8202 0 0,'0'0'1656'0'0,"0"0"-696"0"0,0 0-704 0 0,0 0-296 0 0,0 0-200 0 0,0 0-160 0 0,0 0-152 0 0,0 0-384 0 0,0 0-720 0 0,0 0-1545 0 0,0 0-848 0 0</inkml:trace>
  <inkml:trace contextRef="#ctx0" brushRef="#br0" timeOffset="1197.742">1353 760 3881 0 0,'0'0'1456'0'0,"0"0"-108"0"0,0 0 370 0 0,0 0 429 0 0,0 0 111 0 0,0 0-284 0 0,0 0-526 0 0,0 0-406 0 0,0 0-202 0 0,0 0-124 0 0,0 0-93 0 0,0 0-72 0 0,0 0-99 0 0,17-21-91 0 0,50-65-79 0 0,12-54 719 0 0,-76 133-959 0 0,-2 5-61 0 0,-1 1-1 0 0,0-1 0 0 0,1 1 0 0 0,-1-1 0 0 0,1 1 0 0 0,-1-1 0 0 0,1 1 0 0 0,0-1 0 0 0,-1 1 0 0 0,1 0 0 0 0,0-1 0 0 0,0 1 0 0 0,0 0 0 0 0,0 0 0 0 0,0-1 0 0 0,1 1 0 0 0,-1 0 0 0 0,0 0 0 0 0,0 0 0 0 0,1 1 0 0 0,-1-1 0 0 0,0 0 0 0 0,1 0 0 0 0,-1 1 1 0 0,1-1-1 0 0,-1 1 0 0 0,1-1 0 0 0,-1 1 0 0 0,1 0 0 0 0,0-1 0 0 0,-1 1 0 0 0,1 0 0 0 0,-1 0 0 0 0,2 0 20 0 0,31 77-942 0 0,-34-73 965 0 0,2 1 0 0 0,-1-1-1 0 0,0 0 1 0 0,1 0 0 0 0,0 0-1 0 0,0 0 1 0 0,0-1-1 0 0,0 1 1 0 0,0 0 0 0 0,1-1-1 0 0,0 0 1 0 0,0 1 0 0 0,0-1-1 0 0,0 0 1 0 0,0-1-1 0 0,0 1 1 0 0,1 0 0 0 0,0-1-1 0 0,-1 0 1 0 0,1 0 0 0 0,0 0-1 0 0,0 0 1 0 0,0-1-1 0 0,0 1 1 0 0,0-1 0 0 0,0 0-1 0 0,1 0 1 0 0,-1-1 0 0 0,0 1-1 0 0,4-1-22 0 0,0-1 38 0 0,0 0 0 0 0,1-1 0 0 0,-1 0 0 0 0,0-1 0 0 0,0 0 0 0 0,0 0 0 0 0,-1 0 0 0 0,1-1 0 0 0,-1 0 0 0 0,0-1-1 0 0,0 1 1 0 0,0-2 0 0 0,0 1 0 0 0,-1-1 0 0 0,0 0 0 0 0,0 0 0 0 0,-1 0 0 0 0,0-1 0 0 0,2-3-38 0 0,19-17-4041 0 0,0 2-3877 0 0,-19 21-2043 0 0</inkml:trace>
  <inkml:trace contextRef="#ctx0" brushRef="#br0" timeOffset="1667.772">2044 476 6737 0 0,'0'0'2508'0'0,"0"0"-483"0"0,0 0-178 0 0,0 0-95 0 0,0 0-188 0 0,0 0-291 0 0,0 0-319 0 0,0 0-259 0 0,0 0-238 0 0,0 0-193 0 0,0 0-138 0 0,-11 8-78 0 0,4-3-44 0 0,-2 2-18 0 0,-1-1 0 0 0,1 2 0 0 0,0-1 0 0 0,1 1 0 0 0,0 1 0 0 0,0-1 0 0 0,1 1 0 0 0,0 1 0 0 0,0 1 14 0 0,5-8-20 0 0,0 0 0 0 0,0 1-1 0 0,0-1 1 0 0,1 1 0 0 0,-1 0-1 0 0,1-1 1 0 0,0 1-1 0 0,0 0 1 0 0,0 0 0 0 0,0 0-1 0 0,1 0 1 0 0,0 0 0 0 0,0-1-1 0 0,0 1 1 0 0,0 0 0 0 0,1 0-1 0 0,-1 0 1 0 0,1 0 0 0 0,0 0-1 0 0,0 0 1 0 0,0-1 0 0 0,1 1-1 0 0,-1 0 1 0 0,1-1-1 0 0,0 1 1 0 0,0-1 0 0 0,0 0-1 0 0,1 0 1 0 0,-1 0 0 0 0,1 0-1 0 0,-1 0 1 0 0,1 0 0 0 0,0-1-1 0 0,0 1 1 0 0,1-1 0 0 0,-1 0-1 0 0,0 0 1 0 0,3 2 20 0 0,4-1 99 0 0,0 0 0 0 0,1 0 0 0 0,-1-1 0 0 0,0-1 0 0 0,0 0 0 0 0,1 0 0 0 0,-1-1 1 0 0,1 0-1 0 0,-1-1 0 0 0,1 0 0 0 0,-1 0 0 0 0,0-1 0 0 0,0-1 0 0 0,0 0 0 0 0,0 0 0 0 0,0-1 0 0 0,-1 0 0 0 0,1 0 1 0 0,-1-1-1 0 0,0-1 0 0 0,0 0 0 0 0,-1 0 0 0 0,3-3-99 0 0,24-20 269 0 0,-1-1 0 0 0,-2-2-1 0 0,-1-2 1 0 0,-2 0 0 0 0,-1-2 0 0 0,-2-1 0 0 0,11-22-269 0 0,-28 45-62 0 0,-1-1 1 0 0,0 1 0 0 0,-1-2 0 0 0,-1 1-1 0 0,0 0 1 0 0,-1-1 0 0 0,-1 0-1 0 0,-1 0 1 0 0,0-1 0 0 0,0-10 61 0 0,-2 20-61 0 0,-1-1 1 0 0,0 0 0 0 0,0 0-1 0 0,-1 1 1 0 0,0-1-1 0 0,0 0 1 0 0,-1 1-1 0 0,1-1 1 0 0,-2 1-1 0 0,1 0 1 0 0,-1-1 0 0 0,0 1-1 0 0,-1 0 1 0 0,0 1-1 0 0,0-1 1 0 0,0 1-1 0 0,-1-1 1 0 0,0 2-1 0 0,0-1 1 0 0,-1 0-1 0 0,1 1 1 0 0,-1 0 0 0 0,-2-1 60 0 0,1 2-23 0 0,0 1 1 0 0,0-1-1 0 0,0 2 1 0 0,-1-1-1 0 0,1 1 1 0 0,-1 0 0 0 0,1 0-1 0 0,-1 1 1 0 0,0 0-1 0 0,1 1 1 0 0,-1 0-1 0 0,0 0 1 0 0,0 0 0 0 0,1 1-1 0 0,-1 0 1 0 0,0 1-1 0 0,1-1 1 0 0,-1 2 0 0 0,1-1-1 0 0,0 1 1 0 0,-1 0-1 0 0,1 0 1 0 0,1 1-1 0 0,-1 0 1 0 0,1 0 0 0 0,-1 1-1 0 0,1 0 23 0 0,-1 2 32 0 0,0 1 0 0 0,0 0 0 0 0,1 1 0 0 0,1-1 0 0 0,-1 1 0 0 0,1 0 1 0 0,1 0-1 0 0,-1 1 0 0 0,2-1 0 0 0,-1 1 0 0 0,1 0 0 0 0,1 0 0 0 0,0 0 0 0 0,0 0 0 0 0,1 0 0 0 0,0 1 0 0 0,1-1 0 0 0,0 0 0 0 0,1 1 0 0 0,0-1 0 0 0,1 0 0 0 0,0 0 0 0 0,0 0 0 0 0,1 0 0 0 0,0 0 1 0 0,1 0-1 0 0,0-1 0 0 0,4 8-32 0 0,14 9 115 0 0,0-1 0 0 0,2-1-1 0 0,1-1 1 0 0,1-1 0 0 0,0-1 0 0 0,2-2 0 0 0,0 0 0 0 0,1-2 0 0 0,1-1 0 0 0,1-1 0 0 0,0-2 0 0 0,1-1 0 0 0,0-2 0 0 0,0-1 0 0 0,1-1-1 0 0,1-2 1 0 0,32 2-115 0 0,36 0-1242 0 0,-68-8-1999 0 0,0 0-4123 0 0,-31 0 6150 0 0,12 0-9483 0 0</inkml:trace>
</inkml:ink>
</file>

<file path=ppt/ink/ink5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186 166 6041 0 0,'0'0'1355'0'0,"0"0"-13"0"0,0 0 309 0 0,0 0 253 0 0,0 0 2 0 0,0 0-418 0 0,0 0-491 0 0,0 0-279 0 0,0 0-152 0 0,0 0-81 0 0,0 0-51 0 0,0 0-76 0 0,0 0-81 0 0,-18 10-71 0 0,-56 31-67 0 0,71-41-137 0 0,1 1 1 0 0,-1 0 0 0 0,0 0-1 0 0,1 0 1 0 0,0 0-1 0 0,-1 0 1 0 0,1 1-1 0 0,-1-1 1 0 0,1 1 0 0 0,0 0-1 0 0,0-1 1 0 0,0 1-1 0 0,0 0 1 0 0,0 0-1 0 0,1 0 1 0 0,-1 0 0 0 0,0 1-1 0 0,1-1 1 0 0,0 0-1 0 0,-1 1 1 0 0,1-1-1 0 0,0 1 1 0 0,0-1 0 0 0,1 1-1 0 0,-1-1 1 0 0,0 1-1 0 0,1 0 1 0 0,0-1-1 0 0,-1 1 1 0 0,1 0 0 0 0,0 0-1 0 0,0-1 1 0 0,1 1-1 0 0,-1 0 1 0 0,0-1-1 0 0,1 1 1 0 0,0 0 0 0 0,0-1-1 0 0,0 1 1 0 0,0 0-3 0 0,71 58-256 0 0,-67-58 281 0 0,9 6-29 0 0,-3-3 6 0 0,1 1 0 0 0,-1 0 0 0 0,-1 1 0 0 0,1 0-1 0 0,-2 1 1 0 0,1 0 0 0 0,-1 0 0 0 0,0 1 0 0 0,-1 0-2 0 0,-6-7 36 0 0,-1-1 0 0 0,1 1 0 0 0,-1 0 0 0 0,0-1 0 0 0,0 1 0 0 0,0 0 0 0 0,0 0 0 0 0,0 0 0 0 0,-1-1 0 0 0,1 1 0 0 0,-1 0 0 0 0,0 0 0 0 0,0 0 0 0 0,0 0 0 0 0,0 0 0 0 0,0 0 0 0 0,-1 0 0 0 0,1 0 0 0 0,-1 0 0 0 0,0-1 0 0 0,0 1 0 0 0,0 0 0 0 0,0 0 0 0 0,0-1 0 0 0,-1 1 0 0 0,1-1 0 0 0,-1 1-36 0 0,-55 37 747 0 0,-60-7-1184 0 0,103-32-38 0 0,-25-5-3507 0 0,26-17-7818 0 0,12 16 7023 0 0</inkml:trace>
  <inkml:trace contextRef="#ctx0" brushRef="#br0" timeOffset="313.128">672 0 13275 0 0,'0'0'825'0'0,"0"0"-222"0"0,0 0 249 0 0,0 0 414 0 0,0 0 205 0 0,0 0-64 0 0,0 0-326 0 0,0 0-324 0 0,0 0-225 0 0,0 0-150 0 0,2 34-105 0 0,7 106-79 0 0,-6 110 138 0 0,6-203-1051 0 0,5-21-2784 0 0,-13-26 2815 0 0,0 0-6193 0 0,-1 0 4000 0 0,0 0-5733 0 0</inkml:trace>
  <inkml:trace contextRef="#ctx0" brushRef="#br0" timeOffset="564.741">389 273 12947 0 0,'0'0'1201'0'0,"0"0"-436"0"0,0 0-60 0 0,0 0 150 0 0,0 0 88 0 0,0 0-130 0 0,0 0-205 0 0,0 0-157 0 0,0 0-143 0 0,36-2-72 0 0,116-6-65 0 0,58 2 286 0 0,-139 6-2621 0 0,18 1-7115 0 0,-69-1 262 0 0</inkml:trace>
  <inkml:trace contextRef="#ctx0" brushRef="#br0" timeOffset="870.884">1326 243 11995 0 0,'0'0'1888'0'0,"0"0"-258"0"0,0 0-91 0 0,0 0-87 0 0,0 0-158 0 0,0 0-334 0 0,0 0-351 0 0,0 0-234 0 0,0 0-142 0 0,0 0-79 0 0,0 0-33 0 0,0 0-26 0 0,-27 8-50 0 0,-82 27-10 0 0,43 6-15 0 0,55-32-38 0 0,1 0 0 0 0,0 1 0 0 0,1 0 0 0 0,0 0 0 0 0,0 1 0 0 0,1 0 0 0 0,1 1 0 0 0,0 0 0 0 0,0 0 0 0 0,-4 12 18 0 0,10-23-10 0 0,0 1 0 0 0,0 0 0 0 0,1-1 0 0 0,-1 1 0 0 0,0 0 0 0 0,1 0-1 0 0,-1-1 1 0 0,1 1 0 0 0,0 0 0 0 0,-1 0 0 0 0,1 0 0 0 0,0 0 0 0 0,0 0 0 0 0,0-1 0 0 0,0 1 0 0 0,1 0 0 0 0,-1 0 0 0 0,0 0 0 0 0,1 0 0 0 0,-1-1 0 0 0,1 1 0 0 0,0 0 0 0 0,0 0 0 0 0,-1-1 0 0 0,1 1 0 0 0,0 0 0 0 0,1-1 0 0 0,-1 1 0 0 0,0-1 0 0 0,0 0-1 0 0,0 1 1 0 0,1-1 0 0 0,-1 0 0 0 0,1 0 0 0 0,-1 0 0 0 0,1 0 0 0 0,0 0 0 0 0,-1 0 0 0 0,1 0 0 0 0,0 0 0 0 0,-1-1 0 0 0,1 1 0 0 0,0-1 0 0 0,0 1 0 0 0,0-1 0 0 0,0 0 0 0 0,-1 0 0 0 0,1 1 0 0 0,0-1 0 0 0,0-1 0 0 0,2 1 10 0 0,10-1 70 0 0,0-1 1 0 0,1 0-1 0 0,-1-1 0 0 0,0-1 1 0 0,-1 0-1 0 0,1-1 1 0 0,-1 0-1 0 0,0-1 1 0 0,0 0-1 0 0,0-1 1 0 0,4-4-71 0 0,-12 8 17 0 0,178-102 844 0 0,-182 104-893 0 0,-1 0-1 0 0,1 1 0 0 0,0-1 1 0 0,-1 1-1 0 0,1 0 0 0 0,0-1 0 0 0,0 1 1 0 0,0 0-1 0 0,-1-1 0 0 0,1 1 1 0 0,0 0-1 0 0,0 0 0 0 0,0 0 0 0 0,0 0 1 0 0,0-1-1 0 0,-1 1 0 0 0,1 0 1 0 0,0 1-1 0 0,0-1 0 0 0,0 0 1 0 0,0 0-1 0 0,0 0 0 0 0,-1 0 0 0 0,1 1 1 0 0,0-1-1 0 0,0 0 0 0 0,0 1 1 0 0,-1-1-1 0 0,1 1 0 0 0,0-1 0 0 0,0 1 1 0 0,-1-1-1 0 0,1 1 0 0 0,-1-1 1 0 0,1 1-1 0 0,0 0 0 0 0,-1-1 1 0 0,1 1-1 0 0,-1 0 0 0 0,1 0 0 0 0,-1-1 1 0 0,0 1-1 0 0,1 0 0 0 0,-1 0 1 0 0,0 0-1 0 0,1-1 0 0 0,-1 1 0 0 0,0 0 1 0 0,0 0-1 0 0,0 0 0 0 0,0 0 1 0 0,0 0 32 0 0,1 33-8961 0 0,-1-26 3068 0 0,0 0-959 0 0</inkml:trace>
  <inkml:trace contextRef="#ctx0" brushRef="#br0" timeOffset="1213.381">1558 560 10530 0 0,'0'0'2099'0'0,"0"0"-242"0"0,0 0-72 0 0,0 0-112 0 0,0 0-221 0 0,0 0-308 0 0,0 0-273 0 0,0 0-173 0 0,0 0-141 0 0,0 0-115 0 0,0 0-105 0 0,0 0-84 0 0,16-24-35 0 0,54-76-41 0 0,24-15 201 0 0,-89 109-427 0 0,-1 1 1 0 0,1 0-1 0 0,0 0 1 0 0,1 0 0 0 0,-1 0-1 0 0,1 1 1 0 0,0 0 0 0 0,0 0-1 0 0,0 1 1 0 0,0-1 0 0 0,1 1-1 0 0,-1 1 1 0 0,1-1-1 0 0,0 1 1 0 0,6-1 48 0 0,-12 5-51 0 0,1 0-1 0 0,0-1 1 0 0,-1 1 0 0 0,0 1 0 0 0,1-1-1 0 0,-1 0 1 0 0,0 0 0 0 0,0 0-1 0 0,0 1 1 0 0,0-1 0 0 0,-1 0 0 0 0,1 1-1 0 0,-1-1 1 0 0,1 0 0 0 0,-1 1-1 0 0,0-1 1 0 0,0 1 0 0 0,0-1-1 0 0,0 1 1 0 0,0-1 0 0 0,-1 0 0 0 0,0 2 51 0 0,2 6-70 0 0,-1-7 80 0 0,0 1-1 0 0,0-1 0 0 0,1 1 0 0 0,0 0 0 0 0,0-1 1 0 0,0 1-1 0 0,0-1 0 0 0,1 0 0 0 0,-1 1 0 0 0,1-1 1 0 0,0 0-1 0 0,0 0 0 0 0,0 0 0 0 0,0 0 0 0 0,0 0 1 0 0,1-1-1 0 0,-1 1 0 0 0,1-1 0 0 0,0 1 0 0 0,0-1 1 0 0,0 0-1 0 0,0 0 0 0 0,0 0 0 0 0,0 0 0 0 0,0-1 0 0 0,1 0 1 0 0,-1 1-1 0 0,0-1 0 0 0,1 0 0 0 0,0 0 0 0 0,-1-1 1 0 0,1 1-1 0 0,-1-1 0 0 0,1 0 0 0 0,0 0 0 0 0,-1 0 1 0 0,2 0-10 0 0,5-2 57 0 0,0 0 0 0 0,0 0 1 0 0,0-1-1 0 0,-1 0 1 0 0,1-1-1 0 0,-1 0 1 0 0,0-1-1 0 0,0 0 1 0 0,0 0-1 0 0,-1 0 1 0 0,0-1-1 0 0,0-1 0 0 0,0 1 1 0 0,-1-1-1 0 0,0-1 1 0 0,2-2-58 0 0,21-17-633 0 0,-16 14-725 0 0,6-5-3103 0 0,-4 9-5847 0 0,-12 9 3261 0 0</inkml:trace>
  <inkml:trace contextRef="#ctx0" brushRef="#br0" timeOffset="1476.447">2522 147 13931 0 0,'0'0'2038'0'0,"0"0"-401"0"0,0 0-288 0 0,0 0-270 0 0,0 0-233 0 0,0 0-248 0 0,0 0-222 0 0,0 0-144 0 0,0 0-89 0 0,0 0-59 0 0,0 0-62 0 0,-31 19-36 0 0,-98 58-21 0 0,78-32-47 0 0,48-38 53 0 0,1-3 2 0 0,0 0-1 0 0,1 0 0 0 0,-1 0 0 0 0,1 1 0 0 0,0-1 1 0 0,0 1-1 0 0,0-1 0 0 0,1 1 0 0 0,-1-1 0 0 0,1 1 0 0 0,0-1 1 0 0,0 1-1 0 0,1-1 0 0 0,-1 1 0 0 0,1-1 0 0 0,0 1 1 0 0,0-1-1 0 0,1 0 0 0 0,-1 1 0 0 0,1-1 0 0 0,0 0 1 0 0,0 0-1 0 0,0 0 0 0 0,1 0 0 0 0,0-1 0 0 0,-1 1 1 0 0,1-1-1 0 0,0 1 0 0 0,1-1 0 0 0,-1 0 0 0 0,1 0 0 0 0,-1 0 1 0 0,1-1-1 0 0,3 2 28 0 0,5 2-142 0 0,1-1 1 0 0,0-1 0 0 0,0 0-1 0 0,0-1 1 0 0,1 0 0 0 0,-1-1-1 0 0,1-1 1 0 0,0 0-1 0 0,-1-1 1 0 0,1 0 0 0 0,0-1 141 0 0,95-16-6882 0 0,-35-9-5452 0 0,-66 22 11875 0 0</inkml:trace>
  <inkml:trace contextRef="#ctx0" brushRef="#br0" timeOffset="1808.341">2740 346 0 0 0,'0'0'1183'0'0,"0"0"923"0"0,0 0 340 0 0,0 0-46 0 0,0 0-193 0 0,0 0-248 0 0,0 0-224 0 0,0 0-194 0 0,0 0-193 0 0,0 0-152 0 0,32 3-146 0 0,102 8-113 0 0,-70-22 264 0 0,-53 5-909 0 0,6-3-62 0 0,0 0 0 0 0,-1-1 0 0 0,1-1 0 0 0,-2 0 1 0 0,0-1-1 0 0,0-1 0 0 0,-1 0 0 0 0,-1-1 0 0 0,0 0 0 0 0,5-10-230 0 0,-16 23-18 0 0,-1 0 0 0 0,0-1 0 0 0,1 1 1 0 0,-1-1-1 0 0,0 1 0 0 0,0-1 0 0 0,0 0 0 0 0,0 0 0 0 0,-1 1 0 0 0,1-1 0 0 0,0 0 0 0 0,-1 0 0 0 0,1 0 0 0 0,-1 0 0 0 0,1 1 0 0 0,-1-1 0 0 0,0 0 0 0 0,0 0 0 0 0,0 0 0 0 0,0 0 0 0 0,0 0 0 0 0,-1 0 0 0 0,1 0 0 0 0,0 0 0 0 0,-1 0 0 0 0,1 1 0 0 0,-1-1 0 0 0,0 0 0 0 0,0 0 0 0 0,0 0 0 0 0,0 1 0 0 0,0-1 0 0 0,0 1 0 0 0,0-1 0 0 0,0 1 0 0 0,-1-1 0 0 0,1 1 0 0 0,0 0 0 0 0,-1-1 0 0 0,1 1 0 0 0,-1 0 0 0 0,0 0 0 0 0,1 0 0 0 0,-1 0 0 0 0,0 0 0 0 0,0 1 0 0 0,0-1 0 0 0,1 0 0 0 0,-1 1 0 0 0,0 0 0 0 0,0-1 0 0 0,0 1 1 0 0,0 0-1 0 0,0 0 0 0 0,0 0 0 0 0,0 0 18 0 0,-15 1-184 0 0,1 1 1 0 0,0 1 0 0 0,0 0-1 0 0,0 1 1 0 0,0 1 0 0 0,0 0-1 0 0,1 1 1 0 0,0 1 0 0 0,1 1-1 0 0,-1 0 1 0 0,1 0 0 0 0,1 2-1 0 0,-1-1 1 0 0,2 2 0 0 0,-1 0-1 0 0,2 0 1 0 0,-10 13 183 0 0,14-18-39 0 0,0 0 0 0 0,0 1 0 0 0,1 0 0 0 0,0 1-1 0 0,1-1 1 0 0,0 1 0 0 0,0 0 0 0 0,0 1 0 0 0,1-1 0 0 0,1 1 0 0 0,-1-1 0 0 0,1 1 0 0 0,1 0 0 0 0,0 1-1 0 0,0-1 1 0 0,0 0 0 0 0,1 0 0 0 0,1 1 0 0 0,0-1 0 0 0,0 1 0 0 0,1-1 0 0 0,0 1 39 0 0,1-5-40 0 0,0-1 0 0 0,0 1-1 0 0,0-1 1 0 0,0 0 0 0 0,1 0 0 0 0,0 0 0 0 0,0 0 0 0 0,0 0 0 0 0,0-1 0 0 0,1 1 0 0 0,0-1 0 0 0,-1 0 0 0 0,1 0 0 0 0,0 0 0 0 0,0-1 0 0 0,1 1-1 0 0,-1-1 1 0 0,0 0 0 0 0,1 0 0 0 0,0-1 0 0 0,-1 1 0 0 0,1-1 0 0 0,0 0 0 0 0,1 0 40 0 0,119 6-5466 0 0,-81-14-2781 0 0,-31 4 4003 0 0</inkml:trace>
  <inkml:trace contextRef="#ctx0" brushRef="#br0" timeOffset="2535.809">1379 372 0 0 0,'0'0'2534'0'0,"0"0"-230"0"0,0 0-14 0 0,0 0 89 0 0,0 0-55 0 0,0 0-311 0 0,0 0-515 0 0,0 0-502 0 0,0 0-364 0 0,0 0-133 0 0,0 0-11 0 0,0 0 19 0 0,0 0 44 0 0,3 8-24 0 0,44 127 1425 0 0,-15-108-2253 0 0,-18-25-3607 0 0,0-1-5545 0 0,-10-1 1621 0 0</inkml:trace>
</inkml:ink>
</file>

<file path=ppt/ink/ink5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1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435 593 0 0 0,'0'0'1104'0'0,"0"0"598"0"0,0 0 101 0 0,0 0-47 0 0,0 0-45 0 0,0 0-117 0 0,0 0-171 0 0,0 0-221 0 0,-32-5-253 0 0,-100-13-229 0 0,129 18-688 0 0,1-1-1 0 0,-1 0 0 0 0,1 1 0 0 0,0 0 1 0 0,-1-1-1 0 0,1 1 0 0 0,-1 0 0 0 0,1 0 1 0 0,-1 1-1 0 0,1-1 0 0 0,-1 0 1 0 0,1 1-1 0 0,-1 0 0 0 0,1-1 0 0 0,-1 1 1 0 0,1 0-1 0 0,0 0 0 0 0,0 0 0 0 0,-1 1 1 0 0,1-1-1 0 0,0 0 0 0 0,0 1 1 0 0,0-1-1 0 0,0 1 0 0 0,0 1-31 0 0,-5 4 149 0 0,-13 8-50 0 0,2 0 0 0 0,0 1 0 0 0,1 1-1 0 0,0 0 1 0 0,1 1 0 0 0,1 1 0 0 0,1 1 0 0 0,1 0-1 0 0,1 0 1 0 0,1 2 0 0 0,-8 18-99 0 0,17-37 5 0 0,1 0 0 0 0,-1 0 0 0 0,1 1 0 0 0,-1-1-1 0 0,1 0 1 0 0,0 1 0 0 0,0-1 0 0 0,1 1 0 0 0,-1-1 0 0 0,1 1 0 0 0,0-1-1 0 0,0 1 1 0 0,0 0 0 0 0,0-1 0 0 0,1 1 0 0 0,-1-1 0 0 0,1 1 0 0 0,0-1 0 0 0,0 1-1 0 0,0-1 1 0 0,0 0 0 0 0,1 1 0 0 0,-1-1 0 0 0,1 0 0 0 0,0 0 0 0 0,0 0 0 0 0,0 0-1 0 0,1-1 1 0 0,-1 1 0 0 0,0 0 0 0 0,1-1 0 0 0,0 0 0 0 0,0 1 0 0 0,-1-1-1 0 0,1 0 1 0 0,1 0 0 0 0,-1-1 0 0 0,0 1 0 0 0,0-1 0 0 0,2 1-5 0 0,12-4 166 0 0,0-1-1 0 0,0 0 1 0 0,0-1 0 0 0,-1-1 0 0 0,1 0 0 0 0,-1-1-1 0 0,0-1 1 0 0,-1-1 0 0 0,1 0 0 0 0,-2-1 0 0 0,1-1 0 0 0,-1 0-1 0 0,-1-1 1 0 0,0 0 0 0 0,8-9-166 0 0,21-14 190 0 0,-2-1 1 0 0,-2-2-1 0 0,-1-2 0 0 0,-2-1 1 0 0,-2-1-1 0 0,-1-2 0 0 0,-3-2 1 0 0,-1 0-1 0 0,-2-2 0 0 0,-3-1 1 0 0,12-35-191 0 0,-30 67-16 0 0,-1 0 0 0 0,0-1 0 0 0,-1 1 0 0 0,-1-1 0 0 0,0 0 0 0 0,-2 0 0 0 0,1 0 0 0 0,-2 0 0 0 0,-3-15 16 0 0,4 26-52 0 0,-1 1 0 0 0,0 0 0 0 0,-1-1 0 0 0,1 1 0 0 0,-1 0 0 0 0,0 0 0 0 0,0 0 0 0 0,-1 0 0 0 0,0 1 0 0 0,1-1 0 0 0,-1 1 0 0 0,-1-1-1 0 0,1 1 1 0 0,-1 0 0 0 0,0 0 0 0 0,0 1 0 0 0,0-1 0 0 0,0 1 0 0 0,0 0 0 0 0,-1 0 0 0 0,0 0 0 0 0,1 1 0 0 0,-1-1 0 0 0,0 1 0 0 0,0 0-1 0 0,0 1 1 0 0,-1-1 0 0 0,1 1 0 0 0,0 0 0 0 0,-1 0 0 0 0,1 1 0 0 0,-2-1 52 0 0,-2 2-56 0 0,0-1 0 0 0,0 1 1 0 0,1 1-1 0 0,-1 0 0 0 0,1 0 0 0 0,-1 0 0 0 0,1 1 1 0 0,-1 0-1 0 0,1 1 0 0 0,0 0 0 0 0,1 0 0 0 0,-1 1 1 0 0,1 0-1 0 0,0 0 0 0 0,0 1 0 0 0,0 0 0 0 0,1 0 1 0 0,-2 3 55 0 0,-8 7 25 0 0,2 1 1 0 0,0 1-1 0 0,1 0 1 0 0,1 1 0 0 0,1 1-1 0 0,-7 16-25 0 0,11-18 54 0 0,0 0-1 0 0,2 1 1 0 0,0 0-1 0 0,1 0 1 0 0,1 1-1 0 0,1-1 1 0 0,0 0-1 0 0,2 1 1 0 0,0-1-1 0 0,1 1 1 0 0,1-1-1 0 0,1 1 1 0 0,1-1-1 0 0,0 0 1 0 0,1 0-1 0 0,2-1 1 0 0,-1 0-1 0 0,2 0 1 0 0,1 0-1 0 0,0-1 1 0 0,1 0-1 0 0,1-1 1 0 0,0 0-1 0 0,11 10-53 0 0,-10-10 83 0 0,0-1 0 0 0,2-1-1 0 0,0 0 1 0 0,0-1-1 0 0,1 0 1 0 0,1-1-1 0 0,0-1 1 0 0,1 0 0 0 0,0-1-1 0 0,0-1 1 0 0,1-1-1 0 0,7 2-82 0 0,-13-5 39 0 0,1-1-1 0 0,-1-1 1 0 0,1 0 0 0 0,0 0-1 0 0,0-1 1 0 0,0-1-1 0 0,0 0 1 0 0,0-1-1 0 0,0 0 1 0 0,0-1-39 0 0,29-45-3168 0 0,-27 9-7697 0 0,-12 28 4140 0 0</inkml:trace>
  <inkml:trace contextRef="#ctx0" brushRef="#br0" timeOffset="243.3">1050 626 8506 0 0,'0'0'1776'0'0,"0"0"-158"0"0,0 0-15 0 0,0 0 64 0 0,0 0-99 0 0,0 0-293 0 0,0 0-427 0 0,0 0-370 0 0,0 0-246 0 0,0 32-119 0 0,4 97-58 0 0,5-80-63 0 0,-3-45-89 0 0,14 5-2737 0 0,1-19-10074 0 0,-17 3 9016 0 0</inkml:trace>
  <inkml:trace contextRef="#ctx0" brushRef="#br0" timeOffset="411.351">1033 224 6633 0 0,'0'0'4401'0'0,"0"0"-2976"0"0,0 0-929 0 0,0 0-400 0 0,0 0-128 0 0,0 0-96 0 0,0 0-80 0 0,0 0-208 0 0,0 0-409 0 0,0 0-831 0 0,0 0-1617 0 0,0 0-3240 0 0</inkml:trace>
</inkml:ink>
</file>

<file path=ppt/ink/ink5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4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59 222 0 0 0,'0'0'883'0'0,"0"0"647"0"0,0 0 374 0 0,0 0-53 0 0,0 0-341 0 0,0 0-389 0 0,0 0-290 0 0,17-10-124 0 0,55-30 9 0 0,6 12 2254 0 0,-76 27-2872 0 0,30-13 509 0 0,-1 0 0 0 0,0-3-1 0 0,-2 0 1 0 0,0-1 0 0 0,-1-2-1 0 0,2-4-606 0 0,-15 6 1234 0 0,-18 25-1225 0 0,0 0 0 0 0,0 0 0 0 0,1 0 0 0 0,-1 0 0 0 0,2 1 0 0 0,-1-1 0 0 0,1 1 0 0 0,0 0 0 0 0,1-1 0 0 0,0 1 0 0 0,0 0 0 0 0,1-1 0 0 0,0 3-9 0 0,-1 13 40 0 0,28 638 1174 0 0,-26-388-996 0 0,-3-260-226 0 0,-1-1 0 0 0,0 1 0 0 0,-1-1 0 0 0,0 0 0 0 0,-1 0 0 0 0,0 0 0 0 0,-1 0 0 0 0,-1-1 0 0 0,0 0 0 0 0,0 0 0 0 0,-1 0 0 0 0,0-1 0 0 0,-1 0 0 0 0,0-1 0 0 0,-1 1 0 0 0,0-2 0 0 0,0 1 0 0 0,-1-1 0 0 0,0-1 0 0 0,-1 1 0 0 0,1-2 0 0 0,-1 0 0 0 0,0 0 0 0 0,-1-1 0 0 0,0 0 0 0 0,0-1 0 0 0,0 0 0 0 0,0-1 0 0 0,0 0 0 0 0,-8 0 8 0 0,13-1-12 0 0,0 0 0 0 0,0-1 0 0 0,-1 0 0 0 0,1 0 0 0 0,0 0 0 0 0,-1-1 0 0 0,1 0 0 0 0,0-1 0 0 0,-1 0 0 0 0,1 0 0 0 0,0 0 0 0 0,0-1 0 0 0,-1 0 0 0 0,1 0 0 0 0,1-1 0 0 0,-1 0 0 0 0,0 0 0 0 0,1-1 0 0 0,0 0 0 0 0,-1 0 0 0 0,1 0 0 0 0,1-1 0 0 0,-1 0 0 0 0,1 0 0 0 0,0 0 0 0 0,0-1 0 0 0,0 1 0 0 0,1-1 0 0 0,0 0 0 0 0,0-1 0 0 0,1 1 0 0 0,-3-6 12 0 0,4 2-6 0 0,0 0 0 0 0,1 0 0 0 0,0 1 0 0 0,1-1 0 0 0,0 0-1 0 0,1 0 1 0 0,0 0 0 0 0,0 0 0 0 0,1 1 0 0 0,1-1 0 0 0,-1 0-1 0 0,1 1 1 0 0,1 0 0 0 0,0 0 0 0 0,0 0 0 0 0,1 0 0 0 0,0 0 0 0 0,0 1-1 0 0,1 0 1 0 0,0 0 6 0 0,14-15 26 0 0,0 0 0 0 0,1 1-1 0 0,1 2 1 0 0,1 0 0 0 0,24-16-26 0 0,28-17-126 0 0,2 3 0 0 0,3 4 0 0 0,1 4-1 0 0,83-31 127 0 0,-81 49-3313 0 0,-55 19-999 0 0,-2 4-3395 0 0,-18 1 3578 0 0</inkml:trace>
  <inkml:trace contextRef="#ctx0" brushRef="#br0" timeOffset="278.909">1016 542 2969 0 0,'0'0'1767'0'0,"0"0"-363"0"0,0 0-48 0 0,0 0 289 0 0,0 0 222 0 0,0 0-60 0 0,0 0-316 0 0,0 0-382 0 0,0 0-347 0 0,-23 34-250 0 0,-69 106-139 0 0,54-56 98 0 0,36-81-429 0 0,0 1 0 0 0,1 0 0 0 0,-1 0 1 0 0,1-1-1 0 0,0 1 0 0 0,0 0 0 0 0,0 0 0 0 0,1 0 0 0 0,-1 1 0 0 0,1-1 0 0 0,0 0 0 0 0,0 0 1 0 0,0 0-1 0 0,1 0 0 0 0,0 0 0 0 0,-1 0 0 0 0,2 0 0 0 0,-1 0 0 0 0,0 0 0 0 0,1-1 0 0 0,-1 1 1 0 0,1 0-1 0 0,0-1 0 0 0,0 1 0 0 0,1-1 0 0 0,-1 0 0 0 0,1 0 0 0 0,-1 0 0 0 0,1 0 0 0 0,0 0 1 0 0,0 0-1 0 0,1-1 0 0 0,-1 1 0 0 0,0-1 0 0 0,1 0 0 0 0,0 0 0 0 0,-1 0 0 0 0,1-1-42 0 0,6 0 80 0 0,0-2 0 0 0,-1 1 0 0 0,1-1 0 0 0,-1 0 0 0 0,1-1 0 0 0,-1 0 0 0 0,1-1 0 0 0,-1 0 0 0 0,0 0 0 0 0,0-1 0 0 0,-1 0 0 0 0,1-1 0 0 0,-1 0 0 0 0,0 0 0 0 0,0-1 0 0 0,0 0 0 0 0,-1 0 0 0 0,0-1 0 0 0,0 0 0 0 0,-1 0 0 0 0,0 0 0 0 0,0-1 0 0 0,-1 0 0 0 0,1 0 0 0 0,-2 0 0 0 0,1-1 0 0 0,-1 0 0 0 0,-1 0 0 0 0,0 0 0 0 0,0 0 0 0 0,0 0 0 0 0,-1-1 0 0 0,-1 1 0 0 0,0-1 0 0 0,0 0 0 0 0,-1 1 0 0 0,0-1 0 0 0,0-1-80 0 0,-1 6-147 0 0,-1 0 0 0 0,1 0 1 0 0,-1 0-1 0 0,1 1 1 0 0,-1-1-1 0 0,-1 1 0 0 0,1-1 1 0 0,-1 1-1 0 0,1 0 0 0 0,-1-1 1 0 0,0 2-1 0 0,-1-1 0 0 0,1 0 1 0 0,-1 1-1 0 0,0-1 0 0 0,1 1 1 0 0,-1 0-1 0 0,-1 0 1 0 0,0 0 146 0 0,-27-6-5446 0 0,0 19-5530 0 0,24-4 8011 0 0</inkml:trace>
  <inkml:trace contextRef="#ctx0" brushRef="#br0" timeOffset="541.021">1292 925 408 0 0,'0'0'2321'0'0,"0"0"-89"0"0,0 0 41 0 0,0 0 134 0 0,0 0-12 0 0,0 0-219 0 0,0 0-363 0 0,0 0-434 0 0,0 0-404 0 0,0 0-263 0 0,0 0-160 0 0,0 0-95 0 0,0 0-26 0 0,9-18-44 0 0,48-122 517 0 0,-51 121-857 0 0,1 1 0 0 0,0 0 0 0 0,2 1 0 0 0,0 0 0 0 0,1 0 0 0 0,0 1 0 0 0,1 0 0 0 0,1 1 0 0 0,3-2-47 0 0,81-61-1820 0 0,-49 54-9327 0 0,-39 23 1869 0 0</inkml:trace>
</inkml:ink>
</file>

<file path=ppt/ink/ink5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7.7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304 81 4057 0 0,'0'0'1183'0'0,"0"0"-334"0"0,0 0-177 0 0,0 0 253 0 0,0 0 372 0 0,0 0 245 0 0,0 0-26 0 0,0 0-258 0 0,0 0-314 0 0,0 0-232 0 0,0 0-112 0 0,0 0-45 0 0,-1 36-3 0 0,-6 113-17 0 0,19-17 1031 0 0,16 214 30 0 0,-28-338-1666 0 0,0 1 0 0 0,0-1 0 0 0,0 0 1 0 0,-1 1-1 0 0,-1-1 0 0 0,1 0 0 0 0,-1 0 0 0 0,-1 0 0 0 0,1 0 0 0 0,-2-1 0 0 0,1 1 1 0 0,-1-1-1 0 0,0 1 0 0 0,0-1 0 0 0,-1 0 0 0 0,0-1 0 0 0,0 1 0 0 0,-2 1 70 0 0,-4-2-854 0 0,-3-21-13893 0 0,13 2 11560 0 0,1 6 2874 0 0</inkml:trace>
  <inkml:trace contextRef="#ctx0" brushRef="#br0" timeOffset="268.084">1 542 1360 0 0,'0'0'1805'0'0,"0"0"-428"0"0,0 0-19 0 0,0 0 341 0 0,0 0 345 0 0,0 0 18 0 0,0 0-291 0 0,34-8-364 0 0,109-26-332 0 0,212-71 1516 0 0,-339 100-3011 0 0,100-38-668 0 0,-81 23-3219 0 0,-2-5-4712 0 0,-25 18 5304 0 0</inkml:trace>
  <inkml:trace contextRef="#ctx0" brushRef="#br0" timeOffset="658.409">800 0 5073 0 0,'0'0'1055'0'0,"0"0"-103"0"0,0 0 179 0 0,0 0 451 0 0,0 0 342 0 0,0 0 19 0 0,0 0-285 0 0,0 0-380 0 0,-9 37-297 0 0,-26 118-211 0 0,-3 62 1253 0 0,30 22-819 0 0,9-230-1181 0 0,0 0 0 0 0,0 0 0 0 0,1-1-1 0 0,0 1 1 0 0,0-1 0 0 0,1 0 0 0 0,0 1 0 0 0,1-1 0 0 0,0-1 0 0 0,0 1-1 0 0,1 0 1 0 0,-1-1 0 0 0,2 0 0 0 0,2 3-23 0 0,-4-7 15 0 0,0-1-1 0 0,1-1 1 0 0,-1 1-1 0 0,0-1 1 0 0,1 1-1 0 0,-1-1 1 0 0,1-1 0 0 0,-1 1-1 0 0,1-1 1 0 0,-1 1-1 0 0,1-1 1 0 0,-1 0-1 0 0,1-1 1 0 0,0 1 0 0 0,-1-1-1 0 0,1 0 1 0 0,-1 0-1 0 0,0-1 1 0 0,1 1-1 0 0,-1-1 1 0 0,0 0 0 0 0,0 0-1 0 0,0 0 1 0 0,0-1-1 0 0,0 1 1 0 0,1-2-15 0 0,156-97 33 0 0,-159 101-36 0 0,-1 0 1 0 0,1 0-1 0 0,0 0 0 0 0,0 0 0 0 0,0 0 1 0 0,0 1-1 0 0,0-1 0 0 0,-1 1 0 0 0,1-1 1 0 0,0 1-1 0 0,0 0 0 0 0,-1 0 1 0 0,1 0-1 0 0,0 0 0 0 0,-1 0 0 0 0,1 0 1 0 0,-1 0-1 0 0,0 0 0 0 0,1 1 0 0 0,-1-1 1 0 0,0 1-1 0 0,0-1 0 0 0,1 1 0 0 0,-1-1 1 0 0,0 1-1 0 0,-1-1 0 0 0,1 1 0 0 0,0 0 1 0 0,0 0-1 0 0,-1-1 0 0 0,1 1 1 0 0,-1 0-1 0 0,1 1 3 0 0,3 6 25 0 0,-1-4-26 0 0,-1 0 1 0 0,1 0 0 0 0,1-1-1 0 0,-1 1 1 0 0,0-1-1 0 0,1 0 1 0 0,0 0 0 0 0,0 0-1 0 0,0 0 1 0 0,1 0-1 0 0,-1-1 1 0 0,1 0 0 0 0,0 0-1 0 0,-1 0 1 0 0,1-1-1 0 0,1 1 1 0 0,1-1 0 0 0,22 4-1455 0 0,-19-5-3854 0 0,1-1-7074 0 0,-9 0 9296 0 0</inkml:trace>
  <inkml:trace contextRef="#ctx0" brushRef="#br0" timeOffset="986.005">1380 781 0 0 0,'0'0'659'0'0,"0"0"436"0"0,0 0 304 0 0,0 0 226 0 0,0 0 138 0 0,0 0-22 0 0,0 0-161 0 0,0 0-172 0 0,0 0-166 0 0,0 0-156 0 0,0 0-128 0 0,0 0-95 0 0,30-8-93 0 0,96-26-89 0 0,-55 2 589 0 0,-61 21-1017 0 0,-3 6-147 0 0,-1 0-1 0 0,1 0 0 0 0,-1-1 0 0 0,-1 0 0 0 0,1 0 1 0 0,-1-1-1 0 0,0 1 0 0 0,0-1 0 0 0,-1 0 1 0 0,0-1-1 0 0,0 1 0 0 0,-1-1 0 0 0,0 0 1 0 0,0 1-1 0 0,-1-1 0 0 0,0 0 0 0 0,0-1 1 0 0,-1 1-1 0 0,0 0 0 0 0,-1 0 0 0 0,1-1 0 0 0,-2 1-105 0 0,-2 4-42 0 0,0 0 0 0 0,0 0-1 0 0,-1 0 1 0 0,0 1-1 0 0,0-1 1 0 0,0 1-1 0 0,0 0 1 0 0,0 0 0 0 0,0 1-1 0 0,-1-1 1 0 0,0 1-1 0 0,1 0 1 0 0,-1 0-1 0 0,0 0 1 0 0,0 1 0 0 0,0 0-1 0 0,0 0 1 0 0,0 0-1 0 0,0 0 1 0 0,0 1-1 0 0,0 0 1 0 0,-1 0 0 0 0,1 1-1 0 0,0-1 1 0 0,0 1-1 0 0,0 0 1 0 0,0 0-1 0 0,0 1 1 0 0,0-1 0 0 0,1 1-1 0 0,-1 0 1 0 0,-4 3 42 0 0,-3 0 9 0 0,1 1 1 0 0,0 0-1 0 0,0 0 1 0 0,0 1-1 0 0,1 1 0 0 0,0 0 1 0 0,1 0-1 0 0,-1 1 1 0 0,2 0-1 0 0,-1 1 1 0 0,1 0-1 0 0,1 0 1 0 0,0 0-1 0 0,0 1 0 0 0,1 0 1 0 0,0 1-1 0 0,1-1 1 0 0,0 1-1 0 0,1 0 1 0 0,1 0-1 0 0,0 1 1 0 0,0-1-1 0 0,1 0 0 0 0,1 1 1 0 0,0 1-10 0 0,1-9 31 0 0,1-1 0 0 0,0 1 0 0 0,0 0-1 0 0,0 0 1 0 0,0 0 0 0 0,1-1 0 0 0,0 1 0 0 0,0 0 0 0 0,0-1 0 0 0,1 0 0 0 0,-1 1 0 0 0,1-1 0 0 0,0 0-1 0 0,0 0 1 0 0,1-1 0 0 0,-1 1 0 0 0,1-1 0 0 0,-1 0 0 0 0,1 0 0 0 0,0 0 0 0 0,0 0 0 0 0,1 0 0 0 0,-1-1-1 0 0,2 1-30 0 0,115 39 600 0 0,-82-36-638 0 0,0-1 0 0 0,1-2-1 0 0,-1-2 1 0 0,0-1-1 0 0,28-5 39 0 0,12-7-2732 0 0,-29 0-4675 0 0,-33 8 2873 0 0,4 0-1529 0 0</inkml:trace>
</inkml:ink>
</file>

<file path=ppt/ink/ink5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3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1 345 1128 0 0,'0'0'896'0'0,"0"0"-254"0"0,0 0 149 0 0,0 0 456 0 0,0 0 408 0 0,0 0 206 0 0,0 0-50 0 0,0 0-180 0 0,0 0-166 0 0,0 0-141 0 0,32 4-177 0 0,104 12-173 0 0,-61-23 232 0 0,-62 1-945 0 0,5 1-13 0 0,-1 0 1 0 0,1-2 0 0 0,-1 0 0 0 0,0-1 0 0 0,-1-1 0 0 0,0-1-1 0 0,0 0 1 0 0,-1-1 0 0 0,-1 0 0 0 0,0-1 0 0 0,0-1 0 0 0,-1 0 0 0 0,-1-1-1 0 0,0 0 1 0 0,8-14-249 0 0,-19 26 14 0 0,1 1 0 0 0,-1-1 0 0 0,0 0 0 0 0,0 0 0 0 0,-1 0 0 0 0,1 0 0 0 0,0 0 0 0 0,-1 0-1 0 0,1 0 1 0 0,-1 0 0 0 0,0 0 0 0 0,1 0 0 0 0,-1 0 0 0 0,0 0 0 0 0,0 0 0 0 0,-1 0 0 0 0,1 0 0 0 0,0 0-1 0 0,-1 0 1 0 0,1 0 0 0 0,-1 0 0 0 0,1 0 0 0 0,-1 0 0 0 0,0 0 0 0 0,0 0 0 0 0,0 0 0 0 0,0 0 0 0 0,0 1-1 0 0,-1-1 1 0 0,1 0 0 0 0,0 1 0 0 0,-1-1 0 0 0,1 1 0 0 0,-1 0 0 0 0,1-1 0 0 0,-1 1 0 0 0,0 0 0 0 0,0 0-1 0 0,0 0 1 0 0,1 0 0 0 0,-1 0 0 0 0,-1 0-14 0 0,-90-12-566 0 0,80 14 540 0 0,1 1 0 0 0,-1 0-1 0 0,1 0 1 0 0,-1 2 0 0 0,1-1 0 0 0,0 2 0 0 0,0 0 0 0 0,1 0 0 0 0,0 1 0 0 0,0 0 0 0 0,0 1 0 0 0,0 0 0 0 0,1 1 0 0 0,0 0 0 0 0,1 1 0 0 0,0-1 0 0 0,0 2 0 0 0,1 0-1 0 0,0 0 1 0 0,1 0 0 0 0,0 1 0 0 0,1 0 0 0 0,0 0 0 0 0,-1 4 26 0 0,5-8 3 0 0,1 0 0 0 0,0 0-1 0 0,1 0 1 0 0,-1 0 0 0 0,1 0-1 0 0,1 0 1 0 0,-1 0 0 0 0,1 0-1 0 0,1 0 1 0 0,-1 0 0 0 0,1-1-1 0 0,0 1 1 0 0,0 0 0 0 0,1-1-1 0 0,0 1 1 0 0,0-1 0 0 0,1 0-1 0 0,0 0 1 0 0,0 0 0 0 0,0-1-1 0 0,1 1 1 0 0,-1-1 0 0 0,1 0-1 0 0,1-1 1 0 0,-1 1 0 0 0,1-1-1 0 0,-1 0 1 0 0,1 0 0 0 0,0-1-1 0 0,1 1 1 0 0,-1-1 0 0 0,1-1-1 0 0,-1 1 1 0 0,1-1 0 0 0,0 0-1 0 0,0-1 1 0 0,-1 0 0 0 0,1 0-1 0 0,0 0 1 0 0,0-1 0 0 0,1 0-1 0 0,-1 0-2 0 0,178-3-183 0 0,-66-27-6016 0 0,-77 19-3341 0 0,-29 7 4187 0 0</inkml:trace>
  <inkml:trace contextRef="#ctx0" brushRef="#br0" timeOffset="420.131">666 481 5345 0 0,'0'0'1929'0'0,"0"0"-266"0"0,0 0-112 0 0,0 0-80 0 0,0 0-155 0 0,0 0-179 0 0,0 0-106 0 0,0 0 54 0 0,0 0 49 0 0,0 0-68 0 0,0 0-167 0 0,0 0-220 0 0,0 0-165 0 0,21-10-111 0 0,67-31-108 0 0,-1-23 280 0 0,66-79-193 0 0,-125 121-863 0 0,-28 22 241 0 0,-2 103-719 0 0,4-99 977 0 0,0 0 1 0 0,0-1-1 0 0,1 0 0 0 0,-1 1 0 0 0,1-1 0 0 0,-1 0 1 0 0,1 0-1 0 0,0 0 0 0 0,0-1 0 0 0,0 1 1 0 0,1-1-1 0 0,-1 0 0 0 0,0 1 0 0 0,1-2 1 0 0,0 1-1 0 0,-1 0 0 0 0,1-1 0 0 0,0 1 0 0 0,0-1 1 0 0,0 0-1 0 0,0-1 0 0 0,0 1 0 0 0,0-1 1 0 0,0 1-1 0 0,0-1 0 0 0,0 0 0 0 0,0-1 0 0 0,0 1 1 0 0,0-1-1 0 0,0 0 0 0 0,0 0 0 0 0,2 0-18 0 0,9 0 117 0 0,90-32 266 0 0,-62 10-1137 0 0,-25 12-2670 0 0,0 2-5753 0 0,-15 8 654 0 0</inkml:trace>
  <inkml:trace contextRef="#ctx0" brushRef="#br0" timeOffset="1048.252">1417 393 144 0 0,'0'0'868'0'0,"0"0"208"0"0,0 0 497 0 0,0 0 487 0 0,0 0 329 0 0,0 0 94 0 0,0 0-189 0 0,0 0-268 0 0,0 0-302 0 0,0 0-312 0 0,34 0-269 0 0,109-2-247 0 0,-68-12 175 0 0,-63 7-848 0 0,9-2-55 0 0,-1 0 1 0 0,0-2-1 0 0,-1 0 1 0 0,0-1-1 0 0,-1-1 1 0 0,0-1-1 0 0,-1 0 1 0 0,-1-2-1 0 0,0 0 1 0 0,-1 0-1 0 0,-1-1 1 0 0,1-3-169 0 0,-14 18-12 0 0,1 1 0 0 0,-1 0 0 0 0,-1-1 0 0 0,1 1 0 0 0,0 0 0 0 0,0-1 0 0 0,0 1 0 0 0,-1-1 0 0 0,1 1 0 0 0,-1-1 0 0 0,1 0 0 0 0,-1 1 0 0 0,0-1 0 0 0,1 1 0 0 0,-1-1 0 0 0,0 0 0 0 0,0 1 0 0 0,0-1 0 0 0,0 0 1 0 0,-1 1-1 0 0,1-1 0 0 0,0 0 0 0 0,-1 1 0 0 0,1-1 0 0 0,-1 1 0 0 0,1-1 0 0 0,-1 1 0 0 0,0-1 0 0 0,0 1 0 0 0,1-1 0 0 0,-1 1 0 0 0,0 0 0 0 0,0 0 0 0 0,-1-1 0 0 0,1 1 0 0 0,0 0 0 0 0,0 0 0 0 0,0 0 0 0 0,-1 0 0 0 0,1 0 0 0 0,-1 0 0 0 0,1 1 1 0 0,-1-1-1 0 0,1 0 0 0 0,-1 1 0 0 0,1-1 0 0 0,-1 1 0 0 0,1-1 0 0 0,-1 1 0 0 0,0 0 0 0 0,1 0 0 0 0,-1 0 0 0 0,0 0 0 0 0,1 0 0 0 0,-1 0 0 0 0,0 0 0 0 0,1 0 12 0 0,-12 1-137 0 0,1 0 1 0 0,0 1-1 0 0,0 0 0 0 0,0 1 0 0 0,0 0 0 0 0,0 1 0 0 0,0 1 1 0 0,1-1-1 0 0,0 2 0 0 0,0 0 0 0 0,0 0 0 0 0,-8 7 137 0 0,19-13-2 0 0,-12 6-55 0 0,1 0 0 0 0,0 1 0 0 0,1 0 1 0 0,-1 1-1 0 0,2 0 0 0 0,-1 1 0 0 0,1 0 1 0 0,0 0-1 0 0,1 1 0 0 0,0 0 0 0 0,0 0 0 0 0,1 1 1 0 0,1 0-1 0 0,0 1 0 0 0,0-1 0 0 0,1 1 1 0 0,1 0-1 0 0,0 0 0 0 0,-2 9 57 0 0,6-18 0 0 0,0 1 0 0 0,1-1-1 0 0,-1 0 1 0 0,1 0 0 0 0,0 0 0 0 0,0-1 0 0 0,0 1 0 0 0,0 0-1 0 0,0 0 1 0 0,1 0 0 0 0,-1-1 0 0 0,1 1 0 0 0,0-1 0 0 0,0 1-1 0 0,0-1 1 0 0,0 0 0 0 0,0 0 0 0 0,0 1 0 0 0,0-1 0 0 0,1-1-1 0 0,-1 1 1 0 0,1 0 0 0 0,0-1 0 0 0,-1 1 0 0 0,1-1 0 0 0,0 0 0 0 0,0 0-1 0 0,0 0 1 0 0,0 0 0 0 0,2 0 0 0 0,96 12 617 0 0,-73-13-413 0 0,-1-2 1 0 0,0-1-1 0 0,0-1 1 0 0,0-2-1 0 0,0 0 0 0 0,-1-2 1 0 0,0-1-1 0 0,25-11-204 0 0,-23 9-7 0 0,-1-1 0 0 0,1-1 0 0 0,-2-1 0 0 0,0-1 0 0 0,-1-2 0 0 0,0 0 0 0 0,-2-2 0 0 0,0 0 0 0 0,-1-2 0 0 0,-1 0 0 0 0,-1-2 0 0 0,-1 0 0 0 0,0-1 0 0 0,-2-1 0 0 0,7-14 7 0 0,-13-42-824 0 0,-14 79 749 0 0,0 1 0 0 0,0-1 0 0 0,0 1 1 0 0,0-1-1 0 0,0 1 0 0 0,-1 0 0 0 0,1 0 1 0 0,0 0-1 0 0,-1 1 0 0 0,1-1 0 0 0,-1 1 1 0 0,1 0-1 0 0,-1 0 0 0 0,1 0 0 0 0,0 0 1 0 0,-1 1-1 0 0,1-1 0 0 0,-1 1 0 0 0,1 0 1 0 0,0 0-1 0 0,-1 0 0 0 0,1 1 1 0 0,-1 0 74 0 0,-2 0-35 0 0,0-1 0 0 0,1 2 0 0 0,-1-1 0 0 0,1 1 1 0 0,0-1-1 0 0,0 1 0 0 0,0 1 0 0 0,0-1 1 0 0,0 1-1 0 0,1 0 0 0 0,-1 0 0 0 0,1 0 1 0 0,0 1-1 0 0,1-1 0 0 0,-1 1 0 0 0,1 0 0 0 0,0 0 1 0 0,0 0-1 0 0,0 1 0 0 0,1-1 0 0 0,0 1 1 0 0,0-1-1 0 0,0 1 0 0 0,1 0 0 0 0,-1-1 1 0 0,2 1-1 0 0,-1 0 0 0 0,0 4 35 0 0,5-6 15 0 0,0 1 1 0 0,-1-1-1 0 0,2 0 0 0 0,-1 0 1 0 0,0 0-1 0 0,1-1 0 0 0,0 1 1 0 0,0-1-1 0 0,0 0 1 0 0,0 0-1 0 0,0-1 0 0 0,0 0 1 0 0,1 0-1 0 0,-1 0 0 0 0,1-1 1 0 0,0 1-1 0 0,0-1-15 0 0,1 1 18 0 0,30 8 101 0 0,-30-9-87 0 0,1-1 1 0 0,-1 1-1 0 0,0 0 1 0 0,1 1-1 0 0,-1 0 1 0 0,0 0-1 0 0,0 1 1 0 0,0-1-1 0 0,-1 1 1 0 0,1 1 0 0 0,0-1-1 0 0,-1 1 1 0 0,0 1-1 0 0,0-1 1 0 0,0 1-1 0 0,-1 0 1 0 0,0 0-1 0 0,1 0 1 0 0,-2 1-1 0 0,1 0 1 0 0,-1 0 0 0 0,0 0-1 0 0,0 1 1 0 0,0-1-1 0 0,-1 1 1 0 0,0 0-1 0 0,1 4-32 0 0,-4-2-31 0 0,-1 0 1 0 0,0-1-1 0 0,0 1 0 0 0,-1-1 0 0 0,0 1 0 0 0,0-1 0 0 0,-1 0 0 0 0,0 0 0 0 0,0 0 1 0 0,-1 0-1 0 0,0 0 0 0 0,0-1 0 0 0,-1 0 0 0 0,0 0 0 0 0,-1 0 0 0 0,1 0 0 0 0,-1-1 1 0 0,0 0-1 0 0,-1 0 0 0 0,-5 3 31 0 0,4-1-1218 0 0,0 0-2229 0 0,0-3-4706 0 0,5-4 1688 0 0</inkml:trace>
  <inkml:trace contextRef="#ctx0" brushRef="#br0" timeOffset="1644.368">2922 131 11458 0 0,'0'0'1884'0'0,"0"0"-341"0"0,0 0-99 0 0,0 0-124 0 0,0 0-270 0 0,0 0-300 0 0,0 0-281 0 0,0 0-196 0 0,0 0-125 0 0,0 0-71 0 0,-27 7-66 0 0,-85 21-46 0 0,108-28 32 0 0,1 1 0 0 0,-1 0 0 0 0,1 0 0 0 0,-1 1 0 0 0,1-1 0 0 0,0 0 0 0 0,0 1 0 0 0,0 0 0 0 0,0 0 0 0 0,0 0 0 0 0,0 0 0 0 0,0 0 0 0 0,1 1 0 0 0,-1-1 0 0 0,1 1 0 0 0,0 0 0 0 0,-1 0 0 0 0,1 0 0 0 0,-1 2 3 0 0,-5 7-23 0 0,-2 0-57 0 0,0 0-1 0 0,0 0 0 0 0,2 1 1 0 0,-1 0-1 0 0,2 1 0 0 0,0 0 1 0 0,0 0-1 0 0,1 1 0 0 0,1-1 0 0 0,0 1 1 0 0,2 0-1 0 0,-1 1 0 0 0,2-1 1 0 0,0 1-1 0 0,1-1 0 0 0,0 6 81 0 0,3-18 8 0 0,-1 0 0 0 0,1 0-1 0 0,0 0 1 0 0,0-1 0 0 0,0 1-1 0 0,1-1 1 0 0,-1 1 0 0 0,1-1-1 0 0,-1 0 1 0 0,1 0 0 0 0,0 0-1 0 0,0 0 1 0 0,0-1 0 0 0,0 1-1 0 0,0-1 1 0 0,0 0 0 0 0,0 0-1 0 0,0 0 1 0 0,0 0 0 0 0,1 0-1 0 0,-1-1 1 0 0,0 1 0 0 0,1-1-1 0 0,-1 0 1 0 0,0 0 0 0 0,1 0-1 0 0,-1 0 1 0 0,1-1-1 0 0,-1 0 1 0 0,0 1 0 0 0,0-1-1 0 0,1 0 1 0 0,-1-1 0 0 0,0 1-1 0 0,2-1-7 0 0,32-17 225 0 0,0-1 0 0 0,-1-2-1 0 0,0-2 1 0 0,-2-1 0 0 0,28-27-225 0 0,-46 39 51 0 0,-12 9-28 0 0,1 0 0 0 0,0-1 0 0 0,1 2 0 0 0,-1-1 0 0 0,1 0 1 0 0,-1 1-1 0 0,1 0 0 0 0,0 1 0 0 0,0-1 0 0 0,1 1 0 0 0,-1 0 0 0 0,0 1 0 0 0,1-1 0 0 0,-1 1 0 0 0,1 1 0 0 0,-1-1 0 0 0,1 1 0 0 0,-1 0 0 0 0,3 1-23 0 0,-6 1 1 0 0,0 1 0 0 0,0 0 0 0 0,0 0 0 0 0,-1 0-1 0 0,1 0 1 0 0,-1 1 0 0 0,0-1 0 0 0,0 0 0 0 0,0 1 0 0 0,0 0 0 0 0,-1-1 0 0 0,1 1 0 0 0,-1 0 0 0 0,0 0 0 0 0,0 0 0 0 0,-1-1 0 0 0,1 2-1 0 0,2 5 6 0 0,9 49 7 0 0,-3 0-1 0 0,-2 0 1 0 0,-2 1-1 0 0,-4 0 0 0 0,-1-1 1 0 0,-4 2-13 0 0,4-43 1 0 0,-1-4 22 0 0,0 1-1 0 0,-1 0 1 0 0,0-1-1 0 0,-1 1 0 0 0,0-1 1 0 0,-2 0-1 0 0,0 0 0 0 0,0-1 1 0 0,-1 1-1 0 0,-1-1 0 0 0,0 0 1 0 0,0-1-1 0 0,-2 1 0 0 0,1-2 1 0 0,-2 1-1 0 0,0-1 1 0 0,-9 8-23 0 0,9-11 43 0 0,1-2 0 0 0,-1 1 0 0 0,0-1 1 0 0,-1-1-1 0 0,1 0 0 0 0,-1-1 0 0 0,0 1 1 0 0,0-2-1 0 0,-1 0 0 0 0,1 0 0 0 0,-1-1 1 0 0,1-1-1 0 0,-1 0 0 0 0,0 0 0 0 0,0-1 1 0 0,-8-1-44 0 0,16 0 6 0 0,0 0 0 0 0,0 0-1 0 0,1 0 1 0 0,-1 0 0 0 0,0-1 0 0 0,1 0 0 0 0,-1 1 0 0 0,1-1 0 0 0,0 0 0 0 0,-1-1 0 0 0,1 1 0 0 0,0-1 0 0 0,0 1-1 0 0,1-1 1 0 0,-1 0 0 0 0,0 0 0 0 0,1 0 0 0 0,0 0 0 0 0,0-1 0 0 0,0 1 0 0 0,0-1 0 0 0,0 1 0 0 0,1-1 0 0 0,-1 1-1 0 0,1-1 1 0 0,0 0 0 0 0,0 0 0 0 0,1 0 0 0 0,-1 0 0 0 0,1-2-6 0 0,-2-4-31 0 0,2 1 0 0 0,-1-1 1 0 0,1 0-1 0 0,1 0 0 0 0,-1 0 0 0 0,2 0 0 0 0,-1 0 1 0 0,2 0-1 0 0,-1 1 0 0 0,1-1 0 0 0,3-6 31 0 0,18-25-175 0 0,2 0-1 0 0,1 2 1 0 0,2 1-1 0 0,2 2 1 0 0,1 1-1 0 0,26-22 176 0 0,16-19-1861 0 0,-48 49-107 0 0,-8 8-929 0 0,0 0-3391 0 0,-10 9-1556 0 0</inkml:trace>
  <inkml:trace contextRef="#ctx0" brushRef="#br0" timeOffset="2308.172">3357 187 5057 0 0,'0'0'1628'0'0,"0"0"-193"0"0,0 0 154 0 0,0 0 147 0 0,0 0-33 0 0,0 0-221 0 0,0 0-329 0 0,0 0-274 0 0,0 0-229 0 0,0 0-210 0 0,0 0-173 0 0,0 0-135 0 0,0 0-47 0 0,0 5-10 0 0,-17 100-14 0 0,17-84-55 0 0,-1-18-10 0 0,0 0 0 0 0,0 0 0 0 0,0 1 1 0 0,1-1-1 0 0,-1 0 0 0 0,1 1 0 0 0,0-1 1 0 0,0 0-1 0 0,0 0 0 0 0,1 1 0 0 0,-1-1 0 0 0,1 0 1 0 0,0 0-1 0 0,-1 1 0 0 0,1-1 0 0 0,1 0 1 0 0,-1 0-1 0 0,0 0 0 0 0,1 0 0 0 0,0 0 1 0 0,0-1-1 0 0,-1 1 0 0 0,1 0 0 0 0,1-1 1 0 0,-1 1-1 0 0,0-1 0 0 0,1 0 0 0 0,-1 0 1 0 0,1 0-1 0 0,0 0 0 0 0,0 0 0 0 0,-1-1 1 0 0,1 1-1 0 0,0-1 0 0 0,0 0 0 0 0,1 0 1 0 0,1 1 3 0 0,4-3 153 0 0,0-1 0 0 0,1 0 1 0 0,-1 0-1 0 0,0-1 1 0 0,0 0-1 0 0,0 0 1 0 0,-1-1-1 0 0,1-1 0 0 0,-1 1 1 0 0,0-1-1 0 0,0-1 1 0 0,-1 1-1 0 0,0-1 1 0 0,0-1-1 0 0,0 1 0 0 0,0-1 1 0 0,-1 0-1 0 0,0-1 1 0 0,-1 1-1 0 0,1-2-153 0 0,117-149 1294 0 0,-123 157-1296 0 0,1 1 1 0 0,-1 0-1 0 0,1-1 1 0 0,-1 1-1 0 0,1 0 1 0 0,-1 0-1 0 0,1-1 1 0 0,-1 1-1 0 0,1 0 1 0 0,0 0-1 0 0,-1 0 1 0 0,1 0-1 0 0,-1-1 0 0 0,1 1 1 0 0,0 0-1 0 0,-1 0 1 0 0,1 0-1 0 0,0 1 1 0 0,-1-1-1 0 0,1 0 1 0 0,-1 0-1 0 0,1 0 1 0 0,-1 0-1 0 0,1 0 1 0 0,0 1-1 0 0,-1-1 1 0 0,1 0-1 0 0,-1 1 1 0 0,1-1-1 0 0,-1 0 0 0 0,1 1 1 0 0,-1-1-1 0 0,1 0 1 0 0,-1 1-1 0 0,0-1 1 0 0,1 1-1 0 0,-1-1 1 0 0,0 1-1 0 0,1-1 1 0 0,-1 1-1 0 0,0-1 1 0 0,1 1-1 0 0,-1-1 1 0 0,0 1-1 0 0,0 0 1 0 0,0-1-1 0 0,1 1 1 0 0,-1-1-1 0 0,0 1 0 0 0,0 0 1 0 0,0-1-1 0 0,0 1 1 0 0,0-1-1 0 0,0 1 2 0 0,10 34 4 0 0,5 54-186 0 0,-3 1-1 0 0,-5 1 1 0 0,-3 0 0 0 0,-9 82 182 0 0,3-139-133 0 0,-1 0-1 0 0,-1 0 1 0 0,-2-1 0 0 0,-2 0 0 0 0,-1 0 0 0 0,-11 26 133 0 0,20-57 32 0 0,-1 1-1 0 0,1-1 1 0 0,-1 0 0 0 0,1 0 0 0 0,-1 0-1 0 0,0 0 1 0 0,0 0 0 0 0,0 0 0 0 0,0 0-1 0 0,0 0 1 0 0,0 0 0 0 0,0 0 0 0 0,-1 0 0 0 0,1-1-1 0 0,-1 1 1 0 0,1 0 0 0 0,-1-1 0 0 0,0 1-1 0 0,1-1 1 0 0,-1 0 0 0 0,0 0 0 0 0,0 1-1 0 0,0-1 1 0 0,0-1 0 0 0,0 1 0 0 0,0 0-1 0 0,-1 0 1 0 0,1-1 0 0 0,0 1 0 0 0,0-1 0 0 0,0 0-1 0 0,-1 0 1 0 0,1 1 0 0 0,0-1 0 0 0,0-1-1 0 0,-1 1 1 0 0,1 0 0 0 0,0-1 0 0 0,0 1-1 0 0,0-1 1 0 0,-1 1 0 0 0,1-1 0 0 0,0 0-1 0 0,0 0 1 0 0,0 0 0 0 0,0 0 0 0 0,1 0 0 0 0,-1-1-1 0 0,0 1 1 0 0,0-1 0 0 0,1 1 0 0 0,-1-1-1 0 0,1 1 1 0 0,-1-1 0 0 0,1 0-32 0 0,-4-7 40 0 0,2 0 0 0 0,-1 0 0 0 0,1 0 0 0 0,1 0 0 0 0,-1-1-1 0 0,2 1 1 0 0,-1-1 0 0 0,1 1 0 0 0,1-1 0 0 0,-1 1 0 0 0,2-1 0 0 0,-1 0 0 0 0,2 1 0 0 0,-1-1 0 0 0,1 1 0 0 0,0-1 0 0 0,1 1 0 0 0,0 0 0 0 0,5-8-40 0 0,7-2-49 0 0,0 0 1 0 0,2 0-1 0 0,0 2 1 0 0,2 0 0 0 0,-1 1-1 0 0,2 1 1 0 0,0 1-1 0 0,1 0 1 0 0,0 2-1 0 0,1 0 1 0 0,1 2 0 0 0,-1 0-1 0 0,2 2 1 0 0,-1 0-1 0 0,1 2 1 0 0,11-2 48 0 0,41-12-1491 0 0,-39 10-2547 0 0,0 0-6753 0 0,-25 6 4386 0 0</inkml:trace>
</inkml:ink>
</file>

<file path=ppt/ink/ink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0:13.482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2898 1433 0 0 0,'0'0'875'0'0,"0"0"362"0"0,0 0 96 0 0,0 0-28 0 0,0 0-199 0 0,0 0-181 0 0,-6-6-71 0 0,-21-19-94 0 0,-46-13 6248 0 0,-8 23-4080 0 0,-205 11 450 0 0,106 39-2912 0 0,108-15-282 0 0,23-6 61 0 0,0 2 0 0 0,1 2 0 0 0,1 3 0 0 0,1 1 0 0 0,-30 20-245 0 0,-66 87 424 0 0,-17 32 184 0 0,113-113-458 0 0,1-4 133 0 0,3 2-1 0 0,1 2 0 0 0,-23 38-282 0 0,42-47 127 0 0,1 2-1 0 0,2 0 0 0 0,1 0 1 0 0,3 2-1 0 0,1 0 0 0 0,2 1 1 0 0,-3 29-127 0 0,-17 141 361 0 0,22 19-42 0 0,11-157-251 0 0,19 127 152 0 0,24-41 28 0 0,-13-67-111 0 0,-15-59-75 0 0,1-1 0 0 0,2 0-1 0 0,1-1 1 0 0,18 21-62 0 0,-18-31 39 0 0,1-1 0 0 0,1-2 1 0 0,1 0-1 0 0,1-1 0 0 0,1-2 0 0 0,1 0 1 0 0,21 10-40 0 0,126 47 201 0 0,-85-39-129 0 0,49 1-59 0 0,129 3 214 0 0,-44-25-129 0 0,-41-16 68 0 0,-67-13-52 0 0,41-8-18 0 0,-52 0-26 0 0,52-19 54 0 0,-59-3-14 0 0,41-37 67 0 0,-13-7-18 0 0,-16-8 33 0 0,13-33-59 0 0,-57 34 2 0 0,-20 18 10 0 0,10-23-62 0 0,-20 12 48 0 0,14-79-33 0 0,-18 43-34 0 0,-12 13-22 0 0,-13 77-46 0 0,-2 19 11 0 0,0-1-1 0 0,0 0 0 0 0,-2 0 1 0 0,0 0-1 0 0,-1 0 1 0 0,0 0-1 0 0,-1 0 0 0 0,-1 0 1 0 0,-1 0-1 0 0,0 0 0 0 0,-3-4-6 0 0,-44-108 50 0 0,2 21 0 0 0,24 41-64 0 0,-43-59-77 0 0,-2-3 136 0 0,-29-2 26 0 0,0 41-71 0 0,-6 5-76 0 0,16 33 68 0 0,-6-1 25 0 0,28 22-114 0 0,-30-14 70 0 0,-43-11-35 0 0,-27 44-1040 0 0,68-6-2301 0 0,68 5-2397 0 0,-1-3-6696 0 0,26 11 4350 0 0</inkml:trace>
  <inkml:trace contextRef="#ctx0" brushRef="#br0" timeOffset="2726.165">2550 2700 0 0 0,'0'0'552'0'0,"3"0"30"0"0,5 3 13020 0 0,-8 48-9845 0 0,0-50-3685 0 0,0-1 32 0 0,0 0 23 0 0,0 0 40 0 0,0 0 41 0 0,0 0 40 0 0,0 0 27 0 0,0 0-15 0 0,0 0 2 0 0,0 0-44 0 0,6-27 826 0 0,10 13-5273 0 0,-7 3-5634 0 0,-7 8 2477 0 0</inkml:trace>
  <inkml:trace contextRef="#ctx0" brushRef="#br0" timeOffset="7516.371">3184 2431 0 0 0,'0'0'151'0'0,"0"0"485"0"0,0 0 25 0 0,0 0-101 0 0,0 0-75 0 0,0 0 9 0 0,0 0 60 0 0,-5 5 67 0 0,-14 20 178 0 0,1 1-1 0 0,2 1 1 0 0,0 1 0 0 0,2 0-1 0 0,1 1 1 0 0,2 0-1 0 0,-4 13-798 0 0,-23 53 786 0 0,-65 156-540 0 0,89-203-117 0 0,14-48-130 0 0,0 0 21 0 0,0 0 14 0 0,0 0 22 0 0,0 0 26 0 0,0 0 32 0 0,9-15 1172 0 0,48-99 41 0 0,-9 0-1336 0 0,103-169-66 0 0,-149 280 81 0 0,2-4 14 0 0,0-1-1 0 0,1 1 1 0 0,0 0-1 0 0,1 1 1 0 0,-1-1-1 0 0,1 1 1 0 0,1 0-1 0 0,-1 0 1 0 0,1 1-1 0 0,0 0 1 0 0,0 0-1 0 0,0 1 1 0 0,4-2-20 0 0,-8 7 32 0 0,-1 1 1 0 0,0 0-1 0 0,1 0 1 0 0,-1-1-1 0 0,0 1 1 0 0,0 1-1 0 0,0-1 1 0 0,0 0-1 0 0,-1 0 1 0 0,1 1-1 0 0,-1-1 0 0 0,1 1 1 0 0,-1-1-1 0 0,0 1 1 0 0,0 0-1 0 0,0-1 1 0 0,0 1-1 0 0,0 0 1 0 0,-1 0-1 0 0,1 0 0 0 0,-1-1 1 0 0,0 1-1 0 0,0 0 1 0 0,0 0-1 0 0,0 0 1 0 0,-1 2-33 0 0,1-3 12 0 0,1 14 29 0 0,1 1 1 0 0,0 0-1 0 0,1-1 0 0 0,1 0 0 0 0,0 0 0 0 0,1 0 0 0 0,1 0 0 0 0,0-1 1 0 0,2 0-1 0 0,-1 0 0 0 0,2-1 0 0 0,0 0 0 0 0,0 0 0 0 0,2-1 1 0 0,3 4-42 0 0,-2-6 29 0 0,-3-3 3 0 0,0 0 0 0 0,-1 0-1 0 0,0 1 1 0 0,0 0 0 0 0,-1 1-1 0 0,0 0 1 0 0,0 0 0 0 0,-1 0-1 0 0,-1 1 1 0 0,0-1-1 0 0,0 2 1 0 0,0 1-32 0 0,-5-11 65 0 0,-1-1 0 0 0,1 1 0 0 0,0-1 0 0 0,0 1 1 0 0,-1-1-1 0 0,1 0 0 0 0,-1 1 0 0 0,0-1 0 0 0,1 0 0 0 0,-1 1 0 0 0,0-1 0 0 0,0 0 0 0 0,0 0 0 0 0,0 0 0 0 0,0 0 0 0 0,0 0 1 0 0,0 0-1 0 0,0 0 0 0 0,0 0 0 0 0,0 0 0 0 0,0 0 0 0 0,-1 0 0 0 0,1-1 0 0 0,0 1 0 0 0,-1-1 0 0 0,1 1 0 0 0,0-1 1 0 0,-1 1-1 0 0,1-1 0 0 0,-1 0 0 0 0,1 0 0 0 0,-1 1 0 0 0,1-1 0 0 0,-1 0 0 0 0,1 0 0 0 0,0-1 0 0 0,-1 1 0 0 0,1 0 0 0 0,-1 0 1 0 0,1-1-1 0 0,-1 1 0 0 0,1-1 0 0 0,0 1 0 0 0,-1-1 0 0 0,1 0 0 0 0,0 1 0 0 0,0-1 0 0 0,-1 0 0 0 0,1 0 0 0 0,0 0-65 0 0,-1 1-37 0 0,-46-11 63 0 0,0-2 1 0 0,0-2 0 0 0,2-2-1 0 0,0-2 1 0 0,-15-10-27 0 0,-4-9-1422 0 0,59 28-1826 0 0,5 3-5945 0 0,1 3 3816 0 0</inkml:trace>
  <inkml:trace contextRef="#ctx0" brushRef="#br1" timeOffset="17425.254">196 903 0 0 0,'-17'0'112'0'0,"14"0"511"0"0,3 0 380 0 0,0 0 134 0 0,0 0 24 0 0,0 0-48 0 0,0 0-153 0 0,5 19 2024 0 0,9 98 1589 0 0,0 46-247 0 0,-7 116-4326 0 0,-1-10 1219 0 0,42 180 389 0 0,-28-178-696 0 0,-22 68 423 0 0,-2-250-966 0 0,-1-6-178 0 0,3 1 1 0 0,4-1-1 0 0,12 73-191 0 0,8 127 451 0 0,2-81-172 0 0,-11 45 177 0 0,-9-77-64 0 0,-22-8-85 0 0,17 72 126 0 0,-26-97-210 0 0,23-67-217 0 0,4-40-4676 0 0,8-41-9164 0 0,-7 7 5782 0 0</inkml:trace>
  <inkml:trace contextRef="#ctx0" brushRef="#br1" timeOffset="24848.877">361 4809 0 0 0,'-2'0'245'0'0,"-5"-4"7242"0"0,-50-3-2730 0 0,57 8-4523 0 0,0-1-1 0 0,1 0 1 0 0,-1 0-1 0 0,0 1 1 0 0,0-1-1 0 0,0 0 1 0 0,0 1-1 0 0,0-1 1 0 0,0 0-1 0 0,0 1 1 0 0,0-1-1 0 0,0 0 1 0 0,0 1-1 0 0,0-1 1 0 0,0 0 0 0 0,0 1-1 0 0,0-1 1 0 0,0 0-1 0 0,0 1 1 0 0,-1-1-1 0 0,1 1-233 0 0,238 8 4585 0 0,1 0-3774 0 0,-7 2-264 0 0,762-7 1057 0 0,-729-15-1272 0 0,290 4 131 0 0,-227 0-50 0 0,-103-12-107 0 0,-76 12-177 0 0,15-4-70 0 0,-14-1-79 0 0,-3 5 106 0 0,-59 3-51 0 0,70-3 34 0 0,-9-1 5 0 0,-68 1 0 0 0,87-8 92 0 0,-33 12-90 0 0,-62-1-4 0 0,-5 0-60 0 0,4 1 68 0 0,-68 0 699 0 0,-3-4-3393 0 0,-3 1-3759 0 0,-5 3-4122 0 0,5 3 1832 0 0</inkml:trace>
  <inkml:trace contextRef="#ctx0" brushRef="#br1" timeOffset="27819.157">5742 4412 0 0 0,'0'0'1130'0'0,"0"0"205"0"0,0 0 73 0 0,0 0-27 0 0,0 0 1 0 0,0 0 81 0 0,7-5 72 0 0,19-15 68 0 0,-20 15-27 0 0,-6 5-118 0 0,0 0-167 0 0,0 0-188 0 0,0 0-164 0 0,0 0-134 0 0,0 0-82 0 0,0 0-92 0 0,-14 23 1707 0 0,-217 290-954 0 0,190-258-1342 0 0,2 2 0 0 0,2 1-1 0 0,-8 25-41 0 0,18-39-329 0 0,18-80-6499 0 0,21-56-5256 0 0,4 26 7715 0 0,-15 58 4369 0 0</inkml:trace>
  <inkml:trace contextRef="#ctx0" brushRef="#br1" timeOffset="28286.128">5374 4537 0 0 0,'0'0'1282'0'0,"0"0"183"0"0,0 0-23 0 0,0 0-108 0 0,0 0-92 0 0,0 0-53 0 0,0 0 27 0 0,0 0 38 0 0,0 0-20 0 0,1-23-84 0 0,1-68-111 0 0,3 74 6676 0 0,7 34-8115 0 0,-11-14 1112 0 0,83 78 782 0 0,58 114-427 0 0,-17-37-579 0 0,-77-111-191 0 0,-44-48-4998 0 0,2-8-7544 0 0,-3 6 3971 0 0</inkml:trace>
  <inkml:trace contextRef="#ctx0" brushRef="#br1" timeOffset="29627.068">41 104 248 0 0,'0'0'760'0'0,"0"0"108"0"0,0 0 247 0 0,0 0 332 0 0,0 0 364 0 0,0 0 187 0 0,0 0-55 0 0,0 0-248 0 0,0 0-341 0 0,0 0-326 0 0,0 0-308 0 0,-3-4-205 0 0,-8-14-130 0 0,-4 55 1256 0 0,10-5-1396 0 0,1 0-1 0 0,2 0 1 0 0,2 0 0 0 0,1 0 0 0 0,1 0 0 0 0,2 0 0 0 0,1 0 0 0 0,1 0-1 0 0,2-1 1 0 0,2 3-245 0 0,-10-31 42 0 0,1 0-1 0 0,0 0 0 0 0,0 0 1 0 0,0 0-1 0 0,0 0 0 0 0,0-1 0 0 0,1 1 1 0 0,-1 0-1 0 0,1-1 0 0 0,-1 1 1 0 0,1-1-1 0 0,0 1 0 0 0,0-1 1 0 0,1 0-1 0 0,-1 0 0 0 0,0 0 1 0 0,1 0-1 0 0,-1 0 0 0 0,1 0 0 0 0,-1-1 1 0 0,1 0-1 0 0,0 1 0 0 0,0-1 1 0 0,-1 0-1 0 0,1 0 0 0 0,0 0 1 0 0,0-1-1 0 0,0 1 0 0 0,0-1 1 0 0,0 1-1 0 0,0-1 0 0 0,1 0 1 0 0,-1 0-1 0 0,0-1 0 0 0,0 1 0 0 0,0-1 1 0 0,0 1-1 0 0,0-1 0 0 0,0 0 1 0 0,-1 0-1 0 0,1 0 0 0 0,2-1-41 0 0,77-98 1268 0 0,-73 84-1194 0 0,18-32 78 0 0,-3-2 0 0 0,-2-1 0 0 0,-2 0 0 0 0,-3-2 0 0 0,2-15-152 0 0,-9-18 644 0 0,-10 86-497 0 0,0 0-43 0 0,0 0-60 0 0,0 0-83 0 0,0 27-454 0 0,27 123 496 0 0,40 86 83 0 0,15 84-86 0 0,-78-299 14 0 0,-1 0 0 0 0,0 1 0 0 0,-2-1 0 0 0,0 1 0 0 0,-2 0 0 0 0,0-1 0 0 0,-1 1 0 0 0,-5 18-14 0 0,5-37 9 0 0,1 0 0 0 0,-1 0 0 0 0,1-1 0 0 0,-1 1 0 0 0,0 0 0 0 0,0-1-1 0 0,0 0 1 0 0,0 1 0 0 0,0-1 0 0 0,0 0 0 0 0,-1 0 0 0 0,1-1 0 0 0,-1 1 0 0 0,1 0 0 0 0,-1-1-1 0 0,0 1 1 0 0,0-1 0 0 0,0 0 0 0 0,0 0 0 0 0,0 0 0 0 0,0 0 0 0 0,0-1 0 0 0,0 1 0 0 0,0-1-1 0 0,0 0 1 0 0,0 0 0 0 0,0 0 0 0 0,0 0 0 0 0,0 0 0 0 0,0-1 0 0 0,0 1 0 0 0,0-1 0 0 0,0 0-1 0 0,0 0 1 0 0,0 0 0 0 0,0 0 0 0 0,0-1 0 0 0,1 1 0 0 0,-1-1 0 0 0,0 1 0 0 0,1-1 0 0 0,-1 0 0 0 0,1 0-1 0 0,0 0 1 0 0,0 0 0 0 0,0-1 0 0 0,0 1 0 0 0,0-1 0 0 0,0 1 0 0 0,1-1 0 0 0,-1 0 0 0 0,1 1-1 0 0,-1-1 1 0 0,1-2-9 0 0,-3-8-10 0 0,2 0-1 0 0,0 0 1 0 0,0-1 0 0 0,1 1-1 0 0,1-1 1 0 0,0 1-1 0 0,1 0 1 0 0,0-1-1 0 0,1 1 1 0 0,0 0 0 0 0,1 0-1 0 0,1 0 1 0 0,0 0-1 0 0,1 0 1 0 0,0 1 0 0 0,1 0-1 0 0,1 0 1 0 0,0 1-1 0 0,0-1 1 0 0,1 1-1 0 0,0 1 1 0 0,2-1 10 0 0,11-17-372 0 0,2 1-1 0 0,1 1 1 0 0,1 2-1 0 0,0 0 1 0 0,2 1-1 0 0,26-15 373 0 0,-2 8-4829 0 0,1 7-4072 0 0,-35 15 194 0 0</inkml:trace>
</inkml:ink>
</file>

<file path=ppt/ink/ink5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1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0 795 8738 0 0,'0'0'1664'0'0,"0"0"-205"0"0,0 0-111 0 0,0 0-66 0 0,0 0-116 0 0,0 0-222 0 0,0 0-213 0 0,0 0-190 0 0,0 0-159 0 0,0 0-128 0 0,0 0-82 0 0,0 0-28 0 0,0 0-17 0 0,11-28-19 0 0,35-89-12 0 0,-39 98-83 0 0,0 1 0 0 0,1 1-1 0 0,1-1 1 0 0,1 1 0 0 0,0 1 0 0 0,1-1-1 0 0,9-8-12 0 0,-19 23-4 0 0,1 0-35 0 0,0 0 1 0 0,-1-1-1 0 0,1 1 0 0 0,0 0 0 0 0,0 0 0 0 0,1 0 0 0 0,-1 1 0 0 0,0-1 0 0 0,1 0 0 0 0,-1 1 0 0 0,1-1 0 0 0,-1 1 0 0 0,1 0 0 0 0,0 0 0 0 0,-1 0 0 0 0,1 0 0 0 0,0 1 1 0 0,0-1-1 0 0,0 1 0 0 0,2-1 39 0 0,14 45-470 0 0,28 81 618 0 0,-45-121-78 0 0,1-1 1 0 0,-1 0 0 0 0,1 1-1 0 0,-1-1 1 0 0,1 0 0 0 0,0 0-1 0 0,0-1 1 0 0,1 1 0 0 0,-1-1-1 0 0,1 1 1 0 0,-1-1 0 0 0,1 0-1 0 0,-1-1 1 0 0,1 1 0 0 0,0 0-1 0 0,0-1 1 0 0,0 0 0 0 0,0 0-1 0 0,0 0 1 0 0,0-1-1 0 0,0 1 1 0 0,1-1 0 0 0,-1 0-1 0 0,0 0 1 0 0,0 0 0 0 0,0-1-1 0 0,0 1 1 0 0,0-1 0 0 0,0 0-1 0 0,4-2-70 0 0,-3 1-44 0 0,-1 0 1 0 0,0 0-1 0 0,1 0 0 0 0,-1-1 0 0 0,0 1 0 0 0,0-1 0 0 0,-1 0 1 0 0,1 0-1 0 0,-1-1 0 0 0,1 1 0 0 0,-1-1 0 0 0,0 0 0 0 0,0 0 1 0 0,0 0-1 0 0,-1 0 0 0 0,0 0 0 0 0,0 0 0 0 0,0-1 0 0 0,0 1 1 0 0,0-1-1 0 0,-1 0 0 0 0,0 1 0 0 0,1-4 44 0 0,3-5-3586 0 0,-1 4-3074 0 0,-2 5-578 0 0</inkml:trace>
  <inkml:trace contextRef="#ctx0" brushRef="#br0" timeOffset="336.067">648 700 2561 0 0,'0'0'1725'0'0,"0"0"189"0"0,0 0 338 0 0,0 0 141 0 0,0 0-189 0 0,0 0-370 0 0,0 0-416 0 0,0 0-365 0 0,32-16-266 0 0,101-48-221 0 0,-66 21 139 0 0,-61 39-639 0 0,-1-1 0 0 0,0 1 0 0 0,0-1 0 0 0,0 0 0 0 0,0 0 0 0 0,-1 0 0 0 0,0-1 0 0 0,0 0 0 0 0,-1 0 0 0 0,1 0 0 0 0,-1 0 0 0 0,0 0 0 0 0,-1-1 0 0 0,0 1 0 0 0,0-1 0 0 0,0 1 0 0 0,-1-1 0 0 0,0 0 0 0 0,0 0 0 0 0,0-5-66 0 0,-3 9-26 0 0,0 0-1 0 0,0 0 0 0 0,0 0 0 0 0,-1 0 0 0 0,1 0 0 0 0,-1 0 0 0 0,1 1 0 0 0,-1-1 0 0 0,0 1 0 0 0,0 0 0 0 0,0 0 0 0 0,0 0 0 0 0,-1 0 1 0 0,1 1-1 0 0,0-1 0 0 0,-1 1 0 0 0,0 0 0 0 0,1 0 0 0 0,-1 0 0 0 0,1 0 0 0 0,-1 0 0 0 0,0 1 0 0 0,1 0 0 0 0,-1 0 0 0 0,0 0 1 0 0,0 0-1 0 0,-2 1 27 0 0,-1-1-46 0 0,-1 0 0 0 0,1 0 0 0 0,0 0 0 0 0,0 1 0 0 0,0 1 0 0 0,0-1 0 0 0,0 1 0 0 0,1 0 0 0 0,-1 0 0 0 0,0 1 0 0 0,1 0 0 0 0,0 0 0 0 0,-1 1 0 0 0,1-1 0 0 0,1 2 1 0 0,-1-1-1 0 0,0 0 0 0 0,1 1 0 0 0,0 0 0 0 0,-4 6 46 0 0,4-7-1 0 0,1 1 0 0 0,0 0-1 0 0,1 1 1 0 0,-1-1 0 0 0,1 1 0 0 0,0 0 0 0 0,0-1 0 0 0,0 1 0 0 0,1 1 0 0 0,0-1 0 0 0,1 0 0 0 0,-1 0 0 0 0,1 1-1 0 0,0-1 1 0 0,1 1 0 0 0,-1-1 0 0 0,1 1 0 0 0,0-1 0 0 0,1 1 0 0 0,0-1 0 0 0,0 1 0 0 0,0-1 0 0 0,1 0-1 0 0,0 0 1 0 0,0 0 0 0 0,1 1 0 0 0,-1-2 0 0 0,1 1 0 0 0,1 0 0 0 0,-1-1 0 0 0,1 1 0 0 0,0-1 0 0 0,0 0 0 0 0,0 0-1 0 0,1-1 1 0 0,0 1 0 0 0,0-1 0 0 0,0 0 0 0 0,0 0 1 0 0,12 5 59 0 0,1 1 1 0 0,0-2-1 0 0,1-1 1 0 0,0 0-1 0 0,0-1 1 0 0,0-1-1 0 0,0-1 0 0 0,1 0 1 0 0,16-1-60 0 0,-8-1-94 0 0,-1-2 0 0 0,1-1 0 0 0,-1-1 0 0 0,0-2 1 0 0,25-5 93 0 0,68-37-4486 0 0,-70 18-981 0 0,-18 6-1169 0 0,-16 10 4115 0 0</inkml:trace>
  <inkml:trace contextRef="#ctx0" brushRef="#br0" timeOffset="664.742">1668 0 13691 0 0,'0'0'724'0'0,"0"0"-298"0"0,0 0-5 0 0,0 0 248 0 0,0 0 232 0 0,0 0 93 0 0,0 0-113 0 0,0 0-183 0 0,0 0-133 0 0,0 0-72 0 0,0 0-36 0 0,0 0-18 0 0,0 0-3 0 0,-2 28-42 0 0,-7 89-49 0 0,7-83-89 0 0,2 0 1 0 0,1 0-1 0 0,1-1 0 0 0,2 1 0 0 0,6 20-256 0 0,0 1 142 0 0,22 158-161 0 0,-18-147-1676 0 0,-13-65 955 0 0,-1-1-261 0 0,0 0-296 0 0,0 0-398 0 0,-13 0-9284 0 0,9 0 4448 0 0</inkml:trace>
  <inkml:trace contextRef="#ctx0" brushRef="#br0" timeOffset="911.024">1467 328 9442 0 0,'0'0'1987'0'0,"0"0"-804"0"0,0 0-610 0 0,0 0-24 0 0,0 0 287 0 0,0 0 261 0 0,0 0 96 0 0,0 0-89 0 0,0 0-208 0 0,0 0-184 0 0,0 0-114 0 0,0 0-109 0 0,0 0-98 0 0,24 14-72 0 0,75 44-71 0 0,-4-29 119 0 0,-73-27-322 0 0,177 6-796 0 0,-134-14-3966 0 0,-1-7-6575 0 0,-52 9 6023 0 0</inkml:trace>
  <inkml:trace contextRef="#ctx0" brushRef="#br0" timeOffset="1075.924">2137 519 3353 0 0,'0'0'1912'0'0,"0"0"-577"0"0,0 0-252 0 0,0 0 47 0 0,0 0 50 0 0,0 0-68 0 0,0 0-225 0 0,0 0-282 0 0,0 0-226 0 0,0 0-163 0 0,0 0-141 0 0,13 31-205 0 0,40 93-207 0 0,-29-86-2844 0 0,-18-39-4128 0 0,-4 1 4999 0 0</inkml:trace>
  <inkml:trace contextRef="#ctx0" brushRef="#br0" timeOffset="1341.759">2071 228 15147 0 0,'0'0'1232'0'0,"0"0"-583"0"0,0 0-473 0 0,0 0-160 0 0,0 0-8 0 0,0 0-32 0 0,0 0-48 0 0,0 0-24 0 0,0 0-128 0 0,0 0-144 0 0,0 0-305 0 0,0 0-527 0 0,0 0-928 0 0,112 78-1377 0 0,-101-67-1280 0 0,-5 0 632 0 0</inkml:trace>
  <inkml:trace contextRef="#ctx0" brushRef="#br0" timeOffset="1596.351">2745 376 0 0 0,'0'0'1799'0'0,"0"0"744"0"0,0 0 398 0 0,0 0 180 0 0,0 0-157 0 0,0 0-422 0 0,0 0-538 0 0,0 0-510 0 0,0 0-376 0 0,0 0-283 0 0,0 0-219 0 0,0 0-172 0 0,0 0-136 0 0,-4 0-89 0 0,-11 5-162 0 0,1 1 1 0 0,0 1 0 0 0,0 0 0 0 0,0 1 0 0 0,1 0 0 0 0,1 1 0 0 0,-1 0 0 0 0,1 1 0 0 0,1 1 0 0 0,0 0-1 0 0,0 0 1 0 0,-4 8-58 0 0,8-12 3 0 0,0 1 0 0 0,1 0 0 0 0,0 0 0 0 0,1 0 1 0 0,-1 1-1 0 0,2 0 0 0 0,-1 0 0 0 0,1 0 0 0 0,1 0 0 0 0,0 1 0 0 0,0 0 0 0 0,0-1 0 0 0,2 1 0 0 0,-1 0 0 0 0,1 7-3 0 0,0-12 0 0 0,1 0 1 0 0,0-1 0 0 0,0 1-1 0 0,0 0 1 0 0,1-1-1 0 0,-1 1 1 0 0,1 0 0 0 0,0-1-1 0 0,1 1 1 0 0,-1-1 0 0 0,1 0-1 0 0,0 1 1 0 0,0-1-1 0 0,0 0 1 0 0,1 0 0 0 0,-1 0-1 0 0,1 0 1 0 0,0-1 0 0 0,0 1-1 0 0,0-1 1 0 0,1 0-1 0 0,-1 0 1 0 0,1 0 0 0 0,0 0-1 0 0,0 0 1 0 0,0-1 0 0 0,0 0-1 0 0,0 0 1 0 0,0 0-1 0 0,1 0 0 0 0,10 2-74 0 0,0 0-1 0 0,-1-1 0 0 0,1 0 1 0 0,0-2-1 0 0,0 0 0 0 0,0 0 0 0 0,0-2 1 0 0,0 1-1 0 0,0-2 0 0 0,0 0 1 0 0,0-1-1 0 0,12-4 75 0 0,16-7-4292 0 0,-2-3-3902 0 0,-26 9-2130 0 0</inkml:trace>
</inkml:ink>
</file>

<file path=ppt/ink/ink5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0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0 0 0,'0'0'679'0'0,"0"0"520"0"0,0 0 333 0 0,0 0 170 0 0,0 0-31 0 0,0 0-167 0 0,0 0-288 0 0,0 0-321 0 0,0 0-225 0 0,-2-7-141 0 0,-5-20-78 0 0,5 21-26 0 0,3 17 1018 0 0,18 188 3522 0 0,12 286-2919 0 0,-33-256-2493 0 0,6-271-8784 0 0,44-77-1773 0 0,-39 96 10759 0 0</inkml:trace>
  <inkml:trace contextRef="#ctx0" brushRef="#br0" timeOffset="396.176">421 141 1376 0 0,'0'0'959'0'0,"0"0"-40"0"0,0 0 13 0 0,0 0 174 0 0,0 0 221 0 0,0 0 114 0 0,-32 36 6 0 0,-96 117-124 0 0,65-60 635 0 0,56-81-1679 0 0,1 0-1 0 0,0 0 1 0 0,0 1-1 0 0,2 0 1 0 0,-1 0 0 0 0,2 1-1 0 0,0-1 1 0 0,0 1-1 0 0,1-1 1 0 0,1 3-279 0 0,3-13 87 0 0,0 0 1 0 0,0 0-1 0 0,0 0 1 0 0,1 0-1 0 0,-1-1 1 0 0,1 1-1 0 0,0-1 1 0 0,0 0-1 0 0,0 1 1 0 0,0-1-1 0 0,0 0 1 0 0,0-1-1 0 0,1 1 1 0 0,-1-1-1 0 0,0 1 1 0 0,1-1-1 0 0,-1 0 1 0 0,1 0-1 0 0,0 0 1 0 0,-1-1-1 0 0,1 1 1 0 0,0-1-1 0 0,-1 0 1 0 0,4 0-88 0 0,8 2 277 0 0,69 7 761 0 0,37 11-59 0 0,-114-15-892 0 0,0 0 0 0 0,-1 1 0 0 0,1-1 0 0 0,-1 1-1 0 0,0 1 1 0 0,-1-1 0 0 0,1 1 0 0 0,-1 0 0 0 0,-1 0 0 0 0,1 0-1 0 0,-1 1 1 0 0,0 0 0 0 0,-1 0 0 0 0,0 0 0 0 0,0 0 0 0 0,-1 0-1 0 0,0 0 1 0 0,0 1 0 0 0,-1-1 0 0 0,0 1 0 0 0,-1-1 0 0 0,0 1-1 0 0,0 0 1 0 0,0-1 0 0 0,-1 1 0 0 0,-1-1 0 0 0,-1 7-87 0 0,-10 12-350 0 0,13-27 70 0 0,0 0-108 0 0,0 0-140 0 0,0 0-204 0 0,0 0-220 0 0,6-25-13585 0 0,-1 17 9991 0 0</inkml:trace>
  <inkml:trace contextRef="#ctx0" brushRef="#br0" timeOffset="643.66">835 660 3937 0 0,'0'0'1388'0'0,"0"0"-292"0"0,0 0-118 0 0,0 0 117 0 0,0 0 100 0 0,0 0-70 0 0,0 0-279 0 0,0 0-350 0 0,0 0-273 0 0,0 0-162 0 0,0 0-117 0 0,0 0-116 0 0,1 29-157 0 0,5 89-277 0 0,2-89-2171 0 0,4-36-3391 0 0,-10 3 3836 0 0</inkml:trace>
  <inkml:trace contextRef="#ctx0" brushRef="#br0" timeOffset="796.681">770 100 6401 0 0,'0'0'4753'0'0,"0"0"-3552"0"0,0 0-577 0 0,0 0-520 0 0,0 0-160 0 0,0 0 0 0 0,0 0 24 0 0,0 0 16 0 0,0 0-24 0 0,0 0-88 0 0,0 0-256 0 0,0 0-609 0 0,0 0-1263 0 0,0 0-2025 0 0,70 188-560 0 0</inkml:trace>
</inkml:ink>
</file>

<file path=ppt/ink/ink5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136 531 1592 0 0,'0'0'1019'0'0,"0"0"-341"0"0,0 0-50 0 0,0 0 187 0 0,0 0 234 0 0,0 0 138 0 0,0 0-88 0 0,0 0-249 0 0,0 0-257 0 0,0 0-166 0 0,0 0-67 0 0,-11 13 4 0 0,-36 42 77 0 0,17 5 569 0 0,21-39-732 0 0,1 0 0 0 0,0 0 0 0 0,2 1 0 0 0,1 0 0 0 0,1 0 0 0 0,0 0 0 0 0,2 1 0 0 0,1-1 0 0 0,0 3-278 0 0,2-22 60 0 0,-1 1 0 0 0,1-1 0 0 0,0 0 0 0 0,0 0 0 0 0,1 0 0 0 0,-1 0 0 0 0,0 0 0 0 0,1-1 0 0 0,0 1 0 0 0,-1 0 1 0 0,1-1-1 0 0,0 1 0 0 0,1-1 0 0 0,-1 0 0 0 0,0 0 0 0 0,1 1 0 0 0,-1-1 0 0 0,1-1 0 0 0,-1 1 0 0 0,1 0 0 0 0,0-1 0 0 0,0 1 0 0 0,0-1 0 0 0,0 0 1 0 0,0 0-1 0 0,0 0 0 0 0,0 0 0 0 0,0-1 0 0 0,0 1 0 0 0,1-1 0 0 0,-1 0 0 0 0,0 0 0 0 0,0 0 0 0 0,0 0 0 0 0,1-1 0 0 0,-1 1 0 0 0,0-1 0 0 0,0 0 1 0 0,0 0-1 0 0,0 0 0 0 0,0 0 0 0 0,0 0 0 0 0,0-1 0 0 0,-1 1 0 0 0,1-1 0 0 0,0 0-60 0 0,9-4 33 0 0,0 0 0 0 0,-1-1 0 0 0,0 0 0 0 0,-1-1 0 0 0,1 0 0 0 0,-1-1 0 0 0,-1 0 0 0 0,0 0 0 0 0,0-1 0 0 0,-1-1 0 0 0,0 1-1 0 0,-1-1 1 0 0,0 0 0 0 0,-1-1 0 0 0,0 1 0 0 0,0-2 0 0 0,-2 1 0 0 0,1 0 0 0 0,-2-1 0 0 0,1 0 0 0 0,-2 1 0 0 0,0-1 0 0 0,0 0 0 0 0,-1-14-33 0 0,-16-52-3399 0 0,13 74 2822 0 0,-1 0 0 0 0,1 0 1 0 0,-1 0-1 0 0,0 0 0 0 0,0 1 0 0 0,0-1 0 0 0,-1 1 1 0 0,0 0-1 0 0,0 0 0 0 0,0 0 0 0 0,0 1 1 0 0,0-1-1 0 0,-1 1 0 0 0,1 0 0 0 0,-1 0 0 0 0,0 1 1 0 0,0-1-1 0 0,0 1 0 0 0,0 0 0 0 0,-1 0 1 0 0,0 1 576 0 0,-3-2-220 0 0,1 1-1 0 0,-1 1 1 0 0,0-1 0 0 0,0 1 0 0 0,0 1 0 0 0,0 0 0 0 0,0 0 0 0 0,1 1 0 0 0,-1 0 0 0 0,0 0 0 0 0,-7 3 220 0 0,16-4 34 0 0,1 0 1 0 0,-1 0-1 0 0,0 0 0 0 0,1 0 1 0 0,-1 0-1 0 0,0 0 1 0 0,1 0-1 0 0,-1 0 0 0 0,0 0 1 0 0,1 1-1 0 0,-1-1 0 0 0,0 0 1 0 0,0 0-1 0 0,1 0 0 0 0,-1 1 1 0 0,0-1-1 0 0,0 0 0 0 0,1 0 1 0 0,-1 1-1 0 0,0-1 0 0 0,0 0 1 0 0,0 0-1 0 0,1 1 0 0 0,-1-1 1 0 0,0 0-1 0 0,0 1 1 0 0,0-1-1 0 0,0 0 0 0 0,0 0 1 0 0,1 1-1 0 0,-1-1 0 0 0,0 0 1 0 0,0 1-1 0 0,0-1 0 0 0,0 0 1 0 0,0 1-1 0 0,0-1 0 0 0,0 0 1 0 0,0 1-1 0 0,0-1 0 0 0,0 0 1 0 0,-1 1-1 0 0,1-1 1 0 0,0 0-1 0 0,0 1 0 0 0,0-1 1 0 0,0 0-1 0 0,0 1 0 0 0,-1-1 1 0 0,1 0-1 0 0,0 0 0 0 0,0 1 1 0 0,0-1-1 0 0,-1 0 0 0 0,1 0 1 0 0,0 1-1 0 0,0-1 0 0 0,-1 0 1 0 0,1 0-1 0 0,0 0 1 0 0,-1 1-1 0 0,1-1 0 0 0,0 0 1 0 0,-1 0-1 0 0,1 0 0 0 0,0 0-34 0 0,29 8 2115 0 0,109-9 4229 0 0,4-46-2344 0 0,-119 36-3823 0 0,-1-1 0 0 0,1-1 0 0 0,-2-1 0 0 0,0-1 0 0 0,-1 0 1 0 0,0-2-1 0 0,-2 0 0 0 0,0-2 0 0 0,-1 0 0 0 0,0-1 0 0 0,-2 0 0 0 0,0-1 0 0 0,-2-1 1 0 0,0 0-1 0 0,-2-1 0 0 0,0 0 0 0 0,-1-1 0 0 0,-2 0 0 0 0,0-1 0 0 0,-2 1 0 0 0,0-2-177 0 0,-4-18 163 0 0,-2 43-207 0 0,0 28-436 0 0,-14 928-706 0 0,-27-601 1316 0 0,40-347-364 0 0,1-8 309 0 0,0 1 0 0 0,-1 0 0 0 0,1 0 0 0 0,0 0 0 0 0,-1 0-1 0 0,1 0 1 0 0,-1-1 0 0 0,1 1 0 0 0,0 0 0 0 0,-1 0 0 0 0,1 0 0 0 0,-1 0-1 0 0,1 0 1 0 0,0 0 0 0 0,-1 0 0 0 0,1 0 0 0 0,-1 1 0 0 0,1-1 0 0 0,0 0-1 0 0,-1 0 1 0 0,1 0 0 0 0,0 0 0 0 0,-1 0 0 0 0,1 1 0 0 0,-1-1 0 0 0,1 0-1 0 0,0 0 1 0 0,0 1 0 0 0,-1-1 0 0 0,1 0 0 0 0,0 0 0 0 0,-1 1 0 0 0,1-1-1 0 0,0 0 1 0 0,0 1 0 0 0,0-1 0 0 0,-1 0 0 0 0,1 1-75 0 0,-1-93 329 0 0,75-227-941 0 0,-44 222-1743 0 0,-5 36-5451 0 0,-14 41 535 0 0</inkml:trace>
</inkml:ink>
</file>

<file path=ppt/ink/ink5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6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0 10674 0 0,'0'0'2209'0'0,"0"0"-914"0"0,0 0-531 0 0,0 0-40 0 0,0 0 164 0 0,0 0 191 0 0,0 0 37 0 0,0 0-115 0 0,0 0-181 0 0,0 0-192 0 0,0 0-133 0 0,0 0-61 0 0,-5 36-32 0 0,-19 112-30 0 0,-4 213 813 0 0,25-275-1169 0 0,3-50-109 0 0,-2 0 0 0 0,-1 0 0 0 0,-2 0 0 0 0,-8 30 93 0 0,12-60-725 0 0,-5 11 720 0 0,-1-12-8764 0 0,7-7 3302 0 0,0-2 1765 0 0,0 3 1883 0 0,0-3-1424 0 0</inkml:trace>
</inkml:ink>
</file>

<file path=ppt/ink/ink5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1 255 9242 0 0,'0'0'2334'0'0,"0"0"-1139"0"0,0 0-639 0 0,0 0 91 0 0,0 0 276 0 0,0 0 193 0 0,0 0-19 0 0,0 0-155 0 0,0 0-186 0 0,0 0-159 0 0,0 0-99 0 0,31-8-77 0 0,100-26-53 0 0,4-10 325 0 0,73-44-1911 0 0,-129 33-9230 0 0,-64 41 4202 0 0,-5 3 2773 0 0</inkml:trace>
</inkml:ink>
</file>

<file path=ppt/ink/ink5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0.3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0 6457 0 0,'0'0'1439'0'0,"0"0"-252"0"0,0 0 148 0 0,0 0 287 0 0,0 0 132 0 0,-8 34-71 0 0,-25 108-284 0 0,22-101-823 0 0,2 0 1 0 0,2 0-1 0 0,1 1 1 0 0,2 0-1 0 0,3 0 1 0 0,1 0-1 0 0,3 14-576 0 0,-4-53 25 0 0,1 0-1 0 0,0 1 1 0 0,1-1-1 0 0,-1 0 1 0 0,0 1 0 0 0,1-1-1 0 0,0 0 1 0 0,0 0-1 0 0,0 0 1 0 0,0 1 0 0 0,0-1-1 0 0,1 0 1 0 0,-1 0-1 0 0,1-1 1 0 0,0 1 0 0 0,0 0-1 0 0,0-1 1 0 0,0 1-1 0 0,1-1 1 0 0,-1 1 0 0 0,0-1-1 0 0,1 0 1 0 0,0 0-1 0 0,0 0 1 0 0,-1 0-1 0 0,1-1 1 0 0,0 1 0 0 0,0-1-1 0 0,0 0 1 0 0,1 0-1 0 0,-1 0 1 0 0,1 0-25 0 0,3-2 52 0 0,0-1 0 0 0,-1 0 0 0 0,1 0 1 0 0,-1 0-1 0 0,1-1 0 0 0,-1 0 0 0 0,0-1 0 0 0,0 1 0 0 0,0-1 0 0 0,-1 0 0 0 0,1-1 1 0 0,-1 1-1 0 0,0-1 0 0 0,2-3-52 0 0,14-10 25 0 0,91-69-235 0 0,-111 86 198 0 0,-1 1-1 0 0,1-1 0 0 0,0 1 0 0 0,0-1 0 0 0,-1 0 0 0 0,1 1 0 0 0,0-1 0 0 0,0 1 0 0 0,0 0 0 0 0,-1-1 0 0 0,1 1 0 0 0,0-1 1 0 0,0 1-1 0 0,0 0 0 0 0,0 0 0 0 0,0 0 0 0 0,0 0 0 0 0,0 0 0 0 0,0 0 0 0 0,0 0 0 0 0,0 0 0 0 0,-1 0 0 0 0,1 0 0 0 0,0 0 1 0 0,0 0-1 0 0,0 1 0 0 0,0-1 0 0 0,0 0 0 0 0,0 1 0 0 0,0-1 0 0 0,-1 0 0 0 0,1 1 0 0 0,0-1 0 0 0,0 1 0 0 0,-1 0 0 0 0,1-1 1 0 0,0 1-1 0 0,-1 0 0 0 0,1-1 0 0 0,0 1 0 0 0,-1 0 0 0 0,1-1 0 0 0,-1 1 0 0 0,1 0 0 0 0,-1 0 0 0 0,0 0 0 0 0,1 0 0 0 0,-1 0 1 0 0,0-1-1 0 0,1 1 0 0 0,-1 0 0 0 0,0 0 0 0 0,0 0 0 0 0,0 0 0 0 0,0 0 0 0 0,0 0 0 0 0,0 1 13 0 0,0 10-20 0 0,-1-8 17 0 0,0 0-1 0 0,0 1 1 0 0,1-1 0 0 0,-1 0-1 0 0,1 0 1 0 0,0 0-1 0 0,0 0 1 0 0,1 1-1 0 0,-1-1 1 0 0,1 0-1 0 0,0 0 1 0 0,0 0-1 0 0,0 0 1 0 0,0 0-1 0 0,1 0 1 0 0,0 0 0 0 0,0-1-1 0 0,0 1 1 0 0,0-1-1 0 0,0 1 1 0 0,1-1-1 0 0,0 0 1 0 0,0 1-1 0 0,0-2 1 0 0,0 1-1 0 0,0 0 1 0 0,0 0-1 0 0,1-1 1 0 0,-1 0-1 0 0,1 0 1 0 0,-1 0 0 0 0,3 1 3 0 0,102-3 222 0 0,52-55 38 0 0,-146 50-207 0 0,0-2 0 0 0,-1 0 0 0 0,1 0 0 0 0,-1-1-1 0 0,-1-1 1 0 0,0 0 0 0 0,0-1 0 0 0,-1 0 0 0 0,0-1-1 0 0,0-1-52 0 0,-10 11 9 0 0,1 0 0 0 0,-1 0-1 0 0,0-1 1 0 0,0 1-1 0 0,0-1 1 0 0,0 1-1 0 0,0-1 1 0 0,0 1 0 0 0,0-1-1 0 0,-1 0 1 0 0,1 1-1 0 0,-1-1 1 0 0,1 0-1 0 0,-1 1 1 0 0,1-1-1 0 0,-1 0 1 0 0,0 0 0 0 0,0 1-1 0 0,0-1 1 0 0,0 0-1 0 0,0 0 1 0 0,0 0-1 0 0,-1 1 1 0 0,1-1 0 0 0,0 0-1 0 0,-1 1 1 0 0,0-1-1 0 0,1 0 1 0 0,-1 1-1 0 0,0-1 1 0 0,0 1-1 0 0,0-1 1 0 0,0 1 0 0 0,0-1-1 0 0,0 1 1 0 0,0-1-1 0 0,0 1 1 0 0,-1-1-9 0 0,-10-1-64 0 0,0 1 0 0 0,0 0 1 0 0,1 0-1 0 0,-1 1 0 0 0,0 0 0 0 0,0 1 1 0 0,0 1-1 0 0,0 0 0 0 0,0 1 0 0 0,0 0 1 0 0,1 0-1 0 0,-1 1 0 0 0,1 1 0 0 0,-1 0 0 0 0,1 1 1 0 0,0 0-1 0 0,1 0 0 0 0,0 1 0 0 0,-1 1 1 0 0,2 0-1 0 0,-1 0 0 0 0,1 1 0 0 0,0 0 1 0 0,1 0-1 0 0,0 1 0 0 0,-5 6 64 0 0,11-11 2 0 0,0-1-1 0 0,1 0 1 0 0,-1 1-1 0 0,1-1 1 0 0,-1 1 0 0 0,1-1-1 0 0,0 1 1 0 0,0-1-1 0 0,1 1 1 0 0,-1 0 0 0 0,1 0-1 0 0,0-1 1 0 0,0 1-1 0 0,0 0 1 0 0,0 0-1 0 0,1-1 1 0 0,0 1 0 0 0,-1 0-1 0 0,1-1 1 0 0,1 1-1 0 0,-1-1 1 0 0,0 1 0 0 0,1-1-1 0 0,0 0 1 0 0,0 1-1 0 0,0-1 1 0 0,0 0-1 0 0,0 0 1 0 0,0 0 0 0 0,1-1-1 0 0,1 2-1 0 0,96 74 358 0 0,-70-63-405 0 0,1 0 0 0 0,1-3 0 0 0,0 0 0 0 0,0-2 0 0 0,1-1 0 0 0,11 0 47 0 0,58 8-4822 0 0,-66-14-1777 0 0,-10-2-3160 0 0</inkml:trace>
</inkml:ink>
</file>

<file path=ppt/ink/ink5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0 7714 0 0,'0'0'1799'0'0,"0"0"-407"0"0,0 0-145 0 0,0 0 71 0 0,0 0 11 0 0,0 0-130 0 0,0 0-272 0 0,0 0-242 0 0,0 0-199 0 0,0 0-159 0 0,0 0-89 0 0,0 0-38 0 0,-18 12-2 0 0,-58 37-2 0 0,-13 19 417 0 0,83-65-624 0 0,1 0-1 0 0,0 0 0 0 0,1 1 1 0 0,-1 0-1 0 0,1 0 1 0 0,-1 0-1 0 0,1 0 1 0 0,0 0-1 0 0,1 1 0 0 0,-1 0 1 0 0,1 0-1 0 0,0 0 1 0 0,0 0-1 0 0,1 1 1 0 0,-1-1-1 0 0,1 1 0 0 0,0-1 1 0 0,1 1-1 0 0,-1 3 12 0 0,50 17-307 0 0,-34-22 326 0 0,168 59 119 0 0,-180-61-92 0 0,1 0 1 0 0,-1 0 0 0 0,0 1 0 0 0,0-1 0 0 0,0 0 0 0 0,0 1 0 0 0,0 0-1 0 0,0-1 1 0 0,-1 1 0 0 0,1 0 0 0 0,-1 0 0 0 0,0 0 0 0 0,0 0 0 0 0,0 0-1 0 0,0 0 1 0 0,0 0 0 0 0,-1 0 0 0 0,1 0 0 0 0,-1 0 0 0 0,0 0 0 0 0,0 0-1 0 0,0 1 1 0 0,0-1 0 0 0,-1 0 0 0 0,1 0 0 0 0,-1 0 0 0 0,0 0 0 0 0,0 0-1 0 0,0 0 1 0 0,0 0 0 0 0,0 0 0 0 0,-1 0 0 0 0,1-1 0 0 0,-1 1 0 0 0,0 0-1 0 0,0-1 1 0 0,0 1 0 0 0,0-1 0 0 0,0 0 0 0 0,-1 0 0 0 0,1 0 0 0 0,-1 0-1 0 0,1 0 1 0 0,-3 1-47 0 0,-6 6 39 0 0,0 0 0 0 0,0-1 0 0 0,-1-1 0 0 0,0 1 0 0 0,-1-2 0 0 0,1 0 0 0 0,-1 0 0 0 0,-10 2-39 0 0,-68 5-3322 0 0,76-18-871 0 0,5-8-6410 0 0,9 9 6850 0 0</inkml:trace>
</inkml:ink>
</file>

<file path=ppt/ink/ink5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1 8362 0 0,'0'0'2747'0'0,"0"0"-1304"0"0,0 0-792 0 0,0 0 30 0 0,0 0 346 0 0,0 0 323 0 0,0 0 79 0 0,0 0-228 0 0,0 0-284 0 0,0 0-217 0 0,0 0-142 0 0,-6 35-89 0 0,-19 112-107 0 0,16-94-109 0 0,3 1 0 0 0,2 0 0 0 0,2 0 0 0 0,4 13-253 0 0,-1 10 72 0 0,-5 122-24 0 0,-7-160-517 0 0,-7-27-4615 0 0,14-19-1415 0 0,4 3 1199 0 0,0-3-377 0 0</inkml:trace>
  <inkml:trace contextRef="#ctx0" brushRef="#br0" timeOffset="394.425">351 321 7434 0 0,'0'0'1804'0'0,"0"0"-768"0"0,0 0-333 0 0,0 0 163 0 0,0 0 294 0 0,0 0 167 0 0,0 0-94 0 0,0 0-294 0 0,0 0-317 0 0,-33 17-272 0 0,-103 52-152 0 0,34-19 218 0 0,99-49-397 0 0,0 0 0 0 0,0 0 1 0 0,0 0-1 0 0,0 0 0 0 0,0 0 0 0 0,0 1 1 0 0,1-1-1 0 0,-1 1 0 0 0,0 0 0 0 0,1 0 1 0 0,-1 0-1 0 0,1 0 0 0 0,-1 0 1 0 0,1 0-1 0 0,0 1 0 0 0,0-1 0 0 0,0 1 1 0 0,1-1-1 0 0,-1 1 0 0 0,0 0 0 0 0,1 0 1 0 0,0 0-1 0 0,0 0 0 0 0,0 0 0 0 0,0 0 1 0 0,0 0-1 0 0,0 0 0 0 0,1 0 0 0 0,0 0 1 0 0,-1 0-1 0 0,1 1 0 0 0,0-1 1 0 0,1 0-1 0 0,-1 0 0 0 0,0 0 0 0 0,1 1-19 0 0,5 3 73 0 0,0 0 0 0 0,0-1 0 0 0,0 0-1 0 0,0 0 1 0 0,1-1 0 0 0,0 0 0 0 0,0 0-1 0 0,1-1 1 0 0,-1 0 0 0 0,1 0 0 0 0,5 2-73 0 0,46 28 454 0 0,-47-24-212 0 0,-1 0 0 0 0,0 1-1 0 0,0 0 1 0 0,-1 1 0 0 0,-1 0-1 0 0,0 1 1 0 0,0 0 0 0 0,-1 0-1 0 0,2 7-241 0 0,4 11 615 0 0,-2-3-3281 0 0,-11-28 1753 0 0,-1 0-2428 0 0,0 0-3505 0 0,0 0 4409 0 0,0 0-4186 0 0</inkml:trace>
</inkml:ink>
</file>

<file path=ppt/ink/ink5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7.3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223 594 2713 0 0,'0'0'85'0'0,"0"0"-276"0"0,0 0-202 0 0,0 0 81 0 0,0 0 201 0 0,0 0 178 0 0,0 0 107 0 0,0 0 72 0 0,-29 36 114 0 0,-87 112 112 0 0,65-63 339 0 0,47-67-618 0 0,-2 4 118 0 0,0 2-1 0 0,2-1 1 0 0,1 0-1 0 0,1 1 1 0 0,1-1-1 0 0,1 1 1 0 0,2 10-311 0 0,-1-30 133 0 0,0 0 1 0 0,1 0-1 0 0,0-1 0 0 0,-1 1 1 0 0,2 0-1 0 0,-1-1 0 0 0,0 0 0 0 0,1 1 1 0 0,-1-1-1 0 0,1 0 0 0 0,0 0 1 0 0,0 0-1 0 0,0-1 0 0 0,0 1 1 0 0,1-1-1 0 0,-1 0 0 0 0,1 0 0 0 0,-1 0 1 0 0,1 0-1 0 0,0-1 0 0 0,-1 1 1 0 0,1-1-1 0 0,0 0 0 0 0,0 0 1 0 0,0 0-1 0 0,0-1 0 0 0,0 1 1 0 0,0-1-1 0 0,1 0 0 0 0,-1 0 0 0 0,0-1 1 0 0,0 1-1 0 0,0-1 0 0 0,0 0 1 0 0,0 0-1 0 0,0 0 0 0 0,-1 0 1 0 0,1-1-1 0 0,0 0 0 0 0,0 0 0 0 0,-1 0 1 0 0,1 0-1 0 0,-1 0 0 0 0,0-1 1 0 0,0 1-1 0 0,0-1-133 0 0,29-21 554 0 0,-1-1 0 0 0,-2-1 0 0 0,-1-1 0 0 0,-1-2 0 0 0,-1-1 0 0 0,-1-1 0 0 0,-2-1 0 0 0,-2-1 0 0 0,3-7-554 0 0,10-15 111 0 0,-3-2-1 0 0,-2-1 1 0 0,-2-1-1 0 0,-4-1 1 0 0,11-43-111 0 0,-24 65-412 0 0,-2 0 0 0 0,-1 0 1 0 0,-2-1-1 0 0,-2 1 0 0 0,-2-1 1 0 0,-2-12 411 0 0,-23-55-2116 0 0,22 103 2076 0 0,1 0-1 0 0,-1 0 1 0 0,0 0-1 0 0,0 1 1 0 0,0-1-1 0 0,0 1 1 0 0,0-1 0 0 0,0 1-1 0 0,-1 0 1 0 0,1 0-1 0 0,-1 0 1 0 0,0 0 0 0 0,0 0-1 0 0,1 1 1 0 0,-1-1-1 0 0,0 1 1 0 0,0 0-1 0 0,0 0 1 0 0,-1 0 0 0 0,1 0-1 0 0,0 0 1 0 0,0 1-1 0 0,0-1 1 0 0,-1 1-1 0 0,1 0 1 0 0,0 0 0 0 0,-1 0-1 0 0,1 1 1 0 0,0-1-1 0 0,0 1 1 0 0,-3 0 40 0 0,-5 5-33 0 0,0 0-1 0 0,0 1 1 0 0,0 0 0 0 0,1 1 0 0 0,0 0-1 0 0,0 0 1 0 0,1 1 0 0 0,0 1 0 0 0,0-1-1 0 0,1 1 1 0 0,1 1 0 0 0,0-1 0 0 0,0 1-1 0 0,1 1 1 0 0,0 1 33 0 0,4-11 17 0 0,-10 18 193 0 0,0-1-1 0 0,1 2 1 0 0,1-1-1 0 0,1 1 1 0 0,1 1-1 0 0,1 0 1 0 0,1 0-1 0 0,0 0 1 0 0,2 1-1 0 0,1 0 1 0 0,1-1-1 0 0,0 1 1 0 0,2 0-1 0 0,1 0 1 0 0,1 0-1 0 0,0 0 1 0 0,2 0-1 0 0,1-1 1 0 0,1 0-1 0 0,0 0 1 0 0,2 0-1 0 0,0-1 1 0 0,2 0-1 0 0,0 0 0 0 0,1-1 1 0 0,13 16-210 0 0,-6-14 176 0 0,0-1-1 0 0,1-1 1 0 0,1-1-1 0 0,1 0 1 0 0,1-2-1 0 0,0 0 1 0 0,1-2-1 0 0,1 0 1 0 0,0-2-1 0 0,1-1 1 0 0,0 0-1 0 0,1-2 1 0 0,25 6-176 0 0,-37-18-1522 0 0,-12-12-6272 0 0,-2 9 3883 0 0,0-3-2229 0 0</inkml:trace>
  <inkml:trace contextRef="#ctx0" brushRef="#br0" timeOffset="255.136">1004 646 12571 0 0,'0'0'1407'0'0,"0"0"-562"0"0,0 0-266 0 0,0 0 148 0 0,0 0 190 0 0,0 0 20 0 0,0 0-156 0 0,0 0-229 0 0,-8 32-226 0 0,-23 99-161 0 0,24-33-126 0 0,7-96-116 0 0,0 0 1 0 0,0 0 0 0 0,0 1 0 0 0,1-1 0 0 0,-1 0 0 0 0,1 0 0 0 0,-1 0-1 0 0,1 0 1 0 0,0 0 0 0 0,-1 0 0 0 0,1 0 0 0 0,0 0 0 0 0,1-1 0 0 0,-1 1-1 0 0,0 0 1 0 0,0-1 0 0 0,1 1 0 0 0,-1 0 0 0 0,1-1 0 0 0,-1 0 0 0 0,1 1-1 0 0,0-1 1 0 0,0 0 0 0 0,0 0 76 0 0,14 5-4128 0 0,3-4-4445 0 0,-11-2 3256 0 0</inkml:trace>
  <inkml:trace contextRef="#ctx0" brushRef="#br0" timeOffset="424.509">1061 219 6105 0 0,'0'0'816'0'0,"0"0"-968"0"0,0 0-680 0 0,0 0-336 0 0,0 0-120 0 0,0 0-169 0 0,0 0-439 0 0,0 0 1768 0 0</inkml:trace>
</inkml:ink>
</file>

<file path=ppt/ink/ink5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6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0 9194 0 0,'0'0'968'0'0,"0"0"-370"0"0,0 0-246 0 0,0 0 149 0 0,0 0 286 0 0,0 0 236 0 0,0 0 41 0 0,0 0-106 0 0,0 0-177 0 0,0 0-174 0 0,0 0-96 0 0,1 36-98 0 0,4 118-50 0 0,5 297 1199 0 0,-13-223-1753 0 0,-21-151-1687 0 0,13-65-2192 0 0,-4-5-3466 0 0,10-4 1529 0 0</inkml:trace>
</inkml:ink>
</file>

<file path=ppt/ink/ink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04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463 258 0 0 0,'0'0'225'0'0,"0"0"10"0"0,0 0 24 0 0,5 7 4921 0 0,72 5 1602 0 0,-19-2-5087 0 0,26-5 705 0 0,1-3 0 0 0,78-9-2400 0 0,271-29 2105 0 0,-252 32-1736 0 0,-175 5-79 0 0,-2 0-3007 0 0,-5 0-2416 0 0,-6 0-3402 0 0,1-1 2980 0 0</inkml:trace>
  <inkml:trace contextRef="#ctx0" brushRef="#br0" timeOffset="1419.968">2 1624 0 0 0,'-1'0'25'0'0,"1"0"167"0"0,0 0 294 0 0,0 0 103 0 0,0 0 53 0 0,0 0-5 0 0,0 0-23 0 0,0 0-12 0 0,37-7 4153 0 0,127 6 1111 0 0,337 5-1730 0 0,-182-11-3126 0 0,224 11-558 0 0,-477-1-399 0 0,-27 1-16 0 0,-39-4-54 0 0,0 0-30 0 0,0 0-65 0 0,0 0-89 0 0,0 0-181 0 0,0 0-326 0 0,0 0-599 0 0,-5-7-11002 0 0,3 7 7296 0 0</inkml:trace>
  <inkml:trace contextRef="#ctx0" brushRef="#br0" timeOffset="2301.718">833 63 0 0 0,'0'0'320'0'0,"0"0"87"0"0,0 0 176 0 0,0 0 375 0 0,0 0 436 0 0,0 0 309 0 0,0 0-33 0 0,0 0-257 0 0,0 0-318 0 0,0 0-254 0 0,0 0-157 0 0,0 0-48 0 0,0 0 19 0 0,3 15 22 0 0,31 96 1724 0 0,-21-70-1821 0 0,-2 1-1 0 0,-2 0 1 0 0,-2 0 0 0 0,-1 1 0 0 0,-3 0 0 0 0,-1 0 0 0 0,-2 0 0 0 0,-3 11-580 0 0,2 9 376 0 0,-23 432 633 0 0,28 117-872 0 0,12-501-117 0 0,-4-38 9 0 0,-31-68-1154 0 0,11-9-3204 0 0,5-4-5364 0 0,3 5 3193 0 0</inkml:trace>
  <inkml:trace contextRef="#ctx0" brushRef="#br0" timeOffset="2705.653">1160 1142 0 0 0,'0'0'568'0'0,"0"0"234"0"0,0 0 259 0 0,0 0 258 0 0,0 0 132 0 0,0 0-144 0 0,0 0-245 0 0,0 0-185 0 0,0 0-65 0 0,0 0 43 0 0,0 0 73 0 0,0 0 9 0 0,-6 21-48 0 0,-47 128 1006 0 0,26-99-1592 0 0,-3-1 0 0 0,-1-2 0 0 0,-3 0 0 0 0,-4 1-303 0 0,-215 206-93 0 0,247-247-10 0 0,1-1 0 0 0,0 1 0 0 0,1 0 0 0 0,0 0 0 0 0,0 0 0 0 0,0 0 0 0 0,1 1 0 0 0,0-1-1 0 0,1 1 1 0 0,-1 0 0 0 0,2 0 0 0 0,-2 8 103 0 0,0 8-4519 0 0,3 0-4204 0 0,0-23 7320 0 0</inkml:trace>
  <inkml:trace contextRef="#ctx0" brushRef="#br0" timeOffset="3454.317">1205 0 0 0 0,'0'0'904'0'0,"0"0"159"0"0,0 0 31 0 0,0 0-43 0 0,0 0-121 0 0,0 0-93 0 0,0 0-59 0 0,0 0-9 0 0,0 0 1 0 0,0 0 20 0 0,-27 27 33 0 0,-81 87-11 0 0,3 7 1059 0 0,-112 154 224 0 0,181-234-2168 0 0,2-2-1065 0 0,16-11-3641 0 0,18-22-1758 0 0,0-5 4477 0 0</inkml:trace>
  <inkml:trace contextRef="#ctx0" brushRef="#br0" timeOffset="6395.896">1563 652 288 0 0,'0'0'1046'0'0,"0"0"-22"0"0,0 0 121 0 0,0 0 260 0 0,0 0 256 0 0,0 0 58 0 0,0 0-153 0 0,0 0-327 0 0,0 0-347 0 0,0 0-258 0 0,0 0-177 0 0,-2-2-61 0 0,-7-1 507 0 0,14 19 730 0 0,1 7-1028 0 0,29 280 1593 0 0,-33-191-1581 0 0,-2-112-522 0 0,0 0 45 0 0,0 0 68 0 0,0 0 89 0 0,0 0 38 0 0,0 0 4 0 0,0-26 705 0 0,-2 10-984 0 0,1-1 1 0 0,0 0-1 0 0,1 1 1 0 0,1-1-1 0 0,0 0 1 0 0,2 1-1 0 0,0 0 1 0 0,0-1-1 0 0,5-10-60 0 0,1 0 26 0 0,2 0 0 0 0,0 0 0 0 0,2 1 1 0 0,0 1-1 0 0,2 0 0 0 0,1 1 0 0 0,5-5-26 0 0,-11 16 7 0 0,1 0 1 0 0,1 0-1 0 0,0 1 1 0 0,0 1-1 0 0,1 0 1 0 0,1 1-1 0 0,0 0 1 0 0,3 0-8 0 0,-17 9 5 0 0,1 1 1 0 0,0 0-1 0 0,0 0 1 0 0,0 0-1 0 0,0 0 0 0 0,-1 0 1 0 0,1 0-1 0 0,0 0 1 0 0,0 0-1 0 0,0 0 1 0 0,0 0-1 0 0,0 0 0 0 0,-1 0 1 0 0,1 0-1 0 0,0 1 1 0 0,0-1-1 0 0,0 0 1 0 0,-1 1-1 0 0,1-1 0 0 0,0 1 1 0 0,0-1-1 0 0,-1 0 1 0 0,1 1-1 0 0,0 0 1 0 0,-1-1-1 0 0,1 1 0 0 0,-1-1 1 0 0,1 1-1 0 0,-1 0 1 0 0,1-1-1 0 0,-1 1 1 0 0,1 0-1 0 0,-1 0 0 0 0,0-1 1 0 0,1 1-1 0 0,-1 0 1 0 0,0 0-1 0 0,0 0 1 0 0,1 0-1 0 0,-1-1 0 0 0,0 1 1 0 0,0 0-1 0 0,0 0 1 0 0,0 0-1 0 0,0 0 1 0 0,0-1-1 0 0,0 1 0 0 0,-1 0 1 0 0,1 0-1 0 0,0 0 1 0 0,0 0-1 0 0,-1-1 1 0 0,1 1-1 0 0,0 0 0 0 0,-1 0 1 0 0,1-1-1 0 0,-1 1 1 0 0,1 0-6 0 0,1 16 100 0 0,26 108 298 0 0,-9-95-898 0 0,-17-30 115 0 0,-1 0-257 0 0,0 0-334 0 0,0 0-504 0 0,0-7-10849 0 0,0 3 5155 0 0</inkml:trace>
</inkml:ink>
</file>

<file path=ppt/ink/ink5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 7514 0 0,'0'0'1165'0'0,"0"0"-262"0"0,0 0 8 0 0,0 0 269 0 0,0 0 178 0 0,0 0-43 0 0,0 0-274 0 0,0 0-253 0 0,0 0-201 0 0,0 0-121 0 0,0 0-101 0 0,36-2-100 0 0,112-3-67 0 0,103 4-1676 0 0,-156 1-8644 0 0,-71 0 3666 0 0</inkml:trace>
</inkml:ink>
</file>

<file path=ppt/ink/ink5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3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63 7346 0 0,'0'0'2380'0'0,"0"0"-928"0"0,0 0-389 0 0,0 0 72 0 0,0 0 129 0 0,0 0-81 0 0,0 0-337 0 0,0 0-326 0 0,0 0-225 0 0,-11 33-110 0 0,-31 100-46 0 0,41-131-134 0 0,0 0 1 0 0,0 0 0 0 0,1 0-1 0 0,-1 0 1 0 0,0 0 0 0 0,1 0-1 0 0,0 0 1 0 0,-1 0 0 0 0,1 0-1 0 0,0 0 1 0 0,0 0 0 0 0,0 1-1 0 0,0-1 1 0 0,0 0 0 0 0,0 0-1 0 0,1 0 1 0 0,-1 0 0 0 0,1 0-1 0 0,0 0 1 0 0,-1 0 0 0 0,1 0-1 0 0,0 0 1 0 0,0 0 0 0 0,0 0-1 0 0,1-1 1 0 0,-1 1 0 0 0,0 0-1 0 0,0-1 1 0 0,1 1 0 0 0,-1-1-1 0 0,1 1 1 0 0,1 0-6 0 0,3 3 32 0 0,1 1 97 0 0,1-1 0 0 0,-1 0 0 0 0,1 0 0 0 0,0 0 0 0 0,0-1 0 0 0,1 0 0 0 0,-1-1 0 0 0,1 0 0 0 0,0 0 0 0 0,0-1 0 0 0,0 0 0 0 0,0 0 0 0 0,0-1 0 0 0,0 0 0 0 0,0-1 0 0 0,0 0 0 0 0,0-1-1 0 0,1 1 1 0 0,-1-2 0 0 0,0 1 0 0 0,0-1 0 0 0,0-1 0 0 0,-1 0 0 0 0,1 0 0 0 0,-1-1 0 0 0,1 1 0 0 0,-1-2 0 0 0,0 1 0 0 0,-1-1 0 0 0,7-5-129 0 0,-9 5 15 0 0,1 0 0 0 0,-1 0 0 0 0,0 0-1 0 0,0 0 1 0 0,0-1 0 0 0,-1 0 0 0 0,1 0 0 0 0,-2 0 0 0 0,1-1 0 0 0,-1 1 0 0 0,0-1-1 0 0,0 0 1 0 0,0 0 0 0 0,-1 0 0 0 0,-1 0 0 0 0,1 0 0 0 0,-1 0 0 0 0,0 0 0 0 0,0-1-1 0 0,-1 1 1 0 0,0 0 0 0 0,-1-1 0 0 0,1 1 0 0 0,-1 0 0 0 0,-1-1 0 0 0,1 1 0 0 0,-1 0-1 0 0,-1 0 1 0 0,1 0 0 0 0,-1 1 0 0 0,0-1 0 0 0,-1 0 0 0 0,0 1 0 0 0,0 0-1 0 0,0 0 1 0 0,-1 0 0 0 0,1 1 0 0 0,-1-1 0 0 0,-1 1 0 0 0,-2-2-15 0 0,-75-28-3513 0 0,53 33-618 0 0,2 6-3624 0 0,17-1 669 0 0</inkml:trace>
</inkml:ink>
</file>

<file path=ppt/ink/ink5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 85 0 0 0,'0'0'363'0'0,"0"0"984"0"0,0 0 298 0 0,0 0 21 0 0,0 0-19 0 0,0 0-36 0 0,0 0-67 0 0,7-13-99 0 0,19-41-93 0 0,-26 53-1273 0 0,0 0 0 0 0,-1 0 0 0 0,1 1 0 0 0,0-1 0 0 0,0 0 0 0 0,0 0 0 0 0,-1 1 0 0 0,1-1 0 0 0,0 0 0 0 0,-1 1 0 0 0,1-1 1 0 0,0 0-1 0 0,-1 1 0 0 0,1-1 0 0 0,-1 0 0 0 0,0 1 0 0 0,1-1 0 0 0,-1 1 0 0 0,1-1 0 0 0,-1 1 0 0 0,0-1 0 0 0,1 1 0 0 0,-1 0 0 0 0,0-1 0 0 0,1 1 0 0 0,-1 0 0 0 0,0-1 0 0 0,0 1 0 0 0,1 0 0 0 0,-1 0 0 0 0,0 0 0 0 0,0 0 0 0 0,1-1 0 0 0,-1 1 1 0 0,0 0-1 0 0,0 1 0 0 0,0-1 0 0 0,1 0 0 0 0,-1 0 0 0 0,0 0 0 0 0,0 0 0 0 0,1 1 0 0 0,-1-1 0 0 0,0 0 0 0 0,0 0 0 0 0,1 1 0 0 0,-1-1 0 0 0,0 1 0 0 0,0 0-79 0 0,-1-1 199 0 0,-9 3 17 0 0,0 1 0 0 0,0 0 0 0 0,1 0 0 0 0,-1 1 0 0 0,1 1 0 0 0,0 0 0 0 0,0 0 0 0 0,0 1 0 0 0,0 1-216 0 0,-3 1 161 0 0,2-2-110 0 0,0 0 0 0 0,0 0 0 0 0,1 1 0 0 0,0 0 0 0 0,1 1 0 0 0,0 0-1 0 0,0 1 1 0 0,1-1 0 0 0,0 2 0 0 0,1-1 0 0 0,0 1 0 0 0,0 0 0 0 0,1 1-1 0 0,1-1 1 0 0,0 1 0 0 0,1 0 0 0 0,0 1 0 0 0,0-1 0 0 0,2 1 0 0 0,-1-1-1 0 0,2 1 1 0 0,-1 3-51 0 0,4-11 41 0 0,0-1-1 0 0,-1 1 1 0 0,1-1-1 0 0,1 0 1 0 0,-1 1-1 0 0,1-1 1 0 0,-1 0-1 0 0,1 0 1 0 0,0 0-1 0 0,1-1 1 0 0,-1 1-1 0 0,1-1 1 0 0,-1 0-1 0 0,1 0 1 0 0,0 0-1 0 0,0 0 1 0 0,1-1-1 0 0,-1 0 1 0 0,0 1-1 0 0,1-2 1 0 0,-1 1-1 0 0,1 0 1 0 0,0-1-1 0 0,0 0 1 0 0,-1 0-1 0 0,1 0 1 0 0,0-1-1 0 0,0 0 1 0 0,0 0-1 0 0,0 0 1 0 0,0 0-1 0 0,-1-1 1 0 0,1 0-1 0 0,0 0 1 0 0,0 0-1 0 0,-1 0 1 0 0,1-1-1 0 0,0 0 1 0 0,-1 0-1 0 0,0 0 1 0 0,1 0-41 0 0,9-9 154 0 0,0-1 0 0 0,-1 0 0 0 0,0-1 0 0 0,-1 0 0 0 0,-1-1 1 0 0,0 0-1 0 0,-1-1 0 0 0,0 0 0 0 0,-1-1 0 0 0,-1 0 0 0 0,1-3-154 0 0,16-26 202 0 0,-20 35-145 0 0,-5 9-59 0 0,-1 1 1 0 0,1-1-1 0 0,0 1 1 0 0,0-1-1 0 0,0 1 1 0 0,0-1-1 0 0,0 1 1 0 0,0-1-1 0 0,0 0 1 0 0,0 1-1 0 0,0-1 0 0 0,1 1 1 0 0,-1-1-1 0 0,0 1 1 0 0,0-1-1 0 0,0 1 1 0 0,1-1-1 0 0,-1 1 1 0 0,0-1-1 0 0,0 1 1 0 0,1-1-1 0 0,-1 1 1 0 0,0-1-1 0 0,1 1 1 0 0,-1 0-1 0 0,1-1 1 0 0,-1 1-1 0 0,1-1 1 0 0,-1 1-1 0 0,1 0 1 0 0,-1 0-1 0 0,1-1 1 0 0,-1 1-1 0 0,1 0 1 0 0,-1 0-1 0 0,1 0 1 0 0,-1-1-1 0 0,1 1 0 0 0,-1 0 1 0 0,1 0-1 0 0,-1 0 1 0 0,1 0-1 0 0,0 0 1 0 0,-1 0-1 0 0,1 0 1 0 0,-1 0-1 0 0,1 0 1 0 0,-1 1-1 0 0,1-1 1 0 0,-1 0-1 0 0,1 0 1 0 0,0 0-1 0 0,-1 1 1 0 0,1-1-1 0 0,-1 0 1 0 0,0 0-1 0 0,1 1 1 0 0,-1-1-1 0 0,1 0 1 0 0,-1 1-1 0 0,1-1 1 0 0,-1 1-1 0 0,0-1 1 0 0,1 1-1 0 0,-1-1 1 0 0,0 1-1 0 0,1-1 2 0 0,80 114-71 0 0,-63-83 40 0 0,-1 1-1 0 0,-2 1 1 0 0,-1 0-1 0 0,-2 1 1 0 0,-1 1-1 0 0,-2-1 0 0 0,-1 2 1 0 0,-2-1-1 0 0,-1 1 1 0 0,-2 0-1 0 0,-1 0 1 0 0,-4 35 31 0 0,-2-53-21 0 0,-1 0 0 0 0,0 0 1 0 0,-2 0-1 0 0,0-1 1 0 0,-1 0-1 0 0,0 0 0 0 0,-2-1 1 0 0,0 0-1 0 0,0 0 0 0 0,-2-2 1 0 0,0 1-1 0 0,0-1 1 0 0,-2-1-1 0 0,1 0 0 0 0,-2-1 1 0 0,0-1-1 0 0,0 0 1 0 0,-1-1-1 0 0,0 0 0 0 0,-1-2 1 0 0,0 0-1 0 0,-17 6 21 0 0,31-13 6 0 0,1 0-1 0 0,-1 1 0 0 0,1-2 1 0 0,-1 1-1 0 0,1 0 1 0 0,-1 0-1 0 0,0-1 1 0 0,0 1-1 0 0,1-1 1 0 0,-1 0-1 0 0,0 0 0 0 0,1 0 1 0 0,-1 0-1 0 0,0 0 1 0 0,0-1-1 0 0,1 1 1 0 0,-1-1-1 0 0,0 0 1 0 0,1 0-1 0 0,-1 0 0 0 0,1 0 1 0 0,-1 0-1 0 0,1-1 1 0 0,0 1-1 0 0,-1-1 1 0 0,1 1-1 0 0,0-1 1 0 0,0 0-1 0 0,0 0 0 0 0,0 0 1 0 0,0 0-1 0 0,1 0 1 0 0,-1 0-1 0 0,1 0 1 0 0,-1-1-1 0 0,1 1 1 0 0,0-1-1 0 0,0 1 1 0 0,0-1-1 0 0,0 1 0 0 0,0-1 1 0 0,0 0-1 0 0,1 1 1 0 0,-1-1-1 0 0,1 0 1 0 0,0 1-1 0 0,0-1 1 0 0,0-1-6 0 0,0-10-8 0 0,0-1 0 0 0,0 1 1 0 0,1 0-1 0 0,1-1 1 0 0,1 1-1 0 0,0 0 0 0 0,1 0 1 0 0,0 1-1 0 0,1-1 1 0 0,4-8 7 0 0,13-23-216 0 0,2 0 0 0 0,2 2 0 0 0,31-40 216 0 0,52-45-6805 0 0,-89 106 1412 0 0,-5 6-2072 0 0</inkml:trace>
</inkml:ink>
</file>

<file path=ppt/ink/ink5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138 0 9746 0 0,'0'0'2891'0'0,"0"0"-1386"0"0,0 0-537 0 0,0 0-1 0 0,0 0 61 0 0,0 0 23 0 0,0 0-200 0 0,0 0-275 0 0,0 0-167 0 0,0 0-149 0 0,0 0-98 0 0,-22 34-46 0 0,-67 106-23 0 0,63-68 9 0 0,27-61-71 0 0,-1-5-5 0 0,0 0 0 0 0,0-1-1 0 0,1 1 1 0 0,0 0-1 0 0,0-1 1 0 0,1 1 0 0 0,-1-1-1 0 0,1 0 1 0 0,0 1-1 0 0,1-1 1 0 0,-1 0-1 0 0,1 0 1 0 0,0 0 0 0 0,0-1-1 0 0,1 1 1 0 0,-1-1-1 0 0,1 0 1 0 0,0 0-1 0 0,0 0 1 0 0,1 0 0 0 0,-1-1-1 0 0,1 1 1 0 0,-1-1-1 0 0,1 0 1 0 0,0-1 0 0 0,1 1-1 0 0,-1-1 1 0 0,0 0-1 0 0,0 0 1 0 0,1-1-1 0 0,-1 0 1 0 0,1 0 0 0 0,2 1-26 0 0,1-1 79 0 0,-1 0 1 0 0,0-1-1 0 0,1 0 0 0 0,-1 0 1 0 0,1-1-1 0 0,-1 0 1 0 0,0 0-1 0 0,0-1 1 0 0,1 0-1 0 0,-1-1 1 0 0,0 1-1 0 0,-1-2 1 0 0,1 1-1 0 0,0-1 1 0 0,-1 0-1 0 0,0-1 1 0 0,0 1-1 0 0,0-1 0 0 0,-1-1 1 0 0,0 1-1 0 0,1-1 1 0 0,-2 0-1 0 0,1-1 1 0 0,-1 1-1 0 0,0-1 1 0 0,-1 0-1 0 0,1-1 1 0 0,-1 1-1 0 0,-1-1 1 0 0,1 1-1 0 0,-2-1 0 0 0,1 0 1 0 0,-1 0-1 0 0,0-1 1 0 0,0 1-1 0 0,-1 0 1 0 0,0-1-1 0 0,-1 1 1 0 0,0 0-1 0 0,0-1 1 0 0,-1 1-80 0 0,-3-2-195 0 0,-1 0 0 0 0,-1 0 1 0 0,0 0-1 0 0,0 1 0 0 0,-1 0 0 0 0,0 1 1 0 0,0 0-1 0 0,-1 0 0 0 0,0 0 1 0 0,-1 1-1 0 0,1 0 0 0 0,-1 0 0 0 0,-1 1 1 0 0,-4-2 194 0 0,-28-13-3205 0 0,11 9-5716 0 0,16 8-1086 0 0</inkml:trace>
</inkml:ink>
</file>

<file path=ppt/ink/ink5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2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1 342 0 0 0,'0'0'260'0'0,"0"0"93"0"0,0 0 318 0 0,0 0 631 0 0,0 0 537 0 0,0 0 309 0 0,0 0 10 0 0,0 0-157 0 0,0 0-197 0 0,0 0-229 0 0,31 6-188 0 0,101 18-187 0 0,-45-28 461 0 0,-74 0-1353 0 0,5-1-129 0 0,0-2 1 0 0,0 0 0 0 0,0 0 0 0 0,-1-2 0 0 0,-1 0-1 0 0,1-1 1 0 0,-1-1 0 0 0,-1 0 0 0 0,0-1-1 0 0,-1-1 1 0 0,0 0 0 0 0,-1-1 0 0 0,0 0 0 0 0,-1-1-1 0 0,-1-1 1 0 0,0 0 0 0 0,-1 0 0 0 0,-1-1 0 0 0,-1 0-1 0 0,0-1 1 0 0,4-16-180 0 0,-8-35 283 0 0,-5 68-291 0 0,1 1 0 0 0,0 0-1 0 0,-1-1 1 0 0,1 1 0 0 0,-1 0 0 0 0,1 0 0 0 0,-1-1-1 0 0,0 1 1 0 0,1 0 0 0 0,-1 0 0 0 0,1 0 0 0 0,-1 0 0 0 0,1 0-1 0 0,-1 0 1 0 0,0-1 0 0 0,1 1 0 0 0,-1 0 0 0 0,1 1 0 0 0,-1-1-1 0 0,1 0 1 0 0,-1 0 0 0 0,1 0 0 0 0,-1 0 0 0 0,0 0-1 0 0,1 1 1 0 0,-1-1 0 0 0,1 0 0 0 0,-1 0 0 0 0,1 1 0 0 0,-1-1-1 0 0,1 0 1 0 0,0 1 0 0 0,-1-1 0 0 0,1 1 0 0 0,-1-1 0 0 0,1 0-1 0 0,0 1 1 0 0,-1-1 0 0 0,1 1 0 0 0,0-1 0 0 0,-1 1-1 0 0,1-1 1 0 0,0 1 0 0 0,0-1 0 0 0,0 1 0 0 0,-1-1 0 0 0,1 1-1 0 0,0 0 1 0 0,0-1 0 0 0,0 1 0 0 0,0-1 0 0 0,0 1 0 0 0,0-1-1 0 0,0 1 9 0 0,-7 22-28 0 0,1 0-1 0 0,1 0 0 0 0,1 0 0 0 0,1 0 1 0 0,2 1-1 0 0,0-1 0 0 0,1 12 29 0 0,0-25-8 0 0,1 166 35 0 0,19 118-27 0 0,-12-233-56 0 0,-3 2 1 0 0,-2-1-1 0 0,-3 0 1 0 0,-2 1 0 0 0,-4-1-1 0 0,-2-1 1 0 0,-6 20 55 0 0,5-48-118 0 0,-1 0 1 0 0,-2-1 0 0 0,-1 0-1 0 0,-1-1 1 0 0,-19 29 117 0 0,27-50 10 0 0,-1-1-1 0 0,0 1 0 0 0,0-1 1 0 0,-1 0-1 0 0,0-1 1 0 0,-1 0-1 0 0,0 0 0 0 0,0-1 1 0 0,-1 0-1 0 0,0 0 0 0 0,0-1 1 0 0,0-1-1 0 0,-1 0 1 0 0,0 0-1 0 0,0-1 0 0 0,0 0 1 0 0,-1-1-1 0 0,1-1 1 0 0,-2 1-10 0 0,9-2 21 0 0,1 0 0 0 0,-1 0 0 0 0,0-1 1 0 0,1 1-1 0 0,-1-1 0 0 0,0 0 1 0 0,1 0-1 0 0,-1 0 0 0 0,0 0 1 0 0,0-1-1 0 0,1 1 0 0 0,-1-1 0 0 0,0 0 1 0 0,1 0-1 0 0,-1 0 0 0 0,1-1 1 0 0,0 1-1 0 0,-1-1 0 0 0,1 0 1 0 0,0 0-1 0 0,0 0 0 0 0,0 0 0 0 0,0-1 1 0 0,0 1-1 0 0,1-1 0 0 0,-1 0 1 0 0,1 0-1 0 0,0 1 0 0 0,-1-2 1 0 0,1 1-1 0 0,1 0 0 0 0,-1 0 0 0 0,0-1 1 0 0,1 1-1 0 0,-1-4-21 0 0,-1-6 36 0 0,1 0-1 0 0,0 0 1 0 0,2 0-1 0 0,-1-1 1 0 0,2 1-1 0 0,-1 0 1 0 0,2 0 0 0 0,0 0-1 0 0,0 0 1 0 0,2 0-1 0 0,-1 0 1 0 0,4-6-36 0 0,9-23 9 0 0,2 1 1 0 0,2 1-1 0 0,2 0 1 0 0,2 2-1 0 0,1 1 0 0 0,1 0 1 0 0,3 2-1 0 0,1 1 1 0 0,1 2-1 0 0,1 1 1 0 0,2 1-1 0 0,14-7-9 0 0,88-44-1895 0 0,-103 73-2966 0 0,2 5-4198 0 0,-28 4 4236 0 0,-4 2 2871 0 0</inkml:trace>
</inkml:ink>
</file>

<file path=ppt/ink/ink5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5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123 409 0 0 0,'0'0'1218'0'0,"0"0"242"0"0,0 0 264 0 0,0 0 189 0 0,0 0 64 0 0,0 0-28 0 0,0 0-99 0 0,0 0-158 0 0,0 0-244 0 0,0 0-247 0 0,0 0-181 0 0,0 0-129 0 0,-19 16-55 0 0,-57 45-63 0 0,75-60-749 0 0,1-1-1 0 0,-1 1 1 0 0,1-1-1 0 0,-1 0 1 0 0,0 1 0 0 0,1-1-1 0 0,-1 0 1 0 0,0 0-1 0 0,0 1 1 0 0,1-1-1 0 0,-1 0 1 0 0,0 0-1 0 0,1 0 1 0 0,-1 0-1 0 0,0 0 1 0 0,0 0 0 0 0,1 0-1 0 0,-1 0 1 0 0,0 0-1 0 0,0 0 1 0 0,1 0-1 0 0,-1-1 1 0 0,0 1-1 0 0,0 0 1 0 0,1 0-1 0 0,-1-1 1 0 0,0 1 0 0 0,1-1-1 0 0,-1 1 1 0 0,1 0-1 0 0,-1-1 1 0 0,1 1-1 0 0,-1-1 1 0 0,0 1-1 0 0,1-1 1 0 0,0 0-1 0 0,-1 1 1 0 0,1-1 0 0 0,-1 0-1 0 0,1 1 1 0 0,0-1-1 0 0,-1 0 1 0 0,1 1-1 0 0,0-1 1 0 0,0 0-1 0 0,-1 1 1 0 0,1-1-1 0 0,0 0 1 0 0,0 0 0 0 0,0 1-1 0 0,0-1 1 0 0,0 0-1 0 0,0 0 1 0 0,0 1-1 0 0,0-1 1 0 0,0 0-1 0 0,1 0 1 0 0,-1 1-1 0 0,0-1 1 0 0,0 0 0 0 0,1 1-1 0 0,-1-1 1 0 0,0 0-1 0 0,1 1 1 0 0,-1-1-1 0 0,1 1 1 0 0,-1-1-1 0 0,1 0-23 0 0,-1-4 157 0 0,2-16 6 0 0,0-1-1 0 0,1 1 1 0 0,2 0 0 0 0,0 0 0 0 0,1 1-1 0 0,1-1 1 0 0,1 1 0 0 0,0 0 0 0 0,2 1-1 0 0,0 0 1 0 0,1 1 0 0 0,5-5-163 0 0,106-122-2831 0 0,-89 118-537 0 0,-9 14-4379 0 0,-16 8-1970 0 0</inkml:trace>
</inkml:ink>
</file>

<file path=ppt/ink/ink5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6321 0 0,'0'0'2312'0'0,"0"0"-593"0"0,0 0-311 0 0,0 0-57 0 0,0 0-44 0 0,0 0-147 0 0,0 0-232 0 0,0 0-245 0 0,0 0-214 0 0,0 0-132 0 0,0 0-131 0 0,0 0-70 0 0,0 0-33 0 0,-26 31-48 0 0,-79 98-3 0 0,102-127-49 0 0,1-1 0 0 0,0 1 1 0 0,0 0-1 0 0,0 0 1 0 0,0 0-1 0 0,0 0 1 0 0,1 0-1 0 0,-1 0 0 0 0,0 1 1 0 0,1-1-1 0 0,0 1 1 0 0,0-1-1 0 0,0 1 0 0 0,0-1 1 0 0,0 1-1 0 0,0-1 1 0 0,0 1-1 0 0,1 0 0 0 0,0 0 1 0 0,-1-1-1 0 0,1 1 1 0 0,0 0-1 0 0,0 0 1 0 0,0-1-1 0 0,1 3-3 0 0,1 3 23 0 0,1-1 40 0 0,0 1 0 0 0,0-1 0 0 0,0 0 0 0 0,1 0 0 0 0,0-1 0 0 0,0 1 0 0 0,1-1 0 0 0,0 0 0 0 0,0 0 0 0 0,0 0 0 0 0,1-1 0 0 0,-1 0 0 0 0,2 0 0 0 0,-1 0 0 0 0,0-1 0 0 0,1 0 0 0 0,0 0 0 0 0,0 0 0 0 0,0-1 0 0 0,0 0 0 0 0,0-1 0 0 0,1 1 0 0 0,-1-1 1 0 0,1-1-1 0 0,0 0 0 0 0,0 0 0 0 0,-1 0 0 0 0,1-1 0 0 0,0 0 0 0 0,4-1-63 0 0,-4 2 108 0 0,-1-1-1 0 0,1 0 1 0 0,-1 0 0 0 0,1 0 0 0 0,-1-1-1 0 0,1 0 1 0 0,-1-1 0 0 0,0 0 0 0 0,0 0 0 0 0,1 0-1 0 0,-1-1 1 0 0,-1 0 0 0 0,1 0 0 0 0,0-1-1 0 0,-1 0 1 0 0,0 0 0 0 0,0 0 0 0 0,0-1 0 0 0,0 0-1 0 0,-1 0 1 0 0,1-1 0 0 0,-2 1 0 0 0,1-1-1 0 0,0 0 1 0 0,-1 0 0 0 0,0-1 0 0 0,-1 0 0 0 0,1 1-1 0 0,-1-1 1 0 0,-1 0 0 0 0,1 0 0 0 0,-1 0-1 0 0,1-7-107 0 0,-3 8-40 0 0,0 0 0 0 0,0 0 0 0 0,-1 1 0 0 0,1-1 0 0 0,-1 0 0 0 0,-1 0 0 0 0,1 1 0 0 0,-1-1-1 0 0,0 0 1 0 0,0 1 0 0 0,0 0 0 0 0,-1-1 0 0 0,0 1 0 0 0,0 0 0 0 0,-1 1 0 0 0,1-1 0 0 0,-1 0-1 0 0,0 1 1 0 0,0 0 0 0 0,0 0 0 0 0,-1 0 0 0 0,1 0 0 0 0,-1 1 0 0 0,0 0 0 0 0,0 0 0 0 0,-4-2 40 0 0,-70-23-3798 0 0,51 25-723 0 0,0 5-3896 0 0,16 1 2093 0 0</inkml:trace>
</inkml:ink>
</file>

<file path=ppt/ink/ink5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5681 0 0,'0'0'1135'0'0,"0"0"57"0"0,0 0 583 0 0,0 0 531 0 0,0 0 155 0 0,0 0-349 0 0,0 0-665 0 0,0 0-465 0 0,0 0-285 0 0,0 0-125 0 0,0 0-84 0 0,0 0-105 0 0,0 0-81 0 0,13-19-52 0 0,85-116 332 0 0,-91 127-509 0 0,3-6-24 0 0,0 1 1 0 0,1 0-1 0 0,0 0 1 0 0,1 2 0 0 0,1-1-1 0 0,0 2 1 0 0,0 0-1 0 0,1 0 1 0 0,0 1 0 0 0,1 1-1 0 0,0 0 1 0 0,0 1-1 0 0,9-2-49 0 0,-22 9-2 0 0,-1 0 0 0 0,0-1 0 0 0,1 1 0 0 0,-1 0-1 0 0,1 1 1 0 0,-1-1 0 0 0,1 0 0 0 0,-1 0 0 0 0,0 1 0 0 0,1-1-1 0 0,-1 0 1 0 0,0 1 0 0 0,1-1 0 0 0,-1 1 0 0 0,0 0-1 0 0,1 0 1 0 0,-1-1 0 0 0,0 1 0 0 0,0 0 0 0 0,0 0 0 0 0,0 0-1 0 0,0 0 1 0 0,0 0 0 0 0,0 0 0 0 0,0 0 0 0 0,0 1 0 0 0,0-1-1 0 0,-1 0 1 0 0,1 0 0 0 0,-1 1 0 0 0,1-1 0 0 0,-1 0-1 0 0,1 1 1 0 0,-1-1 0 0 0,1 1 0 0 0,-1-1 0 0 0,0 0 0 0 0,0 1-1 0 0,0-1 1 0 0,0 1 0 0 0,0-1 0 0 0,0 1 0 0 0,0-1 0 0 0,-1 1-1 0 0,1-1 1 0 0,0 0 0 0 0,-1 1 0 0 0,1-1 0 0 0,-1 0-1 0 0,0 2 3 0 0,0 11 11 0 0,1 5 35 0 0,-1-16-41 0 0,0-1 1 0 0,0 0 0 0 0,0 0-1 0 0,1 1 1 0 0,-1-1 0 0 0,0 1-1 0 0,1-1 1 0 0,0 0 0 0 0,0 1-1 0 0,0-1 1 0 0,0 1 0 0 0,0-1 0 0 0,0 1-1 0 0,1-1 1 0 0,-1 1 0 0 0,1-1-1 0 0,-1 0 1 0 0,1 1 0 0 0,0-1-1 0 0,0 0 1 0 0,0 0 0 0 0,0 1-1 0 0,1-1 1 0 0,-1 0 0 0 0,0 0 0 0 0,1 0-1 0 0,0-1 1 0 0,-1 1 0 0 0,1 0-1 0 0,0-1 1 0 0,0 1 0 0 0,0-1-1 0 0,0 1 1 0 0,0-1 0 0 0,0 0-1 0 0,0 0 1 0 0,1 0 0 0 0,-1 0-1 0 0,0 0 1 0 0,1 0 0 0 0,-1-1 0 0 0,0 1-1 0 0,1-1 1 0 0,-1 0 0 0 0,1 1-1 0 0,-1-1 1 0 0,2-1-6 0 0,125-53 311 0 0,-25 15-255 0 0,-103 38-59 0 0,0 0-1 0 0,0 1 1 0 0,1-1 0 0 0,-1 1 0 0 0,0-1 0 0 0,0 1 0 0 0,1 0 0 0 0,-1 0 0 0 0,0-1-1 0 0,0 1 1 0 0,1 0 0 0 0,-1 0 0 0 0,0 0 0 0 0,1 0 0 0 0,-1 0 0 0 0,0 1 0 0 0,0-1-1 0 0,1 0 1 0 0,-1 1 0 0 0,0-1 0 0 0,0 1 0 0 0,1-1 0 0 0,-1 1 0 0 0,0-1-1 0 0,0 1 1 0 0,0 0 0 0 0,0 0 0 0 0,0-1 0 0 0,0 1 0 0 0,0 0 0 0 0,0 0 0 0 0,0 0-1 0 0,-1 0 1 0 0,1 0 0 0 0,0 0 0 0 0,0 1 0 0 0,-1-1 0 0 0,1 0 0 0 0,-1 0-1 0 0,1 0 1 0 0,-1 0 0 0 0,0 1 0 0 0,1-1 0 0 0,-1 0 0 0 0,0 1 0 0 0,0-1 0 0 0,0 0-1 0 0,0 0 1 0 0,0 2 3 0 0,6 31-131 0 0,14 32 39 0 0,25-48-2827 0 0,-34-18 369 0 0,11-1-7940 0 0,-18-2 3162 0 0</inkml:trace>
</inkml:ink>
</file>

<file path=ppt/ink/ink5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0 2593 0 0,'0'0'1740'0'0,"0"0"-252"0"0,0 0-71 0 0,0 0 176 0 0,0 0 236 0 0,0 0 70 0 0,0 0-224 0 0,0 0-375 0 0,0 0-386 0 0,0 0-264 0 0,0 0-115 0 0,0 0-12 0 0,0 0 58 0 0,1 16 3 0 0,-6 175 1408 0 0,-10-42-1295 0 0,6 1 1 0 0,8 73-698 0 0,21-128-923 0 0,-7-106-6452 0 0,-8-25-3856 0 0,-4 25 8052 0 0</inkml:trace>
</inkml:ink>
</file>

<file path=ppt/ink/ink5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2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 1832 0 0,'0'0'3733'0'0,"0"0"-2199"0"0,0 0-638 0 0,0 0 264 0 0,0 0 394 0 0,0 0 218 0 0,0 0-118 0 0,0 0-304 0 0,33-2-242 0 0,102-6-153 0 0,165-27 2551 0 0,-62 4-2976 0 0,-77 23-4377 0 0,-121 14-4303 0 0,-30-1 259 0 0</inkml:trace>
</inkml:ink>
</file>

<file path=ppt/ink/ink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19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1 171 0 0 0,'0'0'1250'0'0,"0"0"322"0"0,0 0 43 0 0,0 0-145 0 0,0 0-167 0 0,0 0-114 0 0,1-8-103 0 0,0-2-664 0 0,2-6-29 0 0,-3-1 4384 0 0,24 95-2633 0 0,-3 9-1195 0 0,11 54-224 0 0,12 60-308 0 0,-26-160-301 0 0,-6-59 2147 0 0,6-60-1993 0 0,103-231-117 0 0,-107 273-158 0 0,34-123-238 0 0,-43 119-1243 0 0,-14 45-5336 0 0,2 12-1156 0 0,1-10 2398 0 0</inkml:trace>
  <inkml:trace contextRef="#ctx0" brushRef="#br0" timeOffset="1275.596">474 462 0 0 0,'0'0'211'0'0,"0"0"469"0"0,0 0 17 0 0,0 0-129 0 0,0 0-145 0 0,0 0-84 0 0,0 0-26 0 0,0 0-10 0 0,-16 12 619 0 0,-73 160 959 0 0,14-47-1447 0 0,56-88-374 0 0,19-37-15 0 0,0 0 16 0 0,0 0 11 0 0,0 0 43 0 0,0 0 69 0 0,11-8 1506 0 0,54-79-20 0 0,100-134-894 0 0,-107 159-790 0 0,-57 61-55 0 0,-1 1-42 0 0,0 0 1 0 0,2 22 268 0 0,14 60 567 0 0,-8-66-621 0 0,-2 0 0 0 0,0 1 0 0 0,0 0 0 0 0,-2 0 0 0 0,0 1 0 0 0,-1-1 0 0 0,-1 1 0 0 0,-1-1 0 0 0,0 1 0 0 0,-1 1-104 0 0,0-18 21 0 0,0-1-4 0 0,0 0-14 0 0,-31-4 2283 0 0,-56-55-2007 0 0,23 26-603 0 0,20 15-2666 0 0,29 17-1846 0 0,10 1-1164 0 0,4 0 4481 0 0</inkml:trace>
  <inkml:trace contextRef="#ctx0" brushRef="#br0" timeOffset="5279.804">1022 326 0 0 0,'0'0'1387'0'0,"0"0"337"0"0,0 0 218 0 0,0 0-82 0 0,0 0-366 0 0,0 0-382 0 0,0 0-251 0 0,0 0-100 0 0,0 0 6 0 0,7 1 45 0 0,134 1 5116 0 0,81-25-2945 0 0,-120 10-2441 0 0,-35 13-317 0 0,-62 0-3372 0 0,-11 0-3391 0 0,-10 0-1295 0 0,10 4 2953 0 0</inkml:trace>
  <inkml:trace contextRef="#ctx0" brushRef="#br0" timeOffset="5596.004">997 606 1104 0 0,'0'0'1361'0'0,"0"0"-1"0"0,0 0 180 0 0,0 0 293 0 0,0 0 98 0 0,0 0-203 0 0,0 0-321 0 0,0 0-285 0 0,0 0-158 0 0,0 0-55 0 0,0 0-47 0 0,0 0-49 0 0,0 0-14 0 0,31 0-65 0 0,99 0-60 0 0,-52-1 324 0 0,0-3 0 0 0,0-4-1 0 0,34-9-997 0 0,-66 12-120 0 0,9-3-898 0 0,-20-1-3664 0 0,-25 6-719 0 0,-4-1-5288 0 0</inkml:trace>
  <inkml:trace contextRef="#ctx0" brushRef="#br0" timeOffset="6297.471">2578 6 192 0 0,'0'0'1172'0'0,"0"0"193"0"0,0 0 270 0 0,0 0 224 0 0,0 0 37 0 0,0 0-150 0 0,0 0-283 0 0,0 0-326 0 0,0 0-250 0 0,0 0-163 0 0,-33-2-89 0 0,-102 0-40 0 0,131 1-549 0 0,0 1-1 0 0,0 0 1 0 0,0 0-1 0 0,0 0 1 0 0,0 1 0 0 0,0-1-1 0 0,0 1 1 0 0,0 0-1 0 0,1 0 1 0 0,-1 0 0 0 0,0 0-1 0 0,0 1 1 0 0,1-1-1 0 0,-1 1 1 0 0,1 0-1 0 0,0 0 1 0 0,-1 1 0 0 0,1-1-1 0 0,0 1-45 0 0,-7 5 173 0 0,-9 6-79 0 0,1 1 1 0 0,0 1-1 0 0,0 0 0 0 0,2 2 1 0 0,0-1-1 0 0,1 2 1 0 0,1 0-1 0 0,1 1 0 0 0,0 1 1 0 0,2-1-1 0 0,0 2 1 0 0,2 0-1 0 0,0 0 1 0 0,1 0-1 0 0,2 1 0 0 0,0 1 1 0 0,1-1-1 0 0,2 1 1 0 0,-1 17-95 0 0,3-33 10 0 0,1 0 0 0 0,0 0 0 0 0,0 0 0 0 0,1 0 1 0 0,0 0-1 0 0,1 0 0 0 0,-1-1 0 0 0,1 1 1 0 0,1 0-1 0 0,0-1 0 0 0,0 0 0 0 0,0 1 0 0 0,1-1 1 0 0,0 0-1 0 0,0-1 0 0 0,1 1 0 0 0,0-1 1 0 0,0 0-1 0 0,0 0 0 0 0,1 0 0 0 0,0-1 0 0 0,0 0 1 0 0,0 0-1 0 0,3 1-10 0 0,4 1 235 0 0,1 0 0 0 0,0-1-1 0 0,0-1 1 0 0,0 0 0 0 0,1 0 0 0 0,0-2 0 0 0,-1 0-1 0 0,1-1 1 0 0,1 0 0 0 0,-1-1 0 0 0,0-1 0 0 0,0 0 0 0 0,0-1-1 0 0,0-1 1 0 0,0 0 0 0 0,13-4-235 0 0,-2-1 412 0 0,0-2 0 0 0,0 0 0 0 0,0-2 0 0 0,-1 0 0 0 0,-1-2 0 0 0,0-1 0 0 0,-1 0 0 0 0,18-16-412 0 0,-27 18 94 0 0,0 1-1 0 0,-1-1 1 0 0,-1-1-1 0 0,0 0 1 0 0,-1-1-1 0 0,0-1 1 0 0,-1 1-1 0 0,-1-2 1 0 0,0 1-1 0 0,5-13-93 0 0,-11 19-93 0 0,0 1 0 0 0,0-1-1 0 0,0 1 1 0 0,-2-1 0 0 0,1 0 0 0 0,-1 0-1 0 0,0 0 1 0 0,-1 0 0 0 0,0 0 0 0 0,0 0 0 0 0,-1 0-1 0 0,0 0 1 0 0,0 0 0 0 0,-1 1 0 0 0,-1-1-1 0 0,1 0 1 0 0,-1 1 0 0 0,-1 0 0 0 0,0-1 0 0 0,0 1-1 0 0,0 1 1 0 0,-1-1 93 0 0,-3-3-405 0 0,0 0 0 0 0,-1 1 0 0 0,0 0 0 0 0,-1 1-1 0 0,0 0 1 0 0,0 1 0 0 0,-1 0 0 0 0,0 0 0 0 0,0 1-1 0 0,-1 0 1 0 0,0 1 0 0 0,0 1 0 0 0,-1 0 0 0 0,1 0 0 0 0,-1 2-1 0 0,-5-2 406 0 0,-135-12-10331 0 0,115 17 2824 0 0</inkml:trace>
  <inkml:trace contextRef="#ctx0" brushRef="#br0" timeOffset="6630.011">1803 319 0 0 0,'0'0'543'0'0,"0"0"514"0"0,0 0 314 0 0,0 0 188 0 0,0 0 47 0 0,0 0-112 0 0,0 0-127 0 0,0 0-112 0 0,0 0-55 0 0,0 0-40 0 0,0 0-52 0 0,0 0-108 0 0,2-6-139 0 0,7-16-100 0 0,17 16 1977 0 0,197 29 1735 0 0,630 6-2661 0 0,-475-48-2330 0 0,-264-4-1292 0 0,-77 10-1820 0 0,-3-2-4421 0 0,-20 8-3009 0 0</inkml:trace>
</inkml:ink>
</file>

<file path=ppt/ink/ink5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0 560 0 0,'0'0'2677'0'0,"0"0"-565"0"0,0 0-131 0 0,0 0 92 0 0,0 0 17 0 0,0 0-124 0 0,0 0-380 0 0,0 0-438 0 0,0 0-307 0 0,0 0-165 0 0,0 0-86 0 0,0 0-54 0 0,0 0-60 0 0,-3 17-96 0 0,-16 125 439 0 0,13 30-1312 0 0,12-165-1448 0 0,-2-6-2744 0 0,-1-1-6032 0 0,-3 0 8042 0 0</inkml:trace>
</inkml:ink>
</file>

<file path=ppt/ink/ink5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9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4473 0 0,'0'0'1291'0'0,"0"0"-304"0"0,0 0 138 0 0,0 0 368 0 0,0 0 190 0 0,0 0-46 0 0,0 0-251 0 0,0 0-268 0 0,0 0-182 0 0,32 1-165 0 0,102 2-182 0 0,124 23-484 0 0,-211-17-2866 0 0,-31-5-1002 0 0,0 0-3426 0 0,-9-3 3308 0 0</inkml:trace>
</inkml:ink>
</file>

<file path=ppt/ink/ink5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5033 0 0,'0'0'1364'0'0,"0"0"-74"0"0,0 0 298 0 0,0 0 286 0 0,0 0-55 0 0,0 0-328 0 0,0 0-429 0 0,0 0-316 0 0,37-3-201 0 0,116-14-149 0 0,134-36-1199 0 0,-283 53 600 0 0,43-3-5603 0 0,-32 2-1349 0 0</inkml:trace>
</inkml:ink>
</file>

<file path=ppt/ink/ink5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7642 0 0,'0'0'2195'0'0,"0"0"-872"0"0,0 0-555 0 0,0 0-163 0 0,0 0 122 0 0,0 0 225 0 0,0 0 177 0 0,0 0 28 0 0,0 0-50 0 0,0 0-99 0 0,0 0-160 0 0,0 0-139 0 0,3 32-111 0 0,8 103-80 0 0,1 271 1220 0 0,45-114-2709 0 0,-56-281-219 0 0,-3-5-6788 0 0,-3-8-3704 0 0,2-2 10479 0 0</inkml:trace>
</inkml:ink>
</file>

<file path=ppt/ink/ink5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 9850 0 0,'0'0'1254'0'0,"0"0"-311"0"0,0 0-199 0 0,0 0 180 0 0,0 0 260 0 0,0 0 116 0 0,0 0-130 0 0,0 0-227 0 0,35-6-184 0 0,112-16-175 0 0,165-9 645 0 0,-130 26-1930 0 0,-105 6-2478 0 0,17-1-8353 0 0,-78 0 6060 0 0</inkml:trace>
</inkml:ink>
</file>

<file path=ppt/ink/ink5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0 1568 0 0,'0'0'2181'0'0,"0"0"-629"0"0,0 0-258 0 0,0 0 129 0 0,0 0 162 0 0,0 0-4 0 0,0 0-222 0 0,0 0-300 0 0,-21 33-285 0 0,-66 105-196 0 0,85-135-538 0 0,-1 0 1 0 0,1 0-1 0 0,0 1 1 0 0,-1-1-1 0 0,2 1 0 0 0,-1-1 1 0 0,0 1-1 0 0,1 0 1 0 0,-1-1-1 0 0,1 1 1 0 0,0 0-1 0 0,0 0 1 0 0,1 0-1 0 0,-1 0 0 0 0,1 0 1 0 0,0 0-1 0 0,0 0 1 0 0,1 2-41 0 0,0 5 149 0 0,0-5-46 0 0,1 0-1 0 0,-1 0 0 0 0,1 0 1 0 0,1 0-1 0 0,-1 0 0 0 0,1 0 1 0 0,0-1-1 0 0,0 1 0 0 0,0-1 1 0 0,1 0-1 0 0,0 0 1 0 0,0 0-1 0 0,1 0 0 0 0,-1-1 1 0 0,1 0-1 0 0,0 0 0 0 0,0 0 1 0 0,0 0-1 0 0,0-1 0 0 0,1 0 1 0 0,0 0-1 0 0,-1 0 0 0 0,1-1 1 0 0,0 0-1 0 0,0 0 0 0 0,0 0 1 0 0,1-1-1 0 0,-1 0 0 0 0,0 0 1 0 0,1-1-1 0 0,3 1-102 0 0,1-1 192 0 0,-2 0 1 0 0,1 1 0 0 0,0-1 0 0 0,-1-1 0 0 0,1 0 0 0 0,-1 0 0 0 0,1-1 0 0 0,-1 0 0 0 0,0 0 0 0 0,1-1 1 0 0,-1-1-1 0 0,-1 1 0 0 0,8-5-193 0 0,-10 4 53 0 0,1 1 1 0 0,-1-2 0 0 0,0 1 0 0 0,-1-1 0 0 0,1 1 0 0 0,-1-1 0 0 0,0-1-1 0 0,0 1 1 0 0,-1-1 0 0 0,0 0 0 0 0,0 0 0 0 0,0 0 0 0 0,0-1 0 0 0,-1 1-1 0 0,0-1 1 0 0,-1 0 0 0 0,1 1 0 0 0,-1-1 0 0 0,-1-1 0 0 0,1 1 0 0 0,-1 0-1 0 0,0 0 1 0 0,-1 0 0 0 0,0-1 0 0 0,0 1 0 0 0,-1 0 0 0 0,1 0 0 0 0,-2-1-1 0 0,1 1 1 0 0,-1 0 0 0 0,0 0 0 0 0,0 0 0 0 0,-1 1 0 0 0,-3-7-54 0 0,2 7-129 0 0,0 0 1 0 0,-1 0-1 0 0,0 0 1 0 0,0 1-1 0 0,0-1 0 0 0,-1 1 1 0 0,0 1-1 0 0,0-1 1 0 0,0 1-1 0 0,0 0 1 0 0,-1 0-1 0 0,0 1 1 0 0,1 0-1 0 0,-1 0 1 0 0,-1 1-1 0 0,1-1 1 0 0,-7 0 128 0 0,-33-5-3266 0 0,1 6-3463 0 0,30 2-666 0 0</inkml:trace>
</inkml:ink>
</file>

<file path=ppt/ink/ink5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33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203 178 1280 0 0,'0'0'1377'0'0,"0"0"-189"0"0,0 0-125 0 0,0 0 117 0 0,0 0 199 0 0,0 0 100 0 0,0 0-52 0 0,0 0-180 0 0,36-20-155 0 0,116-66-154 0 0,-37 39 567 0 0,-89 40-1227 0 0,1 1 1 0 0,0 1-1 0 0,0 2 0 0 0,0 0 0 0 0,1 2 0 0 0,-1 1 0 0 0,16 3-278 0 0,-40-3 4 0 0,-1 0 0 0 0,0 1 0 0 0,1-1-1 0 0,-1 1 1 0 0,0 0 0 0 0,1-1-1 0 0,-1 1 1 0 0,0 0 0 0 0,0 0 0 0 0,0 1-1 0 0,0-1 1 0 0,0 0 0 0 0,0 1 0 0 0,0-1-1 0 0,0 1 1 0 0,-1-1 0 0 0,1 1-1 0 0,-1 0 1 0 0,1 0 0 0 0,-1 0 0 0 0,1 0-1 0 0,-1 0 1 0 0,0 0 0 0 0,0 0 0 0 0,0 0-1 0 0,0 1 1 0 0,-1-1 0 0 0,1 0 0 0 0,-1 0-1 0 0,1 1 1 0 0,-1-1 0 0 0,0 0-1 0 0,1 1 1 0 0,-1-1 0 0 0,-1 1 0 0 0,1-1-1 0 0,0 0 1 0 0,-1 1-4 0 0,-35 85 501 0 0,4-50-405 0 0,-1-2 0 0 0,-3-2 0 0 0,0-1 0 0 0,-12 6-96 0 0,-58 54 83 0 0,67-55-37 0 0,1 2-1 0 0,1 1 1 0 0,3 2 0 0 0,-18 30-46 0 0,10 35 112 0 0,41-104-95 0 0,1-1 0 0 0,-1 1 0 0 0,1 0 0 0 0,0-1 0 0 0,0 1 0 0 0,1 0 0 0 0,-1-1 1 0 0,1 1-1 0 0,0 0 0 0 0,0-1 0 0 0,0 1 0 0 0,0-1 0 0 0,0 1 0 0 0,1-1 0 0 0,0 0 0 0 0,0 1 0 0 0,0-1 0 0 0,0 0 0 0 0,0 0 0 0 0,0 0 0 0 0,1-1 0 0 0,0 1 0 0 0,-1-1 0 0 0,1 1 0 0 0,0-1 1 0 0,0 0-1 0 0,0 0 0 0 0,0 0 0 0 0,1 0 0 0 0,-1-1-17 0 0,18 6 240 0 0,0-2 1 0 0,0 0 0 0 0,0-1 0 0 0,0-2-1 0 0,1 0 1 0 0,-1-1 0 0 0,1-1-1 0 0,-1-1 1 0 0,1-1 0 0 0,-1-1 0 0 0,0 0-1 0 0,12-5-240 0 0,106-30-697 0 0,-117 15-3730 0 0,-19 2-7700 0 0,-3 14 7471 0 0</inkml:trace>
  <inkml:trace contextRef="#ctx0" brushRef="#br0" timeOffset="269.834">1 414 6737 0 0,'0'0'2730'0'0,"0"0"-1605"0"0,0 0-516 0 0,0 0 178 0 0,0 0 201 0 0,0 0 102 0 0,38 4-71 0 0,122 10-126 0 0,34-10 1110 0 0,104-16-1717 0 0,-171 3-9688 0 0,-107 8 537 0 0</inkml:trace>
  <inkml:trace contextRef="#ctx0" brushRef="#br0" timeOffset="1036.77">949 694 0 0 0,'0'0'1440'0'0,"0"0"374"0"0,0 0 328 0 0,0 0 204 0 0,0 0 43 0 0,33 5-181 0 0,108 17-245 0 0,-57-24 620 0 0,-70-2-2138 0 0,15-3-43 0 0,0-1-1 0 0,-1-1 0 0 0,0-2 0 0 0,-1 0 0 0 0,0-2 0 0 0,0-1 1 0 0,-2-2-1 0 0,0 0 0 0 0,0-2 0 0 0,-2 0 0 0 0,20-20-401 0 0,2-45 239 0 0,-44 81-262 0 0,0 0 1 0 0,-1 0 0 0 0,1 0-1 0 0,-1 0 1 0 0,1 0 0 0 0,-1 0-1 0 0,0-1 1 0 0,0 1 0 0 0,0 0-1 0 0,0 0 1 0 0,0 0 0 0 0,-1 0-1 0 0,1-1 1 0 0,-1 1 0 0 0,1 0-1 0 0,-1 0 1 0 0,0 0 0 0 0,0 0-1 0 0,0 0 1 0 0,0 0 0 0 0,0 0 0 0 0,0 1-1 0 0,0-1 1 0 0,-1 0 0 0 0,1 1-1 0 0,-1-1 1 0 0,1 0 0 0 0,-1 1-1 0 0,0 0 1 0 0,0-1 0 0 0,1 1-1 0 0,-1 0 1 0 0,0 0 0 0 0,0 0-1 0 0,0 0 1 0 0,0 0 0 0 0,0 1-1 0 0,0-1 1 0 0,0 1 0 0 0,-1-1 22 0 0,-11 0-164 0 0,0 0 1 0 0,0 1-1 0 0,0 0 1 0 0,0 1 0 0 0,1 1-1 0 0,-1 0 1 0 0,0 1 0 0 0,0 0-1 0 0,1 1 1 0 0,0 1-1 0 0,0 0 1 0 0,0 1 0 0 0,0 0-1 0 0,1 1 1 0 0,0 0 0 0 0,1 1-1 0 0,-1 0 1 0 0,2 1 0 0 0,-1 0-1 0 0,1 1 1 0 0,0 0-1 0 0,1 1 1 0 0,1 0 0 0 0,-1 0-1 0 0,2 1 1 0 0,-4 6 163 0 0,6-9-69 0 0,1 1 0 0 0,0-1 0 0 0,1 1 0 0 0,0 0 0 0 0,0 0-1 0 0,1 0 1 0 0,0 0 0 0 0,1 1 0 0 0,0-1 0 0 0,1 0 0 0 0,0 1 0 0 0,0-1 0 0 0,1 1 0 0 0,1-1 0 0 0,0 0 69 0 0,-1-5 44 0 0,1 1 0 0 0,1-1 0 0 0,-1 0 0 0 0,1-1 0 0 0,0 1 1 0 0,0 0-1 0 0,0-1 0 0 0,1 1 0 0 0,-1-1 0 0 0,1 0 0 0 0,0-1 1 0 0,0 1-1 0 0,1 0 0 0 0,-1-1 0 0 0,1 0 0 0 0,-1 0 0 0 0,1-1 1 0 0,0 1-1 0 0,0-1 0 0 0,0 0 0 0 0,1 0 0 0 0,-1-1 0 0 0,0 1 0 0 0,5-1-44 0 0,138 12 2611 0 0,-141-13-2472 0 0,20-4 103 0 0,0 0 1 0 0,0-2 0 0 0,0-1-1 0 0,-1 0 1 0 0,0-3 0 0 0,-1 0 0 0 0,0-1-1 0 0,-1-1 1 0 0,0-2 0 0 0,1-1-243 0 0,16-12 20 0 0,-1-2-1 0 0,-1-1 1 0 0,-1-2 0 0 0,-2-1 0 0 0,-2-3 0 0 0,-1 0-1 0 0,15-24-19 0 0,-39 50-152 0 0,-1 0 0 0 0,0 0 0 0 0,0 0 0 0 0,-1-1 0 0 0,-1 0 0 0 0,0-1 0 0 0,0 0 0 0 0,-1 1-1 0 0,-1-2 1 0 0,0 1 0 0 0,-1 0 0 0 0,0-1 0 0 0,-1 0 0 0 0,0 1 0 0 0,-1-1 0 0 0,0 0 0 0 0,-1-5 152 0 0,-1 15-59 0 0,0 1 0 0 0,0 0 0 0 0,-1-1 0 0 0,1 1 0 0 0,0 0 0 0 0,-1 0 1 0 0,0 0-1 0 0,1 0 0 0 0,-1 0 0 0 0,0 1 0 0 0,0-1 0 0 0,0 0 0 0 0,0 1 1 0 0,0-1-1 0 0,0 1 0 0 0,0 0 0 0 0,-1 0 0 0 0,1 0 0 0 0,0 0 0 0 0,-1 0 1 0 0,1 0-1 0 0,-1 0 0 0 0,1 1 0 0 0,-1 0 0 0 0,1-1 0 0 0,-1 1 0 0 0,0 0 1 0 0,1 0-1 0 0,-1 0 0 0 0,1 1 0 0 0,-1-1 0 0 0,1 0 0 0 0,-1 1 0 0 0,1 0 1 0 0,-1 0-1 0 0,1 0 0 0 0,0 0 0 0 0,-1 0 0 0 0,1 0 0 0 0,0 0 0 0 0,0 1 1 0 0,0-1-1 0 0,0 1 0 0 0,0-1 0 0 0,-1 3 59 0 0,-3 0 30 0 0,0 0 1 0 0,1 1-1 0 0,0 0 0 0 0,0 1 0 0 0,0-1 1 0 0,0 1-1 0 0,1 0 0 0 0,0 0 1 0 0,0 0-1 0 0,1 1 0 0 0,0-1 0 0 0,0 1 1 0 0,0 0-1 0 0,1 0 0 0 0,0 0 1 0 0,1 0-1 0 0,-1 0 0 0 0,1 0 0 0 0,0 0 1 0 0,1 1-1 0 0,0-1 0 0 0,0 0 0 0 0,1 0 1 0 0,0 1-31 0 0,1-2 78 0 0,1 0 0 0 0,1-1 1 0 0,-1 1-1 0 0,1-1 0 0 0,0 0 0 0 0,0 0 0 0 0,1 0 1 0 0,-1 0-1 0 0,1-1 0 0 0,0 0 0 0 0,0 0 1 0 0,1 0-1 0 0,-1-1 0 0 0,1 0 0 0 0,0 0 1 0 0,0 0-1 0 0,0 0 0 0 0,0-1 0 0 0,0 0 1 0 0,0-1-1 0 0,1 1 0 0 0,-1-1 0 0 0,1 0 1 0 0,3-1-79 0 0,37 15 613 0 0,-37-11-457 0 0,86 46 709 0 0,-93-48-840 0 0,-1 1-1 0 0,1-1 0 0 0,-1 0 0 0 0,0 1 0 0 0,1 0 1 0 0,-1 0-1 0 0,0-1 0 0 0,-1 1 0 0 0,1 0 0 0 0,0 0 1 0 0,-1 1-1 0 0,0-1 0 0 0,0 0 0 0 0,0 0 0 0 0,0 1 0 0 0,0-1 1 0 0,-1 1-1 0 0,1-1 0 0 0,-1 1 0 0 0,0-1 0 0 0,0 0 1 0 0,0 1-1 0 0,-1-1 0 0 0,1 1 0 0 0,-1-1 0 0 0,0 1 0 0 0,0-1 1 0 0,0 0-1 0 0,0 0 0 0 0,-1 2-24 0 0,-5 8 62 0 0,0 0-1 0 0,-1 0 1 0 0,0-1 0 0 0,-1 0-1 0 0,0 0 1 0 0,-1-1 0 0 0,-1 0 0 0 0,-1 0-62 0 0,-57 72 93 0 0,69-83-129 0 0,-1 1 0 0 0,0 0 0 0 0,1 0 0 0 0,-1-1 0 0 0,0 1 0 0 0,1 0 0 0 0,-1 0 0 0 0,1 0 0 0 0,0 0 0 0 0,-1 0 0 0 0,1 0 0 0 0,0 0 0 0 0,-1 0 0 0 0,1 0 0 0 0,0 0 0 0 0,0 0-1 0 0,0 0 1 0 0,0 0 0 0 0,0 0 0 0 0,0 0 0 0 0,0 0 0 0 0,0 0 0 0 0,1 0 0 0 0,-1 0 0 0 0,0 0 0 0 0,0-1 0 0 0,1 1 0 0 0,-1 0 0 0 0,1 0 0 0 0,-1 0 0 0 0,1 0 0 0 0,-1 0 0 0 0,1 0 0 0 0,-1-1 0 0 0,1 1 0 0 0,0 0 0 0 0,0 0 0 0 0,-1-1 0 0 0,1 1 0 0 0,0-1 0 0 0,0 1 0 0 0,0-1 0 0 0,-1 1 0 0 0,1-1 0 0 0,0 1 0 0 0,0-1 0 0 0,0 0 0 0 0,0 1 0 0 0,0-1 0 0 0,0 0 0 0 0,1 0 36 0 0,58 4-9093 0 0,-48-4 4351 0 0,-4 0-2083 0 0</inkml:trace>
  <inkml:trace contextRef="#ctx0" brushRef="#br0" timeOffset="1381.312">2655 340 4121 0 0,'0'0'1696'0'0,"0"0"-266"0"0,0 0-94 0 0,0 0 34 0 0,0 0-59 0 0,0 0-206 0 0,0 0-311 0 0,0 0-277 0 0,0 0-166 0 0,0 0-91 0 0,0 0-76 0 0,0 0-17 0 0,-23 33-10 0 0,-69 102-22 0 0,58-59 37 0 0,33-62-136 0 0,-1-6-15 0 0,0 0 0 0 0,1 0 0 0 0,0 0 0 0 0,1 0 0 0 0,0 0 1 0 0,0 1-1 0 0,1-1 0 0 0,0 0 0 0 0,0 0 0 0 0,1 0 0 0 0,0 0 0 0 0,0 0 0 0 0,1 0 0 0 0,0 0 0 0 0,1-1 1 0 0,-1 0-1 0 0,1 1 0 0 0,1-1 0 0 0,-1-1 0 0 0,1 1 0 0 0,1-1 0 0 0,-1 0 0 0 0,1 0 0 0 0,0 0 0 0 0,0-1 1 0 0,1 0-1 0 0,-1 0 0 0 0,7 3-21 0 0,2-4 325 0 0,0-1 1 0 0,1 0-1 0 0,-1-2 1 0 0,1 1 0 0 0,0-2-1 0 0,-1 0 1 0 0,1-1-1 0 0,-1-1 1 0 0,1 0-1 0 0,-1-1 1 0 0,1 0 0 0 0,-1-2-1 0 0,0 0 1 0 0,-1 0-1 0 0,1-1 1 0 0,-1-1-1 0 0,-1-1 1 0 0,1 0 0 0 0,-1 0-1 0 0,0-1 1 0 0,-1-1-1 0 0,0 0 1 0 0,5-7-326 0 0,-7 9 81 0 0,0-2 1 0 0,0 1 0 0 0,-1-1-1 0 0,0 0 1 0 0,-1-1-1 0 0,0 0 1 0 0,-1 0-1 0 0,0-1 1 0 0,-1 0-1 0 0,0 0 1 0 0,-1-1-1 0 0,-1 1 1 0 0,0-1-1 0 0,0 0 1 0 0,-1-1-1 0 0,-1 1 1 0 0,0 0 0 0 0,-1-1-1 0 0,0 1 1 0 0,-1-1-1 0 0,-1 1 1 0 0,0-1-82 0 0,0 9-70 0 0,1 0 0 0 0,-1 0 0 0 0,-1 0 0 0 0,1 0 0 0 0,-1 0 0 0 0,0 0 0 0 0,0 0 0 0 0,0 0 1 0 0,-1 1-1 0 0,1-1 0 0 0,-1 1 0 0 0,0 0 0 0 0,0 0 0 0 0,-1 0 0 0 0,0 0 0 0 0,1 0 0 0 0,-1 1 0 0 0,0 0 1 0 0,-1 0-1 0 0,1 0 0 0 0,0 0 0 0 0,-1 0 0 0 0,0 1 0 0 0,1 0 0 0 0,-1 0 0 0 0,0 0 0 0 0,0 1 0 0 0,-3-1 70 0 0,-145-13-8453 0 0,116 16 1712 0 0,13 5-1122 0 0</inkml:trace>
</inkml:ink>
</file>

<file path=ppt/ink/ink5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42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2691 480 0 0 0,'0'0'1039'0'0,"0"0"-94"0"0,0 0-231 0 0,0 0-15 0 0,0 0 202 0 0,0 0 308 0 0,0 0 220 0 0,0 0 18 0 0,0 0-121 0 0,0 0-243 0 0,0 0-246 0 0,-15-5-179 0 0,-45-15-120 0 0,54 18-369 0 0,0 1-1 0 0,0 0 1 0 0,0 0 0 0 0,0 1-1 0 0,0-1 1 0 0,0 1-1 0 0,-1 0 1 0 0,1 1-1 0 0,0 0 1 0 0,0 0-1 0 0,0 0 1 0 0,0 1-1 0 0,0 0 1 0 0,0 0-1 0 0,1 0 1 0 0,-1 1-1 0 0,1-1 1 0 0,-1 2-169 0 0,-16 6 424 0 0,-31 13 423 0 0,2 2-1 0 0,1 3 0 0 0,1 2 0 0 0,-11 11-846 0 0,32-18 270 0 0,1 0 1 0 0,1 2-1 0 0,1 1 0 0 0,1 0 0 0 0,2 2 1 0 0,0 1-1 0 0,2 1 0 0 0,-4 10-270 0 0,-90 161 1094 0 0,105-178-1008 0 0,-107 298 1153 0 0,77-166-676 0 0,34-130-456 0 0,1 0 0 0 0,1 0 1 0 0,2 0-1 0 0,0 1 0 0 0,2-1 1 0 0,0 1-1 0 0,2-1-107 0 0,32 107 396 0 0,16 12-23 0 0,-45-123-322 0 0,2 0 1 0 0,0-1-1 0 0,1 0 0 0 0,1-1 0 0 0,1 0 0 0 0,1-1 0 0 0,0 0 0 0 0,1 0 0 0 0,1-2 1 0 0,1 1-1 0 0,1-2 0 0 0,4 3-51 0 0,31 26 145 0 0,43 29 27 0 0,-22-28-28 0 0,43 14 8 0 0,95 3 47 0 0,-20-28-68 0 0,73-21 78 0 0,-75-43-106 0 0,-21-9 3 0 0,-38-2-32 0 0,-89 23-40 0 0,-2-1 0 0 0,-1-3 0 0 0,0 0 0 0 0,-2-3 0 0 0,0-1 0 0 0,17-18-34 0 0,37-30 86 0 0,57-77 151 0 0,-130 130-210 0 0,0 0 0 0 0,-1-1 1 0 0,-1 0-1 0 0,-1-1 0 0 0,-1-1 1 0 0,-1 0-1 0 0,-1 0 1 0 0,-1-1-1 0 0,-2 0 0 0 0,0-1 1 0 0,-1 0-1 0 0,-2 0 1 0 0,1-18-28 0 0,6-274 214 0 0,-14 292-200 0 0,-1 0-1 0 0,-2 0 0 0 0,0 0 0 0 0,-2 1 1 0 0,0 0-1 0 0,-2 0 0 0 0,-1 1 0 0 0,-1 0 1 0 0,-6-7-14 0 0,5 4 18 0 0,-55-74-42 0 0,45 65 37 0 0,4 4-8 0 0,-1 0-1 0 0,-2 2 1 0 0,-1 1-1 0 0,-2 0 1 0 0,-13-11-5 0 0,-35-33-20 0 0,30 36 37 0 0,-162-66-45 0 0,92 63-140 0 0,-65 2 81 0 0,109 9 42 0 0,0 14 25 0 0,6 4-76 0 0,-115 15-615 0 0,27 3-1481 0 0,124-21-1626 0 0,19 6-317 0 0,2 1-3820 0 0,4 3-2415 0 0</inkml:trace>
  <inkml:trace contextRef="#ctx0" brushRef="#br0" timeOffset="1259.443">886 2600 0 0 0,'0'0'361'0'0,"0"0"870"0"0,0 0 176 0 0,0 0-213 0 0,0 0-266 0 0,0 0-180 0 0,0 0-44 0 0,11 0 22 0 0,81-4 2648 0 0,262-21 3541 0 0,184 21-5695 0 0,-354 4-675 0 0,180 30-175 0 0,-83-23 315 0 0,284-15 225 0 0,-21-10 190 0 0,490 18-424 0 0,-759 4-689 0 0,-154 0 884 0 0,-60-2-3520 0 0,-31-1-2499 0 0,1-1-3715 0 0,-31 0 1571 0 0</inkml:trace>
  <inkml:trace contextRef="#ctx0" brushRef="#br0" timeOffset="1785.186">1236 2641 0 0 0,'0'0'211'0'0,"0"0"373"0"0,0 0 549 0 0,0 0 877 0 0,0 0 596 0 0,0 0 125 0 0,0 0-488 0 0,0 0-721 0 0,0 0-438 0 0,0 0-203 0 0,0 0-108 0 0,0 0-99 0 0,0 0-102 0 0,-26 12-108 0 0,-83 39-82 0 0,-221 107 504 0 0,215-89-1662 0 0,52-9-3602 0 0,57-48 1696 0 0,4 8-6644 0 0,2-16 7732 0 0</inkml:trace>
  <inkml:trace contextRef="#ctx0" brushRef="#br0" timeOffset="2045.721">2212 2589 7554 0 0,'0'0'756'0'0,"0"0"-333"0"0,0 0-119 0 0,0 0 413 0 0,0 0 719 0 0,0 0 433 0 0,0 0 58 0 0,0 0-427 0 0,0 0-736 0 0,0 0-434 0 0,0 0-172 0 0,0 0-59 0 0,-38 24-5 0 0,-124 77-6 0 0,5-20 57 0 0,-191 103-64 0 0,345-182-102 0 0,-2 0-71 0 0,1-1 0 0 0,-1 1-1 0 0,1 0 1 0 0,0 1 0 0 0,0-1-1 0 0,0 1 1 0 0,0-1 0 0 0,0 1-1 0 0,0 1 1 0 0,1-1 0 0 0,-1 0-1 0 0,1 1 1 0 0,0 0 0 0 0,0-1 0 0 0,1 1-1 0 0,-1 0 1 0 0,1 1 0 0 0,0-1-1 0 0,0 0 1 0 0,0 1 0 0 0,0-1-1 0 0,1 1 1 0 0,0 0 0 0 0,-1 4 92 0 0,4-7-142 0 0,-1 0 0 0 0,1 0 1 0 0,1 0-1 0 0,-1-1 0 0 0,0 1 1 0 0,0 0-1 0 0,1-1 0 0 0,-1 0 1 0 0,0 1-1 0 0,1-1 1 0 0,0 0-1 0 0,-1 0 0 0 0,1-1 1 0 0,-1 1-1 0 0,1 0 0 0 0,0-1 1 0 0,0 0-1 0 0,-1 0 0 0 0,1 0 1 0 0,0 0-1 0 0,0 0 0 0 0,0 0 142 0 0,1 0-215 0 0,25 0-1460 0 0,1-2-1 0 0,-1-1 0 0 0,0-1 1 0 0,-1-1-1 0 0,1-2 0 0 0,1-2 1676 0 0,22-3-2331 0 0,-24 7 2039 0 0</inkml:trace>
  <inkml:trace contextRef="#ctx0" brushRef="#br0" timeOffset="2268.655">2803 2711 0 0 0,'0'0'1148'0'0,"33"-8"165"0"0,110-23-144 0 0,-109 23-352 0 0,1 2 1 0 0,0 1-1 0 0,1 2 0 0 0,-1 1 0 0 0,5 2-817 0 0,-39 1 116 0 0,0-1-1 0 0,-1 1 0 0 0,1 0 0 0 0,0-1 1 0 0,-1 1-1 0 0,1 0 0 0 0,0 0 0 0 0,-1-1 1 0 0,1 1-1 0 0,-1 0 0 0 0,1 0 1 0 0,-1 0-1 0 0,0 0 0 0 0,1 0 0 0 0,-1 0 1 0 0,0-1-1 0 0,1 1 0 0 0,-1 0 0 0 0,0 0 1 0 0,0 0-1 0 0,0 0 0 0 0,0 0 0 0 0,0 0 1 0 0,0 0-1 0 0,0 0 0 0 0,0 0 0 0 0,-1 0 1 0 0,1 0-1 0 0,0 0 0 0 0,-1 0 1 0 0,1 0-1 0 0,0 0 0 0 0,-1 0 0 0 0,1-1 1 0 0,-1 1-1 0 0,1 0 0 0 0,-1 0 0 0 0,0 0 1 0 0,1-1-1 0 0,-1 1 0 0 0,0 0 0 0 0,1-1 1 0 0,-1 1-1 0 0,0-1 0 0 0,0 1 1 0 0,0-1-1 0 0,0 1 0 0 0,1-1 0 0 0,-1 1 1 0 0,0-1-1 0 0,0 0 0 0 0,0 1 0 0 0,0-1 1 0 0,0 0-1 0 0,0 0 0 0 0,0 0 0 0 0,0 0 1 0 0,0 0-116 0 0,-205 119 2738 0 0,-280 100-1698 0 0,295-131-847 0 0,188-87-280 0 0,1 0 0 0 0,-1 0 0 0 0,1 0 1 0 0,-1 0-1 0 0,1 0 0 0 0,-1 0 0 0 0,1 1 0 0 0,0-1 0 0 0,0 1 0 0 0,-1 0 0 0 0,1 0 0 0 0,0 0 0 0 0,1 0 0 0 0,-1 0 0 0 0,0 0 0 0 0,0 0 1 0 0,1 1-1 0 0,0-1 0 0 0,-1 0 0 0 0,1 1 0 0 0,0-1 0 0 0,0 1 0 0 0,0 0 0 0 0,0-1 0 0 0,1 1 0 0 0,-1 0 0 0 0,1-1 0 0 0,0 3 87 0 0,48 3-5411 0 0,-26-8 1250 0 0,-1 0-2206 0 0</inkml:trace>
  <inkml:trace contextRef="#ctx0" brushRef="#br0" timeOffset="2529.942">4281 2678 3561 0 0,'0'0'1837'0'0,"0"0"-370"0"0,0 0 127 0 0,0 0 78 0 0,0 0-83 0 0,0 0-205 0 0,0 0-285 0 0,-40 22-281 0 0,-129 71-237 0 0,-58 17 30 0 0,-215 117-939 0 0,348-152-3054 0 0,88-57 133 0 0,7-4-2223 0 0,0-10 1690 0 0</inkml:trace>
  <inkml:trace contextRef="#ctx0" brushRef="#br0" timeOffset="2787.814">5244 2714 1744 0 0,'0'0'1654'0'0,"0"0"-64"0"0,0 0 162 0 0,0 0 74 0 0,0 0-199 0 0,0 0-254 0 0,-36 16-252 0 0,-117 52-225 0 0,-68 32 670 0 0,-202 136-782 0 0,399-223-1012 0 0,0 1 0 0 0,1 2 0 0 0,0 0 0 0 0,2 2 0 0 0,0 0 1 0 0,1 1-1 0 0,-11 14 228 0 0,14-1-3052 0 0,12-10-3597 0 0,5-13 2012 0 0</inkml:trace>
  <inkml:trace contextRef="#ctx0" brushRef="#br0" timeOffset="5252.466">2873 1488 0 0 0,'0'0'1183'0'0,"0"0"456"0"0,0 0 19 0 0,0 0-139 0 0,0 0-110 0 0,0 0-59 0 0,0 0-33 0 0,9 19 5325 0 0,-24-2-4727 0 0,15-16-1698 0 0,0-1-61 0 0,31-21 2036 0 0,-1-12-1612 0 0,-60 57 625 0 0,29-23-1189 0 0,-1-1 0 0 0,1 1 1 0 0,0 0-1 0 0,0 0 0 0 0,0 0 0 0 0,0 0 0 0 0,0 0 0 0 0,0 0 0 0 0,0 0 0 0 0,0 0 0 0 0,0 0 0 0 0,0 0 0 0 0,1 1 1 0 0,-1-1-1 0 0,0 0 0 0 0,1 0 0 0 0,-1 1 0 0 0,1-1 0 0 0,0 0 0 0 0,-1 1 0 0 0,1-1 0 0 0,0 1 0 0 0,0-1 1 0 0,0 1-1 0 0,0-1 0 0 0,0 0 0 0 0,0 1 0 0 0,0-1 0 0 0,0 2-16 0 0,21-6 700 0 0,-15 0-4513 0 0,-2 2-5906 0 0,-4 1-898 0 0</inkml:trace>
  <inkml:trace contextRef="#ctx0" brushRef="#br0" timeOffset="7162.125">3324 1017 0 0 0,'0'0'760'0'0,"0"0"430"0"0,0 0 17 0 0,0 0-116 0 0,0 0-101 0 0,0 0-65 0 0,4-11-38 0 0,17-51 874 0 0,-20 61-1519 0 0,-1-1 1 0 0,1 0-1 0 0,-1 1 0 0 0,0-1 0 0 0,1 0 1 0 0,-1 1-1 0 0,0-1 0 0 0,0 0 0 0 0,0 1 0 0 0,0-1 1 0 0,0 1-1 0 0,-1-1 0 0 0,1 0 0 0 0,0 1 1 0 0,-1-1-1 0 0,1 1 0 0 0,-1-1 0 0 0,0 1 0 0 0,0-1 1 0 0,1 1-1 0 0,-1-1 0 0 0,0 1 0 0 0,0-1 1 0 0,0 1-1 0 0,0 0 0 0 0,-1 0 0 0 0,1 0 0 0 0,0 0 1 0 0,-1-1-243 0 0,-49-5 2351 0 0,40 9-2302 0 0,1 1 0 0 0,0 0 1 0 0,0 1-1 0 0,1 0 0 0 0,-1 1 1 0 0,1 0-1 0 0,0 0 0 0 0,0 1 1 0 0,0 0-1 0 0,1 1 0 0 0,0 0 1 0 0,0 0-1 0 0,1 0 0 0 0,0 1 1 0 0,0 0-1 0 0,1 1 0 0 0,0 0 1 0 0,1-1-1 0 0,-1 2 0 0 0,2-1 1 0 0,-1 1-1 0 0,1-1 0 0 0,1 1 1 0 0,0 1-1 0 0,0-1 1 0 0,0 7-51 0 0,-14 174 251 0 0,17-183-202 0 0,1-1 0 0 0,0 1 1 0 0,0-1-1 0 0,1 0 0 0 0,0 1 0 0 0,0-1 1 0 0,1 0-1 0 0,0 0 0 0 0,0 0 0 0 0,0-1 1 0 0,1 1-1 0 0,0-1 0 0 0,0 0 0 0 0,1 0 0 0 0,0 0 1 0 0,0 0-1 0 0,0-1 0 0 0,1 0 0 0 0,0 0 1 0 0,-1-1-1 0 0,2 1 0 0 0,-1-1 0 0 0,1 0 1 0 0,-1-1-1 0 0,1 0 0 0 0,0 0 0 0 0,0 0 1 0 0,0-1-1 0 0,7 1-48 0 0,-3-1 100 0 0,0 0 0 0 0,1-1 0 0 0,-1-1 1 0 0,1 0-1 0 0,-1 0 0 0 0,1-1 0 0 0,-1-1 0 0 0,0 0 1 0 0,1-1-1 0 0,-1 0 0 0 0,0 0 0 0 0,-1-1 0 0 0,1 0 1 0 0,-1-1-1 0 0,9-5-100 0 0,-19 10 0 0 0,7-4 41 0 0,1 0 0 0 0,-1-1 0 0 0,0 0 0 0 0,0 0 0 0 0,0 0 0 0 0,-1-1-1 0 0,0 0 1 0 0,0 0 0 0 0,0 0 0 0 0,-1-1 0 0 0,0 0 0 0 0,0 0-1 0 0,-1 0 1 0 0,0-1 0 0 0,0 0 0 0 0,-1 1 0 0 0,0-1 0 0 0,0-1 0 0 0,-1 1-1 0 0,2-8-40 0 0,-5 13-37 0 0,1 1 0 0 0,-1-1 0 0 0,1 0 0 0 0,-1 0 0 0 0,0 1 0 0 0,0-1 0 0 0,0 1 0 0 0,0-1 0 0 0,-1 1 0 0 0,1-1 0 0 0,-1 1 0 0 0,1 0 0 0 0,-1-1-1 0 0,0 1 1 0 0,0 0 0 0 0,0 0 0 0 0,0 1 0 0 0,0-1 0 0 0,0 0 0 0 0,-1 1 0 0 0,1-1 0 0 0,-1 1 0 0 0,1 0 0 0 0,-1-1 0 0 0,1 1 0 0 0,-1 0 0 0 0,0 1 0 0 0,-1-1 37 0 0,-80-12-2319 0 0,8 17 993 0 0,76-4 1333 0 0,0 0-54 0 0,10-1-266 0 0,265-61 1740 0 0,-252 59-1833 0 0,56-4 800 0 0,-32 17-7440 0 0,-37-7 653 0 0,-3-2 14 0 0</inkml:trace>
</inkml:ink>
</file>

<file path=ppt/ink/ink5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1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9 0 0 0,'0'0'1095'0'0,"0"0"651"0"0,0 0 111 0 0,0 0 69 0 0,0 0 203 0 0,0 0 35 0 0,0 0-196 0 0,0 0-325 0 0,0 0-413 0 0,0 0-354 0 0,0 0-221 0 0,0 0-150 0 0,-5-1-67 0 0,-21-5 798 0 0,72 6 1203 0 0,-46 0-2416 0 0,4-2-2989 0 0,3 3-9545 0 0,-7 0 6058 0 0</inkml:trace>
</inkml:ink>
</file>

<file path=ppt/ink/ink5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2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1 3249 0 0,'0'0'1985'0'0,"0"0"-132"0"0,0 0-50 0 0,0 0 104 0 0,0 0 77 0 0,0 0-134 0 0,0 0-367 0 0,0 0-421 0 0,0 0-358 0 0,0 0-256 0 0,0 0-131 0 0,0 0-51 0 0,0 0-26 0 0,-3 18 654 0 0,0-7-6415 0 0,0-7-120 0 0,0 0-3242 0 0</inkml:trace>
</inkml:ink>
</file>

<file path=ppt/ink/ink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02.77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46 972 0 0 0,'-15'22'0'0'0,"11"-15"0"0"0,3-6 0 0 0,1 1 0 0 0,-2-1 0 0 0,-8-2 837 0 0,1-1 8521 0 0,5 1-6698 0 0,3 1-1916 0 0,1 0-115 0 0,0 0-86 0 0,0 0-49 0 0,0 0-30 0 0,1-26 2602 0 0,55-154-708 0 0,44-23-834 0 0,-82 168-1390 0 0,1 1 0 0 0,2 2 0 0 0,2 0 1 0 0,1 1-1 0 0,1 1 0 0 0,1 1 0 0 0,2 1 0 0 0,12-8-134 0 0,-32 30 23 0 0,13-13 24 0 0,1 2 0 0 0,1 0 0 0 0,0 2 0 0 0,2 0 0 0 0,-1 2 0 0 0,2 0 0 0 0,17-5-47 0 0,121-37 74 0 0,-43 23-62 0 0,-85 28 35 0 0,-36 4-22 0 0,0 0 4 0 0,0 0 17 0 0,0 0 10 0 0,0 0 5 0 0,0 0-1 0 0,0 0 8 0 0,0 0-4 0 0,0 0-3 0 0,0 0 11 0 0,0 0-12 0 0,0 0-2 0 0,0 0 2 0 0,0 0-14 0 0,0 0-14 0 0,0 0 10 0 0,0 0-9 0 0,0 0-4 0 0,0 0 13 0 0,0 0-9 0 0,0 0-5 0 0,0 0 8 0 0,0 0-4 0 0,0 0-7 0 0,0 0 1 0 0,-28 0 204 0 0,13-2-219 0 0,1 1-1 0 0,0-2 0 0 0,0 0 1 0 0,0-1-1 0 0,0 0 0 0 0,0-1 0 0 0,1 0 1 0 0,0-2-1 0 0,0 1 0 0 0,-7-6-10 0 0,-62-17 12 0 0,80 30-23 0 0,1 0 0 0 0,-1 0 0 0 0,0 1-1 0 0,1-1 1 0 0,-1 0 0 0 0,1 0 0 0 0,0 1 0 0 0,-1-1-1 0 0,1 1 1 0 0,0 0 0 0 0,0-1 0 0 0,0 1 0 0 0,0 0-1 0 0,0-1 1 0 0,0 1 0 0 0,1 0 0 0 0,-1 0 0 0 0,0 0 0 0 0,1 0-1 0 0,0 0 1 0 0,-1 0 0 0 0,1 0 0 0 0,0 0 0 0 0,0 0-1 0 0,0-1 1 0 0,0 1 0 0 0,0 0 0 0 0,1 0 0 0 0,-1 0-1 0 0,1 0 1 0 0,-1 0 0 0 0,1 0 0 0 0,-1 0 0 0 0,1 0-1 0 0,1 1 12 0 0,-2 11-13 0 0,-7 312-497 0 0,9-214 422 0 0,-2-112 89 0 0,0 0 0 0 0,0 1 0 0 0,0-1-1 0 0,1 1 1 0 0,-1-1 0 0 0,0 1 0 0 0,0-1 0 0 0,1 1-1 0 0,-1-1 1 0 0,0 0 0 0 0,0 1 0 0 0,1-1 0 0 0,-1 0-1 0 0,0 1 1 0 0,1-1 0 0 0,-1 0 0 0 0,1 1-1 0 0,-1-1 1 0 0,0 0 0 0 0,1 0 0 0 0,-1 1 0 0 0,1-1-1 0 0,-1 0 1 0 0,1 0 0 0 0,-1 0 0 0 0,1 0 0 0 0,-1 0-1 0 0,0 0 1 0 0,1 1 0 0 0,-1-1 0 0 0,1 0-1 0 0,-1 0 1 0 0,1-1 0 0 0,-1 1 0 0 0,1 0 0 0 0,-1 0-1 0 0,1 0 1 0 0,-1 0 0 0 0,1 0 0 0 0,-1 0 0 0 0,1-1-1 0 0,-1 1 1 0 0,0 0 0 0 0,1 0 0 0 0,-1-1-1 0 0,1 1 1 0 0,-1 0 0 0 0,0 0 0 0 0,1-1 0 0 0,-1 1-1 0 0,0 0 1 0 0,1-1 0 0 0,-1 1 0 0 0,0-1 0 0 0,0 1-1 0 0,1-1 1 0 0,-1 1 0 0 0,0 0 0 0 0,0-1 0 0 0,0 1-1 0 0,1-1 1 0 0,-1 1-1 0 0,19-30 167 0 0,-19 29-164 0 0,72-123 348 0 0,80-107-351 0 0,-92 160 78 0 0,-32 42-3250 0 0,-24 36-8711 0 0,-2-3 1589 0 0</inkml:trace>
</inkml:ink>
</file>

<file path=ppt/ink/ink5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29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951 96 0 0 0,'0'0'826'0'0,"0"0"583"0"0,0 0 18 0 0,0 0-113 0 0,0 0-55 0 0,2-7-3 0 0,15-37 1316 0 0,-19 15 3306 0 0,-21 16-3843 0 0,-38 11-1870 0 0,57 2-7 0 0,-24 4-178 0 0,0 1-1 0 0,0 2 1 0 0,0 0 0 0 0,1 2 0 0 0,-23 11 20 0 0,-7 2 6 0 0,13-7-14 0 0,1 3 0 0 0,1 2 1 0 0,0 1-1 0 0,2 2 0 0 0,-14 12 8 0 0,53-35-15 0 0,0 0-1 0 0,0 1 1 0 0,0 0-1 0 0,0-1 1 0 0,1 1 0 0 0,-1 0-1 0 0,0-1 1 0 0,0 1-1 0 0,0 0 1 0 0,1 0-1 0 0,-1-1 1 0 0,0 1 0 0 0,1 0-1 0 0,-1 0 1 0 0,1 0-1 0 0,-1 0 1 0 0,1 0-1 0 0,0 0 1 0 0,-1 0-1 0 0,1 0 1 0 0,0 0 0 0 0,0 0-1 0 0,-1 0 1 0 0,1 0-1 0 0,0 0 1 0 0,0 1-1 0 0,0-1 1 0 0,0 0-1 0 0,0 0 1 0 0,1 0 0 0 0,-1 0-1 0 0,0 0 1 0 0,0 0-1 0 0,1 0 1 0 0,-1 0-1 0 0,1 0 1 0 0,-1 0 0 0 0,1 0-1 0 0,-1 0 1 0 0,1 0-1 0 0,0 0 1 0 0,-1-1-1 0 0,1 1 1 0 0,0 0-1 0 0,-1 0 1 0 0,1-1 0 0 0,0 1-1 0 0,0 0 1 0 0,0-1-1 0 0,0 1 1 0 0,0-1-1 0 0,0 1 1 0 0,0-1 0 0 0,1 1 15 0 0,56 23-63 0 0,-14-15 148 0 0,-1-2-1 0 0,1-2 1 0 0,0-2 0 0 0,23-2-85 0 0,-34 4 71 0 0,-32-5-63 0 0,-1 0 0 0 0,1 1 1 0 0,-1-1-1 0 0,0 0 0 0 0,1 1 0 0 0,-1-1 1 0 0,1 0-1 0 0,-1 1 0 0 0,0-1 0 0 0,1 1 1 0 0,-1-1-1 0 0,0 1 0 0 0,0-1 0 0 0,1 1 1 0 0,-1-1-1 0 0,0 0 0 0 0,0 1 0 0 0,0-1 1 0 0,0 1-1 0 0,0-1 0 0 0,1 1 1 0 0,-1 0-1 0 0,0-1 0 0 0,0 1 0 0 0,0-1 1 0 0,0 1-1 0 0,-1-1 0 0 0,1 1 0 0 0,0-1 1 0 0,0 1-1 0 0,0-1 0 0 0,0 1 0 0 0,0-1 1 0 0,-1 1-1 0 0,1-1 0 0 0,0 0 0 0 0,0 1 1 0 0,-1-1-1 0 0,1 1 0 0 0,0-1 0 0 0,-1 1 1 0 0,1-1-1 0 0,0 0 0 0 0,-1 1 0 0 0,1-1 1 0 0,-1 0-1 0 0,1 1 0 0 0,0-1 0 0 0,-1 0 1 0 0,1 0-1 0 0,-1 0 0 0 0,1 1 0 0 0,-1-1 1 0 0,1 0-1 0 0,-1 0 0 0 0,1 0 1 0 0,-1 0-1 0 0,1 0 0 0 0,-1 0 0 0 0,1 0 1 0 0,-1 0-9 0 0,-325 249 688 0 0,305-235-676 0 0,0 2 1 0 0,1 0-1 0 0,0 1 1 0 0,1 1-1 0 0,2 1 1 0 0,0 1-1 0 0,0 0 1 0 0,2 1 0 0 0,1 1-1 0 0,-2 5-12 0 0,14-25 5 0 0,0 1-1 0 0,1 0 1 0 0,0-1-1 0 0,-1 1 1 0 0,1 0-1 0 0,0 0 1 0 0,0 0-1 0 0,0 0 1 0 0,1 0-1 0 0,-1 0 1 0 0,1 0-1 0 0,0 0 1 0 0,-1 0-1 0 0,1 0 1 0 0,1 0-1 0 0,-1 0 1 0 0,0 0 0 0 0,1 1-1 0 0,0-1 1 0 0,-1 0-1 0 0,1-1 1 0 0,0 1-1 0 0,1 0 1 0 0,-1 0-1 0 0,0 0 1 0 0,1-1-1 0 0,0 1 1 0 0,-1 0-1 0 0,1-1 1 0 0,0 0-1 0 0,0 1 1 0 0,1-1-1 0 0,-1 0 1 0 0,0 0 0 0 0,1 0-1 0 0,-1-1 1 0 0,1 1-1 0 0,0 0 1 0 0,-1-1-1 0 0,1 0 1 0 0,0 1-1 0 0,0-1 1 0 0,2 0-5 0 0,18 4 88 0 0,-1-2 0 0 0,1-1 0 0 0,0 0 0 0 0,0-2 0 0 0,-1 0 1 0 0,1-2-1 0 0,0 0 0 0 0,-1-2 0 0 0,1 0 0 0 0,-1-2 0 0 0,0 0 0 0 0,-1-2 0 0 0,5-2-88 0 0,262-103-729 0 0,-222 70-2857 0 0,-34 20-4396 0 0,-22 16-57 0 0</inkml:trace>
  <inkml:trace contextRef="#ctx0" brushRef="#br0" timeOffset="312.796">1426 398 11002 0 0,'0'0'801'0'0,"0"0"-339"0"0,0 0 42 0 0,0 0 342 0 0,0 0 257 0 0,-26 38 57 0 0,-79 122-161 0 0,-47 70 488 0 0,73-69-3018 0 0,68-125-3075 0 0,3 1-4024 0 0,7-33 5033 0 0</inkml:trace>
  <inkml:trace contextRef="#ctx0" brushRef="#br0" timeOffset="570.411">980 450 15355 0 0,'0'0'264'0'0,"0"0"-394"0"0,0 0-96 0 0,0 0 237 0 0,0 0 354 0 0,0 0 189 0 0,0 0 46 0 0,0 0-12 0 0,0 0-40 0 0,0 0-62 0 0,29 33-76 0 0,92 103-70 0 0,-45-72 21 0 0,-59-55-288 0 0,21 15-307 0 0,2-2-1 0 0,0-1 1 0 0,1-2 0 0 0,2-2 0 0 0,11 1 234 0 0,-29-12-2196 0 0,1-1-5013 0 0,-16-4-1814 0 0</inkml:trace>
  <inkml:trace contextRef="#ctx0" brushRef="#br0" timeOffset="947.097">1926 619 4121 0 0,'0'0'1952'0'0,"0"0"-491"0"0,0 0 11 0 0,0 0 304 0 0,0 0 217 0 0,0 0-121 0 0,0 0-425 0 0,0 0-408 0 0,0 0-283 0 0,0 0-170 0 0,0 0-110 0 0,0 0-75 0 0,0 0-41 0 0,-11-7-53 0 0,-37-23-30 0 0,44 29-252 0 0,1 0 0 0 0,0 0-1 0 0,-1 0 1 0 0,1 0 0 0 0,-1 0-1 0 0,1 1 1 0 0,-1 0-1 0 0,1 0 1 0 0,-1 0 0 0 0,1 0-1 0 0,-1 0 1 0 0,1 1 0 0 0,-1-1-1 0 0,1 1 1 0 0,-1 0 0 0 0,1 0-1 0 0,0 1 1 0 0,-1-1 0 0 0,1 1-1 0 0,0-1 1 0 0,0 1-1 0 0,0 0 1 0 0,0 0 0 0 0,-2 2-25 0 0,-8 4 36 0 0,-2 1-42 0 0,2 0 0 0 0,-1 1 0 0 0,1 0 0 0 0,1 1 0 0 0,0 1-1 0 0,0-1 1 0 0,1 2 0 0 0,1 0 0 0 0,0 0 0 0 0,1 1-1 0 0,0 0 1 0 0,1 1 0 0 0,0 0 0 0 0,-4 15 6 0 0,10-26-7 0 0,-1 0 0 0 0,2 1 1 0 0,-1-1-1 0 0,0 0 0 0 0,1 1 1 0 0,0-1-1 0 0,0 1 0 0 0,0 0 1 0 0,1-1-1 0 0,-1 1 0 0 0,1 0 1 0 0,0-1-1 0 0,1 1 0 0 0,-1 0 1 0 0,1-1-1 0 0,0 1 0 0 0,0-1 1 0 0,0 1-1 0 0,1-1 0 0 0,-1 1 1 0 0,1-1-1 0 0,0 0 0 0 0,1 0 1 0 0,-1 0-1 0 0,1 0 0 0 0,-1 0 1 0 0,1 0-1 0 0,0-1 0 0 0,1 0 1 0 0,-1 1-1 0 0,2 0 7 0 0,3-2 91 0 0,0 0 1 0 0,0 0-1 0 0,0-1 0 0 0,0 0 0 0 0,0 0 1 0 0,0-1-1 0 0,1 0 0 0 0,-1 0 0 0 0,0-1 1 0 0,0 0-1 0 0,0-1 0 0 0,0 0 1 0 0,0 0-1 0 0,0 0 0 0 0,0-1 0 0 0,-1-1 1 0 0,8-3-92 0 0,114-81 843 0 0,21-63-483 0 0,-104 114-978 0 0,-46 36 205 0 0,0 1-235 0 0,-4 40-6315 0 0,1-4-3557 0 0,3-27 6296 0 0</inkml:trace>
  <inkml:trace contextRef="#ctx0" brushRef="#br0" timeOffset="1410.889">2243 965 0 0 0,'0'0'1592'0'0,"0"0"534"0"0,0 0 260 0 0,0 0 213 0 0,0 0 20 0 0,0 0-279 0 0,0 0-501 0 0,0 0-455 0 0,0 0-297 0 0,0 0-206 0 0,0 0-182 0 0,0 0-168 0 0,1-9-144 0 0,47-129 861 0 0,-42 126-1246 0 0,0 0 1 0 0,0 1 0 0 0,1 0-1 0 0,0 0 1 0 0,1 0-1 0 0,1 1 1 0 0,-1 0-1 0 0,2 1 1 0 0,-1 0-1 0 0,1 0 1 0 0,1 1-1 0 0,-1 0 1 0 0,1 1-1 0 0,1 0 1 0 0,-1 1-1 0 0,1 0 1 0 0,0 1-1 0 0,6-2-2 0 0,-16 8-14 0 0,0 1 0 0 0,0-1 0 0 0,0 0 0 0 0,0 1 0 0 0,-1 0-1 0 0,1-1 1 0 0,0 1 0 0 0,-1 0 0 0 0,0 0 0 0 0,1 0 0 0 0,-1 0 0 0 0,0 0-1 0 0,0 0 1 0 0,0 0 0 0 0,0 1 0 0 0,-1-1 0 0 0,1 0 0 0 0,0 0 0 0 0,-1 1-1 0 0,0-1 1 0 0,1 0 0 0 0,-1 1 0 0 0,0-1 0 0 0,0 0 0 0 0,0 1-1 0 0,-1-1 1 0 0,1 0 0 0 0,-1 1 0 0 0,1-1 0 0 0,-1 0 0 0 0,0 0 0 0 0,0 1-1 0 0,0 0 15 0 0,0 14 27 0 0,1-10-10 0 0,0-6-14 0 0,-1 0 1 0 0,1 0 0 0 0,0 0 0 0 0,-1 0-1 0 0,1-1 1 0 0,0 1 0 0 0,0 0 0 0 0,0 0-1 0 0,0 0 1 0 0,0 0 0 0 0,0 0 0 0 0,0 0-1 0 0,0 0 1 0 0,0 0 0 0 0,0 0 0 0 0,1 0 0 0 0,-1 0-1 0 0,0 0 1 0 0,1 0 0 0 0,-1 0 0 0 0,1-1-1 0 0,-1 1 1 0 0,1 0 0 0 0,-1 0 0 0 0,1 0-1 0 0,-1-1 1 0 0,1 1 0 0 0,0 0 0 0 0,-1-1-1 0 0,1 1 1 0 0,0 0 0 0 0,0-1 0 0 0,0 1-1 0 0,-1-1 1 0 0,1 1 0 0 0,0-1 0 0 0,0 0-1 0 0,0 1 1 0 0,0-1 0 0 0,0 0 0 0 0,0 0-1 0 0,0 1 1 0 0,0-1 0 0 0,0 0 0 0 0,0 0 0 0 0,0 0-1 0 0,0 0 1 0 0,0 0 0 0 0,-1-1 0 0 0,1 1-1 0 0,0 0 1 0 0,0 0 0 0 0,0 0 0 0 0,0-1-1 0 0,0 1 1 0 0,0-1 0 0 0,0 1-4 0 0,127-66 517 0 0,-111 57-515 0 0,-6 2-7 0 0,0 1 0 0 0,0 0-1 0 0,1 1 1 0 0,0 0 0 0 0,0 1 0 0 0,0 0-1 0 0,1 1 1 0 0,-1 1 0 0 0,1 0 0 0 0,4 0 5 0 0,-14 4 1 0 0,-1-1 0 0 0,1 1 0 0 0,-1 0 1 0 0,0-1-1 0 0,0 1 0 0 0,1 0 1 0 0,-1 1-1 0 0,0-1 0 0 0,-1 0 0 0 0,1 1 1 0 0,0-1-1 0 0,-1 1 0 0 0,1-1 0 0 0,-1 1 1 0 0,0 0-1 0 0,0-1 0 0 0,0 1 0 0 0,0 0 1 0 0,-1 0-1 0 0,1 0 0 0 0,-1 0 0 0 0,1 0 1 0 0,-1 0-1 0 0,0-1 0 0 0,0 1 0 0 0,0 0 1 0 0,-1 0-1 0 0,1 0 0 0 0,-1 0 0 0 0,0 0 1 0 0,1 0-1 0 0,-2 1-1 0 0,1 10 18 0 0,1-8-38 0 0,-1-1-1 0 0,1 1 0 0 0,0-1 0 0 0,0 1 1 0 0,0-1-1 0 0,1 1 0 0 0,0-1 0 0 0,0 0 1 0 0,0 1-1 0 0,1-1 0 0 0,0 0 1 0 0,0 0-1 0 0,0 0 0 0 0,0 0 0 0 0,1 0 1 0 0,0 0-1 0 0,0-1 0 0 0,0 1 0 0 0,1-1 1 0 0,3 3 20 0 0,24-3-3699 0 0,-12-11-6305 0 0,-12 0 2042 0 0</inkml:trace>
  <inkml:trace contextRef="#ctx0" brushRef="#br0" timeOffset="1826.955">3259 578 10634 0 0,'0'0'1270'0'0,"0"0"-410"0"0,0 0 139 0 0,0 0 308 0 0,0 0 169 0 0,0 0-141 0 0,0 0-383 0 0,0 0-342 0 0,0 0-210 0 0,0 0-119 0 0,-3 33-87 0 0,-8 103-50 0 0,-9 88 162 0 0,5-75-279 0 0,-7-58 32 0 0,22-90-48 0 0,0 0 0 0 0,-1 0 0 0 0,1 0 1 0 0,-1-1-1 0 0,1 1 0 0 0,-1 0 0 0 0,1 0 1 0 0,-1 0-1 0 0,0-1 0 0 0,1 1 0 0 0,-1 0 0 0 0,0-1 1 0 0,0 1-1 0 0,1-1 0 0 0,-1 1 0 0 0,0-1 1 0 0,0 1-1 0 0,0-1 0 0 0,0 0 0 0 0,0 1 0 0 0,0-1 1 0 0,0 0-1 0 0,1 1 0 0 0,-1-1 0 0 0,0 0 0 0 0,0 0 1 0 0,0 0-1 0 0,0 0 0 0 0,0 0 0 0 0,0 0 1 0 0,0 0-1 0 0,0-1 0 0 0,0 1 0 0 0,0 0 0 0 0,0 0 1 0 0,0-1-1 0 0,0 1 0 0 0,0-1 0 0 0,0 1 1 0 0,1-1-1 0 0,-1 1 0 0 0,0-1 0 0 0,0 1 0 0 0,1-1 1 0 0,-1 0-1 0 0,0 1 0 0 0,1-1 0 0 0,-1 0 0 0 0,0 1 1 0 0,1-1-1 0 0,-1 0 0 0 0,1 0 0 0 0,-1 0 1 0 0,1 0-1 0 0,0 0 0 0 0,-1 0 0 0 0,1 1 0 0 0,0-1 1 0 0,0 0-1 0 0,-1 0 0 0 0,1 0 0 0 0,0 0 1 0 0,0-1-12 0 0,-2-11 0 0 0,0 1 1 0 0,1-1 0 0 0,0 0 0 0 0,1 0-1 0 0,0 1 1 0 0,1-1 0 0 0,1 0-1 0 0,0 0 1 0 0,0 1 0 0 0,2-1 0 0 0,3-8-1 0 0,8-27-95 0 0,3 1 0 0 0,2 1 0 0 0,1 1 0 0 0,3 1 0 0 0,1 0 0 0 0,3 2 0 0 0,29-34 95 0 0,-52 69-11 0 0,1 1-1 0 0,-1 0 1 0 0,1 0-1 0 0,0 1 1 0 0,0 0-1 0 0,1 0 1 0 0,-1 0-1 0 0,1 1 1 0 0,0 0-1 0 0,1 0 1 0 0,-1 1-1 0 0,1 0 1 0 0,-1 0-1 0 0,1 0 1 0 0,0 1-1 0 0,0 1 1 0 0,0-1-1 0 0,0 1 1 0 0,0 1-1 0 0,1-1 1 0 0,-1 2-1 0 0,4-1 12 0 0,-9 1 20 0 0,1 0-1 0 0,-1 0 0 0 0,0 0 1 0 0,-1 0-1 0 0,1 1 1 0 0,0-1-1 0 0,0 1 1 0 0,0-1-1 0 0,-1 1 1 0 0,1 0-1 0 0,-1 0 0 0 0,1 0 1 0 0,-1 1-1 0 0,0-1 1 0 0,0 0-1 0 0,0 1 1 0 0,0 0-1 0 0,-1-1 1 0 0,1 1-1 0 0,-1 0 0 0 0,1 0 1 0 0,-1 0-1 0 0,0 0 1 0 0,0 0-1 0 0,0 0 1 0 0,-1 0-1 0 0,1 0 1 0 0,-1 0-1 0 0,1 2-19 0 0,-10 91 660 0 0,4-84-625 0 0,0-1 0 0 0,-1 0-1 0 0,0-1 1 0 0,0 1-1 0 0,-1-1 1 0 0,-1 0 0 0 0,0-1-1 0 0,0 0 1 0 0,-1 0-1 0 0,0-1 1 0 0,0 0 0 0 0,-1-1-1 0 0,0 0 1 0 0,-1 0-1 0 0,1-1 1 0 0,-1 0 0 0 0,0-1-1 0 0,-1-1 1 0 0,1 1 0 0 0,-4-1-36 0 0,14-3-93 0 0,0-1-1 0 0,0 0 1 0 0,0 1-1 0 0,0-1 1 0 0,0 0-1 0 0,0 0 1 0 0,-1 0-1 0 0,1 0 0 0 0,0 0 1 0 0,0 0-1 0 0,0 0 1 0 0,0 0-1 0 0,0 0 1 0 0,0-1-1 0 0,0 1 0 0 0,0 0 1 0 0,0 0-1 0 0,0-1 1 0 0,0 1-1 0 0,0-1 1 0 0,0 1-1 0 0,0-1 0 0 0,0 0 1 0 0,0 1-1 0 0,1-1 1 0 0,-1 0-1 0 0,0 0 1 0 0,0 1-1 0 0,1-1 0 0 0,-1 0 1 0 0,0 0-1 0 0,1 0 1 0 0,-1 0-1 0 0,1 0 1 0 0,-1 0-1 0 0,1 0 0 0 0,-1 0 95 0 0,-1-28-10415 0 0,2 22 7192 0 0,0-4-2207 0 0</inkml:trace>
  <inkml:trace contextRef="#ctx0" brushRef="#br0" timeOffset="2076.031">4054 122 12747 0 0,'0'0'1248'0'0,"0"0"-437"0"0,0 0 245 0 0,0 0 400 0 0,0 0 151 0 0,-11 31-184 0 0,-38 102-449 0 0,-52 121 262 0 0,93-224-1386 0 0,1 0 0 0 0,2 0-1 0 0,0 0 1 0 0,3 1 0 0 0,0-1 0 0 0,3 29 150 0 0,8-31-2292 0 0,-1-24-1989 0 0,3-2-4819 0 0,-4-2 3116 0 0</inkml:trace>
  <inkml:trace contextRef="#ctx0" brushRef="#br0" timeOffset="2438.725">4080 704 1304 0 0,'0'0'1347'0'0,"0"0"-42"0"0,0 0 207 0 0,0 0 331 0 0,0 0 284 0 0,0 0 81 0 0,0 0-118 0 0,0 0-280 0 0,0 0-324 0 0,0 0-265 0 0,0 0-175 0 0,34 14-86 0 0,105 44-94 0 0,-137-56-814 0 0,1-1 0 0 0,0 1 1 0 0,1-1-1 0 0,-1 0 1 0 0,0 0-1 0 0,0 0 1 0 0,1 0-1 0 0,-1 0 1 0 0,0-1-1 0 0,1 1 1 0 0,-1-1-1 0 0,1 0 0 0 0,-1 0 1 0 0,0 0-1 0 0,1-1 1 0 0,-1 1-1 0 0,0-1 1 0 0,1 0-1 0 0,-1 0 1 0 0,0 0-1 0 0,0 0 1 0 0,3-2-53 0 0,5-2 235 0 0,1 0-113 0 0,0 1 1 0 0,-1-2-1 0 0,0 1 1 0 0,0-2-1 0 0,-1 1 0 0 0,1-1 1 0 0,-1-1-1 0 0,-1 0 0 0 0,0 0 1 0 0,0-1-1 0 0,0 0 0 0 0,-1-1 1 0 0,0 0-1 0 0,-1 0 0 0 0,0 0 1 0 0,-1-1-1 0 0,0 0 0 0 0,-1 0 1 0 0,4-11-123 0 0,-9 19-16 0 0,1 1 0 0 0,-1-1 0 0 0,1 1 0 0 0,-1-1 1 0 0,0 1-1 0 0,0-1 0 0 0,0 0 0 0 0,0 1 0 0 0,-1-1 1 0 0,1 1-1 0 0,-1-1 0 0 0,1 1 0 0 0,-1-1 0 0 0,0 1 1 0 0,0 0-1 0 0,0-1 0 0 0,0 1 0 0 0,0 0 0 0 0,-1 0 1 0 0,1-1-1 0 0,-1 1 0 0 0,0 0 0 0 0,1 1 0 0 0,-1-1 1 0 0,0 0-1 0 0,0 0 0 0 0,0 1 0 0 0,0-1 0 0 0,0 1 1 0 0,0 0-1 0 0,-1-1 0 0 0,1 1 0 0 0,0 0 0 0 0,-1 0 1 0 0,1 1-1 0 0,-1-1 0 0 0,1 0 0 0 0,-1 1 0 0 0,1 0 1 0 0,-1-1-1 0 0,0 1 0 0 0,1 0 0 0 0,-1 0 0 0 0,1 1 1 0 0,-1-1-1 0 0,1 0 0 0 0,-1 1 0 0 0,1 0 0 0 0,-1-1 1 0 0,1 1-1 0 0,-1 0 0 0 0,1 0 0 0 0,-2 1 16 0 0,-14 6-64 0 0,0 0 0 0 0,1 2 0 0 0,0 0 0 0 0,0 0 0 0 0,1 2 0 0 0,0 0 0 0 0,1 0 0 0 0,0 2 0 0 0,-11 14 64 0 0,18-22-27 0 0,1 2 0 0 0,0-1 0 0 0,1 1-1 0 0,0-1 1 0 0,0 2 0 0 0,1-1 0 0 0,0 1 0 0 0,0 0 0 0 0,1 0 0 0 0,0 0-1 0 0,1 0 1 0 0,0 1 0 0 0,0-1 0 0 0,1 1 0 0 0,1 0 0 0 0,-1 0 0 0 0,1 0 27 0 0,1-5-32 0 0,0-1 1 0 0,0 0 0 0 0,0 1 0 0 0,1-1 0 0 0,-1 0 0 0 0,1 1 0 0 0,0-1-1 0 0,1 0 1 0 0,-1 0 0 0 0,1 0 0 0 0,-1 0 0 0 0,1 0 0 0 0,0 0-1 0 0,1 0 1 0 0,-1-1 0 0 0,1 1 0 0 0,-1-1 0 0 0,1 1 0 0 0,0-1 0 0 0,0 0-1 0 0,1 0 1 0 0,-1-1 0 0 0,1 1 0 0 0,-1-1 0 0 0,1 1 0 0 0,0-1 0 0 0,0 0-1 0 0,3 1 32 0 0,93 15-2287 0 0,-65-19-1737 0 0,-4-4-4318 0 0,-17 1 904 0 0</inkml:trace>
  <inkml:trace contextRef="#ctx0" brushRef="#br0" timeOffset="3170.017">2064 682 0 0 0,'0'0'1163'0'0,"0"0"661"0"0,0 0-78 0 0,0 0-263 0 0,0 0-203 0 0,0 0-134 0 0,0 0-35 0 0,0 0-52 0 0,0 0-92 0 0,6-11 1300 0 0,-4 65 2536 0 0,-2-32-4312 0 0,15 107-45 0 0,6-104-1953 0 0,-12-20-2171 0 0,1-2-4386 0 0,-5-2 1527 0 0</inkml:trace>
  <inkml:trace contextRef="#ctx0" brushRef="#br0" timeOffset="12031.205">4 1326 0 0 0,'0'0'757'0'0,"0"0"276"0"0,0 0-90 0 0,0 0-173 0 0,-1-6-148 0 0,-2-16-117 0 0,37 9 1542 0 0,265-3 2170 0 0,-160 15-3457 0 0,953-37 1517 0 0,-308 26-1270 0 0,330-20 433 0 0,-617-8-426 0 0,140-19 241 0 0,-545 33-384 0 0,-84 25-1566 0 0,-16-1-2090 0 0,-3 1-7441 0 0,7 1 4414 0 0</inkml:trace>
</inkml:ink>
</file>

<file path=ppt/ink/ink5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9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36 7434 0 0,'0'0'513'0'0,"0"0"-300"0"0,0 0-251 0 0,0 0 16 0 0,0 0 182 0 0,0 0 197 0 0,0 0 139 0 0,0 0 86 0 0,0 0 31 0 0,0 0-33 0 0,0 0-55 0 0,-3 21-39 0 0,-23 153 742 0 0,3 77 272 0 0,11-2-1605 0 0,12-248 75 0 0,0 0 1 0 0,0 0-1 0 0,0 0 1 0 0,1 0 0 0 0,-1 0-1 0 0,0-1 1 0 0,1 1-1 0 0,-1 0 1 0 0,1 0-1 0 0,-1 0 1 0 0,1-1-1 0 0,-1 1 1 0 0,1 0 0 0 0,-1-1-1 0 0,1 1 1 0 0,-1 0-1 0 0,1-1 1 0 0,0 1-1 0 0,0-1 1 0 0,-1 1-1 0 0,1-1 1 0 0,0 1 0 0 0,0-1-1 0 0,-1 0 1 0 0,1 1-1 0 0,0-1 1 0 0,0 0-1 0 0,0 0 1 0 0,0 1-1 0 0,0-1 1 0 0,-1 0 0 0 0,1 0-1 0 0,0 0 1 0 0,0 0-1 0 0,0 0 1 0 0,0 0-1 0 0,0 0 1 0 0,0-1 0 0 0,0 1-1 0 0,-1 0 1 0 0,1 0-1 0 0,0-1 1 0 0,0 1-1 0 0,0 0 1 0 0,-1-1-1 0 0,1 1 1 0 0,0-1 0 0 0,0 1-1 0 0,-1-1 30 0 0,40-23-135 0 0,49-42-136 0 0,-86 67 272 0 0,0 1 0 0 0,-1-1 0 0 0,0 1 0 0 0,1 0 0 0 0,-1 0 0 0 0,0 0 0 0 0,0 0 0 0 0,0 0 0 0 0,0 0 0 0 0,-1 1 0 0 0,1-1 0 0 0,-1 0 0 0 0,1 1 0 0 0,-1 0 0 0 0,0-1 0 0 0,0 1-1 0 0,0 0 1 0 0,0 0 0 0 0,0-1 0 0 0,-1 1 0 0 0,1 0 0 0 0,-1 0 0 0 0,0 0 0 0 0,0 0 0 0 0,0 0 0 0 0,0 0 0 0 0,0 0 0 0 0,-1 1-1 0 0,3 5 65 0 0,-1-4 12 0 0,31 107 517 0 0,-30-109-515 0 0,0 0 0 0 0,-1-1-1 0 0,1 1 1 0 0,0 0 0 0 0,0-1-1 0 0,0 1 1 0 0,1-1 0 0 0,-1 0-1 0 0,1 0 1 0 0,-1 0-1 0 0,1 0 1 0 0,-1 0 0 0 0,1 0-1 0 0,0-1 1 0 0,0 1 0 0 0,0-1-1 0 0,0 0 1 0 0,0 0 0 0 0,0 0-1 0 0,1 0 1 0 0,-1-1-1 0 0,0 1 1 0 0,0-1 0 0 0,1 0-1 0 0,-1 0 1 0 0,0 0 0 0 0,0 0-1 0 0,1 0 1 0 0,-1-1 0 0 0,0 0-1 0 0,0 1 1 0 0,0-1-1 0 0,0 0 1 0 0,1-1-79 0 0,8-6 284 0 0,1 0-1 0 0,-2-1 1 0 0,1-1 0 0 0,-1 1-1 0 0,-1-2 1 0 0,0 0 0 0 0,0 0-1 0 0,-1-1 1 0 0,-1 0 0 0 0,0 0-1 0 0,0-1 1 0 0,-1 0 0 0 0,-1 0-1 0 0,0-1 1 0 0,-1 0 0 0 0,-1 0-1 0 0,3-12-283 0 0,1 2 68 0 0,-1 0-1 0 0,-1 0 1 0 0,0 0-1 0 0,-3-1 1 0 0,0 0-1 0 0,-1 0 0 0 0,-1 0 1 0 0,-2 0-1 0 0,0 0 1 0 0,-2 0-1 0 0,0 1 1 0 0,-2-1-1 0 0,-1 1 1 0 0,-1 0-1 0 0,0 0 0 0 0,-9-14-67 0 0,10 22-82 0 0,-1 2-1 0 0,-1-1 1 0 0,0 1-1 0 0,-1 0 1 0 0,-1 1-1 0 0,0 0 1 0 0,0 0 0 0 0,-2 1-1 0 0,1 0 1 0 0,-2 1-1 0 0,1 1 1 0 0,-1 0-1 0 0,-1 1 1 0 0,0 0-1 0 0,0 1 1 0 0,-1 0-1 0 0,0 1 1 0 0,0 1-1 0 0,0 1 1 0 0,-1 0-1 0 0,0 1 1 0 0,0 0-1 0 0,0 2 1 0 0,-1-1-1 0 0,1 2 1 0 0,-7 1 82 0 0,15 1-232 0 0,0 0-1 0 0,0 1 1 0 0,0 0-1 0 0,0 0 1 0 0,0 1 0 0 0,1 0-1 0 0,-1 1 1 0 0,1 0 0 0 0,0 0-1 0 0,0 0 1 0 0,0 1-1 0 0,1 0 1 0 0,-1 0 0 0 0,1 1-1 0 0,0 0 1 0 0,-3 4 232 0 0,-44 70-9866 0 0,43-59 3583 0 0</inkml:trace>
  <inkml:trace contextRef="#ctx0" brushRef="#br0" timeOffset="362.885">928 581 8282 0 0,'0'0'2291'0'0,"0"0"-715"0"0,0 0-365 0 0,0 0 3 0 0,0 0 3 0 0,0 0-124 0 0,0 0-257 0 0,0 0-245 0 0,0 0-151 0 0,0 0-118 0 0,0 0-80 0 0,0 0-93 0 0,-9 26-67 0 0,-28 79-30 0 0,26-37-56 0 0,11-62-288 0 0,5 27 74 0 0,16-24-6943 0 0,-15-9 2210 0 0,-1 0-2021 0 0</inkml:trace>
  <inkml:trace contextRef="#ctx0" brushRef="#br0" timeOffset="621.94">895 239 12659 0 0,'0'0'1032'0'0,"0"0"-608"0"0,0 0-312 0 0,0 0-40 0 0,0 0-72 0 0,0 0-40 0 0,0 0-344 0 0,0 0-440 0 0,0 0-384 0 0,0 0-601 0 0,0 0-1047 0 0,0 0-1313 0 0,0 0 1160 0 0</inkml:trace>
  <inkml:trace contextRef="#ctx0" brushRef="#br0" timeOffset="967.975">1333 460 5081 0 0,'0'0'1672'0'0,"0"0"-350"0"0,0 0-67 0 0,0 0 85 0 0,0 0 69 0 0,0 0-144 0 0,0 0-277 0 0,0 0-271 0 0,0 0-207 0 0,0 0-123 0 0,0 0-67 0 0,0 0-50 0 0,0 0-34 0 0,-17 5-48 0 0,-54 19-59 0 0,26 10 76 0 0,37-24-181 0 0,7-8-43 0 0,0 0-1 0 0,0 0 1 0 0,0 0-1 0 0,0 1 1 0 0,0-1-1 0 0,0 0 1 0 0,1 0-1 0 0,-1 1 1 0 0,1-1-1 0 0,0 0 1 0 0,0 1-1 0 0,0-1 1 0 0,0 0-1 0 0,0 1 1 0 0,0-1-1 0 0,0 0 1 0 0,1 1-1 0 0,-1-1 1 0 0,1 0-1 0 0,0 0 1 0 0,0 1-1 0 0,-1-1 0 0 0,1 0 1 0 0,1 0-1 0 0,-1 0 1 0 0,0 0-1 0 0,0 0 1 0 0,1 0-1 0 0,-1-1 1 0 0,1 1-1 0 0,0 0 1 0 0,0-1-1 0 0,-1 1 1 0 0,1-1-1 0 0,0 0 1 0 0,0 1-1 0 0,0-1 1 0 0,0 0-1 0 0,0 0 1 0 0,1 0-1 0 0,1 0 20 0 0,103 62 4 0 0,-103-60 16 0 0,-1 0-1 0 0,1 0 1 0 0,-1 1-1 0 0,0-1 1 0 0,0 1 0 0 0,-1-1-1 0 0,1 1 1 0 0,-1 0-1 0 0,0 0 1 0 0,0 0-1 0 0,0 1 1 0 0,0-1 0 0 0,-1 0-1 0 0,1 0 1 0 0,-1 1-1 0 0,0-1 1 0 0,-1 1-1 0 0,1-1 1 0 0,-1 1 0 0 0,0 0-1 0 0,0-1 1 0 0,0 1-1 0 0,-1-1 1 0 0,0 1-1 0 0,0-1 1 0 0,0 1 0 0 0,0-1-1 0 0,0 0 1 0 0,-1 1-1 0 0,0-1 1 0 0,0 0-1 0 0,0 0 1 0 0,-1 0 0 0 0,1 0-1 0 0,-1-1 1 0 0,0 1-1 0 0,0-1-19 0 0,-5 5-115 0 0,0-1 1 0 0,0 0-1 0 0,-1 0 0 0 0,0-1 0 0 0,-1-1 0 0 0,1 1 0 0 0,-1-2 0 0 0,0 1 1 0 0,0-1-1 0 0,0-1 0 0 0,-1 1 0 0 0,1-2 0 0 0,-1 0 0 0 0,-2 0 115 0 0,-23 2-4434 0 0,1-2-3691 0 0,28-2 5046 0 0</inkml:trace>
  <inkml:trace contextRef="#ctx0" brushRef="#br0" timeOffset="1297.041">1710 250 11322 0 0,'0'0'1303'0'0,"0"0"-737"0"0,0 0-381 0 0,0 0 118 0 0,0 0 317 0 0,0 0 276 0 0,0 0 135 0 0,0 0-44 0 0,0 0-155 0 0,0 0-144 0 0,0 0-132 0 0,-2 32-103 0 0,-10 101-69 0 0,-12 106 336 0 0,6-18-1499 0 0,8-199-1251 0 0,3-18-5662 0 0,7-5 1439 0 0,0-1 4738 0 0,0 2 966 0 0,0-4-1479 0 0</inkml:trace>
  <inkml:trace contextRef="#ctx0" brushRef="#br0" timeOffset="1572.019">1896 419 6297 0 0,'0'0'1393'0'0,"0"0"-563"0"0,0 0-157 0 0,0 0 200 0 0,0 0 185 0 0,0 0 39 0 0,0 0-150 0 0,0 0-217 0 0,0 0-122 0 0,-31 27-60 0 0,-97 82-37 0 0,76-61 609 0 0,52-46-1095 0 0,0 0 1 0 0,0 0 0 0 0,0 0-1 0 0,0 1 1 0 0,1-1-1 0 0,-1 0 1 0 0,1 0 0 0 0,-1 0-1 0 0,1 0 1 0 0,0 0-1 0 0,0 0 1 0 0,0-1 0 0 0,0 1-1 0 0,0 0 1 0 0,0 0-1 0 0,0-1 1 0 0,1 1 0 0 0,-1 0-1 0 0,0-1 1 0 0,1 0-1 0 0,0 1 1 0 0,-1-1 0 0 0,1 0-1 0 0,0 0 1 0 0,-1 0-1 0 0,1 0 1 0 0,0 0 0 0 0,0 0-1 0 0,0 0 1 0 0,0 0-1 0 0,0-1 1 0 0,0 1 0 0 0,0-1-1 0 0,0 0 1 0 0,3 0-26 0 0,4 5 208 0 0,4 1-25 0 0,-1 1-1 0 0,1 1 0 0 0,-2 0 1 0 0,1 1-1 0 0,-1 0 1 0 0,-1 0-1 0 0,1 1 1 0 0,-2 1-1 0 0,1 0 1 0 0,-2 0-1 0 0,1 1 0 0 0,-1-1 1 0 0,-1 2-1 0 0,0-1 1 0 0,2 9-183 0 0,-4-9 41 0 0,-5-10-80 0 0,1 1-1 0 0,-1-1 1 0 0,1 0-1 0 0,0 1 1 0 0,0-1-1 0 0,-1 0 1 0 0,2 0-1 0 0,-1 0 1 0 0,0 0-1 0 0,0 0 1 0 0,1 0-1 0 0,-1 0 1 0 0,1 0-1 0 0,-1 0 1 0 0,1 0-1 0 0,0-1 1 0 0,0 1-1 0 0,0-1 1 0 0,0 0-1 0 0,0 1 1 0 0,0-1-1 0 0,0 0 1 0 0,0 0-1 0 0,1 0 1 0 0,-1 0-1 0 0,0-1 1 0 0,1 1-1 0 0,1 0 40 0 0,8-1-2224 0 0,-2 0-3411 0 0,-2 0-5407 0 0</inkml:trace>
</inkml:ink>
</file>

<file path=ppt/ink/ink5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4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30 12299 0 0,'0'0'890'0'0,"0"0"-453"0"0,0 0-157 0 0,0 0 113 0 0,0 0 198 0 0,0 0 89 0 0,0 0-36 0 0,0 0-85 0 0,0 0-110 0 0,0 0-50 0 0,-12 33-44 0 0,-34 105-55 0 0,23-22 389 0 0,21-83-505 0 0,-21 291 128 0 0,22-320-810 0 0,-1 11 825 0 0,1-13-2538 0 0,0-9-3803 0 0,5-11-1365 0 0,1 11 3693 0 0</inkml:trace>
  <inkml:trace contextRef="#ctx0" brushRef="#br0" timeOffset="233.942">390 0 5849 0 0,'0'0'3353'0'0,"0"0"-2098"0"0,0 0-807 0 0,0 0 57 0 0,0 0 252 0 0,0 0 209 0 0,0 0 91 0 0,0 0-97 0 0,0 0-160 0 0,0 0-140 0 0,0 0-142 0 0,-15 34-120 0 0,-46 105-79 0 0,40-55 171 0 0,2 193 310 0 0,14-226-827 0 0,-4 60-2750 0 0,9-111 1621 0 0,0 3 2053 0 0,0-3-4700 0 0,0 1-5355 0 0,0-1 6047 0 0</inkml:trace>
  <inkml:trace contextRef="#ctx0" brushRef="#br0" timeOffset="488.933">619 424 7466 0 0,'0'0'1129'0'0,"0"0"-253"0"0,0 0 235 0 0,0 0 370 0 0,0 0 180 0 0,0 0-155 0 0,0 0-360 0 0,0 0-313 0 0,0 0-220 0 0,0 0-167 0 0,-12 33-118 0 0,-34 102-128 0 0,21-26-654 0 0,25-92-640 0 0,0-17-487 0 0,0 0-1415 0 0,0 0-2328 0 0,0 0-2023 0 0</inkml:trace>
  <inkml:trace contextRef="#ctx0" brushRef="#br0" timeOffset="710.209">633 85 11602 0 0,'0'0'2609'0'0,"0"0"-2849"0"0,0 0-440 0 0,0 0 8 0 0,0 0 104 0 0,0 0 87 0 0,0 0-359 0 0,0 0-952 0 0,0 0-2129 0 0,0 0-1096 0 0</inkml:trace>
  <inkml:trace contextRef="#ctx0" brushRef="#br0" timeOffset="1040.46">733 689 11610 0 0,'0'0'1018'0'0,"0"0"-176"0"0,0 0 130 0 0,0 0 87 0 0,0 0-87 0 0,0 0-243 0 0,0 0-294 0 0,0 0-158 0 0,0 0-72 0 0,0 0-72 0 0,0 0-49 0 0,0 0-28 0 0,23-29-24 0 0,73-90-21 0 0,-34 49-74 0 0,-62 69 34 0 0,0 0 1 0 0,1 0-1 0 0,-1 0 0 0 0,1-1 1 0 0,0 1-1 0 0,-1 0 0 0 0,1 0 1 0 0,0 0-1 0 0,0 0 0 0 0,0 0 1 0 0,-1 0-1 0 0,1 0 0 0 0,0 1 1 0 0,0-1-1 0 0,1 0 1 0 0,-1 0-1 0 0,0 1 0 0 0,0-1 1 0 0,0 0-1 0 0,0 1 0 0 0,0 0 1 0 0,1-1-1 0 0,-1 1 0 0 0,0-1 1 0 0,0 1-1 0 0,1 0 0 0 0,-1 0 1 0 0,0 0-1 0 0,1 0 0 0 0,-1 0 1 0 0,0 0-1 0 0,0 0 0 0 0,1 0 1 0 0,-1 1-1 0 0,0-1 0 0 0,1 0 1 0 0,-1 1-1 0 0,0-1 1 0 0,0 1-1 0 0,0-1 0 0 0,0 1 1 0 0,1 0-1 0 0,-1-1 0 0 0,0 1 1 0 0,0 0-1 0 0,0 0 0 0 0,0 0 1 0 0,-1 0-1 0 0,1 0 0 0 0,0 0 1 0 0,0 0-1 0 0,-1 0 0 0 0,1 0 1 0 0,0 0-1 0 0,-1 0 0 0 0,1 1 1 0 0,-1-1-1 0 0,1 0 0 0 0,-1 0 1 0 0,0 1-1 0 0,1-1 1 0 0,-1 0-1 0 0,0 0 0 0 0,0 1 29 0 0,1 145 580 0 0,-1-145-476 0 0,1 0-1 0 0,0 0 0 0 0,0 0 1 0 0,0-1-1 0 0,0 1 0 0 0,1 0 1 0 0,-1-1-1 0 0,0 1 0 0 0,1-1 1 0 0,-1 1-1 0 0,1-1 0 0 0,-1 0 1 0 0,1 1-1 0 0,0-1 0 0 0,0 0 1 0 0,-1 0-1 0 0,1 0 0 0 0,0 0 1 0 0,0-1-1 0 0,0 1 0 0 0,0 0 1 0 0,0-1-1 0 0,0 0 0 0 0,0 1 1 0 0,0-1-1 0 0,0 0 0 0 0,0 0 1 0 0,0 0-1 0 0,0 0 0 0 0,1 0 1 0 0,-1-1-1 0 0,0 1 1 0 0,0-1-1 0 0,0 1 0 0 0,0-1 1 0 0,-1 0-1 0 0,1 0 0 0 0,0 1 1 0 0,0-1-1 0 0,0-1 0 0 0,0 1-103 0 0,118-109 1455 0 0,-70 69-4875 0 0,-31 31-668 0 0,1 2-3432 0 0,-11 4-262 0 0</inkml:trace>
  <inkml:trace contextRef="#ctx0" brushRef="#br0" timeOffset="1472.84">1504 453 4817 0 0,'0'0'3430'0'0,"0"0"-1056"0"0,0 0-486 0 0,0 0-157 0 0,0 0-145 0 0,0 0-264 0 0,0 0-290 0 0,0 0-276 0 0,0 0-210 0 0,0 0-136 0 0,0 0-127 0 0,0 0-90 0 0,0 0-73 0 0,-28 11-62 0 0,-89 37-28 0 0,113-47-31 0 0,1 0-1 0 0,-1 0 0 0 0,1 1 0 0 0,-1-1 1 0 0,1 1-1 0 0,0 0 0 0 0,0 0 0 0 0,0 0 1 0 0,0 1-1 0 0,0-1 0 0 0,0 1 0 0 0,1-1 1 0 0,-1 1-1 0 0,1 0 0 0 0,0 0 0 0 0,-1 0 1 0 0,2 0-1 0 0,-1 0 0 0 0,0 1 0 0 0,0 1 2 0 0,-3 6-27 0 0,3-9 7 0 0,0 1 1 0 0,1-1-1 0 0,-1 1 0 0 0,1-1 1 0 0,0 1-1 0 0,0-1 0 0 0,0 1 1 0 0,0 0-1 0 0,0 0 1 0 0,1 0-1 0 0,-1-1 0 0 0,1 1 1 0 0,0 0-1 0 0,-1 0 1 0 0,1 0-1 0 0,1 0 0 0 0,-1 0 1 0 0,0 0-1 0 0,1 0 1 0 0,-1-1-1 0 0,1 1 0 0 0,0 0 1 0 0,0 0-1 0 0,0-1 1 0 0,0 1-1 0 0,1 0 0 0 0,-1-1 1 0 0,1 0-1 0 0,-1 1 1 0 0,1-1-1 0 0,0 0 0 0 0,0 1 1 0 0,0-1-1 0 0,0 0 0 0 0,0-1 1 0 0,1 1-1 0 0,-1 0 20 0 0,8 0 59 0 0,1 0 0 0 0,-1-1 0 0 0,0 0 0 0 0,1-1 0 0 0,-1 0 0 0 0,0 0 0 0 0,1-1 0 0 0,-1-1 0 0 0,0 0 1 0 0,0 0-1 0 0,0-1 0 0 0,0 0 0 0 0,0-1 0 0 0,-1 0 0 0 0,1 0 0 0 0,-1-1 0 0 0,0 0 0 0 0,-1-1 0 0 0,1 0 0 0 0,-1 0 0 0 0,0-1 0 0 0,-1 0 0 0 0,2-2-59 0 0,86-51 159 0 0,-94 59-167 0 0,0 1 0 0 0,1-1 1 0 0,-1 0-1 0 0,0 0 1 0 0,1 0-1 0 0,-1 1 1 0 0,1-1-1 0 0,-1 1 1 0 0,1-1-1 0 0,-1 1 1 0 0,1-1-1 0 0,-1 1 1 0 0,1 0-1 0 0,-1 0 0 0 0,1 0 1 0 0,-1 0-1 0 0,1 0 1 0 0,-1 0-1 0 0,1 0 1 0 0,-1 1-1 0 0,1-1 1 0 0,-1 0-1 0 0,1 1 1 0 0,-1-1-1 0 0,1 1 1 0 0,-1 0-1 0 0,1-1 1 0 0,-1 1-1 0 0,0 0 0 0 0,0 0 1 0 0,1 0-1 0 0,-1 0 1 0 0,0 0-1 0 0,0 0 1 0 0,0 0-1 0 0,0 1 1 0 0,0-1-1 0 0,0 0 1 0 0,0 0-1 0 0,-1 1 1 0 0,1-1-1 0 0,0 1 0 0 0,0 0 8 0 0,7 42-1 0 0,-1 0 0 0 0,-3 1 0 0 0,-1-1-1 0 0,-3 1 1 0 0,-1 0 0 0 0,-4 21 1 0 0,2-13-107 0 0,-16 208-132 0 0,19-251 211 0 0,0 0-1 0 0,0 0 1 0 0,-1 1-1 0 0,-1-1 1 0 0,0-1-1 0 0,0 1 1 0 0,-1 0-1 0 0,0 0 1 0 0,-1-1-1 0 0,0 0 1 0 0,0 0-1 0 0,-1 0 1 0 0,0 0-1 0 0,-1-1 1 0 0,0 1-1 0 0,0-2 1 0 0,-1 1-1 0 0,0-1 1 0 0,-3 3 28 0 0,7-7-3 0 0,1 0 0 0 0,-2-1 0 0 0,1 0 0 0 0,0 1 0 0 0,0-1 0 0 0,-1 0 0 0 0,1-1 0 0 0,-1 1 0 0 0,1 0 0 0 0,-1-1 0 0 0,0 0 0 0 0,1 0 0 0 0,-1 0 0 0 0,0 0 0 0 0,0-1 0 0 0,0 0 0 0 0,0 0 0 0 0,0 0 0 0 0,1 0 0 0 0,-1 0 0 0 0,0-1 0 0 0,0 1 0 0 0,0-1 0 0 0,0 0 0 0 0,1 0 0 0 0,-1-1 1 0 0,0 1-1 0 0,1-1 0 0 0,-1 0 0 0 0,1 0 0 0 0,0 0 0 0 0,0 0 0 0 0,0 0 0 0 0,0-1 0 0 0,0 0 0 0 0,0 1 0 0 0,0-1 0 0 0,1 0 0 0 0,-1 0 0 0 0,-1-4 3 0 0,2 0-19 0 0,1-1-1 0 0,-1 0 1 0 0,1 1-1 0 0,0-1 1 0 0,1 0 0 0 0,0 0-1 0 0,0 1 1 0 0,1-1 0 0 0,0 0-1 0 0,0 0 1 0 0,1 1-1 0 0,0-1 1 0 0,0 1 0 0 0,1-1-1 0 0,0 1 1 0 0,0 0 0 0 0,1 0-1 0 0,4-6 20 0 0,89-113-42 0 0,-94 123 37 0 0,41-45-573 0 0,2 2-1 0 0,3 2 1 0 0,39-28 578 0 0,-53 47-4276 0 0,-26 18 922 0 0,3-2-6852 0 0</inkml:trace>
</inkml:ink>
</file>

<file path=ppt/ink/ink5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3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1 622 0 0 0,'0'0'1484'0'0,"0"0"245"0"0,0 0-66 0 0,0 0-131 0 0,0 0-110 0 0,0 0-109 0 0,24-8-80 0 0,79-30-107 0 0,-33-7 778 0 0,-22 3-1257 0 0,-2-2 0 0 0,-1-2 1 0 0,-3-2-1 0 0,-2-2 0 0 0,20-35-647 0 0,-52 74 14 0 0,0-2-1 0 0,0 1 1 0 0,-1-1 0 0 0,-1 0-1 0 0,0-1 1 0 0,-1 0-1 0 0,-1 0 1 0 0,0 0 0 0 0,0 0-1 0 0,0-14-13 0 0,-4 26-37 0 0,0-1-1 0 0,-1 1 1 0 0,1-1-1 0 0,-1 1 1 0 0,0-1 0 0 0,1 1-1 0 0,-1 0 1 0 0,0-1-1 0 0,0 1 1 0 0,-1 0-1 0 0,1 0 1 0 0,0-1-1 0 0,-1 1 1 0 0,1 0 0 0 0,-1 0-1 0 0,0 1 1 0 0,0-1-1 0 0,0 0 1 0 0,0 1-1 0 0,0-1 1 0 0,0 1-1 0 0,0-1 1 0 0,0 1 0 0 0,-1 0-1 0 0,1 0 1 0 0,0 0-1 0 0,-1 0 1 0 0,1 1-1 0 0,-1-1 1 0 0,1 0-1 0 0,-1 1 1 0 0,1 0-1 0 0,-1 0 1 0 0,1 0 0 0 0,-1 0-1 0 0,1 0 1 0 0,-1 0-1 0 0,1 0 1 0 0,-1 1-1 0 0,1 0 1 0 0,-1-1-1 0 0,1 1 1 0 0,0 0 0 0 0,-1 0-1 0 0,1 0 1 0 0,0 0-1 0 0,0 1 1 0 0,-1-1-1 0 0,1 1 1 0 0,-1 1 37 0 0,-8 3-24 0 0,1 1 1 0 0,0 0 0 0 0,1 1-1 0 0,-1 0 1 0 0,2 0 0 0 0,-1 1-1 0 0,1 0 1 0 0,0 1-1 0 0,1 0 1 0 0,0 0 0 0 0,1 0-1 0 0,0 1 1 0 0,1 0 0 0 0,0 0-1 0 0,0 1 1 0 0,1-1 0 0 0,1 1-1 0 0,0 0 1 0 0,-1 10 23 0 0,4-19 7 0 0,1 0 1 0 0,-1-1 0 0 0,1 1 0 0 0,0 0-1 0 0,0-1 1 0 0,-1 1 0 0 0,2-1 0 0 0,-1 1-1 0 0,0-1 1 0 0,0 0 0 0 0,1 1 0 0 0,0-1-1 0 0,-1 0 1 0 0,1 0 0 0 0,0 0 0 0 0,0 0-1 0 0,0 0 1 0 0,0-1 0 0 0,0 1 0 0 0,0 0-1 0 0,1-1 1 0 0,-1 0 0 0 0,1 1 0 0 0,-1-1-1 0 0,1 0 1 0 0,-1 0 0 0 0,1-1 0 0 0,-1 1-1 0 0,1 0 1 0 0,1-1-8 0 0,83 10 539 0 0,-45-12-329 0 0,-1-2-1 0 0,0-1 1 0 0,0-3 0 0 0,-1-1 0 0 0,4-3-210 0 0,-29 8 143 0 0,-14 4-26 0 0,-1 0 61 0 0,-2 11 379 0 0,-62 81 657 0 0,58-85-1226 0 0,1 1 0 0 0,0 0 1 0 0,0 0-1 0 0,0 0 0 0 0,2 1 1 0 0,-1-1-1 0 0,1 1 0 0 0,0 0 1 0 0,0 0-1 0 0,1 0 0 0 0,1 1 1 0 0,-1-1-1 0 0,2 0 0 0 0,-1 1 1 0 0,1-1-1 0 0,1 6 12 0 0,1-12-98 0 0,-1 0 0 0 0,1-1-1 0 0,0 1 1 0 0,0-1 0 0 0,0 1 0 0 0,0-1 0 0 0,1 0-1 0 0,-1 0 1 0 0,1 1 0 0 0,-1-2 0 0 0,1 1 0 0 0,0 0-1 0 0,0-1 1 0 0,-1 1 0 0 0,1-1 0 0 0,0 0 0 0 0,1 0-1 0 0,-1 0 1 0 0,0 0 0 0 0,0 0 0 0 0,0-1 0 0 0,0 0-1 0 0,1 1 1 0 0,-1-1 0 0 0,0 0 0 0 0,0-1 0 0 0,0 1-1 0 0,3-1 99 0 0,54-6-6639 0 0,-40 2 2042 0 0,-4-2 279 0 0</inkml:trace>
  <inkml:trace contextRef="#ctx0" brushRef="#br0" timeOffset="243.715">1024 250 6921 0 0,'0'0'1086'0'0,"0"0"-496"0"0,0 0-68 0 0,0 0 357 0 0,0 0 296 0 0,0 0 55 0 0,0 0-215 0 0,0 0-345 0 0,-12 31-254 0 0,-36 94-118 0 0,47-124-286 0 0,0 0-1 0 0,0 0 1 0 0,1 0 0 0 0,-1 0 0 0 0,0 0 0 0 0,0 0-1 0 0,0 0 1 0 0,1 1 0 0 0,-1-1 0 0 0,1 0 0 0 0,-1 0-1 0 0,1 0 1 0 0,-1 1 0 0 0,1-1 0 0 0,0 0 0 0 0,-1 1 0 0 0,1-1-1 0 0,0 0 1 0 0,0 1 0 0 0,0-1 0 0 0,0 1 0 0 0,0-1-1 0 0,1 0 1 0 0,-1 1 0 0 0,0-1 0 0 0,1 0 0 0 0,-1 0-1 0 0,0 1 1 0 0,1-1 0 0 0,0 0 0 0 0,-1 0 0 0 0,1 1-1 0 0,0-1 1 0 0,-1 0 0 0 0,1 0 0 0 0,0 0 0 0 0,0 0-1 0 0,0 0 1 0 0,0 0 0 0 0,0 0 0 0 0,0-1 0 0 0,0 1-1 0 0,1 0-11 0 0,3 1 120 0 0,0 1 55 0 0,-1 0 0 0 0,1-1 0 0 0,-1 0-1 0 0,1 0 1 0 0,0-1 0 0 0,0 1 0 0 0,-1-1 0 0 0,1 0 0 0 0,0 0 0 0 0,0-1 0 0 0,1 0 0 0 0,-1 1 0 0 0,0-2 0 0 0,0 1 0 0 0,0 0 0 0 0,0-1 0 0 0,0 0 0 0 0,0 0 0 0 0,-1-1 0 0 0,1 1 0 0 0,0-1 0 0 0,0 0 0 0 0,-1-1 0 0 0,1 1 0 0 0,-1-1-1 0 0,0 1 1 0 0,0-1 0 0 0,0-1 0 0 0,0 1 0 0 0,0-1 0 0 0,-1 1 0 0 0,0-1 0 0 0,1 0 0 0 0,-1 0 0 0 0,-1 0 0 0 0,1-1 0 0 0,1-2-175 0 0,24-109 817 0 0,-28 112-955 0 0,0-1 0 0 0,0 1 0 0 0,0 0 1 0 0,-1 0-1 0 0,1-1 0 0 0,-1 1 0 0 0,-1 0 0 0 0,1 0 0 0 0,0 0 0 0 0,-1 0 0 0 0,0 0 0 0 0,0 0 0 0 0,0 0 0 0 0,0 1 0 0 0,-1-1 0 0 0,-2-2 138 0 0,-23-12-3554 0 0,7 11-3789 0 0,10 6-2272 0 0</inkml:trace>
</inkml:ink>
</file>

<file path=ppt/ink/ink5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7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42 589 2657 0 0,'0'0'1901'0'0,"0"0"-568"0"0,0 0-280 0 0,0 0 154 0 0,0 0 240 0 0,0 0 109 0 0,0 0-97 0 0,0 0-282 0 0,0 0-313 0 0,0 0-267 0 0,0 0-193 0 0,-4 3-120 0 0,2-2-249 0 0,0 0 0 0 0,0 0 0 0 0,0 0 0 0 0,0 0 0 0 0,1 1 0 0 0,-1-1 0 0 0,0 1 0 0 0,1-1 0 0 0,-1 1 0 0 0,1 0 0 0 0,0 0 0 0 0,-1-1 0 0 0,1 1 0 0 0,0 0 0 0 0,0 0-1 0 0,0 0 1 0 0,1 0 0 0 0,-1 0 0 0 0,0 0 0 0 0,1 1 0 0 0,-1-1 0 0 0,1 0 0 0 0,0 0 0 0 0,0 0 0 0 0,0 1-35 0 0,-4 19 173 0 0,2 1-1 0 0,0-1 1 0 0,2 0-1 0 0,0 1 1 0 0,1-1 0 0 0,2 0-1 0 0,1 5-172 0 0,-3-23 50 0 0,0 0-1 0 0,0-1 1 0 0,0 1-1 0 0,1 0 1 0 0,0 0-1 0 0,-1-1 1 0 0,1 1-1 0 0,1-1 1 0 0,-1 1-1 0 0,0-1 1 0 0,1 0-1 0 0,0 0 1 0 0,0 0 0 0 0,0-1-1 0 0,0 1 1 0 0,0 0-1 0 0,0-1 1 0 0,1 0-1 0 0,-1 0 1 0 0,1 0-1 0 0,-1 0 1 0 0,1-1-1 0 0,0 1 1 0 0,0-1-1 0 0,0 0 1 0 0,0 0-1 0 0,0 0 1 0 0,0-1-1 0 0,0 0 1 0 0,0 1-1 0 0,0-1 1 0 0,0-1 0 0 0,0 1-1 0 0,0 0 1 0 0,0-1-1 0 0,0 0 1 0 0,0 0-1 0 0,0 0 1 0 0,0-1-1 0 0,-1 1 1 0 0,1-1-1 0 0,0 0 1 0 0,-1 0-1 0 0,1 0-49 0 0,19-14 197 0 0,-1-1 0 0 0,-1-1-1 0 0,-1-1 1 0 0,0-1 0 0 0,-1 0-1 0 0,-1-2-196 0 0,15-15 110 0 0,55-63-30 0 0,-77 103-978 0 0,-9 6 910 0 0,2 22-41 0 0,-5-28 37 0 0,0 0 0 0 0,1 0-1 0 0,0 0 1 0 0,-1 0 0 0 0,1 0 0 0 0,1 0-1 0 0,-1-1 1 0 0,0 1 0 0 0,1 0-1 0 0,-1 0 1 0 0,1 0 0 0 0,0 0-1 0 0,0 0 1 0 0,0-1 0 0 0,0 1-1 0 0,0 0 1 0 0,1-1 0 0 0,-1 1-1 0 0,1-1 1 0 0,0 0 0 0 0,0 1 0 0 0,0-1-1 0 0,0 0 1 0 0,0 0 0 0 0,0 0-1 0 0,0 0 1 0 0,1-1 0 0 0,-1 1-1 0 0,1-1 1 0 0,-1 1 0 0 0,1-1-1 0 0,-1 0 1 0 0,1 0 0 0 0,0 0-1 0 0,2 1-7 0 0,7-5 132 0 0,0 1 0 0 0,0-2 0 0 0,0 1 0 0 0,-1-2-1 0 0,0 1 1 0 0,0-2 0 0 0,0 1 0 0 0,0-1-1 0 0,-1-1 1 0 0,0 0 0 0 0,0-1 0 0 0,-1 0 0 0 0,0 0-1 0 0,0-1 1 0 0,-1 0 0 0 0,5-7-132 0 0,2 0 56 0 0,109-144-1996 0 0,-118 146-1042 0 0,-2 4-5392 0 0,-4 7-1419 0 0</inkml:trace>
  <inkml:trace contextRef="#ctx0" brushRef="#br0" timeOffset="630.008">1338 52 10114 0 0,'0'0'1239'0'0,"0"0"-324"0"0,0 0-176 0 0,0 0 84 0 0,0 0 166 0 0,0 0 49 0 0,0 0-98 0 0,0 0-172 0 0,-27 34-177 0 0,-83 111-147 0 0,45-28 131 0 0,10 1-303 0 0,-5-2 0 0 0,-49 68-272 0 0,-16 0-2102 0 0,113-159-713 0 0,10-16-872 0 0,2 1-3346 0 0,0-10 2951 0 0</inkml:trace>
  <inkml:trace contextRef="#ctx0" brushRef="#br0" timeOffset="991.855">1406 519 4913 0 0,'0'0'1066'0'0,"0"0"-137"0"0,0 0 217 0 0,0 0 334 0 0,0 0 220 0 0,0 0-87 0 0,-30 34-350 0 0,-95 106-366 0 0,71-64-56 0 0,49-62-710 0 0,-8 81 509 0 0,14-92-608 0 0,-1 0 0 0 0,1-1 0 0 0,0 1-1 0 0,0-1 1 0 0,0 0 0 0 0,0 1 0 0 0,1-1-1 0 0,-1 0 1 0 0,0 1 0 0 0,1-1-1 0 0,0 0 1 0 0,-1 0 0 0 0,1 0 0 0 0,0 0-1 0 0,0-1 1 0 0,0 1 0 0 0,0 0 0 0 0,0-1-1 0 0,1 0 1 0 0,-1 1 0 0 0,0-1 0 0 0,1 0-1 0 0,-1 0 1 0 0,1 0 0 0 0,-1-1 0 0 0,1 1-1 0 0,-1 0 1 0 0,1-1 0 0 0,0 0-1 0 0,-1 1 1 0 0,1-1 0 0 0,0 0 0 0 0,-1-1-1 0 0,1 1-31 0 0,10-2 158 0 0,0-1-1 0 0,-1 0 1 0 0,1-1-1 0 0,-1-1 1 0 0,0 1-1 0 0,0-2 1 0 0,-1 0-1 0 0,1 0 1 0 0,-1-1-1 0 0,-1-1 1 0 0,0 0-1 0 0,0 0 1 0 0,0-1-1 0 0,-1 0 1 0 0,0 0-1 0 0,-1-1 1 0 0,0-1-1 0 0,0 1 1 0 0,-1-1-1 0 0,4-8-157 0 0,-5 9 0 0 0,0-1 0 0 0,0 0 0 0 0,0 0 0 0 0,-2 0 0 0 0,1 0 0 0 0,-2-1 0 0 0,1 0 0 0 0,-2 1 0 0 0,1-1 0 0 0,-2 0 0 0 0,1-1 0 0 0,-2 1 0 0 0,0 0 0 0 0,0 0 0 0 0,-1-2 0 0 0,0 11-134 0 0,0 0-1 0 0,1 1 0 0 0,-1-1 0 0 0,-1 1 0 0 0,1-1 0 0 0,0 1 1 0 0,0 0-1 0 0,-1 0 0 0 0,0-1 0 0 0,1 1 0 0 0,-1 0 0 0 0,0 0 0 0 0,0 1 1 0 0,0-1-1 0 0,0 0 0 0 0,0 1 0 0 0,0-1 0 0 0,-1 1 0 0 0,1-1 0 0 0,-1 1 1 0 0,1 0-1 0 0,-1 0 0 0 0,1 0 0 0 0,-1 1 0 0 0,1-1 0 0 0,-1 1 1 0 0,0-1-1 0 0,-2 1 135 0 0,-47 6-10168 0 0,38-2 3263 0 0</inkml:trace>
  <inkml:trace contextRef="#ctx0" brushRef="#br0" timeOffset="1652.741">1695 633 8834 0 0,'0'0'1550'0'0,"0"0"-790"0"0,0 0-320 0 0,0 0 145 0 0,0 0 215 0 0,0 0 103 0 0,0 0-115 0 0,0 0-181 0 0,0 0-180 0 0,0 0-134 0 0,-9 32-102 0 0,-27 99-88 0 0,29-70 8 0 0,9-58-15 0 0,0 0 0 0 0,1 0 0 0 0,-1-1 0 0 0,1 0 0 0 0,0 1 0 0 0,0-1 0 0 0,0 0 1 0 0,0 0-1 0 0,0-1 0 0 0,0 1 0 0 0,0 0 0 0 0,1-1 0 0 0,-1 0 0 0 0,0 0 1 0 0,1 0-1 0 0,-1 0 0 0 0,1-1 0 0 0,0 1 0 0 0,-1-1 0 0 0,1 0 0 0 0,-1 0 0 0 0,1 0 1 0 0,0-1-1 0 0,-1 1 0 0 0,1-1 0 0 0,-1 0 0 0 0,1 0 0 0 0,-1 0 0 0 0,0 0 1 0 0,1-1-1 0 0,-1 1 0 0 0,0-1 0 0 0,0 0 0 0 0,0 0 0 0 0,1-1-96 0 0,12-8 234 0 0,0-1 0 0 0,-1-1-1 0 0,0 0 1 0 0,-1-1 0 0 0,-1 0 0 0 0,0-1-1 0 0,2-5-233 0 0,30-32 198 0 0,23-30-331 0 0,-67 83-1939 0 0,-6 9 1917 0 0,1 0 0 0 0,0 0 0 0 0,1 0 0 0 0,0 1 0 0 0,1-1 0 0 0,0 1 0 0 0,0 0 0 0 0,1 0 0 0 0,1 0 0 0 0,0 0 0 0 0,0 5 155 0 0,3-11 34 0 0,0 0 0 0 0,0 0 0 0 0,1-1 0 0 0,-1 1 0 0 0,1-1 1 0 0,0 0-1 0 0,0 0 0 0 0,1 0 0 0 0,-1-1 0 0 0,1 0 0 0 0,0 0 0 0 0,-1 0 0 0 0,1 0 0 0 0,1-1 1 0 0,-1 1-1 0 0,0-1 0 0 0,1-1 0 0 0,-1 1 0 0 0,1-1 0 0 0,-1 0 0 0 0,1 0 0 0 0,-1 0 1 0 0,1-1-1 0 0,0 0 0 0 0,-1 0 0 0 0,1-1 0 0 0,0 1 0 0 0,-1-1 0 0 0,4-1-34 0 0,14-3 197 0 0,-1-1 0 0 0,0-1 1 0 0,-1-1-1 0 0,0-1 0 0 0,0-1 0 0 0,-1 0 0 0 0,0-2 0 0 0,-1 0 0 0 0,13-11-197 0 0,-2-5 69 0 0,-2-1 0 0 0,-1-1 0 0 0,-2-1-1 0 0,-1-2 1 0 0,-1 0 0 0 0,-2-1 0 0 0,-1-1 0 0 0,-2-1 0 0 0,-2-1 0 0 0,-1-1-1 0 0,-1 0 1 0 0,-3-1 0 0 0,-1 0 0 0 0,-2 0 0 0 0,-1-1 0 0 0,0-29-69 0 0,-5 5 30 0 0,-26 76-813 0 0,10 11 719 0 0,1 0 0 0 0,0 2-1 0 0,2-1 1 0 0,1 1 0 0 0,-7 26 64 0 0,6-17-31 0 0,-5 9 26 0 0,3 1 0 0 0,2 1 0 0 0,2 0 0 0 0,2 0-1 0 0,1 1 1 0 0,3 0 0 0 0,2 0 0 0 0,2 0 0 0 0,5 34 5 0 0,1-50 2 0 0,1 1-982 0 0,-13-30-8718 0 0,-3-7 4610 0 0,3 1 458 0 0</inkml:trace>
  <inkml:trace contextRef="#ctx0" brushRef="#br0" timeOffset="1898.355">2187 339 12963 0 0,'0'0'2075'0'0,"0"0"-798"0"0,0 0-466 0 0,0 0-52 0 0,0 0 45 0 0,0 0 6 0 0,0 0-126 0 0,0 0-169 0 0,0 0-140 0 0,0 0-51 0 0,36-1-40 0 0,117-1-20 0 0,133-21 619 0 0,-246 18-1381 0 0,176-23 521 0 0,-145 16-3667 0 0,-2-2-4367 0 0,-40 7-2687 0 0</inkml:trace>
  <inkml:trace contextRef="#ctx0" brushRef="#br0" timeOffset="2976.1">3311 906 1480 0 0,'0'0'2289'0'0,"0"0"-1033"0"0,0 0-490 0 0,0 0 135 0 0,0 0 309 0 0,0 0 195 0 0,0 0-24 0 0,0 0-173 0 0,0 0-157 0 0,0 0-100 0 0,0 0-63 0 0,0 0-65 0 0,31-20-101 0 0,93-64-96 0 0,31-30 1850 0 0,-73 67-1822 0 0,-33 27-435 0 0,-37 13-199 0 0,1 2 0 0 0,-1 0 0 0 0,1 0 0 0 0,0 1 0 0 0,0 0 0 0 0,1 1 0 0 0,-1 1 0 0 0,0 0 0 0 0,1 1 0 0 0,0 0 0 0 0,3 2-20 0 0,-14 1 3 0 0,0 0 0 0 0,0 1 1 0 0,-1 0-1 0 0,1-1 0 0 0,0 1 0 0 0,-1 0 1 0 0,0 0-1 0 0,0 1 0 0 0,0-1 1 0 0,0 0-1 0 0,0 1 0 0 0,0-1 1 0 0,-1 1-1 0 0,0 0 0 0 0,0-1 0 0 0,0 1 1 0 0,0 0-1 0 0,-1 0 0 0 0,1 0 1 0 0,-1-1-1 0 0,0 1 0 0 0,0 0 0 0 0,0 0 1 0 0,-1 0-1 0 0,1 0 0 0 0,-1 0 1 0 0,0-1-1 0 0,0 1 0 0 0,0 0 1 0 0,-1-1-1 0 0,1 1 0 0 0,-1 0-3 0 0,-6 13 7 0 0,0 0 0 0 0,-1-1-1 0 0,-1 0 1 0 0,0 0 0 0 0,-1-1 0 0 0,-1-1-1 0 0,0 1 1 0 0,-1-2 0 0 0,0 0 0 0 0,-1 0 0 0 0,-1-2-1 0 0,0 0 1 0 0,-4 2-7 0 0,12-8-60 0 0,0 0 0 0 0,0-1 1 0 0,0 1-1 0 0,0-2 0 0 0,-1 1 0 0 0,1-1 0 0 0,-1 0 0 0 0,0-1 1 0 0,0 0-1 0 0,0 0 0 0 0,0-1 0 0 0,0 0 0 0 0,0 0 0 0 0,0 0 1 0 0,-3-2 59 0 0,10 1-73 0 0,0-1 0 0 0,-1 0 1 0 0,1 0-1 0 0,0 0 1 0 0,0-1-1 0 0,-1 1 0 0 0,1 0 1 0 0,0 0-1 0 0,0-1 1 0 0,0 1-1 0 0,1-1 0 0 0,-1 1 1 0 0,0 0-1 0 0,0-1 0 0 0,1 0 1 0 0,-1 1-1 0 0,1-1 1 0 0,-1 1-1 0 0,1-1 0 0 0,0 0 1 0 0,0 1-1 0 0,0-1 1 0 0,0 0-1 0 0,0 1 0 0 0,0-1 1 0 0,0 1-1 0 0,0-1 1 0 0,1 0-1 0 0,-1 1 0 0 0,0-1 1 0 0,1 1-1 0 0,0-1 1 0 0,-1 0-1 0 0,1 1 0 0 0,0 0 1 0 0,0-1-1 0 0,0 1 1 0 0,0-1-1 0 0,0 1 0 0 0,0 0 1 0 0,0 0-1 0 0,0 0 1 0 0,0-1-1 0 0,1 1 0 0 0,-1 0 1 0 0,0 1-1 0 0,1-1 1 0 0,-1 0-1 0 0,1 0 0 0 0,-1 1 1 0 0,1-1-1 0 0,1 0 73 0 0,2-4-30 0 0,1 0 0 0 0,1 0-1 0 0,-1 1 1 0 0,1 0 0 0 0,0 0 0 0 0,0 1 0 0 0,0 0-1 0 0,0 0 1 0 0,0 0 0 0 0,1 1 0 0 0,-1 0 0 0 0,1 1-1 0 0,0-1 1 0 0,-1 1 0 0 0,1 1 0 0 0,0 0 0 0 0,0 0 30 0 0,-4 1-2 0 0,-1 1 0 0 0,1 0-1 0 0,-1 0 1 0 0,0 0 0 0 0,0 1 0 0 0,0-1 0 0 0,0 1 0 0 0,0 0 0 0 0,0 0 0 0 0,-1-1 0 0 0,1 2 0 0 0,-1-1 0 0 0,0 0 0 0 0,0 0 0 0 0,0 1 0 0 0,1 1 2 0 0,11 17-37 0 0,3-3 9 0 0,-14-13 44 0 0,1-1-1 0 0,0 1 0 0 0,0-1 1 0 0,0 0-1 0 0,1 0 0 0 0,0 0 1 0 0,0-1-1 0 0,0 0 0 0 0,0 0 1 0 0,1 0-1 0 0,0-1 0 0 0,0 1 1 0 0,0-1-1 0 0,0-1 0 0 0,0 1 1 0 0,0-1-1 0 0,1 0 0 0 0,-1-1 1 0 0,1 1-1 0 0,0-1 0 0 0,-1-1 1 0 0,1 1-16 0 0,13-5 149 0 0,0 0 0 0 0,0-2 0 0 0,0 0 0 0 0,-1-2 0 0 0,0 0 0 0 0,-1 0 0 0 0,0-2 0 0 0,0-1 0 0 0,-1 0 0 0 0,0-1 0 0 0,-1 0 0 0 0,-1-2 0 0 0,0 0 0 0 0,0 0 0 0 0,8-13-149 0 0,179-188 757 0 0,-171 186-778 0 0,0-1 0 0 0,-2-2 0 0 0,-2-1 0 0 0,-1-1 0 0 0,-1-1 0 0 0,-2-1 0 0 0,-1-1 0 0 0,-2-2 0 0 0,-2 1 0 0 0,-2-2 0 0 0,-1 0 0 0 0,7-36 21 0 0,-22 3 47 0 0,-1 71-48 0 0,1 1 0 0 0,0-1 1 0 0,-1 1-1 0 0,1-1 0 0 0,-1 1 0 0 0,0 0 1 0 0,0-1-1 0 0,1 1 0 0 0,-1-1 0 0 0,0 1 1 0 0,0 0-1 0 0,0 0 0 0 0,0 0 1 0 0,0 0-1 0 0,-1-1 0 0 0,1 1 0 0 0,0 1 1 0 0,0-1-1 0 0,-1 0 0 0 0,1 0 1 0 0,0 0-1 0 0,-1 1 0 0 0,1-1 0 0 0,-1 1 1 0 0,1-1-1 0 0,-1 1 0 0 0,1-1 0 0 0,-1 1 1 0 0,0 0-1 0 0,1 0 0 0 0,-1 0 1 0 0,1 0-1 0 0,-1 0 0 0 0,1 0 0 0 0,-1 0 1 0 0,0 1-1 0 0,1-1 0 0 0,-1 0 1 0 0,1 1-1 0 0,-1-1 0 0 0,1 1 0 0 0,-1 0 1 0 0,1-1-1 0 0,0 1 1 0 0,-12 6-19 0 0,1 0 0 0 0,0 1 0 0 0,0 0 0 0 0,0 1 1 0 0,2 0-1 0 0,-1 1 0 0 0,1 0 0 0 0,0 0 0 0 0,1 1 0 0 0,-4 7 19 0 0,-1-1 33 0 0,-7 9 20 0 0,2 0 0 0 0,1 1 0 0 0,1 1 0 0 0,2 1-1 0 0,0 0 1 0 0,2 1 0 0 0,1 1 0 0 0,2 0 0 0 0,1 0 0 0 0,1 1 0 0 0,2 0 0 0 0,1 0 0 0 0,2 0 0 0 0,1 1-1 0 0,2 25-52 0 0,1-46 32 0 0,1 0 0 0 0,1 0 0 0 0,0 0-1 0 0,1-1 1 0 0,0 1 0 0 0,1-1 0 0 0,0 0-1 0 0,0 0 1 0 0,1 0 0 0 0,1-1 0 0 0,0 0-1 0 0,0 0 1 0 0,1-1 0 0 0,0 1 0 0 0,1-2-1 0 0,0 1 1 0 0,0-2 0 0 0,1 1 0 0 0,0-1-1 0 0,0 0 1 0 0,3 0-32 0 0,43 13-449 0 0,-44-18-3905 0 0,-1-2-4335 0 0,-9 0 2349 0 0</inkml:trace>
  <inkml:trace contextRef="#ctx0" brushRef="#br0" timeOffset="3231.307">4942 626 8130 0 0,'0'0'1235'0'0,"0"0"-323"0"0,0 0 164 0 0,0 0 279 0 0,0 0 41 0 0,0 0-263 0 0,0 0-388 0 0,-5 32-313 0 0,-15 100-186 0 0,-1 24-1276 0 0,23-146-958 0 0,2-5-4186 0 0,-1-5-1294 0 0</inkml:trace>
  <inkml:trace contextRef="#ctx0" brushRef="#br0" timeOffset="3386.511">5027 269 13171 0 0,'0'0'392'0'0,"0"0"-640"0"0,0 0-344 0 0,0 0-248 0 0,0 0-161 0 0,0 0-183 0 0,0 0-640 0 0,0 0-1721 0 0,0 0-784 0 0</inkml:trace>
  <inkml:trace contextRef="#ctx0" brushRef="#br0" timeOffset="3790.178">5167 976 0 0 0,'0'0'355'0'0,"0"0"-446"0"0,0 0-106 0 0,0 0 143 0 0,0 0 122 0 0,0 0 171 0 0,0 0 153 0 0,-14 32 130 0 0,-40 97 79 0 0,31-84 865 0 0,23-44-1382 0 0,0-1 0 0 0,0 1 0 0 0,0-1 1 0 0,0 1-1 0 0,-1-1 0 0 0,1 1 0 0 0,0 0 1 0 0,0-1-1 0 0,-1 1 0 0 0,1-1 0 0 0,0 1 1 0 0,-1-1-1 0 0,1 0 0 0 0,0 1 0 0 0,-1-1 1 0 0,1 1-1 0 0,-1-1 0 0 0,1 0 0 0 0,-1 1 1 0 0,1-1-1 0 0,-1 0 0 0 0,1 1 0 0 0,-1-1 1 0 0,1 0-1 0 0,-1 0 0 0 0,0 0 0 0 0,1 1 1 0 0,-1-1-1 0 0,1 0 0 0 0,-1 0 0 0 0,0 0 0 0 0,1 0 1 0 0,-1 0-1 0 0,1 0 0 0 0,-1 0 0 0 0,1 0 1 0 0,-1 0-1 0 0,0-1 0 0 0,1 1 0 0 0,-1 0 1 0 0,1 0-1 0 0,-1 0 0 0 0,1-1 0 0 0,-1 1 1 0 0,1 0-1 0 0,-1-1 0 0 0,1 1 0 0 0,-1 0 1 0 0,1-1-1 0 0,-1 1 0 0 0,1-1 0 0 0,-1 1 1 0 0,1 0-1 0 0,0-1 0 0 0,-1 1 0 0 0,1-1 1 0 0,0 1-1 0 0,0-1 0 0 0,-1 0 0 0 0,1 1 1 0 0,0-1-1 0 0,0 1 0 0 0,0-1 0 0 0,0 1 1 0 0,-1-1-1 0 0,1 0 0 0 0,0 1 0 0 0,0-1 0 0 0,0 1-84 0 0,-1-46 2678 0 0,5 27-2189 0 0,2 1 1 0 0,0 0 0 0 0,0 1 0 0 0,2 0 0 0 0,0 0-1 0 0,1 0 1 0 0,1 1 0 0 0,1 0 0 0 0,2-2-490 0 0,-5 7 112 0 0,23-32 17 0 0,2 1-1 0 0,1 1 1 0 0,3 2-1 0 0,1 2 1 0 0,2 1-1 0 0,10-5-128 0 0,-35 29 74 0 0,1 0 0 0 0,0 1 0 0 0,0 1 0 0 0,1 0 0 0 0,0 1 0 0 0,1 1 0 0 0,0 1 0 0 0,0 0 0 0 0,0 2 0 0 0,1 0-1 0 0,0 1 1 0 0,0 1 0 0 0,0 0 0 0 0,2 2-74 0 0,-18 0 9 0 0,-1 1-1 0 0,1 0 0 0 0,-1 0 1 0 0,1 1-1 0 0,-1-1 0 0 0,1 1 1 0 0,-1-1-1 0 0,0 1 0 0 0,1 0 1 0 0,-1 0-1 0 0,0 0 1 0 0,0 0-1 0 0,1 0 0 0 0,-1 0 1 0 0,0 0-1 0 0,0 1 0 0 0,0-1 1 0 0,0 1-1 0 0,-1 0 1 0 0,1 0-1 0 0,0-1 0 0 0,-1 1 1 0 0,1 0-1 0 0,-1 0 0 0 0,0 0 1 0 0,1 1-1 0 0,-1-1 0 0 0,0 0 1 0 0,0 0-1 0 0,-1 1 1 0 0,1-1-1 0 0,0 0 0 0 0,-1 1 1 0 0,1-1-1 0 0,-1 1 0 0 0,0-1 1 0 0,0 1-1 0 0,0-1 0 0 0,0 1 1 0 0,0 0-9 0 0,-1 4 63 0 0,0 1 1 0 0,0-1 0 0 0,0 0-1 0 0,-1 1 1 0 0,0-1 0 0 0,0 0-1 0 0,-1 0 1 0 0,0 0-1 0 0,0-1 1 0 0,0 1 0 0 0,-1-1-1 0 0,0 0 1 0 0,-1 2-64 0 0,-15 13 54 0 0,-1 0 1 0 0,-1-2-1 0 0,-1 0 0 0 0,-1-1 1 0 0,0-2-1 0 0,-1 0 0 0 0,0-2 1 0 0,-2 0-1 0 0,1-2 0 0 0,-2-1 1 0 0,1-1-1 0 0,-2-2 1 0 0,-9 2-55 0 0,-16-7-2594 0 0,56-31-11587 0 0,4 20 10970 0 0</inkml:trace>
  <inkml:trace contextRef="#ctx0" brushRef="#br0" timeOffset="4248.294">5811 803 0 0 0,'0'0'487'0'0,"0"0"500"0"0,0 0 156 0 0,0 0 245 0 0,0 0 167 0 0,0 0-15 0 0,0 0-197 0 0,0 0-247 0 0,0 0-153 0 0,0 0-108 0 0,0 0-124 0 0,0 0-136 0 0,0 0-139 0 0,-10 30-112 0 0,-30 93-59 0 0,9-49 435 0 0,30-72-600 0 0,-1 2 134 0 0,0 0 0 0 0,1 0 0 0 0,-2-1 0 0 0,1 1 0 0 0,0-1 0 0 0,0 0 1 0 0,-1 1-1 0 0,0-1 0 0 0,0 0 0 0 0,0-1 0 0 0,0 1 0 0 0,0 0 0 0 0,0-1 1 0 0,-1 0-1 0 0,1 0 0 0 0,-1 0 0 0 0,-2 1-234 0 0,0-44 2055 0 0,8 29-1955 0 0,1 1 0 0 0,0-1 0 0 0,0 1 1 0 0,1-1-1 0 0,0 1 0 0 0,1 0 0 0 0,1 1 0 0 0,0-1 0 0 0,0 1 0 0 0,1 0 1 0 0,6-7-101 0 0,3-7 74 0 0,-11 16-59 0 0,15-25-7 0 0,1 0 0 0 0,2 1-1 0 0,1 2 1 0 0,1 0 0 0 0,2 1 0 0 0,0 2 0 0 0,30-22-8 0 0,-47 41 3 0 0,1 1 0 0 0,-1 0 0 0 0,1 0 0 0 0,1 1 1 0 0,-1 1-1 0 0,1 0 0 0 0,0 0 0 0 0,0 1 0 0 0,1 1 1 0 0,-1 0-1 0 0,1 0 0 0 0,0 2 0 0 0,-1-1 0 0 0,1 2 1 0 0,6 0-4 0 0,-17 0-4 0 0,1 1 0 0 0,0 0 1 0 0,-1-1-1 0 0,1 1 0 0 0,-1 0 1 0 0,1 1-1 0 0,-1-1 1 0 0,1 0-1 0 0,-1 1 0 0 0,0-1 1 0 0,1 1-1 0 0,-1 0 0 0 0,0 0 1 0 0,0 0-1 0 0,0 0 0 0 0,-1 0 1 0 0,1 0-1 0 0,0 0 0 0 0,-1 0 1 0 0,1 1-1 0 0,-1-1 1 0 0,0 1-1 0 0,0-1 0 0 0,0 1 1 0 0,0 0-1 0 0,0-1 0 0 0,-1 1 1 0 0,1 0-1 0 0,-1-1 0 0 0,0 1 1 0 0,0 0-1 0 0,0 0 1 0 0,0 0 3 0 0,-18 91 165 0 0,7-73-117 0 0,-1-1 0 0 0,-1 0 0 0 0,-1-1 0 0 0,0-1 0 0 0,-2 0 0 0 0,0-1 0 0 0,-1 0 0 0 0,0-2 0 0 0,-1 0 0 0 0,-7 3-48 0 0,-4 3-44 0 0,23-16-173 0 0,0 0 1 0 0,-1 0-1 0 0,1-1 1 0 0,-1 0-1 0 0,0 0 1 0 0,0-1-1 0 0,0 1 1 0 0,-1-1-1 0 0,1-1 0 0 0,-1 0 1 0 0,0 0-1 0 0,1 0 1 0 0,-2-1 216 0 0,-11-24-10469 0 0,18 18 7848 0 0,0 0-3712 0 0</inkml:trace>
  <inkml:trace contextRef="#ctx0" brushRef="#br0" timeOffset="4687.406">6428 696 10410 0 0,'0'0'1741'0'0,"0"0"-709"0"0,0 0-220 0 0,0 0 131 0 0,0 0 133 0 0,0 0 43 0 0,0 0-117 0 0,0 0-205 0 0,0 0-197 0 0,0 0-184 0 0,0 0-144 0 0,0 0-96 0 0,0 0-56 0 0,-4 33-48 0 0,-12 102-42 0 0,-2-64-461 0 0,12-67-1386 0 0,5-3-2789 0 0,0-3-4837 0 0,1-1 5122 0 0</inkml:trace>
  <inkml:trace contextRef="#ctx0" brushRef="#br0" timeOffset="4864.712">6513 335 9906 0 0,'0'0'1825'0'0,"0"0"-1113"0"0,0 0-560 0 0,0 0-208 0 0,0 0-248 0 0,0 0-144 0 0,0 0-97 0 0,0 0-143 0 0,0 0-304 0 0,0 0-1152 0 0,0 0-1873 0 0,0 0 616 0 0</inkml:trace>
  <inkml:trace contextRef="#ctx0" brushRef="#br0" timeOffset="5257.961">6605 965 11002 0 0,'0'0'2094'0'0,"0"0"-924"0"0,0 0-269 0 0,0 0 99 0 0,0 0 38 0 0,0 0-66 0 0,0 0-208 0 0,0 0-186 0 0,0 0-146 0 0,17-34-144 0 0,53-105-68 0 0,-23 65 1 0 0,21 1-170 0 0,-67 73-77 0 0,0 0 0 0 0,1 1 1 0 0,-1-1-1 0 0,0 0 0 0 0,0 1 0 0 0,0 0 0 0 0,0-1 0 0 0,1 1 0 0 0,-1 0 1 0 0,0-1-1 0 0,0 1 0 0 0,0 0 0 0 0,0 0 0 0 0,-1 0 0 0 0,1 0 1 0 0,0 0-1 0 0,0 0 0 0 0,-1 0 0 0 0,1 0 0 0 0,0 0 0 0 0,-1 1 1 0 0,1-1-1 0 0,-1 0 0 0 0,1 0 0 0 0,-1 1 0 0 0,0-1 0 0 0,0 0 0 0 0,1 0 1 0 0,-1 1-1 0 0,0-1 0 0 0,0 0 0 0 0,0 1 0 0 0,0-1 0 0 0,-1 0 1 0 0,1 0-1 0 0,0 1 0 0 0,0-1 0 0 0,-1 0 0 0 0,1 0 0 0 0,-1 1 0 0 0,1-1 1 0 0,-1 0-1 0 0,0 0 0 0 0,1 0 0 0 0,-1 0 0 0 0,0 0 26 0 0,1 7-31 0 0,-4 127-259 0 0,6-133 346 0 0,0 0 0 0 0,-1 0 0 0 0,1 0 0 0 0,0 0 0 0 0,0-1-1 0 0,0 1 1 0 0,0-1 0 0 0,0 1 0 0 0,1-1 0 0 0,-1 0 0 0 0,0 0 0 0 0,1 0-1 0 0,-1 0 1 0 0,1 0 0 0 0,-1-1 0 0 0,1 1 0 0 0,-1-1 0 0 0,1 0-1 0 0,-1 1 1 0 0,1-1 0 0 0,-1 0 0 0 0,1 0 0 0 0,-1-1 0 0 0,1 1-1 0 0,-1-1 1 0 0,1 1 0 0 0,-1-1 0 0 0,1 0 0 0 0,-1 0 0 0 0,1 0-1 0 0,-1 0 1 0 0,0 0 0 0 0,0 0 0 0 0,1-1 0 0 0,-1 1 0 0 0,0-1 0 0 0,0 1-1 0 0,-1-1 1 0 0,2 0-56 0 0,91-98 1923 0 0,-41 60-3771 0 0,-32 31-2855 0 0,0 4-5404 0 0,-12 4 3443 0 0</inkml:trace>
  <inkml:trace contextRef="#ctx0" brushRef="#br0" timeOffset="9636.009">7405 722 0 0 0,'0'0'412'0'0,"0"0"984"0"0,0 0 247 0 0,0 0-136 0 0,0 0-169 0 0,0 0-191 0 0,0 0-168 0 0,0 0-94 0 0,1-4-67 0 0,2-22 800 0 0,-29 9 2567 0 0,-26 31-2880 0 0,40-7-1297 0 0,1 0 0 0 0,0 1 1 0 0,0 1-1 0 0,1 0 0 0 0,0 0 0 0 0,1 1 0 0 0,0 0 0 0 0,1 1 0 0 0,0 0 1 0 0,0 0-1 0 0,1 1 0 0 0,1 0 0 0 0,0 0 0 0 0,1 0 0 0 0,0 1 1 0 0,0 0-1 0 0,2 0 0 0 0,-1 0 0 0 0,2 0 0 0 0,0 1 0 0 0,0-1 1 0 0,2 1-1 0 0,-1-1 0 0 0,2 1 0 0 0,0 1-8 0 0,0-12 15 0 0,0 1 1 0 0,1-1-1 0 0,0 0 0 0 0,-1 0 1 0 0,1 0-1 0 0,0 0 0 0 0,0 0 1 0 0,1 0-1 0 0,-1-1 0 0 0,1 1 1 0 0,-1-1-1 0 0,1 0 0 0 0,0 1 1 0 0,0-1-1 0 0,0 0 0 0 0,0-1 1 0 0,0 1-1 0 0,0 0 0 0 0,1-1 1 0 0,-1 0-1 0 0,0 0 0 0 0,1 0 1 0 0,-1 0-1 0 0,1 0 0 0 0,-1-1 1 0 0,1 0-1 0 0,3 0-15 0 0,97-12 1036 0 0,-75-1-882 0 0,-1-1 0 0 0,-1-2 0 0 0,0-1 1 0 0,-2-1-1 0 0,0-2 0 0 0,0 0 0 0 0,-2-1 0 0 0,-1-1 1 0 0,3-6-155 0 0,-21 24 0 0 0,35-37 140 0 0,-38 40-119 0 0,-1 1-38 0 0,0 0-58 0 0,0 0-74 0 0,0 12-498 0 0,0-2 596 0 0,17 145 32 0 0,-6-119 2 0 0,0 0 0 0 0,-3 1 0 0 0,0-1 0 0 0,-3 2 0 0 0,-1-1 0 0 0,-2 0 0 0 0,-1 1 0 0 0,-2 0 0 0 0,-2-1 0 0 0,-5 23 17 0 0,7-52 17 0 0,-1 0 1 0 0,-1 1-1 0 0,1-1 0 0 0,-1 0 0 0 0,0-1 0 0 0,-1 1 1 0 0,0-1-1 0 0,0 1 0 0 0,-1-1 0 0 0,0 0 0 0 0,0-1 1 0 0,-1 1-1 0 0,0-1 0 0 0,0 0 0 0 0,0 0 0 0 0,-1-1 1 0 0,1 0-1 0 0,-1 0 0 0 0,-1-1 0 0 0,1 1 0 0 0,-1-2 1 0 0,1 1-1 0 0,-1-1 0 0 0,0 0 0 0 0,0-1 0 0 0,0 0 1 0 0,-1 0-1 0 0,1 0 0 0 0,-1-1 0 0 0,0-1-17 0 0,-101-9 497 0 0,106 8-454 0 0,0 0-1 0 0,1 0 0 0 0,-1 0 1 0 0,1 0-1 0 0,-1-1 1 0 0,1 0-1 0 0,0 0 1 0 0,-1 0-1 0 0,1 0 1 0 0,0 0-1 0 0,0-1 0 0 0,1 1 1 0 0,-1-1-1 0 0,0 0 1 0 0,1 0-1 0 0,0 0 1 0 0,-1 0-1 0 0,1 0 1 0 0,1 0-1 0 0,-1-1 1 0 0,0 1-1 0 0,1-1 0 0 0,-1 1 1 0 0,1-1-1 0 0,0 0 1 0 0,1 1-1 0 0,-2-4-42 0 0,4-5 17 0 0,1 1 0 0 0,0-1 0 0 0,0 0 0 0 0,1 1 0 0 0,1 0 0 0 0,0 0 0 0 0,0 0 0 0 0,1 1 0 0 0,0-1 0 0 0,1 1 0 0 0,0 1 0 0 0,1-1 0 0 0,0 1 0 0 0,0 1 0 0 0,1 0 0 0 0,0 0 0 0 0,0 0 0 0 0,1 1 0 0 0,0 1 0 0 0,1-1 0 0 0,4-1-17 0 0,-6 2 3 0 0,46-32-102 0 0,1 3 0 0 0,1 3 0 0 0,2 2 1 0 0,2 2-1 0 0,0 4 99 0 0,18-1-1790 0 0,-52 20-1591 0 0,-1 1-3563 0 0,-12 3-2274 0 0</inkml:trace>
</inkml:ink>
</file>

<file path=ppt/ink/ink5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3.4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 5297 0 0,'0'0'1258'0'0,"0"0"-105"0"0,0 0 78 0 0,0 0 180 0 0,0 0 150 0 0,0 0-4 0 0,0 0-237 0 0,0 0-322 0 0,0 0-327 0 0,0 0-260 0 0,0 0-190 0 0,-2 0-110 0 0,0 2-84 0 0,0 0 0 0 0,1 0 0 0 0,-1 0 0 0 0,1 0 0 0 0,0 0 0 0 0,-1 0 0 0 0,1 1 0 0 0,0-1 0 0 0,0 0 0 0 0,1 1 0 0 0,-1-1 0 0 0,0 1 0 0 0,1-1 0 0 0,-1 1 0 0 0,1-1 0 0 0,0 1 0 0 0,0-1 1 0 0,0 1-1 0 0,0-1 0 0 0,1 1 0 0 0,-1-1 0 0 0,0 1 0 0 0,1-1 0 0 0,0 1 0 0 0,0-1 0 0 0,0 2-27 0 0,1 14 202 0 0,0 153 1823 0 0,-15 116-2025 0 0,9-118 128 0 0,4-168-123 0 0,0 1 1 0 0,0-1 0 0 0,1 0 0 0 0,-1 1-1 0 0,0-1 1 0 0,1 0 0 0 0,-1 0-1 0 0,1 1 1 0 0,-1-1 0 0 0,1 0 0 0 0,0 0-1 0 0,-1 0 1 0 0,1 1 0 0 0,0-1-1 0 0,0 0 1 0 0,0 0 0 0 0,0 0 0 0 0,0 0-1 0 0,0-1 1 0 0,0 1 0 0 0,0 0-1 0 0,0 0 1 0 0,0-1 0 0 0,0 1 0 0 0,1 0-1 0 0,-1-1 1 0 0,0 1 0 0 0,1-1 0 0 0,-1 0-1 0 0,0 1 1 0 0,1-1 0 0 0,-1 0-1 0 0,0 0 1 0 0,1 0 0 0 0,-1 0 0 0 0,0 0-1 0 0,1 0 1 0 0,-1 0 0 0 0,0 0-1 0 0,1-1 1 0 0,-1 1 0 0 0,0 0 0 0 0,1-1-1 0 0,-1 1 1 0 0,0-1 0 0 0,0 0-1 0 0,1 1-5 0 0,56-33 398 0 0,18-31-193 0 0,-56 44-194 0 0,2 1 0 0 0,0 0 1 0 0,1 2-1 0 0,1 1 0 0 0,0 1 0 0 0,1 0 0 0 0,1 2 0 0 0,25-9-11 0 0,-49 21-2 0 0,0 0-1 0 0,0 0 1 0 0,1 0 0 0 0,-1 0 0 0 0,0 1 0 0 0,1-1 0 0 0,-1 1-1 0 0,1-1 1 0 0,-1 1 0 0 0,0 0 0 0 0,1 0 0 0 0,-1 0-1 0 0,1 0 1 0 0,-1 0 0 0 0,1 1 0 0 0,-1-1 0 0 0,0 1-1 0 0,1-1 1 0 0,-1 1 0 0 0,0 0 0 0 0,1 0 0 0 0,-1 0-1 0 0,0 0 1 0 0,0 1 0 0 0,0-1 0 0 0,0 0 0 0 0,0 1 0 0 0,0-1-1 0 0,0 1 1 0 0,-1 0 0 0 0,1 0 0 0 0,-1 0 0 0 0,1 0-1 0 0,-1 0 1 0 0,1 0 0 0 0,-1 0 0 0 0,0 0 0 0 0,0 0-1 0 0,0 1 1 0 0,-1-1 0 0 0,1 0 0 0 0,0 1 2 0 0,0 8 52 0 0,1 1 0 0 0,-2 0 0 0 0,0 0 0 0 0,0-1 0 0 0,-1 1 0 0 0,0 0 0 0 0,-1 0 0 0 0,-1-1 0 0 0,0 1 0 0 0,0-1 0 0 0,-1 0 0 0 0,-1 0 0 0 0,1 0 0 0 0,-2-1 0 0 0,0 0 0 0 0,0 0 0 0 0,-1 1-52 0 0,-3 3-60 0 0,0 0-1 0 0,-1-1 1 0 0,0-1 0 0 0,-1 1-1 0 0,0-2 1 0 0,-1 0 0 0 0,0 0-1 0 0,-1-1 1 0 0,0-1 0 0 0,-1 0-1 0 0,0-1 1 0 0,0-1 0 0 0,-1 0-1 0 0,0-1 1 0 0,0-1 0 0 0,0 0-1 0 0,-1-2 1 0 0,1 1 0 0 0,-1-2-1 0 0,0 0 1 0 0,-11-1 60 0 0,26-1-110 0 0,-75-5-4365 0 0,30-12-6521 0 0,41 13 5834 0 0</inkml:trace>
  <inkml:trace contextRef="#ctx0" brushRef="#br0" timeOffset="574.219">592 834 0 0 0,'0'0'922'0'0,"0"0"694"0"0,0 0 387 0 0,0 0 151 0 0,0 0-28 0 0,0 0-78 0 0,0 0-98 0 0,0 0-191 0 0,0 0-279 0 0,0 0-300 0 0,33-4-294 0 0,105-13-206 0 0,-73-5 127 0 0,-56 13-630 0 0,6-3-17 0 0,0-1 0 0 0,-1 0 0 0 0,0-1 0 0 0,-1 0 0 0 0,-1-1 0 0 0,0-1 0 0 0,-1 0 1 0 0,-1 0-1 0 0,-1-1 0 0 0,0-1 0 0 0,2-6-160 0 0,-5 9 17 0 0,-1 0 1 0 0,-1 0-1 0 0,0-1 1 0 0,-1 0-1 0 0,-1 1 1 0 0,0-1-1 0 0,-1 0 1 0 0,-1-10-18 0 0,0 23-29 0 0,0 1 1 0 0,0 0 0 0 0,-1-1-1 0 0,1 1 1 0 0,-1-1 0 0 0,1 1-1 0 0,-1 0 1 0 0,0-1-1 0 0,0 1 1 0 0,0 0 0 0 0,0 0-1 0 0,0 0 1 0 0,0 0 0 0 0,-1 0-1 0 0,1 0 1 0 0,-1 0 0 0 0,0 0-1 0 0,1 0 1 0 0,-1 1 0 0 0,0-1-1 0 0,0 1 1 0 0,0-1 0 0 0,0 1-1 0 0,0 0 1 0 0,0 0 0 0 0,-1 0-1 0 0,1 0 1 0 0,0 0 0 0 0,-1 0-1 0 0,1 1 1 0 0,0-1-1 0 0,-1 1 1 0 0,1-1 0 0 0,-1 1-1 0 0,1 0 1 0 0,-1 0 0 0 0,1 0-1 0 0,0 0 1 0 0,-1 1 0 0 0,1-1 28 0 0,-7 1-94 0 0,1 0 0 0 0,0 1 0 0 0,0-1 0 0 0,0 2 1 0 0,0-1-1 0 0,0 1 0 0 0,0 0 0 0 0,0 1 0 0 0,1 0 1 0 0,0 0-1 0 0,-2 2 94 0 0,3-3-13 0 0,1 0 0 0 0,0 0 0 0 0,0 0 0 0 0,1 1 1 0 0,-1 0-1 0 0,1 0 0 0 0,-1 0 0 0 0,1 0 0 0 0,1 1 0 0 0,-1 0 1 0 0,0 0-1 0 0,1 0 0 0 0,0 0 0 0 0,1 0 0 0 0,-1 1 0 0 0,1-1 1 0 0,0 1-1 0 0,0 0 0 0 0,0-1 0 0 0,1 1 0 0 0,0 0 0 0 0,0 0 0 0 0,1 0 1 0 0,0 0-1 0 0,0 0 0 0 0,0 0 0 0 0,1 0 0 0 0,-1 0 0 0 0,1 0 1 0 0,1-1-1 0 0,-1 1 0 0 0,1 0 0 0 0,0-1 0 0 0,0 1 0 0 0,3 3 13 0 0,5 0 75 0 0,1-1-1 0 0,0 0 0 0 0,0-1 0 0 0,1-1 0 0 0,0 1 0 0 0,0-2 1 0 0,0 1-1 0 0,1-2 0 0 0,0 0 0 0 0,0 0 0 0 0,0-1 0 0 0,0-1 1 0 0,0 0-1 0 0,1-1 0 0 0,7 0-74 0 0,15 4 332 0 0,-33-5-320 0 0,-1 0 1 0 0,0 0 0 0 0,0 1-1 0 0,0-1 1 0 0,0 1 0 0 0,0-1-1 0 0,0 1 1 0 0,0 0-1 0 0,0 0 1 0 0,0 0 0 0 0,0 0-1 0 0,0 0 1 0 0,-1 1 0 0 0,1-1-1 0 0,0 0 1 0 0,-1 1 0 0 0,1-1-1 0 0,-1 1 1 0 0,1 0 0 0 0,-1 0-1 0 0,0-1 1 0 0,0 1-1 0 0,0 0 1 0 0,0 0 0 0 0,0 0-1 0 0,0 0 1 0 0,0 0 0 0 0,-1 0-1 0 0,1 0 1 0 0,-1 0 0 0 0,1 0-1 0 0,-1 1 1 0 0,0-1-1 0 0,0 0 1 0 0,0 0 0 0 0,0 0-1 0 0,0 0 1 0 0,-1 1 0 0 0,1-1-1 0 0,0 0 1 0 0,-1 1-13 0 0,-35 88 178 0 0,32-82-189 0 0,-19 55-1407 0 0,21-50-3805 0 0,1-1-4822 0 0,1-12 5528 0 0</inkml:trace>
  <inkml:trace contextRef="#ctx0" brushRef="#br0" timeOffset="1414.069">1597 635 0 0 0,'0'0'1712'0'0,"0"0"334"0"0,0 0 56 0 0,0 0 180 0 0,0 0 136 0 0,0 0-106 0 0,0 0-333 0 0,0 0-438 0 0,0 0-363 0 0,0 0-268 0 0,0 0-246 0 0,0 0-177 0 0,-10-9-126 0 0,-34-26-75 0 0,3 41 86 0 0,32-1-286 0 0,-8 4-9 0 0,0 2 0 0 0,0 0 0 0 0,1 1 0 0 0,1 1 0 0 0,0 1 0 0 0,1 0-1 0 0,0 0 1 0 0,1 2-77 0 0,7-9-8 0 0,0 1-1 0 0,1 0 1 0 0,0 1-1 0 0,1-1 1 0 0,0 1-1 0 0,0 0 0 0 0,1 0 1 0 0,0 0-1 0 0,0 1 1 0 0,1-1-1 0 0,0 1 1 0 0,1-1-1 0 0,0 1 1 0 0,1 0-1 0 0,0-1 9 0 0,0-6-1 0 0,0-1 0 0 0,0 1 0 0 0,1-1 0 0 0,-1 1 0 0 0,1-1 0 0 0,0 0 0 0 0,-1 1 0 0 0,1-1 0 0 0,0 0 0 0 0,0 1 0 0 0,1-1 0 0 0,-1 0 0 0 0,0 0 0 0 0,1 0 0 0 0,-1 0 0 0 0,1 0 0 0 0,0-1 0 0 0,-1 1 0 0 0,1 0 0 0 0,0-1 0 0 0,0 1 0 0 0,0-1 0 0 0,0 0 0 0 0,1 1 0 0 0,-1-1 0 0 0,0 0 0 0 0,0 0 0 0 0,1-1 0 0 0,-1 1 0 0 0,0 0 0 0 0,1-1 0 0 0,-1 0 0 0 0,1 1 0 0 0,0-1 1 0 0,85-12 629 0 0,-64-1-586 0 0,-1-1 0 0 0,-1-1 0 0 0,0-1 0 0 0,-1-1 0 0 0,0-1 0 0 0,-2 0 0 0 0,2-3-43 0 0,17-6-848 0 0,-37 49 425 0 0,-1-11 429 0 0,-1-7-8 0 0,0 0 0 0 0,0-1 0 0 0,0 1 0 0 0,1 0 0 0 0,0 0 0 0 0,-1 0 0 0 0,1 0 0 0 0,1 0 0 0 0,-1 0 0 0 0,0-1 0 0 0,1 1 0 0 0,0 0 0 0 0,0 0 0 0 0,0 0 1 0 0,0-1-1 0 0,1 1 0 0 0,-1-1 0 0 0,1 1 0 0 0,0-1 0 0 0,0 0 0 0 0,1 1 0 0 0,-1-1 0 0 0,0 0 0 0 0,1 0 0 0 0,0-1 0 0 0,0 1 0 0 0,0 0 0 0 0,0-1 0 0 0,0 0 0 0 0,0 0 0 0 0,1 0 0 0 0,-1 0 0 0 0,1 0 0 0 0,-1-1 0 0 0,1 0 0 0 0,1 1 2 0 0,2-1 35 0 0,1-1 0 0 0,-1 0 0 0 0,0 0 0 0 0,0-1 0 0 0,0 0 0 0 0,0 0 0 0 0,0-1 1 0 0,0 0-1 0 0,0 0 0 0 0,0 0 0 0 0,0-1 0 0 0,-1 0 0 0 0,1 0 0 0 0,-1-1 0 0 0,0 0 0 0 0,0 0 0 0 0,0 0 0 0 0,-1-1 0 0 0,0 0 0 0 0,0 0 0 0 0,4-5-35 0 0,22-25 77 0 0,-2-1-1 0 0,-2-1 1 0 0,-1-1 0 0 0,-2-1-1 0 0,-2-2 1 0 0,-2 0-1 0 0,8-23-76 0 0,-13 29-28 0 0,-1-1-1 0 0,-2 0 0 0 0,-2-1 0 0 0,-1 0 0 0 0,3-27 29 0 0,-10-14 264 0 0,-19 86-216 0 0,6 42-74 0 0,1 0 0 0 0,2 1 0 0 0,3 0 0 0 0,2 0 0 0 0,2 0 0 0 0,6 42 26 0 0,-4-54-21 0 0,7 197 138 0 0,-7-233-193 0 0,-1 0-1 0 0,0 0 0 0 0,0-1 0 0 0,0 1 0 0 0,0 0 0 0 0,0 0 0 0 0,-1 0 1 0 0,1-1-1 0 0,-1 1 0 0 0,0 0 0 0 0,1-1 0 0 0,-1 1 0 0 0,-1-1 1 0 0,1 1-1 0 0,0-1 0 0 0,-1 1 0 0 0,1-1 0 0 0,-1 0 0 0 0,0 1 0 0 0,1-1 1 0 0,-1 0-1 0 0,0 0 0 0 0,0-1 0 0 0,-2 2 77 0 0,-7-24-8670 0 0,9 13 2612 0 0,2 4 467 0 0</inkml:trace>
  <inkml:trace contextRef="#ctx0" brushRef="#br0" timeOffset="1746.015">2410 462 5097 0 0,'0'0'3254'0'0,"0"0"-2103"0"0,0 0-630 0 0,0 0 258 0 0,0 0 319 0 0,0 0 179 0 0,0 0-52 0 0,0 0-240 0 0,0 0-202 0 0,-31 27-149 0 0,-98 84-94 0 0,36-33 1095 0 0,91-77-1605 0 0,1 0-18 0 0,-1 0 1 0 0,1 1-1 0 0,-1-1 0 0 0,1 0 0 0 0,0 0 1 0 0,-1 0-1 0 0,1 1 0 0 0,0-1 1 0 0,0 1-1 0 0,0-1 0 0 0,0 1 0 0 0,0-1 1 0 0,0 1-1 0 0,0 0 0 0 0,1-1 0 0 0,-1 1 1 0 0,1 0-1 0 0,-1 0 0 0 0,1 0 1 0 0,-1-1-1 0 0,1 1 0 0 0,0 0 0 0 0,0 0 1 0 0,0 0-1 0 0,0 0 0 0 0,1 0-12 0 0,28 29 76 0 0,61 27 603 0 0,-86-54-612 0 0,5 5 88 0 0,1 1 1 0 0,1-2-1 0 0,-1 1 0 0 0,1-2 1 0 0,1 1-1 0 0,-1-2 0 0 0,1 1 1 0 0,9 2-156 0 0,17-9-2059 0 0,-26-4-2949 0 0,-4-2-5010 0 0,-6 2 5710 0 0</inkml:trace>
  <inkml:trace contextRef="#ctx0" brushRef="#br0" timeOffset="2158.551">2554 811 2112 0 0,'0'0'1562'0'0,"0"0"-828"0"0,0 0 154 0 0,0 0 629 0 0,0 0 400 0 0,0 0 157 0 0,0 0-147 0 0,0 0-291 0 0,0 0-233 0 0,0 0-201 0 0,0 0-185 0 0,0 0-139 0 0,32-1-113 0 0,99-9-119 0 0,-66-8 127 0 0,-56 11-610 0 0,-2 3-100 0 0,0 0 0 0 0,0 0 0 0 0,0-1 0 0 0,-1 0 0 0 0,1 0 0 0 0,-1 0 0 0 0,-1-1 0 0 0,1 0 0 0 0,-1 0 0 0 0,0 0 0 0 0,0-1 0 0 0,-1 1 0 0 0,0-1 0 0 0,0-1 0 0 0,0 1 0 0 0,-1 0 0 0 0,0-1 0 0 0,-1 1 0 0 0,0-1 0 0 0,0 0 0 0 0,0 0 0 0 0,-1 0 0 0 0,0 0 0 0 0,-1-4-63 0 0,-2 9-37 0 0,0 0 1 0 0,0 1-1 0 0,0-1 0 0 0,-1 0 1 0 0,1 1-1 0 0,-1-1 0 0 0,0 1 0 0 0,0 0 1 0 0,0 0-1 0 0,0 0 0 0 0,0 0 1 0 0,0 1-1 0 0,0-1 0 0 0,-1 1 0 0 0,1 0 1 0 0,0 0-1 0 0,-1 0 0 0 0,1 0 1 0 0,-1 1-1 0 0,1-1 0 0 0,-1 1 0 0 0,1 0 1 0 0,-1 0-1 0 0,1 0 0 0 0,-1 1 0 0 0,0-1 1 0 0,1 1-1 0 0,0 0 0 0 0,-1 0 1 0 0,0 0 36 0 0,-8 3-31 0 0,1 0 0 0 0,-1 1 0 0 0,1 0 0 0 0,0 1-1 0 0,1 0 1 0 0,-1 0 0 0 0,1 1 0 0 0,0 1 0 0 0,1 0 0 0 0,0 0 0 0 0,0 1 0 0 0,1 0 0 0 0,0 0 0 0 0,1 1 0 0 0,-7 10 31 0 0,10-14 13 0 0,-1 0 0 0 0,1 0 0 0 0,0 0 0 0 0,1 1 0 0 0,-1-1 0 0 0,1 1 0 0 0,1 0 0 0 0,-1 0 0 0 0,1 0 0 0 0,1 0 0 0 0,-1 1 0 0 0,1-1 0 0 0,0 0-1 0 0,1 1 1 0 0,0-1 0 0 0,0 1 0 0 0,0-1 0 0 0,1 0 0 0 0,0 1 0 0 0,1-1 0 0 0,0 0 0 0 0,0 0 0 0 0,0 0 0 0 0,1 0 0 0 0,0 0 0 0 0,0-1 0 0 0,1 1 0 0 0,-1-1 0 0 0,2 0 0 0 0,-1 0 0 0 0,1 0 0 0 0,0 0 0 0 0,0-1 0 0 0,0 0-1 0 0,1 0 1 0 0,-1 0 0 0 0,1-1 0 0 0,3 1-13 0 0,7 3 23 0 0,0-1 1 0 0,1-1-1 0 0,-1 0 0 0 0,1-1 0 0 0,1-1 1 0 0,-1-1-1 0 0,0-1 0 0 0,1 0 0 0 0,0-1 0 0 0,10-1-23 0 0,60-3-2559 0 0,-53-3-3097 0 0,-23 3 1085 0 0,3 2-4526 0 0</inkml:trace>
</inkml:ink>
</file>

<file path=ppt/ink/ink5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0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62 583 0 0 0,'0'0'816'0'0,"0"0"640"0"0,0 0 126 0 0,0 0-166 0 0,0 0-169 0 0,0 0-164 0 0,0 0-139 0 0,0 0-75 0 0,5 0 2894 0 0,-34 151-941 0 0,26-136-2728 0 0,-9 44 259 0 0,2-1 1 0 0,3 2 0 0 0,2 31-354 0 0,5-90 16 0 0,-1 0 0 0 0,1 0-1 0 0,0 0 1 0 0,0 0 0 0 0,0 0 0 0 0,0 0 0 0 0,0 0-1 0 0,1 0 1 0 0,-1 1 0 0 0,0-1 0 0 0,0 0-1 0 0,1 0 1 0 0,-1 0 0 0 0,1 0 0 0 0,-1 0 0 0 0,1 0-1 0 0,-1 0 1 0 0,1 0 0 0 0,-1-1 0 0 0,1 1 0 0 0,0 0-1 0 0,0 0 1 0 0,-1 0 0 0 0,1-1 0 0 0,0 1 0 0 0,0 0-1 0 0,0-1 1 0 0,0 1 0 0 0,0 0 0 0 0,0-1-1 0 0,0 0 1 0 0,0 1 0 0 0,0-1 0 0 0,0 0 0 0 0,0 1-1 0 0,0-1 1 0 0,0 0 0 0 0,0 0 0 0 0,1 0 0 0 0,-1 0-1 0 0,0 0 1 0 0,0 0 0 0 0,0 0 0 0 0,0 0-1 0 0,0 0 1 0 0,0-1 0 0 0,0 1 0 0 0,0 0 0 0 0,0-1-1 0 0,0 1 1 0 0,0-1 0 0 0,1 1-16 0 0,52-31 1074 0 0,144-148-673 0 0,-179 173-989 0 0,-15 34 215 0 0,-2-10 440 0 0,4 33-18 0 0,-6-43-40 0 0,0-1 1 0 0,0 0-1 0 0,1 1 0 0 0,0-1 0 0 0,0 0 0 0 0,1 0 0 0 0,0 1 0 0 0,0-1 0 0 0,1-1 0 0 0,-1 1 0 0 0,1 0 0 0 0,1 0 0 0 0,0-1 0 0 0,0 0 0 0 0,0 0 0 0 0,1 1-9 0 0,-1-5 77 0 0,1-1 0 0 0,0 0 0 0 0,-1 0-1 0 0,1 0 1 0 0,-1 0 0 0 0,1-1 0 0 0,0 0 0 0 0,-1 0-1 0 0,1 0 1 0 0,0 0 0 0 0,0-1 0 0 0,-1 1 0 0 0,1-1-1 0 0,-1-1 1 0 0,1 1 0 0 0,-1-1 0 0 0,1 1-1 0 0,-1-1 1 0 0,0 0 0 0 0,0-1 0 0 0,0 1 0 0 0,0-1-1 0 0,0 0 1 0 0,-1 0 0 0 0,1 0 0 0 0,-1 0 0 0 0,0-1-1 0 0,0 1 1 0 0,0-1 0 0 0,0 0 0 0 0,0 0-1 0 0,-1 0 1 0 0,0 0-77 0 0,97-157 280 0 0,-74 103-2926 0 0,-3-1-4052 0 0,-16 43 1035 0 0,-2 5-893 0 0</inkml:trace>
  <inkml:trace contextRef="#ctx0" brushRef="#br0" timeOffset="573.87">840 1 8266 0 0,'0'0'539'0'0,"0"0"-374"0"0,0 0-32 0 0,0 0 307 0 0,0 0 345 0 0,0 0 205 0 0,0 0-5 0 0,0 0-141 0 0,0 0-145 0 0,0 0-115 0 0,-12 35-45 0 0,-36 110-27 0 0,31-56 372 0 0,34 224 1399 0 0,-10 10-1531 0 0,0-279-689 0 0,-6-44-37 0 0,1 1 0 0 0,-1-1 0 0 0,0 0 0 0 0,0-1 0 0 0,1 1 0 0 0,-1 0 1 0 0,0 0-1 0 0,0 0 0 0 0,0-1 0 0 0,1 1 0 0 0,-1-1 0 0 0,0 1 0 0 0,0-1 0 0 0,0 1 0 0 0,0-1 0 0 0,0 1 1 0 0,0-1-1 0 0,0 0 0 0 0,0 0 0 0 0,0 0 0 0 0,0 1 0 0 0,0-1 0 0 0,-1 0 0 0 0,1 0 0 0 0,0 0 0 0 0,-1 0 0 0 0,1 0 1 0 0,0 0-1 0 0,-1-1 0 0 0,1 1 0 0 0,-1 0-26 0 0,2-2 22 0 0,137-150 199 0 0,-129 140-250 0 0,1 1 1 0 0,0 0-1 0 0,1 1 1 0 0,0 0-1 0 0,1 1 1 0 0,1 0-1 0 0,12-6 29 0 0,-25 15-7 0 0,-1 1-1 0 0,1 0 1 0 0,0 0-1 0 0,-1 0 1 0 0,1 0 0 0 0,0-1-1 0 0,0 1 1 0 0,-1 0-1 0 0,1 0 1 0 0,0 0 0 0 0,0 1-1 0 0,-1-1 1 0 0,1 0 0 0 0,0 0-1 0 0,-1 0 1 0 0,1 0-1 0 0,0 1 1 0 0,-1-1 0 0 0,1 0-1 0 0,0 1 1 0 0,-1-1-1 0 0,1 0 1 0 0,0 1 0 0 0,-1-1-1 0 0,1 1 1 0 0,-1-1-1 0 0,1 1 1 0 0,-1-1 0 0 0,1 1-1 0 0,-1 0 1 0 0,0-1-1 0 0,1 1 1 0 0,-1-1 0 0 0,1 1-1 0 0,-1 0 1 0 0,0-1-1 0 0,0 1 1 0 0,1 0 0 0 0,-1 0-1 0 0,0-1 1 0 0,0 1 0 0 0,0 0-1 0 0,0-1 1 0 0,0 1-1 0 0,0 0 1 0 0,0 0 0 0 0,0-1-1 0 0,0 1 1 0 0,0 0-1 0 0,-1 0 8 0 0,0 47 293 0 0,1-43-276 0 0,-39 203 711 0 0,45-145-744 0 0,22-58-3547 0 0,-11-10-9309 0 0,-16 2 8340 0 0</inkml:trace>
  <inkml:trace contextRef="#ctx0" brushRef="#br0" timeOffset="856.702">1256 877 688 0 0,'0'0'2033'0'0,"0"0"-796"0"0,0 0-257 0 0,0 0 154 0 0,0 0 97 0 0,0 0-40 0 0,0 0-240 0 0,0 0-333 0 0,0 0-256 0 0,-7 32-159 0 0,-24 95-89 0 0,27-79 6 0 0,9-41-180 0 0,-2-4-371 0 0,4-2-4853 0 0,-6-2 3636 0 0,1 1-1791 0 0</inkml:trace>
  <inkml:trace contextRef="#ctx0" brushRef="#br0" timeOffset="1018.633">1247 377 14971 0 0,'0'0'1048'0'0,"0"0"-383"0"0,0 0-89 0 0,0 0-24 0 0,0 0-96 0 0,0 0-304 0 0,0 0-344 0 0,0 0-232 0 0,0 0-80 0 0,0 0-24 0 0,0 0-57 0 0,0 0-279 0 0,0 0-696 0 0,7 29-1289 0 0,-3-22-1656 0 0,2-3-1904 0 0</inkml:trace>
  <inkml:trace contextRef="#ctx0" brushRef="#br0" timeOffset="1253.515">1575 262 5257 0 0,'0'0'2214'0'0,"0"0"-846"0"0,0 0-292 0 0,0 0 193 0 0,0 0 171 0 0,0 0 6 0 0,0 0-226 0 0,0 0-273 0 0,0 0-200 0 0,0 0-161 0 0,0 0-115 0 0,-4 36-111 0 0,-12 112-97 0 0,12 30 308 0 0,4-120-460 0 0,1 1 8 0 0,-2-1 0 0 0,-3 1 0 0 0,-8 41-119 0 0,-15 51-1259 0 0,27-151 575 0 0,20-10-11852 0 0,-16 5 7312 0 0</inkml:trace>
  <inkml:trace contextRef="#ctx0" brushRef="#br0" timeOffset="1558.562">1682 1028 0 0 0,'0'0'480'0'0,"0"0"1006"0"0,0 0 422 0 0,0 0 46 0 0,0 0-26 0 0,0 0-31 0 0,0 0-24 0 0,0 0-11 0 0,0 0-124 0 0,0 0-219 0 0,0 0-267 0 0,0 0-246 0 0,31 3-185 0 0,97 8-139 0 0,-125-11-646 0 0,-1 1 1 0 0,1 0 0 0 0,-1-1 0 0 0,1 0-1 0 0,-1 1 1 0 0,1-1 0 0 0,0 0-1 0 0,-1-1 1 0 0,1 1 0 0 0,-1 0 0 0 0,1-1-1 0 0,-1 1 1 0 0,1-1 0 0 0,-1 0-1 0 0,1 0 1 0 0,-1 0 0 0 0,0 0-1 0 0,1 0 1 0 0,-1 0 0 0 0,0-1 0 0 0,0 1-1 0 0,0-1 1 0 0,0 1 0 0 0,1-2-37 0 0,3-4 158 0 0,5-1-59 0 0,-1-1 1 0 0,0 0-1 0 0,-1-1 1 0 0,0 0-1 0 0,0 0 1 0 0,-1-1-1 0 0,0 0 1 0 0,-1-1 0 0 0,0 1-1 0 0,-1-1 1 0 0,0-1-1 0 0,-1 1 1 0 0,-1-1-1 0 0,0 0 1 0 0,0 0-1 0 0,-1 0 1 0 0,0-13-100 0 0,-3 23-24 0 0,-1 0 1 0 0,0-1 0 0 0,0 1-1 0 0,0 0 1 0 0,-1 0-1 0 0,1 0 1 0 0,-1 0-1 0 0,0 0 1 0 0,0 0-1 0 0,0 1 1 0 0,0-1-1 0 0,0 1 1 0 0,0-1-1 0 0,-1 1 1 0 0,1 0-1 0 0,-1-1 1 0 0,0 1 0 0 0,1 1-1 0 0,-1-1 1 0 0,0 0-1 0 0,0 1 1 0 0,0-1-1 0 0,0 1 1 0 0,-1 0-1 0 0,1 0 1 0 0,0 0-1 0 0,0 1 1 0 0,-1-1-1 0 0,1 1 1 0 0,0 0-1 0 0,-1 0 1 0 0,1 0 0 0 0,-1 0-1 0 0,1 0 1 0 0,0 1-1 0 0,-1-1 1 0 0,1 1-1 0 0,0 0 1 0 0,0 0-1 0 0,0 1 1 0 0,0-1-1 0 0,0 0 1 0 0,0 1-1 0 0,0 0 1 0 0,0 0 0 0 0,0 0-1 0 0,1 0 1 0 0,-1 0-1 0 0,1 0 1 0 0,-1 1-1 0 0,1-1 1 0 0,0 1 23 0 0,-18 14-75 0 0,0 2 1 0 0,1 0 0 0 0,1 0-1 0 0,1 2 1 0 0,1 0 0 0 0,1 1-1 0 0,1 1 1 0 0,1 0 0 0 0,0 1-1 0 0,2 0 1 0 0,1 1-1 0 0,-2 11 75 0 0,10-31-13 0 0,0-1-1 0 0,1 0 0 0 0,0 1 1 0 0,0-1-1 0 0,0 1 0 0 0,1 0 1 0 0,-1-1-1 0 0,1 1 0 0 0,0 0 1 0 0,0-1-1 0 0,1 1 0 0 0,0-1 0 0 0,-1 1 1 0 0,1-1-1 0 0,1 1 0 0 0,-1-1 1 0 0,1 1-1 0 0,0-1 0 0 0,0 0 1 0 0,0 0-1 0 0,0 0 0 0 0,1 0 0 0 0,-1 0 1 0 0,1-1-1 0 0,0 1 0 0 0,0-1 1 0 0,1 0-1 0 0,-1 1 0 0 0,1-2 1 0 0,-1 1-1 0 0,1 0 0 0 0,0-1 0 0 0,0 1 1 0 0,0-1-1 0 0,0 0 0 0 0,1-1 1 0 0,1 1 13 0 0,17 5-236 0 0,1-1 0 0 0,0-2 1 0 0,0 0-1 0 0,0-2 0 0 0,0-1 1 0 0,0 0-1 0 0,6-2 236 0 0,-28 1-87 0 0,49-3-3077 0 0,-19-1-2224 0 0,-6 0-4841 0 0</inkml:trace>
</inkml:ink>
</file>

<file path=ppt/ink/ink5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7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0,'0'0'316'0'0,"0"0"61"0"0,0 0-124 0 0,0 0 236 0 0,0 0 487 0 0,0 0 408 0 0,0 0 109 0 0,0 0-224 0 0,0 0-408 0 0,0 0-369 0 0,0 0-228 0 0,4 9 239 0 0,-5 12-215 0 0,0-1 1 0 0,1 1 0 0 0,2 0 0 0 0,0-1 0 0 0,1 1 0 0 0,1-1-1 0 0,0 0 1 0 0,2 0 0 0 0,1 0 0 0 0,0-1 0 0 0,1 0 0 0 0,1 0 0 0 0,1-1-1 0 0,1 0 1 0 0,0-1 0 0 0,1 0 0 0 0,2 0-289 0 0,-11-14 89 0 0,-1-1 0 0 0,1 0-1 0 0,-1-1 1 0 0,1 1 0 0 0,0 0 0 0 0,-1-1 0 0 0,1 1 0 0 0,0-1-1 0 0,0 0 1 0 0,0 0 0 0 0,0 0 0 0 0,0 0 0 0 0,0-1 0 0 0,1 1-1 0 0,-1-1 1 0 0,0 0 0 0 0,0 0 0 0 0,0 0 0 0 0,1 0 0 0 0,-1 0-1 0 0,0-1 1 0 0,0 0 0 0 0,0 1 0 0 0,0-1 0 0 0,0 0 0 0 0,0 0-1 0 0,0-1 1 0 0,0 1 0 0 0,0-1 0 0 0,-1 1 0 0 0,2-2-89 0 0,77-70 1988 0 0,-64 55-2088 0 0,61-69 357 0 0,89-80-223 0 0,-165 165-47 0 0,0 0 0 0 0,-1 1 1 0 0,1-1-1 0 0,0 1 0 0 0,0 0 0 0 0,0 0 1 0 0,0-1-1 0 0,0 1 0 0 0,0 0 0 0 0,1 1 0 0 0,-1-1 1 0 0,0 0-1 0 0,0 1 0 0 0,1-1 0 0 0,-1 1 1 0 0,0 0-1 0 0,1 0 0 0 0,-1 0 0 0 0,0 0 1 0 0,1 0-1 0 0,-1 0 0 0 0,0 0 0 0 0,1 1 0 0 0,-1-1 1 0 0,0 1-1 0 0,0 0 0 0 0,1 0 0 0 0,-1 0 1 0 0,0 0-1 0 0,0 0 0 0 0,0 0 0 0 0,0 0 1 0 0,0 1-1 0 0,-1-1 0 0 0,1 1 0 0 0,0 0 0 0 0,-1-1 1 0 0,1 1-1 0 0,-1 0 0 0 0,1 0 0 0 0,-1 0 1 0 0,0 0-1 0 0,0 0 0 0 0,0 0 0 0 0,0 0 1 0 0,0 0-1 0 0,0 2 13 0 0,5 12 61 0 0,0 0 0 0 0,-2 0-1 0 0,0 0 1 0 0,0 1 0 0 0,-2 0 0 0 0,0 0 0 0 0,-1 0 0 0 0,-1-1 0 0 0,0 1 0 0 0,-2 0 0 0 0,1 0-1 0 0,-2 0 1 0 0,-1-1 0 0 0,0 1 0 0 0,0-1 0 0 0,-2 0 0 0 0,0 0 0 0 0,-1-1 0 0 0,-1 0-1 0 0,-2 4-60 0 0,8-15-1 0 0,0 0-1 0 0,0 1 0 0 0,-1-1 0 0 0,0 0 0 0 0,1-1 0 0 0,-1 1 0 0 0,0 0 0 0 0,-1-1 0 0 0,1 0 0 0 0,-1 1 0 0 0,0-1 0 0 0,1-1 1 0 0,-1 1-1 0 0,0-1 0 0 0,-1 1 0 0 0,1-1 0 0 0,0 0 0 0 0,-1-1 0 0 0,1 1 0 0 0,-1-1 0 0 0,1 0 0 0 0,-1 0 0 0 0,-1 0 2 0 0,4-1-111 0 0,1 0 0 0 0,-1 0-1 0 0,0 0 1 0 0,0 0 0 0 0,0 0-1 0 0,0 0 1 0 0,1 0 0 0 0,-1-1-1 0 0,0 1 1 0 0,0-1-1 0 0,1 0 1 0 0,-1 1 0 0 0,0-1-1 0 0,1 0 1 0 0,-1 0 0 0 0,1 0-1 0 0,-1 0 1 0 0,1 0 0 0 0,-1 0-1 0 0,1-1 1 0 0,0 1-1 0 0,0 0 1 0 0,0-1 0 0 0,-1 1-1 0 0,1-1 1 0 0,1 1 0 0 0,-1-1-1 0 0,0 0 1 0 0,0 1-1 0 0,0-1 112 0 0,-4-37-9284 0 0,5 28 5439 0 0,0 3 1222 0 0</inkml:trace>
</inkml:ink>
</file>

<file path=ppt/ink/ink5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14091 0 0,'0'0'848'0'0,"0"0"-384"0"0,0 0-184 0 0,0 0 136 0 0,0 0 97 0 0,0 0 23 0 0,0 0-144 0 0,0 0-216 0 0,0 0-336 0 0,0 0-256 0 0,0 0-168 0 0,0 0-169 0 0,0 0-79 0 0,0 0-400 0 0,-15 33-1289 0 0,26-29-2344 0 0,-5-4-1488 0 0</inkml:trace>
</inkml:ink>
</file>

<file path=ppt/ink/ink5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96 122 13347 0 0,'0'0'1703'0'0,"0"0"-563"0"0,0 0-285 0 0,0 0 76 0 0,0 0 102 0 0,0 0-36 0 0,0 0-233 0 0,0 0-241 0 0,0 0-149 0 0,0 0-59 0 0,0 0-8 0 0,0 0-19 0 0,0 25-24 0 0,-11 172 263 0 0,-34 81-315 0 0,27-220 56 0 0,7-25 244 0 0,5-12-3230 0 0,3-3-2675 0 0,2 0-3758 0 0,1-18 2053 0 0</inkml:trace>
  <inkml:trace contextRef="#ctx0" brushRef="#br0" timeOffset="158.748">246 531 3601 0 0,'0'0'2358'0'0,"0"0"-605"0"0,0 0-68 0 0,0 0 128 0 0,0 0 26 0 0,0 0-213 0 0,0 0-466 0 0,-12 35-462 0 0,-36 109-330 0 0,28-55-153 0 0,20-70-414 0 0,10-4-1436 0 0,4-15-3629 0 0,-7 0 312 0 0,-5 0-114 0 0</inkml:trace>
  <inkml:trace contextRef="#ctx0" brushRef="#br0" timeOffset="320.996">247 303 12715 0 0,'0'0'1720'0'0,"0"0"-544"0"0,0 0-255 0 0,0 0-121 0 0,0 0-160 0 0,0 0-240 0 0,0 0-248 0 0,0 0-208 0 0,0 0-112 0 0,0 0-64 0 0,0 0-88 0 0,0 0-112 0 0,0 0-280 0 0,0 0-649 0 0,-13 51-1527 0 0,21-43-2329 0 0,-3-5-1921 0 0</inkml:trace>
  <inkml:trace contextRef="#ctx0" brushRef="#br0" timeOffset="758.545">490 579 4777 0 0,'0'0'2950'0'0,"0"0"-1608"0"0,0 0-225 0 0,0 0 257 0 0,0 0 182 0 0,0 0 74 0 0,0 0-123 0 0,0 0-211 0 0,0 0-186 0 0,0 0-161 0 0,0 0-163 0 0,0 0-152 0 0,0 0-112 0 0,31 3-121 0 0,95 7-85 0 0,-65-21 51 0 0,-53 5-291 0 0,-3 3-37 0 0,0 0-1 0 0,0-1 1 0 0,0 1-1 0 0,-1-1 0 0 0,0 0 1 0 0,0 0-1 0 0,0-1 1 0 0,0 1-1 0 0,0-1 1 0 0,-1 0-1 0 0,0 0 0 0 0,0 0 1 0 0,0-1-1 0 0,-1 1 1 0 0,0 0-1 0 0,0-1 1 0 0,0 0-1 0 0,-1 1 1 0 0,0-1-1 0 0,0 0 0 0 0,0 0 1 0 0,-1 0-1 0 0,1-5-38 0 0,-3 8-31 0 0,0 1-1 0 0,0-1 0 0 0,0 1 0 0 0,0 0 0 0 0,0-1 1 0 0,0 1-1 0 0,0 0 0 0 0,-1 0 0 0 0,1 1 0 0 0,-1-1 1 0 0,1 0-1 0 0,-1 1 0 0 0,0-1 0 0 0,0 1 1 0 0,0 0-1 0 0,0 0 0 0 0,0 0 0 0 0,0 1 0 0 0,0-1 1 0 0,0 1-1 0 0,0-1 0 0 0,0 1 0 0 0,0 0 0 0 0,0 0 1 0 0,0 0-1 0 0,0 1 0 0 0,0-1 0 0 0,0 1 0 0 0,0-1 1 0 0,0 1-1 0 0,0 0 0 0 0,0 0 0 0 0,0 1 1 0 0,1-1-1 0 0,-1 1 0 0 0,0-1 0 0 0,-1 2 32 0 0,-9 3-72 0 0,0 1 0 0 0,0 1 0 0 0,1 0 0 0 0,0 0 1 0 0,1 1-1 0 0,0 0 0 0 0,0 1 0 0 0,1 1 0 0 0,0 0 0 0 0,1 0 0 0 0,0 0 0 0 0,1 1 0 0 0,0 1 0 0 0,1-1 1 0 0,0 1-1 0 0,1 1 0 0 0,1-1 0 0 0,0 1 0 0 0,1 0 0 0 0,0 0 0 0 0,1 0 0 0 0,1 0 0 0 0,0 1 0 0 0,1-1 0 0 0,0 10 72 0 0,2-20-35 0 0,1 1 0 0 0,-1-1 0 0 0,1 0-1 0 0,0 0 1 0 0,0 0 0 0 0,0 0-1 0 0,0 0 1 0 0,1-1 0 0 0,-1 1-1 0 0,1-1 1 0 0,0 1 0 0 0,0-1 0 0 0,1 0-1 0 0,-1 0 1 0 0,0 0 0 0 0,1-1-1 0 0,0 1 1 0 0,0-1 0 0 0,0 0-1 0 0,0 0 1 0 0,0 0 0 0 0,0-1 0 0 0,0 1-1 0 0,1-1 1 0 0,1 1 35 0 0,114 12-917 0 0,-101-15 381 0 0,0-1-1 0 0,0-1 0 0 0,0 0 0 0 0,-1-2 0 0 0,1 0 0 0 0,-1-1 1 0 0,16-8 536 0 0,18-9-4571 0 0,-2-1-3911 0 0,-46 22 7542 0 0,14-9-131 0 0</inkml:trace>
  <inkml:trace contextRef="#ctx0" brushRef="#br0" timeOffset="1197.453">1240 413 5497 0 0,'0'0'2390'0'0,"0"0"-643"0"0,0 0-375 0 0,0 0-71 0 0,0 0-8 0 0,0 0-43 0 0,0 0-175 0 0,0 0-216 0 0,0 0-182 0 0,-33 21-171 0 0,-99 66-134 0 0,69-25 78 0 0,59-58-444 0 0,0 0-1 0 0,1 1 0 0 0,-1 0 0 0 0,1 0 1 0 0,0 0-1 0 0,1 0 0 0 0,-1 0 0 0 0,1 0 1 0 0,0 1-1 0 0,1-1 0 0 0,-1 1 0 0 0,1 0 1 0 0,0-1-1 0 0,0 1 0 0 0,1 0 0 0 0,0-1 1 0 0,0 1-1 0 0,0 0 0 0 0,1 0 0 0 0,-1-1 1 0 0,1 1-1 0 0,1 0 0 0 0,-1-1 0 0 0,1 1 1 0 0,0-1-1 0 0,0 1 0 0 0,1-1 0 0 0,0 0 1 0 0,0 0-1 0 0,0 0 0 0 0,3 3-5 0 0,0-4 89 0 0,2 0 1 0 0,-1 0-1 0 0,0 0 1 0 0,1-1-1 0 0,-1 0 1 0 0,1 0-1 0 0,0-1 0 0 0,0 0 1 0 0,0-1-1 0 0,1 1 1 0 0,-1-2-1 0 0,0 1 1 0 0,0-1-1 0 0,0 0 0 0 0,1-1 1 0 0,-1 0-1 0 0,0 0 1 0 0,0-1-1 0 0,4-1-89 0 0,7-2 291 0 0,0-2 1 0 0,0 0-1 0 0,-1-1 0 0 0,0 0 1 0 0,-1-2-1 0 0,0 0 0 0 0,11-9-291 0 0,3-7 107 0 0,0-2-1 0 0,-1-1 1 0 0,-2-1 0 0 0,-2-1-1 0 0,0-2 1 0 0,-2-1-1 0 0,-2 0 1 0 0,-1-2-1 0 0,-2 0 1 0 0,-1-2 0 0 0,-2 0-1 0 0,-1 0 1 0 0,-1-5-107 0 0,-11 31-154 0 0,1-1 0 0 0,-1 1-1 0 0,-1-1 1 0 0,0 1 0 0 0,-1-1 0 0 0,0 0 0 0 0,-1 0 0 0 0,-1 0-1 0 0,0-7 155 0 0,0 16-20 0 0,0-1-1 0 0,0 0 1 0 0,0 1-1 0 0,-1-1 1 0 0,1 1-1 0 0,-1-1 1 0 0,0 1-1 0 0,0 0 1 0 0,-1 0-1 0 0,1 0 1 0 0,-1 0-1 0 0,0 0 1 0 0,0 0-1 0 0,0 1 0 0 0,-1 0 1 0 0,1-1-1 0 0,-1 1 1 0 0,0 1-1 0 0,0-1 1 0 0,0 0-1 0 0,0 1 1 0 0,0 0-1 0 0,-1 0 1 0 0,1 0-1 0 0,0 0 1 0 0,-1 1-1 0 0,0 0 21 0 0,-3-1-9 0 0,1 1-1 0 0,-1 0 1 0 0,0 0-1 0 0,0 1 1 0 0,0 0 0 0 0,0 0-1 0 0,0 1 1 0 0,1 0-1 0 0,-1 1 1 0 0,0 0-1 0 0,0 0 1 0 0,1 0 0 0 0,0 1-1 0 0,-1 0 1 0 0,1 0-1 0 0,0 1 1 0 0,0 0 0 0 0,1 0-1 0 0,-1 1 1 0 0,1 0-1 0 0,0 0 1 0 0,0 0 0 0 0,1 1-1 0 0,-1 0 1 0 0,0 2 9 0 0,-4 4 10 0 0,0 1 0 0 0,1 0 0 0 0,0 1-1 0 0,2 0 1 0 0,-1 0 0 0 0,2 0 0 0 0,0 1 0 0 0,0 0 0 0 0,2 0 0 0 0,-1 1 0 0 0,2-1 0 0 0,0 5-10 0 0,0-5 30 0 0,2 0-1 0 0,-1 0 1 0 0,2 1-1 0 0,0-1 1 0 0,1 0 0 0 0,0 0-1 0 0,1 1 1 0 0,1-1-1 0 0,1 0 1 0 0,0-1 0 0 0,1 1-1 0 0,0-1 1 0 0,1 0-1 0 0,1 0 1 0 0,0 0-1 0 0,3 3-29 0 0,8 6 93 0 0,0-1-1 0 0,2 0 0 0 0,0-2 0 0 0,1 0 0 0 0,1-2 0 0 0,1 0 0 0 0,0-1 1 0 0,1-2-1 0 0,1 0 0 0 0,1-2 0 0 0,0-1 0 0 0,3 1-92 0 0,122 48-3035 0 0,-56-23-2939 0 0,-76-30-5445 0 0</inkml:trace>
</inkml:ink>
</file>

<file path=ppt/ink/ink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12.11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0 544 0 0 0,'0'0'168'0'0,"0"0"490"0"0,0 0 304 0 0,0 0 143 0 0,0 0-42 0 0,0 0-102 0 0,0 0-55 0 0,0 0-88 0 0,0 0-51 0 0,16-5-12 0 0,46-12 11 0 0,41-39 5394 0 0,-26-10-3705 0 0,78-122-1127 0 0,-151 183-1317 0 0,-1-1-1 0 0,1 0 1 0 0,-2 0 0 0 0,1 0-1 0 0,0 0 1 0 0,-1-1 0 0 0,-1 1-1 0 0,1-1 1 0 0,-1 1 0 0 0,0-1-1 0 0,0 0 1 0 0,-1-5-11 0 0,-1 10-57 0 0,0 0 0 0 0,0 0-1 0 0,0 1 1 0 0,-1-1 0 0 0,1 0 0 0 0,-1 1 0 0 0,1-1-1 0 0,-1 1 1 0 0,0 0 0 0 0,1 0 0 0 0,-1-1 0 0 0,0 1-1 0 0,0 0 1 0 0,0 1 0 0 0,0-1 0 0 0,0 0 0 0 0,0 0 0 0 0,0 1-1 0 0,0-1 1 0 0,0 1 0 0 0,0 0 0 0 0,0 0 0 0 0,-1 0-1 0 0,1 0 1 0 0,0 0 0 0 0,0 0 0 0 0,0 0 0 0 0,0 1-1 0 0,0-1 1 0 0,0 1 0 0 0,0-1 0 0 0,0 1 0 0 0,0 0-1 0 0,0 0 1 0 0,0 0 0 0 0,0 0 57 0 0,-3 1-42 0 0,-1 0 0 0 0,1 1-1 0 0,0-1 1 0 0,-1 1 0 0 0,2 0 0 0 0,-1 1 0 0 0,0-1-1 0 0,1 1 1 0 0,-1 0 0 0 0,1 0 0 0 0,0 0 0 0 0,0 1-1 0 0,1 0 1 0 0,-1-1 0 0 0,1 1 0 0 0,0 0 0 0 0,1 1 0 0 0,-1-1-1 0 0,1 0 1 0 0,0 1 0 0 0,0-1 0 0 0,1 1 0 0 0,-1 0-1 0 0,1 0 1 0 0,0-1 0 0 0,1 1 0 0 0,0 0 0 0 0,0 0-1 0 0,0 0 1 0 0,0 0 0 0 0,1-1 0 0 0,0 1 0 0 0,2 5 42 0 0,1 1 69 0 0,0-1 0 0 0,2 0 0 0 0,-1 0 1 0 0,1 0-1 0 0,1-1 0 0 0,-1 0 0 0 0,2 0 0 0 0,0-1 1 0 0,0 0-1 0 0,0 0 0 0 0,1-1 0 0 0,0 0 1 0 0,1 0-1 0 0,0-1 0 0 0,0-1 0 0 0,1 1 0 0 0,-1-2 1 0 0,1 1-1 0 0,1-2 0 0 0,-1 1 0 0 0,4-1-69 0 0,0-2 127 0 0,-7 0-39 0 0,0-1-1 0 0,0 0 1 0 0,-1 0-1 0 0,1-1 1 0 0,0 0-1 0 0,0 0 1 0 0,0-1-1 0 0,-1 0 1 0 0,1-1-1 0 0,0 1 1 0 0,-1-2-1 0 0,1 1 1 0 0,5-3-88 0 0,11-9 52 0 0,0-1 1 0 0,-1-2 0 0 0,-1 0 0 0 0,0-1-1 0 0,-1-1 1 0 0,-1-1 0 0 0,-2 0-1 0 0,1-2 1 0 0,-2 0 0 0 0,-1-1 0 0 0,6-13-53 0 0,-18 31-8 0 0,-1 0 1 0 0,0 0-1 0 0,0-1 1 0 0,0 1-1 0 0,-1-1 1 0 0,0 1-1 0 0,0-1 1 0 0,-1 0-1 0 0,1 0 1 0 0,-1 0-1 0 0,0 0 1 0 0,-1 0-1 0 0,1 0 1 0 0,-1 0-1 0 0,-1 0 1 0 0,1-2 7 0 0,-2 6-51 0 0,1 1 0 0 0,-1 0 1 0 0,0 0-1 0 0,1-1 0 0 0,-1 1 1 0 0,0 0-1 0 0,0 0 0 0 0,0 1 1 0 0,0-1-1 0 0,0 0 0 0 0,0 1 1 0 0,0-1-1 0 0,0 1 0 0 0,0-1 0 0 0,0 1 1 0 0,0 0-1 0 0,0 0 0 0 0,0 0 1 0 0,0 0-1 0 0,0 0 0 0 0,0 1 1 0 0,0-1-1 0 0,0 0 0 0 0,0 1 1 0 0,0 0-1 0 0,0-1 0 0 0,0 1 1 0 0,0 0-1 0 0,0 0 0 0 0,0 0 1 0 0,1 0-1 0 0,-1 1 0 0 0,0-1 1 0 0,1 0-1 0 0,-1 1 0 0 0,1-1 1 0 0,-1 2 50 0 0,-8 4-42 0 0,1 1 1 0 0,1 1 0 0 0,-1 0 0 0 0,1 0-1 0 0,1 0 1 0 0,0 1 0 0 0,0 0 0 0 0,1 1-1 0 0,-4 7 42 0 0,8-14 17 0 0,0 1 0 0 0,0 0 0 0 0,0-1 0 0 0,0 1 0 0 0,1 0 0 0 0,0 0 0 0 0,0 0 0 0 0,0 0 0 0 0,0 0-1 0 0,1 0 1 0 0,0 0 0 0 0,0 0 0 0 0,0 0 0 0 0,1 0 0 0 0,0 0 0 0 0,-1 0 0 0 0,2 0 0 0 0,-1-1 0 0 0,1 1 0 0 0,-1 0 0 0 0,1 0-1 0 0,1-1 1 0 0,-1 0 0 0 0,1 2-17 0 0,6 1 100 0 0,0 0-1 0 0,1 0 1 0 0,-1-1-1 0 0,1 0 1 0 0,1-1-1 0 0,-1 0 1 0 0,1 0-1 0 0,0-1 1 0 0,0-1-1 0 0,0 0 1 0 0,0 0 0 0 0,0-1-1 0 0,1-1 1 0 0,-1 0-1 0 0,1 0 1 0 0,-1-1-1 0 0,1-1 1 0 0,0 0-1 0 0,-1 0 1 0 0,0-1-1 0 0,1-1 1 0 0,-1 0-1 0 0,0 0 1 0 0,2-2-100 0 0,13-4 138 0 0,-1-2 1 0 0,0 0 0 0 0,0-2 0 0 0,-1-1-1 0 0,-1 0 1 0 0,-1-2 0 0 0,0-1-1 0 0,0-1 1 0 0,8-10-139 0 0,-22 21-5 0 0,0 0 1 0 0,0-1-1 0 0,-1 0 1 0 0,0 0-1 0 0,0-1 1 0 0,-1 0-1 0 0,0 0 1 0 0,-1 0-1 0 0,0-1 0 0 0,-1 1 1 0 0,1-1-1 0 0,-2 0 1 0 0,0-1-1 0 0,0 1 1 0 0,0-1-1 0 0,-2 1 0 0 0,1-1 1 0 0,-1 0-1 0 0,-1 1 5 0 0,0 8-29 0 0,0 0 0 0 0,0 1 0 0 0,-1-1 0 0 0,1 1 0 0 0,-1-1 0 0 0,1 0-1 0 0,-1 1 1 0 0,0-1 0 0 0,1 1 0 0 0,-1 0 0 0 0,0-1 0 0 0,0 1 0 0 0,0 0-1 0 0,0-1 1 0 0,0 1 0 0 0,0 0 0 0 0,-1 0 0 0 0,1 0 0 0 0,0 0 0 0 0,-1 0-1 0 0,1 0 1 0 0,0 0 0 0 0,-1 0 0 0 0,1 1 0 0 0,-1-1 0 0 0,1 1 0 0 0,-1-1-1 0 0,1 1 1 0 0,-1-1 0 0 0,0 1 0 0 0,1 0 0 0 0,-1 0 0 0 0,0 0 0 0 0,1 0-1 0 0,-1 0 1 0 0,0 0 0 0 0,1 0 0 0 0,-1 0 0 0 0,1 1 0 0 0,-1-1 0 0 0,0 1-1 0 0,1-1 1 0 0,-1 1 29 0 0,-62 40-1099 0 0,55-28 1102 0 0,0 1 0 0 0,1-1 0 0 0,1 2 0 0 0,0-1 1 0 0,1 1-1 0 0,0 0 0 0 0,2 0 0 0 0,-1 1 0 0 0,2 0 0 0 0,0-1 0 0 0,1 1 1 0 0,1 0-1 0 0,0 0 0 0 0,1 0 0 0 0,0 1 0 0 0,2-1 0 0 0,1 6-3 0 0,0-12 25 0 0,1-1 0 0 0,0 1 0 0 0,1-1 0 0 0,0 0-1 0 0,0 0 1 0 0,1-1 0 0 0,0 0 0 0 0,1 0 0 0 0,0 0-1 0 0,0-1 1 0 0,0 0 0 0 0,1 0 0 0 0,0-1 0 0 0,0 0 0 0 0,1 0-1 0 0,0-1 1 0 0,0 0 0 0 0,0-1 0 0 0,0 0 0 0 0,1 0 0 0 0,0-1-1 0 0,0 0 1 0 0,0-1 0 0 0,0 0 0 0 0,0 0 0 0 0,0-1-1 0 0,0-1 1 0 0,0 0 0 0 0,1 0 0 0 0,-1-1 0 0 0,5-1-25 0 0,8-5-1990 0 0,-9-4-4265 0 0,-5 4-2607 0 0</inkml:trace>
</inkml:ink>
</file>

<file path=ppt/ink/ink5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0.2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308 103 1760 0 0,'0'0'1633'0'0,"0"0"-430"0"0,0 0-124 0 0,0 0 166 0 0,0 0 239 0 0,0 0 93 0 0,0 0-141 0 0,0 0-240 0 0,0 0-271 0 0,0 0-273 0 0,0 0-187 0 0,0 0-122 0 0,0 0-74 0 0,-27 17-13 0 0,-86 53 2 0 0,48-16 262 0 0,55-44-450 0 0,0-1 1 0 0,1 2-1 0 0,0-1 1 0 0,1 1-1 0 0,0 1 1 0 0,1-1-1 0 0,0 1 1 0 0,0 1-1 0 0,2-1 1 0 0,-1 1-1 0 0,2 0 1 0 0,0 0-1 0 0,0 0 1 0 0,-1 10-71 0 0,7-20 66 0 0,0-1 0 0 0,1 0 0 0 0,-1 0 0 0 0,0 0 0 0 0,1 0 0 0 0,-1 0 0 0 0,1-1 0 0 0,-1 1 0 0 0,1-1 0 0 0,0 1 1 0 0,0-1-1 0 0,0 0 0 0 0,0 0 0 0 0,0 0 0 0 0,0 0 0 0 0,0-1 0 0 0,0 1 0 0 0,0-1 0 0 0,0 0 0 0 0,0 0 0 0 0,0 0 0 0 0,0 0 0 0 0,0-1 0 0 0,0 1 1 0 0,0-1-1 0 0,0 0 0 0 0,0 0 0 0 0,0 0 0 0 0,0 0 0 0 0,0 0 0 0 0,0-1 0 0 0,-1 1 0 0 0,2-1-66 0 0,23-14 229 0 0,1 0-1 0 0,-2-2 0 0 0,0-1 1 0 0,-1-1-1 0 0,-2-1 0 0 0,0-1 1 0 0,19-23-229 0 0,-40 43 8 0 0,94-109 162 0 0,-94 193-588 0 0,-14 88 450 0 0,13-165-23 0 0,0 0 0 0 0,0 0 0 0 0,1-1 0 0 0,-1 1 0 0 0,1-1 0 0 0,0 1 0 0 0,1-1 0 0 0,-1 0 0 0 0,1 0 0 0 0,0 0-1 0 0,-1 0 1 0 0,2 0 0 0 0,-1-1 0 0 0,0 0 0 0 0,1 1 0 0 0,0-1 0 0 0,0 0 0 0 0,0-1 0 0 0,0 1 0 0 0,0-1 0 0 0,0 1 0 0 0,1-1 0 0 0,-1-1 0 0 0,1 1 0 0 0,-1-1 0 0 0,1 1 0 0 0,0-1-1 0 0,0-1 1 0 0,-1 1 0 0 0,1-1 0 0 0,0 1 0 0 0,0-1 0 0 0,0-1 0 0 0,0 1 0 0 0,-1-1 0 0 0,1 0 0 0 0,0 0 0 0 0,-1 0 0 0 0,1-1 0 0 0,0 1 0 0 0,-1-1 0 0 0,0 0 0 0 0,1-1 0 0 0,1-1-9 0 0,20-11 92 0 0,0-2 0 0 0,-2-1 1 0 0,0-1-1 0 0,-1-1 1 0 0,-1-1-1 0 0,-1-1 1 0 0,-1 0-1 0 0,-1-2 0 0 0,-1 0 1 0 0,-1-2-1 0 0,-2 0 1 0 0,0 0-1 0 0,-1-2-92 0 0,30-65 347 0 0,-44 214-625 0 0,27 276 354 0 0,-23-337-55 0 0,-3-1-1 0 0,-1 1 1 0 0,-10 57-21 0 0,-12-63 553 0 0,20-54-532 0 0,0 0 0 0 0,0-1 0 0 0,0 1 0 0 0,0-1-1 0 0,0 1 1 0 0,0-1 0 0 0,0 0 0 0 0,0 0 0 0 0,0 0-1 0 0,1 0 1 0 0,-1 0 0 0 0,0-1 0 0 0,1 1 0 0 0,-1 0-1 0 0,1-1 1 0 0,-1 1 0 0 0,1-1 0 0 0,0 1 0 0 0,-1-1 0 0 0,1 0-1 0 0,0 0 1 0 0,0 1 0 0 0,0-1 0 0 0,0 0 0 0 0,1 0-1 0 0,-1 0 1 0 0,0 0 0 0 0,1 0 0 0 0,0 0 0 0 0,-1 0-1 0 0,1 0 1 0 0,0 0 0 0 0,0-1-21 0 0,-3-35-106 0 0,2 0 0 0 0,1 0 0 0 0,2 0 0 0 0,2 0 0 0 0,1 0-1 0 0,2 1 1 0 0,1 0 0 0 0,2 0 0 0 0,2 1 0 0 0,2 0 0 0 0,0 1 0 0 0,3 1 0 0 0,1 0-1 0 0,3-3 107 0 0,-6 8-102 0 0,0 1-1 0 0,2 0 0 0 0,0 1 0 0 0,2 0 0 0 0,1 2 0 0 0,2 0 0 0 0,0 2 0 0 0,1 0 0 0 0,1 2 1 0 0,1 0-1 0 0,1 2 0 0 0,1 0 0 0 0,4 1 103 0 0,-29 16-1 0 0,0 0 0 0 0,-1 1 0 0 0,1-1 1 0 0,0 1-1 0 0,0 0 0 0 0,1 0 0 0 0,-1-1 0 0 0,0 1 1 0 0,0 1-1 0 0,0-1 0 0 0,1 0 0 0 0,-1 1 0 0 0,1-1 1 0 0,-1 1-1 0 0,0-1 0 0 0,1 1 0 0 0,-1 0 0 0 0,1 0 1 0 0,-1 0-1 0 0,0 1 0 0 0,1-1 0 0 0,-1 1 0 0 0,1-1 0 0 0,-1 1 1 0 0,0 0-1 0 0,0-1 0 0 0,1 1 0 0 0,-1 0 0 0 0,0 1 1 0 0,0-1-1 0 0,0 0 0 0 0,0 1 0 0 0,0-1 0 0 0,0 1 1 0 0,-1-1-1 0 0,1 1 0 0 0,0 0 0 0 0,-1 0 0 0 0,1 0 1 0 0,-1 0-1 0 0,0 0 0 0 0,0 0 0 0 0,1 2 1 0 0,-4 18 20 0 0,-1-1 1 0 0,0 0-1 0 0,-2 1 0 0 0,-1-2 0 0 0,-1 1 1 0 0,0-1-1 0 0,-2 0 0 0 0,0 0 0 0 0,-1-1 0 0 0,-1-1 1 0 0,-1 0-1 0 0,0 0 0 0 0,-1-1 0 0 0,-1-1 1 0 0,-1 0-1 0 0,-8 7-20 0 0,15-15-9 0 0,-95 95-2229 0 0,96-98 1212 0 0,3-5-5925 0 0,3 0 437 0 0,1 0 1885 0 0</inkml:trace>
  <inkml:trace contextRef="#ctx0" brushRef="#br0" timeOffset="525.555">1442 376 0 0 0,'0'0'401'0'0,"0"0"709"0"0,0 0 470 0 0,0 0 302 0 0,0 0 25 0 0,0 0-267 0 0,0 0-397 0 0,-10 31-320 0 0,-31 100-175 0 0,0-47 1329 0 0,-2-18 1372 0 0,42-66-3375 0 0,1 0 0 0 0,-1 0 0 0 0,0 0 1 0 0,0 0-1 0 0,1 0 0 0 0,-1 0 0 0 0,0 0 1 0 0,0 0-1 0 0,0 0 0 0 0,1 0 0 0 0,-1 0 1 0 0,0-1-1 0 0,0 1 0 0 0,1 0 0 0 0,-1-1 1 0 0,0 1-1 0 0,1 0 0 0 0,-1-1 0 0 0,0 1 1 0 0,1-1-1 0 0,-1 1 0 0 0,1-1 1 0 0,-1 1-1 0 0,1-1 0 0 0,-1 1 0 0 0,1-1 1 0 0,-1 0-1 0 0,1 1 0 0 0,-1-1 0 0 0,1 0 1 0 0,0 1-1 0 0,-1-1 0 0 0,1 0 0 0 0,0 0 1 0 0,0 1-1 0 0,0-1 0 0 0,-1 0 0 0 0,1 0 1 0 0,0 0-1 0 0,0 1 0 0 0,0-1 0 0 0,0 0 1 0 0,0 0-1 0 0,1 1 0 0 0,-1-1 0 0 0,0 0 1 0 0,0 0-1 0 0,0 1 0 0 0,1-1 0 0 0,-1 0 1 0 0,0 0-1 0 0,1 1 0 0 0,-1-1 0 0 0,0 0 1 0 0,1 1-1 0 0,-1-1 0 0 0,1 1 0 0 0,0-1-74 0 0,-1-2-23 0 0,3-21 41 0 0,2-1 0 0 0,1 1-1 0 0,0 0 1 0 0,2 1 0 0 0,1-1-1 0 0,1 1 1 0 0,1 1 0 0 0,0 0 0 0 0,2 1-1 0 0,1 0 1 0 0,3-3-18 0 0,-1-1-8 0 0,0-1-16 0 0,-7 5-13 0 0,2 1-1 0 0,1 0 1 0 0,1 0 0 0 0,0 1-1 0 0,1 1 1 0 0,1 0 0 0 0,1 1-1 0 0,0 1 1 0 0,2 0 0 0 0,-1 2-1 0 0,2 0 1 0 0,0 1-1 0 0,1 0 1 0 0,0 2 0 0 0,15-7 37 0 0,-30 17 8 0 0,0 1-1 0 0,0-1 1 0 0,0 0 0 0 0,0 1-1 0 0,0 0 1 0 0,0 1 0 0 0,0-1 0 0 0,1 1-1 0 0,-1 0 1 0 0,0 0 0 0 0,0 0 0 0 0,0 1-1 0 0,-1-1 1 0 0,1 1 0 0 0,0 1 0 0 0,-1-1-1 0 0,1 1 1 0 0,-1-1 0 0 0,0 1-1 0 0,0 0 1 0 0,0 1 0 0 0,0-1 0 0 0,0 1-1 0 0,-1 0 1 0 0,0 0 0 0 0,1 0 0 0 0,-2 0-1 0 0,1 0 1 0 0,0 1 0 0 0,-1-1 0 0 0,0 1-1 0 0,0 0 1 0 0,0 0 0 0 0,-1 0-1 0 0,1 0 1 0 0,-1 0 0 0 0,0 0 0 0 0,-1 0-1 0 0,1 0 1 0 0,-1 0-8 0 0,2 8 29 0 0,-1 0-1 0 0,0 0 1 0 0,-1 0-1 0 0,0 0 1 0 0,-1 0-1 0 0,-1 0 1 0 0,0 0-1 0 0,0 0 1 0 0,-1-1-1 0 0,-1 1 0 0 0,0-1 1 0 0,-1 0-1 0 0,-1 0 1 0 0,1 0-1 0 0,-2-1 1 0 0,0 0-1 0 0,0 0 1 0 0,-1 0-1 0 0,0-1 1 0 0,-1-1-1 0 0,0 1 1 0 0,0-1-1 0 0,-1-1 1 0 0,0 0-1 0 0,-1 0 1 0 0,0-1-1 0 0,0 0 1 0 0,-4 1-29 0 0,8-5-56 0 0,0 0 1 0 0,-1 0-1 0 0,1-1 0 0 0,-1 0 1 0 0,0 0-1 0 0,0 0 1 0 0,1-1-1 0 0,-1-1 1 0 0,0 1-1 0 0,0-1 1 0 0,-4-1 55 0 0,9 1-148 0 0,0 0 0 0 0,0 0 0 0 0,1-1 0 0 0,-1 1 1 0 0,0-1-1 0 0,0 0 0 0 0,1 0 0 0 0,-1 0 1 0 0,1 0-1 0 0,-1 0 0 0 0,1 0 0 0 0,-1-1 0 0 0,1 1 1 0 0,0-1-1 0 0,-1 0 0 0 0,1 1 0 0 0,0-1 1 0 0,0 0-1 0 0,0-1 0 0 0,1 1 0 0 0,-1 0 0 0 0,0 0 1 0 0,1-1-1 0 0,0 1 0 0 0,-1-1 0 0 0,1 1 1 0 0,0-1-1 0 0,0 0 0 0 0,0 1 0 0 0,1-1 0 0 0,-1 0 1 0 0,1 0-1 0 0,-1 0 148 0 0,1-5-1095 0 0,0 1 0 0 0,0 0 0 0 0,1 0 1 0 0,0 0-1 0 0,0-1 0 0 0,0 1 0 0 0,1 0 0 0 0,0 0 1 0 0,1 1-1 0 0,0-1 0 0 0,0 0 0 0 0,0 1 0 0 0,3-5 1095 0 0,1-1-2232 0 0</inkml:trace>
</inkml:ink>
</file>

<file path=ppt/ink/ink5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0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7962 0 0,'0'0'1975'0'0,"0"0"-203"0"0,0 0-182 0 0,0 0 12 0 0,0 0 69 0 0,0 0-46 0 0,0 0-179 0 0,0 0-263 0 0,0 0-219 0 0,0 0-177 0 0,0 0-120 0 0,13 8 2479 0 0,-16-3-1425 0 0,-1 1-285 0 0,2-2-3573 0 0,2-2-2999 0 0,1-1-4111 0 0,0-1-2940 0 0</inkml:trace>
</inkml:ink>
</file>

<file path=ppt/ink/ink5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07.2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79 374 0 0 0,'0'0'627'0'0,"0"0"334"0"0,0 0 124 0 0,0 0 139 0 0,0 0 201 0 0,0 0 98 0 0,0 0-70 0 0,0 0-234 0 0,0 0-348 0 0,0 0-357 0 0,0 0-247 0 0,0 9 649 0 0,16 136 1894 0 0,-12 114-1554 0 0,-4-244-1188 0 0,-1 0-1 0 0,0 0 1 0 0,-1 0-1 0 0,-1 0 0 0 0,0-1 1 0 0,-1 1-1 0 0,0-1 1 0 0,-1 1-1 0 0,-1-1 0 0 0,0-1 1 0 0,-1 1-1 0 0,-1-1 1 0 0,-4 6-68 0 0,11-19 23 0 0,0 1 1 0 0,1 0-1 0 0,-1-1 1 0 0,0 1-1 0 0,0-1 1 0 0,1 1-1 0 0,-1-1 1 0 0,0 0 0 0 0,0 1-1 0 0,0-1 1 0 0,0 0-1 0 0,0 0 1 0 0,0 1-1 0 0,1-1 1 0 0,-1 0-1 0 0,0 0 1 0 0,0 0-1 0 0,0 0 1 0 0,0 0 0 0 0,0 0-1 0 0,0-1 1 0 0,0 1-1 0 0,0 0 1 0 0,0 0-1 0 0,1-1 1 0 0,-1 1-1 0 0,0 0 1 0 0,0-1-1 0 0,0 1 1 0 0,0-1 0 0 0,1 1-1 0 0,-1-1 1 0 0,0 1-1 0 0,0-1 1 0 0,1 0-1 0 0,-1 1 1 0 0,1-1-1 0 0,-1 0 1 0 0,0 1-1 0 0,1-1 1 0 0,0 0 0 0 0,-1 0-1 0 0,1 0 1 0 0,-1 1-1 0 0,1-1 1 0 0,0 0-1 0 0,-1 0 1 0 0,1 0-1 0 0,0 0 1 0 0,0 0-1 0 0,0 0 1 0 0,0 0 0 0 0,0 0-1 0 0,0 0 1 0 0,0 1-1 0 0,0-1 1 0 0,0 0-1 0 0,0 0 1 0 0,1 0-1 0 0,-1 0 1 0 0,0-1-24 0 0,3-23-12 0 0,1 0 0 0 0,1 0 1 0 0,1 0-1 0 0,1 1 0 0 0,1 0 0 0 0,1 0 0 0 0,2 1 0 0 0,0 0 1 0 0,1 1-1 0 0,1 0 0 0 0,1 1 0 0 0,1 0 0 0 0,1 1 1 0 0,17-15 11 0 0,9-16-62 0 0,3 2 0 0 0,1 1 1 0 0,3 3-1 0 0,52-37 62 0 0,-96 78-12 0 0,1 0 0 0 0,-1 0 0 0 0,1 0 0 0 0,0 1 0 0 0,0 0 0 0 0,0 0 0 0 0,0 0 0 0 0,1 1 0 0 0,-1 0 0 0 0,1 0 0 0 0,0 1 0 0 0,-1 0 0 0 0,1 0 0 0 0,0 0 0 0 0,-1 1 0 0 0,1 0 0 0 0,6 1 12 0 0,-10 1-4 0 0,0 1-1 0 0,0-1 1 0 0,0 1 0 0 0,-1 0-1 0 0,1 0 1 0 0,0 0 0 0 0,-1 0-1 0 0,0 0 1 0 0,0 0 0 0 0,0 1 0 0 0,0-1-1 0 0,-1 1 1 0 0,1-1 0 0 0,-1 1-1 0 0,0 0 1 0 0,0 0 0 0 0,0-1 0 0 0,0 1-1 0 0,-1 0 1 0 0,1 0 0 0 0,-1 0-1 0 0,0 0 1 0 0,-1 1 4 0 0,3 16 37 0 0,-2 0 0 0 0,0 0 0 0 0,-1 0-1 0 0,-1 0 1 0 0,-1 0 0 0 0,-1-1 0 0 0,-1 1 0 0 0,-1-1 0 0 0,0 0-1 0 0,-2 0 1 0 0,0-1 0 0 0,-1 0 0 0 0,-2 0-37 0 0,6-7-75 0 0,0 0-1 0 0,-1 0 1 0 0,0-1 0 0 0,-1 0 0 0 0,0 0-1 0 0,-1-1 1 0 0,0 0 0 0 0,-1 0 0 0 0,0-1-1 0 0,0 0 1 0 0,-1-1 0 0 0,0 0 0 0 0,-1-1-1 0 0,0 0 1 0 0,0 0 0 0 0,0-1 0 0 0,-1 0-1 0 0,0-1 1 0 0,0-1 0 0 0,0 0 0 0 0,-1 0-1 0 0,1-1 1 0 0,-1-1 0 0 0,0 0 0 0 0,0-1-1 0 0,-3 0 76 0 0,-20-16-4202 0 0,5-30-6703 0 0,26 36 9741 0 0</inkml:trace>
  <inkml:trace contextRef="#ctx0" brushRef="#br0" timeOffset="520.69">540 706 824 0 0,'0'0'2086'0'0,"0"0"-686"0"0,0 0-138 0 0,0 0 213 0 0,0 0 237 0 0,0 0 75 0 0,0 0-130 0 0,0 0-262 0 0,34-2-271 0 0,108-8-247 0 0,-68-13 97 0 0,-61 13-758 0 0,15-7-35 0 0,0-2-1 0 0,-2-1 1 0 0,0-1 0 0 0,-1-1-1 0 0,-1-1 1 0 0,-2-2 0 0 0,0 0 0 0 0,-2-1-1 0 0,0-1 1 0 0,-2-1 0 0 0,-1 0-1 0 0,7-18-180 0 0,-19 35-19 0 0,-1 0 1 0 0,0 0-1 0 0,-1 0 0 0 0,0-1 0 0 0,-1 1 0 0 0,0-1 0 0 0,0 0 0 0 0,-1 1 0 0 0,-1-1 0 0 0,0 0 0 0 0,-1-1 19 0 0,1 11-22 0 0,0 1 0 0 0,0-1 1 0 0,-1 1-1 0 0,1-1 0 0 0,0 1 0 0 0,-1 0 0 0 0,0-1 0 0 0,1 1 0 0 0,-1-1 0 0 0,0 1 0 0 0,1 0 0 0 0,-1-1 0 0 0,0 1 0 0 0,0 0 0 0 0,0 0 0 0 0,0 0 0 0 0,0 0 1 0 0,0 0-1 0 0,-1 0 0 0 0,1 0 0 0 0,0 0 0 0 0,0 0 0 0 0,-1 0 0 0 0,1 1 0 0 0,-1-1 0 0 0,1 1 0 0 0,0-1 0 0 0,-1 1 0 0 0,1-1 0 0 0,-1 1 0 0 0,1 0 0 0 0,-1 0 1 0 0,1-1-1 0 0,-1 1 0 0 0,0 0 0 0 0,1 1 0 0 0,-1-1 0 0 0,1 0 0 0 0,-1 0 0 0 0,1 1 0 0 0,-1-1 0 0 0,1 1 0 0 0,0-1 0 0 0,-1 1 22 0 0,-61 28-731 0 0,54-24 757 0 0,0 1 1 0 0,0 1-1 0 0,1 0 1 0 0,0 0-1 0 0,0 0 1 0 0,0 1-1 0 0,1 0 1 0 0,0 1-1 0 0,1 0 1 0 0,0 0-1 0 0,0 0 1 0 0,1 1-1 0 0,0-1 1 0 0,1 1-1 0 0,0 0 1 0 0,1 1-1 0 0,0-1 1 0 0,0 1-1 0 0,1-1 1 0 0,0 1-1 0 0,1 1-26 0 0,4-8 38 0 0,-1 0 0 0 0,1 0-1 0 0,0 0 1 0 0,0 0 0 0 0,0 0-1 0 0,1-1 1 0 0,-1 0 0 0 0,1 0 0 0 0,0 0-1 0 0,0 0 1 0 0,0 0 0 0 0,0-1 0 0 0,1 1-1 0 0,-1-1 1 0 0,1 0 0 0 0,-1-1-1 0 0,1 1 1 0 0,-1-1 0 0 0,1 0 0 0 0,0 0-1 0 0,0 0 1 0 0,0-1 0 0 0,0 0 0 0 0,4 0-38 0 0,249-10 721 0 0,-257 10-720 0 0,1-1-5 0 0,-1 0 1 0 0,1 1 0 0 0,0-1 0 0 0,0 0-1 0 0,-1 1 1 0 0,1-1 0 0 0,0 1 0 0 0,0-1-1 0 0,0 1 1 0 0,-1 0 0 0 0,1 0 0 0 0,0 0 0 0 0,0 0-1 0 0,0 0 1 0 0,0 0 0 0 0,0 0 0 0 0,-1 1-1 0 0,1-1 1 0 0,0 1 0 0 0,0-1 0 0 0,-1 1-1 0 0,1 0 1 0 0,0 0 0 0 0,-1-1 0 0 0,1 1 0 0 0,0 0-1 0 0,-1 1 1 0 0,1-1 0 0 0,-1 0 0 0 0,0 0-1 0 0,1 1 1 0 0,-1-1 0 0 0,0 0 0 0 0,0 1-1 0 0,0-1 1 0 0,0 1 0 0 0,0 0 0 0 0,0-1 0 0 0,0 1-1 0 0,-1 0 1 0 0,1 0 0 0 0,-1-1 0 0 0,1 1-1 0 0,-1 0 1 0 0,0 0 0 0 0,1 0 0 0 0,-1 0-1 0 0,0 0 4 0 0,-3 9-91 0 0,-1 0 0 0 0,0 0-1 0 0,-1 0 1 0 0,0-1 0 0 0,0 0-1 0 0,-1 0 1 0 0,-1 0 0 0 0,1-1-1 0 0,-2 0 1 0 0,0 0 91 0 0,1 1-215 0 0,4-5-22 0 0,-16 22-1086 0 0,13-8-3151 0 0,15-15-1541 0 0,12-4 2199 0 0,-19 0 3074 0 0,26-3-604 0 0,-20-1 1346 0 0</inkml:trace>
  <inkml:trace contextRef="#ctx0" brushRef="#br0" timeOffset="778.045">1519 544 0 0 0,'0'0'523'0'0,"0"0"1162"0"0,0 0 424 0 0,0 0 78 0 0,0 0-21 0 0,0 0-152 0 0,0 0-227 0 0,0 0-262 0 0,0 0-266 0 0,0 0-224 0 0,0 0-197 0 0,5 6-170 0 0,-2-3-588 0 0,-1-1-21 0 0,0 0 1 0 0,0 0-1 0 0,0 1 1 0 0,-1-1-1 0 0,1 0 1 0 0,-1 1-1 0 0,0-1 1 0 0,1 1-1 0 0,-1-1 1 0 0,0 1 0 0 0,0 0-1 0 0,-1 0 1 0 0,1-1-1 0 0,-1 1 1 0 0,1 0-1 0 0,-1 0 1 0 0,0 0-1 0 0,0 0 1 0 0,0 2-60 0 0,-1 0 64 0 0,1-1-1 0 0,0 1 1 0 0,0 0 0 0 0,0 0 0 0 0,1-1-1 0 0,0 1 1 0 0,0 0 0 0 0,0-1 0 0 0,0 1 0 0 0,1 0-1 0 0,-1-1 1 0 0,1 0 0 0 0,0 1 0 0 0,1-1 0 0 0,-1 0-1 0 0,1 0 1 0 0,0 0 0 0 0,0 0 0 0 0,0-1 0 0 0,0 1-1 0 0,0-1 1 0 0,1 0 0 0 0,0 0 0 0 0,0 0 0 0 0,0 0-1 0 0,0-1 1 0 0,0 1 0 0 0,0-1 0 0 0,1 0-1 0 0,-1-1 1 0 0,0 1 0 0 0,1-1 0 0 0,0 0 0 0 0,-1 0-1 0 0,1 0 1 0 0,2 0-64 0 0,-1-1 88 0 0,0 1 0 0 0,0-1-1 0 0,0 0 1 0 0,0 0 0 0 0,0-1 0 0 0,0 0-1 0 0,0 0 1 0 0,0 0 0 0 0,0-1-1 0 0,0 0 1 0 0,0 0 0 0 0,-1 0 0 0 0,1-1-1 0 0,-1 0 1 0 0,0 0 0 0 0,0 0-1 0 0,0-1 1 0 0,0 0 0 0 0,0 0 0 0 0,-1 0-1 0 0,0 0 1 0 0,0-1 0 0 0,0 1-1 0 0,0-1 1 0 0,-1 0 0 0 0,1-1 0 0 0,-1 1-1 0 0,-1 0 1 0 0,1-1 0 0 0,-1 1-1 0 0,0-2-87 0 0,0-2-99 0 0,0 0-1 0 0,-1-1 1 0 0,-1 1-1 0 0,0 0 1 0 0,0-1-1 0 0,0 1 1 0 0,-2 0-1 0 0,1 0 1 0 0,-1 0-1 0 0,0 0 1 0 0,-1 0-1 0 0,0 0 1 0 0,0 0-1 0 0,-1 1 1 0 0,0-1-1 0 0,0 1 1 0 0,-1 0-1 0 0,0 0 1 0 0,-1 1-1 0 0,0 0 1 0 0,0 0-1 0 0,0 0 0 0 0,-1 0 1 0 0,0 1-1 0 0,0 0 1 0 0,-1 1-1 0 0,0 0 1 0 0,0 0-1 0 0,0 1 1 0 0,0-1-1 0 0,-1 2 1 0 0,-7-3 99 0 0,-62-7-3256 0 0,32 29-2897 0 0,30-3 1180 0 0,3-4-1483 0 0</inkml:trace>
  <inkml:trace contextRef="#ctx0" brushRef="#br0" timeOffset="1173.546">1974 426 7746 0 0,'0'0'2147'0'0,"0"0"-490"0"0,0 0-190 0 0,0 0-18 0 0,0 0-153 0 0,0 0-333 0 0,0 0-416 0 0,0 0-275 0 0,0 0-130 0 0,0 0-35 0 0,0 0 13 0 0,0 0-6 0 0,0 0-10 0 0,1 14-14 0 0,11 115 33 0 0,-12-129-122 0 0,-1 7-1 0 0,1 0 0 0 0,1-1-1 0 0,-1 1 1 0 0,1 0 0 0 0,0-1 0 0 0,1 1 0 0 0,0 0-1 0 0,0-1 1 0 0,0 0 0 0 0,1 1 0 0 0,-1-1 0 0 0,1 0-1 0 0,1-1 1 0 0,-1 1 0 0 0,1 0 0 0 0,0-1 0 0 0,1 0-1 0 0,-1 0 1 0 0,1 0 0 0 0,-2-5 78 0 0,0 0-1 0 0,-1-1 0 0 0,1 1 0 0 0,0-1 1 0 0,0 0-1 0 0,-1 1 0 0 0,1-1 0 0 0,-1 0 1 0 0,1 0-1 0 0,-1-1 0 0 0,1 1 0 0 0,-1-1 1 0 0,0 1-1 0 0,1-1 0 0 0,-1 0 0 0 0,0 1 1 0 0,0-1-1 0 0,0 0 0 0 0,0 0 0 0 0,-1-1 1 0 0,1 1-1 0 0,-1 0 0 0 0,1-1 0 0 0,-1 1 1 0 0,0-1-1 0 0,0 1 0 0 0,0-1 0 0 0,0 1 1 0 0,0-1-78 0 0,108-269 2488 0 0,-107 267-3226 0 0,18-31 1595 0 0,-10 28-5141 0 0,2 5-6419 0 0,-12 3 2501 0 0</inkml:trace>
  <inkml:trace contextRef="#ctx0" brushRef="#br0" timeOffset="1426.989">2379 525 11282 0 0,'0'0'1729'0'0,"0"0"-1065"0"0,0 0-128 0 0,0 0 32 0 0,0 0-16 0 0,0 0-48 0 0,0 0-176 0 0,0 0-152 0 0,0 0-95 0 0,0 0-105 0 0,0 0-129 0 0,0 0-207 0 0,0 0-368 0 0,0 0-632 0 0,42 136-961 0 0,-36-139-1167 0 0,-3-5-1001 0 0,3 5 992 0 0</inkml:trace>
  <inkml:trace contextRef="#ctx0" brushRef="#br0" timeOffset="1600.898">2338 120 5649 0 0,'0'0'4785'0'0,"0"0"-3056"0"0,0 0-825 0 0,0 0-376 0 0,0 0-296 0 0,0 0-320 0 0,0 0-200 0 0,0 0-144 0 0,0 0-144 0 0,0 0-257 0 0,0 0-799 0 0,0 0-1625 0 0,0 0-3464 0 0</inkml:trace>
  <inkml:trace contextRef="#ctx0" brushRef="#br0" timeOffset="1981.743">2697 411 7266 0 0,'0'0'3639'0'0,"0"0"-2237"0"0,0 0-856 0 0,0 0 76 0 0,0 0 130 0 0,0 0-1 0 0,0 0-144 0 0,0 0-223 0 0,0 0-160 0 0,0 0-78 0 0,0 0-45 0 0,0 0-32 0 0,-21 33-32 0 0,-65 99-13 0 0,64-81 8 0 0,25-45-18 0 0,-2-2 29 0 0,1-1 0 0 0,0 1 1 0 0,0 0-1 0 0,0 0 1 0 0,1-1-1 0 0,-1 1 1 0 0,1-1-1 0 0,0 0 0 0 0,0 0 1 0 0,0 0-1 0 0,0 0 1 0 0,0 0-1 0 0,1-1 1 0 0,-1 0-1 0 0,1 1 1 0 0,0-1-1 0 0,0 0 0 0 0,0-1 1 0 0,0 1-1 0 0,0-1 1 0 0,0 0-1 0 0,0 0 1 0 0,0 0-1 0 0,0 0 1 0 0,4-1-45 0 0,2 2 232 0 0,0-2-1 0 0,0 1 1 0 0,0-1-1 0 0,0-1 1 0 0,0 0-1 0 0,-1 0 0 0 0,1-1 1 0 0,0 0-1 0 0,-1-1 1 0 0,8-3-231 0 0,12-8 265 0 0,-2-1 0 0 0,0-2 0 0 0,-1-1 0 0 0,0-1 0 0 0,-2-1 0 0 0,0-1 0 0 0,-1-1 0 0 0,-2-2 0 0 0,0 0 0 0 0,-1 0 0 0 0,-2-2 0 0 0,5-9-265 0 0,-12 15-4 0 0,-1 0-1 0 0,0-1 0 0 0,-2 0 1 0 0,0 0-1 0 0,-2-1 1 0 0,0 0-1 0 0,-1 0 0 0 0,-1 0 1 0 0,-2-1-1 0 0,0 1 1 0 0,-1-1-1 0 0,-1 1 0 0 0,-2-2 5 0 0,2 20-23 0 0,0 0 0 0 0,0 0 0 0 0,-1 0 0 0 0,1-1 1 0 0,-1 1-1 0 0,0 0 0 0 0,-1 0 0 0 0,1 0 0 0 0,-1 1 0 0 0,1-1 0 0 0,-1 0 0 0 0,0 0 0 0 0,-1 1 0 0 0,1-1 0 0 0,0 1 0 0 0,-1 0 0 0 0,0 0 0 0 0,0 0 0 0 0,0 0 0 0 0,0 0 0 0 0,-1 1 0 0 0,1-1 1 0 0,0 1-1 0 0,-1 0 0 0 0,0 0 0 0 0,0 0 0 0 0,1 1 0 0 0,-1-1 0 0 0,0 1 0 0 0,0 0 0 0 0,0 0 0 0 0,-1 0 0 0 0,1 1 0 0 0,0-1 0 0 0,0 1 0 0 0,0 0 0 0 0,0 0 0 0 0,-1 0 0 0 0,-1 1 23 0 0,-8 1 2 0 0,-1 1-1 0 0,1 1 0 0 0,0 0 0 0 0,0 0 0 0 0,0 2 0 0 0,1-1 0 0 0,-1 2 1 0 0,1 0-1 0 0,1 0 0 0 0,0 1 0 0 0,0 1 0 0 0,0 0 0 0 0,1 1 0 0 0,0 0 0 0 0,1 0 1 0 0,0 1-1 0 0,1 1 0 0 0,0 0 0 0 0,1 0 0 0 0,1 0 0 0 0,-1 1 0 0 0,2 0 1 0 0,0 1-1 0 0,0-1 0 0 0,2 1 0 0 0,-1 0 0 0 0,2 1 0 0 0,0-1 0 0 0,1 0 1 0 0,0 1-1 0 0,1 0 0 0 0,0-1 0 0 0,2 1 0 0 0,0 6-1 0 0,3-11 15 0 0,-1 0 0 0 0,2 0-1 0 0,-1 0 1 0 0,2-1 0 0 0,-1 0 0 0 0,1 0 0 0 0,0 0-1 0 0,1-1 1 0 0,0 0 0 0 0,1 0 0 0 0,-1 0 0 0 0,1-1-1 0 0,1 0 1 0 0,-1-1 0 0 0,1 0 0 0 0,1 0 0 0 0,-1-1-1 0 0,1 0 1 0 0,-1-1 0 0 0,1 0 0 0 0,1-1-1 0 0,4 2-14 0 0,15 4 19 0 0,0-1-1 0 0,1-1 0 0 0,0-2 1 0 0,1-1-1 0 0,-1-1 0 0 0,1-2 1 0 0,1-1-19 0 0,-23 0-182 0 0,-1-1 1 0 0,1-1 0 0 0,0 1 0 0 0,0-2-1 0 0,-1 1 1 0 0,1-1 0 0 0,-1-1 0 0 0,0 1 0 0 0,0-2-1 0 0,0 1 1 0 0,1-2 181 0 0,23-17-4741 0 0,-5-4-5264 0 0,-23 19 4021 0 0</inkml:trace>
  <inkml:trace contextRef="#ctx0" brushRef="#br0" timeOffset="2367.509">3248 536 0 0 0,'0'0'421'0'0,"0"0"1340"0"0,0 0 475 0 0,0 0 22 0 0,0 0-125 0 0,0 0-222 0 0,0 0-208 0 0,0 0-176 0 0,0 0-166 0 0,0 0-134 0 0,32 5-148 0 0,103 14-155 0 0,-74-26 226 0 0,-52 2-877 0 0,0 2-152 0 0,-1 0-1 0 0,1-1 0 0 0,-1 0 1 0 0,0-1-1 0 0,0 1 0 0 0,0-2 1 0 0,-1 1-1 0 0,1-1 0 0 0,-1 0 1 0 0,-1 0-1 0 0,1-1 0 0 0,-1 0 1 0 0,0 0-1 0 0,-1-1 0 0 0,0 1 1 0 0,0-1-1 0 0,0-1 0 0 0,-1 1 1 0 0,0 0-1 0 0,-1-1 0 0 0,0 0 1 0 0,0 0-1 0 0,-1 0 0 0 0,0 0 1 0 0,-1 0-1 0 0,1-5-120 0 0,-5 11-64 0 0,0-1 0 0 0,1 0 0 0 0,-1 1 0 0 0,0 0 0 0 0,-1 0 0 0 0,1 0 0 0 0,0 0 0 0 0,-1 0 0 0 0,0 1 0 0 0,0-1 0 0 0,1 1 0 0 0,-1 0 0 0 0,-1 0 0 0 0,1 0 0 0 0,0 1 0 0 0,0 0 0 0 0,-1-1 0 0 0,1 2 0 0 0,-1-1 0 0 0,1 0 0 0 0,-1 1 0 0 0,1 0 0 0 0,-1 0 0 0 0,1 0 0 0 0,-1 1 0 0 0,1-1 0 0 0,0 1 0 0 0,-1 0 0 0 0,1 0 0 0 0,-2 1 64 0 0,-10 3-264 0 0,-1 1 1 0 0,1 1 0 0 0,1 0 0 0 0,-1 1 0 0 0,1 0-1 0 0,1 2 1 0 0,0-1 0 0 0,0 2 0 0 0,1 0 0 0 0,0 1-1 0 0,1 0 1 0 0,0 0 0 0 0,1 2 0 0 0,-8 11 263 0 0,16-23-75 0 0,1 1 0 0 0,0 0 1 0 0,0 0-1 0 0,-1 1 0 0 0,2-1 0 0 0,-1 0 1 0 0,0 1-1 0 0,1-1 0 0 0,-1 1 0 0 0,1-1 1 0 0,0 1-1 0 0,1 0 0 0 0,-1 0 0 0 0,0-1 1 0 0,1 1-1 0 0,0 0 0 0 0,0 0 0 0 0,0 0 1 0 0,0-1-1 0 0,1 1 0 0 0,0 0 0 0 0,-1 0 1 0 0,1-1-1 0 0,1 1 0 0 0,-1-1 0 0 0,0 1 1 0 0,1-1-1 0 0,0 1 0 0 0,0-1 0 0 0,0 0 1 0 0,0 0-1 0 0,0 0 0 0 0,1 0 0 0 0,-1 0 1 0 0,1 0-1 0 0,0-1 0 0 0,-1 1 0 0 0,2-1 1 0 0,-1 0-1 0 0,0 0 0 0 0,0 0 0 0 0,0 0 1 0 0,2 0 74 0 0,106 22-2242 0 0,6-24-3561 0 0,-42-13 674 0 0,-53 9 4029 0 0</inkml:trace>
  <inkml:trace contextRef="#ctx0" brushRef="#br0" timeOffset="2899.104">4061 304 10314 0 0,'0'0'1717'0'0,"0"0"-727"0"0,0 0-155 0 0,0 0 178 0 0,0 0 33 0 0,0 0-111 0 0,0 0-261 0 0,0 0-268 0 0,0 0-165 0 0,0 0-107 0 0,0 0-59 0 0,0 0-8 0 0,0 0 11 0 0,-18 32 13 0 0,-54 97 12 0 0,71-129-101 0 0,0 1 0 0 0,0-1 0 0 0,0 1 1 0 0,0 0-1 0 0,1-1 0 0 0,-1 1 0 0 0,0 0 1 0 0,0-1-1 0 0,1 1 0 0 0,-1 0 1 0 0,0 0-1 0 0,1-1 0 0 0,-1 1 0 0 0,1 0 1 0 0,-1 0-1 0 0,1 0 0 0 0,0 0 0 0 0,-1 0 1 0 0,1 0-1 0 0,0 0 0 0 0,0 0 0 0 0,-1 0 1 0 0,1 0-1 0 0,0 0 0 0 0,0 0 0 0 0,0 0 1 0 0,0 0-1 0 0,0 0 0 0 0,0 0 0 0 0,1 0 1 0 0,-1 0-1 0 0,0 0 0 0 0,0 0 0 0 0,1 0 1 0 0,-1 0-1 0 0,1 0 0 0 0,-1-1 1 0 0,1 1-1 0 0,-1 0 0 0 0,1 0 0 0 0,-1 0 1 0 0,1 0-1 0 0,0-1 0 0 0,-1 1 0 0 0,1 0 1 0 0,0-1-1 0 0,0 1 0 0 0,0 0 0 0 0,-1-1 1 0 0,1 1-1 0 0,0-1 0 0 0,0 0 0 0 0,0 1 1 0 0,0-1-1 0 0,0 0 0 0 0,0 1 0 0 0,0-1 1 0 0,0 0-1 0 0,0 0 0 0 0,0 0 1 0 0,0 0-1 0 0,1 0-2 0 0,3 1 24 0 0,23 6 92 0 0,-23-7-91 0 0,0 0 0 0 0,0 0 0 0 0,0 1-1 0 0,0-1 1 0 0,0 1 0 0 0,0 0 0 0 0,0 1-1 0 0,-1-1 1 0 0,1 1 0 0 0,0 0-1 0 0,-1 0 1 0 0,1 0 0 0 0,-1 1 0 0 0,0 0-1 0 0,0-1 1 0 0,0 2 0 0 0,0-1 0 0 0,0 0-1 0 0,-1 1 1 0 0,1 0 0 0 0,-1-1-1 0 0,0 1 1 0 0,0 1 0 0 0,0-1 0 0 0,-1 0-1 0 0,0 1 1 0 0,0-1 0 0 0,0 1 0 0 0,0 0-1 0 0,0-1 1 0 0,-1 1 0 0 0,0 0-1 0 0,0 0 1 0 0,-1 1-25 0 0,-2 0 115 0 0,-1-1-1 0 0,0 1 1 0 0,-1-1-1 0 0,1 0 0 0 0,-1 0 1 0 0,0 0-1 0 0,0 0 1 0 0,-1-1-1 0 0,0 0 1 0 0,1 0-1 0 0,-1 0 0 0 0,-1 0 1 0 0,1-1-1 0 0,0 0 1 0 0,-1 0-1 0 0,0 0 1 0 0,-2 0-115 0 0,8-3 4 0 0,-7 4-73 0 0,0 0-1 0 0,0 0 1 0 0,0-1 0 0 0,0 0-1 0 0,-1 0 1 0 0,1-1 0 0 0,-1 0-1 0 0,0 0 1 0 0,0-1 0 0 0,0 0-1 0 0,0-1 1 0 0,1 1-1 0 0,-9-2 70 0 0,-3-8-3494 0 0,11 4-1968 0 0,2 1-3045 0 0</inkml:trace>
</inkml:ink>
</file>

<file path=ppt/ink/ink5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31 0 0 0,'0'0'1546'0'0,"0"0"-175"0"0,0 0-96 0 0,0 0 104 0 0,0 0 176 0 0,0 0 92 0 0,0 0-82 0 0,0 0-106 0 0,0 0-125 0 0,0 0-143 0 0,0 0-168 0 0,-12-5-229 0 0,-39-17-188 0 0,48 21-549 0 0,0 0 0 0 0,0 1 0 0 0,0-1 0 0 0,0 1 0 0 0,0-1 0 0 0,1 1 0 0 0,-1 0 0 0 0,0 0 0 0 0,0 1 0 0 0,0-1 0 0 0,0 1 0 0 0,0-1 0 0 0,0 1 0 0 0,1 0 0 0 0,-1 0 0 0 0,0 0 0 0 0,1 0 0 0 0,-1 0 0 0 0,0 1 0 0 0,1-1 0 0 0,0 1 0 0 0,-1 0 0 0 0,0 1-57 0 0,-7 3 184 0 0,-3 1-95 0 0,-1 1 1 0 0,1 0-1 0 0,1 0 0 0 0,-1 1 1 0 0,1 1-1 0 0,1 0 0 0 0,0 1 1 0 0,1 0-1 0 0,0 1 0 0 0,0 0 1 0 0,1 0-1 0 0,1 1 0 0 0,0 0 1 0 0,1 1-1 0 0,0 0 1 0 0,1 0-1 0 0,0 0 0 0 0,2 1 1 0 0,-1-1-1 0 0,2 1 0 0 0,0 0 1 0 0,0 8-90 0 0,3-20 19 0 0,1 0 0 0 0,-1 0 0 0 0,1-1 0 0 0,0 1 0 0 0,-1 0 0 0 0,1 0 1 0 0,1-1-1 0 0,-1 1 0 0 0,0-1 0 0 0,1 1 0 0 0,-1-1 0 0 0,1 0 0 0 0,0 0 1 0 0,-1 1-1 0 0,1-1 0 0 0,0 0 0 0 0,0-1 0 0 0,1 1 0 0 0,-1 0 0 0 0,0-1 1 0 0,1 1-1 0 0,-1-1 0 0 0,1 1 0 0 0,-1-1 0 0 0,1 0 0 0 0,-1 0 0 0 0,1-1 1 0 0,0 1-1 0 0,0 0 0 0 0,1-1-19 0 0,84 4 1127 0 0,-63-11-924 0 0,0-1 0 0 0,0-1-1 0 0,-1-1 1 0 0,0-1-1 0 0,-1-1 1 0 0,0-1 0 0 0,-1-1-1 0 0,0-1 1 0 0,-2-1-1 0 0,1-1 1 0 0,-2-1 0 0 0,5-6-203 0 0,-23 23 5 0 0,51-47 290 0 0,-54 81-446 0 0,1 125-5 0 0,3-153 112 0 0,0 0 1 0 0,0 0-1 0 0,0 0 1 0 0,0 0-1 0 0,1-1 1 0 0,0 1-1 0 0,0-1 1 0 0,0 1-1 0 0,1-1 1 0 0,-1 0-1 0 0,1-1 1 0 0,0 1-1 0 0,0 0 0 0 0,0-1 1 0 0,0 0-1 0 0,1 0 1 0 0,0-1-1 0 0,-1 1 1 0 0,1-1-1 0 0,0 0 1 0 0,0 0-1 0 0,0 0 1 0 0,0-1-1 0 0,4 1 44 0 0,62 9-3149 0 0,-5-10-6161 0 0,-63-1 8688 0 0,17 0-9584 0 0</inkml:trace>
</inkml:ink>
</file>

<file path=ppt/ink/ink5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8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250 295 13715 0 0,'0'0'1267'0'0,"0"0"-306"0"0,0 0-54 0 0,0 0 36 0 0,0 0 0 0 0,0 0-153 0 0,0 0-245 0 0,0 0-185 0 0,0 0-129 0 0,0 0-90 0 0,-33 16-54 0 0,-101 47-29 0 0,73-21-36 0 0,59-40-40 0 0,0 0 1 0 0,0-1 0 0 0,1 1-1 0 0,-1 0 1 0 0,0 0 0 0 0,1 1-1 0 0,0-1 1 0 0,-1 0 0 0 0,1 0-1 0 0,0 1 1 0 0,0-1 0 0 0,0 1-1 0 0,0-1 1 0 0,1 1 0 0 0,-1-1-1 0 0,1 1 1 0 0,-1-1 0 0 0,1 1-1 0 0,0-1 1 0 0,0 1 0 0 0,0 0-1 0 0,1-1 1 0 0,-1 1 0 0 0,0-1-1 0 0,1 1 1 0 0,0-1 0 0 0,0 1-1 0 0,-1-1 1 0 0,1 1 0 0 0,1-1-1 0 0,-1 0 1 0 0,0 1 0 0 0,1-1-1 0 0,-1 0 1 0 0,1 0 0 0 0,-1 0-1 0 0,1 0 1 0 0,0 0 0 0 0,0-1-1 0 0,0 1 1 0 0,0-1 0 0 0,0 1-1 0 0,0-1 1 0 0,1 1 0 0 0,-1-1-1 0 0,0 0 1 0 0,1 0 0 0 0,-1 0-1 0 0,2 0 18 0 0,112 51 27 0 0,-112-51-4 0 0,-1 0 0 0 0,1 1 0 0 0,-1-1 0 0 0,0 1 0 0 0,1 0 0 0 0,-1 0 0 0 0,0 0 0 0 0,0 0 0 0 0,0 1 0 0 0,-1-1 0 0 0,1 1 0 0 0,-1 0 0 0 0,1-1 0 0 0,-1 1 0 0 0,0 0 0 0 0,0 1 0 0 0,0-1 0 0 0,0 0 0 0 0,-1 1 0 0 0,1-1 0 0 0,-1 0 0 0 0,0 1 0 0 0,0 0 0 0 0,0-1 0 0 0,0 1 0 0 0,-1 0 0 0 0,0-1 0 0 0,1 1 0 0 0,-1 0 0 0 0,-1-1 0 0 0,1 1 0 0 0,0 0 0 0 0,-1-1 0 0 0,0 1 0 0 0,0 0 0 0 0,0-1 0 0 0,0 1 0 0 0,-1-1 0 0 0,1 1 0 0 0,-2 1-23 0 0,-9 7-49 0 0,0 0-1 0 0,-1-1 1 0 0,0 0 0 0 0,-1-1-1 0 0,0-1 1 0 0,-1 0 0 0 0,0-1-1 0 0,0 0 1 0 0,-14 4 49 0 0,6-8-1760 0 0,13-4-1652 0 0,3 0-2509 0 0,3 0-3609 0 0</inkml:trace>
  <inkml:trace contextRef="#ctx0" brushRef="#br0" timeOffset="298.524">571 185 16363 0 0,'0'0'1083'0'0,"0"0"-470"0"0,0 0-212 0 0,0 0 122 0 0,0 0 158 0 0,0 0 85 0 0,0 0-89 0 0,0 0-99 0 0,0 0-61 0 0,0 0-55 0 0,0 0-48 0 0,0 0-78 0 0,0 35-85 0 0,1 114-72 0 0,-13 2 86 0 0,-9 103-1010 0 0,3-191-2042 0 0,2-50-1796 0 0,-8-8-4370 0 0,18-5 1912 0 0</inkml:trace>
  <inkml:trace contextRef="#ctx0" brushRef="#br0" timeOffset="608.687">250 568 12835 0 0,'0'0'1977'0'0,"0"0"-635"0"0,0 0-290 0 0,0 0-59 0 0,0 0-55 0 0,0 0-148 0 0,0 0-206 0 0,0 0-168 0 0,0 0-92 0 0,0 0-62 0 0,32-5-64 0 0,103-12-40 0 0,24 17 143 0 0,-26 3-1202 0 0,-76-3-4571 0 0,-24 0-1738 0 0,-17 0-1377 0 0</inkml:trace>
  <inkml:trace contextRef="#ctx0" brushRef="#br0" timeOffset="1228.356">1289 501 0 0 0,'0'0'1507'0'0,"0"0"399"0"0,0 0 106 0 0,0 0-54 0 0,0 0-159 0 0,0 0-244 0 0,0 0-245 0 0,0 0-210 0 0,0 0-161 0 0,-9-7-162 0 0,-30-22-129 0 0,37 27-581 0 0,-1 1 0 0 0,0-1 0 0 0,1 1 0 0 0,-1 0 0 0 0,0 0 0 0 0,0 1 0 0 0,0-1-1 0 0,0 1 1 0 0,0-1 0 0 0,0 1 0 0 0,0 0 0 0 0,0 0 0 0 0,0 0 0 0 0,1 0 0 0 0,-1 1 0 0 0,0-1 0 0 0,0 1-1 0 0,0 0 1 0 0,-3 1-67 0 0,-1-1 166 0 0,-9 2-90 0 0,1-1 0 0 0,0 2 0 0 0,0 0-1 0 0,0 1 1 0 0,1 0 0 0 0,-1 1 0 0 0,1 1 0 0 0,1 0 0 0 0,-1 1 0 0 0,1 0 0 0 0,1 1 0 0 0,-1 0 0 0 0,1 1 0 0 0,1 1 0 0 0,0 0 0 0 0,1 0 0 0 0,0 1 0 0 0,0 1 0 0 0,2-1 0 0 0,-1 2 0 0 0,2-1 0 0 0,-1 1 0 0 0,2 0 0 0 0,-2 5-76 0 0,7-16 8 0 0,0 0 0 0 0,0 1 0 0 0,0-1 0 0 0,1 1 0 0 0,-1-1 0 0 0,1 1 0 0 0,0 0 0 0 0,0-1 0 0 0,0 1 0 0 0,0-1 0 0 0,1 1 0 0 0,-1 0 0 0 0,1-1 0 0 0,0 1 1 0 0,0-1-1 0 0,0 0 0 0 0,1 1 0 0 0,-1-1 0 0 0,1 0 0 0 0,0 0 0 0 0,0 0 0 0 0,0 0 0 0 0,0 0 0 0 0,2 1-8 0 0,6 0 142 0 0,0-1 1 0 0,0-1-1 0 0,0 0 0 0 0,1 0 0 0 0,-1-1 1 0 0,1 0-1 0 0,-1-1 0 0 0,0 0 0 0 0,1-1 0 0 0,-1 0 1 0 0,1-1-1 0 0,-1 0 0 0 0,0 0 0 0 0,0-1 1 0 0,0 0-1 0 0,0-1 0 0 0,0 0 0 0 0,-1-1 1 0 0,0 0-1 0 0,0 0 0 0 0,0-1 0 0 0,0 0 1 0 0,-1-1-1 0 0,0 0 0 0 0,4-5-142 0 0,19-9 26 0 0,20-14 81 0 0,-39 24-117 0 0,1 2 1 0 0,1-1-1 0 0,0 2 0 0 0,0 0 1 0 0,1 0-1 0 0,0 1 0 0 0,0 1 0 0 0,7-1 10 0 0,-19 9-55 0 0,-1 0 0 0 0,0 0-1 0 0,0 0 1 0 0,-1 1 0 0 0,1-1-1 0 0,0 1 1 0 0,-1-1-1 0 0,1 1 1 0 0,-1 0 0 0 0,0 0-1 0 0,0-1 1 0 0,0 1 0 0 0,0 0-1 0 0,-1 0 1 0 0,1 0-1 0 0,-1 0 1 0 0,0 0 0 0 0,1 0-1 0 0,-2 0 1 0 0,1 0 0 0 0,0 0-1 0 0,0 0 1 0 0,-1 0-1 0 0,0 0 1 0 0,1 0 0 0 0,-1 0-1 0 0,-1 2 56 0 0,1-3-19 0 0,-1 15-537 0 0,-1 43-1316 0 0,12-44-2641 0 0,9-7-3839 0 0,-10-9 2584 0 0</inkml:trace>
  <inkml:trace contextRef="#ctx0" brushRef="#br0" timeOffset="1641.919">1563 825 9290 0 0,'0'0'2630'0'0,"0"0"-808"0"0,0 0-299 0 0,0 0 16 0 0,0 0-47 0 0,0 0-193 0 0,0 0-374 0 0,0 0-304 0 0,0 0-167 0 0,0 0-96 0 0,0 0-45 0 0,0 0-52 0 0,0 0-42 0 0,16-19-49 0 0,102-120 171 0 0,21 7-292 0 0,-139 131-68 0 0,1 1 0 0 0,-1-1 1 0 0,1 1-1 0 0,-1-1 0 0 0,1 1 0 0 0,-1-1 0 0 0,1 0 0 0 0,-1 1 0 0 0,1 0 0 0 0,-1-1 0 0 0,1 1 0 0 0,0-1 0 0 0,-1 1 0 0 0,1 0 0 0 0,0-1 0 0 0,0 1 0 0 0,-1 0 1 0 0,1 0-1 0 0,0 0 0 0 0,-1 0 0 0 0,1-1 0 0 0,0 1 0 0 0,0 0 0 0 0,-1 0 0 0 0,1 0 0 0 0,0 0 0 0 0,0 1 0 0 0,-1-1 0 0 0,1 0 0 0 0,0 0 0 0 0,0 0 1 0 0,-1 1-1 0 0,1-1 0 0 0,0 0 0 0 0,-1 1 0 0 0,1-1 0 0 0,0 0 0 0 0,-1 1 0 0 0,1-1 0 0 0,-1 1 0 0 0,1-1 0 0 0,-1 1 0 0 0,1-1 0 0 0,-1 1 0 0 0,1 0 0 0 0,-1-1 1 0 0,1 1-1 0 0,-1-1 0 0 0,0 1 0 0 0,1 0 0 0 0,-1-1 0 0 0,0 1 0 0 0,0 0 0 0 0,1 0 0 0 0,-1-1 0 0 0,0 1 0 0 0,0 0 0 0 0,0 0 0 0 0,0-1 0 0 0,0 1 1 0 0,0 0-1 0 0,0 0 19 0 0,1 59-172 0 0,-2-47 144 0 0,0-8 33 0 0,1 0 0 0 0,-1 1 0 0 0,1-1 0 0 0,-1 1 0 0 0,2-1 0 0 0,-1 1-1 0 0,1-1 1 0 0,-1 1 0 0 0,1-1 0 0 0,1 0 0 0 0,-1 0 0 0 0,1 1 0 0 0,0-1 0 0 0,0 0 0 0 0,1 0 0 0 0,-1-1 0 0 0,1 1 0 0 0,0 0 0 0 0,1-1 0 0 0,-1 0 0 0 0,1 1 0 0 0,-1-2 0 0 0,1 1 0 0 0,0 0 0 0 0,1-1 0 0 0,-1 0 0 0 0,1 1 0 0 0,-1-2 0 0 0,1 1 0 0 0,0-1 0 0 0,0 1 0 0 0,0-1 0 0 0,4 0-5 0 0,-2 0 12 0 0,0-1 0 0 0,1 0 1 0 0,-1-1-1 0 0,0 1 0 0 0,1-1 1 0 0,-1-1-1 0 0,0 0 0 0 0,0 0 1 0 0,1 0-1 0 0,-1-1 0 0 0,0 0 1 0 0,0 0-1 0 0,0-1 0 0 0,-1 0 1 0 0,1 0-1 0 0,-1 0 0 0 0,1-1 1 0 0,-1 0-1 0 0,0 0 0 0 0,-1-1 1 0 0,1 0-1 0 0,-1 0 0 0 0,0 0 1 0 0,3-4-13 0 0,71-87-4808 0 0,-6-3-10326 0 0,-68 92 13615 0 0,9-12 587 0 0</inkml:trace>
  <inkml:trace contextRef="#ctx0" brushRef="#br0" timeOffset="1891.6">2559 1 14163 0 0,'0'0'1343'0'0,"0"0"-526"0"0,0 0-126 0 0,0 0 153 0 0,0 0 121 0 0,0 0-34 0 0,0 0-178 0 0,-11 35-185 0 0,-34 114-112 0 0,14 38 657 0 0,20 98-1436 0 0,13-184-2399 0 0,-11-78-1388 0 0,-24-9-8929 0 0,28-12 11073 0 0,-1 1 1482 0 0</inkml:trace>
  <inkml:trace contextRef="#ctx0" brushRef="#br0" timeOffset="2052.382">2198 321 12723 0 0,'0'0'1520'0'0,"0"0"-502"0"0,0 0-204 0 0,0 0 29 0 0,0 0 72 0 0,0 0-55 0 0,0 0-156 0 0,0 0-139 0 0,0 0-117 0 0,33 2-106 0 0,105 6-79 0 0,182-4-276 0 0,-219-15-2646 0 0,-36-2-7402 0 0,-45 8 1779 0 0</inkml:trace>
</inkml:ink>
</file>

<file path=ppt/ink/ink5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7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408 1 3169 0 0,'0'0'1281'0'0,"0"0"-164"0"0,0 0-65 0 0,0 0 107 0 0,0 0 220 0 0,0 0 76 0 0,0 0-71 0 0,0 0-141 0 0,-36 14-191 0 0,-114 47-161 0 0,144-59-809 0 0,0 1 1 0 0,0-1-1 0 0,0 1 0 0 0,0 1 1 0 0,0-1-1 0 0,0 1 0 0 0,1 0 1 0 0,0 0-1 0 0,0 0 0 0 0,0 1 1 0 0,0 0-1 0 0,1 0 0 0 0,-3 4-82 0 0,-5 7 216 0 0,-2-1-101 0 0,0 2 1 0 0,2 0 0 0 0,0 1 0 0 0,0 0 0 0 0,2 0 0 0 0,0 1 0 0 0,2 1-1 0 0,0-1 1 0 0,1 1 0 0 0,1 1 0 0 0,0-1 0 0 0,2 1 0 0 0,0 0 0 0 0,2 0-1 0 0,0 1 1 0 0,2 15-116 0 0,1-30 3 0 0,0-1 0 0 0,1 1-1 0 0,0-1 1 0 0,0 0-1 0 0,0 0 1 0 0,1 0 0 0 0,0 0-1 0 0,0 0 1 0 0,0 0 0 0 0,1-1-1 0 0,0 1 1 0 0,0-1-1 0 0,1 0 1 0 0,-1-1 0 0 0,1 1-1 0 0,0-1 1 0 0,0 0 0 0 0,0 0-1 0 0,1 0 1 0 0,0-1-1 0 0,-1 0 1 0 0,1 0 0 0 0,0 0-1 0 0,0-1 1 0 0,1 0 0 0 0,5 2-3 0 0,5 0-86 0 0,1 0 0 0 0,0-1 0 0 0,0-1 0 0 0,0-1 0 0 0,0 0 1 0 0,0-1-1 0 0,0-1 0 0 0,0-1 0 0 0,7-2 86 0 0,120-49-4107 0 0,-56 2-4864 0 0,-88 51 8857 0 0,19-13-4311 0 0</inkml:trace>
  <inkml:trace contextRef="#ctx0" brushRef="#br0" timeOffset="253.076">835 233 7202 0 0,'0'0'1784'0'0,"0"0"-520"0"0,0 0-365 0 0,0 0 112 0 0,0 0 227 0 0,-24 33 54 0 0,-72 104-183 0 0,65-68-3 0 0,32-59-925 0 0,-2-5-134 0 0,1-1-1 0 0,0 0 1 0 0,1 0-1 0 0,-1 0 1 0 0,1 0-1 0 0,0 0 1 0 0,0 0-1 0 0,0 0 0 0 0,0 0 1 0 0,1 0-1 0 0,-1 0 1 0 0,1-1-1 0 0,0 1 1 0 0,0 0-1 0 0,1-1 1 0 0,-1 0-1 0 0,1 0 1 0 0,0 1-1 0 0,-1-1 1 0 0,1-1-1 0 0,1 1 0 0 0,-1 0 1 0 0,0-1-1 0 0,1 0 1 0 0,-1 0-1 0 0,1 0 1 0 0,0 0-1 0 0,-1 0 1 0 0,1-1-1 0 0,0 1 1 0 0,3 0-47 0 0,131 12 1652 0 0,-131-14-1532 0 0,1-1 1 0 0,-1 0-1 0 0,0-1 0 0 0,0 0 0 0 0,0 0 1 0 0,0 0-1 0 0,0-1 0 0 0,0 0 0 0 0,0-1 1 0 0,-1 1-1 0 0,1-1 0 0 0,-1 0 1 0 0,0-1-1 0 0,-1 1 0 0 0,1-1 0 0 0,-1-1 1 0 0,0 1-1 0 0,0-1 0 0 0,0 1 0 0 0,-1-2 1 0 0,0 1-1 0 0,0 0 0 0 0,2-7-120 0 0,0 2 53 0 0,0 0 0 0 0,-2 0 0 0 0,1-1 0 0 0,-1 0 0 0 0,-1 0 0 0 0,0 0 0 0 0,-1-1 0 0 0,0 1 0 0 0,-1 0 0 0 0,0-1 0 0 0,-1 1 0 0 0,-1-1-1 0 0,0 1 1 0 0,0-1-53 0 0,-1 6-133 0 0,0-1 0 0 0,0 0 0 0 0,-1 1 0 0 0,0 0 0 0 0,0 0 0 0 0,-1-1-1 0 0,1 2 1 0 0,-2-1 0 0 0,1 0 0 0 0,-1 1 0 0 0,0 0 0 0 0,0 0-1 0 0,-1 1 1 0 0,1-1 0 0 0,-1 1 0 0 0,-5-3 133 0 0,-31-9-4812 0 0,-6 19-5744 0 0,37 2 4368 0 0</inkml:trace>
  <inkml:trace contextRef="#ctx0" brushRef="#br0" timeOffset="664">1165 597 5033 0 0,'0'0'1658'0'0,"0"0"-546"0"0,0 0 64 0 0,0 0 515 0 0,0 0 388 0 0,0 0 39 0 0,0 0-368 0 0,0 0-495 0 0,0 0-367 0 0,0 0-229 0 0,0 0-155 0 0,0 0-111 0 0,0 0-85 0 0,17-20-40 0 0,53-65-34 0 0,43-71 761 0 0,-94 141-1243 0 0,-19 35-219 0 0,-1 7 342 0 0,9 86-169 0 0,-8-110 300 0 0,1 1 0 0 0,0-1 0 0 0,0 0 1 0 0,0 0-1 0 0,1 0 0 0 0,-1 0 0 0 0,1-1 0 0 0,-1 1 0 0 0,1 0 0 0 0,0-1 1 0 0,0 1-1 0 0,0-1 0 0 0,1 1 0 0 0,-1-1 0 0 0,0 0 0 0 0,1 0 1 0 0,-1 0-1 0 0,1 0 0 0 0,0-1 0 0 0,0 1 0 0 0,0-1 0 0 0,0 1 1 0 0,0-1-1 0 0,0 0 0 0 0,0 0 0 0 0,0-1 0 0 0,0 1 0 0 0,0-1 1 0 0,1 1-1 0 0,-1-1 0 0 0,3 0-6 0 0,1 0 115 0 0,-1 0 1 0 0,0 0-1 0 0,1 0 0 0 0,-1-1 0 0 0,1 0 1 0 0,-1-1-1 0 0,0 1 0 0 0,0-1 1 0 0,1 0-1 0 0,-1-1 0 0 0,-1 1 1 0 0,1-1-1 0 0,0 0 0 0 0,-1-1 1 0 0,1 1-1 0 0,-1-1 0 0 0,0 0 1 0 0,0-1-1 0 0,-1 1-115 0 0,4-4 87 0 0,-1 1 1 0 0,0-1-1 0 0,-1 0 1 0 0,0-1-1 0 0,0 1 1 0 0,-1-1-1 0 0,0-1 1 0 0,0 1-1 0 0,-1 0 1 0 0,0-1-1 0 0,-1 0 1 0 0,2-10-88 0 0,0-10-4595 0 0,-3-2-4835 0 0,-2 31-964 0 0</inkml:trace>
</inkml:ink>
</file>

<file path=ppt/ink/ink5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24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1 420 0 0 0,'0'0'795'0'0,"0"0"-260"0"0,0 0-78 0 0,0 0 222 0 0,0 0 350 0 0,0 0 273 0 0,0 0 109 0 0,0 0-83 0 0,0 0-190 0 0,0 0-223 0 0,0 0-180 0 0,0-6-131 0 0,-1 2-426 0 0,1 0 0 0 0,0 0 0 0 0,0 1 0 0 0,1-1-1 0 0,-1 0 1 0 0,1 0 0 0 0,0 1 0 0 0,0-1 0 0 0,0 1 0 0 0,0-1 0 0 0,1 1 0 0 0,0-1 0 0 0,-1 1 0 0 0,1 0 0 0 0,0-1 0 0 0,1 1 0 0 0,-1 0 0 0 0,2-1-178 0 0,12-15 763 0 0,32-17 232 0 0,-45 36-984 0 0,-1-1 0 0 0,1 0 1 0 0,0 0-1 0 0,-1 1 0 0 0,1 0 0 0 0,0-1 1 0 0,0 1-1 0 0,0 0 0 0 0,-1 1 0 0 0,1-1 1 0 0,0 0-1 0 0,0 1 0 0 0,-1-1 0 0 0,1 1 1 0 0,0 0-1 0 0,-1 0 0 0 0,1 0 1 0 0,0 0-1 0 0,-1 0 0 0 0,0 1 0 0 0,1-1 1 0 0,-1 1-1 0 0,0 0 0 0 0,0 0 0 0 0,0-1 1 0 0,0 1-1 0 0,0 1 0 0 0,0-1 0 0 0,0 0 1 0 0,-1 0-1 0 0,1 1 0 0 0,-1-1 0 0 0,0 1 1 0 0,1-1-1 0 0,-1 1 0 0 0,0-1 1 0 0,-1 1-1 0 0,2 2-11 0 0,6 21 219 0 0,-1 0-1 0 0,-1 0 1 0 0,-1 0 0 0 0,-2 1-1 0 0,0 0 1 0 0,-2 0 0 0 0,-1-1 0 0 0,-1 1-1 0 0,-1 0 1 0 0,-4 16-219 0 0,-1-6 174 0 0,-2 0 0 0 0,-1-1 0 0 0,-2 0 0 0 0,-13 28-174 0 0,18-45 302 0 0,11-23 906 0 0,21-53-1137 0 0,3 2 1 0 0,3 1-1 0 0,2 1 1 0 0,2 1-1 0 0,25-26-71 0 0,-52 67-44 0 0,1 1 1 0 0,0 0-1 0 0,1 0 0 0 0,0 0 1 0 0,1 1-1 0 0,0 1 0 0 0,0 0 0 0 0,1 1 1 0 0,9-5 43 0 0,-19 13-8 0 0,-1 0 1 0 0,1 1 0 0 0,0-1 0 0 0,-1 1-1 0 0,1 0 1 0 0,-1-1 0 0 0,1 1 0 0 0,-1 0-1 0 0,0 0 1 0 0,0 0 0 0 0,0 0-1 0 0,0 0 1 0 0,0 0 0 0 0,0 0 0 0 0,0 0-1 0 0,-1 0 1 0 0,1 1 0 0 0,-1-1 0 0 0,0 0-1 0 0,1 0 1 0 0,-1 1 0 0 0,0-1 0 0 0,0 0-1 0 0,-1 0 1 0 0,1 1 0 0 0,0-1-1 0 0,-1 0 1 0 0,1 0 0 0 0,-1 0 7 0 0,1 1 23 0 0,-16 161 776 0 0,12-92-513 0 0,35-80 105 0 0,54-66-144 0 0,-30 27-248 0 0,-26 21-27 0 0,1 1 1 0 0,0 1 0 0 0,2 2-1 0 0,1 1 1 0 0,0 2-1 0 0,15-6 28 0 0,-47 25-8 0 0,0-1-1 0 0,1 1 0 0 0,-1 0 0 0 0,0 0 0 0 0,0 0 0 0 0,0 0 1 0 0,1 0-1 0 0,-1 0 0 0 0,0 0 0 0 0,0 0 0 0 0,0 0 1 0 0,1 0-1 0 0,-1 1 0 0 0,0-1 0 0 0,0 1 0 0 0,0-1 0 0 0,0 1 1 0 0,0-1-1 0 0,0 1 0 0 0,0-1 0 0 0,0 1 0 0 0,0 0 1 0 0,0 0-1 0 0,0-1 0 0 0,0 1 0 0 0,0 0 0 0 0,0 0 0 0 0,-1 0 1 0 0,1 0-1 0 0,0 0 0 0 0,-1 0 0 0 0,1 0 0 0 0,-1 0 1 0 0,1 1-1 0 0,-1-1 0 0 0,1 0 0 0 0,-1 0 0 0 0,0 0 0 0 0,0 0 1 0 0,1 1-1 0 0,-1-1 0 0 0,0 0 0 0 0,0 0 0 0 0,0 0 0 0 0,0 1 1 0 0,-1-1-1 0 0,1 0 0 0 0,0 0 0 0 0,0 0 0 0 0,-1 1 1 0 0,1-1-1 0 0,-1 0 0 0 0,1 0 0 0 0,-1 0 0 0 0,1 0 0 0 0,-1 0 9 0 0,1 9 97 0 0,-29 249 979 0 0,28-257-1281 0 0,2 1-1 0 0,-1-1 0 0 0,0 0 0 0 0,0 0 1 0 0,1 0-1 0 0,-1 0 0 0 0,1 1 1 0 0,-1-1-1 0 0,1 0 0 0 0,0 0 1 0 0,0 0-1 0 0,0 0 0 0 0,0-1 1 0 0,0 1-1 0 0,1 0 0 0 0,-1 0 1 0 0,0-1-1 0 0,1 1 0 0 0,0 0 0 0 0,-1-1 1 0 0,1 0-1 0 0,0 1 0 0 0,-1-1 1 0 0,1 0-1 0 0,0 0 0 0 0,0 0 1 0 0,0 0-1 0 0,0 0 0 0 0,0-1 1 0 0,0 1-1 0 0,1 0 0 0 0,-1-1 1 0 0,0 0-1 0 0,0 1 0 0 0,0-1 0 0 0,0 0 1 0 0,1 0-1 0 0,-1 0 0 0 0,0 0 1 0 0,0-1-1 0 0,0 1 0 0 0,0-1 1 0 0,1 1-1 0 0,-1-1 0 0 0,0 0 1 0 0,0 0-1 0 0,0 0 0 0 0,0 0 1 0 0,-1 0-1 0 0,1 0 0 0 0,0 0 0 0 0,0-1 1 0 0,-1 1-1 0 0,1-1 0 0 0,0 1 1 0 0,0-1 205 0 0,8-9-5512 0 0,-1 3-180 0 0</inkml:trace>
  <inkml:trace contextRef="#ctx0" brushRef="#br0" timeOffset="299.383">1266 420 12043 0 0,'0'0'552'0'0,"0"0"-68"0"0,0 0 149 0 0,0 0 322 0 0,0 0 260 0 0,0 0 27 0 0,0 0-241 0 0,-23 30-310 0 0,-70 98-266 0 0,91-125-408 0 0,-1 0-1 0 0,1-1 1 0 0,-1 1-1 0 0,1 0 1 0 0,0 1 0 0 0,0-1-1 0 0,1 0 1 0 0,-1 1-1 0 0,1-1 1 0 0,0 1-1 0 0,-1-1 1 0 0,2 1-1 0 0,-1-1 1 0 0,0 1-1 0 0,1 0 1 0 0,-1 0-1 0 0,1-1 1 0 0,0 1-1 0 0,1 1-16 0 0,0 6 63 0 0,-1-4 3 0 0,1 0 1 0 0,0-1 0 0 0,1 1-1 0 0,0-1 1 0 0,0 0 0 0 0,0 1-1 0 0,0-1 1 0 0,1 0 0 0 0,0 0-1 0 0,1-1 1 0 0,-1 1 0 0 0,1-1-1 0 0,0 0 1 0 0,1 1 0 0 0,-1-2-1 0 0,1 1 1 0 0,0-1 0 0 0,0 1-1 0 0,0-1 1 0 0,1 0 0 0 0,-1-1 0 0 0,1 0-1 0 0,0 0 1 0 0,0 0 0 0 0,0 0-1 0 0,0-1 1 0 0,1 0 0 0 0,-1-1-1 0 0,0 1 1 0 0,1-1 0 0 0,0 0-1 0 0,-1-1 1 0 0,1 1 0 0 0,-1-1-1 0 0,1-1 1 0 0,0 1 0 0 0,-1-1-1 0 0,1 0 1 0 0,-1-1 0 0 0,1 0-1 0 0,-1 0 1 0 0,0 0 0 0 0,0-1 0 0 0,0 1-1 0 0,0-2 1 0 0,0 1 0 0 0,-1 0-1 0 0,1-1 1 0 0,0-1-67 0 0,2-2 30 0 0,-1 0 0 0 0,1-1 0 0 0,-1 0-1 0 0,0-1 1 0 0,-1 0 0 0 0,0 0 0 0 0,-1 0 0 0 0,1 0 0 0 0,-2-1 0 0 0,1 0 0 0 0,-2 0 0 0 0,1 0-1 0 0,-1-1 1 0 0,-1 1 0 0 0,0-1 0 0 0,0 1 0 0 0,-1-1 0 0 0,0 0 0 0 0,-1 0 0 0 0,0 0-1 0 0,-1 1 1 0 0,-2-9-30 0 0,2 14-231 0 0,0 0 0 0 0,-1 1 0 0 0,0 0 0 0 0,0-1 0 0 0,0 1 0 0 0,0 0 0 0 0,-1 0 0 0 0,1 0 0 0 0,-1 1 0 0 0,0-1 0 0 0,0 1 0 0 0,-1-1 0 0 0,1 1 0 0 0,-1 0 0 0 0,1 0 0 0 0,-1 0 0 0 0,0 1 0 0 0,0 0 0 0 0,0-1 0 0 0,-1 1 0 0 0,1 1 0 0 0,0-1 0 0 0,-4 0 231 0 0,-30-4-6077 0 0,2 13-3856 0 0,25 0 7714 0 0</inkml:trace>
  <inkml:trace contextRef="#ctx0" brushRef="#br0" timeOffset="832.725">1510 851 3601 0 0,'0'0'1936'0'0,"0"0"-580"0"0,0 0-86 0 0,0 0 340 0 0,0 0 274 0 0,0 0 5 0 0,0 0-246 0 0,0 0-420 0 0,0 0-371 0 0,0 0-231 0 0,0 0-127 0 0,0 0-24 0 0,0 0 28 0 0,3-21 23 0 0,12-66-31 0 0,21 3 602 0 0,-19 61-877 0 0,-11 12-183 0 0,2-4 22 0 0,1 0 1 0 0,1 1-1 0 0,0 0 1 0 0,0 0-1 0 0,2 1 1 0 0,-1 1-1 0 0,2 0 1 0 0,3-3-55 0 0,-14 16-17 0 0,0 0 1 0 0,-1 1-1 0 0,1-1 0 0 0,-1 0 1 0 0,1 1-1 0 0,-1-1 1 0 0,1 1-1 0 0,-1-1 1 0 0,0 1-1 0 0,0-1 0 0 0,0 1 1 0 0,0 0-1 0 0,0 0 1 0 0,0-1-1 0 0,0 1 1 0 0,0 0-1 0 0,-1 0 0 0 0,1 0 1 0 0,-1 0-1 0 0,0 0 1 0 0,1 0-1 0 0,-1 0 1 0 0,0 0-1 0 0,0 0 1 0 0,0 0-1 0 0,0 0 0 0 0,-1 0 1 0 0,1 0-1 0 0,-1 0 1 0 0,1 0-1 0 0,-1 0 1 0 0,1 0-1 0 0,-1 0 0 0 0,0 0 1 0 0,0-1 16 0 0,1 9-26 0 0,4 86 261 0 0,-2-94-211 0 0,0 0-1 0 0,1-1 1 0 0,-1 1 0 0 0,1-1 0 0 0,-1 0-1 0 0,1 1 1 0 0,0-1 0 0 0,-1 0-1 0 0,1-1 1 0 0,0 1 0 0 0,0 0 0 0 0,-1-1-1 0 0,1 1 1 0 0,0-1 0 0 0,0 0 0 0 0,0 0-1 0 0,0 0 1 0 0,0-1 0 0 0,-1 1-1 0 0,1 0 1 0 0,0-1 0 0 0,0 0 0 0 0,-1 0-1 0 0,1 0 1 0 0,0 0 0 0 0,-1 0-1 0 0,1-1 1 0 0,-1 1 0 0 0,1-1 0 0 0,-1 1-1 0 0,0-1 1 0 0,0 0 0 0 0,2-1-24 0 0,198-146 300 0 0,-156 129-519 0 0,-42 53-93 0 0,-6 154 519 0 0,22-151-1994 0 0,-8-32-2505 0 0,3-3-4895 0 0,-11-1 1932 0 0</inkml:trace>
  <inkml:trace contextRef="#ctx0" brushRef="#br0" timeOffset="4108.962">2355 685 0 0 0,'0'0'400'0'0,"0"0"532"0"0,0 0 213 0 0,0 0 27 0 0,0 0-37 0 0,0 0-52 0 0,0 0-43 0 0,0 0-32 0 0,14 8 14 0 0,40 24 78 0 0,-50-30-787 0 0,0 0 0 0 0,0 0 1 0 0,0 0-1 0 0,0-1 0 0 0,0 1 0 0 0,0-1 1 0 0,0 0-1 0 0,0-1 0 0 0,0 1 0 0 0,1-1 1 0 0,-1 1-1 0 0,0-1 0 0 0,0-1 1 0 0,1 1-1 0 0,-1 0 0 0 0,2-2-313 0 0,6 1 589 0 0,1-2-365 0 0,0-1 1 0 0,0 0-1 0 0,-1-1 0 0 0,1 0 1 0 0,-1-1-1 0 0,0-1 1 0 0,-1 0-1 0 0,1 0 0 0 0,-1-1 1 0 0,-1 0-1 0 0,1-1 0 0 0,-2-1 1 0 0,4-2-225 0 0,-7 6 49 0 0,-1-1 1 0 0,1 1-1 0 0,-1-1 1 0 0,0 0-1 0 0,-1 0 1 0 0,1-1-1 0 0,-2 1 1 0 0,1-1-1 0 0,-1 0 1 0 0,0 0-1 0 0,0 0 1 0 0,-1 0-1 0 0,-1-1 1 0 0,1 1-1 0 0,-1-1 1 0 0,0 1-1 0 0,-1-1 0 0 0,0-4-49 0 0,-3 8-98 0 0,0 0-1 0 0,0 0 1 0 0,0 0-1 0 0,0 1 1 0 0,-1-1-1 0 0,0 1 1 0 0,0 0-1 0 0,0 0 1 0 0,0 1-1 0 0,0-1 1 0 0,-1 1-1 0 0,0 0 1 0 0,0 0-1 0 0,0 0 1 0 0,0 1-1 0 0,0 0 1 0 0,0 0-1 0 0,0 0 1 0 0,-1 0-1 0 0,1 1 1 0 0,-1 0-1 0 0,0 0 1 0 0,1 1-1 0 0,-1-1 1 0 0,1 1-1 0 0,-1 1 1 0 0,0-1-1 0 0,1 1 1 0 0,-1 0-1 0 0,1 0 0 0 0,-2 1 100 0 0,-10 3-168 0 0,1 1 1 0 0,0 0 0 0 0,0 1 0 0 0,1 1 0 0 0,0 1-1 0 0,0 0 1 0 0,1 1 0 0 0,0 0 0 0 0,1 1 0 0 0,-5 6 166 0 0,7-9 50 0 0,1 1 1 0 0,0 0-1 0 0,0 1 1 0 0,1 0-1 0 0,0 1 1 0 0,1 0-1 0 0,0 0 1 0 0,0 0-1 0 0,2 1 1 0 0,-1 0-1 0 0,1 1 1 0 0,1 0-1 0 0,1 0 0 0 0,-1 0 1 0 0,2 0-1 0 0,0 0 1 0 0,1 1-1 0 0,0-1 1 0 0,1 1-1 0 0,0 11-50 0 0,2-21 54 0 0,0 1-1 0 0,1-1 1 0 0,-1 1-1 0 0,1-1 1 0 0,0 0 0 0 0,0 0-1 0 0,1 1 1 0 0,-1-2-1 0 0,1 1 1 0 0,0 0-1 0 0,0 0 1 0 0,0-1-1 0 0,0 1 1 0 0,1-1-1 0 0,-1 0 1 0 0,1 0-1 0 0,0-1 1 0 0,0 1-1 0 0,0-1 1 0 0,0 1-1 0 0,0-1 1 0 0,0-1-1 0 0,1 1 1 0 0,-1-1 0 0 0,1 1-1 0 0,4 0-53 0 0,126 10 1168 0 0,-114-12-1246 0 0,0-2 0 0 0,0 0 0 0 0,0-1 1 0 0,-1-1-1 0 0,1-1 0 0 0,-1-1 0 0 0,18-8 78 0 0,-35 13-100 0 0,59-25-3352 0 0,-22 5-4751 0 0,-27 13 2204 0 0</inkml:trace>
  <inkml:trace contextRef="#ctx0" brushRef="#br0" timeOffset="4583.961">2830 851 2785 0 0,'0'0'1121'0'0,"0"0"-5"0"0,0 0 257 0 0,0 0 308 0 0,0 0 150 0 0,0 0-77 0 0,0 0-234 0 0,0 0-215 0 0,0 0-146 0 0,0 0-131 0 0,0 0-119 0 0,0 0-128 0 0,25-4-140 0 0,74-13-106 0 0,-95 16-486 0 0,0 1-1 0 0,0-1 1 0 0,-1 0 0 0 0,1 0-1 0 0,0-1 1 0 0,-1 1 0 0 0,1-1 0 0 0,-1 1-1 0 0,1-1 1 0 0,-1 0 0 0 0,0 0 0 0 0,0-1-1 0 0,0 1 1 0 0,0-1 0 0 0,0 1-1 0 0,-1-1 1 0 0,1 0 0 0 0,-1 0 0 0 0,1-1-49 0 0,7-9 167 0 0,14-12 49 0 0,-2 0-1 0 0,-1-1 0 0 0,-1-1 0 0 0,-1-1 0 0 0,-1-1 0 0 0,-2 0 0 0 0,0-3-215 0 0,3-8 1 0 0,-16 84-1081 0 0,-3-34 1073 0 0,-2-2 10 0 0,0 0 0 0 0,0 0 0 0 0,1 0 0 0 0,1 1 0 0 0,-1-1 0 0 0,1 0 0 0 0,1 0 0 0 0,-1 1 0 0 0,1-1 0 0 0,1 0 0 0 0,0 0 0 0 0,0 0 0 0 0,0 0 0 0 0,1 0 0 0 0,0-1 0 0 0,1 1 0 0 0,0-1 0 0 0,0 0 0 0 0,0 0 0 0 0,1 0 0 0 0,0 0 0 0 0,0-1 0 0 0,1 0 0 0 0,0 0 0 0 0,0 0 0 0 0,0-1 0 0 0,1 0 0 0 0,1 1-2 0 0,-1-4 96 0 0,-1-1 0 0 0,1 1 0 0 0,-1-1 1 0 0,1-1-1 0 0,-1 1 0 0 0,1-1 1 0 0,-1 0-1 0 0,1-1 0 0 0,0 1 0 0 0,-1-1 1 0 0,1-1-1 0 0,-1 1 0 0 0,0-1 1 0 0,0 0-1 0 0,1-1 0 0 0,-1 1 0 0 0,0-1 1 0 0,-1-1-1 0 0,1 1 0 0 0,0-1-97 0 0,27-20 139 0 0,-2 0 0 0 0,-1-2 0 0 0,-2-2 0 0 0,0 0 1 0 0,-2-2-1 0 0,-1-1 0 0 0,0-2-139 0 0,-13 18-142 0 0,21-37-2632 0 0,-24 34-2045 0 0,-1 0-5055 0 0,-6 10 3427 0 0</inkml:trace>
  <inkml:trace contextRef="#ctx0" brushRef="#br0" timeOffset="4890.226">4126 0 14483 0 0,'0'0'1203'0'0,"0"0"-571"0"0,0 0-361 0 0,0 0 153 0 0,0 0 307 0 0,0 0 210 0 0,0 0 44 0 0,0 0-144 0 0,0 0-167 0 0,0 0-126 0 0,-2 33-100 0 0,-9 106-95 0 0,-11-27 81 0 0,-9 20-456 0 0,7 1 1 0 0,-2 57 21 0 0,25-171-1631 0 0,-4 31 4270 0 0,3-35-4453 0 0,0-5-4552 0 0,2-8-6453 0 0,-1-9 9885 0 0</inkml:trace>
  <inkml:trace contextRef="#ctx0" brushRef="#br0" timeOffset="5158.675">3800 376 10714 0 0,'0'0'2163'0'0,"0"0"-616"0"0,0 0-502 0 0,0 0-247 0 0,0 0-69 0 0,0 0-12 0 0,0 0-1 0 0,0 0 34 0 0,0 0-10 0 0,0 0-72 0 0,0 0-105 0 0,0 0-124 0 0,34 7-102 0 0,109 22-86 0 0,-21-21 47 0 0,71-16-884 0 0,-129 1-2781 0 0,-1 0-4439 0 0,-41 3-2910 0 0</inkml:trace>
</inkml:ink>
</file>

<file path=ppt/ink/ink5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4.5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450 167 2417 0 0,'0'0'1141'0'0,"0"0"-374"0"0,0 0-252 0 0,0 0 38 0 0,0 0 294 0 0,0 0 335 0 0,0 0 178 0 0,0 0 20 0 0,0 0-121 0 0,0 0-164 0 0,0 0-129 0 0,4 18-70 0 0,19 137 1484 0 0,-22-77-1571 0 0,-3-1-1 0 0,-4 0 1 0 0,-4-1-1 0 0,-5 13-808 0 0,-30 142-672 0 0,44-227 22 0 0,-13 28-1135 0 0,6-25-2644 0 0,-2-5-4758 0 0,5-2 5918 0 0</inkml:trace>
  <inkml:trace contextRef="#ctx0" brushRef="#br0" timeOffset="278.117">1 240 9994 0 0,'0'0'962'0'0,"0"0"-178"0"0,0 0-120 0 0,0 0 41 0 0,0 0 122 0 0,0 0 21 0 0,0 0-118 0 0,0 0-102 0 0,0 0-33 0 0,0 0 20 0 0,0 0 18 0 0,0 0-21 0 0,39-5-82 0 0,124-16-110 0 0,-97 11-242 0 0,0-2 0 0 0,-1-3 0 0 0,-1-3 0 0 0,14-8-178 0 0,74-42-1986 0 0,-104 41-2053 0 0,-1-2-4419 0 0,-36 21 2682 0 0</inkml:trace>
  <inkml:trace contextRef="#ctx0" brushRef="#br0" timeOffset="4189.912">1041 64 0 0 0,'0'0'180'0'0,"0"0"532"0"0,0 0 300 0 0,0 0 165 0 0,0 0-9 0 0,0 0-217 0 0,0 0-319 0 0,0 0-281 0 0,0 0-162 0 0,0 0-28 0 0,11 19 1752 0 0,-5 194 4474 0 0,-17 184-4482 0 0,-6-48-1249 0 0,17-348-643 0 0,0-1 0 0 0,-1 1-1 0 0,1-1 1 0 0,0 1 0 0 0,0 0-1 0 0,0-1 1 0 0,0 1-1 0 0,0-1 1 0 0,-1 1 0 0 0,1-1-1 0 0,0 1 1 0 0,1 0-1 0 0,-1-1 1 0 0,0 1 0 0 0,0-1-1 0 0,0 1 1 0 0,0-1 0 0 0,0 1-1 0 0,0 0 1 0 0,1-1-1 0 0,-1 1 1 0 0,0-1 0 0 0,0 1-1 0 0,1-1 1 0 0,-1 1 0 0 0,1-1-1 0 0,-1 0 1 0 0,0 1-1 0 0,1-1 1 0 0,-1 1 0 0 0,1-1-1 0 0,-1 0 1 0 0,1 1 0 0 0,-1-1-1 0 0,1 0 1 0 0,-1 0-1 0 0,1 1 1 0 0,-1-1 0 0 0,1 0-1 0 0,-1 0 1 0 0,1 0 0 0 0,-1 1-1 0 0,1-1 1 0 0,-1 0-1 0 0,1 0 1 0 0,0 0 0 0 0,-1 0-1 0 0,1 0 1 0 0,-1 0 0 0 0,1 0-1 0 0,0-1 1 0 0,-1 1-1 0 0,1 0 1 0 0,-1 0 0 0 0,1 0-1 0 0,-1 0 1 0 0,1-1 0 0 0,-1 1-1 0 0,1 0 1 0 0,-1-1-1 0 0,1 1 1 0 0,-1 0 0 0 0,1-1-1 0 0,-1 1 1 0 0,0 0-1 0 0,1-1 1 0 0,-1 1 0 0 0,1-1-1 0 0,-1 1-12 0 0,32-33 583 0 0,-10 5-646 0 0,1 2 0 0 0,1 0 0 0 0,1 1 0 0 0,2 1 0 0 0,0 2 0 0 0,1 1 0 0 0,15-8 63 0 0,34-4-315 0 0,-76 34 313 0 0,1 1 0 0 0,-1-1 0 0 0,1 1-1 0 0,-1-1 1 0 0,0 1 0 0 0,1 0 0 0 0,-1-1 0 0 0,0 1 0 0 0,0 0 0 0 0,0 0 0 0 0,0 0 0 0 0,-1 0-1 0 0,1 0 1 0 0,0 0 0 0 0,-1 0 0 0 0,0 0 0 0 0,1 0 0 0 0,-1 0 0 0 0,0 0 0 0 0,0 1 0 0 0,0-1-1 0 0,0 0 1 0 0,-1 0 0 0 0,1 0 0 0 0,0 0 0 0 0,-1 2 2 0 0,0 2 35 0 0,-13 229 661 0 0,35-210-1787 0 0,-10-25-2923 0 0,0-2-4647 0 0,-7 2 3659 0 0</inkml:trace>
  <inkml:trace contextRef="#ctx0" brushRef="#br0" timeOffset="4626.827">1735 988 1376 0 0,'0'0'910'0'0,"0"0"74"0"0,0 0 419 0 0,0 0 468 0 0,0 0 322 0 0,0 0-24 0 0,0 0-255 0 0,0 0-322 0 0,0 0-315 0 0,0 0-268 0 0,33-5-233 0 0,102-14-162 0 0,-66-7 127 0 0,-58 17-567 0 0,-3 6-94 0 0,0-1 1 0 0,1-1 0 0 0,-1 1-1 0 0,-1-1 1 0 0,1-1 0 0 0,-1 1-1 0 0,0-1 1 0 0,0-1 0 0 0,-1 1-1 0 0,0-1 1 0 0,0 0 0 0 0,0-1-1 0 0,-1 1 1 0 0,0-1 0 0 0,-1 0-1 0 0,0 0 1 0 0,0-1 0 0 0,0 1-1 0 0,-1-1 1 0 0,-1 0 0 0 0,1 0-1 0 0,-1 0 1 0 0,-1 0 0 0 0,0 0-1 0 0,0-8-80 0 0,-3 14-37 0 0,-1-1 0 0 0,0 1 0 0 0,0 0 0 0 0,-1-1-1 0 0,1 1 1 0 0,-1 1 0 0 0,1-1 0 0 0,-1 0 0 0 0,0 1 0 0 0,0 0 0 0 0,0 0-1 0 0,0 0 1 0 0,0 1 0 0 0,0-1 0 0 0,-1 1 0 0 0,1 0 0 0 0,-1 0 0 0 0,1 0 0 0 0,-1 1-1 0 0,1-1 1 0 0,-1 1 0 0 0,1 0 0 0 0,-1 1 0 0 0,1-1 0 0 0,0 1 0 0 0,-1 0-1 0 0,1 0 1 0 0,-1 0 0 0 0,1 1 0 0 0,0-1 0 0 0,0 1 0 0 0,0 0 0 0 0,-2 1 37 0 0,-12 5-5 0 0,1-1 0 0 0,1 2 0 0 0,0 0 0 0 0,0 1 0 0 0,1 1 0 0 0,0 0 0 0 0,1 1 0 0 0,0 1 1 0 0,1 0-1 0 0,1 1 0 0 0,0 0 0 0 0,0 1 0 0 0,2 0 0 0 0,0 1 0 0 0,0 0 0 0 0,2 0 0 0 0,0 1 1 0 0,-6 18 4 0 0,13-30 48 0 0,1 1 0 0 0,-1-1 0 0 0,1 1 1 0 0,0-1-1 0 0,0 1 0 0 0,0-1 0 0 0,1 1 1 0 0,0-1-1 0 0,0 0 0 0 0,0 1 0 0 0,1-1 1 0 0,0 0-1 0 0,0 0 0 0 0,0 0 0 0 0,1 0 1 0 0,-1 0-1 0 0,1 0 0 0 0,0-1 0 0 0,1 1 1 0 0,-1-1-1 0 0,1 0 0 0 0,0 0 0 0 0,0 0 1 0 0,0-1-1 0 0,0 1 0 0 0,1-1 0 0 0,-1 0 1 0 0,1 0-1 0 0,0-1 0 0 0,0 1 0 0 0,0-1 1 0 0,0 0-1 0 0,0 0 0 0 0,1-1 1 0 0,-1 0-1 0 0,0 0 0 0 0,1 0 0 0 0,3 0-48 0 0,29 8 234 0 0,1-2 0 0 0,1-2-1 0 0,-1-2 1 0 0,0-1 0 0 0,1-2-1 0 0,7-2-233 0 0,139-34-3938 0 0,-171 31 2198 0 0,24-8-7755 0 0,-23 5 1727 0 0</inkml:trace>
  <inkml:trace contextRef="#ctx0" brushRef="#br0" timeOffset="8659.035">3125 218 1776 0 0,'0'0'767'0'0,"0"0"-187"0"0,0 0 34 0 0,0 0 238 0 0,0 0 367 0 0,0 0 296 0 0,0 0 72 0 0,0 0-131 0 0,0 0-326 0 0,0 0-386 0 0,0 0-345 0 0,-1-4-255 0 0,0-4-118 0 0,-1 0-77 0 0,8 18 128 0 0,5 18 358 0 0,-2 0-1 0 0,-1 1 1 0 0,-1 0 0 0 0,-1 1 0 0 0,-2-1 0 0 0,1 27-435 0 0,-2-28 126 0 0,4 281 912 0 0,-11-254-936 0 0,-3-1 1 0 0,-2-1 0 0 0,-2 1 0 0 0,-3-1 0 0 0,-2-1 0 0 0,-3 2-103 0 0,-5 1 319 0 0,24-54-233 0 0,0-1 18 0 0,0 0 26 0 0,16-23 389 0 0,5-4-563 0 0,0 1 0 0 0,2 1 0 0 0,0 2 0 0 0,2 0 0 0 0,0 1 0 0 0,2 2 0 0 0,0 0 1 0 0,1 2-1 0 0,1 1 0 0 0,11-4 44 0 0,-30 16-38 0 0,0 1 1 0 0,0 0-1 0 0,0 0 1 0 0,1 1-1 0 0,-1 0 0 0 0,1 1 1 0 0,0 0-1 0 0,0 0 1 0 0,0 1-1 0 0,0 1 1 0 0,0 0-1 0 0,10 2 38 0 0,-17 1-25 0 0,0 0-1 0 0,0 1 1 0 0,-1-1-1 0 0,0 1 1 0 0,0 0-1 0 0,0 0 1 0 0,0 0-1 0 0,0 0 1 0 0,-1 1-1 0 0,0-1 1 0 0,0 1-1 0 0,0-1 1 0 0,0 1-1 0 0,-1 0 1 0 0,0 0-1 0 0,0 0 1 0 0,0-1-1 0 0,-1 1 1 0 0,1 0-1 0 0,-1 0 1 0 0,0 0-1 0 0,-1 0 1 0 0,1 0-1 0 0,-1 0 1 0 0,0 0 25 0 0,1 0 30 0 0,-2 9 54 0 0,-1-1-1 0 0,-1 1 0 0 0,0-1 0 0 0,0 0 1 0 0,-1 0-1 0 0,-1 0 0 0 0,0-1 1 0 0,-1 0-1 0 0,-1 0 0 0 0,1 0 1 0 0,-2-1-1 0 0,0 0 0 0 0,0-1 1 0 0,0 0-1 0 0,-12 8-83 0 0,7-5-16 0 0,-1-1-1 0 0,-1 0 1 0 0,1-1-1 0 0,-2-1 1 0 0,0-1 0 0 0,0 0-1 0 0,-1-1 1 0 0,-7 2 16 0 0,15-7-374 0 0,-1 0 1 0 0,1-1-1 0 0,-1 0 0 0 0,0-1 1 0 0,1 0-1 0 0,-1 0 0 0 0,0-1 1 0 0,0-1-1 0 0,1 0 0 0 0,-3-1 374 0 0,-14-9-3267 0 0,11-2-2661 0 0,9 5 855 0 0</inkml:trace>
  <inkml:trace contextRef="#ctx0" brushRef="#br0" timeOffset="9202.921">3604 1161 0 0 0,'0'0'792'0'0,"0"0"-238"0"0,0 0 63 0 0,0 0 315 0 0,0 0 373 0 0,0 0 327 0 0,0 0 102 0 0,0 0-93 0 0,0 0-160 0 0,0 0-196 0 0,0 0-171 0 0,0 0-133 0 0,33-1-130 0 0,106-3-115 0 0,-71-13 255 0 0,-58 9-739 0 0,15-6 11 0 0,0-2-1 0 0,-2 0 0 0 0,0-2 1 0 0,0-1-1 0 0,-2 0 0 0 0,-1-2 1 0 0,0 0-1 0 0,-1-1 0 0 0,-2-1 1 0 0,9-15-263 0 0,-19 26-36 0 0,-2 0 1 0 0,1 0 0 0 0,-2 0-1 0 0,1 0 1 0 0,-2-1 0 0 0,0 0-1 0 0,0 0 1 0 0,-1 0 0 0 0,-1 0 0 0 0,0 0-1 0 0,-1 0 1 0 0,0 0 0 0 0,-1-3 35 0 0,0 14-45 0 0,1 0 0 0 0,-1 0 0 0 0,0 0 0 0 0,1 0-1 0 0,-1 1 1 0 0,0-1 0 0 0,0 0 0 0 0,0 1 0 0 0,0-1 0 0 0,0 0 0 0 0,-1 1 0 0 0,1-1 0 0 0,0 1 0 0 0,-1 0 0 0 0,1-1 0 0 0,-1 1 0 0 0,0 0 0 0 0,1 0 0 0 0,-1 0 0 0 0,0 0 0 0 0,1 0 0 0 0,-1 1 0 0 0,0-1 0 0 0,0 0 0 0 0,0 1-1 0 0,0-1 1 0 0,0 1 0 0 0,0 0 0 0 0,0 0 0 0 0,0-1 0 0 0,0 1 0 0 0,0 1 0 0 0,0-1 0 0 0,0 0 0 0 0,0 0 45 0 0,-67 20-872 0 0,56-11 898 0 0,0 0-1 0 0,1 1 1 0 0,1 0-1 0 0,-1 1 1 0 0,2 0-1 0 0,0 0 1 0 0,0 1 0 0 0,1 1-1 0 0,0-1 1 0 0,1 2-1 0 0,1-1 1 0 0,0 1-1 0 0,-2 5-25 0 0,8-16 48 0 0,0 1-1 0 0,0-1 1 0 0,0 1 0 0 0,0 0-1 0 0,1-1 1 0 0,-1 1-1 0 0,1-1 1 0 0,0 1 0 0 0,0 0-1 0 0,0-1 1 0 0,0 1-1 0 0,1 0 1 0 0,0-1-1 0 0,0 1 1 0 0,0-1 0 0 0,0 1-1 0 0,0-1 1 0 0,1 1-1 0 0,-1-1 1 0 0,1 0 0 0 0,0 0-1 0 0,0 0 1 0 0,0 0-1 0 0,0 0 1 0 0,1 0-1 0 0,-1 0 1 0 0,1-1 0 0 0,0 1-1 0 0,-1-1 1 0 0,1 0-1 0 0,0 0 1 0 0,0 0 0 0 0,1 0-1 0 0,-1-1 1 0 0,0 1-1 0 0,1-1 1 0 0,2 1-48 0 0,134 26 1292 0 0,-80-27-958 0 0,-41-2-259 0 0,-1 1 0 0 0,0 1 1 0 0,0 1-1 0 0,0 0 1 0 0,0 2-1 0 0,0 0 0 0 0,5 2-75 0 0,-21-5 7 0 0,1 0 0 0 0,-1 1-1 0 0,0-1 1 0 0,0 0-1 0 0,0 1 1 0 0,0 0 0 0 0,0-1-1 0 0,0 1 1 0 0,0 0-1 0 0,0 0 1 0 0,0 0 0 0 0,-1 0-1 0 0,1 1 1 0 0,-1-1-1 0 0,0 0 1 0 0,0 0-1 0 0,1 1 1 0 0,-2-1 0 0 0,1 1-1 0 0,0-1 1 0 0,0 1-1 0 0,-1-1 1 0 0,1 1 0 0 0,-1 0-1 0 0,0-1 1 0 0,0 1-1 0 0,0 0 1 0 0,0-1-1 0 0,0 1 1 0 0,-1 0 0 0 0,1-1-1 0 0,-1 1 1 0 0,0 0-7 0 0,-35 83-8 0 0,-26-9-1603 0 0,42-55-720 0 0,15-19-2886 0 0,1-1-4748 0 0,7-2 8019 0 0</inkml:trace>
  <inkml:trace contextRef="#ctx0" brushRef="#br0" timeOffset="9864.671">4749 888 5433 0 0,'0'0'1456'0'0,"0"0"-394"0"0,0 0-116 0 0,0 0 95 0 0,0 0 79 0 0,0 0-43 0 0,0 0-156 0 0,-34 21-194 0 0,-103 64-174 0 0,53-18 126 0 0,78-63-652 0 0,0 1 0 0 0,1 0 1 0 0,-1 0-1 0 0,1 1 0 0 0,0 0 0 0 0,1-1 0 0 0,-1 2 0 0 0,1-1 0 0 0,0 0 0 0 0,1 1 0 0 0,-1 0 1 0 0,1 0-1 0 0,1 0 0 0 0,-1 0 0 0 0,1 0 0 0 0,1 1 0 0 0,-1-1 0 0 0,1 0 0 0 0,0 1 1 0 0,1-1-1 0 0,0 6-27 0 0,2-11 44 0 0,0 1 1 0 0,1-1 0 0 0,-1 0-1 0 0,1 0 1 0 0,-1 0 0 0 0,1-1-1 0 0,0 1 1 0 0,0-1 0 0 0,0 1-1 0 0,0-1 1 0 0,0 0-1 0 0,0 0 1 0 0,0 0 0 0 0,0-1-1 0 0,0 1 1 0 0,0-1 0 0 0,0 0-1 0 0,1 1 1 0 0,-1-1 0 0 0,0-1-1 0 0,0 1 1 0 0,0 0 0 0 0,0-1-1 0 0,0 0 1 0 0,1 0 0 0 0,-1 0-1 0 0,2-1-44 0 0,14-5 194 0 0,0-1-1 0 0,-1-1 0 0 0,0-1 0 0 0,-1-1 1 0 0,0 0-1 0 0,-1-2 0 0 0,2-1-193 0 0,14-9 89 0 0,78-65-84 0 0,-109 88-23 0 0,-1 0 0 0 0,1-1 0 0 0,-1 1 0 0 0,1-1 0 0 0,-1 1 0 0 0,1 0 0 0 0,-1-1 0 0 0,1 1 0 0 0,-1 0 0 0 0,1-1 0 0 0,-1 1 0 0 0,1 0 0 0 0,-1 0 0 0 0,1 0 0 0 0,0-1 0 0 0,-1 1 0 0 0,1 0 0 0 0,0 0-1 0 0,-1 0 1 0 0,1 0 0 0 0,-1 0 0 0 0,1 0 0 0 0,0 0 0 0 0,-1 0 0 0 0,1 1 0 0 0,-1-1 0 0 0,1 0 0 0 0,0 0 0 0 0,-1 0 0 0 0,1 1 0 0 0,-1-1 0 0 0,1 0 0 0 0,-1 1 0 0 0,1-1 0 0 0,-1 0 0 0 0,1 1 0 0 0,-1-1 0 0 0,1 1 0 0 0,-1-1 0 0 0,1 0 0 0 0,-1 1 0 0 0,0-1-1 0 0,1 1 1 0 0,-1 0 0 0 0,0-1 0 0 0,1 1 0 0 0,-1-1 0 0 0,0 1 0 0 0,0-1 0 0 0,0 1 0 0 0,1 0 0 0 0,-1-1 0 0 0,0 1 0 0 0,0 0 18 0 0,0 42-198 0 0,-1-28 181 0 0,0-12 19 0 0,0 0 0 0 0,1 1 0 0 0,0-1 1 0 0,-1 0-1 0 0,1 1 0 0 0,1-1 0 0 0,-1 0 1 0 0,0 1-1 0 0,1-1 0 0 0,-1 0 0 0 0,1 1 1 0 0,0-1-1 0 0,0 0 0 0 0,1 0 1 0 0,-1 0-1 0 0,1 0 0 0 0,-1 0 0 0 0,1 0 1 0 0,0 0-1 0 0,0 0 0 0 0,0-1 0 0 0,0 1 1 0 0,1-1-1 0 0,-1 0 0 0 0,1 1 0 0 0,-1-1 1 0 0,1 0-1 0 0,0-1 0 0 0,0 1 0 0 0,0 0 1 0 0,0-1-1 0 0,0 1 0 0 0,0-1 0 0 0,0 0 1 0 0,0 0-1 0 0,3 0-2 0 0,3 0 92 0 0,1 1 0 0 0,0-2-1 0 0,-1 1 1 0 0,1-1 0 0 0,0-1 0 0 0,-1 0-1 0 0,1 0 1 0 0,0-1 0 0 0,-1 0 0 0 0,0-1 0 0 0,1 0-1 0 0,-1 0 1 0 0,0-1 0 0 0,0 0 0 0 0,-1-1 0 0 0,1 0-1 0 0,-1 0 1 0 0,0-1 0 0 0,-1 0 0 0 0,1 0-1 0 0,3-6-91 0 0,18-17 308 0 0,-2-1-1 0 0,-1-1 0 0 0,-2-2 0 0 0,11-19-307 0 0,-30 45 21 0 0,29-43 11 0 0,-2-1 1 0 0,-3-2 0 0 0,-2-2-1 0 0,13-36-32 0 0,-31 65 26 0 0,-1-2 0 0 0,-1 1 0 0 0,-1-1 0 0 0,-1 0 0 0 0,-2-1 0 0 0,0-27-26 0 0,-3 55 14 0 0,1 1 0 0 0,-1-1-1 0 0,0 0 1 0 0,0 0-1 0 0,1 0 1 0 0,-1 1 0 0 0,0-1-1 0 0,0 0 1 0 0,0 0-1 0 0,0 0 1 0 0,0 1 0 0 0,0-1-1 0 0,0 0 1 0 0,-1 0-1 0 0,1 0 1 0 0,0 1 0 0 0,0-1-1 0 0,-1 0 1 0 0,1 0-1 0 0,0 1 1 0 0,-1-1 0 0 0,1 0-1 0 0,-1 1 1 0 0,1-1-1 0 0,-1 0 1 0 0,1 1 0 0 0,-1-1-1 0 0,1 1 1 0 0,-1-1-1 0 0,1 1 1 0 0,-1-1 0 0 0,0 1-1 0 0,1-1 1 0 0,-1 1-1 0 0,0 0 1 0 0,0-1 0 0 0,1 1-1 0 0,-1 0 1 0 0,0 0-1 0 0,0-1 1 0 0,1 1 0 0 0,-1 0-1 0 0,0 0 1 0 0,0 0-1 0 0,0 0 1 0 0,1 0 0 0 0,-1 0-1 0 0,0 0 1 0 0,0 0-1 0 0,0 0 1 0 0,1 1 0 0 0,-1-1-1 0 0,0 0 1 0 0,0 0-14 0 0,-34 29 226 0 0,18 1-195 0 0,2 1 1 0 0,0 1 0 0 0,2 0 0 0 0,2 1-1 0 0,1 0 1 0 0,1 0 0 0 0,2 1-1 0 0,2 1 1 0 0,1-1 0 0 0,0 30-32 0 0,4-62 1 0 0,-6 381 562 0 0,8-288-671 0 0,-29-96-1506 0 0,-11-40-3302 0 0,31-15-6962 0 0,7 44 7960 0 0</inkml:trace>
  <inkml:trace contextRef="#ctx0" brushRef="#br0" timeOffset="10538.751">5630 756 7226 0 0,'0'0'2103'0'0,"0"0"-811"0"0,0 0-297 0 0,0 0 190 0 0,0 0 248 0 0,0 0 64 0 0,0 0-195 0 0,0 0-295 0 0,0 0-298 0 0,-34 27-227 0 0,-108 84-135 0 0,30-30 643 0 0,110-79-940 0 0,1-2-45 0 0,0 1 0 0 0,0-1 0 0 0,0 1 0 0 0,0-1 0 0 0,0 1 0 0 0,0-1 0 0 0,0 1 0 0 0,0 0 0 0 0,0-1 0 0 0,0 1 0 0 0,0 0 0 0 0,0 0 0 0 0,1-1 0 0 0,-1 1 0 0 0,0 0 0 0 0,1 0 0 0 0,-1 0 0 0 0,1 0 0 0 0,-1 0 0 0 0,1 0 0 0 0,-1 0 0 0 0,1 0 0 0 0,-1 1 0 0 0,1-1 0 0 0,0 0 0 0 0,0 0 0 0 0,0 0 0 0 0,0 0 0 0 0,0 0 0 0 0,0 1 0 0 0,0-1 0 0 0,0 0 0 0 0,0 0 0 0 0,0 0 0 0 0,0 0 0 0 0,1 0 0 0 0,-1 0 0 0 0,1 0 0 0 0,-1 0 0 0 0,1 0 0 0 0,-1 0 0 0 0,1 0 0 0 0,-1 0 0 0 0,1 0 0 0 0,0 0 0 0 0,0 1-5 0 0,150 63 180 0 0,-56-42-190 0 0,-76-22-190 0 0,5-1-2420 0 0,2-8-3626 0 0,-10 2-2534 0 0,-3 5 5253 0 0,2 3 4217 0 0,6 7 5283 0 0,3 2-1548 0 0,43-6 962 0 0,35-33-1629 0 0,-85 22-3531 0 0,0-1 0 0 0,-1 0 0 0 0,0-2 0 0 0,-1 0 0 0 0,1 0 1 0 0,-2-1-1 0 0,1-1 0 0 0,-1-1 0 0 0,9-10-227 0 0,-20 20 15 0 0,0 0 0 0 0,-1 0 0 0 0,1 0 0 0 0,-1-1-1 0 0,0 1 1 0 0,0-1 0 0 0,0 1 0 0 0,0-1 0 0 0,0 0 0 0 0,0 0 0 0 0,-1 0 0 0 0,1 0 0 0 0,-1 0 0 0 0,0 0-1 0 0,0 0 1 0 0,0 0 0 0 0,0-1 0 0 0,-1 1 0 0 0,1 0 0 0 0,-1-1 0 0 0,0 1 0 0 0,0 0 0 0 0,0-1 0 0 0,0 1-1 0 0,-1 0 1 0 0,1 0 0 0 0,-1-1 0 0 0,0 1 0 0 0,0 0 0 0 0,0 0 0 0 0,-1 0 0 0 0,1 0 0 0 0,0 0-1 0 0,-1 0 1 0 0,0 0 0 0 0,0 0 0 0 0,0 1 0 0 0,0-1 0 0 0,0 1 0 0 0,-1-1 0 0 0,1 1 0 0 0,-1 0 0 0 0,1 0-1 0 0,-1 0 1 0 0,0 0 0 0 0,0 1 0 0 0,-1-2-15 0 0,-8 2-14 0 0,1 0-1 0 0,-1 1 1 0 0,0 0 0 0 0,0 1-1 0 0,1 0 1 0 0,-1 1-1 0 0,1 0 1 0 0,-1 1 0 0 0,1 0-1 0 0,0 1 1 0 0,0 0 0 0 0,0 1-1 0 0,0 0 1 0 0,1 1-1 0 0,0 0 1 0 0,0 1 0 0 0,1 0-1 0 0,0 0 1 0 0,0 1-1 0 0,0 0 1 0 0,1 0 0 0 0,0 1-1 0 0,1 0 1 0 0,0 1 0 0 0,0 0-1 0 0,1 0 1 0 0,1 0-1 0 0,-3 5 15 0 0,5-10 15 0 0,0 1-1 0 0,0 1 1 0 0,0-1-1 0 0,1 0 1 0 0,0 1-1 0 0,0-1 0 0 0,1 1 1 0 0,-1-1-1 0 0,1 1 1 0 0,1 0-1 0 0,-1 0 0 0 0,1-1 1 0 0,1 1-1 0 0,-1 0 1 0 0,1 0-1 0 0,0-1 1 0 0,1 1-1 0 0,-1 0 0 0 0,1-1 1 0 0,1 0-1 0 0,-1 1 1 0 0,1-1-1 0 0,0 0 0 0 0,0 0 1 0 0,1 0-1 0 0,0-1 1 0 0,0 1-1 0 0,0-1 1 0 0,1 0-1 0 0,0 0 0 0 0,0-1 1 0 0,2 3-15 0 0,6 3-2 0 0,0 0 1 0 0,0-1 0 0 0,1 0-1 0 0,0-1 1 0 0,1 0 0 0 0,0-1-1 0 0,0-1 1 0 0,0 0 0 0 0,1-1 0 0 0,0-1-1 0 0,0 0 1 0 0,0-2 0 0 0,1 1 1 0 0,3-1-480 0 0,88 3-970 0 0,-73-8-2743 0 0,0-4-4102 0 0,-19 2 49 0 0</inkml:trace>
  <inkml:trace contextRef="#ctx0" brushRef="#br0" timeOffset="36395.989">614 1514 0 0 0,'0'0'343'0'0,"0"0"1021"0"0,0 0 380 0 0,0 0-5 0 0,0 0-106 0 0,0 0-166 0 0,0 0-208 0 0,0 0-146 0 0,0 0-115 0 0,0 0-71 0 0,-15-8 14 0 0,-49-24-9 0 0,62 31-834 0 0,0 0 0 0 0,-1 0 0 0 0,1 0 0 0 0,0 1 0 0 0,0-1 1 0 0,-1 0-1 0 0,1 1 0 0 0,0 0 0 0 0,-1-1 0 0 0,1 1 0 0 0,0 0 0 0 0,-1 0 0 0 0,1 0 0 0 0,0 1 0 0 0,-1-1 0 0 0,1 0 0 0 0,0 1 0 0 0,-1 0 0 0 0,1 0 0 0 0,0-1 0 0 0,0 1 0 0 0,0 0 0 0 0,-1 1 0 0 0,1-1 0 0 0,1 0 0 0 0,-1 1 0 0 0,0-1 0 0 0,-2 2-98 0 0,-4 3 188 0 0,-10 10 50 0 0,0 0 1 0 0,1 1-1 0 0,0 1 0 0 0,2 1 1 0 0,0 0-1 0 0,1 1 0 0 0,1 1 1 0 0,1 0-1 0 0,-1 3-238 0 0,-4 7 250 0 0,-6 9-53 0 0,2 1 0 0 0,2 0 0 0 0,2 2 0 0 0,2 0 0 0 0,1 1 0 0 0,3 1-1 0 0,2 0 1 0 0,1 0 0 0 0,3 1 0 0 0,1 0 0 0 0,3 5-197 0 0,1-36 39 0 0,1-1 0 0 0,0 1 0 0 0,2-1 0 0 0,-1 0 0 0 0,2 0 0 0 0,0 0 0 0 0,1-1-1 0 0,0 1 1 0 0,1-1 0 0 0,0 0 0 0 0,1 0 0 0 0,1-1 0 0 0,0 0 0 0 0,0 0 0 0 0,1-1 0 0 0,1 0 0 0 0,0-1 0 0 0,0 0 0 0 0,1 0 0 0 0,0-1 0 0 0,1-1 0 0 0,0 0-1 0 0,0 0 1 0 0,1-1 0 0 0,0-1 0 0 0,0 0 0 0 0,1-1 0 0 0,-1 0 0 0 0,1-1 0 0 0,0-1 0 0 0,7 1-39 0 0,-6-1-59 0 0,0-1-1 0 0,0 0 1 0 0,0-1 0 0 0,0 0 0 0 0,1-1-1 0 0,-1-1 1 0 0,0-1 0 0 0,0 0-1 0 0,0-1 1 0 0,0 0 0 0 0,0-1 0 0 0,8-4 59 0 0,14-15-5257 0 0,-4-10-4941 0 0,-28 25 3203 0 0</inkml:trace>
  <inkml:trace contextRef="#ctx0" brushRef="#br0" timeOffset="37184.06">1071 1706 2865 0 0,'0'0'1220'0'0,"0"0"-127"0"0,0 0 77 0 0,0 0 245 0 0,0 0 289 0 0,0 0 87 0 0,0 0-206 0 0,0 0-362 0 0,0 0-376 0 0,0 0-309 0 0,0 0-223 0 0,0 0-88 0 0,11 2 357 0 0,0 71 1754 0 0,10 447 1101 0 0,-13-357-4282 0 0,-8-160-1411 0 0,2-10-10263 0 0,-2 4 5777 0 0</inkml:trace>
  <inkml:trace contextRef="#ctx0" brushRef="#br0" timeOffset="37468.039">778 2103 8434 0 0,'0'0'1016'0'0,"0"0"-158"0"0,0 0 136 0 0,0 0 267 0 0,0 0 130 0 0,0 0-91 0 0,31 0-235 0 0,101-3-215 0 0,246-34 366 0 0,-338 33-2203 0 0,13-2-2419 0 0,-19 5-3152 0 0,-19 1-876 0 0</inkml:trace>
  <inkml:trace contextRef="#ctx0" brushRef="#br0" timeOffset="37731.716">1649 2037 3705 0 0,'0'0'1337'0'0,"0"0"-34"0"0,0 0 107 0 0,0 0 129 0 0,0 0 4 0 0,0 0-192 0 0,0 0-264 0 0,0 0-238 0 0,0 0-179 0 0,-24 33-115 0 0,-73 101-86 0 0,65-68 152 0 0,32-56-482 0 0,-1-5-58 0 0,0 0 0 0 0,0 0 0 0 0,0 0 1 0 0,1 0-1 0 0,0 0 0 0 0,0 0 0 0 0,0 0 0 0 0,0 0 0 0 0,1 0 0 0 0,0 0 0 0 0,0 0 0 0 0,0 0 0 0 0,1 0 0 0 0,0 0 0 0 0,0 0 1 0 0,0-1-1 0 0,0 1 0 0 0,1-1 0 0 0,-1 0 0 0 0,1 1 0 0 0,0-1 0 0 0,1-1 0 0 0,-1 1 0 0 0,1 0 0 0 0,0-1 0 0 0,-1 0 0 0 0,1 1 1 0 0,1-2-1 0 0,-1 1 0 0 0,3 1-81 0 0,5-1 200 0 0,1-2-1 0 0,-1 1 1 0 0,0-1 0 0 0,1-1 0 0 0,-1-1 0 0 0,0 1 0 0 0,0-2-1 0 0,1 0 1 0 0,-1 0 0 0 0,0-1 0 0 0,0-1 0 0 0,-1 0 0 0 0,1 0 0 0 0,-1-1-1 0 0,0-1 1 0 0,0 0 0 0 0,-1 0 0 0 0,1-1 0 0 0,-1 0 0 0 0,7-8-200 0 0,-10 11 25 0 0,0-1 0 0 0,0 0 0 0 0,0 0 1 0 0,-1-1-1 0 0,1 0 0 0 0,-1 0 1 0 0,-1 0-1 0 0,1-1 0 0 0,-1 0 0 0 0,-1 0 1 0 0,1 0-1 0 0,-1-1 0 0 0,0 1 1 0 0,-1-1-1 0 0,1 0 0 0 0,-2 0 0 0 0,1 0 1 0 0,-1-1-1 0 0,-1 1 0 0 0,1 0 1 0 0,-1-1-1 0 0,-1 1 0 0 0,1-1 0 0 0,-2 0 1 0 0,0-6-26 0 0,-1 11-104 0 0,0-1 0 0 0,0 1-1 0 0,-1 0 1 0 0,1 0 0 0 0,-1 0 0 0 0,0 0 0 0 0,-1 1 0 0 0,1-1 0 0 0,0 1 0 0 0,-1 0 0 0 0,0 0 0 0 0,0 0 0 0 0,0 0 0 0 0,0 1 0 0 0,0-1 0 0 0,0 1-1 0 0,-1 0 1 0 0,1 0 0 0 0,-1 1 0 0 0,0 0 0 0 0,-1-1 104 0 0,-64-1-4262 0 0,26 26-2602 0 0,28-12 1917 0 0,3-3-434 0 0</inkml:trace>
  <inkml:trace contextRef="#ctx0" brushRef="#br0" timeOffset="37964.789">1995 2390 0 0 0,'0'0'1267'0'0,"0"0"747"0"0,0 0 590 0 0,0 0 250 0 0,0 0-139 0 0,0 0-489 0 0,0 0-555 0 0,0 0-424 0 0,0 0-309 0 0,0 0-178 0 0,0 0-87 0 0,2-6-64 0 0,67-183 2035 0 0,-60 171-2892 0 0,56-89 546 0 0,4 67-6198 0 0,-54 39-769 0 0,-8 2-231 0 0,0 2 4097 0 0</inkml:trace>
  <inkml:trace contextRef="#ctx0" brushRef="#br0" timeOffset="38983.812">2757 2089 8074 0 0,'0'0'2394'0'0,"0"0"-914"0"0,0 0-284 0 0,0 0 108 0 0,0 0 65 0 0,0 0-118 0 0,0 0-288 0 0,0 0-281 0 0,0 0-235 0 0,0 0-140 0 0,0 0-102 0 0,0 0-70 0 0,-23-4-38 0 0,-71-10-21 0 0,44 22 23 0 0,42-3-82 0 0,0-2-36 0 0,0 0-1 0 0,0 1 0 0 0,0 0 1 0 0,0 0-1 0 0,1 0 0 0 0,0 1 0 0 0,0 0 1 0 0,0 1-1 0 0,0 0 0 0 0,1 0 1 0 0,0 0-1 0 0,0 1 0 0 0,1-1 1 0 0,0 2-1 0 0,0-1 0 0 0,1 0 1 0 0,-1 1-1 0 0,2 0 0 0 0,-1 0 1 0 0,1 0-1 0 0,0 0 0 0 0,1 0 1 0 0,0 1-1 0 0,0 0 0 0 0,0 7 20 0 0,3-13 19 0 0,0-1 1 0 0,0 0-1 0 0,0 0 0 0 0,0 0 0 0 0,0 1 0 0 0,1-1 1 0 0,-1 0-1 0 0,1-1 0 0 0,0 1 0 0 0,0 0 0 0 0,-1 0 1 0 0,1-1-1 0 0,0 1 0 0 0,0-1 0 0 0,0 0 0 0 0,1 1 1 0 0,-1-1-1 0 0,0 0 0 0 0,0 0 0 0 0,1 0 0 0 0,-1-1 1 0 0,0 1-1 0 0,1-1 0 0 0,-1 1 0 0 0,1-1 0 0 0,-1 0 1 0 0,1 0-1 0 0,-1 0 0 0 0,1 0 0 0 0,-1 0 0 0 0,1 0 1 0 0,-1-1-1 0 0,0 1 0 0 0,1-1 0 0 0,-1 0 0 0 0,1 0-19 0 0,8 1 215 0 0,5-2-79 0 0,-1-1 1 0 0,0-1-1 0 0,-1-1 0 0 0,1 0 1 0 0,-1 0-1 0 0,0-2 1 0 0,0 0-1 0 0,0 0 0 0 0,-1-1 1 0 0,-1-1-1 0 0,1 0 1 0 0,0-2-137 0 0,17-9 100 0 0,10-10 3 0 0,58-29 5 0 0,-97 60-122 0 0,0 1 0 0 0,0-1 1 0 0,0 0-1 0 0,0 1 0 0 0,0-1 0 0 0,-1 0 0 0 0,1 1 1 0 0,0-1-1 0 0,-1 1 0 0 0,0-1 0 0 0,1 1 0 0 0,-1-1 1 0 0,0 1-1 0 0,0 0 0 0 0,0-1 0 0 0,0 1 0 0 0,0-1 0 0 0,0 1 1 0 0,0-1-1 0 0,0 1 0 0 0,-1 0 0 0 0,1-1 0 0 0,0 1 1 0 0,-1-1-1 0 0,0 1 0 0 0,1-1 0 0 0,-1 0 0 0 0,0 1 0 0 0,0-1 1 0 0,1 0-1 0 0,-1 1 0 0 0,0-1 0 0 0,0 0 0 0 0,-1 0 1 0 0,1 0-1 0 0,-1 1 14 0 0,1 1-28 0 0,-126 232-300 0 0,79-118 186 0 0,4 3 0 0 0,0 22 142 0 0,-30 52-1206 0 0,60-150 987 0 0,43-47 137 0 0,155-81 310 0 0,-94 39-203 0 0,-85 43-18 0 0,-1 1 28 0 0,-1 0 1 0 0,0 0 0 0 0,1-1 0 0 0,-1 1 0 0 0,0-1-1 0 0,0 1 1 0 0,0-1 0 0 0,0 0 0 0 0,-1 0 0 0 0,1 0 0 0 0,0-1-1 0 0,-1 1 1 0 0,1-1 0 0 0,-1 1 0 0 0,0-1 0 0 0,0 0-1 0 0,0 0 1 0 0,0 0 0 0 0,-1 0 0 0 0,1 0 0 0 0,-1 0 0 0 0,0 0-1 0 0,0-1 1 0 0,0 1 0 0 0,0 0 0 0 0,0-1 0 0 0,-1 1 0 0 0,1-3-36 0 0,-45-24 276 0 0,-89-33-330 0 0,-107-28 258 0 0,250 85-446 0 0,25-4 347 0 0,352-115 655 0 0,-355 110-650 0 0,-2 1-2232 0 0,-10 10-10582 0 0,-19 4 5294 0 0</inkml:trace>
  <inkml:trace contextRef="#ctx0" brushRef="#br0" timeOffset="39317.719">3092 2199 3273 0 0,'0'0'2752'0'0,"0"0"-1333"0"0,0 0-659 0 0,0 0-99 0 0,0 0 39 0 0,0 0 89 0 0,0 0 38 0 0,0 0-55 0 0,0 0-57 0 0,0 0-44 0 0,0 0-44 0 0,0 0-34 0 0,0 0-22 0 0,0 26-15 0 0,3 79-19 0 0,-3-101-455 0 0,-1-1 0 0 0,1 1 0 0 0,1-1 0 0 0,-1 1 0 0 0,0-1 0 0 0,1 0 0 0 0,0 1 0 0 0,-1-1 0 0 0,1 0 0 0 0,1 1 0 0 0,-1-1 0 0 0,0 0 0 0 0,1 0 0 0 0,0 0 0 0 0,-1 0 0 0 0,1 0 0 0 0,1 0 0 0 0,-1-1 0 0 0,0 1 0 0 0,0-1 0 0 0,2 2-82 0 0,6 5 495 0 0,-6-6-302 0 0,0 0 1 0 0,0 1-1 0 0,0-2 1 0 0,1 1-1 0 0,-1-1 1 0 0,1 1-1 0 0,0-1 1 0 0,-1 0-1 0 0,1-1 1 0 0,0 1-1 0 0,0-1 1 0 0,0 0-1 0 0,0 0 1 0 0,0-1-1 0 0,1 1 0 0 0,-1-1 1 0 0,0 0-1 0 0,0-1 1 0 0,0 1-1 0 0,0-1 1 0 0,0 0-1 0 0,0 0 1 0 0,0-1-1 0 0,0 0 1 0 0,0 1-1 0 0,-1-2 1 0 0,1 1-1 0 0,0 0-193 0 0,11-8 196 0 0,0-1 1 0 0,-1 0-1 0 0,0 0 0 0 0,-1-2 0 0 0,0 0 0 0 0,-1-1 1 0 0,0 0-1 0 0,5-8-196 0 0,24-48 523 0 0,-35 51-2459 0 0,-1-2-3985 0 0,-4 0-5549 0 0,-2 20 4847 0 0</inkml:trace>
  <inkml:trace contextRef="#ctx0" brushRef="#br0" timeOffset="39670.034">3497 2376 0 0 0,'0'0'1580'0'0,"0"0"557"0"0,0 0 277 0 0,0 0 160 0 0,0 0-3 0 0,0 0-180 0 0,0 0-324 0 0,36-4-395 0 0,113-12-367 0 0,-53-11 386 0 0,-78 20-1452 0 0,-1 0 0 0 0,1-1 0 0 0,-2 0 1 0 0,1-2-1 0 0,-1 0 0 0 0,-1 0 0 0 0,0-2 0 0 0,0 0 1 0 0,-1 0-1 0 0,-1-2 0 0 0,9-10-239 0 0,-20 22-3 0 0,0 0 1 0 0,0 0-1 0 0,-1-1 1 0 0,1 1-1 0 0,0-1 1 0 0,-1 1-1 0 0,0-1 1 0 0,1 1-1 0 0,-1-1 1 0 0,0 0-1 0 0,-1 0 0 0 0,1 0 1 0 0,0 1-1 0 0,-1-1 1 0 0,0 0-1 0 0,1 0 1 0 0,-1 0-1 0 0,0 0 1 0 0,-1 0-1 0 0,1 0 1 0 0,0 0-1 0 0,-1 0 1 0 0,1 1-1 0 0,-1-1 0 0 0,0 0 1 0 0,0 0-1 0 0,0 1 1 0 0,-1-1-1 0 0,1 0 1 0 0,-1 1-1 0 0,1-1 1 0 0,-1 1-1 0 0,0 0 1 0 0,0 0-1 0 0,0-1 1 0 0,0 1-1 0 0,0 0 1 0 0,0 1-1 0 0,-1-1 0 0 0,1 0 1 0 0,-2 0 2 0 0,-10 1-108 0 0,0 0-1 0 0,0 1 1 0 0,-1 1 0 0 0,1 0 0 0 0,0 1-1 0 0,0 0 1 0 0,0 1 0 0 0,0 1 0 0 0,0 0 0 0 0,1 1-1 0 0,-1 0 1 0 0,1 1 0 0 0,1 1 0 0 0,-1 0-1 0 0,1 0 1 0 0,0 1 0 0 0,1 1 0 0 0,0 0-1 0 0,0 1 1 0 0,1 0 0 0 0,0 1 0 0 0,1-1-1 0 0,0 2 1 0 0,1-1 0 0 0,-7 13 108 0 0,12-20-6 0 0,1 0-1 0 0,-1 0 1 0 0,0 0-1 0 0,1 0 1 0 0,0 0-1 0 0,0 1 1 0 0,0-1-1 0 0,0 1 1 0 0,1 0-1 0 0,0 0 1 0 0,0-1 0 0 0,0 1-1 0 0,0 0 1 0 0,1 0-1 0 0,0 0 1 0 0,0 0-1 0 0,0 0 1 0 0,1-1-1 0 0,0 1 1 0 0,0 0-1 0 0,0 0 1 0 0,0-1-1 0 0,1 1 1 0 0,-1 0 0 0 0,1-1-1 0 0,0 1 1 0 0,1-1-1 0 0,-1 0 1 0 0,1 0-1 0 0,0 0 1 0 0,0 0-1 0 0,0 0 1 0 0,0-1-1 0 0,1 0 1 0 0,0 1 0 0 0,-1-1-1 0 0,1 0 1 0 0,4 2 6 0 0,10 2 27 0 0,1-1 0 0 0,0 0 1 0 0,0-1-1 0 0,0-1 0 0 0,0-1 1 0 0,1-1-1 0 0,-1 0 0 0 0,1-2 1 0 0,-1 0-1 0 0,20-3-27 0 0,94-27-1919 0 0,-91 13-1910 0 0,-3-1-3787 0 0,-22 10 729 0 0</inkml:trace>
  <inkml:trace contextRef="#ctx0" brushRef="#br0" timeOffset="39995.619">4261 1617 9394 0 0,'0'0'1511'0'0,"0"0"-243"0"0,0 0 26 0 0,0 0 68 0 0,0 0-82 0 0,0 0-223 0 0,0 0-267 0 0,0 0-115 0 0,0 0-9 0 0,0 0-5 0 0,0 0-5 0 0,0 0-24 0 0,0 0 0 0 0,32 25 1 0 0,100 82-26 0 0,-127-103-549 0 0,0-1-1 0 0,0 1 0 0 0,-1 0 0 0 0,0 0 1 0 0,1 1-1 0 0,-1-1 0 0 0,-1 1 0 0 0,1 0 1 0 0,-1 0-1 0 0,0 0 0 0 0,0 1 0 0 0,0-1 1 0 0,-1 1-1 0 0,0-1 0 0 0,2 6-57 0 0,0 5 161 0 0,3 12-92 0 0,-1 0-1 0 0,-2 0 1 0 0,-1 0-1 0 0,-1 0 1 0 0,-1 1-1 0 0,-2-1 1 0 0,-1 1-1 0 0,-1-1 1 0 0,-1 0-1 0 0,-1 0 1 0 0,-2 0-1 0 0,-1-1 1 0 0,-1 0-1 0 0,-3 4-68 0 0,-7 23-464 0 0,-2 0-1 0 0,-2-1 0 0 0,-2-2 1 0 0,-3 0-1 0 0,-2-2 0 0 0,-2-1 1 0 0,-30 34 464 0 0,10-37-3407 0 0,13-20-6784 0 0,27-18 1944 0 0</inkml:trace>
  <inkml:trace contextRef="#ctx0" brushRef="#br0" timeOffset="43112.645">5474 1952 1584 0 0,'0'0'203'0'0,"0"0"-207"0"0,0 0 19 0 0,0 0 246 0 0,0 0 330 0 0,0 0 281 0 0,0 0 152 0 0,-24 37 10 0 0,-76 114-125 0 0,35-33 300 0 0,-209 367 2303 0 0,251-433-2083 0 0,23-52-1027 0 0,0 0 47 0 0,0 0 40 0 0,10-22 2028 0 0,228-376-1511 0 0,-184 306-959 0 0,-15 22 147 0 0,4 2 1 0 0,2 2-1 0 0,26-28-194 0 0,-63 172 672 0 0,-12-3-184 0 0,-1 19 112 0 0,4 0 0 0 0,11 92-600 0 0,10-76 162 0 0,-19-110-137 0 0,0 1 1 0 0,0-1-1 0 0,1 1 0 0 0,-1-1 1 0 0,0 0-1 0 0,0 1 1 0 0,0-1-1 0 0,1 0 1 0 0,-1 0-1 0 0,0 0 0 0 0,0 0 1 0 0,0 0-1 0 0,1 0 1 0 0,-1 0-1 0 0,0-1 1 0 0,0 1-1 0 0,1 0 0 0 0,-1-1 1 0 0,0 1-1 0 0,0-1 1 0 0,0 1-1 0 0,0-1 1 0 0,0 1-1 0 0,0-1 0 0 0,0 0 1 0 0,0 0-1 0 0,0 1 1 0 0,0-1-1 0 0,0 0 0 0 0,0 0 1 0 0,-1 0-1 0 0,1 0 1 0 0,0 0-1 0 0,0 0 1 0 0,-1 0-1 0 0,1 0 0 0 0,-1 0 1 0 0,1-1-1 0 0,-1 1 1 0 0,0 0-1 0 0,1 0 1 0 0,-1 0-1 0 0,0-1 0 0 0,0 1 1 0 0,0 0-1 0 0,0-1-25 0 0,6-6 39 0 0,492-683 160 0 0,-496 743-702 0 0,11 213 1482 0 0,-4 59-87 0 0,8-105-856 0 0,-7-200-2620 0 0,-5-18-2148 0 0,1-5-3866 0 0,-3 1 1047 0 0</inkml:trace>
  <inkml:trace contextRef="#ctx0" brushRef="#br0" timeOffset="43631.65">6448 2604 14483 0 0,'0'0'1683'0'0,"0"0"-705"0"0,0 0-330 0 0,0 0 31 0 0,0 0 143 0 0,0 0 105 0 0,0 0-108 0 0,0 0-215 0 0,0 0-236 0 0,0 0-186 0 0,0 0-90 0 0,0 0-44 0 0,0 0-10 0 0,-2 4-6 0 0,-5 21 10 0 0,7-25-85 0 0,0 4-894 0 0,0 3-12686 0 0,0-6 5781 0 0</inkml:trace>
</inkml:ink>
</file>

<file path=ppt/ink/ink5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3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78 160 7754 0 0,'0'0'1173'0'0,"0"0"-426"0"0,0 0-191 0 0,0 0 178 0 0,0 0 330 0 0,0 0 199 0 0,0 0 0 0 0,0 0-179 0 0,0 0-238 0 0,33-9-162 0 0,110-31-114 0 0,85-25 1161 0 0,-193 57-1550 0 0,183-25 340 0 0,-216 36-488 0 0,0 0-1 0 0,0 0 1 0 0,-1 0-1 0 0,1 0 1 0 0,-1 0-1 0 0,0 0 1 0 0,0 0 0 0 0,0 0-1 0 0,0 0 1 0 0,-1 1-1 0 0,1-1 1 0 0,-1 0 0 0 0,0 1-1 0 0,0-1 1 0 0,0 0-1 0 0,0 1 1 0 0,0-1 0 0 0,-1 0-1 0 0,0 1 1 0 0,0-1-1 0 0,0 0 1 0 0,0 0-1 0 0,-1 3-32 0 0,-87 266 1033 0 0,76-192-975 0 0,3 0 0 0 0,4 1 1 0 0,3 0-1 0 0,3 8-58 0 0,14 18 352 0 0,-32-152 2485 0 0,12 36-2856 0 0,-1 0 0 0 0,0 0 0 0 0,-1 0 0 0 0,0 1 0 0 0,-1 0 0 0 0,0 1-1 0 0,0 0 1 0 0,0 0 0 0 0,-1 1 0 0 0,0 0 0 0 0,0 0 0 0 0,-1 1 0 0 0,1 1 0 0 0,-1 0 0 0 0,0 0 0 0 0,0 1 0 0 0,-1 1 0 0 0,-5-1 19 0 0,-8 0-225 0 0,0 2 0 0 0,0 0 0 0 0,0 2 0 0 0,1 0 0 0 0,-1 2 0 0 0,0 1 0 0 0,1 1 0 0 0,0 1 0 0 0,0 1 0 0 0,1 1 0 0 0,-1 1 0 0 0,2 1 0 0 0,-1 1 0 0 0,2 1 1 0 0,-1 1-1 0 0,-12 11 225 0 0,19-10-1166 0 0,12-2-2367 0 0,20-12-6641 0 0,-10 0 3614 0 0</inkml:trace>
  <inkml:trace contextRef="#ctx0" brushRef="#br0" timeOffset="295.849">280 333 6577 0 0,'0'0'1775'0'0,"0"0"-317"0"0,0 0-135 0 0,0 0 131 0 0,0 0 77 0 0,0 0-112 0 0,0 0-218 0 0,0 0-157 0 0,0 0-90 0 0,35-1-84 0 0,111-2-124 0 0,265-33 1714 0 0,-249 24-2835 0 0,-161 12 7 0 0,-1 0-144 0 0,0 0-137 0 0,-18 7-1992 0 0,18-7 2601 0 0,-36 22-6025 0 0,15-3-3934 0 0,15-11 7836 0 0</inkml:trace>
  <inkml:trace contextRef="#ctx0" brushRef="#br0" timeOffset="632.673">1180 499 9490 0 0,'0'0'1938'0'0,"0"0"-499"0"0,0 0-76 0 0,0 0 77 0 0,0 0-36 0 0,0 0-199 0 0,0 0-329 0 0,0 0-297 0 0,0 0-230 0 0,0 0-156 0 0,-5 33-97 0 0,-16 105-48 0 0,9-55-36 0 0,11-74-477 0 0,-2 7-465 0 0,1-13-3704 0 0,-2-2-3962 0 0,3-1 2789 0 0</inkml:trace>
  <inkml:trace contextRef="#ctx0" brushRef="#br0" timeOffset="885.47">1213 171 8202 0 0,'0'0'1656'0'0,"0"0"-696"0"0,0 0-704 0 0,0 0-296 0 0,0 0-200 0 0,0 0-160 0 0,0 0-152 0 0,0 0-384 0 0,0 0-720 0 0,0 0-1545 0 0,0 0-848 0 0</inkml:trace>
  <inkml:trace contextRef="#ctx0" brushRef="#br0" timeOffset="1197.742">1353 760 3881 0 0,'0'0'1456'0'0,"0"0"-108"0"0,0 0 370 0 0,0 0 429 0 0,0 0 111 0 0,0 0-284 0 0,0 0-526 0 0,0 0-406 0 0,0 0-202 0 0,0 0-124 0 0,0 0-93 0 0,0 0-72 0 0,0 0-99 0 0,17-21-91 0 0,50-65-79 0 0,12-54 719 0 0,-76 133-959 0 0,-2 5-61 0 0,-1 1-1 0 0,0-1 0 0 0,1 1 0 0 0,-1-1 0 0 0,1 1 0 0 0,-1-1 0 0 0,1 1 0 0 0,0-1 0 0 0,-1 1 0 0 0,1 0 0 0 0,0-1 0 0 0,0 1 0 0 0,0 0 0 0 0,0 0 0 0 0,0-1 0 0 0,1 1 0 0 0,-1 0 0 0 0,0 0 0 0 0,0 0 0 0 0,1 1 0 0 0,-1-1 0 0 0,0 0 0 0 0,1 0 0 0 0,-1 1 1 0 0,1-1-1 0 0,-1 1 0 0 0,1-1 0 0 0,-1 1 0 0 0,1 0 0 0 0,0-1 0 0 0,-1 1 0 0 0,1 0 0 0 0,-1 0 0 0 0,2 0 20 0 0,31 77-942 0 0,-34-73 965 0 0,2 1 0 0 0,-1-1-1 0 0,0 0 1 0 0,1 0 0 0 0,0 0-1 0 0,0 0 1 0 0,0-1-1 0 0,0 1 1 0 0,0 0 0 0 0,1-1-1 0 0,0 0 1 0 0,0 1 0 0 0,0-1-1 0 0,0 0 1 0 0,0-1-1 0 0,0 1 1 0 0,1 0 0 0 0,0-1-1 0 0,-1 0 1 0 0,1 0 0 0 0,0 0-1 0 0,0 0 1 0 0,0-1-1 0 0,0 1 1 0 0,0-1 0 0 0,0 0-1 0 0,1 0 1 0 0,-1-1 0 0 0,0 1-1 0 0,4-1-22 0 0,0-1 38 0 0,0 0 0 0 0,1-1 0 0 0,-1 0 0 0 0,0-1 0 0 0,0 0 0 0 0,0 0 0 0 0,-1 0 0 0 0,1-1 0 0 0,-1 0 0 0 0,0-1-1 0 0,0 1 1 0 0,0-2 0 0 0,0 1 0 0 0,-1-1 0 0 0,0 0 0 0 0,0 0 0 0 0,-1 0 0 0 0,0-1 0 0 0,2-3-38 0 0,19-17-4041 0 0,0 2-3877 0 0,-19 21-2043 0 0</inkml:trace>
  <inkml:trace contextRef="#ctx0" brushRef="#br0" timeOffset="1667.772">2044 476 6737 0 0,'0'0'2508'0'0,"0"0"-483"0"0,0 0-178 0 0,0 0-95 0 0,0 0-188 0 0,0 0-291 0 0,0 0-319 0 0,0 0-259 0 0,0 0-238 0 0,0 0-193 0 0,0 0-138 0 0,-11 8-78 0 0,4-3-44 0 0,-2 2-18 0 0,-1-1 0 0 0,1 2 0 0 0,0-1 0 0 0,1 1 0 0 0,0 1 0 0 0,0-1 0 0 0,1 1 0 0 0,0 1 0 0 0,0 1 14 0 0,5-8-20 0 0,0 0 0 0 0,0 1-1 0 0,0-1 1 0 0,1 1 0 0 0,-1 0-1 0 0,1-1 1 0 0,0 1-1 0 0,0 0 1 0 0,0 0 0 0 0,0 0-1 0 0,1 0 1 0 0,0 0 0 0 0,0-1-1 0 0,0 1 1 0 0,0 0 0 0 0,1 0-1 0 0,-1 0 1 0 0,1 0 0 0 0,0 0-1 0 0,0 0 1 0 0,0-1 0 0 0,1 1-1 0 0,-1 0 1 0 0,1-1-1 0 0,0 1 1 0 0,0-1 0 0 0,0 0-1 0 0,1 0 1 0 0,-1 0 0 0 0,1 0-1 0 0,-1 0 1 0 0,1 0 0 0 0,0-1-1 0 0,0 1 1 0 0,1-1 0 0 0,-1 0-1 0 0,0 0 1 0 0,3 2 20 0 0,4-1 99 0 0,0 0 0 0 0,1 0 0 0 0,-1-1 0 0 0,0-1 0 0 0,0 0 0 0 0,1 0 0 0 0,-1-1 1 0 0,1 0-1 0 0,-1-1 0 0 0,1 0 0 0 0,-1 0 0 0 0,0-1 0 0 0,0-1 0 0 0,0 0 0 0 0,0 0 0 0 0,0-1 0 0 0,-1 0 0 0 0,1 0 1 0 0,-1-1-1 0 0,0-1 0 0 0,0 0 0 0 0,-1 0 0 0 0,3-3-99 0 0,24-20 269 0 0,-1-1 0 0 0,-2-2-1 0 0,-1-2 1 0 0,-2 0 0 0 0,-1-2 0 0 0,-2-1 0 0 0,11-22-269 0 0,-28 45-62 0 0,-1-1 1 0 0,0 1 0 0 0,-1-2 0 0 0,-1 1-1 0 0,0 0 1 0 0,-1-1 0 0 0,-1 0-1 0 0,-1 0 1 0 0,0-1 0 0 0,0-10 61 0 0,-2 20-61 0 0,-1-1 1 0 0,0 0 0 0 0,0 0-1 0 0,-1 1 1 0 0,0-1-1 0 0,0 0 1 0 0,-1 1-1 0 0,1-1 1 0 0,-2 1-1 0 0,1 0 1 0 0,-1-1 0 0 0,0 1-1 0 0,-1 0 1 0 0,0 1-1 0 0,0-1 1 0 0,0 1-1 0 0,-1-1 1 0 0,0 2-1 0 0,0-1 1 0 0,-1 0-1 0 0,1 1 1 0 0,-1 0 0 0 0,-2-1 60 0 0,1 2-23 0 0,0 1 1 0 0,0-1-1 0 0,0 2 1 0 0,-1-1-1 0 0,1 1 1 0 0,-1 0 0 0 0,1 0-1 0 0,-1 1 1 0 0,0 0-1 0 0,1 1 1 0 0,-1 0-1 0 0,0 0 1 0 0,0 0 0 0 0,1 1-1 0 0,-1 0 1 0 0,0 1-1 0 0,1-1 1 0 0,-1 2 0 0 0,1-1-1 0 0,0 1 1 0 0,-1 0-1 0 0,1 0 1 0 0,1 1-1 0 0,-1 0 1 0 0,1 0 0 0 0,-1 1-1 0 0,1 0 23 0 0,-1 2 32 0 0,0 1 0 0 0,0 0 0 0 0,1 1 0 0 0,1-1 0 0 0,-1 1 0 0 0,1 0 1 0 0,1 0-1 0 0,-1 1 0 0 0,2-1 0 0 0,-1 1 0 0 0,1 0 0 0 0,1 0 0 0 0,0 0 0 0 0,0 0 0 0 0,1 0 0 0 0,0 1 0 0 0,1-1 0 0 0,0 0 0 0 0,1 1 0 0 0,0-1 0 0 0,1 0 0 0 0,0 0 0 0 0,0 0 0 0 0,1 0 0 0 0,0 0 1 0 0,1 0-1 0 0,0-1 0 0 0,4 8-32 0 0,14 9 115 0 0,0-1 0 0 0,2-1-1 0 0,1-1 1 0 0,1-1 0 0 0,0-1 0 0 0,2-2 0 0 0,0 0 0 0 0,1-2 0 0 0,1-1 0 0 0,1-1 0 0 0,0-2 0 0 0,1-1 0 0 0,0-2 0 0 0,0-1 0 0 0,1-1-1 0 0,1-2 1 0 0,32 2-115 0 0,36 0-1242 0 0,-68-8-1999 0 0,0 0-4123 0 0,-31 0 6150 0 0,12 0-9483 0 0</inkml:trace>
</inkml:ink>
</file>

<file path=ppt/ink/ink5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186 166 6041 0 0,'0'0'1355'0'0,"0"0"-13"0"0,0 0 309 0 0,0 0 253 0 0,0 0 2 0 0,0 0-418 0 0,0 0-491 0 0,0 0-279 0 0,0 0-152 0 0,0 0-81 0 0,0 0-51 0 0,0 0-76 0 0,0 0-81 0 0,-18 10-71 0 0,-56 31-67 0 0,71-41-137 0 0,1 1 1 0 0,-1 0 0 0 0,0 0-1 0 0,1 0 1 0 0,0 0-1 0 0,-1 0 1 0 0,1 1-1 0 0,-1-1 1 0 0,1 1 0 0 0,0 0-1 0 0,0-1 1 0 0,0 1-1 0 0,0 0 1 0 0,0 0-1 0 0,1 0 1 0 0,-1 0 0 0 0,0 1-1 0 0,1-1 1 0 0,0 0-1 0 0,-1 1 1 0 0,1-1-1 0 0,0 1 1 0 0,0-1 0 0 0,1 1-1 0 0,-1-1 1 0 0,0 1-1 0 0,1 0 1 0 0,0-1-1 0 0,-1 1 1 0 0,1 0 0 0 0,0 0-1 0 0,0-1 1 0 0,1 1-1 0 0,-1 0 1 0 0,0-1-1 0 0,1 1 1 0 0,0 0 0 0 0,0-1-1 0 0,0 1 1 0 0,0 0-3 0 0,71 58-256 0 0,-67-58 281 0 0,9 6-29 0 0,-3-3 6 0 0,1 1 0 0 0,-1 0 0 0 0,-1 1 0 0 0,1 0-1 0 0,-2 1 1 0 0,1 0 0 0 0,-1 0 0 0 0,0 1 0 0 0,-1 0-2 0 0,-6-7 36 0 0,-1-1 0 0 0,1 1 0 0 0,-1 0 0 0 0,0-1 0 0 0,0 1 0 0 0,0 0 0 0 0,0 0 0 0 0,0 0 0 0 0,-1-1 0 0 0,1 1 0 0 0,-1 0 0 0 0,0 0 0 0 0,0 0 0 0 0,0 0 0 0 0,0 0 0 0 0,0 0 0 0 0,-1 0 0 0 0,1 0 0 0 0,-1 0 0 0 0,0-1 0 0 0,0 1 0 0 0,0 0 0 0 0,0 0 0 0 0,0-1 0 0 0,-1 1 0 0 0,1-1 0 0 0,-1 1-36 0 0,-55 37 747 0 0,-60-7-1184 0 0,103-32-38 0 0,-25-5-3507 0 0,26-17-7818 0 0,12 16 7023 0 0</inkml:trace>
  <inkml:trace contextRef="#ctx0" brushRef="#br0" timeOffset="313.128">672 0 13275 0 0,'0'0'825'0'0,"0"0"-222"0"0,0 0 249 0 0,0 0 414 0 0,0 0 205 0 0,0 0-64 0 0,0 0-326 0 0,0 0-324 0 0,0 0-225 0 0,0 0-150 0 0,2 34-105 0 0,7 106-79 0 0,-6 110 138 0 0,6-203-1051 0 0,5-21-2784 0 0,-13-26 2815 0 0,0 0-6193 0 0,-1 0 4000 0 0,0 0-5733 0 0</inkml:trace>
  <inkml:trace contextRef="#ctx0" brushRef="#br0" timeOffset="564.741">389 273 12947 0 0,'0'0'1201'0'0,"0"0"-436"0"0,0 0-60 0 0,0 0 150 0 0,0 0 88 0 0,0 0-130 0 0,0 0-205 0 0,0 0-157 0 0,0 0-143 0 0,36-2-72 0 0,116-6-65 0 0,58 2 286 0 0,-139 6-2621 0 0,18 1-7115 0 0,-69-1 262 0 0</inkml:trace>
  <inkml:trace contextRef="#ctx0" brushRef="#br0" timeOffset="870.884">1326 243 11995 0 0,'0'0'1888'0'0,"0"0"-258"0"0,0 0-91 0 0,0 0-87 0 0,0 0-158 0 0,0 0-334 0 0,0 0-351 0 0,0 0-234 0 0,0 0-142 0 0,0 0-79 0 0,0 0-33 0 0,0 0-26 0 0,-27 8-50 0 0,-82 27-10 0 0,43 6-15 0 0,55-32-38 0 0,1 0 0 0 0,0 1 0 0 0,1 0 0 0 0,0 0 0 0 0,0 1 0 0 0,1 0 0 0 0,1 1 0 0 0,0 0 0 0 0,0 0 0 0 0,-4 12 18 0 0,10-23-10 0 0,0 1 0 0 0,0 0 0 0 0,1-1 0 0 0,-1 1 0 0 0,0 0 0 0 0,1 0-1 0 0,-1-1 1 0 0,1 1 0 0 0,0 0 0 0 0,-1 0 0 0 0,1 0 0 0 0,0 0 0 0 0,0 0 0 0 0,0-1 0 0 0,0 1 0 0 0,1 0 0 0 0,-1 0 0 0 0,0 0 0 0 0,1 0 0 0 0,-1-1 0 0 0,1 1 0 0 0,0 0 0 0 0,0 0 0 0 0,-1-1 0 0 0,1 1 0 0 0,0 0 0 0 0,1-1 0 0 0,-1 1 0 0 0,0-1 0 0 0,0 0-1 0 0,0 1 1 0 0,1-1 0 0 0,-1 0 0 0 0,1 0 0 0 0,-1 0 0 0 0,1 0 0 0 0,0 0 0 0 0,-1 0 0 0 0,1 0 0 0 0,0 0 0 0 0,-1-1 0 0 0,1 1 0 0 0,0-1 0 0 0,0 1 0 0 0,0-1 0 0 0,0 0 0 0 0,-1 0 0 0 0,1 1 0 0 0,0-1 0 0 0,0-1 0 0 0,2 1 10 0 0,10-1 70 0 0,0-1 1 0 0,1 0-1 0 0,-1-1 0 0 0,0-1 1 0 0,-1 0-1 0 0,1-1 1 0 0,-1 0-1 0 0,0-1 1 0 0,0 0-1 0 0,0-1 1 0 0,4-4-71 0 0,-12 8 17 0 0,178-102 844 0 0,-182 104-893 0 0,-1 0-1 0 0,1 1 0 0 0,0-1 1 0 0,-1 1-1 0 0,1 0 0 0 0,0-1 0 0 0,0 1 1 0 0,0 0-1 0 0,-1-1 0 0 0,1 1 1 0 0,0 0-1 0 0,0 0 0 0 0,0 0 0 0 0,0 0 1 0 0,0-1-1 0 0,-1 1 0 0 0,1 0 1 0 0,0 1-1 0 0,0-1 0 0 0,0 0 1 0 0,0 0-1 0 0,0 0 0 0 0,-1 0 0 0 0,1 1 1 0 0,0-1-1 0 0,0 0 0 0 0,0 1 1 0 0,-1-1-1 0 0,1 1 0 0 0,0-1 0 0 0,0 1 1 0 0,-1-1-1 0 0,1 1 0 0 0,-1-1 1 0 0,1 1-1 0 0,0 0 0 0 0,-1-1 1 0 0,1 1-1 0 0,-1 0 0 0 0,1 0 0 0 0,-1-1 1 0 0,0 1-1 0 0,1 0 0 0 0,-1 0 1 0 0,0 0-1 0 0,1-1 0 0 0,-1 1 0 0 0,0 0 1 0 0,0 0-1 0 0,0 0 0 0 0,0 0 1 0 0,0 0 32 0 0,1 33-8961 0 0,-1-26 3068 0 0,0 0-959 0 0</inkml:trace>
  <inkml:trace contextRef="#ctx0" brushRef="#br0" timeOffset="1213.381">1558 560 10530 0 0,'0'0'2099'0'0,"0"0"-242"0"0,0 0-72 0 0,0 0-112 0 0,0 0-221 0 0,0 0-308 0 0,0 0-273 0 0,0 0-173 0 0,0 0-141 0 0,0 0-115 0 0,0 0-105 0 0,0 0-84 0 0,16-24-35 0 0,54-76-41 0 0,24-15 201 0 0,-89 109-427 0 0,-1 1 1 0 0,1 0-1 0 0,0 0 1 0 0,1 0 0 0 0,-1 0-1 0 0,1 1 1 0 0,0 0 0 0 0,0 0-1 0 0,0 1 1 0 0,0-1 0 0 0,1 1-1 0 0,-1 1 1 0 0,1-1-1 0 0,0 1 1 0 0,6-1 48 0 0,-12 5-51 0 0,1 0-1 0 0,0-1 1 0 0,-1 1 0 0 0,0 1 0 0 0,1-1-1 0 0,-1 0 1 0 0,0 0 0 0 0,0 0-1 0 0,0 1 1 0 0,0-1 0 0 0,-1 0 0 0 0,1 1-1 0 0,-1-1 1 0 0,1 0 0 0 0,-1 1-1 0 0,0-1 1 0 0,0 1 0 0 0,0-1-1 0 0,0 1 1 0 0,0-1 0 0 0,-1 0 0 0 0,0 2 51 0 0,2 6-70 0 0,-1-7 80 0 0,0 1-1 0 0,0-1 0 0 0,1 1 0 0 0,0 0 0 0 0,0-1 1 0 0,0 1-1 0 0,0-1 0 0 0,1 0 0 0 0,-1 1 0 0 0,1-1 1 0 0,0 0-1 0 0,0 0 0 0 0,0 0 0 0 0,0 0 0 0 0,0 0 1 0 0,1-1-1 0 0,-1 1 0 0 0,1-1 0 0 0,0 1 0 0 0,0-1 1 0 0,0 0-1 0 0,0 0 0 0 0,0 0 0 0 0,0 0 0 0 0,0-1 0 0 0,1 0 1 0 0,-1 1-1 0 0,0-1 0 0 0,1 0 0 0 0,0 0 0 0 0,-1-1 1 0 0,1 1-1 0 0,-1-1 0 0 0,1 0 0 0 0,0 0 0 0 0,-1 0 1 0 0,2 0-10 0 0,5-2 57 0 0,0 0 0 0 0,0 0 1 0 0,0-1-1 0 0,-1 0 1 0 0,1-1-1 0 0,-1 0 1 0 0,0-1-1 0 0,0 0 1 0 0,0 0-1 0 0,-1 0 1 0 0,0-1-1 0 0,0-1 0 0 0,0 1 1 0 0,-1-1-1 0 0,0-1 1 0 0,2-2-58 0 0,21-17-633 0 0,-16 14-725 0 0,6-5-3103 0 0,-4 9-5847 0 0,-12 9 3261 0 0</inkml:trace>
  <inkml:trace contextRef="#ctx0" brushRef="#br0" timeOffset="1476.447">2522 147 13931 0 0,'0'0'2038'0'0,"0"0"-401"0"0,0 0-288 0 0,0 0-270 0 0,0 0-233 0 0,0 0-248 0 0,0 0-222 0 0,0 0-144 0 0,0 0-89 0 0,0 0-59 0 0,0 0-62 0 0,-31 19-36 0 0,-98 58-21 0 0,78-32-47 0 0,48-38 53 0 0,1-3 2 0 0,0 0-1 0 0,1 0 0 0 0,-1 0 0 0 0,1 1 0 0 0,0-1 1 0 0,0 1-1 0 0,0-1 0 0 0,1 1 0 0 0,-1-1 0 0 0,1 1 0 0 0,0-1 1 0 0,0 1-1 0 0,1-1 0 0 0,-1 1 0 0 0,1-1 0 0 0,0 1 1 0 0,0-1-1 0 0,1 0 0 0 0,-1 1 0 0 0,1-1 0 0 0,0 0 1 0 0,0 0-1 0 0,0 0 0 0 0,1 0 0 0 0,0-1 0 0 0,-1 1 1 0 0,1-1-1 0 0,0 1 0 0 0,1-1 0 0 0,-1 0 0 0 0,1 0 0 0 0,-1 0 1 0 0,1-1-1 0 0,3 2 28 0 0,5 2-142 0 0,1-1 1 0 0,0-1 0 0 0,0 0-1 0 0,0-1 1 0 0,1 0 0 0 0,-1-1-1 0 0,1-1 1 0 0,0 0-1 0 0,-1-1 1 0 0,1 0 0 0 0,0-1 141 0 0,95-16-6882 0 0,-35-9-5452 0 0,-66 22 11875 0 0</inkml:trace>
  <inkml:trace contextRef="#ctx0" brushRef="#br0" timeOffset="1808.341">2740 346 0 0 0,'0'0'1183'0'0,"0"0"923"0"0,0 0 340 0 0,0 0-46 0 0,0 0-193 0 0,0 0-248 0 0,0 0-224 0 0,0 0-194 0 0,0 0-193 0 0,0 0-152 0 0,32 3-146 0 0,102 8-113 0 0,-70-22 264 0 0,-53 5-909 0 0,6-3-62 0 0,0 0 0 0 0,-1-1 0 0 0,1-1 0 0 0,-2 0 1 0 0,0-1-1 0 0,0-1 0 0 0,-1 0 0 0 0,-1-1 0 0 0,0 0 0 0 0,5-10-230 0 0,-16 23-18 0 0,-1 0 0 0 0,0-1 0 0 0,1 1 1 0 0,-1-1-1 0 0,0 1 0 0 0,0-1 0 0 0,0 0 0 0 0,0 0 0 0 0,-1 1 0 0 0,1-1 0 0 0,0 0 0 0 0,-1 0 0 0 0,1 0 0 0 0,-1 0 0 0 0,1 1 0 0 0,-1-1 0 0 0,0 0 0 0 0,0 0 0 0 0,0 0 0 0 0,0 0 0 0 0,0 0 0 0 0,-1 0 0 0 0,1 0 0 0 0,0 0 0 0 0,-1 0 0 0 0,1 1 0 0 0,-1-1 0 0 0,0 0 0 0 0,0 0 0 0 0,0 0 0 0 0,0 1 0 0 0,0-1 0 0 0,0 1 0 0 0,0-1 0 0 0,0 1 0 0 0,-1-1 0 0 0,1 1 0 0 0,0 0 0 0 0,-1-1 0 0 0,1 1 0 0 0,-1 0 0 0 0,0 0 0 0 0,1 0 0 0 0,-1 0 0 0 0,0 0 0 0 0,0 1 0 0 0,0-1 0 0 0,1 0 0 0 0,-1 1 0 0 0,0 0 0 0 0,0-1 0 0 0,0 1 1 0 0,0 0-1 0 0,0 0 0 0 0,0 0 0 0 0,0 0 18 0 0,-15 1-184 0 0,1 1 1 0 0,0 1 0 0 0,0 0-1 0 0,0 1 1 0 0,0 1 0 0 0,0 0-1 0 0,1 1 1 0 0,0 1 0 0 0,1 1-1 0 0,-1 0 1 0 0,1 0 0 0 0,1 2-1 0 0,-1-1 1 0 0,2 2 0 0 0,-1 0-1 0 0,2 0 1 0 0,-10 13 183 0 0,14-18-39 0 0,0 0 0 0 0,0 1 0 0 0,1 0 0 0 0,0 1-1 0 0,1-1 1 0 0,0 1 0 0 0,0 0 0 0 0,0 1 0 0 0,1-1 0 0 0,1 1 0 0 0,-1-1 0 0 0,1 1 0 0 0,1 0 0 0 0,0 1-1 0 0,0-1 1 0 0,0 0 0 0 0,1 0 0 0 0,1 1 0 0 0,0-1 0 0 0,0 1 0 0 0,1-1 0 0 0,0 1 39 0 0,1-5-40 0 0,0-1 0 0 0,0 1-1 0 0,0-1 1 0 0,0 0 0 0 0,1 0 0 0 0,0 0 0 0 0,0 0 0 0 0,0 0 0 0 0,0-1 0 0 0,1 1 0 0 0,0-1 0 0 0,-1 0 0 0 0,1 0 0 0 0,0 0 0 0 0,0-1 0 0 0,1 1-1 0 0,-1-1 1 0 0,0 0 0 0 0,1 0 0 0 0,0-1 0 0 0,-1 1 0 0 0,1-1 0 0 0,0 0 0 0 0,1 0 40 0 0,119 6-5466 0 0,-81-14-2781 0 0,-31 4 4003 0 0</inkml:trace>
  <inkml:trace contextRef="#ctx0" brushRef="#br0" timeOffset="2535.809">1379 372 0 0 0,'0'0'2534'0'0,"0"0"-230"0"0,0 0-14 0 0,0 0 89 0 0,0 0-55 0 0,0 0-311 0 0,0 0-515 0 0,0 0-502 0 0,0 0-364 0 0,0 0-133 0 0,0 0-11 0 0,0 0 19 0 0,0 0 44 0 0,3 8-24 0 0,44 127 1425 0 0,-15-108-2253 0 0,-18-25-3607 0 0,0-1-5545 0 0,-10-1 1621 0 0</inkml:trace>
</inkml:ink>
</file>

<file path=ppt/ink/ink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54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680 768 0 0 0,'13'0'1073'0'0,"-6"-27"9452"0"0,-7 25-10390 0 0,0 2 539 0 0,-6-12 3305 0 0,2 10-3766 0 0,0 0-1 0 0,0 1 0 0 0,0-1 1 0 0,0 1-1 0 0,0 0 0 0 0,0 0 1 0 0,-1 0-1 0 0,1 1 1 0 0,0-1-1 0 0,-1 1 0 0 0,1 0 1 0 0,0 1-1 0 0,-1-1 0 0 0,1 1 1 0 0,0-1-1 0 0,0 1 1 0 0,-1 1-1 0 0,1-1 0 0 0,0 0 1 0 0,0 1-1 0 0,0 0 0 0 0,1 0 1 0 0,-1 0-1 0 0,-3 3-212 0 0,5-3 10 0 0,-1 0 41 0 0,0 1 0 0 0,0 0 0 0 0,0 0 0 0 0,0 0 0 0 0,1 0 0 0 0,0 0 0 0 0,-1 1 0 0 0,1-1 0 0 0,0 1 0 0 0,0-1 0 0 0,1 1 0 0 0,-1 0 0 0 0,1 0 0 0 0,0 0 0 0 0,0 0 0 0 0,0 2-51 0 0,0 0 23 0 0,0-1 1 0 0,0 1 0 0 0,0 0-1 0 0,1 0 1 0 0,0 0-1 0 0,1-1 1 0 0,-1 1 0 0 0,1 0-1 0 0,0 0 1 0 0,1-1 0 0 0,-1 1-1 0 0,1-1 1 0 0,0 1-1 0 0,0-1 1 0 0,1 0 0 0 0,-1 0-1 0 0,2 1-23 0 0,-2-4 34 0 0,0 1-1 0 0,0-1 1 0 0,0 1-1 0 0,1-1 1 0 0,-1 0-1 0 0,1 0 0 0 0,0 0 1 0 0,-1 0-1 0 0,1 0 1 0 0,0 0-1 0 0,0-1 1 0 0,0 0-1 0 0,0 1 1 0 0,1-1-1 0 0,-1 0 1 0 0,0-1-1 0 0,0 1 1 0 0,1 0-1 0 0,-1-1 1 0 0,0 0-1 0 0,1 0 1 0 0,-1 0-1 0 0,0 0 0 0 0,1 0 1 0 0,-1-1-1 0 0,0 0 1 0 0,1 1-1 0 0,-1-1 1 0 0,2-1-34 0 0,85-52 1003 0 0,-80 45-870 0 0,-1 0 0 0 0,-1-1 1 0 0,0-1-1 0 0,0 1 0 0 0,-1-1 0 0 0,0 0 1 0 0,-1-1-1 0 0,0 0 0 0 0,-1 0 0 0 0,1-2-133 0 0,-6 12 26 0 0,1 0 1 0 0,0 0-1 0 0,-1 0 0 0 0,1 1 0 0 0,-1-1 0 0 0,0 0 1 0 0,0 0-1 0 0,1 0 0 0 0,-1 0 0 0 0,0 0 0 0 0,-1 0 1 0 0,1 0-1 0 0,0 0 0 0 0,-1 0 0 0 0,1 0 0 0 0,-1 0 1 0 0,1 1-1 0 0,-1-1 0 0 0,0 0 0 0 0,0 0 0 0 0,0 1 1 0 0,0-1-1 0 0,0 0 0 0 0,0 1 0 0 0,0-1 0 0 0,-1 1 0 0 0,1-1 1 0 0,0 1-1 0 0,-1 0 0 0 0,1 0 0 0 0,-1 0 0 0 0,0 0 1 0 0,1 0-1 0 0,-2-1-26 0 0,-69-5-237 0 0,61 9 204 0 0,1 0 0 0 0,-1 1 1 0 0,1 1-1 0 0,-1-1 0 0 0,1 2 1 0 0,0-1-1 0 0,1 2 0 0 0,-1-1 1 0 0,1 1-1 0 0,0 0 0 0 0,0 1 1 0 0,1 0-1 0 0,0 1 0 0 0,-1 0 33 0 0,8-5 0 0 0,-1 0 0 0 0,1 0-1 0 0,-1 0 1 0 0,1 1 0 0 0,0-1 0 0 0,0 0-1 0 0,1 1 1 0 0,-1-1 0 0 0,1 0 0 0 0,-1 1-1 0 0,1-1 1 0 0,0 1 0 0 0,0-1-1 0 0,1 0 1 0 0,-1 1 0 0 0,1-1 0 0 0,0 1-1 0 0,0-1 1 0 0,0 0 0 0 0,0 0 0 0 0,0 0-1 0 0,1 0 1 0 0,-1 0 0 0 0,1 0-1 0 0,0 0 1 0 0,0 0 0 0 0,0 0 0 0 0,0-1-1 0 0,0 1 1 0 0,1-1 0 0 0,-1 1 0 0 0,1-1-1 0 0,0 0 1 0 0,0 0 0 0 0,0 0-1 0 0,-1-1 1 0 0,2 1 0 0 0,-1-1 0 0 0,0 0-1 0 0,0 1 1 0 0,0-1 0 0 0,1-1 0 0 0,-1 1-1 0 0,3 0 1 0 0,12 2 142 0 0,-9-6-2981 0 0,-6-3-2512 0 0,-7-6-3583 0 0,1 5-284 0 0</inkml:trace>
  <inkml:trace contextRef="#ctx0" brushRef="#br0" timeOffset="804.33">80 128 2393 0 0,'0'0'1837'0'0,"0"0"-230"0"0,0 0 2 0 0,0 0 220 0 0,0 0 210 0 0,0 0-19 0 0,0 0-327 0 0,0 0-439 0 0,0 0-353 0 0,0 0-223 0 0,0 0-109 0 0,0 0-42 0 0,0 0-16 0 0,-3 0-38 0 0,1 3-350 0 0,0 0 0 0 0,0 1 0 0 0,1 0-1 0 0,-1-1 1 0 0,1 1 0 0 0,0 0 0 0 0,0 0 0 0 0,0 0-1 0 0,0 0 1 0 0,1 0 0 0 0,-1 0 0 0 0,1 0 0 0 0,0 0-1 0 0,0 0 1 0 0,1 0 0 0 0,-1 0 0 0 0,1 0-1 0 0,0 0 1 0 0,0-1 0 0 0,0 1 0 0 0,1 1-123 0 0,-1 6 206 0 0,29 309 1410 0 0,-13-233-1562 0 0,-12-80-1366 0 0,-3-31-1399 0 0,-2 19 2338 0 0,3-38-5758 0 0,-2 13-2629 0 0,-1 19 3652 0 0</inkml:trace>
  <inkml:trace contextRef="#ctx0" brushRef="#br0" timeOffset="5573.486">148 76 0 0 0,'-58'18'0'0'0,"11"-7"1471"0"0,5-3 1390 0 0,42-8-2255 0 0,0 0 8 0 0,0 0-50 0 0,0 0-72 0 0,0 0-61 0 0,0 0-51 0 0,0 0-3 0 0,0 0 10 0 0,0 0-8 0 0,0 0 2 0 0,0 0 30 0 0,18-4 6064 0 0,20-23-3100 0 0,69-31-1727 0 0,-83 48-1490 0 0,-21 9-153 0 0,0-1-1 0 0,0 0 0 0 0,0 1 1 0 0,0-1-1 0 0,0 1 0 0 0,0 0 1 0 0,0 0-1 0 0,1 0 0 0 0,-1 1 1 0 0,0-1-1 0 0,0 1 0 0 0,1 0 1 0 0,-1-1-1 0 0,0 2 0 0 0,1-1 1 0 0,-1 0-1 0 0,0 1 1 0 0,4 0-5 0 0,9 79 24 0 0,-15-77-14 0 0,0 0 1 0 0,0 0 0 0 0,0 1 0 0 0,-1-1-1 0 0,1 0 1 0 0,-1 0 0 0 0,0 0 0 0 0,0 0-1 0 0,0 1 1 0 0,0-1 0 0 0,0 0 0 0 0,-1 0-1 0 0,0 0 1 0 0,1 0 0 0 0,-1 0 0 0 0,0 0-1 0 0,0 0 1 0 0,-1 0 0 0 0,1 0 0 0 0,-1 0-1 0 0,1 0 1 0 0,-1-1 0 0 0,0 1 0 0 0,0-1-1 0 0,0 1 1 0 0,0-1 0 0 0,-1 0 0 0 0,1 0-1 0 0,-1 0 1 0 0,1 0 0 0 0,-1 0 0 0 0,-1 0-11 0 0,3-1-3 0 0,0 0 1 0 0,1-1 0 0 0,-1 1-1 0 0,0 0 1 0 0,1-1-1 0 0,-1 1 1 0 0,0 0 0 0 0,1 0-1 0 0,-1-1 1 0 0,1 1 0 0 0,-1 0-1 0 0,1 0 1 0 0,0 0 0 0 0,-1 0-1 0 0,1 0 1 0 0,0 0-1 0 0,0 0 1 0 0,-1 0 0 0 0,1 0-1 0 0,0 0 1 0 0,0 0 0 0 0,0 0-1 0 0,0 0 1 0 0,0 0 0 0 0,0 0-1 0 0,1 0 1 0 0,-1-1 0 0 0,0 1-1 0 0,0 0 1 0 0,1 0-1 0 0,-1 0 1 0 0,1 0 0 0 0,-1 0-1 0 0,0 0 1 0 0,1 0 0 0 0,0-1-1 0 0,-1 1 1 0 0,1 0 0 0 0,-1 0-1 0 0,1-1 1 0 0,0 1-1 0 0,0 0 1 0 0,-1-1 0 0 0,1 1-1 0 0,1 0 3 0 0,35 27-64 0 0,32 16 33 0 0,-66-41 52 0 0,1 0 0 0 0,-1 0-1 0 0,1 0 1 0 0,-1 0 0 0 0,0 0-1 0 0,0 1 1 0 0,0-1 0 0 0,-1 1 0 0 0,1 0-1 0 0,-1 0 1 0 0,0 0 0 0 0,0 0-1 0 0,0 0 1 0 0,-1 0 0 0 0,1 0 0 0 0,-1 1-1 0 0,0-1 1 0 0,0 1 0 0 0,-1-1-1 0 0,1 1 1 0 0,-1-1 0 0 0,0 1 0 0 0,0-1-1 0 0,-1 1 1 0 0,1-1 0 0 0,-1 1-1 0 0,0-1 1 0 0,0 0 0 0 0,-1 1 0 0 0,1-1-1 0 0,-1 0 1 0 0,0 0 0 0 0,0 0-1 0 0,-2 3-20 0 0,-7 5 118 0 0,0-1-1 0 0,-1 0 0 0 0,0-1 1 0 0,0 0-1 0 0,-1-1 0 0 0,0-1 1 0 0,-1 0-1 0 0,0 0 0 0 0,0-2 1 0 0,-1 0-1 0 0,0 0 1 0 0,-9 1-118 0 0,-20 10 194 0 0,-64 5 5 0 0,107-22-262 0 0,1 0-55 0 0,0 0-78 0 0,0 0-164 0 0,14-4-2090 0 0,11-10-1133 0 0,1 0-6098 0 0,-15 10 2371 0 0</inkml:trace>
</inkml:ink>
</file>

<file path=ppt/ink/ink5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1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435 593 0 0 0,'0'0'1104'0'0,"0"0"598"0"0,0 0 101 0 0,0 0-47 0 0,0 0-45 0 0,0 0-117 0 0,0 0-171 0 0,0 0-221 0 0,-32-5-253 0 0,-100-13-229 0 0,129 18-688 0 0,1-1-1 0 0,-1 0 0 0 0,1 1 0 0 0,0 0 1 0 0,-1-1-1 0 0,1 1 0 0 0,-1 0 0 0 0,1 0 1 0 0,-1 1-1 0 0,1-1 0 0 0,-1 0 1 0 0,1 1-1 0 0,-1 0 0 0 0,1-1 0 0 0,-1 1 1 0 0,1 0-1 0 0,0 0 0 0 0,0 0 0 0 0,-1 1 1 0 0,1-1-1 0 0,0 0 0 0 0,0 1 1 0 0,0-1-1 0 0,0 1 0 0 0,0 1-31 0 0,-5 4 149 0 0,-13 8-50 0 0,2 0 0 0 0,0 1 0 0 0,1 1-1 0 0,0 0 1 0 0,1 1 0 0 0,1 1 0 0 0,1 1 0 0 0,1 0-1 0 0,1 0 1 0 0,1 2 0 0 0,-8 18-99 0 0,17-37 5 0 0,1 0 0 0 0,-1 0 0 0 0,1 1 0 0 0,-1-1-1 0 0,1 0 1 0 0,0 1 0 0 0,0-1 0 0 0,1 1 0 0 0,-1-1 0 0 0,1 1 0 0 0,0-1-1 0 0,0 1 1 0 0,0 0 0 0 0,0-1 0 0 0,1 1 0 0 0,-1-1 0 0 0,1 1 0 0 0,0-1 0 0 0,0 1-1 0 0,0-1 1 0 0,0 0 0 0 0,1 1 0 0 0,-1-1 0 0 0,1 0 0 0 0,0 0 0 0 0,0 0 0 0 0,0 0-1 0 0,1-1 1 0 0,-1 1 0 0 0,0 0 0 0 0,1-1 0 0 0,0 0 0 0 0,0 1 0 0 0,-1-1-1 0 0,1 0 1 0 0,1 0 0 0 0,-1-1 0 0 0,0 1 0 0 0,0-1 0 0 0,2 1-5 0 0,12-4 166 0 0,0-1-1 0 0,0 0 1 0 0,0-1 0 0 0,-1-1 0 0 0,1 0 0 0 0,-1-1-1 0 0,0-1 1 0 0,-1-1 0 0 0,1 0 0 0 0,-2-1 0 0 0,1-1 0 0 0,-1 0-1 0 0,-1-1 1 0 0,0 0 0 0 0,8-9-166 0 0,21-14 190 0 0,-2-1 1 0 0,-2-2-1 0 0,-1-2 0 0 0,-2-1 1 0 0,-2-1-1 0 0,-1-2 0 0 0,-3-2 1 0 0,-1 0-1 0 0,-2-2 0 0 0,-3-1 1 0 0,12-35-191 0 0,-30 67-16 0 0,-1 0 0 0 0,0-1 0 0 0,-1 1 0 0 0,-1-1 0 0 0,0 0 0 0 0,-2 0 0 0 0,1 0 0 0 0,-2 0 0 0 0,-3-15 16 0 0,4 26-52 0 0,-1 1 0 0 0,0 0 0 0 0,-1-1 0 0 0,1 1 0 0 0,-1 0 0 0 0,0 0 0 0 0,0 0 0 0 0,-1 0 0 0 0,0 1 0 0 0,1-1 0 0 0,-1 1 0 0 0,-1-1-1 0 0,1 1 1 0 0,-1 0 0 0 0,0 0 0 0 0,0 1 0 0 0,0-1 0 0 0,0 1 0 0 0,0 0 0 0 0,-1 0 0 0 0,0 0 0 0 0,1 1 0 0 0,-1-1 0 0 0,0 1 0 0 0,0 0-1 0 0,0 1 1 0 0,-1-1 0 0 0,1 1 0 0 0,0 0 0 0 0,-1 0 0 0 0,1 1 0 0 0,-2-1 52 0 0,-2 2-56 0 0,0-1 0 0 0,0 1 1 0 0,1 1-1 0 0,-1 0 0 0 0,1 0 0 0 0,-1 0 0 0 0,1 1 1 0 0,-1 0-1 0 0,1 1 0 0 0,0 0 0 0 0,1 0 0 0 0,-1 1 1 0 0,1 0-1 0 0,0 0 0 0 0,0 1 0 0 0,0 0 0 0 0,1 0 1 0 0,-2 3 55 0 0,-8 7 25 0 0,2 1 1 0 0,0 1-1 0 0,1 0 1 0 0,1 1 0 0 0,1 1-1 0 0,-7 16-25 0 0,11-18 54 0 0,0 0-1 0 0,2 1 1 0 0,0 0-1 0 0,1 0 1 0 0,1 1-1 0 0,1-1 1 0 0,0 0-1 0 0,2 1 1 0 0,0-1-1 0 0,1 1 1 0 0,1-1-1 0 0,1 1 1 0 0,1-1-1 0 0,0 0 1 0 0,1 0-1 0 0,2-1 1 0 0,-1 0-1 0 0,2 0 1 0 0,1 0-1 0 0,0-1 1 0 0,1 0-1 0 0,1-1 1 0 0,0 0-1 0 0,11 10-53 0 0,-10-10 83 0 0,0-1 0 0 0,2-1-1 0 0,0 0 1 0 0,0-1-1 0 0,1 0 1 0 0,1-1-1 0 0,0-1 1 0 0,1 0 0 0 0,0-1-1 0 0,0-1 1 0 0,1-1-1 0 0,7 2-82 0 0,-13-5 39 0 0,1-1-1 0 0,-1-1 1 0 0,1 0 0 0 0,0 0-1 0 0,0-1 1 0 0,0-1-1 0 0,0 0 1 0 0,0-1-1 0 0,0 0 1 0 0,0-1-39 0 0,29-45-3168 0 0,-27 9-7697 0 0,-12 28 4140 0 0</inkml:trace>
  <inkml:trace contextRef="#ctx0" brushRef="#br0" timeOffset="243.3">1050 626 8506 0 0,'0'0'1776'0'0,"0"0"-158"0"0,0 0-15 0 0,0 0 64 0 0,0 0-99 0 0,0 0-293 0 0,0 0-427 0 0,0 0-370 0 0,0 0-246 0 0,0 32-119 0 0,4 97-58 0 0,5-80-63 0 0,-3-45-89 0 0,14 5-2737 0 0,1-19-10074 0 0,-17 3 9016 0 0</inkml:trace>
  <inkml:trace contextRef="#ctx0" brushRef="#br0" timeOffset="411.351">1033 224 6633 0 0,'0'0'4401'0'0,"0"0"-2976"0"0,0 0-929 0 0,0 0-400 0 0,0 0-128 0 0,0 0-96 0 0,0 0-80 0 0,0 0-208 0 0,0 0-409 0 0,0 0-831 0 0,0 0-1617 0 0,0 0-3240 0 0</inkml:trace>
</inkml:ink>
</file>

<file path=ppt/ink/ink5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4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59 222 0 0 0,'0'0'883'0'0,"0"0"647"0"0,0 0 374 0 0,0 0-53 0 0,0 0-341 0 0,0 0-389 0 0,0 0-290 0 0,17-10-124 0 0,55-30 9 0 0,6 12 2254 0 0,-76 27-2872 0 0,30-13 509 0 0,-1 0 0 0 0,0-3-1 0 0,-2 0 1 0 0,0-1 0 0 0,-1-2-1 0 0,2-4-606 0 0,-15 6 1234 0 0,-18 25-1225 0 0,0 0 0 0 0,0 0 0 0 0,1 0 0 0 0,-1 0 0 0 0,2 1 0 0 0,-1-1 0 0 0,1 1 0 0 0,0 0 0 0 0,1-1 0 0 0,0 1 0 0 0,0 0 0 0 0,1-1 0 0 0,0 3-9 0 0,-1 13 40 0 0,28 638 1174 0 0,-26-388-996 0 0,-3-260-226 0 0,-1-1 0 0 0,0 1 0 0 0,-1-1 0 0 0,0 0 0 0 0,-1 0 0 0 0,0 0 0 0 0,-1 0 0 0 0,-1-1 0 0 0,0 0 0 0 0,0 0 0 0 0,-1 0 0 0 0,0-1 0 0 0,-1 0 0 0 0,0-1 0 0 0,-1 1 0 0 0,0-2 0 0 0,0 1 0 0 0,-1-1 0 0 0,0-1 0 0 0,-1 1 0 0 0,1-2 0 0 0,-1 0 0 0 0,0 0 0 0 0,-1-1 0 0 0,0 0 0 0 0,0-1 0 0 0,0 0 0 0 0,0-1 0 0 0,0 0 0 0 0,-8 0 8 0 0,13-1-12 0 0,0 0 0 0 0,0-1 0 0 0,-1 0 0 0 0,1 0 0 0 0,0 0 0 0 0,-1-1 0 0 0,1 0 0 0 0,0-1 0 0 0,-1 0 0 0 0,1 0 0 0 0,0 0 0 0 0,0-1 0 0 0,-1 0 0 0 0,1 0 0 0 0,1-1 0 0 0,-1 0 0 0 0,0 0 0 0 0,1-1 0 0 0,0 0 0 0 0,-1 0 0 0 0,1 0 0 0 0,1-1 0 0 0,-1 0 0 0 0,1 0 0 0 0,0 0 0 0 0,0-1 0 0 0,0 1 0 0 0,1-1 0 0 0,0 0 0 0 0,0-1 0 0 0,1 1 0 0 0,-3-6 12 0 0,4 2-6 0 0,0 0 0 0 0,1 0 0 0 0,0 1 0 0 0,1-1 0 0 0,0 0-1 0 0,1 0 1 0 0,0 0 0 0 0,0 0 0 0 0,1 1 0 0 0,1-1 0 0 0,-1 0-1 0 0,1 1 1 0 0,1 0 0 0 0,0 0 0 0 0,0 0 0 0 0,1 0 0 0 0,0 0 0 0 0,0 1-1 0 0,1 0 1 0 0,0 0 6 0 0,14-15 26 0 0,0 0 0 0 0,1 1-1 0 0,1 2 1 0 0,1 0 0 0 0,24-16-26 0 0,28-17-126 0 0,2 3 0 0 0,3 4 0 0 0,1 4-1 0 0,83-31 127 0 0,-81 49-3313 0 0,-55 19-999 0 0,-2 4-3395 0 0,-18 1 3578 0 0</inkml:trace>
  <inkml:trace contextRef="#ctx0" brushRef="#br0" timeOffset="278.909">1016 542 2969 0 0,'0'0'1767'0'0,"0"0"-363"0"0,0 0-48 0 0,0 0 289 0 0,0 0 222 0 0,0 0-60 0 0,0 0-316 0 0,0 0-382 0 0,0 0-347 0 0,-23 34-250 0 0,-69 106-139 0 0,54-56 98 0 0,36-81-429 0 0,0 1 0 0 0,1 0 0 0 0,-1 0 1 0 0,1-1-1 0 0,0 1 0 0 0,0 0 0 0 0,0 0 0 0 0,1 0 0 0 0,-1 1 0 0 0,1-1 0 0 0,0 0 0 0 0,0 0 1 0 0,0 0-1 0 0,1 0 0 0 0,0 0 0 0 0,-1 0 0 0 0,2 0 0 0 0,-1 0 0 0 0,0 0 0 0 0,1-1 0 0 0,-1 1 1 0 0,1 0-1 0 0,0-1 0 0 0,0 1 0 0 0,1-1 0 0 0,-1 0 0 0 0,1 0 0 0 0,-1 0 0 0 0,1 0 0 0 0,0 0 1 0 0,0 0-1 0 0,1-1 0 0 0,-1 1 0 0 0,0-1 0 0 0,1 0 0 0 0,0 0 0 0 0,-1 0 0 0 0,1-1-42 0 0,6 0 80 0 0,0-2 0 0 0,-1 1 0 0 0,1-1 0 0 0,-1 0 0 0 0,1-1 0 0 0,-1 0 0 0 0,1-1 0 0 0,-1 0 0 0 0,0 0 0 0 0,0-1 0 0 0,-1 0 0 0 0,1-1 0 0 0,-1 0 0 0 0,0 0 0 0 0,0-1 0 0 0,0 0 0 0 0,-1 0 0 0 0,0-1 0 0 0,0 0 0 0 0,-1 0 0 0 0,0 0 0 0 0,0-1 0 0 0,-1 0 0 0 0,1 0 0 0 0,-2 0 0 0 0,1-1 0 0 0,-1 0 0 0 0,-1 0 0 0 0,0 0 0 0 0,0 0 0 0 0,0 0 0 0 0,-1-1 0 0 0,-1 1 0 0 0,0-1 0 0 0,0 0 0 0 0,-1 1 0 0 0,0-1 0 0 0,0-1-80 0 0,-1 6-147 0 0,-1 0 0 0 0,1 0 1 0 0,-1 0-1 0 0,1 1 1 0 0,-1-1-1 0 0,-1 1 0 0 0,1-1 1 0 0,-1 1-1 0 0,1 0 0 0 0,-1-1 1 0 0,0 2-1 0 0,-1-1 0 0 0,1 0 1 0 0,-1 1-1 0 0,0-1 0 0 0,1 1 1 0 0,-1 0-1 0 0,-1 0 1 0 0,0 0 146 0 0,-27-6-5446 0 0,0 19-5530 0 0,24-4 8011 0 0</inkml:trace>
  <inkml:trace contextRef="#ctx0" brushRef="#br0" timeOffset="541.021">1292 925 408 0 0,'0'0'2321'0'0,"0"0"-89"0"0,0 0 41 0 0,0 0 134 0 0,0 0-12 0 0,0 0-219 0 0,0 0-363 0 0,0 0-434 0 0,0 0-404 0 0,0 0-263 0 0,0 0-160 0 0,0 0-95 0 0,0 0-26 0 0,9-18-44 0 0,48-122 517 0 0,-51 121-857 0 0,1 1 0 0 0,0 0 0 0 0,2 1 0 0 0,0 0 0 0 0,1 0 0 0 0,0 1 0 0 0,1 0 0 0 0,1 1 0 0 0,3-2-47 0 0,81-61-1820 0 0,-49 54-9327 0 0,-39 23 1869 0 0</inkml:trace>
</inkml:ink>
</file>

<file path=ppt/ink/ink5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7.7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304 81 4057 0 0,'0'0'1183'0'0,"0"0"-334"0"0,0 0-177 0 0,0 0 253 0 0,0 0 372 0 0,0 0 245 0 0,0 0-26 0 0,0 0-258 0 0,0 0-314 0 0,0 0-232 0 0,0 0-112 0 0,0 0-45 0 0,-1 36-3 0 0,-6 113-17 0 0,19-17 1031 0 0,16 214 30 0 0,-28-338-1666 0 0,0 1 0 0 0,0-1 0 0 0,0 0 1 0 0,-1 1-1 0 0,-1-1 0 0 0,1 0 0 0 0,-1 0 0 0 0,-1 0 0 0 0,1 0 0 0 0,-2-1 0 0 0,1 1 1 0 0,-1-1-1 0 0,0 1 0 0 0,0-1 0 0 0,-1 0 0 0 0,0-1 0 0 0,0 1 0 0 0,-2 1 70 0 0,-4-2-854 0 0,-3-21-13893 0 0,13 2 11560 0 0,1 6 2874 0 0</inkml:trace>
  <inkml:trace contextRef="#ctx0" brushRef="#br0" timeOffset="268.084">1 542 1360 0 0,'0'0'1805'0'0,"0"0"-428"0"0,0 0-19 0 0,0 0 341 0 0,0 0 345 0 0,0 0 18 0 0,0 0-291 0 0,34-8-364 0 0,109-26-332 0 0,212-71 1516 0 0,-339 100-3011 0 0,100-38-668 0 0,-81 23-3219 0 0,-2-5-4712 0 0,-25 18 5304 0 0</inkml:trace>
  <inkml:trace contextRef="#ctx0" brushRef="#br0" timeOffset="658.409">800 0 5073 0 0,'0'0'1055'0'0,"0"0"-103"0"0,0 0 179 0 0,0 0 451 0 0,0 0 342 0 0,0 0 19 0 0,0 0-285 0 0,0 0-380 0 0,-9 37-297 0 0,-26 118-211 0 0,-3 62 1253 0 0,30 22-819 0 0,9-230-1181 0 0,0 0 0 0 0,0 0 0 0 0,1-1-1 0 0,0 1 1 0 0,0-1 0 0 0,1 0 0 0 0,0 1 0 0 0,1-1 0 0 0,0-1 0 0 0,0 1-1 0 0,1 0 1 0 0,-1-1 0 0 0,2 0 0 0 0,2 3-23 0 0,-4-7 15 0 0,0-1-1 0 0,1-1 1 0 0,-1 1-1 0 0,0-1 1 0 0,1 1-1 0 0,-1-1 1 0 0,1-1 0 0 0,-1 1-1 0 0,1-1 1 0 0,-1 1-1 0 0,1-1 1 0 0,-1 0-1 0 0,1-1 1 0 0,0 1 0 0 0,-1-1-1 0 0,1 0 1 0 0,-1 0-1 0 0,0-1 1 0 0,1 1-1 0 0,-1-1 1 0 0,0 0 0 0 0,0 0-1 0 0,0 0 1 0 0,0-1-1 0 0,0 1 1 0 0,1-2-15 0 0,156-97 33 0 0,-159 101-36 0 0,-1 0 1 0 0,1 0-1 0 0,0 0 0 0 0,0 0 0 0 0,0 0 1 0 0,0 1-1 0 0,0-1 0 0 0,-1 1 0 0 0,1-1 1 0 0,0 1-1 0 0,0 0 0 0 0,-1 0 1 0 0,1 0-1 0 0,0 0 0 0 0,-1 0 0 0 0,1 0 1 0 0,-1 0-1 0 0,0 0 0 0 0,1 1 0 0 0,-1-1 1 0 0,0 1-1 0 0,0-1 0 0 0,1 1 0 0 0,-1-1 1 0 0,0 1-1 0 0,-1-1 0 0 0,1 1 0 0 0,0 0 1 0 0,0 0-1 0 0,-1-1 0 0 0,1 1 1 0 0,-1 0-1 0 0,1 1 3 0 0,3 6 25 0 0,-1-4-26 0 0,-1 0 1 0 0,1 0 0 0 0,1-1-1 0 0,-1 1 1 0 0,0-1-1 0 0,1 0 1 0 0,0 0 0 0 0,0 0-1 0 0,0 0 1 0 0,1 0-1 0 0,-1-1 1 0 0,1 0 0 0 0,0 0-1 0 0,-1 0 1 0 0,1-1-1 0 0,1 1 1 0 0,1-1 0 0 0,22 4-1455 0 0,-19-5-3854 0 0,1-1-7074 0 0,-9 0 9296 0 0</inkml:trace>
  <inkml:trace contextRef="#ctx0" brushRef="#br0" timeOffset="986.005">1380 781 0 0 0,'0'0'659'0'0,"0"0"436"0"0,0 0 304 0 0,0 0 226 0 0,0 0 138 0 0,0 0-22 0 0,0 0-161 0 0,0 0-172 0 0,0 0-166 0 0,0 0-156 0 0,0 0-128 0 0,0 0-95 0 0,30-8-93 0 0,96-26-89 0 0,-55 2 589 0 0,-61 21-1017 0 0,-3 6-147 0 0,-1 0-1 0 0,1 0 0 0 0,-1-1 0 0 0,-1 0 0 0 0,1 0 1 0 0,-1-1-1 0 0,0 1 0 0 0,0-1 0 0 0,-1 0 1 0 0,0-1-1 0 0,0 1 0 0 0,-1-1 0 0 0,0 0 1 0 0,0 1-1 0 0,-1-1 0 0 0,0 0 0 0 0,0-1 1 0 0,-1 1-1 0 0,0 0 0 0 0,-1 0 0 0 0,1-1 0 0 0,-2 1-105 0 0,-2 4-42 0 0,0 0 0 0 0,0 0-1 0 0,-1 0 1 0 0,0 1-1 0 0,0-1 1 0 0,0 1-1 0 0,0 0 1 0 0,0 0 0 0 0,0 1-1 0 0,-1-1 1 0 0,0 1-1 0 0,1 0 1 0 0,-1 0-1 0 0,0 0 1 0 0,0 1 0 0 0,0 0-1 0 0,0 0 1 0 0,0 0-1 0 0,0 0 1 0 0,0 1-1 0 0,0 0 1 0 0,-1 0 0 0 0,1 1-1 0 0,0-1 1 0 0,0 1-1 0 0,0 0 1 0 0,0 0-1 0 0,0 1 1 0 0,0-1 0 0 0,1 1-1 0 0,-1 0 1 0 0,-4 3 42 0 0,-3 0 9 0 0,1 1 1 0 0,0 0-1 0 0,0 0 1 0 0,0 1-1 0 0,1 1 0 0 0,0 0 1 0 0,1 0-1 0 0,-1 1 1 0 0,2 0-1 0 0,-1 1 1 0 0,1 0-1 0 0,1 0 1 0 0,0 0-1 0 0,0 1 0 0 0,1 0 1 0 0,0 1-1 0 0,1-1 1 0 0,0 1-1 0 0,1 0 1 0 0,1 0-1 0 0,0 1 1 0 0,0-1-1 0 0,1 0 0 0 0,1 1 1 0 0,0 1-10 0 0,1-9 31 0 0,1-1 0 0 0,0 1 0 0 0,0 0-1 0 0,0 0 1 0 0,0 0 0 0 0,1-1 0 0 0,0 1 0 0 0,0 0 0 0 0,0-1 0 0 0,1 0 0 0 0,-1 1 0 0 0,1-1 0 0 0,0 0-1 0 0,0 0 1 0 0,1-1 0 0 0,-1 1 0 0 0,1-1 0 0 0,-1 0 0 0 0,1 0 0 0 0,0 0 0 0 0,0 0 0 0 0,1 0 0 0 0,-1-1-1 0 0,2 1-30 0 0,115 39 600 0 0,-82-36-638 0 0,0-1 0 0 0,1-2-1 0 0,-1-2 1 0 0,0-1-1 0 0,28-5 39 0 0,12-7-2732 0 0,-29 0-4675 0 0,-33 8 2873 0 0,4 0-1529 0 0</inkml:trace>
</inkml:ink>
</file>

<file path=ppt/ink/ink5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3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1 345 1128 0 0,'0'0'896'0'0,"0"0"-254"0"0,0 0 149 0 0,0 0 456 0 0,0 0 408 0 0,0 0 206 0 0,0 0-50 0 0,0 0-180 0 0,0 0-166 0 0,0 0-141 0 0,32 4-177 0 0,104 12-173 0 0,-61-23 232 0 0,-62 1-945 0 0,5 1-13 0 0,-1 0 1 0 0,1-2 0 0 0,-1 0 0 0 0,0-1 0 0 0,-1-1 0 0 0,0-1-1 0 0,0 0 1 0 0,-1-1 0 0 0,-1 0 0 0 0,0-1 0 0 0,0-1 0 0 0,-1 0 0 0 0,-1-1-1 0 0,0 0 1 0 0,8-14-249 0 0,-19 26 14 0 0,1 1 0 0 0,-1-1 0 0 0,0 0 0 0 0,0 0 0 0 0,-1 0 0 0 0,1 0 0 0 0,0 0 0 0 0,-1 0-1 0 0,1 0 1 0 0,-1 0 0 0 0,0 0 0 0 0,1 0 0 0 0,-1 0 0 0 0,0 0 0 0 0,0 0 0 0 0,-1 0 0 0 0,1 0 0 0 0,0 0-1 0 0,-1 0 1 0 0,1 0 0 0 0,-1 0 0 0 0,1 0 0 0 0,-1 0 0 0 0,0 0 0 0 0,0 0 0 0 0,0 0 0 0 0,0 0 0 0 0,0 1-1 0 0,-1-1 1 0 0,1 0 0 0 0,0 1 0 0 0,-1-1 0 0 0,1 1 0 0 0,-1 0 0 0 0,1-1 0 0 0,-1 1 0 0 0,0 0 0 0 0,0 0-1 0 0,0 0 1 0 0,1 0 0 0 0,-1 0 0 0 0,-1 0-14 0 0,-90-12-566 0 0,80 14 540 0 0,1 1 0 0 0,-1 0-1 0 0,1 0 1 0 0,-1 2 0 0 0,1-1 0 0 0,0 2 0 0 0,0 0 0 0 0,1 0 0 0 0,0 1 0 0 0,0 0 0 0 0,0 1 0 0 0,0 0 0 0 0,1 1 0 0 0,0 0 0 0 0,1 1 0 0 0,0-1 0 0 0,0 2 0 0 0,1 0-1 0 0,0 0 1 0 0,1 0 0 0 0,0 1 0 0 0,1 0 0 0 0,0 0 0 0 0,-1 4 26 0 0,5-8 3 0 0,1 0 0 0 0,0 0-1 0 0,1 0 1 0 0,-1 0 0 0 0,1 0-1 0 0,1 0 1 0 0,-1 0 0 0 0,1 0-1 0 0,1 0 1 0 0,-1 0 0 0 0,1-1-1 0 0,0 1 1 0 0,0 0 0 0 0,1-1-1 0 0,0 1 1 0 0,0-1 0 0 0,1 0-1 0 0,0 0 1 0 0,0 0 0 0 0,0-1-1 0 0,1 1 1 0 0,-1-1 0 0 0,1 0-1 0 0,1-1 1 0 0,-1 1 0 0 0,1-1-1 0 0,-1 0 1 0 0,1 0 0 0 0,0-1-1 0 0,1 1 1 0 0,-1-1 0 0 0,1-1-1 0 0,-1 1 1 0 0,1-1 0 0 0,0 0-1 0 0,0-1 1 0 0,-1 0 0 0 0,1 0-1 0 0,0 0 1 0 0,0-1 0 0 0,1 0-1 0 0,-1 0-2 0 0,178-3-183 0 0,-66-27-6016 0 0,-77 19-3341 0 0,-29 7 4187 0 0</inkml:trace>
  <inkml:trace contextRef="#ctx0" brushRef="#br0" timeOffset="420.131">666 481 5345 0 0,'0'0'1929'0'0,"0"0"-266"0"0,0 0-112 0 0,0 0-80 0 0,0 0-155 0 0,0 0-179 0 0,0 0-106 0 0,0 0 54 0 0,0 0 49 0 0,0 0-68 0 0,0 0-167 0 0,0 0-220 0 0,0 0-165 0 0,21-10-111 0 0,67-31-108 0 0,-1-23 280 0 0,66-79-193 0 0,-125 121-863 0 0,-28 22 241 0 0,-2 103-719 0 0,4-99 977 0 0,0 0 1 0 0,0-1-1 0 0,1 0 0 0 0,-1 1 0 0 0,1-1 0 0 0,-1 0 1 0 0,1 0-1 0 0,0 0 0 0 0,0-1 0 0 0,0 1 1 0 0,1-1-1 0 0,-1 0 0 0 0,0 1 0 0 0,1-2 1 0 0,0 1-1 0 0,-1 0 0 0 0,1-1 0 0 0,0 1 0 0 0,0-1 1 0 0,0 0-1 0 0,0-1 0 0 0,0 1 0 0 0,0-1 1 0 0,0 1-1 0 0,0-1 0 0 0,0 0 0 0 0,0-1 0 0 0,0 1 1 0 0,0-1-1 0 0,0 0 0 0 0,0 0 0 0 0,2 0-18 0 0,9 0 117 0 0,90-32 266 0 0,-62 10-1137 0 0,-25 12-2670 0 0,0 2-5753 0 0,-15 8 654 0 0</inkml:trace>
  <inkml:trace contextRef="#ctx0" brushRef="#br0" timeOffset="1048.252">1417 393 144 0 0,'0'0'868'0'0,"0"0"208"0"0,0 0 497 0 0,0 0 487 0 0,0 0 329 0 0,0 0 94 0 0,0 0-189 0 0,0 0-268 0 0,0 0-302 0 0,0 0-312 0 0,34 0-269 0 0,109-2-247 0 0,-68-12 175 0 0,-63 7-848 0 0,9-2-55 0 0,-1 0 1 0 0,0-2-1 0 0,-1 0 1 0 0,0-1-1 0 0,-1-1 1 0 0,0-1-1 0 0,-1 0 1 0 0,-1-2-1 0 0,0 0 1 0 0,-1 0-1 0 0,-1-1 1 0 0,1-3-169 0 0,-14 18-12 0 0,1 1 0 0 0,-1 0 0 0 0,-1-1 0 0 0,1 1 0 0 0,0 0 0 0 0,0-1 0 0 0,0 1 0 0 0,-1-1 0 0 0,1 1 0 0 0,-1-1 0 0 0,1 0 0 0 0,-1 1 0 0 0,0-1 0 0 0,1 1 0 0 0,-1-1 0 0 0,0 0 0 0 0,0 1 0 0 0,0-1 0 0 0,0 0 1 0 0,-1 1-1 0 0,1-1 0 0 0,0 0 0 0 0,-1 1 0 0 0,1-1 0 0 0,-1 1 0 0 0,1-1 0 0 0,-1 1 0 0 0,0-1 0 0 0,0 1 0 0 0,1-1 0 0 0,-1 1 0 0 0,0 0 0 0 0,0 0 0 0 0,-1-1 0 0 0,1 1 0 0 0,0 0 0 0 0,0 0 0 0 0,0 0 0 0 0,-1 0 0 0 0,1 0 0 0 0,-1 0 0 0 0,1 1 1 0 0,-1-1-1 0 0,1 0 0 0 0,-1 1 0 0 0,1-1 0 0 0,-1 1 0 0 0,1-1 0 0 0,-1 1 0 0 0,0 0 0 0 0,1 0 0 0 0,-1 0 0 0 0,0 0 0 0 0,1 0 0 0 0,-1 0 0 0 0,0 0 0 0 0,1 0 12 0 0,-12 1-137 0 0,1 0 1 0 0,0 1-1 0 0,0 0 0 0 0,0 1 0 0 0,0 0 0 0 0,0 1 0 0 0,0 1 1 0 0,1-1-1 0 0,0 2 0 0 0,0 0 0 0 0,0 0 0 0 0,-8 7 137 0 0,19-13-2 0 0,-12 6-55 0 0,1 0 0 0 0,0 1 0 0 0,1 0 1 0 0,-1 1-1 0 0,2 0 0 0 0,-1 1 0 0 0,1 0 1 0 0,0 0-1 0 0,1 1 0 0 0,0 0 0 0 0,0 0 0 0 0,1 1 1 0 0,1 0-1 0 0,0 1 0 0 0,0-1 0 0 0,1 1 1 0 0,1 0-1 0 0,0 0 0 0 0,-2 9 57 0 0,6-18 0 0 0,0 1 0 0 0,1-1-1 0 0,-1 0 1 0 0,1 0 0 0 0,0 0 0 0 0,0-1 0 0 0,0 1 0 0 0,0 0-1 0 0,0 0 1 0 0,1 0 0 0 0,-1-1 0 0 0,1 1 0 0 0,0-1 0 0 0,0 1-1 0 0,0-1 1 0 0,0 0 0 0 0,0 0 0 0 0,0 1 0 0 0,0-1 0 0 0,1-1-1 0 0,-1 1 1 0 0,1 0 0 0 0,0-1 0 0 0,-1 1 0 0 0,1-1 0 0 0,0 0 0 0 0,0 0-1 0 0,0 0 1 0 0,0 0 0 0 0,2 0 0 0 0,96 12 617 0 0,-73-13-413 0 0,-1-2 1 0 0,0-1-1 0 0,0-1 1 0 0,0-2-1 0 0,0 0 0 0 0,-1-2 1 0 0,0-1-1 0 0,25-11-204 0 0,-23 9-7 0 0,-1-1 0 0 0,1-1 0 0 0,-2-1 0 0 0,0-1 0 0 0,-1-2 0 0 0,0 0 0 0 0,-2-2 0 0 0,0 0 0 0 0,-1-2 0 0 0,-1 0 0 0 0,-1-2 0 0 0,-1 0 0 0 0,0-1 0 0 0,-2-1 0 0 0,7-14 7 0 0,-13-42-824 0 0,-14 79 749 0 0,0 1 0 0 0,0-1 0 0 0,0 1 1 0 0,0-1-1 0 0,0 1 0 0 0,-1 0 0 0 0,1 0 1 0 0,0 0-1 0 0,-1 1 0 0 0,1-1 0 0 0,-1 1 1 0 0,1 0-1 0 0,-1 0 0 0 0,1 0 0 0 0,0 0 1 0 0,-1 1-1 0 0,1-1 0 0 0,-1 1 0 0 0,1 0 1 0 0,0 0-1 0 0,-1 0 0 0 0,1 1 1 0 0,-1 0 74 0 0,-2 0-35 0 0,0-1 0 0 0,1 2 0 0 0,-1-1 0 0 0,1 1 1 0 0,0-1-1 0 0,0 1 0 0 0,0 1 0 0 0,0-1 1 0 0,0 1-1 0 0,1 0 0 0 0,-1 0 0 0 0,1 0 1 0 0,0 1-1 0 0,1-1 0 0 0,-1 1 0 0 0,1 0 0 0 0,0 0 1 0 0,0 0-1 0 0,0 1 0 0 0,1-1 0 0 0,0 1 1 0 0,0-1-1 0 0,0 1 0 0 0,1 0 0 0 0,-1-1 1 0 0,2 1-1 0 0,-1 0 0 0 0,0 4 35 0 0,5-6 15 0 0,0 1 1 0 0,-1-1-1 0 0,2 0 0 0 0,-1 0 1 0 0,0 0-1 0 0,1-1 0 0 0,0 1 1 0 0,0-1-1 0 0,0 0 1 0 0,0 0-1 0 0,0-1 0 0 0,0 0 1 0 0,1 0-1 0 0,-1 0 0 0 0,1-1 1 0 0,0 1-1 0 0,0-1-15 0 0,1 1 18 0 0,30 8 101 0 0,-30-9-87 0 0,1-1 1 0 0,-1 1-1 0 0,0 0 1 0 0,1 1-1 0 0,-1 0 1 0 0,0 0-1 0 0,0 1 1 0 0,0-1-1 0 0,-1 1 1 0 0,1 1 0 0 0,0-1-1 0 0,-1 1 1 0 0,0 1-1 0 0,0-1 1 0 0,0 1-1 0 0,-1 0 1 0 0,0 0-1 0 0,1 0 1 0 0,-2 1-1 0 0,1 0 1 0 0,-1 0 0 0 0,0 0-1 0 0,0 1 1 0 0,0-1-1 0 0,-1 1 1 0 0,0 0-1 0 0,1 4-32 0 0,-4-2-31 0 0,-1 0 1 0 0,0-1-1 0 0,0 1 0 0 0,-1-1 0 0 0,0 1 0 0 0,0-1 0 0 0,-1 0 0 0 0,0 0 0 0 0,0 0 1 0 0,-1 0-1 0 0,0 0 0 0 0,0-1 0 0 0,-1 0 0 0 0,0 0 0 0 0,-1 0 0 0 0,1 0 0 0 0,-1-1 1 0 0,0 0-1 0 0,-1 0 0 0 0,-5 3 31 0 0,4-1-1218 0 0,0 0-2229 0 0,0-3-4706 0 0,5-4 1688 0 0</inkml:trace>
  <inkml:trace contextRef="#ctx0" brushRef="#br0" timeOffset="1644.368">2922 131 11458 0 0,'0'0'1884'0'0,"0"0"-341"0"0,0 0-99 0 0,0 0-124 0 0,0 0-270 0 0,0 0-300 0 0,0 0-281 0 0,0 0-196 0 0,0 0-125 0 0,0 0-71 0 0,-27 7-66 0 0,-85 21-46 0 0,108-28 32 0 0,1 1 0 0 0,-1 0 0 0 0,1 0 0 0 0,-1 1 0 0 0,1-1 0 0 0,0 0 0 0 0,0 1 0 0 0,0 0 0 0 0,0 0 0 0 0,0 0 0 0 0,0 0 0 0 0,0 0 0 0 0,1 1 0 0 0,-1-1 0 0 0,1 1 0 0 0,0 0 0 0 0,-1 0 0 0 0,1 0 0 0 0,-1 2 3 0 0,-5 7-23 0 0,-2 0-57 0 0,0 0-1 0 0,0 0 0 0 0,2 1 1 0 0,-1 0-1 0 0,2 1 0 0 0,0 0 1 0 0,0 0-1 0 0,1 1 0 0 0,1-1 0 0 0,0 1 1 0 0,2 0-1 0 0,-1 1 0 0 0,2-1 1 0 0,0 1-1 0 0,1-1 0 0 0,0 6 81 0 0,3-18 8 0 0,-1 0 0 0 0,1 0-1 0 0,0 0 1 0 0,0-1 0 0 0,0 1-1 0 0,1-1 1 0 0,-1 1 0 0 0,1-1-1 0 0,-1 0 1 0 0,1 0 0 0 0,0 0-1 0 0,0 0 1 0 0,0-1 0 0 0,0 1-1 0 0,0-1 1 0 0,0 0 0 0 0,0 0-1 0 0,0 0 1 0 0,0 0 0 0 0,1 0-1 0 0,-1-1 1 0 0,0 1 0 0 0,1-1-1 0 0,-1 0 1 0 0,0 0 0 0 0,1 0-1 0 0,-1 0 1 0 0,1-1-1 0 0,-1 0 1 0 0,0 1 0 0 0,0-1-1 0 0,1 0 1 0 0,-1-1 0 0 0,0 1-1 0 0,2-1-7 0 0,32-17 225 0 0,0-1 0 0 0,-1-2-1 0 0,0-2 1 0 0,-2-1 0 0 0,28-27-225 0 0,-46 39 51 0 0,-12 9-28 0 0,1 0 0 0 0,0-1 0 0 0,1 2 0 0 0,-1-1 0 0 0,1 0 1 0 0,-1 1-1 0 0,1 0 0 0 0,0 1 0 0 0,0-1 0 0 0,1 1 0 0 0,-1 0 0 0 0,0 1 0 0 0,1-1 0 0 0,-1 1 0 0 0,1 1 0 0 0,-1-1 0 0 0,1 1 0 0 0,-1 0 0 0 0,3 1-23 0 0,-6 1 1 0 0,0 1 0 0 0,0 0 0 0 0,0 0 0 0 0,-1 0-1 0 0,1 0 1 0 0,-1 1 0 0 0,0-1 0 0 0,0 0 0 0 0,0 1 0 0 0,0 0 0 0 0,-1-1 0 0 0,1 1 0 0 0,-1 0 0 0 0,0 0 0 0 0,0 0 0 0 0,-1-1 0 0 0,1 2-1 0 0,2 5 6 0 0,9 49 7 0 0,-3 0-1 0 0,-2 0 1 0 0,-2 1-1 0 0,-4 0 0 0 0,-1-1 1 0 0,-4 2-13 0 0,4-43 1 0 0,-1-4 22 0 0,0 1-1 0 0,-1 0 1 0 0,0-1-1 0 0,-1 1 0 0 0,0-1 1 0 0,-2 0-1 0 0,0 0 0 0 0,0-1 1 0 0,-1 1-1 0 0,-1-1 0 0 0,0 0 1 0 0,0-1-1 0 0,-2 1 0 0 0,1-2 1 0 0,-2 1-1 0 0,0-1 1 0 0,-9 8-23 0 0,9-11 43 0 0,1-2 0 0 0,-1 1 0 0 0,0-1 1 0 0,-1-1-1 0 0,1 0 0 0 0,-1-1 0 0 0,0 1 1 0 0,0-2-1 0 0,-1 0 0 0 0,1 0 0 0 0,-1-1 1 0 0,1-1-1 0 0,-1 0 0 0 0,0 0 0 0 0,0-1 1 0 0,-8-1-44 0 0,16 0 6 0 0,0 0 0 0 0,0 0-1 0 0,1 0 1 0 0,-1 0 0 0 0,0-1 0 0 0,1 0 0 0 0,-1 1 0 0 0,1-1 0 0 0,0 0 0 0 0,-1-1 0 0 0,1 1 0 0 0,0-1 0 0 0,0 1-1 0 0,1-1 1 0 0,-1 0 0 0 0,0 0 0 0 0,1 0 0 0 0,0 0 0 0 0,0-1 0 0 0,0 1 0 0 0,0-1 0 0 0,0 1 0 0 0,1-1 0 0 0,-1 1-1 0 0,1-1 1 0 0,0 0 0 0 0,0 0 0 0 0,1 0 0 0 0,-1 0 0 0 0,1-2-6 0 0,-2-4-31 0 0,2 1 0 0 0,-1-1 1 0 0,1 0-1 0 0,1 0 0 0 0,-1 0 0 0 0,2 0 0 0 0,-1 0 1 0 0,2 0-1 0 0,-1 1 0 0 0,1-1 0 0 0,3-6 31 0 0,18-25-175 0 0,2 0-1 0 0,1 2 1 0 0,2 1-1 0 0,2 2 1 0 0,1 1-1 0 0,26-22 176 0 0,16-19-1861 0 0,-48 49-107 0 0,-8 8-929 0 0,0 0-3391 0 0,-10 9-1556 0 0</inkml:trace>
  <inkml:trace contextRef="#ctx0" brushRef="#br0" timeOffset="2308.172">3357 187 5057 0 0,'0'0'1628'0'0,"0"0"-193"0"0,0 0 154 0 0,0 0 147 0 0,0 0-33 0 0,0 0-221 0 0,0 0-329 0 0,0 0-274 0 0,0 0-229 0 0,0 0-210 0 0,0 0-173 0 0,0 0-135 0 0,0 0-47 0 0,0 5-10 0 0,-17 100-14 0 0,17-84-55 0 0,-1-18-10 0 0,0 0 0 0 0,0 0 0 0 0,0 1 1 0 0,1-1-1 0 0,-1 0 0 0 0,1 1 0 0 0,0-1 1 0 0,0 0-1 0 0,0 0 0 0 0,1 1 0 0 0,-1-1 0 0 0,1 0 1 0 0,0 0-1 0 0,-1 1 0 0 0,1-1 0 0 0,1 0 1 0 0,-1 0-1 0 0,0 0 0 0 0,1 0 0 0 0,0 0 1 0 0,0-1-1 0 0,-1 1 0 0 0,1 0 0 0 0,1-1 1 0 0,-1 1-1 0 0,0-1 0 0 0,1 0 0 0 0,-1 0 1 0 0,1 0-1 0 0,0 0 0 0 0,0 0 0 0 0,-1-1 1 0 0,1 1-1 0 0,0-1 0 0 0,0 0 0 0 0,1 0 1 0 0,1 1 3 0 0,4-3 153 0 0,0-1 0 0 0,1 0 1 0 0,-1 0-1 0 0,0-1 1 0 0,0 0-1 0 0,0 0 1 0 0,-1-1-1 0 0,1-1 0 0 0,-1 1 1 0 0,0-1-1 0 0,0-1 1 0 0,-1 1-1 0 0,0-1 1 0 0,0-1-1 0 0,0 1 0 0 0,0-1 1 0 0,-1 0-1 0 0,0-1 1 0 0,-1 1-1 0 0,1-2-153 0 0,117-149 1294 0 0,-123 157-1296 0 0,1 1 1 0 0,-1 0-1 0 0,1-1 1 0 0,-1 1-1 0 0,1 0 1 0 0,-1 0-1 0 0,1-1 1 0 0,-1 1-1 0 0,1 0 1 0 0,0 0-1 0 0,-1 0 1 0 0,1 0-1 0 0,-1-1 0 0 0,1 1 1 0 0,0 0-1 0 0,-1 0 1 0 0,1 0-1 0 0,0 1 1 0 0,-1-1-1 0 0,1 0 1 0 0,-1 0-1 0 0,1 0 1 0 0,-1 0-1 0 0,1 0 1 0 0,0 1-1 0 0,-1-1 1 0 0,1 0-1 0 0,-1 1 1 0 0,1-1-1 0 0,-1 0 0 0 0,1 1 1 0 0,-1-1-1 0 0,1 0 1 0 0,-1 1-1 0 0,0-1 1 0 0,1 1-1 0 0,-1-1 1 0 0,0 1-1 0 0,1-1 1 0 0,-1 1-1 0 0,0-1 1 0 0,1 1-1 0 0,-1-1 1 0 0,0 1-1 0 0,0 0 1 0 0,0-1-1 0 0,1 1 1 0 0,-1-1-1 0 0,0 1 0 0 0,0 0 1 0 0,0-1-1 0 0,0 1 1 0 0,0-1-1 0 0,0 1 2 0 0,10 34 4 0 0,5 54-186 0 0,-3 1-1 0 0,-5 1 1 0 0,-3 0 0 0 0,-9 82 182 0 0,3-139-133 0 0,-1 0-1 0 0,-1 0 1 0 0,-2-1 0 0 0,-2 0 0 0 0,-1 0 0 0 0,-11 26 133 0 0,20-57 32 0 0,-1 1-1 0 0,1-1 1 0 0,-1 0 0 0 0,1 0 0 0 0,-1 0-1 0 0,0 0 1 0 0,0 0 0 0 0,0 0 0 0 0,0 0-1 0 0,0 0 1 0 0,0 0 0 0 0,0 0 0 0 0,-1 0 0 0 0,1-1-1 0 0,-1 1 1 0 0,1 0 0 0 0,-1-1 0 0 0,0 1-1 0 0,1-1 1 0 0,-1 0 0 0 0,0 0 0 0 0,0 1-1 0 0,0-1 1 0 0,0-1 0 0 0,0 1 0 0 0,0 0-1 0 0,-1 0 1 0 0,1-1 0 0 0,0 1 0 0 0,0-1 0 0 0,0 0-1 0 0,-1 0 1 0 0,1 1 0 0 0,0-1 0 0 0,0-1-1 0 0,-1 1 1 0 0,1 0 0 0 0,0-1 0 0 0,0 1-1 0 0,0-1 1 0 0,-1 1 0 0 0,1-1 0 0 0,0 0-1 0 0,0 0 1 0 0,0 0 0 0 0,0 0 0 0 0,1 0 0 0 0,-1-1-1 0 0,0 1 1 0 0,0-1 0 0 0,1 1 0 0 0,-1-1-1 0 0,1 1 1 0 0,-1-1 0 0 0,1 0-32 0 0,-4-7 40 0 0,2 0 0 0 0,-1 0 0 0 0,1 0 0 0 0,1 0 0 0 0,-1-1-1 0 0,2 1 1 0 0,-1-1 0 0 0,1 1 0 0 0,1-1 0 0 0,-1 1 0 0 0,2-1 0 0 0,-1 0 0 0 0,2 1 0 0 0,-1-1 0 0 0,1 1 0 0 0,0-1 0 0 0,1 1 0 0 0,0 0 0 0 0,5-8-40 0 0,7-2-49 0 0,0 0 1 0 0,2 0-1 0 0,0 2 1 0 0,2 0 0 0 0,-1 1-1 0 0,2 1 1 0 0,0 1-1 0 0,1 0 1 0 0,0 2-1 0 0,1 0 1 0 0,1 2 0 0 0,-1 0-1 0 0,2 2 1 0 0,-1 0-1 0 0,1 2 1 0 0,11-2 48 0 0,41-12-1491 0 0,-39 10-2547 0 0,0 0-6753 0 0,-25 6 4386 0 0</inkml:trace>
</inkml:ink>
</file>

<file path=ppt/ink/ink5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1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0 795 8738 0 0,'0'0'1664'0'0,"0"0"-205"0"0,0 0-111 0 0,0 0-66 0 0,0 0-116 0 0,0 0-222 0 0,0 0-213 0 0,0 0-190 0 0,0 0-159 0 0,0 0-128 0 0,0 0-82 0 0,0 0-28 0 0,0 0-17 0 0,11-28-19 0 0,35-89-12 0 0,-39 98-83 0 0,0 1 0 0 0,1 1-1 0 0,1-1 1 0 0,1 1 0 0 0,0 1 0 0 0,1-1-1 0 0,9-8-12 0 0,-19 23-4 0 0,1 0-35 0 0,0 0 1 0 0,-1-1-1 0 0,1 1 0 0 0,0 0 0 0 0,0 0 0 0 0,1 0 0 0 0,-1 1 0 0 0,0-1 0 0 0,1 0 0 0 0,-1 1 0 0 0,1-1 0 0 0,-1 1 0 0 0,1 0 0 0 0,0 0 0 0 0,-1 0 0 0 0,1 0 0 0 0,0 1 1 0 0,0-1-1 0 0,0 1 0 0 0,2-1 39 0 0,14 45-470 0 0,28 81 618 0 0,-45-121-78 0 0,1-1 1 0 0,-1 0 0 0 0,1 1-1 0 0,-1-1 1 0 0,1 0 0 0 0,0 0-1 0 0,0-1 1 0 0,1 1 0 0 0,-1-1-1 0 0,1 1 1 0 0,-1-1 0 0 0,1 0-1 0 0,-1-1 1 0 0,1 1 0 0 0,0 0-1 0 0,0-1 1 0 0,0 0 0 0 0,0 0-1 0 0,0 0 1 0 0,0-1-1 0 0,0 1 1 0 0,1-1 0 0 0,-1 0-1 0 0,0 0 1 0 0,0 0 0 0 0,0-1-1 0 0,0 1 1 0 0,0-1 0 0 0,0 0-1 0 0,4-2-70 0 0,-3 1-44 0 0,-1 0 1 0 0,0 0-1 0 0,1 0 0 0 0,-1-1 0 0 0,0 1 0 0 0,0-1 0 0 0,-1 0 1 0 0,1 0-1 0 0,-1-1 0 0 0,1 1 0 0 0,-1-1 0 0 0,0 0 0 0 0,0 0 1 0 0,0 0-1 0 0,-1 0 0 0 0,0 0 0 0 0,0 0 0 0 0,0-1 0 0 0,0 1 1 0 0,0-1-1 0 0,-1 0 0 0 0,0 1 0 0 0,1-4 44 0 0,3-5-3586 0 0,-1 4-3074 0 0,-2 5-578 0 0</inkml:trace>
  <inkml:trace contextRef="#ctx0" brushRef="#br0" timeOffset="336.067">648 700 2561 0 0,'0'0'1725'0'0,"0"0"189"0"0,0 0 338 0 0,0 0 141 0 0,0 0-189 0 0,0 0-370 0 0,0 0-416 0 0,0 0-365 0 0,32-16-266 0 0,101-48-221 0 0,-66 21 139 0 0,-61 39-639 0 0,-1-1 0 0 0,0 1 0 0 0,0-1 0 0 0,0 0 0 0 0,0 0 0 0 0,-1 0 0 0 0,0-1 0 0 0,0 0 0 0 0,-1 0 0 0 0,1 0 0 0 0,-1 0 0 0 0,0 0 0 0 0,-1-1 0 0 0,0 1 0 0 0,0-1 0 0 0,0 1 0 0 0,-1-1 0 0 0,0 0 0 0 0,0 0 0 0 0,0-5-66 0 0,-3 9-26 0 0,0 0-1 0 0,0 0 0 0 0,0 0 0 0 0,-1 0 0 0 0,1 0 0 0 0,-1 0 0 0 0,1 1 0 0 0,-1-1 0 0 0,0 1 0 0 0,0 0 0 0 0,0 0 0 0 0,0 0 0 0 0,-1 0 1 0 0,1 1-1 0 0,0-1 0 0 0,-1 1 0 0 0,0 0 0 0 0,1 0 0 0 0,-1 0 0 0 0,1 0 0 0 0,-1 0 0 0 0,0 1 0 0 0,1 0 0 0 0,-1 0 0 0 0,0 0 1 0 0,0 0-1 0 0,-2 1 27 0 0,-1-1-46 0 0,-1 0 0 0 0,1 0 0 0 0,0 0 0 0 0,0 1 0 0 0,0 1 0 0 0,0-1 0 0 0,0 1 0 0 0,1 0 0 0 0,-1 0 0 0 0,0 1 0 0 0,1 0 0 0 0,0 0 0 0 0,-1 1 0 0 0,1-1 0 0 0,1 2 1 0 0,-1-1-1 0 0,0 0 0 0 0,1 1 0 0 0,0 0 0 0 0,-4 6 46 0 0,4-7-1 0 0,1 1 0 0 0,0 0-1 0 0,1 1 1 0 0,-1-1 0 0 0,1 1 0 0 0,0 0 0 0 0,0-1 0 0 0,0 1 0 0 0,1 1 0 0 0,0-1 0 0 0,1 0 0 0 0,-1 0 0 0 0,1 1-1 0 0,0-1 1 0 0,1 1 0 0 0,-1-1 0 0 0,1 1 0 0 0,0-1 0 0 0,1 1 0 0 0,0-1 0 0 0,0 1 0 0 0,0-1 0 0 0,1 0-1 0 0,0 0 1 0 0,0 0 0 0 0,1 1 0 0 0,-1-2 0 0 0,1 1 0 0 0,1 0 0 0 0,-1-1 0 0 0,1 1 0 0 0,0-1 0 0 0,0 0 0 0 0,0 0-1 0 0,1-1 1 0 0,0 1 0 0 0,0-1 0 0 0,0 0 0 0 0,0 0 1 0 0,12 5 59 0 0,1 1 1 0 0,0-2-1 0 0,1-1 1 0 0,0 0-1 0 0,0-1 1 0 0,0-1-1 0 0,0-1 0 0 0,1 0 1 0 0,16-1-60 0 0,-8-1-94 0 0,-1-2 0 0 0,1-1 0 0 0,-1-1 0 0 0,0-2 1 0 0,25-5 93 0 0,68-37-4486 0 0,-70 18-981 0 0,-18 6-1169 0 0,-16 10 4115 0 0</inkml:trace>
  <inkml:trace contextRef="#ctx0" brushRef="#br0" timeOffset="664.742">1668 0 13691 0 0,'0'0'724'0'0,"0"0"-298"0"0,0 0-5 0 0,0 0 248 0 0,0 0 232 0 0,0 0 93 0 0,0 0-113 0 0,0 0-183 0 0,0 0-133 0 0,0 0-72 0 0,0 0-36 0 0,0 0-18 0 0,0 0-3 0 0,-2 28-42 0 0,-7 89-49 0 0,7-83-89 0 0,2 0 1 0 0,1 0-1 0 0,1-1 0 0 0,2 1 0 0 0,6 20-256 0 0,0 1 142 0 0,22 158-161 0 0,-18-147-1676 0 0,-13-65 955 0 0,-1-1-261 0 0,0 0-296 0 0,0 0-398 0 0,-13 0-9284 0 0,9 0 4448 0 0</inkml:trace>
  <inkml:trace contextRef="#ctx0" brushRef="#br0" timeOffset="911.024">1467 328 9442 0 0,'0'0'1987'0'0,"0"0"-804"0"0,0 0-610 0 0,0 0-24 0 0,0 0 287 0 0,0 0 261 0 0,0 0 96 0 0,0 0-89 0 0,0 0-208 0 0,0 0-184 0 0,0 0-114 0 0,0 0-109 0 0,0 0-98 0 0,24 14-72 0 0,75 44-71 0 0,-4-29 119 0 0,-73-27-322 0 0,177 6-796 0 0,-134-14-3966 0 0,-1-7-6575 0 0,-52 9 6023 0 0</inkml:trace>
  <inkml:trace contextRef="#ctx0" brushRef="#br0" timeOffset="1075.924">2137 519 3353 0 0,'0'0'1912'0'0,"0"0"-577"0"0,0 0-252 0 0,0 0 47 0 0,0 0 50 0 0,0 0-68 0 0,0 0-225 0 0,0 0-282 0 0,0 0-226 0 0,0 0-163 0 0,0 0-141 0 0,13 31-205 0 0,40 93-207 0 0,-29-86-2844 0 0,-18-39-4128 0 0,-4 1 4999 0 0</inkml:trace>
  <inkml:trace contextRef="#ctx0" brushRef="#br0" timeOffset="1341.759">2071 228 15147 0 0,'0'0'1232'0'0,"0"0"-583"0"0,0 0-473 0 0,0 0-160 0 0,0 0-8 0 0,0 0-32 0 0,0 0-48 0 0,0 0-24 0 0,0 0-128 0 0,0 0-144 0 0,0 0-305 0 0,0 0-527 0 0,0 0-928 0 0,112 78-1377 0 0,-101-67-1280 0 0,-5 0 632 0 0</inkml:trace>
  <inkml:trace contextRef="#ctx0" brushRef="#br0" timeOffset="1596.351">2745 376 0 0 0,'0'0'1799'0'0,"0"0"744"0"0,0 0 398 0 0,0 0 180 0 0,0 0-157 0 0,0 0-422 0 0,0 0-538 0 0,0 0-510 0 0,0 0-376 0 0,0 0-283 0 0,0 0-219 0 0,0 0-172 0 0,0 0-136 0 0,-4 0-89 0 0,-11 5-162 0 0,1 1 1 0 0,0 1 0 0 0,0 0 0 0 0,0 1 0 0 0,1 0 0 0 0,1 1 0 0 0,-1 0 0 0 0,1 1 0 0 0,1 1 0 0 0,0 0-1 0 0,0 0 1 0 0,-4 8-58 0 0,8-12 3 0 0,0 1 0 0 0,1 0 0 0 0,0 0 0 0 0,1 0 1 0 0,-1 1-1 0 0,2 0 0 0 0,-1 0 0 0 0,1 0 0 0 0,1 0 0 0 0,0 1 0 0 0,0 0 0 0 0,0-1 0 0 0,2 1 0 0 0,-1 0 0 0 0,1 7-3 0 0,0-12 0 0 0,1 0 1 0 0,0-1 0 0 0,0 1-1 0 0,0 0 1 0 0,1-1-1 0 0,-1 1 1 0 0,1 0 0 0 0,0-1-1 0 0,1 1 1 0 0,-1-1 0 0 0,1 0-1 0 0,0 1 1 0 0,0-1-1 0 0,0 0 1 0 0,1 0 0 0 0,-1 0-1 0 0,1 0 1 0 0,0-1 0 0 0,0 1-1 0 0,0-1 1 0 0,1 0-1 0 0,-1 0 1 0 0,1 0 0 0 0,0 0-1 0 0,0 0 1 0 0,0-1 0 0 0,0 0-1 0 0,0 0 1 0 0,0 0-1 0 0,1 0 0 0 0,10 2-74 0 0,0 0-1 0 0,-1-1 0 0 0,1 0 1 0 0,0-2-1 0 0,0 0 0 0 0,0 0 0 0 0,0-2 1 0 0,0 1-1 0 0,0-2 0 0 0,0 0 1 0 0,0-1-1 0 0,12-4 75 0 0,16-7-4292 0 0,-2-3-3902 0 0,-26 9-2130 0 0</inkml:trace>
</inkml:ink>
</file>

<file path=ppt/ink/ink5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0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0 0 0,'0'0'679'0'0,"0"0"520"0"0,0 0 333 0 0,0 0 170 0 0,0 0-31 0 0,0 0-167 0 0,0 0-288 0 0,0 0-321 0 0,0 0-225 0 0,-2-7-141 0 0,-5-20-78 0 0,5 21-26 0 0,3 17 1018 0 0,18 188 3522 0 0,12 286-2919 0 0,-33-256-2493 0 0,6-271-8784 0 0,44-77-1773 0 0,-39 96 10759 0 0</inkml:trace>
  <inkml:trace contextRef="#ctx0" brushRef="#br0" timeOffset="396.176">421 141 1376 0 0,'0'0'959'0'0,"0"0"-40"0"0,0 0 13 0 0,0 0 174 0 0,0 0 221 0 0,0 0 114 0 0,-32 36 6 0 0,-96 117-124 0 0,65-60 635 0 0,56-81-1679 0 0,1 0-1 0 0,0 0 1 0 0,0 1-1 0 0,2 0 1 0 0,-1 0 0 0 0,2 1-1 0 0,0-1 1 0 0,0 1-1 0 0,1-1 1 0 0,1 3-279 0 0,3-13 87 0 0,0 0 1 0 0,0 0-1 0 0,0 0 1 0 0,1 0-1 0 0,-1-1 1 0 0,1 1-1 0 0,0-1 1 0 0,0 0-1 0 0,0 1 1 0 0,0-1-1 0 0,0 0 1 0 0,0-1-1 0 0,1 1 1 0 0,-1-1-1 0 0,0 1 1 0 0,1-1-1 0 0,-1 0 1 0 0,1 0-1 0 0,0 0 1 0 0,-1-1-1 0 0,1 1 1 0 0,0-1-1 0 0,-1 0 1 0 0,4 0-88 0 0,8 2 277 0 0,69 7 761 0 0,37 11-59 0 0,-114-15-892 0 0,0 0 0 0 0,-1 1 0 0 0,1-1 0 0 0,-1 1-1 0 0,0 1 1 0 0,-1-1 0 0 0,1 1 0 0 0,-1 0 0 0 0,-1 0 0 0 0,1 0-1 0 0,-1 1 1 0 0,0 0 0 0 0,-1 0 0 0 0,0 0 0 0 0,0 0 0 0 0,-1 0-1 0 0,0 0 1 0 0,0 1 0 0 0,-1-1 0 0 0,0 1 0 0 0,-1-1 0 0 0,0 1-1 0 0,0 0 1 0 0,0-1 0 0 0,-1 1 0 0 0,-1-1 0 0 0,-1 7-87 0 0,-10 12-350 0 0,13-27 70 0 0,0 0-108 0 0,0 0-140 0 0,0 0-204 0 0,0 0-220 0 0,6-25-13585 0 0,-1 17 9991 0 0</inkml:trace>
  <inkml:trace contextRef="#ctx0" brushRef="#br0" timeOffset="643.66">835 660 3937 0 0,'0'0'1388'0'0,"0"0"-292"0"0,0 0-118 0 0,0 0 117 0 0,0 0 100 0 0,0 0-70 0 0,0 0-279 0 0,0 0-350 0 0,0 0-273 0 0,0 0-162 0 0,0 0-117 0 0,0 0-116 0 0,1 29-157 0 0,5 89-277 0 0,2-89-2171 0 0,4-36-3391 0 0,-10 3 3836 0 0</inkml:trace>
  <inkml:trace contextRef="#ctx0" brushRef="#br0" timeOffset="796.681">770 100 6401 0 0,'0'0'4753'0'0,"0"0"-3552"0"0,0 0-577 0 0,0 0-520 0 0,0 0-160 0 0,0 0 0 0 0,0 0 24 0 0,0 0 16 0 0,0 0-24 0 0,0 0-88 0 0,0 0-256 0 0,0 0-609 0 0,0 0-1263 0 0,0 0-2025 0 0,70 188-560 0 0</inkml:trace>
</inkml:ink>
</file>

<file path=ppt/ink/ink5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136 531 1592 0 0,'0'0'1019'0'0,"0"0"-341"0"0,0 0-50 0 0,0 0 187 0 0,0 0 234 0 0,0 0 138 0 0,0 0-88 0 0,0 0-249 0 0,0 0-257 0 0,0 0-166 0 0,0 0-67 0 0,-11 13 4 0 0,-36 42 77 0 0,17 5 569 0 0,21-39-732 0 0,1 0 0 0 0,0 0 0 0 0,2 1 0 0 0,1 0 0 0 0,1 0 0 0 0,0 0 0 0 0,2 1 0 0 0,1-1 0 0 0,0 3-278 0 0,2-22 60 0 0,-1 1 0 0 0,1-1 0 0 0,0 0 0 0 0,0 0 0 0 0,1 0 0 0 0,-1 0 0 0 0,0 0 0 0 0,1-1 0 0 0,0 1 0 0 0,-1 0 1 0 0,1-1-1 0 0,0 1 0 0 0,1-1 0 0 0,-1 0 0 0 0,0 0 0 0 0,1 1 0 0 0,-1-1 0 0 0,1-1 0 0 0,-1 1 0 0 0,1 0 0 0 0,0-1 0 0 0,0 1 0 0 0,0-1 0 0 0,0 0 1 0 0,0 0-1 0 0,0 0 0 0 0,0 0 0 0 0,0-1 0 0 0,0 1 0 0 0,1-1 0 0 0,-1 0 0 0 0,0 0 0 0 0,0 0 0 0 0,0 0 0 0 0,1-1 0 0 0,-1 1 0 0 0,0-1 0 0 0,0 0 1 0 0,0 0-1 0 0,0 0 0 0 0,0 0 0 0 0,0 0 0 0 0,0-1 0 0 0,-1 1 0 0 0,1-1 0 0 0,0 0-60 0 0,9-4 33 0 0,0 0 0 0 0,-1-1 0 0 0,0 0 0 0 0,-1-1 0 0 0,1 0 0 0 0,-1-1 0 0 0,-1 0 0 0 0,0 0 0 0 0,0-1 0 0 0,-1-1 0 0 0,0 1-1 0 0,-1-1 1 0 0,0 0 0 0 0,-1-1 0 0 0,0 1 0 0 0,0-2 0 0 0,-2 1 0 0 0,1 0 0 0 0,-2-1 0 0 0,1 0 0 0 0,-2 1 0 0 0,0-1 0 0 0,0 0 0 0 0,-1-14-33 0 0,-16-52-3399 0 0,13 74 2822 0 0,-1 0 0 0 0,1 0 1 0 0,-1 0-1 0 0,0 0 0 0 0,0 1 0 0 0,0-1 0 0 0,-1 1 1 0 0,0 0-1 0 0,0 0 0 0 0,0 0 0 0 0,0 1 1 0 0,0-1-1 0 0,-1 1 0 0 0,1 0 0 0 0,-1 0 0 0 0,0 1 1 0 0,0-1-1 0 0,0 1 0 0 0,0 0 0 0 0,-1 0 1 0 0,0 1 576 0 0,-3-2-220 0 0,1 1-1 0 0,-1 1 1 0 0,0-1 0 0 0,0 1 0 0 0,0 1 0 0 0,0 0 0 0 0,0 0 0 0 0,1 1 0 0 0,-1 0 0 0 0,0 0 0 0 0,-7 3 220 0 0,16-4 34 0 0,1 0 1 0 0,-1 0-1 0 0,0 0 0 0 0,1 0 1 0 0,-1 0-1 0 0,0 0 1 0 0,1 0-1 0 0,-1 0 0 0 0,0 0 1 0 0,1 1-1 0 0,-1-1 0 0 0,0 0 1 0 0,0 0-1 0 0,1 0 0 0 0,-1 1 1 0 0,0-1-1 0 0,0 0 0 0 0,1 0 1 0 0,-1 1-1 0 0,0-1 0 0 0,0 0 1 0 0,0 0-1 0 0,1 1 0 0 0,-1-1 1 0 0,0 0-1 0 0,0 1 1 0 0,0-1-1 0 0,0 0 0 0 0,0 0 1 0 0,1 1-1 0 0,-1-1 0 0 0,0 0 1 0 0,0 1-1 0 0,0-1 0 0 0,0 0 1 0 0,0 1-1 0 0,0-1 0 0 0,0 0 1 0 0,0 1-1 0 0,0-1 0 0 0,0 0 1 0 0,-1 1-1 0 0,1-1 1 0 0,0 0-1 0 0,0 1 0 0 0,0-1 1 0 0,0 0-1 0 0,0 1 0 0 0,-1-1 1 0 0,1 0-1 0 0,0 0 0 0 0,0 1 1 0 0,0-1-1 0 0,-1 0 0 0 0,1 0 1 0 0,0 1-1 0 0,0-1 0 0 0,-1 0 1 0 0,1 0-1 0 0,0 0 1 0 0,-1 1-1 0 0,1-1 0 0 0,0 0 1 0 0,-1 0-1 0 0,1 0 0 0 0,0 0-34 0 0,29 8 2115 0 0,109-9 4229 0 0,4-46-2344 0 0,-119 36-3823 0 0,-1-1 0 0 0,1-1 0 0 0,-2-1 0 0 0,0-1 0 0 0,-1 0 1 0 0,0-2-1 0 0,-2 0 0 0 0,0-2 0 0 0,-1 0 0 0 0,0-1 0 0 0,-2 0 0 0 0,0-1 0 0 0,-2-1 1 0 0,0 0-1 0 0,-2-1 0 0 0,0 0 0 0 0,-1-1 0 0 0,-2 0 0 0 0,0-1 0 0 0,-2 1 0 0 0,0-2-177 0 0,-4-18 163 0 0,-2 43-207 0 0,0 28-436 0 0,-14 928-706 0 0,-27-601 1316 0 0,40-347-364 0 0,1-8 309 0 0,0 1 0 0 0,-1 0 0 0 0,1 0 0 0 0,0 0 0 0 0,-1 0-1 0 0,1 0 1 0 0,-1-1 0 0 0,1 1 0 0 0,0 0 0 0 0,-1 0 0 0 0,1 0 0 0 0,-1 0-1 0 0,1 0 1 0 0,0 0 0 0 0,-1 0 0 0 0,1 0 0 0 0,-1 1 0 0 0,1-1 0 0 0,0 0-1 0 0,-1 0 1 0 0,1 0 0 0 0,0 0 0 0 0,-1 0 0 0 0,1 1 0 0 0,-1-1 0 0 0,1 0-1 0 0,0 0 1 0 0,0 1 0 0 0,-1-1 0 0 0,1 0 0 0 0,0 0 0 0 0,-1 1 0 0 0,1-1-1 0 0,0 0 1 0 0,0 1 0 0 0,0-1 0 0 0,-1 0 0 0 0,1 1-75 0 0,-1-93 329 0 0,75-227-941 0 0,-44 222-1743 0 0,-5 36-5451 0 0,-14 41 535 0 0</inkml:trace>
</inkml:ink>
</file>

<file path=ppt/ink/ink5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6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0 10674 0 0,'0'0'2209'0'0,"0"0"-914"0"0,0 0-531 0 0,0 0-40 0 0,0 0 164 0 0,0 0 191 0 0,0 0 37 0 0,0 0-115 0 0,0 0-181 0 0,0 0-192 0 0,0 0-133 0 0,0 0-61 0 0,-5 36-32 0 0,-19 112-30 0 0,-4 213 813 0 0,25-275-1169 0 0,3-50-109 0 0,-2 0 0 0 0,-1 0 0 0 0,-2 0 0 0 0,-8 30 93 0 0,12-60-725 0 0,-5 11 720 0 0,-1-12-8764 0 0,7-7 3302 0 0,0-2 1765 0 0,0 3 1883 0 0,0-3-1424 0 0</inkml:trace>
</inkml:ink>
</file>

<file path=ppt/ink/ink5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1 255 9242 0 0,'0'0'2334'0'0,"0"0"-1139"0"0,0 0-639 0 0,0 0 91 0 0,0 0 276 0 0,0 0 193 0 0,0 0-19 0 0,0 0-155 0 0,0 0-186 0 0,0 0-159 0 0,0 0-99 0 0,31-8-77 0 0,100-26-53 0 0,4-10 325 0 0,73-44-1911 0 0,-129 33-9230 0 0,-64 41 4202 0 0,-5 3 2773 0 0</inkml:trace>
</inkml:ink>
</file>

<file path=ppt/ink/ink5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0.3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0 6457 0 0,'0'0'1439'0'0,"0"0"-252"0"0,0 0 148 0 0,0 0 287 0 0,0 0 132 0 0,-8 34-71 0 0,-25 108-284 0 0,22-101-823 0 0,2 0 1 0 0,2 0-1 0 0,1 1 1 0 0,2 0-1 0 0,3 0 1 0 0,1 0-1 0 0,3 14-576 0 0,-4-53 25 0 0,1 0-1 0 0,0 1 1 0 0,1-1-1 0 0,-1 0 1 0 0,0 1 0 0 0,1-1-1 0 0,0 0 1 0 0,0 0-1 0 0,0 0 1 0 0,0 1 0 0 0,0-1-1 0 0,1 0 1 0 0,-1 0-1 0 0,1-1 1 0 0,0 1 0 0 0,0 0-1 0 0,0-1 1 0 0,0 1-1 0 0,1-1 1 0 0,-1 1 0 0 0,0-1-1 0 0,1 0 1 0 0,0 0-1 0 0,0 0 1 0 0,-1 0-1 0 0,1-1 1 0 0,0 1 0 0 0,0-1-1 0 0,0 0 1 0 0,1 0-1 0 0,-1 0 1 0 0,1 0-25 0 0,3-2 52 0 0,0-1 0 0 0,-1 0 0 0 0,1 0 1 0 0,-1 0-1 0 0,1-1 0 0 0,-1 0 0 0 0,0-1 0 0 0,0 1 0 0 0,0-1 0 0 0,-1 0 0 0 0,1-1 1 0 0,-1 1-1 0 0,0-1 0 0 0,2-3-52 0 0,14-10 25 0 0,91-69-235 0 0,-111 86 198 0 0,-1 1-1 0 0,1-1 0 0 0,0 1 0 0 0,0-1 0 0 0,-1 0 0 0 0,1 1 0 0 0,0-1 0 0 0,0 1 0 0 0,0 0 0 0 0,-1-1 0 0 0,1 1 0 0 0,0-1 1 0 0,0 1-1 0 0,0 0 0 0 0,0 0 0 0 0,0 0 0 0 0,0 0 0 0 0,0 0 0 0 0,0 0 0 0 0,0 0 0 0 0,0 0 0 0 0,-1 0 0 0 0,1 0 0 0 0,0 0 1 0 0,0 0-1 0 0,0 1 0 0 0,0-1 0 0 0,0 0 0 0 0,0 1 0 0 0,0-1 0 0 0,-1 0 0 0 0,1 1 0 0 0,0-1 0 0 0,0 1 0 0 0,-1 0 0 0 0,1-1 1 0 0,0 1-1 0 0,-1 0 0 0 0,1-1 0 0 0,0 1 0 0 0,-1 0 0 0 0,1-1 0 0 0,-1 1 0 0 0,1 0 0 0 0,-1 0 0 0 0,0 0 0 0 0,1 0 0 0 0,-1 0 1 0 0,0-1-1 0 0,1 1 0 0 0,-1 0 0 0 0,0 0 0 0 0,0 0 0 0 0,0 0 0 0 0,0 0 0 0 0,0 0 0 0 0,0 1 13 0 0,0 10-20 0 0,-1-8 17 0 0,0 0-1 0 0,0 1 1 0 0,1-1 0 0 0,-1 0-1 0 0,1 0 1 0 0,0 0-1 0 0,0 0 1 0 0,1 1-1 0 0,-1-1 1 0 0,1 0-1 0 0,0 0 1 0 0,0 0-1 0 0,0 0 1 0 0,0 0-1 0 0,1 0 1 0 0,0 0 0 0 0,0-1-1 0 0,0 1 1 0 0,0-1-1 0 0,0 1 1 0 0,1-1-1 0 0,0 0 1 0 0,0 1-1 0 0,0-2 1 0 0,0 1-1 0 0,0 0 1 0 0,0 0-1 0 0,1-1 1 0 0,-1 0-1 0 0,1 0 1 0 0,-1 0 0 0 0,3 1 3 0 0,102-3 222 0 0,52-55 38 0 0,-146 50-207 0 0,0-2 0 0 0,-1 0 0 0 0,1 0 0 0 0,-1-1-1 0 0,-1-1 1 0 0,0 0 0 0 0,0-1 0 0 0,-1 0 0 0 0,0-1-1 0 0,0-1-52 0 0,-10 11 9 0 0,1 0 0 0 0,-1 0-1 0 0,0-1 1 0 0,0 1-1 0 0,0-1 1 0 0,0 1-1 0 0,0-1 1 0 0,0 1 0 0 0,0-1-1 0 0,-1 0 1 0 0,1 1-1 0 0,-1-1 1 0 0,1 0-1 0 0,-1 1 1 0 0,1-1-1 0 0,-1 0 1 0 0,0 0 0 0 0,0 1-1 0 0,0-1 1 0 0,0 0-1 0 0,0 0 1 0 0,0 0-1 0 0,-1 1 1 0 0,1-1 0 0 0,0 0-1 0 0,-1 1 1 0 0,0-1-1 0 0,1 0 1 0 0,-1 1-1 0 0,0-1 1 0 0,0 1-1 0 0,0-1 1 0 0,0 1 0 0 0,0-1-1 0 0,0 1 1 0 0,0-1-1 0 0,0 1 1 0 0,-1-1-9 0 0,-10-1-64 0 0,0 1 0 0 0,0 0 1 0 0,1 0-1 0 0,-1 1 0 0 0,0 0 0 0 0,0 1 1 0 0,0 1-1 0 0,0 0 0 0 0,0 1 0 0 0,0 0 1 0 0,1 0-1 0 0,-1 1 0 0 0,1 1 0 0 0,-1 0 0 0 0,1 1 1 0 0,0 0-1 0 0,1 0 0 0 0,0 1 0 0 0,-1 1 1 0 0,2 0-1 0 0,-1 0 0 0 0,1 1 0 0 0,0 0 1 0 0,1 0-1 0 0,0 1 0 0 0,-5 6 64 0 0,11-11 2 0 0,0-1-1 0 0,1 0 1 0 0,-1 1-1 0 0,1-1 1 0 0,-1 1 0 0 0,1-1-1 0 0,0 1 1 0 0,0-1-1 0 0,1 1 1 0 0,-1 0 0 0 0,1 0-1 0 0,0-1 1 0 0,0 1-1 0 0,0 0 1 0 0,0 0-1 0 0,1-1 1 0 0,0 1 0 0 0,-1 0-1 0 0,1-1 1 0 0,1 1-1 0 0,-1-1 1 0 0,0 1 0 0 0,1-1-1 0 0,0 0 1 0 0,0 1-1 0 0,0-1 1 0 0,0 0-1 0 0,0 0 1 0 0,0 0 0 0 0,1-1-1 0 0,1 2-1 0 0,96 74 358 0 0,-70-63-405 0 0,1 0 0 0 0,1-3 0 0 0,0 0 0 0 0,0-2 0 0 0,1-1 0 0 0,11 0 47 0 0,58 8-4822 0 0,-66-14-1777 0 0,-10-2-3160 0 0</inkml:trace>
</inkml:ink>
</file>

<file path=ppt/ink/ink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4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 54 0 0 0,'0'0'623'0'0,"0"0"77"0"0,-2-5 91 0 0,-13-19 1795 0 0,-15 17 4735 0 0,-13 35-5147 0 0,38-22-2054 0 0,0 0 1 0 0,0 0-1 0 0,0 0 1 0 0,1 1-1 0 0,0 0 1 0 0,0 0-1 0 0,1 0 0 0 0,0 0 1 0 0,0 0-1 0 0,1 1 1 0 0,0-1-1 0 0,0 1 0 0 0,0-1 1 0 0,1 1-1 0 0,1 0 1 0 0,-1 0-1 0 0,1 5-120 0 0,2-10 148 0 0,0 0 0 0 0,1-1 0 0 0,-1 1 0 0 0,1 0 0 0 0,-1-1 0 0 0,1 0 0 0 0,0 0 0 0 0,0 1 0 0 0,0-2 0 0 0,0 1 0 0 0,0 0 0 0 0,0-1 0 0 0,1 1 0 0 0,-1-1 0 0 0,1 0 0 0 0,-1 0-1 0 0,1 0 1 0 0,-1 0 0 0 0,1-1-148 0 0,3 0 130 0 0,0 1-1 0 0,0-2 0 0 0,0 1 0 0 0,0-1 0 0 0,-1 0 0 0 0,1 0 0 0 0,0-1 0 0 0,0 0 1 0 0,-1 0-1 0 0,1-1 0 0 0,-1 0 0 0 0,0 0 0 0 0,1 0 0 0 0,-1-1 0 0 0,-1 0 0 0 0,1 0 1 0 0,-1 0-1 0 0,1-1 0 0 0,-1 0 0 0 0,-1 0 0 0 0,1 0 0 0 0,-1 0 0 0 0,0-1 0 0 0,0 0 1 0 0,0 0-1 0 0,-1 0 0 0 0,0 0 0 0 0,0-1 0 0 0,0 1 0 0 0,-1-1 0 0 0,0 1 0 0 0,-1-1 1 0 0,1 0-1 0 0,-1 0 0 0 0,0 0 0 0 0,-1 0 0 0 0,0 0 0 0 0,0 0 0 0 0,-1 0 0 0 0,0-2-128 0 0,0 7-22 0 0,-1 0 1 0 0,0 0-1 0 0,1 0 1 0 0,-1 1-1 0 0,0-1 1 0 0,0 1-1 0 0,0 0 1 0 0,0-1 0 0 0,-1 1-1 0 0,1 0 1 0 0,0 0-1 0 0,0 0 1 0 0,-1 1-1 0 0,1-1 1 0 0,0 0 0 0 0,-1 1-1 0 0,1 0 1 0 0,-1-1-1 0 0,1 1 1 0 0,0 0-1 0 0,-1 0 1 0 0,1 1 0 0 0,-1-1-1 0 0,1 0 1 0 0,-1 1-1 0 0,-1 0 21 0 0,-5-1-118 0 0,1 2 71 0 0,1-1 0 0 0,-1 1-1 0 0,0 1 1 0 0,1-1 0 0 0,-1 2 0 0 0,1-1-1 0 0,0 1 1 0 0,0 0 0 0 0,0 0 0 0 0,1 1-1 0 0,-1-1 1 0 0,1 2 0 0 0,0-1 0 0 0,0 1 47 0 0,4-4 6 0 0,0-1 1 0 0,1 1 0 0 0,-1 0 0 0 0,1 0 0 0 0,-1-1 0 0 0,1 1 0 0 0,0 0 0 0 0,0 0 0 0 0,0 0-1 0 0,0 0 1 0 0,0 1 0 0 0,0-1 0 0 0,1 0 0 0 0,-1 0 0 0 0,1 0 0 0 0,-1 1 0 0 0,1-1 0 0 0,0 0-1 0 0,0 1 1 0 0,0-1 0 0 0,0 0 0 0 0,0 1 0 0 0,0-1 0 0 0,1 0 0 0 0,-1 0 0 0 0,1 1 0 0 0,0-1-1 0 0,0 0 1 0 0,0 0 0 0 0,0 0 0 0 0,0 0 0 0 0,0 0 0 0 0,0 0 0 0 0,0 0 0 0 0,1 0 0 0 0,-1-1 0 0 0,1 1-1 0 0,0 0 1 0 0,-1-1 0 0 0,1 1 0 0 0,0-1 0 0 0,0 0 0 0 0,0 0 0 0 0,0 1 0 0 0,0-1 0 0 0,0 0-1 0 0,0-1 1 0 0,0 1 0 0 0,1 0 0 0 0,-1-1 0 0 0,0 1 0 0 0,0-1 0 0 0,1 0 0 0 0,-1 1 0 0 0,0-1-1 0 0,0 0 1 0 0,1-1 0 0 0,-1 1 0 0 0,0 0 0 0 0,1-1-7 0 0,20 2 266 0 0,-16 0-197 0 0,0-1-1 0 0,0 0 1 0 0,0 0-1 0 0,0 0 0 0 0,1-1 1 0 0,-1 0-1 0 0,0 0 1 0 0,0-1-1 0 0,0 0 1 0 0,0 0-1 0 0,-1-1 0 0 0,1 1 1 0 0,-1-2-1 0 0,5-2-68 0 0,24-27 531 0 0,-34 31-539 0 0,1 1 1 0 0,-1-1-1 0 0,0 0 0 0 0,0 0 1 0 0,0 0-1 0 0,0 0 1 0 0,0-1-1 0 0,0 1 0 0 0,-1 0 1 0 0,1 0-1 0 0,-1 0 0 0 0,1-1 1 0 0,-1 1-1 0 0,0 0 0 0 0,0 0 1 0 0,0-1-1 0 0,0 1 0 0 0,0 0 1 0 0,-1-1-1 0 0,1 1 0 0 0,-1 0 1 0 0,1 0-1 0 0,-1 0 1 0 0,0 0-1 0 0,0-1 0 0 0,0 1 1 0 0,0 0-1 0 0,0 0 0 0 0,0 1 1 0 0,-1-1-1 0 0,1 0 0 0 0,-1 0 1 0 0,1 1-1 0 0,-1-1 0 0 0,0 1 1 0 0,1-1-1 0 0,-1 1 0 0 0,0 0 1 0 0,0-1-1 0 0,0 1 1 0 0,0 0-1 0 0,0 0 0 0 0,0 0 1 0 0,-1 1-1 0 0,1-1 8 0 0,-12-4-178 0 0,-1 1 1 0 0,1 0-1 0 0,-1 1 0 0 0,0 1 1 0 0,0 1-1 0 0,0 0 0 0 0,0 0 1 0 0,0 2-1 0 0,-11 1 178 0 0,24-3-32 0 0,0 1 0 0 0,1 0 0 0 0,-1 0 0 0 0,0 0 0 0 0,0 0 1 0 0,1 1-1 0 0,-1-1 0 0 0,0 0 0 0 0,1 1 0 0 0,-1-1 0 0 0,0 1 0 0 0,1-1 0 0 0,-1 1 0 0 0,1 0 1 0 0,-1 0-1 0 0,1 0 0 0 0,-1 0 0 0 0,1 0 0 0 0,-1 0 0 0 0,1 0 0 0 0,0 0 0 0 0,0 1 0 0 0,0-1 0 0 0,0 0 1 0 0,0 1-1 0 0,0-1 0 0 0,0 1 0 0 0,0-1 0 0 0,0 1 0 0 0,0-1 0 0 0,1 1 0 0 0,-1 0 0 0 0,1-1 1 0 0,-1 1-1 0 0,1 0 0 0 0,0 0 0 0 0,0-1 0 0 0,0 1 0 0 0,0 0 0 0 0,0 0 0 0 0,0-1 0 0 0,0 1 1 0 0,0 0-1 0 0,1-1 0 0 0,-1 1 0 0 0,1 0 0 0 0,0 0 32 0 0,42 22-2853 0 0,-10-15-4514 0 0,-30-9 6058 0 0,10 4-8796 0 0</inkml:trace>
</inkml:ink>
</file>

<file path=ppt/ink/ink5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0 7714 0 0,'0'0'1799'0'0,"0"0"-407"0"0,0 0-145 0 0,0 0 71 0 0,0 0 11 0 0,0 0-130 0 0,0 0-272 0 0,0 0-242 0 0,0 0-199 0 0,0 0-159 0 0,0 0-89 0 0,0 0-38 0 0,-18 12-2 0 0,-58 37-2 0 0,-13 19 417 0 0,83-65-624 0 0,1 0-1 0 0,0 0 0 0 0,1 1 1 0 0,-1 0-1 0 0,1 0 1 0 0,-1 0-1 0 0,1 0 1 0 0,0 0-1 0 0,1 1 0 0 0,-1 0 1 0 0,1 0-1 0 0,0 0 1 0 0,0 0-1 0 0,1 1 1 0 0,-1-1-1 0 0,1 1 0 0 0,0-1 1 0 0,1 1-1 0 0,-1 3 12 0 0,50 17-307 0 0,-34-22 326 0 0,168 59 119 0 0,-180-61-92 0 0,1 0 1 0 0,-1 0 0 0 0,0 1 0 0 0,0-1 0 0 0,0 0 0 0 0,0 1 0 0 0,0 0-1 0 0,0-1 1 0 0,-1 1 0 0 0,1 0 0 0 0,-1 0 0 0 0,0 0 0 0 0,0 0 0 0 0,0 0-1 0 0,0 0 1 0 0,0 0 0 0 0,-1 0 0 0 0,1 0 0 0 0,-1 0 0 0 0,0 0 0 0 0,0 0-1 0 0,0 1 1 0 0,0-1 0 0 0,-1 0 0 0 0,1 0 0 0 0,-1 0 0 0 0,0 0 0 0 0,0 0-1 0 0,0 0 1 0 0,0 0 0 0 0,0 0 0 0 0,-1 0 0 0 0,1-1 0 0 0,-1 1 0 0 0,0 0-1 0 0,0-1 1 0 0,0 1 0 0 0,0-1 0 0 0,0 0 0 0 0,-1 0 0 0 0,1 0 0 0 0,-1 0-1 0 0,1 0 1 0 0,-3 1-47 0 0,-6 6 39 0 0,0 0 0 0 0,0-1 0 0 0,-1-1 0 0 0,0 1 0 0 0,-1-2 0 0 0,1 0 0 0 0,-1 0 0 0 0,-10 2-39 0 0,-68 5-3322 0 0,76-18-871 0 0,5-8-6410 0 0,9 9 6850 0 0</inkml:trace>
</inkml:ink>
</file>

<file path=ppt/ink/ink5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1 8362 0 0,'0'0'2747'0'0,"0"0"-1304"0"0,0 0-792 0 0,0 0 30 0 0,0 0 346 0 0,0 0 323 0 0,0 0 79 0 0,0 0-228 0 0,0 0-284 0 0,0 0-217 0 0,0 0-142 0 0,-6 35-89 0 0,-19 112-107 0 0,16-94-109 0 0,3 1 0 0 0,2 0 0 0 0,2 0 0 0 0,4 13-253 0 0,-1 10 72 0 0,-5 122-24 0 0,-7-160-517 0 0,-7-27-4615 0 0,14-19-1415 0 0,4 3 1199 0 0,0-3-377 0 0</inkml:trace>
  <inkml:trace contextRef="#ctx0" brushRef="#br0" timeOffset="394.425">351 321 7434 0 0,'0'0'1804'0'0,"0"0"-768"0"0,0 0-333 0 0,0 0 163 0 0,0 0 294 0 0,0 0 167 0 0,0 0-94 0 0,0 0-294 0 0,0 0-317 0 0,-33 17-272 0 0,-103 52-152 0 0,34-19 218 0 0,99-49-397 0 0,0 0 0 0 0,0 0 1 0 0,0 0-1 0 0,0 0 0 0 0,0 0 0 0 0,0 1 1 0 0,1-1-1 0 0,-1 1 0 0 0,0 0 0 0 0,1 0 1 0 0,-1 0-1 0 0,1 0 0 0 0,-1 0 1 0 0,1 0-1 0 0,0 1 0 0 0,0-1 0 0 0,0 1 1 0 0,1-1-1 0 0,-1 1 0 0 0,0 0 0 0 0,1 0 1 0 0,0 0-1 0 0,0 0 0 0 0,0 0 0 0 0,0 0 1 0 0,0 0-1 0 0,0 0 0 0 0,1 0 0 0 0,0 0 1 0 0,-1 0-1 0 0,1 1 0 0 0,0-1 1 0 0,1 0-1 0 0,-1 0 0 0 0,0 0 0 0 0,1 1-19 0 0,5 3 73 0 0,0 0 0 0 0,0-1 0 0 0,0 0-1 0 0,0 0 1 0 0,1-1 0 0 0,0 0 0 0 0,0 0-1 0 0,1-1 1 0 0,-1 0 0 0 0,1 0 0 0 0,5 2-73 0 0,46 28 454 0 0,-47-24-212 0 0,-1 0 0 0 0,0 1-1 0 0,0 0 1 0 0,-1 1 0 0 0,-1 0-1 0 0,0 1 1 0 0,0 0 0 0 0,-1 0-1 0 0,2 7-241 0 0,4 11 615 0 0,-2-3-3281 0 0,-11-28 1753 0 0,-1 0-2428 0 0,0 0-3505 0 0,0 0 4409 0 0,0 0-4186 0 0</inkml:trace>
</inkml:ink>
</file>

<file path=ppt/ink/ink5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7.3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223 594 2713 0 0,'0'0'85'0'0,"0"0"-276"0"0,0 0-202 0 0,0 0 81 0 0,0 0 201 0 0,0 0 178 0 0,0 0 107 0 0,0 0 72 0 0,-29 36 114 0 0,-87 112 112 0 0,65-63 339 0 0,47-67-618 0 0,-2 4 118 0 0,0 2-1 0 0,2-1 1 0 0,1 0-1 0 0,1 1 1 0 0,1-1-1 0 0,1 1 1 0 0,2 10-311 0 0,-1-30 133 0 0,0 0 1 0 0,1 0-1 0 0,0-1 0 0 0,-1 1 1 0 0,2 0-1 0 0,-1-1 0 0 0,0 0 0 0 0,1 1 1 0 0,-1-1-1 0 0,1 0 0 0 0,0 0 1 0 0,0 0-1 0 0,0-1 0 0 0,0 1 1 0 0,1-1-1 0 0,-1 0 0 0 0,1 0 0 0 0,-1 0 1 0 0,1 0-1 0 0,0-1 0 0 0,-1 1 1 0 0,1-1-1 0 0,0 0 0 0 0,0 0 1 0 0,0 0-1 0 0,0-1 0 0 0,0 1 1 0 0,0-1-1 0 0,1 0 0 0 0,-1 0 0 0 0,0-1 1 0 0,0 1-1 0 0,0-1 0 0 0,0 0 1 0 0,0 0-1 0 0,0 0 0 0 0,-1 0 1 0 0,1-1-1 0 0,0 0 0 0 0,0 0 0 0 0,-1 0 1 0 0,1 0-1 0 0,-1 0 0 0 0,0-1 1 0 0,0 1-1 0 0,0-1-133 0 0,29-21 554 0 0,-1-1 0 0 0,-2-1 0 0 0,-1-1 0 0 0,-1-2 0 0 0,-1-1 0 0 0,-1-1 0 0 0,-2-1 0 0 0,-2-1 0 0 0,3-7-554 0 0,10-15 111 0 0,-3-2-1 0 0,-2-1 1 0 0,-2-1-1 0 0,-4-1 1 0 0,11-43-111 0 0,-24 65-412 0 0,-2 0 0 0 0,-1 0 1 0 0,-2-1-1 0 0,-2 1 0 0 0,-2-1 1 0 0,-2-12 411 0 0,-23-55-2116 0 0,22 103 2076 0 0,1 0-1 0 0,-1 0 1 0 0,0 0-1 0 0,0 1 1 0 0,0-1-1 0 0,0 1 1 0 0,0-1 0 0 0,0 1-1 0 0,-1 0 1 0 0,1 0-1 0 0,-1 0 1 0 0,0 0 0 0 0,0 0-1 0 0,1 1 1 0 0,-1-1-1 0 0,0 1 1 0 0,0 0-1 0 0,0 0 1 0 0,-1 0 0 0 0,1 0-1 0 0,0 0 1 0 0,0 1-1 0 0,0-1 1 0 0,-1 1-1 0 0,1 0 1 0 0,0 0 0 0 0,-1 0-1 0 0,1 1 1 0 0,0-1-1 0 0,0 1 1 0 0,-3 0 40 0 0,-5 5-33 0 0,0 0-1 0 0,0 1 1 0 0,0 0 0 0 0,1 1 0 0 0,0 0-1 0 0,0 0 1 0 0,1 1 0 0 0,0 1 0 0 0,0-1-1 0 0,1 1 1 0 0,1 1 0 0 0,0-1 0 0 0,0 1-1 0 0,1 1 1 0 0,0 1 33 0 0,4-11 17 0 0,-10 18 193 0 0,0-1-1 0 0,1 2 1 0 0,1-1-1 0 0,1 1 1 0 0,1 1-1 0 0,1 0 1 0 0,1 0-1 0 0,0 0 1 0 0,2 1-1 0 0,1 0 1 0 0,1-1-1 0 0,0 1 1 0 0,2 0-1 0 0,1 0 1 0 0,1 0-1 0 0,0 0 1 0 0,2 0-1 0 0,1-1 1 0 0,1 0-1 0 0,0 0 1 0 0,2 0-1 0 0,0-1 1 0 0,2 0-1 0 0,0 0 0 0 0,1-1 1 0 0,13 16-210 0 0,-6-14 176 0 0,0-1-1 0 0,1-1 1 0 0,1-1-1 0 0,1 0 1 0 0,1-2-1 0 0,0 0 1 0 0,1-2-1 0 0,1 0 1 0 0,0-2-1 0 0,1-1 1 0 0,0 0-1 0 0,1-2 1 0 0,25 6-176 0 0,-37-18-1522 0 0,-12-12-6272 0 0,-2 9 3883 0 0,0-3-2229 0 0</inkml:trace>
  <inkml:trace contextRef="#ctx0" brushRef="#br0" timeOffset="255.136">1004 646 12571 0 0,'0'0'1407'0'0,"0"0"-562"0"0,0 0-266 0 0,0 0 148 0 0,0 0 190 0 0,0 0 20 0 0,0 0-156 0 0,0 0-229 0 0,-8 32-226 0 0,-23 99-161 0 0,24-33-126 0 0,7-96-116 0 0,0 0 1 0 0,0 0 0 0 0,0 1 0 0 0,1-1 0 0 0,-1 0 0 0 0,1 0 0 0 0,-1 0-1 0 0,1 0 1 0 0,0 0 0 0 0,-1 0 0 0 0,1 0 0 0 0,0 0 0 0 0,1-1 0 0 0,-1 1-1 0 0,0 0 1 0 0,0-1 0 0 0,1 1 0 0 0,-1 0 0 0 0,1-1 0 0 0,-1 0 0 0 0,1 1-1 0 0,0-1 1 0 0,0 0 0 0 0,0 0 76 0 0,14 5-4128 0 0,3-4-4445 0 0,-11-2 3256 0 0</inkml:trace>
  <inkml:trace contextRef="#ctx0" brushRef="#br0" timeOffset="424.509">1061 219 6105 0 0,'0'0'816'0'0,"0"0"-968"0"0,0 0-680 0 0,0 0-336 0 0,0 0-120 0 0,0 0-169 0 0,0 0-439 0 0,0 0 1768 0 0</inkml:trace>
</inkml:ink>
</file>

<file path=ppt/ink/ink5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6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0 9194 0 0,'0'0'968'0'0,"0"0"-370"0"0,0 0-246 0 0,0 0 149 0 0,0 0 286 0 0,0 0 236 0 0,0 0 41 0 0,0 0-106 0 0,0 0-177 0 0,0 0-174 0 0,0 0-96 0 0,1 36-98 0 0,4 118-50 0 0,5 297 1199 0 0,-13-223-1753 0 0,-21-151-1687 0 0,13-65-2192 0 0,-4-5-3466 0 0,10-4 1529 0 0</inkml:trace>
</inkml:ink>
</file>

<file path=ppt/ink/ink5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 7514 0 0,'0'0'1165'0'0,"0"0"-262"0"0,0 0 8 0 0,0 0 269 0 0,0 0 178 0 0,0 0-43 0 0,0 0-274 0 0,0 0-253 0 0,0 0-201 0 0,0 0-121 0 0,0 0-101 0 0,36-2-100 0 0,112-3-67 0 0,103 4-1676 0 0,-156 1-8644 0 0,-71 0 3666 0 0</inkml:trace>
</inkml:ink>
</file>

<file path=ppt/ink/ink5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3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63 7346 0 0,'0'0'2380'0'0,"0"0"-928"0"0,0 0-389 0 0,0 0 72 0 0,0 0 129 0 0,0 0-81 0 0,0 0-337 0 0,0 0-326 0 0,0 0-225 0 0,-11 33-110 0 0,-31 100-46 0 0,41-131-134 0 0,0 0 1 0 0,0 0 0 0 0,1 0-1 0 0,-1 0 1 0 0,0 0 0 0 0,1 0-1 0 0,0 0 1 0 0,-1 0 0 0 0,1 0-1 0 0,0 0 1 0 0,0 0 0 0 0,0 1-1 0 0,0-1 1 0 0,0 0 0 0 0,0 0-1 0 0,1 0 1 0 0,-1 0 0 0 0,1 0-1 0 0,0 0 1 0 0,-1 0 0 0 0,1 0-1 0 0,0 0 1 0 0,0 0 0 0 0,0 0-1 0 0,1-1 1 0 0,-1 1 0 0 0,0 0-1 0 0,0-1 1 0 0,1 1 0 0 0,-1-1-1 0 0,1 1 1 0 0,1 0-6 0 0,3 3 32 0 0,1 1 97 0 0,1-1 0 0 0,-1 0 0 0 0,1 0 0 0 0,0 0 0 0 0,0-1 0 0 0,1 0 0 0 0,-1-1 0 0 0,1 0 0 0 0,0 0 0 0 0,0-1 0 0 0,0 0 0 0 0,0 0 0 0 0,0-1 0 0 0,0 0 0 0 0,0-1 0 0 0,0 0 0 0 0,0-1-1 0 0,1 1 1 0 0,-1-2 0 0 0,0 1 0 0 0,0-1 0 0 0,0-1 0 0 0,-1 0 0 0 0,1 0 0 0 0,-1-1 0 0 0,1 1 0 0 0,-1-2 0 0 0,0 1 0 0 0,-1-1 0 0 0,7-5-129 0 0,-9 5 15 0 0,1 0 0 0 0,-1 0 0 0 0,0 0-1 0 0,0 0 1 0 0,0-1 0 0 0,-1 0 0 0 0,1 0 0 0 0,-2 0 0 0 0,1-1 0 0 0,-1 1 0 0 0,0-1-1 0 0,0 0 1 0 0,0 0 0 0 0,-1 0 0 0 0,-1 0 0 0 0,1 0 0 0 0,-1 0 0 0 0,0 0 0 0 0,0-1-1 0 0,-1 1 1 0 0,0 0 0 0 0,-1-1 0 0 0,1 1 0 0 0,-1 0 0 0 0,-1-1 0 0 0,1 1 0 0 0,-1 0-1 0 0,-1 0 1 0 0,1 0 0 0 0,-1 1 0 0 0,0-1 0 0 0,-1 0 0 0 0,0 1 0 0 0,0 0-1 0 0,0 0 1 0 0,-1 0 0 0 0,1 1 0 0 0,-1-1 0 0 0,-1 1 0 0 0,-2-2-15 0 0,-75-28-3513 0 0,53 33-618 0 0,2 6-3624 0 0,17-1 669 0 0</inkml:trace>
</inkml:ink>
</file>

<file path=ppt/ink/ink5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 85 0 0 0,'0'0'363'0'0,"0"0"984"0"0,0 0 298 0 0,0 0 21 0 0,0 0-19 0 0,0 0-36 0 0,0 0-67 0 0,7-13-99 0 0,19-41-93 0 0,-26 53-1273 0 0,0 0 0 0 0,-1 0 0 0 0,1 1 0 0 0,0-1 0 0 0,0 0 0 0 0,0 0 0 0 0,-1 1 0 0 0,1-1 0 0 0,0 0 0 0 0,-1 1 0 0 0,1-1 1 0 0,0 0-1 0 0,-1 1 0 0 0,1-1 0 0 0,-1 0 0 0 0,0 1 0 0 0,1-1 0 0 0,-1 1 0 0 0,1-1 0 0 0,-1 1 0 0 0,0-1 0 0 0,1 1 0 0 0,-1 0 0 0 0,0-1 0 0 0,1 1 0 0 0,-1 0 0 0 0,0-1 0 0 0,0 1 0 0 0,1 0 0 0 0,-1 0 0 0 0,0 0 0 0 0,0 0 0 0 0,1-1 0 0 0,-1 1 1 0 0,0 0-1 0 0,0 1 0 0 0,0-1 0 0 0,1 0 0 0 0,-1 0 0 0 0,0 0 0 0 0,0 0 0 0 0,1 1 0 0 0,-1-1 0 0 0,0 0 0 0 0,0 0 0 0 0,1 1 0 0 0,-1-1 0 0 0,0 1 0 0 0,0 0-79 0 0,-1-1 199 0 0,-9 3 17 0 0,0 1 0 0 0,0 0 0 0 0,1 0 0 0 0,-1 1 0 0 0,1 1 0 0 0,0 0 0 0 0,0 0 0 0 0,0 1 0 0 0,0 1-216 0 0,-3 1 161 0 0,2-2-110 0 0,0 0 0 0 0,0 0 0 0 0,1 1 0 0 0,0 0 0 0 0,1 1 0 0 0,0 0-1 0 0,0 1 1 0 0,1-1 0 0 0,0 2 0 0 0,1-1 0 0 0,0 1 0 0 0,0 0 0 0 0,1 1-1 0 0,1-1 1 0 0,0 1 0 0 0,1 0 0 0 0,0 1 0 0 0,0-1 0 0 0,2 1 0 0 0,-1-1-1 0 0,2 1 1 0 0,-1 3-51 0 0,4-11 41 0 0,0-1-1 0 0,-1 1 1 0 0,1-1-1 0 0,1 0 1 0 0,-1 1-1 0 0,1-1 1 0 0,-1 0-1 0 0,1 0 1 0 0,0 0-1 0 0,1-1 1 0 0,-1 1-1 0 0,1-1 1 0 0,-1 0-1 0 0,1 0 1 0 0,0 0-1 0 0,0 0 1 0 0,1-1-1 0 0,-1 0 1 0 0,0 1-1 0 0,1-2 1 0 0,-1 1-1 0 0,1 0 1 0 0,0-1-1 0 0,0 0 1 0 0,-1 0-1 0 0,1 0 1 0 0,0-1-1 0 0,0 0 1 0 0,0 0-1 0 0,0 0 1 0 0,0 0-1 0 0,-1-1 1 0 0,1 0-1 0 0,0 0 1 0 0,0 0-1 0 0,-1 0 1 0 0,1-1-1 0 0,0 0 1 0 0,-1 0-1 0 0,0 0 1 0 0,1 0-41 0 0,9-9 154 0 0,0-1 0 0 0,-1 0 0 0 0,0-1 0 0 0,-1 0 0 0 0,-1-1 1 0 0,0 0-1 0 0,-1-1 0 0 0,0 0 0 0 0,-1-1 0 0 0,-1 0 0 0 0,1-3-154 0 0,16-26 202 0 0,-20 35-145 0 0,-5 9-59 0 0,-1 1 1 0 0,1-1-1 0 0,0 1 1 0 0,0-1-1 0 0,0 1 1 0 0,0-1-1 0 0,0 1 1 0 0,0-1-1 0 0,0 0 1 0 0,0 1-1 0 0,0-1 0 0 0,1 1 1 0 0,-1-1-1 0 0,0 1 1 0 0,0-1-1 0 0,0 1 1 0 0,1-1-1 0 0,-1 1 1 0 0,0-1-1 0 0,0 1 1 0 0,1-1-1 0 0,-1 1 1 0 0,0-1-1 0 0,1 1 1 0 0,-1 0-1 0 0,1-1 1 0 0,-1 1-1 0 0,1-1 1 0 0,-1 1-1 0 0,1 0 1 0 0,-1 0-1 0 0,1-1 1 0 0,-1 1-1 0 0,1 0 1 0 0,-1 0-1 0 0,1 0 1 0 0,-1-1-1 0 0,1 1 0 0 0,-1 0 1 0 0,1 0-1 0 0,-1 0 1 0 0,1 0-1 0 0,0 0 1 0 0,-1 0-1 0 0,1 0 1 0 0,-1 0-1 0 0,1 0 1 0 0,-1 1-1 0 0,1-1 1 0 0,-1 0-1 0 0,1 0 1 0 0,0 0-1 0 0,-1 1 1 0 0,1-1-1 0 0,-1 0 1 0 0,0 0-1 0 0,1 1 1 0 0,-1-1-1 0 0,1 0 1 0 0,-1 1-1 0 0,1-1 1 0 0,-1 1-1 0 0,0-1 1 0 0,1 1-1 0 0,-1-1 1 0 0,0 1-1 0 0,1-1 2 0 0,80 114-71 0 0,-63-83 40 0 0,-1 1-1 0 0,-2 1 1 0 0,-1 0-1 0 0,-2 1 1 0 0,-1 1-1 0 0,-2-1 0 0 0,-1 2 1 0 0,-2-1-1 0 0,-1 1 1 0 0,-2 0-1 0 0,-1 0 1 0 0,-4 35 31 0 0,-2-53-21 0 0,-1 0 0 0 0,0 0 1 0 0,-2 0-1 0 0,0-1 1 0 0,-1 0-1 0 0,0 0 0 0 0,-2-1 1 0 0,0 0-1 0 0,0 0 0 0 0,-2-2 1 0 0,0 1-1 0 0,0-1 1 0 0,-2-1-1 0 0,1 0 0 0 0,-2-1 1 0 0,0-1-1 0 0,0 0 1 0 0,-1-1-1 0 0,0 0 0 0 0,-1-2 1 0 0,0 0-1 0 0,-17 6 21 0 0,31-13 6 0 0,1 0-1 0 0,-1 1 0 0 0,1-2 1 0 0,-1 1-1 0 0,1 0 1 0 0,-1 0-1 0 0,0-1 1 0 0,0 1-1 0 0,1-1 1 0 0,-1 0-1 0 0,0 0 0 0 0,1 0 1 0 0,-1 0-1 0 0,0 0 1 0 0,0-1-1 0 0,1 1 1 0 0,-1-1-1 0 0,0 0 1 0 0,1 0-1 0 0,-1 0 0 0 0,1 0 1 0 0,-1 0-1 0 0,1-1 1 0 0,0 1-1 0 0,-1-1 1 0 0,1 1-1 0 0,0-1 1 0 0,0 0-1 0 0,0 0 0 0 0,0 0 1 0 0,0 0-1 0 0,1 0 1 0 0,-1 0-1 0 0,1 0 1 0 0,-1-1-1 0 0,1 1 1 0 0,0-1-1 0 0,0 1 1 0 0,0-1-1 0 0,0 1 0 0 0,0-1 1 0 0,0 0-1 0 0,1 1 1 0 0,-1-1-1 0 0,1 0 1 0 0,0 1-1 0 0,0-1 1 0 0,0-1-6 0 0,0-10-8 0 0,0-1 0 0 0,0 1 1 0 0,1 0-1 0 0,1-1 1 0 0,1 1-1 0 0,0 0 0 0 0,1 0 1 0 0,0 1-1 0 0,1-1 1 0 0,4-8 7 0 0,13-23-216 0 0,2 0 0 0 0,2 2 0 0 0,31-40 216 0 0,52-45-6805 0 0,-89 106 1412 0 0,-5 6-2072 0 0</inkml:trace>
</inkml:ink>
</file>

<file path=ppt/ink/ink5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138 0 9746 0 0,'0'0'2891'0'0,"0"0"-1386"0"0,0 0-537 0 0,0 0-1 0 0,0 0 61 0 0,0 0 23 0 0,0 0-200 0 0,0 0-275 0 0,0 0-167 0 0,0 0-149 0 0,0 0-98 0 0,-22 34-46 0 0,-67 106-23 0 0,63-68 9 0 0,27-61-71 0 0,-1-5-5 0 0,0 0 0 0 0,0-1-1 0 0,1 1 1 0 0,0 0-1 0 0,0-1 1 0 0,1 1 0 0 0,-1-1-1 0 0,1 0 1 0 0,0 1-1 0 0,1-1 1 0 0,-1 0-1 0 0,1 0 1 0 0,0 0 0 0 0,0-1-1 0 0,1 1 1 0 0,-1-1-1 0 0,1 0 1 0 0,0 0-1 0 0,0 0 1 0 0,1 0 0 0 0,-1-1-1 0 0,1 1 1 0 0,-1-1-1 0 0,1 0 1 0 0,0-1 0 0 0,1 1-1 0 0,-1-1 1 0 0,0 0-1 0 0,0 0 1 0 0,1-1-1 0 0,-1 0 1 0 0,1 0 0 0 0,2 1-26 0 0,1-1 79 0 0,-1 0 1 0 0,0-1-1 0 0,1 0 0 0 0,-1 0 1 0 0,1-1-1 0 0,-1 0 1 0 0,0 0-1 0 0,0-1 1 0 0,1 0-1 0 0,-1-1 1 0 0,0 1-1 0 0,-1-2 1 0 0,1 1-1 0 0,0-1 1 0 0,-1 0-1 0 0,0-1 1 0 0,0 1-1 0 0,0-1 0 0 0,-1-1 1 0 0,0 1-1 0 0,1-1 1 0 0,-2 0-1 0 0,1-1 1 0 0,-1 1-1 0 0,0-1 1 0 0,-1 0-1 0 0,1-1 1 0 0,-1 1-1 0 0,-1-1 1 0 0,1 1-1 0 0,-2-1 0 0 0,1 0 1 0 0,-1 0-1 0 0,0-1 1 0 0,0 1-1 0 0,-1 0 1 0 0,0-1-1 0 0,-1 1 1 0 0,0 0-1 0 0,0-1 1 0 0,-1 1-80 0 0,-3-2-195 0 0,-1 0 0 0 0,-1 0 1 0 0,0 0-1 0 0,0 1 0 0 0,-1 0 0 0 0,0 1 1 0 0,0 0-1 0 0,-1 0 0 0 0,0 0 1 0 0,-1 1-1 0 0,1 0 0 0 0,-1 0 0 0 0,-1 1 1 0 0,-4-2 194 0 0,-28-13-3205 0 0,11 9-5716 0 0,16 8-1086 0 0</inkml:trace>
</inkml:ink>
</file>

<file path=ppt/ink/ink5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2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1 342 0 0 0,'0'0'260'0'0,"0"0"93"0"0,0 0 318 0 0,0 0 631 0 0,0 0 537 0 0,0 0 309 0 0,0 0 10 0 0,0 0-157 0 0,0 0-197 0 0,0 0-229 0 0,31 6-188 0 0,101 18-187 0 0,-45-28 461 0 0,-74 0-1353 0 0,5-1-129 0 0,0-2 1 0 0,0 0 0 0 0,0 0 0 0 0,-1-2 0 0 0,-1 0-1 0 0,1-1 1 0 0,-1-1 0 0 0,-1 0 0 0 0,0-1-1 0 0,-1-1 1 0 0,0 0 0 0 0,-1-1 0 0 0,0 0 0 0 0,-1-1-1 0 0,-1-1 1 0 0,0 0 0 0 0,-1 0 0 0 0,-1-1 0 0 0,-1 0-1 0 0,0-1 1 0 0,4-16-180 0 0,-8-35 283 0 0,-5 68-291 0 0,1 1 0 0 0,0 0-1 0 0,-1-1 1 0 0,1 1 0 0 0,-1 0 0 0 0,1 0 0 0 0,-1-1-1 0 0,0 1 1 0 0,1 0 0 0 0,-1 0 0 0 0,1 0 0 0 0,-1 0 0 0 0,1 0-1 0 0,-1 0 1 0 0,0-1 0 0 0,1 1 0 0 0,-1 0 0 0 0,1 1 0 0 0,-1-1-1 0 0,1 0 1 0 0,-1 0 0 0 0,1 0 0 0 0,-1 0 0 0 0,0 0-1 0 0,1 1 1 0 0,-1-1 0 0 0,1 0 0 0 0,-1 0 0 0 0,1 1 0 0 0,-1-1-1 0 0,1 0 1 0 0,0 1 0 0 0,-1-1 0 0 0,1 1 0 0 0,-1-1 0 0 0,1 0-1 0 0,0 1 1 0 0,-1-1 0 0 0,1 1 0 0 0,0-1 0 0 0,-1 1-1 0 0,1-1 1 0 0,0 1 0 0 0,0-1 0 0 0,0 1 0 0 0,-1-1 0 0 0,1 1-1 0 0,0 0 1 0 0,0-1 0 0 0,0 1 0 0 0,0-1 0 0 0,0 1 0 0 0,0-1-1 0 0,0 1 9 0 0,-7 22-28 0 0,1 0-1 0 0,1 0 0 0 0,1 0 0 0 0,1 0 1 0 0,2 1-1 0 0,0-1 0 0 0,1 12 29 0 0,0-25-8 0 0,1 166 35 0 0,19 118-27 0 0,-12-233-56 0 0,-3 2 1 0 0,-2-1-1 0 0,-3 0 1 0 0,-2 1 0 0 0,-4-1-1 0 0,-2-1 1 0 0,-6 20 55 0 0,5-48-118 0 0,-1 0 1 0 0,-2-1 0 0 0,-1 0-1 0 0,-1-1 1 0 0,-19 29 117 0 0,27-50 10 0 0,-1-1-1 0 0,0 1 0 0 0,0-1 1 0 0,-1 0-1 0 0,0-1 1 0 0,-1 0-1 0 0,0 0 0 0 0,0-1 1 0 0,-1 0-1 0 0,0 0 0 0 0,0-1 1 0 0,0-1-1 0 0,-1 0 1 0 0,0 0-1 0 0,0-1 0 0 0,0 0 1 0 0,-1-1-1 0 0,1-1 1 0 0,-2 1-10 0 0,9-2 21 0 0,1 0 0 0 0,-1 0 0 0 0,0-1 1 0 0,1 1-1 0 0,-1-1 0 0 0,0 0 1 0 0,1 0-1 0 0,-1 0 0 0 0,0 0 1 0 0,0-1-1 0 0,1 1 0 0 0,-1-1 0 0 0,0 0 1 0 0,1 0-1 0 0,-1 0 0 0 0,1-1 1 0 0,0 1-1 0 0,-1-1 0 0 0,1 0 1 0 0,0 0-1 0 0,0 0 0 0 0,0 0 0 0 0,0-1 1 0 0,0 1-1 0 0,1-1 0 0 0,-1 0 1 0 0,1 0-1 0 0,0 1 0 0 0,-1-2 1 0 0,1 1-1 0 0,1 0 0 0 0,-1 0 0 0 0,0-1 1 0 0,1 1-1 0 0,-1-4-21 0 0,-1-6 36 0 0,1 0-1 0 0,0 0 1 0 0,2 0-1 0 0,-1-1 1 0 0,2 1-1 0 0,-1 0 1 0 0,2 0 0 0 0,0 0-1 0 0,0 0 1 0 0,2 0-1 0 0,-1 0 1 0 0,4-6-36 0 0,9-23 9 0 0,2 1 1 0 0,2 1-1 0 0,2 0 1 0 0,2 2-1 0 0,1 1 0 0 0,1 0 1 0 0,3 2-1 0 0,1 1 1 0 0,1 2-1 0 0,1 1 1 0 0,2 1-1 0 0,14-7-9 0 0,88-44-1895 0 0,-103 73-2966 0 0,2 5-4198 0 0,-28 4 4236 0 0,-4 2 2871 0 0</inkml:trace>
</inkml:ink>
</file>

<file path=ppt/ink/ink5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5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123 409 0 0 0,'0'0'1218'0'0,"0"0"242"0"0,0 0 264 0 0,0 0 189 0 0,0 0 64 0 0,0 0-28 0 0,0 0-99 0 0,0 0-158 0 0,0 0-244 0 0,0 0-247 0 0,0 0-181 0 0,0 0-129 0 0,-19 16-55 0 0,-57 45-63 0 0,75-60-749 0 0,1-1-1 0 0,-1 1 1 0 0,1-1-1 0 0,-1 0 1 0 0,0 1 0 0 0,1-1-1 0 0,-1 0 1 0 0,0 0-1 0 0,0 1 1 0 0,1-1-1 0 0,-1 0 1 0 0,0 0-1 0 0,1 0 1 0 0,-1 0-1 0 0,0 0 1 0 0,0 0 0 0 0,1 0-1 0 0,-1 0 1 0 0,0 0-1 0 0,0 0 1 0 0,1 0-1 0 0,-1-1 1 0 0,0 1-1 0 0,0 0 1 0 0,1 0-1 0 0,-1-1 1 0 0,0 1 0 0 0,1-1-1 0 0,-1 1 1 0 0,1 0-1 0 0,-1-1 1 0 0,1 1-1 0 0,-1-1 1 0 0,0 1-1 0 0,1-1 1 0 0,0 0-1 0 0,-1 1 1 0 0,1-1 0 0 0,-1 0-1 0 0,1 1 1 0 0,0-1-1 0 0,-1 0 1 0 0,1 1-1 0 0,0-1 1 0 0,0 0-1 0 0,-1 1 1 0 0,1-1-1 0 0,0 0 1 0 0,0 0 0 0 0,0 1-1 0 0,0-1 1 0 0,0 0-1 0 0,0 0 1 0 0,0 1-1 0 0,0-1 1 0 0,0 0-1 0 0,1 0 1 0 0,-1 1-1 0 0,0-1 1 0 0,0 0 0 0 0,1 1-1 0 0,-1-1 1 0 0,0 0-1 0 0,1 1 1 0 0,-1-1-1 0 0,1 1 1 0 0,-1-1-1 0 0,1 0-23 0 0,-1-4 157 0 0,2-16 6 0 0,0-1-1 0 0,1 1 1 0 0,2 0 0 0 0,0 0 0 0 0,1 1-1 0 0,1-1 1 0 0,1 1 0 0 0,0 0 0 0 0,2 1-1 0 0,0 0 1 0 0,1 1 0 0 0,5-5-163 0 0,106-122-2831 0 0,-89 118-537 0 0,-9 14-4379 0 0,-16 8-1970 0 0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257 1 3441 0 0,'0'0'1803'0'0,"0"0"89"0"0,0 0 89 0 0,0 0 15 0 0,0 0-244 0 0,0 0-473 0 0,0 0-445 0 0,0 0-331 0 0,0 0-181 0 0,0 0-94 0 0,0 0-34 0 0,0 0-14 0 0,0 0-3 0 0,-31 24-30 0 0,-98 80-50 0 0,71-34-3 0 0,52-55-85 0 0,0-4-36 0 0,1 1-1 0 0,1 0 1 0 0,-1 0 0 0 0,2 1-1 0 0,0-1 1 0 0,1 1 0 0 0,0 0-1 0 0,0 0 1 0 0,2-1 0 0 0,-1 1-1 0 0,2 0 1 0 0,0 3 27 0 0,-1-14-8 0 0,0 0 1 0 0,0 0-1 0 0,1 1 1 0 0,-1-1-1 0 0,1 0 0 0 0,-1 0 1 0 0,1 0-1 0 0,0 0 1 0 0,0 0-1 0 0,0 0 0 0 0,0 0 1 0 0,0 0-1 0 0,0-1 1 0 0,1 1-1 0 0,-1 0 1 0 0,1 0-1 0 0,-1-1 0 0 0,1 1 1 0 0,-1-1-1 0 0,1 0 1 0 0,0 1-1 0 0,0-1 0 0 0,0 0 1 0 0,-1 0-1 0 0,1 0 1 0 0,0 0-1 0 0,0-1 1 0 0,1 1-1 0 0,-1 0 0 0 0,0-1 1 0 0,0 1-1 0 0,0-1 1 0 0,0 0-1 0 0,0 0 0 0 0,1 0 1 0 0,-1 0-1 0 0,0 0 1 0 0,1 0 7 0 0,78-31 1015 0 0,57-118 152 0 0,-11 14-810 0 0,-127 133-360 0 0,1 1 0 0 0,0 0-1 0 0,-1 0 1 0 0,1 0 0 0 0,0 0-1 0 0,0 0 1 0 0,0 0 0 0 0,0 0 0 0 0,-1 0-1 0 0,2 0 1 0 0,-1 0 0 0 0,0 0 0 0 0,0 1-1 0 0,0-1 1 0 0,0 0 0 0 0,0 1 0 0 0,1-1-1 0 0,-1 1 1 0 0,0-1 0 0 0,0 1 0 0 0,1 0-1 0 0,-1-1 1 0 0,0 1 0 0 0,1 0 0 0 0,-1 0-1 0 0,0 0 1 0 0,1 0 0 0 0,-1 0 0 0 0,0 0-1 0 0,1 1 1 0 0,-1-1 0 0 0,0 0 0 0 0,1 1-1 0 0,-1-1 1 0 0,0 1 0 0 0,0-1-1 0 0,1 1 1 0 0,-1-1 0 0 0,0 1 0 0 0,0 0-1 0 0,0 0 1 0 0,0 0 0 0 0,0-1 0 0 0,0 1-1 0 0,0 0 1 0 0,0 0 0 0 0,0 0 0 0 0,-1 1-1 0 0,1-1 1 0 0,0 0 0 0 0,-1 0 0 0 0,1 1 3 0 0,5 19 62 0 0,-2 1 0 0 0,0 0 0 0 0,-2 1-1 0 0,0-1 1 0 0,-2 0 0 0 0,0 1 0 0 0,-2 10-62 0 0,0 24 49 0 0,-4 366-18 0 0,5-401 9 0 0,-1-1 1 0 0,0 0-1 0 0,-2 0 0 0 0,-1 0 1 0 0,-1 0-1 0 0,0-1 0 0 0,-1 0 1 0 0,-2 0-1 0 0,-7 13-40 0 0,15-30 30 0 0,0-1 1 0 0,0 0 0 0 0,0 1-1 0 0,-1-1 1 0 0,1 0 0 0 0,-1 0-1 0 0,1 1 1 0 0,-1-1 0 0 0,0 0-1 0 0,0-1 1 0 0,0 1 0 0 0,0 0-1 0 0,0-1 1 0 0,0 1 0 0 0,-1-1-1 0 0,1 1 1 0 0,0-1 0 0 0,-1 0-1 0 0,1 0 1 0 0,-1 0-1 0 0,1-1 1 0 0,-1 1 0 0 0,0 0-1 0 0,1-1 1 0 0,-1 0 0 0 0,0 1-1 0 0,1-1 1 0 0,-1 0 0 0 0,0-1-1 0 0,1 1 1 0 0,-1 0 0 0 0,1-1-1 0 0,-1 1 1 0 0,0-1 0 0 0,1 0-1 0 0,-1 0 1 0 0,1 0-1 0 0,-1 0 1 0 0,1 0 0 0 0,0-1-1 0 0,0 1 1 0 0,-1-1 0 0 0,1 0-1 0 0,0 1 1 0 0,0-1 0 0 0,1 0-1 0 0,-1 0 1 0 0,0 0 0 0 0,1 0-1 0 0,-1-1 1 0 0,1 1 0 0 0,-1-1-31 0 0,-4-14-83 0 0,1 0 1 0 0,0-1-1 0 0,2 0 1 0 0,0 0-1 0 0,1 0 1 0 0,0 0-1 0 0,2 0 1 0 0,0 0-1 0 0,3-17 83 0 0,-2 3-188 0 0,20-112-2835 0 0,9 55-6884 0 0,-21 68 2615 0 0</inkml:trace>
</inkml:ink>
</file>

<file path=ppt/ink/ink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56 0 0 0,'0'0'964'0'0,"0"0"74"0"0,0 0-14 0 0,0 0-50 0 0,0 0-90 0 0,0 0-71 0 0,0 0-14 0 0,0 0-12 0 0,2-3-26 0 0,-1 1-996 0 0,-2-29 6878 0 0,-1 29-6408 0 0,0 0 0 0 0,-1 0 0 0 0,1 1 0 0 0,-1-1 1 0 0,1 0-1 0 0,-1 1 0 0 0,0 0 0 0 0,1 0 0 0 0,-1 0 0 0 0,0 0 0 0 0,0 0 0 0 0,0 0 0 0 0,0 1 0 0 0,0-1 0 0 0,0 1 0 0 0,0 0 0 0 0,0 0 0 0 0,0 0 0 0 0,0 0 0 0 0,0 1 0 0 0,0-1 0 0 0,0 1 0 0 0,0 0-235 0 0,-6 1 81 0 0,1 2 1 0 0,-1-1-1 0 0,1 1 1 0 0,0 0-1 0 0,0 1 1 0 0,0 0-1 0 0,0 0 0 0 0,1 1 1 0 0,0-1-1 0 0,0 2 1 0 0,-3 3-82 0 0,2-1 56 0 0,0-1 0 0 0,0 1 0 0 0,1 1 0 0 0,0 0 1 0 0,1-1-1 0 0,0 2 0 0 0,1-1 0 0 0,0 1 0 0 0,0 0 1 0 0,1 0-1 0 0,1 0 0 0 0,0 1 0 0 0,0-1 0 0 0,1 1 0 0 0,0-1 1 0 0,1 3-57 0 0,1 3 75 0 0,-1-13-39 0 0,1 1 0 0 0,-1 0 0 0 0,1 0 0 0 0,0-1 0 0 0,0 1 0 0 0,1 0 0 0 0,-1 0 0 0 0,1-1 0 0 0,0 1 0 0 0,0 0 0 0 0,1-1 0 0 0,-1 1 0 0 0,1-1 0 0 0,0 1 0 0 0,0-1 0 0 0,1 0 1 0 0,-1 0-1 0 0,1 0 0 0 0,0 0 0 0 0,0-1 0 0 0,0 1 0 0 0,1-1 0 0 0,0 2-36 0 0,6 0 197 0 0,-1-1 0 0 0,1 1 0 0 0,0-1 1 0 0,1-1-1 0 0,-1 0 0 0 0,0-1 0 0 0,1 0 0 0 0,0 0 1 0 0,-1-1-1 0 0,1 0 0 0 0,0-1 0 0 0,0 0 0 0 0,10-2-197 0 0,9 1 255 0 0,52-17 188 0 0,-82 16-845 0 0,1-4-3832 0 0,1 3-6974 0 0,-1 3 1234 0 0</inkml:trace>
</inkml:ink>
</file>

<file path=ppt/ink/ink5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6321 0 0,'0'0'2312'0'0,"0"0"-593"0"0,0 0-311 0 0,0 0-57 0 0,0 0-44 0 0,0 0-147 0 0,0 0-232 0 0,0 0-245 0 0,0 0-214 0 0,0 0-132 0 0,0 0-131 0 0,0 0-70 0 0,0 0-33 0 0,-26 31-48 0 0,-79 98-3 0 0,102-127-49 0 0,1-1 0 0 0,0 1 1 0 0,0 0-1 0 0,0 0 1 0 0,0 0-1 0 0,0 0 1 0 0,1 0-1 0 0,-1 0 0 0 0,0 1 1 0 0,1-1-1 0 0,0 1 1 0 0,0-1-1 0 0,0 1 0 0 0,0-1 1 0 0,0 1-1 0 0,0-1 1 0 0,0 1-1 0 0,1 0 0 0 0,0 0 1 0 0,-1-1-1 0 0,1 1 1 0 0,0 0-1 0 0,0 0 1 0 0,0-1-1 0 0,1 3-3 0 0,1 3 23 0 0,1-1 40 0 0,0 1 0 0 0,0-1 0 0 0,0 0 0 0 0,1 0 0 0 0,0-1 0 0 0,0 1 0 0 0,1-1 0 0 0,0 0 0 0 0,0 0 0 0 0,0 0 0 0 0,1-1 0 0 0,-1 0 0 0 0,2 0 0 0 0,-1 0 0 0 0,0-1 0 0 0,1 0 0 0 0,0 0 0 0 0,0 0 0 0 0,0-1 0 0 0,0 0 0 0 0,0-1 0 0 0,1 1 0 0 0,-1-1 1 0 0,1-1-1 0 0,0 0 0 0 0,0 0 0 0 0,-1 0 0 0 0,1-1 0 0 0,0 0 0 0 0,4-1-63 0 0,-4 2 108 0 0,-1-1-1 0 0,1 0 1 0 0,-1 0 0 0 0,1 0 0 0 0,-1-1-1 0 0,1 0 1 0 0,-1-1 0 0 0,0 0 0 0 0,0 0 0 0 0,1 0-1 0 0,-1-1 1 0 0,-1 0 0 0 0,1 0 0 0 0,0-1-1 0 0,-1 0 1 0 0,0 0 0 0 0,0 0 0 0 0,0-1 0 0 0,0 0-1 0 0,-1 0 1 0 0,1-1 0 0 0,-2 1 0 0 0,1-1-1 0 0,0 0 1 0 0,-1 0 0 0 0,0-1 0 0 0,-1 0 0 0 0,1 1-1 0 0,-1-1 1 0 0,-1 0 0 0 0,1 0 0 0 0,-1 0-1 0 0,1-7-107 0 0,-3 8-40 0 0,0 0 0 0 0,0 0 0 0 0,-1 1 0 0 0,1-1 0 0 0,-1 0 0 0 0,-1 0 0 0 0,1 1 0 0 0,-1-1-1 0 0,0 0 1 0 0,0 1 0 0 0,0 0 0 0 0,-1-1 0 0 0,0 1 0 0 0,0 0 0 0 0,-1 1 0 0 0,1-1 0 0 0,-1 0-1 0 0,0 1 1 0 0,0 0 0 0 0,0 0 0 0 0,-1 0 0 0 0,1 0 0 0 0,-1 1 0 0 0,0 0 0 0 0,0 0 0 0 0,-4-2 40 0 0,-70-23-3798 0 0,51 25-723 0 0,0 5-3896 0 0,16 1 2093 0 0</inkml:trace>
</inkml:ink>
</file>

<file path=ppt/ink/ink5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5681 0 0,'0'0'1135'0'0,"0"0"57"0"0,0 0 583 0 0,0 0 531 0 0,0 0 155 0 0,0 0-349 0 0,0 0-665 0 0,0 0-465 0 0,0 0-285 0 0,0 0-125 0 0,0 0-84 0 0,0 0-105 0 0,0 0-81 0 0,13-19-52 0 0,85-116 332 0 0,-91 127-509 0 0,3-6-24 0 0,0 1 1 0 0,1 0-1 0 0,0 0 1 0 0,1 2 0 0 0,1-1-1 0 0,0 2 1 0 0,0 0-1 0 0,1 0 1 0 0,0 1 0 0 0,1 1-1 0 0,0 0 1 0 0,0 1-1 0 0,9-2-49 0 0,-22 9-2 0 0,-1 0 0 0 0,0-1 0 0 0,1 1 0 0 0,-1 0-1 0 0,1 1 1 0 0,-1-1 0 0 0,1 0 0 0 0,-1 0 0 0 0,0 1 0 0 0,1-1-1 0 0,-1 0 1 0 0,0 1 0 0 0,1-1 0 0 0,-1 1 0 0 0,0 0-1 0 0,1 0 1 0 0,-1-1 0 0 0,0 1 0 0 0,0 0 0 0 0,0 0 0 0 0,0 0-1 0 0,0 0 1 0 0,0 0 0 0 0,0 0 0 0 0,0 0 0 0 0,0 1 0 0 0,0-1-1 0 0,-1 0 1 0 0,1 0 0 0 0,-1 1 0 0 0,1-1 0 0 0,-1 0-1 0 0,1 1 1 0 0,-1-1 0 0 0,1 1 0 0 0,-1-1 0 0 0,0 0 0 0 0,0 1-1 0 0,0-1 1 0 0,0 1 0 0 0,0-1 0 0 0,0 1 0 0 0,0-1 0 0 0,-1 1-1 0 0,1-1 1 0 0,0 0 0 0 0,-1 1 0 0 0,1-1 0 0 0,-1 0-1 0 0,0 2 3 0 0,0 11 11 0 0,1 5 35 0 0,-1-16-41 0 0,0-1 1 0 0,0 0 0 0 0,0 0-1 0 0,1 1 1 0 0,-1-1 0 0 0,0 1-1 0 0,1-1 1 0 0,0 0 0 0 0,0 1-1 0 0,0-1 1 0 0,0 1 0 0 0,0-1 0 0 0,0 1-1 0 0,1-1 1 0 0,-1 1 0 0 0,1-1-1 0 0,-1 0 1 0 0,1 1 0 0 0,0-1-1 0 0,0 0 1 0 0,0 0 0 0 0,0 1-1 0 0,1-1 1 0 0,-1 0 0 0 0,0 0 0 0 0,1 0-1 0 0,0-1 1 0 0,-1 1 0 0 0,1 0-1 0 0,0-1 1 0 0,0 1 0 0 0,0-1-1 0 0,0 1 1 0 0,0-1 0 0 0,0 0-1 0 0,0 0 1 0 0,1 0 0 0 0,-1 0-1 0 0,0 0 1 0 0,1 0 0 0 0,-1-1 0 0 0,0 1-1 0 0,1-1 1 0 0,-1 0 0 0 0,1 1-1 0 0,-1-1 1 0 0,2-1-6 0 0,125-53 311 0 0,-25 15-255 0 0,-103 38-59 0 0,0 0-1 0 0,0 1 1 0 0,1-1 0 0 0,-1 1 0 0 0,0-1 0 0 0,0 1 0 0 0,1 0 0 0 0,-1 0 0 0 0,0-1-1 0 0,0 1 1 0 0,1 0 0 0 0,-1 0 0 0 0,0 0 0 0 0,1 0 0 0 0,-1 0 0 0 0,0 1 0 0 0,0-1-1 0 0,1 0 1 0 0,-1 1 0 0 0,0-1 0 0 0,0 1 0 0 0,1-1 0 0 0,-1 1 0 0 0,0-1-1 0 0,0 1 1 0 0,0 0 0 0 0,0 0 0 0 0,0-1 0 0 0,0 1 0 0 0,0 0 0 0 0,0 0 0 0 0,0 0-1 0 0,-1 0 1 0 0,1 0 0 0 0,0 0 0 0 0,0 1 0 0 0,-1-1 0 0 0,1 0 0 0 0,-1 0-1 0 0,1 0 1 0 0,-1 0 0 0 0,0 1 0 0 0,1-1 0 0 0,-1 0 0 0 0,0 1 0 0 0,0-1 0 0 0,0 0-1 0 0,0 0 1 0 0,0 2 3 0 0,6 31-131 0 0,14 32 39 0 0,25-48-2827 0 0,-34-18 369 0 0,11-1-7940 0 0,-18-2 3162 0 0</inkml:trace>
</inkml:ink>
</file>

<file path=ppt/ink/ink5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0 2593 0 0,'0'0'1740'0'0,"0"0"-252"0"0,0 0-71 0 0,0 0 176 0 0,0 0 236 0 0,0 0 70 0 0,0 0-224 0 0,0 0-375 0 0,0 0-386 0 0,0 0-264 0 0,0 0-115 0 0,0 0-12 0 0,0 0 58 0 0,1 16 3 0 0,-6 175 1408 0 0,-10-42-1295 0 0,6 1 1 0 0,8 73-698 0 0,21-128-923 0 0,-7-106-6452 0 0,-8-25-3856 0 0,-4 25 8052 0 0</inkml:trace>
</inkml:ink>
</file>

<file path=ppt/ink/ink5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2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 1832 0 0,'0'0'3733'0'0,"0"0"-2199"0"0,0 0-638 0 0,0 0 264 0 0,0 0 394 0 0,0 0 218 0 0,0 0-118 0 0,0 0-304 0 0,33-2-242 0 0,102-6-153 0 0,165-27 2551 0 0,-62 4-2976 0 0,-77 23-4377 0 0,-121 14-4303 0 0,-30-1 259 0 0</inkml:trace>
</inkml:ink>
</file>

<file path=ppt/ink/ink5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0 560 0 0,'0'0'2677'0'0,"0"0"-565"0"0,0 0-131 0 0,0 0 92 0 0,0 0 17 0 0,0 0-124 0 0,0 0-380 0 0,0 0-438 0 0,0 0-307 0 0,0 0-165 0 0,0 0-86 0 0,0 0-54 0 0,0 0-60 0 0,-3 17-96 0 0,-16 125 439 0 0,13 30-1312 0 0,12-165-1448 0 0,-2-6-2744 0 0,-1-1-6032 0 0,-3 0 8042 0 0</inkml:trace>
</inkml:ink>
</file>

<file path=ppt/ink/ink5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9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4473 0 0,'0'0'1291'0'0,"0"0"-304"0"0,0 0 138 0 0,0 0 368 0 0,0 0 190 0 0,0 0-46 0 0,0 0-251 0 0,0 0-268 0 0,0 0-182 0 0,32 1-165 0 0,102 2-182 0 0,124 23-484 0 0,-211-17-2866 0 0,-31-5-1002 0 0,0 0-3426 0 0,-9-3 3308 0 0</inkml:trace>
</inkml:ink>
</file>

<file path=ppt/ink/ink5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5033 0 0,'0'0'1364'0'0,"0"0"-74"0"0,0 0 298 0 0,0 0 286 0 0,0 0-55 0 0,0 0-328 0 0,0 0-429 0 0,0 0-316 0 0,37-3-201 0 0,116-14-149 0 0,134-36-1199 0 0,-283 53 600 0 0,43-3-5603 0 0,-32 2-1349 0 0</inkml:trace>
</inkml:ink>
</file>

<file path=ppt/ink/ink5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7642 0 0,'0'0'2195'0'0,"0"0"-872"0"0,0 0-555 0 0,0 0-163 0 0,0 0 122 0 0,0 0 225 0 0,0 0 177 0 0,0 0 28 0 0,0 0-50 0 0,0 0-99 0 0,0 0-160 0 0,0 0-139 0 0,3 32-111 0 0,8 103-80 0 0,1 271 1220 0 0,45-114-2709 0 0,-56-281-219 0 0,-3-5-6788 0 0,-3-8-3704 0 0,2-2 10479 0 0</inkml:trace>
</inkml:ink>
</file>

<file path=ppt/ink/ink5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 9850 0 0,'0'0'1254'0'0,"0"0"-311"0"0,0 0-199 0 0,0 0 180 0 0,0 0 260 0 0,0 0 116 0 0,0 0-130 0 0,0 0-227 0 0,35-6-184 0 0,112-16-175 0 0,165-9 645 0 0,-130 26-1930 0 0,-105 6-2478 0 0,17-1-8353 0 0,-78 0 6060 0 0</inkml:trace>
</inkml:ink>
</file>

<file path=ppt/ink/ink5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0 1568 0 0,'0'0'2181'0'0,"0"0"-629"0"0,0 0-258 0 0,0 0 129 0 0,0 0 162 0 0,0 0-4 0 0,0 0-222 0 0,0 0-300 0 0,-21 33-285 0 0,-66 105-196 0 0,85-135-538 0 0,-1 0 1 0 0,1 0-1 0 0,0 1 1 0 0,-1-1-1 0 0,2 1 0 0 0,-1-1 1 0 0,0 1-1 0 0,1 0 1 0 0,-1-1-1 0 0,1 1 1 0 0,0 0-1 0 0,0 0 1 0 0,1 0-1 0 0,-1 0 0 0 0,1 0 1 0 0,0 0-1 0 0,0 0 1 0 0,1 2-41 0 0,0 5 149 0 0,0-5-46 0 0,1 0-1 0 0,-1 0 0 0 0,1 0 1 0 0,1 0-1 0 0,-1 0 0 0 0,1 0 1 0 0,0-1-1 0 0,0 1 0 0 0,0-1 1 0 0,1 0-1 0 0,0 0 1 0 0,0 0-1 0 0,1 0 0 0 0,-1-1 1 0 0,1 0-1 0 0,0 0 0 0 0,0 0 1 0 0,0 0-1 0 0,0-1 0 0 0,1 0 1 0 0,0 0-1 0 0,-1 0 0 0 0,1-1 1 0 0,0 0-1 0 0,0 0 0 0 0,0 0 1 0 0,1-1-1 0 0,-1 0 0 0 0,0 0 1 0 0,1-1-1 0 0,3 1-102 0 0,1-1 192 0 0,-2 0 1 0 0,1 1 0 0 0,0-1 0 0 0,-1-1 0 0 0,1 0 0 0 0,-1 0 0 0 0,1-1 0 0 0,-1 0 0 0 0,0 0 0 0 0,1-1 1 0 0,-1-1-1 0 0,-1 1 0 0 0,8-5-193 0 0,-10 4 53 0 0,1 1 1 0 0,-1-2 0 0 0,0 1 0 0 0,-1-1 0 0 0,1 1 0 0 0,-1-1 0 0 0,0-1-1 0 0,0 1 1 0 0,-1-1 0 0 0,0 0 0 0 0,0 0 0 0 0,0 0 0 0 0,0-1 0 0 0,-1 1-1 0 0,0-1 1 0 0,-1 0 0 0 0,1 1 0 0 0,-1-1 0 0 0,-1-1 0 0 0,1 1 0 0 0,-1 0-1 0 0,0 0 1 0 0,-1 0 0 0 0,0-1 0 0 0,0 1 0 0 0,-1 0 0 0 0,1 0 0 0 0,-2-1-1 0 0,1 1 1 0 0,-1 0 0 0 0,0 0 0 0 0,0 0 0 0 0,-1 1 0 0 0,-3-7-54 0 0,2 7-129 0 0,0 0 1 0 0,-1 0-1 0 0,0 0 1 0 0,0 1-1 0 0,0-1 0 0 0,-1 1 1 0 0,0 1-1 0 0,0-1 1 0 0,0 1-1 0 0,0 0 1 0 0,-1 0-1 0 0,0 1 1 0 0,1 0-1 0 0,-1 0 1 0 0,-1 1-1 0 0,1-1 1 0 0,-7 0 128 0 0,-33-5-3266 0 0,1 6-3463 0 0,30 2-666 0 0</inkml:trace>
</inkml:ink>
</file>

<file path=ppt/ink/ink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22.71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1562 276 0 0 0,'63'25'0'0'0,"-24"-13"-52"0"0,-28-12 2997 0 0,-7 0-1353 0 0,-3 0-969 0 0,-5-10 6037 0 0,-7 9-3718 0 0,1 1-2438 0 0,-350 11 4625 0 0,241-7-4206 0 0,-14 7-191 0 0,-65-11 251 0 0,69 7-687 0 0,35 1 28 0 0,-141-8-55 0 0,187 7-173 0 0,-28 8-37 0 0,-3-4 2 0 0,18-4 89 0 0,18 1-29 0 0,10-1-5 0 0,38-11 1024 0 0,43-99-803 0 0,27-81-293 0 0,-54 78 12 0 0,-21 105-52 0 0,0 1-7 0 0,0 0-44 0 0,0 0-25 0 0,0 0-42 0 0,0 0-32 0 0,0 0-22 0 0,8 19-315 0 0,48 70 402 0 0,89 90 8 0 0,-138-165 68 0 0,-1 1 0 0 0,-1-1 0 0 0,0 1 1 0 0,-1-1-1 0 0,0 1 0 0 0,-2 1 1 0 0,1-1-1 0 0,-2 0 0 0 0,0 1 0 0 0,-1-1 1 0 0,0 0-1 0 0,-2 4 5 0 0,2 8 247 0 0,-26-30-89 0 0,-77-36 100 0 0,4 7-283 0 0,73 27-160 0 0,-69-9-794 0 0,34 30-6333 0 0,37-5-4073 0 0,18-4 5798 0 0</inkml:trace>
  <inkml:trace contextRef="#ctx0" brushRef="#br0" timeOffset="8095.012">684 777 0 0 0,'0'0'696'0'0,"0"0"598"0"0,0 0 405 0 0,0 0 320 0 0,0 0 212 0 0,0 0-57 0 0,0 0-242 0 0,0 0-346 0 0,0 0-351 0 0,0 0-286 0 0,-5-2-176 0 0,4 2-704 0 0,1-1 0 0 0,-1 1 0 0 0,1-1 0 0 0,-1 1 0 0 0,0-1 0 0 0,1 1 0 0 0,-1-1 0 0 0,0 1 0 0 0,1 0 0 0 0,-1-1 0 0 0,0 1 0 0 0,0 0 0 0 0,1 0 0 0 0,-1-1 0 0 0,0 1 1 0 0,0 0-1 0 0,0 0 0 0 0,1 0 0 0 0,-1 0 0 0 0,0 0 0 0 0,0 0 0 0 0,0 0 0 0 0,1 0 0 0 0,-1 1 0 0 0,0-1 0 0 0,0 0 0 0 0,1 0 0 0 0,-1 1 0 0 0,0-1 0 0 0,1 0 0 0 0,-1 1 0 0 0,0-1 1 0 0,1 1-1 0 0,-1-1 0 0 0,0 1 0 0 0,1-1 0 0 0,-1 1 0 0 0,1-1 0 0 0,-1 1 0 0 0,1 0 0 0 0,-1-1 0 0 0,1 1 0 0 0,-1 0 0 0 0,1-1 0 0 0,0 1 0 0 0,-1 0 0 0 0,1-1 0 0 0,0 1 1 0 0,0 0-1 0 0,-1 0 0 0 0,1 0 0 0 0,0-1 0 0 0,0 1 0 0 0,0 0 0 0 0,0 0 0 0 0,0-1 0 0 0,0 1 0 0 0,0 0 0 0 0,0 0 0 0 0,1 0 0 0 0,-1-1 0 0 0,0 1 0 0 0,0 0 0 0 0,1 0 0 0 0,-1 0-68 0 0,39 57 1359 0 0,58 170-748 0 0,-74-194 257 0 0,-22-34-642 0 0,18-103 1603 0 0,56-62-1687 0 0,-27 76-210 0 0,-34 60-1816 0 0,-14 28 849 0 0,0 1-494 0 0,0 0-92 0 0,-1 0-1430 0 0,0 1-4185 0 0,0 2-2466 0 0</inkml:trace>
  <inkml:trace contextRef="#ctx0" brushRef="#br0" timeOffset="8763.002">1107 946 0 0 0,'0'0'835'0'0,"0"0"646"0"0,0 0 437 0 0,0 0 277 0 0,0 0 86 0 0,0 0-221 0 0,0 0-354 0 0,0 0-339 0 0,0 0-325 0 0,0 0-277 0 0,0 0-204 0 0,0 0-143 0 0,0 0 491 0 0,11 154 2671 0 0,-4-92-5895 0 0,-5-9-9120 0 0,-2-64 4655 0 0,0 8 6192 0 0</inkml:trace>
  <inkml:trace contextRef="#ctx0" brushRef="#br0" timeOffset="9284.939">1076 980 160 0 0,'0'0'1614'0'0,"0"0"10"0"0,0 0 131 0 0,0 0 240 0 0,0 0 134 0 0,0 0-120 0 0,0 0-335 0 0,0 0-418 0 0,0 0-338 0 0,0 0-194 0 0,0 0-96 0 0,0 0-9 0 0,0 0-15 0 0,11-12-40 0 0,37-36-56 0 0,-44 44-396 0 0,0 1-1 0 0,0 0 1 0 0,1 0-1 0 0,-1 0 1 0 0,1 0-1 0 0,0 0 1 0 0,-1 1-1 0 0,1 0 0 0 0,0 0 1 0 0,1 0-1 0 0,-1 1 1 0 0,0 0-1 0 0,0 0 1 0 0,1 0-1 0 0,-1 0 1 0 0,1 1-112 0 0,-1 0 102 0 0,7-2 102 0 0,-11 1-193 0 0,1 0-1 0 0,0 0 1 0 0,-1 1 0 0 0,1-1-1 0 0,0 0 1 0 0,0 1-1 0 0,-1-1 1 0 0,1 1-1 0 0,0 0 1 0 0,0 0 0 0 0,0-1-1 0 0,0 1 1 0 0,-1 0-1 0 0,1 1 1 0 0,0-1-1 0 0,0 0 1 0 0,0 0 0 0 0,-1 1-1 0 0,1-1 1 0 0,0 1-1 0 0,0 0 1 0 0,-1-1-1 0 0,1 1 1 0 0,0 0 0 0 0,-1 0-1 0 0,1 0 1 0 0,-1 0-1 0 0,1 0 1 0 0,-1 1-1 0 0,0-1 1 0 0,1 0 0 0 0,-1 1-1 0 0,0-1 1 0 0,0 1-1 0 0,0-1 1 0 0,0 1-1 0 0,0-1 1 0 0,0 1 0 0 0,-1 0-1 0 0,1-1 1 0 0,0 1-1 0 0,-1 0 1 0 0,1 0-11 0 0,-2 4 15 0 0,0 0 0 0 0,-1 0 0 0 0,1 0 0 0 0,-1 0 0 0 0,0-1 0 0 0,0 1 0 0 0,-1-1 0 0 0,0 1-1 0 0,0-1 1 0 0,0 0 0 0 0,-1 0 0 0 0,1 0 0 0 0,-1 0 0 0 0,0-1 0 0 0,-1 0 0 0 0,1 0 0 0 0,-2 1-15 0 0,-32 41 43 0 0,37-45-51 0 0,0 0 0 0 0,0 1 0 0 0,0-1 0 0 0,1 0 0 0 0,-1 1 0 0 0,1-1 0 0 0,-1 1 0 0 0,1-1-1 0 0,-1 1 1 0 0,1-1 0 0 0,0 1 0 0 0,0-1 0 0 0,0 1 0 0 0,0-1 0 0 0,0 1 0 0 0,0 0 0 0 0,0-1 0 0 0,1 1 0 0 0,-1-1-1 0 0,0 1 1 0 0,1-1 0 0 0,-1 1 0 0 0,1-1 0 0 0,0 0 0 0 0,-1 1 0 0 0,1-1 0 0 0,0 0 0 0 0,0 1 0 0 0,0-1 0 0 0,0 0 0 0 0,0 0-1 0 0,0 0 1 0 0,0 0 0 0 0,0 0 0 0 0,1 0 0 0 0,-1 0 0 0 0,0 0 0 0 0,1 0 8 0 0,58 27-93 0 0,-48-24 125 0 0,-1 0-2 0 0,-6-3-17 0 0,0 0 0 0 0,0 0 0 0 0,0 0 0 0 0,0 1 0 0 0,0-1 0 0 0,0 1 0 0 0,0 1 0 0 0,0-1 0 0 0,-1 1 0 0 0,1-1 0 0 0,-1 1 0 0 0,0 0 0 0 0,1 1 0 0 0,-2-1 0 0 0,1 1 0 0 0,0 0 0 0 0,-1 0 0 0 0,1 0 0 0 0,-1 0 0 0 0,0 1 0 0 0,-1-1 0 0 0,1 1 0 0 0,-1-1 0 0 0,0 1 0 0 0,0 0 0 0 0,0 0 0 0 0,-1 0 0 0 0,0 0 0 0 0,1 3-13 0 0,-4-4 40 0 0,-1 0 0 0 0,1-1 0 0 0,-1 1 0 0 0,0-1 0 0 0,1 1 0 0 0,-1-1 1 0 0,-1 0-1 0 0,1 0 0 0 0,0 0 0 0 0,-1-1 0 0 0,0 1 0 0 0,1-1 0 0 0,-1 0 0 0 0,0 0 0 0 0,0 0 0 0 0,0 0 0 0 0,0-1 0 0 0,-4 1-40 0 0,1 1 36 0 0,-4 2-51 0 0,-1-1-1 0 0,1 0 1 0 0,-1-1-1 0 0,0-1 1 0 0,0 1-1 0 0,0-2 1 0 0,0 0-1 0 0,-1 0 1 0 0,1-1-1 0 0,0-1 1 0 0,-2 0 15 0 0,-15-12-2064 0 0,22 6-1574 0 0,0-1-3971 0 0,4 7-1329 0 0</inkml:trace>
  <inkml:trace contextRef="#ctx0" brushRef="#br0" timeOffset="10665.974">597 670 0 0 0,'0'0'603'0'0,"0"0"344"0"0,-9-4 7258 0 0,23-9-167 0 0,28 6-8321 0 0,-34 6 1021 0 0,117-9 617 0 0,-38 4-658 0 0,55-8 1997 0 0,-207-15-2410 0 0,59 25-435 0 0,0 0-1 0 0,1 0 0 0 0,-1 0 1 0 0,1-1-1 0 0,0 1 1 0 0,1-1-1 0 0,-1 0 0 0 0,1-1 1 0 0,0 1-1 0 0,0-1 0 0 0,0 0 1 0 0,1 0-1 0 0,-2-4 152 0 0,3 7-1087 0 0,-1 0-903 0 0,3 1-4279 0 0,0-1-1907 0 0</inkml:trace>
</inkml:ink>
</file>

<file path=ppt/ink/ink5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33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203 178 1280 0 0,'0'0'1377'0'0,"0"0"-189"0"0,0 0-125 0 0,0 0 117 0 0,0 0 199 0 0,0 0 100 0 0,0 0-52 0 0,0 0-180 0 0,36-20-155 0 0,116-66-154 0 0,-37 39 567 0 0,-89 40-1227 0 0,1 1 1 0 0,0 1-1 0 0,0 2 0 0 0,0 0 0 0 0,1 2 0 0 0,-1 1 0 0 0,16 3-278 0 0,-40-3 4 0 0,-1 0 0 0 0,0 1 0 0 0,1-1-1 0 0,-1 1 1 0 0,0 0 0 0 0,1-1-1 0 0,-1 1 1 0 0,0 0 0 0 0,0 0 0 0 0,0 1-1 0 0,0-1 1 0 0,0 0 0 0 0,0 1 0 0 0,0-1-1 0 0,0 1 1 0 0,-1-1 0 0 0,1 1-1 0 0,-1 0 1 0 0,1 0 0 0 0,-1 0 0 0 0,1 0-1 0 0,-1 0 1 0 0,0 0 0 0 0,0 0 0 0 0,0 0-1 0 0,0 1 1 0 0,-1-1 0 0 0,1 0 0 0 0,-1 0-1 0 0,1 1 1 0 0,-1-1 0 0 0,0 0-1 0 0,1 1 1 0 0,-1-1 0 0 0,-1 1 0 0 0,1-1-1 0 0,0 0 1 0 0,-1 1-4 0 0,-35 85 501 0 0,4-50-405 0 0,-1-2 0 0 0,-3-2 0 0 0,0-1 0 0 0,-12 6-96 0 0,-58 54 83 0 0,67-55-37 0 0,1 2-1 0 0,1 1 1 0 0,3 2 0 0 0,-18 30-46 0 0,10 35 112 0 0,41-104-95 0 0,1-1 0 0 0,-1 1 0 0 0,1 0 0 0 0,0-1 0 0 0,0 1 0 0 0,1 0 0 0 0,-1-1 1 0 0,1 1-1 0 0,0 0 0 0 0,0-1 0 0 0,0 1 0 0 0,0-1 0 0 0,0 1 0 0 0,1-1 0 0 0,0 0 0 0 0,0 1 0 0 0,0-1 0 0 0,0 0 0 0 0,0 0 0 0 0,0 0 0 0 0,1-1 0 0 0,0 1 0 0 0,-1-1 0 0 0,1 1 0 0 0,0-1 1 0 0,0 0-1 0 0,0 0 0 0 0,0 0 0 0 0,1 0 0 0 0,-1-1-17 0 0,18 6 240 0 0,0-2 1 0 0,0 0 0 0 0,0-1 0 0 0,0-2-1 0 0,1 0 1 0 0,-1-1 0 0 0,1-1-1 0 0,-1-1 1 0 0,1-1 0 0 0,-1-1 0 0 0,0 0-1 0 0,12-5-240 0 0,106-30-697 0 0,-117 15-3730 0 0,-19 2-7700 0 0,-3 14 7471 0 0</inkml:trace>
  <inkml:trace contextRef="#ctx0" brushRef="#br0" timeOffset="269.834">1 414 6737 0 0,'0'0'2730'0'0,"0"0"-1605"0"0,0 0-516 0 0,0 0 178 0 0,0 0 201 0 0,0 0 102 0 0,38 4-71 0 0,122 10-126 0 0,34-10 1110 0 0,104-16-1717 0 0,-171 3-9688 0 0,-107 8 537 0 0</inkml:trace>
  <inkml:trace contextRef="#ctx0" brushRef="#br0" timeOffset="1036.77">949 694 0 0 0,'0'0'1440'0'0,"0"0"374"0"0,0 0 328 0 0,0 0 204 0 0,0 0 43 0 0,33 5-181 0 0,108 17-245 0 0,-57-24 620 0 0,-70-2-2138 0 0,15-3-43 0 0,0-1-1 0 0,-1-1 0 0 0,0-2 0 0 0,-1 0 0 0 0,0-2 0 0 0,0-1 1 0 0,-2-2-1 0 0,0 0 0 0 0,0-2 0 0 0,-2 0 0 0 0,20-20-401 0 0,2-45 239 0 0,-44 81-262 0 0,0 0 1 0 0,-1 0 0 0 0,1 0-1 0 0,-1 0 1 0 0,1 0 0 0 0,-1 0-1 0 0,0-1 1 0 0,0 1 0 0 0,0 0-1 0 0,0 0 1 0 0,0 0 0 0 0,-1 0-1 0 0,1-1 1 0 0,-1 1 0 0 0,1 0-1 0 0,-1 0 1 0 0,0 0 0 0 0,0 0-1 0 0,0 0 1 0 0,0 0 0 0 0,0 0 0 0 0,0 1-1 0 0,0-1 1 0 0,-1 0 0 0 0,1 1-1 0 0,-1-1 1 0 0,1 0 0 0 0,-1 1-1 0 0,0 0 1 0 0,0-1 0 0 0,1 1-1 0 0,-1 0 1 0 0,0 0 0 0 0,0 0-1 0 0,0 0 1 0 0,0 0 0 0 0,0 1-1 0 0,0-1 1 0 0,0 1 0 0 0,-1-1 22 0 0,-11 0-164 0 0,0 0 1 0 0,0 1-1 0 0,0 0 1 0 0,0 1 0 0 0,1 1-1 0 0,-1 0 1 0 0,0 1 0 0 0,0 0-1 0 0,1 1 1 0 0,0 1-1 0 0,0 0 1 0 0,0 1 0 0 0,0 0-1 0 0,1 1 1 0 0,0 0 0 0 0,1 1-1 0 0,-1 0 1 0 0,2 1 0 0 0,-1 0-1 0 0,1 1 1 0 0,0 0-1 0 0,1 1 1 0 0,1 0 0 0 0,-1 0-1 0 0,2 1 1 0 0,-4 6 163 0 0,6-9-69 0 0,1 1 0 0 0,0-1 0 0 0,1 1 0 0 0,0 0 0 0 0,0 0-1 0 0,1 0 1 0 0,0 0 0 0 0,1 1 0 0 0,0-1 0 0 0,1 0 0 0 0,0 1 0 0 0,0-1 0 0 0,1 1 0 0 0,1-1 0 0 0,0 0 69 0 0,-1-5 44 0 0,1 1 0 0 0,1-1 0 0 0,-1 0 0 0 0,1-1 0 0 0,0 1 1 0 0,0 0-1 0 0,0-1 0 0 0,1 1 0 0 0,-1-1 0 0 0,1 0 0 0 0,0-1 1 0 0,0 1-1 0 0,1 0 0 0 0,-1-1 0 0 0,1 0 0 0 0,-1 0 0 0 0,1-1 1 0 0,0 1-1 0 0,0-1 0 0 0,0 0 0 0 0,1 0 0 0 0,-1-1 0 0 0,0 1 0 0 0,5-1-44 0 0,138 12 2611 0 0,-141-13-2472 0 0,20-4 103 0 0,0 0 1 0 0,0-2 0 0 0,0-1-1 0 0,-1 0 1 0 0,0-3 0 0 0,-1 0 0 0 0,0-1-1 0 0,-1-1 1 0 0,0-2 0 0 0,1-1-243 0 0,16-12 20 0 0,-1-2-1 0 0,-1-1 1 0 0,-1-2 0 0 0,-2-1 0 0 0,-2-3 0 0 0,-1 0-1 0 0,15-24-19 0 0,-39 50-152 0 0,-1 0 0 0 0,0 0 0 0 0,0 0 0 0 0,-1-1 0 0 0,-1 0 0 0 0,0-1 0 0 0,0 0 0 0 0,-1 1-1 0 0,-1-2 1 0 0,0 1 0 0 0,-1 0 0 0 0,0-1 0 0 0,-1 0 0 0 0,0 1 0 0 0,-1-1 0 0 0,0 0 0 0 0,-1-5 152 0 0,-1 15-59 0 0,0 1 0 0 0,0 0 0 0 0,-1-1 0 0 0,1 1 0 0 0,0 0 0 0 0,-1 0 1 0 0,0 0-1 0 0,1 0 0 0 0,-1 0 0 0 0,0 1 0 0 0,0-1 0 0 0,0 0 0 0 0,0 1 1 0 0,0-1-1 0 0,0 1 0 0 0,0 0 0 0 0,-1 0 0 0 0,1 0 0 0 0,0 0 0 0 0,-1 0 1 0 0,1 0-1 0 0,-1 0 0 0 0,1 1 0 0 0,-1 0 0 0 0,1-1 0 0 0,-1 1 0 0 0,0 0 1 0 0,1 0-1 0 0,-1 0 0 0 0,1 1 0 0 0,-1-1 0 0 0,1 0 0 0 0,-1 1 0 0 0,1 0 1 0 0,-1 0-1 0 0,1 0 0 0 0,0 0 0 0 0,-1 0 0 0 0,1 0 0 0 0,0 0 0 0 0,0 1 1 0 0,0-1-1 0 0,0 1 0 0 0,0-1 0 0 0,-1 3 59 0 0,-3 0 30 0 0,0 0 1 0 0,1 1-1 0 0,0 0 0 0 0,0 1 0 0 0,0-1 1 0 0,0 1-1 0 0,1 0 0 0 0,0 0 1 0 0,0 0-1 0 0,1 1 0 0 0,0-1 0 0 0,0 1 1 0 0,0 0-1 0 0,1 0 0 0 0,0 0 1 0 0,1 0-1 0 0,-1 0 0 0 0,1 0 0 0 0,0 0 1 0 0,1 1-1 0 0,0-1 0 0 0,0 0 0 0 0,1 0 1 0 0,0 1-31 0 0,1-2 78 0 0,1 0 0 0 0,1-1 1 0 0,-1 1-1 0 0,1-1 0 0 0,0 0 0 0 0,0 0 0 0 0,1 0 1 0 0,-1 0-1 0 0,1-1 0 0 0,0 0 0 0 0,0 0 1 0 0,1 0-1 0 0,-1-1 0 0 0,1 0 0 0 0,0 0 1 0 0,0 0-1 0 0,0 0 0 0 0,0-1 0 0 0,0 0 1 0 0,0-1-1 0 0,1 1 0 0 0,-1-1 0 0 0,1 0 1 0 0,3-1-79 0 0,37 15 613 0 0,-37-11-457 0 0,86 46 709 0 0,-93-48-840 0 0,-1 1-1 0 0,1-1 0 0 0,-1 0 0 0 0,0 1 0 0 0,1 0 1 0 0,-1 0-1 0 0,0-1 0 0 0,-1 1 0 0 0,1 0 0 0 0,0 0 1 0 0,-1 1-1 0 0,0-1 0 0 0,0 0 0 0 0,0 0 0 0 0,0 1 0 0 0,0-1 1 0 0,-1 1-1 0 0,1-1 0 0 0,-1 1 0 0 0,0-1 0 0 0,0 0 1 0 0,0 1-1 0 0,-1-1 0 0 0,1 1 0 0 0,-1-1 0 0 0,0 1 0 0 0,0-1 1 0 0,0 0-1 0 0,0 0 0 0 0,-1 2-24 0 0,-5 8 62 0 0,0 0-1 0 0,-1 0 1 0 0,0-1 0 0 0,-1 0-1 0 0,0 0 1 0 0,-1-1 0 0 0,-1 0 0 0 0,-1 0-62 0 0,-57 72 93 0 0,69-83-129 0 0,-1 1 0 0 0,0 0 0 0 0,1 0 0 0 0,-1-1 0 0 0,0 1 0 0 0,1 0 0 0 0,-1 0 0 0 0,1 0 0 0 0,0 0 0 0 0,-1 0 0 0 0,1 0 0 0 0,0 0 0 0 0,-1 0 0 0 0,1 0 0 0 0,0 0 0 0 0,0 0-1 0 0,0 0 1 0 0,0 0 0 0 0,0 0 0 0 0,0 0 0 0 0,0 0 0 0 0,0 0 0 0 0,1 0 0 0 0,-1 0 0 0 0,0 0 0 0 0,0-1 0 0 0,1 1 0 0 0,-1 0 0 0 0,1 0 0 0 0,-1 0 0 0 0,1 0 0 0 0,-1 0 0 0 0,1 0 0 0 0,-1-1 0 0 0,1 1 0 0 0,0 0 0 0 0,0 0 0 0 0,-1-1 0 0 0,1 1 0 0 0,0-1 0 0 0,0 1 0 0 0,0-1 0 0 0,-1 1 0 0 0,1-1 0 0 0,0 1 0 0 0,0-1 0 0 0,0 0 0 0 0,0 1 0 0 0,0-1 0 0 0,0 0 0 0 0,1 0 36 0 0,58 4-9093 0 0,-48-4 4351 0 0,-4 0-2083 0 0</inkml:trace>
  <inkml:trace contextRef="#ctx0" brushRef="#br0" timeOffset="1381.312">2655 340 4121 0 0,'0'0'1696'0'0,"0"0"-266"0"0,0 0-94 0 0,0 0 34 0 0,0 0-59 0 0,0 0-206 0 0,0 0-311 0 0,0 0-277 0 0,0 0-166 0 0,0 0-91 0 0,0 0-76 0 0,0 0-17 0 0,-23 33-10 0 0,-69 102-22 0 0,58-59 37 0 0,33-62-136 0 0,-1-6-15 0 0,0 0 0 0 0,1 0 0 0 0,0 0 0 0 0,1 0 0 0 0,0 0 1 0 0,0 1-1 0 0,1-1 0 0 0,0 0 0 0 0,0 0 0 0 0,1 0 0 0 0,0 0 0 0 0,0 0 0 0 0,1 0 0 0 0,0 0 0 0 0,1-1 1 0 0,-1 0-1 0 0,1 1 0 0 0,1-1 0 0 0,-1-1 0 0 0,1 1 0 0 0,1-1 0 0 0,-1 0 0 0 0,1 0 0 0 0,0 0 0 0 0,0-1 1 0 0,1 0-1 0 0,-1 0 0 0 0,7 3-21 0 0,2-4 325 0 0,0-1 1 0 0,1 0-1 0 0,-1-2 1 0 0,1 1 0 0 0,0-2-1 0 0,-1 0 1 0 0,1-1-1 0 0,-1-1 1 0 0,1 0-1 0 0,-1-1 1 0 0,1 0 0 0 0,-1-2-1 0 0,0 0 1 0 0,-1 0-1 0 0,1-1 1 0 0,-1-1-1 0 0,-1-1 1 0 0,1 0 0 0 0,-1 0-1 0 0,0-1 1 0 0,-1-1-1 0 0,0 0 1 0 0,5-7-326 0 0,-7 9 81 0 0,0-2 1 0 0,0 1 0 0 0,-1-1-1 0 0,0 0 1 0 0,-1-1-1 0 0,0 0 1 0 0,-1 0-1 0 0,0-1 1 0 0,-1 0-1 0 0,0 0 1 0 0,-1-1-1 0 0,-1 1 1 0 0,0-1-1 0 0,0 0 1 0 0,-1-1-1 0 0,-1 1 1 0 0,0 0 0 0 0,-1-1-1 0 0,0 1 1 0 0,-1-1-1 0 0,-1 1 1 0 0,0-1-82 0 0,0 9-70 0 0,1 0 0 0 0,-1 0 0 0 0,-1 0 0 0 0,1 0 0 0 0,-1 0 0 0 0,0 0 0 0 0,0 0 0 0 0,0 0 1 0 0,-1 1-1 0 0,1-1 0 0 0,-1 1 0 0 0,0 0 0 0 0,0 0 0 0 0,-1 0 0 0 0,0 0 0 0 0,1 0 0 0 0,-1 1 0 0 0,0 0 1 0 0,-1 0-1 0 0,1 0 0 0 0,0 0 0 0 0,-1 0 0 0 0,0 1 0 0 0,1 0 0 0 0,-1 0 0 0 0,0 0 0 0 0,0 1 0 0 0,-3-1 70 0 0,-145-13-8453 0 0,116 16 1712 0 0,13 5-1122 0 0</inkml:trace>
</inkml:ink>
</file>

<file path=ppt/ink/ink5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42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2691 480 0 0 0,'0'0'1039'0'0,"0"0"-94"0"0,0 0-231 0 0,0 0-15 0 0,0 0 202 0 0,0 0 308 0 0,0 0 220 0 0,0 0 18 0 0,0 0-121 0 0,0 0-243 0 0,0 0-246 0 0,-15-5-179 0 0,-45-15-120 0 0,54 18-369 0 0,0 1-1 0 0,0 0 1 0 0,0 0 0 0 0,0 1-1 0 0,0-1 1 0 0,0 1-1 0 0,-1 0 1 0 0,1 1-1 0 0,0 0 1 0 0,0 0-1 0 0,0 0 1 0 0,0 1-1 0 0,0 0 1 0 0,0 0-1 0 0,1 0 1 0 0,-1 1-1 0 0,1-1 1 0 0,-1 2-169 0 0,-16 6 424 0 0,-31 13 423 0 0,2 2-1 0 0,1 3 0 0 0,1 2 0 0 0,-11 11-846 0 0,32-18 270 0 0,1 0 1 0 0,1 2-1 0 0,1 1 0 0 0,1 0 0 0 0,2 2 1 0 0,0 1-1 0 0,2 1 0 0 0,-4 10-270 0 0,-90 161 1094 0 0,105-178-1008 0 0,-107 298 1153 0 0,77-166-676 0 0,34-130-456 0 0,1 0 0 0 0,1 0 1 0 0,2 0-1 0 0,0 1 0 0 0,2-1 1 0 0,0 1-1 0 0,2-1-107 0 0,32 107 396 0 0,16 12-23 0 0,-45-123-322 0 0,2 0 1 0 0,0-1-1 0 0,1 0 0 0 0,1-1 0 0 0,1 0 0 0 0,1-1 0 0 0,0 0 0 0 0,1 0 0 0 0,1-2 1 0 0,1 1-1 0 0,1-2 0 0 0,4 3-51 0 0,31 26 145 0 0,43 29 27 0 0,-22-28-28 0 0,43 14 8 0 0,95 3 47 0 0,-20-28-68 0 0,73-21 78 0 0,-75-43-106 0 0,-21-9 3 0 0,-38-2-32 0 0,-89 23-40 0 0,-2-1 0 0 0,-1-3 0 0 0,0 0 0 0 0,-2-3 0 0 0,0-1 0 0 0,17-18-34 0 0,37-30 86 0 0,57-77 151 0 0,-130 130-210 0 0,0 0 0 0 0,-1-1 1 0 0,-1 0-1 0 0,-1-1 0 0 0,-1-1 1 0 0,-1 0-1 0 0,-1 0 1 0 0,-1-1-1 0 0,-2 0 0 0 0,0-1 1 0 0,-1 0-1 0 0,-2 0 1 0 0,1-18-28 0 0,6-274 214 0 0,-14 292-200 0 0,-1 0-1 0 0,-2 0 0 0 0,0 0 0 0 0,-2 1 1 0 0,0 0-1 0 0,-2 0 0 0 0,-1 1 0 0 0,-1 0 1 0 0,-6-7-14 0 0,5 4 18 0 0,-55-74-42 0 0,45 65 37 0 0,4 4-8 0 0,-1 0-1 0 0,-2 2 1 0 0,-1 1-1 0 0,-2 0 1 0 0,-13-11-5 0 0,-35-33-20 0 0,30 36 37 0 0,-162-66-45 0 0,92 63-140 0 0,-65 2 81 0 0,109 9 42 0 0,0 14 25 0 0,6 4-76 0 0,-115 15-615 0 0,27 3-1481 0 0,124-21-1626 0 0,19 6-317 0 0,2 1-3820 0 0,4 3-2415 0 0</inkml:trace>
  <inkml:trace contextRef="#ctx0" brushRef="#br0" timeOffset="1259.443">886 2600 0 0 0,'0'0'361'0'0,"0"0"870"0"0,0 0 176 0 0,0 0-213 0 0,0 0-266 0 0,0 0-180 0 0,0 0-44 0 0,11 0 22 0 0,81-4 2648 0 0,262-21 3541 0 0,184 21-5695 0 0,-354 4-675 0 0,180 30-175 0 0,-83-23 315 0 0,284-15 225 0 0,-21-10 190 0 0,490 18-424 0 0,-759 4-689 0 0,-154 0 884 0 0,-60-2-3520 0 0,-31-1-2499 0 0,1-1-3715 0 0,-31 0 1571 0 0</inkml:trace>
  <inkml:trace contextRef="#ctx0" brushRef="#br0" timeOffset="1785.186">1236 2641 0 0 0,'0'0'211'0'0,"0"0"373"0"0,0 0 549 0 0,0 0 877 0 0,0 0 596 0 0,0 0 125 0 0,0 0-488 0 0,0 0-721 0 0,0 0-438 0 0,0 0-203 0 0,0 0-108 0 0,0 0-99 0 0,0 0-102 0 0,-26 12-108 0 0,-83 39-82 0 0,-221 107 504 0 0,215-89-1662 0 0,52-9-3602 0 0,57-48 1696 0 0,4 8-6644 0 0,2-16 7732 0 0</inkml:trace>
  <inkml:trace contextRef="#ctx0" brushRef="#br0" timeOffset="2045.721">2212 2589 7554 0 0,'0'0'756'0'0,"0"0"-333"0"0,0 0-119 0 0,0 0 413 0 0,0 0 719 0 0,0 0 433 0 0,0 0 58 0 0,0 0-427 0 0,0 0-736 0 0,0 0-434 0 0,0 0-172 0 0,0 0-59 0 0,-38 24-5 0 0,-124 77-6 0 0,5-20 57 0 0,-191 103-64 0 0,345-182-102 0 0,-2 0-71 0 0,1-1 0 0 0,-1 1-1 0 0,1 0 1 0 0,0 1 0 0 0,0-1-1 0 0,0 1 1 0 0,0-1 0 0 0,0 1-1 0 0,0 1 1 0 0,1-1 0 0 0,-1 0-1 0 0,1 1 1 0 0,0 0 0 0 0,0-1 0 0 0,1 1-1 0 0,-1 0 1 0 0,1 1 0 0 0,0-1-1 0 0,0 0 1 0 0,0 1 0 0 0,0-1-1 0 0,1 1 1 0 0,0 0 0 0 0,-1 4 92 0 0,4-7-142 0 0,-1 0 0 0 0,1 0 1 0 0,1 0-1 0 0,-1-1 0 0 0,0 1 1 0 0,0 0-1 0 0,1-1 0 0 0,-1 0 1 0 0,0 1-1 0 0,1-1 1 0 0,0 0-1 0 0,-1 0 0 0 0,1-1 1 0 0,-1 1-1 0 0,1 0 0 0 0,0-1 1 0 0,0 0-1 0 0,-1 0 0 0 0,1 0 1 0 0,0 0-1 0 0,0 0 0 0 0,0 0 142 0 0,1 0-215 0 0,25 0-1460 0 0,1-2-1 0 0,-1-1 0 0 0,0-1 1 0 0,-1-1-1 0 0,1-2 0 0 0,1-2 1676 0 0,22-3-2331 0 0,-24 7 2039 0 0</inkml:trace>
  <inkml:trace contextRef="#ctx0" brushRef="#br0" timeOffset="2268.655">2803 2711 0 0 0,'0'0'1148'0'0,"33"-8"165"0"0,110-23-144 0 0,-109 23-352 0 0,1 2 1 0 0,0 1-1 0 0,1 2 0 0 0,-1 1 0 0 0,5 2-817 0 0,-39 1 116 0 0,0-1-1 0 0,-1 1 0 0 0,1 0 0 0 0,0-1 1 0 0,-1 1-1 0 0,1 0 0 0 0,0 0 0 0 0,-1-1 1 0 0,1 1-1 0 0,-1 0 0 0 0,1 0 1 0 0,-1 0-1 0 0,0 0 0 0 0,1 0 0 0 0,-1 0 1 0 0,0-1-1 0 0,1 1 0 0 0,-1 0 0 0 0,0 0 1 0 0,0 0-1 0 0,0 0 0 0 0,0 0 0 0 0,0 0 1 0 0,0 0-1 0 0,0 0 0 0 0,0 0 0 0 0,-1 0 1 0 0,1 0-1 0 0,0 0 0 0 0,-1 0 1 0 0,1 0-1 0 0,0 0 0 0 0,-1 0 0 0 0,1-1 1 0 0,-1 1-1 0 0,1 0 0 0 0,-1 0 0 0 0,0 0 1 0 0,1-1-1 0 0,-1 1 0 0 0,0 0 0 0 0,1-1 1 0 0,-1 1-1 0 0,0-1 0 0 0,0 1 1 0 0,0-1-1 0 0,0 1 0 0 0,1-1 0 0 0,-1 1 1 0 0,0-1-1 0 0,0 0 0 0 0,0 1 0 0 0,0-1 1 0 0,0 0-1 0 0,0 0 0 0 0,0 0 0 0 0,0 0 1 0 0,0 0-116 0 0,-205 119 2738 0 0,-280 100-1698 0 0,295-131-847 0 0,188-87-280 0 0,1 0 0 0 0,-1 0 0 0 0,1 0 1 0 0,-1 0-1 0 0,1 0 0 0 0,-1 0 0 0 0,1 1 0 0 0,0-1 0 0 0,0 1 0 0 0,-1 0 0 0 0,1 0 0 0 0,0 0 0 0 0,1 0 0 0 0,-1 0 0 0 0,0 0 0 0 0,0 0 1 0 0,1 1-1 0 0,0-1 0 0 0,-1 0 0 0 0,1 1 0 0 0,0-1 0 0 0,0 1 0 0 0,0 0 0 0 0,0-1 0 0 0,1 1 0 0 0,-1 0 0 0 0,1-1 0 0 0,0 3 87 0 0,48 3-5411 0 0,-26-8 1250 0 0,-1 0-2206 0 0</inkml:trace>
  <inkml:trace contextRef="#ctx0" brushRef="#br0" timeOffset="2529.942">4281 2678 3561 0 0,'0'0'1837'0'0,"0"0"-370"0"0,0 0 127 0 0,0 0 78 0 0,0 0-83 0 0,0 0-205 0 0,0 0-285 0 0,-40 22-281 0 0,-129 71-237 0 0,-58 17 30 0 0,-215 117-939 0 0,348-152-3054 0 0,88-57 133 0 0,7-4-2223 0 0,0-10 1690 0 0</inkml:trace>
  <inkml:trace contextRef="#ctx0" brushRef="#br0" timeOffset="2787.814">5244 2714 1744 0 0,'0'0'1654'0'0,"0"0"-64"0"0,0 0 162 0 0,0 0 74 0 0,0 0-199 0 0,0 0-254 0 0,-36 16-252 0 0,-117 52-225 0 0,-68 32 670 0 0,-202 136-782 0 0,399-223-1012 0 0,0 1 0 0 0,1 2 0 0 0,0 0 0 0 0,2 2 0 0 0,0 0 1 0 0,1 1-1 0 0,-11 14 228 0 0,14-1-3052 0 0,12-10-3597 0 0,5-13 2012 0 0</inkml:trace>
  <inkml:trace contextRef="#ctx0" brushRef="#br0" timeOffset="5252.466">2873 1488 0 0 0,'0'0'1183'0'0,"0"0"456"0"0,0 0 19 0 0,0 0-139 0 0,0 0-110 0 0,0 0-59 0 0,0 0-33 0 0,9 19 5325 0 0,-24-2-4727 0 0,15-16-1698 0 0,0-1-61 0 0,31-21 2036 0 0,-1-12-1612 0 0,-60 57 625 0 0,29-23-1189 0 0,-1-1 0 0 0,1 1 1 0 0,0 0-1 0 0,0 0 0 0 0,0 0 0 0 0,0 0 0 0 0,0 0 0 0 0,0 0 0 0 0,0 0 0 0 0,0 0 0 0 0,0 0 0 0 0,0 0 0 0 0,1 1 1 0 0,-1-1-1 0 0,0 0 0 0 0,1 0 0 0 0,-1 1 0 0 0,1-1 0 0 0,0 0 0 0 0,-1 1 0 0 0,1-1 0 0 0,0 1 0 0 0,0-1 1 0 0,0 1-1 0 0,0-1 0 0 0,0 0 0 0 0,0 1 0 0 0,0-1 0 0 0,0 2-16 0 0,21-6 700 0 0,-15 0-4513 0 0,-2 2-5906 0 0,-4 1-898 0 0</inkml:trace>
  <inkml:trace contextRef="#ctx0" brushRef="#br0" timeOffset="7162.125">3324 1017 0 0 0,'0'0'760'0'0,"0"0"430"0"0,0 0 17 0 0,0 0-116 0 0,0 0-101 0 0,0 0-65 0 0,4-11-38 0 0,17-51 874 0 0,-20 61-1519 0 0,-1-1 1 0 0,1 0-1 0 0,-1 1 0 0 0,0-1 0 0 0,1 0 1 0 0,-1 1-1 0 0,0-1 0 0 0,0 0 0 0 0,0 1 0 0 0,0-1 1 0 0,0 1-1 0 0,-1-1 0 0 0,1 0 0 0 0,0 1 1 0 0,-1-1-1 0 0,1 1 0 0 0,-1-1 0 0 0,0 1 0 0 0,0-1 1 0 0,1 1-1 0 0,-1-1 0 0 0,0 1 0 0 0,0-1 1 0 0,0 1-1 0 0,0 0 0 0 0,-1 0 0 0 0,1 0 0 0 0,0 0 1 0 0,-1-1-243 0 0,-49-5 2351 0 0,40 9-2302 0 0,1 1 0 0 0,0 0 1 0 0,0 1-1 0 0,1 0 0 0 0,-1 1 1 0 0,1 0-1 0 0,0 0 0 0 0,0 1 1 0 0,0 0-1 0 0,1 1 0 0 0,0 0 1 0 0,0 0-1 0 0,1 0 0 0 0,0 1 1 0 0,0 0-1 0 0,1 1 0 0 0,0 0 1 0 0,1-1-1 0 0,-1 2 0 0 0,2-1 1 0 0,-1 1-1 0 0,1-1 0 0 0,1 1 1 0 0,0 1-1 0 0,0-1 1 0 0,0 7-51 0 0,-14 174 251 0 0,17-183-202 0 0,1-1 0 0 0,0 1 1 0 0,0-1-1 0 0,1 0 0 0 0,0 1 0 0 0,0-1 1 0 0,1 0-1 0 0,0 0 0 0 0,0 0 0 0 0,0-1 1 0 0,1 1-1 0 0,0-1 0 0 0,0 0 0 0 0,1 0 0 0 0,0 0 1 0 0,0 0-1 0 0,0-1 0 0 0,1 0 0 0 0,0 0 1 0 0,-1-1-1 0 0,2 1 0 0 0,-1-1 0 0 0,1 0 1 0 0,-1-1-1 0 0,1 0 0 0 0,0 0 0 0 0,0 0 1 0 0,0-1-1 0 0,7 1-48 0 0,-3-1 100 0 0,0 0 0 0 0,1-1 0 0 0,-1-1 1 0 0,1 0-1 0 0,-1 0 0 0 0,1-1 0 0 0,-1-1 0 0 0,0 0 1 0 0,1-1-1 0 0,-1 0 0 0 0,0 0 0 0 0,-1-1 0 0 0,1 0 1 0 0,-1-1-1 0 0,9-5-100 0 0,-19 10 0 0 0,7-4 41 0 0,1 0 0 0 0,-1-1 0 0 0,0 0 0 0 0,0 0 0 0 0,0 0 0 0 0,-1-1-1 0 0,0 0 1 0 0,0 0 0 0 0,0 0 0 0 0,-1-1 0 0 0,0 0 0 0 0,0 0-1 0 0,-1 0 1 0 0,0-1 0 0 0,0 0 0 0 0,-1 1 0 0 0,0-1 0 0 0,0-1 0 0 0,-1 1-1 0 0,2-8-40 0 0,-5 13-37 0 0,1 1 0 0 0,-1-1 0 0 0,1 0 0 0 0,-1 0 0 0 0,0 1 0 0 0,0-1 0 0 0,0 1 0 0 0,0-1 0 0 0,-1 1 0 0 0,1-1 0 0 0,-1 1 0 0 0,1 0 0 0 0,-1-1-1 0 0,0 1 1 0 0,0 0 0 0 0,0 0 0 0 0,0 1 0 0 0,0-1 0 0 0,0 0 0 0 0,-1 1 0 0 0,1-1 0 0 0,-1 1 0 0 0,1 0 0 0 0,-1-1 0 0 0,1 1 0 0 0,-1 0 0 0 0,0 1 0 0 0,-1-1 37 0 0,-80-12-2319 0 0,8 17 993 0 0,76-4 1333 0 0,0 0-54 0 0,10-1-266 0 0,265-61 1740 0 0,-252 59-1833 0 0,56-4 800 0 0,-32 17-7440 0 0,-37-7 653 0 0,-3-2 14 0 0</inkml:trace>
  <inkml:trace contextRef="#ctx0" brushRef="#br0" timeOffset="28087.437">1126 1599 0 0 0,'0'0'504'0'0,"0"-4"100"0"0,2-25 2127 0 0,-2 29-2044 0 0,0 0-11 0 0,-21-4 4595 0 0,-68 6 183 0 0,-45 5-3324 0 0,15-1-1614 0 0,-157 8 433 0 0,74-14 321 0 0,143-11-700 0 0,78 8-2561 0 0,8 17-863 0 0,-13-6-1589 0 0,1-1-4546 0 0,-10-7 5904 0 0</inkml:trace>
  <inkml:trace contextRef="#ctx0" brushRef="#br0" timeOffset="37226.526">1890 417 0 0 0,'0'0'692'0'0,"0"0"-30"0"0,0 0-64 0 0,0 0 1 0 0,0 0 65 0 0,-23-7 4432 0 0,-65 14-3322 0 0,28 2-1402 0 0,0-3 1 0 0,0-2-1 0 0,-59-4-372 0 0,57-1 198 0 0,-120-28 562 0 0,18 10-147 0 0,-121 45-631 0 0,84-26 319 0 0,82-24 331 0 0,89 16-141 0 0,-72-1 241 0 0,15 10-542 0 0,46 14-268 0 0,34-2-678 0 0,7-9-7163 0 0,0-3 1571 0 0</inkml:trace>
  <inkml:trace contextRef="#ctx0" brushRef="#br0" timeOffset="37971.388">715 1 0 0 0,'0'0'1012'0'0,"0"0"304"0"0,0 0 209 0 0,0 0 52 0 0,0 0-148 0 0,0 0-286 0 0,0 0-243 0 0,0 0-157 0 0,0 0-36 0 0,-2 7 53 0 0,-10 126 2636 0 0,13 172-563 0 0,-10 512-1510 0 0,-33-125-1174 0 0,32-341-854 0 0,10-349 534 0 0,-4 19-368 0 0,-6-15-2812 0 0,8-32-4940 0 0,2 13 4550 0 0,0 4 1726 0 0</inkml:trace>
  <inkml:trace contextRef="#ctx0" brushRef="#br0" timeOffset="38209.475">883 1264 0 0 0,'0'0'856'0'0,"0"0"236"0"0,0 0 153 0 0,0 0 243 0 0,0 0 222 0 0,0 0 45 0 0,0 0-254 0 0,0 0-398 0 0,-24 33-335 0 0,-73 105-293 0 0,48-47-9 0 0,-104 210-934 0 0,74-180-8258 0 0,72-109 5461 0 0</inkml:trace>
  <inkml:trace contextRef="#ctx0" brushRef="#br0" timeOffset="38756.548">855 30 0 0 0,'0'0'1508'0'0,"0"0"67"0"0,0 0-57 0 0,0 0-147 0 0,0 0-191 0 0,0 0-141 0 0,0 0-173 0 0,-9-4-109 0 0,-27-11-35 0 0,34 16-657 0 0,1 0 1 0 0,-1-1-1 0 0,1 1 1 0 0,-1 0-1 0 0,1 0 1 0 0,-1 0-1 0 0,1 0 1 0 0,0 0-1 0 0,-1 0 1 0 0,1 0 0 0 0,0 1-1 0 0,0-1 1 0 0,0 0-1 0 0,0 1 1 0 0,0-1-1 0 0,0 0 1 0 0,1 1-1 0 0,-1-1 1 0 0,0 1-1 0 0,1 0 1 0 0,-1-1-1 0 0,1 1 1 0 0,-1 0 0 0 0,1-1-1 0 0,0 1 1 0 0,0 0-1 0 0,0-1-65 0 0,-3 9 434 0 0,-125 336 3057 0 0,100-289-7782 0 0,-2-1 0 0 0,-2-1 0 0 0,-17 19 4291 0 0,44-66-3357 0 0</inkml:trace>
  <inkml:trace contextRef="#ctx0" brushRef="#br0" timeOffset="40856.956">16 789 0 0 0,'0'0'524'0'0,"0"0"399"0"0,0 0 157 0 0,0 0 321 0 0,0 0 380 0 0,0 0 204 0 0,0 0-88 0 0,0 0-391 0 0,0 0-467 0 0,0 0-396 0 0,0 0-273 0 0,-4-3-109 0 0,-1-3-259 0 0,-2 2 474 0 0,10 22 767 0 0,23 260 3185 0 0,-13-10-2908 0 0,-17-268 2108 0 0,-11-71-3167 0 0,16-115-377 0 0,2 165-89 0 0,2 1 0 0 0,0 0 0 0 0,2 0-1 0 0,0 0 1 0 0,1 1 0 0 0,1 0 0 0 0,0 0 0 0 0,2 1-1 0 0,11-15 6 0 0,-21 30-12 0 0,0 0 1 0 0,1-1-1 0 0,0 1 0 0 0,-1 0 0 0 0,1 0 0 0 0,0 0 0 0 0,0 1 0 0 0,1-1 0 0 0,-1 0 0 0 0,1 1 0 0 0,-1 0 0 0 0,1-1 1 0 0,0 1-1 0 0,0 0 0 0 0,0 0 0 0 0,0 1 0 0 0,0-1 0 0 0,0 1 0 0 0,0-1 0 0 0,0 1 0 0 0,1 0 0 0 0,-1 0 1 0 0,1 0-1 0 0,-1 1 0 0 0,1-1 0 0 0,-1 1 0 0 0,1 0 0 0 0,-1 0 0 0 0,1 0 0 0 0,-1 0 0 0 0,1 1 0 0 0,-1 0 0 0 0,0-1 1 0 0,1 1-1 0 0,-1 0 0 0 0,0 0 0 0 0,1 1 0 0 0,-1-1 0 0 0,0 1 0 0 0,0 0 0 0 0,0 0 0 0 0,1 1 12 0 0,38 100 47 0 0,-29 0-248 0 0,-10-49-6167 0 0,-1-46-4449 0 0,-1-8 3451 0 0</inkml:trace>
</inkml:ink>
</file>

<file path=ppt/ink/ink5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1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9 0 0 0,'0'0'1095'0'0,"0"0"651"0"0,0 0 111 0 0,0 0 69 0 0,0 0 203 0 0,0 0 35 0 0,0 0-196 0 0,0 0-325 0 0,0 0-413 0 0,0 0-354 0 0,0 0-221 0 0,0 0-150 0 0,-5-1-67 0 0,-21-5 798 0 0,72 6 1203 0 0,-46 0-2416 0 0,4-2-2989 0 0,3 3-9545 0 0,-7 0 6058 0 0</inkml:trace>
</inkml:ink>
</file>

<file path=ppt/ink/ink5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2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1 3249 0 0,'0'0'1985'0'0,"0"0"-132"0"0,0 0-50 0 0,0 0 104 0 0,0 0 77 0 0,0 0-134 0 0,0 0-367 0 0,0 0-421 0 0,0 0-358 0 0,0 0-256 0 0,0 0-131 0 0,0 0-51 0 0,0 0-26 0 0,-3 18 654 0 0,0-7-6415 0 0,0-7-120 0 0,0 0-3242 0 0</inkml:trace>
</inkml:ink>
</file>

<file path=ppt/ink/ink5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29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951 96 0 0 0,'0'0'826'0'0,"0"0"583"0"0,0 0 18 0 0,0 0-113 0 0,0 0-55 0 0,2-7-3 0 0,15-37 1316 0 0,-19 15 3306 0 0,-21 16-3843 0 0,-38 11-1870 0 0,57 2-7 0 0,-24 4-178 0 0,0 1-1 0 0,0 2 1 0 0,0 0 0 0 0,1 2 0 0 0,-23 11 20 0 0,-7 2 6 0 0,13-7-14 0 0,1 3 0 0 0,1 2 1 0 0,0 1-1 0 0,2 2 0 0 0,-14 12 8 0 0,53-35-15 0 0,0 0-1 0 0,0 1 1 0 0,0 0-1 0 0,0-1 1 0 0,1 1 0 0 0,-1 0-1 0 0,0-1 1 0 0,0 1-1 0 0,0 0 1 0 0,1 0-1 0 0,-1-1 1 0 0,0 1 0 0 0,1 0-1 0 0,-1 0 1 0 0,1 0-1 0 0,-1 0 1 0 0,1 0-1 0 0,0 0 1 0 0,-1 0-1 0 0,1 0 1 0 0,0 0 0 0 0,0 0-1 0 0,-1 0 1 0 0,1 0-1 0 0,0 0 1 0 0,0 1-1 0 0,0-1 1 0 0,0 0-1 0 0,0 0 1 0 0,1 0 0 0 0,-1 0-1 0 0,0 0 1 0 0,0 0-1 0 0,1 0 1 0 0,-1 0-1 0 0,1 0 1 0 0,-1 0 0 0 0,1 0-1 0 0,-1 0 1 0 0,1 0-1 0 0,0 0 1 0 0,-1-1-1 0 0,1 1 1 0 0,0 0-1 0 0,-1 0 1 0 0,1-1 0 0 0,0 1-1 0 0,0 0 1 0 0,0-1-1 0 0,0 1 1 0 0,0-1-1 0 0,0 1 1 0 0,0-1 0 0 0,1 1 15 0 0,56 23-63 0 0,-14-15 148 0 0,-1-2-1 0 0,1-2 1 0 0,0-2 0 0 0,23-2-85 0 0,-34 4 71 0 0,-32-5-63 0 0,-1 0 0 0 0,1 1 1 0 0,-1-1-1 0 0,0 0 0 0 0,1 1 0 0 0,-1-1 1 0 0,1 0-1 0 0,-1 1 0 0 0,0-1 0 0 0,1 1 1 0 0,-1-1-1 0 0,0 1 0 0 0,0-1 0 0 0,1 1 1 0 0,-1-1-1 0 0,0 0 0 0 0,0 1 0 0 0,0-1 1 0 0,0 1-1 0 0,0-1 0 0 0,1 1 1 0 0,-1 0-1 0 0,0-1 0 0 0,0 1 0 0 0,0-1 1 0 0,0 1-1 0 0,-1-1 0 0 0,1 1 0 0 0,0-1 1 0 0,0 1-1 0 0,0-1 0 0 0,0 1 0 0 0,0-1 1 0 0,-1 1-1 0 0,1-1 0 0 0,0 0 0 0 0,0 1 1 0 0,-1-1-1 0 0,1 1 0 0 0,0-1 0 0 0,-1 1 1 0 0,1-1-1 0 0,0 0 0 0 0,-1 1 0 0 0,1-1 1 0 0,-1 0-1 0 0,1 1 0 0 0,0-1 0 0 0,-1 0 1 0 0,1 0-1 0 0,-1 0 0 0 0,1 1 0 0 0,-1-1 1 0 0,1 0-1 0 0,-1 0 0 0 0,1 0 1 0 0,-1 0-1 0 0,1 0 0 0 0,-1 0 0 0 0,1 0 1 0 0,-1 0-9 0 0,-325 249 688 0 0,305-235-676 0 0,0 2 1 0 0,1 0-1 0 0,0 1 1 0 0,1 1-1 0 0,2 1 1 0 0,0 1-1 0 0,0 0 1 0 0,2 1 0 0 0,1 1-1 0 0,-2 5-12 0 0,14-25 5 0 0,0 1-1 0 0,1 0 1 0 0,0-1-1 0 0,-1 1 1 0 0,1 0-1 0 0,0 0 1 0 0,0 0-1 0 0,0 0 1 0 0,1 0-1 0 0,-1 0 1 0 0,1 0-1 0 0,0 0 1 0 0,-1 0-1 0 0,1 0 1 0 0,1 0-1 0 0,-1 0 1 0 0,0 0 0 0 0,1 1-1 0 0,0-1 1 0 0,-1 0-1 0 0,1-1 1 0 0,0 1-1 0 0,1 0 1 0 0,-1 0-1 0 0,0 0 1 0 0,1-1-1 0 0,0 1 1 0 0,-1 0-1 0 0,1-1 1 0 0,0 0-1 0 0,0 1 1 0 0,1-1-1 0 0,-1 0 1 0 0,0 0 0 0 0,1 0-1 0 0,-1-1 1 0 0,1 1-1 0 0,0 0 1 0 0,-1-1-1 0 0,1 0 1 0 0,0 1-1 0 0,0-1 1 0 0,2 0-5 0 0,18 4 88 0 0,-1-2 0 0 0,1-1 0 0 0,0 0 0 0 0,0-2 0 0 0,-1 0 1 0 0,1-2-1 0 0,0 0 0 0 0,-1-2 0 0 0,1 0 0 0 0,-1-2 0 0 0,0 0 0 0 0,-1-2 0 0 0,5-2-88 0 0,262-103-729 0 0,-222 70-2857 0 0,-34 20-4396 0 0,-22 16-57 0 0</inkml:trace>
  <inkml:trace contextRef="#ctx0" brushRef="#br0" timeOffset="312.796">1426 398 11002 0 0,'0'0'801'0'0,"0"0"-339"0"0,0 0 42 0 0,0 0 342 0 0,0 0 257 0 0,-26 38 57 0 0,-79 122-161 0 0,-47 70 488 0 0,73-69-3018 0 0,68-125-3075 0 0,3 1-4024 0 0,7-33 5033 0 0</inkml:trace>
  <inkml:trace contextRef="#ctx0" brushRef="#br0" timeOffset="570.411">980 450 15355 0 0,'0'0'264'0'0,"0"0"-394"0"0,0 0-96 0 0,0 0 237 0 0,0 0 354 0 0,0 0 189 0 0,0 0 46 0 0,0 0-12 0 0,0 0-40 0 0,0 0-62 0 0,29 33-76 0 0,92 103-70 0 0,-45-72 21 0 0,-59-55-288 0 0,21 15-307 0 0,2-2-1 0 0,0-1 1 0 0,1-2 0 0 0,2-2 0 0 0,11 1 234 0 0,-29-12-2196 0 0,1-1-5013 0 0,-16-4-1814 0 0</inkml:trace>
  <inkml:trace contextRef="#ctx0" brushRef="#br0" timeOffset="947.097">1926 619 4121 0 0,'0'0'1952'0'0,"0"0"-491"0"0,0 0 11 0 0,0 0 304 0 0,0 0 217 0 0,0 0-121 0 0,0 0-425 0 0,0 0-408 0 0,0 0-283 0 0,0 0-170 0 0,0 0-110 0 0,0 0-75 0 0,0 0-41 0 0,-11-7-53 0 0,-37-23-30 0 0,44 29-252 0 0,1 0 0 0 0,0 0-1 0 0,-1 0 1 0 0,1 0 0 0 0,-1 0-1 0 0,1 1 1 0 0,-1 0-1 0 0,1 0 1 0 0,-1 0 0 0 0,1 0-1 0 0,-1 0 1 0 0,1 1 0 0 0,-1-1-1 0 0,1 1 1 0 0,-1 0 0 0 0,1 0-1 0 0,0 1 1 0 0,-1-1 0 0 0,1 1-1 0 0,0-1 1 0 0,0 1-1 0 0,0 0 1 0 0,0 0 0 0 0,-2 2-25 0 0,-8 4 36 0 0,-2 1-42 0 0,2 0 0 0 0,-1 1 0 0 0,1 0 0 0 0,1 1 0 0 0,0 1-1 0 0,0-1 1 0 0,1 2 0 0 0,1 0 0 0 0,0 0 0 0 0,1 1-1 0 0,0 0 1 0 0,1 1 0 0 0,0 0 0 0 0,-4 15 6 0 0,10-26-7 0 0,-1 0 0 0 0,2 1 1 0 0,-1-1-1 0 0,0 0 0 0 0,1 1 1 0 0,0-1-1 0 0,0 1 0 0 0,0 0 1 0 0,1-1-1 0 0,-1 1 0 0 0,1 0 1 0 0,0-1-1 0 0,1 1 0 0 0,-1 0 1 0 0,1-1-1 0 0,0 1 0 0 0,0-1 1 0 0,0 1-1 0 0,1-1 0 0 0,-1 1 1 0 0,1-1-1 0 0,0 0 0 0 0,1 0 1 0 0,-1 0-1 0 0,1 0 0 0 0,-1 0 1 0 0,1 0-1 0 0,0-1 0 0 0,1 0 1 0 0,-1 1-1 0 0,2 0 7 0 0,3-2 91 0 0,0 0 1 0 0,0 0-1 0 0,0-1 0 0 0,0 0 0 0 0,0 0 1 0 0,0-1-1 0 0,1 0 0 0 0,-1 0 0 0 0,0-1 1 0 0,0 0-1 0 0,0-1 0 0 0,0 0 1 0 0,0 0-1 0 0,0 0 0 0 0,0-1 0 0 0,-1-1 1 0 0,8-3-92 0 0,114-81 843 0 0,21-63-483 0 0,-104 114-978 0 0,-46 36 205 0 0,0 1-235 0 0,-4 40-6315 0 0,1-4-3557 0 0,3-27 6296 0 0</inkml:trace>
  <inkml:trace contextRef="#ctx0" brushRef="#br0" timeOffset="1410.889">2243 965 0 0 0,'0'0'1592'0'0,"0"0"534"0"0,0 0 260 0 0,0 0 213 0 0,0 0 20 0 0,0 0-279 0 0,0 0-501 0 0,0 0-455 0 0,0 0-297 0 0,0 0-206 0 0,0 0-182 0 0,0 0-168 0 0,1-9-144 0 0,47-129 861 0 0,-42 126-1246 0 0,0 0 1 0 0,0 1 0 0 0,1 0-1 0 0,0 0 1 0 0,1 0-1 0 0,1 1 1 0 0,-1 0-1 0 0,2 1 1 0 0,-1 0-1 0 0,1 0 1 0 0,1 1-1 0 0,-1 0 1 0 0,1 1-1 0 0,1 0 1 0 0,-1 1-1 0 0,1 0 1 0 0,0 1-1 0 0,6-2-2 0 0,-16 8-14 0 0,0 1 0 0 0,0-1 0 0 0,0 0 0 0 0,0 1 0 0 0,-1 0-1 0 0,1-1 1 0 0,0 1 0 0 0,-1 0 0 0 0,0 0 0 0 0,1 0 0 0 0,-1 0 0 0 0,0 0-1 0 0,0 0 1 0 0,0 0 0 0 0,0 1 0 0 0,-1-1 0 0 0,1 0 0 0 0,0 0 0 0 0,-1 1-1 0 0,0-1 1 0 0,1 0 0 0 0,-1 1 0 0 0,0-1 0 0 0,0 0 0 0 0,0 1-1 0 0,-1-1 1 0 0,1 0 0 0 0,-1 1 0 0 0,1-1 0 0 0,-1 0 0 0 0,0 0 0 0 0,0 1-1 0 0,0 0 15 0 0,0 14 27 0 0,1-10-10 0 0,0-6-14 0 0,-1 0 1 0 0,1 0 0 0 0,0 0 0 0 0,-1 0-1 0 0,1-1 1 0 0,0 1 0 0 0,0 0 0 0 0,0 0-1 0 0,0 0 1 0 0,0 0 0 0 0,0 0 0 0 0,0 0-1 0 0,0 0 1 0 0,0 0 0 0 0,0 0 0 0 0,1 0 0 0 0,-1 0-1 0 0,0 0 1 0 0,1 0 0 0 0,-1 0 0 0 0,1-1-1 0 0,-1 1 1 0 0,1 0 0 0 0,-1 0 0 0 0,1 0-1 0 0,-1-1 1 0 0,1 1 0 0 0,0 0 0 0 0,-1-1-1 0 0,1 1 1 0 0,0 0 0 0 0,0-1 0 0 0,0 1-1 0 0,-1-1 1 0 0,1 1 0 0 0,0-1 0 0 0,0 0-1 0 0,0 1 1 0 0,0-1 0 0 0,0 0 0 0 0,0 0-1 0 0,0 1 1 0 0,0-1 0 0 0,0 0 0 0 0,0 0 0 0 0,0 0-1 0 0,0 0 1 0 0,0 0 0 0 0,-1-1 0 0 0,1 1-1 0 0,0 0 1 0 0,0 0 0 0 0,0 0 0 0 0,0-1-1 0 0,0 1 1 0 0,0-1 0 0 0,0 1-4 0 0,127-66 517 0 0,-111 57-515 0 0,-6 2-7 0 0,0 1 0 0 0,0 0-1 0 0,1 1 1 0 0,0 0 0 0 0,0 1 0 0 0,0 0-1 0 0,1 1 1 0 0,-1 1 0 0 0,1 0 0 0 0,4 0 5 0 0,-14 4 1 0 0,-1-1 0 0 0,1 1 0 0 0,-1 0 1 0 0,0-1-1 0 0,0 1 0 0 0,1 0 1 0 0,-1 1-1 0 0,0-1 0 0 0,-1 0 0 0 0,1 1 1 0 0,0-1-1 0 0,-1 1 0 0 0,1-1 0 0 0,-1 1 1 0 0,0 0-1 0 0,0-1 0 0 0,0 1 0 0 0,0 0 1 0 0,-1 0-1 0 0,1 0 0 0 0,-1 0 0 0 0,1 0 1 0 0,-1 0-1 0 0,0-1 0 0 0,0 1 0 0 0,0 0 1 0 0,-1 0-1 0 0,1 0 0 0 0,-1 0 0 0 0,0 0 1 0 0,1 0-1 0 0,-2 1-1 0 0,1 10 18 0 0,1-8-38 0 0,-1-1-1 0 0,1 1 0 0 0,0-1 0 0 0,0 1 1 0 0,0-1-1 0 0,1 1 0 0 0,0-1 0 0 0,0 0 1 0 0,0 1-1 0 0,1-1 0 0 0,0 0 1 0 0,0 0-1 0 0,0 0 0 0 0,0 0 0 0 0,1 0 1 0 0,0 0-1 0 0,0-1 0 0 0,0 1 0 0 0,1-1 1 0 0,3 3 20 0 0,24-3-3699 0 0,-12-11-6305 0 0,-12 0 2042 0 0</inkml:trace>
  <inkml:trace contextRef="#ctx0" brushRef="#br0" timeOffset="1826.955">3259 578 10634 0 0,'0'0'1270'0'0,"0"0"-410"0"0,0 0 139 0 0,0 0 308 0 0,0 0 169 0 0,0 0-141 0 0,0 0-383 0 0,0 0-342 0 0,0 0-210 0 0,0 0-119 0 0,-3 33-87 0 0,-8 103-50 0 0,-9 88 162 0 0,5-75-279 0 0,-7-58 32 0 0,22-90-48 0 0,0 0 0 0 0,-1 0 0 0 0,1 0 1 0 0,-1-1-1 0 0,1 1 0 0 0,-1 0 0 0 0,1 0 1 0 0,-1 0-1 0 0,0-1 0 0 0,1 1 0 0 0,-1 0 0 0 0,0-1 1 0 0,0 1-1 0 0,1-1 0 0 0,-1 1 0 0 0,0-1 1 0 0,0 1-1 0 0,0-1 0 0 0,0 0 0 0 0,0 1 0 0 0,0-1 1 0 0,0 0-1 0 0,1 1 0 0 0,-1-1 0 0 0,0 0 0 0 0,0 0 1 0 0,0 0-1 0 0,0 0 0 0 0,0 0 0 0 0,0 0 1 0 0,0 0-1 0 0,0-1 0 0 0,0 1 0 0 0,0 0 0 0 0,0 0 1 0 0,0-1-1 0 0,0 1 0 0 0,0-1 0 0 0,0 1 1 0 0,1-1-1 0 0,-1 1 0 0 0,0-1 0 0 0,0 1 0 0 0,1-1 1 0 0,-1 0-1 0 0,0 1 0 0 0,1-1 0 0 0,-1 0 0 0 0,0 1 1 0 0,1-1-1 0 0,-1 0 0 0 0,1 0 0 0 0,-1 0 1 0 0,1 0-1 0 0,0 0 0 0 0,-1 0 0 0 0,1 1 0 0 0,0-1 1 0 0,0 0-1 0 0,-1 0 0 0 0,1 0 0 0 0,0 0 1 0 0,0-1-12 0 0,-2-11 0 0 0,0 1 1 0 0,1-1 0 0 0,0 0 0 0 0,1 0-1 0 0,0 1 1 0 0,1-1 0 0 0,1 0-1 0 0,0 0 1 0 0,0 1 0 0 0,2-1 0 0 0,3-8-1 0 0,8-27-95 0 0,3 1 0 0 0,2 1 0 0 0,1 1 0 0 0,3 1 0 0 0,1 0 0 0 0,3 2 0 0 0,29-34 95 0 0,-52 69-11 0 0,1 1-1 0 0,-1 0 1 0 0,1 0-1 0 0,0 1 1 0 0,0 0-1 0 0,1 0 1 0 0,-1 0-1 0 0,1 1 1 0 0,0 0-1 0 0,1 0 1 0 0,-1 1-1 0 0,1 0 1 0 0,-1 0-1 0 0,1 0 1 0 0,0 1-1 0 0,0 1 1 0 0,0-1-1 0 0,0 1 1 0 0,0 1-1 0 0,1-1 1 0 0,-1 2-1 0 0,4-1 12 0 0,-9 1 20 0 0,1 0-1 0 0,-1 0 0 0 0,0 0 1 0 0,-1 0-1 0 0,1 1 1 0 0,0-1-1 0 0,0 1 1 0 0,0-1-1 0 0,-1 1 1 0 0,1 0-1 0 0,-1 0 0 0 0,1 0 1 0 0,-1 1-1 0 0,0-1 1 0 0,0 0-1 0 0,0 1 1 0 0,0 0-1 0 0,-1-1 1 0 0,1 1-1 0 0,-1 0 0 0 0,1 0 1 0 0,-1 0-1 0 0,0 0 1 0 0,0 0-1 0 0,0 0 1 0 0,-1 0-1 0 0,1 0 1 0 0,-1 0-1 0 0,1 2-19 0 0,-10 91 660 0 0,4-84-625 0 0,0-1 0 0 0,-1 0-1 0 0,0-1 1 0 0,0 1-1 0 0,-1-1 1 0 0,-1 0 0 0 0,0-1-1 0 0,0 0 1 0 0,-1 0-1 0 0,0-1 1 0 0,0 0 0 0 0,-1-1-1 0 0,0 0 1 0 0,-1 0-1 0 0,1-1 1 0 0,-1 0 0 0 0,0-1-1 0 0,-1-1 1 0 0,1 1 0 0 0,-4-1-36 0 0,14-3-93 0 0,0-1-1 0 0,0 0 1 0 0,0 1-1 0 0,0-1 1 0 0,0 0-1 0 0,0 0 1 0 0,-1 0-1 0 0,1 0 0 0 0,0 0 1 0 0,0 0-1 0 0,0 0 1 0 0,0 0-1 0 0,0 0 1 0 0,0-1-1 0 0,0 1 0 0 0,0 0 1 0 0,0 0-1 0 0,0-1 1 0 0,0 1-1 0 0,0-1 1 0 0,0 1-1 0 0,0-1 0 0 0,0 0 1 0 0,0 1-1 0 0,1-1 1 0 0,-1 0-1 0 0,0 0 1 0 0,0 1-1 0 0,1-1 0 0 0,-1 0 1 0 0,0 0-1 0 0,1 0 1 0 0,-1 0-1 0 0,1 0 1 0 0,-1 0-1 0 0,1 0 0 0 0,-1 0 95 0 0,-1-28-10415 0 0,2 22 7192 0 0,0-4-2207 0 0</inkml:trace>
  <inkml:trace contextRef="#ctx0" brushRef="#br0" timeOffset="2076.031">4054 122 12747 0 0,'0'0'1248'0'0,"0"0"-437"0"0,0 0 245 0 0,0 0 400 0 0,0 0 151 0 0,-11 31-184 0 0,-38 102-449 0 0,-52 121 262 0 0,93-224-1386 0 0,1 0 0 0 0,2 0-1 0 0,0 0 1 0 0,3 1 0 0 0,0-1 0 0 0,3 29 150 0 0,8-31-2292 0 0,-1-24-1989 0 0,3-2-4819 0 0,-4-2 3116 0 0</inkml:trace>
  <inkml:trace contextRef="#ctx0" brushRef="#br0" timeOffset="2438.725">4080 704 1304 0 0,'0'0'1347'0'0,"0"0"-42"0"0,0 0 207 0 0,0 0 331 0 0,0 0 284 0 0,0 0 81 0 0,0 0-118 0 0,0 0-280 0 0,0 0-324 0 0,0 0-265 0 0,0 0-175 0 0,34 14-86 0 0,105 44-94 0 0,-137-56-814 0 0,1-1 0 0 0,0 1 1 0 0,1-1-1 0 0,-1 0 1 0 0,0 0-1 0 0,0 0 1 0 0,1 0-1 0 0,-1 0 1 0 0,0-1-1 0 0,1 1 1 0 0,-1-1-1 0 0,1 0 0 0 0,-1 0 1 0 0,0 0-1 0 0,1-1 1 0 0,-1 1-1 0 0,0-1 1 0 0,1 0-1 0 0,-1 0 1 0 0,0 0-1 0 0,0 0 1 0 0,3-2-53 0 0,5-2 235 0 0,1 0-113 0 0,0 1 1 0 0,-1-2-1 0 0,0 1 1 0 0,0-2-1 0 0,-1 1 0 0 0,1-1 1 0 0,-1-1-1 0 0,-1 0 0 0 0,0 0 1 0 0,0-1-1 0 0,0 0 0 0 0,-1-1 1 0 0,0 0-1 0 0,-1 0 0 0 0,0 0 1 0 0,-1-1-1 0 0,0 0 0 0 0,-1 0 1 0 0,4-11-123 0 0,-9 19-16 0 0,1 1 0 0 0,-1-1 0 0 0,1 1 0 0 0,-1-1 1 0 0,0 1-1 0 0,0-1 0 0 0,0 0 0 0 0,0 1 0 0 0,-1-1 1 0 0,1 1-1 0 0,-1-1 0 0 0,1 1 0 0 0,-1-1 0 0 0,0 1 1 0 0,0 0-1 0 0,0-1 0 0 0,0 1 0 0 0,0 0 0 0 0,-1 0 1 0 0,1-1-1 0 0,-1 1 0 0 0,0 0 0 0 0,1 1 0 0 0,-1-1 1 0 0,0 0-1 0 0,0 0 0 0 0,0 1 0 0 0,0-1 0 0 0,0 1 1 0 0,0 0-1 0 0,-1-1 0 0 0,1 1 0 0 0,0 0 0 0 0,-1 0 1 0 0,1 1-1 0 0,-1-1 0 0 0,1 0 0 0 0,-1 1 0 0 0,1 0 1 0 0,-1-1-1 0 0,0 1 0 0 0,1 0 0 0 0,-1 0 0 0 0,1 1 1 0 0,-1-1-1 0 0,1 0 0 0 0,-1 1 0 0 0,1 0 0 0 0,-1-1 1 0 0,1 1-1 0 0,-1 0 0 0 0,1 0 0 0 0,-2 1 16 0 0,-14 6-64 0 0,0 0 0 0 0,1 2 0 0 0,0 0 0 0 0,0 0 0 0 0,1 2 0 0 0,0 0 0 0 0,1 0 0 0 0,0 2 0 0 0,-11 14 64 0 0,18-22-27 0 0,1 2 0 0 0,0-1 0 0 0,1 1-1 0 0,0-1 1 0 0,0 2 0 0 0,1-1 0 0 0,0 1 0 0 0,0 0 0 0 0,1 0 0 0 0,0 0-1 0 0,1 0 1 0 0,0 1 0 0 0,0-1 0 0 0,1 1 0 0 0,1 0 0 0 0,-1 0 0 0 0,1 0 27 0 0,1-5-32 0 0,0-1 1 0 0,0 0 0 0 0,0 1 0 0 0,1-1 0 0 0,-1 0 0 0 0,1 1 0 0 0,0-1-1 0 0,1 0 1 0 0,-1 0 0 0 0,1 0 0 0 0,-1 0 0 0 0,1 0 0 0 0,0 0-1 0 0,1 0 1 0 0,-1-1 0 0 0,1 1 0 0 0,-1-1 0 0 0,1 1 0 0 0,0-1 0 0 0,0 0-1 0 0,1 0 1 0 0,-1-1 0 0 0,1 1 0 0 0,-1-1 0 0 0,1 1 0 0 0,0-1 0 0 0,0 0-1 0 0,3 1 32 0 0,93 15-2287 0 0,-65-19-1737 0 0,-4-4-4318 0 0,-17 1 904 0 0</inkml:trace>
  <inkml:trace contextRef="#ctx0" brushRef="#br0" timeOffset="3170.017">2064 682 0 0 0,'0'0'1163'0'0,"0"0"661"0"0,0 0-78 0 0,0 0-263 0 0,0 0-203 0 0,0 0-134 0 0,0 0-35 0 0,0 0-52 0 0,0 0-92 0 0,6-11 1300 0 0,-4 65 2536 0 0,-2-32-4312 0 0,15 107-45 0 0,6-104-1953 0 0,-12-20-2171 0 0,1-2-4386 0 0,-5-2 1527 0 0</inkml:trace>
  <inkml:trace contextRef="#ctx0" brushRef="#br0" timeOffset="12031.205">4 1326 0 0 0,'0'0'757'0'0,"0"0"276"0"0,0 0-90 0 0,0 0-173 0 0,-1-6-148 0 0,-2-16-117 0 0,37 9 1542 0 0,265-3 2170 0 0,-160 15-3457 0 0,953-37 1517 0 0,-308 26-1270 0 0,330-20 433 0 0,-617-8-426 0 0,140-19 241 0 0,-545 33-384 0 0,-84 25-1566 0 0,-16-1-2090 0 0,-3 1-7441 0 0,7 1 4414 0 0</inkml:trace>
</inkml:ink>
</file>

<file path=ppt/ink/ink5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9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36 7434 0 0,'0'0'513'0'0,"0"0"-300"0"0,0 0-251 0 0,0 0 16 0 0,0 0 182 0 0,0 0 197 0 0,0 0 139 0 0,0 0 86 0 0,0 0 31 0 0,0 0-33 0 0,0 0-55 0 0,-3 21-39 0 0,-23 153 742 0 0,3 77 272 0 0,11-2-1605 0 0,12-248 75 0 0,0 0 1 0 0,0 0-1 0 0,0 0 1 0 0,1 0 0 0 0,-1 0-1 0 0,0-1 1 0 0,1 1-1 0 0,-1 0 1 0 0,1 0-1 0 0,-1 0 1 0 0,1-1-1 0 0,-1 1 1 0 0,1 0 0 0 0,-1-1-1 0 0,1 1 1 0 0,-1 0-1 0 0,1-1 1 0 0,0 1-1 0 0,0-1 1 0 0,-1 1-1 0 0,1-1 1 0 0,0 1 0 0 0,0-1-1 0 0,-1 0 1 0 0,1 1-1 0 0,0-1 1 0 0,0 0-1 0 0,0 0 1 0 0,0 1-1 0 0,0-1 1 0 0,-1 0 0 0 0,1 0-1 0 0,0 0 1 0 0,0 0-1 0 0,0 0 1 0 0,0 0-1 0 0,0 0 1 0 0,0-1 0 0 0,0 1-1 0 0,-1 0 1 0 0,1 0-1 0 0,0-1 1 0 0,0 1-1 0 0,0 0 1 0 0,-1-1-1 0 0,1 1 1 0 0,0-1 0 0 0,0 1-1 0 0,-1-1 30 0 0,40-23-135 0 0,49-42-136 0 0,-86 67 272 0 0,0 1 0 0 0,-1-1 0 0 0,0 1 0 0 0,1 0 0 0 0,-1 0 0 0 0,0 0 0 0 0,0 0 0 0 0,0 0 0 0 0,0 0 0 0 0,-1 1 0 0 0,1-1 0 0 0,-1 0 0 0 0,1 1 0 0 0,-1 0 0 0 0,0-1 0 0 0,0 1-1 0 0,0 0 1 0 0,0 0 0 0 0,0-1 0 0 0,-1 1 0 0 0,1 0 0 0 0,-1 0 0 0 0,0 0 0 0 0,0 0 0 0 0,0 0 0 0 0,0 0 0 0 0,0 0 0 0 0,-1 1-1 0 0,3 5 65 0 0,-1-4 12 0 0,31 107 517 0 0,-30-109-515 0 0,0 0 0 0 0,-1-1-1 0 0,1 1 1 0 0,0 0 0 0 0,0-1-1 0 0,0 1 1 0 0,1-1 0 0 0,-1 0-1 0 0,1 0 1 0 0,-1 0-1 0 0,1 0 1 0 0,-1 0 0 0 0,1 0-1 0 0,0-1 1 0 0,0 1 0 0 0,0-1-1 0 0,0 0 1 0 0,0 0 0 0 0,0 0-1 0 0,1 0 1 0 0,-1-1-1 0 0,0 1 1 0 0,0-1 0 0 0,1 0-1 0 0,-1 0 1 0 0,0 0 0 0 0,0 0-1 0 0,1 0 1 0 0,-1-1 0 0 0,0 0-1 0 0,0 1 1 0 0,0-1-1 0 0,0 0 1 0 0,1-1-79 0 0,8-6 284 0 0,1 0-1 0 0,-2-1 1 0 0,1-1 0 0 0,-1 1-1 0 0,-1-2 1 0 0,0 0 0 0 0,0 0-1 0 0,-1-1 1 0 0,-1 0 0 0 0,0 0-1 0 0,0-1 1 0 0,-1 0 0 0 0,-1 0-1 0 0,0-1 1 0 0,-1 0 0 0 0,-1 0-1 0 0,3-12-283 0 0,1 2 68 0 0,-1 0-1 0 0,-1 0 1 0 0,0 0-1 0 0,-3-1 1 0 0,0 0-1 0 0,-1 0 0 0 0,-1 0 1 0 0,-2 0-1 0 0,0 0 1 0 0,-2 0-1 0 0,0 1 1 0 0,-2-1-1 0 0,-1 1 1 0 0,-1 0-1 0 0,0 0 0 0 0,-9-14-67 0 0,10 22-82 0 0,-1 2-1 0 0,-1-1 1 0 0,0 1-1 0 0,-1 0 1 0 0,-1 1-1 0 0,0 0 1 0 0,0 0 0 0 0,-2 1-1 0 0,1 0 1 0 0,-2 1-1 0 0,1 1 1 0 0,-1 0-1 0 0,-1 1 1 0 0,0 0-1 0 0,0 1 1 0 0,-1 0-1 0 0,0 1 1 0 0,0 1-1 0 0,0 1 1 0 0,-1 0-1 0 0,0 1 1 0 0,0 0-1 0 0,0 2 1 0 0,-1-1-1 0 0,1 2 1 0 0,-7 1 82 0 0,15 1-232 0 0,0 0-1 0 0,0 1 1 0 0,0 0-1 0 0,0 0 1 0 0,0 1 0 0 0,1 0-1 0 0,-1 1 1 0 0,1 0 0 0 0,0 0-1 0 0,0 0 1 0 0,0 1-1 0 0,1 0 1 0 0,-1 0 0 0 0,1 1-1 0 0,0 0 1 0 0,-3 4 232 0 0,-44 70-9866 0 0,43-59 3583 0 0</inkml:trace>
  <inkml:trace contextRef="#ctx0" brushRef="#br0" timeOffset="362.885">928 581 8282 0 0,'0'0'2291'0'0,"0"0"-715"0"0,0 0-365 0 0,0 0 3 0 0,0 0 3 0 0,0 0-124 0 0,0 0-257 0 0,0 0-245 0 0,0 0-151 0 0,0 0-118 0 0,0 0-80 0 0,0 0-93 0 0,-9 26-67 0 0,-28 79-30 0 0,26-37-56 0 0,11-62-288 0 0,5 27 74 0 0,16-24-6943 0 0,-15-9 2210 0 0,-1 0-2021 0 0</inkml:trace>
  <inkml:trace contextRef="#ctx0" brushRef="#br0" timeOffset="621.94">895 239 12659 0 0,'0'0'1032'0'0,"0"0"-608"0"0,0 0-312 0 0,0 0-40 0 0,0 0-72 0 0,0 0-40 0 0,0 0-344 0 0,0 0-440 0 0,0 0-384 0 0,0 0-601 0 0,0 0-1047 0 0,0 0-1313 0 0,0 0 1160 0 0</inkml:trace>
  <inkml:trace contextRef="#ctx0" brushRef="#br0" timeOffset="967.975">1333 460 5081 0 0,'0'0'1672'0'0,"0"0"-350"0"0,0 0-67 0 0,0 0 85 0 0,0 0 69 0 0,0 0-144 0 0,0 0-277 0 0,0 0-271 0 0,0 0-207 0 0,0 0-123 0 0,0 0-67 0 0,0 0-50 0 0,0 0-34 0 0,-17 5-48 0 0,-54 19-59 0 0,26 10 76 0 0,37-24-181 0 0,7-8-43 0 0,0 0-1 0 0,0 0 1 0 0,0 0-1 0 0,0 1 1 0 0,0-1-1 0 0,0 0 1 0 0,1 0-1 0 0,-1 1 1 0 0,1-1-1 0 0,0 0 1 0 0,0 1-1 0 0,0-1 1 0 0,0 0-1 0 0,0 1 1 0 0,0-1-1 0 0,0 0 1 0 0,1 1-1 0 0,-1-1 1 0 0,1 0-1 0 0,0 0 1 0 0,0 1-1 0 0,-1-1 0 0 0,1 0 1 0 0,1 0-1 0 0,-1 0 1 0 0,0 0-1 0 0,0 0 1 0 0,1 0-1 0 0,-1-1 1 0 0,1 1-1 0 0,0 0 1 0 0,0-1-1 0 0,-1 1 1 0 0,1-1-1 0 0,0 0 1 0 0,0 1-1 0 0,0-1 1 0 0,0 0-1 0 0,0 0 1 0 0,1 0-1 0 0,1 0 20 0 0,103 62 4 0 0,-103-60 16 0 0,-1 0-1 0 0,1 0 1 0 0,-1 1-1 0 0,0-1 1 0 0,0 1 0 0 0,-1-1-1 0 0,1 1 1 0 0,-1 0-1 0 0,0 0 1 0 0,0 0-1 0 0,0 1 1 0 0,0-1 0 0 0,-1 0-1 0 0,1 0 1 0 0,-1 1-1 0 0,0-1 1 0 0,-1 1-1 0 0,1-1 1 0 0,-1 1 0 0 0,0 0-1 0 0,0-1 1 0 0,0 1-1 0 0,-1-1 1 0 0,0 1-1 0 0,0-1 1 0 0,0 1 0 0 0,0-1-1 0 0,0 0 1 0 0,-1 1-1 0 0,0-1 1 0 0,0 0-1 0 0,0 0 1 0 0,-1 0 0 0 0,1 0-1 0 0,-1-1 1 0 0,0 1-1 0 0,0-1-19 0 0,-5 5-115 0 0,0-1 1 0 0,0 0-1 0 0,-1 0 0 0 0,0-1 0 0 0,-1-1 0 0 0,1 1 0 0 0,-1-2 0 0 0,0 1 1 0 0,0-1-1 0 0,0-1 0 0 0,-1 1 0 0 0,1-2 0 0 0,-1 0 0 0 0,-2 0 115 0 0,-23 2-4434 0 0,1-2-3691 0 0,28-2 5046 0 0</inkml:trace>
  <inkml:trace contextRef="#ctx0" brushRef="#br0" timeOffset="1297.041">1710 250 11322 0 0,'0'0'1303'0'0,"0"0"-737"0"0,0 0-381 0 0,0 0 118 0 0,0 0 317 0 0,0 0 276 0 0,0 0 135 0 0,0 0-44 0 0,0 0-155 0 0,0 0-144 0 0,0 0-132 0 0,-2 32-103 0 0,-10 101-69 0 0,-12 106 336 0 0,6-18-1499 0 0,8-199-1251 0 0,3-18-5662 0 0,7-5 1439 0 0,0-1 4738 0 0,0 2 966 0 0,0-4-1479 0 0</inkml:trace>
  <inkml:trace contextRef="#ctx0" brushRef="#br0" timeOffset="1572.019">1896 419 6297 0 0,'0'0'1393'0'0,"0"0"-563"0"0,0 0-157 0 0,0 0 200 0 0,0 0 185 0 0,0 0 39 0 0,0 0-150 0 0,0 0-217 0 0,0 0-122 0 0,-31 27-60 0 0,-97 82-37 0 0,76-61 609 0 0,52-46-1095 0 0,0 0 1 0 0,0 0 0 0 0,0 0-1 0 0,0 1 1 0 0,1-1-1 0 0,-1 0 1 0 0,1 0 0 0 0,-1 0-1 0 0,1 0 1 0 0,0 0-1 0 0,0 0 1 0 0,0-1 0 0 0,0 1-1 0 0,0 0 1 0 0,0 0-1 0 0,0-1 1 0 0,1 1 0 0 0,-1 0-1 0 0,0-1 1 0 0,1 0-1 0 0,0 1 1 0 0,-1-1 0 0 0,1 0-1 0 0,0 0 1 0 0,-1 0-1 0 0,1 0 1 0 0,0 0 0 0 0,0 0-1 0 0,0 0 1 0 0,0 0-1 0 0,0-1 1 0 0,0 1 0 0 0,0-1-1 0 0,0 0 1 0 0,3 0-26 0 0,4 5 208 0 0,4 1-25 0 0,-1 1-1 0 0,1 1 0 0 0,-2 0 1 0 0,1 1-1 0 0,-1 0 1 0 0,-1 0-1 0 0,1 1 1 0 0,-2 1-1 0 0,1 0 1 0 0,-2 0-1 0 0,1 1 0 0 0,-1-1 1 0 0,-1 2-1 0 0,0-1 1 0 0,2 9-183 0 0,-4-9 41 0 0,-5-10-80 0 0,1 1-1 0 0,-1-1 1 0 0,1 0-1 0 0,0 1 1 0 0,0-1-1 0 0,-1 0 1 0 0,2 0-1 0 0,-1 0 1 0 0,0 0-1 0 0,0 0 1 0 0,1 0-1 0 0,-1 0 1 0 0,1 0-1 0 0,-1 0 1 0 0,1 0-1 0 0,0-1 1 0 0,0 1-1 0 0,0-1 1 0 0,0 0-1 0 0,0 1 1 0 0,0-1-1 0 0,0 0 1 0 0,0 0-1 0 0,1 0 1 0 0,-1 0-1 0 0,0-1 1 0 0,1 1-1 0 0,1 0 40 0 0,8-1-2224 0 0,-2 0-3411 0 0,-2 0-5407 0 0</inkml:trace>
</inkml:ink>
</file>

<file path=ppt/ink/ink5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4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30 12299 0 0,'0'0'890'0'0,"0"0"-453"0"0,0 0-157 0 0,0 0 113 0 0,0 0 198 0 0,0 0 89 0 0,0 0-36 0 0,0 0-85 0 0,0 0-110 0 0,0 0-50 0 0,-12 33-44 0 0,-34 105-55 0 0,23-22 389 0 0,21-83-505 0 0,-21 291 128 0 0,22-320-810 0 0,-1 11 825 0 0,1-13-2538 0 0,0-9-3803 0 0,5-11-1365 0 0,1 11 3693 0 0</inkml:trace>
  <inkml:trace contextRef="#ctx0" brushRef="#br0" timeOffset="233.942">390 0 5849 0 0,'0'0'3353'0'0,"0"0"-2098"0"0,0 0-807 0 0,0 0 57 0 0,0 0 252 0 0,0 0 209 0 0,0 0 91 0 0,0 0-97 0 0,0 0-160 0 0,0 0-140 0 0,0 0-142 0 0,-15 34-120 0 0,-46 105-79 0 0,40-55 171 0 0,2 193 310 0 0,14-226-827 0 0,-4 60-2750 0 0,9-111 1621 0 0,0 3 2053 0 0,0-3-4700 0 0,0 1-5355 0 0,0-1 6047 0 0</inkml:trace>
  <inkml:trace contextRef="#ctx0" brushRef="#br0" timeOffset="488.933">619 424 7466 0 0,'0'0'1129'0'0,"0"0"-253"0"0,0 0 235 0 0,0 0 370 0 0,0 0 180 0 0,0 0-155 0 0,0 0-360 0 0,0 0-313 0 0,0 0-220 0 0,0 0-167 0 0,-12 33-118 0 0,-34 102-128 0 0,21-26-654 0 0,25-92-640 0 0,0-17-487 0 0,0 0-1415 0 0,0 0-2328 0 0,0 0-2023 0 0</inkml:trace>
  <inkml:trace contextRef="#ctx0" brushRef="#br0" timeOffset="710.209">633 85 11602 0 0,'0'0'2609'0'0,"0"0"-2849"0"0,0 0-440 0 0,0 0 8 0 0,0 0 104 0 0,0 0 87 0 0,0 0-359 0 0,0 0-952 0 0,0 0-2129 0 0,0 0-1096 0 0</inkml:trace>
  <inkml:trace contextRef="#ctx0" brushRef="#br0" timeOffset="1040.46">733 689 11610 0 0,'0'0'1018'0'0,"0"0"-176"0"0,0 0 130 0 0,0 0 87 0 0,0 0-87 0 0,0 0-243 0 0,0 0-294 0 0,0 0-158 0 0,0 0-72 0 0,0 0-72 0 0,0 0-49 0 0,0 0-28 0 0,23-29-24 0 0,73-90-21 0 0,-34 49-74 0 0,-62 69 34 0 0,0 0 1 0 0,1 0-1 0 0,-1 0 0 0 0,1-1 1 0 0,0 1-1 0 0,-1 0 0 0 0,1 0 1 0 0,0 0-1 0 0,0 0 0 0 0,0 0 1 0 0,-1 0-1 0 0,1 0 0 0 0,0 1 1 0 0,0-1-1 0 0,1 0 1 0 0,-1 0-1 0 0,0 1 0 0 0,0-1 1 0 0,0 0-1 0 0,0 1 0 0 0,0 0 1 0 0,1-1-1 0 0,-1 1 0 0 0,0-1 1 0 0,0 1-1 0 0,1 0 0 0 0,-1 0 1 0 0,0 0-1 0 0,1 0 0 0 0,-1 0 1 0 0,0 0-1 0 0,0 0 0 0 0,1 0 1 0 0,-1 1-1 0 0,0-1 0 0 0,1 0 1 0 0,-1 1-1 0 0,0-1 1 0 0,0 1-1 0 0,0-1 0 0 0,0 1 1 0 0,1 0-1 0 0,-1-1 0 0 0,0 1 1 0 0,0 0-1 0 0,0 0 0 0 0,0 0 1 0 0,-1 0-1 0 0,1 0 0 0 0,0 0 1 0 0,0 0-1 0 0,-1 0 0 0 0,1 0 1 0 0,0 0-1 0 0,-1 0 0 0 0,1 1 1 0 0,-1-1-1 0 0,1 0 0 0 0,-1 0 1 0 0,0 1-1 0 0,1-1 1 0 0,-1 0-1 0 0,0 0 0 0 0,0 1 29 0 0,1 145 580 0 0,-1-145-476 0 0,1 0-1 0 0,0 0 0 0 0,0 0 1 0 0,0-1-1 0 0,0 1 0 0 0,1 0 1 0 0,-1-1-1 0 0,0 1 0 0 0,1-1 1 0 0,-1 1-1 0 0,1-1 0 0 0,-1 0 1 0 0,1 1-1 0 0,0-1 0 0 0,0 0 1 0 0,-1 0-1 0 0,1 0 0 0 0,0 0 1 0 0,0-1-1 0 0,0 1 0 0 0,0 0 1 0 0,0-1-1 0 0,0 0 0 0 0,0 1 1 0 0,0-1-1 0 0,0 0 0 0 0,0 0 1 0 0,0 0-1 0 0,0 0 0 0 0,1 0 1 0 0,-1-1-1 0 0,0 1 1 0 0,0-1-1 0 0,0 1 0 0 0,0-1 1 0 0,-1 0-1 0 0,1 0 0 0 0,0 1 1 0 0,0-1-1 0 0,0-1 0 0 0,0 1-103 0 0,118-109 1455 0 0,-70 69-4875 0 0,-31 31-668 0 0,1 2-3432 0 0,-11 4-262 0 0</inkml:trace>
  <inkml:trace contextRef="#ctx0" brushRef="#br0" timeOffset="1472.84">1504 453 4817 0 0,'0'0'3430'0'0,"0"0"-1056"0"0,0 0-486 0 0,0 0-157 0 0,0 0-145 0 0,0 0-264 0 0,0 0-290 0 0,0 0-276 0 0,0 0-210 0 0,0 0-136 0 0,0 0-127 0 0,0 0-90 0 0,0 0-73 0 0,-28 11-62 0 0,-89 37-28 0 0,113-47-31 0 0,1 0-1 0 0,-1 0 0 0 0,1 1 0 0 0,-1-1 1 0 0,1 1-1 0 0,0 0 0 0 0,0 0 0 0 0,0 0 1 0 0,0 1-1 0 0,0-1 0 0 0,0 1 0 0 0,1-1 1 0 0,-1 1-1 0 0,1 0 0 0 0,0 0 0 0 0,-1 0 1 0 0,2 0-1 0 0,-1 0 0 0 0,0 1 0 0 0,0 1 2 0 0,-3 6-27 0 0,3-9 7 0 0,0 1 1 0 0,1-1-1 0 0,-1 1 0 0 0,1-1 1 0 0,0 1-1 0 0,0-1 0 0 0,0 1 1 0 0,0 0-1 0 0,0 0 1 0 0,1 0-1 0 0,-1-1 0 0 0,1 1 1 0 0,0 0-1 0 0,-1 0 1 0 0,1 0-1 0 0,1 0 0 0 0,-1 0 1 0 0,0 0-1 0 0,1 0 1 0 0,-1-1-1 0 0,1 1 0 0 0,0 0 1 0 0,0 0-1 0 0,0-1 1 0 0,0 1-1 0 0,1 0 0 0 0,-1-1 1 0 0,1 0-1 0 0,-1 1 1 0 0,1-1-1 0 0,0 0 0 0 0,0 1 1 0 0,0-1-1 0 0,0 0 0 0 0,0-1 1 0 0,1 1-1 0 0,-1 0 20 0 0,8 0 59 0 0,1 0 0 0 0,-1-1 0 0 0,0 0 0 0 0,1-1 0 0 0,-1 0 0 0 0,0 0 0 0 0,1-1 0 0 0,-1-1 0 0 0,0 0 1 0 0,0 0-1 0 0,0-1 0 0 0,0 0 0 0 0,0-1 0 0 0,-1 0 0 0 0,1 0 0 0 0,-1-1 0 0 0,0 0 0 0 0,-1-1 0 0 0,1 0 0 0 0,-1 0 0 0 0,0-1 0 0 0,-1 0 0 0 0,2-2-59 0 0,86-51 159 0 0,-94 59-167 0 0,0 1 0 0 0,1-1 1 0 0,-1 0-1 0 0,0 0 1 0 0,1 0-1 0 0,-1 1 1 0 0,1-1-1 0 0,-1 1 1 0 0,1-1-1 0 0,-1 1 1 0 0,1-1-1 0 0,-1 1 1 0 0,1 0-1 0 0,-1 0 0 0 0,1 0 1 0 0,-1 0-1 0 0,1 0 1 0 0,-1 0-1 0 0,1 0 1 0 0,-1 1-1 0 0,1-1 1 0 0,-1 0-1 0 0,1 1 1 0 0,-1-1-1 0 0,1 1 1 0 0,-1 0-1 0 0,1-1 1 0 0,-1 1-1 0 0,0 0 0 0 0,0 0 1 0 0,1 0-1 0 0,-1 0 1 0 0,0 0-1 0 0,0 0 1 0 0,0 0-1 0 0,0 1 1 0 0,0-1-1 0 0,0 0 1 0 0,0 0-1 0 0,-1 1 1 0 0,1-1-1 0 0,0 1 0 0 0,0 0 8 0 0,7 42-1 0 0,-1 0 0 0 0,-3 1 0 0 0,-1-1-1 0 0,-3 1 1 0 0,-1 0 0 0 0,-4 21 1 0 0,2-13-107 0 0,-16 208-132 0 0,19-251 211 0 0,0 0-1 0 0,0 0 1 0 0,-1 1-1 0 0,-1-1 1 0 0,0-1-1 0 0,0 1 1 0 0,-1 0-1 0 0,0 0 1 0 0,-1-1-1 0 0,0 0 1 0 0,0 0-1 0 0,-1 0 1 0 0,0 0-1 0 0,-1-1 1 0 0,0 1-1 0 0,0-2 1 0 0,-1 1-1 0 0,0-1 1 0 0,-3 3 28 0 0,7-7-3 0 0,1 0 0 0 0,-2-1 0 0 0,1 0 0 0 0,0 1 0 0 0,0-1 0 0 0,-1 0 0 0 0,1-1 0 0 0,-1 1 0 0 0,1 0 0 0 0,-1-1 0 0 0,0 0 0 0 0,1 0 0 0 0,-1 0 0 0 0,0 0 0 0 0,0-1 0 0 0,0 0 0 0 0,0 0 0 0 0,0 0 0 0 0,1 0 0 0 0,-1 0 0 0 0,0-1 0 0 0,0 1 0 0 0,0-1 0 0 0,0 0 0 0 0,1 0 0 0 0,-1-1 1 0 0,0 1-1 0 0,1-1 0 0 0,-1 0 0 0 0,1 0 0 0 0,0 0 0 0 0,0 0 0 0 0,0 0 0 0 0,0-1 0 0 0,0 0 0 0 0,0 1 0 0 0,0-1 0 0 0,1 0 0 0 0,-1 0 0 0 0,-1-4 3 0 0,2 0-19 0 0,1-1-1 0 0,-1 0 1 0 0,1 1-1 0 0,0-1 1 0 0,1 0 0 0 0,0 0-1 0 0,0 1 1 0 0,1-1 0 0 0,0 0-1 0 0,0 0 1 0 0,1 1-1 0 0,0-1 1 0 0,0 1 0 0 0,1-1-1 0 0,0 1 1 0 0,0 0 0 0 0,1 0-1 0 0,4-6 20 0 0,89-113-42 0 0,-94 123 37 0 0,41-45-573 0 0,2 2-1 0 0,3 2 1 0 0,39-28 578 0 0,-53 47-4276 0 0,-26 18 922 0 0,3-2-6852 0 0</inkml:trace>
</inkml:ink>
</file>

<file path=ppt/ink/ink5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3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1 622 0 0 0,'0'0'1484'0'0,"0"0"245"0"0,0 0-66 0 0,0 0-131 0 0,0 0-110 0 0,0 0-109 0 0,24-8-80 0 0,79-30-107 0 0,-33-7 778 0 0,-22 3-1257 0 0,-2-2 0 0 0,-1-2 1 0 0,-3-2-1 0 0,-2-2 0 0 0,20-35-647 0 0,-52 74 14 0 0,0-2-1 0 0,0 1 1 0 0,-1-1 0 0 0,-1 0-1 0 0,0-1 1 0 0,-1 0-1 0 0,-1 0 1 0 0,0 0 0 0 0,0 0-1 0 0,0-14-13 0 0,-4 26-37 0 0,0-1-1 0 0,-1 1 1 0 0,1-1-1 0 0,-1 1 1 0 0,0-1 0 0 0,1 1-1 0 0,-1 0 1 0 0,0-1-1 0 0,0 1 1 0 0,-1 0-1 0 0,1 0 1 0 0,0-1-1 0 0,-1 1 1 0 0,1 0 0 0 0,-1 0-1 0 0,0 1 1 0 0,0-1-1 0 0,0 0 1 0 0,0 1-1 0 0,0-1 1 0 0,0 1-1 0 0,0-1 1 0 0,0 1 0 0 0,-1 0-1 0 0,1 0 1 0 0,0 0-1 0 0,-1 0 1 0 0,1 1-1 0 0,-1-1 1 0 0,1 0-1 0 0,-1 1 1 0 0,1 0-1 0 0,-1 0 1 0 0,1 0 0 0 0,-1 0-1 0 0,1 0 1 0 0,-1 0-1 0 0,1 0 1 0 0,-1 1-1 0 0,1 0 1 0 0,-1-1-1 0 0,1 1 1 0 0,0 0 0 0 0,-1 0-1 0 0,1 0 1 0 0,0 0-1 0 0,0 1 1 0 0,-1-1-1 0 0,1 1 1 0 0,-1 1 37 0 0,-8 3-24 0 0,1 1 1 0 0,0 0 0 0 0,1 1-1 0 0,-1 0 1 0 0,2 0 0 0 0,-1 1-1 0 0,1 0 1 0 0,0 1-1 0 0,1 0 1 0 0,0 0 0 0 0,1 0-1 0 0,0 1 1 0 0,1 0 0 0 0,0 0-1 0 0,0 1 1 0 0,1-1 0 0 0,1 1-1 0 0,0 0 1 0 0,-1 10 23 0 0,4-19 7 0 0,1 0 1 0 0,-1-1 0 0 0,1 1 0 0 0,0 0-1 0 0,0-1 1 0 0,-1 1 0 0 0,2-1 0 0 0,-1 1-1 0 0,0-1 1 0 0,0 0 0 0 0,1 1 0 0 0,0-1-1 0 0,-1 0 1 0 0,1 0 0 0 0,0 0 0 0 0,0 0-1 0 0,0 0 1 0 0,0-1 0 0 0,0 1 0 0 0,0 0-1 0 0,1-1 1 0 0,-1 0 0 0 0,1 1 0 0 0,-1-1-1 0 0,1 0 1 0 0,-1 0 0 0 0,1-1 0 0 0,-1 1-1 0 0,1 0 1 0 0,1-1-8 0 0,83 10 539 0 0,-45-12-329 0 0,-1-2-1 0 0,0-1 1 0 0,0-3 0 0 0,-1-1 0 0 0,4-3-210 0 0,-29 8 143 0 0,-14 4-26 0 0,-1 0 61 0 0,-2 11 379 0 0,-62 81 657 0 0,58-85-1226 0 0,1 1 0 0 0,0 0 1 0 0,0 0-1 0 0,0 0 0 0 0,2 1 1 0 0,-1-1-1 0 0,1 1 0 0 0,0 0 1 0 0,0 0-1 0 0,1 0 0 0 0,1 1 1 0 0,-1-1-1 0 0,2 0 0 0 0,-1 1 1 0 0,1-1-1 0 0,1 6 12 0 0,1-12-98 0 0,-1 0 0 0 0,1-1-1 0 0,0 1 1 0 0,0-1 0 0 0,0 1 0 0 0,0-1 0 0 0,1 0-1 0 0,-1 0 1 0 0,1 1 0 0 0,-1-2 0 0 0,1 1 0 0 0,0 0-1 0 0,0-1 1 0 0,-1 1 0 0 0,1-1 0 0 0,0 0 0 0 0,1 0-1 0 0,-1 0 1 0 0,0 0 0 0 0,0 0 0 0 0,0-1 0 0 0,0 0-1 0 0,1 1 1 0 0,-1-1 0 0 0,0 0 0 0 0,0-1 0 0 0,0 1-1 0 0,3-1 99 0 0,54-6-6639 0 0,-40 2 2042 0 0,-4-2 279 0 0</inkml:trace>
  <inkml:trace contextRef="#ctx0" brushRef="#br0" timeOffset="243.715">1024 250 6921 0 0,'0'0'1086'0'0,"0"0"-496"0"0,0 0-68 0 0,0 0 357 0 0,0 0 296 0 0,0 0 55 0 0,0 0-215 0 0,0 0-345 0 0,-12 31-254 0 0,-36 94-118 0 0,47-124-286 0 0,0 0-1 0 0,0 0 1 0 0,1 0 0 0 0,-1 0 0 0 0,0 0 0 0 0,0 0-1 0 0,0 0 1 0 0,1 1 0 0 0,-1-1 0 0 0,1 0 0 0 0,-1 0-1 0 0,1 0 1 0 0,-1 1 0 0 0,1-1 0 0 0,0 0 0 0 0,-1 1 0 0 0,1-1-1 0 0,0 0 1 0 0,0 1 0 0 0,0-1 0 0 0,0 1 0 0 0,0-1-1 0 0,1 0 1 0 0,-1 1 0 0 0,0-1 0 0 0,1 0 0 0 0,-1 0-1 0 0,0 1 1 0 0,1-1 0 0 0,0 0 0 0 0,-1 0 0 0 0,1 1-1 0 0,0-1 1 0 0,-1 0 0 0 0,1 0 0 0 0,0 0 0 0 0,0 0-1 0 0,0 0 1 0 0,0 0 0 0 0,0 0 0 0 0,0-1 0 0 0,0 1-1 0 0,1 0-11 0 0,3 1 120 0 0,0 1 55 0 0,-1 0 0 0 0,1-1 0 0 0,-1 0-1 0 0,1 0 1 0 0,0-1 0 0 0,0 1 0 0 0,-1-1 0 0 0,1 0 0 0 0,0 0 0 0 0,0-1 0 0 0,1 0 0 0 0,-1 1 0 0 0,0-2 0 0 0,0 1 0 0 0,0 0 0 0 0,0-1 0 0 0,0 0 0 0 0,0 0 0 0 0,-1-1 0 0 0,1 1 0 0 0,0-1 0 0 0,0 0 0 0 0,-1-1 0 0 0,1 1 0 0 0,-1-1-1 0 0,0 1 1 0 0,0-1 0 0 0,0-1 0 0 0,0 1 0 0 0,0-1 0 0 0,-1 1 0 0 0,0-1 0 0 0,1 0 0 0 0,-1 0 0 0 0,-1 0 0 0 0,1-1 0 0 0,1-2-175 0 0,24-109 817 0 0,-28 112-955 0 0,0-1 0 0 0,0 1 0 0 0,0 0 1 0 0,-1 0-1 0 0,1-1 0 0 0,-1 1 0 0 0,-1 0 0 0 0,1 0 0 0 0,0 0 0 0 0,-1 0 0 0 0,0 0 0 0 0,0 0 0 0 0,0 0 0 0 0,0 1 0 0 0,-1-1 0 0 0,-2-2 138 0 0,-23-12-3554 0 0,7 11-3789 0 0,10 6-2272 0 0</inkml:trace>
</inkml:ink>
</file>

<file path=ppt/ink/ink5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7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42 589 2657 0 0,'0'0'1901'0'0,"0"0"-568"0"0,0 0-280 0 0,0 0 154 0 0,0 0 240 0 0,0 0 109 0 0,0 0-97 0 0,0 0-282 0 0,0 0-313 0 0,0 0-267 0 0,0 0-193 0 0,-4 3-120 0 0,2-2-249 0 0,0 0 0 0 0,0 0 0 0 0,0 0 0 0 0,0 0 0 0 0,1 1 0 0 0,-1-1 0 0 0,0 1 0 0 0,1-1 0 0 0,-1 1 0 0 0,1 0 0 0 0,0 0 0 0 0,-1-1 0 0 0,1 1 0 0 0,0 0 0 0 0,0 0-1 0 0,0 0 1 0 0,1 0 0 0 0,-1 0 0 0 0,0 0 0 0 0,1 1 0 0 0,-1-1 0 0 0,1 0 0 0 0,0 0 0 0 0,0 0 0 0 0,0 1-35 0 0,-4 19 173 0 0,2 1-1 0 0,0-1 1 0 0,2 0-1 0 0,0 1 1 0 0,1-1 0 0 0,2 0-1 0 0,1 5-172 0 0,-3-23 50 0 0,0 0-1 0 0,0-1 1 0 0,0 1-1 0 0,1 0 1 0 0,0 0-1 0 0,-1-1 1 0 0,1 1-1 0 0,1-1 1 0 0,-1 1-1 0 0,0-1 1 0 0,1 0-1 0 0,0 0 1 0 0,0 0 0 0 0,0-1-1 0 0,0 1 1 0 0,0 0-1 0 0,0-1 1 0 0,1 0-1 0 0,-1 0 1 0 0,1 0-1 0 0,-1 0 1 0 0,1-1-1 0 0,0 1 1 0 0,0-1-1 0 0,0 0 1 0 0,0 0-1 0 0,0 0 1 0 0,0-1-1 0 0,0 0 1 0 0,0 1-1 0 0,0-1 1 0 0,0-1 0 0 0,0 1-1 0 0,0 0 1 0 0,0-1-1 0 0,0 0 1 0 0,0 0-1 0 0,0 0 1 0 0,0-1-1 0 0,-1 1 1 0 0,1-1-1 0 0,0 0 1 0 0,-1 0-1 0 0,1 0-49 0 0,19-14 197 0 0,-1-1 0 0 0,-1-1-1 0 0,-1-1 1 0 0,0-1 0 0 0,-1 0-1 0 0,-1-2-196 0 0,15-15 110 0 0,55-63-30 0 0,-77 103-978 0 0,-9 6 910 0 0,2 22-41 0 0,-5-28 37 0 0,0 0 0 0 0,1 0-1 0 0,0 0 1 0 0,-1 0 0 0 0,1 0 0 0 0,1 0-1 0 0,-1-1 1 0 0,0 1 0 0 0,1 0-1 0 0,-1 0 1 0 0,1 0 0 0 0,0 0-1 0 0,0 0 1 0 0,0-1 0 0 0,0 1-1 0 0,0 0 1 0 0,1-1 0 0 0,-1 1-1 0 0,1-1 1 0 0,0 0 0 0 0,0 1 0 0 0,0-1-1 0 0,0 0 1 0 0,0 0 0 0 0,0 0-1 0 0,0 0 1 0 0,1-1 0 0 0,-1 1-1 0 0,1-1 1 0 0,-1 1 0 0 0,1-1-1 0 0,-1 0 1 0 0,1 0 0 0 0,0 0-1 0 0,2 1-7 0 0,7-5 132 0 0,0 1 0 0 0,0-2 0 0 0,0 1 0 0 0,-1-2-1 0 0,0 1 1 0 0,0-2 0 0 0,0 1 0 0 0,0-1-1 0 0,-1-1 1 0 0,0 0 0 0 0,0-1 0 0 0,-1 0 0 0 0,0 0-1 0 0,0-1 1 0 0,-1 0 0 0 0,5-7-132 0 0,2 0 56 0 0,109-144-1996 0 0,-118 146-1042 0 0,-2 4-5392 0 0,-4 7-1419 0 0</inkml:trace>
  <inkml:trace contextRef="#ctx0" brushRef="#br0" timeOffset="630.008">1338 52 10114 0 0,'0'0'1239'0'0,"0"0"-324"0"0,0 0-176 0 0,0 0 84 0 0,0 0 166 0 0,0 0 49 0 0,0 0-98 0 0,0 0-172 0 0,-27 34-177 0 0,-83 111-147 0 0,45-28 131 0 0,10 1-303 0 0,-5-2 0 0 0,-49 68-272 0 0,-16 0-2102 0 0,113-159-713 0 0,10-16-872 0 0,2 1-3346 0 0,0-10 2951 0 0</inkml:trace>
  <inkml:trace contextRef="#ctx0" brushRef="#br0" timeOffset="991.855">1406 519 4913 0 0,'0'0'1066'0'0,"0"0"-137"0"0,0 0 217 0 0,0 0 334 0 0,0 0 220 0 0,0 0-87 0 0,-30 34-350 0 0,-95 106-366 0 0,71-64-56 0 0,49-62-710 0 0,-8 81 509 0 0,14-92-608 0 0,-1 0 0 0 0,1-1 0 0 0,0 1-1 0 0,0-1 1 0 0,0 0 0 0 0,0 1 0 0 0,1-1-1 0 0,-1 0 1 0 0,0 1 0 0 0,1-1-1 0 0,0 0 1 0 0,-1 0 0 0 0,1 0 0 0 0,0 0-1 0 0,0-1 1 0 0,0 1 0 0 0,0 0 0 0 0,0-1-1 0 0,1 0 1 0 0,-1 1 0 0 0,0-1 0 0 0,1 0-1 0 0,-1 0 1 0 0,1 0 0 0 0,-1-1 0 0 0,1 1-1 0 0,-1 0 1 0 0,1-1 0 0 0,0 0-1 0 0,-1 1 1 0 0,1-1 0 0 0,0 0 0 0 0,-1-1-1 0 0,1 1-31 0 0,10-2 158 0 0,0-1-1 0 0,-1 0 1 0 0,1-1-1 0 0,-1-1 1 0 0,0 1-1 0 0,0-2 1 0 0,-1 0-1 0 0,1 0 1 0 0,-1-1-1 0 0,-1-1 1 0 0,0 0-1 0 0,0 0 1 0 0,0-1-1 0 0,-1 0 1 0 0,0 0-1 0 0,-1-1 1 0 0,0-1-1 0 0,0 1 1 0 0,-1-1-1 0 0,4-8-157 0 0,-5 9 0 0 0,0-1 0 0 0,0 0 0 0 0,0 0 0 0 0,-2 0 0 0 0,1 0 0 0 0,-2-1 0 0 0,1 0 0 0 0,-2 1 0 0 0,1-1 0 0 0,-2 0 0 0 0,1-1 0 0 0,-2 1 0 0 0,0 0 0 0 0,0 0 0 0 0,-1-2 0 0 0,0 11-134 0 0,0 0-1 0 0,1 1 0 0 0,-1-1 0 0 0,-1 1 0 0 0,1-1 0 0 0,0 1 1 0 0,0 0-1 0 0,-1 0 0 0 0,0-1 0 0 0,1 1 0 0 0,-1 0 0 0 0,0 0 0 0 0,0 1 1 0 0,0-1-1 0 0,0 0 0 0 0,0 1 0 0 0,0-1 0 0 0,-1 1 0 0 0,1-1 0 0 0,-1 1 1 0 0,1 0-1 0 0,-1 0 0 0 0,1 0 0 0 0,-1 1 0 0 0,1-1 0 0 0,-1 1 1 0 0,0-1-1 0 0,-2 1 135 0 0,-47 6-10168 0 0,38-2 3263 0 0</inkml:trace>
  <inkml:trace contextRef="#ctx0" brushRef="#br0" timeOffset="1652.741">1695 633 8834 0 0,'0'0'1550'0'0,"0"0"-790"0"0,0 0-320 0 0,0 0 145 0 0,0 0 215 0 0,0 0 103 0 0,0 0-115 0 0,0 0-181 0 0,0 0-180 0 0,0 0-134 0 0,-9 32-102 0 0,-27 99-88 0 0,29-70 8 0 0,9-58-15 0 0,0 0 0 0 0,1 0 0 0 0,-1-1 0 0 0,1 0 0 0 0,0 1 0 0 0,0-1 0 0 0,0 0 1 0 0,0 0-1 0 0,0-1 0 0 0,0 1 0 0 0,0 0 0 0 0,1-1 0 0 0,-1 0 0 0 0,0 0 1 0 0,1 0-1 0 0,-1 0 0 0 0,1-1 0 0 0,0 1 0 0 0,-1-1 0 0 0,1 0 0 0 0,-1 0 0 0 0,1 0 1 0 0,0-1-1 0 0,-1 1 0 0 0,1-1 0 0 0,-1 0 0 0 0,1 0 0 0 0,-1 0 0 0 0,0 0 1 0 0,1-1-1 0 0,-1 1 0 0 0,0-1 0 0 0,0 0 0 0 0,0 0 0 0 0,1-1-96 0 0,12-8 234 0 0,0-1 0 0 0,-1-1-1 0 0,0 0 1 0 0,-1-1 0 0 0,-1 0 0 0 0,0-1-1 0 0,2-5-233 0 0,30-32 198 0 0,23-30-331 0 0,-67 83-1939 0 0,-6 9 1917 0 0,1 0 0 0 0,0 0 0 0 0,1 0 0 0 0,0 1 0 0 0,1-1 0 0 0,0 1 0 0 0,0 0 0 0 0,1 0 0 0 0,1 0 0 0 0,0 0 0 0 0,0 5 155 0 0,3-11 34 0 0,0 0 0 0 0,0 0 0 0 0,1-1 0 0 0,-1 1 0 0 0,1-1 1 0 0,0 0-1 0 0,0 0 0 0 0,1 0 0 0 0,-1-1 0 0 0,1 0 0 0 0,0 0 0 0 0,-1 0 0 0 0,1 0 0 0 0,1-1 1 0 0,-1 1-1 0 0,0-1 0 0 0,1-1 0 0 0,-1 1 0 0 0,1-1 0 0 0,-1 0 0 0 0,1 0 0 0 0,-1 0 1 0 0,1-1-1 0 0,0 0 0 0 0,-1 0 0 0 0,1-1 0 0 0,0 1 0 0 0,-1-1 0 0 0,4-1-34 0 0,14-3 197 0 0,-1-1 0 0 0,0-1 1 0 0,-1-1-1 0 0,0-1 0 0 0,0-1 0 0 0,-1 0 0 0 0,0-2 0 0 0,-1 0 0 0 0,13-11-197 0 0,-2-5 69 0 0,-2-1 0 0 0,-1-1 0 0 0,-2-1-1 0 0,-1-2 1 0 0,-1 0 0 0 0,-2-1 0 0 0,-1-1 0 0 0,-2-1 0 0 0,-2-1 0 0 0,-1-1-1 0 0,-1 0 1 0 0,-3-1 0 0 0,-1 0 0 0 0,-2 0 0 0 0,-1-1 0 0 0,0-29-69 0 0,-5 5 30 0 0,-26 76-813 0 0,10 11 719 0 0,1 0 0 0 0,0 2-1 0 0,2-1 1 0 0,1 1 0 0 0,-7 26 64 0 0,6-17-31 0 0,-5 9 26 0 0,3 1 0 0 0,2 1 0 0 0,2 0 0 0 0,2 0-1 0 0,1 1 1 0 0,3 0 0 0 0,2 0 0 0 0,2 0 0 0 0,5 34 5 0 0,1-50 2 0 0,1 1-982 0 0,-13-30-8718 0 0,-3-7 4610 0 0,3 1 458 0 0</inkml:trace>
  <inkml:trace contextRef="#ctx0" brushRef="#br0" timeOffset="1898.355">2187 339 12963 0 0,'0'0'2075'0'0,"0"0"-798"0"0,0 0-466 0 0,0 0-52 0 0,0 0 45 0 0,0 0 6 0 0,0 0-126 0 0,0 0-169 0 0,0 0-140 0 0,0 0-51 0 0,36-1-40 0 0,117-1-20 0 0,133-21 619 0 0,-246 18-1381 0 0,176-23 521 0 0,-145 16-3667 0 0,-2-2-4367 0 0,-40 7-2687 0 0</inkml:trace>
  <inkml:trace contextRef="#ctx0" brushRef="#br0" timeOffset="2976.1">3311 906 1480 0 0,'0'0'2289'0'0,"0"0"-1033"0"0,0 0-490 0 0,0 0 135 0 0,0 0 309 0 0,0 0 195 0 0,0 0-24 0 0,0 0-173 0 0,0 0-157 0 0,0 0-100 0 0,0 0-63 0 0,0 0-65 0 0,31-20-101 0 0,93-64-96 0 0,31-30 1850 0 0,-73 67-1822 0 0,-33 27-435 0 0,-37 13-199 0 0,1 2 0 0 0,-1 0 0 0 0,1 0 0 0 0,0 1 0 0 0,0 0 0 0 0,1 1 0 0 0,-1 1 0 0 0,0 0 0 0 0,1 1 0 0 0,0 0 0 0 0,3 2-20 0 0,-14 1 3 0 0,0 0 0 0 0,0 1 1 0 0,-1 0-1 0 0,1-1 0 0 0,0 1 0 0 0,-1 0 1 0 0,0 0-1 0 0,0 1 0 0 0,0-1 1 0 0,0 0-1 0 0,0 1 0 0 0,0-1 1 0 0,-1 1-1 0 0,0 0 0 0 0,0-1 0 0 0,0 1 1 0 0,0 0-1 0 0,-1 0 0 0 0,1 0 1 0 0,-1-1-1 0 0,0 1 0 0 0,0 0 0 0 0,0 0 1 0 0,-1 0-1 0 0,1 0 0 0 0,-1 0 1 0 0,0-1-1 0 0,0 1 0 0 0,0 0 1 0 0,-1-1-1 0 0,1 1 0 0 0,-1 0-3 0 0,-6 13 7 0 0,0 0 0 0 0,-1-1-1 0 0,-1 0 1 0 0,0 0 0 0 0,-1-1 0 0 0,-1-1-1 0 0,0 1 1 0 0,-1-2 0 0 0,0 0 0 0 0,-1 0 0 0 0,-1-2-1 0 0,0 0 1 0 0,-4 2-7 0 0,12-8-60 0 0,0 0 0 0 0,0-1 1 0 0,0 1-1 0 0,0-2 0 0 0,-1 1 0 0 0,1-1 0 0 0,-1 0 0 0 0,0-1 1 0 0,0 0-1 0 0,0 0 0 0 0,0-1 0 0 0,0 0 0 0 0,0 0 0 0 0,0 0 1 0 0,-3-2 59 0 0,10 1-73 0 0,0-1 0 0 0,-1 0 1 0 0,1 0-1 0 0,0 0 1 0 0,0-1-1 0 0,-1 1 0 0 0,1 0 1 0 0,0 0-1 0 0,0-1 1 0 0,0 1-1 0 0,1-1 0 0 0,-1 1 1 0 0,0 0-1 0 0,0-1 0 0 0,1 0 1 0 0,-1 1-1 0 0,1-1 1 0 0,-1 1-1 0 0,1-1 0 0 0,0 0 1 0 0,0 1-1 0 0,0-1 1 0 0,0 0-1 0 0,0 1 0 0 0,0-1 1 0 0,0 1-1 0 0,0-1 1 0 0,1 0-1 0 0,-1 1 0 0 0,0-1 1 0 0,1 1-1 0 0,0-1 1 0 0,-1 0-1 0 0,1 1 0 0 0,0 0 1 0 0,0-1-1 0 0,0 1 1 0 0,0-1-1 0 0,0 1 0 0 0,0 0 1 0 0,0 0-1 0 0,0 0 1 0 0,0-1-1 0 0,1 1 0 0 0,-1 0 1 0 0,0 1-1 0 0,1-1 1 0 0,-1 0-1 0 0,1 0 0 0 0,-1 1 1 0 0,1-1-1 0 0,1 0 73 0 0,2-4-30 0 0,1 0 0 0 0,1 0-1 0 0,-1 1 1 0 0,1 0 0 0 0,0 0 0 0 0,0 1 0 0 0,0 0-1 0 0,0 0 1 0 0,0 0 0 0 0,1 1 0 0 0,-1 0 0 0 0,1 1-1 0 0,0-1 1 0 0,-1 1 0 0 0,1 1 0 0 0,0 0 0 0 0,0 0 30 0 0,-4 1-2 0 0,-1 1 0 0 0,1 0-1 0 0,-1 0 1 0 0,0 0 0 0 0,0 1 0 0 0,0-1 0 0 0,0 1 0 0 0,0 0 0 0 0,0 0 0 0 0,-1-1 0 0 0,1 2 0 0 0,-1-1 0 0 0,0 0 0 0 0,0 0 0 0 0,0 1 0 0 0,1 1 2 0 0,11 17-37 0 0,3-3 9 0 0,-14-13 44 0 0,1-1-1 0 0,0 1 0 0 0,0-1 1 0 0,0 0-1 0 0,1 0 0 0 0,0 0 1 0 0,0-1-1 0 0,0 0 0 0 0,0 0 1 0 0,1 0-1 0 0,0-1 0 0 0,0 1 1 0 0,0-1-1 0 0,0-1 0 0 0,0 1 1 0 0,0-1-1 0 0,1 0 0 0 0,-1-1 1 0 0,1 1-1 0 0,0-1 0 0 0,-1-1 1 0 0,1 1-16 0 0,13-5 149 0 0,0 0 0 0 0,0-2 0 0 0,0 0 0 0 0,-1-2 0 0 0,0 0 0 0 0,-1 0 0 0 0,0-2 0 0 0,0-1 0 0 0,-1 0 0 0 0,0-1 0 0 0,-1 0 0 0 0,-1-2 0 0 0,0 0 0 0 0,0 0 0 0 0,8-13-149 0 0,179-188 757 0 0,-171 186-778 0 0,0-1 0 0 0,-2-2 0 0 0,-2-1 0 0 0,-1-1 0 0 0,-1-1 0 0 0,-2-1 0 0 0,-1-1 0 0 0,-2-2 0 0 0,-2 1 0 0 0,-2-2 0 0 0,-1 0 0 0 0,7-36 21 0 0,-22 3 47 0 0,-1 71-48 0 0,1 1 0 0 0,0-1 1 0 0,-1 1-1 0 0,1-1 0 0 0,-1 1 0 0 0,0 0 1 0 0,0-1-1 0 0,1 1 0 0 0,-1-1 0 0 0,0 1 1 0 0,0 0-1 0 0,0 0 0 0 0,0 0 1 0 0,0 0-1 0 0,-1-1 0 0 0,1 1 0 0 0,0 1 1 0 0,0-1-1 0 0,-1 0 0 0 0,1 0 1 0 0,0 0-1 0 0,-1 1 0 0 0,1-1 0 0 0,-1 1 1 0 0,1-1-1 0 0,-1 1 0 0 0,1-1 0 0 0,-1 1 1 0 0,0 0-1 0 0,1 0 0 0 0,-1 0 1 0 0,1 0-1 0 0,-1 0 0 0 0,1 0 0 0 0,-1 0 1 0 0,0 1-1 0 0,1-1 0 0 0,-1 0 1 0 0,1 1-1 0 0,-1-1 0 0 0,1 1 0 0 0,-1 0 1 0 0,1-1-1 0 0,0 1 1 0 0,-12 6-19 0 0,1 0 0 0 0,0 1 0 0 0,0 0 0 0 0,0 1 1 0 0,2 0-1 0 0,-1 1 0 0 0,1 0 0 0 0,0 0 0 0 0,1 1 0 0 0,-4 7 19 0 0,-1-1 33 0 0,-7 9 20 0 0,2 0 0 0 0,1 1 0 0 0,1 1 0 0 0,2 1-1 0 0,0 0 1 0 0,2 1 0 0 0,1 1 0 0 0,2 0 0 0 0,1 0 0 0 0,1 1 0 0 0,2 0 0 0 0,1 0 0 0 0,2 0 0 0 0,1 1-1 0 0,2 25-52 0 0,1-46 32 0 0,1 0 0 0 0,1 0 0 0 0,0 0-1 0 0,1-1 1 0 0,0 1 0 0 0,1-1 0 0 0,0 0-1 0 0,0 0 1 0 0,1 0 0 0 0,1-1 0 0 0,0 0-1 0 0,0 0 1 0 0,1-1 0 0 0,0 1 0 0 0,1-2-1 0 0,0 1 1 0 0,0-2 0 0 0,1 1 0 0 0,0-1-1 0 0,0 0 1 0 0,3 0-32 0 0,43 13-449 0 0,-44-18-3905 0 0,-1-2-4335 0 0,-9 0 2349 0 0</inkml:trace>
  <inkml:trace contextRef="#ctx0" brushRef="#br0" timeOffset="3231.307">4942 626 8130 0 0,'0'0'1235'0'0,"0"0"-323"0"0,0 0 164 0 0,0 0 279 0 0,0 0 41 0 0,0 0-263 0 0,0 0-388 0 0,-5 32-313 0 0,-15 100-186 0 0,-1 24-1276 0 0,23-146-958 0 0,2-5-4186 0 0,-1-5-1294 0 0</inkml:trace>
  <inkml:trace contextRef="#ctx0" brushRef="#br0" timeOffset="3386.511">5027 269 13171 0 0,'0'0'392'0'0,"0"0"-640"0"0,0 0-344 0 0,0 0-248 0 0,0 0-161 0 0,0 0-183 0 0,0 0-640 0 0,0 0-1721 0 0,0 0-784 0 0</inkml:trace>
  <inkml:trace contextRef="#ctx0" brushRef="#br0" timeOffset="3790.178">5167 976 0 0 0,'0'0'355'0'0,"0"0"-446"0"0,0 0-106 0 0,0 0 143 0 0,0 0 122 0 0,0 0 171 0 0,0 0 153 0 0,-14 32 130 0 0,-40 97 79 0 0,31-84 865 0 0,23-44-1382 0 0,0-1 0 0 0,0 1 0 0 0,0-1 1 0 0,0 1-1 0 0,-1-1 0 0 0,1 1 0 0 0,0 0 1 0 0,0-1-1 0 0,-1 1 0 0 0,1-1 0 0 0,0 1 1 0 0,-1-1-1 0 0,1 0 0 0 0,0 1 0 0 0,-1-1 1 0 0,1 1-1 0 0,-1-1 0 0 0,1 0 0 0 0,-1 1 1 0 0,1-1-1 0 0,-1 0 0 0 0,1 1 0 0 0,-1-1 1 0 0,1 0-1 0 0,-1 0 0 0 0,0 0 0 0 0,1 1 1 0 0,-1-1-1 0 0,1 0 0 0 0,-1 0 0 0 0,0 0 0 0 0,1 0 1 0 0,-1 0-1 0 0,1 0 0 0 0,-1 0 0 0 0,1 0 1 0 0,-1 0-1 0 0,0-1 0 0 0,1 1 0 0 0,-1 0 1 0 0,1 0-1 0 0,-1 0 0 0 0,1-1 0 0 0,-1 1 1 0 0,1 0-1 0 0,-1-1 0 0 0,1 1 0 0 0,-1 0 1 0 0,1-1-1 0 0,-1 1 0 0 0,1-1 0 0 0,-1 1 1 0 0,1 0-1 0 0,0-1 0 0 0,-1 1 0 0 0,1-1 1 0 0,0 1-1 0 0,0-1 0 0 0,-1 0 0 0 0,1 1 1 0 0,0-1-1 0 0,0 1 0 0 0,0-1 0 0 0,0 1 1 0 0,-1-1-1 0 0,1 0 0 0 0,0 1 0 0 0,0-1 0 0 0,0 1-84 0 0,-1-46 2678 0 0,5 27-2189 0 0,2 1 1 0 0,0 0 0 0 0,0 1 0 0 0,2 0 0 0 0,0 0-1 0 0,1 0 1 0 0,1 1 0 0 0,1 0 0 0 0,2-2-490 0 0,-5 7 112 0 0,23-32 17 0 0,2 1-1 0 0,1 1 1 0 0,3 2-1 0 0,1 2 1 0 0,2 1-1 0 0,10-5-128 0 0,-35 29 74 0 0,1 0 0 0 0,0 1 0 0 0,0 1 0 0 0,1 0 0 0 0,0 1 0 0 0,1 1 0 0 0,0 1 0 0 0,0 0 0 0 0,0 2 0 0 0,1 0-1 0 0,0 1 1 0 0,0 1 0 0 0,0 0 0 0 0,2 2-74 0 0,-18 0 9 0 0,-1 1-1 0 0,1 0 0 0 0,-1 0 1 0 0,1 1-1 0 0,-1-1 0 0 0,1 1 1 0 0,-1-1-1 0 0,0 1 0 0 0,1 0 1 0 0,-1 0-1 0 0,0 0 1 0 0,0 0-1 0 0,1 0 0 0 0,-1 0 1 0 0,0 0-1 0 0,0 1 0 0 0,0-1 1 0 0,0 1-1 0 0,-1 0 1 0 0,1 0-1 0 0,0-1 0 0 0,-1 1 1 0 0,1 0-1 0 0,-1 0 0 0 0,0 0 1 0 0,1 1-1 0 0,-1-1 0 0 0,0 0 1 0 0,0 0-1 0 0,-1 1 1 0 0,1-1-1 0 0,0 0 0 0 0,-1 1 1 0 0,1-1-1 0 0,-1 1 0 0 0,0-1 1 0 0,0 1-1 0 0,0-1 0 0 0,0 1 1 0 0,0 0-9 0 0,-1 4 63 0 0,0 1 1 0 0,0-1 0 0 0,0 0-1 0 0,-1 1 1 0 0,0-1 0 0 0,0 0-1 0 0,-1 0 1 0 0,0 0-1 0 0,0-1 1 0 0,0 1 0 0 0,-1-1-1 0 0,0 0 1 0 0,-1 2-64 0 0,-15 13 54 0 0,-1 0 1 0 0,-1-2-1 0 0,-1 0 0 0 0,-1-1 1 0 0,0-2-1 0 0,-1 0 0 0 0,0-2 1 0 0,-2 0-1 0 0,1-2 0 0 0,-2-1 1 0 0,1-1-1 0 0,-2-2 1 0 0,-9 2-55 0 0,-16-7-2594 0 0,56-31-11587 0 0,4 20 10970 0 0</inkml:trace>
  <inkml:trace contextRef="#ctx0" brushRef="#br0" timeOffset="4248.294">5811 803 0 0 0,'0'0'487'0'0,"0"0"500"0"0,0 0 156 0 0,0 0 245 0 0,0 0 167 0 0,0 0-15 0 0,0 0-197 0 0,0 0-247 0 0,0 0-153 0 0,0 0-108 0 0,0 0-124 0 0,0 0-136 0 0,0 0-139 0 0,-10 30-112 0 0,-30 93-59 0 0,9-49 435 0 0,30-72-600 0 0,-1 2 134 0 0,0 0 0 0 0,1 0 0 0 0,-2-1 0 0 0,1 1 0 0 0,0-1 0 0 0,0 0 1 0 0,-1 1-1 0 0,0-1 0 0 0,0 0 0 0 0,0-1 0 0 0,0 1 0 0 0,0 0 0 0 0,0-1 1 0 0,-1 0-1 0 0,1 0 0 0 0,-1 0 0 0 0,-2 1-234 0 0,0-44 2055 0 0,8 29-1955 0 0,1 1 0 0 0,0-1 0 0 0,0 1 1 0 0,1-1-1 0 0,0 1 0 0 0,1 0 0 0 0,1 1 0 0 0,0-1 0 0 0,0 1 0 0 0,1 0 1 0 0,6-7-101 0 0,3-7 74 0 0,-11 16-59 0 0,15-25-7 0 0,1 0 0 0 0,2 1-1 0 0,1 2 1 0 0,1 0 0 0 0,2 1 0 0 0,0 2 0 0 0,30-22-8 0 0,-47 41 3 0 0,1 1 0 0 0,-1 0 0 0 0,1 0 0 0 0,1 1 1 0 0,-1 1-1 0 0,1 0 0 0 0,0 0 0 0 0,0 1 0 0 0,1 1 1 0 0,-1 0-1 0 0,1 0 0 0 0,0 2 0 0 0,-1-1 0 0 0,1 2 1 0 0,6 0-4 0 0,-17 0-4 0 0,1 1 0 0 0,0 0 1 0 0,-1-1-1 0 0,1 1 0 0 0,-1 0 1 0 0,1 1-1 0 0,-1-1 1 0 0,1 0-1 0 0,-1 1 0 0 0,0-1 1 0 0,1 1-1 0 0,-1 0 0 0 0,0 0 1 0 0,0 0-1 0 0,0 0 0 0 0,-1 0 1 0 0,1 0-1 0 0,0 0 0 0 0,-1 0 1 0 0,1 1-1 0 0,-1-1 1 0 0,0 1-1 0 0,0-1 0 0 0,0 1 1 0 0,0 0-1 0 0,0-1 0 0 0,-1 1 1 0 0,1 0-1 0 0,-1-1 0 0 0,0 1 1 0 0,0 0-1 0 0,0 0 1 0 0,0 0 3 0 0,-18 91 165 0 0,7-73-117 0 0,-1-1 0 0 0,-1 0 0 0 0,-1-1 0 0 0,0-1 0 0 0,-2 0 0 0 0,0-1 0 0 0,-1 0 0 0 0,0-2 0 0 0,-1 0 0 0 0,-7 3-48 0 0,-4 3-44 0 0,23-16-173 0 0,0 0 1 0 0,-1 0-1 0 0,1-1 1 0 0,-1 0-1 0 0,0 0 1 0 0,0-1-1 0 0,0 1 1 0 0,-1-1-1 0 0,1-1 0 0 0,-1 0 1 0 0,0 0-1 0 0,1 0 1 0 0,-2-1 216 0 0,-11-24-10469 0 0,18 18 7848 0 0,0 0-3712 0 0</inkml:trace>
  <inkml:trace contextRef="#ctx0" brushRef="#br0" timeOffset="4687.406">6428 696 10410 0 0,'0'0'1741'0'0,"0"0"-709"0"0,0 0-220 0 0,0 0 131 0 0,0 0 133 0 0,0 0 43 0 0,0 0-117 0 0,0 0-205 0 0,0 0-197 0 0,0 0-184 0 0,0 0-144 0 0,0 0-96 0 0,0 0-56 0 0,-4 33-48 0 0,-12 102-42 0 0,-2-64-461 0 0,12-67-1386 0 0,5-3-2789 0 0,0-3-4837 0 0,1-1 5122 0 0</inkml:trace>
  <inkml:trace contextRef="#ctx0" brushRef="#br0" timeOffset="4864.712">6513 335 9906 0 0,'0'0'1825'0'0,"0"0"-1113"0"0,0 0-560 0 0,0 0-208 0 0,0 0-248 0 0,0 0-144 0 0,0 0-97 0 0,0 0-143 0 0,0 0-304 0 0,0 0-1152 0 0,0 0-1873 0 0,0 0 616 0 0</inkml:trace>
  <inkml:trace contextRef="#ctx0" brushRef="#br0" timeOffset="5257.961">6605 965 11002 0 0,'0'0'2094'0'0,"0"0"-924"0"0,0 0-269 0 0,0 0 99 0 0,0 0 38 0 0,0 0-66 0 0,0 0-208 0 0,0 0-186 0 0,0 0-146 0 0,17-34-144 0 0,53-105-68 0 0,-23 65 1 0 0,21 1-170 0 0,-67 73-77 0 0,0 0 0 0 0,1 1 1 0 0,-1-1-1 0 0,0 0 0 0 0,0 1 0 0 0,0 0 0 0 0,0-1 0 0 0,1 1 0 0 0,-1 0 1 0 0,0-1-1 0 0,0 1 0 0 0,0 0 0 0 0,0 0 0 0 0,-1 0 0 0 0,1 0 1 0 0,0 0-1 0 0,0 0 0 0 0,-1 0 0 0 0,1 0 0 0 0,0 0 0 0 0,-1 1 1 0 0,1-1-1 0 0,-1 0 0 0 0,1 0 0 0 0,-1 1 0 0 0,0-1 0 0 0,0 0 0 0 0,1 0 1 0 0,-1 1-1 0 0,0-1 0 0 0,0 0 0 0 0,0 1 0 0 0,0-1 0 0 0,-1 0 1 0 0,1 0-1 0 0,0 1 0 0 0,0-1 0 0 0,-1 0 0 0 0,1 0 0 0 0,-1 1 0 0 0,1-1 1 0 0,-1 0-1 0 0,0 0 0 0 0,1 0 0 0 0,-1 0 0 0 0,0 0 26 0 0,1 7-31 0 0,-4 127-259 0 0,6-133 346 0 0,0 0 0 0 0,-1 0 0 0 0,1 0 0 0 0,0 0 0 0 0,0-1-1 0 0,0 1 1 0 0,0-1 0 0 0,0 1 0 0 0,1-1 0 0 0,-1 0 0 0 0,0 0 0 0 0,1 0-1 0 0,-1 0 1 0 0,1 0 0 0 0,-1-1 0 0 0,1 1 0 0 0,-1-1 0 0 0,1 0-1 0 0,-1 1 1 0 0,1-1 0 0 0,-1 0 0 0 0,1 0 0 0 0,-1-1 0 0 0,1 1-1 0 0,-1-1 1 0 0,1 1 0 0 0,-1-1 0 0 0,1 0 0 0 0,-1 0 0 0 0,1 0-1 0 0,-1 0 1 0 0,0 0 0 0 0,0 0 0 0 0,1-1 0 0 0,-1 1 0 0 0,0-1 0 0 0,0 1-1 0 0,-1-1 1 0 0,2 0-56 0 0,91-98 1923 0 0,-41 60-3771 0 0,-32 31-2855 0 0,0 4-5404 0 0,-12 4 3443 0 0</inkml:trace>
  <inkml:trace contextRef="#ctx0" brushRef="#br0" timeOffset="9636.009">7405 722 0 0 0,'0'0'412'0'0,"0"0"984"0"0,0 0 247 0 0,0 0-136 0 0,0 0-169 0 0,0 0-191 0 0,0 0-168 0 0,0 0-94 0 0,1-4-67 0 0,2-22 800 0 0,-29 9 2567 0 0,-26 31-2880 0 0,40-7-1297 0 0,1 0 0 0 0,0 1 1 0 0,0 1-1 0 0,1 0 0 0 0,0 0 0 0 0,1 1 0 0 0,0 0 0 0 0,1 1 0 0 0,0 0 1 0 0,0 0-1 0 0,1 1 0 0 0,1 0 0 0 0,0 0 0 0 0,1 0 0 0 0,0 1 1 0 0,0 0-1 0 0,2 0 0 0 0,-1 0 0 0 0,2 0 0 0 0,0 1 0 0 0,0-1 1 0 0,2 1-1 0 0,-1-1 0 0 0,2 1 0 0 0,0 1-8 0 0,0-12 15 0 0,0 1 1 0 0,1-1-1 0 0,0 0 0 0 0,-1 0 1 0 0,1 0-1 0 0,0 0 0 0 0,0 0 1 0 0,1 0-1 0 0,-1-1 0 0 0,1 1 1 0 0,-1-1-1 0 0,1 0 0 0 0,0 1 1 0 0,0-1-1 0 0,0 0 0 0 0,0-1 1 0 0,0 1-1 0 0,0 0 0 0 0,1-1 1 0 0,-1 0-1 0 0,0 0 0 0 0,1 0 1 0 0,-1 0-1 0 0,1 0 0 0 0,-1-1 1 0 0,1 0-1 0 0,3 0-15 0 0,97-12 1036 0 0,-75-1-882 0 0,-1-1 0 0 0,-1-2 0 0 0,0-1 1 0 0,-2-1-1 0 0,0-2 0 0 0,0 0 0 0 0,-2-1 0 0 0,-1-1 1 0 0,3-6-155 0 0,-21 24 0 0 0,35-37 140 0 0,-38 40-119 0 0,-1 1-38 0 0,0 0-58 0 0,0 0-74 0 0,0 12-498 0 0,0-2 596 0 0,17 145 32 0 0,-6-119 2 0 0,0 0 0 0 0,-3 1 0 0 0,0-1 0 0 0,-3 2 0 0 0,-1-1 0 0 0,-2 0 0 0 0,-1 1 0 0 0,-2 0 0 0 0,-2-1 0 0 0,-5 23 17 0 0,7-52 17 0 0,-1 0 1 0 0,-1 1-1 0 0,1-1 0 0 0,-1 0 0 0 0,0-1 0 0 0,-1 1 1 0 0,0-1-1 0 0,0 1 0 0 0,-1-1 0 0 0,0 0 0 0 0,0-1 1 0 0,-1 1-1 0 0,0-1 0 0 0,0 0 0 0 0,0 0 0 0 0,-1-1 1 0 0,1 0-1 0 0,-1 0 0 0 0,-1-1 0 0 0,1 1 0 0 0,-1-2 1 0 0,1 1-1 0 0,-1-1 0 0 0,0 0 0 0 0,0-1 0 0 0,0 0 1 0 0,-1 0-1 0 0,1 0 0 0 0,-1-1 0 0 0,0-1-17 0 0,-101-9 497 0 0,106 8-454 0 0,0 0-1 0 0,1 0 0 0 0,-1 0 1 0 0,1 0-1 0 0,-1-1 1 0 0,1 0-1 0 0,0 0 1 0 0,-1 0-1 0 0,1 0 1 0 0,0 0-1 0 0,0-1 0 0 0,1 1 1 0 0,-1-1-1 0 0,0 0 1 0 0,1 0-1 0 0,0 0 1 0 0,-1 0-1 0 0,1 0 1 0 0,1 0-1 0 0,-1-1 1 0 0,0 1-1 0 0,1-1 0 0 0,-1 1 1 0 0,1-1-1 0 0,0 0 1 0 0,1 1-1 0 0,-2-4-42 0 0,4-5 17 0 0,1 1 0 0 0,0-1 0 0 0,0 0 0 0 0,1 1 0 0 0,1 0 0 0 0,0 0 0 0 0,0 0 0 0 0,1 1 0 0 0,0-1 0 0 0,1 1 0 0 0,0 1 0 0 0,1-1 0 0 0,0 1 0 0 0,0 1 0 0 0,1 0 0 0 0,0 0 0 0 0,0 0 0 0 0,1 1 0 0 0,0 1 0 0 0,1-1 0 0 0,4-1-17 0 0,-6 2 3 0 0,46-32-102 0 0,1 3 0 0 0,1 3 0 0 0,2 2 1 0 0,2 2-1 0 0,0 4 99 0 0,18-1-1790 0 0,-52 20-1591 0 0,-1 1-3563 0 0,-12 3-2274 0 0</inkml:trace>
</inkml:ink>
</file>

<file path=ppt/ink/ink5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3.4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 5297 0 0,'0'0'1258'0'0,"0"0"-105"0"0,0 0 78 0 0,0 0 180 0 0,0 0 150 0 0,0 0-4 0 0,0 0-237 0 0,0 0-322 0 0,0 0-327 0 0,0 0-260 0 0,0 0-190 0 0,-2 0-110 0 0,0 2-84 0 0,0 0 0 0 0,1 0 0 0 0,-1 0 0 0 0,1 0 0 0 0,0 0 0 0 0,-1 0 0 0 0,1 1 0 0 0,0-1 0 0 0,0 0 0 0 0,1 1 0 0 0,-1-1 0 0 0,0 1 0 0 0,1-1 0 0 0,-1 1 0 0 0,1-1 0 0 0,0 1 0 0 0,0-1 1 0 0,0 1-1 0 0,0-1 0 0 0,1 1 0 0 0,-1-1 0 0 0,0 1 0 0 0,1-1 0 0 0,0 1 0 0 0,0-1 0 0 0,0 2-27 0 0,1 14 202 0 0,0 153 1823 0 0,-15 116-2025 0 0,9-118 128 0 0,4-168-123 0 0,0 1 1 0 0,0-1 0 0 0,1 0 0 0 0,-1 1-1 0 0,0-1 1 0 0,1 0 0 0 0,-1 0-1 0 0,1 1 1 0 0,-1-1 0 0 0,1 0 0 0 0,0 0-1 0 0,-1 0 1 0 0,1 1 0 0 0,0-1-1 0 0,0 0 1 0 0,0 0 0 0 0,0 0 0 0 0,0 0-1 0 0,0-1 1 0 0,0 1 0 0 0,0 0-1 0 0,0 0 1 0 0,0-1 0 0 0,0 1 0 0 0,1 0-1 0 0,-1-1 1 0 0,0 1 0 0 0,1-1 0 0 0,-1 0-1 0 0,0 1 1 0 0,1-1 0 0 0,-1 0-1 0 0,0 0 1 0 0,1 0 0 0 0,-1 0 0 0 0,0 0-1 0 0,1 0 1 0 0,-1 0 0 0 0,0 0-1 0 0,1-1 1 0 0,-1 1 0 0 0,0 0 0 0 0,1-1-1 0 0,-1 1 1 0 0,0-1 0 0 0,0 0-1 0 0,1 1-5 0 0,56-33 398 0 0,18-31-193 0 0,-56 44-194 0 0,2 1 0 0 0,0 0 1 0 0,1 2-1 0 0,1 1 0 0 0,0 1 0 0 0,1 0 0 0 0,1 2 0 0 0,25-9-11 0 0,-49 21-2 0 0,0 0-1 0 0,0 0 1 0 0,1 0 0 0 0,-1 0 0 0 0,0 1 0 0 0,1-1 0 0 0,-1 1-1 0 0,1-1 1 0 0,-1 1 0 0 0,0 0 0 0 0,1 0 0 0 0,-1 0-1 0 0,1 0 1 0 0,-1 0 0 0 0,1 1 0 0 0,-1-1 0 0 0,0 1-1 0 0,1-1 1 0 0,-1 1 0 0 0,0 0 0 0 0,1 0 0 0 0,-1 0-1 0 0,0 0 1 0 0,0 1 0 0 0,0-1 0 0 0,0 0 0 0 0,0 1 0 0 0,0-1-1 0 0,0 1 1 0 0,-1 0 0 0 0,1 0 0 0 0,-1 0 0 0 0,1 0-1 0 0,-1 0 1 0 0,1 0 0 0 0,-1 0 0 0 0,0 0 0 0 0,0 0-1 0 0,0 1 1 0 0,-1-1 0 0 0,1 0 0 0 0,0 1 2 0 0,0 8 52 0 0,1 1 0 0 0,-2 0 0 0 0,0 0 0 0 0,0-1 0 0 0,-1 1 0 0 0,0 0 0 0 0,-1 0 0 0 0,-1-1 0 0 0,0 1 0 0 0,0-1 0 0 0,-1 0 0 0 0,-1 0 0 0 0,1 0 0 0 0,-2-1 0 0 0,0 0 0 0 0,0 0 0 0 0,-1 1-52 0 0,-3 3-60 0 0,0 0-1 0 0,-1-1 1 0 0,0-1 0 0 0,-1 1-1 0 0,0-2 1 0 0,-1 0 0 0 0,0 0-1 0 0,-1-1 1 0 0,0-1 0 0 0,-1 0-1 0 0,0-1 1 0 0,0-1 0 0 0,-1 0-1 0 0,0-1 1 0 0,0-1 0 0 0,0 0-1 0 0,-1-2 1 0 0,1 1 0 0 0,-1-2-1 0 0,0 0 1 0 0,-11-1 60 0 0,26-1-110 0 0,-75-5-4365 0 0,30-12-6521 0 0,41 13 5834 0 0</inkml:trace>
  <inkml:trace contextRef="#ctx0" brushRef="#br0" timeOffset="574.219">592 834 0 0 0,'0'0'922'0'0,"0"0"694"0"0,0 0 387 0 0,0 0 151 0 0,0 0-28 0 0,0 0-78 0 0,0 0-98 0 0,0 0-191 0 0,0 0-279 0 0,0 0-300 0 0,33-4-294 0 0,105-13-206 0 0,-73-5 127 0 0,-56 13-630 0 0,6-3-17 0 0,0-1 0 0 0,-1 0 0 0 0,0-1 0 0 0,-1 0 0 0 0,-1-1 0 0 0,0-1 0 0 0,-1 0 1 0 0,-1 0-1 0 0,-1-1 0 0 0,0-1 0 0 0,2-6-160 0 0,-5 9 17 0 0,-1 0 1 0 0,-1 0-1 0 0,0-1 1 0 0,-1 0-1 0 0,-1 1 1 0 0,0-1-1 0 0,-1 0 1 0 0,-1-10-18 0 0,0 23-29 0 0,0 1 1 0 0,0 0 0 0 0,-1-1-1 0 0,1 1 1 0 0,-1-1 0 0 0,1 1-1 0 0,-1 0 1 0 0,0-1-1 0 0,0 1 1 0 0,0 0 0 0 0,0 0-1 0 0,0 0 1 0 0,0 0 0 0 0,-1 0-1 0 0,1 0 1 0 0,-1 0 0 0 0,0 0-1 0 0,1 0 1 0 0,-1 1 0 0 0,0-1-1 0 0,0 1 1 0 0,0-1 0 0 0,0 1-1 0 0,0 0 1 0 0,0 0 0 0 0,-1 0-1 0 0,1 0 1 0 0,0 0 0 0 0,-1 0-1 0 0,1 1 1 0 0,0-1-1 0 0,-1 1 1 0 0,1-1 0 0 0,-1 1-1 0 0,1 0 1 0 0,-1 0 0 0 0,1 0-1 0 0,0 0 1 0 0,-1 1 0 0 0,1-1 28 0 0,-7 1-94 0 0,1 0 0 0 0,0 1 0 0 0,0-1 0 0 0,0 2 1 0 0,0-1-1 0 0,0 1 0 0 0,0 0 0 0 0,0 1 0 0 0,1 0 1 0 0,0 0-1 0 0,-2 2 94 0 0,3-3-13 0 0,1 0 0 0 0,0 0 0 0 0,0 0 0 0 0,1 1 1 0 0,-1 0-1 0 0,1 0 0 0 0,-1 0 0 0 0,1 0 0 0 0,1 1 0 0 0,-1 0 1 0 0,0 0-1 0 0,1 0 0 0 0,0 0 0 0 0,1 0 0 0 0,-1 1 0 0 0,1-1 1 0 0,0 1-1 0 0,0 0 0 0 0,0-1 0 0 0,1 1 0 0 0,0 0 0 0 0,0 0 0 0 0,1 0 1 0 0,0 0-1 0 0,0 0 0 0 0,0 0 0 0 0,1 0 0 0 0,-1 0 0 0 0,1 0 1 0 0,1-1-1 0 0,-1 1 0 0 0,1 0 0 0 0,0-1 0 0 0,0 1 0 0 0,3 3 13 0 0,5 0 75 0 0,1-1-1 0 0,0 0 0 0 0,0-1 0 0 0,1-1 0 0 0,0 1 0 0 0,0-2 1 0 0,0 1-1 0 0,1-2 0 0 0,0 0 0 0 0,0 0 0 0 0,0-1 0 0 0,0-1 1 0 0,0 0-1 0 0,1-1 0 0 0,7 0-74 0 0,15 4 332 0 0,-33-5-320 0 0,-1 0 1 0 0,0 0 0 0 0,0 1-1 0 0,0-1 1 0 0,0 1 0 0 0,0-1-1 0 0,0 1 1 0 0,0 0-1 0 0,0 0 1 0 0,0 0 0 0 0,0 0-1 0 0,0 0 1 0 0,-1 1 0 0 0,1-1-1 0 0,0 0 1 0 0,-1 1 0 0 0,1-1-1 0 0,-1 1 1 0 0,1 0 0 0 0,-1 0-1 0 0,0-1 1 0 0,0 1-1 0 0,0 0 1 0 0,0 0 0 0 0,0 0-1 0 0,0 0 1 0 0,0 0 0 0 0,-1 0-1 0 0,1 0 1 0 0,-1 0 0 0 0,1 0-1 0 0,-1 1 1 0 0,0-1-1 0 0,0 0 1 0 0,0 0 0 0 0,0 0-1 0 0,0 0 1 0 0,-1 1 0 0 0,1-1-1 0 0,0 0 1 0 0,-1 1-13 0 0,-35 88 178 0 0,32-82-189 0 0,-19 55-1407 0 0,21-50-3805 0 0,1-1-4822 0 0,1-12 5528 0 0</inkml:trace>
  <inkml:trace contextRef="#ctx0" brushRef="#br0" timeOffset="1414.069">1597 635 0 0 0,'0'0'1712'0'0,"0"0"334"0"0,0 0 56 0 0,0 0 180 0 0,0 0 136 0 0,0 0-106 0 0,0 0-333 0 0,0 0-438 0 0,0 0-363 0 0,0 0-268 0 0,0 0-246 0 0,0 0-177 0 0,-10-9-126 0 0,-34-26-75 0 0,3 41 86 0 0,32-1-286 0 0,-8 4-9 0 0,0 2 0 0 0,0 0 0 0 0,1 1 0 0 0,1 1 0 0 0,0 1 0 0 0,1 0-1 0 0,0 0 1 0 0,1 2-77 0 0,7-9-8 0 0,0 1-1 0 0,1 0 1 0 0,0 1-1 0 0,1-1 1 0 0,0 1-1 0 0,0 0 0 0 0,1 0 1 0 0,0 0-1 0 0,0 1 1 0 0,1-1-1 0 0,0 1 1 0 0,1-1-1 0 0,0 1 1 0 0,1 0-1 0 0,0-1 9 0 0,0-6-1 0 0,0-1 0 0 0,0 1 0 0 0,1-1 0 0 0,-1 1 0 0 0,1-1 0 0 0,0 0 0 0 0,-1 1 0 0 0,1-1 0 0 0,0 0 0 0 0,0 1 0 0 0,1-1 0 0 0,-1 0 0 0 0,0 0 0 0 0,1 0 0 0 0,-1 0 0 0 0,1 0 0 0 0,0-1 0 0 0,-1 1 0 0 0,1 0 0 0 0,0-1 0 0 0,0 1 0 0 0,0-1 0 0 0,0 0 0 0 0,1 1 0 0 0,-1-1 0 0 0,0 0 0 0 0,0 0 0 0 0,1-1 0 0 0,-1 1 0 0 0,0 0 0 0 0,1-1 0 0 0,-1 0 0 0 0,1 1 0 0 0,0-1 1 0 0,85-12 629 0 0,-64-1-586 0 0,-1-1 0 0 0,-1-1 0 0 0,0-1 0 0 0,-1-1 0 0 0,0-1 0 0 0,-2 0 0 0 0,2-3-43 0 0,17-6-848 0 0,-37 49 425 0 0,-1-11 429 0 0,-1-7-8 0 0,0 0 0 0 0,0-1 0 0 0,0 1 0 0 0,1 0 0 0 0,0 0 0 0 0,-1 0 0 0 0,1 0 0 0 0,1 0 0 0 0,-1 0 0 0 0,0-1 0 0 0,1 1 0 0 0,0 0 0 0 0,0 0 0 0 0,0 0 1 0 0,0-1-1 0 0,1 1 0 0 0,-1-1 0 0 0,1 1 0 0 0,0-1 0 0 0,0 0 0 0 0,1 1 0 0 0,-1-1 0 0 0,0 0 0 0 0,1 0 0 0 0,0-1 0 0 0,0 1 0 0 0,0 0 0 0 0,0-1 0 0 0,0 0 0 0 0,0 0 0 0 0,1 0 0 0 0,-1 0 0 0 0,1 0 0 0 0,-1-1 0 0 0,1 0 0 0 0,1 1 2 0 0,2-1 35 0 0,1-1 0 0 0,-1 0 0 0 0,0 0 0 0 0,0-1 0 0 0,0 0 0 0 0,0 0 0 0 0,0-1 1 0 0,0 0-1 0 0,0 0 0 0 0,0 0 0 0 0,0-1 0 0 0,-1 0 0 0 0,1 0 0 0 0,-1-1 0 0 0,0 0 0 0 0,0 0 0 0 0,0 0 0 0 0,-1-1 0 0 0,0 0 0 0 0,0 0 0 0 0,4-5-35 0 0,22-25 77 0 0,-2-1-1 0 0,-2-1 1 0 0,-1-1 0 0 0,-2-1-1 0 0,-2-2 1 0 0,-2 0-1 0 0,8-23-76 0 0,-13 29-28 0 0,-1-1-1 0 0,-2 0 0 0 0,-2-1 0 0 0,-1 0 0 0 0,3-27 29 0 0,-10-14 264 0 0,-19 86-216 0 0,6 42-74 0 0,1 0 0 0 0,2 1 0 0 0,3 0 0 0 0,2 0 0 0 0,2 0 0 0 0,6 42 26 0 0,-4-54-21 0 0,7 197 138 0 0,-7-233-193 0 0,-1 0-1 0 0,0 0 0 0 0,0-1 0 0 0,0 1 0 0 0,0 0 0 0 0,0 0 0 0 0,-1 0 1 0 0,1-1-1 0 0,-1 1 0 0 0,0 0 0 0 0,1-1 0 0 0,-1 1 0 0 0,-1-1 1 0 0,1 1-1 0 0,0-1 0 0 0,-1 1 0 0 0,1-1 0 0 0,-1 0 0 0 0,0 1 0 0 0,1-1 1 0 0,-1 0-1 0 0,0 0 0 0 0,0-1 0 0 0,-2 2 77 0 0,-7-24-8670 0 0,9 13 2612 0 0,2 4 467 0 0</inkml:trace>
  <inkml:trace contextRef="#ctx0" brushRef="#br0" timeOffset="1746.015">2410 462 5097 0 0,'0'0'3254'0'0,"0"0"-2103"0"0,0 0-630 0 0,0 0 258 0 0,0 0 319 0 0,0 0 179 0 0,0 0-52 0 0,0 0-240 0 0,0 0-202 0 0,-31 27-149 0 0,-98 84-94 0 0,36-33 1095 0 0,91-77-1605 0 0,1 0-18 0 0,-1 0 1 0 0,1 1-1 0 0,-1-1 0 0 0,1 0 0 0 0,0 0 1 0 0,-1 0-1 0 0,1 1 0 0 0,0-1 1 0 0,0 1-1 0 0,0-1 0 0 0,0 1 0 0 0,0-1 1 0 0,0 1-1 0 0,0 0 0 0 0,1-1 0 0 0,-1 1 1 0 0,1 0-1 0 0,-1 0 0 0 0,1 0 1 0 0,-1-1-1 0 0,1 1 0 0 0,0 0 0 0 0,0 0 1 0 0,0 0-1 0 0,0 0 0 0 0,1 0-12 0 0,28 29 76 0 0,61 27 603 0 0,-86-54-612 0 0,5 5 88 0 0,1 1 1 0 0,1-2-1 0 0,-1 1 0 0 0,1-2 1 0 0,1 1-1 0 0,-1-2 0 0 0,1 1 1 0 0,9 2-156 0 0,17-9-2059 0 0,-26-4-2949 0 0,-4-2-5010 0 0,-6 2 5710 0 0</inkml:trace>
  <inkml:trace contextRef="#ctx0" brushRef="#br0" timeOffset="2158.551">2554 811 2112 0 0,'0'0'1562'0'0,"0"0"-828"0"0,0 0 154 0 0,0 0 629 0 0,0 0 400 0 0,0 0 157 0 0,0 0-147 0 0,0 0-291 0 0,0 0-233 0 0,0 0-201 0 0,0 0-185 0 0,0 0-139 0 0,32-1-113 0 0,99-9-119 0 0,-66-8 127 0 0,-56 11-610 0 0,-2 3-100 0 0,0 0 0 0 0,0 0 0 0 0,0-1 0 0 0,-1 0 0 0 0,1 0 0 0 0,-1 0 0 0 0,-1-1 0 0 0,1 0 0 0 0,-1 0 0 0 0,0 0 0 0 0,0-1 0 0 0,-1 1 0 0 0,0-1 0 0 0,0-1 0 0 0,0 1 0 0 0,-1 0 0 0 0,0-1 0 0 0,-1 1 0 0 0,0-1 0 0 0,0 0 0 0 0,0 0 0 0 0,-1 0 0 0 0,0 0 0 0 0,-1-4-63 0 0,-2 9-37 0 0,0 0 1 0 0,0 1-1 0 0,0-1 0 0 0,-1 0 1 0 0,1 1-1 0 0,-1-1 0 0 0,0 1 0 0 0,0 0 1 0 0,0 0-1 0 0,0 0 0 0 0,0 0 1 0 0,0 1-1 0 0,0-1 0 0 0,-1 1 0 0 0,1 0 1 0 0,0 0-1 0 0,-1 0 0 0 0,1 0 1 0 0,-1 1-1 0 0,1-1 0 0 0,-1 1 0 0 0,1 0 1 0 0,-1 0-1 0 0,1 0 0 0 0,-1 1 0 0 0,0-1 1 0 0,1 1-1 0 0,0 0 0 0 0,-1 0 1 0 0,0 0 36 0 0,-8 3-31 0 0,1 0 0 0 0,-1 1 0 0 0,1 0 0 0 0,0 1-1 0 0,1 0 1 0 0,-1 0 0 0 0,1 1 0 0 0,0 1 0 0 0,1 0 0 0 0,0 0 0 0 0,0 1 0 0 0,1 0 0 0 0,0 0 0 0 0,1 1 0 0 0,-7 10 31 0 0,10-14 13 0 0,-1 0 0 0 0,1 0 0 0 0,0 0 0 0 0,1 1 0 0 0,-1-1 0 0 0,1 1 0 0 0,1 0 0 0 0,-1 0 0 0 0,1 0 0 0 0,1 0 0 0 0,-1 1 0 0 0,1-1 0 0 0,0 0-1 0 0,1 1 1 0 0,0-1 0 0 0,0 1 0 0 0,0-1 0 0 0,1 0 0 0 0,0 1 0 0 0,1-1 0 0 0,0 0 0 0 0,0 0 0 0 0,0 0 0 0 0,1 0 0 0 0,0 0 0 0 0,0-1 0 0 0,1 1 0 0 0,-1-1 0 0 0,2 0 0 0 0,-1 0 0 0 0,1 0 0 0 0,0 0 0 0 0,0-1 0 0 0,0 0-1 0 0,1 0 1 0 0,-1 0 0 0 0,1-1 0 0 0,3 1-13 0 0,7 3 23 0 0,0-1 1 0 0,1-1-1 0 0,-1 0 0 0 0,1-1 0 0 0,1-1 1 0 0,-1-1-1 0 0,0-1 0 0 0,1 0 0 0 0,0-1 0 0 0,10-1-23 0 0,60-3-2559 0 0,-53-3-3097 0 0,-23 3 1085 0 0,3 2-4526 0 0</inkml:trace>
</inkml:ink>
</file>

<file path=ppt/ink/ink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5.4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0,'0'0'1820'0'0,"0"0"5"0"0,0 0 87 0 0,0 0 97 0 0,0 0 131 0 0,0 0 13 0 0,0 0-250 0 0,0 0-376 0 0,0 0-403 0 0,0 0-395 0 0,0 0-281 0 0,0 0-177 0 0,0 0-93 0 0,2 5 534 0 0,25 56 82 0 0,-3 0 0 0 0,-3 2 1 0 0,13 64-795 0 0,-2 16 147 0 0,-24-114-74 0 0,-1-73 1099 0 0,78-245-882 0 0,-72 254-393 0 0,1 1 0 0 0,1 1 0 0 0,2 0 1 0 0,19-28 102 0 0,12-1-3392 0 0,-48 61 1875 0 0,0 1-666 0 0,0 0-966 0 0,0 0-1603 0 0,0 0-2660 0 0</inkml:trace>
  <inkml:trace contextRef="#ctx0" brushRef="#br0" timeOffset="383.534">380 340 7570 0 0,'0'0'1628'0'0,"0"0"-553"0"0,0 0-315 0 0,0 0 150 0 0,0 0 259 0 0,0 0 77 0 0,0 0-158 0 0,0 0-277 0 0,0 0-216 0 0,0 0-139 0 0,0 0-60 0 0,0 0-33 0 0,2 13-38 0 0,14 106 791 0 0,-12 73-710 0 0,-6-174 8 0 0,2-13-2349 0 0,0-10-6061 0 0,12-13-934 0 0,-9 10 7463 0 0</inkml:trace>
  <inkml:trace contextRef="#ctx0" brushRef="#br0" timeOffset="887.848">380 306 0 0 0,'0'0'607'0'0,"0"0"688"0"0,0 0 290 0 0,0 0 213 0 0,0 0 188 0 0,0 0 18 0 0,0 0-210 0 0,0 0-354 0 0,0 0-390 0 0,0 0-313 0 0,0 0-215 0 0,0 0-131 0 0,0 0 1 0 0,2-1 34 0 0,128-27 2803 0 0,-45 21-2795 0 0,-84 8-423 0 0,0 1 0 0 0,1 0 1 0 0,-1 0-1 0 0,0-1 1 0 0,-1 1-1 0 0,1 0 0 0 0,0 0 1 0 0,0 0-1 0 0,-1 0 1 0 0,1 0-1 0 0,-1 0 0 0 0,0 0 1 0 0,1 0-1 0 0,-1 1 1 0 0,0-1-1 0 0,0 0 1 0 0,-1 0-1 0 0,1 0 0 0 0,0 0 1 0 0,-1 0-1 0 0,1 0 1 0 0,-1 0-1 0 0,1 0 0 0 0,-1 0 1 0 0,0 0-1 0 0,0 0 1 0 0,-1 1-12 0 0,-67 111 196 0 0,69-112-205 0 0,0 1 0 0 0,-1 0 0 0 0,1-1 1 0 0,0 1-1 0 0,1-1 0 0 0,-1 1 1 0 0,0 0-1 0 0,1-1 0 0 0,-1 1 0 0 0,1-1 1 0 0,0 1-1 0 0,0-1 0 0 0,0 1 0 0 0,0-1 1 0 0,0 0-1 0 0,1 1 0 0 0,-1-1 0 0 0,1 0 1 0 0,-1 0-1 0 0,1 0 0 0 0,0 0 0 0 0,0 0 1 0 0,0 0-1 0 0,0-1 0 0 0,0 1 1 0 0,0-1-1 0 0,0 1 0 0 0,1-1 0 0 0,-1 0 1 0 0,1 0-1 0 0,-1 0 0 0 0,1 0 0 0 0,-1 0 1 0 0,1-1-1 0 0,-1 1 0 0 0,1-1 0 0 0,-1 1 1 0 0,2-1 8 0 0,31 16-68 0 0,-32-13 94 0 0,0 0 1 0 0,0 0 0 0 0,0 1 0 0 0,0-1-1 0 0,-1 1 1 0 0,1-1 0 0 0,-1 1 0 0 0,0 0 0 0 0,0 0-1 0 0,-1 0 1 0 0,1 0 0 0 0,-1 0 0 0 0,1 0-1 0 0,-1 0 1 0 0,-1 0 0 0 0,1 1 0 0 0,-1-1 0 0 0,1 0-1 0 0,-1 0 1 0 0,0 1 0 0 0,-1-1 0 0 0,1 0-1 0 0,-1 1 1 0 0,0-1 0 0 0,0 1-27 0 0,-4 3 33 0 0,1-1 0 0 0,-1-1-1 0 0,0 1 1 0 0,-1-1 0 0 0,0 0 0 0 0,0 0-1 0 0,0-1 1 0 0,-1 0 0 0 0,1 0 0 0 0,-1 0-1 0 0,-1-1 1 0 0,1 0 0 0 0,0 0-1 0 0,-1-1 1 0 0,0 0 0 0 0,0 0 0 0 0,0-1-1 0 0,-6 1-31 0 0,-86 14-1578 0 0,79-16-2293 0 0,0 0-3357 0 0,20-1 2705 0 0,1 0 665 0 0</inkml:trace>
  <inkml:trace contextRef="#ctx0" brushRef="#br0" timeOffset="1169.885">928 303 1344 0 0,'0'0'1678'0'0,"0"0"-659"0"0,0 0-135 0 0,0 0 302 0 0,0 0 377 0 0,0 0 212 0 0,0 0-87 0 0,0 0-298 0 0,0 0-303 0 0,0 0-230 0 0,0 0-163 0 0,0 0-101 0 0,-20 34-85 0 0,-65 104-96 0 0,-21 44 490 0 0,75-122-947 0 0,-8 16-690 0 0,4-32-3000 0 0,22-29-3969 0 0,11-12 4796 0 0,0 1 455 0 0</inkml:trace>
  <inkml:trace contextRef="#ctx0" brushRef="#br0" timeOffset="2003.286">1050 446 0 0 0,'0'0'824'0'0,"0"0"146"0"0,0 0 129 0 0,0 0 154 0 0,0 0 104 0 0,0 0-107 0 0,0 0-157 0 0,0 0-208 0 0,0 0-207 0 0,0 0-126 0 0,0 0-95 0 0,0 0-51 0 0,-12 23-32 0 0,-74 138 272 0 0,-63 64-872 0 0,139-216-132 0 0,24-33 240 0 0,132-156 348 0 0,1 33-374 0 0,-146 146 132 0 0,-1 0-1 0 0,1-1 1 0 0,0 1 0 0 0,0 0 0 0 0,0-1-1 0 0,1 1 1 0 0,-1 0 0 0 0,0 0 0 0 0,0 0 0 0 0,1 0-1 0 0,-1 0 1 0 0,0 1 0 0 0,1-1 0 0 0,-1 0 0 0 0,1 1-1 0 0,-1-1 1 0 0,1 0 0 0 0,-1 1 0 0 0,1 0 0 0 0,-1-1-1 0 0,1 1 1 0 0,0 0 0 0 0,-1 0 0 0 0,1 0-1 0 0,0 0 1 0 0,-1 0 0 0 0,1 0 0 0 0,-1 1 0 0 0,1-1-1 0 0,-1 0 1 0 0,1 1 0 0 0,0-1 0 0 0,-1 1 0 0 0,0 0-1 0 0,1-1 1 0 0,-1 1 0 0 0,1 0 0 0 0,-1 0 0 0 0,0 0-1 0 0,1 0 1 0 0,-1 0 0 0 0,0 0 0 0 0,0 0 0 0 0,0 1-1 0 0,0-1 13 0 0,4 30 600 0 0,-1 0-1 0 0,-1 0 0 0 0,-2 0 1 0 0,-1 1-1 0 0,-2 6-599 0 0,0 29 763 0 0,3-66-675 0 0,-1 1 1 0 0,0-1-1 0 0,0 0 0 0 0,1 0 1 0 0,-1 0-1 0 0,0 0 0 0 0,0 1 1 0 0,0-1-1 0 0,0 0 1 0 0,0 0-1 0 0,-1 0 0 0 0,1 0 1 0 0,0 0-1 0 0,0 1 1 0 0,-1-1-1 0 0,1 0 0 0 0,-1 0 1 0 0,1 0-1 0 0,-1 0 1 0 0,1 0-1 0 0,-1 0 0 0 0,0 0 1 0 0,1 0-1 0 0,-1 0 0 0 0,0-1 1 0 0,0 1-1 0 0,0 0 1 0 0,0 0-1 0 0,0-1 0 0 0,0 1 1 0 0,0 0-1 0 0,0-1 1 0 0,0 1-1 0 0,0-1 0 0 0,0 1 1 0 0,0-1-1 0 0,0 0 1 0 0,0 1-1 0 0,0-1 0 0 0,0 0 1 0 0,-1 0-1 0 0,1 0 1 0 0,0 0-1 0 0,0 0 0 0 0,0 0 1 0 0,0 0-1 0 0,-1 0 0 0 0,1-1 1 0 0,0 1-1 0 0,0 0 1 0 0,0-1-1 0 0,0 1 0 0 0,0 0 1 0 0,0-1-89 0 0,-4-2-19 0 0,0 0 0 0 0,1 0 1 0 0,-1-1-1 0 0,1 1 0 0 0,0-1 0 0 0,0 0 1 0 0,1 0-1 0 0,-1 0 0 0 0,1-1 1 0 0,0 1-1 0 0,0-1 0 0 0,0 0 0 0 0,1 0 1 0 0,-1-1 18 0 0,-11-17-1050 0 0,-8-13-3702 0 0,11 11-3119 0 0,7 13 2595 0 0</inkml:trace>
</inkml:ink>
</file>

<file path=ppt/ink/ink5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0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62 583 0 0 0,'0'0'816'0'0,"0"0"640"0"0,0 0 126 0 0,0 0-166 0 0,0 0-169 0 0,0 0-164 0 0,0 0-139 0 0,0 0-75 0 0,5 0 2894 0 0,-34 151-941 0 0,26-136-2728 0 0,-9 44 259 0 0,2-1 1 0 0,3 2 0 0 0,2 31-354 0 0,5-90 16 0 0,-1 0 0 0 0,1 0-1 0 0,0 0 1 0 0,0 0 0 0 0,0 0 0 0 0,0 0 0 0 0,0 0-1 0 0,1 0 1 0 0,-1 1 0 0 0,0-1 0 0 0,0 0-1 0 0,1 0 1 0 0,-1 0 0 0 0,1 0 0 0 0,-1 0 0 0 0,1 0-1 0 0,-1 0 1 0 0,1 0 0 0 0,-1-1 0 0 0,1 1 0 0 0,0 0-1 0 0,0 0 1 0 0,-1 0 0 0 0,1-1 0 0 0,0 1 0 0 0,0 0-1 0 0,0-1 1 0 0,0 1 0 0 0,0 0 0 0 0,0-1-1 0 0,0 0 1 0 0,0 1 0 0 0,0-1 0 0 0,0 0 0 0 0,0 1-1 0 0,0-1 1 0 0,0 0 0 0 0,0 0 0 0 0,1 0 0 0 0,-1 0-1 0 0,0 0 1 0 0,0 0 0 0 0,0 0 0 0 0,0 0-1 0 0,0 0 1 0 0,0-1 0 0 0,0 1 0 0 0,0 0 0 0 0,0-1-1 0 0,0 1 1 0 0,0-1 0 0 0,1 1-16 0 0,52-31 1074 0 0,144-148-673 0 0,-179 173-989 0 0,-15 34 215 0 0,-2-10 440 0 0,4 33-18 0 0,-6-43-40 0 0,0-1 1 0 0,0 0-1 0 0,1 1 0 0 0,0-1 0 0 0,0 0 0 0 0,1 0 0 0 0,0 1 0 0 0,0-1 0 0 0,1-1 0 0 0,-1 1 0 0 0,1 0 0 0 0,1 0 0 0 0,0-1 0 0 0,0 0 0 0 0,0 0 0 0 0,1 1-9 0 0,-1-5 77 0 0,1-1 0 0 0,0 0 0 0 0,-1 0-1 0 0,1 0 1 0 0,-1 0 0 0 0,1-1 0 0 0,0 0 0 0 0,-1 0-1 0 0,1 0 1 0 0,0 0 0 0 0,0-1 0 0 0,-1 1 0 0 0,1-1-1 0 0,-1-1 1 0 0,1 1 0 0 0,-1-1 0 0 0,1 1-1 0 0,-1-1 1 0 0,0 0 0 0 0,0-1 0 0 0,0 1 0 0 0,0-1-1 0 0,0 0 1 0 0,-1 0 0 0 0,1 0 0 0 0,-1 0 0 0 0,0-1-1 0 0,0 1 1 0 0,0-1 0 0 0,0 0 0 0 0,0 0-1 0 0,-1 0 1 0 0,0 0-77 0 0,97-157 280 0 0,-74 103-2926 0 0,-3-1-4052 0 0,-16 43 1035 0 0,-2 5-893 0 0</inkml:trace>
  <inkml:trace contextRef="#ctx0" brushRef="#br0" timeOffset="573.87">840 1 8266 0 0,'0'0'539'0'0,"0"0"-374"0"0,0 0-32 0 0,0 0 307 0 0,0 0 345 0 0,0 0 205 0 0,0 0-5 0 0,0 0-141 0 0,0 0-145 0 0,0 0-115 0 0,-12 35-45 0 0,-36 110-27 0 0,31-56 372 0 0,34 224 1399 0 0,-10 10-1531 0 0,0-279-689 0 0,-6-44-37 0 0,1 1 0 0 0,-1-1 0 0 0,0 0 0 0 0,0-1 0 0 0,1 1 0 0 0,-1 0 1 0 0,0 0-1 0 0,0 0 0 0 0,0-1 0 0 0,1 1 0 0 0,-1-1 0 0 0,0 1 0 0 0,0-1 0 0 0,0 1 0 0 0,0-1 0 0 0,0 1 1 0 0,0-1-1 0 0,0 0 0 0 0,0 0 0 0 0,0 0 0 0 0,0 1 0 0 0,0-1 0 0 0,-1 0 0 0 0,1 0 0 0 0,0 0 0 0 0,-1 0 0 0 0,1 0 1 0 0,0 0-1 0 0,-1-1 0 0 0,1 1 0 0 0,-1 0-26 0 0,2-2 22 0 0,137-150 199 0 0,-129 140-250 0 0,1 1 1 0 0,0 0-1 0 0,1 1 1 0 0,0 0-1 0 0,1 1 1 0 0,1 0-1 0 0,12-6 29 0 0,-25 15-7 0 0,-1 1-1 0 0,1 0 1 0 0,0 0-1 0 0,-1 0 1 0 0,1 0 0 0 0,0-1-1 0 0,0 1 1 0 0,-1 0-1 0 0,1 0 1 0 0,0 0 0 0 0,0 1-1 0 0,-1-1 1 0 0,1 0 0 0 0,0 0-1 0 0,-1 0 1 0 0,1 0-1 0 0,0 1 1 0 0,-1-1 0 0 0,1 0-1 0 0,0 1 1 0 0,-1-1-1 0 0,1 0 1 0 0,0 1 0 0 0,-1-1-1 0 0,1 1 1 0 0,-1-1-1 0 0,1 1 1 0 0,-1-1 0 0 0,1 1-1 0 0,-1 0 1 0 0,0-1-1 0 0,1 1 1 0 0,-1-1 0 0 0,1 1-1 0 0,-1 0 1 0 0,0-1-1 0 0,0 1 1 0 0,1 0 0 0 0,-1 0-1 0 0,0-1 1 0 0,0 1 0 0 0,0 0-1 0 0,0-1 1 0 0,0 1-1 0 0,0 0 1 0 0,0 0 0 0 0,0-1-1 0 0,0 1 1 0 0,0 0-1 0 0,-1 0 8 0 0,0 47 293 0 0,1-43-276 0 0,-39 203 711 0 0,45-145-744 0 0,22-58-3547 0 0,-11-10-9309 0 0,-16 2 8340 0 0</inkml:trace>
  <inkml:trace contextRef="#ctx0" brushRef="#br0" timeOffset="856.702">1256 877 688 0 0,'0'0'2033'0'0,"0"0"-796"0"0,0 0-257 0 0,0 0 154 0 0,0 0 97 0 0,0 0-40 0 0,0 0-240 0 0,0 0-333 0 0,0 0-256 0 0,-7 32-159 0 0,-24 95-89 0 0,27-79 6 0 0,9-41-180 0 0,-2-4-371 0 0,4-2-4853 0 0,-6-2 3636 0 0,1 1-1791 0 0</inkml:trace>
  <inkml:trace contextRef="#ctx0" brushRef="#br0" timeOffset="1018.633">1247 377 14971 0 0,'0'0'1048'0'0,"0"0"-383"0"0,0 0-89 0 0,0 0-24 0 0,0 0-96 0 0,0 0-304 0 0,0 0-344 0 0,0 0-232 0 0,0 0-80 0 0,0 0-24 0 0,0 0-57 0 0,0 0-279 0 0,0 0-696 0 0,7 29-1289 0 0,-3-22-1656 0 0,2-3-1904 0 0</inkml:trace>
  <inkml:trace contextRef="#ctx0" brushRef="#br0" timeOffset="1253.515">1575 262 5257 0 0,'0'0'2214'0'0,"0"0"-846"0"0,0 0-292 0 0,0 0 193 0 0,0 0 171 0 0,0 0 6 0 0,0 0-226 0 0,0 0-273 0 0,0 0-200 0 0,0 0-161 0 0,0 0-115 0 0,-4 36-111 0 0,-12 112-97 0 0,12 30 308 0 0,4-120-460 0 0,1 1 8 0 0,-2-1 0 0 0,-3 1 0 0 0,-8 41-119 0 0,-15 51-1259 0 0,27-151 575 0 0,20-10-11852 0 0,-16 5 7312 0 0</inkml:trace>
  <inkml:trace contextRef="#ctx0" brushRef="#br0" timeOffset="1558.562">1682 1028 0 0 0,'0'0'480'0'0,"0"0"1006"0"0,0 0 422 0 0,0 0 46 0 0,0 0-26 0 0,0 0-31 0 0,0 0-24 0 0,0 0-11 0 0,0 0-124 0 0,0 0-219 0 0,0 0-267 0 0,0 0-246 0 0,31 3-185 0 0,97 8-139 0 0,-125-11-646 0 0,-1 1 1 0 0,1 0 0 0 0,-1-1 0 0 0,1 0-1 0 0,-1 1 1 0 0,1-1 0 0 0,0 0-1 0 0,-1-1 1 0 0,1 1 0 0 0,-1 0 0 0 0,1-1-1 0 0,-1 1 1 0 0,1-1 0 0 0,-1 0-1 0 0,1 0 1 0 0,-1 0 0 0 0,0 0-1 0 0,1 0 1 0 0,-1 0 0 0 0,0-1 0 0 0,0 1-1 0 0,0-1 1 0 0,0 1 0 0 0,1-2-37 0 0,3-4 158 0 0,5-1-59 0 0,-1-1 1 0 0,0 0-1 0 0,-1-1 1 0 0,0 0-1 0 0,0 0 1 0 0,-1-1-1 0 0,0 0 1 0 0,-1-1 0 0 0,0 1-1 0 0,-1-1 1 0 0,0-1-1 0 0,-1 1 1 0 0,-1-1-1 0 0,0 0 1 0 0,0 0-1 0 0,-1 0 1 0 0,0-13-100 0 0,-3 23-24 0 0,-1 0 1 0 0,0-1 0 0 0,0 1-1 0 0,0 0 1 0 0,-1 0-1 0 0,1 0 1 0 0,-1 0-1 0 0,0 0 1 0 0,0 0-1 0 0,0 1 1 0 0,0-1-1 0 0,0 1 1 0 0,0-1-1 0 0,-1 1 1 0 0,1 0-1 0 0,-1-1 1 0 0,0 1 0 0 0,1 1-1 0 0,-1-1 1 0 0,0 0-1 0 0,0 1 1 0 0,0-1-1 0 0,0 1 1 0 0,-1 0-1 0 0,1 0 1 0 0,0 0-1 0 0,0 1 1 0 0,-1-1-1 0 0,1 1 1 0 0,0 0-1 0 0,-1 0 1 0 0,1 0 0 0 0,-1 0-1 0 0,1 0 1 0 0,0 1-1 0 0,-1-1 1 0 0,1 1-1 0 0,0 0 1 0 0,0 0-1 0 0,0 1 1 0 0,0-1-1 0 0,0 0 1 0 0,0 1-1 0 0,0 0 1 0 0,0 0 0 0 0,0 0-1 0 0,1 0 1 0 0,-1 0-1 0 0,1 0 1 0 0,-1 1-1 0 0,1-1 1 0 0,0 1 23 0 0,-18 14-75 0 0,0 2 1 0 0,1 0 0 0 0,1 0-1 0 0,1 2 1 0 0,1 0 0 0 0,1 1-1 0 0,1 1 1 0 0,1 0 0 0 0,0 1-1 0 0,2 0 1 0 0,1 1-1 0 0,-2 11 75 0 0,10-31-13 0 0,0-1-1 0 0,1 0 0 0 0,0 1 1 0 0,0-1-1 0 0,0 1 0 0 0,1 0 1 0 0,-1-1-1 0 0,1 1 0 0 0,0 0 1 0 0,0-1-1 0 0,1 1 0 0 0,0-1 0 0 0,-1 1 1 0 0,1-1-1 0 0,1 1 0 0 0,-1-1 1 0 0,1 1-1 0 0,0-1 0 0 0,0 0 1 0 0,0 0-1 0 0,0 0 0 0 0,1 0 0 0 0,-1 0 1 0 0,1-1-1 0 0,0 1 0 0 0,0-1 1 0 0,1 0-1 0 0,-1 1 0 0 0,1-2 1 0 0,-1 1-1 0 0,1 0 0 0 0,0-1 0 0 0,0 1 1 0 0,0-1-1 0 0,0 0 0 0 0,1-1 1 0 0,1 1 13 0 0,17 5-236 0 0,1-1 0 0 0,0-2 1 0 0,0 0-1 0 0,0-2 0 0 0,0-1 1 0 0,0 0-1 0 0,6-2 236 0 0,-28 1-87 0 0,49-3-3077 0 0,-19-1-2224 0 0,-6 0-4841 0 0</inkml:trace>
</inkml:ink>
</file>

<file path=ppt/ink/ink5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7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0,'0'0'316'0'0,"0"0"61"0"0,0 0-124 0 0,0 0 236 0 0,0 0 487 0 0,0 0 408 0 0,0 0 109 0 0,0 0-224 0 0,0 0-408 0 0,0 0-369 0 0,0 0-228 0 0,4 9 239 0 0,-5 12-215 0 0,0-1 1 0 0,1 1 0 0 0,2 0 0 0 0,0-1 0 0 0,1 1 0 0 0,1-1-1 0 0,0 0 1 0 0,2 0 0 0 0,1 0 0 0 0,0-1 0 0 0,1 0 0 0 0,1 0 0 0 0,1-1-1 0 0,1 0 1 0 0,0-1 0 0 0,1 0 0 0 0,2 0-289 0 0,-11-14 89 0 0,-1-1 0 0 0,1 0-1 0 0,-1-1 1 0 0,1 1 0 0 0,0 0 0 0 0,-1-1 0 0 0,1 1 0 0 0,0-1-1 0 0,0 0 1 0 0,0 0 0 0 0,0 0 0 0 0,0 0 0 0 0,0-1 0 0 0,1 1-1 0 0,-1-1 1 0 0,0 0 0 0 0,0 0 0 0 0,0 0 0 0 0,1 0 0 0 0,-1 0-1 0 0,0-1 1 0 0,0 0 0 0 0,0 1 0 0 0,0-1 0 0 0,0 0 0 0 0,0 0-1 0 0,0-1 1 0 0,0 1 0 0 0,0-1 0 0 0,-1 1 0 0 0,2-2-89 0 0,77-70 1988 0 0,-64 55-2088 0 0,61-69 357 0 0,89-80-223 0 0,-165 165-47 0 0,0 0 0 0 0,-1 1 1 0 0,1-1-1 0 0,0 1 0 0 0,0 0 0 0 0,0 0 1 0 0,0-1-1 0 0,0 1 0 0 0,0 0 0 0 0,1 1 0 0 0,-1-1 1 0 0,0 0-1 0 0,0 1 0 0 0,1-1 0 0 0,-1 1 1 0 0,0 0-1 0 0,1 0 0 0 0,-1 0 0 0 0,0 0 1 0 0,1 0-1 0 0,-1 0 0 0 0,0 0 0 0 0,1 1 0 0 0,-1-1 1 0 0,0 1-1 0 0,0 0 0 0 0,1 0 0 0 0,-1 0 1 0 0,0 0-1 0 0,0 0 0 0 0,0 0 0 0 0,0 0 1 0 0,0 1-1 0 0,-1-1 0 0 0,1 1 0 0 0,0 0 0 0 0,-1-1 1 0 0,1 1-1 0 0,-1 0 0 0 0,1 0 0 0 0,-1 0 1 0 0,0 0-1 0 0,0 0 0 0 0,0 0 0 0 0,0 0 1 0 0,0 0-1 0 0,0 2 13 0 0,5 12 61 0 0,0 0 0 0 0,-2 0-1 0 0,0 0 1 0 0,0 1 0 0 0,-2 0 0 0 0,0 0 0 0 0,-1 0 0 0 0,-1-1 0 0 0,0 1 0 0 0,-2 0 0 0 0,1 0-1 0 0,-2 0 1 0 0,-1-1 0 0 0,0 1 0 0 0,0-1 0 0 0,-2 0 0 0 0,0 0 0 0 0,-1-1 0 0 0,-1 0-1 0 0,-2 4-60 0 0,8-15-1 0 0,0 0-1 0 0,0 1 0 0 0,-1-1 0 0 0,0 0 0 0 0,1-1 0 0 0,-1 1 0 0 0,0 0 0 0 0,-1-1 0 0 0,1 0 0 0 0,-1 1 0 0 0,0-1 0 0 0,1-1 1 0 0,-1 1-1 0 0,0-1 0 0 0,-1 1 0 0 0,1-1 0 0 0,0 0 0 0 0,-1-1 0 0 0,1 1 0 0 0,-1-1 0 0 0,1 0 0 0 0,-1 0 0 0 0,-1 0 2 0 0,4-1-111 0 0,1 0 0 0 0,-1 0-1 0 0,0 0 1 0 0,0 0 0 0 0,0 0-1 0 0,0 0 1 0 0,1 0 0 0 0,-1-1-1 0 0,0 1 1 0 0,0-1-1 0 0,1 0 1 0 0,-1 1 0 0 0,0-1-1 0 0,1 0 1 0 0,-1 0 0 0 0,1 0-1 0 0,-1 0 1 0 0,1 0 0 0 0,-1 0-1 0 0,1-1 1 0 0,0 1-1 0 0,0 0 1 0 0,0-1 0 0 0,-1 1-1 0 0,1-1 1 0 0,1 1 0 0 0,-1-1-1 0 0,0 0 1 0 0,0 1-1 0 0,0-1 112 0 0,-4-37-9284 0 0,5 28 5439 0 0,0 3 1222 0 0</inkml:trace>
</inkml:ink>
</file>

<file path=ppt/ink/ink5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14091 0 0,'0'0'848'0'0,"0"0"-384"0"0,0 0-184 0 0,0 0 136 0 0,0 0 97 0 0,0 0 23 0 0,0 0-144 0 0,0 0-216 0 0,0 0-336 0 0,0 0-256 0 0,0 0-168 0 0,0 0-169 0 0,0 0-79 0 0,0 0-400 0 0,-15 33-1289 0 0,26-29-2344 0 0,-5-4-1488 0 0</inkml:trace>
</inkml:ink>
</file>

<file path=ppt/ink/ink5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96 122 13347 0 0,'0'0'1703'0'0,"0"0"-563"0"0,0 0-285 0 0,0 0 76 0 0,0 0 102 0 0,0 0-36 0 0,0 0-233 0 0,0 0-241 0 0,0 0-149 0 0,0 0-59 0 0,0 0-8 0 0,0 0-19 0 0,0 25-24 0 0,-11 172 263 0 0,-34 81-315 0 0,27-220 56 0 0,7-25 244 0 0,5-12-3230 0 0,3-3-2675 0 0,2 0-3758 0 0,1-18 2053 0 0</inkml:trace>
  <inkml:trace contextRef="#ctx0" brushRef="#br0" timeOffset="158.748">246 531 3601 0 0,'0'0'2358'0'0,"0"0"-605"0"0,0 0-68 0 0,0 0 128 0 0,0 0 26 0 0,0 0-213 0 0,0 0-466 0 0,-12 35-462 0 0,-36 109-330 0 0,28-55-153 0 0,20-70-414 0 0,10-4-1436 0 0,4-15-3629 0 0,-7 0 312 0 0,-5 0-114 0 0</inkml:trace>
  <inkml:trace contextRef="#ctx0" brushRef="#br0" timeOffset="320.996">247 303 12715 0 0,'0'0'1720'0'0,"0"0"-544"0"0,0 0-255 0 0,0 0-121 0 0,0 0-160 0 0,0 0-240 0 0,0 0-248 0 0,0 0-208 0 0,0 0-112 0 0,0 0-64 0 0,0 0-88 0 0,0 0-112 0 0,0 0-280 0 0,0 0-649 0 0,-13 51-1527 0 0,21-43-2329 0 0,-3-5-1921 0 0</inkml:trace>
  <inkml:trace contextRef="#ctx0" brushRef="#br0" timeOffset="758.545">490 579 4777 0 0,'0'0'2950'0'0,"0"0"-1608"0"0,0 0-225 0 0,0 0 257 0 0,0 0 182 0 0,0 0 74 0 0,0 0-123 0 0,0 0-211 0 0,0 0-186 0 0,0 0-161 0 0,0 0-163 0 0,0 0-152 0 0,0 0-112 0 0,31 3-121 0 0,95 7-85 0 0,-65-21 51 0 0,-53 5-291 0 0,-3 3-37 0 0,0 0-1 0 0,0-1 1 0 0,0 1-1 0 0,-1-1 0 0 0,0 0 1 0 0,0 0-1 0 0,0-1 1 0 0,0 1-1 0 0,0-1 1 0 0,-1 0-1 0 0,0 0 0 0 0,0 0 1 0 0,0-1-1 0 0,-1 1 1 0 0,0 0-1 0 0,0-1 1 0 0,0 0-1 0 0,-1 1 1 0 0,0-1-1 0 0,0 0 0 0 0,0 0 1 0 0,-1 0-1 0 0,1-5-38 0 0,-3 8-31 0 0,0 1-1 0 0,0-1 0 0 0,0 1 0 0 0,0 0 0 0 0,0-1 1 0 0,0 1-1 0 0,0 0 0 0 0,-1 0 0 0 0,1 1 0 0 0,-1-1 1 0 0,1 0-1 0 0,-1 1 0 0 0,0-1 0 0 0,0 1 1 0 0,0 0-1 0 0,0 0 0 0 0,0 0 0 0 0,0 1 0 0 0,0-1 1 0 0,0 1-1 0 0,0-1 0 0 0,0 1 0 0 0,0 0 0 0 0,0 0 1 0 0,0 0-1 0 0,0 1 0 0 0,0-1 0 0 0,0 1 0 0 0,0-1 1 0 0,0 1-1 0 0,0 0 0 0 0,0 0 0 0 0,0 1 1 0 0,1-1-1 0 0,-1 1 0 0 0,0-1 0 0 0,-1 2 32 0 0,-9 3-72 0 0,0 1 0 0 0,0 1 0 0 0,1 0 0 0 0,0 0 1 0 0,1 1-1 0 0,0 0 0 0 0,0 1 0 0 0,1 1 0 0 0,0 0 0 0 0,1 0 0 0 0,0 0 0 0 0,1 1 0 0 0,0 1 0 0 0,1-1 1 0 0,0 1-1 0 0,1 1 0 0 0,1-1 0 0 0,0 1 0 0 0,1 0 0 0 0,0 0 0 0 0,1 0 0 0 0,1 0 0 0 0,0 1 0 0 0,1-1 0 0 0,0 10 72 0 0,2-20-35 0 0,1 1 0 0 0,-1-1 0 0 0,1 0-1 0 0,0 0 1 0 0,0 0 0 0 0,0 0-1 0 0,0 0 1 0 0,1-1 0 0 0,-1 1-1 0 0,1-1 1 0 0,0 1 0 0 0,0-1 0 0 0,1 0-1 0 0,-1 0 1 0 0,0 0 0 0 0,1-1-1 0 0,0 1 1 0 0,0-1 0 0 0,0 0-1 0 0,0 0 1 0 0,0 0 0 0 0,0-1 0 0 0,0 1-1 0 0,1-1 1 0 0,1 1 35 0 0,114 12-917 0 0,-101-15 381 0 0,0-1-1 0 0,0-1 0 0 0,0 0 0 0 0,-1-2 0 0 0,1 0 0 0 0,-1-1 1 0 0,16-8 536 0 0,18-9-4571 0 0,-2-1-3911 0 0,-46 22 7542 0 0,14-9-131 0 0</inkml:trace>
  <inkml:trace contextRef="#ctx0" brushRef="#br0" timeOffset="1197.453">1240 413 5497 0 0,'0'0'2390'0'0,"0"0"-643"0"0,0 0-375 0 0,0 0-71 0 0,0 0-8 0 0,0 0-43 0 0,0 0-175 0 0,0 0-216 0 0,0 0-182 0 0,-33 21-171 0 0,-99 66-134 0 0,69-25 78 0 0,59-58-444 0 0,0 0-1 0 0,1 1 0 0 0,-1 0 0 0 0,1 0 1 0 0,0 0-1 0 0,1 0 0 0 0,-1 0 0 0 0,1 0 1 0 0,0 1-1 0 0,1-1 0 0 0,-1 1 0 0 0,1 0 1 0 0,0-1-1 0 0,0 1 0 0 0,1 0 0 0 0,0-1 1 0 0,0 1-1 0 0,0 0 0 0 0,1 0 0 0 0,-1-1 1 0 0,1 1-1 0 0,1 0 0 0 0,-1-1 0 0 0,1 1 1 0 0,0-1-1 0 0,0 1 0 0 0,1-1 0 0 0,0 0 1 0 0,0 0-1 0 0,0 0 0 0 0,3 3-5 0 0,0-4 89 0 0,2 0 1 0 0,-1 0-1 0 0,0 0 1 0 0,1-1-1 0 0,-1 0 1 0 0,1 0-1 0 0,0-1 0 0 0,0 0 1 0 0,0-1-1 0 0,1 1 1 0 0,-1-2-1 0 0,0 1 1 0 0,0-1-1 0 0,0 0 0 0 0,1-1 1 0 0,-1 0-1 0 0,0 0 1 0 0,0-1-1 0 0,4-1-89 0 0,7-2 291 0 0,0-2 1 0 0,0 0-1 0 0,-1-1 0 0 0,0 0 1 0 0,-1-2-1 0 0,0 0 0 0 0,11-9-291 0 0,3-7 107 0 0,0-2-1 0 0,-1-1 1 0 0,-2-1 0 0 0,-2-1-1 0 0,0-2 1 0 0,-2-1-1 0 0,-2 0 1 0 0,-1-2-1 0 0,-2 0 1 0 0,-1-2 0 0 0,-2 0-1 0 0,-1 0 1 0 0,-1-5-107 0 0,-11 31-154 0 0,1-1 0 0 0,-1 1-1 0 0,-1-1 1 0 0,0 1 0 0 0,-1-1 0 0 0,0 0 0 0 0,-1 0 0 0 0,-1 0-1 0 0,0-7 155 0 0,0 16-20 0 0,0-1-1 0 0,0 0 1 0 0,0 1-1 0 0,-1-1 1 0 0,1 1-1 0 0,-1-1 1 0 0,0 1-1 0 0,0 0 1 0 0,-1 0-1 0 0,1 0 1 0 0,-1 0-1 0 0,0 0 1 0 0,0 0-1 0 0,0 1 0 0 0,-1 0 1 0 0,1-1-1 0 0,-1 1 1 0 0,0 1-1 0 0,0-1 1 0 0,0 0-1 0 0,0 1 1 0 0,0 0-1 0 0,-1 0 1 0 0,1 0-1 0 0,0 0 1 0 0,-1 1-1 0 0,0 0 21 0 0,-3-1-9 0 0,1 1-1 0 0,-1 0 1 0 0,0 0-1 0 0,0 1 1 0 0,0 0 0 0 0,0 0-1 0 0,0 1 1 0 0,1 0-1 0 0,-1 1 1 0 0,0 0-1 0 0,0 0 1 0 0,1 0 0 0 0,0 1-1 0 0,-1 0 1 0 0,1 0-1 0 0,0 1 1 0 0,0 0 0 0 0,1 0-1 0 0,-1 1 1 0 0,1 0-1 0 0,0 0 1 0 0,0 0 0 0 0,1 1-1 0 0,-1 0 1 0 0,0 2 9 0 0,-4 4 10 0 0,0 1 0 0 0,1 0 0 0 0,0 1-1 0 0,2 0 1 0 0,-1 0 0 0 0,2 0 0 0 0,0 1 0 0 0,0 0 0 0 0,2 0 0 0 0,-1 1 0 0 0,2-1 0 0 0,0 5-10 0 0,0-5 30 0 0,2 0-1 0 0,-1 0 1 0 0,2 1-1 0 0,0-1 1 0 0,1 0 0 0 0,0 0-1 0 0,1 1 1 0 0,1-1-1 0 0,1 0 1 0 0,0-1 0 0 0,1 1-1 0 0,0-1 1 0 0,1 0-1 0 0,1 0 1 0 0,0 0-1 0 0,3 3-29 0 0,8 6 93 0 0,0-1-1 0 0,2 0 0 0 0,0-2 0 0 0,1 0 0 0 0,1-2 0 0 0,1 0 0 0 0,0-1 1 0 0,1-2-1 0 0,1 0 0 0 0,1-2 0 0 0,0-1 0 0 0,3 1-92 0 0,122 48-3035 0 0,-56-23-2939 0 0,-76-30-5445 0 0</inkml:trace>
</inkml:ink>
</file>

<file path=ppt/ink/ink5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0.2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308 103 1760 0 0,'0'0'1633'0'0,"0"0"-430"0"0,0 0-124 0 0,0 0 166 0 0,0 0 239 0 0,0 0 93 0 0,0 0-141 0 0,0 0-240 0 0,0 0-271 0 0,0 0-273 0 0,0 0-187 0 0,0 0-122 0 0,0 0-74 0 0,-27 17-13 0 0,-86 53 2 0 0,48-16 262 0 0,55-44-450 0 0,0-1 1 0 0,1 2-1 0 0,0-1 1 0 0,1 1-1 0 0,0 1 1 0 0,1-1-1 0 0,0 1 1 0 0,0 1-1 0 0,2-1 1 0 0,-1 1-1 0 0,2 0 1 0 0,0 0-1 0 0,0 0 1 0 0,-1 10-71 0 0,7-20 66 0 0,0-1 0 0 0,1 0 0 0 0,-1 0 0 0 0,0 0 0 0 0,1 0 0 0 0,-1 0 0 0 0,1-1 0 0 0,-1 1 0 0 0,1-1 0 0 0,0 1 1 0 0,0-1-1 0 0,0 0 0 0 0,0 0 0 0 0,0 0 0 0 0,0 0 0 0 0,0-1 0 0 0,0 1 0 0 0,0-1 0 0 0,0 0 0 0 0,0 0 0 0 0,0 0 0 0 0,0 0 0 0 0,0-1 0 0 0,0 1 1 0 0,0-1-1 0 0,0 0 0 0 0,0 0 0 0 0,0 0 0 0 0,0 0 0 0 0,0 0 0 0 0,0-1 0 0 0,-1 1 0 0 0,2-1-66 0 0,23-14 229 0 0,1 0-1 0 0,-2-2 0 0 0,0-1 1 0 0,-1-1-1 0 0,-2-1 0 0 0,0-1 1 0 0,19-23-229 0 0,-40 43 8 0 0,94-109 162 0 0,-94 193-588 0 0,-14 88 450 0 0,13-165-23 0 0,0 0 0 0 0,0 0 0 0 0,1-1 0 0 0,-1 1 0 0 0,1-1 0 0 0,0 1 0 0 0,1-1 0 0 0,-1 0 0 0 0,1 0 0 0 0,0 0-1 0 0,-1 0 1 0 0,2 0 0 0 0,-1-1 0 0 0,0 0 0 0 0,1 1 0 0 0,0-1 0 0 0,0 0 0 0 0,0-1 0 0 0,0 1 0 0 0,0-1 0 0 0,0 1 0 0 0,1-1 0 0 0,-1-1 0 0 0,1 1 0 0 0,-1-1 0 0 0,1 1 0 0 0,0-1-1 0 0,0-1 1 0 0,-1 1 0 0 0,1-1 0 0 0,0 1 0 0 0,0-1 0 0 0,0-1 0 0 0,0 1 0 0 0,-1-1 0 0 0,1 0 0 0 0,0 0 0 0 0,-1 0 0 0 0,1-1 0 0 0,0 1 0 0 0,-1-1 0 0 0,0 0 0 0 0,1-1 0 0 0,1-1-9 0 0,20-11 92 0 0,0-2 0 0 0,-2-1 1 0 0,0-1-1 0 0,-1-1 1 0 0,-1-1-1 0 0,-1-1 1 0 0,-1 0-1 0 0,-1-2 0 0 0,-1 0 1 0 0,-1-2-1 0 0,-2 0 1 0 0,0 0-1 0 0,-1-2-92 0 0,30-65 347 0 0,-44 214-625 0 0,27 276 354 0 0,-23-337-55 0 0,-3-1-1 0 0,-1 1 1 0 0,-10 57-21 0 0,-12-63 553 0 0,20-54-532 0 0,0 0 0 0 0,0-1 0 0 0,0 1 0 0 0,0-1-1 0 0,0 1 1 0 0,0-1 0 0 0,0 0 0 0 0,0 0 0 0 0,0 0-1 0 0,1 0 1 0 0,-1 0 0 0 0,0-1 0 0 0,1 1 0 0 0,-1 0-1 0 0,1-1 1 0 0,-1 1 0 0 0,1-1 0 0 0,0 1 0 0 0,-1-1 0 0 0,1 0-1 0 0,0 0 1 0 0,0 1 0 0 0,0-1 0 0 0,0 0 0 0 0,1 0-1 0 0,-1 0 1 0 0,0 0 0 0 0,1 0 0 0 0,0 0 0 0 0,-1 0-1 0 0,1 0 1 0 0,0 0 0 0 0,0-1-21 0 0,-3-35-106 0 0,2 0 0 0 0,1 0 0 0 0,2 0 0 0 0,2 0 0 0 0,1 0-1 0 0,2 1 1 0 0,1 0 0 0 0,2 0 0 0 0,2 1 0 0 0,2 0 0 0 0,0 1 0 0 0,3 1 0 0 0,1 0-1 0 0,3-3 107 0 0,-6 8-102 0 0,0 1-1 0 0,2 0 0 0 0,0 1 0 0 0,2 0 0 0 0,1 2 0 0 0,2 0 0 0 0,0 2 0 0 0,1 0 0 0 0,1 2 1 0 0,1 0-1 0 0,1 2 0 0 0,1 0 0 0 0,4 1 103 0 0,-29 16-1 0 0,0 0 0 0 0,-1 1 0 0 0,1-1 1 0 0,0 1-1 0 0,0 0 0 0 0,1 0 0 0 0,-1-1 0 0 0,0 1 1 0 0,0 1-1 0 0,0-1 0 0 0,1 0 0 0 0,-1 1 0 0 0,1-1 1 0 0,-1 1-1 0 0,0-1 0 0 0,1 1 0 0 0,-1 0 0 0 0,1 0 1 0 0,-1 0-1 0 0,0 1 0 0 0,1-1 0 0 0,-1 1 0 0 0,1-1 0 0 0,-1 1 1 0 0,0 0-1 0 0,0-1 0 0 0,1 1 0 0 0,-1 0 0 0 0,0 1 1 0 0,0-1-1 0 0,0 0 0 0 0,0 1 0 0 0,0-1 0 0 0,0 1 1 0 0,-1-1-1 0 0,1 1 0 0 0,0 0 0 0 0,-1 0 0 0 0,1 0 1 0 0,-1 0-1 0 0,0 0 0 0 0,0 0 0 0 0,1 2 1 0 0,-4 18 20 0 0,-1-1 1 0 0,0 0-1 0 0,-2 1 0 0 0,-1-2 0 0 0,-1 1 1 0 0,0-1-1 0 0,-2 0 0 0 0,0 0 0 0 0,-1-1 0 0 0,-1-1 1 0 0,-1 0-1 0 0,0 0 0 0 0,-1-1 0 0 0,-1-1 1 0 0,-1 0-1 0 0,-8 7-20 0 0,15-15-9 0 0,-95 95-2229 0 0,96-98 1212 0 0,3-5-5925 0 0,3 0 437 0 0,1 0 1885 0 0</inkml:trace>
  <inkml:trace contextRef="#ctx0" brushRef="#br0" timeOffset="525.555">1442 376 0 0 0,'0'0'401'0'0,"0"0"709"0"0,0 0 470 0 0,0 0 302 0 0,0 0 25 0 0,0 0-267 0 0,0 0-397 0 0,-10 31-320 0 0,-31 100-175 0 0,0-47 1329 0 0,-2-18 1372 0 0,42-66-3375 0 0,1 0 0 0 0,-1 0 0 0 0,0 0 1 0 0,0 0-1 0 0,1 0 0 0 0,-1 0 0 0 0,0 0 1 0 0,0 0-1 0 0,0 0 0 0 0,1 0 0 0 0,-1 0 1 0 0,0-1-1 0 0,0 1 0 0 0,1 0 0 0 0,-1-1 1 0 0,0 1-1 0 0,1 0 0 0 0,-1-1 0 0 0,0 1 1 0 0,1-1-1 0 0,-1 1 0 0 0,1-1 1 0 0,-1 1-1 0 0,1-1 0 0 0,-1 1 0 0 0,1-1 1 0 0,-1 0-1 0 0,1 1 0 0 0,-1-1 0 0 0,1 0 1 0 0,0 1-1 0 0,-1-1 0 0 0,1 0 0 0 0,0 0 1 0 0,0 1-1 0 0,0-1 0 0 0,-1 0 0 0 0,1 0 1 0 0,0 0-1 0 0,0 1 0 0 0,0-1 0 0 0,0 0 1 0 0,0 0-1 0 0,1 1 0 0 0,-1-1 0 0 0,0 0 1 0 0,0 0-1 0 0,0 1 0 0 0,1-1 0 0 0,-1 0 1 0 0,0 0-1 0 0,1 1 0 0 0,-1-1 0 0 0,0 0 1 0 0,1 1-1 0 0,-1-1 0 0 0,1 1 0 0 0,0-1-74 0 0,-1-2-23 0 0,3-21 41 0 0,2-1 0 0 0,1 1-1 0 0,0 0 1 0 0,2 1 0 0 0,1-1-1 0 0,1 1 1 0 0,1 1 0 0 0,0 0 0 0 0,2 1-1 0 0,1 0 1 0 0,3-3-18 0 0,-1-1-8 0 0,0-1-16 0 0,-7 5-13 0 0,2 1-1 0 0,1 0 1 0 0,1 0 0 0 0,0 1-1 0 0,1 1 1 0 0,1 0 0 0 0,1 1-1 0 0,0 1 1 0 0,2 0 0 0 0,-1 2-1 0 0,2 0 1 0 0,0 1-1 0 0,1 0 1 0 0,0 2 0 0 0,15-7 37 0 0,-30 17 8 0 0,0 1-1 0 0,0-1 1 0 0,0 0 0 0 0,0 1-1 0 0,0 0 1 0 0,0 1 0 0 0,0-1 0 0 0,1 1-1 0 0,-1 0 1 0 0,0 0 0 0 0,0 0 0 0 0,0 1-1 0 0,-1-1 1 0 0,1 1 0 0 0,0 1 0 0 0,-1-1-1 0 0,1 1 1 0 0,-1-1 0 0 0,0 1-1 0 0,0 0 1 0 0,0 1 0 0 0,0-1 0 0 0,0 1-1 0 0,-1 0 1 0 0,0 0 0 0 0,1 0 0 0 0,-2 0-1 0 0,1 0 1 0 0,0 1 0 0 0,-1-1 0 0 0,0 1-1 0 0,0 0 1 0 0,0 0 0 0 0,-1 0-1 0 0,1 0 1 0 0,-1 0 0 0 0,0 0 0 0 0,-1 0-1 0 0,1 0 1 0 0,-1 0-8 0 0,2 8 29 0 0,-1 0-1 0 0,0 0 1 0 0,-1 0-1 0 0,0 0 1 0 0,-1 0-1 0 0,-1 0 1 0 0,0 0-1 0 0,0 0 1 0 0,-1-1-1 0 0,-1 1 0 0 0,0-1 1 0 0,-1 0-1 0 0,-1 0 1 0 0,1 0-1 0 0,-2-1 1 0 0,0 0-1 0 0,0 0 1 0 0,-1 0-1 0 0,0-1 1 0 0,-1-1-1 0 0,0 1 1 0 0,0-1-1 0 0,-1-1 1 0 0,0 0-1 0 0,-1 0 1 0 0,0-1-1 0 0,0 0 1 0 0,-4 1-29 0 0,8-5-56 0 0,0 0 1 0 0,-1 0-1 0 0,1-1 0 0 0,-1 0 1 0 0,0 0-1 0 0,0 0 1 0 0,1-1-1 0 0,-1-1 1 0 0,0 1-1 0 0,0-1 1 0 0,-4-1 55 0 0,9 1-148 0 0,0 0 0 0 0,0 0 0 0 0,1-1 0 0 0,-1 1 1 0 0,0-1-1 0 0,0 0 0 0 0,1 0 0 0 0,-1 0 1 0 0,1 0-1 0 0,-1 0 0 0 0,1 0 0 0 0,-1-1 0 0 0,1 1 1 0 0,0-1-1 0 0,-1 0 0 0 0,1 1 0 0 0,0-1 1 0 0,0 0-1 0 0,0-1 0 0 0,1 1 0 0 0,-1 0 0 0 0,0 0 1 0 0,1-1-1 0 0,0 1 0 0 0,-1-1 0 0 0,1 1 1 0 0,0-1-1 0 0,0 0 0 0 0,0 1 0 0 0,1-1 0 0 0,-1 0 1 0 0,1 0-1 0 0,-1 0 148 0 0,1-5-1095 0 0,0 1 0 0 0,0 0 0 0 0,1 0 1 0 0,0 0-1 0 0,0-1 0 0 0,0 1 0 0 0,1 0 0 0 0,0 0 1 0 0,1 1-1 0 0,0-1 0 0 0,0 0 0 0 0,0 1 0 0 0,3-5 1095 0 0,1-1-2232 0 0</inkml:trace>
</inkml:ink>
</file>

<file path=ppt/ink/ink5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0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7962 0 0,'0'0'1975'0'0,"0"0"-203"0"0,0 0-182 0 0,0 0 12 0 0,0 0 69 0 0,0 0-46 0 0,0 0-179 0 0,0 0-263 0 0,0 0-219 0 0,0 0-177 0 0,0 0-120 0 0,13 8 2479 0 0,-16-3-1425 0 0,-1 1-285 0 0,2-2-3573 0 0,2-2-2999 0 0,1-1-4111 0 0,0-1-2940 0 0</inkml:trace>
</inkml:ink>
</file>

<file path=ppt/ink/ink5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07.2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79 374 0 0 0,'0'0'627'0'0,"0"0"334"0"0,0 0 124 0 0,0 0 139 0 0,0 0 201 0 0,0 0 98 0 0,0 0-70 0 0,0 0-234 0 0,0 0-348 0 0,0 0-357 0 0,0 0-247 0 0,0 9 649 0 0,16 136 1894 0 0,-12 114-1554 0 0,-4-244-1188 0 0,-1 0-1 0 0,0 0 1 0 0,-1 0-1 0 0,-1 0 0 0 0,0-1 1 0 0,-1 1-1 0 0,0-1 1 0 0,-1 1-1 0 0,-1-1 0 0 0,0-1 1 0 0,-1 1-1 0 0,-1-1 1 0 0,-4 6-68 0 0,11-19 23 0 0,0 1 1 0 0,1 0-1 0 0,-1-1 1 0 0,0 1-1 0 0,0-1 1 0 0,1 1-1 0 0,-1-1 1 0 0,0 0 0 0 0,0 1-1 0 0,0-1 1 0 0,0 0-1 0 0,0 0 1 0 0,0 1-1 0 0,1-1 1 0 0,-1 0-1 0 0,0 0 1 0 0,0 0-1 0 0,0 0 1 0 0,0 0 0 0 0,0 0-1 0 0,0-1 1 0 0,0 1-1 0 0,0 0 1 0 0,0 0-1 0 0,1-1 1 0 0,-1 1-1 0 0,0 0 1 0 0,0-1-1 0 0,0 1 1 0 0,0-1 0 0 0,1 1-1 0 0,-1-1 1 0 0,0 1-1 0 0,0-1 1 0 0,1 0-1 0 0,-1 1 1 0 0,1-1-1 0 0,-1 0 1 0 0,0 1-1 0 0,1-1 1 0 0,0 0 0 0 0,-1 0-1 0 0,1 0 1 0 0,-1 1-1 0 0,1-1 1 0 0,0 0-1 0 0,-1 0 1 0 0,1 0-1 0 0,0 0 1 0 0,0 0-1 0 0,0 0 1 0 0,0 0 0 0 0,0 0-1 0 0,0 0 1 0 0,0 1-1 0 0,0-1 1 0 0,0 0-1 0 0,0 0 1 0 0,1 0-1 0 0,-1 0 1 0 0,0-1-24 0 0,3-23-12 0 0,1 0 0 0 0,1 0 1 0 0,1 0-1 0 0,1 1 0 0 0,1 0 0 0 0,1 0 0 0 0,2 1 0 0 0,0 0 1 0 0,1 1-1 0 0,1 0 0 0 0,1 1 0 0 0,1 0 0 0 0,1 1 1 0 0,17-15 11 0 0,9-16-62 0 0,3 2 0 0 0,1 1 1 0 0,3 3-1 0 0,52-37 62 0 0,-96 78-12 0 0,1 0 0 0 0,-1 0 0 0 0,1 0 0 0 0,0 1 0 0 0,0 0 0 0 0,0 0 0 0 0,0 0 0 0 0,1 1 0 0 0,-1 0 0 0 0,1 0 0 0 0,0 1 0 0 0,-1 0 0 0 0,1 0 0 0 0,0 0 0 0 0,-1 1 0 0 0,1 0 0 0 0,6 1 12 0 0,-10 1-4 0 0,0 1-1 0 0,0-1 1 0 0,0 1 0 0 0,-1 0-1 0 0,1 0 1 0 0,0 0 0 0 0,-1 0-1 0 0,0 0 1 0 0,0 0 0 0 0,0 1 0 0 0,0-1-1 0 0,-1 1 1 0 0,1-1 0 0 0,-1 1-1 0 0,0 0 1 0 0,0 0 0 0 0,0-1 0 0 0,0 1-1 0 0,-1 0 1 0 0,1 0 0 0 0,-1 0-1 0 0,0 0 1 0 0,-1 1 4 0 0,3 16 37 0 0,-2 0 0 0 0,0 0 0 0 0,-1 0-1 0 0,-1 0 1 0 0,-1 0 0 0 0,-1-1 0 0 0,-1 1 0 0 0,-1-1 0 0 0,0 0-1 0 0,-2 0 1 0 0,0-1 0 0 0,-1 0 0 0 0,-2 0-37 0 0,6-7-75 0 0,0 0-1 0 0,-1 0 1 0 0,0-1 0 0 0,-1 0 0 0 0,0 0-1 0 0,-1-1 1 0 0,0 0 0 0 0,-1 0 0 0 0,0-1-1 0 0,0 0 1 0 0,-1-1 0 0 0,0 0 0 0 0,-1-1-1 0 0,0 0 1 0 0,0 0 0 0 0,0-1 0 0 0,-1 0-1 0 0,0-1 1 0 0,0-1 0 0 0,0 0 0 0 0,-1 0-1 0 0,1-1 1 0 0,-1-1 0 0 0,0 0 0 0 0,0-1-1 0 0,-3 0 76 0 0,-20-16-4202 0 0,5-30-6703 0 0,26 36 9741 0 0</inkml:trace>
  <inkml:trace contextRef="#ctx0" brushRef="#br0" timeOffset="520.69">540 706 824 0 0,'0'0'2086'0'0,"0"0"-686"0"0,0 0-138 0 0,0 0 213 0 0,0 0 237 0 0,0 0 75 0 0,0 0-130 0 0,0 0-262 0 0,34-2-271 0 0,108-8-247 0 0,-68-13 97 0 0,-61 13-758 0 0,15-7-35 0 0,0-2-1 0 0,-2-1 1 0 0,0-1 0 0 0,-1-1-1 0 0,-1-1 1 0 0,-2-2 0 0 0,0 0 0 0 0,-2-1-1 0 0,0-1 1 0 0,-2-1 0 0 0,-1 0-1 0 0,7-18-180 0 0,-19 35-19 0 0,-1 0 1 0 0,0 0-1 0 0,-1 0 0 0 0,0-1 0 0 0,-1 1 0 0 0,0-1 0 0 0,0 0 0 0 0,-1 1 0 0 0,-1-1 0 0 0,0 0 0 0 0,-1-1 19 0 0,1 11-22 0 0,0 1 0 0 0,0-1 1 0 0,-1 1-1 0 0,1-1 0 0 0,0 1 0 0 0,-1 0 0 0 0,0-1 0 0 0,1 1 0 0 0,-1-1 0 0 0,0 1 0 0 0,1 0 0 0 0,-1-1 0 0 0,0 1 0 0 0,0 0 0 0 0,0 0 0 0 0,0 0 0 0 0,0 0 1 0 0,0 0-1 0 0,-1 0 0 0 0,1 0 0 0 0,0 0 0 0 0,0 0 0 0 0,-1 0 0 0 0,1 1 0 0 0,-1-1 0 0 0,1 1 0 0 0,0-1 0 0 0,-1 1 0 0 0,1-1 0 0 0,-1 1 0 0 0,1 0 0 0 0,-1 0 1 0 0,1-1-1 0 0,-1 1 0 0 0,0 0 0 0 0,1 1 0 0 0,-1-1 0 0 0,1 0 0 0 0,-1 0 0 0 0,1 1 0 0 0,-1-1 0 0 0,1 1 0 0 0,0-1 0 0 0,-1 1 22 0 0,-61 28-731 0 0,54-24 757 0 0,0 1 1 0 0,0 1-1 0 0,1 0 1 0 0,0 0-1 0 0,0 0 1 0 0,0 1-1 0 0,1 0 1 0 0,0 1-1 0 0,1 0 1 0 0,0 0-1 0 0,0 0 1 0 0,1 1-1 0 0,0-1 1 0 0,1 1-1 0 0,0 0 1 0 0,1 1-1 0 0,0-1 1 0 0,0 1-1 0 0,1-1 1 0 0,0 1-1 0 0,1 1-26 0 0,4-8 38 0 0,-1 0 0 0 0,1 0-1 0 0,0 0 1 0 0,0 0 0 0 0,0 0-1 0 0,1-1 1 0 0,-1 0 0 0 0,1 0 0 0 0,0 0-1 0 0,0 0 1 0 0,0 0 0 0 0,0-1 0 0 0,1 1-1 0 0,-1-1 1 0 0,1 0 0 0 0,-1-1-1 0 0,1 1 1 0 0,-1-1 0 0 0,1 0 0 0 0,0 0-1 0 0,0 0 1 0 0,0-1 0 0 0,0 0 0 0 0,4 0-38 0 0,249-10 721 0 0,-257 10-720 0 0,1-1-5 0 0,-1 0 1 0 0,1 1 0 0 0,0-1 0 0 0,0 0-1 0 0,-1 1 1 0 0,1-1 0 0 0,0 1 0 0 0,0-1-1 0 0,0 1 1 0 0,-1 0 0 0 0,1 0 0 0 0,0 0 0 0 0,0 0-1 0 0,0 0 1 0 0,0 0 0 0 0,0 0 0 0 0,-1 1-1 0 0,1-1 1 0 0,0 1 0 0 0,0-1 0 0 0,-1 1-1 0 0,1 0 1 0 0,0 0 0 0 0,-1-1 0 0 0,1 1 0 0 0,0 0-1 0 0,-1 1 1 0 0,1-1 0 0 0,-1 0 0 0 0,0 0-1 0 0,1 1 1 0 0,-1-1 0 0 0,0 0 0 0 0,0 1-1 0 0,0-1 1 0 0,0 1 0 0 0,0 0 0 0 0,0-1 0 0 0,0 1-1 0 0,-1 0 1 0 0,1 0 0 0 0,-1-1 0 0 0,1 1-1 0 0,-1 0 1 0 0,0 0 0 0 0,1 0 0 0 0,-1 0-1 0 0,0 0 4 0 0,-3 9-91 0 0,-1 0 0 0 0,0 0-1 0 0,-1 0 1 0 0,0-1 0 0 0,0 0-1 0 0,-1 0 1 0 0,-1 0 0 0 0,1-1-1 0 0,-2 0 1 0 0,0 0 91 0 0,1 1-215 0 0,4-5-22 0 0,-16 22-1086 0 0,13-8-3151 0 0,15-15-1541 0 0,12-4 2199 0 0,-19 0 3074 0 0,26-3-604 0 0,-20-1 1346 0 0</inkml:trace>
  <inkml:trace contextRef="#ctx0" brushRef="#br0" timeOffset="778.045">1519 544 0 0 0,'0'0'523'0'0,"0"0"1162"0"0,0 0 424 0 0,0 0 78 0 0,0 0-21 0 0,0 0-152 0 0,0 0-227 0 0,0 0-262 0 0,0 0-266 0 0,0 0-224 0 0,0 0-197 0 0,5 6-170 0 0,-2-3-588 0 0,-1-1-21 0 0,0 0 1 0 0,0 0-1 0 0,0 1 1 0 0,-1-1-1 0 0,1 0 1 0 0,-1 1-1 0 0,0-1 1 0 0,1 1-1 0 0,-1-1 1 0 0,0 1 0 0 0,0 0-1 0 0,-1 0 1 0 0,1-1-1 0 0,-1 1 1 0 0,1 0-1 0 0,-1 0 1 0 0,0 0-1 0 0,0 0 1 0 0,0 2-60 0 0,-1 0 64 0 0,1-1-1 0 0,0 1 1 0 0,0 0 0 0 0,0 0 0 0 0,1-1-1 0 0,0 1 1 0 0,0 0 0 0 0,0-1 0 0 0,0 1 0 0 0,1 0-1 0 0,-1-1 1 0 0,1 0 0 0 0,0 1 0 0 0,1-1 0 0 0,-1 0-1 0 0,1 0 1 0 0,0 0 0 0 0,0 0 0 0 0,0-1 0 0 0,0 1-1 0 0,0-1 1 0 0,1 0 0 0 0,0 0 0 0 0,0 0 0 0 0,0 0-1 0 0,0-1 1 0 0,0 1 0 0 0,0-1 0 0 0,1 0-1 0 0,-1-1 1 0 0,0 1 0 0 0,1-1 0 0 0,0 0 0 0 0,-1 0-1 0 0,1 0 1 0 0,2 0-64 0 0,-1-1 88 0 0,0 1 0 0 0,0-1-1 0 0,0 0 1 0 0,0 0 0 0 0,0-1 0 0 0,0 0-1 0 0,0 0 1 0 0,0 0 0 0 0,0-1-1 0 0,0 0 1 0 0,0 0 0 0 0,-1 0 0 0 0,1-1-1 0 0,-1 0 1 0 0,0 0 0 0 0,0 0-1 0 0,0-1 1 0 0,0 0 0 0 0,0 0 0 0 0,-1 0-1 0 0,0 0 1 0 0,0-1 0 0 0,0 1-1 0 0,0-1 1 0 0,-1 0 0 0 0,1-1 0 0 0,-1 1-1 0 0,-1 0 1 0 0,1-1 0 0 0,-1 1-1 0 0,0-2-87 0 0,0-2-99 0 0,0 0-1 0 0,-1-1 1 0 0,-1 1-1 0 0,0 0 1 0 0,0-1-1 0 0,0 1 1 0 0,-2 0-1 0 0,1 0 1 0 0,-1 0-1 0 0,0 0 1 0 0,-1 0-1 0 0,0 0 1 0 0,0 0-1 0 0,-1 1 1 0 0,0-1-1 0 0,0 1 1 0 0,-1 0-1 0 0,0 0 1 0 0,-1 1-1 0 0,0 0 1 0 0,0 0-1 0 0,0 0 0 0 0,-1 0 1 0 0,0 1-1 0 0,0 0 1 0 0,-1 1-1 0 0,0 0 1 0 0,0 0-1 0 0,0 1 1 0 0,0-1-1 0 0,-1 2 1 0 0,-7-3 99 0 0,-62-7-3256 0 0,32 29-2897 0 0,30-3 1180 0 0,3-4-1483 0 0</inkml:trace>
  <inkml:trace contextRef="#ctx0" brushRef="#br0" timeOffset="1173.546">1974 426 7746 0 0,'0'0'2147'0'0,"0"0"-490"0"0,0 0-190 0 0,0 0-18 0 0,0 0-153 0 0,0 0-333 0 0,0 0-416 0 0,0 0-275 0 0,0 0-130 0 0,0 0-35 0 0,0 0 13 0 0,0 0-6 0 0,0 0-10 0 0,1 14-14 0 0,11 115 33 0 0,-12-129-122 0 0,-1 7-1 0 0,1 0 0 0 0,1-1-1 0 0,-1 1 1 0 0,1 0 0 0 0,0-1 0 0 0,1 1 0 0 0,0 0-1 0 0,0-1 1 0 0,0 0 0 0 0,1 1 0 0 0,-1-1 0 0 0,1 0-1 0 0,1-1 1 0 0,-1 1 0 0 0,1 0 0 0 0,0-1 0 0 0,1 0-1 0 0,-1 0 1 0 0,1 0 0 0 0,-2-5 78 0 0,0 0-1 0 0,-1-1 0 0 0,1 1 0 0 0,0-1 1 0 0,0 0-1 0 0,-1 1 0 0 0,1-1 0 0 0,-1 0 1 0 0,1 0-1 0 0,-1-1 0 0 0,1 1 0 0 0,-1-1 1 0 0,0 1-1 0 0,1-1 0 0 0,-1 0 0 0 0,0 1 1 0 0,0-1-1 0 0,0 0 0 0 0,0 0 0 0 0,-1-1 1 0 0,1 1-1 0 0,-1 0 0 0 0,1-1 0 0 0,-1 1 1 0 0,0-1-1 0 0,0 1 0 0 0,0-1 0 0 0,0 1 1 0 0,0-1-78 0 0,108-269 2488 0 0,-107 267-3226 0 0,18-31 1595 0 0,-10 28-5141 0 0,2 5-6419 0 0,-12 3 2501 0 0</inkml:trace>
  <inkml:trace contextRef="#ctx0" brushRef="#br0" timeOffset="1426.989">2379 525 11282 0 0,'0'0'1729'0'0,"0"0"-1065"0"0,0 0-128 0 0,0 0 32 0 0,0 0-16 0 0,0 0-48 0 0,0 0-176 0 0,0 0-152 0 0,0 0-95 0 0,0 0-105 0 0,0 0-129 0 0,0 0-207 0 0,0 0-368 0 0,0 0-632 0 0,42 136-961 0 0,-36-139-1167 0 0,-3-5-1001 0 0,3 5 992 0 0</inkml:trace>
  <inkml:trace contextRef="#ctx0" brushRef="#br0" timeOffset="1600.898">2338 120 5649 0 0,'0'0'4785'0'0,"0"0"-3056"0"0,0 0-825 0 0,0 0-376 0 0,0 0-296 0 0,0 0-320 0 0,0 0-200 0 0,0 0-144 0 0,0 0-144 0 0,0 0-257 0 0,0 0-799 0 0,0 0-1625 0 0,0 0-3464 0 0</inkml:trace>
  <inkml:trace contextRef="#ctx0" brushRef="#br0" timeOffset="1981.743">2697 411 7266 0 0,'0'0'3639'0'0,"0"0"-2237"0"0,0 0-856 0 0,0 0 76 0 0,0 0 130 0 0,0 0-1 0 0,0 0-144 0 0,0 0-223 0 0,0 0-160 0 0,0 0-78 0 0,0 0-45 0 0,0 0-32 0 0,-21 33-32 0 0,-65 99-13 0 0,64-81 8 0 0,25-45-18 0 0,-2-2 29 0 0,1-1 0 0 0,0 1 1 0 0,0 0-1 0 0,0 0 1 0 0,1-1-1 0 0,-1 1 1 0 0,1-1-1 0 0,0 0 0 0 0,0 0 1 0 0,0 0-1 0 0,0 0 1 0 0,0 0-1 0 0,1-1 1 0 0,-1 0-1 0 0,1 1 1 0 0,0-1-1 0 0,0 0 0 0 0,0-1 1 0 0,0 1-1 0 0,0-1 1 0 0,0 0-1 0 0,0 0 1 0 0,0 0-1 0 0,0 0 1 0 0,4-1-45 0 0,2 2 232 0 0,0-2-1 0 0,0 1 1 0 0,0-1-1 0 0,0-1 1 0 0,0 0-1 0 0,-1 0 0 0 0,1-1 1 0 0,0 0-1 0 0,-1-1 1 0 0,8-3-231 0 0,12-8 265 0 0,-2-1 0 0 0,0-2 0 0 0,-1-1 0 0 0,0-1 0 0 0,-2-1 0 0 0,0-1 0 0 0,-1-1 0 0 0,-2-2 0 0 0,0 0 0 0 0,-1 0 0 0 0,-2-2 0 0 0,5-9-265 0 0,-12 15-4 0 0,-1 0-1 0 0,0-1 0 0 0,-2 0 1 0 0,0 0-1 0 0,-2-1 1 0 0,0 0-1 0 0,-1 0 0 0 0,-1 0 1 0 0,-2-1-1 0 0,0 1 1 0 0,-1-1-1 0 0,-1 1 0 0 0,-2-2 5 0 0,2 20-23 0 0,0 0 0 0 0,0 0 0 0 0,-1 0 0 0 0,1-1 1 0 0,-1 1-1 0 0,0 0 0 0 0,-1 0 0 0 0,1 0 0 0 0,-1 1 0 0 0,1-1 0 0 0,-1 0 0 0 0,0 0 0 0 0,-1 1 0 0 0,1-1 0 0 0,0 1 0 0 0,-1 0 0 0 0,0 0 0 0 0,0 0 0 0 0,0 0 0 0 0,0 0 0 0 0,-1 1 0 0 0,1-1 1 0 0,0 1-1 0 0,-1 0 0 0 0,0 0 0 0 0,0 0 0 0 0,1 1 0 0 0,-1-1 0 0 0,0 1 0 0 0,0 0 0 0 0,0 0 0 0 0,-1 0 0 0 0,1 1 0 0 0,0-1 0 0 0,0 1 0 0 0,0 0 0 0 0,0 0 0 0 0,-1 0 0 0 0,-1 1 23 0 0,-8 1 2 0 0,-1 1-1 0 0,1 1 0 0 0,0 0 0 0 0,0 0 0 0 0,0 2 0 0 0,1-1 0 0 0,-1 2 1 0 0,1 0-1 0 0,1 0 0 0 0,0 1 0 0 0,0 1 0 0 0,0 0 0 0 0,1 1 0 0 0,0 0 0 0 0,1 0 1 0 0,0 1-1 0 0,1 1 0 0 0,0 0 0 0 0,1 0 0 0 0,1 0 0 0 0,-1 1 0 0 0,2 0 1 0 0,0 1-1 0 0,0-1 0 0 0,2 1 0 0 0,-1 0 0 0 0,2 1 0 0 0,0-1 0 0 0,1 0 1 0 0,0 1-1 0 0,1 0 0 0 0,0-1 0 0 0,2 1 0 0 0,0 6-1 0 0,3-11 15 0 0,-1 0 0 0 0,2 0-1 0 0,-1 0 1 0 0,2-1 0 0 0,-1 0 0 0 0,1 0 0 0 0,0 0-1 0 0,1-1 1 0 0,0 0 0 0 0,1 0 0 0 0,-1 0 0 0 0,1-1-1 0 0,1 0 1 0 0,-1-1 0 0 0,1 0 0 0 0,1 0 0 0 0,-1-1-1 0 0,1 0 1 0 0,-1-1 0 0 0,1 0 0 0 0,1-1-1 0 0,4 2-14 0 0,15 4 19 0 0,0-1-1 0 0,1-1 0 0 0,0-2 1 0 0,1-1-1 0 0,-1-1 0 0 0,1-2 1 0 0,1-1-19 0 0,-23 0-182 0 0,-1-1 1 0 0,1-1 0 0 0,0 1 0 0 0,0-2-1 0 0,-1 1 1 0 0,1-1 0 0 0,-1-1 0 0 0,0 1 0 0 0,0-2-1 0 0,0 1 1 0 0,1-2 181 0 0,23-17-4741 0 0,-5-4-5264 0 0,-23 19 4021 0 0</inkml:trace>
  <inkml:trace contextRef="#ctx0" brushRef="#br0" timeOffset="2367.509">3248 536 0 0 0,'0'0'421'0'0,"0"0"1340"0"0,0 0 475 0 0,0 0 22 0 0,0 0-125 0 0,0 0-222 0 0,0 0-208 0 0,0 0-176 0 0,0 0-166 0 0,0 0-134 0 0,32 5-148 0 0,103 14-155 0 0,-74-26 226 0 0,-52 2-877 0 0,0 2-152 0 0,-1 0-1 0 0,1-1 0 0 0,-1 0 1 0 0,0-1-1 0 0,0 1 0 0 0,0-2 1 0 0,-1 1-1 0 0,1-1 0 0 0,-1 0 1 0 0,-1 0-1 0 0,1-1 0 0 0,-1 0 1 0 0,0 0-1 0 0,-1-1 0 0 0,0 1 1 0 0,0-1-1 0 0,0-1 0 0 0,-1 1 1 0 0,0 0-1 0 0,-1-1 0 0 0,0 0 1 0 0,0 0-1 0 0,-1 0 0 0 0,0 0 1 0 0,-1 0-1 0 0,1-5-120 0 0,-5 11-64 0 0,0-1 0 0 0,1 0 0 0 0,-1 1 0 0 0,0 0 0 0 0,-1 0 0 0 0,1 0 0 0 0,0 0 0 0 0,-1 0 0 0 0,0 1 0 0 0,0-1 0 0 0,1 1 0 0 0,-1 0 0 0 0,-1 0 0 0 0,1 0 0 0 0,0 1 0 0 0,0 0 0 0 0,-1-1 0 0 0,1 2 0 0 0,-1-1 0 0 0,1 0 0 0 0,-1 1 0 0 0,1 0 0 0 0,-1 0 0 0 0,1 0 0 0 0,-1 1 0 0 0,1-1 0 0 0,0 1 0 0 0,-1 0 0 0 0,1 0 0 0 0,-2 1 64 0 0,-10 3-264 0 0,-1 1 1 0 0,1 1 0 0 0,1 0 0 0 0,-1 1 0 0 0,1 0-1 0 0,1 2 1 0 0,0-1 0 0 0,0 2 0 0 0,1 0 0 0 0,0 1-1 0 0,1 0 1 0 0,0 0 0 0 0,1 2 0 0 0,-8 11 263 0 0,16-23-75 0 0,1 1 0 0 0,0 0 1 0 0,0 0-1 0 0,-1 1 0 0 0,2-1 0 0 0,-1 0 1 0 0,0 1-1 0 0,1-1 0 0 0,-1 1 0 0 0,1-1 1 0 0,0 1-1 0 0,1 0 0 0 0,-1 0 0 0 0,0-1 1 0 0,1 1-1 0 0,0 0 0 0 0,0 0 0 0 0,0 0 1 0 0,0-1-1 0 0,1 1 0 0 0,0 0 0 0 0,-1 0 1 0 0,1-1-1 0 0,1 1 0 0 0,-1-1 0 0 0,0 1 1 0 0,1-1-1 0 0,0 1 0 0 0,0-1 0 0 0,0 0 1 0 0,0 0-1 0 0,0 0 0 0 0,1 0 0 0 0,-1 0 1 0 0,1 0-1 0 0,0-1 0 0 0,-1 1 0 0 0,2-1 1 0 0,-1 0-1 0 0,0 0 0 0 0,0 0 0 0 0,0 0 1 0 0,2 0 74 0 0,106 22-2242 0 0,6-24-3561 0 0,-42-13 674 0 0,-53 9 4029 0 0</inkml:trace>
  <inkml:trace contextRef="#ctx0" brushRef="#br0" timeOffset="2899.104">4061 304 10314 0 0,'0'0'1717'0'0,"0"0"-727"0"0,0 0-155 0 0,0 0 178 0 0,0 0 33 0 0,0 0-111 0 0,0 0-261 0 0,0 0-268 0 0,0 0-165 0 0,0 0-107 0 0,0 0-59 0 0,0 0-8 0 0,0 0 11 0 0,-18 32 13 0 0,-54 97 12 0 0,71-129-101 0 0,0 1 0 0 0,0-1 0 0 0,0 1 1 0 0,0 0-1 0 0,1-1 0 0 0,-1 1 0 0 0,0 0 1 0 0,0-1-1 0 0,1 1 0 0 0,-1 0 1 0 0,0 0-1 0 0,1-1 0 0 0,-1 1 0 0 0,1 0 1 0 0,-1 0-1 0 0,1 0 0 0 0,0 0 0 0 0,-1 0 1 0 0,1 0-1 0 0,0 0 0 0 0,0 0 0 0 0,-1 0 1 0 0,1 0-1 0 0,0 0 0 0 0,0 0 0 0 0,0 0 1 0 0,0 0-1 0 0,0 0 0 0 0,0 0 0 0 0,1 0 1 0 0,-1 0-1 0 0,0 0 0 0 0,0 0 0 0 0,1 0 1 0 0,-1 0-1 0 0,1 0 0 0 0,-1-1 1 0 0,1 1-1 0 0,-1 0 0 0 0,1 0 0 0 0,-1 0 1 0 0,1 0-1 0 0,0-1 0 0 0,-1 1 0 0 0,1 0 1 0 0,0-1-1 0 0,0 1 0 0 0,0 0 0 0 0,-1-1 1 0 0,1 1-1 0 0,0-1 0 0 0,0 0 0 0 0,0 1 1 0 0,0-1-1 0 0,0 0 0 0 0,0 1 0 0 0,0-1 1 0 0,0 0-1 0 0,0 0 0 0 0,0 0 1 0 0,0 0-1 0 0,1 0-2 0 0,3 1 24 0 0,23 6 92 0 0,-23-7-91 0 0,0 0 0 0 0,0 0 0 0 0,0 1-1 0 0,0-1 1 0 0,0 1 0 0 0,0 0 0 0 0,0 1-1 0 0,-1-1 1 0 0,1 1 0 0 0,0 0-1 0 0,-1 0 1 0 0,1 0 0 0 0,-1 1 0 0 0,0 0-1 0 0,0-1 1 0 0,0 2 0 0 0,0-1 0 0 0,0 0-1 0 0,-1 1 1 0 0,1 0 0 0 0,-1-1-1 0 0,0 1 1 0 0,0 1 0 0 0,0-1 0 0 0,-1 0-1 0 0,0 1 1 0 0,0-1 0 0 0,0 1 0 0 0,0 0-1 0 0,0-1 1 0 0,-1 1 0 0 0,0 0-1 0 0,0 0 1 0 0,-1 1-25 0 0,-2 0 115 0 0,-1-1-1 0 0,0 1 1 0 0,-1-1-1 0 0,1 0 0 0 0,-1 0 1 0 0,0 0-1 0 0,0 0 1 0 0,-1-1-1 0 0,0 0 1 0 0,1 0-1 0 0,-1 0 0 0 0,-1 0 1 0 0,1-1-1 0 0,0 0 1 0 0,-1 0-1 0 0,0 0 1 0 0,-2 0-115 0 0,8-3 4 0 0,-7 4-73 0 0,0 0-1 0 0,0 0 1 0 0,0-1 0 0 0,0 0-1 0 0,-1 0 1 0 0,1-1 0 0 0,-1 0-1 0 0,0 0 1 0 0,0-1 0 0 0,0 0-1 0 0,0-1 1 0 0,1 1-1 0 0,-9-2 70 0 0,-3-8-3494 0 0,11 4-1968 0 0,2 1-3045 0 0</inkml:trace>
</inkml:ink>
</file>

<file path=ppt/ink/ink5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31 0 0 0,'0'0'1546'0'0,"0"0"-175"0"0,0 0-96 0 0,0 0 104 0 0,0 0 176 0 0,0 0 92 0 0,0 0-82 0 0,0 0-106 0 0,0 0-125 0 0,0 0-143 0 0,0 0-168 0 0,-12-5-229 0 0,-39-17-188 0 0,48 21-549 0 0,0 0 0 0 0,0 1 0 0 0,0-1 0 0 0,0 1 0 0 0,0-1 0 0 0,1 1 0 0 0,-1 0 0 0 0,0 0 0 0 0,0 1 0 0 0,0-1 0 0 0,0 1 0 0 0,0-1 0 0 0,0 1 0 0 0,1 0 0 0 0,-1 0 0 0 0,0 0 0 0 0,1 0 0 0 0,-1 0 0 0 0,0 1 0 0 0,1-1 0 0 0,0 1 0 0 0,-1 0 0 0 0,0 1-57 0 0,-7 3 184 0 0,-3 1-95 0 0,-1 1 1 0 0,1 0-1 0 0,1 0 0 0 0,-1 1 1 0 0,1 1-1 0 0,1 0 0 0 0,0 1 1 0 0,1 0-1 0 0,0 1 0 0 0,0 0 1 0 0,1 0-1 0 0,1 1 0 0 0,0 0 1 0 0,1 1-1 0 0,0 0 1 0 0,1 0-1 0 0,0 0 0 0 0,2 1 1 0 0,-1-1-1 0 0,2 1 0 0 0,0 0 1 0 0,0 8-90 0 0,3-20 19 0 0,1 0 0 0 0,-1 0 0 0 0,1-1 0 0 0,0 1 0 0 0,-1 0 0 0 0,1 0 1 0 0,1-1-1 0 0,-1 1 0 0 0,0-1 0 0 0,1 1 0 0 0,-1-1 0 0 0,1 0 0 0 0,0 0 1 0 0,-1 1-1 0 0,1-1 0 0 0,0 0 0 0 0,0-1 0 0 0,1 1 0 0 0,-1 0 0 0 0,0-1 1 0 0,1 1-1 0 0,-1-1 0 0 0,1 1 0 0 0,-1-1 0 0 0,1 0 0 0 0,-1 0 0 0 0,1-1 1 0 0,0 1-1 0 0,0 0 0 0 0,1-1-19 0 0,84 4 1127 0 0,-63-11-924 0 0,0-1 0 0 0,0-1-1 0 0,-1-1 1 0 0,0-1-1 0 0,-1-1 1 0 0,0-1 0 0 0,-1-1-1 0 0,0-1 1 0 0,-2-1-1 0 0,1-1 1 0 0,-2-1 0 0 0,5-6-203 0 0,-23 23 5 0 0,51-47 290 0 0,-54 81-446 0 0,1 125-5 0 0,3-153 112 0 0,0 0 1 0 0,0 0-1 0 0,0 0 1 0 0,0 0-1 0 0,1-1 1 0 0,0 1-1 0 0,0-1 1 0 0,0 1-1 0 0,1-1 1 0 0,-1 0-1 0 0,1-1 1 0 0,0 1-1 0 0,0 0 0 0 0,0-1 1 0 0,0 0-1 0 0,1 0 1 0 0,0-1-1 0 0,-1 1 1 0 0,1-1-1 0 0,0 0 1 0 0,0 0-1 0 0,0 0 1 0 0,0-1-1 0 0,4 1 44 0 0,62 9-3149 0 0,-5-10-6161 0 0,-63-1 8688 0 0,17 0-9584 0 0</inkml:trace>
</inkml:ink>
</file>

<file path=ppt/ink/ink5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8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250 295 13715 0 0,'0'0'1267'0'0,"0"0"-306"0"0,0 0-54 0 0,0 0 36 0 0,0 0 0 0 0,0 0-153 0 0,0 0-245 0 0,0 0-185 0 0,0 0-129 0 0,0 0-90 0 0,-33 16-54 0 0,-101 47-29 0 0,73-21-36 0 0,59-40-40 0 0,0 0 1 0 0,0-1 0 0 0,1 1-1 0 0,-1 0 1 0 0,0 0 0 0 0,1 1-1 0 0,0-1 1 0 0,-1 0 0 0 0,1 0-1 0 0,0 1 1 0 0,0-1 0 0 0,0 1-1 0 0,0-1 1 0 0,1 1 0 0 0,-1-1-1 0 0,1 1 1 0 0,-1-1 0 0 0,1 1-1 0 0,0-1 1 0 0,0 1 0 0 0,0 0-1 0 0,1-1 1 0 0,-1 1 0 0 0,0-1-1 0 0,1 1 1 0 0,0-1 0 0 0,0 1-1 0 0,-1-1 1 0 0,1 1 0 0 0,1-1-1 0 0,-1 0 1 0 0,0 1 0 0 0,1-1-1 0 0,-1 0 1 0 0,1 0 0 0 0,-1 0-1 0 0,1 0 1 0 0,0 0 0 0 0,0-1-1 0 0,0 1 1 0 0,0-1 0 0 0,0 1-1 0 0,0-1 1 0 0,1 1 0 0 0,-1-1-1 0 0,0 0 1 0 0,1 0 0 0 0,-1 0-1 0 0,2 0 18 0 0,112 51 27 0 0,-112-51-4 0 0,-1 0 0 0 0,1 1 0 0 0,-1-1 0 0 0,0 1 0 0 0,1 0 0 0 0,-1 0 0 0 0,0 0 0 0 0,0 0 0 0 0,0 1 0 0 0,-1-1 0 0 0,1 1 0 0 0,-1 0 0 0 0,1-1 0 0 0,-1 1 0 0 0,0 0 0 0 0,0 1 0 0 0,0-1 0 0 0,0 0 0 0 0,-1 1 0 0 0,1-1 0 0 0,-1 0 0 0 0,0 1 0 0 0,0 0 0 0 0,0-1 0 0 0,0 1 0 0 0,-1 0 0 0 0,0-1 0 0 0,1 1 0 0 0,-1 0 0 0 0,-1-1 0 0 0,1 1 0 0 0,0 0 0 0 0,-1-1 0 0 0,0 1 0 0 0,0 0 0 0 0,0-1 0 0 0,0 1 0 0 0,-1-1 0 0 0,1 1 0 0 0,-2 1-23 0 0,-9 7-49 0 0,0 0-1 0 0,-1-1 1 0 0,0 0 0 0 0,-1-1-1 0 0,0-1 1 0 0,-1 0 0 0 0,0-1-1 0 0,0 0 1 0 0,-14 4 49 0 0,6-8-1760 0 0,13-4-1652 0 0,3 0-2509 0 0,3 0-3609 0 0</inkml:trace>
  <inkml:trace contextRef="#ctx0" brushRef="#br0" timeOffset="298.524">571 185 16363 0 0,'0'0'1083'0'0,"0"0"-470"0"0,0 0-212 0 0,0 0 122 0 0,0 0 158 0 0,0 0 85 0 0,0 0-89 0 0,0 0-99 0 0,0 0-61 0 0,0 0-55 0 0,0 0-48 0 0,0 0-78 0 0,0 35-85 0 0,1 114-72 0 0,-13 2 86 0 0,-9 103-1010 0 0,3-191-2042 0 0,2-50-1796 0 0,-8-8-4370 0 0,18-5 1912 0 0</inkml:trace>
  <inkml:trace contextRef="#ctx0" brushRef="#br0" timeOffset="608.687">250 568 12835 0 0,'0'0'1977'0'0,"0"0"-635"0"0,0 0-290 0 0,0 0-59 0 0,0 0-55 0 0,0 0-148 0 0,0 0-206 0 0,0 0-168 0 0,0 0-92 0 0,0 0-62 0 0,32-5-64 0 0,103-12-40 0 0,24 17 143 0 0,-26 3-1202 0 0,-76-3-4571 0 0,-24 0-1738 0 0,-17 0-1377 0 0</inkml:trace>
  <inkml:trace contextRef="#ctx0" brushRef="#br0" timeOffset="1228.356">1289 501 0 0 0,'0'0'1507'0'0,"0"0"399"0"0,0 0 106 0 0,0 0-54 0 0,0 0-159 0 0,0 0-244 0 0,0 0-245 0 0,0 0-210 0 0,0 0-161 0 0,-9-7-162 0 0,-30-22-129 0 0,37 27-581 0 0,-1 1 0 0 0,0-1 0 0 0,1 1 0 0 0,-1 0 0 0 0,0 0 0 0 0,0 1 0 0 0,0-1-1 0 0,0 1 1 0 0,0-1 0 0 0,0 1 0 0 0,0 0 0 0 0,0 0 0 0 0,0 0 0 0 0,1 0 0 0 0,-1 1 0 0 0,0-1 0 0 0,0 1-1 0 0,0 0 1 0 0,-3 1-67 0 0,-1-1 166 0 0,-9 2-90 0 0,1-1 0 0 0,0 2 0 0 0,0 0-1 0 0,0 1 1 0 0,1 0 0 0 0,-1 1 0 0 0,1 1 0 0 0,1 0 0 0 0,-1 1 0 0 0,1 0 0 0 0,1 1 0 0 0,-1 0 0 0 0,1 1 0 0 0,1 1 0 0 0,0 0 0 0 0,1 0 0 0 0,0 1 0 0 0,0 1 0 0 0,2-1 0 0 0,-1 2 0 0 0,2-1 0 0 0,-1 1 0 0 0,2 0 0 0 0,-2 5-76 0 0,7-16 8 0 0,0 0 0 0 0,0 1 0 0 0,0-1 0 0 0,1 1 0 0 0,-1-1 0 0 0,1 1 0 0 0,0 0 0 0 0,0-1 0 0 0,0 1 0 0 0,0-1 0 0 0,1 1 0 0 0,-1 0 0 0 0,1-1 0 0 0,0 1 1 0 0,0-1-1 0 0,0 0 0 0 0,1 1 0 0 0,-1-1 0 0 0,1 0 0 0 0,0 0 0 0 0,0 0 0 0 0,0 0 0 0 0,0 0 0 0 0,2 1-8 0 0,6 0 142 0 0,0-1 1 0 0,0-1-1 0 0,0 0 0 0 0,1 0 0 0 0,-1-1 1 0 0,1 0-1 0 0,-1-1 0 0 0,0 0 0 0 0,1-1 0 0 0,-1 0 1 0 0,1-1-1 0 0,-1 0 0 0 0,0 0 0 0 0,0-1 1 0 0,0 0-1 0 0,0-1 0 0 0,0 0 0 0 0,-1-1 1 0 0,0 0-1 0 0,0 0 0 0 0,0-1 0 0 0,0 0 1 0 0,-1-1-1 0 0,0 0 0 0 0,4-5-142 0 0,19-9 26 0 0,20-14 81 0 0,-39 24-117 0 0,1 2 1 0 0,1-1-1 0 0,0 2 0 0 0,0 0 1 0 0,1 0-1 0 0,0 1 0 0 0,0 1 0 0 0,7-1 10 0 0,-19 9-55 0 0,-1 0 0 0 0,0 0-1 0 0,0 0 1 0 0,-1 1 0 0 0,1-1-1 0 0,0 1 1 0 0,-1-1-1 0 0,1 1 1 0 0,-1 0 0 0 0,0 0-1 0 0,0-1 1 0 0,0 1 0 0 0,0 0-1 0 0,-1 0 1 0 0,1 0-1 0 0,-1 0 1 0 0,0 0 0 0 0,1 0-1 0 0,-2 0 1 0 0,1 0 0 0 0,0 0-1 0 0,0 0 1 0 0,-1 0-1 0 0,0 0 1 0 0,1 0 0 0 0,-1 0-1 0 0,-1 2 56 0 0,1-3-19 0 0,-1 15-537 0 0,-1 43-1316 0 0,12-44-2641 0 0,9-7-3839 0 0,-10-9 2584 0 0</inkml:trace>
  <inkml:trace contextRef="#ctx0" brushRef="#br0" timeOffset="1641.919">1563 825 9290 0 0,'0'0'2630'0'0,"0"0"-808"0"0,0 0-299 0 0,0 0 16 0 0,0 0-47 0 0,0 0-193 0 0,0 0-374 0 0,0 0-304 0 0,0 0-167 0 0,0 0-96 0 0,0 0-45 0 0,0 0-52 0 0,0 0-42 0 0,16-19-49 0 0,102-120 171 0 0,21 7-292 0 0,-139 131-68 0 0,1 1 0 0 0,-1-1 1 0 0,1 1-1 0 0,-1-1 0 0 0,1 1 0 0 0,-1-1 0 0 0,1 0 0 0 0,-1 1 0 0 0,1 0 0 0 0,-1-1 0 0 0,1 1 0 0 0,0-1 0 0 0,-1 1 0 0 0,1 0 0 0 0,0-1 0 0 0,0 1 0 0 0,-1 0 1 0 0,1 0-1 0 0,0 0 0 0 0,-1 0 0 0 0,1-1 0 0 0,0 1 0 0 0,0 0 0 0 0,-1 0 0 0 0,1 0 0 0 0,0 0 0 0 0,0 1 0 0 0,-1-1 0 0 0,1 0 0 0 0,0 0 0 0 0,0 0 1 0 0,-1 1-1 0 0,1-1 0 0 0,0 0 0 0 0,-1 1 0 0 0,1-1 0 0 0,0 0 0 0 0,-1 1 0 0 0,1-1 0 0 0,-1 1 0 0 0,1-1 0 0 0,-1 1 0 0 0,1-1 0 0 0,-1 1 0 0 0,1 0 0 0 0,-1-1 1 0 0,1 1-1 0 0,-1-1 0 0 0,0 1 0 0 0,1 0 0 0 0,-1-1 0 0 0,0 1 0 0 0,0 0 0 0 0,1 0 0 0 0,-1-1 0 0 0,0 1 0 0 0,0 0 0 0 0,0 0 0 0 0,0-1 0 0 0,0 1 1 0 0,0 0-1 0 0,0 0 19 0 0,1 59-172 0 0,-2-47 144 0 0,0-8 33 0 0,1 0 0 0 0,-1 1 0 0 0,1-1 0 0 0,-1 1 0 0 0,2-1 0 0 0,-1 1-1 0 0,1-1 1 0 0,-1 1 0 0 0,1-1 0 0 0,1 0 0 0 0,-1 0 0 0 0,1 1 0 0 0,0-1 0 0 0,0 0 0 0 0,1 0 0 0 0,-1-1 0 0 0,1 1 0 0 0,0 0 0 0 0,1-1 0 0 0,-1 0 0 0 0,1 1 0 0 0,-1-2 0 0 0,1 1 0 0 0,0 0 0 0 0,1-1 0 0 0,-1 0 0 0 0,1 1 0 0 0,-1-2 0 0 0,1 1 0 0 0,0-1 0 0 0,0 1 0 0 0,0-1 0 0 0,4 0-5 0 0,-2 0 12 0 0,0-1 0 0 0,1 0 1 0 0,-1-1-1 0 0,0 1 0 0 0,1-1 1 0 0,-1-1-1 0 0,0 0 0 0 0,0 0 1 0 0,1 0-1 0 0,-1-1 0 0 0,0 0 1 0 0,0 0-1 0 0,0-1 0 0 0,-1 0 1 0 0,1 0-1 0 0,-1 0 0 0 0,1-1 1 0 0,-1 0-1 0 0,0 0 0 0 0,-1-1 1 0 0,1 0-1 0 0,-1 0 0 0 0,0 0 1 0 0,3-4-13 0 0,71-87-4808 0 0,-6-3-10326 0 0,-68 92 13615 0 0,9-12 587 0 0</inkml:trace>
  <inkml:trace contextRef="#ctx0" brushRef="#br0" timeOffset="1891.6">2559 1 14163 0 0,'0'0'1343'0'0,"0"0"-526"0"0,0 0-126 0 0,0 0 153 0 0,0 0 121 0 0,0 0-34 0 0,0 0-178 0 0,-11 35-185 0 0,-34 114-112 0 0,14 38 657 0 0,20 98-1436 0 0,13-184-2399 0 0,-11-78-1388 0 0,-24-9-8929 0 0,28-12 11073 0 0,-1 1 1482 0 0</inkml:trace>
  <inkml:trace contextRef="#ctx0" brushRef="#br0" timeOffset="2052.382">2198 321 12723 0 0,'0'0'1520'0'0,"0"0"-502"0"0,0 0-204 0 0,0 0 29 0 0,0 0 72 0 0,0 0-55 0 0,0 0-156 0 0,0 0-139 0 0,0 0-117 0 0,33 2-106 0 0,105 6-79 0 0,182-4-276 0 0,-219-15-2646 0 0,-36-2-7402 0 0,-45 8 1779 0 0</inkml:trace>
</inkml:ink>
</file>

<file path=ppt/ink/ink5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7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408 1 3169 0 0,'0'0'1281'0'0,"0"0"-164"0"0,0 0-65 0 0,0 0 107 0 0,0 0 220 0 0,0 0 76 0 0,0 0-71 0 0,0 0-141 0 0,-36 14-191 0 0,-114 47-161 0 0,144-59-809 0 0,0 1 1 0 0,0-1-1 0 0,0 1 0 0 0,0 1 1 0 0,0-1-1 0 0,0 1 0 0 0,1 0 1 0 0,0 0-1 0 0,0 0 0 0 0,0 1 1 0 0,0 0-1 0 0,1 0 0 0 0,-3 4-82 0 0,-5 7 216 0 0,-2-1-101 0 0,0 2 1 0 0,2 0 0 0 0,0 1 0 0 0,0 0 0 0 0,2 0 0 0 0,0 1 0 0 0,2 1-1 0 0,0-1 1 0 0,1 1 0 0 0,1 1 0 0 0,0-1 0 0 0,2 1 0 0 0,0 0 0 0 0,2 0-1 0 0,0 1 1 0 0,2 15-116 0 0,1-30 3 0 0,0-1 0 0 0,1 1-1 0 0,0-1 1 0 0,0 0-1 0 0,0 0 1 0 0,1 0 0 0 0,0 0-1 0 0,0 0 1 0 0,0 0 0 0 0,1-1-1 0 0,0 1 1 0 0,0-1-1 0 0,1 0 1 0 0,-1-1 0 0 0,1 1-1 0 0,0-1 1 0 0,0 0 0 0 0,0 0-1 0 0,1 0 1 0 0,0-1-1 0 0,-1 0 1 0 0,1 0 0 0 0,0 0-1 0 0,0-1 1 0 0,1 0 0 0 0,5 2-3 0 0,5 0-86 0 0,1 0 0 0 0,0-1 0 0 0,0-1 0 0 0,0-1 0 0 0,0 0 1 0 0,0-1-1 0 0,0-1 0 0 0,0-1 0 0 0,7-2 86 0 0,120-49-4107 0 0,-56 2-4864 0 0,-88 51 8857 0 0,19-13-4311 0 0</inkml:trace>
  <inkml:trace contextRef="#ctx0" brushRef="#br0" timeOffset="253.076">835 233 7202 0 0,'0'0'1784'0'0,"0"0"-520"0"0,0 0-365 0 0,0 0 112 0 0,0 0 227 0 0,-24 33 54 0 0,-72 104-183 0 0,65-68-3 0 0,32-59-925 0 0,-2-5-134 0 0,1-1-1 0 0,0 0 1 0 0,1 0-1 0 0,-1 0 1 0 0,1 0-1 0 0,0 0 1 0 0,0 0-1 0 0,0 0 0 0 0,0 0 1 0 0,1 0-1 0 0,-1 0 1 0 0,1-1-1 0 0,0 1 1 0 0,0 0-1 0 0,1-1 1 0 0,-1 0-1 0 0,1 0 1 0 0,0 1-1 0 0,-1-1 1 0 0,1-1-1 0 0,1 1 0 0 0,-1 0 1 0 0,0-1-1 0 0,1 0 1 0 0,-1 0-1 0 0,1 0 1 0 0,0 0-1 0 0,-1 0 1 0 0,1-1-1 0 0,0 1 1 0 0,3 0-47 0 0,131 12 1652 0 0,-131-14-1532 0 0,1-1 1 0 0,-1 0-1 0 0,0-1 0 0 0,0 0 0 0 0,0 0 1 0 0,0 0-1 0 0,0-1 0 0 0,0 0 0 0 0,0-1 1 0 0,-1 1-1 0 0,1-1 0 0 0,-1 0 1 0 0,0-1-1 0 0,-1 1 0 0 0,1-1 0 0 0,-1-1 1 0 0,0 1-1 0 0,0-1 0 0 0,0 1 0 0 0,-1-2 1 0 0,0 1-1 0 0,0 0 0 0 0,2-7-120 0 0,0 2 53 0 0,0 0 0 0 0,-2 0 0 0 0,1-1 0 0 0,-1 0 0 0 0,-1 0 0 0 0,0 0 0 0 0,-1-1 0 0 0,0 1 0 0 0,-1 0 0 0 0,0-1 0 0 0,-1 1 0 0 0,-1-1-1 0 0,0 1 1 0 0,0-1-53 0 0,-1 6-133 0 0,0-1 0 0 0,0 0 0 0 0,-1 1 0 0 0,0 0 0 0 0,0 0 0 0 0,-1-1-1 0 0,1 2 1 0 0,-2-1 0 0 0,1 0 0 0 0,-1 1 0 0 0,0 0 0 0 0,0 0-1 0 0,-1 1 1 0 0,1-1 0 0 0,-1 1 0 0 0,-5-3 133 0 0,-31-9-4812 0 0,-6 19-5744 0 0,37 2 4368 0 0</inkml:trace>
  <inkml:trace contextRef="#ctx0" brushRef="#br0" timeOffset="664">1165 597 5033 0 0,'0'0'1658'0'0,"0"0"-546"0"0,0 0 64 0 0,0 0 515 0 0,0 0 388 0 0,0 0 39 0 0,0 0-368 0 0,0 0-495 0 0,0 0-367 0 0,0 0-229 0 0,0 0-155 0 0,0 0-111 0 0,0 0-85 0 0,17-20-40 0 0,53-65-34 0 0,43-71 761 0 0,-94 141-1243 0 0,-19 35-219 0 0,-1 7 342 0 0,9 86-169 0 0,-8-110 300 0 0,1 1 0 0 0,0-1 0 0 0,0 0 1 0 0,0 0-1 0 0,1 0 0 0 0,-1 0 0 0 0,1-1 0 0 0,-1 1 0 0 0,1 0 0 0 0,0-1 1 0 0,0 1-1 0 0,0-1 0 0 0,1 1 0 0 0,-1-1 0 0 0,0 0 0 0 0,1 0 1 0 0,-1 0-1 0 0,1 0 0 0 0,0-1 0 0 0,0 1 0 0 0,0-1 0 0 0,0 1 1 0 0,0-1-1 0 0,0 0 0 0 0,0 0 0 0 0,0-1 0 0 0,0 1 0 0 0,0-1 1 0 0,1 1-1 0 0,-1-1 0 0 0,3 0-6 0 0,1 0 115 0 0,-1 0 1 0 0,0 0-1 0 0,1 0 0 0 0,-1-1 0 0 0,1 0 1 0 0,-1-1-1 0 0,0 1 0 0 0,0-1 1 0 0,1 0-1 0 0,-1-1 0 0 0,-1 1 1 0 0,1-1-1 0 0,0 0 0 0 0,-1-1 1 0 0,1 1-1 0 0,-1-1 0 0 0,0 0 1 0 0,0-1-1 0 0,-1 1-115 0 0,4-4 87 0 0,-1 1 1 0 0,0-1-1 0 0,-1 0 1 0 0,0-1-1 0 0,0 1 1 0 0,-1-1-1 0 0,0-1 1 0 0,0 1-1 0 0,-1 0 1 0 0,0-1-1 0 0,-1 0 1 0 0,2-10-88 0 0,0-10-4595 0 0,-3-2-4835 0 0,-2 31-964 0 0</inkml:trace>
</inkml:ink>
</file>

<file path=ppt/ink/ink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3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16 156 0 0 0,'0'0'263'0'0,"0"0"540"0"0,0 0 175 0 0,0 0 219 0 0,0 0 366 0 0,0 0 253 0 0,0 0 51 0 0,0 0-190 0 0,0 0-344 0 0,0 0-339 0 0,0 0-277 0 0,-3-1-170 0 0,1 1-623 0 0,-8-2 1070 0 0,25 1 1882 0 0,36 3 1014 0 0,70-7-2380 0 0,22-17-1071 0 0,-93 21-347 0 0,-50 1-111 0 0,0 0-41 0 0,0 0-31 0 0,0 0-34 0 0,0 0-30 0 0,0 0-33 0 0,0 0-32 0 0,0 0-68 0 0,0 0-55 0 0,-3 12-4319 0 0,0 2-4195 0 0,3-7 2284 0 0,0-6 4674 0 0</inkml:trace>
  <inkml:trace contextRef="#ctx0" brushRef="#br0" timeOffset="662.215">5 425 1920 0 0,'0'0'1881'0'0,"0"0"-30"0"0,0 0 4 0 0,0 0 4 0 0,0 0-68 0 0,0 0-293 0 0,0 0-405 0 0,0 0-281 0 0,0 0-115 0 0,0 0 17 0 0,0 0 65 0 0,0 0-17 0 0,0 0-70 0 0,17 1-89 0 0,114 4 801 0 0,27-14-269 0 0,-90 8-6339 0 0,-65-9-7736 0 0,-2 9 9738 0 0</inkml:trace>
  <inkml:trace contextRef="#ctx0" brushRef="#br0" timeOffset="1216.43">217 5 1544 0 0,'0'0'1375'0'0,"0"0"14"0"0,0 0 116 0 0,0 0 234 0 0,0 0 200 0 0,0 0-21 0 0,0 0-334 0 0,0 0-425 0 0,0 0-396 0 0,0 0-315 0 0,0 0-169 0 0,0 0-99 0 0,0 0-32 0 0,-5-5 275 0 0,29 25 1056 0 0,132 78 671 0 0,-154-96-2143 0 0,14 10-6 0 0,0 1 0 0 0,-2 1 0 0 0,1 0 0 0 0,-2 1-1 0 0,0 1 1 0 0,-1 0 0 0 0,-1 0 0 0 0,3 7-1 0 0,-13-19-4 0 0,0 0 0 0 0,0 0 0 0 0,-1 0 0 0 0,0 1 0 0 0,0-1-1 0 0,0 0 1 0 0,0 0 0 0 0,-1 0 0 0 0,0 0 0 0 0,1 1 0 0 0,-2-1 0 0 0,1 0 0 0 0,0 0-1 0 0,-1-1 1 0 0,0 1 0 0 0,1 0 0 0 0,-2 0 0 0 0,1-1 0 0 0,0 0 0 0 0,-1 1-1 0 0,1-1 1 0 0,-1 0 0 0 0,-2 2 4 0 0,-11 19-18 0 0,-69 97 90 0 0,-26-11 41 0 0,57-58-609 0 0,53-51 232 0 0,1-1 0 0 0,0 1 0 0 0,0-1 0 0 0,0 1 0 0 0,0-1-1 0 0,0 1 1 0 0,0-1 0 0 0,1 1 0 0 0,-1-1 0 0 0,0 1 0 0 0,0-1 0 0 0,0 1 0 0 0,0-1-1 0 0,1 1 1 0 0,-1-1 0 0 0,0 1 0 0 0,0-1 0 0 0,1 1 0 0 0,-1-1 0 0 0,0 1 0 0 0,1-1-1 0 0,-1 0 1 0 0,0 1 0 0 0,1-1 0 0 0,-1 0 0 0 0,1 1 0 0 0,-1-1 0 0 0,0 0 0 0 0,1 0-1 0 0,-1 1 1 0 0,1-1 0 0 0,-1 0 0 0 0,1 0 0 0 0,-1 0 0 0 0,1 0 0 0 0,-1 1 0 0 0,1-1-1 0 0,-1 0 1 0 0,1 0 0 0 0,-1 0 0 0 0,1 0 0 0 0,-1 0 0 0 0,1 0 0 0 0,-1-1 0 0 0,1 1-1 0 0,0 0 1 0 0,-1 0 0 0 0,0 0 0 0 0,1 0 0 0 0,-1-1 0 0 0,1 1 0 0 0,-1 0 0 0 0,1 0-1 0 0,-1-1 1 0 0,1 1 0 0 0,-1 0 0 0 0,0-1 0 0 0,1 1 264 0 0,5-3-4293 0 0</inkml:trace>
</inkml:ink>
</file>

<file path=ppt/ink/ink5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24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1 420 0 0 0,'0'0'795'0'0,"0"0"-260"0"0,0 0-78 0 0,0 0 222 0 0,0 0 350 0 0,0 0 273 0 0,0 0 109 0 0,0 0-83 0 0,0 0-190 0 0,0 0-223 0 0,0 0-180 0 0,0-6-131 0 0,-1 2-426 0 0,1 0 0 0 0,0 0 0 0 0,0 1 0 0 0,1-1-1 0 0,-1 0 1 0 0,1 0 0 0 0,0 1 0 0 0,0-1 0 0 0,0 1 0 0 0,0-1 0 0 0,1 1 0 0 0,0-1 0 0 0,-1 1 0 0 0,1 0 0 0 0,0-1 0 0 0,1 1 0 0 0,-1 0 0 0 0,2-1-178 0 0,12-15 763 0 0,32-17 232 0 0,-45 36-984 0 0,-1-1 0 0 0,1 0 1 0 0,0 0-1 0 0,-1 1 0 0 0,1 0 0 0 0,0-1 1 0 0,0 1-1 0 0,0 0 0 0 0,-1 1 0 0 0,1-1 1 0 0,0 0-1 0 0,0 1 0 0 0,-1-1 0 0 0,1 1 1 0 0,0 0-1 0 0,-1 0 0 0 0,1 0 1 0 0,0 0-1 0 0,-1 0 0 0 0,0 1 0 0 0,1-1 1 0 0,-1 1-1 0 0,0 0 0 0 0,0 0 0 0 0,0-1 1 0 0,0 1-1 0 0,0 1 0 0 0,0-1 0 0 0,0 0 1 0 0,-1 0-1 0 0,1 1 0 0 0,-1-1 0 0 0,0 1 1 0 0,1-1-1 0 0,-1 1 0 0 0,0-1 1 0 0,-1 1-1 0 0,2 2-11 0 0,6 21 219 0 0,-1 0-1 0 0,-1 0 1 0 0,-1 0 0 0 0,-2 1-1 0 0,0 0 1 0 0,-2 0 0 0 0,-1-1 0 0 0,-1 1-1 0 0,-1 0 1 0 0,-4 16-219 0 0,-1-6 174 0 0,-2 0 0 0 0,-1-1 0 0 0,-2 0 0 0 0,-13 28-174 0 0,18-45 302 0 0,11-23 906 0 0,21-53-1137 0 0,3 2 1 0 0,3 1-1 0 0,2 1 1 0 0,2 1-1 0 0,25-26-71 0 0,-52 67-44 0 0,1 1 1 0 0,0 0-1 0 0,1 0 0 0 0,0 0 1 0 0,1 1-1 0 0,0 1 0 0 0,0 0 0 0 0,1 1 1 0 0,9-5 43 0 0,-19 13-8 0 0,-1 0 1 0 0,1 1 0 0 0,0-1 0 0 0,-1 1-1 0 0,1 0 1 0 0,-1-1 0 0 0,1 1 0 0 0,-1 0-1 0 0,0 0 1 0 0,0 0 0 0 0,0 0-1 0 0,0 0 1 0 0,0 0 0 0 0,0 0 0 0 0,0 0-1 0 0,-1 0 1 0 0,1 1 0 0 0,-1-1 0 0 0,0 0-1 0 0,1 0 1 0 0,-1 1 0 0 0,0-1 0 0 0,0 0-1 0 0,-1 0 1 0 0,1 1 0 0 0,0-1-1 0 0,-1 0 1 0 0,1 0 0 0 0,-1 0 7 0 0,1 1 23 0 0,-16 161 776 0 0,12-92-513 0 0,35-80 105 0 0,54-66-144 0 0,-30 27-248 0 0,-26 21-27 0 0,1 1 1 0 0,0 1 0 0 0,2 2-1 0 0,1 1 1 0 0,0 2-1 0 0,15-6 28 0 0,-47 25-8 0 0,0-1-1 0 0,1 1 0 0 0,-1 0 0 0 0,0 0 0 0 0,0 0 0 0 0,0 0 1 0 0,1 0-1 0 0,-1 0 0 0 0,0 0 0 0 0,0 0 0 0 0,0 0 1 0 0,1 0-1 0 0,-1 1 0 0 0,0-1 0 0 0,0 1 0 0 0,0-1 0 0 0,0 1 1 0 0,0-1-1 0 0,0 1 0 0 0,0-1 0 0 0,0 1 0 0 0,0 0 1 0 0,0 0-1 0 0,0-1 0 0 0,0 1 0 0 0,0 0 0 0 0,0 0 0 0 0,-1 0 1 0 0,1 0-1 0 0,0 0 0 0 0,-1 0 0 0 0,1 0 0 0 0,-1 0 1 0 0,1 1-1 0 0,-1-1 0 0 0,1 0 0 0 0,-1 0 0 0 0,0 0 0 0 0,0 0 1 0 0,1 1-1 0 0,-1-1 0 0 0,0 0 0 0 0,0 0 0 0 0,0 0 0 0 0,0 1 1 0 0,-1-1-1 0 0,1 0 0 0 0,0 0 0 0 0,0 0 0 0 0,-1 1 1 0 0,1-1-1 0 0,-1 0 0 0 0,1 0 0 0 0,-1 0 0 0 0,1 0 0 0 0,-1 0 9 0 0,1 9 97 0 0,-29 249 979 0 0,28-257-1281 0 0,2 1-1 0 0,-1-1 0 0 0,0 0 0 0 0,0 0 1 0 0,1 0-1 0 0,-1 0 0 0 0,1 1 1 0 0,-1-1-1 0 0,1 0 0 0 0,0 0 1 0 0,0 0-1 0 0,0 0 0 0 0,0-1 1 0 0,0 1-1 0 0,1 0 0 0 0,-1 0 1 0 0,0-1-1 0 0,1 1 0 0 0,0 0 0 0 0,-1-1 1 0 0,1 0-1 0 0,0 1 0 0 0,-1-1 1 0 0,1 0-1 0 0,0 0 0 0 0,0 0 1 0 0,0 0-1 0 0,0 0 0 0 0,0-1 1 0 0,0 1-1 0 0,1 0 0 0 0,-1-1 1 0 0,0 0-1 0 0,0 1 0 0 0,0-1 0 0 0,0 0 1 0 0,1 0-1 0 0,-1 0 0 0 0,0 0 1 0 0,0-1-1 0 0,0 1 0 0 0,0-1 1 0 0,1 1-1 0 0,-1-1 0 0 0,0 0 1 0 0,0 0-1 0 0,0 0 0 0 0,0 0 1 0 0,-1 0-1 0 0,1 0 0 0 0,0 0 0 0 0,0-1 1 0 0,-1 1-1 0 0,1-1 0 0 0,0 1 1 0 0,0-1 205 0 0,8-9-5512 0 0,-1 3-180 0 0</inkml:trace>
  <inkml:trace contextRef="#ctx0" brushRef="#br0" timeOffset="299.383">1266 420 12043 0 0,'0'0'552'0'0,"0"0"-68"0"0,0 0 149 0 0,0 0 322 0 0,0 0 260 0 0,0 0 27 0 0,0 0-241 0 0,-23 30-310 0 0,-70 98-266 0 0,91-125-408 0 0,-1 0-1 0 0,1-1 1 0 0,-1 1-1 0 0,1 0 1 0 0,0 1 0 0 0,0-1-1 0 0,1 0 1 0 0,-1 1-1 0 0,1-1 1 0 0,0 1-1 0 0,-1-1 1 0 0,2 1-1 0 0,-1-1 1 0 0,0 1-1 0 0,1 0 1 0 0,-1 0-1 0 0,1-1 1 0 0,0 1-1 0 0,1 1-16 0 0,0 6 63 0 0,-1-4 3 0 0,1 0 1 0 0,0-1 0 0 0,1 1-1 0 0,0-1 1 0 0,0 0 0 0 0,0 1-1 0 0,0-1 1 0 0,1 0 0 0 0,0 0-1 0 0,1-1 1 0 0,-1 1 0 0 0,1-1-1 0 0,0 0 1 0 0,1 1 0 0 0,-1-2-1 0 0,1 1 1 0 0,0-1 0 0 0,0 1-1 0 0,0-1 1 0 0,1 0 0 0 0,-1-1 0 0 0,1 0-1 0 0,0 0 1 0 0,0 0 0 0 0,0 0-1 0 0,0-1 1 0 0,1 0 0 0 0,-1-1-1 0 0,0 1 1 0 0,1-1 0 0 0,0 0-1 0 0,-1-1 1 0 0,1 1 0 0 0,-1-1-1 0 0,1-1 1 0 0,0 1 0 0 0,-1-1-1 0 0,1 0 1 0 0,-1-1 0 0 0,1 0-1 0 0,-1 0 1 0 0,0 0 0 0 0,0-1 0 0 0,0 1-1 0 0,0-2 1 0 0,0 1 0 0 0,-1 0-1 0 0,1-1 1 0 0,0-1-67 0 0,2-2 30 0 0,-1 0 0 0 0,1-1 0 0 0,-1 0-1 0 0,0-1 1 0 0,-1 0 0 0 0,0 0 0 0 0,-1 0 0 0 0,1 0 0 0 0,-2-1 0 0 0,1 0 0 0 0,-2 0 0 0 0,1 0-1 0 0,-1-1 1 0 0,-1 1 0 0 0,0-1 0 0 0,0 1 0 0 0,-1-1 0 0 0,0 0 0 0 0,-1 0 0 0 0,0 0-1 0 0,-1 1 1 0 0,-2-9-30 0 0,2 14-231 0 0,0 0 0 0 0,-1 1 0 0 0,0 0 0 0 0,0-1 0 0 0,0 1 0 0 0,0 0 0 0 0,-1 0 0 0 0,1 0 0 0 0,-1 1 0 0 0,0-1 0 0 0,0 1 0 0 0,-1-1 0 0 0,1 1 0 0 0,-1 0 0 0 0,1 0 0 0 0,-1 0 0 0 0,0 1 0 0 0,0 0 0 0 0,0-1 0 0 0,-1 1 0 0 0,1 1 0 0 0,0-1 0 0 0,-4 0 231 0 0,-30-4-6077 0 0,2 13-3856 0 0,25 0 7714 0 0</inkml:trace>
  <inkml:trace contextRef="#ctx0" brushRef="#br0" timeOffset="832.725">1510 851 3601 0 0,'0'0'1936'0'0,"0"0"-580"0"0,0 0-86 0 0,0 0 340 0 0,0 0 274 0 0,0 0 5 0 0,0 0-246 0 0,0 0-420 0 0,0 0-371 0 0,0 0-231 0 0,0 0-127 0 0,0 0-24 0 0,0 0 28 0 0,3-21 23 0 0,12-66-31 0 0,21 3 602 0 0,-19 61-877 0 0,-11 12-183 0 0,2-4 22 0 0,1 0 1 0 0,1 1-1 0 0,0 0 1 0 0,0 0-1 0 0,2 1 1 0 0,-1 1-1 0 0,2 0 1 0 0,3-3-55 0 0,-14 16-17 0 0,0 0 1 0 0,-1 1-1 0 0,1-1 0 0 0,-1 0 1 0 0,1 1-1 0 0,-1-1 1 0 0,1 1-1 0 0,-1-1 1 0 0,0 1-1 0 0,0-1 0 0 0,0 1 1 0 0,0 0-1 0 0,0 0 1 0 0,0-1-1 0 0,0 1 1 0 0,0 0-1 0 0,-1 0 0 0 0,1 0 1 0 0,-1 0-1 0 0,0 0 1 0 0,1 0-1 0 0,-1 0 1 0 0,0 0-1 0 0,0 0 1 0 0,0 0-1 0 0,0 0 0 0 0,-1 0 1 0 0,1 0-1 0 0,-1 0 1 0 0,1 0-1 0 0,-1 0 1 0 0,1 0-1 0 0,-1 0 0 0 0,0 0 1 0 0,0-1 16 0 0,1 9-26 0 0,4 86 261 0 0,-2-94-211 0 0,0 0-1 0 0,1-1 1 0 0,-1 1 0 0 0,1-1 0 0 0,-1 0-1 0 0,1 1 1 0 0,0-1 0 0 0,-1 0-1 0 0,1-1 1 0 0,0 1 0 0 0,0 0 0 0 0,-1-1-1 0 0,1 1 1 0 0,0-1 0 0 0,0 0 0 0 0,0 0-1 0 0,0 0 1 0 0,0-1 0 0 0,-1 1-1 0 0,1 0 1 0 0,0-1 0 0 0,0 0 0 0 0,-1 0-1 0 0,1 0 1 0 0,0 0 0 0 0,-1 0-1 0 0,1-1 1 0 0,-1 1 0 0 0,1-1 0 0 0,-1 1-1 0 0,0-1 1 0 0,0 0 0 0 0,2-1-24 0 0,198-146 300 0 0,-156 129-519 0 0,-42 53-93 0 0,-6 154 519 0 0,22-151-1994 0 0,-8-32-2505 0 0,3-3-4895 0 0,-11-1 1932 0 0</inkml:trace>
  <inkml:trace contextRef="#ctx0" brushRef="#br0" timeOffset="4108.962">2355 685 0 0 0,'0'0'400'0'0,"0"0"532"0"0,0 0 213 0 0,0 0 27 0 0,0 0-37 0 0,0 0-52 0 0,0 0-43 0 0,0 0-32 0 0,14 8 14 0 0,40 24 78 0 0,-50-30-787 0 0,0 0 0 0 0,0 0 1 0 0,0 0-1 0 0,0-1 0 0 0,0 1 0 0 0,0-1 1 0 0,0 0-1 0 0,0-1 0 0 0,0 1 0 0 0,1-1 1 0 0,-1 1-1 0 0,0-1 0 0 0,0-1 1 0 0,1 1-1 0 0,-1 0 0 0 0,2-2-313 0 0,6 1 589 0 0,1-2-365 0 0,0-1 1 0 0,0 0-1 0 0,-1-1 0 0 0,1 0 1 0 0,-1-1-1 0 0,0-1 1 0 0,-1 0-1 0 0,1 0 0 0 0,-1-1 1 0 0,-1 0-1 0 0,1-1 0 0 0,-2-1 1 0 0,4-2-225 0 0,-7 6 49 0 0,-1-1 1 0 0,1 1-1 0 0,-1-1 1 0 0,0 0-1 0 0,-1 0 1 0 0,1-1-1 0 0,-2 1 1 0 0,1-1-1 0 0,-1 0 1 0 0,0 0-1 0 0,0 0 1 0 0,-1 0-1 0 0,-1-1 1 0 0,1 1-1 0 0,-1-1 1 0 0,0 1-1 0 0,-1-1 0 0 0,0-4-49 0 0,-3 8-98 0 0,0 0-1 0 0,0 0 1 0 0,0 0-1 0 0,0 1 1 0 0,-1-1-1 0 0,0 1 1 0 0,0 0-1 0 0,0 0 1 0 0,0 1-1 0 0,0-1 1 0 0,-1 1-1 0 0,0 0 1 0 0,0 0-1 0 0,0 0 1 0 0,0 1-1 0 0,0 0 1 0 0,0 0-1 0 0,0 0 1 0 0,-1 0-1 0 0,1 1 1 0 0,-1 0-1 0 0,0 0 1 0 0,1 1-1 0 0,-1-1 1 0 0,1 1-1 0 0,-1 1 1 0 0,0-1-1 0 0,1 1 1 0 0,-1 0-1 0 0,1 0 0 0 0,-2 1 100 0 0,-10 3-168 0 0,1 1 1 0 0,0 0 0 0 0,0 1 0 0 0,1 1 0 0 0,0 1-1 0 0,0 0 1 0 0,1 1 0 0 0,0 0 0 0 0,1 1 0 0 0,-5 6 166 0 0,7-9 50 0 0,1 1 1 0 0,0 0-1 0 0,0 1 1 0 0,1 0-1 0 0,0 1 1 0 0,1 0-1 0 0,0 0 1 0 0,0 0-1 0 0,2 1 1 0 0,-1 0-1 0 0,1 1 1 0 0,1 0-1 0 0,1 0 0 0 0,-1 0 1 0 0,2 0-1 0 0,0 0 1 0 0,1 1-1 0 0,0-1 1 0 0,1 1-1 0 0,0 11-50 0 0,2-21 54 0 0,0 1-1 0 0,1-1 1 0 0,-1 1-1 0 0,1-1 1 0 0,0 0 0 0 0,0 0-1 0 0,1 1 1 0 0,-1-2-1 0 0,1 1 1 0 0,0 0-1 0 0,0 0 1 0 0,0-1-1 0 0,0 1 1 0 0,1-1-1 0 0,-1 0 1 0 0,1 0-1 0 0,0-1 1 0 0,0 1-1 0 0,0-1 1 0 0,0 1-1 0 0,0-1 1 0 0,0-1-1 0 0,1 1 1 0 0,-1-1 0 0 0,1 1-1 0 0,4 0-53 0 0,126 10 1168 0 0,-114-12-1246 0 0,0-2 0 0 0,0 0 0 0 0,0-1 1 0 0,-1-1-1 0 0,1-1 0 0 0,-1-1 0 0 0,18-8 78 0 0,-35 13-100 0 0,59-25-3352 0 0,-22 5-4751 0 0,-27 13 2204 0 0</inkml:trace>
  <inkml:trace contextRef="#ctx0" brushRef="#br0" timeOffset="4583.961">2830 851 2785 0 0,'0'0'1121'0'0,"0"0"-5"0"0,0 0 257 0 0,0 0 308 0 0,0 0 150 0 0,0 0-77 0 0,0 0-234 0 0,0 0-215 0 0,0 0-146 0 0,0 0-131 0 0,0 0-119 0 0,0 0-128 0 0,25-4-140 0 0,74-13-106 0 0,-95 16-486 0 0,0 1-1 0 0,0-1 1 0 0,-1 0 0 0 0,1 0-1 0 0,0-1 1 0 0,-1 1 0 0 0,1-1 0 0 0,-1 1-1 0 0,1-1 1 0 0,-1 0 0 0 0,0 0 0 0 0,0-1-1 0 0,0 1 1 0 0,0-1 0 0 0,0 1-1 0 0,-1-1 1 0 0,1 0 0 0 0,-1 0 0 0 0,1-1-49 0 0,7-9 167 0 0,14-12 49 0 0,-2 0-1 0 0,-1-1 0 0 0,-1-1 0 0 0,-1-1 0 0 0,-1-1 0 0 0,-2 0 0 0 0,0-3-215 0 0,3-8 1 0 0,-16 84-1081 0 0,-3-34 1073 0 0,-2-2 10 0 0,0 0 0 0 0,0 0 0 0 0,1 0 0 0 0,1 1 0 0 0,-1-1 0 0 0,1 0 0 0 0,1 0 0 0 0,-1 1 0 0 0,1-1 0 0 0,1 0 0 0 0,0 0 0 0 0,0 0 0 0 0,0 0 0 0 0,1 0 0 0 0,0-1 0 0 0,1 1 0 0 0,0-1 0 0 0,0 0 0 0 0,0 0 0 0 0,1 0 0 0 0,0 0 0 0 0,0-1 0 0 0,1 0 0 0 0,0 0 0 0 0,0 0 0 0 0,0-1 0 0 0,1 0 0 0 0,1 1-2 0 0,-1-4 96 0 0,-1-1 0 0 0,1 1 0 0 0,-1-1 1 0 0,1-1-1 0 0,-1 1 0 0 0,1-1 1 0 0,-1 0-1 0 0,1-1 0 0 0,0 1 0 0 0,-1-1 1 0 0,1-1-1 0 0,-1 1 0 0 0,0-1 1 0 0,0 0-1 0 0,1-1 0 0 0,-1 1 0 0 0,0-1 1 0 0,-1-1-1 0 0,1 1 0 0 0,0-1-97 0 0,27-20 139 0 0,-2 0 0 0 0,-1-2 0 0 0,-2-2 0 0 0,0 0 1 0 0,-2-2-1 0 0,-1-1 0 0 0,0-2-139 0 0,-13 18-142 0 0,21-37-2632 0 0,-24 34-2045 0 0,-1 0-5055 0 0,-6 10 3427 0 0</inkml:trace>
  <inkml:trace contextRef="#ctx0" brushRef="#br0" timeOffset="4890.226">4126 0 14483 0 0,'0'0'1203'0'0,"0"0"-571"0"0,0 0-361 0 0,0 0 153 0 0,0 0 307 0 0,0 0 210 0 0,0 0 44 0 0,0 0-144 0 0,0 0-167 0 0,0 0-126 0 0,-2 33-100 0 0,-9 106-95 0 0,-11-27 81 0 0,-9 20-456 0 0,7 1 1 0 0,-2 57 21 0 0,25-171-1631 0 0,-4 31 4270 0 0,3-35-4453 0 0,0-5-4552 0 0,2-8-6453 0 0,-1-9 9885 0 0</inkml:trace>
  <inkml:trace contextRef="#ctx0" brushRef="#br0" timeOffset="5158.675">3800 376 10714 0 0,'0'0'2163'0'0,"0"0"-616"0"0,0 0-502 0 0,0 0-247 0 0,0 0-69 0 0,0 0-12 0 0,0 0-1 0 0,0 0 34 0 0,0 0-10 0 0,0 0-72 0 0,0 0-105 0 0,0 0-124 0 0,34 7-102 0 0,109 22-86 0 0,-21-21 47 0 0,71-16-884 0 0,-129 1-2781 0 0,-1 0-4439 0 0,-41 3-2910 0 0</inkml:trace>
</inkml:ink>
</file>

<file path=ppt/ink/ink5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4.5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450 167 2417 0 0,'0'0'1141'0'0,"0"0"-374"0"0,0 0-252 0 0,0 0 38 0 0,0 0 294 0 0,0 0 335 0 0,0 0 178 0 0,0 0 20 0 0,0 0-121 0 0,0 0-164 0 0,0 0-129 0 0,4 18-70 0 0,19 137 1484 0 0,-22-77-1571 0 0,-3-1-1 0 0,-4 0 1 0 0,-4-1-1 0 0,-5 13-808 0 0,-30 142-672 0 0,44-227 22 0 0,-13 28-1135 0 0,6-25-2644 0 0,-2-5-4758 0 0,5-2 5918 0 0</inkml:trace>
  <inkml:trace contextRef="#ctx0" brushRef="#br0" timeOffset="278.117">1 240 9994 0 0,'0'0'962'0'0,"0"0"-178"0"0,0 0-120 0 0,0 0 41 0 0,0 0 122 0 0,0 0 21 0 0,0 0-118 0 0,0 0-102 0 0,0 0-33 0 0,0 0 20 0 0,0 0 18 0 0,0 0-21 0 0,39-5-82 0 0,124-16-110 0 0,-97 11-242 0 0,0-2 0 0 0,-1-3 0 0 0,-1-3 0 0 0,14-8-178 0 0,74-42-1986 0 0,-104 41-2053 0 0,-1-2-4419 0 0,-36 21 2682 0 0</inkml:trace>
  <inkml:trace contextRef="#ctx0" brushRef="#br0" timeOffset="4189.912">1041 64 0 0 0,'0'0'180'0'0,"0"0"532"0"0,0 0 300 0 0,0 0 165 0 0,0 0-9 0 0,0 0-217 0 0,0 0-319 0 0,0 0-281 0 0,0 0-162 0 0,0 0-28 0 0,11 19 1752 0 0,-5 194 4474 0 0,-17 184-4482 0 0,-6-48-1249 0 0,17-348-643 0 0,0-1 0 0 0,-1 1-1 0 0,1-1 1 0 0,0 1 0 0 0,0 0-1 0 0,0-1 1 0 0,0 1-1 0 0,0-1 1 0 0,-1 1 0 0 0,1-1-1 0 0,0 1 1 0 0,1 0-1 0 0,-1-1 1 0 0,0 1 0 0 0,0-1-1 0 0,0 1 1 0 0,0-1 0 0 0,0 1-1 0 0,0 0 1 0 0,1-1-1 0 0,-1 1 1 0 0,0-1 0 0 0,0 1-1 0 0,1-1 1 0 0,-1 1 0 0 0,1-1-1 0 0,-1 0 1 0 0,0 1-1 0 0,1-1 1 0 0,-1 1 0 0 0,1-1-1 0 0,-1 0 1 0 0,1 1 0 0 0,-1-1-1 0 0,1 0 1 0 0,-1 0-1 0 0,1 1 1 0 0,-1-1 0 0 0,1 0-1 0 0,-1 0 1 0 0,1 0 0 0 0,-1 1-1 0 0,1-1 1 0 0,-1 0-1 0 0,1 0 1 0 0,0 0 0 0 0,-1 0-1 0 0,1 0 1 0 0,-1 0 0 0 0,1 0-1 0 0,0-1 1 0 0,-1 1-1 0 0,1 0 1 0 0,-1 0 0 0 0,1 0-1 0 0,-1 0 1 0 0,1-1 0 0 0,-1 1-1 0 0,1 0 1 0 0,-1-1-1 0 0,1 1 1 0 0,-1 0 0 0 0,1-1-1 0 0,-1 1 1 0 0,0 0-1 0 0,1-1 1 0 0,-1 1 0 0 0,1-1-1 0 0,-1 1-12 0 0,32-33 583 0 0,-10 5-646 0 0,1 2 0 0 0,1 0 0 0 0,1 1 0 0 0,2 1 0 0 0,0 2 0 0 0,1 1 0 0 0,15-8 63 0 0,34-4-315 0 0,-76 34 313 0 0,1 1 0 0 0,-1-1 0 0 0,1 1-1 0 0,-1-1 1 0 0,0 1 0 0 0,1 0 0 0 0,-1-1 0 0 0,0 1 0 0 0,0 0 0 0 0,0 0 0 0 0,0 0 0 0 0,-1 0-1 0 0,1 0 1 0 0,0 0 0 0 0,-1 0 0 0 0,0 0 0 0 0,1 0 0 0 0,-1 0 0 0 0,0 0 0 0 0,0 1 0 0 0,0-1-1 0 0,0 0 1 0 0,-1 0 0 0 0,1 0 0 0 0,0 0 0 0 0,-1 2 2 0 0,0 2 35 0 0,-13 229 661 0 0,35-210-1787 0 0,-10-25-2923 0 0,0-2-4647 0 0,-7 2 3659 0 0</inkml:trace>
  <inkml:trace contextRef="#ctx0" brushRef="#br0" timeOffset="4626.827">1735 988 1376 0 0,'0'0'910'0'0,"0"0"74"0"0,0 0 419 0 0,0 0 468 0 0,0 0 322 0 0,0 0-24 0 0,0 0-255 0 0,0 0-322 0 0,0 0-315 0 0,0 0-268 0 0,33-5-233 0 0,102-14-162 0 0,-66-7 127 0 0,-58 17-567 0 0,-3 6-94 0 0,0-1 1 0 0,1-1 0 0 0,-1 1-1 0 0,-1-1 1 0 0,1-1 0 0 0,-1 1-1 0 0,0-1 1 0 0,0-1 0 0 0,-1 1-1 0 0,0-1 1 0 0,0 0 0 0 0,0-1-1 0 0,-1 1 1 0 0,0-1 0 0 0,-1 0-1 0 0,0 0 1 0 0,0-1 0 0 0,0 1-1 0 0,-1-1 1 0 0,-1 0 0 0 0,1 0-1 0 0,-1 0 1 0 0,-1 0 0 0 0,0 0-1 0 0,0-8-80 0 0,-3 14-37 0 0,-1-1 0 0 0,0 1 0 0 0,0 0 0 0 0,-1-1-1 0 0,1 1 1 0 0,-1 1 0 0 0,1-1 0 0 0,-1 0 0 0 0,0 1 0 0 0,0 0 0 0 0,0 0-1 0 0,0 0 1 0 0,0 1 0 0 0,0-1 0 0 0,-1 1 0 0 0,1 0 0 0 0,-1 0 0 0 0,1 0 0 0 0,-1 1-1 0 0,1-1 1 0 0,-1 1 0 0 0,1 0 0 0 0,-1 1 0 0 0,1-1 0 0 0,0 1 0 0 0,-1 0-1 0 0,1 0 1 0 0,-1 0 0 0 0,1 1 0 0 0,0-1 0 0 0,0 1 0 0 0,0 0 0 0 0,-2 1 37 0 0,-12 5-5 0 0,1-1 0 0 0,1 2 0 0 0,0 0 0 0 0,0 1 0 0 0,1 1 0 0 0,0 0 0 0 0,1 1 0 0 0,0 1 1 0 0,1 0-1 0 0,1 1 0 0 0,0 0 0 0 0,0 1 0 0 0,2 0 0 0 0,0 1 0 0 0,0 0 0 0 0,2 0 0 0 0,0 1 1 0 0,-6 18 4 0 0,13-30 48 0 0,1 1 0 0 0,-1-1 0 0 0,1 1 1 0 0,0-1-1 0 0,0 1 0 0 0,0-1 0 0 0,1 1 1 0 0,0-1-1 0 0,0 0 0 0 0,0 1 0 0 0,1-1 1 0 0,0 0-1 0 0,0 0 0 0 0,0 0 0 0 0,1 0 1 0 0,-1 0-1 0 0,1 0 0 0 0,0-1 0 0 0,1 1 1 0 0,-1-1-1 0 0,1 0 0 0 0,0 0 0 0 0,0 0 1 0 0,0-1-1 0 0,0 1 0 0 0,1-1 0 0 0,-1 0 1 0 0,1 0-1 0 0,0-1 0 0 0,0 1 0 0 0,0-1 1 0 0,0 0-1 0 0,0 0 0 0 0,1-1 1 0 0,-1 0-1 0 0,0 0 0 0 0,1 0 0 0 0,3 0-48 0 0,29 8 234 0 0,1-2 0 0 0,1-2-1 0 0,-1-2 1 0 0,0-1 0 0 0,1-2-1 0 0,7-2-233 0 0,139-34-3938 0 0,-171 31 2198 0 0,24-8-7755 0 0,-23 5 1727 0 0</inkml:trace>
  <inkml:trace contextRef="#ctx0" brushRef="#br0" timeOffset="8659.035">3125 218 1776 0 0,'0'0'767'0'0,"0"0"-187"0"0,0 0 34 0 0,0 0 238 0 0,0 0 367 0 0,0 0 296 0 0,0 0 72 0 0,0 0-131 0 0,0 0-326 0 0,0 0-386 0 0,0 0-345 0 0,-1-4-255 0 0,0-4-118 0 0,-1 0-77 0 0,8 18 128 0 0,5 18 358 0 0,-2 0-1 0 0,-1 1 1 0 0,-1 0 0 0 0,-1 1 0 0 0,-2-1 0 0 0,1 27-435 0 0,-2-28 126 0 0,4 281 912 0 0,-11-254-936 0 0,-3-1 1 0 0,-2-1 0 0 0,-2 1 0 0 0,-3-1 0 0 0,-2-1 0 0 0,-3 2-103 0 0,-5 1 319 0 0,24-54-233 0 0,0-1 18 0 0,0 0 26 0 0,16-23 389 0 0,5-4-563 0 0,0 1 0 0 0,2 1 0 0 0,0 2 0 0 0,2 0 0 0 0,0 1 0 0 0,2 2 0 0 0,0 0 1 0 0,1 2-1 0 0,1 1 0 0 0,11-4 44 0 0,-30 16-38 0 0,0 1 1 0 0,0 0-1 0 0,0 0 1 0 0,1 1-1 0 0,-1 0 0 0 0,1 1 1 0 0,0 0-1 0 0,0 0 1 0 0,0 1-1 0 0,0 1 1 0 0,0 0-1 0 0,10 2 38 0 0,-17 1-25 0 0,0 0-1 0 0,0 1 1 0 0,-1-1-1 0 0,0 1 1 0 0,0 0-1 0 0,0 0 1 0 0,0 0-1 0 0,0 0 1 0 0,-1 1-1 0 0,0-1 1 0 0,0 1-1 0 0,0-1 1 0 0,0 1-1 0 0,-1 0 1 0 0,0 0-1 0 0,0 0 1 0 0,0-1-1 0 0,-1 1 1 0 0,1 0-1 0 0,-1 0 1 0 0,0 0-1 0 0,-1 0 1 0 0,1 0-1 0 0,-1 0 1 0 0,0 0 25 0 0,1 0 30 0 0,-2 9 54 0 0,-1-1-1 0 0,-1 1 0 0 0,0-1 0 0 0,0 0 1 0 0,-1 0-1 0 0,-1 0 0 0 0,0-1 1 0 0,-1 0-1 0 0,-1 0 0 0 0,1 0 1 0 0,-2-1-1 0 0,0 0 0 0 0,0-1 1 0 0,0 0-1 0 0,-12 8-83 0 0,7-5-16 0 0,-1-1-1 0 0,-1 0 1 0 0,1-1-1 0 0,-2-1 1 0 0,0-1 0 0 0,0 0-1 0 0,-1-1 1 0 0,-7 2 16 0 0,15-7-374 0 0,-1 0 1 0 0,1-1-1 0 0,-1 0 0 0 0,0-1 1 0 0,1 0-1 0 0,-1 0 0 0 0,0-1 1 0 0,0-1-1 0 0,1 0 0 0 0,-3-1 374 0 0,-14-9-3267 0 0,11-2-2661 0 0,9 5 855 0 0</inkml:trace>
  <inkml:trace contextRef="#ctx0" brushRef="#br0" timeOffset="9202.921">3604 1161 0 0 0,'0'0'792'0'0,"0"0"-238"0"0,0 0 63 0 0,0 0 315 0 0,0 0 373 0 0,0 0 327 0 0,0 0 102 0 0,0 0-93 0 0,0 0-160 0 0,0 0-196 0 0,0 0-171 0 0,0 0-133 0 0,33-1-130 0 0,106-3-115 0 0,-71-13 255 0 0,-58 9-739 0 0,15-6 11 0 0,0-2-1 0 0,-2 0 0 0 0,0-2 1 0 0,0-1-1 0 0,-2 0 0 0 0,-1-2 1 0 0,0 0-1 0 0,-1-1 0 0 0,-2-1 1 0 0,9-15-263 0 0,-19 26-36 0 0,-2 0 1 0 0,1 0 0 0 0,-2 0-1 0 0,1 0 1 0 0,-2-1 0 0 0,0 0-1 0 0,0 0 1 0 0,-1 0 0 0 0,-1 0 0 0 0,0 0-1 0 0,-1 0 1 0 0,0 0 0 0 0,-1-3 35 0 0,0 14-45 0 0,1 0 0 0 0,-1 0 0 0 0,0 0 0 0 0,1 0-1 0 0,-1 1 1 0 0,0-1 0 0 0,0 0 0 0 0,0 1 0 0 0,0-1 0 0 0,0 0 0 0 0,-1 1 0 0 0,1-1 0 0 0,0 1 0 0 0,-1 0 0 0 0,1-1 0 0 0,-1 1 0 0 0,0 0 0 0 0,1 0 0 0 0,-1 0 0 0 0,0 0 0 0 0,1 0 0 0 0,-1 1 0 0 0,0-1 0 0 0,0 0 0 0 0,0 1-1 0 0,0-1 1 0 0,0 1 0 0 0,0 0 0 0 0,0 0 0 0 0,0-1 0 0 0,0 1 0 0 0,0 1 0 0 0,0-1 0 0 0,0 0 0 0 0,0 0 45 0 0,-67 20-872 0 0,56-11 898 0 0,0 0-1 0 0,1 1 1 0 0,1 0-1 0 0,-1 1 1 0 0,2 0-1 0 0,0 0 1 0 0,0 1 0 0 0,1 1-1 0 0,0-1 1 0 0,1 2-1 0 0,1-1 1 0 0,0 1-1 0 0,-2 5-25 0 0,8-16 48 0 0,0 1-1 0 0,0-1 1 0 0,0 1 0 0 0,0 0-1 0 0,1-1 1 0 0,-1 1-1 0 0,1-1 1 0 0,0 1 0 0 0,0 0-1 0 0,0-1 1 0 0,0 1-1 0 0,1 0 1 0 0,0-1-1 0 0,0 1 1 0 0,0-1 0 0 0,0 1-1 0 0,0-1 1 0 0,1 1-1 0 0,-1-1 1 0 0,1 0 0 0 0,0 0-1 0 0,0 0 1 0 0,0 0-1 0 0,0 0 1 0 0,1 0-1 0 0,-1 0 1 0 0,1-1 0 0 0,0 1-1 0 0,-1-1 1 0 0,1 0-1 0 0,0 0 1 0 0,0 0 0 0 0,1 0-1 0 0,-1-1 1 0 0,0 1-1 0 0,1-1 1 0 0,2 1-48 0 0,134 26 1292 0 0,-80-27-958 0 0,-41-2-259 0 0,-1 1 0 0 0,0 1 1 0 0,0 1-1 0 0,0 0 1 0 0,0 2-1 0 0,0 0 0 0 0,5 2-75 0 0,-21-5 7 0 0,1 0 0 0 0,-1 1-1 0 0,0-1 1 0 0,0 0-1 0 0,0 1 1 0 0,0 0 0 0 0,0-1-1 0 0,0 1 1 0 0,0 0-1 0 0,0 0 1 0 0,0 0 0 0 0,-1 0-1 0 0,1 1 1 0 0,-1-1-1 0 0,0 0 1 0 0,0 0-1 0 0,1 1 1 0 0,-2-1 0 0 0,1 1-1 0 0,0-1 1 0 0,0 1-1 0 0,-1-1 1 0 0,1 1 0 0 0,-1 0-1 0 0,0-1 1 0 0,0 1-1 0 0,0 0 1 0 0,0-1-1 0 0,0 1 1 0 0,-1 0 0 0 0,1-1-1 0 0,-1 1 1 0 0,0 0-7 0 0,-35 83-8 0 0,-26-9-1603 0 0,42-55-720 0 0,15-19-2886 0 0,1-1-4748 0 0,7-2 8019 0 0</inkml:trace>
  <inkml:trace contextRef="#ctx0" brushRef="#br0" timeOffset="9864.671">4749 888 5433 0 0,'0'0'1456'0'0,"0"0"-394"0"0,0 0-116 0 0,0 0 95 0 0,0 0 79 0 0,0 0-43 0 0,0 0-156 0 0,-34 21-194 0 0,-103 64-174 0 0,53-18 126 0 0,78-63-652 0 0,0 1 0 0 0,1 0 1 0 0,-1 0-1 0 0,1 1 0 0 0,0 0 0 0 0,1-1 0 0 0,-1 2 0 0 0,1-1 0 0 0,0 0 0 0 0,1 1 0 0 0,-1 0 1 0 0,1 0-1 0 0,1 0 0 0 0,-1 0 0 0 0,1 0 0 0 0,1 1 0 0 0,-1-1 0 0 0,1 0 0 0 0,0 1 1 0 0,1-1-1 0 0,0 6-27 0 0,2-11 44 0 0,0 1 1 0 0,1-1 0 0 0,-1 0-1 0 0,1 0 1 0 0,-1 0 0 0 0,1-1-1 0 0,0 1 1 0 0,0-1 0 0 0,0 1-1 0 0,0-1 1 0 0,0 0-1 0 0,0 0 1 0 0,0 0 0 0 0,0-1-1 0 0,0 1 1 0 0,0-1 0 0 0,0 0-1 0 0,1 1 1 0 0,-1-1 0 0 0,0-1-1 0 0,0 1 1 0 0,0 0 0 0 0,0-1-1 0 0,0 0 1 0 0,1 0 0 0 0,-1 0-1 0 0,2-1-44 0 0,14-5 194 0 0,0-1-1 0 0,-1-1 0 0 0,0-1 0 0 0,-1-1 1 0 0,0 0-1 0 0,-1-2 0 0 0,2-1-193 0 0,14-9 89 0 0,78-65-84 0 0,-109 88-23 0 0,-1 0 0 0 0,1-1 0 0 0,-1 1 0 0 0,1-1 0 0 0,-1 1 0 0 0,1 0 0 0 0,-1-1 0 0 0,1 1 0 0 0,-1 0 0 0 0,1-1 0 0 0,-1 1 0 0 0,1 0 0 0 0,-1 0 0 0 0,1 0 0 0 0,0-1 0 0 0,-1 1 0 0 0,1 0 0 0 0,0 0-1 0 0,-1 0 1 0 0,1 0 0 0 0,-1 0 0 0 0,1 0 0 0 0,0 0 0 0 0,-1 0 0 0 0,1 1 0 0 0,-1-1 0 0 0,1 0 0 0 0,0 0 0 0 0,-1 0 0 0 0,1 1 0 0 0,-1-1 0 0 0,1 0 0 0 0,-1 1 0 0 0,1-1 0 0 0,-1 0 0 0 0,1 1 0 0 0,-1-1 0 0 0,1 1 0 0 0,-1-1 0 0 0,1 0 0 0 0,-1 1 0 0 0,0-1-1 0 0,1 1 1 0 0,-1 0 0 0 0,0-1 0 0 0,1 1 0 0 0,-1-1 0 0 0,0 1 0 0 0,0-1 0 0 0,0 1 0 0 0,1 0 0 0 0,-1-1 0 0 0,0 1 0 0 0,0 0 18 0 0,0 42-198 0 0,-1-28 181 0 0,0-12 19 0 0,0 0 0 0 0,1 1 0 0 0,0-1 1 0 0,-1 0-1 0 0,1 1 0 0 0,1-1 0 0 0,-1 0 1 0 0,0 1-1 0 0,1-1 0 0 0,-1 0 0 0 0,1 1 1 0 0,0-1-1 0 0,0 0 0 0 0,1 0 1 0 0,-1 0-1 0 0,1 0 0 0 0,-1 0 0 0 0,1 0 1 0 0,0 0-1 0 0,0 0 0 0 0,0-1 0 0 0,0 1 1 0 0,1-1-1 0 0,-1 0 0 0 0,1 1 0 0 0,-1-1 1 0 0,1 0-1 0 0,0-1 0 0 0,0 1 0 0 0,0 0 1 0 0,0-1-1 0 0,0 1 0 0 0,0-1 0 0 0,0 0 1 0 0,0 0-1 0 0,3 0-2 0 0,3 0 92 0 0,1 1 0 0 0,0-2-1 0 0,-1 1 1 0 0,1-1 0 0 0,0-1 0 0 0,-1 0-1 0 0,1 0 1 0 0,0-1 0 0 0,-1 0 0 0 0,0-1 0 0 0,1 0-1 0 0,-1 0 1 0 0,0-1 0 0 0,0 0 0 0 0,-1-1 0 0 0,1 0-1 0 0,-1 0 1 0 0,0-1 0 0 0,-1 0 0 0 0,1 0-1 0 0,3-6-91 0 0,18-17 308 0 0,-2-1-1 0 0,-1-1 0 0 0,-2-2 0 0 0,11-19-307 0 0,-30 45 21 0 0,29-43 11 0 0,-2-1 1 0 0,-3-2 0 0 0,-2-2-1 0 0,13-36-32 0 0,-31 65 26 0 0,-1-2 0 0 0,-1 1 0 0 0,-1-1 0 0 0,-1 0 0 0 0,-2-1 0 0 0,0-27-26 0 0,-3 55 14 0 0,1 1 0 0 0,-1-1-1 0 0,0 0 1 0 0,0 0-1 0 0,1 0 1 0 0,-1 1 0 0 0,0-1-1 0 0,0 0 1 0 0,0 0-1 0 0,0 0 1 0 0,0 1 0 0 0,0-1-1 0 0,0 0 1 0 0,-1 0-1 0 0,1 0 1 0 0,0 1 0 0 0,0-1-1 0 0,-1 0 1 0 0,1 0-1 0 0,0 1 1 0 0,-1-1 0 0 0,1 0-1 0 0,-1 1 1 0 0,1-1-1 0 0,-1 0 1 0 0,1 1 0 0 0,-1-1-1 0 0,1 1 1 0 0,-1-1-1 0 0,1 1 1 0 0,-1-1 0 0 0,0 1-1 0 0,1-1 1 0 0,-1 1-1 0 0,0 0 1 0 0,0-1 0 0 0,1 1-1 0 0,-1 0 1 0 0,0 0-1 0 0,0-1 1 0 0,1 1 0 0 0,-1 0-1 0 0,0 0 1 0 0,0 0-1 0 0,0 0 1 0 0,1 0 0 0 0,-1 0-1 0 0,0 0 1 0 0,0 0-1 0 0,0 0 1 0 0,1 1 0 0 0,-1-1-1 0 0,0 0 1 0 0,0 0-14 0 0,-34 29 226 0 0,18 1-195 0 0,2 1 1 0 0,0 1 0 0 0,2 0 0 0 0,2 1-1 0 0,1 0 1 0 0,1 0 0 0 0,2 1-1 0 0,2 1 1 0 0,1-1 0 0 0,0 30-32 0 0,4-62 1 0 0,-6 381 562 0 0,8-288-671 0 0,-29-96-1506 0 0,-11-40-3302 0 0,31-15-6962 0 0,7 44 7960 0 0</inkml:trace>
  <inkml:trace contextRef="#ctx0" brushRef="#br0" timeOffset="10538.751">5630 756 7226 0 0,'0'0'2103'0'0,"0"0"-811"0"0,0 0-297 0 0,0 0 190 0 0,0 0 248 0 0,0 0 64 0 0,0 0-195 0 0,0 0-295 0 0,0 0-298 0 0,-34 27-227 0 0,-108 84-135 0 0,30-30 643 0 0,110-79-940 0 0,1-2-45 0 0,0 1 0 0 0,0-1 0 0 0,0 1 0 0 0,0-1 0 0 0,0 1 0 0 0,0-1 0 0 0,0 1 0 0 0,0 0 0 0 0,0-1 0 0 0,0 1 0 0 0,0 0 0 0 0,0 0 0 0 0,1-1 0 0 0,-1 1 0 0 0,0 0 0 0 0,1 0 0 0 0,-1 0 0 0 0,1 0 0 0 0,-1 0 0 0 0,1 0 0 0 0,-1 0 0 0 0,1 0 0 0 0,-1 1 0 0 0,1-1 0 0 0,0 0 0 0 0,0 0 0 0 0,0 0 0 0 0,0 0 0 0 0,0 0 0 0 0,0 1 0 0 0,0-1 0 0 0,0 0 0 0 0,0 0 0 0 0,0 0 0 0 0,0 0 0 0 0,1 0 0 0 0,-1 0 0 0 0,1 0 0 0 0,-1 0 0 0 0,1 0 0 0 0,-1 0 0 0 0,1 0 0 0 0,-1 0 0 0 0,1 0 0 0 0,0 0 0 0 0,0 1-5 0 0,150 63 180 0 0,-56-42-190 0 0,-76-22-190 0 0,5-1-2420 0 0,2-8-3626 0 0,-10 2-2534 0 0,-3 5 5253 0 0,2 3 4217 0 0,6 7 5283 0 0,3 2-1548 0 0,43-6 962 0 0,35-33-1629 0 0,-85 22-3531 0 0,0-1 0 0 0,-1 0 0 0 0,0-2 0 0 0,-1 0 0 0 0,1 0 1 0 0,-2-1-1 0 0,1-1 0 0 0,-1-1 0 0 0,9-10-227 0 0,-20 20 15 0 0,0 0 0 0 0,-1 0 0 0 0,1 0 0 0 0,-1-1-1 0 0,0 1 1 0 0,0-1 0 0 0,0 1 0 0 0,0-1 0 0 0,0 0 0 0 0,0 0 0 0 0,-1 0 0 0 0,1 0 0 0 0,-1 0 0 0 0,0 0-1 0 0,0 0 1 0 0,0 0 0 0 0,0-1 0 0 0,-1 1 0 0 0,1 0 0 0 0,-1-1 0 0 0,0 1 0 0 0,0 0 0 0 0,0-1 0 0 0,0 1-1 0 0,-1 0 1 0 0,1 0 0 0 0,-1-1 0 0 0,0 1 0 0 0,0 0 0 0 0,0 0 0 0 0,-1 0 0 0 0,1 0 0 0 0,0 0-1 0 0,-1 0 1 0 0,0 0 0 0 0,0 0 0 0 0,0 1 0 0 0,0-1 0 0 0,0 1 0 0 0,-1-1 0 0 0,1 1 0 0 0,-1 0 0 0 0,1 0-1 0 0,-1 0 1 0 0,0 0 0 0 0,0 1 0 0 0,-1-2-15 0 0,-8 2-14 0 0,1 0-1 0 0,-1 1 1 0 0,0 0 0 0 0,0 1-1 0 0,1 0 1 0 0,-1 1-1 0 0,1 0 1 0 0,-1 1 0 0 0,1 0-1 0 0,0 1 1 0 0,0 0 0 0 0,0 1-1 0 0,0 0 1 0 0,1 1-1 0 0,0 0 1 0 0,0 1 0 0 0,1 0-1 0 0,0 0 1 0 0,0 1-1 0 0,0 0 1 0 0,1 0 0 0 0,0 1-1 0 0,1 0 1 0 0,0 1 0 0 0,0 0-1 0 0,1 0 1 0 0,1 0-1 0 0,-3 5 15 0 0,5-10 15 0 0,0 1-1 0 0,0 1 1 0 0,0-1-1 0 0,1 0 1 0 0,0 1-1 0 0,0-1 0 0 0,1 1 1 0 0,-1-1-1 0 0,1 1 1 0 0,1 0-1 0 0,-1 0 0 0 0,1-1 1 0 0,1 1-1 0 0,-1 0 1 0 0,1 0-1 0 0,0-1 1 0 0,1 1-1 0 0,-1 0 0 0 0,1-1 1 0 0,1 0-1 0 0,-1 1 1 0 0,1-1-1 0 0,0 0 0 0 0,0 0 1 0 0,1 0-1 0 0,0-1 1 0 0,0 1-1 0 0,0-1 1 0 0,1 0-1 0 0,0 0 0 0 0,0-1 1 0 0,2 3-15 0 0,6 3-2 0 0,0 0 1 0 0,0-1 0 0 0,1 0-1 0 0,0-1 1 0 0,1 0 0 0 0,0-1-1 0 0,0-1 1 0 0,0 0 0 0 0,1-1 0 0 0,0-1-1 0 0,0 0 1 0 0,0-2 0 0 0,1 1 1 0 0,3-1-480 0 0,88 3-970 0 0,-73-8-2743 0 0,0-4-4102 0 0,-19 2 49 0 0</inkml:trace>
  <inkml:trace contextRef="#ctx0" brushRef="#br0" timeOffset="36395.989">614 1514 0 0 0,'0'0'343'0'0,"0"0"1021"0"0,0 0 380 0 0,0 0-5 0 0,0 0-106 0 0,0 0-166 0 0,0 0-208 0 0,0 0-146 0 0,0 0-115 0 0,0 0-71 0 0,-15-8 14 0 0,-49-24-9 0 0,62 31-834 0 0,0 0 0 0 0,-1 0 0 0 0,1 0 0 0 0,0 1 0 0 0,0-1 1 0 0,-1 0-1 0 0,1 1 0 0 0,0 0 0 0 0,-1-1 0 0 0,1 1 0 0 0,0 0 0 0 0,-1 0 0 0 0,1 0 0 0 0,0 1 0 0 0,-1-1 0 0 0,1 0 0 0 0,0 1 0 0 0,-1 0 0 0 0,1 0 0 0 0,0-1 0 0 0,0 1 0 0 0,0 0 0 0 0,-1 1 0 0 0,1-1 0 0 0,1 0 0 0 0,-1 1 0 0 0,0-1 0 0 0,-2 2-98 0 0,-4 3 188 0 0,-10 10 50 0 0,0 0 1 0 0,1 1-1 0 0,0 1 0 0 0,2 1 1 0 0,0 0-1 0 0,1 1 0 0 0,1 1 1 0 0,1 0-1 0 0,-1 3-238 0 0,-4 7 250 0 0,-6 9-53 0 0,2 1 0 0 0,2 0 0 0 0,2 2 0 0 0,2 0 0 0 0,1 1 0 0 0,3 1-1 0 0,2 0 1 0 0,1 0 0 0 0,3 1 0 0 0,1 0 0 0 0,3 5-197 0 0,1-36 39 0 0,1-1 0 0 0,0 1 0 0 0,2-1 0 0 0,-1 0 0 0 0,2 0 0 0 0,0 0 0 0 0,1-1-1 0 0,0 1 1 0 0,1-1 0 0 0,0 0 0 0 0,1 0 0 0 0,1-1 0 0 0,0 0 0 0 0,0 0 0 0 0,1-1 0 0 0,1 0 0 0 0,0-1 0 0 0,0 0 0 0 0,1 0 0 0 0,0-1 0 0 0,1-1 0 0 0,0 0-1 0 0,0 0 1 0 0,1-1 0 0 0,0-1 0 0 0,0 0 0 0 0,1-1 0 0 0,-1 0 0 0 0,1-1 0 0 0,0-1 0 0 0,7 1-39 0 0,-6-1-59 0 0,0-1-1 0 0,0 0 1 0 0,0-1 0 0 0,0 0 0 0 0,1-1-1 0 0,-1-1 1 0 0,0-1 0 0 0,0 0-1 0 0,0-1 1 0 0,0 0 0 0 0,0-1 0 0 0,8-4 59 0 0,14-15-5257 0 0,-4-10-4941 0 0,-28 25 3203 0 0</inkml:trace>
  <inkml:trace contextRef="#ctx0" brushRef="#br0" timeOffset="37184.06">1071 1706 2865 0 0,'0'0'1220'0'0,"0"0"-127"0"0,0 0 77 0 0,0 0 245 0 0,0 0 289 0 0,0 0 87 0 0,0 0-206 0 0,0 0-362 0 0,0 0-376 0 0,0 0-309 0 0,0 0-223 0 0,0 0-88 0 0,11 2 357 0 0,0 71 1754 0 0,10 447 1101 0 0,-13-357-4282 0 0,-8-160-1411 0 0,2-10-10263 0 0,-2 4 5777 0 0</inkml:trace>
  <inkml:trace contextRef="#ctx0" brushRef="#br0" timeOffset="37468.039">778 2103 8434 0 0,'0'0'1016'0'0,"0"0"-158"0"0,0 0 136 0 0,0 0 267 0 0,0 0 130 0 0,0 0-91 0 0,31 0-235 0 0,101-3-215 0 0,246-34 366 0 0,-338 33-2203 0 0,13-2-2419 0 0,-19 5-3152 0 0,-19 1-876 0 0</inkml:trace>
  <inkml:trace contextRef="#ctx0" brushRef="#br0" timeOffset="37731.716">1649 2037 3705 0 0,'0'0'1337'0'0,"0"0"-34"0"0,0 0 107 0 0,0 0 129 0 0,0 0 4 0 0,0 0-192 0 0,0 0-264 0 0,0 0-238 0 0,0 0-179 0 0,-24 33-115 0 0,-73 101-86 0 0,65-68 152 0 0,32-56-482 0 0,-1-5-58 0 0,0 0 0 0 0,0 0 0 0 0,0 0 1 0 0,1 0-1 0 0,0 0 0 0 0,0 0 0 0 0,0 0 0 0 0,0 0 0 0 0,1 0 0 0 0,0 0 0 0 0,0 0 0 0 0,0 0 0 0 0,1 0 0 0 0,0 0 0 0 0,0 0 1 0 0,0-1-1 0 0,0 1 0 0 0,1-1 0 0 0,-1 0 0 0 0,1 1 0 0 0,0-1 0 0 0,1-1 0 0 0,-1 1 0 0 0,1 0 0 0 0,0-1 0 0 0,-1 0 0 0 0,1 1 1 0 0,1-2-1 0 0,-1 1 0 0 0,3 1-81 0 0,5-1 200 0 0,1-2-1 0 0,-1 1 1 0 0,0-1 0 0 0,1-1 0 0 0,-1-1 0 0 0,0 1 0 0 0,0-2-1 0 0,1 0 1 0 0,-1 0 0 0 0,0-1 0 0 0,0-1 0 0 0,-1 0 0 0 0,1 0 0 0 0,-1-1-1 0 0,0-1 1 0 0,0 0 0 0 0,-1 0 0 0 0,1-1 0 0 0,-1 0 0 0 0,7-8-200 0 0,-10 11 25 0 0,0-1 0 0 0,0 0 0 0 0,0 0 1 0 0,-1-1-1 0 0,1 0 0 0 0,-1 0 1 0 0,-1 0-1 0 0,1-1 0 0 0,-1 0 0 0 0,-1 0 1 0 0,1 0-1 0 0,-1-1 0 0 0,0 1 1 0 0,-1-1-1 0 0,1 0 0 0 0,-2 0 0 0 0,1 0 1 0 0,-1-1-1 0 0,-1 1 0 0 0,1 0 1 0 0,-1-1-1 0 0,-1 1 0 0 0,1-1 0 0 0,-2 0 1 0 0,0-6-26 0 0,-1 11-104 0 0,0-1 0 0 0,0 1-1 0 0,-1 0 1 0 0,1 0 0 0 0,-1 0 0 0 0,0 0 0 0 0,-1 1 0 0 0,1-1 0 0 0,0 1 0 0 0,-1 0 0 0 0,0 0 0 0 0,0 0 0 0 0,0 0 0 0 0,0 1 0 0 0,0-1 0 0 0,0 1-1 0 0,-1 0 1 0 0,1 0 0 0 0,-1 1 0 0 0,0 0 0 0 0,-1-1 104 0 0,-64-1-4262 0 0,26 26-2602 0 0,28-12 1917 0 0,3-3-434 0 0</inkml:trace>
  <inkml:trace contextRef="#ctx0" brushRef="#br0" timeOffset="37964.789">1995 2390 0 0 0,'0'0'1267'0'0,"0"0"747"0"0,0 0 590 0 0,0 0 250 0 0,0 0-139 0 0,0 0-489 0 0,0 0-555 0 0,0 0-424 0 0,0 0-309 0 0,0 0-178 0 0,0 0-87 0 0,2-6-64 0 0,67-183 2035 0 0,-60 171-2892 0 0,56-89 546 0 0,4 67-6198 0 0,-54 39-769 0 0,-8 2-231 0 0,0 2 4097 0 0</inkml:trace>
  <inkml:trace contextRef="#ctx0" brushRef="#br0" timeOffset="38983.812">2757 2089 8074 0 0,'0'0'2394'0'0,"0"0"-914"0"0,0 0-284 0 0,0 0 108 0 0,0 0 65 0 0,0 0-118 0 0,0 0-288 0 0,0 0-281 0 0,0 0-235 0 0,0 0-140 0 0,0 0-102 0 0,0 0-70 0 0,-23-4-38 0 0,-71-10-21 0 0,44 22 23 0 0,42-3-82 0 0,0-2-36 0 0,0 0-1 0 0,0 1 0 0 0,0 0 1 0 0,0 0-1 0 0,1 0 0 0 0,0 1 0 0 0,0 0 1 0 0,0 1-1 0 0,0 0 0 0 0,1 0 1 0 0,0 0-1 0 0,0 1 0 0 0,1-1 1 0 0,0 2-1 0 0,0-1 0 0 0,1 0 1 0 0,-1 1-1 0 0,2 0 0 0 0,-1 0 1 0 0,1 0-1 0 0,0 0 0 0 0,1 0 1 0 0,0 1-1 0 0,0 0 0 0 0,0 7 20 0 0,3-13 19 0 0,0-1 1 0 0,0 0-1 0 0,0 0 0 0 0,0 0 0 0 0,0 1 0 0 0,1-1 1 0 0,-1 0-1 0 0,1-1 0 0 0,0 1 0 0 0,0 0 0 0 0,-1 0 1 0 0,1-1-1 0 0,0 1 0 0 0,0-1 0 0 0,0 0 0 0 0,1 1 1 0 0,-1-1-1 0 0,0 0 0 0 0,0 0 0 0 0,1 0 0 0 0,-1-1 1 0 0,0 1-1 0 0,1-1 0 0 0,-1 1 0 0 0,1-1 0 0 0,-1 0 1 0 0,1 0-1 0 0,-1 0 0 0 0,1 0 0 0 0,-1 0 0 0 0,1 0 1 0 0,-1-1-1 0 0,0 1 0 0 0,1-1 0 0 0,-1 0 0 0 0,1 0-19 0 0,8 1 215 0 0,5-2-79 0 0,-1-1 1 0 0,0-1-1 0 0,-1-1 0 0 0,1 0 1 0 0,-1 0-1 0 0,0-2 1 0 0,0 0-1 0 0,0 0 0 0 0,-1-1 1 0 0,-1-1-1 0 0,1 0 1 0 0,0-2-137 0 0,17-9 100 0 0,10-10 3 0 0,58-29 5 0 0,-97 60-122 0 0,0 1 0 0 0,0-1 1 0 0,0 0-1 0 0,0 1 0 0 0,0-1 0 0 0,-1 0 0 0 0,1 1 1 0 0,0-1-1 0 0,-1 1 0 0 0,0-1 0 0 0,1 1 0 0 0,-1-1 1 0 0,0 1-1 0 0,0 0 0 0 0,0-1 0 0 0,0 1 0 0 0,0-1 0 0 0,0 1 1 0 0,0-1-1 0 0,0 1 0 0 0,-1 0 0 0 0,1-1 0 0 0,0 1 1 0 0,-1-1-1 0 0,0 1 0 0 0,1-1 0 0 0,-1 0 0 0 0,0 1 0 0 0,0-1 1 0 0,1 0-1 0 0,-1 1 0 0 0,0-1 0 0 0,0 0 0 0 0,-1 0 1 0 0,1 0-1 0 0,-1 1 14 0 0,1 1-28 0 0,-126 232-300 0 0,79-118 186 0 0,4 3 0 0 0,0 22 142 0 0,-30 52-1206 0 0,60-150 987 0 0,43-47 137 0 0,155-81 310 0 0,-94 39-203 0 0,-85 43-18 0 0,-1 1 28 0 0,-1 0 1 0 0,0 0 0 0 0,1-1 0 0 0,-1 1 0 0 0,0-1-1 0 0,0 1 1 0 0,0-1 0 0 0,0 0 0 0 0,-1 0 0 0 0,1 0 0 0 0,0-1-1 0 0,-1 1 1 0 0,1-1 0 0 0,-1 1 0 0 0,0-1 0 0 0,0 0-1 0 0,0 0 1 0 0,0 0 0 0 0,-1 0 0 0 0,1 0 0 0 0,-1 0 0 0 0,0 0-1 0 0,0-1 1 0 0,0 1 0 0 0,0 0 0 0 0,0-1 0 0 0,-1 1 0 0 0,1-3-36 0 0,-45-24 276 0 0,-89-33-330 0 0,-107-28 258 0 0,250 85-446 0 0,25-4 347 0 0,352-115 655 0 0,-355 110-650 0 0,-2 1-2232 0 0,-10 10-10582 0 0,-19 4 5294 0 0</inkml:trace>
  <inkml:trace contextRef="#ctx0" brushRef="#br0" timeOffset="39317.719">3092 2199 3273 0 0,'0'0'2752'0'0,"0"0"-1333"0"0,0 0-659 0 0,0 0-99 0 0,0 0 39 0 0,0 0 89 0 0,0 0 38 0 0,0 0-55 0 0,0 0-57 0 0,0 0-44 0 0,0 0-44 0 0,0 0-34 0 0,0 0-22 0 0,0 26-15 0 0,3 79-19 0 0,-3-101-455 0 0,-1-1 0 0 0,1 1 0 0 0,1-1 0 0 0,-1 1 0 0 0,0-1 0 0 0,1 0 0 0 0,0 1 0 0 0,-1-1 0 0 0,1 0 0 0 0,1 1 0 0 0,-1-1 0 0 0,0 0 0 0 0,1 0 0 0 0,0 0 0 0 0,-1 0 0 0 0,1 0 0 0 0,1 0 0 0 0,-1-1 0 0 0,0 1 0 0 0,0-1 0 0 0,2 2-82 0 0,6 5 495 0 0,-6-6-302 0 0,0 0 1 0 0,0 1-1 0 0,0-2 1 0 0,1 1-1 0 0,-1-1 1 0 0,1 1-1 0 0,0-1 1 0 0,-1 0-1 0 0,1-1 1 0 0,0 1-1 0 0,0-1 1 0 0,0 0-1 0 0,0 0 1 0 0,0-1-1 0 0,1 1 0 0 0,-1-1 1 0 0,0 0-1 0 0,0-1 1 0 0,0 1-1 0 0,0-1 1 0 0,0 0-1 0 0,0 0 1 0 0,0-1-1 0 0,0 0 1 0 0,0 1-1 0 0,-1-2 1 0 0,1 1-1 0 0,0 0-193 0 0,11-8 196 0 0,0-1 1 0 0,-1 0-1 0 0,0 0 0 0 0,-1-2 0 0 0,0 0 0 0 0,-1-1 1 0 0,0 0-1 0 0,5-8-196 0 0,24-48 523 0 0,-35 51-2459 0 0,-1-2-3985 0 0,-4 0-5549 0 0,-2 20 4847 0 0</inkml:trace>
  <inkml:trace contextRef="#ctx0" brushRef="#br0" timeOffset="39670.034">3497 2376 0 0 0,'0'0'1580'0'0,"0"0"557"0"0,0 0 277 0 0,0 0 160 0 0,0 0-3 0 0,0 0-180 0 0,0 0-324 0 0,36-4-395 0 0,113-12-367 0 0,-53-11 386 0 0,-78 20-1452 0 0,-1 0 0 0 0,1-1 0 0 0,-2 0 1 0 0,1-2-1 0 0,-1 0 0 0 0,-1 0 0 0 0,0-2 0 0 0,0 0 1 0 0,-1 0-1 0 0,-1-2 0 0 0,9-10-239 0 0,-20 22-3 0 0,0 0 1 0 0,0 0-1 0 0,-1-1 1 0 0,1 1-1 0 0,0-1 1 0 0,-1 1-1 0 0,0-1 1 0 0,1 1-1 0 0,-1-1 1 0 0,0 0-1 0 0,-1 0 0 0 0,1 0 1 0 0,0 1-1 0 0,-1-1 1 0 0,0 0-1 0 0,1 0 1 0 0,-1 0-1 0 0,0 0 1 0 0,-1 0-1 0 0,1 0 1 0 0,0 0-1 0 0,-1 0 1 0 0,1 1-1 0 0,-1-1 0 0 0,0 0 1 0 0,0 0-1 0 0,0 1 1 0 0,-1-1-1 0 0,1 0 1 0 0,-1 1-1 0 0,1-1 1 0 0,-1 1-1 0 0,0 0 1 0 0,0 0-1 0 0,0-1 1 0 0,0 1-1 0 0,0 0 1 0 0,0 1-1 0 0,-1-1 0 0 0,1 0 1 0 0,-2 0 2 0 0,-10 1-108 0 0,0 0-1 0 0,0 1 1 0 0,-1 1 0 0 0,1 0 0 0 0,0 1-1 0 0,0 0 1 0 0,0 1 0 0 0,0 1 0 0 0,0 0 0 0 0,1 1-1 0 0,-1 0 1 0 0,1 1 0 0 0,1 1 0 0 0,-1 0-1 0 0,1 0 1 0 0,0 1 0 0 0,1 1 0 0 0,0 0-1 0 0,0 1 1 0 0,1 0 0 0 0,0 1 0 0 0,1-1-1 0 0,0 2 1 0 0,1-1 0 0 0,-7 13 108 0 0,12-20-6 0 0,1 0-1 0 0,-1 0 1 0 0,0 0-1 0 0,1 0 1 0 0,0 0-1 0 0,0 1 1 0 0,0-1-1 0 0,0 1 1 0 0,1 0-1 0 0,0 0 1 0 0,0-1 0 0 0,0 1-1 0 0,0 0 1 0 0,1 0-1 0 0,0 0 1 0 0,0 0-1 0 0,0 0 1 0 0,1-1-1 0 0,0 1 1 0 0,0 0-1 0 0,0 0 1 0 0,0-1-1 0 0,1 1 1 0 0,-1 0 0 0 0,1-1-1 0 0,0 1 1 0 0,1-1-1 0 0,-1 0 1 0 0,1 0-1 0 0,0 0 1 0 0,0 0-1 0 0,0 0 1 0 0,0-1-1 0 0,1 0 1 0 0,0 1 0 0 0,-1-1-1 0 0,1 0 1 0 0,4 2 6 0 0,10 2 27 0 0,1-1 0 0 0,0 0 1 0 0,0-1-1 0 0,0-1 0 0 0,0-1 1 0 0,1-1-1 0 0,-1 0 0 0 0,1-2 1 0 0,-1 0-1 0 0,20-3-27 0 0,94-27-1919 0 0,-91 13-1910 0 0,-3-1-3787 0 0,-22 10 729 0 0</inkml:trace>
  <inkml:trace contextRef="#ctx0" brushRef="#br0" timeOffset="39995.619">4261 1617 9394 0 0,'0'0'1511'0'0,"0"0"-243"0"0,0 0 26 0 0,0 0 68 0 0,0 0-82 0 0,0 0-223 0 0,0 0-267 0 0,0 0-115 0 0,0 0-9 0 0,0 0-5 0 0,0 0-5 0 0,0 0-24 0 0,0 0 0 0 0,32 25 1 0 0,100 82-26 0 0,-127-103-549 0 0,0-1-1 0 0,0 1 0 0 0,-1 0 0 0 0,0 0 1 0 0,1 1-1 0 0,-1-1 0 0 0,-1 1 0 0 0,1 0 1 0 0,-1 0-1 0 0,0 0 0 0 0,0 1 0 0 0,0-1 1 0 0,-1 1-1 0 0,0-1 0 0 0,2 6-57 0 0,0 5 161 0 0,3 12-92 0 0,-1 0-1 0 0,-2 0 1 0 0,-1 0-1 0 0,-1 0 1 0 0,-1 1-1 0 0,-2-1 1 0 0,-1 1-1 0 0,-1-1 1 0 0,-1 0-1 0 0,-1 0 1 0 0,-2 0-1 0 0,-1-1 1 0 0,-1 0-1 0 0,-3 4-68 0 0,-7 23-464 0 0,-2 0-1 0 0,-2-1 0 0 0,-2-2 1 0 0,-3 0-1 0 0,-2-2 0 0 0,-2-1 1 0 0,-30 34 464 0 0,10-37-3407 0 0,13-20-6784 0 0,27-18 1944 0 0</inkml:trace>
  <inkml:trace contextRef="#ctx0" brushRef="#br0" timeOffset="43112.645">5474 1952 1584 0 0,'0'0'203'0'0,"0"0"-207"0"0,0 0 19 0 0,0 0 246 0 0,0 0 330 0 0,0 0 281 0 0,0 0 152 0 0,-24 37 10 0 0,-76 114-125 0 0,35-33 300 0 0,-209 367 2303 0 0,251-433-2083 0 0,23-52-1027 0 0,0 0 47 0 0,0 0 40 0 0,10-22 2028 0 0,228-376-1511 0 0,-184 306-959 0 0,-15 22 147 0 0,4 2 1 0 0,2 2-1 0 0,26-28-194 0 0,-63 172 672 0 0,-12-3-184 0 0,-1 19 112 0 0,4 0 0 0 0,11 92-600 0 0,10-76 162 0 0,-19-110-137 0 0,0 1 1 0 0,0-1-1 0 0,1 1 0 0 0,-1-1 1 0 0,0 0-1 0 0,0 1 1 0 0,0-1-1 0 0,1 0 1 0 0,-1 0-1 0 0,0 0 0 0 0,0 0 1 0 0,0 0-1 0 0,1 0 1 0 0,-1 0-1 0 0,0-1 1 0 0,0 1-1 0 0,1 0 0 0 0,-1-1 1 0 0,0 1-1 0 0,0-1 1 0 0,0 1-1 0 0,0-1 1 0 0,0 1-1 0 0,0-1 0 0 0,0 0 1 0 0,0 0-1 0 0,0 1 1 0 0,0-1-1 0 0,0 0 0 0 0,0 0 1 0 0,-1 0-1 0 0,1 0 1 0 0,0 0-1 0 0,0 0 1 0 0,-1 0-1 0 0,1 0 0 0 0,-1 0 1 0 0,1-1-1 0 0,-1 1 1 0 0,0 0-1 0 0,1 0 1 0 0,-1 0-1 0 0,0-1 0 0 0,0 1 1 0 0,0 0-1 0 0,0-1-25 0 0,6-6 39 0 0,492-683 160 0 0,-496 743-702 0 0,11 213 1482 0 0,-4 59-87 0 0,8-105-856 0 0,-7-200-2620 0 0,-5-18-2148 0 0,1-5-3866 0 0,-3 1 1047 0 0</inkml:trace>
  <inkml:trace contextRef="#ctx0" brushRef="#br0" timeOffset="43631.65">6448 2604 14483 0 0,'0'0'1683'0'0,"0"0"-705"0"0,0 0-330 0 0,0 0 31 0 0,0 0 143 0 0,0 0 105 0 0,0 0-108 0 0,0 0-215 0 0,0 0-236 0 0,0 0-186 0 0,0 0-90 0 0,0 0-44 0 0,0 0-10 0 0,-2 4-6 0 0,-5 21 10 0 0,7-25-85 0 0,0 4-894 0 0,0 3-12686 0 0,0-6 5781 0 0</inkml:trace>
</inkml:ink>
</file>

<file path=ppt/ink/ink5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3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78 160 7754 0 0,'0'0'1173'0'0,"0"0"-426"0"0,0 0-191 0 0,0 0 178 0 0,0 0 330 0 0,0 0 199 0 0,0 0 0 0 0,0 0-179 0 0,0 0-238 0 0,33-9-162 0 0,110-31-114 0 0,85-25 1161 0 0,-193 57-1550 0 0,183-25 340 0 0,-216 36-488 0 0,0 0-1 0 0,0 0 1 0 0,-1 0-1 0 0,1 0 1 0 0,-1 0-1 0 0,0 0 1 0 0,0 0 0 0 0,0 0-1 0 0,0 0 1 0 0,-1 1-1 0 0,1-1 1 0 0,-1 0 0 0 0,0 1-1 0 0,0-1 1 0 0,0 0-1 0 0,0 1 1 0 0,0-1 0 0 0,-1 0-1 0 0,0 1 1 0 0,0-1-1 0 0,0 0 1 0 0,0 0-1 0 0,-1 3-32 0 0,-87 266 1033 0 0,76-192-975 0 0,3 0 0 0 0,4 1 1 0 0,3 0-1 0 0,3 8-58 0 0,14 18 352 0 0,-32-152 2485 0 0,12 36-2856 0 0,-1 0 0 0 0,0 0 0 0 0,-1 0 0 0 0,0 1 0 0 0,-1 0 0 0 0,0 1-1 0 0,0 0 1 0 0,0 0 0 0 0,-1 1 0 0 0,0 0 0 0 0,0 0 0 0 0,-1 1 0 0 0,1 1 0 0 0,-1 0 0 0 0,0 0 0 0 0,0 1 0 0 0,-1 1 0 0 0,-5-1 19 0 0,-8 0-225 0 0,0 2 0 0 0,0 0 0 0 0,0 2 0 0 0,1 0 0 0 0,-1 2 0 0 0,0 1 0 0 0,1 1 0 0 0,0 1 0 0 0,0 1 0 0 0,1 1 0 0 0,-1 1 0 0 0,2 1 0 0 0,-1 1 0 0 0,2 1 1 0 0,-1 1-1 0 0,-12 11 225 0 0,19-10-1166 0 0,12-2-2367 0 0,20-12-6641 0 0,-10 0 3614 0 0</inkml:trace>
  <inkml:trace contextRef="#ctx0" brushRef="#br0" timeOffset="295.849">280 333 6577 0 0,'0'0'1775'0'0,"0"0"-317"0"0,0 0-135 0 0,0 0 131 0 0,0 0 77 0 0,0 0-112 0 0,0 0-218 0 0,0 0-157 0 0,0 0-90 0 0,35-1-84 0 0,111-2-124 0 0,265-33 1714 0 0,-249 24-2835 0 0,-161 12 7 0 0,-1 0-144 0 0,0 0-137 0 0,-18 7-1992 0 0,18-7 2601 0 0,-36 22-6025 0 0,15-3-3934 0 0,15-11 7836 0 0</inkml:trace>
  <inkml:trace contextRef="#ctx0" brushRef="#br0" timeOffset="632.673">1180 499 9490 0 0,'0'0'1938'0'0,"0"0"-499"0"0,0 0-76 0 0,0 0 77 0 0,0 0-36 0 0,0 0-199 0 0,0 0-329 0 0,0 0-297 0 0,0 0-230 0 0,0 0-156 0 0,-5 33-97 0 0,-16 105-48 0 0,9-55-36 0 0,11-74-477 0 0,-2 7-465 0 0,1-13-3704 0 0,-2-2-3962 0 0,3-1 2789 0 0</inkml:trace>
  <inkml:trace contextRef="#ctx0" brushRef="#br0" timeOffset="885.47">1213 171 8202 0 0,'0'0'1656'0'0,"0"0"-696"0"0,0 0-704 0 0,0 0-296 0 0,0 0-200 0 0,0 0-160 0 0,0 0-152 0 0,0 0-384 0 0,0 0-720 0 0,0 0-1545 0 0,0 0-848 0 0</inkml:trace>
  <inkml:trace contextRef="#ctx0" brushRef="#br0" timeOffset="1197.742">1353 760 3881 0 0,'0'0'1456'0'0,"0"0"-108"0"0,0 0 370 0 0,0 0 429 0 0,0 0 111 0 0,0 0-284 0 0,0 0-526 0 0,0 0-406 0 0,0 0-202 0 0,0 0-124 0 0,0 0-93 0 0,0 0-72 0 0,0 0-99 0 0,17-21-91 0 0,50-65-79 0 0,12-54 719 0 0,-76 133-959 0 0,-2 5-61 0 0,-1 1-1 0 0,0-1 0 0 0,1 1 0 0 0,-1-1 0 0 0,1 1 0 0 0,-1-1 0 0 0,1 1 0 0 0,0-1 0 0 0,-1 1 0 0 0,1 0 0 0 0,0-1 0 0 0,0 1 0 0 0,0 0 0 0 0,0 0 0 0 0,0-1 0 0 0,1 1 0 0 0,-1 0 0 0 0,0 0 0 0 0,0 0 0 0 0,1 1 0 0 0,-1-1 0 0 0,0 0 0 0 0,1 0 0 0 0,-1 1 1 0 0,1-1-1 0 0,-1 1 0 0 0,1-1 0 0 0,-1 1 0 0 0,1 0 0 0 0,0-1 0 0 0,-1 1 0 0 0,1 0 0 0 0,-1 0 0 0 0,2 0 20 0 0,31 77-942 0 0,-34-73 965 0 0,2 1 0 0 0,-1-1-1 0 0,0 0 1 0 0,1 0 0 0 0,0 0-1 0 0,0 0 1 0 0,0-1-1 0 0,0 1 1 0 0,0 0 0 0 0,1-1-1 0 0,0 0 1 0 0,0 1 0 0 0,0-1-1 0 0,0 0 1 0 0,0-1-1 0 0,0 1 1 0 0,1 0 0 0 0,0-1-1 0 0,-1 0 1 0 0,1 0 0 0 0,0 0-1 0 0,0 0 1 0 0,0-1-1 0 0,0 1 1 0 0,0-1 0 0 0,0 0-1 0 0,1 0 1 0 0,-1-1 0 0 0,0 1-1 0 0,4-1-22 0 0,0-1 38 0 0,0 0 0 0 0,1-1 0 0 0,-1 0 0 0 0,0-1 0 0 0,0 0 0 0 0,0 0 0 0 0,-1 0 0 0 0,1-1 0 0 0,-1 0 0 0 0,0-1-1 0 0,0 1 1 0 0,0-2 0 0 0,0 1 0 0 0,-1-1 0 0 0,0 0 0 0 0,0 0 0 0 0,-1 0 0 0 0,0-1 0 0 0,2-3-38 0 0,19-17-4041 0 0,0 2-3877 0 0,-19 21-2043 0 0</inkml:trace>
  <inkml:trace contextRef="#ctx0" brushRef="#br0" timeOffset="1667.772">2044 476 6737 0 0,'0'0'2508'0'0,"0"0"-483"0"0,0 0-178 0 0,0 0-95 0 0,0 0-188 0 0,0 0-291 0 0,0 0-319 0 0,0 0-259 0 0,0 0-238 0 0,0 0-193 0 0,0 0-138 0 0,-11 8-78 0 0,4-3-44 0 0,-2 2-18 0 0,-1-1 0 0 0,1 2 0 0 0,0-1 0 0 0,1 1 0 0 0,0 1 0 0 0,0-1 0 0 0,1 1 0 0 0,0 1 0 0 0,0 1 14 0 0,5-8-20 0 0,0 0 0 0 0,0 1-1 0 0,0-1 1 0 0,1 1 0 0 0,-1 0-1 0 0,1-1 1 0 0,0 1-1 0 0,0 0 1 0 0,0 0 0 0 0,0 0-1 0 0,1 0 1 0 0,0 0 0 0 0,0-1-1 0 0,0 1 1 0 0,0 0 0 0 0,1 0-1 0 0,-1 0 1 0 0,1 0 0 0 0,0 0-1 0 0,0 0 1 0 0,0-1 0 0 0,1 1-1 0 0,-1 0 1 0 0,1-1-1 0 0,0 1 1 0 0,0-1 0 0 0,0 0-1 0 0,1 0 1 0 0,-1 0 0 0 0,1 0-1 0 0,-1 0 1 0 0,1 0 0 0 0,0-1-1 0 0,0 1 1 0 0,1-1 0 0 0,-1 0-1 0 0,0 0 1 0 0,3 2 20 0 0,4-1 99 0 0,0 0 0 0 0,1 0 0 0 0,-1-1 0 0 0,0-1 0 0 0,0 0 0 0 0,1 0 0 0 0,-1-1 1 0 0,1 0-1 0 0,-1-1 0 0 0,1 0 0 0 0,-1 0 0 0 0,0-1 0 0 0,0-1 0 0 0,0 0 0 0 0,0 0 0 0 0,0-1 0 0 0,-1 0 0 0 0,1 0 1 0 0,-1-1-1 0 0,0-1 0 0 0,0 0 0 0 0,-1 0 0 0 0,3-3-99 0 0,24-20 269 0 0,-1-1 0 0 0,-2-2-1 0 0,-1-2 1 0 0,-2 0 0 0 0,-1-2 0 0 0,-2-1 0 0 0,11-22-269 0 0,-28 45-62 0 0,-1-1 1 0 0,0 1 0 0 0,-1-2 0 0 0,-1 1-1 0 0,0 0 1 0 0,-1-1 0 0 0,-1 0-1 0 0,-1 0 1 0 0,0-1 0 0 0,0-10 61 0 0,-2 20-61 0 0,-1-1 1 0 0,0 0 0 0 0,0 0-1 0 0,-1 1 1 0 0,0-1-1 0 0,0 0 1 0 0,-1 1-1 0 0,1-1 1 0 0,-2 1-1 0 0,1 0 1 0 0,-1-1 0 0 0,0 1-1 0 0,-1 0 1 0 0,0 1-1 0 0,0-1 1 0 0,0 1-1 0 0,-1-1 1 0 0,0 2-1 0 0,0-1 1 0 0,-1 0-1 0 0,1 1 1 0 0,-1 0 0 0 0,-2-1 60 0 0,1 2-23 0 0,0 1 1 0 0,0-1-1 0 0,0 2 1 0 0,-1-1-1 0 0,1 1 1 0 0,-1 0 0 0 0,1 0-1 0 0,-1 1 1 0 0,0 0-1 0 0,1 1 1 0 0,-1 0-1 0 0,0 0 1 0 0,0 0 0 0 0,1 1-1 0 0,-1 0 1 0 0,0 1-1 0 0,1-1 1 0 0,-1 2 0 0 0,1-1-1 0 0,0 1 1 0 0,-1 0-1 0 0,1 0 1 0 0,1 1-1 0 0,-1 0 1 0 0,1 0 0 0 0,-1 1-1 0 0,1 0 23 0 0,-1 2 32 0 0,0 1 0 0 0,0 0 0 0 0,1 1 0 0 0,1-1 0 0 0,-1 1 0 0 0,1 0 1 0 0,1 0-1 0 0,-1 1 0 0 0,2-1 0 0 0,-1 1 0 0 0,1 0 0 0 0,1 0 0 0 0,0 0 0 0 0,0 0 0 0 0,1 0 0 0 0,0 1 0 0 0,1-1 0 0 0,0 0 0 0 0,1 1 0 0 0,0-1 0 0 0,1 0 0 0 0,0 0 0 0 0,0 0 0 0 0,1 0 0 0 0,0 0 1 0 0,1 0-1 0 0,0-1 0 0 0,4 8-32 0 0,14 9 115 0 0,0-1 0 0 0,2-1-1 0 0,1-1 1 0 0,1-1 0 0 0,0-1 0 0 0,2-2 0 0 0,0 0 0 0 0,1-2 0 0 0,1-1 0 0 0,1-1 0 0 0,0-2 0 0 0,1-1 0 0 0,0-2 0 0 0,0-1 0 0 0,1-1-1 0 0,1-2 1 0 0,32 2-115 0 0,36 0-1242 0 0,-68-8-1999 0 0,0 0-4123 0 0,-31 0 6150 0 0,12 0-9483 0 0</inkml:trace>
</inkml:ink>
</file>

<file path=ppt/ink/ink5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186 166 6041 0 0,'0'0'1355'0'0,"0"0"-13"0"0,0 0 309 0 0,0 0 253 0 0,0 0 2 0 0,0 0-418 0 0,0 0-491 0 0,0 0-279 0 0,0 0-152 0 0,0 0-81 0 0,0 0-51 0 0,0 0-76 0 0,0 0-81 0 0,-18 10-71 0 0,-56 31-67 0 0,71-41-137 0 0,1 1 1 0 0,-1 0 0 0 0,0 0-1 0 0,1 0 1 0 0,0 0-1 0 0,-1 0 1 0 0,1 1-1 0 0,-1-1 1 0 0,1 1 0 0 0,0 0-1 0 0,0-1 1 0 0,0 1-1 0 0,0 0 1 0 0,0 0-1 0 0,1 0 1 0 0,-1 0 0 0 0,0 1-1 0 0,1-1 1 0 0,0 0-1 0 0,-1 1 1 0 0,1-1-1 0 0,0 1 1 0 0,0-1 0 0 0,1 1-1 0 0,-1-1 1 0 0,0 1-1 0 0,1 0 1 0 0,0-1-1 0 0,-1 1 1 0 0,1 0 0 0 0,0 0-1 0 0,0-1 1 0 0,1 1-1 0 0,-1 0 1 0 0,0-1-1 0 0,1 1 1 0 0,0 0 0 0 0,0-1-1 0 0,0 1 1 0 0,0 0-3 0 0,71 58-256 0 0,-67-58 281 0 0,9 6-29 0 0,-3-3 6 0 0,1 1 0 0 0,-1 0 0 0 0,-1 1 0 0 0,1 0-1 0 0,-2 1 1 0 0,1 0 0 0 0,-1 0 0 0 0,0 1 0 0 0,-1 0-2 0 0,-6-7 36 0 0,-1-1 0 0 0,1 1 0 0 0,-1 0 0 0 0,0-1 0 0 0,0 1 0 0 0,0 0 0 0 0,0 0 0 0 0,0 0 0 0 0,-1-1 0 0 0,1 1 0 0 0,-1 0 0 0 0,0 0 0 0 0,0 0 0 0 0,0 0 0 0 0,0 0 0 0 0,0 0 0 0 0,-1 0 0 0 0,1 0 0 0 0,-1 0 0 0 0,0-1 0 0 0,0 1 0 0 0,0 0 0 0 0,0 0 0 0 0,0-1 0 0 0,-1 1 0 0 0,1-1 0 0 0,-1 1-36 0 0,-55 37 747 0 0,-60-7-1184 0 0,103-32-38 0 0,-25-5-3507 0 0,26-17-7818 0 0,12 16 7023 0 0</inkml:trace>
  <inkml:trace contextRef="#ctx0" brushRef="#br0" timeOffset="313.128">672 0 13275 0 0,'0'0'825'0'0,"0"0"-222"0"0,0 0 249 0 0,0 0 414 0 0,0 0 205 0 0,0 0-64 0 0,0 0-326 0 0,0 0-324 0 0,0 0-225 0 0,0 0-150 0 0,2 34-105 0 0,7 106-79 0 0,-6 110 138 0 0,6-203-1051 0 0,5-21-2784 0 0,-13-26 2815 0 0,0 0-6193 0 0,-1 0 4000 0 0,0 0-5733 0 0</inkml:trace>
  <inkml:trace contextRef="#ctx0" brushRef="#br0" timeOffset="564.741">389 273 12947 0 0,'0'0'1201'0'0,"0"0"-436"0"0,0 0-60 0 0,0 0 150 0 0,0 0 88 0 0,0 0-130 0 0,0 0-205 0 0,0 0-157 0 0,0 0-143 0 0,36-2-72 0 0,116-6-65 0 0,58 2 286 0 0,-139 6-2621 0 0,18 1-7115 0 0,-69-1 262 0 0</inkml:trace>
  <inkml:trace contextRef="#ctx0" brushRef="#br0" timeOffset="870.884">1326 243 11995 0 0,'0'0'1888'0'0,"0"0"-258"0"0,0 0-91 0 0,0 0-87 0 0,0 0-158 0 0,0 0-334 0 0,0 0-351 0 0,0 0-234 0 0,0 0-142 0 0,0 0-79 0 0,0 0-33 0 0,0 0-26 0 0,-27 8-50 0 0,-82 27-10 0 0,43 6-15 0 0,55-32-38 0 0,1 0 0 0 0,0 1 0 0 0,1 0 0 0 0,0 0 0 0 0,0 1 0 0 0,1 0 0 0 0,1 1 0 0 0,0 0 0 0 0,0 0 0 0 0,-4 12 18 0 0,10-23-10 0 0,0 1 0 0 0,0 0 0 0 0,1-1 0 0 0,-1 1 0 0 0,0 0 0 0 0,1 0-1 0 0,-1-1 1 0 0,1 1 0 0 0,0 0 0 0 0,-1 0 0 0 0,1 0 0 0 0,0 0 0 0 0,0 0 0 0 0,0-1 0 0 0,0 1 0 0 0,1 0 0 0 0,-1 0 0 0 0,0 0 0 0 0,1 0 0 0 0,-1-1 0 0 0,1 1 0 0 0,0 0 0 0 0,0 0 0 0 0,-1-1 0 0 0,1 1 0 0 0,0 0 0 0 0,1-1 0 0 0,-1 1 0 0 0,0-1 0 0 0,0 0-1 0 0,0 1 1 0 0,1-1 0 0 0,-1 0 0 0 0,1 0 0 0 0,-1 0 0 0 0,1 0 0 0 0,0 0 0 0 0,-1 0 0 0 0,1 0 0 0 0,0 0 0 0 0,-1-1 0 0 0,1 1 0 0 0,0-1 0 0 0,0 1 0 0 0,0-1 0 0 0,0 0 0 0 0,-1 0 0 0 0,1 1 0 0 0,0-1 0 0 0,0-1 0 0 0,2 1 10 0 0,10-1 70 0 0,0-1 1 0 0,1 0-1 0 0,-1-1 0 0 0,0-1 1 0 0,-1 0-1 0 0,1-1 1 0 0,-1 0-1 0 0,0-1 1 0 0,0 0-1 0 0,0-1 1 0 0,4-4-71 0 0,-12 8 17 0 0,178-102 844 0 0,-182 104-893 0 0,-1 0-1 0 0,1 1 0 0 0,0-1 1 0 0,-1 1-1 0 0,1 0 0 0 0,0-1 0 0 0,0 1 1 0 0,0 0-1 0 0,-1-1 0 0 0,1 1 1 0 0,0 0-1 0 0,0 0 0 0 0,0 0 0 0 0,0 0 1 0 0,0-1-1 0 0,-1 1 0 0 0,1 0 1 0 0,0 1-1 0 0,0-1 0 0 0,0 0 1 0 0,0 0-1 0 0,0 0 0 0 0,-1 0 0 0 0,1 1 1 0 0,0-1-1 0 0,0 0 0 0 0,0 1 1 0 0,-1-1-1 0 0,1 1 0 0 0,0-1 0 0 0,0 1 1 0 0,-1-1-1 0 0,1 1 0 0 0,-1-1 1 0 0,1 1-1 0 0,0 0 0 0 0,-1-1 1 0 0,1 1-1 0 0,-1 0 0 0 0,1 0 0 0 0,-1-1 1 0 0,0 1-1 0 0,1 0 0 0 0,-1 0 1 0 0,0 0-1 0 0,1-1 0 0 0,-1 1 0 0 0,0 0 1 0 0,0 0-1 0 0,0 0 0 0 0,0 0 1 0 0,0 0 32 0 0,1 33-8961 0 0,-1-26 3068 0 0,0 0-959 0 0</inkml:trace>
  <inkml:trace contextRef="#ctx0" brushRef="#br0" timeOffset="1213.381">1558 560 10530 0 0,'0'0'2099'0'0,"0"0"-242"0"0,0 0-72 0 0,0 0-112 0 0,0 0-221 0 0,0 0-308 0 0,0 0-273 0 0,0 0-173 0 0,0 0-141 0 0,0 0-115 0 0,0 0-105 0 0,0 0-84 0 0,16-24-35 0 0,54-76-41 0 0,24-15 201 0 0,-89 109-427 0 0,-1 1 1 0 0,1 0-1 0 0,0 0 1 0 0,1 0 0 0 0,-1 0-1 0 0,1 1 1 0 0,0 0 0 0 0,0 0-1 0 0,0 1 1 0 0,0-1 0 0 0,1 1-1 0 0,-1 1 1 0 0,1-1-1 0 0,0 1 1 0 0,6-1 48 0 0,-12 5-51 0 0,1 0-1 0 0,0-1 1 0 0,-1 1 0 0 0,0 1 0 0 0,1-1-1 0 0,-1 0 1 0 0,0 0 0 0 0,0 0-1 0 0,0 1 1 0 0,0-1 0 0 0,-1 0 0 0 0,1 1-1 0 0,-1-1 1 0 0,1 0 0 0 0,-1 1-1 0 0,0-1 1 0 0,0 1 0 0 0,0-1-1 0 0,0 1 1 0 0,0-1 0 0 0,-1 0 0 0 0,0 2 51 0 0,2 6-70 0 0,-1-7 80 0 0,0 1-1 0 0,0-1 0 0 0,1 1 0 0 0,0 0 0 0 0,0-1 1 0 0,0 1-1 0 0,0-1 0 0 0,1 0 0 0 0,-1 1 0 0 0,1-1 1 0 0,0 0-1 0 0,0 0 0 0 0,0 0 0 0 0,0 0 0 0 0,0 0 1 0 0,1-1-1 0 0,-1 1 0 0 0,1-1 0 0 0,0 1 0 0 0,0-1 1 0 0,0 0-1 0 0,0 0 0 0 0,0 0 0 0 0,0 0 0 0 0,0-1 0 0 0,1 0 1 0 0,-1 1-1 0 0,0-1 0 0 0,1 0 0 0 0,0 0 0 0 0,-1-1 1 0 0,1 1-1 0 0,-1-1 0 0 0,1 0 0 0 0,0 0 0 0 0,-1 0 1 0 0,2 0-10 0 0,5-2 57 0 0,0 0 0 0 0,0 0 1 0 0,0-1-1 0 0,-1 0 1 0 0,1-1-1 0 0,-1 0 1 0 0,0-1-1 0 0,0 0 1 0 0,0 0-1 0 0,-1 0 1 0 0,0-1-1 0 0,0-1 0 0 0,0 1 1 0 0,-1-1-1 0 0,0-1 1 0 0,2-2-58 0 0,21-17-633 0 0,-16 14-725 0 0,6-5-3103 0 0,-4 9-5847 0 0,-12 9 3261 0 0</inkml:trace>
  <inkml:trace contextRef="#ctx0" brushRef="#br0" timeOffset="1476.447">2522 147 13931 0 0,'0'0'2038'0'0,"0"0"-401"0"0,0 0-288 0 0,0 0-270 0 0,0 0-233 0 0,0 0-248 0 0,0 0-222 0 0,0 0-144 0 0,0 0-89 0 0,0 0-59 0 0,0 0-62 0 0,-31 19-36 0 0,-98 58-21 0 0,78-32-47 0 0,48-38 53 0 0,1-3 2 0 0,0 0-1 0 0,1 0 0 0 0,-1 0 0 0 0,1 1 0 0 0,0-1 1 0 0,0 1-1 0 0,0-1 0 0 0,1 1 0 0 0,-1-1 0 0 0,1 1 0 0 0,0-1 1 0 0,0 1-1 0 0,1-1 0 0 0,-1 1 0 0 0,1-1 0 0 0,0 1 1 0 0,0-1-1 0 0,1 0 0 0 0,-1 1 0 0 0,1-1 0 0 0,0 0 1 0 0,0 0-1 0 0,0 0 0 0 0,1 0 0 0 0,0-1 0 0 0,-1 1 1 0 0,1-1-1 0 0,0 1 0 0 0,1-1 0 0 0,-1 0 0 0 0,1 0 0 0 0,-1 0 1 0 0,1-1-1 0 0,3 2 28 0 0,5 2-142 0 0,1-1 1 0 0,0-1 0 0 0,0 0-1 0 0,0-1 1 0 0,1 0 0 0 0,-1-1-1 0 0,1-1 1 0 0,0 0-1 0 0,-1-1 1 0 0,1 0 0 0 0,0-1 141 0 0,95-16-6882 0 0,-35-9-5452 0 0,-66 22 11875 0 0</inkml:trace>
  <inkml:trace contextRef="#ctx0" brushRef="#br0" timeOffset="1808.341">2740 346 0 0 0,'0'0'1183'0'0,"0"0"923"0"0,0 0 340 0 0,0 0-46 0 0,0 0-193 0 0,0 0-248 0 0,0 0-224 0 0,0 0-194 0 0,0 0-193 0 0,0 0-152 0 0,32 3-146 0 0,102 8-113 0 0,-70-22 264 0 0,-53 5-909 0 0,6-3-62 0 0,0 0 0 0 0,-1-1 0 0 0,1-1 0 0 0,-2 0 1 0 0,0-1-1 0 0,0-1 0 0 0,-1 0 0 0 0,-1-1 0 0 0,0 0 0 0 0,5-10-230 0 0,-16 23-18 0 0,-1 0 0 0 0,0-1 0 0 0,1 1 1 0 0,-1-1-1 0 0,0 1 0 0 0,0-1 0 0 0,0 0 0 0 0,0 0 0 0 0,-1 1 0 0 0,1-1 0 0 0,0 0 0 0 0,-1 0 0 0 0,1 0 0 0 0,-1 0 0 0 0,1 1 0 0 0,-1-1 0 0 0,0 0 0 0 0,0 0 0 0 0,0 0 0 0 0,0 0 0 0 0,0 0 0 0 0,-1 0 0 0 0,1 0 0 0 0,0 0 0 0 0,-1 0 0 0 0,1 1 0 0 0,-1-1 0 0 0,0 0 0 0 0,0 0 0 0 0,0 0 0 0 0,0 1 0 0 0,0-1 0 0 0,0 1 0 0 0,0-1 0 0 0,0 1 0 0 0,-1-1 0 0 0,1 1 0 0 0,0 0 0 0 0,-1-1 0 0 0,1 1 0 0 0,-1 0 0 0 0,0 0 0 0 0,1 0 0 0 0,-1 0 0 0 0,0 0 0 0 0,0 1 0 0 0,0-1 0 0 0,1 0 0 0 0,-1 1 0 0 0,0 0 0 0 0,0-1 0 0 0,0 1 1 0 0,0 0-1 0 0,0 0 0 0 0,0 0 0 0 0,0 0 18 0 0,-15 1-184 0 0,1 1 1 0 0,0 1 0 0 0,0 0-1 0 0,0 1 1 0 0,0 1 0 0 0,0 0-1 0 0,1 1 1 0 0,0 1 0 0 0,1 1-1 0 0,-1 0 1 0 0,1 0 0 0 0,1 2-1 0 0,-1-1 1 0 0,2 2 0 0 0,-1 0-1 0 0,2 0 1 0 0,-10 13 183 0 0,14-18-39 0 0,0 0 0 0 0,0 1 0 0 0,1 0 0 0 0,0 1-1 0 0,1-1 1 0 0,0 1 0 0 0,0 0 0 0 0,0 1 0 0 0,1-1 0 0 0,1 1 0 0 0,-1-1 0 0 0,1 1 0 0 0,1 0 0 0 0,0 1-1 0 0,0-1 1 0 0,0 0 0 0 0,1 0 0 0 0,1 1 0 0 0,0-1 0 0 0,0 1 0 0 0,1-1 0 0 0,0 1 39 0 0,1-5-40 0 0,0-1 0 0 0,0 1-1 0 0,0-1 1 0 0,0 0 0 0 0,1 0 0 0 0,0 0 0 0 0,0 0 0 0 0,0 0 0 0 0,0-1 0 0 0,1 1 0 0 0,0-1 0 0 0,-1 0 0 0 0,1 0 0 0 0,0 0 0 0 0,0-1 0 0 0,1 1-1 0 0,-1-1 1 0 0,0 0 0 0 0,1 0 0 0 0,0-1 0 0 0,-1 1 0 0 0,1-1 0 0 0,0 0 0 0 0,1 0 40 0 0,119 6-5466 0 0,-81-14-2781 0 0,-31 4 4003 0 0</inkml:trace>
  <inkml:trace contextRef="#ctx0" brushRef="#br0" timeOffset="2535.809">1379 372 0 0 0,'0'0'2534'0'0,"0"0"-230"0"0,0 0-14 0 0,0 0 89 0 0,0 0-55 0 0,0 0-311 0 0,0 0-515 0 0,0 0-502 0 0,0 0-364 0 0,0 0-133 0 0,0 0-11 0 0,0 0 19 0 0,0 0 44 0 0,3 8-24 0 0,44 127 1425 0 0,-15-108-2253 0 0,-18-25-3607 0 0,0-1-5545 0 0,-10-1 1621 0 0</inkml:trace>
</inkml:ink>
</file>

<file path=ppt/ink/ink5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1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435 593 0 0 0,'0'0'1104'0'0,"0"0"598"0"0,0 0 101 0 0,0 0-47 0 0,0 0-45 0 0,0 0-117 0 0,0 0-171 0 0,0 0-221 0 0,-32-5-253 0 0,-100-13-229 0 0,129 18-688 0 0,1-1-1 0 0,-1 0 0 0 0,1 1 0 0 0,0 0 1 0 0,-1-1-1 0 0,1 1 0 0 0,-1 0 0 0 0,1 0 1 0 0,-1 1-1 0 0,1-1 0 0 0,-1 0 1 0 0,1 1-1 0 0,-1 0 0 0 0,1-1 0 0 0,-1 1 1 0 0,1 0-1 0 0,0 0 0 0 0,0 0 0 0 0,-1 1 1 0 0,1-1-1 0 0,0 0 0 0 0,0 1 1 0 0,0-1-1 0 0,0 1 0 0 0,0 1-31 0 0,-5 4 149 0 0,-13 8-50 0 0,2 0 0 0 0,0 1 0 0 0,1 1-1 0 0,0 0 1 0 0,1 1 0 0 0,1 1 0 0 0,1 1 0 0 0,1 0-1 0 0,1 0 1 0 0,1 2 0 0 0,-8 18-99 0 0,17-37 5 0 0,1 0 0 0 0,-1 0 0 0 0,1 1 0 0 0,-1-1-1 0 0,1 0 1 0 0,0 1 0 0 0,0-1 0 0 0,1 1 0 0 0,-1-1 0 0 0,1 1 0 0 0,0-1-1 0 0,0 1 1 0 0,0 0 0 0 0,0-1 0 0 0,1 1 0 0 0,-1-1 0 0 0,1 1 0 0 0,0-1 0 0 0,0 1-1 0 0,0-1 1 0 0,0 0 0 0 0,1 1 0 0 0,-1-1 0 0 0,1 0 0 0 0,0 0 0 0 0,0 0 0 0 0,0 0-1 0 0,1-1 1 0 0,-1 1 0 0 0,0 0 0 0 0,1-1 0 0 0,0 0 0 0 0,0 1 0 0 0,-1-1-1 0 0,1 0 1 0 0,1 0 0 0 0,-1-1 0 0 0,0 1 0 0 0,0-1 0 0 0,2 1-5 0 0,12-4 166 0 0,0-1-1 0 0,0 0 1 0 0,0-1 0 0 0,-1-1 0 0 0,1 0 0 0 0,-1-1-1 0 0,0-1 1 0 0,-1-1 0 0 0,1 0 0 0 0,-2-1 0 0 0,1-1 0 0 0,-1 0-1 0 0,-1-1 1 0 0,0 0 0 0 0,8-9-166 0 0,21-14 190 0 0,-2-1 1 0 0,-2-2-1 0 0,-1-2 0 0 0,-2-1 1 0 0,-2-1-1 0 0,-1-2 0 0 0,-3-2 1 0 0,-1 0-1 0 0,-2-2 0 0 0,-3-1 1 0 0,12-35-191 0 0,-30 67-16 0 0,-1 0 0 0 0,0-1 0 0 0,-1 1 0 0 0,-1-1 0 0 0,0 0 0 0 0,-2 0 0 0 0,1 0 0 0 0,-2 0 0 0 0,-3-15 16 0 0,4 26-52 0 0,-1 1 0 0 0,0 0 0 0 0,-1-1 0 0 0,1 1 0 0 0,-1 0 0 0 0,0 0 0 0 0,0 0 0 0 0,-1 0 0 0 0,0 1 0 0 0,1-1 0 0 0,-1 1 0 0 0,-1-1-1 0 0,1 1 1 0 0,-1 0 0 0 0,0 0 0 0 0,0 1 0 0 0,0-1 0 0 0,0 1 0 0 0,0 0 0 0 0,-1 0 0 0 0,0 0 0 0 0,1 1 0 0 0,-1-1 0 0 0,0 1 0 0 0,0 0-1 0 0,0 1 1 0 0,-1-1 0 0 0,1 1 0 0 0,0 0 0 0 0,-1 0 0 0 0,1 1 0 0 0,-2-1 52 0 0,-2 2-56 0 0,0-1 0 0 0,0 1 1 0 0,1 1-1 0 0,-1 0 0 0 0,1 0 0 0 0,-1 0 0 0 0,1 1 1 0 0,-1 0-1 0 0,1 1 0 0 0,0 0 0 0 0,1 0 0 0 0,-1 1 1 0 0,1 0-1 0 0,0 0 0 0 0,0 1 0 0 0,0 0 0 0 0,1 0 1 0 0,-2 3 55 0 0,-8 7 25 0 0,2 1 1 0 0,0 1-1 0 0,1 0 1 0 0,1 1 0 0 0,1 1-1 0 0,-7 16-25 0 0,11-18 54 0 0,0 0-1 0 0,2 1 1 0 0,0 0-1 0 0,1 0 1 0 0,1 1-1 0 0,1-1 1 0 0,0 0-1 0 0,2 1 1 0 0,0-1-1 0 0,1 1 1 0 0,1-1-1 0 0,1 1 1 0 0,1-1-1 0 0,0 0 1 0 0,1 0-1 0 0,2-1 1 0 0,-1 0-1 0 0,2 0 1 0 0,1 0-1 0 0,0-1 1 0 0,1 0-1 0 0,1-1 1 0 0,0 0-1 0 0,11 10-53 0 0,-10-10 83 0 0,0-1 0 0 0,2-1-1 0 0,0 0 1 0 0,0-1-1 0 0,1 0 1 0 0,1-1-1 0 0,0-1 1 0 0,1 0 0 0 0,0-1-1 0 0,0-1 1 0 0,1-1-1 0 0,7 2-82 0 0,-13-5 39 0 0,1-1-1 0 0,-1-1 1 0 0,1 0 0 0 0,0 0-1 0 0,0-1 1 0 0,0-1-1 0 0,0 0 1 0 0,0-1-1 0 0,0 0 1 0 0,0-1-39 0 0,29-45-3168 0 0,-27 9-7697 0 0,-12 28 4140 0 0</inkml:trace>
  <inkml:trace contextRef="#ctx0" brushRef="#br0" timeOffset="243.3">1050 626 8506 0 0,'0'0'1776'0'0,"0"0"-158"0"0,0 0-15 0 0,0 0 64 0 0,0 0-99 0 0,0 0-293 0 0,0 0-427 0 0,0 0-370 0 0,0 0-246 0 0,0 32-119 0 0,4 97-58 0 0,5-80-63 0 0,-3-45-89 0 0,14 5-2737 0 0,1-19-10074 0 0,-17 3 9016 0 0</inkml:trace>
  <inkml:trace contextRef="#ctx0" brushRef="#br0" timeOffset="411.351">1033 224 6633 0 0,'0'0'4401'0'0,"0"0"-2976"0"0,0 0-929 0 0,0 0-400 0 0,0 0-128 0 0,0 0-96 0 0,0 0-80 0 0,0 0-208 0 0,0 0-409 0 0,0 0-831 0 0,0 0-1617 0 0,0 0-3240 0 0</inkml:trace>
</inkml:ink>
</file>

<file path=ppt/ink/ink5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4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59 222 0 0 0,'0'0'883'0'0,"0"0"647"0"0,0 0 374 0 0,0 0-53 0 0,0 0-341 0 0,0 0-389 0 0,0 0-290 0 0,17-10-124 0 0,55-30 9 0 0,6 12 2254 0 0,-76 27-2872 0 0,30-13 509 0 0,-1 0 0 0 0,0-3-1 0 0,-2 0 1 0 0,0-1 0 0 0,-1-2-1 0 0,2-4-606 0 0,-15 6 1234 0 0,-18 25-1225 0 0,0 0 0 0 0,0 0 0 0 0,1 0 0 0 0,-1 0 0 0 0,2 1 0 0 0,-1-1 0 0 0,1 1 0 0 0,0 0 0 0 0,1-1 0 0 0,0 1 0 0 0,0 0 0 0 0,1-1 0 0 0,0 3-9 0 0,-1 13 40 0 0,28 638 1174 0 0,-26-388-996 0 0,-3-260-226 0 0,-1-1 0 0 0,0 1 0 0 0,-1-1 0 0 0,0 0 0 0 0,-1 0 0 0 0,0 0 0 0 0,-1 0 0 0 0,-1-1 0 0 0,0 0 0 0 0,0 0 0 0 0,-1 0 0 0 0,0-1 0 0 0,-1 0 0 0 0,0-1 0 0 0,-1 1 0 0 0,0-2 0 0 0,0 1 0 0 0,-1-1 0 0 0,0-1 0 0 0,-1 1 0 0 0,1-2 0 0 0,-1 0 0 0 0,0 0 0 0 0,-1-1 0 0 0,0 0 0 0 0,0-1 0 0 0,0 0 0 0 0,0-1 0 0 0,0 0 0 0 0,-8 0 8 0 0,13-1-12 0 0,0 0 0 0 0,0-1 0 0 0,-1 0 0 0 0,1 0 0 0 0,0 0 0 0 0,-1-1 0 0 0,1 0 0 0 0,0-1 0 0 0,-1 0 0 0 0,1 0 0 0 0,0 0 0 0 0,0-1 0 0 0,-1 0 0 0 0,1 0 0 0 0,1-1 0 0 0,-1 0 0 0 0,0 0 0 0 0,1-1 0 0 0,0 0 0 0 0,-1 0 0 0 0,1 0 0 0 0,1-1 0 0 0,-1 0 0 0 0,1 0 0 0 0,0 0 0 0 0,0-1 0 0 0,0 1 0 0 0,1-1 0 0 0,0 0 0 0 0,0-1 0 0 0,1 1 0 0 0,-3-6 12 0 0,4 2-6 0 0,0 0 0 0 0,1 0 0 0 0,0 1 0 0 0,1-1 0 0 0,0 0-1 0 0,1 0 1 0 0,0 0 0 0 0,0 0 0 0 0,1 1 0 0 0,1-1 0 0 0,-1 0-1 0 0,1 1 1 0 0,1 0 0 0 0,0 0 0 0 0,0 0 0 0 0,1 0 0 0 0,0 0 0 0 0,0 1-1 0 0,1 0 1 0 0,0 0 6 0 0,14-15 26 0 0,0 0 0 0 0,1 1-1 0 0,1 2 1 0 0,1 0 0 0 0,24-16-26 0 0,28-17-126 0 0,2 3 0 0 0,3 4 0 0 0,1 4-1 0 0,83-31 127 0 0,-81 49-3313 0 0,-55 19-999 0 0,-2 4-3395 0 0,-18 1 3578 0 0</inkml:trace>
  <inkml:trace contextRef="#ctx0" brushRef="#br0" timeOffset="278.909">1016 542 2969 0 0,'0'0'1767'0'0,"0"0"-363"0"0,0 0-48 0 0,0 0 289 0 0,0 0 222 0 0,0 0-60 0 0,0 0-316 0 0,0 0-382 0 0,0 0-347 0 0,-23 34-250 0 0,-69 106-139 0 0,54-56 98 0 0,36-81-429 0 0,0 1 0 0 0,1 0 0 0 0,-1 0 1 0 0,1-1-1 0 0,0 1 0 0 0,0 0 0 0 0,0 0 0 0 0,1 0 0 0 0,-1 1 0 0 0,1-1 0 0 0,0 0 0 0 0,0 0 1 0 0,0 0-1 0 0,1 0 0 0 0,0 0 0 0 0,-1 0 0 0 0,2 0 0 0 0,-1 0 0 0 0,0 0 0 0 0,1-1 0 0 0,-1 1 1 0 0,1 0-1 0 0,0-1 0 0 0,0 1 0 0 0,1-1 0 0 0,-1 0 0 0 0,1 0 0 0 0,-1 0 0 0 0,1 0 0 0 0,0 0 1 0 0,0 0-1 0 0,1-1 0 0 0,-1 1 0 0 0,0-1 0 0 0,1 0 0 0 0,0 0 0 0 0,-1 0 0 0 0,1-1-42 0 0,6 0 80 0 0,0-2 0 0 0,-1 1 0 0 0,1-1 0 0 0,-1 0 0 0 0,1-1 0 0 0,-1 0 0 0 0,1-1 0 0 0,-1 0 0 0 0,0 0 0 0 0,0-1 0 0 0,-1 0 0 0 0,1-1 0 0 0,-1 0 0 0 0,0 0 0 0 0,0-1 0 0 0,0 0 0 0 0,-1 0 0 0 0,0-1 0 0 0,0 0 0 0 0,-1 0 0 0 0,0 0 0 0 0,0-1 0 0 0,-1 0 0 0 0,1 0 0 0 0,-2 0 0 0 0,1-1 0 0 0,-1 0 0 0 0,-1 0 0 0 0,0 0 0 0 0,0 0 0 0 0,0 0 0 0 0,-1-1 0 0 0,-1 1 0 0 0,0-1 0 0 0,0 0 0 0 0,-1 1 0 0 0,0-1 0 0 0,0-1-80 0 0,-1 6-147 0 0,-1 0 0 0 0,1 0 1 0 0,-1 0-1 0 0,1 1 1 0 0,-1-1-1 0 0,-1 1 0 0 0,1-1 1 0 0,-1 1-1 0 0,1 0 0 0 0,-1-1 1 0 0,0 2-1 0 0,-1-1 0 0 0,1 0 1 0 0,-1 1-1 0 0,0-1 0 0 0,1 1 1 0 0,-1 0-1 0 0,-1 0 1 0 0,0 0 146 0 0,-27-6-5446 0 0,0 19-5530 0 0,24-4 8011 0 0</inkml:trace>
  <inkml:trace contextRef="#ctx0" brushRef="#br0" timeOffset="541.021">1292 925 408 0 0,'0'0'2321'0'0,"0"0"-89"0"0,0 0 41 0 0,0 0 134 0 0,0 0-12 0 0,0 0-219 0 0,0 0-363 0 0,0 0-434 0 0,0 0-404 0 0,0 0-263 0 0,0 0-160 0 0,0 0-95 0 0,0 0-26 0 0,9-18-44 0 0,48-122 517 0 0,-51 121-857 0 0,1 1 0 0 0,0 0 0 0 0,2 1 0 0 0,0 0 0 0 0,1 0 0 0 0,0 1 0 0 0,1 0 0 0 0,1 1 0 0 0,3-2-47 0 0,81-61-1820 0 0,-49 54-9327 0 0,-39 23 1869 0 0</inkml:trace>
</inkml:ink>
</file>

<file path=ppt/ink/ink5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7.7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304 81 4057 0 0,'0'0'1183'0'0,"0"0"-334"0"0,0 0-177 0 0,0 0 253 0 0,0 0 372 0 0,0 0 245 0 0,0 0-26 0 0,0 0-258 0 0,0 0-314 0 0,0 0-232 0 0,0 0-112 0 0,0 0-45 0 0,-1 36-3 0 0,-6 113-17 0 0,19-17 1031 0 0,16 214 30 0 0,-28-338-1666 0 0,0 1 0 0 0,0-1 0 0 0,0 0 1 0 0,-1 1-1 0 0,-1-1 0 0 0,1 0 0 0 0,-1 0 0 0 0,-1 0 0 0 0,1 0 0 0 0,-2-1 0 0 0,1 1 1 0 0,-1-1-1 0 0,0 1 0 0 0,0-1 0 0 0,-1 0 0 0 0,0-1 0 0 0,0 1 0 0 0,-2 1 70 0 0,-4-2-854 0 0,-3-21-13893 0 0,13 2 11560 0 0,1 6 2874 0 0</inkml:trace>
  <inkml:trace contextRef="#ctx0" brushRef="#br0" timeOffset="268.084">1 542 1360 0 0,'0'0'1805'0'0,"0"0"-428"0"0,0 0-19 0 0,0 0 341 0 0,0 0 345 0 0,0 0 18 0 0,0 0-291 0 0,34-8-364 0 0,109-26-332 0 0,212-71 1516 0 0,-339 100-3011 0 0,100-38-668 0 0,-81 23-3219 0 0,-2-5-4712 0 0,-25 18 5304 0 0</inkml:trace>
  <inkml:trace contextRef="#ctx0" brushRef="#br0" timeOffset="658.409">800 0 5073 0 0,'0'0'1055'0'0,"0"0"-103"0"0,0 0 179 0 0,0 0 451 0 0,0 0 342 0 0,0 0 19 0 0,0 0-285 0 0,0 0-380 0 0,-9 37-297 0 0,-26 118-211 0 0,-3 62 1253 0 0,30 22-819 0 0,9-230-1181 0 0,0 0 0 0 0,0 0 0 0 0,1-1-1 0 0,0 1 1 0 0,0-1 0 0 0,1 0 0 0 0,0 1 0 0 0,1-1 0 0 0,0-1 0 0 0,0 1-1 0 0,1 0 1 0 0,-1-1 0 0 0,2 0 0 0 0,2 3-23 0 0,-4-7 15 0 0,0-1-1 0 0,1-1 1 0 0,-1 1-1 0 0,0-1 1 0 0,1 1-1 0 0,-1-1 1 0 0,1-1 0 0 0,-1 1-1 0 0,1-1 1 0 0,-1 1-1 0 0,1-1 1 0 0,-1 0-1 0 0,1-1 1 0 0,0 1 0 0 0,-1-1-1 0 0,1 0 1 0 0,-1 0-1 0 0,0-1 1 0 0,1 1-1 0 0,-1-1 1 0 0,0 0 0 0 0,0 0-1 0 0,0 0 1 0 0,0-1-1 0 0,0 1 1 0 0,1-2-15 0 0,156-97 33 0 0,-159 101-36 0 0,-1 0 1 0 0,1 0-1 0 0,0 0 0 0 0,0 0 0 0 0,0 0 1 0 0,0 1-1 0 0,0-1 0 0 0,-1 1 0 0 0,1-1 1 0 0,0 1-1 0 0,0 0 0 0 0,-1 0 1 0 0,1 0-1 0 0,0 0 0 0 0,-1 0 0 0 0,1 0 1 0 0,-1 0-1 0 0,0 0 0 0 0,1 1 0 0 0,-1-1 1 0 0,0 1-1 0 0,0-1 0 0 0,1 1 0 0 0,-1-1 1 0 0,0 1-1 0 0,-1-1 0 0 0,1 1 0 0 0,0 0 1 0 0,0 0-1 0 0,-1-1 0 0 0,1 1 1 0 0,-1 0-1 0 0,1 1 3 0 0,3 6 25 0 0,-1-4-26 0 0,-1 0 1 0 0,1 0 0 0 0,1-1-1 0 0,-1 1 1 0 0,0-1-1 0 0,1 0 1 0 0,0 0 0 0 0,0 0-1 0 0,0 0 1 0 0,1 0-1 0 0,-1-1 1 0 0,1 0 0 0 0,0 0-1 0 0,-1 0 1 0 0,1-1-1 0 0,1 1 1 0 0,1-1 0 0 0,22 4-1455 0 0,-19-5-3854 0 0,1-1-7074 0 0,-9 0 9296 0 0</inkml:trace>
  <inkml:trace contextRef="#ctx0" brushRef="#br0" timeOffset="986.005">1380 781 0 0 0,'0'0'659'0'0,"0"0"436"0"0,0 0 304 0 0,0 0 226 0 0,0 0 138 0 0,0 0-22 0 0,0 0-161 0 0,0 0-172 0 0,0 0-166 0 0,0 0-156 0 0,0 0-128 0 0,0 0-95 0 0,30-8-93 0 0,96-26-89 0 0,-55 2 589 0 0,-61 21-1017 0 0,-3 6-147 0 0,-1 0-1 0 0,1 0 0 0 0,-1-1 0 0 0,-1 0 0 0 0,1 0 1 0 0,-1-1-1 0 0,0 1 0 0 0,0-1 0 0 0,-1 0 1 0 0,0-1-1 0 0,0 1 0 0 0,-1-1 0 0 0,0 0 1 0 0,0 1-1 0 0,-1-1 0 0 0,0 0 0 0 0,0-1 1 0 0,-1 1-1 0 0,0 0 0 0 0,-1 0 0 0 0,1-1 0 0 0,-2 1-105 0 0,-2 4-42 0 0,0 0 0 0 0,0 0-1 0 0,-1 0 1 0 0,0 1-1 0 0,0-1 1 0 0,0 1-1 0 0,0 0 1 0 0,0 0 0 0 0,0 1-1 0 0,-1-1 1 0 0,0 1-1 0 0,1 0 1 0 0,-1 0-1 0 0,0 0 1 0 0,0 1 0 0 0,0 0-1 0 0,0 0 1 0 0,0 0-1 0 0,0 0 1 0 0,0 1-1 0 0,0 0 1 0 0,-1 0 0 0 0,1 1-1 0 0,0-1 1 0 0,0 1-1 0 0,0 0 1 0 0,0 0-1 0 0,0 1 1 0 0,0-1 0 0 0,1 1-1 0 0,-1 0 1 0 0,-4 3 42 0 0,-3 0 9 0 0,1 1 1 0 0,0 0-1 0 0,0 0 1 0 0,0 1-1 0 0,1 1 0 0 0,0 0 1 0 0,1 0-1 0 0,-1 1 1 0 0,2 0-1 0 0,-1 1 1 0 0,1 0-1 0 0,1 0 1 0 0,0 0-1 0 0,0 1 0 0 0,1 0 1 0 0,0 1-1 0 0,1-1 1 0 0,0 1-1 0 0,1 0 1 0 0,1 0-1 0 0,0 1 1 0 0,0-1-1 0 0,1 0 0 0 0,1 1 1 0 0,0 1-10 0 0,1-9 31 0 0,1-1 0 0 0,0 1 0 0 0,0 0-1 0 0,0 0 1 0 0,0 0 0 0 0,1-1 0 0 0,0 1 0 0 0,0 0 0 0 0,0-1 0 0 0,1 0 0 0 0,-1 1 0 0 0,1-1 0 0 0,0 0-1 0 0,0 0 1 0 0,1-1 0 0 0,-1 1 0 0 0,1-1 0 0 0,-1 0 0 0 0,1 0 0 0 0,0 0 0 0 0,0 0 0 0 0,1 0 0 0 0,-1-1-1 0 0,2 1-30 0 0,115 39 600 0 0,-82-36-638 0 0,0-1 0 0 0,1-2-1 0 0,-1-2 1 0 0,0-1-1 0 0,28-5 39 0 0,12-7-2732 0 0,-29 0-4675 0 0,-33 8 2873 0 0,4 0-1529 0 0</inkml:trace>
</inkml:ink>
</file>

<file path=ppt/ink/ink5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3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1 345 1128 0 0,'0'0'896'0'0,"0"0"-254"0"0,0 0 149 0 0,0 0 456 0 0,0 0 408 0 0,0 0 206 0 0,0 0-50 0 0,0 0-180 0 0,0 0-166 0 0,0 0-141 0 0,32 4-177 0 0,104 12-173 0 0,-61-23 232 0 0,-62 1-945 0 0,5 1-13 0 0,-1 0 1 0 0,1-2 0 0 0,-1 0 0 0 0,0-1 0 0 0,-1-1 0 0 0,0-1-1 0 0,0 0 1 0 0,-1-1 0 0 0,-1 0 0 0 0,0-1 0 0 0,0-1 0 0 0,-1 0 0 0 0,-1-1-1 0 0,0 0 1 0 0,8-14-249 0 0,-19 26 14 0 0,1 1 0 0 0,-1-1 0 0 0,0 0 0 0 0,0 0 0 0 0,-1 0 0 0 0,1 0 0 0 0,0 0 0 0 0,-1 0-1 0 0,1 0 1 0 0,-1 0 0 0 0,0 0 0 0 0,1 0 0 0 0,-1 0 0 0 0,0 0 0 0 0,0 0 0 0 0,-1 0 0 0 0,1 0 0 0 0,0 0-1 0 0,-1 0 1 0 0,1 0 0 0 0,-1 0 0 0 0,1 0 0 0 0,-1 0 0 0 0,0 0 0 0 0,0 0 0 0 0,0 0 0 0 0,0 0 0 0 0,0 1-1 0 0,-1-1 1 0 0,1 0 0 0 0,0 1 0 0 0,-1-1 0 0 0,1 1 0 0 0,-1 0 0 0 0,1-1 0 0 0,-1 1 0 0 0,0 0 0 0 0,0 0-1 0 0,0 0 1 0 0,1 0 0 0 0,-1 0 0 0 0,-1 0-14 0 0,-90-12-566 0 0,80 14 540 0 0,1 1 0 0 0,-1 0-1 0 0,1 0 1 0 0,-1 2 0 0 0,1-1 0 0 0,0 2 0 0 0,0 0 0 0 0,1 0 0 0 0,0 1 0 0 0,0 0 0 0 0,0 1 0 0 0,0 0 0 0 0,1 1 0 0 0,0 0 0 0 0,1 1 0 0 0,0-1 0 0 0,0 2 0 0 0,1 0-1 0 0,0 0 1 0 0,1 0 0 0 0,0 1 0 0 0,1 0 0 0 0,0 0 0 0 0,-1 4 26 0 0,5-8 3 0 0,1 0 0 0 0,0 0-1 0 0,1 0 1 0 0,-1 0 0 0 0,1 0-1 0 0,1 0 1 0 0,-1 0 0 0 0,1 0-1 0 0,1 0 1 0 0,-1 0 0 0 0,1-1-1 0 0,0 1 1 0 0,0 0 0 0 0,1-1-1 0 0,0 1 1 0 0,0-1 0 0 0,1 0-1 0 0,0 0 1 0 0,0 0 0 0 0,0-1-1 0 0,1 1 1 0 0,-1-1 0 0 0,1 0-1 0 0,1-1 1 0 0,-1 1 0 0 0,1-1-1 0 0,-1 0 1 0 0,1 0 0 0 0,0-1-1 0 0,1 1 1 0 0,-1-1 0 0 0,1-1-1 0 0,-1 1 1 0 0,1-1 0 0 0,0 0-1 0 0,0-1 1 0 0,-1 0 0 0 0,1 0-1 0 0,0 0 1 0 0,0-1 0 0 0,1 0-1 0 0,-1 0-2 0 0,178-3-183 0 0,-66-27-6016 0 0,-77 19-3341 0 0,-29 7 4187 0 0</inkml:trace>
  <inkml:trace contextRef="#ctx0" brushRef="#br0" timeOffset="420.131">666 481 5345 0 0,'0'0'1929'0'0,"0"0"-266"0"0,0 0-112 0 0,0 0-80 0 0,0 0-155 0 0,0 0-179 0 0,0 0-106 0 0,0 0 54 0 0,0 0 49 0 0,0 0-68 0 0,0 0-167 0 0,0 0-220 0 0,0 0-165 0 0,21-10-111 0 0,67-31-108 0 0,-1-23 280 0 0,66-79-193 0 0,-125 121-863 0 0,-28 22 241 0 0,-2 103-719 0 0,4-99 977 0 0,0 0 1 0 0,0-1-1 0 0,1 0 0 0 0,-1 1 0 0 0,1-1 0 0 0,-1 0 1 0 0,1 0-1 0 0,0 0 0 0 0,0-1 0 0 0,0 1 1 0 0,1-1-1 0 0,-1 0 0 0 0,0 1 0 0 0,1-2 1 0 0,0 1-1 0 0,-1 0 0 0 0,1-1 0 0 0,0 1 0 0 0,0-1 1 0 0,0 0-1 0 0,0-1 0 0 0,0 1 0 0 0,0-1 1 0 0,0 1-1 0 0,0-1 0 0 0,0 0 0 0 0,0-1 0 0 0,0 1 1 0 0,0-1-1 0 0,0 0 0 0 0,0 0 0 0 0,2 0-18 0 0,9 0 117 0 0,90-32 266 0 0,-62 10-1137 0 0,-25 12-2670 0 0,0 2-5753 0 0,-15 8 654 0 0</inkml:trace>
  <inkml:trace contextRef="#ctx0" brushRef="#br0" timeOffset="1048.252">1417 393 144 0 0,'0'0'868'0'0,"0"0"208"0"0,0 0 497 0 0,0 0 487 0 0,0 0 329 0 0,0 0 94 0 0,0 0-189 0 0,0 0-268 0 0,0 0-302 0 0,0 0-312 0 0,34 0-269 0 0,109-2-247 0 0,-68-12 175 0 0,-63 7-848 0 0,9-2-55 0 0,-1 0 1 0 0,0-2-1 0 0,-1 0 1 0 0,0-1-1 0 0,-1-1 1 0 0,0-1-1 0 0,-1 0 1 0 0,-1-2-1 0 0,0 0 1 0 0,-1 0-1 0 0,-1-1 1 0 0,1-3-169 0 0,-14 18-12 0 0,1 1 0 0 0,-1 0 0 0 0,-1-1 0 0 0,1 1 0 0 0,0 0 0 0 0,0-1 0 0 0,0 1 0 0 0,-1-1 0 0 0,1 1 0 0 0,-1-1 0 0 0,1 0 0 0 0,-1 1 0 0 0,0-1 0 0 0,1 1 0 0 0,-1-1 0 0 0,0 0 0 0 0,0 1 0 0 0,0-1 0 0 0,0 0 1 0 0,-1 1-1 0 0,1-1 0 0 0,0 0 0 0 0,-1 1 0 0 0,1-1 0 0 0,-1 1 0 0 0,1-1 0 0 0,-1 1 0 0 0,0-1 0 0 0,0 1 0 0 0,1-1 0 0 0,-1 1 0 0 0,0 0 0 0 0,0 0 0 0 0,-1-1 0 0 0,1 1 0 0 0,0 0 0 0 0,0 0 0 0 0,0 0 0 0 0,-1 0 0 0 0,1 0 0 0 0,-1 0 0 0 0,1 1 1 0 0,-1-1-1 0 0,1 0 0 0 0,-1 1 0 0 0,1-1 0 0 0,-1 1 0 0 0,1-1 0 0 0,-1 1 0 0 0,0 0 0 0 0,1 0 0 0 0,-1 0 0 0 0,0 0 0 0 0,1 0 0 0 0,-1 0 0 0 0,0 0 0 0 0,1 0 12 0 0,-12 1-137 0 0,1 0 1 0 0,0 1-1 0 0,0 0 0 0 0,0 1 0 0 0,0 0 0 0 0,0 1 0 0 0,0 1 1 0 0,1-1-1 0 0,0 2 0 0 0,0 0 0 0 0,0 0 0 0 0,-8 7 137 0 0,19-13-2 0 0,-12 6-55 0 0,1 0 0 0 0,0 1 0 0 0,1 0 1 0 0,-1 1-1 0 0,2 0 0 0 0,-1 1 0 0 0,1 0 1 0 0,0 0-1 0 0,1 1 0 0 0,0 0 0 0 0,0 0 0 0 0,1 1 1 0 0,1 0-1 0 0,0 1 0 0 0,0-1 0 0 0,1 1 1 0 0,1 0-1 0 0,0 0 0 0 0,-2 9 57 0 0,6-18 0 0 0,0 1 0 0 0,1-1-1 0 0,-1 0 1 0 0,1 0 0 0 0,0 0 0 0 0,0-1 0 0 0,0 1 0 0 0,0 0-1 0 0,0 0 1 0 0,1 0 0 0 0,-1-1 0 0 0,1 1 0 0 0,0-1 0 0 0,0 1-1 0 0,0-1 1 0 0,0 0 0 0 0,0 0 0 0 0,0 1 0 0 0,0-1 0 0 0,1-1-1 0 0,-1 1 1 0 0,1 0 0 0 0,0-1 0 0 0,-1 1 0 0 0,1-1 0 0 0,0 0 0 0 0,0 0-1 0 0,0 0 1 0 0,0 0 0 0 0,2 0 0 0 0,96 12 617 0 0,-73-13-413 0 0,-1-2 1 0 0,0-1-1 0 0,0-1 1 0 0,0-2-1 0 0,0 0 0 0 0,-1-2 1 0 0,0-1-1 0 0,25-11-204 0 0,-23 9-7 0 0,-1-1 0 0 0,1-1 0 0 0,-2-1 0 0 0,0-1 0 0 0,-1-2 0 0 0,0 0 0 0 0,-2-2 0 0 0,0 0 0 0 0,-1-2 0 0 0,-1 0 0 0 0,-1-2 0 0 0,-1 0 0 0 0,0-1 0 0 0,-2-1 0 0 0,7-14 7 0 0,-13-42-824 0 0,-14 79 749 0 0,0 1 0 0 0,0-1 0 0 0,0 1 1 0 0,0-1-1 0 0,0 1 0 0 0,-1 0 0 0 0,1 0 1 0 0,0 0-1 0 0,-1 1 0 0 0,1-1 0 0 0,-1 1 1 0 0,1 0-1 0 0,-1 0 0 0 0,1 0 0 0 0,0 0 1 0 0,-1 1-1 0 0,1-1 0 0 0,-1 1 0 0 0,1 0 1 0 0,0 0-1 0 0,-1 0 0 0 0,1 1 1 0 0,-1 0 74 0 0,-2 0-35 0 0,0-1 0 0 0,1 2 0 0 0,-1-1 0 0 0,1 1 1 0 0,0-1-1 0 0,0 1 0 0 0,0 1 0 0 0,0-1 1 0 0,0 1-1 0 0,1 0 0 0 0,-1 0 0 0 0,1 0 1 0 0,0 1-1 0 0,1-1 0 0 0,-1 1 0 0 0,1 0 0 0 0,0 0 1 0 0,0 0-1 0 0,0 1 0 0 0,1-1 0 0 0,0 1 1 0 0,0-1-1 0 0,0 1 0 0 0,1 0 0 0 0,-1-1 1 0 0,2 1-1 0 0,-1 0 0 0 0,0 4 35 0 0,5-6 15 0 0,0 1 1 0 0,-1-1-1 0 0,2 0 0 0 0,-1 0 1 0 0,0 0-1 0 0,1-1 0 0 0,0 1 1 0 0,0-1-1 0 0,0 0 1 0 0,0 0-1 0 0,0-1 0 0 0,0 0 1 0 0,1 0-1 0 0,-1 0 0 0 0,1-1 1 0 0,0 1-1 0 0,0-1-15 0 0,1 1 18 0 0,30 8 101 0 0,-30-9-87 0 0,1-1 1 0 0,-1 1-1 0 0,0 0 1 0 0,1 1-1 0 0,-1 0 1 0 0,0 0-1 0 0,0 1 1 0 0,0-1-1 0 0,-1 1 1 0 0,1 1 0 0 0,0-1-1 0 0,-1 1 1 0 0,0 1-1 0 0,0-1 1 0 0,0 1-1 0 0,-1 0 1 0 0,0 0-1 0 0,1 0 1 0 0,-2 1-1 0 0,1 0 1 0 0,-1 0 0 0 0,0 0-1 0 0,0 1 1 0 0,0-1-1 0 0,-1 1 1 0 0,0 0-1 0 0,1 4-32 0 0,-4-2-31 0 0,-1 0 1 0 0,0-1-1 0 0,0 1 0 0 0,-1-1 0 0 0,0 1 0 0 0,0-1 0 0 0,-1 0 0 0 0,0 0 0 0 0,0 0 1 0 0,-1 0-1 0 0,0 0 0 0 0,0-1 0 0 0,-1 0 0 0 0,0 0 0 0 0,-1 0 0 0 0,1 0 0 0 0,-1-1 1 0 0,0 0-1 0 0,-1 0 0 0 0,-5 3 31 0 0,4-1-1218 0 0,0 0-2229 0 0,0-3-4706 0 0,5-4 1688 0 0</inkml:trace>
  <inkml:trace contextRef="#ctx0" brushRef="#br0" timeOffset="1644.368">2922 131 11458 0 0,'0'0'1884'0'0,"0"0"-341"0"0,0 0-99 0 0,0 0-124 0 0,0 0-270 0 0,0 0-300 0 0,0 0-281 0 0,0 0-196 0 0,0 0-125 0 0,0 0-71 0 0,-27 7-66 0 0,-85 21-46 0 0,108-28 32 0 0,1 1 0 0 0,-1 0 0 0 0,1 0 0 0 0,-1 1 0 0 0,1-1 0 0 0,0 0 0 0 0,0 1 0 0 0,0 0 0 0 0,0 0 0 0 0,0 0 0 0 0,0 0 0 0 0,0 0 0 0 0,1 1 0 0 0,-1-1 0 0 0,1 1 0 0 0,0 0 0 0 0,-1 0 0 0 0,1 0 0 0 0,-1 2 3 0 0,-5 7-23 0 0,-2 0-57 0 0,0 0-1 0 0,0 0 0 0 0,2 1 1 0 0,-1 0-1 0 0,2 1 0 0 0,0 0 1 0 0,0 0-1 0 0,1 1 0 0 0,1-1 0 0 0,0 1 1 0 0,2 0-1 0 0,-1 1 0 0 0,2-1 1 0 0,0 1-1 0 0,1-1 0 0 0,0 6 81 0 0,3-18 8 0 0,-1 0 0 0 0,1 0-1 0 0,0 0 1 0 0,0-1 0 0 0,0 1-1 0 0,1-1 1 0 0,-1 1 0 0 0,1-1-1 0 0,-1 0 1 0 0,1 0 0 0 0,0 0-1 0 0,0 0 1 0 0,0-1 0 0 0,0 1-1 0 0,0-1 1 0 0,0 0 0 0 0,0 0-1 0 0,0 0 1 0 0,0 0 0 0 0,1 0-1 0 0,-1-1 1 0 0,0 1 0 0 0,1-1-1 0 0,-1 0 1 0 0,0 0 0 0 0,1 0-1 0 0,-1 0 1 0 0,1-1-1 0 0,-1 0 1 0 0,0 1 0 0 0,0-1-1 0 0,1 0 1 0 0,-1-1 0 0 0,0 1-1 0 0,2-1-7 0 0,32-17 225 0 0,0-1 0 0 0,-1-2-1 0 0,0-2 1 0 0,-2-1 0 0 0,28-27-225 0 0,-46 39 51 0 0,-12 9-28 0 0,1 0 0 0 0,0-1 0 0 0,1 2 0 0 0,-1-1 0 0 0,1 0 1 0 0,-1 1-1 0 0,1 0 0 0 0,0 1 0 0 0,0-1 0 0 0,1 1 0 0 0,-1 0 0 0 0,0 1 0 0 0,1-1 0 0 0,-1 1 0 0 0,1 1 0 0 0,-1-1 0 0 0,1 1 0 0 0,-1 0 0 0 0,3 1-23 0 0,-6 1 1 0 0,0 1 0 0 0,0 0 0 0 0,0 0 0 0 0,-1 0-1 0 0,1 0 1 0 0,-1 1 0 0 0,0-1 0 0 0,0 0 0 0 0,0 1 0 0 0,0 0 0 0 0,-1-1 0 0 0,1 1 0 0 0,-1 0 0 0 0,0 0 0 0 0,0 0 0 0 0,-1-1 0 0 0,1 2-1 0 0,2 5 6 0 0,9 49 7 0 0,-3 0-1 0 0,-2 0 1 0 0,-2 1-1 0 0,-4 0 0 0 0,-1-1 1 0 0,-4 2-13 0 0,4-43 1 0 0,-1-4 22 0 0,0 1-1 0 0,-1 0 1 0 0,0-1-1 0 0,-1 1 0 0 0,0-1 1 0 0,-2 0-1 0 0,0 0 0 0 0,0-1 1 0 0,-1 1-1 0 0,-1-1 0 0 0,0 0 1 0 0,0-1-1 0 0,-2 1 0 0 0,1-2 1 0 0,-2 1-1 0 0,0-1 1 0 0,-9 8-23 0 0,9-11 43 0 0,1-2 0 0 0,-1 1 0 0 0,0-1 1 0 0,-1-1-1 0 0,1 0 0 0 0,-1-1 0 0 0,0 1 1 0 0,0-2-1 0 0,-1 0 0 0 0,1 0 0 0 0,-1-1 1 0 0,1-1-1 0 0,-1 0 0 0 0,0 0 0 0 0,0-1 1 0 0,-8-1-44 0 0,16 0 6 0 0,0 0 0 0 0,0 0-1 0 0,1 0 1 0 0,-1 0 0 0 0,0-1 0 0 0,1 0 0 0 0,-1 1 0 0 0,1-1 0 0 0,0 0 0 0 0,-1-1 0 0 0,1 1 0 0 0,0-1 0 0 0,0 1-1 0 0,1-1 1 0 0,-1 0 0 0 0,0 0 0 0 0,1 0 0 0 0,0 0 0 0 0,0-1 0 0 0,0 1 0 0 0,0-1 0 0 0,0 1 0 0 0,1-1 0 0 0,-1 1-1 0 0,1-1 1 0 0,0 0 0 0 0,0 0 0 0 0,1 0 0 0 0,-1 0 0 0 0,1-2-6 0 0,-2-4-31 0 0,2 1 0 0 0,-1-1 1 0 0,1 0-1 0 0,1 0 0 0 0,-1 0 0 0 0,2 0 0 0 0,-1 0 1 0 0,2 0-1 0 0,-1 1 0 0 0,1-1 0 0 0,3-6 31 0 0,18-25-175 0 0,2 0-1 0 0,1 2 1 0 0,2 1-1 0 0,2 2 1 0 0,1 1-1 0 0,26-22 176 0 0,16-19-1861 0 0,-48 49-107 0 0,-8 8-929 0 0,0 0-3391 0 0,-10 9-1556 0 0</inkml:trace>
  <inkml:trace contextRef="#ctx0" brushRef="#br0" timeOffset="2308.172">3357 187 5057 0 0,'0'0'1628'0'0,"0"0"-193"0"0,0 0 154 0 0,0 0 147 0 0,0 0-33 0 0,0 0-221 0 0,0 0-329 0 0,0 0-274 0 0,0 0-229 0 0,0 0-210 0 0,0 0-173 0 0,0 0-135 0 0,0 0-47 0 0,0 5-10 0 0,-17 100-14 0 0,17-84-55 0 0,-1-18-10 0 0,0 0 0 0 0,0 0 0 0 0,0 1 1 0 0,1-1-1 0 0,-1 0 0 0 0,1 1 0 0 0,0-1 1 0 0,0 0-1 0 0,0 0 0 0 0,1 1 0 0 0,-1-1 0 0 0,1 0 1 0 0,0 0-1 0 0,-1 1 0 0 0,1-1 0 0 0,1 0 1 0 0,-1 0-1 0 0,0 0 0 0 0,1 0 0 0 0,0 0 1 0 0,0-1-1 0 0,-1 1 0 0 0,1 0 0 0 0,1-1 1 0 0,-1 1-1 0 0,0-1 0 0 0,1 0 0 0 0,-1 0 1 0 0,1 0-1 0 0,0 0 0 0 0,0 0 0 0 0,-1-1 1 0 0,1 1-1 0 0,0-1 0 0 0,0 0 0 0 0,1 0 1 0 0,1 1 3 0 0,4-3 153 0 0,0-1 0 0 0,1 0 1 0 0,-1 0-1 0 0,0-1 1 0 0,0 0-1 0 0,0 0 1 0 0,-1-1-1 0 0,1-1 0 0 0,-1 1 1 0 0,0-1-1 0 0,0-1 1 0 0,-1 1-1 0 0,0-1 1 0 0,0-1-1 0 0,0 1 0 0 0,0-1 1 0 0,-1 0-1 0 0,0-1 1 0 0,-1 1-1 0 0,1-2-153 0 0,117-149 1294 0 0,-123 157-1296 0 0,1 1 1 0 0,-1 0-1 0 0,1-1 1 0 0,-1 1-1 0 0,1 0 1 0 0,-1 0-1 0 0,1-1 1 0 0,-1 1-1 0 0,1 0 1 0 0,0 0-1 0 0,-1 0 1 0 0,1 0-1 0 0,-1-1 0 0 0,1 1 1 0 0,0 0-1 0 0,-1 0 1 0 0,1 0-1 0 0,0 1 1 0 0,-1-1-1 0 0,1 0 1 0 0,-1 0-1 0 0,1 0 1 0 0,-1 0-1 0 0,1 0 1 0 0,0 1-1 0 0,-1-1 1 0 0,1 0-1 0 0,-1 1 1 0 0,1-1-1 0 0,-1 0 0 0 0,1 1 1 0 0,-1-1-1 0 0,1 0 1 0 0,-1 1-1 0 0,0-1 1 0 0,1 1-1 0 0,-1-1 1 0 0,0 1-1 0 0,1-1 1 0 0,-1 1-1 0 0,0-1 1 0 0,1 1-1 0 0,-1-1 1 0 0,0 1-1 0 0,0 0 1 0 0,0-1-1 0 0,1 1 1 0 0,-1-1-1 0 0,0 1 0 0 0,0 0 1 0 0,0-1-1 0 0,0 1 1 0 0,0-1-1 0 0,0 1 2 0 0,10 34 4 0 0,5 54-186 0 0,-3 1-1 0 0,-5 1 1 0 0,-3 0 0 0 0,-9 82 182 0 0,3-139-133 0 0,-1 0-1 0 0,-1 0 1 0 0,-2-1 0 0 0,-2 0 0 0 0,-1 0 0 0 0,-11 26 133 0 0,20-57 32 0 0,-1 1-1 0 0,1-1 1 0 0,-1 0 0 0 0,1 0 0 0 0,-1 0-1 0 0,0 0 1 0 0,0 0 0 0 0,0 0 0 0 0,0 0-1 0 0,0 0 1 0 0,0 0 0 0 0,0 0 0 0 0,-1 0 0 0 0,1-1-1 0 0,-1 1 1 0 0,1 0 0 0 0,-1-1 0 0 0,0 1-1 0 0,1-1 1 0 0,-1 0 0 0 0,0 0 0 0 0,0 1-1 0 0,0-1 1 0 0,0-1 0 0 0,0 1 0 0 0,0 0-1 0 0,-1 0 1 0 0,1-1 0 0 0,0 1 0 0 0,0-1 0 0 0,0 0-1 0 0,-1 0 1 0 0,1 1 0 0 0,0-1 0 0 0,0-1-1 0 0,-1 1 1 0 0,1 0 0 0 0,0-1 0 0 0,0 1-1 0 0,0-1 1 0 0,-1 1 0 0 0,1-1 0 0 0,0 0-1 0 0,0 0 1 0 0,0 0 0 0 0,0 0 0 0 0,1 0 0 0 0,-1-1-1 0 0,0 1 1 0 0,0-1 0 0 0,1 1 0 0 0,-1-1-1 0 0,1 1 1 0 0,-1-1 0 0 0,1 0-32 0 0,-4-7 40 0 0,2 0 0 0 0,-1 0 0 0 0,1 0 0 0 0,1 0 0 0 0,-1-1-1 0 0,2 1 1 0 0,-1-1 0 0 0,1 1 0 0 0,1-1 0 0 0,-1 1 0 0 0,2-1 0 0 0,-1 0 0 0 0,2 1 0 0 0,-1-1 0 0 0,1 1 0 0 0,0-1 0 0 0,1 1 0 0 0,0 0 0 0 0,5-8-40 0 0,7-2-49 0 0,0 0 1 0 0,2 0-1 0 0,0 2 1 0 0,2 0 0 0 0,-1 1-1 0 0,2 1 1 0 0,0 1-1 0 0,1 0 1 0 0,0 2-1 0 0,1 0 1 0 0,1 2 0 0 0,-1 0-1 0 0,2 2 1 0 0,-1 0-1 0 0,1 2 1 0 0,11-2 48 0 0,41-12-1491 0 0,-39 10-2547 0 0,0 0-6753 0 0,-25 6 4386 0 0</inkml:trace>
</inkml:ink>
</file>

<file path=ppt/ink/ink5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1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0 795 8738 0 0,'0'0'1664'0'0,"0"0"-205"0"0,0 0-111 0 0,0 0-66 0 0,0 0-116 0 0,0 0-222 0 0,0 0-213 0 0,0 0-190 0 0,0 0-159 0 0,0 0-128 0 0,0 0-82 0 0,0 0-28 0 0,0 0-17 0 0,11-28-19 0 0,35-89-12 0 0,-39 98-83 0 0,0 1 0 0 0,1 1-1 0 0,1-1 1 0 0,1 1 0 0 0,0 1 0 0 0,1-1-1 0 0,9-8-12 0 0,-19 23-4 0 0,1 0-35 0 0,0 0 1 0 0,-1-1-1 0 0,1 1 0 0 0,0 0 0 0 0,0 0 0 0 0,1 0 0 0 0,-1 1 0 0 0,0-1 0 0 0,1 0 0 0 0,-1 1 0 0 0,1-1 0 0 0,-1 1 0 0 0,1 0 0 0 0,0 0 0 0 0,-1 0 0 0 0,1 0 0 0 0,0 1 1 0 0,0-1-1 0 0,0 1 0 0 0,2-1 39 0 0,14 45-470 0 0,28 81 618 0 0,-45-121-78 0 0,1-1 1 0 0,-1 0 0 0 0,1 1-1 0 0,-1-1 1 0 0,1 0 0 0 0,0 0-1 0 0,0-1 1 0 0,1 1 0 0 0,-1-1-1 0 0,1 1 1 0 0,-1-1 0 0 0,1 0-1 0 0,-1-1 1 0 0,1 1 0 0 0,0 0-1 0 0,0-1 1 0 0,0 0 0 0 0,0 0-1 0 0,0 0 1 0 0,0-1-1 0 0,0 1 1 0 0,1-1 0 0 0,-1 0-1 0 0,0 0 1 0 0,0 0 0 0 0,0-1-1 0 0,0 1 1 0 0,0-1 0 0 0,0 0-1 0 0,4-2-70 0 0,-3 1-44 0 0,-1 0 1 0 0,0 0-1 0 0,1 0 0 0 0,-1-1 0 0 0,0 1 0 0 0,0-1 0 0 0,-1 0 1 0 0,1 0-1 0 0,-1-1 0 0 0,1 1 0 0 0,-1-1 0 0 0,0 0 0 0 0,0 0 1 0 0,0 0-1 0 0,-1 0 0 0 0,0 0 0 0 0,0 0 0 0 0,0-1 0 0 0,0 1 1 0 0,0-1-1 0 0,-1 0 0 0 0,0 1 0 0 0,1-4 44 0 0,3-5-3586 0 0,-1 4-3074 0 0,-2 5-578 0 0</inkml:trace>
  <inkml:trace contextRef="#ctx0" brushRef="#br0" timeOffset="336.067">648 700 2561 0 0,'0'0'1725'0'0,"0"0"189"0"0,0 0 338 0 0,0 0 141 0 0,0 0-189 0 0,0 0-370 0 0,0 0-416 0 0,0 0-365 0 0,32-16-266 0 0,101-48-221 0 0,-66 21 139 0 0,-61 39-639 0 0,-1-1 0 0 0,0 1 0 0 0,0-1 0 0 0,0 0 0 0 0,0 0 0 0 0,-1 0 0 0 0,0-1 0 0 0,0 0 0 0 0,-1 0 0 0 0,1 0 0 0 0,-1 0 0 0 0,0 0 0 0 0,-1-1 0 0 0,0 1 0 0 0,0-1 0 0 0,0 1 0 0 0,-1-1 0 0 0,0 0 0 0 0,0 0 0 0 0,0-5-66 0 0,-3 9-26 0 0,0 0-1 0 0,0 0 0 0 0,0 0 0 0 0,-1 0 0 0 0,1 0 0 0 0,-1 0 0 0 0,1 1 0 0 0,-1-1 0 0 0,0 1 0 0 0,0 0 0 0 0,0 0 0 0 0,0 0 0 0 0,-1 0 1 0 0,1 1-1 0 0,0-1 0 0 0,-1 1 0 0 0,0 0 0 0 0,1 0 0 0 0,-1 0 0 0 0,1 0 0 0 0,-1 0 0 0 0,0 1 0 0 0,1 0 0 0 0,-1 0 0 0 0,0 0 1 0 0,0 0-1 0 0,-2 1 27 0 0,-1-1-46 0 0,-1 0 0 0 0,1 0 0 0 0,0 0 0 0 0,0 1 0 0 0,0 1 0 0 0,0-1 0 0 0,0 1 0 0 0,1 0 0 0 0,-1 0 0 0 0,0 1 0 0 0,1 0 0 0 0,0 0 0 0 0,-1 1 0 0 0,1-1 0 0 0,1 2 1 0 0,-1-1-1 0 0,0 0 0 0 0,1 1 0 0 0,0 0 0 0 0,-4 6 46 0 0,4-7-1 0 0,1 1 0 0 0,0 0-1 0 0,1 1 1 0 0,-1-1 0 0 0,1 1 0 0 0,0 0 0 0 0,0-1 0 0 0,0 1 0 0 0,1 1 0 0 0,0-1 0 0 0,1 0 0 0 0,-1 0 0 0 0,1 1-1 0 0,0-1 1 0 0,1 1 0 0 0,-1-1 0 0 0,1 1 0 0 0,0-1 0 0 0,1 1 0 0 0,0-1 0 0 0,0 1 0 0 0,0-1 0 0 0,1 0-1 0 0,0 0 1 0 0,0 0 0 0 0,1 1 0 0 0,-1-2 0 0 0,1 1 0 0 0,1 0 0 0 0,-1-1 0 0 0,1 1 0 0 0,0-1 0 0 0,0 0 0 0 0,0 0-1 0 0,1-1 1 0 0,0 1 0 0 0,0-1 0 0 0,0 0 0 0 0,0 0 1 0 0,12 5 59 0 0,1 1 1 0 0,0-2-1 0 0,1-1 1 0 0,0 0-1 0 0,0-1 1 0 0,0-1-1 0 0,0-1 0 0 0,1 0 1 0 0,16-1-60 0 0,-8-1-94 0 0,-1-2 0 0 0,1-1 0 0 0,-1-1 0 0 0,0-2 1 0 0,25-5 93 0 0,68-37-4486 0 0,-70 18-981 0 0,-18 6-1169 0 0,-16 10 4115 0 0</inkml:trace>
  <inkml:trace contextRef="#ctx0" brushRef="#br0" timeOffset="664.742">1668 0 13691 0 0,'0'0'724'0'0,"0"0"-298"0"0,0 0-5 0 0,0 0 248 0 0,0 0 232 0 0,0 0 93 0 0,0 0-113 0 0,0 0-183 0 0,0 0-133 0 0,0 0-72 0 0,0 0-36 0 0,0 0-18 0 0,0 0-3 0 0,-2 28-42 0 0,-7 89-49 0 0,7-83-89 0 0,2 0 1 0 0,1 0-1 0 0,1-1 0 0 0,2 1 0 0 0,6 20-256 0 0,0 1 142 0 0,22 158-161 0 0,-18-147-1676 0 0,-13-65 955 0 0,-1-1-261 0 0,0 0-296 0 0,0 0-398 0 0,-13 0-9284 0 0,9 0 4448 0 0</inkml:trace>
  <inkml:trace contextRef="#ctx0" brushRef="#br0" timeOffset="911.024">1467 328 9442 0 0,'0'0'1987'0'0,"0"0"-804"0"0,0 0-610 0 0,0 0-24 0 0,0 0 287 0 0,0 0 261 0 0,0 0 96 0 0,0 0-89 0 0,0 0-208 0 0,0 0-184 0 0,0 0-114 0 0,0 0-109 0 0,0 0-98 0 0,24 14-72 0 0,75 44-71 0 0,-4-29 119 0 0,-73-27-322 0 0,177 6-796 0 0,-134-14-3966 0 0,-1-7-6575 0 0,-52 9 6023 0 0</inkml:trace>
  <inkml:trace contextRef="#ctx0" brushRef="#br0" timeOffset="1075.924">2137 519 3353 0 0,'0'0'1912'0'0,"0"0"-577"0"0,0 0-252 0 0,0 0 47 0 0,0 0 50 0 0,0 0-68 0 0,0 0-225 0 0,0 0-282 0 0,0 0-226 0 0,0 0-163 0 0,0 0-141 0 0,13 31-205 0 0,40 93-207 0 0,-29-86-2844 0 0,-18-39-4128 0 0,-4 1 4999 0 0</inkml:trace>
  <inkml:trace contextRef="#ctx0" brushRef="#br0" timeOffset="1341.759">2071 228 15147 0 0,'0'0'1232'0'0,"0"0"-583"0"0,0 0-473 0 0,0 0-160 0 0,0 0-8 0 0,0 0-32 0 0,0 0-48 0 0,0 0-24 0 0,0 0-128 0 0,0 0-144 0 0,0 0-305 0 0,0 0-527 0 0,0 0-928 0 0,112 78-1377 0 0,-101-67-1280 0 0,-5 0 632 0 0</inkml:trace>
  <inkml:trace contextRef="#ctx0" brushRef="#br0" timeOffset="1596.351">2745 376 0 0 0,'0'0'1799'0'0,"0"0"744"0"0,0 0 398 0 0,0 0 180 0 0,0 0-157 0 0,0 0-422 0 0,0 0-538 0 0,0 0-510 0 0,0 0-376 0 0,0 0-283 0 0,0 0-219 0 0,0 0-172 0 0,0 0-136 0 0,-4 0-89 0 0,-11 5-162 0 0,1 1 1 0 0,0 1 0 0 0,0 0 0 0 0,0 1 0 0 0,1 0 0 0 0,1 1 0 0 0,-1 0 0 0 0,1 1 0 0 0,1 1 0 0 0,0 0-1 0 0,0 0 1 0 0,-4 8-58 0 0,8-12 3 0 0,0 1 0 0 0,1 0 0 0 0,0 0 0 0 0,1 0 1 0 0,-1 1-1 0 0,2 0 0 0 0,-1 0 0 0 0,1 0 0 0 0,1 0 0 0 0,0 1 0 0 0,0 0 0 0 0,0-1 0 0 0,2 1 0 0 0,-1 0 0 0 0,1 7-3 0 0,0-12 0 0 0,1 0 1 0 0,0-1 0 0 0,0 1-1 0 0,0 0 1 0 0,1-1-1 0 0,-1 1 1 0 0,1 0 0 0 0,0-1-1 0 0,1 1 1 0 0,-1-1 0 0 0,1 0-1 0 0,0 1 1 0 0,0-1-1 0 0,0 0 1 0 0,1 0 0 0 0,-1 0-1 0 0,1 0 1 0 0,0-1 0 0 0,0 1-1 0 0,0-1 1 0 0,1 0-1 0 0,-1 0 1 0 0,1 0 0 0 0,0 0-1 0 0,0 0 1 0 0,0-1 0 0 0,0 0-1 0 0,0 0 1 0 0,0 0-1 0 0,1 0 0 0 0,10 2-74 0 0,0 0-1 0 0,-1-1 0 0 0,1 0 1 0 0,0-2-1 0 0,0 0 0 0 0,0 0 0 0 0,0-2 1 0 0,0 1-1 0 0,0-2 0 0 0,0 0 1 0 0,0-1-1 0 0,12-4 75 0 0,16-7-4292 0 0,-2-3-3902 0 0,-26 9-2130 0 0</inkml:trace>
</inkml:ink>
</file>

<file path=ppt/ink/ink5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0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0 0 0,'0'0'679'0'0,"0"0"520"0"0,0 0 333 0 0,0 0 170 0 0,0 0-31 0 0,0 0-167 0 0,0 0-288 0 0,0 0-321 0 0,0 0-225 0 0,-2-7-141 0 0,-5-20-78 0 0,5 21-26 0 0,3 17 1018 0 0,18 188 3522 0 0,12 286-2919 0 0,-33-256-2493 0 0,6-271-8784 0 0,44-77-1773 0 0,-39 96 10759 0 0</inkml:trace>
  <inkml:trace contextRef="#ctx0" brushRef="#br0" timeOffset="396.176">421 141 1376 0 0,'0'0'959'0'0,"0"0"-40"0"0,0 0 13 0 0,0 0 174 0 0,0 0 221 0 0,0 0 114 0 0,-32 36 6 0 0,-96 117-124 0 0,65-60 635 0 0,56-81-1679 0 0,1 0-1 0 0,0 0 1 0 0,0 1-1 0 0,2 0 1 0 0,-1 0 0 0 0,2 1-1 0 0,0-1 1 0 0,0 1-1 0 0,1-1 1 0 0,1 3-279 0 0,3-13 87 0 0,0 0 1 0 0,0 0-1 0 0,0 0 1 0 0,1 0-1 0 0,-1-1 1 0 0,1 1-1 0 0,0-1 1 0 0,0 0-1 0 0,0 1 1 0 0,0-1-1 0 0,0 0 1 0 0,0-1-1 0 0,1 1 1 0 0,-1-1-1 0 0,0 1 1 0 0,1-1-1 0 0,-1 0 1 0 0,1 0-1 0 0,0 0 1 0 0,-1-1-1 0 0,1 1 1 0 0,0-1-1 0 0,-1 0 1 0 0,4 0-88 0 0,8 2 277 0 0,69 7 761 0 0,37 11-59 0 0,-114-15-892 0 0,0 0 0 0 0,-1 1 0 0 0,1-1 0 0 0,-1 1-1 0 0,0 1 1 0 0,-1-1 0 0 0,1 1 0 0 0,-1 0 0 0 0,-1 0 0 0 0,1 0-1 0 0,-1 1 1 0 0,0 0 0 0 0,-1 0 0 0 0,0 0 0 0 0,0 0 0 0 0,-1 0-1 0 0,0 0 1 0 0,0 1 0 0 0,-1-1 0 0 0,0 1 0 0 0,-1-1 0 0 0,0 1-1 0 0,0 0 1 0 0,0-1 0 0 0,-1 1 0 0 0,-1-1 0 0 0,-1 7-87 0 0,-10 12-350 0 0,13-27 70 0 0,0 0-108 0 0,0 0-140 0 0,0 0-204 0 0,0 0-220 0 0,6-25-13585 0 0,-1 17 9991 0 0</inkml:trace>
  <inkml:trace contextRef="#ctx0" brushRef="#br0" timeOffset="643.66">835 660 3937 0 0,'0'0'1388'0'0,"0"0"-292"0"0,0 0-118 0 0,0 0 117 0 0,0 0 100 0 0,0 0-70 0 0,0 0-279 0 0,0 0-350 0 0,0 0-273 0 0,0 0-162 0 0,0 0-117 0 0,0 0-116 0 0,1 29-157 0 0,5 89-277 0 0,2-89-2171 0 0,4-36-3391 0 0,-10 3 3836 0 0</inkml:trace>
  <inkml:trace contextRef="#ctx0" brushRef="#br0" timeOffset="796.681">770 100 6401 0 0,'0'0'4753'0'0,"0"0"-3552"0"0,0 0-577 0 0,0 0-520 0 0,0 0-160 0 0,0 0 0 0 0,0 0 24 0 0,0 0 16 0 0,0 0-24 0 0,0 0-88 0 0,0 0-256 0 0,0 0-609 0 0,0 0-1263 0 0,0 0-2025 0 0,70 188-560 0 0</inkml:trace>
</inkml:ink>
</file>

<file path=ppt/ink/ink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8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0 0 0,'0'0'175'0'0,"0"0"480"0"0,0 0 311 0 0,0 0 303 0 0,0 0 304 0 0,0 0 152 0 0,0 0-126 0 0,0 0-348 0 0,0 0-387 0 0,0 0-268 0 0,0 0-103 0 0,0 0 44 0 0,2-2 63 0 0,6-2-311 0 0,0 2 0 0 0,-1-1 1 0 0,1 1-1 0 0,0 0 0 0 0,1 0 1 0 0,-1 1-1 0 0,0 0 1 0 0,0 1-1 0 0,0 0 0 0 0,0 0 1 0 0,1 1-1 0 0,-1 0 0 0 0,0 0-289 0 0,26 0 444 0 0,240-1 1285 0 0,-209-7-1531 0 0,-65 7-170 0 0,-1-1 1 0 0,1 1 0 0 0,0 0 0 0 0,0-1 0 0 0,0 1 0 0 0,0 0 0 0 0,0-1-1 0 0,-1 1 1 0 0,1 0 0 0 0,0-1 0 0 0,0 1 0 0 0,0 0 0 0 0,0-1-1 0 0,0 1 1 0 0,0-1 0 0 0,0 1 0 0 0,0 0 0 0 0,0-1 0 0 0,0 1-1 0 0,1 0 1 0 0,-1-1 0 0 0,0 1 0 0 0,0 0 0 0 0,0-1 0 0 0,0 1 0 0 0,0 0-1 0 0,1-1 1 0 0,-1 1 0 0 0,0 0 0 0 0,0-1 0 0 0,1 1 0 0 0,-1 0-1 0 0,0 0 1 0 0,0-1 0 0 0,1 1 0 0 0,-1 0 0 0 0,0 0 0 0 0,1 0-1 0 0,-1-1 1 0 0,0 1 0 0 0,1 0 0 0 0,-1 0 0 0 0,0 0 0 0 0,1 0 0 0 0,-1 0-1 0 0,1 0 1 0 0,-1 0 0 0 0,0 0 0 0 0,1-1 0 0 0,-1 1 0 0 0,0 1-1 0 0,1-1 1 0 0,-1 0 0 0 0,1 0 0 0 0,-1 0 0 0 0,0 0 0 0 0,1 0-1 0 0,-1 0 1 0 0,0 0-29 0 0,-33-21 1263 0 0,22 15-1361 0 0,2 0 84 0 0,-1 0 1 0 0,1-1-1 0 0,0 0 1 0 0,0 0-1 0 0,1-1 1 0 0,0 0-1 0 0,1-1 1 0 0,-1 1-1 0 0,2-1 1 0 0,-1-1 0 0 0,-4-8 13 0 0,31 10-13259 0 0,-16 8 5365 0 0</inkml:trace>
</inkml:ink>
</file>

<file path=ppt/ink/ink5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136 531 1592 0 0,'0'0'1019'0'0,"0"0"-341"0"0,0 0-50 0 0,0 0 187 0 0,0 0 234 0 0,0 0 138 0 0,0 0-88 0 0,0 0-249 0 0,0 0-257 0 0,0 0-166 0 0,0 0-67 0 0,-11 13 4 0 0,-36 42 77 0 0,17 5 569 0 0,21-39-732 0 0,1 0 0 0 0,0 0 0 0 0,2 1 0 0 0,1 0 0 0 0,1 0 0 0 0,0 0 0 0 0,2 1 0 0 0,1-1 0 0 0,0 3-278 0 0,2-22 60 0 0,-1 1 0 0 0,1-1 0 0 0,0 0 0 0 0,0 0 0 0 0,1 0 0 0 0,-1 0 0 0 0,0 0 0 0 0,1-1 0 0 0,0 1 0 0 0,-1 0 1 0 0,1-1-1 0 0,0 1 0 0 0,1-1 0 0 0,-1 0 0 0 0,0 0 0 0 0,1 1 0 0 0,-1-1 0 0 0,1-1 0 0 0,-1 1 0 0 0,1 0 0 0 0,0-1 0 0 0,0 1 0 0 0,0-1 0 0 0,0 0 1 0 0,0 0-1 0 0,0 0 0 0 0,0 0 0 0 0,0-1 0 0 0,0 1 0 0 0,1-1 0 0 0,-1 0 0 0 0,0 0 0 0 0,0 0 0 0 0,0 0 0 0 0,1-1 0 0 0,-1 1 0 0 0,0-1 0 0 0,0 0 1 0 0,0 0-1 0 0,0 0 0 0 0,0 0 0 0 0,0 0 0 0 0,0-1 0 0 0,-1 1 0 0 0,1-1 0 0 0,0 0-60 0 0,9-4 33 0 0,0 0 0 0 0,-1-1 0 0 0,0 0 0 0 0,-1-1 0 0 0,1 0 0 0 0,-1-1 0 0 0,-1 0 0 0 0,0 0 0 0 0,0-1 0 0 0,-1-1 0 0 0,0 1-1 0 0,-1-1 1 0 0,0 0 0 0 0,-1-1 0 0 0,0 1 0 0 0,0-2 0 0 0,-2 1 0 0 0,1 0 0 0 0,-2-1 0 0 0,1 0 0 0 0,-2 1 0 0 0,0-1 0 0 0,0 0 0 0 0,-1-14-33 0 0,-16-52-3399 0 0,13 74 2822 0 0,-1 0 0 0 0,1 0 1 0 0,-1 0-1 0 0,0 0 0 0 0,0 1 0 0 0,0-1 0 0 0,-1 1 1 0 0,0 0-1 0 0,0 0 0 0 0,0 0 0 0 0,0 1 1 0 0,0-1-1 0 0,-1 1 0 0 0,1 0 0 0 0,-1 0 0 0 0,0 1 1 0 0,0-1-1 0 0,0 1 0 0 0,0 0 0 0 0,-1 0 1 0 0,0 1 576 0 0,-3-2-220 0 0,1 1-1 0 0,-1 1 1 0 0,0-1 0 0 0,0 1 0 0 0,0 1 0 0 0,0 0 0 0 0,0 0 0 0 0,1 1 0 0 0,-1 0 0 0 0,0 0 0 0 0,-7 3 220 0 0,16-4 34 0 0,1 0 1 0 0,-1 0-1 0 0,0 0 0 0 0,1 0 1 0 0,-1 0-1 0 0,0 0 1 0 0,1 0-1 0 0,-1 0 0 0 0,0 0 1 0 0,1 1-1 0 0,-1-1 0 0 0,0 0 1 0 0,0 0-1 0 0,1 0 0 0 0,-1 1 1 0 0,0-1-1 0 0,0 0 0 0 0,1 0 1 0 0,-1 1-1 0 0,0-1 0 0 0,0 0 1 0 0,0 0-1 0 0,1 1 0 0 0,-1-1 1 0 0,0 0-1 0 0,0 1 1 0 0,0-1-1 0 0,0 0 0 0 0,0 0 1 0 0,1 1-1 0 0,-1-1 0 0 0,0 0 1 0 0,0 1-1 0 0,0-1 0 0 0,0 0 1 0 0,0 1-1 0 0,0-1 0 0 0,0 0 1 0 0,0 1-1 0 0,0-1 0 0 0,0 0 1 0 0,-1 1-1 0 0,1-1 1 0 0,0 0-1 0 0,0 1 0 0 0,0-1 1 0 0,0 0-1 0 0,0 1 0 0 0,-1-1 1 0 0,1 0-1 0 0,0 0 0 0 0,0 1 1 0 0,0-1-1 0 0,-1 0 0 0 0,1 0 1 0 0,0 1-1 0 0,0-1 0 0 0,-1 0 1 0 0,1 0-1 0 0,0 0 1 0 0,-1 1-1 0 0,1-1 0 0 0,0 0 1 0 0,-1 0-1 0 0,1 0 0 0 0,0 0-34 0 0,29 8 2115 0 0,109-9 4229 0 0,4-46-2344 0 0,-119 36-3823 0 0,-1-1 0 0 0,1-1 0 0 0,-2-1 0 0 0,0-1 0 0 0,-1 0 1 0 0,0-2-1 0 0,-2 0 0 0 0,0-2 0 0 0,-1 0 0 0 0,0-1 0 0 0,-2 0 0 0 0,0-1 0 0 0,-2-1 1 0 0,0 0-1 0 0,-2-1 0 0 0,0 0 0 0 0,-1-1 0 0 0,-2 0 0 0 0,0-1 0 0 0,-2 1 0 0 0,0-2-177 0 0,-4-18 163 0 0,-2 43-207 0 0,0 28-436 0 0,-14 928-706 0 0,-27-601 1316 0 0,40-347-364 0 0,1-8 309 0 0,0 1 0 0 0,-1 0 0 0 0,1 0 0 0 0,0 0 0 0 0,-1 0-1 0 0,1 0 1 0 0,-1-1 0 0 0,1 1 0 0 0,0 0 0 0 0,-1 0 0 0 0,1 0 0 0 0,-1 0-1 0 0,1 0 1 0 0,0 0 0 0 0,-1 0 0 0 0,1 0 0 0 0,-1 1 0 0 0,1-1 0 0 0,0 0-1 0 0,-1 0 1 0 0,1 0 0 0 0,0 0 0 0 0,-1 0 0 0 0,1 1 0 0 0,-1-1 0 0 0,1 0-1 0 0,0 0 1 0 0,0 1 0 0 0,-1-1 0 0 0,1 0 0 0 0,0 0 0 0 0,-1 1 0 0 0,1-1-1 0 0,0 0 1 0 0,0 1 0 0 0,0-1 0 0 0,-1 0 0 0 0,1 1-75 0 0,-1-93 329 0 0,75-227-941 0 0,-44 222-1743 0 0,-5 36-5451 0 0,-14 41 535 0 0</inkml:trace>
</inkml:ink>
</file>

<file path=ppt/ink/ink5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6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0 10674 0 0,'0'0'2209'0'0,"0"0"-914"0"0,0 0-531 0 0,0 0-40 0 0,0 0 164 0 0,0 0 191 0 0,0 0 37 0 0,0 0-115 0 0,0 0-181 0 0,0 0-192 0 0,0 0-133 0 0,0 0-61 0 0,-5 36-32 0 0,-19 112-30 0 0,-4 213 813 0 0,25-275-1169 0 0,3-50-109 0 0,-2 0 0 0 0,-1 0 0 0 0,-2 0 0 0 0,-8 30 93 0 0,12-60-725 0 0,-5 11 720 0 0,-1-12-8764 0 0,7-7 3302 0 0,0-2 1765 0 0,0 3 1883 0 0,0-3-1424 0 0</inkml:trace>
</inkml:ink>
</file>

<file path=ppt/ink/ink5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1 255 9242 0 0,'0'0'2334'0'0,"0"0"-1139"0"0,0 0-639 0 0,0 0 91 0 0,0 0 276 0 0,0 0 193 0 0,0 0-19 0 0,0 0-155 0 0,0 0-186 0 0,0 0-159 0 0,0 0-99 0 0,31-8-77 0 0,100-26-53 0 0,4-10 325 0 0,73-44-1911 0 0,-129 33-9230 0 0,-64 41 4202 0 0,-5 3 2773 0 0</inkml:trace>
</inkml:ink>
</file>

<file path=ppt/ink/ink5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0.3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0 6457 0 0,'0'0'1439'0'0,"0"0"-252"0"0,0 0 148 0 0,0 0 287 0 0,0 0 132 0 0,-8 34-71 0 0,-25 108-284 0 0,22-101-823 0 0,2 0 1 0 0,2 0-1 0 0,1 1 1 0 0,2 0-1 0 0,3 0 1 0 0,1 0-1 0 0,3 14-576 0 0,-4-53 25 0 0,1 0-1 0 0,0 1 1 0 0,1-1-1 0 0,-1 0 1 0 0,0 1 0 0 0,1-1-1 0 0,0 0 1 0 0,0 0-1 0 0,0 0 1 0 0,0 1 0 0 0,0-1-1 0 0,1 0 1 0 0,-1 0-1 0 0,1-1 1 0 0,0 1 0 0 0,0 0-1 0 0,0-1 1 0 0,0 1-1 0 0,1-1 1 0 0,-1 1 0 0 0,0-1-1 0 0,1 0 1 0 0,0 0-1 0 0,0 0 1 0 0,-1 0-1 0 0,1-1 1 0 0,0 1 0 0 0,0-1-1 0 0,0 0 1 0 0,1 0-1 0 0,-1 0 1 0 0,1 0-25 0 0,3-2 52 0 0,0-1 0 0 0,-1 0 0 0 0,1 0 1 0 0,-1 0-1 0 0,1-1 0 0 0,-1 0 0 0 0,0-1 0 0 0,0 1 0 0 0,0-1 0 0 0,-1 0 0 0 0,1-1 1 0 0,-1 1-1 0 0,0-1 0 0 0,2-3-52 0 0,14-10 25 0 0,91-69-235 0 0,-111 86 198 0 0,-1 1-1 0 0,1-1 0 0 0,0 1 0 0 0,0-1 0 0 0,-1 0 0 0 0,1 1 0 0 0,0-1 0 0 0,0 1 0 0 0,0 0 0 0 0,-1-1 0 0 0,1 1 0 0 0,0-1 1 0 0,0 1-1 0 0,0 0 0 0 0,0 0 0 0 0,0 0 0 0 0,0 0 0 0 0,0 0 0 0 0,0 0 0 0 0,0 0 0 0 0,0 0 0 0 0,-1 0 0 0 0,1 0 0 0 0,0 0 1 0 0,0 0-1 0 0,0 1 0 0 0,0-1 0 0 0,0 0 0 0 0,0 1 0 0 0,0-1 0 0 0,-1 0 0 0 0,1 1 0 0 0,0-1 0 0 0,0 1 0 0 0,-1 0 0 0 0,1-1 1 0 0,0 1-1 0 0,-1 0 0 0 0,1-1 0 0 0,0 1 0 0 0,-1 0 0 0 0,1-1 0 0 0,-1 1 0 0 0,1 0 0 0 0,-1 0 0 0 0,0 0 0 0 0,1 0 0 0 0,-1 0 1 0 0,0-1-1 0 0,1 1 0 0 0,-1 0 0 0 0,0 0 0 0 0,0 0 0 0 0,0 0 0 0 0,0 0 0 0 0,0 0 0 0 0,0 1 13 0 0,0 10-20 0 0,-1-8 17 0 0,0 0-1 0 0,0 1 1 0 0,1-1 0 0 0,-1 0-1 0 0,1 0 1 0 0,0 0-1 0 0,0 0 1 0 0,1 1-1 0 0,-1-1 1 0 0,1 0-1 0 0,0 0 1 0 0,0 0-1 0 0,0 0 1 0 0,0 0-1 0 0,1 0 1 0 0,0 0 0 0 0,0-1-1 0 0,0 1 1 0 0,0-1-1 0 0,0 1 1 0 0,1-1-1 0 0,0 0 1 0 0,0 1-1 0 0,0-2 1 0 0,0 1-1 0 0,0 0 1 0 0,0 0-1 0 0,1-1 1 0 0,-1 0-1 0 0,1 0 1 0 0,-1 0 0 0 0,3 1 3 0 0,102-3 222 0 0,52-55 38 0 0,-146 50-207 0 0,0-2 0 0 0,-1 0 0 0 0,1 0 0 0 0,-1-1-1 0 0,-1-1 1 0 0,0 0 0 0 0,0-1 0 0 0,-1 0 0 0 0,0-1-1 0 0,0-1-52 0 0,-10 11 9 0 0,1 0 0 0 0,-1 0-1 0 0,0-1 1 0 0,0 1-1 0 0,0-1 1 0 0,0 1-1 0 0,0-1 1 0 0,0 1 0 0 0,0-1-1 0 0,-1 0 1 0 0,1 1-1 0 0,-1-1 1 0 0,1 0-1 0 0,-1 1 1 0 0,1-1-1 0 0,-1 0 1 0 0,0 0 0 0 0,0 1-1 0 0,0-1 1 0 0,0 0-1 0 0,0 0 1 0 0,0 0-1 0 0,-1 1 1 0 0,1-1 0 0 0,0 0-1 0 0,-1 1 1 0 0,0-1-1 0 0,1 0 1 0 0,-1 1-1 0 0,0-1 1 0 0,0 1-1 0 0,0-1 1 0 0,0 1 0 0 0,0-1-1 0 0,0 1 1 0 0,0-1-1 0 0,0 1 1 0 0,-1-1-9 0 0,-10-1-64 0 0,0 1 0 0 0,0 0 1 0 0,1 0-1 0 0,-1 1 0 0 0,0 0 0 0 0,0 1 1 0 0,0 1-1 0 0,0 0 0 0 0,0 1 0 0 0,0 0 1 0 0,1 0-1 0 0,-1 1 0 0 0,1 1 0 0 0,-1 0 0 0 0,1 1 1 0 0,0 0-1 0 0,1 0 0 0 0,0 1 0 0 0,-1 1 1 0 0,2 0-1 0 0,-1 0 0 0 0,1 1 0 0 0,0 0 1 0 0,1 0-1 0 0,0 1 0 0 0,-5 6 64 0 0,11-11 2 0 0,0-1-1 0 0,1 0 1 0 0,-1 1-1 0 0,1-1 1 0 0,-1 1 0 0 0,1-1-1 0 0,0 1 1 0 0,0-1-1 0 0,1 1 1 0 0,-1 0 0 0 0,1 0-1 0 0,0-1 1 0 0,0 1-1 0 0,0 0 1 0 0,0 0-1 0 0,1-1 1 0 0,0 1 0 0 0,-1 0-1 0 0,1-1 1 0 0,1 1-1 0 0,-1-1 1 0 0,0 1 0 0 0,1-1-1 0 0,0 0 1 0 0,0 1-1 0 0,0-1 1 0 0,0 0-1 0 0,0 0 1 0 0,0 0 0 0 0,1-1-1 0 0,1 2-1 0 0,96 74 358 0 0,-70-63-405 0 0,1 0 0 0 0,1-3 0 0 0,0 0 0 0 0,0-2 0 0 0,1-1 0 0 0,11 0 47 0 0,58 8-4822 0 0,-66-14-1777 0 0,-10-2-3160 0 0</inkml:trace>
</inkml:ink>
</file>

<file path=ppt/ink/ink5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0 7714 0 0,'0'0'1799'0'0,"0"0"-407"0"0,0 0-145 0 0,0 0 71 0 0,0 0 11 0 0,0 0-130 0 0,0 0-272 0 0,0 0-242 0 0,0 0-199 0 0,0 0-159 0 0,0 0-89 0 0,0 0-38 0 0,-18 12-2 0 0,-58 37-2 0 0,-13 19 417 0 0,83-65-624 0 0,1 0-1 0 0,0 0 0 0 0,1 1 1 0 0,-1 0-1 0 0,1 0 1 0 0,-1 0-1 0 0,1 0 1 0 0,0 0-1 0 0,1 1 0 0 0,-1 0 1 0 0,1 0-1 0 0,0 0 1 0 0,0 0-1 0 0,1 1 1 0 0,-1-1-1 0 0,1 1 0 0 0,0-1 1 0 0,1 1-1 0 0,-1 3 12 0 0,50 17-307 0 0,-34-22 326 0 0,168 59 119 0 0,-180-61-92 0 0,1 0 1 0 0,-1 0 0 0 0,0 1 0 0 0,0-1 0 0 0,0 0 0 0 0,0 1 0 0 0,0 0-1 0 0,0-1 1 0 0,-1 1 0 0 0,1 0 0 0 0,-1 0 0 0 0,0 0 0 0 0,0 0 0 0 0,0 0-1 0 0,0 0 1 0 0,0 0 0 0 0,-1 0 0 0 0,1 0 0 0 0,-1 0 0 0 0,0 0 0 0 0,0 0-1 0 0,0 1 1 0 0,0-1 0 0 0,-1 0 0 0 0,1 0 0 0 0,-1 0 0 0 0,0 0 0 0 0,0 0-1 0 0,0 0 1 0 0,0 0 0 0 0,0 0 0 0 0,-1 0 0 0 0,1-1 0 0 0,-1 1 0 0 0,0 0-1 0 0,0-1 1 0 0,0 1 0 0 0,0-1 0 0 0,0 0 0 0 0,-1 0 0 0 0,1 0 0 0 0,-1 0-1 0 0,1 0 1 0 0,-3 1-47 0 0,-6 6 39 0 0,0 0 0 0 0,0-1 0 0 0,-1-1 0 0 0,0 1 0 0 0,-1-2 0 0 0,1 0 0 0 0,-1 0 0 0 0,-10 2-39 0 0,-68 5-3322 0 0,76-18-871 0 0,5-8-6410 0 0,9 9 6850 0 0</inkml:trace>
</inkml:ink>
</file>

<file path=ppt/ink/ink5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1 8362 0 0,'0'0'2747'0'0,"0"0"-1304"0"0,0 0-792 0 0,0 0 30 0 0,0 0 346 0 0,0 0 323 0 0,0 0 79 0 0,0 0-228 0 0,0 0-284 0 0,0 0-217 0 0,0 0-142 0 0,-6 35-89 0 0,-19 112-107 0 0,16-94-109 0 0,3 1 0 0 0,2 0 0 0 0,2 0 0 0 0,4 13-253 0 0,-1 10 72 0 0,-5 122-24 0 0,-7-160-517 0 0,-7-27-4615 0 0,14-19-1415 0 0,4 3 1199 0 0,0-3-377 0 0</inkml:trace>
  <inkml:trace contextRef="#ctx0" brushRef="#br0" timeOffset="394.425">351 321 7434 0 0,'0'0'1804'0'0,"0"0"-768"0"0,0 0-333 0 0,0 0 163 0 0,0 0 294 0 0,0 0 167 0 0,0 0-94 0 0,0 0-294 0 0,0 0-317 0 0,-33 17-272 0 0,-103 52-152 0 0,34-19 218 0 0,99-49-397 0 0,0 0 0 0 0,0 0 1 0 0,0 0-1 0 0,0 0 0 0 0,0 0 0 0 0,0 1 1 0 0,1-1-1 0 0,-1 1 0 0 0,0 0 0 0 0,1 0 1 0 0,-1 0-1 0 0,1 0 0 0 0,-1 0 1 0 0,1 0-1 0 0,0 1 0 0 0,0-1 0 0 0,0 1 1 0 0,1-1-1 0 0,-1 1 0 0 0,0 0 0 0 0,1 0 1 0 0,0 0-1 0 0,0 0 0 0 0,0 0 0 0 0,0 0 1 0 0,0 0-1 0 0,0 0 0 0 0,1 0 0 0 0,0 0 1 0 0,-1 0-1 0 0,1 1 0 0 0,0-1 1 0 0,1 0-1 0 0,-1 0 0 0 0,0 0 0 0 0,1 1-19 0 0,5 3 73 0 0,0 0 0 0 0,0-1 0 0 0,0 0-1 0 0,0 0 1 0 0,1-1 0 0 0,0 0 0 0 0,0 0-1 0 0,1-1 1 0 0,-1 0 0 0 0,1 0 0 0 0,5 2-73 0 0,46 28 454 0 0,-47-24-212 0 0,-1 0 0 0 0,0 1-1 0 0,0 0 1 0 0,-1 1 0 0 0,-1 0-1 0 0,0 1 1 0 0,0 0 0 0 0,-1 0-1 0 0,2 7-241 0 0,4 11 615 0 0,-2-3-3281 0 0,-11-28 1753 0 0,-1 0-2428 0 0,0 0-3505 0 0,0 0 4409 0 0,0 0-4186 0 0</inkml:trace>
</inkml:ink>
</file>

<file path=ppt/ink/ink5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7.3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223 594 2713 0 0,'0'0'85'0'0,"0"0"-276"0"0,0 0-202 0 0,0 0 81 0 0,0 0 201 0 0,0 0 178 0 0,0 0 107 0 0,0 0 72 0 0,-29 36 114 0 0,-87 112 112 0 0,65-63 339 0 0,47-67-618 0 0,-2 4 118 0 0,0 2-1 0 0,2-1 1 0 0,1 0-1 0 0,1 1 1 0 0,1-1-1 0 0,1 1 1 0 0,2 10-311 0 0,-1-30 133 0 0,0 0 1 0 0,1 0-1 0 0,0-1 0 0 0,-1 1 1 0 0,2 0-1 0 0,-1-1 0 0 0,0 0 0 0 0,1 1 1 0 0,-1-1-1 0 0,1 0 0 0 0,0 0 1 0 0,0 0-1 0 0,0-1 0 0 0,0 1 1 0 0,1-1-1 0 0,-1 0 0 0 0,1 0 0 0 0,-1 0 1 0 0,1 0-1 0 0,0-1 0 0 0,-1 1 1 0 0,1-1-1 0 0,0 0 0 0 0,0 0 1 0 0,0 0-1 0 0,0-1 0 0 0,0 1 1 0 0,0-1-1 0 0,1 0 0 0 0,-1 0 0 0 0,0-1 1 0 0,0 1-1 0 0,0-1 0 0 0,0 0 1 0 0,0 0-1 0 0,0 0 0 0 0,-1 0 1 0 0,1-1-1 0 0,0 0 0 0 0,0 0 0 0 0,-1 0 1 0 0,1 0-1 0 0,-1 0 0 0 0,0-1 1 0 0,0 1-1 0 0,0-1-133 0 0,29-21 554 0 0,-1-1 0 0 0,-2-1 0 0 0,-1-1 0 0 0,-1-2 0 0 0,-1-1 0 0 0,-1-1 0 0 0,-2-1 0 0 0,-2-1 0 0 0,3-7-554 0 0,10-15 111 0 0,-3-2-1 0 0,-2-1 1 0 0,-2-1-1 0 0,-4-1 1 0 0,11-43-111 0 0,-24 65-412 0 0,-2 0 0 0 0,-1 0 1 0 0,-2-1-1 0 0,-2 1 0 0 0,-2-1 1 0 0,-2-12 411 0 0,-23-55-2116 0 0,22 103 2076 0 0,1 0-1 0 0,-1 0 1 0 0,0 0-1 0 0,0 1 1 0 0,0-1-1 0 0,0 1 1 0 0,0-1 0 0 0,0 1-1 0 0,-1 0 1 0 0,1 0-1 0 0,-1 0 1 0 0,0 0 0 0 0,0 0-1 0 0,1 1 1 0 0,-1-1-1 0 0,0 1 1 0 0,0 0-1 0 0,0 0 1 0 0,-1 0 0 0 0,1 0-1 0 0,0 0 1 0 0,0 1-1 0 0,0-1 1 0 0,-1 1-1 0 0,1 0 1 0 0,0 0 0 0 0,-1 0-1 0 0,1 1 1 0 0,0-1-1 0 0,0 1 1 0 0,-3 0 40 0 0,-5 5-33 0 0,0 0-1 0 0,0 1 1 0 0,0 0 0 0 0,1 1 0 0 0,0 0-1 0 0,0 0 1 0 0,1 1 0 0 0,0 1 0 0 0,0-1-1 0 0,1 1 1 0 0,1 1 0 0 0,0-1 0 0 0,0 1-1 0 0,1 1 1 0 0,0 1 33 0 0,4-11 17 0 0,-10 18 193 0 0,0-1-1 0 0,1 2 1 0 0,1-1-1 0 0,1 1 1 0 0,1 1-1 0 0,1 0 1 0 0,1 0-1 0 0,0 0 1 0 0,2 1-1 0 0,1 0 1 0 0,1-1-1 0 0,0 1 1 0 0,2 0-1 0 0,1 0 1 0 0,1 0-1 0 0,0 0 1 0 0,2 0-1 0 0,1-1 1 0 0,1 0-1 0 0,0 0 1 0 0,2 0-1 0 0,0-1 1 0 0,2 0-1 0 0,0 0 0 0 0,1-1 1 0 0,13 16-210 0 0,-6-14 176 0 0,0-1-1 0 0,1-1 1 0 0,1-1-1 0 0,1 0 1 0 0,1-2-1 0 0,0 0 1 0 0,1-2-1 0 0,1 0 1 0 0,0-2-1 0 0,1-1 1 0 0,0 0-1 0 0,1-2 1 0 0,25 6-176 0 0,-37-18-1522 0 0,-12-12-6272 0 0,-2 9 3883 0 0,0-3-2229 0 0</inkml:trace>
  <inkml:trace contextRef="#ctx0" brushRef="#br0" timeOffset="255.136">1004 646 12571 0 0,'0'0'1407'0'0,"0"0"-562"0"0,0 0-266 0 0,0 0 148 0 0,0 0 190 0 0,0 0 20 0 0,0 0-156 0 0,0 0-229 0 0,-8 32-226 0 0,-23 99-161 0 0,24-33-126 0 0,7-96-116 0 0,0 0 1 0 0,0 0 0 0 0,0 1 0 0 0,1-1 0 0 0,-1 0 0 0 0,1 0 0 0 0,-1 0-1 0 0,1 0 1 0 0,0 0 0 0 0,-1 0 0 0 0,1 0 0 0 0,0 0 0 0 0,1-1 0 0 0,-1 1-1 0 0,0 0 1 0 0,0-1 0 0 0,1 1 0 0 0,-1 0 0 0 0,1-1 0 0 0,-1 0 0 0 0,1 1-1 0 0,0-1 1 0 0,0 0 0 0 0,0 0 76 0 0,14 5-4128 0 0,3-4-4445 0 0,-11-2 3256 0 0</inkml:trace>
  <inkml:trace contextRef="#ctx0" brushRef="#br0" timeOffset="424.509">1061 219 6105 0 0,'0'0'816'0'0,"0"0"-968"0"0,0 0-680 0 0,0 0-336 0 0,0 0-120 0 0,0 0-169 0 0,0 0-439 0 0,0 0 1768 0 0</inkml:trace>
</inkml:ink>
</file>

<file path=ppt/ink/ink5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6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0 9194 0 0,'0'0'968'0'0,"0"0"-370"0"0,0 0-246 0 0,0 0 149 0 0,0 0 286 0 0,0 0 236 0 0,0 0 41 0 0,0 0-106 0 0,0 0-177 0 0,0 0-174 0 0,0 0-96 0 0,1 36-98 0 0,4 118-50 0 0,5 297 1199 0 0,-13-223-1753 0 0,-21-151-1687 0 0,13-65-2192 0 0,-4-5-3466 0 0,10-4 1529 0 0</inkml:trace>
</inkml:ink>
</file>

<file path=ppt/ink/ink5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 7514 0 0,'0'0'1165'0'0,"0"0"-262"0"0,0 0 8 0 0,0 0 269 0 0,0 0 178 0 0,0 0-43 0 0,0 0-274 0 0,0 0-253 0 0,0 0-201 0 0,0 0-121 0 0,0 0-101 0 0,36-2-100 0 0,112-3-67 0 0,103 4-1676 0 0,-156 1-8644 0 0,-71 0 3666 0 0</inkml:trace>
</inkml:ink>
</file>

<file path=ppt/ink/ink5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3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63 7346 0 0,'0'0'2380'0'0,"0"0"-928"0"0,0 0-389 0 0,0 0 72 0 0,0 0 129 0 0,0 0-81 0 0,0 0-337 0 0,0 0-326 0 0,0 0-225 0 0,-11 33-110 0 0,-31 100-46 0 0,41-131-134 0 0,0 0 1 0 0,0 0 0 0 0,1 0-1 0 0,-1 0 1 0 0,0 0 0 0 0,1 0-1 0 0,0 0 1 0 0,-1 0 0 0 0,1 0-1 0 0,0 0 1 0 0,0 0 0 0 0,0 1-1 0 0,0-1 1 0 0,0 0 0 0 0,0 0-1 0 0,1 0 1 0 0,-1 0 0 0 0,1 0-1 0 0,0 0 1 0 0,-1 0 0 0 0,1 0-1 0 0,0 0 1 0 0,0 0 0 0 0,0 0-1 0 0,1-1 1 0 0,-1 1 0 0 0,0 0-1 0 0,0-1 1 0 0,1 1 0 0 0,-1-1-1 0 0,1 1 1 0 0,1 0-6 0 0,3 3 32 0 0,1 1 97 0 0,1-1 0 0 0,-1 0 0 0 0,1 0 0 0 0,0 0 0 0 0,0-1 0 0 0,1 0 0 0 0,-1-1 0 0 0,1 0 0 0 0,0 0 0 0 0,0-1 0 0 0,0 0 0 0 0,0 0 0 0 0,0-1 0 0 0,0 0 0 0 0,0-1 0 0 0,0 0 0 0 0,0-1-1 0 0,1 1 1 0 0,-1-2 0 0 0,0 1 0 0 0,0-1 0 0 0,0-1 0 0 0,-1 0 0 0 0,1 0 0 0 0,-1-1 0 0 0,1 1 0 0 0,-1-2 0 0 0,0 1 0 0 0,-1-1 0 0 0,7-5-129 0 0,-9 5 15 0 0,1 0 0 0 0,-1 0 0 0 0,0 0-1 0 0,0 0 1 0 0,0-1 0 0 0,-1 0 0 0 0,1 0 0 0 0,-2 0 0 0 0,1-1 0 0 0,-1 1 0 0 0,0-1-1 0 0,0 0 1 0 0,0 0 0 0 0,-1 0 0 0 0,-1 0 0 0 0,1 0 0 0 0,-1 0 0 0 0,0 0 0 0 0,0-1-1 0 0,-1 1 1 0 0,0 0 0 0 0,-1-1 0 0 0,1 1 0 0 0,-1 0 0 0 0,-1-1 0 0 0,1 1 0 0 0,-1 0-1 0 0,-1 0 1 0 0,1 0 0 0 0,-1 1 0 0 0,0-1 0 0 0,-1 0 0 0 0,0 1 0 0 0,0 0-1 0 0,0 0 1 0 0,-1 0 0 0 0,1 1 0 0 0,-1-1 0 0 0,-1 1 0 0 0,-2-2-15 0 0,-75-28-3513 0 0,53 33-618 0 0,2 6-3624 0 0,17-1 669 0 0</inkml:trace>
</inkml:ink>
</file>

<file path=ppt/ink/ink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6817 0 0,'0'0'1367'0'0,"0"0"-386"0"0,0 0-53 0 0,0 0 164 0 0,0 0 115 0 0,0 0-61 0 0,0 0-210 0 0,0 0-192 0 0,0 0-116 0 0,0 0-70 0 0,0 0-26 0 0,0 0-50 0 0,0 0-15 0 0,19 0 4 0 0,118 3 895 0 0,-75-2-1084 0 0,0-3 0 0 0,-1-3 1 0 0,1-2-1 0 0,28-9-282 0 0,-78 13-1038 0 0,-1-1-1998 0 0,-3 3-7516 0 0,-7 1 4327 0 0</inkml:trace>
</inkml:ink>
</file>

<file path=ppt/ink/ink5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 85 0 0 0,'0'0'363'0'0,"0"0"984"0"0,0 0 298 0 0,0 0 21 0 0,0 0-19 0 0,0 0-36 0 0,0 0-67 0 0,7-13-99 0 0,19-41-93 0 0,-26 53-1273 0 0,0 0 0 0 0,-1 0 0 0 0,1 1 0 0 0,0-1 0 0 0,0 0 0 0 0,0 0 0 0 0,-1 1 0 0 0,1-1 0 0 0,0 0 0 0 0,-1 1 0 0 0,1-1 1 0 0,0 0-1 0 0,-1 1 0 0 0,1-1 0 0 0,-1 0 0 0 0,0 1 0 0 0,1-1 0 0 0,-1 1 0 0 0,1-1 0 0 0,-1 1 0 0 0,0-1 0 0 0,1 1 0 0 0,-1 0 0 0 0,0-1 0 0 0,1 1 0 0 0,-1 0 0 0 0,0-1 0 0 0,0 1 0 0 0,1 0 0 0 0,-1 0 0 0 0,0 0 0 0 0,0 0 0 0 0,1-1 0 0 0,-1 1 1 0 0,0 0-1 0 0,0 1 0 0 0,0-1 0 0 0,1 0 0 0 0,-1 0 0 0 0,0 0 0 0 0,0 0 0 0 0,1 1 0 0 0,-1-1 0 0 0,0 0 0 0 0,0 0 0 0 0,1 1 0 0 0,-1-1 0 0 0,0 1 0 0 0,0 0-79 0 0,-1-1 199 0 0,-9 3 17 0 0,0 1 0 0 0,0 0 0 0 0,1 0 0 0 0,-1 1 0 0 0,1 1 0 0 0,0 0 0 0 0,0 0 0 0 0,0 1 0 0 0,0 1-216 0 0,-3 1 161 0 0,2-2-110 0 0,0 0 0 0 0,0 0 0 0 0,1 1 0 0 0,0 0 0 0 0,1 1 0 0 0,0 0-1 0 0,0 1 1 0 0,1-1 0 0 0,0 2 0 0 0,1-1 0 0 0,0 1 0 0 0,0 0 0 0 0,1 1-1 0 0,1-1 1 0 0,0 1 0 0 0,1 0 0 0 0,0 1 0 0 0,0-1 0 0 0,2 1 0 0 0,-1-1-1 0 0,2 1 1 0 0,-1 3-51 0 0,4-11 41 0 0,0-1-1 0 0,-1 1 1 0 0,1-1-1 0 0,1 0 1 0 0,-1 1-1 0 0,1-1 1 0 0,-1 0-1 0 0,1 0 1 0 0,0 0-1 0 0,1-1 1 0 0,-1 1-1 0 0,1-1 1 0 0,-1 0-1 0 0,1 0 1 0 0,0 0-1 0 0,0 0 1 0 0,1-1-1 0 0,-1 0 1 0 0,0 1-1 0 0,1-2 1 0 0,-1 1-1 0 0,1 0 1 0 0,0-1-1 0 0,0 0 1 0 0,-1 0-1 0 0,1 0 1 0 0,0-1-1 0 0,0 0 1 0 0,0 0-1 0 0,0 0 1 0 0,0 0-1 0 0,-1-1 1 0 0,1 0-1 0 0,0 0 1 0 0,0 0-1 0 0,-1 0 1 0 0,1-1-1 0 0,0 0 1 0 0,-1 0-1 0 0,0 0 1 0 0,1 0-41 0 0,9-9 154 0 0,0-1 0 0 0,-1 0 0 0 0,0-1 0 0 0,-1 0 0 0 0,-1-1 1 0 0,0 0-1 0 0,-1-1 0 0 0,0 0 0 0 0,-1-1 0 0 0,-1 0 0 0 0,1-3-154 0 0,16-26 202 0 0,-20 35-145 0 0,-5 9-59 0 0,-1 1 1 0 0,1-1-1 0 0,0 1 1 0 0,0-1-1 0 0,0 1 1 0 0,0-1-1 0 0,0 1 1 0 0,0-1-1 0 0,0 0 1 0 0,0 1-1 0 0,0-1 0 0 0,1 1 1 0 0,-1-1-1 0 0,0 1 1 0 0,0-1-1 0 0,0 1 1 0 0,1-1-1 0 0,-1 1 1 0 0,0-1-1 0 0,0 1 1 0 0,1-1-1 0 0,-1 1 1 0 0,0-1-1 0 0,1 1 1 0 0,-1 0-1 0 0,1-1 1 0 0,-1 1-1 0 0,1-1 1 0 0,-1 1-1 0 0,1 0 1 0 0,-1 0-1 0 0,1-1 1 0 0,-1 1-1 0 0,1 0 1 0 0,-1 0-1 0 0,1 0 1 0 0,-1-1-1 0 0,1 1 0 0 0,-1 0 1 0 0,1 0-1 0 0,-1 0 1 0 0,1 0-1 0 0,0 0 1 0 0,-1 0-1 0 0,1 0 1 0 0,-1 0-1 0 0,1 0 1 0 0,-1 1-1 0 0,1-1 1 0 0,-1 0-1 0 0,1 0 1 0 0,0 0-1 0 0,-1 1 1 0 0,1-1-1 0 0,-1 0 1 0 0,0 0-1 0 0,1 1 1 0 0,-1-1-1 0 0,1 0 1 0 0,-1 1-1 0 0,1-1 1 0 0,-1 1-1 0 0,0-1 1 0 0,1 1-1 0 0,-1-1 1 0 0,0 1-1 0 0,1-1 2 0 0,80 114-71 0 0,-63-83 40 0 0,-1 1-1 0 0,-2 1 1 0 0,-1 0-1 0 0,-2 1 1 0 0,-1 1-1 0 0,-2-1 0 0 0,-1 2 1 0 0,-2-1-1 0 0,-1 1 1 0 0,-2 0-1 0 0,-1 0 1 0 0,-4 35 31 0 0,-2-53-21 0 0,-1 0 0 0 0,0 0 1 0 0,-2 0-1 0 0,0-1 1 0 0,-1 0-1 0 0,0 0 0 0 0,-2-1 1 0 0,0 0-1 0 0,0 0 0 0 0,-2-2 1 0 0,0 1-1 0 0,0-1 1 0 0,-2-1-1 0 0,1 0 0 0 0,-2-1 1 0 0,0-1-1 0 0,0 0 1 0 0,-1-1-1 0 0,0 0 0 0 0,-1-2 1 0 0,0 0-1 0 0,-17 6 21 0 0,31-13 6 0 0,1 0-1 0 0,-1 1 0 0 0,1-2 1 0 0,-1 1-1 0 0,1 0 1 0 0,-1 0-1 0 0,0-1 1 0 0,0 1-1 0 0,1-1 1 0 0,-1 0-1 0 0,0 0 0 0 0,1 0 1 0 0,-1 0-1 0 0,0 0 1 0 0,0-1-1 0 0,1 1 1 0 0,-1-1-1 0 0,0 0 1 0 0,1 0-1 0 0,-1 0 0 0 0,1 0 1 0 0,-1 0-1 0 0,1-1 1 0 0,0 1-1 0 0,-1-1 1 0 0,1 1-1 0 0,0-1 1 0 0,0 0-1 0 0,0 0 0 0 0,0 0 1 0 0,0 0-1 0 0,1 0 1 0 0,-1 0-1 0 0,1 0 1 0 0,-1-1-1 0 0,1 1 1 0 0,0-1-1 0 0,0 1 1 0 0,0-1-1 0 0,0 1 0 0 0,0-1 1 0 0,0 0-1 0 0,1 1 1 0 0,-1-1-1 0 0,1 0 1 0 0,0 1-1 0 0,0-1 1 0 0,0-1-6 0 0,0-10-8 0 0,0-1 0 0 0,0 1 1 0 0,1 0-1 0 0,1-1 1 0 0,1 1-1 0 0,0 0 0 0 0,1 0 1 0 0,0 1-1 0 0,1-1 1 0 0,4-8 7 0 0,13-23-216 0 0,2 0 0 0 0,2 2 0 0 0,31-40 216 0 0,52-45-6805 0 0,-89 106 1412 0 0,-5 6-2072 0 0</inkml:trace>
</inkml:ink>
</file>

<file path=ppt/ink/ink5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138 0 9746 0 0,'0'0'2891'0'0,"0"0"-1386"0"0,0 0-537 0 0,0 0-1 0 0,0 0 61 0 0,0 0 23 0 0,0 0-200 0 0,0 0-275 0 0,0 0-167 0 0,0 0-149 0 0,0 0-98 0 0,-22 34-46 0 0,-67 106-23 0 0,63-68 9 0 0,27-61-71 0 0,-1-5-5 0 0,0 0 0 0 0,0-1-1 0 0,1 1 1 0 0,0 0-1 0 0,0-1 1 0 0,1 1 0 0 0,-1-1-1 0 0,1 0 1 0 0,0 1-1 0 0,1-1 1 0 0,-1 0-1 0 0,1 0 1 0 0,0 0 0 0 0,0-1-1 0 0,1 1 1 0 0,-1-1-1 0 0,1 0 1 0 0,0 0-1 0 0,0 0 1 0 0,1 0 0 0 0,-1-1-1 0 0,1 1 1 0 0,-1-1-1 0 0,1 0 1 0 0,0-1 0 0 0,1 1-1 0 0,-1-1 1 0 0,0 0-1 0 0,0 0 1 0 0,1-1-1 0 0,-1 0 1 0 0,1 0 0 0 0,2 1-26 0 0,1-1 79 0 0,-1 0 1 0 0,0-1-1 0 0,1 0 0 0 0,-1 0 1 0 0,1-1-1 0 0,-1 0 1 0 0,0 0-1 0 0,0-1 1 0 0,1 0-1 0 0,-1-1 1 0 0,0 1-1 0 0,-1-2 1 0 0,1 1-1 0 0,0-1 1 0 0,-1 0-1 0 0,0-1 1 0 0,0 1-1 0 0,0-1 0 0 0,-1-1 1 0 0,0 1-1 0 0,1-1 1 0 0,-2 0-1 0 0,1-1 1 0 0,-1 1-1 0 0,0-1 1 0 0,-1 0-1 0 0,1-1 1 0 0,-1 1-1 0 0,-1-1 1 0 0,1 1-1 0 0,-2-1 0 0 0,1 0 1 0 0,-1 0-1 0 0,0-1 1 0 0,0 1-1 0 0,-1 0 1 0 0,0-1-1 0 0,-1 1 1 0 0,0 0-1 0 0,0-1 1 0 0,-1 1-80 0 0,-3-2-195 0 0,-1 0 0 0 0,-1 0 1 0 0,0 0-1 0 0,0 1 0 0 0,-1 0 0 0 0,0 1 1 0 0,0 0-1 0 0,-1 0 0 0 0,0 0 1 0 0,-1 1-1 0 0,1 0 0 0 0,-1 0 0 0 0,-1 1 1 0 0,-4-2 194 0 0,-28-13-3205 0 0,11 9-5716 0 0,16 8-1086 0 0</inkml:trace>
</inkml:ink>
</file>

<file path=ppt/ink/ink5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2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1 342 0 0 0,'0'0'260'0'0,"0"0"93"0"0,0 0 318 0 0,0 0 631 0 0,0 0 537 0 0,0 0 309 0 0,0 0 10 0 0,0 0-157 0 0,0 0-197 0 0,0 0-229 0 0,31 6-188 0 0,101 18-187 0 0,-45-28 461 0 0,-74 0-1353 0 0,5-1-129 0 0,0-2 1 0 0,0 0 0 0 0,0 0 0 0 0,-1-2 0 0 0,-1 0-1 0 0,1-1 1 0 0,-1-1 0 0 0,-1 0 0 0 0,0-1-1 0 0,-1-1 1 0 0,0 0 0 0 0,-1-1 0 0 0,0 0 0 0 0,-1-1-1 0 0,-1-1 1 0 0,0 0 0 0 0,-1 0 0 0 0,-1-1 0 0 0,-1 0-1 0 0,0-1 1 0 0,4-16-180 0 0,-8-35 283 0 0,-5 68-291 0 0,1 1 0 0 0,0 0-1 0 0,-1-1 1 0 0,1 1 0 0 0,-1 0 0 0 0,1 0 0 0 0,-1-1-1 0 0,0 1 1 0 0,1 0 0 0 0,-1 0 0 0 0,1 0 0 0 0,-1 0 0 0 0,1 0-1 0 0,-1 0 1 0 0,0-1 0 0 0,1 1 0 0 0,-1 0 0 0 0,1 1 0 0 0,-1-1-1 0 0,1 0 1 0 0,-1 0 0 0 0,1 0 0 0 0,-1 0 0 0 0,0 0-1 0 0,1 1 1 0 0,-1-1 0 0 0,1 0 0 0 0,-1 0 0 0 0,1 1 0 0 0,-1-1-1 0 0,1 0 1 0 0,0 1 0 0 0,-1-1 0 0 0,1 1 0 0 0,-1-1 0 0 0,1 0-1 0 0,0 1 1 0 0,-1-1 0 0 0,1 1 0 0 0,0-1 0 0 0,-1 1-1 0 0,1-1 1 0 0,0 1 0 0 0,0-1 0 0 0,0 1 0 0 0,-1-1 0 0 0,1 1-1 0 0,0 0 1 0 0,0-1 0 0 0,0 1 0 0 0,0-1 0 0 0,0 1 0 0 0,0-1-1 0 0,0 1 9 0 0,-7 22-28 0 0,1 0-1 0 0,1 0 0 0 0,1 0 0 0 0,1 0 1 0 0,2 1-1 0 0,0-1 0 0 0,1 12 29 0 0,0-25-8 0 0,1 166 35 0 0,19 118-27 0 0,-12-233-56 0 0,-3 2 1 0 0,-2-1-1 0 0,-3 0 1 0 0,-2 1 0 0 0,-4-1-1 0 0,-2-1 1 0 0,-6 20 55 0 0,5-48-118 0 0,-1 0 1 0 0,-2-1 0 0 0,-1 0-1 0 0,-1-1 1 0 0,-19 29 117 0 0,27-50 10 0 0,-1-1-1 0 0,0 1 0 0 0,0-1 1 0 0,-1 0-1 0 0,0-1 1 0 0,-1 0-1 0 0,0 0 0 0 0,0-1 1 0 0,-1 0-1 0 0,0 0 0 0 0,0-1 1 0 0,0-1-1 0 0,-1 0 1 0 0,0 0-1 0 0,0-1 0 0 0,0 0 1 0 0,-1-1-1 0 0,1-1 1 0 0,-2 1-10 0 0,9-2 21 0 0,1 0 0 0 0,-1 0 0 0 0,0-1 1 0 0,1 1-1 0 0,-1-1 0 0 0,0 0 1 0 0,1 0-1 0 0,-1 0 0 0 0,0 0 1 0 0,0-1-1 0 0,1 1 0 0 0,-1-1 0 0 0,0 0 1 0 0,1 0-1 0 0,-1 0 0 0 0,1-1 1 0 0,0 1-1 0 0,-1-1 0 0 0,1 0 1 0 0,0 0-1 0 0,0 0 0 0 0,0 0 0 0 0,0-1 1 0 0,0 1-1 0 0,1-1 0 0 0,-1 0 1 0 0,1 0-1 0 0,0 1 0 0 0,-1-2 1 0 0,1 1-1 0 0,1 0 0 0 0,-1 0 0 0 0,0-1 1 0 0,1 1-1 0 0,-1-4-21 0 0,-1-6 36 0 0,1 0-1 0 0,0 0 1 0 0,2 0-1 0 0,-1-1 1 0 0,2 1-1 0 0,-1 0 1 0 0,2 0 0 0 0,0 0-1 0 0,0 0 1 0 0,2 0-1 0 0,-1 0 1 0 0,4-6-36 0 0,9-23 9 0 0,2 1 1 0 0,2 1-1 0 0,2 0 1 0 0,2 2-1 0 0,1 1 0 0 0,1 0 1 0 0,3 2-1 0 0,1 1 1 0 0,1 2-1 0 0,1 1 1 0 0,2 1-1 0 0,14-7-9 0 0,88-44-1895 0 0,-103 73-2966 0 0,2 5-4198 0 0,-28 4 4236 0 0,-4 2 2871 0 0</inkml:trace>
</inkml:ink>
</file>

<file path=ppt/ink/ink5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5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123 409 0 0 0,'0'0'1218'0'0,"0"0"242"0"0,0 0 264 0 0,0 0 189 0 0,0 0 64 0 0,0 0-28 0 0,0 0-99 0 0,0 0-158 0 0,0 0-244 0 0,0 0-247 0 0,0 0-181 0 0,0 0-129 0 0,-19 16-55 0 0,-57 45-63 0 0,75-60-749 0 0,1-1-1 0 0,-1 1 1 0 0,1-1-1 0 0,-1 0 1 0 0,0 1 0 0 0,1-1-1 0 0,-1 0 1 0 0,0 0-1 0 0,0 1 1 0 0,1-1-1 0 0,-1 0 1 0 0,0 0-1 0 0,1 0 1 0 0,-1 0-1 0 0,0 0 1 0 0,0 0 0 0 0,1 0-1 0 0,-1 0 1 0 0,0 0-1 0 0,0 0 1 0 0,1 0-1 0 0,-1-1 1 0 0,0 1-1 0 0,0 0 1 0 0,1 0-1 0 0,-1-1 1 0 0,0 1 0 0 0,1-1-1 0 0,-1 1 1 0 0,1 0-1 0 0,-1-1 1 0 0,1 1-1 0 0,-1-1 1 0 0,0 1-1 0 0,1-1 1 0 0,0 0-1 0 0,-1 1 1 0 0,1-1 0 0 0,-1 0-1 0 0,1 1 1 0 0,0-1-1 0 0,-1 0 1 0 0,1 1-1 0 0,0-1 1 0 0,0 0-1 0 0,-1 1 1 0 0,1-1-1 0 0,0 0 1 0 0,0 0 0 0 0,0 1-1 0 0,0-1 1 0 0,0 0-1 0 0,0 0 1 0 0,0 1-1 0 0,0-1 1 0 0,0 0-1 0 0,1 0 1 0 0,-1 1-1 0 0,0-1 1 0 0,0 0 0 0 0,1 1-1 0 0,-1-1 1 0 0,0 0-1 0 0,1 1 1 0 0,-1-1-1 0 0,1 1 1 0 0,-1-1-1 0 0,1 0-23 0 0,-1-4 157 0 0,2-16 6 0 0,0-1-1 0 0,1 1 1 0 0,2 0 0 0 0,0 0 0 0 0,1 1-1 0 0,1-1 1 0 0,1 1 0 0 0,0 0 0 0 0,2 1-1 0 0,0 0 1 0 0,1 1 0 0 0,5-5-163 0 0,106-122-2831 0 0,-89 118-537 0 0,-9 14-4379 0 0,-16 8-1970 0 0</inkml:trace>
</inkml:ink>
</file>

<file path=ppt/ink/ink5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6321 0 0,'0'0'2312'0'0,"0"0"-593"0"0,0 0-311 0 0,0 0-57 0 0,0 0-44 0 0,0 0-147 0 0,0 0-232 0 0,0 0-245 0 0,0 0-214 0 0,0 0-132 0 0,0 0-131 0 0,0 0-70 0 0,0 0-33 0 0,-26 31-48 0 0,-79 98-3 0 0,102-127-49 0 0,1-1 0 0 0,0 1 1 0 0,0 0-1 0 0,0 0 1 0 0,0 0-1 0 0,0 0 1 0 0,1 0-1 0 0,-1 0 0 0 0,0 1 1 0 0,1-1-1 0 0,0 1 1 0 0,0-1-1 0 0,0 1 0 0 0,0-1 1 0 0,0 1-1 0 0,0-1 1 0 0,0 1-1 0 0,1 0 0 0 0,0 0 1 0 0,-1-1-1 0 0,1 1 1 0 0,0 0-1 0 0,0 0 1 0 0,0-1-1 0 0,1 3-3 0 0,1 3 23 0 0,1-1 40 0 0,0 1 0 0 0,0-1 0 0 0,0 0 0 0 0,1 0 0 0 0,0-1 0 0 0,0 1 0 0 0,1-1 0 0 0,0 0 0 0 0,0 0 0 0 0,0 0 0 0 0,1-1 0 0 0,-1 0 0 0 0,2 0 0 0 0,-1 0 0 0 0,0-1 0 0 0,1 0 0 0 0,0 0 0 0 0,0 0 0 0 0,0-1 0 0 0,0 0 0 0 0,0-1 0 0 0,1 1 0 0 0,-1-1 1 0 0,1-1-1 0 0,0 0 0 0 0,0 0 0 0 0,-1 0 0 0 0,1-1 0 0 0,0 0 0 0 0,4-1-63 0 0,-4 2 108 0 0,-1-1-1 0 0,1 0 1 0 0,-1 0 0 0 0,1 0 0 0 0,-1-1-1 0 0,1 0 1 0 0,-1-1 0 0 0,0 0 0 0 0,0 0 0 0 0,1 0-1 0 0,-1-1 1 0 0,-1 0 0 0 0,1 0 0 0 0,0-1-1 0 0,-1 0 1 0 0,0 0 0 0 0,0 0 0 0 0,0-1 0 0 0,0 0-1 0 0,-1 0 1 0 0,1-1 0 0 0,-2 1 0 0 0,1-1-1 0 0,0 0 1 0 0,-1 0 0 0 0,0-1 0 0 0,-1 0 0 0 0,1 1-1 0 0,-1-1 1 0 0,-1 0 0 0 0,1 0 0 0 0,-1 0-1 0 0,1-7-107 0 0,-3 8-40 0 0,0 0 0 0 0,0 0 0 0 0,-1 1 0 0 0,1-1 0 0 0,-1 0 0 0 0,-1 0 0 0 0,1 1 0 0 0,-1-1-1 0 0,0 0 1 0 0,0 1 0 0 0,0 0 0 0 0,-1-1 0 0 0,0 1 0 0 0,0 0 0 0 0,-1 1 0 0 0,1-1 0 0 0,-1 0-1 0 0,0 1 1 0 0,0 0 0 0 0,0 0 0 0 0,-1 0 0 0 0,1 0 0 0 0,-1 1 0 0 0,0 0 0 0 0,0 0 0 0 0,-4-2 40 0 0,-70-23-3798 0 0,51 25-723 0 0,0 5-3896 0 0,16 1 2093 0 0</inkml:trace>
</inkml:ink>
</file>

<file path=ppt/ink/ink5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5681 0 0,'0'0'1135'0'0,"0"0"57"0"0,0 0 583 0 0,0 0 531 0 0,0 0 155 0 0,0 0-349 0 0,0 0-665 0 0,0 0-465 0 0,0 0-285 0 0,0 0-125 0 0,0 0-84 0 0,0 0-105 0 0,0 0-81 0 0,13-19-52 0 0,85-116 332 0 0,-91 127-509 0 0,3-6-24 0 0,0 1 1 0 0,1 0-1 0 0,0 0 1 0 0,1 2 0 0 0,1-1-1 0 0,0 2 1 0 0,0 0-1 0 0,1 0 1 0 0,0 1 0 0 0,1 1-1 0 0,0 0 1 0 0,0 1-1 0 0,9-2-49 0 0,-22 9-2 0 0,-1 0 0 0 0,0-1 0 0 0,1 1 0 0 0,-1 0-1 0 0,1 1 1 0 0,-1-1 0 0 0,1 0 0 0 0,-1 0 0 0 0,0 1 0 0 0,1-1-1 0 0,-1 0 1 0 0,0 1 0 0 0,1-1 0 0 0,-1 1 0 0 0,0 0-1 0 0,1 0 1 0 0,-1-1 0 0 0,0 1 0 0 0,0 0 0 0 0,0 0 0 0 0,0 0-1 0 0,0 0 1 0 0,0 0 0 0 0,0 0 0 0 0,0 0 0 0 0,0 1 0 0 0,0-1-1 0 0,-1 0 1 0 0,1 0 0 0 0,-1 1 0 0 0,1-1 0 0 0,-1 0-1 0 0,1 1 1 0 0,-1-1 0 0 0,1 1 0 0 0,-1-1 0 0 0,0 0 0 0 0,0 1-1 0 0,0-1 1 0 0,0 1 0 0 0,0-1 0 0 0,0 1 0 0 0,0-1 0 0 0,-1 1-1 0 0,1-1 1 0 0,0 0 0 0 0,-1 1 0 0 0,1-1 0 0 0,-1 0-1 0 0,0 2 3 0 0,0 11 11 0 0,1 5 35 0 0,-1-16-41 0 0,0-1 1 0 0,0 0 0 0 0,0 0-1 0 0,1 1 1 0 0,-1-1 0 0 0,0 1-1 0 0,1-1 1 0 0,0 0 0 0 0,0 1-1 0 0,0-1 1 0 0,0 1 0 0 0,0-1 0 0 0,0 1-1 0 0,1-1 1 0 0,-1 1 0 0 0,1-1-1 0 0,-1 0 1 0 0,1 1 0 0 0,0-1-1 0 0,0 0 1 0 0,0 0 0 0 0,0 1-1 0 0,1-1 1 0 0,-1 0 0 0 0,0 0 0 0 0,1 0-1 0 0,0-1 1 0 0,-1 1 0 0 0,1 0-1 0 0,0-1 1 0 0,0 1 0 0 0,0-1-1 0 0,0 1 1 0 0,0-1 0 0 0,0 0-1 0 0,0 0 1 0 0,1 0 0 0 0,-1 0-1 0 0,0 0 1 0 0,1 0 0 0 0,-1-1 0 0 0,0 1-1 0 0,1-1 1 0 0,-1 0 0 0 0,1 1-1 0 0,-1-1 1 0 0,2-1-6 0 0,125-53 311 0 0,-25 15-255 0 0,-103 38-59 0 0,0 0-1 0 0,0 1 1 0 0,1-1 0 0 0,-1 1 0 0 0,0-1 0 0 0,0 1 0 0 0,1 0 0 0 0,-1 0 0 0 0,0-1-1 0 0,0 1 1 0 0,1 0 0 0 0,-1 0 0 0 0,0 0 0 0 0,1 0 0 0 0,-1 0 0 0 0,0 1 0 0 0,0-1-1 0 0,1 0 1 0 0,-1 1 0 0 0,0-1 0 0 0,0 1 0 0 0,1-1 0 0 0,-1 1 0 0 0,0-1-1 0 0,0 1 1 0 0,0 0 0 0 0,0 0 0 0 0,0-1 0 0 0,0 1 0 0 0,0 0 0 0 0,0 0 0 0 0,0 0-1 0 0,-1 0 1 0 0,1 0 0 0 0,0 0 0 0 0,0 1 0 0 0,-1-1 0 0 0,1 0 0 0 0,-1 0-1 0 0,1 0 1 0 0,-1 0 0 0 0,0 1 0 0 0,1-1 0 0 0,-1 0 0 0 0,0 1 0 0 0,0-1 0 0 0,0 0-1 0 0,0 0 1 0 0,0 2 3 0 0,6 31-131 0 0,14 32 39 0 0,25-48-2827 0 0,-34-18 369 0 0,11-1-7940 0 0,-18-2 3162 0 0</inkml:trace>
</inkml:ink>
</file>

<file path=ppt/ink/ink5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0 2593 0 0,'0'0'1740'0'0,"0"0"-252"0"0,0 0-71 0 0,0 0 176 0 0,0 0 236 0 0,0 0 70 0 0,0 0-224 0 0,0 0-375 0 0,0 0-386 0 0,0 0-264 0 0,0 0-115 0 0,0 0-12 0 0,0 0 58 0 0,1 16 3 0 0,-6 175 1408 0 0,-10-42-1295 0 0,6 1 1 0 0,8 73-698 0 0,21-128-923 0 0,-7-106-6452 0 0,-8-25-3856 0 0,-4 25 8052 0 0</inkml:trace>
</inkml:ink>
</file>

<file path=ppt/ink/ink5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2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 1832 0 0,'0'0'3733'0'0,"0"0"-2199"0"0,0 0-638 0 0,0 0 264 0 0,0 0 394 0 0,0 0 218 0 0,0 0-118 0 0,0 0-304 0 0,33-2-242 0 0,102-6-153 0 0,165-27 2551 0 0,-62 4-2976 0 0,-77 23-4377 0 0,-121 14-4303 0 0,-30-1 259 0 0</inkml:trace>
</inkml:ink>
</file>

<file path=ppt/ink/ink5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0 560 0 0,'0'0'2677'0'0,"0"0"-565"0"0,0 0-131 0 0,0 0 92 0 0,0 0 17 0 0,0 0-124 0 0,0 0-380 0 0,0 0-438 0 0,0 0-307 0 0,0 0-165 0 0,0 0-86 0 0,0 0-54 0 0,0 0-60 0 0,-3 17-96 0 0,-16 125 439 0 0,13 30-1312 0 0,12-165-1448 0 0,-2-6-2744 0 0,-1-1-6032 0 0,-3 0 8042 0 0</inkml:trace>
</inkml:ink>
</file>

<file path=ppt/ink/ink5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9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4473 0 0,'0'0'1291'0'0,"0"0"-304"0"0,0 0 138 0 0,0 0 368 0 0,0 0 190 0 0,0 0-46 0 0,0 0-251 0 0,0 0-268 0 0,0 0-182 0 0,32 1-165 0 0,102 2-182 0 0,124 23-484 0 0,-211-17-2866 0 0,-31-5-1002 0 0,0 0-3426 0 0,-9-3 3308 0 0</inkml:trace>
</inkml:ink>
</file>

<file path=ppt/ink/ink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9386 0 0,'0'0'1456'0'0,"0"0"-602"0"0,0 0-199 0 0,0 0 235 0 0,0 0 300 0 0,0 0 138 0 0,0 0-127 0 0,0 0-233 0 0,0 0-185 0 0,0 0-165 0 0,0 0-108 0 0,0 0-51 0 0,0 0-51 0 0,23 11-24 0 0,72 36-15 0 0,-26-35 293 0 0,-35-15-723 0 0,0-1 0 0 0,-1-1 0 0 0,1-2 0 0 0,-1-1 1 0 0,10-5 60 0 0,41-10-9292 0 0,-70 19-1193 0 0</inkml:trace>
</inkml:ink>
</file>

<file path=ppt/ink/ink5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5033 0 0,'0'0'1364'0'0,"0"0"-74"0"0,0 0 298 0 0,0 0 286 0 0,0 0-55 0 0,0 0-328 0 0,0 0-429 0 0,0 0-316 0 0,37-3-201 0 0,116-14-149 0 0,134-36-1199 0 0,-283 53 600 0 0,43-3-5603 0 0,-32 2-1349 0 0</inkml:trace>
</inkml:ink>
</file>

<file path=ppt/ink/ink5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7642 0 0,'0'0'2195'0'0,"0"0"-872"0"0,0 0-555 0 0,0 0-163 0 0,0 0 122 0 0,0 0 225 0 0,0 0 177 0 0,0 0 28 0 0,0 0-50 0 0,0 0-99 0 0,0 0-160 0 0,0 0-139 0 0,3 32-111 0 0,8 103-80 0 0,1 271 1220 0 0,45-114-2709 0 0,-56-281-219 0 0,-3-5-6788 0 0,-3-8-3704 0 0,2-2 10479 0 0</inkml:trace>
</inkml:ink>
</file>

<file path=ppt/ink/ink5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 9850 0 0,'0'0'1254'0'0,"0"0"-311"0"0,0 0-199 0 0,0 0 180 0 0,0 0 260 0 0,0 0 116 0 0,0 0-130 0 0,0 0-227 0 0,35-6-184 0 0,112-16-175 0 0,165-9 645 0 0,-130 26-1930 0 0,-105 6-2478 0 0,17-1-8353 0 0,-78 0 6060 0 0</inkml:trace>
</inkml:ink>
</file>

<file path=ppt/ink/ink5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0 1568 0 0,'0'0'2181'0'0,"0"0"-629"0"0,0 0-258 0 0,0 0 129 0 0,0 0 162 0 0,0 0-4 0 0,0 0-222 0 0,0 0-300 0 0,-21 33-285 0 0,-66 105-196 0 0,85-135-538 0 0,-1 0 1 0 0,1 0-1 0 0,0 1 1 0 0,-1-1-1 0 0,2 1 0 0 0,-1-1 1 0 0,0 1-1 0 0,1 0 1 0 0,-1-1-1 0 0,1 1 1 0 0,0 0-1 0 0,0 0 1 0 0,1 0-1 0 0,-1 0 0 0 0,1 0 1 0 0,0 0-1 0 0,0 0 1 0 0,1 2-41 0 0,0 5 149 0 0,0-5-46 0 0,1 0-1 0 0,-1 0 0 0 0,1 0 1 0 0,1 0-1 0 0,-1 0 0 0 0,1 0 1 0 0,0-1-1 0 0,0 1 0 0 0,0-1 1 0 0,1 0-1 0 0,0 0 1 0 0,0 0-1 0 0,1 0 0 0 0,-1-1 1 0 0,1 0-1 0 0,0 0 0 0 0,0 0 1 0 0,0 0-1 0 0,0-1 0 0 0,1 0 1 0 0,0 0-1 0 0,-1 0 0 0 0,1-1 1 0 0,0 0-1 0 0,0 0 0 0 0,0 0 1 0 0,1-1-1 0 0,-1 0 0 0 0,0 0 1 0 0,1-1-1 0 0,3 1-102 0 0,1-1 192 0 0,-2 0 1 0 0,1 1 0 0 0,0-1 0 0 0,-1-1 0 0 0,1 0 0 0 0,-1 0 0 0 0,1-1 0 0 0,-1 0 0 0 0,0 0 0 0 0,1-1 1 0 0,-1-1-1 0 0,-1 1 0 0 0,8-5-193 0 0,-10 4 53 0 0,1 1 1 0 0,-1-2 0 0 0,0 1 0 0 0,-1-1 0 0 0,1 1 0 0 0,-1-1 0 0 0,0-1-1 0 0,0 1 1 0 0,-1-1 0 0 0,0 0 0 0 0,0 0 0 0 0,0 0 0 0 0,0-1 0 0 0,-1 1-1 0 0,0-1 1 0 0,-1 0 0 0 0,1 1 0 0 0,-1-1 0 0 0,-1-1 0 0 0,1 1 0 0 0,-1 0-1 0 0,0 0 1 0 0,-1 0 0 0 0,0-1 0 0 0,0 1 0 0 0,-1 0 0 0 0,1 0 0 0 0,-2-1-1 0 0,1 1 1 0 0,-1 0 0 0 0,0 0 0 0 0,0 0 0 0 0,-1 1 0 0 0,-3-7-54 0 0,2 7-129 0 0,0 0 1 0 0,-1 0-1 0 0,0 0 1 0 0,0 1-1 0 0,0-1 0 0 0,-1 1 1 0 0,0 1-1 0 0,0-1 1 0 0,0 1-1 0 0,0 0 1 0 0,-1 0-1 0 0,0 1 1 0 0,1 0-1 0 0,-1 0 1 0 0,-1 1-1 0 0,1-1 1 0 0,-7 0 128 0 0,-33-5-3266 0 0,1 6-3463 0 0,30 2-666 0 0</inkml:trace>
</inkml:ink>
</file>

<file path=ppt/ink/ink5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33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203 178 1280 0 0,'0'0'1377'0'0,"0"0"-189"0"0,0 0-125 0 0,0 0 117 0 0,0 0 199 0 0,0 0 100 0 0,0 0-52 0 0,0 0-180 0 0,36-20-155 0 0,116-66-154 0 0,-37 39 567 0 0,-89 40-1227 0 0,1 1 1 0 0,0 1-1 0 0,0 2 0 0 0,0 0 0 0 0,1 2 0 0 0,-1 1 0 0 0,16 3-278 0 0,-40-3 4 0 0,-1 0 0 0 0,0 1 0 0 0,1-1-1 0 0,-1 1 1 0 0,0 0 0 0 0,1-1-1 0 0,-1 1 1 0 0,0 0 0 0 0,0 0 0 0 0,0 1-1 0 0,0-1 1 0 0,0 0 0 0 0,0 1 0 0 0,0-1-1 0 0,0 1 1 0 0,-1-1 0 0 0,1 1-1 0 0,-1 0 1 0 0,1 0 0 0 0,-1 0 0 0 0,1 0-1 0 0,-1 0 1 0 0,0 0 0 0 0,0 0 0 0 0,0 0-1 0 0,0 1 1 0 0,-1-1 0 0 0,1 0 0 0 0,-1 0-1 0 0,1 1 1 0 0,-1-1 0 0 0,0 0-1 0 0,1 1 1 0 0,-1-1 0 0 0,-1 1 0 0 0,1-1-1 0 0,0 0 1 0 0,-1 1-4 0 0,-35 85 501 0 0,4-50-405 0 0,-1-2 0 0 0,-3-2 0 0 0,0-1 0 0 0,-12 6-96 0 0,-58 54 83 0 0,67-55-37 0 0,1 2-1 0 0,1 1 1 0 0,3 2 0 0 0,-18 30-46 0 0,10 35 112 0 0,41-104-95 0 0,1-1 0 0 0,-1 1 0 0 0,1 0 0 0 0,0-1 0 0 0,0 1 0 0 0,1 0 0 0 0,-1-1 1 0 0,1 1-1 0 0,0 0 0 0 0,0-1 0 0 0,0 1 0 0 0,0-1 0 0 0,0 1 0 0 0,1-1 0 0 0,0 0 0 0 0,0 1 0 0 0,0-1 0 0 0,0 0 0 0 0,0 0 0 0 0,0 0 0 0 0,1-1 0 0 0,0 1 0 0 0,-1-1 0 0 0,1 1 0 0 0,0-1 1 0 0,0 0-1 0 0,0 0 0 0 0,0 0 0 0 0,1 0 0 0 0,-1-1-17 0 0,18 6 240 0 0,0-2 1 0 0,0 0 0 0 0,0-1 0 0 0,0-2-1 0 0,1 0 1 0 0,-1-1 0 0 0,1-1-1 0 0,-1-1 1 0 0,1-1 0 0 0,-1-1 0 0 0,0 0-1 0 0,12-5-240 0 0,106-30-697 0 0,-117 15-3730 0 0,-19 2-7700 0 0,-3 14 7471 0 0</inkml:trace>
  <inkml:trace contextRef="#ctx0" brushRef="#br0" timeOffset="269.834">1 414 6737 0 0,'0'0'2730'0'0,"0"0"-1605"0"0,0 0-516 0 0,0 0 178 0 0,0 0 201 0 0,0 0 102 0 0,38 4-71 0 0,122 10-126 0 0,34-10 1110 0 0,104-16-1717 0 0,-171 3-9688 0 0,-107 8 537 0 0</inkml:trace>
  <inkml:trace contextRef="#ctx0" brushRef="#br0" timeOffset="1036.77">949 694 0 0 0,'0'0'1440'0'0,"0"0"374"0"0,0 0 328 0 0,0 0 204 0 0,0 0 43 0 0,33 5-181 0 0,108 17-245 0 0,-57-24 620 0 0,-70-2-2138 0 0,15-3-43 0 0,0-1-1 0 0,-1-1 0 0 0,0-2 0 0 0,-1 0 0 0 0,0-2 0 0 0,0-1 1 0 0,-2-2-1 0 0,0 0 0 0 0,0-2 0 0 0,-2 0 0 0 0,20-20-401 0 0,2-45 239 0 0,-44 81-262 0 0,0 0 1 0 0,-1 0 0 0 0,1 0-1 0 0,-1 0 1 0 0,1 0 0 0 0,-1 0-1 0 0,0-1 1 0 0,0 1 0 0 0,0 0-1 0 0,0 0 1 0 0,0 0 0 0 0,-1 0-1 0 0,1-1 1 0 0,-1 1 0 0 0,1 0-1 0 0,-1 0 1 0 0,0 0 0 0 0,0 0-1 0 0,0 0 1 0 0,0 0 0 0 0,0 0 0 0 0,0 1-1 0 0,0-1 1 0 0,-1 0 0 0 0,1 1-1 0 0,-1-1 1 0 0,1 0 0 0 0,-1 1-1 0 0,0 0 1 0 0,0-1 0 0 0,1 1-1 0 0,-1 0 1 0 0,0 0 0 0 0,0 0-1 0 0,0 0 1 0 0,0 0 0 0 0,0 1-1 0 0,0-1 1 0 0,0 1 0 0 0,-1-1 22 0 0,-11 0-164 0 0,0 0 1 0 0,0 1-1 0 0,0 0 1 0 0,0 1 0 0 0,1 1-1 0 0,-1 0 1 0 0,0 1 0 0 0,0 0-1 0 0,1 1 1 0 0,0 1-1 0 0,0 0 1 0 0,0 1 0 0 0,0 0-1 0 0,1 1 1 0 0,0 0 0 0 0,1 1-1 0 0,-1 0 1 0 0,2 1 0 0 0,-1 0-1 0 0,1 1 1 0 0,0 0-1 0 0,1 1 1 0 0,1 0 0 0 0,-1 0-1 0 0,2 1 1 0 0,-4 6 163 0 0,6-9-69 0 0,1 1 0 0 0,0-1 0 0 0,1 1 0 0 0,0 0 0 0 0,0 0-1 0 0,1 0 1 0 0,0 0 0 0 0,1 1 0 0 0,0-1 0 0 0,1 0 0 0 0,0 1 0 0 0,0-1 0 0 0,1 1 0 0 0,1-1 0 0 0,0 0 69 0 0,-1-5 44 0 0,1 1 0 0 0,1-1 0 0 0,-1 0 0 0 0,1-1 0 0 0,0 1 1 0 0,0 0-1 0 0,0-1 0 0 0,1 1 0 0 0,-1-1 0 0 0,1 0 0 0 0,0-1 1 0 0,0 1-1 0 0,1 0 0 0 0,-1-1 0 0 0,1 0 0 0 0,-1 0 0 0 0,1-1 1 0 0,0 1-1 0 0,0-1 0 0 0,0 0 0 0 0,1 0 0 0 0,-1-1 0 0 0,0 1 0 0 0,5-1-44 0 0,138 12 2611 0 0,-141-13-2472 0 0,20-4 103 0 0,0 0 1 0 0,0-2 0 0 0,0-1-1 0 0,-1 0 1 0 0,0-3 0 0 0,-1 0 0 0 0,0-1-1 0 0,-1-1 1 0 0,0-2 0 0 0,1-1-243 0 0,16-12 20 0 0,-1-2-1 0 0,-1-1 1 0 0,-1-2 0 0 0,-2-1 0 0 0,-2-3 0 0 0,-1 0-1 0 0,15-24-19 0 0,-39 50-152 0 0,-1 0 0 0 0,0 0 0 0 0,0 0 0 0 0,-1-1 0 0 0,-1 0 0 0 0,0-1 0 0 0,0 0 0 0 0,-1 1-1 0 0,-1-2 1 0 0,0 1 0 0 0,-1 0 0 0 0,0-1 0 0 0,-1 0 0 0 0,0 1 0 0 0,-1-1 0 0 0,0 0 0 0 0,-1-5 152 0 0,-1 15-59 0 0,0 1 0 0 0,0 0 0 0 0,-1-1 0 0 0,1 1 0 0 0,0 0 0 0 0,-1 0 1 0 0,0 0-1 0 0,1 0 0 0 0,-1 0 0 0 0,0 1 0 0 0,0-1 0 0 0,0 0 0 0 0,0 1 1 0 0,0-1-1 0 0,0 1 0 0 0,0 0 0 0 0,-1 0 0 0 0,1 0 0 0 0,0 0 0 0 0,-1 0 1 0 0,1 0-1 0 0,-1 0 0 0 0,1 1 0 0 0,-1 0 0 0 0,1-1 0 0 0,-1 1 0 0 0,0 0 1 0 0,1 0-1 0 0,-1 0 0 0 0,1 1 0 0 0,-1-1 0 0 0,1 0 0 0 0,-1 1 0 0 0,1 0 1 0 0,-1 0-1 0 0,1 0 0 0 0,0 0 0 0 0,-1 0 0 0 0,1 0 0 0 0,0 0 0 0 0,0 1 1 0 0,0-1-1 0 0,0 1 0 0 0,0-1 0 0 0,-1 3 59 0 0,-3 0 30 0 0,0 0 1 0 0,1 1-1 0 0,0 0 0 0 0,0 1 0 0 0,0-1 1 0 0,0 1-1 0 0,1 0 0 0 0,0 0 1 0 0,0 0-1 0 0,1 1 0 0 0,0-1 0 0 0,0 1 1 0 0,0 0-1 0 0,1 0 0 0 0,0 0 1 0 0,1 0-1 0 0,-1 0 0 0 0,1 0 0 0 0,0 0 1 0 0,1 1-1 0 0,0-1 0 0 0,0 0 0 0 0,1 0 1 0 0,0 1-31 0 0,1-2 78 0 0,1 0 0 0 0,1-1 1 0 0,-1 1-1 0 0,1-1 0 0 0,0 0 0 0 0,0 0 0 0 0,1 0 1 0 0,-1 0-1 0 0,1-1 0 0 0,0 0 0 0 0,0 0 1 0 0,1 0-1 0 0,-1-1 0 0 0,1 0 0 0 0,0 0 1 0 0,0 0-1 0 0,0 0 0 0 0,0-1 0 0 0,0 0 1 0 0,0-1-1 0 0,1 1 0 0 0,-1-1 0 0 0,1 0 1 0 0,3-1-79 0 0,37 15 613 0 0,-37-11-457 0 0,86 46 709 0 0,-93-48-840 0 0,-1 1-1 0 0,1-1 0 0 0,-1 0 0 0 0,0 1 0 0 0,1 0 1 0 0,-1 0-1 0 0,0-1 0 0 0,-1 1 0 0 0,1 0 0 0 0,0 0 1 0 0,-1 1-1 0 0,0-1 0 0 0,0 0 0 0 0,0 0 0 0 0,0 1 0 0 0,0-1 1 0 0,-1 1-1 0 0,1-1 0 0 0,-1 1 0 0 0,0-1 0 0 0,0 0 1 0 0,0 1-1 0 0,-1-1 0 0 0,1 1 0 0 0,-1-1 0 0 0,0 1 0 0 0,0-1 1 0 0,0 0-1 0 0,0 0 0 0 0,-1 2-24 0 0,-5 8 62 0 0,0 0-1 0 0,-1 0 1 0 0,0-1 0 0 0,-1 0-1 0 0,0 0 1 0 0,-1-1 0 0 0,-1 0 0 0 0,-1 0-62 0 0,-57 72 93 0 0,69-83-129 0 0,-1 1 0 0 0,0 0 0 0 0,1 0 0 0 0,-1-1 0 0 0,0 1 0 0 0,1 0 0 0 0,-1 0 0 0 0,1 0 0 0 0,0 0 0 0 0,-1 0 0 0 0,1 0 0 0 0,0 0 0 0 0,-1 0 0 0 0,1 0 0 0 0,0 0 0 0 0,0 0-1 0 0,0 0 1 0 0,0 0 0 0 0,0 0 0 0 0,0 0 0 0 0,0 0 0 0 0,0 0 0 0 0,1 0 0 0 0,-1 0 0 0 0,0 0 0 0 0,0-1 0 0 0,1 1 0 0 0,-1 0 0 0 0,1 0 0 0 0,-1 0 0 0 0,1 0 0 0 0,-1 0 0 0 0,1 0 0 0 0,-1-1 0 0 0,1 1 0 0 0,0 0 0 0 0,0 0 0 0 0,-1-1 0 0 0,1 1 0 0 0,0-1 0 0 0,0 1 0 0 0,0-1 0 0 0,-1 1 0 0 0,1-1 0 0 0,0 1 0 0 0,0-1 0 0 0,0 0 0 0 0,0 1 0 0 0,0-1 0 0 0,0 0 0 0 0,1 0 36 0 0,58 4-9093 0 0,-48-4 4351 0 0,-4 0-2083 0 0</inkml:trace>
  <inkml:trace contextRef="#ctx0" brushRef="#br0" timeOffset="1381.312">2655 340 4121 0 0,'0'0'1696'0'0,"0"0"-266"0"0,0 0-94 0 0,0 0 34 0 0,0 0-59 0 0,0 0-206 0 0,0 0-311 0 0,0 0-277 0 0,0 0-166 0 0,0 0-91 0 0,0 0-76 0 0,0 0-17 0 0,-23 33-10 0 0,-69 102-22 0 0,58-59 37 0 0,33-62-136 0 0,-1-6-15 0 0,0 0 0 0 0,1 0 0 0 0,0 0 0 0 0,1 0 0 0 0,0 0 1 0 0,0 1-1 0 0,1-1 0 0 0,0 0 0 0 0,0 0 0 0 0,1 0 0 0 0,0 0 0 0 0,0 0 0 0 0,1 0 0 0 0,0 0 0 0 0,1-1 1 0 0,-1 0-1 0 0,1 1 0 0 0,1-1 0 0 0,-1-1 0 0 0,1 1 0 0 0,1-1 0 0 0,-1 0 0 0 0,1 0 0 0 0,0 0 0 0 0,0-1 1 0 0,1 0-1 0 0,-1 0 0 0 0,7 3-21 0 0,2-4 325 0 0,0-1 1 0 0,1 0-1 0 0,-1-2 1 0 0,1 1 0 0 0,0-2-1 0 0,-1 0 1 0 0,1-1-1 0 0,-1-1 1 0 0,1 0-1 0 0,-1-1 1 0 0,1 0 0 0 0,-1-2-1 0 0,0 0 1 0 0,-1 0-1 0 0,1-1 1 0 0,-1-1-1 0 0,-1-1 1 0 0,1 0 0 0 0,-1 0-1 0 0,0-1 1 0 0,-1-1-1 0 0,0 0 1 0 0,5-7-326 0 0,-7 9 81 0 0,0-2 1 0 0,0 1 0 0 0,-1-1-1 0 0,0 0 1 0 0,-1-1-1 0 0,0 0 1 0 0,-1 0-1 0 0,0-1 1 0 0,-1 0-1 0 0,0 0 1 0 0,-1-1-1 0 0,-1 1 1 0 0,0-1-1 0 0,0 0 1 0 0,-1-1-1 0 0,-1 1 1 0 0,0 0 0 0 0,-1-1-1 0 0,0 1 1 0 0,-1-1-1 0 0,-1 1 1 0 0,0-1-82 0 0,0 9-70 0 0,1 0 0 0 0,-1 0 0 0 0,-1 0 0 0 0,1 0 0 0 0,-1 0 0 0 0,0 0 0 0 0,0 0 0 0 0,0 0 1 0 0,-1 1-1 0 0,1-1 0 0 0,-1 1 0 0 0,0 0 0 0 0,0 0 0 0 0,-1 0 0 0 0,0 0 0 0 0,1 0 0 0 0,-1 1 0 0 0,0 0 1 0 0,-1 0-1 0 0,1 0 0 0 0,0 0 0 0 0,-1 0 0 0 0,0 1 0 0 0,1 0 0 0 0,-1 0 0 0 0,0 0 0 0 0,0 1 0 0 0,-3-1 70 0 0,-145-13-8453 0 0,116 16 1712 0 0,13 5-1122 0 0</inkml:trace>
</inkml:ink>
</file>

<file path=ppt/ink/ink5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42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2691 480 0 0 0,'0'0'1039'0'0,"0"0"-94"0"0,0 0-231 0 0,0 0-15 0 0,0 0 202 0 0,0 0 308 0 0,0 0 220 0 0,0 0 18 0 0,0 0-121 0 0,0 0-243 0 0,0 0-246 0 0,-15-5-179 0 0,-45-15-120 0 0,54 18-369 0 0,0 1-1 0 0,0 0 1 0 0,0 0 0 0 0,0 1-1 0 0,0-1 1 0 0,0 1-1 0 0,-1 0 1 0 0,1 1-1 0 0,0 0 1 0 0,0 0-1 0 0,0 0 1 0 0,0 1-1 0 0,0 0 1 0 0,0 0-1 0 0,1 0 1 0 0,-1 1-1 0 0,1-1 1 0 0,-1 2-169 0 0,-16 6 424 0 0,-31 13 423 0 0,2 2-1 0 0,1 3 0 0 0,1 2 0 0 0,-11 11-846 0 0,32-18 270 0 0,1 0 1 0 0,1 2-1 0 0,1 1 0 0 0,1 0 0 0 0,2 2 1 0 0,0 1-1 0 0,2 1 0 0 0,-4 10-270 0 0,-90 161 1094 0 0,105-178-1008 0 0,-107 298 1153 0 0,77-166-676 0 0,34-130-456 0 0,1 0 0 0 0,1 0 1 0 0,2 0-1 0 0,0 1 0 0 0,2-1 1 0 0,0 1-1 0 0,2-1-107 0 0,32 107 396 0 0,16 12-23 0 0,-45-123-322 0 0,2 0 1 0 0,0-1-1 0 0,1 0 0 0 0,1-1 0 0 0,1 0 0 0 0,1-1 0 0 0,0 0 0 0 0,1 0 0 0 0,1-2 1 0 0,1 1-1 0 0,1-2 0 0 0,4 3-51 0 0,31 26 145 0 0,43 29 27 0 0,-22-28-28 0 0,43 14 8 0 0,95 3 47 0 0,-20-28-68 0 0,73-21 78 0 0,-75-43-106 0 0,-21-9 3 0 0,-38-2-32 0 0,-89 23-40 0 0,-2-1 0 0 0,-1-3 0 0 0,0 0 0 0 0,-2-3 0 0 0,0-1 0 0 0,17-18-34 0 0,37-30 86 0 0,57-77 151 0 0,-130 130-210 0 0,0 0 0 0 0,-1-1 1 0 0,-1 0-1 0 0,-1-1 0 0 0,-1-1 1 0 0,-1 0-1 0 0,-1 0 1 0 0,-1-1-1 0 0,-2 0 0 0 0,0-1 1 0 0,-1 0-1 0 0,-2 0 1 0 0,1-18-28 0 0,6-274 214 0 0,-14 292-200 0 0,-1 0-1 0 0,-2 0 0 0 0,0 0 0 0 0,-2 1 1 0 0,0 0-1 0 0,-2 0 0 0 0,-1 1 0 0 0,-1 0 1 0 0,-6-7-14 0 0,5 4 18 0 0,-55-74-42 0 0,45 65 37 0 0,4 4-8 0 0,-1 0-1 0 0,-2 2 1 0 0,-1 1-1 0 0,-2 0 1 0 0,-13-11-5 0 0,-35-33-20 0 0,30 36 37 0 0,-162-66-45 0 0,92 63-140 0 0,-65 2 81 0 0,109 9 42 0 0,0 14 25 0 0,6 4-76 0 0,-115 15-615 0 0,27 3-1481 0 0,124-21-1626 0 0,19 6-317 0 0,2 1-3820 0 0,4 3-2415 0 0</inkml:trace>
  <inkml:trace contextRef="#ctx0" brushRef="#br0" timeOffset="1259.443">886 2600 0 0 0,'0'0'361'0'0,"0"0"870"0"0,0 0 176 0 0,0 0-213 0 0,0 0-266 0 0,0 0-180 0 0,0 0-44 0 0,11 0 22 0 0,81-4 2648 0 0,262-21 3541 0 0,184 21-5695 0 0,-354 4-675 0 0,180 30-175 0 0,-83-23 315 0 0,284-15 225 0 0,-21-10 190 0 0,490 18-424 0 0,-759 4-689 0 0,-154 0 884 0 0,-60-2-3520 0 0,-31-1-2499 0 0,1-1-3715 0 0,-31 0 1571 0 0</inkml:trace>
  <inkml:trace contextRef="#ctx0" brushRef="#br0" timeOffset="1785.186">1236 2641 0 0 0,'0'0'211'0'0,"0"0"373"0"0,0 0 549 0 0,0 0 877 0 0,0 0 596 0 0,0 0 125 0 0,0 0-488 0 0,0 0-721 0 0,0 0-438 0 0,0 0-203 0 0,0 0-108 0 0,0 0-99 0 0,0 0-102 0 0,-26 12-108 0 0,-83 39-82 0 0,-221 107 504 0 0,215-89-1662 0 0,52-9-3602 0 0,57-48 1696 0 0,4 8-6644 0 0,2-16 7732 0 0</inkml:trace>
  <inkml:trace contextRef="#ctx0" brushRef="#br0" timeOffset="2045.721">2212 2589 7554 0 0,'0'0'756'0'0,"0"0"-333"0"0,0 0-119 0 0,0 0 413 0 0,0 0 719 0 0,0 0 433 0 0,0 0 58 0 0,0 0-427 0 0,0 0-736 0 0,0 0-434 0 0,0 0-172 0 0,0 0-59 0 0,-38 24-5 0 0,-124 77-6 0 0,5-20 57 0 0,-191 103-64 0 0,345-182-102 0 0,-2 0-71 0 0,1-1 0 0 0,-1 1-1 0 0,1 0 1 0 0,0 1 0 0 0,0-1-1 0 0,0 1 1 0 0,0-1 0 0 0,0 1-1 0 0,0 1 1 0 0,1-1 0 0 0,-1 0-1 0 0,1 1 1 0 0,0 0 0 0 0,0-1 0 0 0,1 1-1 0 0,-1 0 1 0 0,1 1 0 0 0,0-1-1 0 0,0 0 1 0 0,0 1 0 0 0,0-1-1 0 0,1 1 1 0 0,0 0 0 0 0,-1 4 92 0 0,4-7-142 0 0,-1 0 0 0 0,1 0 1 0 0,1 0-1 0 0,-1-1 0 0 0,0 1 1 0 0,0 0-1 0 0,1-1 0 0 0,-1 0 1 0 0,0 1-1 0 0,1-1 1 0 0,0 0-1 0 0,-1 0 0 0 0,1-1 1 0 0,-1 1-1 0 0,1 0 0 0 0,0-1 1 0 0,0 0-1 0 0,-1 0 0 0 0,1 0 1 0 0,0 0-1 0 0,0 0 0 0 0,0 0 142 0 0,1 0-215 0 0,25 0-1460 0 0,1-2-1 0 0,-1-1 0 0 0,0-1 1 0 0,-1-1-1 0 0,1-2 0 0 0,1-2 1676 0 0,22-3-2331 0 0,-24 7 2039 0 0</inkml:trace>
  <inkml:trace contextRef="#ctx0" brushRef="#br0" timeOffset="2268.655">2803 2711 0 0 0,'0'0'1148'0'0,"33"-8"165"0"0,110-23-144 0 0,-109 23-352 0 0,1 2 1 0 0,0 1-1 0 0,1 2 0 0 0,-1 1 0 0 0,5 2-817 0 0,-39 1 116 0 0,0-1-1 0 0,-1 1 0 0 0,1 0 0 0 0,0-1 1 0 0,-1 1-1 0 0,1 0 0 0 0,0 0 0 0 0,-1-1 1 0 0,1 1-1 0 0,-1 0 0 0 0,1 0 1 0 0,-1 0-1 0 0,0 0 0 0 0,1 0 0 0 0,-1 0 1 0 0,0-1-1 0 0,1 1 0 0 0,-1 0 0 0 0,0 0 1 0 0,0 0-1 0 0,0 0 0 0 0,0 0 0 0 0,0 0 1 0 0,0 0-1 0 0,0 0 0 0 0,0 0 0 0 0,-1 0 1 0 0,1 0-1 0 0,0 0 0 0 0,-1 0 1 0 0,1 0-1 0 0,0 0 0 0 0,-1 0 0 0 0,1-1 1 0 0,-1 1-1 0 0,1 0 0 0 0,-1 0 0 0 0,0 0 1 0 0,1-1-1 0 0,-1 1 0 0 0,0 0 0 0 0,1-1 1 0 0,-1 1-1 0 0,0-1 0 0 0,0 1 1 0 0,0-1-1 0 0,0 1 0 0 0,1-1 0 0 0,-1 1 1 0 0,0-1-1 0 0,0 0 0 0 0,0 1 0 0 0,0-1 1 0 0,0 0-1 0 0,0 0 0 0 0,0 0 0 0 0,0 0 1 0 0,0 0-116 0 0,-205 119 2738 0 0,-280 100-1698 0 0,295-131-847 0 0,188-87-280 0 0,1 0 0 0 0,-1 0 0 0 0,1 0 1 0 0,-1 0-1 0 0,1 0 0 0 0,-1 0 0 0 0,1 1 0 0 0,0-1 0 0 0,0 1 0 0 0,-1 0 0 0 0,1 0 0 0 0,0 0 0 0 0,1 0 0 0 0,-1 0 0 0 0,0 0 0 0 0,0 0 1 0 0,1 1-1 0 0,0-1 0 0 0,-1 0 0 0 0,1 1 0 0 0,0-1 0 0 0,0 1 0 0 0,0 0 0 0 0,0-1 0 0 0,1 1 0 0 0,-1 0 0 0 0,1-1 0 0 0,0 3 87 0 0,48 3-5411 0 0,-26-8 1250 0 0,-1 0-2206 0 0</inkml:trace>
  <inkml:trace contextRef="#ctx0" brushRef="#br0" timeOffset="2529.942">4281 2678 3561 0 0,'0'0'1837'0'0,"0"0"-370"0"0,0 0 127 0 0,0 0 78 0 0,0 0-83 0 0,0 0-205 0 0,0 0-285 0 0,-40 22-281 0 0,-129 71-237 0 0,-58 17 30 0 0,-215 117-939 0 0,348-152-3054 0 0,88-57 133 0 0,7-4-2223 0 0,0-10 1690 0 0</inkml:trace>
  <inkml:trace contextRef="#ctx0" brushRef="#br0" timeOffset="2787.814">5244 2714 1744 0 0,'0'0'1654'0'0,"0"0"-64"0"0,0 0 162 0 0,0 0 74 0 0,0 0-199 0 0,0 0-254 0 0,-36 16-252 0 0,-117 52-225 0 0,-68 32 670 0 0,-202 136-782 0 0,399-223-1012 0 0,0 1 0 0 0,1 2 0 0 0,0 0 0 0 0,2 2 0 0 0,0 0 1 0 0,1 1-1 0 0,-11 14 228 0 0,14-1-3052 0 0,12-10-3597 0 0,5-13 2012 0 0</inkml:trace>
  <inkml:trace contextRef="#ctx0" brushRef="#br0" timeOffset="5252.466">2873 1488 0 0 0,'0'0'1183'0'0,"0"0"456"0"0,0 0 19 0 0,0 0-139 0 0,0 0-110 0 0,0 0-59 0 0,0 0-33 0 0,9 19 5325 0 0,-24-2-4727 0 0,15-16-1698 0 0,0-1-61 0 0,31-21 2036 0 0,-1-12-1612 0 0,-60 57 625 0 0,29-23-1189 0 0,-1-1 0 0 0,1 1 1 0 0,0 0-1 0 0,0 0 0 0 0,0 0 0 0 0,0 0 0 0 0,0 0 0 0 0,0 0 0 0 0,0 0 0 0 0,0 0 0 0 0,0 0 0 0 0,0 0 0 0 0,1 1 1 0 0,-1-1-1 0 0,0 0 0 0 0,1 0 0 0 0,-1 1 0 0 0,1-1 0 0 0,0 0 0 0 0,-1 1 0 0 0,1-1 0 0 0,0 1 0 0 0,0-1 1 0 0,0 1-1 0 0,0-1 0 0 0,0 0 0 0 0,0 1 0 0 0,0-1 0 0 0,0 2-16 0 0,21-6 700 0 0,-15 0-4513 0 0,-2 2-5906 0 0,-4 1-898 0 0</inkml:trace>
  <inkml:trace contextRef="#ctx0" brushRef="#br0" timeOffset="7162.125">3324 1017 0 0 0,'0'0'760'0'0,"0"0"430"0"0,0 0 17 0 0,0 0-116 0 0,0 0-101 0 0,0 0-65 0 0,4-11-38 0 0,17-51 874 0 0,-20 61-1519 0 0,-1-1 1 0 0,1 0-1 0 0,-1 1 0 0 0,0-1 0 0 0,1 0 1 0 0,-1 1-1 0 0,0-1 0 0 0,0 0 0 0 0,0 1 0 0 0,0-1 1 0 0,0 1-1 0 0,-1-1 0 0 0,1 0 0 0 0,0 1 1 0 0,-1-1-1 0 0,1 1 0 0 0,-1-1 0 0 0,0 1 0 0 0,0-1 1 0 0,1 1-1 0 0,-1-1 0 0 0,0 1 0 0 0,0-1 1 0 0,0 1-1 0 0,0 0 0 0 0,-1 0 0 0 0,1 0 0 0 0,0 0 1 0 0,-1-1-243 0 0,-49-5 2351 0 0,40 9-2302 0 0,1 1 0 0 0,0 0 1 0 0,0 1-1 0 0,1 0 0 0 0,-1 1 1 0 0,1 0-1 0 0,0 0 0 0 0,0 1 1 0 0,0 0-1 0 0,1 1 0 0 0,0 0 1 0 0,0 0-1 0 0,1 0 0 0 0,0 1 1 0 0,0 0-1 0 0,1 1 0 0 0,0 0 1 0 0,1-1-1 0 0,-1 2 0 0 0,2-1 1 0 0,-1 1-1 0 0,1-1 0 0 0,1 1 1 0 0,0 1-1 0 0,0-1 1 0 0,0 7-51 0 0,-14 174 251 0 0,17-183-202 0 0,1-1 0 0 0,0 1 1 0 0,0-1-1 0 0,1 0 0 0 0,0 1 0 0 0,0-1 1 0 0,1 0-1 0 0,0 0 0 0 0,0 0 0 0 0,0-1 1 0 0,1 1-1 0 0,0-1 0 0 0,0 0 0 0 0,1 0 0 0 0,0 0 1 0 0,0 0-1 0 0,0-1 0 0 0,1 0 0 0 0,0 0 1 0 0,-1-1-1 0 0,2 1 0 0 0,-1-1 0 0 0,1 0 1 0 0,-1-1-1 0 0,1 0 0 0 0,0 0 0 0 0,0 0 1 0 0,0-1-1 0 0,7 1-48 0 0,-3-1 100 0 0,0 0 0 0 0,1-1 0 0 0,-1-1 1 0 0,1 0-1 0 0,-1 0 0 0 0,1-1 0 0 0,-1-1 0 0 0,0 0 1 0 0,1-1-1 0 0,-1 0 0 0 0,0 0 0 0 0,-1-1 0 0 0,1 0 1 0 0,-1-1-1 0 0,9-5-100 0 0,-19 10 0 0 0,7-4 41 0 0,1 0 0 0 0,-1-1 0 0 0,0 0 0 0 0,0 0 0 0 0,0 0 0 0 0,-1-1-1 0 0,0 0 1 0 0,0 0 0 0 0,0 0 0 0 0,-1-1 0 0 0,0 0 0 0 0,0 0-1 0 0,-1 0 1 0 0,0-1 0 0 0,0 0 0 0 0,-1 1 0 0 0,0-1 0 0 0,0-1 0 0 0,-1 1-1 0 0,2-8-40 0 0,-5 13-37 0 0,1 1 0 0 0,-1-1 0 0 0,1 0 0 0 0,-1 0 0 0 0,0 1 0 0 0,0-1 0 0 0,0 1 0 0 0,0-1 0 0 0,-1 1 0 0 0,1-1 0 0 0,-1 1 0 0 0,1 0 0 0 0,-1-1-1 0 0,0 1 1 0 0,0 0 0 0 0,0 0 0 0 0,0 1 0 0 0,0-1 0 0 0,0 0 0 0 0,-1 1 0 0 0,1-1 0 0 0,-1 1 0 0 0,1 0 0 0 0,-1-1 0 0 0,1 1 0 0 0,-1 0 0 0 0,0 1 0 0 0,-1-1 37 0 0,-80-12-2319 0 0,8 17 993 0 0,76-4 1333 0 0,0 0-54 0 0,10-1-266 0 0,265-61 1740 0 0,-252 59-1833 0 0,56-4 800 0 0,-32 17-7440 0 0,-37-7 653 0 0,-3-2 14 0 0</inkml:trace>
  <inkml:trace contextRef="#ctx0" brushRef="#br0" timeOffset="24349.556">3745 141 0 0 0,'0'0'810'0'0,"0"0"258"0"0,0 0-95 0 0,0 0-177 0 0,0 0-142 0 0,0 0-66 0 0,6-11 4289 0 0,88 44 596 0 0,-47-10-4373 0 0,135 83 818 0 0,-148-78-1779 0 0,0 1 0 0 0,-2 1-1 0 0,-1 2 1 0 0,-2 1 0 0 0,-1 1-1 0 0,-2 1 1 0 0,21 37-139 0 0,75 116 161 0 0,-112-171-149 0 0,-4-8 9 0 0,0 0-1 0 0,-1 1 1 0 0,0 0-1 0 0,0 0 1 0 0,-1 0-1 0 0,-1 1 1 0 0,1-1-1 0 0,-2 1 1 0 0,1 0-1 0 0,-2 0 1 0 0,1 5-21 0 0,4 17 57 0 0,3 11 169 0 0,5-19-137 0 0,-14-24-101 0 0,0-1 23 0 0,0 0 11 0 0,0 0-4 0 0,0 0-20 0 0,0 0 18 0 0,0 0-22 0 0,0 0 3 0 0,0 0 20 0 0,0 0-21 0 0,0 0 8 0 0,0 0 3 0 0,0 3 1 0 0,0-3 21 0 0,-7 45 401 0 0,3-34-716 0 0,2-10 2049 0 0,-7-14-389 0 0,-18-10-1377 0 0,0 1 0 0 0,-2 2 0 0 0,0 1-1 0 0,-1 1 1 0 0,-1 1 0 0 0,-1 2 0 0 0,0 1 0 0 0,-23-6 3 0 0,-10-10 108 0 0,56 12-7 0 0,44 2-197 0 0,63-50 216 0 0,176-85-188 0 0,-199 118-364 0 0,-75 41-330 0 0,-40 136 1006 0 0,-28-13-153 0 0,-2-20-132 0 0,64-98-94 0 0,-3 14-3683 0 0,9-26 1759 0 0,0-1-1212 0 0,0 0-3787 0 0,2 0 3276 0 0,2 0 1280 0 0</inkml:trace>
  <inkml:trace contextRef="#ctx0" brushRef="#br0" timeOffset="25400.92">4752 1047 0 0 0,'0'0'980'0'0,"0"0"312"0"0,0 0-59 0 0,0 0-241 0 0,0 0-129 0 0,0 0 62 0 0,0 0 150 0 0,0 0 128 0 0,0 0 47 0 0,6 2-58 0 0,-2 0-865 0 0,0 0 1 0 0,0-1-1 0 0,1 0 0 0 0,-1 1 1 0 0,0-1-1 0 0,1-1 1 0 0,-1 1-1 0 0,0-1 0 0 0,1 1 1 0 0,-1-1-1 0 0,1-1 0 0 0,-1 1 1 0 0,0 0-1 0 0,1-1 1 0 0,-1 0-1 0 0,0 0 0 0 0,1-1 1 0 0,-1 1-1 0 0,2-2-327 0 0,44-29 759 0 0,-2-2-1 0 0,-2-3 1 0 0,-1-1-1 0 0,-2-2 1 0 0,19-25-759 0 0,-55 59 4 0 0,0 0-1 0 0,-1-1 1 0 0,0 1 0 0 0,0-1 0 0 0,-1-1 0 0 0,0 1-1 0 0,0-1 1 0 0,-1 0 0 0 0,0 0 0 0 0,-1 0 0 0 0,1-1 0 0 0,-1 1-1 0 0,-1-1 1 0 0,2-7-4 0 0,-6 14-81 0 0,0 1-1 0 0,0-1 0 0 0,0 1 1 0 0,0 0-1 0 0,0 0 0 0 0,0 0 1 0 0,0 0-1 0 0,0 0 1 0 0,0 1-1 0 0,0-1 0 0 0,-1 0 1 0 0,1 1-1 0 0,0 0 0 0 0,0-1 1 0 0,-1 1-1 0 0,1 0 1 0 0,0 0-1 0 0,-1 1 0 0 0,1-1 1 0 0,0 0-1 0 0,0 1 0 0 0,-1-1 1 0 0,1 1-1 0 0,0 0 1 0 0,0 0-1 0 0,0 0 0 0 0,0 0 1 0 0,0 0-1 0 0,-1 0 82 0 0,-12 8-28 0 0,0-1-1 0 0,0 2 1 0 0,1 0 0 0 0,0 1-1 0 0,0 0 1 0 0,1 1 0 0 0,1 1-1 0 0,0 0 1 0 0,1 0 0 0 0,0 1-1 0 0,1 1 1 0 0,1 0 0 0 0,0 0-1 0 0,1 1 1 0 0,1 0 0 0 0,0 1 28 0 0,4-13 34 0 0,1 1 0 0 0,-1 0 0 0 0,1 0 1 0 0,0 0-1 0 0,0 0 0 0 0,1 0 1 0 0,-1 0-1 0 0,1 1 0 0 0,1-1 0 0 0,-1 0 1 0 0,0 1-1 0 0,1-1 0 0 0,0 1 1 0 0,1-1-1 0 0,-1 0 0 0 0,1 1 0 0 0,0-1 1 0 0,0 0-1 0 0,1 0 0 0 0,-1 1 0 0 0,1-1 1 0 0,1 0-1 0 0,-1-1 0 0 0,0 1 1 0 0,1 0-1 0 0,0-1 0 0 0,0 1 0 0 0,1-1 1 0 0,-1 0-1 0 0,1 0 0 0 0,0 0 1 0 0,0-1-1 0 0,0 1 0 0 0,2 0-34 0 0,9 2 120 0 0,0-1 0 0 0,1 0 0 0 0,0-1-1 0 0,0 0 1 0 0,0-2 0 0 0,1 0 0 0 0,-1-1 0 0 0,0 0 0 0 0,1-1-1 0 0,-1-1 1 0 0,0-1 0 0 0,1 0 0 0 0,3-2-120 0 0,22-7 159 0 0,0-1 0 0 0,-1-2 0 0 0,-1-2 1 0 0,-1-2-1 0 0,0-1 0 0 0,-1-2 0 0 0,-1-2 0 0 0,7-7-159 0 0,-25 17 27 0 0,0-1 0 0 0,-1-1 0 0 0,0-1 0 0 0,-1 0 0 0 0,-1-1-1 0 0,-1-1 1 0 0,0 0 0 0 0,11-21-27 0 0,-25 39-31 0 0,0-1-1 0 0,0 0 0 0 0,0 1 1 0 0,0-1-1 0 0,0 0 1 0 0,0 0-1 0 0,0 0 0 0 0,-1 0 1 0 0,1 0-1 0 0,0 0 1 0 0,-1 0-1 0 0,1 0 1 0 0,-1 0-1 0 0,1 0 0 0 0,-1 0 1 0 0,1 0-1 0 0,-1 0 1 0 0,0 0-1 0 0,0 0 1 0 0,1-1-1 0 0,-1 1 0 0 0,0 0 1 0 0,0 0-1 0 0,0 0 1 0 0,0 0-1 0 0,0-1 0 0 0,-1 1 1 0 0,1 0-1 0 0,0 0 1 0 0,0 0-1 0 0,-1 0 1 0 0,1 0-1 0 0,-1 0 0 0 0,1 0 1 0 0,-1 0-1 0 0,1 0 1 0 0,-1 0-1 0 0,0 0 0 0 0,1 0 1 0 0,-1 0-1 0 0,0 0 1 0 0,0 0-1 0 0,0 0 1 0 0,0 1-1 0 0,0-1 0 0 0,0 0 1 0 0,0 1-1 0 0,0-1 1 0 0,0 1-1 0 0,0-1 0 0 0,0 1 1 0 0,0-1-1 0 0,0 1 1 0 0,0 0-1 0 0,0-1 1 0 0,-1 1-1 0 0,1 0 0 0 0,0 0 1 0 0,0 0-1 0 0,0 0 1 0 0,0 0-1 0 0,-1 0 1 0 0,1 0-1 0 0,0 1 0 0 0,0-1 1 0 0,0 0-1 0 0,0 1 1 0 0,0-1-1 0 0,-1 1 32 0 0,-9 6-84 0 0,1 1 1 0 0,-1 1-1 0 0,2-1 0 0 0,-1 2 1 0 0,2-1-1 0 0,-1 1 0 0 0,1 1 1 0 0,-4 6 83 0 0,10-14-7 0 0,-5 5 26 0 0,1-1 0 0 0,1 1 0 0 0,0 0 0 0 0,0 1 0 0 0,0 0 0 0 0,1-1 0 0 0,0 1 0 0 0,1 1 0 0 0,0-1 0 0 0,0 0 0 0 0,1 1 0 0 0,0-1 0 0 0,1 1 0 0 0,0 0 0 0 0,0 0 1 0 0,1-1-1 0 0,1 1 0 0 0,0 3-19 0 0,3-7 44 0 0,1 1 1 0 0,0-1 0 0 0,0-1-1 0 0,1 1 1 0 0,0-1 0 0 0,0 0 0 0 0,0 0-1 0 0,0-1 1 0 0,1 1 0 0 0,-1-2-1 0 0,1 1 1 0 0,0-1 0 0 0,1 0-1 0 0,-1 0 1 0 0,0-1 0 0 0,1 0 0 0 0,-1 0-1 0 0,1-1 1 0 0,0 0 0 0 0,0 0-1 0 0,-1 0 1 0 0,1-1 0 0 0,0-1-1 0 0,0 1 1 0 0,-1-1 0 0 0,1-1 0 0 0,1 0-45 0 0,7 2 118 0 0,10-2 1 0 0,-1-2 0 0 0,0-1 0 0 0,0 0-1 0 0,0-2 1 0 0,-1-1 0 0 0,0-1 0 0 0,-1-1 0 0 0,0-1-1 0 0,0-1 1 0 0,-1-1 0 0 0,-1-1 0 0 0,4-4-119 0 0,0 1 30 0 0,0-1 1 0 0,-2-2-1 0 0,0 0 0 0 0,-1-2 1 0 0,-1 0-1 0 0,-1-1 0 0 0,-1-2 1 0 0,-1 0-1 0 0,13-25-30 0 0,-29 48-33 0 0,0 0 0 0 0,-1-1-1 0 0,1 1 1 0 0,-1 0 0 0 0,0-1 0 0 0,0 1-1 0 0,1-1 1 0 0,-2 1 0 0 0,1-1-1 0 0,0 0 1 0 0,-1 1 0 0 0,1-1 0 0 0,-1 0-1 0 0,0 0 1 0 0,1 1 0 0 0,-1-1-1 0 0,-1 0 1 0 0,1 0 0 0 0,0 1 0 0 0,-1-1-1 0 0,1 0 1 0 0,-1 1 0 0 0,0-1-1 0 0,0 0 1 0 0,0 1 0 0 0,0-1 0 0 0,-1 1-1 0 0,1 0 1 0 0,0-1 0 0 0,-1 1-1 0 0,0 0 1 0 0,0 0 0 0 0,1 0 0 0 0,-1 0-1 0 0,0 0 1 0 0,-1 0 0 0 0,1 1 0 0 0,0-1-1 0 0,0 1 1 0 0,-1-1 0 0 0,1 1-1 0 0,-1 0 1 0 0,1 0 0 0 0,-1 0 0 0 0,1 0-1 0 0,-4 0 34 0 0,-3 3-34 0 0,-1 0-1 0 0,0 1 1 0 0,1 0-1 0 0,-1 0 0 0 0,1 1 1 0 0,0 0-1 0 0,0 1 1 0 0,1 0-1 0 0,-1 0 1 0 0,1 1-1 0 0,0 0 1 0 0,1 1-1 0 0,-1 0 0 0 0,1 0 1 0 0,1 0-1 0 0,-1 1 1 0 0,1 0-1 0 0,1 0 1 0 0,-1 0-1 0 0,1 1 1 0 0,1 0-1 0 0,-4 8 35 0 0,0-4 50 0 0,0 1 0 0 0,1 0-1 0 0,0 0 1 0 0,1 0 0 0 0,0 1-1 0 0,1 0 1 0 0,1 0 0 0 0,1 1 0 0 0,0-1-1 0 0,1 1 1 0 0,0-1 0 0 0,2 1 0 0 0,0 0-1 0 0,1 11-49 0 0,3-17 31 0 0,1 1 0 0 0,1-1 0 0 0,0 0 0 0 0,0-1 0 0 0,0 0 0 0 0,1 0 0 0 0,1 0 0 0 0,0-1 0 0 0,0 0 0 0 0,0 0 0 0 0,1-1 0 0 0,0 0 1 0 0,1 0-1 0 0,-1-1 0 0 0,1-1 0 0 0,0 0 0 0 0,1 0 0 0 0,-1-1 0 0 0,1 0 0 0 0,0 0 0 0 0,0-2 0 0 0,0 1 0 0 0,2-1-31 0 0,92 12-2204 0 0,-83-14-2643 0 0,-1-3-3995 0 0,-12 0 2642 0 0</inkml:trace>
  <inkml:trace contextRef="#ctx0" brushRef="#br0" timeOffset="28087.437">1126 1599 0 0 0,'0'0'504'0'0,"0"-4"100"0"0,2-25 2127 0 0,-2 29-2044 0 0,0 0-11 0 0,-21-4 4595 0 0,-68 6 183 0 0,-45 5-3324 0 0,15-1-1614 0 0,-157 8 433 0 0,74-14 321 0 0,143-11-700 0 0,78 8-2561 0 0,8 17-863 0 0,-13-6-1589 0 0,1-1-4546 0 0,-10-7 5904 0 0</inkml:trace>
  <inkml:trace contextRef="#ctx0" brushRef="#br0" timeOffset="37226.526">1890 417 0 0 0,'0'0'692'0'0,"0"0"-30"0"0,0 0-64 0 0,0 0 1 0 0,0 0 65 0 0,-23-7 4432 0 0,-65 14-3322 0 0,28 2-1402 0 0,0-3 1 0 0,0-2-1 0 0,-59-4-372 0 0,57-1 198 0 0,-120-28 562 0 0,18 10-147 0 0,-121 45-631 0 0,84-26 319 0 0,82-24 331 0 0,89 16-141 0 0,-72-1 241 0 0,15 10-542 0 0,46 14-268 0 0,34-2-678 0 0,7-9-7163 0 0,0-3 1571 0 0</inkml:trace>
  <inkml:trace contextRef="#ctx0" brushRef="#br0" timeOffset="37971.388">715 1 0 0 0,'0'0'1012'0'0,"0"0"304"0"0,0 0 209 0 0,0 0 52 0 0,0 0-148 0 0,0 0-286 0 0,0 0-243 0 0,0 0-157 0 0,0 0-36 0 0,-2 7 53 0 0,-10 126 2636 0 0,13 172-563 0 0,-10 512-1510 0 0,-33-125-1174 0 0,32-341-854 0 0,10-349 534 0 0,-4 19-368 0 0,-6-15-2812 0 0,8-32-4940 0 0,2 13 4550 0 0,0 4 1726 0 0</inkml:trace>
  <inkml:trace contextRef="#ctx0" brushRef="#br0" timeOffset="38209.475">883 1264 0 0 0,'0'0'856'0'0,"0"0"236"0"0,0 0 153 0 0,0 0 243 0 0,0 0 222 0 0,0 0 45 0 0,0 0-254 0 0,0 0-398 0 0,-24 33-335 0 0,-73 105-293 0 0,48-47-9 0 0,-104 210-934 0 0,74-180-8258 0 0,72-109 5461 0 0</inkml:trace>
  <inkml:trace contextRef="#ctx0" brushRef="#br0" timeOffset="38756.548">855 30 0 0 0,'0'0'1508'0'0,"0"0"67"0"0,0 0-57 0 0,0 0-147 0 0,0 0-191 0 0,0 0-141 0 0,0 0-173 0 0,-9-4-109 0 0,-27-11-35 0 0,34 16-657 0 0,1 0 1 0 0,-1-1-1 0 0,1 1 1 0 0,-1 0-1 0 0,1 0 1 0 0,-1 0-1 0 0,1 0 1 0 0,0 0-1 0 0,-1 0 1 0 0,1 0 0 0 0,0 1-1 0 0,0-1 1 0 0,0 0-1 0 0,0 1 1 0 0,0-1-1 0 0,0 0 1 0 0,1 1-1 0 0,-1-1 1 0 0,0 1-1 0 0,1 0 1 0 0,-1-1-1 0 0,1 1 1 0 0,-1 0 0 0 0,1-1-1 0 0,0 1 1 0 0,0 0-1 0 0,0-1-65 0 0,-3 9 434 0 0,-125 336 3057 0 0,100-289-7782 0 0,-2-1 0 0 0,-2-1 0 0 0,-17 19 4291 0 0,44-66-3357 0 0</inkml:trace>
  <inkml:trace contextRef="#ctx0" brushRef="#br0" timeOffset="40856.956">16 789 0 0 0,'0'0'524'0'0,"0"0"399"0"0,0 0 157 0 0,0 0 321 0 0,0 0 380 0 0,0 0 204 0 0,0 0-88 0 0,0 0-391 0 0,0 0-467 0 0,0 0-396 0 0,0 0-273 0 0,-4-3-109 0 0,-1-3-259 0 0,-2 2 474 0 0,10 22 767 0 0,23 260 3185 0 0,-13-10-2908 0 0,-17-268 2108 0 0,-11-71-3167 0 0,16-115-377 0 0,2 165-89 0 0,2 1 0 0 0,0 0 0 0 0,2 0-1 0 0,0 0 1 0 0,1 1 0 0 0,1 0 0 0 0,0 0 0 0 0,2 1-1 0 0,11-15 6 0 0,-21 30-12 0 0,0 0 1 0 0,1-1-1 0 0,0 1 0 0 0,-1 0 0 0 0,1 0 0 0 0,0 0 0 0 0,0 1 0 0 0,1-1 0 0 0,-1 0 0 0 0,1 1 0 0 0,-1 0 0 0 0,1-1 1 0 0,0 1-1 0 0,0 0 0 0 0,0 0 0 0 0,0 1 0 0 0,0-1 0 0 0,0 1 0 0 0,0-1 0 0 0,0 1 0 0 0,1 0 0 0 0,-1 0 1 0 0,1 0-1 0 0,-1 1 0 0 0,1-1 0 0 0,-1 1 0 0 0,1 0 0 0 0,-1 0 0 0 0,1 0 0 0 0,-1 0 0 0 0,1 1 0 0 0,-1 0 0 0 0,0-1 1 0 0,1 1-1 0 0,-1 0 0 0 0,0 0 0 0 0,1 1 0 0 0,-1-1 0 0 0,0 1 0 0 0,0 0 0 0 0,0 0 0 0 0,1 1 12 0 0,38 100 47 0 0,-29 0-248 0 0,-10-49-6167 0 0,-1-46-4449 0 0,-1-8 3451 0 0</inkml:trace>
</inkml:ink>
</file>

<file path=ppt/ink/ink5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1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9 0 0 0,'0'0'1095'0'0,"0"0"651"0"0,0 0 111 0 0,0 0 69 0 0,0 0 203 0 0,0 0 35 0 0,0 0-196 0 0,0 0-325 0 0,0 0-413 0 0,0 0-354 0 0,0 0-221 0 0,0 0-150 0 0,-5-1-67 0 0,-21-5 798 0 0,72 6 1203 0 0,-46 0-2416 0 0,4-2-2989 0 0,3 3-9545 0 0,-7 0 6058 0 0</inkml:trace>
</inkml:ink>
</file>

<file path=ppt/ink/ink5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2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1 3249 0 0,'0'0'1985'0'0,"0"0"-132"0"0,0 0-50 0 0,0 0 104 0 0,0 0 77 0 0,0 0-134 0 0,0 0-367 0 0,0 0-421 0 0,0 0-358 0 0,0 0-256 0 0,0 0-131 0 0,0 0-51 0 0,0 0-26 0 0,-3 18 654 0 0,0-7-6415 0 0,0-7-120 0 0,0 0-3242 0 0</inkml:trace>
</inkml:ink>
</file>

<file path=ppt/ink/ink5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29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951 96 0 0 0,'0'0'826'0'0,"0"0"583"0"0,0 0 18 0 0,0 0-113 0 0,0 0-55 0 0,2-7-3 0 0,15-37 1316 0 0,-19 15 3306 0 0,-21 16-3843 0 0,-38 11-1870 0 0,57 2-7 0 0,-24 4-178 0 0,0 1-1 0 0,0 2 1 0 0,0 0 0 0 0,1 2 0 0 0,-23 11 20 0 0,-7 2 6 0 0,13-7-14 0 0,1 3 0 0 0,1 2 1 0 0,0 1-1 0 0,2 2 0 0 0,-14 12 8 0 0,53-35-15 0 0,0 0-1 0 0,0 1 1 0 0,0 0-1 0 0,0-1 1 0 0,1 1 0 0 0,-1 0-1 0 0,0-1 1 0 0,0 1-1 0 0,0 0 1 0 0,1 0-1 0 0,-1-1 1 0 0,0 1 0 0 0,1 0-1 0 0,-1 0 1 0 0,1 0-1 0 0,-1 0 1 0 0,1 0-1 0 0,0 0 1 0 0,-1 0-1 0 0,1 0 1 0 0,0 0 0 0 0,0 0-1 0 0,-1 0 1 0 0,1 0-1 0 0,0 0 1 0 0,0 1-1 0 0,0-1 1 0 0,0 0-1 0 0,0 0 1 0 0,1 0 0 0 0,-1 0-1 0 0,0 0 1 0 0,0 0-1 0 0,1 0 1 0 0,-1 0-1 0 0,1 0 1 0 0,-1 0 0 0 0,1 0-1 0 0,-1 0 1 0 0,1 0-1 0 0,0 0 1 0 0,-1-1-1 0 0,1 1 1 0 0,0 0-1 0 0,-1 0 1 0 0,1-1 0 0 0,0 1-1 0 0,0 0 1 0 0,0-1-1 0 0,0 1 1 0 0,0-1-1 0 0,0 1 1 0 0,0-1 0 0 0,1 1 15 0 0,56 23-63 0 0,-14-15 148 0 0,-1-2-1 0 0,1-2 1 0 0,0-2 0 0 0,23-2-85 0 0,-34 4 71 0 0,-32-5-63 0 0,-1 0 0 0 0,1 1 1 0 0,-1-1-1 0 0,0 0 0 0 0,1 1 0 0 0,-1-1 1 0 0,1 0-1 0 0,-1 1 0 0 0,0-1 0 0 0,1 1 1 0 0,-1-1-1 0 0,0 1 0 0 0,0-1 0 0 0,1 1 1 0 0,-1-1-1 0 0,0 0 0 0 0,0 1 0 0 0,0-1 1 0 0,0 1-1 0 0,0-1 0 0 0,1 1 1 0 0,-1 0-1 0 0,0-1 0 0 0,0 1 0 0 0,0-1 1 0 0,0 1-1 0 0,-1-1 0 0 0,1 1 0 0 0,0-1 1 0 0,0 1-1 0 0,0-1 0 0 0,0 1 0 0 0,0-1 1 0 0,-1 1-1 0 0,1-1 0 0 0,0 0 0 0 0,0 1 1 0 0,-1-1-1 0 0,1 1 0 0 0,0-1 0 0 0,-1 1 1 0 0,1-1-1 0 0,0 0 0 0 0,-1 1 0 0 0,1-1 1 0 0,-1 0-1 0 0,1 1 0 0 0,0-1 0 0 0,-1 0 1 0 0,1 0-1 0 0,-1 0 0 0 0,1 1 0 0 0,-1-1 1 0 0,1 0-1 0 0,-1 0 0 0 0,1 0 1 0 0,-1 0-1 0 0,1 0 0 0 0,-1 0 0 0 0,1 0 1 0 0,-1 0-9 0 0,-325 249 688 0 0,305-235-676 0 0,0 2 1 0 0,1 0-1 0 0,0 1 1 0 0,1 1-1 0 0,2 1 1 0 0,0 1-1 0 0,0 0 1 0 0,2 1 0 0 0,1 1-1 0 0,-2 5-12 0 0,14-25 5 0 0,0 1-1 0 0,1 0 1 0 0,0-1-1 0 0,-1 1 1 0 0,1 0-1 0 0,0 0 1 0 0,0 0-1 0 0,0 0 1 0 0,1 0-1 0 0,-1 0 1 0 0,1 0-1 0 0,0 0 1 0 0,-1 0-1 0 0,1 0 1 0 0,1 0-1 0 0,-1 0 1 0 0,0 0 0 0 0,1 1-1 0 0,0-1 1 0 0,-1 0-1 0 0,1-1 1 0 0,0 1-1 0 0,1 0 1 0 0,-1 0-1 0 0,0 0 1 0 0,1-1-1 0 0,0 1 1 0 0,-1 0-1 0 0,1-1 1 0 0,0 0-1 0 0,0 1 1 0 0,1-1-1 0 0,-1 0 1 0 0,0 0 0 0 0,1 0-1 0 0,-1-1 1 0 0,1 1-1 0 0,0 0 1 0 0,-1-1-1 0 0,1 0 1 0 0,0 1-1 0 0,0-1 1 0 0,2 0-5 0 0,18 4 88 0 0,-1-2 0 0 0,1-1 0 0 0,0 0 0 0 0,0-2 0 0 0,-1 0 1 0 0,1-2-1 0 0,0 0 0 0 0,-1-2 0 0 0,1 0 0 0 0,-1-2 0 0 0,0 0 0 0 0,-1-2 0 0 0,5-2-88 0 0,262-103-729 0 0,-222 70-2857 0 0,-34 20-4396 0 0,-22 16-57 0 0</inkml:trace>
  <inkml:trace contextRef="#ctx0" brushRef="#br0" timeOffset="312.796">1426 398 11002 0 0,'0'0'801'0'0,"0"0"-339"0"0,0 0 42 0 0,0 0 342 0 0,0 0 257 0 0,-26 38 57 0 0,-79 122-161 0 0,-47 70 488 0 0,73-69-3018 0 0,68-125-3075 0 0,3 1-4024 0 0,7-33 5033 0 0</inkml:trace>
  <inkml:trace contextRef="#ctx0" brushRef="#br0" timeOffset="570.411">980 450 15355 0 0,'0'0'264'0'0,"0"0"-394"0"0,0 0-96 0 0,0 0 237 0 0,0 0 354 0 0,0 0 189 0 0,0 0 46 0 0,0 0-12 0 0,0 0-40 0 0,0 0-62 0 0,29 33-76 0 0,92 103-70 0 0,-45-72 21 0 0,-59-55-288 0 0,21 15-307 0 0,2-2-1 0 0,0-1 1 0 0,1-2 0 0 0,2-2 0 0 0,11 1 234 0 0,-29-12-2196 0 0,1-1-5013 0 0,-16-4-1814 0 0</inkml:trace>
  <inkml:trace contextRef="#ctx0" brushRef="#br0" timeOffset="947.097">1926 619 4121 0 0,'0'0'1952'0'0,"0"0"-491"0"0,0 0 11 0 0,0 0 304 0 0,0 0 217 0 0,0 0-121 0 0,0 0-425 0 0,0 0-408 0 0,0 0-283 0 0,0 0-170 0 0,0 0-110 0 0,0 0-75 0 0,0 0-41 0 0,-11-7-53 0 0,-37-23-30 0 0,44 29-252 0 0,1 0 0 0 0,0 0-1 0 0,-1 0 1 0 0,1 0 0 0 0,-1 0-1 0 0,1 1 1 0 0,-1 0-1 0 0,1 0 1 0 0,-1 0 0 0 0,1 0-1 0 0,-1 0 1 0 0,1 1 0 0 0,-1-1-1 0 0,1 1 1 0 0,-1 0 0 0 0,1 0-1 0 0,0 1 1 0 0,-1-1 0 0 0,1 1-1 0 0,0-1 1 0 0,0 1-1 0 0,0 0 1 0 0,0 0 0 0 0,-2 2-25 0 0,-8 4 36 0 0,-2 1-42 0 0,2 0 0 0 0,-1 1 0 0 0,1 0 0 0 0,1 1 0 0 0,0 1-1 0 0,0-1 1 0 0,1 2 0 0 0,1 0 0 0 0,0 0 0 0 0,1 1-1 0 0,0 0 1 0 0,1 1 0 0 0,0 0 0 0 0,-4 15 6 0 0,10-26-7 0 0,-1 0 0 0 0,2 1 1 0 0,-1-1-1 0 0,0 0 0 0 0,1 1 1 0 0,0-1-1 0 0,0 1 0 0 0,0 0 1 0 0,1-1-1 0 0,-1 1 0 0 0,1 0 1 0 0,0-1-1 0 0,1 1 0 0 0,-1 0 1 0 0,1-1-1 0 0,0 1 0 0 0,0-1 1 0 0,0 1-1 0 0,1-1 0 0 0,-1 1 1 0 0,1-1-1 0 0,0 0 0 0 0,1 0 1 0 0,-1 0-1 0 0,1 0 0 0 0,-1 0 1 0 0,1 0-1 0 0,0-1 0 0 0,1 0 1 0 0,-1 1-1 0 0,2 0 7 0 0,3-2 91 0 0,0 0 1 0 0,0 0-1 0 0,0-1 0 0 0,0 0 0 0 0,0 0 1 0 0,0-1-1 0 0,1 0 0 0 0,-1 0 0 0 0,0-1 1 0 0,0 0-1 0 0,0-1 0 0 0,0 0 1 0 0,0 0-1 0 0,0 0 0 0 0,0-1 0 0 0,-1-1 1 0 0,8-3-92 0 0,114-81 843 0 0,21-63-483 0 0,-104 114-978 0 0,-46 36 205 0 0,0 1-235 0 0,-4 40-6315 0 0,1-4-3557 0 0,3-27 6296 0 0</inkml:trace>
  <inkml:trace contextRef="#ctx0" brushRef="#br0" timeOffset="1410.889">2243 965 0 0 0,'0'0'1592'0'0,"0"0"534"0"0,0 0 260 0 0,0 0 213 0 0,0 0 20 0 0,0 0-279 0 0,0 0-501 0 0,0 0-455 0 0,0 0-297 0 0,0 0-206 0 0,0 0-182 0 0,0 0-168 0 0,1-9-144 0 0,47-129 861 0 0,-42 126-1246 0 0,0 0 1 0 0,0 1 0 0 0,1 0-1 0 0,0 0 1 0 0,1 0-1 0 0,1 1 1 0 0,-1 0-1 0 0,2 1 1 0 0,-1 0-1 0 0,1 0 1 0 0,1 1-1 0 0,-1 0 1 0 0,1 1-1 0 0,1 0 1 0 0,-1 1-1 0 0,1 0 1 0 0,0 1-1 0 0,6-2-2 0 0,-16 8-14 0 0,0 1 0 0 0,0-1 0 0 0,0 0 0 0 0,0 1 0 0 0,-1 0-1 0 0,1-1 1 0 0,0 1 0 0 0,-1 0 0 0 0,0 0 0 0 0,1 0 0 0 0,-1 0 0 0 0,0 0-1 0 0,0 0 1 0 0,0 0 0 0 0,0 1 0 0 0,-1-1 0 0 0,1 0 0 0 0,0 0 0 0 0,-1 1-1 0 0,0-1 1 0 0,1 0 0 0 0,-1 1 0 0 0,0-1 0 0 0,0 0 0 0 0,0 1-1 0 0,-1-1 1 0 0,1 0 0 0 0,-1 1 0 0 0,1-1 0 0 0,-1 0 0 0 0,0 0 0 0 0,0 1-1 0 0,0 0 15 0 0,0 14 27 0 0,1-10-10 0 0,0-6-14 0 0,-1 0 1 0 0,1 0 0 0 0,0 0 0 0 0,-1 0-1 0 0,1-1 1 0 0,0 1 0 0 0,0 0 0 0 0,0 0-1 0 0,0 0 1 0 0,0 0 0 0 0,0 0 0 0 0,0 0-1 0 0,0 0 1 0 0,0 0 0 0 0,0 0 0 0 0,1 0 0 0 0,-1 0-1 0 0,0 0 1 0 0,1 0 0 0 0,-1 0 0 0 0,1-1-1 0 0,-1 1 1 0 0,1 0 0 0 0,-1 0 0 0 0,1 0-1 0 0,-1-1 1 0 0,1 1 0 0 0,0 0 0 0 0,-1-1-1 0 0,1 1 1 0 0,0 0 0 0 0,0-1 0 0 0,0 1-1 0 0,-1-1 1 0 0,1 1 0 0 0,0-1 0 0 0,0 0-1 0 0,0 1 1 0 0,0-1 0 0 0,0 0 0 0 0,0 0-1 0 0,0 1 1 0 0,0-1 0 0 0,0 0 0 0 0,0 0 0 0 0,0 0-1 0 0,0 0 1 0 0,0 0 0 0 0,-1-1 0 0 0,1 1-1 0 0,0 0 1 0 0,0 0 0 0 0,0 0 0 0 0,0-1-1 0 0,0 1 1 0 0,0-1 0 0 0,0 1-4 0 0,127-66 517 0 0,-111 57-515 0 0,-6 2-7 0 0,0 1 0 0 0,0 0-1 0 0,1 1 1 0 0,0 0 0 0 0,0 1 0 0 0,0 0-1 0 0,1 1 1 0 0,-1 1 0 0 0,1 0 0 0 0,4 0 5 0 0,-14 4 1 0 0,-1-1 0 0 0,1 1 0 0 0,-1 0 1 0 0,0-1-1 0 0,0 1 0 0 0,1 0 1 0 0,-1 1-1 0 0,0-1 0 0 0,-1 0 0 0 0,1 1 1 0 0,0-1-1 0 0,-1 1 0 0 0,1-1 0 0 0,-1 1 1 0 0,0 0-1 0 0,0-1 0 0 0,0 1 0 0 0,0 0 1 0 0,-1 0-1 0 0,1 0 0 0 0,-1 0 0 0 0,1 0 1 0 0,-1 0-1 0 0,0-1 0 0 0,0 1 0 0 0,0 0 1 0 0,-1 0-1 0 0,1 0 0 0 0,-1 0 0 0 0,0 0 1 0 0,1 0-1 0 0,-2 1-1 0 0,1 10 18 0 0,1-8-38 0 0,-1-1-1 0 0,1 1 0 0 0,0-1 0 0 0,0 1 1 0 0,0-1-1 0 0,1 1 0 0 0,0-1 0 0 0,0 0 1 0 0,0 1-1 0 0,1-1 0 0 0,0 0 1 0 0,0 0-1 0 0,0 0 0 0 0,0 0 0 0 0,1 0 1 0 0,0 0-1 0 0,0-1 0 0 0,0 1 0 0 0,1-1 1 0 0,3 3 20 0 0,24-3-3699 0 0,-12-11-6305 0 0,-12 0 2042 0 0</inkml:trace>
  <inkml:trace contextRef="#ctx0" brushRef="#br0" timeOffset="1826.955">3259 578 10634 0 0,'0'0'1270'0'0,"0"0"-410"0"0,0 0 139 0 0,0 0 308 0 0,0 0 169 0 0,0 0-141 0 0,0 0-383 0 0,0 0-342 0 0,0 0-210 0 0,0 0-119 0 0,-3 33-87 0 0,-8 103-50 0 0,-9 88 162 0 0,5-75-279 0 0,-7-58 32 0 0,22-90-48 0 0,0 0 0 0 0,-1 0 0 0 0,1 0 1 0 0,-1-1-1 0 0,1 1 0 0 0,-1 0 0 0 0,1 0 1 0 0,-1 0-1 0 0,0-1 0 0 0,1 1 0 0 0,-1 0 0 0 0,0-1 1 0 0,0 1-1 0 0,1-1 0 0 0,-1 1 0 0 0,0-1 1 0 0,0 1-1 0 0,0-1 0 0 0,0 0 0 0 0,0 1 0 0 0,0-1 1 0 0,0 0-1 0 0,1 1 0 0 0,-1-1 0 0 0,0 0 0 0 0,0 0 1 0 0,0 0-1 0 0,0 0 0 0 0,0 0 0 0 0,0 0 1 0 0,0 0-1 0 0,0-1 0 0 0,0 1 0 0 0,0 0 0 0 0,0 0 1 0 0,0-1-1 0 0,0 1 0 0 0,0-1 0 0 0,0 1 1 0 0,1-1-1 0 0,-1 1 0 0 0,0-1 0 0 0,0 1 0 0 0,1-1 1 0 0,-1 0-1 0 0,0 1 0 0 0,1-1 0 0 0,-1 0 0 0 0,0 1 1 0 0,1-1-1 0 0,-1 0 0 0 0,1 0 0 0 0,-1 0 1 0 0,1 0-1 0 0,0 0 0 0 0,-1 0 0 0 0,1 1 0 0 0,0-1 1 0 0,0 0-1 0 0,-1 0 0 0 0,1 0 0 0 0,0 0 1 0 0,0-1-12 0 0,-2-11 0 0 0,0 1 1 0 0,1-1 0 0 0,0 0 0 0 0,1 0-1 0 0,0 1 1 0 0,1-1 0 0 0,1 0-1 0 0,0 0 1 0 0,0 1 0 0 0,2-1 0 0 0,3-8-1 0 0,8-27-95 0 0,3 1 0 0 0,2 1 0 0 0,1 1 0 0 0,3 1 0 0 0,1 0 0 0 0,3 2 0 0 0,29-34 95 0 0,-52 69-11 0 0,1 1-1 0 0,-1 0 1 0 0,1 0-1 0 0,0 1 1 0 0,0 0-1 0 0,1 0 1 0 0,-1 0-1 0 0,1 1 1 0 0,0 0-1 0 0,1 0 1 0 0,-1 1-1 0 0,1 0 1 0 0,-1 0-1 0 0,1 0 1 0 0,0 1-1 0 0,0 1 1 0 0,0-1-1 0 0,0 1 1 0 0,0 1-1 0 0,1-1 1 0 0,-1 2-1 0 0,4-1 12 0 0,-9 1 20 0 0,1 0-1 0 0,-1 0 0 0 0,0 0 1 0 0,-1 0-1 0 0,1 1 1 0 0,0-1-1 0 0,0 1 1 0 0,0-1-1 0 0,-1 1 1 0 0,1 0-1 0 0,-1 0 0 0 0,1 0 1 0 0,-1 1-1 0 0,0-1 1 0 0,0 0-1 0 0,0 1 1 0 0,0 0-1 0 0,-1-1 1 0 0,1 1-1 0 0,-1 0 0 0 0,1 0 1 0 0,-1 0-1 0 0,0 0 1 0 0,0 0-1 0 0,0 0 1 0 0,-1 0-1 0 0,1 0 1 0 0,-1 0-1 0 0,1 2-19 0 0,-10 91 660 0 0,4-84-625 0 0,0-1 0 0 0,-1 0-1 0 0,0-1 1 0 0,0 1-1 0 0,-1-1 1 0 0,-1 0 0 0 0,0-1-1 0 0,0 0 1 0 0,-1 0-1 0 0,0-1 1 0 0,0 0 0 0 0,-1-1-1 0 0,0 0 1 0 0,-1 0-1 0 0,1-1 1 0 0,-1 0 0 0 0,0-1-1 0 0,-1-1 1 0 0,1 1 0 0 0,-4-1-36 0 0,14-3-93 0 0,0-1-1 0 0,0 0 1 0 0,0 1-1 0 0,0-1 1 0 0,0 0-1 0 0,0 0 1 0 0,-1 0-1 0 0,1 0 0 0 0,0 0 1 0 0,0 0-1 0 0,0 0 1 0 0,0 0-1 0 0,0 0 1 0 0,0-1-1 0 0,0 1 0 0 0,0 0 1 0 0,0 0-1 0 0,0-1 1 0 0,0 1-1 0 0,0-1 1 0 0,0 1-1 0 0,0-1 0 0 0,0 0 1 0 0,0 1-1 0 0,1-1 1 0 0,-1 0-1 0 0,0 0 1 0 0,0 1-1 0 0,1-1 0 0 0,-1 0 1 0 0,0 0-1 0 0,1 0 1 0 0,-1 0-1 0 0,1 0 1 0 0,-1 0-1 0 0,1 0 0 0 0,-1 0 95 0 0,-1-28-10415 0 0,2 22 7192 0 0,0-4-2207 0 0</inkml:trace>
  <inkml:trace contextRef="#ctx0" brushRef="#br0" timeOffset="2076.031">4054 122 12747 0 0,'0'0'1248'0'0,"0"0"-437"0"0,0 0 245 0 0,0 0 400 0 0,0 0 151 0 0,-11 31-184 0 0,-38 102-449 0 0,-52 121 262 0 0,93-224-1386 0 0,1 0 0 0 0,2 0-1 0 0,0 0 1 0 0,3 1 0 0 0,0-1 0 0 0,3 29 150 0 0,8-31-2292 0 0,-1-24-1989 0 0,3-2-4819 0 0,-4-2 3116 0 0</inkml:trace>
  <inkml:trace contextRef="#ctx0" brushRef="#br0" timeOffset="2438.725">4080 704 1304 0 0,'0'0'1347'0'0,"0"0"-42"0"0,0 0 207 0 0,0 0 331 0 0,0 0 284 0 0,0 0 81 0 0,0 0-118 0 0,0 0-280 0 0,0 0-324 0 0,0 0-265 0 0,0 0-175 0 0,34 14-86 0 0,105 44-94 0 0,-137-56-814 0 0,1-1 0 0 0,0 1 1 0 0,1-1-1 0 0,-1 0 1 0 0,0 0-1 0 0,0 0 1 0 0,1 0-1 0 0,-1 0 1 0 0,0-1-1 0 0,1 1 1 0 0,-1-1-1 0 0,1 0 0 0 0,-1 0 1 0 0,0 0-1 0 0,1-1 1 0 0,-1 1-1 0 0,0-1 1 0 0,1 0-1 0 0,-1 0 1 0 0,0 0-1 0 0,0 0 1 0 0,3-2-53 0 0,5-2 235 0 0,1 0-113 0 0,0 1 1 0 0,-1-2-1 0 0,0 1 1 0 0,0-2-1 0 0,-1 1 0 0 0,1-1 1 0 0,-1-1-1 0 0,-1 0 0 0 0,0 0 1 0 0,0-1-1 0 0,0 0 0 0 0,-1-1 1 0 0,0 0-1 0 0,-1 0 0 0 0,0 0 1 0 0,-1-1-1 0 0,0 0 0 0 0,-1 0 1 0 0,4-11-123 0 0,-9 19-16 0 0,1 1 0 0 0,-1-1 0 0 0,1 1 0 0 0,-1-1 1 0 0,0 1-1 0 0,0-1 0 0 0,0 0 0 0 0,0 1 0 0 0,-1-1 1 0 0,1 1-1 0 0,-1-1 0 0 0,1 1 0 0 0,-1-1 0 0 0,0 1 1 0 0,0 0-1 0 0,0-1 0 0 0,0 1 0 0 0,0 0 0 0 0,-1 0 1 0 0,1-1-1 0 0,-1 1 0 0 0,0 0 0 0 0,1 1 0 0 0,-1-1 1 0 0,0 0-1 0 0,0 0 0 0 0,0 1 0 0 0,0-1 0 0 0,0 1 1 0 0,0 0-1 0 0,-1-1 0 0 0,1 1 0 0 0,0 0 0 0 0,-1 0 1 0 0,1 1-1 0 0,-1-1 0 0 0,1 0 0 0 0,-1 1 0 0 0,1 0 1 0 0,-1-1-1 0 0,0 1 0 0 0,1 0 0 0 0,-1 0 0 0 0,1 1 1 0 0,-1-1-1 0 0,1 0 0 0 0,-1 1 0 0 0,1 0 0 0 0,-1-1 1 0 0,1 1-1 0 0,-1 0 0 0 0,1 0 0 0 0,-2 1 16 0 0,-14 6-64 0 0,0 0 0 0 0,1 2 0 0 0,0 0 0 0 0,0 0 0 0 0,1 2 0 0 0,0 0 0 0 0,1 0 0 0 0,0 2 0 0 0,-11 14 64 0 0,18-22-27 0 0,1 2 0 0 0,0-1 0 0 0,1 1-1 0 0,0-1 1 0 0,0 2 0 0 0,1-1 0 0 0,0 1 0 0 0,0 0 0 0 0,1 0 0 0 0,0 0-1 0 0,1 0 1 0 0,0 1 0 0 0,0-1 0 0 0,1 1 0 0 0,1 0 0 0 0,-1 0 0 0 0,1 0 27 0 0,1-5-32 0 0,0-1 1 0 0,0 0 0 0 0,0 1 0 0 0,1-1 0 0 0,-1 0 0 0 0,1 1 0 0 0,0-1-1 0 0,1 0 1 0 0,-1 0 0 0 0,1 0 0 0 0,-1 0 0 0 0,1 0 0 0 0,0 0-1 0 0,1 0 1 0 0,-1-1 0 0 0,1 1 0 0 0,-1-1 0 0 0,1 1 0 0 0,0-1 0 0 0,0 0-1 0 0,1 0 1 0 0,-1-1 0 0 0,1 1 0 0 0,-1-1 0 0 0,1 1 0 0 0,0-1 0 0 0,0 0-1 0 0,3 1 32 0 0,93 15-2287 0 0,-65-19-1737 0 0,-4-4-4318 0 0,-17 1 904 0 0</inkml:trace>
  <inkml:trace contextRef="#ctx0" brushRef="#br0" timeOffset="3170.017">2064 682 0 0 0,'0'0'1163'0'0,"0"0"661"0"0,0 0-78 0 0,0 0-263 0 0,0 0-203 0 0,0 0-134 0 0,0 0-35 0 0,0 0-52 0 0,0 0-92 0 0,6-11 1300 0 0,-4 65 2536 0 0,-2-32-4312 0 0,15 107-45 0 0,6-104-1953 0 0,-12-20-2171 0 0,1-2-4386 0 0,-5-2 1527 0 0</inkml:trace>
  <inkml:trace contextRef="#ctx0" brushRef="#br0" timeOffset="12031.205">4 1326 0 0 0,'0'0'757'0'0,"0"0"276"0"0,0 0-90 0 0,0 0-173 0 0,-1-6-148 0 0,-2-16-117 0 0,37 9 1542 0 0,265-3 2170 0 0,-160 15-3457 0 0,953-37 1517 0 0,-308 26-1270 0 0,330-20 433 0 0,-617-8-426 0 0,140-19 241 0 0,-545 33-384 0 0,-84 25-1566 0 0,-16-1-2090 0 0,-3 1-7441 0 0,7 1 4414 0 0</inkml:trace>
</inkml:ink>
</file>

<file path=ppt/ink/ink5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9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36 7434 0 0,'0'0'513'0'0,"0"0"-300"0"0,0 0-251 0 0,0 0 16 0 0,0 0 182 0 0,0 0 197 0 0,0 0 139 0 0,0 0 86 0 0,0 0 31 0 0,0 0-33 0 0,0 0-55 0 0,-3 21-39 0 0,-23 153 742 0 0,3 77 272 0 0,11-2-1605 0 0,12-248 75 0 0,0 0 1 0 0,0 0-1 0 0,0 0 1 0 0,1 0 0 0 0,-1 0-1 0 0,0-1 1 0 0,1 1-1 0 0,-1 0 1 0 0,1 0-1 0 0,-1 0 1 0 0,1-1-1 0 0,-1 1 1 0 0,1 0 0 0 0,-1-1-1 0 0,1 1 1 0 0,-1 0-1 0 0,1-1 1 0 0,0 1-1 0 0,0-1 1 0 0,-1 1-1 0 0,1-1 1 0 0,0 1 0 0 0,0-1-1 0 0,-1 0 1 0 0,1 1-1 0 0,0-1 1 0 0,0 0-1 0 0,0 0 1 0 0,0 1-1 0 0,0-1 1 0 0,-1 0 0 0 0,1 0-1 0 0,0 0 1 0 0,0 0-1 0 0,0 0 1 0 0,0 0-1 0 0,0 0 1 0 0,0-1 0 0 0,0 1-1 0 0,-1 0 1 0 0,1 0-1 0 0,0-1 1 0 0,0 1-1 0 0,0 0 1 0 0,-1-1-1 0 0,1 1 1 0 0,0-1 0 0 0,0 1-1 0 0,-1-1 30 0 0,40-23-135 0 0,49-42-136 0 0,-86 67 272 0 0,0 1 0 0 0,-1-1 0 0 0,0 1 0 0 0,1 0 0 0 0,-1 0 0 0 0,0 0 0 0 0,0 0 0 0 0,0 0 0 0 0,0 0 0 0 0,-1 1 0 0 0,1-1 0 0 0,-1 0 0 0 0,1 1 0 0 0,-1 0 0 0 0,0-1 0 0 0,0 1-1 0 0,0 0 1 0 0,0 0 0 0 0,0-1 0 0 0,-1 1 0 0 0,1 0 0 0 0,-1 0 0 0 0,0 0 0 0 0,0 0 0 0 0,0 0 0 0 0,0 0 0 0 0,0 0 0 0 0,-1 1-1 0 0,3 5 65 0 0,-1-4 12 0 0,31 107 517 0 0,-30-109-515 0 0,0 0 0 0 0,-1-1-1 0 0,1 1 1 0 0,0 0 0 0 0,0-1-1 0 0,0 1 1 0 0,1-1 0 0 0,-1 0-1 0 0,1 0 1 0 0,-1 0-1 0 0,1 0 1 0 0,-1 0 0 0 0,1 0-1 0 0,0-1 1 0 0,0 1 0 0 0,0-1-1 0 0,0 0 1 0 0,0 0 0 0 0,0 0-1 0 0,1 0 1 0 0,-1-1-1 0 0,0 1 1 0 0,0-1 0 0 0,1 0-1 0 0,-1 0 1 0 0,0 0 0 0 0,0 0-1 0 0,1 0 1 0 0,-1-1 0 0 0,0 0-1 0 0,0 1 1 0 0,0-1-1 0 0,0 0 1 0 0,1-1-79 0 0,8-6 284 0 0,1 0-1 0 0,-2-1 1 0 0,1-1 0 0 0,-1 1-1 0 0,-1-2 1 0 0,0 0 0 0 0,0 0-1 0 0,-1-1 1 0 0,-1 0 0 0 0,0 0-1 0 0,0-1 1 0 0,-1 0 0 0 0,-1 0-1 0 0,0-1 1 0 0,-1 0 0 0 0,-1 0-1 0 0,3-12-283 0 0,1 2 68 0 0,-1 0-1 0 0,-1 0 1 0 0,0 0-1 0 0,-3-1 1 0 0,0 0-1 0 0,-1 0 0 0 0,-1 0 1 0 0,-2 0-1 0 0,0 0 1 0 0,-2 0-1 0 0,0 1 1 0 0,-2-1-1 0 0,-1 1 1 0 0,-1 0-1 0 0,0 0 0 0 0,-9-14-67 0 0,10 22-82 0 0,-1 2-1 0 0,-1-1 1 0 0,0 1-1 0 0,-1 0 1 0 0,-1 1-1 0 0,0 0 1 0 0,0 0 0 0 0,-2 1-1 0 0,1 0 1 0 0,-2 1-1 0 0,1 1 1 0 0,-1 0-1 0 0,-1 1 1 0 0,0 0-1 0 0,0 1 1 0 0,-1 0-1 0 0,0 1 1 0 0,0 1-1 0 0,0 1 1 0 0,-1 0-1 0 0,0 1 1 0 0,0 0-1 0 0,0 2 1 0 0,-1-1-1 0 0,1 2 1 0 0,-7 1 82 0 0,15 1-232 0 0,0 0-1 0 0,0 1 1 0 0,0 0-1 0 0,0 0 1 0 0,0 1 0 0 0,1 0-1 0 0,-1 1 1 0 0,1 0 0 0 0,0 0-1 0 0,0 0 1 0 0,0 1-1 0 0,1 0 1 0 0,-1 0 0 0 0,1 1-1 0 0,0 0 1 0 0,-3 4 232 0 0,-44 70-9866 0 0,43-59 3583 0 0</inkml:trace>
  <inkml:trace contextRef="#ctx0" brushRef="#br0" timeOffset="362.885">928 581 8282 0 0,'0'0'2291'0'0,"0"0"-715"0"0,0 0-365 0 0,0 0 3 0 0,0 0 3 0 0,0 0-124 0 0,0 0-257 0 0,0 0-245 0 0,0 0-151 0 0,0 0-118 0 0,0 0-80 0 0,0 0-93 0 0,-9 26-67 0 0,-28 79-30 0 0,26-37-56 0 0,11-62-288 0 0,5 27 74 0 0,16-24-6943 0 0,-15-9 2210 0 0,-1 0-2021 0 0</inkml:trace>
  <inkml:trace contextRef="#ctx0" brushRef="#br0" timeOffset="621.94">895 239 12659 0 0,'0'0'1032'0'0,"0"0"-608"0"0,0 0-312 0 0,0 0-40 0 0,0 0-72 0 0,0 0-40 0 0,0 0-344 0 0,0 0-440 0 0,0 0-384 0 0,0 0-601 0 0,0 0-1047 0 0,0 0-1313 0 0,0 0 1160 0 0</inkml:trace>
  <inkml:trace contextRef="#ctx0" brushRef="#br0" timeOffset="967.975">1333 460 5081 0 0,'0'0'1672'0'0,"0"0"-350"0"0,0 0-67 0 0,0 0 85 0 0,0 0 69 0 0,0 0-144 0 0,0 0-277 0 0,0 0-271 0 0,0 0-207 0 0,0 0-123 0 0,0 0-67 0 0,0 0-50 0 0,0 0-34 0 0,-17 5-48 0 0,-54 19-59 0 0,26 10 76 0 0,37-24-181 0 0,7-8-43 0 0,0 0-1 0 0,0 0 1 0 0,0 0-1 0 0,0 1 1 0 0,0-1-1 0 0,0 0 1 0 0,1 0-1 0 0,-1 1 1 0 0,1-1-1 0 0,0 0 1 0 0,0 1-1 0 0,0-1 1 0 0,0 0-1 0 0,0 1 1 0 0,0-1-1 0 0,0 0 1 0 0,1 1-1 0 0,-1-1 1 0 0,1 0-1 0 0,0 0 1 0 0,0 1-1 0 0,-1-1 0 0 0,1 0 1 0 0,1 0-1 0 0,-1 0 1 0 0,0 0-1 0 0,0 0 1 0 0,1 0-1 0 0,-1-1 1 0 0,1 1-1 0 0,0 0 1 0 0,0-1-1 0 0,-1 1 1 0 0,1-1-1 0 0,0 0 1 0 0,0 1-1 0 0,0-1 1 0 0,0 0-1 0 0,0 0 1 0 0,1 0-1 0 0,1 0 20 0 0,103 62 4 0 0,-103-60 16 0 0,-1 0-1 0 0,1 0 1 0 0,-1 1-1 0 0,0-1 1 0 0,0 1 0 0 0,-1-1-1 0 0,1 1 1 0 0,-1 0-1 0 0,0 0 1 0 0,0 0-1 0 0,0 1 1 0 0,0-1 0 0 0,-1 0-1 0 0,1 0 1 0 0,-1 1-1 0 0,0-1 1 0 0,-1 1-1 0 0,1-1 1 0 0,-1 1 0 0 0,0 0-1 0 0,0-1 1 0 0,0 1-1 0 0,-1-1 1 0 0,0 1-1 0 0,0-1 1 0 0,0 1 0 0 0,0-1-1 0 0,0 0 1 0 0,-1 1-1 0 0,0-1 1 0 0,0 0-1 0 0,0 0 1 0 0,-1 0 0 0 0,1 0-1 0 0,-1-1 1 0 0,0 1-1 0 0,0-1-19 0 0,-5 5-115 0 0,0-1 1 0 0,0 0-1 0 0,-1 0 0 0 0,0-1 0 0 0,-1-1 0 0 0,1 1 0 0 0,-1-2 0 0 0,0 1 1 0 0,0-1-1 0 0,0-1 0 0 0,-1 1 0 0 0,1-2 0 0 0,-1 0 0 0 0,-2 0 115 0 0,-23 2-4434 0 0,1-2-3691 0 0,28-2 5046 0 0</inkml:trace>
  <inkml:trace contextRef="#ctx0" brushRef="#br0" timeOffset="1297.041">1710 250 11322 0 0,'0'0'1303'0'0,"0"0"-737"0"0,0 0-381 0 0,0 0 118 0 0,0 0 317 0 0,0 0 276 0 0,0 0 135 0 0,0 0-44 0 0,0 0-155 0 0,0 0-144 0 0,0 0-132 0 0,-2 32-103 0 0,-10 101-69 0 0,-12 106 336 0 0,6-18-1499 0 0,8-199-1251 0 0,3-18-5662 0 0,7-5 1439 0 0,0-1 4738 0 0,0 2 966 0 0,0-4-1479 0 0</inkml:trace>
  <inkml:trace contextRef="#ctx0" brushRef="#br0" timeOffset="1572.019">1896 419 6297 0 0,'0'0'1393'0'0,"0"0"-563"0"0,0 0-157 0 0,0 0 200 0 0,0 0 185 0 0,0 0 39 0 0,0 0-150 0 0,0 0-217 0 0,0 0-122 0 0,-31 27-60 0 0,-97 82-37 0 0,76-61 609 0 0,52-46-1095 0 0,0 0 1 0 0,0 0 0 0 0,0 0-1 0 0,0 1 1 0 0,1-1-1 0 0,-1 0 1 0 0,1 0 0 0 0,-1 0-1 0 0,1 0 1 0 0,0 0-1 0 0,0 0 1 0 0,0-1 0 0 0,0 1-1 0 0,0 0 1 0 0,0 0-1 0 0,0-1 1 0 0,1 1 0 0 0,-1 0-1 0 0,0-1 1 0 0,1 0-1 0 0,0 1 1 0 0,-1-1 0 0 0,1 0-1 0 0,0 0 1 0 0,-1 0-1 0 0,1 0 1 0 0,0 0 0 0 0,0 0-1 0 0,0 0 1 0 0,0 0-1 0 0,0-1 1 0 0,0 1 0 0 0,0-1-1 0 0,0 0 1 0 0,3 0-26 0 0,4 5 208 0 0,4 1-25 0 0,-1 1-1 0 0,1 1 0 0 0,-2 0 1 0 0,1 1-1 0 0,-1 0 1 0 0,-1 0-1 0 0,1 1 1 0 0,-2 1-1 0 0,1 0 1 0 0,-2 0-1 0 0,1 1 0 0 0,-1-1 1 0 0,-1 2-1 0 0,0-1 1 0 0,2 9-183 0 0,-4-9 41 0 0,-5-10-80 0 0,1 1-1 0 0,-1-1 1 0 0,1 0-1 0 0,0 1 1 0 0,0-1-1 0 0,-1 0 1 0 0,2 0-1 0 0,-1 0 1 0 0,0 0-1 0 0,0 0 1 0 0,1 0-1 0 0,-1 0 1 0 0,1 0-1 0 0,-1 0 1 0 0,1 0-1 0 0,0-1 1 0 0,0 1-1 0 0,0-1 1 0 0,0 0-1 0 0,0 1 1 0 0,0-1-1 0 0,0 0 1 0 0,0 0-1 0 0,1 0 1 0 0,-1 0-1 0 0,0-1 1 0 0,1 1-1 0 0,1 0 40 0 0,8-1-2224 0 0,-2 0-3411 0 0,-2 0-5407 0 0</inkml:trace>
</inkml:ink>
</file>

<file path=ppt/ink/ink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59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86 80 0 0,'0'0'393'0'0,"0"0"-51"0"0,0 0 177 0 0,0 0 263 0 0,0 0 235 0 0,0 0 68 0 0,0 0-111 0 0,0 0-191 0 0,0 35-202 0 0,3 113-168 0 0,-3-25 358 0 0,-2 59 1306 0 0,2-171-2644 0 0,0-1 3889 0 0,-2-22 1792 0 0,-8-96-3142 0 0,9 85-1863 0 0,2 0 0 0 0,1 0 1 0 0,0 0-1 0 0,2 0 0 0 0,1 0 1 0 0,0 0-1 0 0,2 1 0 0 0,1 0 1 0 0,0 0-1 0 0,12-18-109 0 0,-10 21 27 0 0,0 1 0 0 0,2 0 0 0 0,0 0 0 0 0,1 2 0 0 0,1 0 0 0 0,0 0 0 0 0,2 1-1 0 0,-1 1 1 0 0,2 0 0 0 0,0 1 0 0 0,16-9-27 0 0,-30 21 2 0 0,-1-1-1 0 0,1 1 1 0 0,-1 0 0 0 0,1 0-1 0 0,-1 0 1 0 0,1 1-1 0 0,0-1 1 0 0,-1 1-1 0 0,1-1 1 0 0,0 1 0 0 0,0 0-1 0 0,-1 0 1 0 0,1 0-1 0 0,0 0 1 0 0,0 1 0 0 0,-1-1-1 0 0,1 1 1 0 0,0 0-1 0 0,-1 0 1 0 0,1-1 0 0 0,1 3-2 0 0,0 7 45 0 0,-1 1 1 0 0,-1 0 0 0 0,0 1 0 0 0,-1-1-1 0 0,0 0 1 0 0,-1 0 0 0 0,0 1 0 0 0,-1-1 0 0 0,0 0-1 0 0,-1 0 1 0 0,0 0 0 0 0,0 0 0 0 0,-4 8-46 0 0,4-11 6 0 0,-27 134-2313 0 0,43-133-6711 0 0,-12-9 6367 0 0,2 0-5055 0 0</inkml:trace>
</inkml:ink>
</file>

<file path=ppt/ink/ink5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4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30 12299 0 0,'0'0'890'0'0,"0"0"-453"0"0,0 0-157 0 0,0 0 113 0 0,0 0 198 0 0,0 0 89 0 0,0 0-36 0 0,0 0-85 0 0,0 0-110 0 0,0 0-50 0 0,-12 33-44 0 0,-34 105-55 0 0,23-22 389 0 0,21-83-505 0 0,-21 291 128 0 0,22-320-810 0 0,-1 11 825 0 0,1-13-2538 0 0,0-9-3803 0 0,5-11-1365 0 0,1 11 3693 0 0</inkml:trace>
  <inkml:trace contextRef="#ctx0" brushRef="#br0" timeOffset="233.942">390 0 5849 0 0,'0'0'3353'0'0,"0"0"-2098"0"0,0 0-807 0 0,0 0 57 0 0,0 0 252 0 0,0 0 209 0 0,0 0 91 0 0,0 0-97 0 0,0 0-160 0 0,0 0-140 0 0,0 0-142 0 0,-15 34-120 0 0,-46 105-79 0 0,40-55 171 0 0,2 193 310 0 0,14-226-827 0 0,-4 60-2750 0 0,9-111 1621 0 0,0 3 2053 0 0,0-3-4700 0 0,0 1-5355 0 0,0-1 6047 0 0</inkml:trace>
  <inkml:trace contextRef="#ctx0" brushRef="#br0" timeOffset="488.933">619 424 7466 0 0,'0'0'1129'0'0,"0"0"-253"0"0,0 0 235 0 0,0 0 370 0 0,0 0 180 0 0,0 0-155 0 0,0 0-360 0 0,0 0-313 0 0,0 0-220 0 0,0 0-167 0 0,-12 33-118 0 0,-34 102-128 0 0,21-26-654 0 0,25-92-640 0 0,0-17-487 0 0,0 0-1415 0 0,0 0-2328 0 0,0 0-2023 0 0</inkml:trace>
  <inkml:trace contextRef="#ctx0" brushRef="#br0" timeOffset="710.209">633 85 11602 0 0,'0'0'2609'0'0,"0"0"-2849"0"0,0 0-440 0 0,0 0 8 0 0,0 0 104 0 0,0 0 87 0 0,0 0-359 0 0,0 0-952 0 0,0 0-2129 0 0,0 0-1096 0 0</inkml:trace>
  <inkml:trace contextRef="#ctx0" brushRef="#br0" timeOffset="1040.46">733 689 11610 0 0,'0'0'1018'0'0,"0"0"-176"0"0,0 0 130 0 0,0 0 87 0 0,0 0-87 0 0,0 0-243 0 0,0 0-294 0 0,0 0-158 0 0,0 0-72 0 0,0 0-72 0 0,0 0-49 0 0,0 0-28 0 0,23-29-24 0 0,73-90-21 0 0,-34 49-74 0 0,-62 69 34 0 0,0 0 1 0 0,1 0-1 0 0,-1 0 0 0 0,1-1 1 0 0,0 1-1 0 0,-1 0 0 0 0,1 0 1 0 0,0 0-1 0 0,0 0 0 0 0,0 0 1 0 0,-1 0-1 0 0,1 0 0 0 0,0 1 1 0 0,0-1-1 0 0,1 0 1 0 0,-1 0-1 0 0,0 1 0 0 0,0-1 1 0 0,0 0-1 0 0,0 1 0 0 0,0 0 1 0 0,1-1-1 0 0,-1 1 0 0 0,0-1 1 0 0,0 1-1 0 0,1 0 0 0 0,-1 0 1 0 0,0 0-1 0 0,1 0 0 0 0,-1 0 1 0 0,0 0-1 0 0,0 0 0 0 0,1 0 1 0 0,-1 1-1 0 0,0-1 0 0 0,1 0 1 0 0,-1 1-1 0 0,0-1 1 0 0,0 1-1 0 0,0-1 0 0 0,0 1 1 0 0,1 0-1 0 0,-1-1 0 0 0,0 1 1 0 0,0 0-1 0 0,0 0 0 0 0,0 0 1 0 0,-1 0-1 0 0,1 0 0 0 0,0 0 1 0 0,0 0-1 0 0,-1 0 0 0 0,1 0 1 0 0,0 0-1 0 0,-1 0 0 0 0,1 1 1 0 0,-1-1-1 0 0,1 0 0 0 0,-1 0 1 0 0,0 1-1 0 0,1-1 1 0 0,-1 0-1 0 0,0 0 0 0 0,0 1 29 0 0,1 145 580 0 0,-1-145-476 0 0,1 0-1 0 0,0 0 0 0 0,0 0 1 0 0,0-1-1 0 0,0 1 0 0 0,1 0 1 0 0,-1-1-1 0 0,0 1 0 0 0,1-1 1 0 0,-1 1-1 0 0,1-1 0 0 0,-1 0 1 0 0,1 1-1 0 0,0-1 0 0 0,0 0 1 0 0,-1 0-1 0 0,1 0 0 0 0,0 0 1 0 0,0-1-1 0 0,0 1 0 0 0,0 0 1 0 0,0-1-1 0 0,0 0 0 0 0,0 1 1 0 0,0-1-1 0 0,0 0 0 0 0,0 0 1 0 0,0 0-1 0 0,0 0 0 0 0,1 0 1 0 0,-1-1-1 0 0,0 1 1 0 0,0-1-1 0 0,0 1 0 0 0,0-1 1 0 0,-1 0-1 0 0,1 0 0 0 0,0 1 1 0 0,0-1-1 0 0,0-1 0 0 0,0 1-103 0 0,118-109 1455 0 0,-70 69-4875 0 0,-31 31-668 0 0,1 2-3432 0 0,-11 4-262 0 0</inkml:trace>
  <inkml:trace contextRef="#ctx0" brushRef="#br0" timeOffset="1472.84">1504 453 4817 0 0,'0'0'3430'0'0,"0"0"-1056"0"0,0 0-486 0 0,0 0-157 0 0,0 0-145 0 0,0 0-264 0 0,0 0-290 0 0,0 0-276 0 0,0 0-210 0 0,0 0-136 0 0,0 0-127 0 0,0 0-90 0 0,0 0-73 0 0,-28 11-62 0 0,-89 37-28 0 0,113-47-31 0 0,1 0-1 0 0,-1 0 0 0 0,1 1 0 0 0,-1-1 1 0 0,1 1-1 0 0,0 0 0 0 0,0 0 0 0 0,0 0 1 0 0,0 1-1 0 0,0-1 0 0 0,0 1 0 0 0,1-1 1 0 0,-1 1-1 0 0,1 0 0 0 0,0 0 0 0 0,-1 0 1 0 0,2 0-1 0 0,-1 0 0 0 0,0 1 0 0 0,0 1 2 0 0,-3 6-27 0 0,3-9 7 0 0,0 1 1 0 0,1-1-1 0 0,-1 1 0 0 0,1-1 1 0 0,0 1-1 0 0,0-1 0 0 0,0 1 1 0 0,0 0-1 0 0,0 0 1 0 0,1 0-1 0 0,-1-1 0 0 0,1 1 1 0 0,0 0-1 0 0,-1 0 1 0 0,1 0-1 0 0,1 0 0 0 0,-1 0 1 0 0,0 0-1 0 0,1 0 1 0 0,-1-1-1 0 0,1 1 0 0 0,0 0 1 0 0,0 0-1 0 0,0-1 1 0 0,0 1-1 0 0,1 0 0 0 0,-1-1 1 0 0,1 0-1 0 0,-1 1 1 0 0,1-1-1 0 0,0 0 0 0 0,0 1 1 0 0,0-1-1 0 0,0 0 0 0 0,0-1 1 0 0,1 1-1 0 0,-1 0 20 0 0,8 0 59 0 0,1 0 0 0 0,-1-1 0 0 0,0 0 0 0 0,1-1 0 0 0,-1 0 0 0 0,0 0 0 0 0,1-1 0 0 0,-1-1 0 0 0,0 0 1 0 0,0 0-1 0 0,0-1 0 0 0,0 0 0 0 0,0-1 0 0 0,-1 0 0 0 0,1 0 0 0 0,-1-1 0 0 0,0 0 0 0 0,-1-1 0 0 0,1 0 0 0 0,-1 0 0 0 0,0-1 0 0 0,-1 0 0 0 0,2-2-59 0 0,86-51 159 0 0,-94 59-167 0 0,0 1 0 0 0,1-1 1 0 0,-1 0-1 0 0,0 0 1 0 0,1 0-1 0 0,-1 1 1 0 0,1-1-1 0 0,-1 1 1 0 0,1-1-1 0 0,-1 1 1 0 0,1-1-1 0 0,-1 1 1 0 0,1 0-1 0 0,-1 0 0 0 0,1 0 1 0 0,-1 0-1 0 0,1 0 1 0 0,-1 0-1 0 0,1 0 1 0 0,-1 1-1 0 0,1-1 1 0 0,-1 0-1 0 0,1 1 1 0 0,-1-1-1 0 0,1 1 1 0 0,-1 0-1 0 0,1-1 1 0 0,-1 1-1 0 0,0 0 0 0 0,0 0 1 0 0,1 0-1 0 0,-1 0 1 0 0,0 0-1 0 0,0 0 1 0 0,0 0-1 0 0,0 1 1 0 0,0-1-1 0 0,0 0 1 0 0,0 0-1 0 0,-1 1 1 0 0,1-1-1 0 0,0 1 0 0 0,0 0 8 0 0,7 42-1 0 0,-1 0 0 0 0,-3 1 0 0 0,-1-1-1 0 0,-3 1 1 0 0,-1 0 0 0 0,-4 21 1 0 0,2-13-107 0 0,-16 208-132 0 0,19-251 211 0 0,0 0-1 0 0,0 0 1 0 0,-1 1-1 0 0,-1-1 1 0 0,0-1-1 0 0,0 1 1 0 0,-1 0-1 0 0,0 0 1 0 0,-1-1-1 0 0,0 0 1 0 0,0 0-1 0 0,-1 0 1 0 0,0 0-1 0 0,-1-1 1 0 0,0 1-1 0 0,0-2 1 0 0,-1 1-1 0 0,0-1 1 0 0,-3 3 28 0 0,7-7-3 0 0,1 0 0 0 0,-2-1 0 0 0,1 0 0 0 0,0 1 0 0 0,0-1 0 0 0,-1 0 0 0 0,1-1 0 0 0,-1 1 0 0 0,1 0 0 0 0,-1-1 0 0 0,0 0 0 0 0,1 0 0 0 0,-1 0 0 0 0,0 0 0 0 0,0-1 0 0 0,0 0 0 0 0,0 0 0 0 0,0 0 0 0 0,1 0 0 0 0,-1 0 0 0 0,0-1 0 0 0,0 1 0 0 0,0-1 0 0 0,0 0 0 0 0,1 0 0 0 0,-1-1 1 0 0,0 1-1 0 0,1-1 0 0 0,-1 0 0 0 0,1 0 0 0 0,0 0 0 0 0,0 0 0 0 0,0 0 0 0 0,0-1 0 0 0,0 0 0 0 0,0 1 0 0 0,0-1 0 0 0,1 0 0 0 0,-1 0 0 0 0,-1-4 3 0 0,2 0-19 0 0,1-1-1 0 0,-1 0 1 0 0,1 1-1 0 0,0-1 1 0 0,1 0 0 0 0,0 0-1 0 0,0 1 1 0 0,1-1 0 0 0,0 0-1 0 0,0 0 1 0 0,1 1-1 0 0,0-1 1 0 0,0 1 0 0 0,1-1-1 0 0,0 1 1 0 0,0 0 0 0 0,1 0-1 0 0,4-6 20 0 0,89-113-42 0 0,-94 123 37 0 0,41-45-573 0 0,2 2-1 0 0,3 2 1 0 0,39-28 578 0 0,-53 47-4276 0 0,-26 18 922 0 0,3-2-6852 0 0</inkml:trace>
</inkml:ink>
</file>

<file path=ppt/ink/ink5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3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1 622 0 0 0,'0'0'1484'0'0,"0"0"245"0"0,0 0-66 0 0,0 0-131 0 0,0 0-110 0 0,0 0-109 0 0,24-8-80 0 0,79-30-107 0 0,-33-7 778 0 0,-22 3-1257 0 0,-2-2 0 0 0,-1-2 1 0 0,-3-2-1 0 0,-2-2 0 0 0,20-35-647 0 0,-52 74 14 0 0,0-2-1 0 0,0 1 1 0 0,-1-1 0 0 0,-1 0-1 0 0,0-1 1 0 0,-1 0-1 0 0,-1 0 1 0 0,0 0 0 0 0,0 0-1 0 0,0-14-13 0 0,-4 26-37 0 0,0-1-1 0 0,-1 1 1 0 0,1-1-1 0 0,-1 1 1 0 0,0-1 0 0 0,1 1-1 0 0,-1 0 1 0 0,0-1-1 0 0,0 1 1 0 0,-1 0-1 0 0,1 0 1 0 0,0-1-1 0 0,-1 1 1 0 0,1 0 0 0 0,-1 0-1 0 0,0 1 1 0 0,0-1-1 0 0,0 0 1 0 0,0 1-1 0 0,0-1 1 0 0,0 1-1 0 0,0-1 1 0 0,0 1 0 0 0,-1 0-1 0 0,1 0 1 0 0,0 0-1 0 0,-1 0 1 0 0,1 1-1 0 0,-1-1 1 0 0,1 0-1 0 0,-1 1 1 0 0,1 0-1 0 0,-1 0 1 0 0,1 0 0 0 0,-1 0-1 0 0,1 0 1 0 0,-1 0-1 0 0,1 0 1 0 0,-1 1-1 0 0,1 0 1 0 0,-1-1-1 0 0,1 1 1 0 0,0 0 0 0 0,-1 0-1 0 0,1 0 1 0 0,0 0-1 0 0,0 1 1 0 0,-1-1-1 0 0,1 1 1 0 0,-1 1 37 0 0,-8 3-24 0 0,1 1 1 0 0,0 0 0 0 0,1 1-1 0 0,-1 0 1 0 0,2 0 0 0 0,-1 1-1 0 0,1 0 1 0 0,0 1-1 0 0,1 0 1 0 0,0 0 0 0 0,1 0-1 0 0,0 1 1 0 0,1 0 0 0 0,0 0-1 0 0,0 1 1 0 0,1-1 0 0 0,1 1-1 0 0,0 0 1 0 0,-1 10 23 0 0,4-19 7 0 0,1 0 1 0 0,-1-1 0 0 0,1 1 0 0 0,0 0-1 0 0,0-1 1 0 0,-1 1 0 0 0,2-1 0 0 0,-1 1-1 0 0,0-1 1 0 0,0 0 0 0 0,1 1 0 0 0,0-1-1 0 0,-1 0 1 0 0,1 0 0 0 0,0 0 0 0 0,0 0-1 0 0,0 0 1 0 0,0-1 0 0 0,0 1 0 0 0,0 0-1 0 0,1-1 1 0 0,-1 0 0 0 0,1 1 0 0 0,-1-1-1 0 0,1 0 1 0 0,-1 0 0 0 0,1-1 0 0 0,-1 1-1 0 0,1 0 1 0 0,1-1-8 0 0,83 10 539 0 0,-45-12-329 0 0,-1-2-1 0 0,0-1 1 0 0,0-3 0 0 0,-1-1 0 0 0,4-3-210 0 0,-29 8 143 0 0,-14 4-26 0 0,-1 0 61 0 0,-2 11 379 0 0,-62 81 657 0 0,58-85-1226 0 0,1 1 0 0 0,0 0 1 0 0,0 0-1 0 0,0 0 0 0 0,2 1 1 0 0,-1-1-1 0 0,1 1 0 0 0,0 0 1 0 0,0 0-1 0 0,1 0 0 0 0,1 1 1 0 0,-1-1-1 0 0,2 0 0 0 0,-1 1 1 0 0,1-1-1 0 0,1 6 12 0 0,1-12-98 0 0,-1 0 0 0 0,1-1-1 0 0,0 1 1 0 0,0-1 0 0 0,0 1 0 0 0,0-1 0 0 0,1 0-1 0 0,-1 0 1 0 0,1 1 0 0 0,-1-2 0 0 0,1 1 0 0 0,0 0-1 0 0,0-1 1 0 0,-1 1 0 0 0,1-1 0 0 0,0 0 0 0 0,1 0-1 0 0,-1 0 1 0 0,0 0 0 0 0,0 0 0 0 0,0-1 0 0 0,0 0-1 0 0,1 1 1 0 0,-1-1 0 0 0,0 0 0 0 0,0-1 0 0 0,0 1-1 0 0,3-1 99 0 0,54-6-6639 0 0,-40 2 2042 0 0,-4-2 279 0 0</inkml:trace>
  <inkml:trace contextRef="#ctx0" brushRef="#br0" timeOffset="243.715">1024 250 6921 0 0,'0'0'1086'0'0,"0"0"-496"0"0,0 0-68 0 0,0 0 357 0 0,0 0 296 0 0,0 0 55 0 0,0 0-215 0 0,0 0-345 0 0,-12 31-254 0 0,-36 94-118 0 0,47-124-286 0 0,0 0-1 0 0,0 0 1 0 0,1 0 0 0 0,-1 0 0 0 0,0 0 0 0 0,0 0-1 0 0,0 0 1 0 0,1 1 0 0 0,-1-1 0 0 0,1 0 0 0 0,-1 0-1 0 0,1 0 1 0 0,-1 1 0 0 0,1-1 0 0 0,0 0 0 0 0,-1 1 0 0 0,1-1-1 0 0,0 0 1 0 0,0 1 0 0 0,0-1 0 0 0,0 1 0 0 0,0-1-1 0 0,1 0 1 0 0,-1 1 0 0 0,0-1 0 0 0,1 0 0 0 0,-1 0-1 0 0,0 1 1 0 0,1-1 0 0 0,0 0 0 0 0,-1 0 0 0 0,1 1-1 0 0,0-1 1 0 0,-1 0 0 0 0,1 0 0 0 0,0 0 0 0 0,0 0-1 0 0,0 0 1 0 0,0 0 0 0 0,0 0 0 0 0,0-1 0 0 0,0 1-1 0 0,1 0-11 0 0,3 1 120 0 0,0 1 55 0 0,-1 0 0 0 0,1-1 0 0 0,-1 0-1 0 0,1 0 1 0 0,0-1 0 0 0,0 1 0 0 0,-1-1 0 0 0,1 0 0 0 0,0 0 0 0 0,0-1 0 0 0,1 0 0 0 0,-1 1 0 0 0,0-2 0 0 0,0 1 0 0 0,0 0 0 0 0,0-1 0 0 0,0 0 0 0 0,0 0 0 0 0,-1-1 0 0 0,1 1 0 0 0,0-1 0 0 0,0 0 0 0 0,-1-1 0 0 0,1 1 0 0 0,-1-1-1 0 0,0 1 1 0 0,0-1 0 0 0,0-1 0 0 0,0 1 0 0 0,0-1 0 0 0,-1 1 0 0 0,0-1 0 0 0,1 0 0 0 0,-1 0 0 0 0,-1 0 0 0 0,1-1 0 0 0,1-2-175 0 0,24-109 817 0 0,-28 112-955 0 0,0-1 0 0 0,0 1 0 0 0,0 0 1 0 0,-1 0-1 0 0,1-1 0 0 0,-1 1 0 0 0,-1 0 0 0 0,1 0 0 0 0,0 0 0 0 0,-1 0 0 0 0,0 0 0 0 0,0 0 0 0 0,0 0 0 0 0,0 1 0 0 0,-1-1 0 0 0,-2-2 138 0 0,-23-12-3554 0 0,7 11-3789 0 0,10 6-2272 0 0</inkml:trace>
</inkml:ink>
</file>

<file path=ppt/ink/ink5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7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42 589 2657 0 0,'0'0'1901'0'0,"0"0"-568"0"0,0 0-280 0 0,0 0 154 0 0,0 0 240 0 0,0 0 109 0 0,0 0-97 0 0,0 0-282 0 0,0 0-313 0 0,0 0-267 0 0,0 0-193 0 0,-4 3-120 0 0,2-2-249 0 0,0 0 0 0 0,0 0 0 0 0,0 0 0 0 0,0 0 0 0 0,1 1 0 0 0,-1-1 0 0 0,0 1 0 0 0,1-1 0 0 0,-1 1 0 0 0,1 0 0 0 0,0 0 0 0 0,-1-1 0 0 0,1 1 0 0 0,0 0 0 0 0,0 0-1 0 0,0 0 1 0 0,1 0 0 0 0,-1 0 0 0 0,0 0 0 0 0,1 1 0 0 0,-1-1 0 0 0,1 0 0 0 0,0 0 0 0 0,0 0 0 0 0,0 1-35 0 0,-4 19 173 0 0,2 1-1 0 0,0-1 1 0 0,2 0-1 0 0,0 1 1 0 0,1-1 0 0 0,2 0-1 0 0,1 5-172 0 0,-3-23 50 0 0,0 0-1 0 0,0-1 1 0 0,0 1-1 0 0,1 0 1 0 0,0 0-1 0 0,-1-1 1 0 0,1 1-1 0 0,1-1 1 0 0,-1 1-1 0 0,0-1 1 0 0,1 0-1 0 0,0 0 1 0 0,0 0 0 0 0,0-1-1 0 0,0 1 1 0 0,0 0-1 0 0,0-1 1 0 0,1 0-1 0 0,-1 0 1 0 0,1 0-1 0 0,-1 0 1 0 0,1-1-1 0 0,0 1 1 0 0,0-1-1 0 0,0 0 1 0 0,0 0-1 0 0,0 0 1 0 0,0-1-1 0 0,0 0 1 0 0,0 1-1 0 0,0-1 1 0 0,0-1 0 0 0,0 1-1 0 0,0 0 1 0 0,0-1-1 0 0,0 0 1 0 0,0 0-1 0 0,0 0 1 0 0,0-1-1 0 0,-1 1 1 0 0,1-1-1 0 0,0 0 1 0 0,-1 0-1 0 0,1 0-49 0 0,19-14 197 0 0,-1-1 0 0 0,-1-1-1 0 0,-1-1 1 0 0,0-1 0 0 0,-1 0-1 0 0,-1-2-196 0 0,15-15 110 0 0,55-63-30 0 0,-77 103-978 0 0,-9 6 910 0 0,2 22-41 0 0,-5-28 37 0 0,0 0 0 0 0,1 0-1 0 0,0 0 1 0 0,-1 0 0 0 0,1 0 0 0 0,1 0-1 0 0,-1-1 1 0 0,0 1 0 0 0,1 0-1 0 0,-1 0 1 0 0,1 0 0 0 0,0 0-1 0 0,0 0 1 0 0,0-1 0 0 0,0 1-1 0 0,0 0 1 0 0,1-1 0 0 0,-1 1-1 0 0,1-1 1 0 0,0 0 0 0 0,0 1 0 0 0,0-1-1 0 0,0 0 1 0 0,0 0 0 0 0,0 0-1 0 0,0 0 1 0 0,1-1 0 0 0,-1 1-1 0 0,1-1 1 0 0,-1 1 0 0 0,1-1-1 0 0,-1 0 1 0 0,1 0 0 0 0,0 0-1 0 0,2 1-7 0 0,7-5 132 0 0,0 1 0 0 0,0-2 0 0 0,0 1 0 0 0,-1-2-1 0 0,0 1 1 0 0,0-2 0 0 0,0 1 0 0 0,0-1-1 0 0,-1-1 1 0 0,0 0 0 0 0,0-1 0 0 0,-1 0 0 0 0,0 0-1 0 0,0-1 1 0 0,-1 0 0 0 0,5-7-132 0 0,2 0 56 0 0,109-144-1996 0 0,-118 146-1042 0 0,-2 4-5392 0 0,-4 7-1419 0 0</inkml:trace>
  <inkml:trace contextRef="#ctx0" brushRef="#br0" timeOffset="630.008">1338 52 10114 0 0,'0'0'1239'0'0,"0"0"-324"0"0,0 0-176 0 0,0 0 84 0 0,0 0 166 0 0,0 0 49 0 0,0 0-98 0 0,0 0-172 0 0,-27 34-177 0 0,-83 111-147 0 0,45-28 131 0 0,10 1-303 0 0,-5-2 0 0 0,-49 68-272 0 0,-16 0-2102 0 0,113-159-713 0 0,10-16-872 0 0,2 1-3346 0 0,0-10 2951 0 0</inkml:trace>
  <inkml:trace contextRef="#ctx0" brushRef="#br0" timeOffset="991.855">1406 519 4913 0 0,'0'0'1066'0'0,"0"0"-137"0"0,0 0 217 0 0,0 0 334 0 0,0 0 220 0 0,0 0-87 0 0,-30 34-350 0 0,-95 106-366 0 0,71-64-56 0 0,49-62-710 0 0,-8 81 509 0 0,14-92-608 0 0,-1 0 0 0 0,1-1 0 0 0,0 1-1 0 0,0-1 1 0 0,0 0 0 0 0,0 1 0 0 0,1-1-1 0 0,-1 0 1 0 0,0 1 0 0 0,1-1-1 0 0,0 0 1 0 0,-1 0 0 0 0,1 0 0 0 0,0 0-1 0 0,0-1 1 0 0,0 1 0 0 0,0 0 0 0 0,0-1-1 0 0,1 0 1 0 0,-1 1 0 0 0,0-1 0 0 0,1 0-1 0 0,-1 0 1 0 0,1 0 0 0 0,-1-1 0 0 0,1 1-1 0 0,-1 0 1 0 0,1-1 0 0 0,0 0-1 0 0,-1 1 1 0 0,1-1 0 0 0,0 0 0 0 0,-1-1-1 0 0,1 1-31 0 0,10-2 158 0 0,0-1-1 0 0,-1 0 1 0 0,1-1-1 0 0,-1-1 1 0 0,0 1-1 0 0,0-2 1 0 0,-1 0-1 0 0,1 0 1 0 0,-1-1-1 0 0,-1-1 1 0 0,0 0-1 0 0,0 0 1 0 0,0-1-1 0 0,-1 0 1 0 0,0 0-1 0 0,-1-1 1 0 0,0-1-1 0 0,0 1 1 0 0,-1-1-1 0 0,4-8-157 0 0,-5 9 0 0 0,0-1 0 0 0,0 0 0 0 0,0 0 0 0 0,-2 0 0 0 0,1 0 0 0 0,-2-1 0 0 0,1 0 0 0 0,-2 1 0 0 0,1-1 0 0 0,-2 0 0 0 0,1-1 0 0 0,-2 1 0 0 0,0 0 0 0 0,0 0 0 0 0,-1-2 0 0 0,0 11-134 0 0,0 0-1 0 0,1 1 0 0 0,-1-1 0 0 0,-1 1 0 0 0,1-1 0 0 0,0 1 1 0 0,0 0-1 0 0,-1 0 0 0 0,0-1 0 0 0,1 1 0 0 0,-1 0 0 0 0,0 0 0 0 0,0 1 1 0 0,0-1-1 0 0,0 0 0 0 0,0 1 0 0 0,0-1 0 0 0,-1 1 0 0 0,1-1 0 0 0,-1 1 1 0 0,1 0-1 0 0,-1 0 0 0 0,1 0 0 0 0,-1 1 0 0 0,1-1 0 0 0,-1 1 1 0 0,0-1-1 0 0,-2 1 135 0 0,-47 6-10168 0 0,38-2 3263 0 0</inkml:trace>
  <inkml:trace contextRef="#ctx0" brushRef="#br0" timeOffset="1652.741">1695 633 8834 0 0,'0'0'1550'0'0,"0"0"-790"0"0,0 0-320 0 0,0 0 145 0 0,0 0 215 0 0,0 0 103 0 0,0 0-115 0 0,0 0-181 0 0,0 0-180 0 0,0 0-134 0 0,-9 32-102 0 0,-27 99-88 0 0,29-70 8 0 0,9-58-15 0 0,0 0 0 0 0,1 0 0 0 0,-1-1 0 0 0,1 0 0 0 0,0 1 0 0 0,0-1 0 0 0,0 0 1 0 0,0 0-1 0 0,0-1 0 0 0,0 1 0 0 0,0 0 0 0 0,1-1 0 0 0,-1 0 0 0 0,0 0 1 0 0,1 0-1 0 0,-1 0 0 0 0,1-1 0 0 0,0 1 0 0 0,-1-1 0 0 0,1 0 0 0 0,-1 0 0 0 0,1 0 1 0 0,0-1-1 0 0,-1 1 0 0 0,1-1 0 0 0,-1 0 0 0 0,1 0 0 0 0,-1 0 0 0 0,0 0 1 0 0,1-1-1 0 0,-1 1 0 0 0,0-1 0 0 0,0 0 0 0 0,0 0 0 0 0,1-1-96 0 0,12-8 234 0 0,0-1 0 0 0,-1-1-1 0 0,0 0 1 0 0,-1-1 0 0 0,-1 0 0 0 0,0-1-1 0 0,2-5-233 0 0,30-32 198 0 0,23-30-331 0 0,-67 83-1939 0 0,-6 9 1917 0 0,1 0 0 0 0,0 0 0 0 0,1 0 0 0 0,0 1 0 0 0,1-1 0 0 0,0 1 0 0 0,0 0 0 0 0,1 0 0 0 0,1 0 0 0 0,0 0 0 0 0,0 5 155 0 0,3-11 34 0 0,0 0 0 0 0,0 0 0 0 0,1-1 0 0 0,-1 1 0 0 0,1-1 1 0 0,0 0-1 0 0,0 0 0 0 0,1 0 0 0 0,-1-1 0 0 0,1 0 0 0 0,0 0 0 0 0,-1 0 0 0 0,1 0 0 0 0,1-1 1 0 0,-1 1-1 0 0,0-1 0 0 0,1-1 0 0 0,-1 1 0 0 0,1-1 0 0 0,-1 0 0 0 0,1 0 0 0 0,-1 0 1 0 0,1-1-1 0 0,0 0 0 0 0,-1 0 0 0 0,1-1 0 0 0,0 1 0 0 0,-1-1 0 0 0,4-1-34 0 0,14-3 197 0 0,-1-1 0 0 0,0-1 1 0 0,-1-1-1 0 0,0-1 0 0 0,0-1 0 0 0,-1 0 0 0 0,0-2 0 0 0,-1 0 0 0 0,13-11-197 0 0,-2-5 69 0 0,-2-1 0 0 0,-1-1 0 0 0,-2-1-1 0 0,-1-2 1 0 0,-1 0 0 0 0,-2-1 0 0 0,-1-1 0 0 0,-2-1 0 0 0,-2-1 0 0 0,-1-1-1 0 0,-1 0 1 0 0,-3-1 0 0 0,-1 0 0 0 0,-2 0 0 0 0,-1-1 0 0 0,0-29-69 0 0,-5 5 30 0 0,-26 76-813 0 0,10 11 719 0 0,1 0 0 0 0,0 2-1 0 0,2-1 1 0 0,1 1 0 0 0,-7 26 64 0 0,6-17-31 0 0,-5 9 26 0 0,3 1 0 0 0,2 1 0 0 0,2 0 0 0 0,2 0-1 0 0,1 1 1 0 0,3 0 0 0 0,2 0 0 0 0,2 0 0 0 0,5 34 5 0 0,1-50 2 0 0,1 1-982 0 0,-13-30-8718 0 0,-3-7 4610 0 0,3 1 458 0 0</inkml:trace>
  <inkml:trace contextRef="#ctx0" brushRef="#br0" timeOffset="1898.355">2187 339 12963 0 0,'0'0'2075'0'0,"0"0"-798"0"0,0 0-466 0 0,0 0-52 0 0,0 0 45 0 0,0 0 6 0 0,0 0-126 0 0,0 0-169 0 0,0 0-140 0 0,0 0-51 0 0,36-1-40 0 0,117-1-20 0 0,133-21 619 0 0,-246 18-1381 0 0,176-23 521 0 0,-145 16-3667 0 0,-2-2-4367 0 0,-40 7-2687 0 0</inkml:trace>
  <inkml:trace contextRef="#ctx0" brushRef="#br0" timeOffset="2976.1">3311 906 1480 0 0,'0'0'2289'0'0,"0"0"-1033"0"0,0 0-490 0 0,0 0 135 0 0,0 0 309 0 0,0 0 195 0 0,0 0-24 0 0,0 0-173 0 0,0 0-157 0 0,0 0-100 0 0,0 0-63 0 0,0 0-65 0 0,31-20-101 0 0,93-64-96 0 0,31-30 1850 0 0,-73 67-1822 0 0,-33 27-435 0 0,-37 13-199 0 0,1 2 0 0 0,-1 0 0 0 0,1 0 0 0 0,0 1 0 0 0,0 0 0 0 0,1 1 0 0 0,-1 1 0 0 0,0 0 0 0 0,1 1 0 0 0,0 0 0 0 0,3 2-20 0 0,-14 1 3 0 0,0 0 0 0 0,0 1 1 0 0,-1 0-1 0 0,1-1 0 0 0,0 1 0 0 0,-1 0 1 0 0,0 0-1 0 0,0 1 0 0 0,0-1 1 0 0,0 0-1 0 0,0 1 0 0 0,0-1 1 0 0,-1 1-1 0 0,0 0 0 0 0,0-1 0 0 0,0 1 1 0 0,0 0-1 0 0,-1 0 0 0 0,1 0 1 0 0,-1-1-1 0 0,0 1 0 0 0,0 0 0 0 0,0 0 1 0 0,-1 0-1 0 0,1 0 0 0 0,-1 0 1 0 0,0-1-1 0 0,0 1 0 0 0,0 0 1 0 0,-1-1-1 0 0,1 1 0 0 0,-1 0-3 0 0,-6 13 7 0 0,0 0 0 0 0,-1-1-1 0 0,-1 0 1 0 0,0 0 0 0 0,-1-1 0 0 0,-1-1-1 0 0,0 1 1 0 0,-1-2 0 0 0,0 0 0 0 0,-1 0 0 0 0,-1-2-1 0 0,0 0 1 0 0,-4 2-7 0 0,12-8-60 0 0,0 0 0 0 0,0-1 1 0 0,0 1-1 0 0,0-2 0 0 0,-1 1 0 0 0,1-1 0 0 0,-1 0 0 0 0,0-1 1 0 0,0 0-1 0 0,0 0 0 0 0,0-1 0 0 0,0 0 0 0 0,0 0 0 0 0,0 0 1 0 0,-3-2 59 0 0,10 1-73 0 0,0-1 0 0 0,-1 0 1 0 0,1 0-1 0 0,0 0 1 0 0,0-1-1 0 0,-1 1 0 0 0,1 0 1 0 0,0 0-1 0 0,0-1 1 0 0,0 1-1 0 0,1-1 0 0 0,-1 1 1 0 0,0 0-1 0 0,0-1 0 0 0,1 0 1 0 0,-1 1-1 0 0,1-1 1 0 0,-1 1-1 0 0,1-1 0 0 0,0 0 1 0 0,0 1-1 0 0,0-1 1 0 0,0 0-1 0 0,0 1 0 0 0,0-1 1 0 0,0 1-1 0 0,0-1 1 0 0,1 0-1 0 0,-1 1 0 0 0,0-1 1 0 0,1 1-1 0 0,0-1 1 0 0,-1 0-1 0 0,1 1 0 0 0,0 0 1 0 0,0-1-1 0 0,0 1 1 0 0,0-1-1 0 0,0 1 0 0 0,0 0 1 0 0,0 0-1 0 0,0 0 1 0 0,0-1-1 0 0,1 1 0 0 0,-1 0 1 0 0,0 1-1 0 0,1-1 1 0 0,-1 0-1 0 0,1 0 0 0 0,-1 1 1 0 0,1-1-1 0 0,1 0 73 0 0,2-4-30 0 0,1 0 0 0 0,1 0-1 0 0,-1 1 1 0 0,1 0 0 0 0,0 0 0 0 0,0 1 0 0 0,0 0-1 0 0,0 0 1 0 0,0 0 0 0 0,1 1 0 0 0,-1 0 0 0 0,1 1-1 0 0,0-1 1 0 0,-1 1 0 0 0,1 1 0 0 0,0 0 0 0 0,0 0 30 0 0,-4 1-2 0 0,-1 1 0 0 0,1 0-1 0 0,-1 0 1 0 0,0 0 0 0 0,0 1 0 0 0,0-1 0 0 0,0 1 0 0 0,0 0 0 0 0,0 0 0 0 0,-1-1 0 0 0,1 2 0 0 0,-1-1 0 0 0,0 0 0 0 0,0 0 0 0 0,0 1 0 0 0,1 1 2 0 0,11 17-37 0 0,3-3 9 0 0,-14-13 44 0 0,1-1-1 0 0,0 1 0 0 0,0-1 1 0 0,0 0-1 0 0,1 0 0 0 0,0 0 1 0 0,0-1-1 0 0,0 0 0 0 0,0 0 1 0 0,1 0-1 0 0,0-1 0 0 0,0 1 1 0 0,0-1-1 0 0,0-1 0 0 0,0 1 1 0 0,0-1-1 0 0,1 0 0 0 0,-1-1 1 0 0,1 1-1 0 0,0-1 0 0 0,-1-1 1 0 0,1 1-16 0 0,13-5 149 0 0,0 0 0 0 0,0-2 0 0 0,0 0 0 0 0,-1-2 0 0 0,0 0 0 0 0,-1 0 0 0 0,0-2 0 0 0,0-1 0 0 0,-1 0 0 0 0,0-1 0 0 0,-1 0 0 0 0,-1-2 0 0 0,0 0 0 0 0,0 0 0 0 0,8-13-149 0 0,179-188 757 0 0,-171 186-778 0 0,0-1 0 0 0,-2-2 0 0 0,-2-1 0 0 0,-1-1 0 0 0,-1-1 0 0 0,-2-1 0 0 0,-1-1 0 0 0,-2-2 0 0 0,-2 1 0 0 0,-2-2 0 0 0,-1 0 0 0 0,7-36 21 0 0,-22 3 47 0 0,-1 71-48 0 0,1 1 0 0 0,0-1 1 0 0,-1 1-1 0 0,1-1 0 0 0,-1 1 0 0 0,0 0 1 0 0,0-1-1 0 0,1 1 0 0 0,-1-1 0 0 0,0 1 1 0 0,0 0-1 0 0,0 0 0 0 0,0 0 1 0 0,0 0-1 0 0,-1-1 0 0 0,1 1 0 0 0,0 1 1 0 0,0-1-1 0 0,-1 0 0 0 0,1 0 1 0 0,0 0-1 0 0,-1 1 0 0 0,1-1 0 0 0,-1 1 1 0 0,1-1-1 0 0,-1 1 0 0 0,1-1 0 0 0,-1 1 1 0 0,0 0-1 0 0,1 0 0 0 0,-1 0 1 0 0,1 0-1 0 0,-1 0 0 0 0,1 0 0 0 0,-1 0 1 0 0,0 1-1 0 0,1-1 0 0 0,-1 0 1 0 0,1 1-1 0 0,-1-1 0 0 0,1 1 0 0 0,-1 0 1 0 0,1-1-1 0 0,0 1 1 0 0,-12 6-19 0 0,1 0 0 0 0,0 1 0 0 0,0 0 0 0 0,0 1 1 0 0,2 0-1 0 0,-1 1 0 0 0,1 0 0 0 0,0 0 0 0 0,1 1 0 0 0,-4 7 19 0 0,-1-1 33 0 0,-7 9 20 0 0,2 0 0 0 0,1 1 0 0 0,1 1 0 0 0,2 1-1 0 0,0 0 1 0 0,2 1 0 0 0,1 1 0 0 0,2 0 0 0 0,1 0 0 0 0,1 1 0 0 0,2 0 0 0 0,1 0 0 0 0,2 0 0 0 0,1 1-1 0 0,2 25-52 0 0,1-46 32 0 0,1 0 0 0 0,1 0 0 0 0,0 0-1 0 0,1-1 1 0 0,0 1 0 0 0,1-1 0 0 0,0 0-1 0 0,0 0 1 0 0,1 0 0 0 0,1-1 0 0 0,0 0-1 0 0,0 0 1 0 0,1-1 0 0 0,0 1 0 0 0,1-2-1 0 0,0 1 1 0 0,0-2 0 0 0,1 1 0 0 0,0-1-1 0 0,0 0 1 0 0,3 0-32 0 0,43 13-449 0 0,-44-18-3905 0 0,-1-2-4335 0 0,-9 0 2349 0 0</inkml:trace>
  <inkml:trace contextRef="#ctx0" brushRef="#br0" timeOffset="3231.307">4942 626 8130 0 0,'0'0'1235'0'0,"0"0"-323"0"0,0 0 164 0 0,0 0 279 0 0,0 0 41 0 0,0 0-263 0 0,0 0-388 0 0,-5 32-313 0 0,-15 100-186 0 0,-1 24-1276 0 0,23-146-958 0 0,2-5-4186 0 0,-1-5-1294 0 0</inkml:trace>
  <inkml:trace contextRef="#ctx0" brushRef="#br0" timeOffset="3386.511">5027 269 13171 0 0,'0'0'392'0'0,"0"0"-640"0"0,0 0-344 0 0,0 0-248 0 0,0 0-161 0 0,0 0-183 0 0,0 0-640 0 0,0 0-1721 0 0,0 0-784 0 0</inkml:trace>
  <inkml:trace contextRef="#ctx0" brushRef="#br0" timeOffset="3790.178">5167 976 0 0 0,'0'0'355'0'0,"0"0"-446"0"0,0 0-106 0 0,0 0 143 0 0,0 0 122 0 0,0 0 171 0 0,0 0 153 0 0,-14 32 130 0 0,-40 97 79 0 0,31-84 865 0 0,23-44-1382 0 0,0-1 0 0 0,0 1 0 0 0,0-1 1 0 0,0 1-1 0 0,-1-1 0 0 0,1 1 0 0 0,0 0 1 0 0,0-1-1 0 0,-1 1 0 0 0,1-1 0 0 0,0 1 1 0 0,-1-1-1 0 0,1 0 0 0 0,0 1 0 0 0,-1-1 1 0 0,1 1-1 0 0,-1-1 0 0 0,1 0 0 0 0,-1 1 1 0 0,1-1-1 0 0,-1 0 0 0 0,1 1 0 0 0,-1-1 1 0 0,1 0-1 0 0,-1 0 0 0 0,0 0 0 0 0,1 1 1 0 0,-1-1-1 0 0,1 0 0 0 0,-1 0 0 0 0,0 0 0 0 0,1 0 1 0 0,-1 0-1 0 0,1 0 0 0 0,-1 0 0 0 0,1 0 1 0 0,-1 0-1 0 0,0-1 0 0 0,1 1 0 0 0,-1 0 1 0 0,1 0-1 0 0,-1 0 0 0 0,1-1 0 0 0,-1 1 1 0 0,1 0-1 0 0,-1-1 0 0 0,1 1 0 0 0,-1 0 1 0 0,1-1-1 0 0,-1 1 0 0 0,1-1 0 0 0,-1 1 1 0 0,1 0-1 0 0,0-1 0 0 0,-1 1 0 0 0,1-1 1 0 0,0 1-1 0 0,0-1 0 0 0,-1 0 0 0 0,1 1 1 0 0,0-1-1 0 0,0 1 0 0 0,0-1 0 0 0,0 1 1 0 0,-1-1-1 0 0,1 0 0 0 0,0 1 0 0 0,0-1 0 0 0,0 1-84 0 0,-1-46 2678 0 0,5 27-2189 0 0,2 1 1 0 0,0 0 0 0 0,0 1 0 0 0,2 0 0 0 0,0 0-1 0 0,1 0 1 0 0,1 1 0 0 0,1 0 0 0 0,2-2-490 0 0,-5 7 112 0 0,23-32 17 0 0,2 1-1 0 0,1 1 1 0 0,3 2-1 0 0,1 2 1 0 0,2 1-1 0 0,10-5-128 0 0,-35 29 74 0 0,1 0 0 0 0,0 1 0 0 0,0 1 0 0 0,1 0 0 0 0,0 1 0 0 0,1 1 0 0 0,0 1 0 0 0,0 0 0 0 0,0 2 0 0 0,1 0-1 0 0,0 1 1 0 0,0 1 0 0 0,0 0 0 0 0,2 2-74 0 0,-18 0 9 0 0,-1 1-1 0 0,1 0 0 0 0,-1 0 1 0 0,1 1-1 0 0,-1-1 0 0 0,1 1 1 0 0,-1-1-1 0 0,0 1 0 0 0,1 0 1 0 0,-1 0-1 0 0,0 0 1 0 0,0 0-1 0 0,1 0 0 0 0,-1 0 1 0 0,0 0-1 0 0,0 1 0 0 0,0-1 1 0 0,0 1-1 0 0,-1 0 1 0 0,1 0-1 0 0,0-1 0 0 0,-1 1 1 0 0,1 0-1 0 0,-1 0 0 0 0,0 0 1 0 0,1 1-1 0 0,-1-1 0 0 0,0 0 1 0 0,0 0-1 0 0,-1 1 1 0 0,1-1-1 0 0,0 0 0 0 0,-1 1 1 0 0,1-1-1 0 0,-1 1 0 0 0,0-1 1 0 0,0 1-1 0 0,0-1 0 0 0,0 1 1 0 0,0 0-9 0 0,-1 4 63 0 0,0 1 1 0 0,0-1 0 0 0,0 0-1 0 0,-1 1 1 0 0,0-1 0 0 0,0 0-1 0 0,-1 0 1 0 0,0 0-1 0 0,0-1 1 0 0,0 1 0 0 0,-1-1-1 0 0,0 0 1 0 0,-1 2-64 0 0,-15 13 54 0 0,-1 0 1 0 0,-1-2-1 0 0,-1 0 0 0 0,-1-1 1 0 0,0-2-1 0 0,-1 0 0 0 0,0-2 1 0 0,-2 0-1 0 0,1-2 0 0 0,-2-1 1 0 0,1-1-1 0 0,-2-2 1 0 0,-9 2-55 0 0,-16-7-2594 0 0,56-31-11587 0 0,4 20 10970 0 0</inkml:trace>
  <inkml:trace contextRef="#ctx0" brushRef="#br0" timeOffset="4248.294">5811 803 0 0 0,'0'0'487'0'0,"0"0"500"0"0,0 0 156 0 0,0 0 245 0 0,0 0 167 0 0,0 0-15 0 0,0 0-197 0 0,0 0-247 0 0,0 0-153 0 0,0 0-108 0 0,0 0-124 0 0,0 0-136 0 0,0 0-139 0 0,-10 30-112 0 0,-30 93-59 0 0,9-49 435 0 0,30-72-600 0 0,-1 2 134 0 0,0 0 0 0 0,1 0 0 0 0,-2-1 0 0 0,1 1 0 0 0,0-1 0 0 0,0 0 1 0 0,-1 1-1 0 0,0-1 0 0 0,0 0 0 0 0,0-1 0 0 0,0 1 0 0 0,0 0 0 0 0,0-1 1 0 0,-1 0-1 0 0,1 0 0 0 0,-1 0 0 0 0,-2 1-234 0 0,0-44 2055 0 0,8 29-1955 0 0,1 1 0 0 0,0-1 0 0 0,0 1 1 0 0,1-1-1 0 0,0 1 0 0 0,1 0 0 0 0,1 1 0 0 0,0-1 0 0 0,0 1 0 0 0,1 0 1 0 0,6-7-101 0 0,3-7 74 0 0,-11 16-59 0 0,15-25-7 0 0,1 0 0 0 0,2 1-1 0 0,1 2 1 0 0,1 0 0 0 0,2 1 0 0 0,0 2 0 0 0,30-22-8 0 0,-47 41 3 0 0,1 1 0 0 0,-1 0 0 0 0,1 0 0 0 0,1 1 1 0 0,-1 1-1 0 0,1 0 0 0 0,0 0 0 0 0,0 1 0 0 0,1 1 1 0 0,-1 0-1 0 0,1 0 0 0 0,0 2 0 0 0,-1-1 0 0 0,1 2 1 0 0,6 0-4 0 0,-17 0-4 0 0,1 1 0 0 0,0 0 1 0 0,-1-1-1 0 0,1 1 0 0 0,-1 0 1 0 0,1 1-1 0 0,-1-1 1 0 0,1 0-1 0 0,-1 1 0 0 0,0-1 1 0 0,1 1-1 0 0,-1 0 0 0 0,0 0 1 0 0,0 0-1 0 0,0 0 0 0 0,-1 0 1 0 0,1 0-1 0 0,0 0 0 0 0,-1 0 1 0 0,1 1-1 0 0,-1-1 1 0 0,0 1-1 0 0,0-1 0 0 0,0 1 1 0 0,0 0-1 0 0,0-1 0 0 0,-1 1 1 0 0,1 0-1 0 0,-1-1 0 0 0,0 1 1 0 0,0 0-1 0 0,0 0 1 0 0,0 0 3 0 0,-18 91 165 0 0,7-73-117 0 0,-1-1 0 0 0,-1 0 0 0 0,-1-1 0 0 0,0-1 0 0 0,-2 0 0 0 0,0-1 0 0 0,-1 0 0 0 0,0-2 0 0 0,-1 0 0 0 0,-7 3-48 0 0,-4 3-44 0 0,23-16-173 0 0,0 0 1 0 0,-1 0-1 0 0,1-1 1 0 0,-1 0-1 0 0,0 0 1 0 0,0-1-1 0 0,0 1 1 0 0,-1-1-1 0 0,1-1 0 0 0,-1 0 1 0 0,0 0-1 0 0,1 0 1 0 0,-2-1 216 0 0,-11-24-10469 0 0,18 18 7848 0 0,0 0-3712 0 0</inkml:trace>
  <inkml:trace contextRef="#ctx0" brushRef="#br0" timeOffset="4687.406">6428 696 10410 0 0,'0'0'1741'0'0,"0"0"-709"0"0,0 0-220 0 0,0 0 131 0 0,0 0 133 0 0,0 0 43 0 0,0 0-117 0 0,0 0-205 0 0,0 0-197 0 0,0 0-184 0 0,0 0-144 0 0,0 0-96 0 0,0 0-56 0 0,-4 33-48 0 0,-12 102-42 0 0,-2-64-461 0 0,12-67-1386 0 0,5-3-2789 0 0,0-3-4837 0 0,1-1 5122 0 0</inkml:trace>
  <inkml:trace contextRef="#ctx0" brushRef="#br0" timeOffset="4864.712">6513 335 9906 0 0,'0'0'1825'0'0,"0"0"-1113"0"0,0 0-560 0 0,0 0-208 0 0,0 0-248 0 0,0 0-144 0 0,0 0-97 0 0,0 0-143 0 0,0 0-304 0 0,0 0-1152 0 0,0 0-1873 0 0,0 0 616 0 0</inkml:trace>
  <inkml:trace contextRef="#ctx0" brushRef="#br0" timeOffset="5257.961">6605 965 11002 0 0,'0'0'2094'0'0,"0"0"-924"0"0,0 0-269 0 0,0 0 99 0 0,0 0 38 0 0,0 0-66 0 0,0 0-208 0 0,0 0-186 0 0,0 0-146 0 0,17-34-144 0 0,53-105-68 0 0,-23 65 1 0 0,21 1-170 0 0,-67 73-77 0 0,0 0 0 0 0,1 1 1 0 0,-1-1-1 0 0,0 0 0 0 0,0 1 0 0 0,0 0 0 0 0,0-1 0 0 0,1 1 0 0 0,-1 0 1 0 0,0-1-1 0 0,0 1 0 0 0,0 0 0 0 0,0 0 0 0 0,-1 0 0 0 0,1 0 1 0 0,0 0-1 0 0,0 0 0 0 0,-1 0 0 0 0,1 0 0 0 0,0 0 0 0 0,-1 1 1 0 0,1-1-1 0 0,-1 0 0 0 0,1 0 0 0 0,-1 1 0 0 0,0-1 0 0 0,0 0 0 0 0,1 0 1 0 0,-1 1-1 0 0,0-1 0 0 0,0 0 0 0 0,0 1 0 0 0,0-1 0 0 0,-1 0 1 0 0,1 0-1 0 0,0 1 0 0 0,0-1 0 0 0,-1 0 0 0 0,1 0 0 0 0,-1 1 0 0 0,1-1 1 0 0,-1 0-1 0 0,0 0 0 0 0,1 0 0 0 0,-1 0 0 0 0,0 0 26 0 0,1 7-31 0 0,-4 127-259 0 0,6-133 346 0 0,0 0 0 0 0,-1 0 0 0 0,1 0 0 0 0,0 0 0 0 0,0-1-1 0 0,0 1 1 0 0,0-1 0 0 0,0 1 0 0 0,1-1 0 0 0,-1 0 0 0 0,0 0 0 0 0,1 0-1 0 0,-1 0 1 0 0,1 0 0 0 0,-1-1 0 0 0,1 1 0 0 0,-1-1 0 0 0,1 0-1 0 0,-1 1 1 0 0,1-1 0 0 0,-1 0 0 0 0,1 0 0 0 0,-1-1 0 0 0,1 1-1 0 0,-1-1 1 0 0,1 1 0 0 0,-1-1 0 0 0,1 0 0 0 0,-1 0 0 0 0,1 0-1 0 0,-1 0 1 0 0,0 0 0 0 0,0 0 0 0 0,1-1 0 0 0,-1 1 0 0 0,0-1 0 0 0,0 1-1 0 0,-1-1 1 0 0,2 0-56 0 0,91-98 1923 0 0,-41 60-3771 0 0,-32 31-2855 0 0,0 4-5404 0 0,-12 4 3443 0 0</inkml:trace>
  <inkml:trace contextRef="#ctx0" brushRef="#br0" timeOffset="9636.009">7405 722 0 0 0,'0'0'412'0'0,"0"0"984"0"0,0 0 247 0 0,0 0-136 0 0,0 0-169 0 0,0 0-191 0 0,0 0-168 0 0,0 0-94 0 0,1-4-67 0 0,2-22 800 0 0,-29 9 2567 0 0,-26 31-2880 0 0,40-7-1297 0 0,1 0 0 0 0,0 1 1 0 0,0 1-1 0 0,1 0 0 0 0,0 0 0 0 0,1 1 0 0 0,0 0 0 0 0,1 1 0 0 0,0 0 1 0 0,0 0-1 0 0,1 1 0 0 0,1 0 0 0 0,0 0 0 0 0,1 0 0 0 0,0 1 1 0 0,0 0-1 0 0,2 0 0 0 0,-1 0 0 0 0,2 0 0 0 0,0 1 0 0 0,0-1 1 0 0,2 1-1 0 0,-1-1 0 0 0,2 1 0 0 0,0 1-8 0 0,0-12 15 0 0,0 1 1 0 0,1-1-1 0 0,0 0 0 0 0,-1 0 1 0 0,1 0-1 0 0,0 0 0 0 0,0 0 1 0 0,1 0-1 0 0,-1-1 0 0 0,1 1 1 0 0,-1-1-1 0 0,1 0 0 0 0,0 1 1 0 0,0-1-1 0 0,0 0 0 0 0,0-1 1 0 0,0 1-1 0 0,0 0 0 0 0,1-1 1 0 0,-1 0-1 0 0,0 0 0 0 0,1 0 1 0 0,-1 0-1 0 0,1 0 0 0 0,-1-1 1 0 0,1 0-1 0 0,3 0-15 0 0,97-12 1036 0 0,-75-1-882 0 0,-1-1 0 0 0,-1-2 0 0 0,0-1 1 0 0,-2-1-1 0 0,0-2 0 0 0,0 0 0 0 0,-2-1 0 0 0,-1-1 1 0 0,3-6-155 0 0,-21 24 0 0 0,35-37 140 0 0,-38 40-119 0 0,-1 1-38 0 0,0 0-58 0 0,0 0-74 0 0,0 12-498 0 0,0-2 596 0 0,17 145 32 0 0,-6-119 2 0 0,0 0 0 0 0,-3 1 0 0 0,0-1 0 0 0,-3 2 0 0 0,-1-1 0 0 0,-2 0 0 0 0,-1 1 0 0 0,-2 0 0 0 0,-2-1 0 0 0,-5 23 17 0 0,7-52 17 0 0,-1 0 1 0 0,-1 1-1 0 0,1-1 0 0 0,-1 0 0 0 0,0-1 0 0 0,-1 1 1 0 0,0-1-1 0 0,0 1 0 0 0,-1-1 0 0 0,0 0 0 0 0,0-1 1 0 0,-1 1-1 0 0,0-1 0 0 0,0 0 0 0 0,0 0 0 0 0,-1-1 1 0 0,1 0-1 0 0,-1 0 0 0 0,-1-1 0 0 0,1 1 0 0 0,-1-2 1 0 0,1 1-1 0 0,-1-1 0 0 0,0 0 0 0 0,0-1 0 0 0,0 0 1 0 0,-1 0-1 0 0,1 0 0 0 0,-1-1 0 0 0,0-1-17 0 0,-101-9 497 0 0,106 8-454 0 0,0 0-1 0 0,1 0 0 0 0,-1 0 1 0 0,1 0-1 0 0,-1-1 1 0 0,1 0-1 0 0,0 0 1 0 0,-1 0-1 0 0,1 0 1 0 0,0 0-1 0 0,0-1 0 0 0,1 1 1 0 0,-1-1-1 0 0,0 0 1 0 0,1 0-1 0 0,0 0 1 0 0,-1 0-1 0 0,1 0 1 0 0,1 0-1 0 0,-1-1 1 0 0,0 1-1 0 0,1-1 0 0 0,-1 1 1 0 0,1-1-1 0 0,0 0 1 0 0,1 1-1 0 0,-2-4-42 0 0,4-5 17 0 0,1 1 0 0 0,0-1 0 0 0,0 0 0 0 0,1 1 0 0 0,1 0 0 0 0,0 0 0 0 0,0 0 0 0 0,1 1 0 0 0,0-1 0 0 0,1 1 0 0 0,0 1 0 0 0,1-1 0 0 0,0 1 0 0 0,0 1 0 0 0,1 0 0 0 0,0 0 0 0 0,0 0 0 0 0,1 1 0 0 0,0 1 0 0 0,1-1 0 0 0,4-1-17 0 0,-6 2 3 0 0,46-32-102 0 0,1 3 0 0 0,1 3 0 0 0,2 2 1 0 0,2 2-1 0 0,0 4 99 0 0,18-1-1790 0 0,-52 20-1591 0 0,-1 1-3563 0 0,-12 3-2274 0 0</inkml:trace>
</inkml:ink>
</file>

<file path=ppt/ink/ink5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3.4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 5297 0 0,'0'0'1258'0'0,"0"0"-105"0"0,0 0 78 0 0,0 0 180 0 0,0 0 150 0 0,0 0-4 0 0,0 0-237 0 0,0 0-322 0 0,0 0-327 0 0,0 0-260 0 0,0 0-190 0 0,-2 0-110 0 0,0 2-84 0 0,0 0 0 0 0,1 0 0 0 0,-1 0 0 0 0,1 0 0 0 0,0 0 0 0 0,-1 0 0 0 0,1 1 0 0 0,0-1 0 0 0,0 0 0 0 0,1 1 0 0 0,-1-1 0 0 0,0 1 0 0 0,1-1 0 0 0,-1 1 0 0 0,1-1 0 0 0,0 1 0 0 0,0-1 1 0 0,0 1-1 0 0,0-1 0 0 0,1 1 0 0 0,-1-1 0 0 0,0 1 0 0 0,1-1 0 0 0,0 1 0 0 0,0-1 0 0 0,0 2-27 0 0,1 14 202 0 0,0 153 1823 0 0,-15 116-2025 0 0,9-118 128 0 0,4-168-123 0 0,0 1 1 0 0,0-1 0 0 0,1 0 0 0 0,-1 1-1 0 0,0-1 1 0 0,1 0 0 0 0,-1 0-1 0 0,1 1 1 0 0,-1-1 0 0 0,1 0 0 0 0,0 0-1 0 0,-1 0 1 0 0,1 1 0 0 0,0-1-1 0 0,0 0 1 0 0,0 0 0 0 0,0 0 0 0 0,0 0-1 0 0,0-1 1 0 0,0 1 0 0 0,0 0-1 0 0,0 0 1 0 0,0-1 0 0 0,0 1 0 0 0,1 0-1 0 0,-1-1 1 0 0,0 1 0 0 0,1-1 0 0 0,-1 0-1 0 0,0 1 1 0 0,1-1 0 0 0,-1 0-1 0 0,0 0 1 0 0,1 0 0 0 0,-1 0 0 0 0,0 0-1 0 0,1 0 1 0 0,-1 0 0 0 0,0 0-1 0 0,1-1 1 0 0,-1 1 0 0 0,0 0 0 0 0,1-1-1 0 0,-1 1 1 0 0,0-1 0 0 0,0 0-1 0 0,1 1-5 0 0,56-33 398 0 0,18-31-193 0 0,-56 44-194 0 0,2 1 0 0 0,0 0 1 0 0,1 2-1 0 0,1 1 0 0 0,0 1 0 0 0,1 0 0 0 0,1 2 0 0 0,25-9-11 0 0,-49 21-2 0 0,0 0-1 0 0,0 0 1 0 0,1 0 0 0 0,-1 0 0 0 0,0 1 0 0 0,1-1 0 0 0,-1 1-1 0 0,1-1 1 0 0,-1 1 0 0 0,0 0 0 0 0,1 0 0 0 0,-1 0-1 0 0,1 0 1 0 0,-1 0 0 0 0,1 1 0 0 0,-1-1 0 0 0,0 1-1 0 0,1-1 1 0 0,-1 1 0 0 0,0 0 0 0 0,1 0 0 0 0,-1 0-1 0 0,0 0 1 0 0,0 1 0 0 0,0-1 0 0 0,0 0 0 0 0,0 1 0 0 0,0-1-1 0 0,0 1 1 0 0,-1 0 0 0 0,1 0 0 0 0,-1 0 0 0 0,1 0-1 0 0,-1 0 1 0 0,1 0 0 0 0,-1 0 0 0 0,0 0 0 0 0,0 0-1 0 0,0 1 1 0 0,-1-1 0 0 0,1 0 0 0 0,0 1 2 0 0,0 8 52 0 0,1 1 0 0 0,-2 0 0 0 0,0 0 0 0 0,0-1 0 0 0,-1 1 0 0 0,0 0 0 0 0,-1 0 0 0 0,-1-1 0 0 0,0 1 0 0 0,0-1 0 0 0,-1 0 0 0 0,-1 0 0 0 0,1 0 0 0 0,-2-1 0 0 0,0 0 0 0 0,0 0 0 0 0,-1 1-52 0 0,-3 3-60 0 0,0 0-1 0 0,-1-1 1 0 0,0-1 0 0 0,-1 1-1 0 0,0-2 1 0 0,-1 0 0 0 0,0 0-1 0 0,-1-1 1 0 0,0-1 0 0 0,-1 0-1 0 0,0-1 1 0 0,0-1 0 0 0,-1 0-1 0 0,0-1 1 0 0,0-1 0 0 0,0 0-1 0 0,-1-2 1 0 0,1 1 0 0 0,-1-2-1 0 0,0 0 1 0 0,-11-1 60 0 0,26-1-110 0 0,-75-5-4365 0 0,30-12-6521 0 0,41 13 5834 0 0</inkml:trace>
  <inkml:trace contextRef="#ctx0" brushRef="#br0" timeOffset="574.219">592 834 0 0 0,'0'0'922'0'0,"0"0"694"0"0,0 0 387 0 0,0 0 151 0 0,0 0-28 0 0,0 0-78 0 0,0 0-98 0 0,0 0-191 0 0,0 0-279 0 0,0 0-300 0 0,33-4-294 0 0,105-13-206 0 0,-73-5 127 0 0,-56 13-630 0 0,6-3-17 0 0,0-1 0 0 0,-1 0 0 0 0,0-1 0 0 0,-1 0 0 0 0,-1-1 0 0 0,0-1 0 0 0,-1 0 1 0 0,-1 0-1 0 0,-1-1 0 0 0,0-1 0 0 0,2-6-160 0 0,-5 9 17 0 0,-1 0 1 0 0,-1 0-1 0 0,0-1 1 0 0,-1 0-1 0 0,-1 1 1 0 0,0-1-1 0 0,-1 0 1 0 0,-1-10-18 0 0,0 23-29 0 0,0 1 1 0 0,0 0 0 0 0,-1-1-1 0 0,1 1 1 0 0,-1-1 0 0 0,1 1-1 0 0,-1 0 1 0 0,0-1-1 0 0,0 1 1 0 0,0 0 0 0 0,0 0-1 0 0,0 0 1 0 0,0 0 0 0 0,-1 0-1 0 0,1 0 1 0 0,-1 0 0 0 0,0 0-1 0 0,1 0 1 0 0,-1 1 0 0 0,0-1-1 0 0,0 1 1 0 0,0-1 0 0 0,0 1-1 0 0,0 0 1 0 0,0 0 0 0 0,-1 0-1 0 0,1 0 1 0 0,0 0 0 0 0,-1 0-1 0 0,1 1 1 0 0,0-1-1 0 0,-1 1 1 0 0,1-1 0 0 0,-1 1-1 0 0,1 0 1 0 0,-1 0 0 0 0,1 0-1 0 0,0 0 1 0 0,-1 1 0 0 0,1-1 28 0 0,-7 1-94 0 0,1 0 0 0 0,0 1 0 0 0,0-1 0 0 0,0 2 1 0 0,0-1-1 0 0,0 1 0 0 0,0 0 0 0 0,0 1 0 0 0,1 0 1 0 0,0 0-1 0 0,-2 2 94 0 0,3-3-13 0 0,1 0 0 0 0,0 0 0 0 0,0 0 0 0 0,1 1 1 0 0,-1 0-1 0 0,1 0 0 0 0,-1 0 0 0 0,1 0 0 0 0,1 1 0 0 0,-1 0 1 0 0,0 0-1 0 0,1 0 0 0 0,0 0 0 0 0,1 0 0 0 0,-1 1 0 0 0,1-1 1 0 0,0 1-1 0 0,0 0 0 0 0,0-1 0 0 0,1 1 0 0 0,0 0 0 0 0,0 0 0 0 0,1 0 1 0 0,0 0-1 0 0,0 0 0 0 0,0 0 0 0 0,1 0 0 0 0,-1 0 0 0 0,1 0 1 0 0,1-1-1 0 0,-1 1 0 0 0,1 0 0 0 0,0-1 0 0 0,0 1 0 0 0,3 3 13 0 0,5 0 75 0 0,1-1-1 0 0,0 0 0 0 0,0-1 0 0 0,1-1 0 0 0,0 1 0 0 0,0-2 1 0 0,0 1-1 0 0,1-2 0 0 0,0 0 0 0 0,0 0 0 0 0,0-1 0 0 0,0-1 1 0 0,0 0-1 0 0,1-1 0 0 0,7 0-74 0 0,15 4 332 0 0,-33-5-320 0 0,-1 0 1 0 0,0 0 0 0 0,0 1-1 0 0,0-1 1 0 0,0 1 0 0 0,0-1-1 0 0,0 1 1 0 0,0 0-1 0 0,0 0 1 0 0,0 0 0 0 0,0 0-1 0 0,0 0 1 0 0,-1 1 0 0 0,1-1-1 0 0,0 0 1 0 0,-1 1 0 0 0,1-1-1 0 0,-1 1 1 0 0,1 0 0 0 0,-1 0-1 0 0,0-1 1 0 0,0 1-1 0 0,0 0 1 0 0,0 0 0 0 0,0 0-1 0 0,0 0 1 0 0,0 0 0 0 0,-1 0-1 0 0,1 0 1 0 0,-1 0 0 0 0,1 0-1 0 0,-1 1 1 0 0,0-1-1 0 0,0 0 1 0 0,0 0 0 0 0,0 0-1 0 0,0 0 1 0 0,-1 1 0 0 0,1-1-1 0 0,0 0 1 0 0,-1 1-13 0 0,-35 88 178 0 0,32-82-189 0 0,-19 55-1407 0 0,21-50-3805 0 0,1-1-4822 0 0,1-12 5528 0 0</inkml:trace>
  <inkml:trace contextRef="#ctx0" brushRef="#br0" timeOffset="1414.069">1597 635 0 0 0,'0'0'1712'0'0,"0"0"334"0"0,0 0 56 0 0,0 0 180 0 0,0 0 136 0 0,0 0-106 0 0,0 0-333 0 0,0 0-438 0 0,0 0-363 0 0,0 0-268 0 0,0 0-246 0 0,0 0-177 0 0,-10-9-126 0 0,-34-26-75 0 0,3 41 86 0 0,32-1-286 0 0,-8 4-9 0 0,0 2 0 0 0,0 0 0 0 0,1 1 0 0 0,1 1 0 0 0,0 1 0 0 0,1 0-1 0 0,0 0 1 0 0,1 2-77 0 0,7-9-8 0 0,0 1-1 0 0,1 0 1 0 0,0 1-1 0 0,1-1 1 0 0,0 1-1 0 0,0 0 0 0 0,1 0 1 0 0,0 0-1 0 0,0 1 1 0 0,1-1-1 0 0,0 1 1 0 0,1-1-1 0 0,0 1 1 0 0,1 0-1 0 0,0-1 9 0 0,0-6-1 0 0,0-1 0 0 0,0 1 0 0 0,1-1 0 0 0,-1 1 0 0 0,1-1 0 0 0,0 0 0 0 0,-1 1 0 0 0,1-1 0 0 0,0 0 0 0 0,0 1 0 0 0,1-1 0 0 0,-1 0 0 0 0,0 0 0 0 0,1 0 0 0 0,-1 0 0 0 0,1 0 0 0 0,0-1 0 0 0,-1 1 0 0 0,1 0 0 0 0,0-1 0 0 0,0 1 0 0 0,0-1 0 0 0,0 0 0 0 0,1 1 0 0 0,-1-1 0 0 0,0 0 0 0 0,0 0 0 0 0,1-1 0 0 0,-1 1 0 0 0,0 0 0 0 0,1-1 0 0 0,-1 0 0 0 0,1 1 0 0 0,0-1 1 0 0,85-12 629 0 0,-64-1-586 0 0,-1-1 0 0 0,-1-1 0 0 0,0-1 0 0 0,-1-1 0 0 0,0-1 0 0 0,-2 0 0 0 0,2-3-43 0 0,17-6-848 0 0,-37 49 425 0 0,-1-11 429 0 0,-1-7-8 0 0,0 0 0 0 0,0-1 0 0 0,0 1 0 0 0,1 0 0 0 0,0 0 0 0 0,-1 0 0 0 0,1 0 0 0 0,1 0 0 0 0,-1 0 0 0 0,0-1 0 0 0,1 1 0 0 0,0 0 0 0 0,0 0 0 0 0,0 0 1 0 0,0-1-1 0 0,1 1 0 0 0,-1-1 0 0 0,1 1 0 0 0,0-1 0 0 0,0 0 0 0 0,1 1 0 0 0,-1-1 0 0 0,0 0 0 0 0,1 0 0 0 0,0-1 0 0 0,0 1 0 0 0,0 0 0 0 0,0-1 0 0 0,0 0 0 0 0,0 0 0 0 0,1 0 0 0 0,-1 0 0 0 0,1 0 0 0 0,-1-1 0 0 0,1 0 0 0 0,1 1 2 0 0,2-1 35 0 0,1-1 0 0 0,-1 0 0 0 0,0 0 0 0 0,0-1 0 0 0,0 0 0 0 0,0 0 0 0 0,0-1 1 0 0,0 0-1 0 0,0 0 0 0 0,0 0 0 0 0,0-1 0 0 0,-1 0 0 0 0,1 0 0 0 0,-1-1 0 0 0,0 0 0 0 0,0 0 0 0 0,0 0 0 0 0,-1-1 0 0 0,0 0 0 0 0,0 0 0 0 0,4-5-35 0 0,22-25 77 0 0,-2-1-1 0 0,-2-1 1 0 0,-1-1 0 0 0,-2-1-1 0 0,-2-2 1 0 0,-2 0-1 0 0,8-23-76 0 0,-13 29-28 0 0,-1-1-1 0 0,-2 0 0 0 0,-2-1 0 0 0,-1 0 0 0 0,3-27 29 0 0,-10-14 264 0 0,-19 86-216 0 0,6 42-74 0 0,1 0 0 0 0,2 1 0 0 0,3 0 0 0 0,2 0 0 0 0,2 0 0 0 0,6 42 26 0 0,-4-54-21 0 0,7 197 138 0 0,-7-233-193 0 0,-1 0-1 0 0,0 0 0 0 0,0-1 0 0 0,0 1 0 0 0,0 0 0 0 0,0 0 0 0 0,-1 0 1 0 0,1-1-1 0 0,-1 1 0 0 0,0 0 0 0 0,1-1 0 0 0,-1 1 0 0 0,-1-1 1 0 0,1 1-1 0 0,0-1 0 0 0,-1 1 0 0 0,1-1 0 0 0,-1 0 0 0 0,0 1 0 0 0,1-1 1 0 0,-1 0-1 0 0,0 0 0 0 0,0-1 0 0 0,-2 2 77 0 0,-7-24-8670 0 0,9 13 2612 0 0,2 4 467 0 0</inkml:trace>
  <inkml:trace contextRef="#ctx0" brushRef="#br0" timeOffset="1746.015">2410 462 5097 0 0,'0'0'3254'0'0,"0"0"-2103"0"0,0 0-630 0 0,0 0 258 0 0,0 0 319 0 0,0 0 179 0 0,0 0-52 0 0,0 0-240 0 0,0 0-202 0 0,-31 27-149 0 0,-98 84-94 0 0,36-33 1095 0 0,91-77-1605 0 0,1 0-18 0 0,-1 0 1 0 0,1 1-1 0 0,-1-1 0 0 0,1 0 0 0 0,0 0 1 0 0,-1 0-1 0 0,1 1 0 0 0,0-1 1 0 0,0 1-1 0 0,0-1 0 0 0,0 1 0 0 0,0-1 1 0 0,0 1-1 0 0,0 0 0 0 0,1-1 0 0 0,-1 1 1 0 0,1 0-1 0 0,-1 0 0 0 0,1 0 1 0 0,-1-1-1 0 0,1 1 0 0 0,0 0 0 0 0,0 0 1 0 0,0 0-1 0 0,0 0 0 0 0,1 0-12 0 0,28 29 76 0 0,61 27 603 0 0,-86-54-612 0 0,5 5 88 0 0,1 1 1 0 0,1-2-1 0 0,-1 1 0 0 0,1-2 1 0 0,1 1-1 0 0,-1-2 0 0 0,1 1 1 0 0,9 2-156 0 0,17-9-2059 0 0,-26-4-2949 0 0,-4-2-5010 0 0,-6 2 5710 0 0</inkml:trace>
  <inkml:trace contextRef="#ctx0" brushRef="#br0" timeOffset="2158.551">2554 811 2112 0 0,'0'0'1562'0'0,"0"0"-828"0"0,0 0 154 0 0,0 0 629 0 0,0 0 400 0 0,0 0 157 0 0,0 0-147 0 0,0 0-291 0 0,0 0-233 0 0,0 0-201 0 0,0 0-185 0 0,0 0-139 0 0,32-1-113 0 0,99-9-119 0 0,-66-8 127 0 0,-56 11-610 0 0,-2 3-100 0 0,0 0 0 0 0,0 0 0 0 0,0-1 0 0 0,-1 0 0 0 0,1 0 0 0 0,-1 0 0 0 0,-1-1 0 0 0,1 0 0 0 0,-1 0 0 0 0,0 0 0 0 0,0-1 0 0 0,-1 1 0 0 0,0-1 0 0 0,0-1 0 0 0,0 1 0 0 0,-1 0 0 0 0,0-1 0 0 0,-1 1 0 0 0,0-1 0 0 0,0 0 0 0 0,0 0 0 0 0,-1 0 0 0 0,0 0 0 0 0,-1-4-63 0 0,-2 9-37 0 0,0 0 1 0 0,0 1-1 0 0,0-1 0 0 0,-1 0 1 0 0,1 1-1 0 0,-1-1 0 0 0,0 1 0 0 0,0 0 1 0 0,0 0-1 0 0,0 0 0 0 0,0 0 1 0 0,0 1-1 0 0,0-1 0 0 0,-1 1 0 0 0,1 0 1 0 0,0 0-1 0 0,-1 0 0 0 0,1 0 1 0 0,-1 1-1 0 0,1-1 0 0 0,-1 1 0 0 0,1 0 1 0 0,-1 0-1 0 0,1 0 0 0 0,-1 1 0 0 0,0-1 1 0 0,1 1-1 0 0,0 0 0 0 0,-1 0 1 0 0,0 0 36 0 0,-8 3-31 0 0,1 0 0 0 0,-1 1 0 0 0,1 0 0 0 0,0 1-1 0 0,1 0 1 0 0,-1 0 0 0 0,1 1 0 0 0,0 1 0 0 0,1 0 0 0 0,0 0 0 0 0,0 1 0 0 0,1 0 0 0 0,0 0 0 0 0,1 1 0 0 0,-7 10 31 0 0,10-14 13 0 0,-1 0 0 0 0,1 0 0 0 0,0 0 0 0 0,1 1 0 0 0,-1-1 0 0 0,1 1 0 0 0,1 0 0 0 0,-1 0 0 0 0,1 0 0 0 0,1 0 0 0 0,-1 1 0 0 0,1-1 0 0 0,0 0-1 0 0,1 1 1 0 0,0-1 0 0 0,0 1 0 0 0,0-1 0 0 0,1 0 0 0 0,0 1 0 0 0,1-1 0 0 0,0 0 0 0 0,0 0 0 0 0,0 0 0 0 0,1 0 0 0 0,0 0 0 0 0,0-1 0 0 0,1 1 0 0 0,-1-1 0 0 0,2 0 0 0 0,-1 0 0 0 0,1 0 0 0 0,0 0 0 0 0,0-1 0 0 0,0 0-1 0 0,1 0 1 0 0,-1 0 0 0 0,1-1 0 0 0,3 1-13 0 0,7 3 23 0 0,0-1 1 0 0,1-1-1 0 0,-1 0 0 0 0,1-1 0 0 0,1-1 1 0 0,-1-1-1 0 0,0-1 0 0 0,1 0 0 0 0,0-1 0 0 0,10-1-23 0 0,60-3-2559 0 0,-53-3-3097 0 0,-23 3 1085 0 0,3 2-4526 0 0</inkml:trace>
</inkml:ink>
</file>

<file path=ppt/ink/ink5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0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62 583 0 0 0,'0'0'816'0'0,"0"0"640"0"0,0 0 126 0 0,0 0-166 0 0,0 0-169 0 0,0 0-164 0 0,0 0-139 0 0,0 0-75 0 0,5 0 2894 0 0,-34 151-941 0 0,26-136-2728 0 0,-9 44 259 0 0,2-1 1 0 0,3 2 0 0 0,2 31-354 0 0,5-90 16 0 0,-1 0 0 0 0,1 0-1 0 0,0 0 1 0 0,0 0 0 0 0,0 0 0 0 0,0 0 0 0 0,0 0-1 0 0,1 0 1 0 0,-1 1 0 0 0,0-1 0 0 0,0 0-1 0 0,1 0 1 0 0,-1 0 0 0 0,1 0 0 0 0,-1 0 0 0 0,1 0-1 0 0,-1 0 1 0 0,1 0 0 0 0,-1-1 0 0 0,1 1 0 0 0,0 0-1 0 0,0 0 1 0 0,-1 0 0 0 0,1-1 0 0 0,0 1 0 0 0,0 0-1 0 0,0-1 1 0 0,0 1 0 0 0,0 0 0 0 0,0-1-1 0 0,0 0 1 0 0,0 1 0 0 0,0-1 0 0 0,0 0 0 0 0,0 1-1 0 0,0-1 1 0 0,0 0 0 0 0,0 0 0 0 0,1 0 0 0 0,-1 0-1 0 0,0 0 1 0 0,0 0 0 0 0,0 0 0 0 0,0 0-1 0 0,0 0 1 0 0,0-1 0 0 0,0 1 0 0 0,0 0 0 0 0,0-1-1 0 0,0 1 1 0 0,0-1 0 0 0,1 1-16 0 0,52-31 1074 0 0,144-148-673 0 0,-179 173-989 0 0,-15 34 215 0 0,-2-10 440 0 0,4 33-18 0 0,-6-43-40 0 0,0-1 1 0 0,0 0-1 0 0,1 1 0 0 0,0-1 0 0 0,0 0 0 0 0,1 0 0 0 0,0 1 0 0 0,0-1 0 0 0,1-1 0 0 0,-1 1 0 0 0,1 0 0 0 0,1 0 0 0 0,0-1 0 0 0,0 0 0 0 0,0 0 0 0 0,1 1-9 0 0,-1-5 77 0 0,1-1 0 0 0,0 0 0 0 0,-1 0-1 0 0,1 0 1 0 0,-1 0 0 0 0,1-1 0 0 0,0 0 0 0 0,-1 0-1 0 0,1 0 1 0 0,0 0 0 0 0,0-1 0 0 0,-1 1 0 0 0,1-1-1 0 0,-1-1 1 0 0,1 1 0 0 0,-1-1 0 0 0,1 1-1 0 0,-1-1 1 0 0,0 0 0 0 0,0-1 0 0 0,0 1 0 0 0,0-1-1 0 0,0 0 1 0 0,-1 0 0 0 0,1 0 0 0 0,-1 0 0 0 0,0-1-1 0 0,0 1 1 0 0,0-1 0 0 0,0 0 0 0 0,0 0-1 0 0,-1 0 1 0 0,0 0-77 0 0,97-157 280 0 0,-74 103-2926 0 0,-3-1-4052 0 0,-16 43 1035 0 0,-2 5-893 0 0</inkml:trace>
  <inkml:trace contextRef="#ctx0" brushRef="#br0" timeOffset="573.87">840 1 8266 0 0,'0'0'539'0'0,"0"0"-374"0"0,0 0-32 0 0,0 0 307 0 0,0 0 345 0 0,0 0 205 0 0,0 0-5 0 0,0 0-141 0 0,0 0-145 0 0,0 0-115 0 0,-12 35-45 0 0,-36 110-27 0 0,31-56 372 0 0,34 224 1399 0 0,-10 10-1531 0 0,0-279-689 0 0,-6-44-37 0 0,1 1 0 0 0,-1-1 0 0 0,0 0 0 0 0,0-1 0 0 0,1 1 0 0 0,-1 0 1 0 0,0 0-1 0 0,0 0 0 0 0,0-1 0 0 0,1 1 0 0 0,-1-1 0 0 0,0 1 0 0 0,0-1 0 0 0,0 1 0 0 0,0-1 0 0 0,0 1 1 0 0,0-1-1 0 0,0 0 0 0 0,0 0 0 0 0,0 0 0 0 0,0 1 0 0 0,0-1 0 0 0,-1 0 0 0 0,1 0 0 0 0,0 0 0 0 0,-1 0 0 0 0,1 0 1 0 0,0 0-1 0 0,-1-1 0 0 0,1 1 0 0 0,-1 0-26 0 0,2-2 22 0 0,137-150 199 0 0,-129 140-250 0 0,1 1 1 0 0,0 0-1 0 0,1 1 1 0 0,0 0-1 0 0,1 1 1 0 0,1 0-1 0 0,12-6 29 0 0,-25 15-7 0 0,-1 1-1 0 0,1 0 1 0 0,0 0-1 0 0,-1 0 1 0 0,1 0 0 0 0,0-1-1 0 0,0 1 1 0 0,-1 0-1 0 0,1 0 1 0 0,0 0 0 0 0,0 1-1 0 0,-1-1 1 0 0,1 0 0 0 0,0 0-1 0 0,-1 0 1 0 0,1 0-1 0 0,0 1 1 0 0,-1-1 0 0 0,1 0-1 0 0,0 1 1 0 0,-1-1-1 0 0,1 0 1 0 0,0 1 0 0 0,-1-1-1 0 0,1 1 1 0 0,-1-1-1 0 0,1 1 1 0 0,-1-1 0 0 0,1 1-1 0 0,-1 0 1 0 0,0-1-1 0 0,1 1 1 0 0,-1-1 0 0 0,1 1-1 0 0,-1 0 1 0 0,0-1-1 0 0,0 1 1 0 0,1 0 0 0 0,-1 0-1 0 0,0-1 1 0 0,0 1 0 0 0,0 0-1 0 0,0-1 1 0 0,0 1-1 0 0,0 0 1 0 0,0 0 0 0 0,0-1-1 0 0,0 1 1 0 0,0 0-1 0 0,-1 0 8 0 0,0 47 293 0 0,1-43-276 0 0,-39 203 711 0 0,45-145-744 0 0,22-58-3547 0 0,-11-10-9309 0 0,-16 2 8340 0 0</inkml:trace>
  <inkml:trace contextRef="#ctx0" brushRef="#br0" timeOffset="856.702">1256 877 688 0 0,'0'0'2033'0'0,"0"0"-796"0"0,0 0-257 0 0,0 0 154 0 0,0 0 97 0 0,0 0-40 0 0,0 0-240 0 0,0 0-333 0 0,0 0-256 0 0,-7 32-159 0 0,-24 95-89 0 0,27-79 6 0 0,9-41-180 0 0,-2-4-371 0 0,4-2-4853 0 0,-6-2 3636 0 0,1 1-1791 0 0</inkml:trace>
  <inkml:trace contextRef="#ctx0" brushRef="#br0" timeOffset="1018.633">1247 377 14971 0 0,'0'0'1048'0'0,"0"0"-383"0"0,0 0-89 0 0,0 0-24 0 0,0 0-96 0 0,0 0-304 0 0,0 0-344 0 0,0 0-232 0 0,0 0-80 0 0,0 0-24 0 0,0 0-57 0 0,0 0-279 0 0,0 0-696 0 0,7 29-1289 0 0,-3-22-1656 0 0,2-3-1904 0 0</inkml:trace>
  <inkml:trace contextRef="#ctx0" brushRef="#br0" timeOffset="1253.515">1575 262 5257 0 0,'0'0'2214'0'0,"0"0"-846"0"0,0 0-292 0 0,0 0 193 0 0,0 0 171 0 0,0 0 6 0 0,0 0-226 0 0,0 0-273 0 0,0 0-200 0 0,0 0-161 0 0,0 0-115 0 0,-4 36-111 0 0,-12 112-97 0 0,12 30 308 0 0,4-120-460 0 0,1 1 8 0 0,-2-1 0 0 0,-3 1 0 0 0,-8 41-119 0 0,-15 51-1259 0 0,27-151 575 0 0,20-10-11852 0 0,-16 5 7312 0 0</inkml:trace>
  <inkml:trace contextRef="#ctx0" brushRef="#br0" timeOffset="1558.562">1682 1028 0 0 0,'0'0'480'0'0,"0"0"1006"0"0,0 0 422 0 0,0 0 46 0 0,0 0-26 0 0,0 0-31 0 0,0 0-24 0 0,0 0-11 0 0,0 0-124 0 0,0 0-219 0 0,0 0-267 0 0,0 0-246 0 0,31 3-185 0 0,97 8-139 0 0,-125-11-646 0 0,-1 1 1 0 0,1 0 0 0 0,-1-1 0 0 0,1 0-1 0 0,-1 1 1 0 0,1-1 0 0 0,0 0-1 0 0,-1-1 1 0 0,1 1 0 0 0,-1 0 0 0 0,1-1-1 0 0,-1 1 1 0 0,1-1 0 0 0,-1 0-1 0 0,1 0 1 0 0,-1 0 0 0 0,0 0-1 0 0,1 0 1 0 0,-1 0 0 0 0,0-1 0 0 0,0 1-1 0 0,0-1 1 0 0,0 1 0 0 0,1-2-37 0 0,3-4 158 0 0,5-1-59 0 0,-1-1 1 0 0,0 0-1 0 0,-1-1 1 0 0,0 0-1 0 0,0 0 1 0 0,-1-1-1 0 0,0 0 1 0 0,-1-1 0 0 0,0 1-1 0 0,-1-1 1 0 0,0-1-1 0 0,-1 1 1 0 0,-1-1-1 0 0,0 0 1 0 0,0 0-1 0 0,-1 0 1 0 0,0-13-100 0 0,-3 23-24 0 0,-1 0 1 0 0,0-1 0 0 0,0 1-1 0 0,0 0 1 0 0,-1 0-1 0 0,1 0 1 0 0,-1 0-1 0 0,0 0 1 0 0,0 0-1 0 0,0 1 1 0 0,0-1-1 0 0,0 1 1 0 0,0-1-1 0 0,-1 1 1 0 0,1 0-1 0 0,-1-1 1 0 0,0 1 0 0 0,1 1-1 0 0,-1-1 1 0 0,0 0-1 0 0,0 1 1 0 0,0-1-1 0 0,0 1 1 0 0,-1 0-1 0 0,1 0 1 0 0,0 0-1 0 0,0 1 1 0 0,-1-1-1 0 0,1 1 1 0 0,0 0-1 0 0,-1 0 1 0 0,1 0 0 0 0,-1 0-1 0 0,1 0 1 0 0,0 1-1 0 0,-1-1 1 0 0,1 1-1 0 0,0 0 1 0 0,0 0-1 0 0,0 1 1 0 0,0-1-1 0 0,0 0 1 0 0,0 1-1 0 0,0 0 1 0 0,0 0 0 0 0,0 0-1 0 0,1 0 1 0 0,-1 0-1 0 0,1 0 1 0 0,-1 1-1 0 0,1-1 1 0 0,0 1 23 0 0,-18 14-75 0 0,0 2 1 0 0,1 0 0 0 0,1 0-1 0 0,1 2 1 0 0,1 0 0 0 0,1 1-1 0 0,1 1 1 0 0,1 0 0 0 0,0 1-1 0 0,2 0 1 0 0,1 1-1 0 0,-2 11 75 0 0,10-31-13 0 0,0-1-1 0 0,1 0 0 0 0,0 1 1 0 0,0-1-1 0 0,0 1 0 0 0,1 0 1 0 0,-1-1-1 0 0,1 1 0 0 0,0 0 1 0 0,0-1-1 0 0,1 1 0 0 0,0-1 0 0 0,-1 1 1 0 0,1-1-1 0 0,1 1 0 0 0,-1-1 1 0 0,1 1-1 0 0,0-1 0 0 0,0 0 1 0 0,0 0-1 0 0,0 0 0 0 0,1 0 0 0 0,-1 0 1 0 0,1-1-1 0 0,0 1 0 0 0,0-1 1 0 0,1 0-1 0 0,-1 1 0 0 0,1-2 1 0 0,-1 1-1 0 0,1 0 0 0 0,0-1 0 0 0,0 1 1 0 0,0-1-1 0 0,0 0 0 0 0,1-1 1 0 0,1 1 13 0 0,17 5-236 0 0,1-1 0 0 0,0-2 1 0 0,0 0-1 0 0,0-2 0 0 0,0-1 1 0 0,0 0-1 0 0,6-2 236 0 0,-28 1-87 0 0,49-3-3077 0 0,-19-1-2224 0 0,-6 0-4841 0 0</inkml:trace>
</inkml:ink>
</file>

<file path=ppt/ink/ink5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7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0,'0'0'316'0'0,"0"0"61"0"0,0 0-124 0 0,0 0 236 0 0,0 0 487 0 0,0 0 408 0 0,0 0 109 0 0,0 0-224 0 0,0 0-408 0 0,0 0-369 0 0,0 0-228 0 0,4 9 239 0 0,-5 12-215 0 0,0-1 1 0 0,1 1 0 0 0,2 0 0 0 0,0-1 0 0 0,1 1 0 0 0,1-1-1 0 0,0 0 1 0 0,2 0 0 0 0,1 0 0 0 0,0-1 0 0 0,1 0 0 0 0,1 0 0 0 0,1-1-1 0 0,1 0 1 0 0,0-1 0 0 0,1 0 0 0 0,2 0-289 0 0,-11-14 89 0 0,-1-1 0 0 0,1 0-1 0 0,-1-1 1 0 0,1 1 0 0 0,0 0 0 0 0,-1-1 0 0 0,1 1 0 0 0,0-1-1 0 0,0 0 1 0 0,0 0 0 0 0,0 0 0 0 0,0 0 0 0 0,0-1 0 0 0,1 1-1 0 0,-1-1 1 0 0,0 0 0 0 0,0 0 0 0 0,0 0 0 0 0,1 0 0 0 0,-1 0-1 0 0,0-1 1 0 0,0 0 0 0 0,0 1 0 0 0,0-1 0 0 0,0 0 0 0 0,0 0-1 0 0,0-1 1 0 0,0 1 0 0 0,0-1 0 0 0,-1 1 0 0 0,2-2-89 0 0,77-70 1988 0 0,-64 55-2088 0 0,61-69 357 0 0,89-80-223 0 0,-165 165-47 0 0,0 0 0 0 0,-1 1 1 0 0,1-1-1 0 0,0 1 0 0 0,0 0 0 0 0,0 0 1 0 0,0-1-1 0 0,0 1 0 0 0,0 0 0 0 0,1 1 0 0 0,-1-1 1 0 0,0 0-1 0 0,0 1 0 0 0,1-1 0 0 0,-1 1 1 0 0,0 0-1 0 0,1 0 0 0 0,-1 0 0 0 0,0 0 1 0 0,1 0-1 0 0,-1 0 0 0 0,0 0 0 0 0,1 1 0 0 0,-1-1 1 0 0,0 1-1 0 0,0 0 0 0 0,1 0 0 0 0,-1 0 1 0 0,0 0-1 0 0,0 0 0 0 0,0 0 0 0 0,0 0 1 0 0,0 1-1 0 0,-1-1 0 0 0,1 1 0 0 0,0 0 0 0 0,-1-1 1 0 0,1 1-1 0 0,-1 0 0 0 0,1 0 0 0 0,-1 0 1 0 0,0 0-1 0 0,0 0 0 0 0,0 0 0 0 0,0 0 1 0 0,0 0-1 0 0,0 2 13 0 0,5 12 61 0 0,0 0 0 0 0,-2 0-1 0 0,0 0 1 0 0,0 1 0 0 0,-2 0 0 0 0,0 0 0 0 0,-1 0 0 0 0,-1-1 0 0 0,0 1 0 0 0,-2 0 0 0 0,1 0-1 0 0,-2 0 1 0 0,-1-1 0 0 0,0 1 0 0 0,0-1 0 0 0,-2 0 0 0 0,0 0 0 0 0,-1-1 0 0 0,-1 0-1 0 0,-2 4-60 0 0,8-15-1 0 0,0 0-1 0 0,0 1 0 0 0,-1-1 0 0 0,0 0 0 0 0,1-1 0 0 0,-1 1 0 0 0,0 0 0 0 0,-1-1 0 0 0,1 0 0 0 0,-1 1 0 0 0,0-1 0 0 0,1-1 1 0 0,-1 1-1 0 0,0-1 0 0 0,-1 1 0 0 0,1-1 0 0 0,0 0 0 0 0,-1-1 0 0 0,1 1 0 0 0,-1-1 0 0 0,1 0 0 0 0,-1 0 0 0 0,-1 0 2 0 0,4-1-111 0 0,1 0 0 0 0,-1 0-1 0 0,0 0 1 0 0,0 0 0 0 0,0 0-1 0 0,0 0 1 0 0,1 0 0 0 0,-1-1-1 0 0,0 1 1 0 0,0-1-1 0 0,1 0 1 0 0,-1 1 0 0 0,0-1-1 0 0,1 0 1 0 0,-1 0 0 0 0,1 0-1 0 0,-1 0 1 0 0,1 0 0 0 0,-1 0-1 0 0,1-1 1 0 0,0 1-1 0 0,0 0 1 0 0,0-1 0 0 0,-1 1-1 0 0,1-1 1 0 0,1 1 0 0 0,-1-1-1 0 0,0 0 1 0 0,0 1-1 0 0,0-1 112 0 0,-4-37-9284 0 0,5 28 5439 0 0,0 3 1222 0 0</inkml:trace>
</inkml:ink>
</file>

<file path=ppt/ink/ink5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14091 0 0,'0'0'848'0'0,"0"0"-384"0"0,0 0-184 0 0,0 0 136 0 0,0 0 97 0 0,0 0 23 0 0,0 0-144 0 0,0 0-216 0 0,0 0-336 0 0,0 0-256 0 0,0 0-168 0 0,0 0-169 0 0,0 0-79 0 0,0 0-400 0 0,-15 33-1289 0 0,26-29-2344 0 0,-5-4-1488 0 0</inkml:trace>
</inkml:ink>
</file>

<file path=ppt/ink/ink5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96 122 13347 0 0,'0'0'1703'0'0,"0"0"-563"0"0,0 0-285 0 0,0 0 76 0 0,0 0 102 0 0,0 0-36 0 0,0 0-233 0 0,0 0-241 0 0,0 0-149 0 0,0 0-59 0 0,0 0-8 0 0,0 0-19 0 0,0 25-24 0 0,-11 172 263 0 0,-34 81-315 0 0,27-220 56 0 0,7-25 244 0 0,5-12-3230 0 0,3-3-2675 0 0,2 0-3758 0 0,1-18 2053 0 0</inkml:trace>
  <inkml:trace contextRef="#ctx0" brushRef="#br0" timeOffset="158.748">246 531 3601 0 0,'0'0'2358'0'0,"0"0"-605"0"0,0 0-68 0 0,0 0 128 0 0,0 0 26 0 0,0 0-213 0 0,0 0-466 0 0,-12 35-462 0 0,-36 109-330 0 0,28-55-153 0 0,20-70-414 0 0,10-4-1436 0 0,4-15-3629 0 0,-7 0 312 0 0,-5 0-114 0 0</inkml:trace>
  <inkml:trace contextRef="#ctx0" brushRef="#br0" timeOffset="320.996">247 303 12715 0 0,'0'0'1720'0'0,"0"0"-544"0"0,0 0-255 0 0,0 0-121 0 0,0 0-160 0 0,0 0-240 0 0,0 0-248 0 0,0 0-208 0 0,0 0-112 0 0,0 0-64 0 0,0 0-88 0 0,0 0-112 0 0,0 0-280 0 0,0 0-649 0 0,-13 51-1527 0 0,21-43-2329 0 0,-3-5-1921 0 0</inkml:trace>
  <inkml:trace contextRef="#ctx0" brushRef="#br0" timeOffset="758.545">490 579 4777 0 0,'0'0'2950'0'0,"0"0"-1608"0"0,0 0-225 0 0,0 0 257 0 0,0 0 182 0 0,0 0 74 0 0,0 0-123 0 0,0 0-211 0 0,0 0-186 0 0,0 0-161 0 0,0 0-163 0 0,0 0-152 0 0,0 0-112 0 0,31 3-121 0 0,95 7-85 0 0,-65-21 51 0 0,-53 5-291 0 0,-3 3-37 0 0,0 0-1 0 0,0-1 1 0 0,0 1-1 0 0,-1-1 0 0 0,0 0 1 0 0,0 0-1 0 0,0-1 1 0 0,0 1-1 0 0,0-1 1 0 0,-1 0-1 0 0,0 0 0 0 0,0 0 1 0 0,0-1-1 0 0,-1 1 1 0 0,0 0-1 0 0,0-1 1 0 0,0 0-1 0 0,-1 1 1 0 0,0-1-1 0 0,0 0 0 0 0,0 0 1 0 0,-1 0-1 0 0,1-5-38 0 0,-3 8-31 0 0,0 1-1 0 0,0-1 0 0 0,0 1 0 0 0,0 0 0 0 0,0-1 1 0 0,0 1-1 0 0,0 0 0 0 0,-1 0 0 0 0,1 1 0 0 0,-1-1 1 0 0,1 0-1 0 0,-1 1 0 0 0,0-1 0 0 0,0 1 1 0 0,0 0-1 0 0,0 0 0 0 0,0 0 0 0 0,0 1 0 0 0,0-1 1 0 0,0 1-1 0 0,0-1 0 0 0,0 1 0 0 0,0 0 0 0 0,0 0 1 0 0,0 0-1 0 0,0 1 0 0 0,0-1 0 0 0,0 1 0 0 0,0-1 1 0 0,0 1-1 0 0,0 0 0 0 0,0 0 0 0 0,0 1 1 0 0,1-1-1 0 0,-1 1 0 0 0,0-1 0 0 0,-1 2 32 0 0,-9 3-72 0 0,0 1 0 0 0,0 1 0 0 0,1 0 0 0 0,0 0 1 0 0,1 1-1 0 0,0 0 0 0 0,0 1 0 0 0,1 1 0 0 0,0 0 0 0 0,1 0 0 0 0,0 0 0 0 0,1 1 0 0 0,0 1 0 0 0,1-1 1 0 0,0 1-1 0 0,1 1 0 0 0,1-1 0 0 0,0 1 0 0 0,1 0 0 0 0,0 0 0 0 0,1 0 0 0 0,1 0 0 0 0,0 1 0 0 0,1-1 0 0 0,0 10 72 0 0,2-20-35 0 0,1 1 0 0 0,-1-1 0 0 0,1 0-1 0 0,0 0 1 0 0,0 0 0 0 0,0 0-1 0 0,0 0 1 0 0,1-1 0 0 0,-1 1-1 0 0,1-1 1 0 0,0 1 0 0 0,0-1 0 0 0,1 0-1 0 0,-1 0 1 0 0,0 0 0 0 0,1-1-1 0 0,0 1 1 0 0,0-1 0 0 0,0 0-1 0 0,0 0 1 0 0,0 0 0 0 0,0-1 0 0 0,0 1-1 0 0,1-1 1 0 0,1 1 35 0 0,114 12-917 0 0,-101-15 381 0 0,0-1-1 0 0,0-1 0 0 0,0 0 0 0 0,-1-2 0 0 0,1 0 0 0 0,-1-1 1 0 0,16-8 536 0 0,18-9-4571 0 0,-2-1-3911 0 0,-46 22 7542 0 0,14-9-131 0 0</inkml:trace>
  <inkml:trace contextRef="#ctx0" brushRef="#br0" timeOffset="1197.453">1240 413 5497 0 0,'0'0'2390'0'0,"0"0"-643"0"0,0 0-375 0 0,0 0-71 0 0,0 0-8 0 0,0 0-43 0 0,0 0-175 0 0,0 0-216 0 0,0 0-182 0 0,-33 21-171 0 0,-99 66-134 0 0,69-25 78 0 0,59-58-444 0 0,0 0-1 0 0,1 1 0 0 0,-1 0 0 0 0,1 0 1 0 0,0 0-1 0 0,1 0 0 0 0,-1 0 0 0 0,1 0 1 0 0,0 1-1 0 0,1-1 0 0 0,-1 1 0 0 0,1 0 1 0 0,0-1-1 0 0,0 1 0 0 0,1 0 0 0 0,0-1 1 0 0,0 1-1 0 0,0 0 0 0 0,1 0 0 0 0,-1-1 1 0 0,1 1-1 0 0,1 0 0 0 0,-1-1 0 0 0,1 1 1 0 0,0-1-1 0 0,0 1 0 0 0,1-1 0 0 0,0 0 1 0 0,0 0-1 0 0,0 0 0 0 0,3 3-5 0 0,0-4 89 0 0,2 0 1 0 0,-1 0-1 0 0,0 0 1 0 0,1-1-1 0 0,-1 0 1 0 0,1 0-1 0 0,0-1 0 0 0,0 0 1 0 0,0-1-1 0 0,1 1 1 0 0,-1-2-1 0 0,0 1 1 0 0,0-1-1 0 0,0 0 0 0 0,1-1 1 0 0,-1 0-1 0 0,0 0 1 0 0,0-1-1 0 0,4-1-89 0 0,7-2 291 0 0,0-2 1 0 0,0 0-1 0 0,-1-1 0 0 0,0 0 1 0 0,-1-2-1 0 0,0 0 0 0 0,11-9-291 0 0,3-7 107 0 0,0-2-1 0 0,-1-1 1 0 0,-2-1 0 0 0,-2-1-1 0 0,0-2 1 0 0,-2-1-1 0 0,-2 0 1 0 0,-1-2-1 0 0,-2 0 1 0 0,-1-2 0 0 0,-2 0-1 0 0,-1 0 1 0 0,-1-5-107 0 0,-11 31-154 0 0,1-1 0 0 0,-1 1-1 0 0,-1-1 1 0 0,0 1 0 0 0,-1-1 0 0 0,0 0 0 0 0,-1 0 0 0 0,-1 0-1 0 0,0-7 155 0 0,0 16-20 0 0,0-1-1 0 0,0 0 1 0 0,0 1-1 0 0,-1-1 1 0 0,1 1-1 0 0,-1-1 1 0 0,0 1-1 0 0,0 0 1 0 0,-1 0-1 0 0,1 0 1 0 0,-1 0-1 0 0,0 0 1 0 0,0 0-1 0 0,0 1 0 0 0,-1 0 1 0 0,1-1-1 0 0,-1 1 1 0 0,0 1-1 0 0,0-1 1 0 0,0 0-1 0 0,0 1 1 0 0,0 0-1 0 0,-1 0 1 0 0,1 0-1 0 0,0 0 1 0 0,-1 1-1 0 0,0 0 21 0 0,-3-1-9 0 0,1 1-1 0 0,-1 0 1 0 0,0 0-1 0 0,0 1 1 0 0,0 0 0 0 0,0 0-1 0 0,0 1 1 0 0,1 0-1 0 0,-1 1 1 0 0,0 0-1 0 0,0 0 1 0 0,1 0 0 0 0,0 1-1 0 0,-1 0 1 0 0,1 0-1 0 0,0 1 1 0 0,0 0 0 0 0,1 0-1 0 0,-1 1 1 0 0,1 0-1 0 0,0 0 1 0 0,0 0 0 0 0,1 1-1 0 0,-1 0 1 0 0,0 2 9 0 0,-4 4 10 0 0,0 1 0 0 0,1 0 0 0 0,0 1-1 0 0,2 0 1 0 0,-1 0 0 0 0,2 0 0 0 0,0 1 0 0 0,0 0 0 0 0,2 0 0 0 0,-1 1 0 0 0,2-1 0 0 0,0 5-10 0 0,0-5 30 0 0,2 0-1 0 0,-1 0 1 0 0,2 1-1 0 0,0-1 1 0 0,1 0 0 0 0,0 0-1 0 0,1 1 1 0 0,1-1-1 0 0,1 0 1 0 0,0-1 0 0 0,1 1-1 0 0,0-1 1 0 0,1 0-1 0 0,1 0 1 0 0,0 0-1 0 0,3 3-29 0 0,8 6 93 0 0,0-1-1 0 0,2 0 0 0 0,0-2 0 0 0,1 0 0 0 0,1-2 0 0 0,1 0 0 0 0,0-1 1 0 0,1-2-1 0 0,1 0 0 0 0,1-2 0 0 0,0-1 0 0 0,3 1-92 0 0,122 48-3035 0 0,-56-23-2939 0 0,-76-30-5445 0 0</inkml:trace>
</inkml:ink>
</file>

<file path=ppt/ink/ink5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0.2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308 103 1760 0 0,'0'0'1633'0'0,"0"0"-430"0"0,0 0-124 0 0,0 0 166 0 0,0 0 239 0 0,0 0 93 0 0,0 0-141 0 0,0 0-240 0 0,0 0-271 0 0,0 0-273 0 0,0 0-187 0 0,0 0-122 0 0,0 0-74 0 0,-27 17-13 0 0,-86 53 2 0 0,48-16 262 0 0,55-44-450 0 0,0-1 1 0 0,1 2-1 0 0,0-1 1 0 0,1 1-1 0 0,0 1 1 0 0,1-1-1 0 0,0 1 1 0 0,0 1-1 0 0,2-1 1 0 0,-1 1-1 0 0,2 0 1 0 0,0 0-1 0 0,0 0 1 0 0,-1 10-71 0 0,7-20 66 0 0,0-1 0 0 0,1 0 0 0 0,-1 0 0 0 0,0 0 0 0 0,1 0 0 0 0,-1 0 0 0 0,1-1 0 0 0,-1 1 0 0 0,1-1 0 0 0,0 1 1 0 0,0-1-1 0 0,0 0 0 0 0,0 0 0 0 0,0 0 0 0 0,0 0 0 0 0,0-1 0 0 0,0 1 0 0 0,0-1 0 0 0,0 0 0 0 0,0 0 0 0 0,0 0 0 0 0,0 0 0 0 0,0-1 0 0 0,0 1 1 0 0,0-1-1 0 0,0 0 0 0 0,0 0 0 0 0,0 0 0 0 0,0 0 0 0 0,0 0 0 0 0,0-1 0 0 0,-1 1 0 0 0,2-1-66 0 0,23-14 229 0 0,1 0-1 0 0,-2-2 0 0 0,0-1 1 0 0,-1-1-1 0 0,-2-1 0 0 0,0-1 1 0 0,19-23-229 0 0,-40 43 8 0 0,94-109 162 0 0,-94 193-588 0 0,-14 88 450 0 0,13-165-23 0 0,0 0 0 0 0,0 0 0 0 0,1-1 0 0 0,-1 1 0 0 0,1-1 0 0 0,0 1 0 0 0,1-1 0 0 0,-1 0 0 0 0,1 0 0 0 0,0 0-1 0 0,-1 0 1 0 0,2 0 0 0 0,-1-1 0 0 0,0 0 0 0 0,1 1 0 0 0,0-1 0 0 0,0 0 0 0 0,0-1 0 0 0,0 1 0 0 0,0-1 0 0 0,0 1 0 0 0,1-1 0 0 0,-1-1 0 0 0,1 1 0 0 0,-1-1 0 0 0,1 1 0 0 0,0-1-1 0 0,0-1 1 0 0,-1 1 0 0 0,1-1 0 0 0,0 1 0 0 0,0-1 0 0 0,0-1 0 0 0,0 1 0 0 0,-1-1 0 0 0,1 0 0 0 0,0 0 0 0 0,-1 0 0 0 0,1-1 0 0 0,0 1 0 0 0,-1-1 0 0 0,0 0 0 0 0,1-1 0 0 0,1-1-9 0 0,20-11 92 0 0,0-2 0 0 0,-2-1 1 0 0,0-1-1 0 0,-1-1 1 0 0,-1-1-1 0 0,-1-1 1 0 0,-1 0-1 0 0,-1-2 0 0 0,-1 0 1 0 0,-1-2-1 0 0,-2 0 1 0 0,0 0-1 0 0,-1-2-92 0 0,30-65 347 0 0,-44 214-625 0 0,27 276 354 0 0,-23-337-55 0 0,-3-1-1 0 0,-1 1 1 0 0,-10 57-21 0 0,-12-63 553 0 0,20-54-532 0 0,0 0 0 0 0,0-1 0 0 0,0 1 0 0 0,0-1-1 0 0,0 1 1 0 0,0-1 0 0 0,0 0 0 0 0,0 0 0 0 0,0 0-1 0 0,1 0 1 0 0,-1 0 0 0 0,0-1 0 0 0,1 1 0 0 0,-1 0-1 0 0,1-1 1 0 0,-1 1 0 0 0,1-1 0 0 0,0 1 0 0 0,-1-1 0 0 0,1 0-1 0 0,0 0 1 0 0,0 1 0 0 0,0-1 0 0 0,0 0 0 0 0,1 0-1 0 0,-1 0 1 0 0,0 0 0 0 0,1 0 0 0 0,0 0 0 0 0,-1 0-1 0 0,1 0 1 0 0,0 0 0 0 0,0-1-21 0 0,-3-35-106 0 0,2 0 0 0 0,1 0 0 0 0,2 0 0 0 0,2 0 0 0 0,1 0-1 0 0,2 1 1 0 0,1 0 0 0 0,2 0 0 0 0,2 1 0 0 0,2 0 0 0 0,0 1 0 0 0,3 1 0 0 0,1 0-1 0 0,3-3 107 0 0,-6 8-102 0 0,0 1-1 0 0,2 0 0 0 0,0 1 0 0 0,2 0 0 0 0,1 2 0 0 0,2 0 0 0 0,0 2 0 0 0,1 0 0 0 0,1 2 1 0 0,1 0-1 0 0,1 2 0 0 0,1 0 0 0 0,4 1 103 0 0,-29 16-1 0 0,0 0 0 0 0,-1 1 0 0 0,1-1 1 0 0,0 1-1 0 0,0 0 0 0 0,1 0 0 0 0,-1-1 0 0 0,0 1 1 0 0,0 1-1 0 0,0-1 0 0 0,1 0 0 0 0,-1 1 0 0 0,1-1 1 0 0,-1 1-1 0 0,0-1 0 0 0,1 1 0 0 0,-1 0 0 0 0,1 0 1 0 0,-1 0-1 0 0,0 1 0 0 0,1-1 0 0 0,-1 1 0 0 0,1-1 0 0 0,-1 1 1 0 0,0 0-1 0 0,0-1 0 0 0,1 1 0 0 0,-1 0 0 0 0,0 1 1 0 0,0-1-1 0 0,0 0 0 0 0,0 1 0 0 0,0-1 0 0 0,0 1 1 0 0,-1-1-1 0 0,1 1 0 0 0,0 0 0 0 0,-1 0 0 0 0,1 0 1 0 0,-1 0-1 0 0,0 0 0 0 0,0 0 0 0 0,1 2 1 0 0,-4 18 20 0 0,-1-1 1 0 0,0 0-1 0 0,-2 1 0 0 0,-1-2 0 0 0,-1 1 1 0 0,0-1-1 0 0,-2 0 0 0 0,0 0 0 0 0,-1-1 0 0 0,-1-1 1 0 0,-1 0-1 0 0,0 0 0 0 0,-1-1 0 0 0,-1-1 1 0 0,-1 0-1 0 0,-8 7-20 0 0,15-15-9 0 0,-95 95-2229 0 0,96-98 1212 0 0,3-5-5925 0 0,3 0 437 0 0,1 0 1885 0 0</inkml:trace>
  <inkml:trace contextRef="#ctx0" brushRef="#br0" timeOffset="525.555">1442 376 0 0 0,'0'0'401'0'0,"0"0"709"0"0,0 0 470 0 0,0 0 302 0 0,0 0 25 0 0,0 0-267 0 0,0 0-397 0 0,-10 31-320 0 0,-31 100-175 0 0,0-47 1329 0 0,-2-18 1372 0 0,42-66-3375 0 0,1 0 0 0 0,-1 0 0 0 0,0 0 1 0 0,0 0-1 0 0,1 0 0 0 0,-1 0 0 0 0,0 0 1 0 0,0 0-1 0 0,0 0 0 0 0,1 0 0 0 0,-1 0 1 0 0,0-1-1 0 0,0 1 0 0 0,1 0 0 0 0,-1-1 1 0 0,0 1-1 0 0,1 0 0 0 0,-1-1 0 0 0,0 1 1 0 0,1-1-1 0 0,-1 1 0 0 0,1-1 1 0 0,-1 1-1 0 0,1-1 0 0 0,-1 1 0 0 0,1-1 1 0 0,-1 0-1 0 0,1 1 0 0 0,-1-1 0 0 0,1 0 1 0 0,0 1-1 0 0,-1-1 0 0 0,1 0 0 0 0,0 0 1 0 0,0 1-1 0 0,0-1 0 0 0,-1 0 0 0 0,1 0 1 0 0,0 0-1 0 0,0 1 0 0 0,0-1 0 0 0,0 0 1 0 0,0 0-1 0 0,1 1 0 0 0,-1-1 0 0 0,0 0 1 0 0,0 0-1 0 0,0 1 0 0 0,1-1 0 0 0,-1 0 1 0 0,0 0-1 0 0,1 1 0 0 0,-1-1 0 0 0,0 0 1 0 0,1 1-1 0 0,-1-1 0 0 0,1 1 0 0 0,0-1-74 0 0,-1-2-23 0 0,3-21 41 0 0,2-1 0 0 0,1 1-1 0 0,0 0 1 0 0,2 1 0 0 0,1-1-1 0 0,1 1 1 0 0,1 1 0 0 0,0 0 0 0 0,2 1-1 0 0,1 0 1 0 0,3-3-18 0 0,-1-1-8 0 0,0-1-16 0 0,-7 5-13 0 0,2 1-1 0 0,1 0 1 0 0,1 0 0 0 0,0 1-1 0 0,1 1 1 0 0,1 0 0 0 0,1 1-1 0 0,0 1 1 0 0,2 0 0 0 0,-1 2-1 0 0,2 0 1 0 0,0 1-1 0 0,1 0 1 0 0,0 2 0 0 0,15-7 37 0 0,-30 17 8 0 0,0 1-1 0 0,0-1 1 0 0,0 0 0 0 0,0 1-1 0 0,0 0 1 0 0,0 1 0 0 0,0-1 0 0 0,1 1-1 0 0,-1 0 1 0 0,0 0 0 0 0,0 0 0 0 0,0 1-1 0 0,-1-1 1 0 0,1 1 0 0 0,0 1 0 0 0,-1-1-1 0 0,1 1 1 0 0,-1-1 0 0 0,0 1-1 0 0,0 0 1 0 0,0 1 0 0 0,0-1 0 0 0,0 1-1 0 0,-1 0 1 0 0,0 0 0 0 0,1 0 0 0 0,-2 0-1 0 0,1 0 1 0 0,0 1 0 0 0,-1-1 0 0 0,0 1-1 0 0,0 0 1 0 0,0 0 0 0 0,-1 0-1 0 0,1 0 1 0 0,-1 0 0 0 0,0 0 0 0 0,-1 0-1 0 0,1 0 1 0 0,-1 0-8 0 0,2 8 29 0 0,-1 0-1 0 0,0 0 1 0 0,-1 0-1 0 0,0 0 1 0 0,-1 0-1 0 0,-1 0 1 0 0,0 0-1 0 0,0 0 1 0 0,-1-1-1 0 0,-1 1 0 0 0,0-1 1 0 0,-1 0-1 0 0,-1 0 1 0 0,1 0-1 0 0,-2-1 1 0 0,0 0-1 0 0,0 0 1 0 0,-1 0-1 0 0,0-1 1 0 0,-1-1-1 0 0,0 1 1 0 0,0-1-1 0 0,-1-1 1 0 0,0 0-1 0 0,-1 0 1 0 0,0-1-1 0 0,0 0 1 0 0,-4 1-29 0 0,8-5-56 0 0,0 0 1 0 0,-1 0-1 0 0,1-1 0 0 0,-1 0 1 0 0,0 0-1 0 0,0 0 1 0 0,1-1-1 0 0,-1-1 1 0 0,0 1-1 0 0,0-1 1 0 0,-4-1 55 0 0,9 1-148 0 0,0 0 0 0 0,0 0 0 0 0,1-1 0 0 0,-1 1 1 0 0,0-1-1 0 0,0 0 0 0 0,1 0 0 0 0,-1 0 1 0 0,1 0-1 0 0,-1 0 0 0 0,1 0 0 0 0,-1-1 0 0 0,1 1 1 0 0,0-1-1 0 0,-1 0 0 0 0,1 1 0 0 0,0-1 1 0 0,0 0-1 0 0,0-1 0 0 0,1 1 0 0 0,-1 0 0 0 0,0 0 1 0 0,1-1-1 0 0,0 1 0 0 0,-1-1 0 0 0,1 1 1 0 0,0-1-1 0 0,0 0 0 0 0,0 1 0 0 0,1-1 0 0 0,-1 0 1 0 0,1 0-1 0 0,-1 0 148 0 0,1-5-1095 0 0,0 1 0 0 0,0 0 0 0 0,1 0 1 0 0,0 0-1 0 0,0-1 0 0 0,0 1 0 0 0,1 0 0 0 0,0 0 1 0 0,1 1-1 0 0,0-1 0 0 0,0 0 0 0 0,0 1 0 0 0,3-5 1095 0 0,1-1-2232 0 0</inkml:trace>
</inkml:ink>
</file>

<file path=ppt/ink/ink5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0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7962 0 0,'0'0'1975'0'0,"0"0"-203"0"0,0 0-182 0 0,0 0 12 0 0,0 0 69 0 0,0 0-46 0 0,0 0-179 0 0,0 0-263 0 0,0 0-219 0 0,0 0-177 0 0,0 0-120 0 0,13 8 2479 0 0,-16-3-1425 0 0,-1 1-285 0 0,2-2-3573 0 0,2-2-2999 0 0,1-1-4111 0 0,0-1-2940 0 0</inkml:trace>
</inkml:ink>
</file>

<file path=ppt/ink/ink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0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0 568 4657 0 0,'0'0'1490'0'0,"0"0"-575"0"0,0 0-223 0 0,0 0 236 0 0,0 0 267 0 0,0 0 102 0 0,0 0-99 0 0,0 0-204 0 0,0 0-162 0 0,0 0-63 0 0,0 0-57 0 0,0 0-25 0 0,0 0-3 0 0,22-4-40 0 0,67-13-38 0 0,-29-13 526 0 0,-46 17-845 0 0,10-5-140 0 0,0-2 0 0 0,-1-1 1 0 0,-2-1-1 0 0,0-1 0 0 0,-1 0 1 0 0,-2-2-1 0 0,0 0 0 0 0,-1-1 1 0 0,-2-1-1 0 0,-1 0 0 0 0,5-16-147 0 0,-3-56-953 0 0,-17 98 845 0 0,-1-1 0 0 0,1 1 0 0 0,0-1 0 0 0,0 1 0 0 0,0 0 1 0 0,-1 0-1 0 0,1 0 0 0 0,-1 0 0 0 0,1 0 0 0 0,-1 0 0 0 0,1 0 1 0 0,-1 0-1 0 0,1 1 0 0 0,-1-1 0 0 0,0 1 0 0 0,1-1 0 0 0,-1 1 0 0 0,0 0 1 0 0,1-1-1 0 0,-1 1 0 0 0,0 0 0 0 0,0 0 0 0 0,1 0 0 0 0,-1 0 0 0 0,0 1 1 0 0,0-1-1 0 0,1 0 0 0 0,-1 1 0 0 0,0-1 0 0 0,1 1 0 0 0,-1-1 1 0 0,0 1-1 0 0,1 0 0 0 0,-1 0 0 0 0,1 0 0 0 0,-1 0 0 0 0,1 0 0 0 0,-1 1 108 0 0,-9 7-24 0 0,1 1 0 0 0,0 1 0 0 0,0 0 0 0 0,1 1 0 0 0,1-1 0 0 0,0 2 0 0 0,0-1 0 0 0,1 1 0 0 0,1 0 0 0 0,0 0 0 0 0,1 1 0 0 0,0 0 0 0 0,1 0 0 0 0,1 0-1 0 0,0 0 1 0 0,1 1 0 0 0,1-1 0 0 0,0 1 0 0 0,1 0 0 0 0,0-1 0 0 0,2 8 24 0 0,-1-17 59 0 0,0 1 0 0 0,0-1 1 0 0,1 0-1 0 0,0 1 0 0 0,0-1 0 0 0,1 0 0 0 0,-1 0 1 0 0,1-1-1 0 0,0 1 0 0 0,0-1 0 0 0,1 1 0 0 0,-1-1 1 0 0,1 0-1 0 0,0 0 0 0 0,0 0 0 0 0,0-1 0 0 0,1 1 1 0 0,-1-1-1 0 0,1 0 0 0 0,0-1 0 0 0,0 1 0 0 0,0-1 1 0 0,0 0-1 0 0,0 0 0 0 0,0 0 0 0 0,1-1 0 0 0,-1 0 1 0 0,1 0-1 0 0,-1 0 0 0 0,1-1 0 0 0,0 1-59 0 0,3-1 117 0 0,0 0 0 0 0,-1-1 0 0 0,1 0-1 0 0,0 0 1 0 0,-1 0 0 0 0,1-1 0 0 0,-1-1 0 0 0,1 0 0 0 0,-1 0-1 0 0,0 0 1 0 0,0-1 0 0 0,-1 0 0 0 0,1-1 0 0 0,-1 1-1 0 0,2-2-116 0 0,7-7 11 0 0,-1 0 0 0 0,0-1 0 0 0,-1-1-1 0 0,-1 0 1 0 0,0-1 0 0 0,11-17-11 0 0,29-60-782 0 0,-53 93 718 0 0,-1 0 0 0 0,1 0 0 0 0,-1 0 0 0 0,1 1 0 0 0,-1-1 0 0 0,1 0 0 0 0,-1 0 0 0 0,1 0 0 0 0,-1 0 0 0 0,1 0 0 0 0,-1 0 0 0 0,1-1 0 0 0,-1 1 0 0 0,1 0 0 0 0,-1 0 0 0 0,1 0 0 0 0,-1 0 0 0 0,1 0 0 0 0,0-1 0 0 0,-1 1 0 0 0,1 0 0 0 0,-1 0 0 0 0,1-1 0 0 0,-1 1 0 0 0,1 0 0 0 0,0-1 0 0 0,-1 1 0 0 0,1 0 0 0 0,0-1 0 0 0,0 1 0 0 0,-1-1 0 0 0,1 1 64 0 0,-4 7-26 0 0,0 0 1 0 0,1 1-1 0 0,-1-1 1 0 0,2 1-1 0 0,-1 0 1 0 0,1 0-1 0 0,0 0 1 0 0,1 0-1 0 0,0 0 1 0 0,0 0 0 0 0,1 1-1 0 0,0 4 26 0 0,2-9 39 0 0,0 0 1 0 0,0 0-1 0 0,1 0 0 0 0,0-1 0 0 0,0 1 1 0 0,0-1-1 0 0,0 0 0 0 0,0 1 0 0 0,1-1 1 0 0,0-1-1 0 0,-1 1 0 0 0,1 0 0 0 0,0-1 1 0 0,0 0-1 0 0,0 0 0 0 0,1 0 0 0 0,-1 0 0 0 0,0-1 1 0 0,1 0-1 0 0,-1 0 0 0 0,1 0 0 0 0,-1 0 1 0 0,1-1-1 0 0,0 0 0 0 0,-1 0 0 0 0,1 0 1 0 0,-1 0-1 0 0,1-1 0 0 0,-1 1 0 0 0,1-1 1 0 0,1-1-40 0 0,2 2 119 0 0,9-3 63 0 0,-1-1-1 0 0,1 0 0 0 0,0-1 0 0 0,-1-1 0 0 0,0-1 0 0 0,0 0 0 0 0,-1-1 0 0 0,0-1 1 0 0,0 0-1 0 0,-1-1 0 0 0,0-1 0 0 0,-1 0 0 0 0,0 0 0 0 0,-1-2 0 0 0,0 1 0 0 0,8-13-181 0 0,-13 17 7 0 0,0 0 0 0 0,0 0 0 0 0,-1-1-1 0 0,0 0 1 0 0,-1 0 0 0 0,1-1 0 0 0,-2 1-1 0 0,0-1 1 0 0,0 0 0 0 0,0 0 0 0 0,-1 0-1 0 0,-1-1 1 0 0,0 1 0 0 0,0-1-1 0 0,-1 1 1 0 0,-1-1 0 0 0,1 0 0 0 0,-2 1-1 0 0,0-8-6 0 0,0 16-58 0 0,-1-1 0 0 0,1 0 0 0 0,-1 0-1 0 0,0 1 1 0 0,0-1 0 0 0,0 0 0 0 0,0 1 0 0 0,0 0-1 0 0,0 0 1 0 0,-1-1 0 0 0,1 1 0 0 0,-1 1-1 0 0,1-1 1 0 0,-1 0 0 0 0,0 1 0 0 0,0-1-1 0 0,0 1 1 0 0,0 0 0 0 0,0 0 0 0 0,0 0-1 0 0,0 0 1 0 0,0 1 0 0 0,0-1 0 0 0,0 1 0 0 0,0 0-1 0 0,-1-1 1 0 0,1 2 0 0 0,0-1 0 0 0,0 0-1 0 0,0 1 1 0 0,0-1 0 0 0,0 1 0 0 0,0 0-1 0 0,0 0 1 0 0,0 0 0 0 0,0 0 0 0 0,0 1 0 0 0,0-1-1 0 0,0 1 1 0 0,1 0 0 0 0,-1 0 0 0 0,1 0-1 0 0,-1 0 1 0 0,1 0 0 0 0,-1 1 58 0 0,-5 6-29 0 0,1 1-1 0 0,0 0 1 0 0,0 0 0 0 0,1 1 0 0 0,0-1-1 0 0,1 1 1 0 0,0 1 0 0 0,1-1-1 0 0,0 1 1 0 0,1 0 0 0 0,1 0 0 0 0,-1 0-1 0 0,2 0 1 0 0,0 0 0 0 0,0 0 0 0 0,1 1-1 0 0,1-1 1 0 0,1 11 29 0 0,1-13 3 0 0,1 1-1 0 0,1-1 1 0 0,0-1-1 0 0,0 1 1 0 0,0-1-1 0 0,1 0 1 0 0,1 0-1 0 0,0 0 1 0 0,0-1-1 0 0,0 0 1 0 0,1 0-1 0 0,1-1 1 0 0,-1 0-1 0 0,1-1 1 0 0,0 0 0 0 0,0 0-1 0 0,1-1 1 0 0,0 0-1 0 0,1 0-2 0 0,70 18-1138 0 0,-46-19-2091 0 0,-1 0-4300 0 0,-23-1 1864 0 0</inkml:trace>
</inkml:ink>
</file>

<file path=ppt/ink/ink5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07.2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79 374 0 0 0,'0'0'627'0'0,"0"0"334"0"0,0 0 124 0 0,0 0 139 0 0,0 0 201 0 0,0 0 98 0 0,0 0-70 0 0,0 0-234 0 0,0 0-348 0 0,0 0-357 0 0,0 0-247 0 0,0 9 649 0 0,16 136 1894 0 0,-12 114-1554 0 0,-4-244-1188 0 0,-1 0-1 0 0,0 0 1 0 0,-1 0-1 0 0,-1 0 0 0 0,0-1 1 0 0,-1 1-1 0 0,0-1 1 0 0,-1 1-1 0 0,-1-1 0 0 0,0-1 1 0 0,-1 1-1 0 0,-1-1 1 0 0,-4 6-68 0 0,11-19 23 0 0,0 1 1 0 0,1 0-1 0 0,-1-1 1 0 0,0 1-1 0 0,0-1 1 0 0,1 1-1 0 0,-1-1 1 0 0,0 0 0 0 0,0 1-1 0 0,0-1 1 0 0,0 0-1 0 0,0 0 1 0 0,0 1-1 0 0,1-1 1 0 0,-1 0-1 0 0,0 0 1 0 0,0 0-1 0 0,0 0 1 0 0,0 0 0 0 0,0 0-1 0 0,0-1 1 0 0,0 1-1 0 0,0 0 1 0 0,0 0-1 0 0,1-1 1 0 0,-1 1-1 0 0,0 0 1 0 0,0-1-1 0 0,0 1 1 0 0,0-1 0 0 0,1 1-1 0 0,-1-1 1 0 0,0 1-1 0 0,0-1 1 0 0,1 0-1 0 0,-1 1 1 0 0,1-1-1 0 0,-1 0 1 0 0,0 1-1 0 0,1-1 1 0 0,0 0 0 0 0,-1 0-1 0 0,1 0 1 0 0,-1 1-1 0 0,1-1 1 0 0,0 0-1 0 0,-1 0 1 0 0,1 0-1 0 0,0 0 1 0 0,0 0-1 0 0,0 0 1 0 0,0 0 0 0 0,0 0-1 0 0,0 0 1 0 0,0 1-1 0 0,0-1 1 0 0,0 0-1 0 0,0 0 1 0 0,1 0-1 0 0,-1 0 1 0 0,0-1-24 0 0,3-23-12 0 0,1 0 0 0 0,1 0 1 0 0,1 0-1 0 0,1 1 0 0 0,1 0 0 0 0,1 0 0 0 0,2 1 0 0 0,0 0 1 0 0,1 1-1 0 0,1 0 0 0 0,1 1 0 0 0,1 0 0 0 0,1 1 1 0 0,17-15 11 0 0,9-16-62 0 0,3 2 0 0 0,1 1 1 0 0,3 3-1 0 0,52-37 62 0 0,-96 78-12 0 0,1 0 0 0 0,-1 0 0 0 0,1 0 0 0 0,0 1 0 0 0,0 0 0 0 0,0 0 0 0 0,0 0 0 0 0,1 1 0 0 0,-1 0 0 0 0,1 0 0 0 0,0 1 0 0 0,-1 0 0 0 0,1 0 0 0 0,0 0 0 0 0,-1 1 0 0 0,1 0 0 0 0,6 1 12 0 0,-10 1-4 0 0,0 1-1 0 0,0-1 1 0 0,0 1 0 0 0,-1 0-1 0 0,1 0 1 0 0,0 0 0 0 0,-1 0-1 0 0,0 0 1 0 0,0 0 0 0 0,0 1 0 0 0,0-1-1 0 0,-1 1 1 0 0,1-1 0 0 0,-1 1-1 0 0,0 0 1 0 0,0 0 0 0 0,0-1 0 0 0,0 1-1 0 0,-1 0 1 0 0,1 0 0 0 0,-1 0-1 0 0,0 0 1 0 0,-1 1 4 0 0,3 16 37 0 0,-2 0 0 0 0,0 0 0 0 0,-1 0-1 0 0,-1 0 1 0 0,-1 0 0 0 0,-1-1 0 0 0,-1 1 0 0 0,-1-1 0 0 0,0 0-1 0 0,-2 0 1 0 0,0-1 0 0 0,-1 0 0 0 0,-2 0-37 0 0,6-7-75 0 0,0 0-1 0 0,-1 0 1 0 0,0-1 0 0 0,-1 0 0 0 0,0 0-1 0 0,-1-1 1 0 0,0 0 0 0 0,-1 0 0 0 0,0-1-1 0 0,0 0 1 0 0,-1-1 0 0 0,0 0 0 0 0,-1-1-1 0 0,0 0 1 0 0,0 0 0 0 0,0-1 0 0 0,-1 0-1 0 0,0-1 1 0 0,0-1 0 0 0,0 0 0 0 0,-1 0-1 0 0,1-1 1 0 0,-1-1 0 0 0,0 0 0 0 0,0-1-1 0 0,-3 0 76 0 0,-20-16-4202 0 0,5-30-6703 0 0,26 36 9741 0 0</inkml:trace>
  <inkml:trace contextRef="#ctx0" brushRef="#br0" timeOffset="520.69">540 706 824 0 0,'0'0'2086'0'0,"0"0"-686"0"0,0 0-138 0 0,0 0 213 0 0,0 0 237 0 0,0 0 75 0 0,0 0-130 0 0,0 0-262 0 0,34-2-271 0 0,108-8-247 0 0,-68-13 97 0 0,-61 13-758 0 0,15-7-35 0 0,0-2-1 0 0,-2-1 1 0 0,0-1 0 0 0,-1-1-1 0 0,-1-1 1 0 0,-2-2 0 0 0,0 0 0 0 0,-2-1-1 0 0,0-1 1 0 0,-2-1 0 0 0,-1 0-1 0 0,7-18-180 0 0,-19 35-19 0 0,-1 0 1 0 0,0 0-1 0 0,-1 0 0 0 0,0-1 0 0 0,-1 1 0 0 0,0-1 0 0 0,0 0 0 0 0,-1 1 0 0 0,-1-1 0 0 0,0 0 0 0 0,-1-1 19 0 0,1 11-22 0 0,0 1 0 0 0,0-1 1 0 0,-1 1-1 0 0,1-1 0 0 0,0 1 0 0 0,-1 0 0 0 0,0-1 0 0 0,1 1 0 0 0,-1-1 0 0 0,0 1 0 0 0,1 0 0 0 0,-1-1 0 0 0,0 1 0 0 0,0 0 0 0 0,0 0 0 0 0,0 0 0 0 0,0 0 1 0 0,0 0-1 0 0,-1 0 0 0 0,1 0 0 0 0,0 0 0 0 0,0 0 0 0 0,-1 0 0 0 0,1 1 0 0 0,-1-1 0 0 0,1 1 0 0 0,0-1 0 0 0,-1 1 0 0 0,1-1 0 0 0,-1 1 0 0 0,1 0 0 0 0,-1 0 1 0 0,1-1-1 0 0,-1 1 0 0 0,0 0 0 0 0,1 1 0 0 0,-1-1 0 0 0,1 0 0 0 0,-1 0 0 0 0,1 1 0 0 0,-1-1 0 0 0,1 1 0 0 0,0-1 0 0 0,-1 1 22 0 0,-61 28-731 0 0,54-24 757 0 0,0 1 1 0 0,0 1-1 0 0,1 0 1 0 0,0 0-1 0 0,0 0 1 0 0,0 1-1 0 0,1 0 1 0 0,0 1-1 0 0,1 0 1 0 0,0 0-1 0 0,0 0 1 0 0,1 1-1 0 0,0-1 1 0 0,1 1-1 0 0,0 0 1 0 0,1 1-1 0 0,0-1 1 0 0,0 1-1 0 0,1-1 1 0 0,0 1-1 0 0,1 1-26 0 0,4-8 38 0 0,-1 0 0 0 0,1 0-1 0 0,0 0 1 0 0,0 0 0 0 0,0 0-1 0 0,1-1 1 0 0,-1 0 0 0 0,1 0 0 0 0,0 0-1 0 0,0 0 1 0 0,0 0 0 0 0,0-1 0 0 0,1 1-1 0 0,-1-1 1 0 0,1 0 0 0 0,-1-1-1 0 0,1 1 1 0 0,-1-1 0 0 0,1 0 0 0 0,0 0-1 0 0,0 0 1 0 0,0-1 0 0 0,0 0 0 0 0,4 0-38 0 0,249-10 721 0 0,-257 10-720 0 0,1-1-5 0 0,-1 0 1 0 0,1 1 0 0 0,0-1 0 0 0,0 0-1 0 0,-1 1 1 0 0,1-1 0 0 0,0 1 0 0 0,0-1-1 0 0,0 1 1 0 0,-1 0 0 0 0,1 0 0 0 0,0 0 0 0 0,0 0-1 0 0,0 0 1 0 0,0 0 0 0 0,0 0 0 0 0,-1 1-1 0 0,1-1 1 0 0,0 1 0 0 0,0-1 0 0 0,-1 1-1 0 0,1 0 1 0 0,0 0 0 0 0,-1-1 0 0 0,1 1 0 0 0,0 0-1 0 0,-1 1 1 0 0,1-1 0 0 0,-1 0 0 0 0,0 0-1 0 0,1 1 1 0 0,-1-1 0 0 0,0 0 0 0 0,0 1-1 0 0,0-1 1 0 0,0 1 0 0 0,0 0 0 0 0,0-1 0 0 0,0 1-1 0 0,-1 0 1 0 0,1 0 0 0 0,-1-1 0 0 0,1 1-1 0 0,-1 0 1 0 0,0 0 0 0 0,1 0 0 0 0,-1 0-1 0 0,0 0 4 0 0,-3 9-91 0 0,-1 0 0 0 0,0 0-1 0 0,-1 0 1 0 0,0-1 0 0 0,0 0-1 0 0,-1 0 1 0 0,-1 0 0 0 0,1-1-1 0 0,-2 0 1 0 0,0 0 91 0 0,1 1-215 0 0,4-5-22 0 0,-16 22-1086 0 0,13-8-3151 0 0,15-15-1541 0 0,12-4 2199 0 0,-19 0 3074 0 0,26-3-604 0 0,-20-1 1346 0 0</inkml:trace>
  <inkml:trace contextRef="#ctx0" brushRef="#br0" timeOffset="778.045">1519 544 0 0 0,'0'0'523'0'0,"0"0"1162"0"0,0 0 424 0 0,0 0 78 0 0,0 0-21 0 0,0 0-152 0 0,0 0-227 0 0,0 0-262 0 0,0 0-266 0 0,0 0-224 0 0,0 0-197 0 0,5 6-170 0 0,-2-3-588 0 0,-1-1-21 0 0,0 0 1 0 0,0 0-1 0 0,0 1 1 0 0,-1-1-1 0 0,1 0 1 0 0,-1 1-1 0 0,0-1 1 0 0,1 1-1 0 0,-1-1 1 0 0,0 1 0 0 0,0 0-1 0 0,-1 0 1 0 0,1-1-1 0 0,-1 1 1 0 0,1 0-1 0 0,-1 0 1 0 0,0 0-1 0 0,0 0 1 0 0,0 2-60 0 0,-1 0 64 0 0,1-1-1 0 0,0 1 1 0 0,0 0 0 0 0,0 0 0 0 0,1-1-1 0 0,0 1 1 0 0,0 0 0 0 0,0-1 0 0 0,0 1 0 0 0,1 0-1 0 0,-1-1 1 0 0,1 0 0 0 0,0 1 0 0 0,1-1 0 0 0,-1 0-1 0 0,1 0 1 0 0,0 0 0 0 0,0 0 0 0 0,0-1 0 0 0,0 1-1 0 0,0-1 1 0 0,1 0 0 0 0,0 0 0 0 0,0 0 0 0 0,0 0-1 0 0,0-1 1 0 0,0 1 0 0 0,0-1 0 0 0,1 0-1 0 0,-1-1 1 0 0,0 1 0 0 0,1-1 0 0 0,0 0 0 0 0,-1 0-1 0 0,1 0 1 0 0,2 0-64 0 0,-1-1 88 0 0,0 1 0 0 0,0-1-1 0 0,0 0 1 0 0,0 0 0 0 0,0-1 0 0 0,0 0-1 0 0,0 0 1 0 0,0 0 0 0 0,0-1-1 0 0,0 0 1 0 0,0 0 0 0 0,-1 0 0 0 0,1-1-1 0 0,-1 0 1 0 0,0 0 0 0 0,0 0-1 0 0,0-1 1 0 0,0 0 0 0 0,0 0 0 0 0,-1 0-1 0 0,0 0 1 0 0,0-1 0 0 0,0 1-1 0 0,0-1 1 0 0,-1 0 0 0 0,1-1 0 0 0,-1 1-1 0 0,-1 0 1 0 0,1-1 0 0 0,-1 1-1 0 0,0-2-87 0 0,0-2-99 0 0,0 0-1 0 0,-1-1 1 0 0,-1 1-1 0 0,0 0 1 0 0,0-1-1 0 0,0 1 1 0 0,-2 0-1 0 0,1 0 1 0 0,-1 0-1 0 0,0 0 1 0 0,-1 0-1 0 0,0 0 1 0 0,0 0-1 0 0,-1 1 1 0 0,0-1-1 0 0,0 1 1 0 0,-1 0-1 0 0,0 0 1 0 0,-1 1-1 0 0,0 0 1 0 0,0 0-1 0 0,0 0 0 0 0,-1 0 1 0 0,0 1-1 0 0,0 0 1 0 0,-1 1-1 0 0,0 0 1 0 0,0 0-1 0 0,0 1 1 0 0,0-1-1 0 0,-1 2 1 0 0,-7-3 99 0 0,-62-7-3256 0 0,32 29-2897 0 0,30-3 1180 0 0,3-4-1483 0 0</inkml:trace>
  <inkml:trace contextRef="#ctx0" brushRef="#br0" timeOffset="1173.546">1974 426 7746 0 0,'0'0'2147'0'0,"0"0"-490"0"0,0 0-190 0 0,0 0-18 0 0,0 0-153 0 0,0 0-333 0 0,0 0-416 0 0,0 0-275 0 0,0 0-130 0 0,0 0-35 0 0,0 0 13 0 0,0 0-6 0 0,0 0-10 0 0,1 14-14 0 0,11 115 33 0 0,-12-129-122 0 0,-1 7-1 0 0,1 0 0 0 0,1-1-1 0 0,-1 1 1 0 0,1 0 0 0 0,0-1 0 0 0,1 1 0 0 0,0 0-1 0 0,0-1 1 0 0,0 0 0 0 0,1 1 0 0 0,-1-1 0 0 0,1 0-1 0 0,1-1 1 0 0,-1 1 0 0 0,1 0 0 0 0,0-1 0 0 0,1 0-1 0 0,-1 0 1 0 0,1 0 0 0 0,-2-5 78 0 0,0 0-1 0 0,-1-1 0 0 0,1 1 0 0 0,0-1 1 0 0,0 0-1 0 0,-1 1 0 0 0,1-1 0 0 0,-1 0 1 0 0,1 0-1 0 0,-1-1 0 0 0,1 1 0 0 0,-1-1 1 0 0,0 1-1 0 0,1-1 0 0 0,-1 0 0 0 0,0 1 1 0 0,0-1-1 0 0,0 0 0 0 0,0 0 0 0 0,-1-1 1 0 0,1 1-1 0 0,-1 0 0 0 0,1-1 0 0 0,-1 1 1 0 0,0-1-1 0 0,0 1 0 0 0,0-1 0 0 0,0 1 1 0 0,0-1-78 0 0,108-269 2488 0 0,-107 267-3226 0 0,18-31 1595 0 0,-10 28-5141 0 0,2 5-6419 0 0,-12 3 2501 0 0</inkml:trace>
  <inkml:trace contextRef="#ctx0" brushRef="#br0" timeOffset="1426.989">2379 525 11282 0 0,'0'0'1729'0'0,"0"0"-1065"0"0,0 0-128 0 0,0 0 32 0 0,0 0-16 0 0,0 0-48 0 0,0 0-176 0 0,0 0-152 0 0,0 0-95 0 0,0 0-105 0 0,0 0-129 0 0,0 0-207 0 0,0 0-368 0 0,0 0-632 0 0,42 136-961 0 0,-36-139-1167 0 0,-3-5-1001 0 0,3 5 992 0 0</inkml:trace>
  <inkml:trace contextRef="#ctx0" brushRef="#br0" timeOffset="1600.898">2338 120 5649 0 0,'0'0'4785'0'0,"0"0"-3056"0"0,0 0-825 0 0,0 0-376 0 0,0 0-296 0 0,0 0-320 0 0,0 0-200 0 0,0 0-144 0 0,0 0-144 0 0,0 0-257 0 0,0 0-799 0 0,0 0-1625 0 0,0 0-3464 0 0</inkml:trace>
  <inkml:trace contextRef="#ctx0" brushRef="#br0" timeOffset="1981.743">2697 411 7266 0 0,'0'0'3639'0'0,"0"0"-2237"0"0,0 0-856 0 0,0 0 76 0 0,0 0 130 0 0,0 0-1 0 0,0 0-144 0 0,0 0-223 0 0,0 0-160 0 0,0 0-78 0 0,0 0-45 0 0,0 0-32 0 0,-21 33-32 0 0,-65 99-13 0 0,64-81 8 0 0,25-45-18 0 0,-2-2 29 0 0,1-1 0 0 0,0 1 1 0 0,0 0-1 0 0,0 0 1 0 0,1-1-1 0 0,-1 1 1 0 0,1-1-1 0 0,0 0 0 0 0,0 0 1 0 0,0 0-1 0 0,0 0 1 0 0,0 0-1 0 0,1-1 1 0 0,-1 0-1 0 0,1 1 1 0 0,0-1-1 0 0,0 0 0 0 0,0-1 1 0 0,0 1-1 0 0,0-1 1 0 0,0 0-1 0 0,0 0 1 0 0,0 0-1 0 0,0 0 1 0 0,4-1-45 0 0,2 2 232 0 0,0-2-1 0 0,0 1 1 0 0,0-1-1 0 0,0-1 1 0 0,0 0-1 0 0,-1 0 0 0 0,1-1 1 0 0,0 0-1 0 0,-1-1 1 0 0,8-3-231 0 0,12-8 265 0 0,-2-1 0 0 0,0-2 0 0 0,-1-1 0 0 0,0-1 0 0 0,-2-1 0 0 0,0-1 0 0 0,-1-1 0 0 0,-2-2 0 0 0,0 0 0 0 0,-1 0 0 0 0,-2-2 0 0 0,5-9-265 0 0,-12 15-4 0 0,-1 0-1 0 0,0-1 0 0 0,-2 0 1 0 0,0 0-1 0 0,-2-1 1 0 0,0 0-1 0 0,-1 0 0 0 0,-1 0 1 0 0,-2-1-1 0 0,0 1 1 0 0,-1-1-1 0 0,-1 1 0 0 0,-2-2 5 0 0,2 20-23 0 0,0 0 0 0 0,0 0 0 0 0,-1 0 0 0 0,1-1 1 0 0,-1 1-1 0 0,0 0 0 0 0,-1 0 0 0 0,1 0 0 0 0,-1 1 0 0 0,1-1 0 0 0,-1 0 0 0 0,0 0 0 0 0,-1 1 0 0 0,1-1 0 0 0,0 1 0 0 0,-1 0 0 0 0,0 0 0 0 0,0 0 0 0 0,0 0 0 0 0,0 0 0 0 0,-1 1 0 0 0,1-1 1 0 0,0 1-1 0 0,-1 0 0 0 0,0 0 0 0 0,0 0 0 0 0,1 1 0 0 0,-1-1 0 0 0,0 1 0 0 0,0 0 0 0 0,0 0 0 0 0,-1 0 0 0 0,1 1 0 0 0,0-1 0 0 0,0 1 0 0 0,0 0 0 0 0,0 0 0 0 0,-1 0 0 0 0,-1 1 23 0 0,-8 1 2 0 0,-1 1-1 0 0,1 1 0 0 0,0 0 0 0 0,0 0 0 0 0,0 2 0 0 0,1-1 0 0 0,-1 2 1 0 0,1 0-1 0 0,1 0 0 0 0,0 1 0 0 0,0 1 0 0 0,0 0 0 0 0,1 1 0 0 0,0 0 0 0 0,1 0 1 0 0,0 1-1 0 0,1 1 0 0 0,0 0 0 0 0,1 0 0 0 0,1 0 0 0 0,-1 1 0 0 0,2 0 1 0 0,0 1-1 0 0,0-1 0 0 0,2 1 0 0 0,-1 0 0 0 0,2 1 0 0 0,0-1 0 0 0,1 0 1 0 0,0 1-1 0 0,1 0 0 0 0,0-1 0 0 0,2 1 0 0 0,0 6-1 0 0,3-11 15 0 0,-1 0 0 0 0,2 0-1 0 0,-1 0 1 0 0,2-1 0 0 0,-1 0 0 0 0,1 0 0 0 0,0 0-1 0 0,1-1 1 0 0,0 0 0 0 0,1 0 0 0 0,-1 0 0 0 0,1-1-1 0 0,1 0 1 0 0,-1-1 0 0 0,1 0 0 0 0,1 0 0 0 0,-1-1-1 0 0,1 0 1 0 0,-1-1 0 0 0,1 0 0 0 0,1-1-1 0 0,4 2-14 0 0,15 4 19 0 0,0-1-1 0 0,1-1 0 0 0,0-2 1 0 0,1-1-1 0 0,-1-1 0 0 0,1-2 1 0 0,1-1-19 0 0,-23 0-182 0 0,-1-1 1 0 0,1-1 0 0 0,0 1 0 0 0,0-2-1 0 0,-1 1 1 0 0,1-1 0 0 0,-1-1 0 0 0,0 1 0 0 0,0-2-1 0 0,0 1 1 0 0,1-2 181 0 0,23-17-4741 0 0,-5-4-5264 0 0,-23 19 4021 0 0</inkml:trace>
  <inkml:trace contextRef="#ctx0" brushRef="#br0" timeOffset="2367.509">3248 536 0 0 0,'0'0'421'0'0,"0"0"1340"0"0,0 0 475 0 0,0 0 22 0 0,0 0-125 0 0,0 0-222 0 0,0 0-208 0 0,0 0-176 0 0,0 0-166 0 0,0 0-134 0 0,32 5-148 0 0,103 14-155 0 0,-74-26 226 0 0,-52 2-877 0 0,0 2-152 0 0,-1 0-1 0 0,1-1 0 0 0,-1 0 1 0 0,0-1-1 0 0,0 1 0 0 0,0-2 1 0 0,-1 1-1 0 0,1-1 0 0 0,-1 0 1 0 0,-1 0-1 0 0,1-1 0 0 0,-1 0 1 0 0,0 0-1 0 0,-1-1 0 0 0,0 1 1 0 0,0-1-1 0 0,0-1 0 0 0,-1 1 1 0 0,0 0-1 0 0,-1-1 0 0 0,0 0 1 0 0,0 0-1 0 0,-1 0 0 0 0,0 0 1 0 0,-1 0-1 0 0,1-5-120 0 0,-5 11-64 0 0,0-1 0 0 0,1 0 0 0 0,-1 1 0 0 0,0 0 0 0 0,-1 0 0 0 0,1 0 0 0 0,0 0 0 0 0,-1 0 0 0 0,0 1 0 0 0,0-1 0 0 0,1 1 0 0 0,-1 0 0 0 0,-1 0 0 0 0,1 0 0 0 0,0 1 0 0 0,0 0 0 0 0,-1-1 0 0 0,1 2 0 0 0,-1-1 0 0 0,1 0 0 0 0,-1 1 0 0 0,1 0 0 0 0,-1 0 0 0 0,1 0 0 0 0,-1 1 0 0 0,1-1 0 0 0,0 1 0 0 0,-1 0 0 0 0,1 0 0 0 0,-2 1 64 0 0,-10 3-264 0 0,-1 1 1 0 0,1 1 0 0 0,1 0 0 0 0,-1 1 0 0 0,1 0-1 0 0,1 2 1 0 0,0-1 0 0 0,0 2 0 0 0,1 0 0 0 0,0 1-1 0 0,1 0 1 0 0,0 0 0 0 0,1 2 0 0 0,-8 11 263 0 0,16-23-75 0 0,1 1 0 0 0,0 0 1 0 0,0 0-1 0 0,-1 1 0 0 0,2-1 0 0 0,-1 0 1 0 0,0 1-1 0 0,1-1 0 0 0,-1 1 0 0 0,1-1 1 0 0,0 1-1 0 0,1 0 0 0 0,-1 0 0 0 0,0-1 1 0 0,1 1-1 0 0,0 0 0 0 0,0 0 0 0 0,0 0 1 0 0,0-1-1 0 0,1 1 0 0 0,0 0 0 0 0,-1 0 1 0 0,1-1-1 0 0,1 1 0 0 0,-1-1 0 0 0,0 1 1 0 0,1-1-1 0 0,0 1 0 0 0,0-1 0 0 0,0 0 1 0 0,0 0-1 0 0,0 0 0 0 0,1 0 0 0 0,-1 0 1 0 0,1 0-1 0 0,0-1 0 0 0,-1 1 0 0 0,2-1 1 0 0,-1 0-1 0 0,0 0 0 0 0,0 0 0 0 0,0 0 1 0 0,2 0 74 0 0,106 22-2242 0 0,6-24-3561 0 0,-42-13 674 0 0,-53 9 4029 0 0</inkml:trace>
  <inkml:trace contextRef="#ctx0" brushRef="#br0" timeOffset="2899.104">4061 304 10314 0 0,'0'0'1717'0'0,"0"0"-727"0"0,0 0-155 0 0,0 0 178 0 0,0 0 33 0 0,0 0-111 0 0,0 0-261 0 0,0 0-268 0 0,0 0-165 0 0,0 0-107 0 0,0 0-59 0 0,0 0-8 0 0,0 0 11 0 0,-18 32 13 0 0,-54 97 12 0 0,71-129-101 0 0,0 1 0 0 0,0-1 0 0 0,0 1 1 0 0,0 0-1 0 0,1-1 0 0 0,-1 1 0 0 0,0 0 1 0 0,0-1-1 0 0,1 1 0 0 0,-1 0 1 0 0,0 0-1 0 0,1-1 0 0 0,-1 1 0 0 0,1 0 1 0 0,-1 0-1 0 0,1 0 0 0 0,0 0 0 0 0,-1 0 1 0 0,1 0-1 0 0,0 0 0 0 0,0 0 0 0 0,-1 0 1 0 0,1 0-1 0 0,0 0 0 0 0,0 0 0 0 0,0 0 1 0 0,0 0-1 0 0,0 0 0 0 0,0 0 0 0 0,1 0 1 0 0,-1 0-1 0 0,0 0 0 0 0,0 0 0 0 0,1 0 1 0 0,-1 0-1 0 0,1 0 0 0 0,-1-1 1 0 0,1 1-1 0 0,-1 0 0 0 0,1 0 0 0 0,-1 0 1 0 0,1 0-1 0 0,0-1 0 0 0,-1 1 0 0 0,1 0 1 0 0,0-1-1 0 0,0 1 0 0 0,0 0 0 0 0,-1-1 1 0 0,1 1-1 0 0,0-1 0 0 0,0 0 0 0 0,0 1 1 0 0,0-1-1 0 0,0 0 0 0 0,0 1 0 0 0,0-1 1 0 0,0 0-1 0 0,0 0 0 0 0,0 0 1 0 0,0 0-1 0 0,1 0-2 0 0,3 1 24 0 0,23 6 92 0 0,-23-7-91 0 0,0 0 0 0 0,0 0 0 0 0,0 1-1 0 0,0-1 1 0 0,0 1 0 0 0,0 0 0 0 0,0 1-1 0 0,-1-1 1 0 0,1 1 0 0 0,0 0-1 0 0,-1 0 1 0 0,1 0 0 0 0,-1 1 0 0 0,0 0-1 0 0,0-1 1 0 0,0 2 0 0 0,0-1 0 0 0,0 0-1 0 0,-1 1 1 0 0,1 0 0 0 0,-1-1-1 0 0,0 1 1 0 0,0 1 0 0 0,0-1 0 0 0,-1 0-1 0 0,0 1 1 0 0,0-1 0 0 0,0 1 0 0 0,0 0-1 0 0,0-1 1 0 0,-1 1 0 0 0,0 0-1 0 0,0 0 1 0 0,-1 1-25 0 0,-2 0 115 0 0,-1-1-1 0 0,0 1 1 0 0,-1-1-1 0 0,1 0 0 0 0,-1 0 1 0 0,0 0-1 0 0,0 0 1 0 0,-1-1-1 0 0,0 0 1 0 0,1 0-1 0 0,-1 0 0 0 0,-1 0 1 0 0,1-1-1 0 0,0 0 1 0 0,-1 0-1 0 0,0 0 1 0 0,-2 0-115 0 0,8-3 4 0 0,-7 4-73 0 0,0 0-1 0 0,0 0 1 0 0,0-1 0 0 0,0 0-1 0 0,-1 0 1 0 0,1-1 0 0 0,-1 0-1 0 0,0 0 1 0 0,0-1 0 0 0,0 0-1 0 0,0-1 1 0 0,1 1-1 0 0,-9-2 70 0 0,-3-8-3494 0 0,11 4-1968 0 0,2 1-3045 0 0</inkml:trace>
</inkml:ink>
</file>

<file path=ppt/ink/ink5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31 0 0 0,'0'0'1546'0'0,"0"0"-175"0"0,0 0-96 0 0,0 0 104 0 0,0 0 176 0 0,0 0 92 0 0,0 0-82 0 0,0 0-106 0 0,0 0-125 0 0,0 0-143 0 0,0 0-168 0 0,-12-5-229 0 0,-39-17-188 0 0,48 21-549 0 0,0 0 0 0 0,0 1 0 0 0,0-1 0 0 0,0 1 0 0 0,0-1 0 0 0,1 1 0 0 0,-1 0 0 0 0,0 0 0 0 0,0 1 0 0 0,0-1 0 0 0,0 1 0 0 0,0-1 0 0 0,0 1 0 0 0,1 0 0 0 0,-1 0 0 0 0,0 0 0 0 0,1 0 0 0 0,-1 0 0 0 0,0 1 0 0 0,1-1 0 0 0,0 1 0 0 0,-1 0 0 0 0,0 1-57 0 0,-7 3 184 0 0,-3 1-95 0 0,-1 1 1 0 0,1 0-1 0 0,1 0 0 0 0,-1 1 1 0 0,1 1-1 0 0,1 0 0 0 0,0 1 1 0 0,1 0-1 0 0,0 1 0 0 0,0 0 1 0 0,1 0-1 0 0,1 1 0 0 0,0 0 1 0 0,1 1-1 0 0,0 0 1 0 0,1 0-1 0 0,0 0 0 0 0,2 1 1 0 0,-1-1-1 0 0,2 1 0 0 0,0 0 1 0 0,0 8-90 0 0,3-20 19 0 0,1 0 0 0 0,-1 0 0 0 0,1-1 0 0 0,0 1 0 0 0,-1 0 0 0 0,1 0 1 0 0,1-1-1 0 0,-1 1 0 0 0,0-1 0 0 0,1 1 0 0 0,-1-1 0 0 0,1 0 0 0 0,0 0 1 0 0,-1 1-1 0 0,1-1 0 0 0,0 0 0 0 0,0-1 0 0 0,1 1 0 0 0,-1 0 0 0 0,0-1 1 0 0,1 1-1 0 0,-1-1 0 0 0,1 1 0 0 0,-1-1 0 0 0,1 0 0 0 0,-1 0 0 0 0,1-1 1 0 0,0 1-1 0 0,0 0 0 0 0,1-1-19 0 0,84 4 1127 0 0,-63-11-924 0 0,0-1 0 0 0,0-1-1 0 0,-1-1 1 0 0,0-1-1 0 0,-1-1 1 0 0,0-1 0 0 0,-1-1-1 0 0,0-1 1 0 0,-2-1-1 0 0,1-1 1 0 0,-2-1 0 0 0,5-6-203 0 0,-23 23 5 0 0,51-47 290 0 0,-54 81-446 0 0,1 125-5 0 0,3-153 112 0 0,0 0 1 0 0,0 0-1 0 0,0 0 1 0 0,0 0-1 0 0,1-1 1 0 0,0 1-1 0 0,0-1 1 0 0,0 1-1 0 0,1-1 1 0 0,-1 0-1 0 0,1-1 1 0 0,0 1-1 0 0,0 0 0 0 0,0-1 1 0 0,0 0-1 0 0,1 0 1 0 0,0-1-1 0 0,-1 1 1 0 0,1-1-1 0 0,0 0 1 0 0,0 0-1 0 0,0 0 1 0 0,0-1-1 0 0,4 1 44 0 0,62 9-3149 0 0,-5-10-6161 0 0,-63-1 8688 0 0,17 0-9584 0 0</inkml:trace>
</inkml:ink>
</file>

<file path=ppt/ink/ink5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8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250 295 13715 0 0,'0'0'1267'0'0,"0"0"-306"0"0,0 0-54 0 0,0 0 36 0 0,0 0 0 0 0,0 0-153 0 0,0 0-245 0 0,0 0-185 0 0,0 0-129 0 0,0 0-90 0 0,-33 16-54 0 0,-101 47-29 0 0,73-21-36 0 0,59-40-40 0 0,0 0 1 0 0,0-1 0 0 0,1 1-1 0 0,-1 0 1 0 0,0 0 0 0 0,1 1-1 0 0,0-1 1 0 0,-1 0 0 0 0,1 0-1 0 0,0 1 1 0 0,0-1 0 0 0,0 1-1 0 0,0-1 1 0 0,1 1 0 0 0,-1-1-1 0 0,1 1 1 0 0,-1-1 0 0 0,1 1-1 0 0,0-1 1 0 0,0 1 0 0 0,0 0-1 0 0,1-1 1 0 0,-1 1 0 0 0,0-1-1 0 0,1 1 1 0 0,0-1 0 0 0,0 1-1 0 0,-1-1 1 0 0,1 1 0 0 0,1-1-1 0 0,-1 0 1 0 0,0 1 0 0 0,1-1-1 0 0,-1 0 1 0 0,1 0 0 0 0,-1 0-1 0 0,1 0 1 0 0,0 0 0 0 0,0-1-1 0 0,0 1 1 0 0,0-1 0 0 0,0 1-1 0 0,0-1 1 0 0,1 1 0 0 0,-1-1-1 0 0,0 0 1 0 0,1 0 0 0 0,-1 0-1 0 0,2 0 18 0 0,112 51 27 0 0,-112-51-4 0 0,-1 0 0 0 0,1 1 0 0 0,-1-1 0 0 0,0 1 0 0 0,1 0 0 0 0,-1 0 0 0 0,0 0 0 0 0,0 0 0 0 0,0 1 0 0 0,-1-1 0 0 0,1 1 0 0 0,-1 0 0 0 0,1-1 0 0 0,-1 1 0 0 0,0 0 0 0 0,0 1 0 0 0,0-1 0 0 0,0 0 0 0 0,-1 1 0 0 0,1-1 0 0 0,-1 0 0 0 0,0 1 0 0 0,0 0 0 0 0,0-1 0 0 0,0 1 0 0 0,-1 0 0 0 0,0-1 0 0 0,1 1 0 0 0,-1 0 0 0 0,-1-1 0 0 0,1 1 0 0 0,0 0 0 0 0,-1-1 0 0 0,0 1 0 0 0,0 0 0 0 0,0-1 0 0 0,0 1 0 0 0,-1-1 0 0 0,1 1 0 0 0,-2 1-23 0 0,-9 7-49 0 0,0 0-1 0 0,-1-1 1 0 0,0 0 0 0 0,-1-1-1 0 0,0-1 1 0 0,-1 0 0 0 0,0-1-1 0 0,0 0 1 0 0,-14 4 49 0 0,6-8-1760 0 0,13-4-1652 0 0,3 0-2509 0 0,3 0-3609 0 0</inkml:trace>
  <inkml:trace contextRef="#ctx0" brushRef="#br0" timeOffset="298.524">571 185 16363 0 0,'0'0'1083'0'0,"0"0"-470"0"0,0 0-212 0 0,0 0 122 0 0,0 0 158 0 0,0 0 85 0 0,0 0-89 0 0,0 0-99 0 0,0 0-61 0 0,0 0-55 0 0,0 0-48 0 0,0 0-78 0 0,0 35-85 0 0,1 114-72 0 0,-13 2 86 0 0,-9 103-1010 0 0,3-191-2042 0 0,2-50-1796 0 0,-8-8-4370 0 0,18-5 1912 0 0</inkml:trace>
  <inkml:trace contextRef="#ctx0" brushRef="#br0" timeOffset="608.687">250 568 12835 0 0,'0'0'1977'0'0,"0"0"-635"0"0,0 0-290 0 0,0 0-59 0 0,0 0-55 0 0,0 0-148 0 0,0 0-206 0 0,0 0-168 0 0,0 0-92 0 0,0 0-62 0 0,32-5-64 0 0,103-12-40 0 0,24 17 143 0 0,-26 3-1202 0 0,-76-3-4571 0 0,-24 0-1738 0 0,-17 0-1377 0 0</inkml:trace>
  <inkml:trace contextRef="#ctx0" brushRef="#br0" timeOffset="1228.356">1289 501 0 0 0,'0'0'1507'0'0,"0"0"399"0"0,0 0 106 0 0,0 0-54 0 0,0 0-159 0 0,0 0-244 0 0,0 0-245 0 0,0 0-210 0 0,0 0-161 0 0,-9-7-162 0 0,-30-22-129 0 0,37 27-581 0 0,-1 1 0 0 0,0-1 0 0 0,1 1 0 0 0,-1 0 0 0 0,0 0 0 0 0,0 1 0 0 0,0-1-1 0 0,0 1 1 0 0,0-1 0 0 0,0 1 0 0 0,0 0 0 0 0,0 0 0 0 0,0 0 0 0 0,1 0 0 0 0,-1 1 0 0 0,0-1 0 0 0,0 1-1 0 0,0 0 1 0 0,-3 1-67 0 0,-1-1 166 0 0,-9 2-90 0 0,1-1 0 0 0,0 2 0 0 0,0 0-1 0 0,0 1 1 0 0,1 0 0 0 0,-1 1 0 0 0,1 1 0 0 0,1 0 0 0 0,-1 1 0 0 0,1 0 0 0 0,1 1 0 0 0,-1 0 0 0 0,1 1 0 0 0,1 1 0 0 0,0 0 0 0 0,1 0 0 0 0,0 1 0 0 0,0 1 0 0 0,2-1 0 0 0,-1 2 0 0 0,2-1 0 0 0,-1 1 0 0 0,2 0 0 0 0,-2 5-76 0 0,7-16 8 0 0,0 0 0 0 0,0 1 0 0 0,0-1 0 0 0,1 1 0 0 0,-1-1 0 0 0,1 1 0 0 0,0 0 0 0 0,0-1 0 0 0,0 1 0 0 0,0-1 0 0 0,1 1 0 0 0,-1 0 0 0 0,1-1 0 0 0,0 1 1 0 0,0-1-1 0 0,0 0 0 0 0,1 1 0 0 0,-1-1 0 0 0,1 0 0 0 0,0 0 0 0 0,0 0 0 0 0,0 0 0 0 0,0 0 0 0 0,2 1-8 0 0,6 0 142 0 0,0-1 1 0 0,0-1-1 0 0,0 0 0 0 0,1 0 0 0 0,-1-1 1 0 0,1 0-1 0 0,-1-1 0 0 0,0 0 0 0 0,1-1 0 0 0,-1 0 1 0 0,1-1-1 0 0,-1 0 0 0 0,0 0 0 0 0,0-1 1 0 0,0 0-1 0 0,0-1 0 0 0,0 0 0 0 0,-1-1 1 0 0,0 0-1 0 0,0 0 0 0 0,0-1 0 0 0,0 0 1 0 0,-1-1-1 0 0,0 0 0 0 0,4-5-142 0 0,19-9 26 0 0,20-14 81 0 0,-39 24-117 0 0,1 2 1 0 0,1-1-1 0 0,0 2 0 0 0,0 0 1 0 0,1 0-1 0 0,0 1 0 0 0,0 1 0 0 0,7-1 10 0 0,-19 9-55 0 0,-1 0 0 0 0,0 0-1 0 0,0 0 1 0 0,-1 1 0 0 0,1-1-1 0 0,0 1 1 0 0,-1-1-1 0 0,1 1 1 0 0,-1 0 0 0 0,0 0-1 0 0,0-1 1 0 0,0 1 0 0 0,0 0-1 0 0,-1 0 1 0 0,1 0-1 0 0,-1 0 1 0 0,0 0 0 0 0,1 0-1 0 0,-2 0 1 0 0,1 0 0 0 0,0 0-1 0 0,0 0 1 0 0,-1 0-1 0 0,0 0 1 0 0,1 0 0 0 0,-1 0-1 0 0,-1 2 56 0 0,1-3-19 0 0,-1 15-537 0 0,-1 43-1316 0 0,12-44-2641 0 0,9-7-3839 0 0,-10-9 2584 0 0</inkml:trace>
  <inkml:trace contextRef="#ctx0" brushRef="#br0" timeOffset="1641.919">1563 825 9290 0 0,'0'0'2630'0'0,"0"0"-808"0"0,0 0-299 0 0,0 0 16 0 0,0 0-47 0 0,0 0-193 0 0,0 0-374 0 0,0 0-304 0 0,0 0-167 0 0,0 0-96 0 0,0 0-45 0 0,0 0-52 0 0,0 0-42 0 0,16-19-49 0 0,102-120 171 0 0,21 7-292 0 0,-139 131-68 0 0,1 1 0 0 0,-1-1 1 0 0,1 1-1 0 0,-1-1 0 0 0,1 1 0 0 0,-1-1 0 0 0,1 0 0 0 0,-1 1 0 0 0,1 0 0 0 0,-1-1 0 0 0,1 1 0 0 0,0-1 0 0 0,-1 1 0 0 0,1 0 0 0 0,0-1 0 0 0,0 1 0 0 0,-1 0 1 0 0,1 0-1 0 0,0 0 0 0 0,-1 0 0 0 0,1-1 0 0 0,0 1 0 0 0,0 0 0 0 0,-1 0 0 0 0,1 0 0 0 0,0 0 0 0 0,0 1 0 0 0,-1-1 0 0 0,1 0 0 0 0,0 0 0 0 0,0 0 1 0 0,-1 1-1 0 0,1-1 0 0 0,0 0 0 0 0,-1 1 0 0 0,1-1 0 0 0,0 0 0 0 0,-1 1 0 0 0,1-1 0 0 0,-1 1 0 0 0,1-1 0 0 0,-1 1 0 0 0,1-1 0 0 0,-1 1 0 0 0,1 0 0 0 0,-1-1 1 0 0,1 1-1 0 0,-1-1 0 0 0,0 1 0 0 0,1 0 0 0 0,-1-1 0 0 0,0 1 0 0 0,0 0 0 0 0,1 0 0 0 0,-1-1 0 0 0,0 1 0 0 0,0 0 0 0 0,0 0 0 0 0,0-1 0 0 0,0 1 1 0 0,0 0-1 0 0,0 0 19 0 0,1 59-172 0 0,-2-47 144 0 0,0-8 33 0 0,1 0 0 0 0,-1 1 0 0 0,1-1 0 0 0,-1 1 0 0 0,2-1 0 0 0,-1 1-1 0 0,1-1 1 0 0,-1 1 0 0 0,1-1 0 0 0,1 0 0 0 0,-1 0 0 0 0,1 1 0 0 0,0-1 0 0 0,0 0 0 0 0,1 0 0 0 0,-1-1 0 0 0,1 1 0 0 0,0 0 0 0 0,1-1 0 0 0,-1 0 0 0 0,1 1 0 0 0,-1-2 0 0 0,1 1 0 0 0,0 0 0 0 0,1-1 0 0 0,-1 0 0 0 0,1 1 0 0 0,-1-2 0 0 0,1 1 0 0 0,0-1 0 0 0,0 1 0 0 0,0-1 0 0 0,4 0-5 0 0,-2 0 12 0 0,0-1 0 0 0,1 0 1 0 0,-1-1-1 0 0,0 1 0 0 0,1-1 1 0 0,-1-1-1 0 0,0 0 0 0 0,0 0 1 0 0,1 0-1 0 0,-1-1 0 0 0,0 0 1 0 0,0 0-1 0 0,0-1 0 0 0,-1 0 1 0 0,1 0-1 0 0,-1 0 0 0 0,1-1 1 0 0,-1 0-1 0 0,0 0 0 0 0,-1-1 1 0 0,1 0-1 0 0,-1 0 0 0 0,0 0 1 0 0,3-4-13 0 0,71-87-4808 0 0,-6-3-10326 0 0,-68 92 13615 0 0,9-12 587 0 0</inkml:trace>
  <inkml:trace contextRef="#ctx0" brushRef="#br0" timeOffset="1891.6">2559 1 14163 0 0,'0'0'1343'0'0,"0"0"-526"0"0,0 0-126 0 0,0 0 153 0 0,0 0 121 0 0,0 0-34 0 0,0 0-178 0 0,-11 35-185 0 0,-34 114-112 0 0,14 38 657 0 0,20 98-1436 0 0,13-184-2399 0 0,-11-78-1388 0 0,-24-9-8929 0 0,28-12 11073 0 0,-1 1 1482 0 0</inkml:trace>
  <inkml:trace contextRef="#ctx0" brushRef="#br0" timeOffset="2052.382">2198 321 12723 0 0,'0'0'1520'0'0,"0"0"-502"0"0,0 0-204 0 0,0 0 29 0 0,0 0 72 0 0,0 0-55 0 0,0 0-156 0 0,0 0-139 0 0,0 0-117 0 0,33 2-106 0 0,105 6-79 0 0,182-4-276 0 0,-219-15-2646 0 0,-36-2-7402 0 0,-45 8 1779 0 0</inkml:trace>
</inkml:ink>
</file>

<file path=ppt/ink/ink5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7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408 1 3169 0 0,'0'0'1281'0'0,"0"0"-164"0"0,0 0-65 0 0,0 0 107 0 0,0 0 220 0 0,0 0 76 0 0,0 0-71 0 0,0 0-141 0 0,-36 14-191 0 0,-114 47-161 0 0,144-59-809 0 0,0 1 1 0 0,0-1-1 0 0,0 1 0 0 0,0 1 1 0 0,0-1-1 0 0,0 1 0 0 0,1 0 1 0 0,0 0-1 0 0,0 0 0 0 0,0 1 1 0 0,0 0-1 0 0,1 0 0 0 0,-3 4-82 0 0,-5 7 216 0 0,-2-1-101 0 0,0 2 1 0 0,2 0 0 0 0,0 1 0 0 0,0 0 0 0 0,2 0 0 0 0,0 1 0 0 0,2 1-1 0 0,0-1 1 0 0,1 1 0 0 0,1 1 0 0 0,0-1 0 0 0,2 1 0 0 0,0 0 0 0 0,2 0-1 0 0,0 1 1 0 0,2 15-116 0 0,1-30 3 0 0,0-1 0 0 0,1 1-1 0 0,0-1 1 0 0,0 0-1 0 0,0 0 1 0 0,1 0 0 0 0,0 0-1 0 0,0 0 1 0 0,0 0 0 0 0,1-1-1 0 0,0 1 1 0 0,0-1-1 0 0,1 0 1 0 0,-1-1 0 0 0,1 1-1 0 0,0-1 1 0 0,0 0 0 0 0,0 0-1 0 0,1 0 1 0 0,0-1-1 0 0,-1 0 1 0 0,1 0 0 0 0,0 0-1 0 0,0-1 1 0 0,1 0 0 0 0,5 2-3 0 0,5 0-86 0 0,1 0 0 0 0,0-1 0 0 0,0-1 0 0 0,0-1 0 0 0,0 0 1 0 0,0-1-1 0 0,0-1 0 0 0,0-1 0 0 0,7-2 86 0 0,120-49-4107 0 0,-56 2-4864 0 0,-88 51 8857 0 0,19-13-4311 0 0</inkml:trace>
  <inkml:trace contextRef="#ctx0" brushRef="#br0" timeOffset="253.076">835 233 7202 0 0,'0'0'1784'0'0,"0"0"-520"0"0,0 0-365 0 0,0 0 112 0 0,0 0 227 0 0,-24 33 54 0 0,-72 104-183 0 0,65-68-3 0 0,32-59-925 0 0,-2-5-134 0 0,1-1-1 0 0,0 0 1 0 0,1 0-1 0 0,-1 0 1 0 0,1 0-1 0 0,0 0 1 0 0,0 0-1 0 0,0 0 0 0 0,0 0 1 0 0,1 0-1 0 0,-1 0 1 0 0,1-1-1 0 0,0 1 1 0 0,0 0-1 0 0,1-1 1 0 0,-1 0-1 0 0,1 0 1 0 0,0 1-1 0 0,-1-1 1 0 0,1-1-1 0 0,1 1 0 0 0,-1 0 1 0 0,0-1-1 0 0,1 0 1 0 0,-1 0-1 0 0,1 0 1 0 0,0 0-1 0 0,-1 0 1 0 0,1-1-1 0 0,0 1 1 0 0,3 0-47 0 0,131 12 1652 0 0,-131-14-1532 0 0,1-1 1 0 0,-1 0-1 0 0,0-1 0 0 0,0 0 0 0 0,0 0 1 0 0,0 0-1 0 0,0-1 0 0 0,0 0 0 0 0,0-1 1 0 0,-1 1-1 0 0,1-1 0 0 0,-1 0 1 0 0,0-1-1 0 0,-1 1 0 0 0,1-1 0 0 0,-1-1 1 0 0,0 1-1 0 0,0-1 0 0 0,0 1 0 0 0,-1-2 1 0 0,0 1-1 0 0,0 0 0 0 0,2-7-120 0 0,0 2 53 0 0,0 0 0 0 0,-2 0 0 0 0,1-1 0 0 0,-1 0 0 0 0,-1 0 0 0 0,0 0 0 0 0,-1-1 0 0 0,0 1 0 0 0,-1 0 0 0 0,0-1 0 0 0,-1 1 0 0 0,-1-1-1 0 0,0 1 1 0 0,0-1-53 0 0,-1 6-133 0 0,0-1 0 0 0,0 0 0 0 0,-1 1 0 0 0,0 0 0 0 0,0 0 0 0 0,-1-1-1 0 0,1 2 1 0 0,-2-1 0 0 0,1 0 0 0 0,-1 1 0 0 0,0 0 0 0 0,0 0-1 0 0,-1 1 1 0 0,1-1 0 0 0,-1 1 0 0 0,-5-3 133 0 0,-31-9-4812 0 0,-6 19-5744 0 0,37 2 4368 0 0</inkml:trace>
  <inkml:trace contextRef="#ctx0" brushRef="#br0" timeOffset="664">1165 597 5033 0 0,'0'0'1658'0'0,"0"0"-546"0"0,0 0 64 0 0,0 0 515 0 0,0 0 388 0 0,0 0 39 0 0,0 0-368 0 0,0 0-495 0 0,0 0-367 0 0,0 0-229 0 0,0 0-155 0 0,0 0-111 0 0,0 0-85 0 0,17-20-40 0 0,53-65-34 0 0,43-71 761 0 0,-94 141-1243 0 0,-19 35-219 0 0,-1 7 342 0 0,9 86-169 0 0,-8-110 300 0 0,1 1 0 0 0,0-1 0 0 0,0 0 1 0 0,0 0-1 0 0,1 0 0 0 0,-1 0 0 0 0,1-1 0 0 0,-1 1 0 0 0,1 0 0 0 0,0-1 1 0 0,0 1-1 0 0,0-1 0 0 0,1 1 0 0 0,-1-1 0 0 0,0 0 0 0 0,1 0 1 0 0,-1 0-1 0 0,1 0 0 0 0,0-1 0 0 0,0 1 0 0 0,0-1 0 0 0,0 1 1 0 0,0-1-1 0 0,0 0 0 0 0,0 0 0 0 0,0-1 0 0 0,0 1 0 0 0,0-1 1 0 0,1 1-1 0 0,-1-1 0 0 0,3 0-6 0 0,1 0 115 0 0,-1 0 1 0 0,0 0-1 0 0,1 0 0 0 0,-1-1 0 0 0,1 0 1 0 0,-1-1-1 0 0,0 1 0 0 0,0-1 1 0 0,1 0-1 0 0,-1-1 0 0 0,-1 1 1 0 0,1-1-1 0 0,0 0 0 0 0,-1-1 1 0 0,1 1-1 0 0,-1-1 0 0 0,0 0 1 0 0,0-1-1 0 0,-1 1-115 0 0,4-4 87 0 0,-1 1 1 0 0,0-1-1 0 0,-1 0 1 0 0,0-1-1 0 0,0 1 1 0 0,-1-1-1 0 0,0-1 1 0 0,0 1-1 0 0,-1 0 1 0 0,0-1-1 0 0,-1 0 1 0 0,2-10-88 0 0,0-10-4595 0 0,-3-2-4835 0 0,-2 31-964 0 0</inkml:trace>
</inkml:ink>
</file>

<file path=ppt/ink/ink5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24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1 420 0 0 0,'0'0'795'0'0,"0"0"-260"0"0,0 0-78 0 0,0 0 222 0 0,0 0 350 0 0,0 0 273 0 0,0 0 109 0 0,0 0-83 0 0,0 0-190 0 0,0 0-223 0 0,0 0-180 0 0,0-6-131 0 0,-1 2-426 0 0,1 0 0 0 0,0 0 0 0 0,0 1 0 0 0,1-1-1 0 0,-1 0 1 0 0,1 0 0 0 0,0 1 0 0 0,0-1 0 0 0,0 1 0 0 0,0-1 0 0 0,1 1 0 0 0,0-1 0 0 0,-1 1 0 0 0,1 0 0 0 0,0-1 0 0 0,1 1 0 0 0,-1 0 0 0 0,2-1-178 0 0,12-15 763 0 0,32-17 232 0 0,-45 36-984 0 0,-1-1 0 0 0,1 0 1 0 0,0 0-1 0 0,-1 1 0 0 0,1 0 0 0 0,0-1 1 0 0,0 1-1 0 0,0 0 0 0 0,-1 1 0 0 0,1-1 1 0 0,0 0-1 0 0,0 1 0 0 0,-1-1 0 0 0,1 1 1 0 0,0 0-1 0 0,-1 0 0 0 0,1 0 1 0 0,0 0-1 0 0,-1 0 0 0 0,0 1 0 0 0,1-1 1 0 0,-1 1-1 0 0,0 0 0 0 0,0 0 0 0 0,0-1 1 0 0,0 1-1 0 0,0 1 0 0 0,0-1 0 0 0,0 0 1 0 0,-1 0-1 0 0,1 1 0 0 0,-1-1 0 0 0,0 1 1 0 0,1-1-1 0 0,-1 1 0 0 0,0-1 1 0 0,-1 1-1 0 0,2 2-11 0 0,6 21 219 0 0,-1 0-1 0 0,-1 0 1 0 0,-1 0 0 0 0,-2 1-1 0 0,0 0 1 0 0,-2 0 0 0 0,-1-1 0 0 0,-1 1-1 0 0,-1 0 1 0 0,-4 16-219 0 0,-1-6 174 0 0,-2 0 0 0 0,-1-1 0 0 0,-2 0 0 0 0,-13 28-174 0 0,18-45 302 0 0,11-23 906 0 0,21-53-1137 0 0,3 2 1 0 0,3 1-1 0 0,2 1 1 0 0,2 1-1 0 0,25-26-71 0 0,-52 67-44 0 0,1 1 1 0 0,0 0-1 0 0,1 0 0 0 0,0 0 1 0 0,1 1-1 0 0,0 1 0 0 0,0 0 0 0 0,1 1 1 0 0,9-5 43 0 0,-19 13-8 0 0,-1 0 1 0 0,1 1 0 0 0,0-1 0 0 0,-1 1-1 0 0,1 0 1 0 0,-1-1 0 0 0,1 1 0 0 0,-1 0-1 0 0,0 0 1 0 0,0 0 0 0 0,0 0-1 0 0,0 0 1 0 0,0 0 0 0 0,0 0 0 0 0,0 0-1 0 0,-1 0 1 0 0,1 1 0 0 0,-1-1 0 0 0,0 0-1 0 0,1 0 1 0 0,-1 1 0 0 0,0-1 0 0 0,0 0-1 0 0,-1 0 1 0 0,1 1 0 0 0,0-1-1 0 0,-1 0 1 0 0,1 0 0 0 0,-1 0 7 0 0,1 1 23 0 0,-16 161 776 0 0,12-92-513 0 0,35-80 105 0 0,54-66-144 0 0,-30 27-248 0 0,-26 21-27 0 0,1 1 1 0 0,0 1 0 0 0,2 2-1 0 0,1 1 1 0 0,0 2-1 0 0,15-6 28 0 0,-47 25-8 0 0,0-1-1 0 0,1 1 0 0 0,-1 0 0 0 0,0 0 0 0 0,0 0 0 0 0,0 0 1 0 0,1 0-1 0 0,-1 0 0 0 0,0 0 0 0 0,0 0 0 0 0,0 0 1 0 0,1 0-1 0 0,-1 1 0 0 0,0-1 0 0 0,0 1 0 0 0,0-1 0 0 0,0 1 1 0 0,0-1-1 0 0,0 1 0 0 0,0-1 0 0 0,0 1 0 0 0,0 0 1 0 0,0 0-1 0 0,0-1 0 0 0,0 1 0 0 0,0 0 0 0 0,0 0 0 0 0,-1 0 1 0 0,1 0-1 0 0,0 0 0 0 0,-1 0 0 0 0,1 0 0 0 0,-1 0 1 0 0,1 1-1 0 0,-1-1 0 0 0,1 0 0 0 0,-1 0 0 0 0,0 0 0 0 0,0 0 1 0 0,1 1-1 0 0,-1-1 0 0 0,0 0 0 0 0,0 0 0 0 0,0 0 0 0 0,0 1 1 0 0,-1-1-1 0 0,1 0 0 0 0,0 0 0 0 0,0 0 0 0 0,-1 1 1 0 0,1-1-1 0 0,-1 0 0 0 0,1 0 0 0 0,-1 0 0 0 0,1 0 0 0 0,-1 0 9 0 0,1 9 97 0 0,-29 249 979 0 0,28-257-1281 0 0,2 1-1 0 0,-1-1 0 0 0,0 0 0 0 0,0 0 1 0 0,1 0-1 0 0,-1 0 0 0 0,1 1 1 0 0,-1-1-1 0 0,1 0 0 0 0,0 0 1 0 0,0 0-1 0 0,0 0 0 0 0,0-1 1 0 0,0 1-1 0 0,1 0 0 0 0,-1 0 1 0 0,0-1-1 0 0,1 1 0 0 0,0 0 0 0 0,-1-1 1 0 0,1 0-1 0 0,0 1 0 0 0,-1-1 1 0 0,1 0-1 0 0,0 0 0 0 0,0 0 1 0 0,0 0-1 0 0,0 0 0 0 0,0-1 1 0 0,0 1-1 0 0,1 0 0 0 0,-1-1 1 0 0,0 0-1 0 0,0 1 0 0 0,0-1 0 0 0,0 0 1 0 0,1 0-1 0 0,-1 0 0 0 0,0 0 1 0 0,0-1-1 0 0,0 1 0 0 0,0-1 1 0 0,1 1-1 0 0,-1-1 0 0 0,0 0 1 0 0,0 0-1 0 0,0 0 0 0 0,0 0 1 0 0,-1 0-1 0 0,1 0 0 0 0,0 0 0 0 0,0-1 1 0 0,-1 1-1 0 0,1-1 0 0 0,0 1 1 0 0,0-1 205 0 0,8-9-5512 0 0,-1 3-180 0 0</inkml:trace>
  <inkml:trace contextRef="#ctx0" brushRef="#br0" timeOffset="299.383">1266 420 12043 0 0,'0'0'552'0'0,"0"0"-68"0"0,0 0 149 0 0,0 0 322 0 0,0 0 260 0 0,0 0 27 0 0,0 0-241 0 0,-23 30-310 0 0,-70 98-266 0 0,91-125-408 0 0,-1 0-1 0 0,1-1 1 0 0,-1 1-1 0 0,1 0 1 0 0,0 1 0 0 0,0-1-1 0 0,1 0 1 0 0,-1 1-1 0 0,1-1 1 0 0,0 1-1 0 0,-1-1 1 0 0,2 1-1 0 0,-1-1 1 0 0,0 1-1 0 0,1 0 1 0 0,-1 0-1 0 0,1-1 1 0 0,0 1-1 0 0,1 1-16 0 0,0 6 63 0 0,-1-4 3 0 0,1 0 1 0 0,0-1 0 0 0,1 1-1 0 0,0-1 1 0 0,0 0 0 0 0,0 1-1 0 0,0-1 1 0 0,1 0 0 0 0,0 0-1 0 0,1-1 1 0 0,-1 1 0 0 0,1-1-1 0 0,0 0 1 0 0,1 1 0 0 0,-1-2-1 0 0,1 1 1 0 0,0-1 0 0 0,0 1-1 0 0,0-1 1 0 0,1 0 0 0 0,-1-1 0 0 0,1 0-1 0 0,0 0 1 0 0,0 0 0 0 0,0 0-1 0 0,0-1 1 0 0,1 0 0 0 0,-1-1-1 0 0,0 1 1 0 0,1-1 0 0 0,0 0-1 0 0,-1-1 1 0 0,1 1 0 0 0,-1-1-1 0 0,1-1 1 0 0,0 1 0 0 0,-1-1-1 0 0,1 0 1 0 0,-1-1 0 0 0,1 0-1 0 0,-1 0 1 0 0,0 0 0 0 0,0-1 0 0 0,0 1-1 0 0,0-2 1 0 0,0 1 0 0 0,-1 0-1 0 0,1-1 1 0 0,0-1-67 0 0,2-2 30 0 0,-1 0 0 0 0,1-1 0 0 0,-1 0-1 0 0,0-1 1 0 0,-1 0 0 0 0,0 0 0 0 0,-1 0 0 0 0,1 0 0 0 0,-2-1 0 0 0,1 0 0 0 0,-2 0 0 0 0,1 0-1 0 0,-1-1 1 0 0,-1 1 0 0 0,0-1 0 0 0,0 1 0 0 0,-1-1 0 0 0,0 0 0 0 0,-1 0 0 0 0,0 0-1 0 0,-1 1 1 0 0,-2-9-30 0 0,2 14-231 0 0,0 0 0 0 0,-1 1 0 0 0,0 0 0 0 0,0-1 0 0 0,0 1 0 0 0,0 0 0 0 0,-1 0 0 0 0,1 0 0 0 0,-1 1 0 0 0,0-1 0 0 0,0 1 0 0 0,-1-1 0 0 0,1 1 0 0 0,-1 0 0 0 0,1 0 0 0 0,-1 0 0 0 0,0 1 0 0 0,0 0 0 0 0,0-1 0 0 0,-1 1 0 0 0,1 1 0 0 0,0-1 0 0 0,-4 0 231 0 0,-30-4-6077 0 0,2 13-3856 0 0,25 0 7714 0 0</inkml:trace>
  <inkml:trace contextRef="#ctx0" brushRef="#br0" timeOffset="832.725">1510 851 3601 0 0,'0'0'1936'0'0,"0"0"-580"0"0,0 0-86 0 0,0 0 340 0 0,0 0 274 0 0,0 0 5 0 0,0 0-246 0 0,0 0-420 0 0,0 0-371 0 0,0 0-231 0 0,0 0-127 0 0,0 0-24 0 0,0 0 28 0 0,3-21 23 0 0,12-66-31 0 0,21 3 602 0 0,-19 61-877 0 0,-11 12-183 0 0,2-4 22 0 0,1 0 1 0 0,1 1-1 0 0,0 0 1 0 0,0 0-1 0 0,2 1 1 0 0,-1 1-1 0 0,2 0 1 0 0,3-3-55 0 0,-14 16-17 0 0,0 0 1 0 0,-1 1-1 0 0,1-1 0 0 0,-1 0 1 0 0,1 1-1 0 0,-1-1 1 0 0,1 1-1 0 0,-1-1 1 0 0,0 1-1 0 0,0-1 0 0 0,0 1 1 0 0,0 0-1 0 0,0 0 1 0 0,0-1-1 0 0,0 1 1 0 0,0 0-1 0 0,-1 0 0 0 0,1 0 1 0 0,-1 0-1 0 0,0 0 1 0 0,1 0-1 0 0,-1 0 1 0 0,0 0-1 0 0,0 0 1 0 0,0 0-1 0 0,0 0 0 0 0,-1 0 1 0 0,1 0-1 0 0,-1 0 1 0 0,1 0-1 0 0,-1 0 1 0 0,1 0-1 0 0,-1 0 0 0 0,0 0 1 0 0,0-1 16 0 0,1 9-26 0 0,4 86 261 0 0,-2-94-211 0 0,0 0-1 0 0,1-1 1 0 0,-1 1 0 0 0,1-1 0 0 0,-1 0-1 0 0,1 1 1 0 0,0-1 0 0 0,-1 0-1 0 0,1-1 1 0 0,0 1 0 0 0,0 0 0 0 0,-1-1-1 0 0,1 1 1 0 0,0-1 0 0 0,0 0 0 0 0,0 0-1 0 0,0 0 1 0 0,0-1 0 0 0,-1 1-1 0 0,1 0 1 0 0,0-1 0 0 0,0 0 0 0 0,-1 0-1 0 0,1 0 1 0 0,0 0 0 0 0,-1 0-1 0 0,1-1 1 0 0,-1 1 0 0 0,1-1 0 0 0,-1 1-1 0 0,0-1 1 0 0,0 0 0 0 0,2-1-24 0 0,198-146 300 0 0,-156 129-519 0 0,-42 53-93 0 0,-6 154 519 0 0,22-151-1994 0 0,-8-32-2505 0 0,3-3-4895 0 0,-11-1 1932 0 0</inkml:trace>
  <inkml:trace contextRef="#ctx0" brushRef="#br0" timeOffset="4108.962">2355 685 0 0 0,'0'0'400'0'0,"0"0"532"0"0,0 0 213 0 0,0 0 27 0 0,0 0-37 0 0,0 0-52 0 0,0 0-43 0 0,0 0-32 0 0,14 8 14 0 0,40 24 78 0 0,-50-30-787 0 0,0 0 0 0 0,0 0 1 0 0,0 0-1 0 0,0-1 0 0 0,0 1 0 0 0,0-1 1 0 0,0 0-1 0 0,0-1 0 0 0,0 1 0 0 0,1-1 1 0 0,-1 1-1 0 0,0-1 0 0 0,0-1 1 0 0,1 1-1 0 0,-1 0 0 0 0,2-2-313 0 0,6 1 589 0 0,1-2-365 0 0,0-1 1 0 0,0 0-1 0 0,-1-1 0 0 0,1 0 1 0 0,-1-1-1 0 0,0-1 1 0 0,-1 0-1 0 0,1 0 0 0 0,-1-1 1 0 0,-1 0-1 0 0,1-1 0 0 0,-2-1 1 0 0,4-2-225 0 0,-7 6 49 0 0,-1-1 1 0 0,1 1-1 0 0,-1-1 1 0 0,0 0-1 0 0,-1 0 1 0 0,1-1-1 0 0,-2 1 1 0 0,1-1-1 0 0,-1 0 1 0 0,0 0-1 0 0,0 0 1 0 0,-1 0-1 0 0,-1-1 1 0 0,1 1-1 0 0,-1-1 1 0 0,0 1-1 0 0,-1-1 0 0 0,0-4-49 0 0,-3 8-98 0 0,0 0-1 0 0,0 0 1 0 0,0 0-1 0 0,0 1 1 0 0,-1-1-1 0 0,0 1 1 0 0,0 0-1 0 0,0 0 1 0 0,0 1-1 0 0,0-1 1 0 0,-1 1-1 0 0,0 0 1 0 0,0 0-1 0 0,0 0 1 0 0,0 1-1 0 0,0 0 1 0 0,0 0-1 0 0,0 0 1 0 0,-1 0-1 0 0,1 1 1 0 0,-1 0-1 0 0,0 0 1 0 0,1 1-1 0 0,-1-1 1 0 0,1 1-1 0 0,-1 1 1 0 0,0-1-1 0 0,1 1 1 0 0,-1 0-1 0 0,1 0 0 0 0,-2 1 100 0 0,-10 3-168 0 0,1 1 1 0 0,0 0 0 0 0,0 1 0 0 0,1 1 0 0 0,0 1-1 0 0,0 0 1 0 0,1 1 0 0 0,0 0 0 0 0,1 1 0 0 0,-5 6 166 0 0,7-9 50 0 0,1 1 1 0 0,0 0-1 0 0,0 1 1 0 0,1 0-1 0 0,0 1 1 0 0,1 0-1 0 0,0 0 1 0 0,0 0-1 0 0,2 1 1 0 0,-1 0-1 0 0,1 1 1 0 0,1 0-1 0 0,1 0 0 0 0,-1 0 1 0 0,2 0-1 0 0,0 0 1 0 0,1 1-1 0 0,0-1 1 0 0,1 1-1 0 0,0 11-50 0 0,2-21 54 0 0,0 1-1 0 0,1-1 1 0 0,-1 1-1 0 0,1-1 1 0 0,0 0 0 0 0,0 0-1 0 0,1 1 1 0 0,-1-2-1 0 0,1 1 1 0 0,0 0-1 0 0,0 0 1 0 0,0-1-1 0 0,0 1 1 0 0,1-1-1 0 0,-1 0 1 0 0,1 0-1 0 0,0-1 1 0 0,0 1-1 0 0,0-1 1 0 0,0 1-1 0 0,0-1 1 0 0,0-1-1 0 0,1 1 1 0 0,-1-1 0 0 0,1 1-1 0 0,4 0-53 0 0,126 10 1168 0 0,-114-12-1246 0 0,0-2 0 0 0,0 0 0 0 0,0-1 1 0 0,-1-1-1 0 0,1-1 0 0 0,-1-1 0 0 0,18-8 78 0 0,-35 13-100 0 0,59-25-3352 0 0,-22 5-4751 0 0,-27 13 2204 0 0</inkml:trace>
  <inkml:trace contextRef="#ctx0" brushRef="#br0" timeOffset="4583.961">2830 851 2785 0 0,'0'0'1121'0'0,"0"0"-5"0"0,0 0 257 0 0,0 0 308 0 0,0 0 150 0 0,0 0-77 0 0,0 0-234 0 0,0 0-215 0 0,0 0-146 0 0,0 0-131 0 0,0 0-119 0 0,0 0-128 0 0,25-4-140 0 0,74-13-106 0 0,-95 16-486 0 0,0 1-1 0 0,0-1 1 0 0,-1 0 0 0 0,1 0-1 0 0,0-1 1 0 0,-1 1 0 0 0,1-1 0 0 0,-1 1-1 0 0,1-1 1 0 0,-1 0 0 0 0,0 0 0 0 0,0-1-1 0 0,0 1 1 0 0,0-1 0 0 0,0 1-1 0 0,-1-1 1 0 0,1 0 0 0 0,-1 0 0 0 0,1-1-49 0 0,7-9 167 0 0,14-12 49 0 0,-2 0-1 0 0,-1-1 0 0 0,-1-1 0 0 0,-1-1 0 0 0,-1-1 0 0 0,-2 0 0 0 0,0-3-215 0 0,3-8 1 0 0,-16 84-1081 0 0,-3-34 1073 0 0,-2-2 10 0 0,0 0 0 0 0,0 0 0 0 0,1 0 0 0 0,1 1 0 0 0,-1-1 0 0 0,1 0 0 0 0,1 0 0 0 0,-1 1 0 0 0,1-1 0 0 0,1 0 0 0 0,0 0 0 0 0,0 0 0 0 0,0 0 0 0 0,1 0 0 0 0,0-1 0 0 0,1 1 0 0 0,0-1 0 0 0,0 0 0 0 0,0 0 0 0 0,1 0 0 0 0,0 0 0 0 0,0-1 0 0 0,1 0 0 0 0,0 0 0 0 0,0 0 0 0 0,0-1 0 0 0,1 0 0 0 0,1 1-2 0 0,-1-4 96 0 0,-1-1 0 0 0,1 1 0 0 0,-1-1 1 0 0,1-1-1 0 0,-1 1 0 0 0,1-1 1 0 0,-1 0-1 0 0,1-1 0 0 0,0 1 0 0 0,-1-1 1 0 0,1-1-1 0 0,-1 1 0 0 0,0-1 1 0 0,0 0-1 0 0,1-1 0 0 0,-1 1 0 0 0,0-1 1 0 0,-1-1-1 0 0,1 1 0 0 0,0-1-97 0 0,27-20 139 0 0,-2 0 0 0 0,-1-2 0 0 0,-2-2 0 0 0,0 0 1 0 0,-2-2-1 0 0,-1-1 0 0 0,0-2-139 0 0,-13 18-142 0 0,21-37-2632 0 0,-24 34-2045 0 0,-1 0-5055 0 0,-6 10 3427 0 0</inkml:trace>
  <inkml:trace contextRef="#ctx0" brushRef="#br0" timeOffset="4890.226">4126 0 14483 0 0,'0'0'1203'0'0,"0"0"-571"0"0,0 0-361 0 0,0 0 153 0 0,0 0 307 0 0,0 0 210 0 0,0 0 44 0 0,0 0-144 0 0,0 0-167 0 0,0 0-126 0 0,-2 33-100 0 0,-9 106-95 0 0,-11-27 81 0 0,-9 20-456 0 0,7 1 1 0 0,-2 57 21 0 0,25-171-1631 0 0,-4 31 4270 0 0,3-35-4453 0 0,0-5-4552 0 0,2-8-6453 0 0,-1-9 9885 0 0</inkml:trace>
  <inkml:trace contextRef="#ctx0" brushRef="#br0" timeOffset="5158.675">3800 376 10714 0 0,'0'0'2163'0'0,"0"0"-616"0"0,0 0-502 0 0,0 0-247 0 0,0 0-69 0 0,0 0-12 0 0,0 0-1 0 0,0 0 34 0 0,0 0-10 0 0,0 0-72 0 0,0 0-105 0 0,0 0-124 0 0,34 7-102 0 0,109 22-86 0 0,-21-21 47 0 0,71-16-884 0 0,-129 1-2781 0 0,-1 0-4439 0 0,-41 3-2910 0 0</inkml:trace>
</inkml:ink>
</file>

<file path=ppt/ink/ink5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4.5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450 167 2417 0 0,'0'0'1141'0'0,"0"0"-374"0"0,0 0-252 0 0,0 0 38 0 0,0 0 294 0 0,0 0 335 0 0,0 0 178 0 0,0 0 20 0 0,0 0-121 0 0,0 0-164 0 0,0 0-129 0 0,4 18-70 0 0,19 137 1484 0 0,-22-77-1571 0 0,-3-1-1 0 0,-4 0 1 0 0,-4-1-1 0 0,-5 13-808 0 0,-30 142-672 0 0,44-227 22 0 0,-13 28-1135 0 0,6-25-2644 0 0,-2-5-4758 0 0,5-2 5918 0 0</inkml:trace>
  <inkml:trace contextRef="#ctx0" brushRef="#br0" timeOffset="278.117">1 240 9994 0 0,'0'0'962'0'0,"0"0"-178"0"0,0 0-120 0 0,0 0 41 0 0,0 0 122 0 0,0 0 21 0 0,0 0-118 0 0,0 0-102 0 0,0 0-33 0 0,0 0 20 0 0,0 0 18 0 0,0 0-21 0 0,39-5-82 0 0,124-16-110 0 0,-97 11-242 0 0,0-2 0 0 0,-1-3 0 0 0,-1-3 0 0 0,14-8-178 0 0,74-42-1986 0 0,-104 41-2053 0 0,-1-2-4419 0 0,-36 21 2682 0 0</inkml:trace>
  <inkml:trace contextRef="#ctx0" brushRef="#br0" timeOffset="4189.912">1041 64 0 0 0,'0'0'180'0'0,"0"0"532"0"0,0 0 300 0 0,0 0 165 0 0,0 0-9 0 0,0 0-217 0 0,0 0-319 0 0,0 0-281 0 0,0 0-162 0 0,0 0-28 0 0,11 19 1752 0 0,-5 194 4474 0 0,-17 184-4482 0 0,-6-48-1249 0 0,17-348-643 0 0,0-1 0 0 0,-1 1-1 0 0,1-1 1 0 0,0 1 0 0 0,0 0-1 0 0,0-1 1 0 0,0 1-1 0 0,0-1 1 0 0,-1 1 0 0 0,1-1-1 0 0,0 1 1 0 0,1 0-1 0 0,-1-1 1 0 0,0 1 0 0 0,0-1-1 0 0,0 1 1 0 0,0-1 0 0 0,0 1-1 0 0,0 0 1 0 0,1-1-1 0 0,-1 1 1 0 0,0-1 0 0 0,0 1-1 0 0,1-1 1 0 0,-1 1 0 0 0,1-1-1 0 0,-1 0 1 0 0,0 1-1 0 0,1-1 1 0 0,-1 1 0 0 0,1-1-1 0 0,-1 0 1 0 0,1 1 0 0 0,-1-1-1 0 0,1 0 1 0 0,-1 0-1 0 0,1 1 1 0 0,-1-1 0 0 0,1 0-1 0 0,-1 0 1 0 0,1 0 0 0 0,-1 1-1 0 0,1-1 1 0 0,-1 0-1 0 0,1 0 1 0 0,0 0 0 0 0,-1 0-1 0 0,1 0 1 0 0,-1 0 0 0 0,1 0-1 0 0,0-1 1 0 0,-1 1-1 0 0,1 0 1 0 0,-1 0 0 0 0,1 0-1 0 0,-1 0 1 0 0,1-1 0 0 0,-1 1-1 0 0,1 0 1 0 0,-1-1-1 0 0,1 1 1 0 0,-1 0 0 0 0,1-1-1 0 0,-1 1 1 0 0,0 0-1 0 0,1-1 1 0 0,-1 1 0 0 0,1-1-1 0 0,-1 1-12 0 0,32-33 583 0 0,-10 5-646 0 0,1 2 0 0 0,1 0 0 0 0,1 1 0 0 0,2 1 0 0 0,0 2 0 0 0,1 1 0 0 0,15-8 63 0 0,34-4-315 0 0,-76 34 313 0 0,1 1 0 0 0,-1-1 0 0 0,1 1-1 0 0,-1-1 1 0 0,0 1 0 0 0,1 0 0 0 0,-1-1 0 0 0,0 1 0 0 0,0 0 0 0 0,0 0 0 0 0,0 0 0 0 0,-1 0-1 0 0,1 0 1 0 0,0 0 0 0 0,-1 0 0 0 0,0 0 0 0 0,1 0 0 0 0,-1 0 0 0 0,0 0 0 0 0,0 1 0 0 0,0-1-1 0 0,0 0 1 0 0,-1 0 0 0 0,1 0 0 0 0,0 0 0 0 0,-1 2 2 0 0,0 2 35 0 0,-13 229 661 0 0,35-210-1787 0 0,-10-25-2923 0 0,0-2-4647 0 0,-7 2 3659 0 0</inkml:trace>
  <inkml:trace contextRef="#ctx0" brushRef="#br0" timeOffset="4626.827">1735 988 1376 0 0,'0'0'910'0'0,"0"0"74"0"0,0 0 419 0 0,0 0 468 0 0,0 0 322 0 0,0 0-24 0 0,0 0-255 0 0,0 0-322 0 0,0 0-315 0 0,0 0-268 0 0,33-5-233 0 0,102-14-162 0 0,-66-7 127 0 0,-58 17-567 0 0,-3 6-94 0 0,0-1 1 0 0,1-1 0 0 0,-1 1-1 0 0,-1-1 1 0 0,1-1 0 0 0,-1 1-1 0 0,0-1 1 0 0,0-1 0 0 0,-1 1-1 0 0,0-1 1 0 0,0 0 0 0 0,0-1-1 0 0,-1 1 1 0 0,0-1 0 0 0,-1 0-1 0 0,0 0 1 0 0,0-1 0 0 0,0 1-1 0 0,-1-1 1 0 0,-1 0 0 0 0,1 0-1 0 0,-1 0 1 0 0,-1 0 0 0 0,0 0-1 0 0,0-8-80 0 0,-3 14-37 0 0,-1-1 0 0 0,0 1 0 0 0,0 0 0 0 0,-1-1-1 0 0,1 1 1 0 0,-1 1 0 0 0,1-1 0 0 0,-1 0 0 0 0,0 1 0 0 0,0 0 0 0 0,0 0-1 0 0,0 0 1 0 0,0 1 0 0 0,0-1 0 0 0,-1 1 0 0 0,1 0 0 0 0,-1 0 0 0 0,1 0 0 0 0,-1 1-1 0 0,1-1 1 0 0,-1 1 0 0 0,1 0 0 0 0,-1 1 0 0 0,1-1 0 0 0,0 1 0 0 0,-1 0-1 0 0,1 0 1 0 0,-1 0 0 0 0,1 1 0 0 0,0-1 0 0 0,0 1 0 0 0,0 0 0 0 0,-2 1 37 0 0,-12 5-5 0 0,1-1 0 0 0,1 2 0 0 0,0 0 0 0 0,0 1 0 0 0,1 1 0 0 0,0 0 0 0 0,1 1 0 0 0,0 1 1 0 0,1 0-1 0 0,1 1 0 0 0,0 0 0 0 0,0 1 0 0 0,2 0 0 0 0,0 1 0 0 0,0 0 0 0 0,2 0 0 0 0,0 1 1 0 0,-6 18 4 0 0,13-30 48 0 0,1 1 0 0 0,-1-1 0 0 0,1 1 1 0 0,0-1-1 0 0,0 1 0 0 0,0-1 0 0 0,1 1 1 0 0,0-1-1 0 0,0 0 0 0 0,0 1 0 0 0,1-1 1 0 0,0 0-1 0 0,0 0 0 0 0,0 0 0 0 0,1 0 1 0 0,-1 0-1 0 0,1 0 0 0 0,0-1 0 0 0,1 1 1 0 0,-1-1-1 0 0,1 0 0 0 0,0 0 0 0 0,0 0 1 0 0,0-1-1 0 0,0 1 0 0 0,1-1 0 0 0,-1 0 1 0 0,1 0-1 0 0,0-1 0 0 0,0 1 0 0 0,0-1 1 0 0,0 0-1 0 0,0 0 0 0 0,1-1 1 0 0,-1 0-1 0 0,0 0 0 0 0,1 0 0 0 0,3 0-48 0 0,29 8 234 0 0,1-2 0 0 0,1-2-1 0 0,-1-2 1 0 0,0-1 0 0 0,1-2-1 0 0,7-2-233 0 0,139-34-3938 0 0,-171 31 2198 0 0,24-8-7755 0 0,-23 5 1727 0 0</inkml:trace>
  <inkml:trace contextRef="#ctx0" brushRef="#br0" timeOffset="8659.035">3125 218 1776 0 0,'0'0'767'0'0,"0"0"-187"0"0,0 0 34 0 0,0 0 238 0 0,0 0 367 0 0,0 0 296 0 0,0 0 72 0 0,0 0-131 0 0,0 0-326 0 0,0 0-386 0 0,0 0-345 0 0,-1-4-255 0 0,0-4-118 0 0,-1 0-77 0 0,8 18 128 0 0,5 18 358 0 0,-2 0-1 0 0,-1 1 1 0 0,-1 0 0 0 0,-1 1 0 0 0,-2-1 0 0 0,1 27-435 0 0,-2-28 126 0 0,4 281 912 0 0,-11-254-936 0 0,-3-1 1 0 0,-2-1 0 0 0,-2 1 0 0 0,-3-1 0 0 0,-2-1 0 0 0,-3 2-103 0 0,-5 1 319 0 0,24-54-233 0 0,0-1 18 0 0,0 0 26 0 0,16-23 389 0 0,5-4-563 0 0,0 1 0 0 0,2 1 0 0 0,0 2 0 0 0,2 0 0 0 0,0 1 0 0 0,2 2 0 0 0,0 0 1 0 0,1 2-1 0 0,1 1 0 0 0,11-4 44 0 0,-30 16-38 0 0,0 1 1 0 0,0 0-1 0 0,0 0 1 0 0,1 1-1 0 0,-1 0 0 0 0,1 1 1 0 0,0 0-1 0 0,0 0 1 0 0,0 1-1 0 0,0 1 1 0 0,0 0-1 0 0,10 2 38 0 0,-17 1-25 0 0,0 0-1 0 0,0 1 1 0 0,-1-1-1 0 0,0 1 1 0 0,0 0-1 0 0,0 0 1 0 0,0 0-1 0 0,0 0 1 0 0,-1 1-1 0 0,0-1 1 0 0,0 1-1 0 0,0-1 1 0 0,0 1-1 0 0,-1 0 1 0 0,0 0-1 0 0,0 0 1 0 0,0-1-1 0 0,-1 1 1 0 0,1 0-1 0 0,-1 0 1 0 0,0 0-1 0 0,-1 0 1 0 0,1 0-1 0 0,-1 0 1 0 0,0 0 25 0 0,1 0 30 0 0,-2 9 54 0 0,-1-1-1 0 0,-1 1 0 0 0,0-1 0 0 0,0 0 1 0 0,-1 0-1 0 0,-1 0 0 0 0,0-1 1 0 0,-1 0-1 0 0,-1 0 0 0 0,1 0 1 0 0,-2-1-1 0 0,0 0 0 0 0,0-1 1 0 0,0 0-1 0 0,-12 8-83 0 0,7-5-16 0 0,-1-1-1 0 0,-1 0 1 0 0,1-1-1 0 0,-2-1 1 0 0,0-1 0 0 0,0 0-1 0 0,-1-1 1 0 0,-7 2 16 0 0,15-7-374 0 0,-1 0 1 0 0,1-1-1 0 0,-1 0 0 0 0,0-1 1 0 0,1 0-1 0 0,-1 0 0 0 0,0-1 1 0 0,0-1-1 0 0,1 0 0 0 0,-3-1 374 0 0,-14-9-3267 0 0,11-2-2661 0 0,9 5 855 0 0</inkml:trace>
  <inkml:trace contextRef="#ctx0" brushRef="#br0" timeOffset="9202.921">3604 1161 0 0 0,'0'0'792'0'0,"0"0"-238"0"0,0 0 63 0 0,0 0 315 0 0,0 0 373 0 0,0 0 327 0 0,0 0 102 0 0,0 0-93 0 0,0 0-160 0 0,0 0-196 0 0,0 0-171 0 0,0 0-133 0 0,33-1-130 0 0,106-3-115 0 0,-71-13 255 0 0,-58 9-739 0 0,15-6 11 0 0,0-2-1 0 0,-2 0 0 0 0,0-2 1 0 0,0-1-1 0 0,-2 0 0 0 0,-1-2 1 0 0,0 0-1 0 0,-1-1 0 0 0,-2-1 1 0 0,9-15-263 0 0,-19 26-36 0 0,-2 0 1 0 0,1 0 0 0 0,-2 0-1 0 0,1 0 1 0 0,-2-1 0 0 0,0 0-1 0 0,0 0 1 0 0,-1 0 0 0 0,-1 0 0 0 0,0 0-1 0 0,-1 0 1 0 0,0 0 0 0 0,-1-3 35 0 0,0 14-45 0 0,1 0 0 0 0,-1 0 0 0 0,0 0 0 0 0,1 0-1 0 0,-1 1 1 0 0,0-1 0 0 0,0 0 0 0 0,0 1 0 0 0,0-1 0 0 0,0 0 0 0 0,-1 1 0 0 0,1-1 0 0 0,0 1 0 0 0,-1 0 0 0 0,1-1 0 0 0,-1 1 0 0 0,0 0 0 0 0,1 0 0 0 0,-1 0 0 0 0,0 0 0 0 0,1 0 0 0 0,-1 1 0 0 0,0-1 0 0 0,0 0 0 0 0,0 1-1 0 0,0-1 1 0 0,0 1 0 0 0,0 0 0 0 0,0 0 0 0 0,0-1 0 0 0,0 1 0 0 0,0 1 0 0 0,0-1 0 0 0,0 0 0 0 0,0 0 45 0 0,-67 20-872 0 0,56-11 898 0 0,0 0-1 0 0,1 1 1 0 0,1 0-1 0 0,-1 1 1 0 0,2 0-1 0 0,0 0 1 0 0,0 1 0 0 0,1 1-1 0 0,0-1 1 0 0,1 2-1 0 0,1-1 1 0 0,0 1-1 0 0,-2 5-25 0 0,8-16 48 0 0,0 1-1 0 0,0-1 1 0 0,0 1 0 0 0,0 0-1 0 0,1-1 1 0 0,-1 1-1 0 0,1-1 1 0 0,0 1 0 0 0,0 0-1 0 0,0-1 1 0 0,0 1-1 0 0,1 0 1 0 0,0-1-1 0 0,0 1 1 0 0,0-1 0 0 0,0 1-1 0 0,0-1 1 0 0,1 1-1 0 0,-1-1 1 0 0,1 0 0 0 0,0 0-1 0 0,0 0 1 0 0,0 0-1 0 0,0 0 1 0 0,1 0-1 0 0,-1 0 1 0 0,1-1 0 0 0,0 1-1 0 0,-1-1 1 0 0,1 0-1 0 0,0 0 1 0 0,0 0 0 0 0,1 0-1 0 0,-1-1 1 0 0,0 1-1 0 0,1-1 1 0 0,2 1-48 0 0,134 26 1292 0 0,-80-27-958 0 0,-41-2-259 0 0,-1 1 0 0 0,0 1 1 0 0,0 1-1 0 0,0 0 1 0 0,0 2-1 0 0,0 0 0 0 0,5 2-75 0 0,-21-5 7 0 0,1 0 0 0 0,-1 1-1 0 0,0-1 1 0 0,0 0-1 0 0,0 1 1 0 0,0 0 0 0 0,0-1-1 0 0,0 1 1 0 0,0 0-1 0 0,0 0 1 0 0,0 0 0 0 0,-1 0-1 0 0,1 1 1 0 0,-1-1-1 0 0,0 0 1 0 0,0 0-1 0 0,1 1 1 0 0,-2-1 0 0 0,1 1-1 0 0,0-1 1 0 0,0 1-1 0 0,-1-1 1 0 0,1 1 0 0 0,-1 0-1 0 0,0-1 1 0 0,0 1-1 0 0,0 0 1 0 0,0-1-1 0 0,0 1 1 0 0,-1 0 0 0 0,1-1-1 0 0,-1 1 1 0 0,0 0-7 0 0,-35 83-8 0 0,-26-9-1603 0 0,42-55-720 0 0,15-19-2886 0 0,1-1-4748 0 0,7-2 8019 0 0</inkml:trace>
  <inkml:trace contextRef="#ctx0" brushRef="#br0" timeOffset="9864.671">4749 888 5433 0 0,'0'0'1456'0'0,"0"0"-394"0"0,0 0-116 0 0,0 0 95 0 0,0 0 79 0 0,0 0-43 0 0,0 0-156 0 0,-34 21-194 0 0,-103 64-174 0 0,53-18 126 0 0,78-63-652 0 0,0 1 0 0 0,1 0 1 0 0,-1 0-1 0 0,1 1 0 0 0,0 0 0 0 0,1-1 0 0 0,-1 2 0 0 0,1-1 0 0 0,0 0 0 0 0,1 1 0 0 0,-1 0 1 0 0,1 0-1 0 0,1 0 0 0 0,-1 0 0 0 0,1 0 0 0 0,1 1 0 0 0,-1-1 0 0 0,1 0 0 0 0,0 1 1 0 0,1-1-1 0 0,0 6-27 0 0,2-11 44 0 0,0 1 1 0 0,1-1 0 0 0,-1 0-1 0 0,1 0 1 0 0,-1 0 0 0 0,1-1-1 0 0,0 1 1 0 0,0-1 0 0 0,0 1-1 0 0,0-1 1 0 0,0 0-1 0 0,0 0 1 0 0,0 0 0 0 0,0-1-1 0 0,0 1 1 0 0,0-1 0 0 0,0 0-1 0 0,1 1 1 0 0,-1-1 0 0 0,0-1-1 0 0,0 1 1 0 0,0 0 0 0 0,0-1-1 0 0,0 0 1 0 0,1 0 0 0 0,-1 0-1 0 0,2-1-44 0 0,14-5 194 0 0,0-1-1 0 0,-1-1 0 0 0,0-1 0 0 0,-1-1 1 0 0,0 0-1 0 0,-1-2 0 0 0,2-1-193 0 0,14-9 89 0 0,78-65-84 0 0,-109 88-23 0 0,-1 0 0 0 0,1-1 0 0 0,-1 1 0 0 0,1-1 0 0 0,-1 1 0 0 0,1 0 0 0 0,-1-1 0 0 0,1 1 0 0 0,-1 0 0 0 0,1-1 0 0 0,-1 1 0 0 0,1 0 0 0 0,-1 0 0 0 0,1 0 0 0 0,0-1 0 0 0,-1 1 0 0 0,1 0 0 0 0,0 0-1 0 0,-1 0 1 0 0,1 0 0 0 0,-1 0 0 0 0,1 0 0 0 0,0 0 0 0 0,-1 0 0 0 0,1 1 0 0 0,-1-1 0 0 0,1 0 0 0 0,0 0 0 0 0,-1 0 0 0 0,1 1 0 0 0,-1-1 0 0 0,1 0 0 0 0,-1 1 0 0 0,1-1 0 0 0,-1 0 0 0 0,1 1 0 0 0,-1-1 0 0 0,1 1 0 0 0,-1-1 0 0 0,1 0 0 0 0,-1 1 0 0 0,0-1-1 0 0,1 1 1 0 0,-1 0 0 0 0,0-1 0 0 0,1 1 0 0 0,-1-1 0 0 0,0 1 0 0 0,0-1 0 0 0,0 1 0 0 0,1 0 0 0 0,-1-1 0 0 0,0 1 0 0 0,0 0 18 0 0,0 42-198 0 0,-1-28 181 0 0,0-12 19 0 0,0 0 0 0 0,1 1 0 0 0,0-1 1 0 0,-1 0-1 0 0,1 1 0 0 0,1-1 0 0 0,-1 0 1 0 0,0 1-1 0 0,1-1 0 0 0,-1 0 0 0 0,1 1 1 0 0,0-1-1 0 0,0 0 0 0 0,1 0 1 0 0,-1 0-1 0 0,1 0 0 0 0,-1 0 0 0 0,1 0 1 0 0,0 0-1 0 0,0 0 0 0 0,0-1 0 0 0,0 1 1 0 0,1-1-1 0 0,-1 0 0 0 0,1 1 0 0 0,-1-1 1 0 0,1 0-1 0 0,0-1 0 0 0,0 1 0 0 0,0 0 1 0 0,0-1-1 0 0,0 1 0 0 0,0-1 0 0 0,0 0 1 0 0,0 0-1 0 0,3 0-2 0 0,3 0 92 0 0,1 1 0 0 0,0-2-1 0 0,-1 1 1 0 0,1-1 0 0 0,0-1 0 0 0,-1 0-1 0 0,1 0 1 0 0,0-1 0 0 0,-1 0 0 0 0,0-1 0 0 0,1 0-1 0 0,-1 0 1 0 0,0-1 0 0 0,0 0 0 0 0,-1-1 0 0 0,1 0-1 0 0,-1 0 1 0 0,0-1 0 0 0,-1 0 0 0 0,1 0-1 0 0,3-6-91 0 0,18-17 308 0 0,-2-1-1 0 0,-1-1 0 0 0,-2-2 0 0 0,11-19-307 0 0,-30 45 21 0 0,29-43 11 0 0,-2-1 1 0 0,-3-2 0 0 0,-2-2-1 0 0,13-36-32 0 0,-31 65 26 0 0,-1-2 0 0 0,-1 1 0 0 0,-1-1 0 0 0,-1 0 0 0 0,-2-1 0 0 0,0-27-26 0 0,-3 55 14 0 0,1 1 0 0 0,-1-1-1 0 0,0 0 1 0 0,0 0-1 0 0,1 0 1 0 0,-1 1 0 0 0,0-1-1 0 0,0 0 1 0 0,0 0-1 0 0,0 0 1 0 0,0 1 0 0 0,0-1-1 0 0,0 0 1 0 0,-1 0-1 0 0,1 0 1 0 0,0 1 0 0 0,0-1-1 0 0,-1 0 1 0 0,1 0-1 0 0,0 1 1 0 0,-1-1 0 0 0,1 0-1 0 0,-1 1 1 0 0,1-1-1 0 0,-1 0 1 0 0,1 1 0 0 0,-1-1-1 0 0,1 1 1 0 0,-1-1-1 0 0,1 1 1 0 0,-1-1 0 0 0,0 1-1 0 0,1-1 1 0 0,-1 1-1 0 0,0 0 1 0 0,0-1 0 0 0,1 1-1 0 0,-1 0 1 0 0,0 0-1 0 0,0-1 1 0 0,1 1 0 0 0,-1 0-1 0 0,0 0 1 0 0,0 0-1 0 0,0 0 1 0 0,1 0 0 0 0,-1 0-1 0 0,0 0 1 0 0,0 0-1 0 0,0 0 1 0 0,1 1 0 0 0,-1-1-1 0 0,0 0 1 0 0,0 0-14 0 0,-34 29 226 0 0,18 1-195 0 0,2 1 1 0 0,0 1 0 0 0,2 0 0 0 0,2 1-1 0 0,1 0 1 0 0,1 0 0 0 0,2 1-1 0 0,2 1 1 0 0,1-1 0 0 0,0 30-32 0 0,4-62 1 0 0,-6 381 562 0 0,8-288-671 0 0,-29-96-1506 0 0,-11-40-3302 0 0,31-15-6962 0 0,7 44 7960 0 0</inkml:trace>
  <inkml:trace contextRef="#ctx0" brushRef="#br0" timeOffset="10538.751">5630 756 7226 0 0,'0'0'2103'0'0,"0"0"-811"0"0,0 0-297 0 0,0 0 190 0 0,0 0 248 0 0,0 0 64 0 0,0 0-195 0 0,0 0-295 0 0,0 0-298 0 0,-34 27-227 0 0,-108 84-135 0 0,30-30 643 0 0,110-79-940 0 0,1-2-45 0 0,0 1 0 0 0,0-1 0 0 0,0 1 0 0 0,0-1 0 0 0,0 1 0 0 0,0-1 0 0 0,0 1 0 0 0,0 0 0 0 0,0-1 0 0 0,0 1 0 0 0,0 0 0 0 0,0 0 0 0 0,1-1 0 0 0,-1 1 0 0 0,0 0 0 0 0,1 0 0 0 0,-1 0 0 0 0,1 0 0 0 0,-1 0 0 0 0,1 0 0 0 0,-1 0 0 0 0,1 0 0 0 0,-1 1 0 0 0,1-1 0 0 0,0 0 0 0 0,0 0 0 0 0,0 0 0 0 0,0 0 0 0 0,0 0 0 0 0,0 1 0 0 0,0-1 0 0 0,0 0 0 0 0,0 0 0 0 0,0 0 0 0 0,0 0 0 0 0,1 0 0 0 0,-1 0 0 0 0,1 0 0 0 0,-1 0 0 0 0,1 0 0 0 0,-1 0 0 0 0,1 0 0 0 0,-1 0 0 0 0,1 0 0 0 0,0 0 0 0 0,0 1-5 0 0,150 63 180 0 0,-56-42-190 0 0,-76-22-190 0 0,5-1-2420 0 0,2-8-3626 0 0,-10 2-2534 0 0,-3 5 5253 0 0,2 3 4217 0 0,6 7 5283 0 0,3 2-1548 0 0,43-6 962 0 0,35-33-1629 0 0,-85 22-3531 0 0,0-1 0 0 0,-1 0 0 0 0,0-2 0 0 0,-1 0 0 0 0,1 0 1 0 0,-2-1-1 0 0,1-1 0 0 0,-1-1 0 0 0,9-10-227 0 0,-20 20 15 0 0,0 0 0 0 0,-1 0 0 0 0,1 0 0 0 0,-1-1-1 0 0,0 1 1 0 0,0-1 0 0 0,0 1 0 0 0,0-1 0 0 0,0 0 0 0 0,0 0 0 0 0,-1 0 0 0 0,1 0 0 0 0,-1 0 0 0 0,0 0-1 0 0,0 0 1 0 0,0 0 0 0 0,0-1 0 0 0,-1 1 0 0 0,1 0 0 0 0,-1-1 0 0 0,0 1 0 0 0,0 0 0 0 0,0-1 0 0 0,0 1-1 0 0,-1 0 1 0 0,1 0 0 0 0,-1-1 0 0 0,0 1 0 0 0,0 0 0 0 0,0 0 0 0 0,-1 0 0 0 0,1 0 0 0 0,0 0-1 0 0,-1 0 1 0 0,0 0 0 0 0,0 0 0 0 0,0 1 0 0 0,0-1 0 0 0,0 1 0 0 0,-1-1 0 0 0,1 1 0 0 0,-1 0 0 0 0,1 0-1 0 0,-1 0 1 0 0,0 0 0 0 0,0 1 0 0 0,-1-2-15 0 0,-8 2-14 0 0,1 0-1 0 0,-1 1 1 0 0,0 0 0 0 0,0 1-1 0 0,1 0 1 0 0,-1 1-1 0 0,1 0 1 0 0,-1 1 0 0 0,1 0-1 0 0,0 1 1 0 0,0 0 0 0 0,0 1-1 0 0,0 0 1 0 0,1 1-1 0 0,0 0 1 0 0,0 1 0 0 0,1 0-1 0 0,0 0 1 0 0,0 1-1 0 0,0 0 1 0 0,1 0 0 0 0,0 1-1 0 0,1 0 1 0 0,0 1 0 0 0,0 0-1 0 0,1 0 1 0 0,1 0-1 0 0,-3 5 15 0 0,5-10 15 0 0,0 1-1 0 0,0 1 1 0 0,0-1-1 0 0,1 0 1 0 0,0 1-1 0 0,0-1 0 0 0,1 1 1 0 0,-1-1-1 0 0,1 1 1 0 0,1 0-1 0 0,-1 0 0 0 0,1-1 1 0 0,1 1-1 0 0,-1 0 1 0 0,1 0-1 0 0,0-1 1 0 0,1 1-1 0 0,-1 0 0 0 0,1-1 1 0 0,1 0-1 0 0,-1 1 1 0 0,1-1-1 0 0,0 0 0 0 0,0 0 1 0 0,1 0-1 0 0,0-1 1 0 0,0 1-1 0 0,0-1 1 0 0,1 0-1 0 0,0 0 0 0 0,0-1 1 0 0,2 3-15 0 0,6 3-2 0 0,0 0 1 0 0,0-1 0 0 0,1 0-1 0 0,0-1 1 0 0,1 0 0 0 0,0-1-1 0 0,0-1 1 0 0,0 0 0 0 0,1-1 0 0 0,0-1-1 0 0,0 0 1 0 0,0-2 0 0 0,1 1 1 0 0,3-1-480 0 0,88 3-970 0 0,-73-8-2743 0 0,0-4-4102 0 0,-19 2 49 0 0</inkml:trace>
  <inkml:trace contextRef="#ctx0" brushRef="#br0" timeOffset="36395.989">614 1514 0 0 0,'0'0'343'0'0,"0"0"1021"0"0,0 0 380 0 0,0 0-5 0 0,0 0-106 0 0,0 0-166 0 0,0 0-208 0 0,0 0-146 0 0,0 0-115 0 0,0 0-71 0 0,-15-8 14 0 0,-49-24-9 0 0,62 31-834 0 0,0 0 0 0 0,-1 0 0 0 0,1 0 0 0 0,0 1 0 0 0,0-1 1 0 0,-1 0-1 0 0,1 1 0 0 0,0 0 0 0 0,-1-1 0 0 0,1 1 0 0 0,0 0 0 0 0,-1 0 0 0 0,1 0 0 0 0,0 1 0 0 0,-1-1 0 0 0,1 0 0 0 0,0 1 0 0 0,-1 0 0 0 0,1 0 0 0 0,0-1 0 0 0,0 1 0 0 0,0 0 0 0 0,-1 1 0 0 0,1-1 0 0 0,1 0 0 0 0,-1 1 0 0 0,0-1 0 0 0,-2 2-98 0 0,-4 3 188 0 0,-10 10 50 0 0,0 0 1 0 0,1 1-1 0 0,0 1 0 0 0,2 1 1 0 0,0 0-1 0 0,1 1 0 0 0,1 1 1 0 0,1 0-1 0 0,-1 3-238 0 0,-4 7 250 0 0,-6 9-53 0 0,2 1 0 0 0,2 0 0 0 0,2 2 0 0 0,2 0 0 0 0,1 1 0 0 0,3 1-1 0 0,2 0 1 0 0,1 0 0 0 0,3 1 0 0 0,1 0 0 0 0,3 5-197 0 0,1-36 39 0 0,1-1 0 0 0,0 1 0 0 0,2-1 0 0 0,-1 0 0 0 0,2 0 0 0 0,0 0 0 0 0,1-1-1 0 0,0 1 1 0 0,1-1 0 0 0,0 0 0 0 0,1 0 0 0 0,1-1 0 0 0,0 0 0 0 0,0 0 0 0 0,1-1 0 0 0,1 0 0 0 0,0-1 0 0 0,0 0 0 0 0,1 0 0 0 0,0-1 0 0 0,1-1 0 0 0,0 0-1 0 0,0 0 1 0 0,1-1 0 0 0,0-1 0 0 0,0 0 0 0 0,1-1 0 0 0,-1 0 0 0 0,1-1 0 0 0,0-1 0 0 0,7 1-39 0 0,-6-1-59 0 0,0-1-1 0 0,0 0 1 0 0,0-1 0 0 0,0 0 0 0 0,1-1-1 0 0,-1-1 1 0 0,0-1 0 0 0,0 0-1 0 0,0-1 1 0 0,0 0 0 0 0,0-1 0 0 0,8-4 59 0 0,14-15-5257 0 0,-4-10-4941 0 0,-28 25 3203 0 0</inkml:trace>
  <inkml:trace contextRef="#ctx0" brushRef="#br0" timeOffset="37184.06">1071 1706 2865 0 0,'0'0'1220'0'0,"0"0"-127"0"0,0 0 77 0 0,0 0 245 0 0,0 0 289 0 0,0 0 87 0 0,0 0-206 0 0,0 0-362 0 0,0 0-376 0 0,0 0-309 0 0,0 0-223 0 0,0 0-88 0 0,11 2 357 0 0,0 71 1754 0 0,10 447 1101 0 0,-13-357-4282 0 0,-8-160-1411 0 0,2-10-10263 0 0,-2 4 5777 0 0</inkml:trace>
  <inkml:trace contextRef="#ctx0" brushRef="#br0" timeOffset="37468.039">778 2103 8434 0 0,'0'0'1016'0'0,"0"0"-158"0"0,0 0 136 0 0,0 0 267 0 0,0 0 130 0 0,0 0-91 0 0,31 0-235 0 0,101-3-215 0 0,246-34 366 0 0,-338 33-2203 0 0,13-2-2419 0 0,-19 5-3152 0 0,-19 1-876 0 0</inkml:trace>
  <inkml:trace contextRef="#ctx0" brushRef="#br0" timeOffset="37731.716">1649 2037 3705 0 0,'0'0'1337'0'0,"0"0"-34"0"0,0 0 107 0 0,0 0 129 0 0,0 0 4 0 0,0 0-192 0 0,0 0-264 0 0,0 0-238 0 0,0 0-179 0 0,-24 33-115 0 0,-73 101-86 0 0,65-68 152 0 0,32-56-482 0 0,-1-5-58 0 0,0 0 0 0 0,0 0 0 0 0,0 0 1 0 0,1 0-1 0 0,0 0 0 0 0,0 0 0 0 0,0 0 0 0 0,0 0 0 0 0,1 0 0 0 0,0 0 0 0 0,0 0 0 0 0,0 0 0 0 0,1 0 0 0 0,0 0 0 0 0,0 0 1 0 0,0-1-1 0 0,0 1 0 0 0,1-1 0 0 0,-1 0 0 0 0,1 1 0 0 0,0-1 0 0 0,1-1 0 0 0,-1 1 0 0 0,1 0 0 0 0,0-1 0 0 0,-1 0 0 0 0,1 1 1 0 0,1-2-1 0 0,-1 1 0 0 0,3 1-81 0 0,5-1 200 0 0,1-2-1 0 0,-1 1 1 0 0,0-1 0 0 0,1-1 0 0 0,-1-1 0 0 0,0 1 0 0 0,0-2-1 0 0,1 0 1 0 0,-1 0 0 0 0,0-1 0 0 0,0-1 0 0 0,-1 0 0 0 0,1 0 0 0 0,-1-1-1 0 0,0-1 1 0 0,0 0 0 0 0,-1 0 0 0 0,1-1 0 0 0,-1 0 0 0 0,7-8-200 0 0,-10 11 25 0 0,0-1 0 0 0,0 0 0 0 0,0 0 1 0 0,-1-1-1 0 0,1 0 0 0 0,-1 0 1 0 0,-1 0-1 0 0,1-1 0 0 0,-1 0 0 0 0,-1 0 1 0 0,1 0-1 0 0,-1-1 0 0 0,0 1 1 0 0,-1-1-1 0 0,1 0 0 0 0,-2 0 0 0 0,1 0 1 0 0,-1-1-1 0 0,-1 1 0 0 0,1 0 1 0 0,-1-1-1 0 0,-1 1 0 0 0,1-1 0 0 0,-2 0 1 0 0,0-6-26 0 0,-1 11-104 0 0,0-1 0 0 0,0 1-1 0 0,-1 0 1 0 0,1 0 0 0 0,-1 0 0 0 0,0 0 0 0 0,-1 1 0 0 0,1-1 0 0 0,0 1 0 0 0,-1 0 0 0 0,0 0 0 0 0,0 0 0 0 0,0 0 0 0 0,0 1 0 0 0,0-1 0 0 0,0 1-1 0 0,-1 0 1 0 0,1 0 0 0 0,-1 1 0 0 0,0 0 0 0 0,-1-1 104 0 0,-64-1-4262 0 0,26 26-2602 0 0,28-12 1917 0 0,3-3-434 0 0</inkml:trace>
  <inkml:trace contextRef="#ctx0" brushRef="#br0" timeOffset="37964.789">1995 2390 0 0 0,'0'0'1267'0'0,"0"0"747"0"0,0 0 590 0 0,0 0 250 0 0,0 0-139 0 0,0 0-489 0 0,0 0-555 0 0,0 0-424 0 0,0 0-309 0 0,0 0-178 0 0,0 0-87 0 0,2-6-64 0 0,67-183 2035 0 0,-60 171-2892 0 0,56-89 546 0 0,4 67-6198 0 0,-54 39-769 0 0,-8 2-231 0 0,0 2 4097 0 0</inkml:trace>
  <inkml:trace contextRef="#ctx0" brushRef="#br0" timeOffset="38983.812">2757 2089 8074 0 0,'0'0'2394'0'0,"0"0"-914"0"0,0 0-284 0 0,0 0 108 0 0,0 0 65 0 0,0 0-118 0 0,0 0-288 0 0,0 0-281 0 0,0 0-235 0 0,0 0-140 0 0,0 0-102 0 0,0 0-70 0 0,-23-4-38 0 0,-71-10-21 0 0,44 22 23 0 0,42-3-82 0 0,0-2-36 0 0,0 0-1 0 0,0 1 0 0 0,0 0 1 0 0,0 0-1 0 0,1 0 0 0 0,0 1 0 0 0,0 0 1 0 0,0 1-1 0 0,0 0 0 0 0,1 0 1 0 0,0 0-1 0 0,0 1 0 0 0,1-1 1 0 0,0 2-1 0 0,0-1 0 0 0,1 0 1 0 0,-1 1-1 0 0,2 0 0 0 0,-1 0 1 0 0,1 0-1 0 0,0 0 0 0 0,1 0 1 0 0,0 1-1 0 0,0 0 0 0 0,0 7 20 0 0,3-13 19 0 0,0-1 1 0 0,0 0-1 0 0,0 0 0 0 0,0 0 0 0 0,0 1 0 0 0,1-1 1 0 0,-1 0-1 0 0,1-1 0 0 0,0 1 0 0 0,0 0 0 0 0,-1 0 1 0 0,1-1-1 0 0,0 1 0 0 0,0-1 0 0 0,0 0 0 0 0,1 1 1 0 0,-1-1-1 0 0,0 0 0 0 0,0 0 0 0 0,1 0 0 0 0,-1-1 1 0 0,0 1-1 0 0,1-1 0 0 0,-1 1 0 0 0,1-1 0 0 0,-1 0 1 0 0,1 0-1 0 0,-1 0 0 0 0,1 0 0 0 0,-1 0 0 0 0,1 0 1 0 0,-1-1-1 0 0,0 1 0 0 0,1-1 0 0 0,-1 0 0 0 0,1 0-19 0 0,8 1 215 0 0,5-2-79 0 0,-1-1 1 0 0,0-1-1 0 0,-1-1 0 0 0,1 0 1 0 0,-1 0-1 0 0,0-2 1 0 0,0 0-1 0 0,0 0 0 0 0,-1-1 1 0 0,-1-1-1 0 0,1 0 1 0 0,0-2-137 0 0,17-9 100 0 0,10-10 3 0 0,58-29 5 0 0,-97 60-122 0 0,0 1 0 0 0,0-1 1 0 0,0 0-1 0 0,0 1 0 0 0,0-1 0 0 0,-1 0 0 0 0,1 1 1 0 0,0-1-1 0 0,-1 1 0 0 0,0-1 0 0 0,1 1 0 0 0,-1-1 1 0 0,0 1-1 0 0,0 0 0 0 0,0-1 0 0 0,0 1 0 0 0,0-1 0 0 0,0 1 1 0 0,0-1-1 0 0,0 1 0 0 0,-1 0 0 0 0,1-1 0 0 0,0 1 1 0 0,-1-1-1 0 0,0 1 0 0 0,1-1 0 0 0,-1 0 0 0 0,0 1 0 0 0,0-1 1 0 0,1 0-1 0 0,-1 1 0 0 0,0-1 0 0 0,0 0 0 0 0,-1 0 1 0 0,1 0-1 0 0,-1 1 14 0 0,1 1-28 0 0,-126 232-300 0 0,79-118 186 0 0,4 3 0 0 0,0 22 142 0 0,-30 52-1206 0 0,60-150 987 0 0,43-47 137 0 0,155-81 310 0 0,-94 39-203 0 0,-85 43-18 0 0,-1 1 28 0 0,-1 0 1 0 0,0 0 0 0 0,1-1 0 0 0,-1 1 0 0 0,0-1-1 0 0,0 1 1 0 0,0-1 0 0 0,0 0 0 0 0,-1 0 0 0 0,1 0 0 0 0,0-1-1 0 0,-1 1 1 0 0,1-1 0 0 0,-1 1 0 0 0,0-1 0 0 0,0 0-1 0 0,0 0 1 0 0,0 0 0 0 0,-1 0 0 0 0,1 0 0 0 0,-1 0 0 0 0,0 0-1 0 0,0-1 1 0 0,0 1 0 0 0,0 0 0 0 0,0-1 0 0 0,-1 1 0 0 0,1-3-36 0 0,-45-24 276 0 0,-89-33-330 0 0,-107-28 258 0 0,250 85-446 0 0,25-4 347 0 0,352-115 655 0 0,-355 110-650 0 0,-2 1-2232 0 0,-10 10-10582 0 0,-19 4 5294 0 0</inkml:trace>
  <inkml:trace contextRef="#ctx0" brushRef="#br0" timeOffset="39317.719">3092 2199 3273 0 0,'0'0'2752'0'0,"0"0"-1333"0"0,0 0-659 0 0,0 0-99 0 0,0 0 39 0 0,0 0 89 0 0,0 0 38 0 0,0 0-55 0 0,0 0-57 0 0,0 0-44 0 0,0 0-44 0 0,0 0-34 0 0,0 0-22 0 0,0 26-15 0 0,3 79-19 0 0,-3-101-455 0 0,-1-1 0 0 0,1 1 0 0 0,1-1 0 0 0,-1 1 0 0 0,0-1 0 0 0,1 0 0 0 0,0 1 0 0 0,-1-1 0 0 0,1 0 0 0 0,1 1 0 0 0,-1-1 0 0 0,0 0 0 0 0,1 0 0 0 0,0 0 0 0 0,-1 0 0 0 0,1 0 0 0 0,1 0 0 0 0,-1-1 0 0 0,0 1 0 0 0,0-1 0 0 0,2 2-82 0 0,6 5 495 0 0,-6-6-302 0 0,0 0 1 0 0,0 1-1 0 0,0-2 1 0 0,1 1-1 0 0,-1-1 1 0 0,1 1-1 0 0,0-1 1 0 0,-1 0-1 0 0,1-1 1 0 0,0 1-1 0 0,0-1 1 0 0,0 0-1 0 0,0 0 1 0 0,0-1-1 0 0,1 1 0 0 0,-1-1 1 0 0,0 0-1 0 0,0-1 1 0 0,0 1-1 0 0,0-1 1 0 0,0 0-1 0 0,0 0 1 0 0,0-1-1 0 0,0 0 1 0 0,0 1-1 0 0,-1-2 1 0 0,1 1-1 0 0,0 0-193 0 0,11-8 196 0 0,0-1 1 0 0,-1 0-1 0 0,0 0 0 0 0,-1-2 0 0 0,0 0 0 0 0,-1-1 1 0 0,0 0-1 0 0,5-8-196 0 0,24-48 523 0 0,-35 51-2459 0 0,-1-2-3985 0 0,-4 0-5549 0 0,-2 20 4847 0 0</inkml:trace>
  <inkml:trace contextRef="#ctx0" brushRef="#br0" timeOffset="39670.034">3497 2376 0 0 0,'0'0'1580'0'0,"0"0"557"0"0,0 0 277 0 0,0 0 160 0 0,0 0-3 0 0,0 0-180 0 0,0 0-324 0 0,36-4-395 0 0,113-12-367 0 0,-53-11 386 0 0,-78 20-1452 0 0,-1 0 0 0 0,1-1 0 0 0,-2 0 1 0 0,1-2-1 0 0,-1 0 0 0 0,-1 0 0 0 0,0-2 0 0 0,0 0 1 0 0,-1 0-1 0 0,-1-2 0 0 0,9-10-239 0 0,-20 22-3 0 0,0 0 1 0 0,0 0-1 0 0,-1-1 1 0 0,1 1-1 0 0,0-1 1 0 0,-1 1-1 0 0,0-1 1 0 0,1 1-1 0 0,-1-1 1 0 0,0 0-1 0 0,-1 0 0 0 0,1 0 1 0 0,0 1-1 0 0,-1-1 1 0 0,0 0-1 0 0,1 0 1 0 0,-1 0-1 0 0,0 0 1 0 0,-1 0-1 0 0,1 0 1 0 0,0 0-1 0 0,-1 0 1 0 0,1 1-1 0 0,-1-1 0 0 0,0 0 1 0 0,0 0-1 0 0,0 1 1 0 0,-1-1-1 0 0,1 0 1 0 0,-1 1-1 0 0,1-1 1 0 0,-1 1-1 0 0,0 0 1 0 0,0 0-1 0 0,0-1 1 0 0,0 1-1 0 0,0 0 1 0 0,0 1-1 0 0,-1-1 0 0 0,1 0 1 0 0,-2 0 2 0 0,-10 1-108 0 0,0 0-1 0 0,0 1 1 0 0,-1 1 0 0 0,1 0 0 0 0,0 1-1 0 0,0 0 1 0 0,0 1 0 0 0,0 1 0 0 0,0 0 0 0 0,1 1-1 0 0,-1 0 1 0 0,1 1 0 0 0,1 1 0 0 0,-1 0-1 0 0,1 0 1 0 0,0 1 0 0 0,1 1 0 0 0,0 0-1 0 0,0 1 1 0 0,1 0 0 0 0,0 1 0 0 0,1-1-1 0 0,0 2 1 0 0,1-1 0 0 0,-7 13 108 0 0,12-20-6 0 0,1 0-1 0 0,-1 0 1 0 0,0 0-1 0 0,1 0 1 0 0,0 0-1 0 0,0 1 1 0 0,0-1-1 0 0,0 1 1 0 0,1 0-1 0 0,0 0 1 0 0,0-1 0 0 0,0 1-1 0 0,0 0 1 0 0,1 0-1 0 0,0 0 1 0 0,0 0-1 0 0,0 0 1 0 0,1-1-1 0 0,0 1 1 0 0,0 0-1 0 0,0 0 1 0 0,0-1-1 0 0,1 1 1 0 0,-1 0 0 0 0,1-1-1 0 0,0 1 1 0 0,1-1-1 0 0,-1 0 1 0 0,1 0-1 0 0,0 0 1 0 0,0 0-1 0 0,0 0 1 0 0,0-1-1 0 0,1 0 1 0 0,0 1 0 0 0,-1-1-1 0 0,1 0 1 0 0,4 2 6 0 0,10 2 27 0 0,1-1 0 0 0,0 0 1 0 0,0-1-1 0 0,0-1 0 0 0,0-1 1 0 0,1-1-1 0 0,-1 0 0 0 0,1-2 1 0 0,-1 0-1 0 0,20-3-27 0 0,94-27-1919 0 0,-91 13-1910 0 0,-3-1-3787 0 0,-22 10 729 0 0</inkml:trace>
  <inkml:trace contextRef="#ctx0" brushRef="#br0" timeOffset="39995.619">4261 1617 9394 0 0,'0'0'1511'0'0,"0"0"-243"0"0,0 0 26 0 0,0 0 68 0 0,0 0-82 0 0,0 0-223 0 0,0 0-267 0 0,0 0-115 0 0,0 0-9 0 0,0 0-5 0 0,0 0-5 0 0,0 0-24 0 0,0 0 0 0 0,32 25 1 0 0,100 82-26 0 0,-127-103-549 0 0,0-1-1 0 0,0 1 0 0 0,-1 0 0 0 0,0 0 1 0 0,1 1-1 0 0,-1-1 0 0 0,-1 1 0 0 0,1 0 1 0 0,-1 0-1 0 0,0 0 0 0 0,0 1 0 0 0,0-1 1 0 0,-1 1-1 0 0,0-1 0 0 0,2 6-57 0 0,0 5 161 0 0,3 12-92 0 0,-1 0-1 0 0,-2 0 1 0 0,-1 0-1 0 0,-1 0 1 0 0,-1 1-1 0 0,-2-1 1 0 0,-1 1-1 0 0,-1-1 1 0 0,-1 0-1 0 0,-1 0 1 0 0,-2 0-1 0 0,-1-1 1 0 0,-1 0-1 0 0,-3 4-68 0 0,-7 23-464 0 0,-2 0-1 0 0,-2-1 0 0 0,-2-2 1 0 0,-3 0-1 0 0,-2-2 0 0 0,-2-1 1 0 0,-30 34 464 0 0,10-37-3407 0 0,13-20-6784 0 0,27-18 1944 0 0</inkml:trace>
  <inkml:trace contextRef="#ctx0" brushRef="#br0" timeOffset="43112.645">5474 1952 1584 0 0,'0'0'203'0'0,"0"0"-207"0"0,0 0 19 0 0,0 0 246 0 0,0 0 330 0 0,0 0 281 0 0,0 0 152 0 0,-24 37 10 0 0,-76 114-125 0 0,35-33 300 0 0,-209 367 2303 0 0,251-433-2083 0 0,23-52-1027 0 0,0 0 47 0 0,0 0 40 0 0,10-22 2028 0 0,228-376-1511 0 0,-184 306-959 0 0,-15 22 147 0 0,4 2 1 0 0,2 2-1 0 0,26-28-194 0 0,-63 172 672 0 0,-12-3-184 0 0,-1 19 112 0 0,4 0 0 0 0,11 92-600 0 0,10-76 162 0 0,-19-110-137 0 0,0 1 1 0 0,0-1-1 0 0,1 1 0 0 0,-1-1 1 0 0,0 0-1 0 0,0 1 1 0 0,0-1-1 0 0,1 0 1 0 0,-1 0-1 0 0,0 0 0 0 0,0 0 1 0 0,0 0-1 0 0,1 0 1 0 0,-1 0-1 0 0,0-1 1 0 0,0 1-1 0 0,1 0 0 0 0,-1-1 1 0 0,0 1-1 0 0,0-1 1 0 0,0 1-1 0 0,0-1 1 0 0,0 1-1 0 0,0-1 0 0 0,0 0 1 0 0,0 0-1 0 0,0 1 1 0 0,0-1-1 0 0,0 0 0 0 0,0 0 1 0 0,-1 0-1 0 0,1 0 1 0 0,0 0-1 0 0,0 0 1 0 0,-1 0-1 0 0,1 0 0 0 0,-1 0 1 0 0,1-1-1 0 0,-1 1 1 0 0,0 0-1 0 0,1 0 1 0 0,-1 0-1 0 0,0-1 0 0 0,0 1 1 0 0,0 0-1 0 0,0-1-25 0 0,6-6 39 0 0,492-683 160 0 0,-496 743-702 0 0,11 213 1482 0 0,-4 59-87 0 0,8-105-856 0 0,-7-200-2620 0 0,-5-18-2148 0 0,1-5-3866 0 0,-3 1 1047 0 0</inkml:trace>
  <inkml:trace contextRef="#ctx0" brushRef="#br0" timeOffset="43631.65">6448 2604 14483 0 0,'0'0'1683'0'0,"0"0"-705"0"0,0 0-330 0 0,0 0 31 0 0,0 0 143 0 0,0 0 105 0 0,0 0-108 0 0,0 0-215 0 0,0 0-236 0 0,0 0-186 0 0,0 0-90 0 0,0 0-44 0 0,0 0-10 0 0,-2 4-6 0 0,-5 21 10 0 0,7-25-85 0 0,0 4-894 0 0,0 3-12686 0 0,0-6 5781 0 0</inkml:trace>
</inkml:ink>
</file>

<file path=ppt/ink/ink5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3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78 160 7754 0 0,'0'0'1173'0'0,"0"0"-426"0"0,0 0-191 0 0,0 0 178 0 0,0 0 330 0 0,0 0 199 0 0,0 0 0 0 0,0 0-179 0 0,0 0-238 0 0,33-9-162 0 0,110-31-114 0 0,85-25 1161 0 0,-193 57-1550 0 0,183-25 340 0 0,-216 36-488 0 0,0 0-1 0 0,0 0 1 0 0,-1 0-1 0 0,1 0 1 0 0,-1 0-1 0 0,0 0 1 0 0,0 0 0 0 0,0 0-1 0 0,0 0 1 0 0,-1 1-1 0 0,1-1 1 0 0,-1 0 0 0 0,0 1-1 0 0,0-1 1 0 0,0 0-1 0 0,0 1 1 0 0,0-1 0 0 0,-1 0-1 0 0,0 1 1 0 0,0-1-1 0 0,0 0 1 0 0,0 0-1 0 0,-1 3-32 0 0,-87 266 1033 0 0,76-192-975 0 0,3 0 0 0 0,4 1 1 0 0,3 0-1 0 0,3 8-58 0 0,14 18 352 0 0,-32-152 2485 0 0,12 36-2856 0 0,-1 0 0 0 0,0 0 0 0 0,-1 0 0 0 0,0 1 0 0 0,-1 0 0 0 0,0 1-1 0 0,0 0 1 0 0,0 0 0 0 0,-1 1 0 0 0,0 0 0 0 0,0 0 0 0 0,-1 1 0 0 0,1 1 0 0 0,-1 0 0 0 0,0 0 0 0 0,0 1 0 0 0,-1 1 0 0 0,-5-1 19 0 0,-8 0-225 0 0,0 2 0 0 0,0 0 0 0 0,0 2 0 0 0,1 0 0 0 0,-1 2 0 0 0,0 1 0 0 0,1 1 0 0 0,0 1 0 0 0,0 1 0 0 0,1 1 0 0 0,-1 1 0 0 0,2 1 0 0 0,-1 1 0 0 0,2 1 1 0 0,-1 1-1 0 0,-12 11 225 0 0,19-10-1166 0 0,12-2-2367 0 0,20-12-6641 0 0,-10 0 3614 0 0</inkml:trace>
  <inkml:trace contextRef="#ctx0" brushRef="#br0" timeOffset="295.849">280 333 6577 0 0,'0'0'1775'0'0,"0"0"-317"0"0,0 0-135 0 0,0 0 131 0 0,0 0 77 0 0,0 0-112 0 0,0 0-218 0 0,0 0-157 0 0,0 0-90 0 0,35-1-84 0 0,111-2-124 0 0,265-33 1714 0 0,-249 24-2835 0 0,-161 12 7 0 0,-1 0-144 0 0,0 0-137 0 0,-18 7-1992 0 0,18-7 2601 0 0,-36 22-6025 0 0,15-3-3934 0 0,15-11 7836 0 0</inkml:trace>
  <inkml:trace contextRef="#ctx0" brushRef="#br0" timeOffset="632.673">1180 499 9490 0 0,'0'0'1938'0'0,"0"0"-499"0"0,0 0-76 0 0,0 0 77 0 0,0 0-36 0 0,0 0-199 0 0,0 0-329 0 0,0 0-297 0 0,0 0-230 0 0,0 0-156 0 0,-5 33-97 0 0,-16 105-48 0 0,9-55-36 0 0,11-74-477 0 0,-2 7-465 0 0,1-13-3704 0 0,-2-2-3962 0 0,3-1 2789 0 0</inkml:trace>
  <inkml:trace contextRef="#ctx0" brushRef="#br0" timeOffset="885.47">1213 171 8202 0 0,'0'0'1656'0'0,"0"0"-696"0"0,0 0-704 0 0,0 0-296 0 0,0 0-200 0 0,0 0-160 0 0,0 0-152 0 0,0 0-384 0 0,0 0-720 0 0,0 0-1545 0 0,0 0-848 0 0</inkml:trace>
  <inkml:trace contextRef="#ctx0" brushRef="#br0" timeOffset="1197.742">1353 760 3881 0 0,'0'0'1456'0'0,"0"0"-108"0"0,0 0 370 0 0,0 0 429 0 0,0 0 111 0 0,0 0-284 0 0,0 0-526 0 0,0 0-406 0 0,0 0-202 0 0,0 0-124 0 0,0 0-93 0 0,0 0-72 0 0,0 0-99 0 0,17-21-91 0 0,50-65-79 0 0,12-54 719 0 0,-76 133-959 0 0,-2 5-61 0 0,-1 1-1 0 0,0-1 0 0 0,1 1 0 0 0,-1-1 0 0 0,1 1 0 0 0,-1-1 0 0 0,1 1 0 0 0,0-1 0 0 0,-1 1 0 0 0,1 0 0 0 0,0-1 0 0 0,0 1 0 0 0,0 0 0 0 0,0 0 0 0 0,0-1 0 0 0,1 1 0 0 0,-1 0 0 0 0,0 0 0 0 0,0 0 0 0 0,1 1 0 0 0,-1-1 0 0 0,0 0 0 0 0,1 0 0 0 0,-1 1 1 0 0,1-1-1 0 0,-1 1 0 0 0,1-1 0 0 0,-1 1 0 0 0,1 0 0 0 0,0-1 0 0 0,-1 1 0 0 0,1 0 0 0 0,-1 0 0 0 0,2 0 20 0 0,31 77-942 0 0,-34-73 965 0 0,2 1 0 0 0,-1-1-1 0 0,0 0 1 0 0,1 0 0 0 0,0 0-1 0 0,0 0 1 0 0,0-1-1 0 0,0 1 1 0 0,0 0 0 0 0,1-1-1 0 0,0 0 1 0 0,0 1 0 0 0,0-1-1 0 0,0 0 1 0 0,0-1-1 0 0,0 1 1 0 0,1 0 0 0 0,0-1-1 0 0,-1 0 1 0 0,1 0 0 0 0,0 0-1 0 0,0 0 1 0 0,0-1-1 0 0,0 1 1 0 0,0-1 0 0 0,0 0-1 0 0,1 0 1 0 0,-1-1 0 0 0,0 1-1 0 0,4-1-22 0 0,0-1 38 0 0,0 0 0 0 0,1-1 0 0 0,-1 0 0 0 0,0-1 0 0 0,0 0 0 0 0,0 0 0 0 0,-1 0 0 0 0,1-1 0 0 0,-1 0 0 0 0,0-1-1 0 0,0 1 1 0 0,0-2 0 0 0,0 1 0 0 0,-1-1 0 0 0,0 0 0 0 0,0 0 0 0 0,-1 0 0 0 0,0-1 0 0 0,2-3-38 0 0,19-17-4041 0 0,0 2-3877 0 0,-19 21-2043 0 0</inkml:trace>
  <inkml:trace contextRef="#ctx0" brushRef="#br0" timeOffset="1667.772">2044 476 6737 0 0,'0'0'2508'0'0,"0"0"-483"0"0,0 0-178 0 0,0 0-95 0 0,0 0-188 0 0,0 0-291 0 0,0 0-319 0 0,0 0-259 0 0,0 0-238 0 0,0 0-193 0 0,0 0-138 0 0,-11 8-78 0 0,4-3-44 0 0,-2 2-18 0 0,-1-1 0 0 0,1 2 0 0 0,0-1 0 0 0,1 1 0 0 0,0 1 0 0 0,0-1 0 0 0,1 1 0 0 0,0 1 0 0 0,0 1 14 0 0,5-8-20 0 0,0 0 0 0 0,0 1-1 0 0,0-1 1 0 0,1 1 0 0 0,-1 0-1 0 0,1-1 1 0 0,0 1-1 0 0,0 0 1 0 0,0 0 0 0 0,0 0-1 0 0,1 0 1 0 0,0 0 0 0 0,0-1-1 0 0,0 1 1 0 0,0 0 0 0 0,1 0-1 0 0,-1 0 1 0 0,1 0 0 0 0,0 0-1 0 0,0 0 1 0 0,0-1 0 0 0,1 1-1 0 0,-1 0 1 0 0,1-1-1 0 0,0 1 1 0 0,0-1 0 0 0,0 0-1 0 0,1 0 1 0 0,-1 0 0 0 0,1 0-1 0 0,-1 0 1 0 0,1 0 0 0 0,0-1-1 0 0,0 1 1 0 0,1-1 0 0 0,-1 0-1 0 0,0 0 1 0 0,3 2 20 0 0,4-1 99 0 0,0 0 0 0 0,1 0 0 0 0,-1-1 0 0 0,0-1 0 0 0,0 0 0 0 0,1 0 0 0 0,-1-1 1 0 0,1 0-1 0 0,-1-1 0 0 0,1 0 0 0 0,-1 0 0 0 0,0-1 0 0 0,0-1 0 0 0,0 0 0 0 0,0 0 0 0 0,0-1 0 0 0,-1 0 0 0 0,1 0 1 0 0,-1-1-1 0 0,0-1 0 0 0,0 0 0 0 0,-1 0 0 0 0,3-3-99 0 0,24-20 269 0 0,-1-1 0 0 0,-2-2-1 0 0,-1-2 1 0 0,-2 0 0 0 0,-1-2 0 0 0,-2-1 0 0 0,11-22-269 0 0,-28 45-62 0 0,-1-1 1 0 0,0 1 0 0 0,-1-2 0 0 0,-1 1-1 0 0,0 0 1 0 0,-1-1 0 0 0,-1 0-1 0 0,-1 0 1 0 0,0-1 0 0 0,0-10 61 0 0,-2 20-61 0 0,-1-1 1 0 0,0 0 0 0 0,0 0-1 0 0,-1 1 1 0 0,0-1-1 0 0,0 0 1 0 0,-1 1-1 0 0,1-1 1 0 0,-2 1-1 0 0,1 0 1 0 0,-1-1 0 0 0,0 1-1 0 0,-1 0 1 0 0,0 1-1 0 0,0-1 1 0 0,0 1-1 0 0,-1-1 1 0 0,0 2-1 0 0,0-1 1 0 0,-1 0-1 0 0,1 1 1 0 0,-1 0 0 0 0,-2-1 60 0 0,1 2-23 0 0,0 1 1 0 0,0-1-1 0 0,0 2 1 0 0,-1-1-1 0 0,1 1 1 0 0,-1 0 0 0 0,1 0-1 0 0,-1 1 1 0 0,0 0-1 0 0,1 1 1 0 0,-1 0-1 0 0,0 0 1 0 0,0 0 0 0 0,1 1-1 0 0,-1 0 1 0 0,0 1-1 0 0,1-1 1 0 0,-1 2 0 0 0,1-1-1 0 0,0 1 1 0 0,-1 0-1 0 0,1 0 1 0 0,1 1-1 0 0,-1 0 1 0 0,1 0 0 0 0,-1 1-1 0 0,1 0 23 0 0,-1 2 32 0 0,0 1 0 0 0,0 0 0 0 0,1 1 0 0 0,1-1 0 0 0,-1 1 0 0 0,1 0 1 0 0,1 0-1 0 0,-1 1 0 0 0,2-1 0 0 0,-1 1 0 0 0,1 0 0 0 0,1 0 0 0 0,0 0 0 0 0,0 0 0 0 0,1 0 0 0 0,0 1 0 0 0,1-1 0 0 0,0 0 0 0 0,1 1 0 0 0,0-1 0 0 0,1 0 0 0 0,0 0 0 0 0,0 0 0 0 0,1 0 0 0 0,0 0 1 0 0,1 0-1 0 0,0-1 0 0 0,4 8-32 0 0,14 9 115 0 0,0-1 0 0 0,2-1-1 0 0,1-1 1 0 0,1-1 0 0 0,0-1 0 0 0,2-2 0 0 0,0 0 0 0 0,1-2 0 0 0,1-1 0 0 0,1-1 0 0 0,0-2 0 0 0,1-1 0 0 0,0-2 0 0 0,0-1 0 0 0,1-1-1 0 0,1-2 1 0 0,32 2-115 0 0,36 0-1242 0 0,-68-8-1999 0 0,0 0-4123 0 0,-31 0 6150 0 0,12 0-9483 0 0</inkml:trace>
</inkml:ink>
</file>

<file path=ppt/ink/ink5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186 166 6041 0 0,'0'0'1355'0'0,"0"0"-13"0"0,0 0 309 0 0,0 0 253 0 0,0 0 2 0 0,0 0-418 0 0,0 0-491 0 0,0 0-279 0 0,0 0-152 0 0,0 0-81 0 0,0 0-51 0 0,0 0-76 0 0,0 0-81 0 0,-18 10-71 0 0,-56 31-67 0 0,71-41-137 0 0,1 1 1 0 0,-1 0 0 0 0,0 0-1 0 0,1 0 1 0 0,0 0-1 0 0,-1 0 1 0 0,1 1-1 0 0,-1-1 1 0 0,1 1 0 0 0,0 0-1 0 0,0-1 1 0 0,0 1-1 0 0,0 0 1 0 0,0 0-1 0 0,1 0 1 0 0,-1 0 0 0 0,0 1-1 0 0,1-1 1 0 0,0 0-1 0 0,-1 1 1 0 0,1-1-1 0 0,0 1 1 0 0,0-1 0 0 0,1 1-1 0 0,-1-1 1 0 0,0 1-1 0 0,1 0 1 0 0,0-1-1 0 0,-1 1 1 0 0,1 0 0 0 0,0 0-1 0 0,0-1 1 0 0,1 1-1 0 0,-1 0 1 0 0,0-1-1 0 0,1 1 1 0 0,0 0 0 0 0,0-1-1 0 0,0 1 1 0 0,0 0-3 0 0,71 58-256 0 0,-67-58 281 0 0,9 6-29 0 0,-3-3 6 0 0,1 1 0 0 0,-1 0 0 0 0,-1 1 0 0 0,1 0-1 0 0,-2 1 1 0 0,1 0 0 0 0,-1 0 0 0 0,0 1 0 0 0,-1 0-2 0 0,-6-7 36 0 0,-1-1 0 0 0,1 1 0 0 0,-1 0 0 0 0,0-1 0 0 0,0 1 0 0 0,0 0 0 0 0,0 0 0 0 0,0 0 0 0 0,-1-1 0 0 0,1 1 0 0 0,-1 0 0 0 0,0 0 0 0 0,0 0 0 0 0,0 0 0 0 0,0 0 0 0 0,0 0 0 0 0,-1 0 0 0 0,1 0 0 0 0,-1 0 0 0 0,0-1 0 0 0,0 1 0 0 0,0 0 0 0 0,0 0 0 0 0,0-1 0 0 0,-1 1 0 0 0,1-1 0 0 0,-1 1-36 0 0,-55 37 747 0 0,-60-7-1184 0 0,103-32-38 0 0,-25-5-3507 0 0,26-17-7818 0 0,12 16 7023 0 0</inkml:trace>
  <inkml:trace contextRef="#ctx0" brushRef="#br0" timeOffset="313.128">672 0 13275 0 0,'0'0'825'0'0,"0"0"-222"0"0,0 0 249 0 0,0 0 414 0 0,0 0 205 0 0,0 0-64 0 0,0 0-326 0 0,0 0-324 0 0,0 0-225 0 0,0 0-150 0 0,2 34-105 0 0,7 106-79 0 0,-6 110 138 0 0,6-203-1051 0 0,5-21-2784 0 0,-13-26 2815 0 0,0 0-6193 0 0,-1 0 4000 0 0,0 0-5733 0 0</inkml:trace>
  <inkml:trace contextRef="#ctx0" brushRef="#br0" timeOffset="564.741">389 273 12947 0 0,'0'0'1201'0'0,"0"0"-436"0"0,0 0-60 0 0,0 0 150 0 0,0 0 88 0 0,0 0-130 0 0,0 0-205 0 0,0 0-157 0 0,0 0-143 0 0,36-2-72 0 0,116-6-65 0 0,58 2 286 0 0,-139 6-2621 0 0,18 1-7115 0 0,-69-1 262 0 0</inkml:trace>
  <inkml:trace contextRef="#ctx0" brushRef="#br0" timeOffset="870.884">1326 243 11995 0 0,'0'0'1888'0'0,"0"0"-258"0"0,0 0-91 0 0,0 0-87 0 0,0 0-158 0 0,0 0-334 0 0,0 0-351 0 0,0 0-234 0 0,0 0-142 0 0,0 0-79 0 0,0 0-33 0 0,0 0-26 0 0,-27 8-50 0 0,-82 27-10 0 0,43 6-15 0 0,55-32-38 0 0,1 0 0 0 0,0 1 0 0 0,1 0 0 0 0,0 0 0 0 0,0 1 0 0 0,1 0 0 0 0,1 1 0 0 0,0 0 0 0 0,0 0 0 0 0,-4 12 18 0 0,10-23-10 0 0,0 1 0 0 0,0 0 0 0 0,1-1 0 0 0,-1 1 0 0 0,0 0 0 0 0,1 0-1 0 0,-1-1 1 0 0,1 1 0 0 0,0 0 0 0 0,-1 0 0 0 0,1 0 0 0 0,0 0 0 0 0,0 0 0 0 0,0-1 0 0 0,0 1 0 0 0,1 0 0 0 0,-1 0 0 0 0,0 0 0 0 0,1 0 0 0 0,-1-1 0 0 0,1 1 0 0 0,0 0 0 0 0,0 0 0 0 0,-1-1 0 0 0,1 1 0 0 0,0 0 0 0 0,1-1 0 0 0,-1 1 0 0 0,0-1 0 0 0,0 0-1 0 0,0 1 1 0 0,1-1 0 0 0,-1 0 0 0 0,1 0 0 0 0,-1 0 0 0 0,1 0 0 0 0,0 0 0 0 0,-1 0 0 0 0,1 0 0 0 0,0 0 0 0 0,-1-1 0 0 0,1 1 0 0 0,0-1 0 0 0,0 1 0 0 0,0-1 0 0 0,0 0 0 0 0,-1 0 0 0 0,1 1 0 0 0,0-1 0 0 0,0-1 0 0 0,2 1 10 0 0,10-1 70 0 0,0-1 1 0 0,1 0-1 0 0,-1-1 0 0 0,0-1 1 0 0,-1 0-1 0 0,1-1 1 0 0,-1 0-1 0 0,0-1 1 0 0,0 0-1 0 0,0-1 1 0 0,4-4-71 0 0,-12 8 17 0 0,178-102 844 0 0,-182 104-893 0 0,-1 0-1 0 0,1 1 0 0 0,0-1 1 0 0,-1 1-1 0 0,1 0 0 0 0,0-1 0 0 0,0 1 1 0 0,0 0-1 0 0,-1-1 0 0 0,1 1 1 0 0,0 0-1 0 0,0 0 0 0 0,0 0 0 0 0,0 0 1 0 0,0-1-1 0 0,-1 1 0 0 0,1 0 1 0 0,0 1-1 0 0,0-1 0 0 0,0 0 1 0 0,0 0-1 0 0,0 0 0 0 0,-1 0 0 0 0,1 1 1 0 0,0-1-1 0 0,0 0 0 0 0,0 1 1 0 0,-1-1-1 0 0,1 1 0 0 0,0-1 0 0 0,0 1 1 0 0,-1-1-1 0 0,1 1 0 0 0,-1-1 1 0 0,1 1-1 0 0,0 0 0 0 0,-1-1 1 0 0,1 1-1 0 0,-1 0 0 0 0,1 0 0 0 0,-1-1 1 0 0,0 1-1 0 0,1 0 0 0 0,-1 0 1 0 0,0 0-1 0 0,1-1 0 0 0,-1 1 0 0 0,0 0 1 0 0,0 0-1 0 0,0 0 0 0 0,0 0 1 0 0,0 0 32 0 0,1 33-8961 0 0,-1-26 3068 0 0,0 0-959 0 0</inkml:trace>
  <inkml:trace contextRef="#ctx0" brushRef="#br0" timeOffset="1213.381">1558 560 10530 0 0,'0'0'2099'0'0,"0"0"-242"0"0,0 0-72 0 0,0 0-112 0 0,0 0-221 0 0,0 0-308 0 0,0 0-273 0 0,0 0-173 0 0,0 0-141 0 0,0 0-115 0 0,0 0-105 0 0,0 0-84 0 0,16-24-35 0 0,54-76-41 0 0,24-15 201 0 0,-89 109-427 0 0,-1 1 1 0 0,1 0-1 0 0,0 0 1 0 0,1 0 0 0 0,-1 0-1 0 0,1 1 1 0 0,0 0 0 0 0,0 0-1 0 0,0 1 1 0 0,0-1 0 0 0,1 1-1 0 0,-1 1 1 0 0,1-1-1 0 0,0 1 1 0 0,6-1 48 0 0,-12 5-51 0 0,1 0-1 0 0,0-1 1 0 0,-1 1 0 0 0,0 1 0 0 0,1-1-1 0 0,-1 0 1 0 0,0 0 0 0 0,0 0-1 0 0,0 1 1 0 0,0-1 0 0 0,-1 0 0 0 0,1 1-1 0 0,-1-1 1 0 0,1 0 0 0 0,-1 1-1 0 0,0-1 1 0 0,0 1 0 0 0,0-1-1 0 0,0 1 1 0 0,0-1 0 0 0,-1 0 0 0 0,0 2 51 0 0,2 6-70 0 0,-1-7 80 0 0,0 1-1 0 0,0-1 0 0 0,1 1 0 0 0,0 0 0 0 0,0-1 1 0 0,0 1-1 0 0,0-1 0 0 0,1 0 0 0 0,-1 1 0 0 0,1-1 1 0 0,0 0-1 0 0,0 0 0 0 0,0 0 0 0 0,0 0 0 0 0,0 0 1 0 0,1-1-1 0 0,-1 1 0 0 0,1-1 0 0 0,0 1 0 0 0,0-1 1 0 0,0 0-1 0 0,0 0 0 0 0,0 0 0 0 0,0 0 0 0 0,0-1 0 0 0,1 0 1 0 0,-1 1-1 0 0,0-1 0 0 0,1 0 0 0 0,0 0 0 0 0,-1-1 1 0 0,1 1-1 0 0,-1-1 0 0 0,1 0 0 0 0,0 0 0 0 0,-1 0 1 0 0,2 0-10 0 0,5-2 57 0 0,0 0 0 0 0,0 0 1 0 0,0-1-1 0 0,-1 0 1 0 0,1-1-1 0 0,-1 0 1 0 0,0-1-1 0 0,0 0 1 0 0,0 0-1 0 0,-1 0 1 0 0,0-1-1 0 0,0-1 0 0 0,0 1 1 0 0,-1-1-1 0 0,0-1 1 0 0,2-2-58 0 0,21-17-633 0 0,-16 14-725 0 0,6-5-3103 0 0,-4 9-5847 0 0,-12 9 3261 0 0</inkml:trace>
  <inkml:trace contextRef="#ctx0" brushRef="#br0" timeOffset="1476.447">2522 147 13931 0 0,'0'0'2038'0'0,"0"0"-401"0"0,0 0-288 0 0,0 0-270 0 0,0 0-233 0 0,0 0-248 0 0,0 0-222 0 0,0 0-144 0 0,0 0-89 0 0,0 0-59 0 0,0 0-62 0 0,-31 19-36 0 0,-98 58-21 0 0,78-32-47 0 0,48-38 53 0 0,1-3 2 0 0,0 0-1 0 0,1 0 0 0 0,-1 0 0 0 0,1 1 0 0 0,0-1 1 0 0,0 1-1 0 0,0-1 0 0 0,1 1 0 0 0,-1-1 0 0 0,1 1 0 0 0,0-1 1 0 0,0 1-1 0 0,1-1 0 0 0,-1 1 0 0 0,1-1 0 0 0,0 1 1 0 0,0-1-1 0 0,1 0 0 0 0,-1 1 0 0 0,1-1 0 0 0,0 0 1 0 0,0 0-1 0 0,0 0 0 0 0,1 0 0 0 0,0-1 0 0 0,-1 1 1 0 0,1-1-1 0 0,0 1 0 0 0,1-1 0 0 0,-1 0 0 0 0,1 0 0 0 0,-1 0 1 0 0,1-1-1 0 0,3 2 28 0 0,5 2-142 0 0,1-1 1 0 0,0-1 0 0 0,0 0-1 0 0,0-1 1 0 0,1 0 0 0 0,-1-1-1 0 0,1-1 1 0 0,0 0-1 0 0,-1-1 1 0 0,1 0 0 0 0,0-1 141 0 0,95-16-6882 0 0,-35-9-5452 0 0,-66 22 11875 0 0</inkml:trace>
  <inkml:trace contextRef="#ctx0" brushRef="#br0" timeOffset="1808.341">2740 346 0 0 0,'0'0'1183'0'0,"0"0"923"0"0,0 0 340 0 0,0 0-46 0 0,0 0-193 0 0,0 0-248 0 0,0 0-224 0 0,0 0-194 0 0,0 0-193 0 0,0 0-152 0 0,32 3-146 0 0,102 8-113 0 0,-70-22 264 0 0,-53 5-909 0 0,6-3-62 0 0,0 0 0 0 0,-1-1 0 0 0,1-1 0 0 0,-2 0 1 0 0,0-1-1 0 0,0-1 0 0 0,-1 0 0 0 0,-1-1 0 0 0,0 0 0 0 0,5-10-230 0 0,-16 23-18 0 0,-1 0 0 0 0,0-1 0 0 0,1 1 1 0 0,-1-1-1 0 0,0 1 0 0 0,0-1 0 0 0,0 0 0 0 0,0 0 0 0 0,-1 1 0 0 0,1-1 0 0 0,0 0 0 0 0,-1 0 0 0 0,1 0 0 0 0,-1 0 0 0 0,1 1 0 0 0,-1-1 0 0 0,0 0 0 0 0,0 0 0 0 0,0 0 0 0 0,0 0 0 0 0,0 0 0 0 0,-1 0 0 0 0,1 0 0 0 0,0 0 0 0 0,-1 0 0 0 0,1 1 0 0 0,-1-1 0 0 0,0 0 0 0 0,0 0 0 0 0,0 0 0 0 0,0 1 0 0 0,0-1 0 0 0,0 1 0 0 0,0-1 0 0 0,0 1 0 0 0,-1-1 0 0 0,1 1 0 0 0,0 0 0 0 0,-1-1 0 0 0,1 1 0 0 0,-1 0 0 0 0,0 0 0 0 0,1 0 0 0 0,-1 0 0 0 0,0 0 0 0 0,0 1 0 0 0,0-1 0 0 0,1 0 0 0 0,-1 1 0 0 0,0 0 0 0 0,0-1 0 0 0,0 1 1 0 0,0 0-1 0 0,0 0 0 0 0,0 0 0 0 0,0 0 18 0 0,-15 1-184 0 0,1 1 1 0 0,0 1 0 0 0,0 0-1 0 0,0 1 1 0 0,0 1 0 0 0,0 0-1 0 0,1 1 1 0 0,0 1 0 0 0,1 1-1 0 0,-1 0 1 0 0,1 0 0 0 0,1 2-1 0 0,-1-1 1 0 0,2 2 0 0 0,-1 0-1 0 0,2 0 1 0 0,-10 13 183 0 0,14-18-39 0 0,0 0 0 0 0,0 1 0 0 0,1 0 0 0 0,0 1-1 0 0,1-1 1 0 0,0 1 0 0 0,0 0 0 0 0,0 1 0 0 0,1-1 0 0 0,1 1 0 0 0,-1-1 0 0 0,1 1 0 0 0,1 0 0 0 0,0 1-1 0 0,0-1 1 0 0,0 0 0 0 0,1 0 0 0 0,1 1 0 0 0,0-1 0 0 0,0 1 0 0 0,1-1 0 0 0,0 1 39 0 0,1-5-40 0 0,0-1 0 0 0,0 1-1 0 0,0-1 1 0 0,0 0 0 0 0,1 0 0 0 0,0 0 0 0 0,0 0 0 0 0,0 0 0 0 0,0-1 0 0 0,1 1 0 0 0,0-1 0 0 0,-1 0 0 0 0,1 0 0 0 0,0 0 0 0 0,0-1 0 0 0,1 1-1 0 0,-1-1 1 0 0,0 0 0 0 0,1 0 0 0 0,0-1 0 0 0,-1 1 0 0 0,1-1 0 0 0,0 0 0 0 0,1 0 40 0 0,119 6-5466 0 0,-81-14-2781 0 0,-31 4 4003 0 0</inkml:trace>
  <inkml:trace contextRef="#ctx0" brushRef="#br0" timeOffset="2535.809">1379 372 0 0 0,'0'0'2534'0'0,"0"0"-230"0"0,0 0-14 0 0,0 0 89 0 0,0 0-55 0 0,0 0-311 0 0,0 0-515 0 0,0 0-502 0 0,0 0-364 0 0,0 0-133 0 0,0 0-11 0 0,0 0 19 0 0,0 0 44 0 0,3 8-24 0 0,44 127 1425 0 0,-15-108-2253 0 0,-18-25-3607 0 0,0-1-5545 0 0,-10-1 1621 0 0</inkml:trace>
</inkml:ink>
</file>

<file path=ppt/ink/ink5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1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435 593 0 0 0,'0'0'1104'0'0,"0"0"598"0"0,0 0 101 0 0,0 0-47 0 0,0 0-45 0 0,0 0-117 0 0,0 0-171 0 0,0 0-221 0 0,-32-5-253 0 0,-100-13-229 0 0,129 18-688 0 0,1-1-1 0 0,-1 0 0 0 0,1 1 0 0 0,0 0 1 0 0,-1-1-1 0 0,1 1 0 0 0,-1 0 0 0 0,1 0 1 0 0,-1 1-1 0 0,1-1 0 0 0,-1 0 1 0 0,1 1-1 0 0,-1 0 0 0 0,1-1 0 0 0,-1 1 1 0 0,1 0-1 0 0,0 0 0 0 0,0 0 0 0 0,-1 1 1 0 0,1-1-1 0 0,0 0 0 0 0,0 1 1 0 0,0-1-1 0 0,0 1 0 0 0,0 1-31 0 0,-5 4 149 0 0,-13 8-50 0 0,2 0 0 0 0,0 1 0 0 0,1 1-1 0 0,0 0 1 0 0,1 1 0 0 0,1 1 0 0 0,1 1 0 0 0,1 0-1 0 0,1 0 1 0 0,1 2 0 0 0,-8 18-99 0 0,17-37 5 0 0,1 0 0 0 0,-1 0 0 0 0,1 1 0 0 0,-1-1-1 0 0,1 0 1 0 0,0 1 0 0 0,0-1 0 0 0,1 1 0 0 0,-1-1 0 0 0,1 1 0 0 0,0-1-1 0 0,0 1 1 0 0,0 0 0 0 0,0-1 0 0 0,1 1 0 0 0,-1-1 0 0 0,1 1 0 0 0,0-1 0 0 0,0 1-1 0 0,0-1 1 0 0,0 0 0 0 0,1 1 0 0 0,-1-1 0 0 0,1 0 0 0 0,0 0 0 0 0,0 0 0 0 0,0 0-1 0 0,1-1 1 0 0,-1 1 0 0 0,0 0 0 0 0,1-1 0 0 0,0 0 0 0 0,0 1 0 0 0,-1-1-1 0 0,1 0 1 0 0,1 0 0 0 0,-1-1 0 0 0,0 1 0 0 0,0-1 0 0 0,2 1-5 0 0,12-4 166 0 0,0-1-1 0 0,0 0 1 0 0,0-1 0 0 0,-1-1 0 0 0,1 0 0 0 0,-1-1-1 0 0,0-1 1 0 0,-1-1 0 0 0,1 0 0 0 0,-2-1 0 0 0,1-1 0 0 0,-1 0-1 0 0,-1-1 1 0 0,0 0 0 0 0,8-9-166 0 0,21-14 190 0 0,-2-1 1 0 0,-2-2-1 0 0,-1-2 0 0 0,-2-1 1 0 0,-2-1-1 0 0,-1-2 0 0 0,-3-2 1 0 0,-1 0-1 0 0,-2-2 0 0 0,-3-1 1 0 0,12-35-191 0 0,-30 67-16 0 0,-1 0 0 0 0,0-1 0 0 0,-1 1 0 0 0,-1-1 0 0 0,0 0 0 0 0,-2 0 0 0 0,1 0 0 0 0,-2 0 0 0 0,-3-15 16 0 0,4 26-52 0 0,-1 1 0 0 0,0 0 0 0 0,-1-1 0 0 0,1 1 0 0 0,-1 0 0 0 0,0 0 0 0 0,0 0 0 0 0,-1 0 0 0 0,0 1 0 0 0,1-1 0 0 0,-1 1 0 0 0,-1-1-1 0 0,1 1 1 0 0,-1 0 0 0 0,0 0 0 0 0,0 1 0 0 0,0-1 0 0 0,0 1 0 0 0,0 0 0 0 0,-1 0 0 0 0,0 0 0 0 0,1 1 0 0 0,-1-1 0 0 0,0 1 0 0 0,0 0-1 0 0,0 1 1 0 0,-1-1 0 0 0,1 1 0 0 0,0 0 0 0 0,-1 0 0 0 0,1 1 0 0 0,-2-1 52 0 0,-2 2-56 0 0,0-1 0 0 0,0 1 1 0 0,1 1-1 0 0,-1 0 0 0 0,1 0 0 0 0,-1 0 0 0 0,1 1 1 0 0,-1 0-1 0 0,1 1 0 0 0,0 0 0 0 0,1 0 0 0 0,-1 1 1 0 0,1 0-1 0 0,0 0 0 0 0,0 1 0 0 0,0 0 0 0 0,1 0 1 0 0,-2 3 55 0 0,-8 7 25 0 0,2 1 1 0 0,0 1-1 0 0,1 0 1 0 0,1 1 0 0 0,1 1-1 0 0,-7 16-25 0 0,11-18 54 0 0,0 0-1 0 0,2 1 1 0 0,0 0-1 0 0,1 0 1 0 0,1 1-1 0 0,1-1 1 0 0,0 0-1 0 0,2 1 1 0 0,0-1-1 0 0,1 1 1 0 0,1-1-1 0 0,1 1 1 0 0,1-1-1 0 0,0 0 1 0 0,1 0-1 0 0,2-1 1 0 0,-1 0-1 0 0,2 0 1 0 0,1 0-1 0 0,0-1 1 0 0,1 0-1 0 0,1-1 1 0 0,0 0-1 0 0,11 10-53 0 0,-10-10 83 0 0,0-1 0 0 0,2-1-1 0 0,0 0 1 0 0,0-1-1 0 0,1 0 1 0 0,1-1-1 0 0,0-1 1 0 0,1 0 0 0 0,0-1-1 0 0,0-1 1 0 0,1-1-1 0 0,7 2-82 0 0,-13-5 39 0 0,1-1-1 0 0,-1-1 1 0 0,1 0 0 0 0,0 0-1 0 0,0-1 1 0 0,0-1-1 0 0,0 0 1 0 0,0-1-1 0 0,0 0 1 0 0,0-1-39 0 0,29-45-3168 0 0,-27 9-7697 0 0,-12 28 4140 0 0</inkml:trace>
  <inkml:trace contextRef="#ctx0" brushRef="#br0" timeOffset="243.3">1050 626 8506 0 0,'0'0'1776'0'0,"0"0"-158"0"0,0 0-15 0 0,0 0 64 0 0,0 0-99 0 0,0 0-293 0 0,0 0-427 0 0,0 0-370 0 0,0 0-246 0 0,0 32-119 0 0,4 97-58 0 0,5-80-63 0 0,-3-45-89 0 0,14 5-2737 0 0,1-19-10074 0 0,-17 3 9016 0 0</inkml:trace>
  <inkml:trace contextRef="#ctx0" brushRef="#br0" timeOffset="411.351">1033 224 6633 0 0,'0'0'4401'0'0,"0"0"-2976"0"0,0 0-929 0 0,0 0-400 0 0,0 0-128 0 0,0 0-96 0 0,0 0-80 0 0,0 0-208 0 0,0 0-409 0 0,0 0-831 0 0,0 0-1617 0 0,0 0-3240 0 0</inkml:trace>
</inkml:ink>
</file>

<file path=ppt/ink/ink5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4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59 222 0 0 0,'0'0'883'0'0,"0"0"647"0"0,0 0 374 0 0,0 0-53 0 0,0 0-341 0 0,0 0-389 0 0,0 0-290 0 0,17-10-124 0 0,55-30 9 0 0,6 12 2254 0 0,-76 27-2872 0 0,30-13 509 0 0,-1 0 0 0 0,0-3-1 0 0,-2 0 1 0 0,0-1 0 0 0,-1-2-1 0 0,2-4-606 0 0,-15 6 1234 0 0,-18 25-1225 0 0,0 0 0 0 0,0 0 0 0 0,1 0 0 0 0,-1 0 0 0 0,2 1 0 0 0,-1-1 0 0 0,1 1 0 0 0,0 0 0 0 0,1-1 0 0 0,0 1 0 0 0,0 0 0 0 0,1-1 0 0 0,0 3-9 0 0,-1 13 40 0 0,28 638 1174 0 0,-26-388-996 0 0,-3-260-226 0 0,-1-1 0 0 0,0 1 0 0 0,-1-1 0 0 0,0 0 0 0 0,-1 0 0 0 0,0 0 0 0 0,-1 0 0 0 0,-1-1 0 0 0,0 0 0 0 0,0 0 0 0 0,-1 0 0 0 0,0-1 0 0 0,-1 0 0 0 0,0-1 0 0 0,-1 1 0 0 0,0-2 0 0 0,0 1 0 0 0,-1-1 0 0 0,0-1 0 0 0,-1 1 0 0 0,1-2 0 0 0,-1 0 0 0 0,0 0 0 0 0,-1-1 0 0 0,0 0 0 0 0,0-1 0 0 0,0 0 0 0 0,0-1 0 0 0,0 0 0 0 0,-8 0 8 0 0,13-1-12 0 0,0 0 0 0 0,0-1 0 0 0,-1 0 0 0 0,1 0 0 0 0,0 0 0 0 0,-1-1 0 0 0,1 0 0 0 0,0-1 0 0 0,-1 0 0 0 0,1 0 0 0 0,0 0 0 0 0,0-1 0 0 0,-1 0 0 0 0,1 0 0 0 0,1-1 0 0 0,-1 0 0 0 0,0 0 0 0 0,1-1 0 0 0,0 0 0 0 0,-1 0 0 0 0,1 0 0 0 0,1-1 0 0 0,-1 0 0 0 0,1 0 0 0 0,0 0 0 0 0,0-1 0 0 0,0 1 0 0 0,1-1 0 0 0,0 0 0 0 0,0-1 0 0 0,1 1 0 0 0,-3-6 12 0 0,4 2-6 0 0,0 0 0 0 0,1 0 0 0 0,0 1 0 0 0,1-1 0 0 0,0 0-1 0 0,1 0 1 0 0,0 0 0 0 0,0 0 0 0 0,1 1 0 0 0,1-1 0 0 0,-1 0-1 0 0,1 1 1 0 0,1 0 0 0 0,0 0 0 0 0,0 0 0 0 0,1 0 0 0 0,0 0 0 0 0,0 1-1 0 0,1 0 1 0 0,0 0 6 0 0,14-15 26 0 0,0 0 0 0 0,1 1-1 0 0,1 2 1 0 0,1 0 0 0 0,24-16-26 0 0,28-17-126 0 0,2 3 0 0 0,3 4 0 0 0,1 4-1 0 0,83-31 127 0 0,-81 49-3313 0 0,-55 19-999 0 0,-2 4-3395 0 0,-18 1 3578 0 0</inkml:trace>
  <inkml:trace contextRef="#ctx0" brushRef="#br0" timeOffset="278.909">1016 542 2969 0 0,'0'0'1767'0'0,"0"0"-363"0"0,0 0-48 0 0,0 0 289 0 0,0 0 222 0 0,0 0-60 0 0,0 0-316 0 0,0 0-382 0 0,0 0-347 0 0,-23 34-250 0 0,-69 106-139 0 0,54-56 98 0 0,36-81-429 0 0,0 1 0 0 0,1 0 0 0 0,-1 0 1 0 0,1-1-1 0 0,0 1 0 0 0,0 0 0 0 0,0 0 0 0 0,1 0 0 0 0,-1 1 0 0 0,1-1 0 0 0,0 0 0 0 0,0 0 1 0 0,0 0-1 0 0,1 0 0 0 0,0 0 0 0 0,-1 0 0 0 0,2 0 0 0 0,-1 0 0 0 0,0 0 0 0 0,1-1 0 0 0,-1 1 1 0 0,1 0-1 0 0,0-1 0 0 0,0 1 0 0 0,1-1 0 0 0,-1 0 0 0 0,1 0 0 0 0,-1 0 0 0 0,1 0 0 0 0,0 0 1 0 0,0 0-1 0 0,1-1 0 0 0,-1 1 0 0 0,0-1 0 0 0,1 0 0 0 0,0 0 0 0 0,-1 0 0 0 0,1-1-42 0 0,6 0 80 0 0,0-2 0 0 0,-1 1 0 0 0,1-1 0 0 0,-1 0 0 0 0,1-1 0 0 0,-1 0 0 0 0,1-1 0 0 0,-1 0 0 0 0,0 0 0 0 0,0-1 0 0 0,-1 0 0 0 0,1-1 0 0 0,-1 0 0 0 0,0 0 0 0 0,0-1 0 0 0,0 0 0 0 0,-1 0 0 0 0,0-1 0 0 0,0 0 0 0 0,-1 0 0 0 0,0 0 0 0 0,0-1 0 0 0,-1 0 0 0 0,1 0 0 0 0,-2 0 0 0 0,1-1 0 0 0,-1 0 0 0 0,-1 0 0 0 0,0 0 0 0 0,0 0 0 0 0,0 0 0 0 0,-1-1 0 0 0,-1 1 0 0 0,0-1 0 0 0,0 0 0 0 0,-1 1 0 0 0,0-1 0 0 0,0-1-80 0 0,-1 6-147 0 0,-1 0 0 0 0,1 0 1 0 0,-1 0-1 0 0,1 1 1 0 0,-1-1-1 0 0,-1 1 0 0 0,1-1 1 0 0,-1 1-1 0 0,1 0 0 0 0,-1-1 1 0 0,0 2-1 0 0,-1-1 0 0 0,1 0 1 0 0,-1 1-1 0 0,0-1 0 0 0,1 1 1 0 0,-1 0-1 0 0,-1 0 1 0 0,0 0 146 0 0,-27-6-5446 0 0,0 19-5530 0 0,24-4 8011 0 0</inkml:trace>
  <inkml:trace contextRef="#ctx0" brushRef="#br0" timeOffset="541.021">1292 925 408 0 0,'0'0'2321'0'0,"0"0"-89"0"0,0 0 41 0 0,0 0 134 0 0,0 0-12 0 0,0 0-219 0 0,0 0-363 0 0,0 0-434 0 0,0 0-404 0 0,0 0-263 0 0,0 0-160 0 0,0 0-95 0 0,0 0-26 0 0,9-18-44 0 0,48-122 517 0 0,-51 121-857 0 0,1 1 0 0 0,0 0 0 0 0,2 1 0 0 0,0 0 0 0 0,1 0 0 0 0,0 1 0 0 0,1 0 0 0 0,1 1 0 0 0,3-2-47 0 0,81-61-1820 0 0,-49 54-9327 0 0,-39 23 1869 0 0</inkml:trace>
</inkml:ink>
</file>

<file path=ppt/ink/ink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220 273 1888 0 0,'0'0'1305'0'0,"0"0"-64"0"0,0 0 152 0 0,0 0 222 0 0,0 0 130 0 0,0 0-50 0 0,0 0-242 0 0,0 0-261 0 0,0 0-212 0 0,0 0-144 0 0,0 0-72 0 0,0 0-17 0 0,-27 35-29 0 0,-79 111-46 0 0,59-59 263 0 0,43-70-747 0 0,-7 26 130 0 0,2 0 0 0 0,3 1 0 0 0,1 1 0 0 0,1-1-1 0 0,3 19-317 0 0,3-49 8 0 0,0 0 0 0 0,1 0 0 0 0,1 0 0 0 0,0-1 0 0 0,1 0 0 0 0,0 1 0 0 0,1-1 0 0 0,0-1 0 0 0,1 1 0 0 0,1-1 0 0 0,0-1 0 0 0,0 1 0 0 0,1-1 0 0 0,1-1 0 0 0,0 0 0 0 0,0 0 0 0 0,1-1 0 0 0,0 0 0 0 0,0-1 0 0 0,1 0-1 0 0,1-1 1 0 0,-1 0 0 0 0,1-1 0 0 0,0 0 0 0 0,0-1 0 0 0,5 0-8 0 0,13-1-1956 0 0,-18-4-1887 0 0,-2 0-3743 0 0,-9 0-192 0 0</inkml:trace>
  <inkml:trace contextRef="#ctx0" brushRef="#br0" timeOffset="304.561">315 778 7274 0 0,'0'0'2052'0'0,"0"0"-501"0"0,0 0-267 0 0,0 0-42 0 0,0 0-7 0 0,0 0-44 0 0,0 0-118 0 0,0 0-129 0 0,0 0-127 0 0,0 0-132 0 0,0 0-123 0 0,0 0-64 0 0,0 0-66 0 0,25 4-70 0 0,77 13-62 0 0,-6-17 276 0 0,-64-6-464 0 0,79-17-1414 0 0,-65 9-7734 0 0,-37 10 2741 0 0,-4 0 738 0 0</inkml:trace>
  <inkml:trace contextRef="#ctx0" brushRef="#br0" timeOffset="7886.837">1226 483 520 0 0,'0'0'1324'0'0,"0"0"-111"0"0,0 0 135 0 0,0 0 231 0 0,0 0 113 0 0,0 0-121 0 0,0 0-317 0 0,0 0-350 0 0,0 0-269 0 0,0 0-162 0 0,0 0-55 0 0,0 3 37 0 0,-1 5-176 0 0,0-1 0 0 0,-1 0 0 0 0,0 0 1 0 0,0 0-1 0 0,-1 0 0 0 0,0 0 1 0 0,0-1-1 0 0,-1 1 0 0 0,0-1 1 0 0,0 0-1 0 0,0 0 0 0 0,-5 5-279 0 0,-18 31 532 0 0,-124 171 439 0 0,99-147-962 0 0,-12 19-181 0 0,64-85 76 0 0,0 0 0 0 0,0 0 1 0 0,1 0-1 0 0,-1 0 0 0 0,0 0 0 0 0,0 0 0 0 0,0 0 0 0 0,1 0 0 0 0,-1 0 1 0 0,0 0-1 0 0,0 0 0 0 0,1 0 0 0 0,-1 0 0 0 0,0 0 0 0 0,0 0 0 0 0,0 0 1 0 0,1 0-1 0 0,-1 0 0 0 0,0 1 0 0 0,0-1 0 0 0,0 0 0 0 0,1 0 0 0 0,-1 0 1 0 0,0 0-1 0 0,0 0 0 0 0,0 1 0 0 0,0-1 0 0 0,1 0 0 0 0,-1 0 0 0 0,0 0 1 0 0,0 1-1 0 0,0-1 0 0 0,0 0 0 0 0,0 0 0 0 0,0 0 0 0 0,0 1 0 0 0,0-1 1 0 0,0 0-1 0 0,0 0 0 0 0,1 1 0 0 0,-1-1 0 0 0,0 0 96 0 0,22-18-5618 0 0,-21 16 4388 0 0,6-4-2620 0 0,0 1 497 0 0</inkml:trace>
  <inkml:trace contextRef="#ctx0" brushRef="#br0" timeOffset="13403.928">761 487 0 0 0,'0'0'324'0'0,"0"0"382"0"0,0 0 172 0 0,0 0 149 0 0,0 0 151 0 0,-3-1 163 0 0,0-1-800 0 0,-4-1-14 0 0,0 2 2566 0 0,7 1-1886 0 0,0 0-116 0 0,0 0-76 0 0,0 0-103 0 0,0 0-113 0 0,26 3 4054 0 0,-9 8-4429 0 0,0 1 0 0 0,0 0-1 0 0,-1 2 1 0 0,0 0 0 0 0,-1 0-1 0 0,-1 1 1 0 0,5 7-424 0 0,-10-13 79 0 0,0 0 0 0 0,0-1-1 0 0,1 0 1 0 0,1-1 0 0 0,-1 0 0 0 0,1-1 0 0 0,1 0-1 0 0,-1-1 1 0 0,1 0 0 0 0,10 3-79 0 0,46 22 307 0 0,7 20-68 0 0,-46-16-83 0 0,1 2-68 0 0,7-2 38 0 0,-20-16-96 0 0,-1-7-26 0 0,-16-11-75 0 0,0 0-26 0 0,0 0-81 0 0,0 0-79 0 0,0 0-111 0 0,0 0-145 0 0,0 0-252 0 0,0 0-314 0 0,-8-7-12770 0 0,5 3 6830 0 0</inkml:trace>
  <inkml:trace contextRef="#ctx0" brushRef="#br0" timeOffset="14219.725">718 222 0 0 0,'0'0'571'0'0,"0"0"408"0"0,0 0 169 0 0,0 0 75 0 0,0 0-27 0 0,0 0-62 0 0,0 0-39 0 0,0 0-14 0 0,0 0-33 0 0,0 0-51 0 0,-1 1 3155 0 0,49 26 1769 0 0,-42-27-5762 0 0,-1 1 0 0 0,0-1 0 0 0,1 0-1 0 0,-1 0 1 0 0,0-1 0 0 0,1 1 0 0 0,-1-1 0 0 0,0-1 0 0 0,0 1-1 0 0,0-1 1 0 0,0 1 0 0 0,0-1 0 0 0,0-1 0 0 0,0 1 0 0 0,0-1-159 0 0,27-17 318 0 0,-1 0 0 0 0,-1-3 0 0 0,-1 0 0 0 0,-2-2 1 0 0,10-11-319 0 0,15-48 816 0 0,-51 83-772 0 0,7 34-126 0 0,34 27 163 0 0,-19-17-18 0 0,58 93-2112 0 0,-70-127-2826 0 0,-4-7-3711 0 0,-5-2-1345 0 0</inkml:trace>
  <inkml:trace contextRef="#ctx0" brushRef="#br0" timeOffset="14775.588">1447 19 0 0 0,'0'0'891'0'0,"0"0"225"0"0,0 0 442 0 0,0 0 352 0 0,0 0 127 0 0,0 0-171 0 0,0 0-338 0 0,0 0-289 0 0,0 0-201 0 0,0 0-131 0 0,0 0-94 0 0,0 0-31 0 0,2-1 9 0 0,-1 0-720 0 0,-1 1 0 0 0,1 0 1 0 0,-1-1-1 0 0,0 1 1 0 0,1 0-1 0 0,-1-1 1 0 0,1 1-1 0 0,-1 0 1 0 0,1 0-1 0 0,-1 0 1 0 0,1-1-1 0 0,0 1 1 0 0,-1 0-1 0 0,1 0 1 0 0,-1 0-1 0 0,1 0 1 0 0,-1 0-1 0 0,1 0 1 0 0,-1 0-1 0 0,1 0 1 0 0,-1 0-1 0 0,1 0 1 0 0,0 1-1 0 0,-1-1 0 0 0,1 0 1 0 0,-1 0-1 0 0,1 0 1 0 0,-1 1-1 0 0,1-1 1 0 0,-1 0-1 0 0,0 1 1 0 0,1-1-1 0 0,-1 0 1 0 0,1 1-1 0 0,-1-1 1 0 0,0 0-1 0 0,1 1 1 0 0,-1-1-1 0 0,0 1 1 0 0,1-1-1 0 0,-1 1 1 0 0,0-1-1 0 0,1 1 1 0 0,-1-1-1 0 0,0 1 1 0 0,0-1-1 0 0,0 1 0 0 0,0-1 1 0 0,0 1-1 0 0,0-1 1 0 0,1 1-1 0 0,-1 0 1 0 0,0-1-72 0 0,8 14 889 0 0,21 26 40 0 0,-2 2 1 0 0,-2 0-1 0 0,-2 2 1 0 0,11 32-930 0 0,-13-22 120 0 0,-2 1 1 0 0,-3 0 0 0 0,-2 2 0 0 0,-2 0 0 0 0,2 50-121 0 0,-10-83-3 0 0,-2 0 0 0 0,-1 0 0 0 0,-1-1 0 0 0,-1 1-1 0 0,-1 0 1 0 0,0 0 0 0 0,-2-1 0 0 0,-1 1 0 0 0,-2-1 0 0 0,-2 6 3 0 0,3-13-70 0 0,-1 0 1 0 0,0 0-1 0 0,-1-1 0 0 0,-1 0 0 0 0,-1 0 1 0 0,0-1-1 0 0,-11 12 70 0 0,12-16-317 0 0,0 0 0 0 0,0-1 0 0 0,-1 0 1 0 0,0 0-1 0 0,0-1 0 0 0,-1 0 0 0 0,0-1 0 0 0,0-1 0 0 0,-1 1 0 0 0,0-2 0 0 0,0 1 1 0 0,-1-2-1 0 0,1 0 0 0 0,-1 0 0 0 0,-11 1 317 0 0,12-4-1118 0 0,-14 1-1886 0 0,9-5-7148 0 0,13 2 4223 0 0</inkml:trace>
</inkml:ink>
</file>

<file path=ppt/ink/ink5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7.7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304 81 4057 0 0,'0'0'1183'0'0,"0"0"-334"0"0,0 0-177 0 0,0 0 253 0 0,0 0 372 0 0,0 0 245 0 0,0 0-26 0 0,0 0-258 0 0,0 0-314 0 0,0 0-232 0 0,0 0-112 0 0,0 0-45 0 0,-1 36-3 0 0,-6 113-17 0 0,19-17 1031 0 0,16 214 30 0 0,-28-338-1666 0 0,0 1 0 0 0,0-1 0 0 0,0 0 1 0 0,-1 1-1 0 0,-1-1 0 0 0,1 0 0 0 0,-1 0 0 0 0,-1 0 0 0 0,1 0 0 0 0,-2-1 0 0 0,1 1 1 0 0,-1-1-1 0 0,0 1 0 0 0,0-1 0 0 0,-1 0 0 0 0,0-1 0 0 0,0 1 0 0 0,-2 1 70 0 0,-4-2-854 0 0,-3-21-13893 0 0,13 2 11560 0 0,1 6 2874 0 0</inkml:trace>
  <inkml:trace contextRef="#ctx0" brushRef="#br0" timeOffset="268.084">1 542 1360 0 0,'0'0'1805'0'0,"0"0"-428"0"0,0 0-19 0 0,0 0 341 0 0,0 0 345 0 0,0 0 18 0 0,0 0-291 0 0,34-8-364 0 0,109-26-332 0 0,212-71 1516 0 0,-339 100-3011 0 0,100-38-668 0 0,-81 23-3219 0 0,-2-5-4712 0 0,-25 18 5304 0 0</inkml:trace>
  <inkml:trace contextRef="#ctx0" brushRef="#br0" timeOffset="658.409">800 0 5073 0 0,'0'0'1055'0'0,"0"0"-103"0"0,0 0 179 0 0,0 0 451 0 0,0 0 342 0 0,0 0 19 0 0,0 0-285 0 0,0 0-380 0 0,-9 37-297 0 0,-26 118-211 0 0,-3 62 1253 0 0,30 22-819 0 0,9-230-1181 0 0,0 0 0 0 0,0 0 0 0 0,1-1-1 0 0,0 1 1 0 0,0-1 0 0 0,1 0 0 0 0,0 1 0 0 0,1-1 0 0 0,0-1 0 0 0,0 1-1 0 0,1 0 1 0 0,-1-1 0 0 0,2 0 0 0 0,2 3-23 0 0,-4-7 15 0 0,0-1-1 0 0,1-1 1 0 0,-1 1-1 0 0,0-1 1 0 0,1 1-1 0 0,-1-1 1 0 0,1-1 0 0 0,-1 1-1 0 0,1-1 1 0 0,-1 1-1 0 0,1-1 1 0 0,-1 0-1 0 0,1-1 1 0 0,0 1 0 0 0,-1-1-1 0 0,1 0 1 0 0,-1 0-1 0 0,0-1 1 0 0,1 1-1 0 0,-1-1 1 0 0,0 0 0 0 0,0 0-1 0 0,0 0 1 0 0,0-1-1 0 0,0 1 1 0 0,1-2-15 0 0,156-97 33 0 0,-159 101-36 0 0,-1 0 1 0 0,1 0-1 0 0,0 0 0 0 0,0 0 0 0 0,0 0 1 0 0,0 1-1 0 0,0-1 0 0 0,-1 1 0 0 0,1-1 1 0 0,0 1-1 0 0,0 0 0 0 0,-1 0 1 0 0,1 0-1 0 0,0 0 0 0 0,-1 0 0 0 0,1 0 1 0 0,-1 0-1 0 0,0 0 0 0 0,1 1 0 0 0,-1-1 1 0 0,0 1-1 0 0,0-1 0 0 0,1 1 0 0 0,-1-1 1 0 0,0 1-1 0 0,-1-1 0 0 0,1 1 0 0 0,0 0 1 0 0,0 0-1 0 0,-1-1 0 0 0,1 1 1 0 0,-1 0-1 0 0,1 1 3 0 0,3 6 25 0 0,-1-4-26 0 0,-1 0 1 0 0,1 0 0 0 0,1-1-1 0 0,-1 1 1 0 0,0-1-1 0 0,1 0 1 0 0,0 0 0 0 0,0 0-1 0 0,0 0 1 0 0,1 0-1 0 0,-1-1 1 0 0,1 0 0 0 0,0 0-1 0 0,-1 0 1 0 0,1-1-1 0 0,1 1 1 0 0,1-1 0 0 0,22 4-1455 0 0,-19-5-3854 0 0,1-1-7074 0 0,-9 0 9296 0 0</inkml:trace>
  <inkml:trace contextRef="#ctx0" brushRef="#br0" timeOffset="986.005">1380 781 0 0 0,'0'0'659'0'0,"0"0"436"0"0,0 0 304 0 0,0 0 226 0 0,0 0 138 0 0,0 0-22 0 0,0 0-161 0 0,0 0-172 0 0,0 0-166 0 0,0 0-156 0 0,0 0-128 0 0,0 0-95 0 0,30-8-93 0 0,96-26-89 0 0,-55 2 589 0 0,-61 21-1017 0 0,-3 6-147 0 0,-1 0-1 0 0,1 0 0 0 0,-1-1 0 0 0,-1 0 0 0 0,1 0 1 0 0,-1-1-1 0 0,0 1 0 0 0,0-1 0 0 0,-1 0 1 0 0,0-1-1 0 0,0 1 0 0 0,-1-1 0 0 0,0 0 1 0 0,0 1-1 0 0,-1-1 0 0 0,0 0 0 0 0,0-1 1 0 0,-1 1-1 0 0,0 0 0 0 0,-1 0 0 0 0,1-1 0 0 0,-2 1-105 0 0,-2 4-42 0 0,0 0 0 0 0,0 0-1 0 0,-1 0 1 0 0,0 1-1 0 0,0-1 1 0 0,0 1-1 0 0,0 0 1 0 0,0 0 0 0 0,0 1-1 0 0,-1-1 1 0 0,0 1-1 0 0,1 0 1 0 0,-1 0-1 0 0,0 0 1 0 0,0 1 0 0 0,0 0-1 0 0,0 0 1 0 0,0 0-1 0 0,0 0 1 0 0,0 1-1 0 0,0 0 1 0 0,-1 0 0 0 0,1 1-1 0 0,0-1 1 0 0,0 1-1 0 0,0 0 1 0 0,0 0-1 0 0,0 1 1 0 0,0-1 0 0 0,1 1-1 0 0,-1 0 1 0 0,-4 3 42 0 0,-3 0 9 0 0,1 1 1 0 0,0 0-1 0 0,0 0 1 0 0,0 1-1 0 0,1 1 0 0 0,0 0 1 0 0,1 0-1 0 0,-1 1 1 0 0,2 0-1 0 0,-1 1 1 0 0,1 0-1 0 0,1 0 1 0 0,0 0-1 0 0,0 1 0 0 0,1 0 1 0 0,0 1-1 0 0,1-1 1 0 0,0 1-1 0 0,1 0 1 0 0,1 0-1 0 0,0 1 1 0 0,0-1-1 0 0,1 0 0 0 0,1 1 1 0 0,0 1-10 0 0,1-9 31 0 0,1-1 0 0 0,0 1 0 0 0,0 0-1 0 0,0 0 1 0 0,0 0 0 0 0,1-1 0 0 0,0 1 0 0 0,0 0 0 0 0,0-1 0 0 0,1 0 0 0 0,-1 1 0 0 0,1-1 0 0 0,0 0-1 0 0,0 0 1 0 0,1-1 0 0 0,-1 1 0 0 0,1-1 0 0 0,-1 0 0 0 0,1 0 0 0 0,0 0 0 0 0,0 0 0 0 0,1 0 0 0 0,-1-1-1 0 0,2 1-30 0 0,115 39 600 0 0,-82-36-638 0 0,0-1 0 0 0,1-2-1 0 0,-1-2 1 0 0,0-1-1 0 0,28-5 39 0 0,12-7-2732 0 0,-29 0-4675 0 0,-33 8 2873 0 0,4 0-1529 0 0</inkml:trace>
</inkml:ink>
</file>

<file path=ppt/ink/ink5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3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1 345 1128 0 0,'0'0'896'0'0,"0"0"-254"0"0,0 0 149 0 0,0 0 456 0 0,0 0 408 0 0,0 0 206 0 0,0 0-50 0 0,0 0-180 0 0,0 0-166 0 0,0 0-141 0 0,32 4-177 0 0,104 12-173 0 0,-61-23 232 0 0,-62 1-945 0 0,5 1-13 0 0,-1 0 1 0 0,1-2 0 0 0,-1 0 0 0 0,0-1 0 0 0,-1-1 0 0 0,0-1-1 0 0,0 0 1 0 0,-1-1 0 0 0,-1 0 0 0 0,0-1 0 0 0,0-1 0 0 0,-1 0 0 0 0,-1-1-1 0 0,0 0 1 0 0,8-14-249 0 0,-19 26 14 0 0,1 1 0 0 0,-1-1 0 0 0,0 0 0 0 0,0 0 0 0 0,-1 0 0 0 0,1 0 0 0 0,0 0 0 0 0,-1 0-1 0 0,1 0 1 0 0,-1 0 0 0 0,0 0 0 0 0,1 0 0 0 0,-1 0 0 0 0,0 0 0 0 0,0 0 0 0 0,-1 0 0 0 0,1 0 0 0 0,0 0-1 0 0,-1 0 1 0 0,1 0 0 0 0,-1 0 0 0 0,1 0 0 0 0,-1 0 0 0 0,0 0 0 0 0,0 0 0 0 0,0 0 0 0 0,0 0 0 0 0,0 1-1 0 0,-1-1 1 0 0,1 0 0 0 0,0 1 0 0 0,-1-1 0 0 0,1 1 0 0 0,-1 0 0 0 0,1-1 0 0 0,-1 1 0 0 0,0 0 0 0 0,0 0-1 0 0,0 0 1 0 0,1 0 0 0 0,-1 0 0 0 0,-1 0-14 0 0,-90-12-566 0 0,80 14 540 0 0,1 1 0 0 0,-1 0-1 0 0,1 0 1 0 0,-1 2 0 0 0,1-1 0 0 0,0 2 0 0 0,0 0 0 0 0,1 0 0 0 0,0 1 0 0 0,0 0 0 0 0,0 1 0 0 0,0 0 0 0 0,1 1 0 0 0,0 0 0 0 0,1 1 0 0 0,0-1 0 0 0,0 2 0 0 0,1 0-1 0 0,0 0 1 0 0,1 0 0 0 0,0 1 0 0 0,1 0 0 0 0,0 0 0 0 0,-1 4 26 0 0,5-8 3 0 0,1 0 0 0 0,0 0-1 0 0,1 0 1 0 0,-1 0 0 0 0,1 0-1 0 0,1 0 1 0 0,-1 0 0 0 0,1 0-1 0 0,1 0 1 0 0,-1 0 0 0 0,1-1-1 0 0,0 1 1 0 0,0 0 0 0 0,1-1-1 0 0,0 1 1 0 0,0-1 0 0 0,1 0-1 0 0,0 0 1 0 0,0 0 0 0 0,0-1-1 0 0,1 1 1 0 0,-1-1 0 0 0,1 0-1 0 0,1-1 1 0 0,-1 1 0 0 0,1-1-1 0 0,-1 0 1 0 0,1 0 0 0 0,0-1-1 0 0,1 1 1 0 0,-1-1 0 0 0,1-1-1 0 0,-1 1 1 0 0,1-1 0 0 0,0 0-1 0 0,0-1 1 0 0,-1 0 0 0 0,1 0-1 0 0,0 0 1 0 0,0-1 0 0 0,1 0-1 0 0,-1 0-2 0 0,178-3-183 0 0,-66-27-6016 0 0,-77 19-3341 0 0,-29 7 4187 0 0</inkml:trace>
  <inkml:trace contextRef="#ctx0" brushRef="#br0" timeOffset="420.131">666 481 5345 0 0,'0'0'1929'0'0,"0"0"-266"0"0,0 0-112 0 0,0 0-80 0 0,0 0-155 0 0,0 0-179 0 0,0 0-106 0 0,0 0 54 0 0,0 0 49 0 0,0 0-68 0 0,0 0-167 0 0,0 0-220 0 0,0 0-165 0 0,21-10-111 0 0,67-31-108 0 0,-1-23 280 0 0,66-79-193 0 0,-125 121-863 0 0,-28 22 241 0 0,-2 103-719 0 0,4-99 977 0 0,0 0 1 0 0,0-1-1 0 0,1 0 0 0 0,-1 1 0 0 0,1-1 0 0 0,-1 0 1 0 0,1 0-1 0 0,0 0 0 0 0,0-1 0 0 0,0 1 1 0 0,1-1-1 0 0,-1 0 0 0 0,0 1 0 0 0,1-2 1 0 0,0 1-1 0 0,-1 0 0 0 0,1-1 0 0 0,0 1 0 0 0,0-1 1 0 0,0 0-1 0 0,0-1 0 0 0,0 1 0 0 0,0-1 1 0 0,0 1-1 0 0,0-1 0 0 0,0 0 0 0 0,0-1 0 0 0,0 1 1 0 0,0-1-1 0 0,0 0 0 0 0,0 0 0 0 0,2 0-18 0 0,9 0 117 0 0,90-32 266 0 0,-62 10-1137 0 0,-25 12-2670 0 0,0 2-5753 0 0,-15 8 654 0 0</inkml:trace>
  <inkml:trace contextRef="#ctx0" brushRef="#br0" timeOffset="1048.252">1417 393 144 0 0,'0'0'868'0'0,"0"0"208"0"0,0 0 497 0 0,0 0 487 0 0,0 0 329 0 0,0 0 94 0 0,0 0-189 0 0,0 0-268 0 0,0 0-302 0 0,0 0-312 0 0,34 0-269 0 0,109-2-247 0 0,-68-12 175 0 0,-63 7-848 0 0,9-2-55 0 0,-1 0 1 0 0,0-2-1 0 0,-1 0 1 0 0,0-1-1 0 0,-1-1 1 0 0,0-1-1 0 0,-1 0 1 0 0,-1-2-1 0 0,0 0 1 0 0,-1 0-1 0 0,-1-1 1 0 0,1-3-169 0 0,-14 18-12 0 0,1 1 0 0 0,-1 0 0 0 0,-1-1 0 0 0,1 1 0 0 0,0 0 0 0 0,0-1 0 0 0,0 1 0 0 0,-1-1 0 0 0,1 1 0 0 0,-1-1 0 0 0,1 0 0 0 0,-1 1 0 0 0,0-1 0 0 0,1 1 0 0 0,-1-1 0 0 0,0 0 0 0 0,0 1 0 0 0,0-1 0 0 0,0 0 1 0 0,-1 1-1 0 0,1-1 0 0 0,0 0 0 0 0,-1 1 0 0 0,1-1 0 0 0,-1 1 0 0 0,1-1 0 0 0,-1 1 0 0 0,0-1 0 0 0,0 1 0 0 0,1-1 0 0 0,-1 1 0 0 0,0 0 0 0 0,0 0 0 0 0,-1-1 0 0 0,1 1 0 0 0,0 0 0 0 0,0 0 0 0 0,0 0 0 0 0,-1 0 0 0 0,1 0 0 0 0,-1 0 0 0 0,1 1 1 0 0,-1-1-1 0 0,1 0 0 0 0,-1 1 0 0 0,1-1 0 0 0,-1 1 0 0 0,1-1 0 0 0,-1 1 0 0 0,0 0 0 0 0,1 0 0 0 0,-1 0 0 0 0,0 0 0 0 0,1 0 0 0 0,-1 0 0 0 0,0 0 0 0 0,1 0 12 0 0,-12 1-137 0 0,1 0 1 0 0,0 1-1 0 0,0 0 0 0 0,0 1 0 0 0,0 0 0 0 0,0 1 0 0 0,0 1 1 0 0,1-1-1 0 0,0 2 0 0 0,0 0 0 0 0,0 0 0 0 0,-8 7 137 0 0,19-13-2 0 0,-12 6-55 0 0,1 0 0 0 0,0 1 0 0 0,1 0 1 0 0,-1 1-1 0 0,2 0 0 0 0,-1 1 0 0 0,1 0 1 0 0,0 0-1 0 0,1 1 0 0 0,0 0 0 0 0,0 0 0 0 0,1 1 1 0 0,1 0-1 0 0,0 1 0 0 0,0-1 0 0 0,1 1 1 0 0,1 0-1 0 0,0 0 0 0 0,-2 9 57 0 0,6-18 0 0 0,0 1 0 0 0,1-1-1 0 0,-1 0 1 0 0,1 0 0 0 0,0 0 0 0 0,0-1 0 0 0,0 1 0 0 0,0 0-1 0 0,0 0 1 0 0,1 0 0 0 0,-1-1 0 0 0,1 1 0 0 0,0-1 0 0 0,0 1-1 0 0,0-1 1 0 0,0 0 0 0 0,0 0 0 0 0,0 1 0 0 0,0-1 0 0 0,1-1-1 0 0,-1 1 1 0 0,1 0 0 0 0,0-1 0 0 0,-1 1 0 0 0,1-1 0 0 0,0 0 0 0 0,0 0-1 0 0,0 0 1 0 0,0 0 0 0 0,2 0 0 0 0,96 12 617 0 0,-73-13-413 0 0,-1-2 1 0 0,0-1-1 0 0,0-1 1 0 0,0-2-1 0 0,0 0 0 0 0,-1-2 1 0 0,0-1-1 0 0,25-11-204 0 0,-23 9-7 0 0,-1-1 0 0 0,1-1 0 0 0,-2-1 0 0 0,0-1 0 0 0,-1-2 0 0 0,0 0 0 0 0,-2-2 0 0 0,0 0 0 0 0,-1-2 0 0 0,-1 0 0 0 0,-1-2 0 0 0,-1 0 0 0 0,0-1 0 0 0,-2-1 0 0 0,7-14 7 0 0,-13-42-824 0 0,-14 79 749 0 0,0 1 0 0 0,0-1 0 0 0,0 1 1 0 0,0-1-1 0 0,0 1 0 0 0,-1 0 0 0 0,1 0 1 0 0,0 0-1 0 0,-1 1 0 0 0,1-1 0 0 0,-1 1 1 0 0,1 0-1 0 0,-1 0 0 0 0,1 0 0 0 0,0 0 1 0 0,-1 1-1 0 0,1-1 0 0 0,-1 1 0 0 0,1 0 1 0 0,0 0-1 0 0,-1 0 0 0 0,1 1 1 0 0,-1 0 74 0 0,-2 0-35 0 0,0-1 0 0 0,1 2 0 0 0,-1-1 0 0 0,1 1 1 0 0,0-1-1 0 0,0 1 0 0 0,0 1 0 0 0,0-1 1 0 0,0 1-1 0 0,1 0 0 0 0,-1 0 0 0 0,1 0 1 0 0,0 1-1 0 0,1-1 0 0 0,-1 1 0 0 0,1 0 0 0 0,0 0 1 0 0,0 0-1 0 0,0 1 0 0 0,1-1 0 0 0,0 1 1 0 0,0-1-1 0 0,0 1 0 0 0,1 0 0 0 0,-1-1 1 0 0,2 1-1 0 0,-1 0 0 0 0,0 4 35 0 0,5-6 15 0 0,0 1 1 0 0,-1-1-1 0 0,2 0 0 0 0,-1 0 1 0 0,0 0-1 0 0,1-1 0 0 0,0 1 1 0 0,0-1-1 0 0,0 0 1 0 0,0 0-1 0 0,0-1 0 0 0,0 0 1 0 0,1 0-1 0 0,-1 0 0 0 0,1-1 1 0 0,0 1-1 0 0,0-1-15 0 0,1 1 18 0 0,30 8 101 0 0,-30-9-87 0 0,1-1 1 0 0,-1 1-1 0 0,0 0 1 0 0,1 1-1 0 0,-1 0 1 0 0,0 0-1 0 0,0 1 1 0 0,0-1-1 0 0,-1 1 1 0 0,1 1 0 0 0,0-1-1 0 0,-1 1 1 0 0,0 1-1 0 0,0-1 1 0 0,0 1-1 0 0,-1 0 1 0 0,0 0-1 0 0,1 0 1 0 0,-2 1-1 0 0,1 0 1 0 0,-1 0 0 0 0,0 0-1 0 0,0 1 1 0 0,0-1-1 0 0,-1 1 1 0 0,0 0-1 0 0,1 4-32 0 0,-4-2-31 0 0,-1 0 1 0 0,0-1-1 0 0,0 1 0 0 0,-1-1 0 0 0,0 1 0 0 0,0-1 0 0 0,-1 0 0 0 0,0 0 0 0 0,0 0 1 0 0,-1 0-1 0 0,0 0 0 0 0,0-1 0 0 0,-1 0 0 0 0,0 0 0 0 0,-1 0 0 0 0,1 0 0 0 0,-1-1 1 0 0,0 0-1 0 0,-1 0 0 0 0,-5 3 31 0 0,4-1-1218 0 0,0 0-2229 0 0,0-3-4706 0 0,5-4 1688 0 0</inkml:trace>
  <inkml:trace contextRef="#ctx0" brushRef="#br0" timeOffset="1644.368">2922 131 11458 0 0,'0'0'1884'0'0,"0"0"-341"0"0,0 0-99 0 0,0 0-124 0 0,0 0-270 0 0,0 0-300 0 0,0 0-281 0 0,0 0-196 0 0,0 0-125 0 0,0 0-71 0 0,-27 7-66 0 0,-85 21-46 0 0,108-28 32 0 0,1 1 0 0 0,-1 0 0 0 0,1 0 0 0 0,-1 1 0 0 0,1-1 0 0 0,0 0 0 0 0,0 1 0 0 0,0 0 0 0 0,0 0 0 0 0,0 0 0 0 0,0 0 0 0 0,0 0 0 0 0,1 1 0 0 0,-1-1 0 0 0,1 1 0 0 0,0 0 0 0 0,-1 0 0 0 0,1 0 0 0 0,-1 2 3 0 0,-5 7-23 0 0,-2 0-57 0 0,0 0-1 0 0,0 0 0 0 0,2 1 1 0 0,-1 0-1 0 0,2 1 0 0 0,0 0 1 0 0,0 0-1 0 0,1 1 0 0 0,1-1 0 0 0,0 1 1 0 0,2 0-1 0 0,-1 1 0 0 0,2-1 1 0 0,0 1-1 0 0,1-1 0 0 0,0 6 81 0 0,3-18 8 0 0,-1 0 0 0 0,1 0-1 0 0,0 0 1 0 0,0-1 0 0 0,0 1-1 0 0,1-1 1 0 0,-1 1 0 0 0,1-1-1 0 0,-1 0 1 0 0,1 0 0 0 0,0 0-1 0 0,0 0 1 0 0,0-1 0 0 0,0 1-1 0 0,0-1 1 0 0,0 0 0 0 0,0 0-1 0 0,0 0 1 0 0,0 0 0 0 0,1 0-1 0 0,-1-1 1 0 0,0 1 0 0 0,1-1-1 0 0,-1 0 1 0 0,0 0 0 0 0,1 0-1 0 0,-1 0 1 0 0,1-1-1 0 0,-1 0 1 0 0,0 1 0 0 0,0-1-1 0 0,1 0 1 0 0,-1-1 0 0 0,0 1-1 0 0,2-1-7 0 0,32-17 225 0 0,0-1 0 0 0,-1-2-1 0 0,0-2 1 0 0,-2-1 0 0 0,28-27-225 0 0,-46 39 51 0 0,-12 9-28 0 0,1 0 0 0 0,0-1 0 0 0,1 2 0 0 0,-1-1 0 0 0,1 0 1 0 0,-1 1-1 0 0,1 0 0 0 0,0 1 0 0 0,0-1 0 0 0,1 1 0 0 0,-1 0 0 0 0,0 1 0 0 0,1-1 0 0 0,-1 1 0 0 0,1 1 0 0 0,-1-1 0 0 0,1 1 0 0 0,-1 0 0 0 0,3 1-23 0 0,-6 1 1 0 0,0 1 0 0 0,0 0 0 0 0,0 0 0 0 0,-1 0-1 0 0,1 0 1 0 0,-1 1 0 0 0,0-1 0 0 0,0 0 0 0 0,0 1 0 0 0,0 0 0 0 0,-1-1 0 0 0,1 1 0 0 0,-1 0 0 0 0,0 0 0 0 0,0 0 0 0 0,-1-1 0 0 0,1 2-1 0 0,2 5 6 0 0,9 49 7 0 0,-3 0-1 0 0,-2 0 1 0 0,-2 1-1 0 0,-4 0 0 0 0,-1-1 1 0 0,-4 2-13 0 0,4-43 1 0 0,-1-4 22 0 0,0 1-1 0 0,-1 0 1 0 0,0-1-1 0 0,-1 1 0 0 0,0-1 1 0 0,-2 0-1 0 0,0 0 0 0 0,0-1 1 0 0,-1 1-1 0 0,-1-1 0 0 0,0 0 1 0 0,0-1-1 0 0,-2 1 0 0 0,1-2 1 0 0,-2 1-1 0 0,0-1 1 0 0,-9 8-23 0 0,9-11 43 0 0,1-2 0 0 0,-1 1 0 0 0,0-1 1 0 0,-1-1-1 0 0,1 0 0 0 0,-1-1 0 0 0,0 1 1 0 0,0-2-1 0 0,-1 0 0 0 0,1 0 0 0 0,-1-1 1 0 0,1-1-1 0 0,-1 0 0 0 0,0 0 0 0 0,0-1 1 0 0,-8-1-44 0 0,16 0 6 0 0,0 0 0 0 0,0 0-1 0 0,1 0 1 0 0,-1 0 0 0 0,0-1 0 0 0,1 0 0 0 0,-1 1 0 0 0,1-1 0 0 0,0 0 0 0 0,-1-1 0 0 0,1 1 0 0 0,0-1 0 0 0,0 1-1 0 0,1-1 1 0 0,-1 0 0 0 0,0 0 0 0 0,1 0 0 0 0,0 0 0 0 0,0-1 0 0 0,0 1 0 0 0,0-1 0 0 0,0 1 0 0 0,1-1 0 0 0,-1 1-1 0 0,1-1 1 0 0,0 0 0 0 0,0 0 0 0 0,1 0 0 0 0,-1 0 0 0 0,1-2-6 0 0,-2-4-31 0 0,2 1 0 0 0,-1-1 1 0 0,1 0-1 0 0,1 0 0 0 0,-1 0 0 0 0,2 0 0 0 0,-1 0 1 0 0,2 0-1 0 0,-1 1 0 0 0,1-1 0 0 0,3-6 31 0 0,18-25-175 0 0,2 0-1 0 0,1 2 1 0 0,2 1-1 0 0,2 2 1 0 0,1 1-1 0 0,26-22 176 0 0,16-19-1861 0 0,-48 49-107 0 0,-8 8-929 0 0,0 0-3391 0 0,-10 9-1556 0 0</inkml:trace>
  <inkml:trace contextRef="#ctx0" brushRef="#br0" timeOffset="2308.172">3357 187 5057 0 0,'0'0'1628'0'0,"0"0"-193"0"0,0 0 154 0 0,0 0 147 0 0,0 0-33 0 0,0 0-221 0 0,0 0-329 0 0,0 0-274 0 0,0 0-229 0 0,0 0-210 0 0,0 0-173 0 0,0 0-135 0 0,0 0-47 0 0,0 5-10 0 0,-17 100-14 0 0,17-84-55 0 0,-1-18-10 0 0,0 0 0 0 0,0 0 0 0 0,0 1 1 0 0,1-1-1 0 0,-1 0 0 0 0,1 1 0 0 0,0-1 1 0 0,0 0-1 0 0,0 0 0 0 0,1 1 0 0 0,-1-1 0 0 0,1 0 1 0 0,0 0-1 0 0,-1 1 0 0 0,1-1 0 0 0,1 0 1 0 0,-1 0-1 0 0,0 0 0 0 0,1 0 0 0 0,0 0 1 0 0,0-1-1 0 0,-1 1 0 0 0,1 0 0 0 0,1-1 1 0 0,-1 1-1 0 0,0-1 0 0 0,1 0 0 0 0,-1 0 1 0 0,1 0-1 0 0,0 0 0 0 0,0 0 0 0 0,-1-1 1 0 0,1 1-1 0 0,0-1 0 0 0,0 0 0 0 0,1 0 1 0 0,1 1 3 0 0,4-3 153 0 0,0-1 0 0 0,1 0 1 0 0,-1 0-1 0 0,0-1 1 0 0,0 0-1 0 0,0 0 1 0 0,-1-1-1 0 0,1-1 0 0 0,-1 1 1 0 0,0-1-1 0 0,0-1 1 0 0,-1 1-1 0 0,0-1 1 0 0,0-1-1 0 0,0 1 0 0 0,0-1 1 0 0,-1 0-1 0 0,0-1 1 0 0,-1 1-1 0 0,1-2-153 0 0,117-149 1294 0 0,-123 157-1296 0 0,1 1 1 0 0,-1 0-1 0 0,1-1 1 0 0,-1 1-1 0 0,1 0 1 0 0,-1 0-1 0 0,1-1 1 0 0,-1 1-1 0 0,1 0 1 0 0,0 0-1 0 0,-1 0 1 0 0,1 0-1 0 0,-1-1 0 0 0,1 1 1 0 0,0 0-1 0 0,-1 0 1 0 0,1 0-1 0 0,0 1 1 0 0,-1-1-1 0 0,1 0 1 0 0,-1 0-1 0 0,1 0 1 0 0,-1 0-1 0 0,1 0 1 0 0,0 1-1 0 0,-1-1 1 0 0,1 0-1 0 0,-1 1 1 0 0,1-1-1 0 0,-1 0 0 0 0,1 1 1 0 0,-1-1-1 0 0,1 0 1 0 0,-1 1-1 0 0,0-1 1 0 0,1 1-1 0 0,-1-1 1 0 0,0 1-1 0 0,1-1 1 0 0,-1 1-1 0 0,0-1 1 0 0,1 1-1 0 0,-1-1 1 0 0,0 1-1 0 0,0 0 1 0 0,0-1-1 0 0,1 1 1 0 0,-1-1-1 0 0,0 1 0 0 0,0 0 1 0 0,0-1-1 0 0,0 1 1 0 0,0-1-1 0 0,0 1 2 0 0,10 34 4 0 0,5 54-186 0 0,-3 1-1 0 0,-5 1 1 0 0,-3 0 0 0 0,-9 82 182 0 0,3-139-133 0 0,-1 0-1 0 0,-1 0 1 0 0,-2-1 0 0 0,-2 0 0 0 0,-1 0 0 0 0,-11 26 133 0 0,20-57 32 0 0,-1 1-1 0 0,1-1 1 0 0,-1 0 0 0 0,1 0 0 0 0,-1 0-1 0 0,0 0 1 0 0,0 0 0 0 0,0 0 0 0 0,0 0-1 0 0,0 0 1 0 0,0 0 0 0 0,0 0 0 0 0,-1 0 0 0 0,1-1-1 0 0,-1 1 1 0 0,1 0 0 0 0,-1-1 0 0 0,0 1-1 0 0,1-1 1 0 0,-1 0 0 0 0,0 0 0 0 0,0 1-1 0 0,0-1 1 0 0,0-1 0 0 0,0 1 0 0 0,0 0-1 0 0,-1 0 1 0 0,1-1 0 0 0,0 1 0 0 0,0-1 0 0 0,0 0-1 0 0,-1 0 1 0 0,1 1 0 0 0,0-1 0 0 0,0-1-1 0 0,-1 1 1 0 0,1 0 0 0 0,0-1 0 0 0,0 1-1 0 0,0-1 1 0 0,-1 1 0 0 0,1-1 0 0 0,0 0-1 0 0,0 0 1 0 0,0 0 0 0 0,0 0 0 0 0,1 0 0 0 0,-1-1-1 0 0,0 1 1 0 0,0-1 0 0 0,1 1 0 0 0,-1-1-1 0 0,1 1 1 0 0,-1-1 0 0 0,1 0-32 0 0,-4-7 40 0 0,2 0 0 0 0,-1 0 0 0 0,1 0 0 0 0,1 0 0 0 0,-1-1-1 0 0,2 1 1 0 0,-1-1 0 0 0,1 1 0 0 0,1-1 0 0 0,-1 1 0 0 0,2-1 0 0 0,-1 0 0 0 0,2 1 0 0 0,-1-1 0 0 0,1 1 0 0 0,0-1 0 0 0,1 1 0 0 0,0 0 0 0 0,5-8-40 0 0,7-2-49 0 0,0 0 1 0 0,2 0-1 0 0,0 2 1 0 0,2 0 0 0 0,-1 1-1 0 0,2 1 1 0 0,0 1-1 0 0,1 0 1 0 0,0 2-1 0 0,1 0 1 0 0,1 2 0 0 0,-1 0-1 0 0,2 2 1 0 0,-1 0-1 0 0,1 2 1 0 0,11-2 48 0 0,41-12-1491 0 0,-39 10-2547 0 0,0 0-6753 0 0,-25 6 4386 0 0</inkml:trace>
</inkml:ink>
</file>

<file path=ppt/ink/ink5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1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0 795 8738 0 0,'0'0'1664'0'0,"0"0"-205"0"0,0 0-111 0 0,0 0-66 0 0,0 0-116 0 0,0 0-222 0 0,0 0-213 0 0,0 0-190 0 0,0 0-159 0 0,0 0-128 0 0,0 0-82 0 0,0 0-28 0 0,0 0-17 0 0,11-28-19 0 0,35-89-12 0 0,-39 98-83 0 0,0 1 0 0 0,1 1-1 0 0,1-1 1 0 0,1 1 0 0 0,0 1 0 0 0,1-1-1 0 0,9-8-12 0 0,-19 23-4 0 0,1 0-35 0 0,0 0 1 0 0,-1-1-1 0 0,1 1 0 0 0,0 0 0 0 0,0 0 0 0 0,1 0 0 0 0,-1 1 0 0 0,0-1 0 0 0,1 0 0 0 0,-1 1 0 0 0,1-1 0 0 0,-1 1 0 0 0,1 0 0 0 0,0 0 0 0 0,-1 0 0 0 0,1 0 0 0 0,0 1 1 0 0,0-1-1 0 0,0 1 0 0 0,2-1 39 0 0,14 45-470 0 0,28 81 618 0 0,-45-121-78 0 0,1-1 1 0 0,-1 0 0 0 0,1 1-1 0 0,-1-1 1 0 0,1 0 0 0 0,0 0-1 0 0,0-1 1 0 0,1 1 0 0 0,-1-1-1 0 0,1 1 1 0 0,-1-1 0 0 0,1 0-1 0 0,-1-1 1 0 0,1 1 0 0 0,0 0-1 0 0,0-1 1 0 0,0 0 0 0 0,0 0-1 0 0,0 0 1 0 0,0-1-1 0 0,0 1 1 0 0,1-1 0 0 0,-1 0-1 0 0,0 0 1 0 0,0 0 0 0 0,0-1-1 0 0,0 1 1 0 0,0-1 0 0 0,0 0-1 0 0,4-2-70 0 0,-3 1-44 0 0,-1 0 1 0 0,0 0-1 0 0,1 0 0 0 0,-1-1 0 0 0,0 1 0 0 0,0-1 0 0 0,-1 0 1 0 0,1 0-1 0 0,-1-1 0 0 0,1 1 0 0 0,-1-1 0 0 0,0 0 0 0 0,0 0 1 0 0,0 0-1 0 0,-1 0 0 0 0,0 0 0 0 0,0 0 0 0 0,0-1 0 0 0,0 1 1 0 0,0-1-1 0 0,-1 0 0 0 0,0 1 0 0 0,1-4 44 0 0,3-5-3586 0 0,-1 4-3074 0 0,-2 5-578 0 0</inkml:trace>
  <inkml:trace contextRef="#ctx0" brushRef="#br0" timeOffset="336.067">648 700 2561 0 0,'0'0'1725'0'0,"0"0"189"0"0,0 0 338 0 0,0 0 141 0 0,0 0-189 0 0,0 0-370 0 0,0 0-416 0 0,0 0-365 0 0,32-16-266 0 0,101-48-221 0 0,-66 21 139 0 0,-61 39-639 0 0,-1-1 0 0 0,0 1 0 0 0,0-1 0 0 0,0 0 0 0 0,0 0 0 0 0,-1 0 0 0 0,0-1 0 0 0,0 0 0 0 0,-1 0 0 0 0,1 0 0 0 0,-1 0 0 0 0,0 0 0 0 0,-1-1 0 0 0,0 1 0 0 0,0-1 0 0 0,0 1 0 0 0,-1-1 0 0 0,0 0 0 0 0,0 0 0 0 0,0-5-66 0 0,-3 9-26 0 0,0 0-1 0 0,0 0 0 0 0,0 0 0 0 0,-1 0 0 0 0,1 0 0 0 0,-1 0 0 0 0,1 1 0 0 0,-1-1 0 0 0,0 1 0 0 0,0 0 0 0 0,0 0 0 0 0,0 0 0 0 0,-1 0 1 0 0,1 1-1 0 0,0-1 0 0 0,-1 1 0 0 0,0 0 0 0 0,1 0 0 0 0,-1 0 0 0 0,1 0 0 0 0,-1 0 0 0 0,0 1 0 0 0,1 0 0 0 0,-1 0 0 0 0,0 0 1 0 0,0 0-1 0 0,-2 1 27 0 0,-1-1-46 0 0,-1 0 0 0 0,1 0 0 0 0,0 0 0 0 0,0 1 0 0 0,0 1 0 0 0,0-1 0 0 0,0 1 0 0 0,1 0 0 0 0,-1 0 0 0 0,0 1 0 0 0,1 0 0 0 0,0 0 0 0 0,-1 1 0 0 0,1-1 0 0 0,1 2 1 0 0,-1-1-1 0 0,0 0 0 0 0,1 1 0 0 0,0 0 0 0 0,-4 6 46 0 0,4-7-1 0 0,1 1 0 0 0,0 0-1 0 0,1 1 1 0 0,-1-1 0 0 0,1 1 0 0 0,0 0 0 0 0,0-1 0 0 0,0 1 0 0 0,1 1 0 0 0,0-1 0 0 0,1 0 0 0 0,-1 0 0 0 0,1 1-1 0 0,0-1 1 0 0,1 1 0 0 0,-1-1 0 0 0,1 1 0 0 0,0-1 0 0 0,1 1 0 0 0,0-1 0 0 0,0 1 0 0 0,0-1 0 0 0,1 0-1 0 0,0 0 1 0 0,0 0 0 0 0,1 1 0 0 0,-1-2 0 0 0,1 1 0 0 0,1 0 0 0 0,-1-1 0 0 0,1 1 0 0 0,0-1 0 0 0,0 0 0 0 0,0 0-1 0 0,1-1 1 0 0,0 1 0 0 0,0-1 0 0 0,0 0 0 0 0,0 0 1 0 0,12 5 59 0 0,1 1 1 0 0,0-2-1 0 0,1-1 1 0 0,0 0-1 0 0,0-1 1 0 0,0-1-1 0 0,0-1 0 0 0,1 0 1 0 0,16-1-60 0 0,-8-1-94 0 0,-1-2 0 0 0,1-1 0 0 0,-1-1 0 0 0,0-2 1 0 0,25-5 93 0 0,68-37-4486 0 0,-70 18-981 0 0,-18 6-1169 0 0,-16 10 4115 0 0</inkml:trace>
  <inkml:trace contextRef="#ctx0" brushRef="#br0" timeOffset="664.742">1668 0 13691 0 0,'0'0'724'0'0,"0"0"-298"0"0,0 0-5 0 0,0 0 248 0 0,0 0 232 0 0,0 0 93 0 0,0 0-113 0 0,0 0-183 0 0,0 0-133 0 0,0 0-72 0 0,0 0-36 0 0,0 0-18 0 0,0 0-3 0 0,-2 28-42 0 0,-7 89-49 0 0,7-83-89 0 0,2 0 1 0 0,1 0-1 0 0,1-1 0 0 0,2 1 0 0 0,6 20-256 0 0,0 1 142 0 0,22 158-161 0 0,-18-147-1676 0 0,-13-65 955 0 0,-1-1-261 0 0,0 0-296 0 0,0 0-398 0 0,-13 0-9284 0 0,9 0 4448 0 0</inkml:trace>
  <inkml:trace contextRef="#ctx0" brushRef="#br0" timeOffset="911.024">1467 328 9442 0 0,'0'0'1987'0'0,"0"0"-804"0"0,0 0-610 0 0,0 0-24 0 0,0 0 287 0 0,0 0 261 0 0,0 0 96 0 0,0 0-89 0 0,0 0-208 0 0,0 0-184 0 0,0 0-114 0 0,0 0-109 0 0,0 0-98 0 0,24 14-72 0 0,75 44-71 0 0,-4-29 119 0 0,-73-27-322 0 0,177 6-796 0 0,-134-14-3966 0 0,-1-7-6575 0 0,-52 9 6023 0 0</inkml:trace>
  <inkml:trace contextRef="#ctx0" brushRef="#br0" timeOffset="1075.924">2137 519 3353 0 0,'0'0'1912'0'0,"0"0"-577"0"0,0 0-252 0 0,0 0 47 0 0,0 0 50 0 0,0 0-68 0 0,0 0-225 0 0,0 0-282 0 0,0 0-226 0 0,0 0-163 0 0,0 0-141 0 0,13 31-205 0 0,40 93-207 0 0,-29-86-2844 0 0,-18-39-4128 0 0,-4 1 4999 0 0</inkml:trace>
  <inkml:trace contextRef="#ctx0" brushRef="#br0" timeOffset="1341.759">2071 228 15147 0 0,'0'0'1232'0'0,"0"0"-583"0"0,0 0-473 0 0,0 0-160 0 0,0 0-8 0 0,0 0-32 0 0,0 0-48 0 0,0 0-24 0 0,0 0-128 0 0,0 0-144 0 0,0 0-305 0 0,0 0-527 0 0,0 0-928 0 0,112 78-1377 0 0,-101-67-1280 0 0,-5 0 632 0 0</inkml:trace>
  <inkml:trace contextRef="#ctx0" brushRef="#br0" timeOffset="1596.351">2745 376 0 0 0,'0'0'1799'0'0,"0"0"744"0"0,0 0 398 0 0,0 0 180 0 0,0 0-157 0 0,0 0-422 0 0,0 0-538 0 0,0 0-510 0 0,0 0-376 0 0,0 0-283 0 0,0 0-219 0 0,0 0-172 0 0,0 0-136 0 0,-4 0-89 0 0,-11 5-162 0 0,1 1 1 0 0,0 1 0 0 0,0 0 0 0 0,0 1 0 0 0,1 0 0 0 0,1 1 0 0 0,-1 0 0 0 0,1 1 0 0 0,1 1 0 0 0,0 0-1 0 0,0 0 1 0 0,-4 8-58 0 0,8-12 3 0 0,0 1 0 0 0,1 0 0 0 0,0 0 0 0 0,1 0 1 0 0,-1 1-1 0 0,2 0 0 0 0,-1 0 0 0 0,1 0 0 0 0,1 0 0 0 0,0 1 0 0 0,0 0 0 0 0,0-1 0 0 0,2 1 0 0 0,-1 0 0 0 0,1 7-3 0 0,0-12 0 0 0,1 0 1 0 0,0-1 0 0 0,0 1-1 0 0,0 0 1 0 0,1-1-1 0 0,-1 1 1 0 0,1 0 0 0 0,0-1-1 0 0,1 1 1 0 0,-1-1 0 0 0,1 0-1 0 0,0 1 1 0 0,0-1-1 0 0,0 0 1 0 0,1 0 0 0 0,-1 0-1 0 0,1 0 1 0 0,0-1 0 0 0,0 1-1 0 0,0-1 1 0 0,1 0-1 0 0,-1 0 1 0 0,1 0 0 0 0,0 0-1 0 0,0 0 1 0 0,0-1 0 0 0,0 0-1 0 0,0 0 1 0 0,0 0-1 0 0,1 0 0 0 0,10 2-74 0 0,0 0-1 0 0,-1-1 0 0 0,1 0 1 0 0,0-2-1 0 0,0 0 0 0 0,0 0 0 0 0,0-2 1 0 0,0 1-1 0 0,0-2 0 0 0,0 0 1 0 0,0-1-1 0 0,12-4 75 0 0,16-7-4292 0 0,-2-3-3902 0 0,-26 9-2130 0 0</inkml:trace>
</inkml:ink>
</file>

<file path=ppt/ink/ink5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0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0 0 0,'0'0'679'0'0,"0"0"520"0"0,0 0 333 0 0,0 0 170 0 0,0 0-31 0 0,0 0-167 0 0,0 0-288 0 0,0 0-321 0 0,0 0-225 0 0,-2-7-141 0 0,-5-20-78 0 0,5 21-26 0 0,3 17 1018 0 0,18 188 3522 0 0,12 286-2919 0 0,-33-256-2493 0 0,6-271-8784 0 0,44-77-1773 0 0,-39 96 10759 0 0</inkml:trace>
  <inkml:trace contextRef="#ctx0" brushRef="#br0" timeOffset="396.176">421 141 1376 0 0,'0'0'959'0'0,"0"0"-40"0"0,0 0 13 0 0,0 0 174 0 0,0 0 221 0 0,0 0 114 0 0,-32 36 6 0 0,-96 117-124 0 0,65-60 635 0 0,56-81-1679 0 0,1 0-1 0 0,0 0 1 0 0,0 1-1 0 0,2 0 1 0 0,-1 0 0 0 0,2 1-1 0 0,0-1 1 0 0,0 1-1 0 0,1-1 1 0 0,1 3-279 0 0,3-13 87 0 0,0 0 1 0 0,0 0-1 0 0,0 0 1 0 0,1 0-1 0 0,-1-1 1 0 0,1 1-1 0 0,0-1 1 0 0,0 0-1 0 0,0 1 1 0 0,0-1-1 0 0,0 0 1 0 0,0-1-1 0 0,1 1 1 0 0,-1-1-1 0 0,0 1 1 0 0,1-1-1 0 0,-1 0 1 0 0,1 0-1 0 0,0 0 1 0 0,-1-1-1 0 0,1 1 1 0 0,0-1-1 0 0,-1 0 1 0 0,4 0-88 0 0,8 2 277 0 0,69 7 761 0 0,37 11-59 0 0,-114-15-892 0 0,0 0 0 0 0,-1 1 0 0 0,1-1 0 0 0,-1 1-1 0 0,0 1 1 0 0,-1-1 0 0 0,1 1 0 0 0,-1 0 0 0 0,-1 0 0 0 0,1 0-1 0 0,-1 1 1 0 0,0 0 0 0 0,-1 0 0 0 0,0 0 0 0 0,0 0 0 0 0,-1 0-1 0 0,0 0 1 0 0,0 1 0 0 0,-1-1 0 0 0,0 1 0 0 0,-1-1 0 0 0,0 1-1 0 0,0 0 1 0 0,0-1 0 0 0,-1 1 0 0 0,-1-1 0 0 0,-1 7-87 0 0,-10 12-350 0 0,13-27 70 0 0,0 0-108 0 0,0 0-140 0 0,0 0-204 0 0,0 0-220 0 0,6-25-13585 0 0,-1 17 9991 0 0</inkml:trace>
  <inkml:trace contextRef="#ctx0" brushRef="#br0" timeOffset="643.66">835 660 3937 0 0,'0'0'1388'0'0,"0"0"-292"0"0,0 0-118 0 0,0 0 117 0 0,0 0 100 0 0,0 0-70 0 0,0 0-279 0 0,0 0-350 0 0,0 0-273 0 0,0 0-162 0 0,0 0-117 0 0,0 0-116 0 0,1 29-157 0 0,5 89-277 0 0,2-89-2171 0 0,4-36-3391 0 0,-10 3 3836 0 0</inkml:trace>
  <inkml:trace contextRef="#ctx0" brushRef="#br0" timeOffset="796.681">770 100 6401 0 0,'0'0'4753'0'0,"0"0"-3552"0"0,0 0-577 0 0,0 0-520 0 0,0 0-160 0 0,0 0 0 0 0,0 0 24 0 0,0 0 16 0 0,0 0-24 0 0,0 0-88 0 0,0 0-256 0 0,0 0-609 0 0,0 0-1263 0 0,0 0-2025 0 0,70 188-560 0 0</inkml:trace>
</inkml:ink>
</file>

<file path=ppt/ink/ink5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136 531 1592 0 0,'0'0'1019'0'0,"0"0"-341"0"0,0 0-50 0 0,0 0 187 0 0,0 0 234 0 0,0 0 138 0 0,0 0-88 0 0,0 0-249 0 0,0 0-257 0 0,0 0-166 0 0,0 0-67 0 0,-11 13 4 0 0,-36 42 77 0 0,17 5 569 0 0,21-39-732 0 0,1 0 0 0 0,0 0 0 0 0,2 1 0 0 0,1 0 0 0 0,1 0 0 0 0,0 0 0 0 0,2 1 0 0 0,1-1 0 0 0,0 3-278 0 0,2-22 60 0 0,-1 1 0 0 0,1-1 0 0 0,0 0 0 0 0,0 0 0 0 0,1 0 0 0 0,-1 0 0 0 0,0 0 0 0 0,1-1 0 0 0,0 1 0 0 0,-1 0 1 0 0,1-1-1 0 0,0 1 0 0 0,1-1 0 0 0,-1 0 0 0 0,0 0 0 0 0,1 1 0 0 0,-1-1 0 0 0,1-1 0 0 0,-1 1 0 0 0,1 0 0 0 0,0-1 0 0 0,0 1 0 0 0,0-1 0 0 0,0 0 1 0 0,0 0-1 0 0,0 0 0 0 0,0 0 0 0 0,0-1 0 0 0,0 1 0 0 0,1-1 0 0 0,-1 0 0 0 0,0 0 0 0 0,0 0 0 0 0,0 0 0 0 0,1-1 0 0 0,-1 1 0 0 0,0-1 0 0 0,0 0 1 0 0,0 0-1 0 0,0 0 0 0 0,0 0 0 0 0,0 0 0 0 0,0-1 0 0 0,-1 1 0 0 0,1-1 0 0 0,0 0-60 0 0,9-4 33 0 0,0 0 0 0 0,-1-1 0 0 0,0 0 0 0 0,-1-1 0 0 0,1 0 0 0 0,-1-1 0 0 0,-1 0 0 0 0,0 0 0 0 0,0-1 0 0 0,-1-1 0 0 0,0 1-1 0 0,-1-1 1 0 0,0 0 0 0 0,-1-1 0 0 0,0 1 0 0 0,0-2 0 0 0,-2 1 0 0 0,1 0 0 0 0,-2-1 0 0 0,1 0 0 0 0,-2 1 0 0 0,0-1 0 0 0,0 0 0 0 0,-1-14-33 0 0,-16-52-3399 0 0,13 74 2822 0 0,-1 0 0 0 0,1 0 1 0 0,-1 0-1 0 0,0 0 0 0 0,0 1 0 0 0,0-1 0 0 0,-1 1 1 0 0,0 0-1 0 0,0 0 0 0 0,0 0 0 0 0,0 1 1 0 0,0-1-1 0 0,-1 1 0 0 0,1 0 0 0 0,-1 0 0 0 0,0 1 1 0 0,0-1-1 0 0,0 1 0 0 0,0 0 0 0 0,-1 0 1 0 0,0 1 576 0 0,-3-2-220 0 0,1 1-1 0 0,-1 1 1 0 0,0-1 0 0 0,0 1 0 0 0,0 1 0 0 0,0 0 0 0 0,0 0 0 0 0,1 1 0 0 0,-1 0 0 0 0,0 0 0 0 0,-7 3 220 0 0,16-4 34 0 0,1 0 1 0 0,-1 0-1 0 0,0 0 0 0 0,1 0 1 0 0,-1 0-1 0 0,0 0 1 0 0,1 0-1 0 0,-1 0 0 0 0,0 0 1 0 0,1 1-1 0 0,-1-1 0 0 0,0 0 1 0 0,0 0-1 0 0,1 0 0 0 0,-1 1 1 0 0,0-1-1 0 0,0 0 0 0 0,1 0 1 0 0,-1 1-1 0 0,0-1 0 0 0,0 0 1 0 0,0 0-1 0 0,1 1 0 0 0,-1-1 1 0 0,0 0-1 0 0,0 1 1 0 0,0-1-1 0 0,0 0 0 0 0,0 0 1 0 0,1 1-1 0 0,-1-1 0 0 0,0 0 1 0 0,0 1-1 0 0,0-1 0 0 0,0 0 1 0 0,0 1-1 0 0,0-1 0 0 0,0 0 1 0 0,0 1-1 0 0,0-1 0 0 0,0 0 1 0 0,-1 1-1 0 0,1-1 1 0 0,0 0-1 0 0,0 1 0 0 0,0-1 1 0 0,0 0-1 0 0,0 1 0 0 0,-1-1 1 0 0,1 0-1 0 0,0 0 0 0 0,0 1 1 0 0,0-1-1 0 0,-1 0 0 0 0,1 0 1 0 0,0 1-1 0 0,0-1 0 0 0,-1 0 1 0 0,1 0-1 0 0,0 0 1 0 0,-1 1-1 0 0,1-1 0 0 0,0 0 1 0 0,-1 0-1 0 0,1 0 0 0 0,0 0-34 0 0,29 8 2115 0 0,109-9 4229 0 0,4-46-2344 0 0,-119 36-3823 0 0,-1-1 0 0 0,1-1 0 0 0,-2-1 0 0 0,0-1 0 0 0,-1 0 1 0 0,0-2-1 0 0,-2 0 0 0 0,0-2 0 0 0,-1 0 0 0 0,0-1 0 0 0,-2 0 0 0 0,0-1 0 0 0,-2-1 1 0 0,0 0-1 0 0,-2-1 0 0 0,0 0 0 0 0,-1-1 0 0 0,-2 0 0 0 0,0-1 0 0 0,-2 1 0 0 0,0-2-177 0 0,-4-18 163 0 0,-2 43-207 0 0,0 28-436 0 0,-14 928-706 0 0,-27-601 1316 0 0,40-347-364 0 0,1-8 309 0 0,0 1 0 0 0,-1 0 0 0 0,1 0 0 0 0,0 0 0 0 0,-1 0-1 0 0,1 0 1 0 0,-1-1 0 0 0,1 1 0 0 0,0 0 0 0 0,-1 0 0 0 0,1 0 0 0 0,-1 0-1 0 0,1 0 1 0 0,0 0 0 0 0,-1 0 0 0 0,1 0 0 0 0,-1 1 0 0 0,1-1 0 0 0,0 0-1 0 0,-1 0 1 0 0,1 0 0 0 0,0 0 0 0 0,-1 0 0 0 0,1 1 0 0 0,-1-1 0 0 0,1 0-1 0 0,0 0 1 0 0,0 1 0 0 0,-1-1 0 0 0,1 0 0 0 0,0 0 0 0 0,-1 1 0 0 0,1-1-1 0 0,0 0 1 0 0,0 1 0 0 0,0-1 0 0 0,-1 0 0 0 0,1 1-75 0 0,-1-93 329 0 0,75-227-941 0 0,-44 222-1743 0 0,-5 36-5451 0 0,-14 41 535 0 0</inkml:trace>
</inkml:ink>
</file>

<file path=ppt/ink/ink5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6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0 10674 0 0,'0'0'2209'0'0,"0"0"-914"0"0,0 0-531 0 0,0 0-40 0 0,0 0 164 0 0,0 0 191 0 0,0 0 37 0 0,0 0-115 0 0,0 0-181 0 0,0 0-192 0 0,0 0-133 0 0,0 0-61 0 0,-5 36-32 0 0,-19 112-30 0 0,-4 213 813 0 0,25-275-1169 0 0,3-50-109 0 0,-2 0 0 0 0,-1 0 0 0 0,-2 0 0 0 0,-8 30 93 0 0,12-60-725 0 0,-5 11 720 0 0,-1-12-8764 0 0,7-7 3302 0 0,0-2 1765 0 0,0 3 1883 0 0,0-3-1424 0 0</inkml:trace>
</inkml:ink>
</file>

<file path=ppt/ink/ink5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1 255 9242 0 0,'0'0'2334'0'0,"0"0"-1139"0"0,0 0-639 0 0,0 0 91 0 0,0 0 276 0 0,0 0 193 0 0,0 0-19 0 0,0 0-155 0 0,0 0-186 0 0,0 0-159 0 0,0 0-99 0 0,31-8-77 0 0,100-26-53 0 0,4-10 325 0 0,73-44-1911 0 0,-129 33-9230 0 0,-64 41 4202 0 0,-5 3 2773 0 0</inkml:trace>
</inkml:ink>
</file>

<file path=ppt/ink/ink5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0.3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0 6457 0 0,'0'0'1439'0'0,"0"0"-252"0"0,0 0 148 0 0,0 0 287 0 0,0 0 132 0 0,-8 34-71 0 0,-25 108-284 0 0,22-101-823 0 0,2 0 1 0 0,2 0-1 0 0,1 1 1 0 0,2 0-1 0 0,3 0 1 0 0,1 0-1 0 0,3 14-576 0 0,-4-53 25 0 0,1 0-1 0 0,0 1 1 0 0,1-1-1 0 0,-1 0 1 0 0,0 1 0 0 0,1-1-1 0 0,0 0 1 0 0,0 0-1 0 0,0 0 1 0 0,0 1 0 0 0,0-1-1 0 0,1 0 1 0 0,-1 0-1 0 0,1-1 1 0 0,0 1 0 0 0,0 0-1 0 0,0-1 1 0 0,0 1-1 0 0,1-1 1 0 0,-1 1 0 0 0,0-1-1 0 0,1 0 1 0 0,0 0-1 0 0,0 0 1 0 0,-1 0-1 0 0,1-1 1 0 0,0 1 0 0 0,0-1-1 0 0,0 0 1 0 0,1 0-1 0 0,-1 0 1 0 0,1 0-25 0 0,3-2 52 0 0,0-1 0 0 0,-1 0 0 0 0,1 0 1 0 0,-1 0-1 0 0,1-1 0 0 0,-1 0 0 0 0,0-1 0 0 0,0 1 0 0 0,0-1 0 0 0,-1 0 0 0 0,1-1 1 0 0,-1 1-1 0 0,0-1 0 0 0,2-3-52 0 0,14-10 25 0 0,91-69-235 0 0,-111 86 198 0 0,-1 1-1 0 0,1-1 0 0 0,0 1 0 0 0,0-1 0 0 0,-1 0 0 0 0,1 1 0 0 0,0-1 0 0 0,0 1 0 0 0,0 0 0 0 0,-1-1 0 0 0,1 1 0 0 0,0-1 1 0 0,0 1-1 0 0,0 0 0 0 0,0 0 0 0 0,0 0 0 0 0,0 0 0 0 0,0 0 0 0 0,0 0 0 0 0,0 0 0 0 0,0 0 0 0 0,-1 0 0 0 0,1 0 0 0 0,0 0 1 0 0,0 0-1 0 0,0 1 0 0 0,0-1 0 0 0,0 0 0 0 0,0 1 0 0 0,0-1 0 0 0,-1 0 0 0 0,1 1 0 0 0,0-1 0 0 0,0 1 0 0 0,-1 0 0 0 0,1-1 1 0 0,0 1-1 0 0,-1 0 0 0 0,1-1 0 0 0,0 1 0 0 0,-1 0 0 0 0,1-1 0 0 0,-1 1 0 0 0,1 0 0 0 0,-1 0 0 0 0,0 0 0 0 0,1 0 0 0 0,-1 0 1 0 0,0-1-1 0 0,1 1 0 0 0,-1 0 0 0 0,0 0 0 0 0,0 0 0 0 0,0 0 0 0 0,0 0 0 0 0,0 0 0 0 0,0 1 13 0 0,0 10-20 0 0,-1-8 17 0 0,0 0-1 0 0,0 1 1 0 0,1-1 0 0 0,-1 0-1 0 0,1 0 1 0 0,0 0-1 0 0,0 0 1 0 0,1 1-1 0 0,-1-1 1 0 0,1 0-1 0 0,0 0 1 0 0,0 0-1 0 0,0 0 1 0 0,0 0-1 0 0,1 0 1 0 0,0 0 0 0 0,0-1-1 0 0,0 1 1 0 0,0-1-1 0 0,0 1 1 0 0,1-1-1 0 0,0 0 1 0 0,0 1-1 0 0,0-2 1 0 0,0 1-1 0 0,0 0 1 0 0,0 0-1 0 0,1-1 1 0 0,-1 0-1 0 0,1 0 1 0 0,-1 0 0 0 0,3 1 3 0 0,102-3 222 0 0,52-55 38 0 0,-146 50-207 0 0,0-2 0 0 0,-1 0 0 0 0,1 0 0 0 0,-1-1-1 0 0,-1-1 1 0 0,0 0 0 0 0,0-1 0 0 0,-1 0 0 0 0,0-1-1 0 0,0-1-52 0 0,-10 11 9 0 0,1 0 0 0 0,-1 0-1 0 0,0-1 1 0 0,0 1-1 0 0,0-1 1 0 0,0 1-1 0 0,0-1 1 0 0,0 1 0 0 0,0-1-1 0 0,-1 0 1 0 0,1 1-1 0 0,-1-1 1 0 0,1 0-1 0 0,-1 1 1 0 0,1-1-1 0 0,-1 0 1 0 0,0 0 0 0 0,0 1-1 0 0,0-1 1 0 0,0 0-1 0 0,0 0 1 0 0,0 0-1 0 0,-1 1 1 0 0,1-1 0 0 0,0 0-1 0 0,-1 1 1 0 0,0-1-1 0 0,1 0 1 0 0,-1 1-1 0 0,0-1 1 0 0,0 1-1 0 0,0-1 1 0 0,0 1 0 0 0,0-1-1 0 0,0 1 1 0 0,0-1-1 0 0,0 1 1 0 0,-1-1-9 0 0,-10-1-64 0 0,0 1 0 0 0,0 0 1 0 0,1 0-1 0 0,-1 1 0 0 0,0 0 0 0 0,0 1 1 0 0,0 1-1 0 0,0 0 0 0 0,0 1 0 0 0,0 0 1 0 0,1 0-1 0 0,-1 1 0 0 0,1 1 0 0 0,-1 0 0 0 0,1 1 1 0 0,0 0-1 0 0,1 0 0 0 0,0 1 0 0 0,-1 1 1 0 0,2 0-1 0 0,-1 0 0 0 0,1 1 0 0 0,0 0 1 0 0,1 0-1 0 0,0 1 0 0 0,-5 6 64 0 0,11-11 2 0 0,0-1-1 0 0,1 0 1 0 0,-1 1-1 0 0,1-1 1 0 0,-1 1 0 0 0,1-1-1 0 0,0 1 1 0 0,0-1-1 0 0,1 1 1 0 0,-1 0 0 0 0,1 0-1 0 0,0-1 1 0 0,0 1-1 0 0,0 0 1 0 0,0 0-1 0 0,1-1 1 0 0,0 1 0 0 0,-1 0-1 0 0,1-1 1 0 0,1 1-1 0 0,-1-1 1 0 0,0 1 0 0 0,1-1-1 0 0,0 0 1 0 0,0 1-1 0 0,0-1 1 0 0,0 0-1 0 0,0 0 1 0 0,0 0 0 0 0,1-1-1 0 0,1 2-1 0 0,96 74 358 0 0,-70-63-405 0 0,1 0 0 0 0,1-3 0 0 0,0 0 0 0 0,0-2 0 0 0,1-1 0 0 0,11 0 47 0 0,58 8-4822 0 0,-66-14-1777 0 0,-10-2-3160 0 0</inkml:trace>
</inkml:ink>
</file>

<file path=ppt/ink/ink5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0 7714 0 0,'0'0'1799'0'0,"0"0"-407"0"0,0 0-145 0 0,0 0 71 0 0,0 0 11 0 0,0 0-130 0 0,0 0-272 0 0,0 0-242 0 0,0 0-199 0 0,0 0-159 0 0,0 0-89 0 0,0 0-38 0 0,-18 12-2 0 0,-58 37-2 0 0,-13 19 417 0 0,83-65-624 0 0,1 0-1 0 0,0 0 0 0 0,1 1 1 0 0,-1 0-1 0 0,1 0 1 0 0,-1 0-1 0 0,1 0 1 0 0,0 0-1 0 0,1 1 0 0 0,-1 0 1 0 0,1 0-1 0 0,0 0 1 0 0,0 0-1 0 0,1 1 1 0 0,-1-1-1 0 0,1 1 0 0 0,0-1 1 0 0,1 1-1 0 0,-1 3 12 0 0,50 17-307 0 0,-34-22 326 0 0,168 59 119 0 0,-180-61-92 0 0,1 0 1 0 0,-1 0 0 0 0,0 1 0 0 0,0-1 0 0 0,0 0 0 0 0,0 1 0 0 0,0 0-1 0 0,0-1 1 0 0,-1 1 0 0 0,1 0 0 0 0,-1 0 0 0 0,0 0 0 0 0,0 0 0 0 0,0 0-1 0 0,0 0 1 0 0,0 0 0 0 0,-1 0 0 0 0,1 0 0 0 0,-1 0 0 0 0,0 0 0 0 0,0 0-1 0 0,0 1 1 0 0,0-1 0 0 0,-1 0 0 0 0,1 0 0 0 0,-1 0 0 0 0,0 0 0 0 0,0 0-1 0 0,0 0 1 0 0,0 0 0 0 0,0 0 0 0 0,-1 0 0 0 0,1-1 0 0 0,-1 1 0 0 0,0 0-1 0 0,0-1 1 0 0,0 1 0 0 0,0-1 0 0 0,0 0 0 0 0,-1 0 0 0 0,1 0 0 0 0,-1 0-1 0 0,1 0 1 0 0,-3 1-47 0 0,-6 6 39 0 0,0 0 0 0 0,0-1 0 0 0,-1-1 0 0 0,0 1 0 0 0,-1-2 0 0 0,1 0 0 0 0,-1 0 0 0 0,-10 2-39 0 0,-68 5-3322 0 0,76-18-871 0 0,5-8-6410 0 0,9 9 6850 0 0</inkml:trace>
</inkml:ink>
</file>

<file path=ppt/ink/ink5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1 8362 0 0,'0'0'2747'0'0,"0"0"-1304"0"0,0 0-792 0 0,0 0 30 0 0,0 0 346 0 0,0 0 323 0 0,0 0 79 0 0,0 0-228 0 0,0 0-284 0 0,0 0-217 0 0,0 0-142 0 0,-6 35-89 0 0,-19 112-107 0 0,16-94-109 0 0,3 1 0 0 0,2 0 0 0 0,2 0 0 0 0,4 13-253 0 0,-1 10 72 0 0,-5 122-24 0 0,-7-160-517 0 0,-7-27-4615 0 0,14-19-1415 0 0,4 3 1199 0 0,0-3-377 0 0</inkml:trace>
  <inkml:trace contextRef="#ctx0" brushRef="#br0" timeOffset="394.425">351 321 7434 0 0,'0'0'1804'0'0,"0"0"-768"0"0,0 0-333 0 0,0 0 163 0 0,0 0 294 0 0,0 0 167 0 0,0 0-94 0 0,0 0-294 0 0,0 0-317 0 0,-33 17-272 0 0,-103 52-152 0 0,34-19 218 0 0,99-49-397 0 0,0 0 0 0 0,0 0 1 0 0,0 0-1 0 0,0 0 0 0 0,0 0 0 0 0,0 1 1 0 0,1-1-1 0 0,-1 1 0 0 0,0 0 0 0 0,1 0 1 0 0,-1 0-1 0 0,1 0 0 0 0,-1 0 1 0 0,1 0-1 0 0,0 1 0 0 0,0-1 0 0 0,0 1 1 0 0,1-1-1 0 0,-1 1 0 0 0,0 0 0 0 0,1 0 1 0 0,0 0-1 0 0,0 0 0 0 0,0 0 0 0 0,0 0 1 0 0,0 0-1 0 0,0 0 0 0 0,1 0 0 0 0,0 0 1 0 0,-1 0-1 0 0,1 1 0 0 0,0-1 1 0 0,1 0-1 0 0,-1 0 0 0 0,0 0 0 0 0,1 1-19 0 0,5 3 73 0 0,0 0 0 0 0,0-1 0 0 0,0 0-1 0 0,0 0 1 0 0,1-1 0 0 0,0 0 0 0 0,0 0-1 0 0,1-1 1 0 0,-1 0 0 0 0,1 0 0 0 0,5 2-73 0 0,46 28 454 0 0,-47-24-212 0 0,-1 0 0 0 0,0 1-1 0 0,0 0 1 0 0,-1 1 0 0 0,-1 0-1 0 0,0 1 1 0 0,0 0 0 0 0,-1 0-1 0 0,2 7-241 0 0,4 11 615 0 0,-2-3-3281 0 0,-11-28 1753 0 0,-1 0-2428 0 0,0 0-3505 0 0,0 0 4409 0 0,0 0-4186 0 0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04.1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0 537 5809 0 0,'0'0'1334'0'0,"0"0"-289"0"0,0 0-139 0 0,0 0 49 0 0,0 0 105 0 0,0 0 8 0 0,0 0-126 0 0,0 0-151 0 0,0 0-98 0 0,0 0-90 0 0,0 0-84 0 0,0 0-87 0 0,0 0-84 0 0,11 38-65 0 0,33 119-53 0 0,-12 5 141 0 0,-25-121-348 0 0,-3-15-9 0 0,0 0 0 0 0,2 0 0 0 0,0-1 0 0 0,2 1 0 0 0,1-2 0 0 0,1 1 0 0 0,1-1 0 0 0,2 1-14 0 0,-13-24 22 0 0,0-1 0 0 0,1 1 0 0 0,-1 0 0 0 0,1 0 1 0 0,-1-1-1 0 0,1 1 0 0 0,-1 0 0 0 0,1-1 0 0 0,-1 1 0 0 0,1-1 1 0 0,0 1-1 0 0,-1-1 0 0 0,1 1 0 0 0,0-1 0 0 0,-1 1 0 0 0,1-1 1 0 0,0 1-1 0 0,0-1 0 0 0,-1 0 0 0 0,1 0 0 0 0,0 1 0 0 0,0-1 1 0 0,0 0-1 0 0,0 0 0 0 0,-1 0 0 0 0,1 0 0 0 0,0 0 0 0 0,0 0 1 0 0,0 0-1 0 0,0 0 0 0 0,-1 0 0 0 0,1 0 0 0 0,0 0 0 0 0,0-1 1 0 0,0 1-1 0 0,0 0 0 0 0,-1-1 0 0 0,1 1 0 0 0,0 0 0 0 0,-1-1 1 0 0,1 1-1 0 0,0-1 0 0 0,0 1 0 0 0,-1-1 0 0 0,1 0 0 0 0,-1 1 1 0 0,1-1-1 0 0,-1 0 0 0 0,1 1 0 0 0,-1-1-22 0 0,25-40 1542 0 0,-22 35-1424 0 0,64-137 817 0 0,-7-3-1 0 0,13-60-934 0 0,-43 77-1046 0 0,-30 128-266 0 0,0 2-3564 0 0,0 8-552 0 0,0-4-2327 0 0</inkml:trace>
  <inkml:trace contextRef="#ctx0" brushRef="#br0" timeOffset="579.168">634 938 0 0 0,'0'0'1748'0'0,"0"0"91"0"0,0 0 69 0 0,0 0 17 0 0,0 0-74 0 0,0 0-160 0 0,0 0-226 0 0,0 0-234 0 0,0 0-203 0 0,0 0-180 0 0,0 0-169 0 0,31-12-134 0 0,98-43-86 0 0,-76 17 145 0 0,-48 29-462 0 0,1 1-92 0 0,-1-1 1 0 0,0 1 0 0 0,0-1 0 0 0,-1 0 0 0 0,0 0 0 0 0,0 0-1 0 0,-1-1 1 0 0,-1 1 0 0 0,0-1 0 0 0,0 1 0 0 0,0-1 0 0 0,-1 0-1 0 0,-1 0 1 0 0,0 0 0 0 0,0 0 0 0 0,-2-6-51 0 0,0 13-207 0 0,0 0 0 0 0,-1 0-1 0 0,1 0 1 0 0,-1 0 0 0 0,0 0 0 0 0,0 1 0 0 0,0-1 0 0 0,0 1-1 0 0,-1 0 1 0 0,1-1 0 0 0,-1 2 0 0 0,1-1 0 0 0,-1 0 0 0 0,0 1-1 0 0,1 0 1 0 0,-1 0 0 0 0,0 0 0 0 0,0 0 0 0 0,0 0-1 0 0,0 1 1 0 0,0 0 0 0 0,0 0 0 0 0,0 0 0 0 0,0 0 0 0 0,0 0-1 0 0,0 1 1 0 0,0 0 0 0 0,1 0 0 0 0,-1 0 0 0 0,0 0 0 0 0,0 1-1 0 0,1-1 1 0 0,-1 1 0 0 0,1 0 0 0 0,-1 0 0 0 0,1 0-1 0 0,0 1 1 0 0,0-1 0 0 0,0 1 0 0 0,0 0 207 0 0,-9 6-499 0 0,0 1 0 0 0,1 0 0 0 0,1 1 0 0 0,0 0 0 0 0,0 1 0 0 0,1 0 0 0 0,1 0 0 0 0,-5 9 499 0 0,5-5-174 0 0,0 1 1 0 0,1 0-1 0 0,0 1 0 0 0,2-1 0 0 0,0 1 1 0 0,1 0-1 0 0,0 0 0 0 0,2 1 0 0 0,0-1 1 0 0,1 13 173 0 0,1-25 126 0 0,1 1 1 0 0,-1 0 0 0 0,1-1 0 0 0,1 1 0 0 0,-1-1-1 0 0,1 0 1 0 0,0 1 0 0 0,1-1 0 0 0,-1 0-1 0 0,1 0 1 0 0,1-1 0 0 0,-1 1 0 0 0,1-1-1 0 0,0 1 1 0 0,0-1 0 0 0,0 0 0 0 0,1 0 0 0 0,-1-1-1 0 0,1 0 1 0 0,1 1 0 0 0,-1-2 0 0 0,0 1-1 0 0,1-1 1 0 0,0 1 0 0 0,0-2 0 0 0,0 1 0 0 0,0-1-1 0 0,0 1 1 0 0,1-2 0 0 0,-1 1 0 0 0,0-1-1 0 0,1 0 1 0 0,-1 0 0 0 0,1-1-127 0 0,8 1 513 0 0,1 0-1 0 0,-1-1 1 0 0,1-1 0 0 0,-1-1-1 0 0,0 0 1 0 0,0-1 0 0 0,0-1-1 0 0,0 0 1 0 0,0-1 0 0 0,-1 0-1 0 0,0-1 1 0 0,0-1 0 0 0,0 0-1 0 0,-1-1 1 0 0,0-1 0 0 0,-1 0-1 0 0,4-3-512 0 0,25-23 554 0 0,-2-2-1 0 0,-1-1 1 0 0,-2-2-1 0 0,8-14-553 0 0,-8 9 24 0 0,-1-1-1 0 0,-3-2 1 0 0,-2-1-1 0 0,-1-2 1 0 0,-3-1 0 0 0,5-19-24 0 0,-18 35-866 0 0,-1-1 1 0 0,-2 0 0 0 0,-2 0 0 0 0,-2-1 0 0 0,-1 0 0 0 0,0-16 865 0 0,-4 31-911 0 0,1 17 695 0 0,-1-1-1 0 0,0 0 0 0 0,0 0 1 0 0,0 0-1 0 0,-1 0 1 0 0,0 1-1 0 0,0-1 1 0 0,-1 0-1 0 0,0 0 0 0 0,0 0 1 0 0,-1 0-1 0 0,0 1 1 0 0,0-1-1 0 0,0 1 1 0 0,-1-1-1 0 0,0 1 0 0 0,0 0 1 0 0,0 0-1 0 0,-1 0 1 0 0,0 1-1 0 0,0-1 1 0 0,-1 1-1 0 0,0-1 217 0 0,1 5 28 0 0,0-1 1 0 0,1 1-1 0 0,-1 0 1 0 0,0 0-1 0 0,0 0 1 0 0,1 1-1 0 0,-1 0 0 0 0,0-1 1 0 0,0 1-1 0 0,0 0 1 0 0,0 1-1 0 0,0-1 1 0 0,1 1-1 0 0,-1 0 1 0 0,0 0-1 0 0,0 0 0 0 0,1 0 1 0 0,-1 1-1 0 0,1-1 1 0 0,-1 1-1 0 0,1 0 1 0 0,-1 0-1 0 0,1 0 1 0 0,0 0-1 0 0,0 1 0 0 0,0 0 1 0 0,0 0-29 0 0,-72 80 1171 0 0,52-49-824 0 0,1 1 1 0 0,2 1-1 0 0,2 2 0 0 0,1-1 1 0 0,2 2-1 0 0,2 0 1 0 0,1 1-1 0 0,2 0 0 0 0,2 0 1 0 0,2 1-1 0 0,1 0 0 0 0,2 0 1 0 0,3 1-1 0 0,0-1 0 0 0,5 17-347 0 0,-1-40 69 0 0,0-1-1 0 0,2 1 0 0 0,0-1 1 0 0,1 0-1 0 0,0-1 0 0 0,2 0 0 0 0,0 0 1 0 0,1 0-1 0 0,0-1 0 0 0,1-1 0 0 0,1 0 1 0 0,0-1-1 0 0,1 0 0 0 0,0 0 0 0 0,1-2 1 0 0,5 3-69 0 0,26 5-1131 0 0,-13-18-4013 0 0,-19-2 1106 0 0,-5 1-2949 0 0</inkml:trace>
  <inkml:trace contextRef="#ctx0" brushRef="#br0" timeOffset="929.949">1733 574 6209 0 0,'0'0'2199'0'0,"0"0"-382"0"0,0 0-219 0 0,0 0-168 0 0,0 0-204 0 0,0 0-320 0 0,0 0-293 0 0,0 0-194 0 0,0 0-148 0 0,0 0-89 0 0,-26 34-78 0 0,-82 107-78 0 0,50-42-173 0 0,54-86 99 0 0,-2 5-162 0 0,0 1 1 0 0,2-1-1 0 0,0 1 1 0 0,1 0-1 0 0,1 0 1 0 0,1 0-1 0 0,1 0 1 0 0,0 1-1 0 0,2 4 210 0 0,-1-19-12 0 0,0 0-1 0 0,1 0 1 0 0,-1-1-1 0 0,1 1 1 0 0,0 0-1 0 0,0-1 1 0 0,0 1-1 0 0,1-1 0 0 0,-1 0 1 0 0,1 0-1 0 0,0 0 1 0 0,1 0-1 0 0,-1 0 1 0 0,1-1-1 0 0,-1 1 1 0 0,1-1-1 0 0,0 0 1 0 0,0 0-1 0 0,1 0 1 0 0,-1-1-1 0 0,0 0 1 0 0,1 0-1 0 0,0 0 1 0 0,-1 0-1 0 0,1-1 1 0 0,0 1-1 0 0,0-1 1 0 0,5 0 12 0 0,-1 1 132 0 0,0-1 0 0 0,1-1 0 0 0,-1 0 1 0 0,1 0-1 0 0,-1 0 0 0 0,1-1 1 0 0,-1-1-1 0 0,0 0 0 0 0,0 0 1 0 0,1-1-1 0 0,-2 0 0 0 0,1 0 1 0 0,0-1-1 0 0,7-4-132 0 0,-5-1 146 0 0,-1 1 1 0 0,1-1-1 0 0,-2-1 1 0 0,1 0-1 0 0,-1 0 1 0 0,-1-1-1 0 0,0 0 0 0 0,0 0 1 0 0,-1-1-1 0 0,-1 0 1 0 0,0 0-1 0 0,-1-1 1 0 0,0 0-1 0 0,-1 0 1 0 0,0 0-1 0 0,-1 0 0 0 0,0-1 1 0 0,-1 1-1 0 0,-1-1 1 0 0,0 1-1 0 0,-1-11-146 0 0,-17-103-1389 0 0,-16 47-3128 0 0,-12 16-4587 0 0,29 47 4618 0 0</inkml:trace>
  <inkml:trace contextRef="#ctx0" brushRef="#br0" timeOffset="1743.232">2202 633 0 0 0,'0'0'152'0'0,"0"0"355"0"0,0 0 128 0 0,0 0 153 0 0,0 0 167 0 0,0 0 38 0 0,0 0-61 0 0,0 0-123 0 0,-31 9-121 0 0,-94 30-35 0 0,68-10 864 0 0,52-24-1310 0 0,0 1 0 0 0,1 0 0 0 0,0 0 1 0 0,0 0-1 0 0,0 0 0 0 0,1 0 0 0 0,0 1 1 0 0,0-1-1 0 0,1 1 0 0 0,0 0 0 0 0,0 0 1 0 0,0 0-1 0 0,1 0 0 0 0,0 0 0 0 0,1 0 1 0 0,-1 1-1 0 0,1-1 0 0 0,1 0 0 0 0,-1 0 1 0 0,1 0-1 0 0,1 0 0 0 0,-1 0 1 0 0,1 0-1 0 0,0 0 0 0 0,1 0 0 0 0,-1-1 1 0 0,1 1-1 0 0,1-1 0 0 0,2 4-207 0 0,-2 1 64 0 0,2-1-1 0 0,-1 0 0 0 0,1 0 1 0 0,1-1-1 0 0,-1 1 1 0 0,2-1-1 0 0,-1-1 0 0 0,1 0 1 0 0,1 0-1 0 0,-1 0 1 0 0,1-1-1 0 0,1 0 1 0 0,-1-1-1 0 0,1 0 0 0 0,0 0 1 0 0,0-1-1 0 0,1-1 1 0 0,0 0-1 0 0,0 0 0 0 0,4 0-63 0 0,94 4 1625 0 0,-66-49-1663 0 0,-8-10-2327 0 0,-14 15-3344 0 0,-13 21 1233 0 0,-1 7-468 0 0</inkml:trace>
  <inkml:trace contextRef="#ctx0" brushRef="#br0" timeOffset="1988.966">2583 832 1968 0 0,'0'0'2358'0'0,"0"0"-605"0"0,0 0-356 0 0,0 0-119 0 0,0 0-106 0 0,-4 31-176 0 0,-12 97-266 0 0,12-30 85 0 0,9-67-2231 0 0,5-25-8624 0 0,-10-6 9029 0 0</inkml:trace>
  <inkml:trace contextRef="#ctx0" brushRef="#br0" timeOffset="2231.696">2524 364 10306 0 0,'0'0'752'0'0,"0"0"-392"0"0,0 0-360 0 0,0 0-160 0 0,0 0-496 0 0,0 0-1248 0 0,0 0-1129 0 0,0 0-2632 0 0</inkml:trace>
  <inkml:trace contextRef="#ctx0" brushRef="#br0" timeOffset="2470.156">3014 103 6345 0 0,'0'0'3114'0'0,"0"0"-1723"0"0,0 0-660 0 0,0 0-1 0 0,0 0 103 0 0,0 0 57 0 0,0 0-87 0 0,0 0-158 0 0,0 0-101 0 0,0 0-30 0 0,0 0-41 0 0,0 0-41 0 0,0 0-37 0 0,3 24-23 0 0,8 79-11 0 0,-16 134 1021 0 0,-6 271-1727 0 0,11-506 212 0 0,-12 77-807 0 0,-2-58-2177 0 0,-7-8-4125 0 0,16-11 2886 0 0,2-1 534 0 0</inkml:trace>
  <inkml:trace contextRef="#ctx0" brushRef="#br0" timeOffset="2630.294">2688 688 5305 0 0,'0'0'2474'0'0,"0"0"-996"0"0,0 0-274 0 0,0 0 24 0 0,0 0-48 0 0,0 0-121 0 0,0 0-148 0 0,32 0-135 0 0,100 1-154 0 0,38 2 579 0 0,-41 0-2441 0 0,-39-3-4105 0 0,-67 0 936 0 0,-10 0-2035 0 0</inkml:trace>
  <inkml:trace contextRef="#ctx0" brushRef="#br0" timeOffset="3416.094">3349 721 4097 0 0,'0'0'1244'0'0,"0"0"-498"0"0,0 0-250 0 0,0 0-20 0 0,0 0-36 0 0,0 0-97 0 0,-12 32-175 0 0,-36 99-162 0 0,37-70-31 0 0,14-54 28 0 0,-1-4 110 0 0,-1 0 0 0 0,1 0 0 0 0,0 0 1 0 0,-1 0-1 0 0,1 0 0 0 0,0 0 0 0 0,1 0 0 0 0,-1-1 1 0 0,1 1-1 0 0,-1-1 0 0 0,1 0 0 0 0,-1 1 0 0 0,1-1 1 0 0,0-1-1 0 0,0 1 0 0 0,0 0 0 0 0,1-1 1 0 0,-1 1-1 0 0,0-1 0 0 0,0 0 0 0 0,1 0 0 0 0,-1 0 1 0 0,1-1-1 0 0,-1 1 0 0 0,0-1 0 0 0,1 0 0 0 0,-1 0 1 0 0,1 0-1 0 0,-1 0 0 0 0,1-1 0 0 0,-1 1 1 0 0,1-1-1 0 0,-1 0 0 0 0,0 0 0 0 0,1 0 0 0 0,-1 0 1 0 0,0-1-1 0 0,0 0 0 0 0,0 1 0 0 0,0-1 0 0 0,0 0 1 0 0,0 0-1 0 0,-1 0 0 0 0,1-1 0 0 0,0 1 0 0 0,0-2-113 0 0,25-19 1131 0 0,-1-2-1 0 0,0-1 0 0 0,-2-1 0 0 0,-2-2 0 0 0,15-21-1130 0 0,43-27 460 0 0,-40 54-603 0 0,-40 23 49 0 0,-1 0-42 0 0,0 0-14 0 0,0 0 4 0 0,0 0 6 0 0,5 85 4725 0 0,0-18-4588 0 0,2-1 1 0 0,3 0-1 0 0,3 0 1 0 0,3-2-1 0 0,10 24 3 0 0,38 173-6 0 0,-60-236 12 0 0,-1 1-1 0 0,-1-1 1 0 0,-1 1-1 0 0,-2 0 1 0 0,0 0 0 0 0,-2-1-1 0 0,-1 1 1 0 0,0-1-1 0 0,-9 24-5 0 0,9-36 1 0 0,-1 0 1 0 0,0-1-1 0 0,-1 0 0 0 0,-1 0 0 0 0,1 0 0 0 0,-2-1 0 0 0,0 0 0 0 0,0 0 0 0 0,-1-1 0 0 0,0 0 0 0 0,0-1 0 0 0,-1 0 0 0 0,-1 0 0 0 0,0-1 0 0 0,0 0 0 0 0,0-1 0 0 0,-1 0 1 0 0,0-1-1 0 0,-10 3-1 0 0,9-4-7 0 0,0 0 0 0 0,0-2 0 0 0,-1 1 0 0 0,1-2 0 0 0,-1 0 1 0 0,0 0-1 0 0,0-2 0 0 0,-5 1 7 0 0,14-1-11 0 0,1-1 0 0 0,0 1 1 0 0,-1 0-1 0 0,1-1 0 0 0,0 0 0 0 0,0 0 1 0 0,0 0-1 0 0,-1-1 0 0 0,1 0 0 0 0,1 1 0 0 0,-1-1 1 0 0,0-1-1 0 0,0 1 0 0 0,1 0 0 0 0,-1-1 1 0 0,1 0-1 0 0,0 0 0 0 0,0 0 0 0 0,0 0 1 0 0,0 0-1 0 0,0-1 0 0 0,1 1 0 0 0,-1-1 1 0 0,1 0-1 0 0,0 1 0 0 0,0-1 0 0 0,1 0 1 0 0,-1-1 10 0 0,0-4-22 0 0,0 0 0 0 0,0 0 1 0 0,1 0-1 0 0,0 0 1 0 0,1 0-1 0 0,0 0 0 0 0,1 0 1 0 0,-1 0-1 0 0,2 0 1 0 0,-1 0-1 0 0,1 0 0 0 0,1 0 1 0 0,0 0-1 0 0,0 1 1 0 0,0-1-1 0 0,1 1 0 0 0,1 0 1 0 0,-1 0-1 0 0,5-5 22 0 0,117-134-271 0 0,-121 143 258 0 0,41-40-266 0 0,2 2 0 0 0,1 2 0 0 0,3 2 0 0 0,1 3 0 0 0,2 2 0 0 0,20-8 279 0 0,-27 18-1453 0 0,1 2 1 0 0,1 3-1 0 0,1 1 0 0 0,43-7 1453 0 0,-88 23-542 0 0,38-5-7343 0 0,-29 6 1708 0 0</inkml:trace>
  <inkml:trace contextRef="#ctx0" brushRef="#br0" timeOffset="4344.956">2196 625 0 0 0,'0'0'316'0'0,"0"0"375"0"0,0 0-27 0 0,0 0-163 0 0,0 0-190 0 0,0 0-131 0 0,0 0-66 0 0,0 0-37 0 0,0 0 30 0 0,0 0 85 0 0,-5 0 104 0 0,-23 0 836 0 0,3 0 4901 0 0,1 15-2653 0 0,-38 23-1280 0 0,-1 35-3444 0 0,62-64-47 0 0,1-3-7903 0 0,0-3 5229 0 0</inkml:trace>
  <inkml:trace contextRef="#ctx0" brushRef="#br0" timeOffset="5395.472">4474 585 0 0 0,'0'0'1182'0'0,"0"0"459"0"0,0 0 216 0 0,0 0 67 0 0,0 0-69 0 0,0 0-164 0 0,0 0-171 0 0,0 0-170 0 0,-1-4-179 0 0,0-10-167 0 0,1 10-158 0 0,0 4-194 0 0,249-15 3362 0 0,30-44-3100 0 0,-154 22-1404 0 0,-127 36-7099 0 0,-16 5-1459 0 0,11 1 4554 0 0</inkml:trace>
  <inkml:trace contextRef="#ctx0" brushRef="#br0" timeOffset="5684.252">4459 835 1600 0 0,'0'0'1185'0'0,"0"0"188"0"0,0 0 326 0 0,0 0 260 0 0,0 0 31 0 0,0 0-220 0 0,0 0-297 0 0,0 0-283 0 0,32-5-212 0 0,101-18-134 0 0,44 0 1495 0 0,-114 21-2036 0 0,-33 1-440 0 0,-1 0 0 0 0,0-2 0 0 0,0-1 0 0 0,0-1 1 0 0,11-5 136 0 0,35-19-4937 0 0,-29 4-6721 0 0,-42 24 10234 0 0</inkml:trace>
  <inkml:trace contextRef="#ctx0" brushRef="#br0" timeOffset="5998.361">4442 1152 9218 0 0,'0'0'1215'0'0,"0"0"-451"0"0,0 0-158 0 0,0 0 280 0 0,0 0 300 0 0,0 0 81 0 0,0 0-182 0 0,0 0-258 0 0,0 0-188 0 0,0 0-128 0 0,0 0-60 0 0,0 0-41 0 0,34-1-50 0 0,103-2-34 0 0,19-19 394 0 0,-31-11-2454 0 0,-84 21-1781 0 0,-1-1-3569 0 0,-24 9-1054 0 0</inkml:trace>
  <inkml:trace contextRef="#ctx0" brushRef="#br0" timeOffset="7200.257">5352 1222 0 0 0,'0'0'705'0'0,"0"0"298"0"0,0 0 375 0 0,0 0 277 0 0,0 0 164 0 0,0 0 36 0 0,0 0-93 0 0,0 0-158 0 0,0 0-214 0 0,32-6-233 0 0,104-22-212 0 0,-40-12 440 0 0,-55 17-988 0 0,0-2-1 0 0,-2-1 0 0 0,-1-3 0 0 0,-2 0 1 0 0,-1-3-1 0 0,-1 0 0 0 0,2-7-396 0 0,-10 11 83 0 0,-13 16-120 0 0,0 0 0 0 0,-1-2-1 0 0,0 1 1 0 0,-1-1 0 0 0,0-1-1 0 0,-1 0 1 0 0,-1-1 0 0 0,-1 1 0 0 0,0-2-1 0 0,-1 1 1 0 0,0-1 0 0 0,-2 0 0 0 0,0 0-1 0 0,-1-1 1 0 0,2-14 37 0 0,-6 31-98 0 0,0-1 0 0 0,-1 0 0 0 0,1 0 0 0 0,0 1-1 0 0,0-1 1 0 0,-1 0 0 0 0,1 1 0 0 0,-1-1 0 0 0,0 0 0 0 0,1 1 0 0 0,-1-1 0 0 0,0 1-1 0 0,0-1 1 0 0,0 1 0 0 0,0-1 0 0 0,0 1 0 0 0,0 0 0 0 0,0 0 0 0 0,-1-1-1 0 0,1 1 1 0 0,0 0 0 0 0,-1 0 0 0 0,1 0 0 0 0,-1 0 0 0 0,1 0 0 0 0,-1 1 0 0 0,1-1-1 0 0,-1 0 1 0 0,0 1 0 0 0,1-1 0 0 0,-1 1 0 0 0,0 0 0 0 0,0-1 0 0 0,1 1 0 0 0,-1 0-1 0 0,0 0 1 0 0,0 0 0 0 0,1 0 0 0 0,-2 1 98 0 0,-69 17-3856 0 0,53-5 3732 0 0,1 0 0 0 0,0 1-1 0 0,0 1 1 0 0,2 0 0 0 0,0 1 0 0 0,0 1 0 0 0,2 1-1 0 0,0 0 1 0 0,1 0 0 0 0,1 2 0 0 0,1-1 0 0 0,0 2-1 0 0,2-1 1 0 0,0 1 0 0 0,-4 20 124 0 0,10-35 58 0 0,1 1 1 0 0,0 0-1 0 0,0 0 1 0 0,1 0-1 0 0,0 0 1 0 0,0 0-1 0 0,1 0 0 0 0,0 0 1 0 0,0 0-1 0 0,0 1 1 0 0,1-1-1 0 0,0 0 1 0 0,1 0-1 0 0,-1 0 0 0 0,1 0 1 0 0,1-1-1 0 0,-1 1 1 0 0,1-1-1 0 0,1 1 0 0 0,-1-1 1 0 0,1 0-1 0 0,0 0 1 0 0,0 0-1 0 0,0-1 1 0 0,1 1-1 0 0,5 3-58 0 0,4 1 286 0 0,0-2 1 0 0,1 0-1 0 0,0 0 1 0 0,0-2-1 0 0,1 0 1 0 0,0 0-1 0 0,0-2 0 0 0,0 0 1 0 0,0-1-1 0 0,1 0 1 0 0,-1-2-1 0 0,1 0 0 0 0,0 0 1 0 0,-1-2-1 0 0,1 0 1 0 0,0-1-1 0 0,4-1-286 0 0,11-3 489 0 0,0-2 0 0 0,-1-1 0 0 0,0-1 0 0 0,-1-2 0 0 0,0-1 0 0 0,-1-1 0 0 0,0-1 0 0 0,13-11-489 0 0,10-13 443 0 0,-2-2 1 0 0,-1-2-1 0 0,27-33-443 0 0,-69 69 9 0 0,3-2-66 0 0,0 0 1 0 0,0-1 0 0 0,-1-1-1 0 0,-1 1 1 0 0,1-1 0 0 0,-2-1-1 0 0,0 0 1 0 0,0 0 0 0 0,-1 0-1 0 0,0-1 1 0 0,-1 1 0 0 0,-1-2-1 0 0,0 1 1 0 0,-1 0 0 0 0,0-1-1 0 0,-1 1 1 0 0,0-9 56 0 0,-2 20-61 0 0,0 0 1 0 0,0 1-1 0 0,0-1 0 0 0,0 1 1 0 0,-1-1-1 0 0,1 0 1 0 0,-1 1-1 0 0,1-1 0 0 0,-1 1 1 0 0,1-1-1 0 0,-1 1 0 0 0,0 0 1 0 0,0-1-1 0 0,0 1 0 0 0,0 0 1 0 0,0-1-1 0 0,0 1 1 0 0,0 0-1 0 0,0 0 0 0 0,0 0 1 0 0,0 0-1 0 0,-1 0 0 0 0,1 0 1 0 0,-1 0-1 0 0,1 0 1 0 0,0 1-1 0 0,-1-1 0 0 0,1 0 1 0 0,-1 1-1 0 0,1 0 0 0 0,-1-1 1 0 0,0 1-1 0 0,1 0 0 0 0,-1-1 1 0 0,1 1-1 0 0,-1 0 1 0 0,0 0-1 0 0,1 0 0 0 0,-1 1 1 0 0,-1-1 60 0 0,-62 19-2300 0 0,48-8 2141 0 0,0 1 0 0 0,1 1 0 0 0,0 1 0 0 0,1 0 0 0 0,0 1 0 0 0,2 1 0 0 0,-1 0 0 0 0,2 1 0 0 0,0 0 0 0 0,2 1 0 0 0,-1 0 1 0 0,2 1-1 0 0,1 0 0 0 0,0 0 0 0 0,1 1 0 0 0,-3 19 159 0 0,8-30-12 0 0,1 0 0 0 0,0 1 0 0 0,0-1 0 0 0,1 1 1 0 0,1-1-1 0 0,-1 1 0 0 0,2-1 0 0 0,-1 1 0 0 0,1-1 0 0 0,1 0 1 0 0,0 0-1 0 0,0 0 0 0 0,0 0 0 0 0,1 0 0 0 0,1-1 1 0 0,0 0-1 0 0,0 0 0 0 0,0 0 0 0 0,1 0 0 0 0,0-1 0 0 0,0 0 1 0 0,1 0-1 0 0,0-1 0 0 0,0 0 0 0 0,1 0 0 0 0,0 0 0 0 0,0-1 1 0 0,0 0-1 0 0,0-1 0 0 0,3 1 12 0 0,4 2 328 0 0,-1-1-1 0 0,1-1 1 0 0,0 0 0 0 0,1-1-1 0 0,-1-1 1 0 0,1 0 0 0 0,0-1-1 0 0,-1-1 1 0 0,1 0-1 0 0,0-1 1 0 0,0-1 0 0 0,-1-1-1 0 0,1 0 1 0 0,0-1 0 0 0,-1 0-1 0 0,0-1 1 0 0,0-1 0 0 0,0-1-1 0 0,3-1-327 0 0,15-9 229 0 0,-1-1 0 0 0,0-2 0 0 0,-1 0 0 0 0,-1-3 0 0 0,-2 0 0 0 0,0-2 0 0 0,-1-1 0 0 0,-1-1 0 0 0,-2-1 1 0 0,0-1-1 0 0,4-11-229 0 0,-15 22-1 0 0,-1 4-271 0 0,-1 0 1 0 0,0-1-1 0 0,-1 0 1 0 0,0-1-1 0 0,-1 0 1 0 0,-1-1 0 0 0,0 0-1 0 0,-1 0 1 0 0,-1 0-1 0 0,-1-1 1 0 0,0 0-1 0 0,-1 0 1 0 0,-1-1-1 0 0,0 1 1 0 0,-1-7 271 0 0,-2 22-60 0 0,0-1 0 0 0,-1 0 1 0 0,1 1-1 0 0,-1-1 1 0 0,1 0-1 0 0,-1 1 1 0 0,0-1-1 0 0,0 1 0 0 0,0-1 1 0 0,0 1-1 0 0,0-1 1 0 0,-1 1-1 0 0,1 0 0 0 0,-1 0 1 0 0,1-1-1 0 0,-1 1 1 0 0,0 0-1 0 0,0 0 0 0 0,0 1 1 0 0,0-1-1 0 0,0 0 1 0 0,-1 1-1 0 0,1-1 0 0 0,0 1 1 0 0,-1 0-1 0 0,1 0 1 0 0,-1 0-1 0 0,1 0 0 0 0,-1 0 1 0 0,1 0-1 0 0,-1 1 1 0 0,0-1-1 0 0,0 1 0 0 0,1 0 1 0 0,-2 0 59 0 0,-3 0-65 0 0,0 0 0 0 0,0 0 1 0 0,0 1-1 0 0,1 0 0 0 0,-1 0 0 0 0,0 1 1 0 0,0 0-1 0 0,0 0 0 0 0,1 0 1 0 0,0 1-1 0 0,-1 0 0 0 0,1 0 0 0 0,-2 2 65 0 0,-5 4-14 0 0,1 1-1 0 0,-1 1 1 0 0,2 0 0 0 0,-1 0-1 0 0,2 1 1 0 0,-1 1-1 0 0,2 0 1 0 0,0 0-1 0 0,0 0 1 0 0,1 1-1 0 0,1 1 1 0 0,0-1-1 0 0,1 1 1 0 0,1 1-1 0 0,0-1 1 0 0,1 1 0 0 0,1-1-1 0 0,0 1 1 0 0,2 0-1 0 0,-1 0 1 0 0,2 0-1 0 0,0 0 1 0 0,1 0-1 0 0,0 0 1 0 0,2 0-1 0 0,0 0 1 0 0,0 0 0 0 0,2-1-1 0 0,0 1 1 0 0,0-1-1 0 0,2-1 1 0 0,0 1-1 0 0,0-1 1 0 0,1 0-1 0 0,1-1 1 0 0,0 1-1 0 0,1-2 1 0 0,1 1 14 0 0,85 58-1277 0 0,-26-38-6352 0 0,-52-26 2872 0 0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8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0 1896 0 0,'0'0'1327'0'0,"0"0"-101"0"0,0 0 10 0 0,0 0 166 0 0,0 0 117 0 0,0 0-31 0 0,0 0-197 0 0,0 0-275 0 0,0 0-245 0 0,0 0-193 0 0,0 0-164 0 0,0 0-98 0 0,-3 31-62 0 0,-6 99-38 0 0,7-122-180 0 0,1-1 0 0 0,0 1 1 0 0,1-1-1 0 0,0 1 0 0 0,0 0 0 0 0,1-1 0 0 0,0 1 1 0 0,0 0-1 0 0,0-1 0 0 0,1 1 0 0 0,1-1 1 0 0,-1 0-1 0 0,1 0 0 0 0,1 2-36 0 0,2 3 40 0 0,-4-7 23 0 0,-1 0 0 0 0,2 0 0 0 0,-1 0 0 0 0,0-1 0 0 0,1 1 0 0 0,0-1 1 0 0,0 0-1 0 0,0 1 0 0 0,1-1 0 0 0,-1-1 0 0 0,1 1 0 0 0,0-1 0 0 0,0 1 1 0 0,0-1-1 0 0,1 0 0 0 0,-1-1 0 0 0,1 1 0 0 0,0-1 0 0 0,-1 0 0 0 0,1 0 1 0 0,0 0-1 0 0,0 0 0 0 0,0-1 0 0 0,0 0 0 0 0,1 0 0 0 0,-1-1 0 0 0,0 1 1 0 0,0-1-1 0 0,3-1-63 0 0,-2-1 226 0 0,0-1 0 0 0,0-1 0 0 0,0 1 0 0 0,-1-1 1 0 0,1 0-1 0 0,-1 0 0 0 0,0-1 0 0 0,0 1 0 0 0,0-1 1 0 0,-1 0-1 0 0,0-1 0 0 0,0 1 0 0 0,0-1 0 0 0,-1 0 1 0 0,1 0-1 0 0,-1-2-226 0 0,-2 8 1 0 0,128-219 273 0 0,-122 202-1243 0 0,-7 15-2818 0 0,-2 1-3661 0 0,0 1-1570 0 0</inkml:trace>
</inkml:ink>
</file>

<file path=ppt/ink/ink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6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66 363 184 0 0,'0'0'1308'0'0,"0"0"-5"0"0,0 0 71 0 0,0 0 176 0 0,0 0 174 0 0,0 0-38 0 0,0 0-275 0 0,0 0-386 0 0,0 0-299 0 0,0 0-114 0 0,0 0 19 0 0,0 0 83 0 0,0 0 28 0 0,6 10-67 0 0,86 139 1643 0 0,-73-119-2197 0 0,-2 1 0 0 0,-1 1 1 0 0,-1 1-1 0 0,-2 0 0 0 0,-1 0 1 0 0,0 6-122 0 0,16 57 174 0 0,-24-117 2838 0 0,4-24-2716 0 0,1-27 53 0 0,5 1 1 0 0,2 1-1 0 0,3 0 0 0 0,24-56-349 0 0,3 1-749 0 0,-46 125 233 0 0,0 0-284 0 0,0 0-305 0 0,-6 47-11920 0 0,3-35 5630 0 0</inkml:trace>
  <inkml:trace contextRef="#ctx0" brushRef="#br0" timeOffset="313.808">541 727 10018 0 0,'0'0'1658'0'0,"0"0"-765"0"0,0 0-393 0 0,0 0 169 0 0,0 0 325 0 0,0 0 191 0 0,0 0-28 0 0,0 0-187 0 0,0 0-266 0 0,0 0-236 0 0,0 0-168 0 0,-1 32-102 0 0,-2 100-62 0 0,0 1 348 0 0,3-95-5313 0 0,18-117-9752 0 0,-16 70 13657 0 0</inkml:trace>
  <inkml:trace contextRef="#ctx0" brushRef="#br0" timeOffset="800.425">523 606 0 0 0,'0'0'551'0'0,"0"0"549"0"0,0 0 346 0 0,0 0 275 0 0,0 0 208 0 0,0 0-22 0 0,0 0-203 0 0,0 0-307 0 0,0 0-361 0 0,0 0-304 0 0,0 0-193 0 0,0 0-78 0 0,-6 1 1254 0 0,14 3-1324 0 0,-1-1 0 0 0,1 0 0 0 0,0-1 0 0 0,0 1 1 0 0,0-1-1 0 0,0-1 0 0 0,0 0 0 0 0,0 0 0 0 0,1 0 0 0 0,-1-1 0 0 0,0 0 0 0 0,4-1-391 0 0,-3 0 69 0 0,1 1-1 0 0,-1 0 0 0 0,0 0 1 0 0,1 1-1 0 0,-1 1 1 0 0,0 0-1 0 0,1 0 0 0 0,-1 0 1 0 0,0 1-1 0 0,3 2-68 0 0,-9-2 18 0 0,0 0 1 0 0,0 0-1 0 0,-1 0 0 0 0,1 0 0 0 0,-1 1 0 0 0,0-1 0 0 0,0 1 1 0 0,0-1-1 0 0,-1 1 0 0 0,1 0 0 0 0,-1 0 0 0 0,0 0 0 0 0,0 0 0 0 0,0 0 1 0 0,0 0-1 0 0,-1 0 0 0 0,1 0 0 0 0,-1 0 0 0 0,0 0 0 0 0,-1 0 1 0 0,1 0-1 0 0,-1 0 0 0 0,1 0 0 0 0,-1 0 0 0 0,0 0 0 0 0,-1 0 0 0 0,1 0 1 0 0,-1-1-1 0 0,0 1 0 0 0,1 0 0 0 0,-3 1-18 0 0,-35 54 151 0 0,38-57-160 0 0,0-1 1 0 0,0 1-1 0 0,0-1 1 0 0,1 1-1 0 0,-1 0 1 0 0,0-1-1 0 0,1 1 0 0 0,-1 0 1 0 0,1 0-1 0 0,0-1 1 0 0,-1 1-1 0 0,1 0 1 0 0,0 0-1 0 0,0 0 1 0 0,0 0-1 0 0,1-1 1 0 0,-1 1-1 0 0,0 0 1 0 0,1 0-1 0 0,-1 0 1 0 0,1-1-1 0 0,-1 1 0 0 0,1 0 1 0 0,0-1-1 0 0,0 1 1 0 0,0-1-1 0 0,0 1 1 0 0,0-1-1 0 0,0 1 1 0 0,0-1-1 0 0,0 1 1 0 0,0-1-1 0 0,1 0 1 0 0,-1 0-1 0 0,2 1 9 0 0,41 20-93 0 0,36 30 35 0 0,-78-49 75 0 0,0 0 0 0 0,0 0-1 0 0,-1 1 1 0 0,1-1 0 0 0,-1 1 0 0 0,0-1-1 0 0,0 1 1 0 0,0 0 0 0 0,-1-1 0 0 0,1 1-1 0 0,-1 0 1 0 0,0 0 0 0 0,0-1-1 0 0,0 1 1 0 0,-1 0 0 0 0,1 0 0 0 0,-1-1-1 0 0,0 1 1 0 0,0 0 0 0 0,0-1-1 0 0,0 1 1 0 0,-1-1 0 0 0,1 0 0 0 0,-1 1-1 0 0,0-1 1 0 0,0 0 0 0 0,0 0-1 0 0,0 0 1 0 0,-1 0 0 0 0,1 0 0 0 0,-1-1-1 0 0,0 1 1 0 0,0-1 0 0 0,0 0-1 0 0,0 1 1 0 0,0-1 0 0 0,0-1 0 0 0,-1 1-1 0 0,1 0 1 0 0,-1-1 0 0 0,-1 1-17 0 0,-4 3-69 0 0,-1-1 1 0 0,1 0 0 0 0,0-1-1 0 0,-1 0 1 0 0,0 0 0 0 0,0-1-1 0 0,0 0 1 0 0,0-1-1 0 0,0 0 1 0 0,0 0 0 0 0,0-1-1 0 0,-7-1 69 0 0,-11-6-4092 0 0,1-7-3698 0 0,24 10-1280 0 0</inkml:trace>
  <inkml:trace contextRef="#ctx0" brushRef="#br0" timeOffset="1583.713">0 157 0 0 0,'0'0'883'0'0,"0"0"693"0"0,0 0 327 0 0,0 0-34 0 0,0 0-282 0 0,0 0-404 0 0,0 0-365 0 0,0 0-204 0 0,0 0-97 0 0,0 0 11 0 0,14-1 1864 0 0,119-9 1180 0 0,0 2-2534 0 0,-87-6 266 0 0,-46 13-956 0 0,-6-24 1223 0 0,-75-38-957 0 0,45 41-609 0 0,28 15-508 0 0,11 2-5479 0 0,21 7-4637 0 0,-16 1 5401 0 0</inkml:trace>
  <inkml:trace contextRef="#ctx0" brushRef="#br0" timeOffset="2011.992">972 514 2873 0 0,'0'0'1619'0'0,"0"0"-88"0"0,0 0 12 0 0,0 0 206 0 0,0 0 144 0 0,0 0-182 0 0,0 0-412 0 0,0 0-430 0 0,0 0-337 0 0,0 0-162 0 0,0 0-46 0 0,0 0 17 0 0,0 0 23 0 0,8-3 27 0 0,82-9 973 0 0,200 6 29 0 0,-254 2-1566 0 0,14-3-916 0 0,-18-1-3937 0 0,-29 7 3060 0 0,-2 1-7076 0 0,-1 0 6172 0 0</inkml:trace>
  <inkml:trace contextRef="#ctx0" brushRef="#br0" timeOffset="2250.01">1059 665 3673 0 0,'0'0'2352'0'0,"0"0"-963"0"0,0 0-427 0 0,0 0 289 0 0,0 0 400 0 0,0 0 192 0 0,0 0-130 0 0,0 0-353 0 0,0 0-381 0 0,0 0-322 0 0,0 0-228 0 0,0 0-152 0 0,34 6-85 0 0,110 21-69 0 0,-57-20-89 0 0,-10-12-1545 0 0,-51 1-1591 0 0,-1-2-3343 0 0,-12 3-1382 0 0</inkml:trace>
</inkml:ink>
</file>

<file path=ppt/ink/ink6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7.3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223 594 2713 0 0,'0'0'85'0'0,"0"0"-276"0"0,0 0-202 0 0,0 0 81 0 0,0 0 201 0 0,0 0 178 0 0,0 0 107 0 0,0 0 72 0 0,-29 36 114 0 0,-87 112 112 0 0,65-63 339 0 0,47-67-618 0 0,-2 4 118 0 0,0 2-1 0 0,2-1 1 0 0,1 0-1 0 0,1 1 1 0 0,1-1-1 0 0,1 1 1 0 0,2 10-311 0 0,-1-30 133 0 0,0 0 1 0 0,1 0-1 0 0,0-1 0 0 0,-1 1 1 0 0,2 0-1 0 0,-1-1 0 0 0,0 0 0 0 0,1 1 1 0 0,-1-1-1 0 0,1 0 0 0 0,0 0 1 0 0,0 0-1 0 0,0-1 0 0 0,0 1 1 0 0,1-1-1 0 0,-1 0 0 0 0,1 0 0 0 0,-1 0 1 0 0,1 0-1 0 0,0-1 0 0 0,-1 1 1 0 0,1-1-1 0 0,0 0 0 0 0,0 0 1 0 0,0 0-1 0 0,0-1 0 0 0,0 1 1 0 0,0-1-1 0 0,1 0 0 0 0,-1 0 0 0 0,0-1 1 0 0,0 1-1 0 0,0-1 0 0 0,0 0 1 0 0,0 0-1 0 0,0 0 0 0 0,-1 0 1 0 0,1-1-1 0 0,0 0 0 0 0,0 0 0 0 0,-1 0 1 0 0,1 0-1 0 0,-1 0 0 0 0,0-1 1 0 0,0 1-1 0 0,0-1-133 0 0,29-21 554 0 0,-1-1 0 0 0,-2-1 0 0 0,-1-1 0 0 0,-1-2 0 0 0,-1-1 0 0 0,-1-1 0 0 0,-2-1 0 0 0,-2-1 0 0 0,3-7-554 0 0,10-15 111 0 0,-3-2-1 0 0,-2-1 1 0 0,-2-1-1 0 0,-4-1 1 0 0,11-43-111 0 0,-24 65-412 0 0,-2 0 0 0 0,-1 0 1 0 0,-2-1-1 0 0,-2 1 0 0 0,-2-1 1 0 0,-2-12 411 0 0,-23-55-2116 0 0,22 103 2076 0 0,1 0-1 0 0,-1 0 1 0 0,0 0-1 0 0,0 1 1 0 0,0-1-1 0 0,0 1 1 0 0,0-1 0 0 0,0 1-1 0 0,-1 0 1 0 0,1 0-1 0 0,-1 0 1 0 0,0 0 0 0 0,0 0-1 0 0,1 1 1 0 0,-1-1-1 0 0,0 1 1 0 0,0 0-1 0 0,0 0 1 0 0,-1 0 0 0 0,1 0-1 0 0,0 0 1 0 0,0 1-1 0 0,0-1 1 0 0,-1 1-1 0 0,1 0 1 0 0,0 0 0 0 0,-1 0-1 0 0,1 1 1 0 0,0-1-1 0 0,0 1 1 0 0,-3 0 40 0 0,-5 5-33 0 0,0 0-1 0 0,0 1 1 0 0,0 0 0 0 0,1 1 0 0 0,0 0-1 0 0,0 0 1 0 0,1 1 0 0 0,0 1 0 0 0,0-1-1 0 0,1 1 1 0 0,1 1 0 0 0,0-1 0 0 0,0 1-1 0 0,1 1 1 0 0,0 1 33 0 0,4-11 17 0 0,-10 18 193 0 0,0-1-1 0 0,1 2 1 0 0,1-1-1 0 0,1 1 1 0 0,1 1-1 0 0,1 0 1 0 0,1 0-1 0 0,0 0 1 0 0,2 1-1 0 0,1 0 1 0 0,1-1-1 0 0,0 1 1 0 0,2 0-1 0 0,1 0 1 0 0,1 0-1 0 0,0 0 1 0 0,2 0-1 0 0,1-1 1 0 0,1 0-1 0 0,0 0 1 0 0,2 0-1 0 0,0-1 1 0 0,2 0-1 0 0,0 0 0 0 0,1-1 1 0 0,13 16-210 0 0,-6-14 176 0 0,0-1-1 0 0,1-1 1 0 0,1-1-1 0 0,1 0 1 0 0,1-2-1 0 0,0 0 1 0 0,1-2-1 0 0,1 0 1 0 0,0-2-1 0 0,1-1 1 0 0,0 0-1 0 0,1-2 1 0 0,25 6-176 0 0,-37-18-1522 0 0,-12-12-6272 0 0,-2 9 3883 0 0,0-3-2229 0 0</inkml:trace>
  <inkml:trace contextRef="#ctx0" brushRef="#br0" timeOffset="255.136">1004 646 12571 0 0,'0'0'1407'0'0,"0"0"-562"0"0,0 0-266 0 0,0 0 148 0 0,0 0 190 0 0,0 0 20 0 0,0 0-156 0 0,0 0-229 0 0,-8 32-226 0 0,-23 99-161 0 0,24-33-126 0 0,7-96-116 0 0,0 0 1 0 0,0 0 0 0 0,0 1 0 0 0,1-1 0 0 0,-1 0 0 0 0,1 0 0 0 0,-1 0-1 0 0,1 0 1 0 0,0 0 0 0 0,-1 0 0 0 0,1 0 0 0 0,0 0 0 0 0,1-1 0 0 0,-1 1-1 0 0,0 0 1 0 0,0-1 0 0 0,1 1 0 0 0,-1 0 0 0 0,1-1 0 0 0,-1 0 0 0 0,1 1-1 0 0,0-1 1 0 0,0 0 0 0 0,0 0 76 0 0,14 5-4128 0 0,3-4-4445 0 0,-11-2 3256 0 0</inkml:trace>
  <inkml:trace contextRef="#ctx0" brushRef="#br0" timeOffset="424.509">1061 219 6105 0 0,'0'0'816'0'0,"0"0"-968"0"0,0 0-680 0 0,0 0-336 0 0,0 0-120 0 0,0 0-169 0 0,0 0-439 0 0,0 0 1768 0 0</inkml:trace>
</inkml:ink>
</file>

<file path=ppt/ink/ink6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6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0 9194 0 0,'0'0'968'0'0,"0"0"-370"0"0,0 0-246 0 0,0 0 149 0 0,0 0 286 0 0,0 0 236 0 0,0 0 41 0 0,0 0-106 0 0,0 0-177 0 0,0 0-174 0 0,0 0-96 0 0,1 36-98 0 0,4 118-50 0 0,5 297 1199 0 0,-13-223-1753 0 0,-21-151-1687 0 0,13-65-2192 0 0,-4-5-3466 0 0,10-4 1529 0 0</inkml:trace>
</inkml:ink>
</file>

<file path=ppt/ink/ink6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 7514 0 0,'0'0'1165'0'0,"0"0"-262"0"0,0 0 8 0 0,0 0 269 0 0,0 0 178 0 0,0 0-43 0 0,0 0-274 0 0,0 0-253 0 0,0 0-201 0 0,0 0-121 0 0,0 0-101 0 0,36-2-100 0 0,112-3-67 0 0,103 4-1676 0 0,-156 1-8644 0 0,-71 0 3666 0 0</inkml:trace>
</inkml:ink>
</file>

<file path=ppt/ink/ink6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3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63 7346 0 0,'0'0'2380'0'0,"0"0"-928"0"0,0 0-389 0 0,0 0 72 0 0,0 0 129 0 0,0 0-81 0 0,0 0-337 0 0,0 0-326 0 0,0 0-225 0 0,-11 33-110 0 0,-31 100-46 0 0,41-131-134 0 0,0 0 1 0 0,0 0 0 0 0,1 0-1 0 0,-1 0 1 0 0,0 0 0 0 0,1 0-1 0 0,0 0 1 0 0,-1 0 0 0 0,1 0-1 0 0,0 0 1 0 0,0 0 0 0 0,0 1-1 0 0,0-1 1 0 0,0 0 0 0 0,0 0-1 0 0,1 0 1 0 0,-1 0 0 0 0,1 0-1 0 0,0 0 1 0 0,-1 0 0 0 0,1 0-1 0 0,0 0 1 0 0,0 0 0 0 0,0 0-1 0 0,1-1 1 0 0,-1 1 0 0 0,0 0-1 0 0,0-1 1 0 0,1 1 0 0 0,-1-1-1 0 0,1 1 1 0 0,1 0-6 0 0,3 3 32 0 0,1 1 97 0 0,1-1 0 0 0,-1 0 0 0 0,1 0 0 0 0,0 0 0 0 0,0-1 0 0 0,1 0 0 0 0,-1-1 0 0 0,1 0 0 0 0,0 0 0 0 0,0-1 0 0 0,0 0 0 0 0,0 0 0 0 0,0-1 0 0 0,0 0 0 0 0,0-1 0 0 0,0 0 0 0 0,0-1-1 0 0,1 1 1 0 0,-1-2 0 0 0,0 1 0 0 0,0-1 0 0 0,0-1 0 0 0,-1 0 0 0 0,1 0 0 0 0,-1-1 0 0 0,1 1 0 0 0,-1-2 0 0 0,0 1 0 0 0,-1-1 0 0 0,7-5-129 0 0,-9 5 15 0 0,1 0 0 0 0,-1 0 0 0 0,0 0-1 0 0,0 0 1 0 0,0-1 0 0 0,-1 0 0 0 0,1 0 0 0 0,-2 0 0 0 0,1-1 0 0 0,-1 1 0 0 0,0-1-1 0 0,0 0 1 0 0,0 0 0 0 0,-1 0 0 0 0,-1 0 0 0 0,1 0 0 0 0,-1 0 0 0 0,0 0 0 0 0,0-1-1 0 0,-1 1 1 0 0,0 0 0 0 0,-1-1 0 0 0,1 1 0 0 0,-1 0 0 0 0,-1-1 0 0 0,1 1 0 0 0,-1 0-1 0 0,-1 0 1 0 0,1 0 0 0 0,-1 1 0 0 0,0-1 0 0 0,-1 0 0 0 0,0 1 0 0 0,0 0-1 0 0,0 0 1 0 0,-1 0 0 0 0,1 1 0 0 0,-1-1 0 0 0,-1 1 0 0 0,-2-2-15 0 0,-75-28-3513 0 0,53 33-618 0 0,2 6-3624 0 0,17-1 669 0 0</inkml:trace>
</inkml:ink>
</file>

<file path=ppt/ink/ink6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 85 0 0 0,'0'0'363'0'0,"0"0"984"0"0,0 0 298 0 0,0 0 21 0 0,0 0-19 0 0,0 0-36 0 0,0 0-67 0 0,7-13-99 0 0,19-41-93 0 0,-26 53-1273 0 0,0 0 0 0 0,-1 0 0 0 0,1 1 0 0 0,0-1 0 0 0,0 0 0 0 0,0 0 0 0 0,-1 1 0 0 0,1-1 0 0 0,0 0 0 0 0,-1 1 0 0 0,1-1 1 0 0,0 0-1 0 0,-1 1 0 0 0,1-1 0 0 0,-1 0 0 0 0,0 1 0 0 0,1-1 0 0 0,-1 1 0 0 0,1-1 0 0 0,-1 1 0 0 0,0-1 0 0 0,1 1 0 0 0,-1 0 0 0 0,0-1 0 0 0,1 1 0 0 0,-1 0 0 0 0,0-1 0 0 0,0 1 0 0 0,1 0 0 0 0,-1 0 0 0 0,0 0 0 0 0,0 0 0 0 0,1-1 0 0 0,-1 1 1 0 0,0 0-1 0 0,0 1 0 0 0,0-1 0 0 0,1 0 0 0 0,-1 0 0 0 0,0 0 0 0 0,0 0 0 0 0,1 1 0 0 0,-1-1 0 0 0,0 0 0 0 0,0 0 0 0 0,1 1 0 0 0,-1-1 0 0 0,0 1 0 0 0,0 0-79 0 0,-1-1 199 0 0,-9 3 17 0 0,0 1 0 0 0,0 0 0 0 0,1 0 0 0 0,-1 1 0 0 0,1 1 0 0 0,0 0 0 0 0,0 0 0 0 0,0 1 0 0 0,0 1-216 0 0,-3 1 161 0 0,2-2-110 0 0,0 0 0 0 0,0 0 0 0 0,1 1 0 0 0,0 0 0 0 0,1 1 0 0 0,0 0-1 0 0,0 1 1 0 0,1-1 0 0 0,0 2 0 0 0,1-1 0 0 0,0 1 0 0 0,0 0 0 0 0,1 1-1 0 0,1-1 1 0 0,0 1 0 0 0,1 0 0 0 0,0 1 0 0 0,0-1 0 0 0,2 1 0 0 0,-1-1-1 0 0,2 1 1 0 0,-1 3-51 0 0,4-11 41 0 0,0-1-1 0 0,-1 1 1 0 0,1-1-1 0 0,1 0 1 0 0,-1 1-1 0 0,1-1 1 0 0,-1 0-1 0 0,1 0 1 0 0,0 0-1 0 0,1-1 1 0 0,-1 1-1 0 0,1-1 1 0 0,-1 0-1 0 0,1 0 1 0 0,0 0-1 0 0,0 0 1 0 0,1-1-1 0 0,-1 0 1 0 0,0 1-1 0 0,1-2 1 0 0,-1 1-1 0 0,1 0 1 0 0,0-1-1 0 0,0 0 1 0 0,-1 0-1 0 0,1 0 1 0 0,0-1-1 0 0,0 0 1 0 0,0 0-1 0 0,0 0 1 0 0,0 0-1 0 0,-1-1 1 0 0,1 0-1 0 0,0 0 1 0 0,0 0-1 0 0,-1 0 1 0 0,1-1-1 0 0,0 0 1 0 0,-1 0-1 0 0,0 0 1 0 0,1 0-41 0 0,9-9 154 0 0,0-1 0 0 0,-1 0 0 0 0,0-1 0 0 0,-1 0 0 0 0,-1-1 1 0 0,0 0-1 0 0,-1-1 0 0 0,0 0 0 0 0,-1-1 0 0 0,-1 0 0 0 0,1-3-154 0 0,16-26 202 0 0,-20 35-145 0 0,-5 9-59 0 0,-1 1 1 0 0,1-1-1 0 0,0 1 1 0 0,0-1-1 0 0,0 1 1 0 0,0-1-1 0 0,0 1 1 0 0,0-1-1 0 0,0 0 1 0 0,0 1-1 0 0,0-1 0 0 0,1 1 1 0 0,-1-1-1 0 0,0 1 1 0 0,0-1-1 0 0,0 1 1 0 0,1-1-1 0 0,-1 1 1 0 0,0-1-1 0 0,0 1 1 0 0,1-1-1 0 0,-1 1 1 0 0,0-1-1 0 0,1 1 1 0 0,-1 0-1 0 0,1-1 1 0 0,-1 1-1 0 0,1-1 1 0 0,-1 1-1 0 0,1 0 1 0 0,-1 0-1 0 0,1-1 1 0 0,-1 1-1 0 0,1 0 1 0 0,-1 0-1 0 0,1 0 1 0 0,-1-1-1 0 0,1 1 0 0 0,-1 0 1 0 0,1 0-1 0 0,-1 0 1 0 0,1 0-1 0 0,0 0 1 0 0,-1 0-1 0 0,1 0 1 0 0,-1 0-1 0 0,1 0 1 0 0,-1 1-1 0 0,1-1 1 0 0,-1 0-1 0 0,1 0 1 0 0,0 0-1 0 0,-1 1 1 0 0,1-1-1 0 0,-1 0 1 0 0,0 0-1 0 0,1 1 1 0 0,-1-1-1 0 0,1 0 1 0 0,-1 1-1 0 0,1-1 1 0 0,-1 1-1 0 0,0-1 1 0 0,1 1-1 0 0,-1-1 1 0 0,0 1-1 0 0,1-1 2 0 0,80 114-71 0 0,-63-83 40 0 0,-1 1-1 0 0,-2 1 1 0 0,-1 0-1 0 0,-2 1 1 0 0,-1 1-1 0 0,-2-1 0 0 0,-1 2 1 0 0,-2-1-1 0 0,-1 1 1 0 0,-2 0-1 0 0,-1 0 1 0 0,-4 35 31 0 0,-2-53-21 0 0,-1 0 0 0 0,0 0 1 0 0,-2 0-1 0 0,0-1 1 0 0,-1 0-1 0 0,0 0 0 0 0,-2-1 1 0 0,0 0-1 0 0,0 0 0 0 0,-2-2 1 0 0,0 1-1 0 0,0-1 1 0 0,-2-1-1 0 0,1 0 0 0 0,-2-1 1 0 0,0-1-1 0 0,0 0 1 0 0,-1-1-1 0 0,0 0 0 0 0,-1-2 1 0 0,0 0-1 0 0,-17 6 21 0 0,31-13 6 0 0,1 0-1 0 0,-1 1 0 0 0,1-2 1 0 0,-1 1-1 0 0,1 0 1 0 0,-1 0-1 0 0,0-1 1 0 0,0 1-1 0 0,1-1 1 0 0,-1 0-1 0 0,0 0 0 0 0,1 0 1 0 0,-1 0-1 0 0,0 0 1 0 0,0-1-1 0 0,1 1 1 0 0,-1-1-1 0 0,0 0 1 0 0,1 0-1 0 0,-1 0 0 0 0,1 0 1 0 0,-1 0-1 0 0,1-1 1 0 0,0 1-1 0 0,-1-1 1 0 0,1 1-1 0 0,0-1 1 0 0,0 0-1 0 0,0 0 0 0 0,0 0 1 0 0,0 0-1 0 0,1 0 1 0 0,-1 0-1 0 0,1 0 1 0 0,-1-1-1 0 0,1 1 1 0 0,0-1-1 0 0,0 1 1 0 0,0-1-1 0 0,0 1 0 0 0,0-1 1 0 0,0 0-1 0 0,1 1 1 0 0,-1-1-1 0 0,1 0 1 0 0,0 1-1 0 0,0-1 1 0 0,0-1-6 0 0,0-10-8 0 0,0-1 0 0 0,0 1 1 0 0,1 0-1 0 0,1-1 1 0 0,1 1-1 0 0,0 0 0 0 0,1 0 1 0 0,0 1-1 0 0,1-1 1 0 0,4-8 7 0 0,13-23-216 0 0,2 0 0 0 0,2 2 0 0 0,31-40 216 0 0,52-45-6805 0 0,-89 106 1412 0 0,-5 6-2072 0 0</inkml:trace>
</inkml:ink>
</file>

<file path=ppt/ink/ink6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138 0 9746 0 0,'0'0'2891'0'0,"0"0"-1386"0"0,0 0-537 0 0,0 0-1 0 0,0 0 61 0 0,0 0 23 0 0,0 0-200 0 0,0 0-275 0 0,0 0-167 0 0,0 0-149 0 0,0 0-98 0 0,-22 34-46 0 0,-67 106-23 0 0,63-68 9 0 0,27-61-71 0 0,-1-5-5 0 0,0 0 0 0 0,0-1-1 0 0,1 1 1 0 0,0 0-1 0 0,0-1 1 0 0,1 1 0 0 0,-1-1-1 0 0,1 0 1 0 0,0 1-1 0 0,1-1 1 0 0,-1 0-1 0 0,1 0 1 0 0,0 0 0 0 0,0-1-1 0 0,1 1 1 0 0,-1-1-1 0 0,1 0 1 0 0,0 0-1 0 0,0 0 1 0 0,1 0 0 0 0,-1-1-1 0 0,1 1 1 0 0,-1-1-1 0 0,1 0 1 0 0,0-1 0 0 0,1 1-1 0 0,-1-1 1 0 0,0 0-1 0 0,0 0 1 0 0,1-1-1 0 0,-1 0 1 0 0,1 0 0 0 0,2 1-26 0 0,1-1 79 0 0,-1 0 1 0 0,0-1-1 0 0,1 0 0 0 0,-1 0 1 0 0,1-1-1 0 0,-1 0 1 0 0,0 0-1 0 0,0-1 1 0 0,1 0-1 0 0,-1-1 1 0 0,0 1-1 0 0,-1-2 1 0 0,1 1-1 0 0,0-1 1 0 0,-1 0-1 0 0,0-1 1 0 0,0 1-1 0 0,0-1 0 0 0,-1-1 1 0 0,0 1-1 0 0,1-1 1 0 0,-2 0-1 0 0,1-1 1 0 0,-1 1-1 0 0,0-1 1 0 0,-1 0-1 0 0,1-1 1 0 0,-1 1-1 0 0,-1-1 1 0 0,1 1-1 0 0,-2-1 0 0 0,1 0 1 0 0,-1 0-1 0 0,0-1 1 0 0,0 1-1 0 0,-1 0 1 0 0,0-1-1 0 0,-1 1 1 0 0,0 0-1 0 0,0-1 1 0 0,-1 1-80 0 0,-3-2-195 0 0,-1 0 0 0 0,-1 0 1 0 0,0 0-1 0 0,0 1 0 0 0,-1 0 0 0 0,0 1 1 0 0,0 0-1 0 0,-1 0 0 0 0,0 0 1 0 0,-1 1-1 0 0,1 0 0 0 0,-1 0 0 0 0,-1 1 1 0 0,-4-2 194 0 0,-28-13-3205 0 0,11 9-5716 0 0,16 8-1086 0 0</inkml:trace>
</inkml:ink>
</file>

<file path=ppt/ink/ink6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2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1 342 0 0 0,'0'0'260'0'0,"0"0"93"0"0,0 0 318 0 0,0 0 631 0 0,0 0 537 0 0,0 0 309 0 0,0 0 10 0 0,0 0-157 0 0,0 0-197 0 0,0 0-229 0 0,31 6-188 0 0,101 18-187 0 0,-45-28 461 0 0,-74 0-1353 0 0,5-1-129 0 0,0-2 1 0 0,0 0 0 0 0,0 0 0 0 0,-1-2 0 0 0,-1 0-1 0 0,1-1 1 0 0,-1-1 0 0 0,-1 0 0 0 0,0-1-1 0 0,-1-1 1 0 0,0 0 0 0 0,-1-1 0 0 0,0 0 0 0 0,-1-1-1 0 0,-1-1 1 0 0,0 0 0 0 0,-1 0 0 0 0,-1-1 0 0 0,-1 0-1 0 0,0-1 1 0 0,4-16-180 0 0,-8-35 283 0 0,-5 68-291 0 0,1 1 0 0 0,0 0-1 0 0,-1-1 1 0 0,1 1 0 0 0,-1 0 0 0 0,1 0 0 0 0,-1-1-1 0 0,0 1 1 0 0,1 0 0 0 0,-1 0 0 0 0,1 0 0 0 0,-1 0 0 0 0,1 0-1 0 0,-1 0 1 0 0,0-1 0 0 0,1 1 0 0 0,-1 0 0 0 0,1 1 0 0 0,-1-1-1 0 0,1 0 1 0 0,-1 0 0 0 0,1 0 0 0 0,-1 0 0 0 0,0 0-1 0 0,1 1 1 0 0,-1-1 0 0 0,1 0 0 0 0,-1 0 0 0 0,1 1 0 0 0,-1-1-1 0 0,1 0 1 0 0,0 1 0 0 0,-1-1 0 0 0,1 1 0 0 0,-1-1 0 0 0,1 0-1 0 0,0 1 1 0 0,-1-1 0 0 0,1 1 0 0 0,0-1 0 0 0,-1 1-1 0 0,1-1 1 0 0,0 1 0 0 0,0-1 0 0 0,0 1 0 0 0,-1-1 0 0 0,1 1-1 0 0,0 0 1 0 0,0-1 0 0 0,0 1 0 0 0,0-1 0 0 0,0 1 0 0 0,0-1-1 0 0,0 1 9 0 0,-7 22-28 0 0,1 0-1 0 0,1 0 0 0 0,1 0 0 0 0,1 0 1 0 0,2 1-1 0 0,0-1 0 0 0,1 12 29 0 0,0-25-8 0 0,1 166 35 0 0,19 118-27 0 0,-12-233-56 0 0,-3 2 1 0 0,-2-1-1 0 0,-3 0 1 0 0,-2 1 0 0 0,-4-1-1 0 0,-2-1 1 0 0,-6 20 55 0 0,5-48-118 0 0,-1 0 1 0 0,-2-1 0 0 0,-1 0-1 0 0,-1-1 1 0 0,-19 29 117 0 0,27-50 10 0 0,-1-1-1 0 0,0 1 0 0 0,0-1 1 0 0,-1 0-1 0 0,0-1 1 0 0,-1 0-1 0 0,0 0 0 0 0,0-1 1 0 0,-1 0-1 0 0,0 0 0 0 0,0-1 1 0 0,0-1-1 0 0,-1 0 1 0 0,0 0-1 0 0,0-1 0 0 0,0 0 1 0 0,-1-1-1 0 0,1-1 1 0 0,-2 1-10 0 0,9-2 21 0 0,1 0 0 0 0,-1 0 0 0 0,0-1 1 0 0,1 1-1 0 0,-1-1 0 0 0,0 0 1 0 0,1 0-1 0 0,-1 0 0 0 0,0 0 1 0 0,0-1-1 0 0,1 1 0 0 0,-1-1 0 0 0,0 0 1 0 0,1 0-1 0 0,-1 0 0 0 0,1-1 1 0 0,0 1-1 0 0,-1-1 0 0 0,1 0 1 0 0,0 0-1 0 0,0 0 0 0 0,0 0 0 0 0,0-1 1 0 0,0 1-1 0 0,1-1 0 0 0,-1 0 1 0 0,1 0-1 0 0,0 1 0 0 0,-1-2 1 0 0,1 1-1 0 0,1 0 0 0 0,-1 0 0 0 0,0-1 1 0 0,1 1-1 0 0,-1-4-21 0 0,-1-6 36 0 0,1 0-1 0 0,0 0 1 0 0,2 0-1 0 0,-1-1 1 0 0,2 1-1 0 0,-1 0 1 0 0,2 0 0 0 0,0 0-1 0 0,0 0 1 0 0,2 0-1 0 0,-1 0 1 0 0,4-6-36 0 0,9-23 9 0 0,2 1 1 0 0,2 1-1 0 0,2 0 1 0 0,2 2-1 0 0,1 1 0 0 0,1 0 1 0 0,3 2-1 0 0,1 1 1 0 0,1 2-1 0 0,1 1 1 0 0,2 1-1 0 0,14-7-9 0 0,88-44-1895 0 0,-103 73-2966 0 0,2 5-4198 0 0,-28 4 4236 0 0,-4 2 2871 0 0</inkml:trace>
</inkml:ink>
</file>

<file path=ppt/ink/ink6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5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123 409 0 0 0,'0'0'1218'0'0,"0"0"242"0"0,0 0 264 0 0,0 0 189 0 0,0 0 64 0 0,0 0-28 0 0,0 0-99 0 0,0 0-158 0 0,0 0-244 0 0,0 0-247 0 0,0 0-181 0 0,0 0-129 0 0,-19 16-55 0 0,-57 45-63 0 0,75-60-749 0 0,1-1-1 0 0,-1 1 1 0 0,1-1-1 0 0,-1 0 1 0 0,0 1 0 0 0,1-1-1 0 0,-1 0 1 0 0,0 0-1 0 0,0 1 1 0 0,1-1-1 0 0,-1 0 1 0 0,0 0-1 0 0,1 0 1 0 0,-1 0-1 0 0,0 0 1 0 0,0 0 0 0 0,1 0-1 0 0,-1 0 1 0 0,0 0-1 0 0,0 0 1 0 0,1 0-1 0 0,-1-1 1 0 0,0 1-1 0 0,0 0 1 0 0,1 0-1 0 0,-1-1 1 0 0,0 1 0 0 0,1-1-1 0 0,-1 1 1 0 0,1 0-1 0 0,-1-1 1 0 0,1 1-1 0 0,-1-1 1 0 0,0 1-1 0 0,1-1 1 0 0,0 0-1 0 0,-1 1 1 0 0,1-1 0 0 0,-1 0-1 0 0,1 1 1 0 0,0-1-1 0 0,-1 0 1 0 0,1 1-1 0 0,0-1 1 0 0,0 0-1 0 0,-1 1 1 0 0,1-1-1 0 0,0 0 1 0 0,0 0 0 0 0,0 1-1 0 0,0-1 1 0 0,0 0-1 0 0,0 0 1 0 0,0 1-1 0 0,0-1 1 0 0,0 0-1 0 0,1 0 1 0 0,-1 1-1 0 0,0-1 1 0 0,0 0 0 0 0,1 1-1 0 0,-1-1 1 0 0,0 0-1 0 0,1 1 1 0 0,-1-1-1 0 0,1 1 1 0 0,-1-1-1 0 0,1 0-23 0 0,-1-4 157 0 0,2-16 6 0 0,0-1-1 0 0,1 1 1 0 0,2 0 0 0 0,0 0 0 0 0,1 1-1 0 0,1-1 1 0 0,1 1 0 0 0,0 0 0 0 0,2 1-1 0 0,0 0 1 0 0,1 1 0 0 0,5-5-163 0 0,106-122-2831 0 0,-89 118-537 0 0,-9 14-4379 0 0,-16 8-1970 0 0</inkml:trace>
</inkml:ink>
</file>

<file path=ppt/ink/ink6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6321 0 0,'0'0'2312'0'0,"0"0"-593"0"0,0 0-311 0 0,0 0-57 0 0,0 0-44 0 0,0 0-147 0 0,0 0-232 0 0,0 0-245 0 0,0 0-214 0 0,0 0-132 0 0,0 0-131 0 0,0 0-70 0 0,0 0-33 0 0,-26 31-48 0 0,-79 98-3 0 0,102-127-49 0 0,1-1 0 0 0,0 1 1 0 0,0 0-1 0 0,0 0 1 0 0,0 0-1 0 0,0 0 1 0 0,1 0-1 0 0,-1 0 0 0 0,0 1 1 0 0,1-1-1 0 0,0 1 1 0 0,0-1-1 0 0,0 1 0 0 0,0-1 1 0 0,0 1-1 0 0,0-1 1 0 0,0 1-1 0 0,1 0 0 0 0,0 0 1 0 0,-1-1-1 0 0,1 1 1 0 0,0 0-1 0 0,0 0 1 0 0,0-1-1 0 0,1 3-3 0 0,1 3 23 0 0,1-1 40 0 0,0 1 0 0 0,0-1 0 0 0,0 0 0 0 0,1 0 0 0 0,0-1 0 0 0,0 1 0 0 0,1-1 0 0 0,0 0 0 0 0,0 0 0 0 0,0 0 0 0 0,1-1 0 0 0,-1 0 0 0 0,2 0 0 0 0,-1 0 0 0 0,0-1 0 0 0,1 0 0 0 0,0 0 0 0 0,0 0 0 0 0,0-1 0 0 0,0 0 0 0 0,0-1 0 0 0,1 1 0 0 0,-1-1 1 0 0,1-1-1 0 0,0 0 0 0 0,0 0 0 0 0,-1 0 0 0 0,1-1 0 0 0,0 0 0 0 0,4-1-63 0 0,-4 2 108 0 0,-1-1-1 0 0,1 0 1 0 0,-1 0 0 0 0,1 0 0 0 0,-1-1-1 0 0,1 0 1 0 0,-1-1 0 0 0,0 0 0 0 0,0 0 0 0 0,1 0-1 0 0,-1-1 1 0 0,-1 0 0 0 0,1 0 0 0 0,0-1-1 0 0,-1 0 1 0 0,0 0 0 0 0,0 0 0 0 0,0-1 0 0 0,0 0-1 0 0,-1 0 1 0 0,1-1 0 0 0,-2 1 0 0 0,1-1-1 0 0,0 0 1 0 0,-1 0 0 0 0,0-1 0 0 0,-1 0 0 0 0,1 1-1 0 0,-1-1 1 0 0,-1 0 0 0 0,1 0 0 0 0,-1 0-1 0 0,1-7-107 0 0,-3 8-40 0 0,0 0 0 0 0,0 0 0 0 0,-1 1 0 0 0,1-1 0 0 0,-1 0 0 0 0,-1 0 0 0 0,1 1 0 0 0,-1-1-1 0 0,0 0 1 0 0,0 1 0 0 0,0 0 0 0 0,-1-1 0 0 0,0 1 0 0 0,0 0 0 0 0,-1 1 0 0 0,1-1 0 0 0,-1 0-1 0 0,0 1 1 0 0,0 0 0 0 0,0 0 0 0 0,-1 0 0 0 0,1 0 0 0 0,-1 1 0 0 0,0 0 0 0 0,0 0 0 0 0,-4-2 40 0 0,-70-23-3798 0 0,51 25-723 0 0,0 5-3896 0 0,16 1 2093 0 0</inkml:trace>
</inkml:ink>
</file>

<file path=ppt/ink/ink6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5681 0 0,'0'0'1135'0'0,"0"0"57"0"0,0 0 583 0 0,0 0 531 0 0,0 0 155 0 0,0 0-349 0 0,0 0-665 0 0,0 0-465 0 0,0 0-285 0 0,0 0-125 0 0,0 0-84 0 0,0 0-105 0 0,0 0-81 0 0,13-19-52 0 0,85-116 332 0 0,-91 127-509 0 0,3-6-24 0 0,0 1 1 0 0,1 0-1 0 0,0 0 1 0 0,1 2 0 0 0,1-1-1 0 0,0 2 1 0 0,0 0-1 0 0,1 0 1 0 0,0 1 0 0 0,1 1-1 0 0,0 0 1 0 0,0 1-1 0 0,9-2-49 0 0,-22 9-2 0 0,-1 0 0 0 0,0-1 0 0 0,1 1 0 0 0,-1 0-1 0 0,1 1 1 0 0,-1-1 0 0 0,1 0 0 0 0,-1 0 0 0 0,0 1 0 0 0,1-1-1 0 0,-1 0 1 0 0,0 1 0 0 0,1-1 0 0 0,-1 1 0 0 0,0 0-1 0 0,1 0 1 0 0,-1-1 0 0 0,0 1 0 0 0,0 0 0 0 0,0 0 0 0 0,0 0-1 0 0,0 0 1 0 0,0 0 0 0 0,0 0 0 0 0,0 0 0 0 0,0 1 0 0 0,0-1-1 0 0,-1 0 1 0 0,1 0 0 0 0,-1 1 0 0 0,1-1 0 0 0,-1 0-1 0 0,1 1 1 0 0,-1-1 0 0 0,1 1 0 0 0,-1-1 0 0 0,0 0 0 0 0,0 1-1 0 0,0-1 1 0 0,0 1 0 0 0,0-1 0 0 0,0 1 0 0 0,0-1 0 0 0,-1 1-1 0 0,1-1 1 0 0,0 0 0 0 0,-1 1 0 0 0,1-1 0 0 0,-1 0-1 0 0,0 2 3 0 0,0 11 11 0 0,1 5 35 0 0,-1-16-41 0 0,0-1 1 0 0,0 0 0 0 0,0 0-1 0 0,1 1 1 0 0,-1-1 0 0 0,0 1-1 0 0,1-1 1 0 0,0 0 0 0 0,0 1-1 0 0,0-1 1 0 0,0 1 0 0 0,0-1 0 0 0,0 1-1 0 0,1-1 1 0 0,-1 1 0 0 0,1-1-1 0 0,-1 0 1 0 0,1 1 0 0 0,0-1-1 0 0,0 0 1 0 0,0 0 0 0 0,0 1-1 0 0,1-1 1 0 0,-1 0 0 0 0,0 0 0 0 0,1 0-1 0 0,0-1 1 0 0,-1 1 0 0 0,1 0-1 0 0,0-1 1 0 0,0 1 0 0 0,0-1-1 0 0,0 1 1 0 0,0-1 0 0 0,0 0-1 0 0,0 0 1 0 0,1 0 0 0 0,-1 0-1 0 0,0 0 1 0 0,1 0 0 0 0,-1-1 0 0 0,0 1-1 0 0,1-1 1 0 0,-1 0 0 0 0,1 1-1 0 0,-1-1 1 0 0,2-1-6 0 0,125-53 311 0 0,-25 15-255 0 0,-103 38-59 0 0,0 0-1 0 0,0 1 1 0 0,1-1 0 0 0,-1 1 0 0 0,0-1 0 0 0,0 1 0 0 0,1 0 0 0 0,-1 0 0 0 0,0-1-1 0 0,0 1 1 0 0,1 0 0 0 0,-1 0 0 0 0,0 0 0 0 0,1 0 0 0 0,-1 0 0 0 0,0 1 0 0 0,0-1-1 0 0,1 0 1 0 0,-1 1 0 0 0,0-1 0 0 0,0 1 0 0 0,1-1 0 0 0,-1 1 0 0 0,0-1-1 0 0,0 1 1 0 0,0 0 0 0 0,0 0 0 0 0,0-1 0 0 0,0 1 0 0 0,0 0 0 0 0,0 0 0 0 0,0 0-1 0 0,-1 0 1 0 0,1 0 0 0 0,0 0 0 0 0,0 1 0 0 0,-1-1 0 0 0,1 0 0 0 0,-1 0-1 0 0,1 0 1 0 0,-1 0 0 0 0,0 1 0 0 0,1-1 0 0 0,-1 0 0 0 0,0 1 0 0 0,0-1 0 0 0,0 0-1 0 0,0 0 1 0 0,0 2 3 0 0,6 31-131 0 0,14 32 39 0 0,25-48-2827 0 0,-34-18 369 0 0,11-1-7940 0 0,-18-2 3162 0 0</inkml:trace>
</inkml:ink>
</file>

<file path=ppt/ink/ink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4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80 295 0 0 0,'0'0'525'0'0,"0"0"576"0"0,0 0 312 0 0,0 0 84 0 0,0 0-76 0 0,0 0-132 0 0,0 0-192 0 0,0 0-155 0 0,-6 0 519 0 0,5 0 3339 0 0,79-19-34 0 0,215-25-2093 0 0,-189 33-4288 0 0,-139 25-4538 0 0,14-6-3101 0 0,12-4 3291 0 0</inkml:trace>
  <inkml:trace contextRef="#ctx0" brushRef="#br0" timeOffset="282.138">0 494 3145 0 0,'0'0'2562'0'0,"0"0"-999"0"0,0 0-646 0 0,0 0-21 0 0,0 0 253 0 0,0 0 243 0 0,0 0 73 0 0,0 0-111 0 0,0 0-158 0 0,0 0-199 0 0,0 0-180 0 0,0 0-113 0 0,0 0-108 0 0,23 2-42 0 0,71 7-59 0 0,21-21 595 0 0,-65 2-895 0 0,1 5-276 0 0,25-3-457 0 0,-30-5-4603 0 0,-33 7-2456 0 0,-10 4 3779 0 0,0-1-94 0 0</inkml:trace>
  <inkml:trace contextRef="#ctx0" brushRef="#br0" timeOffset="766.488">293 0 0 0 0,'0'0'693'0'0,"0"0"373"0"0,0 0 241 0 0,0 0 169 0 0,0 0 21 0 0,0 0-174 0 0,0 0-235 0 0,0 0-223 0 0,0 0-138 0 0,0 0-52 0 0,0 0 6 0 0,0 0 25 0 0,0 13 34 0 0,0 37 36 0 0,21-21 690 0 0,10-7-774 0 0,2-2 0 0 0,0-1 0 0 0,1-1-1 0 0,1-3 1 0 0,6 2-692 0 0,53 46 495 0 0,-93-60-480 0 0,0 0 1 0 0,0 0-1 0 0,0 0 0 0 0,0 0 1 0 0,0 1-1 0 0,-1-1 0 0 0,0 0 1 0 0,1 0-1 0 0,-1 1 0 0 0,-1-1 1 0 0,1 0-1 0 0,0 0 0 0 0,-1 0 1 0 0,1 1-1 0 0,-1-1 0 0 0,0 0 1 0 0,0 0-1 0 0,0 0 1 0 0,-1 0-1 0 0,1 0 0 0 0,-1 0 1 0 0,0-1-1 0 0,1 1 0 0 0,-1 0 1 0 0,0-1-1 0 0,-1 0 0 0 0,0 2-15 0 0,-6 10 39 0 0,-11 18 41 0 0,-1-2-1 0 0,-2 0 0 0 0,-1-1 1 0 0,-1-2-1 0 0,-1 0 0 0 0,-2-2 0 0 0,-10 7-79 0 0,-127 89-803 0 0,148-103-1543 0 0,16-3-7446 0 0,3-15 2685 0 0</inkml:trace>
</inkml:ink>
</file>

<file path=ppt/ink/ink6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0 2593 0 0,'0'0'1740'0'0,"0"0"-252"0"0,0 0-71 0 0,0 0 176 0 0,0 0 236 0 0,0 0 70 0 0,0 0-224 0 0,0 0-375 0 0,0 0-386 0 0,0 0-264 0 0,0 0-115 0 0,0 0-12 0 0,0 0 58 0 0,1 16 3 0 0,-6 175 1408 0 0,-10-42-1295 0 0,6 1 1 0 0,8 73-698 0 0,21-128-923 0 0,-7-106-6452 0 0,-8-25-3856 0 0,-4 25 8052 0 0</inkml:trace>
</inkml:ink>
</file>

<file path=ppt/ink/ink6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2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 1832 0 0,'0'0'3733'0'0,"0"0"-2199"0"0,0 0-638 0 0,0 0 264 0 0,0 0 394 0 0,0 0 218 0 0,0 0-118 0 0,0 0-304 0 0,33-2-242 0 0,102-6-153 0 0,165-27 2551 0 0,-62 4-2976 0 0,-77 23-4377 0 0,-121 14-4303 0 0,-30-1 259 0 0</inkml:trace>
</inkml:ink>
</file>

<file path=ppt/ink/ink6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0 560 0 0,'0'0'2677'0'0,"0"0"-565"0"0,0 0-131 0 0,0 0 92 0 0,0 0 17 0 0,0 0-124 0 0,0 0-380 0 0,0 0-438 0 0,0 0-307 0 0,0 0-165 0 0,0 0-86 0 0,0 0-54 0 0,0 0-60 0 0,-3 17-96 0 0,-16 125 439 0 0,13 30-1312 0 0,12-165-1448 0 0,-2-6-2744 0 0,-1-1-6032 0 0,-3 0 8042 0 0</inkml:trace>
</inkml:ink>
</file>

<file path=ppt/ink/ink6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9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4473 0 0,'0'0'1291'0'0,"0"0"-304"0"0,0 0 138 0 0,0 0 368 0 0,0 0 190 0 0,0 0-46 0 0,0 0-251 0 0,0 0-268 0 0,0 0-182 0 0,32 1-165 0 0,102 2-182 0 0,124 23-484 0 0,-211-17-2866 0 0,-31-5-1002 0 0,0 0-3426 0 0,-9-3 3308 0 0</inkml:trace>
</inkml:ink>
</file>

<file path=ppt/ink/ink6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5033 0 0,'0'0'1364'0'0,"0"0"-74"0"0,0 0 298 0 0,0 0 286 0 0,0 0-55 0 0,0 0-328 0 0,0 0-429 0 0,0 0-316 0 0,37-3-201 0 0,116-14-149 0 0,134-36-1199 0 0,-283 53 600 0 0,43-3-5603 0 0,-32 2-1349 0 0</inkml:trace>
</inkml:ink>
</file>

<file path=ppt/ink/ink6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7642 0 0,'0'0'2195'0'0,"0"0"-872"0"0,0 0-555 0 0,0 0-163 0 0,0 0 122 0 0,0 0 225 0 0,0 0 177 0 0,0 0 28 0 0,0 0-50 0 0,0 0-99 0 0,0 0-160 0 0,0 0-139 0 0,3 32-111 0 0,8 103-80 0 0,1 271 1220 0 0,45-114-2709 0 0,-56-281-219 0 0,-3-5-6788 0 0,-3-8-3704 0 0,2-2 10479 0 0</inkml:trace>
</inkml:ink>
</file>

<file path=ppt/ink/ink6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 9850 0 0,'0'0'1254'0'0,"0"0"-311"0"0,0 0-199 0 0,0 0 180 0 0,0 0 260 0 0,0 0 116 0 0,0 0-130 0 0,0 0-227 0 0,35-6-184 0 0,112-16-175 0 0,165-9 645 0 0,-130 26-1930 0 0,-105 6-2478 0 0,17-1-8353 0 0,-78 0 6060 0 0</inkml:trace>
</inkml:ink>
</file>

<file path=ppt/ink/ink6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0 1568 0 0,'0'0'2181'0'0,"0"0"-629"0"0,0 0-258 0 0,0 0 129 0 0,0 0 162 0 0,0 0-4 0 0,0 0-222 0 0,0 0-300 0 0,-21 33-285 0 0,-66 105-196 0 0,85-135-538 0 0,-1 0 1 0 0,1 0-1 0 0,0 1 1 0 0,-1-1-1 0 0,2 1 0 0 0,-1-1 1 0 0,0 1-1 0 0,1 0 1 0 0,-1-1-1 0 0,1 1 1 0 0,0 0-1 0 0,0 0 1 0 0,1 0-1 0 0,-1 0 0 0 0,1 0 1 0 0,0 0-1 0 0,0 0 1 0 0,1 2-41 0 0,0 5 149 0 0,0-5-46 0 0,1 0-1 0 0,-1 0 0 0 0,1 0 1 0 0,1 0-1 0 0,-1 0 0 0 0,1 0 1 0 0,0-1-1 0 0,0 1 0 0 0,0-1 1 0 0,1 0-1 0 0,0 0 1 0 0,0 0-1 0 0,1 0 0 0 0,-1-1 1 0 0,1 0-1 0 0,0 0 0 0 0,0 0 1 0 0,0 0-1 0 0,0-1 0 0 0,1 0 1 0 0,0 0-1 0 0,-1 0 0 0 0,1-1 1 0 0,0 0-1 0 0,0 0 0 0 0,0 0 1 0 0,1-1-1 0 0,-1 0 0 0 0,0 0 1 0 0,1-1-1 0 0,3 1-102 0 0,1-1 192 0 0,-2 0 1 0 0,1 1 0 0 0,0-1 0 0 0,-1-1 0 0 0,1 0 0 0 0,-1 0 0 0 0,1-1 0 0 0,-1 0 0 0 0,0 0 0 0 0,1-1 1 0 0,-1-1-1 0 0,-1 1 0 0 0,8-5-193 0 0,-10 4 53 0 0,1 1 1 0 0,-1-2 0 0 0,0 1 0 0 0,-1-1 0 0 0,1 1 0 0 0,-1-1 0 0 0,0-1-1 0 0,0 1 1 0 0,-1-1 0 0 0,0 0 0 0 0,0 0 0 0 0,0 0 0 0 0,0-1 0 0 0,-1 1-1 0 0,0-1 1 0 0,-1 0 0 0 0,1 1 0 0 0,-1-1 0 0 0,-1-1 0 0 0,1 1 0 0 0,-1 0-1 0 0,0 0 1 0 0,-1 0 0 0 0,0-1 0 0 0,0 1 0 0 0,-1 0 0 0 0,1 0 0 0 0,-2-1-1 0 0,1 1 1 0 0,-1 0 0 0 0,0 0 0 0 0,0 0 0 0 0,-1 1 0 0 0,-3-7-54 0 0,2 7-129 0 0,0 0 1 0 0,-1 0-1 0 0,0 0 1 0 0,0 1-1 0 0,0-1 0 0 0,-1 1 1 0 0,0 1-1 0 0,0-1 1 0 0,0 1-1 0 0,0 0 1 0 0,-1 0-1 0 0,0 1 1 0 0,1 0-1 0 0,-1 0 1 0 0,-1 1-1 0 0,1-1 1 0 0,-7 0 128 0 0,-33-5-3266 0 0,1 6-3463 0 0,30 2-666 0 0</inkml:trace>
</inkml:ink>
</file>

<file path=ppt/ink/ink6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33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203 178 1280 0 0,'0'0'1377'0'0,"0"0"-189"0"0,0 0-125 0 0,0 0 117 0 0,0 0 199 0 0,0 0 100 0 0,0 0-52 0 0,0 0-180 0 0,36-20-155 0 0,116-66-154 0 0,-37 39 567 0 0,-89 40-1227 0 0,1 1 1 0 0,0 1-1 0 0,0 2 0 0 0,0 0 0 0 0,1 2 0 0 0,-1 1 0 0 0,16 3-278 0 0,-40-3 4 0 0,-1 0 0 0 0,0 1 0 0 0,1-1-1 0 0,-1 1 1 0 0,0 0 0 0 0,1-1-1 0 0,-1 1 1 0 0,0 0 0 0 0,0 0 0 0 0,0 1-1 0 0,0-1 1 0 0,0 0 0 0 0,0 1 0 0 0,0-1-1 0 0,0 1 1 0 0,-1-1 0 0 0,1 1-1 0 0,-1 0 1 0 0,1 0 0 0 0,-1 0 0 0 0,1 0-1 0 0,-1 0 1 0 0,0 0 0 0 0,0 0 0 0 0,0 0-1 0 0,0 1 1 0 0,-1-1 0 0 0,1 0 0 0 0,-1 0-1 0 0,1 1 1 0 0,-1-1 0 0 0,0 0-1 0 0,1 1 1 0 0,-1-1 0 0 0,-1 1 0 0 0,1-1-1 0 0,0 0 1 0 0,-1 1-4 0 0,-35 85 501 0 0,4-50-405 0 0,-1-2 0 0 0,-3-2 0 0 0,0-1 0 0 0,-12 6-96 0 0,-58 54 83 0 0,67-55-37 0 0,1 2-1 0 0,1 1 1 0 0,3 2 0 0 0,-18 30-46 0 0,10 35 112 0 0,41-104-95 0 0,1-1 0 0 0,-1 1 0 0 0,1 0 0 0 0,0-1 0 0 0,0 1 0 0 0,1 0 0 0 0,-1-1 1 0 0,1 1-1 0 0,0 0 0 0 0,0-1 0 0 0,0 1 0 0 0,0-1 0 0 0,0 1 0 0 0,1-1 0 0 0,0 0 0 0 0,0 1 0 0 0,0-1 0 0 0,0 0 0 0 0,0 0 0 0 0,0 0 0 0 0,1-1 0 0 0,0 1 0 0 0,-1-1 0 0 0,1 1 0 0 0,0-1 1 0 0,0 0-1 0 0,0 0 0 0 0,0 0 0 0 0,1 0 0 0 0,-1-1-17 0 0,18 6 240 0 0,0-2 1 0 0,0 0 0 0 0,0-1 0 0 0,0-2-1 0 0,1 0 1 0 0,-1-1 0 0 0,1-1-1 0 0,-1-1 1 0 0,1-1 0 0 0,-1-1 0 0 0,0 0-1 0 0,12-5-240 0 0,106-30-697 0 0,-117 15-3730 0 0,-19 2-7700 0 0,-3 14 7471 0 0</inkml:trace>
  <inkml:trace contextRef="#ctx0" brushRef="#br0" timeOffset="269.834">1 414 6737 0 0,'0'0'2730'0'0,"0"0"-1605"0"0,0 0-516 0 0,0 0 178 0 0,0 0 201 0 0,0 0 102 0 0,38 4-71 0 0,122 10-126 0 0,34-10 1110 0 0,104-16-1717 0 0,-171 3-9688 0 0,-107 8 537 0 0</inkml:trace>
  <inkml:trace contextRef="#ctx0" brushRef="#br0" timeOffset="1036.77">949 694 0 0 0,'0'0'1440'0'0,"0"0"374"0"0,0 0 328 0 0,0 0 204 0 0,0 0 43 0 0,33 5-181 0 0,108 17-245 0 0,-57-24 620 0 0,-70-2-2138 0 0,15-3-43 0 0,0-1-1 0 0,-1-1 0 0 0,0-2 0 0 0,-1 0 0 0 0,0-2 0 0 0,0-1 1 0 0,-2-2-1 0 0,0 0 0 0 0,0-2 0 0 0,-2 0 0 0 0,20-20-401 0 0,2-45 239 0 0,-44 81-262 0 0,0 0 1 0 0,-1 0 0 0 0,1 0-1 0 0,-1 0 1 0 0,1 0 0 0 0,-1 0-1 0 0,0-1 1 0 0,0 1 0 0 0,0 0-1 0 0,0 0 1 0 0,0 0 0 0 0,-1 0-1 0 0,1-1 1 0 0,-1 1 0 0 0,1 0-1 0 0,-1 0 1 0 0,0 0 0 0 0,0 0-1 0 0,0 0 1 0 0,0 0 0 0 0,0 0 0 0 0,0 1-1 0 0,0-1 1 0 0,-1 0 0 0 0,1 1-1 0 0,-1-1 1 0 0,1 0 0 0 0,-1 1-1 0 0,0 0 1 0 0,0-1 0 0 0,1 1-1 0 0,-1 0 1 0 0,0 0 0 0 0,0 0-1 0 0,0 0 1 0 0,0 0 0 0 0,0 1-1 0 0,0-1 1 0 0,0 1 0 0 0,-1-1 22 0 0,-11 0-164 0 0,0 0 1 0 0,0 1-1 0 0,0 0 1 0 0,0 1 0 0 0,1 1-1 0 0,-1 0 1 0 0,0 1 0 0 0,0 0-1 0 0,1 1 1 0 0,0 1-1 0 0,0 0 1 0 0,0 1 0 0 0,0 0-1 0 0,1 1 1 0 0,0 0 0 0 0,1 1-1 0 0,-1 0 1 0 0,2 1 0 0 0,-1 0-1 0 0,1 1 1 0 0,0 0-1 0 0,1 1 1 0 0,1 0 0 0 0,-1 0-1 0 0,2 1 1 0 0,-4 6 163 0 0,6-9-69 0 0,1 1 0 0 0,0-1 0 0 0,1 1 0 0 0,0 0 0 0 0,0 0-1 0 0,1 0 1 0 0,0 0 0 0 0,1 1 0 0 0,0-1 0 0 0,1 0 0 0 0,0 1 0 0 0,0-1 0 0 0,1 1 0 0 0,1-1 0 0 0,0 0 69 0 0,-1-5 44 0 0,1 1 0 0 0,1-1 0 0 0,-1 0 0 0 0,1-1 0 0 0,0 1 1 0 0,0 0-1 0 0,0-1 0 0 0,1 1 0 0 0,-1-1 0 0 0,1 0 0 0 0,0-1 1 0 0,0 1-1 0 0,1 0 0 0 0,-1-1 0 0 0,1 0 0 0 0,-1 0 0 0 0,1-1 1 0 0,0 1-1 0 0,0-1 0 0 0,0 0 0 0 0,1 0 0 0 0,-1-1 0 0 0,0 1 0 0 0,5-1-44 0 0,138 12 2611 0 0,-141-13-2472 0 0,20-4 103 0 0,0 0 1 0 0,0-2 0 0 0,0-1-1 0 0,-1 0 1 0 0,0-3 0 0 0,-1 0 0 0 0,0-1-1 0 0,-1-1 1 0 0,0-2 0 0 0,1-1-243 0 0,16-12 20 0 0,-1-2-1 0 0,-1-1 1 0 0,-1-2 0 0 0,-2-1 0 0 0,-2-3 0 0 0,-1 0-1 0 0,15-24-19 0 0,-39 50-152 0 0,-1 0 0 0 0,0 0 0 0 0,0 0 0 0 0,-1-1 0 0 0,-1 0 0 0 0,0-1 0 0 0,0 0 0 0 0,-1 1-1 0 0,-1-2 1 0 0,0 1 0 0 0,-1 0 0 0 0,0-1 0 0 0,-1 0 0 0 0,0 1 0 0 0,-1-1 0 0 0,0 0 0 0 0,-1-5 152 0 0,-1 15-59 0 0,0 1 0 0 0,0 0 0 0 0,-1-1 0 0 0,1 1 0 0 0,0 0 0 0 0,-1 0 1 0 0,0 0-1 0 0,1 0 0 0 0,-1 0 0 0 0,0 1 0 0 0,0-1 0 0 0,0 0 0 0 0,0 1 1 0 0,0-1-1 0 0,0 1 0 0 0,0 0 0 0 0,-1 0 0 0 0,1 0 0 0 0,0 0 0 0 0,-1 0 1 0 0,1 0-1 0 0,-1 0 0 0 0,1 1 0 0 0,-1 0 0 0 0,1-1 0 0 0,-1 1 0 0 0,0 0 1 0 0,1 0-1 0 0,-1 0 0 0 0,1 1 0 0 0,-1-1 0 0 0,1 0 0 0 0,-1 1 0 0 0,1 0 1 0 0,-1 0-1 0 0,1 0 0 0 0,0 0 0 0 0,-1 0 0 0 0,1 0 0 0 0,0 0 0 0 0,0 1 1 0 0,0-1-1 0 0,0 1 0 0 0,0-1 0 0 0,-1 3 59 0 0,-3 0 30 0 0,0 0 1 0 0,1 1-1 0 0,0 0 0 0 0,0 1 0 0 0,0-1 1 0 0,0 1-1 0 0,1 0 0 0 0,0 0 1 0 0,0 0-1 0 0,1 1 0 0 0,0-1 0 0 0,0 1 1 0 0,0 0-1 0 0,1 0 0 0 0,0 0 1 0 0,1 0-1 0 0,-1 0 0 0 0,1 0 0 0 0,0 0 1 0 0,1 1-1 0 0,0-1 0 0 0,0 0 0 0 0,1 0 1 0 0,0 1-31 0 0,1-2 78 0 0,1 0 0 0 0,1-1 1 0 0,-1 1-1 0 0,1-1 0 0 0,0 0 0 0 0,0 0 0 0 0,1 0 1 0 0,-1 0-1 0 0,1-1 0 0 0,0 0 0 0 0,0 0 1 0 0,1 0-1 0 0,-1-1 0 0 0,1 0 0 0 0,0 0 1 0 0,0 0-1 0 0,0 0 0 0 0,0-1 0 0 0,0 0 1 0 0,0-1-1 0 0,1 1 0 0 0,-1-1 0 0 0,1 0 1 0 0,3-1-79 0 0,37 15 613 0 0,-37-11-457 0 0,86 46 709 0 0,-93-48-840 0 0,-1 1-1 0 0,1-1 0 0 0,-1 0 0 0 0,0 1 0 0 0,1 0 1 0 0,-1 0-1 0 0,0-1 0 0 0,-1 1 0 0 0,1 0 0 0 0,0 0 1 0 0,-1 1-1 0 0,0-1 0 0 0,0 0 0 0 0,0 0 0 0 0,0 1 0 0 0,0-1 1 0 0,-1 1-1 0 0,1-1 0 0 0,-1 1 0 0 0,0-1 0 0 0,0 0 1 0 0,0 1-1 0 0,-1-1 0 0 0,1 1 0 0 0,-1-1 0 0 0,0 1 0 0 0,0-1 1 0 0,0 0-1 0 0,0 0 0 0 0,-1 2-24 0 0,-5 8 62 0 0,0 0-1 0 0,-1 0 1 0 0,0-1 0 0 0,-1 0-1 0 0,0 0 1 0 0,-1-1 0 0 0,-1 0 0 0 0,-1 0-62 0 0,-57 72 93 0 0,69-83-129 0 0,-1 1 0 0 0,0 0 0 0 0,1 0 0 0 0,-1-1 0 0 0,0 1 0 0 0,1 0 0 0 0,-1 0 0 0 0,1 0 0 0 0,0 0 0 0 0,-1 0 0 0 0,1 0 0 0 0,0 0 0 0 0,-1 0 0 0 0,1 0 0 0 0,0 0 0 0 0,0 0-1 0 0,0 0 1 0 0,0 0 0 0 0,0 0 0 0 0,0 0 0 0 0,0 0 0 0 0,0 0 0 0 0,1 0 0 0 0,-1 0 0 0 0,0 0 0 0 0,0-1 0 0 0,1 1 0 0 0,-1 0 0 0 0,1 0 0 0 0,-1 0 0 0 0,1 0 0 0 0,-1 0 0 0 0,1 0 0 0 0,-1-1 0 0 0,1 1 0 0 0,0 0 0 0 0,0 0 0 0 0,-1-1 0 0 0,1 1 0 0 0,0-1 0 0 0,0 1 0 0 0,0-1 0 0 0,-1 1 0 0 0,1-1 0 0 0,0 1 0 0 0,0-1 0 0 0,0 0 0 0 0,0 1 0 0 0,0-1 0 0 0,0 0 0 0 0,1 0 36 0 0,58 4-9093 0 0,-48-4 4351 0 0,-4 0-2083 0 0</inkml:trace>
  <inkml:trace contextRef="#ctx0" brushRef="#br0" timeOffset="1381.312">2655 340 4121 0 0,'0'0'1696'0'0,"0"0"-266"0"0,0 0-94 0 0,0 0 34 0 0,0 0-59 0 0,0 0-206 0 0,0 0-311 0 0,0 0-277 0 0,0 0-166 0 0,0 0-91 0 0,0 0-76 0 0,0 0-17 0 0,-23 33-10 0 0,-69 102-22 0 0,58-59 37 0 0,33-62-136 0 0,-1-6-15 0 0,0 0 0 0 0,1 0 0 0 0,0 0 0 0 0,1 0 0 0 0,0 0 1 0 0,0 1-1 0 0,1-1 0 0 0,0 0 0 0 0,0 0 0 0 0,1 0 0 0 0,0 0 0 0 0,0 0 0 0 0,1 0 0 0 0,0 0 0 0 0,1-1 1 0 0,-1 0-1 0 0,1 1 0 0 0,1-1 0 0 0,-1-1 0 0 0,1 1 0 0 0,1-1 0 0 0,-1 0 0 0 0,1 0 0 0 0,0 0 0 0 0,0-1 1 0 0,1 0-1 0 0,-1 0 0 0 0,7 3-21 0 0,2-4 325 0 0,0-1 1 0 0,1 0-1 0 0,-1-2 1 0 0,1 1 0 0 0,0-2-1 0 0,-1 0 1 0 0,1-1-1 0 0,-1-1 1 0 0,1 0-1 0 0,-1-1 1 0 0,1 0 0 0 0,-1-2-1 0 0,0 0 1 0 0,-1 0-1 0 0,1-1 1 0 0,-1-1-1 0 0,-1-1 1 0 0,1 0 0 0 0,-1 0-1 0 0,0-1 1 0 0,-1-1-1 0 0,0 0 1 0 0,5-7-326 0 0,-7 9 81 0 0,0-2 1 0 0,0 1 0 0 0,-1-1-1 0 0,0 0 1 0 0,-1-1-1 0 0,0 0 1 0 0,-1 0-1 0 0,0-1 1 0 0,-1 0-1 0 0,0 0 1 0 0,-1-1-1 0 0,-1 1 1 0 0,0-1-1 0 0,0 0 1 0 0,-1-1-1 0 0,-1 1 1 0 0,0 0 0 0 0,-1-1-1 0 0,0 1 1 0 0,-1-1-1 0 0,-1 1 1 0 0,0-1-82 0 0,0 9-70 0 0,1 0 0 0 0,-1 0 0 0 0,-1 0 0 0 0,1 0 0 0 0,-1 0 0 0 0,0 0 0 0 0,0 0 0 0 0,0 0 1 0 0,-1 1-1 0 0,1-1 0 0 0,-1 1 0 0 0,0 0 0 0 0,0 0 0 0 0,-1 0 0 0 0,0 0 0 0 0,1 0 0 0 0,-1 1 0 0 0,0 0 1 0 0,-1 0-1 0 0,1 0 0 0 0,0 0 0 0 0,-1 0 0 0 0,0 1 0 0 0,1 0 0 0 0,-1 0 0 0 0,0 0 0 0 0,0 1 0 0 0,-3-1 70 0 0,-145-13-8453 0 0,116 16 1712 0 0,13 5-1122 0 0</inkml:trace>
</inkml:ink>
</file>

<file path=ppt/ink/ink6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42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2691 480 0 0 0,'0'0'1039'0'0,"0"0"-94"0"0,0 0-231 0 0,0 0-15 0 0,0 0 202 0 0,0 0 308 0 0,0 0 220 0 0,0 0 18 0 0,0 0-121 0 0,0 0-243 0 0,0 0-246 0 0,-15-5-179 0 0,-45-15-120 0 0,54 18-369 0 0,0 1-1 0 0,0 0 1 0 0,0 0 0 0 0,0 1-1 0 0,0-1 1 0 0,0 1-1 0 0,-1 0 1 0 0,1 1-1 0 0,0 0 1 0 0,0 0-1 0 0,0 0 1 0 0,0 1-1 0 0,0 0 1 0 0,0 0-1 0 0,1 0 1 0 0,-1 1-1 0 0,1-1 1 0 0,-1 2-169 0 0,-16 6 424 0 0,-31 13 423 0 0,2 2-1 0 0,1 3 0 0 0,1 2 0 0 0,-11 11-846 0 0,32-18 270 0 0,1 0 1 0 0,1 2-1 0 0,1 1 0 0 0,1 0 0 0 0,2 2 1 0 0,0 1-1 0 0,2 1 0 0 0,-4 10-270 0 0,-90 161 1094 0 0,105-178-1008 0 0,-107 298 1153 0 0,77-166-676 0 0,34-130-456 0 0,1 0 0 0 0,1 0 1 0 0,2 0-1 0 0,0 1 0 0 0,2-1 1 0 0,0 1-1 0 0,2-1-107 0 0,32 107 396 0 0,16 12-23 0 0,-45-123-322 0 0,2 0 1 0 0,0-1-1 0 0,1 0 0 0 0,1-1 0 0 0,1 0 0 0 0,1-1 0 0 0,0 0 0 0 0,1 0 0 0 0,1-2 1 0 0,1 1-1 0 0,1-2 0 0 0,4 3-51 0 0,31 26 145 0 0,43 29 27 0 0,-22-28-28 0 0,43 14 8 0 0,95 3 47 0 0,-20-28-68 0 0,73-21 78 0 0,-75-43-106 0 0,-21-9 3 0 0,-38-2-32 0 0,-89 23-40 0 0,-2-1 0 0 0,-1-3 0 0 0,0 0 0 0 0,-2-3 0 0 0,0-1 0 0 0,17-18-34 0 0,37-30 86 0 0,57-77 151 0 0,-130 130-210 0 0,0 0 0 0 0,-1-1 1 0 0,-1 0-1 0 0,-1-1 0 0 0,-1-1 1 0 0,-1 0-1 0 0,-1 0 1 0 0,-1-1-1 0 0,-2 0 0 0 0,0-1 1 0 0,-1 0-1 0 0,-2 0 1 0 0,1-18-28 0 0,6-274 214 0 0,-14 292-200 0 0,-1 0-1 0 0,-2 0 0 0 0,0 0 0 0 0,-2 1 1 0 0,0 0-1 0 0,-2 0 0 0 0,-1 1 0 0 0,-1 0 1 0 0,-6-7-14 0 0,5 4 18 0 0,-55-74-42 0 0,45 65 37 0 0,4 4-8 0 0,-1 0-1 0 0,-2 2 1 0 0,-1 1-1 0 0,-2 0 1 0 0,-13-11-5 0 0,-35-33-20 0 0,30 36 37 0 0,-162-66-45 0 0,92 63-140 0 0,-65 2 81 0 0,109 9 42 0 0,0 14 25 0 0,6 4-76 0 0,-115 15-615 0 0,27 3-1481 0 0,124-21-1626 0 0,19 6-317 0 0,2 1-3820 0 0,4 3-2415 0 0</inkml:trace>
  <inkml:trace contextRef="#ctx0" brushRef="#br0" timeOffset="1259.443">886 2600 0 0 0,'0'0'361'0'0,"0"0"870"0"0,0 0 176 0 0,0 0-213 0 0,0 0-266 0 0,0 0-180 0 0,0 0-44 0 0,11 0 22 0 0,81-4 2648 0 0,262-21 3541 0 0,184 21-5695 0 0,-354 4-675 0 0,180 30-175 0 0,-83-23 315 0 0,284-15 225 0 0,-21-10 190 0 0,490 18-424 0 0,-759 4-689 0 0,-154 0 884 0 0,-60-2-3520 0 0,-31-1-2499 0 0,1-1-3715 0 0,-31 0 1571 0 0</inkml:trace>
  <inkml:trace contextRef="#ctx0" brushRef="#br0" timeOffset="1785.186">1236 2641 0 0 0,'0'0'211'0'0,"0"0"373"0"0,0 0 549 0 0,0 0 877 0 0,0 0 596 0 0,0 0 125 0 0,0 0-488 0 0,0 0-721 0 0,0 0-438 0 0,0 0-203 0 0,0 0-108 0 0,0 0-99 0 0,0 0-102 0 0,-26 12-108 0 0,-83 39-82 0 0,-221 107 504 0 0,215-89-1662 0 0,52-9-3602 0 0,57-48 1696 0 0,4 8-6644 0 0,2-16 7732 0 0</inkml:trace>
  <inkml:trace contextRef="#ctx0" brushRef="#br0" timeOffset="2045.721">2212 2589 7554 0 0,'0'0'756'0'0,"0"0"-333"0"0,0 0-119 0 0,0 0 413 0 0,0 0 719 0 0,0 0 433 0 0,0 0 58 0 0,0 0-427 0 0,0 0-736 0 0,0 0-434 0 0,0 0-172 0 0,0 0-59 0 0,-38 24-5 0 0,-124 77-6 0 0,5-20 57 0 0,-191 103-64 0 0,345-182-102 0 0,-2 0-71 0 0,1-1 0 0 0,-1 1-1 0 0,1 0 1 0 0,0 1 0 0 0,0-1-1 0 0,0 1 1 0 0,0-1 0 0 0,0 1-1 0 0,0 1 1 0 0,1-1 0 0 0,-1 0-1 0 0,1 1 1 0 0,0 0 0 0 0,0-1 0 0 0,1 1-1 0 0,-1 0 1 0 0,1 1 0 0 0,0-1-1 0 0,0 0 1 0 0,0 1 0 0 0,0-1-1 0 0,1 1 1 0 0,0 0 0 0 0,-1 4 92 0 0,4-7-142 0 0,-1 0 0 0 0,1 0 1 0 0,1 0-1 0 0,-1-1 0 0 0,0 1 1 0 0,0 0-1 0 0,1-1 0 0 0,-1 0 1 0 0,0 1-1 0 0,1-1 1 0 0,0 0-1 0 0,-1 0 0 0 0,1-1 1 0 0,-1 1-1 0 0,1 0 0 0 0,0-1 1 0 0,0 0-1 0 0,-1 0 0 0 0,1 0 1 0 0,0 0-1 0 0,0 0 0 0 0,0 0 142 0 0,1 0-215 0 0,25 0-1460 0 0,1-2-1 0 0,-1-1 0 0 0,0-1 1 0 0,-1-1-1 0 0,1-2 0 0 0,1-2 1676 0 0,22-3-2331 0 0,-24 7 2039 0 0</inkml:trace>
  <inkml:trace contextRef="#ctx0" brushRef="#br0" timeOffset="2268.655">2803 2711 0 0 0,'0'0'1148'0'0,"33"-8"165"0"0,110-23-144 0 0,-109 23-352 0 0,1 2 1 0 0,0 1-1 0 0,1 2 0 0 0,-1 1 0 0 0,5 2-817 0 0,-39 1 116 0 0,0-1-1 0 0,-1 1 0 0 0,1 0 0 0 0,0-1 1 0 0,-1 1-1 0 0,1 0 0 0 0,0 0 0 0 0,-1-1 1 0 0,1 1-1 0 0,-1 0 0 0 0,1 0 1 0 0,-1 0-1 0 0,0 0 0 0 0,1 0 0 0 0,-1 0 1 0 0,0-1-1 0 0,1 1 0 0 0,-1 0 0 0 0,0 0 1 0 0,0 0-1 0 0,0 0 0 0 0,0 0 0 0 0,0 0 1 0 0,0 0-1 0 0,0 0 0 0 0,0 0 0 0 0,-1 0 1 0 0,1 0-1 0 0,0 0 0 0 0,-1 0 1 0 0,1 0-1 0 0,0 0 0 0 0,-1 0 0 0 0,1-1 1 0 0,-1 1-1 0 0,1 0 0 0 0,-1 0 0 0 0,0 0 1 0 0,1-1-1 0 0,-1 1 0 0 0,0 0 0 0 0,1-1 1 0 0,-1 1-1 0 0,0-1 0 0 0,0 1 1 0 0,0-1-1 0 0,0 1 0 0 0,1-1 0 0 0,-1 1 1 0 0,0-1-1 0 0,0 0 0 0 0,0 1 0 0 0,0-1 1 0 0,0 0-1 0 0,0 0 0 0 0,0 0 0 0 0,0 0 1 0 0,0 0-116 0 0,-205 119 2738 0 0,-280 100-1698 0 0,295-131-847 0 0,188-87-280 0 0,1 0 0 0 0,-1 0 0 0 0,1 0 1 0 0,-1 0-1 0 0,1 0 0 0 0,-1 0 0 0 0,1 1 0 0 0,0-1 0 0 0,0 1 0 0 0,-1 0 0 0 0,1 0 0 0 0,0 0 0 0 0,1 0 0 0 0,-1 0 0 0 0,0 0 0 0 0,0 0 1 0 0,1 1-1 0 0,0-1 0 0 0,-1 0 0 0 0,1 1 0 0 0,0-1 0 0 0,0 1 0 0 0,0 0 0 0 0,0-1 0 0 0,1 1 0 0 0,-1 0 0 0 0,1-1 0 0 0,0 3 87 0 0,48 3-5411 0 0,-26-8 1250 0 0,-1 0-2206 0 0</inkml:trace>
  <inkml:trace contextRef="#ctx0" brushRef="#br0" timeOffset="2529.942">4281 2678 3561 0 0,'0'0'1837'0'0,"0"0"-370"0"0,0 0 127 0 0,0 0 78 0 0,0 0-83 0 0,0 0-205 0 0,0 0-285 0 0,-40 22-281 0 0,-129 71-237 0 0,-58 17 30 0 0,-215 117-939 0 0,348-152-3054 0 0,88-57 133 0 0,7-4-2223 0 0,0-10 1690 0 0</inkml:trace>
  <inkml:trace contextRef="#ctx0" brushRef="#br0" timeOffset="2787.814">5244 2714 1744 0 0,'0'0'1654'0'0,"0"0"-64"0"0,0 0 162 0 0,0 0 74 0 0,0 0-199 0 0,0 0-254 0 0,-36 16-252 0 0,-117 52-225 0 0,-68 32 670 0 0,-202 136-782 0 0,399-223-1012 0 0,0 1 0 0 0,1 2 0 0 0,0 0 0 0 0,2 2 0 0 0,0 0 1 0 0,1 1-1 0 0,-11 14 228 0 0,14-1-3052 0 0,12-10-3597 0 0,5-13 2012 0 0</inkml:trace>
  <inkml:trace contextRef="#ctx0" brushRef="#br0" timeOffset="5252.466">2873 1488 0 0 0,'0'0'1183'0'0,"0"0"456"0"0,0 0 19 0 0,0 0-139 0 0,0 0-110 0 0,0 0-59 0 0,0 0-33 0 0,9 19 5325 0 0,-24-2-4727 0 0,15-16-1698 0 0,0-1-61 0 0,31-21 2036 0 0,-1-12-1612 0 0,-60 57 625 0 0,29-23-1189 0 0,-1-1 0 0 0,1 1 1 0 0,0 0-1 0 0,0 0 0 0 0,0 0 0 0 0,0 0 0 0 0,0 0 0 0 0,0 0 0 0 0,0 0 0 0 0,0 0 0 0 0,0 0 0 0 0,0 0 0 0 0,1 1 1 0 0,-1-1-1 0 0,0 0 0 0 0,1 0 0 0 0,-1 1 0 0 0,1-1 0 0 0,0 0 0 0 0,-1 1 0 0 0,1-1 0 0 0,0 1 0 0 0,0-1 1 0 0,0 1-1 0 0,0-1 0 0 0,0 0 0 0 0,0 1 0 0 0,0-1 0 0 0,0 2-16 0 0,21-6 700 0 0,-15 0-4513 0 0,-2 2-5906 0 0,-4 1-898 0 0</inkml:trace>
  <inkml:trace contextRef="#ctx0" brushRef="#br0" timeOffset="7162.125">3324 1017 0 0 0,'0'0'760'0'0,"0"0"430"0"0,0 0 17 0 0,0 0-116 0 0,0 0-101 0 0,0 0-65 0 0,4-11-38 0 0,17-51 874 0 0,-20 61-1519 0 0,-1-1 1 0 0,1 0-1 0 0,-1 1 0 0 0,0-1 0 0 0,1 0 1 0 0,-1 1-1 0 0,0-1 0 0 0,0 0 0 0 0,0 1 0 0 0,0-1 1 0 0,0 1-1 0 0,-1-1 0 0 0,1 0 0 0 0,0 1 1 0 0,-1-1-1 0 0,1 1 0 0 0,-1-1 0 0 0,0 1 0 0 0,0-1 1 0 0,1 1-1 0 0,-1-1 0 0 0,0 1 0 0 0,0-1 1 0 0,0 1-1 0 0,0 0 0 0 0,-1 0 0 0 0,1 0 0 0 0,0 0 1 0 0,-1-1-243 0 0,-49-5 2351 0 0,40 9-2302 0 0,1 1 0 0 0,0 0 1 0 0,0 1-1 0 0,1 0 0 0 0,-1 1 1 0 0,1 0-1 0 0,0 0 0 0 0,0 1 1 0 0,0 0-1 0 0,1 1 0 0 0,0 0 1 0 0,0 0-1 0 0,1 0 0 0 0,0 1 1 0 0,0 0-1 0 0,1 1 0 0 0,0 0 1 0 0,1-1-1 0 0,-1 2 0 0 0,2-1 1 0 0,-1 1-1 0 0,1-1 0 0 0,1 1 1 0 0,0 1-1 0 0,0-1 1 0 0,0 7-51 0 0,-14 174 251 0 0,17-183-202 0 0,1-1 0 0 0,0 1 1 0 0,0-1-1 0 0,1 0 0 0 0,0 1 0 0 0,0-1 1 0 0,1 0-1 0 0,0 0 0 0 0,0 0 0 0 0,0-1 1 0 0,1 1-1 0 0,0-1 0 0 0,0 0 0 0 0,1 0 0 0 0,0 0 1 0 0,0 0-1 0 0,0-1 0 0 0,1 0 0 0 0,0 0 1 0 0,-1-1-1 0 0,2 1 0 0 0,-1-1 0 0 0,1 0 1 0 0,-1-1-1 0 0,1 0 0 0 0,0 0 0 0 0,0 0 1 0 0,0-1-1 0 0,7 1-48 0 0,-3-1 100 0 0,0 0 0 0 0,1-1 0 0 0,-1-1 1 0 0,1 0-1 0 0,-1 0 0 0 0,1-1 0 0 0,-1-1 0 0 0,0 0 1 0 0,1-1-1 0 0,-1 0 0 0 0,0 0 0 0 0,-1-1 0 0 0,1 0 1 0 0,-1-1-1 0 0,9-5-100 0 0,-19 10 0 0 0,7-4 41 0 0,1 0 0 0 0,-1-1 0 0 0,0 0 0 0 0,0 0 0 0 0,0 0 0 0 0,-1-1-1 0 0,0 0 1 0 0,0 0 0 0 0,0 0 0 0 0,-1-1 0 0 0,0 0 0 0 0,0 0-1 0 0,-1 0 1 0 0,0-1 0 0 0,0 0 0 0 0,-1 1 0 0 0,0-1 0 0 0,0-1 0 0 0,-1 1-1 0 0,2-8-40 0 0,-5 13-37 0 0,1 1 0 0 0,-1-1 0 0 0,1 0 0 0 0,-1 0 0 0 0,0 1 0 0 0,0-1 0 0 0,0 1 0 0 0,0-1 0 0 0,-1 1 0 0 0,1-1 0 0 0,-1 1 0 0 0,1 0 0 0 0,-1-1-1 0 0,0 1 1 0 0,0 0 0 0 0,0 0 0 0 0,0 1 0 0 0,0-1 0 0 0,0 0 0 0 0,-1 1 0 0 0,1-1 0 0 0,-1 1 0 0 0,1 0 0 0 0,-1-1 0 0 0,1 1 0 0 0,-1 0 0 0 0,0 1 0 0 0,-1-1 37 0 0,-80-12-2319 0 0,8 17 993 0 0,76-4 1333 0 0,0 0-54 0 0,10-1-266 0 0,265-61 1740 0 0,-252 59-1833 0 0,56-4 800 0 0,-32 17-7440 0 0,-37-7 653 0 0,-3-2 14 0 0</inkml:trace>
  <inkml:trace contextRef="#ctx0" brushRef="#br0" timeOffset="9186.412">2407 1043 0 0 0,'0'0'704'0'0,"0"0"542"0"0,0 0 111 0 0,0 0-79 0 0,0 0-131 0 0,0 0-128 0 0,0 0-104 0 0,0 0-53 0 0,0 0-19 0 0,-16 15-33 0 0,-49 47-42 0 0,22 5 1265 0 0,36-49-1503 0 0,-5 14 4 0 0,2 1 0 0 0,1 0 0 0 0,2 0 0 0 0,1 1 0 0 0,2-1 0 0 0,1 1 0 0 0,1 0 0 0 0,2 0 0 0 0,2 0 0 0 0,1 0-1 0 0,6 25-533 0 0,-1-27 326 0 0,1 0 0 0 0,1-1-1 0 0,2 0 1 0 0,2-1 0 0 0,15 27-326 0 0,-20-42 132 0 0,0-1 0 0 0,0 0 1 0 0,1 0-1 0 0,1-1 0 0 0,0 0 1 0 0,1-1-1 0 0,1-1 0 0 0,-1 1 1 0 0,3-1-133 0 0,-9-8 80 0 0,1 0 1 0 0,0 0-1 0 0,-1 0 0 0 0,1-1 1 0 0,0 0-1 0 0,0-1 1 0 0,1 1-1 0 0,-1-1 0 0 0,0-1 1 0 0,0 1-1 0 0,1-1 1 0 0,-1 0-1 0 0,7-2-80 0 0,9 2 182 0 0,-19-1-120 0 0,1 1 1 0 0,0-1-1 0 0,-1 0 1 0 0,1 0-1 0 0,-1-1 1 0 0,0 1 0 0 0,1-1-1 0 0,-1 0 1 0 0,0 0-1 0 0,0 0 1 0 0,0-1-1 0 0,0 0 1 0 0,0 1-1 0 0,-1-1 1 0 0,1-1 0 0 0,-1 1-1 0 0,0 0 1 0 0,0-1-1 0 0,0 0 1 0 0,0 1-1 0 0,-1-2-62 0 0,-10-18 721 0 0,-2 14-755 0 0,-1 7 101 0 0,11 0-55 0 0,-1 1 8 0 0,-30-21 50 0 0,-9-11-4 0 0,-61-40-106 0 0,53 22 34 0 0,37 32-534 0 0,4 50 461 0 0,-2 0 0 0 0,-1 0 1 0 0,-1 0-1 0 0,-2-1 0 0 0,-15 26 79 0 0,17-38-20 0 0,0-1 1 0 0,-1 0-1 0 0,-1-1 1 0 0,0 0-1 0 0,-2-1 1 0 0,0 0 0 0 0,-4 2 19 0 0,-5-5 49 0 0,24-12-38 0 0,0 0-31 0 0,0 0 26 0 0,0 0 14 0 0,0 0 8 0 0,0 0-29 0 0,0 0-16 0 0,0 0-11 0 0,29 0-103 0 0,231-4 134 0 0,-143-25 44 0 0,-52 7-1697 0 0,-34 10-1532 0 0,-14 4-1169 0 0,1 3-4665 0 0,-9 4 2697 0 0</inkml:trace>
  <inkml:trace contextRef="#ctx0" brushRef="#br0" timeOffset="10395.457">2291 1161 0 0 0,'25'-26'6542'0'0,"31"-5"202"0"0,-50 28-6318 0 0,168-99 5356 0 0,-166 97-5711 0 0,1 1 0 0 0,0 1 0 0 0,-1 0 0 0 0,2 0 0 0 0,-1 0 0 0 0,0 1 0 0 0,0 1 0 0 0,1 0 0 0 0,-1 0 0 0 0,0 0 0 0 0,10 2-71 0 0,-11 7-1223 0 0,-3-4-8096 0 0,-3-1 2003 0 0</inkml:trace>
  <inkml:trace contextRef="#ctx0" brushRef="#br0" timeOffset="15804.452">2878 2044 0 0 0,'0'0'999'0'0,"0"0"-234"0"0,0 0-155 0 0,0 0 171 0 0,0 0 306 0 0,0 0 186 0 0,0 0-51 0 0,0 0-292 0 0,0 0-359 0 0,0 0-291 0 0,0 0-129 0 0,-2 6 1 0 0,-164 379 4923 0 0,147-349-4799 0 0,38-85 3108 0 0,5-16-3391 0 0,58-85 260 0 0,-29 69-187 0 0,-52 79-69 0 0,-1 1 0 0 0,0 0-1 0 0,1-1 1 0 0,-1 1 0 0 0,1 0 0 0 0,0-1 0 0 0,-1 1 0 0 0,1 0 0 0 0,0-1 0 0 0,0 1-1 0 0,0 0 1 0 0,0 0 0 0 0,0 0 0 0 0,0 0 0 0 0,0 0 0 0 0,0 0 0 0 0,0 0 0 0 0,0 0-1 0 0,0 0 1 0 0,1 1 0 0 0,-1-1 0 0 0,0 0 0 0 0,1 1 0 0 0,-1-1 0 0 0,1 1 0 0 0,-1 0-1 0 0,0-1 1 0 0,1 1 0 0 0,-1 0 0 0 0,1 0 0 0 0,-1 0 0 0 0,1 0 0 0 0,-1 0 0 0 0,1 0-1 0 0,-1 0 1 0 0,1 0 0 0 0,-1 1 0 0 0,0-1 0 0 0,1 1 0 0 0,-1-1 0 0 0,1 1-1 0 0,-1-1 1 0 0,0 1 0 0 0,0 0 0 0 0,1 0 0 0 0,-1-1 0 0 0,0 1 0 0 0,0 0 0 0 0,0 0-1 0 0,0 0 1 0 0,0 0 0 0 0,0 1 0 0 0,0-1 0 0 0,0 0 0 0 0,0 0 0 0 0,-1 0 0 0 0,1 1-1 0 0,0 0 4 0 0,17 88 325 0 0,-5 36 457 0 0,3-138-207 0 0,105-119-400 0 0,-65 79-168 0 0,-46 41-7 0 0,0 1 0 0 0,1 1 0 0 0,0-1 0 0 0,0 2 0 0 0,1-1 0 0 0,0 2 0 0 0,1-1 0 0 0,0 2 0 0 0,0 0 0 0 0,4-1 0 0 0,-14 7 8 0 0,-1 1 0 0 0,0 0 0 0 0,0 0 1 0 0,0 0-1 0 0,0 1 0 0 0,0-1 0 0 0,0 0 1 0 0,0 1-1 0 0,-1-1 0 0 0,1 1 1 0 0,0 0-1 0 0,-1 0 0 0 0,1-1 0 0 0,-1 1 1 0 0,0 0-1 0 0,1 0 0 0 0,-1 0 0 0 0,0 0 1 0 0,0 1-1 0 0,0-1 0 0 0,-1 0 1 0 0,1 0-1 0 0,0 1 0 0 0,-1-1 0 0 0,0 0 1 0 0,1 1-1 0 0,-1-1 0 0 0,0 0 1 0 0,0 1-1 0 0,0-1 0 0 0,-1 0 0 0 0,1 1 1 0 0,-1-1-1 0 0,1 0 0 0 0,-1 1 0 0 0,0-1 1 0 0,1 0-1 0 0,-1 0 0 0 0,-1 0-8 0 0,2 13 75 0 0,-31 254 1207 0 0,31-269-1328 0 0,0 1 1 0 0,0-1 0 0 0,0 1-1 0 0,0 0 1 0 0,0-1 0 0 0,0 1-1 0 0,0-1 1 0 0,0 1 0 0 0,0-1 0 0 0,1 1-1 0 0,-1-1 1 0 0,0 1 0 0 0,0-1-1 0 0,1 1 1 0 0,-1-1 0 0 0,0 0 0 0 0,1 1-1 0 0,-1-1 1 0 0,0 1 0 0 0,1-1-1 0 0,-1 0 1 0 0,0 1 0 0 0,1-1 0 0 0,-1 0-1 0 0,1 1 1 0 0,-1-1 0 0 0,1 0-1 0 0,-1 0 1 0 0,1 1 0 0 0,-1-1-1 0 0,1 0 1 0 0,-1 0 0 0 0,1 0 0 0 0,-1 0-1 0 0,1 0 1 0 0,-1 0 0 0 0,1 0-1 0 0,0 0 1 0 0,-1 0 0 0 0,1 0 0 0 0,-1 0-1 0 0,1 0 1 0 0,-1 0 0 0 0,1 0-1 0 0,-1 0 1 0 0,1-1 0 0 0,-1 1 0 0 0,1 0-1 0 0,-1 0 1 0 0,1-1 0 0 0,-1 1-1 0 0,1-1 46 0 0,23-13-11822 0 0,-19 7 4771 0 0</inkml:trace>
  <inkml:trace contextRef="#ctx0" brushRef="#br0" timeOffset="24349.556">3745 141 0 0 0,'0'0'810'0'0,"0"0"258"0"0,0 0-95 0 0,0 0-177 0 0,0 0-142 0 0,0 0-66 0 0,6-11 4289 0 0,88 44 596 0 0,-47-10-4373 0 0,135 83 818 0 0,-148-78-1779 0 0,0 1 0 0 0,-2 1-1 0 0,-1 2 1 0 0,-2 1 0 0 0,-1 1-1 0 0,-2 1 1 0 0,21 37-139 0 0,75 116 161 0 0,-112-171-149 0 0,-4-8 9 0 0,0 0-1 0 0,-1 1 1 0 0,0 0-1 0 0,0 0 1 0 0,-1 0-1 0 0,-1 1 1 0 0,1-1-1 0 0,-2 1 1 0 0,1 0-1 0 0,-2 0 1 0 0,1 5-21 0 0,4 17 57 0 0,3 11 169 0 0,5-19-137 0 0,-14-24-101 0 0,0-1 23 0 0,0 0 11 0 0,0 0-4 0 0,0 0-20 0 0,0 0 18 0 0,0 0-22 0 0,0 0 3 0 0,0 0 20 0 0,0 0-21 0 0,0 0 8 0 0,0 0 3 0 0,0 3 1 0 0,0-3 21 0 0,-7 45 401 0 0,3-34-716 0 0,2-10 2049 0 0,-7-14-389 0 0,-18-10-1377 0 0,0 1 0 0 0,-2 2 0 0 0,0 1-1 0 0,-1 1 1 0 0,-1 1 0 0 0,-1 2 0 0 0,0 1 0 0 0,-23-6 3 0 0,-10-10 108 0 0,56 12-7 0 0,44 2-197 0 0,63-50 216 0 0,176-85-188 0 0,-199 118-364 0 0,-75 41-330 0 0,-40 136 1006 0 0,-28-13-153 0 0,-2-20-132 0 0,64-98-94 0 0,-3 14-3683 0 0,9-26 1759 0 0,0-1-1212 0 0,0 0-3787 0 0,2 0 3276 0 0,2 0 1280 0 0</inkml:trace>
  <inkml:trace contextRef="#ctx0" brushRef="#br0" timeOffset="25400.92">4752 1047 0 0 0,'0'0'980'0'0,"0"0"312"0"0,0 0-59 0 0,0 0-241 0 0,0 0-129 0 0,0 0 62 0 0,0 0 150 0 0,0 0 128 0 0,0 0 47 0 0,6 2-58 0 0,-2 0-865 0 0,0 0 1 0 0,0-1-1 0 0,1 0 0 0 0,-1 1 1 0 0,0-1-1 0 0,1-1 1 0 0,-1 1-1 0 0,0-1 0 0 0,1 1 1 0 0,-1-1-1 0 0,1-1 0 0 0,-1 1 1 0 0,0 0-1 0 0,1-1 1 0 0,-1 0-1 0 0,0 0 0 0 0,1-1 1 0 0,-1 1-1 0 0,2-2-327 0 0,44-29 759 0 0,-2-2-1 0 0,-2-3 1 0 0,-1-1-1 0 0,-2-2 1 0 0,19-25-759 0 0,-55 59 4 0 0,0 0-1 0 0,-1-1 1 0 0,0 1 0 0 0,0-1 0 0 0,-1-1 0 0 0,0 1-1 0 0,0-1 1 0 0,-1 0 0 0 0,0 0 0 0 0,-1 0 0 0 0,1-1 0 0 0,-1 1-1 0 0,-1-1 1 0 0,2-7-4 0 0,-6 14-81 0 0,0 1-1 0 0,0-1 0 0 0,0 1 1 0 0,0 0-1 0 0,0 0 0 0 0,0 0 1 0 0,0 0-1 0 0,0 0 1 0 0,0 1-1 0 0,0-1 0 0 0,-1 0 1 0 0,1 1-1 0 0,0 0 0 0 0,0-1 1 0 0,-1 1-1 0 0,1 0 1 0 0,0 0-1 0 0,-1 1 0 0 0,1-1 1 0 0,0 0-1 0 0,0 1 0 0 0,-1-1 1 0 0,1 1-1 0 0,0 0 1 0 0,0 0-1 0 0,0 0 0 0 0,0 0 1 0 0,0 0-1 0 0,-1 0 82 0 0,-12 8-28 0 0,0-1-1 0 0,0 2 1 0 0,1 0 0 0 0,0 1-1 0 0,0 0 1 0 0,1 1 0 0 0,1 1-1 0 0,0 0 1 0 0,1 0 0 0 0,0 1-1 0 0,1 1 1 0 0,1 0 0 0 0,0 0-1 0 0,1 1 1 0 0,1 0 0 0 0,0 1 28 0 0,4-13 34 0 0,1 1 0 0 0,-1 0 0 0 0,1 0 1 0 0,0 0-1 0 0,0 0 0 0 0,1 0 1 0 0,-1 0-1 0 0,1 1 0 0 0,1-1 0 0 0,-1 0 1 0 0,0 1-1 0 0,1-1 0 0 0,0 1 1 0 0,1-1-1 0 0,-1 0 0 0 0,1 1 0 0 0,0-1 1 0 0,0 0-1 0 0,1 0 0 0 0,-1 1 0 0 0,1-1 1 0 0,1 0-1 0 0,-1-1 0 0 0,0 1 1 0 0,1 0-1 0 0,0-1 0 0 0,0 1 0 0 0,1-1 1 0 0,-1 0-1 0 0,1 0 0 0 0,0 0 1 0 0,0-1-1 0 0,0 1 0 0 0,2 0-34 0 0,9 2 120 0 0,0-1 0 0 0,1 0 0 0 0,0-1-1 0 0,0 0 1 0 0,0-2 0 0 0,1 0 0 0 0,-1-1 0 0 0,0 0 0 0 0,1-1-1 0 0,-1-1 1 0 0,0-1 0 0 0,1 0 0 0 0,3-2-120 0 0,22-7 159 0 0,0-1 0 0 0,-1-2 0 0 0,-1-2 1 0 0,-1-2-1 0 0,0-1 0 0 0,-1-2 0 0 0,-1-2 0 0 0,7-7-159 0 0,-25 17 27 0 0,0-1 0 0 0,-1-1 0 0 0,0-1 0 0 0,-1 0 0 0 0,-1-1-1 0 0,-1-1 1 0 0,0 0 0 0 0,11-21-27 0 0,-25 39-31 0 0,0-1-1 0 0,0 0 0 0 0,0 1 1 0 0,0-1-1 0 0,0 0 1 0 0,0 0-1 0 0,0 0 0 0 0,-1 0 1 0 0,1 0-1 0 0,0 0 1 0 0,-1 0-1 0 0,1 0 1 0 0,-1 0-1 0 0,1 0 0 0 0,-1 0 1 0 0,1 0-1 0 0,-1 0 1 0 0,0 0-1 0 0,0 0 1 0 0,1-1-1 0 0,-1 1 0 0 0,0 0 1 0 0,0 0-1 0 0,0 0 1 0 0,0 0-1 0 0,0-1 0 0 0,-1 1 1 0 0,1 0-1 0 0,0 0 1 0 0,0 0-1 0 0,-1 0 1 0 0,1 0-1 0 0,-1 0 0 0 0,1 0 1 0 0,-1 0-1 0 0,1 0 1 0 0,-1 0-1 0 0,0 0 0 0 0,1 0 1 0 0,-1 0-1 0 0,0 0 1 0 0,0 0-1 0 0,0 0 1 0 0,0 1-1 0 0,0-1 0 0 0,0 0 1 0 0,0 1-1 0 0,0-1 1 0 0,0 1-1 0 0,0-1 0 0 0,0 1 1 0 0,0-1-1 0 0,0 1 1 0 0,0 0-1 0 0,0-1 1 0 0,-1 1-1 0 0,1 0 0 0 0,0 0 1 0 0,0 0-1 0 0,0 0 1 0 0,0 0-1 0 0,-1 0 1 0 0,1 0-1 0 0,0 1 0 0 0,0-1 1 0 0,0 0-1 0 0,0 1 1 0 0,0-1-1 0 0,-1 1 32 0 0,-9 6-84 0 0,1 1 1 0 0,-1 1-1 0 0,2-1 0 0 0,-1 2 1 0 0,2-1-1 0 0,-1 1 0 0 0,1 1 1 0 0,-4 6 83 0 0,10-14-7 0 0,-5 5 26 0 0,1-1 0 0 0,1 1 0 0 0,0 0 0 0 0,0 1 0 0 0,0 0 0 0 0,1-1 0 0 0,0 1 0 0 0,1 1 0 0 0,0-1 0 0 0,0 0 0 0 0,1 1 0 0 0,0-1 0 0 0,1 1 0 0 0,0 0 0 0 0,0 0 1 0 0,1-1-1 0 0,1 1 0 0 0,0 3-19 0 0,3-7 44 0 0,1 1 1 0 0,0-1 0 0 0,0-1-1 0 0,1 1 1 0 0,0-1 0 0 0,0 0 0 0 0,0 0-1 0 0,0-1 1 0 0,1 1 0 0 0,-1-2-1 0 0,1 1 1 0 0,0-1 0 0 0,1 0-1 0 0,-1 0 1 0 0,0-1 0 0 0,1 0 0 0 0,-1 0-1 0 0,1-1 1 0 0,0 0 0 0 0,0 0-1 0 0,-1 0 1 0 0,1-1 0 0 0,0-1-1 0 0,0 1 1 0 0,-1-1 0 0 0,1-1 0 0 0,1 0-45 0 0,7 2 118 0 0,10-2 1 0 0,-1-2 0 0 0,0-1 0 0 0,0 0-1 0 0,0-2 1 0 0,-1-1 0 0 0,0-1 0 0 0,-1-1 0 0 0,0-1-1 0 0,0-1 1 0 0,-1-1 0 0 0,-1-1 0 0 0,4-4-119 0 0,0 1 30 0 0,0-1 1 0 0,-2-2-1 0 0,0 0 0 0 0,-1-2 1 0 0,-1 0-1 0 0,-1-1 0 0 0,-1-2 1 0 0,-1 0-1 0 0,13-25-30 0 0,-29 48-33 0 0,0 0 0 0 0,-1-1-1 0 0,1 1 1 0 0,-1 0 0 0 0,0-1 0 0 0,0 1-1 0 0,1-1 1 0 0,-2 1 0 0 0,1-1-1 0 0,0 0 1 0 0,-1 1 0 0 0,1-1 0 0 0,-1 0-1 0 0,0 0 1 0 0,1 1 0 0 0,-1-1-1 0 0,-1 0 1 0 0,1 0 0 0 0,0 1 0 0 0,-1-1-1 0 0,1 0 1 0 0,-1 1 0 0 0,0-1-1 0 0,0 0 1 0 0,0 1 0 0 0,0-1 0 0 0,-1 1-1 0 0,1 0 1 0 0,0-1 0 0 0,-1 1-1 0 0,0 0 1 0 0,0 0 0 0 0,1 0 0 0 0,-1 0-1 0 0,0 0 1 0 0,-1 0 0 0 0,1 1 0 0 0,0-1-1 0 0,0 1 1 0 0,-1-1 0 0 0,1 1-1 0 0,-1 0 1 0 0,1 0 0 0 0,-1 0 0 0 0,1 0-1 0 0,-4 0 34 0 0,-3 3-34 0 0,-1 0-1 0 0,0 1 1 0 0,1 0-1 0 0,-1 0 0 0 0,1 1 1 0 0,0 0-1 0 0,0 1 1 0 0,1 0-1 0 0,-1 0 1 0 0,1 1-1 0 0,0 0 1 0 0,1 1-1 0 0,-1 0 0 0 0,1 0 1 0 0,1 0-1 0 0,-1 1 1 0 0,1 0-1 0 0,1 0 1 0 0,-1 0-1 0 0,1 1 1 0 0,1 0-1 0 0,-4 8 35 0 0,0-4 50 0 0,0 1 0 0 0,1 0-1 0 0,0 0 1 0 0,1 0 0 0 0,0 1-1 0 0,1 0 1 0 0,1 0 0 0 0,1 1 0 0 0,0-1-1 0 0,1 1 1 0 0,0-1 0 0 0,2 1 0 0 0,0 0-1 0 0,1 11-49 0 0,3-17 31 0 0,1 1 0 0 0,1-1 0 0 0,0 0 0 0 0,0-1 0 0 0,0 0 0 0 0,1 0 0 0 0,1 0 0 0 0,0-1 0 0 0,0 0 0 0 0,0 0 0 0 0,1-1 0 0 0,0 0 1 0 0,1 0-1 0 0,-1-1 0 0 0,1-1 0 0 0,0 0 0 0 0,1 0 0 0 0,-1-1 0 0 0,1 0 0 0 0,0 0 0 0 0,0-2 0 0 0,0 1 0 0 0,2-1-31 0 0,92 12-2204 0 0,-83-14-2643 0 0,-1-3-3995 0 0,-12 0 2642 0 0</inkml:trace>
  <inkml:trace contextRef="#ctx0" brushRef="#br0" timeOffset="28087.437">1126 1599 0 0 0,'0'0'504'0'0,"0"-4"100"0"0,2-25 2127 0 0,-2 29-2044 0 0,0 0-11 0 0,-21-4 4595 0 0,-68 6 183 0 0,-45 5-3324 0 0,15-1-1614 0 0,-157 8 433 0 0,74-14 321 0 0,143-11-700 0 0,78 8-2561 0 0,8 17-863 0 0,-13-6-1589 0 0,1-1-4546 0 0,-10-7 5904 0 0</inkml:trace>
  <inkml:trace contextRef="#ctx0" brushRef="#br0" timeOffset="37226.526">1890 417 0 0 0,'0'0'692'0'0,"0"0"-30"0"0,0 0-64 0 0,0 0 1 0 0,0 0 65 0 0,-23-7 4432 0 0,-65 14-3322 0 0,28 2-1402 0 0,0-3 1 0 0,0-2-1 0 0,-59-4-372 0 0,57-1 198 0 0,-120-28 562 0 0,18 10-147 0 0,-121 45-631 0 0,84-26 319 0 0,82-24 331 0 0,89 16-141 0 0,-72-1 241 0 0,15 10-542 0 0,46 14-268 0 0,34-2-678 0 0,7-9-7163 0 0,0-3 1571 0 0</inkml:trace>
  <inkml:trace contextRef="#ctx0" brushRef="#br0" timeOffset="37971.388">715 1 0 0 0,'0'0'1012'0'0,"0"0"304"0"0,0 0 209 0 0,0 0 52 0 0,0 0-148 0 0,0 0-286 0 0,0 0-243 0 0,0 0-157 0 0,0 0-36 0 0,-2 7 53 0 0,-10 126 2636 0 0,13 172-563 0 0,-10 512-1510 0 0,-33-125-1174 0 0,32-341-854 0 0,10-349 534 0 0,-4 19-368 0 0,-6-15-2812 0 0,8-32-4940 0 0,2 13 4550 0 0,0 4 1726 0 0</inkml:trace>
  <inkml:trace contextRef="#ctx0" brushRef="#br0" timeOffset="38209.475">883 1264 0 0 0,'0'0'856'0'0,"0"0"236"0"0,0 0 153 0 0,0 0 243 0 0,0 0 222 0 0,0 0 45 0 0,0 0-254 0 0,0 0-398 0 0,-24 33-335 0 0,-73 105-293 0 0,48-47-9 0 0,-104 210-934 0 0,74-180-8258 0 0,72-109 5461 0 0</inkml:trace>
  <inkml:trace contextRef="#ctx0" brushRef="#br0" timeOffset="38756.548">855 30 0 0 0,'0'0'1508'0'0,"0"0"67"0"0,0 0-57 0 0,0 0-147 0 0,0 0-191 0 0,0 0-141 0 0,0 0-173 0 0,-9-4-109 0 0,-27-11-35 0 0,34 16-657 0 0,1 0 1 0 0,-1-1-1 0 0,1 1 1 0 0,-1 0-1 0 0,1 0 1 0 0,-1 0-1 0 0,1 0 1 0 0,0 0-1 0 0,-1 0 1 0 0,1 0 0 0 0,0 1-1 0 0,0-1 1 0 0,0 0-1 0 0,0 1 1 0 0,0-1-1 0 0,0 0 1 0 0,1 1-1 0 0,-1-1 1 0 0,0 1-1 0 0,1 0 1 0 0,-1-1-1 0 0,1 1 1 0 0,-1 0 0 0 0,1-1-1 0 0,0 1 1 0 0,0 0-1 0 0,0-1-65 0 0,-3 9 434 0 0,-125 336 3057 0 0,100-289-7782 0 0,-2-1 0 0 0,-2-1 0 0 0,-17 19 4291 0 0,44-66-3357 0 0</inkml:trace>
  <inkml:trace contextRef="#ctx0" brushRef="#br0" timeOffset="40856.956">16 789 0 0 0,'0'0'524'0'0,"0"0"399"0"0,0 0 157 0 0,0 0 321 0 0,0 0 380 0 0,0 0 204 0 0,0 0-88 0 0,0 0-391 0 0,0 0-467 0 0,0 0-396 0 0,0 0-273 0 0,-4-3-109 0 0,-1-3-259 0 0,-2 2 474 0 0,10 22 767 0 0,23 260 3185 0 0,-13-10-2908 0 0,-17-268 2108 0 0,-11-71-3167 0 0,16-115-377 0 0,2 165-89 0 0,2 1 0 0 0,0 0 0 0 0,2 0-1 0 0,0 0 1 0 0,1 1 0 0 0,1 0 0 0 0,0 0 0 0 0,2 1-1 0 0,11-15 6 0 0,-21 30-12 0 0,0 0 1 0 0,1-1-1 0 0,0 1 0 0 0,-1 0 0 0 0,1 0 0 0 0,0 0 0 0 0,0 1 0 0 0,1-1 0 0 0,-1 0 0 0 0,1 1 0 0 0,-1 0 0 0 0,1-1 1 0 0,0 1-1 0 0,0 0 0 0 0,0 0 0 0 0,0 1 0 0 0,0-1 0 0 0,0 1 0 0 0,0-1 0 0 0,0 1 0 0 0,1 0 0 0 0,-1 0 1 0 0,1 0-1 0 0,-1 1 0 0 0,1-1 0 0 0,-1 1 0 0 0,1 0 0 0 0,-1 0 0 0 0,1 0 0 0 0,-1 0 0 0 0,1 1 0 0 0,-1 0 0 0 0,0-1 1 0 0,1 1-1 0 0,-1 0 0 0 0,0 0 0 0 0,1 1 0 0 0,-1-1 0 0 0,0 1 0 0 0,0 0 0 0 0,0 0 0 0 0,1 1 12 0 0,38 100 47 0 0,-29 0-248 0 0,-10-49-6167 0 0,-1-46-4449 0 0,-1-8 3451 0 0</inkml:trace>
</inkml:ink>
</file>

<file path=ppt/ink/ink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41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200 748 0 0 0,'0'0'736'0'0,"0"0"211"0"0,0 0 175 0 0,0 0 294 0 0,0 0 362 0 0,0 0 198 0 0,0 0-94 0 0,0 0-326 0 0,0 0-428 0 0,0 0-361 0 0,0 0-231 0 0,-1-3-113 0 0,0-7 136 0 0,8 25 545 0 0,1 4-476 0 0,62 196 1598 0 0,-6 45-1737 0 0,-49-223-218 0 0,-8-48 1528 0 0,17-85-1210 0 0,4 1 1 0 0,28-60-590 0 0,14-42-125 0 0,-10 49-1680 0 0,-54 134 880 0 0,0 9-4222 0 0,-6 5 1584 0 0,0 0-1222 0 0,0 0-1387 0 0</inkml:trace>
  <inkml:trace contextRef="#ctx0" brushRef="#br0" timeOffset="370.287">606 1097 2224 0 0,'0'0'1629'0'0,"0"0"-261"0"0,0 0-112 0 0,0 0 113 0 0,0 0 95 0 0,0 0-73 0 0,0 0-237 0 0,0 0-254 0 0,0 0-189 0 0,0 0-114 0 0,0 0-76 0 0,0 0-56 0 0,0 0-25 0 0,-1 26-19 0 0,-3 125 283 0 0,4 58-541 0 0,0-208-662 0 0,0-1-345 0 0,-6-6-13148 0 0,6 5 13167 0 0,0-3 208 0 0</inkml:trace>
  <inkml:trace contextRef="#ctx0" brushRef="#br0" timeOffset="874.413">516 1105 2801 0 0,'0'0'1215'0'0,"0"0"-31"0"0,0 0 172 0 0,0 0 186 0 0,0 0 25 0 0,0 0-210 0 0,0 0-292 0 0,0 0-253 0 0,0 0-148 0 0,0 0-68 0 0,0 0-57 0 0,0 0-22 0 0,0 0-27 0 0,23-3-56 0 0,111-16 257 0 0,-58 11-61 0 0,-73 41-225 0 0,-13 14-118 0 0,8-44-284 0 0,1-1 0 0 0,0 1 0 0 0,-1 0 0 0 0,1 0 0 0 0,0 0-1 0 0,0 0 1 0 0,1 0 0 0 0,-1 0 0 0 0,1 0 0 0 0,-1 0 0 0 0,1 0 0 0 0,0 1 0 0 0,0-1-1 0 0,1 0 1 0 0,-1 0 0 0 0,1 0 0 0 0,-1 0 0 0 0,1 0 0 0 0,0 0 0 0 0,0 0 0 0 0,0 0 0 0 0,0 0-1 0 0,1 0 1 0 0,-1-1 0 0 0,1 1 0 0 0,0 0 0 0 0,0-1 0 0 0,0 0 0 0 0,0 1 0 0 0,1 0-3 0 0,3 0 16 0 0,-1 0 0 0 0,0 1 1 0 0,0-1-1 0 0,-1 1 0 0 0,1 0 0 0 0,-1 0 1 0 0,0 1-1 0 0,0-1 0 0 0,0 1 1 0 0,-1 0-1 0 0,1 0 0 0 0,-1 0 1 0 0,0 0-1 0 0,-1 1 0 0 0,1-1 1 0 0,-1 1-1 0 0,0-1 0 0 0,0 1 1 0 0,-1 0-1 0 0,0 0 0 0 0,0 2-16 0 0,-1-3 76 0 0,0 1 0 0 0,-1-1 1 0 0,0 0-1 0 0,0 0 0 0 0,-1 0 0 0 0,1 0 0 0 0,-1 0 0 0 0,0 0 0 0 0,-1 0 0 0 0,1 0 0 0 0,-1-1 0 0 0,0 1 0 0 0,0-1 0 0 0,0 0 1 0 0,-1 0-1 0 0,1 0 0 0 0,-1 0 0 0 0,0-1 0 0 0,0 1 0 0 0,0-1-76 0 0,-11 9-45 0 0,0 0 0 0 0,0-2 1 0 0,-1 0-1 0 0,-1 0 0 0 0,0-2 0 0 0,0 0 0 0 0,0-1 0 0 0,-1 0 1 0 0,0-2-1 0 0,-8 2 45 0 0,-13-1-2092 0 0,25-5-1509 0 0,1-1-3980 0 0,9 0 1200 0 0</inkml:trace>
  <inkml:trace contextRef="#ctx0" brushRef="#br0" timeOffset="1183.961">1205 1134 2377 0 0,'0'0'1512'0'0,"0"0"-191"0"0,0 0 148 0 0,0 0 346 0 0,0 0 191 0 0,0 0-134 0 0,0 0-412 0 0,0 0-422 0 0,0 0-281 0 0,0 0-157 0 0,0 0-93 0 0,0 0-48 0 0,-16 22-60 0 0,-48 70-70 0 0,30-30 121 0 0,-44 60-2 0 0,-70 62-542 0 0,111-146-123 0 0,-43 34-3832 0 0,63-59 127 0 0,3-3-3266 0 0,10-6 3839 0 0</inkml:trace>
  <inkml:trace contextRef="#ctx0" brushRef="#br0" timeOffset="1804.93">1203 1440 600 0 0,'0'0'1020'0'0,"0"0"-71"0"0,0 0 208 0 0,0 0 389 0 0,0 0 226 0 0,0 0-38 0 0,0 0-308 0 0,0 0-436 0 0,0 0-377 0 0,0 0-269 0 0,-34 34-166 0 0,-105 104-67 0 0,55-48 272 0 0,17-6 469 0 0,65-77-853 0 0,2-7-19 0 0,7-7 717 0 0,123-107 1398 0 0,11 0-1937 0 0,-28 33-134 0 0,-112 81-40 0 0,0-1 1 0 0,-1 0 0 0 0,1 1 0 0 0,0-1 0 0 0,0 1 0 0 0,-1-1 0 0 0,1 1 0 0 0,0 0 0 0 0,0-1-1 0 0,0 1 1 0 0,0 0 0 0 0,-1-1 0 0 0,1 1 0 0 0,0 0 0 0 0,0 0 0 0 0,0 0 0 0 0,0 0 0 0 0,0 0-1 0 0,0 0 1 0 0,-1 0 0 0 0,1 0 0 0 0,0 0 0 0 0,0 0 0 0 0,0 1 0 0 0,0-1 0 0 0,0 0 0 0 0,-1 1-1 0 0,1-1 1 0 0,0 0 0 0 0,0 1 0 0 0,0-1 0 0 0,-1 1 0 0 0,1-1 0 0 0,0 1 0 0 0,-1-1-1 0 0,1 1 1 0 0,0 0 0 0 0,-1-1 0 0 0,1 1 0 0 0,-1 0 0 0 0,1 0 0 0 0,-1-1 0 0 0,1 1 0 0 0,-1 0-1 0 0,0 0 1 0 0,1 0 0 0 0,-1-1 0 0 0,0 1 0 0 0,0 0 0 0 0,0 0 0 0 0,1 0 0 0 0,-1 0 0 0 0,0 0-1 0 0,0 0 16 0 0,2 5 56 0 0,82 248 30 0 0,-84-252-31 0 0,0 0 1 0 0,-1 0 0 0 0,1 1-1 0 0,-1-1 1 0 0,0 0-1 0 0,1 0 1 0 0,-1 0 0 0 0,0 0-1 0 0,0-1 1 0 0,0 1 0 0 0,0 0-1 0 0,0 0 1 0 0,-1 0-1 0 0,1-1 1 0 0,-1 1 0 0 0,1-1-1 0 0,-1 1 1 0 0,1-1-1 0 0,-1 0 1 0 0,0 1 0 0 0,0-1-1 0 0,1 0 1 0 0,-1 0 0 0 0,0 0-1 0 0,0 0 1 0 0,0-1-1 0 0,0 1 1 0 0,0 0 0 0 0,0-1-1 0 0,-1 0 1 0 0,1 1-1 0 0,0-1 1 0 0,0 0 0 0 0,0 0-1 0 0,0 0 1 0 0,0 0 0 0 0,0-1-1 0 0,-1 1 1 0 0,1 0-1 0 0,0-1 1 0 0,0 0 0 0 0,0 1-1 0 0,0-1 1 0 0,0 0 0 0 0,0 0-1 0 0,0-1-55 0 0,-14 2 232 0 0,-105-36 161 0 0,100 27-434 0 0,-35-24-1022 0 0,40 17-2283 0 0,3-1-4232 0 0,9 10 470 0 0</inkml:trace>
  <inkml:trace contextRef="#ctx0" brushRef="#br0" timeOffset="2667.881">1 346 0 0 0,'0'0'432'0'0,"0"0"474"0"0,0 0 374 0 0,0 0 203 0 0,0 0-84 0 0,0 0-243 0 0,0 0-230 0 0,0 0-114 0 0,0 0 20 0 0,0 0 35 0 0,0 0-32 0 0,0 0-98 0 0,19 0-105 0 0,127-3 825 0 0,166 2 830 0 0,-235-13-1602 0 0,-77 14-626 0 0,1 0-1 0 0,-1-1 0 0 0,1 1 0 0 0,-1-1 1 0 0,1 0-1 0 0,-1 1 0 0 0,1-1 0 0 0,-1 1 1 0 0,0-1-1 0 0,1 0 0 0 0,-1 1 1 0 0,0-1-1 0 0,0 0 0 0 0,1 1 0 0 0,-1-1 1 0 0,0 0-1 0 0,0 1 0 0 0,0-1 0 0 0,0 0 1 0 0,0 1-1 0 0,0-1 0 0 0,0 0 1 0 0,0 0-1 0 0,0 1 0 0 0,0-1 0 0 0,-1 0 1 0 0,1 1-1 0 0,0-1 0 0 0,0 0 0 0 0,-1 1 1 0 0,1-1-1 0 0,0 1 0 0 0,-1-1 1 0 0,1 0-1 0 0,0 1 0 0 0,-1-1 0 0 0,1 1 1 0 0,-1-1-1 0 0,1 1 0 0 0,-1-1 0 0 0,1 1 1 0 0,-1-1-1 0 0,0 1 0 0 0,1 0 1 0 0,-1-1-1 0 0,1 1 0 0 0,-1 0 0 0 0,0 0 1 0 0,1-1-1 0 0,-1 1 0 0 0,0 0 0 0 0,0 0 1 0 0,0 0-59 0 0,-40-24 331 0 0,-104-38-71 0 0,144 61-348 0 0,-1 0-14 0 0,0 1-1 0 0,0-1 0 0 0,0 0 0 0 0,0 0 0 0 0,0 0 0 0 0,0 0 0 0 0,0 0 0 0 0,0 0 0 0 0,0-1 0 0 0,1 1 0 0 0,-1-1 1 0 0,1 1-1 0 0,-1-1 0 0 0,1 1 0 0 0,-1-1 0 0 0,1 0 0 0 0,0 0 0 0 0,0 0 0 0 0,0 0 0 0 0,0 0 0 0 0,0 0 1 0 0,0 0 102 0 0,52-1-13802 0 0,-40 3 9549 0 0</inkml:trace>
  <inkml:trace contextRef="#ctx0" brushRef="#br0" timeOffset="3083.987">1339 924 6009 0 0,'0'0'1119'0'0,"0"0"-427"0"0,0 0-61 0 0,0 0 312 0 0,0 0 313 0 0,0 0 133 0 0,0 0-106 0 0,0 0-257 0 0,0 0-231 0 0,0 0-180 0 0,0 0-154 0 0,0 0-64 0 0,0 0-32 0 0,30 7-26 0 0,93 20 1 0 0,-7-20 393 0 0,14-14-430 0 0,-45-8-3468 0 0,-68 8-354 0 0,-6 2-2369 0 0,-7 2-236 0 0</inkml:trace>
  <inkml:trace contextRef="#ctx0" brushRef="#br0" timeOffset="3331.055">1628 663 9506 0 0,'0'0'555'0'0,"0"0"-251"0"0,0 0 99 0 0,0 0 325 0 0,0 0 292 0 0,-4 31 99 0 0,-11 98-135 0 0,10 68 150 0 0,21-43-2207 0 0,-4-104-1870 0 0,4-1-3738 0 0,-10-37 1625 0 0</inkml:trace>
  <inkml:trace contextRef="#ctx0" brushRef="#br0" timeOffset="3733.372">2005 670 5257 0 0,'0'0'270'0'0,"0"0"-488"0"0,0 0-178 0 0,0 0 265 0 0,0 0 523 0 0,0 0 397 0 0,0 0 123 0 0,0 0-63 0 0,0 0-129 0 0,0 0-163 0 0,0 0-149 0 0,3 32-102 0 0,9 97-50 0 0,34 156 757 0 0,-12-154-480 0 0,-15-102 683 0 0,-5-39 3225 0 0,42-215-697 0 0,-39 144-3739 0 0,4 1 0 0 0,3 0 0 0 0,3 2 0 0 0,4 1-5 0 0,39-41-1295 0 0,-10 52-6818 0 0,-47 55 3123 0 0,-7 3-1550 0 0</inkml:trace>
  <inkml:trace contextRef="#ctx0" brushRef="#br0" timeOffset="4397.981">2456 1038 9234 0 0,'0'0'1555'0'0,"0"0"-702"0"0,0 0-552 0 0,0 0-39 0 0,0 0 106 0 0,0 0 94 0 0,0 0-2 0 0,0 0-100 0 0,0 0-117 0 0,0 0-103 0 0,0 0-79 0 0,-13 32-44 0 0,-40 100-3 0 0,18-34 4 0 0,-8 5 50 0 0,160-282 3176 0 0,-52 89-3182 0 0,-65 89-62 0 0,21-32-18 0 0,2 2 0 0 0,0 0-1 0 0,2 1 1 0 0,2 2-1 0 0,13-12 19 0 0,-40 40-15 0 0,0 1 0 0 0,0-1 0 0 0,0 1 0 0 0,0-1 0 0 0,1 1 0 0 0,-1-1 0 0 0,0 1 0 0 0,0-1 0 0 0,0 1 0 0 0,0-1 0 0 0,0 1 0 0 0,1-1 0 0 0,-1 1 0 0 0,0-1 0 0 0,0 1 0 0 0,1-1 0 0 0,-1 1 0 0 0,0-1 0 0 0,1 0 0 0 0,-1 1 0 0 0,1-1 0 0 0,-1 0 0 0 0,0 1 0 0 0,1-1 0 0 0,-1 0-1 0 0,1 1 1 0 0,-1-1 0 0 0,1 0 0 0 0,-1 0 0 0 0,1 0 0 0 0,-1 1 0 0 0,1-1 0 0 0,-1 0 0 0 0,1 0 0 0 0,-1 0 0 0 0,1 0 0 0 0,-1 0 0 0 0,1 0 0 0 0,-1 0 0 0 0,1 0 0 0 0,-1 0 0 0 0,1 0 0 0 0,-1 0 0 0 0,1 0 0 0 0,-1-1 0 0 0,1 1 0 0 0,-1 0 0 0 0,1 0 0 0 0,-1 0 0 0 0,1-1 0 0 0,-1 1 0 0 0,1 0-1 0 0,-1-1 1 0 0,0 1 0 0 0,1 0 0 0 0,-1-1 0 0 0,1 1 0 0 0,-1 0 0 0 0,0-1 0 0 0,1 1 0 0 0,-1-1 0 0 0,0 1 0 0 0,0-1 0 0 0,1 1 0 0 0,-1-1 0 0 0,0 1 0 0 0,0-1 0 0 0,0 1 0 0 0,0-1 15 0 0,-44 254-424 0 0,42-229 339 0 0,0-17 86 0 0,1 1 0 0 0,-1 0-1 0 0,2 0 1 0 0,-1 0 0 0 0,1 0 0 0 0,0 0 0 0 0,0 0 0 0 0,1 0 0 0 0,0 0 0 0 0,1 0 0 0 0,0-1-1 0 0,0 1 1 0 0,0 0 0 0 0,1-1 0 0 0,0 0 0 0 0,1 1 0 0 0,0-1 0 0 0,0 0 0 0 0,3 4-1 0 0,1-3 99 0 0,9 3 2486 0 0,-18-27-300 0 0,-70-56-1371 0 0,52 57-909 0 0,-65-46-47 0 0,19 16-3907 0 0,26 12-6218 0 0,29 24 2336 0 0</inkml:trace>
  <inkml:trace contextRef="#ctx0" brushRef="#br0" timeOffset="4986.167">1930 184 0 0 0,'0'0'831'0'0,"0"0"723"0"0,0 0 271 0 0,0 0 14 0 0,0 0-93 0 0,0 0-167 0 0,0 0-164 0 0,0 0-141 0 0,0 0-145 0 0,15 3-85 0 0,87 15 1522 0 0,13-17 67 0 0,133-16-1890 0 0,-248 15-736 0 0,1 1 0 0 0,-1-1 0 0 0,1 0 0 0 0,0 1 0 0 0,-1-1 0 0 0,1 0 0 0 0,-1 0 0 0 0,1 0 0 0 0,0 1 0 0 0,-1-1 0 0 0,1 0 0 0 0,0 0 0 0 0,-1 0 0 0 0,1 0 0 0 0,-1 0 0 0 0,1 0 0 0 0,0 0 0 0 0,-1 0 0 0 0,1 0 0 0 0,0-1 0 0 0,-1 1 1 0 0,1 0-1 0 0,-1 0 0 0 0,1-1 0 0 0,0 1 0 0 0,-1 0 0 0 0,1 0 0 0 0,-1-1 0 0 0,1 1 0 0 0,-1-1 0 0 0,1 1 0 0 0,-1-1 0 0 0,1 1 0 0 0,-1 0 0 0 0,0-1 0 0 0,1 1 0 0 0,-1-1 0 0 0,0 0 0 0 0,1 1 0 0 0,-1-1 0 0 0,0 1 0 0 0,0-1 0 0 0,1 0 0 0 0,-1 1 0 0 0,0-1 0 0 0,0 1 0 0 0,0-1 1 0 0,0 0-1 0 0,0 1 0 0 0,0-1 0 0 0,0 0 0 0 0,0 1 0 0 0,0-1 0 0 0,0 1 0 0 0,0-1 0 0 0,0 0 0 0 0,-1 1 0 0 0,1-1 0 0 0,0 1 0 0 0,0-1-7 0 0,-35-24 569 0 0,28 21-528 0 0,-223-110 230 0 0,212 95-2119 0 0,17 14-3521 0 0,2 0-4730 0 0,1 4 5934 0 0</inkml:trace>
</inkml:ink>
</file>

<file path=ppt/ink/ink6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1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9 0 0 0,'0'0'1095'0'0,"0"0"651"0"0,0 0 111 0 0,0 0 69 0 0,0 0 203 0 0,0 0 35 0 0,0 0-196 0 0,0 0-325 0 0,0 0-413 0 0,0 0-354 0 0,0 0-221 0 0,0 0-150 0 0,-5-1-67 0 0,-21-5 798 0 0,72 6 1203 0 0,-46 0-2416 0 0,4-2-2989 0 0,3 3-9545 0 0,-7 0 6058 0 0</inkml:trace>
</inkml:ink>
</file>

<file path=ppt/ink/ink6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2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1 3249 0 0,'0'0'1985'0'0,"0"0"-132"0"0,0 0-50 0 0,0 0 104 0 0,0 0 77 0 0,0 0-134 0 0,0 0-367 0 0,0 0-421 0 0,0 0-358 0 0,0 0-256 0 0,0 0-131 0 0,0 0-51 0 0,0 0-26 0 0,-3 18 654 0 0,0-7-6415 0 0,0-7-120 0 0,0 0-3242 0 0</inkml:trace>
</inkml:ink>
</file>

<file path=ppt/ink/ink6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29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951 96 0 0 0,'0'0'826'0'0,"0"0"583"0"0,0 0 18 0 0,0 0-113 0 0,0 0-55 0 0,2-7-3 0 0,15-37 1316 0 0,-19 15 3306 0 0,-21 16-3843 0 0,-38 11-1870 0 0,57 2-7 0 0,-24 4-178 0 0,0 1-1 0 0,0 2 1 0 0,0 0 0 0 0,1 2 0 0 0,-23 11 20 0 0,-7 2 6 0 0,13-7-14 0 0,1 3 0 0 0,1 2 1 0 0,0 1-1 0 0,2 2 0 0 0,-14 12 8 0 0,53-35-15 0 0,0 0-1 0 0,0 1 1 0 0,0 0-1 0 0,0-1 1 0 0,1 1 0 0 0,-1 0-1 0 0,0-1 1 0 0,0 1-1 0 0,0 0 1 0 0,1 0-1 0 0,-1-1 1 0 0,0 1 0 0 0,1 0-1 0 0,-1 0 1 0 0,1 0-1 0 0,-1 0 1 0 0,1 0-1 0 0,0 0 1 0 0,-1 0-1 0 0,1 0 1 0 0,0 0 0 0 0,0 0-1 0 0,-1 0 1 0 0,1 0-1 0 0,0 0 1 0 0,0 1-1 0 0,0-1 1 0 0,0 0-1 0 0,0 0 1 0 0,1 0 0 0 0,-1 0-1 0 0,0 0 1 0 0,0 0-1 0 0,1 0 1 0 0,-1 0-1 0 0,1 0 1 0 0,-1 0 0 0 0,1 0-1 0 0,-1 0 1 0 0,1 0-1 0 0,0 0 1 0 0,-1-1-1 0 0,1 1 1 0 0,0 0-1 0 0,-1 0 1 0 0,1-1 0 0 0,0 1-1 0 0,0 0 1 0 0,0-1-1 0 0,0 1 1 0 0,0-1-1 0 0,0 1 1 0 0,0-1 0 0 0,1 1 15 0 0,56 23-63 0 0,-14-15 148 0 0,-1-2-1 0 0,1-2 1 0 0,0-2 0 0 0,23-2-85 0 0,-34 4 71 0 0,-32-5-63 0 0,-1 0 0 0 0,1 1 1 0 0,-1-1-1 0 0,0 0 0 0 0,1 1 0 0 0,-1-1 1 0 0,1 0-1 0 0,-1 1 0 0 0,0-1 0 0 0,1 1 1 0 0,-1-1-1 0 0,0 1 0 0 0,0-1 0 0 0,1 1 1 0 0,-1-1-1 0 0,0 0 0 0 0,0 1 0 0 0,0-1 1 0 0,0 1-1 0 0,0-1 0 0 0,1 1 1 0 0,-1 0-1 0 0,0-1 0 0 0,0 1 0 0 0,0-1 1 0 0,0 1-1 0 0,-1-1 0 0 0,1 1 0 0 0,0-1 1 0 0,0 1-1 0 0,0-1 0 0 0,0 1 0 0 0,0-1 1 0 0,-1 1-1 0 0,1-1 0 0 0,0 0 0 0 0,0 1 1 0 0,-1-1-1 0 0,1 1 0 0 0,0-1 0 0 0,-1 1 1 0 0,1-1-1 0 0,0 0 0 0 0,-1 1 0 0 0,1-1 1 0 0,-1 0-1 0 0,1 1 0 0 0,0-1 0 0 0,-1 0 1 0 0,1 0-1 0 0,-1 0 0 0 0,1 1 0 0 0,-1-1 1 0 0,1 0-1 0 0,-1 0 0 0 0,1 0 1 0 0,-1 0-1 0 0,1 0 0 0 0,-1 0 0 0 0,1 0 1 0 0,-1 0-9 0 0,-325 249 688 0 0,305-235-676 0 0,0 2 1 0 0,1 0-1 0 0,0 1 1 0 0,1 1-1 0 0,2 1 1 0 0,0 1-1 0 0,0 0 1 0 0,2 1 0 0 0,1 1-1 0 0,-2 5-12 0 0,14-25 5 0 0,0 1-1 0 0,1 0 1 0 0,0-1-1 0 0,-1 1 1 0 0,1 0-1 0 0,0 0 1 0 0,0 0-1 0 0,0 0 1 0 0,1 0-1 0 0,-1 0 1 0 0,1 0-1 0 0,0 0 1 0 0,-1 0-1 0 0,1 0 1 0 0,1 0-1 0 0,-1 0 1 0 0,0 0 0 0 0,1 1-1 0 0,0-1 1 0 0,-1 0-1 0 0,1-1 1 0 0,0 1-1 0 0,1 0 1 0 0,-1 0-1 0 0,0 0 1 0 0,1-1-1 0 0,0 1 1 0 0,-1 0-1 0 0,1-1 1 0 0,0 0-1 0 0,0 1 1 0 0,1-1-1 0 0,-1 0 1 0 0,0 0 0 0 0,1 0-1 0 0,-1-1 1 0 0,1 1-1 0 0,0 0 1 0 0,-1-1-1 0 0,1 0 1 0 0,0 1-1 0 0,0-1 1 0 0,2 0-5 0 0,18 4 88 0 0,-1-2 0 0 0,1-1 0 0 0,0 0 0 0 0,0-2 0 0 0,-1 0 1 0 0,1-2-1 0 0,0 0 0 0 0,-1-2 0 0 0,1 0 0 0 0,-1-2 0 0 0,0 0 0 0 0,-1-2 0 0 0,5-2-88 0 0,262-103-729 0 0,-222 70-2857 0 0,-34 20-4396 0 0,-22 16-57 0 0</inkml:trace>
  <inkml:trace contextRef="#ctx0" brushRef="#br0" timeOffset="312.796">1426 398 11002 0 0,'0'0'801'0'0,"0"0"-339"0"0,0 0 42 0 0,0 0 342 0 0,0 0 257 0 0,-26 38 57 0 0,-79 122-161 0 0,-47 70 488 0 0,73-69-3018 0 0,68-125-3075 0 0,3 1-4024 0 0,7-33 5033 0 0</inkml:trace>
  <inkml:trace contextRef="#ctx0" brushRef="#br0" timeOffset="570.411">980 450 15355 0 0,'0'0'264'0'0,"0"0"-394"0"0,0 0-96 0 0,0 0 237 0 0,0 0 354 0 0,0 0 189 0 0,0 0 46 0 0,0 0-12 0 0,0 0-40 0 0,0 0-62 0 0,29 33-76 0 0,92 103-70 0 0,-45-72 21 0 0,-59-55-288 0 0,21 15-307 0 0,2-2-1 0 0,0-1 1 0 0,1-2 0 0 0,2-2 0 0 0,11 1 234 0 0,-29-12-2196 0 0,1-1-5013 0 0,-16-4-1814 0 0</inkml:trace>
  <inkml:trace contextRef="#ctx0" brushRef="#br0" timeOffset="947.097">1926 619 4121 0 0,'0'0'1952'0'0,"0"0"-491"0"0,0 0 11 0 0,0 0 304 0 0,0 0 217 0 0,0 0-121 0 0,0 0-425 0 0,0 0-408 0 0,0 0-283 0 0,0 0-170 0 0,0 0-110 0 0,0 0-75 0 0,0 0-41 0 0,-11-7-53 0 0,-37-23-30 0 0,44 29-252 0 0,1 0 0 0 0,0 0-1 0 0,-1 0 1 0 0,1 0 0 0 0,-1 0-1 0 0,1 1 1 0 0,-1 0-1 0 0,1 0 1 0 0,-1 0 0 0 0,1 0-1 0 0,-1 0 1 0 0,1 1 0 0 0,-1-1-1 0 0,1 1 1 0 0,-1 0 0 0 0,1 0-1 0 0,0 1 1 0 0,-1-1 0 0 0,1 1-1 0 0,0-1 1 0 0,0 1-1 0 0,0 0 1 0 0,0 0 0 0 0,-2 2-25 0 0,-8 4 36 0 0,-2 1-42 0 0,2 0 0 0 0,-1 1 0 0 0,1 0 0 0 0,1 1 0 0 0,0 1-1 0 0,0-1 1 0 0,1 2 0 0 0,1 0 0 0 0,0 0 0 0 0,1 1-1 0 0,0 0 1 0 0,1 1 0 0 0,0 0 0 0 0,-4 15 6 0 0,10-26-7 0 0,-1 0 0 0 0,2 1 1 0 0,-1-1-1 0 0,0 0 0 0 0,1 1 1 0 0,0-1-1 0 0,0 1 0 0 0,0 0 1 0 0,1-1-1 0 0,-1 1 0 0 0,1 0 1 0 0,0-1-1 0 0,1 1 0 0 0,-1 0 1 0 0,1-1-1 0 0,0 1 0 0 0,0-1 1 0 0,0 1-1 0 0,1-1 0 0 0,-1 1 1 0 0,1-1-1 0 0,0 0 0 0 0,1 0 1 0 0,-1 0-1 0 0,1 0 0 0 0,-1 0 1 0 0,1 0-1 0 0,0-1 0 0 0,1 0 1 0 0,-1 1-1 0 0,2 0 7 0 0,3-2 91 0 0,0 0 1 0 0,0 0-1 0 0,0-1 0 0 0,0 0 0 0 0,0 0 1 0 0,0-1-1 0 0,1 0 0 0 0,-1 0 0 0 0,0-1 1 0 0,0 0-1 0 0,0-1 0 0 0,0 0 1 0 0,0 0-1 0 0,0 0 0 0 0,0-1 0 0 0,-1-1 1 0 0,8-3-92 0 0,114-81 843 0 0,21-63-483 0 0,-104 114-978 0 0,-46 36 205 0 0,0 1-235 0 0,-4 40-6315 0 0,1-4-3557 0 0,3-27 6296 0 0</inkml:trace>
  <inkml:trace contextRef="#ctx0" brushRef="#br0" timeOffset="1410.889">2243 965 0 0 0,'0'0'1592'0'0,"0"0"534"0"0,0 0 260 0 0,0 0 213 0 0,0 0 20 0 0,0 0-279 0 0,0 0-501 0 0,0 0-455 0 0,0 0-297 0 0,0 0-206 0 0,0 0-182 0 0,0 0-168 0 0,1-9-144 0 0,47-129 861 0 0,-42 126-1246 0 0,0 0 1 0 0,0 1 0 0 0,1 0-1 0 0,0 0 1 0 0,1 0-1 0 0,1 1 1 0 0,-1 0-1 0 0,2 1 1 0 0,-1 0-1 0 0,1 0 1 0 0,1 1-1 0 0,-1 0 1 0 0,1 1-1 0 0,1 0 1 0 0,-1 1-1 0 0,1 0 1 0 0,0 1-1 0 0,6-2-2 0 0,-16 8-14 0 0,0 1 0 0 0,0-1 0 0 0,0 0 0 0 0,0 1 0 0 0,-1 0-1 0 0,1-1 1 0 0,0 1 0 0 0,-1 0 0 0 0,0 0 0 0 0,1 0 0 0 0,-1 0 0 0 0,0 0-1 0 0,0 0 1 0 0,0 0 0 0 0,0 1 0 0 0,-1-1 0 0 0,1 0 0 0 0,0 0 0 0 0,-1 1-1 0 0,0-1 1 0 0,1 0 0 0 0,-1 1 0 0 0,0-1 0 0 0,0 0 0 0 0,0 1-1 0 0,-1-1 1 0 0,1 0 0 0 0,-1 1 0 0 0,1-1 0 0 0,-1 0 0 0 0,0 0 0 0 0,0 1-1 0 0,0 0 15 0 0,0 14 27 0 0,1-10-10 0 0,0-6-14 0 0,-1 0 1 0 0,1 0 0 0 0,0 0 0 0 0,-1 0-1 0 0,1-1 1 0 0,0 1 0 0 0,0 0 0 0 0,0 0-1 0 0,0 0 1 0 0,0 0 0 0 0,0 0 0 0 0,0 0-1 0 0,0 0 1 0 0,0 0 0 0 0,0 0 0 0 0,1 0 0 0 0,-1 0-1 0 0,0 0 1 0 0,1 0 0 0 0,-1 0 0 0 0,1-1-1 0 0,-1 1 1 0 0,1 0 0 0 0,-1 0 0 0 0,1 0-1 0 0,-1-1 1 0 0,1 1 0 0 0,0 0 0 0 0,-1-1-1 0 0,1 1 1 0 0,0 0 0 0 0,0-1 0 0 0,0 1-1 0 0,-1-1 1 0 0,1 1 0 0 0,0-1 0 0 0,0 0-1 0 0,0 1 1 0 0,0-1 0 0 0,0 0 0 0 0,0 0-1 0 0,0 1 1 0 0,0-1 0 0 0,0 0 0 0 0,0 0 0 0 0,0 0-1 0 0,0 0 1 0 0,0 0 0 0 0,-1-1 0 0 0,1 1-1 0 0,0 0 1 0 0,0 0 0 0 0,0 0 0 0 0,0-1-1 0 0,0 1 1 0 0,0-1 0 0 0,0 1-4 0 0,127-66 517 0 0,-111 57-515 0 0,-6 2-7 0 0,0 1 0 0 0,0 0-1 0 0,1 1 1 0 0,0 0 0 0 0,0 1 0 0 0,0 0-1 0 0,1 1 1 0 0,-1 1 0 0 0,1 0 0 0 0,4 0 5 0 0,-14 4 1 0 0,-1-1 0 0 0,1 1 0 0 0,-1 0 1 0 0,0-1-1 0 0,0 1 0 0 0,1 0 1 0 0,-1 1-1 0 0,0-1 0 0 0,-1 0 0 0 0,1 1 1 0 0,0-1-1 0 0,-1 1 0 0 0,1-1 0 0 0,-1 1 1 0 0,0 0-1 0 0,0-1 0 0 0,0 1 0 0 0,0 0 1 0 0,-1 0-1 0 0,1 0 0 0 0,-1 0 0 0 0,1 0 1 0 0,-1 0-1 0 0,0-1 0 0 0,0 1 0 0 0,0 0 1 0 0,-1 0-1 0 0,1 0 0 0 0,-1 0 0 0 0,0 0 1 0 0,1 0-1 0 0,-2 1-1 0 0,1 10 18 0 0,1-8-38 0 0,-1-1-1 0 0,1 1 0 0 0,0-1 0 0 0,0 1 1 0 0,0-1-1 0 0,1 1 0 0 0,0-1 0 0 0,0 0 1 0 0,0 1-1 0 0,1-1 0 0 0,0 0 1 0 0,0 0-1 0 0,0 0 0 0 0,0 0 0 0 0,1 0 1 0 0,0 0-1 0 0,0-1 0 0 0,0 1 0 0 0,1-1 1 0 0,3 3 20 0 0,24-3-3699 0 0,-12-11-6305 0 0,-12 0 2042 0 0</inkml:trace>
  <inkml:trace contextRef="#ctx0" brushRef="#br0" timeOffset="1826.955">3259 578 10634 0 0,'0'0'1270'0'0,"0"0"-410"0"0,0 0 139 0 0,0 0 308 0 0,0 0 169 0 0,0 0-141 0 0,0 0-383 0 0,0 0-342 0 0,0 0-210 0 0,0 0-119 0 0,-3 33-87 0 0,-8 103-50 0 0,-9 88 162 0 0,5-75-279 0 0,-7-58 32 0 0,22-90-48 0 0,0 0 0 0 0,-1 0 0 0 0,1 0 1 0 0,-1-1-1 0 0,1 1 0 0 0,-1 0 0 0 0,1 0 1 0 0,-1 0-1 0 0,0-1 0 0 0,1 1 0 0 0,-1 0 0 0 0,0-1 1 0 0,0 1-1 0 0,1-1 0 0 0,-1 1 0 0 0,0-1 1 0 0,0 1-1 0 0,0-1 0 0 0,0 0 0 0 0,0 1 0 0 0,0-1 1 0 0,0 0-1 0 0,1 1 0 0 0,-1-1 0 0 0,0 0 0 0 0,0 0 1 0 0,0 0-1 0 0,0 0 0 0 0,0 0 0 0 0,0 0 1 0 0,0 0-1 0 0,0-1 0 0 0,0 1 0 0 0,0 0 0 0 0,0 0 1 0 0,0-1-1 0 0,0 1 0 0 0,0-1 0 0 0,0 1 1 0 0,1-1-1 0 0,-1 1 0 0 0,0-1 0 0 0,0 1 0 0 0,1-1 1 0 0,-1 0-1 0 0,0 1 0 0 0,1-1 0 0 0,-1 0 0 0 0,0 1 1 0 0,1-1-1 0 0,-1 0 0 0 0,1 0 0 0 0,-1 0 1 0 0,1 0-1 0 0,0 0 0 0 0,-1 0 0 0 0,1 1 0 0 0,0-1 1 0 0,0 0-1 0 0,-1 0 0 0 0,1 0 0 0 0,0 0 1 0 0,0-1-12 0 0,-2-11 0 0 0,0 1 1 0 0,1-1 0 0 0,0 0 0 0 0,1 0-1 0 0,0 1 1 0 0,1-1 0 0 0,1 0-1 0 0,0 0 1 0 0,0 1 0 0 0,2-1 0 0 0,3-8-1 0 0,8-27-95 0 0,3 1 0 0 0,2 1 0 0 0,1 1 0 0 0,3 1 0 0 0,1 0 0 0 0,3 2 0 0 0,29-34 95 0 0,-52 69-11 0 0,1 1-1 0 0,-1 0 1 0 0,1 0-1 0 0,0 1 1 0 0,0 0-1 0 0,1 0 1 0 0,-1 0-1 0 0,1 1 1 0 0,0 0-1 0 0,1 0 1 0 0,-1 1-1 0 0,1 0 1 0 0,-1 0-1 0 0,1 0 1 0 0,0 1-1 0 0,0 1 1 0 0,0-1-1 0 0,0 1 1 0 0,0 1-1 0 0,1-1 1 0 0,-1 2-1 0 0,4-1 12 0 0,-9 1 20 0 0,1 0-1 0 0,-1 0 0 0 0,0 0 1 0 0,-1 0-1 0 0,1 1 1 0 0,0-1-1 0 0,0 1 1 0 0,0-1-1 0 0,-1 1 1 0 0,1 0-1 0 0,-1 0 0 0 0,1 0 1 0 0,-1 1-1 0 0,0-1 1 0 0,0 0-1 0 0,0 1 1 0 0,0 0-1 0 0,-1-1 1 0 0,1 1-1 0 0,-1 0 0 0 0,1 0 1 0 0,-1 0-1 0 0,0 0 1 0 0,0 0-1 0 0,0 0 1 0 0,-1 0-1 0 0,1 0 1 0 0,-1 0-1 0 0,1 2-19 0 0,-10 91 660 0 0,4-84-625 0 0,0-1 0 0 0,-1 0-1 0 0,0-1 1 0 0,0 1-1 0 0,-1-1 1 0 0,-1 0 0 0 0,0-1-1 0 0,0 0 1 0 0,-1 0-1 0 0,0-1 1 0 0,0 0 0 0 0,-1-1-1 0 0,0 0 1 0 0,-1 0-1 0 0,1-1 1 0 0,-1 0 0 0 0,0-1-1 0 0,-1-1 1 0 0,1 1 0 0 0,-4-1-36 0 0,14-3-93 0 0,0-1-1 0 0,0 0 1 0 0,0 1-1 0 0,0-1 1 0 0,0 0-1 0 0,0 0 1 0 0,-1 0-1 0 0,1 0 0 0 0,0 0 1 0 0,0 0-1 0 0,0 0 1 0 0,0 0-1 0 0,0 0 1 0 0,0-1-1 0 0,0 1 0 0 0,0 0 1 0 0,0 0-1 0 0,0-1 1 0 0,0 1-1 0 0,0-1 1 0 0,0 1-1 0 0,0-1 0 0 0,0 0 1 0 0,0 1-1 0 0,1-1 1 0 0,-1 0-1 0 0,0 0 1 0 0,0 1-1 0 0,1-1 0 0 0,-1 0 1 0 0,0 0-1 0 0,1 0 1 0 0,-1 0-1 0 0,1 0 1 0 0,-1 0-1 0 0,1 0 0 0 0,-1 0 95 0 0,-1-28-10415 0 0,2 22 7192 0 0,0-4-2207 0 0</inkml:trace>
  <inkml:trace contextRef="#ctx0" brushRef="#br0" timeOffset="2076.031">4054 122 12747 0 0,'0'0'1248'0'0,"0"0"-437"0"0,0 0 245 0 0,0 0 400 0 0,0 0 151 0 0,-11 31-184 0 0,-38 102-449 0 0,-52 121 262 0 0,93-224-1386 0 0,1 0 0 0 0,2 0-1 0 0,0 0 1 0 0,3 1 0 0 0,0-1 0 0 0,3 29 150 0 0,8-31-2292 0 0,-1-24-1989 0 0,3-2-4819 0 0,-4-2 3116 0 0</inkml:trace>
  <inkml:trace contextRef="#ctx0" brushRef="#br0" timeOffset="2438.725">4080 704 1304 0 0,'0'0'1347'0'0,"0"0"-42"0"0,0 0 207 0 0,0 0 331 0 0,0 0 284 0 0,0 0 81 0 0,0 0-118 0 0,0 0-280 0 0,0 0-324 0 0,0 0-265 0 0,0 0-175 0 0,34 14-86 0 0,105 44-94 0 0,-137-56-814 0 0,1-1 0 0 0,0 1 1 0 0,1-1-1 0 0,-1 0 1 0 0,0 0-1 0 0,0 0 1 0 0,1 0-1 0 0,-1 0 1 0 0,0-1-1 0 0,1 1 1 0 0,-1-1-1 0 0,1 0 0 0 0,-1 0 1 0 0,0 0-1 0 0,1-1 1 0 0,-1 1-1 0 0,0-1 1 0 0,1 0-1 0 0,-1 0 1 0 0,0 0-1 0 0,0 0 1 0 0,3-2-53 0 0,5-2 235 0 0,1 0-113 0 0,0 1 1 0 0,-1-2-1 0 0,0 1 1 0 0,0-2-1 0 0,-1 1 0 0 0,1-1 1 0 0,-1-1-1 0 0,-1 0 0 0 0,0 0 1 0 0,0-1-1 0 0,0 0 0 0 0,-1-1 1 0 0,0 0-1 0 0,-1 0 0 0 0,0 0 1 0 0,-1-1-1 0 0,0 0 0 0 0,-1 0 1 0 0,4-11-123 0 0,-9 19-16 0 0,1 1 0 0 0,-1-1 0 0 0,1 1 0 0 0,-1-1 1 0 0,0 1-1 0 0,0-1 0 0 0,0 0 0 0 0,0 1 0 0 0,-1-1 1 0 0,1 1-1 0 0,-1-1 0 0 0,1 1 0 0 0,-1-1 0 0 0,0 1 1 0 0,0 0-1 0 0,0-1 0 0 0,0 1 0 0 0,0 0 0 0 0,-1 0 1 0 0,1-1-1 0 0,-1 1 0 0 0,0 0 0 0 0,1 1 0 0 0,-1-1 1 0 0,0 0-1 0 0,0 0 0 0 0,0 1 0 0 0,0-1 0 0 0,0 1 1 0 0,0 0-1 0 0,-1-1 0 0 0,1 1 0 0 0,0 0 0 0 0,-1 0 1 0 0,1 1-1 0 0,-1-1 0 0 0,1 0 0 0 0,-1 1 0 0 0,1 0 1 0 0,-1-1-1 0 0,0 1 0 0 0,1 0 0 0 0,-1 0 0 0 0,1 1 1 0 0,-1-1-1 0 0,1 0 0 0 0,-1 1 0 0 0,1 0 0 0 0,-1-1 1 0 0,1 1-1 0 0,-1 0 0 0 0,1 0 0 0 0,-2 1 16 0 0,-14 6-64 0 0,0 0 0 0 0,1 2 0 0 0,0 0 0 0 0,0 0 0 0 0,1 2 0 0 0,0 0 0 0 0,1 0 0 0 0,0 2 0 0 0,-11 14 64 0 0,18-22-27 0 0,1 2 0 0 0,0-1 0 0 0,1 1-1 0 0,0-1 1 0 0,0 2 0 0 0,1-1 0 0 0,0 1 0 0 0,0 0 0 0 0,1 0 0 0 0,0 0-1 0 0,1 0 1 0 0,0 1 0 0 0,0-1 0 0 0,1 1 0 0 0,1 0 0 0 0,-1 0 0 0 0,1 0 27 0 0,1-5-32 0 0,0-1 1 0 0,0 0 0 0 0,0 1 0 0 0,1-1 0 0 0,-1 0 0 0 0,1 1 0 0 0,0-1-1 0 0,1 0 1 0 0,-1 0 0 0 0,1 0 0 0 0,-1 0 0 0 0,1 0 0 0 0,0 0-1 0 0,1 0 1 0 0,-1-1 0 0 0,1 1 0 0 0,-1-1 0 0 0,1 1 0 0 0,0-1 0 0 0,0 0-1 0 0,1 0 1 0 0,-1-1 0 0 0,1 1 0 0 0,-1-1 0 0 0,1 1 0 0 0,0-1 0 0 0,0 0-1 0 0,3 1 32 0 0,93 15-2287 0 0,-65-19-1737 0 0,-4-4-4318 0 0,-17 1 904 0 0</inkml:trace>
  <inkml:trace contextRef="#ctx0" brushRef="#br0" timeOffset="3170.017">2064 682 0 0 0,'0'0'1163'0'0,"0"0"661"0"0,0 0-78 0 0,0 0-263 0 0,0 0-203 0 0,0 0-134 0 0,0 0-35 0 0,0 0-52 0 0,0 0-92 0 0,6-11 1300 0 0,-4 65 2536 0 0,-2-32-4312 0 0,15 107-45 0 0,6-104-1953 0 0,-12-20-2171 0 0,1-2-4386 0 0,-5-2 1527 0 0</inkml:trace>
  <inkml:trace contextRef="#ctx0" brushRef="#br0" timeOffset="12031.205">4 1326 0 0 0,'0'0'757'0'0,"0"0"276"0"0,0 0-90 0 0,0 0-173 0 0,-1-6-148 0 0,-2-16-117 0 0,37 9 1542 0 0,265-3 2170 0 0,-160 15-3457 0 0,953-37 1517 0 0,-308 26-1270 0 0,330-20 433 0 0,-617-8-426 0 0,140-19 241 0 0,-545 33-384 0 0,-84 25-1566 0 0,-16-1-2090 0 0,-3 1-7441 0 0,7 1 4414 0 0</inkml:trace>
</inkml:ink>
</file>

<file path=ppt/ink/ink6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9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36 7434 0 0,'0'0'513'0'0,"0"0"-300"0"0,0 0-251 0 0,0 0 16 0 0,0 0 182 0 0,0 0 197 0 0,0 0 139 0 0,0 0 86 0 0,0 0 31 0 0,0 0-33 0 0,0 0-55 0 0,-3 21-39 0 0,-23 153 742 0 0,3 77 272 0 0,11-2-1605 0 0,12-248 75 0 0,0 0 1 0 0,0 0-1 0 0,0 0 1 0 0,1 0 0 0 0,-1 0-1 0 0,0-1 1 0 0,1 1-1 0 0,-1 0 1 0 0,1 0-1 0 0,-1 0 1 0 0,1-1-1 0 0,-1 1 1 0 0,1 0 0 0 0,-1-1-1 0 0,1 1 1 0 0,-1 0-1 0 0,1-1 1 0 0,0 1-1 0 0,0-1 1 0 0,-1 1-1 0 0,1-1 1 0 0,0 1 0 0 0,0-1-1 0 0,-1 0 1 0 0,1 1-1 0 0,0-1 1 0 0,0 0-1 0 0,0 0 1 0 0,0 1-1 0 0,0-1 1 0 0,-1 0 0 0 0,1 0-1 0 0,0 0 1 0 0,0 0-1 0 0,0 0 1 0 0,0 0-1 0 0,0 0 1 0 0,0-1 0 0 0,0 1-1 0 0,-1 0 1 0 0,1 0-1 0 0,0-1 1 0 0,0 1-1 0 0,0 0 1 0 0,-1-1-1 0 0,1 1 1 0 0,0-1 0 0 0,0 1-1 0 0,-1-1 30 0 0,40-23-135 0 0,49-42-136 0 0,-86 67 272 0 0,0 1 0 0 0,-1-1 0 0 0,0 1 0 0 0,1 0 0 0 0,-1 0 0 0 0,0 0 0 0 0,0 0 0 0 0,0 0 0 0 0,0 0 0 0 0,-1 1 0 0 0,1-1 0 0 0,-1 0 0 0 0,1 1 0 0 0,-1 0 0 0 0,0-1 0 0 0,0 1-1 0 0,0 0 1 0 0,0 0 0 0 0,0-1 0 0 0,-1 1 0 0 0,1 0 0 0 0,-1 0 0 0 0,0 0 0 0 0,0 0 0 0 0,0 0 0 0 0,0 0 0 0 0,0 0 0 0 0,-1 1-1 0 0,3 5 65 0 0,-1-4 12 0 0,31 107 517 0 0,-30-109-515 0 0,0 0 0 0 0,-1-1-1 0 0,1 1 1 0 0,0 0 0 0 0,0-1-1 0 0,0 1 1 0 0,1-1 0 0 0,-1 0-1 0 0,1 0 1 0 0,-1 0-1 0 0,1 0 1 0 0,-1 0 0 0 0,1 0-1 0 0,0-1 1 0 0,0 1 0 0 0,0-1-1 0 0,0 0 1 0 0,0 0 0 0 0,0 0-1 0 0,1 0 1 0 0,-1-1-1 0 0,0 1 1 0 0,0-1 0 0 0,1 0-1 0 0,-1 0 1 0 0,0 0 0 0 0,0 0-1 0 0,1 0 1 0 0,-1-1 0 0 0,0 0-1 0 0,0 1 1 0 0,0-1-1 0 0,0 0 1 0 0,1-1-79 0 0,8-6 284 0 0,1 0-1 0 0,-2-1 1 0 0,1-1 0 0 0,-1 1-1 0 0,-1-2 1 0 0,0 0 0 0 0,0 0-1 0 0,-1-1 1 0 0,-1 0 0 0 0,0 0-1 0 0,0-1 1 0 0,-1 0 0 0 0,-1 0-1 0 0,0-1 1 0 0,-1 0 0 0 0,-1 0-1 0 0,3-12-283 0 0,1 2 68 0 0,-1 0-1 0 0,-1 0 1 0 0,0 0-1 0 0,-3-1 1 0 0,0 0-1 0 0,-1 0 0 0 0,-1 0 1 0 0,-2 0-1 0 0,0 0 1 0 0,-2 0-1 0 0,0 1 1 0 0,-2-1-1 0 0,-1 1 1 0 0,-1 0-1 0 0,0 0 0 0 0,-9-14-67 0 0,10 22-82 0 0,-1 2-1 0 0,-1-1 1 0 0,0 1-1 0 0,-1 0 1 0 0,-1 1-1 0 0,0 0 1 0 0,0 0 0 0 0,-2 1-1 0 0,1 0 1 0 0,-2 1-1 0 0,1 1 1 0 0,-1 0-1 0 0,-1 1 1 0 0,0 0-1 0 0,0 1 1 0 0,-1 0-1 0 0,0 1 1 0 0,0 1-1 0 0,0 1 1 0 0,-1 0-1 0 0,0 1 1 0 0,0 0-1 0 0,0 2 1 0 0,-1-1-1 0 0,1 2 1 0 0,-7 1 82 0 0,15 1-232 0 0,0 0-1 0 0,0 1 1 0 0,0 0-1 0 0,0 0 1 0 0,0 1 0 0 0,1 0-1 0 0,-1 1 1 0 0,1 0 0 0 0,0 0-1 0 0,0 0 1 0 0,0 1-1 0 0,1 0 1 0 0,-1 0 0 0 0,1 1-1 0 0,0 0 1 0 0,-3 4 232 0 0,-44 70-9866 0 0,43-59 3583 0 0</inkml:trace>
  <inkml:trace contextRef="#ctx0" brushRef="#br0" timeOffset="362.885">928 581 8282 0 0,'0'0'2291'0'0,"0"0"-715"0"0,0 0-365 0 0,0 0 3 0 0,0 0 3 0 0,0 0-124 0 0,0 0-257 0 0,0 0-245 0 0,0 0-151 0 0,0 0-118 0 0,0 0-80 0 0,0 0-93 0 0,-9 26-67 0 0,-28 79-30 0 0,26-37-56 0 0,11-62-288 0 0,5 27 74 0 0,16-24-6943 0 0,-15-9 2210 0 0,-1 0-2021 0 0</inkml:trace>
  <inkml:trace contextRef="#ctx0" brushRef="#br0" timeOffset="621.94">895 239 12659 0 0,'0'0'1032'0'0,"0"0"-608"0"0,0 0-312 0 0,0 0-40 0 0,0 0-72 0 0,0 0-40 0 0,0 0-344 0 0,0 0-440 0 0,0 0-384 0 0,0 0-601 0 0,0 0-1047 0 0,0 0-1313 0 0,0 0 1160 0 0</inkml:trace>
  <inkml:trace contextRef="#ctx0" brushRef="#br0" timeOffset="967.975">1333 460 5081 0 0,'0'0'1672'0'0,"0"0"-350"0"0,0 0-67 0 0,0 0 85 0 0,0 0 69 0 0,0 0-144 0 0,0 0-277 0 0,0 0-271 0 0,0 0-207 0 0,0 0-123 0 0,0 0-67 0 0,0 0-50 0 0,0 0-34 0 0,-17 5-48 0 0,-54 19-59 0 0,26 10 76 0 0,37-24-181 0 0,7-8-43 0 0,0 0-1 0 0,0 0 1 0 0,0 0-1 0 0,0 1 1 0 0,0-1-1 0 0,0 0 1 0 0,1 0-1 0 0,-1 1 1 0 0,1-1-1 0 0,0 0 1 0 0,0 1-1 0 0,0-1 1 0 0,0 0-1 0 0,0 1 1 0 0,0-1-1 0 0,0 0 1 0 0,1 1-1 0 0,-1-1 1 0 0,1 0-1 0 0,0 0 1 0 0,0 1-1 0 0,-1-1 0 0 0,1 0 1 0 0,1 0-1 0 0,-1 0 1 0 0,0 0-1 0 0,0 0 1 0 0,1 0-1 0 0,-1-1 1 0 0,1 1-1 0 0,0 0 1 0 0,0-1-1 0 0,-1 1 1 0 0,1-1-1 0 0,0 0 1 0 0,0 1-1 0 0,0-1 1 0 0,0 0-1 0 0,0 0 1 0 0,1 0-1 0 0,1 0 20 0 0,103 62 4 0 0,-103-60 16 0 0,-1 0-1 0 0,1 0 1 0 0,-1 1-1 0 0,0-1 1 0 0,0 1 0 0 0,-1-1-1 0 0,1 1 1 0 0,-1 0-1 0 0,0 0 1 0 0,0 0-1 0 0,0 1 1 0 0,0-1 0 0 0,-1 0-1 0 0,1 0 1 0 0,-1 1-1 0 0,0-1 1 0 0,-1 1-1 0 0,1-1 1 0 0,-1 1 0 0 0,0 0-1 0 0,0-1 1 0 0,0 1-1 0 0,-1-1 1 0 0,0 1-1 0 0,0-1 1 0 0,0 1 0 0 0,0-1-1 0 0,0 0 1 0 0,-1 1-1 0 0,0-1 1 0 0,0 0-1 0 0,0 0 1 0 0,-1 0 0 0 0,1 0-1 0 0,-1-1 1 0 0,0 1-1 0 0,0-1-19 0 0,-5 5-115 0 0,0-1 1 0 0,0 0-1 0 0,-1 0 0 0 0,0-1 0 0 0,-1-1 0 0 0,1 1 0 0 0,-1-2 0 0 0,0 1 1 0 0,0-1-1 0 0,0-1 0 0 0,-1 1 0 0 0,1-2 0 0 0,-1 0 0 0 0,-2 0 115 0 0,-23 2-4434 0 0,1-2-3691 0 0,28-2 5046 0 0</inkml:trace>
  <inkml:trace contextRef="#ctx0" brushRef="#br0" timeOffset="1297.041">1710 250 11322 0 0,'0'0'1303'0'0,"0"0"-737"0"0,0 0-381 0 0,0 0 118 0 0,0 0 317 0 0,0 0 276 0 0,0 0 135 0 0,0 0-44 0 0,0 0-155 0 0,0 0-144 0 0,0 0-132 0 0,-2 32-103 0 0,-10 101-69 0 0,-12 106 336 0 0,6-18-1499 0 0,8-199-1251 0 0,3-18-5662 0 0,7-5 1439 0 0,0-1 4738 0 0,0 2 966 0 0,0-4-1479 0 0</inkml:trace>
  <inkml:trace contextRef="#ctx0" brushRef="#br0" timeOffset="1572.019">1896 419 6297 0 0,'0'0'1393'0'0,"0"0"-563"0"0,0 0-157 0 0,0 0 200 0 0,0 0 185 0 0,0 0 39 0 0,0 0-150 0 0,0 0-217 0 0,0 0-122 0 0,-31 27-60 0 0,-97 82-37 0 0,76-61 609 0 0,52-46-1095 0 0,0 0 1 0 0,0 0 0 0 0,0 0-1 0 0,0 1 1 0 0,1-1-1 0 0,-1 0 1 0 0,1 0 0 0 0,-1 0-1 0 0,1 0 1 0 0,0 0-1 0 0,0 0 1 0 0,0-1 0 0 0,0 1-1 0 0,0 0 1 0 0,0 0-1 0 0,0-1 1 0 0,1 1 0 0 0,-1 0-1 0 0,0-1 1 0 0,1 0-1 0 0,0 1 1 0 0,-1-1 0 0 0,1 0-1 0 0,0 0 1 0 0,-1 0-1 0 0,1 0 1 0 0,0 0 0 0 0,0 0-1 0 0,0 0 1 0 0,0 0-1 0 0,0-1 1 0 0,0 1 0 0 0,0-1-1 0 0,0 0 1 0 0,3 0-26 0 0,4 5 208 0 0,4 1-25 0 0,-1 1-1 0 0,1 1 0 0 0,-2 0 1 0 0,1 1-1 0 0,-1 0 1 0 0,-1 0-1 0 0,1 1 1 0 0,-2 1-1 0 0,1 0 1 0 0,-2 0-1 0 0,1 1 0 0 0,-1-1 1 0 0,-1 2-1 0 0,0-1 1 0 0,2 9-183 0 0,-4-9 41 0 0,-5-10-80 0 0,1 1-1 0 0,-1-1 1 0 0,1 0-1 0 0,0 1 1 0 0,0-1-1 0 0,-1 0 1 0 0,2 0-1 0 0,-1 0 1 0 0,0 0-1 0 0,0 0 1 0 0,1 0-1 0 0,-1 0 1 0 0,1 0-1 0 0,-1 0 1 0 0,1 0-1 0 0,0-1 1 0 0,0 1-1 0 0,0-1 1 0 0,0 0-1 0 0,0 1 1 0 0,0-1-1 0 0,0 0 1 0 0,0 0-1 0 0,1 0 1 0 0,-1 0-1 0 0,0-1 1 0 0,1 1-1 0 0,1 0 40 0 0,8-1-2224 0 0,-2 0-3411 0 0,-2 0-5407 0 0</inkml:trace>
</inkml:ink>
</file>

<file path=ppt/ink/ink6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4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30 12299 0 0,'0'0'890'0'0,"0"0"-453"0"0,0 0-157 0 0,0 0 113 0 0,0 0 198 0 0,0 0 89 0 0,0 0-36 0 0,0 0-85 0 0,0 0-110 0 0,0 0-50 0 0,-12 33-44 0 0,-34 105-55 0 0,23-22 389 0 0,21-83-505 0 0,-21 291 128 0 0,22-320-810 0 0,-1 11 825 0 0,1-13-2538 0 0,0-9-3803 0 0,5-11-1365 0 0,1 11 3693 0 0</inkml:trace>
  <inkml:trace contextRef="#ctx0" brushRef="#br0" timeOffset="233.942">390 0 5849 0 0,'0'0'3353'0'0,"0"0"-2098"0"0,0 0-807 0 0,0 0 57 0 0,0 0 252 0 0,0 0 209 0 0,0 0 91 0 0,0 0-97 0 0,0 0-160 0 0,0 0-140 0 0,0 0-142 0 0,-15 34-120 0 0,-46 105-79 0 0,40-55 171 0 0,2 193 310 0 0,14-226-827 0 0,-4 60-2750 0 0,9-111 1621 0 0,0 3 2053 0 0,0-3-4700 0 0,0 1-5355 0 0,0-1 6047 0 0</inkml:trace>
  <inkml:trace contextRef="#ctx0" brushRef="#br0" timeOffset="488.933">619 424 7466 0 0,'0'0'1129'0'0,"0"0"-253"0"0,0 0 235 0 0,0 0 370 0 0,0 0 180 0 0,0 0-155 0 0,0 0-360 0 0,0 0-313 0 0,0 0-220 0 0,0 0-167 0 0,-12 33-118 0 0,-34 102-128 0 0,21-26-654 0 0,25-92-640 0 0,0-17-487 0 0,0 0-1415 0 0,0 0-2328 0 0,0 0-2023 0 0</inkml:trace>
  <inkml:trace contextRef="#ctx0" brushRef="#br0" timeOffset="710.209">633 85 11602 0 0,'0'0'2609'0'0,"0"0"-2849"0"0,0 0-440 0 0,0 0 8 0 0,0 0 104 0 0,0 0 87 0 0,0 0-359 0 0,0 0-952 0 0,0 0-2129 0 0,0 0-1096 0 0</inkml:trace>
  <inkml:trace contextRef="#ctx0" brushRef="#br0" timeOffset="1040.46">733 689 11610 0 0,'0'0'1018'0'0,"0"0"-176"0"0,0 0 130 0 0,0 0 87 0 0,0 0-87 0 0,0 0-243 0 0,0 0-294 0 0,0 0-158 0 0,0 0-72 0 0,0 0-72 0 0,0 0-49 0 0,0 0-28 0 0,23-29-24 0 0,73-90-21 0 0,-34 49-74 0 0,-62 69 34 0 0,0 0 1 0 0,1 0-1 0 0,-1 0 0 0 0,1-1 1 0 0,0 1-1 0 0,-1 0 0 0 0,1 0 1 0 0,0 0-1 0 0,0 0 0 0 0,0 0 1 0 0,-1 0-1 0 0,1 0 0 0 0,0 1 1 0 0,0-1-1 0 0,1 0 1 0 0,-1 0-1 0 0,0 1 0 0 0,0-1 1 0 0,0 0-1 0 0,0 1 0 0 0,0 0 1 0 0,1-1-1 0 0,-1 1 0 0 0,0-1 1 0 0,0 1-1 0 0,1 0 0 0 0,-1 0 1 0 0,0 0-1 0 0,1 0 0 0 0,-1 0 1 0 0,0 0-1 0 0,0 0 0 0 0,1 0 1 0 0,-1 1-1 0 0,0-1 0 0 0,1 0 1 0 0,-1 1-1 0 0,0-1 1 0 0,0 1-1 0 0,0-1 0 0 0,0 1 1 0 0,1 0-1 0 0,-1-1 0 0 0,0 1 1 0 0,0 0-1 0 0,0 0 0 0 0,0 0 1 0 0,-1 0-1 0 0,1 0 0 0 0,0 0 1 0 0,0 0-1 0 0,-1 0 0 0 0,1 0 1 0 0,0 0-1 0 0,-1 0 0 0 0,1 1 1 0 0,-1-1-1 0 0,1 0 0 0 0,-1 0 1 0 0,0 1-1 0 0,1-1 1 0 0,-1 0-1 0 0,0 0 0 0 0,0 1 29 0 0,1 145 580 0 0,-1-145-476 0 0,1 0-1 0 0,0 0 0 0 0,0 0 1 0 0,0-1-1 0 0,0 1 0 0 0,1 0 1 0 0,-1-1-1 0 0,0 1 0 0 0,1-1 1 0 0,-1 1-1 0 0,1-1 0 0 0,-1 0 1 0 0,1 1-1 0 0,0-1 0 0 0,0 0 1 0 0,-1 0-1 0 0,1 0 0 0 0,0 0 1 0 0,0-1-1 0 0,0 1 0 0 0,0 0 1 0 0,0-1-1 0 0,0 0 0 0 0,0 1 1 0 0,0-1-1 0 0,0 0 0 0 0,0 0 1 0 0,0 0-1 0 0,0 0 0 0 0,1 0 1 0 0,-1-1-1 0 0,0 1 1 0 0,0-1-1 0 0,0 1 0 0 0,0-1 1 0 0,-1 0-1 0 0,1 0 0 0 0,0 1 1 0 0,0-1-1 0 0,0-1 0 0 0,0 1-103 0 0,118-109 1455 0 0,-70 69-4875 0 0,-31 31-668 0 0,1 2-3432 0 0,-11 4-262 0 0</inkml:trace>
  <inkml:trace contextRef="#ctx0" brushRef="#br0" timeOffset="1472.84">1504 453 4817 0 0,'0'0'3430'0'0,"0"0"-1056"0"0,0 0-486 0 0,0 0-157 0 0,0 0-145 0 0,0 0-264 0 0,0 0-290 0 0,0 0-276 0 0,0 0-210 0 0,0 0-136 0 0,0 0-127 0 0,0 0-90 0 0,0 0-73 0 0,-28 11-62 0 0,-89 37-28 0 0,113-47-31 0 0,1 0-1 0 0,-1 0 0 0 0,1 1 0 0 0,-1-1 1 0 0,1 1-1 0 0,0 0 0 0 0,0 0 0 0 0,0 0 1 0 0,0 1-1 0 0,0-1 0 0 0,0 1 0 0 0,1-1 1 0 0,-1 1-1 0 0,1 0 0 0 0,0 0 0 0 0,-1 0 1 0 0,2 0-1 0 0,-1 0 0 0 0,0 1 0 0 0,0 1 2 0 0,-3 6-27 0 0,3-9 7 0 0,0 1 1 0 0,1-1-1 0 0,-1 1 0 0 0,1-1 1 0 0,0 1-1 0 0,0-1 0 0 0,0 1 1 0 0,0 0-1 0 0,0 0 1 0 0,1 0-1 0 0,-1-1 0 0 0,1 1 1 0 0,0 0-1 0 0,-1 0 1 0 0,1 0-1 0 0,1 0 0 0 0,-1 0 1 0 0,0 0-1 0 0,1 0 1 0 0,-1-1-1 0 0,1 1 0 0 0,0 0 1 0 0,0 0-1 0 0,0-1 1 0 0,0 1-1 0 0,1 0 0 0 0,-1-1 1 0 0,1 0-1 0 0,-1 1 1 0 0,1-1-1 0 0,0 0 0 0 0,0 1 1 0 0,0-1-1 0 0,0 0 0 0 0,0-1 1 0 0,1 1-1 0 0,-1 0 20 0 0,8 0 59 0 0,1 0 0 0 0,-1-1 0 0 0,0 0 0 0 0,1-1 0 0 0,-1 0 0 0 0,0 0 0 0 0,1-1 0 0 0,-1-1 0 0 0,0 0 1 0 0,0 0-1 0 0,0-1 0 0 0,0 0 0 0 0,0-1 0 0 0,-1 0 0 0 0,1 0 0 0 0,-1-1 0 0 0,0 0 0 0 0,-1-1 0 0 0,1 0 0 0 0,-1 0 0 0 0,0-1 0 0 0,-1 0 0 0 0,2-2-59 0 0,86-51 159 0 0,-94 59-167 0 0,0 1 0 0 0,1-1 1 0 0,-1 0-1 0 0,0 0 1 0 0,1 0-1 0 0,-1 1 1 0 0,1-1-1 0 0,-1 1 1 0 0,1-1-1 0 0,-1 1 1 0 0,1-1-1 0 0,-1 1 1 0 0,1 0-1 0 0,-1 0 0 0 0,1 0 1 0 0,-1 0-1 0 0,1 0 1 0 0,-1 0-1 0 0,1 0 1 0 0,-1 1-1 0 0,1-1 1 0 0,-1 0-1 0 0,1 1 1 0 0,-1-1-1 0 0,1 1 1 0 0,-1 0-1 0 0,1-1 1 0 0,-1 1-1 0 0,0 0 0 0 0,0 0 1 0 0,1 0-1 0 0,-1 0 1 0 0,0 0-1 0 0,0 0 1 0 0,0 0-1 0 0,0 1 1 0 0,0-1-1 0 0,0 0 1 0 0,0 0-1 0 0,-1 1 1 0 0,1-1-1 0 0,0 1 0 0 0,0 0 8 0 0,7 42-1 0 0,-1 0 0 0 0,-3 1 0 0 0,-1-1-1 0 0,-3 1 1 0 0,-1 0 0 0 0,-4 21 1 0 0,2-13-107 0 0,-16 208-132 0 0,19-251 211 0 0,0 0-1 0 0,0 0 1 0 0,-1 1-1 0 0,-1-1 1 0 0,0-1-1 0 0,0 1 1 0 0,-1 0-1 0 0,0 0 1 0 0,-1-1-1 0 0,0 0 1 0 0,0 0-1 0 0,-1 0 1 0 0,0 0-1 0 0,-1-1 1 0 0,0 1-1 0 0,0-2 1 0 0,-1 1-1 0 0,0-1 1 0 0,-3 3 28 0 0,7-7-3 0 0,1 0 0 0 0,-2-1 0 0 0,1 0 0 0 0,0 1 0 0 0,0-1 0 0 0,-1 0 0 0 0,1-1 0 0 0,-1 1 0 0 0,1 0 0 0 0,-1-1 0 0 0,0 0 0 0 0,1 0 0 0 0,-1 0 0 0 0,0 0 0 0 0,0-1 0 0 0,0 0 0 0 0,0 0 0 0 0,0 0 0 0 0,1 0 0 0 0,-1 0 0 0 0,0-1 0 0 0,0 1 0 0 0,0-1 0 0 0,0 0 0 0 0,1 0 0 0 0,-1-1 1 0 0,0 1-1 0 0,1-1 0 0 0,-1 0 0 0 0,1 0 0 0 0,0 0 0 0 0,0 0 0 0 0,0 0 0 0 0,0-1 0 0 0,0 0 0 0 0,0 1 0 0 0,0-1 0 0 0,1 0 0 0 0,-1 0 0 0 0,-1-4 3 0 0,2 0-19 0 0,1-1-1 0 0,-1 0 1 0 0,1 1-1 0 0,0-1 1 0 0,1 0 0 0 0,0 0-1 0 0,0 1 1 0 0,1-1 0 0 0,0 0-1 0 0,0 0 1 0 0,1 1-1 0 0,0-1 1 0 0,0 1 0 0 0,1-1-1 0 0,0 1 1 0 0,0 0 0 0 0,1 0-1 0 0,4-6 20 0 0,89-113-42 0 0,-94 123 37 0 0,41-45-573 0 0,2 2-1 0 0,3 2 1 0 0,39-28 578 0 0,-53 47-4276 0 0,-26 18 922 0 0,3-2-6852 0 0</inkml:trace>
</inkml:ink>
</file>

<file path=ppt/ink/ink6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3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1 622 0 0 0,'0'0'1484'0'0,"0"0"245"0"0,0 0-66 0 0,0 0-131 0 0,0 0-110 0 0,0 0-109 0 0,24-8-80 0 0,79-30-107 0 0,-33-7 778 0 0,-22 3-1257 0 0,-2-2 0 0 0,-1-2 1 0 0,-3-2-1 0 0,-2-2 0 0 0,20-35-647 0 0,-52 74 14 0 0,0-2-1 0 0,0 1 1 0 0,-1-1 0 0 0,-1 0-1 0 0,0-1 1 0 0,-1 0-1 0 0,-1 0 1 0 0,0 0 0 0 0,0 0-1 0 0,0-14-13 0 0,-4 26-37 0 0,0-1-1 0 0,-1 1 1 0 0,1-1-1 0 0,-1 1 1 0 0,0-1 0 0 0,1 1-1 0 0,-1 0 1 0 0,0-1-1 0 0,0 1 1 0 0,-1 0-1 0 0,1 0 1 0 0,0-1-1 0 0,-1 1 1 0 0,1 0 0 0 0,-1 0-1 0 0,0 1 1 0 0,0-1-1 0 0,0 0 1 0 0,0 1-1 0 0,0-1 1 0 0,0 1-1 0 0,0-1 1 0 0,0 1 0 0 0,-1 0-1 0 0,1 0 1 0 0,0 0-1 0 0,-1 0 1 0 0,1 1-1 0 0,-1-1 1 0 0,1 0-1 0 0,-1 1 1 0 0,1 0-1 0 0,-1 0 1 0 0,1 0 0 0 0,-1 0-1 0 0,1 0 1 0 0,-1 0-1 0 0,1 0 1 0 0,-1 1-1 0 0,1 0 1 0 0,-1-1-1 0 0,1 1 1 0 0,0 0 0 0 0,-1 0-1 0 0,1 0 1 0 0,0 0-1 0 0,0 1 1 0 0,-1-1-1 0 0,1 1 1 0 0,-1 1 37 0 0,-8 3-24 0 0,1 1 1 0 0,0 0 0 0 0,1 1-1 0 0,-1 0 1 0 0,2 0 0 0 0,-1 1-1 0 0,1 0 1 0 0,0 1-1 0 0,1 0 1 0 0,0 0 0 0 0,1 0-1 0 0,0 1 1 0 0,1 0 0 0 0,0 0-1 0 0,0 1 1 0 0,1-1 0 0 0,1 1-1 0 0,0 0 1 0 0,-1 10 23 0 0,4-19 7 0 0,1 0 1 0 0,-1-1 0 0 0,1 1 0 0 0,0 0-1 0 0,0-1 1 0 0,-1 1 0 0 0,2-1 0 0 0,-1 1-1 0 0,0-1 1 0 0,0 0 0 0 0,1 1 0 0 0,0-1-1 0 0,-1 0 1 0 0,1 0 0 0 0,0 0 0 0 0,0 0-1 0 0,0 0 1 0 0,0-1 0 0 0,0 1 0 0 0,0 0-1 0 0,1-1 1 0 0,-1 0 0 0 0,1 1 0 0 0,-1-1-1 0 0,1 0 1 0 0,-1 0 0 0 0,1-1 0 0 0,-1 1-1 0 0,1 0 1 0 0,1-1-8 0 0,83 10 539 0 0,-45-12-329 0 0,-1-2-1 0 0,0-1 1 0 0,0-3 0 0 0,-1-1 0 0 0,4-3-210 0 0,-29 8 143 0 0,-14 4-26 0 0,-1 0 61 0 0,-2 11 379 0 0,-62 81 657 0 0,58-85-1226 0 0,1 1 0 0 0,0 0 1 0 0,0 0-1 0 0,0 0 0 0 0,2 1 1 0 0,-1-1-1 0 0,1 1 0 0 0,0 0 1 0 0,0 0-1 0 0,1 0 0 0 0,1 1 1 0 0,-1-1-1 0 0,2 0 0 0 0,-1 1 1 0 0,1-1-1 0 0,1 6 12 0 0,1-12-98 0 0,-1 0 0 0 0,1-1-1 0 0,0 1 1 0 0,0-1 0 0 0,0 1 0 0 0,0-1 0 0 0,1 0-1 0 0,-1 0 1 0 0,1 1 0 0 0,-1-2 0 0 0,1 1 0 0 0,0 0-1 0 0,0-1 1 0 0,-1 1 0 0 0,1-1 0 0 0,0 0 0 0 0,1 0-1 0 0,-1 0 1 0 0,0 0 0 0 0,0 0 0 0 0,0-1 0 0 0,0 0-1 0 0,1 1 1 0 0,-1-1 0 0 0,0 0 0 0 0,0-1 0 0 0,0 1-1 0 0,3-1 99 0 0,54-6-6639 0 0,-40 2 2042 0 0,-4-2 279 0 0</inkml:trace>
  <inkml:trace contextRef="#ctx0" brushRef="#br0" timeOffset="243.715">1024 250 6921 0 0,'0'0'1086'0'0,"0"0"-496"0"0,0 0-68 0 0,0 0 357 0 0,0 0 296 0 0,0 0 55 0 0,0 0-215 0 0,0 0-345 0 0,-12 31-254 0 0,-36 94-118 0 0,47-124-286 0 0,0 0-1 0 0,0 0 1 0 0,1 0 0 0 0,-1 0 0 0 0,0 0 0 0 0,0 0-1 0 0,0 0 1 0 0,1 1 0 0 0,-1-1 0 0 0,1 0 0 0 0,-1 0-1 0 0,1 0 1 0 0,-1 1 0 0 0,1-1 0 0 0,0 0 0 0 0,-1 1 0 0 0,1-1-1 0 0,0 0 1 0 0,0 1 0 0 0,0-1 0 0 0,0 1 0 0 0,0-1-1 0 0,1 0 1 0 0,-1 1 0 0 0,0-1 0 0 0,1 0 0 0 0,-1 0-1 0 0,0 1 1 0 0,1-1 0 0 0,0 0 0 0 0,-1 0 0 0 0,1 1-1 0 0,0-1 1 0 0,-1 0 0 0 0,1 0 0 0 0,0 0 0 0 0,0 0-1 0 0,0 0 1 0 0,0 0 0 0 0,0 0 0 0 0,0-1 0 0 0,0 1-1 0 0,1 0-11 0 0,3 1 120 0 0,0 1 55 0 0,-1 0 0 0 0,1-1 0 0 0,-1 0-1 0 0,1 0 1 0 0,0-1 0 0 0,0 1 0 0 0,-1-1 0 0 0,1 0 0 0 0,0 0 0 0 0,0-1 0 0 0,1 0 0 0 0,-1 1 0 0 0,0-2 0 0 0,0 1 0 0 0,0 0 0 0 0,0-1 0 0 0,0 0 0 0 0,0 0 0 0 0,-1-1 0 0 0,1 1 0 0 0,0-1 0 0 0,0 0 0 0 0,-1-1 0 0 0,1 1 0 0 0,-1-1-1 0 0,0 1 1 0 0,0-1 0 0 0,0-1 0 0 0,0 1 0 0 0,0-1 0 0 0,-1 1 0 0 0,0-1 0 0 0,1 0 0 0 0,-1 0 0 0 0,-1 0 0 0 0,1-1 0 0 0,1-2-175 0 0,24-109 817 0 0,-28 112-955 0 0,0-1 0 0 0,0 1 0 0 0,0 0 1 0 0,-1 0-1 0 0,1-1 0 0 0,-1 1 0 0 0,-1 0 0 0 0,1 0 0 0 0,0 0 0 0 0,-1 0 0 0 0,0 0 0 0 0,0 0 0 0 0,0 0 0 0 0,0 1 0 0 0,-1-1 0 0 0,-2-2 138 0 0,-23-12-3554 0 0,7 11-3789 0 0,10 6-2272 0 0</inkml:trace>
</inkml:ink>
</file>

<file path=ppt/ink/ink6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7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42 589 2657 0 0,'0'0'1901'0'0,"0"0"-568"0"0,0 0-280 0 0,0 0 154 0 0,0 0 240 0 0,0 0 109 0 0,0 0-97 0 0,0 0-282 0 0,0 0-313 0 0,0 0-267 0 0,0 0-193 0 0,-4 3-120 0 0,2-2-249 0 0,0 0 0 0 0,0 0 0 0 0,0 0 0 0 0,0 0 0 0 0,1 1 0 0 0,-1-1 0 0 0,0 1 0 0 0,1-1 0 0 0,-1 1 0 0 0,1 0 0 0 0,0 0 0 0 0,-1-1 0 0 0,1 1 0 0 0,0 0 0 0 0,0 0-1 0 0,0 0 1 0 0,1 0 0 0 0,-1 0 0 0 0,0 0 0 0 0,1 1 0 0 0,-1-1 0 0 0,1 0 0 0 0,0 0 0 0 0,0 0 0 0 0,0 1-35 0 0,-4 19 173 0 0,2 1-1 0 0,0-1 1 0 0,2 0-1 0 0,0 1 1 0 0,1-1 0 0 0,2 0-1 0 0,1 5-172 0 0,-3-23 50 0 0,0 0-1 0 0,0-1 1 0 0,0 1-1 0 0,1 0 1 0 0,0 0-1 0 0,-1-1 1 0 0,1 1-1 0 0,1-1 1 0 0,-1 1-1 0 0,0-1 1 0 0,1 0-1 0 0,0 0 1 0 0,0 0 0 0 0,0-1-1 0 0,0 1 1 0 0,0 0-1 0 0,0-1 1 0 0,1 0-1 0 0,-1 0 1 0 0,1 0-1 0 0,-1 0 1 0 0,1-1-1 0 0,0 1 1 0 0,0-1-1 0 0,0 0 1 0 0,0 0-1 0 0,0 0 1 0 0,0-1-1 0 0,0 0 1 0 0,0 1-1 0 0,0-1 1 0 0,0-1 0 0 0,0 1-1 0 0,0 0 1 0 0,0-1-1 0 0,0 0 1 0 0,0 0-1 0 0,0 0 1 0 0,0-1-1 0 0,-1 1 1 0 0,1-1-1 0 0,0 0 1 0 0,-1 0-1 0 0,1 0-49 0 0,19-14 197 0 0,-1-1 0 0 0,-1-1-1 0 0,-1-1 1 0 0,0-1 0 0 0,-1 0-1 0 0,-1-2-196 0 0,15-15 110 0 0,55-63-30 0 0,-77 103-978 0 0,-9 6 910 0 0,2 22-41 0 0,-5-28 37 0 0,0 0 0 0 0,1 0-1 0 0,0 0 1 0 0,-1 0 0 0 0,1 0 0 0 0,1 0-1 0 0,-1-1 1 0 0,0 1 0 0 0,1 0-1 0 0,-1 0 1 0 0,1 0 0 0 0,0 0-1 0 0,0 0 1 0 0,0-1 0 0 0,0 1-1 0 0,0 0 1 0 0,1-1 0 0 0,-1 1-1 0 0,1-1 1 0 0,0 0 0 0 0,0 1 0 0 0,0-1-1 0 0,0 0 1 0 0,0 0 0 0 0,0 0-1 0 0,0 0 1 0 0,1-1 0 0 0,-1 1-1 0 0,1-1 1 0 0,-1 1 0 0 0,1-1-1 0 0,-1 0 1 0 0,1 0 0 0 0,0 0-1 0 0,2 1-7 0 0,7-5 132 0 0,0 1 0 0 0,0-2 0 0 0,0 1 0 0 0,-1-2-1 0 0,0 1 1 0 0,0-2 0 0 0,0 1 0 0 0,0-1-1 0 0,-1-1 1 0 0,0 0 0 0 0,0-1 0 0 0,-1 0 0 0 0,0 0-1 0 0,0-1 1 0 0,-1 0 0 0 0,5-7-132 0 0,2 0 56 0 0,109-144-1996 0 0,-118 146-1042 0 0,-2 4-5392 0 0,-4 7-1419 0 0</inkml:trace>
  <inkml:trace contextRef="#ctx0" brushRef="#br0" timeOffset="630.008">1338 52 10114 0 0,'0'0'1239'0'0,"0"0"-324"0"0,0 0-176 0 0,0 0 84 0 0,0 0 166 0 0,0 0 49 0 0,0 0-98 0 0,0 0-172 0 0,-27 34-177 0 0,-83 111-147 0 0,45-28 131 0 0,10 1-303 0 0,-5-2 0 0 0,-49 68-272 0 0,-16 0-2102 0 0,113-159-713 0 0,10-16-872 0 0,2 1-3346 0 0,0-10 2951 0 0</inkml:trace>
  <inkml:trace contextRef="#ctx0" brushRef="#br0" timeOffset="991.855">1406 519 4913 0 0,'0'0'1066'0'0,"0"0"-137"0"0,0 0 217 0 0,0 0 334 0 0,0 0 220 0 0,0 0-87 0 0,-30 34-350 0 0,-95 106-366 0 0,71-64-56 0 0,49-62-710 0 0,-8 81 509 0 0,14-92-608 0 0,-1 0 0 0 0,1-1 0 0 0,0 1-1 0 0,0-1 1 0 0,0 0 0 0 0,0 1 0 0 0,1-1-1 0 0,-1 0 1 0 0,0 1 0 0 0,1-1-1 0 0,0 0 1 0 0,-1 0 0 0 0,1 0 0 0 0,0 0-1 0 0,0-1 1 0 0,0 1 0 0 0,0 0 0 0 0,0-1-1 0 0,1 0 1 0 0,-1 1 0 0 0,0-1 0 0 0,1 0-1 0 0,-1 0 1 0 0,1 0 0 0 0,-1-1 0 0 0,1 1-1 0 0,-1 0 1 0 0,1-1 0 0 0,0 0-1 0 0,-1 1 1 0 0,1-1 0 0 0,0 0 0 0 0,-1-1-1 0 0,1 1-31 0 0,10-2 158 0 0,0-1-1 0 0,-1 0 1 0 0,1-1-1 0 0,-1-1 1 0 0,0 1-1 0 0,0-2 1 0 0,-1 0-1 0 0,1 0 1 0 0,-1-1-1 0 0,-1-1 1 0 0,0 0-1 0 0,0 0 1 0 0,0-1-1 0 0,-1 0 1 0 0,0 0-1 0 0,-1-1 1 0 0,0-1-1 0 0,0 1 1 0 0,-1-1-1 0 0,4-8-157 0 0,-5 9 0 0 0,0-1 0 0 0,0 0 0 0 0,0 0 0 0 0,-2 0 0 0 0,1 0 0 0 0,-2-1 0 0 0,1 0 0 0 0,-2 1 0 0 0,1-1 0 0 0,-2 0 0 0 0,1-1 0 0 0,-2 1 0 0 0,0 0 0 0 0,0 0 0 0 0,-1-2 0 0 0,0 11-134 0 0,0 0-1 0 0,1 1 0 0 0,-1-1 0 0 0,-1 1 0 0 0,1-1 0 0 0,0 1 1 0 0,0 0-1 0 0,-1 0 0 0 0,0-1 0 0 0,1 1 0 0 0,-1 0 0 0 0,0 0 0 0 0,0 1 1 0 0,0-1-1 0 0,0 0 0 0 0,0 1 0 0 0,0-1 0 0 0,-1 1 0 0 0,1-1 0 0 0,-1 1 1 0 0,1 0-1 0 0,-1 0 0 0 0,1 0 0 0 0,-1 1 0 0 0,1-1 0 0 0,-1 1 1 0 0,0-1-1 0 0,-2 1 135 0 0,-47 6-10168 0 0,38-2 3263 0 0</inkml:trace>
  <inkml:trace contextRef="#ctx0" brushRef="#br0" timeOffset="1652.741">1695 633 8834 0 0,'0'0'1550'0'0,"0"0"-790"0"0,0 0-320 0 0,0 0 145 0 0,0 0 215 0 0,0 0 103 0 0,0 0-115 0 0,0 0-181 0 0,0 0-180 0 0,0 0-134 0 0,-9 32-102 0 0,-27 99-88 0 0,29-70 8 0 0,9-58-15 0 0,0 0 0 0 0,1 0 0 0 0,-1-1 0 0 0,1 0 0 0 0,0 1 0 0 0,0-1 0 0 0,0 0 1 0 0,0 0-1 0 0,0-1 0 0 0,0 1 0 0 0,0 0 0 0 0,1-1 0 0 0,-1 0 0 0 0,0 0 1 0 0,1 0-1 0 0,-1 0 0 0 0,1-1 0 0 0,0 1 0 0 0,-1-1 0 0 0,1 0 0 0 0,-1 0 0 0 0,1 0 1 0 0,0-1-1 0 0,-1 1 0 0 0,1-1 0 0 0,-1 0 0 0 0,1 0 0 0 0,-1 0 0 0 0,0 0 1 0 0,1-1-1 0 0,-1 1 0 0 0,0-1 0 0 0,0 0 0 0 0,0 0 0 0 0,1-1-96 0 0,12-8 234 0 0,0-1 0 0 0,-1-1-1 0 0,0 0 1 0 0,-1-1 0 0 0,-1 0 0 0 0,0-1-1 0 0,2-5-233 0 0,30-32 198 0 0,23-30-331 0 0,-67 83-1939 0 0,-6 9 1917 0 0,1 0 0 0 0,0 0 0 0 0,1 0 0 0 0,0 1 0 0 0,1-1 0 0 0,0 1 0 0 0,0 0 0 0 0,1 0 0 0 0,1 0 0 0 0,0 0 0 0 0,0 5 155 0 0,3-11 34 0 0,0 0 0 0 0,0 0 0 0 0,1-1 0 0 0,-1 1 0 0 0,1-1 1 0 0,0 0-1 0 0,0 0 0 0 0,1 0 0 0 0,-1-1 0 0 0,1 0 0 0 0,0 0 0 0 0,-1 0 0 0 0,1 0 0 0 0,1-1 1 0 0,-1 1-1 0 0,0-1 0 0 0,1-1 0 0 0,-1 1 0 0 0,1-1 0 0 0,-1 0 0 0 0,1 0 0 0 0,-1 0 1 0 0,1-1-1 0 0,0 0 0 0 0,-1 0 0 0 0,1-1 0 0 0,0 1 0 0 0,-1-1 0 0 0,4-1-34 0 0,14-3 197 0 0,-1-1 0 0 0,0-1 1 0 0,-1-1-1 0 0,0-1 0 0 0,0-1 0 0 0,-1 0 0 0 0,0-2 0 0 0,-1 0 0 0 0,13-11-197 0 0,-2-5 69 0 0,-2-1 0 0 0,-1-1 0 0 0,-2-1-1 0 0,-1-2 1 0 0,-1 0 0 0 0,-2-1 0 0 0,-1-1 0 0 0,-2-1 0 0 0,-2-1 0 0 0,-1-1-1 0 0,-1 0 1 0 0,-3-1 0 0 0,-1 0 0 0 0,-2 0 0 0 0,-1-1 0 0 0,0-29-69 0 0,-5 5 30 0 0,-26 76-813 0 0,10 11 719 0 0,1 0 0 0 0,0 2-1 0 0,2-1 1 0 0,1 1 0 0 0,-7 26 64 0 0,6-17-31 0 0,-5 9 26 0 0,3 1 0 0 0,2 1 0 0 0,2 0 0 0 0,2 0-1 0 0,1 1 1 0 0,3 0 0 0 0,2 0 0 0 0,2 0 0 0 0,5 34 5 0 0,1-50 2 0 0,1 1-982 0 0,-13-30-8718 0 0,-3-7 4610 0 0,3 1 458 0 0</inkml:trace>
  <inkml:trace contextRef="#ctx0" brushRef="#br0" timeOffset="1898.355">2187 339 12963 0 0,'0'0'2075'0'0,"0"0"-798"0"0,0 0-466 0 0,0 0-52 0 0,0 0 45 0 0,0 0 6 0 0,0 0-126 0 0,0 0-169 0 0,0 0-140 0 0,0 0-51 0 0,36-1-40 0 0,117-1-20 0 0,133-21 619 0 0,-246 18-1381 0 0,176-23 521 0 0,-145 16-3667 0 0,-2-2-4367 0 0,-40 7-2687 0 0</inkml:trace>
  <inkml:trace contextRef="#ctx0" brushRef="#br0" timeOffset="2976.1">3311 906 1480 0 0,'0'0'2289'0'0,"0"0"-1033"0"0,0 0-490 0 0,0 0 135 0 0,0 0 309 0 0,0 0 195 0 0,0 0-24 0 0,0 0-173 0 0,0 0-157 0 0,0 0-100 0 0,0 0-63 0 0,0 0-65 0 0,31-20-101 0 0,93-64-96 0 0,31-30 1850 0 0,-73 67-1822 0 0,-33 27-435 0 0,-37 13-199 0 0,1 2 0 0 0,-1 0 0 0 0,1 0 0 0 0,0 1 0 0 0,0 0 0 0 0,1 1 0 0 0,-1 1 0 0 0,0 0 0 0 0,1 1 0 0 0,0 0 0 0 0,3 2-20 0 0,-14 1 3 0 0,0 0 0 0 0,0 1 1 0 0,-1 0-1 0 0,1-1 0 0 0,0 1 0 0 0,-1 0 1 0 0,0 0-1 0 0,0 1 0 0 0,0-1 1 0 0,0 0-1 0 0,0 1 0 0 0,0-1 1 0 0,-1 1-1 0 0,0 0 0 0 0,0-1 0 0 0,0 1 1 0 0,0 0-1 0 0,-1 0 0 0 0,1 0 1 0 0,-1-1-1 0 0,0 1 0 0 0,0 0 0 0 0,0 0 1 0 0,-1 0-1 0 0,1 0 0 0 0,-1 0 1 0 0,0-1-1 0 0,0 1 0 0 0,0 0 1 0 0,-1-1-1 0 0,1 1 0 0 0,-1 0-3 0 0,-6 13 7 0 0,0 0 0 0 0,-1-1-1 0 0,-1 0 1 0 0,0 0 0 0 0,-1-1 0 0 0,-1-1-1 0 0,0 1 1 0 0,-1-2 0 0 0,0 0 0 0 0,-1 0 0 0 0,-1-2-1 0 0,0 0 1 0 0,-4 2-7 0 0,12-8-60 0 0,0 0 0 0 0,0-1 1 0 0,0 1-1 0 0,0-2 0 0 0,-1 1 0 0 0,1-1 0 0 0,-1 0 0 0 0,0-1 1 0 0,0 0-1 0 0,0 0 0 0 0,0-1 0 0 0,0 0 0 0 0,0 0 0 0 0,0 0 1 0 0,-3-2 59 0 0,10 1-73 0 0,0-1 0 0 0,-1 0 1 0 0,1 0-1 0 0,0 0 1 0 0,0-1-1 0 0,-1 1 0 0 0,1 0 1 0 0,0 0-1 0 0,0-1 1 0 0,0 1-1 0 0,1-1 0 0 0,-1 1 1 0 0,0 0-1 0 0,0-1 0 0 0,1 0 1 0 0,-1 1-1 0 0,1-1 1 0 0,-1 1-1 0 0,1-1 0 0 0,0 0 1 0 0,0 1-1 0 0,0-1 1 0 0,0 0-1 0 0,0 1 0 0 0,0-1 1 0 0,0 1-1 0 0,0-1 1 0 0,1 0-1 0 0,-1 1 0 0 0,0-1 1 0 0,1 1-1 0 0,0-1 1 0 0,-1 0-1 0 0,1 1 0 0 0,0 0 1 0 0,0-1-1 0 0,0 1 1 0 0,0-1-1 0 0,0 1 0 0 0,0 0 1 0 0,0 0-1 0 0,0 0 1 0 0,0-1-1 0 0,1 1 0 0 0,-1 0 1 0 0,0 1-1 0 0,1-1 1 0 0,-1 0-1 0 0,1 0 0 0 0,-1 1 1 0 0,1-1-1 0 0,1 0 73 0 0,2-4-30 0 0,1 0 0 0 0,1 0-1 0 0,-1 1 1 0 0,1 0 0 0 0,0 0 0 0 0,0 1 0 0 0,0 0-1 0 0,0 0 1 0 0,0 0 0 0 0,1 1 0 0 0,-1 0 0 0 0,1 1-1 0 0,0-1 1 0 0,-1 1 0 0 0,1 1 0 0 0,0 0 0 0 0,0 0 30 0 0,-4 1-2 0 0,-1 1 0 0 0,1 0-1 0 0,-1 0 1 0 0,0 0 0 0 0,0 1 0 0 0,0-1 0 0 0,0 1 0 0 0,0 0 0 0 0,0 0 0 0 0,-1-1 0 0 0,1 2 0 0 0,-1-1 0 0 0,0 0 0 0 0,0 0 0 0 0,0 1 0 0 0,1 1 2 0 0,11 17-37 0 0,3-3 9 0 0,-14-13 44 0 0,1-1-1 0 0,0 1 0 0 0,0-1 1 0 0,0 0-1 0 0,1 0 0 0 0,0 0 1 0 0,0-1-1 0 0,0 0 0 0 0,0 0 1 0 0,1 0-1 0 0,0-1 0 0 0,0 1 1 0 0,0-1-1 0 0,0-1 0 0 0,0 1 1 0 0,0-1-1 0 0,1 0 0 0 0,-1-1 1 0 0,1 1-1 0 0,0-1 0 0 0,-1-1 1 0 0,1 1-16 0 0,13-5 149 0 0,0 0 0 0 0,0-2 0 0 0,0 0 0 0 0,-1-2 0 0 0,0 0 0 0 0,-1 0 0 0 0,0-2 0 0 0,0-1 0 0 0,-1 0 0 0 0,0-1 0 0 0,-1 0 0 0 0,-1-2 0 0 0,0 0 0 0 0,0 0 0 0 0,8-13-149 0 0,179-188 757 0 0,-171 186-778 0 0,0-1 0 0 0,-2-2 0 0 0,-2-1 0 0 0,-1-1 0 0 0,-1-1 0 0 0,-2-1 0 0 0,-1-1 0 0 0,-2-2 0 0 0,-2 1 0 0 0,-2-2 0 0 0,-1 0 0 0 0,7-36 21 0 0,-22 3 47 0 0,-1 71-48 0 0,1 1 0 0 0,0-1 1 0 0,-1 1-1 0 0,1-1 0 0 0,-1 1 0 0 0,0 0 1 0 0,0-1-1 0 0,1 1 0 0 0,-1-1 0 0 0,0 1 1 0 0,0 0-1 0 0,0 0 0 0 0,0 0 1 0 0,0 0-1 0 0,-1-1 0 0 0,1 1 0 0 0,0 1 1 0 0,0-1-1 0 0,-1 0 0 0 0,1 0 1 0 0,0 0-1 0 0,-1 1 0 0 0,1-1 0 0 0,-1 1 1 0 0,1-1-1 0 0,-1 1 0 0 0,1-1 0 0 0,-1 1 1 0 0,0 0-1 0 0,1 0 0 0 0,-1 0 1 0 0,1 0-1 0 0,-1 0 0 0 0,1 0 0 0 0,-1 0 1 0 0,0 1-1 0 0,1-1 0 0 0,-1 0 1 0 0,1 1-1 0 0,-1-1 0 0 0,1 1 0 0 0,-1 0 1 0 0,1-1-1 0 0,0 1 1 0 0,-12 6-19 0 0,1 0 0 0 0,0 1 0 0 0,0 0 0 0 0,0 1 1 0 0,2 0-1 0 0,-1 1 0 0 0,1 0 0 0 0,0 0 0 0 0,1 1 0 0 0,-4 7 19 0 0,-1-1 33 0 0,-7 9 20 0 0,2 0 0 0 0,1 1 0 0 0,1 1 0 0 0,2 1-1 0 0,0 0 1 0 0,2 1 0 0 0,1 1 0 0 0,2 0 0 0 0,1 0 0 0 0,1 1 0 0 0,2 0 0 0 0,1 0 0 0 0,2 0 0 0 0,1 1-1 0 0,2 25-52 0 0,1-46 32 0 0,1 0 0 0 0,1 0 0 0 0,0 0-1 0 0,1-1 1 0 0,0 1 0 0 0,1-1 0 0 0,0 0-1 0 0,0 0 1 0 0,1 0 0 0 0,1-1 0 0 0,0 0-1 0 0,0 0 1 0 0,1-1 0 0 0,0 1 0 0 0,1-2-1 0 0,0 1 1 0 0,0-2 0 0 0,1 1 0 0 0,0-1-1 0 0,0 0 1 0 0,3 0-32 0 0,43 13-449 0 0,-44-18-3905 0 0,-1-2-4335 0 0,-9 0 2349 0 0</inkml:trace>
  <inkml:trace contextRef="#ctx0" brushRef="#br0" timeOffset="3231.307">4942 626 8130 0 0,'0'0'1235'0'0,"0"0"-323"0"0,0 0 164 0 0,0 0 279 0 0,0 0 41 0 0,0 0-263 0 0,0 0-388 0 0,-5 32-313 0 0,-15 100-186 0 0,-1 24-1276 0 0,23-146-958 0 0,2-5-4186 0 0,-1-5-1294 0 0</inkml:trace>
  <inkml:trace contextRef="#ctx0" brushRef="#br0" timeOffset="3386.511">5027 269 13171 0 0,'0'0'392'0'0,"0"0"-640"0"0,0 0-344 0 0,0 0-248 0 0,0 0-161 0 0,0 0-183 0 0,0 0-640 0 0,0 0-1721 0 0,0 0-784 0 0</inkml:trace>
  <inkml:trace contextRef="#ctx0" brushRef="#br0" timeOffset="3790.178">5167 976 0 0 0,'0'0'355'0'0,"0"0"-446"0"0,0 0-106 0 0,0 0 143 0 0,0 0 122 0 0,0 0 171 0 0,0 0 153 0 0,-14 32 130 0 0,-40 97 79 0 0,31-84 865 0 0,23-44-1382 0 0,0-1 0 0 0,0 1 0 0 0,0-1 1 0 0,0 1-1 0 0,-1-1 0 0 0,1 1 0 0 0,0 0 1 0 0,0-1-1 0 0,-1 1 0 0 0,1-1 0 0 0,0 1 1 0 0,-1-1-1 0 0,1 0 0 0 0,0 1 0 0 0,-1-1 1 0 0,1 1-1 0 0,-1-1 0 0 0,1 0 0 0 0,-1 1 1 0 0,1-1-1 0 0,-1 0 0 0 0,1 1 0 0 0,-1-1 1 0 0,1 0-1 0 0,-1 0 0 0 0,0 0 0 0 0,1 1 1 0 0,-1-1-1 0 0,1 0 0 0 0,-1 0 0 0 0,0 0 0 0 0,1 0 1 0 0,-1 0-1 0 0,1 0 0 0 0,-1 0 0 0 0,1 0 1 0 0,-1 0-1 0 0,0-1 0 0 0,1 1 0 0 0,-1 0 1 0 0,1 0-1 0 0,-1 0 0 0 0,1-1 0 0 0,-1 1 1 0 0,1 0-1 0 0,-1-1 0 0 0,1 1 0 0 0,-1 0 1 0 0,1-1-1 0 0,-1 1 0 0 0,1-1 0 0 0,-1 1 1 0 0,1 0-1 0 0,0-1 0 0 0,-1 1 0 0 0,1-1 1 0 0,0 1-1 0 0,0-1 0 0 0,-1 0 0 0 0,1 1 1 0 0,0-1-1 0 0,0 1 0 0 0,0-1 0 0 0,0 1 1 0 0,-1-1-1 0 0,1 0 0 0 0,0 1 0 0 0,0-1 0 0 0,0 1-84 0 0,-1-46 2678 0 0,5 27-2189 0 0,2 1 1 0 0,0 0 0 0 0,0 1 0 0 0,2 0 0 0 0,0 0-1 0 0,1 0 1 0 0,1 1 0 0 0,1 0 0 0 0,2-2-490 0 0,-5 7 112 0 0,23-32 17 0 0,2 1-1 0 0,1 1 1 0 0,3 2-1 0 0,1 2 1 0 0,2 1-1 0 0,10-5-128 0 0,-35 29 74 0 0,1 0 0 0 0,0 1 0 0 0,0 1 0 0 0,1 0 0 0 0,0 1 0 0 0,1 1 0 0 0,0 1 0 0 0,0 0 0 0 0,0 2 0 0 0,1 0-1 0 0,0 1 1 0 0,0 1 0 0 0,0 0 0 0 0,2 2-74 0 0,-18 0 9 0 0,-1 1-1 0 0,1 0 0 0 0,-1 0 1 0 0,1 1-1 0 0,-1-1 0 0 0,1 1 1 0 0,-1-1-1 0 0,0 1 0 0 0,1 0 1 0 0,-1 0-1 0 0,0 0 1 0 0,0 0-1 0 0,1 0 0 0 0,-1 0 1 0 0,0 0-1 0 0,0 1 0 0 0,0-1 1 0 0,0 1-1 0 0,-1 0 1 0 0,1 0-1 0 0,0-1 0 0 0,-1 1 1 0 0,1 0-1 0 0,-1 0 0 0 0,0 0 1 0 0,1 1-1 0 0,-1-1 0 0 0,0 0 1 0 0,0 0-1 0 0,-1 1 1 0 0,1-1-1 0 0,0 0 0 0 0,-1 1 1 0 0,1-1-1 0 0,-1 1 0 0 0,0-1 1 0 0,0 1-1 0 0,0-1 0 0 0,0 1 1 0 0,0 0-9 0 0,-1 4 63 0 0,0 1 1 0 0,0-1 0 0 0,0 0-1 0 0,-1 1 1 0 0,0-1 0 0 0,0 0-1 0 0,-1 0 1 0 0,0 0-1 0 0,0-1 1 0 0,0 1 0 0 0,-1-1-1 0 0,0 0 1 0 0,-1 2-64 0 0,-15 13 54 0 0,-1 0 1 0 0,-1-2-1 0 0,-1 0 0 0 0,-1-1 1 0 0,0-2-1 0 0,-1 0 0 0 0,0-2 1 0 0,-2 0-1 0 0,1-2 0 0 0,-2-1 1 0 0,1-1-1 0 0,-2-2 1 0 0,-9 2-55 0 0,-16-7-2594 0 0,56-31-11587 0 0,4 20 10970 0 0</inkml:trace>
  <inkml:trace contextRef="#ctx0" brushRef="#br0" timeOffset="4248.294">5811 803 0 0 0,'0'0'487'0'0,"0"0"500"0"0,0 0 156 0 0,0 0 245 0 0,0 0 167 0 0,0 0-15 0 0,0 0-197 0 0,0 0-247 0 0,0 0-153 0 0,0 0-108 0 0,0 0-124 0 0,0 0-136 0 0,0 0-139 0 0,-10 30-112 0 0,-30 93-59 0 0,9-49 435 0 0,30-72-600 0 0,-1 2 134 0 0,0 0 0 0 0,1 0 0 0 0,-2-1 0 0 0,1 1 0 0 0,0-1 0 0 0,0 0 1 0 0,-1 1-1 0 0,0-1 0 0 0,0 0 0 0 0,0-1 0 0 0,0 1 0 0 0,0 0 0 0 0,0-1 1 0 0,-1 0-1 0 0,1 0 0 0 0,-1 0 0 0 0,-2 1-234 0 0,0-44 2055 0 0,8 29-1955 0 0,1 1 0 0 0,0-1 0 0 0,0 1 1 0 0,1-1-1 0 0,0 1 0 0 0,1 0 0 0 0,1 1 0 0 0,0-1 0 0 0,0 1 0 0 0,1 0 1 0 0,6-7-101 0 0,3-7 74 0 0,-11 16-59 0 0,15-25-7 0 0,1 0 0 0 0,2 1-1 0 0,1 2 1 0 0,1 0 0 0 0,2 1 0 0 0,0 2 0 0 0,30-22-8 0 0,-47 41 3 0 0,1 1 0 0 0,-1 0 0 0 0,1 0 0 0 0,1 1 1 0 0,-1 1-1 0 0,1 0 0 0 0,0 0 0 0 0,0 1 0 0 0,1 1 1 0 0,-1 0-1 0 0,1 0 0 0 0,0 2 0 0 0,-1-1 0 0 0,1 2 1 0 0,6 0-4 0 0,-17 0-4 0 0,1 1 0 0 0,0 0 1 0 0,-1-1-1 0 0,1 1 0 0 0,-1 0 1 0 0,1 1-1 0 0,-1-1 1 0 0,1 0-1 0 0,-1 1 0 0 0,0-1 1 0 0,1 1-1 0 0,-1 0 0 0 0,0 0 1 0 0,0 0-1 0 0,0 0 0 0 0,-1 0 1 0 0,1 0-1 0 0,0 0 0 0 0,-1 0 1 0 0,1 1-1 0 0,-1-1 1 0 0,0 1-1 0 0,0-1 0 0 0,0 1 1 0 0,0 0-1 0 0,0-1 0 0 0,-1 1 1 0 0,1 0-1 0 0,-1-1 0 0 0,0 1 1 0 0,0 0-1 0 0,0 0 1 0 0,0 0 3 0 0,-18 91 165 0 0,7-73-117 0 0,-1-1 0 0 0,-1 0 0 0 0,-1-1 0 0 0,0-1 0 0 0,-2 0 0 0 0,0-1 0 0 0,-1 0 0 0 0,0-2 0 0 0,-1 0 0 0 0,-7 3-48 0 0,-4 3-44 0 0,23-16-173 0 0,0 0 1 0 0,-1 0-1 0 0,1-1 1 0 0,-1 0-1 0 0,0 0 1 0 0,0-1-1 0 0,0 1 1 0 0,-1-1-1 0 0,1-1 0 0 0,-1 0 1 0 0,0 0-1 0 0,1 0 1 0 0,-2-1 216 0 0,-11-24-10469 0 0,18 18 7848 0 0,0 0-3712 0 0</inkml:trace>
  <inkml:trace contextRef="#ctx0" brushRef="#br0" timeOffset="4687.406">6428 696 10410 0 0,'0'0'1741'0'0,"0"0"-709"0"0,0 0-220 0 0,0 0 131 0 0,0 0 133 0 0,0 0 43 0 0,0 0-117 0 0,0 0-205 0 0,0 0-197 0 0,0 0-184 0 0,0 0-144 0 0,0 0-96 0 0,0 0-56 0 0,-4 33-48 0 0,-12 102-42 0 0,-2-64-461 0 0,12-67-1386 0 0,5-3-2789 0 0,0-3-4837 0 0,1-1 5122 0 0</inkml:trace>
  <inkml:trace contextRef="#ctx0" brushRef="#br0" timeOffset="4864.712">6513 335 9906 0 0,'0'0'1825'0'0,"0"0"-1113"0"0,0 0-560 0 0,0 0-208 0 0,0 0-248 0 0,0 0-144 0 0,0 0-97 0 0,0 0-143 0 0,0 0-304 0 0,0 0-1152 0 0,0 0-1873 0 0,0 0 616 0 0</inkml:trace>
  <inkml:trace contextRef="#ctx0" brushRef="#br0" timeOffset="5257.961">6605 965 11002 0 0,'0'0'2094'0'0,"0"0"-924"0"0,0 0-269 0 0,0 0 99 0 0,0 0 38 0 0,0 0-66 0 0,0 0-208 0 0,0 0-186 0 0,0 0-146 0 0,17-34-144 0 0,53-105-68 0 0,-23 65 1 0 0,21 1-170 0 0,-67 73-77 0 0,0 0 0 0 0,1 1 1 0 0,-1-1-1 0 0,0 0 0 0 0,0 1 0 0 0,0 0 0 0 0,0-1 0 0 0,1 1 0 0 0,-1 0 1 0 0,0-1-1 0 0,0 1 0 0 0,0 0 0 0 0,0 0 0 0 0,-1 0 0 0 0,1 0 1 0 0,0 0-1 0 0,0 0 0 0 0,-1 0 0 0 0,1 0 0 0 0,0 0 0 0 0,-1 1 1 0 0,1-1-1 0 0,-1 0 0 0 0,1 0 0 0 0,-1 1 0 0 0,0-1 0 0 0,0 0 0 0 0,1 0 1 0 0,-1 1-1 0 0,0-1 0 0 0,0 0 0 0 0,0 1 0 0 0,0-1 0 0 0,-1 0 1 0 0,1 0-1 0 0,0 1 0 0 0,0-1 0 0 0,-1 0 0 0 0,1 0 0 0 0,-1 1 0 0 0,1-1 1 0 0,-1 0-1 0 0,0 0 0 0 0,1 0 0 0 0,-1 0 0 0 0,0 0 26 0 0,1 7-31 0 0,-4 127-259 0 0,6-133 346 0 0,0 0 0 0 0,-1 0 0 0 0,1 0 0 0 0,0 0 0 0 0,0-1-1 0 0,0 1 1 0 0,0-1 0 0 0,0 1 0 0 0,1-1 0 0 0,-1 0 0 0 0,0 0 0 0 0,1 0-1 0 0,-1 0 1 0 0,1 0 0 0 0,-1-1 0 0 0,1 1 0 0 0,-1-1 0 0 0,1 0-1 0 0,-1 1 1 0 0,1-1 0 0 0,-1 0 0 0 0,1 0 0 0 0,-1-1 0 0 0,1 1-1 0 0,-1-1 1 0 0,1 1 0 0 0,-1-1 0 0 0,1 0 0 0 0,-1 0 0 0 0,1 0-1 0 0,-1 0 1 0 0,0 0 0 0 0,0 0 0 0 0,1-1 0 0 0,-1 1 0 0 0,0-1 0 0 0,0 1-1 0 0,-1-1 1 0 0,2 0-56 0 0,91-98 1923 0 0,-41 60-3771 0 0,-32 31-2855 0 0,0 4-5404 0 0,-12 4 3443 0 0</inkml:trace>
  <inkml:trace contextRef="#ctx0" brushRef="#br0" timeOffset="9636.009">7405 722 0 0 0,'0'0'412'0'0,"0"0"984"0"0,0 0 247 0 0,0 0-136 0 0,0 0-169 0 0,0 0-191 0 0,0 0-168 0 0,0 0-94 0 0,1-4-67 0 0,2-22 800 0 0,-29 9 2567 0 0,-26 31-2880 0 0,40-7-1297 0 0,1 0 0 0 0,0 1 1 0 0,0 1-1 0 0,1 0 0 0 0,0 0 0 0 0,1 1 0 0 0,0 0 0 0 0,1 1 0 0 0,0 0 1 0 0,0 0-1 0 0,1 1 0 0 0,1 0 0 0 0,0 0 0 0 0,1 0 0 0 0,0 1 1 0 0,0 0-1 0 0,2 0 0 0 0,-1 0 0 0 0,2 0 0 0 0,0 1 0 0 0,0-1 1 0 0,2 1-1 0 0,-1-1 0 0 0,2 1 0 0 0,0 1-8 0 0,0-12 15 0 0,0 1 1 0 0,1-1-1 0 0,0 0 0 0 0,-1 0 1 0 0,1 0-1 0 0,0 0 0 0 0,0 0 1 0 0,1 0-1 0 0,-1-1 0 0 0,1 1 1 0 0,-1-1-1 0 0,1 0 0 0 0,0 1 1 0 0,0-1-1 0 0,0 0 0 0 0,0-1 1 0 0,0 1-1 0 0,0 0 0 0 0,1-1 1 0 0,-1 0-1 0 0,0 0 0 0 0,1 0 1 0 0,-1 0-1 0 0,1 0 0 0 0,-1-1 1 0 0,1 0-1 0 0,3 0-15 0 0,97-12 1036 0 0,-75-1-882 0 0,-1-1 0 0 0,-1-2 0 0 0,0-1 1 0 0,-2-1-1 0 0,0-2 0 0 0,0 0 0 0 0,-2-1 0 0 0,-1-1 1 0 0,3-6-155 0 0,-21 24 0 0 0,35-37 140 0 0,-38 40-119 0 0,-1 1-38 0 0,0 0-58 0 0,0 0-74 0 0,0 12-498 0 0,0-2 596 0 0,17 145 32 0 0,-6-119 2 0 0,0 0 0 0 0,-3 1 0 0 0,0-1 0 0 0,-3 2 0 0 0,-1-1 0 0 0,-2 0 0 0 0,-1 1 0 0 0,-2 0 0 0 0,-2-1 0 0 0,-5 23 17 0 0,7-52 17 0 0,-1 0 1 0 0,-1 1-1 0 0,1-1 0 0 0,-1 0 0 0 0,0-1 0 0 0,-1 1 1 0 0,0-1-1 0 0,0 1 0 0 0,-1-1 0 0 0,0 0 0 0 0,0-1 1 0 0,-1 1-1 0 0,0-1 0 0 0,0 0 0 0 0,0 0 0 0 0,-1-1 1 0 0,1 0-1 0 0,-1 0 0 0 0,-1-1 0 0 0,1 1 0 0 0,-1-2 1 0 0,1 1-1 0 0,-1-1 0 0 0,0 0 0 0 0,0-1 0 0 0,0 0 1 0 0,-1 0-1 0 0,1 0 0 0 0,-1-1 0 0 0,0-1-17 0 0,-101-9 497 0 0,106 8-454 0 0,0 0-1 0 0,1 0 0 0 0,-1 0 1 0 0,1 0-1 0 0,-1-1 1 0 0,1 0-1 0 0,0 0 1 0 0,-1 0-1 0 0,1 0 1 0 0,0 0-1 0 0,0-1 0 0 0,1 1 1 0 0,-1-1-1 0 0,0 0 1 0 0,1 0-1 0 0,0 0 1 0 0,-1 0-1 0 0,1 0 1 0 0,1 0-1 0 0,-1-1 1 0 0,0 1-1 0 0,1-1 0 0 0,-1 1 1 0 0,1-1-1 0 0,0 0 1 0 0,1 1-1 0 0,-2-4-42 0 0,4-5 17 0 0,1 1 0 0 0,0-1 0 0 0,0 0 0 0 0,1 1 0 0 0,1 0 0 0 0,0 0 0 0 0,0 0 0 0 0,1 1 0 0 0,0-1 0 0 0,1 1 0 0 0,0 1 0 0 0,1-1 0 0 0,0 1 0 0 0,0 1 0 0 0,1 0 0 0 0,0 0 0 0 0,0 0 0 0 0,1 1 0 0 0,0 1 0 0 0,1-1 0 0 0,4-1-17 0 0,-6 2 3 0 0,46-32-102 0 0,1 3 0 0 0,1 3 0 0 0,2 2 1 0 0,2 2-1 0 0,0 4 99 0 0,18-1-1790 0 0,-52 20-1591 0 0,-1 1-3563 0 0,-12 3-2274 0 0</inkml:trace>
</inkml:ink>
</file>

<file path=ppt/ink/ink6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3.4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 5297 0 0,'0'0'1258'0'0,"0"0"-105"0"0,0 0 78 0 0,0 0 180 0 0,0 0 150 0 0,0 0-4 0 0,0 0-237 0 0,0 0-322 0 0,0 0-327 0 0,0 0-260 0 0,0 0-190 0 0,-2 0-110 0 0,0 2-84 0 0,0 0 0 0 0,1 0 0 0 0,-1 0 0 0 0,1 0 0 0 0,0 0 0 0 0,-1 0 0 0 0,1 1 0 0 0,0-1 0 0 0,0 0 0 0 0,1 1 0 0 0,-1-1 0 0 0,0 1 0 0 0,1-1 0 0 0,-1 1 0 0 0,1-1 0 0 0,0 1 0 0 0,0-1 1 0 0,0 1-1 0 0,0-1 0 0 0,1 1 0 0 0,-1-1 0 0 0,0 1 0 0 0,1-1 0 0 0,0 1 0 0 0,0-1 0 0 0,0 2-27 0 0,1 14 202 0 0,0 153 1823 0 0,-15 116-2025 0 0,9-118 128 0 0,4-168-123 0 0,0 1 1 0 0,0-1 0 0 0,1 0 0 0 0,-1 1-1 0 0,0-1 1 0 0,1 0 0 0 0,-1 0-1 0 0,1 1 1 0 0,-1-1 0 0 0,1 0 0 0 0,0 0-1 0 0,-1 0 1 0 0,1 1 0 0 0,0-1-1 0 0,0 0 1 0 0,0 0 0 0 0,0 0 0 0 0,0 0-1 0 0,0-1 1 0 0,0 1 0 0 0,0 0-1 0 0,0 0 1 0 0,0-1 0 0 0,0 1 0 0 0,1 0-1 0 0,-1-1 1 0 0,0 1 0 0 0,1-1 0 0 0,-1 0-1 0 0,0 1 1 0 0,1-1 0 0 0,-1 0-1 0 0,0 0 1 0 0,1 0 0 0 0,-1 0 0 0 0,0 0-1 0 0,1 0 1 0 0,-1 0 0 0 0,0 0-1 0 0,1-1 1 0 0,-1 1 0 0 0,0 0 0 0 0,1-1-1 0 0,-1 1 1 0 0,0-1 0 0 0,0 0-1 0 0,1 1-5 0 0,56-33 398 0 0,18-31-193 0 0,-56 44-194 0 0,2 1 0 0 0,0 0 1 0 0,1 2-1 0 0,1 1 0 0 0,0 1 0 0 0,1 0 0 0 0,1 2 0 0 0,25-9-11 0 0,-49 21-2 0 0,0 0-1 0 0,0 0 1 0 0,1 0 0 0 0,-1 0 0 0 0,0 1 0 0 0,1-1 0 0 0,-1 1-1 0 0,1-1 1 0 0,-1 1 0 0 0,0 0 0 0 0,1 0 0 0 0,-1 0-1 0 0,1 0 1 0 0,-1 0 0 0 0,1 1 0 0 0,-1-1 0 0 0,0 1-1 0 0,1-1 1 0 0,-1 1 0 0 0,0 0 0 0 0,1 0 0 0 0,-1 0-1 0 0,0 0 1 0 0,0 1 0 0 0,0-1 0 0 0,0 0 0 0 0,0 1 0 0 0,0-1-1 0 0,0 1 1 0 0,-1 0 0 0 0,1 0 0 0 0,-1 0 0 0 0,1 0-1 0 0,-1 0 1 0 0,1 0 0 0 0,-1 0 0 0 0,0 0 0 0 0,0 0-1 0 0,0 1 1 0 0,-1-1 0 0 0,1 0 0 0 0,0 1 2 0 0,0 8 52 0 0,1 1 0 0 0,-2 0 0 0 0,0 0 0 0 0,0-1 0 0 0,-1 1 0 0 0,0 0 0 0 0,-1 0 0 0 0,-1-1 0 0 0,0 1 0 0 0,0-1 0 0 0,-1 0 0 0 0,-1 0 0 0 0,1 0 0 0 0,-2-1 0 0 0,0 0 0 0 0,0 0 0 0 0,-1 1-52 0 0,-3 3-60 0 0,0 0-1 0 0,-1-1 1 0 0,0-1 0 0 0,-1 1-1 0 0,0-2 1 0 0,-1 0 0 0 0,0 0-1 0 0,-1-1 1 0 0,0-1 0 0 0,-1 0-1 0 0,0-1 1 0 0,0-1 0 0 0,-1 0-1 0 0,0-1 1 0 0,0-1 0 0 0,0 0-1 0 0,-1-2 1 0 0,1 1 0 0 0,-1-2-1 0 0,0 0 1 0 0,-11-1 60 0 0,26-1-110 0 0,-75-5-4365 0 0,30-12-6521 0 0,41 13 5834 0 0</inkml:trace>
  <inkml:trace contextRef="#ctx0" brushRef="#br0" timeOffset="574.219">592 834 0 0 0,'0'0'922'0'0,"0"0"694"0"0,0 0 387 0 0,0 0 151 0 0,0 0-28 0 0,0 0-78 0 0,0 0-98 0 0,0 0-191 0 0,0 0-279 0 0,0 0-300 0 0,33-4-294 0 0,105-13-206 0 0,-73-5 127 0 0,-56 13-630 0 0,6-3-17 0 0,0-1 0 0 0,-1 0 0 0 0,0-1 0 0 0,-1 0 0 0 0,-1-1 0 0 0,0-1 0 0 0,-1 0 1 0 0,-1 0-1 0 0,-1-1 0 0 0,0-1 0 0 0,2-6-160 0 0,-5 9 17 0 0,-1 0 1 0 0,-1 0-1 0 0,0-1 1 0 0,-1 0-1 0 0,-1 1 1 0 0,0-1-1 0 0,-1 0 1 0 0,-1-10-18 0 0,0 23-29 0 0,0 1 1 0 0,0 0 0 0 0,-1-1-1 0 0,1 1 1 0 0,-1-1 0 0 0,1 1-1 0 0,-1 0 1 0 0,0-1-1 0 0,0 1 1 0 0,0 0 0 0 0,0 0-1 0 0,0 0 1 0 0,0 0 0 0 0,-1 0-1 0 0,1 0 1 0 0,-1 0 0 0 0,0 0-1 0 0,1 0 1 0 0,-1 1 0 0 0,0-1-1 0 0,0 1 1 0 0,0-1 0 0 0,0 1-1 0 0,0 0 1 0 0,0 0 0 0 0,-1 0-1 0 0,1 0 1 0 0,0 0 0 0 0,-1 0-1 0 0,1 1 1 0 0,0-1-1 0 0,-1 1 1 0 0,1-1 0 0 0,-1 1-1 0 0,1 0 1 0 0,-1 0 0 0 0,1 0-1 0 0,0 0 1 0 0,-1 1 0 0 0,1-1 28 0 0,-7 1-94 0 0,1 0 0 0 0,0 1 0 0 0,0-1 0 0 0,0 2 1 0 0,0-1-1 0 0,0 1 0 0 0,0 0 0 0 0,0 1 0 0 0,1 0 1 0 0,0 0-1 0 0,-2 2 94 0 0,3-3-13 0 0,1 0 0 0 0,0 0 0 0 0,0 0 0 0 0,1 1 1 0 0,-1 0-1 0 0,1 0 0 0 0,-1 0 0 0 0,1 0 0 0 0,1 1 0 0 0,-1 0 1 0 0,0 0-1 0 0,1 0 0 0 0,0 0 0 0 0,1 0 0 0 0,-1 1 0 0 0,1-1 1 0 0,0 1-1 0 0,0 0 0 0 0,0-1 0 0 0,1 1 0 0 0,0 0 0 0 0,0 0 0 0 0,1 0 1 0 0,0 0-1 0 0,0 0 0 0 0,0 0 0 0 0,1 0 0 0 0,-1 0 0 0 0,1 0 1 0 0,1-1-1 0 0,-1 1 0 0 0,1 0 0 0 0,0-1 0 0 0,0 1 0 0 0,3 3 13 0 0,5 0 75 0 0,1-1-1 0 0,0 0 0 0 0,0-1 0 0 0,1-1 0 0 0,0 1 0 0 0,0-2 1 0 0,0 1-1 0 0,1-2 0 0 0,0 0 0 0 0,0 0 0 0 0,0-1 0 0 0,0-1 1 0 0,0 0-1 0 0,1-1 0 0 0,7 0-74 0 0,15 4 332 0 0,-33-5-320 0 0,-1 0 1 0 0,0 0 0 0 0,0 1-1 0 0,0-1 1 0 0,0 1 0 0 0,0-1-1 0 0,0 1 1 0 0,0 0-1 0 0,0 0 1 0 0,0 0 0 0 0,0 0-1 0 0,0 0 1 0 0,-1 1 0 0 0,1-1-1 0 0,0 0 1 0 0,-1 1 0 0 0,1-1-1 0 0,-1 1 1 0 0,1 0 0 0 0,-1 0-1 0 0,0-1 1 0 0,0 1-1 0 0,0 0 1 0 0,0 0 0 0 0,0 0-1 0 0,0 0 1 0 0,0 0 0 0 0,-1 0-1 0 0,1 0 1 0 0,-1 0 0 0 0,1 0-1 0 0,-1 1 1 0 0,0-1-1 0 0,0 0 1 0 0,0 0 0 0 0,0 0-1 0 0,0 0 1 0 0,-1 1 0 0 0,1-1-1 0 0,0 0 1 0 0,-1 1-13 0 0,-35 88 178 0 0,32-82-189 0 0,-19 55-1407 0 0,21-50-3805 0 0,1-1-4822 0 0,1-12 5528 0 0</inkml:trace>
  <inkml:trace contextRef="#ctx0" brushRef="#br0" timeOffset="1414.069">1597 635 0 0 0,'0'0'1712'0'0,"0"0"334"0"0,0 0 56 0 0,0 0 180 0 0,0 0 136 0 0,0 0-106 0 0,0 0-333 0 0,0 0-438 0 0,0 0-363 0 0,0 0-268 0 0,0 0-246 0 0,0 0-177 0 0,-10-9-126 0 0,-34-26-75 0 0,3 41 86 0 0,32-1-286 0 0,-8 4-9 0 0,0 2 0 0 0,0 0 0 0 0,1 1 0 0 0,1 1 0 0 0,0 1 0 0 0,1 0-1 0 0,0 0 1 0 0,1 2-77 0 0,7-9-8 0 0,0 1-1 0 0,1 0 1 0 0,0 1-1 0 0,1-1 1 0 0,0 1-1 0 0,0 0 0 0 0,1 0 1 0 0,0 0-1 0 0,0 1 1 0 0,1-1-1 0 0,0 1 1 0 0,1-1-1 0 0,0 1 1 0 0,1 0-1 0 0,0-1 9 0 0,0-6-1 0 0,0-1 0 0 0,0 1 0 0 0,1-1 0 0 0,-1 1 0 0 0,1-1 0 0 0,0 0 0 0 0,-1 1 0 0 0,1-1 0 0 0,0 0 0 0 0,0 1 0 0 0,1-1 0 0 0,-1 0 0 0 0,0 0 0 0 0,1 0 0 0 0,-1 0 0 0 0,1 0 0 0 0,0-1 0 0 0,-1 1 0 0 0,1 0 0 0 0,0-1 0 0 0,0 1 0 0 0,0-1 0 0 0,0 0 0 0 0,1 1 0 0 0,-1-1 0 0 0,0 0 0 0 0,0 0 0 0 0,1-1 0 0 0,-1 1 0 0 0,0 0 0 0 0,1-1 0 0 0,-1 0 0 0 0,1 1 0 0 0,0-1 1 0 0,85-12 629 0 0,-64-1-586 0 0,-1-1 0 0 0,-1-1 0 0 0,0-1 0 0 0,-1-1 0 0 0,0-1 0 0 0,-2 0 0 0 0,2-3-43 0 0,17-6-848 0 0,-37 49 425 0 0,-1-11 429 0 0,-1-7-8 0 0,0 0 0 0 0,0-1 0 0 0,0 1 0 0 0,1 0 0 0 0,0 0 0 0 0,-1 0 0 0 0,1 0 0 0 0,1 0 0 0 0,-1 0 0 0 0,0-1 0 0 0,1 1 0 0 0,0 0 0 0 0,0 0 0 0 0,0 0 1 0 0,0-1-1 0 0,1 1 0 0 0,-1-1 0 0 0,1 1 0 0 0,0-1 0 0 0,0 0 0 0 0,1 1 0 0 0,-1-1 0 0 0,0 0 0 0 0,1 0 0 0 0,0-1 0 0 0,0 1 0 0 0,0 0 0 0 0,0-1 0 0 0,0 0 0 0 0,0 0 0 0 0,1 0 0 0 0,-1 0 0 0 0,1 0 0 0 0,-1-1 0 0 0,1 0 0 0 0,1 1 2 0 0,2-1 35 0 0,1-1 0 0 0,-1 0 0 0 0,0 0 0 0 0,0-1 0 0 0,0 0 0 0 0,0 0 0 0 0,0-1 1 0 0,0 0-1 0 0,0 0 0 0 0,0 0 0 0 0,0-1 0 0 0,-1 0 0 0 0,1 0 0 0 0,-1-1 0 0 0,0 0 0 0 0,0 0 0 0 0,0 0 0 0 0,-1-1 0 0 0,0 0 0 0 0,0 0 0 0 0,4-5-35 0 0,22-25 77 0 0,-2-1-1 0 0,-2-1 1 0 0,-1-1 0 0 0,-2-1-1 0 0,-2-2 1 0 0,-2 0-1 0 0,8-23-76 0 0,-13 29-28 0 0,-1-1-1 0 0,-2 0 0 0 0,-2-1 0 0 0,-1 0 0 0 0,3-27 29 0 0,-10-14 264 0 0,-19 86-216 0 0,6 42-74 0 0,1 0 0 0 0,2 1 0 0 0,3 0 0 0 0,2 0 0 0 0,2 0 0 0 0,6 42 26 0 0,-4-54-21 0 0,7 197 138 0 0,-7-233-193 0 0,-1 0-1 0 0,0 0 0 0 0,0-1 0 0 0,0 1 0 0 0,0 0 0 0 0,0 0 0 0 0,-1 0 1 0 0,1-1-1 0 0,-1 1 0 0 0,0 0 0 0 0,1-1 0 0 0,-1 1 0 0 0,-1-1 1 0 0,1 1-1 0 0,0-1 0 0 0,-1 1 0 0 0,1-1 0 0 0,-1 0 0 0 0,0 1 0 0 0,1-1 1 0 0,-1 0-1 0 0,0 0 0 0 0,0-1 0 0 0,-2 2 77 0 0,-7-24-8670 0 0,9 13 2612 0 0,2 4 467 0 0</inkml:trace>
  <inkml:trace contextRef="#ctx0" brushRef="#br0" timeOffset="1746.015">2410 462 5097 0 0,'0'0'3254'0'0,"0"0"-2103"0"0,0 0-630 0 0,0 0 258 0 0,0 0 319 0 0,0 0 179 0 0,0 0-52 0 0,0 0-240 0 0,0 0-202 0 0,-31 27-149 0 0,-98 84-94 0 0,36-33 1095 0 0,91-77-1605 0 0,1 0-18 0 0,-1 0 1 0 0,1 1-1 0 0,-1-1 0 0 0,1 0 0 0 0,0 0 1 0 0,-1 0-1 0 0,1 1 0 0 0,0-1 1 0 0,0 1-1 0 0,0-1 0 0 0,0 1 0 0 0,0-1 1 0 0,0 1-1 0 0,0 0 0 0 0,1-1 0 0 0,-1 1 1 0 0,1 0-1 0 0,-1 0 0 0 0,1 0 1 0 0,-1-1-1 0 0,1 1 0 0 0,0 0 0 0 0,0 0 1 0 0,0 0-1 0 0,0 0 0 0 0,1 0-12 0 0,28 29 76 0 0,61 27 603 0 0,-86-54-612 0 0,5 5 88 0 0,1 1 1 0 0,1-2-1 0 0,-1 1 0 0 0,1-2 1 0 0,1 1-1 0 0,-1-2 0 0 0,1 1 1 0 0,9 2-156 0 0,17-9-2059 0 0,-26-4-2949 0 0,-4-2-5010 0 0,-6 2 5710 0 0</inkml:trace>
  <inkml:trace contextRef="#ctx0" brushRef="#br0" timeOffset="2158.551">2554 811 2112 0 0,'0'0'1562'0'0,"0"0"-828"0"0,0 0 154 0 0,0 0 629 0 0,0 0 400 0 0,0 0 157 0 0,0 0-147 0 0,0 0-291 0 0,0 0-233 0 0,0 0-201 0 0,0 0-185 0 0,0 0-139 0 0,32-1-113 0 0,99-9-119 0 0,-66-8 127 0 0,-56 11-610 0 0,-2 3-100 0 0,0 0 0 0 0,0 0 0 0 0,0-1 0 0 0,-1 0 0 0 0,1 0 0 0 0,-1 0 0 0 0,-1-1 0 0 0,1 0 0 0 0,-1 0 0 0 0,0 0 0 0 0,0-1 0 0 0,-1 1 0 0 0,0-1 0 0 0,0-1 0 0 0,0 1 0 0 0,-1 0 0 0 0,0-1 0 0 0,-1 1 0 0 0,0-1 0 0 0,0 0 0 0 0,0 0 0 0 0,-1 0 0 0 0,0 0 0 0 0,-1-4-63 0 0,-2 9-37 0 0,0 0 1 0 0,0 1-1 0 0,0-1 0 0 0,-1 0 1 0 0,1 1-1 0 0,-1-1 0 0 0,0 1 0 0 0,0 0 1 0 0,0 0-1 0 0,0 0 0 0 0,0 0 1 0 0,0 1-1 0 0,0-1 0 0 0,-1 1 0 0 0,1 0 1 0 0,0 0-1 0 0,-1 0 0 0 0,1 0 1 0 0,-1 1-1 0 0,1-1 0 0 0,-1 1 0 0 0,1 0 1 0 0,-1 0-1 0 0,1 0 0 0 0,-1 1 0 0 0,0-1 1 0 0,1 1-1 0 0,0 0 0 0 0,-1 0 1 0 0,0 0 36 0 0,-8 3-31 0 0,1 0 0 0 0,-1 1 0 0 0,1 0 0 0 0,0 1-1 0 0,1 0 1 0 0,-1 0 0 0 0,1 1 0 0 0,0 1 0 0 0,1 0 0 0 0,0 0 0 0 0,0 1 0 0 0,1 0 0 0 0,0 0 0 0 0,1 1 0 0 0,-7 10 31 0 0,10-14 13 0 0,-1 0 0 0 0,1 0 0 0 0,0 0 0 0 0,1 1 0 0 0,-1-1 0 0 0,1 1 0 0 0,1 0 0 0 0,-1 0 0 0 0,1 0 0 0 0,1 0 0 0 0,-1 1 0 0 0,1-1 0 0 0,0 0-1 0 0,1 1 1 0 0,0-1 0 0 0,0 1 0 0 0,0-1 0 0 0,1 0 0 0 0,0 1 0 0 0,1-1 0 0 0,0 0 0 0 0,0 0 0 0 0,0 0 0 0 0,1 0 0 0 0,0 0 0 0 0,0-1 0 0 0,1 1 0 0 0,-1-1 0 0 0,2 0 0 0 0,-1 0 0 0 0,1 0 0 0 0,0 0 0 0 0,0-1 0 0 0,0 0-1 0 0,1 0 1 0 0,-1 0 0 0 0,1-1 0 0 0,3 1-13 0 0,7 3 23 0 0,0-1 1 0 0,1-1-1 0 0,-1 0 0 0 0,1-1 0 0 0,1-1 1 0 0,-1-1-1 0 0,0-1 0 0 0,1 0 0 0 0,0-1 0 0 0,10-1-23 0 0,60-3-2559 0 0,-53-3-3097 0 0,-23 3 1085 0 0,3 2-4526 0 0</inkml:trace>
</inkml:ink>
</file>

<file path=ppt/ink/ink6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0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62 583 0 0 0,'0'0'816'0'0,"0"0"640"0"0,0 0 126 0 0,0 0-166 0 0,0 0-169 0 0,0 0-164 0 0,0 0-139 0 0,0 0-75 0 0,5 0 2894 0 0,-34 151-941 0 0,26-136-2728 0 0,-9 44 259 0 0,2-1 1 0 0,3 2 0 0 0,2 31-354 0 0,5-90 16 0 0,-1 0 0 0 0,1 0-1 0 0,0 0 1 0 0,0 0 0 0 0,0 0 0 0 0,0 0 0 0 0,0 0-1 0 0,1 0 1 0 0,-1 1 0 0 0,0-1 0 0 0,0 0-1 0 0,1 0 1 0 0,-1 0 0 0 0,1 0 0 0 0,-1 0 0 0 0,1 0-1 0 0,-1 0 1 0 0,1 0 0 0 0,-1-1 0 0 0,1 1 0 0 0,0 0-1 0 0,0 0 1 0 0,-1 0 0 0 0,1-1 0 0 0,0 1 0 0 0,0 0-1 0 0,0-1 1 0 0,0 1 0 0 0,0 0 0 0 0,0-1-1 0 0,0 0 1 0 0,0 1 0 0 0,0-1 0 0 0,0 0 0 0 0,0 1-1 0 0,0-1 1 0 0,0 0 0 0 0,0 0 0 0 0,1 0 0 0 0,-1 0-1 0 0,0 0 1 0 0,0 0 0 0 0,0 0 0 0 0,0 0-1 0 0,0 0 1 0 0,0-1 0 0 0,0 1 0 0 0,0 0 0 0 0,0-1-1 0 0,0 1 1 0 0,0-1 0 0 0,1 1-16 0 0,52-31 1074 0 0,144-148-673 0 0,-179 173-989 0 0,-15 34 215 0 0,-2-10 440 0 0,4 33-18 0 0,-6-43-40 0 0,0-1 1 0 0,0 0-1 0 0,1 1 0 0 0,0-1 0 0 0,0 0 0 0 0,1 0 0 0 0,0 1 0 0 0,0-1 0 0 0,1-1 0 0 0,-1 1 0 0 0,1 0 0 0 0,1 0 0 0 0,0-1 0 0 0,0 0 0 0 0,0 0 0 0 0,1 1-9 0 0,-1-5 77 0 0,1-1 0 0 0,0 0 0 0 0,-1 0-1 0 0,1 0 1 0 0,-1 0 0 0 0,1-1 0 0 0,0 0 0 0 0,-1 0-1 0 0,1 0 1 0 0,0 0 0 0 0,0-1 0 0 0,-1 1 0 0 0,1-1-1 0 0,-1-1 1 0 0,1 1 0 0 0,-1-1 0 0 0,1 1-1 0 0,-1-1 1 0 0,0 0 0 0 0,0-1 0 0 0,0 1 0 0 0,0-1-1 0 0,0 0 1 0 0,-1 0 0 0 0,1 0 0 0 0,-1 0 0 0 0,0-1-1 0 0,0 1 1 0 0,0-1 0 0 0,0 0 0 0 0,0 0-1 0 0,-1 0 1 0 0,0 0-77 0 0,97-157 280 0 0,-74 103-2926 0 0,-3-1-4052 0 0,-16 43 1035 0 0,-2 5-893 0 0</inkml:trace>
  <inkml:trace contextRef="#ctx0" brushRef="#br0" timeOffset="573.87">840 1 8266 0 0,'0'0'539'0'0,"0"0"-374"0"0,0 0-32 0 0,0 0 307 0 0,0 0 345 0 0,0 0 205 0 0,0 0-5 0 0,0 0-141 0 0,0 0-145 0 0,0 0-115 0 0,-12 35-45 0 0,-36 110-27 0 0,31-56 372 0 0,34 224 1399 0 0,-10 10-1531 0 0,0-279-689 0 0,-6-44-37 0 0,1 1 0 0 0,-1-1 0 0 0,0 0 0 0 0,0-1 0 0 0,1 1 0 0 0,-1 0 1 0 0,0 0-1 0 0,0 0 0 0 0,0-1 0 0 0,1 1 0 0 0,-1-1 0 0 0,0 1 0 0 0,0-1 0 0 0,0 1 0 0 0,0-1 0 0 0,0 1 1 0 0,0-1-1 0 0,0 0 0 0 0,0 0 0 0 0,0 0 0 0 0,0 1 0 0 0,0-1 0 0 0,-1 0 0 0 0,1 0 0 0 0,0 0 0 0 0,-1 0 0 0 0,1 0 1 0 0,0 0-1 0 0,-1-1 0 0 0,1 1 0 0 0,-1 0-26 0 0,2-2 22 0 0,137-150 199 0 0,-129 140-250 0 0,1 1 1 0 0,0 0-1 0 0,1 1 1 0 0,0 0-1 0 0,1 1 1 0 0,1 0-1 0 0,12-6 29 0 0,-25 15-7 0 0,-1 1-1 0 0,1 0 1 0 0,0 0-1 0 0,-1 0 1 0 0,1 0 0 0 0,0-1-1 0 0,0 1 1 0 0,-1 0-1 0 0,1 0 1 0 0,0 0 0 0 0,0 1-1 0 0,-1-1 1 0 0,1 0 0 0 0,0 0-1 0 0,-1 0 1 0 0,1 0-1 0 0,0 1 1 0 0,-1-1 0 0 0,1 0-1 0 0,0 1 1 0 0,-1-1-1 0 0,1 0 1 0 0,0 1 0 0 0,-1-1-1 0 0,1 1 1 0 0,-1-1-1 0 0,1 1 1 0 0,-1-1 0 0 0,1 1-1 0 0,-1 0 1 0 0,0-1-1 0 0,1 1 1 0 0,-1-1 0 0 0,1 1-1 0 0,-1 0 1 0 0,0-1-1 0 0,0 1 1 0 0,1 0 0 0 0,-1 0-1 0 0,0-1 1 0 0,0 1 0 0 0,0 0-1 0 0,0-1 1 0 0,0 1-1 0 0,0 0 1 0 0,0 0 0 0 0,0-1-1 0 0,0 1 1 0 0,0 0-1 0 0,-1 0 8 0 0,0 47 293 0 0,1-43-276 0 0,-39 203 711 0 0,45-145-744 0 0,22-58-3547 0 0,-11-10-9309 0 0,-16 2 8340 0 0</inkml:trace>
  <inkml:trace contextRef="#ctx0" brushRef="#br0" timeOffset="856.702">1256 877 688 0 0,'0'0'2033'0'0,"0"0"-796"0"0,0 0-257 0 0,0 0 154 0 0,0 0 97 0 0,0 0-40 0 0,0 0-240 0 0,0 0-333 0 0,0 0-256 0 0,-7 32-159 0 0,-24 95-89 0 0,27-79 6 0 0,9-41-180 0 0,-2-4-371 0 0,4-2-4853 0 0,-6-2 3636 0 0,1 1-1791 0 0</inkml:trace>
  <inkml:trace contextRef="#ctx0" brushRef="#br0" timeOffset="1018.633">1247 377 14971 0 0,'0'0'1048'0'0,"0"0"-383"0"0,0 0-89 0 0,0 0-24 0 0,0 0-96 0 0,0 0-304 0 0,0 0-344 0 0,0 0-232 0 0,0 0-80 0 0,0 0-24 0 0,0 0-57 0 0,0 0-279 0 0,0 0-696 0 0,7 29-1289 0 0,-3-22-1656 0 0,2-3-1904 0 0</inkml:trace>
  <inkml:trace contextRef="#ctx0" brushRef="#br0" timeOffset="1253.515">1575 262 5257 0 0,'0'0'2214'0'0,"0"0"-846"0"0,0 0-292 0 0,0 0 193 0 0,0 0 171 0 0,0 0 6 0 0,0 0-226 0 0,0 0-273 0 0,0 0-200 0 0,0 0-161 0 0,0 0-115 0 0,-4 36-111 0 0,-12 112-97 0 0,12 30 308 0 0,4-120-460 0 0,1 1 8 0 0,-2-1 0 0 0,-3 1 0 0 0,-8 41-119 0 0,-15 51-1259 0 0,27-151 575 0 0,20-10-11852 0 0,-16 5 7312 0 0</inkml:trace>
  <inkml:trace contextRef="#ctx0" brushRef="#br0" timeOffset="1558.562">1682 1028 0 0 0,'0'0'480'0'0,"0"0"1006"0"0,0 0 422 0 0,0 0 46 0 0,0 0-26 0 0,0 0-31 0 0,0 0-24 0 0,0 0-11 0 0,0 0-124 0 0,0 0-219 0 0,0 0-267 0 0,0 0-246 0 0,31 3-185 0 0,97 8-139 0 0,-125-11-646 0 0,-1 1 1 0 0,1 0 0 0 0,-1-1 0 0 0,1 0-1 0 0,-1 1 1 0 0,1-1 0 0 0,0 0-1 0 0,-1-1 1 0 0,1 1 0 0 0,-1 0 0 0 0,1-1-1 0 0,-1 1 1 0 0,1-1 0 0 0,-1 0-1 0 0,1 0 1 0 0,-1 0 0 0 0,0 0-1 0 0,1 0 1 0 0,-1 0 0 0 0,0-1 0 0 0,0 1-1 0 0,0-1 1 0 0,0 1 0 0 0,1-2-37 0 0,3-4 158 0 0,5-1-59 0 0,-1-1 1 0 0,0 0-1 0 0,-1-1 1 0 0,0 0-1 0 0,0 0 1 0 0,-1-1-1 0 0,0 0 1 0 0,-1-1 0 0 0,0 1-1 0 0,-1-1 1 0 0,0-1-1 0 0,-1 1 1 0 0,-1-1-1 0 0,0 0 1 0 0,0 0-1 0 0,-1 0 1 0 0,0-13-100 0 0,-3 23-24 0 0,-1 0 1 0 0,0-1 0 0 0,0 1-1 0 0,0 0 1 0 0,-1 0-1 0 0,1 0 1 0 0,-1 0-1 0 0,0 0 1 0 0,0 0-1 0 0,0 1 1 0 0,0-1-1 0 0,0 1 1 0 0,0-1-1 0 0,-1 1 1 0 0,1 0-1 0 0,-1-1 1 0 0,0 1 0 0 0,1 1-1 0 0,-1-1 1 0 0,0 0-1 0 0,0 1 1 0 0,0-1-1 0 0,0 1 1 0 0,-1 0-1 0 0,1 0 1 0 0,0 0-1 0 0,0 1 1 0 0,-1-1-1 0 0,1 1 1 0 0,0 0-1 0 0,-1 0 1 0 0,1 0 0 0 0,-1 0-1 0 0,1 0 1 0 0,0 1-1 0 0,-1-1 1 0 0,1 1-1 0 0,0 0 1 0 0,0 0-1 0 0,0 1 1 0 0,0-1-1 0 0,0 0 1 0 0,0 1-1 0 0,0 0 1 0 0,0 0 0 0 0,0 0-1 0 0,1 0 1 0 0,-1 0-1 0 0,1 0 1 0 0,-1 1-1 0 0,1-1 1 0 0,0 1 23 0 0,-18 14-75 0 0,0 2 1 0 0,1 0 0 0 0,1 0-1 0 0,1 2 1 0 0,1 0 0 0 0,1 1-1 0 0,1 1 1 0 0,1 0 0 0 0,0 1-1 0 0,2 0 1 0 0,1 1-1 0 0,-2 11 75 0 0,10-31-13 0 0,0-1-1 0 0,1 0 0 0 0,0 1 1 0 0,0-1-1 0 0,0 1 0 0 0,1 0 1 0 0,-1-1-1 0 0,1 1 0 0 0,0 0 1 0 0,0-1-1 0 0,1 1 0 0 0,0-1 0 0 0,-1 1 1 0 0,1-1-1 0 0,1 1 0 0 0,-1-1 1 0 0,1 1-1 0 0,0-1 0 0 0,0 0 1 0 0,0 0-1 0 0,0 0 0 0 0,1 0 0 0 0,-1 0 1 0 0,1-1-1 0 0,0 1 0 0 0,0-1 1 0 0,1 0-1 0 0,-1 1 0 0 0,1-2 1 0 0,-1 1-1 0 0,1 0 0 0 0,0-1 0 0 0,0 1 1 0 0,0-1-1 0 0,0 0 0 0 0,1-1 1 0 0,1 1 13 0 0,17 5-236 0 0,1-1 0 0 0,0-2 1 0 0,0 0-1 0 0,0-2 0 0 0,0-1 1 0 0,0 0-1 0 0,6-2 236 0 0,-28 1-87 0 0,49-3-3077 0 0,-19-1-2224 0 0,-6 0-4841 0 0</inkml:trace>
</inkml:ink>
</file>

<file path=ppt/ink/ink6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7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0,'0'0'316'0'0,"0"0"61"0"0,0 0-124 0 0,0 0 236 0 0,0 0 487 0 0,0 0 408 0 0,0 0 109 0 0,0 0-224 0 0,0 0-408 0 0,0 0-369 0 0,0 0-228 0 0,4 9 239 0 0,-5 12-215 0 0,0-1 1 0 0,1 1 0 0 0,2 0 0 0 0,0-1 0 0 0,1 1 0 0 0,1-1-1 0 0,0 0 1 0 0,2 0 0 0 0,1 0 0 0 0,0-1 0 0 0,1 0 0 0 0,1 0 0 0 0,1-1-1 0 0,1 0 1 0 0,0-1 0 0 0,1 0 0 0 0,2 0-289 0 0,-11-14 89 0 0,-1-1 0 0 0,1 0-1 0 0,-1-1 1 0 0,1 1 0 0 0,0 0 0 0 0,-1-1 0 0 0,1 1 0 0 0,0-1-1 0 0,0 0 1 0 0,0 0 0 0 0,0 0 0 0 0,0 0 0 0 0,0-1 0 0 0,1 1-1 0 0,-1-1 1 0 0,0 0 0 0 0,0 0 0 0 0,0 0 0 0 0,1 0 0 0 0,-1 0-1 0 0,0-1 1 0 0,0 0 0 0 0,0 1 0 0 0,0-1 0 0 0,0 0 0 0 0,0 0-1 0 0,0-1 1 0 0,0 1 0 0 0,0-1 0 0 0,-1 1 0 0 0,2-2-89 0 0,77-70 1988 0 0,-64 55-2088 0 0,61-69 357 0 0,89-80-223 0 0,-165 165-47 0 0,0 0 0 0 0,-1 1 1 0 0,1-1-1 0 0,0 1 0 0 0,0 0 0 0 0,0 0 1 0 0,0-1-1 0 0,0 1 0 0 0,0 0 0 0 0,1 1 0 0 0,-1-1 1 0 0,0 0-1 0 0,0 1 0 0 0,1-1 0 0 0,-1 1 1 0 0,0 0-1 0 0,1 0 0 0 0,-1 0 0 0 0,0 0 1 0 0,1 0-1 0 0,-1 0 0 0 0,0 0 0 0 0,1 1 0 0 0,-1-1 1 0 0,0 1-1 0 0,0 0 0 0 0,1 0 0 0 0,-1 0 1 0 0,0 0-1 0 0,0 0 0 0 0,0 0 0 0 0,0 0 1 0 0,0 1-1 0 0,-1-1 0 0 0,1 1 0 0 0,0 0 0 0 0,-1-1 1 0 0,1 1-1 0 0,-1 0 0 0 0,1 0 0 0 0,-1 0 1 0 0,0 0-1 0 0,0 0 0 0 0,0 0 0 0 0,0 0 1 0 0,0 0-1 0 0,0 2 13 0 0,5 12 61 0 0,0 0 0 0 0,-2 0-1 0 0,0 0 1 0 0,0 1 0 0 0,-2 0 0 0 0,0 0 0 0 0,-1 0 0 0 0,-1-1 0 0 0,0 1 0 0 0,-2 0 0 0 0,1 0-1 0 0,-2 0 1 0 0,-1-1 0 0 0,0 1 0 0 0,0-1 0 0 0,-2 0 0 0 0,0 0 0 0 0,-1-1 0 0 0,-1 0-1 0 0,-2 4-60 0 0,8-15-1 0 0,0 0-1 0 0,0 1 0 0 0,-1-1 0 0 0,0 0 0 0 0,1-1 0 0 0,-1 1 0 0 0,0 0 0 0 0,-1-1 0 0 0,1 0 0 0 0,-1 1 0 0 0,0-1 0 0 0,1-1 1 0 0,-1 1-1 0 0,0-1 0 0 0,-1 1 0 0 0,1-1 0 0 0,0 0 0 0 0,-1-1 0 0 0,1 1 0 0 0,-1-1 0 0 0,1 0 0 0 0,-1 0 0 0 0,-1 0 2 0 0,4-1-111 0 0,1 0 0 0 0,-1 0-1 0 0,0 0 1 0 0,0 0 0 0 0,0 0-1 0 0,0 0 1 0 0,1 0 0 0 0,-1-1-1 0 0,0 1 1 0 0,0-1-1 0 0,1 0 1 0 0,-1 1 0 0 0,0-1-1 0 0,1 0 1 0 0,-1 0 0 0 0,1 0-1 0 0,-1 0 1 0 0,1 0 0 0 0,-1 0-1 0 0,1-1 1 0 0,0 1-1 0 0,0 0 1 0 0,0-1 0 0 0,-1 1-1 0 0,1-1 1 0 0,1 1 0 0 0,-1-1-1 0 0,0 0 1 0 0,0 1-1 0 0,0-1 112 0 0,-4-37-9284 0 0,5 28 5439 0 0,0 3 1222 0 0</inkml:trace>
</inkml:ink>
</file>

<file path=ppt/ink/ink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07.2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 1565 0 0 0,'0'0'607'0'0,"0"0"473"0"0,0 0 256 0 0,0 0 107 0 0,0 0-68 0 0,0 0-161 0 0,0 0-141 0 0,0 0-162 0 0,-2 0-85 0 0,1 0-767 0 0,0-1 0 0 0,1 1 1 0 0,-1 0-1 0 0,0-1 0 0 0,1 1 1 0 0,-1 0-1 0 0,0-1 0 0 0,1 1 1 0 0,-1-1-1 0 0,1 1 0 0 0,-1-1 1 0 0,1 0-1 0 0,-1 1 0 0 0,1-1 1 0 0,-1 1-1 0 0,1-1 0 0 0,0 0 1 0 0,-1 1-1 0 0,1-1 0 0 0,0 0 1 0 0,-1 1-1 0 0,1-1 0 0 0,0 0 1 0 0,0 0-1 0 0,0 1 0 0 0,0-1 1 0 0,0 0-1 0 0,0 0 0 0 0,0 1 1 0 0,0-1-1 0 0,0 0 0 0 0,0 0 1 0 0,0 1-1 0 0,0-1 1 0 0,1 0-1 0 0,-1 0 0 0 0,0 1 1 0 0,0-1-1 0 0,1 0 0 0 0,-1 1 1 0 0,0-1-1 0 0,1 0 0 0 0,-1 1 1 0 0,1-1-1 0 0,-1 1 0 0 0,1-1 1 0 0,-1 1-1 0 0,1-1 0 0 0,0 1 1 0 0,-1-1-1 0 0,1 1 0 0 0,0-1 1 0 0,-1 1-1 0 0,1 0 0 0 0,0-1 1 0 0,-1 1-1 0 0,1 0 0 0 0,0 0 1 0 0,-1 0-1 0 0,1-1 0 0 0,1 1-59 0 0,154-165 3492 0 0,275-206-744 0 0,-126 128-2346 0 0,-50 43-234 0 0,-175 119 234 0 0,-63 70-455 0 0,-16 11 73 0 0,-1 0 8 0 0,0 0-4 0 0,0 0-5 0 0,0 0 7 0 0,0 0 12 0 0,0 0-21 0 0,0 0 6 0 0,0 0 5 0 0,0 0-7 0 0,0 0 8 0 0,0 0-1 0 0,-16 4-125 0 0,-85 29-370 0 0,56-19 453 0 0,-1-2 0 0 0,-1-2 0 0 0,0-3 0 0 0,-19 1 14 0 0,11-4 246 0 0,54-4-194 0 0,1 0-27 0 0,0 0-30 0 0,0 0-26 0 0,0 0-44 0 0,0 0-25 0 0,19 12-142 0 0,78 36 425 0 0,-67-36-181 0 0,-1 2 0 0 0,0 2 0 0 0,-1 0 0 0 0,-1 2-1 0 0,-1 0 1 0 0,24 23-2 0 0,15 11 31 0 0,-45-76 1731 0 0,2-103-491 0 0,-22 117-1327 0 0,1 0 0 0 0,-2-1 0 0 0,0 1 0 0 0,0 0 0 0 0,0 0 1 0 0,-1 0-1 0 0,-1 0 0 0 0,0 0 0 0 0,0 0 0 0 0,-1 1 0 0 0,0-1 1 0 0,-1 1-1 0 0,0 0 0 0 0,-5-6 56 0 0,-27-22-4580 0 0,-14 14-6275 0 0,39 19 3620 0 0</inkml:trace>
  <inkml:trace contextRef="#ctx0" brushRef="#br0" timeOffset="3417.665">1816 96 56 0 0,'0'0'2898'0'0,"0"0"-1774"0"0,0 0-617 0 0,0 0 62 0 0,0 0 252 0 0,0 0 209 0 0,0 0 72 0 0,0 0-90 0 0,0 0-222 0 0,-35 9-222 0 0,-106 32-181 0 0,137-41-369 0 0,0 1 1 0 0,0 0-1 0 0,0 0 1 0 0,0 1-1 0 0,0-1 0 0 0,0 1 1 0 0,0 0-1 0 0,0 0 1 0 0,0 0-1 0 0,1 1 1 0 0,-1-1-1 0 0,1 1 1 0 0,0 0-1 0 0,0 0 1 0 0,0 0-1 0 0,0 0 1 0 0,0 1-1 0 0,-1 2-18 0 0,-3 4 44 0 0,-6 8-7 0 0,0 1 0 0 0,2 0 0 0 0,0 1 0 0 0,1 0 0 0 0,1 1 0 0 0,1 0 0 0 0,1 0 0 0 0,0 1 1 0 0,2 0-1 0 0,1 0 0 0 0,0 0 0 0 0,2 1 0 0 0,1-1 0 0 0,0 1 0 0 0,2-1 0 0 0,0 4-37 0 0,1-20 21 0 0,0 0 1 0 0,0 0-1 0 0,0 0 0 0 0,0 0 0 0 0,1 0 1 0 0,0 0-1 0 0,0-1 0 0 0,1 1 0 0 0,-1-1 1 0 0,1 0-1 0 0,0 0 0 0 0,1 0 0 0 0,-1-1 1 0 0,1 1-1 0 0,0-1 0 0 0,0 0 0 0 0,0-1 1 0 0,1 1-1 0 0,-1-1 0 0 0,1 0 0 0 0,0 0 1 0 0,0-1-1 0 0,0 0 0 0 0,0 0 0 0 0,1 0-21 0 0,15 4 538 0 0,1-1-1 0 0,0 0 0 0 0,1-2 0 0 0,-1-1 0 0 0,1 0 0 0 0,5-2-537 0 0,7-4 525 0 0,-1 0 0 0 0,0-3 0 0 0,0-1 0 0 0,-1-1 0 0 0,0-2 0 0 0,-1-1 0 0 0,0-2 0 0 0,-1-1 0 0 0,0-2 0 0 0,-2-1 0 0 0,0-1 0 0 0,0-2-525 0 0,-10 7 133 0 0,-1 0-1 0 0,0-2 1 0 0,-1 0-1 0 0,-1-1 1 0 0,-1 0-1 0 0,0-1 1 0 0,-2-1-1 0 0,3-5-132 0 0,-12 16-16 0 0,0 0-1 0 0,0 0 0 0 0,-1-1 1 0 0,0 0-1 0 0,-1 0 1 0 0,0 0-1 0 0,0 0 1 0 0,-1-1-1 0 0,0 1 1 0 0,-1-1-1 0 0,0 1 0 0 0,0-1 1 0 0,-1 1-1 0 0,0-1 1 0 0,-1 0-1 0 0,0 1 1 0 0,0-1-1 0 0,-1 1 1 0 0,-1 0-1 0 0,1-1 1 0 0,-4-6 15 0 0,0 5-126 0 0,1 1-1 0 0,-2 0 1 0 0,1 0-1 0 0,-1 0 1 0 0,-1 1-1 0 0,0 0 1 0 0,0 1-1 0 0,0-1 1 0 0,-1 2-1 0 0,-1-1 1 0 0,1 1-1 0 0,-1 1 1 0 0,0 0-1 0 0,-1 0 1 0 0,1 1-1 0 0,-1 0 1 0 0,0 1-1 0 0,-6-2 128 0 0,-10-2-415 0 0,0 1 0 0 0,0 2 0 0 0,-1 0 0 0 0,1 2 0 0 0,-1 1-1 0 0,0 1 1 0 0,-12 2 415 0 0,-95 18-3230 0 0,47 5-2808 0 0,43-9-2092 0 0</inkml:trace>
  <inkml:trace contextRef="#ctx0" brushRef="#br0" timeOffset="3754.681">1179 210 5049 0 0,'0'0'1696'0'0,"0"0"-409"0"0,0 0-321 0 0,0 0-38 0 0,0 0 183 0 0,0 0 216 0 0,0 0 59 0 0,0 0-110 0 0,0 0-191 0 0,0 0-190 0 0,35 4-97 0 0,115 12-51 0 0,505 49 2307 0 0,-130-18-3322 0 0,-355-34-1655 0 0,-59-8-6347 0 0,-78-4-2514 0 0</inkml:trace>
</inkml:ink>
</file>

<file path=ppt/ink/ink6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14091 0 0,'0'0'848'0'0,"0"0"-384"0"0,0 0-184 0 0,0 0 136 0 0,0 0 97 0 0,0 0 23 0 0,0 0-144 0 0,0 0-216 0 0,0 0-336 0 0,0 0-256 0 0,0 0-168 0 0,0 0-169 0 0,0 0-79 0 0,0 0-400 0 0,-15 33-1289 0 0,26-29-2344 0 0,-5-4-1488 0 0</inkml:trace>
</inkml:ink>
</file>

<file path=ppt/ink/ink6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96 122 13347 0 0,'0'0'1703'0'0,"0"0"-563"0"0,0 0-285 0 0,0 0 76 0 0,0 0 102 0 0,0 0-36 0 0,0 0-233 0 0,0 0-241 0 0,0 0-149 0 0,0 0-59 0 0,0 0-8 0 0,0 0-19 0 0,0 25-24 0 0,-11 172 263 0 0,-34 81-315 0 0,27-220 56 0 0,7-25 244 0 0,5-12-3230 0 0,3-3-2675 0 0,2 0-3758 0 0,1-18 2053 0 0</inkml:trace>
  <inkml:trace contextRef="#ctx0" brushRef="#br0" timeOffset="158.748">246 531 3601 0 0,'0'0'2358'0'0,"0"0"-605"0"0,0 0-68 0 0,0 0 128 0 0,0 0 26 0 0,0 0-213 0 0,0 0-466 0 0,-12 35-462 0 0,-36 109-330 0 0,28-55-153 0 0,20-70-414 0 0,10-4-1436 0 0,4-15-3629 0 0,-7 0 312 0 0,-5 0-114 0 0</inkml:trace>
  <inkml:trace contextRef="#ctx0" brushRef="#br0" timeOffset="320.996">247 303 12715 0 0,'0'0'1720'0'0,"0"0"-544"0"0,0 0-255 0 0,0 0-121 0 0,0 0-160 0 0,0 0-240 0 0,0 0-248 0 0,0 0-208 0 0,0 0-112 0 0,0 0-64 0 0,0 0-88 0 0,0 0-112 0 0,0 0-280 0 0,0 0-649 0 0,-13 51-1527 0 0,21-43-2329 0 0,-3-5-1921 0 0</inkml:trace>
  <inkml:trace contextRef="#ctx0" brushRef="#br0" timeOffset="758.545">490 579 4777 0 0,'0'0'2950'0'0,"0"0"-1608"0"0,0 0-225 0 0,0 0 257 0 0,0 0 182 0 0,0 0 74 0 0,0 0-123 0 0,0 0-211 0 0,0 0-186 0 0,0 0-161 0 0,0 0-163 0 0,0 0-152 0 0,0 0-112 0 0,31 3-121 0 0,95 7-85 0 0,-65-21 51 0 0,-53 5-291 0 0,-3 3-37 0 0,0 0-1 0 0,0-1 1 0 0,0 1-1 0 0,-1-1 0 0 0,0 0 1 0 0,0 0-1 0 0,0-1 1 0 0,0 1-1 0 0,0-1 1 0 0,-1 0-1 0 0,0 0 0 0 0,0 0 1 0 0,0-1-1 0 0,-1 1 1 0 0,0 0-1 0 0,0-1 1 0 0,0 0-1 0 0,-1 1 1 0 0,0-1-1 0 0,0 0 0 0 0,0 0 1 0 0,-1 0-1 0 0,1-5-38 0 0,-3 8-31 0 0,0 1-1 0 0,0-1 0 0 0,0 1 0 0 0,0 0 0 0 0,0-1 1 0 0,0 1-1 0 0,0 0 0 0 0,-1 0 0 0 0,1 1 0 0 0,-1-1 1 0 0,1 0-1 0 0,-1 1 0 0 0,0-1 0 0 0,0 1 1 0 0,0 0-1 0 0,0 0 0 0 0,0 0 0 0 0,0 1 0 0 0,0-1 1 0 0,0 1-1 0 0,0-1 0 0 0,0 1 0 0 0,0 0 0 0 0,0 0 1 0 0,0 0-1 0 0,0 1 0 0 0,0-1 0 0 0,0 1 0 0 0,0-1 1 0 0,0 1-1 0 0,0 0 0 0 0,0 0 0 0 0,0 1 1 0 0,1-1-1 0 0,-1 1 0 0 0,0-1 0 0 0,-1 2 32 0 0,-9 3-72 0 0,0 1 0 0 0,0 1 0 0 0,1 0 0 0 0,0 0 1 0 0,1 1-1 0 0,0 0 0 0 0,0 1 0 0 0,1 1 0 0 0,0 0 0 0 0,1 0 0 0 0,0 0 0 0 0,1 1 0 0 0,0 1 0 0 0,1-1 1 0 0,0 1-1 0 0,1 1 0 0 0,1-1 0 0 0,0 1 0 0 0,1 0 0 0 0,0 0 0 0 0,1 0 0 0 0,1 0 0 0 0,0 1 0 0 0,1-1 0 0 0,0 10 72 0 0,2-20-35 0 0,1 1 0 0 0,-1-1 0 0 0,1 0-1 0 0,0 0 1 0 0,0 0 0 0 0,0 0-1 0 0,0 0 1 0 0,1-1 0 0 0,-1 1-1 0 0,1-1 1 0 0,0 1 0 0 0,0-1 0 0 0,1 0-1 0 0,-1 0 1 0 0,0 0 0 0 0,1-1-1 0 0,0 1 1 0 0,0-1 0 0 0,0 0-1 0 0,0 0 1 0 0,0 0 0 0 0,0-1 0 0 0,0 1-1 0 0,1-1 1 0 0,1 1 35 0 0,114 12-917 0 0,-101-15 381 0 0,0-1-1 0 0,0-1 0 0 0,0 0 0 0 0,-1-2 0 0 0,1 0 0 0 0,-1-1 1 0 0,16-8 536 0 0,18-9-4571 0 0,-2-1-3911 0 0,-46 22 7542 0 0,14-9-131 0 0</inkml:trace>
  <inkml:trace contextRef="#ctx0" brushRef="#br0" timeOffset="1197.453">1240 413 5497 0 0,'0'0'2390'0'0,"0"0"-643"0"0,0 0-375 0 0,0 0-71 0 0,0 0-8 0 0,0 0-43 0 0,0 0-175 0 0,0 0-216 0 0,0 0-182 0 0,-33 21-171 0 0,-99 66-134 0 0,69-25 78 0 0,59-58-444 0 0,0 0-1 0 0,1 1 0 0 0,-1 0 0 0 0,1 0 1 0 0,0 0-1 0 0,1 0 0 0 0,-1 0 0 0 0,1 0 1 0 0,0 1-1 0 0,1-1 0 0 0,-1 1 0 0 0,1 0 1 0 0,0-1-1 0 0,0 1 0 0 0,1 0 0 0 0,0-1 1 0 0,0 1-1 0 0,0 0 0 0 0,1 0 0 0 0,-1-1 1 0 0,1 1-1 0 0,1 0 0 0 0,-1-1 0 0 0,1 1 1 0 0,0-1-1 0 0,0 1 0 0 0,1-1 0 0 0,0 0 1 0 0,0 0-1 0 0,0 0 0 0 0,3 3-5 0 0,0-4 89 0 0,2 0 1 0 0,-1 0-1 0 0,0 0 1 0 0,1-1-1 0 0,-1 0 1 0 0,1 0-1 0 0,0-1 0 0 0,0 0 1 0 0,0-1-1 0 0,1 1 1 0 0,-1-2-1 0 0,0 1 1 0 0,0-1-1 0 0,0 0 0 0 0,1-1 1 0 0,-1 0-1 0 0,0 0 1 0 0,0-1-1 0 0,4-1-89 0 0,7-2 291 0 0,0-2 1 0 0,0 0-1 0 0,-1-1 0 0 0,0 0 1 0 0,-1-2-1 0 0,0 0 0 0 0,11-9-291 0 0,3-7 107 0 0,0-2-1 0 0,-1-1 1 0 0,-2-1 0 0 0,-2-1-1 0 0,0-2 1 0 0,-2-1-1 0 0,-2 0 1 0 0,-1-2-1 0 0,-2 0 1 0 0,-1-2 0 0 0,-2 0-1 0 0,-1 0 1 0 0,-1-5-107 0 0,-11 31-154 0 0,1-1 0 0 0,-1 1-1 0 0,-1-1 1 0 0,0 1 0 0 0,-1-1 0 0 0,0 0 0 0 0,-1 0 0 0 0,-1 0-1 0 0,0-7 155 0 0,0 16-20 0 0,0-1-1 0 0,0 0 1 0 0,0 1-1 0 0,-1-1 1 0 0,1 1-1 0 0,-1-1 1 0 0,0 1-1 0 0,0 0 1 0 0,-1 0-1 0 0,1 0 1 0 0,-1 0-1 0 0,0 0 1 0 0,0 0-1 0 0,0 1 0 0 0,-1 0 1 0 0,1-1-1 0 0,-1 1 1 0 0,0 1-1 0 0,0-1 1 0 0,0 0-1 0 0,0 1 1 0 0,0 0-1 0 0,-1 0 1 0 0,1 0-1 0 0,0 0 1 0 0,-1 1-1 0 0,0 0 21 0 0,-3-1-9 0 0,1 1-1 0 0,-1 0 1 0 0,0 0-1 0 0,0 1 1 0 0,0 0 0 0 0,0 0-1 0 0,0 1 1 0 0,1 0-1 0 0,-1 1 1 0 0,0 0-1 0 0,0 0 1 0 0,1 0 0 0 0,0 1-1 0 0,-1 0 1 0 0,1 0-1 0 0,0 1 1 0 0,0 0 0 0 0,1 0-1 0 0,-1 1 1 0 0,1 0-1 0 0,0 0 1 0 0,0 0 0 0 0,1 1-1 0 0,-1 0 1 0 0,0 2 9 0 0,-4 4 10 0 0,0 1 0 0 0,1 0 0 0 0,0 1-1 0 0,2 0 1 0 0,-1 0 0 0 0,2 0 0 0 0,0 1 0 0 0,0 0 0 0 0,2 0 0 0 0,-1 1 0 0 0,2-1 0 0 0,0 5-10 0 0,0-5 30 0 0,2 0-1 0 0,-1 0 1 0 0,2 1-1 0 0,0-1 1 0 0,1 0 0 0 0,0 0-1 0 0,1 1 1 0 0,1-1-1 0 0,1 0 1 0 0,0-1 0 0 0,1 1-1 0 0,0-1 1 0 0,1 0-1 0 0,1 0 1 0 0,0 0-1 0 0,3 3-29 0 0,8 6 93 0 0,0-1-1 0 0,2 0 0 0 0,0-2 0 0 0,1 0 0 0 0,1-2 0 0 0,1 0 0 0 0,0-1 1 0 0,1-2-1 0 0,1 0 0 0 0,1-2 0 0 0,0-1 0 0 0,3 1-92 0 0,122 48-3035 0 0,-56-23-2939 0 0,-76-30-5445 0 0</inkml:trace>
</inkml:ink>
</file>

<file path=ppt/ink/ink6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0.2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308 103 1760 0 0,'0'0'1633'0'0,"0"0"-430"0"0,0 0-124 0 0,0 0 166 0 0,0 0 239 0 0,0 0 93 0 0,0 0-141 0 0,0 0-240 0 0,0 0-271 0 0,0 0-273 0 0,0 0-187 0 0,0 0-122 0 0,0 0-74 0 0,-27 17-13 0 0,-86 53 2 0 0,48-16 262 0 0,55-44-450 0 0,0-1 1 0 0,1 2-1 0 0,0-1 1 0 0,1 1-1 0 0,0 1 1 0 0,1-1-1 0 0,0 1 1 0 0,0 1-1 0 0,2-1 1 0 0,-1 1-1 0 0,2 0 1 0 0,0 0-1 0 0,0 0 1 0 0,-1 10-71 0 0,7-20 66 0 0,0-1 0 0 0,1 0 0 0 0,-1 0 0 0 0,0 0 0 0 0,1 0 0 0 0,-1 0 0 0 0,1-1 0 0 0,-1 1 0 0 0,1-1 0 0 0,0 1 1 0 0,0-1-1 0 0,0 0 0 0 0,0 0 0 0 0,0 0 0 0 0,0 0 0 0 0,0-1 0 0 0,0 1 0 0 0,0-1 0 0 0,0 0 0 0 0,0 0 0 0 0,0 0 0 0 0,0 0 0 0 0,0-1 0 0 0,0 1 1 0 0,0-1-1 0 0,0 0 0 0 0,0 0 0 0 0,0 0 0 0 0,0 0 0 0 0,0 0 0 0 0,0-1 0 0 0,-1 1 0 0 0,2-1-66 0 0,23-14 229 0 0,1 0-1 0 0,-2-2 0 0 0,0-1 1 0 0,-1-1-1 0 0,-2-1 0 0 0,0-1 1 0 0,19-23-229 0 0,-40 43 8 0 0,94-109 162 0 0,-94 193-588 0 0,-14 88 450 0 0,13-165-23 0 0,0 0 0 0 0,0 0 0 0 0,1-1 0 0 0,-1 1 0 0 0,1-1 0 0 0,0 1 0 0 0,1-1 0 0 0,-1 0 0 0 0,1 0 0 0 0,0 0-1 0 0,-1 0 1 0 0,2 0 0 0 0,-1-1 0 0 0,0 0 0 0 0,1 1 0 0 0,0-1 0 0 0,0 0 0 0 0,0-1 0 0 0,0 1 0 0 0,0-1 0 0 0,0 1 0 0 0,1-1 0 0 0,-1-1 0 0 0,1 1 0 0 0,-1-1 0 0 0,1 1 0 0 0,0-1-1 0 0,0-1 1 0 0,-1 1 0 0 0,1-1 0 0 0,0 1 0 0 0,0-1 0 0 0,0-1 0 0 0,0 1 0 0 0,-1-1 0 0 0,1 0 0 0 0,0 0 0 0 0,-1 0 0 0 0,1-1 0 0 0,0 1 0 0 0,-1-1 0 0 0,0 0 0 0 0,1-1 0 0 0,1-1-9 0 0,20-11 92 0 0,0-2 0 0 0,-2-1 1 0 0,0-1-1 0 0,-1-1 1 0 0,-1-1-1 0 0,-1-1 1 0 0,-1 0-1 0 0,-1-2 0 0 0,-1 0 1 0 0,-1-2-1 0 0,-2 0 1 0 0,0 0-1 0 0,-1-2-92 0 0,30-65 347 0 0,-44 214-625 0 0,27 276 354 0 0,-23-337-55 0 0,-3-1-1 0 0,-1 1 1 0 0,-10 57-21 0 0,-12-63 553 0 0,20-54-532 0 0,0 0 0 0 0,0-1 0 0 0,0 1 0 0 0,0-1-1 0 0,0 1 1 0 0,0-1 0 0 0,0 0 0 0 0,0 0 0 0 0,0 0-1 0 0,1 0 1 0 0,-1 0 0 0 0,0-1 0 0 0,1 1 0 0 0,-1 0-1 0 0,1-1 1 0 0,-1 1 0 0 0,1-1 0 0 0,0 1 0 0 0,-1-1 0 0 0,1 0-1 0 0,0 0 1 0 0,0 1 0 0 0,0-1 0 0 0,0 0 0 0 0,1 0-1 0 0,-1 0 1 0 0,0 0 0 0 0,1 0 0 0 0,0 0 0 0 0,-1 0-1 0 0,1 0 1 0 0,0 0 0 0 0,0-1-21 0 0,-3-35-106 0 0,2 0 0 0 0,1 0 0 0 0,2 0 0 0 0,2 0 0 0 0,1 0-1 0 0,2 1 1 0 0,1 0 0 0 0,2 0 0 0 0,2 1 0 0 0,2 0 0 0 0,0 1 0 0 0,3 1 0 0 0,1 0-1 0 0,3-3 107 0 0,-6 8-102 0 0,0 1-1 0 0,2 0 0 0 0,0 1 0 0 0,2 0 0 0 0,1 2 0 0 0,2 0 0 0 0,0 2 0 0 0,1 0 0 0 0,1 2 1 0 0,1 0-1 0 0,1 2 0 0 0,1 0 0 0 0,4 1 103 0 0,-29 16-1 0 0,0 0 0 0 0,-1 1 0 0 0,1-1 1 0 0,0 1-1 0 0,0 0 0 0 0,1 0 0 0 0,-1-1 0 0 0,0 1 1 0 0,0 1-1 0 0,0-1 0 0 0,1 0 0 0 0,-1 1 0 0 0,1-1 1 0 0,-1 1-1 0 0,0-1 0 0 0,1 1 0 0 0,-1 0 0 0 0,1 0 1 0 0,-1 0-1 0 0,0 1 0 0 0,1-1 0 0 0,-1 1 0 0 0,1-1 0 0 0,-1 1 1 0 0,0 0-1 0 0,0-1 0 0 0,1 1 0 0 0,-1 0 0 0 0,0 1 1 0 0,0-1-1 0 0,0 0 0 0 0,0 1 0 0 0,0-1 0 0 0,0 1 1 0 0,-1-1-1 0 0,1 1 0 0 0,0 0 0 0 0,-1 0 0 0 0,1 0 1 0 0,-1 0-1 0 0,0 0 0 0 0,0 0 0 0 0,1 2 1 0 0,-4 18 20 0 0,-1-1 1 0 0,0 0-1 0 0,-2 1 0 0 0,-1-2 0 0 0,-1 1 1 0 0,0-1-1 0 0,-2 0 0 0 0,0 0 0 0 0,-1-1 0 0 0,-1-1 1 0 0,-1 0-1 0 0,0 0 0 0 0,-1-1 0 0 0,-1-1 1 0 0,-1 0-1 0 0,-8 7-20 0 0,15-15-9 0 0,-95 95-2229 0 0,96-98 1212 0 0,3-5-5925 0 0,3 0 437 0 0,1 0 1885 0 0</inkml:trace>
  <inkml:trace contextRef="#ctx0" brushRef="#br0" timeOffset="525.555">1442 376 0 0 0,'0'0'401'0'0,"0"0"709"0"0,0 0 470 0 0,0 0 302 0 0,0 0 25 0 0,0 0-267 0 0,0 0-397 0 0,-10 31-320 0 0,-31 100-175 0 0,0-47 1329 0 0,-2-18 1372 0 0,42-66-3375 0 0,1 0 0 0 0,-1 0 0 0 0,0 0 1 0 0,0 0-1 0 0,1 0 0 0 0,-1 0 0 0 0,0 0 1 0 0,0 0-1 0 0,0 0 0 0 0,1 0 0 0 0,-1 0 1 0 0,0-1-1 0 0,0 1 0 0 0,1 0 0 0 0,-1-1 1 0 0,0 1-1 0 0,1 0 0 0 0,-1-1 0 0 0,0 1 1 0 0,1-1-1 0 0,-1 1 0 0 0,1-1 1 0 0,-1 1-1 0 0,1-1 0 0 0,-1 1 0 0 0,1-1 1 0 0,-1 0-1 0 0,1 1 0 0 0,-1-1 0 0 0,1 0 1 0 0,0 1-1 0 0,-1-1 0 0 0,1 0 0 0 0,0 0 1 0 0,0 1-1 0 0,0-1 0 0 0,-1 0 0 0 0,1 0 1 0 0,0 0-1 0 0,0 1 0 0 0,0-1 0 0 0,0 0 1 0 0,0 0-1 0 0,1 1 0 0 0,-1-1 0 0 0,0 0 1 0 0,0 0-1 0 0,0 1 0 0 0,1-1 0 0 0,-1 0 1 0 0,0 0-1 0 0,1 1 0 0 0,-1-1 0 0 0,0 0 1 0 0,1 1-1 0 0,-1-1 0 0 0,1 1 0 0 0,0-1-74 0 0,-1-2-23 0 0,3-21 41 0 0,2-1 0 0 0,1 1-1 0 0,0 0 1 0 0,2 1 0 0 0,1-1-1 0 0,1 1 1 0 0,1 1 0 0 0,0 0 0 0 0,2 1-1 0 0,1 0 1 0 0,3-3-18 0 0,-1-1-8 0 0,0-1-16 0 0,-7 5-13 0 0,2 1-1 0 0,1 0 1 0 0,1 0 0 0 0,0 1-1 0 0,1 1 1 0 0,1 0 0 0 0,1 1-1 0 0,0 1 1 0 0,2 0 0 0 0,-1 2-1 0 0,2 0 1 0 0,0 1-1 0 0,1 0 1 0 0,0 2 0 0 0,15-7 37 0 0,-30 17 8 0 0,0 1-1 0 0,0-1 1 0 0,0 0 0 0 0,0 1-1 0 0,0 0 1 0 0,0 1 0 0 0,0-1 0 0 0,1 1-1 0 0,-1 0 1 0 0,0 0 0 0 0,0 0 0 0 0,0 1-1 0 0,-1-1 1 0 0,1 1 0 0 0,0 1 0 0 0,-1-1-1 0 0,1 1 1 0 0,-1-1 0 0 0,0 1-1 0 0,0 0 1 0 0,0 1 0 0 0,0-1 0 0 0,0 1-1 0 0,-1 0 1 0 0,0 0 0 0 0,1 0 0 0 0,-2 0-1 0 0,1 0 1 0 0,0 1 0 0 0,-1-1 0 0 0,0 1-1 0 0,0 0 1 0 0,0 0 0 0 0,-1 0-1 0 0,1 0 1 0 0,-1 0 0 0 0,0 0 0 0 0,-1 0-1 0 0,1 0 1 0 0,-1 0-8 0 0,2 8 29 0 0,-1 0-1 0 0,0 0 1 0 0,-1 0-1 0 0,0 0 1 0 0,-1 0-1 0 0,-1 0 1 0 0,0 0-1 0 0,0 0 1 0 0,-1-1-1 0 0,-1 1 0 0 0,0-1 1 0 0,-1 0-1 0 0,-1 0 1 0 0,1 0-1 0 0,-2-1 1 0 0,0 0-1 0 0,0 0 1 0 0,-1 0-1 0 0,0-1 1 0 0,-1-1-1 0 0,0 1 1 0 0,0-1-1 0 0,-1-1 1 0 0,0 0-1 0 0,-1 0 1 0 0,0-1-1 0 0,0 0 1 0 0,-4 1-29 0 0,8-5-56 0 0,0 0 1 0 0,-1 0-1 0 0,1-1 0 0 0,-1 0 1 0 0,0 0-1 0 0,0 0 1 0 0,1-1-1 0 0,-1-1 1 0 0,0 1-1 0 0,0-1 1 0 0,-4-1 55 0 0,9 1-148 0 0,0 0 0 0 0,0 0 0 0 0,1-1 0 0 0,-1 1 1 0 0,0-1-1 0 0,0 0 0 0 0,1 0 0 0 0,-1 0 1 0 0,1 0-1 0 0,-1 0 0 0 0,1 0 0 0 0,-1-1 0 0 0,1 1 1 0 0,0-1-1 0 0,-1 0 0 0 0,1 1 0 0 0,0-1 1 0 0,0 0-1 0 0,0-1 0 0 0,1 1 0 0 0,-1 0 0 0 0,0 0 1 0 0,1-1-1 0 0,0 1 0 0 0,-1-1 0 0 0,1 1 1 0 0,0-1-1 0 0,0 0 0 0 0,0 1 0 0 0,1-1 0 0 0,-1 0 1 0 0,1 0-1 0 0,-1 0 148 0 0,1-5-1095 0 0,0 1 0 0 0,0 0 0 0 0,1 0 1 0 0,0 0-1 0 0,0-1 0 0 0,0 1 0 0 0,1 0 0 0 0,0 0 1 0 0,1 1-1 0 0,0-1 0 0 0,0 0 0 0 0,0 1 0 0 0,3-5 1095 0 0,1-1-2232 0 0</inkml:trace>
</inkml:ink>
</file>

<file path=ppt/ink/ink6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0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7962 0 0,'0'0'1975'0'0,"0"0"-203"0"0,0 0-182 0 0,0 0 12 0 0,0 0 69 0 0,0 0-46 0 0,0 0-179 0 0,0 0-263 0 0,0 0-219 0 0,0 0-177 0 0,0 0-120 0 0,13 8 2479 0 0,-16-3-1425 0 0,-1 1-285 0 0,2-2-3573 0 0,2-2-2999 0 0,1-1-4111 0 0,0-1-2940 0 0</inkml:trace>
</inkml:ink>
</file>

<file path=ppt/ink/ink6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07.2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79 374 0 0 0,'0'0'627'0'0,"0"0"334"0"0,0 0 124 0 0,0 0 139 0 0,0 0 201 0 0,0 0 98 0 0,0 0-70 0 0,0 0-234 0 0,0 0-348 0 0,0 0-357 0 0,0 0-247 0 0,0 9 649 0 0,16 136 1894 0 0,-12 114-1554 0 0,-4-244-1188 0 0,-1 0-1 0 0,0 0 1 0 0,-1 0-1 0 0,-1 0 0 0 0,0-1 1 0 0,-1 1-1 0 0,0-1 1 0 0,-1 1-1 0 0,-1-1 0 0 0,0-1 1 0 0,-1 1-1 0 0,-1-1 1 0 0,-4 6-68 0 0,11-19 23 0 0,0 1 1 0 0,1 0-1 0 0,-1-1 1 0 0,0 1-1 0 0,0-1 1 0 0,1 1-1 0 0,-1-1 1 0 0,0 0 0 0 0,0 1-1 0 0,0-1 1 0 0,0 0-1 0 0,0 0 1 0 0,0 1-1 0 0,1-1 1 0 0,-1 0-1 0 0,0 0 1 0 0,0 0-1 0 0,0 0 1 0 0,0 0 0 0 0,0 0-1 0 0,0-1 1 0 0,0 1-1 0 0,0 0 1 0 0,0 0-1 0 0,1-1 1 0 0,-1 1-1 0 0,0 0 1 0 0,0-1-1 0 0,0 1 1 0 0,0-1 0 0 0,1 1-1 0 0,-1-1 1 0 0,0 1-1 0 0,0-1 1 0 0,1 0-1 0 0,-1 1 1 0 0,1-1-1 0 0,-1 0 1 0 0,0 1-1 0 0,1-1 1 0 0,0 0 0 0 0,-1 0-1 0 0,1 0 1 0 0,-1 1-1 0 0,1-1 1 0 0,0 0-1 0 0,-1 0 1 0 0,1 0-1 0 0,0 0 1 0 0,0 0-1 0 0,0 0 1 0 0,0 0 0 0 0,0 0-1 0 0,0 0 1 0 0,0 1-1 0 0,0-1 1 0 0,0 0-1 0 0,0 0 1 0 0,1 0-1 0 0,-1 0 1 0 0,0-1-24 0 0,3-23-12 0 0,1 0 0 0 0,1 0 1 0 0,1 0-1 0 0,1 1 0 0 0,1 0 0 0 0,1 0 0 0 0,2 1 0 0 0,0 0 1 0 0,1 1-1 0 0,1 0 0 0 0,1 1 0 0 0,1 0 0 0 0,1 1 1 0 0,17-15 11 0 0,9-16-62 0 0,3 2 0 0 0,1 1 1 0 0,3 3-1 0 0,52-37 62 0 0,-96 78-12 0 0,1 0 0 0 0,-1 0 0 0 0,1 0 0 0 0,0 1 0 0 0,0 0 0 0 0,0 0 0 0 0,0 0 0 0 0,1 1 0 0 0,-1 0 0 0 0,1 0 0 0 0,0 1 0 0 0,-1 0 0 0 0,1 0 0 0 0,0 0 0 0 0,-1 1 0 0 0,1 0 0 0 0,6 1 12 0 0,-10 1-4 0 0,0 1-1 0 0,0-1 1 0 0,0 1 0 0 0,-1 0-1 0 0,1 0 1 0 0,0 0 0 0 0,-1 0-1 0 0,0 0 1 0 0,0 0 0 0 0,0 1 0 0 0,0-1-1 0 0,-1 1 1 0 0,1-1 0 0 0,-1 1-1 0 0,0 0 1 0 0,0 0 0 0 0,0-1 0 0 0,0 1-1 0 0,-1 0 1 0 0,1 0 0 0 0,-1 0-1 0 0,0 0 1 0 0,-1 1 4 0 0,3 16 37 0 0,-2 0 0 0 0,0 0 0 0 0,-1 0-1 0 0,-1 0 1 0 0,-1 0 0 0 0,-1-1 0 0 0,-1 1 0 0 0,-1-1 0 0 0,0 0-1 0 0,-2 0 1 0 0,0-1 0 0 0,-1 0 0 0 0,-2 0-37 0 0,6-7-75 0 0,0 0-1 0 0,-1 0 1 0 0,0-1 0 0 0,-1 0 0 0 0,0 0-1 0 0,-1-1 1 0 0,0 0 0 0 0,-1 0 0 0 0,0-1-1 0 0,0 0 1 0 0,-1-1 0 0 0,0 0 0 0 0,-1-1-1 0 0,0 0 1 0 0,0 0 0 0 0,0-1 0 0 0,-1 0-1 0 0,0-1 1 0 0,0-1 0 0 0,0 0 0 0 0,-1 0-1 0 0,1-1 1 0 0,-1-1 0 0 0,0 0 0 0 0,0-1-1 0 0,-3 0 76 0 0,-20-16-4202 0 0,5-30-6703 0 0,26 36 9741 0 0</inkml:trace>
  <inkml:trace contextRef="#ctx0" brushRef="#br0" timeOffset="520.69">540 706 824 0 0,'0'0'2086'0'0,"0"0"-686"0"0,0 0-138 0 0,0 0 213 0 0,0 0 237 0 0,0 0 75 0 0,0 0-130 0 0,0 0-262 0 0,34-2-271 0 0,108-8-247 0 0,-68-13 97 0 0,-61 13-758 0 0,15-7-35 0 0,0-2-1 0 0,-2-1 1 0 0,0-1 0 0 0,-1-1-1 0 0,-1-1 1 0 0,-2-2 0 0 0,0 0 0 0 0,-2-1-1 0 0,0-1 1 0 0,-2-1 0 0 0,-1 0-1 0 0,7-18-180 0 0,-19 35-19 0 0,-1 0 1 0 0,0 0-1 0 0,-1 0 0 0 0,0-1 0 0 0,-1 1 0 0 0,0-1 0 0 0,0 0 0 0 0,-1 1 0 0 0,-1-1 0 0 0,0 0 0 0 0,-1-1 19 0 0,1 11-22 0 0,0 1 0 0 0,0-1 1 0 0,-1 1-1 0 0,1-1 0 0 0,0 1 0 0 0,-1 0 0 0 0,0-1 0 0 0,1 1 0 0 0,-1-1 0 0 0,0 1 0 0 0,1 0 0 0 0,-1-1 0 0 0,0 1 0 0 0,0 0 0 0 0,0 0 0 0 0,0 0 0 0 0,0 0 1 0 0,0 0-1 0 0,-1 0 0 0 0,1 0 0 0 0,0 0 0 0 0,0 0 0 0 0,-1 0 0 0 0,1 1 0 0 0,-1-1 0 0 0,1 1 0 0 0,0-1 0 0 0,-1 1 0 0 0,1-1 0 0 0,-1 1 0 0 0,1 0 0 0 0,-1 0 1 0 0,1-1-1 0 0,-1 1 0 0 0,0 0 0 0 0,1 1 0 0 0,-1-1 0 0 0,1 0 0 0 0,-1 0 0 0 0,1 1 0 0 0,-1-1 0 0 0,1 1 0 0 0,0-1 0 0 0,-1 1 22 0 0,-61 28-731 0 0,54-24 757 0 0,0 1 1 0 0,0 1-1 0 0,1 0 1 0 0,0 0-1 0 0,0 0 1 0 0,0 1-1 0 0,1 0 1 0 0,0 1-1 0 0,1 0 1 0 0,0 0-1 0 0,0 0 1 0 0,1 1-1 0 0,0-1 1 0 0,1 1-1 0 0,0 0 1 0 0,1 1-1 0 0,0-1 1 0 0,0 1-1 0 0,1-1 1 0 0,0 1-1 0 0,1 1-26 0 0,4-8 38 0 0,-1 0 0 0 0,1 0-1 0 0,0 0 1 0 0,0 0 0 0 0,0 0-1 0 0,1-1 1 0 0,-1 0 0 0 0,1 0 0 0 0,0 0-1 0 0,0 0 1 0 0,0 0 0 0 0,0-1 0 0 0,1 1-1 0 0,-1-1 1 0 0,1 0 0 0 0,-1-1-1 0 0,1 1 1 0 0,-1-1 0 0 0,1 0 0 0 0,0 0-1 0 0,0 0 1 0 0,0-1 0 0 0,0 0 0 0 0,4 0-38 0 0,249-10 721 0 0,-257 10-720 0 0,1-1-5 0 0,-1 0 1 0 0,1 1 0 0 0,0-1 0 0 0,0 0-1 0 0,-1 1 1 0 0,1-1 0 0 0,0 1 0 0 0,0-1-1 0 0,0 1 1 0 0,-1 0 0 0 0,1 0 0 0 0,0 0 0 0 0,0 0-1 0 0,0 0 1 0 0,0 0 0 0 0,0 0 0 0 0,-1 1-1 0 0,1-1 1 0 0,0 1 0 0 0,0-1 0 0 0,-1 1-1 0 0,1 0 1 0 0,0 0 0 0 0,-1-1 0 0 0,1 1 0 0 0,0 0-1 0 0,-1 1 1 0 0,1-1 0 0 0,-1 0 0 0 0,0 0-1 0 0,1 1 1 0 0,-1-1 0 0 0,0 0 0 0 0,0 1-1 0 0,0-1 1 0 0,0 1 0 0 0,0 0 0 0 0,0-1 0 0 0,0 1-1 0 0,-1 0 1 0 0,1 0 0 0 0,-1-1 0 0 0,1 1-1 0 0,-1 0 1 0 0,0 0 0 0 0,1 0 0 0 0,-1 0-1 0 0,0 0 4 0 0,-3 9-91 0 0,-1 0 0 0 0,0 0-1 0 0,-1 0 1 0 0,0-1 0 0 0,0 0-1 0 0,-1 0 1 0 0,-1 0 0 0 0,1-1-1 0 0,-2 0 1 0 0,0 0 91 0 0,1 1-215 0 0,4-5-22 0 0,-16 22-1086 0 0,13-8-3151 0 0,15-15-1541 0 0,12-4 2199 0 0,-19 0 3074 0 0,26-3-604 0 0,-20-1 1346 0 0</inkml:trace>
  <inkml:trace contextRef="#ctx0" brushRef="#br0" timeOffset="778.045">1519 544 0 0 0,'0'0'523'0'0,"0"0"1162"0"0,0 0 424 0 0,0 0 78 0 0,0 0-21 0 0,0 0-152 0 0,0 0-227 0 0,0 0-262 0 0,0 0-266 0 0,0 0-224 0 0,0 0-197 0 0,5 6-170 0 0,-2-3-588 0 0,-1-1-21 0 0,0 0 1 0 0,0 0-1 0 0,0 1 1 0 0,-1-1-1 0 0,1 0 1 0 0,-1 1-1 0 0,0-1 1 0 0,1 1-1 0 0,-1-1 1 0 0,0 1 0 0 0,0 0-1 0 0,-1 0 1 0 0,1-1-1 0 0,-1 1 1 0 0,1 0-1 0 0,-1 0 1 0 0,0 0-1 0 0,0 0 1 0 0,0 2-60 0 0,-1 0 64 0 0,1-1-1 0 0,0 1 1 0 0,0 0 0 0 0,0 0 0 0 0,1-1-1 0 0,0 1 1 0 0,0 0 0 0 0,0-1 0 0 0,0 1 0 0 0,1 0-1 0 0,-1-1 1 0 0,1 0 0 0 0,0 1 0 0 0,1-1 0 0 0,-1 0-1 0 0,1 0 1 0 0,0 0 0 0 0,0 0 0 0 0,0-1 0 0 0,0 1-1 0 0,0-1 1 0 0,1 0 0 0 0,0 0 0 0 0,0 0 0 0 0,0 0-1 0 0,0-1 1 0 0,0 1 0 0 0,0-1 0 0 0,1 0-1 0 0,-1-1 1 0 0,0 1 0 0 0,1-1 0 0 0,0 0 0 0 0,-1 0-1 0 0,1 0 1 0 0,2 0-64 0 0,-1-1 88 0 0,0 1 0 0 0,0-1-1 0 0,0 0 1 0 0,0 0 0 0 0,0-1 0 0 0,0 0-1 0 0,0 0 1 0 0,0 0 0 0 0,0-1-1 0 0,0 0 1 0 0,0 0 0 0 0,-1 0 0 0 0,1-1-1 0 0,-1 0 1 0 0,0 0 0 0 0,0 0-1 0 0,0-1 1 0 0,0 0 0 0 0,0 0 0 0 0,-1 0-1 0 0,0 0 1 0 0,0-1 0 0 0,0 1-1 0 0,0-1 1 0 0,-1 0 0 0 0,1-1 0 0 0,-1 1-1 0 0,-1 0 1 0 0,1-1 0 0 0,-1 1-1 0 0,0-2-87 0 0,0-2-99 0 0,0 0-1 0 0,-1-1 1 0 0,-1 1-1 0 0,0 0 1 0 0,0-1-1 0 0,0 1 1 0 0,-2 0-1 0 0,1 0 1 0 0,-1 0-1 0 0,0 0 1 0 0,-1 0-1 0 0,0 0 1 0 0,0 0-1 0 0,-1 1 1 0 0,0-1-1 0 0,0 1 1 0 0,-1 0-1 0 0,0 0 1 0 0,-1 1-1 0 0,0 0 1 0 0,0 0-1 0 0,0 0 0 0 0,-1 0 1 0 0,0 1-1 0 0,0 0 1 0 0,-1 1-1 0 0,0 0 1 0 0,0 0-1 0 0,0 1 1 0 0,0-1-1 0 0,-1 2 1 0 0,-7-3 99 0 0,-62-7-3256 0 0,32 29-2897 0 0,30-3 1180 0 0,3-4-1483 0 0</inkml:trace>
  <inkml:trace contextRef="#ctx0" brushRef="#br0" timeOffset="1173.546">1974 426 7746 0 0,'0'0'2147'0'0,"0"0"-490"0"0,0 0-190 0 0,0 0-18 0 0,0 0-153 0 0,0 0-333 0 0,0 0-416 0 0,0 0-275 0 0,0 0-130 0 0,0 0-35 0 0,0 0 13 0 0,0 0-6 0 0,0 0-10 0 0,1 14-14 0 0,11 115 33 0 0,-12-129-122 0 0,-1 7-1 0 0,1 0 0 0 0,1-1-1 0 0,-1 1 1 0 0,1 0 0 0 0,0-1 0 0 0,1 1 0 0 0,0 0-1 0 0,0-1 1 0 0,0 0 0 0 0,1 1 0 0 0,-1-1 0 0 0,1 0-1 0 0,1-1 1 0 0,-1 1 0 0 0,1 0 0 0 0,0-1 0 0 0,1 0-1 0 0,-1 0 1 0 0,1 0 0 0 0,-2-5 78 0 0,0 0-1 0 0,-1-1 0 0 0,1 1 0 0 0,0-1 1 0 0,0 0-1 0 0,-1 1 0 0 0,1-1 0 0 0,-1 0 1 0 0,1 0-1 0 0,-1-1 0 0 0,1 1 0 0 0,-1-1 1 0 0,0 1-1 0 0,1-1 0 0 0,-1 0 0 0 0,0 1 1 0 0,0-1-1 0 0,0 0 0 0 0,0 0 0 0 0,-1-1 1 0 0,1 1-1 0 0,-1 0 0 0 0,1-1 0 0 0,-1 1 1 0 0,0-1-1 0 0,0 1 0 0 0,0-1 0 0 0,0 1 1 0 0,0-1-78 0 0,108-269 2488 0 0,-107 267-3226 0 0,18-31 1595 0 0,-10 28-5141 0 0,2 5-6419 0 0,-12 3 2501 0 0</inkml:trace>
  <inkml:trace contextRef="#ctx0" brushRef="#br0" timeOffset="1426.989">2379 525 11282 0 0,'0'0'1729'0'0,"0"0"-1065"0"0,0 0-128 0 0,0 0 32 0 0,0 0-16 0 0,0 0-48 0 0,0 0-176 0 0,0 0-152 0 0,0 0-95 0 0,0 0-105 0 0,0 0-129 0 0,0 0-207 0 0,0 0-368 0 0,0 0-632 0 0,42 136-961 0 0,-36-139-1167 0 0,-3-5-1001 0 0,3 5 992 0 0</inkml:trace>
  <inkml:trace contextRef="#ctx0" brushRef="#br0" timeOffset="1600.898">2338 120 5649 0 0,'0'0'4785'0'0,"0"0"-3056"0"0,0 0-825 0 0,0 0-376 0 0,0 0-296 0 0,0 0-320 0 0,0 0-200 0 0,0 0-144 0 0,0 0-144 0 0,0 0-257 0 0,0 0-799 0 0,0 0-1625 0 0,0 0-3464 0 0</inkml:trace>
  <inkml:trace contextRef="#ctx0" brushRef="#br0" timeOffset="1981.743">2697 411 7266 0 0,'0'0'3639'0'0,"0"0"-2237"0"0,0 0-856 0 0,0 0 76 0 0,0 0 130 0 0,0 0-1 0 0,0 0-144 0 0,0 0-223 0 0,0 0-160 0 0,0 0-78 0 0,0 0-45 0 0,0 0-32 0 0,-21 33-32 0 0,-65 99-13 0 0,64-81 8 0 0,25-45-18 0 0,-2-2 29 0 0,1-1 0 0 0,0 1 1 0 0,0 0-1 0 0,0 0 1 0 0,1-1-1 0 0,-1 1 1 0 0,1-1-1 0 0,0 0 0 0 0,0 0 1 0 0,0 0-1 0 0,0 0 1 0 0,0 0-1 0 0,1-1 1 0 0,-1 0-1 0 0,1 1 1 0 0,0-1-1 0 0,0 0 0 0 0,0-1 1 0 0,0 1-1 0 0,0-1 1 0 0,0 0-1 0 0,0 0 1 0 0,0 0-1 0 0,0 0 1 0 0,4-1-45 0 0,2 2 232 0 0,0-2-1 0 0,0 1 1 0 0,0-1-1 0 0,0-1 1 0 0,0 0-1 0 0,-1 0 0 0 0,1-1 1 0 0,0 0-1 0 0,-1-1 1 0 0,8-3-231 0 0,12-8 265 0 0,-2-1 0 0 0,0-2 0 0 0,-1-1 0 0 0,0-1 0 0 0,-2-1 0 0 0,0-1 0 0 0,-1-1 0 0 0,-2-2 0 0 0,0 0 0 0 0,-1 0 0 0 0,-2-2 0 0 0,5-9-265 0 0,-12 15-4 0 0,-1 0-1 0 0,0-1 0 0 0,-2 0 1 0 0,0 0-1 0 0,-2-1 1 0 0,0 0-1 0 0,-1 0 0 0 0,-1 0 1 0 0,-2-1-1 0 0,0 1 1 0 0,-1-1-1 0 0,-1 1 0 0 0,-2-2 5 0 0,2 20-23 0 0,0 0 0 0 0,0 0 0 0 0,-1 0 0 0 0,1-1 1 0 0,-1 1-1 0 0,0 0 0 0 0,-1 0 0 0 0,1 0 0 0 0,-1 1 0 0 0,1-1 0 0 0,-1 0 0 0 0,0 0 0 0 0,-1 1 0 0 0,1-1 0 0 0,0 1 0 0 0,-1 0 0 0 0,0 0 0 0 0,0 0 0 0 0,0 0 0 0 0,0 0 0 0 0,-1 1 0 0 0,1-1 1 0 0,0 1-1 0 0,-1 0 0 0 0,0 0 0 0 0,0 0 0 0 0,1 1 0 0 0,-1-1 0 0 0,0 1 0 0 0,0 0 0 0 0,0 0 0 0 0,-1 0 0 0 0,1 1 0 0 0,0-1 0 0 0,0 1 0 0 0,0 0 0 0 0,0 0 0 0 0,-1 0 0 0 0,-1 1 23 0 0,-8 1 2 0 0,-1 1-1 0 0,1 1 0 0 0,0 0 0 0 0,0 0 0 0 0,0 2 0 0 0,1-1 0 0 0,-1 2 1 0 0,1 0-1 0 0,1 0 0 0 0,0 1 0 0 0,0 1 0 0 0,0 0 0 0 0,1 1 0 0 0,0 0 0 0 0,1 0 1 0 0,0 1-1 0 0,1 1 0 0 0,0 0 0 0 0,1 0 0 0 0,1 0 0 0 0,-1 1 0 0 0,2 0 1 0 0,0 1-1 0 0,0-1 0 0 0,2 1 0 0 0,-1 0 0 0 0,2 1 0 0 0,0-1 0 0 0,1 0 1 0 0,0 1-1 0 0,1 0 0 0 0,0-1 0 0 0,2 1 0 0 0,0 6-1 0 0,3-11 15 0 0,-1 0 0 0 0,2 0-1 0 0,-1 0 1 0 0,2-1 0 0 0,-1 0 0 0 0,1 0 0 0 0,0 0-1 0 0,1-1 1 0 0,0 0 0 0 0,1 0 0 0 0,-1 0 0 0 0,1-1-1 0 0,1 0 1 0 0,-1-1 0 0 0,1 0 0 0 0,1 0 0 0 0,-1-1-1 0 0,1 0 1 0 0,-1-1 0 0 0,1 0 0 0 0,1-1-1 0 0,4 2-14 0 0,15 4 19 0 0,0-1-1 0 0,1-1 0 0 0,0-2 1 0 0,1-1-1 0 0,-1-1 0 0 0,1-2 1 0 0,1-1-19 0 0,-23 0-182 0 0,-1-1 1 0 0,1-1 0 0 0,0 1 0 0 0,0-2-1 0 0,-1 1 1 0 0,1-1 0 0 0,-1-1 0 0 0,0 1 0 0 0,0-2-1 0 0,0 1 1 0 0,1-2 181 0 0,23-17-4741 0 0,-5-4-5264 0 0,-23 19 4021 0 0</inkml:trace>
  <inkml:trace contextRef="#ctx0" brushRef="#br0" timeOffset="2367.509">3248 536 0 0 0,'0'0'421'0'0,"0"0"1340"0"0,0 0 475 0 0,0 0 22 0 0,0 0-125 0 0,0 0-222 0 0,0 0-208 0 0,0 0-176 0 0,0 0-166 0 0,0 0-134 0 0,32 5-148 0 0,103 14-155 0 0,-74-26 226 0 0,-52 2-877 0 0,0 2-152 0 0,-1 0-1 0 0,1-1 0 0 0,-1 0 1 0 0,0-1-1 0 0,0 1 0 0 0,0-2 1 0 0,-1 1-1 0 0,1-1 0 0 0,-1 0 1 0 0,-1 0-1 0 0,1-1 0 0 0,-1 0 1 0 0,0 0-1 0 0,-1-1 0 0 0,0 1 1 0 0,0-1-1 0 0,0-1 0 0 0,-1 1 1 0 0,0 0-1 0 0,-1-1 0 0 0,0 0 1 0 0,0 0-1 0 0,-1 0 0 0 0,0 0 1 0 0,-1 0-1 0 0,1-5-120 0 0,-5 11-64 0 0,0-1 0 0 0,1 0 0 0 0,-1 1 0 0 0,0 0 0 0 0,-1 0 0 0 0,1 0 0 0 0,0 0 0 0 0,-1 0 0 0 0,0 1 0 0 0,0-1 0 0 0,1 1 0 0 0,-1 0 0 0 0,-1 0 0 0 0,1 0 0 0 0,0 1 0 0 0,0 0 0 0 0,-1-1 0 0 0,1 2 0 0 0,-1-1 0 0 0,1 0 0 0 0,-1 1 0 0 0,1 0 0 0 0,-1 0 0 0 0,1 0 0 0 0,-1 1 0 0 0,1-1 0 0 0,0 1 0 0 0,-1 0 0 0 0,1 0 0 0 0,-2 1 64 0 0,-10 3-264 0 0,-1 1 1 0 0,1 1 0 0 0,1 0 0 0 0,-1 1 0 0 0,1 0-1 0 0,1 2 1 0 0,0-1 0 0 0,0 2 0 0 0,1 0 0 0 0,0 1-1 0 0,1 0 1 0 0,0 0 0 0 0,1 2 0 0 0,-8 11 263 0 0,16-23-75 0 0,1 1 0 0 0,0 0 1 0 0,0 0-1 0 0,-1 1 0 0 0,2-1 0 0 0,-1 0 1 0 0,0 1-1 0 0,1-1 0 0 0,-1 1 0 0 0,1-1 1 0 0,0 1-1 0 0,1 0 0 0 0,-1 0 0 0 0,0-1 1 0 0,1 1-1 0 0,0 0 0 0 0,0 0 0 0 0,0 0 1 0 0,0-1-1 0 0,1 1 0 0 0,0 0 0 0 0,-1 0 1 0 0,1-1-1 0 0,1 1 0 0 0,-1-1 0 0 0,0 1 1 0 0,1-1-1 0 0,0 1 0 0 0,0-1 0 0 0,0 0 1 0 0,0 0-1 0 0,0 0 0 0 0,1 0 0 0 0,-1 0 1 0 0,1 0-1 0 0,0-1 0 0 0,-1 1 0 0 0,2-1 1 0 0,-1 0-1 0 0,0 0 0 0 0,0 0 0 0 0,0 0 1 0 0,2 0 74 0 0,106 22-2242 0 0,6-24-3561 0 0,-42-13 674 0 0,-53 9 4029 0 0</inkml:trace>
  <inkml:trace contextRef="#ctx0" brushRef="#br0" timeOffset="2899.104">4061 304 10314 0 0,'0'0'1717'0'0,"0"0"-727"0"0,0 0-155 0 0,0 0 178 0 0,0 0 33 0 0,0 0-111 0 0,0 0-261 0 0,0 0-268 0 0,0 0-165 0 0,0 0-107 0 0,0 0-59 0 0,0 0-8 0 0,0 0 11 0 0,-18 32 13 0 0,-54 97 12 0 0,71-129-101 0 0,0 1 0 0 0,0-1 0 0 0,0 1 1 0 0,0 0-1 0 0,1-1 0 0 0,-1 1 0 0 0,0 0 1 0 0,0-1-1 0 0,1 1 0 0 0,-1 0 1 0 0,0 0-1 0 0,1-1 0 0 0,-1 1 0 0 0,1 0 1 0 0,-1 0-1 0 0,1 0 0 0 0,0 0 0 0 0,-1 0 1 0 0,1 0-1 0 0,0 0 0 0 0,0 0 0 0 0,-1 0 1 0 0,1 0-1 0 0,0 0 0 0 0,0 0 0 0 0,0 0 1 0 0,0 0-1 0 0,0 0 0 0 0,0 0 0 0 0,1 0 1 0 0,-1 0-1 0 0,0 0 0 0 0,0 0 0 0 0,1 0 1 0 0,-1 0-1 0 0,1 0 0 0 0,-1-1 1 0 0,1 1-1 0 0,-1 0 0 0 0,1 0 0 0 0,-1 0 1 0 0,1 0-1 0 0,0-1 0 0 0,-1 1 0 0 0,1 0 1 0 0,0-1-1 0 0,0 1 0 0 0,0 0 0 0 0,-1-1 1 0 0,1 1-1 0 0,0-1 0 0 0,0 0 0 0 0,0 1 1 0 0,0-1-1 0 0,0 0 0 0 0,0 1 0 0 0,0-1 1 0 0,0 0-1 0 0,0 0 0 0 0,0 0 1 0 0,0 0-1 0 0,1 0-2 0 0,3 1 24 0 0,23 6 92 0 0,-23-7-91 0 0,0 0 0 0 0,0 0 0 0 0,0 1-1 0 0,0-1 1 0 0,0 1 0 0 0,0 0 0 0 0,0 1-1 0 0,-1-1 1 0 0,1 1 0 0 0,0 0-1 0 0,-1 0 1 0 0,1 0 0 0 0,-1 1 0 0 0,0 0-1 0 0,0-1 1 0 0,0 2 0 0 0,0-1 0 0 0,0 0-1 0 0,-1 1 1 0 0,1 0 0 0 0,-1-1-1 0 0,0 1 1 0 0,0 1 0 0 0,0-1 0 0 0,-1 0-1 0 0,0 1 1 0 0,0-1 0 0 0,0 1 0 0 0,0 0-1 0 0,0-1 1 0 0,-1 1 0 0 0,0 0-1 0 0,0 0 1 0 0,-1 1-25 0 0,-2 0 115 0 0,-1-1-1 0 0,0 1 1 0 0,-1-1-1 0 0,1 0 0 0 0,-1 0 1 0 0,0 0-1 0 0,0 0 1 0 0,-1-1-1 0 0,0 0 1 0 0,1 0-1 0 0,-1 0 0 0 0,-1 0 1 0 0,1-1-1 0 0,0 0 1 0 0,-1 0-1 0 0,0 0 1 0 0,-2 0-115 0 0,8-3 4 0 0,-7 4-73 0 0,0 0-1 0 0,0 0 1 0 0,0-1 0 0 0,0 0-1 0 0,-1 0 1 0 0,1-1 0 0 0,-1 0-1 0 0,0 0 1 0 0,0-1 0 0 0,0 0-1 0 0,0-1 1 0 0,1 1-1 0 0,-9-2 70 0 0,-3-8-3494 0 0,11 4-1968 0 0,2 1-3045 0 0</inkml:trace>
</inkml:ink>
</file>

<file path=ppt/ink/ink6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31 0 0 0,'0'0'1546'0'0,"0"0"-175"0"0,0 0-96 0 0,0 0 104 0 0,0 0 176 0 0,0 0 92 0 0,0 0-82 0 0,0 0-106 0 0,0 0-125 0 0,0 0-143 0 0,0 0-168 0 0,-12-5-229 0 0,-39-17-188 0 0,48 21-549 0 0,0 0 0 0 0,0 1 0 0 0,0-1 0 0 0,0 1 0 0 0,0-1 0 0 0,1 1 0 0 0,-1 0 0 0 0,0 0 0 0 0,0 1 0 0 0,0-1 0 0 0,0 1 0 0 0,0-1 0 0 0,0 1 0 0 0,1 0 0 0 0,-1 0 0 0 0,0 0 0 0 0,1 0 0 0 0,-1 0 0 0 0,0 1 0 0 0,1-1 0 0 0,0 1 0 0 0,-1 0 0 0 0,0 1-57 0 0,-7 3 184 0 0,-3 1-95 0 0,-1 1 1 0 0,1 0-1 0 0,1 0 0 0 0,-1 1 1 0 0,1 1-1 0 0,1 0 0 0 0,0 1 1 0 0,1 0-1 0 0,0 1 0 0 0,0 0 1 0 0,1 0-1 0 0,1 1 0 0 0,0 0 1 0 0,1 1-1 0 0,0 0 1 0 0,1 0-1 0 0,0 0 0 0 0,2 1 1 0 0,-1-1-1 0 0,2 1 0 0 0,0 0 1 0 0,0 8-90 0 0,3-20 19 0 0,1 0 0 0 0,-1 0 0 0 0,1-1 0 0 0,0 1 0 0 0,-1 0 0 0 0,1 0 1 0 0,1-1-1 0 0,-1 1 0 0 0,0-1 0 0 0,1 1 0 0 0,-1-1 0 0 0,1 0 0 0 0,0 0 1 0 0,-1 1-1 0 0,1-1 0 0 0,0 0 0 0 0,0-1 0 0 0,1 1 0 0 0,-1 0 0 0 0,0-1 1 0 0,1 1-1 0 0,-1-1 0 0 0,1 1 0 0 0,-1-1 0 0 0,1 0 0 0 0,-1 0 0 0 0,1-1 1 0 0,0 1-1 0 0,0 0 0 0 0,1-1-19 0 0,84 4 1127 0 0,-63-11-924 0 0,0-1 0 0 0,0-1-1 0 0,-1-1 1 0 0,0-1-1 0 0,-1-1 1 0 0,0-1 0 0 0,-1-1-1 0 0,0-1 1 0 0,-2-1-1 0 0,1-1 1 0 0,-2-1 0 0 0,5-6-203 0 0,-23 23 5 0 0,51-47 290 0 0,-54 81-446 0 0,1 125-5 0 0,3-153 112 0 0,0 0 1 0 0,0 0-1 0 0,0 0 1 0 0,0 0-1 0 0,1-1 1 0 0,0 1-1 0 0,0-1 1 0 0,0 1-1 0 0,1-1 1 0 0,-1 0-1 0 0,1-1 1 0 0,0 1-1 0 0,0 0 0 0 0,0-1 1 0 0,0 0-1 0 0,1 0 1 0 0,0-1-1 0 0,-1 1 1 0 0,1-1-1 0 0,0 0 1 0 0,0 0-1 0 0,0 0 1 0 0,0-1-1 0 0,4 1 44 0 0,62 9-3149 0 0,-5-10-6161 0 0,-63-1 8688 0 0,17 0-9584 0 0</inkml:trace>
</inkml:ink>
</file>

<file path=ppt/ink/ink6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8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250 295 13715 0 0,'0'0'1267'0'0,"0"0"-306"0"0,0 0-54 0 0,0 0 36 0 0,0 0 0 0 0,0 0-153 0 0,0 0-245 0 0,0 0-185 0 0,0 0-129 0 0,0 0-90 0 0,-33 16-54 0 0,-101 47-29 0 0,73-21-36 0 0,59-40-40 0 0,0 0 1 0 0,0-1 0 0 0,1 1-1 0 0,-1 0 1 0 0,0 0 0 0 0,1 1-1 0 0,0-1 1 0 0,-1 0 0 0 0,1 0-1 0 0,0 1 1 0 0,0-1 0 0 0,0 1-1 0 0,0-1 1 0 0,1 1 0 0 0,-1-1-1 0 0,1 1 1 0 0,-1-1 0 0 0,1 1-1 0 0,0-1 1 0 0,0 1 0 0 0,0 0-1 0 0,1-1 1 0 0,-1 1 0 0 0,0-1-1 0 0,1 1 1 0 0,0-1 0 0 0,0 1-1 0 0,-1-1 1 0 0,1 1 0 0 0,1-1-1 0 0,-1 0 1 0 0,0 1 0 0 0,1-1-1 0 0,-1 0 1 0 0,1 0 0 0 0,-1 0-1 0 0,1 0 1 0 0,0 0 0 0 0,0-1-1 0 0,0 1 1 0 0,0-1 0 0 0,0 1-1 0 0,0-1 1 0 0,1 1 0 0 0,-1-1-1 0 0,0 0 1 0 0,1 0 0 0 0,-1 0-1 0 0,2 0 18 0 0,112 51 27 0 0,-112-51-4 0 0,-1 0 0 0 0,1 1 0 0 0,-1-1 0 0 0,0 1 0 0 0,1 0 0 0 0,-1 0 0 0 0,0 0 0 0 0,0 0 0 0 0,0 1 0 0 0,-1-1 0 0 0,1 1 0 0 0,-1 0 0 0 0,1-1 0 0 0,-1 1 0 0 0,0 0 0 0 0,0 1 0 0 0,0-1 0 0 0,0 0 0 0 0,-1 1 0 0 0,1-1 0 0 0,-1 0 0 0 0,0 1 0 0 0,0 0 0 0 0,0-1 0 0 0,0 1 0 0 0,-1 0 0 0 0,0-1 0 0 0,1 1 0 0 0,-1 0 0 0 0,-1-1 0 0 0,1 1 0 0 0,0 0 0 0 0,-1-1 0 0 0,0 1 0 0 0,0 0 0 0 0,0-1 0 0 0,0 1 0 0 0,-1-1 0 0 0,1 1 0 0 0,-2 1-23 0 0,-9 7-49 0 0,0 0-1 0 0,-1-1 1 0 0,0 0 0 0 0,-1-1-1 0 0,0-1 1 0 0,-1 0 0 0 0,0-1-1 0 0,0 0 1 0 0,-14 4 49 0 0,6-8-1760 0 0,13-4-1652 0 0,3 0-2509 0 0,3 0-3609 0 0</inkml:trace>
  <inkml:trace contextRef="#ctx0" brushRef="#br0" timeOffset="298.524">571 185 16363 0 0,'0'0'1083'0'0,"0"0"-470"0"0,0 0-212 0 0,0 0 122 0 0,0 0 158 0 0,0 0 85 0 0,0 0-89 0 0,0 0-99 0 0,0 0-61 0 0,0 0-55 0 0,0 0-48 0 0,0 0-78 0 0,0 35-85 0 0,1 114-72 0 0,-13 2 86 0 0,-9 103-1010 0 0,3-191-2042 0 0,2-50-1796 0 0,-8-8-4370 0 0,18-5 1912 0 0</inkml:trace>
  <inkml:trace contextRef="#ctx0" brushRef="#br0" timeOffset="608.687">250 568 12835 0 0,'0'0'1977'0'0,"0"0"-635"0"0,0 0-290 0 0,0 0-59 0 0,0 0-55 0 0,0 0-148 0 0,0 0-206 0 0,0 0-168 0 0,0 0-92 0 0,0 0-62 0 0,32-5-64 0 0,103-12-40 0 0,24 17 143 0 0,-26 3-1202 0 0,-76-3-4571 0 0,-24 0-1738 0 0,-17 0-1377 0 0</inkml:trace>
  <inkml:trace contextRef="#ctx0" brushRef="#br0" timeOffset="1228.356">1289 501 0 0 0,'0'0'1507'0'0,"0"0"399"0"0,0 0 106 0 0,0 0-54 0 0,0 0-159 0 0,0 0-244 0 0,0 0-245 0 0,0 0-210 0 0,0 0-161 0 0,-9-7-162 0 0,-30-22-129 0 0,37 27-581 0 0,-1 1 0 0 0,0-1 0 0 0,1 1 0 0 0,-1 0 0 0 0,0 0 0 0 0,0 1 0 0 0,0-1-1 0 0,0 1 1 0 0,0-1 0 0 0,0 1 0 0 0,0 0 0 0 0,0 0 0 0 0,0 0 0 0 0,1 0 0 0 0,-1 1 0 0 0,0-1 0 0 0,0 1-1 0 0,0 0 1 0 0,-3 1-67 0 0,-1-1 166 0 0,-9 2-90 0 0,1-1 0 0 0,0 2 0 0 0,0 0-1 0 0,0 1 1 0 0,1 0 0 0 0,-1 1 0 0 0,1 1 0 0 0,1 0 0 0 0,-1 1 0 0 0,1 0 0 0 0,1 1 0 0 0,-1 0 0 0 0,1 1 0 0 0,1 1 0 0 0,0 0 0 0 0,1 0 0 0 0,0 1 0 0 0,0 1 0 0 0,2-1 0 0 0,-1 2 0 0 0,2-1 0 0 0,-1 1 0 0 0,2 0 0 0 0,-2 5-76 0 0,7-16 8 0 0,0 0 0 0 0,0 1 0 0 0,0-1 0 0 0,1 1 0 0 0,-1-1 0 0 0,1 1 0 0 0,0 0 0 0 0,0-1 0 0 0,0 1 0 0 0,0-1 0 0 0,1 1 0 0 0,-1 0 0 0 0,1-1 0 0 0,0 1 1 0 0,0-1-1 0 0,0 0 0 0 0,1 1 0 0 0,-1-1 0 0 0,1 0 0 0 0,0 0 0 0 0,0 0 0 0 0,0 0 0 0 0,0 0 0 0 0,2 1-8 0 0,6 0 142 0 0,0-1 1 0 0,0-1-1 0 0,0 0 0 0 0,1 0 0 0 0,-1-1 1 0 0,1 0-1 0 0,-1-1 0 0 0,0 0 0 0 0,1-1 0 0 0,-1 0 1 0 0,1-1-1 0 0,-1 0 0 0 0,0 0 0 0 0,0-1 1 0 0,0 0-1 0 0,0-1 0 0 0,0 0 0 0 0,-1-1 1 0 0,0 0-1 0 0,0 0 0 0 0,0-1 0 0 0,0 0 1 0 0,-1-1-1 0 0,0 0 0 0 0,4-5-142 0 0,19-9 26 0 0,20-14 81 0 0,-39 24-117 0 0,1 2 1 0 0,1-1-1 0 0,0 2 0 0 0,0 0 1 0 0,1 0-1 0 0,0 1 0 0 0,0 1 0 0 0,7-1 10 0 0,-19 9-55 0 0,-1 0 0 0 0,0 0-1 0 0,0 0 1 0 0,-1 1 0 0 0,1-1-1 0 0,0 1 1 0 0,-1-1-1 0 0,1 1 1 0 0,-1 0 0 0 0,0 0-1 0 0,0-1 1 0 0,0 1 0 0 0,0 0-1 0 0,-1 0 1 0 0,1 0-1 0 0,-1 0 1 0 0,0 0 0 0 0,1 0-1 0 0,-2 0 1 0 0,1 0 0 0 0,0 0-1 0 0,0 0 1 0 0,-1 0-1 0 0,0 0 1 0 0,1 0 0 0 0,-1 0-1 0 0,-1 2 56 0 0,1-3-19 0 0,-1 15-537 0 0,-1 43-1316 0 0,12-44-2641 0 0,9-7-3839 0 0,-10-9 2584 0 0</inkml:trace>
  <inkml:trace contextRef="#ctx0" brushRef="#br0" timeOffset="1641.919">1563 825 9290 0 0,'0'0'2630'0'0,"0"0"-808"0"0,0 0-299 0 0,0 0 16 0 0,0 0-47 0 0,0 0-193 0 0,0 0-374 0 0,0 0-304 0 0,0 0-167 0 0,0 0-96 0 0,0 0-45 0 0,0 0-52 0 0,0 0-42 0 0,16-19-49 0 0,102-120 171 0 0,21 7-292 0 0,-139 131-68 0 0,1 1 0 0 0,-1-1 1 0 0,1 1-1 0 0,-1-1 0 0 0,1 1 0 0 0,-1-1 0 0 0,1 0 0 0 0,-1 1 0 0 0,1 0 0 0 0,-1-1 0 0 0,1 1 0 0 0,0-1 0 0 0,-1 1 0 0 0,1 0 0 0 0,0-1 0 0 0,0 1 0 0 0,-1 0 1 0 0,1 0-1 0 0,0 0 0 0 0,-1 0 0 0 0,1-1 0 0 0,0 1 0 0 0,0 0 0 0 0,-1 0 0 0 0,1 0 0 0 0,0 0 0 0 0,0 1 0 0 0,-1-1 0 0 0,1 0 0 0 0,0 0 0 0 0,0 0 1 0 0,-1 1-1 0 0,1-1 0 0 0,0 0 0 0 0,-1 1 0 0 0,1-1 0 0 0,0 0 0 0 0,-1 1 0 0 0,1-1 0 0 0,-1 1 0 0 0,1-1 0 0 0,-1 1 0 0 0,1-1 0 0 0,-1 1 0 0 0,1 0 0 0 0,-1-1 1 0 0,1 1-1 0 0,-1-1 0 0 0,0 1 0 0 0,1 0 0 0 0,-1-1 0 0 0,0 1 0 0 0,0 0 0 0 0,1 0 0 0 0,-1-1 0 0 0,0 1 0 0 0,0 0 0 0 0,0 0 0 0 0,0-1 0 0 0,0 1 1 0 0,0 0-1 0 0,0 0 19 0 0,1 59-172 0 0,-2-47 144 0 0,0-8 33 0 0,1 0 0 0 0,-1 1 0 0 0,1-1 0 0 0,-1 1 0 0 0,2-1 0 0 0,-1 1-1 0 0,1-1 1 0 0,-1 1 0 0 0,1-1 0 0 0,1 0 0 0 0,-1 0 0 0 0,1 1 0 0 0,0-1 0 0 0,0 0 0 0 0,1 0 0 0 0,-1-1 0 0 0,1 1 0 0 0,0 0 0 0 0,1-1 0 0 0,-1 0 0 0 0,1 1 0 0 0,-1-2 0 0 0,1 1 0 0 0,0 0 0 0 0,1-1 0 0 0,-1 0 0 0 0,1 1 0 0 0,-1-2 0 0 0,1 1 0 0 0,0-1 0 0 0,0 1 0 0 0,0-1 0 0 0,4 0-5 0 0,-2 0 12 0 0,0-1 0 0 0,1 0 1 0 0,-1-1-1 0 0,0 1 0 0 0,1-1 1 0 0,-1-1-1 0 0,0 0 0 0 0,0 0 1 0 0,1 0-1 0 0,-1-1 0 0 0,0 0 1 0 0,0 0-1 0 0,0-1 0 0 0,-1 0 1 0 0,1 0-1 0 0,-1 0 0 0 0,1-1 1 0 0,-1 0-1 0 0,0 0 0 0 0,-1-1 1 0 0,1 0-1 0 0,-1 0 0 0 0,0 0 1 0 0,3-4-13 0 0,71-87-4808 0 0,-6-3-10326 0 0,-68 92 13615 0 0,9-12 587 0 0</inkml:trace>
  <inkml:trace contextRef="#ctx0" brushRef="#br0" timeOffset="1891.6">2559 1 14163 0 0,'0'0'1343'0'0,"0"0"-526"0"0,0 0-126 0 0,0 0 153 0 0,0 0 121 0 0,0 0-34 0 0,0 0-178 0 0,-11 35-185 0 0,-34 114-112 0 0,14 38 657 0 0,20 98-1436 0 0,13-184-2399 0 0,-11-78-1388 0 0,-24-9-8929 0 0,28-12 11073 0 0,-1 1 1482 0 0</inkml:trace>
  <inkml:trace contextRef="#ctx0" brushRef="#br0" timeOffset="2052.382">2198 321 12723 0 0,'0'0'1520'0'0,"0"0"-502"0"0,0 0-204 0 0,0 0 29 0 0,0 0 72 0 0,0 0-55 0 0,0 0-156 0 0,0 0-139 0 0,0 0-117 0 0,33 2-106 0 0,105 6-79 0 0,182-4-276 0 0,-219-15-2646 0 0,-36-2-7402 0 0,-45 8 1779 0 0</inkml:trace>
</inkml:ink>
</file>

<file path=ppt/ink/ink6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7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408 1 3169 0 0,'0'0'1281'0'0,"0"0"-164"0"0,0 0-65 0 0,0 0 107 0 0,0 0 220 0 0,0 0 76 0 0,0 0-71 0 0,0 0-141 0 0,-36 14-191 0 0,-114 47-161 0 0,144-59-809 0 0,0 1 1 0 0,0-1-1 0 0,0 1 0 0 0,0 1 1 0 0,0-1-1 0 0,0 1 0 0 0,1 0 1 0 0,0 0-1 0 0,0 0 0 0 0,0 1 1 0 0,0 0-1 0 0,1 0 0 0 0,-3 4-82 0 0,-5 7 216 0 0,-2-1-101 0 0,0 2 1 0 0,2 0 0 0 0,0 1 0 0 0,0 0 0 0 0,2 0 0 0 0,0 1 0 0 0,2 1-1 0 0,0-1 1 0 0,1 1 0 0 0,1 1 0 0 0,0-1 0 0 0,2 1 0 0 0,0 0 0 0 0,2 0-1 0 0,0 1 1 0 0,2 15-116 0 0,1-30 3 0 0,0-1 0 0 0,1 1-1 0 0,0-1 1 0 0,0 0-1 0 0,0 0 1 0 0,1 0 0 0 0,0 0-1 0 0,0 0 1 0 0,0 0 0 0 0,1-1-1 0 0,0 1 1 0 0,0-1-1 0 0,1 0 1 0 0,-1-1 0 0 0,1 1-1 0 0,0-1 1 0 0,0 0 0 0 0,0 0-1 0 0,1 0 1 0 0,0-1-1 0 0,-1 0 1 0 0,1 0 0 0 0,0 0-1 0 0,0-1 1 0 0,1 0 0 0 0,5 2-3 0 0,5 0-86 0 0,1 0 0 0 0,0-1 0 0 0,0-1 0 0 0,0-1 0 0 0,0 0 1 0 0,0-1-1 0 0,0-1 0 0 0,0-1 0 0 0,7-2 86 0 0,120-49-4107 0 0,-56 2-4864 0 0,-88 51 8857 0 0,19-13-4311 0 0</inkml:trace>
  <inkml:trace contextRef="#ctx0" brushRef="#br0" timeOffset="253.076">835 233 7202 0 0,'0'0'1784'0'0,"0"0"-520"0"0,0 0-365 0 0,0 0 112 0 0,0 0 227 0 0,-24 33 54 0 0,-72 104-183 0 0,65-68-3 0 0,32-59-925 0 0,-2-5-134 0 0,1-1-1 0 0,0 0 1 0 0,1 0-1 0 0,-1 0 1 0 0,1 0-1 0 0,0 0 1 0 0,0 0-1 0 0,0 0 0 0 0,0 0 1 0 0,1 0-1 0 0,-1 0 1 0 0,1-1-1 0 0,0 1 1 0 0,0 0-1 0 0,1-1 1 0 0,-1 0-1 0 0,1 0 1 0 0,0 1-1 0 0,-1-1 1 0 0,1-1-1 0 0,1 1 0 0 0,-1 0 1 0 0,0-1-1 0 0,1 0 1 0 0,-1 0-1 0 0,1 0 1 0 0,0 0-1 0 0,-1 0 1 0 0,1-1-1 0 0,0 1 1 0 0,3 0-47 0 0,131 12 1652 0 0,-131-14-1532 0 0,1-1 1 0 0,-1 0-1 0 0,0-1 0 0 0,0 0 0 0 0,0 0 1 0 0,0 0-1 0 0,0-1 0 0 0,0 0 0 0 0,0-1 1 0 0,-1 1-1 0 0,1-1 0 0 0,-1 0 1 0 0,0-1-1 0 0,-1 1 0 0 0,1-1 0 0 0,-1-1 1 0 0,0 1-1 0 0,0-1 0 0 0,0 1 0 0 0,-1-2 1 0 0,0 1-1 0 0,0 0 0 0 0,2-7-120 0 0,0 2 53 0 0,0 0 0 0 0,-2 0 0 0 0,1-1 0 0 0,-1 0 0 0 0,-1 0 0 0 0,0 0 0 0 0,-1-1 0 0 0,0 1 0 0 0,-1 0 0 0 0,0-1 0 0 0,-1 1 0 0 0,-1-1-1 0 0,0 1 1 0 0,0-1-53 0 0,-1 6-133 0 0,0-1 0 0 0,0 0 0 0 0,-1 1 0 0 0,0 0 0 0 0,0 0 0 0 0,-1-1-1 0 0,1 2 1 0 0,-2-1 0 0 0,1 0 0 0 0,-1 1 0 0 0,0 0 0 0 0,0 0-1 0 0,-1 1 1 0 0,1-1 0 0 0,-1 1 0 0 0,-5-3 133 0 0,-31-9-4812 0 0,-6 19-5744 0 0,37 2 4368 0 0</inkml:trace>
  <inkml:trace contextRef="#ctx0" brushRef="#br0" timeOffset="664">1165 597 5033 0 0,'0'0'1658'0'0,"0"0"-546"0"0,0 0 64 0 0,0 0 515 0 0,0 0 388 0 0,0 0 39 0 0,0 0-368 0 0,0 0-495 0 0,0 0-367 0 0,0 0-229 0 0,0 0-155 0 0,0 0-111 0 0,0 0-85 0 0,17-20-40 0 0,53-65-34 0 0,43-71 761 0 0,-94 141-1243 0 0,-19 35-219 0 0,-1 7 342 0 0,9 86-169 0 0,-8-110 300 0 0,1 1 0 0 0,0-1 0 0 0,0 0 1 0 0,0 0-1 0 0,1 0 0 0 0,-1 0 0 0 0,1-1 0 0 0,-1 1 0 0 0,1 0 0 0 0,0-1 1 0 0,0 1-1 0 0,0-1 0 0 0,1 1 0 0 0,-1-1 0 0 0,0 0 0 0 0,1 0 1 0 0,-1 0-1 0 0,1 0 0 0 0,0-1 0 0 0,0 1 0 0 0,0-1 0 0 0,0 1 1 0 0,0-1-1 0 0,0 0 0 0 0,0 0 0 0 0,0-1 0 0 0,0 1 0 0 0,0-1 1 0 0,1 1-1 0 0,-1-1 0 0 0,3 0-6 0 0,1 0 115 0 0,-1 0 1 0 0,0 0-1 0 0,1 0 0 0 0,-1-1 0 0 0,1 0 1 0 0,-1-1-1 0 0,0 1 0 0 0,0-1 1 0 0,1 0-1 0 0,-1-1 0 0 0,-1 1 1 0 0,1-1-1 0 0,0 0 0 0 0,-1-1 1 0 0,1 1-1 0 0,-1-1 0 0 0,0 0 1 0 0,0-1-1 0 0,-1 1-115 0 0,4-4 87 0 0,-1 1 1 0 0,0-1-1 0 0,-1 0 1 0 0,0-1-1 0 0,0 1 1 0 0,-1-1-1 0 0,0-1 1 0 0,0 1-1 0 0,-1 0 1 0 0,0-1-1 0 0,-1 0 1 0 0,2-10-88 0 0,0-10-4595 0 0,-3-2-4835 0 0,-2 31-964 0 0</inkml:trace>
</inkml:ink>
</file>

<file path=ppt/ink/ink6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24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1 420 0 0 0,'0'0'795'0'0,"0"0"-260"0"0,0 0-78 0 0,0 0 222 0 0,0 0 350 0 0,0 0 273 0 0,0 0 109 0 0,0 0-83 0 0,0 0-190 0 0,0 0-223 0 0,0 0-180 0 0,0-6-131 0 0,-1 2-426 0 0,1 0 0 0 0,0 0 0 0 0,0 1 0 0 0,1-1-1 0 0,-1 0 1 0 0,1 0 0 0 0,0 1 0 0 0,0-1 0 0 0,0 1 0 0 0,0-1 0 0 0,1 1 0 0 0,0-1 0 0 0,-1 1 0 0 0,1 0 0 0 0,0-1 0 0 0,1 1 0 0 0,-1 0 0 0 0,2-1-178 0 0,12-15 763 0 0,32-17 232 0 0,-45 36-984 0 0,-1-1 0 0 0,1 0 1 0 0,0 0-1 0 0,-1 1 0 0 0,1 0 0 0 0,0-1 1 0 0,0 1-1 0 0,0 0 0 0 0,-1 1 0 0 0,1-1 1 0 0,0 0-1 0 0,0 1 0 0 0,-1-1 0 0 0,1 1 1 0 0,0 0-1 0 0,-1 0 0 0 0,1 0 1 0 0,0 0-1 0 0,-1 0 0 0 0,0 1 0 0 0,1-1 1 0 0,-1 1-1 0 0,0 0 0 0 0,0 0 0 0 0,0-1 1 0 0,0 1-1 0 0,0 1 0 0 0,0-1 0 0 0,0 0 1 0 0,-1 0-1 0 0,1 1 0 0 0,-1-1 0 0 0,0 1 1 0 0,1-1-1 0 0,-1 1 0 0 0,0-1 1 0 0,-1 1-1 0 0,2 2-11 0 0,6 21 219 0 0,-1 0-1 0 0,-1 0 1 0 0,-1 0 0 0 0,-2 1-1 0 0,0 0 1 0 0,-2 0 0 0 0,-1-1 0 0 0,-1 1-1 0 0,-1 0 1 0 0,-4 16-219 0 0,-1-6 174 0 0,-2 0 0 0 0,-1-1 0 0 0,-2 0 0 0 0,-13 28-174 0 0,18-45 302 0 0,11-23 906 0 0,21-53-1137 0 0,3 2 1 0 0,3 1-1 0 0,2 1 1 0 0,2 1-1 0 0,25-26-71 0 0,-52 67-44 0 0,1 1 1 0 0,0 0-1 0 0,1 0 0 0 0,0 0 1 0 0,1 1-1 0 0,0 1 0 0 0,0 0 0 0 0,1 1 1 0 0,9-5 43 0 0,-19 13-8 0 0,-1 0 1 0 0,1 1 0 0 0,0-1 0 0 0,-1 1-1 0 0,1 0 1 0 0,-1-1 0 0 0,1 1 0 0 0,-1 0-1 0 0,0 0 1 0 0,0 0 0 0 0,0 0-1 0 0,0 0 1 0 0,0 0 0 0 0,0 0 0 0 0,0 0-1 0 0,-1 0 1 0 0,1 1 0 0 0,-1-1 0 0 0,0 0-1 0 0,1 0 1 0 0,-1 1 0 0 0,0-1 0 0 0,0 0-1 0 0,-1 0 1 0 0,1 1 0 0 0,0-1-1 0 0,-1 0 1 0 0,1 0 0 0 0,-1 0 7 0 0,1 1 23 0 0,-16 161 776 0 0,12-92-513 0 0,35-80 105 0 0,54-66-144 0 0,-30 27-248 0 0,-26 21-27 0 0,1 1 1 0 0,0 1 0 0 0,2 2-1 0 0,1 1 1 0 0,0 2-1 0 0,15-6 28 0 0,-47 25-8 0 0,0-1-1 0 0,1 1 0 0 0,-1 0 0 0 0,0 0 0 0 0,0 0 0 0 0,0 0 1 0 0,1 0-1 0 0,-1 0 0 0 0,0 0 0 0 0,0 0 0 0 0,0 0 1 0 0,1 0-1 0 0,-1 1 0 0 0,0-1 0 0 0,0 1 0 0 0,0-1 0 0 0,0 1 1 0 0,0-1-1 0 0,0 1 0 0 0,0-1 0 0 0,0 1 0 0 0,0 0 1 0 0,0 0-1 0 0,0-1 0 0 0,0 1 0 0 0,0 0 0 0 0,0 0 0 0 0,-1 0 1 0 0,1 0-1 0 0,0 0 0 0 0,-1 0 0 0 0,1 0 0 0 0,-1 0 1 0 0,1 1-1 0 0,-1-1 0 0 0,1 0 0 0 0,-1 0 0 0 0,0 0 0 0 0,0 0 1 0 0,1 1-1 0 0,-1-1 0 0 0,0 0 0 0 0,0 0 0 0 0,0 0 0 0 0,0 1 1 0 0,-1-1-1 0 0,1 0 0 0 0,0 0 0 0 0,0 0 0 0 0,-1 1 1 0 0,1-1-1 0 0,-1 0 0 0 0,1 0 0 0 0,-1 0 0 0 0,1 0 0 0 0,-1 0 9 0 0,1 9 97 0 0,-29 249 979 0 0,28-257-1281 0 0,2 1-1 0 0,-1-1 0 0 0,0 0 0 0 0,0 0 1 0 0,1 0-1 0 0,-1 0 0 0 0,1 1 1 0 0,-1-1-1 0 0,1 0 0 0 0,0 0 1 0 0,0 0-1 0 0,0 0 0 0 0,0-1 1 0 0,0 1-1 0 0,1 0 0 0 0,-1 0 1 0 0,0-1-1 0 0,1 1 0 0 0,0 0 0 0 0,-1-1 1 0 0,1 0-1 0 0,0 1 0 0 0,-1-1 1 0 0,1 0-1 0 0,0 0 0 0 0,0 0 1 0 0,0 0-1 0 0,0 0 0 0 0,0-1 1 0 0,0 1-1 0 0,1 0 0 0 0,-1-1 1 0 0,0 0-1 0 0,0 1 0 0 0,0-1 0 0 0,0 0 1 0 0,1 0-1 0 0,-1 0 0 0 0,0 0 1 0 0,0-1-1 0 0,0 1 0 0 0,0-1 1 0 0,1 1-1 0 0,-1-1 0 0 0,0 0 1 0 0,0 0-1 0 0,0 0 0 0 0,0 0 1 0 0,-1 0-1 0 0,1 0 0 0 0,0 0 0 0 0,0-1 1 0 0,-1 1-1 0 0,1-1 0 0 0,0 1 1 0 0,0-1 205 0 0,8-9-5512 0 0,-1 3-180 0 0</inkml:trace>
  <inkml:trace contextRef="#ctx0" brushRef="#br0" timeOffset="299.383">1266 420 12043 0 0,'0'0'552'0'0,"0"0"-68"0"0,0 0 149 0 0,0 0 322 0 0,0 0 260 0 0,0 0 27 0 0,0 0-241 0 0,-23 30-310 0 0,-70 98-266 0 0,91-125-408 0 0,-1 0-1 0 0,1-1 1 0 0,-1 1-1 0 0,1 0 1 0 0,0 1 0 0 0,0-1-1 0 0,1 0 1 0 0,-1 1-1 0 0,1-1 1 0 0,0 1-1 0 0,-1-1 1 0 0,2 1-1 0 0,-1-1 1 0 0,0 1-1 0 0,1 0 1 0 0,-1 0-1 0 0,1-1 1 0 0,0 1-1 0 0,1 1-16 0 0,0 6 63 0 0,-1-4 3 0 0,1 0 1 0 0,0-1 0 0 0,1 1-1 0 0,0-1 1 0 0,0 0 0 0 0,0 1-1 0 0,0-1 1 0 0,1 0 0 0 0,0 0-1 0 0,1-1 1 0 0,-1 1 0 0 0,1-1-1 0 0,0 0 1 0 0,1 1 0 0 0,-1-2-1 0 0,1 1 1 0 0,0-1 0 0 0,0 1-1 0 0,0-1 1 0 0,1 0 0 0 0,-1-1 0 0 0,1 0-1 0 0,0 0 1 0 0,0 0 0 0 0,0 0-1 0 0,0-1 1 0 0,1 0 0 0 0,-1-1-1 0 0,0 1 1 0 0,1-1 0 0 0,0 0-1 0 0,-1-1 1 0 0,1 1 0 0 0,-1-1-1 0 0,1-1 1 0 0,0 1 0 0 0,-1-1-1 0 0,1 0 1 0 0,-1-1 0 0 0,1 0-1 0 0,-1 0 1 0 0,0 0 0 0 0,0-1 0 0 0,0 1-1 0 0,0-2 1 0 0,0 1 0 0 0,-1 0-1 0 0,1-1 1 0 0,0-1-67 0 0,2-2 30 0 0,-1 0 0 0 0,1-1 0 0 0,-1 0-1 0 0,0-1 1 0 0,-1 0 0 0 0,0 0 0 0 0,-1 0 0 0 0,1 0 0 0 0,-2-1 0 0 0,1 0 0 0 0,-2 0 0 0 0,1 0-1 0 0,-1-1 1 0 0,-1 1 0 0 0,0-1 0 0 0,0 1 0 0 0,-1-1 0 0 0,0 0 0 0 0,-1 0 0 0 0,0 0-1 0 0,-1 1 1 0 0,-2-9-30 0 0,2 14-231 0 0,0 0 0 0 0,-1 1 0 0 0,0 0 0 0 0,0-1 0 0 0,0 1 0 0 0,0 0 0 0 0,-1 0 0 0 0,1 0 0 0 0,-1 1 0 0 0,0-1 0 0 0,0 1 0 0 0,-1-1 0 0 0,1 1 0 0 0,-1 0 0 0 0,1 0 0 0 0,-1 0 0 0 0,0 1 0 0 0,0 0 0 0 0,0-1 0 0 0,-1 1 0 0 0,1 1 0 0 0,0-1 0 0 0,-4 0 231 0 0,-30-4-6077 0 0,2 13-3856 0 0,25 0 7714 0 0</inkml:trace>
  <inkml:trace contextRef="#ctx0" brushRef="#br0" timeOffset="832.725">1510 851 3601 0 0,'0'0'1936'0'0,"0"0"-580"0"0,0 0-86 0 0,0 0 340 0 0,0 0 274 0 0,0 0 5 0 0,0 0-246 0 0,0 0-420 0 0,0 0-371 0 0,0 0-231 0 0,0 0-127 0 0,0 0-24 0 0,0 0 28 0 0,3-21 23 0 0,12-66-31 0 0,21 3 602 0 0,-19 61-877 0 0,-11 12-183 0 0,2-4 22 0 0,1 0 1 0 0,1 1-1 0 0,0 0 1 0 0,0 0-1 0 0,2 1 1 0 0,-1 1-1 0 0,2 0 1 0 0,3-3-55 0 0,-14 16-17 0 0,0 0 1 0 0,-1 1-1 0 0,1-1 0 0 0,-1 0 1 0 0,1 1-1 0 0,-1-1 1 0 0,1 1-1 0 0,-1-1 1 0 0,0 1-1 0 0,0-1 0 0 0,0 1 1 0 0,0 0-1 0 0,0 0 1 0 0,0-1-1 0 0,0 1 1 0 0,0 0-1 0 0,-1 0 0 0 0,1 0 1 0 0,-1 0-1 0 0,0 0 1 0 0,1 0-1 0 0,-1 0 1 0 0,0 0-1 0 0,0 0 1 0 0,0 0-1 0 0,0 0 0 0 0,-1 0 1 0 0,1 0-1 0 0,-1 0 1 0 0,1 0-1 0 0,-1 0 1 0 0,1 0-1 0 0,-1 0 0 0 0,0 0 1 0 0,0-1 16 0 0,1 9-26 0 0,4 86 261 0 0,-2-94-211 0 0,0 0-1 0 0,1-1 1 0 0,-1 1 0 0 0,1-1 0 0 0,-1 0-1 0 0,1 1 1 0 0,0-1 0 0 0,-1 0-1 0 0,1-1 1 0 0,0 1 0 0 0,0 0 0 0 0,-1-1-1 0 0,1 1 1 0 0,0-1 0 0 0,0 0 0 0 0,0 0-1 0 0,0 0 1 0 0,0-1 0 0 0,-1 1-1 0 0,1 0 1 0 0,0-1 0 0 0,0 0 0 0 0,-1 0-1 0 0,1 0 1 0 0,0 0 0 0 0,-1 0-1 0 0,1-1 1 0 0,-1 1 0 0 0,1-1 0 0 0,-1 1-1 0 0,0-1 1 0 0,0 0 0 0 0,2-1-24 0 0,198-146 300 0 0,-156 129-519 0 0,-42 53-93 0 0,-6 154 519 0 0,22-151-1994 0 0,-8-32-2505 0 0,3-3-4895 0 0,-11-1 1932 0 0</inkml:trace>
  <inkml:trace contextRef="#ctx0" brushRef="#br0" timeOffset="4108.962">2355 685 0 0 0,'0'0'400'0'0,"0"0"532"0"0,0 0 213 0 0,0 0 27 0 0,0 0-37 0 0,0 0-52 0 0,0 0-43 0 0,0 0-32 0 0,14 8 14 0 0,40 24 78 0 0,-50-30-787 0 0,0 0 0 0 0,0 0 1 0 0,0 0-1 0 0,0-1 0 0 0,0 1 0 0 0,0-1 1 0 0,0 0-1 0 0,0-1 0 0 0,0 1 0 0 0,1-1 1 0 0,-1 1-1 0 0,0-1 0 0 0,0-1 1 0 0,1 1-1 0 0,-1 0 0 0 0,2-2-313 0 0,6 1 589 0 0,1-2-365 0 0,0-1 1 0 0,0 0-1 0 0,-1-1 0 0 0,1 0 1 0 0,-1-1-1 0 0,0-1 1 0 0,-1 0-1 0 0,1 0 0 0 0,-1-1 1 0 0,-1 0-1 0 0,1-1 0 0 0,-2-1 1 0 0,4-2-225 0 0,-7 6 49 0 0,-1-1 1 0 0,1 1-1 0 0,-1-1 1 0 0,0 0-1 0 0,-1 0 1 0 0,1-1-1 0 0,-2 1 1 0 0,1-1-1 0 0,-1 0 1 0 0,0 0-1 0 0,0 0 1 0 0,-1 0-1 0 0,-1-1 1 0 0,1 1-1 0 0,-1-1 1 0 0,0 1-1 0 0,-1-1 0 0 0,0-4-49 0 0,-3 8-98 0 0,0 0-1 0 0,0 0 1 0 0,0 0-1 0 0,0 1 1 0 0,-1-1-1 0 0,0 1 1 0 0,0 0-1 0 0,0 0 1 0 0,0 1-1 0 0,0-1 1 0 0,-1 1-1 0 0,0 0 1 0 0,0 0-1 0 0,0 0 1 0 0,0 1-1 0 0,0 0 1 0 0,0 0-1 0 0,0 0 1 0 0,-1 0-1 0 0,1 1 1 0 0,-1 0-1 0 0,0 0 1 0 0,1 1-1 0 0,-1-1 1 0 0,1 1-1 0 0,-1 1 1 0 0,0-1-1 0 0,1 1 1 0 0,-1 0-1 0 0,1 0 0 0 0,-2 1 100 0 0,-10 3-168 0 0,1 1 1 0 0,0 0 0 0 0,0 1 0 0 0,1 1 0 0 0,0 1-1 0 0,0 0 1 0 0,1 1 0 0 0,0 0 0 0 0,1 1 0 0 0,-5 6 166 0 0,7-9 50 0 0,1 1 1 0 0,0 0-1 0 0,0 1 1 0 0,1 0-1 0 0,0 1 1 0 0,1 0-1 0 0,0 0 1 0 0,0 0-1 0 0,2 1 1 0 0,-1 0-1 0 0,1 1 1 0 0,1 0-1 0 0,1 0 0 0 0,-1 0 1 0 0,2 0-1 0 0,0 0 1 0 0,1 1-1 0 0,0-1 1 0 0,1 1-1 0 0,0 11-50 0 0,2-21 54 0 0,0 1-1 0 0,1-1 1 0 0,-1 1-1 0 0,1-1 1 0 0,0 0 0 0 0,0 0-1 0 0,1 1 1 0 0,-1-2-1 0 0,1 1 1 0 0,0 0-1 0 0,0 0 1 0 0,0-1-1 0 0,0 1 1 0 0,1-1-1 0 0,-1 0 1 0 0,1 0-1 0 0,0-1 1 0 0,0 1-1 0 0,0-1 1 0 0,0 1-1 0 0,0-1 1 0 0,0-1-1 0 0,1 1 1 0 0,-1-1 0 0 0,1 1-1 0 0,4 0-53 0 0,126 10 1168 0 0,-114-12-1246 0 0,0-2 0 0 0,0 0 0 0 0,0-1 1 0 0,-1-1-1 0 0,1-1 0 0 0,-1-1 0 0 0,18-8 78 0 0,-35 13-100 0 0,59-25-3352 0 0,-22 5-4751 0 0,-27 13 2204 0 0</inkml:trace>
  <inkml:trace contextRef="#ctx0" brushRef="#br0" timeOffset="4583.961">2830 851 2785 0 0,'0'0'1121'0'0,"0"0"-5"0"0,0 0 257 0 0,0 0 308 0 0,0 0 150 0 0,0 0-77 0 0,0 0-234 0 0,0 0-215 0 0,0 0-146 0 0,0 0-131 0 0,0 0-119 0 0,0 0-128 0 0,25-4-140 0 0,74-13-106 0 0,-95 16-486 0 0,0 1-1 0 0,0-1 1 0 0,-1 0 0 0 0,1 0-1 0 0,0-1 1 0 0,-1 1 0 0 0,1-1 0 0 0,-1 1-1 0 0,1-1 1 0 0,-1 0 0 0 0,0 0 0 0 0,0-1-1 0 0,0 1 1 0 0,0-1 0 0 0,0 1-1 0 0,-1-1 1 0 0,1 0 0 0 0,-1 0 0 0 0,1-1-49 0 0,7-9 167 0 0,14-12 49 0 0,-2 0-1 0 0,-1-1 0 0 0,-1-1 0 0 0,-1-1 0 0 0,-1-1 0 0 0,-2 0 0 0 0,0-3-215 0 0,3-8 1 0 0,-16 84-1081 0 0,-3-34 1073 0 0,-2-2 10 0 0,0 0 0 0 0,0 0 0 0 0,1 0 0 0 0,1 1 0 0 0,-1-1 0 0 0,1 0 0 0 0,1 0 0 0 0,-1 1 0 0 0,1-1 0 0 0,1 0 0 0 0,0 0 0 0 0,0 0 0 0 0,0 0 0 0 0,1 0 0 0 0,0-1 0 0 0,1 1 0 0 0,0-1 0 0 0,0 0 0 0 0,0 0 0 0 0,1 0 0 0 0,0 0 0 0 0,0-1 0 0 0,1 0 0 0 0,0 0 0 0 0,0 0 0 0 0,0-1 0 0 0,1 0 0 0 0,1 1-2 0 0,-1-4 96 0 0,-1-1 0 0 0,1 1 0 0 0,-1-1 1 0 0,1-1-1 0 0,-1 1 0 0 0,1-1 1 0 0,-1 0-1 0 0,1-1 0 0 0,0 1 0 0 0,-1-1 1 0 0,1-1-1 0 0,-1 1 0 0 0,0-1 1 0 0,0 0-1 0 0,1-1 0 0 0,-1 1 0 0 0,0-1 1 0 0,-1-1-1 0 0,1 1 0 0 0,0-1-97 0 0,27-20 139 0 0,-2 0 0 0 0,-1-2 0 0 0,-2-2 0 0 0,0 0 1 0 0,-2-2-1 0 0,-1-1 0 0 0,0-2-139 0 0,-13 18-142 0 0,21-37-2632 0 0,-24 34-2045 0 0,-1 0-5055 0 0,-6 10 3427 0 0</inkml:trace>
  <inkml:trace contextRef="#ctx0" brushRef="#br0" timeOffset="4890.226">4126 0 14483 0 0,'0'0'1203'0'0,"0"0"-571"0"0,0 0-361 0 0,0 0 153 0 0,0 0 307 0 0,0 0 210 0 0,0 0 44 0 0,0 0-144 0 0,0 0-167 0 0,0 0-126 0 0,-2 33-100 0 0,-9 106-95 0 0,-11-27 81 0 0,-9 20-456 0 0,7 1 1 0 0,-2 57 21 0 0,25-171-1631 0 0,-4 31 4270 0 0,3-35-4453 0 0,0-5-4552 0 0,2-8-6453 0 0,-1-9 9885 0 0</inkml:trace>
  <inkml:trace contextRef="#ctx0" brushRef="#br0" timeOffset="5158.675">3800 376 10714 0 0,'0'0'2163'0'0,"0"0"-616"0"0,0 0-502 0 0,0 0-247 0 0,0 0-69 0 0,0 0-12 0 0,0 0-1 0 0,0 0 34 0 0,0 0-10 0 0,0 0-72 0 0,0 0-105 0 0,0 0-124 0 0,34 7-102 0 0,109 22-86 0 0,-21-21 47 0 0,71-16-884 0 0,-129 1-2781 0 0,-1 0-4439 0 0,-41 3-2910 0 0</inkml:trace>
</inkml:ink>
</file>

<file path=ppt/ink/ink6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4.5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450 167 2417 0 0,'0'0'1141'0'0,"0"0"-374"0"0,0 0-252 0 0,0 0 38 0 0,0 0 294 0 0,0 0 335 0 0,0 0 178 0 0,0 0 20 0 0,0 0-121 0 0,0 0-164 0 0,0 0-129 0 0,4 18-70 0 0,19 137 1484 0 0,-22-77-1571 0 0,-3-1-1 0 0,-4 0 1 0 0,-4-1-1 0 0,-5 13-808 0 0,-30 142-672 0 0,44-227 22 0 0,-13 28-1135 0 0,6-25-2644 0 0,-2-5-4758 0 0,5-2 5918 0 0</inkml:trace>
  <inkml:trace contextRef="#ctx0" brushRef="#br0" timeOffset="278.117">1 240 9994 0 0,'0'0'962'0'0,"0"0"-178"0"0,0 0-120 0 0,0 0 41 0 0,0 0 122 0 0,0 0 21 0 0,0 0-118 0 0,0 0-102 0 0,0 0-33 0 0,0 0 20 0 0,0 0 18 0 0,0 0-21 0 0,39-5-82 0 0,124-16-110 0 0,-97 11-242 0 0,0-2 0 0 0,-1-3 0 0 0,-1-3 0 0 0,14-8-178 0 0,74-42-1986 0 0,-104 41-2053 0 0,-1-2-4419 0 0,-36 21 2682 0 0</inkml:trace>
  <inkml:trace contextRef="#ctx0" brushRef="#br0" timeOffset="4189.912">1041 64 0 0 0,'0'0'180'0'0,"0"0"532"0"0,0 0 300 0 0,0 0 165 0 0,0 0-9 0 0,0 0-217 0 0,0 0-319 0 0,0 0-281 0 0,0 0-162 0 0,0 0-28 0 0,11 19 1752 0 0,-5 194 4474 0 0,-17 184-4482 0 0,-6-48-1249 0 0,17-348-643 0 0,0-1 0 0 0,-1 1-1 0 0,1-1 1 0 0,0 1 0 0 0,0 0-1 0 0,0-1 1 0 0,0 1-1 0 0,0-1 1 0 0,-1 1 0 0 0,1-1-1 0 0,0 1 1 0 0,1 0-1 0 0,-1-1 1 0 0,0 1 0 0 0,0-1-1 0 0,0 1 1 0 0,0-1 0 0 0,0 1-1 0 0,0 0 1 0 0,1-1-1 0 0,-1 1 1 0 0,0-1 0 0 0,0 1-1 0 0,1-1 1 0 0,-1 1 0 0 0,1-1-1 0 0,-1 0 1 0 0,0 1-1 0 0,1-1 1 0 0,-1 1 0 0 0,1-1-1 0 0,-1 0 1 0 0,1 1 0 0 0,-1-1-1 0 0,1 0 1 0 0,-1 0-1 0 0,1 1 1 0 0,-1-1 0 0 0,1 0-1 0 0,-1 0 1 0 0,1 0 0 0 0,-1 1-1 0 0,1-1 1 0 0,-1 0-1 0 0,1 0 1 0 0,0 0 0 0 0,-1 0-1 0 0,1 0 1 0 0,-1 0 0 0 0,1 0-1 0 0,0-1 1 0 0,-1 1-1 0 0,1 0 1 0 0,-1 0 0 0 0,1 0-1 0 0,-1 0 1 0 0,1-1 0 0 0,-1 1-1 0 0,1 0 1 0 0,-1-1-1 0 0,1 1 1 0 0,-1 0 0 0 0,1-1-1 0 0,-1 1 1 0 0,0 0-1 0 0,1-1 1 0 0,-1 1 0 0 0,1-1-1 0 0,-1 1-12 0 0,32-33 583 0 0,-10 5-646 0 0,1 2 0 0 0,1 0 0 0 0,1 1 0 0 0,2 1 0 0 0,0 2 0 0 0,1 1 0 0 0,15-8 63 0 0,34-4-315 0 0,-76 34 313 0 0,1 1 0 0 0,-1-1 0 0 0,1 1-1 0 0,-1-1 1 0 0,0 1 0 0 0,1 0 0 0 0,-1-1 0 0 0,0 1 0 0 0,0 0 0 0 0,0 0 0 0 0,0 0 0 0 0,-1 0-1 0 0,1 0 1 0 0,0 0 0 0 0,-1 0 0 0 0,0 0 0 0 0,1 0 0 0 0,-1 0 0 0 0,0 0 0 0 0,0 1 0 0 0,0-1-1 0 0,0 0 1 0 0,-1 0 0 0 0,1 0 0 0 0,0 0 0 0 0,-1 2 2 0 0,0 2 35 0 0,-13 229 661 0 0,35-210-1787 0 0,-10-25-2923 0 0,0-2-4647 0 0,-7 2 3659 0 0</inkml:trace>
  <inkml:trace contextRef="#ctx0" brushRef="#br0" timeOffset="4626.827">1735 988 1376 0 0,'0'0'910'0'0,"0"0"74"0"0,0 0 419 0 0,0 0 468 0 0,0 0 322 0 0,0 0-24 0 0,0 0-255 0 0,0 0-322 0 0,0 0-315 0 0,0 0-268 0 0,33-5-233 0 0,102-14-162 0 0,-66-7 127 0 0,-58 17-567 0 0,-3 6-94 0 0,0-1 1 0 0,1-1 0 0 0,-1 1-1 0 0,-1-1 1 0 0,1-1 0 0 0,-1 1-1 0 0,0-1 1 0 0,0-1 0 0 0,-1 1-1 0 0,0-1 1 0 0,0 0 0 0 0,0-1-1 0 0,-1 1 1 0 0,0-1 0 0 0,-1 0-1 0 0,0 0 1 0 0,0-1 0 0 0,0 1-1 0 0,-1-1 1 0 0,-1 0 0 0 0,1 0-1 0 0,-1 0 1 0 0,-1 0 0 0 0,0 0-1 0 0,0-8-80 0 0,-3 14-37 0 0,-1-1 0 0 0,0 1 0 0 0,0 0 0 0 0,-1-1-1 0 0,1 1 1 0 0,-1 1 0 0 0,1-1 0 0 0,-1 0 0 0 0,0 1 0 0 0,0 0 0 0 0,0 0-1 0 0,0 0 1 0 0,0 1 0 0 0,0-1 0 0 0,-1 1 0 0 0,1 0 0 0 0,-1 0 0 0 0,1 0 0 0 0,-1 1-1 0 0,1-1 1 0 0,-1 1 0 0 0,1 0 0 0 0,-1 1 0 0 0,1-1 0 0 0,0 1 0 0 0,-1 0-1 0 0,1 0 1 0 0,-1 0 0 0 0,1 1 0 0 0,0-1 0 0 0,0 1 0 0 0,0 0 0 0 0,-2 1 37 0 0,-12 5-5 0 0,1-1 0 0 0,1 2 0 0 0,0 0 0 0 0,0 1 0 0 0,1 1 0 0 0,0 0 0 0 0,1 1 0 0 0,0 1 1 0 0,1 0-1 0 0,1 1 0 0 0,0 0 0 0 0,0 1 0 0 0,2 0 0 0 0,0 1 0 0 0,0 0 0 0 0,2 0 0 0 0,0 1 1 0 0,-6 18 4 0 0,13-30 48 0 0,1 1 0 0 0,-1-1 0 0 0,1 1 1 0 0,0-1-1 0 0,0 1 0 0 0,0-1 0 0 0,1 1 1 0 0,0-1-1 0 0,0 0 0 0 0,0 1 0 0 0,1-1 1 0 0,0 0-1 0 0,0 0 0 0 0,0 0 0 0 0,1 0 1 0 0,-1 0-1 0 0,1 0 0 0 0,0-1 0 0 0,1 1 1 0 0,-1-1-1 0 0,1 0 0 0 0,0 0 0 0 0,0 0 1 0 0,0-1-1 0 0,0 1 0 0 0,1-1 0 0 0,-1 0 1 0 0,1 0-1 0 0,0-1 0 0 0,0 1 0 0 0,0-1 1 0 0,0 0-1 0 0,0 0 0 0 0,1-1 1 0 0,-1 0-1 0 0,0 0 0 0 0,1 0 0 0 0,3 0-48 0 0,29 8 234 0 0,1-2 0 0 0,1-2-1 0 0,-1-2 1 0 0,0-1 0 0 0,1-2-1 0 0,7-2-233 0 0,139-34-3938 0 0,-171 31 2198 0 0,24-8-7755 0 0,-23 5 1727 0 0</inkml:trace>
  <inkml:trace contextRef="#ctx0" brushRef="#br0" timeOffset="8659.035">3125 218 1776 0 0,'0'0'767'0'0,"0"0"-187"0"0,0 0 34 0 0,0 0 238 0 0,0 0 367 0 0,0 0 296 0 0,0 0 72 0 0,0 0-131 0 0,0 0-326 0 0,0 0-386 0 0,0 0-345 0 0,-1-4-255 0 0,0-4-118 0 0,-1 0-77 0 0,8 18 128 0 0,5 18 358 0 0,-2 0-1 0 0,-1 1 1 0 0,-1 0 0 0 0,-1 1 0 0 0,-2-1 0 0 0,1 27-435 0 0,-2-28 126 0 0,4 281 912 0 0,-11-254-936 0 0,-3-1 1 0 0,-2-1 0 0 0,-2 1 0 0 0,-3-1 0 0 0,-2-1 0 0 0,-3 2-103 0 0,-5 1 319 0 0,24-54-233 0 0,0-1 18 0 0,0 0 26 0 0,16-23 389 0 0,5-4-563 0 0,0 1 0 0 0,2 1 0 0 0,0 2 0 0 0,2 0 0 0 0,0 1 0 0 0,2 2 0 0 0,0 0 1 0 0,1 2-1 0 0,1 1 0 0 0,11-4 44 0 0,-30 16-38 0 0,0 1 1 0 0,0 0-1 0 0,0 0 1 0 0,1 1-1 0 0,-1 0 0 0 0,1 1 1 0 0,0 0-1 0 0,0 0 1 0 0,0 1-1 0 0,0 1 1 0 0,0 0-1 0 0,10 2 38 0 0,-17 1-25 0 0,0 0-1 0 0,0 1 1 0 0,-1-1-1 0 0,0 1 1 0 0,0 0-1 0 0,0 0 1 0 0,0 0-1 0 0,0 0 1 0 0,-1 1-1 0 0,0-1 1 0 0,0 1-1 0 0,0-1 1 0 0,0 1-1 0 0,-1 0 1 0 0,0 0-1 0 0,0 0 1 0 0,0-1-1 0 0,-1 1 1 0 0,1 0-1 0 0,-1 0 1 0 0,0 0-1 0 0,-1 0 1 0 0,1 0-1 0 0,-1 0 1 0 0,0 0 25 0 0,1 0 30 0 0,-2 9 54 0 0,-1-1-1 0 0,-1 1 0 0 0,0-1 0 0 0,0 0 1 0 0,-1 0-1 0 0,-1 0 0 0 0,0-1 1 0 0,-1 0-1 0 0,-1 0 0 0 0,1 0 1 0 0,-2-1-1 0 0,0 0 0 0 0,0-1 1 0 0,0 0-1 0 0,-12 8-83 0 0,7-5-16 0 0,-1-1-1 0 0,-1 0 1 0 0,1-1-1 0 0,-2-1 1 0 0,0-1 0 0 0,0 0-1 0 0,-1-1 1 0 0,-7 2 16 0 0,15-7-374 0 0,-1 0 1 0 0,1-1-1 0 0,-1 0 0 0 0,0-1 1 0 0,1 0-1 0 0,-1 0 0 0 0,0-1 1 0 0,0-1-1 0 0,1 0 0 0 0,-3-1 374 0 0,-14-9-3267 0 0,11-2-2661 0 0,9 5 855 0 0</inkml:trace>
  <inkml:trace contextRef="#ctx0" brushRef="#br0" timeOffset="9202.921">3604 1161 0 0 0,'0'0'792'0'0,"0"0"-238"0"0,0 0 63 0 0,0 0 315 0 0,0 0 373 0 0,0 0 327 0 0,0 0 102 0 0,0 0-93 0 0,0 0-160 0 0,0 0-196 0 0,0 0-171 0 0,0 0-133 0 0,33-1-130 0 0,106-3-115 0 0,-71-13 255 0 0,-58 9-739 0 0,15-6 11 0 0,0-2-1 0 0,-2 0 0 0 0,0-2 1 0 0,0-1-1 0 0,-2 0 0 0 0,-1-2 1 0 0,0 0-1 0 0,-1-1 0 0 0,-2-1 1 0 0,9-15-263 0 0,-19 26-36 0 0,-2 0 1 0 0,1 0 0 0 0,-2 0-1 0 0,1 0 1 0 0,-2-1 0 0 0,0 0-1 0 0,0 0 1 0 0,-1 0 0 0 0,-1 0 0 0 0,0 0-1 0 0,-1 0 1 0 0,0 0 0 0 0,-1-3 35 0 0,0 14-45 0 0,1 0 0 0 0,-1 0 0 0 0,0 0 0 0 0,1 0-1 0 0,-1 1 1 0 0,0-1 0 0 0,0 0 0 0 0,0 1 0 0 0,0-1 0 0 0,0 0 0 0 0,-1 1 0 0 0,1-1 0 0 0,0 1 0 0 0,-1 0 0 0 0,1-1 0 0 0,-1 1 0 0 0,0 0 0 0 0,1 0 0 0 0,-1 0 0 0 0,0 0 0 0 0,1 0 0 0 0,-1 1 0 0 0,0-1 0 0 0,0 0 0 0 0,0 1-1 0 0,0-1 1 0 0,0 1 0 0 0,0 0 0 0 0,0 0 0 0 0,0-1 0 0 0,0 1 0 0 0,0 1 0 0 0,0-1 0 0 0,0 0 0 0 0,0 0 45 0 0,-67 20-872 0 0,56-11 898 0 0,0 0-1 0 0,1 1 1 0 0,1 0-1 0 0,-1 1 1 0 0,2 0-1 0 0,0 0 1 0 0,0 1 0 0 0,1 1-1 0 0,0-1 1 0 0,1 2-1 0 0,1-1 1 0 0,0 1-1 0 0,-2 5-25 0 0,8-16 48 0 0,0 1-1 0 0,0-1 1 0 0,0 1 0 0 0,0 0-1 0 0,1-1 1 0 0,-1 1-1 0 0,1-1 1 0 0,0 1 0 0 0,0 0-1 0 0,0-1 1 0 0,0 1-1 0 0,1 0 1 0 0,0-1-1 0 0,0 1 1 0 0,0-1 0 0 0,0 1-1 0 0,0-1 1 0 0,1 1-1 0 0,-1-1 1 0 0,1 0 0 0 0,0 0-1 0 0,0 0 1 0 0,0 0-1 0 0,0 0 1 0 0,1 0-1 0 0,-1 0 1 0 0,1-1 0 0 0,0 1-1 0 0,-1-1 1 0 0,1 0-1 0 0,0 0 1 0 0,0 0 0 0 0,1 0-1 0 0,-1-1 1 0 0,0 1-1 0 0,1-1 1 0 0,2 1-48 0 0,134 26 1292 0 0,-80-27-958 0 0,-41-2-259 0 0,-1 1 0 0 0,0 1 1 0 0,0 1-1 0 0,0 0 1 0 0,0 2-1 0 0,0 0 0 0 0,5 2-75 0 0,-21-5 7 0 0,1 0 0 0 0,-1 1-1 0 0,0-1 1 0 0,0 0-1 0 0,0 1 1 0 0,0 0 0 0 0,0-1-1 0 0,0 1 1 0 0,0 0-1 0 0,0 0 1 0 0,0 0 0 0 0,-1 0-1 0 0,1 1 1 0 0,-1-1-1 0 0,0 0 1 0 0,0 0-1 0 0,1 1 1 0 0,-2-1 0 0 0,1 1-1 0 0,0-1 1 0 0,0 1-1 0 0,-1-1 1 0 0,1 1 0 0 0,-1 0-1 0 0,0-1 1 0 0,0 1-1 0 0,0 0 1 0 0,0-1-1 0 0,0 1 1 0 0,-1 0 0 0 0,1-1-1 0 0,-1 1 1 0 0,0 0-7 0 0,-35 83-8 0 0,-26-9-1603 0 0,42-55-720 0 0,15-19-2886 0 0,1-1-4748 0 0,7-2 8019 0 0</inkml:trace>
  <inkml:trace contextRef="#ctx0" brushRef="#br0" timeOffset="9864.671">4749 888 5433 0 0,'0'0'1456'0'0,"0"0"-394"0"0,0 0-116 0 0,0 0 95 0 0,0 0 79 0 0,0 0-43 0 0,0 0-156 0 0,-34 21-194 0 0,-103 64-174 0 0,53-18 126 0 0,78-63-652 0 0,0 1 0 0 0,1 0 1 0 0,-1 0-1 0 0,1 1 0 0 0,0 0 0 0 0,1-1 0 0 0,-1 2 0 0 0,1-1 0 0 0,0 0 0 0 0,1 1 0 0 0,-1 0 1 0 0,1 0-1 0 0,1 0 0 0 0,-1 0 0 0 0,1 0 0 0 0,1 1 0 0 0,-1-1 0 0 0,1 0 0 0 0,0 1 1 0 0,1-1-1 0 0,0 6-27 0 0,2-11 44 0 0,0 1 1 0 0,1-1 0 0 0,-1 0-1 0 0,1 0 1 0 0,-1 0 0 0 0,1-1-1 0 0,0 1 1 0 0,0-1 0 0 0,0 1-1 0 0,0-1 1 0 0,0 0-1 0 0,0 0 1 0 0,0 0 0 0 0,0-1-1 0 0,0 1 1 0 0,0-1 0 0 0,0 0-1 0 0,1 1 1 0 0,-1-1 0 0 0,0-1-1 0 0,0 1 1 0 0,0 0 0 0 0,0-1-1 0 0,0 0 1 0 0,1 0 0 0 0,-1 0-1 0 0,2-1-44 0 0,14-5 194 0 0,0-1-1 0 0,-1-1 0 0 0,0-1 0 0 0,-1-1 1 0 0,0 0-1 0 0,-1-2 0 0 0,2-1-193 0 0,14-9 89 0 0,78-65-84 0 0,-109 88-23 0 0,-1 0 0 0 0,1-1 0 0 0,-1 1 0 0 0,1-1 0 0 0,-1 1 0 0 0,1 0 0 0 0,-1-1 0 0 0,1 1 0 0 0,-1 0 0 0 0,1-1 0 0 0,-1 1 0 0 0,1 0 0 0 0,-1 0 0 0 0,1 0 0 0 0,0-1 0 0 0,-1 1 0 0 0,1 0 0 0 0,0 0-1 0 0,-1 0 1 0 0,1 0 0 0 0,-1 0 0 0 0,1 0 0 0 0,0 0 0 0 0,-1 0 0 0 0,1 1 0 0 0,-1-1 0 0 0,1 0 0 0 0,0 0 0 0 0,-1 0 0 0 0,1 1 0 0 0,-1-1 0 0 0,1 0 0 0 0,-1 1 0 0 0,1-1 0 0 0,-1 0 0 0 0,1 1 0 0 0,-1-1 0 0 0,1 1 0 0 0,-1-1 0 0 0,1 0 0 0 0,-1 1 0 0 0,0-1-1 0 0,1 1 1 0 0,-1 0 0 0 0,0-1 0 0 0,1 1 0 0 0,-1-1 0 0 0,0 1 0 0 0,0-1 0 0 0,0 1 0 0 0,1 0 0 0 0,-1-1 0 0 0,0 1 0 0 0,0 0 18 0 0,0 42-198 0 0,-1-28 181 0 0,0-12 19 0 0,0 0 0 0 0,1 1 0 0 0,0-1 1 0 0,-1 0-1 0 0,1 1 0 0 0,1-1 0 0 0,-1 0 1 0 0,0 1-1 0 0,1-1 0 0 0,-1 0 0 0 0,1 1 1 0 0,0-1-1 0 0,0 0 0 0 0,1 0 1 0 0,-1 0-1 0 0,1 0 0 0 0,-1 0 0 0 0,1 0 1 0 0,0 0-1 0 0,0 0 0 0 0,0-1 0 0 0,0 1 1 0 0,1-1-1 0 0,-1 0 0 0 0,1 1 0 0 0,-1-1 1 0 0,1 0-1 0 0,0-1 0 0 0,0 1 0 0 0,0 0 1 0 0,0-1-1 0 0,0 1 0 0 0,0-1 0 0 0,0 0 1 0 0,0 0-1 0 0,3 0-2 0 0,3 0 92 0 0,1 1 0 0 0,0-2-1 0 0,-1 1 1 0 0,1-1 0 0 0,0-1 0 0 0,-1 0-1 0 0,1 0 1 0 0,0-1 0 0 0,-1 0 0 0 0,0-1 0 0 0,1 0-1 0 0,-1 0 1 0 0,0-1 0 0 0,0 0 0 0 0,-1-1 0 0 0,1 0-1 0 0,-1 0 1 0 0,0-1 0 0 0,-1 0 0 0 0,1 0-1 0 0,3-6-91 0 0,18-17 308 0 0,-2-1-1 0 0,-1-1 0 0 0,-2-2 0 0 0,11-19-307 0 0,-30 45 21 0 0,29-43 11 0 0,-2-1 1 0 0,-3-2 0 0 0,-2-2-1 0 0,13-36-32 0 0,-31 65 26 0 0,-1-2 0 0 0,-1 1 0 0 0,-1-1 0 0 0,-1 0 0 0 0,-2-1 0 0 0,0-27-26 0 0,-3 55 14 0 0,1 1 0 0 0,-1-1-1 0 0,0 0 1 0 0,0 0-1 0 0,1 0 1 0 0,-1 1 0 0 0,0-1-1 0 0,0 0 1 0 0,0 0-1 0 0,0 0 1 0 0,0 1 0 0 0,0-1-1 0 0,0 0 1 0 0,-1 0-1 0 0,1 0 1 0 0,0 1 0 0 0,0-1-1 0 0,-1 0 1 0 0,1 0-1 0 0,0 1 1 0 0,-1-1 0 0 0,1 0-1 0 0,-1 1 1 0 0,1-1-1 0 0,-1 0 1 0 0,1 1 0 0 0,-1-1-1 0 0,1 1 1 0 0,-1-1-1 0 0,1 1 1 0 0,-1-1 0 0 0,0 1-1 0 0,1-1 1 0 0,-1 1-1 0 0,0 0 1 0 0,0-1 0 0 0,1 1-1 0 0,-1 0 1 0 0,0 0-1 0 0,0-1 1 0 0,1 1 0 0 0,-1 0-1 0 0,0 0 1 0 0,0 0-1 0 0,0 0 1 0 0,1 0 0 0 0,-1 0-1 0 0,0 0 1 0 0,0 0-1 0 0,0 0 1 0 0,1 1 0 0 0,-1-1-1 0 0,0 0 1 0 0,0 0-14 0 0,-34 29 226 0 0,18 1-195 0 0,2 1 1 0 0,0 1 0 0 0,2 0 0 0 0,2 1-1 0 0,1 0 1 0 0,1 0 0 0 0,2 1-1 0 0,2 1 1 0 0,1-1 0 0 0,0 30-32 0 0,4-62 1 0 0,-6 381 562 0 0,8-288-671 0 0,-29-96-1506 0 0,-11-40-3302 0 0,31-15-6962 0 0,7 44 7960 0 0</inkml:trace>
  <inkml:trace contextRef="#ctx0" brushRef="#br0" timeOffset="10538.751">5630 756 7226 0 0,'0'0'2103'0'0,"0"0"-811"0"0,0 0-297 0 0,0 0 190 0 0,0 0 248 0 0,0 0 64 0 0,0 0-195 0 0,0 0-295 0 0,0 0-298 0 0,-34 27-227 0 0,-108 84-135 0 0,30-30 643 0 0,110-79-940 0 0,1-2-45 0 0,0 1 0 0 0,0-1 0 0 0,0 1 0 0 0,0-1 0 0 0,0 1 0 0 0,0-1 0 0 0,0 1 0 0 0,0 0 0 0 0,0-1 0 0 0,0 1 0 0 0,0 0 0 0 0,0 0 0 0 0,1-1 0 0 0,-1 1 0 0 0,0 0 0 0 0,1 0 0 0 0,-1 0 0 0 0,1 0 0 0 0,-1 0 0 0 0,1 0 0 0 0,-1 0 0 0 0,1 0 0 0 0,-1 1 0 0 0,1-1 0 0 0,0 0 0 0 0,0 0 0 0 0,0 0 0 0 0,0 0 0 0 0,0 0 0 0 0,0 1 0 0 0,0-1 0 0 0,0 0 0 0 0,0 0 0 0 0,0 0 0 0 0,0 0 0 0 0,1 0 0 0 0,-1 0 0 0 0,1 0 0 0 0,-1 0 0 0 0,1 0 0 0 0,-1 0 0 0 0,1 0 0 0 0,-1 0 0 0 0,1 0 0 0 0,0 0 0 0 0,0 1-5 0 0,150 63 180 0 0,-56-42-190 0 0,-76-22-190 0 0,5-1-2420 0 0,2-8-3626 0 0,-10 2-2534 0 0,-3 5 5253 0 0,2 3 4217 0 0,6 7 5283 0 0,3 2-1548 0 0,43-6 962 0 0,35-33-1629 0 0,-85 22-3531 0 0,0-1 0 0 0,-1 0 0 0 0,0-2 0 0 0,-1 0 0 0 0,1 0 1 0 0,-2-1-1 0 0,1-1 0 0 0,-1-1 0 0 0,9-10-227 0 0,-20 20 15 0 0,0 0 0 0 0,-1 0 0 0 0,1 0 0 0 0,-1-1-1 0 0,0 1 1 0 0,0-1 0 0 0,0 1 0 0 0,0-1 0 0 0,0 0 0 0 0,0 0 0 0 0,-1 0 0 0 0,1 0 0 0 0,-1 0 0 0 0,0 0-1 0 0,0 0 1 0 0,0 0 0 0 0,0-1 0 0 0,-1 1 0 0 0,1 0 0 0 0,-1-1 0 0 0,0 1 0 0 0,0 0 0 0 0,0-1 0 0 0,0 1-1 0 0,-1 0 1 0 0,1 0 0 0 0,-1-1 0 0 0,0 1 0 0 0,0 0 0 0 0,0 0 0 0 0,-1 0 0 0 0,1 0 0 0 0,0 0-1 0 0,-1 0 1 0 0,0 0 0 0 0,0 0 0 0 0,0 1 0 0 0,0-1 0 0 0,0 1 0 0 0,-1-1 0 0 0,1 1 0 0 0,-1 0 0 0 0,1 0-1 0 0,-1 0 1 0 0,0 0 0 0 0,0 1 0 0 0,-1-2-15 0 0,-8 2-14 0 0,1 0-1 0 0,-1 1 1 0 0,0 0 0 0 0,0 1-1 0 0,1 0 1 0 0,-1 1-1 0 0,1 0 1 0 0,-1 1 0 0 0,1 0-1 0 0,0 1 1 0 0,0 0 0 0 0,0 1-1 0 0,0 0 1 0 0,1 1-1 0 0,0 0 1 0 0,0 1 0 0 0,1 0-1 0 0,0 0 1 0 0,0 1-1 0 0,0 0 1 0 0,1 0 0 0 0,0 1-1 0 0,1 0 1 0 0,0 1 0 0 0,0 0-1 0 0,1 0 1 0 0,1 0-1 0 0,-3 5 15 0 0,5-10 15 0 0,0 1-1 0 0,0 1 1 0 0,0-1-1 0 0,1 0 1 0 0,0 1-1 0 0,0-1 0 0 0,1 1 1 0 0,-1-1-1 0 0,1 1 1 0 0,1 0-1 0 0,-1 0 0 0 0,1-1 1 0 0,1 1-1 0 0,-1 0 1 0 0,1 0-1 0 0,0-1 1 0 0,1 1-1 0 0,-1 0 0 0 0,1-1 1 0 0,1 0-1 0 0,-1 1 1 0 0,1-1-1 0 0,0 0 0 0 0,0 0 1 0 0,1 0-1 0 0,0-1 1 0 0,0 1-1 0 0,0-1 1 0 0,1 0-1 0 0,0 0 0 0 0,0-1 1 0 0,2 3-15 0 0,6 3-2 0 0,0 0 1 0 0,0-1 0 0 0,1 0-1 0 0,0-1 1 0 0,1 0 0 0 0,0-1-1 0 0,0-1 1 0 0,0 0 0 0 0,1-1 0 0 0,0-1-1 0 0,0 0 1 0 0,0-2 0 0 0,1 1 1 0 0,3-1-480 0 0,88 3-970 0 0,-73-8-2743 0 0,0-4-4102 0 0,-19 2 49 0 0</inkml:trace>
  <inkml:trace contextRef="#ctx0" brushRef="#br0" timeOffset="36395.989">614 1514 0 0 0,'0'0'343'0'0,"0"0"1021"0"0,0 0 380 0 0,0 0-5 0 0,0 0-106 0 0,0 0-166 0 0,0 0-208 0 0,0 0-146 0 0,0 0-115 0 0,0 0-71 0 0,-15-8 14 0 0,-49-24-9 0 0,62 31-834 0 0,0 0 0 0 0,-1 0 0 0 0,1 0 0 0 0,0 1 0 0 0,0-1 1 0 0,-1 0-1 0 0,1 1 0 0 0,0 0 0 0 0,-1-1 0 0 0,1 1 0 0 0,0 0 0 0 0,-1 0 0 0 0,1 0 0 0 0,0 1 0 0 0,-1-1 0 0 0,1 0 0 0 0,0 1 0 0 0,-1 0 0 0 0,1 0 0 0 0,0-1 0 0 0,0 1 0 0 0,0 0 0 0 0,-1 1 0 0 0,1-1 0 0 0,1 0 0 0 0,-1 1 0 0 0,0-1 0 0 0,-2 2-98 0 0,-4 3 188 0 0,-10 10 50 0 0,0 0 1 0 0,1 1-1 0 0,0 1 0 0 0,2 1 1 0 0,0 0-1 0 0,1 1 0 0 0,1 1 1 0 0,1 0-1 0 0,-1 3-238 0 0,-4 7 250 0 0,-6 9-53 0 0,2 1 0 0 0,2 0 0 0 0,2 2 0 0 0,2 0 0 0 0,1 1 0 0 0,3 1-1 0 0,2 0 1 0 0,1 0 0 0 0,3 1 0 0 0,1 0 0 0 0,3 5-197 0 0,1-36 39 0 0,1-1 0 0 0,0 1 0 0 0,2-1 0 0 0,-1 0 0 0 0,2 0 0 0 0,0 0 0 0 0,1-1-1 0 0,0 1 1 0 0,1-1 0 0 0,0 0 0 0 0,1 0 0 0 0,1-1 0 0 0,0 0 0 0 0,0 0 0 0 0,1-1 0 0 0,1 0 0 0 0,0-1 0 0 0,0 0 0 0 0,1 0 0 0 0,0-1 0 0 0,1-1 0 0 0,0 0-1 0 0,0 0 1 0 0,1-1 0 0 0,0-1 0 0 0,0 0 0 0 0,1-1 0 0 0,-1 0 0 0 0,1-1 0 0 0,0-1 0 0 0,7 1-39 0 0,-6-1-59 0 0,0-1-1 0 0,0 0 1 0 0,0-1 0 0 0,0 0 0 0 0,1-1-1 0 0,-1-1 1 0 0,0-1 0 0 0,0 0-1 0 0,0-1 1 0 0,0 0 0 0 0,0-1 0 0 0,8-4 59 0 0,14-15-5257 0 0,-4-10-4941 0 0,-28 25 3203 0 0</inkml:trace>
  <inkml:trace contextRef="#ctx0" brushRef="#br0" timeOffset="37184.06">1071 1706 2865 0 0,'0'0'1220'0'0,"0"0"-127"0"0,0 0 77 0 0,0 0 245 0 0,0 0 289 0 0,0 0 87 0 0,0 0-206 0 0,0 0-362 0 0,0 0-376 0 0,0 0-309 0 0,0 0-223 0 0,0 0-88 0 0,11 2 357 0 0,0 71 1754 0 0,10 447 1101 0 0,-13-357-4282 0 0,-8-160-1411 0 0,2-10-10263 0 0,-2 4 5777 0 0</inkml:trace>
  <inkml:trace contextRef="#ctx0" brushRef="#br0" timeOffset="37468.039">778 2103 8434 0 0,'0'0'1016'0'0,"0"0"-158"0"0,0 0 136 0 0,0 0 267 0 0,0 0 130 0 0,0 0-91 0 0,31 0-235 0 0,101-3-215 0 0,246-34 366 0 0,-338 33-2203 0 0,13-2-2419 0 0,-19 5-3152 0 0,-19 1-876 0 0</inkml:trace>
  <inkml:trace contextRef="#ctx0" brushRef="#br0" timeOffset="37731.716">1649 2037 3705 0 0,'0'0'1337'0'0,"0"0"-34"0"0,0 0 107 0 0,0 0 129 0 0,0 0 4 0 0,0 0-192 0 0,0 0-264 0 0,0 0-238 0 0,0 0-179 0 0,-24 33-115 0 0,-73 101-86 0 0,65-68 152 0 0,32-56-482 0 0,-1-5-58 0 0,0 0 0 0 0,0 0 0 0 0,0 0 1 0 0,1 0-1 0 0,0 0 0 0 0,0 0 0 0 0,0 0 0 0 0,0 0 0 0 0,1 0 0 0 0,0 0 0 0 0,0 0 0 0 0,0 0 0 0 0,1 0 0 0 0,0 0 0 0 0,0 0 1 0 0,0-1-1 0 0,0 1 0 0 0,1-1 0 0 0,-1 0 0 0 0,1 1 0 0 0,0-1 0 0 0,1-1 0 0 0,-1 1 0 0 0,1 0 0 0 0,0-1 0 0 0,-1 0 0 0 0,1 1 1 0 0,1-2-1 0 0,-1 1 0 0 0,3 1-81 0 0,5-1 200 0 0,1-2-1 0 0,-1 1 1 0 0,0-1 0 0 0,1-1 0 0 0,-1-1 0 0 0,0 1 0 0 0,0-2-1 0 0,1 0 1 0 0,-1 0 0 0 0,0-1 0 0 0,0-1 0 0 0,-1 0 0 0 0,1 0 0 0 0,-1-1-1 0 0,0-1 1 0 0,0 0 0 0 0,-1 0 0 0 0,1-1 0 0 0,-1 0 0 0 0,7-8-200 0 0,-10 11 25 0 0,0-1 0 0 0,0 0 0 0 0,0 0 1 0 0,-1-1-1 0 0,1 0 0 0 0,-1 0 1 0 0,-1 0-1 0 0,1-1 0 0 0,-1 0 0 0 0,-1 0 1 0 0,1 0-1 0 0,-1-1 0 0 0,0 1 1 0 0,-1-1-1 0 0,1 0 0 0 0,-2 0 0 0 0,1 0 1 0 0,-1-1-1 0 0,-1 1 0 0 0,1 0 1 0 0,-1-1-1 0 0,-1 1 0 0 0,1-1 0 0 0,-2 0 1 0 0,0-6-26 0 0,-1 11-104 0 0,0-1 0 0 0,0 1-1 0 0,-1 0 1 0 0,1 0 0 0 0,-1 0 0 0 0,0 0 0 0 0,-1 1 0 0 0,1-1 0 0 0,0 1 0 0 0,-1 0 0 0 0,0 0 0 0 0,0 0 0 0 0,0 0 0 0 0,0 1 0 0 0,0-1 0 0 0,0 1-1 0 0,-1 0 1 0 0,1 0 0 0 0,-1 1 0 0 0,0 0 0 0 0,-1-1 104 0 0,-64-1-4262 0 0,26 26-2602 0 0,28-12 1917 0 0,3-3-434 0 0</inkml:trace>
  <inkml:trace contextRef="#ctx0" brushRef="#br0" timeOffset="37964.789">1995 2390 0 0 0,'0'0'1267'0'0,"0"0"747"0"0,0 0 590 0 0,0 0 250 0 0,0 0-139 0 0,0 0-489 0 0,0 0-555 0 0,0 0-424 0 0,0 0-309 0 0,0 0-178 0 0,0 0-87 0 0,2-6-64 0 0,67-183 2035 0 0,-60 171-2892 0 0,56-89 546 0 0,4 67-6198 0 0,-54 39-769 0 0,-8 2-231 0 0,0 2 4097 0 0</inkml:trace>
  <inkml:trace contextRef="#ctx0" brushRef="#br0" timeOffset="38983.812">2757 2089 8074 0 0,'0'0'2394'0'0,"0"0"-914"0"0,0 0-284 0 0,0 0 108 0 0,0 0 65 0 0,0 0-118 0 0,0 0-288 0 0,0 0-281 0 0,0 0-235 0 0,0 0-140 0 0,0 0-102 0 0,0 0-70 0 0,-23-4-38 0 0,-71-10-21 0 0,44 22 23 0 0,42-3-82 0 0,0-2-36 0 0,0 0-1 0 0,0 1 0 0 0,0 0 1 0 0,0 0-1 0 0,1 0 0 0 0,0 1 0 0 0,0 0 1 0 0,0 1-1 0 0,0 0 0 0 0,1 0 1 0 0,0 0-1 0 0,0 1 0 0 0,1-1 1 0 0,0 2-1 0 0,0-1 0 0 0,1 0 1 0 0,-1 1-1 0 0,2 0 0 0 0,-1 0 1 0 0,1 0-1 0 0,0 0 0 0 0,1 0 1 0 0,0 1-1 0 0,0 0 0 0 0,0 7 20 0 0,3-13 19 0 0,0-1 1 0 0,0 0-1 0 0,0 0 0 0 0,0 0 0 0 0,0 1 0 0 0,1-1 1 0 0,-1 0-1 0 0,1-1 0 0 0,0 1 0 0 0,0 0 0 0 0,-1 0 1 0 0,1-1-1 0 0,0 1 0 0 0,0-1 0 0 0,0 0 0 0 0,1 1 1 0 0,-1-1-1 0 0,0 0 0 0 0,0 0 0 0 0,1 0 0 0 0,-1-1 1 0 0,0 1-1 0 0,1-1 0 0 0,-1 1 0 0 0,1-1 0 0 0,-1 0 1 0 0,1 0-1 0 0,-1 0 0 0 0,1 0 0 0 0,-1 0 0 0 0,1 0 1 0 0,-1-1-1 0 0,0 1 0 0 0,1-1 0 0 0,-1 0 0 0 0,1 0-19 0 0,8 1 215 0 0,5-2-79 0 0,-1-1 1 0 0,0-1-1 0 0,-1-1 0 0 0,1 0 1 0 0,-1 0-1 0 0,0-2 1 0 0,0 0-1 0 0,0 0 0 0 0,-1-1 1 0 0,-1-1-1 0 0,1 0 1 0 0,0-2-137 0 0,17-9 100 0 0,10-10 3 0 0,58-29 5 0 0,-97 60-122 0 0,0 1 0 0 0,0-1 1 0 0,0 0-1 0 0,0 1 0 0 0,0-1 0 0 0,-1 0 0 0 0,1 1 1 0 0,0-1-1 0 0,-1 1 0 0 0,0-1 0 0 0,1 1 0 0 0,-1-1 1 0 0,0 1-1 0 0,0 0 0 0 0,0-1 0 0 0,0 1 0 0 0,0-1 0 0 0,0 1 1 0 0,0-1-1 0 0,0 1 0 0 0,-1 0 0 0 0,1-1 0 0 0,0 1 1 0 0,-1-1-1 0 0,0 1 0 0 0,1-1 0 0 0,-1 0 0 0 0,0 1 0 0 0,0-1 1 0 0,1 0-1 0 0,-1 1 0 0 0,0-1 0 0 0,0 0 0 0 0,-1 0 1 0 0,1 0-1 0 0,-1 1 14 0 0,1 1-28 0 0,-126 232-300 0 0,79-118 186 0 0,4 3 0 0 0,0 22 142 0 0,-30 52-1206 0 0,60-150 987 0 0,43-47 137 0 0,155-81 310 0 0,-94 39-203 0 0,-85 43-18 0 0,-1 1 28 0 0,-1 0 1 0 0,0 0 0 0 0,1-1 0 0 0,-1 1 0 0 0,0-1-1 0 0,0 1 1 0 0,0-1 0 0 0,0 0 0 0 0,-1 0 0 0 0,1 0 0 0 0,0-1-1 0 0,-1 1 1 0 0,1-1 0 0 0,-1 1 0 0 0,0-1 0 0 0,0 0-1 0 0,0 0 1 0 0,0 0 0 0 0,-1 0 0 0 0,1 0 0 0 0,-1 0 0 0 0,0 0-1 0 0,0-1 1 0 0,0 1 0 0 0,0 0 0 0 0,0-1 0 0 0,-1 1 0 0 0,1-3-36 0 0,-45-24 276 0 0,-89-33-330 0 0,-107-28 258 0 0,250 85-446 0 0,25-4 347 0 0,352-115 655 0 0,-355 110-650 0 0,-2 1-2232 0 0,-10 10-10582 0 0,-19 4 5294 0 0</inkml:trace>
  <inkml:trace contextRef="#ctx0" brushRef="#br0" timeOffset="39317.719">3092 2199 3273 0 0,'0'0'2752'0'0,"0"0"-1333"0"0,0 0-659 0 0,0 0-99 0 0,0 0 39 0 0,0 0 89 0 0,0 0 38 0 0,0 0-55 0 0,0 0-57 0 0,0 0-44 0 0,0 0-44 0 0,0 0-34 0 0,0 0-22 0 0,0 26-15 0 0,3 79-19 0 0,-3-101-455 0 0,-1-1 0 0 0,1 1 0 0 0,1-1 0 0 0,-1 1 0 0 0,0-1 0 0 0,1 0 0 0 0,0 1 0 0 0,-1-1 0 0 0,1 0 0 0 0,1 1 0 0 0,-1-1 0 0 0,0 0 0 0 0,1 0 0 0 0,0 0 0 0 0,-1 0 0 0 0,1 0 0 0 0,1 0 0 0 0,-1-1 0 0 0,0 1 0 0 0,0-1 0 0 0,2 2-82 0 0,6 5 495 0 0,-6-6-302 0 0,0 0 1 0 0,0 1-1 0 0,0-2 1 0 0,1 1-1 0 0,-1-1 1 0 0,1 1-1 0 0,0-1 1 0 0,-1 0-1 0 0,1-1 1 0 0,0 1-1 0 0,0-1 1 0 0,0 0-1 0 0,0 0 1 0 0,0-1-1 0 0,1 1 0 0 0,-1-1 1 0 0,0 0-1 0 0,0-1 1 0 0,0 1-1 0 0,0-1 1 0 0,0 0-1 0 0,0 0 1 0 0,0-1-1 0 0,0 0 1 0 0,0 1-1 0 0,-1-2 1 0 0,1 1-1 0 0,0 0-193 0 0,11-8 196 0 0,0-1 1 0 0,-1 0-1 0 0,0 0 0 0 0,-1-2 0 0 0,0 0 0 0 0,-1-1 1 0 0,0 0-1 0 0,5-8-196 0 0,24-48 523 0 0,-35 51-2459 0 0,-1-2-3985 0 0,-4 0-5549 0 0,-2 20 4847 0 0</inkml:trace>
  <inkml:trace contextRef="#ctx0" brushRef="#br0" timeOffset="39670.034">3497 2376 0 0 0,'0'0'1580'0'0,"0"0"557"0"0,0 0 277 0 0,0 0 160 0 0,0 0-3 0 0,0 0-180 0 0,0 0-324 0 0,36-4-395 0 0,113-12-367 0 0,-53-11 386 0 0,-78 20-1452 0 0,-1 0 0 0 0,1-1 0 0 0,-2 0 1 0 0,1-2-1 0 0,-1 0 0 0 0,-1 0 0 0 0,0-2 0 0 0,0 0 1 0 0,-1 0-1 0 0,-1-2 0 0 0,9-10-239 0 0,-20 22-3 0 0,0 0 1 0 0,0 0-1 0 0,-1-1 1 0 0,1 1-1 0 0,0-1 1 0 0,-1 1-1 0 0,0-1 1 0 0,1 1-1 0 0,-1-1 1 0 0,0 0-1 0 0,-1 0 0 0 0,1 0 1 0 0,0 1-1 0 0,-1-1 1 0 0,0 0-1 0 0,1 0 1 0 0,-1 0-1 0 0,0 0 1 0 0,-1 0-1 0 0,1 0 1 0 0,0 0-1 0 0,-1 0 1 0 0,1 1-1 0 0,-1-1 0 0 0,0 0 1 0 0,0 0-1 0 0,0 1 1 0 0,-1-1-1 0 0,1 0 1 0 0,-1 1-1 0 0,1-1 1 0 0,-1 1-1 0 0,0 0 1 0 0,0 0-1 0 0,0-1 1 0 0,0 1-1 0 0,0 0 1 0 0,0 1-1 0 0,-1-1 0 0 0,1 0 1 0 0,-2 0 2 0 0,-10 1-108 0 0,0 0-1 0 0,0 1 1 0 0,-1 1 0 0 0,1 0 0 0 0,0 1-1 0 0,0 0 1 0 0,0 1 0 0 0,0 1 0 0 0,0 0 0 0 0,1 1-1 0 0,-1 0 1 0 0,1 1 0 0 0,1 1 0 0 0,-1 0-1 0 0,1 0 1 0 0,0 1 0 0 0,1 1 0 0 0,0 0-1 0 0,0 1 1 0 0,1 0 0 0 0,0 1 0 0 0,1-1-1 0 0,0 2 1 0 0,1-1 0 0 0,-7 13 108 0 0,12-20-6 0 0,1 0-1 0 0,-1 0 1 0 0,0 0-1 0 0,1 0 1 0 0,0 0-1 0 0,0 1 1 0 0,0-1-1 0 0,0 1 1 0 0,1 0-1 0 0,0 0 1 0 0,0-1 0 0 0,0 1-1 0 0,0 0 1 0 0,1 0-1 0 0,0 0 1 0 0,0 0-1 0 0,0 0 1 0 0,1-1-1 0 0,0 1 1 0 0,0 0-1 0 0,0 0 1 0 0,0-1-1 0 0,1 1 1 0 0,-1 0 0 0 0,1-1-1 0 0,0 1 1 0 0,1-1-1 0 0,-1 0 1 0 0,1 0-1 0 0,0 0 1 0 0,0 0-1 0 0,0 0 1 0 0,0-1-1 0 0,1 0 1 0 0,0 1 0 0 0,-1-1-1 0 0,1 0 1 0 0,4 2 6 0 0,10 2 27 0 0,1-1 0 0 0,0 0 1 0 0,0-1-1 0 0,0-1 0 0 0,0-1 1 0 0,1-1-1 0 0,-1 0 0 0 0,1-2 1 0 0,-1 0-1 0 0,20-3-27 0 0,94-27-1919 0 0,-91 13-1910 0 0,-3-1-3787 0 0,-22 10 729 0 0</inkml:trace>
  <inkml:trace contextRef="#ctx0" brushRef="#br0" timeOffset="39995.619">4261 1617 9394 0 0,'0'0'1511'0'0,"0"0"-243"0"0,0 0 26 0 0,0 0 68 0 0,0 0-82 0 0,0 0-223 0 0,0 0-267 0 0,0 0-115 0 0,0 0-9 0 0,0 0-5 0 0,0 0-5 0 0,0 0-24 0 0,0 0 0 0 0,32 25 1 0 0,100 82-26 0 0,-127-103-549 0 0,0-1-1 0 0,0 1 0 0 0,-1 0 0 0 0,0 0 1 0 0,1 1-1 0 0,-1-1 0 0 0,-1 1 0 0 0,1 0 1 0 0,-1 0-1 0 0,0 0 0 0 0,0 1 0 0 0,0-1 1 0 0,-1 1-1 0 0,0-1 0 0 0,2 6-57 0 0,0 5 161 0 0,3 12-92 0 0,-1 0-1 0 0,-2 0 1 0 0,-1 0-1 0 0,-1 0 1 0 0,-1 1-1 0 0,-2-1 1 0 0,-1 1-1 0 0,-1-1 1 0 0,-1 0-1 0 0,-1 0 1 0 0,-2 0-1 0 0,-1-1 1 0 0,-1 0-1 0 0,-3 4-68 0 0,-7 23-464 0 0,-2 0-1 0 0,-2-1 0 0 0,-2-2 1 0 0,-3 0-1 0 0,-2-2 0 0 0,-2-1 1 0 0,-30 34 464 0 0,10-37-3407 0 0,13-20-6784 0 0,27-18 1944 0 0</inkml:trace>
  <inkml:trace contextRef="#ctx0" brushRef="#br0" timeOffset="43112.645">5474 1952 1584 0 0,'0'0'203'0'0,"0"0"-207"0"0,0 0 19 0 0,0 0 246 0 0,0 0 330 0 0,0 0 281 0 0,0 0 152 0 0,-24 37 10 0 0,-76 114-125 0 0,35-33 300 0 0,-209 367 2303 0 0,251-433-2083 0 0,23-52-1027 0 0,0 0 47 0 0,0 0 40 0 0,10-22 2028 0 0,228-376-1511 0 0,-184 306-959 0 0,-15 22 147 0 0,4 2 1 0 0,2 2-1 0 0,26-28-194 0 0,-63 172 672 0 0,-12-3-184 0 0,-1 19 112 0 0,4 0 0 0 0,11 92-600 0 0,10-76 162 0 0,-19-110-137 0 0,0 1 1 0 0,0-1-1 0 0,1 1 0 0 0,-1-1 1 0 0,0 0-1 0 0,0 1 1 0 0,0-1-1 0 0,1 0 1 0 0,-1 0-1 0 0,0 0 0 0 0,0 0 1 0 0,0 0-1 0 0,1 0 1 0 0,-1 0-1 0 0,0-1 1 0 0,0 1-1 0 0,1 0 0 0 0,-1-1 1 0 0,0 1-1 0 0,0-1 1 0 0,0 1-1 0 0,0-1 1 0 0,0 1-1 0 0,0-1 0 0 0,0 0 1 0 0,0 0-1 0 0,0 1 1 0 0,0-1-1 0 0,0 0 0 0 0,0 0 1 0 0,-1 0-1 0 0,1 0 1 0 0,0 0-1 0 0,0 0 1 0 0,-1 0-1 0 0,1 0 0 0 0,-1 0 1 0 0,1-1-1 0 0,-1 1 1 0 0,0 0-1 0 0,1 0 1 0 0,-1 0-1 0 0,0-1 0 0 0,0 1 1 0 0,0 0-1 0 0,0-1-25 0 0,6-6 39 0 0,492-683 160 0 0,-496 743-702 0 0,11 213 1482 0 0,-4 59-87 0 0,8-105-856 0 0,-7-200-2620 0 0,-5-18-2148 0 0,1-5-3866 0 0,-3 1 1047 0 0</inkml:trace>
  <inkml:trace contextRef="#ctx0" brushRef="#br0" timeOffset="43631.65">6448 2604 14483 0 0,'0'0'1683'0'0,"0"0"-705"0"0,0 0-330 0 0,0 0 31 0 0,0 0 143 0 0,0 0 105 0 0,0 0-108 0 0,0 0-215 0 0,0 0-236 0 0,0 0-186 0 0,0 0-90 0 0,0 0-44 0 0,0 0-10 0 0,-2 4-6 0 0,-5 21 10 0 0,7-25-85 0 0,0 4-894 0 0,0 3-12686 0 0,0-6 5781 0 0</inkml:trace>
</inkml:ink>
</file>

<file path=ppt/ink/ink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18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6 303 0 0 0,'0'0'207'0'0,"0"0"645"0"0,0 0 192 0 0,0 0-54 0 0,0 0-154 0 0,0 0-179 0 0,0 0-139 0 0,0 0-93 0 0,0 0-6 0 0,2 0 70 0 0,41 0 3015 0 0,102-1 2375 0 0,73-20-4030 0 0,-78-1-1550 0 0,-127 19-2511 0 0,-24 4-3609 0 0,-2 1 3946 0 0,-13 5-4226 0 0,17-3 4142 0 0</inkml:trace>
  <inkml:trace contextRef="#ctx0" brushRef="#br0" timeOffset="278.57">0 439 456 0 0,'0'0'1162'0'0,"0"0"-209"0"0,0 0 65 0 0,0 0 395 0 0,0 0 418 0 0,0 0 111 0 0,0 0-172 0 0,0 0-283 0 0,0 0-284 0 0,0 0-208 0 0,0 0-175 0 0,0 0-147 0 0,36 1-106 0 0,114 1-101 0 0,113-9 475 0 0,-177 1-2664 0 0,-58 1-2470 0 0,-1-1-4763 0 0,-22 5 6131 0 0</inkml:trace>
  <inkml:trace contextRef="#ctx0" brushRef="#br0" timeOffset="753.9">350 1 0 0 0,'0'0'951'0'0,"0"0"154"0"0,0 0 192 0 0,0 0 168 0 0,0 0 28 0 0,0 0-198 0 0,0 0-227 0 0,0 0-219 0 0,0 0-134 0 0,0 0-49 0 0,0 0-37 0 0,0 0 30 0 0,-4 10-2 0 0,-9 30-6 0 0,27-18 395 0 0,-9-20-842 0 0,217 101 3221 0 0,-219-102-3424 0 0,5 1-4 0 0,-1 0 0 0 0,1 1 0 0 0,-1 0 0 0 0,1 0-1 0 0,-1 1 1 0 0,0 0 0 0 0,0 0 0 0 0,0 1 0 0 0,-1-1-1 0 0,0 2 1 0 0,0-1 0 0 0,0 1 0 0 0,0-1 0 0 0,-1 2-1 0 0,0-1 1 0 0,0 0 0 0 0,-1 1 0 0 0,0 0 0 0 0,0 0-1 0 0,0 1 1 0 0,-1-1 0 0 0,0 1 0 0 0,-1-1 0 0 0,0 1-1 0 0,0 0 1 0 0,0 3 3 0 0,-2-4-11 0 0,-1 0 0 0 0,0 0-1 0 0,0 0 1 0 0,0 0 0 0 0,-1-1-1 0 0,0 1 1 0 0,-1-1 0 0 0,1 1 0 0 0,-1-1-1 0 0,-1 0 1 0 0,1 0 0 0 0,-1 0-1 0 0,0 0 1 0 0,0-1 0 0 0,-1 1-1 0 0,1-1 1 0 0,-1 0 0 0 0,0-1 0 0 0,-4 3 11 0 0,-119 72 101 0 0,77-52-123 0 0,-123 71-315 0 0,162-92-263 0 0,-16 12-981 0 0,20-1-8749 0 0,8-13 5220 0 0</inkml:trace>
</inkml:ink>
</file>

<file path=ppt/ink/ink6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3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78 160 7754 0 0,'0'0'1173'0'0,"0"0"-426"0"0,0 0-191 0 0,0 0 178 0 0,0 0 330 0 0,0 0 199 0 0,0 0 0 0 0,0 0-179 0 0,0 0-238 0 0,33-9-162 0 0,110-31-114 0 0,85-25 1161 0 0,-193 57-1550 0 0,183-25 340 0 0,-216 36-488 0 0,0 0-1 0 0,0 0 1 0 0,-1 0-1 0 0,1 0 1 0 0,-1 0-1 0 0,0 0 1 0 0,0 0 0 0 0,0 0-1 0 0,0 0 1 0 0,-1 1-1 0 0,1-1 1 0 0,-1 0 0 0 0,0 1-1 0 0,0-1 1 0 0,0 0-1 0 0,0 1 1 0 0,0-1 0 0 0,-1 0-1 0 0,0 1 1 0 0,0-1-1 0 0,0 0 1 0 0,0 0-1 0 0,-1 3-32 0 0,-87 266 1033 0 0,76-192-975 0 0,3 0 0 0 0,4 1 1 0 0,3 0-1 0 0,3 8-58 0 0,14 18 352 0 0,-32-152 2485 0 0,12 36-2856 0 0,-1 0 0 0 0,0 0 0 0 0,-1 0 0 0 0,0 1 0 0 0,-1 0 0 0 0,0 1-1 0 0,0 0 1 0 0,0 0 0 0 0,-1 1 0 0 0,0 0 0 0 0,0 0 0 0 0,-1 1 0 0 0,1 1 0 0 0,-1 0 0 0 0,0 0 0 0 0,0 1 0 0 0,-1 1 0 0 0,-5-1 19 0 0,-8 0-225 0 0,0 2 0 0 0,0 0 0 0 0,0 2 0 0 0,1 0 0 0 0,-1 2 0 0 0,0 1 0 0 0,1 1 0 0 0,0 1 0 0 0,0 1 0 0 0,1 1 0 0 0,-1 1 0 0 0,2 1 0 0 0,-1 1 0 0 0,2 1 1 0 0,-1 1-1 0 0,-12 11 225 0 0,19-10-1166 0 0,12-2-2367 0 0,20-12-6641 0 0,-10 0 3614 0 0</inkml:trace>
  <inkml:trace contextRef="#ctx0" brushRef="#br0" timeOffset="295.849">280 333 6577 0 0,'0'0'1775'0'0,"0"0"-317"0"0,0 0-135 0 0,0 0 131 0 0,0 0 77 0 0,0 0-112 0 0,0 0-218 0 0,0 0-157 0 0,0 0-90 0 0,35-1-84 0 0,111-2-124 0 0,265-33 1714 0 0,-249 24-2835 0 0,-161 12 7 0 0,-1 0-144 0 0,0 0-137 0 0,-18 7-1992 0 0,18-7 2601 0 0,-36 22-6025 0 0,15-3-3934 0 0,15-11 7836 0 0</inkml:trace>
  <inkml:trace contextRef="#ctx0" brushRef="#br0" timeOffset="632.673">1180 499 9490 0 0,'0'0'1938'0'0,"0"0"-499"0"0,0 0-76 0 0,0 0 77 0 0,0 0-36 0 0,0 0-199 0 0,0 0-329 0 0,0 0-297 0 0,0 0-230 0 0,0 0-156 0 0,-5 33-97 0 0,-16 105-48 0 0,9-55-36 0 0,11-74-477 0 0,-2 7-465 0 0,1-13-3704 0 0,-2-2-3962 0 0,3-1 2789 0 0</inkml:trace>
  <inkml:trace contextRef="#ctx0" brushRef="#br0" timeOffset="885.47">1213 171 8202 0 0,'0'0'1656'0'0,"0"0"-696"0"0,0 0-704 0 0,0 0-296 0 0,0 0-200 0 0,0 0-160 0 0,0 0-152 0 0,0 0-384 0 0,0 0-720 0 0,0 0-1545 0 0,0 0-848 0 0</inkml:trace>
  <inkml:trace contextRef="#ctx0" brushRef="#br0" timeOffset="1197.742">1353 760 3881 0 0,'0'0'1456'0'0,"0"0"-108"0"0,0 0 370 0 0,0 0 429 0 0,0 0 111 0 0,0 0-284 0 0,0 0-526 0 0,0 0-406 0 0,0 0-202 0 0,0 0-124 0 0,0 0-93 0 0,0 0-72 0 0,0 0-99 0 0,17-21-91 0 0,50-65-79 0 0,12-54 719 0 0,-76 133-959 0 0,-2 5-61 0 0,-1 1-1 0 0,0-1 0 0 0,1 1 0 0 0,-1-1 0 0 0,1 1 0 0 0,-1-1 0 0 0,1 1 0 0 0,0-1 0 0 0,-1 1 0 0 0,1 0 0 0 0,0-1 0 0 0,0 1 0 0 0,0 0 0 0 0,0 0 0 0 0,0-1 0 0 0,1 1 0 0 0,-1 0 0 0 0,0 0 0 0 0,0 0 0 0 0,1 1 0 0 0,-1-1 0 0 0,0 0 0 0 0,1 0 0 0 0,-1 1 1 0 0,1-1-1 0 0,-1 1 0 0 0,1-1 0 0 0,-1 1 0 0 0,1 0 0 0 0,0-1 0 0 0,-1 1 0 0 0,1 0 0 0 0,-1 0 0 0 0,2 0 20 0 0,31 77-942 0 0,-34-73 965 0 0,2 1 0 0 0,-1-1-1 0 0,0 0 1 0 0,1 0 0 0 0,0 0-1 0 0,0 0 1 0 0,0-1-1 0 0,0 1 1 0 0,0 0 0 0 0,1-1-1 0 0,0 0 1 0 0,0 1 0 0 0,0-1-1 0 0,0 0 1 0 0,0-1-1 0 0,0 1 1 0 0,1 0 0 0 0,0-1-1 0 0,-1 0 1 0 0,1 0 0 0 0,0 0-1 0 0,0 0 1 0 0,0-1-1 0 0,0 1 1 0 0,0-1 0 0 0,0 0-1 0 0,1 0 1 0 0,-1-1 0 0 0,0 1-1 0 0,4-1-22 0 0,0-1 38 0 0,0 0 0 0 0,1-1 0 0 0,-1 0 0 0 0,0-1 0 0 0,0 0 0 0 0,0 0 0 0 0,-1 0 0 0 0,1-1 0 0 0,-1 0 0 0 0,0-1-1 0 0,0 1 1 0 0,0-2 0 0 0,0 1 0 0 0,-1-1 0 0 0,0 0 0 0 0,0 0 0 0 0,-1 0 0 0 0,0-1 0 0 0,2-3-38 0 0,19-17-4041 0 0,0 2-3877 0 0,-19 21-2043 0 0</inkml:trace>
  <inkml:trace contextRef="#ctx0" brushRef="#br0" timeOffset="1667.772">2044 476 6737 0 0,'0'0'2508'0'0,"0"0"-483"0"0,0 0-178 0 0,0 0-95 0 0,0 0-188 0 0,0 0-291 0 0,0 0-319 0 0,0 0-259 0 0,0 0-238 0 0,0 0-193 0 0,0 0-138 0 0,-11 8-78 0 0,4-3-44 0 0,-2 2-18 0 0,-1-1 0 0 0,1 2 0 0 0,0-1 0 0 0,1 1 0 0 0,0 1 0 0 0,0-1 0 0 0,1 1 0 0 0,0 1 0 0 0,0 1 14 0 0,5-8-20 0 0,0 0 0 0 0,0 1-1 0 0,0-1 1 0 0,1 1 0 0 0,-1 0-1 0 0,1-1 1 0 0,0 1-1 0 0,0 0 1 0 0,0 0 0 0 0,0 0-1 0 0,1 0 1 0 0,0 0 0 0 0,0-1-1 0 0,0 1 1 0 0,0 0 0 0 0,1 0-1 0 0,-1 0 1 0 0,1 0 0 0 0,0 0-1 0 0,0 0 1 0 0,0-1 0 0 0,1 1-1 0 0,-1 0 1 0 0,1-1-1 0 0,0 1 1 0 0,0-1 0 0 0,0 0-1 0 0,1 0 1 0 0,-1 0 0 0 0,1 0-1 0 0,-1 0 1 0 0,1 0 0 0 0,0-1-1 0 0,0 1 1 0 0,1-1 0 0 0,-1 0-1 0 0,0 0 1 0 0,3 2 20 0 0,4-1 99 0 0,0 0 0 0 0,1 0 0 0 0,-1-1 0 0 0,0-1 0 0 0,0 0 0 0 0,1 0 0 0 0,-1-1 1 0 0,1 0-1 0 0,-1-1 0 0 0,1 0 0 0 0,-1 0 0 0 0,0-1 0 0 0,0-1 0 0 0,0 0 0 0 0,0 0 0 0 0,0-1 0 0 0,-1 0 0 0 0,1 0 1 0 0,-1-1-1 0 0,0-1 0 0 0,0 0 0 0 0,-1 0 0 0 0,3-3-99 0 0,24-20 269 0 0,-1-1 0 0 0,-2-2-1 0 0,-1-2 1 0 0,-2 0 0 0 0,-1-2 0 0 0,-2-1 0 0 0,11-22-269 0 0,-28 45-62 0 0,-1-1 1 0 0,0 1 0 0 0,-1-2 0 0 0,-1 1-1 0 0,0 0 1 0 0,-1-1 0 0 0,-1 0-1 0 0,-1 0 1 0 0,0-1 0 0 0,0-10 61 0 0,-2 20-61 0 0,-1-1 1 0 0,0 0 0 0 0,0 0-1 0 0,-1 1 1 0 0,0-1-1 0 0,0 0 1 0 0,-1 1-1 0 0,1-1 1 0 0,-2 1-1 0 0,1 0 1 0 0,-1-1 0 0 0,0 1-1 0 0,-1 0 1 0 0,0 1-1 0 0,0-1 1 0 0,0 1-1 0 0,-1-1 1 0 0,0 2-1 0 0,0-1 1 0 0,-1 0-1 0 0,1 1 1 0 0,-1 0 0 0 0,-2-1 60 0 0,1 2-23 0 0,0 1 1 0 0,0-1-1 0 0,0 2 1 0 0,-1-1-1 0 0,1 1 1 0 0,-1 0 0 0 0,1 0-1 0 0,-1 1 1 0 0,0 0-1 0 0,1 1 1 0 0,-1 0-1 0 0,0 0 1 0 0,0 0 0 0 0,1 1-1 0 0,-1 0 1 0 0,0 1-1 0 0,1-1 1 0 0,-1 2 0 0 0,1-1-1 0 0,0 1 1 0 0,-1 0-1 0 0,1 0 1 0 0,1 1-1 0 0,-1 0 1 0 0,1 0 0 0 0,-1 1-1 0 0,1 0 23 0 0,-1 2 32 0 0,0 1 0 0 0,0 0 0 0 0,1 1 0 0 0,1-1 0 0 0,-1 1 0 0 0,1 0 1 0 0,1 0-1 0 0,-1 1 0 0 0,2-1 0 0 0,-1 1 0 0 0,1 0 0 0 0,1 0 0 0 0,0 0 0 0 0,0 0 0 0 0,1 0 0 0 0,0 1 0 0 0,1-1 0 0 0,0 0 0 0 0,1 1 0 0 0,0-1 0 0 0,1 0 0 0 0,0 0 0 0 0,0 0 0 0 0,1 0 0 0 0,0 0 1 0 0,1 0-1 0 0,0-1 0 0 0,4 8-32 0 0,14 9 115 0 0,0-1 0 0 0,2-1-1 0 0,1-1 1 0 0,1-1 0 0 0,0-1 0 0 0,2-2 0 0 0,0 0 0 0 0,1-2 0 0 0,1-1 0 0 0,1-1 0 0 0,0-2 0 0 0,1-1 0 0 0,0-2 0 0 0,0-1 0 0 0,1-1-1 0 0,1-2 1 0 0,32 2-115 0 0,36 0-1242 0 0,-68-8-1999 0 0,0 0-4123 0 0,-31 0 6150 0 0,12 0-9483 0 0</inkml:trace>
</inkml:ink>
</file>

<file path=ppt/ink/ink6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186 166 6041 0 0,'0'0'1355'0'0,"0"0"-13"0"0,0 0 309 0 0,0 0 253 0 0,0 0 2 0 0,0 0-418 0 0,0 0-491 0 0,0 0-279 0 0,0 0-152 0 0,0 0-81 0 0,0 0-51 0 0,0 0-76 0 0,0 0-81 0 0,-18 10-71 0 0,-56 31-67 0 0,71-41-137 0 0,1 1 1 0 0,-1 0 0 0 0,0 0-1 0 0,1 0 1 0 0,0 0-1 0 0,-1 0 1 0 0,1 1-1 0 0,-1-1 1 0 0,1 1 0 0 0,0 0-1 0 0,0-1 1 0 0,0 1-1 0 0,0 0 1 0 0,0 0-1 0 0,1 0 1 0 0,-1 0 0 0 0,0 1-1 0 0,1-1 1 0 0,0 0-1 0 0,-1 1 1 0 0,1-1-1 0 0,0 1 1 0 0,0-1 0 0 0,1 1-1 0 0,-1-1 1 0 0,0 1-1 0 0,1 0 1 0 0,0-1-1 0 0,-1 1 1 0 0,1 0 0 0 0,0 0-1 0 0,0-1 1 0 0,1 1-1 0 0,-1 0 1 0 0,0-1-1 0 0,1 1 1 0 0,0 0 0 0 0,0-1-1 0 0,0 1 1 0 0,0 0-3 0 0,71 58-256 0 0,-67-58 281 0 0,9 6-29 0 0,-3-3 6 0 0,1 1 0 0 0,-1 0 0 0 0,-1 1 0 0 0,1 0-1 0 0,-2 1 1 0 0,1 0 0 0 0,-1 0 0 0 0,0 1 0 0 0,-1 0-2 0 0,-6-7 36 0 0,-1-1 0 0 0,1 1 0 0 0,-1 0 0 0 0,0-1 0 0 0,0 1 0 0 0,0 0 0 0 0,0 0 0 0 0,0 0 0 0 0,-1-1 0 0 0,1 1 0 0 0,-1 0 0 0 0,0 0 0 0 0,0 0 0 0 0,0 0 0 0 0,0 0 0 0 0,0 0 0 0 0,-1 0 0 0 0,1 0 0 0 0,-1 0 0 0 0,0-1 0 0 0,0 1 0 0 0,0 0 0 0 0,0 0 0 0 0,0-1 0 0 0,-1 1 0 0 0,1-1 0 0 0,-1 1-36 0 0,-55 37 747 0 0,-60-7-1184 0 0,103-32-38 0 0,-25-5-3507 0 0,26-17-7818 0 0,12 16 7023 0 0</inkml:trace>
  <inkml:trace contextRef="#ctx0" brushRef="#br0" timeOffset="313.128">672 0 13275 0 0,'0'0'825'0'0,"0"0"-222"0"0,0 0 249 0 0,0 0 414 0 0,0 0 205 0 0,0 0-64 0 0,0 0-326 0 0,0 0-324 0 0,0 0-225 0 0,0 0-150 0 0,2 34-105 0 0,7 106-79 0 0,-6 110 138 0 0,6-203-1051 0 0,5-21-2784 0 0,-13-26 2815 0 0,0 0-6193 0 0,-1 0 4000 0 0,0 0-5733 0 0</inkml:trace>
  <inkml:trace contextRef="#ctx0" brushRef="#br0" timeOffset="564.741">389 273 12947 0 0,'0'0'1201'0'0,"0"0"-436"0"0,0 0-60 0 0,0 0 150 0 0,0 0 88 0 0,0 0-130 0 0,0 0-205 0 0,0 0-157 0 0,0 0-143 0 0,36-2-72 0 0,116-6-65 0 0,58 2 286 0 0,-139 6-2621 0 0,18 1-7115 0 0,-69-1 262 0 0</inkml:trace>
  <inkml:trace contextRef="#ctx0" brushRef="#br0" timeOffset="870.884">1326 243 11995 0 0,'0'0'1888'0'0,"0"0"-258"0"0,0 0-91 0 0,0 0-87 0 0,0 0-158 0 0,0 0-334 0 0,0 0-351 0 0,0 0-234 0 0,0 0-142 0 0,0 0-79 0 0,0 0-33 0 0,0 0-26 0 0,-27 8-50 0 0,-82 27-10 0 0,43 6-15 0 0,55-32-38 0 0,1 0 0 0 0,0 1 0 0 0,1 0 0 0 0,0 0 0 0 0,0 1 0 0 0,1 0 0 0 0,1 1 0 0 0,0 0 0 0 0,0 0 0 0 0,-4 12 18 0 0,10-23-10 0 0,0 1 0 0 0,0 0 0 0 0,1-1 0 0 0,-1 1 0 0 0,0 0 0 0 0,1 0-1 0 0,-1-1 1 0 0,1 1 0 0 0,0 0 0 0 0,-1 0 0 0 0,1 0 0 0 0,0 0 0 0 0,0 0 0 0 0,0-1 0 0 0,0 1 0 0 0,1 0 0 0 0,-1 0 0 0 0,0 0 0 0 0,1 0 0 0 0,-1-1 0 0 0,1 1 0 0 0,0 0 0 0 0,0 0 0 0 0,-1-1 0 0 0,1 1 0 0 0,0 0 0 0 0,1-1 0 0 0,-1 1 0 0 0,0-1 0 0 0,0 0-1 0 0,0 1 1 0 0,1-1 0 0 0,-1 0 0 0 0,1 0 0 0 0,-1 0 0 0 0,1 0 0 0 0,0 0 0 0 0,-1 0 0 0 0,1 0 0 0 0,0 0 0 0 0,-1-1 0 0 0,1 1 0 0 0,0-1 0 0 0,0 1 0 0 0,0-1 0 0 0,0 0 0 0 0,-1 0 0 0 0,1 1 0 0 0,0-1 0 0 0,0-1 0 0 0,2 1 10 0 0,10-1 70 0 0,0-1 1 0 0,1 0-1 0 0,-1-1 0 0 0,0-1 1 0 0,-1 0-1 0 0,1-1 1 0 0,-1 0-1 0 0,0-1 1 0 0,0 0-1 0 0,0-1 1 0 0,4-4-71 0 0,-12 8 17 0 0,178-102 844 0 0,-182 104-893 0 0,-1 0-1 0 0,1 1 0 0 0,0-1 1 0 0,-1 1-1 0 0,1 0 0 0 0,0-1 0 0 0,0 1 1 0 0,0 0-1 0 0,-1-1 0 0 0,1 1 1 0 0,0 0-1 0 0,0 0 0 0 0,0 0 0 0 0,0 0 1 0 0,0-1-1 0 0,-1 1 0 0 0,1 0 1 0 0,0 1-1 0 0,0-1 0 0 0,0 0 1 0 0,0 0-1 0 0,0 0 0 0 0,-1 0 0 0 0,1 1 1 0 0,0-1-1 0 0,0 0 0 0 0,0 1 1 0 0,-1-1-1 0 0,1 1 0 0 0,0-1 0 0 0,0 1 1 0 0,-1-1-1 0 0,1 1 0 0 0,-1-1 1 0 0,1 1-1 0 0,0 0 0 0 0,-1-1 1 0 0,1 1-1 0 0,-1 0 0 0 0,1 0 0 0 0,-1-1 1 0 0,0 1-1 0 0,1 0 0 0 0,-1 0 1 0 0,0 0-1 0 0,1-1 0 0 0,-1 1 0 0 0,0 0 1 0 0,0 0-1 0 0,0 0 0 0 0,0 0 1 0 0,0 0 32 0 0,1 33-8961 0 0,-1-26 3068 0 0,0 0-959 0 0</inkml:trace>
  <inkml:trace contextRef="#ctx0" brushRef="#br0" timeOffset="1213.381">1558 560 10530 0 0,'0'0'2099'0'0,"0"0"-242"0"0,0 0-72 0 0,0 0-112 0 0,0 0-221 0 0,0 0-308 0 0,0 0-273 0 0,0 0-173 0 0,0 0-141 0 0,0 0-115 0 0,0 0-105 0 0,0 0-84 0 0,16-24-35 0 0,54-76-41 0 0,24-15 201 0 0,-89 109-427 0 0,-1 1 1 0 0,1 0-1 0 0,0 0 1 0 0,1 0 0 0 0,-1 0-1 0 0,1 1 1 0 0,0 0 0 0 0,0 0-1 0 0,0 1 1 0 0,0-1 0 0 0,1 1-1 0 0,-1 1 1 0 0,1-1-1 0 0,0 1 1 0 0,6-1 48 0 0,-12 5-51 0 0,1 0-1 0 0,0-1 1 0 0,-1 1 0 0 0,0 1 0 0 0,1-1-1 0 0,-1 0 1 0 0,0 0 0 0 0,0 0-1 0 0,0 1 1 0 0,0-1 0 0 0,-1 0 0 0 0,1 1-1 0 0,-1-1 1 0 0,1 0 0 0 0,-1 1-1 0 0,0-1 1 0 0,0 1 0 0 0,0-1-1 0 0,0 1 1 0 0,0-1 0 0 0,-1 0 0 0 0,0 2 51 0 0,2 6-70 0 0,-1-7 80 0 0,0 1-1 0 0,0-1 0 0 0,1 1 0 0 0,0 0 0 0 0,0-1 1 0 0,0 1-1 0 0,0-1 0 0 0,1 0 0 0 0,-1 1 0 0 0,1-1 1 0 0,0 0-1 0 0,0 0 0 0 0,0 0 0 0 0,0 0 0 0 0,0 0 1 0 0,1-1-1 0 0,-1 1 0 0 0,1-1 0 0 0,0 1 0 0 0,0-1 1 0 0,0 0-1 0 0,0 0 0 0 0,0 0 0 0 0,0 0 0 0 0,0-1 0 0 0,1 0 1 0 0,-1 1-1 0 0,0-1 0 0 0,1 0 0 0 0,0 0 0 0 0,-1-1 1 0 0,1 1-1 0 0,-1-1 0 0 0,1 0 0 0 0,0 0 0 0 0,-1 0 1 0 0,2 0-10 0 0,5-2 57 0 0,0 0 0 0 0,0 0 1 0 0,0-1-1 0 0,-1 0 1 0 0,1-1-1 0 0,-1 0 1 0 0,0-1-1 0 0,0 0 1 0 0,0 0-1 0 0,-1 0 1 0 0,0-1-1 0 0,0-1 0 0 0,0 1 1 0 0,-1-1-1 0 0,0-1 1 0 0,2-2-58 0 0,21-17-633 0 0,-16 14-725 0 0,6-5-3103 0 0,-4 9-5847 0 0,-12 9 3261 0 0</inkml:trace>
  <inkml:trace contextRef="#ctx0" brushRef="#br0" timeOffset="1476.447">2522 147 13931 0 0,'0'0'2038'0'0,"0"0"-401"0"0,0 0-288 0 0,0 0-270 0 0,0 0-233 0 0,0 0-248 0 0,0 0-222 0 0,0 0-144 0 0,0 0-89 0 0,0 0-59 0 0,0 0-62 0 0,-31 19-36 0 0,-98 58-21 0 0,78-32-47 0 0,48-38 53 0 0,1-3 2 0 0,0 0-1 0 0,1 0 0 0 0,-1 0 0 0 0,1 1 0 0 0,0-1 1 0 0,0 1-1 0 0,0-1 0 0 0,1 1 0 0 0,-1-1 0 0 0,1 1 0 0 0,0-1 1 0 0,0 1-1 0 0,1-1 0 0 0,-1 1 0 0 0,1-1 0 0 0,0 1 1 0 0,0-1-1 0 0,1 0 0 0 0,-1 1 0 0 0,1-1 0 0 0,0 0 1 0 0,0 0-1 0 0,0 0 0 0 0,1 0 0 0 0,0-1 0 0 0,-1 1 1 0 0,1-1-1 0 0,0 1 0 0 0,1-1 0 0 0,-1 0 0 0 0,1 0 0 0 0,-1 0 1 0 0,1-1-1 0 0,3 2 28 0 0,5 2-142 0 0,1-1 1 0 0,0-1 0 0 0,0 0-1 0 0,0-1 1 0 0,1 0 0 0 0,-1-1-1 0 0,1-1 1 0 0,0 0-1 0 0,-1-1 1 0 0,1 0 0 0 0,0-1 141 0 0,95-16-6882 0 0,-35-9-5452 0 0,-66 22 11875 0 0</inkml:trace>
  <inkml:trace contextRef="#ctx0" brushRef="#br0" timeOffset="1808.341">2740 346 0 0 0,'0'0'1183'0'0,"0"0"923"0"0,0 0 340 0 0,0 0-46 0 0,0 0-193 0 0,0 0-248 0 0,0 0-224 0 0,0 0-194 0 0,0 0-193 0 0,0 0-152 0 0,32 3-146 0 0,102 8-113 0 0,-70-22 264 0 0,-53 5-909 0 0,6-3-62 0 0,0 0 0 0 0,-1-1 0 0 0,1-1 0 0 0,-2 0 1 0 0,0-1-1 0 0,0-1 0 0 0,-1 0 0 0 0,-1-1 0 0 0,0 0 0 0 0,5-10-230 0 0,-16 23-18 0 0,-1 0 0 0 0,0-1 0 0 0,1 1 1 0 0,-1-1-1 0 0,0 1 0 0 0,0-1 0 0 0,0 0 0 0 0,0 0 0 0 0,-1 1 0 0 0,1-1 0 0 0,0 0 0 0 0,-1 0 0 0 0,1 0 0 0 0,-1 0 0 0 0,1 1 0 0 0,-1-1 0 0 0,0 0 0 0 0,0 0 0 0 0,0 0 0 0 0,0 0 0 0 0,0 0 0 0 0,-1 0 0 0 0,1 0 0 0 0,0 0 0 0 0,-1 0 0 0 0,1 1 0 0 0,-1-1 0 0 0,0 0 0 0 0,0 0 0 0 0,0 0 0 0 0,0 1 0 0 0,0-1 0 0 0,0 1 0 0 0,0-1 0 0 0,0 1 0 0 0,-1-1 0 0 0,1 1 0 0 0,0 0 0 0 0,-1-1 0 0 0,1 1 0 0 0,-1 0 0 0 0,0 0 0 0 0,1 0 0 0 0,-1 0 0 0 0,0 0 0 0 0,0 1 0 0 0,0-1 0 0 0,1 0 0 0 0,-1 1 0 0 0,0 0 0 0 0,0-1 0 0 0,0 1 1 0 0,0 0-1 0 0,0 0 0 0 0,0 0 0 0 0,0 0 18 0 0,-15 1-184 0 0,1 1 1 0 0,0 1 0 0 0,0 0-1 0 0,0 1 1 0 0,0 1 0 0 0,0 0-1 0 0,1 1 1 0 0,0 1 0 0 0,1 1-1 0 0,-1 0 1 0 0,1 0 0 0 0,1 2-1 0 0,-1-1 1 0 0,2 2 0 0 0,-1 0-1 0 0,2 0 1 0 0,-10 13 183 0 0,14-18-39 0 0,0 0 0 0 0,0 1 0 0 0,1 0 0 0 0,0 1-1 0 0,1-1 1 0 0,0 1 0 0 0,0 0 0 0 0,0 1 0 0 0,1-1 0 0 0,1 1 0 0 0,-1-1 0 0 0,1 1 0 0 0,1 0 0 0 0,0 1-1 0 0,0-1 1 0 0,0 0 0 0 0,1 0 0 0 0,1 1 0 0 0,0-1 0 0 0,0 1 0 0 0,1-1 0 0 0,0 1 39 0 0,1-5-40 0 0,0-1 0 0 0,0 1-1 0 0,0-1 1 0 0,0 0 0 0 0,1 0 0 0 0,0 0 0 0 0,0 0 0 0 0,0 0 0 0 0,0-1 0 0 0,1 1 0 0 0,0-1 0 0 0,-1 0 0 0 0,1 0 0 0 0,0 0 0 0 0,0-1 0 0 0,1 1-1 0 0,-1-1 1 0 0,0 0 0 0 0,1 0 0 0 0,0-1 0 0 0,-1 1 0 0 0,1-1 0 0 0,0 0 0 0 0,1 0 40 0 0,119 6-5466 0 0,-81-14-2781 0 0,-31 4 4003 0 0</inkml:trace>
  <inkml:trace contextRef="#ctx0" brushRef="#br0" timeOffset="2535.809">1379 372 0 0 0,'0'0'2534'0'0,"0"0"-230"0"0,0 0-14 0 0,0 0 89 0 0,0 0-55 0 0,0 0-311 0 0,0 0-515 0 0,0 0-502 0 0,0 0-364 0 0,0 0-133 0 0,0 0-11 0 0,0 0 19 0 0,0 0 44 0 0,3 8-24 0 0,44 127 1425 0 0,-15-108-2253 0 0,-18-25-3607 0 0,0-1-5545 0 0,-10-1 1621 0 0</inkml:trace>
</inkml:ink>
</file>

<file path=ppt/ink/ink6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1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435 593 0 0 0,'0'0'1104'0'0,"0"0"598"0"0,0 0 101 0 0,0 0-47 0 0,0 0-45 0 0,0 0-117 0 0,0 0-171 0 0,0 0-221 0 0,-32-5-253 0 0,-100-13-229 0 0,129 18-688 0 0,1-1-1 0 0,-1 0 0 0 0,1 1 0 0 0,0 0 1 0 0,-1-1-1 0 0,1 1 0 0 0,-1 0 0 0 0,1 0 1 0 0,-1 1-1 0 0,1-1 0 0 0,-1 0 1 0 0,1 1-1 0 0,-1 0 0 0 0,1-1 0 0 0,-1 1 1 0 0,1 0-1 0 0,0 0 0 0 0,0 0 0 0 0,-1 1 1 0 0,1-1-1 0 0,0 0 0 0 0,0 1 1 0 0,0-1-1 0 0,0 1 0 0 0,0 1-31 0 0,-5 4 149 0 0,-13 8-50 0 0,2 0 0 0 0,0 1 0 0 0,1 1-1 0 0,0 0 1 0 0,1 1 0 0 0,1 1 0 0 0,1 1 0 0 0,1 0-1 0 0,1 0 1 0 0,1 2 0 0 0,-8 18-99 0 0,17-37 5 0 0,1 0 0 0 0,-1 0 0 0 0,1 1 0 0 0,-1-1-1 0 0,1 0 1 0 0,0 1 0 0 0,0-1 0 0 0,1 1 0 0 0,-1-1 0 0 0,1 1 0 0 0,0-1-1 0 0,0 1 1 0 0,0 0 0 0 0,0-1 0 0 0,1 1 0 0 0,-1-1 0 0 0,1 1 0 0 0,0-1 0 0 0,0 1-1 0 0,0-1 1 0 0,0 0 0 0 0,1 1 0 0 0,-1-1 0 0 0,1 0 0 0 0,0 0 0 0 0,0 0 0 0 0,0 0-1 0 0,1-1 1 0 0,-1 1 0 0 0,0 0 0 0 0,1-1 0 0 0,0 0 0 0 0,0 1 0 0 0,-1-1-1 0 0,1 0 1 0 0,1 0 0 0 0,-1-1 0 0 0,0 1 0 0 0,0-1 0 0 0,2 1-5 0 0,12-4 166 0 0,0-1-1 0 0,0 0 1 0 0,0-1 0 0 0,-1-1 0 0 0,1 0 0 0 0,-1-1-1 0 0,0-1 1 0 0,-1-1 0 0 0,1 0 0 0 0,-2-1 0 0 0,1-1 0 0 0,-1 0-1 0 0,-1-1 1 0 0,0 0 0 0 0,8-9-166 0 0,21-14 190 0 0,-2-1 1 0 0,-2-2-1 0 0,-1-2 0 0 0,-2-1 1 0 0,-2-1-1 0 0,-1-2 0 0 0,-3-2 1 0 0,-1 0-1 0 0,-2-2 0 0 0,-3-1 1 0 0,12-35-191 0 0,-30 67-16 0 0,-1 0 0 0 0,0-1 0 0 0,-1 1 0 0 0,-1-1 0 0 0,0 0 0 0 0,-2 0 0 0 0,1 0 0 0 0,-2 0 0 0 0,-3-15 16 0 0,4 26-52 0 0,-1 1 0 0 0,0 0 0 0 0,-1-1 0 0 0,1 1 0 0 0,-1 0 0 0 0,0 0 0 0 0,0 0 0 0 0,-1 0 0 0 0,0 1 0 0 0,1-1 0 0 0,-1 1 0 0 0,-1-1-1 0 0,1 1 1 0 0,-1 0 0 0 0,0 0 0 0 0,0 1 0 0 0,0-1 0 0 0,0 1 0 0 0,0 0 0 0 0,-1 0 0 0 0,0 0 0 0 0,1 1 0 0 0,-1-1 0 0 0,0 1 0 0 0,0 0-1 0 0,0 1 1 0 0,-1-1 0 0 0,1 1 0 0 0,0 0 0 0 0,-1 0 0 0 0,1 1 0 0 0,-2-1 52 0 0,-2 2-56 0 0,0-1 0 0 0,0 1 1 0 0,1 1-1 0 0,-1 0 0 0 0,1 0 0 0 0,-1 0 0 0 0,1 1 1 0 0,-1 0-1 0 0,1 1 0 0 0,0 0 0 0 0,1 0 0 0 0,-1 1 1 0 0,1 0-1 0 0,0 0 0 0 0,0 1 0 0 0,0 0 0 0 0,1 0 1 0 0,-2 3 55 0 0,-8 7 25 0 0,2 1 1 0 0,0 1-1 0 0,1 0 1 0 0,1 1 0 0 0,1 1-1 0 0,-7 16-25 0 0,11-18 54 0 0,0 0-1 0 0,2 1 1 0 0,0 0-1 0 0,1 0 1 0 0,1 1-1 0 0,1-1 1 0 0,0 0-1 0 0,2 1 1 0 0,0-1-1 0 0,1 1 1 0 0,1-1-1 0 0,1 1 1 0 0,1-1-1 0 0,0 0 1 0 0,1 0-1 0 0,2-1 1 0 0,-1 0-1 0 0,2 0 1 0 0,1 0-1 0 0,0-1 1 0 0,1 0-1 0 0,1-1 1 0 0,0 0-1 0 0,11 10-53 0 0,-10-10 83 0 0,0-1 0 0 0,2-1-1 0 0,0 0 1 0 0,0-1-1 0 0,1 0 1 0 0,1-1-1 0 0,0-1 1 0 0,1 0 0 0 0,0-1-1 0 0,0-1 1 0 0,1-1-1 0 0,7 2-82 0 0,-13-5 39 0 0,1-1-1 0 0,-1-1 1 0 0,1 0 0 0 0,0 0-1 0 0,0-1 1 0 0,0-1-1 0 0,0 0 1 0 0,0-1-1 0 0,0 0 1 0 0,0-1-39 0 0,29-45-3168 0 0,-27 9-7697 0 0,-12 28 4140 0 0</inkml:trace>
  <inkml:trace contextRef="#ctx0" brushRef="#br0" timeOffset="243.3">1050 626 8506 0 0,'0'0'1776'0'0,"0"0"-158"0"0,0 0-15 0 0,0 0 64 0 0,0 0-99 0 0,0 0-293 0 0,0 0-427 0 0,0 0-370 0 0,0 0-246 0 0,0 32-119 0 0,4 97-58 0 0,5-80-63 0 0,-3-45-89 0 0,14 5-2737 0 0,1-19-10074 0 0,-17 3 9016 0 0</inkml:trace>
  <inkml:trace contextRef="#ctx0" brushRef="#br0" timeOffset="411.351">1033 224 6633 0 0,'0'0'4401'0'0,"0"0"-2976"0"0,0 0-929 0 0,0 0-400 0 0,0 0-128 0 0,0 0-96 0 0,0 0-80 0 0,0 0-208 0 0,0 0-409 0 0,0 0-831 0 0,0 0-1617 0 0,0 0-3240 0 0</inkml:trace>
</inkml:ink>
</file>

<file path=ppt/ink/ink6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4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59 222 0 0 0,'0'0'883'0'0,"0"0"647"0"0,0 0 374 0 0,0 0-53 0 0,0 0-341 0 0,0 0-389 0 0,0 0-290 0 0,17-10-124 0 0,55-30 9 0 0,6 12 2254 0 0,-76 27-2872 0 0,30-13 509 0 0,-1 0 0 0 0,0-3-1 0 0,-2 0 1 0 0,0-1 0 0 0,-1-2-1 0 0,2-4-606 0 0,-15 6 1234 0 0,-18 25-1225 0 0,0 0 0 0 0,0 0 0 0 0,1 0 0 0 0,-1 0 0 0 0,2 1 0 0 0,-1-1 0 0 0,1 1 0 0 0,0 0 0 0 0,1-1 0 0 0,0 1 0 0 0,0 0 0 0 0,1-1 0 0 0,0 3-9 0 0,-1 13 40 0 0,28 638 1174 0 0,-26-388-996 0 0,-3-260-226 0 0,-1-1 0 0 0,0 1 0 0 0,-1-1 0 0 0,0 0 0 0 0,-1 0 0 0 0,0 0 0 0 0,-1 0 0 0 0,-1-1 0 0 0,0 0 0 0 0,0 0 0 0 0,-1 0 0 0 0,0-1 0 0 0,-1 0 0 0 0,0-1 0 0 0,-1 1 0 0 0,0-2 0 0 0,0 1 0 0 0,-1-1 0 0 0,0-1 0 0 0,-1 1 0 0 0,1-2 0 0 0,-1 0 0 0 0,0 0 0 0 0,-1-1 0 0 0,0 0 0 0 0,0-1 0 0 0,0 0 0 0 0,0-1 0 0 0,0 0 0 0 0,-8 0 8 0 0,13-1-12 0 0,0 0 0 0 0,0-1 0 0 0,-1 0 0 0 0,1 0 0 0 0,0 0 0 0 0,-1-1 0 0 0,1 0 0 0 0,0-1 0 0 0,-1 0 0 0 0,1 0 0 0 0,0 0 0 0 0,0-1 0 0 0,-1 0 0 0 0,1 0 0 0 0,1-1 0 0 0,-1 0 0 0 0,0 0 0 0 0,1-1 0 0 0,0 0 0 0 0,-1 0 0 0 0,1 0 0 0 0,1-1 0 0 0,-1 0 0 0 0,1 0 0 0 0,0 0 0 0 0,0-1 0 0 0,0 1 0 0 0,1-1 0 0 0,0 0 0 0 0,0-1 0 0 0,1 1 0 0 0,-3-6 12 0 0,4 2-6 0 0,0 0 0 0 0,1 0 0 0 0,0 1 0 0 0,1-1 0 0 0,0 0-1 0 0,1 0 1 0 0,0 0 0 0 0,0 0 0 0 0,1 1 0 0 0,1-1 0 0 0,-1 0-1 0 0,1 1 1 0 0,1 0 0 0 0,0 0 0 0 0,0 0 0 0 0,1 0 0 0 0,0 0 0 0 0,0 1-1 0 0,1 0 1 0 0,0 0 6 0 0,14-15 26 0 0,0 0 0 0 0,1 1-1 0 0,1 2 1 0 0,1 0 0 0 0,24-16-26 0 0,28-17-126 0 0,2 3 0 0 0,3 4 0 0 0,1 4-1 0 0,83-31 127 0 0,-81 49-3313 0 0,-55 19-999 0 0,-2 4-3395 0 0,-18 1 3578 0 0</inkml:trace>
  <inkml:trace contextRef="#ctx0" brushRef="#br0" timeOffset="278.909">1016 542 2969 0 0,'0'0'1767'0'0,"0"0"-363"0"0,0 0-48 0 0,0 0 289 0 0,0 0 222 0 0,0 0-60 0 0,0 0-316 0 0,0 0-382 0 0,0 0-347 0 0,-23 34-250 0 0,-69 106-139 0 0,54-56 98 0 0,36-81-429 0 0,0 1 0 0 0,1 0 0 0 0,-1 0 1 0 0,1-1-1 0 0,0 1 0 0 0,0 0 0 0 0,0 0 0 0 0,1 0 0 0 0,-1 1 0 0 0,1-1 0 0 0,0 0 0 0 0,0 0 1 0 0,0 0-1 0 0,1 0 0 0 0,0 0 0 0 0,-1 0 0 0 0,2 0 0 0 0,-1 0 0 0 0,0 0 0 0 0,1-1 0 0 0,-1 1 1 0 0,1 0-1 0 0,0-1 0 0 0,0 1 0 0 0,1-1 0 0 0,-1 0 0 0 0,1 0 0 0 0,-1 0 0 0 0,1 0 0 0 0,0 0 1 0 0,0 0-1 0 0,1-1 0 0 0,-1 1 0 0 0,0-1 0 0 0,1 0 0 0 0,0 0 0 0 0,-1 0 0 0 0,1-1-42 0 0,6 0 80 0 0,0-2 0 0 0,-1 1 0 0 0,1-1 0 0 0,-1 0 0 0 0,1-1 0 0 0,-1 0 0 0 0,1-1 0 0 0,-1 0 0 0 0,0 0 0 0 0,0-1 0 0 0,-1 0 0 0 0,1-1 0 0 0,-1 0 0 0 0,0 0 0 0 0,0-1 0 0 0,0 0 0 0 0,-1 0 0 0 0,0-1 0 0 0,0 0 0 0 0,-1 0 0 0 0,0 0 0 0 0,0-1 0 0 0,-1 0 0 0 0,1 0 0 0 0,-2 0 0 0 0,1-1 0 0 0,-1 0 0 0 0,-1 0 0 0 0,0 0 0 0 0,0 0 0 0 0,0 0 0 0 0,-1-1 0 0 0,-1 1 0 0 0,0-1 0 0 0,0 0 0 0 0,-1 1 0 0 0,0-1 0 0 0,0-1-80 0 0,-1 6-147 0 0,-1 0 0 0 0,1 0 1 0 0,-1 0-1 0 0,1 1 1 0 0,-1-1-1 0 0,-1 1 0 0 0,1-1 1 0 0,-1 1-1 0 0,1 0 0 0 0,-1-1 1 0 0,0 2-1 0 0,-1-1 0 0 0,1 0 1 0 0,-1 1-1 0 0,0-1 0 0 0,1 1 1 0 0,-1 0-1 0 0,-1 0 1 0 0,0 0 146 0 0,-27-6-5446 0 0,0 19-5530 0 0,24-4 8011 0 0</inkml:trace>
  <inkml:trace contextRef="#ctx0" brushRef="#br0" timeOffset="541.021">1292 925 408 0 0,'0'0'2321'0'0,"0"0"-89"0"0,0 0 41 0 0,0 0 134 0 0,0 0-12 0 0,0 0-219 0 0,0 0-363 0 0,0 0-434 0 0,0 0-404 0 0,0 0-263 0 0,0 0-160 0 0,0 0-95 0 0,0 0-26 0 0,9-18-44 0 0,48-122 517 0 0,-51 121-857 0 0,1 1 0 0 0,0 0 0 0 0,2 1 0 0 0,0 0 0 0 0,1 0 0 0 0,0 1 0 0 0,1 0 0 0 0,1 1 0 0 0,3-2-47 0 0,81-61-1820 0 0,-49 54-9327 0 0,-39 23 1869 0 0</inkml:trace>
</inkml:ink>
</file>

<file path=ppt/ink/ink6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7.7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304 81 4057 0 0,'0'0'1183'0'0,"0"0"-334"0"0,0 0-177 0 0,0 0 253 0 0,0 0 372 0 0,0 0 245 0 0,0 0-26 0 0,0 0-258 0 0,0 0-314 0 0,0 0-232 0 0,0 0-112 0 0,0 0-45 0 0,-1 36-3 0 0,-6 113-17 0 0,19-17 1031 0 0,16 214 30 0 0,-28-338-1666 0 0,0 1 0 0 0,0-1 0 0 0,0 0 1 0 0,-1 1-1 0 0,-1-1 0 0 0,1 0 0 0 0,-1 0 0 0 0,-1 0 0 0 0,1 0 0 0 0,-2-1 0 0 0,1 1 1 0 0,-1-1-1 0 0,0 1 0 0 0,0-1 0 0 0,-1 0 0 0 0,0-1 0 0 0,0 1 0 0 0,-2 1 70 0 0,-4-2-854 0 0,-3-21-13893 0 0,13 2 11560 0 0,1 6 2874 0 0</inkml:trace>
  <inkml:trace contextRef="#ctx0" brushRef="#br0" timeOffset="268.084">1 542 1360 0 0,'0'0'1805'0'0,"0"0"-428"0"0,0 0-19 0 0,0 0 341 0 0,0 0 345 0 0,0 0 18 0 0,0 0-291 0 0,34-8-364 0 0,109-26-332 0 0,212-71 1516 0 0,-339 100-3011 0 0,100-38-668 0 0,-81 23-3219 0 0,-2-5-4712 0 0,-25 18 5304 0 0</inkml:trace>
  <inkml:trace contextRef="#ctx0" brushRef="#br0" timeOffset="658.409">800 0 5073 0 0,'0'0'1055'0'0,"0"0"-103"0"0,0 0 179 0 0,0 0 451 0 0,0 0 342 0 0,0 0 19 0 0,0 0-285 0 0,0 0-380 0 0,-9 37-297 0 0,-26 118-211 0 0,-3 62 1253 0 0,30 22-819 0 0,9-230-1181 0 0,0 0 0 0 0,0 0 0 0 0,1-1-1 0 0,0 1 1 0 0,0-1 0 0 0,1 0 0 0 0,0 1 0 0 0,1-1 0 0 0,0-1 0 0 0,0 1-1 0 0,1 0 1 0 0,-1-1 0 0 0,2 0 0 0 0,2 3-23 0 0,-4-7 15 0 0,0-1-1 0 0,1-1 1 0 0,-1 1-1 0 0,0-1 1 0 0,1 1-1 0 0,-1-1 1 0 0,1-1 0 0 0,-1 1-1 0 0,1-1 1 0 0,-1 1-1 0 0,1-1 1 0 0,-1 0-1 0 0,1-1 1 0 0,0 1 0 0 0,-1-1-1 0 0,1 0 1 0 0,-1 0-1 0 0,0-1 1 0 0,1 1-1 0 0,-1-1 1 0 0,0 0 0 0 0,0 0-1 0 0,0 0 1 0 0,0-1-1 0 0,0 1 1 0 0,1-2-15 0 0,156-97 33 0 0,-159 101-36 0 0,-1 0 1 0 0,1 0-1 0 0,0 0 0 0 0,0 0 0 0 0,0 0 1 0 0,0 1-1 0 0,0-1 0 0 0,-1 1 0 0 0,1-1 1 0 0,0 1-1 0 0,0 0 0 0 0,-1 0 1 0 0,1 0-1 0 0,0 0 0 0 0,-1 0 0 0 0,1 0 1 0 0,-1 0-1 0 0,0 0 0 0 0,1 1 0 0 0,-1-1 1 0 0,0 1-1 0 0,0-1 0 0 0,1 1 0 0 0,-1-1 1 0 0,0 1-1 0 0,-1-1 0 0 0,1 1 0 0 0,0 0 1 0 0,0 0-1 0 0,-1-1 0 0 0,1 1 1 0 0,-1 0-1 0 0,1 1 3 0 0,3 6 25 0 0,-1-4-26 0 0,-1 0 1 0 0,1 0 0 0 0,1-1-1 0 0,-1 1 1 0 0,0-1-1 0 0,1 0 1 0 0,0 0 0 0 0,0 0-1 0 0,0 0 1 0 0,1 0-1 0 0,-1-1 1 0 0,1 0 0 0 0,0 0-1 0 0,-1 0 1 0 0,1-1-1 0 0,1 1 1 0 0,1-1 0 0 0,22 4-1455 0 0,-19-5-3854 0 0,1-1-7074 0 0,-9 0 9296 0 0</inkml:trace>
  <inkml:trace contextRef="#ctx0" brushRef="#br0" timeOffset="986.005">1380 781 0 0 0,'0'0'659'0'0,"0"0"436"0"0,0 0 304 0 0,0 0 226 0 0,0 0 138 0 0,0 0-22 0 0,0 0-161 0 0,0 0-172 0 0,0 0-166 0 0,0 0-156 0 0,0 0-128 0 0,0 0-95 0 0,30-8-93 0 0,96-26-89 0 0,-55 2 589 0 0,-61 21-1017 0 0,-3 6-147 0 0,-1 0-1 0 0,1 0 0 0 0,-1-1 0 0 0,-1 0 0 0 0,1 0 1 0 0,-1-1-1 0 0,0 1 0 0 0,0-1 0 0 0,-1 0 1 0 0,0-1-1 0 0,0 1 0 0 0,-1-1 0 0 0,0 0 1 0 0,0 1-1 0 0,-1-1 0 0 0,0 0 0 0 0,0-1 1 0 0,-1 1-1 0 0,0 0 0 0 0,-1 0 0 0 0,1-1 0 0 0,-2 1-105 0 0,-2 4-42 0 0,0 0 0 0 0,0 0-1 0 0,-1 0 1 0 0,0 1-1 0 0,0-1 1 0 0,0 1-1 0 0,0 0 1 0 0,0 0 0 0 0,0 1-1 0 0,-1-1 1 0 0,0 1-1 0 0,1 0 1 0 0,-1 0-1 0 0,0 0 1 0 0,0 1 0 0 0,0 0-1 0 0,0 0 1 0 0,0 0-1 0 0,0 0 1 0 0,0 1-1 0 0,0 0 1 0 0,-1 0 0 0 0,1 1-1 0 0,0-1 1 0 0,0 1-1 0 0,0 0 1 0 0,0 0-1 0 0,0 1 1 0 0,0-1 0 0 0,1 1-1 0 0,-1 0 1 0 0,-4 3 42 0 0,-3 0 9 0 0,1 1 1 0 0,0 0-1 0 0,0 0 1 0 0,0 1-1 0 0,1 1 0 0 0,0 0 1 0 0,1 0-1 0 0,-1 1 1 0 0,2 0-1 0 0,-1 1 1 0 0,1 0-1 0 0,1 0 1 0 0,0 0-1 0 0,0 1 0 0 0,1 0 1 0 0,0 1-1 0 0,1-1 1 0 0,0 1-1 0 0,1 0 1 0 0,1 0-1 0 0,0 1 1 0 0,0-1-1 0 0,1 0 0 0 0,1 1 1 0 0,0 1-10 0 0,1-9 31 0 0,1-1 0 0 0,0 1 0 0 0,0 0-1 0 0,0 0 1 0 0,0 0 0 0 0,1-1 0 0 0,0 1 0 0 0,0 0 0 0 0,0-1 0 0 0,1 0 0 0 0,-1 1 0 0 0,1-1 0 0 0,0 0-1 0 0,0 0 1 0 0,1-1 0 0 0,-1 1 0 0 0,1-1 0 0 0,-1 0 0 0 0,1 0 0 0 0,0 0 0 0 0,0 0 0 0 0,1 0 0 0 0,-1-1-1 0 0,2 1-30 0 0,115 39 600 0 0,-82-36-638 0 0,0-1 0 0 0,1-2-1 0 0,-1-2 1 0 0,0-1-1 0 0,28-5 39 0 0,12-7-2732 0 0,-29 0-4675 0 0,-33 8 2873 0 0,4 0-1529 0 0</inkml:trace>
</inkml:ink>
</file>

<file path=ppt/ink/ink6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3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1 345 1128 0 0,'0'0'896'0'0,"0"0"-254"0"0,0 0 149 0 0,0 0 456 0 0,0 0 408 0 0,0 0 206 0 0,0 0-50 0 0,0 0-180 0 0,0 0-166 0 0,0 0-141 0 0,32 4-177 0 0,104 12-173 0 0,-61-23 232 0 0,-62 1-945 0 0,5 1-13 0 0,-1 0 1 0 0,1-2 0 0 0,-1 0 0 0 0,0-1 0 0 0,-1-1 0 0 0,0-1-1 0 0,0 0 1 0 0,-1-1 0 0 0,-1 0 0 0 0,0-1 0 0 0,0-1 0 0 0,-1 0 0 0 0,-1-1-1 0 0,0 0 1 0 0,8-14-249 0 0,-19 26 14 0 0,1 1 0 0 0,-1-1 0 0 0,0 0 0 0 0,0 0 0 0 0,-1 0 0 0 0,1 0 0 0 0,0 0 0 0 0,-1 0-1 0 0,1 0 1 0 0,-1 0 0 0 0,0 0 0 0 0,1 0 0 0 0,-1 0 0 0 0,0 0 0 0 0,0 0 0 0 0,-1 0 0 0 0,1 0 0 0 0,0 0-1 0 0,-1 0 1 0 0,1 0 0 0 0,-1 0 0 0 0,1 0 0 0 0,-1 0 0 0 0,0 0 0 0 0,0 0 0 0 0,0 0 0 0 0,0 0 0 0 0,0 1-1 0 0,-1-1 1 0 0,1 0 0 0 0,0 1 0 0 0,-1-1 0 0 0,1 1 0 0 0,-1 0 0 0 0,1-1 0 0 0,-1 1 0 0 0,0 0 0 0 0,0 0-1 0 0,0 0 1 0 0,1 0 0 0 0,-1 0 0 0 0,-1 0-14 0 0,-90-12-566 0 0,80 14 540 0 0,1 1 0 0 0,-1 0-1 0 0,1 0 1 0 0,-1 2 0 0 0,1-1 0 0 0,0 2 0 0 0,0 0 0 0 0,1 0 0 0 0,0 1 0 0 0,0 0 0 0 0,0 1 0 0 0,0 0 0 0 0,1 1 0 0 0,0 0 0 0 0,1 1 0 0 0,0-1 0 0 0,0 2 0 0 0,1 0-1 0 0,0 0 1 0 0,1 0 0 0 0,0 1 0 0 0,1 0 0 0 0,0 0 0 0 0,-1 4 26 0 0,5-8 3 0 0,1 0 0 0 0,0 0-1 0 0,1 0 1 0 0,-1 0 0 0 0,1 0-1 0 0,1 0 1 0 0,-1 0 0 0 0,1 0-1 0 0,1 0 1 0 0,-1 0 0 0 0,1-1-1 0 0,0 1 1 0 0,0 0 0 0 0,1-1-1 0 0,0 1 1 0 0,0-1 0 0 0,1 0-1 0 0,0 0 1 0 0,0 0 0 0 0,0-1-1 0 0,1 1 1 0 0,-1-1 0 0 0,1 0-1 0 0,1-1 1 0 0,-1 1 0 0 0,1-1-1 0 0,-1 0 1 0 0,1 0 0 0 0,0-1-1 0 0,1 1 1 0 0,-1-1 0 0 0,1-1-1 0 0,-1 1 1 0 0,1-1 0 0 0,0 0-1 0 0,0-1 1 0 0,-1 0 0 0 0,1 0-1 0 0,0 0 1 0 0,0-1 0 0 0,1 0-1 0 0,-1 0-2 0 0,178-3-183 0 0,-66-27-6016 0 0,-77 19-3341 0 0,-29 7 4187 0 0</inkml:trace>
  <inkml:trace contextRef="#ctx0" brushRef="#br0" timeOffset="420.131">666 481 5345 0 0,'0'0'1929'0'0,"0"0"-266"0"0,0 0-112 0 0,0 0-80 0 0,0 0-155 0 0,0 0-179 0 0,0 0-106 0 0,0 0 54 0 0,0 0 49 0 0,0 0-68 0 0,0 0-167 0 0,0 0-220 0 0,0 0-165 0 0,21-10-111 0 0,67-31-108 0 0,-1-23 280 0 0,66-79-193 0 0,-125 121-863 0 0,-28 22 241 0 0,-2 103-719 0 0,4-99 977 0 0,0 0 1 0 0,0-1-1 0 0,1 0 0 0 0,-1 1 0 0 0,1-1 0 0 0,-1 0 1 0 0,1 0-1 0 0,0 0 0 0 0,0-1 0 0 0,0 1 1 0 0,1-1-1 0 0,-1 0 0 0 0,0 1 0 0 0,1-2 1 0 0,0 1-1 0 0,-1 0 0 0 0,1-1 0 0 0,0 1 0 0 0,0-1 1 0 0,0 0-1 0 0,0-1 0 0 0,0 1 0 0 0,0-1 1 0 0,0 1-1 0 0,0-1 0 0 0,0 0 0 0 0,0-1 0 0 0,0 1 1 0 0,0-1-1 0 0,0 0 0 0 0,0 0 0 0 0,2 0-18 0 0,9 0 117 0 0,90-32 266 0 0,-62 10-1137 0 0,-25 12-2670 0 0,0 2-5753 0 0,-15 8 654 0 0</inkml:trace>
  <inkml:trace contextRef="#ctx0" brushRef="#br0" timeOffset="1048.252">1417 393 144 0 0,'0'0'868'0'0,"0"0"208"0"0,0 0 497 0 0,0 0 487 0 0,0 0 329 0 0,0 0 94 0 0,0 0-189 0 0,0 0-268 0 0,0 0-302 0 0,0 0-312 0 0,34 0-269 0 0,109-2-247 0 0,-68-12 175 0 0,-63 7-848 0 0,9-2-55 0 0,-1 0 1 0 0,0-2-1 0 0,-1 0 1 0 0,0-1-1 0 0,-1-1 1 0 0,0-1-1 0 0,-1 0 1 0 0,-1-2-1 0 0,0 0 1 0 0,-1 0-1 0 0,-1-1 1 0 0,1-3-169 0 0,-14 18-12 0 0,1 1 0 0 0,-1 0 0 0 0,-1-1 0 0 0,1 1 0 0 0,0 0 0 0 0,0-1 0 0 0,0 1 0 0 0,-1-1 0 0 0,1 1 0 0 0,-1-1 0 0 0,1 0 0 0 0,-1 1 0 0 0,0-1 0 0 0,1 1 0 0 0,-1-1 0 0 0,0 0 0 0 0,0 1 0 0 0,0-1 0 0 0,0 0 1 0 0,-1 1-1 0 0,1-1 0 0 0,0 0 0 0 0,-1 1 0 0 0,1-1 0 0 0,-1 1 0 0 0,1-1 0 0 0,-1 1 0 0 0,0-1 0 0 0,0 1 0 0 0,1-1 0 0 0,-1 1 0 0 0,0 0 0 0 0,0 0 0 0 0,-1-1 0 0 0,1 1 0 0 0,0 0 0 0 0,0 0 0 0 0,0 0 0 0 0,-1 0 0 0 0,1 0 0 0 0,-1 0 0 0 0,1 1 1 0 0,-1-1-1 0 0,1 0 0 0 0,-1 1 0 0 0,1-1 0 0 0,-1 1 0 0 0,1-1 0 0 0,-1 1 0 0 0,0 0 0 0 0,1 0 0 0 0,-1 0 0 0 0,0 0 0 0 0,1 0 0 0 0,-1 0 0 0 0,0 0 0 0 0,1 0 12 0 0,-12 1-137 0 0,1 0 1 0 0,0 1-1 0 0,0 0 0 0 0,0 1 0 0 0,0 0 0 0 0,0 1 0 0 0,0 1 1 0 0,1-1-1 0 0,0 2 0 0 0,0 0 0 0 0,0 0 0 0 0,-8 7 137 0 0,19-13-2 0 0,-12 6-55 0 0,1 0 0 0 0,0 1 0 0 0,1 0 1 0 0,-1 1-1 0 0,2 0 0 0 0,-1 1 0 0 0,1 0 1 0 0,0 0-1 0 0,1 1 0 0 0,0 0 0 0 0,0 0 0 0 0,1 1 1 0 0,1 0-1 0 0,0 1 0 0 0,0-1 0 0 0,1 1 1 0 0,1 0-1 0 0,0 0 0 0 0,-2 9 57 0 0,6-18 0 0 0,0 1 0 0 0,1-1-1 0 0,-1 0 1 0 0,1 0 0 0 0,0 0 0 0 0,0-1 0 0 0,0 1 0 0 0,0 0-1 0 0,0 0 1 0 0,1 0 0 0 0,-1-1 0 0 0,1 1 0 0 0,0-1 0 0 0,0 1-1 0 0,0-1 1 0 0,0 0 0 0 0,0 0 0 0 0,0 1 0 0 0,0-1 0 0 0,1-1-1 0 0,-1 1 1 0 0,1 0 0 0 0,0-1 0 0 0,-1 1 0 0 0,1-1 0 0 0,0 0 0 0 0,0 0-1 0 0,0 0 1 0 0,0 0 0 0 0,2 0 0 0 0,96 12 617 0 0,-73-13-413 0 0,-1-2 1 0 0,0-1-1 0 0,0-1 1 0 0,0-2-1 0 0,0 0 0 0 0,-1-2 1 0 0,0-1-1 0 0,25-11-204 0 0,-23 9-7 0 0,-1-1 0 0 0,1-1 0 0 0,-2-1 0 0 0,0-1 0 0 0,-1-2 0 0 0,0 0 0 0 0,-2-2 0 0 0,0 0 0 0 0,-1-2 0 0 0,-1 0 0 0 0,-1-2 0 0 0,-1 0 0 0 0,0-1 0 0 0,-2-1 0 0 0,7-14 7 0 0,-13-42-824 0 0,-14 79 749 0 0,0 1 0 0 0,0-1 0 0 0,0 1 1 0 0,0-1-1 0 0,0 1 0 0 0,-1 0 0 0 0,1 0 1 0 0,0 0-1 0 0,-1 1 0 0 0,1-1 0 0 0,-1 1 1 0 0,1 0-1 0 0,-1 0 0 0 0,1 0 0 0 0,0 0 1 0 0,-1 1-1 0 0,1-1 0 0 0,-1 1 0 0 0,1 0 1 0 0,0 0-1 0 0,-1 0 0 0 0,1 1 1 0 0,-1 0 74 0 0,-2 0-35 0 0,0-1 0 0 0,1 2 0 0 0,-1-1 0 0 0,1 1 1 0 0,0-1-1 0 0,0 1 0 0 0,0 1 0 0 0,0-1 1 0 0,0 1-1 0 0,1 0 0 0 0,-1 0 0 0 0,1 0 1 0 0,0 1-1 0 0,1-1 0 0 0,-1 1 0 0 0,1 0 0 0 0,0 0 1 0 0,0 0-1 0 0,0 1 0 0 0,1-1 0 0 0,0 1 1 0 0,0-1-1 0 0,0 1 0 0 0,1 0 0 0 0,-1-1 1 0 0,2 1-1 0 0,-1 0 0 0 0,0 4 35 0 0,5-6 15 0 0,0 1 1 0 0,-1-1-1 0 0,2 0 0 0 0,-1 0 1 0 0,0 0-1 0 0,1-1 0 0 0,0 1 1 0 0,0-1-1 0 0,0 0 1 0 0,0 0-1 0 0,0-1 0 0 0,0 0 1 0 0,1 0-1 0 0,-1 0 0 0 0,1-1 1 0 0,0 1-1 0 0,0-1-15 0 0,1 1 18 0 0,30 8 101 0 0,-30-9-87 0 0,1-1 1 0 0,-1 1-1 0 0,0 0 1 0 0,1 1-1 0 0,-1 0 1 0 0,0 0-1 0 0,0 1 1 0 0,0-1-1 0 0,-1 1 1 0 0,1 1 0 0 0,0-1-1 0 0,-1 1 1 0 0,0 1-1 0 0,0-1 1 0 0,0 1-1 0 0,-1 0 1 0 0,0 0-1 0 0,1 0 1 0 0,-2 1-1 0 0,1 0 1 0 0,-1 0 0 0 0,0 0-1 0 0,0 1 1 0 0,0-1-1 0 0,-1 1 1 0 0,0 0-1 0 0,1 4-32 0 0,-4-2-31 0 0,-1 0 1 0 0,0-1-1 0 0,0 1 0 0 0,-1-1 0 0 0,0 1 0 0 0,0-1 0 0 0,-1 0 0 0 0,0 0 0 0 0,0 0 1 0 0,-1 0-1 0 0,0 0 0 0 0,0-1 0 0 0,-1 0 0 0 0,0 0 0 0 0,-1 0 0 0 0,1 0 0 0 0,-1-1 1 0 0,0 0-1 0 0,-1 0 0 0 0,-5 3 31 0 0,4-1-1218 0 0,0 0-2229 0 0,0-3-4706 0 0,5-4 1688 0 0</inkml:trace>
  <inkml:trace contextRef="#ctx0" brushRef="#br0" timeOffset="1644.368">2922 131 11458 0 0,'0'0'1884'0'0,"0"0"-341"0"0,0 0-99 0 0,0 0-124 0 0,0 0-270 0 0,0 0-300 0 0,0 0-281 0 0,0 0-196 0 0,0 0-125 0 0,0 0-71 0 0,-27 7-66 0 0,-85 21-46 0 0,108-28 32 0 0,1 1 0 0 0,-1 0 0 0 0,1 0 0 0 0,-1 1 0 0 0,1-1 0 0 0,0 0 0 0 0,0 1 0 0 0,0 0 0 0 0,0 0 0 0 0,0 0 0 0 0,0 0 0 0 0,0 0 0 0 0,1 1 0 0 0,-1-1 0 0 0,1 1 0 0 0,0 0 0 0 0,-1 0 0 0 0,1 0 0 0 0,-1 2 3 0 0,-5 7-23 0 0,-2 0-57 0 0,0 0-1 0 0,0 0 0 0 0,2 1 1 0 0,-1 0-1 0 0,2 1 0 0 0,0 0 1 0 0,0 0-1 0 0,1 1 0 0 0,1-1 0 0 0,0 1 1 0 0,2 0-1 0 0,-1 1 0 0 0,2-1 1 0 0,0 1-1 0 0,1-1 0 0 0,0 6 81 0 0,3-18 8 0 0,-1 0 0 0 0,1 0-1 0 0,0 0 1 0 0,0-1 0 0 0,0 1-1 0 0,1-1 1 0 0,-1 1 0 0 0,1-1-1 0 0,-1 0 1 0 0,1 0 0 0 0,0 0-1 0 0,0 0 1 0 0,0-1 0 0 0,0 1-1 0 0,0-1 1 0 0,0 0 0 0 0,0 0-1 0 0,0 0 1 0 0,0 0 0 0 0,1 0-1 0 0,-1-1 1 0 0,0 1 0 0 0,1-1-1 0 0,-1 0 1 0 0,0 0 0 0 0,1 0-1 0 0,-1 0 1 0 0,1-1-1 0 0,-1 0 1 0 0,0 1 0 0 0,0-1-1 0 0,1 0 1 0 0,-1-1 0 0 0,0 1-1 0 0,2-1-7 0 0,32-17 225 0 0,0-1 0 0 0,-1-2-1 0 0,0-2 1 0 0,-2-1 0 0 0,28-27-225 0 0,-46 39 51 0 0,-12 9-28 0 0,1 0 0 0 0,0-1 0 0 0,1 2 0 0 0,-1-1 0 0 0,1 0 1 0 0,-1 1-1 0 0,1 0 0 0 0,0 1 0 0 0,0-1 0 0 0,1 1 0 0 0,-1 0 0 0 0,0 1 0 0 0,1-1 0 0 0,-1 1 0 0 0,1 1 0 0 0,-1-1 0 0 0,1 1 0 0 0,-1 0 0 0 0,3 1-23 0 0,-6 1 1 0 0,0 1 0 0 0,0 0 0 0 0,0 0 0 0 0,-1 0-1 0 0,1 0 1 0 0,-1 1 0 0 0,0-1 0 0 0,0 0 0 0 0,0 1 0 0 0,0 0 0 0 0,-1-1 0 0 0,1 1 0 0 0,-1 0 0 0 0,0 0 0 0 0,0 0 0 0 0,-1-1 0 0 0,1 2-1 0 0,2 5 6 0 0,9 49 7 0 0,-3 0-1 0 0,-2 0 1 0 0,-2 1-1 0 0,-4 0 0 0 0,-1-1 1 0 0,-4 2-13 0 0,4-43 1 0 0,-1-4 22 0 0,0 1-1 0 0,-1 0 1 0 0,0-1-1 0 0,-1 1 0 0 0,0-1 1 0 0,-2 0-1 0 0,0 0 0 0 0,0-1 1 0 0,-1 1-1 0 0,-1-1 0 0 0,0 0 1 0 0,0-1-1 0 0,-2 1 0 0 0,1-2 1 0 0,-2 1-1 0 0,0-1 1 0 0,-9 8-23 0 0,9-11 43 0 0,1-2 0 0 0,-1 1 0 0 0,0-1 1 0 0,-1-1-1 0 0,1 0 0 0 0,-1-1 0 0 0,0 1 1 0 0,0-2-1 0 0,-1 0 0 0 0,1 0 0 0 0,-1-1 1 0 0,1-1-1 0 0,-1 0 0 0 0,0 0 0 0 0,0-1 1 0 0,-8-1-44 0 0,16 0 6 0 0,0 0 0 0 0,0 0-1 0 0,1 0 1 0 0,-1 0 0 0 0,0-1 0 0 0,1 0 0 0 0,-1 1 0 0 0,1-1 0 0 0,0 0 0 0 0,-1-1 0 0 0,1 1 0 0 0,0-1 0 0 0,0 1-1 0 0,1-1 1 0 0,-1 0 0 0 0,0 0 0 0 0,1 0 0 0 0,0 0 0 0 0,0-1 0 0 0,0 1 0 0 0,0-1 0 0 0,0 1 0 0 0,1-1 0 0 0,-1 1-1 0 0,1-1 1 0 0,0 0 0 0 0,0 0 0 0 0,1 0 0 0 0,-1 0 0 0 0,1-2-6 0 0,-2-4-31 0 0,2 1 0 0 0,-1-1 1 0 0,1 0-1 0 0,1 0 0 0 0,-1 0 0 0 0,2 0 0 0 0,-1 0 1 0 0,2 0-1 0 0,-1 1 0 0 0,1-1 0 0 0,3-6 31 0 0,18-25-175 0 0,2 0-1 0 0,1 2 1 0 0,2 1-1 0 0,2 2 1 0 0,1 1-1 0 0,26-22 176 0 0,16-19-1861 0 0,-48 49-107 0 0,-8 8-929 0 0,0 0-3391 0 0,-10 9-1556 0 0</inkml:trace>
  <inkml:trace contextRef="#ctx0" brushRef="#br0" timeOffset="2308.172">3357 187 5057 0 0,'0'0'1628'0'0,"0"0"-193"0"0,0 0 154 0 0,0 0 147 0 0,0 0-33 0 0,0 0-221 0 0,0 0-329 0 0,0 0-274 0 0,0 0-229 0 0,0 0-210 0 0,0 0-173 0 0,0 0-135 0 0,0 0-47 0 0,0 5-10 0 0,-17 100-14 0 0,17-84-55 0 0,-1-18-10 0 0,0 0 0 0 0,0 0 0 0 0,0 1 1 0 0,1-1-1 0 0,-1 0 0 0 0,1 1 0 0 0,0-1 1 0 0,0 0-1 0 0,0 0 0 0 0,1 1 0 0 0,-1-1 0 0 0,1 0 1 0 0,0 0-1 0 0,-1 1 0 0 0,1-1 0 0 0,1 0 1 0 0,-1 0-1 0 0,0 0 0 0 0,1 0 0 0 0,0 0 1 0 0,0-1-1 0 0,-1 1 0 0 0,1 0 0 0 0,1-1 1 0 0,-1 1-1 0 0,0-1 0 0 0,1 0 0 0 0,-1 0 1 0 0,1 0-1 0 0,0 0 0 0 0,0 0 0 0 0,-1-1 1 0 0,1 1-1 0 0,0-1 0 0 0,0 0 0 0 0,1 0 1 0 0,1 1 3 0 0,4-3 153 0 0,0-1 0 0 0,1 0 1 0 0,-1 0-1 0 0,0-1 1 0 0,0 0-1 0 0,0 0 1 0 0,-1-1-1 0 0,1-1 0 0 0,-1 1 1 0 0,0-1-1 0 0,0-1 1 0 0,-1 1-1 0 0,0-1 1 0 0,0-1-1 0 0,0 1 0 0 0,0-1 1 0 0,-1 0-1 0 0,0-1 1 0 0,-1 1-1 0 0,1-2-153 0 0,117-149 1294 0 0,-123 157-1296 0 0,1 1 1 0 0,-1 0-1 0 0,1-1 1 0 0,-1 1-1 0 0,1 0 1 0 0,-1 0-1 0 0,1-1 1 0 0,-1 1-1 0 0,1 0 1 0 0,0 0-1 0 0,-1 0 1 0 0,1 0-1 0 0,-1-1 0 0 0,1 1 1 0 0,0 0-1 0 0,-1 0 1 0 0,1 0-1 0 0,0 1 1 0 0,-1-1-1 0 0,1 0 1 0 0,-1 0-1 0 0,1 0 1 0 0,-1 0-1 0 0,1 0 1 0 0,0 1-1 0 0,-1-1 1 0 0,1 0-1 0 0,-1 1 1 0 0,1-1-1 0 0,-1 0 0 0 0,1 1 1 0 0,-1-1-1 0 0,1 0 1 0 0,-1 1-1 0 0,0-1 1 0 0,1 1-1 0 0,-1-1 1 0 0,0 1-1 0 0,1-1 1 0 0,-1 1-1 0 0,0-1 1 0 0,1 1-1 0 0,-1-1 1 0 0,0 1-1 0 0,0 0 1 0 0,0-1-1 0 0,1 1 1 0 0,-1-1-1 0 0,0 1 0 0 0,0 0 1 0 0,0-1-1 0 0,0 1 1 0 0,0-1-1 0 0,0 1 2 0 0,10 34 4 0 0,5 54-186 0 0,-3 1-1 0 0,-5 1 1 0 0,-3 0 0 0 0,-9 82 182 0 0,3-139-133 0 0,-1 0-1 0 0,-1 0 1 0 0,-2-1 0 0 0,-2 0 0 0 0,-1 0 0 0 0,-11 26 133 0 0,20-57 32 0 0,-1 1-1 0 0,1-1 1 0 0,-1 0 0 0 0,1 0 0 0 0,-1 0-1 0 0,0 0 1 0 0,0 0 0 0 0,0 0 0 0 0,0 0-1 0 0,0 0 1 0 0,0 0 0 0 0,0 0 0 0 0,-1 0 0 0 0,1-1-1 0 0,-1 1 1 0 0,1 0 0 0 0,-1-1 0 0 0,0 1-1 0 0,1-1 1 0 0,-1 0 0 0 0,0 0 0 0 0,0 1-1 0 0,0-1 1 0 0,0-1 0 0 0,0 1 0 0 0,0 0-1 0 0,-1 0 1 0 0,1-1 0 0 0,0 1 0 0 0,0-1 0 0 0,0 0-1 0 0,-1 0 1 0 0,1 1 0 0 0,0-1 0 0 0,0-1-1 0 0,-1 1 1 0 0,1 0 0 0 0,0-1 0 0 0,0 1-1 0 0,0-1 1 0 0,-1 1 0 0 0,1-1 0 0 0,0 0-1 0 0,0 0 1 0 0,0 0 0 0 0,0 0 0 0 0,1 0 0 0 0,-1-1-1 0 0,0 1 1 0 0,0-1 0 0 0,1 1 0 0 0,-1-1-1 0 0,1 1 1 0 0,-1-1 0 0 0,1 0-32 0 0,-4-7 40 0 0,2 0 0 0 0,-1 0 0 0 0,1 0 0 0 0,1 0 0 0 0,-1-1-1 0 0,2 1 1 0 0,-1-1 0 0 0,1 1 0 0 0,1-1 0 0 0,-1 1 0 0 0,2-1 0 0 0,-1 0 0 0 0,2 1 0 0 0,-1-1 0 0 0,1 1 0 0 0,0-1 0 0 0,1 1 0 0 0,0 0 0 0 0,5-8-40 0 0,7-2-49 0 0,0 0 1 0 0,2 0-1 0 0,0 2 1 0 0,2 0 0 0 0,-1 1-1 0 0,2 1 1 0 0,0 1-1 0 0,1 0 1 0 0,0 2-1 0 0,1 0 1 0 0,1 2 0 0 0,-1 0-1 0 0,2 2 1 0 0,-1 0-1 0 0,1 2 1 0 0,11-2 48 0 0,41-12-1491 0 0,-39 10-2547 0 0,0 0-6753 0 0,-25 6 4386 0 0</inkml:trace>
</inkml:ink>
</file>

<file path=ppt/ink/ink6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1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0 795 8738 0 0,'0'0'1664'0'0,"0"0"-205"0"0,0 0-111 0 0,0 0-66 0 0,0 0-116 0 0,0 0-222 0 0,0 0-213 0 0,0 0-190 0 0,0 0-159 0 0,0 0-128 0 0,0 0-82 0 0,0 0-28 0 0,0 0-17 0 0,11-28-19 0 0,35-89-12 0 0,-39 98-83 0 0,0 1 0 0 0,1 1-1 0 0,1-1 1 0 0,1 1 0 0 0,0 1 0 0 0,1-1-1 0 0,9-8-12 0 0,-19 23-4 0 0,1 0-35 0 0,0 0 1 0 0,-1-1-1 0 0,1 1 0 0 0,0 0 0 0 0,0 0 0 0 0,1 0 0 0 0,-1 1 0 0 0,0-1 0 0 0,1 0 0 0 0,-1 1 0 0 0,1-1 0 0 0,-1 1 0 0 0,1 0 0 0 0,0 0 0 0 0,-1 0 0 0 0,1 0 0 0 0,0 1 1 0 0,0-1-1 0 0,0 1 0 0 0,2-1 39 0 0,14 45-470 0 0,28 81 618 0 0,-45-121-78 0 0,1-1 1 0 0,-1 0 0 0 0,1 1-1 0 0,-1-1 1 0 0,1 0 0 0 0,0 0-1 0 0,0-1 1 0 0,1 1 0 0 0,-1-1-1 0 0,1 1 1 0 0,-1-1 0 0 0,1 0-1 0 0,-1-1 1 0 0,1 1 0 0 0,0 0-1 0 0,0-1 1 0 0,0 0 0 0 0,0 0-1 0 0,0 0 1 0 0,0-1-1 0 0,0 1 1 0 0,1-1 0 0 0,-1 0-1 0 0,0 0 1 0 0,0 0 0 0 0,0-1-1 0 0,0 1 1 0 0,0-1 0 0 0,0 0-1 0 0,4-2-70 0 0,-3 1-44 0 0,-1 0 1 0 0,0 0-1 0 0,1 0 0 0 0,-1-1 0 0 0,0 1 0 0 0,0-1 0 0 0,-1 0 1 0 0,1 0-1 0 0,-1-1 0 0 0,1 1 0 0 0,-1-1 0 0 0,0 0 0 0 0,0 0 1 0 0,0 0-1 0 0,-1 0 0 0 0,0 0 0 0 0,0 0 0 0 0,0-1 0 0 0,0 1 1 0 0,0-1-1 0 0,-1 0 0 0 0,0 1 0 0 0,1-4 44 0 0,3-5-3586 0 0,-1 4-3074 0 0,-2 5-578 0 0</inkml:trace>
  <inkml:trace contextRef="#ctx0" brushRef="#br0" timeOffset="336.067">648 700 2561 0 0,'0'0'1725'0'0,"0"0"189"0"0,0 0 338 0 0,0 0 141 0 0,0 0-189 0 0,0 0-370 0 0,0 0-416 0 0,0 0-365 0 0,32-16-266 0 0,101-48-221 0 0,-66 21 139 0 0,-61 39-639 0 0,-1-1 0 0 0,0 1 0 0 0,0-1 0 0 0,0 0 0 0 0,0 0 0 0 0,-1 0 0 0 0,0-1 0 0 0,0 0 0 0 0,-1 0 0 0 0,1 0 0 0 0,-1 0 0 0 0,0 0 0 0 0,-1-1 0 0 0,0 1 0 0 0,0-1 0 0 0,0 1 0 0 0,-1-1 0 0 0,0 0 0 0 0,0 0 0 0 0,0-5-66 0 0,-3 9-26 0 0,0 0-1 0 0,0 0 0 0 0,0 0 0 0 0,-1 0 0 0 0,1 0 0 0 0,-1 0 0 0 0,1 1 0 0 0,-1-1 0 0 0,0 1 0 0 0,0 0 0 0 0,0 0 0 0 0,0 0 0 0 0,-1 0 1 0 0,1 1-1 0 0,0-1 0 0 0,-1 1 0 0 0,0 0 0 0 0,1 0 0 0 0,-1 0 0 0 0,1 0 0 0 0,-1 0 0 0 0,0 1 0 0 0,1 0 0 0 0,-1 0 0 0 0,0 0 1 0 0,0 0-1 0 0,-2 1 27 0 0,-1-1-46 0 0,-1 0 0 0 0,1 0 0 0 0,0 0 0 0 0,0 1 0 0 0,0 1 0 0 0,0-1 0 0 0,0 1 0 0 0,1 0 0 0 0,-1 0 0 0 0,0 1 0 0 0,1 0 0 0 0,0 0 0 0 0,-1 1 0 0 0,1-1 0 0 0,1 2 1 0 0,-1-1-1 0 0,0 0 0 0 0,1 1 0 0 0,0 0 0 0 0,-4 6 46 0 0,4-7-1 0 0,1 1 0 0 0,0 0-1 0 0,1 1 1 0 0,-1-1 0 0 0,1 1 0 0 0,0 0 0 0 0,0-1 0 0 0,0 1 0 0 0,1 1 0 0 0,0-1 0 0 0,1 0 0 0 0,-1 0 0 0 0,1 1-1 0 0,0-1 1 0 0,1 1 0 0 0,-1-1 0 0 0,1 1 0 0 0,0-1 0 0 0,1 1 0 0 0,0-1 0 0 0,0 1 0 0 0,0-1 0 0 0,1 0-1 0 0,0 0 1 0 0,0 0 0 0 0,1 1 0 0 0,-1-2 0 0 0,1 1 0 0 0,1 0 0 0 0,-1-1 0 0 0,1 1 0 0 0,0-1 0 0 0,0 0 0 0 0,0 0-1 0 0,1-1 1 0 0,0 1 0 0 0,0-1 0 0 0,0 0 0 0 0,0 0 1 0 0,12 5 59 0 0,1 1 1 0 0,0-2-1 0 0,1-1 1 0 0,0 0-1 0 0,0-1 1 0 0,0-1-1 0 0,0-1 0 0 0,1 0 1 0 0,16-1-60 0 0,-8-1-94 0 0,-1-2 0 0 0,1-1 0 0 0,-1-1 0 0 0,0-2 1 0 0,25-5 93 0 0,68-37-4486 0 0,-70 18-981 0 0,-18 6-1169 0 0,-16 10 4115 0 0</inkml:trace>
  <inkml:trace contextRef="#ctx0" brushRef="#br0" timeOffset="664.742">1668 0 13691 0 0,'0'0'724'0'0,"0"0"-298"0"0,0 0-5 0 0,0 0 248 0 0,0 0 232 0 0,0 0 93 0 0,0 0-113 0 0,0 0-183 0 0,0 0-133 0 0,0 0-72 0 0,0 0-36 0 0,0 0-18 0 0,0 0-3 0 0,-2 28-42 0 0,-7 89-49 0 0,7-83-89 0 0,2 0 1 0 0,1 0-1 0 0,1-1 0 0 0,2 1 0 0 0,6 20-256 0 0,0 1 142 0 0,22 158-161 0 0,-18-147-1676 0 0,-13-65 955 0 0,-1-1-261 0 0,0 0-296 0 0,0 0-398 0 0,-13 0-9284 0 0,9 0 4448 0 0</inkml:trace>
  <inkml:trace contextRef="#ctx0" brushRef="#br0" timeOffset="911.024">1467 328 9442 0 0,'0'0'1987'0'0,"0"0"-804"0"0,0 0-610 0 0,0 0-24 0 0,0 0 287 0 0,0 0 261 0 0,0 0 96 0 0,0 0-89 0 0,0 0-208 0 0,0 0-184 0 0,0 0-114 0 0,0 0-109 0 0,0 0-98 0 0,24 14-72 0 0,75 44-71 0 0,-4-29 119 0 0,-73-27-322 0 0,177 6-796 0 0,-134-14-3966 0 0,-1-7-6575 0 0,-52 9 6023 0 0</inkml:trace>
  <inkml:trace contextRef="#ctx0" brushRef="#br0" timeOffset="1075.924">2137 519 3353 0 0,'0'0'1912'0'0,"0"0"-577"0"0,0 0-252 0 0,0 0 47 0 0,0 0 50 0 0,0 0-68 0 0,0 0-225 0 0,0 0-282 0 0,0 0-226 0 0,0 0-163 0 0,0 0-141 0 0,13 31-205 0 0,40 93-207 0 0,-29-86-2844 0 0,-18-39-4128 0 0,-4 1 4999 0 0</inkml:trace>
  <inkml:trace contextRef="#ctx0" brushRef="#br0" timeOffset="1341.759">2071 228 15147 0 0,'0'0'1232'0'0,"0"0"-583"0"0,0 0-473 0 0,0 0-160 0 0,0 0-8 0 0,0 0-32 0 0,0 0-48 0 0,0 0-24 0 0,0 0-128 0 0,0 0-144 0 0,0 0-305 0 0,0 0-527 0 0,0 0-928 0 0,112 78-1377 0 0,-101-67-1280 0 0,-5 0 632 0 0</inkml:trace>
  <inkml:trace contextRef="#ctx0" brushRef="#br0" timeOffset="1596.351">2745 376 0 0 0,'0'0'1799'0'0,"0"0"744"0"0,0 0 398 0 0,0 0 180 0 0,0 0-157 0 0,0 0-422 0 0,0 0-538 0 0,0 0-510 0 0,0 0-376 0 0,0 0-283 0 0,0 0-219 0 0,0 0-172 0 0,0 0-136 0 0,-4 0-89 0 0,-11 5-162 0 0,1 1 1 0 0,0 1 0 0 0,0 0 0 0 0,0 1 0 0 0,1 0 0 0 0,1 1 0 0 0,-1 0 0 0 0,1 1 0 0 0,1 1 0 0 0,0 0-1 0 0,0 0 1 0 0,-4 8-58 0 0,8-12 3 0 0,0 1 0 0 0,1 0 0 0 0,0 0 0 0 0,1 0 1 0 0,-1 1-1 0 0,2 0 0 0 0,-1 0 0 0 0,1 0 0 0 0,1 0 0 0 0,0 1 0 0 0,0 0 0 0 0,0-1 0 0 0,2 1 0 0 0,-1 0 0 0 0,1 7-3 0 0,0-12 0 0 0,1 0 1 0 0,0-1 0 0 0,0 1-1 0 0,0 0 1 0 0,1-1-1 0 0,-1 1 1 0 0,1 0 0 0 0,0-1-1 0 0,1 1 1 0 0,-1-1 0 0 0,1 0-1 0 0,0 1 1 0 0,0-1-1 0 0,0 0 1 0 0,1 0 0 0 0,-1 0-1 0 0,1 0 1 0 0,0-1 0 0 0,0 1-1 0 0,0-1 1 0 0,1 0-1 0 0,-1 0 1 0 0,1 0 0 0 0,0 0-1 0 0,0 0 1 0 0,0-1 0 0 0,0 0-1 0 0,0 0 1 0 0,0 0-1 0 0,1 0 0 0 0,10 2-74 0 0,0 0-1 0 0,-1-1 0 0 0,1 0 1 0 0,0-2-1 0 0,0 0 0 0 0,0 0 0 0 0,0-2 1 0 0,0 1-1 0 0,0-2 0 0 0,0 0 1 0 0,0-1-1 0 0,12-4 75 0 0,16-7-4292 0 0,-2-3-3902 0 0,-26 9-2130 0 0</inkml:trace>
</inkml:ink>
</file>

<file path=ppt/ink/ink6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0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0 0 0,'0'0'679'0'0,"0"0"520"0"0,0 0 333 0 0,0 0 170 0 0,0 0-31 0 0,0 0-167 0 0,0 0-288 0 0,0 0-321 0 0,0 0-225 0 0,-2-7-141 0 0,-5-20-78 0 0,5 21-26 0 0,3 17 1018 0 0,18 188 3522 0 0,12 286-2919 0 0,-33-256-2493 0 0,6-271-8784 0 0,44-77-1773 0 0,-39 96 10759 0 0</inkml:trace>
  <inkml:trace contextRef="#ctx0" brushRef="#br0" timeOffset="396.176">421 141 1376 0 0,'0'0'959'0'0,"0"0"-40"0"0,0 0 13 0 0,0 0 174 0 0,0 0 221 0 0,0 0 114 0 0,-32 36 6 0 0,-96 117-124 0 0,65-60 635 0 0,56-81-1679 0 0,1 0-1 0 0,0 0 1 0 0,0 1-1 0 0,2 0 1 0 0,-1 0 0 0 0,2 1-1 0 0,0-1 1 0 0,0 1-1 0 0,1-1 1 0 0,1 3-279 0 0,3-13 87 0 0,0 0 1 0 0,0 0-1 0 0,0 0 1 0 0,1 0-1 0 0,-1-1 1 0 0,1 1-1 0 0,0-1 1 0 0,0 0-1 0 0,0 1 1 0 0,0-1-1 0 0,0 0 1 0 0,0-1-1 0 0,1 1 1 0 0,-1-1-1 0 0,0 1 1 0 0,1-1-1 0 0,-1 0 1 0 0,1 0-1 0 0,0 0 1 0 0,-1-1-1 0 0,1 1 1 0 0,0-1-1 0 0,-1 0 1 0 0,4 0-88 0 0,8 2 277 0 0,69 7 761 0 0,37 11-59 0 0,-114-15-892 0 0,0 0 0 0 0,-1 1 0 0 0,1-1 0 0 0,-1 1-1 0 0,0 1 1 0 0,-1-1 0 0 0,1 1 0 0 0,-1 0 0 0 0,-1 0 0 0 0,1 0-1 0 0,-1 1 1 0 0,0 0 0 0 0,-1 0 0 0 0,0 0 0 0 0,0 0 0 0 0,-1 0-1 0 0,0 0 1 0 0,0 1 0 0 0,-1-1 0 0 0,0 1 0 0 0,-1-1 0 0 0,0 1-1 0 0,0 0 1 0 0,0-1 0 0 0,-1 1 0 0 0,-1-1 0 0 0,-1 7-87 0 0,-10 12-350 0 0,13-27 70 0 0,0 0-108 0 0,0 0-140 0 0,0 0-204 0 0,0 0-220 0 0,6-25-13585 0 0,-1 17 9991 0 0</inkml:trace>
  <inkml:trace contextRef="#ctx0" brushRef="#br0" timeOffset="643.66">835 660 3937 0 0,'0'0'1388'0'0,"0"0"-292"0"0,0 0-118 0 0,0 0 117 0 0,0 0 100 0 0,0 0-70 0 0,0 0-279 0 0,0 0-350 0 0,0 0-273 0 0,0 0-162 0 0,0 0-117 0 0,0 0-116 0 0,1 29-157 0 0,5 89-277 0 0,2-89-2171 0 0,4-36-3391 0 0,-10 3 3836 0 0</inkml:trace>
  <inkml:trace contextRef="#ctx0" brushRef="#br0" timeOffset="796.681">770 100 6401 0 0,'0'0'4753'0'0,"0"0"-3552"0"0,0 0-577 0 0,0 0-520 0 0,0 0-160 0 0,0 0 0 0 0,0 0 24 0 0,0 0 16 0 0,0 0-24 0 0,0 0-88 0 0,0 0-256 0 0,0 0-609 0 0,0 0-1263 0 0,0 0-2025 0 0,70 188-560 0 0</inkml:trace>
</inkml:ink>
</file>

<file path=ppt/ink/ink6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136 531 1592 0 0,'0'0'1019'0'0,"0"0"-341"0"0,0 0-50 0 0,0 0 187 0 0,0 0 234 0 0,0 0 138 0 0,0 0-88 0 0,0 0-249 0 0,0 0-257 0 0,0 0-166 0 0,0 0-67 0 0,-11 13 4 0 0,-36 42 77 0 0,17 5 569 0 0,21-39-732 0 0,1 0 0 0 0,0 0 0 0 0,2 1 0 0 0,1 0 0 0 0,1 0 0 0 0,0 0 0 0 0,2 1 0 0 0,1-1 0 0 0,0 3-278 0 0,2-22 60 0 0,-1 1 0 0 0,1-1 0 0 0,0 0 0 0 0,0 0 0 0 0,1 0 0 0 0,-1 0 0 0 0,0 0 0 0 0,1-1 0 0 0,0 1 0 0 0,-1 0 1 0 0,1-1-1 0 0,0 1 0 0 0,1-1 0 0 0,-1 0 0 0 0,0 0 0 0 0,1 1 0 0 0,-1-1 0 0 0,1-1 0 0 0,-1 1 0 0 0,1 0 0 0 0,0-1 0 0 0,0 1 0 0 0,0-1 0 0 0,0 0 1 0 0,0 0-1 0 0,0 0 0 0 0,0 0 0 0 0,0-1 0 0 0,0 1 0 0 0,1-1 0 0 0,-1 0 0 0 0,0 0 0 0 0,0 0 0 0 0,0 0 0 0 0,1-1 0 0 0,-1 1 0 0 0,0-1 0 0 0,0 0 1 0 0,0 0-1 0 0,0 0 0 0 0,0 0 0 0 0,0 0 0 0 0,0-1 0 0 0,-1 1 0 0 0,1-1 0 0 0,0 0-60 0 0,9-4 33 0 0,0 0 0 0 0,-1-1 0 0 0,0 0 0 0 0,-1-1 0 0 0,1 0 0 0 0,-1-1 0 0 0,-1 0 0 0 0,0 0 0 0 0,0-1 0 0 0,-1-1 0 0 0,0 1-1 0 0,-1-1 1 0 0,0 0 0 0 0,-1-1 0 0 0,0 1 0 0 0,0-2 0 0 0,-2 1 0 0 0,1 0 0 0 0,-2-1 0 0 0,1 0 0 0 0,-2 1 0 0 0,0-1 0 0 0,0 0 0 0 0,-1-14-33 0 0,-16-52-3399 0 0,13 74 2822 0 0,-1 0 0 0 0,1 0 1 0 0,-1 0-1 0 0,0 0 0 0 0,0 1 0 0 0,0-1 0 0 0,-1 1 1 0 0,0 0-1 0 0,0 0 0 0 0,0 0 0 0 0,0 1 1 0 0,0-1-1 0 0,-1 1 0 0 0,1 0 0 0 0,-1 0 0 0 0,0 1 1 0 0,0-1-1 0 0,0 1 0 0 0,0 0 0 0 0,-1 0 1 0 0,0 1 576 0 0,-3-2-220 0 0,1 1-1 0 0,-1 1 1 0 0,0-1 0 0 0,0 1 0 0 0,0 1 0 0 0,0 0 0 0 0,0 0 0 0 0,1 1 0 0 0,-1 0 0 0 0,0 0 0 0 0,-7 3 220 0 0,16-4 34 0 0,1 0 1 0 0,-1 0-1 0 0,0 0 0 0 0,1 0 1 0 0,-1 0-1 0 0,0 0 1 0 0,1 0-1 0 0,-1 0 0 0 0,0 0 1 0 0,1 1-1 0 0,-1-1 0 0 0,0 0 1 0 0,0 0-1 0 0,1 0 0 0 0,-1 1 1 0 0,0-1-1 0 0,0 0 0 0 0,1 0 1 0 0,-1 1-1 0 0,0-1 0 0 0,0 0 1 0 0,0 0-1 0 0,1 1 0 0 0,-1-1 1 0 0,0 0-1 0 0,0 1 1 0 0,0-1-1 0 0,0 0 0 0 0,0 0 1 0 0,1 1-1 0 0,-1-1 0 0 0,0 0 1 0 0,0 1-1 0 0,0-1 0 0 0,0 0 1 0 0,0 1-1 0 0,0-1 0 0 0,0 0 1 0 0,0 1-1 0 0,0-1 0 0 0,0 0 1 0 0,-1 1-1 0 0,1-1 1 0 0,0 0-1 0 0,0 1 0 0 0,0-1 1 0 0,0 0-1 0 0,0 1 0 0 0,-1-1 1 0 0,1 0-1 0 0,0 0 0 0 0,0 1 1 0 0,0-1-1 0 0,-1 0 0 0 0,1 0 1 0 0,0 1-1 0 0,0-1 0 0 0,-1 0 1 0 0,1 0-1 0 0,0 0 1 0 0,-1 1-1 0 0,1-1 0 0 0,0 0 1 0 0,-1 0-1 0 0,1 0 0 0 0,0 0-34 0 0,29 8 2115 0 0,109-9 4229 0 0,4-46-2344 0 0,-119 36-3823 0 0,-1-1 0 0 0,1-1 0 0 0,-2-1 0 0 0,0-1 0 0 0,-1 0 1 0 0,0-2-1 0 0,-2 0 0 0 0,0-2 0 0 0,-1 0 0 0 0,0-1 0 0 0,-2 0 0 0 0,0-1 0 0 0,-2-1 1 0 0,0 0-1 0 0,-2-1 0 0 0,0 0 0 0 0,-1-1 0 0 0,-2 0 0 0 0,0-1 0 0 0,-2 1 0 0 0,0-2-177 0 0,-4-18 163 0 0,-2 43-207 0 0,0 28-436 0 0,-14 928-706 0 0,-27-601 1316 0 0,40-347-364 0 0,1-8 309 0 0,0 1 0 0 0,-1 0 0 0 0,1 0 0 0 0,0 0 0 0 0,-1 0-1 0 0,1 0 1 0 0,-1-1 0 0 0,1 1 0 0 0,0 0 0 0 0,-1 0 0 0 0,1 0 0 0 0,-1 0-1 0 0,1 0 1 0 0,0 0 0 0 0,-1 0 0 0 0,1 0 0 0 0,-1 1 0 0 0,1-1 0 0 0,0 0-1 0 0,-1 0 1 0 0,1 0 0 0 0,0 0 0 0 0,-1 0 0 0 0,1 1 0 0 0,-1-1 0 0 0,1 0-1 0 0,0 0 1 0 0,0 1 0 0 0,-1-1 0 0 0,1 0 0 0 0,0 0 0 0 0,-1 1 0 0 0,1-1-1 0 0,0 0 1 0 0,0 1 0 0 0,0-1 0 0 0,-1 0 0 0 0,1 1-75 0 0,-1-93 329 0 0,75-227-941 0 0,-44 222-1743 0 0,-5 36-5451 0 0,-14 41 535 0 0</inkml:trace>
</inkml:ink>
</file>

<file path=ppt/ink/ink6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6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0 10674 0 0,'0'0'2209'0'0,"0"0"-914"0"0,0 0-531 0 0,0 0-40 0 0,0 0 164 0 0,0 0 191 0 0,0 0 37 0 0,0 0-115 0 0,0 0-181 0 0,0 0-192 0 0,0 0-133 0 0,0 0-61 0 0,-5 36-32 0 0,-19 112-30 0 0,-4 213 813 0 0,25-275-1169 0 0,3-50-109 0 0,-2 0 0 0 0,-1 0 0 0 0,-2 0 0 0 0,-8 30 93 0 0,12-60-725 0 0,-5 11 720 0 0,-1-12-8764 0 0,7-7 3302 0 0,0-2 1765 0 0,0 3 1883 0 0,0-3-1424 0 0</inkml:trace>
</inkml:ink>
</file>

<file path=ppt/ink/ink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1.6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0 195 0 0 0,'0'0'477'0'0,"0"0"137"0"0,0 0 43 0 0,0 0 280 0 0,0 0 308 0 0,0 0 217 0 0,0 0-10 0 0,0 0-214 0 0,0 0-214 0 0,0 0-221 0 0,0 0-174 0 0,0 0-99 0 0,0 0-44 0 0,29 0-7 0 0,135-3 440 0 0,-128 3-182 0 0,5-1 35 0 0,-12 2 3502 0 0,-24-30-2517 0 0,-5 23-1628 0 0,1 0-1 0 0,-2 0 1 0 0,1 0-1 0 0,-1 0 1 0 0,1 0-1 0 0,-2 0 0 0 0,1 0 1 0 0,-1 0-1 0 0,0 0 1 0 0,0 0-1 0 0,0 1 1 0 0,-1-1-1 0 0,0 1 1 0 0,0 0-1 0 0,0 0 0 0 0,-3-3-128 0 0,-54-46-34 0 0,29 45-2908 0 0,31 30-12100 0 0,3-20 10513 0 0</inkml:trace>
</inkml:ink>
</file>

<file path=ppt/ink/ink6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1 255 9242 0 0,'0'0'2334'0'0,"0"0"-1139"0"0,0 0-639 0 0,0 0 91 0 0,0 0 276 0 0,0 0 193 0 0,0 0-19 0 0,0 0-155 0 0,0 0-186 0 0,0 0-159 0 0,0 0-99 0 0,31-8-77 0 0,100-26-53 0 0,4-10 325 0 0,73-44-1911 0 0,-129 33-9230 0 0,-64 41 4202 0 0,-5 3 2773 0 0</inkml:trace>
</inkml:ink>
</file>

<file path=ppt/ink/ink6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0.3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0 6457 0 0,'0'0'1439'0'0,"0"0"-252"0"0,0 0 148 0 0,0 0 287 0 0,0 0 132 0 0,-8 34-71 0 0,-25 108-284 0 0,22-101-823 0 0,2 0 1 0 0,2 0-1 0 0,1 1 1 0 0,2 0-1 0 0,3 0 1 0 0,1 0-1 0 0,3 14-576 0 0,-4-53 25 0 0,1 0-1 0 0,0 1 1 0 0,1-1-1 0 0,-1 0 1 0 0,0 1 0 0 0,1-1-1 0 0,0 0 1 0 0,0 0-1 0 0,0 0 1 0 0,0 1 0 0 0,0-1-1 0 0,1 0 1 0 0,-1 0-1 0 0,1-1 1 0 0,0 1 0 0 0,0 0-1 0 0,0-1 1 0 0,0 1-1 0 0,1-1 1 0 0,-1 1 0 0 0,0-1-1 0 0,1 0 1 0 0,0 0-1 0 0,0 0 1 0 0,-1 0-1 0 0,1-1 1 0 0,0 1 0 0 0,0-1-1 0 0,0 0 1 0 0,1 0-1 0 0,-1 0 1 0 0,1 0-25 0 0,3-2 52 0 0,0-1 0 0 0,-1 0 0 0 0,1 0 1 0 0,-1 0-1 0 0,1-1 0 0 0,-1 0 0 0 0,0-1 0 0 0,0 1 0 0 0,0-1 0 0 0,-1 0 0 0 0,1-1 1 0 0,-1 1-1 0 0,0-1 0 0 0,2-3-52 0 0,14-10 25 0 0,91-69-235 0 0,-111 86 198 0 0,-1 1-1 0 0,1-1 0 0 0,0 1 0 0 0,0-1 0 0 0,-1 0 0 0 0,1 1 0 0 0,0-1 0 0 0,0 1 0 0 0,0 0 0 0 0,-1-1 0 0 0,1 1 0 0 0,0-1 1 0 0,0 1-1 0 0,0 0 0 0 0,0 0 0 0 0,0 0 0 0 0,0 0 0 0 0,0 0 0 0 0,0 0 0 0 0,0 0 0 0 0,0 0 0 0 0,-1 0 0 0 0,1 0 0 0 0,0 0 1 0 0,0 0-1 0 0,0 1 0 0 0,0-1 0 0 0,0 0 0 0 0,0 1 0 0 0,0-1 0 0 0,-1 0 0 0 0,1 1 0 0 0,0-1 0 0 0,0 1 0 0 0,-1 0 0 0 0,1-1 1 0 0,0 1-1 0 0,-1 0 0 0 0,1-1 0 0 0,0 1 0 0 0,-1 0 0 0 0,1-1 0 0 0,-1 1 0 0 0,1 0 0 0 0,-1 0 0 0 0,0 0 0 0 0,1 0 0 0 0,-1 0 1 0 0,0-1-1 0 0,1 1 0 0 0,-1 0 0 0 0,0 0 0 0 0,0 0 0 0 0,0 0 0 0 0,0 0 0 0 0,0 0 0 0 0,0 1 13 0 0,0 10-20 0 0,-1-8 17 0 0,0 0-1 0 0,0 1 1 0 0,1-1 0 0 0,-1 0-1 0 0,1 0 1 0 0,0 0-1 0 0,0 0 1 0 0,1 1-1 0 0,-1-1 1 0 0,1 0-1 0 0,0 0 1 0 0,0 0-1 0 0,0 0 1 0 0,0 0-1 0 0,1 0 1 0 0,0 0 0 0 0,0-1-1 0 0,0 1 1 0 0,0-1-1 0 0,0 1 1 0 0,1-1-1 0 0,0 0 1 0 0,0 1-1 0 0,0-2 1 0 0,0 1-1 0 0,0 0 1 0 0,0 0-1 0 0,1-1 1 0 0,-1 0-1 0 0,1 0 1 0 0,-1 0 0 0 0,3 1 3 0 0,102-3 222 0 0,52-55 38 0 0,-146 50-207 0 0,0-2 0 0 0,-1 0 0 0 0,1 0 0 0 0,-1-1-1 0 0,-1-1 1 0 0,0 0 0 0 0,0-1 0 0 0,-1 0 0 0 0,0-1-1 0 0,0-1-52 0 0,-10 11 9 0 0,1 0 0 0 0,-1 0-1 0 0,0-1 1 0 0,0 1-1 0 0,0-1 1 0 0,0 1-1 0 0,0-1 1 0 0,0 1 0 0 0,0-1-1 0 0,-1 0 1 0 0,1 1-1 0 0,-1-1 1 0 0,1 0-1 0 0,-1 1 1 0 0,1-1-1 0 0,-1 0 1 0 0,0 0 0 0 0,0 1-1 0 0,0-1 1 0 0,0 0-1 0 0,0 0 1 0 0,0 0-1 0 0,-1 1 1 0 0,1-1 0 0 0,0 0-1 0 0,-1 1 1 0 0,0-1-1 0 0,1 0 1 0 0,-1 1-1 0 0,0-1 1 0 0,0 1-1 0 0,0-1 1 0 0,0 1 0 0 0,0-1-1 0 0,0 1 1 0 0,0-1-1 0 0,0 1 1 0 0,-1-1-9 0 0,-10-1-64 0 0,0 1 0 0 0,0 0 1 0 0,1 0-1 0 0,-1 1 0 0 0,0 0 0 0 0,0 1 1 0 0,0 1-1 0 0,0 0 0 0 0,0 1 0 0 0,0 0 1 0 0,1 0-1 0 0,-1 1 0 0 0,1 1 0 0 0,-1 0 0 0 0,1 1 1 0 0,0 0-1 0 0,1 0 0 0 0,0 1 0 0 0,-1 1 1 0 0,2 0-1 0 0,-1 0 0 0 0,1 1 0 0 0,0 0 1 0 0,1 0-1 0 0,0 1 0 0 0,-5 6 64 0 0,11-11 2 0 0,0-1-1 0 0,1 0 1 0 0,-1 1-1 0 0,1-1 1 0 0,-1 1 0 0 0,1-1-1 0 0,0 1 1 0 0,0-1-1 0 0,1 1 1 0 0,-1 0 0 0 0,1 0-1 0 0,0-1 1 0 0,0 1-1 0 0,0 0 1 0 0,0 0-1 0 0,1-1 1 0 0,0 1 0 0 0,-1 0-1 0 0,1-1 1 0 0,1 1-1 0 0,-1-1 1 0 0,0 1 0 0 0,1-1-1 0 0,0 0 1 0 0,0 1-1 0 0,0-1 1 0 0,0 0-1 0 0,0 0 1 0 0,0 0 0 0 0,1-1-1 0 0,1 2-1 0 0,96 74 358 0 0,-70-63-405 0 0,1 0 0 0 0,1-3 0 0 0,0 0 0 0 0,0-2 0 0 0,1-1 0 0 0,11 0 47 0 0,58 8-4822 0 0,-66-14-1777 0 0,-10-2-3160 0 0</inkml:trace>
</inkml:ink>
</file>

<file path=ppt/ink/ink6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0 7714 0 0,'0'0'1799'0'0,"0"0"-407"0"0,0 0-145 0 0,0 0 71 0 0,0 0 11 0 0,0 0-130 0 0,0 0-272 0 0,0 0-242 0 0,0 0-199 0 0,0 0-159 0 0,0 0-89 0 0,0 0-38 0 0,-18 12-2 0 0,-58 37-2 0 0,-13 19 417 0 0,83-65-624 0 0,1 0-1 0 0,0 0 0 0 0,1 1 1 0 0,-1 0-1 0 0,1 0 1 0 0,-1 0-1 0 0,1 0 1 0 0,0 0-1 0 0,1 1 0 0 0,-1 0 1 0 0,1 0-1 0 0,0 0 1 0 0,0 0-1 0 0,1 1 1 0 0,-1-1-1 0 0,1 1 0 0 0,0-1 1 0 0,1 1-1 0 0,-1 3 12 0 0,50 17-307 0 0,-34-22 326 0 0,168 59 119 0 0,-180-61-92 0 0,1 0 1 0 0,-1 0 0 0 0,0 1 0 0 0,0-1 0 0 0,0 0 0 0 0,0 1 0 0 0,0 0-1 0 0,0-1 1 0 0,-1 1 0 0 0,1 0 0 0 0,-1 0 0 0 0,0 0 0 0 0,0 0 0 0 0,0 0-1 0 0,0 0 1 0 0,0 0 0 0 0,-1 0 0 0 0,1 0 0 0 0,-1 0 0 0 0,0 0 0 0 0,0 0-1 0 0,0 1 1 0 0,0-1 0 0 0,-1 0 0 0 0,1 0 0 0 0,-1 0 0 0 0,0 0 0 0 0,0 0-1 0 0,0 0 1 0 0,0 0 0 0 0,0 0 0 0 0,-1 0 0 0 0,1-1 0 0 0,-1 1 0 0 0,0 0-1 0 0,0-1 1 0 0,0 1 0 0 0,0-1 0 0 0,0 0 0 0 0,-1 0 0 0 0,1 0 0 0 0,-1 0-1 0 0,1 0 1 0 0,-3 1-47 0 0,-6 6 39 0 0,0 0 0 0 0,0-1 0 0 0,-1-1 0 0 0,0 1 0 0 0,-1-2 0 0 0,1 0 0 0 0,-1 0 0 0 0,-10 2-39 0 0,-68 5-3322 0 0,76-18-871 0 0,5-8-6410 0 0,9 9 6850 0 0</inkml:trace>
</inkml:ink>
</file>

<file path=ppt/ink/ink6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1 8362 0 0,'0'0'2747'0'0,"0"0"-1304"0"0,0 0-792 0 0,0 0 30 0 0,0 0 346 0 0,0 0 323 0 0,0 0 79 0 0,0 0-228 0 0,0 0-284 0 0,0 0-217 0 0,0 0-142 0 0,-6 35-89 0 0,-19 112-107 0 0,16-94-109 0 0,3 1 0 0 0,2 0 0 0 0,2 0 0 0 0,4 13-253 0 0,-1 10 72 0 0,-5 122-24 0 0,-7-160-517 0 0,-7-27-4615 0 0,14-19-1415 0 0,4 3 1199 0 0,0-3-377 0 0</inkml:trace>
  <inkml:trace contextRef="#ctx0" brushRef="#br0" timeOffset="394.425">351 321 7434 0 0,'0'0'1804'0'0,"0"0"-768"0"0,0 0-333 0 0,0 0 163 0 0,0 0 294 0 0,0 0 167 0 0,0 0-94 0 0,0 0-294 0 0,0 0-317 0 0,-33 17-272 0 0,-103 52-152 0 0,34-19 218 0 0,99-49-397 0 0,0 0 0 0 0,0 0 1 0 0,0 0-1 0 0,0 0 0 0 0,0 0 0 0 0,0 1 1 0 0,1-1-1 0 0,-1 1 0 0 0,0 0 0 0 0,1 0 1 0 0,-1 0-1 0 0,1 0 0 0 0,-1 0 1 0 0,1 0-1 0 0,0 1 0 0 0,0-1 0 0 0,0 1 1 0 0,1-1-1 0 0,-1 1 0 0 0,0 0 0 0 0,1 0 1 0 0,0 0-1 0 0,0 0 0 0 0,0 0 0 0 0,0 0 1 0 0,0 0-1 0 0,0 0 0 0 0,1 0 0 0 0,0 0 1 0 0,-1 0-1 0 0,1 1 0 0 0,0-1 1 0 0,1 0-1 0 0,-1 0 0 0 0,0 0 0 0 0,1 1-19 0 0,5 3 73 0 0,0 0 0 0 0,0-1 0 0 0,0 0-1 0 0,0 0 1 0 0,1-1 0 0 0,0 0 0 0 0,0 0-1 0 0,1-1 1 0 0,-1 0 0 0 0,1 0 0 0 0,5 2-73 0 0,46 28 454 0 0,-47-24-212 0 0,-1 0 0 0 0,0 1-1 0 0,0 0 1 0 0,-1 1 0 0 0,-1 0-1 0 0,0 1 1 0 0,0 0 0 0 0,-1 0-1 0 0,2 7-241 0 0,4 11 615 0 0,-2-3-3281 0 0,-11-28 1753 0 0,-1 0-2428 0 0,0 0-3505 0 0,0 0 4409 0 0,0 0-4186 0 0</inkml:trace>
</inkml:ink>
</file>

<file path=ppt/ink/ink6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7.3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223 594 2713 0 0,'0'0'85'0'0,"0"0"-276"0"0,0 0-202 0 0,0 0 81 0 0,0 0 201 0 0,0 0 178 0 0,0 0 107 0 0,0 0 72 0 0,-29 36 114 0 0,-87 112 112 0 0,65-63 339 0 0,47-67-618 0 0,-2 4 118 0 0,0 2-1 0 0,2-1 1 0 0,1 0-1 0 0,1 1 1 0 0,1-1-1 0 0,1 1 1 0 0,2 10-311 0 0,-1-30 133 0 0,0 0 1 0 0,1 0-1 0 0,0-1 0 0 0,-1 1 1 0 0,2 0-1 0 0,-1-1 0 0 0,0 0 0 0 0,1 1 1 0 0,-1-1-1 0 0,1 0 0 0 0,0 0 1 0 0,0 0-1 0 0,0-1 0 0 0,0 1 1 0 0,1-1-1 0 0,-1 0 0 0 0,1 0 0 0 0,-1 0 1 0 0,1 0-1 0 0,0-1 0 0 0,-1 1 1 0 0,1-1-1 0 0,0 0 0 0 0,0 0 1 0 0,0 0-1 0 0,0-1 0 0 0,0 1 1 0 0,0-1-1 0 0,1 0 0 0 0,-1 0 0 0 0,0-1 1 0 0,0 1-1 0 0,0-1 0 0 0,0 0 1 0 0,0 0-1 0 0,0 0 0 0 0,-1 0 1 0 0,1-1-1 0 0,0 0 0 0 0,0 0 0 0 0,-1 0 1 0 0,1 0-1 0 0,-1 0 0 0 0,0-1 1 0 0,0 1-1 0 0,0-1-133 0 0,29-21 554 0 0,-1-1 0 0 0,-2-1 0 0 0,-1-1 0 0 0,-1-2 0 0 0,-1-1 0 0 0,-1-1 0 0 0,-2-1 0 0 0,-2-1 0 0 0,3-7-554 0 0,10-15 111 0 0,-3-2-1 0 0,-2-1 1 0 0,-2-1-1 0 0,-4-1 1 0 0,11-43-111 0 0,-24 65-412 0 0,-2 0 0 0 0,-1 0 1 0 0,-2-1-1 0 0,-2 1 0 0 0,-2-1 1 0 0,-2-12 411 0 0,-23-55-2116 0 0,22 103 2076 0 0,1 0-1 0 0,-1 0 1 0 0,0 0-1 0 0,0 1 1 0 0,0-1-1 0 0,0 1 1 0 0,0-1 0 0 0,0 1-1 0 0,-1 0 1 0 0,1 0-1 0 0,-1 0 1 0 0,0 0 0 0 0,0 0-1 0 0,1 1 1 0 0,-1-1-1 0 0,0 1 1 0 0,0 0-1 0 0,0 0 1 0 0,-1 0 0 0 0,1 0-1 0 0,0 0 1 0 0,0 1-1 0 0,0-1 1 0 0,-1 1-1 0 0,1 0 1 0 0,0 0 0 0 0,-1 0-1 0 0,1 1 1 0 0,0-1-1 0 0,0 1 1 0 0,-3 0 40 0 0,-5 5-33 0 0,0 0-1 0 0,0 1 1 0 0,0 0 0 0 0,1 1 0 0 0,0 0-1 0 0,0 0 1 0 0,1 1 0 0 0,0 1 0 0 0,0-1-1 0 0,1 1 1 0 0,1 1 0 0 0,0-1 0 0 0,0 1-1 0 0,1 1 1 0 0,0 1 33 0 0,4-11 17 0 0,-10 18 193 0 0,0-1-1 0 0,1 2 1 0 0,1-1-1 0 0,1 1 1 0 0,1 1-1 0 0,1 0 1 0 0,1 0-1 0 0,0 0 1 0 0,2 1-1 0 0,1 0 1 0 0,1-1-1 0 0,0 1 1 0 0,2 0-1 0 0,1 0 1 0 0,1 0-1 0 0,0 0 1 0 0,2 0-1 0 0,1-1 1 0 0,1 0-1 0 0,0 0 1 0 0,2 0-1 0 0,0-1 1 0 0,2 0-1 0 0,0 0 0 0 0,1-1 1 0 0,13 16-210 0 0,-6-14 176 0 0,0-1-1 0 0,1-1 1 0 0,1-1-1 0 0,1 0 1 0 0,1-2-1 0 0,0 0 1 0 0,1-2-1 0 0,1 0 1 0 0,0-2-1 0 0,1-1 1 0 0,0 0-1 0 0,1-2 1 0 0,25 6-176 0 0,-37-18-1522 0 0,-12-12-6272 0 0,-2 9 3883 0 0,0-3-2229 0 0</inkml:trace>
  <inkml:trace contextRef="#ctx0" brushRef="#br0" timeOffset="255.136">1004 646 12571 0 0,'0'0'1407'0'0,"0"0"-562"0"0,0 0-266 0 0,0 0 148 0 0,0 0 190 0 0,0 0 20 0 0,0 0-156 0 0,0 0-229 0 0,-8 32-226 0 0,-23 99-161 0 0,24-33-126 0 0,7-96-116 0 0,0 0 1 0 0,0 0 0 0 0,0 1 0 0 0,1-1 0 0 0,-1 0 0 0 0,1 0 0 0 0,-1 0-1 0 0,1 0 1 0 0,0 0 0 0 0,-1 0 0 0 0,1 0 0 0 0,0 0 0 0 0,1-1 0 0 0,-1 1-1 0 0,0 0 1 0 0,0-1 0 0 0,1 1 0 0 0,-1 0 0 0 0,1-1 0 0 0,-1 0 0 0 0,1 1-1 0 0,0-1 1 0 0,0 0 0 0 0,0 0 76 0 0,14 5-4128 0 0,3-4-4445 0 0,-11-2 3256 0 0</inkml:trace>
  <inkml:trace contextRef="#ctx0" brushRef="#br0" timeOffset="424.509">1061 219 6105 0 0,'0'0'816'0'0,"0"0"-968"0"0,0 0-680 0 0,0 0-336 0 0,0 0-120 0 0,0 0-169 0 0,0 0-439 0 0,0 0 1768 0 0</inkml:trace>
</inkml:ink>
</file>

<file path=ppt/ink/ink6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6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0 9194 0 0,'0'0'968'0'0,"0"0"-370"0"0,0 0-246 0 0,0 0 149 0 0,0 0 286 0 0,0 0 236 0 0,0 0 41 0 0,0 0-106 0 0,0 0-177 0 0,0 0-174 0 0,0 0-96 0 0,1 36-98 0 0,4 118-50 0 0,5 297 1199 0 0,-13-223-1753 0 0,-21-151-1687 0 0,13-65-2192 0 0,-4-5-3466 0 0,10-4 1529 0 0</inkml:trace>
</inkml:ink>
</file>

<file path=ppt/ink/ink6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 7514 0 0,'0'0'1165'0'0,"0"0"-262"0"0,0 0 8 0 0,0 0 269 0 0,0 0 178 0 0,0 0-43 0 0,0 0-274 0 0,0 0-253 0 0,0 0-201 0 0,0 0-121 0 0,0 0-101 0 0,36-2-100 0 0,112-3-67 0 0,103 4-1676 0 0,-156 1-8644 0 0,-71 0 3666 0 0</inkml:trace>
</inkml:ink>
</file>

<file path=ppt/ink/ink6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3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63 7346 0 0,'0'0'2380'0'0,"0"0"-928"0"0,0 0-389 0 0,0 0 72 0 0,0 0 129 0 0,0 0-81 0 0,0 0-337 0 0,0 0-326 0 0,0 0-225 0 0,-11 33-110 0 0,-31 100-46 0 0,41-131-134 0 0,0 0 1 0 0,0 0 0 0 0,1 0-1 0 0,-1 0 1 0 0,0 0 0 0 0,1 0-1 0 0,0 0 1 0 0,-1 0 0 0 0,1 0-1 0 0,0 0 1 0 0,0 0 0 0 0,0 1-1 0 0,0-1 1 0 0,0 0 0 0 0,0 0-1 0 0,1 0 1 0 0,-1 0 0 0 0,1 0-1 0 0,0 0 1 0 0,-1 0 0 0 0,1 0-1 0 0,0 0 1 0 0,0 0 0 0 0,0 0-1 0 0,1-1 1 0 0,-1 1 0 0 0,0 0-1 0 0,0-1 1 0 0,1 1 0 0 0,-1-1-1 0 0,1 1 1 0 0,1 0-6 0 0,3 3 32 0 0,1 1 97 0 0,1-1 0 0 0,-1 0 0 0 0,1 0 0 0 0,0 0 0 0 0,0-1 0 0 0,1 0 0 0 0,-1-1 0 0 0,1 0 0 0 0,0 0 0 0 0,0-1 0 0 0,0 0 0 0 0,0 0 0 0 0,0-1 0 0 0,0 0 0 0 0,0-1 0 0 0,0 0 0 0 0,0-1-1 0 0,1 1 1 0 0,-1-2 0 0 0,0 1 0 0 0,0-1 0 0 0,0-1 0 0 0,-1 0 0 0 0,1 0 0 0 0,-1-1 0 0 0,1 1 0 0 0,-1-2 0 0 0,0 1 0 0 0,-1-1 0 0 0,7-5-129 0 0,-9 5 15 0 0,1 0 0 0 0,-1 0 0 0 0,0 0-1 0 0,0 0 1 0 0,0-1 0 0 0,-1 0 0 0 0,1 0 0 0 0,-2 0 0 0 0,1-1 0 0 0,-1 1 0 0 0,0-1-1 0 0,0 0 1 0 0,0 0 0 0 0,-1 0 0 0 0,-1 0 0 0 0,1 0 0 0 0,-1 0 0 0 0,0 0 0 0 0,0-1-1 0 0,-1 1 1 0 0,0 0 0 0 0,-1-1 0 0 0,1 1 0 0 0,-1 0 0 0 0,-1-1 0 0 0,1 1 0 0 0,-1 0-1 0 0,-1 0 1 0 0,1 0 0 0 0,-1 1 0 0 0,0-1 0 0 0,-1 0 0 0 0,0 1 0 0 0,0 0-1 0 0,0 0 1 0 0,-1 0 0 0 0,1 1 0 0 0,-1-1 0 0 0,-1 1 0 0 0,-2-2-15 0 0,-75-28-3513 0 0,53 33-618 0 0,2 6-3624 0 0,17-1 669 0 0</inkml:trace>
</inkml:ink>
</file>

<file path=ppt/ink/ink6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 85 0 0 0,'0'0'363'0'0,"0"0"984"0"0,0 0 298 0 0,0 0 21 0 0,0 0-19 0 0,0 0-36 0 0,0 0-67 0 0,7-13-99 0 0,19-41-93 0 0,-26 53-1273 0 0,0 0 0 0 0,-1 0 0 0 0,1 1 0 0 0,0-1 0 0 0,0 0 0 0 0,0 0 0 0 0,-1 1 0 0 0,1-1 0 0 0,0 0 0 0 0,-1 1 0 0 0,1-1 1 0 0,0 0-1 0 0,-1 1 0 0 0,1-1 0 0 0,-1 0 0 0 0,0 1 0 0 0,1-1 0 0 0,-1 1 0 0 0,1-1 0 0 0,-1 1 0 0 0,0-1 0 0 0,1 1 0 0 0,-1 0 0 0 0,0-1 0 0 0,1 1 0 0 0,-1 0 0 0 0,0-1 0 0 0,0 1 0 0 0,1 0 0 0 0,-1 0 0 0 0,0 0 0 0 0,0 0 0 0 0,1-1 0 0 0,-1 1 1 0 0,0 0-1 0 0,0 1 0 0 0,0-1 0 0 0,1 0 0 0 0,-1 0 0 0 0,0 0 0 0 0,0 0 0 0 0,1 1 0 0 0,-1-1 0 0 0,0 0 0 0 0,0 0 0 0 0,1 1 0 0 0,-1-1 0 0 0,0 1 0 0 0,0 0-79 0 0,-1-1 199 0 0,-9 3 17 0 0,0 1 0 0 0,0 0 0 0 0,1 0 0 0 0,-1 1 0 0 0,1 1 0 0 0,0 0 0 0 0,0 0 0 0 0,0 1 0 0 0,0 1-216 0 0,-3 1 161 0 0,2-2-110 0 0,0 0 0 0 0,0 0 0 0 0,1 1 0 0 0,0 0 0 0 0,1 1 0 0 0,0 0-1 0 0,0 1 1 0 0,1-1 0 0 0,0 2 0 0 0,1-1 0 0 0,0 1 0 0 0,0 0 0 0 0,1 1-1 0 0,1-1 1 0 0,0 1 0 0 0,1 0 0 0 0,0 1 0 0 0,0-1 0 0 0,2 1 0 0 0,-1-1-1 0 0,2 1 1 0 0,-1 3-51 0 0,4-11 41 0 0,0-1-1 0 0,-1 1 1 0 0,1-1-1 0 0,1 0 1 0 0,-1 1-1 0 0,1-1 1 0 0,-1 0-1 0 0,1 0 1 0 0,0 0-1 0 0,1-1 1 0 0,-1 1-1 0 0,1-1 1 0 0,-1 0-1 0 0,1 0 1 0 0,0 0-1 0 0,0 0 1 0 0,1-1-1 0 0,-1 0 1 0 0,0 1-1 0 0,1-2 1 0 0,-1 1-1 0 0,1 0 1 0 0,0-1-1 0 0,0 0 1 0 0,-1 0-1 0 0,1 0 1 0 0,0-1-1 0 0,0 0 1 0 0,0 0-1 0 0,0 0 1 0 0,0 0-1 0 0,-1-1 1 0 0,1 0-1 0 0,0 0 1 0 0,0 0-1 0 0,-1 0 1 0 0,1-1-1 0 0,0 0 1 0 0,-1 0-1 0 0,0 0 1 0 0,1 0-41 0 0,9-9 154 0 0,0-1 0 0 0,-1 0 0 0 0,0-1 0 0 0,-1 0 0 0 0,-1-1 1 0 0,0 0-1 0 0,-1-1 0 0 0,0 0 0 0 0,-1-1 0 0 0,-1 0 0 0 0,1-3-154 0 0,16-26 202 0 0,-20 35-145 0 0,-5 9-59 0 0,-1 1 1 0 0,1-1-1 0 0,0 1 1 0 0,0-1-1 0 0,0 1 1 0 0,0-1-1 0 0,0 1 1 0 0,0-1-1 0 0,0 0 1 0 0,0 1-1 0 0,0-1 0 0 0,1 1 1 0 0,-1-1-1 0 0,0 1 1 0 0,0-1-1 0 0,0 1 1 0 0,1-1-1 0 0,-1 1 1 0 0,0-1-1 0 0,0 1 1 0 0,1-1-1 0 0,-1 1 1 0 0,0-1-1 0 0,1 1 1 0 0,-1 0-1 0 0,1-1 1 0 0,-1 1-1 0 0,1-1 1 0 0,-1 1-1 0 0,1 0 1 0 0,-1 0-1 0 0,1-1 1 0 0,-1 1-1 0 0,1 0 1 0 0,-1 0-1 0 0,1 0 1 0 0,-1-1-1 0 0,1 1 0 0 0,-1 0 1 0 0,1 0-1 0 0,-1 0 1 0 0,1 0-1 0 0,0 0 1 0 0,-1 0-1 0 0,1 0 1 0 0,-1 0-1 0 0,1 0 1 0 0,-1 1-1 0 0,1-1 1 0 0,-1 0-1 0 0,1 0 1 0 0,0 0-1 0 0,-1 1 1 0 0,1-1-1 0 0,-1 0 1 0 0,0 0-1 0 0,1 1 1 0 0,-1-1-1 0 0,1 0 1 0 0,-1 1-1 0 0,1-1 1 0 0,-1 1-1 0 0,0-1 1 0 0,1 1-1 0 0,-1-1 1 0 0,0 1-1 0 0,1-1 2 0 0,80 114-71 0 0,-63-83 40 0 0,-1 1-1 0 0,-2 1 1 0 0,-1 0-1 0 0,-2 1 1 0 0,-1 1-1 0 0,-2-1 0 0 0,-1 2 1 0 0,-2-1-1 0 0,-1 1 1 0 0,-2 0-1 0 0,-1 0 1 0 0,-4 35 31 0 0,-2-53-21 0 0,-1 0 0 0 0,0 0 1 0 0,-2 0-1 0 0,0-1 1 0 0,-1 0-1 0 0,0 0 0 0 0,-2-1 1 0 0,0 0-1 0 0,0 0 0 0 0,-2-2 1 0 0,0 1-1 0 0,0-1 1 0 0,-2-1-1 0 0,1 0 0 0 0,-2-1 1 0 0,0-1-1 0 0,0 0 1 0 0,-1-1-1 0 0,0 0 0 0 0,-1-2 1 0 0,0 0-1 0 0,-17 6 21 0 0,31-13 6 0 0,1 0-1 0 0,-1 1 0 0 0,1-2 1 0 0,-1 1-1 0 0,1 0 1 0 0,-1 0-1 0 0,0-1 1 0 0,0 1-1 0 0,1-1 1 0 0,-1 0-1 0 0,0 0 0 0 0,1 0 1 0 0,-1 0-1 0 0,0 0 1 0 0,0-1-1 0 0,1 1 1 0 0,-1-1-1 0 0,0 0 1 0 0,1 0-1 0 0,-1 0 0 0 0,1 0 1 0 0,-1 0-1 0 0,1-1 1 0 0,0 1-1 0 0,-1-1 1 0 0,1 1-1 0 0,0-1 1 0 0,0 0-1 0 0,0 0 0 0 0,0 0 1 0 0,0 0-1 0 0,1 0 1 0 0,-1 0-1 0 0,1 0 1 0 0,-1-1-1 0 0,1 1 1 0 0,0-1-1 0 0,0 1 1 0 0,0-1-1 0 0,0 1 0 0 0,0-1 1 0 0,0 0-1 0 0,1 1 1 0 0,-1-1-1 0 0,1 0 1 0 0,0 1-1 0 0,0-1 1 0 0,0-1-6 0 0,0-10-8 0 0,0-1 0 0 0,0 1 1 0 0,1 0-1 0 0,1-1 1 0 0,1 1-1 0 0,0 0 0 0 0,1 0 1 0 0,0 1-1 0 0,1-1 1 0 0,4-8 7 0 0,13-23-216 0 0,2 0 0 0 0,2 2 0 0 0,31-40 216 0 0,52-45-6805 0 0,-89 106 1412 0 0,-5 6-2072 0 0</inkml:trace>
</inkml:ink>
</file>

<file path=ppt/ink/ink6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138 0 9746 0 0,'0'0'2891'0'0,"0"0"-1386"0"0,0 0-537 0 0,0 0-1 0 0,0 0 61 0 0,0 0 23 0 0,0 0-200 0 0,0 0-275 0 0,0 0-167 0 0,0 0-149 0 0,0 0-98 0 0,-22 34-46 0 0,-67 106-23 0 0,63-68 9 0 0,27-61-71 0 0,-1-5-5 0 0,0 0 0 0 0,0-1-1 0 0,1 1 1 0 0,0 0-1 0 0,0-1 1 0 0,1 1 0 0 0,-1-1-1 0 0,1 0 1 0 0,0 1-1 0 0,1-1 1 0 0,-1 0-1 0 0,1 0 1 0 0,0 0 0 0 0,0-1-1 0 0,1 1 1 0 0,-1-1-1 0 0,1 0 1 0 0,0 0-1 0 0,0 0 1 0 0,1 0 0 0 0,-1-1-1 0 0,1 1 1 0 0,-1-1-1 0 0,1 0 1 0 0,0-1 0 0 0,1 1-1 0 0,-1-1 1 0 0,0 0-1 0 0,0 0 1 0 0,1-1-1 0 0,-1 0 1 0 0,1 0 0 0 0,2 1-26 0 0,1-1 79 0 0,-1 0 1 0 0,0-1-1 0 0,1 0 0 0 0,-1 0 1 0 0,1-1-1 0 0,-1 0 1 0 0,0 0-1 0 0,0-1 1 0 0,1 0-1 0 0,-1-1 1 0 0,0 1-1 0 0,-1-2 1 0 0,1 1-1 0 0,0-1 1 0 0,-1 0-1 0 0,0-1 1 0 0,0 1-1 0 0,0-1 0 0 0,-1-1 1 0 0,0 1-1 0 0,1-1 1 0 0,-2 0-1 0 0,1-1 1 0 0,-1 1-1 0 0,0-1 1 0 0,-1 0-1 0 0,1-1 1 0 0,-1 1-1 0 0,-1-1 1 0 0,1 1-1 0 0,-2-1 0 0 0,1 0 1 0 0,-1 0-1 0 0,0-1 1 0 0,0 1-1 0 0,-1 0 1 0 0,0-1-1 0 0,-1 1 1 0 0,0 0-1 0 0,0-1 1 0 0,-1 1-80 0 0,-3-2-195 0 0,-1 0 0 0 0,-1 0 1 0 0,0 0-1 0 0,0 1 0 0 0,-1 0 0 0 0,0 1 1 0 0,0 0-1 0 0,-1 0 0 0 0,0 0 1 0 0,-1 1-1 0 0,1 0 0 0 0,-1 0 0 0 0,-1 1 1 0 0,-4-2 194 0 0,-28-13-3205 0 0,11 9-5716 0 0,16 8-1086 0 0</inkml:trace>
</inkml:ink>
</file>

<file path=ppt/ink/ink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0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 3145 0 0,'0'0'693'0'0,"0"0"-171"0"0,0 0 28 0 0,0 0 409 0 0,0 0 508 0 0,0 0 212 0 0,0 0-58 0 0,0 0-257 0 0,0 0-327 0 0,0 0-267 0 0,0 0-174 0 0,10 22-90 0 0,61 137 983 0 0,-56-121-1043 0 0,-2 1 1 0 0,-1 1-1 0 0,-2 0 0 0 0,-2 0 0 0 0,2 30-446 0 0,23 104 383 0 0,-24-159-215 0 0,-9-15-79 0 0,17-22 1880 0 0,49-130-387 0 0,3-9-865 0 0,37-136-717 0 0,-82 204-817 0 0,-23 97-6483 0 0,0 10-218 0 0,-1-6-384 0 0</inkml:trace>
  <inkml:trace contextRef="#ctx0" brushRef="#br0" timeOffset="331.162">573 471 5241 0 0,'0'0'2582'0'0,"0"0"-823"0"0,0 0-488 0 0,0 0-53 0 0,0 0 45 0 0,0 0-45 0 0,0 0-191 0 0,0 0-265 0 0,0 0-230 0 0,0 0-161 0 0,0 0-109 0 0,0 0-86 0 0,0 0-25 0 0,-3 24-17 0 0,-16 114 58 0 0,8 20-754 0 0,4-134-459 0 0,3-12-1880 0 0,2 0-5285 0 0,2-12 4941 0 0,0 0 1001 0 0</inkml:trace>
  <inkml:trace contextRef="#ctx0" brushRef="#br0" timeOffset="851.758">445 445 1920 0 0,'0'0'2285'0'0,"0"0"-382"0"0,0 0-261 0 0,0 0-23 0 0,0 0 17 0 0,0 0-100 0 0,0 0-278 0 0,0 0-298 0 0,0 0-221 0 0,0 0-144 0 0,0 0-58 0 0,0 0-38 0 0,0 0-51 0 0,19-2-30 0 0,128-18 640 0 0,39 2-41 0 0,-185 18-1020 0 0,0-1 1 0 0,0 1-1 0 0,0 0 1 0 0,0 0-1 0 0,0 0 1 0 0,0 0-1 0 0,0 0 1 0 0,0 0-1 0 0,0 0 1 0 0,0 1-1 0 0,-1-1 0 0 0,1 0 1 0 0,0 0-1 0 0,0 1 1 0 0,0-1-1 0 0,0 0 1 0 0,0 1-1 0 0,0-1 1 0 0,-1 1-1 0 0,1 0 1 0 0,0-1-1 0 0,0 1 1 0 0,-1-1-1 0 0,1 1 1 0 0,0 0-1 0 0,-1 0 1 0 0,1-1-1 0 0,-1 1 1 0 0,1 0-1 0 0,-1 0 1 0 0,1 0-1 0 0,-1 0 1 0 0,1-1-1 0 0,-1 1 1 0 0,0 0-1 0 0,0 0 1 0 0,1 0-1 0 0,-1 0 1 0 0,0 0-1 0 0,0 0 1 0 0,0 0-1 0 0,0 0 1 0 0,0 0-1 0 0,0 0 1 0 0,0 0-1 0 0,-1 0 1 0 0,1 0-1 0 0,0 0 1 0 0,0 0-1 0 0,-1 0 3 0 0,-24 43 62 0 0,-111 88 39 0 0,135-128-130 0 0,0 1 0 0 0,1-1-1 0 0,-1 1 1 0 0,1-1 0 0 0,0 1 0 0 0,0-1 0 0 0,0 1-1 0 0,0-1 1 0 0,1 1 0 0 0,0-1 0 0 0,0 1 0 0 0,0-1-1 0 0,1 0 1 0 0,-1 0 0 0 0,1 0 0 0 0,0 1 0 0 0,0-1-1 0 0,0-1 1 0 0,1 1 0 0 0,0 0 0 0 0,-1-1 0 0 0,1 1-1 0 0,0-1 1 0 0,1 0 0 0 0,-1 0 0 0 0,1 0 0 0 0,-1 0-1 0 0,1-1 1 0 0,0 1 0 0 0,0-1 0 0 0,0 0 0 0 0,0 0-1 0 0,1 0 30 0 0,17 16-180 0 0,-16-14 190 0 0,-1-1 1 0 0,-1 1 0 0 0,1 1-1 0 0,-1-1 1 0 0,1 1 0 0 0,-1-1-1 0 0,0 1 1 0 0,-1 0 0 0 0,1 1-1 0 0,-1-1 1 0 0,0 1 0 0 0,-1-1-1 0 0,1 1 1 0 0,-1 0 0 0 0,0 0-1 0 0,-1 0 1 0 0,1 0 0 0 0,-1 0-1 0 0,0 0 1 0 0,-1 1 0 0 0,1 4-11 0 0,-4-7 39 0 0,0 0 1 0 0,-1 0-1 0 0,1-1 1 0 0,0 0-1 0 0,-1 0 1 0 0,0 0-1 0 0,0 0 1 0 0,0 0-1 0 0,0-1 1 0 0,0 0-1 0 0,0 0 1 0 0,-1 0-1 0 0,1 0 1 0 0,-1-1-1 0 0,1 1 1 0 0,-1-1-1 0 0,0 0 1 0 0,1-1-1 0 0,-1 1 1 0 0,0-1-1 0 0,-4 0-39 0 0,-108-2-2254 0 0,78-3-1317 0 0,1-3-3430 0 0,24 4-189 0 0</inkml:trace>
</inkml:ink>
</file>

<file path=ppt/ink/ink6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2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1 342 0 0 0,'0'0'260'0'0,"0"0"93"0"0,0 0 318 0 0,0 0 631 0 0,0 0 537 0 0,0 0 309 0 0,0 0 10 0 0,0 0-157 0 0,0 0-197 0 0,0 0-229 0 0,31 6-188 0 0,101 18-187 0 0,-45-28 461 0 0,-74 0-1353 0 0,5-1-129 0 0,0-2 1 0 0,0 0 0 0 0,0 0 0 0 0,-1-2 0 0 0,-1 0-1 0 0,1-1 1 0 0,-1-1 0 0 0,-1 0 0 0 0,0-1-1 0 0,-1-1 1 0 0,0 0 0 0 0,-1-1 0 0 0,0 0 0 0 0,-1-1-1 0 0,-1-1 1 0 0,0 0 0 0 0,-1 0 0 0 0,-1-1 0 0 0,-1 0-1 0 0,0-1 1 0 0,4-16-180 0 0,-8-35 283 0 0,-5 68-291 0 0,1 1 0 0 0,0 0-1 0 0,-1-1 1 0 0,1 1 0 0 0,-1 0 0 0 0,1 0 0 0 0,-1-1-1 0 0,0 1 1 0 0,1 0 0 0 0,-1 0 0 0 0,1 0 0 0 0,-1 0 0 0 0,1 0-1 0 0,-1 0 1 0 0,0-1 0 0 0,1 1 0 0 0,-1 0 0 0 0,1 1 0 0 0,-1-1-1 0 0,1 0 1 0 0,-1 0 0 0 0,1 0 0 0 0,-1 0 0 0 0,0 0-1 0 0,1 1 1 0 0,-1-1 0 0 0,1 0 0 0 0,-1 0 0 0 0,1 1 0 0 0,-1-1-1 0 0,1 0 1 0 0,0 1 0 0 0,-1-1 0 0 0,1 1 0 0 0,-1-1 0 0 0,1 0-1 0 0,0 1 1 0 0,-1-1 0 0 0,1 1 0 0 0,0-1 0 0 0,-1 1-1 0 0,1-1 1 0 0,0 1 0 0 0,0-1 0 0 0,0 1 0 0 0,-1-1 0 0 0,1 1-1 0 0,0 0 1 0 0,0-1 0 0 0,0 1 0 0 0,0-1 0 0 0,0 1 0 0 0,0-1-1 0 0,0 1 9 0 0,-7 22-28 0 0,1 0-1 0 0,1 0 0 0 0,1 0 0 0 0,1 0 1 0 0,2 1-1 0 0,0-1 0 0 0,1 12 29 0 0,0-25-8 0 0,1 166 35 0 0,19 118-27 0 0,-12-233-56 0 0,-3 2 1 0 0,-2-1-1 0 0,-3 0 1 0 0,-2 1 0 0 0,-4-1-1 0 0,-2-1 1 0 0,-6 20 55 0 0,5-48-118 0 0,-1 0 1 0 0,-2-1 0 0 0,-1 0-1 0 0,-1-1 1 0 0,-19 29 117 0 0,27-50 10 0 0,-1-1-1 0 0,0 1 0 0 0,0-1 1 0 0,-1 0-1 0 0,0-1 1 0 0,-1 0-1 0 0,0 0 0 0 0,0-1 1 0 0,-1 0-1 0 0,0 0 0 0 0,0-1 1 0 0,0-1-1 0 0,-1 0 1 0 0,0 0-1 0 0,0-1 0 0 0,0 0 1 0 0,-1-1-1 0 0,1-1 1 0 0,-2 1-10 0 0,9-2 21 0 0,1 0 0 0 0,-1 0 0 0 0,0-1 1 0 0,1 1-1 0 0,-1-1 0 0 0,0 0 1 0 0,1 0-1 0 0,-1 0 0 0 0,0 0 1 0 0,0-1-1 0 0,1 1 0 0 0,-1-1 0 0 0,0 0 1 0 0,1 0-1 0 0,-1 0 0 0 0,1-1 1 0 0,0 1-1 0 0,-1-1 0 0 0,1 0 1 0 0,0 0-1 0 0,0 0 0 0 0,0 0 0 0 0,0-1 1 0 0,0 1-1 0 0,1-1 0 0 0,-1 0 1 0 0,1 0-1 0 0,0 1 0 0 0,-1-2 1 0 0,1 1-1 0 0,1 0 0 0 0,-1 0 0 0 0,0-1 1 0 0,1 1-1 0 0,-1-4-21 0 0,-1-6 36 0 0,1 0-1 0 0,0 0 1 0 0,2 0-1 0 0,-1-1 1 0 0,2 1-1 0 0,-1 0 1 0 0,2 0 0 0 0,0 0-1 0 0,0 0 1 0 0,2 0-1 0 0,-1 0 1 0 0,4-6-36 0 0,9-23 9 0 0,2 1 1 0 0,2 1-1 0 0,2 0 1 0 0,2 2-1 0 0,1 1 0 0 0,1 0 1 0 0,3 2-1 0 0,1 1 1 0 0,1 2-1 0 0,1 1 1 0 0,2 1-1 0 0,14-7-9 0 0,88-44-1895 0 0,-103 73-2966 0 0,2 5-4198 0 0,-28 4 4236 0 0,-4 2 2871 0 0</inkml:trace>
</inkml:ink>
</file>

<file path=ppt/ink/ink6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5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123 409 0 0 0,'0'0'1218'0'0,"0"0"242"0"0,0 0 264 0 0,0 0 189 0 0,0 0 64 0 0,0 0-28 0 0,0 0-99 0 0,0 0-158 0 0,0 0-244 0 0,0 0-247 0 0,0 0-181 0 0,0 0-129 0 0,-19 16-55 0 0,-57 45-63 0 0,75-60-749 0 0,1-1-1 0 0,-1 1 1 0 0,1-1-1 0 0,-1 0 1 0 0,0 1 0 0 0,1-1-1 0 0,-1 0 1 0 0,0 0-1 0 0,0 1 1 0 0,1-1-1 0 0,-1 0 1 0 0,0 0-1 0 0,1 0 1 0 0,-1 0-1 0 0,0 0 1 0 0,0 0 0 0 0,1 0-1 0 0,-1 0 1 0 0,0 0-1 0 0,0 0 1 0 0,1 0-1 0 0,-1-1 1 0 0,0 1-1 0 0,0 0 1 0 0,1 0-1 0 0,-1-1 1 0 0,0 1 0 0 0,1-1-1 0 0,-1 1 1 0 0,1 0-1 0 0,-1-1 1 0 0,1 1-1 0 0,-1-1 1 0 0,0 1-1 0 0,1-1 1 0 0,0 0-1 0 0,-1 1 1 0 0,1-1 0 0 0,-1 0-1 0 0,1 1 1 0 0,0-1-1 0 0,-1 0 1 0 0,1 1-1 0 0,0-1 1 0 0,0 0-1 0 0,-1 1 1 0 0,1-1-1 0 0,0 0 1 0 0,0 0 0 0 0,0 1-1 0 0,0-1 1 0 0,0 0-1 0 0,0 0 1 0 0,0 1-1 0 0,0-1 1 0 0,0 0-1 0 0,1 0 1 0 0,-1 1-1 0 0,0-1 1 0 0,0 0 0 0 0,1 1-1 0 0,-1-1 1 0 0,0 0-1 0 0,1 1 1 0 0,-1-1-1 0 0,1 1 1 0 0,-1-1-1 0 0,1 0-23 0 0,-1-4 157 0 0,2-16 6 0 0,0-1-1 0 0,1 1 1 0 0,2 0 0 0 0,0 0 0 0 0,1 1-1 0 0,1-1 1 0 0,1 1 0 0 0,0 0 0 0 0,2 1-1 0 0,0 0 1 0 0,1 1 0 0 0,5-5-163 0 0,106-122-2831 0 0,-89 118-537 0 0,-9 14-4379 0 0,-16 8-1970 0 0</inkml:trace>
</inkml:ink>
</file>

<file path=ppt/ink/ink6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6321 0 0,'0'0'2312'0'0,"0"0"-593"0"0,0 0-311 0 0,0 0-57 0 0,0 0-44 0 0,0 0-147 0 0,0 0-232 0 0,0 0-245 0 0,0 0-214 0 0,0 0-132 0 0,0 0-131 0 0,0 0-70 0 0,0 0-33 0 0,-26 31-48 0 0,-79 98-3 0 0,102-127-49 0 0,1-1 0 0 0,0 1 1 0 0,0 0-1 0 0,0 0 1 0 0,0 0-1 0 0,0 0 1 0 0,1 0-1 0 0,-1 0 0 0 0,0 1 1 0 0,1-1-1 0 0,0 1 1 0 0,0-1-1 0 0,0 1 0 0 0,0-1 1 0 0,0 1-1 0 0,0-1 1 0 0,0 1-1 0 0,1 0 0 0 0,0 0 1 0 0,-1-1-1 0 0,1 1 1 0 0,0 0-1 0 0,0 0 1 0 0,0-1-1 0 0,1 3-3 0 0,1 3 23 0 0,1-1 40 0 0,0 1 0 0 0,0-1 0 0 0,0 0 0 0 0,1 0 0 0 0,0-1 0 0 0,0 1 0 0 0,1-1 0 0 0,0 0 0 0 0,0 0 0 0 0,0 0 0 0 0,1-1 0 0 0,-1 0 0 0 0,2 0 0 0 0,-1 0 0 0 0,0-1 0 0 0,1 0 0 0 0,0 0 0 0 0,0 0 0 0 0,0-1 0 0 0,0 0 0 0 0,0-1 0 0 0,1 1 0 0 0,-1-1 1 0 0,1-1-1 0 0,0 0 0 0 0,0 0 0 0 0,-1 0 0 0 0,1-1 0 0 0,0 0 0 0 0,4-1-63 0 0,-4 2 108 0 0,-1-1-1 0 0,1 0 1 0 0,-1 0 0 0 0,1 0 0 0 0,-1-1-1 0 0,1 0 1 0 0,-1-1 0 0 0,0 0 0 0 0,0 0 0 0 0,1 0-1 0 0,-1-1 1 0 0,-1 0 0 0 0,1 0 0 0 0,0-1-1 0 0,-1 0 1 0 0,0 0 0 0 0,0 0 0 0 0,0-1 0 0 0,0 0-1 0 0,-1 0 1 0 0,1-1 0 0 0,-2 1 0 0 0,1-1-1 0 0,0 0 1 0 0,-1 0 0 0 0,0-1 0 0 0,-1 0 0 0 0,1 1-1 0 0,-1-1 1 0 0,-1 0 0 0 0,1 0 0 0 0,-1 0-1 0 0,1-7-107 0 0,-3 8-40 0 0,0 0 0 0 0,0 0 0 0 0,-1 1 0 0 0,1-1 0 0 0,-1 0 0 0 0,-1 0 0 0 0,1 1 0 0 0,-1-1-1 0 0,0 0 1 0 0,0 1 0 0 0,0 0 0 0 0,-1-1 0 0 0,0 1 0 0 0,0 0 0 0 0,-1 1 0 0 0,1-1 0 0 0,-1 0-1 0 0,0 1 1 0 0,0 0 0 0 0,0 0 0 0 0,-1 0 0 0 0,1 0 0 0 0,-1 1 0 0 0,0 0 0 0 0,0 0 0 0 0,-4-2 40 0 0,-70-23-3798 0 0,51 25-723 0 0,0 5-3896 0 0,16 1 2093 0 0</inkml:trace>
</inkml:ink>
</file>

<file path=ppt/ink/ink6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5681 0 0,'0'0'1135'0'0,"0"0"57"0"0,0 0 583 0 0,0 0 531 0 0,0 0 155 0 0,0 0-349 0 0,0 0-665 0 0,0 0-465 0 0,0 0-285 0 0,0 0-125 0 0,0 0-84 0 0,0 0-105 0 0,0 0-81 0 0,13-19-52 0 0,85-116 332 0 0,-91 127-509 0 0,3-6-24 0 0,0 1 1 0 0,1 0-1 0 0,0 0 1 0 0,1 2 0 0 0,1-1-1 0 0,0 2 1 0 0,0 0-1 0 0,1 0 1 0 0,0 1 0 0 0,1 1-1 0 0,0 0 1 0 0,0 1-1 0 0,9-2-49 0 0,-22 9-2 0 0,-1 0 0 0 0,0-1 0 0 0,1 1 0 0 0,-1 0-1 0 0,1 1 1 0 0,-1-1 0 0 0,1 0 0 0 0,-1 0 0 0 0,0 1 0 0 0,1-1-1 0 0,-1 0 1 0 0,0 1 0 0 0,1-1 0 0 0,-1 1 0 0 0,0 0-1 0 0,1 0 1 0 0,-1-1 0 0 0,0 1 0 0 0,0 0 0 0 0,0 0 0 0 0,0 0-1 0 0,0 0 1 0 0,0 0 0 0 0,0 0 0 0 0,0 0 0 0 0,0 1 0 0 0,0-1-1 0 0,-1 0 1 0 0,1 0 0 0 0,-1 1 0 0 0,1-1 0 0 0,-1 0-1 0 0,1 1 1 0 0,-1-1 0 0 0,1 1 0 0 0,-1-1 0 0 0,0 0 0 0 0,0 1-1 0 0,0-1 1 0 0,0 1 0 0 0,0-1 0 0 0,0 1 0 0 0,0-1 0 0 0,-1 1-1 0 0,1-1 1 0 0,0 0 0 0 0,-1 1 0 0 0,1-1 0 0 0,-1 0-1 0 0,0 2 3 0 0,0 11 11 0 0,1 5 35 0 0,-1-16-41 0 0,0-1 1 0 0,0 0 0 0 0,0 0-1 0 0,1 1 1 0 0,-1-1 0 0 0,0 1-1 0 0,1-1 1 0 0,0 0 0 0 0,0 1-1 0 0,0-1 1 0 0,0 1 0 0 0,0-1 0 0 0,0 1-1 0 0,1-1 1 0 0,-1 1 0 0 0,1-1-1 0 0,-1 0 1 0 0,1 1 0 0 0,0-1-1 0 0,0 0 1 0 0,0 0 0 0 0,0 1-1 0 0,1-1 1 0 0,-1 0 0 0 0,0 0 0 0 0,1 0-1 0 0,0-1 1 0 0,-1 1 0 0 0,1 0-1 0 0,0-1 1 0 0,0 1 0 0 0,0-1-1 0 0,0 1 1 0 0,0-1 0 0 0,0 0-1 0 0,0 0 1 0 0,1 0 0 0 0,-1 0-1 0 0,0 0 1 0 0,1 0 0 0 0,-1-1 0 0 0,0 1-1 0 0,1-1 1 0 0,-1 0 0 0 0,1 1-1 0 0,-1-1 1 0 0,2-1-6 0 0,125-53 311 0 0,-25 15-255 0 0,-103 38-59 0 0,0 0-1 0 0,0 1 1 0 0,1-1 0 0 0,-1 1 0 0 0,0-1 0 0 0,0 1 0 0 0,1 0 0 0 0,-1 0 0 0 0,0-1-1 0 0,0 1 1 0 0,1 0 0 0 0,-1 0 0 0 0,0 0 0 0 0,1 0 0 0 0,-1 0 0 0 0,0 1 0 0 0,0-1-1 0 0,1 0 1 0 0,-1 1 0 0 0,0-1 0 0 0,0 1 0 0 0,1-1 0 0 0,-1 1 0 0 0,0-1-1 0 0,0 1 1 0 0,0 0 0 0 0,0 0 0 0 0,0-1 0 0 0,0 1 0 0 0,0 0 0 0 0,0 0 0 0 0,0 0-1 0 0,-1 0 1 0 0,1 0 0 0 0,0 0 0 0 0,0 1 0 0 0,-1-1 0 0 0,1 0 0 0 0,-1 0-1 0 0,1 0 1 0 0,-1 0 0 0 0,0 1 0 0 0,1-1 0 0 0,-1 0 0 0 0,0 1 0 0 0,0-1 0 0 0,0 0-1 0 0,0 0 1 0 0,0 2 3 0 0,6 31-131 0 0,14 32 39 0 0,25-48-2827 0 0,-34-18 369 0 0,11-1-7940 0 0,-18-2 3162 0 0</inkml:trace>
</inkml:ink>
</file>

<file path=ppt/ink/ink6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0 2593 0 0,'0'0'1740'0'0,"0"0"-252"0"0,0 0-71 0 0,0 0 176 0 0,0 0 236 0 0,0 0 70 0 0,0 0-224 0 0,0 0-375 0 0,0 0-386 0 0,0 0-264 0 0,0 0-115 0 0,0 0-12 0 0,0 0 58 0 0,1 16 3 0 0,-6 175 1408 0 0,-10-42-1295 0 0,6 1 1 0 0,8 73-698 0 0,21-128-923 0 0,-7-106-6452 0 0,-8-25-3856 0 0,-4 25 8052 0 0</inkml:trace>
</inkml:ink>
</file>

<file path=ppt/ink/ink6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2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 1832 0 0,'0'0'3733'0'0,"0"0"-2199"0"0,0 0-638 0 0,0 0 264 0 0,0 0 394 0 0,0 0 218 0 0,0 0-118 0 0,0 0-304 0 0,33-2-242 0 0,102-6-153 0 0,165-27 2551 0 0,-62 4-2976 0 0,-77 23-4377 0 0,-121 14-4303 0 0,-30-1 259 0 0</inkml:trace>
</inkml:ink>
</file>

<file path=ppt/ink/ink6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0 560 0 0,'0'0'2677'0'0,"0"0"-565"0"0,0 0-131 0 0,0 0 92 0 0,0 0 17 0 0,0 0-124 0 0,0 0-380 0 0,0 0-438 0 0,0 0-307 0 0,0 0-165 0 0,0 0-86 0 0,0 0-54 0 0,0 0-60 0 0,-3 17-96 0 0,-16 125 439 0 0,13 30-1312 0 0,12-165-1448 0 0,-2-6-2744 0 0,-1-1-6032 0 0,-3 0 8042 0 0</inkml:trace>
</inkml:ink>
</file>

<file path=ppt/ink/ink6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9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4473 0 0,'0'0'1291'0'0,"0"0"-304"0"0,0 0 138 0 0,0 0 368 0 0,0 0 190 0 0,0 0-46 0 0,0 0-251 0 0,0 0-268 0 0,0 0-182 0 0,32 1-165 0 0,102 2-182 0 0,124 23-484 0 0,-211-17-2866 0 0,-31-5-1002 0 0,0 0-3426 0 0,-9-3 3308 0 0</inkml:trace>
</inkml:ink>
</file>

<file path=ppt/ink/ink6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5033 0 0,'0'0'1364'0'0,"0"0"-74"0"0,0 0 298 0 0,0 0 286 0 0,0 0-55 0 0,0 0-328 0 0,0 0-429 0 0,0 0-316 0 0,37-3-201 0 0,116-14-149 0 0,134-36-1199 0 0,-283 53 600 0 0,43-3-5603 0 0,-32 2-1349 0 0</inkml:trace>
</inkml:ink>
</file>

<file path=ppt/ink/ink6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7642 0 0,'0'0'2195'0'0,"0"0"-872"0"0,0 0-555 0 0,0 0-163 0 0,0 0 122 0 0,0 0 225 0 0,0 0 177 0 0,0 0 28 0 0,0 0-50 0 0,0 0-99 0 0,0 0-160 0 0,0 0-139 0 0,3 32-111 0 0,8 103-80 0 0,1 271 1220 0 0,45-114-2709 0 0,-56-281-219 0 0,-3-5-6788 0 0,-3-8-3704 0 0,2-2 10479 0 0</inkml:trace>
</inkml:ink>
</file>

<file path=ppt/ink/ink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2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0 656 128 0 0,'0'0'2002'0'0,"0"0"-519"0"0,0 0-131 0 0,0 0 200 0 0,0 0 206 0 0,0 0 66 0 0,0 0-204 0 0,0 0-364 0 0,0 0-307 0 0,0 0-183 0 0,0 0-62 0 0,0 0 4 0 0,0 0-60 0 0,11 0-81 0 0,108 9 1103 0 0,127 4-1354 0 0,-177-22-2143 0 0,-27-3-3725 0 0,-22 11-2509 0 0,-15 1 4198 0 0</inkml:trace>
  <inkml:trace contextRef="#ctx0" brushRef="#br0" timeOffset="201.158">54 855 6305 0 0,'0'0'1541'0'0,"0"0"-578"0"0,0 0-279 0 0,0 0 204 0 0,0 0 275 0 0,0 0 106 0 0,0 0-150 0 0,0 0-295 0 0,0 0-275 0 0,0 0-208 0 0,0 0-137 0 0,0 0-100 0 0,0 0-68 0 0,37 10-81 0 0,118 32-115 0 0,-148-40 96 0 0,-1 0 1 0 0,1-1 0 0 0,0 1 0 0 0,-1-1-1 0 0,1 0 1 0 0,0-1 0 0 0,0 0-1 0 0,0 0 1 0 0,0 0 0 0 0,-1-1-1 0 0,1 0 1 0 0,0 0 0 0 0,2-2 63 0 0,7-1-412 0 0,25-5-1403 0 0,33-7-6074 0 0,-52 8 3043 0 0</inkml:trace>
  <inkml:trace contextRef="#ctx0" brushRef="#br0" timeOffset="1793.072">803 608 0 0 0,'0'0'424'0'0,"0"0"508"0"0,0 0 93 0 0,0 0-109 0 0,-1 34-143 0 0,-4 105-155 0 0,-3 96 3465 0 0,-10-222 1734 0 0,-14-36-2985 0 0,28 10-2684 0 0,0-1 0 0 0,2 1 1 0 0,0-1-1 0 0,0 0 0 0 0,1 1 0 0 0,1-1 1 0 0,0 0-1 0 0,1 0 0 0 0,1 0 1 0 0,0 1-1 0 0,0-1 0 0 0,2 1 0 0 0,0-1 1 0 0,0 1-1 0 0,1 0 0 0 0,3-4-148 0 0,8-24 111 0 0,1 0 0 0 0,2 2 0 0 0,2 0 0 0 0,2 1 0 0 0,24-30-111 0 0,-37 55 26 0 0,1 1 0 0 0,1 0 0 0 0,0 0 0 0 0,1 2 1 0 0,0-1-1 0 0,0 2 0 0 0,15-8-26 0 0,-27 16-5 0 0,0 0 1 0 0,0 0 0 0 0,0 0-1 0 0,0 0 1 0 0,1 0-1 0 0,-1 1 1 0 0,0-1 0 0 0,0 1-1 0 0,1-1 1 0 0,-1 1-1 0 0,0-1 1 0 0,1 1 0 0 0,-1 0-1 0 0,1-1 1 0 0,-1 1-1 0 0,0 0 1 0 0,1 0 0 0 0,-1 0-1 0 0,1 0 1 0 0,-1 1-1 0 0,1-1 1 0 0,-1 0 0 0 0,0 0-1 0 0,1 1 1 0 0,-1-1-1 0 0,0 1 1 0 0,1-1 0 0 0,-1 1-1 0 0,0 0 1 0 0,0-1-1 0 0,1 1 1 0 0,-1 0 0 0 0,0 0-1 0 0,0 0 1 0 0,0 0-1 0 0,0 0 1 0 0,0 0 0 0 0,0 0-1 0 0,-1 0 1 0 0,1 1-1 0 0,0-1 1 0 0,0 0 0 0 0,-1 0-1 0 0,1 1 1 0 0,-1-1-1 0 0,1 0 1 0 0,-1 1 0 0 0,0-1-1 0 0,1 0 1 0 0,-1 1-1 0 0,0-1 1 0 0,0 1 0 0 0,0-1-1 0 0,0 1 1 0 0,0-1-1 0 0,0 0 1 0 0,0 1 0 0 0,-1-1-1 0 0,1 1 1 0 0,-1-1 4 0 0,-4 193-738 0 0,18-171-3064 0 0,5-19-3510 0 0,-12-4 282 0 0</inkml:trace>
  <inkml:trace contextRef="#ctx0" brushRef="#br0" timeOffset="2585.962">1123 1002 952 0 0,'0'0'1002'0'0,"0"0"142"0"0,0 0 355 0 0,0 0 268 0 0,0 0 99 0 0,0 0-115 0 0,0 0-259 0 0,0 0-182 0 0,0 0-163 0 0,0 0-148 0 0,0 0-131 0 0,34-10-159 0 0,107-32-110 0 0,-58-2 383 0 0,-61 27-629 0 0,-6 6-150 0 0,1-1 0 0 0,-1-1 0 0 0,-1 0-1 0 0,-1-1 1 0 0,0-1 0 0 0,0 0 0 0 0,-2-1 0 0 0,0-1 0 0 0,0 0-1 0 0,4-10-202 0 0,-8-46 585 0 0,-10 71-629 0 0,0 0 0 0 0,1 0 1 0 0,-1 1-1 0 0,0-1 0 0 0,0 1 1 0 0,0-1-1 0 0,0 1 1 0 0,0 0-1 0 0,0 0 0 0 0,0 0 1 0 0,0 0-1 0 0,0 0 0 0 0,-1 0 1 0 0,1 0-1 0 0,0 1 1 0 0,0-1-1 0 0,-1 1 0 0 0,1 0 1 0 0,-1 0-1 0 0,1 0 0 0 0,0 0 1 0 0,-1 0-1 0 0,1 0 1 0 0,-1 0-1 0 0,1 1 0 0 0,0 0 1 0 0,0-1-1 0 0,-1 1 0 0 0,1 0 1 0 0,0 0-1 0 0,-2 1 44 0 0,-6 3-102 0 0,-1 1-1 0 0,1 0 0 0 0,0 1 1 0 0,0 0-1 0 0,1 0 0 0 0,0 1 1 0 0,1 1-1 0 0,-1-1 1 0 0,2 1-1 0 0,-1 1 0 0 0,1-1 1 0 0,1 1-1 0 0,-1 1 0 0 0,2-1 1 0 0,0 1-1 0 0,0 0 1 0 0,1 0-1 0 0,0 0 0 0 0,0 1 1 0 0,2-1-1 0 0,-1 5 103 0 0,3-13 9 0 0,0 0 0 0 0,0 1 0 0 0,0-1 0 0 0,1 0 0 0 0,0 0 0 0 0,-1 1-1 0 0,1-1 1 0 0,0 0 0 0 0,1 0 0 0 0,-1 0 0 0 0,0 0 0 0 0,1 0 0 0 0,0 0 0 0 0,0 0 0 0 0,0-1 0 0 0,0 1 0 0 0,0-1 0 0 0,0 1-1 0 0,1-1 1 0 0,-1 0 0 0 0,1 0 0 0 0,-1 0 0 0 0,1 0 0 0 0,0 0 0 0 0,0-1 0 0 0,0 1 0 0 0,0-1 0 0 0,0 0 0 0 0,0 1-1 0 0,1-1-8 0 0,101 20 683 0 0,-79-22-493 0 0,0-1 0 0 0,0-1 0 0 0,0-1 0 0 0,0-2 0 0 0,-1-1 0 0 0,0 0 0 0 0,0-2 0 0 0,-1-1 0 0 0,0-1 0 0 0,-1-1 0 0 0,0-1-1 0 0,-1-1 1 0 0,18-15-190 0 0,-22 17 34 0 0,-1 0-1 0 0,0-1 0 0 0,-1-2 0 0 0,-1 1 0 0 0,0-2 1 0 0,-1 0-1 0 0,-1 0 0 0 0,0-2-33 0 0,-3-26-81 0 0,-51 45-1170 0 0,-50 77-125 0 0,79-65 1218 0 0,3-4 69 0 0,0-1 0 0 0,1 2 0 0 0,0-1 0 0 0,0 1 0 0 0,1 0 0 0 0,0 1 0 0 0,1 0 0 0 0,1 0 0 0 0,-1 0 0 0 0,2 1 0 0 0,-1-1 0 0 0,2 1 0 0 0,0 0 0 0 0,0 0 0 0 0,1 2 89 0 0,2-11 6 0 0,1 0-1 0 0,-1 0 1 0 0,1 0 0 0 0,0 0-1 0 0,0 0 1 0 0,0 0 0 0 0,1 0-1 0 0,-1 0 1 0 0,1 0 0 0 0,-1 0 0 0 0,1-1-1 0 0,0 1 1 0 0,0-1 0 0 0,0 1-1 0 0,1-1 1 0 0,-1 0 0 0 0,0 0-1 0 0,1 0 1 0 0,-1 0 0 0 0,1 0-1 0 0,0-1 1 0 0,0 1 0 0 0,0-1-1 0 0,0 1 1 0 0,0-1 0 0 0,0 0 0 0 0,0 0-6 0 0,89 16 773 0 0,-65-20-520 0 0,0-1 0 0 0,0-1 1 0 0,-1-1-1 0 0,1-1 0 0 0,-1-2 1 0 0,-1 0-1 0 0,0-2 0 0 0,0-1 0 0 0,-1-1 1 0 0,0-1-1 0 0,-1-1 0 0 0,-1-1 1 0 0,18-16-254 0 0,-17 12 36 0 0,-1-2 1 0 0,0-1 0 0 0,-2 0-1 0 0,0-2 1 0 0,4-8-37 0 0,-10 14 10 0 0,27-64-23 0 0,-56 83-314 0 0,6 8 275 0 0,0 0 0 0 0,0 0 0 0 0,0 0 0 0 0,1 1 1 0 0,1 0-1 0 0,-1 1 0 0 0,2 0 0 0 0,-1 0 0 0 0,-3 9 52 0 0,2-8-50 0 0,1 0 1 0 0,0 1-1 0 0,1 0 0 0 0,1 0 0 0 0,0 0 0 0 0,0 0 1 0 0,1 1-1 0 0,1 0 0 0 0,0 0 0 0 0,1 0 0 0 0,0 0 1 0 0,1 0-1 0 0,0 1 0 0 0,1-1 0 0 0,1 5 50 0 0,2-12-141 0 0,1 0-1 0 0,0 0 1 0 0,0 0 0 0 0,0 0-1 0 0,1-1 1 0 0,0 0-1 0 0,0 0 1 0 0,0 0-1 0 0,1-1 1 0 0,-1 1 0 0 0,1-1-1 0 0,0-1 1 0 0,0 1-1 0 0,1-1 1 0 0,-1 0-1 0 0,1-1 1 0 0,-1 1 0 0 0,1-1-1 0 0,0 0 1 0 0,0-1-1 0 0,0 0 1 0 0,6 0 141 0 0,53 3-7188 0 0,-49-4 2371 0 0,-3 0 45 0 0</inkml:trace>
  <inkml:trace contextRef="#ctx0" brushRef="#br0" timeOffset="3165.995">3077 306 0 0 0,'0'0'878'0'0,"0"0"443"0"0,0 0 290 0 0,0 0 191 0 0,0 0 109 0 0,0 0 8 0 0,0 0-101 0 0,0 0-217 0 0,0 0-258 0 0,0 0-224 0 0,0 0-156 0 0,-27 29-124 0 0,-83 90-94 0 0,58-38 247 0 0,46-63-773 0 0,-4 4-97 0 0,1 1 0 0 0,1-1 0 0 0,1 2 0 0 0,1-1 0 0 0,1 1 0 0 0,2-1 0 0 0,0 1 0 0 0,1 1-1 0 0,1-1 1 0 0,2 7-122 0 0,0-23-29 0 0,0 0 0 0 0,1-1 0 0 0,0 1-1 0 0,1-1 1 0 0,-1 0 0 0 0,1 1 0 0 0,1-1 0 0 0,-1 0-1 0 0,1-1 1 0 0,0 1 0 0 0,1-1 0 0 0,0 0 0 0 0,0 0-1 0 0,0 0 1 0 0,1 0 0 0 0,-1-1 0 0 0,1 0-1 0 0,1 0 1 0 0,-1-1 0 0 0,1 0 0 0 0,-1 0 0 0 0,1 0-1 0 0,0-1 1 0 0,1 0 0 0 0,-1-1 0 0 0,0 1 0 0 0,1-1-1 0 0,0-1 1 0 0,-1 1 0 0 0,1-1 0 0 0,0-1-1 0 0,6 1 30 0 0,74-14-3425 0 0,-33-11-6099 0 0,-45 16 3108 0 0</inkml:trace>
  <inkml:trace contextRef="#ctx0" brushRef="#br0" timeOffset="3440.676">3158 704 6161 0 0,'0'0'3728'0'0,"0"0"-2133"0"0,0 0-1035 0 0,0 0 48 0 0,0 0 299 0 0,0 0 197 0 0,0 0-18 0 0,0 0-203 0 0,0 0-254 0 0,0 0-224 0 0,0 0-157 0 0,0 0-103 0 0,33 1-64 0 0,104 4-46 0 0,-24-19-541 0 0,-45-1-4030 0 0,-42 9-2264 0 0,-11 2 467 0 0</inkml:trace>
  <inkml:trace contextRef="#ctx0" brushRef="#br0" timeOffset="3740.998">4017 483 9874 0 0,'0'0'1282'0'0,"0"0"-429"0"0,0 0 3 0 0,0 0 290 0 0,0 0 278 0 0,0 0-9 0 0,0 0-310 0 0,0 0-307 0 0,0 0-246 0 0,0 0-166 0 0,0 0-102 0 0,0 0-52 0 0,-13 31-65 0 0,-42 99-46 0 0,-7-15 22 0 0,-38 17-2154 0 0,56-102-3033 0 0,13-16-7425 0 0,27-13 11355 0 0</inkml:trace>
  <inkml:trace contextRef="#ctx0" brushRef="#br0" timeOffset="4014.463">3677 546 8386 0 0,'0'0'1874'0'0,"0"0"-492"0"0,0 0-168 0 0,0 0 29 0 0,0 0-45 0 0,0 0-162 0 0,0 0-241 0 0,0 0-169 0 0,0 0-73 0 0,0 0-61 0 0,0 0-66 0 0,0 0-24 0 0,13 18-14 0 0,41 59-28 0 0,-41-58-245 0 0,1-1 0 0 0,0-1 0 0 0,2 0 0 0 0,-1-1 0 0 0,2-1 0 0 0,0 0 0 0 0,1-1 0 0 0,0-1 0 0 0,1-1 0 0 0,19 9-115 0 0,-35-19-53 0 0,79 35-366 0 0,-44-32-2790 0 0,-31-22-7768 0 0,-8 12 5722 0 0,1 2 3643 0 0</inkml:trace>
  <inkml:trace contextRef="#ctx0" brushRef="#br0" timeOffset="4432.91">3568 321 8282 0 0,'0'0'1359'0'0,"0"0"-460"0"0,0 0 34 0 0,0 0 277 0 0,0 0 177 0 0,0 0-46 0 0,0 0-279 0 0,0 0-297 0 0,0 0-225 0 0,0 0-151 0 0,0 0-88 0 0,0 0-48 0 0,0 0-21 0 0,21-21-17 0 0,65-65-23 0 0,-31 20 166 0 0,20-37 75 0 0,-74 103-448 0 0,1 1 0 0 0,-1-1 0 0 0,0 1-1 0 0,0-1 1 0 0,1 1 0 0 0,-1-1 0 0 0,0 1 0 0 0,0 0 0 0 0,0 0 0 0 0,0 0-1 0 0,0-1 1 0 0,0 1 0 0 0,0 0 0 0 0,0 0 0 0 0,-1 0 0 0 0,1 0 0 0 0,0 1-1 0 0,0-1 1 0 0,-1 0 0 0 0,1 0 0 0 0,-1 0 0 0 0,1 0 0 0 0,-1 1 0 0 0,0-1 0 0 0,1 0-1 0 0,-1 1 1 0 0,0-1 0 0 0,0 0 0 0 0,0 1 0 0 0,0-1 0 0 0,0 0 0 0 0,0 0-1 0 0,0 1 1 0 0,0-1 0 0 0,0 0 0 0 0,-1 1 15 0 0,4 12-7 0 0,5 2 47 0 0,0 0 0 0 0,1 0 0 0 0,1-1 0 0 0,0 0 0 0 0,1-1 0 0 0,1 0 0 0 0,0-1 0 0 0,1 0 0 0 0,4 2-40 0 0,-11-8-33 0 0,28 17-1993 0 0,-22-18-1769 0 0,0 0-3591 0 0,-10-5 667 0 0</inkml:trace>
  <inkml:trace contextRef="#ctx0" brushRef="#br0" timeOffset="4688.201">4271 1 7858 0 0,'0'0'1819'0'0,"0"0"-590"0"0,0 0-28 0 0,0 0 392 0 0,0 0 212 0 0,0 0-76 0 0,0 0-326 0 0,0 0-321 0 0,0 0-230 0 0,23 31-161 0 0,71 101-130 0 0,-52-40 151 0 0,-39-70-562 0 0,11 52 68 0 0,-3 2 0 0 0,-3 0 0 0 0,-4 0 0 0 0,-5 58-218 0 0,0-112-195 0 0,-1-1-1 0 0,0 1 1 0 0,-2-1-1 0 0,-1 1 1 0 0,-1-1-1 0 0,-1 0 1 0 0,0-1 0 0 0,-1 0-1 0 0,-2 0 1 0 0,0-1-1 0 0,-1 0 1 0 0,-3 2 195 0 0,-24 27-4902 0 0,-6-4-4010 0 0,32-36 1514 0 0</inkml:trace>
</inkml:ink>
</file>

<file path=ppt/ink/ink6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 9850 0 0,'0'0'1254'0'0,"0"0"-311"0"0,0 0-199 0 0,0 0 180 0 0,0 0 260 0 0,0 0 116 0 0,0 0-130 0 0,0 0-227 0 0,35-6-184 0 0,112-16-175 0 0,165-9 645 0 0,-130 26-1930 0 0,-105 6-2478 0 0,17-1-8353 0 0,-78 0 6060 0 0</inkml:trace>
</inkml:ink>
</file>

<file path=ppt/ink/ink6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0 1568 0 0,'0'0'2181'0'0,"0"0"-629"0"0,0 0-258 0 0,0 0 129 0 0,0 0 162 0 0,0 0-4 0 0,0 0-222 0 0,0 0-300 0 0,-21 33-285 0 0,-66 105-196 0 0,85-135-538 0 0,-1 0 1 0 0,1 0-1 0 0,0 1 1 0 0,-1-1-1 0 0,2 1 0 0 0,-1-1 1 0 0,0 1-1 0 0,1 0 1 0 0,-1-1-1 0 0,1 1 1 0 0,0 0-1 0 0,0 0 1 0 0,1 0-1 0 0,-1 0 0 0 0,1 0 1 0 0,0 0-1 0 0,0 0 1 0 0,1 2-41 0 0,0 5 149 0 0,0-5-46 0 0,1 0-1 0 0,-1 0 0 0 0,1 0 1 0 0,1 0-1 0 0,-1 0 0 0 0,1 0 1 0 0,0-1-1 0 0,0 1 0 0 0,0-1 1 0 0,1 0-1 0 0,0 0 1 0 0,0 0-1 0 0,1 0 0 0 0,-1-1 1 0 0,1 0-1 0 0,0 0 0 0 0,0 0 1 0 0,0 0-1 0 0,0-1 0 0 0,1 0 1 0 0,0 0-1 0 0,-1 0 0 0 0,1-1 1 0 0,0 0-1 0 0,0 0 0 0 0,0 0 1 0 0,1-1-1 0 0,-1 0 0 0 0,0 0 1 0 0,1-1-1 0 0,3 1-102 0 0,1-1 192 0 0,-2 0 1 0 0,1 1 0 0 0,0-1 0 0 0,-1-1 0 0 0,1 0 0 0 0,-1 0 0 0 0,1-1 0 0 0,-1 0 0 0 0,0 0 0 0 0,1-1 1 0 0,-1-1-1 0 0,-1 1 0 0 0,8-5-193 0 0,-10 4 53 0 0,1 1 1 0 0,-1-2 0 0 0,0 1 0 0 0,-1-1 0 0 0,1 1 0 0 0,-1-1 0 0 0,0-1-1 0 0,0 1 1 0 0,-1-1 0 0 0,0 0 0 0 0,0 0 0 0 0,0 0 0 0 0,0-1 0 0 0,-1 1-1 0 0,0-1 1 0 0,-1 0 0 0 0,1 1 0 0 0,-1-1 0 0 0,-1-1 0 0 0,1 1 0 0 0,-1 0-1 0 0,0 0 1 0 0,-1 0 0 0 0,0-1 0 0 0,0 1 0 0 0,-1 0 0 0 0,1 0 0 0 0,-2-1-1 0 0,1 1 1 0 0,-1 0 0 0 0,0 0 0 0 0,0 0 0 0 0,-1 1 0 0 0,-3-7-54 0 0,2 7-129 0 0,0 0 1 0 0,-1 0-1 0 0,0 0 1 0 0,0 1-1 0 0,0-1 0 0 0,-1 1 1 0 0,0 1-1 0 0,0-1 1 0 0,0 1-1 0 0,0 0 1 0 0,-1 0-1 0 0,0 1 1 0 0,1 0-1 0 0,-1 0 1 0 0,-1 1-1 0 0,1-1 1 0 0,-7 0 128 0 0,-33-5-3266 0 0,1 6-3463 0 0,30 2-666 0 0</inkml:trace>
</inkml:ink>
</file>

<file path=ppt/ink/ink6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33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203 178 1280 0 0,'0'0'1377'0'0,"0"0"-189"0"0,0 0-125 0 0,0 0 117 0 0,0 0 199 0 0,0 0 100 0 0,0 0-52 0 0,0 0-180 0 0,36-20-155 0 0,116-66-154 0 0,-37 39 567 0 0,-89 40-1227 0 0,1 1 1 0 0,0 1-1 0 0,0 2 0 0 0,0 0 0 0 0,1 2 0 0 0,-1 1 0 0 0,16 3-278 0 0,-40-3 4 0 0,-1 0 0 0 0,0 1 0 0 0,1-1-1 0 0,-1 1 1 0 0,0 0 0 0 0,1-1-1 0 0,-1 1 1 0 0,0 0 0 0 0,0 0 0 0 0,0 1-1 0 0,0-1 1 0 0,0 0 0 0 0,0 1 0 0 0,0-1-1 0 0,0 1 1 0 0,-1-1 0 0 0,1 1-1 0 0,-1 0 1 0 0,1 0 0 0 0,-1 0 0 0 0,1 0-1 0 0,-1 0 1 0 0,0 0 0 0 0,0 0 0 0 0,0 0-1 0 0,0 1 1 0 0,-1-1 0 0 0,1 0 0 0 0,-1 0-1 0 0,1 1 1 0 0,-1-1 0 0 0,0 0-1 0 0,1 1 1 0 0,-1-1 0 0 0,-1 1 0 0 0,1-1-1 0 0,0 0 1 0 0,-1 1-4 0 0,-35 85 501 0 0,4-50-405 0 0,-1-2 0 0 0,-3-2 0 0 0,0-1 0 0 0,-12 6-96 0 0,-58 54 83 0 0,67-55-37 0 0,1 2-1 0 0,1 1 1 0 0,3 2 0 0 0,-18 30-46 0 0,10 35 112 0 0,41-104-95 0 0,1-1 0 0 0,-1 1 0 0 0,1 0 0 0 0,0-1 0 0 0,0 1 0 0 0,1 0 0 0 0,-1-1 1 0 0,1 1-1 0 0,0 0 0 0 0,0-1 0 0 0,0 1 0 0 0,0-1 0 0 0,0 1 0 0 0,1-1 0 0 0,0 0 0 0 0,0 1 0 0 0,0-1 0 0 0,0 0 0 0 0,0 0 0 0 0,0 0 0 0 0,1-1 0 0 0,0 1 0 0 0,-1-1 0 0 0,1 1 0 0 0,0-1 1 0 0,0 0-1 0 0,0 0 0 0 0,0 0 0 0 0,1 0 0 0 0,-1-1-17 0 0,18 6 240 0 0,0-2 1 0 0,0 0 0 0 0,0-1 0 0 0,0-2-1 0 0,1 0 1 0 0,-1-1 0 0 0,1-1-1 0 0,-1-1 1 0 0,1-1 0 0 0,-1-1 0 0 0,0 0-1 0 0,12-5-240 0 0,106-30-697 0 0,-117 15-3730 0 0,-19 2-7700 0 0,-3 14 7471 0 0</inkml:trace>
  <inkml:trace contextRef="#ctx0" brushRef="#br0" timeOffset="269.834">1 414 6737 0 0,'0'0'2730'0'0,"0"0"-1605"0"0,0 0-516 0 0,0 0 178 0 0,0 0 201 0 0,0 0 102 0 0,38 4-71 0 0,122 10-126 0 0,34-10 1110 0 0,104-16-1717 0 0,-171 3-9688 0 0,-107 8 537 0 0</inkml:trace>
  <inkml:trace contextRef="#ctx0" brushRef="#br0" timeOffset="1036.77">949 694 0 0 0,'0'0'1440'0'0,"0"0"374"0"0,0 0 328 0 0,0 0 204 0 0,0 0 43 0 0,33 5-181 0 0,108 17-245 0 0,-57-24 620 0 0,-70-2-2138 0 0,15-3-43 0 0,0-1-1 0 0,-1-1 0 0 0,0-2 0 0 0,-1 0 0 0 0,0-2 0 0 0,0-1 1 0 0,-2-2-1 0 0,0 0 0 0 0,0-2 0 0 0,-2 0 0 0 0,20-20-401 0 0,2-45 239 0 0,-44 81-262 0 0,0 0 1 0 0,-1 0 0 0 0,1 0-1 0 0,-1 0 1 0 0,1 0 0 0 0,-1 0-1 0 0,0-1 1 0 0,0 1 0 0 0,0 0-1 0 0,0 0 1 0 0,0 0 0 0 0,-1 0-1 0 0,1-1 1 0 0,-1 1 0 0 0,1 0-1 0 0,-1 0 1 0 0,0 0 0 0 0,0 0-1 0 0,0 0 1 0 0,0 0 0 0 0,0 0 0 0 0,0 1-1 0 0,0-1 1 0 0,-1 0 0 0 0,1 1-1 0 0,-1-1 1 0 0,1 0 0 0 0,-1 1-1 0 0,0 0 1 0 0,0-1 0 0 0,1 1-1 0 0,-1 0 1 0 0,0 0 0 0 0,0 0-1 0 0,0 0 1 0 0,0 0 0 0 0,0 1-1 0 0,0-1 1 0 0,0 1 0 0 0,-1-1 22 0 0,-11 0-164 0 0,0 0 1 0 0,0 1-1 0 0,0 0 1 0 0,0 1 0 0 0,1 1-1 0 0,-1 0 1 0 0,0 1 0 0 0,0 0-1 0 0,1 1 1 0 0,0 1-1 0 0,0 0 1 0 0,0 1 0 0 0,0 0-1 0 0,1 1 1 0 0,0 0 0 0 0,1 1-1 0 0,-1 0 1 0 0,2 1 0 0 0,-1 0-1 0 0,1 1 1 0 0,0 0-1 0 0,1 1 1 0 0,1 0 0 0 0,-1 0-1 0 0,2 1 1 0 0,-4 6 163 0 0,6-9-69 0 0,1 1 0 0 0,0-1 0 0 0,1 1 0 0 0,0 0 0 0 0,0 0-1 0 0,1 0 1 0 0,0 0 0 0 0,1 1 0 0 0,0-1 0 0 0,1 0 0 0 0,0 1 0 0 0,0-1 0 0 0,1 1 0 0 0,1-1 0 0 0,0 0 69 0 0,-1-5 44 0 0,1 1 0 0 0,1-1 0 0 0,-1 0 0 0 0,1-1 0 0 0,0 1 1 0 0,0 0-1 0 0,0-1 0 0 0,1 1 0 0 0,-1-1 0 0 0,1 0 0 0 0,0-1 1 0 0,0 1-1 0 0,1 0 0 0 0,-1-1 0 0 0,1 0 0 0 0,-1 0 0 0 0,1-1 1 0 0,0 1-1 0 0,0-1 0 0 0,0 0 0 0 0,1 0 0 0 0,-1-1 0 0 0,0 1 0 0 0,5-1-44 0 0,138 12 2611 0 0,-141-13-2472 0 0,20-4 103 0 0,0 0 1 0 0,0-2 0 0 0,0-1-1 0 0,-1 0 1 0 0,0-3 0 0 0,-1 0 0 0 0,0-1-1 0 0,-1-1 1 0 0,0-2 0 0 0,1-1-243 0 0,16-12 20 0 0,-1-2-1 0 0,-1-1 1 0 0,-1-2 0 0 0,-2-1 0 0 0,-2-3 0 0 0,-1 0-1 0 0,15-24-19 0 0,-39 50-152 0 0,-1 0 0 0 0,0 0 0 0 0,0 0 0 0 0,-1-1 0 0 0,-1 0 0 0 0,0-1 0 0 0,0 0 0 0 0,-1 1-1 0 0,-1-2 1 0 0,0 1 0 0 0,-1 0 0 0 0,0-1 0 0 0,-1 0 0 0 0,0 1 0 0 0,-1-1 0 0 0,0 0 0 0 0,-1-5 152 0 0,-1 15-59 0 0,0 1 0 0 0,0 0 0 0 0,-1-1 0 0 0,1 1 0 0 0,0 0 0 0 0,-1 0 1 0 0,0 0-1 0 0,1 0 0 0 0,-1 0 0 0 0,0 1 0 0 0,0-1 0 0 0,0 0 0 0 0,0 1 1 0 0,0-1-1 0 0,0 1 0 0 0,0 0 0 0 0,-1 0 0 0 0,1 0 0 0 0,0 0 0 0 0,-1 0 1 0 0,1 0-1 0 0,-1 0 0 0 0,1 1 0 0 0,-1 0 0 0 0,1-1 0 0 0,-1 1 0 0 0,0 0 1 0 0,1 0-1 0 0,-1 0 0 0 0,1 1 0 0 0,-1-1 0 0 0,1 0 0 0 0,-1 1 0 0 0,1 0 1 0 0,-1 0-1 0 0,1 0 0 0 0,0 0 0 0 0,-1 0 0 0 0,1 0 0 0 0,0 0 0 0 0,0 1 1 0 0,0-1-1 0 0,0 1 0 0 0,0-1 0 0 0,-1 3 59 0 0,-3 0 30 0 0,0 0 1 0 0,1 1-1 0 0,0 0 0 0 0,0 1 0 0 0,0-1 1 0 0,0 1-1 0 0,1 0 0 0 0,0 0 1 0 0,0 0-1 0 0,1 1 0 0 0,0-1 0 0 0,0 1 1 0 0,0 0-1 0 0,1 0 0 0 0,0 0 1 0 0,1 0-1 0 0,-1 0 0 0 0,1 0 0 0 0,0 0 1 0 0,1 1-1 0 0,0-1 0 0 0,0 0 0 0 0,1 0 1 0 0,0 1-31 0 0,1-2 78 0 0,1 0 0 0 0,1-1 1 0 0,-1 1-1 0 0,1-1 0 0 0,0 0 0 0 0,0 0 0 0 0,1 0 1 0 0,-1 0-1 0 0,1-1 0 0 0,0 0 0 0 0,0 0 1 0 0,1 0-1 0 0,-1-1 0 0 0,1 0 0 0 0,0 0 1 0 0,0 0-1 0 0,0 0 0 0 0,0-1 0 0 0,0 0 1 0 0,0-1-1 0 0,1 1 0 0 0,-1-1 0 0 0,1 0 1 0 0,3-1-79 0 0,37 15 613 0 0,-37-11-457 0 0,86 46 709 0 0,-93-48-840 0 0,-1 1-1 0 0,1-1 0 0 0,-1 0 0 0 0,0 1 0 0 0,1 0 1 0 0,-1 0-1 0 0,0-1 0 0 0,-1 1 0 0 0,1 0 0 0 0,0 0 1 0 0,-1 1-1 0 0,0-1 0 0 0,0 0 0 0 0,0 0 0 0 0,0 1 0 0 0,0-1 1 0 0,-1 1-1 0 0,1-1 0 0 0,-1 1 0 0 0,0-1 0 0 0,0 0 1 0 0,0 1-1 0 0,-1-1 0 0 0,1 1 0 0 0,-1-1 0 0 0,0 1 0 0 0,0-1 1 0 0,0 0-1 0 0,0 0 0 0 0,-1 2-24 0 0,-5 8 62 0 0,0 0-1 0 0,-1 0 1 0 0,0-1 0 0 0,-1 0-1 0 0,0 0 1 0 0,-1-1 0 0 0,-1 0 0 0 0,-1 0-62 0 0,-57 72 93 0 0,69-83-129 0 0,-1 1 0 0 0,0 0 0 0 0,1 0 0 0 0,-1-1 0 0 0,0 1 0 0 0,1 0 0 0 0,-1 0 0 0 0,1 0 0 0 0,0 0 0 0 0,-1 0 0 0 0,1 0 0 0 0,0 0 0 0 0,-1 0 0 0 0,1 0 0 0 0,0 0 0 0 0,0 0-1 0 0,0 0 1 0 0,0 0 0 0 0,0 0 0 0 0,0 0 0 0 0,0 0 0 0 0,0 0 0 0 0,1 0 0 0 0,-1 0 0 0 0,0 0 0 0 0,0-1 0 0 0,1 1 0 0 0,-1 0 0 0 0,1 0 0 0 0,-1 0 0 0 0,1 0 0 0 0,-1 0 0 0 0,1 0 0 0 0,-1-1 0 0 0,1 1 0 0 0,0 0 0 0 0,0 0 0 0 0,-1-1 0 0 0,1 1 0 0 0,0-1 0 0 0,0 1 0 0 0,0-1 0 0 0,-1 1 0 0 0,1-1 0 0 0,0 1 0 0 0,0-1 0 0 0,0 0 0 0 0,0 1 0 0 0,0-1 0 0 0,0 0 0 0 0,1 0 36 0 0,58 4-9093 0 0,-48-4 4351 0 0,-4 0-2083 0 0</inkml:trace>
  <inkml:trace contextRef="#ctx0" brushRef="#br0" timeOffset="1381.312">2655 340 4121 0 0,'0'0'1696'0'0,"0"0"-266"0"0,0 0-94 0 0,0 0 34 0 0,0 0-59 0 0,0 0-206 0 0,0 0-311 0 0,0 0-277 0 0,0 0-166 0 0,0 0-91 0 0,0 0-76 0 0,0 0-17 0 0,-23 33-10 0 0,-69 102-22 0 0,58-59 37 0 0,33-62-136 0 0,-1-6-15 0 0,0 0 0 0 0,1 0 0 0 0,0 0 0 0 0,1 0 0 0 0,0 0 1 0 0,0 1-1 0 0,1-1 0 0 0,0 0 0 0 0,0 0 0 0 0,1 0 0 0 0,0 0 0 0 0,0 0 0 0 0,1 0 0 0 0,0 0 0 0 0,1-1 1 0 0,-1 0-1 0 0,1 1 0 0 0,1-1 0 0 0,-1-1 0 0 0,1 1 0 0 0,1-1 0 0 0,-1 0 0 0 0,1 0 0 0 0,0 0 0 0 0,0-1 1 0 0,1 0-1 0 0,-1 0 0 0 0,7 3-21 0 0,2-4 325 0 0,0-1 1 0 0,1 0-1 0 0,-1-2 1 0 0,1 1 0 0 0,0-2-1 0 0,-1 0 1 0 0,1-1-1 0 0,-1-1 1 0 0,1 0-1 0 0,-1-1 1 0 0,1 0 0 0 0,-1-2-1 0 0,0 0 1 0 0,-1 0-1 0 0,1-1 1 0 0,-1-1-1 0 0,-1-1 1 0 0,1 0 0 0 0,-1 0-1 0 0,0-1 1 0 0,-1-1-1 0 0,0 0 1 0 0,5-7-326 0 0,-7 9 81 0 0,0-2 1 0 0,0 1 0 0 0,-1-1-1 0 0,0 0 1 0 0,-1-1-1 0 0,0 0 1 0 0,-1 0-1 0 0,0-1 1 0 0,-1 0-1 0 0,0 0 1 0 0,-1-1-1 0 0,-1 1 1 0 0,0-1-1 0 0,0 0 1 0 0,-1-1-1 0 0,-1 1 1 0 0,0 0 0 0 0,-1-1-1 0 0,0 1 1 0 0,-1-1-1 0 0,-1 1 1 0 0,0-1-82 0 0,0 9-70 0 0,1 0 0 0 0,-1 0 0 0 0,-1 0 0 0 0,1 0 0 0 0,-1 0 0 0 0,0 0 0 0 0,0 0 0 0 0,0 0 1 0 0,-1 1-1 0 0,1-1 0 0 0,-1 1 0 0 0,0 0 0 0 0,0 0 0 0 0,-1 0 0 0 0,0 0 0 0 0,1 0 0 0 0,-1 1 0 0 0,0 0 1 0 0,-1 0-1 0 0,1 0 0 0 0,0 0 0 0 0,-1 0 0 0 0,0 1 0 0 0,1 0 0 0 0,-1 0 0 0 0,0 0 0 0 0,0 1 0 0 0,-3-1 70 0 0,-145-13-8453 0 0,116 16 1712 0 0,13 5-1122 0 0</inkml:trace>
</inkml:ink>
</file>

<file path=ppt/ink/ink6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42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2691 480 0 0 0,'0'0'1039'0'0,"0"0"-94"0"0,0 0-231 0 0,0 0-15 0 0,0 0 202 0 0,0 0 308 0 0,0 0 220 0 0,0 0 18 0 0,0 0-121 0 0,0 0-243 0 0,0 0-246 0 0,-15-5-179 0 0,-45-15-120 0 0,54 18-369 0 0,0 1-1 0 0,0 0 1 0 0,0 0 0 0 0,0 1-1 0 0,0-1 1 0 0,0 1-1 0 0,-1 0 1 0 0,1 1-1 0 0,0 0 1 0 0,0 0-1 0 0,0 0 1 0 0,0 1-1 0 0,0 0 1 0 0,0 0-1 0 0,1 0 1 0 0,-1 1-1 0 0,1-1 1 0 0,-1 2-169 0 0,-16 6 424 0 0,-31 13 423 0 0,2 2-1 0 0,1 3 0 0 0,1 2 0 0 0,-11 11-846 0 0,32-18 270 0 0,1 0 1 0 0,1 2-1 0 0,1 1 0 0 0,1 0 0 0 0,2 2 1 0 0,0 1-1 0 0,2 1 0 0 0,-4 10-270 0 0,-90 161 1094 0 0,105-178-1008 0 0,-107 298 1153 0 0,77-166-676 0 0,34-130-456 0 0,1 0 0 0 0,1 0 1 0 0,2 0-1 0 0,0 1 0 0 0,2-1 1 0 0,0 1-1 0 0,2-1-107 0 0,32 107 396 0 0,16 12-23 0 0,-45-123-322 0 0,2 0 1 0 0,0-1-1 0 0,1 0 0 0 0,1-1 0 0 0,1 0 0 0 0,1-1 0 0 0,0 0 0 0 0,1 0 0 0 0,1-2 1 0 0,1 1-1 0 0,1-2 0 0 0,4 3-51 0 0,31 26 145 0 0,43 29 27 0 0,-22-28-28 0 0,43 14 8 0 0,95 3 47 0 0,-20-28-68 0 0,73-21 78 0 0,-75-43-106 0 0,-21-9 3 0 0,-38-2-32 0 0,-89 23-40 0 0,-2-1 0 0 0,-1-3 0 0 0,0 0 0 0 0,-2-3 0 0 0,0-1 0 0 0,17-18-34 0 0,37-30 86 0 0,57-77 151 0 0,-130 130-210 0 0,0 0 0 0 0,-1-1 1 0 0,-1 0-1 0 0,-1-1 0 0 0,-1-1 1 0 0,-1 0-1 0 0,-1 0 1 0 0,-1-1-1 0 0,-2 0 0 0 0,0-1 1 0 0,-1 0-1 0 0,-2 0 1 0 0,1-18-28 0 0,6-274 214 0 0,-14 292-200 0 0,-1 0-1 0 0,-2 0 0 0 0,0 0 0 0 0,-2 1 1 0 0,0 0-1 0 0,-2 0 0 0 0,-1 1 0 0 0,-1 0 1 0 0,-6-7-14 0 0,5 4 18 0 0,-55-74-42 0 0,45 65 37 0 0,4 4-8 0 0,-1 0-1 0 0,-2 2 1 0 0,-1 1-1 0 0,-2 0 1 0 0,-13-11-5 0 0,-35-33-20 0 0,30 36 37 0 0,-162-66-45 0 0,92 63-140 0 0,-65 2 81 0 0,109 9 42 0 0,0 14 25 0 0,6 4-76 0 0,-115 15-615 0 0,27 3-1481 0 0,124-21-1626 0 0,19 6-317 0 0,2 1-3820 0 0,4 3-2415 0 0</inkml:trace>
  <inkml:trace contextRef="#ctx0" brushRef="#br0" timeOffset="1259.443">886 2600 0 0 0,'0'0'361'0'0,"0"0"870"0"0,0 0 176 0 0,0 0-213 0 0,0 0-266 0 0,0 0-180 0 0,0 0-44 0 0,11 0 22 0 0,81-4 2648 0 0,262-21 3541 0 0,184 21-5695 0 0,-354 4-675 0 0,180 30-175 0 0,-83-23 315 0 0,284-15 225 0 0,-21-10 190 0 0,490 18-424 0 0,-759 4-689 0 0,-154 0 884 0 0,-60-2-3520 0 0,-31-1-2499 0 0,1-1-3715 0 0,-31 0 1571 0 0</inkml:trace>
  <inkml:trace contextRef="#ctx0" brushRef="#br0" timeOffset="1785.186">1236 2641 0 0 0,'0'0'211'0'0,"0"0"373"0"0,0 0 549 0 0,0 0 877 0 0,0 0 596 0 0,0 0 125 0 0,0 0-488 0 0,0 0-721 0 0,0 0-438 0 0,0 0-203 0 0,0 0-108 0 0,0 0-99 0 0,0 0-102 0 0,-26 12-108 0 0,-83 39-82 0 0,-221 107 504 0 0,215-89-1662 0 0,52-9-3602 0 0,57-48 1696 0 0,4 8-6644 0 0,2-16 7732 0 0</inkml:trace>
  <inkml:trace contextRef="#ctx0" brushRef="#br0" timeOffset="2045.721">2212 2589 7554 0 0,'0'0'756'0'0,"0"0"-333"0"0,0 0-119 0 0,0 0 413 0 0,0 0 719 0 0,0 0 433 0 0,0 0 58 0 0,0 0-427 0 0,0 0-736 0 0,0 0-434 0 0,0 0-172 0 0,0 0-59 0 0,-38 24-5 0 0,-124 77-6 0 0,5-20 57 0 0,-191 103-64 0 0,345-182-102 0 0,-2 0-71 0 0,1-1 0 0 0,-1 1-1 0 0,1 0 1 0 0,0 1 0 0 0,0-1-1 0 0,0 1 1 0 0,0-1 0 0 0,0 1-1 0 0,0 1 1 0 0,1-1 0 0 0,-1 0-1 0 0,1 1 1 0 0,0 0 0 0 0,0-1 0 0 0,1 1-1 0 0,-1 0 1 0 0,1 1 0 0 0,0-1-1 0 0,0 0 1 0 0,0 1 0 0 0,0-1-1 0 0,1 1 1 0 0,0 0 0 0 0,-1 4 92 0 0,4-7-142 0 0,-1 0 0 0 0,1 0 1 0 0,1 0-1 0 0,-1-1 0 0 0,0 1 1 0 0,0 0-1 0 0,1-1 0 0 0,-1 0 1 0 0,0 1-1 0 0,1-1 1 0 0,0 0-1 0 0,-1 0 0 0 0,1-1 1 0 0,-1 1-1 0 0,1 0 0 0 0,0-1 1 0 0,0 0-1 0 0,-1 0 0 0 0,1 0 1 0 0,0 0-1 0 0,0 0 0 0 0,0 0 142 0 0,1 0-215 0 0,25 0-1460 0 0,1-2-1 0 0,-1-1 0 0 0,0-1 1 0 0,-1-1-1 0 0,1-2 0 0 0,1-2 1676 0 0,22-3-2331 0 0,-24 7 2039 0 0</inkml:trace>
  <inkml:trace contextRef="#ctx0" brushRef="#br0" timeOffset="2268.655">2803 2711 0 0 0,'0'0'1148'0'0,"33"-8"165"0"0,110-23-144 0 0,-109 23-352 0 0,1 2 1 0 0,0 1-1 0 0,1 2 0 0 0,-1 1 0 0 0,5 2-817 0 0,-39 1 116 0 0,0-1-1 0 0,-1 1 0 0 0,1 0 0 0 0,0-1 1 0 0,-1 1-1 0 0,1 0 0 0 0,0 0 0 0 0,-1-1 1 0 0,1 1-1 0 0,-1 0 0 0 0,1 0 1 0 0,-1 0-1 0 0,0 0 0 0 0,1 0 0 0 0,-1 0 1 0 0,0-1-1 0 0,1 1 0 0 0,-1 0 0 0 0,0 0 1 0 0,0 0-1 0 0,0 0 0 0 0,0 0 0 0 0,0 0 1 0 0,0 0-1 0 0,0 0 0 0 0,0 0 0 0 0,-1 0 1 0 0,1 0-1 0 0,0 0 0 0 0,-1 0 1 0 0,1 0-1 0 0,0 0 0 0 0,-1 0 0 0 0,1-1 1 0 0,-1 1-1 0 0,1 0 0 0 0,-1 0 0 0 0,0 0 1 0 0,1-1-1 0 0,-1 1 0 0 0,0 0 0 0 0,1-1 1 0 0,-1 1-1 0 0,0-1 0 0 0,0 1 1 0 0,0-1-1 0 0,0 1 0 0 0,1-1 0 0 0,-1 1 1 0 0,0-1-1 0 0,0 0 0 0 0,0 1 0 0 0,0-1 1 0 0,0 0-1 0 0,0 0 0 0 0,0 0 0 0 0,0 0 1 0 0,0 0-116 0 0,-205 119 2738 0 0,-280 100-1698 0 0,295-131-847 0 0,188-87-280 0 0,1 0 0 0 0,-1 0 0 0 0,1 0 1 0 0,-1 0-1 0 0,1 0 0 0 0,-1 0 0 0 0,1 1 0 0 0,0-1 0 0 0,0 1 0 0 0,-1 0 0 0 0,1 0 0 0 0,0 0 0 0 0,1 0 0 0 0,-1 0 0 0 0,0 0 0 0 0,0 0 1 0 0,1 1-1 0 0,0-1 0 0 0,-1 0 0 0 0,1 1 0 0 0,0-1 0 0 0,0 1 0 0 0,0 0 0 0 0,0-1 0 0 0,1 1 0 0 0,-1 0 0 0 0,1-1 0 0 0,0 3 87 0 0,48 3-5411 0 0,-26-8 1250 0 0,-1 0-2206 0 0</inkml:trace>
  <inkml:trace contextRef="#ctx0" brushRef="#br0" timeOffset="2529.942">4281 2678 3561 0 0,'0'0'1837'0'0,"0"0"-370"0"0,0 0 127 0 0,0 0 78 0 0,0 0-83 0 0,0 0-205 0 0,0 0-285 0 0,-40 22-281 0 0,-129 71-237 0 0,-58 17 30 0 0,-215 117-939 0 0,348-152-3054 0 0,88-57 133 0 0,7-4-2223 0 0,0-10 1690 0 0</inkml:trace>
  <inkml:trace contextRef="#ctx0" brushRef="#br0" timeOffset="2787.814">5244 2714 1744 0 0,'0'0'1654'0'0,"0"0"-64"0"0,0 0 162 0 0,0 0 74 0 0,0 0-199 0 0,0 0-254 0 0,-36 16-252 0 0,-117 52-225 0 0,-68 32 670 0 0,-202 136-782 0 0,399-223-1012 0 0,0 1 0 0 0,1 2 0 0 0,0 0 0 0 0,2 2 0 0 0,0 0 1 0 0,1 1-1 0 0,-11 14 228 0 0,14-1-3052 0 0,12-10-3597 0 0,5-13 2012 0 0</inkml:trace>
  <inkml:trace contextRef="#ctx0" brushRef="#br0" timeOffset="5252.466">2873 1488 0 0 0,'0'0'1183'0'0,"0"0"456"0"0,0 0 19 0 0,0 0-139 0 0,0 0-110 0 0,0 0-59 0 0,0 0-33 0 0,9 19 5325 0 0,-24-2-4727 0 0,15-16-1698 0 0,0-1-61 0 0,31-21 2036 0 0,-1-12-1612 0 0,-60 57 625 0 0,29-23-1189 0 0,-1-1 0 0 0,1 1 1 0 0,0 0-1 0 0,0 0 0 0 0,0 0 0 0 0,0 0 0 0 0,0 0 0 0 0,0 0 0 0 0,0 0 0 0 0,0 0 0 0 0,0 0 0 0 0,0 0 0 0 0,1 1 1 0 0,-1-1-1 0 0,0 0 0 0 0,1 0 0 0 0,-1 1 0 0 0,1-1 0 0 0,0 0 0 0 0,-1 1 0 0 0,1-1 0 0 0,0 1 0 0 0,0-1 1 0 0,0 1-1 0 0,0-1 0 0 0,0 0 0 0 0,0 1 0 0 0,0-1 0 0 0,0 2-16 0 0,21-6 700 0 0,-15 0-4513 0 0,-2 2-5906 0 0,-4 1-898 0 0</inkml:trace>
  <inkml:trace contextRef="#ctx0" brushRef="#br0" timeOffset="7162.125">3324 1017 0 0 0,'0'0'760'0'0,"0"0"430"0"0,0 0 17 0 0,0 0-116 0 0,0 0-101 0 0,0 0-65 0 0,4-11-38 0 0,17-51 874 0 0,-20 61-1519 0 0,-1-1 1 0 0,1 0-1 0 0,-1 1 0 0 0,0-1 0 0 0,1 0 1 0 0,-1 1-1 0 0,0-1 0 0 0,0 0 0 0 0,0 1 0 0 0,0-1 1 0 0,0 1-1 0 0,-1-1 0 0 0,1 0 0 0 0,0 1 1 0 0,-1-1-1 0 0,1 1 0 0 0,-1-1 0 0 0,0 1 0 0 0,0-1 1 0 0,1 1-1 0 0,-1-1 0 0 0,0 1 0 0 0,0-1 1 0 0,0 1-1 0 0,0 0 0 0 0,-1 0 0 0 0,1 0 0 0 0,0 0 1 0 0,-1-1-243 0 0,-49-5 2351 0 0,40 9-2302 0 0,1 1 0 0 0,0 0 1 0 0,0 1-1 0 0,1 0 0 0 0,-1 1 1 0 0,1 0-1 0 0,0 0 0 0 0,0 1 1 0 0,0 0-1 0 0,1 1 0 0 0,0 0 1 0 0,0 0-1 0 0,1 0 0 0 0,0 1 1 0 0,0 0-1 0 0,1 1 0 0 0,0 0 1 0 0,1-1-1 0 0,-1 2 0 0 0,2-1 1 0 0,-1 1-1 0 0,1-1 0 0 0,1 1 1 0 0,0 1-1 0 0,0-1 1 0 0,0 7-51 0 0,-14 174 251 0 0,17-183-202 0 0,1-1 0 0 0,0 1 1 0 0,0-1-1 0 0,1 0 0 0 0,0 1 0 0 0,0-1 1 0 0,1 0-1 0 0,0 0 0 0 0,0 0 0 0 0,0-1 1 0 0,1 1-1 0 0,0-1 0 0 0,0 0 0 0 0,1 0 0 0 0,0 0 1 0 0,0 0-1 0 0,0-1 0 0 0,1 0 0 0 0,0 0 1 0 0,-1-1-1 0 0,2 1 0 0 0,-1-1 0 0 0,1 0 1 0 0,-1-1-1 0 0,1 0 0 0 0,0 0 0 0 0,0 0 1 0 0,0-1-1 0 0,7 1-48 0 0,-3-1 100 0 0,0 0 0 0 0,1-1 0 0 0,-1-1 1 0 0,1 0-1 0 0,-1 0 0 0 0,1-1 0 0 0,-1-1 0 0 0,0 0 1 0 0,1-1-1 0 0,-1 0 0 0 0,0 0 0 0 0,-1-1 0 0 0,1 0 1 0 0,-1-1-1 0 0,9-5-100 0 0,-19 10 0 0 0,7-4 41 0 0,1 0 0 0 0,-1-1 0 0 0,0 0 0 0 0,0 0 0 0 0,0 0 0 0 0,-1-1-1 0 0,0 0 1 0 0,0 0 0 0 0,0 0 0 0 0,-1-1 0 0 0,0 0 0 0 0,0 0-1 0 0,-1 0 1 0 0,0-1 0 0 0,0 0 0 0 0,-1 1 0 0 0,0-1 0 0 0,0-1 0 0 0,-1 1-1 0 0,2-8-40 0 0,-5 13-37 0 0,1 1 0 0 0,-1-1 0 0 0,1 0 0 0 0,-1 0 0 0 0,0 1 0 0 0,0-1 0 0 0,0 1 0 0 0,0-1 0 0 0,-1 1 0 0 0,1-1 0 0 0,-1 1 0 0 0,1 0 0 0 0,-1-1-1 0 0,0 1 1 0 0,0 0 0 0 0,0 0 0 0 0,0 1 0 0 0,0-1 0 0 0,0 0 0 0 0,-1 1 0 0 0,1-1 0 0 0,-1 1 0 0 0,1 0 0 0 0,-1-1 0 0 0,1 1 0 0 0,-1 0 0 0 0,0 1 0 0 0,-1-1 37 0 0,-80-12-2319 0 0,8 17 993 0 0,76-4 1333 0 0,0 0-54 0 0,10-1-266 0 0,265-61 1740 0 0,-252 59-1833 0 0,56-4 800 0 0,-32 17-7440 0 0,-37-7 653 0 0,-3-2 14 0 0</inkml:trace>
  <inkml:trace contextRef="#ctx0" brushRef="#br0" timeOffset="9186.412">2407 1043 0 0 0,'0'0'704'0'0,"0"0"542"0"0,0 0 111 0 0,0 0-79 0 0,0 0-131 0 0,0 0-128 0 0,0 0-104 0 0,0 0-53 0 0,0 0-19 0 0,-16 15-33 0 0,-49 47-42 0 0,22 5 1265 0 0,36-49-1503 0 0,-5 14 4 0 0,2 1 0 0 0,1 0 0 0 0,2 0 0 0 0,1 1 0 0 0,2-1 0 0 0,1 1 0 0 0,1 0 0 0 0,2 0 0 0 0,2 0 0 0 0,1 0-1 0 0,6 25-533 0 0,-1-27 326 0 0,1 0 0 0 0,1-1-1 0 0,2 0 1 0 0,2-1 0 0 0,15 27-326 0 0,-20-42 132 0 0,0-1 0 0 0,0 0 1 0 0,1 0-1 0 0,1-1 0 0 0,0 0 1 0 0,1-1-1 0 0,1-1 0 0 0,-1 1 1 0 0,3-1-133 0 0,-9-8 80 0 0,1 0 1 0 0,0 0-1 0 0,-1 0 0 0 0,1-1 1 0 0,0 0-1 0 0,0-1 1 0 0,1 1-1 0 0,-1-1 0 0 0,0-1 1 0 0,0 1-1 0 0,1-1 1 0 0,-1 0-1 0 0,7-2-80 0 0,9 2 182 0 0,-19-1-120 0 0,1 1 1 0 0,0-1-1 0 0,-1 0 1 0 0,1 0-1 0 0,-1-1 1 0 0,0 1 0 0 0,1-1-1 0 0,-1 0 1 0 0,0 0-1 0 0,0 0 1 0 0,0-1-1 0 0,0 0 1 0 0,0 1-1 0 0,-1-1 1 0 0,1-1 0 0 0,-1 1-1 0 0,0 0 1 0 0,0-1-1 0 0,0 0 1 0 0,0 1-1 0 0,-1-2-62 0 0,-10-18 721 0 0,-2 14-755 0 0,-1 7 101 0 0,11 0-55 0 0,-1 1 8 0 0,-30-21 50 0 0,-9-11-4 0 0,-61-40-106 0 0,53 22 34 0 0,37 32-534 0 0,4 50 461 0 0,-2 0 0 0 0,-1 0 1 0 0,-1 0-1 0 0,-2-1 0 0 0,-15 26 79 0 0,17-38-20 0 0,0-1 1 0 0,-1 0-1 0 0,-1-1 1 0 0,0 0-1 0 0,-2-1 1 0 0,0 0 0 0 0,-4 2 19 0 0,-5-5 49 0 0,24-12-38 0 0,0 0-31 0 0,0 0 26 0 0,0 0 14 0 0,0 0 8 0 0,0 0-29 0 0,0 0-16 0 0,0 0-11 0 0,29 0-103 0 0,231-4 134 0 0,-143-25 44 0 0,-52 7-1697 0 0,-34 10-1532 0 0,-14 4-1169 0 0,1 3-4665 0 0,-9 4 2697 0 0</inkml:trace>
  <inkml:trace contextRef="#ctx0" brushRef="#br0" timeOffset="10395.457">2291 1161 0 0 0,'25'-26'6542'0'0,"31"-5"202"0"0,-50 28-6318 0 0,168-99 5356 0 0,-166 97-5711 0 0,1 1 0 0 0,0 1 0 0 0,-1 0 0 0 0,2 0 0 0 0,-1 0 0 0 0,0 1 0 0 0,0 1 0 0 0,1 0 0 0 0,-1 0 0 0 0,0 0 0 0 0,10 2-71 0 0,-11 7-1223 0 0,-3-4-8096 0 0,-3-1 2003 0 0</inkml:trace>
  <inkml:trace contextRef="#ctx0" brushRef="#br0" timeOffset="15804.452">2878 2044 0 0 0,'0'0'999'0'0,"0"0"-234"0"0,0 0-155 0 0,0 0 171 0 0,0 0 306 0 0,0 0 186 0 0,0 0-51 0 0,0 0-292 0 0,0 0-359 0 0,0 0-291 0 0,0 0-129 0 0,-2 6 1 0 0,-164 379 4923 0 0,147-349-4799 0 0,38-85 3108 0 0,5-16-3391 0 0,58-85 260 0 0,-29 69-187 0 0,-52 79-69 0 0,-1 1 0 0 0,0 0-1 0 0,1-1 1 0 0,-1 1 0 0 0,1 0 0 0 0,0-1 0 0 0,-1 1 0 0 0,1 0 0 0 0,0-1 0 0 0,0 1-1 0 0,0 0 1 0 0,0 0 0 0 0,0 0 0 0 0,0 0 0 0 0,0 0 0 0 0,0 0 0 0 0,0 0 0 0 0,0 0-1 0 0,0 0 1 0 0,1 1 0 0 0,-1-1 0 0 0,0 0 0 0 0,1 1 0 0 0,-1-1 0 0 0,1 1 0 0 0,-1 0-1 0 0,0-1 1 0 0,1 1 0 0 0,-1 0 0 0 0,1 0 0 0 0,-1 0 0 0 0,1 0 0 0 0,-1 0 0 0 0,1 0-1 0 0,-1 0 1 0 0,1 0 0 0 0,-1 1 0 0 0,0-1 0 0 0,1 1 0 0 0,-1-1 0 0 0,1 1-1 0 0,-1-1 1 0 0,0 1 0 0 0,0 0 0 0 0,1 0 0 0 0,-1-1 0 0 0,0 1 0 0 0,0 0 0 0 0,0 0-1 0 0,0 0 1 0 0,0 0 0 0 0,0 1 0 0 0,0-1 0 0 0,0 0 0 0 0,0 0 0 0 0,-1 0 0 0 0,1 1-1 0 0,0 0 4 0 0,17 88 325 0 0,-5 36 457 0 0,3-138-207 0 0,105-119-400 0 0,-65 79-168 0 0,-46 41-7 0 0,0 1 0 0 0,1 1 0 0 0,0-1 0 0 0,0 2 0 0 0,1-1 0 0 0,0 2 0 0 0,1-1 0 0 0,0 2 0 0 0,0 0 0 0 0,4-1 0 0 0,-14 7 8 0 0,-1 1 0 0 0,0 0 0 0 0,0 0 1 0 0,0 0-1 0 0,0 1 0 0 0,0-1 0 0 0,0 0 1 0 0,0 1-1 0 0,-1-1 0 0 0,1 1 1 0 0,0 0-1 0 0,-1 0 0 0 0,1-1 0 0 0,-1 1 1 0 0,0 0-1 0 0,1 0 0 0 0,-1 0 0 0 0,0 0 1 0 0,0 1-1 0 0,0-1 0 0 0,-1 0 1 0 0,1 0-1 0 0,0 1 0 0 0,-1-1 0 0 0,0 0 1 0 0,1 1-1 0 0,-1-1 0 0 0,0 0 1 0 0,0 1-1 0 0,0-1 0 0 0,-1 0 0 0 0,1 1 1 0 0,-1-1-1 0 0,1 0 0 0 0,-1 1 0 0 0,0-1 1 0 0,1 0-1 0 0,-1 0 0 0 0,-1 0-8 0 0,2 13 75 0 0,-31 254 1207 0 0,31-269-1328 0 0,0 1 1 0 0,0-1 0 0 0,0 1-1 0 0,0 0 1 0 0,0-1 0 0 0,0 1-1 0 0,0-1 1 0 0,0 1 0 0 0,0-1 0 0 0,1 1-1 0 0,-1-1 1 0 0,0 1 0 0 0,0-1-1 0 0,1 1 1 0 0,-1-1 0 0 0,0 0 0 0 0,1 1-1 0 0,-1-1 1 0 0,0 1 0 0 0,1-1-1 0 0,-1 0 1 0 0,0 1 0 0 0,1-1 0 0 0,-1 0-1 0 0,1 1 1 0 0,-1-1 0 0 0,1 0-1 0 0,-1 0 1 0 0,1 1 0 0 0,-1-1-1 0 0,1 0 1 0 0,-1 0 0 0 0,1 0 0 0 0,-1 0-1 0 0,1 0 1 0 0,-1 0 0 0 0,1 0-1 0 0,0 0 1 0 0,-1 0 0 0 0,1 0 0 0 0,-1 0-1 0 0,1 0 1 0 0,-1 0 0 0 0,1 0-1 0 0,-1 0 1 0 0,1-1 0 0 0,-1 1 0 0 0,1 0-1 0 0,-1 0 1 0 0,1-1 0 0 0,-1 1-1 0 0,1-1 46 0 0,23-13-11822 0 0,-19 7 4771 0 0</inkml:trace>
  <inkml:trace contextRef="#ctx0" brushRef="#br0" timeOffset="24349.556">3745 141 0 0 0,'0'0'810'0'0,"0"0"258"0"0,0 0-95 0 0,0 0-177 0 0,0 0-142 0 0,0 0-66 0 0,6-11 4289 0 0,88 44 596 0 0,-47-10-4373 0 0,135 83 818 0 0,-148-78-1779 0 0,0 1 0 0 0,-2 1-1 0 0,-1 2 1 0 0,-2 1 0 0 0,-1 1-1 0 0,-2 1 1 0 0,21 37-139 0 0,75 116 161 0 0,-112-171-149 0 0,-4-8 9 0 0,0 0-1 0 0,-1 1 1 0 0,0 0-1 0 0,0 0 1 0 0,-1 0-1 0 0,-1 1 1 0 0,1-1-1 0 0,-2 1 1 0 0,1 0-1 0 0,-2 0 1 0 0,1 5-21 0 0,4 17 57 0 0,3 11 169 0 0,5-19-137 0 0,-14-24-101 0 0,0-1 23 0 0,0 0 11 0 0,0 0-4 0 0,0 0-20 0 0,0 0 18 0 0,0 0-22 0 0,0 0 3 0 0,0 0 20 0 0,0 0-21 0 0,0 0 8 0 0,0 0 3 0 0,0 3 1 0 0,0-3 21 0 0,-7 45 401 0 0,3-34-716 0 0,2-10 2049 0 0,-7-14-389 0 0,-18-10-1377 0 0,0 1 0 0 0,-2 2 0 0 0,0 1-1 0 0,-1 1 1 0 0,-1 1 0 0 0,-1 2 0 0 0,0 1 0 0 0,-23-6 3 0 0,-10-10 108 0 0,56 12-7 0 0,44 2-197 0 0,63-50 216 0 0,176-85-188 0 0,-199 118-364 0 0,-75 41-330 0 0,-40 136 1006 0 0,-28-13-153 0 0,-2-20-132 0 0,64-98-94 0 0,-3 14-3683 0 0,9-26 1759 0 0,0-1-1212 0 0,0 0-3787 0 0,2 0 3276 0 0,2 0 1280 0 0</inkml:trace>
  <inkml:trace contextRef="#ctx0" brushRef="#br0" timeOffset="25400.92">4752 1047 0 0 0,'0'0'980'0'0,"0"0"312"0"0,0 0-59 0 0,0 0-241 0 0,0 0-129 0 0,0 0 62 0 0,0 0 150 0 0,0 0 128 0 0,0 0 47 0 0,6 2-58 0 0,-2 0-865 0 0,0 0 1 0 0,0-1-1 0 0,1 0 0 0 0,-1 1 1 0 0,0-1-1 0 0,1-1 1 0 0,-1 1-1 0 0,0-1 0 0 0,1 1 1 0 0,-1-1-1 0 0,1-1 0 0 0,-1 1 1 0 0,0 0-1 0 0,1-1 1 0 0,-1 0-1 0 0,0 0 0 0 0,1-1 1 0 0,-1 1-1 0 0,2-2-327 0 0,44-29 759 0 0,-2-2-1 0 0,-2-3 1 0 0,-1-1-1 0 0,-2-2 1 0 0,19-25-759 0 0,-55 59 4 0 0,0 0-1 0 0,-1-1 1 0 0,0 1 0 0 0,0-1 0 0 0,-1-1 0 0 0,0 1-1 0 0,0-1 1 0 0,-1 0 0 0 0,0 0 0 0 0,-1 0 0 0 0,1-1 0 0 0,-1 1-1 0 0,-1-1 1 0 0,2-7-4 0 0,-6 14-81 0 0,0 1-1 0 0,0-1 0 0 0,0 1 1 0 0,0 0-1 0 0,0 0 0 0 0,0 0 1 0 0,0 0-1 0 0,0 0 1 0 0,0 1-1 0 0,0-1 0 0 0,-1 0 1 0 0,1 1-1 0 0,0 0 0 0 0,0-1 1 0 0,-1 1-1 0 0,1 0 1 0 0,0 0-1 0 0,-1 1 0 0 0,1-1 1 0 0,0 0-1 0 0,0 1 0 0 0,-1-1 1 0 0,1 1-1 0 0,0 0 1 0 0,0 0-1 0 0,0 0 0 0 0,0 0 1 0 0,0 0-1 0 0,-1 0 82 0 0,-12 8-28 0 0,0-1-1 0 0,0 2 1 0 0,1 0 0 0 0,0 1-1 0 0,0 0 1 0 0,1 1 0 0 0,1 1-1 0 0,0 0 1 0 0,1 0 0 0 0,0 1-1 0 0,1 1 1 0 0,1 0 0 0 0,0 0-1 0 0,1 1 1 0 0,1 0 0 0 0,0 1 28 0 0,4-13 34 0 0,1 1 0 0 0,-1 0 0 0 0,1 0 1 0 0,0 0-1 0 0,0 0 0 0 0,1 0 1 0 0,-1 0-1 0 0,1 1 0 0 0,1-1 0 0 0,-1 0 1 0 0,0 1-1 0 0,1-1 0 0 0,0 1 1 0 0,1-1-1 0 0,-1 0 0 0 0,1 1 0 0 0,0-1 1 0 0,0 0-1 0 0,1 0 0 0 0,-1 1 0 0 0,1-1 1 0 0,1 0-1 0 0,-1-1 0 0 0,0 1 1 0 0,1 0-1 0 0,0-1 0 0 0,0 1 0 0 0,1-1 1 0 0,-1 0-1 0 0,1 0 0 0 0,0 0 1 0 0,0-1-1 0 0,0 1 0 0 0,2 0-34 0 0,9 2 120 0 0,0-1 0 0 0,1 0 0 0 0,0-1-1 0 0,0 0 1 0 0,0-2 0 0 0,1 0 0 0 0,-1-1 0 0 0,0 0 0 0 0,1-1-1 0 0,-1-1 1 0 0,0-1 0 0 0,1 0 0 0 0,3-2-120 0 0,22-7 159 0 0,0-1 0 0 0,-1-2 0 0 0,-1-2 1 0 0,-1-2-1 0 0,0-1 0 0 0,-1-2 0 0 0,-1-2 0 0 0,7-7-159 0 0,-25 17 27 0 0,0-1 0 0 0,-1-1 0 0 0,0-1 0 0 0,-1 0 0 0 0,-1-1-1 0 0,-1-1 1 0 0,0 0 0 0 0,11-21-27 0 0,-25 39-31 0 0,0-1-1 0 0,0 0 0 0 0,0 1 1 0 0,0-1-1 0 0,0 0 1 0 0,0 0-1 0 0,0 0 0 0 0,-1 0 1 0 0,1 0-1 0 0,0 0 1 0 0,-1 0-1 0 0,1 0 1 0 0,-1 0-1 0 0,1 0 0 0 0,-1 0 1 0 0,1 0-1 0 0,-1 0 1 0 0,0 0-1 0 0,0 0 1 0 0,1-1-1 0 0,-1 1 0 0 0,0 0 1 0 0,0 0-1 0 0,0 0 1 0 0,0 0-1 0 0,0-1 0 0 0,-1 1 1 0 0,1 0-1 0 0,0 0 1 0 0,0 0-1 0 0,-1 0 1 0 0,1 0-1 0 0,-1 0 0 0 0,1 0 1 0 0,-1 0-1 0 0,1 0 1 0 0,-1 0-1 0 0,0 0 0 0 0,1 0 1 0 0,-1 0-1 0 0,0 0 1 0 0,0 0-1 0 0,0 0 1 0 0,0 1-1 0 0,0-1 0 0 0,0 0 1 0 0,0 1-1 0 0,0-1 1 0 0,0 1-1 0 0,0-1 0 0 0,0 1 1 0 0,0-1-1 0 0,0 1 1 0 0,0 0-1 0 0,0-1 1 0 0,-1 1-1 0 0,1 0 0 0 0,0 0 1 0 0,0 0-1 0 0,0 0 1 0 0,0 0-1 0 0,-1 0 1 0 0,1 0-1 0 0,0 1 0 0 0,0-1 1 0 0,0 0-1 0 0,0 1 1 0 0,0-1-1 0 0,-1 1 32 0 0,-9 6-84 0 0,1 1 1 0 0,-1 1-1 0 0,2-1 0 0 0,-1 2 1 0 0,2-1-1 0 0,-1 1 0 0 0,1 1 1 0 0,-4 6 83 0 0,10-14-7 0 0,-5 5 26 0 0,1-1 0 0 0,1 1 0 0 0,0 0 0 0 0,0 1 0 0 0,0 0 0 0 0,1-1 0 0 0,0 1 0 0 0,1 1 0 0 0,0-1 0 0 0,0 0 0 0 0,1 1 0 0 0,0-1 0 0 0,1 1 0 0 0,0 0 0 0 0,0 0 1 0 0,1-1-1 0 0,1 1 0 0 0,0 3-19 0 0,3-7 44 0 0,1 1 1 0 0,0-1 0 0 0,0-1-1 0 0,1 1 1 0 0,0-1 0 0 0,0 0 0 0 0,0 0-1 0 0,0-1 1 0 0,1 1 0 0 0,-1-2-1 0 0,1 1 1 0 0,0-1 0 0 0,1 0-1 0 0,-1 0 1 0 0,0-1 0 0 0,1 0 0 0 0,-1 0-1 0 0,1-1 1 0 0,0 0 0 0 0,0 0-1 0 0,-1 0 1 0 0,1-1 0 0 0,0-1-1 0 0,0 1 1 0 0,-1-1 0 0 0,1-1 0 0 0,1 0-45 0 0,7 2 118 0 0,10-2 1 0 0,-1-2 0 0 0,0-1 0 0 0,0 0-1 0 0,0-2 1 0 0,-1-1 0 0 0,0-1 0 0 0,-1-1 0 0 0,0-1-1 0 0,0-1 1 0 0,-1-1 0 0 0,-1-1 0 0 0,4-4-119 0 0,0 1 30 0 0,0-1 1 0 0,-2-2-1 0 0,0 0 0 0 0,-1-2 1 0 0,-1 0-1 0 0,-1-1 0 0 0,-1-2 1 0 0,-1 0-1 0 0,13-25-30 0 0,-29 48-33 0 0,0 0 0 0 0,-1-1-1 0 0,1 1 1 0 0,-1 0 0 0 0,0-1 0 0 0,0 1-1 0 0,1-1 1 0 0,-2 1 0 0 0,1-1-1 0 0,0 0 1 0 0,-1 1 0 0 0,1-1 0 0 0,-1 0-1 0 0,0 0 1 0 0,1 1 0 0 0,-1-1-1 0 0,-1 0 1 0 0,1 0 0 0 0,0 1 0 0 0,-1-1-1 0 0,1 0 1 0 0,-1 1 0 0 0,0-1-1 0 0,0 0 1 0 0,0 1 0 0 0,0-1 0 0 0,-1 1-1 0 0,1 0 1 0 0,0-1 0 0 0,-1 1-1 0 0,0 0 1 0 0,0 0 0 0 0,1 0 0 0 0,-1 0-1 0 0,0 0 1 0 0,-1 0 0 0 0,1 1 0 0 0,0-1-1 0 0,0 1 1 0 0,-1-1 0 0 0,1 1-1 0 0,-1 0 1 0 0,1 0 0 0 0,-1 0 0 0 0,1 0-1 0 0,-4 0 34 0 0,-3 3-34 0 0,-1 0-1 0 0,0 1 1 0 0,1 0-1 0 0,-1 0 0 0 0,1 1 1 0 0,0 0-1 0 0,0 1 1 0 0,1 0-1 0 0,-1 0 1 0 0,1 1-1 0 0,0 0 1 0 0,1 1-1 0 0,-1 0 0 0 0,1 0 1 0 0,1 0-1 0 0,-1 1 1 0 0,1 0-1 0 0,1 0 1 0 0,-1 0-1 0 0,1 1 1 0 0,1 0-1 0 0,-4 8 35 0 0,0-4 50 0 0,0 1 0 0 0,1 0-1 0 0,0 0 1 0 0,1 0 0 0 0,0 1-1 0 0,1 0 1 0 0,1 0 0 0 0,1 1 0 0 0,0-1-1 0 0,1 1 1 0 0,0-1 0 0 0,2 1 0 0 0,0 0-1 0 0,1 11-49 0 0,3-17 31 0 0,1 1 0 0 0,1-1 0 0 0,0 0 0 0 0,0-1 0 0 0,0 0 0 0 0,1 0 0 0 0,1 0 0 0 0,0-1 0 0 0,0 0 0 0 0,0 0 0 0 0,1-1 0 0 0,0 0 1 0 0,1 0-1 0 0,-1-1 0 0 0,1-1 0 0 0,0 0 0 0 0,1 0 0 0 0,-1-1 0 0 0,1 0 0 0 0,0 0 0 0 0,0-2 0 0 0,0 1 0 0 0,2-1-31 0 0,92 12-2204 0 0,-83-14-2643 0 0,-1-3-3995 0 0,-12 0 2642 0 0</inkml:trace>
  <inkml:trace contextRef="#ctx0" brushRef="#br0" timeOffset="28087.437">1126 1599 0 0 0,'0'0'504'0'0,"0"-4"100"0"0,2-25 2127 0 0,-2 29-2044 0 0,0 0-11 0 0,-21-4 4595 0 0,-68 6 183 0 0,-45 5-3324 0 0,15-1-1614 0 0,-157 8 433 0 0,74-14 321 0 0,143-11-700 0 0,78 8-2561 0 0,8 17-863 0 0,-13-6-1589 0 0,1-1-4546 0 0,-10-7 5904 0 0</inkml:trace>
  <inkml:trace contextRef="#ctx0" brushRef="#br0" timeOffset="37226.526">1890 417 0 0 0,'0'0'692'0'0,"0"0"-30"0"0,0 0-64 0 0,0 0 1 0 0,0 0 65 0 0,-23-7 4432 0 0,-65 14-3322 0 0,28 2-1402 0 0,0-3 1 0 0,0-2-1 0 0,-59-4-372 0 0,57-1 198 0 0,-120-28 562 0 0,18 10-147 0 0,-121 45-631 0 0,84-26 319 0 0,82-24 331 0 0,89 16-141 0 0,-72-1 241 0 0,15 10-542 0 0,46 14-268 0 0,34-2-678 0 0,7-9-7163 0 0,0-3 1571 0 0</inkml:trace>
  <inkml:trace contextRef="#ctx0" brushRef="#br0" timeOffset="37971.388">715 1 0 0 0,'0'0'1012'0'0,"0"0"304"0"0,0 0 209 0 0,0 0 52 0 0,0 0-148 0 0,0 0-286 0 0,0 0-243 0 0,0 0-157 0 0,0 0-36 0 0,-2 7 53 0 0,-10 126 2636 0 0,13 172-563 0 0,-10 512-1510 0 0,-33-125-1174 0 0,32-341-854 0 0,10-349 534 0 0,-4 19-368 0 0,-6-15-2812 0 0,8-32-4940 0 0,2 13 4550 0 0,0 4 1726 0 0</inkml:trace>
  <inkml:trace contextRef="#ctx0" brushRef="#br0" timeOffset="38209.475">883 1264 0 0 0,'0'0'856'0'0,"0"0"236"0"0,0 0 153 0 0,0 0 243 0 0,0 0 222 0 0,0 0 45 0 0,0 0-254 0 0,0 0-398 0 0,-24 33-335 0 0,-73 105-293 0 0,48-47-9 0 0,-104 210-934 0 0,74-180-8258 0 0,72-109 5461 0 0</inkml:trace>
  <inkml:trace contextRef="#ctx0" brushRef="#br0" timeOffset="38756.548">855 30 0 0 0,'0'0'1508'0'0,"0"0"67"0"0,0 0-57 0 0,0 0-147 0 0,0 0-191 0 0,0 0-141 0 0,0 0-173 0 0,-9-4-109 0 0,-27-11-35 0 0,34 16-657 0 0,1 0 1 0 0,-1-1-1 0 0,1 1 1 0 0,-1 0-1 0 0,1 0 1 0 0,-1 0-1 0 0,1 0 1 0 0,0 0-1 0 0,-1 0 1 0 0,1 0 0 0 0,0 1-1 0 0,0-1 1 0 0,0 0-1 0 0,0 1 1 0 0,0-1-1 0 0,0 0 1 0 0,1 1-1 0 0,-1-1 1 0 0,0 1-1 0 0,1 0 1 0 0,-1-1-1 0 0,1 1 1 0 0,-1 0 0 0 0,1-1-1 0 0,0 1 1 0 0,0 0-1 0 0,0-1-65 0 0,-3 9 434 0 0,-125 336 3057 0 0,100-289-7782 0 0,-2-1 0 0 0,-2-1 0 0 0,-17 19 4291 0 0,44-66-3357 0 0</inkml:trace>
  <inkml:trace contextRef="#ctx0" brushRef="#br0" timeOffset="40856.956">16 789 0 0 0,'0'0'524'0'0,"0"0"399"0"0,0 0 157 0 0,0 0 321 0 0,0 0 380 0 0,0 0 204 0 0,0 0-88 0 0,0 0-391 0 0,0 0-467 0 0,0 0-396 0 0,0 0-273 0 0,-4-3-109 0 0,-1-3-259 0 0,-2 2 474 0 0,10 22 767 0 0,23 260 3185 0 0,-13-10-2908 0 0,-17-268 2108 0 0,-11-71-3167 0 0,16-115-377 0 0,2 165-89 0 0,2 1 0 0 0,0 0 0 0 0,2 0-1 0 0,0 0 1 0 0,1 1 0 0 0,1 0 0 0 0,0 0 0 0 0,2 1-1 0 0,11-15 6 0 0,-21 30-12 0 0,0 0 1 0 0,1-1-1 0 0,0 1 0 0 0,-1 0 0 0 0,1 0 0 0 0,0 0 0 0 0,0 1 0 0 0,1-1 0 0 0,-1 0 0 0 0,1 1 0 0 0,-1 0 0 0 0,1-1 1 0 0,0 1-1 0 0,0 0 0 0 0,0 0 0 0 0,0 1 0 0 0,0-1 0 0 0,0 1 0 0 0,0-1 0 0 0,0 1 0 0 0,1 0 0 0 0,-1 0 1 0 0,1 0-1 0 0,-1 1 0 0 0,1-1 0 0 0,-1 1 0 0 0,1 0 0 0 0,-1 0 0 0 0,1 0 0 0 0,-1 0 0 0 0,1 1 0 0 0,-1 0 0 0 0,0-1 1 0 0,1 1-1 0 0,-1 0 0 0 0,0 0 0 0 0,1 1 0 0 0,-1-1 0 0 0,0 1 0 0 0,0 0 0 0 0,0 0 0 0 0,1 1 12 0 0,38 100 47 0 0,-29 0-248 0 0,-10-49-6167 0 0,-1-46-4449 0 0,-1-8 3451 0 0</inkml:trace>
</inkml:ink>
</file>

<file path=ppt/ink/ink6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13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3441 0 0,'0'0'1897'0'0,"0"0"-470"0"0,0 0-360 0 0,0 0-57 0 0,0 0 310 0 0,0 0 245 0 0,0 0 60 0 0,0 0-154 0 0,0 0-309 0 0,0 0-258 0 0,37 0-160 0 0,125-1-85 0 0,194-17 1604 0 0,-25 8-3425 0 0,-314 14-2438 0 0,-15 2-7624 0 0,-2-5 6655 0 0</inkml:trace>
</inkml:ink>
</file>

<file path=ppt/ink/ink6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20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1 328 3097 0 0,'0'0'1303'0'0,"0"0"-437"0"0,0 0-224 0 0,0 0 283 0 0,0 0 512 0 0,0 0 386 0 0,0 0 107 0 0,0 0-175 0 0,0 0-272 0 0,0 0-232 0 0,0 0-177 0 0,0 0-149 0 0,0 0-133 0 0,31 6-124 0 0,99 19-101 0 0,-3-19 697 0 0,-71-5-1157 0 0,114-6 634 0 0,-63-20-5344 0 0,-88 20 309 0 0,-6 2-3980 0 0,-6 0 2795 0 0</inkml:trace>
  <inkml:trace contextRef="#ctx0" brushRef="#br0" timeOffset="283.08">19 604 5033 0 0,'0'0'3481'0'0,"0"0"-1766"0"0,0 0-307 0 0,0 0 174 0 0,0 0 52 0 0,0 0-118 0 0,38 0-328 0 0,124-3-289 0 0,205-34 739 0 0,-256 25-2358 0 0,13-2-4018 0 0,-44 0-5710 0 0,-56 10 6260 0 0</inkml:trace>
  <inkml:trace contextRef="#ctx0" brushRef="#br0" timeOffset="654.594">1945 159 9282 0 0,'0'0'1328'0'0,"0"0"-170"0"0,0 0 74 0 0,0 0 182 0 0,0 0 41 0 0,0 0-215 0 0,0 0-373 0 0,0 0-316 0 0,0 0-222 0 0,0 0-128 0 0,0 0-70 0 0,0 0-40 0 0,-35-1-7 0 0,-110-1-38 0 0,140 2-43 0 0,1 0 0 0 0,-1 0 0 0 0,0 1-1 0 0,0-1 1 0 0,0 1 0 0 0,0 0-1 0 0,1 1 1 0 0,-1-1 0 0 0,0 1-1 0 0,1 0 1 0 0,-1 0 0 0 0,1 0-1 0 0,0 0 1 0 0,0 1 0 0 0,0 0-1 0 0,0 0 1 0 0,0 0 0 0 0,0 0-1 0 0,0 2-2 0 0,-9 7 12 0 0,-4 1-38 0 0,0 1 0 0 0,0 0 0 0 0,2 1 0 0 0,0 1 0 0 0,1 1 0 0 0,0 0 0 0 0,1 0 0 0 0,1 2 0 0 0,1-1 0 0 0,1 2 0 0 0,0-1 0 0 0,2 1 0 0 0,0 1 0 0 0,1 0 0 0 0,1 0 0 0 0,1 0 0 0 0,1 0-1 0 0,1 1 1 0 0,1 0 0 0 0,0-1 0 0 0,2 1 26 0 0,2-14-11 0 0,0 0 0 0 0,0 0 0 0 0,1 0 0 0 0,0-1 0 0 0,0 1 0 0 0,1-1 0 0 0,0 0-1 0 0,0 0 1 0 0,1 0 0 0 0,0-1 0 0 0,0 1 0 0 0,1-1 0 0 0,-1 0 0 0 0,1-1 0 0 0,1 1-1 0 0,-1-1 1 0 0,1-1 0 0 0,-1 1 0 0 0,2-1 0 0 0,-1 0 0 0 0,0-1 0 0 0,1 0 0 0 0,-1 0-1 0 0,1 0 1 0 0,1-1 11 0 0,19 6 110 0 0,1-1 0 0 0,-1-1-1 0 0,2-2 1 0 0,-1-1 0 0 0,0-1-1 0 0,13-2-109 0 0,0-1 444 0 0,-1-2-1 0 0,1-2 0 0 0,-1-1 1 0 0,0-3-1 0 0,-1-1 0 0 0,0-2 1 0 0,16-8-444 0 0,-24 9 206 0 0,0 0 1 0 0,-2-2-1 0 0,1-2 1 0 0,-2-1-1 0 0,0-1 1 0 0,-1-1-1 0 0,-1-2 1 0 0,0 0-1 0 0,-2-2 1 0 0,0-1-1 0 0,-2-1 1 0 0,15-20-207 0 0,-32 35-102 0 0,-1 0 1 0 0,0-1 0 0 0,-1 0-1 0 0,0 0 1 0 0,-1 0 0 0 0,0-1-1 0 0,-1 1 1 0 0,0-1 0 0 0,0 0-1 0 0,-1 0 1 0 0,-1 1 0 0 0,1-1 0 0 0,-2 0-1 0 0,0 0 1 0 0,0 1 0 0 0,-1-1-1 0 0,0 0 1 0 0,-1 1 0 0 0,0-1-1 0 0,0 1 1 0 0,-1 0 0 0 0,-1 0-1 0 0,0 1 1 0 0,0-1 0 0 0,-1 1-1 0 0,0 0 1 0 0,0 1 0 0 0,-1-1 0 0 0,0 1-1 0 0,-1 0 1 0 0,0 1 0 0 0,0 0-1 0 0,-9-6 102 0 0,-17-7-1452 0 0,-1 2 0 0 0,0 0 1 0 0,-2 3-1 0 0,0 1 0 0 0,-1 2 0 0 0,0 1 0 0 0,0 2 0 0 0,-1 1 0 0 0,-1 3 0 0 0,1 1 0 0 0,-1 2 0 0 0,1 1 1 0 0,-36 5 1451 0 0,21-4-2669 0 0</inkml:trace>
  <inkml:trace contextRef="#ctx0" brushRef="#br0" timeOffset="943.949">1158 380 3897 0 0,'0'0'2308'0'0,"0"0"-290"0"0,0 0-128 0 0,0 0 30 0 0,0 0-59 0 0,0 0-214 0 0,0 0-303 0 0,0 0-273 0 0,0 0-198 0 0,0 0-138 0 0,0 0-117 0 0,0 0-157 0 0,0 0-118 0 0,13-9-107 0 0,37-25-68 0 0,-20 33 292 0 0,112 44 269 0 0,3-7 0 0 0,0-7 0 0 0,2-5 0 0 0,0-7 0 0 0,52-5-729 0 0,-197-11 2 0 0,334 22 135 0 0,-106-8 515 0 0,-78-3-3390 0 0,-26 0-2968 0 0,-1 2-4193 0 0,-87-9 1956 0 0</inkml:trace>
</inkml:ink>
</file>

<file path=ppt/ink/ink6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13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11 2785 0 0,'0'0'1936'0'0,"0"0"-510"0"0,0 0-90 0 0,0 0 182 0 0,0 0 253 0 0,0 0 142 0 0,0 0-191 0 0,0 0-411 0 0,0 0-409 0 0,0 0-336 0 0,0 0-242 0 0,0-11 47 0 0,8 60 1029 0 0,-3-7-1027 0 0,-2 1 0 0 0,-1-1 0 0 0,-2 1-1 0 0,-5 25-372 0 0,1-35-70 0 0,-1 1 0 0 0,-2-1-1 0 0,-2 0 1 0 0,0-1 0 0 0,-10 19 70 0 0,-23 34-3408 0 0,36-77 2096 0 0,0 0-2088 0 0,4-4-7345 0 0,2-4 9189 0 0</inkml:trace>
  <inkml:trace contextRef="#ctx0" brushRef="#br0" timeOffset="677.616">506 261 5801 0 0,'0'0'2390'0'0,"0"0"-927"0"0,0 0-252 0 0,0 0 265 0 0,0 0 315 0 0,0 0-33 0 0,0 0-379 0 0,0 0-437 0 0,0 0-305 0 0,0 0-184 0 0,2 34-132 0 0,6 103-93 0 0,-18 85-123 0 0,-1-165-2783 0 0,3-49-2405 0 0,-2-5-4118 0 0,8-3 6208 0 0</inkml:trace>
  <inkml:trace contextRef="#ctx0" brushRef="#br0" timeOffset="6631.688">501 261 0 0 0,'0'0'1308'0'0,"0"0"167"0"0,0 0-146 0 0,0 0-191 0 0,0 0-91 0 0,0 0-8 0 0,0 0 27 0 0,3 0-13 0 0,92-1 6256 0 0,53-12-5120 0 0,-107 12-2191 0 0,-24 2-4746 0 0,-17 0-213 0 0,-2 5-656 0 0,0-2 1992 0 0</inkml:trace>
  <inkml:trace contextRef="#ctx0" brushRef="#br0" timeOffset="6938.036">532 442 2144 0 0,'0'0'1301'0'0,"0"0"-256"0"0,0 0 50 0 0,0 0 261 0 0,0 0 254 0 0,0 0 13 0 0,0 0-147 0 0,0 0-198 0 0,0 0-220 0 0,0 0-137 0 0,0 0-123 0 0,0 0-75 0 0,0 0-61 0 0,14 4-90 0 0,63 21 309 0 0,30-28 109 0 0,-72-5-4069 0 0,-1-2-4975 0 0,-23 9-346 0 0</inkml:trace>
</inkml:ink>
</file>

<file path=ppt/ink/ink6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1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9 0 0 0,'0'0'1095'0'0,"0"0"651"0"0,0 0 111 0 0,0 0 69 0 0,0 0 203 0 0,0 0 35 0 0,0 0-196 0 0,0 0-325 0 0,0 0-413 0 0,0 0-354 0 0,0 0-221 0 0,0 0-150 0 0,-5-1-67 0 0,-21-5 798 0 0,72 6 1203 0 0,-46 0-2416 0 0,4-2-2989 0 0,3 3-9545 0 0,-7 0 6058 0 0</inkml:trace>
</inkml:ink>
</file>

<file path=ppt/ink/ink6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2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1 3249 0 0,'0'0'1985'0'0,"0"0"-132"0"0,0 0-50 0 0,0 0 104 0 0,0 0 77 0 0,0 0-134 0 0,0 0-367 0 0,0 0-421 0 0,0 0-358 0 0,0 0-256 0 0,0 0-131 0 0,0 0-51 0 0,0 0-26 0 0,-3 18 654 0 0,0-7-6415 0 0,0-7-120 0 0,0 0-3242 0 0</inkml:trace>
</inkml:ink>
</file>

<file path=ppt/ink/ink6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29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951 96 0 0 0,'0'0'826'0'0,"0"0"583"0"0,0 0 18 0 0,0 0-113 0 0,0 0-55 0 0,2-7-3 0 0,15-37 1316 0 0,-19 15 3306 0 0,-21 16-3843 0 0,-38 11-1870 0 0,57 2-7 0 0,-24 4-178 0 0,0 1-1 0 0,0 2 1 0 0,0 0 0 0 0,1 2 0 0 0,-23 11 20 0 0,-7 2 6 0 0,13-7-14 0 0,1 3 0 0 0,1 2 1 0 0,0 1-1 0 0,2 2 0 0 0,-14 12 8 0 0,53-35-15 0 0,0 0-1 0 0,0 1 1 0 0,0 0-1 0 0,0-1 1 0 0,1 1 0 0 0,-1 0-1 0 0,0-1 1 0 0,0 1-1 0 0,0 0 1 0 0,1 0-1 0 0,-1-1 1 0 0,0 1 0 0 0,1 0-1 0 0,-1 0 1 0 0,1 0-1 0 0,-1 0 1 0 0,1 0-1 0 0,0 0 1 0 0,-1 0-1 0 0,1 0 1 0 0,0 0 0 0 0,0 0-1 0 0,-1 0 1 0 0,1 0-1 0 0,0 0 1 0 0,0 1-1 0 0,0-1 1 0 0,0 0-1 0 0,0 0 1 0 0,1 0 0 0 0,-1 0-1 0 0,0 0 1 0 0,0 0-1 0 0,1 0 1 0 0,-1 0-1 0 0,1 0 1 0 0,-1 0 0 0 0,1 0-1 0 0,-1 0 1 0 0,1 0-1 0 0,0 0 1 0 0,-1-1-1 0 0,1 1 1 0 0,0 0-1 0 0,-1 0 1 0 0,1-1 0 0 0,0 1-1 0 0,0 0 1 0 0,0-1-1 0 0,0 1 1 0 0,0-1-1 0 0,0 1 1 0 0,0-1 0 0 0,1 1 15 0 0,56 23-63 0 0,-14-15 148 0 0,-1-2-1 0 0,1-2 1 0 0,0-2 0 0 0,23-2-85 0 0,-34 4 71 0 0,-32-5-63 0 0,-1 0 0 0 0,1 1 1 0 0,-1-1-1 0 0,0 0 0 0 0,1 1 0 0 0,-1-1 1 0 0,1 0-1 0 0,-1 1 0 0 0,0-1 0 0 0,1 1 1 0 0,-1-1-1 0 0,0 1 0 0 0,0-1 0 0 0,1 1 1 0 0,-1-1-1 0 0,0 0 0 0 0,0 1 0 0 0,0-1 1 0 0,0 1-1 0 0,0-1 0 0 0,1 1 1 0 0,-1 0-1 0 0,0-1 0 0 0,0 1 0 0 0,0-1 1 0 0,0 1-1 0 0,-1-1 0 0 0,1 1 0 0 0,0-1 1 0 0,0 1-1 0 0,0-1 0 0 0,0 1 0 0 0,0-1 1 0 0,-1 1-1 0 0,1-1 0 0 0,0 0 0 0 0,0 1 1 0 0,-1-1-1 0 0,1 1 0 0 0,0-1 0 0 0,-1 1 1 0 0,1-1-1 0 0,0 0 0 0 0,-1 1 0 0 0,1-1 1 0 0,-1 0-1 0 0,1 1 0 0 0,0-1 0 0 0,-1 0 1 0 0,1 0-1 0 0,-1 0 0 0 0,1 1 0 0 0,-1-1 1 0 0,1 0-1 0 0,-1 0 0 0 0,1 0 1 0 0,-1 0-1 0 0,1 0 0 0 0,-1 0 0 0 0,1 0 1 0 0,-1 0-9 0 0,-325 249 688 0 0,305-235-676 0 0,0 2 1 0 0,1 0-1 0 0,0 1 1 0 0,1 1-1 0 0,2 1 1 0 0,0 1-1 0 0,0 0 1 0 0,2 1 0 0 0,1 1-1 0 0,-2 5-12 0 0,14-25 5 0 0,0 1-1 0 0,1 0 1 0 0,0-1-1 0 0,-1 1 1 0 0,1 0-1 0 0,0 0 1 0 0,0 0-1 0 0,0 0 1 0 0,1 0-1 0 0,-1 0 1 0 0,1 0-1 0 0,0 0 1 0 0,-1 0-1 0 0,1 0 1 0 0,1 0-1 0 0,-1 0 1 0 0,0 0 0 0 0,1 1-1 0 0,0-1 1 0 0,-1 0-1 0 0,1-1 1 0 0,0 1-1 0 0,1 0 1 0 0,-1 0-1 0 0,0 0 1 0 0,1-1-1 0 0,0 1 1 0 0,-1 0-1 0 0,1-1 1 0 0,0 0-1 0 0,0 1 1 0 0,1-1-1 0 0,-1 0 1 0 0,0 0 0 0 0,1 0-1 0 0,-1-1 1 0 0,1 1-1 0 0,0 0 1 0 0,-1-1-1 0 0,1 0 1 0 0,0 1-1 0 0,0-1 1 0 0,2 0-5 0 0,18 4 88 0 0,-1-2 0 0 0,1-1 0 0 0,0 0 0 0 0,0-2 0 0 0,-1 0 1 0 0,1-2-1 0 0,0 0 0 0 0,-1-2 0 0 0,1 0 0 0 0,-1-2 0 0 0,0 0 0 0 0,-1-2 0 0 0,5-2-88 0 0,262-103-729 0 0,-222 70-2857 0 0,-34 20-4396 0 0,-22 16-57 0 0</inkml:trace>
  <inkml:trace contextRef="#ctx0" brushRef="#br0" timeOffset="312.796">1426 398 11002 0 0,'0'0'801'0'0,"0"0"-339"0"0,0 0 42 0 0,0 0 342 0 0,0 0 257 0 0,-26 38 57 0 0,-79 122-161 0 0,-47 70 488 0 0,73-69-3018 0 0,68-125-3075 0 0,3 1-4024 0 0,7-33 5033 0 0</inkml:trace>
  <inkml:trace contextRef="#ctx0" brushRef="#br0" timeOffset="570.411">980 450 15355 0 0,'0'0'264'0'0,"0"0"-394"0"0,0 0-96 0 0,0 0 237 0 0,0 0 354 0 0,0 0 189 0 0,0 0 46 0 0,0 0-12 0 0,0 0-40 0 0,0 0-62 0 0,29 33-76 0 0,92 103-70 0 0,-45-72 21 0 0,-59-55-288 0 0,21 15-307 0 0,2-2-1 0 0,0-1 1 0 0,1-2 0 0 0,2-2 0 0 0,11 1 234 0 0,-29-12-2196 0 0,1-1-5013 0 0,-16-4-1814 0 0</inkml:trace>
  <inkml:trace contextRef="#ctx0" brushRef="#br0" timeOffset="947.097">1926 619 4121 0 0,'0'0'1952'0'0,"0"0"-491"0"0,0 0 11 0 0,0 0 304 0 0,0 0 217 0 0,0 0-121 0 0,0 0-425 0 0,0 0-408 0 0,0 0-283 0 0,0 0-170 0 0,0 0-110 0 0,0 0-75 0 0,0 0-41 0 0,-11-7-53 0 0,-37-23-30 0 0,44 29-252 0 0,1 0 0 0 0,0 0-1 0 0,-1 0 1 0 0,1 0 0 0 0,-1 0-1 0 0,1 1 1 0 0,-1 0-1 0 0,1 0 1 0 0,-1 0 0 0 0,1 0-1 0 0,-1 0 1 0 0,1 1 0 0 0,-1-1-1 0 0,1 1 1 0 0,-1 0 0 0 0,1 0-1 0 0,0 1 1 0 0,-1-1 0 0 0,1 1-1 0 0,0-1 1 0 0,0 1-1 0 0,0 0 1 0 0,0 0 0 0 0,-2 2-25 0 0,-8 4 36 0 0,-2 1-42 0 0,2 0 0 0 0,-1 1 0 0 0,1 0 0 0 0,1 1 0 0 0,0 1-1 0 0,0-1 1 0 0,1 2 0 0 0,1 0 0 0 0,0 0 0 0 0,1 1-1 0 0,0 0 1 0 0,1 1 0 0 0,0 0 0 0 0,-4 15 6 0 0,10-26-7 0 0,-1 0 0 0 0,2 1 1 0 0,-1-1-1 0 0,0 0 0 0 0,1 1 1 0 0,0-1-1 0 0,0 1 0 0 0,0 0 1 0 0,1-1-1 0 0,-1 1 0 0 0,1 0 1 0 0,0-1-1 0 0,1 1 0 0 0,-1 0 1 0 0,1-1-1 0 0,0 1 0 0 0,0-1 1 0 0,0 1-1 0 0,1-1 0 0 0,-1 1 1 0 0,1-1-1 0 0,0 0 0 0 0,1 0 1 0 0,-1 0-1 0 0,1 0 0 0 0,-1 0 1 0 0,1 0-1 0 0,0-1 0 0 0,1 0 1 0 0,-1 1-1 0 0,2 0 7 0 0,3-2 91 0 0,0 0 1 0 0,0 0-1 0 0,0-1 0 0 0,0 0 0 0 0,0 0 1 0 0,0-1-1 0 0,1 0 0 0 0,-1 0 0 0 0,0-1 1 0 0,0 0-1 0 0,0-1 0 0 0,0 0 1 0 0,0 0-1 0 0,0 0 0 0 0,0-1 0 0 0,-1-1 1 0 0,8-3-92 0 0,114-81 843 0 0,21-63-483 0 0,-104 114-978 0 0,-46 36 205 0 0,0 1-235 0 0,-4 40-6315 0 0,1-4-3557 0 0,3-27 6296 0 0</inkml:trace>
  <inkml:trace contextRef="#ctx0" brushRef="#br0" timeOffset="1410.889">2243 965 0 0 0,'0'0'1592'0'0,"0"0"534"0"0,0 0 260 0 0,0 0 213 0 0,0 0 20 0 0,0 0-279 0 0,0 0-501 0 0,0 0-455 0 0,0 0-297 0 0,0 0-206 0 0,0 0-182 0 0,0 0-168 0 0,1-9-144 0 0,47-129 861 0 0,-42 126-1246 0 0,0 0 1 0 0,0 1 0 0 0,1 0-1 0 0,0 0 1 0 0,1 0-1 0 0,1 1 1 0 0,-1 0-1 0 0,2 1 1 0 0,-1 0-1 0 0,1 0 1 0 0,1 1-1 0 0,-1 0 1 0 0,1 1-1 0 0,1 0 1 0 0,-1 1-1 0 0,1 0 1 0 0,0 1-1 0 0,6-2-2 0 0,-16 8-14 0 0,0 1 0 0 0,0-1 0 0 0,0 0 0 0 0,0 1 0 0 0,-1 0-1 0 0,1-1 1 0 0,0 1 0 0 0,-1 0 0 0 0,0 0 0 0 0,1 0 0 0 0,-1 0 0 0 0,0 0-1 0 0,0 0 1 0 0,0 0 0 0 0,0 1 0 0 0,-1-1 0 0 0,1 0 0 0 0,0 0 0 0 0,-1 1-1 0 0,0-1 1 0 0,1 0 0 0 0,-1 1 0 0 0,0-1 0 0 0,0 0 0 0 0,0 1-1 0 0,-1-1 1 0 0,1 0 0 0 0,-1 1 0 0 0,1-1 0 0 0,-1 0 0 0 0,0 0 0 0 0,0 1-1 0 0,0 0 15 0 0,0 14 27 0 0,1-10-10 0 0,0-6-14 0 0,-1 0 1 0 0,1 0 0 0 0,0 0 0 0 0,-1 0-1 0 0,1-1 1 0 0,0 1 0 0 0,0 0 0 0 0,0 0-1 0 0,0 0 1 0 0,0 0 0 0 0,0 0 0 0 0,0 0-1 0 0,0 0 1 0 0,0 0 0 0 0,0 0 0 0 0,1 0 0 0 0,-1 0-1 0 0,0 0 1 0 0,1 0 0 0 0,-1 0 0 0 0,1-1-1 0 0,-1 1 1 0 0,1 0 0 0 0,-1 0 0 0 0,1 0-1 0 0,-1-1 1 0 0,1 1 0 0 0,0 0 0 0 0,-1-1-1 0 0,1 1 1 0 0,0 0 0 0 0,0-1 0 0 0,0 1-1 0 0,-1-1 1 0 0,1 1 0 0 0,0-1 0 0 0,0 0-1 0 0,0 1 1 0 0,0-1 0 0 0,0 0 0 0 0,0 0-1 0 0,0 1 1 0 0,0-1 0 0 0,0 0 0 0 0,0 0 0 0 0,0 0-1 0 0,0 0 1 0 0,0 0 0 0 0,-1-1 0 0 0,1 1-1 0 0,0 0 1 0 0,0 0 0 0 0,0 0 0 0 0,0-1-1 0 0,0 1 1 0 0,0-1 0 0 0,0 1-4 0 0,127-66 517 0 0,-111 57-515 0 0,-6 2-7 0 0,0 1 0 0 0,0 0-1 0 0,1 1 1 0 0,0 0 0 0 0,0 1 0 0 0,0 0-1 0 0,1 1 1 0 0,-1 1 0 0 0,1 0 0 0 0,4 0 5 0 0,-14 4 1 0 0,-1-1 0 0 0,1 1 0 0 0,-1 0 1 0 0,0-1-1 0 0,0 1 0 0 0,1 0 1 0 0,-1 1-1 0 0,0-1 0 0 0,-1 0 0 0 0,1 1 1 0 0,0-1-1 0 0,-1 1 0 0 0,1-1 0 0 0,-1 1 1 0 0,0 0-1 0 0,0-1 0 0 0,0 1 0 0 0,0 0 1 0 0,-1 0-1 0 0,1 0 0 0 0,-1 0 0 0 0,1 0 1 0 0,-1 0-1 0 0,0-1 0 0 0,0 1 0 0 0,0 0 1 0 0,-1 0-1 0 0,1 0 0 0 0,-1 0 0 0 0,0 0 1 0 0,1 0-1 0 0,-2 1-1 0 0,1 10 18 0 0,1-8-38 0 0,-1-1-1 0 0,1 1 0 0 0,0-1 0 0 0,0 1 1 0 0,0-1-1 0 0,1 1 0 0 0,0-1 0 0 0,0 0 1 0 0,0 1-1 0 0,1-1 0 0 0,0 0 1 0 0,0 0-1 0 0,0 0 0 0 0,0 0 0 0 0,1 0 1 0 0,0 0-1 0 0,0-1 0 0 0,0 1 0 0 0,1-1 1 0 0,3 3 20 0 0,24-3-3699 0 0,-12-11-6305 0 0,-12 0 2042 0 0</inkml:trace>
  <inkml:trace contextRef="#ctx0" brushRef="#br0" timeOffset="1826.955">3259 578 10634 0 0,'0'0'1270'0'0,"0"0"-410"0"0,0 0 139 0 0,0 0 308 0 0,0 0 169 0 0,0 0-141 0 0,0 0-383 0 0,0 0-342 0 0,0 0-210 0 0,0 0-119 0 0,-3 33-87 0 0,-8 103-50 0 0,-9 88 162 0 0,5-75-279 0 0,-7-58 32 0 0,22-90-48 0 0,0 0 0 0 0,-1 0 0 0 0,1 0 1 0 0,-1-1-1 0 0,1 1 0 0 0,-1 0 0 0 0,1 0 1 0 0,-1 0-1 0 0,0-1 0 0 0,1 1 0 0 0,-1 0 0 0 0,0-1 1 0 0,0 1-1 0 0,1-1 0 0 0,-1 1 0 0 0,0-1 1 0 0,0 1-1 0 0,0-1 0 0 0,0 0 0 0 0,0 1 0 0 0,0-1 1 0 0,0 0-1 0 0,1 1 0 0 0,-1-1 0 0 0,0 0 0 0 0,0 0 1 0 0,0 0-1 0 0,0 0 0 0 0,0 0 0 0 0,0 0 1 0 0,0 0-1 0 0,0-1 0 0 0,0 1 0 0 0,0 0 0 0 0,0 0 1 0 0,0-1-1 0 0,0 1 0 0 0,0-1 0 0 0,0 1 1 0 0,1-1-1 0 0,-1 1 0 0 0,0-1 0 0 0,0 1 0 0 0,1-1 1 0 0,-1 0-1 0 0,0 1 0 0 0,1-1 0 0 0,-1 0 0 0 0,0 1 1 0 0,1-1-1 0 0,-1 0 0 0 0,1 0 0 0 0,-1 0 1 0 0,1 0-1 0 0,0 0 0 0 0,-1 0 0 0 0,1 1 0 0 0,0-1 1 0 0,0 0-1 0 0,-1 0 0 0 0,1 0 0 0 0,0 0 1 0 0,0-1-12 0 0,-2-11 0 0 0,0 1 1 0 0,1-1 0 0 0,0 0 0 0 0,1 0-1 0 0,0 1 1 0 0,1-1 0 0 0,1 0-1 0 0,0 0 1 0 0,0 1 0 0 0,2-1 0 0 0,3-8-1 0 0,8-27-95 0 0,3 1 0 0 0,2 1 0 0 0,1 1 0 0 0,3 1 0 0 0,1 0 0 0 0,3 2 0 0 0,29-34 95 0 0,-52 69-11 0 0,1 1-1 0 0,-1 0 1 0 0,1 0-1 0 0,0 1 1 0 0,0 0-1 0 0,1 0 1 0 0,-1 0-1 0 0,1 1 1 0 0,0 0-1 0 0,1 0 1 0 0,-1 1-1 0 0,1 0 1 0 0,-1 0-1 0 0,1 0 1 0 0,0 1-1 0 0,0 1 1 0 0,0-1-1 0 0,0 1 1 0 0,0 1-1 0 0,1-1 1 0 0,-1 2-1 0 0,4-1 12 0 0,-9 1 20 0 0,1 0-1 0 0,-1 0 0 0 0,0 0 1 0 0,-1 0-1 0 0,1 1 1 0 0,0-1-1 0 0,0 1 1 0 0,0-1-1 0 0,-1 1 1 0 0,1 0-1 0 0,-1 0 0 0 0,1 0 1 0 0,-1 1-1 0 0,0-1 1 0 0,0 0-1 0 0,0 1 1 0 0,0 0-1 0 0,-1-1 1 0 0,1 1-1 0 0,-1 0 0 0 0,1 0 1 0 0,-1 0-1 0 0,0 0 1 0 0,0 0-1 0 0,0 0 1 0 0,-1 0-1 0 0,1 0 1 0 0,-1 0-1 0 0,1 2-19 0 0,-10 91 660 0 0,4-84-625 0 0,0-1 0 0 0,-1 0-1 0 0,0-1 1 0 0,0 1-1 0 0,-1-1 1 0 0,-1 0 0 0 0,0-1-1 0 0,0 0 1 0 0,-1 0-1 0 0,0-1 1 0 0,0 0 0 0 0,-1-1-1 0 0,0 0 1 0 0,-1 0-1 0 0,1-1 1 0 0,-1 0 0 0 0,0-1-1 0 0,-1-1 1 0 0,1 1 0 0 0,-4-1-36 0 0,14-3-93 0 0,0-1-1 0 0,0 0 1 0 0,0 1-1 0 0,0-1 1 0 0,0 0-1 0 0,0 0 1 0 0,-1 0-1 0 0,1 0 0 0 0,0 0 1 0 0,0 0-1 0 0,0 0 1 0 0,0 0-1 0 0,0 0 1 0 0,0-1-1 0 0,0 1 0 0 0,0 0 1 0 0,0 0-1 0 0,0-1 1 0 0,0 1-1 0 0,0-1 1 0 0,0 1-1 0 0,0-1 0 0 0,0 0 1 0 0,0 1-1 0 0,1-1 1 0 0,-1 0-1 0 0,0 0 1 0 0,0 1-1 0 0,1-1 0 0 0,-1 0 1 0 0,0 0-1 0 0,1 0 1 0 0,-1 0-1 0 0,1 0 1 0 0,-1 0-1 0 0,1 0 0 0 0,-1 0 95 0 0,-1-28-10415 0 0,2 22 7192 0 0,0-4-2207 0 0</inkml:trace>
  <inkml:trace contextRef="#ctx0" brushRef="#br0" timeOffset="2076.031">4054 122 12747 0 0,'0'0'1248'0'0,"0"0"-437"0"0,0 0 245 0 0,0 0 400 0 0,0 0 151 0 0,-11 31-184 0 0,-38 102-449 0 0,-52 121 262 0 0,93-224-1386 0 0,1 0 0 0 0,2 0-1 0 0,0 0 1 0 0,3 1 0 0 0,0-1 0 0 0,3 29 150 0 0,8-31-2292 0 0,-1-24-1989 0 0,3-2-4819 0 0,-4-2 3116 0 0</inkml:trace>
  <inkml:trace contextRef="#ctx0" brushRef="#br0" timeOffset="2438.725">4080 704 1304 0 0,'0'0'1347'0'0,"0"0"-42"0"0,0 0 207 0 0,0 0 331 0 0,0 0 284 0 0,0 0 81 0 0,0 0-118 0 0,0 0-280 0 0,0 0-324 0 0,0 0-265 0 0,0 0-175 0 0,34 14-86 0 0,105 44-94 0 0,-137-56-814 0 0,1-1 0 0 0,0 1 1 0 0,1-1-1 0 0,-1 0 1 0 0,0 0-1 0 0,0 0 1 0 0,1 0-1 0 0,-1 0 1 0 0,0-1-1 0 0,1 1 1 0 0,-1-1-1 0 0,1 0 0 0 0,-1 0 1 0 0,0 0-1 0 0,1-1 1 0 0,-1 1-1 0 0,0-1 1 0 0,1 0-1 0 0,-1 0 1 0 0,0 0-1 0 0,0 0 1 0 0,3-2-53 0 0,5-2 235 0 0,1 0-113 0 0,0 1 1 0 0,-1-2-1 0 0,0 1 1 0 0,0-2-1 0 0,-1 1 0 0 0,1-1 1 0 0,-1-1-1 0 0,-1 0 0 0 0,0 0 1 0 0,0-1-1 0 0,0 0 0 0 0,-1-1 1 0 0,0 0-1 0 0,-1 0 0 0 0,0 0 1 0 0,-1-1-1 0 0,0 0 0 0 0,-1 0 1 0 0,4-11-123 0 0,-9 19-16 0 0,1 1 0 0 0,-1-1 0 0 0,1 1 0 0 0,-1-1 1 0 0,0 1-1 0 0,0-1 0 0 0,0 0 0 0 0,0 1 0 0 0,-1-1 1 0 0,1 1-1 0 0,-1-1 0 0 0,1 1 0 0 0,-1-1 0 0 0,0 1 1 0 0,0 0-1 0 0,0-1 0 0 0,0 1 0 0 0,0 0 0 0 0,-1 0 1 0 0,1-1-1 0 0,-1 1 0 0 0,0 0 0 0 0,1 1 0 0 0,-1-1 1 0 0,0 0-1 0 0,0 0 0 0 0,0 1 0 0 0,0-1 0 0 0,0 1 1 0 0,0 0-1 0 0,-1-1 0 0 0,1 1 0 0 0,0 0 0 0 0,-1 0 1 0 0,1 1-1 0 0,-1-1 0 0 0,1 0 0 0 0,-1 1 0 0 0,1 0 1 0 0,-1-1-1 0 0,0 1 0 0 0,1 0 0 0 0,-1 0 0 0 0,1 1 1 0 0,-1-1-1 0 0,1 0 0 0 0,-1 1 0 0 0,1 0 0 0 0,-1-1 1 0 0,1 1-1 0 0,-1 0 0 0 0,1 0 0 0 0,-2 1 16 0 0,-14 6-64 0 0,0 0 0 0 0,1 2 0 0 0,0 0 0 0 0,0 0 0 0 0,1 2 0 0 0,0 0 0 0 0,1 0 0 0 0,0 2 0 0 0,-11 14 64 0 0,18-22-27 0 0,1 2 0 0 0,0-1 0 0 0,1 1-1 0 0,0-1 1 0 0,0 2 0 0 0,1-1 0 0 0,0 1 0 0 0,0 0 0 0 0,1 0 0 0 0,0 0-1 0 0,1 0 1 0 0,0 1 0 0 0,0-1 0 0 0,1 1 0 0 0,1 0 0 0 0,-1 0 0 0 0,1 0 27 0 0,1-5-32 0 0,0-1 1 0 0,0 0 0 0 0,0 1 0 0 0,1-1 0 0 0,-1 0 0 0 0,1 1 0 0 0,0-1-1 0 0,1 0 1 0 0,-1 0 0 0 0,1 0 0 0 0,-1 0 0 0 0,1 0 0 0 0,0 0-1 0 0,1 0 1 0 0,-1-1 0 0 0,1 1 0 0 0,-1-1 0 0 0,1 1 0 0 0,0-1 0 0 0,0 0-1 0 0,1 0 1 0 0,-1-1 0 0 0,1 1 0 0 0,-1-1 0 0 0,1 1 0 0 0,0-1 0 0 0,0 0-1 0 0,3 1 32 0 0,93 15-2287 0 0,-65-19-1737 0 0,-4-4-4318 0 0,-17 1 904 0 0</inkml:trace>
  <inkml:trace contextRef="#ctx0" brushRef="#br0" timeOffset="3170.017">2064 682 0 0 0,'0'0'1163'0'0,"0"0"661"0"0,0 0-78 0 0,0 0-263 0 0,0 0-203 0 0,0 0-134 0 0,0 0-35 0 0,0 0-52 0 0,0 0-92 0 0,6-11 1300 0 0,-4 65 2536 0 0,-2-32-4312 0 0,15 107-45 0 0,6-104-1953 0 0,-12-20-2171 0 0,1-2-4386 0 0,-5-2 1527 0 0</inkml:trace>
  <inkml:trace contextRef="#ctx0" brushRef="#br0" timeOffset="12031.205">4 1326 0 0 0,'0'0'757'0'0,"0"0"276"0"0,0 0-90 0 0,0 0-173 0 0,-1-6-148 0 0,-2-16-117 0 0,37 9 1542 0 0,265-3 2170 0 0,-160 15-3457 0 0,953-37 1517 0 0,-308 26-1270 0 0,330-20 433 0 0,-617-8-426 0 0,140-19 241 0 0,-545 33-384 0 0,-84 25-1566 0 0,-16-1-2090 0 0,-3 1-7441 0 0,7 1 4414 0 0</inkml:trace>
</inkml:ink>
</file>

<file path=ppt/ink/ink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36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884 318 6409 0 0,'0'0'1338'0'0,"0"0"-320"0"0,0 0-194 0 0,0 0 132 0 0,0 0 326 0 0,0 0 233 0 0,0 0-97 0 0,0 0-328 0 0,0 0-400 0 0,0 0-297 0 0,0 0-173 0 0,0 7-36 0 0,-26 298 1747 0 0,15-255-2130 0 0,-2 0-1 0 0,-3 0 1 0 0,-1-2 0 0 0,-11 19 199 0 0,19-45-483 0 0,-6 3-483 0 0,0-1-1717 0 0,11-10-2855 0 0,4-13 3158 0 0,0-1-127 0 0,0 0 99 0 0,0 0 902 0 0</inkml:trace>
  <inkml:trace contextRef="#ctx0" brushRef="#br0" timeOffset="308.253">336 469 0 0 0,'0'0'3094'0'0,"0"0"-1975"0"0,0 0-503 0 0,0 0 192 0 0,0 0 336 0 0,0 0 302 0 0,0 0 18 0 0,0 0-237 0 0,0 0-292 0 0,0 0-212 0 0,0 0-66 0 0,0 0 62 0 0,0 0 69 0 0,22-14 19 0 0,73-45-15 0 0,23 15 729 0 0,-79 36-1126 0 0,91-22-159 0 0,1 7 1 0 0,1 5-1 0 0,1 6 1 0 0,0 6-1 0 0,10 6-236 0 0,-86 8-3967 0 0,-55 10-8701 0 0,-7-14 9866 0 0</inkml:trace>
  <inkml:trace contextRef="#ctx0" brushRef="#br0" timeOffset="6806.981">210 1135 0 0 0,'0'0'273'0'0,"0"0"896"0"0,0 0 434 0 0,0 0-4 0 0,0 0-248 0 0,0 0-343 0 0,0 0-272 0 0,0 0-145 0 0,24 4 2656 0 0,146-41 2710 0 0,257-66-3291 0 0,2-3-1803 0 0,-315 83-659 0 0,-114 23-182 0 0,0 0 16 0 0,-28 4-270 0 0,-17-6-1090 0 0,16-4-2660 0 0,23 0-3190 0 0,5 5 473 0 0</inkml:trace>
  <inkml:trace contextRef="#ctx0" brushRef="#br0" timeOffset="7942.363">1705 299 0 0 0,'0'0'1039'0'0,"0"0"363"0"0,0 0 119 0 0,0 0-141 0 0,0 0-198 0 0,0 0-156 0 0,0 0-36 0 0,0 0 47 0 0,0 0 50 0 0,27-3 62 0 0,83-13 19 0 0,-82 12-415 0 0,1-1 0 0 0,-1-2 0 0 0,0-1 0 0 0,0-1 0 0 0,-1-1 0 0 0,0-2 0 0 0,16-9-753 0 0,-26 13 148 0 0,122-88 984 0 0,-135 93-1056 0 0,-1 1 0 0 0,0-1 1 0 0,0 0-1 0 0,-1 0 0 0 0,1 0 0 0 0,-1 0 0 0 0,1-1 0 0 0,-1 1 0 0 0,0-1 1 0 0,0 1-1 0 0,0-1 0 0 0,-1 0 0 0 0,0 0 0 0 0,1 0 0 0 0,-1 0 0 0 0,0 0 0 0 0,-1 0 1 0 0,1 0-1 0 0,-1 0 0 0 0,0 0 0 0 0,0 0 0 0 0,0 0 0 0 0,0-1-76 0 0,-2 3 1 0 0,0 1 1 0 0,1 0-1 0 0,-1 0 0 0 0,1 0 1 0 0,-1 0-1 0 0,0 0 0 0 0,0 0 0 0 0,0 0 1 0 0,0 0-1 0 0,0 1 0 0 0,1-1 0 0 0,-1 1 1 0 0,0 0-1 0 0,0-1 0 0 0,0 1 0 0 0,0 0 1 0 0,0 0-1 0 0,0 0 0 0 0,0 0 0 0 0,0 1 1 0 0,0-1-1 0 0,0 0 0 0 0,0 1 0 0 0,0 0 1 0 0,0-1-1 0 0,0 1 0 0 0,0 0 0 0 0,0 0 1 0 0,1 0-1 0 0,-1 0 0 0 0,0 0 1 0 0,1 0-1 0 0,-1 1 0 0 0,1-1 0 0 0,-1 0 1 0 0,0 2-2 0 0,-14 18-15 0 0,1 0 1 0 0,1 1-1 0 0,1 0 0 0 0,1 2 1 0 0,1-1-1 0 0,1 1 1 0 0,1 1-1 0 0,1-1 1 0 0,1 1-1 0 0,2 1 1 0 0,-3 19 14 0 0,-1 43-1 0 0,4 1-1 0 0,5 71 2 0 0,0-75-20 0 0,1-37-12 0 0,1-14-25 0 0,0 0-1 0 0,-2 0 0 0 0,-2 0 1 0 0,0 1-1 0 0,-3-2 0 0 0,-1 1 0 0 0,-1 0 1 0 0,-2-1-1 0 0,-1-1 0 0 0,-2 0 0 0 0,-1 0 1 0 0,-8 12 57 0 0,17-39-164 0 0,1 0 0 0 0,-1 0 0 0 0,0 0 1 0 0,0-1-1 0 0,-1 0 0 0 0,1 0 0 0 0,-1 0 1 0 0,0 0-1 0 0,0-1 0 0 0,0 1 0 0 0,-1-1 1 0 0,1-1-1 0 0,-6 3 164 0 0,-49-10-6497 0 0,6-31-2302 0 0,42 28 5802 0 0</inkml:trace>
  <inkml:trace contextRef="#ctx0" brushRef="#br0" timeOffset="8277.484">1668 819 16 0 0,'0'0'788'0'0,"0"0"132"0"0,0 0 270 0 0,0 0 237 0 0,0 0 107 0 0,0 0-73 0 0,0 0-164 0 0,36-5-123 0 0,112-16-101 0 0,53-26 3017 0 0,-186 42-3817 0 0,183-95 2170 0 0,-95 2-1253 0 0,-99 93-828 0 0,-3 6 22 0 0,-1 7-506 0 0,3 219 1385 0 0,6-146-2622 0 0,2-70-7099 0 0,-7-11-256 0 0</inkml:trace>
  <inkml:trace contextRef="#ctx0" brushRef="#br0" timeOffset="8872.994">72 1474 880 0 0,'0'0'791'0'0,"0"0"105"0"0,0 0 260 0 0,0 0 298 0 0,0 0 77 0 0,0 0-232 0 0,0 0-351 0 0,0 0-232 0 0,0 0-67 0 0,0 0 67 0 0,0 0 120 0 0,0 0 60 0 0,0 0 62 0 0,22-5 20 0 0,149-27 1808 0 0,236-30 1109 0 0,307-30-2651 0 0,-292 44-1167 0 0,-312 33-141 0 0,12-3-643 0 0,0 6 1 0 0,23 5 706 0 0,-84 4-1179 0 0,-46 2-2451 0 0,-90 8-7981 0 0,60-6 6802 0 0</inkml:trace>
  <inkml:trace contextRef="#ctx0" brushRef="#br0" timeOffset="13275.026">1 1783 0 0 0,'0'0'199'0'0,"0"0"428"0"0,0 0 25 0 0,0 0-138 0 0,0 0-104 0 0,0 0-79 0 0,4-3-31 0 0,22-15 1141 0 0,3 13 7800 0 0,58-1-5990 0 0,-25-1-2181 0 0,99-8 545 0 0,83-9-520 0 0,104-38-342 0 0,23 22-735 0 0,-91 21 44 0 0,-140 4 106 0 0,-45-10-4 0 0,-12 14-53 0 0,-22 7-63 0 0,95-7 101 0 0,-73-8 101 0 0,-40 12-929 0 0,-43 5-326 0 0,-1-5-2456 0 0,-1 5-3852 0 0,1 2-2698 0 0</inkml:trace>
</inkml:ink>
</file>

<file path=ppt/ink/ink6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9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36 7434 0 0,'0'0'513'0'0,"0"0"-300"0"0,0 0-251 0 0,0 0 16 0 0,0 0 182 0 0,0 0 197 0 0,0 0 139 0 0,0 0 86 0 0,0 0 31 0 0,0 0-33 0 0,0 0-55 0 0,-3 21-39 0 0,-23 153 742 0 0,3 77 272 0 0,11-2-1605 0 0,12-248 75 0 0,0 0 1 0 0,0 0-1 0 0,0 0 1 0 0,1 0 0 0 0,-1 0-1 0 0,0-1 1 0 0,1 1-1 0 0,-1 0 1 0 0,1 0-1 0 0,-1 0 1 0 0,1-1-1 0 0,-1 1 1 0 0,1 0 0 0 0,-1-1-1 0 0,1 1 1 0 0,-1 0-1 0 0,1-1 1 0 0,0 1-1 0 0,0-1 1 0 0,-1 1-1 0 0,1-1 1 0 0,0 1 0 0 0,0-1-1 0 0,-1 0 1 0 0,1 1-1 0 0,0-1 1 0 0,0 0-1 0 0,0 0 1 0 0,0 1-1 0 0,0-1 1 0 0,-1 0 0 0 0,1 0-1 0 0,0 0 1 0 0,0 0-1 0 0,0 0 1 0 0,0 0-1 0 0,0 0 1 0 0,0-1 0 0 0,0 1-1 0 0,-1 0 1 0 0,1 0-1 0 0,0-1 1 0 0,0 1-1 0 0,0 0 1 0 0,-1-1-1 0 0,1 1 1 0 0,0-1 0 0 0,0 1-1 0 0,-1-1 30 0 0,40-23-135 0 0,49-42-136 0 0,-86 67 272 0 0,0 1 0 0 0,-1-1 0 0 0,0 1 0 0 0,1 0 0 0 0,-1 0 0 0 0,0 0 0 0 0,0 0 0 0 0,0 0 0 0 0,0 0 0 0 0,-1 1 0 0 0,1-1 0 0 0,-1 0 0 0 0,1 1 0 0 0,-1 0 0 0 0,0-1 0 0 0,0 1-1 0 0,0 0 1 0 0,0 0 0 0 0,0-1 0 0 0,-1 1 0 0 0,1 0 0 0 0,-1 0 0 0 0,0 0 0 0 0,0 0 0 0 0,0 0 0 0 0,0 0 0 0 0,0 0 0 0 0,-1 1-1 0 0,3 5 65 0 0,-1-4 12 0 0,31 107 517 0 0,-30-109-515 0 0,0 0 0 0 0,-1-1-1 0 0,1 1 1 0 0,0 0 0 0 0,0-1-1 0 0,0 1 1 0 0,1-1 0 0 0,-1 0-1 0 0,1 0 1 0 0,-1 0-1 0 0,1 0 1 0 0,-1 0 0 0 0,1 0-1 0 0,0-1 1 0 0,0 1 0 0 0,0-1-1 0 0,0 0 1 0 0,0 0 0 0 0,0 0-1 0 0,1 0 1 0 0,-1-1-1 0 0,0 1 1 0 0,0-1 0 0 0,1 0-1 0 0,-1 0 1 0 0,0 0 0 0 0,0 0-1 0 0,1 0 1 0 0,-1-1 0 0 0,0 0-1 0 0,0 1 1 0 0,0-1-1 0 0,0 0 1 0 0,1-1-79 0 0,8-6 284 0 0,1 0-1 0 0,-2-1 1 0 0,1-1 0 0 0,-1 1-1 0 0,-1-2 1 0 0,0 0 0 0 0,0 0-1 0 0,-1-1 1 0 0,-1 0 0 0 0,0 0-1 0 0,0-1 1 0 0,-1 0 0 0 0,-1 0-1 0 0,0-1 1 0 0,-1 0 0 0 0,-1 0-1 0 0,3-12-283 0 0,1 2 68 0 0,-1 0-1 0 0,-1 0 1 0 0,0 0-1 0 0,-3-1 1 0 0,0 0-1 0 0,-1 0 0 0 0,-1 0 1 0 0,-2 0-1 0 0,0 0 1 0 0,-2 0-1 0 0,0 1 1 0 0,-2-1-1 0 0,-1 1 1 0 0,-1 0-1 0 0,0 0 0 0 0,-9-14-67 0 0,10 22-82 0 0,-1 2-1 0 0,-1-1 1 0 0,0 1-1 0 0,-1 0 1 0 0,-1 1-1 0 0,0 0 1 0 0,0 0 0 0 0,-2 1-1 0 0,1 0 1 0 0,-2 1-1 0 0,1 1 1 0 0,-1 0-1 0 0,-1 1 1 0 0,0 0-1 0 0,0 1 1 0 0,-1 0-1 0 0,0 1 1 0 0,0 1-1 0 0,0 1 1 0 0,-1 0-1 0 0,0 1 1 0 0,0 0-1 0 0,0 2 1 0 0,-1-1-1 0 0,1 2 1 0 0,-7 1 82 0 0,15 1-232 0 0,0 0-1 0 0,0 1 1 0 0,0 0-1 0 0,0 0 1 0 0,0 1 0 0 0,1 0-1 0 0,-1 1 1 0 0,1 0 0 0 0,0 0-1 0 0,0 0 1 0 0,0 1-1 0 0,1 0 1 0 0,-1 0 0 0 0,1 1-1 0 0,0 0 1 0 0,-3 4 232 0 0,-44 70-9866 0 0,43-59 3583 0 0</inkml:trace>
  <inkml:trace contextRef="#ctx0" brushRef="#br0" timeOffset="362.885">928 581 8282 0 0,'0'0'2291'0'0,"0"0"-715"0"0,0 0-365 0 0,0 0 3 0 0,0 0 3 0 0,0 0-124 0 0,0 0-257 0 0,0 0-245 0 0,0 0-151 0 0,0 0-118 0 0,0 0-80 0 0,0 0-93 0 0,-9 26-67 0 0,-28 79-30 0 0,26-37-56 0 0,11-62-288 0 0,5 27 74 0 0,16-24-6943 0 0,-15-9 2210 0 0,-1 0-2021 0 0</inkml:trace>
  <inkml:trace contextRef="#ctx0" brushRef="#br0" timeOffset="621.94">895 239 12659 0 0,'0'0'1032'0'0,"0"0"-608"0"0,0 0-312 0 0,0 0-40 0 0,0 0-72 0 0,0 0-40 0 0,0 0-344 0 0,0 0-440 0 0,0 0-384 0 0,0 0-601 0 0,0 0-1047 0 0,0 0-1313 0 0,0 0 1160 0 0</inkml:trace>
  <inkml:trace contextRef="#ctx0" brushRef="#br0" timeOffset="967.975">1333 460 5081 0 0,'0'0'1672'0'0,"0"0"-350"0"0,0 0-67 0 0,0 0 85 0 0,0 0 69 0 0,0 0-144 0 0,0 0-277 0 0,0 0-271 0 0,0 0-207 0 0,0 0-123 0 0,0 0-67 0 0,0 0-50 0 0,0 0-34 0 0,-17 5-48 0 0,-54 19-59 0 0,26 10 76 0 0,37-24-181 0 0,7-8-43 0 0,0 0-1 0 0,0 0 1 0 0,0 0-1 0 0,0 1 1 0 0,0-1-1 0 0,0 0 1 0 0,1 0-1 0 0,-1 1 1 0 0,1-1-1 0 0,0 0 1 0 0,0 1-1 0 0,0-1 1 0 0,0 0-1 0 0,0 1 1 0 0,0-1-1 0 0,0 0 1 0 0,1 1-1 0 0,-1-1 1 0 0,1 0-1 0 0,0 0 1 0 0,0 1-1 0 0,-1-1 0 0 0,1 0 1 0 0,1 0-1 0 0,-1 0 1 0 0,0 0-1 0 0,0 0 1 0 0,1 0-1 0 0,-1-1 1 0 0,1 1-1 0 0,0 0 1 0 0,0-1-1 0 0,-1 1 1 0 0,1-1-1 0 0,0 0 1 0 0,0 1-1 0 0,0-1 1 0 0,0 0-1 0 0,0 0 1 0 0,1 0-1 0 0,1 0 20 0 0,103 62 4 0 0,-103-60 16 0 0,-1 0-1 0 0,1 0 1 0 0,-1 1-1 0 0,0-1 1 0 0,0 1 0 0 0,-1-1-1 0 0,1 1 1 0 0,-1 0-1 0 0,0 0 1 0 0,0 0-1 0 0,0 1 1 0 0,0-1 0 0 0,-1 0-1 0 0,1 0 1 0 0,-1 1-1 0 0,0-1 1 0 0,-1 1-1 0 0,1-1 1 0 0,-1 1 0 0 0,0 0-1 0 0,0-1 1 0 0,0 1-1 0 0,-1-1 1 0 0,0 1-1 0 0,0-1 1 0 0,0 1 0 0 0,0-1-1 0 0,0 0 1 0 0,-1 1-1 0 0,0-1 1 0 0,0 0-1 0 0,0 0 1 0 0,-1 0 0 0 0,1 0-1 0 0,-1-1 1 0 0,0 1-1 0 0,0-1-19 0 0,-5 5-115 0 0,0-1 1 0 0,0 0-1 0 0,-1 0 0 0 0,0-1 0 0 0,-1-1 0 0 0,1 1 0 0 0,-1-2 0 0 0,0 1 1 0 0,0-1-1 0 0,0-1 0 0 0,-1 1 0 0 0,1-2 0 0 0,-1 0 0 0 0,-2 0 115 0 0,-23 2-4434 0 0,1-2-3691 0 0,28-2 5046 0 0</inkml:trace>
  <inkml:trace contextRef="#ctx0" brushRef="#br0" timeOffset="1297.041">1710 250 11322 0 0,'0'0'1303'0'0,"0"0"-737"0"0,0 0-381 0 0,0 0 118 0 0,0 0 317 0 0,0 0 276 0 0,0 0 135 0 0,0 0-44 0 0,0 0-155 0 0,0 0-144 0 0,0 0-132 0 0,-2 32-103 0 0,-10 101-69 0 0,-12 106 336 0 0,6-18-1499 0 0,8-199-1251 0 0,3-18-5662 0 0,7-5 1439 0 0,0-1 4738 0 0,0 2 966 0 0,0-4-1479 0 0</inkml:trace>
  <inkml:trace contextRef="#ctx0" brushRef="#br0" timeOffset="1572.019">1896 419 6297 0 0,'0'0'1393'0'0,"0"0"-563"0"0,0 0-157 0 0,0 0 200 0 0,0 0 185 0 0,0 0 39 0 0,0 0-150 0 0,0 0-217 0 0,0 0-122 0 0,-31 27-60 0 0,-97 82-37 0 0,76-61 609 0 0,52-46-1095 0 0,0 0 1 0 0,0 0 0 0 0,0 0-1 0 0,0 1 1 0 0,1-1-1 0 0,-1 0 1 0 0,1 0 0 0 0,-1 0-1 0 0,1 0 1 0 0,0 0-1 0 0,0 0 1 0 0,0-1 0 0 0,0 1-1 0 0,0 0 1 0 0,0 0-1 0 0,0-1 1 0 0,1 1 0 0 0,-1 0-1 0 0,0-1 1 0 0,1 0-1 0 0,0 1 1 0 0,-1-1 0 0 0,1 0-1 0 0,0 0 1 0 0,-1 0-1 0 0,1 0 1 0 0,0 0 0 0 0,0 0-1 0 0,0 0 1 0 0,0 0-1 0 0,0-1 1 0 0,0 1 0 0 0,0-1-1 0 0,0 0 1 0 0,3 0-26 0 0,4 5 208 0 0,4 1-25 0 0,-1 1-1 0 0,1 1 0 0 0,-2 0 1 0 0,1 1-1 0 0,-1 0 1 0 0,-1 0-1 0 0,1 1 1 0 0,-2 1-1 0 0,1 0 1 0 0,-2 0-1 0 0,1 1 0 0 0,-1-1 1 0 0,-1 2-1 0 0,0-1 1 0 0,2 9-183 0 0,-4-9 41 0 0,-5-10-80 0 0,1 1-1 0 0,-1-1 1 0 0,1 0-1 0 0,0 1 1 0 0,0-1-1 0 0,-1 0 1 0 0,2 0-1 0 0,-1 0 1 0 0,0 0-1 0 0,0 0 1 0 0,1 0-1 0 0,-1 0 1 0 0,1 0-1 0 0,-1 0 1 0 0,1 0-1 0 0,0-1 1 0 0,0 1-1 0 0,0-1 1 0 0,0 0-1 0 0,0 1 1 0 0,0-1-1 0 0,0 0 1 0 0,0 0-1 0 0,1 0 1 0 0,-1 0-1 0 0,0-1 1 0 0,1 1-1 0 0,1 0 40 0 0,8-1-2224 0 0,-2 0-3411 0 0,-2 0-5407 0 0</inkml:trace>
</inkml:ink>
</file>

<file path=ppt/ink/ink6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4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30 12299 0 0,'0'0'890'0'0,"0"0"-453"0"0,0 0-157 0 0,0 0 113 0 0,0 0 198 0 0,0 0 89 0 0,0 0-36 0 0,0 0-85 0 0,0 0-110 0 0,0 0-50 0 0,-12 33-44 0 0,-34 105-55 0 0,23-22 389 0 0,21-83-505 0 0,-21 291 128 0 0,22-320-810 0 0,-1 11 825 0 0,1-13-2538 0 0,0-9-3803 0 0,5-11-1365 0 0,1 11 3693 0 0</inkml:trace>
  <inkml:trace contextRef="#ctx0" brushRef="#br0" timeOffset="233.942">390 0 5849 0 0,'0'0'3353'0'0,"0"0"-2098"0"0,0 0-807 0 0,0 0 57 0 0,0 0 252 0 0,0 0 209 0 0,0 0 91 0 0,0 0-97 0 0,0 0-160 0 0,0 0-140 0 0,0 0-142 0 0,-15 34-120 0 0,-46 105-79 0 0,40-55 171 0 0,2 193 310 0 0,14-226-827 0 0,-4 60-2750 0 0,9-111 1621 0 0,0 3 2053 0 0,0-3-4700 0 0,0 1-5355 0 0,0-1 6047 0 0</inkml:trace>
  <inkml:trace contextRef="#ctx0" brushRef="#br0" timeOffset="488.933">619 424 7466 0 0,'0'0'1129'0'0,"0"0"-253"0"0,0 0 235 0 0,0 0 370 0 0,0 0 180 0 0,0 0-155 0 0,0 0-360 0 0,0 0-313 0 0,0 0-220 0 0,0 0-167 0 0,-12 33-118 0 0,-34 102-128 0 0,21-26-654 0 0,25-92-640 0 0,0-17-487 0 0,0 0-1415 0 0,0 0-2328 0 0,0 0-2023 0 0</inkml:trace>
  <inkml:trace contextRef="#ctx0" brushRef="#br0" timeOffset="710.209">633 85 11602 0 0,'0'0'2609'0'0,"0"0"-2849"0"0,0 0-440 0 0,0 0 8 0 0,0 0 104 0 0,0 0 87 0 0,0 0-359 0 0,0 0-952 0 0,0 0-2129 0 0,0 0-1096 0 0</inkml:trace>
  <inkml:trace contextRef="#ctx0" brushRef="#br0" timeOffset="1040.46">733 689 11610 0 0,'0'0'1018'0'0,"0"0"-176"0"0,0 0 130 0 0,0 0 87 0 0,0 0-87 0 0,0 0-243 0 0,0 0-294 0 0,0 0-158 0 0,0 0-72 0 0,0 0-72 0 0,0 0-49 0 0,0 0-28 0 0,23-29-24 0 0,73-90-21 0 0,-34 49-74 0 0,-62 69 34 0 0,0 0 1 0 0,1 0-1 0 0,-1 0 0 0 0,1-1 1 0 0,0 1-1 0 0,-1 0 0 0 0,1 0 1 0 0,0 0-1 0 0,0 0 0 0 0,0 0 1 0 0,-1 0-1 0 0,1 0 0 0 0,0 1 1 0 0,0-1-1 0 0,1 0 1 0 0,-1 0-1 0 0,0 1 0 0 0,0-1 1 0 0,0 0-1 0 0,0 1 0 0 0,0 0 1 0 0,1-1-1 0 0,-1 1 0 0 0,0-1 1 0 0,0 1-1 0 0,1 0 0 0 0,-1 0 1 0 0,0 0-1 0 0,1 0 0 0 0,-1 0 1 0 0,0 0-1 0 0,0 0 0 0 0,1 0 1 0 0,-1 1-1 0 0,0-1 0 0 0,1 0 1 0 0,-1 1-1 0 0,0-1 1 0 0,0 1-1 0 0,0-1 0 0 0,0 1 1 0 0,1 0-1 0 0,-1-1 0 0 0,0 1 1 0 0,0 0-1 0 0,0 0 0 0 0,0 0 1 0 0,-1 0-1 0 0,1 0 0 0 0,0 0 1 0 0,0 0-1 0 0,-1 0 0 0 0,1 0 1 0 0,0 0-1 0 0,-1 0 0 0 0,1 1 1 0 0,-1-1-1 0 0,1 0 0 0 0,-1 0 1 0 0,0 1-1 0 0,1-1 1 0 0,-1 0-1 0 0,0 0 0 0 0,0 1 29 0 0,1 145 580 0 0,-1-145-476 0 0,1 0-1 0 0,0 0 0 0 0,0 0 1 0 0,0-1-1 0 0,0 1 0 0 0,1 0 1 0 0,-1-1-1 0 0,0 1 0 0 0,1-1 1 0 0,-1 1-1 0 0,1-1 0 0 0,-1 0 1 0 0,1 1-1 0 0,0-1 0 0 0,0 0 1 0 0,-1 0-1 0 0,1 0 0 0 0,0 0 1 0 0,0-1-1 0 0,0 1 0 0 0,0 0 1 0 0,0-1-1 0 0,0 0 0 0 0,0 1 1 0 0,0-1-1 0 0,0 0 0 0 0,0 0 1 0 0,0 0-1 0 0,0 0 0 0 0,1 0 1 0 0,-1-1-1 0 0,0 1 1 0 0,0-1-1 0 0,0 1 0 0 0,0-1 1 0 0,-1 0-1 0 0,1 0 0 0 0,0 1 1 0 0,0-1-1 0 0,0-1 0 0 0,0 1-103 0 0,118-109 1455 0 0,-70 69-4875 0 0,-31 31-668 0 0,1 2-3432 0 0,-11 4-262 0 0</inkml:trace>
  <inkml:trace contextRef="#ctx0" brushRef="#br0" timeOffset="1472.84">1504 453 4817 0 0,'0'0'3430'0'0,"0"0"-1056"0"0,0 0-486 0 0,0 0-157 0 0,0 0-145 0 0,0 0-264 0 0,0 0-290 0 0,0 0-276 0 0,0 0-210 0 0,0 0-136 0 0,0 0-127 0 0,0 0-90 0 0,0 0-73 0 0,-28 11-62 0 0,-89 37-28 0 0,113-47-31 0 0,1 0-1 0 0,-1 0 0 0 0,1 1 0 0 0,-1-1 1 0 0,1 1-1 0 0,0 0 0 0 0,0 0 0 0 0,0 0 1 0 0,0 1-1 0 0,0-1 0 0 0,0 1 0 0 0,1-1 1 0 0,-1 1-1 0 0,1 0 0 0 0,0 0 0 0 0,-1 0 1 0 0,2 0-1 0 0,-1 0 0 0 0,0 1 0 0 0,0 1 2 0 0,-3 6-27 0 0,3-9 7 0 0,0 1 1 0 0,1-1-1 0 0,-1 1 0 0 0,1-1 1 0 0,0 1-1 0 0,0-1 0 0 0,0 1 1 0 0,0 0-1 0 0,0 0 1 0 0,1 0-1 0 0,-1-1 0 0 0,1 1 1 0 0,0 0-1 0 0,-1 0 1 0 0,1 0-1 0 0,1 0 0 0 0,-1 0 1 0 0,0 0-1 0 0,1 0 1 0 0,-1-1-1 0 0,1 1 0 0 0,0 0 1 0 0,0 0-1 0 0,0-1 1 0 0,0 1-1 0 0,1 0 0 0 0,-1-1 1 0 0,1 0-1 0 0,-1 1 1 0 0,1-1-1 0 0,0 0 0 0 0,0 1 1 0 0,0-1-1 0 0,0 0 0 0 0,0-1 1 0 0,1 1-1 0 0,-1 0 20 0 0,8 0 59 0 0,1 0 0 0 0,-1-1 0 0 0,0 0 0 0 0,1-1 0 0 0,-1 0 0 0 0,0 0 0 0 0,1-1 0 0 0,-1-1 0 0 0,0 0 1 0 0,0 0-1 0 0,0-1 0 0 0,0 0 0 0 0,0-1 0 0 0,-1 0 0 0 0,1 0 0 0 0,-1-1 0 0 0,0 0 0 0 0,-1-1 0 0 0,1 0 0 0 0,-1 0 0 0 0,0-1 0 0 0,-1 0 0 0 0,2-2-59 0 0,86-51 159 0 0,-94 59-167 0 0,0 1 0 0 0,1-1 1 0 0,-1 0-1 0 0,0 0 1 0 0,1 0-1 0 0,-1 1 1 0 0,1-1-1 0 0,-1 1 1 0 0,1-1-1 0 0,-1 1 1 0 0,1-1-1 0 0,-1 1 1 0 0,1 0-1 0 0,-1 0 0 0 0,1 0 1 0 0,-1 0-1 0 0,1 0 1 0 0,-1 0-1 0 0,1 0 1 0 0,-1 1-1 0 0,1-1 1 0 0,-1 0-1 0 0,1 1 1 0 0,-1-1-1 0 0,1 1 1 0 0,-1 0-1 0 0,1-1 1 0 0,-1 1-1 0 0,0 0 0 0 0,0 0 1 0 0,1 0-1 0 0,-1 0 1 0 0,0 0-1 0 0,0 0 1 0 0,0 0-1 0 0,0 1 1 0 0,0-1-1 0 0,0 0 1 0 0,0 0-1 0 0,-1 1 1 0 0,1-1-1 0 0,0 1 0 0 0,0 0 8 0 0,7 42-1 0 0,-1 0 0 0 0,-3 1 0 0 0,-1-1-1 0 0,-3 1 1 0 0,-1 0 0 0 0,-4 21 1 0 0,2-13-107 0 0,-16 208-132 0 0,19-251 211 0 0,0 0-1 0 0,0 0 1 0 0,-1 1-1 0 0,-1-1 1 0 0,0-1-1 0 0,0 1 1 0 0,-1 0-1 0 0,0 0 1 0 0,-1-1-1 0 0,0 0 1 0 0,0 0-1 0 0,-1 0 1 0 0,0 0-1 0 0,-1-1 1 0 0,0 1-1 0 0,0-2 1 0 0,-1 1-1 0 0,0-1 1 0 0,-3 3 28 0 0,7-7-3 0 0,1 0 0 0 0,-2-1 0 0 0,1 0 0 0 0,0 1 0 0 0,0-1 0 0 0,-1 0 0 0 0,1-1 0 0 0,-1 1 0 0 0,1 0 0 0 0,-1-1 0 0 0,0 0 0 0 0,1 0 0 0 0,-1 0 0 0 0,0 0 0 0 0,0-1 0 0 0,0 0 0 0 0,0 0 0 0 0,0 0 0 0 0,1 0 0 0 0,-1 0 0 0 0,0-1 0 0 0,0 1 0 0 0,0-1 0 0 0,0 0 0 0 0,1 0 0 0 0,-1-1 1 0 0,0 1-1 0 0,1-1 0 0 0,-1 0 0 0 0,1 0 0 0 0,0 0 0 0 0,0 0 0 0 0,0 0 0 0 0,0-1 0 0 0,0 0 0 0 0,0 1 0 0 0,0-1 0 0 0,1 0 0 0 0,-1 0 0 0 0,-1-4 3 0 0,2 0-19 0 0,1-1-1 0 0,-1 0 1 0 0,1 1-1 0 0,0-1 1 0 0,1 0 0 0 0,0 0-1 0 0,0 1 1 0 0,1-1 0 0 0,0 0-1 0 0,0 0 1 0 0,1 1-1 0 0,0-1 1 0 0,0 1 0 0 0,1-1-1 0 0,0 1 1 0 0,0 0 0 0 0,1 0-1 0 0,4-6 20 0 0,89-113-42 0 0,-94 123 37 0 0,41-45-573 0 0,2 2-1 0 0,3 2 1 0 0,39-28 578 0 0,-53 47-4276 0 0,-26 18 922 0 0,3-2-6852 0 0</inkml:trace>
</inkml:ink>
</file>

<file path=ppt/ink/ink6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3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1 622 0 0 0,'0'0'1484'0'0,"0"0"245"0"0,0 0-66 0 0,0 0-131 0 0,0 0-110 0 0,0 0-109 0 0,24-8-80 0 0,79-30-107 0 0,-33-7 778 0 0,-22 3-1257 0 0,-2-2 0 0 0,-1-2 1 0 0,-3-2-1 0 0,-2-2 0 0 0,20-35-647 0 0,-52 74 14 0 0,0-2-1 0 0,0 1 1 0 0,-1-1 0 0 0,-1 0-1 0 0,0-1 1 0 0,-1 0-1 0 0,-1 0 1 0 0,0 0 0 0 0,0 0-1 0 0,0-14-13 0 0,-4 26-37 0 0,0-1-1 0 0,-1 1 1 0 0,1-1-1 0 0,-1 1 1 0 0,0-1 0 0 0,1 1-1 0 0,-1 0 1 0 0,0-1-1 0 0,0 1 1 0 0,-1 0-1 0 0,1 0 1 0 0,0-1-1 0 0,-1 1 1 0 0,1 0 0 0 0,-1 0-1 0 0,0 1 1 0 0,0-1-1 0 0,0 0 1 0 0,0 1-1 0 0,0-1 1 0 0,0 1-1 0 0,0-1 1 0 0,0 1 0 0 0,-1 0-1 0 0,1 0 1 0 0,0 0-1 0 0,-1 0 1 0 0,1 1-1 0 0,-1-1 1 0 0,1 0-1 0 0,-1 1 1 0 0,1 0-1 0 0,-1 0 1 0 0,1 0 0 0 0,-1 0-1 0 0,1 0 1 0 0,-1 0-1 0 0,1 0 1 0 0,-1 1-1 0 0,1 0 1 0 0,-1-1-1 0 0,1 1 1 0 0,0 0 0 0 0,-1 0-1 0 0,1 0 1 0 0,0 0-1 0 0,0 1 1 0 0,-1-1-1 0 0,1 1 1 0 0,-1 1 37 0 0,-8 3-24 0 0,1 1 1 0 0,0 0 0 0 0,1 1-1 0 0,-1 0 1 0 0,2 0 0 0 0,-1 1-1 0 0,1 0 1 0 0,0 1-1 0 0,1 0 1 0 0,0 0 0 0 0,1 0-1 0 0,0 1 1 0 0,1 0 0 0 0,0 0-1 0 0,0 1 1 0 0,1-1 0 0 0,1 1-1 0 0,0 0 1 0 0,-1 10 23 0 0,4-19 7 0 0,1 0 1 0 0,-1-1 0 0 0,1 1 0 0 0,0 0-1 0 0,0-1 1 0 0,-1 1 0 0 0,2-1 0 0 0,-1 1-1 0 0,0-1 1 0 0,0 0 0 0 0,1 1 0 0 0,0-1-1 0 0,-1 0 1 0 0,1 0 0 0 0,0 0 0 0 0,0 0-1 0 0,0 0 1 0 0,0-1 0 0 0,0 1 0 0 0,0 0-1 0 0,1-1 1 0 0,-1 0 0 0 0,1 1 0 0 0,-1-1-1 0 0,1 0 1 0 0,-1 0 0 0 0,1-1 0 0 0,-1 1-1 0 0,1 0 1 0 0,1-1-8 0 0,83 10 539 0 0,-45-12-329 0 0,-1-2-1 0 0,0-1 1 0 0,0-3 0 0 0,-1-1 0 0 0,4-3-210 0 0,-29 8 143 0 0,-14 4-26 0 0,-1 0 61 0 0,-2 11 379 0 0,-62 81 657 0 0,58-85-1226 0 0,1 1 0 0 0,0 0 1 0 0,0 0-1 0 0,0 0 0 0 0,2 1 1 0 0,-1-1-1 0 0,1 1 0 0 0,0 0 1 0 0,0 0-1 0 0,1 0 0 0 0,1 1 1 0 0,-1-1-1 0 0,2 0 0 0 0,-1 1 1 0 0,1-1-1 0 0,1 6 12 0 0,1-12-98 0 0,-1 0 0 0 0,1-1-1 0 0,0 1 1 0 0,0-1 0 0 0,0 1 0 0 0,0-1 0 0 0,1 0-1 0 0,-1 0 1 0 0,1 1 0 0 0,-1-2 0 0 0,1 1 0 0 0,0 0-1 0 0,0-1 1 0 0,-1 1 0 0 0,1-1 0 0 0,0 0 0 0 0,1 0-1 0 0,-1 0 1 0 0,0 0 0 0 0,0 0 0 0 0,0-1 0 0 0,0 0-1 0 0,1 1 1 0 0,-1-1 0 0 0,0 0 0 0 0,0-1 0 0 0,0 1-1 0 0,3-1 99 0 0,54-6-6639 0 0,-40 2 2042 0 0,-4-2 279 0 0</inkml:trace>
  <inkml:trace contextRef="#ctx0" brushRef="#br0" timeOffset="243.715">1024 250 6921 0 0,'0'0'1086'0'0,"0"0"-496"0"0,0 0-68 0 0,0 0 357 0 0,0 0 296 0 0,0 0 55 0 0,0 0-215 0 0,0 0-345 0 0,-12 31-254 0 0,-36 94-118 0 0,47-124-286 0 0,0 0-1 0 0,0 0 1 0 0,1 0 0 0 0,-1 0 0 0 0,0 0 0 0 0,0 0-1 0 0,0 0 1 0 0,1 1 0 0 0,-1-1 0 0 0,1 0 0 0 0,-1 0-1 0 0,1 0 1 0 0,-1 1 0 0 0,1-1 0 0 0,0 0 0 0 0,-1 1 0 0 0,1-1-1 0 0,0 0 1 0 0,0 1 0 0 0,0-1 0 0 0,0 1 0 0 0,0-1-1 0 0,1 0 1 0 0,-1 1 0 0 0,0-1 0 0 0,1 0 0 0 0,-1 0-1 0 0,0 1 1 0 0,1-1 0 0 0,0 0 0 0 0,-1 0 0 0 0,1 1-1 0 0,0-1 1 0 0,-1 0 0 0 0,1 0 0 0 0,0 0 0 0 0,0 0-1 0 0,0 0 1 0 0,0 0 0 0 0,0 0 0 0 0,0-1 0 0 0,0 1-1 0 0,1 0-11 0 0,3 1 120 0 0,0 1 55 0 0,-1 0 0 0 0,1-1 0 0 0,-1 0-1 0 0,1 0 1 0 0,0-1 0 0 0,0 1 0 0 0,-1-1 0 0 0,1 0 0 0 0,0 0 0 0 0,0-1 0 0 0,1 0 0 0 0,-1 1 0 0 0,0-2 0 0 0,0 1 0 0 0,0 0 0 0 0,0-1 0 0 0,0 0 0 0 0,0 0 0 0 0,-1-1 0 0 0,1 1 0 0 0,0-1 0 0 0,0 0 0 0 0,-1-1 0 0 0,1 1 0 0 0,-1-1-1 0 0,0 1 1 0 0,0-1 0 0 0,0-1 0 0 0,0 1 0 0 0,0-1 0 0 0,-1 1 0 0 0,0-1 0 0 0,1 0 0 0 0,-1 0 0 0 0,-1 0 0 0 0,1-1 0 0 0,1-2-175 0 0,24-109 817 0 0,-28 112-955 0 0,0-1 0 0 0,0 1 0 0 0,0 0 1 0 0,-1 0-1 0 0,1-1 0 0 0,-1 1 0 0 0,-1 0 0 0 0,1 0 0 0 0,0 0 0 0 0,-1 0 0 0 0,0 0 0 0 0,0 0 0 0 0,0 0 0 0 0,0 1 0 0 0,-1-1 0 0 0,-2-2 138 0 0,-23-12-3554 0 0,7 11-3789 0 0,10 6-2272 0 0</inkml:trace>
</inkml:ink>
</file>

<file path=ppt/ink/ink6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7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42 589 2657 0 0,'0'0'1901'0'0,"0"0"-568"0"0,0 0-280 0 0,0 0 154 0 0,0 0 240 0 0,0 0 109 0 0,0 0-97 0 0,0 0-282 0 0,0 0-313 0 0,0 0-267 0 0,0 0-193 0 0,-4 3-120 0 0,2-2-249 0 0,0 0 0 0 0,0 0 0 0 0,0 0 0 0 0,0 0 0 0 0,1 1 0 0 0,-1-1 0 0 0,0 1 0 0 0,1-1 0 0 0,-1 1 0 0 0,1 0 0 0 0,0 0 0 0 0,-1-1 0 0 0,1 1 0 0 0,0 0 0 0 0,0 0-1 0 0,0 0 1 0 0,1 0 0 0 0,-1 0 0 0 0,0 0 0 0 0,1 1 0 0 0,-1-1 0 0 0,1 0 0 0 0,0 0 0 0 0,0 0 0 0 0,0 1-35 0 0,-4 19 173 0 0,2 1-1 0 0,0-1 1 0 0,2 0-1 0 0,0 1 1 0 0,1-1 0 0 0,2 0-1 0 0,1 5-172 0 0,-3-23 50 0 0,0 0-1 0 0,0-1 1 0 0,0 1-1 0 0,1 0 1 0 0,0 0-1 0 0,-1-1 1 0 0,1 1-1 0 0,1-1 1 0 0,-1 1-1 0 0,0-1 1 0 0,1 0-1 0 0,0 0 1 0 0,0 0 0 0 0,0-1-1 0 0,0 1 1 0 0,0 0-1 0 0,0-1 1 0 0,1 0-1 0 0,-1 0 1 0 0,1 0-1 0 0,-1 0 1 0 0,1-1-1 0 0,0 1 1 0 0,0-1-1 0 0,0 0 1 0 0,0 0-1 0 0,0 0 1 0 0,0-1-1 0 0,0 0 1 0 0,0 1-1 0 0,0-1 1 0 0,0-1 0 0 0,0 1-1 0 0,0 0 1 0 0,0-1-1 0 0,0 0 1 0 0,0 0-1 0 0,0 0 1 0 0,0-1-1 0 0,-1 1 1 0 0,1-1-1 0 0,0 0 1 0 0,-1 0-1 0 0,1 0-49 0 0,19-14 197 0 0,-1-1 0 0 0,-1-1-1 0 0,-1-1 1 0 0,0-1 0 0 0,-1 0-1 0 0,-1-2-196 0 0,15-15 110 0 0,55-63-30 0 0,-77 103-978 0 0,-9 6 910 0 0,2 22-41 0 0,-5-28 37 0 0,0 0 0 0 0,1 0-1 0 0,0 0 1 0 0,-1 0 0 0 0,1 0 0 0 0,1 0-1 0 0,-1-1 1 0 0,0 1 0 0 0,1 0-1 0 0,-1 0 1 0 0,1 0 0 0 0,0 0-1 0 0,0 0 1 0 0,0-1 0 0 0,0 1-1 0 0,0 0 1 0 0,1-1 0 0 0,-1 1-1 0 0,1-1 1 0 0,0 0 0 0 0,0 1 0 0 0,0-1-1 0 0,0 0 1 0 0,0 0 0 0 0,0 0-1 0 0,0 0 1 0 0,1-1 0 0 0,-1 1-1 0 0,1-1 1 0 0,-1 1 0 0 0,1-1-1 0 0,-1 0 1 0 0,1 0 0 0 0,0 0-1 0 0,2 1-7 0 0,7-5 132 0 0,0 1 0 0 0,0-2 0 0 0,0 1 0 0 0,-1-2-1 0 0,0 1 1 0 0,0-2 0 0 0,0 1 0 0 0,0-1-1 0 0,-1-1 1 0 0,0 0 0 0 0,0-1 0 0 0,-1 0 0 0 0,0 0-1 0 0,0-1 1 0 0,-1 0 0 0 0,5-7-132 0 0,2 0 56 0 0,109-144-1996 0 0,-118 146-1042 0 0,-2 4-5392 0 0,-4 7-1419 0 0</inkml:trace>
  <inkml:trace contextRef="#ctx0" brushRef="#br0" timeOffset="630.008">1338 52 10114 0 0,'0'0'1239'0'0,"0"0"-324"0"0,0 0-176 0 0,0 0 84 0 0,0 0 166 0 0,0 0 49 0 0,0 0-98 0 0,0 0-172 0 0,-27 34-177 0 0,-83 111-147 0 0,45-28 131 0 0,10 1-303 0 0,-5-2 0 0 0,-49 68-272 0 0,-16 0-2102 0 0,113-159-713 0 0,10-16-872 0 0,2 1-3346 0 0,0-10 2951 0 0</inkml:trace>
  <inkml:trace contextRef="#ctx0" brushRef="#br0" timeOffset="991.855">1406 519 4913 0 0,'0'0'1066'0'0,"0"0"-137"0"0,0 0 217 0 0,0 0 334 0 0,0 0 220 0 0,0 0-87 0 0,-30 34-350 0 0,-95 106-366 0 0,71-64-56 0 0,49-62-710 0 0,-8 81 509 0 0,14-92-608 0 0,-1 0 0 0 0,1-1 0 0 0,0 1-1 0 0,0-1 1 0 0,0 0 0 0 0,0 1 0 0 0,1-1-1 0 0,-1 0 1 0 0,0 1 0 0 0,1-1-1 0 0,0 0 1 0 0,-1 0 0 0 0,1 0 0 0 0,0 0-1 0 0,0-1 1 0 0,0 1 0 0 0,0 0 0 0 0,0-1-1 0 0,1 0 1 0 0,-1 1 0 0 0,0-1 0 0 0,1 0-1 0 0,-1 0 1 0 0,1 0 0 0 0,-1-1 0 0 0,1 1-1 0 0,-1 0 1 0 0,1-1 0 0 0,0 0-1 0 0,-1 1 1 0 0,1-1 0 0 0,0 0 0 0 0,-1-1-1 0 0,1 1-31 0 0,10-2 158 0 0,0-1-1 0 0,-1 0 1 0 0,1-1-1 0 0,-1-1 1 0 0,0 1-1 0 0,0-2 1 0 0,-1 0-1 0 0,1 0 1 0 0,-1-1-1 0 0,-1-1 1 0 0,0 0-1 0 0,0 0 1 0 0,0-1-1 0 0,-1 0 1 0 0,0 0-1 0 0,-1-1 1 0 0,0-1-1 0 0,0 1 1 0 0,-1-1-1 0 0,4-8-157 0 0,-5 9 0 0 0,0-1 0 0 0,0 0 0 0 0,0 0 0 0 0,-2 0 0 0 0,1 0 0 0 0,-2-1 0 0 0,1 0 0 0 0,-2 1 0 0 0,1-1 0 0 0,-2 0 0 0 0,1-1 0 0 0,-2 1 0 0 0,0 0 0 0 0,0 0 0 0 0,-1-2 0 0 0,0 11-134 0 0,0 0-1 0 0,1 1 0 0 0,-1-1 0 0 0,-1 1 0 0 0,1-1 0 0 0,0 1 1 0 0,0 0-1 0 0,-1 0 0 0 0,0-1 0 0 0,1 1 0 0 0,-1 0 0 0 0,0 0 0 0 0,0 1 1 0 0,0-1-1 0 0,0 0 0 0 0,0 1 0 0 0,0-1 0 0 0,-1 1 0 0 0,1-1 0 0 0,-1 1 1 0 0,1 0-1 0 0,-1 0 0 0 0,1 0 0 0 0,-1 1 0 0 0,1-1 0 0 0,-1 1 1 0 0,0-1-1 0 0,-2 1 135 0 0,-47 6-10168 0 0,38-2 3263 0 0</inkml:trace>
  <inkml:trace contextRef="#ctx0" brushRef="#br0" timeOffset="1652.741">1695 633 8834 0 0,'0'0'1550'0'0,"0"0"-790"0"0,0 0-320 0 0,0 0 145 0 0,0 0 215 0 0,0 0 103 0 0,0 0-115 0 0,0 0-181 0 0,0 0-180 0 0,0 0-134 0 0,-9 32-102 0 0,-27 99-88 0 0,29-70 8 0 0,9-58-15 0 0,0 0 0 0 0,1 0 0 0 0,-1-1 0 0 0,1 0 0 0 0,0 1 0 0 0,0-1 0 0 0,0 0 1 0 0,0 0-1 0 0,0-1 0 0 0,0 1 0 0 0,0 0 0 0 0,1-1 0 0 0,-1 0 0 0 0,0 0 1 0 0,1 0-1 0 0,-1 0 0 0 0,1-1 0 0 0,0 1 0 0 0,-1-1 0 0 0,1 0 0 0 0,-1 0 0 0 0,1 0 1 0 0,0-1-1 0 0,-1 1 0 0 0,1-1 0 0 0,-1 0 0 0 0,1 0 0 0 0,-1 0 0 0 0,0 0 1 0 0,1-1-1 0 0,-1 1 0 0 0,0-1 0 0 0,0 0 0 0 0,0 0 0 0 0,1-1-96 0 0,12-8 234 0 0,0-1 0 0 0,-1-1-1 0 0,0 0 1 0 0,-1-1 0 0 0,-1 0 0 0 0,0-1-1 0 0,2-5-233 0 0,30-32 198 0 0,23-30-331 0 0,-67 83-1939 0 0,-6 9 1917 0 0,1 0 0 0 0,0 0 0 0 0,1 0 0 0 0,0 1 0 0 0,1-1 0 0 0,0 1 0 0 0,0 0 0 0 0,1 0 0 0 0,1 0 0 0 0,0 0 0 0 0,0 5 155 0 0,3-11 34 0 0,0 0 0 0 0,0 0 0 0 0,1-1 0 0 0,-1 1 0 0 0,1-1 1 0 0,0 0-1 0 0,0 0 0 0 0,1 0 0 0 0,-1-1 0 0 0,1 0 0 0 0,0 0 0 0 0,-1 0 0 0 0,1 0 0 0 0,1-1 1 0 0,-1 1-1 0 0,0-1 0 0 0,1-1 0 0 0,-1 1 0 0 0,1-1 0 0 0,-1 0 0 0 0,1 0 0 0 0,-1 0 1 0 0,1-1-1 0 0,0 0 0 0 0,-1 0 0 0 0,1-1 0 0 0,0 1 0 0 0,-1-1 0 0 0,4-1-34 0 0,14-3 197 0 0,-1-1 0 0 0,0-1 1 0 0,-1-1-1 0 0,0-1 0 0 0,0-1 0 0 0,-1 0 0 0 0,0-2 0 0 0,-1 0 0 0 0,13-11-197 0 0,-2-5 69 0 0,-2-1 0 0 0,-1-1 0 0 0,-2-1-1 0 0,-1-2 1 0 0,-1 0 0 0 0,-2-1 0 0 0,-1-1 0 0 0,-2-1 0 0 0,-2-1 0 0 0,-1-1-1 0 0,-1 0 1 0 0,-3-1 0 0 0,-1 0 0 0 0,-2 0 0 0 0,-1-1 0 0 0,0-29-69 0 0,-5 5 30 0 0,-26 76-813 0 0,10 11 719 0 0,1 0 0 0 0,0 2-1 0 0,2-1 1 0 0,1 1 0 0 0,-7 26 64 0 0,6-17-31 0 0,-5 9 26 0 0,3 1 0 0 0,2 1 0 0 0,2 0 0 0 0,2 0-1 0 0,1 1 1 0 0,3 0 0 0 0,2 0 0 0 0,2 0 0 0 0,5 34 5 0 0,1-50 2 0 0,1 1-982 0 0,-13-30-8718 0 0,-3-7 4610 0 0,3 1 458 0 0</inkml:trace>
  <inkml:trace contextRef="#ctx0" brushRef="#br0" timeOffset="1898.355">2187 339 12963 0 0,'0'0'2075'0'0,"0"0"-798"0"0,0 0-466 0 0,0 0-52 0 0,0 0 45 0 0,0 0 6 0 0,0 0-126 0 0,0 0-169 0 0,0 0-140 0 0,0 0-51 0 0,36-1-40 0 0,117-1-20 0 0,133-21 619 0 0,-246 18-1381 0 0,176-23 521 0 0,-145 16-3667 0 0,-2-2-4367 0 0,-40 7-2687 0 0</inkml:trace>
  <inkml:trace contextRef="#ctx0" brushRef="#br0" timeOffset="2976.1">3311 906 1480 0 0,'0'0'2289'0'0,"0"0"-1033"0"0,0 0-490 0 0,0 0 135 0 0,0 0 309 0 0,0 0 195 0 0,0 0-24 0 0,0 0-173 0 0,0 0-157 0 0,0 0-100 0 0,0 0-63 0 0,0 0-65 0 0,31-20-101 0 0,93-64-96 0 0,31-30 1850 0 0,-73 67-1822 0 0,-33 27-435 0 0,-37 13-199 0 0,1 2 0 0 0,-1 0 0 0 0,1 0 0 0 0,0 1 0 0 0,0 0 0 0 0,1 1 0 0 0,-1 1 0 0 0,0 0 0 0 0,1 1 0 0 0,0 0 0 0 0,3 2-20 0 0,-14 1 3 0 0,0 0 0 0 0,0 1 1 0 0,-1 0-1 0 0,1-1 0 0 0,0 1 0 0 0,-1 0 1 0 0,0 0-1 0 0,0 1 0 0 0,0-1 1 0 0,0 0-1 0 0,0 1 0 0 0,0-1 1 0 0,-1 1-1 0 0,0 0 0 0 0,0-1 0 0 0,0 1 1 0 0,0 0-1 0 0,-1 0 0 0 0,1 0 1 0 0,-1-1-1 0 0,0 1 0 0 0,0 0 0 0 0,0 0 1 0 0,-1 0-1 0 0,1 0 0 0 0,-1 0 1 0 0,0-1-1 0 0,0 1 0 0 0,0 0 1 0 0,-1-1-1 0 0,1 1 0 0 0,-1 0-3 0 0,-6 13 7 0 0,0 0 0 0 0,-1-1-1 0 0,-1 0 1 0 0,0 0 0 0 0,-1-1 0 0 0,-1-1-1 0 0,0 1 1 0 0,-1-2 0 0 0,0 0 0 0 0,-1 0 0 0 0,-1-2-1 0 0,0 0 1 0 0,-4 2-7 0 0,12-8-60 0 0,0 0 0 0 0,0-1 1 0 0,0 1-1 0 0,0-2 0 0 0,-1 1 0 0 0,1-1 0 0 0,-1 0 0 0 0,0-1 1 0 0,0 0-1 0 0,0 0 0 0 0,0-1 0 0 0,0 0 0 0 0,0 0 0 0 0,0 0 1 0 0,-3-2 59 0 0,10 1-73 0 0,0-1 0 0 0,-1 0 1 0 0,1 0-1 0 0,0 0 1 0 0,0-1-1 0 0,-1 1 0 0 0,1 0 1 0 0,0 0-1 0 0,0-1 1 0 0,0 1-1 0 0,1-1 0 0 0,-1 1 1 0 0,0 0-1 0 0,0-1 0 0 0,1 0 1 0 0,-1 1-1 0 0,1-1 1 0 0,-1 1-1 0 0,1-1 0 0 0,0 0 1 0 0,0 1-1 0 0,0-1 1 0 0,0 0-1 0 0,0 1 0 0 0,0-1 1 0 0,0 1-1 0 0,0-1 1 0 0,1 0-1 0 0,-1 1 0 0 0,0-1 1 0 0,1 1-1 0 0,0-1 1 0 0,-1 0-1 0 0,1 1 0 0 0,0 0 1 0 0,0-1-1 0 0,0 1 1 0 0,0-1-1 0 0,0 1 0 0 0,0 0 1 0 0,0 0-1 0 0,0 0 1 0 0,0-1-1 0 0,1 1 0 0 0,-1 0 1 0 0,0 1-1 0 0,1-1 1 0 0,-1 0-1 0 0,1 0 0 0 0,-1 1 1 0 0,1-1-1 0 0,1 0 73 0 0,2-4-30 0 0,1 0 0 0 0,1 0-1 0 0,-1 1 1 0 0,1 0 0 0 0,0 0 0 0 0,0 1 0 0 0,0 0-1 0 0,0 0 1 0 0,0 0 0 0 0,1 1 0 0 0,-1 0 0 0 0,1 1-1 0 0,0-1 1 0 0,-1 1 0 0 0,1 1 0 0 0,0 0 0 0 0,0 0 30 0 0,-4 1-2 0 0,-1 1 0 0 0,1 0-1 0 0,-1 0 1 0 0,0 0 0 0 0,0 1 0 0 0,0-1 0 0 0,0 1 0 0 0,0 0 0 0 0,0 0 0 0 0,-1-1 0 0 0,1 2 0 0 0,-1-1 0 0 0,0 0 0 0 0,0 0 0 0 0,0 1 0 0 0,1 1 2 0 0,11 17-37 0 0,3-3 9 0 0,-14-13 44 0 0,1-1-1 0 0,0 1 0 0 0,0-1 1 0 0,0 0-1 0 0,1 0 0 0 0,0 0 1 0 0,0-1-1 0 0,0 0 0 0 0,0 0 1 0 0,1 0-1 0 0,0-1 0 0 0,0 1 1 0 0,0-1-1 0 0,0-1 0 0 0,0 1 1 0 0,0-1-1 0 0,1 0 0 0 0,-1-1 1 0 0,1 1-1 0 0,0-1 0 0 0,-1-1 1 0 0,1 1-16 0 0,13-5 149 0 0,0 0 0 0 0,0-2 0 0 0,0 0 0 0 0,-1-2 0 0 0,0 0 0 0 0,-1 0 0 0 0,0-2 0 0 0,0-1 0 0 0,-1 0 0 0 0,0-1 0 0 0,-1 0 0 0 0,-1-2 0 0 0,0 0 0 0 0,0 0 0 0 0,8-13-149 0 0,179-188 757 0 0,-171 186-778 0 0,0-1 0 0 0,-2-2 0 0 0,-2-1 0 0 0,-1-1 0 0 0,-1-1 0 0 0,-2-1 0 0 0,-1-1 0 0 0,-2-2 0 0 0,-2 1 0 0 0,-2-2 0 0 0,-1 0 0 0 0,7-36 21 0 0,-22 3 47 0 0,-1 71-48 0 0,1 1 0 0 0,0-1 1 0 0,-1 1-1 0 0,1-1 0 0 0,-1 1 0 0 0,0 0 1 0 0,0-1-1 0 0,1 1 0 0 0,-1-1 0 0 0,0 1 1 0 0,0 0-1 0 0,0 0 0 0 0,0 0 1 0 0,0 0-1 0 0,-1-1 0 0 0,1 1 0 0 0,0 1 1 0 0,0-1-1 0 0,-1 0 0 0 0,1 0 1 0 0,0 0-1 0 0,-1 1 0 0 0,1-1 0 0 0,-1 1 1 0 0,1-1-1 0 0,-1 1 0 0 0,1-1 0 0 0,-1 1 1 0 0,0 0-1 0 0,1 0 0 0 0,-1 0 1 0 0,1 0-1 0 0,-1 0 0 0 0,1 0 0 0 0,-1 0 1 0 0,0 1-1 0 0,1-1 0 0 0,-1 0 1 0 0,1 1-1 0 0,-1-1 0 0 0,1 1 0 0 0,-1 0 1 0 0,1-1-1 0 0,0 1 1 0 0,-12 6-19 0 0,1 0 0 0 0,0 1 0 0 0,0 0 0 0 0,0 1 1 0 0,2 0-1 0 0,-1 1 0 0 0,1 0 0 0 0,0 0 0 0 0,1 1 0 0 0,-4 7 19 0 0,-1-1 33 0 0,-7 9 20 0 0,2 0 0 0 0,1 1 0 0 0,1 1 0 0 0,2 1-1 0 0,0 0 1 0 0,2 1 0 0 0,1 1 0 0 0,2 0 0 0 0,1 0 0 0 0,1 1 0 0 0,2 0 0 0 0,1 0 0 0 0,2 0 0 0 0,1 1-1 0 0,2 25-52 0 0,1-46 32 0 0,1 0 0 0 0,1 0 0 0 0,0 0-1 0 0,1-1 1 0 0,0 1 0 0 0,1-1 0 0 0,0 0-1 0 0,0 0 1 0 0,1 0 0 0 0,1-1 0 0 0,0 0-1 0 0,0 0 1 0 0,1-1 0 0 0,0 1 0 0 0,1-2-1 0 0,0 1 1 0 0,0-2 0 0 0,1 1 0 0 0,0-1-1 0 0,0 0 1 0 0,3 0-32 0 0,43 13-449 0 0,-44-18-3905 0 0,-1-2-4335 0 0,-9 0 2349 0 0</inkml:trace>
  <inkml:trace contextRef="#ctx0" brushRef="#br0" timeOffset="3231.307">4942 626 8130 0 0,'0'0'1235'0'0,"0"0"-323"0"0,0 0 164 0 0,0 0 279 0 0,0 0 41 0 0,0 0-263 0 0,0 0-388 0 0,-5 32-313 0 0,-15 100-186 0 0,-1 24-1276 0 0,23-146-958 0 0,2-5-4186 0 0,-1-5-1294 0 0</inkml:trace>
  <inkml:trace contextRef="#ctx0" brushRef="#br0" timeOffset="3386.511">5027 269 13171 0 0,'0'0'392'0'0,"0"0"-640"0"0,0 0-344 0 0,0 0-248 0 0,0 0-161 0 0,0 0-183 0 0,0 0-640 0 0,0 0-1721 0 0,0 0-784 0 0</inkml:trace>
  <inkml:trace contextRef="#ctx0" brushRef="#br0" timeOffset="3790.178">5167 976 0 0 0,'0'0'355'0'0,"0"0"-446"0"0,0 0-106 0 0,0 0 143 0 0,0 0 122 0 0,0 0 171 0 0,0 0 153 0 0,-14 32 130 0 0,-40 97 79 0 0,31-84 865 0 0,23-44-1382 0 0,0-1 0 0 0,0 1 0 0 0,0-1 1 0 0,0 1-1 0 0,-1-1 0 0 0,1 1 0 0 0,0 0 1 0 0,0-1-1 0 0,-1 1 0 0 0,1-1 0 0 0,0 1 1 0 0,-1-1-1 0 0,1 0 0 0 0,0 1 0 0 0,-1-1 1 0 0,1 1-1 0 0,-1-1 0 0 0,1 0 0 0 0,-1 1 1 0 0,1-1-1 0 0,-1 0 0 0 0,1 1 0 0 0,-1-1 1 0 0,1 0-1 0 0,-1 0 0 0 0,0 0 0 0 0,1 1 1 0 0,-1-1-1 0 0,1 0 0 0 0,-1 0 0 0 0,0 0 0 0 0,1 0 1 0 0,-1 0-1 0 0,1 0 0 0 0,-1 0 0 0 0,1 0 1 0 0,-1 0-1 0 0,0-1 0 0 0,1 1 0 0 0,-1 0 1 0 0,1 0-1 0 0,-1 0 0 0 0,1-1 0 0 0,-1 1 1 0 0,1 0-1 0 0,-1-1 0 0 0,1 1 0 0 0,-1 0 1 0 0,1-1-1 0 0,-1 1 0 0 0,1-1 0 0 0,-1 1 1 0 0,1 0-1 0 0,0-1 0 0 0,-1 1 0 0 0,1-1 1 0 0,0 1-1 0 0,0-1 0 0 0,-1 0 0 0 0,1 1 1 0 0,0-1-1 0 0,0 1 0 0 0,0-1 0 0 0,0 1 1 0 0,-1-1-1 0 0,1 0 0 0 0,0 1 0 0 0,0-1 0 0 0,0 1-84 0 0,-1-46 2678 0 0,5 27-2189 0 0,2 1 1 0 0,0 0 0 0 0,0 1 0 0 0,2 0 0 0 0,0 0-1 0 0,1 0 1 0 0,1 1 0 0 0,1 0 0 0 0,2-2-490 0 0,-5 7 112 0 0,23-32 17 0 0,2 1-1 0 0,1 1 1 0 0,3 2-1 0 0,1 2 1 0 0,2 1-1 0 0,10-5-128 0 0,-35 29 74 0 0,1 0 0 0 0,0 1 0 0 0,0 1 0 0 0,1 0 0 0 0,0 1 0 0 0,1 1 0 0 0,0 1 0 0 0,0 0 0 0 0,0 2 0 0 0,1 0-1 0 0,0 1 1 0 0,0 1 0 0 0,0 0 0 0 0,2 2-74 0 0,-18 0 9 0 0,-1 1-1 0 0,1 0 0 0 0,-1 0 1 0 0,1 1-1 0 0,-1-1 0 0 0,1 1 1 0 0,-1-1-1 0 0,0 1 0 0 0,1 0 1 0 0,-1 0-1 0 0,0 0 1 0 0,0 0-1 0 0,1 0 0 0 0,-1 0 1 0 0,0 0-1 0 0,0 1 0 0 0,0-1 1 0 0,0 1-1 0 0,-1 0 1 0 0,1 0-1 0 0,0-1 0 0 0,-1 1 1 0 0,1 0-1 0 0,-1 0 0 0 0,0 0 1 0 0,1 1-1 0 0,-1-1 0 0 0,0 0 1 0 0,0 0-1 0 0,-1 1 1 0 0,1-1-1 0 0,0 0 0 0 0,-1 1 1 0 0,1-1-1 0 0,-1 1 0 0 0,0-1 1 0 0,0 1-1 0 0,0-1 0 0 0,0 1 1 0 0,0 0-9 0 0,-1 4 63 0 0,0 1 1 0 0,0-1 0 0 0,0 0-1 0 0,-1 1 1 0 0,0-1 0 0 0,0 0-1 0 0,-1 0 1 0 0,0 0-1 0 0,0-1 1 0 0,0 1 0 0 0,-1-1-1 0 0,0 0 1 0 0,-1 2-64 0 0,-15 13 54 0 0,-1 0 1 0 0,-1-2-1 0 0,-1 0 0 0 0,-1-1 1 0 0,0-2-1 0 0,-1 0 0 0 0,0-2 1 0 0,-2 0-1 0 0,1-2 0 0 0,-2-1 1 0 0,1-1-1 0 0,-2-2 1 0 0,-9 2-55 0 0,-16-7-2594 0 0,56-31-11587 0 0,4 20 10970 0 0</inkml:trace>
  <inkml:trace contextRef="#ctx0" brushRef="#br0" timeOffset="4248.294">5811 803 0 0 0,'0'0'487'0'0,"0"0"500"0"0,0 0 156 0 0,0 0 245 0 0,0 0 167 0 0,0 0-15 0 0,0 0-197 0 0,0 0-247 0 0,0 0-153 0 0,0 0-108 0 0,0 0-124 0 0,0 0-136 0 0,0 0-139 0 0,-10 30-112 0 0,-30 93-59 0 0,9-49 435 0 0,30-72-600 0 0,-1 2 134 0 0,0 0 0 0 0,1 0 0 0 0,-2-1 0 0 0,1 1 0 0 0,0-1 0 0 0,0 0 1 0 0,-1 1-1 0 0,0-1 0 0 0,0 0 0 0 0,0-1 0 0 0,0 1 0 0 0,0 0 0 0 0,0-1 1 0 0,-1 0-1 0 0,1 0 0 0 0,-1 0 0 0 0,-2 1-234 0 0,0-44 2055 0 0,8 29-1955 0 0,1 1 0 0 0,0-1 0 0 0,0 1 1 0 0,1-1-1 0 0,0 1 0 0 0,1 0 0 0 0,1 1 0 0 0,0-1 0 0 0,0 1 0 0 0,1 0 1 0 0,6-7-101 0 0,3-7 74 0 0,-11 16-59 0 0,15-25-7 0 0,1 0 0 0 0,2 1-1 0 0,1 2 1 0 0,1 0 0 0 0,2 1 0 0 0,0 2 0 0 0,30-22-8 0 0,-47 41 3 0 0,1 1 0 0 0,-1 0 0 0 0,1 0 0 0 0,1 1 1 0 0,-1 1-1 0 0,1 0 0 0 0,0 0 0 0 0,0 1 0 0 0,1 1 1 0 0,-1 0-1 0 0,1 0 0 0 0,0 2 0 0 0,-1-1 0 0 0,1 2 1 0 0,6 0-4 0 0,-17 0-4 0 0,1 1 0 0 0,0 0 1 0 0,-1-1-1 0 0,1 1 0 0 0,-1 0 1 0 0,1 1-1 0 0,-1-1 1 0 0,1 0-1 0 0,-1 1 0 0 0,0-1 1 0 0,1 1-1 0 0,-1 0 0 0 0,0 0 1 0 0,0 0-1 0 0,0 0 0 0 0,-1 0 1 0 0,1 0-1 0 0,0 0 0 0 0,-1 0 1 0 0,1 1-1 0 0,-1-1 1 0 0,0 1-1 0 0,0-1 0 0 0,0 1 1 0 0,0 0-1 0 0,0-1 0 0 0,-1 1 1 0 0,1 0-1 0 0,-1-1 0 0 0,0 1 1 0 0,0 0-1 0 0,0 0 1 0 0,0 0 3 0 0,-18 91 165 0 0,7-73-117 0 0,-1-1 0 0 0,-1 0 0 0 0,-1-1 0 0 0,0-1 0 0 0,-2 0 0 0 0,0-1 0 0 0,-1 0 0 0 0,0-2 0 0 0,-1 0 0 0 0,-7 3-48 0 0,-4 3-44 0 0,23-16-173 0 0,0 0 1 0 0,-1 0-1 0 0,1-1 1 0 0,-1 0-1 0 0,0 0 1 0 0,0-1-1 0 0,0 1 1 0 0,-1-1-1 0 0,1-1 0 0 0,-1 0 1 0 0,0 0-1 0 0,1 0 1 0 0,-2-1 216 0 0,-11-24-10469 0 0,18 18 7848 0 0,0 0-3712 0 0</inkml:trace>
  <inkml:trace contextRef="#ctx0" brushRef="#br0" timeOffset="4687.406">6428 696 10410 0 0,'0'0'1741'0'0,"0"0"-709"0"0,0 0-220 0 0,0 0 131 0 0,0 0 133 0 0,0 0 43 0 0,0 0-117 0 0,0 0-205 0 0,0 0-197 0 0,0 0-184 0 0,0 0-144 0 0,0 0-96 0 0,0 0-56 0 0,-4 33-48 0 0,-12 102-42 0 0,-2-64-461 0 0,12-67-1386 0 0,5-3-2789 0 0,0-3-4837 0 0,1-1 5122 0 0</inkml:trace>
  <inkml:trace contextRef="#ctx0" brushRef="#br0" timeOffset="4864.712">6513 335 9906 0 0,'0'0'1825'0'0,"0"0"-1113"0"0,0 0-560 0 0,0 0-208 0 0,0 0-248 0 0,0 0-144 0 0,0 0-97 0 0,0 0-143 0 0,0 0-304 0 0,0 0-1152 0 0,0 0-1873 0 0,0 0 616 0 0</inkml:trace>
  <inkml:trace contextRef="#ctx0" brushRef="#br0" timeOffset="5257.961">6605 965 11002 0 0,'0'0'2094'0'0,"0"0"-924"0"0,0 0-269 0 0,0 0 99 0 0,0 0 38 0 0,0 0-66 0 0,0 0-208 0 0,0 0-186 0 0,0 0-146 0 0,17-34-144 0 0,53-105-68 0 0,-23 65 1 0 0,21 1-170 0 0,-67 73-77 0 0,0 0 0 0 0,1 1 1 0 0,-1-1-1 0 0,0 0 0 0 0,0 1 0 0 0,0 0 0 0 0,0-1 0 0 0,1 1 0 0 0,-1 0 1 0 0,0-1-1 0 0,0 1 0 0 0,0 0 0 0 0,0 0 0 0 0,-1 0 0 0 0,1 0 1 0 0,0 0-1 0 0,0 0 0 0 0,-1 0 0 0 0,1 0 0 0 0,0 0 0 0 0,-1 1 1 0 0,1-1-1 0 0,-1 0 0 0 0,1 0 0 0 0,-1 1 0 0 0,0-1 0 0 0,0 0 0 0 0,1 0 1 0 0,-1 1-1 0 0,0-1 0 0 0,0 0 0 0 0,0 1 0 0 0,0-1 0 0 0,-1 0 1 0 0,1 0-1 0 0,0 1 0 0 0,0-1 0 0 0,-1 0 0 0 0,1 0 0 0 0,-1 1 0 0 0,1-1 1 0 0,-1 0-1 0 0,0 0 0 0 0,1 0 0 0 0,-1 0 0 0 0,0 0 26 0 0,1 7-31 0 0,-4 127-259 0 0,6-133 346 0 0,0 0 0 0 0,-1 0 0 0 0,1 0 0 0 0,0 0 0 0 0,0-1-1 0 0,0 1 1 0 0,0-1 0 0 0,0 1 0 0 0,1-1 0 0 0,-1 0 0 0 0,0 0 0 0 0,1 0-1 0 0,-1 0 1 0 0,1 0 0 0 0,-1-1 0 0 0,1 1 0 0 0,-1-1 0 0 0,1 0-1 0 0,-1 1 1 0 0,1-1 0 0 0,-1 0 0 0 0,1 0 0 0 0,-1-1 0 0 0,1 1-1 0 0,-1-1 1 0 0,1 1 0 0 0,-1-1 0 0 0,1 0 0 0 0,-1 0 0 0 0,1 0-1 0 0,-1 0 1 0 0,0 0 0 0 0,0 0 0 0 0,1-1 0 0 0,-1 1 0 0 0,0-1 0 0 0,0 1-1 0 0,-1-1 1 0 0,2 0-56 0 0,91-98 1923 0 0,-41 60-3771 0 0,-32 31-2855 0 0,0 4-5404 0 0,-12 4 3443 0 0</inkml:trace>
  <inkml:trace contextRef="#ctx0" brushRef="#br0" timeOffset="9636.009">7405 722 0 0 0,'0'0'412'0'0,"0"0"984"0"0,0 0 247 0 0,0 0-136 0 0,0 0-169 0 0,0 0-191 0 0,0 0-168 0 0,0 0-94 0 0,1-4-67 0 0,2-22 800 0 0,-29 9 2567 0 0,-26 31-2880 0 0,40-7-1297 0 0,1 0 0 0 0,0 1 1 0 0,0 1-1 0 0,1 0 0 0 0,0 0 0 0 0,1 1 0 0 0,0 0 0 0 0,1 1 0 0 0,0 0 1 0 0,0 0-1 0 0,1 1 0 0 0,1 0 0 0 0,0 0 0 0 0,1 0 0 0 0,0 1 1 0 0,0 0-1 0 0,2 0 0 0 0,-1 0 0 0 0,2 0 0 0 0,0 1 0 0 0,0-1 1 0 0,2 1-1 0 0,-1-1 0 0 0,2 1 0 0 0,0 1-8 0 0,0-12 15 0 0,0 1 1 0 0,1-1-1 0 0,0 0 0 0 0,-1 0 1 0 0,1 0-1 0 0,0 0 0 0 0,0 0 1 0 0,1 0-1 0 0,-1-1 0 0 0,1 1 1 0 0,-1-1-1 0 0,1 0 0 0 0,0 1 1 0 0,0-1-1 0 0,0 0 0 0 0,0-1 1 0 0,0 1-1 0 0,0 0 0 0 0,1-1 1 0 0,-1 0-1 0 0,0 0 0 0 0,1 0 1 0 0,-1 0-1 0 0,1 0 0 0 0,-1-1 1 0 0,1 0-1 0 0,3 0-15 0 0,97-12 1036 0 0,-75-1-882 0 0,-1-1 0 0 0,-1-2 0 0 0,0-1 1 0 0,-2-1-1 0 0,0-2 0 0 0,0 0 0 0 0,-2-1 0 0 0,-1-1 1 0 0,3-6-155 0 0,-21 24 0 0 0,35-37 140 0 0,-38 40-119 0 0,-1 1-38 0 0,0 0-58 0 0,0 0-74 0 0,0 12-498 0 0,0-2 596 0 0,17 145 32 0 0,-6-119 2 0 0,0 0 0 0 0,-3 1 0 0 0,0-1 0 0 0,-3 2 0 0 0,-1-1 0 0 0,-2 0 0 0 0,-1 1 0 0 0,-2 0 0 0 0,-2-1 0 0 0,-5 23 17 0 0,7-52 17 0 0,-1 0 1 0 0,-1 1-1 0 0,1-1 0 0 0,-1 0 0 0 0,0-1 0 0 0,-1 1 1 0 0,0-1-1 0 0,0 1 0 0 0,-1-1 0 0 0,0 0 0 0 0,0-1 1 0 0,-1 1-1 0 0,0-1 0 0 0,0 0 0 0 0,0 0 0 0 0,-1-1 1 0 0,1 0-1 0 0,-1 0 0 0 0,-1-1 0 0 0,1 1 0 0 0,-1-2 1 0 0,1 1-1 0 0,-1-1 0 0 0,0 0 0 0 0,0-1 0 0 0,0 0 1 0 0,-1 0-1 0 0,1 0 0 0 0,-1-1 0 0 0,0-1-17 0 0,-101-9 497 0 0,106 8-454 0 0,0 0-1 0 0,1 0 0 0 0,-1 0 1 0 0,1 0-1 0 0,-1-1 1 0 0,1 0-1 0 0,0 0 1 0 0,-1 0-1 0 0,1 0 1 0 0,0 0-1 0 0,0-1 0 0 0,1 1 1 0 0,-1-1-1 0 0,0 0 1 0 0,1 0-1 0 0,0 0 1 0 0,-1 0-1 0 0,1 0 1 0 0,1 0-1 0 0,-1-1 1 0 0,0 1-1 0 0,1-1 0 0 0,-1 1 1 0 0,1-1-1 0 0,0 0 1 0 0,1 1-1 0 0,-2-4-42 0 0,4-5 17 0 0,1 1 0 0 0,0-1 0 0 0,0 0 0 0 0,1 1 0 0 0,1 0 0 0 0,0 0 0 0 0,0 0 0 0 0,1 1 0 0 0,0-1 0 0 0,1 1 0 0 0,0 1 0 0 0,1-1 0 0 0,0 1 0 0 0,0 1 0 0 0,1 0 0 0 0,0 0 0 0 0,0 0 0 0 0,1 1 0 0 0,0 1 0 0 0,1-1 0 0 0,4-1-17 0 0,-6 2 3 0 0,46-32-102 0 0,1 3 0 0 0,1 3 0 0 0,2 2 1 0 0,2 2-1 0 0,0 4 99 0 0,18-1-1790 0 0,-52 20-1591 0 0,-1 1-3563 0 0,-12 3-2274 0 0</inkml:trace>
</inkml:ink>
</file>

<file path=ppt/ink/ink6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3.4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 5297 0 0,'0'0'1258'0'0,"0"0"-105"0"0,0 0 78 0 0,0 0 180 0 0,0 0 150 0 0,0 0-4 0 0,0 0-237 0 0,0 0-322 0 0,0 0-327 0 0,0 0-260 0 0,0 0-190 0 0,-2 0-110 0 0,0 2-84 0 0,0 0 0 0 0,1 0 0 0 0,-1 0 0 0 0,1 0 0 0 0,0 0 0 0 0,-1 0 0 0 0,1 1 0 0 0,0-1 0 0 0,0 0 0 0 0,1 1 0 0 0,-1-1 0 0 0,0 1 0 0 0,1-1 0 0 0,-1 1 0 0 0,1-1 0 0 0,0 1 0 0 0,0-1 1 0 0,0 1-1 0 0,0-1 0 0 0,1 1 0 0 0,-1-1 0 0 0,0 1 0 0 0,1-1 0 0 0,0 1 0 0 0,0-1 0 0 0,0 2-27 0 0,1 14 202 0 0,0 153 1823 0 0,-15 116-2025 0 0,9-118 128 0 0,4-168-123 0 0,0 1 1 0 0,0-1 0 0 0,1 0 0 0 0,-1 1-1 0 0,0-1 1 0 0,1 0 0 0 0,-1 0-1 0 0,1 1 1 0 0,-1-1 0 0 0,1 0 0 0 0,0 0-1 0 0,-1 0 1 0 0,1 1 0 0 0,0-1-1 0 0,0 0 1 0 0,0 0 0 0 0,0 0 0 0 0,0 0-1 0 0,0-1 1 0 0,0 1 0 0 0,0 0-1 0 0,0 0 1 0 0,0-1 0 0 0,0 1 0 0 0,1 0-1 0 0,-1-1 1 0 0,0 1 0 0 0,1-1 0 0 0,-1 0-1 0 0,0 1 1 0 0,1-1 0 0 0,-1 0-1 0 0,0 0 1 0 0,1 0 0 0 0,-1 0 0 0 0,0 0-1 0 0,1 0 1 0 0,-1 0 0 0 0,0 0-1 0 0,1-1 1 0 0,-1 1 0 0 0,0 0 0 0 0,1-1-1 0 0,-1 1 1 0 0,0-1 0 0 0,0 0-1 0 0,1 1-5 0 0,56-33 398 0 0,18-31-193 0 0,-56 44-194 0 0,2 1 0 0 0,0 0 1 0 0,1 2-1 0 0,1 1 0 0 0,0 1 0 0 0,1 0 0 0 0,1 2 0 0 0,25-9-11 0 0,-49 21-2 0 0,0 0-1 0 0,0 0 1 0 0,1 0 0 0 0,-1 0 0 0 0,0 1 0 0 0,1-1 0 0 0,-1 1-1 0 0,1-1 1 0 0,-1 1 0 0 0,0 0 0 0 0,1 0 0 0 0,-1 0-1 0 0,1 0 1 0 0,-1 0 0 0 0,1 1 0 0 0,-1-1 0 0 0,0 1-1 0 0,1-1 1 0 0,-1 1 0 0 0,0 0 0 0 0,1 0 0 0 0,-1 0-1 0 0,0 0 1 0 0,0 1 0 0 0,0-1 0 0 0,0 0 0 0 0,0 1 0 0 0,0-1-1 0 0,0 1 1 0 0,-1 0 0 0 0,1 0 0 0 0,-1 0 0 0 0,1 0-1 0 0,-1 0 1 0 0,1 0 0 0 0,-1 0 0 0 0,0 0 0 0 0,0 0-1 0 0,0 1 1 0 0,-1-1 0 0 0,1 0 0 0 0,0 1 2 0 0,0 8 52 0 0,1 1 0 0 0,-2 0 0 0 0,0 0 0 0 0,0-1 0 0 0,-1 1 0 0 0,0 0 0 0 0,-1 0 0 0 0,-1-1 0 0 0,0 1 0 0 0,0-1 0 0 0,-1 0 0 0 0,-1 0 0 0 0,1 0 0 0 0,-2-1 0 0 0,0 0 0 0 0,0 0 0 0 0,-1 1-52 0 0,-3 3-60 0 0,0 0-1 0 0,-1-1 1 0 0,0-1 0 0 0,-1 1-1 0 0,0-2 1 0 0,-1 0 0 0 0,0 0-1 0 0,-1-1 1 0 0,0-1 0 0 0,-1 0-1 0 0,0-1 1 0 0,0-1 0 0 0,-1 0-1 0 0,0-1 1 0 0,0-1 0 0 0,0 0-1 0 0,-1-2 1 0 0,1 1 0 0 0,-1-2-1 0 0,0 0 1 0 0,-11-1 60 0 0,26-1-110 0 0,-75-5-4365 0 0,30-12-6521 0 0,41 13 5834 0 0</inkml:trace>
  <inkml:trace contextRef="#ctx0" brushRef="#br0" timeOffset="574.219">592 834 0 0 0,'0'0'922'0'0,"0"0"694"0"0,0 0 387 0 0,0 0 151 0 0,0 0-28 0 0,0 0-78 0 0,0 0-98 0 0,0 0-191 0 0,0 0-279 0 0,0 0-300 0 0,33-4-294 0 0,105-13-206 0 0,-73-5 127 0 0,-56 13-630 0 0,6-3-17 0 0,0-1 0 0 0,-1 0 0 0 0,0-1 0 0 0,-1 0 0 0 0,-1-1 0 0 0,0-1 0 0 0,-1 0 1 0 0,-1 0-1 0 0,-1-1 0 0 0,0-1 0 0 0,2-6-160 0 0,-5 9 17 0 0,-1 0 1 0 0,-1 0-1 0 0,0-1 1 0 0,-1 0-1 0 0,-1 1 1 0 0,0-1-1 0 0,-1 0 1 0 0,-1-10-18 0 0,0 23-29 0 0,0 1 1 0 0,0 0 0 0 0,-1-1-1 0 0,1 1 1 0 0,-1-1 0 0 0,1 1-1 0 0,-1 0 1 0 0,0-1-1 0 0,0 1 1 0 0,0 0 0 0 0,0 0-1 0 0,0 0 1 0 0,0 0 0 0 0,-1 0-1 0 0,1 0 1 0 0,-1 0 0 0 0,0 0-1 0 0,1 0 1 0 0,-1 1 0 0 0,0-1-1 0 0,0 1 1 0 0,0-1 0 0 0,0 1-1 0 0,0 0 1 0 0,0 0 0 0 0,-1 0-1 0 0,1 0 1 0 0,0 0 0 0 0,-1 0-1 0 0,1 1 1 0 0,0-1-1 0 0,-1 1 1 0 0,1-1 0 0 0,-1 1-1 0 0,1 0 1 0 0,-1 0 0 0 0,1 0-1 0 0,0 0 1 0 0,-1 1 0 0 0,1-1 28 0 0,-7 1-94 0 0,1 0 0 0 0,0 1 0 0 0,0-1 0 0 0,0 2 1 0 0,0-1-1 0 0,0 1 0 0 0,0 0 0 0 0,0 1 0 0 0,1 0 1 0 0,0 0-1 0 0,-2 2 94 0 0,3-3-13 0 0,1 0 0 0 0,0 0 0 0 0,0 0 0 0 0,1 1 1 0 0,-1 0-1 0 0,1 0 0 0 0,-1 0 0 0 0,1 0 0 0 0,1 1 0 0 0,-1 0 1 0 0,0 0-1 0 0,1 0 0 0 0,0 0 0 0 0,1 0 0 0 0,-1 1 0 0 0,1-1 1 0 0,0 1-1 0 0,0 0 0 0 0,0-1 0 0 0,1 1 0 0 0,0 0 0 0 0,0 0 0 0 0,1 0 1 0 0,0 0-1 0 0,0 0 0 0 0,0 0 0 0 0,1 0 0 0 0,-1 0 0 0 0,1 0 1 0 0,1-1-1 0 0,-1 1 0 0 0,1 0 0 0 0,0-1 0 0 0,0 1 0 0 0,3 3 13 0 0,5 0 75 0 0,1-1-1 0 0,0 0 0 0 0,0-1 0 0 0,1-1 0 0 0,0 1 0 0 0,0-2 1 0 0,0 1-1 0 0,1-2 0 0 0,0 0 0 0 0,0 0 0 0 0,0-1 0 0 0,0-1 1 0 0,0 0-1 0 0,1-1 0 0 0,7 0-74 0 0,15 4 332 0 0,-33-5-320 0 0,-1 0 1 0 0,0 0 0 0 0,0 1-1 0 0,0-1 1 0 0,0 1 0 0 0,0-1-1 0 0,0 1 1 0 0,0 0-1 0 0,0 0 1 0 0,0 0 0 0 0,0 0-1 0 0,0 0 1 0 0,-1 1 0 0 0,1-1-1 0 0,0 0 1 0 0,-1 1 0 0 0,1-1-1 0 0,-1 1 1 0 0,1 0 0 0 0,-1 0-1 0 0,0-1 1 0 0,0 1-1 0 0,0 0 1 0 0,0 0 0 0 0,0 0-1 0 0,0 0 1 0 0,0 0 0 0 0,-1 0-1 0 0,1 0 1 0 0,-1 0 0 0 0,1 0-1 0 0,-1 1 1 0 0,0-1-1 0 0,0 0 1 0 0,0 0 0 0 0,0 0-1 0 0,0 0 1 0 0,-1 1 0 0 0,1-1-1 0 0,0 0 1 0 0,-1 1-13 0 0,-35 88 178 0 0,32-82-189 0 0,-19 55-1407 0 0,21-50-3805 0 0,1-1-4822 0 0,1-12 5528 0 0</inkml:trace>
  <inkml:trace contextRef="#ctx0" brushRef="#br0" timeOffset="1414.069">1597 635 0 0 0,'0'0'1712'0'0,"0"0"334"0"0,0 0 56 0 0,0 0 180 0 0,0 0 136 0 0,0 0-106 0 0,0 0-333 0 0,0 0-438 0 0,0 0-363 0 0,0 0-268 0 0,0 0-246 0 0,0 0-177 0 0,-10-9-126 0 0,-34-26-75 0 0,3 41 86 0 0,32-1-286 0 0,-8 4-9 0 0,0 2 0 0 0,0 0 0 0 0,1 1 0 0 0,1 1 0 0 0,0 1 0 0 0,1 0-1 0 0,0 0 1 0 0,1 2-77 0 0,7-9-8 0 0,0 1-1 0 0,1 0 1 0 0,0 1-1 0 0,1-1 1 0 0,0 1-1 0 0,0 0 0 0 0,1 0 1 0 0,0 0-1 0 0,0 1 1 0 0,1-1-1 0 0,0 1 1 0 0,1-1-1 0 0,0 1 1 0 0,1 0-1 0 0,0-1 9 0 0,0-6-1 0 0,0-1 0 0 0,0 1 0 0 0,1-1 0 0 0,-1 1 0 0 0,1-1 0 0 0,0 0 0 0 0,-1 1 0 0 0,1-1 0 0 0,0 0 0 0 0,0 1 0 0 0,1-1 0 0 0,-1 0 0 0 0,0 0 0 0 0,1 0 0 0 0,-1 0 0 0 0,1 0 0 0 0,0-1 0 0 0,-1 1 0 0 0,1 0 0 0 0,0-1 0 0 0,0 1 0 0 0,0-1 0 0 0,0 0 0 0 0,1 1 0 0 0,-1-1 0 0 0,0 0 0 0 0,0 0 0 0 0,1-1 0 0 0,-1 1 0 0 0,0 0 0 0 0,1-1 0 0 0,-1 0 0 0 0,1 1 0 0 0,0-1 1 0 0,85-12 629 0 0,-64-1-586 0 0,-1-1 0 0 0,-1-1 0 0 0,0-1 0 0 0,-1-1 0 0 0,0-1 0 0 0,-2 0 0 0 0,2-3-43 0 0,17-6-848 0 0,-37 49 425 0 0,-1-11 429 0 0,-1-7-8 0 0,0 0 0 0 0,0-1 0 0 0,0 1 0 0 0,1 0 0 0 0,0 0 0 0 0,-1 0 0 0 0,1 0 0 0 0,1 0 0 0 0,-1 0 0 0 0,0-1 0 0 0,1 1 0 0 0,0 0 0 0 0,0 0 0 0 0,0 0 1 0 0,0-1-1 0 0,1 1 0 0 0,-1-1 0 0 0,1 1 0 0 0,0-1 0 0 0,0 0 0 0 0,1 1 0 0 0,-1-1 0 0 0,0 0 0 0 0,1 0 0 0 0,0-1 0 0 0,0 1 0 0 0,0 0 0 0 0,0-1 0 0 0,0 0 0 0 0,0 0 0 0 0,1 0 0 0 0,-1 0 0 0 0,1 0 0 0 0,-1-1 0 0 0,1 0 0 0 0,1 1 2 0 0,2-1 35 0 0,1-1 0 0 0,-1 0 0 0 0,0 0 0 0 0,0-1 0 0 0,0 0 0 0 0,0 0 0 0 0,0-1 1 0 0,0 0-1 0 0,0 0 0 0 0,0 0 0 0 0,0-1 0 0 0,-1 0 0 0 0,1 0 0 0 0,-1-1 0 0 0,0 0 0 0 0,0 0 0 0 0,0 0 0 0 0,-1-1 0 0 0,0 0 0 0 0,0 0 0 0 0,4-5-35 0 0,22-25 77 0 0,-2-1-1 0 0,-2-1 1 0 0,-1-1 0 0 0,-2-1-1 0 0,-2-2 1 0 0,-2 0-1 0 0,8-23-76 0 0,-13 29-28 0 0,-1-1-1 0 0,-2 0 0 0 0,-2-1 0 0 0,-1 0 0 0 0,3-27 29 0 0,-10-14 264 0 0,-19 86-216 0 0,6 42-74 0 0,1 0 0 0 0,2 1 0 0 0,3 0 0 0 0,2 0 0 0 0,2 0 0 0 0,6 42 26 0 0,-4-54-21 0 0,7 197 138 0 0,-7-233-193 0 0,-1 0-1 0 0,0 0 0 0 0,0-1 0 0 0,0 1 0 0 0,0 0 0 0 0,0 0 0 0 0,-1 0 1 0 0,1-1-1 0 0,-1 1 0 0 0,0 0 0 0 0,1-1 0 0 0,-1 1 0 0 0,-1-1 1 0 0,1 1-1 0 0,0-1 0 0 0,-1 1 0 0 0,1-1 0 0 0,-1 0 0 0 0,0 1 0 0 0,1-1 1 0 0,-1 0-1 0 0,0 0 0 0 0,0-1 0 0 0,-2 2 77 0 0,-7-24-8670 0 0,9 13 2612 0 0,2 4 467 0 0</inkml:trace>
  <inkml:trace contextRef="#ctx0" brushRef="#br0" timeOffset="1746.015">2410 462 5097 0 0,'0'0'3254'0'0,"0"0"-2103"0"0,0 0-630 0 0,0 0 258 0 0,0 0 319 0 0,0 0 179 0 0,0 0-52 0 0,0 0-240 0 0,0 0-202 0 0,-31 27-149 0 0,-98 84-94 0 0,36-33 1095 0 0,91-77-1605 0 0,1 0-18 0 0,-1 0 1 0 0,1 1-1 0 0,-1-1 0 0 0,1 0 0 0 0,0 0 1 0 0,-1 0-1 0 0,1 1 0 0 0,0-1 1 0 0,0 1-1 0 0,0-1 0 0 0,0 1 0 0 0,0-1 1 0 0,0 1-1 0 0,0 0 0 0 0,1-1 0 0 0,-1 1 1 0 0,1 0-1 0 0,-1 0 0 0 0,1 0 1 0 0,-1-1-1 0 0,1 1 0 0 0,0 0 0 0 0,0 0 1 0 0,0 0-1 0 0,0 0 0 0 0,1 0-12 0 0,28 29 76 0 0,61 27 603 0 0,-86-54-612 0 0,5 5 88 0 0,1 1 1 0 0,1-2-1 0 0,-1 1 0 0 0,1-2 1 0 0,1 1-1 0 0,-1-2 0 0 0,1 1 1 0 0,9 2-156 0 0,17-9-2059 0 0,-26-4-2949 0 0,-4-2-5010 0 0,-6 2 5710 0 0</inkml:trace>
  <inkml:trace contextRef="#ctx0" brushRef="#br0" timeOffset="2158.551">2554 811 2112 0 0,'0'0'1562'0'0,"0"0"-828"0"0,0 0 154 0 0,0 0 629 0 0,0 0 400 0 0,0 0 157 0 0,0 0-147 0 0,0 0-291 0 0,0 0-233 0 0,0 0-201 0 0,0 0-185 0 0,0 0-139 0 0,32-1-113 0 0,99-9-119 0 0,-66-8 127 0 0,-56 11-610 0 0,-2 3-100 0 0,0 0 0 0 0,0 0 0 0 0,0-1 0 0 0,-1 0 0 0 0,1 0 0 0 0,-1 0 0 0 0,-1-1 0 0 0,1 0 0 0 0,-1 0 0 0 0,0 0 0 0 0,0-1 0 0 0,-1 1 0 0 0,0-1 0 0 0,0-1 0 0 0,0 1 0 0 0,-1 0 0 0 0,0-1 0 0 0,-1 1 0 0 0,0-1 0 0 0,0 0 0 0 0,0 0 0 0 0,-1 0 0 0 0,0 0 0 0 0,-1-4-63 0 0,-2 9-37 0 0,0 0 1 0 0,0 1-1 0 0,0-1 0 0 0,-1 0 1 0 0,1 1-1 0 0,-1-1 0 0 0,0 1 0 0 0,0 0 1 0 0,0 0-1 0 0,0 0 0 0 0,0 0 1 0 0,0 1-1 0 0,0-1 0 0 0,-1 1 0 0 0,1 0 1 0 0,0 0-1 0 0,-1 0 0 0 0,1 0 1 0 0,-1 1-1 0 0,1-1 0 0 0,-1 1 0 0 0,1 0 1 0 0,-1 0-1 0 0,1 0 0 0 0,-1 1 0 0 0,0-1 1 0 0,1 1-1 0 0,0 0 0 0 0,-1 0 1 0 0,0 0 36 0 0,-8 3-31 0 0,1 0 0 0 0,-1 1 0 0 0,1 0 0 0 0,0 1-1 0 0,1 0 1 0 0,-1 0 0 0 0,1 1 0 0 0,0 1 0 0 0,1 0 0 0 0,0 0 0 0 0,0 1 0 0 0,1 0 0 0 0,0 0 0 0 0,1 1 0 0 0,-7 10 31 0 0,10-14 13 0 0,-1 0 0 0 0,1 0 0 0 0,0 0 0 0 0,1 1 0 0 0,-1-1 0 0 0,1 1 0 0 0,1 0 0 0 0,-1 0 0 0 0,1 0 0 0 0,1 0 0 0 0,-1 1 0 0 0,1-1 0 0 0,0 0-1 0 0,1 1 1 0 0,0-1 0 0 0,0 1 0 0 0,0-1 0 0 0,1 0 0 0 0,0 1 0 0 0,1-1 0 0 0,0 0 0 0 0,0 0 0 0 0,0 0 0 0 0,1 0 0 0 0,0 0 0 0 0,0-1 0 0 0,1 1 0 0 0,-1-1 0 0 0,2 0 0 0 0,-1 0 0 0 0,1 0 0 0 0,0 0 0 0 0,0-1 0 0 0,0 0-1 0 0,1 0 1 0 0,-1 0 0 0 0,1-1 0 0 0,3 1-13 0 0,7 3 23 0 0,0-1 1 0 0,1-1-1 0 0,-1 0 0 0 0,1-1 0 0 0,1-1 1 0 0,-1-1-1 0 0,0-1 0 0 0,1 0 0 0 0,0-1 0 0 0,10-1-23 0 0,60-3-2559 0 0,-53-3-3097 0 0,-23 3 1085 0 0,3 2-4526 0 0</inkml:trace>
</inkml:ink>
</file>

<file path=ppt/ink/ink6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0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62 583 0 0 0,'0'0'816'0'0,"0"0"640"0"0,0 0 126 0 0,0 0-166 0 0,0 0-169 0 0,0 0-164 0 0,0 0-139 0 0,0 0-75 0 0,5 0 2894 0 0,-34 151-941 0 0,26-136-2728 0 0,-9 44 259 0 0,2-1 1 0 0,3 2 0 0 0,2 31-354 0 0,5-90 16 0 0,-1 0 0 0 0,1 0-1 0 0,0 0 1 0 0,0 0 0 0 0,0 0 0 0 0,0 0 0 0 0,0 0-1 0 0,1 0 1 0 0,-1 1 0 0 0,0-1 0 0 0,0 0-1 0 0,1 0 1 0 0,-1 0 0 0 0,1 0 0 0 0,-1 0 0 0 0,1 0-1 0 0,-1 0 1 0 0,1 0 0 0 0,-1-1 0 0 0,1 1 0 0 0,0 0-1 0 0,0 0 1 0 0,-1 0 0 0 0,1-1 0 0 0,0 1 0 0 0,0 0-1 0 0,0-1 1 0 0,0 1 0 0 0,0 0 0 0 0,0-1-1 0 0,0 0 1 0 0,0 1 0 0 0,0-1 0 0 0,0 0 0 0 0,0 1-1 0 0,0-1 1 0 0,0 0 0 0 0,0 0 0 0 0,1 0 0 0 0,-1 0-1 0 0,0 0 1 0 0,0 0 0 0 0,0 0 0 0 0,0 0-1 0 0,0 0 1 0 0,0-1 0 0 0,0 1 0 0 0,0 0 0 0 0,0-1-1 0 0,0 1 1 0 0,0-1 0 0 0,1 1-16 0 0,52-31 1074 0 0,144-148-673 0 0,-179 173-989 0 0,-15 34 215 0 0,-2-10 440 0 0,4 33-18 0 0,-6-43-40 0 0,0-1 1 0 0,0 0-1 0 0,1 1 0 0 0,0-1 0 0 0,0 0 0 0 0,1 0 0 0 0,0 1 0 0 0,0-1 0 0 0,1-1 0 0 0,-1 1 0 0 0,1 0 0 0 0,1 0 0 0 0,0-1 0 0 0,0 0 0 0 0,0 0 0 0 0,1 1-9 0 0,-1-5 77 0 0,1-1 0 0 0,0 0 0 0 0,-1 0-1 0 0,1 0 1 0 0,-1 0 0 0 0,1-1 0 0 0,0 0 0 0 0,-1 0-1 0 0,1 0 1 0 0,0 0 0 0 0,0-1 0 0 0,-1 1 0 0 0,1-1-1 0 0,-1-1 1 0 0,1 1 0 0 0,-1-1 0 0 0,1 1-1 0 0,-1-1 1 0 0,0 0 0 0 0,0-1 0 0 0,0 1 0 0 0,0-1-1 0 0,0 0 1 0 0,-1 0 0 0 0,1 0 0 0 0,-1 0 0 0 0,0-1-1 0 0,0 1 1 0 0,0-1 0 0 0,0 0 0 0 0,0 0-1 0 0,-1 0 1 0 0,0 0-77 0 0,97-157 280 0 0,-74 103-2926 0 0,-3-1-4052 0 0,-16 43 1035 0 0,-2 5-893 0 0</inkml:trace>
  <inkml:trace contextRef="#ctx0" brushRef="#br0" timeOffset="573.87">840 1 8266 0 0,'0'0'539'0'0,"0"0"-374"0"0,0 0-32 0 0,0 0 307 0 0,0 0 345 0 0,0 0 205 0 0,0 0-5 0 0,0 0-141 0 0,0 0-145 0 0,0 0-115 0 0,-12 35-45 0 0,-36 110-27 0 0,31-56 372 0 0,34 224 1399 0 0,-10 10-1531 0 0,0-279-689 0 0,-6-44-37 0 0,1 1 0 0 0,-1-1 0 0 0,0 0 0 0 0,0-1 0 0 0,1 1 0 0 0,-1 0 1 0 0,0 0-1 0 0,0 0 0 0 0,0-1 0 0 0,1 1 0 0 0,-1-1 0 0 0,0 1 0 0 0,0-1 0 0 0,0 1 0 0 0,0-1 0 0 0,0 1 1 0 0,0-1-1 0 0,0 0 0 0 0,0 0 0 0 0,0 0 0 0 0,0 1 0 0 0,0-1 0 0 0,-1 0 0 0 0,1 0 0 0 0,0 0 0 0 0,-1 0 0 0 0,1 0 1 0 0,0 0-1 0 0,-1-1 0 0 0,1 1 0 0 0,-1 0-26 0 0,2-2 22 0 0,137-150 199 0 0,-129 140-250 0 0,1 1 1 0 0,0 0-1 0 0,1 1 1 0 0,0 0-1 0 0,1 1 1 0 0,1 0-1 0 0,12-6 29 0 0,-25 15-7 0 0,-1 1-1 0 0,1 0 1 0 0,0 0-1 0 0,-1 0 1 0 0,1 0 0 0 0,0-1-1 0 0,0 1 1 0 0,-1 0-1 0 0,1 0 1 0 0,0 0 0 0 0,0 1-1 0 0,-1-1 1 0 0,1 0 0 0 0,0 0-1 0 0,-1 0 1 0 0,1 0-1 0 0,0 1 1 0 0,-1-1 0 0 0,1 0-1 0 0,0 1 1 0 0,-1-1-1 0 0,1 0 1 0 0,0 1 0 0 0,-1-1-1 0 0,1 1 1 0 0,-1-1-1 0 0,1 1 1 0 0,-1-1 0 0 0,1 1-1 0 0,-1 0 1 0 0,0-1-1 0 0,1 1 1 0 0,-1-1 0 0 0,1 1-1 0 0,-1 0 1 0 0,0-1-1 0 0,0 1 1 0 0,1 0 0 0 0,-1 0-1 0 0,0-1 1 0 0,0 1 0 0 0,0 0-1 0 0,0-1 1 0 0,0 1-1 0 0,0 0 1 0 0,0 0 0 0 0,0-1-1 0 0,0 1 1 0 0,0 0-1 0 0,-1 0 8 0 0,0 47 293 0 0,1-43-276 0 0,-39 203 711 0 0,45-145-744 0 0,22-58-3547 0 0,-11-10-9309 0 0,-16 2 8340 0 0</inkml:trace>
  <inkml:trace contextRef="#ctx0" brushRef="#br0" timeOffset="856.702">1256 877 688 0 0,'0'0'2033'0'0,"0"0"-796"0"0,0 0-257 0 0,0 0 154 0 0,0 0 97 0 0,0 0-40 0 0,0 0-240 0 0,0 0-333 0 0,0 0-256 0 0,-7 32-159 0 0,-24 95-89 0 0,27-79 6 0 0,9-41-180 0 0,-2-4-371 0 0,4-2-4853 0 0,-6-2 3636 0 0,1 1-1791 0 0</inkml:trace>
  <inkml:trace contextRef="#ctx0" brushRef="#br0" timeOffset="1018.633">1247 377 14971 0 0,'0'0'1048'0'0,"0"0"-383"0"0,0 0-89 0 0,0 0-24 0 0,0 0-96 0 0,0 0-304 0 0,0 0-344 0 0,0 0-232 0 0,0 0-80 0 0,0 0-24 0 0,0 0-57 0 0,0 0-279 0 0,0 0-696 0 0,7 29-1289 0 0,-3-22-1656 0 0,2-3-1904 0 0</inkml:trace>
  <inkml:trace contextRef="#ctx0" brushRef="#br0" timeOffset="1253.515">1575 262 5257 0 0,'0'0'2214'0'0,"0"0"-846"0"0,0 0-292 0 0,0 0 193 0 0,0 0 171 0 0,0 0 6 0 0,0 0-226 0 0,0 0-273 0 0,0 0-200 0 0,0 0-161 0 0,0 0-115 0 0,-4 36-111 0 0,-12 112-97 0 0,12 30 308 0 0,4-120-460 0 0,1 1 8 0 0,-2-1 0 0 0,-3 1 0 0 0,-8 41-119 0 0,-15 51-1259 0 0,27-151 575 0 0,20-10-11852 0 0,-16 5 7312 0 0</inkml:trace>
  <inkml:trace contextRef="#ctx0" brushRef="#br0" timeOffset="1558.562">1682 1028 0 0 0,'0'0'480'0'0,"0"0"1006"0"0,0 0 422 0 0,0 0 46 0 0,0 0-26 0 0,0 0-31 0 0,0 0-24 0 0,0 0-11 0 0,0 0-124 0 0,0 0-219 0 0,0 0-267 0 0,0 0-246 0 0,31 3-185 0 0,97 8-139 0 0,-125-11-646 0 0,-1 1 1 0 0,1 0 0 0 0,-1-1 0 0 0,1 0-1 0 0,-1 1 1 0 0,1-1 0 0 0,0 0-1 0 0,-1-1 1 0 0,1 1 0 0 0,-1 0 0 0 0,1-1-1 0 0,-1 1 1 0 0,1-1 0 0 0,-1 0-1 0 0,1 0 1 0 0,-1 0 0 0 0,0 0-1 0 0,1 0 1 0 0,-1 0 0 0 0,0-1 0 0 0,0 1-1 0 0,0-1 1 0 0,0 1 0 0 0,1-2-37 0 0,3-4 158 0 0,5-1-59 0 0,-1-1 1 0 0,0 0-1 0 0,-1-1 1 0 0,0 0-1 0 0,0 0 1 0 0,-1-1-1 0 0,0 0 1 0 0,-1-1 0 0 0,0 1-1 0 0,-1-1 1 0 0,0-1-1 0 0,-1 1 1 0 0,-1-1-1 0 0,0 0 1 0 0,0 0-1 0 0,-1 0 1 0 0,0-13-100 0 0,-3 23-24 0 0,-1 0 1 0 0,0-1 0 0 0,0 1-1 0 0,0 0 1 0 0,-1 0-1 0 0,1 0 1 0 0,-1 0-1 0 0,0 0 1 0 0,0 0-1 0 0,0 1 1 0 0,0-1-1 0 0,0 1 1 0 0,0-1-1 0 0,-1 1 1 0 0,1 0-1 0 0,-1-1 1 0 0,0 1 0 0 0,1 1-1 0 0,-1-1 1 0 0,0 0-1 0 0,0 1 1 0 0,0-1-1 0 0,0 1 1 0 0,-1 0-1 0 0,1 0 1 0 0,0 0-1 0 0,0 1 1 0 0,-1-1-1 0 0,1 1 1 0 0,0 0-1 0 0,-1 0 1 0 0,1 0 0 0 0,-1 0-1 0 0,1 0 1 0 0,0 1-1 0 0,-1-1 1 0 0,1 1-1 0 0,0 0 1 0 0,0 0-1 0 0,0 1 1 0 0,0-1-1 0 0,0 0 1 0 0,0 1-1 0 0,0 0 1 0 0,0 0 0 0 0,0 0-1 0 0,1 0 1 0 0,-1 0-1 0 0,1 0 1 0 0,-1 1-1 0 0,1-1 1 0 0,0 1 23 0 0,-18 14-75 0 0,0 2 1 0 0,1 0 0 0 0,1 0-1 0 0,1 2 1 0 0,1 0 0 0 0,1 1-1 0 0,1 1 1 0 0,1 0 0 0 0,0 1-1 0 0,2 0 1 0 0,1 1-1 0 0,-2 11 75 0 0,10-31-13 0 0,0-1-1 0 0,1 0 0 0 0,0 1 1 0 0,0-1-1 0 0,0 1 0 0 0,1 0 1 0 0,-1-1-1 0 0,1 1 0 0 0,0 0 1 0 0,0-1-1 0 0,1 1 0 0 0,0-1 0 0 0,-1 1 1 0 0,1-1-1 0 0,1 1 0 0 0,-1-1 1 0 0,1 1-1 0 0,0-1 0 0 0,0 0 1 0 0,0 0-1 0 0,0 0 0 0 0,1 0 0 0 0,-1 0 1 0 0,1-1-1 0 0,0 1 0 0 0,0-1 1 0 0,1 0-1 0 0,-1 1 0 0 0,1-2 1 0 0,-1 1-1 0 0,1 0 0 0 0,0-1 0 0 0,0 1 1 0 0,0-1-1 0 0,0 0 0 0 0,1-1 1 0 0,1 1 13 0 0,17 5-236 0 0,1-1 0 0 0,0-2 1 0 0,0 0-1 0 0,0-2 0 0 0,0-1 1 0 0,0 0-1 0 0,6-2 236 0 0,-28 1-87 0 0,49-3-3077 0 0,-19-1-2224 0 0,-6 0-4841 0 0</inkml:trace>
</inkml:ink>
</file>

<file path=ppt/ink/ink6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7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0,'0'0'316'0'0,"0"0"61"0"0,0 0-124 0 0,0 0 236 0 0,0 0 487 0 0,0 0 408 0 0,0 0 109 0 0,0 0-224 0 0,0 0-408 0 0,0 0-369 0 0,0 0-228 0 0,4 9 239 0 0,-5 12-215 0 0,0-1 1 0 0,1 1 0 0 0,2 0 0 0 0,0-1 0 0 0,1 1 0 0 0,1-1-1 0 0,0 0 1 0 0,2 0 0 0 0,1 0 0 0 0,0-1 0 0 0,1 0 0 0 0,1 0 0 0 0,1-1-1 0 0,1 0 1 0 0,0-1 0 0 0,1 0 0 0 0,2 0-289 0 0,-11-14 89 0 0,-1-1 0 0 0,1 0-1 0 0,-1-1 1 0 0,1 1 0 0 0,0 0 0 0 0,-1-1 0 0 0,1 1 0 0 0,0-1-1 0 0,0 0 1 0 0,0 0 0 0 0,0 0 0 0 0,0 0 0 0 0,0-1 0 0 0,1 1-1 0 0,-1-1 1 0 0,0 0 0 0 0,0 0 0 0 0,0 0 0 0 0,1 0 0 0 0,-1 0-1 0 0,0-1 1 0 0,0 0 0 0 0,0 1 0 0 0,0-1 0 0 0,0 0 0 0 0,0 0-1 0 0,0-1 1 0 0,0 1 0 0 0,0-1 0 0 0,-1 1 0 0 0,2-2-89 0 0,77-70 1988 0 0,-64 55-2088 0 0,61-69 357 0 0,89-80-223 0 0,-165 165-47 0 0,0 0 0 0 0,-1 1 1 0 0,1-1-1 0 0,0 1 0 0 0,0 0 0 0 0,0 0 1 0 0,0-1-1 0 0,0 1 0 0 0,0 0 0 0 0,1 1 0 0 0,-1-1 1 0 0,0 0-1 0 0,0 1 0 0 0,1-1 0 0 0,-1 1 1 0 0,0 0-1 0 0,1 0 0 0 0,-1 0 0 0 0,0 0 1 0 0,1 0-1 0 0,-1 0 0 0 0,0 0 0 0 0,1 1 0 0 0,-1-1 1 0 0,0 1-1 0 0,0 0 0 0 0,1 0 0 0 0,-1 0 1 0 0,0 0-1 0 0,0 0 0 0 0,0 0 0 0 0,0 0 1 0 0,0 1-1 0 0,-1-1 0 0 0,1 1 0 0 0,0 0 0 0 0,-1-1 1 0 0,1 1-1 0 0,-1 0 0 0 0,1 0 0 0 0,-1 0 1 0 0,0 0-1 0 0,0 0 0 0 0,0 0 0 0 0,0 0 1 0 0,0 0-1 0 0,0 2 13 0 0,5 12 61 0 0,0 0 0 0 0,-2 0-1 0 0,0 0 1 0 0,0 1 0 0 0,-2 0 0 0 0,0 0 0 0 0,-1 0 0 0 0,-1-1 0 0 0,0 1 0 0 0,-2 0 0 0 0,1 0-1 0 0,-2 0 1 0 0,-1-1 0 0 0,0 1 0 0 0,0-1 0 0 0,-2 0 0 0 0,0 0 0 0 0,-1-1 0 0 0,-1 0-1 0 0,-2 4-60 0 0,8-15-1 0 0,0 0-1 0 0,0 1 0 0 0,-1-1 0 0 0,0 0 0 0 0,1-1 0 0 0,-1 1 0 0 0,0 0 0 0 0,-1-1 0 0 0,1 0 0 0 0,-1 1 0 0 0,0-1 0 0 0,1-1 1 0 0,-1 1-1 0 0,0-1 0 0 0,-1 1 0 0 0,1-1 0 0 0,0 0 0 0 0,-1-1 0 0 0,1 1 0 0 0,-1-1 0 0 0,1 0 0 0 0,-1 0 0 0 0,-1 0 2 0 0,4-1-111 0 0,1 0 0 0 0,-1 0-1 0 0,0 0 1 0 0,0 0 0 0 0,0 0-1 0 0,0 0 1 0 0,1 0 0 0 0,-1-1-1 0 0,0 1 1 0 0,0-1-1 0 0,1 0 1 0 0,-1 1 0 0 0,0-1-1 0 0,1 0 1 0 0,-1 0 0 0 0,1 0-1 0 0,-1 0 1 0 0,1 0 0 0 0,-1 0-1 0 0,1-1 1 0 0,0 1-1 0 0,0 0 1 0 0,0-1 0 0 0,-1 1-1 0 0,1-1 1 0 0,1 1 0 0 0,-1-1-1 0 0,0 0 1 0 0,0 1-1 0 0,0-1 112 0 0,-4-37-9284 0 0,5 28 5439 0 0,0 3 1222 0 0</inkml:trace>
</inkml:ink>
</file>

<file path=ppt/ink/ink6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14091 0 0,'0'0'848'0'0,"0"0"-384"0"0,0 0-184 0 0,0 0 136 0 0,0 0 97 0 0,0 0 23 0 0,0 0-144 0 0,0 0-216 0 0,0 0-336 0 0,0 0-256 0 0,0 0-168 0 0,0 0-169 0 0,0 0-79 0 0,0 0-400 0 0,-15 33-1289 0 0,26-29-2344 0 0,-5-4-1488 0 0</inkml:trace>
</inkml:ink>
</file>

<file path=ppt/ink/ink6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96 122 13347 0 0,'0'0'1703'0'0,"0"0"-563"0"0,0 0-285 0 0,0 0 76 0 0,0 0 102 0 0,0 0-36 0 0,0 0-233 0 0,0 0-241 0 0,0 0-149 0 0,0 0-59 0 0,0 0-8 0 0,0 0-19 0 0,0 25-24 0 0,-11 172 263 0 0,-34 81-315 0 0,27-220 56 0 0,7-25 244 0 0,5-12-3230 0 0,3-3-2675 0 0,2 0-3758 0 0,1-18 2053 0 0</inkml:trace>
  <inkml:trace contextRef="#ctx0" brushRef="#br0" timeOffset="158.748">246 531 3601 0 0,'0'0'2358'0'0,"0"0"-605"0"0,0 0-68 0 0,0 0 128 0 0,0 0 26 0 0,0 0-213 0 0,0 0-466 0 0,-12 35-462 0 0,-36 109-330 0 0,28-55-153 0 0,20-70-414 0 0,10-4-1436 0 0,4-15-3629 0 0,-7 0 312 0 0,-5 0-114 0 0</inkml:trace>
  <inkml:trace contextRef="#ctx0" brushRef="#br0" timeOffset="320.996">247 303 12715 0 0,'0'0'1720'0'0,"0"0"-544"0"0,0 0-255 0 0,0 0-121 0 0,0 0-160 0 0,0 0-240 0 0,0 0-248 0 0,0 0-208 0 0,0 0-112 0 0,0 0-64 0 0,0 0-88 0 0,0 0-112 0 0,0 0-280 0 0,0 0-649 0 0,-13 51-1527 0 0,21-43-2329 0 0,-3-5-1921 0 0</inkml:trace>
  <inkml:trace contextRef="#ctx0" brushRef="#br0" timeOffset="758.545">490 579 4777 0 0,'0'0'2950'0'0,"0"0"-1608"0"0,0 0-225 0 0,0 0 257 0 0,0 0 182 0 0,0 0 74 0 0,0 0-123 0 0,0 0-211 0 0,0 0-186 0 0,0 0-161 0 0,0 0-163 0 0,0 0-152 0 0,0 0-112 0 0,31 3-121 0 0,95 7-85 0 0,-65-21 51 0 0,-53 5-291 0 0,-3 3-37 0 0,0 0-1 0 0,0-1 1 0 0,0 1-1 0 0,-1-1 0 0 0,0 0 1 0 0,0 0-1 0 0,0-1 1 0 0,0 1-1 0 0,0-1 1 0 0,-1 0-1 0 0,0 0 0 0 0,0 0 1 0 0,0-1-1 0 0,-1 1 1 0 0,0 0-1 0 0,0-1 1 0 0,0 0-1 0 0,-1 1 1 0 0,0-1-1 0 0,0 0 0 0 0,0 0 1 0 0,-1 0-1 0 0,1-5-38 0 0,-3 8-31 0 0,0 1-1 0 0,0-1 0 0 0,0 1 0 0 0,0 0 0 0 0,0-1 1 0 0,0 1-1 0 0,0 0 0 0 0,-1 0 0 0 0,1 1 0 0 0,-1-1 1 0 0,1 0-1 0 0,-1 1 0 0 0,0-1 0 0 0,0 1 1 0 0,0 0-1 0 0,0 0 0 0 0,0 0 0 0 0,0 1 0 0 0,0-1 1 0 0,0 1-1 0 0,0-1 0 0 0,0 1 0 0 0,0 0 0 0 0,0 0 1 0 0,0 0-1 0 0,0 1 0 0 0,0-1 0 0 0,0 1 0 0 0,0-1 1 0 0,0 1-1 0 0,0 0 0 0 0,0 0 0 0 0,0 1 1 0 0,1-1-1 0 0,-1 1 0 0 0,0-1 0 0 0,-1 2 32 0 0,-9 3-72 0 0,0 1 0 0 0,0 1 0 0 0,1 0 0 0 0,0 0 1 0 0,1 1-1 0 0,0 0 0 0 0,0 1 0 0 0,1 1 0 0 0,0 0 0 0 0,1 0 0 0 0,0 0 0 0 0,1 1 0 0 0,0 1 0 0 0,1-1 1 0 0,0 1-1 0 0,1 1 0 0 0,1-1 0 0 0,0 1 0 0 0,1 0 0 0 0,0 0 0 0 0,1 0 0 0 0,1 0 0 0 0,0 1 0 0 0,1-1 0 0 0,0 10 72 0 0,2-20-35 0 0,1 1 0 0 0,-1-1 0 0 0,1 0-1 0 0,0 0 1 0 0,0 0 0 0 0,0 0-1 0 0,0 0 1 0 0,1-1 0 0 0,-1 1-1 0 0,1-1 1 0 0,0 1 0 0 0,0-1 0 0 0,1 0-1 0 0,-1 0 1 0 0,0 0 0 0 0,1-1-1 0 0,0 1 1 0 0,0-1 0 0 0,0 0-1 0 0,0 0 1 0 0,0 0 0 0 0,0-1 0 0 0,0 1-1 0 0,1-1 1 0 0,1 1 35 0 0,114 12-917 0 0,-101-15 381 0 0,0-1-1 0 0,0-1 0 0 0,0 0 0 0 0,-1-2 0 0 0,1 0 0 0 0,-1-1 1 0 0,16-8 536 0 0,18-9-4571 0 0,-2-1-3911 0 0,-46 22 7542 0 0,14-9-131 0 0</inkml:trace>
  <inkml:trace contextRef="#ctx0" brushRef="#br0" timeOffset="1197.453">1240 413 5497 0 0,'0'0'2390'0'0,"0"0"-643"0"0,0 0-375 0 0,0 0-71 0 0,0 0-8 0 0,0 0-43 0 0,0 0-175 0 0,0 0-216 0 0,0 0-182 0 0,-33 21-171 0 0,-99 66-134 0 0,69-25 78 0 0,59-58-444 0 0,0 0-1 0 0,1 1 0 0 0,-1 0 0 0 0,1 0 1 0 0,0 0-1 0 0,1 0 0 0 0,-1 0 0 0 0,1 0 1 0 0,0 1-1 0 0,1-1 0 0 0,-1 1 0 0 0,1 0 1 0 0,0-1-1 0 0,0 1 0 0 0,1 0 0 0 0,0-1 1 0 0,0 1-1 0 0,0 0 0 0 0,1 0 0 0 0,-1-1 1 0 0,1 1-1 0 0,1 0 0 0 0,-1-1 0 0 0,1 1 1 0 0,0-1-1 0 0,0 1 0 0 0,1-1 0 0 0,0 0 1 0 0,0 0-1 0 0,0 0 0 0 0,3 3-5 0 0,0-4 89 0 0,2 0 1 0 0,-1 0-1 0 0,0 0 1 0 0,1-1-1 0 0,-1 0 1 0 0,1 0-1 0 0,0-1 0 0 0,0 0 1 0 0,0-1-1 0 0,1 1 1 0 0,-1-2-1 0 0,0 1 1 0 0,0-1-1 0 0,0 0 0 0 0,1-1 1 0 0,-1 0-1 0 0,0 0 1 0 0,0-1-1 0 0,4-1-89 0 0,7-2 291 0 0,0-2 1 0 0,0 0-1 0 0,-1-1 0 0 0,0 0 1 0 0,-1-2-1 0 0,0 0 0 0 0,11-9-291 0 0,3-7 107 0 0,0-2-1 0 0,-1-1 1 0 0,-2-1 0 0 0,-2-1-1 0 0,0-2 1 0 0,-2-1-1 0 0,-2 0 1 0 0,-1-2-1 0 0,-2 0 1 0 0,-1-2 0 0 0,-2 0-1 0 0,-1 0 1 0 0,-1-5-107 0 0,-11 31-154 0 0,1-1 0 0 0,-1 1-1 0 0,-1-1 1 0 0,0 1 0 0 0,-1-1 0 0 0,0 0 0 0 0,-1 0 0 0 0,-1 0-1 0 0,0-7 155 0 0,0 16-20 0 0,0-1-1 0 0,0 0 1 0 0,0 1-1 0 0,-1-1 1 0 0,1 1-1 0 0,-1-1 1 0 0,0 1-1 0 0,0 0 1 0 0,-1 0-1 0 0,1 0 1 0 0,-1 0-1 0 0,0 0 1 0 0,0 0-1 0 0,0 1 0 0 0,-1 0 1 0 0,1-1-1 0 0,-1 1 1 0 0,0 1-1 0 0,0-1 1 0 0,0 0-1 0 0,0 1 1 0 0,0 0-1 0 0,-1 0 1 0 0,1 0-1 0 0,0 0 1 0 0,-1 1-1 0 0,0 0 21 0 0,-3-1-9 0 0,1 1-1 0 0,-1 0 1 0 0,0 0-1 0 0,0 1 1 0 0,0 0 0 0 0,0 0-1 0 0,0 1 1 0 0,1 0-1 0 0,-1 1 1 0 0,0 0-1 0 0,0 0 1 0 0,1 0 0 0 0,0 1-1 0 0,-1 0 1 0 0,1 0-1 0 0,0 1 1 0 0,0 0 0 0 0,1 0-1 0 0,-1 1 1 0 0,1 0-1 0 0,0 0 1 0 0,0 0 0 0 0,1 1-1 0 0,-1 0 1 0 0,0 2 9 0 0,-4 4 10 0 0,0 1 0 0 0,1 0 0 0 0,0 1-1 0 0,2 0 1 0 0,-1 0 0 0 0,2 0 0 0 0,0 1 0 0 0,0 0 0 0 0,2 0 0 0 0,-1 1 0 0 0,2-1 0 0 0,0 5-10 0 0,0-5 30 0 0,2 0-1 0 0,-1 0 1 0 0,2 1-1 0 0,0-1 1 0 0,1 0 0 0 0,0 0-1 0 0,1 1 1 0 0,1-1-1 0 0,1 0 1 0 0,0-1 0 0 0,1 1-1 0 0,0-1 1 0 0,1 0-1 0 0,1 0 1 0 0,0 0-1 0 0,3 3-29 0 0,8 6 93 0 0,0-1-1 0 0,2 0 0 0 0,0-2 0 0 0,1 0 0 0 0,1-2 0 0 0,1 0 0 0 0,0-1 1 0 0,1-2-1 0 0,1 0 0 0 0,1-2 0 0 0,0-1 0 0 0,3 1-92 0 0,122 48-3035 0 0,-56-23-2939 0 0,-76-30-5445 0 0</inkml:trace>
</inkml:ink>
</file>

<file path=ppt/ink/ink6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0.2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308 103 1760 0 0,'0'0'1633'0'0,"0"0"-430"0"0,0 0-124 0 0,0 0 166 0 0,0 0 239 0 0,0 0 93 0 0,0 0-141 0 0,0 0-240 0 0,0 0-271 0 0,0 0-273 0 0,0 0-187 0 0,0 0-122 0 0,0 0-74 0 0,-27 17-13 0 0,-86 53 2 0 0,48-16 262 0 0,55-44-450 0 0,0-1 1 0 0,1 2-1 0 0,0-1 1 0 0,1 1-1 0 0,0 1 1 0 0,1-1-1 0 0,0 1 1 0 0,0 1-1 0 0,2-1 1 0 0,-1 1-1 0 0,2 0 1 0 0,0 0-1 0 0,0 0 1 0 0,-1 10-71 0 0,7-20 66 0 0,0-1 0 0 0,1 0 0 0 0,-1 0 0 0 0,0 0 0 0 0,1 0 0 0 0,-1 0 0 0 0,1-1 0 0 0,-1 1 0 0 0,1-1 0 0 0,0 1 1 0 0,0-1-1 0 0,0 0 0 0 0,0 0 0 0 0,0 0 0 0 0,0 0 0 0 0,0-1 0 0 0,0 1 0 0 0,0-1 0 0 0,0 0 0 0 0,0 0 0 0 0,0 0 0 0 0,0 0 0 0 0,0-1 0 0 0,0 1 1 0 0,0-1-1 0 0,0 0 0 0 0,0 0 0 0 0,0 0 0 0 0,0 0 0 0 0,0 0 0 0 0,0-1 0 0 0,-1 1 0 0 0,2-1-66 0 0,23-14 229 0 0,1 0-1 0 0,-2-2 0 0 0,0-1 1 0 0,-1-1-1 0 0,-2-1 0 0 0,0-1 1 0 0,19-23-229 0 0,-40 43 8 0 0,94-109 162 0 0,-94 193-588 0 0,-14 88 450 0 0,13-165-23 0 0,0 0 0 0 0,0 0 0 0 0,1-1 0 0 0,-1 1 0 0 0,1-1 0 0 0,0 1 0 0 0,1-1 0 0 0,-1 0 0 0 0,1 0 0 0 0,0 0-1 0 0,-1 0 1 0 0,2 0 0 0 0,-1-1 0 0 0,0 0 0 0 0,1 1 0 0 0,0-1 0 0 0,0 0 0 0 0,0-1 0 0 0,0 1 0 0 0,0-1 0 0 0,0 1 0 0 0,1-1 0 0 0,-1-1 0 0 0,1 1 0 0 0,-1-1 0 0 0,1 1 0 0 0,0-1-1 0 0,0-1 1 0 0,-1 1 0 0 0,1-1 0 0 0,0 1 0 0 0,0-1 0 0 0,0-1 0 0 0,0 1 0 0 0,-1-1 0 0 0,1 0 0 0 0,0 0 0 0 0,-1 0 0 0 0,1-1 0 0 0,0 1 0 0 0,-1-1 0 0 0,0 0 0 0 0,1-1 0 0 0,1-1-9 0 0,20-11 92 0 0,0-2 0 0 0,-2-1 1 0 0,0-1-1 0 0,-1-1 1 0 0,-1-1-1 0 0,-1-1 1 0 0,-1 0-1 0 0,-1-2 0 0 0,-1 0 1 0 0,-1-2-1 0 0,-2 0 1 0 0,0 0-1 0 0,-1-2-92 0 0,30-65 347 0 0,-44 214-625 0 0,27 276 354 0 0,-23-337-55 0 0,-3-1-1 0 0,-1 1 1 0 0,-10 57-21 0 0,-12-63 553 0 0,20-54-532 0 0,0 0 0 0 0,0-1 0 0 0,0 1 0 0 0,0-1-1 0 0,0 1 1 0 0,0-1 0 0 0,0 0 0 0 0,0 0 0 0 0,0 0-1 0 0,1 0 1 0 0,-1 0 0 0 0,0-1 0 0 0,1 1 0 0 0,-1 0-1 0 0,1-1 1 0 0,-1 1 0 0 0,1-1 0 0 0,0 1 0 0 0,-1-1 0 0 0,1 0-1 0 0,0 0 1 0 0,0 1 0 0 0,0-1 0 0 0,0 0 0 0 0,1 0-1 0 0,-1 0 1 0 0,0 0 0 0 0,1 0 0 0 0,0 0 0 0 0,-1 0-1 0 0,1 0 1 0 0,0 0 0 0 0,0-1-21 0 0,-3-35-106 0 0,2 0 0 0 0,1 0 0 0 0,2 0 0 0 0,2 0 0 0 0,1 0-1 0 0,2 1 1 0 0,1 0 0 0 0,2 0 0 0 0,2 1 0 0 0,2 0 0 0 0,0 1 0 0 0,3 1 0 0 0,1 0-1 0 0,3-3 107 0 0,-6 8-102 0 0,0 1-1 0 0,2 0 0 0 0,0 1 0 0 0,2 0 0 0 0,1 2 0 0 0,2 0 0 0 0,0 2 0 0 0,1 0 0 0 0,1 2 1 0 0,1 0-1 0 0,1 2 0 0 0,1 0 0 0 0,4 1 103 0 0,-29 16-1 0 0,0 0 0 0 0,-1 1 0 0 0,1-1 1 0 0,0 1-1 0 0,0 0 0 0 0,1 0 0 0 0,-1-1 0 0 0,0 1 1 0 0,0 1-1 0 0,0-1 0 0 0,1 0 0 0 0,-1 1 0 0 0,1-1 1 0 0,-1 1-1 0 0,0-1 0 0 0,1 1 0 0 0,-1 0 0 0 0,1 0 1 0 0,-1 0-1 0 0,0 1 0 0 0,1-1 0 0 0,-1 1 0 0 0,1-1 0 0 0,-1 1 1 0 0,0 0-1 0 0,0-1 0 0 0,1 1 0 0 0,-1 0 0 0 0,0 1 1 0 0,0-1-1 0 0,0 0 0 0 0,0 1 0 0 0,0-1 0 0 0,0 1 1 0 0,-1-1-1 0 0,1 1 0 0 0,0 0 0 0 0,-1 0 0 0 0,1 0 1 0 0,-1 0-1 0 0,0 0 0 0 0,0 0 0 0 0,1 2 1 0 0,-4 18 20 0 0,-1-1 1 0 0,0 0-1 0 0,-2 1 0 0 0,-1-2 0 0 0,-1 1 1 0 0,0-1-1 0 0,-2 0 0 0 0,0 0 0 0 0,-1-1 0 0 0,-1-1 1 0 0,-1 0-1 0 0,0 0 0 0 0,-1-1 0 0 0,-1-1 1 0 0,-1 0-1 0 0,-8 7-20 0 0,15-15-9 0 0,-95 95-2229 0 0,96-98 1212 0 0,3-5-5925 0 0,3 0 437 0 0,1 0 1885 0 0</inkml:trace>
  <inkml:trace contextRef="#ctx0" brushRef="#br0" timeOffset="525.555">1442 376 0 0 0,'0'0'401'0'0,"0"0"709"0"0,0 0 470 0 0,0 0 302 0 0,0 0 25 0 0,0 0-267 0 0,0 0-397 0 0,-10 31-320 0 0,-31 100-175 0 0,0-47 1329 0 0,-2-18 1372 0 0,42-66-3375 0 0,1 0 0 0 0,-1 0 0 0 0,0 0 1 0 0,0 0-1 0 0,1 0 0 0 0,-1 0 0 0 0,0 0 1 0 0,0 0-1 0 0,0 0 0 0 0,1 0 0 0 0,-1 0 1 0 0,0-1-1 0 0,0 1 0 0 0,1 0 0 0 0,-1-1 1 0 0,0 1-1 0 0,1 0 0 0 0,-1-1 0 0 0,0 1 1 0 0,1-1-1 0 0,-1 1 0 0 0,1-1 1 0 0,-1 1-1 0 0,1-1 0 0 0,-1 1 0 0 0,1-1 1 0 0,-1 0-1 0 0,1 1 0 0 0,-1-1 0 0 0,1 0 1 0 0,0 1-1 0 0,-1-1 0 0 0,1 0 0 0 0,0 0 1 0 0,0 1-1 0 0,0-1 0 0 0,-1 0 0 0 0,1 0 1 0 0,0 0-1 0 0,0 1 0 0 0,0-1 0 0 0,0 0 1 0 0,0 0-1 0 0,1 1 0 0 0,-1-1 0 0 0,0 0 1 0 0,0 0-1 0 0,0 1 0 0 0,1-1 0 0 0,-1 0 1 0 0,0 0-1 0 0,1 1 0 0 0,-1-1 0 0 0,0 0 1 0 0,1 1-1 0 0,-1-1 0 0 0,1 1 0 0 0,0-1-74 0 0,-1-2-23 0 0,3-21 41 0 0,2-1 0 0 0,1 1-1 0 0,0 0 1 0 0,2 1 0 0 0,1-1-1 0 0,1 1 1 0 0,1 1 0 0 0,0 0 0 0 0,2 1-1 0 0,1 0 1 0 0,3-3-18 0 0,-1-1-8 0 0,0-1-16 0 0,-7 5-13 0 0,2 1-1 0 0,1 0 1 0 0,1 0 0 0 0,0 1-1 0 0,1 1 1 0 0,1 0 0 0 0,1 1-1 0 0,0 1 1 0 0,2 0 0 0 0,-1 2-1 0 0,2 0 1 0 0,0 1-1 0 0,1 0 1 0 0,0 2 0 0 0,15-7 37 0 0,-30 17 8 0 0,0 1-1 0 0,0-1 1 0 0,0 0 0 0 0,0 1-1 0 0,0 0 1 0 0,0 1 0 0 0,0-1 0 0 0,1 1-1 0 0,-1 0 1 0 0,0 0 0 0 0,0 0 0 0 0,0 1-1 0 0,-1-1 1 0 0,1 1 0 0 0,0 1 0 0 0,-1-1-1 0 0,1 1 1 0 0,-1-1 0 0 0,0 1-1 0 0,0 0 1 0 0,0 1 0 0 0,0-1 0 0 0,0 1-1 0 0,-1 0 1 0 0,0 0 0 0 0,1 0 0 0 0,-2 0-1 0 0,1 0 1 0 0,0 1 0 0 0,-1-1 0 0 0,0 1-1 0 0,0 0 1 0 0,0 0 0 0 0,-1 0-1 0 0,1 0 1 0 0,-1 0 0 0 0,0 0 0 0 0,-1 0-1 0 0,1 0 1 0 0,-1 0-8 0 0,2 8 29 0 0,-1 0-1 0 0,0 0 1 0 0,-1 0-1 0 0,0 0 1 0 0,-1 0-1 0 0,-1 0 1 0 0,0 0-1 0 0,0 0 1 0 0,-1-1-1 0 0,-1 1 0 0 0,0-1 1 0 0,-1 0-1 0 0,-1 0 1 0 0,1 0-1 0 0,-2-1 1 0 0,0 0-1 0 0,0 0 1 0 0,-1 0-1 0 0,0-1 1 0 0,-1-1-1 0 0,0 1 1 0 0,0-1-1 0 0,-1-1 1 0 0,0 0-1 0 0,-1 0 1 0 0,0-1-1 0 0,0 0 1 0 0,-4 1-29 0 0,8-5-56 0 0,0 0 1 0 0,-1 0-1 0 0,1-1 0 0 0,-1 0 1 0 0,0 0-1 0 0,0 0 1 0 0,1-1-1 0 0,-1-1 1 0 0,0 1-1 0 0,0-1 1 0 0,-4-1 55 0 0,9 1-148 0 0,0 0 0 0 0,0 0 0 0 0,1-1 0 0 0,-1 1 1 0 0,0-1-1 0 0,0 0 0 0 0,1 0 0 0 0,-1 0 1 0 0,1 0-1 0 0,-1 0 0 0 0,1 0 0 0 0,-1-1 0 0 0,1 1 1 0 0,0-1-1 0 0,-1 0 0 0 0,1 1 0 0 0,0-1 1 0 0,0 0-1 0 0,0-1 0 0 0,1 1 0 0 0,-1 0 0 0 0,0 0 1 0 0,1-1-1 0 0,0 1 0 0 0,-1-1 0 0 0,1 1 1 0 0,0-1-1 0 0,0 0 0 0 0,0 1 0 0 0,1-1 0 0 0,-1 0 1 0 0,1 0-1 0 0,-1 0 148 0 0,1-5-1095 0 0,0 1 0 0 0,0 0 0 0 0,1 0 1 0 0,0 0-1 0 0,0-1 0 0 0,0 1 0 0 0,1 0 0 0 0,0 0 1 0 0,1 1-1 0 0,0-1 0 0 0,0 0 0 0 0,0 1 0 0 0,3-5 1095 0 0,1-1-2232 0 0</inkml:trace>
</inkml:ink>
</file>

<file path=ppt/ink/ink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3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270 777 1432 0 0,'0'0'796'0'0,"0"0"-230"0"0,0 0-107 0 0,0 0 187 0 0,0 0 375 0 0,0 0 372 0 0,0 0 148 0 0,0 0-120 0 0,0 0-335 0 0,0 0-367 0 0,0 0-257 0 0,-25 7-128 0 0,-77 27-47 0 0,99-34-264 0 0,0 1 1 0 0,0 0-1 0 0,0 0 1 0 0,0 1-1 0 0,0-1 1 0 0,1 1 0 0 0,-1-1-1 0 0,0 1 1 0 0,1 0-1 0 0,-1 0 1 0 0,1 0 0 0 0,0 0-1 0 0,0 0 1 0 0,0 1-1 0 0,0-1 1 0 0,0 1-1 0 0,0-1 1 0 0,0 1 0 0 0,1 0-1 0 0,-1 1-23 0 0,-3 7 118 0 0,-7 6 7 0 0,1 1 1 0 0,2 0-1 0 0,0 1 1 0 0,0 0-1 0 0,2 0 0 0 0,0 1 1 0 0,2 0-1 0 0,0 0 0 0 0,1 1 1 0 0,1-1-1 0 0,1 4-125 0 0,0-19 29 0 0,1 1 1 0 0,1 0-1 0 0,-1 0 0 0 0,1 0 1 0 0,0 0-1 0 0,0-1 0 0 0,0 1 1 0 0,1 0-1 0 0,0 0 0 0 0,0 0 1 0 0,1-1-1 0 0,0 1 0 0 0,0-1 1 0 0,0 1-1 0 0,0-1 0 0 0,1 0 1 0 0,0 0-1 0 0,0 0 0 0 0,0 0 1 0 0,1 0-1 0 0,0-1 0 0 0,0 1 1 0 0,0-1-1 0 0,0 0 1 0 0,1 0-1 0 0,-1-1 0 0 0,1 1 1 0 0,0-1-1 0 0,0 0 0 0 0,0 0 1 0 0,0-1-1 0 0,1 0 0 0 0,5 2-29 0 0,-2-3 183 0 0,0 0 1 0 0,1 0-1 0 0,-1-1 0 0 0,0 0 0 0 0,1-1 0 0 0,-1 0 0 0 0,0 0 1 0 0,0-1-1 0 0,0 0 0 0 0,0-1 0 0 0,0 0 0 0 0,0-1 1 0 0,-1 1-1 0 0,0-2 0 0 0,1 1 0 0 0,-1-1 0 0 0,2-2-183 0 0,120-106 1873 0 0,-91 75-1774 0 0,-2-2 1 0 0,-2-1-1 0 0,-2-2 1 0 0,-2-1-1 0 0,-1-2 1 0 0,-3 0-1 0 0,-2-2 1 0 0,-2-1 0 0 0,-2-1-1 0 0,-2-1 1 0 0,-2-1-1 0 0,-3 0 1 0 0,-2-1-1 0 0,-2 0 1 0 0,-3-1-1 0 0,-2 0 1 0 0,-2-36-100 0 0,-29-46-163 0 0,24 132 154 0 0,0-1 0 0 0,0 1 0 0 0,0 0 0 0 0,-1-1 0 0 0,1 1-1 0 0,-1 0 1 0 0,0 0 0 0 0,0 1 0 0 0,0-1 0 0 0,-1 1 0 0 0,1 0 0 0 0,-1-1-1 0 0,0 2 1 0 0,0-1 0 0 0,0 0 0 0 0,0 1 0 0 0,0 0 0 0 0,-1-1 0 0 0,1 2 0 0 0,-1-1-1 0 0,0 1 1 0 0,1-1 0 0 0,-1 1 0 0 0,0 0 0 0 0,1 1 0 0 0,-1-1 0 0 0,-1 1 9 0 0,-1 2-17 0 0,1 1 1 0 0,-1 0-1 0 0,0 0 1 0 0,1 0-1 0 0,0 0 1 0 0,0 1 0 0 0,0 0-1 0 0,0 1 1 0 0,1-1-1 0 0,0 1 1 0 0,0 0-1 0 0,0 1 1 0 0,0-1-1 0 0,1 1 1 0 0,0 0 0 0 0,0 0-1 0 0,0 0 1 0 0,1 0-1 0 0,0 1 1 0 0,0-1-1 0 0,-1 7 17 0 0,1-8 6 0 0,-8 19 22 0 0,0 1 1 0 0,2 0 0 0 0,1 1 0 0 0,1 0 0 0 0,1 0 0 0 0,1 1 0 0 0,1 0 0 0 0,2 0 0 0 0,1 0 0 0 0,0 0 0 0 0,3 0 0 0 0,0 0-1 0 0,1 0 1 0 0,2-1 0 0 0,1 1 0 0 0,0-1 0 0 0,2 0 0 0 0,2-1 0 0 0,10 23-29 0 0,6 0 127 0 0,1 0 0 0 0,2-2 0 0 0,3-1 0 0 0,8 7-127 0 0,86 89 220 0 0,-107-116-621 0 0,-6-31-16476 0 0,-11 2 11849 0 0</inkml:trace>
  <inkml:trace contextRef="#ctx0" brushRef="#br0" timeOffset="235.388">1159 748 7274 0 0,'0'0'1584'0'0,"0"0"-264"0"0,0 0 72 0 0,0 0 253 0 0,0 0 163 0 0,-11 33-145 0 0,-31 104-384 0 0,20-42 344 0 0,21-93-1648 0 0,1 0-1 0 0,-1-1 1 0 0,0 1-1 0 0,1 0 1 0 0,0 0-1 0 0,-1 1 0 0 0,1-1 1 0 0,0 0-1 0 0,0 0 1 0 0,0 0-1 0 0,0 0 1 0 0,1 0-1 0 0,-1 0 1 0 0,0 0-1 0 0,1 0 1 0 0,-1 0-1 0 0,1 0 1 0 0,0 0-1 0 0,0 0 1 0 0,0-1-1 0 0,0 1 1 0 0,0 0-1 0 0,0 0 1 0 0,0-1-1 0 0,1 1 0 0 0,-1-1 1 0 0,0 1-1 0 0,1-1 1 0 0,0 0-1 0 0,-1 1 1 0 0,1-1-1 0 0,0 0 1 0 0,-1 0-1 0 0,1 0 1 0 0,1 0 25 0 0,20-31-5986 0 0,-18 20 1163 0 0,0-1-3063 0 0</inkml:trace>
  <inkml:trace contextRef="#ctx0" brushRef="#br0" timeOffset="483.138">1063 251 11010 0 0,'0'0'520'0'0,"0"0"-800"0"0,0 0-368 0 0,0 0-72 0 0,0 0 128 0 0,0 0-24 0 0,0 0-824 0 0,0 0-1569 0 0,0 0-1216 0 0</inkml:trace>
  <inkml:trace contextRef="#ctx0" brushRef="#br0" timeOffset="770.026">1516 571 5081 0 0,'0'0'3422'0'0,"0"0"-1404"0"0,0 0-402 0 0,0 0 62 0 0,0 0 77 0 0,0 0-111 0 0,0 0-334 0 0,0 0-398 0 0,0 0-294 0 0,0 0-188 0 0,0 0-102 0 0,0 0-55 0 0,0 0-52 0 0,-2 0-58 0 0,-4 2-144 0 0,0 1-1 0 0,0 0 1 0 0,1 0 0 0 0,-1 1 0 0 0,1 0 0 0 0,0-1 0 0 0,0 2 0 0 0,0-1 0 0 0,1 1 0 0 0,0-1 0 0 0,-1 1 0 0 0,2 0 0 0 0,-1 1 0 0 0,1-1-1 0 0,-1 1 1 0 0,1-1 0 0 0,1 1 0 0 0,-1 0 0 0 0,1 0 0 0 0,0 0 0 0 0,1 1-19 0 0,-1-2-5 0 0,1 0 0 0 0,0 0 0 0 0,1 0 0 0 0,-1 0 0 0 0,1 0 0 0 0,0 0 0 0 0,0 0 0 0 0,1 0 1 0 0,0 0-1 0 0,-1 0 0 0 0,2 0 0 0 0,-1 0 0 0 0,0 0 0 0 0,1 0 0 0 0,0-1 0 0 0,0 1 0 0 0,1-1 0 0 0,-1 1 0 0 0,1-1 0 0 0,0 0 0 0 0,0 0 0 0 0,0 0 0 0 0,1 0 0 0 0,-1 0 1 0 0,1-1-1 0 0,0 0 0 0 0,0 0 5 0 0,57 51 30 0 0,-55-49 11 0 0,1-1 0 0 0,-2 1 0 0 0,1 0 0 0 0,0 1-1 0 0,-1-1 1 0 0,0 1 0 0 0,0 0 0 0 0,-1 0 0 0 0,1 1 0 0 0,-1 0-1 0 0,-1-1 1 0 0,1 1 0 0 0,-1 0 0 0 0,-1 1 0 0 0,1-1 0 0 0,-1 0 0 0 0,0 1-1 0 0,-1-1 1 0 0,0 1 0 0 0,0 0 0 0 0,0 5-41 0 0,-4-7 53 0 0,0 1 0 0 0,0-1 1 0 0,-1 0-1 0 0,1 0 0 0 0,-1 0 1 0 0,-1-1-1 0 0,1 1 0 0 0,-1-1 0 0 0,0 0 1 0 0,0 0-1 0 0,-1-1 0 0 0,1 1 0 0 0,-1-1 1 0 0,0 0-1 0 0,0-1 0 0 0,0 0 1 0 0,0 0-1 0 0,-1 0 0 0 0,0 0 0 0 0,1-1 1 0 0,-3 0-54 0 0,-3 3-106 0 0,-1 0 1 0 0,0-1 0 0 0,1-1-1 0 0,-1 0 1 0 0,-1-1 0 0 0,1 0-1 0 0,0-1 1 0 0,-9 0 105 0 0,21-1-130 0 0,0 0 0 0 0,0 0 0 0 0,0 0 0 0 0,0 0-1 0 0,0 0 1 0 0,0 0 0 0 0,0 0 0 0 0,0-1 0 0 0,0 1 0 0 0,-1 0 0 0 0,1 0 0 0 0,0-1 0 0 0,0 1 0 0 0,1-1-1 0 0,-1 1 1 0 0,0-1 0 0 0,0 1 0 0 0,0-1 0 0 0,0 0 0 0 0,0 0 0 0 0,0 1 0 0 0,1-1 0 0 0,-1 0 0 0 0,0 0-1 0 0,1 0 1 0 0,-1 0 0 0 0,1 1 0 0 0,-1-1 0 0 0,1 0 0 0 0,-1 0 0 0 0,1 0 0 0 0,-1 0 0 0 0,1 0 0 0 0,0-1-1 0 0,0 1 1 0 0,0 0 0 0 0,-1 0 0 0 0,1 0 0 0 0,0 0 0 0 0,0 0 0 0 0,1 0 0 0 0,-1 0 0 0 0,0 0 0 0 0,0 0 0 0 0,0 0-1 0 0,1 0 1 0 0,-1-1 130 0 0,22-48-11444 0 0,-16 38 6106 0 0</inkml:trace>
  <inkml:trace contextRef="#ctx0" brushRef="#br0" timeOffset="1112.918">2017 59 10450 0 0,'0'0'1437'0'0,"0"0"-325"0"0,0 0-24 0 0,0 0 92 0 0,0 0 147 0 0,0 0 11 0 0,0 0-234 0 0,0 0-269 0 0,0 0-188 0 0,0 0-139 0 0,0 0-108 0 0,0 0-61 0 0,0 0-13 0 0,-7 34-3 0 0,-22 106 4 0 0,28-41 240 0 0,9-46-321 0 0,8 47-54 0 0,-5 1-1 0 0,-2 54-191 0 0,-9-119-4 0 0,1-2-119 0 0,-1 0-1 0 0,-2 0 1 0 0,-1 0 0 0 0,-2-1 0 0 0,-3 11 123 0 0,-12 4-2450 0 0,12-46 488 0 0,0-14-11534 0 0,8 8 8087 0 0</inkml:trace>
  <inkml:trace contextRef="#ctx0" brushRef="#br0" timeOffset="1423.956">2343 350 7434 0 0,'0'0'829'0'0,"0"0"46"0"0,0 0 288 0 0,0 0 353 0 0,0 0 166 0 0,0 0-138 0 0,-33 29-369 0 0,-101 89-335 0 0,43-34 942 0 0,91-82-1766 0 0,-1-1 1 0 0,0 1-1 0 0,0 0 0 0 0,1-1 0 0 0,-1 1 1 0 0,1 0-1 0 0,0 0 0 0 0,-1-1 1 0 0,1 1-1 0 0,0 0 0 0 0,0 0 1 0 0,0-1-1 0 0,0 1 0 0 0,0 0 0 0 0,1 0 1 0 0,-1-1-1 0 0,0 1 0 0 0,1 0 1 0 0,-1 0-1 0 0,1-1 0 0 0,0 1 0 0 0,-1-1 1 0 0,1 1-1 0 0,0 0 0 0 0,0-1 1 0 0,0 0-1 0 0,0 1 0 0 0,1-1 0 0 0,-1 0 1 0 0,0 1-1 0 0,0-1 0 0 0,1 0 1 0 0,-1 0-1 0 0,1 0 0 0 0,-1 0 0 0 0,1 0 1 0 0,-1 0-1 0 0,1-1 0 0 0,0 1 1 0 0,-1 0-1 0 0,1-1 0 0 0,0 1 1 0 0,-1-1-1 0 0,1 0 0 0 0,0 0 0 0 0,0 0 1 0 0,0 1-1 0 0,-1-2 0 0 0,1 1 1 0 0,0 0-1 0 0,0 0 0 0 0,-1 0 0 0 0,2-1-16 0 0,10 4 96 0 0,8 4 42 0 0,-11-5-59 0 0,0 0 0 0 0,-1 1 1 0 0,1 0-1 0 0,-1 0 0 0 0,1 1 0 0 0,-1 1 0 0 0,0-1 1 0 0,-1 1-1 0 0,1 1 0 0 0,-1 0 0 0 0,0 0 0 0 0,0 1 0 0 0,-1-1 1 0 0,0 2-1 0 0,0-1 0 0 0,-1 1 0 0 0,3 4-79 0 0,-2 1 287 0 0,0 0 0 0 0,0 1 0 0 0,-2 0 0 0 0,0 0 1 0 0,0 1-1 0 0,-2-1 0 0 0,1 1 0 0 0,-1 5-287 0 0,19 46 386 0 0,-21-65-597 0 0,0 1 0 0 0,0-1 0 0 0,1 0 0 0 0,-1 0 0 0 0,0 0 1 0 0,1 0-1 0 0,-1-1 0 0 0,1 1 0 0 0,-1 0 0 0 0,1 0 0 0 0,-1-1 1 0 0,1 1-1 0 0,-1-1 0 0 0,1 0 0 0 0,0 1 0 0 0,-1-1 0 0 0,1 0 1 0 0,0 0-1 0 0,-1 0 0 0 0,1 0 0 0 0,0 0 0 0 0,-1 0 1 0 0,1-1-1 0 0,0 1 0 0 0,-1 0 0 0 0,1-1 0 0 0,0 0 211 0 0,13-5-5659 0 0,-6 2-312 0 0,-1 1-672 0 0</inkml:trace>
</inkml:ink>
</file>

<file path=ppt/ink/ink6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0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7962 0 0,'0'0'1975'0'0,"0"0"-203"0"0,0 0-182 0 0,0 0 12 0 0,0 0 69 0 0,0 0-46 0 0,0 0-179 0 0,0 0-263 0 0,0 0-219 0 0,0 0-177 0 0,0 0-120 0 0,13 8 2479 0 0,-16-3-1425 0 0,-1 1-285 0 0,2-2-3573 0 0,2-2-2999 0 0,1-1-4111 0 0,0-1-2940 0 0</inkml:trace>
</inkml:ink>
</file>

<file path=ppt/ink/ink6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07.2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79 374 0 0 0,'0'0'627'0'0,"0"0"334"0"0,0 0 124 0 0,0 0 139 0 0,0 0 201 0 0,0 0 98 0 0,0 0-70 0 0,0 0-234 0 0,0 0-348 0 0,0 0-357 0 0,0 0-247 0 0,0 9 649 0 0,16 136 1894 0 0,-12 114-1554 0 0,-4-244-1188 0 0,-1 0-1 0 0,0 0 1 0 0,-1 0-1 0 0,-1 0 0 0 0,0-1 1 0 0,-1 1-1 0 0,0-1 1 0 0,-1 1-1 0 0,-1-1 0 0 0,0-1 1 0 0,-1 1-1 0 0,-1-1 1 0 0,-4 6-68 0 0,11-19 23 0 0,0 1 1 0 0,1 0-1 0 0,-1-1 1 0 0,0 1-1 0 0,0-1 1 0 0,1 1-1 0 0,-1-1 1 0 0,0 0 0 0 0,0 1-1 0 0,0-1 1 0 0,0 0-1 0 0,0 0 1 0 0,0 1-1 0 0,1-1 1 0 0,-1 0-1 0 0,0 0 1 0 0,0 0-1 0 0,0 0 1 0 0,0 0 0 0 0,0 0-1 0 0,0-1 1 0 0,0 1-1 0 0,0 0 1 0 0,0 0-1 0 0,1-1 1 0 0,-1 1-1 0 0,0 0 1 0 0,0-1-1 0 0,0 1 1 0 0,0-1 0 0 0,1 1-1 0 0,-1-1 1 0 0,0 1-1 0 0,0-1 1 0 0,1 0-1 0 0,-1 1 1 0 0,1-1-1 0 0,-1 0 1 0 0,0 1-1 0 0,1-1 1 0 0,0 0 0 0 0,-1 0-1 0 0,1 0 1 0 0,-1 1-1 0 0,1-1 1 0 0,0 0-1 0 0,-1 0 1 0 0,1 0-1 0 0,0 0 1 0 0,0 0-1 0 0,0 0 1 0 0,0 0 0 0 0,0 0-1 0 0,0 0 1 0 0,0 1-1 0 0,0-1 1 0 0,0 0-1 0 0,0 0 1 0 0,1 0-1 0 0,-1 0 1 0 0,0-1-24 0 0,3-23-12 0 0,1 0 0 0 0,1 0 1 0 0,1 0-1 0 0,1 1 0 0 0,1 0 0 0 0,1 0 0 0 0,2 1 0 0 0,0 0 1 0 0,1 1-1 0 0,1 0 0 0 0,1 1 0 0 0,1 0 0 0 0,1 1 1 0 0,17-15 11 0 0,9-16-62 0 0,3 2 0 0 0,1 1 1 0 0,3 3-1 0 0,52-37 62 0 0,-96 78-12 0 0,1 0 0 0 0,-1 0 0 0 0,1 0 0 0 0,0 1 0 0 0,0 0 0 0 0,0 0 0 0 0,0 0 0 0 0,1 1 0 0 0,-1 0 0 0 0,1 0 0 0 0,0 1 0 0 0,-1 0 0 0 0,1 0 0 0 0,0 0 0 0 0,-1 1 0 0 0,1 0 0 0 0,6 1 12 0 0,-10 1-4 0 0,0 1-1 0 0,0-1 1 0 0,0 1 0 0 0,-1 0-1 0 0,1 0 1 0 0,0 0 0 0 0,-1 0-1 0 0,0 0 1 0 0,0 0 0 0 0,0 1 0 0 0,0-1-1 0 0,-1 1 1 0 0,1-1 0 0 0,-1 1-1 0 0,0 0 1 0 0,0 0 0 0 0,0-1 0 0 0,0 1-1 0 0,-1 0 1 0 0,1 0 0 0 0,-1 0-1 0 0,0 0 1 0 0,-1 1 4 0 0,3 16 37 0 0,-2 0 0 0 0,0 0 0 0 0,-1 0-1 0 0,-1 0 1 0 0,-1 0 0 0 0,-1-1 0 0 0,-1 1 0 0 0,-1-1 0 0 0,0 0-1 0 0,-2 0 1 0 0,0-1 0 0 0,-1 0 0 0 0,-2 0-37 0 0,6-7-75 0 0,0 0-1 0 0,-1 0 1 0 0,0-1 0 0 0,-1 0 0 0 0,0 0-1 0 0,-1-1 1 0 0,0 0 0 0 0,-1 0 0 0 0,0-1-1 0 0,0 0 1 0 0,-1-1 0 0 0,0 0 0 0 0,-1-1-1 0 0,0 0 1 0 0,0 0 0 0 0,0-1 0 0 0,-1 0-1 0 0,0-1 1 0 0,0-1 0 0 0,0 0 0 0 0,-1 0-1 0 0,1-1 1 0 0,-1-1 0 0 0,0 0 0 0 0,0-1-1 0 0,-3 0 76 0 0,-20-16-4202 0 0,5-30-6703 0 0,26 36 9741 0 0</inkml:trace>
  <inkml:trace contextRef="#ctx0" brushRef="#br0" timeOffset="520.69">540 706 824 0 0,'0'0'2086'0'0,"0"0"-686"0"0,0 0-138 0 0,0 0 213 0 0,0 0 237 0 0,0 0 75 0 0,0 0-130 0 0,0 0-262 0 0,34-2-271 0 0,108-8-247 0 0,-68-13 97 0 0,-61 13-758 0 0,15-7-35 0 0,0-2-1 0 0,-2-1 1 0 0,0-1 0 0 0,-1-1-1 0 0,-1-1 1 0 0,-2-2 0 0 0,0 0 0 0 0,-2-1-1 0 0,0-1 1 0 0,-2-1 0 0 0,-1 0-1 0 0,7-18-180 0 0,-19 35-19 0 0,-1 0 1 0 0,0 0-1 0 0,-1 0 0 0 0,0-1 0 0 0,-1 1 0 0 0,0-1 0 0 0,0 0 0 0 0,-1 1 0 0 0,-1-1 0 0 0,0 0 0 0 0,-1-1 19 0 0,1 11-22 0 0,0 1 0 0 0,0-1 1 0 0,-1 1-1 0 0,1-1 0 0 0,0 1 0 0 0,-1 0 0 0 0,0-1 0 0 0,1 1 0 0 0,-1-1 0 0 0,0 1 0 0 0,1 0 0 0 0,-1-1 0 0 0,0 1 0 0 0,0 0 0 0 0,0 0 0 0 0,0 0 0 0 0,0 0 1 0 0,0 0-1 0 0,-1 0 0 0 0,1 0 0 0 0,0 0 0 0 0,0 0 0 0 0,-1 0 0 0 0,1 1 0 0 0,-1-1 0 0 0,1 1 0 0 0,0-1 0 0 0,-1 1 0 0 0,1-1 0 0 0,-1 1 0 0 0,1 0 0 0 0,-1 0 1 0 0,1-1-1 0 0,-1 1 0 0 0,0 0 0 0 0,1 1 0 0 0,-1-1 0 0 0,1 0 0 0 0,-1 0 0 0 0,1 1 0 0 0,-1-1 0 0 0,1 1 0 0 0,0-1 0 0 0,-1 1 22 0 0,-61 28-731 0 0,54-24 757 0 0,0 1 1 0 0,0 1-1 0 0,1 0 1 0 0,0 0-1 0 0,0 0 1 0 0,0 1-1 0 0,1 0 1 0 0,0 1-1 0 0,1 0 1 0 0,0 0-1 0 0,0 0 1 0 0,1 1-1 0 0,0-1 1 0 0,1 1-1 0 0,0 0 1 0 0,1 1-1 0 0,0-1 1 0 0,0 1-1 0 0,1-1 1 0 0,0 1-1 0 0,1 1-26 0 0,4-8 38 0 0,-1 0 0 0 0,1 0-1 0 0,0 0 1 0 0,0 0 0 0 0,0 0-1 0 0,1-1 1 0 0,-1 0 0 0 0,1 0 0 0 0,0 0-1 0 0,0 0 1 0 0,0 0 0 0 0,0-1 0 0 0,1 1-1 0 0,-1-1 1 0 0,1 0 0 0 0,-1-1-1 0 0,1 1 1 0 0,-1-1 0 0 0,1 0 0 0 0,0 0-1 0 0,0 0 1 0 0,0-1 0 0 0,0 0 0 0 0,4 0-38 0 0,249-10 721 0 0,-257 10-720 0 0,1-1-5 0 0,-1 0 1 0 0,1 1 0 0 0,0-1 0 0 0,0 0-1 0 0,-1 1 1 0 0,1-1 0 0 0,0 1 0 0 0,0-1-1 0 0,0 1 1 0 0,-1 0 0 0 0,1 0 0 0 0,0 0 0 0 0,0 0-1 0 0,0 0 1 0 0,0 0 0 0 0,0 0 0 0 0,-1 1-1 0 0,1-1 1 0 0,0 1 0 0 0,0-1 0 0 0,-1 1-1 0 0,1 0 1 0 0,0 0 0 0 0,-1-1 0 0 0,1 1 0 0 0,0 0-1 0 0,-1 1 1 0 0,1-1 0 0 0,-1 0 0 0 0,0 0-1 0 0,1 1 1 0 0,-1-1 0 0 0,0 0 0 0 0,0 1-1 0 0,0-1 1 0 0,0 1 0 0 0,0 0 0 0 0,0-1 0 0 0,0 1-1 0 0,-1 0 1 0 0,1 0 0 0 0,-1-1 0 0 0,1 1-1 0 0,-1 0 1 0 0,0 0 0 0 0,1 0 0 0 0,-1 0-1 0 0,0 0 4 0 0,-3 9-91 0 0,-1 0 0 0 0,0 0-1 0 0,-1 0 1 0 0,0-1 0 0 0,0 0-1 0 0,-1 0 1 0 0,-1 0 0 0 0,1-1-1 0 0,-2 0 1 0 0,0 0 91 0 0,1 1-215 0 0,4-5-22 0 0,-16 22-1086 0 0,13-8-3151 0 0,15-15-1541 0 0,12-4 2199 0 0,-19 0 3074 0 0,26-3-604 0 0,-20-1 1346 0 0</inkml:trace>
  <inkml:trace contextRef="#ctx0" brushRef="#br0" timeOffset="778.045">1519 544 0 0 0,'0'0'523'0'0,"0"0"1162"0"0,0 0 424 0 0,0 0 78 0 0,0 0-21 0 0,0 0-152 0 0,0 0-227 0 0,0 0-262 0 0,0 0-266 0 0,0 0-224 0 0,0 0-197 0 0,5 6-170 0 0,-2-3-588 0 0,-1-1-21 0 0,0 0 1 0 0,0 0-1 0 0,0 1 1 0 0,-1-1-1 0 0,1 0 1 0 0,-1 1-1 0 0,0-1 1 0 0,1 1-1 0 0,-1-1 1 0 0,0 1 0 0 0,0 0-1 0 0,-1 0 1 0 0,1-1-1 0 0,-1 1 1 0 0,1 0-1 0 0,-1 0 1 0 0,0 0-1 0 0,0 0 1 0 0,0 2-60 0 0,-1 0 64 0 0,1-1-1 0 0,0 1 1 0 0,0 0 0 0 0,0 0 0 0 0,1-1-1 0 0,0 1 1 0 0,0 0 0 0 0,0-1 0 0 0,0 1 0 0 0,1 0-1 0 0,-1-1 1 0 0,1 0 0 0 0,0 1 0 0 0,1-1 0 0 0,-1 0-1 0 0,1 0 1 0 0,0 0 0 0 0,0 0 0 0 0,0-1 0 0 0,0 1-1 0 0,0-1 1 0 0,1 0 0 0 0,0 0 0 0 0,0 0 0 0 0,0 0-1 0 0,0-1 1 0 0,0 1 0 0 0,0-1 0 0 0,1 0-1 0 0,-1-1 1 0 0,0 1 0 0 0,1-1 0 0 0,0 0 0 0 0,-1 0-1 0 0,1 0 1 0 0,2 0-64 0 0,-1-1 88 0 0,0 1 0 0 0,0-1-1 0 0,0 0 1 0 0,0 0 0 0 0,0-1 0 0 0,0 0-1 0 0,0 0 1 0 0,0 0 0 0 0,0-1-1 0 0,0 0 1 0 0,0 0 0 0 0,-1 0 0 0 0,1-1-1 0 0,-1 0 1 0 0,0 0 0 0 0,0 0-1 0 0,0-1 1 0 0,0 0 0 0 0,0 0 0 0 0,-1 0-1 0 0,0 0 1 0 0,0-1 0 0 0,0 1-1 0 0,0-1 1 0 0,-1 0 0 0 0,1-1 0 0 0,-1 1-1 0 0,-1 0 1 0 0,1-1 0 0 0,-1 1-1 0 0,0-2-87 0 0,0-2-99 0 0,0 0-1 0 0,-1-1 1 0 0,-1 1-1 0 0,0 0 1 0 0,0-1-1 0 0,0 1 1 0 0,-2 0-1 0 0,1 0 1 0 0,-1 0-1 0 0,0 0 1 0 0,-1 0-1 0 0,0 0 1 0 0,0 0-1 0 0,-1 1 1 0 0,0-1-1 0 0,0 1 1 0 0,-1 0-1 0 0,0 0 1 0 0,-1 1-1 0 0,0 0 1 0 0,0 0-1 0 0,0 0 0 0 0,-1 0 1 0 0,0 1-1 0 0,0 0 1 0 0,-1 1-1 0 0,0 0 1 0 0,0 0-1 0 0,0 1 1 0 0,0-1-1 0 0,-1 2 1 0 0,-7-3 99 0 0,-62-7-3256 0 0,32 29-2897 0 0,30-3 1180 0 0,3-4-1483 0 0</inkml:trace>
  <inkml:trace contextRef="#ctx0" brushRef="#br0" timeOffset="1173.546">1974 426 7746 0 0,'0'0'2147'0'0,"0"0"-490"0"0,0 0-190 0 0,0 0-18 0 0,0 0-153 0 0,0 0-333 0 0,0 0-416 0 0,0 0-275 0 0,0 0-130 0 0,0 0-35 0 0,0 0 13 0 0,0 0-6 0 0,0 0-10 0 0,1 14-14 0 0,11 115 33 0 0,-12-129-122 0 0,-1 7-1 0 0,1 0 0 0 0,1-1-1 0 0,-1 1 1 0 0,1 0 0 0 0,0-1 0 0 0,1 1 0 0 0,0 0-1 0 0,0-1 1 0 0,0 0 0 0 0,1 1 0 0 0,-1-1 0 0 0,1 0-1 0 0,1-1 1 0 0,-1 1 0 0 0,1 0 0 0 0,0-1 0 0 0,1 0-1 0 0,-1 0 1 0 0,1 0 0 0 0,-2-5 78 0 0,0 0-1 0 0,-1-1 0 0 0,1 1 0 0 0,0-1 1 0 0,0 0-1 0 0,-1 1 0 0 0,1-1 0 0 0,-1 0 1 0 0,1 0-1 0 0,-1-1 0 0 0,1 1 0 0 0,-1-1 1 0 0,0 1-1 0 0,1-1 0 0 0,-1 0 0 0 0,0 1 1 0 0,0-1-1 0 0,0 0 0 0 0,0 0 0 0 0,-1-1 1 0 0,1 1-1 0 0,-1 0 0 0 0,1-1 0 0 0,-1 1 1 0 0,0-1-1 0 0,0 1 0 0 0,0-1 0 0 0,0 1 1 0 0,0-1-78 0 0,108-269 2488 0 0,-107 267-3226 0 0,18-31 1595 0 0,-10 28-5141 0 0,2 5-6419 0 0,-12 3 2501 0 0</inkml:trace>
  <inkml:trace contextRef="#ctx0" brushRef="#br0" timeOffset="1426.989">2379 525 11282 0 0,'0'0'1729'0'0,"0"0"-1065"0"0,0 0-128 0 0,0 0 32 0 0,0 0-16 0 0,0 0-48 0 0,0 0-176 0 0,0 0-152 0 0,0 0-95 0 0,0 0-105 0 0,0 0-129 0 0,0 0-207 0 0,0 0-368 0 0,0 0-632 0 0,42 136-961 0 0,-36-139-1167 0 0,-3-5-1001 0 0,3 5 992 0 0</inkml:trace>
  <inkml:trace contextRef="#ctx0" brushRef="#br0" timeOffset="1600.898">2338 120 5649 0 0,'0'0'4785'0'0,"0"0"-3056"0"0,0 0-825 0 0,0 0-376 0 0,0 0-296 0 0,0 0-320 0 0,0 0-200 0 0,0 0-144 0 0,0 0-144 0 0,0 0-257 0 0,0 0-799 0 0,0 0-1625 0 0,0 0-3464 0 0</inkml:trace>
  <inkml:trace contextRef="#ctx0" brushRef="#br0" timeOffset="1981.743">2697 411 7266 0 0,'0'0'3639'0'0,"0"0"-2237"0"0,0 0-856 0 0,0 0 76 0 0,0 0 130 0 0,0 0-1 0 0,0 0-144 0 0,0 0-223 0 0,0 0-160 0 0,0 0-78 0 0,0 0-45 0 0,0 0-32 0 0,-21 33-32 0 0,-65 99-13 0 0,64-81 8 0 0,25-45-18 0 0,-2-2 29 0 0,1-1 0 0 0,0 1 1 0 0,0 0-1 0 0,0 0 1 0 0,1-1-1 0 0,-1 1 1 0 0,1-1-1 0 0,0 0 0 0 0,0 0 1 0 0,0 0-1 0 0,0 0 1 0 0,0 0-1 0 0,1-1 1 0 0,-1 0-1 0 0,1 1 1 0 0,0-1-1 0 0,0 0 0 0 0,0-1 1 0 0,0 1-1 0 0,0-1 1 0 0,0 0-1 0 0,0 0 1 0 0,0 0-1 0 0,0 0 1 0 0,4-1-45 0 0,2 2 232 0 0,0-2-1 0 0,0 1 1 0 0,0-1-1 0 0,0-1 1 0 0,0 0-1 0 0,-1 0 0 0 0,1-1 1 0 0,0 0-1 0 0,-1-1 1 0 0,8-3-231 0 0,12-8 265 0 0,-2-1 0 0 0,0-2 0 0 0,-1-1 0 0 0,0-1 0 0 0,-2-1 0 0 0,0-1 0 0 0,-1-1 0 0 0,-2-2 0 0 0,0 0 0 0 0,-1 0 0 0 0,-2-2 0 0 0,5-9-265 0 0,-12 15-4 0 0,-1 0-1 0 0,0-1 0 0 0,-2 0 1 0 0,0 0-1 0 0,-2-1 1 0 0,0 0-1 0 0,-1 0 0 0 0,-1 0 1 0 0,-2-1-1 0 0,0 1 1 0 0,-1-1-1 0 0,-1 1 0 0 0,-2-2 5 0 0,2 20-23 0 0,0 0 0 0 0,0 0 0 0 0,-1 0 0 0 0,1-1 1 0 0,-1 1-1 0 0,0 0 0 0 0,-1 0 0 0 0,1 0 0 0 0,-1 1 0 0 0,1-1 0 0 0,-1 0 0 0 0,0 0 0 0 0,-1 1 0 0 0,1-1 0 0 0,0 1 0 0 0,-1 0 0 0 0,0 0 0 0 0,0 0 0 0 0,0 0 0 0 0,0 0 0 0 0,-1 1 0 0 0,1-1 1 0 0,0 1-1 0 0,-1 0 0 0 0,0 0 0 0 0,0 0 0 0 0,1 1 0 0 0,-1-1 0 0 0,0 1 0 0 0,0 0 0 0 0,0 0 0 0 0,-1 0 0 0 0,1 1 0 0 0,0-1 0 0 0,0 1 0 0 0,0 0 0 0 0,0 0 0 0 0,-1 0 0 0 0,-1 1 23 0 0,-8 1 2 0 0,-1 1-1 0 0,1 1 0 0 0,0 0 0 0 0,0 0 0 0 0,0 2 0 0 0,1-1 0 0 0,-1 2 1 0 0,1 0-1 0 0,1 0 0 0 0,0 1 0 0 0,0 1 0 0 0,0 0 0 0 0,1 1 0 0 0,0 0 0 0 0,1 0 1 0 0,0 1-1 0 0,1 1 0 0 0,0 0 0 0 0,1 0 0 0 0,1 0 0 0 0,-1 1 0 0 0,2 0 1 0 0,0 1-1 0 0,0-1 0 0 0,2 1 0 0 0,-1 0 0 0 0,2 1 0 0 0,0-1 0 0 0,1 0 1 0 0,0 1-1 0 0,1 0 0 0 0,0-1 0 0 0,2 1 0 0 0,0 6-1 0 0,3-11 15 0 0,-1 0 0 0 0,2 0-1 0 0,-1 0 1 0 0,2-1 0 0 0,-1 0 0 0 0,1 0 0 0 0,0 0-1 0 0,1-1 1 0 0,0 0 0 0 0,1 0 0 0 0,-1 0 0 0 0,1-1-1 0 0,1 0 1 0 0,-1-1 0 0 0,1 0 0 0 0,1 0 0 0 0,-1-1-1 0 0,1 0 1 0 0,-1-1 0 0 0,1 0 0 0 0,1-1-1 0 0,4 2-14 0 0,15 4 19 0 0,0-1-1 0 0,1-1 0 0 0,0-2 1 0 0,1-1-1 0 0,-1-1 0 0 0,1-2 1 0 0,1-1-19 0 0,-23 0-182 0 0,-1-1 1 0 0,1-1 0 0 0,0 1 0 0 0,0-2-1 0 0,-1 1 1 0 0,1-1 0 0 0,-1-1 0 0 0,0 1 0 0 0,0-2-1 0 0,0 1 1 0 0,1-2 181 0 0,23-17-4741 0 0,-5-4-5264 0 0,-23 19 4021 0 0</inkml:trace>
  <inkml:trace contextRef="#ctx0" brushRef="#br0" timeOffset="2367.509">3248 536 0 0 0,'0'0'421'0'0,"0"0"1340"0"0,0 0 475 0 0,0 0 22 0 0,0 0-125 0 0,0 0-222 0 0,0 0-208 0 0,0 0-176 0 0,0 0-166 0 0,0 0-134 0 0,32 5-148 0 0,103 14-155 0 0,-74-26 226 0 0,-52 2-877 0 0,0 2-152 0 0,-1 0-1 0 0,1-1 0 0 0,-1 0 1 0 0,0-1-1 0 0,0 1 0 0 0,0-2 1 0 0,-1 1-1 0 0,1-1 0 0 0,-1 0 1 0 0,-1 0-1 0 0,1-1 0 0 0,-1 0 1 0 0,0 0-1 0 0,-1-1 0 0 0,0 1 1 0 0,0-1-1 0 0,0-1 0 0 0,-1 1 1 0 0,0 0-1 0 0,-1-1 0 0 0,0 0 1 0 0,0 0-1 0 0,-1 0 0 0 0,0 0 1 0 0,-1 0-1 0 0,1-5-120 0 0,-5 11-64 0 0,0-1 0 0 0,1 0 0 0 0,-1 1 0 0 0,0 0 0 0 0,-1 0 0 0 0,1 0 0 0 0,0 0 0 0 0,-1 0 0 0 0,0 1 0 0 0,0-1 0 0 0,1 1 0 0 0,-1 0 0 0 0,-1 0 0 0 0,1 0 0 0 0,0 1 0 0 0,0 0 0 0 0,-1-1 0 0 0,1 2 0 0 0,-1-1 0 0 0,1 0 0 0 0,-1 1 0 0 0,1 0 0 0 0,-1 0 0 0 0,1 0 0 0 0,-1 1 0 0 0,1-1 0 0 0,0 1 0 0 0,-1 0 0 0 0,1 0 0 0 0,-2 1 64 0 0,-10 3-264 0 0,-1 1 1 0 0,1 1 0 0 0,1 0 0 0 0,-1 1 0 0 0,1 0-1 0 0,1 2 1 0 0,0-1 0 0 0,0 2 0 0 0,1 0 0 0 0,0 1-1 0 0,1 0 1 0 0,0 0 0 0 0,1 2 0 0 0,-8 11 263 0 0,16-23-75 0 0,1 1 0 0 0,0 0 1 0 0,0 0-1 0 0,-1 1 0 0 0,2-1 0 0 0,-1 0 1 0 0,0 1-1 0 0,1-1 0 0 0,-1 1 0 0 0,1-1 1 0 0,0 1-1 0 0,1 0 0 0 0,-1 0 0 0 0,0-1 1 0 0,1 1-1 0 0,0 0 0 0 0,0 0 0 0 0,0 0 1 0 0,0-1-1 0 0,1 1 0 0 0,0 0 0 0 0,-1 0 1 0 0,1-1-1 0 0,1 1 0 0 0,-1-1 0 0 0,0 1 1 0 0,1-1-1 0 0,0 1 0 0 0,0-1 0 0 0,0 0 1 0 0,0 0-1 0 0,0 0 0 0 0,1 0 0 0 0,-1 0 1 0 0,1 0-1 0 0,0-1 0 0 0,-1 1 0 0 0,2-1 1 0 0,-1 0-1 0 0,0 0 0 0 0,0 0 0 0 0,0 0 1 0 0,2 0 74 0 0,106 22-2242 0 0,6-24-3561 0 0,-42-13 674 0 0,-53 9 4029 0 0</inkml:trace>
  <inkml:trace contextRef="#ctx0" brushRef="#br0" timeOffset="2899.104">4061 304 10314 0 0,'0'0'1717'0'0,"0"0"-727"0"0,0 0-155 0 0,0 0 178 0 0,0 0 33 0 0,0 0-111 0 0,0 0-261 0 0,0 0-268 0 0,0 0-165 0 0,0 0-107 0 0,0 0-59 0 0,0 0-8 0 0,0 0 11 0 0,-18 32 13 0 0,-54 97 12 0 0,71-129-101 0 0,0 1 0 0 0,0-1 0 0 0,0 1 1 0 0,0 0-1 0 0,1-1 0 0 0,-1 1 0 0 0,0 0 1 0 0,0-1-1 0 0,1 1 0 0 0,-1 0 1 0 0,0 0-1 0 0,1-1 0 0 0,-1 1 0 0 0,1 0 1 0 0,-1 0-1 0 0,1 0 0 0 0,0 0 0 0 0,-1 0 1 0 0,1 0-1 0 0,0 0 0 0 0,0 0 0 0 0,-1 0 1 0 0,1 0-1 0 0,0 0 0 0 0,0 0 0 0 0,0 0 1 0 0,0 0-1 0 0,0 0 0 0 0,0 0 0 0 0,1 0 1 0 0,-1 0-1 0 0,0 0 0 0 0,0 0 0 0 0,1 0 1 0 0,-1 0-1 0 0,1 0 0 0 0,-1-1 1 0 0,1 1-1 0 0,-1 0 0 0 0,1 0 0 0 0,-1 0 1 0 0,1 0-1 0 0,0-1 0 0 0,-1 1 0 0 0,1 0 1 0 0,0-1-1 0 0,0 1 0 0 0,0 0 0 0 0,-1-1 1 0 0,1 1-1 0 0,0-1 0 0 0,0 0 0 0 0,0 1 1 0 0,0-1-1 0 0,0 0 0 0 0,0 1 0 0 0,0-1 1 0 0,0 0-1 0 0,0 0 0 0 0,0 0 1 0 0,0 0-1 0 0,1 0-2 0 0,3 1 24 0 0,23 6 92 0 0,-23-7-91 0 0,0 0 0 0 0,0 0 0 0 0,0 1-1 0 0,0-1 1 0 0,0 1 0 0 0,0 0 0 0 0,0 1-1 0 0,-1-1 1 0 0,1 1 0 0 0,0 0-1 0 0,-1 0 1 0 0,1 0 0 0 0,-1 1 0 0 0,0 0-1 0 0,0-1 1 0 0,0 2 0 0 0,0-1 0 0 0,0 0-1 0 0,-1 1 1 0 0,1 0 0 0 0,-1-1-1 0 0,0 1 1 0 0,0 1 0 0 0,0-1 0 0 0,-1 0-1 0 0,0 1 1 0 0,0-1 0 0 0,0 1 0 0 0,0 0-1 0 0,0-1 1 0 0,-1 1 0 0 0,0 0-1 0 0,0 0 1 0 0,-1 1-25 0 0,-2 0 115 0 0,-1-1-1 0 0,0 1 1 0 0,-1-1-1 0 0,1 0 0 0 0,-1 0 1 0 0,0 0-1 0 0,0 0 1 0 0,-1-1-1 0 0,0 0 1 0 0,1 0-1 0 0,-1 0 0 0 0,-1 0 1 0 0,1-1-1 0 0,0 0 1 0 0,-1 0-1 0 0,0 0 1 0 0,-2 0-115 0 0,8-3 4 0 0,-7 4-73 0 0,0 0-1 0 0,0 0 1 0 0,0-1 0 0 0,0 0-1 0 0,-1 0 1 0 0,1-1 0 0 0,-1 0-1 0 0,0 0 1 0 0,0-1 0 0 0,0 0-1 0 0,0-1 1 0 0,1 1-1 0 0,-9-2 70 0 0,-3-8-3494 0 0,11 4-1968 0 0,2 1-3045 0 0</inkml:trace>
</inkml:ink>
</file>

<file path=ppt/ink/ink6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31 0 0 0,'0'0'1546'0'0,"0"0"-175"0"0,0 0-96 0 0,0 0 104 0 0,0 0 176 0 0,0 0 92 0 0,0 0-82 0 0,0 0-106 0 0,0 0-125 0 0,0 0-143 0 0,0 0-168 0 0,-12-5-229 0 0,-39-17-188 0 0,48 21-549 0 0,0 0 0 0 0,0 1 0 0 0,0-1 0 0 0,0 1 0 0 0,0-1 0 0 0,1 1 0 0 0,-1 0 0 0 0,0 0 0 0 0,0 1 0 0 0,0-1 0 0 0,0 1 0 0 0,0-1 0 0 0,0 1 0 0 0,1 0 0 0 0,-1 0 0 0 0,0 0 0 0 0,1 0 0 0 0,-1 0 0 0 0,0 1 0 0 0,1-1 0 0 0,0 1 0 0 0,-1 0 0 0 0,0 1-57 0 0,-7 3 184 0 0,-3 1-95 0 0,-1 1 1 0 0,1 0-1 0 0,1 0 0 0 0,-1 1 1 0 0,1 1-1 0 0,1 0 0 0 0,0 1 1 0 0,1 0-1 0 0,0 1 0 0 0,0 0 1 0 0,1 0-1 0 0,1 1 0 0 0,0 0 1 0 0,1 1-1 0 0,0 0 1 0 0,1 0-1 0 0,0 0 0 0 0,2 1 1 0 0,-1-1-1 0 0,2 1 0 0 0,0 0 1 0 0,0 8-90 0 0,3-20 19 0 0,1 0 0 0 0,-1 0 0 0 0,1-1 0 0 0,0 1 0 0 0,-1 0 0 0 0,1 0 1 0 0,1-1-1 0 0,-1 1 0 0 0,0-1 0 0 0,1 1 0 0 0,-1-1 0 0 0,1 0 0 0 0,0 0 1 0 0,-1 1-1 0 0,1-1 0 0 0,0 0 0 0 0,0-1 0 0 0,1 1 0 0 0,-1 0 0 0 0,0-1 1 0 0,1 1-1 0 0,-1-1 0 0 0,1 1 0 0 0,-1-1 0 0 0,1 0 0 0 0,-1 0 0 0 0,1-1 1 0 0,0 1-1 0 0,0 0 0 0 0,1-1-19 0 0,84 4 1127 0 0,-63-11-924 0 0,0-1 0 0 0,0-1-1 0 0,-1-1 1 0 0,0-1-1 0 0,-1-1 1 0 0,0-1 0 0 0,-1-1-1 0 0,0-1 1 0 0,-2-1-1 0 0,1-1 1 0 0,-2-1 0 0 0,5-6-203 0 0,-23 23 5 0 0,51-47 290 0 0,-54 81-446 0 0,1 125-5 0 0,3-153 112 0 0,0 0 1 0 0,0 0-1 0 0,0 0 1 0 0,0 0-1 0 0,1-1 1 0 0,0 1-1 0 0,0-1 1 0 0,0 1-1 0 0,1-1 1 0 0,-1 0-1 0 0,1-1 1 0 0,0 1-1 0 0,0 0 0 0 0,0-1 1 0 0,0 0-1 0 0,1 0 1 0 0,0-1-1 0 0,-1 1 1 0 0,1-1-1 0 0,0 0 1 0 0,0 0-1 0 0,0 0 1 0 0,0-1-1 0 0,4 1 44 0 0,62 9-3149 0 0,-5-10-6161 0 0,-63-1 8688 0 0,17 0-9584 0 0</inkml:trace>
</inkml:ink>
</file>

<file path=ppt/ink/ink6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8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250 295 13715 0 0,'0'0'1267'0'0,"0"0"-306"0"0,0 0-54 0 0,0 0 36 0 0,0 0 0 0 0,0 0-153 0 0,0 0-245 0 0,0 0-185 0 0,0 0-129 0 0,0 0-90 0 0,-33 16-54 0 0,-101 47-29 0 0,73-21-36 0 0,59-40-40 0 0,0 0 1 0 0,0-1 0 0 0,1 1-1 0 0,-1 0 1 0 0,0 0 0 0 0,1 1-1 0 0,0-1 1 0 0,-1 0 0 0 0,1 0-1 0 0,0 1 1 0 0,0-1 0 0 0,0 1-1 0 0,0-1 1 0 0,1 1 0 0 0,-1-1-1 0 0,1 1 1 0 0,-1-1 0 0 0,1 1-1 0 0,0-1 1 0 0,0 1 0 0 0,0 0-1 0 0,1-1 1 0 0,-1 1 0 0 0,0-1-1 0 0,1 1 1 0 0,0-1 0 0 0,0 1-1 0 0,-1-1 1 0 0,1 1 0 0 0,1-1-1 0 0,-1 0 1 0 0,0 1 0 0 0,1-1-1 0 0,-1 0 1 0 0,1 0 0 0 0,-1 0-1 0 0,1 0 1 0 0,0 0 0 0 0,0-1-1 0 0,0 1 1 0 0,0-1 0 0 0,0 1-1 0 0,0-1 1 0 0,1 1 0 0 0,-1-1-1 0 0,0 0 1 0 0,1 0 0 0 0,-1 0-1 0 0,2 0 18 0 0,112 51 27 0 0,-112-51-4 0 0,-1 0 0 0 0,1 1 0 0 0,-1-1 0 0 0,0 1 0 0 0,1 0 0 0 0,-1 0 0 0 0,0 0 0 0 0,0 0 0 0 0,0 1 0 0 0,-1-1 0 0 0,1 1 0 0 0,-1 0 0 0 0,1-1 0 0 0,-1 1 0 0 0,0 0 0 0 0,0 1 0 0 0,0-1 0 0 0,0 0 0 0 0,-1 1 0 0 0,1-1 0 0 0,-1 0 0 0 0,0 1 0 0 0,0 0 0 0 0,0-1 0 0 0,0 1 0 0 0,-1 0 0 0 0,0-1 0 0 0,1 1 0 0 0,-1 0 0 0 0,-1-1 0 0 0,1 1 0 0 0,0 0 0 0 0,-1-1 0 0 0,0 1 0 0 0,0 0 0 0 0,0-1 0 0 0,0 1 0 0 0,-1-1 0 0 0,1 1 0 0 0,-2 1-23 0 0,-9 7-49 0 0,0 0-1 0 0,-1-1 1 0 0,0 0 0 0 0,-1-1-1 0 0,0-1 1 0 0,-1 0 0 0 0,0-1-1 0 0,0 0 1 0 0,-14 4 49 0 0,6-8-1760 0 0,13-4-1652 0 0,3 0-2509 0 0,3 0-3609 0 0</inkml:trace>
  <inkml:trace contextRef="#ctx0" brushRef="#br0" timeOffset="298.524">571 185 16363 0 0,'0'0'1083'0'0,"0"0"-470"0"0,0 0-212 0 0,0 0 122 0 0,0 0 158 0 0,0 0 85 0 0,0 0-89 0 0,0 0-99 0 0,0 0-61 0 0,0 0-55 0 0,0 0-48 0 0,0 0-78 0 0,0 35-85 0 0,1 114-72 0 0,-13 2 86 0 0,-9 103-1010 0 0,3-191-2042 0 0,2-50-1796 0 0,-8-8-4370 0 0,18-5 1912 0 0</inkml:trace>
  <inkml:trace contextRef="#ctx0" brushRef="#br0" timeOffset="608.687">250 568 12835 0 0,'0'0'1977'0'0,"0"0"-635"0"0,0 0-290 0 0,0 0-59 0 0,0 0-55 0 0,0 0-148 0 0,0 0-206 0 0,0 0-168 0 0,0 0-92 0 0,0 0-62 0 0,32-5-64 0 0,103-12-40 0 0,24 17 143 0 0,-26 3-1202 0 0,-76-3-4571 0 0,-24 0-1738 0 0,-17 0-1377 0 0</inkml:trace>
  <inkml:trace contextRef="#ctx0" brushRef="#br0" timeOffset="1228.356">1289 501 0 0 0,'0'0'1507'0'0,"0"0"399"0"0,0 0 106 0 0,0 0-54 0 0,0 0-159 0 0,0 0-244 0 0,0 0-245 0 0,0 0-210 0 0,0 0-161 0 0,-9-7-162 0 0,-30-22-129 0 0,37 27-581 0 0,-1 1 0 0 0,0-1 0 0 0,1 1 0 0 0,-1 0 0 0 0,0 0 0 0 0,0 1 0 0 0,0-1-1 0 0,0 1 1 0 0,0-1 0 0 0,0 1 0 0 0,0 0 0 0 0,0 0 0 0 0,0 0 0 0 0,1 0 0 0 0,-1 1 0 0 0,0-1 0 0 0,0 1-1 0 0,0 0 1 0 0,-3 1-67 0 0,-1-1 166 0 0,-9 2-90 0 0,1-1 0 0 0,0 2 0 0 0,0 0-1 0 0,0 1 1 0 0,1 0 0 0 0,-1 1 0 0 0,1 1 0 0 0,1 0 0 0 0,-1 1 0 0 0,1 0 0 0 0,1 1 0 0 0,-1 0 0 0 0,1 1 0 0 0,1 1 0 0 0,0 0 0 0 0,1 0 0 0 0,0 1 0 0 0,0 1 0 0 0,2-1 0 0 0,-1 2 0 0 0,2-1 0 0 0,-1 1 0 0 0,2 0 0 0 0,-2 5-76 0 0,7-16 8 0 0,0 0 0 0 0,0 1 0 0 0,0-1 0 0 0,1 1 0 0 0,-1-1 0 0 0,1 1 0 0 0,0 0 0 0 0,0-1 0 0 0,0 1 0 0 0,0-1 0 0 0,1 1 0 0 0,-1 0 0 0 0,1-1 0 0 0,0 1 1 0 0,0-1-1 0 0,0 0 0 0 0,1 1 0 0 0,-1-1 0 0 0,1 0 0 0 0,0 0 0 0 0,0 0 0 0 0,0 0 0 0 0,0 0 0 0 0,2 1-8 0 0,6 0 142 0 0,0-1 1 0 0,0-1-1 0 0,0 0 0 0 0,1 0 0 0 0,-1-1 1 0 0,1 0-1 0 0,-1-1 0 0 0,0 0 0 0 0,1-1 0 0 0,-1 0 1 0 0,1-1-1 0 0,-1 0 0 0 0,0 0 0 0 0,0-1 1 0 0,0 0-1 0 0,0-1 0 0 0,0 0 0 0 0,-1-1 1 0 0,0 0-1 0 0,0 0 0 0 0,0-1 0 0 0,0 0 1 0 0,-1-1-1 0 0,0 0 0 0 0,4-5-142 0 0,19-9 26 0 0,20-14 81 0 0,-39 24-117 0 0,1 2 1 0 0,1-1-1 0 0,0 2 0 0 0,0 0 1 0 0,1 0-1 0 0,0 1 0 0 0,0 1 0 0 0,7-1 10 0 0,-19 9-55 0 0,-1 0 0 0 0,0 0-1 0 0,0 0 1 0 0,-1 1 0 0 0,1-1-1 0 0,0 1 1 0 0,-1-1-1 0 0,1 1 1 0 0,-1 0 0 0 0,0 0-1 0 0,0-1 1 0 0,0 1 0 0 0,0 0-1 0 0,-1 0 1 0 0,1 0-1 0 0,-1 0 1 0 0,0 0 0 0 0,1 0-1 0 0,-2 0 1 0 0,1 0 0 0 0,0 0-1 0 0,0 0 1 0 0,-1 0-1 0 0,0 0 1 0 0,1 0 0 0 0,-1 0-1 0 0,-1 2 56 0 0,1-3-19 0 0,-1 15-537 0 0,-1 43-1316 0 0,12-44-2641 0 0,9-7-3839 0 0,-10-9 2584 0 0</inkml:trace>
  <inkml:trace contextRef="#ctx0" brushRef="#br0" timeOffset="1641.919">1563 825 9290 0 0,'0'0'2630'0'0,"0"0"-808"0"0,0 0-299 0 0,0 0 16 0 0,0 0-47 0 0,0 0-193 0 0,0 0-374 0 0,0 0-304 0 0,0 0-167 0 0,0 0-96 0 0,0 0-45 0 0,0 0-52 0 0,0 0-42 0 0,16-19-49 0 0,102-120 171 0 0,21 7-292 0 0,-139 131-68 0 0,1 1 0 0 0,-1-1 1 0 0,1 1-1 0 0,-1-1 0 0 0,1 1 0 0 0,-1-1 0 0 0,1 0 0 0 0,-1 1 0 0 0,1 0 0 0 0,-1-1 0 0 0,1 1 0 0 0,0-1 0 0 0,-1 1 0 0 0,1 0 0 0 0,0-1 0 0 0,0 1 0 0 0,-1 0 1 0 0,1 0-1 0 0,0 0 0 0 0,-1 0 0 0 0,1-1 0 0 0,0 1 0 0 0,0 0 0 0 0,-1 0 0 0 0,1 0 0 0 0,0 0 0 0 0,0 1 0 0 0,-1-1 0 0 0,1 0 0 0 0,0 0 0 0 0,0 0 1 0 0,-1 1-1 0 0,1-1 0 0 0,0 0 0 0 0,-1 1 0 0 0,1-1 0 0 0,0 0 0 0 0,-1 1 0 0 0,1-1 0 0 0,-1 1 0 0 0,1-1 0 0 0,-1 1 0 0 0,1-1 0 0 0,-1 1 0 0 0,1 0 0 0 0,-1-1 1 0 0,1 1-1 0 0,-1-1 0 0 0,0 1 0 0 0,1 0 0 0 0,-1-1 0 0 0,0 1 0 0 0,0 0 0 0 0,1 0 0 0 0,-1-1 0 0 0,0 1 0 0 0,0 0 0 0 0,0 0 0 0 0,0-1 0 0 0,0 1 1 0 0,0 0-1 0 0,0 0 19 0 0,1 59-172 0 0,-2-47 144 0 0,0-8 33 0 0,1 0 0 0 0,-1 1 0 0 0,1-1 0 0 0,-1 1 0 0 0,2-1 0 0 0,-1 1-1 0 0,1-1 1 0 0,-1 1 0 0 0,1-1 0 0 0,1 0 0 0 0,-1 0 0 0 0,1 1 0 0 0,0-1 0 0 0,0 0 0 0 0,1 0 0 0 0,-1-1 0 0 0,1 1 0 0 0,0 0 0 0 0,1-1 0 0 0,-1 0 0 0 0,1 1 0 0 0,-1-2 0 0 0,1 1 0 0 0,0 0 0 0 0,1-1 0 0 0,-1 0 0 0 0,1 1 0 0 0,-1-2 0 0 0,1 1 0 0 0,0-1 0 0 0,0 1 0 0 0,0-1 0 0 0,4 0-5 0 0,-2 0 12 0 0,0-1 0 0 0,1 0 1 0 0,-1-1-1 0 0,0 1 0 0 0,1-1 1 0 0,-1-1-1 0 0,0 0 0 0 0,0 0 1 0 0,1 0-1 0 0,-1-1 0 0 0,0 0 1 0 0,0 0-1 0 0,0-1 0 0 0,-1 0 1 0 0,1 0-1 0 0,-1 0 0 0 0,1-1 1 0 0,-1 0-1 0 0,0 0 0 0 0,-1-1 1 0 0,1 0-1 0 0,-1 0 0 0 0,0 0 1 0 0,3-4-13 0 0,71-87-4808 0 0,-6-3-10326 0 0,-68 92 13615 0 0,9-12 587 0 0</inkml:trace>
  <inkml:trace contextRef="#ctx0" brushRef="#br0" timeOffset="1891.6">2559 1 14163 0 0,'0'0'1343'0'0,"0"0"-526"0"0,0 0-126 0 0,0 0 153 0 0,0 0 121 0 0,0 0-34 0 0,0 0-178 0 0,-11 35-185 0 0,-34 114-112 0 0,14 38 657 0 0,20 98-1436 0 0,13-184-2399 0 0,-11-78-1388 0 0,-24-9-8929 0 0,28-12 11073 0 0,-1 1 1482 0 0</inkml:trace>
  <inkml:trace contextRef="#ctx0" brushRef="#br0" timeOffset="2052.382">2198 321 12723 0 0,'0'0'1520'0'0,"0"0"-502"0"0,0 0-204 0 0,0 0 29 0 0,0 0 72 0 0,0 0-55 0 0,0 0-156 0 0,0 0-139 0 0,0 0-117 0 0,33 2-106 0 0,105 6-79 0 0,182-4-276 0 0,-219-15-2646 0 0,-36-2-7402 0 0,-45 8 1779 0 0</inkml:trace>
</inkml:ink>
</file>

<file path=ppt/ink/ink6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7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408 1 3169 0 0,'0'0'1281'0'0,"0"0"-164"0"0,0 0-65 0 0,0 0 107 0 0,0 0 220 0 0,0 0 76 0 0,0 0-71 0 0,0 0-141 0 0,-36 14-191 0 0,-114 47-161 0 0,144-59-809 0 0,0 1 1 0 0,0-1-1 0 0,0 1 0 0 0,0 1 1 0 0,0-1-1 0 0,0 1 0 0 0,1 0 1 0 0,0 0-1 0 0,0 0 0 0 0,0 1 1 0 0,0 0-1 0 0,1 0 0 0 0,-3 4-82 0 0,-5 7 216 0 0,-2-1-101 0 0,0 2 1 0 0,2 0 0 0 0,0 1 0 0 0,0 0 0 0 0,2 0 0 0 0,0 1 0 0 0,2 1-1 0 0,0-1 1 0 0,1 1 0 0 0,1 1 0 0 0,0-1 0 0 0,2 1 0 0 0,0 0 0 0 0,2 0-1 0 0,0 1 1 0 0,2 15-116 0 0,1-30 3 0 0,0-1 0 0 0,1 1-1 0 0,0-1 1 0 0,0 0-1 0 0,0 0 1 0 0,1 0 0 0 0,0 0-1 0 0,0 0 1 0 0,0 0 0 0 0,1-1-1 0 0,0 1 1 0 0,0-1-1 0 0,1 0 1 0 0,-1-1 0 0 0,1 1-1 0 0,0-1 1 0 0,0 0 0 0 0,0 0-1 0 0,1 0 1 0 0,0-1-1 0 0,-1 0 1 0 0,1 0 0 0 0,0 0-1 0 0,0-1 1 0 0,1 0 0 0 0,5 2-3 0 0,5 0-86 0 0,1 0 0 0 0,0-1 0 0 0,0-1 0 0 0,0-1 0 0 0,0 0 1 0 0,0-1-1 0 0,0-1 0 0 0,0-1 0 0 0,7-2 86 0 0,120-49-4107 0 0,-56 2-4864 0 0,-88 51 8857 0 0,19-13-4311 0 0</inkml:trace>
  <inkml:trace contextRef="#ctx0" brushRef="#br0" timeOffset="253.076">835 233 7202 0 0,'0'0'1784'0'0,"0"0"-520"0"0,0 0-365 0 0,0 0 112 0 0,0 0 227 0 0,-24 33 54 0 0,-72 104-183 0 0,65-68-3 0 0,32-59-925 0 0,-2-5-134 0 0,1-1-1 0 0,0 0 1 0 0,1 0-1 0 0,-1 0 1 0 0,1 0-1 0 0,0 0 1 0 0,0 0-1 0 0,0 0 0 0 0,0 0 1 0 0,1 0-1 0 0,-1 0 1 0 0,1-1-1 0 0,0 1 1 0 0,0 0-1 0 0,1-1 1 0 0,-1 0-1 0 0,1 0 1 0 0,0 1-1 0 0,-1-1 1 0 0,1-1-1 0 0,1 1 0 0 0,-1 0 1 0 0,0-1-1 0 0,1 0 1 0 0,-1 0-1 0 0,1 0 1 0 0,0 0-1 0 0,-1 0 1 0 0,1-1-1 0 0,0 1 1 0 0,3 0-47 0 0,131 12 1652 0 0,-131-14-1532 0 0,1-1 1 0 0,-1 0-1 0 0,0-1 0 0 0,0 0 0 0 0,0 0 1 0 0,0 0-1 0 0,0-1 0 0 0,0 0 0 0 0,0-1 1 0 0,-1 1-1 0 0,1-1 0 0 0,-1 0 1 0 0,0-1-1 0 0,-1 1 0 0 0,1-1 0 0 0,-1-1 1 0 0,0 1-1 0 0,0-1 0 0 0,0 1 0 0 0,-1-2 1 0 0,0 1-1 0 0,0 0 0 0 0,2-7-120 0 0,0 2 53 0 0,0 0 0 0 0,-2 0 0 0 0,1-1 0 0 0,-1 0 0 0 0,-1 0 0 0 0,0 0 0 0 0,-1-1 0 0 0,0 1 0 0 0,-1 0 0 0 0,0-1 0 0 0,-1 1 0 0 0,-1-1-1 0 0,0 1 1 0 0,0-1-53 0 0,-1 6-133 0 0,0-1 0 0 0,0 0 0 0 0,-1 1 0 0 0,0 0 0 0 0,0 0 0 0 0,-1-1-1 0 0,1 2 1 0 0,-2-1 0 0 0,1 0 0 0 0,-1 1 0 0 0,0 0 0 0 0,0 0-1 0 0,-1 1 1 0 0,1-1 0 0 0,-1 1 0 0 0,-5-3 133 0 0,-31-9-4812 0 0,-6 19-5744 0 0,37 2 4368 0 0</inkml:trace>
  <inkml:trace contextRef="#ctx0" brushRef="#br0" timeOffset="664">1165 597 5033 0 0,'0'0'1658'0'0,"0"0"-546"0"0,0 0 64 0 0,0 0 515 0 0,0 0 388 0 0,0 0 39 0 0,0 0-368 0 0,0 0-495 0 0,0 0-367 0 0,0 0-229 0 0,0 0-155 0 0,0 0-111 0 0,0 0-85 0 0,17-20-40 0 0,53-65-34 0 0,43-71 761 0 0,-94 141-1243 0 0,-19 35-219 0 0,-1 7 342 0 0,9 86-169 0 0,-8-110 300 0 0,1 1 0 0 0,0-1 0 0 0,0 0 1 0 0,0 0-1 0 0,1 0 0 0 0,-1 0 0 0 0,1-1 0 0 0,-1 1 0 0 0,1 0 0 0 0,0-1 1 0 0,0 1-1 0 0,0-1 0 0 0,1 1 0 0 0,-1-1 0 0 0,0 0 0 0 0,1 0 1 0 0,-1 0-1 0 0,1 0 0 0 0,0-1 0 0 0,0 1 0 0 0,0-1 0 0 0,0 1 1 0 0,0-1-1 0 0,0 0 0 0 0,0 0 0 0 0,0-1 0 0 0,0 1 0 0 0,0-1 1 0 0,1 1-1 0 0,-1-1 0 0 0,3 0-6 0 0,1 0 115 0 0,-1 0 1 0 0,0 0-1 0 0,1 0 0 0 0,-1-1 0 0 0,1 0 1 0 0,-1-1-1 0 0,0 1 0 0 0,0-1 1 0 0,1 0-1 0 0,-1-1 0 0 0,-1 1 1 0 0,1-1-1 0 0,0 0 0 0 0,-1-1 1 0 0,1 1-1 0 0,-1-1 0 0 0,0 0 1 0 0,0-1-1 0 0,-1 1-115 0 0,4-4 87 0 0,-1 1 1 0 0,0-1-1 0 0,-1 0 1 0 0,0-1-1 0 0,0 1 1 0 0,-1-1-1 0 0,0-1 1 0 0,0 1-1 0 0,-1 0 1 0 0,0-1-1 0 0,-1 0 1 0 0,2-10-88 0 0,0-10-4595 0 0,-3-2-4835 0 0,-2 31-964 0 0</inkml:trace>
</inkml:ink>
</file>

<file path=ppt/ink/ink6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24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1 420 0 0 0,'0'0'795'0'0,"0"0"-260"0"0,0 0-78 0 0,0 0 222 0 0,0 0 350 0 0,0 0 273 0 0,0 0 109 0 0,0 0-83 0 0,0 0-190 0 0,0 0-223 0 0,0 0-180 0 0,0-6-131 0 0,-1 2-426 0 0,1 0 0 0 0,0 0 0 0 0,0 1 0 0 0,1-1-1 0 0,-1 0 1 0 0,1 0 0 0 0,0 1 0 0 0,0-1 0 0 0,0 1 0 0 0,0-1 0 0 0,1 1 0 0 0,0-1 0 0 0,-1 1 0 0 0,1 0 0 0 0,0-1 0 0 0,1 1 0 0 0,-1 0 0 0 0,2-1-178 0 0,12-15 763 0 0,32-17 232 0 0,-45 36-984 0 0,-1-1 0 0 0,1 0 1 0 0,0 0-1 0 0,-1 1 0 0 0,1 0 0 0 0,0-1 1 0 0,0 1-1 0 0,0 0 0 0 0,-1 1 0 0 0,1-1 1 0 0,0 0-1 0 0,0 1 0 0 0,-1-1 0 0 0,1 1 1 0 0,0 0-1 0 0,-1 0 0 0 0,1 0 1 0 0,0 0-1 0 0,-1 0 0 0 0,0 1 0 0 0,1-1 1 0 0,-1 1-1 0 0,0 0 0 0 0,0 0 0 0 0,0-1 1 0 0,0 1-1 0 0,0 1 0 0 0,0-1 0 0 0,0 0 1 0 0,-1 0-1 0 0,1 1 0 0 0,-1-1 0 0 0,0 1 1 0 0,1-1-1 0 0,-1 1 0 0 0,0-1 1 0 0,-1 1-1 0 0,2 2-11 0 0,6 21 219 0 0,-1 0-1 0 0,-1 0 1 0 0,-1 0 0 0 0,-2 1-1 0 0,0 0 1 0 0,-2 0 0 0 0,-1-1 0 0 0,-1 1-1 0 0,-1 0 1 0 0,-4 16-219 0 0,-1-6 174 0 0,-2 0 0 0 0,-1-1 0 0 0,-2 0 0 0 0,-13 28-174 0 0,18-45 302 0 0,11-23 906 0 0,21-53-1137 0 0,3 2 1 0 0,3 1-1 0 0,2 1 1 0 0,2 1-1 0 0,25-26-71 0 0,-52 67-44 0 0,1 1 1 0 0,0 0-1 0 0,1 0 0 0 0,0 0 1 0 0,1 1-1 0 0,0 1 0 0 0,0 0 0 0 0,1 1 1 0 0,9-5 43 0 0,-19 13-8 0 0,-1 0 1 0 0,1 1 0 0 0,0-1 0 0 0,-1 1-1 0 0,1 0 1 0 0,-1-1 0 0 0,1 1 0 0 0,-1 0-1 0 0,0 0 1 0 0,0 0 0 0 0,0 0-1 0 0,0 0 1 0 0,0 0 0 0 0,0 0 0 0 0,0 0-1 0 0,-1 0 1 0 0,1 1 0 0 0,-1-1 0 0 0,0 0-1 0 0,1 0 1 0 0,-1 1 0 0 0,0-1 0 0 0,0 0-1 0 0,-1 0 1 0 0,1 1 0 0 0,0-1-1 0 0,-1 0 1 0 0,1 0 0 0 0,-1 0 7 0 0,1 1 23 0 0,-16 161 776 0 0,12-92-513 0 0,35-80 105 0 0,54-66-144 0 0,-30 27-248 0 0,-26 21-27 0 0,1 1 1 0 0,0 1 0 0 0,2 2-1 0 0,1 1 1 0 0,0 2-1 0 0,15-6 28 0 0,-47 25-8 0 0,0-1-1 0 0,1 1 0 0 0,-1 0 0 0 0,0 0 0 0 0,0 0 0 0 0,0 0 1 0 0,1 0-1 0 0,-1 0 0 0 0,0 0 0 0 0,0 0 0 0 0,0 0 1 0 0,1 0-1 0 0,-1 1 0 0 0,0-1 0 0 0,0 1 0 0 0,0-1 0 0 0,0 1 1 0 0,0-1-1 0 0,0 1 0 0 0,0-1 0 0 0,0 1 0 0 0,0 0 1 0 0,0 0-1 0 0,0-1 0 0 0,0 1 0 0 0,0 0 0 0 0,0 0 0 0 0,-1 0 1 0 0,1 0-1 0 0,0 0 0 0 0,-1 0 0 0 0,1 0 0 0 0,-1 0 1 0 0,1 1-1 0 0,-1-1 0 0 0,1 0 0 0 0,-1 0 0 0 0,0 0 0 0 0,0 0 1 0 0,1 1-1 0 0,-1-1 0 0 0,0 0 0 0 0,0 0 0 0 0,0 0 0 0 0,0 1 1 0 0,-1-1-1 0 0,1 0 0 0 0,0 0 0 0 0,0 0 0 0 0,-1 1 1 0 0,1-1-1 0 0,-1 0 0 0 0,1 0 0 0 0,-1 0 0 0 0,1 0 0 0 0,-1 0 9 0 0,1 9 97 0 0,-29 249 979 0 0,28-257-1281 0 0,2 1-1 0 0,-1-1 0 0 0,0 0 0 0 0,0 0 1 0 0,1 0-1 0 0,-1 0 0 0 0,1 1 1 0 0,-1-1-1 0 0,1 0 0 0 0,0 0 1 0 0,0 0-1 0 0,0 0 0 0 0,0-1 1 0 0,0 1-1 0 0,1 0 0 0 0,-1 0 1 0 0,0-1-1 0 0,1 1 0 0 0,0 0 0 0 0,-1-1 1 0 0,1 0-1 0 0,0 1 0 0 0,-1-1 1 0 0,1 0-1 0 0,0 0 0 0 0,0 0 1 0 0,0 0-1 0 0,0 0 0 0 0,0-1 1 0 0,0 1-1 0 0,1 0 0 0 0,-1-1 1 0 0,0 0-1 0 0,0 1 0 0 0,0-1 0 0 0,0 0 1 0 0,1 0-1 0 0,-1 0 0 0 0,0 0 1 0 0,0-1-1 0 0,0 1 0 0 0,0-1 1 0 0,1 1-1 0 0,-1-1 0 0 0,0 0 1 0 0,0 0-1 0 0,0 0 0 0 0,0 0 1 0 0,-1 0-1 0 0,1 0 0 0 0,0 0 0 0 0,0-1 1 0 0,-1 1-1 0 0,1-1 0 0 0,0 1 1 0 0,0-1 205 0 0,8-9-5512 0 0,-1 3-180 0 0</inkml:trace>
  <inkml:trace contextRef="#ctx0" brushRef="#br0" timeOffset="299.383">1266 420 12043 0 0,'0'0'552'0'0,"0"0"-68"0"0,0 0 149 0 0,0 0 322 0 0,0 0 260 0 0,0 0 27 0 0,0 0-241 0 0,-23 30-310 0 0,-70 98-266 0 0,91-125-408 0 0,-1 0-1 0 0,1-1 1 0 0,-1 1-1 0 0,1 0 1 0 0,0 1 0 0 0,0-1-1 0 0,1 0 1 0 0,-1 1-1 0 0,1-1 1 0 0,0 1-1 0 0,-1-1 1 0 0,2 1-1 0 0,-1-1 1 0 0,0 1-1 0 0,1 0 1 0 0,-1 0-1 0 0,1-1 1 0 0,0 1-1 0 0,1 1-16 0 0,0 6 63 0 0,-1-4 3 0 0,1 0 1 0 0,0-1 0 0 0,1 1-1 0 0,0-1 1 0 0,0 0 0 0 0,0 1-1 0 0,0-1 1 0 0,1 0 0 0 0,0 0-1 0 0,1-1 1 0 0,-1 1 0 0 0,1-1-1 0 0,0 0 1 0 0,1 1 0 0 0,-1-2-1 0 0,1 1 1 0 0,0-1 0 0 0,0 1-1 0 0,0-1 1 0 0,1 0 0 0 0,-1-1 0 0 0,1 0-1 0 0,0 0 1 0 0,0 0 0 0 0,0 0-1 0 0,0-1 1 0 0,1 0 0 0 0,-1-1-1 0 0,0 1 1 0 0,1-1 0 0 0,0 0-1 0 0,-1-1 1 0 0,1 1 0 0 0,-1-1-1 0 0,1-1 1 0 0,0 1 0 0 0,-1-1-1 0 0,1 0 1 0 0,-1-1 0 0 0,1 0-1 0 0,-1 0 1 0 0,0 0 0 0 0,0-1 0 0 0,0 1-1 0 0,0-2 1 0 0,0 1 0 0 0,-1 0-1 0 0,1-1 1 0 0,0-1-67 0 0,2-2 30 0 0,-1 0 0 0 0,1-1 0 0 0,-1 0-1 0 0,0-1 1 0 0,-1 0 0 0 0,0 0 0 0 0,-1 0 0 0 0,1 0 0 0 0,-2-1 0 0 0,1 0 0 0 0,-2 0 0 0 0,1 0-1 0 0,-1-1 1 0 0,-1 1 0 0 0,0-1 0 0 0,0 1 0 0 0,-1-1 0 0 0,0 0 0 0 0,-1 0 0 0 0,0 0-1 0 0,-1 1 1 0 0,-2-9-30 0 0,2 14-231 0 0,0 0 0 0 0,-1 1 0 0 0,0 0 0 0 0,0-1 0 0 0,0 1 0 0 0,0 0 0 0 0,-1 0 0 0 0,1 0 0 0 0,-1 1 0 0 0,0-1 0 0 0,0 1 0 0 0,-1-1 0 0 0,1 1 0 0 0,-1 0 0 0 0,1 0 0 0 0,-1 0 0 0 0,0 1 0 0 0,0 0 0 0 0,0-1 0 0 0,-1 1 0 0 0,1 1 0 0 0,0-1 0 0 0,-4 0 231 0 0,-30-4-6077 0 0,2 13-3856 0 0,25 0 7714 0 0</inkml:trace>
  <inkml:trace contextRef="#ctx0" brushRef="#br0" timeOffset="832.725">1510 851 3601 0 0,'0'0'1936'0'0,"0"0"-580"0"0,0 0-86 0 0,0 0 340 0 0,0 0 274 0 0,0 0 5 0 0,0 0-246 0 0,0 0-420 0 0,0 0-371 0 0,0 0-231 0 0,0 0-127 0 0,0 0-24 0 0,0 0 28 0 0,3-21 23 0 0,12-66-31 0 0,21 3 602 0 0,-19 61-877 0 0,-11 12-183 0 0,2-4 22 0 0,1 0 1 0 0,1 1-1 0 0,0 0 1 0 0,0 0-1 0 0,2 1 1 0 0,-1 1-1 0 0,2 0 1 0 0,3-3-55 0 0,-14 16-17 0 0,0 0 1 0 0,-1 1-1 0 0,1-1 0 0 0,-1 0 1 0 0,1 1-1 0 0,-1-1 1 0 0,1 1-1 0 0,-1-1 1 0 0,0 1-1 0 0,0-1 0 0 0,0 1 1 0 0,0 0-1 0 0,0 0 1 0 0,0-1-1 0 0,0 1 1 0 0,0 0-1 0 0,-1 0 0 0 0,1 0 1 0 0,-1 0-1 0 0,0 0 1 0 0,1 0-1 0 0,-1 0 1 0 0,0 0-1 0 0,0 0 1 0 0,0 0-1 0 0,0 0 0 0 0,-1 0 1 0 0,1 0-1 0 0,-1 0 1 0 0,1 0-1 0 0,-1 0 1 0 0,1 0-1 0 0,-1 0 0 0 0,0 0 1 0 0,0-1 16 0 0,1 9-26 0 0,4 86 261 0 0,-2-94-211 0 0,0 0-1 0 0,1-1 1 0 0,-1 1 0 0 0,1-1 0 0 0,-1 0-1 0 0,1 1 1 0 0,0-1 0 0 0,-1 0-1 0 0,1-1 1 0 0,0 1 0 0 0,0 0 0 0 0,-1-1-1 0 0,1 1 1 0 0,0-1 0 0 0,0 0 0 0 0,0 0-1 0 0,0 0 1 0 0,0-1 0 0 0,-1 1-1 0 0,1 0 1 0 0,0-1 0 0 0,0 0 0 0 0,-1 0-1 0 0,1 0 1 0 0,0 0 0 0 0,-1 0-1 0 0,1-1 1 0 0,-1 1 0 0 0,1-1 0 0 0,-1 1-1 0 0,0-1 1 0 0,0 0 0 0 0,2-1-24 0 0,198-146 300 0 0,-156 129-519 0 0,-42 53-93 0 0,-6 154 519 0 0,22-151-1994 0 0,-8-32-2505 0 0,3-3-4895 0 0,-11-1 1932 0 0</inkml:trace>
  <inkml:trace contextRef="#ctx0" brushRef="#br0" timeOffset="4108.962">2355 685 0 0 0,'0'0'400'0'0,"0"0"532"0"0,0 0 213 0 0,0 0 27 0 0,0 0-37 0 0,0 0-52 0 0,0 0-43 0 0,0 0-32 0 0,14 8 14 0 0,40 24 78 0 0,-50-30-787 0 0,0 0 0 0 0,0 0 1 0 0,0 0-1 0 0,0-1 0 0 0,0 1 0 0 0,0-1 1 0 0,0 0-1 0 0,0-1 0 0 0,0 1 0 0 0,1-1 1 0 0,-1 1-1 0 0,0-1 0 0 0,0-1 1 0 0,1 1-1 0 0,-1 0 0 0 0,2-2-313 0 0,6 1 589 0 0,1-2-365 0 0,0-1 1 0 0,0 0-1 0 0,-1-1 0 0 0,1 0 1 0 0,-1-1-1 0 0,0-1 1 0 0,-1 0-1 0 0,1 0 0 0 0,-1-1 1 0 0,-1 0-1 0 0,1-1 0 0 0,-2-1 1 0 0,4-2-225 0 0,-7 6 49 0 0,-1-1 1 0 0,1 1-1 0 0,-1-1 1 0 0,0 0-1 0 0,-1 0 1 0 0,1-1-1 0 0,-2 1 1 0 0,1-1-1 0 0,-1 0 1 0 0,0 0-1 0 0,0 0 1 0 0,-1 0-1 0 0,-1-1 1 0 0,1 1-1 0 0,-1-1 1 0 0,0 1-1 0 0,-1-1 0 0 0,0-4-49 0 0,-3 8-98 0 0,0 0-1 0 0,0 0 1 0 0,0 0-1 0 0,0 1 1 0 0,-1-1-1 0 0,0 1 1 0 0,0 0-1 0 0,0 0 1 0 0,0 1-1 0 0,0-1 1 0 0,-1 1-1 0 0,0 0 1 0 0,0 0-1 0 0,0 0 1 0 0,0 1-1 0 0,0 0 1 0 0,0 0-1 0 0,0 0 1 0 0,-1 0-1 0 0,1 1 1 0 0,-1 0-1 0 0,0 0 1 0 0,1 1-1 0 0,-1-1 1 0 0,1 1-1 0 0,-1 1 1 0 0,0-1-1 0 0,1 1 1 0 0,-1 0-1 0 0,1 0 0 0 0,-2 1 100 0 0,-10 3-168 0 0,1 1 1 0 0,0 0 0 0 0,0 1 0 0 0,1 1 0 0 0,0 1-1 0 0,0 0 1 0 0,1 1 0 0 0,0 0 0 0 0,1 1 0 0 0,-5 6 166 0 0,7-9 50 0 0,1 1 1 0 0,0 0-1 0 0,0 1 1 0 0,1 0-1 0 0,0 1 1 0 0,1 0-1 0 0,0 0 1 0 0,0 0-1 0 0,2 1 1 0 0,-1 0-1 0 0,1 1 1 0 0,1 0-1 0 0,1 0 0 0 0,-1 0 1 0 0,2 0-1 0 0,0 0 1 0 0,1 1-1 0 0,0-1 1 0 0,1 1-1 0 0,0 11-50 0 0,2-21 54 0 0,0 1-1 0 0,1-1 1 0 0,-1 1-1 0 0,1-1 1 0 0,0 0 0 0 0,0 0-1 0 0,1 1 1 0 0,-1-2-1 0 0,1 1 1 0 0,0 0-1 0 0,0 0 1 0 0,0-1-1 0 0,0 1 1 0 0,1-1-1 0 0,-1 0 1 0 0,1 0-1 0 0,0-1 1 0 0,0 1-1 0 0,0-1 1 0 0,0 1-1 0 0,0-1 1 0 0,0-1-1 0 0,1 1 1 0 0,-1-1 0 0 0,1 1-1 0 0,4 0-53 0 0,126 10 1168 0 0,-114-12-1246 0 0,0-2 0 0 0,0 0 0 0 0,0-1 1 0 0,-1-1-1 0 0,1-1 0 0 0,-1-1 0 0 0,18-8 78 0 0,-35 13-100 0 0,59-25-3352 0 0,-22 5-4751 0 0,-27 13 2204 0 0</inkml:trace>
  <inkml:trace contextRef="#ctx0" brushRef="#br0" timeOffset="4583.961">2830 851 2785 0 0,'0'0'1121'0'0,"0"0"-5"0"0,0 0 257 0 0,0 0 308 0 0,0 0 150 0 0,0 0-77 0 0,0 0-234 0 0,0 0-215 0 0,0 0-146 0 0,0 0-131 0 0,0 0-119 0 0,0 0-128 0 0,25-4-140 0 0,74-13-106 0 0,-95 16-486 0 0,0 1-1 0 0,0-1 1 0 0,-1 0 0 0 0,1 0-1 0 0,0-1 1 0 0,-1 1 0 0 0,1-1 0 0 0,-1 1-1 0 0,1-1 1 0 0,-1 0 0 0 0,0 0 0 0 0,0-1-1 0 0,0 1 1 0 0,0-1 0 0 0,0 1-1 0 0,-1-1 1 0 0,1 0 0 0 0,-1 0 0 0 0,1-1-49 0 0,7-9 167 0 0,14-12 49 0 0,-2 0-1 0 0,-1-1 0 0 0,-1-1 0 0 0,-1-1 0 0 0,-1-1 0 0 0,-2 0 0 0 0,0-3-215 0 0,3-8 1 0 0,-16 84-1081 0 0,-3-34 1073 0 0,-2-2 10 0 0,0 0 0 0 0,0 0 0 0 0,1 0 0 0 0,1 1 0 0 0,-1-1 0 0 0,1 0 0 0 0,1 0 0 0 0,-1 1 0 0 0,1-1 0 0 0,1 0 0 0 0,0 0 0 0 0,0 0 0 0 0,0 0 0 0 0,1 0 0 0 0,0-1 0 0 0,1 1 0 0 0,0-1 0 0 0,0 0 0 0 0,0 0 0 0 0,1 0 0 0 0,0 0 0 0 0,0-1 0 0 0,1 0 0 0 0,0 0 0 0 0,0 0 0 0 0,0-1 0 0 0,1 0 0 0 0,1 1-2 0 0,-1-4 96 0 0,-1-1 0 0 0,1 1 0 0 0,-1-1 1 0 0,1-1-1 0 0,-1 1 0 0 0,1-1 1 0 0,-1 0-1 0 0,1-1 0 0 0,0 1 0 0 0,-1-1 1 0 0,1-1-1 0 0,-1 1 0 0 0,0-1 1 0 0,0 0-1 0 0,1-1 0 0 0,-1 1 0 0 0,0-1 1 0 0,-1-1-1 0 0,1 1 0 0 0,0-1-97 0 0,27-20 139 0 0,-2 0 0 0 0,-1-2 0 0 0,-2-2 0 0 0,0 0 1 0 0,-2-2-1 0 0,-1-1 0 0 0,0-2-139 0 0,-13 18-142 0 0,21-37-2632 0 0,-24 34-2045 0 0,-1 0-5055 0 0,-6 10 3427 0 0</inkml:trace>
  <inkml:trace contextRef="#ctx0" brushRef="#br0" timeOffset="4890.226">4126 0 14483 0 0,'0'0'1203'0'0,"0"0"-571"0"0,0 0-361 0 0,0 0 153 0 0,0 0 307 0 0,0 0 210 0 0,0 0 44 0 0,0 0-144 0 0,0 0-167 0 0,0 0-126 0 0,-2 33-100 0 0,-9 106-95 0 0,-11-27 81 0 0,-9 20-456 0 0,7 1 1 0 0,-2 57 21 0 0,25-171-1631 0 0,-4 31 4270 0 0,3-35-4453 0 0,0-5-4552 0 0,2-8-6453 0 0,-1-9 9885 0 0</inkml:trace>
  <inkml:trace contextRef="#ctx0" brushRef="#br0" timeOffset="5158.675">3800 376 10714 0 0,'0'0'2163'0'0,"0"0"-616"0"0,0 0-502 0 0,0 0-247 0 0,0 0-69 0 0,0 0-12 0 0,0 0-1 0 0,0 0 34 0 0,0 0-10 0 0,0 0-72 0 0,0 0-105 0 0,0 0-124 0 0,34 7-102 0 0,109 22-86 0 0,-21-21 47 0 0,71-16-884 0 0,-129 1-2781 0 0,-1 0-4439 0 0,-41 3-2910 0 0</inkml:trace>
</inkml:ink>
</file>

<file path=ppt/ink/ink6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4.5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450 167 2417 0 0,'0'0'1141'0'0,"0"0"-374"0"0,0 0-252 0 0,0 0 38 0 0,0 0 294 0 0,0 0 335 0 0,0 0 178 0 0,0 0 20 0 0,0 0-121 0 0,0 0-164 0 0,0 0-129 0 0,4 18-70 0 0,19 137 1484 0 0,-22-77-1571 0 0,-3-1-1 0 0,-4 0 1 0 0,-4-1-1 0 0,-5 13-808 0 0,-30 142-672 0 0,44-227 22 0 0,-13 28-1135 0 0,6-25-2644 0 0,-2-5-4758 0 0,5-2 5918 0 0</inkml:trace>
  <inkml:trace contextRef="#ctx0" brushRef="#br0" timeOffset="278.117">1 240 9994 0 0,'0'0'962'0'0,"0"0"-178"0"0,0 0-120 0 0,0 0 41 0 0,0 0 122 0 0,0 0 21 0 0,0 0-118 0 0,0 0-102 0 0,0 0-33 0 0,0 0 20 0 0,0 0 18 0 0,0 0-21 0 0,39-5-82 0 0,124-16-110 0 0,-97 11-242 0 0,0-2 0 0 0,-1-3 0 0 0,-1-3 0 0 0,14-8-178 0 0,74-42-1986 0 0,-104 41-2053 0 0,-1-2-4419 0 0,-36 21 2682 0 0</inkml:trace>
  <inkml:trace contextRef="#ctx0" brushRef="#br0" timeOffset="4189.912">1041 64 0 0 0,'0'0'180'0'0,"0"0"532"0"0,0 0 300 0 0,0 0 165 0 0,0 0-9 0 0,0 0-217 0 0,0 0-319 0 0,0 0-281 0 0,0 0-162 0 0,0 0-28 0 0,11 19 1752 0 0,-5 194 4474 0 0,-17 184-4482 0 0,-6-48-1249 0 0,17-348-643 0 0,0-1 0 0 0,-1 1-1 0 0,1-1 1 0 0,0 1 0 0 0,0 0-1 0 0,0-1 1 0 0,0 1-1 0 0,0-1 1 0 0,-1 1 0 0 0,1-1-1 0 0,0 1 1 0 0,1 0-1 0 0,-1-1 1 0 0,0 1 0 0 0,0-1-1 0 0,0 1 1 0 0,0-1 0 0 0,0 1-1 0 0,0 0 1 0 0,1-1-1 0 0,-1 1 1 0 0,0-1 0 0 0,0 1-1 0 0,1-1 1 0 0,-1 1 0 0 0,1-1-1 0 0,-1 0 1 0 0,0 1-1 0 0,1-1 1 0 0,-1 1 0 0 0,1-1-1 0 0,-1 0 1 0 0,1 1 0 0 0,-1-1-1 0 0,1 0 1 0 0,-1 0-1 0 0,1 1 1 0 0,-1-1 0 0 0,1 0-1 0 0,-1 0 1 0 0,1 0 0 0 0,-1 1-1 0 0,1-1 1 0 0,-1 0-1 0 0,1 0 1 0 0,0 0 0 0 0,-1 0-1 0 0,1 0 1 0 0,-1 0 0 0 0,1 0-1 0 0,0-1 1 0 0,-1 1-1 0 0,1 0 1 0 0,-1 0 0 0 0,1 0-1 0 0,-1 0 1 0 0,1-1 0 0 0,-1 1-1 0 0,1 0 1 0 0,-1-1-1 0 0,1 1 1 0 0,-1 0 0 0 0,1-1-1 0 0,-1 1 1 0 0,0 0-1 0 0,1-1 1 0 0,-1 1 0 0 0,1-1-1 0 0,-1 1-12 0 0,32-33 583 0 0,-10 5-646 0 0,1 2 0 0 0,1 0 0 0 0,1 1 0 0 0,2 1 0 0 0,0 2 0 0 0,1 1 0 0 0,15-8 63 0 0,34-4-315 0 0,-76 34 313 0 0,1 1 0 0 0,-1-1 0 0 0,1 1-1 0 0,-1-1 1 0 0,0 1 0 0 0,1 0 0 0 0,-1-1 0 0 0,0 1 0 0 0,0 0 0 0 0,0 0 0 0 0,0 0 0 0 0,-1 0-1 0 0,1 0 1 0 0,0 0 0 0 0,-1 0 0 0 0,0 0 0 0 0,1 0 0 0 0,-1 0 0 0 0,0 0 0 0 0,0 1 0 0 0,0-1-1 0 0,0 0 1 0 0,-1 0 0 0 0,1 0 0 0 0,0 0 0 0 0,-1 2 2 0 0,0 2 35 0 0,-13 229 661 0 0,35-210-1787 0 0,-10-25-2923 0 0,0-2-4647 0 0,-7 2 3659 0 0</inkml:trace>
  <inkml:trace contextRef="#ctx0" brushRef="#br0" timeOffset="4626.827">1735 988 1376 0 0,'0'0'910'0'0,"0"0"74"0"0,0 0 419 0 0,0 0 468 0 0,0 0 322 0 0,0 0-24 0 0,0 0-255 0 0,0 0-322 0 0,0 0-315 0 0,0 0-268 0 0,33-5-233 0 0,102-14-162 0 0,-66-7 127 0 0,-58 17-567 0 0,-3 6-94 0 0,0-1 1 0 0,1-1 0 0 0,-1 1-1 0 0,-1-1 1 0 0,1-1 0 0 0,-1 1-1 0 0,0-1 1 0 0,0-1 0 0 0,-1 1-1 0 0,0-1 1 0 0,0 0 0 0 0,0-1-1 0 0,-1 1 1 0 0,0-1 0 0 0,-1 0-1 0 0,0 0 1 0 0,0-1 0 0 0,0 1-1 0 0,-1-1 1 0 0,-1 0 0 0 0,1 0-1 0 0,-1 0 1 0 0,-1 0 0 0 0,0 0-1 0 0,0-8-80 0 0,-3 14-37 0 0,-1-1 0 0 0,0 1 0 0 0,0 0 0 0 0,-1-1-1 0 0,1 1 1 0 0,-1 1 0 0 0,1-1 0 0 0,-1 0 0 0 0,0 1 0 0 0,0 0 0 0 0,0 0-1 0 0,0 0 1 0 0,0 1 0 0 0,0-1 0 0 0,-1 1 0 0 0,1 0 0 0 0,-1 0 0 0 0,1 0 0 0 0,-1 1-1 0 0,1-1 1 0 0,-1 1 0 0 0,1 0 0 0 0,-1 1 0 0 0,1-1 0 0 0,0 1 0 0 0,-1 0-1 0 0,1 0 1 0 0,-1 0 0 0 0,1 1 0 0 0,0-1 0 0 0,0 1 0 0 0,0 0 0 0 0,-2 1 37 0 0,-12 5-5 0 0,1-1 0 0 0,1 2 0 0 0,0 0 0 0 0,0 1 0 0 0,1 1 0 0 0,0 0 0 0 0,1 1 0 0 0,0 1 1 0 0,1 0-1 0 0,1 1 0 0 0,0 0 0 0 0,0 1 0 0 0,2 0 0 0 0,0 1 0 0 0,0 0 0 0 0,2 0 0 0 0,0 1 1 0 0,-6 18 4 0 0,13-30 48 0 0,1 1 0 0 0,-1-1 0 0 0,1 1 1 0 0,0-1-1 0 0,0 1 0 0 0,0-1 0 0 0,1 1 1 0 0,0-1-1 0 0,0 0 0 0 0,0 1 0 0 0,1-1 1 0 0,0 0-1 0 0,0 0 0 0 0,0 0 0 0 0,1 0 1 0 0,-1 0-1 0 0,1 0 0 0 0,0-1 0 0 0,1 1 1 0 0,-1-1-1 0 0,1 0 0 0 0,0 0 0 0 0,0 0 1 0 0,0-1-1 0 0,0 1 0 0 0,1-1 0 0 0,-1 0 1 0 0,1 0-1 0 0,0-1 0 0 0,0 1 0 0 0,0-1 1 0 0,0 0-1 0 0,0 0 0 0 0,1-1 1 0 0,-1 0-1 0 0,0 0 0 0 0,1 0 0 0 0,3 0-48 0 0,29 8 234 0 0,1-2 0 0 0,1-2-1 0 0,-1-2 1 0 0,0-1 0 0 0,1-2-1 0 0,7-2-233 0 0,139-34-3938 0 0,-171 31 2198 0 0,24-8-7755 0 0,-23 5 1727 0 0</inkml:trace>
  <inkml:trace contextRef="#ctx0" brushRef="#br0" timeOffset="8659.035">3125 218 1776 0 0,'0'0'767'0'0,"0"0"-187"0"0,0 0 34 0 0,0 0 238 0 0,0 0 367 0 0,0 0 296 0 0,0 0 72 0 0,0 0-131 0 0,0 0-326 0 0,0 0-386 0 0,0 0-345 0 0,-1-4-255 0 0,0-4-118 0 0,-1 0-77 0 0,8 18 128 0 0,5 18 358 0 0,-2 0-1 0 0,-1 1 1 0 0,-1 0 0 0 0,-1 1 0 0 0,-2-1 0 0 0,1 27-435 0 0,-2-28 126 0 0,4 281 912 0 0,-11-254-936 0 0,-3-1 1 0 0,-2-1 0 0 0,-2 1 0 0 0,-3-1 0 0 0,-2-1 0 0 0,-3 2-103 0 0,-5 1 319 0 0,24-54-233 0 0,0-1 18 0 0,0 0 26 0 0,16-23 389 0 0,5-4-563 0 0,0 1 0 0 0,2 1 0 0 0,0 2 0 0 0,2 0 0 0 0,0 1 0 0 0,2 2 0 0 0,0 0 1 0 0,1 2-1 0 0,1 1 0 0 0,11-4 44 0 0,-30 16-38 0 0,0 1 1 0 0,0 0-1 0 0,0 0 1 0 0,1 1-1 0 0,-1 0 0 0 0,1 1 1 0 0,0 0-1 0 0,0 0 1 0 0,0 1-1 0 0,0 1 1 0 0,0 0-1 0 0,10 2 38 0 0,-17 1-25 0 0,0 0-1 0 0,0 1 1 0 0,-1-1-1 0 0,0 1 1 0 0,0 0-1 0 0,0 0 1 0 0,0 0-1 0 0,0 0 1 0 0,-1 1-1 0 0,0-1 1 0 0,0 1-1 0 0,0-1 1 0 0,0 1-1 0 0,-1 0 1 0 0,0 0-1 0 0,0 0 1 0 0,0-1-1 0 0,-1 1 1 0 0,1 0-1 0 0,-1 0 1 0 0,0 0-1 0 0,-1 0 1 0 0,1 0-1 0 0,-1 0 1 0 0,0 0 25 0 0,1 0 30 0 0,-2 9 54 0 0,-1-1-1 0 0,-1 1 0 0 0,0-1 0 0 0,0 0 1 0 0,-1 0-1 0 0,-1 0 0 0 0,0-1 1 0 0,-1 0-1 0 0,-1 0 0 0 0,1 0 1 0 0,-2-1-1 0 0,0 0 0 0 0,0-1 1 0 0,0 0-1 0 0,-12 8-83 0 0,7-5-16 0 0,-1-1-1 0 0,-1 0 1 0 0,1-1-1 0 0,-2-1 1 0 0,0-1 0 0 0,0 0-1 0 0,-1-1 1 0 0,-7 2 16 0 0,15-7-374 0 0,-1 0 1 0 0,1-1-1 0 0,-1 0 0 0 0,0-1 1 0 0,1 0-1 0 0,-1 0 0 0 0,0-1 1 0 0,0-1-1 0 0,1 0 0 0 0,-3-1 374 0 0,-14-9-3267 0 0,11-2-2661 0 0,9 5 855 0 0</inkml:trace>
  <inkml:trace contextRef="#ctx0" brushRef="#br0" timeOffset="9202.921">3604 1161 0 0 0,'0'0'792'0'0,"0"0"-238"0"0,0 0 63 0 0,0 0 315 0 0,0 0 373 0 0,0 0 327 0 0,0 0 102 0 0,0 0-93 0 0,0 0-160 0 0,0 0-196 0 0,0 0-171 0 0,0 0-133 0 0,33-1-130 0 0,106-3-115 0 0,-71-13 255 0 0,-58 9-739 0 0,15-6 11 0 0,0-2-1 0 0,-2 0 0 0 0,0-2 1 0 0,0-1-1 0 0,-2 0 0 0 0,-1-2 1 0 0,0 0-1 0 0,-1-1 0 0 0,-2-1 1 0 0,9-15-263 0 0,-19 26-36 0 0,-2 0 1 0 0,1 0 0 0 0,-2 0-1 0 0,1 0 1 0 0,-2-1 0 0 0,0 0-1 0 0,0 0 1 0 0,-1 0 0 0 0,-1 0 0 0 0,0 0-1 0 0,-1 0 1 0 0,0 0 0 0 0,-1-3 35 0 0,0 14-45 0 0,1 0 0 0 0,-1 0 0 0 0,0 0 0 0 0,1 0-1 0 0,-1 1 1 0 0,0-1 0 0 0,0 0 0 0 0,0 1 0 0 0,0-1 0 0 0,0 0 0 0 0,-1 1 0 0 0,1-1 0 0 0,0 1 0 0 0,-1 0 0 0 0,1-1 0 0 0,-1 1 0 0 0,0 0 0 0 0,1 0 0 0 0,-1 0 0 0 0,0 0 0 0 0,1 0 0 0 0,-1 1 0 0 0,0-1 0 0 0,0 0 0 0 0,0 1-1 0 0,0-1 1 0 0,0 1 0 0 0,0 0 0 0 0,0 0 0 0 0,0-1 0 0 0,0 1 0 0 0,0 1 0 0 0,0-1 0 0 0,0 0 0 0 0,0 0 45 0 0,-67 20-872 0 0,56-11 898 0 0,0 0-1 0 0,1 1 1 0 0,1 0-1 0 0,-1 1 1 0 0,2 0-1 0 0,0 0 1 0 0,0 1 0 0 0,1 1-1 0 0,0-1 1 0 0,1 2-1 0 0,1-1 1 0 0,0 1-1 0 0,-2 5-25 0 0,8-16 48 0 0,0 1-1 0 0,0-1 1 0 0,0 1 0 0 0,0 0-1 0 0,1-1 1 0 0,-1 1-1 0 0,1-1 1 0 0,0 1 0 0 0,0 0-1 0 0,0-1 1 0 0,0 1-1 0 0,1 0 1 0 0,0-1-1 0 0,0 1 1 0 0,0-1 0 0 0,0 1-1 0 0,0-1 1 0 0,1 1-1 0 0,-1-1 1 0 0,1 0 0 0 0,0 0-1 0 0,0 0 1 0 0,0 0-1 0 0,0 0 1 0 0,1 0-1 0 0,-1 0 1 0 0,1-1 0 0 0,0 1-1 0 0,-1-1 1 0 0,1 0-1 0 0,0 0 1 0 0,0 0 0 0 0,1 0-1 0 0,-1-1 1 0 0,0 1-1 0 0,1-1 1 0 0,2 1-48 0 0,134 26 1292 0 0,-80-27-958 0 0,-41-2-259 0 0,-1 1 0 0 0,0 1 1 0 0,0 1-1 0 0,0 0 1 0 0,0 2-1 0 0,0 0 0 0 0,5 2-75 0 0,-21-5 7 0 0,1 0 0 0 0,-1 1-1 0 0,0-1 1 0 0,0 0-1 0 0,0 1 1 0 0,0 0 0 0 0,0-1-1 0 0,0 1 1 0 0,0 0-1 0 0,0 0 1 0 0,0 0 0 0 0,-1 0-1 0 0,1 1 1 0 0,-1-1-1 0 0,0 0 1 0 0,0 0-1 0 0,1 1 1 0 0,-2-1 0 0 0,1 1-1 0 0,0-1 1 0 0,0 1-1 0 0,-1-1 1 0 0,1 1 0 0 0,-1 0-1 0 0,0-1 1 0 0,0 1-1 0 0,0 0 1 0 0,0-1-1 0 0,0 1 1 0 0,-1 0 0 0 0,1-1-1 0 0,-1 1 1 0 0,0 0-7 0 0,-35 83-8 0 0,-26-9-1603 0 0,42-55-720 0 0,15-19-2886 0 0,1-1-4748 0 0,7-2 8019 0 0</inkml:trace>
  <inkml:trace contextRef="#ctx0" brushRef="#br0" timeOffset="9864.671">4749 888 5433 0 0,'0'0'1456'0'0,"0"0"-394"0"0,0 0-116 0 0,0 0 95 0 0,0 0 79 0 0,0 0-43 0 0,0 0-156 0 0,-34 21-194 0 0,-103 64-174 0 0,53-18 126 0 0,78-63-652 0 0,0 1 0 0 0,1 0 1 0 0,-1 0-1 0 0,1 1 0 0 0,0 0 0 0 0,1-1 0 0 0,-1 2 0 0 0,1-1 0 0 0,0 0 0 0 0,1 1 0 0 0,-1 0 1 0 0,1 0-1 0 0,1 0 0 0 0,-1 0 0 0 0,1 0 0 0 0,1 1 0 0 0,-1-1 0 0 0,1 0 0 0 0,0 1 1 0 0,1-1-1 0 0,0 6-27 0 0,2-11 44 0 0,0 1 1 0 0,1-1 0 0 0,-1 0-1 0 0,1 0 1 0 0,-1 0 0 0 0,1-1-1 0 0,0 1 1 0 0,0-1 0 0 0,0 1-1 0 0,0-1 1 0 0,0 0-1 0 0,0 0 1 0 0,0 0 0 0 0,0-1-1 0 0,0 1 1 0 0,0-1 0 0 0,0 0-1 0 0,1 1 1 0 0,-1-1 0 0 0,0-1-1 0 0,0 1 1 0 0,0 0 0 0 0,0-1-1 0 0,0 0 1 0 0,1 0 0 0 0,-1 0-1 0 0,2-1-44 0 0,14-5 194 0 0,0-1-1 0 0,-1-1 0 0 0,0-1 0 0 0,-1-1 1 0 0,0 0-1 0 0,-1-2 0 0 0,2-1-193 0 0,14-9 89 0 0,78-65-84 0 0,-109 88-23 0 0,-1 0 0 0 0,1-1 0 0 0,-1 1 0 0 0,1-1 0 0 0,-1 1 0 0 0,1 0 0 0 0,-1-1 0 0 0,1 1 0 0 0,-1 0 0 0 0,1-1 0 0 0,-1 1 0 0 0,1 0 0 0 0,-1 0 0 0 0,1 0 0 0 0,0-1 0 0 0,-1 1 0 0 0,1 0 0 0 0,0 0-1 0 0,-1 0 1 0 0,1 0 0 0 0,-1 0 0 0 0,1 0 0 0 0,0 0 0 0 0,-1 0 0 0 0,1 1 0 0 0,-1-1 0 0 0,1 0 0 0 0,0 0 0 0 0,-1 0 0 0 0,1 1 0 0 0,-1-1 0 0 0,1 0 0 0 0,-1 1 0 0 0,1-1 0 0 0,-1 0 0 0 0,1 1 0 0 0,-1-1 0 0 0,1 1 0 0 0,-1-1 0 0 0,1 0 0 0 0,-1 1 0 0 0,0-1-1 0 0,1 1 1 0 0,-1 0 0 0 0,0-1 0 0 0,1 1 0 0 0,-1-1 0 0 0,0 1 0 0 0,0-1 0 0 0,0 1 0 0 0,1 0 0 0 0,-1-1 0 0 0,0 1 0 0 0,0 0 18 0 0,0 42-198 0 0,-1-28 181 0 0,0-12 19 0 0,0 0 0 0 0,1 1 0 0 0,0-1 1 0 0,-1 0-1 0 0,1 1 0 0 0,1-1 0 0 0,-1 0 1 0 0,0 1-1 0 0,1-1 0 0 0,-1 0 0 0 0,1 1 1 0 0,0-1-1 0 0,0 0 0 0 0,1 0 1 0 0,-1 0-1 0 0,1 0 0 0 0,-1 0 0 0 0,1 0 1 0 0,0 0-1 0 0,0 0 0 0 0,0-1 0 0 0,0 1 1 0 0,1-1-1 0 0,-1 0 0 0 0,1 1 0 0 0,-1-1 1 0 0,1 0-1 0 0,0-1 0 0 0,0 1 0 0 0,0 0 1 0 0,0-1-1 0 0,0 1 0 0 0,0-1 0 0 0,0 0 1 0 0,0 0-1 0 0,3 0-2 0 0,3 0 92 0 0,1 1 0 0 0,0-2-1 0 0,-1 1 1 0 0,1-1 0 0 0,0-1 0 0 0,-1 0-1 0 0,1 0 1 0 0,0-1 0 0 0,-1 0 0 0 0,0-1 0 0 0,1 0-1 0 0,-1 0 1 0 0,0-1 0 0 0,0 0 0 0 0,-1-1 0 0 0,1 0-1 0 0,-1 0 1 0 0,0-1 0 0 0,-1 0 0 0 0,1 0-1 0 0,3-6-91 0 0,18-17 308 0 0,-2-1-1 0 0,-1-1 0 0 0,-2-2 0 0 0,11-19-307 0 0,-30 45 21 0 0,29-43 11 0 0,-2-1 1 0 0,-3-2 0 0 0,-2-2-1 0 0,13-36-32 0 0,-31 65 26 0 0,-1-2 0 0 0,-1 1 0 0 0,-1-1 0 0 0,-1 0 0 0 0,-2-1 0 0 0,0-27-26 0 0,-3 55 14 0 0,1 1 0 0 0,-1-1-1 0 0,0 0 1 0 0,0 0-1 0 0,1 0 1 0 0,-1 1 0 0 0,0-1-1 0 0,0 0 1 0 0,0 0-1 0 0,0 0 1 0 0,0 1 0 0 0,0-1-1 0 0,0 0 1 0 0,-1 0-1 0 0,1 0 1 0 0,0 1 0 0 0,0-1-1 0 0,-1 0 1 0 0,1 0-1 0 0,0 1 1 0 0,-1-1 0 0 0,1 0-1 0 0,-1 1 1 0 0,1-1-1 0 0,-1 0 1 0 0,1 1 0 0 0,-1-1-1 0 0,1 1 1 0 0,-1-1-1 0 0,1 1 1 0 0,-1-1 0 0 0,0 1-1 0 0,1-1 1 0 0,-1 1-1 0 0,0 0 1 0 0,0-1 0 0 0,1 1-1 0 0,-1 0 1 0 0,0 0-1 0 0,0-1 1 0 0,1 1 0 0 0,-1 0-1 0 0,0 0 1 0 0,0 0-1 0 0,0 0 1 0 0,1 0 0 0 0,-1 0-1 0 0,0 0 1 0 0,0 0-1 0 0,0 0 1 0 0,1 1 0 0 0,-1-1-1 0 0,0 0 1 0 0,0 0-14 0 0,-34 29 226 0 0,18 1-195 0 0,2 1 1 0 0,0 1 0 0 0,2 0 0 0 0,2 1-1 0 0,1 0 1 0 0,1 0 0 0 0,2 1-1 0 0,2 1 1 0 0,1-1 0 0 0,0 30-32 0 0,4-62 1 0 0,-6 381 562 0 0,8-288-671 0 0,-29-96-1506 0 0,-11-40-3302 0 0,31-15-6962 0 0,7 44 7960 0 0</inkml:trace>
  <inkml:trace contextRef="#ctx0" brushRef="#br0" timeOffset="10538.751">5630 756 7226 0 0,'0'0'2103'0'0,"0"0"-811"0"0,0 0-297 0 0,0 0 190 0 0,0 0 248 0 0,0 0 64 0 0,0 0-195 0 0,0 0-295 0 0,0 0-298 0 0,-34 27-227 0 0,-108 84-135 0 0,30-30 643 0 0,110-79-940 0 0,1-2-45 0 0,0 1 0 0 0,0-1 0 0 0,0 1 0 0 0,0-1 0 0 0,0 1 0 0 0,0-1 0 0 0,0 1 0 0 0,0 0 0 0 0,0-1 0 0 0,0 1 0 0 0,0 0 0 0 0,0 0 0 0 0,1-1 0 0 0,-1 1 0 0 0,0 0 0 0 0,1 0 0 0 0,-1 0 0 0 0,1 0 0 0 0,-1 0 0 0 0,1 0 0 0 0,-1 0 0 0 0,1 0 0 0 0,-1 1 0 0 0,1-1 0 0 0,0 0 0 0 0,0 0 0 0 0,0 0 0 0 0,0 0 0 0 0,0 0 0 0 0,0 1 0 0 0,0-1 0 0 0,0 0 0 0 0,0 0 0 0 0,0 0 0 0 0,0 0 0 0 0,1 0 0 0 0,-1 0 0 0 0,1 0 0 0 0,-1 0 0 0 0,1 0 0 0 0,-1 0 0 0 0,1 0 0 0 0,-1 0 0 0 0,1 0 0 0 0,0 0 0 0 0,0 1-5 0 0,150 63 180 0 0,-56-42-190 0 0,-76-22-190 0 0,5-1-2420 0 0,2-8-3626 0 0,-10 2-2534 0 0,-3 5 5253 0 0,2 3 4217 0 0,6 7 5283 0 0,3 2-1548 0 0,43-6 962 0 0,35-33-1629 0 0,-85 22-3531 0 0,0-1 0 0 0,-1 0 0 0 0,0-2 0 0 0,-1 0 0 0 0,1 0 1 0 0,-2-1-1 0 0,1-1 0 0 0,-1-1 0 0 0,9-10-227 0 0,-20 20 15 0 0,0 0 0 0 0,-1 0 0 0 0,1 0 0 0 0,-1-1-1 0 0,0 1 1 0 0,0-1 0 0 0,0 1 0 0 0,0-1 0 0 0,0 0 0 0 0,0 0 0 0 0,-1 0 0 0 0,1 0 0 0 0,-1 0 0 0 0,0 0-1 0 0,0 0 1 0 0,0 0 0 0 0,0-1 0 0 0,-1 1 0 0 0,1 0 0 0 0,-1-1 0 0 0,0 1 0 0 0,0 0 0 0 0,0-1 0 0 0,0 1-1 0 0,-1 0 1 0 0,1 0 0 0 0,-1-1 0 0 0,0 1 0 0 0,0 0 0 0 0,0 0 0 0 0,-1 0 0 0 0,1 0 0 0 0,0 0-1 0 0,-1 0 1 0 0,0 0 0 0 0,0 0 0 0 0,0 1 0 0 0,0-1 0 0 0,0 1 0 0 0,-1-1 0 0 0,1 1 0 0 0,-1 0 0 0 0,1 0-1 0 0,-1 0 1 0 0,0 0 0 0 0,0 1 0 0 0,-1-2-15 0 0,-8 2-14 0 0,1 0-1 0 0,-1 1 1 0 0,0 0 0 0 0,0 1-1 0 0,1 0 1 0 0,-1 1-1 0 0,1 0 1 0 0,-1 1 0 0 0,1 0-1 0 0,0 1 1 0 0,0 0 0 0 0,0 1-1 0 0,0 0 1 0 0,1 1-1 0 0,0 0 1 0 0,0 1 0 0 0,1 0-1 0 0,0 0 1 0 0,0 1-1 0 0,0 0 1 0 0,1 0 0 0 0,0 1-1 0 0,1 0 1 0 0,0 1 0 0 0,0 0-1 0 0,1 0 1 0 0,1 0-1 0 0,-3 5 15 0 0,5-10 15 0 0,0 1-1 0 0,0 1 1 0 0,0-1-1 0 0,1 0 1 0 0,0 1-1 0 0,0-1 0 0 0,1 1 1 0 0,-1-1-1 0 0,1 1 1 0 0,1 0-1 0 0,-1 0 0 0 0,1-1 1 0 0,1 1-1 0 0,-1 0 1 0 0,1 0-1 0 0,0-1 1 0 0,1 1-1 0 0,-1 0 0 0 0,1-1 1 0 0,1 0-1 0 0,-1 1 1 0 0,1-1-1 0 0,0 0 0 0 0,0 0 1 0 0,1 0-1 0 0,0-1 1 0 0,0 1-1 0 0,0-1 1 0 0,1 0-1 0 0,0 0 0 0 0,0-1 1 0 0,2 3-15 0 0,6 3-2 0 0,0 0 1 0 0,0-1 0 0 0,1 0-1 0 0,0-1 1 0 0,1 0 0 0 0,0-1-1 0 0,0-1 1 0 0,0 0 0 0 0,1-1 0 0 0,0-1-1 0 0,0 0 1 0 0,0-2 0 0 0,1 1 1 0 0,3-1-480 0 0,88 3-970 0 0,-73-8-2743 0 0,0-4-4102 0 0,-19 2 49 0 0</inkml:trace>
  <inkml:trace contextRef="#ctx0" brushRef="#br0" timeOffset="36395.989">614 1514 0 0 0,'0'0'343'0'0,"0"0"1021"0"0,0 0 380 0 0,0 0-5 0 0,0 0-106 0 0,0 0-166 0 0,0 0-208 0 0,0 0-146 0 0,0 0-115 0 0,0 0-71 0 0,-15-8 14 0 0,-49-24-9 0 0,62 31-834 0 0,0 0 0 0 0,-1 0 0 0 0,1 0 0 0 0,0 1 0 0 0,0-1 1 0 0,-1 0-1 0 0,1 1 0 0 0,0 0 0 0 0,-1-1 0 0 0,1 1 0 0 0,0 0 0 0 0,-1 0 0 0 0,1 0 0 0 0,0 1 0 0 0,-1-1 0 0 0,1 0 0 0 0,0 1 0 0 0,-1 0 0 0 0,1 0 0 0 0,0-1 0 0 0,0 1 0 0 0,0 0 0 0 0,-1 1 0 0 0,1-1 0 0 0,1 0 0 0 0,-1 1 0 0 0,0-1 0 0 0,-2 2-98 0 0,-4 3 188 0 0,-10 10 50 0 0,0 0 1 0 0,1 1-1 0 0,0 1 0 0 0,2 1 1 0 0,0 0-1 0 0,1 1 0 0 0,1 1 1 0 0,1 0-1 0 0,-1 3-238 0 0,-4 7 250 0 0,-6 9-53 0 0,2 1 0 0 0,2 0 0 0 0,2 2 0 0 0,2 0 0 0 0,1 1 0 0 0,3 1-1 0 0,2 0 1 0 0,1 0 0 0 0,3 1 0 0 0,1 0 0 0 0,3 5-197 0 0,1-36 39 0 0,1-1 0 0 0,0 1 0 0 0,2-1 0 0 0,-1 0 0 0 0,2 0 0 0 0,0 0 0 0 0,1-1-1 0 0,0 1 1 0 0,1-1 0 0 0,0 0 0 0 0,1 0 0 0 0,1-1 0 0 0,0 0 0 0 0,0 0 0 0 0,1-1 0 0 0,1 0 0 0 0,0-1 0 0 0,0 0 0 0 0,1 0 0 0 0,0-1 0 0 0,1-1 0 0 0,0 0-1 0 0,0 0 1 0 0,1-1 0 0 0,0-1 0 0 0,0 0 0 0 0,1-1 0 0 0,-1 0 0 0 0,1-1 0 0 0,0-1 0 0 0,7 1-39 0 0,-6-1-59 0 0,0-1-1 0 0,0 0 1 0 0,0-1 0 0 0,0 0 0 0 0,1-1-1 0 0,-1-1 1 0 0,0-1 0 0 0,0 0-1 0 0,0-1 1 0 0,0 0 0 0 0,0-1 0 0 0,8-4 59 0 0,14-15-5257 0 0,-4-10-4941 0 0,-28 25 3203 0 0</inkml:trace>
  <inkml:trace contextRef="#ctx0" brushRef="#br0" timeOffset="37184.06">1071 1706 2865 0 0,'0'0'1220'0'0,"0"0"-127"0"0,0 0 77 0 0,0 0 245 0 0,0 0 289 0 0,0 0 87 0 0,0 0-206 0 0,0 0-362 0 0,0 0-376 0 0,0 0-309 0 0,0 0-223 0 0,0 0-88 0 0,11 2 357 0 0,0 71 1754 0 0,10 447 1101 0 0,-13-357-4282 0 0,-8-160-1411 0 0,2-10-10263 0 0,-2 4 5777 0 0</inkml:trace>
  <inkml:trace contextRef="#ctx0" brushRef="#br0" timeOffset="37468.039">778 2103 8434 0 0,'0'0'1016'0'0,"0"0"-158"0"0,0 0 136 0 0,0 0 267 0 0,0 0 130 0 0,0 0-91 0 0,31 0-235 0 0,101-3-215 0 0,246-34 366 0 0,-338 33-2203 0 0,13-2-2419 0 0,-19 5-3152 0 0,-19 1-876 0 0</inkml:trace>
  <inkml:trace contextRef="#ctx0" brushRef="#br0" timeOffset="37731.716">1649 2037 3705 0 0,'0'0'1337'0'0,"0"0"-34"0"0,0 0 107 0 0,0 0 129 0 0,0 0 4 0 0,0 0-192 0 0,0 0-264 0 0,0 0-238 0 0,0 0-179 0 0,-24 33-115 0 0,-73 101-86 0 0,65-68 152 0 0,32-56-482 0 0,-1-5-58 0 0,0 0 0 0 0,0 0 0 0 0,0 0 1 0 0,1 0-1 0 0,0 0 0 0 0,0 0 0 0 0,0 0 0 0 0,0 0 0 0 0,1 0 0 0 0,0 0 0 0 0,0 0 0 0 0,0 0 0 0 0,1 0 0 0 0,0 0 0 0 0,0 0 1 0 0,0-1-1 0 0,0 1 0 0 0,1-1 0 0 0,-1 0 0 0 0,1 1 0 0 0,0-1 0 0 0,1-1 0 0 0,-1 1 0 0 0,1 0 0 0 0,0-1 0 0 0,-1 0 0 0 0,1 1 1 0 0,1-2-1 0 0,-1 1 0 0 0,3 1-81 0 0,5-1 200 0 0,1-2-1 0 0,-1 1 1 0 0,0-1 0 0 0,1-1 0 0 0,-1-1 0 0 0,0 1 0 0 0,0-2-1 0 0,1 0 1 0 0,-1 0 0 0 0,0-1 0 0 0,0-1 0 0 0,-1 0 0 0 0,1 0 0 0 0,-1-1-1 0 0,0-1 1 0 0,0 0 0 0 0,-1 0 0 0 0,1-1 0 0 0,-1 0 0 0 0,7-8-200 0 0,-10 11 25 0 0,0-1 0 0 0,0 0 0 0 0,0 0 1 0 0,-1-1-1 0 0,1 0 0 0 0,-1 0 1 0 0,-1 0-1 0 0,1-1 0 0 0,-1 0 0 0 0,-1 0 1 0 0,1 0-1 0 0,-1-1 0 0 0,0 1 1 0 0,-1-1-1 0 0,1 0 0 0 0,-2 0 0 0 0,1 0 1 0 0,-1-1-1 0 0,-1 1 0 0 0,1 0 1 0 0,-1-1-1 0 0,-1 1 0 0 0,1-1 0 0 0,-2 0 1 0 0,0-6-26 0 0,-1 11-104 0 0,0-1 0 0 0,0 1-1 0 0,-1 0 1 0 0,1 0 0 0 0,-1 0 0 0 0,0 0 0 0 0,-1 1 0 0 0,1-1 0 0 0,0 1 0 0 0,-1 0 0 0 0,0 0 0 0 0,0 0 0 0 0,0 0 0 0 0,0 1 0 0 0,0-1 0 0 0,0 1-1 0 0,-1 0 1 0 0,1 0 0 0 0,-1 1 0 0 0,0 0 0 0 0,-1-1 104 0 0,-64-1-4262 0 0,26 26-2602 0 0,28-12 1917 0 0,3-3-434 0 0</inkml:trace>
  <inkml:trace contextRef="#ctx0" brushRef="#br0" timeOffset="37964.789">1995 2390 0 0 0,'0'0'1267'0'0,"0"0"747"0"0,0 0 590 0 0,0 0 250 0 0,0 0-139 0 0,0 0-489 0 0,0 0-555 0 0,0 0-424 0 0,0 0-309 0 0,0 0-178 0 0,0 0-87 0 0,2-6-64 0 0,67-183 2035 0 0,-60 171-2892 0 0,56-89 546 0 0,4 67-6198 0 0,-54 39-769 0 0,-8 2-231 0 0,0 2 4097 0 0</inkml:trace>
  <inkml:trace contextRef="#ctx0" brushRef="#br0" timeOffset="38983.812">2757 2089 8074 0 0,'0'0'2394'0'0,"0"0"-914"0"0,0 0-284 0 0,0 0 108 0 0,0 0 65 0 0,0 0-118 0 0,0 0-288 0 0,0 0-281 0 0,0 0-235 0 0,0 0-140 0 0,0 0-102 0 0,0 0-70 0 0,-23-4-38 0 0,-71-10-21 0 0,44 22 23 0 0,42-3-82 0 0,0-2-36 0 0,0 0-1 0 0,0 1 0 0 0,0 0 1 0 0,0 0-1 0 0,1 0 0 0 0,0 1 0 0 0,0 0 1 0 0,0 1-1 0 0,0 0 0 0 0,1 0 1 0 0,0 0-1 0 0,0 1 0 0 0,1-1 1 0 0,0 2-1 0 0,0-1 0 0 0,1 0 1 0 0,-1 1-1 0 0,2 0 0 0 0,-1 0 1 0 0,1 0-1 0 0,0 0 0 0 0,1 0 1 0 0,0 1-1 0 0,0 0 0 0 0,0 7 20 0 0,3-13 19 0 0,0-1 1 0 0,0 0-1 0 0,0 0 0 0 0,0 0 0 0 0,0 1 0 0 0,1-1 1 0 0,-1 0-1 0 0,1-1 0 0 0,0 1 0 0 0,0 0 0 0 0,-1 0 1 0 0,1-1-1 0 0,0 1 0 0 0,0-1 0 0 0,0 0 0 0 0,1 1 1 0 0,-1-1-1 0 0,0 0 0 0 0,0 0 0 0 0,1 0 0 0 0,-1-1 1 0 0,0 1-1 0 0,1-1 0 0 0,-1 1 0 0 0,1-1 0 0 0,-1 0 1 0 0,1 0-1 0 0,-1 0 0 0 0,1 0 0 0 0,-1 0 0 0 0,1 0 1 0 0,-1-1-1 0 0,0 1 0 0 0,1-1 0 0 0,-1 0 0 0 0,1 0-19 0 0,8 1 215 0 0,5-2-79 0 0,-1-1 1 0 0,0-1-1 0 0,-1-1 0 0 0,1 0 1 0 0,-1 0-1 0 0,0-2 1 0 0,0 0-1 0 0,0 0 0 0 0,-1-1 1 0 0,-1-1-1 0 0,1 0 1 0 0,0-2-137 0 0,17-9 100 0 0,10-10 3 0 0,58-29 5 0 0,-97 60-122 0 0,0 1 0 0 0,0-1 1 0 0,0 0-1 0 0,0 1 0 0 0,0-1 0 0 0,-1 0 0 0 0,1 1 1 0 0,0-1-1 0 0,-1 1 0 0 0,0-1 0 0 0,1 1 0 0 0,-1-1 1 0 0,0 1-1 0 0,0 0 0 0 0,0-1 0 0 0,0 1 0 0 0,0-1 0 0 0,0 1 1 0 0,0-1-1 0 0,0 1 0 0 0,-1 0 0 0 0,1-1 0 0 0,0 1 1 0 0,-1-1-1 0 0,0 1 0 0 0,1-1 0 0 0,-1 0 0 0 0,0 1 0 0 0,0-1 1 0 0,1 0-1 0 0,-1 1 0 0 0,0-1 0 0 0,0 0 0 0 0,-1 0 1 0 0,1 0-1 0 0,-1 1 14 0 0,1 1-28 0 0,-126 232-300 0 0,79-118 186 0 0,4 3 0 0 0,0 22 142 0 0,-30 52-1206 0 0,60-150 987 0 0,43-47 137 0 0,155-81 310 0 0,-94 39-203 0 0,-85 43-18 0 0,-1 1 28 0 0,-1 0 1 0 0,0 0 0 0 0,1-1 0 0 0,-1 1 0 0 0,0-1-1 0 0,0 1 1 0 0,0-1 0 0 0,0 0 0 0 0,-1 0 0 0 0,1 0 0 0 0,0-1-1 0 0,-1 1 1 0 0,1-1 0 0 0,-1 1 0 0 0,0-1 0 0 0,0 0-1 0 0,0 0 1 0 0,0 0 0 0 0,-1 0 0 0 0,1 0 0 0 0,-1 0 0 0 0,0 0-1 0 0,0-1 1 0 0,0 1 0 0 0,0 0 0 0 0,0-1 0 0 0,-1 1 0 0 0,1-3-36 0 0,-45-24 276 0 0,-89-33-330 0 0,-107-28 258 0 0,250 85-446 0 0,25-4 347 0 0,352-115 655 0 0,-355 110-650 0 0,-2 1-2232 0 0,-10 10-10582 0 0,-19 4 5294 0 0</inkml:trace>
  <inkml:trace contextRef="#ctx0" brushRef="#br0" timeOffset="39317.719">3092 2199 3273 0 0,'0'0'2752'0'0,"0"0"-1333"0"0,0 0-659 0 0,0 0-99 0 0,0 0 39 0 0,0 0 89 0 0,0 0 38 0 0,0 0-55 0 0,0 0-57 0 0,0 0-44 0 0,0 0-44 0 0,0 0-34 0 0,0 0-22 0 0,0 26-15 0 0,3 79-19 0 0,-3-101-455 0 0,-1-1 0 0 0,1 1 0 0 0,1-1 0 0 0,-1 1 0 0 0,0-1 0 0 0,1 0 0 0 0,0 1 0 0 0,-1-1 0 0 0,1 0 0 0 0,1 1 0 0 0,-1-1 0 0 0,0 0 0 0 0,1 0 0 0 0,0 0 0 0 0,-1 0 0 0 0,1 0 0 0 0,1 0 0 0 0,-1-1 0 0 0,0 1 0 0 0,0-1 0 0 0,2 2-82 0 0,6 5 495 0 0,-6-6-302 0 0,0 0 1 0 0,0 1-1 0 0,0-2 1 0 0,1 1-1 0 0,-1-1 1 0 0,1 1-1 0 0,0-1 1 0 0,-1 0-1 0 0,1-1 1 0 0,0 1-1 0 0,0-1 1 0 0,0 0-1 0 0,0 0 1 0 0,0-1-1 0 0,1 1 0 0 0,-1-1 1 0 0,0 0-1 0 0,0-1 1 0 0,0 1-1 0 0,0-1 1 0 0,0 0-1 0 0,0 0 1 0 0,0-1-1 0 0,0 0 1 0 0,0 1-1 0 0,-1-2 1 0 0,1 1-1 0 0,0 0-193 0 0,11-8 196 0 0,0-1 1 0 0,-1 0-1 0 0,0 0 0 0 0,-1-2 0 0 0,0 0 0 0 0,-1-1 1 0 0,0 0-1 0 0,5-8-196 0 0,24-48 523 0 0,-35 51-2459 0 0,-1-2-3985 0 0,-4 0-5549 0 0,-2 20 4847 0 0</inkml:trace>
  <inkml:trace contextRef="#ctx0" brushRef="#br0" timeOffset="39670.034">3497 2376 0 0 0,'0'0'1580'0'0,"0"0"557"0"0,0 0 277 0 0,0 0 160 0 0,0 0-3 0 0,0 0-180 0 0,0 0-324 0 0,36-4-395 0 0,113-12-367 0 0,-53-11 386 0 0,-78 20-1452 0 0,-1 0 0 0 0,1-1 0 0 0,-2 0 1 0 0,1-2-1 0 0,-1 0 0 0 0,-1 0 0 0 0,0-2 0 0 0,0 0 1 0 0,-1 0-1 0 0,-1-2 0 0 0,9-10-239 0 0,-20 22-3 0 0,0 0 1 0 0,0 0-1 0 0,-1-1 1 0 0,1 1-1 0 0,0-1 1 0 0,-1 1-1 0 0,0-1 1 0 0,1 1-1 0 0,-1-1 1 0 0,0 0-1 0 0,-1 0 0 0 0,1 0 1 0 0,0 1-1 0 0,-1-1 1 0 0,0 0-1 0 0,1 0 1 0 0,-1 0-1 0 0,0 0 1 0 0,-1 0-1 0 0,1 0 1 0 0,0 0-1 0 0,-1 0 1 0 0,1 1-1 0 0,-1-1 0 0 0,0 0 1 0 0,0 0-1 0 0,0 1 1 0 0,-1-1-1 0 0,1 0 1 0 0,-1 1-1 0 0,1-1 1 0 0,-1 1-1 0 0,0 0 1 0 0,0 0-1 0 0,0-1 1 0 0,0 1-1 0 0,0 0 1 0 0,0 1-1 0 0,-1-1 0 0 0,1 0 1 0 0,-2 0 2 0 0,-10 1-108 0 0,0 0-1 0 0,0 1 1 0 0,-1 1 0 0 0,1 0 0 0 0,0 1-1 0 0,0 0 1 0 0,0 1 0 0 0,0 1 0 0 0,0 0 0 0 0,1 1-1 0 0,-1 0 1 0 0,1 1 0 0 0,1 1 0 0 0,-1 0-1 0 0,1 0 1 0 0,0 1 0 0 0,1 1 0 0 0,0 0-1 0 0,0 1 1 0 0,1 0 0 0 0,0 1 0 0 0,1-1-1 0 0,0 2 1 0 0,1-1 0 0 0,-7 13 108 0 0,12-20-6 0 0,1 0-1 0 0,-1 0 1 0 0,0 0-1 0 0,1 0 1 0 0,0 0-1 0 0,0 1 1 0 0,0-1-1 0 0,0 1 1 0 0,1 0-1 0 0,0 0 1 0 0,0-1 0 0 0,0 1-1 0 0,0 0 1 0 0,1 0-1 0 0,0 0 1 0 0,0 0-1 0 0,0 0 1 0 0,1-1-1 0 0,0 1 1 0 0,0 0-1 0 0,0 0 1 0 0,0-1-1 0 0,1 1 1 0 0,-1 0 0 0 0,1-1-1 0 0,0 1 1 0 0,1-1-1 0 0,-1 0 1 0 0,1 0-1 0 0,0 0 1 0 0,0 0-1 0 0,0 0 1 0 0,0-1-1 0 0,1 0 1 0 0,0 1 0 0 0,-1-1-1 0 0,1 0 1 0 0,4 2 6 0 0,10 2 27 0 0,1-1 0 0 0,0 0 1 0 0,0-1-1 0 0,0-1 0 0 0,0-1 1 0 0,1-1-1 0 0,-1 0 0 0 0,1-2 1 0 0,-1 0-1 0 0,20-3-27 0 0,94-27-1919 0 0,-91 13-1910 0 0,-3-1-3787 0 0,-22 10 729 0 0</inkml:trace>
  <inkml:trace contextRef="#ctx0" brushRef="#br0" timeOffset="39995.619">4261 1617 9394 0 0,'0'0'1511'0'0,"0"0"-243"0"0,0 0 26 0 0,0 0 68 0 0,0 0-82 0 0,0 0-223 0 0,0 0-267 0 0,0 0-115 0 0,0 0-9 0 0,0 0-5 0 0,0 0-5 0 0,0 0-24 0 0,0 0 0 0 0,32 25 1 0 0,100 82-26 0 0,-127-103-549 0 0,0-1-1 0 0,0 1 0 0 0,-1 0 0 0 0,0 0 1 0 0,1 1-1 0 0,-1-1 0 0 0,-1 1 0 0 0,1 0 1 0 0,-1 0-1 0 0,0 0 0 0 0,0 1 0 0 0,0-1 1 0 0,-1 1-1 0 0,0-1 0 0 0,2 6-57 0 0,0 5 161 0 0,3 12-92 0 0,-1 0-1 0 0,-2 0 1 0 0,-1 0-1 0 0,-1 0 1 0 0,-1 1-1 0 0,-2-1 1 0 0,-1 1-1 0 0,-1-1 1 0 0,-1 0-1 0 0,-1 0 1 0 0,-2 0-1 0 0,-1-1 1 0 0,-1 0-1 0 0,-3 4-68 0 0,-7 23-464 0 0,-2 0-1 0 0,-2-1 0 0 0,-2-2 1 0 0,-3 0-1 0 0,-2-2 0 0 0,-2-1 1 0 0,-30 34 464 0 0,10-37-3407 0 0,13-20-6784 0 0,27-18 1944 0 0</inkml:trace>
  <inkml:trace contextRef="#ctx0" brushRef="#br0" timeOffset="43112.645">5474 1952 1584 0 0,'0'0'203'0'0,"0"0"-207"0"0,0 0 19 0 0,0 0 246 0 0,0 0 330 0 0,0 0 281 0 0,0 0 152 0 0,-24 37 10 0 0,-76 114-125 0 0,35-33 300 0 0,-209 367 2303 0 0,251-433-2083 0 0,23-52-1027 0 0,0 0 47 0 0,0 0 40 0 0,10-22 2028 0 0,228-376-1511 0 0,-184 306-959 0 0,-15 22 147 0 0,4 2 1 0 0,2 2-1 0 0,26-28-194 0 0,-63 172 672 0 0,-12-3-184 0 0,-1 19 112 0 0,4 0 0 0 0,11 92-600 0 0,10-76 162 0 0,-19-110-137 0 0,0 1 1 0 0,0-1-1 0 0,1 1 0 0 0,-1-1 1 0 0,0 0-1 0 0,0 1 1 0 0,0-1-1 0 0,1 0 1 0 0,-1 0-1 0 0,0 0 0 0 0,0 0 1 0 0,0 0-1 0 0,1 0 1 0 0,-1 0-1 0 0,0-1 1 0 0,0 1-1 0 0,1 0 0 0 0,-1-1 1 0 0,0 1-1 0 0,0-1 1 0 0,0 1-1 0 0,0-1 1 0 0,0 1-1 0 0,0-1 0 0 0,0 0 1 0 0,0 0-1 0 0,0 1 1 0 0,0-1-1 0 0,0 0 0 0 0,0 0 1 0 0,-1 0-1 0 0,1 0 1 0 0,0 0-1 0 0,0 0 1 0 0,-1 0-1 0 0,1 0 0 0 0,-1 0 1 0 0,1-1-1 0 0,-1 1 1 0 0,0 0-1 0 0,1 0 1 0 0,-1 0-1 0 0,0-1 0 0 0,0 1 1 0 0,0 0-1 0 0,0-1-25 0 0,6-6 39 0 0,492-683 160 0 0,-496 743-702 0 0,11 213 1482 0 0,-4 59-87 0 0,8-105-856 0 0,-7-200-2620 0 0,-5-18-2148 0 0,1-5-3866 0 0,-3 1 1047 0 0</inkml:trace>
  <inkml:trace contextRef="#ctx0" brushRef="#br0" timeOffset="43631.65">6448 2604 14483 0 0,'0'0'1683'0'0,"0"0"-705"0"0,0 0-330 0 0,0 0 31 0 0,0 0 143 0 0,0 0 105 0 0,0 0-108 0 0,0 0-215 0 0,0 0-236 0 0,0 0-186 0 0,0 0-90 0 0,0 0-44 0 0,0 0-10 0 0,-2 4-6 0 0,-5 21 10 0 0,7-25-85 0 0,0 4-894 0 0,0 3-12686 0 0,0-6 5781 0 0</inkml:trace>
</inkml:ink>
</file>

<file path=ppt/ink/ink6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3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78 160 7754 0 0,'0'0'1173'0'0,"0"0"-426"0"0,0 0-191 0 0,0 0 178 0 0,0 0 330 0 0,0 0 199 0 0,0 0 0 0 0,0 0-179 0 0,0 0-238 0 0,33-9-162 0 0,110-31-114 0 0,85-25 1161 0 0,-193 57-1550 0 0,183-25 340 0 0,-216 36-488 0 0,0 0-1 0 0,0 0 1 0 0,-1 0-1 0 0,1 0 1 0 0,-1 0-1 0 0,0 0 1 0 0,0 0 0 0 0,0 0-1 0 0,0 0 1 0 0,-1 1-1 0 0,1-1 1 0 0,-1 0 0 0 0,0 1-1 0 0,0-1 1 0 0,0 0-1 0 0,0 1 1 0 0,0-1 0 0 0,-1 0-1 0 0,0 1 1 0 0,0-1-1 0 0,0 0 1 0 0,0 0-1 0 0,-1 3-32 0 0,-87 266 1033 0 0,76-192-975 0 0,3 0 0 0 0,4 1 1 0 0,3 0-1 0 0,3 8-58 0 0,14 18 352 0 0,-32-152 2485 0 0,12 36-2856 0 0,-1 0 0 0 0,0 0 0 0 0,-1 0 0 0 0,0 1 0 0 0,-1 0 0 0 0,0 1-1 0 0,0 0 1 0 0,0 0 0 0 0,-1 1 0 0 0,0 0 0 0 0,0 0 0 0 0,-1 1 0 0 0,1 1 0 0 0,-1 0 0 0 0,0 0 0 0 0,0 1 0 0 0,-1 1 0 0 0,-5-1 19 0 0,-8 0-225 0 0,0 2 0 0 0,0 0 0 0 0,0 2 0 0 0,1 0 0 0 0,-1 2 0 0 0,0 1 0 0 0,1 1 0 0 0,0 1 0 0 0,0 1 0 0 0,1 1 0 0 0,-1 1 0 0 0,2 1 0 0 0,-1 1 0 0 0,2 1 1 0 0,-1 1-1 0 0,-12 11 225 0 0,19-10-1166 0 0,12-2-2367 0 0,20-12-6641 0 0,-10 0 3614 0 0</inkml:trace>
  <inkml:trace contextRef="#ctx0" brushRef="#br0" timeOffset="295.849">280 333 6577 0 0,'0'0'1775'0'0,"0"0"-317"0"0,0 0-135 0 0,0 0 131 0 0,0 0 77 0 0,0 0-112 0 0,0 0-218 0 0,0 0-157 0 0,0 0-90 0 0,35-1-84 0 0,111-2-124 0 0,265-33 1714 0 0,-249 24-2835 0 0,-161 12 7 0 0,-1 0-144 0 0,0 0-137 0 0,-18 7-1992 0 0,18-7 2601 0 0,-36 22-6025 0 0,15-3-3934 0 0,15-11 7836 0 0</inkml:trace>
  <inkml:trace contextRef="#ctx0" brushRef="#br0" timeOffset="632.673">1180 499 9490 0 0,'0'0'1938'0'0,"0"0"-499"0"0,0 0-76 0 0,0 0 77 0 0,0 0-36 0 0,0 0-199 0 0,0 0-329 0 0,0 0-297 0 0,0 0-230 0 0,0 0-156 0 0,-5 33-97 0 0,-16 105-48 0 0,9-55-36 0 0,11-74-477 0 0,-2 7-465 0 0,1-13-3704 0 0,-2-2-3962 0 0,3-1 2789 0 0</inkml:trace>
  <inkml:trace contextRef="#ctx0" brushRef="#br0" timeOffset="885.47">1213 171 8202 0 0,'0'0'1656'0'0,"0"0"-696"0"0,0 0-704 0 0,0 0-296 0 0,0 0-200 0 0,0 0-160 0 0,0 0-152 0 0,0 0-384 0 0,0 0-720 0 0,0 0-1545 0 0,0 0-848 0 0</inkml:trace>
  <inkml:trace contextRef="#ctx0" brushRef="#br0" timeOffset="1197.742">1353 760 3881 0 0,'0'0'1456'0'0,"0"0"-108"0"0,0 0 370 0 0,0 0 429 0 0,0 0 111 0 0,0 0-284 0 0,0 0-526 0 0,0 0-406 0 0,0 0-202 0 0,0 0-124 0 0,0 0-93 0 0,0 0-72 0 0,0 0-99 0 0,17-21-91 0 0,50-65-79 0 0,12-54 719 0 0,-76 133-959 0 0,-2 5-61 0 0,-1 1-1 0 0,0-1 0 0 0,1 1 0 0 0,-1-1 0 0 0,1 1 0 0 0,-1-1 0 0 0,1 1 0 0 0,0-1 0 0 0,-1 1 0 0 0,1 0 0 0 0,0-1 0 0 0,0 1 0 0 0,0 0 0 0 0,0 0 0 0 0,0-1 0 0 0,1 1 0 0 0,-1 0 0 0 0,0 0 0 0 0,0 0 0 0 0,1 1 0 0 0,-1-1 0 0 0,0 0 0 0 0,1 0 0 0 0,-1 1 1 0 0,1-1-1 0 0,-1 1 0 0 0,1-1 0 0 0,-1 1 0 0 0,1 0 0 0 0,0-1 0 0 0,-1 1 0 0 0,1 0 0 0 0,-1 0 0 0 0,2 0 20 0 0,31 77-942 0 0,-34-73 965 0 0,2 1 0 0 0,-1-1-1 0 0,0 0 1 0 0,1 0 0 0 0,0 0-1 0 0,0 0 1 0 0,0-1-1 0 0,0 1 1 0 0,0 0 0 0 0,1-1-1 0 0,0 0 1 0 0,0 1 0 0 0,0-1-1 0 0,0 0 1 0 0,0-1-1 0 0,0 1 1 0 0,1 0 0 0 0,0-1-1 0 0,-1 0 1 0 0,1 0 0 0 0,0 0-1 0 0,0 0 1 0 0,0-1-1 0 0,0 1 1 0 0,0-1 0 0 0,0 0-1 0 0,1 0 1 0 0,-1-1 0 0 0,0 1-1 0 0,4-1-22 0 0,0-1 38 0 0,0 0 0 0 0,1-1 0 0 0,-1 0 0 0 0,0-1 0 0 0,0 0 0 0 0,0 0 0 0 0,-1 0 0 0 0,1-1 0 0 0,-1 0 0 0 0,0-1-1 0 0,0 1 1 0 0,0-2 0 0 0,0 1 0 0 0,-1-1 0 0 0,0 0 0 0 0,0 0 0 0 0,-1 0 0 0 0,0-1 0 0 0,2-3-38 0 0,19-17-4041 0 0,0 2-3877 0 0,-19 21-2043 0 0</inkml:trace>
  <inkml:trace contextRef="#ctx0" brushRef="#br0" timeOffset="1667.772">2044 476 6737 0 0,'0'0'2508'0'0,"0"0"-483"0"0,0 0-178 0 0,0 0-95 0 0,0 0-188 0 0,0 0-291 0 0,0 0-319 0 0,0 0-259 0 0,0 0-238 0 0,0 0-193 0 0,0 0-138 0 0,-11 8-78 0 0,4-3-44 0 0,-2 2-18 0 0,-1-1 0 0 0,1 2 0 0 0,0-1 0 0 0,1 1 0 0 0,0 1 0 0 0,0-1 0 0 0,1 1 0 0 0,0 1 0 0 0,0 1 14 0 0,5-8-20 0 0,0 0 0 0 0,0 1-1 0 0,0-1 1 0 0,1 1 0 0 0,-1 0-1 0 0,1-1 1 0 0,0 1-1 0 0,0 0 1 0 0,0 0 0 0 0,0 0-1 0 0,1 0 1 0 0,0 0 0 0 0,0-1-1 0 0,0 1 1 0 0,0 0 0 0 0,1 0-1 0 0,-1 0 1 0 0,1 0 0 0 0,0 0-1 0 0,0 0 1 0 0,0-1 0 0 0,1 1-1 0 0,-1 0 1 0 0,1-1-1 0 0,0 1 1 0 0,0-1 0 0 0,0 0-1 0 0,1 0 1 0 0,-1 0 0 0 0,1 0-1 0 0,-1 0 1 0 0,1 0 0 0 0,0-1-1 0 0,0 1 1 0 0,1-1 0 0 0,-1 0-1 0 0,0 0 1 0 0,3 2 20 0 0,4-1 99 0 0,0 0 0 0 0,1 0 0 0 0,-1-1 0 0 0,0-1 0 0 0,0 0 0 0 0,1 0 0 0 0,-1-1 1 0 0,1 0-1 0 0,-1-1 0 0 0,1 0 0 0 0,-1 0 0 0 0,0-1 0 0 0,0-1 0 0 0,0 0 0 0 0,0 0 0 0 0,0-1 0 0 0,-1 0 0 0 0,1 0 1 0 0,-1-1-1 0 0,0-1 0 0 0,0 0 0 0 0,-1 0 0 0 0,3-3-99 0 0,24-20 269 0 0,-1-1 0 0 0,-2-2-1 0 0,-1-2 1 0 0,-2 0 0 0 0,-1-2 0 0 0,-2-1 0 0 0,11-22-269 0 0,-28 45-62 0 0,-1-1 1 0 0,0 1 0 0 0,-1-2 0 0 0,-1 1-1 0 0,0 0 1 0 0,-1-1 0 0 0,-1 0-1 0 0,-1 0 1 0 0,0-1 0 0 0,0-10 61 0 0,-2 20-61 0 0,-1-1 1 0 0,0 0 0 0 0,0 0-1 0 0,-1 1 1 0 0,0-1-1 0 0,0 0 1 0 0,-1 1-1 0 0,1-1 1 0 0,-2 1-1 0 0,1 0 1 0 0,-1-1 0 0 0,0 1-1 0 0,-1 0 1 0 0,0 1-1 0 0,0-1 1 0 0,0 1-1 0 0,-1-1 1 0 0,0 2-1 0 0,0-1 1 0 0,-1 0-1 0 0,1 1 1 0 0,-1 0 0 0 0,-2-1 60 0 0,1 2-23 0 0,0 1 1 0 0,0-1-1 0 0,0 2 1 0 0,-1-1-1 0 0,1 1 1 0 0,-1 0 0 0 0,1 0-1 0 0,-1 1 1 0 0,0 0-1 0 0,1 1 1 0 0,-1 0-1 0 0,0 0 1 0 0,0 0 0 0 0,1 1-1 0 0,-1 0 1 0 0,0 1-1 0 0,1-1 1 0 0,-1 2 0 0 0,1-1-1 0 0,0 1 1 0 0,-1 0-1 0 0,1 0 1 0 0,1 1-1 0 0,-1 0 1 0 0,1 0 0 0 0,-1 1-1 0 0,1 0 23 0 0,-1 2 32 0 0,0 1 0 0 0,0 0 0 0 0,1 1 0 0 0,1-1 0 0 0,-1 1 0 0 0,1 0 1 0 0,1 0-1 0 0,-1 1 0 0 0,2-1 0 0 0,-1 1 0 0 0,1 0 0 0 0,1 0 0 0 0,0 0 0 0 0,0 0 0 0 0,1 0 0 0 0,0 1 0 0 0,1-1 0 0 0,0 0 0 0 0,1 1 0 0 0,0-1 0 0 0,1 0 0 0 0,0 0 0 0 0,0 0 0 0 0,1 0 0 0 0,0 0 1 0 0,1 0-1 0 0,0-1 0 0 0,4 8-32 0 0,14 9 115 0 0,0-1 0 0 0,2-1-1 0 0,1-1 1 0 0,1-1 0 0 0,0-1 0 0 0,2-2 0 0 0,0 0 0 0 0,1-2 0 0 0,1-1 0 0 0,1-1 0 0 0,0-2 0 0 0,1-1 0 0 0,0-2 0 0 0,0-1 0 0 0,1-1-1 0 0,1-2 1 0 0,32 2-115 0 0,36 0-1242 0 0,-68-8-1999 0 0,0 0-4123 0 0,-31 0 6150 0 0,12 0-9483 0 0</inkml:trace>
</inkml:ink>
</file>

<file path=ppt/ink/ink6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186 166 6041 0 0,'0'0'1355'0'0,"0"0"-13"0"0,0 0 309 0 0,0 0 253 0 0,0 0 2 0 0,0 0-418 0 0,0 0-491 0 0,0 0-279 0 0,0 0-152 0 0,0 0-81 0 0,0 0-51 0 0,0 0-76 0 0,0 0-81 0 0,-18 10-71 0 0,-56 31-67 0 0,71-41-137 0 0,1 1 1 0 0,-1 0 0 0 0,0 0-1 0 0,1 0 1 0 0,0 0-1 0 0,-1 0 1 0 0,1 1-1 0 0,-1-1 1 0 0,1 1 0 0 0,0 0-1 0 0,0-1 1 0 0,0 1-1 0 0,0 0 1 0 0,0 0-1 0 0,1 0 1 0 0,-1 0 0 0 0,0 1-1 0 0,1-1 1 0 0,0 0-1 0 0,-1 1 1 0 0,1-1-1 0 0,0 1 1 0 0,0-1 0 0 0,1 1-1 0 0,-1-1 1 0 0,0 1-1 0 0,1 0 1 0 0,0-1-1 0 0,-1 1 1 0 0,1 0 0 0 0,0 0-1 0 0,0-1 1 0 0,1 1-1 0 0,-1 0 1 0 0,0-1-1 0 0,1 1 1 0 0,0 0 0 0 0,0-1-1 0 0,0 1 1 0 0,0 0-3 0 0,71 58-256 0 0,-67-58 281 0 0,9 6-29 0 0,-3-3 6 0 0,1 1 0 0 0,-1 0 0 0 0,-1 1 0 0 0,1 0-1 0 0,-2 1 1 0 0,1 0 0 0 0,-1 0 0 0 0,0 1 0 0 0,-1 0-2 0 0,-6-7 36 0 0,-1-1 0 0 0,1 1 0 0 0,-1 0 0 0 0,0-1 0 0 0,0 1 0 0 0,0 0 0 0 0,0 0 0 0 0,0 0 0 0 0,-1-1 0 0 0,1 1 0 0 0,-1 0 0 0 0,0 0 0 0 0,0 0 0 0 0,0 0 0 0 0,0 0 0 0 0,0 0 0 0 0,-1 0 0 0 0,1 0 0 0 0,-1 0 0 0 0,0-1 0 0 0,0 1 0 0 0,0 0 0 0 0,0 0 0 0 0,0-1 0 0 0,-1 1 0 0 0,1-1 0 0 0,-1 1-36 0 0,-55 37 747 0 0,-60-7-1184 0 0,103-32-38 0 0,-25-5-3507 0 0,26-17-7818 0 0,12 16 7023 0 0</inkml:trace>
  <inkml:trace contextRef="#ctx0" brushRef="#br0" timeOffset="313.128">672 0 13275 0 0,'0'0'825'0'0,"0"0"-222"0"0,0 0 249 0 0,0 0 414 0 0,0 0 205 0 0,0 0-64 0 0,0 0-326 0 0,0 0-324 0 0,0 0-225 0 0,0 0-150 0 0,2 34-105 0 0,7 106-79 0 0,-6 110 138 0 0,6-203-1051 0 0,5-21-2784 0 0,-13-26 2815 0 0,0 0-6193 0 0,-1 0 4000 0 0,0 0-5733 0 0</inkml:trace>
  <inkml:trace contextRef="#ctx0" brushRef="#br0" timeOffset="564.741">389 273 12947 0 0,'0'0'1201'0'0,"0"0"-436"0"0,0 0-60 0 0,0 0 150 0 0,0 0 88 0 0,0 0-130 0 0,0 0-205 0 0,0 0-157 0 0,0 0-143 0 0,36-2-72 0 0,116-6-65 0 0,58 2 286 0 0,-139 6-2621 0 0,18 1-7115 0 0,-69-1 262 0 0</inkml:trace>
  <inkml:trace contextRef="#ctx0" brushRef="#br0" timeOffset="870.884">1326 243 11995 0 0,'0'0'1888'0'0,"0"0"-258"0"0,0 0-91 0 0,0 0-87 0 0,0 0-158 0 0,0 0-334 0 0,0 0-351 0 0,0 0-234 0 0,0 0-142 0 0,0 0-79 0 0,0 0-33 0 0,0 0-26 0 0,-27 8-50 0 0,-82 27-10 0 0,43 6-15 0 0,55-32-38 0 0,1 0 0 0 0,0 1 0 0 0,1 0 0 0 0,0 0 0 0 0,0 1 0 0 0,1 0 0 0 0,1 1 0 0 0,0 0 0 0 0,0 0 0 0 0,-4 12 18 0 0,10-23-10 0 0,0 1 0 0 0,0 0 0 0 0,1-1 0 0 0,-1 1 0 0 0,0 0 0 0 0,1 0-1 0 0,-1-1 1 0 0,1 1 0 0 0,0 0 0 0 0,-1 0 0 0 0,1 0 0 0 0,0 0 0 0 0,0 0 0 0 0,0-1 0 0 0,0 1 0 0 0,1 0 0 0 0,-1 0 0 0 0,0 0 0 0 0,1 0 0 0 0,-1-1 0 0 0,1 1 0 0 0,0 0 0 0 0,0 0 0 0 0,-1-1 0 0 0,1 1 0 0 0,0 0 0 0 0,1-1 0 0 0,-1 1 0 0 0,0-1 0 0 0,0 0-1 0 0,0 1 1 0 0,1-1 0 0 0,-1 0 0 0 0,1 0 0 0 0,-1 0 0 0 0,1 0 0 0 0,0 0 0 0 0,-1 0 0 0 0,1 0 0 0 0,0 0 0 0 0,-1-1 0 0 0,1 1 0 0 0,0-1 0 0 0,0 1 0 0 0,0-1 0 0 0,0 0 0 0 0,-1 0 0 0 0,1 1 0 0 0,0-1 0 0 0,0-1 0 0 0,2 1 10 0 0,10-1 70 0 0,0-1 1 0 0,1 0-1 0 0,-1-1 0 0 0,0-1 1 0 0,-1 0-1 0 0,1-1 1 0 0,-1 0-1 0 0,0-1 1 0 0,0 0-1 0 0,0-1 1 0 0,4-4-71 0 0,-12 8 17 0 0,178-102 844 0 0,-182 104-893 0 0,-1 0-1 0 0,1 1 0 0 0,0-1 1 0 0,-1 1-1 0 0,1 0 0 0 0,0-1 0 0 0,0 1 1 0 0,0 0-1 0 0,-1-1 0 0 0,1 1 1 0 0,0 0-1 0 0,0 0 0 0 0,0 0 0 0 0,0 0 1 0 0,0-1-1 0 0,-1 1 0 0 0,1 0 1 0 0,0 1-1 0 0,0-1 0 0 0,0 0 1 0 0,0 0-1 0 0,0 0 0 0 0,-1 0 0 0 0,1 1 1 0 0,0-1-1 0 0,0 0 0 0 0,0 1 1 0 0,-1-1-1 0 0,1 1 0 0 0,0-1 0 0 0,0 1 1 0 0,-1-1-1 0 0,1 1 0 0 0,-1-1 1 0 0,1 1-1 0 0,0 0 0 0 0,-1-1 1 0 0,1 1-1 0 0,-1 0 0 0 0,1 0 0 0 0,-1-1 1 0 0,0 1-1 0 0,1 0 0 0 0,-1 0 1 0 0,0 0-1 0 0,1-1 0 0 0,-1 1 0 0 0,0 0 1 0 0,0 0-1 0 0,0 0 0 0 0,0 0 1 0 0,0 0 32 0 0,1 33-8961 0 0,-1-26 3068 0 0,0 0-959 0 0</inkml:trace>
  <inkml:trace contextRef="#ctx0" brushRef="#br0" timeOffset="1213.381">1558 560 10530 0 0,'0'0'2099'0'0,"0"0"-242"0"0,0 0-72 0 0,0 0-112 0 0,0 0-221 0 0,0 0-308 0 0,0 0-273 0 0,0 0-173 0 0,0 0-141 0 0,0 0-115 0 0,0 0-105 0 0,0 0-84 0 0,16-24-35 0 0,54-76-41 0 0,24-15 201 0 0,-89 109-427 0 0,-1 1 1 0 0,1 0-1 0 0,0 0 1 0 0,1 0 0 0 0,-1 0-1 0 0,1 1 1 0 0,0 0 0 0 0,0 0-1 0 0,0 1 1 0 0,0-1 0 0 0,1 1-1 0 0,-1 1 1 0 0,1-1-1 0 0,0 1 1 0 0,6-1 48 0 0,-12 5-51 0 0,1 0-1 0 0,0-1 1 0 0,-1 1 0 0 0,0 1 0 0 0,1-1-1 0 0,-1 0 1 0 0,0 0 0 0 0,0 0-1 0 0,0 1 1 0 0,0-1 0 0 0,-1 0 0 0 0,1 1-1 0 0,-1-1 1 0 0,1 0 0 0 0,-1 1-1 0 0,0-1 1 0 0,0 1 0 0 0,0-1-1 0 0,0 1 1 0 0,0-1 0 0 0,-1 0 0 0 0,0 2 51 0 0,2 6-70 0 0,-1-7 80 0 0,0 1-1 0 0,0-1 0 0 0,1 1 0 0 0,0 0 0 0 0,0-1 1 0 0,0 1-1 0 0,0-1 0 0 0,1 0 0 0 0,-1 1 0 0 0,1-1 1 0 0,0 0-1 0 0,0 0 0 0 0,0 0 0 0 0,0 0 0 0 0,0 0 1 0 0,1-1-1 0 0,-1 1 0 0 0,1-1 0 0 0,0 1 0 0 0,0-1 1 0 0,0 0-1 0 0,0 0 0 0 0,0 0 0 0 0,0 0 0 0 0,0-1 0 0 0,1 0 1 0 0,-1 1-1 0 0,0-1 0 0 0,1 0 0 0 0,0 0 0 0 0,-1-1 1 0 0,1 1-1 0 0,-1-1 0 0 0,1 0 0 0 0,0 0 0 0 0,-1 0 1 0 0,2 0-10 0 0,5-2 57 0 0,0 0 0 0 0,0 0 1 0 0,0-1-1 0 0,-1 0 1 0 0,1-1-1 0 0,-1 0 1 0 0,0-1-1 0 0,0 0 1 0 0,0 0-1 0 0,-1 0 1 0 0,0-1-1 0 0,0-1 0 0 0,0 1 1 0 0,-1-1-1 0 0,0-1 1 0 0,2-2-58 0 0,21-17-633 0 0,-16 14-725 0 0,6-5-3103 0 0,-4 9-5847 0 0,-12 9 3261 0 0</inkml:trace>
  <inkml:trace contextRef="#ctx0" brushRef="#br0" timeOffset="1476.447">2522 147 13931 0 0,'0'0'2038'0'0,"0"0"-401"0"0,0 0-288 0 0,0 0-270 0 0,0 0-233 0 0,0 0-248 0 0,0 0-222 0 0,0 0-144 0 0,0 0-89 0 0,0 0-59 0 0,0 0-62 0 0,-31 19-36 0 0,-98 58-21 0 0,78-32-47 0 0,48-38 53 0 0,1-3 2 0 0,0 0-1 0 0,1 0 0 0 0,-1 0 0 0 0,1 1 0 0 0,0-1 1 0 0,0 1-1 0 0,0-1 0 0 0,1 1 0 0 0,-1-1 0 0 0,1 1 0 0 0,0-1 1 0 0,0 1-1 0 0,1-1 0 0 0,-1 1 0 0 0,1-1 0 0 0,0 1 1 0 0,0-1-1 0 0,1 0 0 0 0,-1 1 0 0 0,1-1 0 0 0,0 0 1 0 0,0 0-1 0 0,0 0 0 0 0,1 0 0 0 0,0-1 0 0 0,-1 1 1 0 0,1-1-1 0 0,0 1 0 0 0,1-1 0 0 0,-1 0 0 0 0,1 0 0 0 0,-1 0 1 0 0,1-1-1 0 0,3 2 28 0 0,5 2-142 0 0,1-1 1 0 0,0-1 0 0 0,0 0-1 0 0,0-1 1 0 0,1 0 0 0 0,-1-1-1 0 0,1-1 1 0 0,0 0-1 0 0,-1-1 1 0 0,1 0 0 0 0,0-1 141 0 0,95-16-6882 0 0,-35-9-5452 0 0,-66 22 11875 0 0</inkml:trace>
  <inkml:trace contextRef="#ctx0" brushRef="#br0" timeOffset="1808.341">2740 346 0 0 0,'0'0'1183'0'0,"0"0"923"0"0,0 0 340 0 0,0 0-46 0 0,0 0-193 0 0,0 0-248 0 0,0 0-224 0 0,0 0-194 0 0,0 0-193 0 0,0 0-152 0 0,32 3-146 0 0,102 8-113 0 0,-70-22 264 0 0,-53 5-909 0 0,6-3-62 0 0,0 0 0 0 0,-1-1 0 0 0,1-1 0 0 0,-2 0 1 0 0,0-1-1 0 0,0-1 0 0 0,-1 0 0 0 0,-1-1 0 0 0,0 0 0 0 0,5-10-230 0 0,-16 23-18 0 0,-1 0 0 0 0,0-1 0 0 0,1 1 1 0 0,-1-1-1 0 0,0 1 0 0 0,0-1 0 0 0,0 0 0 0 0,0 0 0 0 0,-1 1 0 0 0,1-1 0 0 0,0 0 0 0 0,-1 0 0 0 0,1 0 0 0 0,-1 0 0 0 0,1 1 0 0 0,-1-1 0 0 0,0 0 0 0 0,0 0 0 0 0,0 0 0 0 0,0 0 0 0 0,0 0 0 0 0,-1 0 0 0 0,1 0 0 0 0,0 0 0 0 0,-1 0 0 0 0,1 1 0 0 0,-1-1 0 0 0,0 0 0 0 0,0 0 0 0 0,0 0 0 0 0,0 1 0 0 0,0-1 0 0 0,0 1 0 0 0,0-1 0 0 0,0 1 0 0 0,-1-1 0 0 0,1 1 0 0 0,0 0 0 0 0,-1-1 0 0 0,1 1 0 0 0,-1 0 0 0 0,0 0 0 0 0,1 0 0 0 0,-1 0 0 0 0,0 0 0 0 0,0 1 0 0 0,0-1 0 0 0,1 0 0 0 0,-1 1 0 0 0,0 0 0 0 0,0-1 0 0 0,0 1 1 0 0,0 0-1 0 0,0 0 0 0 0,0 0 0 0 0,0 0 18 0 0,-15 1-184 0 0,1 1 1 0 0,0 1 0 0 0,0 0-1 0 0,0 1 1 0 0,0 1 0 0 0,0 0-1 0 0,1 1 1 0 0,0 1 0 0 0,1 1-1 0 0,-1 0 1 0 0,1 0 0 0 0,1 2-1 0 0,-1-1 1 0 0,2 2 0 0 0,-1 0-1 0 0,2 0 1 0 0,-10 13 183 0 0,14-18-39 0 0,0 0 0 0 0,0 1 0 0 0,1 0 0 0 0,0 1-1 0 0,1-1 1 0 0,0 1 0 0 0,0 0 0 0 0,0 1 0 0 0,1-1 0 0 0,1 1 0 0 0,-1-1 0 0 0,1 1 0 0 0,1 0 0 0 0,0 1-1 0 0,0-1 1 0 0,0 0 0 0 0,1 0 0 0 0,1 1 0 0 0,0-1 0 0 0,0 1 0 0 0,1-1 0 0 0,0 1 39 0 0,1-5-40 0 0,0-1 0 0 0,0 1-1 0 0,0-1 1 0 0,0 0 0 0 0,1 0 0 0 0,0 0 0 0 0,0 0 0 0 0,0 0 0 0 0,0-1 0 0 0,1 1 0 0 0,0-1 0 0 0,-1 0 0 0 0,1 0 0 0 0,0 0 0 0 0,0-1 0 0 0,1 1-1 0 0,-1-1 1 0 0,0 0 0 0 0,1 0 0 0 0,0-1 0 0 0,-1 1 0 0 0,1-1 0 0 0,0 0 0 0 0,1 0 40 0 0,119 6-5466 0 0,-81-14-2781 0 0,-31 4 4003 0 0</inkml:trace>
  <inkml:trace contextRef="#ctx0" brushRef="#br0" timeOffset="2535.809">1379 372 0 0 0,'0'0'2534'0'0,"0"0"-230"0"0,0 0-14 0 0,0 0 89 0 0,0 0-55 0 0,0 0-311 0 0,0 0-515 0 0,0 0-502 0 0,0 0-364 0 0,0 0-133 0 0,0 0-11 0 0,0 0 19 0 0,0 0 44 0 0,3 8-24 0 0,44 127 1425 0 0,-15-108-2253 0 0,-18-25-3607 0 0,0-1-5545 0 0,-10-1 1621 0 0</inkml:trace>
</inkml:ink>
</file>

<file path=ppt/ink/ink6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1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435 593 0 0 0,'0'0'1104'0'0,"0"0"598"0"0,0 0 101 0 0,0 0-47 0 0,0 0-45 0 0,0 0-117 0 0,0 0-171 0 0,0 0-221 0 0,-32-5-253 0 0,-100-13-229 0 0,129 18-688 0 0,1-1-1 0 0,-1 0 0 0 0,1 1 0 0 0,0 0 1 0 0,-1-1-1 0 0,1 1 0 0 0,-1 0 0 0 0,1 0 1 0 0,-1 1-1 0 0,1-1 0 0 0,-1 0 1 0 0,1 1-1 0 0,-1 0 0 0 0,1-1 0 0 0,-1 1 1 0 0,1 0-1 0 0,0 0 0 0 0,0 0 0 0 0,-1 1 1 0 0,1-1-1 0 0,0 0 0 0 0,0 1 1 0 0,0-1-1 0 0,0 1 0 0 0,0 1-31 0 0,-5 4 149 0 0,-13 8-50 0 0,2 0 0 0 0,0 1 0 0 0,1 1-1 0 0,0 0 1 0 0,1 1 0 0 0,1 1 0 0 0,1 1 0 0 0,1 0-1 0 0,1 0 1 0 0,1 2 0 0 0,-8 18-99 0 0,17-37 5 0 0,1 0 0 0 0,-1 0 0 0 0,1 1 0 0 0,-1-1-1 0 0,1 0 1 0 0,0 1 0 0 0,0-1 0 0 0,1 1 0 0 0,-1-1 0 0 0,1 1 0 0 0,0-1-1 0 0,0 1 1 0 0,0 0 0 0 0,0-1 0 0 0,1 1 0 0 0,-1-1 0 0 0,1 1 0 0 0,0-1 0 0 0,0 1-1 0 0,0-1 1 0 0,0 0 0 0 0,1 1 0 0 0,-1-1 0 0 0,1 0 0 0 0,0 0 0 0 0,0 0 0 0 0,0 0-1 0 0,1-1 1 0 0,-1 1 0 0 0,0 0 0 0 0,1-1 0 0 0,0 0 0 0 0,0 1 0 0 0,-1-1-1 0 0,1 0 1 0 0,1 0 0 0 0,-1-1 0 0 0,0 1 0 0 0,0-1 0 0 0,2 1-5 0 0,12-4 166 0 0,0-1-1 0 0,0 0 1 0 0,0-1 0 0 0,-1-1 0 0 0,1 0 0 0 0,-1-1-1 0 0,0-1 1 0 0,-1-1 0 0 0,1 0 0 0 0,-2-1 0 0 0,1-1 0 0 0,-1 0-1 0 0,-1-1 1 0 0,0 0 0 0 0,8-9-166 0 0,21-14 190 0 0,-2-1 1 0 0,-2-2-1 0 0,-1-2 0 0 0,-2-1 1 0 0,-2-1-1 0 0,-1-2 0 0 0,-3-2 1 0 0,-1 0-1 0 0,-2-2 0 0 0,-3-1 1 0 0,12-35-191 0 0,-30 67-16 0 0,-1 0 0 0 0,0-1 0 0 0,-1 1 0 0 0,-1-1 0 0 0,0 0 0 0 0,-2 0 0 0 0,1 0 0 0 0,-2 0 0 0 0,-3-15 16 0 0,4 26-52 0 0,-1 1 0 0 0,0 0 0 0 0,-1-1 0 0 0,1 1 0 0 0,-1 0 0 0 0,0 0 0 0 0,0 0 0 0 0,-1 0 0 0 0,0 1 0 0 0,1-1 0 0 0,-1 1 0 0 0,-1-1-1 0 0,1 1 1 0 0,-1 0 0 0 0,0 0 0 0 0,0 1 0 0 0,0-1 0 0 0,0 1 0 0 0,0 0 0 0 0,-1 0 0 0 0,0 0 0 0 0,1 1 0 0 0,-1-1 0 0 0,0 1 0 0 0,0 0-1 0 0,0 1 1 0 0,-1-1 0 0 0,1 1 0 0 0,0 0 0 0 0,-1 0 0 0 0,1 1 0 0 0,-2-1 52 0 0,-2 2-56 0 0,0-1 0 0 0,0 1 1 0 0,1 1-1 0 0,-1 0 0 0 0,1 0 0 0 0,-1 0 0 0 0,1 1 1 0 0,-1 0-1 0 0,1 1 0 0 0,0 0 0 0 0,1 0 0 0 0,-1 1 1 0 0,1 0-1 0 0,0 0 0 0 0,0 1 0 0 0,0 0 0 0 0,1 0 1 0 0,-2 3 55 0 0,-8 7 25 0 0,2 1 1 0 0,0 1-1 0 0,1 0 1 0 0,1 1 0 0 0,1 1-1 0 0,-7 16-25 0 0,11-18 54 0 0,0 0-1 0 0,2 1 1 0 0,0 0-1 0 0,1 0 1 0 0,1 1-1 0 0,1-1 1 0 0,0 0-1 0 0,2 1 1 0 0,0-1-1 0 0,1 1 1 0 0,1-1-1 0 0,1 1 1 0 0,1-1-1 0 0,0 0 1 0 0,1 0-1 0 0,2-1 1 0 0,-1 0-1 0 0,2 0 1 0 0,1 0-1 0 0,0-1 1 0 0,1 0-1 0 0,1-1 1 0 0,0 0-1 0 0,11 10-53 0 0,-10-10 83 0 0,0-1 0 0 0,2-1-1 0 0,0 0 1 0 0,0-1-1 0 0,1 0 1 0 0,1-1-1 0 0,0-1 1 0 0,1 0 0 0 0,0-1-1 0 0,0-1 1 0 0,1-1-1 0 0,7 2-82 0 0,-13-5 39 0 0,1-1-1 0 0,-1-1 1 0 0,1 0 0 0 0,0 0-1 0 0,0-1 1 0 0,0-1-1 0 0,0 0 1 0 0,0-1-1 0 0,0 0 1 0 0,0-1-39 0 0,29-45-3168 0 0,-27 9-7697 0 0,-12 28 4140 0 0</inkml:trace>
  <inkml:trace contextRef="#ctx0" brushRef="#br0" timeOffset="243.3">1050 626 8506 0 0,'0'0'1776'0'0,"0"0"-158"0"0,0 0-15 0 0,0 0 64 0 0,0 0-99 0 0,0 0-293 0 0,0 0-427 0 0,0 0-370 0 0,0 0-246 0 0,0 32-119 0 0,4 97-58 0 0,5-80-63 0 0,-3-45-89 0 0,14 5-2737 0 0,1-19-10074 0 0,-17 3 9016 0 0</inkml:trace>
  <inkml:trace contextRef="#ctx0" brushRef="#br0" timeOffset="411.351">1033 224 6633 0 0,'0'0'4401'0'0,"0"0"-2976"0"0,0 0-929 0 0,0 0-400 0 0,0 0-128 0 0,0 0-96 0 0,0 0-80 0 0,0 0-208 0 0,0 0-409 0 0,0 0-831 0 0,0 0-1617 0 0,0 0-3240 0 0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9.0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1 6577 0 0,'0'0'1909'0'0,"0"0"-730"0"0,0 0-471 0 0,0 0-104 0 0,0 0 103 0 0,0 0 137 0 0,0 0 74 0 0,0 0-16 0 0,0 0-39 0 0,0 0-55 0 0,0 0-87 0 0,0 0-88 0 0,3 34-53 0 0,6 111-70 0 0,-4 264 653 0 0,-29-45-2454 0 0,26-311-3206 0 0,33-56-6787 0 0,-28-2 8730 0 0</inkml:trace>
</inkml:ink>
</file>

<file path=ppt/ink/ink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67 0 0 0,'0'0'463'0'0,"0"0"798"0"0,0 0 345 0 0,0 0 56 0 0,0 0-90 0 0,0 0-146 0 0,0 0-98 0 0,0 0-104 0 0,0 0-82 0 0,0 0-99 0 0,-2-6-156 0 0,-7-17 1250 0 0,1 76-1218 0 0,2 1-1 0 0,3 0 0 0 0,2 1 0 0 0,3 11-918 0 0,-2-60 30 0 0,0-1 1 0 0,0 0-1 0 0,0 0 0 0 0,1 1 1 0 0,0-1-1 0 0,0 0 0 0 0,1 0 0 0 0,-1 0 1 0 0,1 0-1 0 0,0 0 0 0 0,0 0 1 0 0,1 0-1 0 0,-1-1 0 0 0,1 1 0 0 0,0-1 1 0 0,1 0-1 0 0,-1 0 0 0 0,1 0 1 0 0,-1 0-1 0 0,1 0 0 0 0,0-1 0 0 0,1 0 1 0 0,-1 0-1 0 0,0 0 0 0 0,1 0 1 0 0,0-1-1 0 0,0 0 0 0 0,-1 0 1 0 0,1 0-1 0 0,1 0 0 0 0,-1-1 0 0 0,0 0 1 0 0,0 0-1 0 0,0 0 0 0 0,1-1 1 0 0,-1 1-1 0 0,0-1 0 0 0,1-1 0 0 0,-1 1 1 0 0,0-1-1 0 0,0 0 0 0 0,1 0 1 0 0,-1 0-1 0 0,0-1 0 0 0,0 0-30 0 0,21-13 197 0 0,0-1 0 0 0,0-1 0 0 0,-2-2 1 0 0,0 0-1 0 0,9-12-197 0 0,105-115 309 0 0,1-31 99 0 0,-137 177-403 0 0,0-1 0 0 0,0 1 1 0 0,0 0-1 0 0,0 0 0 0 0,0 0 0 0 0,1 0 0 0 0,-1 0 0 0 0,0 1 0 0 0,-1-1 1 0 0,1 1-1 0 0,0-1 0 0 0,0 1 0 0 0,0 0 0 0 0,0-1 0 0 0,0 1 1 0 0,0 0-1 0 0,-1 0 0 0 0,1 0 0 0 0,0 1 0 0 0,-1-1 0 0 0,1 0 0 0 0,-1 1 1 0 0,1-1-1 0 0,-1 1 0 0 0,0-1 0 0 0,0 1 0 0 0,0-1 0 0 0,0 1 0 0 0,0 0 1 0 0,0 0-1 0 0,0 0 0 0 0,0-1 0 0 0,-1 1 0 0 0,1 0 0 0 0,0 0 0 0 0,-1 0 1 0 0,0 1-6 0 0,7 9 24 0 0,6 11 81 0 0,-1 1 0 0 0,-1 0 0 0 0,-2 1 1 0 0,0 0-1 0 0,-2 1 0 0 0,0 0 0 0 0,-2 0 1 0 0,-1 0-1 0 0,0 20-105 0 0,-10 66 480 0 0,5-109-468 0 0,0 1 0 0 0,0-1 0 0 0,-1 0 0 0 0,1 0-1 0 0,-1 0 1 0 0,0 0 0 0 0,0 0 0 0 0,0 0-1 0 0,0 0 1 0 0,-1-1 0 0 0,1 1 0 0 0,-1-1-1 0 0,0 0 1 0 0,1 1 0 0 0,-1-1 0 0 0,0-1-1 0 0,0 1 1 0 0,0 0 0 0 0,-1-1 0 0 0,1 1-1 0 0,0-1 1 0 0,0 0 0 0 0,-1 0 0 0 0,1 0-1 0 0,-1-1 1 0 0,1 1 0 0 0,-1-1 0 0 0,1 0-1 0 0,-1 0 1 0 0,-1 0-12 0 0,1 0-38 0 0,0 1 1 0 0,0-1-1 0 0,0 0 0 0 0,0-1 0 0 0,0 1 0 0 0,0-1 0 0 0,0 1 0 0 0,0-1 1 0 0,0-1-1 0 0,0 1 0 0 0,0 0 0 0 0,0-1 0 0 0,1 0 0 0 0,-1 0 0 0 0,0 0 1 0 0,1 0-1 0 0,0-1 0 0 0,-1 1 0 0 0,1-1 0 0 0,0 0 0 0 0,1 0 0 0 0,-1 0 1 0 0,0 0-1 0 0,1 0 0 0 0,0-1 0 0 0,-2-1 38 0 0,7-39-3881 0 0,15 20-5931 0 0,-14 19 6344 0 0,0 1-2872 0 0</inkml:trace>
</inkml:ink>
</file>

<file path=ppt/ink/ink6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4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59 222 0 0 0,'0'0'883'0'0,"0"0"647"0"0,0 0 374 0 0,0 0-53 0 0,0 0-341 0 0,0 0-389 0 0,0 0-290 0 0,17-10-124 0 0,55-30 9 0 0,6 12 2254 0 0,-76 27-2872 0 0,30-13 509 0 0,-1 0 0 0 0,0-3-1 0 0,-2 0 1 0 0,0-1 0 0 0,-1-2-1 0 0,2-4-606 0 0,-15 6 1234 0 0,-18 25-1225 0 0,0 0 0 0 0,0 0 0 0 0,1 0 0 0 0,-1 0 0 0 0,2 1 0 0 0,-1-1 0 0 0,1 1 0 0 0,0 0 0 0 0,1-1 0 0 0,0 1 0 0 0,0 0 0 0 0,1-1 0 0 0,0 3-9 0 0,-1 13 40 0 0,28 638 1174 0 0,-26-388-996 0 0,-3-260-226 0 0,-1-1 0 0 0,0 1 0 0 0,-1-1 0 0 0,0 0 0 0 0,-1 0 0 0 0,0 0 0 0 0,-1 0 0 0 0,-1-1 0 0 0,0 0 0 0 0,0 0 0 0 0,-1 0 0 0 0,0-1 0 0 0,-1 0 0 0 0,0-1 0 0 0,-1 1 0 0 0,0-2 0 0 0,0 1 0 0 0,-1-1 0 0 0,0-1 0 0 0,-1 1 0 0 0,1-2 0 0 0,-1 0 0 0 0,0 0 0 0 0,-1-1 0 0 0,0 0 0 0 0,0-1 0 0 0,0 0 0 0 0,0-1 0 0 0,0 0 0 0 0,-8 0 8 0 0,13-1-12 0 0,0 0 0 0 0,0-1 0 0 0,-1 0 0 0 0,1 0 0 0 0,0 0 0 0 0,-1-1 0 0 0,1 0 0 0 0,0-1 0 0 0,-1 0 0 0 0,1 0 0 0 0,0 0 0 0 0,0-1 0 0 0,-1 0 0 0 0,1 0 0 0 0,1-1 0 0 0,-1 0 0 0 0,0 0 0 0 0,1-1 0 0 0,0 0 0 0 0,-1 0 0 0 0,1 0 0 0 0,1-1 0 0 0,-1 0 0 0 0,1 0 0 0 0,0 0 0 0 0,0-1 0 0 0,0 1 0 0 0,1-1 0 0 0,0 0 0 0 0,0-1 0 0 0,1 1 0 0 0,-3-6 12 0 0,4 2-6 0 0,0 0 0 0 0,1 0 0 0 0,0 1 0 0 0,1-1 0 0 0,0 0-1 0 0,1 0 1 0 0,0 0 0 0 0,0 0 0 0 0,1 1 0 0 0,1-1 0 0 0,-1 0-1 0 0,1 1 1 0 0,1 0 0 0 0,0 0 0 0 0,0 0 0 0 0,1 0 0 0 0,0 0 0 0 0,0 1-1 0 0,1 0 1 0 0,0 0 6 0 0,14-15 26 0 0,0 0 0 0 0,1 1-1 0 0,1 2 1 0 0,1 0 0 0 0,24-16-26 0 0,28-17-126 0 0,2 3 0 0 0,3 4 0 0 0,1 4-1 0 0,83-31 127 0 0,-81 49-3313 0 0,-55 19-999 0 0,-2 4-3395 0 0,-18 1 3578 0 0</inkml:trace>
  <inkml:trace contextRef="#ctx0" brushRef="#br0" timeOffset="278.909">1016 542 2969 0 0,'0'0'1767'0'0,"0"0"-363"0"0,0 0-48 0 0,0 0 289 0 0,0 0 222 0 0,0 0-60 0 0,0 0-316 0 0,0 0-382 0 0,0 0-347 0 0,-23 34-250 0 0,-69 106-139 0 0,54-56 98 0 0,36-81-429 0 0,0 1 0 0 0,1 0 0 0 0,-1 0 1 0 0,1-1-1 0 0,0 1 0 0 0,0 0 0 0 0,0 0 0 0 0,1 0 0 0 0,-1 1 0 0 0,1-1 0 0 0,0 0 0 0 0,0 0 1 0 0,0 0-1 0 0,1 0 0 0 0,0 0 0 0 0,-1 0 0 0 0,2 0 0 0 0,-1 0 0 0 0,0 0 0 0 0,1-1 0 0 0,-1 1 1 0 0,1 0-1 0 0,0-1 0 0 0,0 1 0 0 0,1-1 0 0 0,-1 0 0 0 0,1 0 0 0 0,-1 0 0 0 0,1 0 0 0 0,0 0 1 0 0,0 0-1 0 0,1-1 0 0 0,-1 1 0 0 0,0-1 0 0 0,1 0 0 0 0,0 0 0 0 0,-1 0 0 0 0,1-1-42 0 0,6 0 80 0 0,0-2 0 0 0,-1 1 0 0 0,1-1 0 0 0,-1 0 0 0 0,1-1 0 0 0,-1 0 0 0 0,1-1 0 0 0,-1 0 0 0 0,0 0 0 0 0,0-1 0 0 0,-1 0 0 0 0,1-1 0 0 0,-1 0 0 0 0,0 0 0 0 0,0-1 0 0 0,0 0 0 0 0,-1 0 0 0 0,0-1 0 0 0,0 0 0 0 0,-1 0 0 0 0,0 0 0 0 0,0-1 0 0 0,-1 0 0 0 0,1 0 0 0 0,-2 0 0 0 0,1-1 0 0 0,-1 0 0 0 0,-1 0 0 0 0,0 0 0 0 0,0 0 0 0 0,0 0 0 0 0,-1-1 0 0 0,-1 1 0 0 0,0-1 0 0 0,0 0 0 0 0,-1 1 0 0 0,0-1 0 0 0,0-1-80 0 0,-1 6-147 0 0,-1 0 0 0 0,1 0 1 0 0,-1 0-1 0 0,1 1 1 0 0,-1-1-1 0 0,-1 1 0 0 0,1-1 1 0 0,-1 1-1 0 0,1 0 0 0 0,-1-1 1 0 0,0 2-1 0 0,-1-1 0 0 0,1 0 1 0 0,-1 1-1 0 0,0-1 0 0 0,1 1 1 0 0,-1 0-1 0 0,-1 0 1 0 0,0 0 146 0 0,-27-6-5446 0 0,0 19-5530 0 0,24-4 8011 0 0</inkml:trace>
  <inkml:trace contextRef="#ctx0" brushRef="#br0" timeOffset="541.021">1292 925 408 0 0,'0'0'2321'0'0,"0"0"-89"0"0,0 0 41 0 0,0 0 134 0 0,0 0-12 0 0,0 0-219 0 0,0 0-363 0 0,0 0-434 0 0,0 0-404 0 0,0 0-263 0 0,0 0-160 0 0,0 0-95 0 0,0 0-26 0 0,9-18-44 0 0,48-122 517 0 0,-51 121-857 0 0,1 1 0 0 0,0 0 0 0 0,2 1 0 0 0,0 0 0 0 0,1 0 0 0 0,0 1 0 0 0,1 0 0 0 0,1 1 0 0 0,3-2-47 0 0,81-61-1820 0 0,-49 54-9327 0 0,-39 23 1869 0 0</inkml:trace>
</inkml:ink>
</file>

<file path=ppt/ink/ink6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7.7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304 81 4057 0 0,'0'0'1183'0'0,"0"0"-334"0"0,0 0-177 0 0,0 0 253 0 0,0 0 372 0 0,0 0 245 0 0,0 0-26 0 0,0 0-258 0 0,0 0-314 0 0,0 0-232 0 0,0 0-112 0 0,0 0-45 0 0,-1 36-3 0 0,-6 113-17 0 0,19-17 1031 0 0,16 214 30 0 0,-28-338-1666 0 0,0 1 0 0 0,0-1 0 0 0,0 0 1 0 0,-1 1-1 0 0,-1-1 0 0 0,1 0 0 0 0,-1 0 0 0 0,-1 0 0 0 0,1 0 0 0 0,-2-1 0 0 0,1 1 1 0 0,-1-1-1 0 0,0 1 0 0 0,0-1 0 0 0,-1 0 0 0 0,0-1 0 0 0,0 1 0 0 0,-2 1 70 0 0,-4-2-854 0 0,-3-21-13893 0 0,13 2 11560 0 0,1 6 2874 0 0</inkml:trace>
  <inkml:trace contextRef="#ctx0" brushRef="#br0" timeOffset="268.084">1 542 1360 0 0,'0'0'1805'0'0,"0"0"-428"0"0,0 0-19 0 0,0 0 341 0 0,0 0 345 0 0,0 0 18 0 0,0 0-291 0 0,34-8-364 0 0,109-26-332 0 0,212-71 1516 0 0,-339 100-3011 0 0,100-38-668 0 0,-81 23-3219 0 0,-2-5-4712 0 0,-25 18 5304 0 0</inkml:trace>
  <inkml:trace contextRef="#ctx0" brushRef="#br0" timeOffset="658.409">800 0 5073 0 0,'0'0'1055'0'0,"0"0"-103"0"0,0 0 179 0 0,0 0 451 0 0,0 0 342 0 0,0 0 19 0 0,0 0-285 0 0,0 0-380 0 0,-9 37-297 0 0,-26 118-211 0 0,-3 62 1253 0 0,30 22-819 0 0,9-230-1181 0 0,0 0 0 0 0,0 0 0 0 0,1-1-1 0 0,0 1 1 0 0,0-1 0 0 0,1 0 0 0 0,0 1 0 0 0,1-1 0 0 0,0-1 0 0 0,0 1-1 0 0,1 0 1 0 0,-1-1 0 0 0,2 0 0 0 0,2 3-23 0 0,-4-7 15 0 0,0-1-1 0 0,1-1 1 0 0,-1 1-1 0 0,0-1 1 0 0,1 1-1 0 0,-1-1 1 0 0,1-1 0 0 0,-1 1-1 0 0,1-1 1 0 0,-1 1-1 0 0,1-1 1 0 0,-1 0-1 0 0,1-1 1 0 0,0 1 0 0 0,-1-1-1 0 0,1 0 1 0 0,-1 0-1 0 0,0-1 1 0 0,1 1-1 0 0,-1-1 1 0 0,0 0 0 0 0,0 0-1 0 0,0 0 1 0 0,0-1-1 0 0,0 1 1 0 0,1-2-15 0 0,156-97 33 0 0,-159 101-36 0 0,-1 0 1 0 0,1 0-1 0 0,0 0 0 0 0,0 0 0 0 0,0 0 1 0 0,0 1-1 0 0,0-1 0 0 0,-1 1 0 0 0,1-1 1 0 0,0 1-1 0 0,0 0 0 0 0,-1 0 1 0 0,1 0-1 0 0,0 0 0 0 0,-1 0 0 0 0,1 0 1 0 0,-1 0-1 0 0,0 0 0 0 0,1 1 0 0 0,-1-1 1 0 0,0 1-1 0 0,0-1 0 0 0,1 1 0 0 0,-1-1 1 0 0,0 1-1 0 0,-1-1 0 0 0,1 1 0 0 0,0 0 1 0 0,0 0-1 0 0,-1-1 0 0 0,1 1 1 0 0,-1 0-1 0 0,1 1 3 0 0,3 6 25 0 0,-1-4-26 0 0,-1 0 1 0 0,1 0 0 0 0,1-1-1 0 0,-1 1 1 0 0,0-1-1 0 0,1 0 1 0 0,0 0 0 0 0,0 0-1 0 0,0 0 1 0 0,1 0-1 0 0,-1-1 1 0 0,1 0 0 0 0,0 0-1 0 0,-1 0 1 0 0,1-1-1 0 0,1 1 1 0 0,1-1 0 0 0,22 4-1455 0 0,-19-5-3854 0 0,1-1-7074 0 0,-9 0 9296 0 0</inkml:trace>
  <inkml:trace contextRef="#ctx0" brushRef="#br0" timeOffset="986.005">1380 781 0 0 0,'0'0'659'0'0,"0"0"436"0"0,0 0 304 0 0,0 0 226 0 0,0 0 138 0 0,0 0-22 0 0,0 0-161 0 0,0 0-172 0 0,0 0-166 0 0,0 0-156 0 0,0 0-128 0 0,0 0-95 0 0,30-8-93 0 0,96-26-89 0 0,-55 2 589 0 0,-61 21-1017 0 0,-3 6-147 0 0,-1 0-1 0 0,1 0 0 0 0,-1-1 0 0 0,-1 0 0 0 0,1 0 1 0 0,-1-1-1 0 0,0 1 0 0 0,0-1 0 0 0,-1 0 1 0 0,0-1-1 0 0,0 1 0 0 0,-1-1 0 0 0,0 0 1 0 0,0 1-1 0 0,-1-1 0 0 0,0 0 0 0 0,0-1 1 0 0,-1 1-1 0 0,0 0 0 0 0,-1 0 0 0 0,1-1 0 0 0,-2 1-105 0 0,-2 4-42 0 0,0 0 0 0 0,0 0-1 0 0,-1 0 1 0 0,0 1-1 0 0,0-1 1 0 0,0 1-1 0 0,0 0 1 0 0,0 0 0 0 0,0 1-1 0 0,-1-1 1 0 0,0 1-1 0 0,1 0 1 0 0,-1 0-1 0 0,0 0 1 0 0,0 1 0 0 0,0 0-1 0 0,0 0 1 0 0,0 0-1 0 0,0 0 1 0 0,0 1-1 0 0,0 0 1 0 0,-1 0 0 0 0,1 1-1 0 0,0-1 1 0 0,0 1-1 0 0,0 0 1 0 0,0 0-1 0 0,0 1 1 0 0,0-1 0 0 0,1 1-1 0 0,-1 0 1 0 0,-4 3 42 0 0,-3 0 9 0 0,1 1 1 0 0,0 0-1 0 0,0 0 1 0 0,0 1-1 0 0,1 1 0 0 0,0 0 1 0 0,1 0-1 0 0,-1 1 1 0 0,2 0-1 0 0,-1 1 1 0 0,1 0-1 0 0,1 0 1 0 0,0 0-1 0 0,0 1 0 0 0,1 0 1 0 0,0 1-1 0 0,1-1 1 0 0,0 1-1 0 0,1 0 1 0 0,1 0-1 0 0,0 1 1 0 0,0-1-1 0 0,1 0 0 0 0,1 1 1 0 0,0 1-10 0 0,1-9 31 0 0,1-1 0 0 0,0 1 0 0 0,0 0-1 0 0,0 0 1 0 0,0 0 0 0 0,1-1 0 0 0,0 1 0 0 0,0 0 0 0 0,0-1 0 0 0,1 0 0 0 0,-1 1 0 0 0,1-1 0 0 0,0 0-1 0 0,0 0 1 0 0,1-1 0 0 0,-1 1 0 0 0,1-1 0 0 0,-1 0 0 0 0,1 0 0 0 0,0 0 0 0 0,0 0 0 0 0,1 0 0 0 0,-1-1-1 0 0,2 1-30 0 0,115 39 600 0 0,-82-36-638 0 0,0-1 0 0 0,1-2-1 0 0,-1-2 1 0 0,0-1-1 0 0,28-5 39 0 0,12-7-2732 0 0,-29 0-4675 0 0,-33 8 2873 0 0,4 0-1529 0 0</inkml:trace>
</inkml:ink>
</file>

<file path=ppt/ink/ink6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3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1 345 1128 0 0,'0'0'896'0'0,"0"0"-254"0"0,0 0 149 0 0,0 0 456 0 0,0 0 408 0 0,0 0 206 0 0,0 0-50 0 0,0 0-180 0 0,0 0-166 0 0,0 0-141 0 0,32 4-177 0 0,104 12-173 0 0,-61-23 232 0 0,-62 1-945 0 0,5 1-13 0 0,-1 0 1 0 0,1-2 0 0 0,-1 0 0 0 0,0-1 0 0 0,-1-1 0 0 0,0-1-1 0 0,0 0 1 0 0,-1-1 0 0 0,-1 0 0 0 0,0-1 0 0 0,0-1 0 0 0,-1 0 0 0 0,-1-1-1 0 0,0 0 1 0 0,8-14-249 0 0,-19 26 14 0 0,1 1 0 0 0,-1-1 0 0 0,0 0 0 0 0,0 0 0 0 0,-1 0 0 0 0,1 0 0 0 0,0 0 0 0 0,-1 0-1 0 0,1 0 1 0 0,-1 0 0 0 0,0 0 0 0 0,1 0 0 0 0,-1 0 0 0 0,0 0 0 0 0,0 0 0 0 0,-1 0 0 0 0,1 0 0 0 0,0 0-1 0 0,-1 0 1 0 0,1 0 0 0 0,-1 0 0 0 0,1 0 0 0 0,-1 0 0 0 0,0 0 0 0 0,0 0 0 0 0,0 0 0 0 0,0 0 0 0 0,0 1-1 0 0,-1-1 1 0 0,1 0 0 0 0,0 1 0 0 0,-1-1 0 0 0,1 1 0 0 0,-1 0 0 0 0,1-1 0 0 0,-1 1 0 0 0,0 0 0 0 0,0 0-1 0 0,0 0 1 0 0,1 0 0 0 0,-1 0 0 0 0,-1 0-14 0 0,-90-12-566 0 0,80 14 540 0 0,1 1 0 0 0,-1 0-1 0 0,1 0 1 0 0,-1 2 0 0 0,1-1 0 0 0,0 2 0 0 0,0 0 0 0 0,1 0 0 0 0,0 1 0 0 0,0 0 0 0 0,0 1 0 0 0,0 0 0 0 0,1 1 0 0 0,0 0 0 0 0,1 1 0 0 0,0-1 0 0 0,0 2 0 0 0,1 0-1 0 0,0 0 1 0 0,1 0 0 0 0,0 1 0 0 0,1 0 0 0 0,0 0 0 0 0,-1 4 26 0 0,5-8 3 0 0,1 0 0 0 0,0 0-1 0 0,1 0 1 0 0,-1 0 0 0 0,1 0-1 0 0,1 0 1 0 0,-1 0 0 0 0,1 0-1 0 0,1 0 1 0 0,-1 0 0 0 0,1-1-1 0 0,0 1 1 0 0,0 0 0 0 0,1-1-1 0 0,0 1 1 0 0,0-1 0 0 0,1 0-1 0 0,0 0 1 0 0,0 0 0 0 0,0-1-1 0 0,1 1 1 0 0,-1-1 0 0 0,1 0-1 0 0,1-1 1 0 0,-1 1 0 0 0,1-1-1 0 0,-1 0 1 0 0,1 0 0 0 0,0-1-1 0 0,1 1 1 0 0,-1-1 0 0 0,1-1-1 0 0,-1 1 1 0 0,1-1 0 0 0,0 0-1 0 0,0-1 1 0 0,-1 0 0 0 0,1 0-1 0 0,0 0 1 0 0,0-1 0 0 0,1 0-1 0 0,-1 0-2 0 0,178-3-183 0 0,-66-27-6016 0 0,-77 19-3341 0 0,-29 7 4187 0 0</inkml:trace>
  <inkml:trace contextRef="#ctx0" brushRef="#br0" timeOffset="420.131">666 481 5345 0 0,'0'0'1929'0'0,"0"0"-266"0"0,0 0-112 0 0,0 0-80 0 0,0 0-155 0 0,0 0-179 0 0,0 0-106 0 0,0 0 54 0 0,0 0 49 0 0,0 0-68 0 0,0 0-167 0 0,0 0-220 0 0,0 0-165 0 0,21-10-111 0 0,67-31-108 0 0,-1-23 280 0 0,66-79-193 0 0,-125 121-863 0 0,-28 22 241 0 0,-2 103-719 0 0,4-99 977 0 0,0 0 1 0 0,0-1-1 0 0,1 0 0 0 0,-1 1 0 0 0,1-1 0 0 0,-1 0 1 0 0,1 0-1 0 0,0 0 0 0 0,0-1 0 0 0,0 1 1 0 0,1-1-1 0 0,-1 0 0 0 0,0 1 0 0 0,1-2 1 0 0,0 1-1 0 0,-1 0 0 0 0,1-1 0 0 0,0 1 0 0 0,0-1 1 0 0,0 0-1 0 0,0-1 0 0 0,0 1 0 0 0,0-1 1 0 0,0 1-1 0 0,0-1 0 0 0,0 0 0 0 0,0-1 0 0 0,0 1 1 0 0,0-1-1 0 0,0 0 0 0 0,0 0 0 0 0,2 0-18 0 0,9 0 117 0 0,90-32 266 0 0,-62 10-1137 0 0,-25 12-2670 0 0,0 2-5753 0 0,-15 8 654 0 0</inkml:trace>
  <inkml:trace contextRef="#ctx0" brushRef="#br0" timeOffset="1048.252">1417 393 144 0 0,'0'0'868'0'0,"0"0"208"0"0,0 0 497 0 0,0 0 487 0 0,0 0 329 0 0,0 0 94 0 0,0 0-189 0 0,0 0-268 0 0,0 0-302 0 0,0 0-312 0 0,34 0-269 0 0,109-2-247 0 0,-68-12 175 0 0,-63 7-848 0 0,9-2-55 0 0,-1 0 1 0 0,0-2-1 0 0,-1 0 1 0 0,0-1-1 0 0,-1-1 1 0 0,0-1-1 0 0,-1 0 1 0 0,-1-2-1 0 0,0 0 1 0 0,-1 0-1 0 0,-1-1 1 0 0,1-3-169 0 0,-14 18-12 0 0,1 1 0 0 0,-1 0 0 0 0,-1-1 0 0 0,1 1 0 0 0,0 0 0 0 0,0-1 0 0 0,0 1 0 0 0,-1-1 0 0 0,1 1 0 0 0,-1-1 0 0 0,1 0 0 0 0,-1 1 0 0 0,0-1 0 0 0,1 1 0 0 0,-1-1 0 0 0,0 0 0 0 0,0 1 0 0 0,0-1 0 0 0,0 0 1 0 0,-1 1-1 0 0,1-1 0 0 0,0 0 0 0 0,-1 1 0 0 0,1-1 0 0 0,-1 1 0 0 0,1-1 0 0 0,-1 1 0 0 0,0-1 0 0 0,0 1 0 0 0,1-1 0 0 0,-1 1 0 0 0,0 0 0 0 0,0 0 0 0 0,-1-1 0 0 0,1 1 0 0 0,0 0 0 0 0,0 0 0 0 0,0 0 0 0 0,-1 0 0 0 0,1 0 0 0 0,-1 0 0 0 0,1 1 1 0 0,-1-1-1 0 0,1 0 0 0 0,-1 1 0 0 0,1-1 0 0 0,-1 1 0 0 0,1-1 0 0 0,-1 1 0 0 0,0 0 0 0 0,1 0 0 0 0,-1 0 0 0 0,0 0 0 0 0,1 0 0 0 0,-1 0 0 0 0,0 0 0 0 0,1 0 12 0 0,-12 1-137 0 0,1 0 1 0 0,0 1-1 0 0,0 0 0 0 0,0 1 0 0 0,0 0 0 0 0,0 1 0 0 0,0 1 1 0 0,1-1-1 0 0,0 2 0 0 0,0 0 0 0 0,0 0 0 0 0,-8 7 137 0 0,19-13-2 0 0,-12 6-55 0 0,1 0 0 0 0,0 1 0 0 0,1 0 1 0 0,-1 1-1 0 0,2 0 0 0 0,-1 1 0 0 0,1 0 1 0 0,0 0-1 0 0,1 1 0 0 0,0 0 0 0 0,0 0 0 0 0,1 1 1 0 0,1 0-1 0 0,0 1 0 0 0,0-1 0 0 0,1 1 1 0 0,1 0-1 0 0,0 0 0 0 0,-2 9 57 0 0,6-18 0 0 0,0 1 0 0 0,1-1-1 0 0,-1 0 1 0 0,1 0 0 0 0,0 0 0 0 0,0-1 0 0 0,0 1 0 0 0,0 0-1 0 0,0 0 1 0 0,1 0 0 0 0,-1-1 0 0 0,1 1 0 0 0,0-1 0 0 0,0 1-1 0 0,0-1 1 0 0,0 0 0 0 0,0 0 0 0 0,0 1 0 0 0,0-1 0 0 0,1-1-1 0 0,-1 1 1 0 0,1 0 0 0 0,0-1 0 0 0,-1 1 0 0 0,1-1 0 0 0,0 0 0 0 0,0 0-1 0 0,0 0 1 0 0,0 0 0 0 0,2 0 0 0 0,96 12 617 0 0,-73-13-413 0 0,-1-2 1 0 0,0-1-1 0 0,0-1 1 0 0,0-2-1 0 0,0 0 0 0 0,-1-2 1 0 0,0-1-1 0 0,25-11-204 0 0,-23 9-7 0 0,-1-1 0 0 0,1-1 0 0 0,-2-1 0 0 0,0-1 0 0 0,-1-2 0 0 0,0 0 0 0 0,-2-2 0 0 0,0 0 0 0 0,-1-2 0 0 0,-1 0 0 0 0,-1-2 0 0 0,-1 0 0 0 0,0-1 0 0 0,-2-1 0 0 0,7-14 7 0 0,-13-42-824 0 0,-14 79 749 0 0,0 1 0 0 0,0-1 0 0 0,0 1 1 0 0,0-1-1 0 0,0 1 0 0 0,-1 0 0 0 0,1 0 1 0 0,0 0-1 0 0,-1 1 0 0 0,1-1 0 0 0,-1 1 1 0 0,1 0-1 0 0,-1 0 0 0 0,1 0 0 0 0,0 0 1 0 0,-1 1-1 0 0,1-1 0 0 0,-1 1 0 0 0,1 0 1 0 0,0 0-1 0 0,-1 0 0 0 0,1 1 1 0 0,-1 0 74 0 0,-2 0-35 0 0,0-1 0 0 0,1 2 0 0 0,-1-1 0 0 0,1 1 1 0 0,0-1-1 0 0,0 1 0 0 0,0 1 0 0 0,0-1 1 0 0,0 1-1 0 0,1 0 0 0 0,-1 0 0 0 0,1 0 1 0 0,0 1-1 0 0,1-1 0 0 0,-1 1 0 0 0,1 0 0 0 0,0 0 1 0 0,0 0-1 0 0,0 1 0 0 0,1-1 0 0 0,0 1 1 0 0,0-1-1 0 0,0 1 0 0 0,1 0 0 0 0,-1-1 1 0 0,2 1-1 0 0,-1 0 0 0 0,0 4 35 0 0,5-6 15 0 0,0 1 1 0 0,-1-1-1 0 0,2 0 0 0 0,-1 0 1 0 0,0 0-1 0 0,1-1 0 0 0,0 1 1 0 0,0-1-1 0 0,0 0 1 0 0,0 0-1 0 0,0-1 0 0 0,0 0 1 0 0,1 0-1 0 0,-1 0 0 0 0,1-1 1 0 0,0 1-1 0 0,0-1-15 0 0,1 1 18 0 0,30 8 101 0 0,-30-9-87 0 0,1-1 1 0 0,-1 1-1 0 0,0 0 1 0 0,1 1-1 0 0,-1 0 1 0 0,0 0-1 0 0,0 1 1 0 0,0-1-1 0 0,-1 1 1 0 0,1 1 0 0 0,0-1-1 0 0,-1 1 1 0 0,0 1-1 0 0,0-1 1 0 0,0 1-1 0 0,-1 0 1 0 0,0 0-1 0 0,1 0 1 0 0,-2 1-1 0 0,1 0 1 0 0,-1 0 0 0 0,0 0-1 0 0,0 1 1 0 0,0-1-1 0 0,-1 1 1 0 0,0 0-1 0 0,1 4-32 0 0,-4-2-31 0 0,-1 0 1 0 0,0-1-1 0 0,0 1 0 0 0,-1-1 0 0 0,0 1 0 0 0,0-1 0 0 0,-1 0 0 0 0,0 0 0 0 0,0 0 1 0 0,-1 0-1 0 0,0 0 0 0 0,0-1 0 0 0,-1 0 0 0 0,0 0 0 0 0,-1 0 0 0 0,1 0 0 0 0,-1-1 1 0 0,0 0-1 0 0,-1 0 0 0 0,-5 3 31 0 0,4-1-1218 0 0,0 0-2229 0 0,0-3-4706 0 0,5-4 1688 0 0</inkml:trace>
  <inkml:trace contextRef="#ctx0" brushRef="#br0" timeOffset="1644.368">2922 131 11458 0 0,'0'0'1884'0'0,"0"0"-341"0"0,0 0-99 0 0,0 0-124 0 0,0 0-270 0 0,0 0-300 0 0,0 0-281 0 0,0 0-196 0 0,0 0-125 0 0,0 0-71 0 0,-27 7-66 0 0,-85 21-46 0 0,108-28 32 0 0,1 1 0 0 0,-1 0 0 0 0,1 0 0 0 0,-1 1 0 0 0,1-1 0 0 0,0 0 0 0 0,0 1 0 0 0,0 0 0 0 0,0 0 0 0 0,0 0 0 0 0,0 0 0 0 0,0 0 0 0 0,1 1 0 0 0,-1-1 0 0 0,1 1 0 0 0,0 0 0 0 0,-1 0 0 0 0,1 0 0 0 0,-1 2 3 0 0,-5 7-23 0 0,-2 0-57 0 0,0 0-1 0 0,0 0 0 0 0,2 1 1 0 0,-1 0-1 0 0,2 1 0 0 0,0 0 1 0 0,0 0-1 0 0,1 1 0 0 0,1-1 0 0 0,0 1 1 0 0,2 0-1 0 0,-1 1 0 0 0,2-1 1 0 0,0 1-1 0 0,1-1 0 0 0,0 6 81 0 0,3-18 8 0 0,-1 0 0 0 0,1 0-1 0 0,0 0 1 0 0,0-1 0 0 0,0 1-1 0 0,1-1 1 0 0,-1 1 0 0 0,1-1-1 0 0,-1 0 1 0 0,1 0 0 0 0,0 0-1 0 0,0 0 1 0 0,0-1 0 0 0,0 1-1 0 0,0-1 1 0 0,0 0 0 0 0,0 0-1 0 0,0 0 1 0 0,0 0 0 0 0,1 0-1 0 0,-1-1 1 0 0,0 1 0 0 0,1-1-1 0 0,-1 0 1 0 0,0 0 0 0 0,1 0-1 0 0,-1 0 1 0 0,1-1-1 0 0,-1 0 1 0 0,0 1 0 0 0,0-1-1 0 0,1 0 1 0 0,-1-1 0 0 0,0 1-1 0 0,2-1-7 0 0,32-17 225 0 0,0-1 0 0 0,-1-2-1 0 0,0-2 1 0 0,-2-1 0 0 0,28-27-225 0 0,-46 39 51 0 0,-12 9-28 0 0,1 0 0 0 0,0-1 0 0 0,1 2 0 0 0,-1-1 0 0 0,1 0 1 0 0,-1 1-1 0 0,1 0 0 0 0,0 1 0 0 0,0-1 0 0 0,1 1 0 0 0,-1 0 0 0 0,0 1 0 0 0,1-1 0 0 0,-1 1 0 0 0,1 1 0 0 0,-1-1 0 0 0,1 1 0 0 0,-1 0 0 0 0,3 1-23 0 0,-6 1 1 0 0,0 1 0 0 0,0 0 0 0 0,0 0 0 0 0,-1 0-1 0 0,1 0 1 0 0,-1 1 0 0 0,0-1 0 0 0,0 0 0 0 0,0 1 0 0 0,0 0 0 0 0,-1-1 0 0 0,1 1 0 0 0,-1 0 0 0 0,0 0 0 0 0,0 0 0 0 0,-1-1 0 0 0,1 2-1 0 0,2 5 6 0 0,9 49 7 0 0,-3 0-1 0 0,-2 0 1 0 0,-2 1-1 0 0,-4 0 0 0 0,-1-1 1 0 0,-4 2-13 0 0,4-43 1 0 0,-1-4 22 0 0,0 1-1 0 0,-1 0 1 0 0,0-1-1 0 0,-1 1 0 0 0,0-1 1 0 0,-2 0-1 0 0,0 0 0 0 0,0-1 1 0 0,-1 1-1 0 0,-1-1 0 0 0,0 0 1 0 0,0-1-1 0 0,-2 1 0 0 0,1-2 1 0 0,-2 1-1 0 0,0-1 1 0 0,-9 8-23 0 0,9-11 43 0 0,1-2 0 0 0,-1 1 0 0 0,0-1 1 0 0,-1-1-1 0 0,1 0 0 0 0,-1-1 0 0 0,0 1 1 0 0,0-2-1 0 0,-1 0 0 0 0,1 0 0 0 0,-1-1 1 0 0,1-1-1 0 0,-1 0 0 0 0,0 0 0 0 0,0-1 1 0 0,-8-1-44 0 0,16 0 6 0 0,0 0 0 0 0,0 0-1 0 0,1 0 1 0 0,-1 0 0 0 0,0-1 0 0 0,1 0 0 0 0,-1 1 0 0 0,1-1 0 0 0,0 0 0 0 0,-1-1 0 0 0,1 1 0 0 0,0-1 0 0 0,0 1-1 0 0,1-1 1 0 0,-1 0 0 0 0,0 0 0 0 0,1 0 0 0 0,0 0 0 0 0,0-1 0 0 0,0 1 0 0 0,0-1 0 0 0,0 1 0 0 0,1-1 0 0 0,-1 1-1 0 0,1-1 1 0 0,0 0 0 0 0,0 0 0 0 0,1 0 0 0 0,-1 0 0 0 0,1-2-6 0 0,-2-4-31 0 0,2 1 0 0 0,-1-1 1 0 0,1 0-1 0 0,1 0 0 0 0,-1 0 0 0 0,2 0 0 0 0,-1 0 1 0 0,2 0-1 0 0,-1 1 0 0 0,1-1 0 0 0,3-6 31 0 0,18-25-175 0 0,2 0-1 0 0,1 2 1 0 0,2 1-1 0 0,2 2 1 0 0,1 1-1 0 0,26-22 176 0 0,16-19-1861 0 0,-48 49-107 0 0,-8 8-929 0 0,0 0-3391 0 0,-10 9-1556 0 0</inkml:trace>
  <inkml:trace contextRef="#ctx0" brushRef="#br0" timeOffset="2308.172">3357 187 5057 0 0,'0'0'1628'0'0,"0"0"-193"0"0,0 0 154 0 0,0 0 147 0 0,0 0-33 0 0,0 0-221 0 0,0 0-329 0 0,0 0-274 0 0,0 0-229 0 0,0 0-210 0 0,0 0-173 0 0,0 0-135 0 0,0 0-47 0 0,0 5-10 0 0,-17 100-14 0 0,17-84-55 0 0,-1-18-10 0 0,0 0 0 0 0,0 0 0 0 0,0 1 1 0 0,1-1-1 0 0,-1 0 0 0 0,1 1 0 0 0,0-1 1 0 0,0 0-1 0 0,0 0 0 0 0,1 1 0 0 0,-1-1 0 0 0,1 0 1 0 0,0 0-1 0 0,-1 1 0 0 0,1-1 0 0 0,1 0 1 0 0,-1 0-1 0 0,0 0 0 0 0,1 0 0 0 0,0 0 1 0 0,0-1-1 0 0,-1 1 0 0 0,1 0 0 0 0,1-1 1 0 0,-1 1-1 0 0,0-1 0 0 0,1 0 0 0 0,-1 0 1 0 0,1 0-1 0 0,0 0 0 0 0,0 0 0 0 0,-1-1 1 0 0,1 1-1 0 0,0-1 0 0 0,0 0 0 0 0,1 0 1 0 0,1 1 3 0 0,4-3 153 0 0,0-1 0 0 0,1 0 1 0 0,-1 0-1 0 0,0-1 1 0 0,0 0-1 0 0,0 0 1 0 0,-1-1-1 0 0,1-1 0 0 0,-1 1 1 0 0,0-1-1 0 0,0-1 1 0 0,-1 1-1 0 0,0-1 1 0 0,0-1-1 0 0,0 1 0 0 0,0-1 1 0 0,-1 0-1 0 0,0-1 1 0 0,-1 1-1 0 0,1-2-153 0 0,117-149 1294 0 0,-123 157-1296 0 0,1 1 1 0 0,-1 0-1 0 0,1-1 1 0 0,-1 1-1 0 0,1 0 1 0 0,-1 0-1 0 0,1-1 1 0 0,-1 1-1 0 0,1 0 1 0 0,0 0-1 0 0,-1 0 1 0 0,1 0-1 0 0,-1-1 0 0 0,1 1 1 0 0,0 0-1 0 0,-1 0 1 0 0,1 0-1 0 0,0 1 1 0 0,-1-1-1 0 0,1 0 1 0 0,-1 0-1 0 0,1 0 1 0 0,-1 0-1 0 0,1 0 1 0 0,0 1-1 0 0,-1-1 1 0 0,1 0-1 0 0,-1 1 1 0 0,1-1-1 0 0,-1 0 0 0 0,1 1 1 0 0,-1-1-1 0 0,1 0 1 0 0,-1 1-1 0 0,0-1 1 0 0,1 1-1 0 0,-1-1 1 0 0,0 1-1 0 0,1-1 1 0 0,-1 1-1 0 0,0-1 1 0 0,1 1-1 0 0,-1-1 1 0 0,0 1-1 0 0,0 0 1 0 0,0-1-1 0 0,1 1 1 0 0,-1-1-1 0 0,0 1 0 0 0,0 0 1 0 0,0-1-1 0 0,0 1 1 0 0,0-1-1 0 0,0 1 2 0 0,10 34 4 0 0,5 54-186 0 0,-3 1-1 0 0,-5 1 1 0 0,-3 0 0 0 0,-9 82 182 0 0,3-139-133 0 0,-1 0-1 0 0,-1 0 1 0 0,-2-1 0 0 0,-2 0 0 0 0,-1 0 0 0 0,-11 26 133 0 0,20-57 32 0 0,-1 1-1 0 0,1-1 1 0 0,-1 0 0 0 0,1 0 0 0 0,-1 0-1 0 0,0 0 1 0 0,0 0 0 0 0,0 0 0 0 0,0 0-1 0 0,0 0 1 0 0,0 0 0 0 0,0 0 0 0 0,-1 0 0 0 0,1-1-1 0 0,-1 1 1 0 0,1 0 0 0 0,-1-1 0 0 0,0 1-1 0 0,1-1 1 0 0,-1 0 0 0 0,0 0 0 0 0,0 1-1 0 0,0-1 1 0 0,0-1 0 0 0,0 1 0 0 0,0 0-1 0 0,-1 0 1 0 0,1-1 0 0 0,0 1 0 0 0,0-1 0 0 0,0 0-1 0 0,-1 0 1 0 0,1 1 0 0 0,0-1 0 0 0,0-1-1 0 0,-1 1 1 0 0,1 0 0 0 0,0-1 0 0 0,0 1-1 0 0,0-1 1 0 0,-1 1 0 0 0,1-1 0 0 0,0 0-1 0 0,0 0 1 0 0,0 0 0 0 0,0 0 0 0 0,1 0 0 0 0,-1-1-1 0 0,0 1 1 0 0,0-1 0 0 0,1 1 0 0 0,-1-1-1 0 0,1 1 1 0 0,-1-1 0 0 0,1 0-32 0 0,-4-7 40 0 0,2 0 0 0 0,-1 0 0 0 0,1 0 0 0 0,1 0 0 0 0,-1-1-1 0 0,2 1 1 0 0,-1-1 0 0 0,1 1 0 0 0,1-1 0 0 0,-1 1 0 0 0,2-1 0 0 0,-1 0 0 0 0,2 1 0 0 0,-1-1 0 0 0,1 1 0 0 0,0-1 0 0 0,1 1 0 0 0,0 0 0 0 0,5-8-40 0 0,7-2-49 0 0,0 0 1 0 0,2 0-1 0 0,0 2 1 0 0,2 0 0 0 0,-1 1-1 0 0,2 1 1 0 0,0 1-1 0 0,1 0 1 0 0,0 2-1 0 0,1 0 1 0 0,1 2 0 0 0,-1 0-1 0 0,2 2 1 0 0,-1 0-1 0 0,1 2 1 0 0,11-2 48 0 0,41-12-1491 0 0,-39 10-2547 0 0,0 0-6753 0 0,-25 6 4386 0 0</inkml:trace>
</inkml:ink>
</file>

<file path=ppt/ink/ink6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1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0 795 8738 0 0,'0'0'1664'0'0,"0"0"-205"0"0,0 0-111 0 0,0 0-66 0 0,0 0-116 0 0,0 0-222 0 0,0 0-213 0 0,0 0-190 0 0,0 0-159 0 0,0 0-128 0 0,0 0-82 0 0,0 0-28 0 0,0 0-17 0 0,11-28-19 0 0,35-89-12 0 0,-39 98-83 0 0,0 1 0 0 0,1 1-1 0 0,1-1 1 0 0,1 1 0 0 0,0 1 0 0 0,1-1-1 0 0,9-8-12 0 0,-19 23-4 0 0,1 0-35 0 0,0 0 1 0 0,-1-1-1 0 0,1 1 0 0 0,0 0 0 0 0,0 0 0 0 0,1 0 0 0 0,-1 1 0 0 0,0-1 0 0 0,1 0 0 0 0,-1 1 0 0 0,1-1 0 0 0,-1 1 0 0 0,1 0 0 0 0,0 0 0 0 0,-1 0 0 0 0,1 0 0 0 0,0 1 1 0 0,0-1-1 0 0,0 1 0 0 0,2-1 39 0 0,14 45-470 0 0,28 81 618 0 0,-45-121-78 0 0,1-1 1 0 0,-1 0 0 0 0,1 1-1 0 0,-1-1 1 0 0,1 0 0 0 0,0 0-1 0 0,0-1 1 0 0,1 1 0 0 0,-1-1-1 0 0,1 1 1 0 0,-1-1 0 0 0,1 0-1 0 0,-1-1 1 0 0,1 1 0 0 0,0 0-1 0 0,0-1 1 0 0,0 0 0 0 0,0 0-1 0 0,0 0 1 0 0,0-1-1 0 0,0 1 1 0 0,1-1 0 0 0,-1 0-1 0 0,0 0 1 0 0,0 0 0 0 0,0-1-1 0 0,0 1 1 0 0,0-1 0 0 0,0 0-1 0 0,4-2-70 0 0,-3 1-44 0 0,-1 0 1 0 0,0 0-1 0 0,1 0 0 0 0,-1-1 0 0 0,0 1 0 0 0,0-1 0 0 0,-1 0 1 0 0,1 0-1 0 0,-1-1 0 0 0,1 1 0 0 0,-1-1 0 0 0,0 0 0 0 0,0 0 1 0 0,0 0-1 0 0,-1 0 0 0 0,0 0 0 0 0,0 0 0 0 0,0-1 0 0 0,0 1 1 0 0,0-1-1 0 0,-1 0 0 0 0,0 1 0 0 0,1-4 44 0 0,3-5-3586 0 0,-1 4-3074 0 0,-2 5-578 0 0</inkml:trace>
  <inkml:trace contextRef="#ctx0" brushRef="#br0" timeOffset="336.067">648 700 2561 0 0,'0'0'1725'0'0,"0"0"189"0"0,0 0 338 0 0,0 0 141 0 0,0 0-189 0 0,0 0-370 0 0,0 0-416 0 0,0 0-365 0 0,32-16-266 0 0,101-48-221 0 0,-66 21 139 0 0,-61 39-639 0 0,-1-1 0 0 0,0 1 0 0 0,0-1 0 0 0,0 0 0 0 0,0 0 0 0 0,-1 0 0 0 0,0-1 0 0 0,0 0 0 0 0,-1 0 0 0 0,1 0 0 0 0,-1 0 0 0 0,0 0 0 0 0,-1-1 0 0 0,0 1 0 0 0,0-1 0 0 0,0 1 0 0 0,-1-1 0 0 0,0 0 0 0 0,0 0 0 0 0,0-5-66 0 0,-3 9-26 0 0,0 0-1 0 0,0 0 0 0 0,0 0 0 0 0,-1 0 0 0 0,1 0 0 0 0,-1 0 0 0 0,1 1 0 0 0,-1-1 0 0 0,0 1 0 0 0,0 0 0 0 0,0 0 0 0 0,0 0 0 0 0,-1 0 1 0 0,1 1-1 0 0,0-1 0 0 0,-1 1 0 0 0,0 0 0 0 0,1 0 0 0 0,-1 0 0 0 0,1 0 0 0 0,-1 0 0 0 0,0 1 0 0 0,1 0 0 0 0,-1 0 0 0 0,0 0 1 0 0,0 0-1 0 0,-2 1 27 0 0,-1-1-46 0 0,-1 0 0 0 0,1 0 0 0 0,0 0 0 0 0,0 1 0 0 0,0 1 0 0 0,0-1 0 0 0,0 1 0 0 0,1 0 0 0 0,-1 0 0 0 0,0 1 0 0 0,1 0 0 0 0,0 0 0 0 0,-1 1 0 0 0,1-1 0 0 0,1 2 1 0 0,-1-1-1 0 0,0 0 0 0 0,1 1 0 0 0,0 0 0 0 0,-4 6 46 0 0,4-7-1 0 0,1 1 0 0 0,0 0-1 0 0,1 1 1 0 0,-1-1 0 0 0,1 1 0 0 0,0 0 0 0 0,0-1 0 0 0,0 1 0 0 0,1 1 0 0 0,0-1 0 0 0,1 0 0 0 0,-1 0 0 0 0,1 1-1 0 0,0-1 1 0 0,1 1 0 0 0,-1-1 0 0 0,1 1 0 0 0,0-1 0 0 0,1 1 0 0 0,0-1 0 0 0,0 1 0 0 0,0-1 0 0 0,1 0-1 0 0,0 0 1 0 0,0 0 0 0 0,1 1 0 0 0,-1-2 0 0 0,1 1 0 0 0,1 0 0 0 0,-1-1 0 0 0,1 1 0 0 0,0-1 0 0 0,0 0 0 0 0,0 0-1 0 0,1-1 1 0 0,0 1 0 0 0,0-1 0 0 0,0 0 0 0 0,0 0 1 0 0,12 5 59 0 0,1 1 1 0 0,0-2-1 0 0,1-1 1 0 0,0 0-1 0 0,0-1 1 0 0,0-1-1 0 0,0-1 0 0 0,1 0 1 0 0,16-1-60 0 0,-8-1-94 0 0,-1-2 0 0 0,1-1 0 0 0,-1-1 0 0 0,0-2 1 0 0,25-5 93 0 0,68-37-4486 0 0,-70 18-981 0 0,-18 6-1169 0 0,-16 10 4115 0 0</inkml:trace>
  <inkml:trace contextRef="#ctx0" brushRef="#br0" timeOffset="664.742">1668 0 13691 0 0,'0'0'724'0'0,"0"0"-298"0"0,0 0-5 0 0,0 0 248 0 0,0 0 232 0 0,0 0 93 0 0,0 0-113 0 0,0 0-183 0 0,0 0-133 0 0,0 0-72 0 0,0 0-36 0 0,0 0-18 0 0,0 0-3 0 0,-2 28-42 0 0,-7 89-49 0 0,7-83-89 0 0,2 0 1 0 0,1 0-1 0 0,1-1 0 0 0,2 1 0 0 0,6 20-256 0 0,0 1 142 0 0,22 158-161 0 0,-18-147-1676 0 0,-13-65 955 0 0,-1-1-261 0 0,0 0-296 0 0,0 0-398 0 0,-13 0-9284 0 0,9 0 4448 0 0</inkml:trace>
  <inkml:trace contextRef="#ctx0" brushRef="#br0" timeOffset="911.024">1467 328 9442 0 0,'0'0'1987'0'0,"0"0"-804"0"0,0 0-610 0 0,0 0-24 0 0,0 0 287 0 0,0 0 261 0 0,0 0 96 0 0,0 0-89 0 0,0 0-208 0 0,0 0-184 0 0,0 0-114 0 0,0 0-109 0 0,0 0-98 0 0,24 14-72 0 0,75 44-71 0 0,-4-29 119 0 0,-73-27-322 0 0,177 6-796 0 0,-134-14-3966 0 0,-1-7-6575 0 0,-52 9 6023 0 0</inkml:trace>
  <inkml:trace contextRef="#ctx0" brushRef="#br0" timeOffset="1075.924">2137 519 3353 0 0,'0'0'1912'0'0,"0"0"-577"0"0,0 0-252 0 0,0 0 47 0 0,0 0 50 0 0,0 0-68 0 0,0 0-225 0 0,0 0-282 0 0,0 0-226 0 0,0 0-163 0 0,0 0-141 0 0,13 31-205 0 0,40 93-207 0 0,-29-86-2844 0 0,-18-39-4128 0 0,-4 1 4999 0 0</inkml:trace>
  <inkml:trace contextRef="#ctx0" brushRef="#br0" timeOffset="1341.759">2071 228 15147 0 0,'0'0'1232'0'0,"0"0"-583"0"0,0 0-473 0 0,0 0-160 0 0,0 0-8 0 0,0 0-32 0 0,0 0-48 0 0,0 0-24 0 0,0 0-128 0 0,0 0-144 0 0,0 0-305 0 0,0 0-527 0 0,0 0-928 0 0,112 78-1377 0 0,-101-67-1280 0 0,-5 0 632 0 0</inkml:trace>
  <inkml:trace contextRef="#ctx0" brushRef="#br0" timeOffset="1596.351">2745 376 0 0 0,'0'0'1799'0'0,"0"0"744"0"0,0 0 398 0 0,0 0 180 0 0,0 0-157 0 0,0 0-422 0 0,0 0-538 0 0,0 0-510 0 0,0 0-376 0 0,0 0-283 0 0,0 0-219 0 0,0 0-172 0 0,0 0-136 0 0,-4 0-89 0 0,-11 5-162 0 0,1 1 1 0 0,0 1 0 0 0,0 0 0 0 0,0 1 0 0 0,1 0 0 0 0,1 1 0 0 0,-1 0 0 0 0,1 1 0 0 0,1 1 0 0 0,0 0-1 0 0,0 0 1 0 0,-4 8-58 0 0,8-12 3 0 0,0 1 0 0 0,1 0 0 0 0,0 0 0 0 0,1 0 1 0 0,-1 1-1 0 0,2 0 0 0 0,-1 0 0 0 0,1 0 0 0 0,1 0 0 0 0,0 1 0 0 0,0 0 0 0 0,0-1 0 0 0,2 1 0 0 0,-1 0 0 0 0,1 7-3 0 0,0-12 0 0 0,1 0 1 0 0,0-1 0 0 0,0 1-1 0 0,0 0 1 0 0,1-1-1 0 0,-1 1 1 0 0,1 0 0 0 0,0-1-1 0 0,1 1 1 0 0,-1-1 0 0 0,1 0-1 0 0,0 1 1 0 0,0-1-1 0 0,0 0 1 0 0,1 0 0 0 0,-1 0-1 0 0,1 0 1 0 0,0-1 0 0 0,0 1-1 0 0,0-1 1 0 0,1 0-1 0 0,-1 0 1 0 0,1 0 0 0 0,0 0-1 0 0,0 0 1 0 0,0-1 0 0 0,0 0-1 0 0,0 0 1 0 0,0 0-1 0 0,1 0 0 0 0,10 2-74 0 0,0 0-1 0 0,-1-1 0 0 0,1 0 1 0 0,0-2-1 0 0,0 0 0 0 0,0 0 0 0 0,0-2 1 0 0,0 1-1 0 0,0-2 0 0 0,0 0 1 0 0,0-1-1 0 0,12-4 75 0 0,16-7-4292 0 0,-2-3-3902 0 0,-26 9-2130 0 0</inkml:trace>
</inkml:ink>
</file>

<file path=ppt/ink/ink6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0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0 0 0,'0'0'679'0'0,"0"0"520"0"0,0 0 333 0 0,0 0 170 0 0,0 0-31 0 0,0 0-167 0 0,0 0-288 0 0,0 0-321 0 0,0 0-225 0 0,-2-7-141 0 0,-5-20-78 0 0,5 21-26 0 0,3 17 1018 0 0,18 188 3522 0 0,12 286-2919 0 0,-33-256-2493 0 0,6-271-8784 0 0,44-77-1773 0 0,-39 96 10759 0 0</inkml:trace>
  <inkml:trace contextRef="#ctx0" brushRef="#br0" timeOffset="396.176">421 141 1376 0 0,'0'0'959'0'0,"0"0"-40"0"0,0 0 13 0 0,0 0 174 0 0,0 0 221 0 0,0 0 114 0 0,-32 36 6 0 0,-96 117-124 0 0,65-60 635 0 0,56-81-1679 0 0,1 0-1 0 0,0 0 1 0 0,0 1-1 0 0,2 0 1 0 0,-1 0 0 0 0,2 1-1 0 0,0-1 1 0 0,0 1-1 0 0,1-1 1 0 0,1 3-279 0 0,3-13 87 0 0,0 0 1 0 0,0 0-1 0 0,0 0 1 0 0,1 0-1 0 0,-1-1 1 0 0,1 1-1 0 0,0-1 1 0 0,0 0-1 0 0,0 1 1 0 0,0-1-1 0 0,0 0 1 0 0,0-1-1 0 0,1 1 1 0 0,-1-1-1 0 0,0 1 1 0 0,1-1-1 0 0,-1 0 1 0 0,1 0-1 0 0,0 0 1 0 0,-1-1-1 0 0,1 1 1 0 0,0-1-1 0 0,-1 0 1 0 0,4 0-88 0 0,8 2 277 0 0,69 7 761 0 0,37 11-59 0 0,-114-15-892 0 0,0 0 0 0 0,-1 1 0 0 0,1-1 0 0 0,-1 1-1 0 0,0 1 1 0 0,-1-1 0 0 0,1 1 0 0 0,-1 0 0 0 0,-1 0 0 0 0,1 0-1 0 0,-1 1 1 0 0,0 0 0 0 0,-1 0 0 0 0,0 0 0 0 0,0 0 0 0 0,-1 0-1 0 0,0 0 1 0 0,0 1 0 0 0,-1-1 0 0 0,0 1 0 0 0,-1-1 0 0 0,0 1-1 0 0,0 0 1 0 0,0-1 0 0 0,-1 1 0 0 0,-1-1 0 0 0,-1 7-87 0 0,-10 12-350 0 0,13-27 70 0 0,0 0-108 0 0,0 0-140 0 0,0 0-204 0 0,0 0-220 0 0,6-25-13585 0 0,-1 17 9991 0 0</inkml:trace>
  <inkml:trace contextRef="#ctx0" brushRef="#br0" timeOffset="643.66">835 660 3937 0 0,'0'0'1388'0'0,"0"0"-292"0"0,0 0-118 0 0,0 0 117 0 0,0 0 100 0 0,0 0-70 0 0,0 0-279 0 0,0 0-350 0 0,0 0-273 0 0,0 0-162 0 0,0 0-117 0 0,0 0-116 0 0,1 29-157 0 0,5 89-277 0 0,2-89-2171 0 0,4-36-3391 0 0,-10 3 3836 0 0</inkml:trace>
  <inkml:trace contextRef="#ctx0" brushRef="#br0" timeOffset="796.681">770 100 6401 0 0,'0'0'4753'0'0,"0"0"-3552"0"0,0 0-577 0 0,0 0-520 0 0,0 0-160 0 0,0 0 0 0 0,0 0 24 0 0,0 0 16 0 0,0 0-24 0 0,0 0-88 0 0,0 0-256 0 0,0 0-609 0 0,0 0-1263 0 0,0 0-2025 0 0,70 188-560 0 0</inkml:trace>
</inkml:ink>
</file>

<file path=ppt/ink/ink6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136 531 1592 0 0,'0'0'1019'0'0,"0"0"-341"0"0,0 0-50 0 0,0 0 187 0 0,0 0 234 0 0,0 0 138 0 0,0 0-88 0 0,0 0-249 0 0,0 0-257 0 0,0 0-166 0 0,0 0-67 0 0,-11 13 4 0 0,-36 42 77 0 0,17 5 569 0 0,21-39-732 0 0,1 0 0 0 0,0 0 0 0 0,2 1 0 0 0,1 0 0 0 0,1 0 0 0 0,0 0 0 0 0,2 1 0 0 0,1-1 0 0 0,0 3-278 0 0,2-22 60 0 0,-1 1 0 0 0,1-1 0 0 0,0 0 0 0 0,0 0 0 0 0,1 0 0 0 0,-1 0 0 0 0,0 0 0 0 0,1-1 0 0 0,0 1 0 0 0,-1 0 1 0 0,1-1-1 0 0,0 1 0 0 0,1-1 0 0 0,-1 0 0 0 0,0 0 0 0 0,1 1 0 0 0,-1-1 0 0 0,1-1 0 0 0,-1 1 0 0 0,1 0 0 0 0,0-1 0 0 0,0 1 0 0 0,0-1 0 0 0,0 0 1 0 0,0 0-1 0 0,0 0 0 0 0,0 0 0 0 0,0-1 0 0 0,0 1 0 0 0,1-1 0 0 0,-1 0 0 0 0,0 0 0 0 0,0 0 0 0 0,0 0 0 0 0,1-1 0 0 0,-1 1 0 0 0,0-1 0 0 0,0 0 1 0 0,0 0-1 0 0,0 0 0 0 0,0 0 0 0 0,0 0 0 0 0,0-1 0 0 0,-1 1 0 0 0,1-1 0 0 0,0 0-60 0 0,9-4 33 0 0,0 0 0 0 0,-1-1 0 0 0,0 0 0 0 0,-1-1 0 0 0,1 0 0 0 0,-1-1 0 0 0,-1 0 0 0 0,0 0 0 0 0,0-1 0 0 0,-1-1 0 0 0,0 1-1 0 0,-1-1 1 0 0,0 0 0 0 0,-1-1 0 0 0,0 1 0 0 0,0-2 0 0 0,-2 1 0 0 0,1 0 0 0 0,-2-1 0 0 0,1 0 0 0 0,-2 1 0 0 0,0-1 0 0 0,0 0 0 0 0,-1-14-33 0 0,-16-52-3399 0 0,13 74 2822 0 0,-1 0 0 0 0,1 0 1 0 0,-1 0-1 0 0,0 0 0 0 0,0 1 0 0 0,0-1 0 0 0,-1 1 1 0 0,0 0-1 0 0,0 0 0 0 0,0 0 0 0 0,0 1 1 0 0,0-1-1 0 0,-1 1 0 0 0,1 0 0 0 0,-1 0 0 0 0,0 1 1 0 0,0-1-1 0 0,0 1 0 0 0,0 0 0 0 0,-1 0 1 0 0,0 1 576 0 0,-3-2-220 0 0,1 1-1 0 0,-1 1 1 0 0,0-1 0 0 0,0 1 0 0 0,0 1 0 0 0,0 0 0 0 0,0 0 0 0 0,1 1 0 0 0,-1 0 0 0 0,0 0 0 0 0,-7 3 220 0 0,16-4 34 0 0,1 0 1 0 0,-1 0-1 0 0,0 0 0 0 0,1 0 1 0 0,-1 0-1 0 0,0 0 1 0 0,1 0-1 0 0,-1 0 0 0 0,0 0 1 0 0,1 1-1 0 0,-1-1 0 0 0,0 0 1 0 0,0 0-1 0 0,1 0 0 0 0,-1 1 1 0 0,0-1-1 0 0,0 0 0 0 0,1 0 1 0 0,-1 1-1 0 0,0-1 0 0 0,0 0 1 0 0,0 0-1 0 0,1 1 0 0 0,-1-1 1 0 0,0 0-1 0 0,0 1 1 0 0,0-1-1 0 0,0 0 0 0 0,0 0 1 0 0,1 1-1 0 0,-1-1 0 0 0,0 0 1 0 0,0 1-1 0 0,0-1 0 0 0,0 0 1 0 0,0 1-1 0 0,0-1 0 0 0,0 0 1 0 0,0 1-1 0 0,0-1 0 0 0,0 0 1 0 0,-1 1-1 0 0,1-1 1 0 0,0 0-1 0 0,0 1 0 0 0,0-1 1 0 0,0 0-1 0 0,0 1 0 0 0,-1-1 1 0 0,1 0-1 0 0,0 0 0 0 0,0 1 1 0 0,0-1-1 0 0,-1 0 0 0 0,1 0 1 0 0,0 1-1 0 0,0-1 0 0 0,-1 0 1 0 0,1 0-1 0 0,0 0 1 0 0,-1 1-1 0 0,1-1 0 0 0,0 0 1 0 0,-1 0-1 0 0,1 0 0 0 0,0 0-34 0 0,29 8 2115 0 0,109-9 4229 0 0,4-46-2344 0 0,-119 36-3823 0 0,-1-1 0 0 0,1-1 0 0 0,-2-1 0 0 0,0-1 0 0 0,-1 0 1 0 0,0-2-1 0 0,-2 0 0 0 0,0-2 0 0 0,-1 0 0 0 0,0-1 0 0 0,-2 0 0 0 0,0-1 0 0 0,-2-1 1 0 0,0 0-1 0 0,-2-1 0 0 0,0 0 0 0 0,-1-1 0 0 0,-2 0 0 0 0,0-1 0 0 0,-2 1 0 0 0,0-2-177 0 0,-4-18 163 0 0,-2 43-207 0 0,0 28-436 0 0,-14 928-706 0 0,-27-601 1316 0 0,40-347-364 0 0,1-8 309 0 0,0 1 0 0 0,-1 0 0 0 0,1 0 0 0 0,0 0 0 0 0,-1 0-1 0 0,1 0 1 0 0,-1-1 0 0 0,1 1 0 0 0,0 0 0 0 0,-1 0 0 0 0,1 0 0 0 0,-1 0-1 0 0,1 0 1 0 0,0 0 0 0 0,-1 0 0 0 0,1 0 0 0 0,-1 1 0 0 0,1-1 0 0 0,0 0-1 0 0,-1 0 1 0 0,1 0 0 0 0,0 0 0 0 0,-1 0 0 0 0,1 1 0 0 0,-1-1 0 0 0,1 0-1 0 0,0 0 1 0 0,0 1 0 0 0,-1-1 0 0 0,1 0 0 0 0,0 0 0 0 0,-1 1 0 0 0,1-1-1 0 0,0 0 1 0 0,0 1 0 0 0,0-1 0 0 0,-1 0 0 0 0,1 1-75 0 0,-1-93 329 0 0,75-227-941 0 0,-44 222-1743 0 0,-5 36-5451 0 0,-14 41 535 0 0</inkml:trace>
</inkml:ink>
</file>

<file path=ppt/ink/ink6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6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0 10674 0 0,'0'0'2209'0'0,"0"0"-914"0"0,0 0-531 0 0,0 0-40 0 0,0 0 164 0 0,0 0 191 0 0,0 0 37 0 0,0 0-115 0 0,0 0-181 0 0,0 0-192 0 0,0 0-133 0 0,0 0-61 0 0,-5 36-32 0 0,-19 112-30 0 0,-4 213 813 0 0,25-275-1169 0 0,3-50-109 0 0,-2 0 0 0 0,-1 0 0 0 0,-2 0 0 0 0,-8 30 93 0 0,12-60-725 0 0,-5 11 720 0 0,-1-12-8764 0 0,7-7 3302 0 0,0-2 1765 0 0,0 3 1883 0 0,0-3-1424 0 0</inkml:trace>
</inkml:ink>
</file>

<file path=ppt/ink/ink6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1 255 9242 0 0,'0'0'2334'0'0,"0"0"-1139"0"0,0 0-639 0 0,0 0 91 0 0,0 0 276 0 0,0 0 193 0 0,0 0-19 0 0,0 0-155 0 0,0 0-186 0 0,0 0-159 0 0,0 0-99 0 0,31-8-77 0 0,100-26-53 0 0,4-10 325 0 0,73-44-1911 0 0,-129 33-9230 0 0,-64 41 4202 0 0,-5 3 2773 0 0</inkml:trace>
</inkml:ink>
</file>

<file path=ppt/ink/ink6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0.3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0 6457 0 0,'0'0'1439'0'0,"0"0"-252"0"0,0 0 148 0 0,0 0 287 0 0,0 0 132 0 0,-8 34-71 0 0,-25 108-284 0 0,22-101-823 0 0,2 0 1 0 0,2 0-1 0 0,1 1 1 0 0,2 0-1 0 0,3 0 1 0 0,1 0-1 0 0,3 14-576 0 0,-4-53 25 0 0,1 0-1 0 0,0 1 1 0 0,1-1-1 0 0,-1 0 1 0 0,0 1 0 0 0,1-1-1 0 0,0 0 1 0 0,0 0-1 0 0,0 0 1 0 0,0 1 0 0 0,0-1-1 0 0,1 0 1 0 0,-1 0-1 0 0,1-1 1 0 0,0 1 0 0 0,0 0-1 0 0,0-1 1 0 0,0 1-1 0 0,1-1 1 0 0,-1 1 0 0 0,0-1-1 0 0,1 0 1 0 0,0 0-1 0 0,0 0 1 0 0,-1 0-1 0 0,1-1 1 0 0,0 1 0 0 0,0-1-1 0 0,0 0 1 0 0,1 0-1 0 0,-1 0 1 0 0,1 0-25 0 0,3-2 52 0 0,0-1 0 0 0,-1 0 0 0 0,1 0 1 0 0,-1 0-1 0 0,1-1 0 0 0,-1 0 0 0 0,0-1 0 0 0,0 1 0 0 0,0-1 0 0 0,-1 0 0 0 0,1-1 1 0 0,-1 1-1 0 0,0-1 0 0 0,2-3-52 0 0,14-10 25 0 0,91-69-235 0 0,-111 86 198 0 0,-1 1-1 0 0,1-1 0 0 0,0 1 0 0 0,0-1 0 0 0,-1 0 0 0 0,1 1 0 0 0,0-1 0 0 0,0 1 0 0 0,0 0 0 0 0,-1-1 0 0 0,1 1 0 0 0,0-1 1 0 0,0 1-1 0 0,0 0 0 0 0,0 0 0 0 0,0 0 0 0 0,0 0 0 0 0,0 0 0 0 0,0 0 0 0 0,0 0 0 0 0,0 0 0 0 0,-1 0 0 0 0,1 0 0 0 0,0 0 1 0 0,0 0-1 0 0,0 1 0 0 0,0-1 0 0 0,0 0 0 0 0,0 1 0 0 0,0-1 0 0 0,-1 0 0 0 0,1 1 0 0 0,0-1 0 0 0,0 1 0 0 0,-1 0 0 0 0,1-1 1 0 0,0 1-1 0 0,-1 0 0 0 0,1-1 0 0 0,0 1 0 0 0,-1 0 0 0 0,1-1 0 0 0,-1 1 0 0 0,1 0 0 0 0,-1 0 0 0 0,0 0 0 0 0,1 0 0 0 0,-1 0 1 0 0,0-1-1 0 0,1 1 0 0 0,-1 0 0 0 0,0 0 0 0 0,0 0 0 0 0,0 0 0 0 0,0 0 0 0 0,0 0 0 0 0,0 1 13 0 0,0 10-20 0 0,-1-8 17 0 0,0 0-1 0 0,0 1 1 0 0,1-1 0 0 0,-1 0-1 0 0,1 0 1 0 0,0 0-1 0 0,0 0 1 0 0,1 1-1 0 0,-1-1 1 0 0,1 0-1 0 0,0 0 1 0 0,0 0-1 0 0,0 0 1 0 0,0 0-1 0 0,1 0 1 0 0,0 0 0 0 0,0-1-1 0 0,0 1 1 0 0,0-1-1 0 0,0 1 1 0 0,1-1-1 0 0,0 0 1 0 0,0 1-1 0 0,0-2 1 0 0,0 1-1 0 0,0 0 1 0 0,0 0-1 0 0,1-1 1 0 0,-1 0-1 0 0,1 0 1 0 0,-1 0 0 0 0,3 1 3 0 0,102-3 222 0 0,52-55 38 0 0,-146 50-207 0 0,0-2 0 0 0,-1 0 0 0 0,1 0 0 0 0,-1-1-1 0 0,-1-1 1 0 0,0 0 0 0 0,0-1 0 0 0,-1 0 0 0 0,0-1-1 0 0,0-1-52 0 0,-10 11 9 0 0,1 0 0 0 0,-1 0-1 0 0,0-1 1 0 0,0 1-1 0 0,0-1 1 0 0,0 1-1 0 0,0-1 1 0 0,0 1 0 0 0,0-1-1 0 0,-1 0 1 0 0,1 1-1 0 0,-1-1 1 0 0,1 0-1 0 0,-1 1 1 0 0,1-1-1 0 0,-1 0 1 0 0,0 0 0 0 0,0 1-1 0 0,0-1 1 0 0,0 0-1 0 0,0 0 1 0 0,0 0-1 0 0,-1 1 1 0 0,1-1 0 0 0,0 0-1 0 0,-1 1 1 0 0,0-1-1 0 0,1 0 1 0 0,-1 1-1 0 0,0-1 1 0 0,0 1-1 0 0,0-1 1 0 0,0 1 0 0 0,0-1-1 0 0,0 1 1 0 0,0-1-1 0 0,0 1 1 0 0,-1-1-9 0 0,-10-1-64 0 0,0 1 0 0 0,0 0 1 0 0,1 0-1 0 0,-1 1 0 0 0,0 0 0 0 0,0 1 1 0 0,0 1-1 0 0,0 0 0 0 0,0 1 0 0 0,0 0 1 0 0,1 0-1 0 0,-1 1 0 0 0,1 1 0 0 0,-1 0 0 0 0,1 1 1 0 0,0 0-1 0 0,1 0 0 0 0,0 1 0 0 0,-1 1 1 0 0,2 0-1 0 0,-1 0 0 0 0,1 1 0 0 0,0 0 1 0 0,1 0-1 0 0,0 1 0 0 0,-5 6 64 0 0,11-11 2 0 0,0-1-1 0 0,1 0 1 0 0,-1 1-1 0 0,1-1 1 0 0,-1 1 0 0 0,1-1-1 0 0,0 1 1 0 0,0-1-1 0 0,1 1 1 0 0,-1 0 0 0 0,1 0-1 0 0,0-1 1 0 0,0 1-1 0 0,0 0 1 0 0,0 0-1 0 0,1-1 1 0 0,0 1 0 0 0,-1 0-1 0 0,1-1 1 0 0,1 1-1 0 0,-1-1 1 0 0,0 1 0 0 0,1-1-1 0 0,0 0 1 0 0,0 1-1 0 0,0-1 1 0 0,0 0-1 0 0,0 0 1 0 0,0 0 0 0 0,1-1-1 0 0,1 2-1 0 0,96 74 358 0 0,-70-63-405 0 0,1 0 0 0 0,1-3 0 0 0,0 0 0 0 0,0-2 0 0 0,1-1 0 0 0,11 0 47 0 0,58 8-4822 0 0,-66-14-1777 0 0,-10-2-3160 0 0</inkml:trace>
</inkml:ink>
</file>

<file path=ppt/ink/ink6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0 7714 0 0,'0'0'1799'0'0,"0"0"-407"0"0,0 0-145 0 0,0 0 71 0 0,0 0 11 0 0,0 0-130 0 0,0 0-272 0 0,0 0-242 0 0,0 0-199 0 0,0 0-159 0 0,0 0-89 0 0,0 0-38 0 0,-18 12-2 0 0,-58 37-2 0 0,-13 19 417 0 0,83-65-624 0 0,1 0-1 0 0,0 0 0 0 0,1 1 1 0 0,-1 0-1 0 0,1 0 1 0 0,-1 0-1 0 0,1 0 1 0 0,0 0-1 0 0,1 1 0 0 0,-1 0 1 0 0,1 0-1 0 0,0 0 1 0 0,0 0-1 0 0,1 1 1 0 0,-1-1-1 0 0,1 1 0 0 0,0-1 1 0 0,1 1-1 0 0,-1 3 12 0 0,50 17-307 0 0,-34-22 326 0 0,168 59 119 0 0,-180-61-92 0 0,1 0 1 0 0,-1 0 0 0 0,0 1 0 0 0,0-1 0 0 0,0 0 0 0 0,0 1 0 0 0,0 0-1 0 0,0-1 1 0 0,-1 1 0 0 0,1 0 0 0 0,-1 0 0 0 0,0 0 0 0 0,0 0 0 0 0,0 0-1 0 0,0 0 1 0 0,0 0 0 0 0,-1 0 0 0 0,1 0 0 0 0,-1 0 0 0 0,0 0 0 0 0,0 0-1 0 0,0 1 1 0 0,0-1 0 0 0,-1 0 0 0 0,1 0 0 0 0,-1 0 0 0 0,0 0 0 0 0,0 0-1 0 0,0 0 1 0 0,0 0 0 0 0,0 0 0 0 0,-1 0 0 0 0,1-1 0 0 0,-1 1 0 0 0,0 0-1 0 0,0-1 1 0 0,0 1 0 0 0,0-1 0 0 0,0 0 0 0 0,-1 0 0 0 0,1 0 0 0 0,-1 0-1 0 0,1 0 1 0 0,-3 1-47 0 0,-6 6 39 0 0,0 0 0 0 0,0-1 0 0 0,-1-1 0 0 0,0 1 0 0 0,-1-2 0 0 0,1 0 0 0 0,-1 0 0 0 0,-10 2-39 0 0,-68 5-3322 0 0,76-18-871 0 0,5-8-6410 0 0,9 9 6850 0 0</inkml:trace>
</inkml:ink>
</file>

<file path=ppt/ink/ink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7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 9914 0 0,'0'0'1304'0'0,"0"0"-423"0"0,0 0-225 0 0,0 0 96 0 0,0 0 160 0 0,0 0 72 0 0,0 0-272 0 0,0 0-439 0 0,0 0-394 0 0,0 0-311 0 0,0 0-200 0 0,0 0-312 0 0,0 0-656 0 0,9-11-1545 0 0,-3 11-1576 0 0,-4 0-72 0 0</inkml:trace>
</inkml:ink>
</file>

<file path=ppt/ink/ink6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1 8362 0 0,'0'0'2747'0'0,"0"0"-1304"0"0,0 0-792 0 0,0 0 30 0 0,0 0 346 0 0,0 0 323 0 0,0 0 79 0 0,0 0-228 0 0,0 0-284 0 0,0 0-217 0 0,0 0-142 0 0,-6 35-89 0 0,-19 112-107 0 0,16-94-109 0 0,3 1 0 0 0,2 0 0 0 0,2 0 0 0 0,4 13-253 0 0,-1 10 72 0 0,-5 122-24 0 0,-7-160-517 0 0,-7-27-4615 0 0,14-19-1415 0 0,4 3 1199 0 0,0-3-377 0 0</inkml:trace>
  <inkml:trace contextRef="#ctx0" brushRef="#br0" timeOffset="394.425">351 321 7434 0 0,'0'0'1804'0'0,"0"0"-768"0"0,0 0-333 0 0,0 0 163 0 0,0 0 294 0 0,0 0 167 0 0,0 0-94 0 0,0 0-294 0 0,0 0-317 0 0,-33 17-272 0 0,-103 52-152 0 0,34-19 218 0 0,99-49-397 0 0,0 0 0 0 0,0 0 1 0 0,0 0-1 0 0,0 0 0 0 0,0 0 0 0 0,0 1 1 0 0,1-1-1 0 0,-1 1 0 0 0,0 0 0 0 0,1 0 1 0 0,-1 0-1 0 0,1 0 0 0 0,-1 0 1 0 0,1 0-1 0 0,0 1 0 0 0,0-1 0 0 0,0 1 1 0 0,1-1-1 0 0,-1 1 0 0 0,0 0 0 0 0,1 0 1 0 0,0 0-1 0 0,0 0 0 0 0,0 0 0 0 0,0 0 1 0 0,0 0-1 0 0,0 0 0 0 0,1 0 0 0 0,0 0 1 0 0,-1 0-1 0 0,1 1 0 0 0,0-1 1 0 0,1 0-1 0 0,-1 0 0 0 0,0 0 0 0 0,1 1-19 0 0,5 3 73 0 0,0 0 0 0 0,0-1 0 0 0,0 0-1 0 0,0 0 1 0 0,1-1 0 0 0,0 0 0 0 0,0 0-1 0 0,1-1 1 0 0,-1 0 0 0 0,1 0 0 0 0,5 2-73 0 0,46 28 454 0 0,-47-24-212 0 0,-1 0 0 0 0,0 1-1 0 0,0 0 1 0 0,-1 1 0 0 0,-1 0-1 0 0,0 1 1 0 0,0 0 0 0 0,-1 0-1 0 0,2 7-241 0 0,4 11 615 0 0,-2-3-3281 0 0,-11-28 1753 0 0,-1 0-2428 0 0,0 0-3505 0 0,0 0 4409 0 0,0 0-4186 0 0</inkml:trace>
</inkml:ink>
</file>

<file path=ppt/ink/ink6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7.3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223 594 2713 0 0,'0'0'85'0'0,"0"0"-276"0"0,0 0-202 0 0,0 0 81 0 0,0 0 201 0 0,0 0 178 0 0,0 0 107 0 0,0 0 72 0 0,-29 36 114 0 0,-87 112 112 0 0,65-63 339 0 0,47-67-618 0 0,-2 4 118 0 0,0 2-1 0 0,2-1 1 0 0,1 0-1 0 0,1 1 1 0 0,1-1-1 0 0,1 1 1 0 0,2 10-311 0 0,-1-30 133 0 0,0 0 1 0 0,1 0-1 0 0,0-1 0 0 0,-1 1 1 0 0,2 0-1 0 0,-1-1 0 0 0,0 0 0 0 0,1 1 1 0 0,-1-1-1 0 0,1 0 0 0 0,0 0 1 0 0,0 0-1 0 0,0-1 0 0 0,0 1 1 0 0,1-1-1 0 0,-1 0 0 0 0,1 0 0 0 0,-1 0 1 0 0,1 0-1 0 0,0-1 0 0 0,-1 1 1 0 0,1-1-1 0 0,0 0 0 0 0,0 0 1 0 0,0 0-1 0 0,0-1 0 0 0,0 1 1 0 0,0-1-1 0 0,1 0 0 0 0,-1 0 0 0 0,0-1 1 0 0,0 1-1 0 0,0-1 0 0 0,0 0 1 0 0,0 0-1 0 0,0 0 0 0 0,-1 0 1 0 0,1-1-1 0 0,0 0 0 0 0,0 0 0 0 0,-1 0 1 0 0,1 0-1 0 0,-1 0 0 0 0,0-1 1 0 0,0 1-1 0 0,0-1-133 0 0,29-21 554 0 0,-1-1 0 0 0,-2-1 0 0 0,-1-1 0 0 0,-1-2 0 0 0,-1-1 0 0 0,-1-1 0 0 0,-2-1 0 0 0,-2-1 0 0 0,3-7-554 0 0,10-15 111 0 0,-3-2-1 0 0,-2-1 1 0 0,-2-1-1 0 0,-4-1 1 0 0,11-43-111 0 0,-24 65-412 0 0,-2 0 0 0 0,-1 0 1 0 0,-2-1-1 0 0,-2 1 0 0 0,-2-1 1 0 0,-2-12 411 0 0,-23-55-2116 0 0,22 103 2076 0 0,1 0-1 0 0,-1 0 1 0 0,0 0-1 0 0,0 1 1 0 0,0-1-1 0 0,0 1 1 0 0,0-1 0 0 0,0 1-1 0 0,-1 0 1 0 0,1 0-1 0 0,-1 0 1 0 0,0 0 0 0 0,0 0-1 0 0,1 1 1 0 0,-1-1-1 0 0,0 1 1 0 0,0 0-1 0 0,0 0 1 0 0,-1 0 0 0 0,1 0-1 0 0,0 0 1 0 0,0 1-1 0 0,0-1 1 0 0,-1 1-1 0 0,1 0 1 0 0,0 0 0 0 0,-1 0-1 0 0,1 1 1 0 0,0-1-1 0 0,0 1 1 0 0,-3 0 40 0 0,-5 5-33 0 0,0 0-1 0 0,0 1 1 0 0,0 0 0 0 0,1 1 0 0 0,0 0-1 0 0,0 0 1 0 0,1 1 0 0 0,0 1 0 0 0,0-1-1 0 0,1 1 1 0 0,1 1 0 0 0,0-1 0 0 0,0 1-1 0 0,1 1 1 0 0,0 1 33 0 0,4-11 17 0 0,-10 18 193 0 0,0-1-1 0 0,1 2 1 0 0,1-1-1 0 0,1 1 1 0 0,1 1-1 0 0,1 0 1 0 0,1 0-1 0 0,0 0 1 0 0,2 1-1 0 0,1 0 1 0 0,1-1-1 0 0,0 1 1 0 0,2 0-1 0 0,1 0 1 0 0,1 0-1 0 0,0 0 1 0 0,2 0-1 0 0,1-1 1 0 0,1 0-1 0 0,0 0 1 0 0,2 0-1 0 0,0-1 1 0 0,2 0-1 0 0,0 0 0 0 0,1-1 1 0 0,13 16-210 0 0,-6-14 176 0 0,0-1-1 0 0,1-1 1 0 0,1-1-1 0 0,1 0 1 0 0,1-2-1 0 0,0 0 1 0 0,1-2-1 0 0,1 0 1 0 0,0-2-1 0 0,1-1 1 0 0,0 0-1 0 0,1-2 1 0 0,25 6-176 0 0,-37-18-1522 0 0,-12-12-6272 0 0,-2 9 3883 0 0,0-3-2229 0 0</inkml:trace>
  <inkml:trace contextRef="#ctx0" brushRef="#br0" timeOffset="255.136">1004 646 12571 0 0,'0'0'1407'0'0,"0"0"-562"0"0,0 0-266 0 0,0 0 148 0 0,0 0 190 0 0,0 0 20 0 0,0 0-156 0 0,0 0-229 0 0,-8 32-226 0 0,-23 99-161 0 0,24-33-126 0 0,7-96-116 0 0,0 0 1 0 0,0 0 0 0 0,0 1 0 0 0,1-1 0 0 0,-1 0 0 0 0,1 0 0 0 0,-1 0-1 0 0,1 0 1 0 0,0 0 0 0 0,-1 0 0 0 0,1 0 0 0 0,0 0 0 0 0,1-1 0 0 0,-1 1-1 0 0,0 0 1 0 0,0-1 0 0 0,1 1 0 0 0,-1 0 0 0 0,1-1 0 0 0,-1 0 0 0 0,1 1-1 0 0,0-1 1 0 0,0 0 0 0 0,0 0 76 0 0,14 5-4128 0 0,3-4-4445 0 0,-11-2 3256 0 0</inkml:trace>
  <inkml:trace contextRef="#ctx0" brushRef="#br0" timeOffset="424.509">1061 219 6105 0 0,'0'0'816'0'0,"0"0"-968"0"0,0 0-680 0 0,0 0-336 0 0,0 0-120 0 0,0 0-169 0 0,0 0-439 0 0,0 0 1768 0 0</inkml:trace>
</inkml:ink>
</file>

<file path=ppt/ink/ink6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6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0 9194 0 0,'0'0'968'0'0,"0"0"-370"0"0,0 0-246 0 0,0 0 149 0 0,0 0 286 0 0,0 0 236 0 0,0 0 41 0 0,0 0-106 0 0,0 0-177 0 0,0 0-174 0 0,0 0-96 0 0,1 36-98 0 0,4 118-50 0 0,5 297 1199 0 0,-13-223-1753 0 0,-21-151-1687 0 0,13-65-2192 0 0,-4-5-3466 0 0,10-4 1529 0 0</inkml:trace>
</inkml:ink>
</file>

<file path=ppt/ink/ink6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 7514 0 0,'0'0'1165'0'0,"0"0"-262"0"0,0 0 8 0 0,0 0 269 0 0,0 0 178 0 0,0 0-43 0 0,0 0-274 0 0,0 0-253 0 0,0 0-201 0 0,0 0-121 0 0,0 0-101 0 0,36-2-100 0 0,112-3-67 0 0,103 4-1676 0 0,-156 1-8644 0 0,-71 0 3666 0 0</inkml:trace>
</inkml:ink>
</file>

<file path=ppt/ink/ink6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3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63 7346 0 0,'0'0'2380'0'0,"0"0"-928"0"0,0 0-389 0 0,0 0 72 0 0,0 0 129 0 0,0 0-81 0 0,0 0-337 0 0,0 0-326 0 0,0 0-225 0 0,-11 33-110 0 0,-31 100-46 0 0,41-131-134 0 0,0 0 1 0 0,0 0 0 0 0,1 0-1 0 0,-1 0 1 0 0,0 0 0 0 0,1 0-1 0 0,0 0 1 0 0,-1 0 0 0 0,1 0-1 0 0,0 0 1 0 0,0 0 0 0 0,0 1-1 0 0,0-1 1 0 0,0 0 0 0 0,0 0-1 0 0,1 0 1 0 0,-1 0 0 0 0,1 0-1 0 0,0 0 1 0 0,-1 0 0 0 0,1 0-1 0 0,0 0 1 0 0,0 0 0 0 0,0 0-1 0 0,1-1 1 0 0,-1 1 0 0 0,0 0-1 0 0,0-1 1 0 0,1 1 0 0 0,-1-1-1 0 0,1 1 1 0 0,1 0-6 0 0,3 3 32 0 0,1 1 97 0 0,1-1 0 0 0,-1 0 0 0 0,1 0 0 0 0,0 0 0 0 0,0-1 0 0 0,1 0 0 0 0,-1-1 0 0 0,1 0 0 0 0,0 0 0 0 0,0-1 0 0 0,0 0 0 0 0,0 0 0 0 0,0-1 0 0 0,0 0 0 0 0,0-1 0 0 0,0 0 0 0 0,0-1-1 0 0,1 1 1 0 0,-1-2 0 0 0,0 1 0 0 0,0-1 0 0 0,0-1 0 0 0,-1 0 0 0 0,1 0 0 0 0,-1-1 0 0 0,1 1 0 0 0,-1-2 0 0 0,0 1 0 0 0,-1-1 0 0 0,7-5-129 0 0,-9 5 15 0 0,1 0 0 0 0,-1 0 0 0 0,0 0-1 0 0,0 0 1 0 0,0-1 0 0 0,-1 0 0 0 0,1 0 0 0 0,-2 0 0 0 0,1-1 0 0 0,-1 1 0 0 0,0-1-1 0 0,0 0 1 0 0,0 0 0 0 0,-1 0 0 0 0,-1 0 0 0 0,1 0 0 0 0,-1 0 0 0 0,0 0 0 0 0,0-1-1 0 0,-1 1 1 0 0,0 0 0 0 0,-1-1 0 0 0,1 1 0 0 0,-1 0 0 0 0,-1-1 0 0 0,1 1 0 0 0,-1 0-1 0 0,-1 0 1 0 0,1 0 0 0 0,-1 1 0 0 0,0-1 0 0 0,-1 0 0 0 0,0 1 0 0 0,0 0-1 0 0,0 0 1 0 0,-1 0 0 0 0,1 1 0 0 0,-1-1 0 0 0,-1 1 0 0 0,-2-2-15 0 0,-75-28-3513 0 0,53 33-618 0 0,2 6-3624 0 0,17-1 669 0 0</inkml:trace>
</inkml:ink>
</file>

<file path=ppt/ink/ink6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 85 0 0 0,'0'0'363'0'0,"0"0"984"0"0,0 0 298 0 0,0 0 21 0 0,0 0-19 0 0,0 0-36 0 0,0 0-67 0 0,7-13-99 0 0,19-41-93 0 0,-26 53-1273 0 0,0 0 0 0 0,-1 0 0 0 0,1 1 0 0 0,0-1 0 0 0,0 0 0 0 0,0 0 0 0 0,-1 1 0 0 0,1-1 0 0 0,0 0 0 0 0,-1 1 0 0 0,1-1 1 0 0,0 0-1 0 0,-1 1 0 0 0,1-1 0 0 0,-1 0 0 0 0,0 1 0 0 0,1-1 0 0 0,-1 1 0 0 0,1-1 0 0 0,-1 1 0 0 0,0-1 0 0 0,1 1 0 0 0,-1 0 0 0 0,0-1 0 0 0,1 1 0 0 0,-1 0 0 0 0,0-1 0 0 0,0 1 0 0 0,1 0 0 0 0,-1 0 0 0 0,0 0 0 0 0,0 0 0 0 0,1-1 0 0 0,-1 1 1 0 0,0 0-1 0 0,0 1 0 0 0,0-1 0 0 0,1 0 0 0 0,-1 0 0 0 0,0 0 0 0 0,0 0 0 0 0,1 1 0 0 0,-1-1 0 0 0,0 0 0 0 0,0 0 0 0 0,1 1 0 0 0,-1-1 0 0 0,0 1 0 0 0,0 0-79 0 0,-1-1 199 0 0,-9 3 17 0 0,0 1 0 0 0,0 0 0 0 0,1 0 0 0 0,-1 1 0 0 0,1 1 0 0 0,0 0 0 0 0,0 0 0 0 0,0 1 0 0 0,0 1-216 0 0,-3 1 161 0 0,2-2-110 0 0,0 0 0 0 0,0 0 0 0 0,1 1 0 0 0,0 0 0 0 0,1 1 0 0 0,0 0-1 0 0,0 1 1 0 0,1-1 0 0 0,0 2 0 0 0,1-1 0 0 0,0 1 0 0 0,0 0 0 0 0,1 1-1 0 0,1-1 1 0 0,0 1 0 0 0,1 0 0 0 0,0 1 0 0 0,0-1 0 0 0,2 1 0 0 0,-1-1-1 0 0,2 1 1 0 0,-1 3-51 0 0,4-11 41 0 0,0-1-1 0 0,-1 1 1 0 0,1-1-1 0 0,1 0 1 0 0,-1 1-1 0 0,1-1 1 0 0,-1 0-1 0 0,1 0 1 0 0,0 0-1 0 0,1-1 1 0 0,-1 1-1 0 0,1-1 1 0 0,-1 0-1 0 0,1 0 1 0 0,0 0-1 0 0,0 0 1 0 0,1-1-1 0 0,-1 0 1 0 0,0 1-1 0 0,1-2 1 0 0,-1 1-1 0 0,1 0 1 0 0,0-1-1 0 0,0 0 1 0 0,-1 0-1 0 0,1 0 1 0 0,0-1-1 0 0,0 0 1 0 0,0 0-1 0 0,0 0 1 0 0,0 0-1 0 0,-1-1 1 0 0,1 0-1 0 0,0 0 1 0 0,0 0-1 0 0,-1 0 1 0 0,1-1-1 0 0,0 0 1 0 0,-1 0-1 0 0,0 0 1 0 0,1 0-41 0 0,9-9 154 0 0,0-1 0 0 0,-1 0 0 0 0,0-1 0 0 0,-1 0 0 0 0,-1-1 1 0 0,0 0-1 0 0,-1-1 0 0 0,0 0 0 0 0,-1-1 0 0 0,-1 0 0 0 0,1-3-154 0 0,16-26 202 0 0,-20 35-145 0 0,-5 9-59 0 0,-1 1 1 0 0,1-1-1 0 0,0 1 1 0 0,0-1-1 0 0,0 1 1 0 0,0-1-1 0 0,0 1 1 0 0,0-1-1 0 0,0 0 1 0 0,0 1-1 0 0,0-1 0 0 0,1 1 1 0 0,-1-1-1 0 0,0 1 1 0 0,0-1-1 0 0,0 1 1 0 0,1-1-1 0 0,-1 1 1 0 0,0-1-1 0 0,0 1 1 0 0,1-1-1 0 0,-1 1 1 0 0,0-1-1 0 0,1 1 1 0 0,-1 0-1 0 0,1-1 1 0 0,-1 1-1 0 0,1-1 1 0 0,-1 1-1 0 0,1 0 1 0 0,-1 0-1 0 0,1-1 1 0 0,-1 1-1 0 0,1 0 1 0 0,-1 0-1 0 0,1 0 1 0 0,-1-1-1 0 0,1 1 0 0 0,-1 0 1 0 0,1 0-1 0 0,-1 0 1 0 0,1 0-1 0 0,0 0 1 0 0,-1 0-1 0 0,1 0 1 0 0,-1 0-1 0 0,1 0 1 0 0,-1 1-1 0 0,1-1 1 0 0,-1 0-1 0 0,1 0 1 0 0,0 0-1 0 0,-1 1 1 0 0,1-1-1 0 0,-1 0 1 0 0,0 0-1 0 0,1 1 1 0 0,-1-1-1 0 0,1 0 1 0 0,-1 1-1 0 0,1-1 1 0 0,-1 1-1 0 0,0-1 1 0 0,1 1-1 0 0,-1-1 1 0 0,0 1-1 0 0,1-1 2 0 0,80 114-71 0 0,-63-83 40 0 0,-1 1-1 0 0,-2 1 1 0 0,-1 0-1 0 0,-2 1 1 0 0,-1 1-1 0 0,-2-1 0 0 0,-1 2 1 0 0,-2-1-1 0 0,-1 1 1 0 0,-2 0-1 0 0,-1 0 1 0 0,-4 35 31 0 0,-2-53-21 0 0,-1 0 0 0 0,0 0 1 0 0,-2 0-1 0 0,0-1 1 0 0,-1 0-1 0 0,0 0 0 0 0,-2-1 1 0 0,0 0-1 0 0,0 0 0 0 0,-2-2 1 0 0,0 1-1 0 0,0-1 1 0 0,-2-1-1 0 0,1 0 0 0 0,-2-1 1 0 0,0-1-1 0 0,0 0 1 0 0,-1-1-1 0 0,0 0 0 0 0,-1-2 1 0 0,0 0-1 0 0,-17 6 21 0 0,31-13 6 0 0,1 0-1 0 0,-1 1 0 0 0,1-2 1 0 0,-1 1-1 0 0,1 0 1 0 0,-1 0-1 0 0,0-1 1 0 0,0 1-1 0 0,1-1 1 0 0,-1 0-1 0 0,0 0 0 0 0,1 0 1 0 0,-1 0-1 0 0,0 0 1 0 0,0-1-1 0 0,1 1 1 0 0,-1-1-1 0 0,0 0 1 0 0,1 0-1 0 0,-1 0 0 0 0,1 0 1 0 0,-1 0-1 0 0,1-1 1 0 0,0 1-1 0 0,-1-1 1 0 0,1 1-1 0 0,0-1 1 0 0,0 0-1 0 0,0 0 0 0 0,0 0 1 0 0,0 0-1 0 0,1 0 1 0 0,-1 0-1 0 0,1 0 1 0 0,-1-1-1 0 0,1 1 1 0 0,0-1-1 0 0,0 1 1 0 0,0-1-1 0 0,0 1 0 0 0,0-1 1 0 0,0 0-1 0 0,1 1 1 0 0,-1-1-1 0 0,1 0 1 0 0,0 1-1 0 0,0-1 1 0 0,0-1-6 0 0,0-10-8 0 0,0-1 0 0 0,0 1 1 0 0,1 0-1 0 0,1-1 1 0 0,1 1-1 0 0,0 0 0 0 0,1 0 1 0 0,0 1-1 0 0,1-1 1 0 0,4-8 7 0 0,13-23-216 0 0,2 0 0 0 0,2 2 0 0 0,31-40 216 0 0,52-45-6805 0 0,-89 106 1412 0 0,-5 6-2072 0 0</inkml:trace>
</inkml:ink>
</file>

<file path=ppt/ink/ink6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138 0 9746 0 0,'0'0'2891'0'0,"0"0"-1386"0"0,0 0-537 0 0,0 0-1 0 0,0 0 61 0 0,0 0 23 0 0,0 0-200 0 0,0 0-275 0 0,0 0-167 0 0,0 0-149 0 0,0 0-98 0 0,-22 34-46 0 0,-67 106-23 0 0,63-68 9 0 0,27-61-71 0 0,-1-5-5 0 0,0 0 0 0 0,0-1-1 0 0,1 1 1 0 0,0 0-1 0 0,0-1 1 0 0,1 1 0 0 0,-1-1-1 0 0,1 0 1 0 0,0 1-1 0 0,1-1 1 0 0,-1 0-1 0 0,1 0 1 0 0,0 0 0 0 0,0-1-1 0 0,1 1 1 0 0,-1-1-1 0 0,1 0 1 0 0,0 0-1 0 0,0 0 1 0 0,1 0 0 0 0,-1-1-1 0 0,1 1 1 0 0,-1-1-1 0 0,1 0 1 0 0,0-1 0 0 0,1 1-1 0 0,-1-1 1 0 0,0 0-1 0 0,0 0 1 0 0,1-1-1 0 0,-1 0 1 0 0,1 0 0 0 0,2 1-26 0 0,1-1 79 0 0,-1 0 1 0 0,0-1-1 0 0,1 0 0 0 0,-1 0 1 0 0,1-1-1 0 0,-1 0 1 0 0,0 0-1 0 0,0-1 1 0 0,1 0-1 0 0,-1-1 1 0 0,0 1-1 0 0,-1-2 1 0 0,1 1-1 0 0,0-1 1 0 0,-1 0-1 0 0,0-1 1 0 0,0 1-1 0 0,0-1 0 0 0,-1-1 1 0 0,0 1-1 0 0,1-1 1 0 0,-2 0-1 0 0,1-1 1 0 0,-1 1-1 0 0,0-1 1 0 0,-1 0-1 0 0,1-1 1 0 0,-1 1-1 0 0,-1-1 1 0 0,1 1-1 0 0,-2-1 0 0 0,1 0 1 0 0,-1 0-1 0 0,0-1 1 0 0,0 1-1 0 0,-1 0 1 0 0,0-1-1 0 0,-1 1 1 0 0,0 0-1 0 0,0-1 1 0 0,-1 1-80 0 0,-3-2-195 0 0,-1 0 0 0 0,-1 0 1 0 0,0 0-1 0 0,0 1 0 0 0,-1 0 0 0 0,0 1 1 0 0,0 0-1 0 0,-1 0 0 0 0,0 0 1 0 0,-1 1-1 0 0,1 0 0 0 0,-1 0 0 0 0,-1 1 1 0 0,-4-2 194 0 0,-28-13-3205 0 0,11 9-5716 0 0,16 8-1086 0 0</inkml:trace>
</inkml:ink>
</file>

<file path=ppt/ink/ink6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2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1 342 0 0 0,'0'0'260'0'0,"0"0"93"0"0,0 0 318 0 0,0 0 631 0 0,0 0 537 0 0,0 0 309 0 0,0 0 10 0 0,0 0-157 0 0,0 0-197 0 0,0 0-229 0 0,31 6-188 0 0,101 18-187 0 0,-45-28 461 0 0,-74 0-1353 0 0,5-1-129 0 0,0-2 1 0 0,0 0 0 0 0,0 0 0 0 0,-1-2 0 0 0,-1 0-1 0 0,1-1 1 0 0,-1-1 0 0 0,-1 0 0 0 0,0-1-1 0 0,-1-1 1 0 0,0 0 0 0 0,-1-1 0 0 0,0 0 0 0 0,-1-1-1 0 0,-1-1 1 0 0,0 0 0 0 0,-1 0 0 0 0,-1-1 0 0 0,-1 0-1 0 0,0-1 1 0 0,4-16-180 0 0,-8-35 283 0 0,-5 68-291 0 0,1 1 0 0 0,0 0-1 0 0,-1-1 1 0 0,1 1 0 0 0,-1 0 0 0 0,1 0 0 0 0,-1-1-1 0 0,0 1 1 0 0,1 0 0 0 0,-1 0 0 0 0,1 0 0 0 0,-1 0 0 0 0,1 0-1 0 0,-1 0 1 0 0,0-1 0 0 0,1 1 0 0 0,-1 0 0 0 0,1 1 0 0 0,-1-1-1 0 0,1 0 1 0 0,-1 0 0 0 0,1 0 0 0 0,-1 0 0 0 0,0 0-1 0 0,1 1 1 0 0,-1-1 0 0 0,1 0 0 0 0,-1 0 0 0 0,1 1 0 0 0,-1-1-1 0 0,1 0 1 0 0,0 1 0 0 0,-1-1 0 0 0,1 1 0 0 0,-1-1 0 0 0,1 0-1 0 0,0 1 1 0 0,-1-1 0 0 0,1 1 0 0 0,0-1 0 0 0,-1 1-1 0 0,1-1 1 0 0,0 1 0 0 0,0-1 0 0 0,0 1 0 0 0,-1-1 0 0 0,1 1-1 0 0,0 0 1 0 0,0-1 0 0 0,0 1 0 0 0,0-1 0 0 0,0 1 0 0 0,0-1-1 0 0,0 1 9 0 0,-7 22-28 0 0,1 0-1 0 0,1 0 0 0 0,1 0 0 0 0,1 0 1 0 0,2 1-1 0 0,0-1 0 0 0,1 12 29 0 0,0-25-8 0 0,1 166 35 0 0,19 118-27 0 0,-12-233-56 0 0,-3 2 1 0 0,-2-1-1 0 0,-3 0 1 0 0,-2 1 0 0 0,-4-1-1 0 0,-2-1 1 0 0,-6 20 55 0 0,5-48-118 0 0,-1 0 1 0 0,-2-1 0 0 0,-1 0-1 0 0,-1-1 1 0 0,-19 29 117 0 0,27-50 10 0 0,-1-1-1 0 0,0 1 0 0 0,0-1 1 0 0,-1 0-1 0 0,0-1 1 0 0,-1 0-1 0 0,0 0 0 0 0,0-1 1 0 0,-1 0-1 0 0,0 0 0 0 0,0-1 1 0 0,0-1-1 0 0,-1 0 1 0 0,0 0-1 0 0,0-1 0 0 0,0 0 1 0 0,-1-1-1 0 0,1-1 1 0 0,-2 1-10 0 0,9-2 21 0 0,1 0 0 0 0,-1 0 0 0 0,0-1 1 0 0,1 1-1 0 0,-1-1 0 0 0,0 0 1 0 0,1 0-1 0 0,-1 0 0 0 0,0 0 1 0 0,0-1-1 0 0,1 1 0 0 0,-1-1 0 0 0,0 0 1 0 0,1 0-1 0 0,-1 0 0 0 0,1-1 1 0 0,0 1-1 0 0,-1-1 0 0 0,1 0 1 0 0,0 0-1 0 0,0 0 0 0 0,0 0 0 0 0,0-1 1 0 0,0 1-1 0 0,1-1 0 0 0,-1 0 1 0 0,1 0-1 0 0,0 1 0 0 0,-1-2 1 0 0,1 1-1 0 0,1 0 0 0 0,-1 0 0 0 0,0-1 1 0 0,1 1-1 0 0,-1-4-21 0 0,-1-6 36 0 0,1 0-1 0 0,0 0 1 0 0,2 0-1 0 0,-1-1 1 0 0,2 1-1 0 0,-1 0 1 0 0,2 0 0 0 0,0 0-1 0 0,0 0 1 0 0,2 0-1 0 0,-1 0 1 0 0,4-6-36 0 0,9-23 9 0 0,2 1 1 0 0,2 1-1 0 0,2 0 1 0 0,2 2-1 0 0,1 1 0 0 0,1 0 1 0 0,3 2-1 0 0,1 1 1 0 0,1 2-1 0 0,1 1 1 0 0,2 1-1 0 0,14-7-9 0 0,88-44-1895 0 0,-103 73-2966 0 0,2 5-4198 0 0,-28 4 4236 0 0,-4 2 2871 0 0</inkml:trace>
</inkml:ink>
</file>

<file path=ppt/ink/ink6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5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123 409 0 0 0,'0'0'1218'0'0,"0"0"242"0"0,0 0 264 0 0,0 0 189 0 0,0 0 64 0 0,0 0-28 0 0,0 0-99 0 0,0 0-158 0 0,0 0-244 0 0,0 0-247 0 0,0 0-181 0 0,0 0-129 0 0,-19 16-55 0 0,-57 45-63 0 0,75-60-749 0 0,1-1-1 0 0,-1 1 1 0 0,1-1-1 0 0,-1 0 1 0 0,0 1 0 0 0,1-1-1 0 0,-1 0 1 0 0,0 0-1 0 0,0 1 1 0 0,1-1-1 0 0,-1 0 1 0 0,0 0-1 0 0,1 0 1 0 0,-1 0-1 0 0,0 0 1 0 0,0 0 0 0 0,1 0-1 0 0,-1 0 1 0 0,0 0-1 0 0,0 0 1 0 0,1 0-1 0 0,-1-1 1 0 0,0 1-1 0 0,0 0 1 0 0,1 0-1 0 0,-1-1 1 0 0,0 1 0 0 0,1-1-1 0 0,-1 1 1 0 0,1 0-1 0 0,-1-1 1 0 0,1 1-1 0 0,-1-1 1 0 0,0 1-1 0 0,1-1 1 0 0,0 0-1 0 0,-1 1 1 0 0,1-1 0 0 0,-1 0-1 0 0,1 1 1 0 0,0-1-1 0 0,-1 0 1 0 0,1 1-1 0 0,0-1 1 0 0,0 0-1 0 0,-1 1 1 0 0,1-1-1 0 0,0 0 1 0 0,0 0 0 0 0,0 1-1 0 0,0-1 1 0 0,0 0-1 0 0,0 0 1 0 0,0 1-1 0 0,0-1 1 0 0,0 0-1 0 0,1 0 1 0 0,-1 1-1 0 0,0-1 1 0 0,0 0 0 0 0,1 1-1 0 0,-1-1 1 0 0,0 0-1 0 0,1 1 1 0 0,-1-1-1 0 0,1 1 1 0 0,-1-1-1 0 0,1 0-23 0 0,-1-4 157 0 0,2-16 6 0 0,0-1-1 0 0,1 1 1 0 0,2 0 0 0 0,0 0 0 0 0,1 1-1 0 0,1-1 1 0 0,1 1 0 0 0,0 0 0 0 0,2 1-1 0 0,0 0 1 0 0,1 1 0 0 0,5-5-163 0 0,106-122-2831 0 0,-89 118-537 0 0,-9 14-4379 0 0,-16 8-1970 0 0</inkml:trace>
</inkml:ink>
</file>

<file path=ppt/ink/ink6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6321 0 0,'0'0'2312'0'0,"0"0"-593"0"0,0 0-311 0 0,0 0-57 0 0,0 0-44 0 0,0 0-147 0 0,0 0-232 0 0,0 0-245 0 0,0 0-214 0 0,0 0-132 0 0,0 0-131 0 0,0 0-70 0 0,0 0-33 0 0,-26 31-48 0 0,-79 98-3 0 0,102-127-49 0 0,1-1 0 0 0,0 1 1 0 0,0 0-1 0 0,0 0 1 0 0,0 0-1 0 0,0 0 1 0 0,1 0-1 0 0,-1 0 0 0 0,0 1 1 0 0,1-1-1 0 0,0 1 1 0 0,0-1-1 0 0,0 1 0 0 0,0-1 1 0 0,0 1-1 0 0,0-1 1 0 0,0 1-1 0 0,1 0 0 0 0,0 0 1 0 0,-1-1-1 0 0,1 1 1 0 0,0 0-1 0 0,0 0 1 0 0,0-1-1 0 0,1 3-3 0 0,1 3 23 0 0,1-1 40 0 0,0 1 0 0 0,0-1 0 0 0,0 0 0 0 0,1 0 0 0 0,0-1 0 0 0,0 1 0 0 0,1-1 0 0 0,0 0 0 0 0,0 0 0 0 0,0 0 0 0 0,1-1 0 0 0,-1 0 0 0 0,2 0 0 0 0,-1 0 0 0 0,0-1 0 0 0,1 0 0 0 0,0 0 0 0 0,0 0 0 0 0,0-1 0 0 0,0 0 0 0 0,0-1 0 0 0,1 1 0 0 0,-1-1 1 0 0,1-1-1 0 0,0 0 0 0 0,0 0 0 0 0,-1 0 0 0 0,1-1 0 0 0,0 0 0 0 0,4-1-63 0 0,-4 2 108 0 0,-1-1-1 0 0,1 0 1 0 0,-1 0 0 0 0,1 0 0 0 0,-1-1-1 0 0,1 0 1 0 0,-1-1 0 0 0,0 0 0 0 0,0 0 0 0 0,1 0-1 0 0,-1-1 1 0 0,-1 0 0 0 0,1 0 0 0 0,0-1-1 0 0,-1 0 1 0 0,0 0 0 0 0,0 0 0 0 0,0-1 0 0 0,0 0-1 0 0,-1 0 1 0 0,1-1 0 0 0,-2 1 0 0 0,1-1-1 0 0,0 0 1 0 0,-1 0 0 0 0,0-1 0 0 0,-1 0 0 0 0,1 1-1 0 0,-1-1 1 0 0,-1 0 0 0 0,1 0 0 0 0,-1 0-1 0 0,1-7-107 0 0,-3 8-40 0 0,0 0 0 0 0,0 0 0 0 0,-1 1 0 0 0,1-1 0 0 0,-1 0 0 0 0,-1 0 0 0 0,1 1 0 0 0,-1-1-1 0 0,0 0 1 0 0,0 1 0 0 0,0 0 0 0 0,-1-1 0 0 0,0 1 0 0 0,0 0 0 0 0,-1 1 0 0 0,1-1 0 0 0,-1 0-1 0 0,0 1 1 0 0,0 0 0 0 0,0 0 0 0 0,-1 0 0 0 0,1 0 0 0 0,-1 1 0 0 0,0 0 0 0 0,0 0 0 0 0,-4-2 40 0 0,-70-23-3798 0 0,51 25-723 0 0,0 5-3896 0 0,16 1 2093 0 0</inkml:trace>
</inkml:ink>
</file>

<file path=ppt/ink/ink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9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1041 0 0 0,'0'0'1268'0'0,"0"0"315"0"0,0 0 87 0 0,0 0-144 0 0,0 0-159 0 0,0 0-122 0 0,0 0-86 0 0,0 0-63 0 0,32-6-85 0 0,99-22-84 0 0,-127 27-846 0 0,1 1 0 0 0,-1-2-1 0 0,0 1 1 0 0,1 0 0 0 0,-1-1-1 0 0,0 1 1 0 0,0-1 0 0 0,0-1 0 0 0,0 1-1 0 0,0 0 1 0 0,-1-1 0 0 0,1 0 0 0 0,-1 0-1 0 0,1 0 1 0 0,-1 0 0 0 0,3-4-81 0 0,4-5 316 0 0,22-19 53 0 0,-2-1-1 0 0,-2-1 0 0 0,0-2 1 0 0,-3-1-1 0 0,-1-1 0 0 0,-1-1 0 0 0,-3 0 1 0 0,-1-2-1 0 0,-1-1 0 0 0,-3 0 1 0 0,-1-1-1 0 0,-2 0 0 0 0,3-27-368 0 0,-16-3 150 0 0,1 71-165 0 0,0-1 1 0 0,0 1 0 0 0,-1-1 0 0 0,1 1-1 0 0,0-1 1 0 0,-1 1 0 0 0,1 0 0 0 0,-1-1-1 0 0,1 1 1 0 0,-1-1 0 0 0,0 1-1 0 0,0 0 1 0 0,1 0 0 0 0,-1-1 0 0 0,0 1-1 0 0,0 0 1 0 0,0 0 0 0 0,0 0 0 0 0,0 0-1 0 0,-1 0 1 0 0,1 0 0 0 0,0 1 0 0 0,0-1-1 0 0,-1 0 1 0 0,1 0 0 0 0,0 1-1 0 0,-1-1 1 0 0,1 1 0 0 0,0-1 0 0 0,-1 1-1 0 0,1 0 1 0 0,-1 0 0 0 0,1-1 0 0 0,-1 1-1 0 0,1 0 1 0 0,-1 0 0 0 0,1 0-1 0 0,-1 1 1 0 0,1-1 0 0 0,-1 0 0 0 0,1 0-1 0 0,0 1 1 0 0,-1-1 0 0 0,1 1 0 0 0,-1-1-1 0 0,0 1 15 0 0,-5 5-72 0 0,-1-1-1 0 0,1 1 0 0 0,0 0 1 0 0,0 0-1 0 0,0 1 1 0 0,1-1-1 0 0,0 2 0 0 0,0-1 1 0 0,1 1-1 0 0,-2 3 73 0 0,2-4-4 0 0,2-4 10 0 0,-1 1 0 0 0,1-1 0 0 0,0 1 0 0 0,0-1 0 0 0,1 1 0 0 0,-1 0 0 0 0,1 0 0 0 0,0 0 0 0 0,0 0 0 0 0,0 0 0 0 0,0 1 0 0 0,1-1 0 0 0,0 0 0 0 0,0 1 0 0 0,0-1 0 0 0,0 1 1 0 0,1 0-1 0 0,0-1 0 0 0,0 1 0 0 0,0-1 0 0 0,0 1 0 0 0,1-1 0 0 0,-1 1 0 0 0,1 0 0 0 0,1-1 0 0 0,-1 0 0 0 0,1 1 0 0 0,-1-1 0 0 0,1 0 0 0 0,0 0 0 0 0,1 0 0 0 0,-1 0 0 0 0,1 0 1 0 0,-1 0-1 0 0,3 1-6 0 0,8 0 67 0 0,0 0 1 0 0,1-1-1 0 0,0 0 0 0 0,0-1 1 0 0,0-1-1 0 0,0 0 1 0 0,0-1-1 0 0,0 0 1 0 0,0-2-1 0 0,0 1 1 0 0,1-2-1 0 0,-1 0 1 0 0,0 0-68 0 0,60-3 296 0 0,-67 43 796 0 0,-41 126-325 0 0,34-157-777 0 0,0 1 0 0 0,0 0 1 0 0,1-1-1 0 0,0 1 0 0 0,0-1 0 0 0,1 1 0 0 0,0-1 0 0 0,0 0 0 0 0,1 0 0 0 0,0 0 0 0 0,0 0 1 0 0,3 5 9 0 0,0-1-223 0 0,9 7-2441 0 0,6-14-2533 0 0,22-8-4597 0 0,-16-7 6702 0 0,-17 4 2925 0 0</inkml:trace>
  <inkml:trace contextRef="#ctx0" brushRef="#br0" timeOffset="821.055">1245 449 0 0 0,'0'0'830'0'0,"0"0"266"0"0,0 0 169 0 0,0 0 146 0 0,0 0 159 0 0,0 0 1 0 0,-28 33-216 0 0,-87 108-291 0 0,107-133-917 0 0,0 0 0 0 0,1 1 0 0 0,0 0 0 0 0,0 0 0 0 0,1 1 0 0 0,1 0-1 0 0,-1 0 1 0 0,2 0 0 0 0,-1 1 0 0 0,0 4-147 0 0,-1 6 184 0 0,3-17-123 0 0,0 1 1 0 0,0 0 0 0 0,1-1 0 0 0,0 1 0 0 0,0 0 0 0 0,1 0 0 0 0,-1 0 0 0 0,1 0 0 0 0,0 1 0 0 0,0-1 0 0 0,0 0 0 0 0,1 0 0 0 0,0 1 0 0 0,0-1 0 0 0,1 0 0 0 0,-1 0-1 0 0,1 1 1 0 0,0-1 0 0 0,0 0 0 0 0,1 0 0 0 0,0 0 0 0 0,0 0 0 0 0,0 0 0 0 0,0-1 0 0 0,1 1 0 0 0,-1 0 0 0 0,1-1 0 0 0,1 0 0 0 0,-1 0 0 0 0,0 0 0 0 0,1 0 0 0 0,0 0 0 0 0,0-1-1 0 0,0 1 1 0 0,0-1 0 0 0,3 1-62 0 0,2-1 151 0 0,-1-1 0 0 0,1 0 0 0 0,0 0 0 0 0,0-1 0 0 0,-1 0 0 0 0,1 0 0 0 0,0-1 0 0 0,0-1-1 0 0,0 1 1 0 0,0-1 0 0 0,0-1 0 0 0,0 0 0 0 0,-1 0 0 0 0,1 0 0 0 0,-1-1 0 0 0,1-1 0 0 0,-1 1 0 0 0,0-1 0 0 0,0-1-1 0 0,-1 1 1 0 0,1-2 0 0 0,-1 1 0 0 0,0-1 0 0 0,1-1-151 0 0,4-4 168 0 0,-1 1 0 0 0,0-2-1 0 0,0 0 1 0 0,-1 0 0 0 0,-1 0 0 0 0,0-2-1 0 0,-1 1 1 0 0,0-1 0 0 0,-1 0 0 0 0,-1 0-1 0 0,0-1 1 0 0,-1 0 0 0 0,1-6-168 0 0,-3 13 8 0 0,-1 1 0 0 0,-1 0-1 0 0,0 0 1 0 0,0-1 0 0 0,0 1 0 0 0,0-1 0 0 0,-1 1-1 0 0,-1-1 1 0 0,1 1 0 0 0,-1-1 0 0 0,-1 1 0 0 0,1 0-1 0 0,-1 0 1 0 0,0-1 0 0 0,-1 1 0 0 0,0 0 0 0 0,0 1-1 0 0,0-1 1 0 0,-1 1 0 0 0,0-1 0 0 0,0 1 0 0 0,-1 0-1 0 0,0 0 1 0 0,0 1 0 0 0,0 0 0 0 0,0-1 0 0 0,-2 1-8 0 0,5 4-52 0 0,0-1 0 0 0,-1 1 0 0 0,1 0 1 0 0,-1 0-1 0 0,1 0 0 0 0,-1 0 1 0 0,1 0-1 0 0,-1 1 0 0 0,1-1 0 0 0,-1 1 1 0 0,0-1-1 0 0,1 1 0 0 0,-1 0 0 0 0,0 0 1 0 0,1 0-1 0 0,-1 1 0 0 0,0-1 1 0 0,1 1-1 0 0,-1-1 0 0 0,1 1 0 0 0,-1 0 1 0 0,1 0-1 0 0,-1 0 0 0 0,1 0 1 0 0,0 1-1 0 0,-1-1 0 0 0,1 0 0 0 0,0 1 1 0 0,0 0-1 0 0,0-1 0 0 0,0 1 0 0 0,0 0 1 0 0,0 0-1 0 0,1 0 0 0 0,-1 1 1 0 0,1-1-1 0 0,-1 0 0 0 0,1 0 0 0 0,0 1 1 0 0,0 0 51 0 0,-28 103-1838 0 0,29-103 1798 0 0,1 0-1 0 0,-1 0 0 0 0,1 0 1 0 0,0 0-1 0 0,0 0 0 0 0,0 0 0 0 0,0-1 1 0 0,0 1-1 0 0,1 0 0 0 0,-1 0 0 0 0,1-1 1 0 0,0 1-1 0 0,0-1 0 0 0,0 0 1 0 0,0 1-1 0 0,0-1 0 0 0,0 0 0 0 0,1 0 1 0 0,-1 0-1 0 0,1-1 0 0 0,-1 1 0 0 0,1 0 1 0 0,0-1-1 0 0,0 0 0 0 0,-1 0 0 0 0,1 0 1 0 0,0 0-1 0 0,0 0 0 0 0,0 0 1 0 0,0-1-1 0 0,1 1 41 0 0,99 8-193 0 0,-102-9 192 0 0,16 0 115 0 0,-1 0 1 0 0,1-1-1 0 0,0-1 0 0 0,0-1 1 0 0,-1 0-1 0 0,1-1 0 0 0,-1-1 1 0 0,0 0-1 0 0,0-1 0 0 0,-1-1 1 0 0,0-1-1 0 0,0 0 0 0 0,-1-1 1 0 0,1 0-1 0 0,0-3-114 0 0,18-12 147 0 0,0-3-1 0 0,-2 0 0 0 0,-1-2 1 0 0,-2-1-1 0 0,0-2 1 0 0,-3 0-1 0 0,0-2 0 0 0,-2-1 1 0 0,-2-1-1 0 0,-1 0 1 0 0,-2-2-1 0 0,-1 0 1 0 0,-3-1-1 0 0,7-24-146 0 0,-18 0 3 0 0,-4 62-18 0 0,0 0 0 0 0,0-1 0 0 0,0 1 0 0 0,0 0 1 0 0,0 0-1 0 0,0 0 0 0 0,0 1 0 0 0,0-1 1 0 0,-1 0-1 0 0,1 0 0 0 0,0 1 0 0 0,0-1 0 0 0,-1 1 1 0 0,1-1-1 0 0,0 1 0 0 0,-1-1 0 0 0,1 1 0 0 0,-1 0 1 0 0,1 0-1 0 0,0-1 0 0 0,-1 1 0 0 0,1 0 1 0 0,-1 0-1 0 0,1 1 0 0 0,-1-1 0 0 0,1 0 0 0 0,0 0 1 0 0,-1 1-1 0 0,1-1 0 0 0,0 1 0 0 0,-1-1 0 0 0,1 1 1 0 0,0-1-1 0 0,-1 1 0 0 0,1 0 0 0 0,0 0 1 0 0,0 0-1 0 0,0 0 0 0 0,0 0 0 0 0,0 0 0 0 0,0 0 1 0 0,0 0-1 0 0,0 0 0 0 0,0 0 0 0 0,0 0 0 0 0,1 1 15 0 0,-23 20-95 0 0,1 2-1 0 0,1 1 1 0 0,2 0-1 0 0,0 1 1 0 0,2 1-1 0 0,1 1 1 0 0,1 0-1 0 0,-11 30 96 0 0,26-57-4 0 0,-14 27-123 0 0,2 0-1 0 0,1 0 0 0 0,2 1 1 0 0,0 0-1 0 0,2 1 1 0 0,2 0-1 0 0,0 0 0 0 0,2 0 1 0 0,1 0-1 0 0,2 31 128 0 0,2-52 41 0 0,1-1-1 0 0,0 0 1 0 0,0 1-1 0 0,0-1 1 0 0,1 0-1 0 0,0-1 1 0 0,0 1-1 0 0,1-1 1 0 0,0 0-1 0 0,1 0 1 0 0,-1 0-1 0 0,1-1 1 0 0,1 0-1 0 0,-1 0 1 0 0,1 0-1 0 0,0-1 1 0 0,0 0-1 0 0,0-1 1 0 0,1 1 0 0 0,0-1-1 0 0,0-1 1 0 0,0 0-1 0 0,0 0 1 0 0,1 0-1 0 0,-1-1 1 0 0,1 0-1 0 0,-1-1 1 0 0,1 0-1 0 0,0 0 1 0 0,-1-1-1 0 0,4 0-40 0 0,7 1 232 0 0,0-1-1 0 0,1-1 1 0 0,-1-1-1 0 0,0-1 1 0 0,0 0-1 0 0,0-1 1 0 0,2-2-232 0 0,15-11 189 0 0,0-1 0 0 0,-1-1 0 0 0,0-3 0 0 0,-2 0 0 0 0,-1-2 0 0 0,-1-2 0 0 0,-1 0 0 0 0,-1-2 0 0 0,-1-2 0 0 0,-2 0 0 0 0,-1-2 0 0 0,-2 0 1 0 0,15-28-190 0 0,7-4 49 0 0,-28 44-97 0 0,-1-1 0 0 0,-1-1 0 0 0,0 0 0 0 0,-2-1 0 0 0,-1-1 0 0 0,0 0 0 0 0,-2 0 0 0 0,-1-1 0 0 0,-1 0 0 0 0,-1-1 0 0 0,-1 0 0 0 0,-1-3 48 0 0,-5 28 1 0 0,0-1 0 0 0,0 0 0 0 0,0 1 0 0 0,0-1 0 0 0,0 0 0 0 0,0 1 0 0 0,-1-1 0 0 0,1 0-1 0 0,0 1 1 0 0,-1-1 0 0 0,1 0 0 0 0,-1 1 0 0 0,0-1 0 0 0,0 1 0 0 0,1-1 0 0 0,-1 1 0 0 0,0-1 0 0 0,0 1 0 0 0,0 0 0 0 0,-1 0 0 0 0,1-1 0 0 0,0 1 0 0 0,0 0 0 0 0,-1 0 0 0 0,1 0 0 0 0,-1 0 0 0 0,1 0 0 0 0,-1 1 0 0 0,1-1 0 0 0,-1 0 0 0 0,1 1 0 0 0,-1-1 0 0 0,0 1 0 0 0,1-1 0 0 0,-1 1 0 0 0,0 0 0 0 0,1 0 0 0 0,-1 0 0 0 0,0 0 0 0 0,1 0 0 0 0,-1 0 0 0 0,0 0 0 0 0,1 0 0 0 0,-1 1-1 0 0,0-1 1 0 0,1 1 0 0 0,-1-1 0 0 0,0 1-1 0 0,-9 3-26 0 0,-1 0 1 0 0,1 1-1 0 0,0 0 0 0 0,1 1 0 0 0,0 0 0 0 0,0 1 0 0 0,0 0 0 0 0,0 1 0 0 0,1-1 0 0 0,1 2 0 0 0,-1 0 26 0 0,-15 15 5 0 0,1 1 0 0 0,1 1 0 0 0,1 1 0 0 0,2 0 0 0 0,0 2 0 0 0,2 0 0 0 0,2 1 1 0 0,0 1-1 0 0,2 1 0 0 0,-6 22-5 0 0,15-44 0 0 0,1 0 0 0 0,0 0 0 0 0,1 0 1 0 0,0 0-1 0 0,0 1 0 0 0,1-1 0 0 0,1 0 0 0 0,-1 1 1 0 0,2-1-1 0 0,-1 0 0 0 0,2 1 0 0 0,-1-1 1 0 0,1 0-1 0 0,1 0 0 0 0,0 0 0 0 0,0 0 0 0 0,1-1 1 0 0,0 1-1 0 0,1-1 0 0 0,0 0 0 0 0,1 0 1 0 0,-1 0-1 0 0,2-1 0 0 0,1 2 0 0 0,4-1-144 0 0,0 0 0 0 0,1 0 1 0 0,0-1-1 0 0,0-1 0 0 0,1 0 0 0 0,0-1 1 0 0,0-1-1 0 0,1 0 0 0 0,-1-1 0 0 0,1 0 0 0 0,6 0 144 0 0,19 3-4111 0 0,0-2-3488 0 0,-25-5 528 0 0</inkml:trace>
  <inkml:trace contextRef="#ctx0" brushRef="#br0" timeOffset="1286.527">2843 511 3321 0 0,'0'0'2608'0'0,"0"0"-1141"0"0,0 0-432 0 0,0 0 228 0 0,0 0 368 0 0,0 0 219 0 0,0 0-111 0 0,0 0-374 0 0,0 0-354 0 0,0 0-249 0 0,0 0-157 0 0,0 0-118 0 0,-6 35-117 0 0,-16 106-109 0 0,15-25 120 0 0,6-107-801 0 0,5 30 677 0 0,18-33-7514 0 0,-18-9 2185 0 0,0-1-2592 0 0</inkml:trace>
  <inkml:trace contextRef="#ctx0" brushRef="#br0" timeOffset="1552.995">2874 165 13051 0 0,'0'0'1744'0'0,"0"0"-296"0"0,0 0-279 0 0,0 0 15 0 0,0 0-200 0 0,0 0-368 0 0,0 0-448 0 0,0 0-384 0 0,0 0-88 0 0,0 0-56 0 0,0 0-32 0 0,0 0-152 0 0,0 0-576 0 0,0 0-1097 0 0,26 74-2264 0 0,-21-63-6249 0 0</inkml:trace>
  <inkml:trace contextRef="#ctx0" brushRef="#br0" timeOffset="1938.188">3064 784 3497 0 0,'0'0'2146'0'0,"0"0"-105"0"0,0 0-103 0 0,0 0-163 0 0,0 0-224 0 0,0 0-275 0 0,0 0-287 0 0,0 0-228 0 0,0 0-133 0 0,0 0-65 0 0,0 0-42 0 0,0 0-26 0 0,3-16-21 0 0,12-48-96 0 0,27-12 324 0 0,19-14-586 0 0,-12 38-119 0 0,-7 26-718 0 0,-41 63 143 0 0,-4 14 821 0 0,2-43-221 0 0,-1 0 0 0 0,1 0 0 0 0,1 0 0 0 0,-1 0 0 0 0,2 0 0 0 0,-1 0 0 0 0,1 0 0 0 0,0 0 0 0 0,0 0 0 0 0,1 0 0 0 0,0 0 0 0 0,1-1 0 0 0,0 1 0 0 0,0-1 0 0 0,0 1 0 0 0,1-1 0 0 0,0 0 0 0 0,4 4-22 0 0,-6-7 87 0 0,1 0-1 0 0,0 0 1 0 0,0-1 0 0 0,1 1-1 0 0,-1-1 1 0 0,1 0-1 0 0,0 0 1 0 0,0 0 0 0 0,0-1-1 0 0,0 1 1 0 0,0-1-1 0 0,0 0 1 0 0,1 0 0 0 0,-1 0-1 0 0,1-1 1 0 0,0 1 0 0 0,-1-1-1 0 0,1 0 1 0 0,0-1-1 0 0,-1 1 1 0 0,1-1 0 0 0,0 0-1 0 0,0 0 1 0 0,0 0-1 0 0,0-1 1 0 0,-1 0 0 0 0,1 0-1 0 0,0 0 1 0 0,-1 0-1 0 0,1-1 1 0 0,-1 0 0 0 0,1 0-1 0 0,-1 0 1 0 0,0 0 0 0 0,0-1-1 0 0,0 1 1 0 0,1-2-87 0 0,6-11 156 0 0,0 0 0 0 0,-1-1 0 0 0,-1 0-1 0 0,0-1 1 0 0,-2 0 0 0 0,1 0 0 0 0,-2-1 0 0 0,-1 1 0 0 0,0-1 0 0 0,-1-1 0 0 0,1-9-156 0 0,3-11-337 0 0,0 3-1273 0 0,-4 12-2199 0 0,-3 16-5561 0 0,-1 7 388 0 0</inkml:trace>
  <inkml:trace contextRef="#ctx0" brushRef="#br0" timeOffset="2537.045">3848 467 5017 0 0,'0'0'2483'0'0,"0"0"-224"0"0,0 0-117 0 0,0 0-140 0 0,0 0-259 0 0,0 0-364 0 0,0 0-409 0 0,0 0-296 0 0,0 0-152 0 0,0 0-95 0 0,0 0-103 0 0,0 0-90 0 0,0 0-72 0 0,-7 14-60 0 0,-56 93 26 0 0,53-91-173 0 0,0 0 0 0 0,1 0 0 0 0,0 1 0 0 0,1 0 0 0 0,1 0-1 0 0,1 1 1 0 0,1 0 0 0 0,-3 13 45 0 0,8-30 1 0 0,-1 0-1 0 0,0 0 1 0 0,0 1 0 0 0,1-1-1 0 0,-1 0 1 0 0,1 0 0 0 0,-1 1-1 0 0,1-1 1 0 0,-1 0 0 0 0,1 0-1 0 0,0 1 1 0 0,0-1 0 0 0,0 0-1 0 0,-1 1 1 0 0,1-1 0 0 0,0 0 0 0 0,1 1-1 0 0,-1-1 1 0 0,0 0 0 0 0,0 1-1 0 0,1-1 1 0 0,-1 0 0 0 0,0 1-1 0 0,1-1 1 0 0,-1 0 0 0 0,1 0-1 0 0,0 1 1 0 0,-1-1 0 0 0,1 0-1 0 0,0 0 1 0 0,0 0 0 0 0,0 0-1 0 0,0 0 1 0 0,0 0 0 0 0,0 0-1 0 0,0-1 1 0 0,0 1 0 0 0,0 0-1 0 0,0 0 1 0 0,0-1 0 0 0,1 1 0 0 0,-1-1-1 0 0,0 1 1 0 0,0-1 0 0 0,1 1-1 0 0,-1-1 1 0 0,0 0 0 0 0,1 0-1 0 0,-1 1 1 0 0,0-1 0 0 0,1 0-1 0 0,-1 0 1 0 0,1-1-1 0 0,106-82 1644 0 0,-37 12-1258 0 0,-60 58-330 0 0,0 1 1 0 0,1 0-1 0 0,0 1 1 0 0,0 0-1 0 0,2 0 1 0 0,-1 2-1 0 0,1-1 1 0 0,9-3-57 0 0,-22 13-2 0 0,0-1 0 0 0,0 1 1 0 0,0 0-1 0 0,0 0 0 0 0,0-1 0 0 0,0 1 0 0 0,0 0 1 0 0,0 0-1 0 0,0 0 0 0 0,0 0 0 0 0,0 0 0 0 0,0 0 1 0 0,0 1-1 0 0,-1-1 0 0 0,1 0 0 0 0,0 0 1 0 0,0 1-1 0 0,0-1 0 0 0,0 1 0 0 0,0-1 0 0 0,0 0 1 0 0,-1 1-1 0 0,1 0 0 0 0,0-1 0 0 0,0 1 1 0 0,-1-1-1 0 0,1 1 0 0 0,0 0 0 0 0,-1 0 0 0 0,1-1 1 0 0,0 1-1 0 0,-1 0 0 0 0,1 0 0 0 0,-1 0 0 0 0,0-1 1 0 0,1 1-1 0 0,-1 0 0 0 0,0 0 0 0 0,1 0 1 0 0,-1 0-1 0 0,0 0 0 0 0,0 0 0 0 0,0 0 0 0 0,0 0 2 0 0,6 49 57 0 0,-6-46-50 0 0,-12 510-880 0 0,13-451 728 0 0,-2 0 1 0 0,-4 0 0 0 0,-2-1-1 0 0,-2 0 1 0 0,-4 0 0 0 0,-2-1-1 0 0,-2-1 1 0 0,-4 0 0 0 0,-23 47 144 0 0,41-101 41 0 0,1 0 1 0 0,-1-1-1 0 0,-1 1 1 0 0,1-1-1 0 0,-1 0 1 0 0,0 0-1 0 0,0-1 1 0 0,0 1-1 0 0,-1-1 1 0 0,0 1-1 0 0,0-2 1 0 0,0 1-1 0 0,0 0 1 0 0,0-1-1 0 0,-1 0 1 0 0,0 0-1 0 0,1-1 1 0 0,-1 1-1 0 0,0-1 1 0 0,0-1-1 0 0,0 1 1 0 0,0-1-1 0 0,-1 0 1 0 0,1 0-1 0 0,-2-1-41 0 0,3 0 12 0 0,1 0 0 0 0,-1 0 0 0 0,0 0-1 0 0,0-1 1 0 0,1 0 0 0 0,-1 0 0 0 0,0 0 0 0 0,1 0-1 0 0,-1-1 1 0 0,1 0 0 0 0,0 0 0 0 0,-1 0 0 0 0,1 0-1 0 0,0-1 1 0 0,0 1 0 0 0,0-1 0 0 0,1 0 0 0 0,-1-1-1 0 0,1 1 1 0 0,0 0 0 0 0,0-1 0 0 0,0 0 0 0 0,0 0-1 0 0,0 0 1 0 0,1 0 0 0 0,-2-4-12 0 0,-5-9-17 0 0,0 0 1 0 0,1-1-1 0 0,1 0 0 0 0,1 0 0 0 0,1-1 1 0 0,0 0-1 0 0,2 0 0 0 0,0 0 1 0 0,1-1-1 0 0,0 1 0 0 0,2 0 1 0 0,1-1-1 0 0,0 1 0 0 0,1 0 0 0 0,1-1 1 0 0,1 1-1 0 0,1 0 0 0 0,0 1 1 0 0,3-4 16 0 0,-1 5-130 0 0,0 0 0 0 0,2 1 0 0 0,0 0 0 0 0,1 0 0 0 0,0 1 1 0 0,2 0-1 0 0,-1 1 0 0 0,2 0 0 0 0,0 1 0 0 0,0 1 0 0 0,10-7 130 0 0,67-38-3927 0 0,-25 30-5331 0 0,-49 23 2307 0 0</inkml:trace>
</inkml:ink>
</file>

<file path=ppt/ink/ink6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5681 0 0,'0'0'1135'0'0,"0"0"57"0"0,0 0 583 0 0,0 0 531 0 0,0 0 155 0 0,0 0-349 0 0,0 0-665 0 0,0 0-465 0 0,0 0-285 0 0,0 0-125 0 0,0 0-84 0 0,0 0-105 0 0,0 0-81 0 0,13-19-52 0 0,85-116 332 0 0,-91 127-509 0 0,3-6-24 0 0,0 1 1 0 0,1 0-1 0 0,0 0 1 0 0,1 2 0 0 0,1-1-1 0 0,0 2 1 0 0,0 0-1 0 0,1 0 1 0 0,0 1 0 0 0,1 1-1 0 0,0 0 1 0 0,0 1-1 0 0,9-2-49 0 0,-22 9-2 0 0,-1 0 0 0 0,0-1 0 0 0,1 1 0 0 0,-1 0-1 0 0,1 1 1 0 0,-1-1 0 0 0,1 0 0 0 0,-1 0 0 0 0,0 1 0 0 0,1-1-1 0 0,-1 0 1 0 0,0 1 0 0 0,1-1 0 0 0,-1 1 0 0 0,0 0-1 0 0,1 0 1 0 0,-1-1 0 0 0,0 1 0 0 0,0 0 0 0 0,0 0 0 0 0,0 0-1 0 0,0 0 1 0 0,0 0 0 0 0,0 0 0 0 0,0 0 0 0 0,0 1 0 0 0,0-1-1 0 0,-1 0 1 0 0,1 0 0 0 0,-1 1 0 0 0,1-1 0 0 0,-1 0-1 0 0,1 1 1 0 0,-1-1 0 0 0,1 1 0 0 0,-1-1 0 0 0,0 0 0 0 0,0 1-1 0 0,0-1 1 0 0,0 1 0 0 0,0-1 0 0 0,0 1 0 0 0,0-1 0 0 0,-1 1-1 0 0,1-1 1 0 0,0 0 0 0 0,-1 1 0 0 0,1-1 0 0 0,-1 0-1 0 0,0 2 3 0 0,0 11 11 0 0,1 5 35 0 0,-1-16-41 0 0,0-1 1 0 0,0 0 0 0 0,0 0-1 0 0,1 1 1 0 0,-1-1 0 0 0,0 1-1 0 0,1-1 1 0 0,0 0 0 0 0,0 1-1 0 0,0-1 1 0 0,0 1 0 0 0,0-1 0 0 0,0 1-1 0 0,1-1 1 0 0,-1 1 0 0 0,1-1-1 0 0,-1 0 1 0 0,1 1 0 0 0,0-1-1 0 0,0 0 1 0 0,0 0 0 0 0,0 1-1 0 0,1-1 1 0 0,-1 0 0 0 0,0 0 0 0 0,1 0-1 0 0,0-1 1 0 0,-1 1 0 0 0,1 0-1 0 0,0-1 1 0 0,0 1 0 0 0,0-1-1 0 0,0 1 1 0 0,0-1 0 0 0,0 0-1 0 0,0 0 1 0 0,1 0 0 0 0,-1 0-1 0 0,0 0 1 0 0,1 0 0 0 0,-1-1 0 0 0,0 1-1 0 0,1-1 1 0 0,-1 0 0 0 0,1 1-1 0 0,-1-1 1 0 0,2-1-6 0 0,125-53 311 0 0,-25 15-255 0 0,-103 38-59 0 0,0 0-1 0 0,0 1 1 0 0,1-1 0 0 0,-1 1 0 0 0,0-1 0 0 0,0 1 0 0 0,1 0 0 0 0,-1 0 0 0 0,0-1-1 0 0,0 1 1 0 0,1 0 0 0 0,-1 0 0 0 0,0 0 0 0 0,1 0 0 0 0,-1 0 0 0 0,0 1 0 0 0,0-1-1 0 0,1 0 1 0 0,-1 1 0 0 0,0-1 0 0 0,0 1 0 0 0,1-1 0 0 0,-1 1 0 0 0,0-1-1 0 0,0 1 1 0 0,0 0 0 0 0,0 0 0 0 0,0-1 0 0 0,0 1 0 0 0,0 0 0 0 0,0 0 0 0 0,0 0-1 0 0,-1 0 1 0 0,1 0 0 0 0,0 0 0 0 0,0 1 0 0 0,-1-1 0 0 0,1 0 0 0 0,-1 0-1 0 0,1 0 1 0 0,-1 0 0 0 0,0 1 0 0 0,1-1 0 0 0,-1 0 0 0 0,0 1 0 0 0,0-1 0 0 0,0 0-1 0 0,0 0 1 0 0,0 2 3 0 0,6 31-131 0 0,14 32 39 0 0,25-48-2827 0 0,-34-18 369 0 0,11-1-7940 0 0,-18-2 3162 0 0</inkml:trace>
</inkml:ink>
</file>

<file path=ppt/ink/ink6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0 2593 0 0,'0'0'1740'0'0,"0"0"-252"0"0,0 0-71 0 0,0 0 176 0 0,0 0 236 0 0,0 0 70 0 0,0 0-224 0 0,0 0-375 0 0,0 0-386 0 0,0 0-264 0 0,0 0-115 0 0,0 0-12 0 0,0 0 58 0 0,1 16 3 0 0,-6 175 1408 0 0,-10-42-1295 0 0,6 1 1 0 0,8 73-698 0 0,21-128-923 0 0,-7-106-6452 0 0,-8-25-3856 0 0,-4 25 8052 0 0</inkml:trace>
</inkml:ink>
</file>

<file path=ppt/ink/ink6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2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 1832 0 0,'0'0'3733'0'0,"0"0"-2199"0"0,0 0-638 0 0,0 0 264 0 0,0 0 394 0 0,0 0 218 0 0,0 0-118 0 0,0 0-304 0 0,33-2-242 0 0,102-6-153 0 0,165-27 2551 0 0,-62 4-2976 0 0,-77 23-4377 0 0,-121 14-4303 0 0,-30-1 259 0 0</inkml:trace>
</inkml:ink>
</file>

<file path=ppt/ink/ink6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0 560 0 0,'0'0'2677'0'0,"0"0"-565"0"0,0 0-131 0 0,0 0 92 0 0,0 0 17 0 0,0 0-124 0 0,0 0-380 0 0,0 0-438 0 0,0 0-307 0 0,0 0-165 0 0,0 0-86 0 0,0 0-54 0 0,0 0-60 0 0,-3 17-96 0 0,-16 125 439 0 0,13 30-1312 0 0,12-165-1448 0 0,-2-6-2744 0 0,-1-1-6032 0 0,-3 0 8042 0 0</inkml:trace>
</inkml:ink>
</file>

<file path=ppt/ink/ink6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9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4473 0 0,'0'0'1291'0'0,"0"0"-304"0"0,0 0 138 0 0,0 0 368 0 0,0 0 190 0 0,0 0-46 0 0,0 0-251 0 0,0 0-268 0 0,0 0-182 0 0,32 1-165 0 0,102 2-182 0 0,124 23-484 0 0,-211-17-2866 0 0,-31-5-1002 0 0,0 0-3426 0 0,-9-3 3308 0 0</inkml:trace>
</inkml:ink>
</file>

<file path=ppt/ink/ink6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5033 0 0,'0'0'1364'0'0,"0"0"-74"0"0,0 0 298 0 0,0 0 286 0 0,0 0-55 0 0,0 0-328 0 0,0 0-429 0 0,0 0-316 0 0,37-3-201 0 0,116-14-149 0 0,134-36-1199 0 0,-283 53 600 0 0,43-3-5603 0 0,-32 2-1349 0 0</inkml:trace>
</inkml:ink>
</file>

<file path=ppt/ink/ink6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7642 0 0,'0'0'2195'0'0,"0"0"-872"0"0,0 0-555 0 0,0 0-163 0 0,0 0 122 0 0,0 0 225 0 0,0 0 177 0 0,0 0 28 0 0,0 0-50 0 0,0 0-99 0 0,0 0-160 0 0,0 0-139 0 0,3 32-111 0 0,8 103-80 0 0,1 271 1220 0 0,45-114-2709 0 0,-56-281-219 0 0,-3-5-6788 0 0,-3-8-3704 0 0,2-2 10479 0 0</inkml:trace>
</inkml:ink>
</file>

<file path=ppt/ink/ink6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 9850 0 0,'0'0'1254'0'0,"0"0"-311"0"0,0 0-199 0 0,0 0 180 0 0,0 0 260 0 0,0 0 116 0 0,0 0-130 0 0,0 0-227 0 0,35-6-184 0 0,112-16-175 0 0,165-9 645 0 0,-130 26-1930 0 0,-105 6-2478 0 0,17-1-8353 0 0,-78 0 6060 0 0</inkml:trace>
</inkml:ink>
</file>

<file path=ppt/ink/ink6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0 1568 0 0,'0'0'2181'0'0,"0"0"-629"0"0,0 0-258 0 0,0 0 129 0 0,0 0 162 0 0,0 0-4 0 0,0 0-222 0 0,0 0-300 0 0,-21 33-285 0 0,-66 105-196 0 0,85-135-538 0 0,-1 0 1 0 0,1 0-1 0 0,0 1 1 0 0,-1-1-1 0 0,2 1 0 0 0,-1-1 1 0 0,0 1-1 0 0,1 0 1 0 0,-1-1-1 0 0,1 1 1 0 0,0 0-1 0 0,0 0 1 0 0,1 0-1 0 0,-1 0 0 0 0,1 0 1 0 0,0 0-1 0 0,0 0 1 0 0,1 2-41 0 0,0 5 149 0 0,0-5-46 0 0,1 0-1 0 0,-1 0 0 0 0,1 0 1 0 0,1 0-1 0 0,-1 0 0 0 0,1 0 1 0 0,0-1-1 0 0,0 1 0 0 0,0-1 1 0 0,1 0-1 0 0,0 0 1 0 0,0 0-1 0 0,1 0 0 0 0,-1-1 1 0 0,1 0-1 0 0,0 0 0 0 0,0 0 1 0 0,0 0-1 0 0,0-1 0 0 0,1 0 1 0 0,0 0-1 0 0,-1 0 0 0 0,1-1 1 0 0,0 0-1 0 0,0 0 0 0 0,0 0 1 0 0,1-1-1 0 0,-1 0 0 0 0,0 0 1 0 0,1-1-1 0 0,3 1-102 0 0,1-1 192 0 0,-2 0 1 0 0,1 1 0 0 0,0-1 0 0 0,-1-1 0 0 0,1 0 0 0 0,-1 0 0 0 0,1-1 0 0 0,-1 0 0 0 0,0 0 0 0 0,1-1 1 0 0,-1-1-1 0 0,-1 1 0 0 0,8-5-193 0 0,-10 4 53 0 0,1 1 1 0 0,-1-2 0 0 0,0 1 0 0 0,-1-1 0 0 0,1 1 0 0 0,-1-1 0 0 0,0-1-1 0 0,0 1 1 0 0,-1-1 0 0 0,0 0 0 0 0,0 0 0 0 0,0 0 0 0 0,0-1 0 0 0,-1 1-1 0 0,0-1 1 0 0,-1 0 0 0 0,1 1 0 0 0,-1-1 0 0 0,-1-1 0 0 0,1 1 0 0 0,-1 0-1 0 0,0 0 1 0 0,-1 0 0 0 0,0-1 0 0 0,0 1 0 0 0,-1 0 0 0 0,1 0 0 0 0,-2-1-1 0 0,1 1 1 0 0,-1 0 0 0 0,0 0 0 0 0,0 0 0 0 0,-1 1 0 0 0,-3-7-54 0 0,2 7-129 0 0,0 0 1 0 0,-1 0-1 0 0,0 0 1 0 0,0 1-1 0 0,0-1 0 0 0,-1 1 1 0 0,0 1-1 0 0,0-1 1 0 0,0 1-1 0 0,0 0 1 0 0,-1 0-1 0 0,0 1 1 0 0,1 0-1 0 0,-1 0 1 0 0,-1 1-1 0 0,1-1 1 0 0,-7 0 128 0 0,-33-5-3266 0 0,1 6-3463 0 0,30 2-666 0 0</inkml:trace>
</inkml:ink>
</file>

<file path=ppt/ink/ink6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33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203 178 1280 0 0,'0'0'1377'0'0,"0"0"-189"0"0,0 0-125 0 0,0 0 117 0 0,0 0 199 0 0,0 0 100 0 0,0 0-52 0 0,0 0-180 0 0,36-20-155 0 0,116-66-154 0 0,-37 39 567 0 0,-89 40-1227 0 0,1 1 1 0 0,0 1-1 0 0,0 2 0 0 0,0 0 0 0 0,1 2 0 0 0,-1 1 0 0 0,16 3-278 0 0,-40-3 4 0 0,-1 0 0 0 0,0 1 0 0 0,1-1-1 0 0,-1 1 1 0 0,0 0 0 0 0,1-1-1 0 0,-1 1 1 0 0,0 0 0 0 0,0 0 0 0 0,0 1-1 0 0,0-1 1 0 0,0 0 0 0 0,0 1 0 0 0,0-1-1 0 0,0 1 1 0 0,-1-1 0 0 0,1 1-1 0 0,-1 0 1 0 0,1 0 0 0 0,-1 0 0 0 0,1 0-1 0 0,-1 0 1 0 0,0 0 0 0 0,0 0 0 0 0,0 0-1 0 0,0 1 1 0 0,-1-1 0 0 0,1 0 0 0 0,-1 0-1 0 0,1 1 1 0 0,-1-1 0 0 0,0 0-1 0 0,1 1 1 0 0,-1-1 0 0 0,-1 1 0 0 0,1-1-1 0 0,0 0 1 0 0,-1 1-4 0 0,-35 85 501 0 0,4-50-405 0 0,-1-2 0 0 0,-3-2 0 0 0,0-1 0 0 0,-12 6-96 0 0,-58 54 83 0 0,67-55-37 0 0,1 2-1 0 0,1 1 1 0 0,3 2 0 0 0,-18 30-46 0 0,10 35 112 0 0,41-104-95 0 0,1-1 0 0 0,-1 1 0 0 0,1 0 0 0 0,0-1 0 0 0,0 1 0 0 0,1 0 0 0 0,-1-1 1 0 0,1 1-1 0 0,0 0 0 0 0,0-1 0 0 0,0 1 0 0 0,0-1 0 0 0,0 1 0 0 0,1-1 0 0 0,0 0 0 0 0,0 1 0 0 0,0-1 0 0 0,0 0 0 0 0,0 0 0 0 0,0 0 0 0 0,1-1 0 0 0,0 1 0 0 0,-1-1 0 0 0,1 1 0 0 0,0-1 1 0 0,0 0-1 0 0,0 0 0 0 0,0 0 0 0 0,1 0 0 0 0,-1-1-17 0 0,18 6 240 0 0,0-2 1 0 0,0 0 0 0 0,0-1 0 0 0,0-2-1 0 0,1 0 1 0 0,-1-1 0 0 0,1-1-1 0 0,-1-1 1 0 0,1-1 0 0 0,-1-1 0 0 0,0 0-1 0 0,12-5-240 0 0,106-30-697 0 0,-117 15-3730 0 0,-19 2-7700 0 0,-3 14 7471 0 0</inkml:trace>
  <inkml:trace contextRef="#ctx0" brushRef="#br0" timeOffset="269.834">1 414 6737 0 0,'0'0'2730'0'0,"0"0"-1605"0"0,0 0-516 0 0,0 0 178 0 0,0 0 201 0 0,0 0 102 0 0,38 4-71 0 0,122 10-126 0 0,34-10 1110 0 0,104-16-1717 0 0,-171 3-9688 0 0,-107 8 537 0 0</inkml:trace>
  <inkml:trace contextRef="#ctx0" brushRef="#br0" timeOffset="1036.77">949 694 0 0 0,'0'0'1440'0'0,"0"0"374"0"0,0 0 328 0 0,0 0 204 0 0,0 0 43 0 0,33 5-181 0 0,108 17-245 0 0,-57-24 620 0 0,-70-2-2138 0 0,15-3-43 0 0,0-1-1 0 0,-1-1 0 0 0,0-2 0 0 0,-1 0 0 0 0,0-2 0 0 0,0-1 1 0 0,-2-2-1 0 0,0 0 0 0 0,0-2 0 0 0,-2 0 0 0 0,20-20-401 0 0,2-45 239 0 0,-44 81-262 0 0,0 0 1 0 0,-1 0 0 0 0,1 0-1 0 0,-1 0 1 0 0,1 0 0 0 0,-1 0-1 0 0,0-1 1 0 0,0 1 0 0 0,0 0-1 0 0,0 0 1 0 0,0 0 0 0 0,-1 0-1 0 0,1-1 1 0 0,-1 1 0 0 0,1 0-1 0 0,-1 0 1 0 0,0 0 0 0 0,0 0-1 0 0,0 0 1 0 0,0 0 0 0 0,0 0 0 0 0,0 1-1 0 0,0-1 1 0 0,-1 0 0 0 0,1 1-1 0 0,-1-1 1 0 0,1 0 0 0 0,-1 1-1 0 0,0 0 1 0 0,0-1 0 0 0,1 1-1 0 0,-1 0 1 0 0,0 0 0 0 0,0 0-1 0 0,0 0 1 0 0,0 0 0 0 0,0 1-1 0 0,0-1 1 0 0,0 1 0 0 0,-1-1 22 0 0,-11 0-164 0 0,0 0 1 0 0,0 1-1 0 0,0 0 1 0 0,0 1 0 0 0,1 1-1 0 0,-1 0 1 0 0,0 1 0 0 0,0 0-1 0 0,1 1 1 0 0,0 1-1 0 0,0 0 1 0 0,0 1 0 0 0,0 0-1 0 0,1 1 1 0 0,0 0 0 0 0,1 1-1 0 0,-1 0 1 0 0,2 1 0 0 0,-1 0-1 0 0,1 1 1 0 0,0 0-1 0 0,1 1 1 0 0,1 0 0 0 0,-1 0-1 0 0,2 1 1 0 0,-4 6 163 0 0,6-9-69 0 0,1 1 0 0 0,0-1 0 0 0,1 1 0 0 0,0 0 0 0 0,0 0-1 0 0,1 0 1 0 0,0 0 0 0 0,1 1 0 0 0,0-1 0 0 0,1 0 0 0 0,0 1 0 0 0,0-1 0 0 0,1 1 0 0 0,1-1 0 0 0,0 0 69 0 0,-1-5 44 0 0,1 1 0 0 0,1-1 0 0 0,-1 0 0 0 0,1-1 0 0 0,0 1 1 0 0,0 0-1 0 0,0-1 0 0 0,1 1 0 0 0,-1-1 0 0 0,1 0 0 0 0,0-1 1 0 0,0 1-1 0 0,1 0 0 0 0,-1-1 0 0 0,1 0 0 0 0,-1 0 0 0 0,1-1 1 0 0,0 1-1 0 0,0-1 0 0 0,0 0 0 0 0,1 0 0 0 0,-1-1 0 0 0,0 1 0 0 0,5-1-44 0 0,138 12 2611 0 0,-141-13-2472 0 0,20-4 103 0 0,0 0 1 0 0,0-2 0 0 0,0-1-1 0 0,-1 0 1 0 0,0-3 0 0 0,-1 0 0 0 0,0-1-1 0 0,-1-1 1 0 0,0-2 0 0 0,1-1-243 0 0,16-12 20 0 0,-1-2-1 0 0,-1-1 1 0 0,-1-2 0 0 0,-2-1 0 0 0,-2-3 0 0 0,-1 0-1 0 0,15-24-19 0 0,-39 50-152 0 0,-1 0 0 0 0,0 0 0 0 0,0 0 0 0 0,-1-1 0 0 0,-1 0 0 0 0,0-1 0 0 0,0 0 0 0 0,-1 1-1 0 0,-1-2 1 0 0,0 1 0 0 0,-1 0 0 0 0,0-1 0 0 0,-1 0 0 0 0,0 1 0 0 0,-1-1 0 0 0,0 0 0 0 0,-1-5 152 0 0,-1 15-59 0 0,0 1 0 0 0,0 0 0 0 0,-1-1 0 0 0,1 1 0 0 0,0 0 0 0 0,-1 0 1 0 0,0 0-1 0 0,1 0 0 0 0,-1 0 0 0 0,0 1 0 0 0,0-1 0 0 0,0 0 0 0 0,0 1 1 0 0,0-1-1 0 0,0 1 0 0 0,0 0 0 0 0,-1 0 0 0 0,1 0 0 0 0,0 0 0 0 0,-1 0 1 0 0,1 0-1 0 0,-1 0 0 0 0,1 1 0 0 0,-1 0 0 0 0,1-1 0 0 0,-1 1 0 0 0,0 0 1 0 0,1 0-1 0 0,-1 0 0 0 0,1 1 0 0 0,-1-1 0 0 0,1 0 0 0 0,-1 1 0 0 0,1 0 1 0 0,-1 0-1 0 0,1 0 0 0 0,0 0 0 0 0,-1 0 0 0 0,1 0 0 0 0,0 0 0 0 0,0 1 1 0 0,0-1-1 0 0,0 1 0 0 0,0-1 0 0 0,-1 3 59 0 0,-3 0 30 0 0,0 0 1 0 0,1 1-1 0 0,0 0 0 0 0,0 1 0 0 0,0-1 1 0 0,0 1-1 0 0,1 0 0 0 0,0 0 1 0 0,0 0-1 0 0,1 1 0 0 0,0-1 0 0 0,0 1 1 0 0,0 0-1 0 0,1 0 0 0 0,0 0 1 0 0,1 0-1 0 0,-1 0 0 0 0,1 0 0 0 0,0 0 1 0 0,1 1-1 0 0,0-1 0 0 0,0 0 0 0 0,1 0 1 0 0,0 1-31 0 0,1-2 78 0 0,1 0 0 0 0,1-1 1 0 0,-1 1-1 0 0,1-1 0 0 0,0 0 0 0 0,0 0 0 0 0,1 0 1 0 0,-1 0-1 0 0,1-1 0 0 0,0 0 0 0 0,0 0 1 0 0,1 0-1 0 0,-1-1 0 0 0,1 0 0 0 0,0 0 1 0 0,0 0-1 0 0,0 0 0 0 0,0-1 0 0 0,0 0 1 0 0,0-1-1 0 0,1 1 0 0 0,-1-1 0 0 0,1 0 1 0 0,3-1-79 0 0,37 15 613 0 0,-37-11-457 0 0,86 46 709 0 0,-93-48-840 0 0,-1 1-1 0 0,1-1 0 0 0,-1 0 0 0 0,0 1 0 0 0,1 0 1 0 0,-1 0-1 0 0,0-1 0 0 0,-1 1 0 0 0,1 0 0 0 0,0 0 1 0 0,-1 1-1 0 0,0-1 0 0 0,0 0 0 0 0,0 0 0 0 0,0 1 0 0 0,0-1 1 0 0,-1 1-1 0 0,1-1 0 0 0,-1 1 0 0 0,0-1 0 0 0,0 0 1 0 0,0 1-1 0 0,-1-1 0 0 0,1 1 0 0 0,-1-1 0 0 0,0 1 0 0 0,0-1 1 0 0,0 0-1 0 0,0 0 0 0 0,-1 2-24 0 0,-5 8 62 0 0,0 0-1 0 0,-1 0 1 0 0,0-1 0 0 0,-1 0-1 0 0,0 0 1 0 0,-1-1 0 0 0,-1 0 0 0 0,-1 0-62 0 0,-57 72 93 0 0,69-83-129 0 0,-1 1 0 0 0,0 0 0 0 0,1 0 0 0 0,-1-1 0 0 0,0 1 0 0 0,1 0 0 0 0,-1 0 0 0 0,1 0 0 0 0,0 0 0 0 0,-1 0 0 0 0,1 0 0 0 0,0 0 0 0 0,-1 0 0 0 0,1 0 0 0 0,0 0 0 0 0,0 0-1 0 0,0 0 1 0 0,0 0 0 0 0,0 0 0 0 0,0 0 0 0 0,0 0 0 0 0,0 0 0 0 0,1 0 0 0 0,-1 0 0 0 0,0 0 0 0 0,0-1 0 0 0,1 1 0 0 0,-1 0 0 0 0,1 0 0 0 0,-1 0 0 0 0,1 0 0 0 0,-1 0 0 0 0,1 0 0 0 0,-1-1 0 0 0,1 1 0 0 0,0 0 0 0 0,0 0 0 0 0,-1-1 0 0 0,1 1 0 0 0,0-1 0 0 0,0 1 0 0 0,0-1 0 0 0,-1 1 0 0 0,1-1 0 0 0,0 1 0 0 0,0-1 0 0 0,0 0 0 0 0,0 1 0 0 0,0-1 0 0 0,0 0 0 0 0,1 0 36 0 0,58 4-9093 0 0,-48-4 4351 0 0,-4 0-2083 0 0</inkml:trace>
  <inkml:trace contextRef="#ctx0" brushRef="#br0" timeOffset="1381.312">2655 340 4121 0 0,'0'0'1696'0'0,"0"0"-266"0"0,0 0-94 0 0,0 0 34 0 0,0 0-59 0 0,0 0-206 0 0,0 0-311 0 0,0 0-277 0 0,0 0-166 0 0,0 0-91 0 0,0 0-76 0 0,0 0-17 0 0,-23 33-10 0 0,-69 102-22 0 0,58-59 37 0 0,33-62-136 0 0,-1-6-15 0 0,0 0 0 0 0,1 0 0 0 0,0 0 0 0 0,1 0 0 0 0,0 0 1 0 0,0 1-1 0 0,1-1 0 0 0,0 0 0 0 0,0 0 0 0 0,1 0 0 0 0,0 0 0 0 0,0 0 0 0 0,1 0 0 0 0,0 0 0 0 0,1-1 1 0 0,-1 0-1 0 0,1 1 0 0 0,1-1 0 0 0,-1-1 0 0 0,1 1 0 0 0,1-1 0 0 0,-1 0 0 0 0,1 0 0 0 0,0 0 0 0 0,0-1 1 0 0,1 0-1 0 0,-1 0 0 0 0,7 3-21 0 0,2-4 325 0 0,0-1 1 0 0,1 0-1 0 0,-1-2 1 0 0,1 1 0 0 0,0-2-1 0 0,-1 0 1 0 0,1-1-1 0 0,-1-1 1 0 0,1 0-1 0 0,-1-1 1 0 0,1 0 0 0 0,-1-2-1 0 0,0 0 1 0 0,-1 0-1 0 0,1-1 1 0 0,-1-1-1 0 0,-1-1 1 0 0,1 0 0 0 0,-1 0-1 0 0,0-1 1 0 0,-1-1-1 0 0,0 0 1 0 0,5-7-326 0 0,-7 9 81 0 0,0-2 1 0 0,0 1 0 0 0,-1-1-1 0 0,0 0 1 0 0,-1-1-1 0 0,0 0 1 0 0,-1 0-1 0 0,0-1 1 0 0,-1 0-1 0 0,0 0 1 0 0,-1-1-1 0 0,-1 1 1 0 0,0-1-1 0 0,0 0 1 0 0,-1-1-1 0 0,-1 1 1 0 0,0 0 0 0 0,-1-1-1 0 0,0 1 1 0 0,-1-1-1 0 0,-1 1 1 0 0,0-1-82 0 0,0 9-70 0 0,1 0 0 0 0,-1 0 0 0 0,-1 0 0 0 0,1 0 0 0 0,-1 0 0 0 0,0 0 0 0 0,0 0 0 0 0,0 0 1 0 0,-1 1-1 0 0,1-1 0 0 0,-1 1 0 0 0,0 0 0 0 0,0 0 0 0 0,-1 0 0 0 0,0 0 0 0 0,1 0 0 0 0,-1 1 0 0 0,0 0 1 0 0,-1 0-1 0 0,1 0 0 0 0,0 0 0 0 0,-1 0 0 0 0,0 1 0 0 0,1 0 0 0 0,-1 0 0 0 0,0 0 0 0 0,0 1 0 0 0,-3-1 70 0 0,-145-13-8453 0 0,116 16 1712 0 0,13 5-1122 0 0</inkml:trace>
</inkml:ink>
</file>

<file path=ppt/ink/ink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04.7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10 752 0 0 0,'0'0'519'0'0,"0"0"1038"0"0,0 0 459 0 0,0 0 20 0 0,0 0-222 0 0,0 0-334 0 0,0 0-298 0 0,0 0-185 0 0,0 0-62 0 0,0 0 15 0 0,5-14 12 0 0,13-43-21 0 0,-13 43-87 0 0,-5 14-139 0 0,0 0-167 0 0,0 0-150 0 0,0 0-117 0 0,-1 20 430 0 0,-33 203 301 0 0,33-219-1005 0 0,1 0-1 0 0,-1-1 0 0 0,1 1 1 0 0,0 0-1 0 0,0 0 0 0 0,0 0 1 0 0,0-1-1 0 0,1 1 1 0 0,-1 0-1 0 0,1 0 0 0 0,0-1 1 0 0,0 1-1 0 0,1 0 0 0 0,-1-1 1 0 0,1 1-1 0 0,0-1 1 0 0,-1 0-1 0 0,2 0 0 0 0,-1 1 1 0 0,0-1-1 0 0,1-1 0 0 0,-1 1 1 0 0,1 0-1 0 0,0 0 1 0 0,0-1-1 0 0,0 0 0 0 0,0 0 1 0 0,0 1-1 0 0,0-2 0 0 0,1 1 1 0 0,-1 0-1 0 0,1-1 0 0 0,-1 1 1 0 0,1-1-1 0 0,0 0 1 0 0,1 0-7 0 0,4-3 70 0 0,0 1 1 0 0,0-2 0 0 0,0 1 0 0 0,0-1 0 0 0,-1-1 0 0 0,1 1-1 0 0,-1-2 1 0 0,0 1 0 0 0,0-1 0 0 0,0 0 0 0 0,-1-1 0 0 0,0 1-1 0 0,0-1 1 0 0,0-1 0 0 0,-1 0 0 0 0,4-4-71 0 0,20-17 158 0 0,-14 13-79 0 0,-1-1 1 0 0,-1-1-1 0 0,-1 0 1 0 0,0-1 0 0 0,-1 0-1 0 0,-1-1 1 0 0,3-8-80 0 0,-3 68-377 0 0,-7-26 388 0 0,1-1 1 0 0,1 1-1 0 0,0-1 0 0 0,1-1 1 0 0,0 1-1 0 0,1-1 1 0 0,0 0-1 0 0,9 9-11 0 0,-14-18 61 0 0,0 0-1 0 0,1-1 0 0 0,-1 1 0 0 0,1-1 0 0 0,-1 0 1 0 0,1 0-1 0 0,0 0 0 0 0,0-1 0 0 0,0 1 0 0 0,0-1 1 0 0,1 0-1 0 0,-1 0 0 0 0,1 0 0 0 0,-1-1 0 0 0,1 0 1 0 0,-1 0-1 0 0,1 0 0 0 0,0 0 0 0 0,0-1 0 0 0,-1 0 1 0 0,1 0-1 0 0,0 0 0 0 0,0 0 0 0 0,-1-1 0 0 0,1 0 1 0 0,0 0-1 0 0,0 0 0 0 0,-1 0 0 0 0,1-1 0 0 0,1 0-60 0 0,7-5 105 0 0,-1 0-1 0 0,1-1 0 0 0,-2 0 0 0 0,1-1 0 0 0,-1 0 1 0 0,0-1-1 0 0,-1 0 0 0 0,0-1 0 0 0,0 0 0 0 0,-2-1 1 0 0,1 1-1 0 0,-1-2 0 0 0,-1 1 0 0 0,2-6-104 0 0,10-87-3280 0 0,-27 88-1684 0 0,1 15-4269 0 0,3 2 1745 0 0</inkml:trace>
  <inkml:trace contextRef="#ctx0" brushRef="#br0" timeOffset="250.005">923 847 2729 0 0,'0'0'1580'0'0,"0"0"-13"0"0,0 0 160 0 0,0 0 172 0 0,0 0 5 0 0,0 0-263 0 0,0 0-482 0 0,0 0-416 0 0,0 0-283 0 0,0 0-159 0 0,0 0-57 0 0,0 0-52 0 0,4 27-49 0 0,11 79-32 0 0,-11-67-130 0 0,-4-38-195 0 0,0 2-628 0 0,0-2-8394 0 0,0-5 3147 0 0</inkml:trace>
  <inkml:trace contextRef="#ctx0" brushRef="#br0" timeOffset="496.27">859 402 6089 0 0,'0'0'8'0'0,"0"0"-440"0"0,0 0-464 0 0,0 0-632 0 0,0 0-617 0 0,0 0 1049 0 0</inkml:trace>
  <inkml:trace contextRef="#ctx0" brushRef="#br0" timeOffset="769.818">1233 188 3177 0 0,'0'0'1968'0'0,"0"0"-881"0"0,0 0-93 0 0,0 0 358 0 0,0 0 324 0 0,0 0 107 0 0,0 0-296 0 0,0 0-433 0 0,0 0-350 0 0,0 0-235 0 0,0 0-91 0 0,0 0-25 0 0,4 33-3 0 0,14 101 11 0 0,-16-116-190 0 0,13 89 762 0 0,-4 0-1 0 0,-4 53-932 0 0,-7-124 16 0 0,-1 0-1 0 0,-2 0 1 0 0,-2-1-1 0 0,-1 1 1 0 0,-4 10-16 0 0,-9 2-903 0 0,19-48 487 0 0,0 0-147 0 0,-1-2-7566 0 0,0-7 669 0 0,1 6 5624 0 0</inkml:trace>
  <inkml:trace contextRef="#ctx0" brushRef="#br0" timeOffset="1021.949">1052 623 3977 0 0,'0'0'1432'0'0,"0"0"-90"0"0,0 0 143 0 0,0 0 150 0 0,0 0 27 0 0,0 0-130 0 0,35-8-266 0 0,109-22-286 0 0,-19-2 529 0 0,-22-4-1904 0 0,-83 25-3582 0 0,0-1-3798 0 0,-16 8 3102 0 0</inkml:trace>
  <inkml:trace contextRef="#ctx0" brushRef="#br0" timeOffset="1475.566">1562 141 5025 0 0,'0'0'1086'0'0,"0"0"-73"0"0,0 0 306 0 0,0 0 396 0 0,0 0 202 0 0,0 0-108 0 0,-4 31-398 0 0,-12 101-400 0 0,-1 165 1538 0 0,17-243-2373 0 0,-1-5-61 0 0,1 0 1 0 0,3-1-1 0 0,2 1 0 0 0,1-1 0 0 0,5 8-115 0 0,-10-52 19 0 0,-1-1-8 0 0,1 1 0 0 0,0 0 0 0 0,-1-1 0 0 0,1 1 0 0 0,0 0 0 0 0,1-1 0 0 0,-1 1 0 0 0,0-1 0 0 0,1 0 0 0 0,0 1 0 0 0,0-1 0 0 0,0 0 0 0 0,0 0 0 0 0,1 0 0 0 0,-1 0 0 0 0,1-1 0 0 0,-1 1 0 0 0,1-1 0 0 0,0 1 0 0 0,0-1 0 0 0,0 0 0 0 0,1 0-11 0 0,54-54 1293 0 0,108-120-363 0 0,-165 171-923 0 0,0 0 0 0 0,-1 0 0 0 0,1 0 0 0 0,0 0 0 0 0,0 0 0 0 0,0 0 0 0 0,0 1 0 0 0,0-1 0 0 0,0 0 0 0 0,0 1 0 0 0,0-1 0 0 0,0 1 0 0 0,0-1 0 0 0,1 1 0 0 0,-1-1 0 0 0,0 1 0 0 0,0 0 0 0 0,0-1 0 0 0,1 1 0 0 0,-1 0 0 0 0,0 0 0 0 0,0 0 0 0 0,1 0 0 0 0,-1 0 0 0 0,0 0 0 0 0,0 1 0 0 0,1-1 0 0 0,-1 0 0 0 0,0 1 0 0 0,0-1 0 0 0,0 0 0 0 0,0 1 0 0 0,1 0 0 0 0,-1-1 0 0 0,0 1 0 0 0,0 0 0 0 0,0-1 0 0 0,0 1 0 0 0,0 0 0 0 0,-1 0 0 0 0,1 0 0 0 0,0 0 0 0 0,0 0 0 0 0,0 0 0 0 0,-1 0 0 0 0,1 0 0 0 0,-1 0 0 0 0,1 0 0 0 0,-1 0-1 0 0,1 0 1 0 0,-1 0 0 0 0,1 1 0 0 0,-1-1 0 0 0,0 0 0 0 0,0 0-7 0 0,12 74 316 0 0,-12-71-302 0 0,14 85-2745 0 0,-7-86-608 0 0,-1-3-2124 0 0,-3 0 855 0 0,-1 0-2056 0 0</inkml:trace>
  <inkml:trace contextRef="#ctx0" brushRef="#br0" timeOffset="1735.831">2172 693 5089 0 0,'0'0'1654'0'0,"0"0"-70"0"0,0 0 132 0 0,0 0 50 0 0,0 0-152 0 0,0 0-349 0 0,0 0-442 0 0,0 0-317 0 0,0 0-172 0 0,0 0-80 0 0,0 0-46 0 0,0 0-36 0 0,-30 33-24 0 0,-88 103-35 0 0,83-72-2 0 0,36-55-96 0 0,-2-6-9 0 0,0 0 1 0 0,1 0-1 0 0,0 0 0 0 0,-1 0 1 0 0,1 0-1 0 0,0 0 1 0 0,1-1-1 0 0,-1 1 1 0 0,0 0-1 0 0,1 0 1 0 0,0 0-1 0 0,-1 0 0 0 0,1 0 1 0 0,0-1-1 0 0,1 1 1 0 0,-1 0-1 0 0,0-1 1 0 0,1 1-1 0 0,-1-1 0 0 0,1 1 1 0 0,0-1-1 0 0,0 0 1 0 0,0 0-1 0 0,0 0 1 0 0,0 0-1 0 0,1 0 0 0 0,-1 0 1 0 0,0-1-1 0 0,1 1 1 0 0,-1-1-1 0 0,1 1 1 0 0,0-1-1 0 0,-1 0 1 0 0,1 0-1 0 0,0 0 0 0 0,0-1 1 0 0,0 1-1 0 0,0-1 1 0 0,0 1-1 0 0,0-1-6 0 0,5 0 115 0 0,0 0 0 0 0,0-1 0 0 0,0 0 0 0 0,0-1 0 0 0,-1 1 0 0 0,1-1 0 0 0,0-1 0 0 0,-1 0 0 0 0,0 0 0 0 0,1 0 0 0 0,-1-1 0 0 0,-1 0 0 0 0,1 0 0 0 0,0-1-1 0 0,-1 1 1 0 0,0-1 0 0 0,0-1 0 0 0,-1 1 0 0 0,1-1 0 0 0,-1 0 0 0 0,0-1 0 0 0,-1 1 0 0 0,0-1 0 0 0,0 0 0 0 0,0 0 0 0 0,-1 0 0 0 0,0 0 0 0 0,0-1 0 0 0,-1 1 0 0 0,0-1 0 0 0,0 0 0 0 0,0 0 0 0 0,-1 0 0 0 0,-1 1 0 0 0,1-7-115 0 0,-1 8-83 0 0,1-1 1 0 0,-1 0 0 0 0,-1 0-1 0 0,1 0 1 0 0,-1 0-1 0 0,0 0 1 0 0,-1 1 0 0 0,1-1-1 0 0,-1 0 1 0 0,-1 1 0 0 0,1-1-1 0 0,-3-2 83 0 0,-14-12-3418 0 0,-10 5-4289 0 0,20 15-1832 0 0</inkml:trace>
  <inkml:trace contextRef="#ctx0" brushRef="#br0" timeOffset="2467.999">2409 777 9154 0 0,'0'0'1546'0'0,"0"0"-242"0"0,0 0-40 0 0,0 0-78 0 0,0 0-178 0 0,0 0-252 0 0,0 0-222 0 0,0 0-94 0 0,0 0-38 0 0,0 0-51 0 0,0 0-68 0 0,0 0-88 0 0,0 0-78 0 0,4 22-53 0 0,10 67-41 0 0,-9-54-1 0 0,-6-32-18 0 0,1-1-1 0 0,-1 1 1 0 0,1-1-1 0 0,0 1 1 0 0,0-1-1 0 0,0 1 1 0 0,0-1-1 0 0,1 0 1 0 0,-1 1-1 0 0,0-1 1 0 0,1 1-1 0 0,0-1 1 0 0,-1 0-1 0 0,1 1 1 0 0,0-1-1 0 0,0 0 0 0 0,1 0 1 0 0,-1 0-1 0 0,0 0 1 0 0,1 0-1 0 0,-1 0 1 0 0,1 0-1 0 0,0 0 1 0 0,-1 0-1 0 0,1-1 1 0 0,0 1-1 0 0,0-1 1 0 0,0 1-1 0 0,0-1 1 0 0,1 0-1 0 0,-1 0 1 0 0,0 0-1 0 0,0 0 0 0 0,1 0 1 0 0,-1 0-1 0 0,0-1 1 0 0,1 1-1 0 0,1-1-3 0 0,5 0 161 0 0,1-1 0 0 0,-1-1-1 0 0,0 1 1 0 0,1-2-1 0 0,-1 1 1 0 0,0-1 0 0 0,0-1-1 0 0,0 1 1 0 0,-1-1 0 0 0,1-1-1 0 0,-1 0 1 0 0,0 0 0 0 0,0-1-1 0 0,-1 1 1 0 0,1-2-1 0 0,-1 1 1 0 0,-1-1 0 0 0,1 0-1 0 0,-1-1 1 0 0,-1 1 0 0 0,3-5-161 0 0,16-14 136 0 0,85-91 91 0 0,-82 84-294 0 0,-26 33-39 0 0,-1 0-78 0 0,-3 15-772 0 0,0-2 826 0 0,0-1 0 0 0,0 1 0 0 0,1-1 0 0 0,1 1 0 0 0,0 0 0 0 0,0 0 1 0 0,2 0-1 0 0,0 10 130 0 0,0-20-14 0 0,0 0 1 0 0,0 0-1 0 0,1 0 1 0 0,-1 0-1 0 0,1 0 1 0 0,-1 0 0 0 0,1 0-1 0 0,0 0 1 0 0,0-1-1 0 0,0 1 1 0 0,0-1-1 0 0,1 1 1 0 0,-1-1-1 0 0,1 0 1 0 0,-1 0 0 0 0,1 0-1 0 0,0 0 1 0 0,-1-1-1 0 0,1 1 1 0 0,0-1-1 0 0,0 1 1 0 0,1-1-1 0 0,-1 0 1 0 0,0 0 0 0 0,0-1-1 0 0,0 1 1 0 0,1-1-1 0 0,-1 1 1 0 0,0-1-1 0 0,1 0 14 0 0,4 0 32 0 0,0 1 0 0 0,1-1 0 0 0,-1-1 0 0 0,0 1-1 0 0,0-1 1 0 0,1-1 0 0 0,-1 0 0 0 0,0 0 0 0 0,0 0-1 0 0,-1-1 1 0 0,6-3-32 0 0,1 0 134 0 0,-2-2 0 0 0,1 1-1 0 0,-1-2 1 0 0,0 1 0 0 0,-1-2-1 0 0,0 0 1 0 0,0 0 0 0 0,-1-1-1 0 0,-1 0 1 0 0,0 0 0 0 0,0-1-1 0 0,-1-1 1 0 0,2-5-134 0 0,148-299 587 0 0,-142 286-784 0 0,-2 0 0 0 0,-2-1 0 0 0,-1 0 0 0 0,-1-1 0 0 0,-1 0 0 0 0,-3-1 0 0 0,0 0 0 0 0,-2 0 0 0 0,-1-27 197 0 0,-2 58 0 0 0,-1 0-1 0 0,1 1 0 0 0,-1-1 0 0 0,0 1 0 0 0,0-1 1 0 0,0 0-1 0 0,0 1 0 0 0,0-1 0 0 0,0 0 0 0 0,-1 1 1 0 0,1-1-1 0 0,-1 1 0 0 0,0-1 0 0 0,0 1 0 0 0,0-1 1 0 0,0 1-1 0 0,0-1 0 0 0,0 1 0 0 0,-1 0 1 0 0,1 0-1 0 0,-1-1 0 0 0,0 1 0 0 0,1 0 0 0 0,-1 1 1 0 0,0-1-1 0 0,0 0 0 0 0,0 0 0 0 0,0 1 0 0 0,-1-1 1 0 0,1 1-1 0 0,0 0 0 0 0,-1 0 0 0 0,1 0 0 0 0,-1 0 1 0 0,1 0-1 0 0,-1 0 0 0 0,1 1 0 0 0,-1-1 0 0 0,0 1 1 0 0,1 0-1 0 0,-1 0 0 0 0,0 0 0 0 0,1 0 0 0 0,-1 0 1 0 0,1 0-1 0 0,-1 1 0 0 0,0-1 1 0 0,-5 6 8 0 0,1 0-1 0 0,-1 0 1 0 0,2 1-1 0 0,-1 0 1 0 0,1 0 0 0 0,0 0-1 0 0,0 1 1 0 0,1 0-1 0 0,0 0 1 0 0,0 0 0 0 0,1 0-1 0 0,0 1 1 0 0,1 0-1 0 0,0 0 1 0 0,0 0 0 0 0,1 0-1 0 0,0 2-7 0 0,-2 0 24 0 0,-7 32 49 0 0,3 0 1 0 0,1 1-1 0 0,2-1 0 0 0,1 1 0 0 0,3 0 0 0 0,3 23-73 0 0,-2-23 38 0 0,2-9-32 0 0,0 0 1 0 0,3 0-1 0 0,1-1 1 0 0,1 1-1 0 0,2-1 1 0 0,2 0-1 0 0,0-1 1 0 0,10 15-7 0 0,38 37-638 0 0,-58-86 266 0 0,0 0 0 0 0,1 0 0 0 0,-1-1 0 0 0,0 1-1 0 0,0 0 1 0 0,0-1 0 0 0,0 1 0 0 0,0-1 0 0 0,0 1 0 0 0,-1-1 0 0 0,1 1 0 0 0,0-1-1 0 0,-1 0 1 0 0,1 1 0 0 0,-1-1 0 0 0,0 0 0 0 0,1 0 0 0 0,-1 1 0 0 0,0-1 0 0 0,0 0 0 0 0,0 0-1 0 0,0 1 1 0 0,-1-1 0 0 0,1 0 0 0 0,0 1 0 0 0,-1-1 0 0 0,1 0 0 0 0,-1 1 0 0 0,0-1-1 0 0,1 0 1 0 0,-1 0 372 0 0,-12-26-7789 0 0,10 19 6443 0 0</inkml:trace>
  <inkml:trace contextRef="#ctx0" brushRef="#br0" timeOffset="8533.574">3002 395 0 0 0,'0'0'579'0'0,"0"0"160"0"0,0 0 122 0 0,0 0 39 0 0,0 0 42 0 0,-2-3 59 0 0,-1-3-82 0 0,22 0 11242 0 0,-9 6-13569 0 0,188-30 4678 0 0,-86 8-2863 0 0,-14 12-1751 0 0,-77 10-3412 0 0,1-1-4230 0 0,-17 1 3701 0 0</inkml:trace>
</inkml:ink>
</file>

<file path=ppt/ink/ink6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42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2691 480 0 0 0,'0'0'1039'0'0,"0"0"-94"0"0,0 0-231 0 0,0 0-15 0 0,0 0 202 0 0,0 0 308 0 0,0 0 220 0 0,0 0 18 0 0,0 0-121 0 0,0 0-243 0 0,0 0-246 0 0,-15-5-179 0 0,-45-15-120 0 0,54 18-369 0 0,0 1-1 0 0,0 0 1 0 0,0 0 0 0 0,0 1-1 0 0,0-1 1 0 0,0 1-1 0 0,-1 0 1 0 0,1 1-1 0 0,0 0 1 0 0,0 0-1 0 0,0 0 1 0 0,0 1-1 0 0,0 0 1 0 0,0 0-1 0 0,1 0 1 0 0,-1 1-1 0 0,1-1 1 0 0,-1 2-169 0 0,-16 6 424 0 0,-31 13 423 0 0,2 2-1 0 0,1 3 0 0 0,1 2 0 0 0,-11 11-846 0 0,32-18 270 0 0,1 0 1 0 0,1 2-1 0 0,1 1 0 0 0,1 0 0 0 0,2 2 1 0 0,0 1-1 0 0,2 1 0 0 0,-4 10-270 0 0,-90 161 1094 0 0,105-178-1008 0 0,-107 298 1153 0 0,77-166-676 0 0,34-130-456 0 0,1 0 0 0 0,1 0 1 0 0,2 0-1 0 0,0 1 0 0 0,2-1 1 0 0,0 1-1 0 0,2-1-107 0 0,32 107 396 0 0,16 12-23 0 0,-45-123-322 0 0,2 0 1 0 0,0-1-1 0 0,1 0 0 0 0,1-1 0 0 0,1 0 0 0 0,1-1 0 0 0,0 0 0 0 0,1 0 0 0 0,1-2 1 0 0,1 1-1 0 0,1-2 0 0 0,4 3-51 0 0,31 26 145 0 0,43 29 27 0 0,-22-28-28 0 0,43 14 8 0 0,95 3 47 0 0,-20-28-68 0 0,73-21 78 0 0,-75-43-106 0 0,-21-9 3 0 0,-38-2-32 0 0,-89 23-40 0 0,-2-1 0 0 0,-1-3 0 0 0,0 0 0 0 0,-2-3 0 0 0,0-1 0 0 0,17-18-34 0 0,37-30 86 0 0,57-77 151 0 0,-130 130-210 0 0,0 0 0 0 0,-1-1 1 0 0,-1 0-1 0 0,-1-1 0 0 0,-1-1 1 0 0,-1 0-1 0 0,-1 0 1 0 0,-1-1-1 0 0,-2 0 0 0 0,0-1 1 0 0,-1 0-1 0 0,-2 0 1 0 0,1-18-28 0 0,6-274 214 0 0,-14 292-200 0 0,-1 0-1 0 0,-2 0 0 0 0,0 0 0 0 0,-2 1 1 0 0,0 0-1 0 0,-2 0 0 0 0,-1 1 0 0 0,-1 0 1 0 0,-6-7-14 0 0,5 4 18 0 0,-55-74-42 0 0,45 65 37 0 0,4 4-8 0 0,-1 0-1 0 0,-2 2 1 0 0,-1 1-1 0 0,-2 0 1 0 0,-13-11-5 0 0,-35-33-20 0 0,30 36 37 0 0,-162-66-45 0 0,92 63-140 0 0,-65 2 81 0 0,109 9 42 0 0,0 14 25 0 0,6 4-76 0 0,-115 15-615 0 0,27 3-1481 0 0,124-21-1626 0 0,19 6-317 0 0,2 1-3820 0 0,4 3-2415 0 0</inkml:trace>
  <inkml:trace contextRef="#ctx0" brushRef="#br0" timeOffset="1259.443">886 2600 0 0 0,'0'0'361'0'0,"0"0"870"0"0,0 0 176 0 0,0 0-213 0 0,0 0-266 0 0,0 0-180 0 0,0 0-44 0 0,11 0 22 0 0,81-4 2648 0 0,262-21 3541 0 0,184 21-5695 0 0,-354 4-675 0 0,180 30-175 0 0,-83-23 315 0 0,284-15 225 0 0,-21-10 190 0 0,490 18-424 0 0,-759 4-689 0 0,-154 0 884 0 0,-60-2-3520 0 0,-31-1-2499 0 0,1-1-3715 0 0,-31 0 1571 0 0</inkml:trace>
  <inkml:trace contextRef="#ctx0" brushRef="#br0" timeOffset="1785.186">1236 2641 0 0 0,'0'0'211'0'0,"0"0"373"0"0,0 0 549 0 0,0 0 877 0 0,0 0 596 0 0,0 0 125 0 0,0 0-488 0 0,0 0-721 0 0,0 0-438 0 0,0 0-203 0 0,0 0-108 0 0,0 0-99 0 0,0 0-102 0 0,-26 12-108 0 0,-83 39-82 0 0,-221 107 504 0 0,215-89-1662 0 0,52-9-3602 0 0,57-48 1696 0 0,4 8-6644 0 0,2-16 7732 0 0</inkml:trace>
  <inkml:trace contextRef="#ctx0" brushRef="#br0" timeOffset="2045.721">2212 2589 7554 0 0,'0'0'756'0'0,"0"0"-333"0"0,0 0-119 0 0,0 0 413 0 0,0 0 719 0 0,0 0 433 0 0,0 0 58 0 0,0 0-427 0 0,0 0-736 0 0,0 0-434 0 0,0 0-172 0 0,0 0-59 0 0,-38 24-5 0 0,-124 77-6 0 0,5-20 57 0 0,-191 103-64 0 0,345-182-102 0 0,-2 0-71 0 0,1-1 0 0 0,-1 1-1 0 0,1 0 1 0 0,0 1 0 0 0,0-1-1 0 0,0 1 1 0 0,0-1 0 0 0,0 1-1 0 0,0 1 1 0 0,1-1 0 0 0,-1 0-1 0 0,1 1 1 0 0,0 0 0 0 0,0-1 0 0 0,1 1-1 0 0,-1 0 1 0 0,1 1 0 0 0,0-1-1 0 0,0 0 1 0 0,0 1 0 0 0,0-1-1 0 0,1 1 1 0 0,0 0 0 0 0,-1 4 92 0 0,4-7-142 0 0,-1 0 0 0 0,1 0 1 0 0,1 0-1 0 0,-1-1 0 0 0,0 1 1 0 0,0 0-1 0 0,1-1 0 0 0,-1 0 1 0 0,0 1-1 0 0,1-1 1 0 0,0 0-1 0 0,-1 0 0 0 0,1-1 1 0 0,-1 1-1 0 0,1 0 0 0 0,0-1 1 0 0,0 0-1 0 0,-1 0 0 0 0,1 0 1 0 0,0 0-1 0 0,0 0 0 0 0,0 0 142 0 0,1 0-215 0 0,25 0-1460 0 0,1-2-1 0 0,-1-1 0 0 0,0-1 1 0 0,-1-1-1 0 0,1-2 0 0 0,1-2 1676 0 0,22-3-2331 0 0,-24 7 2039 0 0</inkml:trace>
  <inkml:trace contextRef="#ctx0" brushRef="#br0" timeOffset="2268.655">2803 2711 0 0 0,'0'0'1148'0'0,"33"-8"165"0"0,110-23-144 0 0,-109 23-352 0 0,1 2 1 0 0,0 1-1 0 0,1 2 0 0 0,-1 1 0 0 0,5 2-817 0 0,-39 1 116 0 0,0-1-1 0 0,-1 1 0 0 0,1 0 0 0 0,0-1 1 0 0,-1 1-1 0 0,1 0 0 0 0,0 0 0 0 0,-1-1 1 0 0,1 1-1 0 0,-1 0 0 0 0,1 0 1 0 0,-1 0-1 0 0,0 0 0 0 0,1 0 0 0 0,-1 0 1 0 0,0-1-1 0 0,1 1 0 0 0,-1 0 0 0 0,0 0 1 0 0,0 0-1 0 0,0 0 0 0 0,0 0 0 0 0,0 0 1 0 0,0 0-1 0 0,0 0 0 0 0,0 0 0 0 0,-1 0 1 0 0,1 0-1 0 0,0 0 0 0 0,-1 0 1 0 0,1 0-1 0 0,0 0 0 0 0,-1 0 0 0 0,1-1 1 0 0,-1 1-1 0 0,1 0 0 0 0,-1 0 0 0 0,0 0 1 0 0,1-1-1 0 0,-1 1 0 0 0,0 0 0 0 0,1-1 1 0 0,-1 1-1 0 0,0-1 0 0 0,0 1 1 0 0,0-1-1 0 0,0 1 0 0 0,1-1 0 0 0,-1 1 1 0 0,0-1-1 0 0,0 0 0 0 0,0 1 0 0 0,0-1 1 0 0,0 0-1 0 0,0 0 0 0 0,0 0 0 0 0,0 0 1 0 0,0 0-116 0 0,-205 119 2738 0 0,-280 100-1698 0 0,295-131-847 0 0,188-87-280 0 0,1 0 0 0 0,-1 0 0 0 0,1 0 1 0 0,-1 0-1 0 0,1 0 0 0 0,-1 0 0 0 0,1 1 0 0 0,0-1 0 0 0,0 1 0 0 0,-1 0 0 0 0,1 0 0 0 0,0 0 0 0 0,1 0 0 0 0,-1 0 0 0 0,0 0 0 0 0,0 0 1 0 0,1 1-1 0 0,0-1 0 0 0,-1 0 0 0 0,1 1 0 0 0,0-1 0 0 0,0 1 0 0 0,0 0 0 0 0,0-1 0 0 0,1 1 0 0 0,-1 0 0 0 0,1-1 0 0 0,0 3 87 0 0,48 3-5411 0 0,-26-8 1250 0 0,-1 0-2206 0 0</inkml:trace>
  <inkml:trace contextRef="#ctx0" brushRef="#br0" timeOffset="2529.942">4281 2678 3561 0 0,'0'0'1837'0'0,"0"0"-370"0"0,0 0 127 0 0,0 0 78 0 0,0 0-83 0 0,0 0-205 0 0,0 0-285 0 0,-40 22-281 0 0,-129 71-237 0 0,-58 17 30 0 0,-215 117-939 0 0,348-152-3054 0 0,88-57 133 0 0,7-4-2223 0 0,0-10 1690 0 0</inkml:trace>
  <inkml:trace contextRef="#ctx0" brushRef="#br0" timeOffset="2787.814">5244 2714 1744 0 0,'0'0'1654'0'0,"0"0"-64"0"0,0 0 162 0 0,0 0 74 0 0,0 0-199 0 0,0 0-254 0 0,-36 16-252 0 0,-117 52-225 0 0,-68 32 670 0 0,-202 136-782 0 0,399-223-1012 0 0,0 1 0 0 0,1 2 0 0 0,0 0 0 0 0,2 2 0 0 0,0 0 1 0 0,1 1-1 0 0,-11 14 228 0 0,14-1-3052 0 0,12-10-3597 0 0,5-13 2012 0 0</inkml:trace>
  <inkml:trace contextRef="#ctx0" brushRef="#br0" timeOffset="5252.466">2873 1488 0 0 0,'0'0'1183'0'0,"0"0"456"0"0,0 0 19 0 0,0 0-139 0 0,0 0-110 0 0,0 0-59 0 0,0 0-33 0 0,9 19 5325 0 0,-24-2-4727 0 0,15-16-1698 0 0,0-1-61 0 0,31-21 2036 0 0,-1-12-1612 0 0,-60 57 625 0 0,29-23-1189 0 0,-1-1 0 0 0,1 1 1 0 0,0 0-1 0 0,0 0 0 0 0,0 0 0 0 0,0 0 0 0 0,0 0 0 0 0,0 0 0 0 0,0 0 0 0 0,0 0 0 0 0,0 0 0 0 0,0 0 0 0 0,1 1 1 0 0,-1-1-1 0 0,0 0 0 0 0,1 0 0 0 0,-1 1 0 0 0,1-1 0 0 0,0 0 0 0 0,-1 1 0 0 0,1-1 0 0 0,0 1 0 0 0,0-1 1 0 0,0 1-1 0 0,0-1 0 0 0,0 0 0 0 0,0 1 0 0 0,0-1 0 0 0,0 2-16 0 0,21-6 700 0 0,-15 0-4513 0 0,-2 2-5906 0 0,-4 1-898 0 0</inkml:trace>
  <inkml:trace contextRef="#ctx0" brushRef="#br0" timeOffset="7162.125">3324 1017 0 0 0,'0'0'760'0'0,"0"0"430"0"0,0 0 17 0 0,0 0-116 0 0,0 0-101 0 0,0 0-65 0 0,4-11-38 0 0,17-51 874 0 0,-20 61-1519 0 0,-1-1 1 0 0,1 0-1 0 0,-1 1 0 0 0,0-1 0 0 0,1 0 1 0 0,-1 1-1 0 0,0-1 0 0 0,0 0 0 0 0,0 1 0 0 0,0-1 1 0 0,0 1-1 0 0,-1-1 0 0 0,1 0 0 0 0,0 1 1 0 0,-1-1-1 0 0,1 1 0 0 0,-1-1 0 0 0,0 1 0 0 0,0-1 1 0 0,1 1-1 0 0,-1-1 0 0 0,0 1 0 0 0,0-1 1 0 0,0 1-1 0 0,0 0 0 0 0,-1 0 0 0 0,1 0 0 0 0,0 0 1 0 0,-1-1-243 0 0,-49-5 2351 0 0,40 9-2302 0 0,1 1 0 0 0,0 0 1 0 0,0 1-1 0 0,1 0 0 0 0,-1 1 1 0 0,1 0-1 0 0,0 0 0 0 0,0 1 1 0 0,0 0-1 0 0,1 1 0 0 0,0 0 1 0 0,0 0-1 0 0,1 0 0 0 0,0 1 1 0 0,0 0-1 0 0,1 1 0 0 0,0 0 1 0 0,1-1-1 0 0,-1 2 0 0 0,2-1 1 0 0,-1 1-1 0 0,1-1 0 0 0,1 1 1 0 0,0 1-1 0 0,0-1 1 0 0,0 7-51 0 0,-14 174 251 0 0,17-183-202 0 0,1-1 0 0 0,0 1 1 0 0,0-1-1 0 0,1 0 0 0 0,0 1 0 0 0,0-1 1 0 0,1 0-1 0 0,0 0 0 0 0,0 0 0 0 0,0-1 1 0 0,1 1-1 0 0,0-1 0 0 0,0 0 0 0 0,1 0 0 0 0,0 0 1 0 0,0 0-1 0 0,0-1 0 0 0,1 0 0 0 0,0 0 1 0 0,-1-1-1 0 0,2 1 0 0 0,-1-1 0 0 0,1 0 1 0 0,-1-1-1 0 0,1 0 0 0 0,0 0 0 0 0,0 0 1 0 0,0-1-1 0 0,7 1-48 0 0,-3-1 100 0 0,0 0 0 0 0,1-1 0 0 0,-1-1 1 0 0,1 0-1 0 0,-1 0 0 0 0,1-1 0 0 0,-1-1 0 0 0,0 0 1 0 0,1-1-1 0 0,-1 0 0 0 0,0 0 0 0 0,-1-1 0 0 0,1 0 1 0 0,-1-1-1 0 0,9-5-100 0 0,-19 10 0 0 0,7-4 41 0 0,1 0 0 0 0,-1-1 0 0 0,0 0 0 0 0,0 0 0 0 0,0 0 0 0 0,-1-1-1 0 0,0 0 1 0 0,0 0 0 0 0,0 0 0 0 0,-1-1 0 0 0,0 0 0 0 0,0 0-1 0 0,-1 0 1 0 0,0-1 0 0 0,0 0 0 0 0,-1 1 0 0 0,0-1 0 0 0,0-1 0 0 0,-1 1-1 0 0,2-8-40 0 0,-5 13-37 0 0,1 1 0 0 0,-1-1 0 0 0,1 0 0 0 0,-1 0 0 0 0,0 1 0 0 0,0-1 0 0 0,0 1 0 0 0,0-1 0 0 0,-1 1 0 0 0,1-1 0 0 0,-1 1 0 0 0,1 0 0 0 0,-1-1-1 0 0,0 1 1 0 0,0 0 0 0 0,0 0 0 0 0,0 1 0 0 0,0-1 0 0 0,0 0 0 0 0,-1 1 0 0 0,1-1 0 0 0,-1 1 0 0 0,1 0 0 0 0,-1-1 0 0 0,1 1 0 0 0,-1 0 0 0 0,0 1 0 0 0,-1-1 37 0 0,-80-12-2319 0 0,8 17 993 0 0,76-4 1333 0 0,0 0-54 0 0,10-1-266 0 0,265-61 1740 0 0,-252 59-1833 0 0,56-4 800 0 0,-32 17-7440 0 0,-37-7 653 0 0,-3-2 14 0 0</inkml:trace>
  <inkml:trace contextRef="#ctx0" brushRef="#br0" timeOffset="9186.412">2407 1043 0 0 0,'0'0'704'0'0,"0"0"542"0"0,0 0 111 0 0,0 0-79 0 0,0 0-131 0 0,0 0-128 0 0,0 0-104 0 0,0 0-53 0 0,0 0-19 0 0,-16 15-33 0 0,-49 47-42 0 0,22 5 1265 0 0,36-49-1503 0 0,-5 14 4 0 0,2 1 0 0 0,1 0 0 0 0,2 0 0 0 0,1 1 0 0 0,2-1 0 0 0,1 1 0 0 0,1 0 0 0 0,2 0 0 0 0,2 0 0 0 0,1 0-1 0 0,6 25-533 0 0,-1-27 326 0 0,1 0 0 0 0,1-1-1 0 0,2 0 1 0 0,2-1 0 0 0,15 27-326 0 0,-20-42 132 0 0,0-1 0 0 0,0 0 1 0 0,1 0-1 0 0,1-1 0 0 0,0 0 1 0 0,1-1-1 0 0,1-1 0 0 0,-1 1 1 0 0,3-1-133 0 0,-9-8 80 0 0,1 0 1 0 0,0 0-1 0 0,-1 0 0 0 0,1-1 1 0 0,0 0-1 0 0,0-1 1 0 0,1 1-1 0 0,-1-1 0 0 0,0-1 1 0 0,0 1-1 0 0,1-1 1 0 0,-1 0-1 0 0,7-2-80 0 0,9 2 182 0 0,-19-1-120 0 0,1 1 1 0 0,0-1-1 0 0,-1 0 1 0 0,1 0-1 0 0,-1-1 1 0 0,0 1 0 0 0,1-1-1 0 0,-1 0 1 0 0,0 0-1 0 0,0 0 1 0 0,0-1-1 0 0,0 0 1 0 0,0 1-1 0 0,-1-1 1 0 0,1-1 0 0 0,-1 1-1 0 0,0 0 1 0 0,0-1-1 0 0,0 0 1 0 0,0 1-1 0 0,-1-2-62 0 0,-10-18 721 0 0,-2 14-755 0 0,-1 7 101 0 0,11 0-55 0 0,-1 1 8 0 0,-30-21 50 0 0,-9-11-4 0 0,-61-40-106 0 0,53 22 34 0 0,37 32-534 0 0,4 50 461 0 0,-2 0 0 0 0,-1 0 1 0 0,-1 0-1 0 0,-2-1 0 0 0,-15 26 79 0 0,17-38-20 0 0,0-1 1 0 0,-1 0-1 0 0,-1-1 1 0 0,0 0-1 0 0,-2-1 1 0 0,0 0 0 0 0,-4 2 19 0 0,-5-5 49 0 0,24-12-38 0 0,0 0-31 0 0,0 0 26 0 0,0 0 14 0 0,0 0 8 0 0,0 0-29 0 0,0 0-16 0 0,0 0-11 0 0,29 0-103 0 0,231-4 134 0 0,-143-25 44 0 0,-52 7-1697 0 0,-34 10-1532 0 0,-14 4-1169 0 0,1 3-4665 0 0,-9 4 2697 0 0</inkml:trace>
  <inkml:trace contextRef="#ctx0" brushRef="#br0" timeOffset="10395.457">2291 1161 0 0 0,'25'-26'6542'0'0,"31"-5"202"0"0,-50 28-6318 0 0,168-99 5356 0 0,-166 97-5711 0 0,1 1 0 0 0,0 1 0 0 0,-1 0 0 0 0,2 0 0 0 0,-1 0 0 0 0,0 1 0 0 0,0 1 0 0 0,1 0 0 0 0,-1 0 0 0 0,0 0 0 0 0,10 2-71 0 0,-11 7-1223 0 0,-3-4-8096 0 0,-3-1 2003 0 0</inkml:trace>
  <inkml:trace contextRef="#ctx0" brushRef="#br0" timeOffset="15804.452">2878 2044 0 0 0,'0'0'999'0'0,"0"0"-234"0"0,0 0-155 0 0,0 0 171 0 0,0 0 306 0 0,0 0 186 0 0,0 0-51 0 0,0 0-292 0 0,0 0-359 0 0,0 0-291 0 0,0 0-129 0 0,-2 6 1 0 0,-164 379 4923 0 0,147-349-4799 0 0,38-85 3108 0 0,5-16-3391 0 0,58-85 260 0 0,-29 69-187 0 0,-52 79-69 0 0,-1 1 0 0 0,0 0-1 0 0,1-1 1 0 0,-1 1 0 0 0,1 0 0 0 0,0-1 0 0 0,-1 1 0 0 0,1 0 0 0 0,0-1 0 0 0,0 1-1 0 0,0 0 1 0 0,0 0 0 0 0,0 0 0 0 0,0 0 0 0 0,0 0 0 0 0,0 0 0 0 0,0 0 0 0 0,0 0-1 0 0,0 0 1 0 0,1 1 0 0 0,-1-1 0 0 0,0 0 0 0 0,1 1 0 0 0,-1-1 0 0 0,1 1 0 0 0,-1 0-1 0 0,0-1 1 0 0,1 1 0 0 0,-1 0 0 0 0,1 0 0 0 0,-1 0 0 0 0,1 0 0 0 0,-1 0 0 0 0,1 0-1 0 0,-1 0 1 0 0,1 0 0 0 0,-1 1 0 0 0,0-1 0 0 0,1 1 0 0 0,-1-1 0 0 0,1 1-1 0 0,-1-1 1 0 0,0 1 0 0 0,0 0 0 0 0,1 0 0 0 0,-1-1 0 0 0,0 1 0 0 0,0 0 0 0 0,0 0-1 0 0,0 0 1 0 0,0 0 0 0 0,0 1 0 0 0,0-1 0 0 0,0 0 0 0 0,0 0 0 0 0,-1 0 0 0 0,1 1-1 0 0,0 0 4 0 0,17 88 325 0 0,-5 36 457 0 0,3-138-207 0 0,105-119-400 0 0,-65 79-168 0 0,-46 41-7 0 0,0 1 0 0 0,1 1 0 0 0,0-1 0 0 0,0 2 0 0 0,1-1 0 0 0,0 2 0 0 0,1-1 0 0 0,0 2 0 0 0,0 0 0 0 0,4-1 0 0 0,-14 7 8 0 0,-1 1 0 0 0,0 0 0 0 0,0 0 1 0 0,0 0-1 0 0,0 1 0 0 0,0-1 0 0 0,0 0 1 0 0,0 1-1 0 0,-1-1 0 0 0,1 1 1 0 0,0 0-1 0 0,-1 0 0 0 0,1-1 0 0 0,-1 1 1 0 0,0 0-1 0 0,1 0 0 0 0,-1 0 0 0 0,0 0 1 0 0,0 1-1 0 0,0-1 0 0 0,-1 0 1 0 0,1 0-1 0 0,0 1 0 0 0,-1-1 0 0 0,0 0 1 0 0,1 1-1 0 0,-1-1 0 0 0,0 0 1 0 0,0 1-1 0 0,0-1 0 0 0,-1 0 0 0 0,1 1 1 0 0,-1-1-1 0 0,1 0 0 0 0,-1 1 0 0 0,0-1 1 0 0,1 0-1 0 0,-1 0 0 0 0,-1 0-8 0 0,2 13 75 0 0,-31 254 1207 0 0,31-269-1328 0 0,0 1 1 0 0,0-1 0 0 0,0 1-1 0 0,0 0 1 0 0,0-1 0 0 0,0 1-1 0 0,0-1 1 0 0,0 1 0 0 0,0-1 0 0 0,1 1-1 0 0,-1-1 1 0 0,0 1 0 0 0,0-1-1 0 0,1 1 1 0 0,-1-1 0 0 0,0 0 0 0 0,1 1-1 0 0,-1-1 1 0 0,0 1 0 0 0,1-1-1 0 0,-1 0 1 0 0,0 1 0 0 0,1-1 0 0 0,-1 0-1 0 0,1 1 1 0 0,-1-1 0 0 0,1 0-1 0 0,-1 0 1 0 0,1 1 0 0 0,-1-1-1 0 0,1 0 1 0 0,-1 0 0 0 0,1 0 0 0 0,-1 0-1 0 0,1 0 1 0 0,-1 0 0 0 0,1 0-1 0 0,0 0 1 0 0,-1 0 0 0 0,1 0 0 0 0,-1 0-1 0 0,1 0 1 0 0,-1 0 0 0 0,1 0-1 0 0,-1 0 1 0 0,1-1 0 0 0,-1 1 0 0 0,1 0-1 0 0,-1 0 1 0 0,1-1 0 0 0,-1 1-1 0 0,1-1 46 0 0,23-13-11822 0 0,-19 7 4771 0 0</inkml:trace>
  <inkml:trace contextRef="#ctx0" brushRef="#br0" timeOffset="24349.556">3745 141 0 0 0,'0'0'810'0'0,"0"0"258"0"0,0 0-95 0 0,0 0-177 0 0,0 0-142 0 0,0 0-66 0 0,6-11 4289 0 0,88 44 596 0 0,-47-10-4373 0 0,135 83 818 0 0,-148-78-1779 0 0,0 1 0 0 0,-2 1-1 0 0,-1 2 1 0 0,-2 1 0 0 0,-1 1-1 0 0,-2 1 1 0 0,21 37-139 0 0,75 116 161 0 0,-112-171-149 0 0,-4-8 9 0 0,0 0-1 0 0,-1 1 1 0 0,0 0-1 0 0,0 0 1 0 0,-1 0-1 0 0,-1 1 1 0 0,1-1-1 0 0,-2 1 1 0 0,1 0-1 0 0,-2 0 1 0 0,1 5-21 0 0,4 17 57 0 0,3 11 169 0 0,5-19-137 0 0,-14-24-101 0 0,0-1 23 0 0,0 0 11 0 0,0 0-4 0 0,0 0-20 0 0,0 0 18 0 0,0 0-22 0 0,0 0 3 0 0,0 0 20 0 0,0 0-21 0 0,0 0 8 0 0,0 0 3 0 0,0 3 1 0 0,0-3 21 0 0,-7 45 401 0 0,3-34-716 0 0,2-10 2049 0 0,-7-14-389 0 0,-18-10-1377 0 0,0 1 0 0 0,-2 2 0 0 0,0 1-1 0 0,-1 1 1 0 0,-1 1 0 0 0,-1 2 0 0 0,0 1 0 0 0,-23-6 3 0 0,-10-10 108 0 0,56 12-7 0 0,44 2-197 0 0,63-50 216 0 0,176-85-188 0 0,-199 118-364 0 0,-75 41-330 0 0,-40 136 1006 0 0,-28-13-153 0 0,-2-20-132 0 0,64-98-94 0 0,-3 14-3683 0 0,9-26 1759 0 0,0-1-1212 0 0,0 0-3787 0 0,2 0 3276 0 0,2 0 1280 0 0</inkml:trace>
  <inkml:trace contextRef="#ctx0" brushRef="#br0" timeOffset="25400.92">4752 1047 0 0 0,'0'0'980'0'0,"0"0"312"0"0,0 0-59 0 0,0 0-241 0 0,0 0-129 0 0,0 0 62 0 0,0 0 150 0 0,0 0 128 0 0,0 0 47 0 0,6 2-58 0 0,-2 0-865 0 0,0 0 1 0 0,0-1-1 0 0,1 0 0 0 0,-1 1 1 0 0,0-1-1 0 0,1-1 1 0 0,-1 1-1 0 0,0-1 0 0 0,1 1 1 0 0,-1-1-1 0 0,1-1 0 0 0,-1 1 1 0 0,0 0-1 0 0,1-1 1 0 0,-1 0-1 0 0,0 0 0 0 0,1-1 1 0 0,-1 1-1 0 0,2-2-327 0 0,44-29 759 0 0,-2-2-1 0 0,-2-3 1 0 0,-1-1-1 0 0,-2-2 1 0 0,19-25-759 0 0,-55 59 4 0 0,0 0-1 0 0,-1-1 1 0 0,0 1 0 0 0,0-1 0 0 0,-1-1 0 0 0,0 1-1 0 0,0-1 1 0 0,-1 0 0 0 0,0 0 0 0 0,-1 0 0 0 0,1-1 0 0 0,-1 1-1 0 0,-1-1 1 0 0,2-7-4 0 0,-6 14-81 0 0,0 1-1 0 0,0-1 0 0 0,0 1 1 0 0,0 0-1 0 0,0 0 0 0 0,0 0 1 0 0,0 0-1 0 0,0 0 1 0 0,0 1-1 0 0,0-1 0 0 0,-1 0 1 0 0,1 1-1 0 0,0 0 0 0 0,0-1 1 0 0,-1 1-1 0 0,1 0 1 0 0,0 0-1 0 0,-1 1 0 0 0,1-1 1 0 0,0 0-1 0 0,0 1 0 0 0,-1-1 1 0 0,1 1-1 0 0,0 0 1 0 0,0 0-1 0 0,0 0 0 0 0,0 0 1 0 0,0 0-1 0 0,-1 0 82 0 0,-12 8-28 0 0,0-1-1 0 0,0 2 1 0 0,1 0 0 0 0,0 1-1 0 0,0 0 1 0 0,1 1 0 0 0,1 1-1 0 0,0 0 1 0 0,1 0 0 0 0,0 1-1 0 0,1 1 1 0 0,1 0 0 0 0,0 0-1 0 0,1 1 1 0 0,1 0 0 0 0,0 1 28 0 0,4-13 34 0 0,1 1 0 0 0,-1 0 0 0 0,1 0 1 0 0,0 0-1 0 0,0 0 0 0 0,1 0 1 0 0,-1 0-1 0 0,1 1 0 0 0,1-1 0 0 0,-1 0 1 0 0,0 1-1 0 0,1-1 0 0 0,0 1 1 0 0,1-1-1 0 0,-1 0 0 0 0,1 1 0 0 0,0-1 1 0 0,0 0-1 0 0,1 0 0 0 0,-1 1 0 0 0,1-1 1 0 0,1 0-1 0 0,-1-1 0 0 0,0 1 1 0 0,1 0-1 0 0,0-1 0 0 0,0 1 0 0 0,1-1 1 0 0,-1 0-1 0 0,1 0 0 0 0,0 0 1 0 0,0-1-1 0 0,0 1 0 0 0,2 0-34 0 0,9 2 120 0 0,0-1 0 0 0,1 0 0 0 0,0-1-1 0 0,0 0 1 0 0,0-2 0 0 0,1 0 0 0 0,-1-1 0 0 0,0 0 0 0 0,1-1-1 0 0,-1-1 1 0 0,0-1 0 0 0,1 0 0 0 0,3-2-120 0 0,22-7 159 0 0,0-1 0 0 0,-1-2 0 0 0,-1-2 1 0 0,-1-2-1 0 0,0-1 0 0 0,-1-2 0 0 0,-1-2 0 0 0,7-7-159 0 0,-25 17 27 0 0,0-1 0 0 0,-1-1 0 0 0,0-1 0 0 0,-1 0 0 0 0,-1-1-1 0 0,-1-1 1 0 0,0 0 0 0 0,11-21-27 0 0,-25 39-31 0 0,0-1-1 0 0,0 0 0 0 0,0 1 1 0 0,0-1-1 0 0,0 0 1 0 0,0 0-1 0 0,0 0 0 0 0,-1 0 1 0 0,1 0-1 0 0,0 0 1 0 0,-1 0-1 0 0,1 0 1 0 0,-1 0-1 0 0,1 0 0 0 0,-1 0 1 0 0,1 0-1 0 0,-1 0 1 0 0,0 0-1 0 0,0 0 1 0 0,1-1-1 0 0,-1 1 0 0 0,0 0 1 0 0,0 0-1 0 0,0 0 1 0 0,0 0-1 0 0,0-1 0 0 0,-1 1 1 0 0,1 0-1 0 0,0 0 1 0 0,0 0-1 0 0,-1 0 1 0 0,1 0-1 0 0,-1 0 0 0 0,1 0 1 0 0,-1 0-1 0 0,1 0 1 0 0,-1 0-1 0 0,0 0 0 0 0,1 0 1 0 0,-1 0-1 0 0,0 0 1 0 0,0 0-1 0 0,0 0 1 0 0,0 1-1 0 0,0-1 0 0 0,0 0 1 0 0,0 1-1 0 0,0-1 1 0 0,0 1-1 0 0,0-1 0 0 0,0 1 1 0 0,0-1-1 0 0,0 1 1 0 0,0 0-1 0 0,0-1 1 0 0,-1 1-1 0 0,1 0 0 0 0,0 0 1 0 0,0 0-1 0 0,0 0 1 0 0,0 0-1 0 0,-1 0 1 0 0,1 0-1 0 0,0 1 0 0 0,0-1 1 0 0,0 0-1 0 0,0 1 1 0 0,0-1-1 0 0,-1 1 32 0 0,-9 6-84 0 0,1 1 1 0 0,-1 1-1 0 0,2-1 0 0 0,-1 2 1 0 0,2-1-1 0 0,-1 1 0 0 0,1 1 1 0 0,-4 6 83 0 0,10-14-7 0 0,-5 5 26 0 0,1-1 0 0 0,1 1 0 0 0,0 0 0 0 0,0 1 0 0 0,0 0 0 0 0,1-1 0 0 0,0 1 0 0 0,1 1 0 0 0,0-1 0 0 0,0 0 0 0 0,1 1 0 0 0,0-1 0 0 0,1 1 0 0 0,0 0 0 0 0,0 0 1 0 0,1-1-1 0 0,1 1 0 0 0,0 3-19 0 0,3-7 44 0 0,1 1 1 0 0,0-1 0 0 0,0-1-1 0 0,1 1 1 0 0,0-1 0 0 0,0 0 0 0 0,0 0-1 0 0,0-1 1 0 0,1 1 0 0 0,-1-2-1 0 0,1 1 1 0 0,0-1 0 0 0,1 0-1 0 0,-1 0 1 0 0,0-1 0 0 0,1 0 0 0 0,-1 0-1 0 0,1-1 1 0 0,0 0 0 0 0,0 0-1 0 0,-1 0 1 0 0,1-1 0 0 0,0-1-1 0 0,0 1 1 0 0,-1-1 0 0 0,1-1 0 0 0,1 0-45 0 0,7 2 118 0 0,10-2 1 0 0,-1-2 0 0 0,0-1 0 0 0,0 0-1 0 0,0-2 1 0 0,-1-1 0 0 0,0-1 0 0 0,-1-1 0 0 0,0-1-1 0 0,0-1 1 0 0,-1-1 0 0 0,-1-1 0 0 0,4-4-119 0 0,0 1 30 0 0,0-1 1 0 0,-2-2-1 0 0,0 0 0 0 0,-1-2 1 0 0,-1 0-1 0 0,-1-1 0 0 0,-1-2 1 0 0,-1 0-1 0 0,13-25-30 0 0,-29 48-33 0 0,0 0 0 0 0,-1-1-1 0 0,1 1 1 0 0,-1 0 0 0 0,0-1 0 0 0,0 1-1 0 0,1-1 1 0 0,-2 1 0 0 0,1-1-1 0 0,0 0 1 0 0,-1 1 0 0 0,1-1 0 0 0,-1 0-1 0 0,0 0 1 0 0,1 1 0 0 0,-1-1-1 0 0,-1 0 1 0 0,1 0 0 0 0,0 1 0 0 0,-1-1-1 0 0,1 0 1 0 0,-1 1 0 0 0,0-1-1 0 0,0 0 1 0 0,0 1 0 0 0,0-1 0 0 0,-1 1-1 0 0,1 0 1 0 0,0-1 0 0 0,-1 1-1 0 0,0 0 1 0 0,0 0 0 0 0,1 0 0 0 0,-1 0-1 0 0,0 0 1 0 0,-1 0 0 0 0,1 1 0 0 0,0-1-1 0 0,0 1 1 0 0,-1-1 0 0 0,1 1-1 0 0,-1 0 1 0 0,1 0 0 0 0,-1 0 0 0 0,1 0-1 0 0,-4 0 34 0 0,-3 3-34 0 0,-1 0-1 0 0,0 1 1 0 0,1 0-1 0 0,-1 0 0 0 0,1 1 1 0 0,0 0-1 0 0,0 1 1 0 0,1 0-1 0 0,-1 0 1 0 0,1 1-1 0 0,0 0 1 0 0,1 1-1 0 0,-1 0 0 0 0,1 0 1 0 0,1 0-1 0 0,-1 1 1 0 0,1 0-1 0 0,1 0 1 0 0,-1 0-1 0 0,1 1 1 0 0,1 0-1 0 0,-4 8 35 0 0,0-4 50 0 0,0 1 0 0 0,1 0-1 0 0,0 0 1 0 0,1 0 0 0 0,0 1-1 0 0,1 0 1 0 0,1 0 0 0 0,1 1 0 0 0,0-1-1 0 0,1 1 1 0 0,0-1 0 0 0,2 1 0 0 0,0 0-1 0 0,1 11-49 0 0,3-17 31 0 0,1 1 0 0 0,1-1 0 0 0,0 0 0 0 0,0-1 0 0 0,0 0 0 0 0,1 0 0 0 0,1 0 0 0 0,0-1 0 0 0,0 0 0 0 0,0 0 0 0 0,1-1 0 0 0,0 0 1 0 0,1 0-1 0 0,-1-1 0 0 0,1-1 0 0 0,0 0 0 0 0,1 0 0 0 0,-1-1 0 0 0,1 0 0 0 0,0 0 0 0 0,0-2 0 0 0,0 1 0 0 0,2-1-31 0 0,92 12-2204 0 0,-83-14-2643 0 0,-1-3-3995 0 0,-12 0 2642 0 0</inkml:trace>
  <inkml:trace contextRef="#ctx0" brushRef="#br0" timeOffset="28087.437">1126 1599 0 0 0,'0'0'504'0'0,"0"-4"100"0"0,2-25 2127 0 0,-2 29-2044 0 0,0 0-11 0 0,-21-4 4595 0 0,-68 6 183 0 0,-45 5-3324 0 0,15-1-1614 0 0,-157 8 433 0 0,74-14 321 0 0,143-11-700 0 0,78 8-2561 0 0,8 17-863 0 0,-13-6-1589 0 0,1-1-4546 0 0,-10-7 5904 0 0</inkml:trace>
  <inkml:trace contextRef="#ctx0" brushRef="#br0" timeOffset="37226.526">1890 417 0 0 0,'0'0'692'0'0,"0"0"-30"0"0,0 0-64 0 0,0 0 1 0 0,0 0 65 0 0,-23-7 4432 0 0,-65 14-3322 0 0,28 2-1402 0 0,0-3 1 0 0,0-2-1 0 0,-59-4-372 0 0,57-1 198 0 0,-120-28 562 0 0,18 10-147 0 0,-121 45-631 0 0,84-26 319 0 0,82-24 331 0 0,89 16-141 0 0,-72-1 241 0 0,15 10-542 0 0,46 14-268 0 0,34-2-678 0 0,7-9-7163 0 0,0-3 1571 0 0</inkml:trace>
  <inkml:trace contextRef="#ctx0" brushRef="#br0" timeOffset="37971.388">715 1 0 0 0,'0'0'1012'0'0,"0"0"304"0"0,0 0 209 0 0,0 0 52 0 0,0 0-148 0 0,0 0-286 0 0,0 0-243 0 0,0 0-157 0 0,0 0-36 0 0,-2 7 53 0 0,-10 126 2636 0 0,13 172-563 0 0,-10 512-1510 0 0,-33-125-1174 0 0,32-341-854 0 0,10-349 534 0 0,-4 19-368 0 0,-6-15-2812 0 0,8-32-4940 0 0,2 13 4550 0 0,0 4 1726 0 0</inkml:trace>
  <inkml:trace contextRef="#ctx0" brushRef="#br0" timeOffset="38209.475">883 1264 0 0 0,'0'0'856'0'0,"0"0"236"0"0,0 0 153 0 0,0 0 243 0 0,0 0 222 0 0,0 0 45 0 0,0 0-254 0 0,0 0-398 0 0,-24 33-335 0 0,-73 105-293 0 0,48-47-9 0 0,-104 210-934 0 0,74-180-8258 0 0,72-109 5461 0 0</inkml:trace>
  <inkml:trace contextRef="#ctx0" brushRef="#br0" timeOffset="38756.548">855 30 0 0 0,'0'0'1508'0'0,"0"0"67"0"0,0 0-57 0 0,0 0-147 0 0,0 0-191 0 0,0 0-141 0 0,0 0-173 0 0,-9-4-109 0 0,-27-11-35 0 0,34 16-657 0 0,1 0 1 0 0,-1-1-1 0 0,1 1 1 0 0,-1 0-1 0 0,1 0 1 0 0,-1 0-1 0 0,1 0 1 0 0,0 0-1 0 0,-1 0 1 0 0,1 0 0 0 0,0 1-1 0 0,0-1 1 0 0,0 0-1 0 0,0 1 1 0 0,0-1-1 0 0,0 0 1 0 0,1 1-1 0 0,-1-1 1 0 0,0 1-1 0 0,1 0 1 0 0,-1-1-1 0 0,1 1 1 0 0,-1 0 0 0 0,1-1-1 0 0,0 1 1 0 0,0 0-1 0 0,0-1-65 0 0,-3 9 434 0 0,-125 336 3057 0 0,100-289-7782 0 0,-2-1 0 0 0,-2-1 0 0 0,-17 19 4291 0 0,44-66-3357 0 0</inkml:trace>
  <inkml:trace contextRef="#ctx0" brushRef="#br0" timeOffset="40856.956">16 789 0 0 0,'0'0'524'0'0,"0"0"399"0"0,0 0 157 0 0,0 0 321 0 0,0 0 380 0 0,0 0 204 0 0,0 0-88 0 0,0 0-391 0 0,0 0-467 0 0,0 0-396 0 0,0 0-273 0 0,-4-3-109 0 0,-1-3-259 0 0,-2 2 474 0 0,10 22 767 0 0,23 260 3185 0 0,-13-10-2908 0 0,-17-268 2108 0 0,-11-71-3167 0 0,16-115-377 0 0,2 165-89 0 0,2 1 0 0 0,0 0 0 0 0,2 0-1 0 0,0 0 1 0 0,1 1 0 0 0,1 0 0 0 0,0 0 0 0 0,2 1-1 0 0,11-15 6 0 0,-21 30-12 0 0,0 0 1 0 0,1-1-1 0 0,0 1 0 0 0,-1 0 0 0 0,1 0 0 0 0,0 0 0 0 0,0 1 0 0 0,1-1 0 0 0,-1 0 0 0 0,1 1 0 0 0,-1 0 0 0 0,1-1 1 0 0,0 1-1 0 0,0 0 0 0 0,0 0 0 0 0,0 1 0 0 0,0-1 0 0 0,0 1 0 0 0,0-1 0 0 0,0 1 0 0 0,1 0 0 0 0,-1 0 1 0 0,1 0-1 0 0,-1 1 0 0 0,1-1 0 0 0,-1 1 0 0 0,1 0 0 0 0,-1 0 0 0 0,1 0 0 0 0,-1 0 0 0 0,1 1 0 0 0,-1 0 0 0 0,0-1 1 0 0,1 1-1 0 0,-1 0 0 0 0,0 0 0 0 0,1 1 0 0 0,-1-1 0 0 0,0 1 0 0 0,0 0 0 0 0,0 0 0 0 0,1 1 12 0 0,38 100 47 0 0,-29 0-248 0 0,-10-49-6167 0 0,-1-46-4449 0 0,-1-8 3451 0 0</inkml:trace>
</inkml:ink>
</file>

<file path=ppt/ink/ink6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13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3441 0 0,'0'0'1897'0'0,"0"0"-470"0"0,0 0-360 0 0,0 0-57 0 0,0 0 310 0 0,0 0 245 0 0,0 0 60 0 0,0 0-154 0 0,0 0-309 0 0,0 0-258 0 0,37 0-160 0 0,125-1-85 0 0,194-17 1604 0 0,-25 8-3425 0 0,-314 14-2438 0 0,-15 2-7624 0 0,-2-5 6655 0 0</inkml:trace>
</inkml:ink>
</file>

<file path=ppt/ink/ink6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20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1 328 3097 0 0,'0'0'1303'0'0,"0"0"-437"0"0,0 0-224 0 0,0 0 283 0 0,0 0 512 0 0,0 0 386 0 0,0 0 107 0 0,0 0-175 0 0,0 0-272 0 0,0 0-232 0 0,0 0-177 0 0,0 0-149 0 0,0 0-133 0 0,31 6-124 0 0,99 19-101 0 0,-3-19 697 0 0,-71-5-1157 0 0,114-6 634 0 0,-63-20-5344 0 0,-88 20 309 0 0,-6 2-3980 0 0,-6 0 2795 0 0</inkml:trace>
  <inkml:trace contextRef="#ctx0" brushRef="#br0" timeOffset="283.08">19 604 5033 0 0,'0'0'3481'0'0,"0"0"-1766"0"0,0 0-307 0 0,0 0 174 0 0,0 0 52 0 0,0 0-118 0 0,38 0-328 0 0,124-3-289 0 0,205-34 739 0 0,-256 25-2358 0 0,13-2-4018 0 0,-44 0-5710 0 0,-56 10 6260 0 0</inkml:trace>
  <inkml:trace contextRef="#ctx0" brushRef="#br0" timeOffset="654.594">1945 159 9282 0 0,'0'0'1328'0'0,"0"0"-170"0"0,0 0 74 0 0,0 0 182 0 0,0 0 41 0 0,0 0-215 0 0,0 0-373 0 0,0 0-316 0 0,0 0-222 0 0,0 0-128 0 0,0 0-70 0 0,0 0-40 0 0,-35-1-7 0 0,-110-1-38 0 0,140 2-43 0 0,1 0 0 0 0,-1 0 0 0 0,0 1-1 0 0,0-1 1 0 0,0 1 0 0 0,0 0-1 0 0,1 1 1 0 0,-1-1 0 0 0,0 1-1 0 0,1 0 1 0 0,-1 0 0 0 0,1 0-1 0 0,0 0 1 0 0,0 1 0 0 0,0 0-1 0 0,0 0 1 0 0,0 0 0 0 0,0 0-1 0 0,0 2-2 0 0,-9 7 12 0 0,-4 1-38 0 0,0 1 0 0 0,0 0 0 0 0,2 1 0 0 0,0 1 0 0 0,1 1 0 0 0,0 0 0 0 0,1 0 0 0 0,1 2 0 0 0,1-1 0 0 0,1 2 0 0 0,0-1 0 0 0,2 1 0 0 0,0 1 0 0 0,1 0 0 0 0,1 0 0 0 0,1 0 0 0 0,1 0-1 0 0,1 1 1 0 0,1 0 0 0 0,0-1 0 0 0,2 1 26 0 0,2-14-11 0 0,0 0 0 0 0,0 0 0 0 0,1 0 0 0 0,0-1 0 0 0,0 1 0 0 0,1-1 0 0 0,0 0-1 0 0,0 0 1 0 0,1 0 0 0 0,0-1 0 0 0,0 1 0 0 0,1-1 0 0 0,-1 0 0 0 0,1-1 0 0 0,1 1-1 0 0,-1-1 1 0 0,1-1 0 0 0,-1 1 0 0 0,2-1 0 0 0,-1 0 0 0 0,0-1 0 0 0,1 0 0 0 0,-1 0-1 0 0,1 0 1 0 0,1-1 11 0 0,19 6 110 0 0,1-1 0 0 0,-1-1-1 0 0,2-2 1 0 0,-1-1 0 0 0,0-1-1 0 0,13-2-109 0 0,0-1 444 0 0,-1-2-1 0 0,1-2 0 0 0,-1-1 1 0 0,0-3-1 0 0,-1-1 0 0 0,0-2 1 0 0,16-8-444 0 0,-24 9 206 0 0,0 0 1 0 0,-2-2-1 0 0,1-2 1 0 0,-2-1-1 0 0,0-1 1 0 0,-1-1-1 0 0,-1-2 1 0 0,0 0-1 0 0,-2-2 1 0 0,0-1-1 0 0,-2-1 1 0 0,15-20-207 0 0,-32 35-102 0 0,-1 0 1 0 0,0-1 0 0 0,-1 0-1 0 0,0 0 1 0 0,-1 0 0 0 0,0-1-1 0 0,-1 1 1 0 0,0-1 0 0 0,0 0-1 0 0,-1 0 1 0 0,-1 1 0 0 0,1-1 0 0 0,-2 0-1 0 0,0 0 1 0 0,0 1 0 0 0,-1-1-1 0 0,0 0 1 0 0,-1 1 0 0 0,0-1-1 0 0,0 1 1 0 0,-1 0 0 0 0,-1 0-1 0 0,0 1 1 0 0,0-1 0 0 0,-1 1-1 0 0,0 0 1 0 0,0 1 0 0 0,-1-1 0 0 0,0 1-1 0 0,-1 0 1 0 0,0 1 0 0 0,0 0-1 0 0,-9-6 102 0 0,-17-7-1452 0 0,-1 2 0 0 0,0 0 1 0 0,-2 3-1 0 0,0 1 0 0 0,-1 2 0 0 0,0 1 0 0 0,0 2 0 0 0,-1 1 0 0 0,-1 3 0 0 0,1 1 0 0 0,-1 2 0 0 0,1 1 1 0 0,-36 5 1451 0 0,21-4-2669 0 0</inkml:trace>
  <inkml:trace contextRef="#ctx0" brushRef="#br0" timeOffset="943.949">1158 380 3897 0 0,'0'0'2308'0'0,"0"0"-290"0"0,0 0-128 0 0,0 0 30 0 0,0 0-59 0 0,0 0-214 0 0,0 0-303 0 0,0 0-273 0 0,0 0-198 0 0,0 0-138 0 0,0 0-117 0 0,0 0-157 0 0,0 0-118 0 0,13-9-107 0 0,37-25-68 0 0,-20 33 292 0 0,112 44 269 0 0,3-7 0 0 0,0-7 0 0 0,2-5 0 0 0,0-7 0 0 0,52-5-729 0 0,-197-11 2 0 0,334 22 135 0 0,-106-8 515 0 0,-78-3-3390 0 0,-26 0-2968 0 0,-1 2-4193 0 0,-87-9 1956 0 0</inkml:trace>
</inkml:ink>
</file>

<file path=ppt/ink/ink6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13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11 2785 0 0,'0'0'1936'0'0,"0"0"-510"0"0,0 0-90 0 0,0 0 182 0 0,0 0 253 0 0,0 0 142 0 0,0 0-191 0 0,0 0-411 0 0,0 0-409 0 0,0 0-336 0 0,0 0-242 0 0,0-11 47 0 0,8 60 1029 0 0,-3-7-1027 0 0,-2 1 0 0 0,-1-1 0 0 0,-2 1-1 0 0,-5 25-372 0 0,1-35-70 0 0,-1 1 0 0 0,-2-1-1 0 0,-2 0 1 0 0,0-1 0 0 0,-10 19 70 0 0,-23 34-3408 0 0,36-77 2096 0 0,0 0-2088 0 0,4-4-7345 0 0,2-4 9189 0 0</inkml:trace>
  <inkml:trace contextRef="#ctx0" brushRef="#br0" timeOffset="677.616">506 261 5801 0 0,'0'0'2390'0'0,"0"0"-927"0"0,0 0-252 0 0,0 0 265 0 0,0 0 315 0 0,0 0-33 0 0,0 0-379 0 0,0 0-437 0 0,0 0-305 0 0,0 0-184 0 0,2 34-132 0 0,6 103-93 0 0,-18 85-123 0 0,-1-165-2783 0 0,3-49-2405 0 0,-2-5-4118 0 0,8-3 6208 0 0</inkml:trace>
  <inkml:trace contextRef="#ctx0" brushRef="#br0" timeOffset="6631.688">501 261 0 0 0,'0'0'1308'0'0,"0"0"167"0"0,0 0-146 0 0,0 0-191 0 0,0 0-91 0 0,0 0-8 0 0,0 0 27 0 0,3 0-13 0 0,92-1 6256 0 0,53-12-5120 0 0,-107 12-2191 0 0,-24 2-4746 0 0,-17 0-213 0 0,-2 5-656 0 0,0-2 1992 0 0</inkml:trace>
  <inkml:trace contextRef="#ctx0" brushRef="#br0" timeOffset="6938.036">532 442 2144 0 0,'0'0'1301'0'0,"0"0"-256"0"0,0 0 50 0 0,0 0 261 0 0,0 0 254 0 0,0 0 13 0 0,0 0-147 0 0,0 0-198 0 0,0 0-220 0 0,0 0-137 0 0,0 0-123 0 0,0 0-75 0 0,0 0-61 0 0,14 4-90 0 0,63 21 309 0 0,30-28 109 0 0,-72-5-4069 0 0,-1-2-4975 0 0,-23 9-346 0 0</inkml:trace>
</inkml:ink>
</file>

<file path=ppt/ink/ink6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26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464 568 0 0 0,'0'0'962'0'0,"0"0"154"0"0,0 0-11 0 0,0 0-58 0 0,0 0-63 0 0,0 0-43 0 0,28-12 32 0 0,86-35 37 0 0,-76 28 2081 0 0,-42 14 2582 0 0,-33 4-5598 0 0,-135 47-412 0 0,85-16 323 0 0,-136 44 277 0 0,184-53-226 0 0,39-21-39 0 0,-1 0 0 0 0,1 0-1 0 0,-1 1 1 0 0,1-1 0 0 0,-1 0-1 0 0,1 0 1 0 0,-1 1 0 0 0,1-1-1 0 0,-1 1 1 0 0,1-1 0 0 0,-1 0-1 0 0,1 1 1 0 0,0-1 0 0 0,-1 1 0 0 0,1-1-1 0 0,0 1 1 0 0,-1-1 0 0 0,1 1-1 0 0,0-1 1 0 0,0 1 0 0 0,-1-1-1 0 0,1 1 1 0 0,0-1 0 0 0,0 1-1 0 0,0 0 1 0 0,0-1 0 0 0,0 1 0 0 0,0-1-1 0 0,0 1 1 0 0,0 0 0 0 0,0-1-1 0 0,0 1 1 0 0,0-1 0 0 0,0 1-1 0 0,0-1 1 0 0,0 1 0 0 0,1 0-1 0 0,-1-1 1 0 0,0 1 0 0 0,0-1 0 0 0,1 1-1 0 0,-1-1 1 0 0,0 1 0 0 0,1-1-1 0 0,-1 1 1 0 0,0-1 0 0 0,1 0-1 0 0,-1 1 1 0 0,1-1 0 0 0,-1 1-1 0 0,1-1 1 0 0,-1 0 0 0 0,1 1 0 0 0,-1-1-1 0 0,1 0 1 0 0,-1 0 0 0 0,1 0-1 0 0,-1 1 1 0 0,1-1 0 0 0,0 0-1 0 0,-1 0 1 0 0,1 0 0 0 0,-1 0-1 0 0,1 0 1 0 0,-1 0 0 0 0,1 0 0 0 0,0 0 2 0 0,204 25 308 0 0,-133-22-263 0 0,-51-4-30 0 0,0 2 0 0 0,0 0 0 0 0,0 2 0 0 0,-1 0-1 0 0,1 1 1 0 0,15 6-15 0 0,-35-10 15 0 0,1 0-1 0 0,-1 1 1 0 0,1-1-1 0 0,-1 1 1 0 0,1-1-1 0 0,-1 1 1 0 0,0-1-1 0 0,1 1 1 0 0,-1 0-1 0 0,0 0 1 0 0,0 0-1 0 0,0 0 0 0 0,1 0 1 0 0,-1 0-1 0 0,0 0 1 0 0,0 0-1 0 0,0 0 1 0 0,-1 0-1 0 0,1 1 1 0 0,0-1-1 0 0,0 0 1 0 0,-1 1-1 0 0,1-1 1 0 0,0 1-1 0 0,-1-1 1 0 0,0 0-1 0 0,1 1 1 0 0,-1-1-1 0 0,0 1 1 0 0,0-1-1 0 0,0 1 0 0 0,0-1 1 0 0,0 1-1 0 0,0-1 1 0 0,0 1-1 0 0,0-1 1 0 0,-1 1-1 0 0,1-1 1 0 0,0 1-1 0 0,-1-1 1 0 0,1 1-1 0 0,-1-1 1 0 0,0 0-1 0 0,0 1 1 0 0,1-1-1 0 0,-1 0 1 0 0,0 0-1 0 0,0 1 0 0 0,0-1 1 0 0,0 0-1 0 0,0 0 1 0 0,0 0-1 0 0,-1 0 1 0 0,1 0-15 0 0,-25 22 218 0 0,-1-1 0 0 0,-1-2-1 0 0,-1 0 1 0 0,-29 13-218 0 0,20-9 57 0 0,-239 142 482 0 0,274-164-530 0 0,-1-1 0 0 0,1 1 0 0 0,0 0 0 0 0,-1 0 0 0 0,1 0 0 0 0,0 0 0 0 0,0 0 0 0 0,1 1 0 0 0,-1-1 0 0 0,0 1 0 0 0,1 0 0 0 0,-1 0 0 0 0,1 0 0 0 0,0 0 0 0 0,0 0 0 0 0,0 0 0 0 0,1 1 0 0 0,-1-1 0 0 0,1 1 0 0 0,0-1 0 0 0,0 1 0 0 0,0-1 0 0 0,0 1 0 0 0,1 0 0 0 0,-1-1 0 0 0,1 1 0 0 0,0 0 0 0 0,0 0 0 0 0,0-1 0 0 0,1 1 0 0 0,-1 0 0 0 0,1-1 0 0 0,0 1 0 0 0,0 0 0 0 0,0-1 0 0 0,0 1 0 0 0,1-1 0 0 0,0 0 0 0 0,-1 1 0 0 0,1-1 0 0 0,0 0 0 0 0,1 0 0 0 0,-1 0 0 0 0,2 1-9 0 0,14 5-107 0 0,1 0 0 0 0,0-2 1 0 0,1-1-1 0 0,-1 0 0 0 0,1-1 0 0 0,0-1 0 0 0,1-1 1 0 0,-1-1-1 0 0,1-1 0 0 0,-1 0 0 0 0,1-2 0 0 0,-1 0 1 0 0,8-2 106 0 0,36-18-3593 0 0,-28-5-6076 0 0,-27 18 4460 0 0</inkml:trace>
  <inkml:trace contextRef="#ctx0" brushRef="#br0" timeOffset="297.676">331 1 12083 0 0,'0'0'986'0'0,"0"0"-323"0"0,0 0-217 0 0,0 0 155 0 0,0 0 270 0 0,-5 38 211 0 0,-20 124 55 0 0,13-64 75 0 0,4 0 0 0 0,5 0 0 0 0,4 21-1212 0 0,0-59 189 0 0,13 819-717 0 0,-35-750-841 0 0,4-90-2242 0 0,-6-3-4675 0 0,20-29 4173 0 0,-1-3 326 0 0</inkml:trace>
</inkml:ink>
</file>

<file path=ppt/ink/ink6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30.9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1849 0 0 0,'0'0'715'0'0,"0"0"564"0"0,0 0 321 0 0,0 0 142 0 0,0 0-10 0 0,0 0-143 0 0,0 0-163 0 0,0 0-167 0 0,0 0-118 0 0,0 0-66 0 0,0 0-71 0 0,-9 1-65 0 0,-40 9 665 0 0,5-36 1293 0 0,31 9-2615 0 0,2 0 1 0 0,0-1-1 0 0,0 0 1 0 0,2-1-1 0 0,0 0 1 0 0,2 0-1 0 0,0-1 1 0 0,1 0-1 0 0,1 0 1 0 0,0 0-1 0 0,2-4-282 0 0,-7-18 165 0 0,-11-52-55 0 0,4-1-1 0 0,4 0 0 0 0,5-1 1 0 0,3-53-110 0 0,5 130-3 0 0,1 1 0 0 0,0-1 1 0 0,1 0-1 0 0,1 1 0 0 0,1 0 0 0 0,0 0 1 0 0,2 0-1 0 0,0 0 0 0 0,1 1 1 0 0,1 0-1 0 0,0 0 0 0 0,1 1 0 0 0,1 0 1 0 0,0 1-1 0 0,1 0 0 0 0,1 0 0 0 0,1 1 1 0 0,0 1-1 0 0,0 0 0 0 0,1 1 1 0 0,1 0-1 0 0,0 1 0 0 0,1 1 0 0 0,1 0 3 0 0,7-2 4 0 0,1 0 1 0 0,0 2-1 0 0,0 1 0 0 0,1 1 0 0 0,0 1 0 0 0,1 2 0 0 0,0 0 0 0 0,-1 2 0 0 0,1 0 0 0 0,0 2 1 0 0,1 2-1 0 0,15 1-4 0 0,-34 0-5 0 0,0 0 1 0 0,1 0-1 0 0,-1 1 1 0 0,0 0 0 0 0,0 1-1 0 0,0 0 1 0 0,-1 0-1 0 0,1 1 1 0 0,-1 0-1 0 0,0 0 1 0 0,-1 1-1 0 0,1 0 1 0 0,-1 1-1 0 0,0-1 1 0 0,3 6 4 0 0,-55-48 1414 0 0,19 24-1429 0 0,1-1 1 0 0,0-1-1 0 0,0-1 1 0 0,2-1-1 0 0,0-1 1 0 0,0-1-1 0 0,0-3 15 0 0,-49-52 136 0 0,71 73-135 0 0,0 1-1 0 0,0-1 0 0 0,0 0 1 0 0,0 0-1 0 0,0 0 0 0 0,0 1 0 0 0,1-1 1 0 0,-1 1-1 0 0,0-1 0 0 0,0 1 1 0 0,0-1-1 0 0,0 1 0 0 0,1-1 0 0 0,-1 1 1 0 0,0-1-1 0 0,1 1 0 0 0,-1 0 1 0 0,0 0-1 0 0,1-1 0 0 0,-1 1 1 0 0,1 0-1 0 0,-1 0 0 0 0,1 0 0 0 0,-1 0 1 0 0,1-1-1 0 0,0 1 0 0 0,-1 0 1 0 0,1 0-1 0 0,0 0 0 0 0,0 0 1 0 0,0 0-1 0 0,0 0 0 0 0,0 0 0 0 0,0 0 1 0 0,0 0-1 0 0,0 0 0 0 0,-1 3 0 0 0,-5 16 5 0 0,2-1-1 0 0,0 1 1 0 0,1 0-1 0 0,2 0 1 0 0,-1 0-1 0 0,2 0 1 0 0,2 10-5 0 0,-2 4 1 0 0,22 157 15 0 0,-29-26-4 0 0,-11-92 7 0 0,16-65 405 0 0,9-17-244 0 0,10-19-28 0 0,139-251 182 0 0,-58 140-2108 0 0,-73 126-2326 0 0,-7 11-7077 0 0,-14 2 1970 0 0</inkml:trace>
  <inkml:trace contextRef="#ctx0" brushRef="#br0" timeOffset="948.32">1422 405 0 0 0,'0'0'615'0'0,"0"0"224"0"0,0 0 248 0 0,0 0 269 0 0,0 0 141 0 0,0 0-19 0 0,0 0-100 0 0,0 0-133 0 0,0 0-111 0 0,0 0-81 0 0,0 0-48 0 0,-1-11-33 0 0,-4-37-39 0 0,-20 4 2083 0 0,16 36-2476 0 0,0 2-301 0 0,-1 0 0 0 0,1 1-1 0 0,-1 0 1 0 0,0 1 0 0 0,0 0 0 0 0,0 0 0 0 0,-1 1 0 0 0,1 0 0 0 0,-1 1-1 0 0,0 1 1 0 0,0-1 0 0 0,0 1 0 0 0,0 1 0 0 0,0 0 0 0 0,0 1-1 0 0,-3 1-238 0 0,-1-2 204 0 0,12 0-175 0 0,-1 0 0 0 0,1 0 1 0 0,-1 1-1 0 0,1-1 0 0 0,-1 1 0 0 0,1 0 1 0 0,0 0-1 0 0,-1 0 0 0 0,1 1 1 0 0,0-1-1 0 0,0 1 0 0 0,0 0 0 0 0,0-1 1 0 0,0 1-1 0 0,0 1 0 0 0,1-1 1 0 0,-1 0-1 0 0,1 1 0 0 0,-1-1 0 0 0,1 1 1 0 0,0 0-1 0 0,0 0 0 0 0,0 0 0 0 0,1 0 1 0 0,-1 0-1 0 0,1 0 0 0 0,-1 0 1 0 0,1 0-1 0 0,0 1 0 0 0,0-1 0 0 0,0 4-29 0 0,-8 117 461 0 0,9-98-309 0 0,4 21 25 0 0,2-1 0 0 0,2 1-1 0 0,2-1 1 0 0,1 0 0 0 0,3-1 0 0 0,4 4-177 0 0,6 28 207 0 0,78 314 351 0 0,-95-358-521 0 0,13 65 218 0 0,-4 2 0 0 0,-4 0-1 0 0,-2 52-254 0 0,-10-135 63 0 0,-1 1 0 0 0,0-1-1 0 0,-1 1 1 0 0,-1-1 0 0 0,-1 0-1 0 0,0 0 1 0 0,-2 0 0 0 0,1 0-1 0 0,-2-1 1 0 0,0 0 0 0 0,-1 0-1 0 0,-2 1-62 0 0,1-2 73 0 0,7-11-50 0 0,0 0 0 0 0,0 0 0 0 0,0-1 0 0 0,0 1 0 0 0,-1-1 0 0 0,1 0 0 0 0,-1 1 0 0 0,0-1 1 0 0,0 0-1 0 0,0-1 0 0 0,0 1 0 0 0,-1 0 0 0 0,1-1 0 0 0,-1 0 0 0 0,1 0 0 0 0,-1 0 0 0 0,0 0 1 0 0,-2 0-24 0 0,-3 0-82 0 0,0-1 0 0 0,0 0 1 0 0,0-1-1 0 0,0 0 1 0 0,0-1-1 0 0,0 1 1 0 0,0-2-1 0 0,1 1 0 0 0,-1-1 1 0 0,0-1-1 0 0,1 1 1 0 0,-1-2-1 0 0,1 1 1 0 0,0-1-1 0 0,0 0 1 0 0,0-1-1 0 0,1 0 0 0 0,-1 0 1 0 0,1 0-1 0 0,1-1 1 0 0,-1 0-1 0 0,1-1 1 0 0,0 1-1 0 0,0-1 0 0 0,-4-7 82 0 0,-22-44-4282 0 0,28 36-125 0 0,3 0-4229 0 0,1 14 440 0 0</inkml:trace>
  <inkml:trace contextRef="#ctx0" brushRef="#br0" timeOffset="1625.005">1673 1631 1648 0 0,'0'0'1017'0'0,"0"0"-289"0"0,0 0-21 0 0,0 0 249 0 0,0 0 249 0 0,0 0 69 0 0,0 0-138 0 0,0 0-240 0 0,0 0-241 0 0,0 0-173 0 0,0 0-113 0 0,-24 32-61 0 0,-74 101-32 0 0,52-47 223 0 0,43-80-441 0 0,-1 0 0 0 0,2 1 0 0 0,-1-1 0 0 0,0 1 0 0 0,1 0 0 0 0,1 0 0 0 0,-1 0 0 0 0,1 0 0 0 0,0 0 0 0 0,1 0 0 0 0,-1 0 0 0 0,1 0 0 0 0,1 0 0 0 0,-1 0-1 0 0,1 0 1 0 0,1 0 0 0 0,-1 0 0 0 0,1 0 0 0 0,0 0 0 0 0,1 0 0 0 0,0-1 0 0 0,0 1 0 0 0,0-1 0 0 0,1 0 0 0 0,0 0 0 0 0,0 0 0 0 0,0-1 0 0 0,1 1 0 0 0,0-1 0 0 0,0 0 0 0 0,0 0 0 0 0,3 1-58 0 0,5 0 337 0 0,-1-2 0 0 0,1 0-1 0 0,0 0 1 0 0,0-1 0 0 0,0-1 0 0 0,1 0 0 0 0,-1-1 0 0 0,1 0-1 0 0,-1-1 1 0 0,1-1 0 0 0,-1 0 0 0 0,0 0 0 0 0,1-2 0 0 0,11-3-337 0 0,-10 3 193 0 0,-1 0 1 0 0,0-2-1 0 0,0 1 1 0 0,0-2 0 0 0,-1 0-1 0 0,0 0 1 0 0,0-1-1 0 0,0-1 1 0 0,-1 0-1 0 0,0-1 1 0 0,-1 0 0 0 0,0-1-1 0 0,0 0 1 0 0,-1-1-1 0 0,0 0 1 0 0,-1-1 0 0 0,0 0-1 0 0,-1 0 1 0 0,-1 0-1 0 0,0-1 1 0 0,0-1-1 0 0,-1 1 1 0 0,-1-1 0 0 0,0 0-1 0 0,-1 0 1 0 0,-1-2-194 0 0,-2 9-21 0 0,-1 1 1 0 0,0-1 0 0 0,0 1 0 0 0,-1-1 0 0 0,0 1-1 0 0,0-1 1 0 0,0 1 0 0 0,-1-1 0 0 0,0 1-1 0 0,0 0 1 0 0,-1 0 0 0 0,1 0 0 0 0,-2 0-1 0 0,1 0 1 0 0,0 1 0 0 0,-1-1 0 0 0,0 1-1 0 0,0 0 1 0 0,-1 0 0 0 0,0 0 0 0 0,1 1-1 0 0,-2-1 21 0 0,-5-4-285 0 0,0 1 0 0 0,0 1 0 0 0,0 0 0 0 0,-1 0 0 0 0,0 1 0 0 0,0 1-1 0 0,0 0 1 0 0,-1 0 0 0 0,0 1 0 0 0,0 1 0 0 0,0 0 0 0 0,-6 0 285 0 0,-42-1-3976 0 0,3 10-3579 0 0,29 1-807 0 0</inkml:trace>
  <inkml:trace contextRef="#ctx0" brushRef="#br0" timeOffset="1979.891">1470 1867 7954 0 0,'0'0'2531'0'0,"0"0"-600"0"0,0 0-387 0 0,0 0-17 0 0,0 0-30 0 0,0 0-170 0 0,0 0-287 0 0,0 0-269 0 0,0 0-218 0 0,0 0-184 0 0,0 0-104 0 0,0 0-60 0 0,0 0-48 0 0,25-9-3 0 0,74-27-17 0 0,-99 36-134 0 0,0-1 1 0 0,1 0-1 0 0,-1 1 1 0 0,0-1-1 0 0,1 0 1 0 0,-1 1-1 0 0,1-1 0 0 0,-1 1 1 0 0,1-1-1 0 0,-1 1 1 0 0,1-1-1 0 0,-1 1 0 0 0,1-1 1 0 0,0 1-1 0 0,-1 0 1 0 0,1-1-1 0 0,-1 1 1 0 0,1 0-1 0 0,0 0 0 0 0,-1-1 1 0 0,1 1-1 0 0,0 0 1 0 0,0 0-1 0 0,-1 0 0 0 0,1 0 1 0 0,0 0-1 0 0,-1 0 1 0 0,1 0-1 0 0,0 0 1 0 0,0 0-1 0 0,-1 0 0 0 0,1 0 1 0 0,0 0-1 0 0,-1 0 1 0 0,1 1-1 0 0,0-1 0 0 0,-1 0 1 0 0,1 1-1 0 0,0-1 1 0 0,-1 0-1 0 0,1 1 0 0 0,-1-1 1 0 0,1 1-1 0 0,0-1 1 0 0,-1 1-1 0 0,1-1 1 0 0,-1 1-1 0 0,0-1 0 0 0,1 1 1 0 0,-1-1-1 0 0,1 1 1 0 0,-1 0-1 0 0,0-1 0 0 0,1 1 1 0 0,-1 0-1 0 0,0-1 1 0 0,0 1-1 0 0,0 0 1 0 0,0-1-1 0 0,1 1-3 0 0,-1 3 46 0 0,3 3-5 0 0,1 0 0 0 0,1 0 0 0 0,-1 0 0 0 0,1 0 0 0 0,0-1 0 0 0,1 0-1 0 0,-1 0 1 0 0,1-1 0 0 0,0 0 0 0 0,1 0 0 0 0,-1 0 0 0 0,1-1 0 0 0,0 1 0 0 0,0-2 0 0 0,1 1 0 0 0,-1-1 0 0 0,1 0 0 0 0,-1-1 0 0 0,1 1 0 0 0,0-2 0 0 0,0 1 0 0 0,0-1 0 0 0,0 0 0 0 0,0-1 0 0 0,0 0 0 0 0,0 0 0 0 0,1-1 0 0 0,-1 0-41 0 0,19 2 180 0 0,0-2 0 0 0,1 0 0 0 0,-1-2 1 0 0,0-2-1 0 0,-1 0 0 0 0,6-3-180 0 0,-11-2-581 0 0,-21 9-195 0 0,-13 1-11680 0 0,6 0 1828 0 0</inkml:trace>
  <inkml:trace contextRef="#ctx0" brushRef="#br0" timeOffset="4903.96">2140 2051 0 0 0,'0'0'235'0'0,"0"0"225"0"0,0 0-79 0 0,0 0 70 0 0,0 0 174 0 0,0 0 176 0 0,0 0 84 0 0,0 0-46 0 0,0 0-107 0 0,0 0-110 0 0,0 0-138 0 0,2 11-82 0 0,6 192 2255 0 0,-14-134-2950 0 0,3-65-1712 0 0,1-4-4716 0 0,1 0 6166 0 0</inkml:trace>
  <inkml:trace contextRef="#ctx0" brushRef="#br0" timeOffset="5220.012">1965 2070 0 0 0,'0'0'597'0'0,"0"0"404"0"0,0 0 236 0 0,0 0 134 0 0,0 0-12 0 0,0 0-148 0 0,0 0-196 0 0,0 0-204 0 0,0 0-191 0 0,0 0-169 0 0,0 0-147 0 0,0 0-103 0 0,34-5-58 0 0,101-12-56 0 0,-47 13-319 0 0,-61 15-1967 0 0,-22 7-5193 0 0,-5-14 6807 0 0</inkml:trace>
  <inkml:trace contextRef="#ctx0" brushRef="#br0" timeOffset="5470.061">1954 2316 0 0 0,'0'0'391'0'0,"0"0"458"0"0,0 0 386 0 0,0 0 468 0 0,0 0 322 0 0,0 0 7 0 0,0 0-282 0 0,0 0-369 0 0,0 0-312 0 0,0 0-240 0 0,0 0-169 0 0,0 0-137 0 0,0 0-120 0 0,33-2-107 0 0,102-6-104 0 0,-36-4-256 0 0,-54 5-1191 0 0,-16 2-1741 0 0,0 2-4132 0 0,-19 3 3233 0 0</inkml:trace>
  <inkml:trace contextRef="#ctx0" brushRef="#br0" timeOffset="5753.038">2455 1944 264 0 0,'0'0'1846'0'0,"0"0"-493"0"0,0 0-222 0 0,0 0 99 0 0,0 0 161 0 0,0 0 59 0 0,0 0-134 0 0,0 0-252 0 0,0 0-249 0 0,0 0-148 0 0,0 0-86 0 0,0 0-71 0 0,21-1-28 0 0,131-5 623 0 0,15 2-2694 0 0,-153 0-685 0 0,1 1-4184 0 0,-10 3 1574 0 0</inkml:trace>
  <inkml:trace contextRef="#ctx0" brushRef="#br0" timeOffset="5943.642">2553 2084 2449 0 0,'0'0'1446'0'0,"0"0"-589"0"0,0 0-98 0 0,0 0 395 0 0,0 0 365 0 0,0 0 120 0 0,0 0-173 0 0,0 0-322 0 0,0 0-329 0 0,0 0-255 0 0,0 0-169 0 0,34 5-122 0 0,108 14-85 0 0,-51-27 9 0 0,38-23-1991 0 0,-74 17-2152 0 0,-7-3-2977 0 0,-34 12 4757 0 0</inkml:trace>
  <inkml:trace contextRef="#ctx0" brushRef="#br0" timeOffset="6273.039">3287 1852 632 0 0,'0'0'1765'0'0,"0"0"-427"0"0,0 0-179 0 0,0 0 67 0 0,0 0 34 0 0,0 0-80 0 0,0 0-194 0 0,0 0-270 0 0,-30 36-254 0 0,-93 111-185 0 0,81-72-22 0 0,41-64-203 0 0,0-7 19 0 0,1 0 0 0 0,0 0 1 0 0,0 0-1 0 0,0 0 0 0 0,0 0 1 0 0,0 1-1 0 0,1-1 0 0 0,0 0 0 0 0,0-1 1 0 0,0 1-1 0 0,0 0 0 0 0,1 0 1 0 0,-1 0-1 0 0,1-1 0 0 0,0 1 1 0 0,0 0-1 0 0,0-1 0 0 0,1 0 0 0 0,-1 0 1 0 0,1 0-1 0 0,0 0 0 0 0,0 0 1 0 0,0 0-1 0 0,0 0 0 0 0,0-1 0 0 0,1 0 1 0 0,-1 0-1 0 0,1 0 0 0 0,-1 0 1 0 0,1 0-1 0 0,0-1 0 0 0,0 1 1 0 0,0-1-1 0 0,0 0 0 0 0,0 0 0 0 0,0-1 1 0 0,0 1-1 0 0,0-1 0 0 0,3 0-71 0 0,14 0 459 0 0,1-1 0 0 0,-1-2 1 0 0,0 0-1 0 0,0-1 0 0 0,0 0 0 0 0,0-2 0 0 0,-1-1 0 0 0,0 0 0 0 0,0-2 0 0 0,0 0 0 0 0,-2-1 0 0 0,1-1 0 0 0,-1-1 0 0 0,-1 0 1 0 0,0-2-1 0 0,0 0 0 0 0,5-7-459 0 0,-14 13 89 0 0,0-1 1 0 0,-1-1-1 0 0,0 1 1 0 0,-1-1 0 0 0,0-1-1 0 0,0 1 1 0 0,-1-1-1 0 0,-1 0 1 0 0,0 0 0 0 0,0 0-1 0 0,-1-1 1 0 0,0 1-1 0 0,-1-1 1 0 0,0 1-1 0 0,-1-1 1 0 0,-1 0 0 0 0,0-7-90 0 0,0 14-64 0 0,-1 0 0 0 0,0 0 0 0 0,0 1 0 0 0,0-1 0 0 0,0 0 0 0 0,-1 1 0 0 0,0-1 0 0 0,0 1 0 0 0,0 0 0 0 0,-1-1 0 0 0,1 1 0 0 0,-1 0 0 0 0,0 1 0 0 0,0-1 0 0 0,0 0 0 0 0,-1 1 0 0 0,1 0 0 0 0,-1 0 0 0 0,0 0 0 0 0,0 0 0 0 0,0 0 0 0 0,0 1 0 0 0,0 0 0 0 0,-1 0 0 0 0,1 0 1 0 0,-1 0-1 0 0,1 1 0 0 0,-4-1 64 0 0,-134-17-6542 0 0,107 19 469 0 0,11 0-2937 0 0</inkml:trace>
  <inkml:trace contextRef="#ctx0" brushRef="#br0" timeOffset="9206.609">1943 22 0 0 0,'0'0'225'0'0,"0"0"410"0"0,0 0 205 0 0,0 0 146 0 0,0 0 63 0 0,0 0-82 0 0,0 0-156 0 0,0 0-181 0 0,0 0-156 0 0,0 0-92 0 0,-26 5-29 0 0,-81 19-10 0 0,105-24-321 0 0,-1 0 0 0 0,0 1-1 0 0,1 0 1 0 0,-1 0 0 0 0,1-1 0 0 0,-1 1 0 0 0,1 1 0 0 0,0-1-1 0 0,-1 0 1 0 0,1 1 0 0 0,0-1 0 0 0,0 1 0 0 0,0-1 0 0 0,0 1-1 0 0,0 0 1 0 0,0 0 0 0 0,1 0 0 0 0,-1 0 0 0 0,1 0-1 0 0,-1 0 1 0 0,1 1 0 0 0,0-1 0 0 0,0 0 0 0 0,-1 1-22 0 0,-3 8 128 0 0,-3 4 32 0 0,1 0 0 0 0,0 1 1 0 0,1 0-1 0 0,0 0 0 0 0,2 0 0 0 0,0 1 0 0 0,0 0 0 0 0,2-1 0 0 0,0 1 0 0 0,1 0 1 0 0,1 1-1 0 0,0-1 0 0 0,3 12-160 0 0,-1-21 177 0 0,0-1-1 0 0,0 0 1 0 0,1 1 0 0 0,0-1-1 0 0,0 0 1 0 0,1-1 0 0 0,0 1-1 0 0,0 0 1 0 0,1-1 0 0 0,0 0-1 0 0,0 0 1 0 0,0-1 0 0 0,1 1-1 0 0,-1-1 1 0 0,1 0 0 0 0,1-1-1 0 0,-1 1 1 0 0,1-1 0 0 0,-1-1-1 0 0,1 1 1 0 0,0-1 0 0 0,1 0-1 0 0,-1-1 1 0 0,0 1 0 0 0,1-2-1 0 0,-1 1 1 0 0,1-1 0 0 0,0 0-1 0 0,-1 0 1 0 0,1-1 0 0 0,0 0-1 0 0,0-1 1 0 0,-1 0 0 0 0,3 0-177 0 0,9 0 290 0 0,1 0 0 0 0,0-2 0 0 0,-1 0 0 0 0,0-2 0 0 0,0 0 0 0 0,0 0 0 0 0,0-2 0 0 0,-1-1 0 0 0,0 0 1 0 0,-1-1-1 0 0,0-1 0 0 0,0 0 0 0 0,-1-1 0 0 0,0-1 0 0 0,-1-1 0 0 0,0 0 0 0 0,11-15-290 0 0,-21 23-18 0 0,0 0 1 0 0,-1-1-1 0 0,0 1 0 0 0,0-1 0 0 0,0-1 0 0 0,0 1 0 0 0,-1 0 0 0 0,0-1 1 0 0,0 1-1 0 0,-1-1 0 0 0,0 0 0 0 0,0 0 0 0 0,-1 0 0 0 0,0 0 1 0 0,0 0-1 0 0,0 0 0 0 0,-1-1 0 0 0,0 1 0 0 0,-1 0 0 0 0,0 0 1 0 0,0 0-1 0 0,0 0 0 0 0,-1 0 0 0 0,0 0 0 0 0,0 0 0 0 0,0 0 0 0 0,-1 1 1 0 0,0-1-1 0 0,-3-2 18 0 0,-72-64-5201 0 0,20 33-5078 0 0,37 27 4909 0 0</inkml:trace>
  <inkml:trace contextRef="#ctx0" brushRef="#br0" timeOffset="9596.653">1710 199 3865 0 0,'0'0'1544'0'0,"0"0"-56"0"0,0 0 35 0 0,0 0 83 0 0,0 0-15 0 0,0 0-187 0 0,0 0-281 0 0,0 0-234 0 0,0 0-236 0 0,31-9-181 0 0,100-28-134 0 0,-67 18 196 0 0,-62 18-525 0 0,0 1 0 0 0,0 0 0 0 0,-1 0 0 0 0,1-1 0 0 0,0 2 0 0 0,0-1-1 0 0,0 0 1 0 0,0 0 0 0 0,-1 0 0 0 0,1 1 0 0 0,0-1 0 0 0,0 1 0 0 0,-1 0-1 0 0,1-1 1 0 0,0 1 0 0 0,-1 0 0 0 0,1 0 0 0 0,-1 0 0 0 0,1 0 0 0 0,-1 0 0 0 0,1 0-1 0 0,-1 1 1 0 0,0-1 0 0 0,0 0 0 0 0,0 1 0 0 0,1-1 0 0 0,-1 1 0 0 0,-1-1 0 0 0,1 1-1 0 0,0-1 1 0 0,0 1 0 0 0,0 0 0 0 0,-1 0 0 0 0,1-1 0 0 0,-1 1 0 0 0,0 0-1 0 0,1 0 1 0 0,-1-1 0 0 0,0 1 0 0 0,0 1-9 0 0,10 21 121 0 0,-6-19-58 0 0,1 0-1 0 0,1 0 0 0 0,-1 0 0 0 0,0-1 0 0 0,1 0 0 0 0,0 0 1 0 0,0-1-1 0 0,0 0 0 0 0,1 0 0 0 0,-1 0 0 0 0,1-1 0 0 0,-1 0 1 0 0,1 0-1 0 0,0 0 0 0 0,0-1 0 0 0,0 0 0 0 0,0-1 0 0 0,1 1-62 0 0,6 0 91 0 0,0 0 0 0 0,0-1 0 0 0,0-1 0 0 0,0 0 0 0 0,0 0 0 0 0,0-2 0 0 0,-1 0 0 0 0,1 0 0 0 0,0-1-91 0 0,48-21-1600 0 0,-61 24-189 0 0,-1 1-1503 0 0,0 0-2079 0 0,0 0-2021 0 0</inkml:trace>
  <inkml:trace contextRef="#ctx0" brushRef="#br0" timeOffset="9881.045">2536 173 4705 0 0,'0'0'2581'0'0,"0"0"-1224"0"0,0 0-433 0 0,0 0 317 0 0,0 0 323 0 0,0 0 11 0 0,0 0-300 0 0,0 0-418 0 0,0 0-306 0 0,0 0-153 0 0,0 0-94 0 0,0 0-51 0 0,0 0-26 0 0,-3 33-47 0 0,-11 100-63 0 0,9-19 77 0 0,5-113-383 0 0,6 27-1089 0 0,-1-25-3592 0 0,2-2-4234 0 0,-5-1 6242 0 0</inkml:trace>
  <inkml:trace contextRef="#ctx0" brushRef="#br0" timeOffset="10124.804">2531 159 6449 0 0,'0'0'1294'0'0,"0"0"-498"0"0,0 0 28 0 0,0 0 295 0 0,0 0 219 0 0,0 0-11 0 0,0 0-266 0 0,0 0-266 0 0,0 0-231 0 0,0 0-174 0 0,0 0-134 0 0,31 0-92 0 0,145 3-64 0 0,-137-5 254 0 0,-21 1-2619 0 0,1 1-7584 0 0,-19 0 5132 0 0</inkml:trace>
  <inkml:trace contextRef="#ctx0" brushRef="#br0" timeOffset="10375.404">2505 372 2529 0 0,'0'0'1988'0'0,"0"0"-201"0"0,0 0 287 0 0,0 0 350 0 0,0 0-26 0 0,0 0-381 0 0,0 0-568 0 0,0 0-445 0 0,0 0-291 0 0,0 0-220 0 0,34-2-158 0 0,107-6-143 0 0,-30-11-359 0 0,-81 13-707 0 0,-2 1-5040 0 0,-17 5-2917 0 0</inkml:trace>
  <inkml:trace contextRef="#ctx0" brushRef="#br0" timeOffset="13218.327">2324 917 0 0 0,'0'0'1114'0'0,"0"0"594"0"0,0 0 172 0 0,0 0-141 0 0,0 0-272 0 0,0 0-320 0 0,0 0-331 0 0,0-4-250 0 0,0-8-144 0 0,0 21 666 0 0,-30 132 2383 0 0,0-29-2644 0 0,-6-1 1 0 0,-43 95-828 0 0,58-155 228 0 0,20-50-136 0 0,1-1 68 0 0,0 0 76 0 0,11-31 956 0 0,175-336-77 0 0,-159 311-1005 0 0,-13 24-61 0 0,2 1 0 0 0,1 1-1 0 0,1 0 1 0 0,1 1 0 0 0,4-1-49 0 0,-22 27-6 0 0,1 1 0 0 0,-1-1 0 0 0,1 1 1 0 0,0 0-1 0 0,0 0 0 0 0,0 0 0 0 0,0 0 1 0 0,0 0-1 0 0,0 0 0 0 0,1 0 0 0 0,-1 1 0 0 0,1-1 1 0 0,-1 1-1 0 0,1 0 0 0 0,0 0 0 0 0,-1 0 1 0 0,1 0-1 0 0,0 0 0 0 0,0 0 0 0 0,0 1 1 0 0,0-1-1 0 0,-1 1 0 0 0,1 0 0 0 0,0 0 0 0 0,0 0 1 0 0,0 0-1 0 0,0 1 0 0 0,0-1 0 0 0,0 1 1 0 0,-1-1-1 0 0,1 1 0 0 0,0 0 0 0 0,0 0 1 0 0,-1 1-1 0 0,1-1 0 0 0,-1 0 0 0 0,1 1 0 0 0,-1 0 1 0 0,0-1-1 0 0,1 1 0 0 0,-1 0 0 0 0,0 0 1 0 0,0 0-1 0 0,0 1 0 0 0,-1-1 0 0 0,1 0 1 0 0,0 1-1 0 0,-1-1 0 0 0,1 2 6 0 0,8 15 46 0 0,-1 0-1 0 0,-1 1 1 0 0,-1 0 0 0 0,-1 0 0 0 0,-1 0-1 0 0,0 1 1 0 0,-2 0 0 0 0,0 0 0 0 0,-1 0-1 0 0,-2 0 1 0 0,0 0 0 0 0,-1 1-46 0 0,4 54 147 0 0,11-18-74 0 0,-12-56-59 0 0,0-1 0 0 0,1 1 0 0 0,-1-1-1 0 0,1 0 1 0 0,-1 0 0 0 0,1 0-1 0 0,-1 0 1 0 0,1 0 0 0 0,0-1 0 0 0,-1 1-1 0 0,1-1 1 0 0,0 0 0 0 0,0 0-1 0 0,-1 0 1 0 0,1 0 0 0 0,0 0-1 0 0,0 0 1 0 0,-1-1 0 0 0,1 1 0 0 0,0-1-1 0 0,-1 0 1 0 0,1 0 0 0 0,-1 0-1 0 0,1 0 1 0 0,-1 0 0 0 0,0-1 0 0 0,1 1-1 0 0,-1-1 1 0 0,2-1-14 0 0,31-21 52 0 0,0-1 1 0 0,-2-2-1 0 0,0-1 1 0 0,-2-2-1 0 0,1-4-52 0 0,32-29 9 0 0,103-103-92 0 0,-110 112 38 0 0,-53 79-376 0 0,-36 106 503 0 0,22-99-37 0 0,3 0 0 0 0,0 0 0 0 0,3 1 0 0 0,0-1 1 0 0,2 1-1 0 0,1 0 0 0 0,2 2-45 0 0,0-29-1 0 0,0 1-1 0 0,0-1 1 0 0,1 0 0 0 0,-1 1-1 0 0,2-1 1 0 0,-1 0 0 0 0,0 0-1 0 0,1 0 1 0 0,0 0 0 0 0,1 0-1 0 0,-1-1 1 0 0,1 0 0 0 0,0 0-1 0 0,0 0 1 0 0,1 0 0 0 0,0 0-1 0 0,0 0 2 0 0,12-13-2768 0 0,-11-6-3193 0 0,-5 11 3419 0 0,3-5-6386 0 0</inkml:trace>
  <inkml:trace contextRef="#ctx0" brushRef="#br0" timeOffset="13738.899">3814 1009 2272 0 0,'0'0'2149'0'0,"0"0"-1244"0"0,0 0-306 0 0,0 0 209 0 0,0 0 241 0 0,0 0 100 0 0,0 0-115 0 0,0 0-250 0 0,0 0-259 0 0,0 0-190 0 0,0 0-99 0 0,0 0 11 0 0,-18 10 96 0 0,-55 32 126 0 0,30 0 759 0 0,35-29-928 0 0,1-2-145 0 0,0-1-1 0 0,1 2 0 0 0,0-1 1 0 0,0 1-1 0 0,2-1 0 0 0,-1 2 0 0 0,2-1 1 0 0,-1 0-1 0 0,2 1 0 0 0,0-1 1 0 0,0 1-1 0 0,1 0 0 0 0,1 9-154 0 0,2-19 115 0 0,-1 0 0 0 0,2 1 0 0 0,-1-1 0 0 0,0 0 0 0 0,1 0 0 0 0,-1-1 0 0 0,1 1 0 0 0,0 0 0 0 0,0-1 0 0 0,0 0 0 0 0,0 1 0 0 0,0-1 0 0 0,1 0 0 0 0,-1-1 0 0 0,1 1 0 0 0,-1-1 0 0 0,1 1 0 0 0,-1-1 0 0 0,1 0 0 0 0,0 0 0 0 0,0-1 0 0 0,0 1 0 0 0,-1-1 0 0 0,1 0 0 0 0,0 0 0 0 0,0 0 0 0 0,0-1 0 0 0,0 1 0 0 0,-1-1 0 0 0,1 0 0 0 0,3-1-115 0 0,6-1 183 0 0,0-2 0 0 0,0 1 0 0 0,0-2 0 0 0,-1 1 1 0 0,0-2-1 0 0,0 0 0 0 0,-1 0 0 0 0,0-1 0 0 0,0 0 0 0 0,0-1 0 0 0,-1 0 0 0 0,6-8-183 0 0,4-1 135 0 0,6-8-61 0 0,0-1 0 0 0,-3-1 0 0 0,0-2 0 0 0,-1 0-1 0 0,-2-1 1 0 0,-2-1 0 0 0,0 0 0 0 0,-2-2 0 0 0,11-34-74 0 0,-20 49-33 0 0,-1-1 1 0 0,0 1-1 0 0,-1-1 1 0 0,-1 0 0 0 0,-1 0-1 0 0,-1-1 1 0 0,-1 1-1 0 0,-1 0 1 0 0,0-1 0 0 0,-4-18 32 0 0,3 35-23 0 0,0-1 0 0 0,0 1 0 0 0,0 0 0 0 0,-1 0 0 0 0,1 0 0 0 0,-1 0 1 0 0,0 0-1 0 0,0 0 0 0 0,0 0 0 0 0,-1 1 0 0 0,1-1 0 0 0,-1 1 1 0 0,0 0-1 0 0,0 0 0 0 0,0 0 0 0 0,-1 0 0 0 0,1 0 0 0 0,-1 1 0 0 0,1-1 1 0 0,-1 1-1 0 0,0 0 0 0 0,0 0 0 0 0,0 0 0 0 0,0 1 0 0 0,0 0 1 0 0,0-1-1 0 0,0 1 0 0 0,-1 1 0 0 0,1-1 0 0 0,0 1 0 0 0,-1-1 0 0 0,1 1 1 0 0,0 0-1 0 0,-1 1 0 0 0,1-1 0 0 0,0 1 0 0 0,-1 0 0 0 0,1 0 1 0 0,0 0-1 0 0,0 1 0 0 0,0-1 0 0 0,0 1 0 0 0,0 0 0 0 0,0 0 0 0 0,1 1 1 0 0,-2 0 22 0 0,-10 10 5 0 0,1 0 0 0 0,0 1 0 0 0,0 1 1 0 0,2 0-1 0 0,0 1 0 0 0,0 0 0 0 0,2 1 0 0 0,0 1 1 0 0,1-1-1 0 0,1 1 0 0 0,0 1 0 0 0,2-1 1 0 0,-3 11-6 0 0,5-13 20 0 0,0 0 1 0 0,1 0 0 0 0,0 1 0 0 0,2 0 0 0 0,0-1-1 0 0,0 1 1 0 0,2 0 0 0 0,0-1 0 0 0,1 1-1 0 0,1-1 1 0 0,0 1 0 0 0,1-1 0 0 0,1 0 0 0 0,0 0-1 0 0,1-1 1 0 0,1 0 0 0 0,1 0 0 0 0,0 0-1 0 0,5 6-20 0 0,0-6 18 0 0,0-2-1 0 0,0 0 1 0 0,1 0-1 0 0,1-1 1 0 0,0-1-1 0 0,0 0 1 0 0,1-2-1 0 0,1 1 1 0 0,0-2-1 0 0,0 0 1 0 0,0-1-1 0 0,1-1 1 0 0,5 1-18 0 0,89-4-3548 0 0,-78-15-5912 0 0,-25 7 153 0 0</inkml:trace>
  <inkml:trace contextRef="#ctx0" brushRef="#br0" timeOffset="14064.153">4627 667 9122 0 0,'0'0'4208'0'0,"0"0"-2844"0"0,0 0-1007 0 0,0 0 53 0 0,0 0 212 0 0,0 0 141 0 0,0 0 4 0 0,0 0-153 0 0,-21 30-193 0 0,-66 100-160 0 0,35-25 14 0 0,43-83-257 0 0,1 1-1 0 0,0 0 1 0 0,2 0-1 0 0,1 1 1 0 0,0 0-1 0 0,2 0 0 0 0,1 0 1 0 0,1 0-1 0 0,1 12-17 0 0,1-29 66 0 0,1 0 0 0 0,-1 0 0 0 0,2 1 0 0 0,-1-1 0 0 0,1 0 0 0 0,0-1 0 0 0,0 1-1 0 0,1 0 1 0 0,0-1 0 0 0,0 0 0 0 0,0 0 0 0 0,1 0 0 0 0,0 0 0 0 0,0-1 0 0 0,1 0-1 0 0,-1 0 1 0 0,1 0 0 0 0,0-1 0 0 0,0 0 0 0 0,1 0 0 0 0,-1-1 0 0 0,1 1 0 0 0,0-1-1 0 0,0-1 1 0 0,0 1 0 0 0,0-1 0 0 0,0-1 0 0 0,1 1 0 0 0,-1-1 0 0 0,0 0 0 0 0,1-1-1 0 0,-1 0 1 0 0,5 0-66 0 0,4-1 145 0 0,-1-1-1 0 0,0-1 0 0 0,0 0 1 0 0,0-1-1 0 0,-1 0 0 0 0,1-1 1 0 0,-1-1-1 0 0,0 0 0 0 0,-1-1 1 0 0,0-1-1 0 0,0 0 0 0 0,0-1 1 0 0,-1 0-1 0 0,0-1 1 0 0,-1 0-1 0 0,0 0 0 0 0,-1-2 1 0 0,0 1-1 0 0,0-1 0 0 0,-2-1 1 0 0,1 1-1 0 0,-2-2 0 0 0,1 1 1 0 0,1-6-145 0 0,-2 5-43 0 0,0-1 0 0 0,-1 1 0 0 0,-1-1 0 0 0,0 0 0 0 0,-1-1 0 0 0,0 1 0 0 0,-2-1 0 0 0,0 1 0 0 0,0-1 0 0 0,-1 0 0 0 0,-1 0 0 0 0,-1 1 0 0 0,0-1 0 0 0,-1 0 0 0 0,-1 1 0 0 0,0-1 1 0 0,-2 1-1 0 0,1 0 0 0 0,-2 0 0 0 0,0 0 0 0 0,0 1 0 0 0,-2 0 0 0 0,-4-8 43 0 0,5 13-269 0 0,0 0-1 0 0,0 0 1 0 0,-1 1 0 0 0,0 0 0 0 0,0 0 0 0 0,0 1-1 0 0,-1 0 1 0 0,-1 1 0 0 0,1 0 0 0 0,-1 0 0 0 0,-8-3 269 0 0,-78-4-5200 0 0,23 30-4330 0 0,48-6 3229 0 0</inkml:trace>
  <inkml:trace contextRef="#ctx0" brushRef="#br0" timeOffset="14364.251">4290 1039 1632 0 0,'0'0'3953'0'0,"0"0"-927"0"0,0 0-380 0 0,0 0-216 0 0,0 0-298 0 0,0 0-333 0 0,0 0-336 0 0,35-16-305 0 0,105-48-271 0 0,28-21 1685 0 0,-165 84-2558 0 0,0 0-1 0 0,0 1 0 0 0,1 0 0 0 0,-1 0 0 0 0,0 0 1 0 0,1 0-1 0 0,-1 0 0 0 0,0 1 0 0 0,0-1 0 0 0,0 1 1 0 0,1 0-1 0 0,-1 0 0 0 0,0 0 0 0 0,0 1 0 0 0,0-1 1 0 0,0 1-1 0 0,0-1 0 0 0,-1 1 0 0 0,1 0 0 0 0,0 0 1 0 0,-1 0-1 0 0,0 1 0 0 0,1-1 0 0 0,-1 1 1 0 0,0-1-1 0 0,0 1 0 0 0,0 0 0 0 0,-1-1 0 0 0,1 1 1 0 0,-1 0-1 0 0,1 0 0 0 0,-1 0 0 0 0,0 0 0 0 0,0 1 1 0 0,0-1-1 0 0,-1 0 0 0 0,1 0 0 0 0,-1 1 0 0 0,1 0-13 0 0,12 27 55 0 0,-11-25-45 0 0,1-1 0 0 0,0 1 1 0 0,0-1-1 0 0,0 0 0 0 0,1 0 0 0 0,0 0 0 0 0,0 0 1 0 0,0-1-1 0 0,1 1 0 0 0,-1-1 0 0 0,1 0 1 0 0,0-1-1 0 0,0 1 0 0 0,0-1 0 0 0,1 0 0 0 0,-1 0 1 0 0,1-1-1 0 0,-1 1 0 0 0,1-1 0 0 0,0-1 1 0 0,0 1-1 0 0,0-1 0 0 0,0 0 0 0 0,6 0-10 0 0,-6-1 8 0 0,-1 0-1 0 0,0-1 1 0 0,0 1-1 0 0,1-1 1 0 0,-1-1-1 0 0,0 1 0 0 0,0-1 1 0 0,0 0-1 0 0,0 0 1 0 0,-1 0-1 0 0,1-1 1 0 0,0 1-1 0 0,-1-1 1 0 0,0-1-1 0 0,0 1 0 0 0,0 0 1 0 0,0-1-1 0 0,0 0-7 0 0,9-13-4134 0 0,-4-3-4128 0 0,-9 15-3549 0 0</inkml:trace>
</inkml:ink>
</file>

<file path=ppt/ink/ink6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47.6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86 0 0 0,'0'0'548'0'0,"0"0"390"0"0,0 0 347 0 0,0 0 248 0 0,0 0-21 0 0,0 0-182 0 0,0 0-232 0 0,0 0-199 0 0,0 0-73 0 0,9-4 22 0 0,79-18 2801 0 0,144-19 1523 0 0,-149 26-5006 0 0,-80 12-788 0 0,-11 3-10726 0 0,3 3 8894 0 0,0 1-2926 0 0</inkml:trace>
  <inkml:trace contextRef="#ctx0" brushRef="#br0" timeOffset="167.923">1 284 6465 0 0,'0'0'1139'0'0,"0"0"-517"0"0,0 0-99 0 0,0 0 411 0 0,0 0 384 0 0,0 0 158 0 0,0 0-141 0 0,0 0-301 0 0,0 0-306 0 0,34 0-227 0 0,109-4-159 0 0,17-21-82 0 0,-91 12-651 0 0,3-1-2378 0 0,-26 8-3848 0 0,-29 6-283 0 0</inkml:trace>
</inkml:ink>
</file>

<file path=ppt/ink/ink6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49.2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307 390 256 0 0,'0'0'870'0'0,"0"0"-214"0"0,0 0-56 0 0,0 0 187 0 0,0 0 264 0 0,0 0 179 0 0,0 0-17 0 0,0 0-154 0 0,0 0-229 0 0,0 0-220 0 0,0 0-111 0 0,0 0-34 0 0,0 0 21 0 0,-35 4 44 0 0,-104 11 25 0 0,20 3 2458 0 0,112-14-2507 0 0,1 0-3521 0 0,25 3-6147 0 0,-12-7 6123 0 0</inkml:trace>
  <inkml:trace contextRef="#ctx0" brushRef="#br0" timeOffset="829.997">224 840 0 0 0,'0'0'116'0'0,"0"0"473"0"0,0 0 332 0 0,0 0 319 0 0,0 0 263 0 0,0 0 48 0 0,0 0-152 0 0,0 0-164 0 0,0 0-131 0 0,0 0-58 0 0,0 0-26 0 0,0 0-41 0 0,14-23-72 0 0,46-69-102 0 0,15-26 1358 0 0,4-8-1192 0 0,-42 74-779 0 0,2 1 0 0 0,3 2 0 0 0,33-30-192 0 0,84-45 279 0 0,-158 124-284 0 0,0 0 0 0 0,-1-1 0 0 0,1 1 1 0 0,0-1-1 0 0,-1 1 0 0 0,1 0 0 0 0,0-1 0 0 0,-1 1 1 0 0,1 0-1 0 0,0 0 0 0 0,0-1 0 0 0,-1 1 0 0 0,1 0 1 0 0,0 0-1 0 0,0 0 0 0 0,0 0 0 0 0,-1 0 0 0 0,1 0 0 0 0,0 0 1 0 0,0 0-1 0 0,-1 1 0 0 0,1-1 0 0 0,0 0 0 0 0,0 0 1 0 0,-1 1-1 0 0,1-1 0 0 0,0 0 0 0 0,-1 1 0 0 0,1-1 0 0 0,0 0 1 0 0,-1 1-1 0 0,1-1 0 0 0,-1 1 0 0 0,1 0 0 0 0,-1-1 1 0 0,1 1-1 0 0,-1-1 0 0 0,1 1 0 0 0,-1 0 0 0 0,1-1 0 0 0,-1 1 1 0 0,0 0-1 0 0,1-1 0 0 0,-1 1 0 0 0,0 0 0 0 0,0 0 1 0 0,0-1-1 0 0,1 1 0 0 0,-1 0 0 0 0,0 0 0 0 0,0-1 0 0 0,0 1 1 0 0,0 0-1 0 0,0 0 0 0 0,0-1 0 0 0,-1 1 0 0 0,1 0 1 0 0,0 0-1 0 0,0-1 0 0 0,0 1 0 0 0,-1 0 0 0 0,1 0 1 0 0,0-1-1 0 0,-1 1 0 0 0,1 0 0 0 0,-1-1 0 0 0,1 1 0 0 0,-1-1 1 0 0,1 1-1 0 0,-1 0 5 0 0,1 13 66 0 0,-49 223 352 0 0,43-96-260 0 0,6-139-135 0 0,0 0 0 0 0,1 0-1 0 0,0 0 1 0 0,0 0-1 0 0,-1 0 1 0 0,1 0 0 0 0,0 0-1 0 0,0 0 1 0 0,1 0-1 0 0,-1-1 1 0 0,0 1-1 0 0,1 0 1 0 0,-1-1 0 0 0,1 1-1 0 0,-1-1 1 0 0,1 1-1 0 0,0-1 1 0 0,-1 0 0 0 0,1 0-1 0 0,0 0 1 0 0,0 0-1 0 0,0 0 1 0 0,0 0 0 0 0,0 0-1 0 0,0-1 1 0 0,0 1-1 0 0,0-1 1 0 0,0 1 0 0 0,0-1-1 0 0,1 0 1 0 0,-1 0-1 0 0,0 0 1 0 0,0 0 0 0 0,0 0-1 0 0,0-1 1 0 0,0 1-1 0 0,0-1 1 0 0,0 1 0 0 0,0-1-1 0 0,0 0 1 0 0,0 1-1 0 0,0-1 1 0 0,0 0 0 0 0,0-1-1 0 0,0 1 1 0 0,0 0-1 0 0,-1 0 1 0 0,1-1 0 0 0,0 1-1 0 0,-1-1 1 0 0,0 1-1 0 0,1-1 1 0 0,-1 0 0 0 0,1 0-23 0 0,166-179 502 0 0,-30 27-688 0 0,-54 71 20 0 0,-81 107-360 0 0,-53 138 872 0 0,40-119-232 0 0,3 0-1 0 0,2 0 0 0 0,1 1 1 0 0,3-1-1 0 0,1 3-113 0 0,19 22-469 0 0,2-48-8287 0 0,-19-20 3201 0 0,0 0-132 0 0</inkml:trace>
  <inkml:trace contextRef="#ctx0" brushRef="#br0" timeOffset="1354.848">1579 125 0 0 0,'0'0'3135'0'0,"0"0"-1346"0"0,0 0-436 0 0,0 0 46 0 0,0 0 111 0 0,0 0-36 0 0,0 0-179 0 0,0 0-267 0 0,0 0-260 0 0,0 0-217 0 0,0 0-163 0 0,-33 34-79 0 0,-101 108-51 0 0,130-139-236 0 0,0 0 0 0 0,1 1 0 0 0,-1 0 1 0 0,1-1-1 0 0,-1 2 0 0 0,1-1 1 0 0,0 0-1 0 0,1 0 0 0 0,-1 1 1 0 0,1-1-1 0 0,0 1 0 0 0,0 0 0 0 0,0 0 1 0 0,1 0-1 0 0,-1 0 0 0 0,1 0 1 0 0,1 0-1 0 0,-1 0 0 0 0,0 3-22 0 0,1 9 97 0 0,-1-1 3 0 0,-2-5-30 0 0,1 0 0 0 0,0 1 0 0 0,1-1 0 0 0,1 1 0 0 0,0-1 0 0 0,0 0 0 0 0,1 1 1 0 0,0-1-1 0 0,1 0 0 0 0,1 0 0 0 0,0 0 0 0 0,0 0 0 0 0,1 0 0 0 0,0 0 0 0 0,1-1 0 0 0,0 0 0 0 0,1 0 0 0 0,5 8-70 0 0,-4-11 179 0 0,1 1 0 0 0,-1-1 0 0 0,1 0 0 0 0,1-1 0 0 0,-1 0 0 0 0,1 0 0 0 0,0-1 0 0 0,0 0-1 0 0,1-1 1 0 0,-1 0 0 0 0,1 0 0 0 0,0-1 0 0 0,0 0 0 0 0,0-1 0 0 0,1 0 0 0 0,-1-1 0 0 0,0 0 0 0 0,1 0-1 0 0,-1-1 1 0 0,1 0 0 0 0,-1-1 0 0 0,1-1 0 0 0,-1 1 0 0 0,0-2 0 0 0,0 1 0 0 0,0-1 0 0 0,9-5-179 0 0,1 0 168 0 0,0-1 0 0 0,0-1 1 0 0,-1-1-1 0 0,0 0 1 0 0,-1-2-1 0 0,-1 0 0 0 0,0-1 1 0 0,-1 0-1 0 0,0-2 0 0 0,-1 0 1 0 0,-1 0-1 0 0,0-2 1 0 0,-2 1-1 0 0,0-2 0 0 0,-1 0 1 0 0,1-3-169 0 0,-3 2 9 0 0,-2 0 1 0 0,0 0 0 0 0,-1 0 0 0 0,-1-1 0 0 0,-1 0-1 0 0,-1 0 1 0 0,-1 0 0 0 0,0 0 0 0 0,-2 0-1 0 0,-1-1 1 0 0,0 1 0 0 0,-3-10-10 0 0,2 23-129 0 0,0-1 0 0 0,-1 0 1 0 0,0 1-1 0 0,0 0 0 0 0,0-1 0 0 0,-1 1 0 0 0,-1 1 0 0 0,1-1 1 0 0,-1 1-1 0 0,-1-1 0 0 0,1 2 0 0 0,-1-1 0 0 0,-1 0 1 0 0,1 1-1 0 0,-1 0 0 0 0,0 1 0 0 0,0 0 0 0 0,-1 0 1 0 0,1 0-1 0 0,-1 1 0 0 0,0 0 0 0 0,0 0 0 0 0,-1 1 1 0 0,-6-1 128 0 0,1-1-548 0 0,-1 2 0 0 0,0 0 1 0 0,0 0-1 0 0,0 2 1 0 0,0 0-1 0 0,0 0 1 0 0,0 2-1 0 0,-1 0 1 0 0,1 0-1 0 0,0 2 1 0 0,0 0-1 0 0,1 0 1 0 0,-1 2-1 0 0,-3 1 548 0 0,-67 33-8446 0 0,59-24 2869 0 0</inkml:trace>
  <inkml:trace contextRef="#ctx0" brushRef="#br0" timeOffset="1718.675">1400 497 0 0 0,'0'0'1406'0'0,"0"0"201"0"0,0 0 185 0 0,0 0 282 0 0,0 0 116 0 0,0 0-157 0 0,0 0-334 0 0,0 0-366 0 0,0 0-276 0 0,0 0-171 0 0,0 0-97 0 0,0 0-65 0 0,9-14-70 0 0,29-44-67 0 0,-30 46-83 0 0,-7 8-444 0 0,1 1 0 0 0,-1-1 0 0 0,1 1 0 0 0,0 0 0 0 0,0 0 0 0 0,1-1 0 0 0,-1 2 0 0 0,1-1 0 0 0,-1 0 0 0 0,1 0 1 0 0,0 1-1 0 0,0 0 0 0 0,0-1 0 0 0,0 1 0 0 0,1 0 0 0 0,-1 0 0 0 0,0 1 0 0 0,1-1 0 0 0,-1 1 0 0 0,1 0 0 0 0,0 0 0 0 0,0 0-60 0 0,15-4 146 0 0,0 1-1 0 0,1 1 1 0 0,0 0-1 0 0,-1 2 1 0 0,1 0-1 0 0,16 2-145 0 0,-8-1 308 0 0,-19 2-236 0 0,0 0 1 0 0,0 0-1 0 0,-1 1 1 0 0,1 0-1 0 0,-1 0 1 0 0,1 1 0 0 0,-1 0-1 0 0,0 0 1 0 0,0 1-1 0 0,-1 0 1 0 0,0 1-1 0 0,0-1 1 0 0,0 2 0 0 0,0-1-73 0 0,46 33 659 0 0,-23-33 767 0 0,-18-7-4249 0 0,-4 0-3569 0 0,-1 1-5141 0 0,-7 0 7343 0 0</inkml:trace>
  <inkml:trace contextRef="#ctx0" brushRef="#br0" timeOffset="2117.554">2052 652 6201 0 0,'0'0'3572'0'0,"0"0"-1497"0"0,0 0-593 0 0,0 0 39 0 0,0 0-81 0 0,0 0-270 0 0,0 0-358 0 0,0 0-305 0 0,0 0-94 0 0,0 0-20 0 0,0 0-13 0 0,0 0-2 0 0,0 0-12 0 0,-4 25-5 0 0,-11 80-27 0 0,-9 221-767 0 0,24-329-7535 0 0,-1-2 4818 0 0,1 2-979 0 0,0 0-1596 0 0</inkml:trace>
  <inkml:trace contextRef="#ctx0" brushRef="#br0" timeOffset="2430.028">2033 600 5105 0 0,'0'0'4646'0'0,"0"0"-2817"0"0,0 0-1160 0 0,0 0-109 0 0,0 0 221 0 0,0 0 231 0 0,0 0 88 0 0,0 0-61 0 0,0 0-135 0 0,0 0-168 0 0,0 0-120 0 0,0 0-35 0 0,0 0-83 0 0,30 1-60 0 0,96 4-81 0 0,59-8-26 0 0,-181 3-1436 0 0,11-2 2019 0 0,-10 1-5311 0 0,0 1-5465 0 0,-5 0 3110 0 0</inkml:trace>
  <inkml:trace contextRef="#ctx0" brushRef="#br0" timeOffset="2686.797">2033 862 7290 0 0,'0'0'1508'0'0,"0"0"-437"0"0,0 0 212 0 0,0 0 498 0 0,0 0 216 0 0,0 0-147 0 0,0 0-419 0 0,0 0-433 0 0,0 0-340 0 0,0 0-222 0 0,31 0-172 0 0,99 1-117 0 0,15-21-381 0 0,-97 11-2886 0 0,-22 4-7024 0 0,-17 4 2928 0 0</inkml:trace>
</inkml:ink>
</file>

<file path=ppt/ink/ink6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1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9 0 0 0,'0'0'1095'0'0,"0"0"651"0"0,0 0 111 0 0,0 0 69 0 0,0 0 203 0 0,0 0 35 0 0,0 0-196 0 0,0 0-325 0 0,0 0-413 0 0,0 0-354 0 0,0 0-221 0 0,0 0-150 0 0,-5-1-67 0 0,-21-5 798 0 0,72 6 1203 0 0,-46 0-2416 0 0,4-2-2989 0 0,3 3-9545 0 0,-7 0 6058 0 0</inkml:trace>
</inkml:ink>
</file>

<file path=ppt/ink/ink6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2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1 3249 0 0,'0'0'1985'0'0,"0"0"-132"0"0,0 0-50 0 0,0 0 104 0 0,0 0 77 0 0,0 0-134 0 0,0 0-367 0 0,0 0-421 0 0,0 0-358 0 0,0 0-256 0 0,0 0-131 0 0,0 0-51 0 0,0 0-26 0 0,-3 18 654 0 0,0-7-6415 0 0,0-7-120 0 0,0 0-3242 0 0</inkml:trace>
</inkml:ink>
</file>

<file path=ppt/ink/ink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14.8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0 733 0 0 0,'0'0'525'0'0,"0"0"756"0"0,0 0 162 0 0,0 0-94 0 0,0 0-143 0 0,0 0-101 0 0,0 0 33 0 0,0 0 38 0 0,0 0 23 0 0,21 5-27 0 0,63 11-86 0 0,-21-23 1527 0 0,-50 1-2213 0 0,0 0 1 0 0,-1-2-1 0 0,1 1 1 0 0,-2-2 0 0 0,1 0-1 0 0,-1 0 1 0 0,-1-1-1 0 0,1 0 1 0 0,5-9-401 0 0,4-1 223 0 0,204-237 1286 0 0,-223 255-1501 0 0,1-1 0 0 0,-1 1 0 0 0,1 0 0 0 0,-1 0 0 0 0,1 0 0 0 0,0 0 0 0 0,0 0 0 0 0,0 0 0 0 0,0 0 0 0 0,0 0 0 0 0,0 1 0 0 0,1-1 0 0 0,-1 1 0 0 0,1 0 0 0 0,-1-1 0 0 0,1 1 0 0 0,-1 0 0 0 0,1 1 0 0 0,-1-1 0 0 0,1 0 0 0 0,0 1 0 0 0,0-1 0 0 0,-1 1 0 0 0,1 0 0 0 0,0 0 0 0 0,0 0 0 0 0,-1 0 0 0 0,1 1 0 0 0,0-1 0 0 0,-1 1 0 0 0,1-1 0 0 0,0 1 0 0 0,-1 0 0 0 0,1 0 0 0 0,-1 0 0 0 0,3 2-8 0 0,1 7 40 0 0,0 1-1 0 0,-1 0 1 0 0,0 0 0 0 0,-1 0-1 0 0,0 0 1 0 0,-1 1 0 0 0,-1 0 0 0 0,1 0-1 0 0,-2-1 1 0 0,0 1 0 0 0,0 0-1 0 0,-1 0 1 0 0,0 0 0 0 0,-3 11-40 0 0,3 7 155 0 0,0-20-130 0 0,0 1 1 0 0,-1-1-1 0 0,0 1 1 0 0,-1-1-1 0 0,0 0 1 0 0,0 0-1 0 0,-1 0 0 0 0,-1 0 1 0 0,0 0-1 0 0,0 0 1 0 0,-1-1-1 0 0,0 0 1 0 0,0 0-1 0 0,-1 0 1 0 0,-1-1-1 0 0,1 0 1 0 0,-1 0-1 0 0,-1-1 1 0 0,1 1-1 0 0,-1-2 1 0 0,0 1-1 0 0,-1-1 1 0 0,0 0-1 0 0,0-1 1 0 0,0 0-1 0 0,0 0 1 0 0,-1-1-1 0 0,-3 0-25 0 0,-7 4-260 0 0,0-2-1 0 0,-1 0 1 0 0,0-2-1 0 0,0 0 1 0 0,0-1-1 0 0,-19 0 261 0 0,39-3-100 0 0,0-1 0 0 0,0 1 0 0 0,1 0 0 0 0,-1 0 0 0 0,0 0 0 0 0,0-1 0 0 0,1 1 1 0 0,-1 0-1 0 0,0-1 0 0 0,1 1 0 0 0,-1-1 0 0 0,0 1 0 0 0,1-1 0 0 0,-1 1 0 0 0,1-1 0 0 0,-1 1 0 0 0,1-1 0 0 0,-1 0 0 0 0,1 1 0 0 0,-1-1 0 0 0,1 0 0 0 0,0 1 0 0 0,-1-1 0 0 0,1 0 0 0 0,0 1 0 0 0,-1-1 0 0 0,1 0 1 0 0,0 0-1 0 0,0 1 0 0 0,0-1 0 0 0,0 0 0 0 0,0 0 0 0 0,0 0 0 0 0,0 1 0 0 0,0-1 0 0 0,0 0 0 0 0,0 0 0 0 0,0 1 0 0 0,0-1 0 0 0,1 0 0 0 0,-1 0 100 0 0,11-33-10025 0 0,-4 26 3369 0 0</inkml:trace>
  <inkml:trace contextRef="#ctx0" brushRef="#br0" timeOffset="4956.826">727 921 0 0 0,'0'0'952'0'0,"0"0"298"0"0,0 0 91 0 0,0 0-92 0 0,0 0-170 0 0,0 0-119 0 0,0 0-65 0 0,3-1-22 0 0,82-60 6010 0 0,-68 45-6364 0 0,33-31 40 0 0,-2-2-1 0 0,-2-3 1 0 0,-3-1 0 0 0,-2-2 0 0 0,-2-2-1 0 0,14-31-558 0 0,-42 67 47 0 0,0 0-1 0 0,-2-1 0 0 0,-1 0 1 0 0,0-1-1 0 0,-2 0 0 0 0,0 0 1 0 0,-2 0-1 0 0,0-1 0 0 0,-2 1 1 0 0,-1-1-1 0 0,0-2-46 0 0,-1 14 17 0 0,0 0 1 0 0,-1 0-1 0 0,0 1 0 0 0,-1-1 1 0 0,0 0-1 0 0,0 1 0 0 0,-2-1 1 0 0,1 1-1 0 0,-1 0 0 0 0,-5-9-17 0 0,7 18-30 0 0,0 0 1 0 0,0 0-1 0 0,-1 0 0 0 0,1 1 0 0 0,0-1 0 0 0,-1 1 0 0 0,1-1 0 0 0,-1 1 0 0 0,1 0 1 0 0,-1 0-1 0 0,1 0 0 0 0,-1 0 0 0 0,0 0 0 0 0,0 1 0 0 0,1-1 0 0 0,-1 1 0 0 0,0 0 1 0 0,0 0-1 0 0,0 0 0 0 0,1 0 0 0 0,-1 0 0 0 0,0 0 0 0 0,0 1 0 0 0,0 0 0 0 0,1-1 1 0 0,-1 1-1 0 0,0 0 0 0 0,1 0 0 0 0,-1 1 0 0 0,1-1 0 0 0,-1 0 0 0 0,1 1 1 0 0,0 0-1 0 0,-1-1 0 0 0,1 1 0 0 0,0 0 0 0 0,0 0 0 0 0,0 0 0 0 0,0 0 0 0 0,1 1 1 0 0,-1-1-1 0 0,1 0 0 0 0,-1 1 0 0 0,1-1 0 0 0,0 1 0 0 0,0-1 0 0 0,0 1 0 0 0,0 0 1 0 0,0 0-1 0 0,0 1 30 0 0,-12 29-5 0 0,1 0-1 0 0,1 0 1 0 0,2 1 0 0 0,1 1 0 0 0,1-1 0 0 0,3 1 0 0 0,0 0 0 0 0,3 0 0 0 0,2 35 5 0 0,-3-16-6 0 0,2 103-62 0 0,1-152 78 0 0,0 1 0 0 0,0-1 0 0 0,1 1 0 0 0,-1-1 0 0 0,2 1 0 0 0,-1-1 0 0 0,0 0 0 0 0,1 0 1 0 0,0 0-1 0 0,0 0 0 0 0,1 0 0 0 0,-1-1 0 0 0,1 0 0 0 0,0 1 0 0 0,0-1 0 0 0,0-1 0 0 0,1 1 0 0 0,-1-1 1 0 0,1 1-1 0 0,0-1 0 0 0,0-1 0 0 0,0 1 0 0 0,0-1 0 0 0,1 0 0 0 0,-1 0 0 0 0,1 0 0 0 0,-1-1 0 0 0,1 0 1 0 0,-1 0-1 0 0,1 0 0 0 0,0-1 0 0 0,-1 1 0 0 0,3-2-10 0 0,9 0 42 0 0,-1-1 0 0 0,0-1 0 0 0,0 0 0 0 0,0-1 0 0 0,0-1 0 0 0,-1-1 0 0 0,0 0 0 0 0,0-1 0 0 0,0 0 0 0 0,-1-1 0 0 0,0-1 0 0 0,-1-1 1 0 0,0 1-1 0 0,0-2 0 0 0,-1 0 0 0 0,0 0 0 0 0,-1-1 0 0 0,0-1 0 0 0,-1 0 0 0 0,-1 0 0 0 0,7-13-42 0 0,-6-41 67 0 0,-26 60-610 0 0,13 16 532 0 0,1 0 0 0 0,0-1 0 0 0,0 1 1 0 0,1 0-1 0 0,0 0 0 0 0,0-1 0 0 0,1 1 0 0 0,0 0 1 0 0,1 0-1 0 0,0 0 0 0 0,0 0 0 0 0,1-1 0 0 0,0 1 1 0 0,1 0-1 0 0,0-1 0 0 0,0 0 0 0 0,1 0 0 0 0,0 0 1 0 0,0 0-1 0 0,3 4 11 0 0,-4-7 15 0 0,0 0 1 0 0,1 0 0 0 0,-1-1-1 0 0,1 1 1 0 0,-1-1-1 0 0,1 0 1 0 0,1 0 0 0 0,-1 0-1 0 0,0-1 1 0 0,1 0-1 0 0,0 1 1 0 0,0-2 0 0 0,0 1-1 0 0,0 0 1 0 0,0-1 0 0 0,1 0-1 0 0,-1 0 1 0 0,1-1-1 0 0,-1 1 1 0 0,1-1 0 0 0,0-1-1 0 0,-1 1 1 0 0,1-1-1 0 0,0 0-15 0 0,5 0 74 0 0,0 0-1 0 0,1-2 1 0 0,-1 1-1 0 0,-1-1 0 0 0,1-1 1 0 0,0 0-1 0 0,0 0 0 0 0,-1-1 1 0 0,0-1-1 0 0,0 1 0 0 0,0-2 1 0 0,0 1-1 0 0,3-5-73 0 0,104-93 387 0 0,-108 94-369 0 0,-1-1 1 0 0,0 0 0 0 0,-1 0-1 0 0,0-1 1 0 0,0 0 0 0 0,-1 0-1 0 0,0 0 1 0 0,-1-1 0 0 0,-1 0-1 0 0,0 0 1 0 0,1-4-19 0 0,-5 3-317 0 0,0 14 207 0 0,2 14-62 0 0,15 55 354 0 0,-1 67-21 0 0,-15-72-146 0 0,1-28-14 0 0,-2 0 0 0 0,-1-1 0 0 0,-2 1-1 0 0,-1 0 1 0 0,-2-1 0 0 0,-7 23-1 0 0,-23-6 311 0 0,35-53-300 0 0,0 1 1 0 0,0-1-1 0 0,0 0 0 0 0,0 1 1 0 0,0-1-1 0 0,0 0 1 0 0,0 0-1 0 0,1 0 0 0 0,-1 1 1 0 0,0-1-1 0 0,0 0 1 0 0,0 0-1 0 0,0 0 1 0 0,0-1-1 0 0,0 1 0 0 0,0 0 1 0 0,0 0-1 0 0,0 0 1 0 0,0-1-1 0 0,0 1 0 0 0,0 0 1 0 0,0-1-1 0 0,1 1 1 0 0,-1-1-1 0 0,0 1 0 0 0,0-1 1 0 0,0 0-1 0 0,1 1 1 0 0,-1-1-1 0 0,0 0 1 0 0,1 1-1 0 0,-1-1 0 0 0,0 0 1 0 0,1 0-1 0 0,-1 1 1 0 0,1-1-1 0 0,-1 0 0 0 0,1 0 1 0 0,0 0-1 0 0,-1 0 1 0 0,1 0-1 0 0,0 0 0 0 0,0 0 1 0 0,0 0-1 0 0,-1 0 1 0 0,1 0-1 0 0,0 1 0 0 0,0-1 1 0 0,0 0-1 0 0,1 0 1 0 0,-1 0-1 0 0,0 0 1 0 0,0 0-1 0 0,0 0 0 0 0,1 0 1 0 0,-1 0-1 0 0,0 0 1 0 0,1 0-1 0 0,-1 0 0 0 0,1 1 1 0 0,-1-1-1 0 0,1 0 1 0 0,0 0-12 0 0,2-25 3 0 0,2-1 1 0 0,1 1-1 0 0,1 1 1 0 0,1-1-1 0 0,2 1 0 0 0,0 1 1 0 0,1 0-1 0 0,2 0 1 0 0,0 1-1 0 0,2 1 1 0 0,0 0-1 0 0,2 1 1 0 0,4-4-4 0 0,-15 17-16 0 0,15-22 4 0 0,2 0-1 0 0,1 2 1 0 0,1 1 0 0 0,1 1 0 0 0,1 1-1 0 0,2 1 1 0 0,0 2 0 0 0,1 1 0 0 0,1 1-1 0 0,17-7 13 0 0,-36 22-6 0 0,1 0 0 0 0,0 1 0 0 0,0 0-1 0 0,0 1 1 0 0,1 1 0 0 0,-1 0 0 0 0,1 1-1 0 0,-1 0 1 0 0,3 1 6 0 0,-14 2 9 0 0,0 0-1 0 0,0 0 0 0 0,-1 1 0 0 0,1-1 1 0 0,0 0-1 0 0,-1 1 0 0 0,0-1 0 0 0,1 1 0 0 0,-1 0 1 0 0,0-1-1 0 0,-1 1 0 0 0,1 0 0 0 0,0-1 1 0 0,-1 1-1 0 0,1 0 0 0 0,-1 0 0 0 0,0 0 1 0 0,0 0-1 0 0,0-1 0 0 0,0 1 0 0 0,-1 0 1 0 0,1 0-1 0 0,-1 0 0 0 0,0-1 0 0 0,1 1 1 0 0,-1 0-1 0 0,-1 0-8 0 0,-5 17 51 0 0,-1 0-1 0 0,-1 0 1 0 0,0-1-1 0 0,-2-1 1 0 0,0 0-1 0 0,-1 0 1 0 0,-1-1-1 0 0,0-1 1 0 0,-2 0 0 0 0,1-1-1 0 0,-7 4-50 0 0,12-10-10 0 0,1-1-1 0 0,-1-1 0 0 0,-1 1 1 0 0,1-2-1 0 0,-1 1 1 0 0,0-1-1 0 0,-1-1 1 0 0,0 0-1 0 0,1 0 1 0 0,-2-1-1 0 0,0 0 11 0 0,10-3-51 0 0,1 0-1 0 0,0-1 1 0 0,-1 1-1 0 0,1-1 1 0 0,0 1-1 0 0,-1-1 1 0 0,1 1-1 0 0,-1-1 1 0 0,1 0-1 0 0,-1 0 1 0 0,1 0-1 0 0,-1 0 1 0 0,1 0-1 0 0,-1 0 1 0 0,1 0 0 0 0,-1 0-1 0 0,1 0 1 0 0,-1-1-1 0 0,1 1 1 0 0,0-1-1 0 0,-1 1 1 0 0,1-1-1 0 0,0 1 1 0 0,-1-1-1 0 0,1 0 1 0 0,0 0-1 0 0,0 0 1 0 0,-1 1-1 0 0,1-1 1 0 0,0-1-1 0 0,0 1 1 0 0,0 0-1 0 0,0 0 1 0 0,0 0 0 0 0,0 0-1 0 0,1-1 1 0 0,-1 1-1 0 0,0 0 1 0 0,1-1-1 0 0,-1 1 1 0 0,1 0-1 0 0,-1-1 1 0 0,1 1-1 0 0,0-1 1 0 0,-1 1-1 0 0,1-1 1 0 0,0 1-1 0 0,0-1 1 0 0,0 1-1 0 0,0-1 1 0 0,0 1-1 0 0,1-2 52 0 0,4-4-90 0 0,1-1-1 0 0,1 1 1 0 0,-1 0-1 0 0,1 1 1 0 0,0 0-1 0 0,1 0 0 0 0,-1 0 1 0 0,1 1-1 0 0,0 0 1 0 0,1 0-1 0 0,-1 1 0 0 0,1 0 1 0 0,0 1-1 0 0,7-2 91 0 0,-6 1-20 0 0,1 1 1 0 0,-1 0-1 0 0,1 1 0 0 0,-1 0 1 0 0,1 1-1 0 0,0 0 0 0 0,0 0 0 0 0,0 1 1 0 0,0 1-1 0 0,2 0 20 0 0,42 35 93 0 0,-49-33-45 0 0,0 0 1 0 0,0 0-1 0 0,0 0 0 0 0,1 0 0 0 0,-1-1 1 0 0,1 0-1 0 0,0-1 0 0 0,0 1 0 0 0,-1-1 1 0 0,1-1-1 0 0,0 1 0 0 0,0-1 0 0 0,0-1 1 0 0,0 1-1 0 0,0-1 0 0 0,0 0 0 0 0,-1 0 1 0 0,1-1-1 0 0,0 0 0 0 0,-1 0 0 0 0,1-1 1 0 0,-1 0-1 0 0,4-2-48 0 0,2-1 92 0 0,0-2 0 0 0,0 1 1 0 0,0-2-1 0 0,-1 1 0 0 0,0-1 0 0 0,-1-1 1 0 0,0 0-1 0 0,0-1 0 0 0,-1 0 0 0 0,-1 0 1 0 0,2-3-93 0 0,78-135 500 0 0,-83 141-489 0 0,-5 15-356 0 0,-1 9 243 0 0,14 86 328 0 0,-7-79-199 0 0,-1 1 0 0 0,-1 0-1 0 0,-1 0 1 0 0,-2 0-1 0 0,0 1 1 0 0,-1-1-1 0 0,-2 0 1 0 0,0 0 0 0 0,-2 1-1 0 0,0-2 1 0 0,-2 1-1 0 0,0-1 1 0 0,-4 5-27 0 0,-2 2 6 0 0,3-2 2 0 0,-1-1 0 0 0,-2-1 0 0 0,-1 1 0 0 0,-1-2 0 0 0,-1 0 0 0 0,-1-1 0 0 0,-1-1 0 0 0,-6 6-8 0 0,22-29 3 0 0,1 1 0 0 0,0-1 0 0 0,-1 1 0 0 0,1-1 0 0 0,0 0 0 0 0,-1 1 0 0 0,1-1 0 0 0,-1 0 0 0 0,1 1 0 0 0,-1-1 0 0 0,1 0 0 0 0,-1 0 0 0 0,1 1-1 0 0,-1-1 1 0 0,1 0 0 0 0,-1 0 0 0 0,1 0 0 0 0,-1 0 0 0 0,1 0 0 0 0,-1 0 0 0 0,1 0 0 0 0,-1 0 0 0 0,1 0 0 0 0,-1 0 0 0 0,0 0 0 0 0,1 0-1 0 0,-1 0 1 0 0,1 0 0 0 0,-1 0 0 0 0,1 0 0 0 0,-1-1 0 0 0,1 1 0 0 0,-1 0 0 0 0,1 0 0 0 0,-1-1 0 0 0,1 1 0 0 0,0 0 0 0 0,-1-1 0 0 0,1 1 0 0 0,-1 0-1 0 0,1-1 1 0 0,0 1 0 0 0,-1-1 0 0 0,1 1 0 0 0,0 0 0 0 0,-1-1 0 0 0,1 1 0 0 0,0-1 0 0 0,0 1 0 0 0,-1-1 0 0 0,1 1 0 0 0,0-1 0 0 0,0 1-1 0 0,0-1 1 0 0,0 0 0 0 0,0 1 0 0 0,0-1 0 0 0,0 1 0 0 0,0-1 0 0 0,0 1 0 0 0,0-1 0 0 0,0 1 0 0 0,0-1 0 0 0,0 1 0 0 0,0-1 0 0 0,1 1 0 0 0,-1-1-1 0 0,0 1 1 0 0,0-1 0 0 0,1 0-3 0 0,0-49 39 0 0,0 48-22 0 0,3-19 18 0 0,1 1 1 0 0,1 1 0 0 0,1-1 0 0 0,1 1 0 0 0,0 0 0 0 0,2 1 0 0 0,3-6-36 0 0,-6 11 9 0 0,2-3-4 0 0,12-32-43 0 0,3 1-1 0 0,2 1 0 0 0,2 1 0 0 0,2 1 1 0 0,2 2-1 0 0,1 1 0 0 0,3 2 1 0 0,1 1-1 0 0,21-15 39 0 0,-28 31 11 0 0,1 1-1 0 0,1 2 1 0 0,1 1 0 0 0,0 2-1 0 0,1 1 1 0 0,15-3-11 0 0,-47 17 6 0 0,-1 0 0 0 0,1 0 1 0 0,0 0-1 0 0,-1 0 0 0 0,1 0 1 0 0,0 0-1 0 0,0 0 0 0 0,0 1 0 0 0,0-1 1 0 0,0 1-1 0 0,0-1 0 0 0,0 1 0 0 0,0 0 1 0 0,0 0-1 0 0,0 0 0 0 0,0 0 1 0 0,0 0-1 0 0,0 0 0 0 0,0 0 0 0 0,0 1 1 0 0,0-1-1 0 0,0 1 0 0 0,0-1 1 0 0,-1 1-1 0 0,1 0 0 0 0,0 0 0 0 0,0 0 1 0 0,0 0-1 0 0,-1 0 0 0 0,1 0 0 0 0,-1 0 1 0 0,1 1-1 0 0,-1-1 0 0 0,1 1 1 0 0,-1-1-1 0 0,0 1 0 0 0,1-1 0 0 0,-1 1 1 0 0,0 0-1 0 0,0-1 0 0 0,0 3-6 0 0,-2 15 57 0 0,-1 0 0 0 0,-1-1 1 0 0,-1 1-1 0 0,-1-1 0 0 0,0 0 0 0 0,-1 0 0 0 0,-1 0 0 0 0,-1-1 0 0 0,-1 0 0 0 0,0 0 0 0 0,-1-1 0 0 0,0-1 1 0 0,-2 1-1 0 0,0-2 0 0 0,0 0 0 0 0,-7 6-57 0 0,2-1 13 0 0,1-1 1 0 0,-2 0 0 0 0,-1-2-1 0 0,0 0 1 0 0,-1-1 0 0 0,0 0-1 0 0,-2-2 1 0 0,-8 4-14 0 0,28-16-19 0 0,1 0 1 0 0,0 0-1 0 0,-1 1 0 0 0,1-2 1 0 0,-1 1-1 0 0,1 0 0 0 0,-1 0 1 0 0,0 0-1 0 0,1-1 0 0 0,-1 1 1 0 0,0-1-1 0 0,1 1 0 0 0,-1-1 1 0 0,0 0-1 0 0,0 0 0 0 0,0 1 1 0 0,1-1-1 0 0,-1-1 0 0 0,0 1 1 0 0,0 0-1 0 0,1 0 0 0 0,-1-1 1 0 0,0 1-1 0 0,0-1 0 0 0,1 1 1 0 0,-1-1-1 0 0,1 0 0 0 0,-1 1 1 0 0,0-1-1 0 0,1 0 0 0 0,-1 0 1 0 0,1 0-1 0 0,0 0 0 0 0,-1-1 1 0 0,1 1-1 0 0,0 0 0 0 0,0 0 1 0 0,0-1-1 0 0,0 1 0 0 0,0-1 1 0 0,0 1-1 0 0,0-1 0 0 0,0 0 1 0 0,0 1-1 0 0,1-1 0 0 0,-1 0 1 0 0,1 1-1 0 0,-1-1 0 0 0,1 0 1 0 0,0 1-1 0 0,0-1 0 0 0,0 0 1 0 0,0 0-1 0 0,0 0 0 0 0,0 1 1 0 0,0-2 18 0 0,0-4-67 0 0,1-1 0 0 0,0 1 1 0 0,0 0-1 0 0,1 0 0 0 0,-1 0 1 0 0,1 0-1 0 0,1 0 0 0 0,0 0 0 0 0,0 0 1 0 0,0 1-1 0 0,0-1 0 0 0,1 1 1 0 0,0 0-1 0 0,1 0 0 0 0,0 0 67 0 0,30-32-8429 0 0,-34 37 3405 0 0,0 1-1955 0 0</inkml:trace>
  <inkml:trace contextRef="#ctx0" brushRef="#br0" timeOffset="5247.678">3577 442 9074 0 0,'0'0'4101'0'0,"0"0"-2439"0"0,0 0-878 0 0,0 0 180 0 0,0 0 220 0 0,0 0 36 0 0,0 0-273 0 0,0 0-368 0 0,0 0-254 0 0,0 0-130 0 0,0 0-64 0 0,0 0-40 0 0,0 0-30 0 0,-3 31-34 0 0,-13 137-83 0 0,9-138-930 0 0,2-20-3532 0 0,5-9 664 0 0,0-1-1562 0 0,0 0-1099 0 0</inkml:trace>
  <inkml:trace contextRef="#ctx0" brushRef="#br0" timeOffset="5476.319">3678 8 3569 0 0,'0'0'-248'0'0,"0"0"-857"0"0,0 0-391 0 0,0 0 776 0 0,0 0 720 0 0</inkml:trace>
  <inkml:trace contextRef="#ctx0" brushRef="#br0" timeOffset="5879.308">3776 601 784 0 0,'0'0'1526'0'0,"0"0"281"0"0,0 0 496 0 0,0 0 270 0 0,0 0-180 0 0,0 0-524 0 0,0 0-593 0 0,0 0-382 0 0,0 0-146 0 0,0 0-56 0 0,0 0-63 0 0,0 0-79 0 0,10-17-89 0 0,62-103 489 0 0,4 17-515 0 0,-64 89-472 0 0,-9 11-28 0 0,-1 0 0 0 0,1 0-1 0 0,0 0 1 0 0,0 0 0 0 0,0 0 0 0 0,0 0 0 0 0,0 1 0 0 0,1-1 0 0 0,-1 1 0 0 0,1 0 0 0 0,-1 0 0 0 0,1 0 0 0 0,0 1-1 0 0,0 0 1 0 0,0-1 0 0 0,0 1 0 0 0,0 0 0 0 0,0 1 0 0 0,1-1 65 0 0,7 35-172 0 0,-12-29 341 0 0,1 1 0 0 0,-1-1-1 0 0,1 1 1 0 0,0-1 0 0 0,1 1 0 0 0,-1-1 0 0 0,1 0-1 0 0,0 0 1 0 0,0 0 0 0 0,1 0 0 0 0,-1 0 0 0 0,1 0-1 0 0,0-1 1 0 0,1 1 0 0 0,-1-1 0 0 0,1 0 0 0 0,0 0 0 0 0,0 0-1 0 0,0-1 1 0 0,0 1 0 0 0,1-1 0 0 0,-1 0 0 0 0,1 0-1 0 0,0 0 1 0 0,0-1 0 0 0,0 0 0 0 0,0 0 0 0 0,0 0-1 0 0,1-1 1 0 0,-1 1 0 0 0,6-1-169 0 0,-1-2 168 0 0,0-2 0 0 0,0 1 0 0 0,-1-2 0 0 0,1 1 0 0 0,-1-1-1 0 0,1-1 1 0 0,-1 1 0 0 0,0-2 0 0 0,-1 1 0 0 0,1-1 0 0 0,-1 0 0 0 0,0-1 0 0 0,-1 0 0 0 0,0 0 0 0 0,0-1 0 0 0,0 0-168 0 0,11-9 31 0 0,18-20-536 0 0,-6 5-2543 0 0,-10 14-3320 0 0,-15 16 470 0 0,0-1-4294 0 0</inkml:trace>
  <inkml:trace contextRef="#ctx0" brushRef="#br0" timeOffset="6410.276">4628 251 4505 0 0,'0'0'2218'0'0,"0"0"-482"0"0,0 0 21 0 0,0 0 206 0 0,0 0-3 0 0,0 0-286 0 0,0 0-501 0 0,0 0-430 0 0,0 0-273 0 0,0 0-185 0 0,0 0-144 0 0,0 0-105 0 0,0 0-44 0 0,-8 7 0 0 0,3-2 9 0 0,-8 5-41 0 0,0 1-1 0 0,0 1 1 0 0,2 0 0 0 0,-1 0-1 0 0,2 1 1 0 0,-1 1-1 0 0,2 0 1 0 0,0 0-1 0 0,1 1 1 0 0,0 0-1 0 0,-3 11 41 0 0,10-23-17 0 0,0 78-655 0 0,4-79 761 0 0,1-1 0 0 0,-1 1 0 0 0,0-1 0 0 0,1 0 1 0 0,-1 0-1 0 0,1-1 0 0 0,-1 1 0 0 0,1-1 0 0 0,0 1 1 0 0,-1-1-1 0 0,1 0 0 0 0,-1-1 0 0 0,1 1 0 0 0,-1-1 0 0 0,1 1 1 0 0,-1-1-1 0 0,1 0 0 0 0,-1 0 0 0 0,1-1 0 0 0,-1 1 1 0 0,0-1-1 0 0,0 1 0 0 0,1-1-89 0 0,106-69 1781 0 0,90-45-405 0 0,-79 82-860 0 0,-119 36-487 0 0,0-1 0 0 0,-1 0 0 0 0,1 1 0 0 0,-1-1 1 0 0,1 1-1 0 0,-1 0 0 0 0,1-1 0 0 0,-1 1 0 0 0,0 0 1 0 0,0 0-1 0 0,0 0 0 0 0,0 0 0 0 0,0 0 0 0 0,-1 0 1 0 0,1 0-1 0 0,0 0 0 0 0,-1 0 0 0 0,0 0 0 0 0,1 0 1 0 0,-1 0-1 0 0,0 0 0 0 0,0 0 0 0 0,0 3-29 0 0,1 1 73 0 0,2 26 42 0 0,-2 0 0 0 0,0 0 0 0 0,-2 0 0 0 0,-2 0 0 0 0,-5 28-115 0 0,-12 64-27 0 0,-4-1 1 0 0,-6-2 0 0 0,-38 95 26 0 0,56-183-4 0 0,-1 0 1 0 0,-1-2 0 0 0,-2 1-1 0 0,-1-2 1 0 0,-2 0-1 0 0,0-1 1 0 0,-22 23 3 0 0,38-49 11 0 0,1 0 0 0 0,-1-1 0 0 0,0 0 0 0 0,0 1 0 0 0,0-1 0 0 0,0 0 0 0 0,-1 0-1 0 0,1 0 1 0 0,0-1 0 0 0,-1 1 0 0 0,1-1 0 0 0,-1 0 0 0 0,0 0 0 0 0,1 0 0 0 0,-1 0 0 0 0,0-1 0 0 0,1 0 0 0 0,-1 1 0 0 0,-4-2-11 0 0,6 0-4 0 0,0-1-1 0 0,0 0 1 0 0,0 0 0 0 0,0 0-1 0 0,0 0 1 0 0,1-1 0 0 0,-1 1-1 0 0,1 0 1 0 0,-1-1 0 0 0,1 1-1 0 0,0-1 1 0 0,0 0 0 0 0,0 1-1 0 0,0-1 1 0 0,0 0 0 0 0,1 1-1 0 0,-1-1 1 0 0,1 0 0 0 0,0 0-1 0 0,0 0 1 0 0,0 1 0 0 0,0-1-1 0 0,0 0 1 0 0,1-1 4 0 0,-1 4 0 0 0,2-30-16 0 0,1 0-1 0 0,1 0 1 0 0,2 1 0 0 0,1 0-1 0 0,2 0 1 0 0,0 1 0 0 0,2 0-1 0 0,1 1 1 0 0,1 0 0 0 0,2 0-1 0 0,0 2 1 0 0,2 0 0 0 0,9-10 16 0 0,-13 16-185 0 0,1 2 1 0 0,0 0-1 0 0,2 0 1 0 0,0 1 0 0 0,0 1-1 0 0,2 1 1 0 0,0 0-1 0 0,0 1 1 0 0,1 1-1 0 0,9-3 185 0 0,77-9-8625 0 0,-95 24 3262 0 0,-3 0-3148 0 0</inkml:trace>
  <inkml:trace contextRef="#ctx0" brushRef="#br0" timeOffset="7057.288">1589 236 11050 0 0,'0'0'809'0'0,"0"0"-545"0"0,0 0 24 0 0,0 0 416 0 0,0 0 336 0 0,0 0 120 0 0,0 0-240 0 0,0 0-383 0 0,0 0-273 0 0,0 0-136 0 0,0 0-104 0 0,0 0-128 0 0,0 0-320 0 0,0 0-745 0 0,120 70-1823 0 0,-113-66-2337 0 0,-5-1-1841 0 0</inkml:trace>
  <inkml:trace contextRef="#ctx0" brushRef="#br0" timeOffset="8495.356">3728 1 752 0 0,'0'0'1300'0'0,"0"0"-5"0"0,0 0 207 0 0,0 0 262 0 0,0 0 133 0 0,0 0-147 0 0,0 0-342 0 0,0 0-356 0 0,0 0-256 0 0,0 0-136 0 0,0 0-30 0 0,0 0 3 0 0,0 0-10 0 0,-1 3-1 0 0,-6 9-41 0 0,6-9-54 0 0,1-3-34 0 0,0 0-35 0 0,0 0-30 0 0,0 0-15 0 0,0 0-23 0 0,0 0-38 0 0,0 0-38 0 0,0 0-39 0 0,0 0-76 0 0,0 0-39 0 0,0 0-57 0 0,5 0-2594 0 0,-1-1-5843 0 0,-4-2-2218 0 0</inkml:trace>
</inkml:ink>
</file>

<file path=ppt/ink/ink6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29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951 96 0 0 0,'0'0'826'0'0,"0"0"583"0"0,0 0 18 0 0,0 0-113 0 0,0 0-55 0 0,2-7-3 0 0,15-37 1316 0 0,-19 15 3306 0 0,-21 16-3843 0 0,-38 11-1870 0 0,57 2-7 0 0,-24 4-178 0 0,0 1-1 0 0,0 2 1 0 0,0 0 0 0 0,1 2 0 0 0,-23 11 20 0 0,-7 2 6 0 0,13-7-14 0 0,1 3 0 0 0,1 2 1 0 0,0 1-1 0 0,2 2 0 0 0,-14 12 8 0 0,53-35-15 0 0,0 0-1 0 0,0 1 1 0 0,0 0-1 0 0,0-1 1 0 0,1 1 0 0 0,-1 0-1 0 0,0-1 1 0 0,0 1-1 0 0,0 0 1 0 0,1 0-1 0 0,-1-1 1 0 0,0 1 0 0 0,1 0-1 0 0,-1 0 1 0 0,1 0-1 0 0,-1 0 1 0 0,1 0-1 0 0,0 0 1 0 0,-1 0-1 0 0,1 0 1 0 0,0 0 0 0 0,0 0-1 0 0,-1 0 1 0 0,1 0-1 0 0,0 0 1 0 0,0 1-1 0 0,0-1 1 0 0,0 0-1 0 0,0 0 1 0 0,1 0 0 0 0,-1 0-1 0 0,0 0 1 0 0,0 0-1 0 0,1 0 1 0 0,-1 0-1 0 0,1 0 1 0 0,-1 0 0 0 0,1 0-1 0 0,-1 0 1 0 0,1 0-1 0 0,0 0 1 0 0,-1-1-1 0 0,1 1 1 0 0,0 0-1 0 0,-1 0 1 0 0,1-1 0 0 0,0 1-1 0 0,0 0 1 0 0,0-1-1 0 0,0 1 1 0 0,0-1-1 0 0,0 1 1 0 0,0-1 0 0 0,1 1 15 0 0,56 23-63 0 0,-14-15 148 0 0,-1-2-1 0 0,1-2 1 0 0,0-2 0 0 0,23-2-85 0 0,-34 4 71 0 0,-32-5-63 0 0,-1 0 0 0 0,1 1 1 0 0,-1-1-1 0 0,0 0 0 0 0,1 1 0 0 0,-1-1 1 0 0,1 0-1 0 0,-1 1 0 0 0,0-1 0 0 0,1 1 1 0 0,-1-1-1 0 0,0 1 0 0 0,0-1 0 0 0,1 1 1 0 0,-1-1-1 0 0,0 0 0 0 0,0 1 0 0 0,0-1 1 0 0,0 1-1 0 0,0-1 0 0 0,1 1 1 0 0,-1 0-1 0 0,0-1 0 0 0,0 1 0 0 0,0-1 1 0 0,0 1-1 0 0,-1-1 0 0 0,1 1 0 0 0,0-1 1 0 0,0 1-1 0 0,0-1 0 0 0,0 1 0 0 0,0-1 1 0 0,-1 1-1 0 0,1-1 0 0 0,0 0 0 0 0,0 1 1 0 0,-1-1-1 0 0,1 1 0 0 0,0-1 0 0 0,-1 1 1 0 0,1-1-1 0 0,0 0 0 0 0,-1 1 0 0 0,1-1 1 0 0,-1 0-1 0 0,1 1 0 0 0,0-1 0 0 0,-1 0 1 0 0,1 0-1 0 0,-1 0 0 0 0,1 1 0 0 0,-1-1 1 0 0,1 0-1 0 0,-1 0 0 0 0,1 0 1 0 0,-1 0-1 0 0,1 0 0 0 0,-1 0 0 0 0,1 0 1 0 0,-1 0-9 0 0,-325 249 688 0 0,305-235-676 0 0,0 2 1 0 0,1 0-1 0 0,0 1 1 0 0,1 1-1 0 0,2 1 1 0 0,0 1-1 0 0,0 0 1 0 0,2 1 0 0 0,1 1-1 0 0,-2 5-12 0 0,14-25 5 0 0,0 1-1 0 0,1 0 1 0 0,0-1-1 0 0,-1 1 1 0 0,1 0-1 0 0,0 0 1 0 0,0 0-1 0 0,0 0 1 0 0,1 0-1 0 0,-1 0 1 0 0,1 0-1 0 0,0 0 1 0 0,-1 0-1 0 0,1 0 1 0 0,1 0-1 0 0,-1 0 1 0 0,0 0 0 0 0,1 1-1 0 0,0-1 1 0 0,-1 0-1 0 0,1-1 1 0 0,0 1-1 0 0,1 0 1 0 0,-1 0-1 0 0,0 0 1 0 0,1-1-1 0 0,0 1 1 0 0,-1 0-1 0 0,1-1 1 0 0,0 0-1 0 0,0 1 1 0 0,1-1-1 0 0,-1 0 1 0 0,0 0 0 0 0,1 0-1 0 0,-1-1 1 0 0,1 1-1 0 0,0 0 1 0 0,-1-1-1 0 0,1 0 1 0 0,0 1-1 0 0,0-1 1 0 0,2 0-5 0 0,18 4 88 0 0,-1-2 0 0 0,1-1 0 0 0,0 0 0 0 0,0-2 0 0 0,-1 0 1 0 0,1-2-1 0 0,0 0 0 0 0,-1-2 0 0 0,1 0 0 0 0,-1-2 0 0 0,0 0 0 0 0,-1-2 0 0 0,5-2-88 0 0,262-103-729 0 0,-222 70-2857 0 0,-34 20-4396 0 0,-22 16-57 0 0</inkml:trace>
  <inkml:trace contextRef="#ctx0" brushRef="#br0" timeOffset="312.796">1426 398 11002 0 0,'0'0'801'0'0,"0"0"-339"0"0,0 0 42 0 0,0 0 342 0 0,0 0 257 0 0,-26 38 57 0 0,-79 122-161 0 0,-47 70 488 0 0,73-69-3018 0 0,68-125-3075 0 0,3 1-4024 0 0,7-33 5033 0 0</inkml:trace>
  <inkml:trace contextRef="#ctx0" brushRef="#br0" timeOffset="570.411">980 450 15355 0 0,'0'0'264'0'0,"0"0"-394"0"0,0 0-96 0 0,0 0 237 0 0,0 0 354 0 0,0 0 189 0 0,0 0 46 0 0,0 0-12 0 0,0 0-40 0 0,0 0-62 0 0,29 33-76 0 0,92 103-70 0 0,-45-72 21 0 0,-59-55-288 0 0,21 15-307 0 0,2-2-1 0 0,0-1 1 0 0,1-2 0 0 0,2-2 0 0 0,11 1 234 0 0,-29-12-2196 0 0,1-1-5013 0 0,-16-4-1814 0 0</inkml:trace>
  <inkml:trace contextRef="#ctx0" brushRef="#br0" timeOffset="947.097">1926 619 4121 0 0,'0'0'1952'0'0,"0"0"-491"0"0,0 0 11 0 0,0 0 304 0 0,0 0 217 0 0,0 0-121 0 0,0 0-425 0 0,0 0-408 0 0,0 0-283 0 0,0 0-170 0 0,0 0-110 0 0,0 0-75 0 0,0 0-41 0 0,-11-7-53 0 0,-37-23-30 0 0,44 29-252 0 0,1 0 0 0 0,0 0-1 0 0,-1 0 1 0 0,1 0 0 0 0,-1 0-1 0 0,1 1 1 0 0,-1 0-1 0 0,1 0 1 0 0,-1 0 0 0 0,1 0-1 0 0,-1 0 1 0 0,1 1 0 0 0,-1-1-1 0 0,1 1 1 0 0,-1 0 0 0 0,1 0-1 0 0,0 1 1 0 0,-1-1 0 0 0,1 1-1 0 0,0-1 1 0 0,0 1-1 0 0,0 0 1 0 0,0 0 0 0 0,-2 2-25 0 0,-8 4 36 0 0,-2 1-42 0 0,2 0 0 0 0,-1 1 0 0 0,1 0 0 0 0,1 1 0 0 0,0 1-1 0 0,0-1 1 0 0,1 2 0 0 0,1 0 0 0 0,0 0 0 0 0,1 1-1 0 0,0 0 1 0 0,1 1 0 0 0,0 0 0 0 0,-4 15 6 0 0,10-26-7 0 0,-1 0 0 0 0,2 1 1 0 0,-1-1-1 0 0,0 0 0 0 0,1 1 1 0 0,0-1-1 0 0,0 1 0 0 0,0 0 1 0 0,1-1-1 0 0,-1 1 0 0 0,1 0 1 0 0,0-1-1 0 0,1 1 0 0 0,-1 0 1 0 0,1-1-1 0 0,0 1 0 0 0,0-1 1 0 0,0 1-1 0 0,1-1 0 0 0,-1 1 1 0 0,1-1-1 0 0,0 0 0 0 0,1 0 1 0 0,-1 0-1 0 0,1 0 0 0 0,-1 0 1 0 0,1 0-1 0 0,0-1 0 0 0,1 0 1 0 0,-1 1-1 0 0,2 0 7 0 0,3-2 91 0 0,0 0 1 0 0,0 0-1 0 0,0-1 0 0 0,0 0 0 0 0,0 0 1 0 0,0-1-1 0 0,1 0 0 0 0,-1 0 0 0 0,0-1 1 0 0,0 0-1 0 0,0-1 0 0 0,0 0 1 0 0,0 0-1 0 0,0 0 0 0 0,0-1 0 0 0,-1-1 1 0 0,8-3-92 0 0,114-81 843 0 0,21-63-483 0 0,-104 114-978 0 0,-46 36 205 0 0,0 1-235 0 0,-4 40-6315 0 0,1-4-3557 0 0,3-27 6296 0 0</inkml:trace>
  <inkml:trace contextRef="#ctx0" brushRef="#br0" timeOffset="1410.889">2243 965 0 0 0,'0'0'1592'0'0,"0"0"534"0"0,0 0 260 0 0,0 0 213 0 0,0 0 20 0 0,0 0-279 0 0,0 0-501 0 0,0 0-455 0 0,0 0-297 0 0,0 0-206 0 0,0 0-182 0 0,0 0-168 0 0,1-9-144 0 0,47-129 861 0 0,-42 126-1246 0 0,0 0 1 0 0,0 1 0 0 0,1 0-1 0 0,0 0 1 0 0,1 0-1 0 0,1 1 1 0 0,-1 0-1 0 0,2 1 1 0 0,-1 0-1 0 0,1 0 1 0 0,1 1-1 0 0,-1 0 1 0 0,1 1-1 0 0,1 0 1 0 0,-1 1-1 0 0,1 0 1 0 0,0 1-1 0 0,6-2-2 0 0,-16 8-14 0 0,0 1 0 0 0,0-1 0 0 0,0 0 0 0 0,0 1 0 0 0,-1 0-1 0 0,1-1 1 0 0,0 1 0 0 0,-1 0 0 0 0,0 0 0 0 0,1 0 0 0 0,-1 0 0 0 0,0 0-1 0 0,0 0 1 0 0,0 0 0 0 0,0 1 0 0 0,-1-1 0 0 0,1 0 0 0 0,0 0 0 0 0,-1 1-1 0 0,0-1 1 0 0,1 0 0 0 0,-1 1 0 0 0,0-1 0 0 0,0 0 0 0 0,0 1-1 0 0,-1-1 1 0 0,1 0 0 0 0,-1 1 0 0 0,1-1 0 0 0,-1 0 0 0 0,0 0 0 0 0,0 1-1 0 0,0 0 15 0 0,0 14 27 0 0,1-10-10 0 0,0-6-14 0 0,-1 0 1 0 0,1 0 0 0 0,0 0 0 0 0,-1 0-1 0 0,1-1 1 0 0,0 1 0 0 0,0 0 0 0 0,0 0-1 0 0,0 0 1 0 0,0 0 0 0 0,0 0 0 0 0,0 0-1 0 0,0 0 1 0 0,0 0 0 0 0,0 0 0 0 0,1 0 0 0 0,-1 0-1 0 0,0 0 1 0 0,1 0 0 0 0,-1 0 0 0 0,1-1-1 0 0,-1 1 1 0 0,1 0 0 0 0,-1 0 0 0 0,1 0-1 0 0,-1-1 1 0 0,1 1 0 0 0,0 0 0 0 0,-1-1-1 0 0,1 1 1 0 0,0 0 0 0 0,0-1 0 0 0,0 1-1 0 0,-1-1 1 0 0,1 1 0 0 0,0-1 0 0 0,0 0-1 0 0,0 1 1 0 0,0-1 0 0 0,0 0 0 0 0,0 0-1 0 0,0 1 1 0 0,0-1 0 0 0,0 0 0 0 0,0 0 0 0 0,0 0-1 0 0,0 0 1 0 0,0 0 0 0 0,-1-1 0 0 0,1 1-1 0 0,0 0 1 0 0,0 0 0 0 0,0 0 0 0 0,0-1-1 0 0,0 1 1 0 0,0-1 0 0 0,0 1-4 0 0,127-66 517 0 0,-111 57-515 0 0,-6 2-7 0 0,0 1 0 0 0,0 0-1 0 0,1 1 1 0 0,0 0 0 0 0,0 1 0 0 0,0 0-1 0 0,1 1 1 0 0,-1 1 0 0 0,1 0 0 0 0,4 0 5 0 0,-14 4 1 0 0,-1-1 0 0 0,1 1 0 0 0,-1 0 1 0 0,0-1-1 0 0,0 1 0 0 0,1 0 1 0 0,-1 1-1 0 0,0-1 0 0 0,-1 0 0 0 0,1 1 1 0 0,0-1-1 0 0,-1 1 0 0 0,1-1 0 0 0,-1 1 1 0 0,0 0-1 0 0,0-1 0 0 0,0 1 0 0 0,0 0 1 0 0,-1 0-1 0 0,1 0 0 0 0,-1 0 0 0 0,1 0 1 0 0,-1 0-1 0 0,0-1 0 0 0,0 1 0 0 0,0 0 1 0 0,-1 0-1 0 0,1 0 0 0 0,-1 0 0 0 0,0 0 1 0 0,1 0-1 0 0,-2 1-1 0 0,1 10 18 0 0,1-8-38 0 0,-1-1-1 0 0,1 1 0 0 0,0-1 0 0 0,0 1 1 0 0,0-1-1 0 0,1 1 0 0 0,0-1 0 0 0,0 0 1 0 0,0 1-1 0 0,1-1 0 0 0,0 0 1 0 0,0 0-1 0 0,0 0 0 0 0,0 0 0 0 0,1 0 1 0 0,0 0-1 0 0,0-1 0 0 0,0 1 0 0 0,1-1 1 0 0,3 3 20 0 0,24-3-3699 0 0,-12-11-6305 0 0,-12 0 2042 0 0</inkml:trace>
  <inkml:trace contextRef="#ctx0" brushRef="#br0" timeOffset="1826.955">3259 578 10634 0 0,'0'0'1270'0'0,"0"0"-410"0"0,0 0 139 0 0,0 0 308 0 0,0 0 169 0 0,0 0-141 0 0,0 0-383 0 0,0 0-342 0 0,0 0-210 0 0,0 0-119 0 0,-3 33-87 0 0,-8 103-50 0 0,-9 88 162 0 0,5-75-279 0 0,-7-58 32 0 0,22-90-48 0 0,0 0 0 0 0,-1 0 0 0 0,1 0 1 0 0,-1-1-1 0 0,1 1 0 0 0,-1 0 0 0 0,1 0 1 0 0,-1 0-1 0 0,0-1 0 0 0,1 1 0 0 0,-1 0 0 0 0,0-1 1 0 0,0 1-1 0 0,1-1 0 0 0,-1 1 0 0 0,0-1 1 0 0,0 1-1 0 0,0-1 0 0 0,0 0 0 0 0,0 1 0 0 0,0-1 1 0 0,0 0-1 0 0,1 1 0 0 0,-1-1 0 0 0,0 0 0 0 0,0 0 1 0 0,0 0-1 0 0,0 0 0 0 0,0 0 0 0 0,0 0 1 0 0,0 0-1 0 0,0-1 0 0 0,0 1 0 0 0,0 0 0 0 0,0 0 1 0 0,0-1-1 0 0,0 1 0 0 0,0-1 0 0 0,0 1 1 0 0,1-1-1 0 0,-1 1 0 0 0,0-1 0 0 0,0 1 0 0 0,1-1 1 0 0,-1 0-1 0 0,0 1 0 0 0,1-1 0 0 0,-1 0 0 0 0,0 1 1 0 0,1-1-1 0 0,-1 0 0 0 0,1 0 0 0 0,-1 0 1 0 0,1 0-1 0 0,0 0 0 0 0,-1 0 0 0 0,1 1 0 0 0,0-1 1 0 0,0 0-1 0 0,-1 0 0 0 0,1 0 0 0 0,0 0 1 0 0,0-1-12 0 0,-2-11 0 0 0,0 1 1 0 0,1-1 0 0 0,0 0 0 0 0,1 0-1 0 0,0 1 1 0 0,1-1 0 0 0,1 0-1 0 0,0 0 1 0 0,0 1 0 0 0,2-1 0 0 0,3-8-1 0 0,8-27-95 0 0,3 1 0 0 0,2 1 0 0 0,1 1 0 0 0,3 1 0 0 0,1 0 0 0 0,3 2 0 0 0,29-34 95 0 0,-52 69-11 0 0,1 1-1 0 0,-1 0 1 0 0,1 0-1 0 0,0 1 1 0 0,0 0-1 0 0,1 0 1 0 0,-1 0-1 0 0,1 1 1 0 0,0 0-1 0 0,1 0 1 0 0,-1 1-1 0 0,1 0 1 0 0,-1 0-1 0 0,1 0 1 0 0,0 1-1 0 0,0 1 1 0 0,0-1-1 0 0,0 1 1 0 0,0 1-1 0 0,1-1 1 0 0,-1 2-1 0 0,4-1 12 0 0,-9 1 20 0 0,1 0-1 0 0,-1 0 0 0 0,0 0 1 0 0,-1 0-1 0 0,1 1 1 0 0,0-1-1 0 0,0 1 1 0 0,0-1-1 0 0,-1 1 1 0 0,1 0-1 0 0,-1 0 0 0 0,1 0 1 0 0,-1 1-1 0 0,0-1 1 0 0,0 0-1 0 0,0 1 1 0 0,0 0-1 0 0,-1-1 1 0 0,1 1-1 0 0,-1 0 0 0 0,1 0 1 0 0,-1 0-1 0 0,0 0 1 0 0,0 0-1 0 0,0 0 1 0 0,-1 0-1 0 0,1 0 1 0 0,-1 0-1 0 0,1 2-19 0 0,-10 91 660 0 0,4-84-625 0 0,0-1 0 0 0,-1 0-1 0 0,0-1 1 0 0,0 1-1 0 0,-1-1 1 0 0,-1 0 0 0 0,0-1-1 0 0,0 0 1 0 0,-1 0-1 0 0,0-1 1 0 0,0 0 0 0 0,-1-1-1 0 0,0 0 1 0 0,-1 0-1 0 0,1-1 1 0 0,-1 0 0 0 0,0-1-1 0 0,-1-1 1 0 0,1 1 0 0 0,-4-1-36 0 0,14-3-93 0 0,0-1-1 0 0,0 0 1 0 0,0 1-1 0 0,0-1 1 0 0,0 0-1 0 0,0 0 1 0 0,-1 0-1 0 0,1 0 0 0 0,0 0 1 0 0,0 0-1 0 0,0 0 1 0 0,0 0-1 0 0,0 0 1 0 0,0-1-1 0 0,0 1 0 0 0,0 0 1 0 0,0 0-1 0 0,0-1 1 0 0,0 1-1 0 0,0-1 1 0 0,0 1-1 0 0,0-1 0 0 0,0 0 1 0 0,0 1-1 0 0,1-1 1 0 0,-1 0-1 0 0,0 0 1 0 0,0 1-1 0 0,1-1 0 0 0,-1 0 1 0 0,0 0-1 0 0,1 0 1 0 0,-1 0-1 0 0,1 0 1 0 0,-1 0-1 0 0,1 0 0 0 0,-1 0 95 0 0,-1-28-10415 0 0,2 22 7192 0 0,0-4-2207 0 0</inkml:trace>
  <inkml:trace contextRef="#ctx0" brushRef="#br0" timeOffset="2076.031">4054 122 12747 0 0,'0'0'1248'0'0,"0"0"-437"0"0,0 0 245 0 0,0 0 400 0 0,0 0 151 0 0,-11 31-184 0 0,-38 102-449 0 0,-52 121 262 0 0,93-224-1386 0 0,1 0 0 0 0,2 0-1 0 0,0 0 1 0 0,3 1 0 0 0,0-1 0 0 0,3 29 150 0 0,8-31-2292 0 0,-1-24-1989 0 0,3-2-4819 0 0,-4-2 3116 0 0</inkml:trace>
  <inkml:trace contextRef="#ctx0" brushRef="#br0" timeOffset="2438.725">4080 704 1304 0 0,'0'0'1347'0'0,"0"0"-42"0"0,0 0 207 0 0,0 0 331 0 0,0 0 284 0 0,0 0 81 0 0,0 0-118 0 0,0 0-280 0 0,0 0-324 0 0,0 0-265 0 0,0 0-175 0 0,34 14-86 0 0,105 44-94 0 0,-137-56-814 0 0,1-1 0 0 0,0 1 1 0 0,1-1-1 0 0,-1 0 1 0 0,0 0-1 0 0,0 0 1 0 0,1 0-1 0 0,-1 0 1 0 0,0-1-1 0 0,1 1 1 0 0,-1-1-1 0 0,1 0 0 0 0,-1 0 1 0 0,0 0-1 0 0,1-1 1 0 0,-1 1-1 0 0,0-1 1 0 0,1 0-1 0 0,-1 0 1 0 0,0 0-1 0 0,0 0 1 0 0,3-2-53 0 0,5-2 235 0 0,1 0-113 0 0,0 1 1 0 0,-1-2-1 0 0,0 1 1 0 0,0-2-1 0 0,-1 1 0 0 0,1-1 1 0 0,-1-1-1 0 0,-1 0 0 0 0,0 0 1 0 0,0-1-1 0 0,0 0 0 0 0,-1-1 1 0 0,0 0-1 0 0,-1 0 0 0 0,0 0 1 0 0,-1-1-1 0 0,0 0 0 0 0,-1 0 1 0 0,4-11-123 0 0,-9 19-16 0 0,1 1 0 0 0,-1-1 0 0 0,1 1 0 0 0,-1-1 1 0 0,0 1-1 0 0,0-1 0 0 0,0 0 0 0 0,0 1 0 0 0,-1-1 1 0 0,1 1-1 0 0,-1-1 0 0 0,1 1 0 0 0,-1-1 0 0 0,0 1 1 0 0,0 0-1 0 0,0-1 0 0 0,0 1 0 0 0,0 0 0 0 0,-1 0 1 0 0,1-1-1 0 0,-1 1 0 0 0,0 0 0 0 0,1 1 0 0 0,-1-1 1 0 0,0 0-1 0 0,0 0 0 0 0,0 1 0 0 0,0-1 0 0 0,0 1 1 0 0,0 0-1 0 0,-1-1 0 0 0,1 1 0 0 0,0 0 0 0 0,-1 0 1 0 0,1 1-1 0 0,-1-1 0 0 0,1 0 0 0 0,-1 1 0 0 0,1 0 1 0 0,-1-1-1 0 0,0 1 0 0 0,1 0 0 0 0,-1 0 0 0 0,1 1 1 0 0,-1-1-1 0 0,1 0 0 0 0,-1 1 0 0 0,1 0 0 0 0,-1-1 1 0 0,1 1-1 0 0,-1 0 0 0 0,1 0 0 0 0,-2 1 16 0 0,-14 6-64 0 0,0 0 0 0 0,1 2 0 0 0,0 0 0 0 0,0 0 0 0 0,1 2 0 0 0,0 0 0 0 0,1 0 0 0 0,0 2 0 0 0,-11 14 64 0 0,18-22-27 0 0,1 2 0 0 0,0-1 0 0 0,1 1-1 0 0,0-1 1 0 0,0 2 0 0 0,1-1 0 0 0,0 1 0 0 0,0 0 0 0 0,1 0 0 0 0,0 0-1 0 0,1 0 1 0 0,0 1 0 0 0,0-1 0 0 0,1 1 0 0 0,1 0 0 0 0,-1 0 0 0 0,1 0 27 0 0,1-5-32 0 0,0-1 1 0 0,0 0 0 0 0,0 1 0 0 0,1-1 0 0 0,-1 0 0 0 0,1 1 0 0 0,0-1-1 0 0,1 0 1 0 0,-1 0 0 0 0,1 0 0 0 0,-1 0 0 0 0,1 0 0 0 0,0 0-1 0 0,1 0 1 0 0,-1-1 0 0 0,1 1 0 0 0,-1-1 0 0 0,1 1 0 0 0,0-1 0 0 0,0 0-1 0 0,1 0 1 0 0,-1-1 0 0 0,1 1 0 0 0,-1-1 0 0 0,1 1 0 0 0,0-1 0 0 0,0 0-1 0 0,3 1 32 0 0,93 15-2287 0 0,-65-19-1737 0 0,-4-4-4318 0 0,-17 1 904 0 0</inkml:trace>
  <inkml:trace contextRef="#ctx0" brushRef="#br0" timeOffset="3170.017">2064 682 0 0 0,'0'0'1163'0'0,"0"0"661"0"0,0 0-78 0 0,0 0-263 0 0,0 0-203 0 0,0 0-134 0 0,0 0-35 0 0,0 0-52 0 0,0 0-92 0 0,6-11 1300 0 0,-4 65 2536 0 0,-2-32-4312 0 0,15 107-45 0 0,6-104-1953 0 0,-12-20-2171 0 0,1-2-4386 0 0,-5-2 1527 0 0</inkml:trace>
  <inkml:trace contextRef="#ctx0" brushRef="#br0" timeOffset="12031.205">4 1326 0 0 0,'0'0'757'0'0,"0"0"276"0"0,0 0-90 0 0,0 0-173 0 0,-1-6-148 0 0,-2-16-117 0 0,37 9 1542 0 0,265-3 2170 0 0,-160 15-3457 0 0,953-37 1517 0 0,-308 26-1270 0 0,330-20 433 0 0,-617-8-426 0 0,140-19 241 0 0,-545 33-384 0 0,-84 25-1566 0 0,-16-1-2090 0 0,-3 1-7441 0 0,7 1 4414 0 0</inkml:trace>
</inkml:ink>
</file>

<file path=ppt/ink/ink6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9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36 7434 0 0,'0'0'513'0'0,"0"0"-300"0"0,0 0-251 0 0,0 0 16 0 0,0 0 182 0 0,0 0 197 0 0,0 0 139 0 0,0 0 86 0 0,0 0 31 0 0,0 0-33 0 0,0 0-55 0 0,-3 21-39 0 0,-23 153 742 0 0,3 77 272 0 0,11-2-1605 0 0,12-248 75 0 0,0 0 1 0 0,0 0-1 0 0,0 0 1 0 0,1 0 0 0 0,-1 0-1 0 0,0-1 1 0 0,1 1-1 0 0,-1 0 1 0 0,1 0-1 0 0,-1 0 1 0 0,1-1-1 0 0,-1 1 1 0 0,1 0 0 0 0,-1-1-1 0 0,1 1 1 0 0,-1 0-1 0 0,1-1 1 0 0,0 1-1 0 0,0-1 1 0 0,-1 1-1 0 0,1-1 1 0 0,0 1 0 0 0,0-1-1 0 0,-1 0 1 0 0,1 1-1 0 0,0-1 1 0 0,0 0-1 0 0,0 0 1 0 0,0 1-1 0 0,0-1 1 0 0,-1 0 0 0 0,1 0-1 0 0,0 0 1 0 0,0 0-1 0 0,0 0 1 0 0,0 0-1 0 0,0 0 1 0 0,0-1 0 0 0,0 1-1 0 0,-1 0 1 0 0,1 0-1 0 0,0-1 1 0 0,0 1-1 0 0,0 0 1 0 0,-1-1-1 0 0,1 1 1 0 0,0-1 0 0 0,0 1-1 0 0,-1-1 30 0 0,40-23-135 0 0,49-42-136 0 0,-86 67 272 0 0,0 1 0 0 0,-1-1 0 0 0,0 1 0 0 0,1 0 0 0 0,-1 0 0 0 0,0 0 0 0 0,0 0 0 0 0,0 0 0 0 0,0 0 0 0 0,-1 1 0 0 0,1-1 0 0 0,-1 0 0 0 0,1 1 0 0 0,-1 0 0 0 0,0-1 0 0 0,0 1-1 0 0,0 0 1 0 0,0 0 0 0 0,0-1 0 0 0,-1 1 0 0 0,1 0 0 0 0,-1 0 0 0 0,0 0 0 0 0,0 0 0 0 0,0 0 0 0 0,0 0 0 0 0,0 0 0 0 0,-1 1-1 0 0,3 5 65 0 0,-1-4 12 0 0,31 107 517 0 0,-30-109-515 0 0,0 0 0 0 0,-1-1-1 0 0,1 1 1 0 0,0 0 0 0 0,0-1-1 0 0,0 1 1 0 0,1-1 0 0 0,-1 0-1 0 0,1 0 1 0 0,-1 0-1 0 0,1 0 1 0 0,-1 0 0 0 0,1 0-1 0 0,0-1 1 0 0,0 1 0 0 0,0-1-1 0 0,0 0 1 0 0,0 0 0 0 0,0 0-1 0 0,1 0 1 0 0,-1-1-1 0 0,0 1 1 0 0,0-1 0 0 0,1 0-1 0 0,-1 0 1 0 0,0 0 0 0 0,0 0-1 0 0,1 0 1 0 0,-1-1 0 0 0,0 0-1 0 0,0 1 1 0 0,0-1-1 0 0,0 0 1 0 0,1-1-79 0 0,8-6 284 0 0,1 0-1 0 0,-2-1 1 0 0,1-1 0 0 0,-1 1-1 0 0,-1-2 1 0 0,0 0 0 0 0,0 0-1 0 0,-1-1 1 0 0,-1 0 0 0 0,0 0-1 0 0,0-1 1 0 0,-1 0 0 0 0,-1 0-1 0 0,0-1 1 0 0,-1 0 0 0 0,-1 0-1 0 0,3-12-283 0 0,1 2 68 0 0,-1 0-1 0 0,-1 0 1 0 0,0 0-1 0 0,-3-1 1 0 0,0 0-1 0 0,-1 0 0 0 0,-1 0 1 0 0,-2 0-1 0 0,0 0 1 0 0,-2 0-1 0 0,0 1 1 0 0,-2-1-1 0 0,-1 1 1 0 0,-1 0-1 0 0,0 0 0 0 0,-9-14-67 0 0,10 22-82 0 0,-1 2-1 0 0,-1-1 1 0 0,0 1-1 0 0,-1 0 1 0 0,-1 1-1 0 0,0 0 1 0 0,0 0 0 0 0,-2 1-1 0 0,1 0 1 0 0,-2 1-1 0 0,1 1 1 0 0,-1 0-1 0 0,-1 1 1 0 0,0 0-1 0 0,0 1 1 0 0,-1 0-1 0 0,0 1 1 0 0,0 1-1 0 0,0 1 1 0 0,-1 0-1 0 0,0 1 1 0 0,0 0-1 0 0,0 2 1 0 0,-1-1-1 0 0,1 2 1 0 0,-7 1 82 0 0,15 1-232 0 0,0 0-1 0 0,0 1 1 0 0,0 0-1 0 0,0 0 1 0 0,0 1 0 0 0,1 0-1 0 0,-1 1 1 0 0,1 0 0 0 0,0 0-1 0 0,0 0 1 0 0,0 1-1 0 0,1 0 1 0 0,-1 0 0 0 0,1 1-1 0 0,0 0 1 0 0,-3 4 232 0 0,-44 70-9866 0 0,43-59 3583 0 0</inkml:trace>
  <inkml:trace contextRef="#ctx0" brushRef="#br0" timeOffset="362.885">928 581 8282 0 0,'0'0'2291'0'0,"0"0"-715"0"0,0 0-365 0 0,0 0 3 0 0,0 0 3 0 0,0 0-124 0 0,0 0-257 0 0,0 0-245 0 0,0 0-151 0 0,0 0-118 0 0,0 0-80 0 0,0 0-93 0 0,-9 26-67 0 0,-28 79-30 0 0,26-37-56 0 0,11-62-288 0 0,5 27 74 0 0,16-24-6943 0 0,-15-9 2210 0 0,-1 0-2021 0 0</inkml:trace>
  <inkml:trace contextRef="#ctx0" brushRef="#br0" timeOffset="621.94">895 239 12659 0 0,'0'0'1032'0'0,"0"0"-608"0"0,0 0-312 0 0,0 0-40 0 0,0 0-72 0 0,0 0-40 0 0,0 0-344 0 0,0 0-440 0 0,0 0-384 0 0,0 0-601 0 0,0 0-1047 0 0,0 0-1313 0 0,0 0 1160 0 0</inkml:trace>
  <inkml:trace contextRef="#ctx0" brushRef="#br0" timeOffset="967.975">1333 460 5081 0 0,'0'0'1672'0'0,"0"0"-350"0"0,0 0-67 0 0,0 0 85 0 0,0 0 69 0 0,0 0-144 0 0,0 0-277 0 0,0 0-271 0 0,0 0-207 0 0,0 0-123 0 0,0 0-67 0 0,0 0-50 0 0,0 0-34 0 0,-17 5-48 0 0,-54 19-59 0 0,26 10 76 0 0,37-24-181 0 0,7-8-43 0 0,0 0-1 0 0,0 0 1 0 0,0 0-1 0 0,0 1 1 0 0,0-1-1 0 0,0 0 1 0 0,1 0-1 0 0,-1 1 1 0 0,1-1-1 0 0,0 0 1 0 0,0 1-1 0 0,0-1 1 0 0,0 0-1 0 0,0 1 1 0 0,0-1-1 0 0,0 0 1 0 0,1 1-1 0 0,-1-1 1 0 0,1 0-1 0 0,0 0 1 0 0,0 1-1 0 0,-1-1 0 0 0,1 0 1 0 0,1 0-1 0 0,-1 0 1 0 0,0 0-1 0 0,0 0 1 0 0,1 0-1 0 0,-1-1 1 0 0,1 1-1 0 0,0 0 1 0 0,0-1-1 0 0,-1 1 1 0 0,1-1-1 0 0,0 0 1 0 0,0 1-1 0 0,0-1 1 0 0,0 0-1 0 0,0 0 1 0 0,1 0-1 0 0,1 0 20 0 0,103 62 4 0 0,-103-60 16 0 0,-1 0-1 0 0,1 0 1 0 0,-1 1-1 0 0,0-1 1 0 0,0 1 0 0 0,-1-1-1 0 0,1 1 1 0 0,-1 0-1 0 0,0 0 1 0 0,0 0-1 0 0,0 1 1 0 0,0-1 0 0 0,-1 0-1 0 0,1 0 1 0 0,-1 1-1 0 0,0-1 1 0 0,-1 1-1 0 0,1-1 1 0 0,-1 1 0 0 0,0 0-1 0 0,0-1 1 0 0,0 1-1 0 0,-1-1 1 0 0,0 1-1 0 0,0-1 1 0 0,0 1 0 0 0,0-1-1 0 0,0 0 1 0 0,-1 1-1 0 0,0-1 1 0 0,0 0-1 0 0,0 0 1 0 0,-1 0 0 0 0,1 0-1 0 0,-1-1 1 0 0,0 1-1 0 0,0-1-19 0 0,-5 5-115 0 0,0-1 1 0 0,0 0-1 0 0,-1 0 0 0 0,0-1 0 0 0,-1-1 0 0 0,1 1 0 0 0,-1-2 0 0 0,0 1 1 0 0,0-1-1 0 0,0-1 0 0 0,-1 1 0 0 0,1-2 0 0 0,-1 0 0 0 0,-2 0 115 0 0,-23 2-4434 0 0,1-2-3691 0 0,28-2 5046 0 0</inkml:trace>
  <inkml:trace contextRef="#ctx0" brushRef="#br0" timeOffset="1297.041">1710 250 11322 0 0,'0'0'1303'0'0,"0"0"-737"0"0,0 0-381 0 0,0 0 118 0 0,0 0 317 0 0,0 0 276 0 0,0 0 135 0 0,0 0-44 0 0,0 0-155 0 0,0 0-144 0 0,0 0-132 0 0,-2 32-103 0 0,-10 101-69 0 0,-12 106 336 0 0,6-18-1499 0 0,8-199-1251 0 0,3-18-5662 0 0,7-5 1439 0 0,0-1 4738 0 0,0 2 966 0 0,0-4-1479 0 0</inkml:trace>
  <inkml:trace contextRef="#ctx0" brushRef="#br0" timeOffset="1572.019">1896 419 6297 0 0,'0'0'1393'0'0,"0"0"-563"0"0,0 0-157 0 0,0 0 200 0 0,0 0 185 0 0,0 0 39 0 0,0 0-150 0 0,0 0-217 0 0,0 0-122 0 0,-31 27-60 0 0,-97 82-37 0 0,76-61 609 0 0,52-46-1095 0 0,0 0 1 0 0,0 0 0 0 0,0 0-1 0 0,0 1 1 0 0,1-1-1 0 0,-1 0 1 0 0,1 0 0 0 0,-1 0-1 0 0,1 0 1 0 0,0 0-1 0 0,0 0 1 0 0,0-1 0 0 0,0 1-1 0 0,0 0 1 0 0,0 0-1 0 0,0-1 1 0 0,1 1 0 0 0,-1 0-1 0 0,0-1 1 0 0,1 0-1 0 0,0 1 1 0 0,-1-1 0 0 0,1 0-1 0 0,0 0 1 0 0,-1 0-1 0 0,1 0 1 0 0,0 0 0 0 0,0 0-1 0 0,0 0 1 0 0,0 0-1 0 0,0-1 1 0 0,0 1 0 0 0,0-1-1 0 0,0 0 1 0 0,3 0-26 0 0,4 5 208 0 0,4 1-25 0 0,-1 1-1 0 0,1 1 0 0 0,-2 0 1 0 0,1 1-1 0 0,-1 0 1 0 0,-1 0-1 0 0,1 1 1 0 0,-2 1-1 0 0,1 0 1 0 0,-2 0-1 0 0,1 1 0 0 0,-1-1 1 0 0,-1 2-1 0 0,0-1 1 0 0,2 9-183 0 0,-4-9 41 0 0,-5-10-80 0 0,1 1-1 0 0,-1-1 1 0 0,1 0-1 0 0,0 1 1 0 0,0-1-1 0 0,-1 0 1 0 0,2 0-1 0 0,-1 0 1 0 0,0 0-1 0 0,0 0 1 0 0,1 0-1 0 0,-1 0 1 0 0,1 0-1 0 0,-1 0 1 0 0,1 0-1 0 0,0-1 1 0 0,0 1-1 0 0,0-1 1 0 0,0 0-1 0 0,0 1 1 0 0,0-1-1 0 0,0 0 1 0 0,0 0-1 0 0,1 0 1 0 0,-1 0-1 0 0,0-1 1 0 0,1 1-1 0 0,1 0 40 0 0,8-1-2224 0 0,-2 0-3411 0 0,-2 0-5407 0 0</inkml:trace>
</inkml:ink>
</file>

<file path=ppt/ink/ink6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4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30 12299 0 0,'0'0'890'0'0,"0"0"-453"0"0,0 0-157 0 0,0 0 113 0 0,0 0 198 0 0,0 0 89 0 0,0 0-36 0 0,0 0-85 0 0,0 0-110 0 0,0 0-50 0 0,-12 33-44 0 0,-34 105-55 0 0,23-22 389 0 0,21-83-505 0 0,-21 291 128 0 0,22-320-810 0 0,-1 11 825 0 0,1-13-2538 0 0,0-9-3803 0 0,5-11-1365 0 0,1 11 3693 0 0</inkml:trace>
  <inkml:trace contextRef="#ctx0" brushRef="#br0" timeOffset="233.942">390 0 5849 0 0,'0'0'3353'0'0,"0"0"-2098"0"0,0 0-807 0 0,0 0 57 0 0,0 0 252 0 0,0 0 209 0 0,0 0 91 0 0,0 0-97 0 0,0 0-160 0 0,0 0-140 0 0,0 0-142 0 0,-15 34-120 0 0,-46 105-79 0 0,40-55 171 0 0,2 193 310 0 0,14-226-827 0 0,-4 60-2750 0 0,9-111 1621 0 0,0 3 2053 0 0,0-3-4700 0 0,0 1-5355 0 0,0-1 6047 0 0</inkml:trace>
  <inkml:trace contextRef="#ctx0" brushRef="#br0" timeOffset="488.933">619 424 7466 0 0,'0'0'1129'0'0,"0"0"-253"0"0,0 0 235 0 0,0 0 370 0 0,0 0 180 0 0,0 0-155 0 0,0 0-360 0 0,0 0-313 0 0,0 0-220 0 0,0 0-167 0 0,-12 33-118 0 0,-34 102-128 0 0,21-26-654 0 0,25-92-640 0 0,0-17-487 0 0,0 0-1415 0 0,0 0-2328 0 0,0 0-2023 0 0</inkml:trace>
  <inkml:trace contextRef="#ctx0" brushRef="#br0" timeOffset="710.209">633 85 11602 0 0,'0'0'2609'0'0,"0"0"-2849"0"0,0 0-440 0 0,0 0 8 0 0,0 0 104 0 0,0 0 87 0 0,0 0-359 0 0,0 0-952 0 0,0 0-2129 0 0,0 0-1096 0 0</inkml:trace>
  <inkml:trace contextRef="#ctx0" brushRef="#br0" timeOffset="1040.46">733 689 11610 0 0,'0'0'1018'0'0,"0"0"-176"0"0,0 0 130 0 0,0 0 87 0 0,0 0-87 0 0,0 0-243 0 0,0 0-294 0 0,0 0-158 0 0,0 0-72 0 0,0 0-72 0 0,0 0-49 0 0,0 0-28 0 0,23-29-24 0 0,73-90-21 0 0,-34 49-74 0 0,-62 69 34 0 0,0 0 1 0 0,1 0-1 0 0,-1 0 0 0 0,1-1 1 0 0,0 1-1 0 0,-1 0 0 0 0,1 0 1 0 0,0 0-1 0 0,0 0 0 0 0,0 0 1 0 0,-1 0-1 0 0,1 0 0 0 0,0 1 1 0 0,0-1-1 0 0,1 0 1 0 0,-1 0-1 0 0,0 1 0 0 0,0-1 1 0 0,0 0-1 0 0,0 1 0 0 0,0 0 1 0 0,1-1-1 0 0,-1 1 0 0 0,0-1 1 0 0,0 1-1 0 0,1 0 0 0 0,-1 0 1 0 0,0 0-1 0 0,1 0 0 0 0,-1 0 1 0 0,0 0-1 0 0,0 0 0 0 0,1 0 1 0 0,-1 1-1 0 0,0-1 0 0 0,1 0 1 0 0,-1 1-1 0 0,0-1 1 0 0,0 1-1 0 0,0-1 0 0 0,0 1 1 0 0,1 0-1 0 0,-1-1 0 0 0,0 1 1 0 0,0 0-1 0 0,0 0 0 0 0,0 0 1 0 0,-1 0-1 0 0,1 0 0 0 0,0 0 1 0 0,0 0-1 0 0,-1 0 0 0 0,1 0 1 0 0,0 0-1 0 0,-1 0 0 0 0,1 1 1 0 0,-1-1-1 0 0,1 0 0 0 0,-1 0 1 0 0,0 1-1 0 0,1-1 1 0 0,-1 0-1 0 0,0 0 0 0 0,0 1 29 0 0,1 145 580 0 0,-1-145-476 0 0,1 0-1 0 0,0 0 0 0 0,0 0 1 0 0,0-1-1 0 0,0 1 0 0 0,1 0 1 0 0,-1-1-1 0 0,0 1 0 0 0,1-1 1 0 0,-1 1-1 0 0,1-1 0 0 0,-1 0 1 0 0,1 1-1 0 0,0-1 0 0 0,0 0 1 0 0,-1 0-1 0 0,1 0 0 0 0,0 0 1 0 0,0-1-1 0 0,0 1 0 0 0,0 0 1 0 0,0-1-1 0 0,0 0 0 0 0,0 1 1 0 0,0-1-1 0 0,0 0 0 0 0,0 0 1 0 0,0 0-1 0 0,0 0 0 0 0,1 0 1 0 0,-1-1-1 0 0,0 1 1 0 0,0-1-1 0 0,0 1 0 0 0,0-1 1 0 0,-1 0-1 0 0,1 0 0 0 0,0 1 1 0 0,0-1-1 0 0,0-1 0 0 0,0 1-103 0 0,118-109 1455 0 0,-70 69-4875 0 0,-31 31-668 0 0,1 2-3432 0 0,-11 4-262 0 0</inkml:trace>
  <inkml:trace contextRef="#ctx0" brushRef="#br0" timeOffset="1472.84">1504 453 4817 0 0,'0'0'3430'0'0,"0"0"-1056"0"0,0 0-486 0 0,0 0-157 0 0,0 0-145 0 0,0 0-264 0 0,0 0-290 0 0,0 0-276 0 0,0 0-210 0 0,0 0-136 0 0,0 0-127 0 0,0 0-90 0 0,0 0-73 0 0,-28 11-62 0 0,-89 37-28 0 0,113-47-31 0 0,1 0-1 0 0,-1 0 0 0 0,1 1 0 0 0,-1-1 1 0 0,1 1-1 0 0,0 0 0 0 0,0 0 0 0 0,0 0 1 0 0,0 1-1 0 0,0-1 0 0 0,0 1 0 0 0,1-1 1 0 0,-1 1-1 0 0,1 0 0 0 0,0 0 0 0 0,-1 0 1 0 0,2 0-1 0 0,-1 0 0 0 0,0 1 0 0 0,0 1 2 0 0,-3 6-27 0 0,3-9 7 0 0,0 1 1 0 0,1-1-1 0 0,-1 1 0 0 0,1-1 1 0 0,0 1-1 0 0,0-1 0 0 0,0 1 1 0 0,0 0-1 0 0,0 0 1 0 0,1 0-1 0 0,-1-1 0 0 0,1 1 1 0 0,0 0-1 0 0,-1 0 1 0 0,1 0-1 0 0,1 0 0 0 0,-1 0 1 0 0,0 0-1 0 0,1 0 1 0 0,-1-1-1 0 0,1 1 0 0 0,0 0 1 0 0,0 0-1 0 0,0-1 1 0 0,0 1-1 0 0,1 0 0 0 0,-1-1 1 0 0,1 0-1 0 0,-1 1 1 0 0,1-1-1 0 0,0 0 0 0 0,0 1 1 0 0,0-1-1 0 0,0 0 0 0 0,0-1 1 0 0,1 1-1 0 0,-1 0 20 0 0,8 0 59 0 0,1 0 0 0 0,-1-1 0 0 0,0 0 0 0 0,1-1 0 0 0,-1 0 0 0 0,0 0 0 0 0,1-1 0 0 0,-1-1 0 0 0,0 0 1 0 0,0 0-1 0 0,0-1 0 0 0,0 0 0 0 0,0-1 0 0 0,-1 0 0 0 0,1 0 0 0 0,-1-1 0 0 0,0 0 0 0 0,-1-1 0 0 0,1 0 0 0 0,-1 0 0 0 0,0-1 0 0 0,-1 0 0 0 0,2-2-59 0 0,86-51 159 0 0,-94 59-167 0 0,0 1 0 0 0,1-1 1 0 0,-1 0-1 0 0,0 0 1 0 0,1 0-1 0 0,-1 1 1 0 0,1-1-1 0 0,-1 1 1 0 0,1-1-1 0 0,-1 1 1 0 0,1-1-1 0 0,-1 1 1 0 0,1 0-1 0 0,-1 0 0 0 0,1 0 1 0 0,-1 0-1 0 0,1 0 1 0 0,-1 0-1 0 0,1 0 1 0 0,-1 1-1 0 0,1-1 1 0 0,-1 0-1 0 0,1 1 1 0 0,-1-1-1 0 0,1 1 1 0 0,-1 0-1 0 0,1-1 1 0 0,-1 1-1 0 0,0 0 0 0 0,0 0 1 0 0,1 0-1 0 0,-1 0 1 0 0,0 0-1 0 0,0 0 1 0 0,0 0-1 0 0,0 1 1 0 0,0-1-1 0 0,0 0 1 0 0,0 0-1 0 0,-1 1 1 0 0,1-1-1 0 0,0 1 0 0 0,0 0 8 0 0,7 42-1 0 0,-1 0 0 0 0,-3 1 0 0 0,-1-1-1 0 0,-3 1 1 0 0,-1 0 0 0 0,-4 21 1 0 0,2-13-107 0 0,-16 208-132 0 0,19-251 211 0 0,0 0-1 0 0,0 0 1 0 0,-1 1-1 0 0,-1-1 1 0 0,0-1-1 0 0,0 1 1 0 0,-1 0-1 0 0,0 0 1 0 0,-1-1-1 0 0,0 0 1 0 0,0 0-1 0 0,-1 0 1 0 0,0 0-1 0 0,-1-1 1 0 0,0 1-1 0 0,0-2 1 0 0,-1 1-1 0 0,0-1 1 0 0,-3 3 28 0 0,7-7-3 0 0,1 0 0 0 0,-2-1 0 0 0,1 0 0 0 0,0 1 0 0 0,0-1 0 0 0,-1 0 0 0 0,1-1 0 0 0,-1 1 0 0 0,1 0 0 0 0,-1-1 0 0 0,0 0 0 0 0,1 0 0 0 0,-1 0 0 0 0,0 0 0 0 0,0-1 0 0 0,0 0 0 0 0,0 0 0 0 0,0 0 0 0 0,1 0 0 0 0,-1 0 0 0 0,0-1 0 0 0,0 1 0 0 0,0-1 0 0 0,0 0 0 0 0,1 0 0 0 0,-1-1 1 0 0,0 1-1 0 0,1-1 0 0 0,-1 0 0 0 0,1 0 0 0 0,0 0 0 0 0,0 0 0 0 0,0 0 0 0 0,0-1 0 0 0,0 0 0 0 0,0 1 0 0 0,0-1 0 0 0,1 0 0 0 0,-1 0 0 0 0,-1-4 3 0 0,2 0-19 0 0,1-1-1 0 0,-1 0 1 0 0,1 1-1 0 0,0-1 1 0 0,1 0 0 0 0,0 0-1 0 0,0 1 1 0 0,1-1 0 0 0,0 0-1 0 0,0 0 1 0 0,1 1-1 0 0,0-1 1 0 0,0 1 0 0 0,1-1-1 0 0,0 1 1 0 0,0 0 0 0 0,1 0-1 0 0,4-6 20 0 0,89-113-42 0 0,-94 123 37 0 0,41-45-573 0 0,2 2-1 0 0,3 2 1 0 0,39-28 578 0 0,-53 47-4276 0 0,-26 18 922 0 0,3-2-6852 0 0</inkml:trace>
</inkml:ink>
</file>

<file path=ppt/ink/ink6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3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1 622 0 0 0,'0'0'1484'0'0,"0"0"245"0"0,0 0-66 0 0,0 0-131 0 0,0 0-110 0 0,0 0-109 0 0,24-8-80 0 0,79-30-107 0 0,-33-7 778 0 0,-22 3-1257 0 0,-2-2 0 0 0,-1-2 1 0 0,-3-2-1 0 0,-2-2 0 0 0,20-35-647 0 0,-52 74 14 0 0,0-2-1 0 0,0 1 1 0 0,-1-1 0 0 0,-1 0-1 0 0,0-1 1 0 0,-1 0-1 0 0,-1 0 1 0 0,0 0 0 0 0,0 0-1 0 0,0-14-13 0 0,-4 26-37 0 0,0-1-1 0 0,-1 1 1 0 0,1-1-1 0 0,-1 1 1 0 0,0-1 0 0 0,1 1-1 0 0,-1 0 1 0 0,0-1-1 0 0,0 1 1 0 0,-1 0-1 0 0,1 0 1 0 0,0-1-1 0 0,-1 1 1 0 0,1 0 0 0 0,-1 0-1 0 0,0 1 1 0 0,0-1-1 0 0,0 0 1 0 0,0 1-1 0 0,0-1 1 0 0,0 1-1 0 0,0-1 1 0 0,0 1 0 0 0,-1 0-1 0 0,1 0 1 0 0,0 0-1 0 0,-1 0 1 0 0,1 1-1 0 0,-1-1 1 0 0,1 0-1 0 0,-1 1 1 0 0,1 0-1 0 0,-1 0 1 0 0,1 0 0 0 0,-1 0-1 0 0,1 0 1 0 0,-1 0-1 0 0,1 0 1 0 0,-1 1-1 0 0,1 0 1 0 0,-1-1-1 0 0,1 1 1 0 0,0 0 0 0 0,-1 0-1 0 0,1 0 1 0 0,0 0-1 0 0,0 1 1 0 0,-1-1-1 0 0,1 1 1 0 0,-1 1 37 0 0,-8 3-24 0 0,1 1 1 0 0,0 0 0 0 0,1 1-1 0 0,-1 0 1 0 0,2 0 0 0 0,-1 1-1 0 0,1 0 1 0 0,0 1-1 0 0,1 0 1 0 0,0 0 0 0 0,1 0-1 0 0,0 1 1 0 0,1 0 0 0 0,0 0-1 0 0,0 1 1 0 0,1-1 0 0 0,1 1-1 0 0,0 0 1 0 0,-1 10 23 0 0,4-19 7 0 0,1 0 1 0 0,-1-1 0 0 0,1 1 0 0 0,0 0-1 0 0,0-1 1 0 0,-1 1 0 0 0,2-1 0 0 0,-1 1-1 0 0,0-1 1 0 0,0 0 0 0 0,1 1 0 0 0,0-1-1 0 0,-1 0 1 0 0,1 0 0 0 0,0 0 0 0 0,0 0-1 0 0,0 0 1 0 0,0-1 0 0 0,0 1 0 0 0,0 0-1 0 0,1-1 1 0 0,-1 0 0 0 0,1 1 0 0 0,-1-1-1 0 0,1 0 1 0 0,-1 0 0 0 0,1-1 0 0 0,-1 1-1 0 0,1 0 1 0 0,1-1-8 0 0,83 10 539 0 0,-45-12-329 0 0,-1-2-1 0 0,0-1 1 0 0,0-3 0 0 0,-1-1 0 0 0,4-3-210 0 0,-29 8 143 0 0,-14 4-26 0 0,-1 0 61 0 0,-2 11 379 0 0,-62 81 657 0 0,58-85-1226 0 0,1 1 0 0 0,0 0 1 0 0,0 0-1 0 0,0 0 0 0 0,2 1 1 0 0,-1-1-1 0 0,1 1 0 0 0,0 0 1 0 0,0 0-1 0 0,1 0 0 0 0,1 1 1 0 0,-1-1-1 0 0,2 0 0 0 0,-1 1 1 0 0,1-1-1 0 0,1 6 12 0 0,1-12-98 0 0,-1 0 0 0 0,1-1-1 0 0,0 1 1 0 0,0-1 0 0 0,0 1 0 0 0,0-1 0 0 0,1 0-1 0 0,-1 0 1 0 0,1 1 0 0 0,-1-2 0 0 0,1 1 0 0 0,0 0-1 0 0,0-1 1 0 0,-1 1 0 0 0,1-1 0 0 0,0 0 0 0 0,1 0-1 0 0,-1 0 1 0 0,0 0 0 0 0,0 0 0 0 0,0-1 0 0 0,0 0-1 0 0,1 1 1 0 0,-1-1 0 0 0,0 0 0 0 0,0-1 0 0 0,0 1-1 0 0,3-1 99 0 0,54-6-6639 0 0,-40 2 2042 0 0,-4-2 279 0 0</inkml:trace>
  <inkml:trace contextRef="#ctx0" brushRef="#br0" timeOffset="243.715">1024 250 6921 0 0,'0'0'1086'0'0,"0"0"-496"0"0,0 0-68 0 0,0 0 357 0 0,0 0 296 0 0,0 0 55 0 0,0 0-215 0 0,0 0-345 0 0,-12 31-254 0 0,-36 94-118 0 0,47-124-286 0 0,0 0-1 0 0,0 0 1 0 0,1 0 0 0 0,-1 0 0 0 0,0 0 0 0 0,0 0-1 0 0,0 0 1 0 0,1 1 0 0 0,-1-1 0 0 0,1 0 0 0 0,-1 0-1 0 0,1 0 1 0 0,-1 1 0 0 0,1-1 0 0 0,0 0 0 0 0,-1 1 0 0 0,1-1-1 0 0,0 0 1 0 0,0 1 0 0 0,0-1 0 0 0,0 1 0 0 0,0-1-1 0 0,1 0 1 0 0,-1 1 0 0 0,0-1 0 0 0,1 0 0 0 0,-1 0-1 0 0,0 1 1 0 0,1-1 0 0 0,0 0 0 0 0,-1 0 0 0 0,1 1-1 0 0,0-1 1 0 0,-1 0 0 0 0,1 0 0 0 0,0 0 0 0 0,0 0-1 0 0,0 0 1 0 0,0 0 0 0 0,0 0 0 0 0,0-1 0 0 0,0 1-1 0 0,1 0-11 0 0,3 1 120 0 0,0 1 55 0 0,-1 0 0 0 0,1-1 0 0 0,-1 0-1 0 0,1 0 1 0 0,0-1 0 0 0,0 1 0 0 0,-1-1 0 0 0,1 0 0 0 0,0 0 0 0 0,0-1 0 0 0,1 0 0 0 0,-1 1 0 0 0,0-2 0 0 0,0 1 0 0 0,0 0 0 0 0,0-1 0 0 0,0 0 0 0 0,0 0 0 0 0,-1-1 0 0 0,1 1 0 0 0,0-1 0 0 0,0 0 0 0 0,-1-1 0 0 0,1 1 0 0 0,-1-1-1 0 0,0 1 1 0 0,0-1 0 0 0,0-1 0 0 0,0 1 0 0 0,0-1 0 0 0,-1 1 0 0 0,0-1 0 0 0,1 0 0 0 0,-1 0 0 0 0,-1 0 0 0 0,1-1 0 0 0,1-2-175 0 0,24-109 817 0 0,-28 112-955 0 0,0-1 0 0 0,0 1 0 0 0,0 0 1 0 0,-1 0-1 0 0,1-1 0 0 0,-1 1 0 0 0,-1 0 0 0 0,1 0 0 0 0,0 0 0 0 0,-1 0 0 0 0,0 0 0 0 0,0 0 0 0 0,0 0 0 0 0,0 1 0 0 0,-1-1 0 0 0,-2-2 138 0 0,-23-12-3554 0 0,7 11-3789 0 0,10 6-2272 0 0</inkml:trace>
</inkml:ink>
</file>

<file path=ppt/ink/ink6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7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42 589 2657 0 0,'0'0'1901'0'0,"0"0"-568"0"0,0 0-280 0 0,0 0 154 0 0,0 0 240 0 0,0 0 109 0 0,0 0-97 0 0,0 0-282 0 0,0 0-313 0 0,0 0-267 0 0,0 0-193 0 0,-4 3-120 0 0,2-2-249 0 0,0 0 0 0 0,0 0 0 0 0,0 0 0 0 0,0 0 0 0 0,1 1 0 0 0,-1-1 0 0 0,0 1 0 0 0,1-1 0 0 0,-1 1 0 0 0,1 0 0 0 0,0 0 0 0 0,-1-1 0 0 0,1 1 0 0 0,0 0 0 0 0,0 0-1 0 0,0 0 1 0 0,1 0 0 0 0,-1 0 0 0 0,0 0 0 0 0,1 1 0 0 0,-1-1 0 0 0,1 0 0 0 0,0 0 0 0 0,0 0 0 0 0,0 1-35 0 0,-4 19 173 0 0,2 1-1 0 0,0-1 1 0 0,2 0-1 0 0,0 1 1 0 0,1-1 0 0 0,2 0-1 0 0,1 5-172 0 0,-3-23 50 0 0,0 0-1 0 0,0-1 1 0 0,0 1-1 0 0,1 0 1 0 0,0 0-1 0 0,-1-1 1 0 0,1 1-1 0 0,1-1 1 0 0,-1 1-1 0 0,0-1 1 0 0,1 0-1 0 0,0 0 1 0 0,0 0 0 0 0,0-1-1 0 0,0 1 1 0 0,0 0-1 0 0,0-1 1 0 0,1 0-1 0 0,-1 0 1 0 0,1 0-1 0 0,-1 0 1 0 0,1-1-1 0 0,0 1 1 0 0,0-1-1 0 0,0 0 1 0 0,0 0-1 0 0,0 0 1 0 0,0-1-1 0 0,0 0 1 0 0,0 1-1 0 0,0-1 1 0 0,0-1 0 0 0,0 1-1 0 0,0 0 1 0 0,0-1-1 0 0,0 0 1 0 0,0 0-1 0 0,0 0 1 0 0,0-1-1 0 0,-1 1 1 0 0,1-1-1 0 0,0 0 1 0 0,-1 0-1 0 0,1 0-49 0 0,19-14 197 0 0,-1-1 0 0 0,-1-1-1 0 0,-1-1 1 0 0,0-1 0 0 0,-1 0-1 0 0,-1-2-196 0 0,15-15 110 0 0,55-63-30 0 0,-77 103-978 0 0,-9 6 910 0 0,2 22-41 0 0,-5-28 37 0 0,0 0 0 0 0,1 0-1 0 0,0 0 1 0 0,-1 0 0 0 0,1 0 0 0 0,1 0-1 0 0,-1-1 1 0 0,0 1 0 0 0,1 0-1 0 0,-1 0 1 0 0,1 0 0 0 0,0 0-1 0 0,0 0 1 0 0,0-1 0 0 0,0 1-1 0 0,0 0 1 0 0,1-1 0 0 0,-1 1-1 0 0,1-1 1 0 0,0 0 0 0 0,0 1 0 0 0,0-1-1 0 0,0 0 1 0 0,0 0 0 0 0,0 0-1 0 0,0 0 1 0 0,1-1 0 0 0,-1 1-1 0 0,1-1 1 0 0,-1 1 0 0 0,1-1-1 0 0,-1 0 1 0 0,1 0 0 0 0,0 0-1 0 0,2 1-7 0 0,7-5 132 0 0,0 1 0 0 0,0-2 0 0 0,0 1 0 0 0,-1-2-1 0 0,0 1 1 0 0,0-2 0 0 0,0 1 0 0 0,0-1-1 0 0,-1-1 1 0 0,0 0 0 0 0,0-1 0 0 0,-1 0 0 0 0,0 0-1 0 0,0-1 1 0 0,-1 0 0 0 0,5-7-132 0 0,2 0 56 0 0,109-144-1996 0 0,-118 146-1042 0 0,-2 4-5392 0 0,-4 7-1419 0 0</inkml:trace>
  <inkml:trace contextRef="#ctx0" brushRef="#br0" timeOffset="630.008">1338 52 10114 0 0,'0'0'1239'0'0,"0"0"-324"0"0,0 0-176 0 0,0 0 84 0 0,0 0 166 0 0,0 0 49 0 0,0 0-98 0 0,0 0-172 0 0,-27 34-177 0 0,-83 111-147 0 0,45-28 131 0 0,10 1-303 0 0,-5-2 0 0 0,-49 68-272 0 0,-16 0-2102 0 0,113-159-713 0 0,10-16-872 0 0,2 1-3346 0 0,0-10 2951 0 0</inkml:trace>
  <inkml:trace contextRef="#ctx0" brushRef="#br0" timeOffset="991.855">1406 519 4913 0 0,'0'0'1066'0'0,"0"0"-137"0"0,0 0 217 0 0,0 0 334 0 0,0 0 220 0 0,0 0-87 0 0,-30 34-350 0 0,-95 106-366 0 0,71-64-56 0 0,49-62-710 0 0,-8 81 509 0 0,14-92-608 0 0,-1 0 0 0 0,1-1 0 0 0,0 1-1 0 0,0-1 1 0 0,0 0 0 0 0,0 1 0 0 0,1-1-1 0 0,-1 0 1 0 0,0 1 0 0 0,1-1-1 0 0,0 0 1 0 0,-1 0 0 0 0,1 0 0 0 0,0 0-1 0 0,0-1 1 0 0,0 1 0 0 0,0 0 0 0 0,0-1-1 0 0,1 0 1 0 0,-1 1 0 0 0,0-1 0 0 0,1 0-1 0 0,-1 0 1 0 0,1 0 0 0 0,-1-1 0 0 0,1 1-1 0 0,-1 0 1 0 0,1-1 0 0 0,0 0-1 0 0,-1 1 1 0 0,1-1 0 0 0,0 0 0 0 0,-1-1-1 0 0,1 1-31 0 0,10-2 158 0 0,0-1-1 0 0,-1 0 1 0 0,1-1-1 0 0,-1-1 1 0 0,0 1-1 0 0,0-2 1 0 0,-1 0-1 0 0,1 0 1 0 0,-1-1-1 0 0,-1-1 1 0 0,0 0-1 0 0,0 0 1 0 0,0-1-1 0 0,-1 0 1 0 0,0 0-1 0 0,-1-1 1 0 0,0-1-1 0 0,0 1 1 0 0,-1-1-1 0 0,4-8-157 0 0,-5 9 0 0 0,0-1 0 0 0,0 0 0 0 0,0 0 0 0 0,-2 0 0 0 0,1 0 0 0 0,-2-1 0 0 0,1 0 0 0 0,-2 1 0 0 0,1-1 0 0 0,-2 0 0 0 0,1-1 0 0 0,-2 1 0 0 0,0 0 0 0 0,0 0 0 0 0,-1-2 0 0 0,0 11-134 0 0,0 0-1 0 0,1 1 0 0 0,-1-1 0 0 0,-1 1 0 0 0,1-1 0 0 0,0 1 1 0 0,0 0-1 0 0,-1 0 0 0 0,0-1 0 0 0,1 1 0 0 0,-1 0 0 0 0,0 0 0 0 0,0 1 1 0 0,0-1-1 0 0,0 0 0 0 0,0 1 0 0 0,0-1 0 0 0,-1 1 0 0 0,1-1 0 0 0,-1 1 1 0 0,1 0-1 0 0,-1 0 0 0 0,1 0 0 0 0,-1 1 0 0 0,1-1 0 0 0,-1 1 1 0 0,0-1-1 0 0,-2 1 135 0 0,-47 6-10168 0 0,38-2 3263 0 0</inkml:trace>
  <inkml:trace contextRef="#ctx0" brushRef="#br0" timeOffset="1652.741">1695 633 8834 0 0,'0'0'1550'0'0,"0"0"-790"0"0,0 0-320 0 0,0 0 145 0 0,0 0 215 0 0,0 0 103 0 0,0 0-115 0 0,0 0-181 0 0,0 0-180 0 0,0 0-134 0 0,-9 32-102 0 0,-27 99-88 0 0,29-70 8 0 0,9-58-15 0 0,0 0 0 0 0,1 0 0 0 0,-1-1 0 0 0,1 0 0 0 0,0 1 0 0 0,0-1 0 0 0,0 0 1 0 0,0 0-1 0 0,0-1 0 0 0,0 1 0 0 0,0 0 0 0 0,1-1 0 0 0,-1 0 0 0 0,0 0 1 0 0,1 0-1 0 0,-1 0 0 0 0,1-1 0 0 0,0 1 0 0 0,-1-1 0 0 0,1 0 0 0 0,-1 0 0 0 0,1 0 1 0 0,0-1-1 0 0,-1 1 0 0 0,1-1 0 0 0,-1 0 0 0 0,1 0 0 0 0,-1 0 0 0 0,0 0 1 0 0,1-1-1 0 0,-1 1 0 0 0,0-1 0 0 0,0 0 0 0 0,0 0 0 0 0,1-1-96 0 0,12-8 234 0 0,0-1 0 0 0,-1-1-1 0 0,0 0 1 0 0,-1-1 0 0 0,-1 0 0 0 0,0-1-1 0 0,2-5-233 0 0,30-32 198 0 0,23-30-331 0 0,-67 83-1939 0 0,-6 9 1917 0 0,1 0 0 0 0,0 0 0 0 0,1 0 0 0 0,0 1 0 0 0,1-1 0 0 0,0 1 0 0 0,0 0 0 0 0,1 0 0 0 0,1 0 0 0 0,0 0 0 0 0,0 5 155 0 0,3-11 34 0 0,0 0 0 0 0,0 0 0 0 0,1-1 0 0 0,-1 1 0 0 0,1-1 1 0 0,0 0-1 0 0,0 0 0 0 0,1 0 0 0 0,-1-1 0 0 0,1 0 0 0 0,0 0 0 0 0,-1 0 0 0 0,1 0 0 0 0,1-1 1 0 0,-1 1-1 0 0,0-1 0 0 0,1-1 0 0 0,-1 1 0 0 0,1-1 0 0 0,-1 0 0 0 0,1 0 0 0 0,-1 0 1 0 0,1-1-1 0 0,0 0 0 0 0,-1 0 0 0 0,1-1 0 0 0,0 1 0 0 0,-1-1 0 0 0,4-1-34 0 0,14-3 197 0 0,-1-1 0 0 0,0-1 1 0 0,-1-1-1 0 0,0-1 0 0 0,0-1 0 0 0,-1 0 0 0 0,0-2 0 0 0,-1 0 0 0 0,13-11-197 0 0,-2-5 69 0 0,-2-1 0 0 0,-1-1 0 0 0,-2-1-1 0 0,-1-2 1 0 0,-1 0 0 0 0,-2-1 0 0 0,-1-1 0 0 0,-2-1 0 0 0,-2-1 0 0 0,-1-1-1 0 0,-1 0 1 0 0,-3-1 0 0 0,-1 0 0 0 0,-2 0 0 0 0,-1-1 0 0 0,0-29-69 0 0,-5 5 30 0 0,-26 76-813 0 0,10 11 719 0 0,1 0 0 0 0,0 2-1 0 0,2-1 1 0 0,1 1 0 0 0,-7 26 64 0 0,6-17-31 0 0,-5 9 26 0 0,3 1 0 0 0,2 1 0 0 0,2 0 0 0 0,2 0-1 0 0,1 1 1 0 0,3 0 0 0 0,2 0 0 0 0,2 0 0 0 0,5 34 5 0 0,1-50 2 0 0,1 1-982 0 0,-13-30-8718 0 0,-3-7 4610 0 0,3 1 458 0 0</inkml:trace>
  <inkml:trace contextRef="#ctx0" brushRef="#br0" timeOffset="1898.355">2187 339 12963 0 0,'0'0'2075'0'0,"0"0"-798"0"0,0 0-466 0 0,0 0-52 0 0,0 0 45 0 0,0 0 6 0 0,0 0-126 0 0,0 0-169 0 0,0 0-140 0 0,0 0-51 0 0,36-1-40 0 0,117-1-20 0 0,133-21 619 0 0,-246 18-1381 0 0,176-23 521 0 0,-145 16-3667 0 0,-2-2-4367 0 0,-40 7-2687 0 0</inkml:trace>
  <inkml:trace contextRef="#ctx0" brushRef="#br0" timeOffset="2976.1">3311 906 1480 0 0,'0'0'2289'0'0,"0"0"-1033"0"0,0 0-490 0 0,0 0 135 0 0,0 0 309 0 0,0 0 195 0 0,0 0-24 0 0,0 0-173 0 0,0 0-157 0 0,0 0-100 0 0,0 0-63 0 0,0 0-65 0 0,31-20-101 0 0,93-64-96 0 0,31-30 1850 0 0,-73 67-1822 0 0,-33 27-435 0 0,-37 13-199 0 0,1 2 0 0 0,-1 0 0 0 0,1 0 0 0 0,0 1 0 0 0,0 0 0 0 0,1 1 0 0 0,-1 1 0 0 0,0 0 0 0 0,1 1 0 0 0,0 0 0 0 0,3 2-20 0 0,-14 1 3 0 0,0 0 0 0 0,0 1 1 0 0,-1 0-1 0 0,1-1 0 0 0,0 1 0 0 0,-1 0 1 0 0,0 0-1 0 0,0 1 0 0 0,0-1 1 0 0,0 0-1 0 0,0 1 0 0 0,0-1 1 0 0,-1 1-1 0 0,0 0 0 0 0,0-1 0 0 0,0 1 1 0 0,0 0-1 0 0,-1 0 0 0 0,1 0 1 0 0,-1-1-1 0 0,0 1 0 0 0,0 0 0 0 0,0 0 1 0 0,-1 0-1 0 0,1 0 0 0 0,-1 0 1 0 0,0-1-1 0 0,0 1 0 0 0,0 0 1 0 0,-1-1-1 0 0,1 1 0 0 0,-1 0-3 0 0,-6 13 7 0 0,0 0 0 0 0,-1-1-1 0 0,-1 0 1 0 0,0 0 0 0 0,-1-1 0 0 0,-1-1-1 0 0,0 1 1 0 0,-1-2 0 0 0,0 0 0 0 0,-1 0 0 0 0,-1-2-1 0 0,0 0 1 0 0,-4 2-7 0 0,12-8-60 0 0,0 0 0 0 0,0-1 1 0 0,0 1-1 0 0,0-2 0 0 0,-1 1 0 0 0,1-1 0 0 0,-1 0 0 0 0,0-1 1 0 0,0 0-1 0 0,0 0 0 0 0,0-1 0 0 0,0 0 0 0 0,0 0 0 0 0,0 0 1 0 0,-3-2 59 0 0,10 1-73 0 0,0-1 0 0 0,-1 0 1 0 0,1 0-1 0 0,0 0 1 0 0,0-1-1 0 0,-1 1 0 0 0,1 0 1 0 0,0 0-1 0 0,0-1 1 0 0,0 1-1 0 0,1-1 0 0 0,-1 1 1 0 0,0 0-1 0 0,0-1 0 0 0,1 0 1 0 0,-1 1-1 0 0,1-1 1 0 0,-1 1-1 0 0,1-1 0 0 0,0 0 1 0 0,0 1-1 0 0,0-1 1 0 0,0 0-1 0 0,0 1 0 0 0,0-1 1 0 0,0 1-1 0 0,0-1 1 0 0,1 0-1 0 0,-1 1 0 0 0,0-1 1 0 0,1 1-1 0 0,0-1 1 0 0,-1 0-1 0 0,1 1 0 0 0,0 0 1 0 0,0-1-1 0 0,0 1 1 0 0,0-1-1 0 0,0 1 0 0 0,0 0 1 0 0,0 0-1 0 0,0 0 1 0 0,0-1-1 0 0,1 1 0 0 0,-1 0 1 0 0,0 1-1 0 0,1-1 1 0 0,-1 0-1 0 0,1 0 0 0 0,-1 1 1 0 0,1-1-1 0 0,1 0 73 0 0,2-4-30 0 0,1 0 0 0 0,1 0-1 0 0,-1 1 1 0 0,1 0 0 0 0,0 0 0 0 0,0 1 0 0 0,0 0-1 0 0,0 0 1 0 0,0 0 0 0 0,1 1 0 0 0,-1 0 0 0 0,1 1-1 0 0,0-1 1 0 0,-1 1 0 0 0,1 1 0 0 0,0 0 0 0 0,0 0 30 0 0,-4 1-2 0 0,-1 1 0 0 0,1 0-1 0 0,-1 0 1 0 0,0 0 0 0 0,0 1 0 0 0,0-1 0 0 0,0 1 0 0 0,0 0 0 0 0,0 0 0 0 0,-1-1 0 0 0,1 2 0 0 0,-1-1 0 0 0,0 0 0 0 0,0 0 0 0 0,0 1 0 0 0,1 1 2 0 0,11 17-37 0 0,3-3 9 0 0,-14-13 44 0 0,1-1-1 0 0,0 1 0 0 0,0-1 1 0 0,0 0-1 0 0,1 0 0 0 0,0 0 1 0 0,0-1-1 0 0,0 0 0 0 0,0 0 1 0 0,1 0-1 0 0,0-1 0 0 0,0 1 1 0 0,0-1-1 0 0,0-1 0 0 0,0 1 1 0 0,0-1-1 0 0,1 0 0 0 0,-1-1 1 0 0,1 1-1 0 0,0-1 0 0 0,-1-1 1 0 0,1 1-16 0 0,13-5 149 0 0,0 0 0 0 0,0-2 0 0 0,0 0 0 0 0,-1-2 0 0 0,0 0 0 0 0,-1 0 0 0 0,0-2 0 0 0,0-1 0 0 0,-1 0 0 0 0,0-1 0 0 0,-1 0 0 0 0,-1-2 0 0 0,0 0 0 0 0,0 0 0 0 0,8-13-149 0 0,179-188 757 0 0,-171 186-778 0 0,0-1 0 0 0,-2-2 0 0 0,-2-1 0 0 0,-1-1 0 0 0,-1-1 0 0 0,-2-1 0 0 0,-1-1 0 0 0,-2-2 0 0 0,-2 1 0 0 0,-2-2 0 0 0,-1 0 0 0 0,7-36 21 0 0,-22 3 47 0 0,-1 71-48 0 0,1 1 0 0 0,0-1 1 0 0,-1 1-1 0 0,1-1 0 0 0,-1 1 0 0 0,0 0 1 0 0,0-1-1 0 0,1 1 0 0 0,-1-1 0 0 0,0 1 1 0 0,0 0-1 0 0,0 0 0 0 0,0 0 1 0 0,0 0-1 0 0,-1-1 0 0 0,1 1 0 0 0,0 1 1 0 0,0-1-1 0 0,-1 0 0 0 0,1 0 1 0 0,0 0-1 0 0,-1 1 0 0 0,1-1 0 0 0,-1 1 1 0 0,1-1-1 0 0,-1 1 0 0 0,1-1 0 0 0,-1 1 1 0 0,0 0-1 0 0,1 0 0 0 0,-1 0 1 0 0,1 0-1 0 0,-1 0 0 0 0,1 0 0 0 0,-1 0 1 0 0,0 1-1 0 0,1-1 0 0 0,-1 0 1 0 0,1 1-1 0 0,-1-1 0 0 0,1 1 0 0 0,-1 0 1 0 0,1-1-1 0 0,0 1 1 0 0,-12 6-19 0 0,1 0 0 0 0,0 1 0 0 0,0 0 0 0 0,0 1 1 0 0,2 0-1 0 0,-1 1 0 0 0,1 0 0 0 0,0 0 0 0 0,1 1 0 0 0,-4 7 19 0 0,-1-1 33 0 0,-7 9 20 0 0,2 0 0 0 0,1 1 0 0 0,1 1 0 0 0,2 1-1 0 0,0 0 1 0 0,2 1 0 0 0,1 1 0 0 0,2 0 0 0 0,1 0 0 0 0,1 1 0 0 0,2 0 0 0 0,1 0 0 0 0,2 0 0 0 0,1 1-1 0 0,2 25-52 0 0,1-46 32 0 0,1 0 0 0 0,1 0 0 0 0,0 0-1 0 0,1-1 1 0 0,0 1 0 0 0,1-1 0 0 0,0 0-1 0 0,0 0 1 0 0,1 0 0 0 0,1-1 0 0 0,0 0-1 0 0,0 0 1 0 0,1-1 0 0 0,0 1 0 0 0,1-2-1 0 0,0 1 1 0 0,0-2 0 0 0,1 1 0 0 0,0-1-1 0 0,0 0 1 0 0,3 0-32 0 0,43 13-449 0 0,-44-18-3905 0 0,-1-2-4335 0 0,-9 0 2349 0 0</inkml:trace>
  <inkml:trace contextRef="#ctx0" brushRef="#br0" timeOffset="3231.307">4942 626 8130 0 0,'0'0'1235'0'0,"0"0"-323"0"0,0 0 164 0 0,0 0 279 0 0,0 0 41 0 0,0 0-263 0 0,0 0-388 0 0,-5 32-313 0 0,-15 100-186 0 0,-1 24-1276 0 0,23-146-958 0 0,2-5-4186 0 0,-1-5-1294 0 0</inkml:trace>
  <inkml:trace contextRef="#ctx0" brushRef="#br0" timeOffset="3386.511">5027 269 13171 0 0,'0'0'392'0'0,"0"0"-640"0"0,0 0-344 0 0,0 0-248 0 0,0 0-161 0 0,0 0-183 0 0,0 0-640 0 0,0 0-1721 0 0,0 0-784 0 0</inkml:trace>
  <inkml:trace contextRef="#ctx0" brushRef="#br0" timeOffset="3790.178">5167 976 0 0 0,'0'0'355'0'0,"0"0"-446"0"0,0 0-106 0 0,0 0 143 0 0,0 0 122 0 0,0 0 171 0 0,0 0 153 0 0,-14 32 130 0 0,-40 97 79 0 0,31-84 865 0 0,23-44-1382 0 0,0-1 0 0 0,0 1 0 0 0,0-1 1 0 0,0 1-1 0 0,-1-1 0 0 0,1 1 0 0 0,0 0 1 0 0,0-1-1 0 0,-1 1 0 0 0,1-1 0 0 0,0 1 1 0 0,-1-1-1 0 0,1 0 0 0 0,0 1 0 0 0,-1-1 1 0 0,1 1-1 0 0,-1-1 0 0 0,1 0 0 0 0,-1 1 1 0 0,1-1-1 0 0,-1 0 0 0 0,1 1 0 0 0,-1-1 1 0 0,1 0-1 0 0,-1 0 0 0 0,0 0 0 0 0,1 1 1 0 0,-1-1-1 0 0,1 0 0 0 0,-1 0 0 0 0,0 0 0 0 0,1 0 1 0 0,-1 0-1 0 0,1 0 0 0 0,-1 0 0 0 0,1 0 1 0 0,-1 0-1 0 0,0-1 0 0 0,1 1 0 0 0,-1 0 1 0 0,1 0-1 0 0,-1 0 0 0 0,1-1 0 0 0,-1 1 1 0 0,1 0-1 0 0,-1-1 0 0 0,1 1 0 0 0,-1 0 1 0 0,1-1-1 0 0,-1 1 0 0 0,1-1 0 0 0,-1 1 1 0 0,1 0-1 0 0,0-1 0 0 0,-1 1 0 0 0,1-1 1 0 0,0 1-1 0 0,0-1 0 0 0,-1 0 0 0 0,1 1 1 0 0,0-1-1 0 0,0 1 0 0 0,0-1 0 0 0,0 1 1 0 0,-1-1-1 0 0,1 0 0 0 0,0 1 0 0 0,0-1 0 0 0,0 1-84 0 0,-1-46 2678 0 0,5 27-2189 0 0,2 1 1 0 0,0 0 0 0 0,0 1 0 0 0,2 0 0 0 0,0 0-1 0 0,1 0 1 0 0,1 1 0 0 0,1 0 0 0 0,2-2-490 0 0,-5 7 112 0 0,23-32 17 0 0,2 1-1 0 0,1 1 1 0 0,3 2-1 0 0,1 2 1 0 0,2 1-1 0 0,10-5-128 0 0,-35 29 74 0 0,1 0 0 0 0,0 1 0 0 0,0 1 0 0 0,1 0 0 0 0,0 1 0 0 0,1 1 0 0 0,0 1 0 0 0,0 0 0 0 0,0 2 0 0 0,1 0-1 0 0,0 1 1 0 0,0 1 0 0 0,0 0 0 0 0,2 2-74 0 0,-18 0 9 0 0,-1 1-1 0 0,1 0 0 0 0,-1 0 1 0 0,1 1-1 0 0,-1-1 0 0 0,1 1 1 0 0,-1-1-1 0 0,0 1 0 0 0,1 0 1 0 0,-1 0-1 0 0,0 0 1 0 0,0 0-1 0 0,1 0 0 0 0,-1 0 1 0 0,0 0-1 0 0,0 1 0 0 0,0-1 1 0 0,0 1-1 0 0,-1 0 1 0 0,1 0-1 0 0,0-1 0 0 0,-1 1 1 0 0,1 0-1 0 0,-1 0 0 0 0,0 0 1 0 0,1 1-1 0 0,-1-1 0 0 0,0 0 1 0 0,0 0-1 0 0,-1 1 1 0 0,1-1-1 0 0,0 0 0 0 0,-1 1 1 0 0,1-1-1 0 0,-1 1 0 0 0,0-1 1 0 0,0 1-1 0 0,0-1 0 0 0,0 1 1 0 0,0 0-9 0 0,-1 4 63 0 0,0 1 1 0 0,0-1 0 0 0,0 0-1 0 0,-1 1 1 0 0,0-1 0 0 0,0 0-1 0 0,-1 0 1 0 0,0 0-1 0 0,0-1 1 0 0,0 1 0 0 0,-1-1-1 0 0,0 0 1 0 0,-1 2-64 0 0,-15 13 54 0 0,-1 0 1 0 0,-1-2-1 0 0,-1 0 0 0 0,-1-1 1 0 0,0-2-1 0 0,-1 0 0 0 0,0-2 1 0 0,-2 0-1 0 0,1-2 0 0 0,-2-1 1 0 0,1-1-1 0 0,-2-2 1 0 0,-9 2-55 0 0,-16-7-2594 0 0,56-31-11587 0 0,4 20 10970 0 0</inkml:trace>
  <inkml:trace contextRef="#ctx0" brushRef="#br0" timeOffset="4248.294">5811 803 0 0 0,'0'0'487'0'0,"0"0"500"0"0,0 0 156 0 0,0 0 245 0 0,0 0 167 0 0,0 0-15 0 0,0 0-197 0 0,0 0-247 0 0,0 0-153 0 0,0 0-108 0 0,0 0-124 0 0,0 0-136 0 0,0 0-139 0 0,-10 30-112 0 0,-30 93-59 0 0,9-49 435 0 0,30-72-600 0 0,-1 2 134 0 0,0 0 0 0 0,1 0 0 0 0,-2-1 0 0 0,1 1 0 0 0,0-1 0 0 0,0 0 1 0 0,-1 1-1 0 0,0-1 0 0 0,0 0 0 0 0,0-1 0 0 0,0 1 0 0 0,0 0 0 0 0,0-1 1 0 0,-1 0-1 0 0,1 0 0 0 0,-1 0 0 0 0,-2 1-234 0 0,0-44 2055 0 0,8 29-1955 0 0,1 1 0 0 0,0-1 0 0 0,0 1 1 0 0,1-1-1 0 0,0 1 0 0 0,1 0 0 0 0,1 1 0 0 0,0-1 0 0 0,0 1 0 0 0,1 0 1 0 0,6-7-101 0 0,3-7 74 0 0,-11 16-59 0 0,15-25-7 0 0,1 0 0 0 0,2 1-1 0 0,1 2 1 0 0,1 0 0 0 0,2 1 0 0 0,0 2 0 0 0,30-22-8 0 0,-47 41 3 0 0,1 1 0 0 0,-1 0 0 0 0,1 0 0 0 0,1 1 1 0 0,-1 1-1 0 0,1 0 0 0 0,0 0 0 0 0,0 1 0 0 0,1 1 1 0 0,-1 0-1 0 0,1 0 0 0 0,0 2 0 0 0,-1-1 0 0 0,1 2 1 0 0,6 0-4 0 0,-17 0-4 0 0,1 1 0 0 0,0 0 1 0 0,-1-1-1 0 0,1 1 0 0 0,-1 0 1 0 0,1 1-1 0 0,-1-1 1 0 0,1 0-1 0 0,-1 1 0 0 0,0-1 1 0 0,1 1-1 0 0,-1 0 0 0 0,0 0 1 0 0,0 0-1 0 0,0 0 0 0 0,-1 0 1 0 0,1 0-1 0 0,0 0 0 0 0,-1 0 1 0 0,1 1-1 0 0,-1-1 1 0 0,0 1-1 0 0,0-1 0 0 0,0 1 1 0 0,0 0-1 0 0,0-1 0 0 0,-1 1 1 0 0,1 0-1 0 0,-1-1 0 0 0,0 1 1 0 0,0 0-1 0 0,0 0 1 0 0,0 0 3 0 0,-18 91 165 0 0,7-73-117 0 0,-1-1 0 0 0,-1 0 0 0 0,-1-1 0 0 0,0-1 0 0 0,-2 0 0 0 0,0-1 0 0 0,-1 0 0 0 0,0-2 0 0 0,-1 0 0 0 0,-7 3-48 0 0,-4 3-44 0 0,23-16-173 0 0,0 0 1 0 0,-1 0-1 0 0,1-1 1 0 0,-1 0-1 0 0,0 0 1 0 0,0-1-1 0 0,0 1 1 0 0,-1-1-1 0 0,1-1 0 0 0,-1 0 1 0 0,0 0-1 0 0,1 0 1 0 0,-2-1 216 0 0,-11-24-10469 0 0,18 18 7848 0 0,0 0-3712 0 0</inkml:trace>
  <inkml:trace contextRef="#ctx0" brushRef="#br0" timeOffset="4687.406">6428 696 10410 0 0,'0'0'1741'0'0,"0"0"-709"0"0,0 0-220 0 0,0 0 131 0 0,0 0 133 0 0,0 0 43 0 0,0 0-117 0 0,0 0-205 0 0,0 0-197 0 0,0 0-184 0 0,0 0-144 0 0,0 0-96 0 0,0 0-56 0 0,-4 33-48 0 0,-12 102-42 0 0,-2-64-461 0 0,12-67-1386 0 0,5-3-2789 0 0,0-3-4837 0 0,1-1 5122 0 0</inkml:trace>
  <inkml:trace contextRef="#ctx0" brushRef="#br0" timeOffset="4864.712">6513 335 9906 0 0,'0'0'1825'0'0,"0"0"-1113"0"0,0 0-560 0 0,0 0-208 0 0,0 0-248 0 0,0 0-144 0 0,0 0-97 0 0,0 0-143 0 0,0 0-304 0 0,0 0-1152 0 0,0 0-1873 0 0,0 0 616 0 0</inkml:trace>
  <inkml:trace contextRef="#ctx0" brushRef="#br0" timeOffset="5257.961">6605 965 11002 0 0,'0'0'2094'0'0,"0"0"-924"0"0,0 0-269 0 0,0 0 99 0 0,0 0 38 0 0,0 0-66 0 0,0 0-208 0 0,0 0-186 0 0,0 0-146 0 0,17-34-144 0 0,53-105-68 0 0,-23 65 1 0 0,21 1-170 0 0,-67 73-77 0 0,0 0 0 0 0,1 1 1 0 0,-1-1-1 0 0,0 0 0 0 0,0 1 0 0 0,0 0 0 0 0,0-1 0 0 0,1 1 0 0 0,-1 0 1 0 0,0-1-1 0 0,0 1 0 0 0,0 0 0 0 0,0 0 0 0 0,-1 0 0 0 0,1 0 1 0 0,0 0-1 0 0,0 0 0 0 0,-1 0 0 0 0,1 0 0 0 0,0 0 0 0 0,-1 1 1 0 0,1-1-1 0 0,-1 0 0 0 0,1 0 0 0 0,-1 1 0 0 0,0-1 0 0 0,0 0 0 0 0,1 0 1 0 0,-1 1-1 0 0,0-1 0 0 0,0 0 0 0 0,0 1 0 0 0,0-1 0 0 0,-1 0 1 0 0,1 0-1 0 0,0 1 0 0 0,0-1 0 0 0,-1 0 0 0 0,1 0 0 0 0,-1 1 0 0 0,1-1 1 0 0,-1 0-1 0 0,0 0 0 0 0,1 0 0 0 0,-1 0 0 0 0,0 0 26 0 0,1 7-31 0 0,-4 127-259 0 0,6-133 346 0 0,0 0 0 0 0,-1 0 0 0 0,1 0 0 0 0,0 0 0 0 0,0-1-1 0 0,0 1 1 0 0,0-1 0 0 0,0 1 0 0 0,1-1 0 0 0,-1 0 0 0 0,0 0 0 0 0,1 0-1 0 0,-1 0 1 0 0,1 0 0 0 0,-1-1 0 0 0,1 1 0 0 0,-1-1 0 0 0,1 0-1 0 0,-1 1 1 0 0,1-1 0 0 0,-1 0 0 0 0,1 0 0 0 0,-1-1 0 0 0,1 1-1 0 0,-1-1 1 0 0,1 1 0 0 0,-1-1 0 0 0,1 0 0 0 0,-1 0 0 0 0,1 0-1 0 0,-1 0 1 0 0,0 0 0 0 0,0 0 0 0 0,1-1 0 0 0,-1 1 0 0 0,0-1 0 0 0,0 1-1 0 0,-1-1 1 0 0,2 0-56 0 0,91-98 1923 0 0,-41 60-3771 0 0,-32 31-2855 0 0,0 4-5404 0 0,-12 4 3443 0 0</inkml:trace>
  <inkml:trace contextRef="#ctx0" brushRef="#br0" timeOffset="9636.009">7405 722 0 0 0,'0'0'412'0'0,"0"0"984"0"0,0 0 247 0 0,0 0-136 0 0,0 0-169 0 0,0 0-191 0 0,0 0-168 0 0,0 0-94 0 0,1-4-67 0 0,2-22 800 0 0,-29 9 2567 0 0,-26 31-2880 0 0,40-7-1297 0 0,1 0 0 0 0,0 1 1 0 0,0 1-1 0 0,1 0 0 0 0,0 0 0 0 0,1 1 0 0 0,0 0 0 0 0,1 1 0 0 0,0 0 1 0 0,0 0-1 0 0,1 1 0 0 0,1 0 0 0 0,0 0 0 0 0,1 0 0 0 0,0 1 1 0 0,0 0-1 0 0,2 0 0 0 0,-1 0 0 0 0,2 0 0 0 0,0 1 0 0 0,0-1 1 0 0,2 1-1 0 0,-1-1 0 0 0,2 1 0 0 0,0 1-8 0 0,0-12 15 0 0,0 1 1 0 0,1-1-1 0 0,0 0 0 0 0,-1 0 1 0 0,1 0-1 0 0,0 0 0 0 0,0 0 1 0 0,1 0-1 0 0,-1-1 0 0 0,1 1 1 0 0,-1-1-1 0 0,1 0 0 0 0,0 1 1 0 0,0-1-1 0 0,0 0 0 0 0,0-1 1 0 0,0 1-1 0 0,0 0 0 0 0,1-1 1 0 0,-1 0-1 0 0,0 0 0 0 0,1 0 1 0 0,-1 0-1 0 0,1 0 0 0 0,-1-1 1 0 0,1 0-1 0 0,3 0-15 0 0,97-12 1036 0 0,-75-1-882 0 0,-1-1 0 0 0,-1-2 0 0 0,0-1 1 0 0,-2-1-1 0 0,0-2 0 0 0,0 0 0 0 0,-2-1 0 0 0,-1-1 1 0 0,3-6-155 0 0,-21 24 0 0 0,35-37 140 0 0,-38 40-119 0 0,-1 1-38 0 0,0 0-58 0 0,0 0-74 0 0,0 12-498 0 0,0-2 596 0 0,17 145 32 0 0,-6-119 2 0 0,0 0 0 0 0,-3 1 0 0 0,0-1 0 0 0,-3 2 0 0 0,-1-1 0 0 0,-2 0 0 0 0,-1 1 0 0 0,-2 0 0 0 0,-2-1 0 0 0,-5 23 17 0 0,7-52 17 0 0,-1 0 1 0 0,-1 1-1 0 0,1-1 0 0 0,-1 0 0 0 0,0-1 0 0 0,-1 1 1 0 0,0-1-1 0 0,0 1 0 0 0,-1-1 0 0 0,0 0 0 0 0,0-1 1 0 0,-1 1-1 0 0,0-1 0 0 0,0 0 0 0 0,0 0 0 0 0,-1-1 1 0 0,1 0-1 0 0,-1 0 0 0 0,-1-1 0 0 0,1 1 0 0 0,-1-2 1 0 0,1 1-1 0 0,-1-1 0 0 0,0 0 0 0 0,0-1 0 0 0,0 0 1 0 0,-1 0-1 0 0,1 0 0 0 0,-1-1 0 0 0,0-1-17 0 0,-101-9 497 0 0,106 8-454 0 0,0 0-1 0 0,1 0 0 0 0,-1 0 1 0 0,1 0-1 0 0,-1-1 1 0 0,1 0-1 0 0,0 0 1 0 0,-1 0-1 0 0,1 0 1 0 0,0 0-1 0 0,0-1 0 0 0,1 1 1 0 0,-1-1-1 0 0,0 0 1 0 0,1 0-1 0 0,0 0 1 0 0,-1 0-1 0 0,1 0 1 0 0,1 0-1 0 0,-1-1 1 0 0,0 1-1 0 0,1-1 0 0 0,-1 1 1 0 0,1-1-1 0 0,0 0 1 0 0,1 1-1 0 0,-2-4-42 0 0,4-5 17 0 0,1 1 0 0 0,0-1 0 0 0,0 0 0 0 0,1 1 0 0 0,1 0 0 0 0,0 0 0 0 0,0 0 0 0 0,1 1 0 0 0,0-1 0 0 0,1 1 0 0 0,0 1 0 0 0,1-1 0 0 0,0 1 0 0 0,0 1 0 0 0,1 0 0 0 0,0 0 0 0 0,0 0 0 0 0,1 1 0 0 0,0 1 0 0 0,1-1 0 0 0,4-1-17 0 0,-6 2 3 0 0,46-32-102 0 0,1 3 0 0 0,1 3 0 0 0,2 2 1 0 0,2 2-1 0 0,0 4 99 0 0,18-1-1790 0 0,-52 20-1591 0 0,-1 1-3563 0 0,-12 3-2274 0 0</inkml:trace>
</inkml:ink>
</file>

<file path=ppt/ink/ink6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3.4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 5297 0 0,'0'0'1258'0'0,"0"0"-105"0"0,0 0 78 0 0,0 0 180 0 0,0 0 150 0 0,0 0-4 0 0,0 0-237 0 0,0 0-322 0 0,0 0-327 0 0,0 0-260 0 0,0 0-190 0 0,-2 0-110 0 0,0 2-84 0 0,0 0 0 0 0,1 0 0 0 0,-1 0 0 0 0,1 0 0 0 0,0 0 0 0 0,-1 0 0 0 0,1 1 0 0 0,0-1 0 0 0,0 0 0 0 0,1 1 0 0 0,-1-1 0 0 0,0 1 0 0 0,1-1 0 0 0,-1 1 0 0 0,1-1 0 0 0,0 1 0 0 0,0-1 1 0 0,0 1-1 0 0,0-1 0 0 0,1 1 0 0 0,-1-1 0 0 0,0 1 0 0 0,1-1 0 0 0,0 1 0 0 0,0-1 0 0 0,0 2-27 0 0,1 14 202 0 0,0 153 1823 0 0,-15 116-2025 0 0,9-118 128 0 0,4-168-123 0 0,0 1 1 0 0,0-1 0 0 0,1 0 0 0 0,-1 1-1 0 0,0-1 1 0 0,1 0 0 0 0,-1 0-1 0 0,1 1 1 0 0,-1-1 0 0 0,1 0 0 0 0,0 0-1 0 0,-1 0 1 0 0,1 1 0 0 0,0-1-1 0 0,0 0 1 0 0,0 0 0 0 0,0 0 0 0 0,0 0-1 0 0,0-1 1 0 0,0 1 0 0 0,0 0-1 0 0,0 0 1 0 0,0-1 0 0 0,0 1 0 0 0,1 0-1 0 0,-1-1 1 0 0,0 1 0 0 0,1-1 0 0 0,-1 0-1 0 0,0 1 1 0 0,1-1 0 0 0,-1 0-1 0 0,0 0 1 0 0,1 0 0 0 0,-1 0 0 0 0,0 0-1 0 0,1 0 1 0 0,-1 0 0 0 0,0 0-1 0 0,1-1 1 0 0,-1 1 0 0 0,0 0 0 0 0,1-1-1 0 0,-1 1 1 0 0,0-1 0 0 0,0 0-1 0 0,1 1-5 0 0,56-33 398 0 0,18-31-193 0 0,-56 44-194 0 0,2 1 0 0 0,0 0 1 0 0,1 2-1 0 0,1 1 0 0 0,0 1 0 0 0,1 0 0 0 0,1 2 0 0 0,25-9-11 0 0,-49 21-2 0 0,0 0-1 0 0,0 0 1 0 0,1 0 0 0 0,-1 0 0 0 0,0 1 0 0 0,1-1 0 0 0,-1 1-1 0 0,1-1 1 0 0,-1 1 0 0 0,0 0 0 0 0,1 0 0 0 0,-1 0-1 0 0,1 0 1 0 0,-1 0 0 0 0,1 1 0 0 0,-1-1 0 0 0,0 1-1 0 0,1-1 1 0 0,-1 1 0 0 0,0 0 0 0 0,1 0 0 0 0,-1 0-1 0 0,0 0 1 0 0,0 1 0 0 0,0-1 0 0 0,0 0 0 0 0,0 1 0 0 0,0-1-1 0 0,0 1 1 0 0,-1 0 0 0 0,1 0 0 0 0,-1 0 0 0 0,1 0-1 0 0,-1 0 1 0 0,1 0 0 0 0,-1 0 0 0 0,0 0 0 0 0,0 0-1 0 0,0 1 1 0 0,-1-1 0 0 0,1 0 0 0 0,0 1 2 0 0,0 8 52 0 0,1 1 0 0 0,-2 0 0 0 0,0 0 0 0 0,0-1 0 0 0,-1 1 0 0 0,0 0 0 0 0,-1 0 0 0 0,-1-1 0 0 0,0 1 0 0 0,0-1 0 0 0,-1 0 0 0 0,-1 0 0 0 0,1 0 0 0 0,-2-1 0 0 0,0 0 0 0 0,0 0 0 0 0,-1 1-52 0 0,-3 3-60 0 0,0 0-1 0 0,-1-1 1 0 0,0-1 0 0 0,-1 1-1 0 0,0-2 1 0 0,-1 0 0 0 0,0 0-1 0 0,-1-1 1 0 0,0-1 0 0 0,-1 0-1 0 0,0-1 1 0 0,0-1 0 0 0,-1 0-1 0 0,0-1 1 0 0,0-1 0 0 0,0 0-1 0 0,-1-2 1 0 0,1 1 0 0 0,-1-2-1 0 0,0 0 1 0 0,-11-1 60 0 0,26-1-110 0 0,-75-5-4365 0 0,30-12-6521 0 0,41 13 5834 0 0</inkml:trace>
  <inkml:trace contextRef="#ctx0" brushRef="#br0" timeOffset="574.219">592 834 0 0 0,'0'0'922'0'0,"0"0"694"0"0,0 0 387 0 0,0 0 151 0 0,0 0-28 0 0,0 0-78 0 0,0 0-98 0 0,0 0-191 0 0,0 0-279 0 0,0 0-300 0 0,33-4-294 0 0,105-13-206 0 0,-73-5 127 0 0,-56 13-630 0 0,6-3-17 0 0,0-1 0 0 0,-1 0 0 0 0,0-1 0 0 0,-1 0 0 0 0,-1-1 0 0 0,0-1 0 0 0,-1 0 1 0 0,-1 0-1 0 0,-1-1 0 0 0,0-1 0 0 0,2-6-160 0 0,-5 9 17 0 0,-1 0 1 0 0,-1 0-1 0 0,0-1 1 0 0,-1 0-1 0 0,-1 1 1 0 0,0-1-1 0 0,-1 0 1 0 0,-1-10-18 0 0,0 23-29 0 0,0 1 1 0 0,0 0 0 0 0,-1-1-1 0 0,1 1 1 0 0,-1-1 0 0 0,1 1-1 0 0,-1 0 1 0 0,0-1-1 0 0,0 1 1 0 0,0 0 0 0 0,0 0-1 0 0,0 0 1 0 0,0 0 0 0 0,-1 0-1 0 0,1 0 1 0 0,-1 0 0 0 0,0 0-1 0 0,1 0 1 0 0,-1 1 0 0 0,0-1-1 0 0,0 1 1 0 0,0-1 0 0 0,0 1-1 0 0,0 0 1 0 0,0 0 0 0 0,-1 0-1 0 0,1 0 1 0 0,0 0 0 0 0,-1 0-1 0 0,1 1 1 0 0,0-1-1 0 0,-1 1 1 0 0,1-1 0 0 0,-1 1-1 0 0,1 0 1 0 0,-1 0 0 0 0,1 0-1 0 0,0 0 1 0 0,-1 1 0 0 0,1-1 28 0 0,-7 1-94 0 0,1 0 0 0 0,0 1 0 0 0,0-1 0 0 0,0 2 1 0 0,0-1-1 0 0,0 1 0 0 0,0 0 0 0 0,0 1 0 0 0,1 0 1 0 0,0 0-1 0 0,-2 2 94 0 0,3-3-13 0 0,1 0 0 0 0,0 0 0 0 0,0 0 0 0 0,1 1 1 0 0,-1 0-1 0 0,1 0 0 0 0,-1 0 0 0 0,1 0 0 0 0,1 1 0 0 0,-1 0 1 0 0,0 0-1 0 0,1 0 0 0 0,0 0 0 0 0,1 0 0 0 0,-1 1 0 0 0,1-1 1 0 0,0 1-1 0 0,0 0 0 0 0,0-1 0 0 0,1 1 0 0 0,0 0 0 0 0,0 0 0 0 0,1 0 1 0 0,0 0-1 0 0,0 0 0 0 0,0 0 0 0 0,1 0 0 0 0,-1 0 0 0 0,1 0 1 0 0,1-1-1 0 0,-1 1 0 0 0,1 0 0 0 0,0-1 0 0 0,0 1 0 0 0,3 3 13 0 0,5 0 75 0 0,1-1-1 0 0,0 0 0 0 0,0-1 0 0 0,1-1 0 0 0,0 1 0 0 0,0-2 1 0 0,0 1-1 0 0,1-2 0 0 0,0 0 0 0 0,0 0 0 0 0,0-1 0 0 0,0-1 1 0 0,0 0-1 0 0,1-1 0 0 0,7 0-74 0 0,15 4 332 0 0,-33-5-320 0 0,-1 0 1 0 0,0 0 0 0 0,0 1-1 0 0,0-1 1 0 0,0 1 0 0 0,0-1-1 0 0,0 1 1 0 0,0 0-1 0 0,0 0 1 0 0,0 0 0 0 0,0 0-1 0 0,0 0 1 0 0,-1 1 0 0 0,1-1-1 0 0,0 0 1 0 0,-1 1 0 0 0,1-1-1 0 0,-1 1 1 0 0,1 0 0 0 0,-1 0-1 0 0,0-1 1 0 0,0 1-1 0 0,0 0 1 0 0,0 0 0 0 0,0 0-1 0 0,0 0 1 0 0,0 0 0 0 0,-1 0-1 0 0,1 0 1 0 0,-1 0 0 0 0,1 0-1 0 0,-1 1 1 0 0,0-1-1 0 0,0 0 1 0 0,0 0 0 0 0,0 0-1 0 0,0 0 1 0 0,-1 1 0 0 0,1-1-1 0 0,0 0 1 0 0,-1 1-13 0 0,-35 88 178 0 0,32-82-189 0 0,-19 55-1407 0 0,21-50-3805 0 0,1-1-4822 0 0,1-12 5528 0 0</inkml:trace>
  <inkml:trace contextRef="#ctx0" brushRef="#br0" timeOffset="1414.069">1597 635 0 0 0,'0'0'1712'0'0,"0"0"334"0"0,0 0 56 0 0,0 0 180 0 0,0 0 136 0 0,0 0-106 0 0,0 0-333 0 0,0 0-438 0 0,0 0-363 0 0,0 0-268 0 0,0 0-246 0 0,0 0-177 0 0,-10-9-126 0 0,-34-26-75 0 0,3 41 86 0 0,32-1-286 0 0,-8 4-9 0 0,0 2 0 0 0,0 0 0 0 0,1 1 0 0 0,1 1 0 0 0,0 1 0 0 0,1 0-1 0 0,0 0 1 0 0,1 2-77 0 0,7-9-8 0 0,0 1-1 0 0,1 0 1 0 0,0 1-1 0 0,1-1 1 0 0,0 1-1 0 0,0 0 0 0 0,1 0 1 0 0,0 0-1 0 0,0 1 1 0 0,1-1-1 0 0,0 1 1 0 0,1-1-1 0 0,0 1 1 0 0,1 0-1 0 0,0-1 9 0 0,0-6-1 0 0,0-1 0 0 0,0 1 0 0 0,1-1 0 0 0,-1 1 0 0 0,1-1 0 0 0,0 0 0 0 0,-1 1 0 0 0,1-1 0 0 0,0 0 0 0 0,0 1 0 0 0,1-1 0 0 0,-1 0 0 0 0,0 0 0 0 0,1 0 0 0 0,-1 0 0 0 0,1 0 0 0 0,0-1 0 0 0,-1 1 0 0 0,1 0 0 0 0,0-1 0 0 0,0 1 0 0 0,0-1 0 0 0,0 0 0 0 0,1 1 0 0 0,-1-1 0 0 0,0 0 0 0 0,0 0 0 0 0,1-1 0 0 0,-1 1 0 0 0,0 0 0 0 0,1-1 0 0 0,-1 0 0 0 0,1 1 0 0 0,0-1 1 0 0,85-12 629 0 0,-64-1-586 0 0,-1-1 0 0 0,-1-1 0 0 0,0-1 0 0 0,-1-1 0 0 0,0-1 0 0 0,-2 0 0 0 0,2-3-43 0 0,17-6-848 0 0,-37 49 425 0 0,-1-11 429 0 0,-1-7-8 0 0,0 0 0 0 0,0-1 0 0 0,0 1 0 0 0,1 0 0 0 0,0 0 0 0 0,-1 0 0 0 0,1 0 0 0 0,1 0 0 0 0,-1 0 0 0 0,0-1 0 0 0,1 1 0 0 0,0 0 0 0 0,0 0 0 0 0,0 0 1 0 0,0-1-1 0 0,1 1 0 0 0,-1-1 0 0 0,1 1 0 0 0,0-1 0 0 0,0 0 0 0 0,1 1 0 0 0,-1-1 0 0 0,0 0 0 0 0,1 0 0 0 0,0-1 0 0 0,0 1 0 0 0,0 0 0 0 0,0-1 0 0 0,0 0 0 0 0,0 0 0 0 0,1 0 0 0 0,-1 0 0 0 0,1 0 0 0 0,-1-1 0 0 0,1 0 0 0 0,1 1 2 0 0,2-1 35 0 0,1-1 0 0 0,-1 0 0 0 0,0 0 0 0 0,0-1 0 0 0,0 0 0 0 0,0 0 0 0 0,0-1 1 0 0,0 0-1 0 0,0 0 0 0 0,0 0 0 0 0,0-1 0 0 0,-1 0 0 0 0,1 0 0 0 0,-1-1 0 0 0,0 0 0 0 0,0 0 0 0 0,0 0 0 0 0,-1-1 0 0 0,0 0 0 0 0,0 0 0 0 0,4-5-35 0 0,22-25 77 0 0,-2-1-1 0 0,-2-1 1 0 0,-1-1 0 0 0,-2-1-1 0 0,-2-2 1 0 0,-2 0-1 0 0,8-23-76 0 0,-13 29-28 0 0,-1-1-1 0 0,-2 0 0 0 0,-2-1 0 0 0,-1 0 0 0 0,3-27 29 0 0,-10-14 264 0 0,-19 86-216 0 0,6 42-74 0 0,1 0 0 0 0,2 1 0 0 0,3 0 0 0 0,2 0 0 0 0,2 0 0 0 0,6 42 26 0 0,-4-54-21 0 0,7 197 138 0 0,-7-233-193 0 0,-1 0-1 0 0,0 0 0 0 0,0-1 0 0 0,0 1 0 0 0,0 0 0 0 0,0 0 0 0 0,-1 0 1 0 0,1-1-1 0 0,-1 1 0 0 0,0 0 0 0 0,1-1 0 0 0,-1 1 0 0 0,-1-1 1 0 0,1 1-1 0 0,0-1 0 0 0,-1 1 0 0 0,1-1 0 0 0,-1 0 0 0 0,0 1 0 0 0,1-1 1 0 0,-1 0-1 0 0,0 0 0 0 0,0-1 0 0 0,-2 2 77 0 0,-7-24-8670 0 0,9 13 2612 0 0,2 4 467 0 0</inkml:trace>
  <inkml:trace contextRef="#ctx0" brushRef="#br0" timeOffset="1746.015">2410 462 5097 0 0,'0'0'3254'0'0,"0"0"-2103"0"0,0 0-630 0 0,0 0 258 0 0,0 0 319 0 0,0 0 179 0 0,0 0-52 0 0,0 0-240 0 0,0 0-202 0 0,-31 27-149 0 0,-98 84-94 0 0,36-33 1095 0 0,91-77-1605 0 0,1 0-18 0 0,-1 0 1 0 0,1 1-1 0 0,-1-1 0 0 0,1 0 0 0 0,0 0 1 0 0,-1 0-1 0 0,1 1 0 0 0,0-1 1 0 0,0 1-1 0 0,0-1 0 0 0,0 1 0 0 0,0-1 1 0 0,0 1-1 0 0,0 0 0 0 0,1-1 0 0 0,-1 1 1 0 0,1 0-1 0 0,-1 0 0 0 0,1 0 1 0 0,-1-1-1 0 0,1 1 0 0 0,0 0 0 0 0,0 0 1 0 0,0 0-1 0 0,0 0 0 0 0,1 0-12 0 0,28 29 76 0 0,61 27 603 0 0,-86-54-612 0 0,5 5 88 0 0,1 1 1 0 0,1-2-1 0 0,-1 1 0 0 0,1-2 1 0 0,1 1-1 0 0,-1-2 0 0 0,1 1 1 0 0,9 2-156 0 0,17-9-2059 0 0,-26-4-2949 0 0,-4-2-5010 0 0,-6 2 5710 0 0</inkml:trace>
  <inkml:trace contextRef="#ctx0" brushRef="#br0" timeOffset="2158.551">2554 811 2112 0 0,'0'0'1562'0'0,"0"0"-828"0"0,0 0 154 0 0,0 0 629 0 0,0 0 400 0 0,0 0 157 0 0,0 0-147 0 0,0 0-291 0 0,0 0-233 0 0,0 0-201 0 0,0 0-185 0 0,0 0-139 0 0,32-1-113 0 0,99-9-119 0 0,-66-8 127 0 0,-56 11-610 0 0,-2 3-100 0 0,0 0 0 0 0,0 0 0 0 0,0-1 0 0 0,-1 0 0 0 0,1 0 0 0 0,-1 0 0 0 0,-1-1 0 0 0,1 0 0 0 0,-1 0 0 0 0,0 0 0 0 0,0-1 0 0 0,-1 1 0 0 0,0-1 0 0 0,0-1 0 0 0,0 1 0 0 0,-1 0 0 0 0,0-1 0 0 0,-1 1 0 0 0,0-1 0 0 0,0 0 0 0 0,0 0 0 0 0,-1 0 0 0 0,0 0 0 0 0,-1-4-63 0 0,-2 9-37 0 0,0 0 1 0 0,0 1-1 0 0,0-1 0 0 0,-1 0 1 0 0,1 1-1 0 0,-1-1 0 0 0,0 1 0 0 0,0 0 1 0 0,0 0-1 0 0,0 0 0 0 0,0 0 1 0 0,0 1-1 0 0,0-1 0 0 0,-1 1 0 0 0,1 0 1 0 0,0 0-1 0 0,-1 0 0 0 0,1 0 1 0 0,-1 1-1 0 0,1-1 0 0 0,-1 1 0 0 0,1 0 1 0 0,-1 0-1 0 0,1 0 0 0 0,-1 1 0 0 0,0-1 1 0 0,1 1-1 0 0,0 0 0 0 0,-1 0 1 0 0,0 0 36 0 0,-8 3-31 0 0,1 0 0 0 0,-1 1 0 0 0,1 0 0 0 0,0 1-1 0 0,1 0 1 0 0,-1 0 0 0 0,1 1 0 0 0,0 1 0 0 0,1 0 0 0 0,0 0 0 0 0,0 1 0 0 0,1 0 0 0 0,0 0 0 0 0,1 1 0 0 0,-7 10 31 0 0,10-14 13 0 0,-1 0 0 0 0,1 0 0 0 0,0 0 0 0 0,1 1 0 0 0,-1-1 0 0 0,1 1 0 0 0,1 0 0 0 0,-1 0 0 0 0,1 0 0 0 0,1 0 0 0 0,-1 1 0 0 0,1-1 0 0 0,0 0-1 0 0,1 1 1 0 0,0-1 0 0 0,0 1 0 0 0,0-1 0 0 0,1 0 0 0 0,0 1 0 0 0,1-1 0 0 0,0 0 0 0 0,0 0 0 0 0,0 0 0 0 0,1 0 0 0 0,0 0 0 0 0,0-1 0 0 0,1 1 0 0 0,-1-1 0 0 0,2 0 0 0 0,-1 0 0 0 0,1 0 0 0 0,0 0 0 0 0,0-1 0 0 0,0 0-1 0 0,1 0 1 0 0,-1 0 0 0 0,1-1 0 0 0,3 1-13 0 0,7 3 23 0 0,0-1 1 0 0,1-1-1 0 0,-1 0 0 0 0,1-1 0 0 0,1-1 1 0 0,-1-1-1 0 0,0-1 0 0 0,1 0 0 0 0,0-1 0 0 0,10-1-23 0 0,60-3-2559 0 0,-53-3-3097 0 0,-23 3 1085 0 0,3 2-4526 0 0</inkml:trace>
</inkml:ink>
</file>

<file path=ppt/ink/ink6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0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62 583 0 0 0,'0'0'816'0'0,"0"0"640"0"0,0 0 126 0 0,0 0-166 0 0,0 0-169 0 0,0 0-164 0 0,0 0-139 0 0,0 0-75 0 0,5 0 2894 0 0,-34 151-941 0 0,26-136-2728 0 0,-9 44 259 0 0,2-1 1 0 0,3 2 0 0 0,2 31-354 0 0,5-90 16 0 0,-1 0 0 0 0,1 0-1 0 0,0 0 1 0 0,0 0 0 0 0,0 0 0 0 0,0 0 0 0 0,0 0-1 0 0,1 0 1 0 0,-1 1 0 0 0,0-1 0 0 0,0 0-1 0 0,1 0 1 0 0,-1 0 0 0 0,1 0 0 0 0,-1 0 0 0 0,1 0-1 0 0,-1 0 1 0 0,1 0 0 0 0,-1-1 0 0 0,1 1 0 0 0,0 0-1 0 0,0 0 1 0 0,-1 0 0 0 0,1-1 0 0 0,0 1 0 0 0,0 0-1 0 0,0-1 1 0 0,0 1 0 0 0,0 0 0 0 0,0-1-1 0 0,0 0 1 0 0,0 1 0 0 0,0-1 0 0 0,0 0 0 0 0,0 1-1 0 0,0-1 1 0 0,0 0 0 0 0,0 0 0 0 0,1 0 0 0 0,-1 0-1 0 0,0 0 1 0 0,0 0 0 0 0,0 0 0 0 0,0 0-1 0 0,0 0 1 0 0,0-1 0 0 0,0 1 0 0 0,0 0 0 0 0,0-1-1 0 0,0 1 1 0 0,0-1 0 0 0,1 1-16 0 0,52-31 1074 0 0,144-148-673 0 0,-179 173-989 0 0,-15 34 215 0 0,-2-10 440 0 0,4 33-18 0 0,-6-43-40 0 0,0-1 1 0 0,0 0-1 0 0,1 1 0 0 0,0-1 0 0 0,0 0 0 0 0,1 0 0 0 0,0 1 0 0 0,0-1 0 0 0,1-1 0 0 0,-1 1 0 0 0,1 0 0 0 0,1 0 0 0 0,0-1 0 0 0,0 0 0 0 0,0 0 0 0 0,1 1-9 0 0,-1-5 77 0 0,1-1 0 0 0,0 0 0 0 0,-1 0-1 0 0,1 0 1 0 0,-1 0 0 0 0,1-1 0 0 0,0 0 0 0 0,-1 0-1 0 0,1 0 1 0 0,0 0 0 0 0,0-1 0 0 0,-1 1 0 0 0,1-1-1 0 0,-1-1 1 0 0,1 1 0 0 0,-1-1 0 0 0,1 1-1 0 0,-1-1 1 0 0,0 0 0 0 0,0-1 0 0 0,0 1 0 0 0,0-1-1 0 0,0 0 1 0 0,-1 0 0 0 0,1 0 0 0 0,-1 0 0 0 0,0-1-1 0 0,0 1 1 0 0,0-1 0 0 0,0 0 0 0 0,0 0-1 0 0,-1 0 1 0 0,0 0-77 0 0,97-157 280 0 0,-74 103-2926 0 0,-3-1-4052 0 0,-16 43 1035 0 0,-2 5-893 0 0</inkml:trace>
  <inkml:trace contextRef="#ctx0" brushRef="#br0" timeOffset="573.87">840 1 8266 0 0,'0'0'539'0'0,"0"0"-374"0"0,0 0-32 0 0,0 0 307 0 0,0 0 345 0 0,0 0 205 0 0,0 0-5 0 0,0 0-141 0 0,0 0-145 0 0,0 0-115 0 0,-12 35-45 0 0,-36 110-27 0 0,31-56 372 0 0,34 224 1399 0 0,-10 10-1531 0 0,0-279-689 0 0,-6-44-37 0 0,1 1 0 0 0,-1-1 0 0 0,0 0 0 0 0,0-1 0 0 0,1 1 0 0 0,-1 0 1 0 0,0 0-1 0 0,0 0 0 0 0,0-1 0 0 0,1 1 0 0 0,-1-1 0 0 0,0 1 0 0 0,0-1 0 0 0,0 1 0 0 0,0-1 0 0 0,0 1 1 0 0,0-1-1 0 0,0 0 0 0 0,0 0 0 0 0,0 0 0 0 0,0 1 0 0 0,0-1 0 0 0,-1 0 0 0 0,1 0 0 0 0,0 0 0 0 0,-1 0 0 0 0,1 0 1 0 0,0 0-1 0 0,-1-1 0 0 0,1 1 0 0 0,-1 0-26 0 0,2-2 22 0 0,137-150 199 0 0,-129 140-250 0 0,1 1 1 0 0,0 0-1 0 0,1 1 1 0 0,0 0-1 0 0,1 1 1 0 0,1 0-1 0 0,12-6 29 0 0,-25 15-7 0 0,-1 1-1 0 0,1 0 1 0 0,0 0-1 0 0,-1 0 1 0 0,1 0 0 0 0,0-1-1 0 0,0 1 1 0 0,-1 0-1 0 0,1 0 1 0 0,0 0 0 0 0,0 1-1 0 0,-1-1 1 0 0,1 0 0 0 0,0 0-1 0 0,-1 0 1 0 0,1 0-1 0 0,0 1 1 0 0,-1-1 0 0 0,1 0-1 0 0,0 1 1 0 0,-1-1-1 0 0,1 0 1 0 0,0 1 0 0 0,-1-1-1 0 0,1 1 1 0 0,-1-1-1 0 0,1 1 1 0 0,-1-1 0 0 0,1 1-1 0 0,-1 0 1 0 0,0-1-1 0 0,1 1 1 0 0,-1-1 0 0 0,1 1-1 0 0,-1 0 1 0 0,0-1-1 0 0,0 1 1 0 0,1 0 0 0 0,-1 0-1 0 0,0-1 1 0 0,0 1 0 0 0,0 0-1 0 0,0-1 1 0 0,0 1-1 0 0,0 0 1 0 0,0 0 0 0 0,0-1-1 0 0,0 1 1 0 0,0 0-1 0 0,-1 0 8 0 0,0 47 293 0 0,1-43-276 0 0,-39 203 711 0 0,45-145-744 0 0,22-58-3547 0 0,-11-10-9309 0 0,-16 2 8340 0 0</inkml:trace>
  <inkml:trace contextRef="#ctx0" brushRef="#br0" timeOffset="856.702">1256 877 688 0 0,'0'0'2033'0'0,"0"0"-796"0"0,0 0-257 0 0,0 0 154 0 0,0 0 97 0 0,0 0-40 0 0,0 0-240 0 0,0 0-333 0 0,0 0-256 0 0,-7 32-159 0 0,-24 95-89 0 0,27-79 6 0 0,9-41-180 0 0,-2-4-371 0 0,4-2-4853 0 0,-6-2 3636 0 0,1 1-1791 0 0</inkml:trace>
  <inkml:trace contextRef="#ctx0" brushRef="#br0" timeOffset="1018.633">1247 377 14971 0 0,'0'0'1048'0'0,"0"0"-383"0"0,0 0-89 0 0,0 0-24 0 0,0 0-96 0 0,0 0-304 0 0,0 0-344 0 0,0 0-232 0 0,0 0-80 0 0,0 0-24 0 0,0 0-57 0 0,0 0-279 0 0,0 0-696 0 0,7 29-1289 0 0,-3-22-1656 0 0,2-3-1904 0 0</inkml:trace>
  <inkml:trace contextRef="#ctx0" brushRef="#br0" timeOffset="1253.515">1575 262 5257 0 0,'0'0'2214'0'0,"0"0"-846"0"0,0 0-292 0 0,0 0 193 0 0,0 0 171 0 0,0 0 6 0 0,0 0-226 0 0,0 0-273 0 0,0 0-200 0 0,0 0-161 0 0,0 0-115 0 0,-4 36-111 0 0,-12 112-97 0 0,12 30 308 0 0,4-120-460 0 0,1 1 8 0 0,-2-1 0 0 0,-3 1 0 0 0,-8 41-119 0 0,-15 51-1259 0 0,27-151 575 0 0,20-10-11852 0 0,-16 5 7312 0 0</inkml:trace>
  <inkml:trace contextRef="#ctx0" brushRef="#br0" timeOffset="1558.562">1682 1028 0 0 0,'0'0'480'0'0,"0"0"1006"0"0,0 0 422 0 0,0 0 46 0 0,0 0-26 0 0,0 0-31 0 0,0 0-24 0 0,0 0-11 0 0,0 0-124 0 0,0 0-219 0 0,0 0-267 0 0,0 0-246 0 0,31 3-185 0 0,97 8-139 0 0,-125-11-646 0 0,-1 1 1 0 0,1 0 0 0 0,-1-1 0 0 0,1 0-1 0 0,-1 1 1 0 0,1-1 0 0 0,0 0-1 0 0,-1-1 1 0 0,1 1 0 0 0,-1 0 0 0 0,1-1-1 0 0,-1 1 1 0 0,1-1 0 0 0,-1 0-1 0 0,1 0 1 0 0,-1 0 0 0 0,0 0-1 0 0,1 0 1 0 0,-1 0 0 0 0,0-1 0 0 0,0 1-1 0 0,0-1 1 0 0,0 1 0 0 0,1-2-37 0 0,3-4 158 0 0,5-1-59 0 0,-1-1 1 0 0,0 0-1 0 0,-1-1 1 0 0,0 0-1 0 0,0 0 1 0 0,-1-1-1 0 0,0 0 1 0 0,-1-1 0 0 0,0 1-1 0 0,-1-1 1 0 0,0-1-1 0 0,-1 1 1 0 0,-1-1-1 0 0,0 0 1 0 0,0 0-1 0 0,-1 0 1 0 0,0-13-100 0 0,-3 23-24 0 0,-1 0 1 0 0,0-1 0 0 0,0 1-1 0 0,0 0 1 0 0,-1 0-1 0 0,1 0 1 0 0,-1 0-1 0 0,0 0 1 0 0,0 0-1 0 0,0 1 1 0 0,0-1-1 0 0,0 1 1 0 0,0-1-1 0 0,-1 1 1 0 0,1 0-1 0 0,-1-1 1 0 0,0 1 0 0 0,1 1-1 0 0,-1-1 1 0 0,0 0-1 0 0,0 1 1 0 0,0-1-1 0 0,0 1 1 0 0,-1 0-1 0 0,1 0 1 0 0,0 0-1 0 0,0 1 1 0 0,-1-1-1 0 0,1 1 1 0 0,0 0-1 0 0,-1 0 1 0 0,1 0 0 0 0,-1 0-1 0 0,1 0 1 0 0,0 1-1 0 0,-1-1 1 0 0,1 1-1 0 0,0 0 1 0 0,0 0-1 0 0,0 1 1 0 0,0-1-1 0 0,0 0 1 0 0,0 1-1 0 0,0 0 1 0 0,0 0 0 0 0,0 0-1 0 0,1 0 1 0 0,-1 0-1 0 0,1 0 1 0 0,-1 1-1 0 0,1-1 1 0 0,0 1 23 0 0,-18 14-75 0 0,0 2 1 0 0,1 0 0 0 0,1 0-1 0 0,1 2 1 0 0,1 0 0 0 0,1 1-1 0 0,1 1 1 0 0,1 0 0 0 0,0 1-1 0 0,2 0 1 0 0,1 1-1 0 0,-2 11 75 0 0,10-31-13 0 0,0-1-1 0 0,1 0 0 0 0,0 1 1 0 0,0-1-1 0 0,0 1 0 0 0,1 0 1 0 0,-1-1-1 0 0,1 1 0 0 0,0 0 1 0 0,0-1-1 0 0,1 1 0 0 0,0-1 0 0 0,-1 1 1 0 0,1-1-1 0 0,1 1 0 0 0,-1-1 1 0 0,1 1-1 0 0,0-1 0 0 0,0 0 1 0 0,0 0-1 0 0,0 0 0 0 0,1 0 0 0 0,-1 0 1 0 0,1-1-1 0 0,0 1 0 0 0,0-1 1 0 0,1 0-1 0 0,-1 1 0 0 0,1-2 1 0 0,-1 1-1 0 0,1 0 0 0 0,0-1 0 0 0,0 1 1 0 0,0-1-1 0 0,0 0 0 0 0,1-1 1 0 0,1 1 13 0 0,17 5-236 0 0,1-1 0 0 0,0-2 1 0 0,0 0-1 0 0,0-2 0 0 0,0-1 1 0 0,0 0-1 0 0,6-2 236 0 0,-28 1-87 0 0,49-3-3077 0 0,-19-1-2224 0 0,-6 0-4841 0 0</inkml:trace>
</inkml:ink>
</file>

<file path=ppt/ink/ink6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7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0,'0'0'316'0'0,"0"0"61"0"0,0 0-124 0 0,0 0 236 0 0,0 0 487 0 0,0 0 408 0 0,0 0 109 0 0,0 0-224 0 0,0 0-408 0 0,0 0-369 0 0,0 0-228 0 0,4 9 239 0 0,-5 12-215 0 0,0-1 1 0 0,1 1 0 0 0,2 0 0 0 0,0-1 0 0 0,1 1 0 0 0,1-1-1 0 0,0 0 1 0 0,2 0 0 0 0,1 0 0 0 0,0-1 0 0 0,1 0 0 0 0,1 0 0 0 0,1-1-1 0 0,1 0 1 0 0,0-1 0 0 0,1 0 0 0 0,2 0-289 0 0,-11-14 89 0 0,-1-1 0 0 0,1 0-1 0 0,-1-1 1 0 0,1 1 0 0 0,0 0 0 0 0,-1-1 0 0 0,1 1 0 0 0,0-1-1 0 0,0 0 1 0 0,0 0 0 0 0,0 0 0 0 0,0 0 0 0 0,0-1 0 0 0,1 1-1 0 0,-1-1 1 0 0,0 0 0 0 0,0 0 0 0 0,0 0 0 0 0,1 0 0 0 0,-1 0-1 0 0,0-1 1 0 0,0 0 0 0 0,0 1 0 0 0,0-1 0 0 0,0 0 0 0 0,0 0-1 0 0,0-1 1 0 0,0 1 0 0 0,0-1 0 0 0,-1 1 0 0 0,2-2-89 0 0,77-70 1988 0 0,-64 55-2088 0 0,61-69 357 0 0,89-80-223 0 0,-165 165-47 0 0,0 0 0 0 0,-1 1 1 0 0,1-1-1 0 0,0 1 0 0 0,0 0 0 0 0,0 0 1 0 0,0-1-1 0 0,0 1 0 0 0,0 0 0 0 0,1 1 0 0 0,-1-1 1 0 0,0 0-1 0 0,0 1 0 0 0,1-1 0 0 0,-1 1 1 0 0,0 0-1 0 0,1 0 0 0 0,-1 0 0 0 0,0 0 1 0 0,1 0-1 0 0,-1 0 0 0 0,0 0 0 0 0,1 1 0 0 0,-1-1 1 0 0,0 1-1 0 0,0 0 0 0 0,1 0 0 0 0,-1 0 1 0 0,0 0-1 0 0,0 0 0 0 0,0 0 0 0 0,0 0 1 0 0,0 1-1 0 0,-1-1 0 0 0,1 1 0 0 0,0 0 0 0 0,-1-1 1 0 0,1 1-1 0 0,-1 0 0 0 0,1 0 0 0 0,-1 0 1 0 0,0 0-1 0 0,0 0 0 0 0,0 0 0 0 0,0 0 1 0 0,0 0-1 0 0,0 2 13 0 0,5 12 61 0 0,0 0 0 0 0,-2 0-1 0 0,0 0 1 0 0,0 1 0 0 0,-2 0 0 0 0,0 0 0 0 0,-1 0 0 0 0,-1-1 0 0 0,0 1 0 0 0,-2 0 0 0 0,1 0-1 0 0,-2 0 1 0 0,-1-1 0 0 0,0 1 0 0 0,0-1 0 0 0,-2 0 0 0 0,0 0 0 0 0,-1-1 0 0 0,-1 0-1 0 0,-2 4-60 0 0,8-15-1 0 0,0 0-1 0 0,0 1 0 0 0,-1-1 0 0 0,0 0 0 0 0,1-1 0 0 0,-1 1 0 0 0,0 0 0 0 0,-1-1 0 0 0,1 0 0 0 0,-1 1 0 0 0,0-1 0 0 0,1-1 1 0 0,-1 1-1 0 0,0-1 0 0 0,-1 1 0 0 0,1-1 0 0 0,0 0 0 0 0,-1-1 0 0 0,1 1 0 0 0,-1-1 0 0 0,1 0 0 0 0,-1 0 0 0 0,-1 0 2 0 0,4-1-111 0 0,1 0 0 0 0,-1 0-1 0 0,0 0 1 0 0,0 0 0 0 0,0 0-1 0 0,0 0 1 0 0,1 0 0 0 0,-1-1-1 0 0,0 1 1 0 0,0-1-1 0 0,1 0 1 0 0,-1 1 0 0 0,0-1-1 0 0,1 0 1 0 0,-1 0 0 0 0,1 0-1 0 0,-1 0 1 0 0,1 0 0 0 0,-1 0-1 0 0,1-1 1 0 0,0 1-1 0 0,0 0 1 0 0,0-1 0 0 0,-1 1-1 0 0,1-1 1 0 0,1 1 0 0 0,-1-1-1 0 0,0 0 1 0 0,0 1-1 0 0,0-1 112 0 0,-4-37-9284 0 0,5 28 5439 0 0,0 3 1222 0 0</inkml:trace>
</inkml:ink>
</file>

<file path=ppt/ink/ink6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14091 0 0,'0'0'848'0'0,"0"0"-384"0"0,0 0-184 0 0,0 0 136 0 0,0 0 97 0 0,0 0 23 0 0,0 0-144 0 0,0 0-216 0 0,0 0-336 0 0,0 0-256 0 0,0 0-168 0 0,0 0-169 0 0,0 0-79 0 0,0 0-400 0 0,-15 33-1289 0 0,26-29-2344 0 0,-5-4-1488 0 0</inkml:trace>
</inkml:ink>
</file>

<file path=ppt/ink/ink6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96 122 13347 0 0,'0'0'1703'0'0,"0"0"-563"0"0,0 0-285 0 0,0 0 76 0 0,0 0 102 0 0,0 0-36 0 0,0 0-233 0 0,0 0-241 0 0,0 0-149 0 0,0 0-59 0 0,0 0-8 0 0,0 0-19 0 0,0 25-24 0 0,-11 172 263 0 0,-34 81-315 0 0,27-220 56 0 0,7-25 244 0 0,5-12-3230 0 0,3-3-2675 0 0,2 0-3758 0 0,1-18 2053 0 0</inkml:trace>
  <inkml:trace contextRef="#ctx0" brushRef="#br0" timeOffset="158.748">246 531 3601 0 0,'0'0'2358'0'0,"0"0"-605"0"0,0 0-68 0 0,0 0 128 0 0,0 0 26 0 0,0 0-213 0 0,0 0-466 0 0,-12 35-462 0 0,-36 109-330 0 0,28-55-153 0 0,20-70-414 0 0,10-4-1436 0 0,4-15-3629 0 0,-7 0 312 0 0,-5 0-114 0 0</inkml:trace>
  <inkml:trace contextRef="#ctx0" brushRef="#br0" timeOffset="320.996">247 303 12715 0 0,'0'0'1720'0'0,"0"0"-544"0"0,0 0-255 0 0,0 0-121 0 0,0 0-160 0 0,0 0-240 0 0,0 0-248 0 0,0 0-208 0 0,0 0-112 0 0,0 0-64 0 0,0 0-88 0 0,0 0-112 0 0,0 0-280 0 0,0 0-649 0 0,-13 51-1527 0 0,21-43-2329 0 0,-3-5-1921 0 0</inkml:trace>
  <inkml:trace contextRef="#ctx0" brushRef="#br0" timeOffset="758.545">490 579 4777 0 0,'0'0'2950'0'0,"0"0"-1608"0"0,0 0-225 0 0,0 0 257 0 0,0 0 182 0 0,0 0 74 0 0,0 0-123 0 0,0 0-211 0 0,0 0-186 0 0,0 0-161 0 0,0 0-163 0 0,0 0-152 0 0,0 0-112 0 0,31 3-121 0 0,95 7-85 0 0,-65-21 51 0 0,-53 5-291 0 0,-3 3-37 0 0,0 0-1 0 0,0-1 1 0 0,0 1-1 0 0,-1-1 0 0 0,0 0 1 0 0,0 0-1 0 0,0-1 1 0 0,0 1-1 0 0,0-1 1 0 0,-1 0-1 0 0,0 0 0 0 0,0 0 1 0 0,0-1-1 0 0,-1 1 1 0 0,0 0-1 0 0,0-1 1 0 0,0 0-1 0 0,-1 1 1 0 0,0-1-1 0 0,0 0 0 0 0,0 0 1 0 0,-1 0-1 0 0,1-5-38 0 0,-3 8-31 0 0,0 1-1 0 0,0-1 0 0 0,0 1 0 0 0,0 0 0 0 0,0-1 1 0 0,0 1-1 0 0,0 0 0 0 0,-1 0 0 0 0,1 1 0 0 0,-1-1 1 0 0,1 0-1 0 0,-1 1 0 0 0,0-1 0 0 0,0 1 1 0 0,0 0-1 0 0,0 0 0 0 0,0 0 0 0 0,0 1 0 0 0,0-1 1 0 0,0 1-1 0 0,0-1 0 0 0,0 1 0 0 0,0 0 0 0 0,0 0 1 0 0,0 0-1 0 0,0 1 0 0 0,0-1 0 0 0,0 1 0 0 0,0-1 1 0 0,0 1-1 0 0,0 0 0 0 0,0 0 0 0 0,0 1 1 0 0,1-1-1 0 0,-1 1 0 0 0,0-1 0 0 0,-1 2 32 0 0,-9 3-72 0 0,0 1 0 0 0,0 1 0 0 0,1 0 0 0 0,0 0 1 0 0,1 1-1 0 0,0 0 0 0 0,0 1 0 0 0,1 1 0 0 0,0 0 0 0 0,1 0 0 0 0,0 0 0 0 0,1 1 0 0 0,0 1 0 0 0,1-1 1 0 0,0 1-1 0 0,1 1 0 0 0,1-1 0 0 0,0 1 0 0 0,1 0 0 0 0,0 0 0 0 0,1 0 0 0 0,1 0 0 0 0,0 1 0 0 0,1-1 0 0 0,0 10 72 0 0,2-20-35 0 0,1 1 0 0 0,-1-1 0 0 0,1 0-1 0 0,0 0 1 0 0,0 0 0 0 0,0 0-1 0 0,0 0 1 0 0,1-1 0 0 0,-1 1-1 0 0,1-1 1 0 0,0 1 0 0 0,0-1 0 0 0,1 0-1 0 0,-1 0 1 0 0,0 0 0 0 0,1-1-1 0 0,0 1 1 0 0,0-1 0 0 0,0 0-1 0 0,0 0 1 0 0,0 0 0 0 0,0-1 0 0 0,0 1-1 0 0,1-1 1 0 0,1 1 35 0 0,114 12-917 0 0,-101-15 381 0 0,0-1-1 0 0,0-1 0 0 0,0 0 0 0 0,-1-2 0 0 0,1 0 0 0 0,-1-1 1 0 0,16-8 536 0 0,18-9-4571 0 0,-2-1-3911 0 0,-46 22 7542 0 0,14-9-131 0 0</inkml:trace>
  <inkml:trace contextRef="#ctx0" brushRef="#br0" timeOffset="1197.453">1240 413 5497 0 0,'0'0'2390'0'0,"0"0"-643"0"0,0 0-375 0 0,0 0-71 0 0,0 0-8 0 0,0 0-43 0 0,0 0-175 0 0,0 0-216 0 0,0 0-182 0 0,-33 21-171 0 0,-99 66-134 0 0,69-25 78 0 0,59-58-444 0 0,0 0-1 0 0,1 1 0 0 0,-1 0 0 0 0,1 0 1 0 0,0 0-1 0 0,1 0 0 0 0,-1 0 0 0 0,1 0 1 0 0,0 1-1 0 0,1-1 0 0 0,-1 1 0 0 0,1 0 1 0 0,0-1-1 0 0,0 1 0 0 0,1 0 0 0 0,0-1 1 0 0,0 1-1 0 0,0 0 0 0 0,1 0 0 0 0,-1-1 1 0 0,1 1-1 0 0,1 0 0 0 0,-1-1 0 0 0,1 1 1 0 0,0-1-1 0 0,0 1 0 0 0,1-1 0 0 0,0 0 1 0 0,0 0-1 0 0,0 0 0 0 0,3 3-5 0 0,0-4 89 0 0,2 0 1 0 0,-1 0-1 0 0,0 0 1 0 0,1-1-1 0 0,-1 0 1 0 0,1 0-1 0 0,0-1 0 0 0,0 0 1 0 0,0-1-1 0 0,1 1 1 0 0,-1-2-1 0 0,0 1 1 0 0,0-1-1 0 0,0 0 0 0 0,1-1 1 0 0,-1 0-1 0 0,0 0 1 0 0,0-1-1 0 0,4-1-89 0 0,7-2 291 0 0,0-2 1 0 0,0 0-1 0 0,-1-1 0 0 0,0 0 1 0 0,-1-2-1 0 0,0 0 0 0 0,11-9-291 0 0,3-7 107 0 0,0-2-1 0 0,-1-1 1 0 0,-2-1 0 0 0,-2-1-1 0 0,0-2 1 0 0,-2-1-1 0 0,-2 0 1 0 0,-1-2-1 0 0,-2 0 1 0 0,-1-2 0 0 0,-2 0-1 0 0,-1 0 1 0 0,-1-5-107 0 0,-11 31-154 0 0,1-1 0 0 0,-1 1-1 0 0,-1-1 1 0 0,0 1 0 0 0,-1-1 0 0 0,0 0 0 0 0,-1 0 0 0 0,-1 0-1 0 0,0-7 155 0 0,0 16-20 0 0,0-1-1 0 0,0 0 1 0 0,0 1-1 0 0,-1-1 1 0 0,1 1-1 0 0,-1-1 1 0 0,0 1-1 0 0,0 0 1 0 0,-1 0-1 0 0,1 0 1 0 0,-1 0-1 0 0,0 0 1 0 0,0 0-1 0 0,0 1 0 0 0,-1 0 1 0 0,1-1-1 0 0,-1 1 1 0 0,0 1-1 0 0,0-1 1 0 0,0 0-1 0 0,0 1 1 0 0,0 0-1 0 0,-1 0 1 0 0,1 0-1 0 0,0 0 1 0 0,-1 1-1 0 0,0 0 21 0 0,-3-1-9 0 0,1 1-1 0 0,-1 0 1 0 0,0 0-1 0 0,0 1 1 0 0,0 0 0 0 0,0 0-1 0 0,0 1 1 0 0,1 0-1 0 0,-1 1 1 0 0,0 0-1 0 0,0 0 1 0 0,1 0 0 0 0,0 1-1 0 0,-1 0 1 0 0,1 0-1 0 0,0 1 1 0 0,0 0 0 0 0,1 0-1 0 0,-1 1 1 0 0,1 0-1 0 0,0 0 1 0 0,0 0 0 0 0,1 1-1 0 0,-1 0 1 0 0,0 2 9 0 0,-4 4 10 0 0,0 1 0 0 0,1 0 0 0 0,0 1-1 0 0,2 0 1 0 0,-1 0 0 0 0,2 0 0 0 0,0 1 0 0 0,0 0 0 0 0,2 0 0 0 0,-1 1 0 0 0,2-1 0 0 0,0 5-10 0 0,0-5 30 0 0,2 0-1 0 0,-1 0 1 0 0,2 1-1 0 0,0-1 1 0 0,1 0 0 0 0,0 0-1 0 0,1 1 1 0 0,1-1-1 0 0,1 0 1 0 0,0-1 0 0 0,1 1-1 0 0,0-1 1 0 0,1 0-1 0 0,1 0 1 0 0,0 0-1 0 0,3 3-29 0 0,8 6 93 0 0,0-1-1 0 0,2 0 0 0 0,0-2 0 0 0,1 0 0 0 0,1-2 0 0 0,1 0 0 0 0,0-1 1 0 0,1-2-1 0 0,1 0 0 0 0,1-2 0 0 0,0-1 0 0 0,3 1-92 0 0,122 48-3035 0 0,-56-23-2939 0 0,-76-30-5445 0 0</inkml:trace>
</inkml:ink>
</file>

<file path=ppt/ink/ink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28.5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124 424 0 0 0,'0'0'412'0'0,"0"0"196"0"0,0 0 56 0 0,0 0 275 0 0,0 0 446 0 0,0 0 416 0 0,0 0 134 0 0,0 0-208 0 0,0 0-372 0 0,0 0-357 0 0,0 0-219 0 0,0-4-107 0 0,9-8 794 0 0,3 32 663 0 0,-6-9-1881 0 0,28 62 205 0 0,-3 1-1 0 0,-3 2 1 0 0,-3 0-1 0 0,-4 2 1 0 0,-4 0-1 0 0,-2 1 1 0 0,2 78-453 0 0,-2-68 60 0 0,-1-107 420 0 0,123-332-80 0 0,-72 56-1748 0 0,-59 230-4111 0 0,-4-1-5298 0 0,-2 65 7095 0 0</inkml:trace>
  <inkml:trace contextRef="#ctx0" brushRef="#br0" timeOffset="799.644">720 1035 320 0 0,'0'0'1574'0'0,"0"0"-294"0"0,0 0-14 0 0,0 0 187 0 0,0 0 152 0 0,0 0-26 0 0,0 0-283 0 0,0 0-391 0 0,0 0-354 0 0,0 0-261 0 0,0 0-129 0 0,0 0-32 0 0,-5 9-6 0 0,-33 71 160 0 0,-40 137-335 0 0,37-107-136 0 0,83-183 1356 0 0,87-123-872 0 0,-114 171-305 0 0,0 0 0 0 0,2 1 0 0 0,0 1-1 0 0,2 1 1 0 0,0 0 0 0 0,1 1 0 0 0,4-1 9 0 0,-23 22-7 0 0,-1-1 1 0 0,1 0-1 0 0,0 0 1 0 0,-1 1-1 0 0,1-1 1 0 0,0 1-1 0 0,0-1 0 0 0,-1 0 1 0 0,1 1-1 0 0,0-1 1 0 0,0 1-1 0 0,0 0 1 0 0,0-1-1 0 0,-1 1 0 0 0,1 0 1 0 0,0 0-1 0 0,0-1 1 0 0,0 1-1 0 0,0 0 1 0 0,0 0-1 0 0,0 0 0 0 0,0 0 1 0 0,0 0-1 0 0,0 0 1 0 0,0 0-1 0 0,0 0 1 0 0,-1 1-1 0 0,1-1 1 0 0,0 0-1 0 0,0 1 0 0 0,0-1 1 0 0,0 0-1 0 0,0 1 1 0 0,0-1-1 0 0,-1 1 1 0 0,1-1-1 0 0,0 1 0 0 0,-1 0 1 0 0,1-1-1 0 0,0 1 1 0 0,-1 0-1 0 0,1-1 1 0 0,0 1-1 0 0,-1 0 0 0 0,1 0 1 0 0,-1-1-1 0 0,0 1 1 0 0,1 0-1 0 0,-1 0 1 0 0,1 0-1 0 0,-1 0 0 0 0,0 0 1 0 0,0 0-1 0 0,0 0 1 0 0,0 0-1 0 0,1 0 7 0 0,6 61 361 0 0,-7-52-355 0 0,37 129 223 0 0,-9-56-165 0 0,-17-17 2223 0 0,-44-66-60 0 0,-136-41-1276 0 0,77 6-1798 0 0,35 4-6668 0 0,45 22 2057 0 0,5 4-454 0 0</inkml:trace>
  <inkml:trace contextRef="#ctx0" brushRef="#br0" timeOffset="3387.57">0 284 0 0 0,'0'0'1282'0'0,"0"0"-134"0"0,0 0-239 0 0,0 0-247 0 0,0 0-150 0 0,0 0-44 0 0,0 0 52 0 0,21-4 1521 0 0,112 8 3385 0 0,3 0-4043 0 0,132-12-315 0 0,-234 6-1333 0 0,-16 0 4236 0 0,-28-1-3847 0 0,0 1 0 0 0,-1-2 1 0 0,1 0-1 0 0,1 0 0 0 0,-1-1 0 0 0,1 0 0 0 0,0 0 0 0 0,0-1 0 0 0,0-1 0 0 0,1 1 0 0 0,0-1 0 0 0,0-1 0 0 0,0 0 0 0 0,-4-6-124 0 0,7 4-128 0 0,-1 0 1 0 0,1 0 0 0 0,1-1-1 0 0,0 1 1 0 0,1-1-1 0 0,0 0 1 0 0,0 0 0 0 0,1-1-1 0 0,1 1 1 0 0,-1-5 127 0 0,-1-7-737 0 0,1 9-315 0 0,-1 0-1780 0 0,3 4-7945 0 0,0 6 6587 0 0</inkml:trace>
  <inkml:trace contextRef="#ctx0" brushRef="#br0" timeOffset="3804.25">1144 645 2729 0 0,'0'0'716'0'0,"0"0"-283"0"0,0 0-82 0 0,0 0 146 0 0,0 0 241 0 0,0 0 159 0 0,0 0-24 0 0,0 0-131 0 0,0 0-143 0 0,0 0-111 0 0,0 0-68 0 0,0 0-32 0 0,0 0 19 0 0,16 1 27 0 0,122 9 1543 0 0,44-10-237 0 0,-144 0-5824 0 0,1 0-4293 0 0,-36 0 6409 0 0</inkml:trace>
  <inkml:trace contextRef="#ctx0" brushRef="#br0" timeOffset="4051.64">1144 932 504 0 0,'0'0'1088'0'0,"0"0"-239"0"0,0 0 135 0 0,0 0 72 0 0,0 0 8 0 0,0 0-88 0 0,0 0-183 0 0,0 0-193 0 0,213-11-184 0 0,-182 4-104 0 0,2 3-144 0 0,1 0-144 0 0,-3-3-248 0 0,0 3-736 0 0,-5-3-1233 0 0,-4 3-1056 0 0,-11 4 1041 0 0</inkml:trace>
  <inkml:trace contextRef="#ctx0" brushRef="#br0" timeOffset="4623.566">1801 939 0 0 0,'0'0'529'0'0,"0"0"-94"0"0,0 0-3 0 0,0 0 196 0 0,0 0 295 0 0,0 0 191 0 0,0 0-27 0 0,0 0-239 0 0,0 0-293 0 0,0 0-213 0 0,0 0-104 0 0,0 32 25 0 0,3 142 462 0 0,-3-89 4420 0 0,0-85-4554 0 0,0 0 34 0 0,0 0 74 0 0,0 0 88 0 0,0-18 2500 0 0,33-135-1229 0 0,-17 100-1736 0 0,7-24-72 0 0,3 1 1 0 0,35-68-251 0 0,-47 115 2 0 0,0 0 0 0 0,3 2 0 0 0,0 0 0 0 0,1 1 0 0 0,2 0 0 0 0,10-9-2 0 0,-29 33-14 0 0,0 0 1 0 0,0 1-1 0 0,0-1 1 0 0,0 1-1 0 0,1-1 1 0 0,-1 1-1 0 0,0 0 0 0 0,1-1 1 0 0,-1 1-1 0 0,0 0 1 0 0,1 0-1 0 0,0 0 0 0 0,-1 0 1 0 0,1 0-1 0 0,0 0 1 0 0,-1 0-1 0 0,1 1 1 0 0,0-1-1 0 0,0 0 0 0 0,0 1 1 0 0,-1 0-1 0 0,1-1 1 0 0,0 1-1 0 0,0 0 0 0 0,0 0 1 0 0,0 0-1 0 0,0 0 1 0 0,0 0-1 0 0,-1 1 1 0 0,1-1-1 0 0,0 1 0 0 0,0-1 1 0 0,0 1-1 0 0,0-1 1 0 0,-1 1-1 0 0,1 0 0 0 0,0 0 1 0 0,-1 0-1 0 0,1 0 1 0 0,-1 0-1 0 0,1 0 1 0 0,-1 1-1 0 0,1-1 14 0 0,25 72 12 0 0,-10 14-1374 0 0,-8-63-1807 0 0,-5-15-781 0 0,1 0-4463 0 0,-3-5 3733 0 0</inkml:trace>
  <inkml:trace contextRef="#ctx0" brushRef="#br0" timeOffset="6198.832">2241 1216 0 0 0,'0'0'465'0'0,"0"0"377"0"0,0 0 141 0 0,0 0-111 0 0,0 0-201 0 0,0 0-127 0 0,0 0 33 0 0,0 0 133 0 0,0 0 134 0 0,4 0 99 0 0,4-1-333 0 0,-1 1 0 0 0,1-1 0 0 0,0 0 0 0 0,-1 0 0 0 0,1-1 0 0 0,-1 0 0 0 0,1 0 0 0 0,-1-1 0 0 0,0 0 0 0 0,0 0 0 0 0,0-1 0 0 0,-1 0 0 0 0,1 0 0 0 0,3-4-610 0 0,100-75 2406 0 0,-77 53-2030 0 0,-22 22-298 0 0,0 0 1 0 0,0 0-1 0 0,-1-1 1 0 0,0 0-1 0 0,-1-1 1 0 0,0 0-1 0 0,-1 0 1 0 0,0-1-1 0 0,0 0 1 0 0,-1-1-1 0 0,-1 0 1 0 0,0 0-1 0 0,0 0 1 0 0,-2-1-1 0 0,1 1 1 0 0,-1-1-1 0 0,-1 0 1 0 0,-1-1-1 0 0,2-10-78 0 0,-5 23-60 0 0,0-1-1 0 0,-1 1 0 0 0,1-1 0 0 0,0 1 0 0 0,-1-1 1 0 0,1 1-1 0 0,-1 0 0 0 0,1 0 0 0 0,-1 0 1 0 0,1 0-1 0 0,-1 0 0 0 0,0 0 0 0 0,1 0 0 0 0,-1 1 1 0 0,0-1-1 0 0,0 0 0 0 0,0 1 0 0 0,0 0 1 0 0,0-1-1 0 0,1 1 0 0 0,-1 0 0 0 0,0 0 0 0 0,0 0 1 0 0,0 0-1 0 0,0 0 0 0 0,0 1 0 0 0,0-1 1 0 0,0 0-1 0 0,1 1 0 0 0,-1-1 0 0 0,0 1 0 0 0,0 0 1 0 0,1 0-1 0 0,-1 0 0 0 0,0 0 0 0 0,1 0 0 0 0,-1 0 1 0 0,1 0-1 0 0,-1 0 0 0 0,1 1 61 0 0,-8 3-131 0 0,1 1 0 0 0,1 0 0 0 0,-1 1 1 0 0,1-1-1 0 0,1 1 0 0 0,-1 1 0 0 0,1-1 0 0 0,0 1 0 0 0,1 0 0 0 0,-1 1 0 0 0,2-1 1 0 0,-1 1-1 0 0,1 0 0 0 0,-2 8 131 0 0,4-12-14 0 0,0 1 1 0 0,0-1 0 0 0,1 0-1 0 0,0 1 1 0 0,0-1 0 0 0,0 1-1 0 0,1 0 1 0 0,0-1-1 0 0,0 1 1 0 0,0-1 0 0 0,1 1-1 0 0,0 0 1 0 0,0-1 0 0 0,0 1-1 0 0,0-1 1 0 0,1 0-1 0 0,0 0 1 0 0,0 1 0 0 0,1-1-1 0 0,0 0 1 0 0,-1-1 0 0 0,1 1-1 0 0,1 0 1 0 0,-1-1-1 0 0,1 0 1 0 0,0 0 0 0 0,0 0-1 0 0,0 0 1 0 0,0 0 0 0 0,1-1-1 0 0,-1 0 1 0 0,1 0-1 0 0,0 0 1 0 0,0-1 0 0 0,2 1 13 0 0,8 0 111 0 0,-1 0 0 0 0,1-2 1 0 0,0 0-1 0 0,0 0 0 0 0,0-2 0 0 0,-1 1 1 0 0,1-2-1 0 0,0 0 0 0 0,-1-1 1 0 0,1-1-1 0 0,-1 0 0 0 0,0 0 0 0 0,0-2 1 0 0,0 0-1 0 0,-1 0 0 0 0,0-1 1 0 0,0-1-1 0 0,-1 0 0 0 0,0-1 0 0 0,10-9-111 0 0,-8 9 92 0 0,-1-1 0 0 0,-1 0 0 0 0,0 0-1 0 0,0-1 1 0 0,-1-1 0 0 0,0 0-1 0 0,-1 0 1 0 0,0-1 0 0 0,-1-1-1 0 0,-1 0 1 0 0,0 0 0 0 0,1-4-92 0 0,11-63-331 0 0,-21 80 259 0 0,0 0-1 0 0,0 0 1 0 0,-1 0-1 0 0,1 0 1 0 0,0 1-1 0 0,-1-1 1 0 0,1 0-1 0 0,0 1 1 0 0,-1-1-1 0 0,1 1 1 0 0,-1-1 0 0 0,1 1-1 0 0,-1 0 1 0 0,1 0-1 0 0,-1 0 1 0 0,1 0-1 0 0,-1 0 1 0 0,1 0-1 0 0,-1 0 1 0 0,1 0 0 0 0,-1 0-1 0 0,1 1 1 0 0,-1-1-1 0 0,1 1 1 0 0,0-1-1 0 0,-1 1 1 0 0,1-1-1 0 0,-1 1 1 0 0,1 0-1 0 0,0 0 1 0 0,0 0 0 0 0,-1-1-1 0 0,1 1 1 0 0,0 0-1 0 0,0 1 1 0 0,0-1-1 0 0,0 0 1 0 0,0 0-1 0 0,0 0 1 0 0,1 1 72 0 0,-12 7-195 0 0,1 1 0 0 0,0 1 1 0 0,1-1-1 0 0,1 2 0 0 0,-1-1 0 0 0,2 2 0 0 0,0-1 1 0 0,0 1-1 0 0,1 0 0 0 0,1 0 0 0 0,0 1 1 0 0,1 0-1 0 0,0 0 0 0 0,1 0 0 0 0,1 1 0 0 0,0-1 1 0 0,0 12 194 0 0,3-23 10 0 0,0 0 0 0 0,0 0 0 0 0,1 0-1 0 0,-1 0 1 0 0,1 0 0 0 0,0 0 0 0 0,0 0 0 0 0,0 0 0 0 0,0 0 0 0 0,0-1 0 0 0,1 1 0 0 0,-1 0 0 0 0,1-1 0 0 0,0 1 0 0 0,0-1 0 0 0,0 0 0 0 0,0 1 0 0 0,0-1 0 0 0,0 0 0 0 0,1 0 0 0 0,-1 0 0 0 0,1-1 0 0 0,-1 1 0 0 0,1-1 0 0 0,0 1 0 0 0,-1-1 0 0 0,1 0 0 0 0,0 0 0 0 0,0 0 0 0 0,0 0 0 0 0,0-1-1 0 0,0 1 1 0 0,0-1 0 0 0,0 1 0 0 0,0-1 0 0 0,2 0-10 0 0,113-16 1815 0 0,26-68 1139 0 0,-130 72-2834 0 0,0 0-1 0 0,-1-1 0 0 0,-1-1 1 0 0,0 0-1 0 0,-1 0 1 0 0,0-1-1 0 0,-1-1 0 0 0,-1 0 1 0 0,0 0-1 0 0,-1-1 0 0 0,-1 0 1 0 0,5-16-120 0 0,-11 31 2 0 0,0 0 0 0 0,0 0 0 0 0,0-1 0 0 0,0 1 0 0 0,0 0 0 0 0,0 0 0 0 0,-1 0 0 0 0,1-1 0 0 0,-1 1 0 0 0,1 0 0 0 0,-1-1 0 0 0,0 1 0 0 0,0 0 0 0 0,0-1 0 0 0,0 1 0 0 0,-1-1 0 0 0,1 1 0 0 0,-1 0 0 0 0,1 0 0 0 0,-1-1 0 0 0,0 1 0 0 0,0 0 0 0 0,0 0 0 0 0,0 0 0 0 0,0 0 0 0 0,0 0 0 0 0,-1 0 0 0 0,1 0 0 0 0,0 0 0 0 0,-1 0 0 0 0,0 1 0 0 0,1-1 0 0 0,-1 0 0 0 0,0 1 0 0 0,0 0 0 0 0,0-1 0 0 0,-1 1-2 0 0,-1 1-31 0 0,0 1 0 0 0,1 0-1 0 0,-1-1 1 0 0,0 1-1 0 0,0 1 1 0 0,1-1-1 0 0,-1 1 1 0 0,1-1-1 0 0,-1 1 1 0 0,1 0 0 0 0,-1 0-1 0 0,1 1 1 0 0,0-1-1 0 0,0 1 1 0 0,0-1-1 0 0,1 1 1 0 0,-1 0 0 0 0,1 0-1 0 0,-1 0 1 0 0,1 0-1 0 0,0 1 1 0 0,0-1-1 0 0,0 1 1 0 0,1-1 0 0 0,-1 1-1 0 0,1-1 1 0 0,0 1-1 0 0,0 0 1 0 0,0 1 31 0 0,-11 116 353 0 0,13-114-404 0 0,0 0 0 0 0,1 0 1 0 0,0 0-1 0 0,0 0 1 0 0,1 0-1 0 0,0-1 0 0 0,0 1 1 0 0,1-1-1 0 0,-1 0 1 0 0,1 0-1 0 0,0 0 1 0 0,1 0-1 0 0,0-1 0 0 0,0 0 1 0 0,0 0-1 0 0,0 0 1 0 0,1 0-1 0 0,0-1 0 0 0,0 0 1 0 0,0 0-1 0 0,0-1 1 0 0,1 0-1 0 0,-1 0 0 0 0,1 0 1 0 0,0-1-1 0 0,0 0 1 0 0,0 0-1 0 0,0-1 1 0 0,0 0-1 0 0,3 1 51 0 0,11-7-4574 0 0,-12 2-586 0 0,-4 0-1983 0 0</inkml:trace>
  <inkml:trace contextRef="#ctx0" brushRef="#br0" timeOffset="6703.504">4039 715 7762 0 0,'0'0'770'0'0,"0"0"-93"0"0,0 0 121 0 0,0 0 341 0 0,0 0 372 0 0,0 0 111 0 0,0 0-258 0 0,0 0-397 0 0,0 0-328 0 0,0 0-176 0 0,-12 33-82 0 0,-41 105-46 0 0,-84 139 249 0 0,116-236-1249 0 0,3-15-3534 0 0,12-22 12 0 0,1-5-2777 0 0,5-2 3967 0 0</inkml:trace>
  <inkml:trace contextRef="#ctx0" brushRef="#br0" timeOffset="6967.815">3671 685 7314 0 0,'0'0'730'0'0,"0"0"-108"0"0,0 0 59 0 0,0 0 290 0 0,0 0 276 0 0,0 0 69 0 0,0 0-117 0 0,0 0-160 0 0,0 0-159 0 0,0 0-125 0 0,0 0-96 0 0,34 22-52 0 0,108 70-43 0 0,-58-25 456 0 0,77 94 442 0 0,-144-143-1478 0 0,-12-11-69 0 0,1 0 0 0 0,0-1 1 0 0,0 0-1 0 0,1 1 0 0 0,-1-2 1 0 0,1 1-1 0 0,1-1 0 0 0,-1 0 1 0 0,1-1-1 0 0,0 0 0 0 0,0 0 1 0 0,2 0 84 0 0,27-9-4737 0 0,-11-21-4529 0 0,-23 22 7593 0 0,3-4-2685 0 0</inkml:trace>
  <inkml:trace contextRef="#ctx0" brushRef="#br0" timeOffset="7396.572">3732 391 0 0 0,'0'0'463'0'0,"0"0"604"0"0,0 0 298 0 0,0 0 128 0 0,0 0-5 0 0,0 0-189 0 0,0 0-239 0 0,0 0-185 0 0,0 0-118 0 0,0 0-46 0 0,0 0-9 0 0,0 0-15 0 0,6-12-23 0 0,23-39-23 0 0,33-1 1208 0 0,89-83 1178 0 0,-84 58-1959 0 0,-66 77-1069 0 0,1 0 0 0 0,-1 0 0 0 0,1 0 0 0 0,0 0 0 0 0,-1 0 0 0 0,1 0 0 0 0,-1 1 0 0 0,1-1 0 0 0,-1 1 0 0 0,1-1 0 0 0,-1 1 0 0 0,1 0 0 0 0,-1-1 0 0 0,0 1 0 0 0,1 0 0 0 0,-1 0 0 0 0,0 0 0 0 0,1 0 0 0 0,-1 0 1 0 0,0 0-1 0 0,0 1 0 0 0,0-1 0 0 0,0 0 0 0 0,0 0 0 0 0,0 1 0 0 0,-1-1 0 0 0,1 1 0 0 0,0 0 1 0 0,0-1 22 0 0,72 92 897 0 0,-5-7-1991 0 0,-22-29-8576 0 0,-43-53 238 0 0</inkml:trace>
</inkml:ink>
</file>

<file path=ppt/ink/ink6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0.2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308 103 1760 0 0,'0'0'1633'0'0,"0"0"-430"0"0,0 0-124 0 0,0 0 166 0 0,0 0 239 0 0,0 0 93 0 0,0 0-141 0 0,0 0-240 0 0,0 0-271 0 0,0 0-273 0 0,0 0-187 0 0,0 0-122 0 0,0 0-74 0 0,-27 17-13 0 0,-86 53 2 0 0,48-16 262 0 0,55-44-450 0 0,0-1 1 0 0,1 2-1 0 0,0-1 1 0 0,1 1-1 0 0,0 1 1 0 0,1-1-1 0 0,0 1 1 0 0,0 1-1 0 0,2-1 1 0 0,-1 1-1 0 0,2 0 1 0 0,0 0-1 0 0,0 0 1 0 0,-1 10-71 0 0,7-20 66 0 0,0-1 0 0 0,1 0 0 0 0,-1 0 0 0 0,0 0 0 0 0,1 0 0 0 0,-1 0 0 0 0,1-1 0 0 0,-1 1 0 0 0,1-1 0 0 0,0 1 1 0 0,0-1-1 0 0,0 0 0 0 0,0 0 0 0 0,0 0 0 0 0,0 0 0 0 0,0-1 0 0 0,0 1 0 0 0,0-1 0 0 0,0 0 0 0 0,0 0 0 0 0,0 0 0 0 0,0 0 0 0 0,0-1 0 0 0,0 1 1 0 0,0-1-1 0 0,0 0 0 0 0,0 0 0 0 0,0 0 0 0 0,0 0 0 0 0,0 0 0 0 0,0-1 0 0 0,-1 1 0 0 0,2-1-66 0 0,23-14 229 0 0,1 0-1 0 0,-2-2 0 0 0,0-1 1 0 0,-1-1-1 0 0,-2-1 0 0 0,0-1 1 0 0,19-23-229 0 0,-40 43 8 0 0,94-109 162 0 0,-94 193-588 0 0,-14 88 450 0 0,13-165-23 0 0,0 0 0 0 0,0 0 0 0 0,1-1 0 0 0,-1 1 0 0 0,1-1 0 0 0,0 1 0 0 0,1-1 0 0 0,-1 0 0 0 0,1 0 0 0 0,0 0-1 0 0,-1 0 1 0 0,2 0 0 0 0,-1-1 0 0 0,0 0 0 0 0,1 1 0 0 0,0-1 0 0 0,0 0 0 0 0,0-1 0 0 0,0 1 0 0 0,0-1 0 0 0,0 1 0 0 0,1-1 0 0 0,-1-1 0 0 0,1 1 0 0 0,-1-1 0 0 0,1 1 0 0 0,0-1-1 0 0,0-1 1 0 0,-1 1 0 0 0,1-1 0 0 0,0 1 0 0 0,0-1 0 0 0,0-1 0 0 0,0 1 0 0 0,-1-1 0 0 0,1 0 0 0 0,0 0 0 0 0,-1 0 0 0 0,1-1 0 0 0,0 1 0 0 0,-1-1 0 0 0,0 0 0 0 0,1-1 0 0 0,1-1-9 0 0,20-11 92 0 0,0-2 0 0 0,-2-1 1 0 0,0-1-1 0 0,-1-1 1 0 0,-1-1-1 0 0,-1-1 1 0 0,-1 0-1 0 0,-1-2 0 0 0,-1 0 1 0 0,-1-2-1 0 0,-2 0 1 0 0,0 0-1 0 0,-1-2-92 0 0,30-65 347 0 0,-44 214-625 0 0,27 276 354 0 0,-23-337-55 0 0,-3-1-1 0 0,-1 1 1 0 0,-10 57-21 0 0,-12-63 553 0 0,20-54-532 0 0,0 0 0 0 0,0-1 0 0 0,0 1 0 0 0,0-1-1 0 0,0 1 1 0 0,0-1 0 0 0,0 0 0 0 0,0 0 0 0 0,0 0-1 0 0,1 0 1 0 0,-1 0 0 0 0,0-1 0 0 0,1 1 0 0 0,-1 0-1 0 0,1-1 1 0 0,-1 1 0 0 0,1-1 0 0 0,0 1 0 0 0,-1-1 0 0 0,1 0-1 0 0,0 0 1 0 0,0 1 0 0 0,0-1 0 0 0,0 0 0 0 0,1 0-1 0 0,-1 0 1 0 0,0 0 0 0 0,1 0 0 0 0,0 0 0 0 0,-1 0-1 0 0,1 0 1 0 0,0 0 0 0 0,0-1-21 0 0,-3-35-106 0 0,2 0 0 0 0,1 0 0 0 0,2 0 0 0 0,2 0 0 0 0,1 0-1 0 0,2 1 1 0 0,1 0 0 0 0,2 0 0 0 0,2 1 0 0 0,2 0 0 0 0,0 1 0 0 0,3 1 0 0 0,1 0-1 0 0,3-3 107 0 0,-6 8-102 0 0,0 1-1 0 0,2 0 0 0 0,0 1 0 0 0,2 0 0 0 0,1 2 0 0 0,2 0 0 0 0,0 2 0 0 0,1 0 0 0 0,1 2 1 0 0,1 0-1 0 0,1 2 0 0 0,1 0 0 0 0,4 1 103 0 0,-29 16-1 0 0,0 0 0 0 0,-1 1 0 0 0,1-1 1 0 0,0 1-1 0 0,0 0 0 0 0,1 0 0 0 0,-1-1 0 0 0,0 1 1 0 0,0 1-1 0 0,0-1 0 0 0,1 0 0 0 0,-1 1 0 0 0,1-1 1 0 0,-1 1-1 0 0,0-1 0 0 0,1 1 0 0 0,-1 0 0 0 0,1 0 1 0 0,-1 0-1 0 0,0 1 0 0 0,1-1 0 0 0,-1 1 0 0 0,1-1 0 0 0,-1 1 1 0 0,0 0-1 0 0,0-1 0 0 0,1 1 0 0 0,-1 0 0 0 0,0 1 1 0 0,0-1-1 0 0,0 0 0 0 0,0 1 0 0 0,0-1 0 0 0,0 1 1 0 0,-1-1-1 0 0,1 1 0 0 0,0 0 0 0 0,-1 0 0 0 0,1 0 1 0 0,-1 0-1 0 0,0 0 0 0 0,0 0 0 0 0,1 2 1 0 0,-4 18 20 0 0,-1-1 1 0 0,0 0-1 0 0,-2 1 0 0 0,-1-2 0 0 0,-1 1 1 0 0,0-1-1 0 0,-2 0 0 0 0,0 0 0 0 0,-1-1 0 0 0,-1-1 1 0 0,-1 0-1 0 0,0 0 0 0 0,-1-1 0 0 0,-1-1 1 0 0,-1 0-1 0 0,-8 7-20 0 0,15-15-9 0 0,-95 95-2229 0 0,96-98 1212 0 0,3-5-5925 0 0,3 0 437 0 0,1 0 1885 0 0</inkml:trace>
  <inkml:trace contextRef="#ctx0" brushRef="#br0" timeOffset="525.555">1442 376 0 0 0,'0'0'401'0'0,"0"0"709"0"0,0 0 470 0 0,0 0 302 0 0,0 0 25 0 0,0 0-267 0 0,0 0-397 0 0,-10 31-320 0 0,-31 100-175 0 0,0-47 1329 0 0,-2-18 1372 0 0,42-66-3375 0 0,1 0 0 0 0,-1 0 0 0 0,0 0 1 0 0,0 0-1 0 0,1 0 0 0 0,-1 0 0 0 0,0 0 1 0 0,0 0-1 0 0,0 0 0 0 0,1 0 0 0 0,-1 0 1 0 0,0-1-1 0 0,0 1 0 0 0,1 0 0 0 0,-1-1 1 0 0,0 1-1 0 0,1 0 0 0 0,-1-1 0 0 0,0 1 1 0 0,1-1-1 0 0,-1 1 0 0 0,1-1 1 0 0,-1 1-1 0 0,1-1 0 0 0,-1 1 0 0 0,1-1 1 0 0,-1 0-1 0 0,1 1 0 0 0,-1-1 0 0 0,1 0 1 0 0,0 1-1 0 0,-1-1 0 0 0,1 0 0 0 0,0 0 1 0 0,0 1-1 0 0,0-1 0 0 0,-1 0 0 0 0,1 0 1 0 0,0 0-1 0 0,0 1 0 0 0,0-1 0 0 0,0 0 1 0 0,0 0-1 0 0,1 1 0 0 0,-1-1 0 0 0,0 0 1 0 0,0 0-1 0 0,0 1 0 0 0,1-1 0 0 0,-1 0 1 0 0,0 0-1 0 0,1 1 0 0 0,-1-1 0 0 0,0 0 1 0 0,1 1-1 0 0,-1-1 0 0 0,1 1 0 0 0,0-1-74 0 0,-1-2-23 0 0,3-21 41 0 0,2-1 0 0 0,1 1-1 0 0,0 0 1 0 0,2 1 0 0 0,1-1-1 0 0,1 1 1 0 0,1 1 0 0 0,0 0 0 0 0,2 1-1 0 0,1 0 1 0 0,3-3-18 0 0,-1-1-8 0 0,0-1-16 0 0,-7 5-13 0 0,2 1-1 0 0,1 0 1 0 0,1 0 0 0 0,0 1-1 0 0,1 1 1 0 0,1 0 0 0 0,1 1-1 0 0,0 1 1 0 0,2 0 0 0 0,-1 2-1 0 0,2 0 1 0 0,0 1-1 0 0,1 0 1 0 0,0 2 0 0 0,15-7 37 0 0,-30 17 8 0 0,0 1-1 0 0,0-1 1 0 0,0 0 0 0 0,0 1-1 0 0,0 0 1 0 0,0 1 0 0 0,0-1 0 0 0,1 1-1 0 0,-1 0 1 0 0,0 0 0 0 0,0 0 0 0 0,0 1-1 0 0,-1-1 1 0 0,1 1 0 0 0,0 1 0 0 0,-1-1-1 0 0,1 1 1 0 0,-1-1 0 0 0,0 1-1 0 0,0 0 1 0 0,0 1 0 0 0,0-1 0 0 0,0 1-1 0 0,-1 0 1 0 0,0 0 0 0 0,1 0 0 0 0,-2 0-1 0 0,1 0 1 0 0,0 1 0 0 0,-1-1 0 0 0,0 1-1 0 0,0 0 1 0 0,0 0 0 0 0,-1 0-1 0 0,1 0 1 0 0,-1 0 0 0 0,0 0 0 0 0,-1 0-1 0 0,1 0 1 0 0,-1 0-8 0 0,2 8 29 0 0,-1 0-1 0 0,0 0 1 0 0,-1 0-1 0 0,0 0 1 0 0,-1 0-1 0 0,-1 0 1 0 0,0 0-1 0 0,0 0 1 0 0,-1-1-1 0 0,-1 1 0 0 0,0-1 1 0 0,-1 0-1 0 0,-1 0 1 0 0,1 0-1 0 0,-2-1 1 0 0,0 0-1 0 0,0 0 1 0 0,-1 0-1 0 0,0-1 1 0 0,-1-1-1 0 0,0 1 1 0 0,0-1-1 0 0,-1-1 1 0 0,0 0-1 0 0,-1 0 1 0 0,0-1-1 0 0,0 0 1 0 0,-4 1-29 0 0,8-5-56 0 0,0 0 1 0 0,-1 0-1 0 0,1-1 0 0 0,-1 0 1 0 0,0 0-1 0 0,0 0 1 0 0,1-1-1 0 0,-1-1 1 0 0,0 1-1 0 0,0-1 1 0 0,-4-1 55 0 0,9 1-148 0 0,0 0 0 0 0,0 0 0 0 0,1-1 0 0 0,-1 1 1 0 0,0-1-1 0 0,0 0 0 0 0,1 0 0 0 0,-1 0 1 0 0,1 0-1 0 0,-1 0 0 0 0,1 0 0 0 0,-1-1 0 0 0,1 1 1 0 0,0-1-1 0 0,-1 0 0 0 0,1 1 0 0 0,0-1 1 0 0,0 0-1 0 0,0-1 0 0 0,1 1 0 0 0,-1 0 0 0 0,0 0 1 0 0,1-1-1 0 0,0 1 0 0 0,-1-1 0 0 0,1 1 1 0 0,0-1-1 0 0,0 0 0 0 0,0 1 0 0 0,1-1 0 0 0,-1 0 1 0 0,1 0-1 0 0,-1 0 148 0 0,1-5-1095 0 0,0 1 0 0 0,0 0 0 0 0,1 0 1 0 0,0 0-1 0 0,0-1 0 0 0,0 1 0 0 0,1 0 0 0 0,0 0 1 0 0,1 1-1 0 0,0-1 0 0 0,0 0 0 0 0,0 1 0 0 0,3-5 1095 0 0,1-1-2232 0 0</inkml:trace>
</inkml:ink>
</file>

<file path=ppt/ink/ink6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0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7962 0 0,'0'0'1975'0'0,"0"0"-203"0"0,0 0-182 0 0,0 0 12 0 0,0 0 69 0 0,0 0-46 0 0,0 0-179 0 0,0 0-263 0 0,0 0-219 0 0,0 0-177 0 0,0 0-120 0 0,13 8 2479 0 0,-16-3-1425 0 0,-1 1-285 0 0,2-2-3573 0 0,2-2-2999 0 0,1-1-4111 0 0,0-1-2940 0 0</inkml:trace>
</inkml:ink>
</file>

<file path=ppt/ink/ink6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07.2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79 374 0 0 0,'0'0'627'0'0,"0"0"334"0"0,0 0 124 0 0,0 0 139 0 0,0 0 201 0 0,0 0 98 0 0,0 0-70 0 0,0 0-234 0 0,0 0-348 0 0,0 0-357 0 0,0 0-247 0 0,0 9 649 0 0,16 136 1894 0 0,-12 114-1554 0 0,-4-244-1188 0 0,-1 0-1 0 0,0 0 1 0 0,-1 0-1 0 0,-1 0 0 0 0,0-1 1 0 0,-1 1-1 0 0,0-1 1 0 0,-1 1-1 0 0,-1-1 0 0 0,0-1 1 0 0,-1 1-1 0 0,-1-1 1 0 0,-4 6-68 0 0,11-19 23 0 0,0 1 1 0 0,1 0-1 0 0,-1-1 1 0 0,0 1-1 0 0,0-1 1 0 0,1 1-1 0 0,-1-1 1 0 0,0 0 0 0 0,0 1-1 0 0,0-1 1 0 0,0 0-1 0 0,0 0 1 0 0,0 1-1 0 0,1-1 1 0 0,-1 0-1 0 0,0 0 1 0 0,0 0-1 0 0,0 0 1 0 0,0 0 0 0 0,0 0-1 0 0,0-1 1 0 0,0 1-1 0 0,0 0 1 0 0,0 0-1 0 0,1-1 1 0 0,-1 1-1 0 0,0 0 1 0 0,0-1-1 0 0,0 1 1 0 0,0-1 0 0 0,1 1-1 0 0,-1-1 1 0 0,0 1-1 0 0,0-1 1 0 0,1 0-1 0 0,-1 1 1 0 0,1-1-1 0 0,-1 0 1 0 0,0 1-1 0 0,1-1 1 0 0,0 0 0 0 0,-1 0-1 0 0,1 0 1 0 0,-1 1-1 0 0,1-1 1 0 0,0 0-1 0 0,-1 0 1 0 0,1 0-1 0 0,0 0 1 0 0,0 0-1 0 0,0 0 1 0 0,0 0 0 0 0,0 0-1 0 0,0 0 1 0 0,0 1-1 0 0,0-1 1 0 0,0 0-1 0 0,0 0 1 0 0,1 0-1 0 0,-1 0 1 0 0,0-1-24 0 0,3-23-12 0 0,1 0 0 0 0,1 0 1 0 0,1 0-1 0 0,1 1 0 0 0,1 0 0 0 0,1 0 0 0 0,2 1 0 0 0,0 0 1 0 0,1 1-1 0 0,1 0 0 0 0,1 1 0 0 0,1 0 0 0 0,1 1 1 0 0,17-15 11 0 0,9-16-62 0 0,3 2 0 0 0,1 1 1 0 0,3 3-1 0 0,52-37 62 0 0,-96 78-12 0 0,1 0 0 0 0,-1 0 0 0 0,1 0 0 0 0,0 1 0 0 0,0 0 0 0 0,0 0 0 0 0,0 0 0 0 0,1 1 0 0 0,-1 0 0 0 0,1 0 0 0 0,0 1 0 0 0,-1 0 0 0 0,1 0 0 0 0,0 0 0 0 0,-1 1 0 0 0,1 0 0 0 0,6 1 12 0 0,-10 1-4 0 0,0 1-1 0 0,0-1 1 0 0,0 1 0 0 0,-1 0-1 0 0,1 0 1 0 0,0 0 0 0 0,-1 0-1 0 0,0 0 1 0 0,0 0 0 0 0,0 1 0 0 0,0-1-1 0 0,-1 1 1 0 0,1-1 0 0 0,-1 1-1 0 0,0 0 1 0 0,0 0 0 0 0,0-1 0 0 0,0 1-1 0 0,-1 0 1 0 0,1 0 0 0 0,-1 0-1 0 0,0 0 1 0 0,-1 1 4 0 0,3 16 37 0 0,-2 0 0 0 0,0 0 0 0 0,-1 0-1 0 0,-1 0 1 0 0,-1 0 0 0 0,-1-1 0 0 0,-1 1 0 0 0,-1-1 0 0 0,0 0-1 0 0,-2 0 1 0 0,0-1 0 0 0,-1 0 0 0 0,-2 0-37 0 0,6-7-75 0 0,0 0-1 0 0,-1 0 1 0 0,0-1 0 0 0,-1 0 0 0 0,0 0-1 0 0,-1-1 1 0 0,0 0 0 0 0,-1 0 0 0 0,0-1-1 0 0,0 0 1 0 0,-1-1 0 0 0,0 0 0 0 0,-1-1-1 0 0,0 0 1 0 0,0 0 0 0 0,0-1 0 0 0,-1 0-1 0 0,0-1 1 0 0,0-1 0 0 0,0 0 0 0 0,-1 0-1 0 0,1-1 1 0 0,-1-1 0 0 0,0 0 0 0 0,0-1-1 0 0,-3 0 76 0 0,-20-16-4202 0 0,5-30-6703 0 0,26 36 9741 0 0</inkml:trace>
  <inkml:trace contextRef="#ctx0" brushRef="#br0" timeOffset="520.69">540 706 824 0 0,'0'0'2086'0'0,"0"0"-686"0"0,0 0-138 0 0,0 0 213 0 0,0 0 237 0 0,0 0 75 0 0,0 0-130 0 0,0 0-262 0 0,34-2-271 0 0,108-8-247 0 0,-68-13 97 0 0,-61 13-758 0 0,15-7-35 0 0,0-2-1 0 0,-2-1 1 0 0,0-1 0 0 0,-1-1-1 0 0,-1-1 1 0 0,-2-2 0 0 0,0 0 0 0 0,-2-1-1 0 0,0-1 1 0 0,-2-1 0 0 0,-1 0-1 0 0,7-18-180 0 0,-19 35-19 0 0,-1 0 1 0 0,0 0-1 0 0,-1 0 0 0 0,0-1 0 0 0,-1 1 0 0 0,0-1 0 0 0,0 0 0 0 0,-1 1 0 0 0,-1-1 0 0 0,0 0 0 0 0,-1-1 19 0 0,1 11-22 0 0,0 1 0 0 0,0-1 1 0 0,-1 1-1 0 0,1-1 0 0 0,0 1 0 0 0,-1 0 0 0 0,0-1 0 0 0,1 1 0 0 0,-1-1 0 0 0,0 1 0 0 0,1 0 0 0 0,-1-1 0 0 0,0 1 0 0 0,0 0 0 0 0,0 0 0 0 0,0 0 0 0 0,0 0 1 0 0,0 0-1 0 0,-1 0 0 0 0,1 0 0 0 0,0 0 0 0 0,0 0 0 0 0,-1 0 0 0 0,1 1 0 0 0,-1-1 0 0 0,1 1 0 0 0,0-1 0 0 0,-1 1 0 0 0,1-1 0 0 0,-1 1 0 0 0,1 0 0 0 0,-1 0 1 0 0,1-1-1 0 0,-1 1 0 0 0,0 0 0 0 0,1 1 0 0 0,-1-1 0 0 0,1 0 0 0 0,-1 0 0 0 0,1 1 0 0 0,-1-1 0 0 0,1 1 0 0 0,0-1 0 0 0,-1 1 22 0 0,-61 28-731 0 0,54-24 757 0 0,0 1 1 0 0,0 1-1 0 0,1 0 1 0 0,0 0-1 0 0,0 0 1 0 0,0 1-1 0 0,1 0 1 0 0,0 1-1 0 0,1 0 1 0 0,0 0-1 0 0,0 0 1 0 0,1 1-1 0 0,0-1 1 0 0,1 1-1 0 0,0 0 1 0 0,1 1-1 0 0,0-1 1 0 0,0 1-1 0 0,1-1 1 0 0,0 1-1 0 0,1 1-26 0 0,4-8 38 0 0,-1 0 0 0 0,1 0-1 0 0,0 0 1 0 0,0 0 0 0 0,0 0-1 0 0,1-1 1 0 0,-1 0 0 0 0,1 0 0 0 0,0 0-1 0 0,0 0 1 0 0,0 0 0 0 0,0-1 0 0 0,1 1-1 0 0,-1-1 1 0 0,1 0 0 0 0,-1-1-1 0 0,1 1 1 0 0,-1-1 0 0 0,1 0 0 0 0,0 0-1 0 0,0 0 1 0 0,0-1 0 0 0,0 0 0 0 0,4 0-38 0 0,249-10 721 0 0,-257 10-720 0 0,1-1-5 0 0,-1 0 1 0 0,1 1 0 0 0,0-1 0 0 0,0 0-1 0 0,-1 1 1 0 0,1-1 0 0 0,0 1 0 0 0,0-1-1 0 0,0 1 1 0 0,-1 0 0 0 0,1 0 0 0 0,0 0 0 0 0,0 0-1 0 0,0 0 1 0 0,0 0 0 0 0,0 0 0 0 0,-1 1-1 0 0,1-1 1 0 0,0 1 0 0 0,0-1 0 0 0,-1 1-1 0 0,1 0 1 0 0,0 0 0 0 0,-1-1 0 0 0,1 1 0 0 0,0 0-1 0 0,-1 1 1 0 0,1-1 0 0 0,-1 0 0 0 0,0 0-1 0 0,1 1 1 0 0,-1-1 0 0 0,0 0 0 0 0,0 1-1 0 0,0-1 1 0 0,0 1 0 0 0,0 0 0 0 0,0-1 0 0 0,0 1-1 0 0,-1 0 1 0 0,1 0 0 0 0,-1-1 0 0 0,1 1-1 0 0,-1 0 1 0 0,0 0 0 0 0,1 0 0 0 0,-1 0-1 0 0,0 0 4 0 0,-3 9-91 0 0,-1 0 0 0 0,0 0-1 0 0,-1 0 1 0 0,0-1 0 0 0,0 0-1 0 0,-1 0 1 0 0,-1 0 0 0 0,1-1-1 0 0,-2 0 1 0 0,0 0 91 0 0,1 1-215 0 0,4-5-22 0 0,-16 22-1086 0 0,13-8-3151 0 0,15-15-1541 0 0,12-4 2199 0 0,-19 0 3074 0 0,26-3-604 0 0,-20-1 1346 0 0</inkml:trace>
  <inkml:trace contextRef="#ctx0" brushRef="#br0" timeOffset="778.045">1519 544 0 0 0,'0'0'523'0'0,"0"0"1162"0"0,0 0 424 0 0,0 0 78 0 0,0 0-21 0 0,0 0-152 0 0,0 0-227 0 0,0 0-262 0 0,0 0-266 0 0,0 0-224 0 0,0 0-197 0 0,5 6-170 0 0,-2-3-588 0 0,-1-1-21 0 0,0 0 1 0 0,0 0-1 0 0,0 1 1 0 0,-1-1-1 0 0,1 0 1 0 0,-1 1-1 0 0,0-1 1 0 0,1 1-1 0 0,-1-1 1 0 0,0 1 0 0 0,0 0-1 0 0,-1 0 1 0 0,1-1-1 0 0,-1 1 1 0 0,1 0-1 0 0,-1 0 1 0 0,0 0-1 0 0,0 0 1 0 0,0 2-60 0 0,-1 0 64 0 0,1-1-1 0 0,0 1 1 0 0,0 0 0 0 0,0 0 0 0 0,1-1-1 0 0,0 1 1 0 0,0 0 0 0 0,0-1 0 0 0,0 1 0 0 0,1 0-1 0 0,-1-1 1 0 0,1 0 0 0 0,0 1 0 0 0,1-1 0 0 0,-1 0-1 0 0,1 0 1 0 0,0 0 0 0 0,0 0 0 0 0,0-1 0 0 0,0 1-1 0 0,0-1 1 0 0,1 0 0 0 0,0 0 0 0 0,0 0 0 0 0,0 0-1 0 0,0-1 1 0 0,0 1 0 0 0,0-1 0 0 0,1 0-1 0 0,-1-1 1 0 0,0 1 0 0 0,1-1 0 0 0,0 0 0 0 0,-1 0-1 0 0,1 0 1 0 0,2 0-64 0 0,-1-1 88 0 0,0 1 0 0 0,0-1-1 0 0,0 0 1 0 0,0 0 0 0 0,0-1 0 0 0,0 0-1 0 0,0 0 1 0 0,0 0 0 0 0,0-1-1 0 0,0 0 1 0 0,0 0 0 0 0,-1 0 0 0 0,1-1-1 0 0,-1 0 1 0 0,0 0 0 0 0,0 0-1 0 0,0-1 1 0 0,0 0 0 0 0,0 0 0 0 0,-1 0-1 0 0,0 0 1 0 0,0-1 0 0 0,0 1-1 0 0,0-1 1 0 0,-1 0 0 0 0,1-1 0 0 0,-1 1-1 0 0,-1 0 1 0 0,1-1 0 0 0,-1 1-1 0 0,0-2-87 0 0,0-2-99 0 0,0 0-1 0 0,-1-1 1 0 0,-1 1-1 0 0,0 0 1 0 0,0-1-1 0 0,0 1 1 0 0,-2 0-1 0 0,1 0 1 0 0,-1 0-1 0 0,0 0 1 0 0,-1 0-1 0 0,0 0 1 0 0,0 0-1 0 0,-1 1 1 0 0,0-1-1 0 0,0 1 1 0 0,-1 0-1 0 0,0 0 1 0 0,-1 1-1 0 0,0 0 1 0 0,0 0-1 0 0,0 0 0 0 0,-1 0 1 0 0,0 1-1 0 0,0 0 1 0 0,-1 1-1 0 0,0 0 1 0 0,0 0-1 0 0,0 1 1 0 0,0-1-1 0 0,-1 2 1 0 0,-7-3 99 0 0,-62-7-3256 0 0,32 29-2897 0 0,30-3 1180 0 0,3-4-1483 0 0</inkml:trace>
  <inkml:trace contextRef="#ctx0" brushRef="#br0" timeOffset="1173.546">1974 426 7746 0 0,'0'0'2147'0'0,"0"0"-490"0"0,0 0-190 0 0,0 0-18 0 0,0 0-153 0 0,0 0-333 0 0,0 0-416 0 0,0 0-275 0 0,0 0-130 0 0,0 0-35 0 0,0 0 13 0 0,0 0-6 0 0,0 0-10 0 0,1 14-14 0 0,11 115 33 0 0,-12-129-122 0 0,-1 7-1 0 0,1 0 0 0 0,1-1-1 0 0,-1 1 1 0 0,1 0 0 0 0,0-1 0 0 0,1 1 0 0 0,0 0-1 0 0,0-1 1 0 0,0 0 0 0 0,1 1 0 0 0,-1-1 0 0 0,1 0-1 0 0,1-1 1 0 0,-1 1 0 0 0,1 0 0 0 0,0-1 0 0 0,1 0-1 0 0,-1 0 1 0 0,1 0 0 0 0,-2-5 78 0 0,0 0-1 0 0,-1-1 0 0 0,1 1 0 0 0,0-1 1 0 0,0 0-1 0 0,-1 1 0 0 0,1-1 0 0 0,-1 0 1 0 0,1 0-1 0 0,-1-1 0 0 0,1 1 0 0 0,-1-1 1 0 0,0 1-1 0 0,1-1 0 0 0,-1 0 0 0 0,0 1 1 0 0,0-1-1 0 0,0 0 0 0 0,0 0 0 0 0,-1-1 1 0 0,1 1-1 0 0,-1 0 0 0 0,1-1 0 0 0,-1 1 1 0 0,0-1-1 0 0,0 1 0 0 0,0-1 0 0 0,0 1 1 0 0,0-1-78 0 0,108-269 2488 0 0,-107 267-3226 0 0,18-31 1595 0 0,-10 28-5141 0 0,2 5-6419 0 0,-12 3 2501 0 0</inkml:trace>
  <inkml:trace contextRef="#ctx0" brushRef="#br0" timeOffset="1426.989">2379 525 11282 0 0,'0'0'1729'0'0,"0"0"-1065"0"0,0 0-128 0 0,0 0 32 0 0,0 0-16 0 0,0 0-48 0 0,0 0-176 0 0,0 0-152 0 0,0 0-95 0 0,0 0-105 0 0,0 0-129 0 0,0 0-207 0 0,0 0-368 0 0,0 0-632 0 0,42 136-961 0 0,-36-139-1167 0 0,-3-5-1001 0 0,3 5 992 0 0</inkml:trace>
  <inkml:trace contextRef="#ctx0" brushRef="#br0" timeOffset="1600.898">2338 120 5649 0 0,'0'0'4785'0'0,"0"0"-3056"0"0,0 0-825 0 0,0 0-376 0 0,0 0-296 0 0,0 0-320 0 0,0 0-200 0 0,0 0-144 0 0,0 0-144 0 0,0 0-257 0 0,0 0-799 0 0,0 0-1625 0 0,0 0-3464 0 0</inkml:trace>
  <inkml:trace contextRef="#ctx0" brushRef="#br0" timeOffset="1981.743">2697 411 7266 0 0,'0'0'3639'0'0,"0"0"-2237"0"0,0 0-856 0 0,0 0 76 0 0,0 0 130 0 0,0 0-1 0 0,0 0-144 0 0,0 0-223 0 0,0 0-160 0 0,0 0-78 0 0,0 0-45 0 0,0 0-32 0 0,-21 33-32 0 0,-65 99-13 0 0,64-81 8 0 0,25-45-18 0 0,-2-2 29 0 0,1-1 0 0 0,0 1 1 0 0,0 0-1 0 0,0 0 1 0 0,1-1-1 0 0,-1 1 1 0 0,1-1-1 0 0,0 0 0 0 0,0 0 1 0 0,0 0-1 0 0,0 0 1 0 0,0 0-1 0 0,1-1 1 0 0,-1 0-1 0 0,1 1 1 0 0,0-1-1 0 0,0 0 0 0 0,0-1 1 0 0,0 1-1 0 0,0-1 1 0 0,0 0-1 0 0,0 0 1 0 0,0 0-1 0 0,0 0 1 0 0,4-1-45 0 0,2 2 232 0 0,0-2-1 0 0,0 1 1 0 0,0-1-1 0 0,0-1 1 0 0,0 0-1 0 0,-1 0 0 0 0,1-1 1 0 0,0 0-1 0 0,-1-1 1 0 0,8-3-231 0 0,12-8 265 0 0,-2-1 0 0 0,0-2 0 0 0,-1-1 0 0 0,0-1 0 0 0,-2-1 0 0 0,0-1 0 0 0,-1-1 0 0 0,-2-2 0 0 0,0 0 0 0 0,-1 0 0 0 0,-2-2 0 0 0,5-9-265 0 0,-12 15-4 0 0,-1 0-1 0 0,0-1 0 0 0,-2 0 1 0 0,0 0-1 0 0,-2-1 1 0 0,0 0-1 0 0,-1 0 0 0 0,-1 0 1 0 0,-2-1-1 0 0,0 1 1 0 0,-1-1-1 0 0,-1 1 0 0 0,-2-2 5 0 0,2 20-23 0 0,0 0 0 0 0,0 0 0 0 0,-1 0 0 0 0,1-1 1 0 0,-1 1-1 0 0,0 0 0 0 0,-1 0 0 0 0,1 0 0 0 0,-1 1 0 0 0,1-1 0 0 0,-1 0 0 0 0,0 0 0 0 0,-1 1 0 0 0,1-1 0 0 0,0 1 0 0 0,-1 0 0 0 0,0 0 0 0 0,0 0 0 0 0,0 0 0 0 0,0 0 0 0 0,-1 1 0 0 0,1-1 1 0 0,0 1-1 0 0,-1 0 0 0 0,0 0 0 0 0,0 0 0 0 0,1 1 0 0 0,-1-1 0 0 0,0 1 0 0 0,0 0 0 0 0,0 0 0 0 0,-1 0 0 0 0,1 1 0 0 0,0-1 0 0 0,0 1 0 0 0,0 0 0 0 0,0 0 0 0 0,-1 0 0 0 0,-1 1 23 0 0,-8 1 2 0 0,-1 1-1 0 0,1 1 0 0 0,0 0 0 0 0,0 0 0 0 0,0 2 0 0 0,1-1 0 0 0,-1 2 1 0 0,1 0-1 0 0,1 0 0 0 0,0 1 0 0 0,0 1 0 0 0,0 0 0 0 0,1 1 0 0 0,0 0 0 0 0,1 0 1 0 0,0 1-1 0 0,1 1 0 0 0,0 0 0 0 0,1 0 0 0 0,1 0 0 0 0,-1 1 0 0 0,2 0 1 0 0,0 1-1 0 0,0-1 0 0 0,2 1 0 0 0,-1 0 0 0 0,2 1 0 0 0,0-1 0 0 0,1 0 1 0 0,0 1-1 0 0,1 0 0 0 0,0-1 0 0 0,2 1 0 0 0,0 6-1 0 0,3-11 15 0 0,-1 0 0 0 0,2 0-1 0 0,-1 0 1 0 0,2-1 0 0 0,-1 0 0 0 0,1 0 0 0 0,0 0-1 0 0,1-1 1 0 0,0 0 0 0 0,1 0 0 0 0,-1 0 0 0 0,1-1-1 0 0,1 0 1 0 0,-1-1 0 0 0,1 0 0 0 0,1 0 0 0 0,-1-1-1 0 0,1 0 1 0 0,-1-1 0 0 0,1 0 0 0 0,1-1-1 0 0,4 2-14 0 0,15 4 19 0 0,0-1-1 0 0,1-1 0 0 0,0-2 1 0 0,1-1-1 0 0,-1-1 0 0 0,1-2 1 0 0,1-1-19 0 0,-23 0-182 0 0,-1-1 1 0 0,1-1 0 0 0,0 1 0 0 0,0-2-1 0 0,-1 1 1 0 0,1-1 0 0 0,-1-1 0 0 0,0 1 0 0 0,0-2-1 0 0,0 1 1 0 0,1-2 181 0 0,23-17-4741 0 0,-5-4-5264 0 0,-23 19 4021 0 0</inkml:trace>
  <inkml:trace contextRef="#ctx0" brushRef="#br0" timeOffset="2367.509">3248 536 0 0 0,'0'0'421'0'0,"0"0"1340"0"0,0 0 475 0 0,0 0 22 0 0,0 0-125 0 0,0 0-222 0 0,0 0-208 0 0,0 0-176 0 0,0 0-166 0 0,0 0-134 0 0,32 5-148 0 0,103 14-155 0 0,-74-26 226 0 0,-52 2-877 0 0,0 2-152 0 0,-1 0-1 0 0,1-1 0 0 0,-1 0 1 0 0,0-1-1 0 0,0 1 0 0 0,0-2 1 0 0,-1 1-1 0 0,1-1 0 0 0,-1 0 1 0 0,-1 0-1 0 0,1-1 0 0 0,-1 0 1 0 0,0 0-1 0 0,-1-1 0 0 0,0 1 1 0 0,0-1-1 0 0,0-1 0 0 0,-1 1 1 0 0,0 0-1 0 0,-1-1 0 0 0,0 0 1 0 0,0 0-1 0 0,-1 0 0 0 0,0 0 1 0 0,-1 0-1 0 0,1-5-120 0 0,-5 11-64 0 0,0-1 0 0 0,1 0 0 0 0,-1 1 0 0 0,0 0 0 0 0,-1 0 0 0 0,1 0 0 0 0,0 0 0 0 0,-1 0 0 0 0,0 1 0 0 0,0-1 0 0 0,1 1 0 0 0,-1 0 0 0 0,-1 0 0 0 0,1 0 0 0 0,0 1 0 0 0,0 0 0 0 0,-1-1 0 0 0,1 2 0 0 0,-1-1 0 0 0,1 0 0 0 0,-1 1 0 0 0,1 0 0 0 0,-1 0 0 0 0,1 0 0 0 0,-1 1 0 0 0,1-1 0 0 0,0 1 0 0 0,-1 0 0 0 0,1 0 0 0 0,-2 1 64 0 0,-10 3-264 0 0,-1 1 1 0 0,1 1 0 0 0,1 0 0 0 0,-1 1 0 0 0,1 0-1 0 0,1 2 1 0 0,0-1 0 0 0,0 2 0 0 0,1 0 0 0 0,0 1-1 0 0,1 0 1 0 0,0 0 0 0 0,1 2 0 0 0,-8 11 263 0 0,16-23-75 0 0,1 1 0 0 0,0 0 1 0 0,0 0-1 0 0,-1 1 0 0 0,2-1 0 0 0,-1 0 1 0 0,0 1-1 0 0,1-1 0 0 0,-1 1 0 0 0,1-1 1 0 0,0 1-1 0 0,1 0 0 0 0,-1 0 0 0 0,0-1 1 0 0,1 1-1 0 0,0 0 0 0 0,0 0 0 0 0,0 0 1 0 0,0-1-1 0 0,1 1 0 0 0,0 0 0 0 0,-1 0 1 0 0,1-1-1 0 0,1 1 0 0 0,-1-1 0 0 0,0 1 1 0 0,1-1-1 0 0,0 1 0 0 0,0-1 0 0 0,0 0 1 0 0,0 0-1 0 0,0 0 0 0 0,1 0 0 0 0,-1 0 1 0 0,1 0-1 0 0,0-1 0 0 0,-1 1 0 0 0,2-1 1 0 0,-1 0-1 0 0,0 0 0 0 0,0 0 0 0 0,0 0 1 0 0,2 0 74 0 0,106 22-2242 0 0,6-24-3561 0 0,-42-13 674 0 0,-53 9 4029 0 0</inkml:trace>
  <inkml:trace contextRef="#ctx0" brushRef="#br0" timeOffset="2899.104">4061 304 10314 0 0,'0'0'1717'0'0,"0"0"-727"0"0,0 0-155 0 0,0 0 178 0 0,0 0 33 0 0,0 0-111 0 0,0 0-261 0 0,0 0-268 0 0,0 0-165 0 0,0 0-107 0 0,0 0-59 0 0,0 0-8 0 0,0 0 11 0 0,-18 32 13 0 0,-54 97 12 0 0,71-129-101 0 0,0 1 0 0 0,0-1 0 0 0,0 1 1 0 0,0 0-1 0 0,1-1 0 0 0,-1 1 0 0 0,0 0 1 0 0,0-1-1 0 0,1 1 0 0 0,-1 0 1 0 0,0 0-1 0 0,1-1 0 0 0,-1 1 0 0 0,1 0 1 0 0,-1 0-1 0 0,1 0 0 0 0,0 0 0 0 0,-1 0 1 0 0,1 0-1 0 0,0 0 0 0 0,0 0 0 0 0,-1 0 1 0 0,1 0-1 0 0,0 0 0 0 0,0 0 0 0 0,0 0 1 0 0,0 0-1 0 0,0 0 0 0 0,0 0 0 0 0,1 0 1 0 0,-1 0-1 0 0,0 0 0 0 0,0 0 0 0 0,1 0 1 0 0,-1 0-1 0 0,1 0 0 0 0,-1-1 1 0 0,1 1-1 0 0,-1 0 0 0 0,1 0 0 0 0,-1 0 1 0 0,1 0-1 0 0,0-1 0 0 0,-1 1 0 0 0,1 0 1 0 0,0-1-1 0 0,0 1 0 0 0,0 0 0 0 0,-1-1 1 0 0,1 1-1 0 0,0-1 0 0 0,0 0 0 0 0,0 1 1 0 0,0-1-1 0 0,0 0 0 0 0,0 1 0 0 0,0-1 1 0 0,0 0-1 0 0,0 0 0 0 0,0 0 1 0 0,0 0-1 0 0,1 0-2 0 0,3 1 24 0 0,23 6 92 0 0,-23-7-91 0 0,0 0 0 0 0,0 0 0 0 0,0 1-1 0 0,0-1 1 0 0,0 1 0 0 0,0 0 0 0 0,0 1-1 0 0,-1-1 1 0 0,1 1 0 0 0,0 0-1 0 0,-1 0 1 0 0,1 0 0 0 0,-1 1 0 0 0,0 0-1 0 0,0-1 1 0 0,0 2 0 0 0,0-1 0 0 0,0 0-1 0 0,-1 1 1 0 0,1 0 0 0 0,-1-1-1 0 0,0 1 1 0 0,0 1 0 0 0,0-1 0 0 0,-1 0-1 0 0,0 1 1 0 0,0-1 0 0 0,0 1 0 0 0,0 0-1 0 0,0-1 1 0 0,-1 1 0 0 0,0 0-1 0 0,0 0 1 0 0,-1 1-25 0 0,-2 0 115 0 0,-1-1-1 0 0,0 1 1 0 0,-1-1-1 0 0,1 0 0 0 0,-1 0 1 0 0,0 0-1 0 0,0 0 1 0 0,-1-1-1 0 0,0 0 1 0 0,1 0-1 0 0,-1 0 0 0 0,-1 0 1 0 0,1-1-1 0 0,0 0 1 0 0,-1 0-1 0 0,0 0 1 0 0,-2 0-115 0 0,8-3 4 0 0,-7 4-73 0 0,0 0-1 0 0,0 0 1 0 0,0-1 0 0 0,0 0-1 0 0,-1 0 1 0 0,1-1 0 0 0,-1 0-1 0 0,0 0 1 0 0,0-1 0 0 0,0 0-1 0 0,0-1 1 0 0,1 1-1 0 0,-9-2 70 0 0,-3-8-3494 0 0,11 4-1968 0 0,2 1-3045 0 0</inkml:trace>
</inkml:ink>
</file>

<file path=ppt/ink/ink6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31 0 0 0,'0'0'1546'0'0,"0"0"-175"0"0,0 0-96 0 0,0 0 104 0 0,0 0 176 0 0,0 0 92 0 0,0 0-82 0 0,0 0-106 0 0,0 0-125 0 0,0 0-143 0 0,0 0-168 0 0,-12-5-229 0 0,-39-17-188 0 0,48 21-549 0 0,0 0 0 0 0,0 1 0 0 0,0-1 0 0 0,0 1 0 0 0,0-1 0 0 0,1 1 0 0 0,-1 0 0 0 0,0 0 0 0 0,0 1 0 0 0,0-1 0 0 0,0 1 0 0 0,0-1 0 0 0,0 1 0 0 0,1 0 0 0 0,-1 0 0 0 0,0 0 0 0 0,1 0 0 0 0,-1 0 0 0 0,0 1 0 0 0,1-1 0 0 0,0 1 0 0 0,-1 0 0 0 0,0 1-57 0 0,-7 3 184 0 0,-3 1-95 0 0,-1 1 1 0 0,1 0-1 0 0,1 0 0 0 0,-1 1 1 0 0,1 1-1 0 0,1 0 0 0 0,0 1 1 0 0,1 0-1 0 0,0 1 0 0 0,0 0 1 0 0,1 0-1 0 0,1 1 0 0 0,0 0 1 0 0,1 1-1 0 0,0 0 1 0 0,1 0-1 0 0,0 0 0 0 0,2 1 1 0 0,-1-1-1 0 0,2 1 0 0 0,0 0 1 0 0,0 8-90 0 0,3-20 19 0 0,1 0 0 0 0,-1 0 0 0 0,1-1 0 0 0,0 1 0 0 0,-1 0 0 0 0,1 0 1 0 0,1-1-1 0 0,-1 1 0 0 0,0-1 0 0 0,1 1 0 0 0,-1-1 0 0 0,1 0 0 0 0,0 0 1 0 0,-1 1-1 0 0,1-1 0 0 0,0 0 0 0 0,0-1 0 0 0,1 1 0 0 0,-1 0 0 0 0,0-1 1 0 0,1 1-1 0 0,-1-1 0 0 0,1 1 0 0 0,-1-1 0 0 0,1 0 0 0 0,-1 0 0 0 0,1-1 1 0 0,0 1-1 0 0,0 0 0 0 0,1-1-19 0 0,84 4 1127 0 0,-63-11-924 0 0,0-1 0 0 0,0-1-1 0 0,-1-1 1 0 0,0-1-1 0 0,-1-1 1 0 0,0-1 0 0 0,-1-1-1 0 0,0-1 1 0 0,-2-1-1 0 0,1-1 1 0 0,-2-1 0 0 0,5-6-203 0 0,-23 23 5 0 0,51-47 290 0 0,-54 81-446 0 0,1 125-5 0 0,3-153 112 0 0,0 0 1 0 0,0 0-1 0 0,0 0 1 0 0,0 0-1 0 0,1-1 1 0 0,0 1-1 0 0,0-1 1 0 0,0 1-1 0 0,1-1 1 0 0,-1 0-1 0 0,1-1 1 0 0,0 1-1 0 0,0 0 0 0 0,0-1 1 0 0,0 0-1 0 0,1 0 1 0 0,0-1-1 0 0,-1 1 1 0 0,1-1-1 0 0,0 0 1 0 0,0 0-1 0 0,0 0 1 0 0,0-1-1 0 0,4 1 44 0 0,62 9-3149 0 0,-5-10-6161 0 0,-63-1 8688 0 0,17 0-9584 0 0</inkml:trace>
</inkml:ink>
</file>

<file path=ppt/ink/ink6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8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250 295 13715 0 0,'0'0'1267'0'0,"0"0"-306"0"0,0 0-54 0 0,0 0 36 0 0,0 0 0 0 0,0 0-153 0 0,0 0-245 0 0,0 0-185 0 0,0 0-129 0 0,0 0-90 0 0,-33 16-54 0 0,-101 47-29 0 0,73-21-36 0 0,59-40-40 0 0,0 0 1 0 0,0-1 0 0 0,1 1-1 0 0,-1 0 1 0 0,0 0 0 0 0,1 1-1 0 0,0-1 1 0 0,-1 0 0 0 0,1 0-1 0 0,0 1 1 0 0,0-1 0 0 0,0 1-1 0 0,0-1 1 0 0,1 1 0 0 0,-1-1-1 0 0,1 1 1 0 0,-1-1 0 0 0,1 1-1 0 0,0-1 1 0 0,0 1 0 0 0,0 0-1 0 0,1-1 1 0 0,-1 1 0 0 0,0-1-1 0 0,1 1 1 0 0,0-1 0 0 0,0 1-1 0 0,-1-1 1 0 0,1 1 0 0 0,1-1-1 0 0,-1 0 1 0 0,0 1 0 0 0,1-1-1 0 0,-1 0 1 0 0,1 0 0 0 0,-1 0-1 0 0,1 0 1 0 0,0 0 0 0 0,0-1-1 0 0,0 1 1 0 0,0-1 0 0 0,0 1-1 0 0,0-1 1 0 0,1 1 0 0 0,-1-1-1 0 0,0 0 1 0 0,1 0 0 0 0,-1 0-1 0 0,2 0 18 0 0,112 51 27 0 0,-112-51-4 0 0,-1 0 0 0 0,1 1 0 0 0,-1-1 0 0 0,0 1 0 0 0,1 0 0 0 0,-1 0 0 0 0,0 0 0 0 0,0 0 0 0 0,0 1 0 0 0,-1-1 0 0 0,1 1 0 0 0,-1 0 0 0 0,1-1 0 0 0,-1 1 0 0 0,0 0 0 0 0,0 1 0 0 0,0-1 0 0 0,0 0 0 0 0,-1 1 0 0 0,1-1 0 0 0,-1 0 0 0 0,0 1 0 0 0,0 0 0 0 0,0-1 0 0 0,0 1 0 0 0,-1 0 0 0 0,0-1 0 0 0,1 1 0 0 0,-1 0 0 0 0,-1-1 0 0 0,1 1 0 0 0,0 0 0 0 0,-1-1 0 0 0,0 1 0 0 0,0 0 0 0 0,0-1 0 0 0,0 1 0 0 0,-1-1 0 0 0,1 1 0 0 0,-2 1-23 0 0,-9 7-49 0 0,0 0-1 0 0,-1-1 1 0 0,0 0 0 0 0,-1-1-1 0 0,0-1 1 0 0,-1 0 0 0 0,0-1-1 0 0,0 0 1 0 0,-14 4 49 0 0,6-8-1760 0 0,13-4-1652 0 0,3 0-2509 0 0,3 0-3609 0 0</inkml:trace>
  <inkml:trace contextRef="#ctx0" brushRef="#br0" timeOffset="298.524">571 185 16363 0 0,'0'0'1083'0'0,"0"0"-470"0"0,0 0-212 0 0,0 0 122 0 0,0 0 158 0 0,0 0 85 0 0,0 0-89 0 0,0 0-99 0 0,0 0-61 0 0,0 0-55 0 0,0 0-48 0 0,0 0-78 0 0,0 35-85 0 0,1 114-72 0 0,-13 2 86 0 0,-9 103-1010 0 0,3-191-2042 0 0,2-50-1796 0 0,-8-8-4370 0 0,18-5 1912 0 0</inkml:trace>
  <inkml:trace contextRef="#ctx0" brushRef="#br0" timeOffset="608.687">250 568 12835 0 0,'0'0'1977'0'0,"0"0"-635"0"0,0 0-290 0 0,0 0-59 0 0,0 0-55 0 0,0 0-148 0 0,0 0-206 0 0,0 0-168 0 0,0 0-92 0 0,0 0-62 0 0,32-5-64 0 0,103-12-40 0 0,24 17 143 0 0,-26 3-1202 0 0,-76-3-4571 0 0,-24 0-1738 0 0,-17 0-1377 0 0</inkml:trace>
  <inkml:trace contextRef="#ctx0" brushRef="#br0" timeOffset="1228.356">1289 501 0 0 0,'0'0'1507'0'0,"0"0"399"0"0,0 0 106 0 0,0 0-54 0 0,0 0-159 0 0,0 0-244 0 0,0 0-245 0 0,0 0-210 0 0,0 0-161 0 0,-9-7-162 0 0,-30-22-129 0 0,37 27-581 0 0,-1 1 0 0 0,0-1 0 0 0,1 1 0 0 0,-1 0 0 0 0,0 0 0 0 0,0 1 0 0 0,0-1-1 0 0,0 1 1 0 0,0-1 0 0 0,0 1 0 0 0,0 0 0 0 0,0 0 0 0 0,0 0 0 0 0,1 0 0 0 0,-1 1 0 0 0,0-1 0 0 0,0 1-1 0 0,0 0 1 0 0,-3 1-67 0 0,-1-1 166 0 0,-9 2-90 0 0,1-1 0 0 0,0 2 0 0 0,0 0-1 0 0,0 1 1 0 0,1 0 0 0 0,-1 1 0 0 0,1 1 0 0 0,1 0 0 0 0,-1 1 0 0 0,1 0 0 0 0,1 1 0 0 0,-1 0 0 0 0,1 1 0 0 0,1 1 0 0 0,0 0 0 0 0,1 0 0 0 0,0 1 0 0 0,0 1 0 0 0,2-1 0 0 0,-1 2 0 0 0,2-1 0 0 0,-1 1 0 0 0,2 0 0 0 0,-2 5-76 0 0,7-16 8 0 0,0 0 0 0 0,0 1 0 0 0,0-1 0 0 0,1 1 0 0 0,-1-1 0 0 0,1 1 0 0 0,0 0 0 0 0,0-1 0 0 0,0 1 0 0 0,0-1 0 0 0,1 1 0 0 0,-1 0 0 0 0,1-1 0 0 0,0 1 1 0 0,0-1-1 0 0,0 0 0 0 0,1 1 0 0 0,-1-1 0 0 0,1 0 0 0 0,0 0 0 0 0,0 0 0 0 0,0 0 0 0 0,0 0 0 0 0,2 1-8 0 0,6 0 142 0 0,0-1 1 0 0,0-1-1 0 0,0 0 0 0 0,1 0 0 0 0,-1-1 1 0 0,1 0-1 0 0,-1-1 0 0 0,0 0 0 0 0,1-1 0 0 0,-1 0 1 0 0,1-1-1 0 0,-1 0 0 0 0,0 0 0 0 0,0-1 1 0 0,0 0-1 0 0,0-1 0 0 0,0 0 0 0 0,-1-1 1 0 0,0 0-1 0 0,0 0 0 0 0,0-1 0 0 0,0 0 1 0 0,-1-1-1 0 0,0 0 0 0 0,4-5-142 0 0,19-9 26 0 0,20-14 81 0 0,-39 24-117 0 0,1 2 1 0 0,1-1-1 0 0,0 2 0 0 0,0 0 1 0 0,1 0-1 0 0,0 1 0 0 0,0 1 0 0 0,7-1 10 0 0,-19 9-55 0 0,-1 0 0 0 0,0 0-1 0 0,0 0 1 0 0,-1 1 0 0 0,1-1-1 0 0,0 1 1 0 0,-1-1-1 0 0,1 1 1 0 0,-1 0 0 0 0,0 0-1 0 0,0-1 1 0 0,0 1 0 0 0,0 0-1 0 0,-1 0 1 0 0,1 0-1 0 0,-1 0 1 0 0,0 0 0 0 0,1 0-1 0 0,-2 0 1 0 0,1 0 0 0 0,0 0-1 0 0,0 0 1 0 0,-1 0-1 0 0,0 0 1 0 0,1 0 0 0 0,-1 0-1 0 0,-1 2 56 0 0,1-3-19 0 0,-1 15-537 0 0,-1 43-1316 0 0,12-44-2641 0 0,9-7-3839 0 0,-10-9 2584 0 0</inkml:trace>
  <inkml:trace contextRef="#ctx0" brushRef="#br0" timeOffset="1641.919">1563 825 9290 0 0,'0'0'2630'0'0,"0"0"-808"0"0,0 0-299 0 0,0 0 16 0 0,0 0-47 0 0,0 0-193 0 0,0 0-374 0 0,0 0-304 0 0,0 0-167 0 0,0 0-96 0 0,0 0-45 0 0,0 0-52 0 0,0 0-42 0 0,16-19-49 0 0,102-120 171 0 0,21 7-292 0 0,-139 131-68 0 0,1 1 0 0 0,-1-1 1 0 0,1 1-1 0 0,-1-1 0 0 0,1 1 0 0 0,-1-1 0 0 0,1 0 0 0 0,-1 1 0 0 0,1 0 0 0 0,-1-1 0 0 0,1 1 0 0 0,0-1 0 0 0,-1 1 0 0 0,1 0 0 0 0,0-1 0 0 0,0 1 0 0 0,-1 0 1 0 0,1 0-1 0 0,0 0 0 0 0,-1 0 0 0 0,1-1 0 0 0,0 1 0 0 0,0 0 0 0 0,-1 0 0 0 0,1 0 0 0 0,0 0 0 0 0,0 1 0 0 0,-1-1 0 0 0,1 0 0 0 0,0 0 0 0 0,0 0 1 0 0,-1 1-1 0 0,1-1 0 0 0,0 0 0 0 0,-1 1 0 0 0,1-1 0 0 0,0 0 0 0 0,-1 1 0 0 0,1-1 0 0 0,-1 1 0 0 0,1-1 0 0 0,-1 1 0 0 0,1-1 0 0 0,-1 1 0 0 0,1 0 0 0 0,-1-1 1 0 0,1 1-1 0 0,-1-1 0 0 0,0 1 0 0 0,1 0 0 0 0,-1-1 0 0 0,0 1 0 0 0,0 0 0 0 0,1 0 0 0 0,-1-1 0 0 0,0 1 0 0 0,0 0 0 0 0,0 0 0 0 0,0-1 0 0 0,0 1 1 0 0,0 0-1 0 0,0 0 19 0 0,1 59-172 0 0,-2-47 144 0 0,0-8 33 0 0,1 0 0 0 0,-1 1 0 0 0,1-1 0 0 0,-1 1 0 0 0,2-1 0 0 0,-1 1-1 0 0,1-1 1 0 0,-1 1 0 0 0,1-1 0 0 0,1 0 0 0 0,-1 0 0 0 0,1 1 0 0 0,0-1 0 0 0,0 0 0 0 0,1 0 0 0 0,-1-1 0 0 0,1 1 0 0 0,0 0 0 0 0,1-1 0 0 0,-1 0 0 0 0,1 1 0 0 0,-1-2 0 0 0,1 1 0 0 0,0 0 0 0 0,1-1 0 0 0,-1 0 0 0 0,1 1 0 0 0,-1-2 0 0 0,1 1 0 0 0,0-1 0 0 0,0 1 0 0 0,0-1 0 0 0,4 0-5 0 0,-2 0 12 0 0,0-1 0 0 0,1 0 1 0 0,-1-1-1 0 0,0 1 0 0 0,1-1 1 0 0,-1-1-1 0 0,0 0 0 0 0,0 0 1 0 0,1 0-1 0 0,-1-1 0 0 0,0 0 1 0 0,0 0-1 0 0,0-1 0 0 0,-1 0 1 0 0,1 0-1 0 0,-1 0 0 0 0,1-1 1 0 0,-1 0-1 0 0,0 0 0 0 0,-1-1 1 0 0,1 0-1 0 0,-1 0 0 0 0,0 0 1 0 0,3-4-13 0 0,71-87-4808 0 0,-6-3-10326 0 0,-68 92 13615 0 0,9-12 587 0 0</inkml:trace>
  <inkml:trace contextRef="#ctx0" brushRef="#br0" timeOffset="1891.6">2559 1 14163 0 0,'0'0'1343'0'0,"0"0"-526"0"0,0 0-126 0 0,0 0 153 0 0,0 0 121 0 0,0 0-34 0 0,0 0-178 0 0,-11 35-185 0 0,-34 114-112 0 0,14 38 657 0 0,20 98-1436 0 0,13-184-2399 0 0,-11-78-1388 0 0,-24-9-8929 0 0,28-12 11073 0 0,-1 1 1482 0 0</inkml:trace>
  <inkml:trace contextRef="#ctx0" brushRef="#br0" timeOffset="2052.382">2198 321 12723 0 0,'0'0'1520'0'0,"0"0"-502"0"0,0 0-204 0 0,0 0 29 0 0,0 0 72 0 0,0 0-55 0 0,0 0-156 0 0,0 0-139 0 0,0 0-117 0 0,33 2-106 0 0,105 6-79 0 0,182-4-276 0 0,-219-15-2646 0 0,-36-2-7402 0 0,-45 8 1779 0 0</inkml:trace>
</inkml:ink>
</file>

<file path=ppt/ink/ink6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7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408 1 3169 0 0,'0'0'1281'0'0,"0"0"-164"0"0,0 0-65 0 0,0 0 107 0 0,0 0 220 0 0,0 0 76 0 0,0 0-71 0 0,0 0-141 0 0,-36 14-191 0 0,-114 47-161 0 0,144-59-809 0 0,0 1 1 0 0,0-1-1 0 0,0 1 0 0 0,0 1 1 0 0,0-1-1 0 0,0 1 0 0 0,1 0 1 0 0,0 0-1 0 0,0 0 0 0 0,0 1 1 0 0,0 0-1 0 0,1 0 0 0 0,-3 4-82 0 0,-5 7 216 0 0,-2-1-101 0 0,0 2 1 0 0,2 0 0 0 0,0 1 0 0 0,0 0 0 0 0,2 0 0 0 0,0 1 0 0 0,2 1-1 0 0,0-1 1 0 0,1 1 0 0 0,1 1 0 0 0,0-1 0 0 0,2 1 0 0 0,0 0 0 0 0,2 0-1 0 0,0 1 1 0 0,2 15-116 0 0,1-30 3 0 0,0-1 0 0 0,1 1-1 0 0,0-1 1 0 0,0 0-1 0 0,0 0 1 0 0,1 0 0 0 0,0 0-1 0 0,0 0 1 0 0,0 0 0 0 0,1-1-1 0 0,0 1 1 0 0,0-1-1 0 0,1 0 1 0 0,-1-1 0 0 0,1 1-1 0 0,0-1 1 0 0,0 0 0 0 0,0 0-1 0 0,1 0 1 0 0,0-1-1 0 0,-1 0 1 0 0,1 0 0 0 0,0 0-1 0 0,0-1 1 0 0,1 0 0 0 0,5 2-3 0 0,5 0-86 0 0,1 0 0 0 0,0-1 0 0 0,0-1 0 0 0,0-1 0 0 0,0 0 1 0 0,0-1-1 0 0,0-1 0 0 0,0-1 0 0 0,7-2 86 0 0,120-49-4107 0 0,-56 2-4864 0 0,-88 51 8857 0 0,19-13-4311 0 0</inkml:trace>
  <inkml:trace contextRef="#ctx0" brushRef="#br0" timeOffset="253.076">835 233 7202 0 0,'0'0'1784'0'0,"0"0"-520"0"0,0 0-365 0 0,0 0 112 0 0,0 0 227 0 0,-24 33 54 0 0,-72 104-183 0 0,65-68-3 0 0,32-59-925 0 0,-2-5-134 0 0,1-1-1 0 0,0 0 1 0 0,1 0-1 0 0,-1 0 1 0 0,1 0-1 0 0,0 0 1 0 0,0 0-1 0 0,0 0 0 0 0,0 0 1 0 0,1 0-1 0 0,-1 0 1 0 0,1-1-1 0 0,0 1 1 0 0,0 0-1 0 0,1-1 1 0 0,-1 0-1 0 0,1 0 1 0 0,0 1-1 0 0,-1-1 1 0 0,1-1-1 0 0,1 1 0 0 0,-1 0 1 0 0,0-1-1 0 0,1 0 1 0 0,-1 0-1 0 0,1 0 1 0 0,0 0-1 0 0,-1 0 1 0 0,1-1-1 0 0,0 1 1 0 0,3 0-47 0 0,131 12 1652 0 0,-131-14-1532 0 0,1-1 1 0 0,-1 0-1 0 0,0-1 0 0 0,0 0 0 0 0,0 0 1 0 0,0 0-1 0 0,0-1 0 0 0,0 0 0 0 0,0-1 1 0 0,-1 1-1 0 0,1-1 0 0 0,-1 0 1 0 0,0-1-1 0 0,-1 1 0 0 0,1-1 0 0 0,-1-1 1 0 0,0 1-1 0 0,0-1 0 0 0,0 1 0 0 0,-1-2 1 0 0,0 1-1 0 0,0 0 0 0 0,2-7-120 0 0,0 2 53 0 0,0 0 0 0 0,-2 0 0 0 0,1-1 0 0 0,-1 0 0 0 0,-1 0 0 0 0,0 0 0 0 0,-1-1 0 0 0,0 1 0 0 0,-1 0 0 0 0,0-1 0 0 0,-1 1 0 0 0,-1-1-1 0 0,0 1 1 0 0,0-1-53 0 0,-1 6-133 0 0,0-1 0 0 0,0 0 0 0 0,-1 1 0 0 0,0 0 0 0 0,0 0 0 0 0,-1-1-1 0 0,1 2 1 0 0,-2-1 0 0 0,1 0 0 0 0,-1 1 0 0 0,0 0 0 0 0,0 0-1 0 0,-1 1 1 0 0,1-1 0 0 0,-1 1 0 0 0,-5-3 133 0 0,-31-9-4812 0 0,-6 19-5744 0 0,37 2 4368 0 0</inkml:trace>
  <inkml:trace contextRef="#ctx0" brushRef="#br0" timeOffset="664">1165 597 5033 0 0,'0'0'1658'0'0,"0"0"-546"0"0,0 0 64 0 0,0 0 515 0 0,0 0 388 0 0,0 0 39 0 0,0 0-368 0 0,0 0-495 0 0,0 0-367 0 0,0 0-229 0 0,0 0-155 0 0,0 0-111 0 0,0 0-85 0 0,17-20-40 0 0,53-65-34 0 0,43-71 761 0 0,-94 141-1243 0 0,-19 35-219 0 0,-1 7 342 0 0,9 86-169 0 0,-8-110 300 0 0,1 1 0 0 0,0-1 0 0 0,0 0 1 0 0,0 0-1 0 0,1 0 0 0 0,-1 0 0 0 0,1-1 0 0 0,-1 1 0 0 0,1 0 0 0 0,0-1 1 0 0,0 1-1 0 0,0-1 0 0 0,1 1 0 0 0,-1-1 0 0 0,0 0 0 0 0,1 0 1 0 0,-1 0-1 0 0,1 0 0 0 0,0-1 0 0 0,0 1 0 0 0,0-1 0 0 0,0 1 1 0 0,0-1-1 0 0,0 0 0 0 0,0 0 0 0 0,0-1 0 0 0,0 1 0 0 0,0-1 1 0 0,1 1-1 0 0,-1-1 0 0 0,3 0-6 0 0,1 0 115 0 0,-1 0 1 0 0,0 0-1 0 0,1 0 0 0 0,-1-1 0 0 0,1 0 1 0 0,-1-1-1 0 0,0 1 0 0 0,0-1 1 0 0,1 0-1 0 0,-1-1 0 0 0,-1 1 1 0 0,1-1-1 0 0,0 0 0 0 0,-1-1 1 0 0,1 1-1 0 0,-1-1 0 0 0,0 0 1 0 0,0-1-1 0 0,-1 1-115 0 0,4-4 87 0 0,-1 1 1 0 0,0-1-1 0 0,-1 0 1 0 0,0-1-1 0 0,0 1 1 0 0,-1-1-1 0 0,0-1 1 0 0,0 1-1 0 0,-1 0 1 0 0,0-1-1 0 0,-1 0 1 0 0,2-10-88 0 0,0-10-4595 0 0,-3-2-4835 0 0,-2 31-964 0 0</inkml:trace>
</inkml:ink>
</file>

<file path=ppt/ink/ink6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24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1 420 0 0 0,'0'0'795'0'0,"0"0"-260"0"0,0 0-78 0 0,0 0 222 0 0,0 0 350 0 0,0 0 273 0 0,0 0 109 0 0,0 0-83 0 0,0 0-190 0 0,0 0-223 0 0,0 0-180 0 0,0-6-131 0 0,-1 2-426 0 0,1 0 0 0 0,0 0 0 0 0,0 1 0 0 0,1-1-1 0 0,-1 0 1 0 0,1 0 0 0 0,0 1 0 0 0,0-1 0 0 0,0 1 0 0 0,0-1 0 0 0,1 1 0 0 0,0-1 0 0 0,-1 1 0 0 0,1 0 0 0 0,0-1 0 0 0,1 1 0 0 0,-1 0 0 0 0,2-1-178 0 0,12-15 763 0 0,32-17 232 0 0,-45 36-984 0 0,-1-1 0 0 0,1 0 1 0 0,0 0-1 0 0,-1 1 0 0 0,1 0 0 0 0,0-1 1 0 0,0 1-1 0 0,0 0 0 0 0,-1 1 0 0 0,1-1 1 0 0,0 0-1 0 0,0 1 0 0 0,-1-1 0 0 0,1 1 1 0 0,0 0-1 0 0,-1 0 0 0 0,1 0 1 0 0,0 0-1 0 0,-1 0 0 0 0,0 1 0 0 0,1-1 1 0 0,-1 1-1 0 0,0 0 0 0 0,0 0 0 0 0,0-1 1 0 0,0 1-1 0 0,0 1 0 0 0,0-1 0 0 0,0 0 1 0 0,-1 0-1 0 0,1 1 0 0 0,-1-1 0 0 0,0 1 1 0 0,1-1-1 0 0,-1 1 0 0 0,0-1 1 0 0,-1 1-1 0 0,2 2-11 0 0,6 21 219 0 0,-1 0-1 0 0,-1 0 1 0 0,-1 0 0 0 0,-2 1-1 0 0,0 0 1 0 0,-2 0 0 0 0,-1-1 0 0 0,-1 1-1 0 0,-1 0 1 0 0,-4 16-219 0 0,-1-6 174 0 0,-2 0 0 0 0,-1-1 0 0 0,-2 0 0 0 0,-13 28-174 0 0,18-45 302 0 0,11-23 906 0 0,21-53-1137 0 0,3 2 1 0 0,3 1-1 0 0,2 1 1 0 0,2 1-1 0 0,25-26-71 0 0,-52 67-44 0 0,1 1 1 0 0,0 0-1 0 0,1 0 0 0 0,0 0 1 0 0,1 1-1 0 0,0 1 0 0 0,0 0 0 0 0,1 1 1 0 0,9-5 43 0 0,-19 13-8 0 0,-1 0 1 0 0,1 1 0 0 0,0-1 0 0 0,-1 1-1 0 0,1 0 1 0 0,-1-1 0 0 0,1 1 0 0 0,-1 0-1 0 0,0 0 1 0 0,0 0 0 0 0,0 0-1 0 0,0 0 1 0 0,0 0 0 0 0,0 0 0 0 0,0 0-1 0 0,-1 0 1 0 0,1 1 0 0 0,-1-1 0 0 0,0 0-1 0 0,1 0 1 0 0,-1 1 0 0 0,0-1 0 0 0,0 0-1 0 0,-1 0 1 0 0,1 1 0 0 0,0-1-1 0 0,-1 0 1 0 0,1 0 0 0 0,-1 0 7 0 0,1 1 23 0 0,-16 161 776 0 0,12-92-513 0 0,35-80 105 0 0,54-66-144 0 0,-30 27-248 0 0,-26 21-27 0 0,1 1 1 0 0,0 1 0 0 0,2 2-1 0 0,1 1 1 0 0,0 2-1 0 0,15-6 28 0 0,-47 25-8 0 0,0-1-1 0 0,1 1 0 0 0,-1 0 0 0 0,0 0 0 0 0,0 0 0 0 0,0 0 1 0 0,1 0-1 0 0,-1 0 0 0 0,0 0 0 0 0,0 0 0 0 0,0 0 1 0 0,1 0-1 0 0,-1 1 0 0 0,0-1 0 0 0,0 1 0 0 0,0-1 0 0 0,0 1 1 0 0,0-1-1 0 0,0 1 0 0 0,0-1 0 0 0,0 1 0 0 0,0 0 1 0 0,0 0-1 0 0,0-1 0 0 0,0 1 0 0 0,0 0 0 0 0,0 0 0 0 0,-1 0 1 0 0,1 0-1 0 0,0 0 0 0 0,-1 0 0 0 0,1 0 0 0 0,-1 0 1 0 0,1 1-1 0 0,-1-1 0 0 0,1 0 0 0 0,-1 0 0 0 0,0 0 0 0 0,0 0 1 0 0,1 1-1 0 0,-1-1 0 0 0,0 0 0 0 0,0 0 0 0 0,0 0 0 0 0,0 1 1 0 0,-1-1-1 0 0,1 0 0 0 0,0 0 0 0 0,0 0 0 0 0,-1 1 1 0 0,1-1-1 0 0,-1 0 0 0 0,1 0 0 0 0,-1 0 0 0 0,1 0 0 0 0,-1 0 9 0 0,1 9 97 0 0,-29 249 979 0 0,28-257-1281 0 0,2 1-1 0 0,-1-1 0 0 0,0 0 0 0 0,0 0 1 0 0,1 0-1 0 0,-1 0 0 0 0,1 1 1 0 0,-1-1-1 0 0,1 0 0 0 0,0 0 1 0 0,0 0-1 0 0,0 0 0 0 0,0-1 1 0 0,0 1-1 0 0,1 0 0 0 0,-1 0 1 0 0,0-1-1 0 0,1 1 0 0 0,0 0 0 0 0,-1-1 1 0 0,1 0-1 0 0,0 1 0 0 0,-1-1 1 0 0,1 0-1 0 0,0 0 0 0 0,0 0 1 0 0,0 0-1 0 0,0 0 0 0 0,0-1 1 0 0,0 1-1 0 0,1 0 0 0 0,-1-1 1 0 0,0 0-1 0 0,0 1 0 0 0,0-1 0 0 0,0 0 1 0 0,1 0-1 0 0,-1 0 0 0 0,0 0 1 0 0,0-1-1 0 0,0 1 0 0 0,0-1 1 0 0,1 1-1 0 0,-1-1 0 0 0,0 0 1 0 0,0 0-1 0 0,0 0 0 0 0,0 0 1 0 0,-1 0-1 0 0,1 0 0 0 0,0 0 0 0 0,0-1 1 0 0,-1 1-1 0 0,1-1 0 0 0,0 1 1 0 0,0-1 205 0 0,8-9-5512 0 0,-1 3-180 0 0</inkml:trace>
  <inkml:trace contextRef="#ctx0" brushRef="#br0" timeOffset="299.383">1266 420 12043 0 0,'0'0'552'0'0,"0"0"-68"0"0,0 0 149 0 0,0 0 322 0 0,0 0 260 0 0,0 0 27 0 0,0 0-241 0 0,-23 30-310 0 0,-70 98-266 0 0,91-125-408 0 0,-1 0-1 0 0,1-1 1 0 0,-1 1-1 0 0,1 0 1 0 0,0 1 0 0 0,0-1-1 0 0,1 0 1 0 0,-1 1-1 0 0,1-1 1 0 0,0 1-1 0 0,-1-1 1 0 0,2 1-1 0 0,-1-1 1 0 0,0 1-1 0 0,1 0 1 0 0,-1 0-1 0 0,1-1 1 0 0,0 1-1 0 0,1 1-16 0 0,0 6 63 0 0,-1-4 3 0 0,1 0 1 0 0,0-1 0 0 0,1 1-1 0 0,0-1 1 0 0,0 0 0 0 0,0 1-1 0 0,0-1 1 0 0,1 0 0 0 0,0 0-1 0 0,1-1 1 0 0,-1 1 0 0 0,1-1-1 0 0,0 0 1 0 0,1 1 0 0 0,-1-2-1 0 0,1 1 1 0 0,0-1 0 0 0,0 1-1 0 0,0-1 1 0 0,1 0 0 0 0,-1-1 0 0 0,1 0-1 0 0,0 0 1 0 0,0 0 0 0 0,0 0-1 0 0,0-1 1 0 0,1 0 0 0 0,-1-1-1 0 0,0 1 1 0 0,1-1 0 0 0,0 0-1 0 0,-1-1 1 0 0,1 1 0 0 0,-1-1-1 0 0,1-1 1 0 0,0 1 0 0 0,-1-1-1 0 0,1 0 1 0 0,-1-1 0 0 0,1 0-1 0 0,-1 0 1 0 0,0 0 0 0 0,0-1 0 0 0,0 1-1 0 0,0-2 1 0 0,0 1 0 0 0,-1 0-1 0 0,1-1 1 0 0,0-1-67 0 0,2-2 30 0 0,-1 0 0 0 0,1-1 0 0 0,-1 0-1 0 0,0-1 1 0 0,-1 0 0 0 0,0 0 0 0 0,-1 0 0 0 0,1 0 0 0 0,-2-1 0 0 0,1 0 0 0 0,-2 0 0 0 0,1 0-1 0 0,-1-1 1 0 0,-1 1 0 0 0,0-1 0 0 0,0 1 0 0 0,-1-1 0 0 0,0 0 0 0 0,-1 0 0 0 0,0 0-1 0 0,-1 1 1 0 0,-2-9-30 0 0,2 14-231 0 0,0 0 0 0 0,-1 1 0 0 0,0 0 0 0 0,0-1 0 0 0,0 1 0 0 0,0 0 0 0 0,-1 0 0 0 0,1 0 0 0 0,-1 1 0 0 0,0-1 0 0 0,0 1 0 0 0,-1-1 0 0 0,1 1 0 0 0,-1 0 0 0 0,1 0 0 0 0,-1 0 0 0 0,0 1 0 0 0,0 0 0 0 0,0-1 0 0 0,-1 1 0 0 0,1 1 0 0 0,0-1 0 0 0,-4 0 231 0 0,-30-4-6077 0 0,2 13-3856 0 0,25 0 7714 0 0</inkml:trace>
  <inkml:trace contextRef="#ctx0" brushRef="#br0" timeOffset="832.725">1510 851 3601 0 0,'0'0'1936'0'0,"0"0"-580"0"0,0 0-86 0 0,0 0 340 0 0,0 0 274 0 0,0 0 5 0 0,0 0-246 0 0,0 0-420 0 0,0 0-371 0 0,0 0-231 0 0,0 0-127 0 0,0 0-24 0 0,0 0 28 0 0,3-21 23 0 0,12-66-31 0 0,21 3 602 0 0,-19 61-877 0 0,-11 12-183 0 0,2-4 22 0 0,1 0 1 0 0,1 1-1 0 0,0 0 1 0 0,0 0-1 0 0,2 1 1 0 0,-1 1-1 0 0,2 0 1 0 0,3-3-55 0 0,-14 16-17 0 0,0 0 1 0 0,-1 1-1 0 0,1-1 0 0 0,-1 0 1 0 0,1 1-1 0 0,-1-1 1 0 0,1 1-1 0 0,-1-1 1 0 0,0 1-1 0 0,0-1 0 0 0,0 1 1 0 0,0 0-1 0 0,0 0 1 0 0,0-1-1 0 0,0 1 1 0 0,0 0-1 0 0,-1 0 0 0 0,1 0 1 0 0,-1 0-1 0 0,0 0 1 0 0,1 0-1 0 0,-1 0 1 0 0,0 0-1 0 0,0 0 1 0 0,0 0-1 0 0,0 0 0 0 0,-1 0 1 0 0,1 0-1 0 0,-1 0 1 0 0,1 0-1 0 0,-1 0 1 0 0,1 0-1 0 0,-1 0 0 0 0,0 0 1 0 0,0-1 16 0 0,1 9-26 0 0,4 86 261 0 0,-2-94-211 0 0,0 0-1 0 0,1-1 1 0 0,-1 1 0 0 0,1-1 0 0 0,-1 0-1 0 0,1 1 1 0 0,0-1 0 0 0,-1 0-1 0 0,1-1 1 0 0,0 1 0 0 0,0 0 0 0 0,-1-1-1 0 0,1 1 1 0 0,0-1 0 0 0,0 0 0 0 0,0 0-1 0 0,0 0 1 0 0,0-1 0 0 0,-1 1-1 0 0,1 0 1 0 0,0-1 0 0 0,0 0 0 0 0,-1 0-1 0 0,1 0 1 0 0,0 0 0 0 0,-1 0-1 0 0,1-1 1 0 0,-1 1 0 0 0,1-1 0 0 0,-1 1-1 0 0,0-1 1 0 0,0 0 0 0 0,2-1-24 0 0,198-146 300 0 0,-156 129-519 0 0,-42 53-93 0 0,-6 154 519 0 0,22-151-1994 0 0,-8-32-2505 0 0,3-3-4895 0 0,-11-1 1932 0 0</inkml:trace>
  <inkml:trace contextRef="#ctx0" brushRef="#br0" timeOffset="4108.962">2355 685 0 0 0,'0'0'400'0'0,"0"0"532"0"0,0 0 213 0 0,0 0 27 0 0,0 0-37 0 0,0 0-52 0 0,0 0-43 0 0,0 0-32 0 0,14 8 14 0 0,40 24 78 0 0,-50-30-787 0 0,0 0 0 0 0,0 0 1 0 0,0 0-1 0 0,0-1 0 0 0,0 1 0 0 0,0-1 1 0 0,0 0-1 0 0,0-1 0 0 0,0 1 0 0 0,1-1 1 0 0,-1 1-1 0 0,0-1 0 0 0,0-1 1 0 0,1 1-1 0 0,-1 0 0 0 0,2-2-313 0 0,6 1 589 0 0,1-2-365 0 0,0-1 1 0 0,0 0-1 0 0,-1-1 0 0 0,1 0 1 0 0,-1-1-1 0 0,0-1 1 0 0,-1 0-1 0 0,1 0 0 0 0,-1-1 1 0 0,-1 0-1 0 0,1-1 0 0 0,-2-1 1 0 0,4-2-225 0 0,-7 6 49 0 0,-1-1 1 0 0,1 1-1 0 0,-1-1 1 0 0,0 0-1 0 0,-1 0 1 0 0,1-1-1 0 0,-2 1 1 0 0,1-1-1 0 0,-1 0 1 0 0,0 0-1 0 0,0 0 1 0 0,-1 0-1 0 0,-1-1 1 0 0,1 1-1 0 0,-1-1 1 0 0,0 1-1 0 0,-1-1 0 0 0,0-4-49 0 0,-3 8-98 0 0,0 0-1 0 0,0 0 1 0 0,0 0-1 0 0,0 1 1 0 0,-1-1-1 0 0,0 1 1 0 0,0 0-1 0 0,0 0 1 0 0,0 1-1 0 0,0-1 1 0 0,-1 1-1 0 0,0 0 1 0 0,0 0-1 0 0,0 0 1 0 0,0 1-1 0 0,0 0 1 0 0,0 0-1 0 0,0 0 1 0 0,-1 0-1 0 0,1 1 1 0 0,-1 0-1 0 0,0 0 1 0 0,1 1-1 0 0,-1-1 1 0 0,1 1-1 0 0,-1 1 1 0 0,0-1-1 0 0,1 1 1 0 0,-1 0-1 0 0,1 0 0 0 0,-2 1 100 0 0,-10 3-168 0 0,1 1 1 0 0,0 0 0 0 0,0 1 0 0 0,1 1 0 0 0,0 1-1 0 0,0 0 1 0 0,1 1 0 0 0,0 0 0 0 0,1 1 0 0 0,-5 6 166 0 0,7-9 50 0 0,1 1 1 0 0,0 0-1 0 0,0 1 1 0 0,1 0-1 0 0,0 1 1 0 0,1 0-1 0 0,0 0 1 0 0,0 0-1 0 0,2 1 1 0 0,-1 0-1 0 0,1 1 1 0 0,1 0-1 0 0,1 0 0 0 0,-1 0 1 0 0,2 0-1 0 0,0 0 1 0 0,1 1-1 0 0,0-1 1 0 0,1 1-1 0 0,0 11-50 0 0,2-21 54 0 0,0 1-1 0 0,1-1 1 0 0,-1 1-1 0 0,1-1 1 0 0,0 0 0 0 0,0 0-1 0 0,1 1 1 0 0,-1-2-1 0 0,1 1 1 0 0,0 0-1 0 0,0 0 1 0 0,0-1-1 0 0,0 1 1 0 0,1-1-1 0 0,-1 0 1 0 0,1 0-1 0 0,0-1 1 0 0,0 1-1 0 0,0-1 1 0 0,0 1-1 0 0,0-1 1 0 0,0-1-1 0 0,1 1 1 0 0,-1-1 0 0 0,1 1-1 0 0,4 0-53 0 0,126 10 1168 0 0,-114-12-1246 0 0,0-2 0 0 0,0 0 0 0 0,0-1 1 0 0,-1-1-1 0 0,1-1 0 0 0,-1-1 0 0 0,18-8 78 0 0,-35 13-100 0 0,59-25-3352 0 0,-22 5-4751 0 0,-27 13 2204 0 0</inkml:trace>
  <inkml:trace contextRef="#ctx0" brushRef="#br0" timeOffset="4583.961">2830 851 2785 0 0,'0'0'1121'0'0,"0"0"-5"0"0,0 0 257 0 0,0 0 308 0 0,0 0 150 0 0,0 0-77 0 0,0 0-234 0 0,0 0-215 0 0,0 0-146 0 0,0 0-131 0 0,0 0-119 0 0,0 0-128 0 0,25-4-140 0 0,74-13-106 0 0,-95 16-486 0 0,0 1-1 0 0,0-1 1 0 0,-1 0 0 0 0,1 0-1 0 0,0-1 1 0 0,-1 1 0 0 0,1-1 0 0 0,-1 1-1 0 0,1-1 1 0 0,-1 0 0 0 0,0 0 0 0 0,0-1-1 0 0,0 1 1 0 0,0-1 0 0 0,0 1-1 0 0,-1-1 1 0 0,1 0 0 0 0,-1 0 0 0 0,1-1-49 0 0,7-9 167 0 0,14-12 49 0 0,-2 0-1 0 0,-1-1 0 0 0,-1-1 0 0 0,-1-1 0 0 0,-1-1 0 0 0,-2 0 0 0 0,0-3-215 0 0,3-8 1 0 0,-16 84-1081 0 0,-3-34 1073 0 0,-2-2 10 0 0,0 0 0 0 0,0 0 0 0 0,1 0 0 0 0,1 1 0 0 0,-1-1 0 0 0,1 0 0 0 0,1 0 0 0 0,-1 1 0 0 0,1-1 0 0 0,1 0 0 0 0,0 0 0 0 0,0 0 0 0 0,0 0 0 0 0,1 0 0 0 0,0-1 0 0 0,1 1 0 0 0,0-1 0 0 0,0 0 0 0 0,0 0 0 0 0,1 0 0 0 0,0 0 0 0 0,0-1 0 0 0,1 0 0 0 0,0 0 0 0 0,0 0 0 0 0,0-1 0 0 0,1 0 0 0 0,1 1-2 0 0,-1-4 96 0 0,-1-1 0 0 0,1 1 0 0 0,-1-1 1 0 0,1-1-1 0 0,-1 1 0 0 0,1-1 1 0 0,-1 0-1 0 0,1-1 0 0 0,0 1 0 0 0,-1-1 1 0 0,1-1-1 0 0,-1 1 0 0 0,0-1 1 0 0,0 0-1 0 0,1-1 0 0 0,-1 1 0 0 0,0-1 1 0 0,-1-1-1 0 0,1 1 0 0 0,0-1-97 0 0,27-20 139 0 0,-2 0 0 0 0,-1-2 0 0 0,-2-2 0 0 0,0 0 1 0 0,-2-2-1 0 0,-1-1 0 0 0,0-2-139 0 0,-13 18-142 0 0,21-37-2632 0 0,-24 34-2045 0 0,-1 0-5055 0 0,-6 10 3427 0 0</inkml:trace>
  <inkml:trace contextRef="#ctx0" brushRef="#br0" timeOffset="4890.226">4126 0 14483 0 0,'0'0'1203'0'0,"0"0"-571"0"0,0 0-361 0 0,0 0 153 0 0,0 0 307 0 0,0 0 210 0 0,0 0 44 0 0,0 0-144 0 0,0 0-167 0 0,0 0-126 0 0,-2 33-100 0 0,-9 106-95 0 0,-11-27 81 0 0,-9 20-456 0 0,7 1 1 0 0,-2 57 21 0 0,25-171-1631 0 0,-4 31 4270 0 0,3-35-4453 0 0,0-5-4552 0 0,2-8-6453 0 0,-1-9 9885 0 0</inkml:trace>
  <inkml:trace contextRef="#ctx0" brushRef="#br0" timeOffset="5158.675">3800 376 10714 0 0,'0'0'2163'0'0,"0"0"-616"0"0,0 0-502 0 0,0 0-247 0 0,0 0-69 0 0,0 0-12 0 0,0 0-1 0 0,0 0 34 0 0,0 0-10 0 0,0 0-72 0 0,0 0-105 0 0,0 0-124 0 0,34 7-102 0 0,109 22-86 0 0,-21-21 47 0 0,71-16-884 0 0,-129 1-2781 0 0,-1 0-4439 0 0,-41 3-2910 0 0</inkml:trace>
</inkml:ink>
</file>

<file path=ppt/ink/ink6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4.5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450 167 2417 0 0,'0'0'1141'0'0,"0"0"-374"0"0,0 0-252 0 0,0 0 38 0 0,0 0 294 0 0,0 0 335 0 0,0 0 178 0 0,0 0 20 0 0,0 0-121 0 0,0 0-164 0 0,0 0-129 0 0,4 18-70 0 0,19 137 1484 0 0,-22-77-1571 0 0,-3-1-1 0 0,-4 0 1 0 0,-4-1-1 0 0,-5 13-808 0 0,-30 142-672 0 0,44-227 22 0 0,-13 28-1135 0 0,6-25-2644 0 0,-2-5-4758 0 0,5-2 5918 0 0</inkml:trace>
  <inkml:trace contextRef="#ctx0" brushRef="#br0" timeOffset="278.117">1 240 9994 0 0,'0'0'962'0'0,"0"0"-178"0"0,0 0-120 0 0,0 0 41 0 0,0 0 122 0 0,0 0 21 0 0,0 0-118 0 0,0 0-102 0 0,0 0-33 0 0,0 0 20 0 0,0 0 18 0 0,0 0-21 0 0,39-5-82 0 0,124-16-110 0 0,-97 11-242 0 0,0-2 0 0 0,-1-3 0 0 0,-1-3 0 0 0,14-8-178 0 0,74-42-1986 0 0,-104 41-2053 0 0,-1-2-4419 0 0,-36 21 2682 0 0</inkml:trace>
  <inkml:trace contextRef="#ctx0" brushRef="#br0" timeOffset="4189.912">1041 64 0 0 0,'0'0'180'0'0,"0"0"532"0"0,0 0 300 0 0,0 0 165 0 0,0 0-9 0 0,0 0-217 0 0,0 0-319 0 0,0 0-281 0 0,0 0-162 0 0,0 0-28 0 0,11 19 1752 0 0,-5 194 4474 0 0,-17 184-4482 0 0,-6-48-1249 0 0,17-348-643 0 0,0-1 0 0 0,-1 1-1 0 0,1-1 1 0 0,0 1 0 0 0,0 0-1 0 0,0-1 1 0 0,0 1-1 0 0,0-1 1 0 0,-1 1 0 0 0,1-1-1 0 0,0 1 1 0 0,1 0-1 0 0,-1-1 1 0 0,0 1 0 0 0,0-1-1 0 0,0 1 1 0 0,0-1 0 0 0,0 1-1 0 0,0 0 1 0 0,1-1-1 0 0,-1 1 1 0 0,0-1 0 0 0,0 1-1 0 0,1-1 1 0 0,-1 1 0 0 0,1-1-1 0 0,-1 0 1 0 0,0 1-1 0 0,1-1 1 0 0,-1 1 0 0 0,1-1-1 0 0,-1 0 1 0 0,1 1 0 0 0,-1-1-1 0 0,1 0 1 0 0,-1 0-1 0 0,1 1 1 0 0,-1-1 0 0 0,1 0-1 0 0,-1 0 1 0 0,1 0 0 0 0,-1 1-1 0 0,1-1 1 0 0,-1 0-1 0 0,1 0 1 0 0,0 0 0 0 0,-1 0-1 0 0,1 0 1 0 0,-1 0 0 0 0,1 0-1 0 0,0-1 1 0 0,-1 1-1 0 0,1 0 1 0 0,-1 0 0 0 0,1 0-1 0 0,-1 0 1 0 0,1-1 0 0 0,-1 1-1 0 0,1 0 1 0 0,-1-1-1 0 0,1 1 1 0 0,-1 0 0 0 0,1-1-1 0 0,-1 1 1 0 0,0 0-1 0 0,1-1 1 0 0,-1 1 0 0 0,1-1-1 0 0,-1 1-12 0 0,32-33 583 0 0,-10 5-646 0 0,1 2 0 0 0,1 0 0 0 0,1 1 0 0 0,2 1 0 0 0,0 2 0 0 0,1 1 0 0 0,15-8 63 0 0,34-4-315 0 0,-76 34 313 0 0,1 1 0 0 0,-1-1 0 0 0,1 1-1 0 0,-1-1 1 0 0,0 1 0 0 0,1 0 0 0 0,-1-1 0 0 0,0 1 0 0 0,0 0 0 0 0,0 0 0 0 0,0 0 0 0 0,-1 0-1 0 0,1 0 1 0 0,0 0 0 0 0,-1 0 0 0 0,0 0 0 0 0,1 0 0 0 0,-1 0 0 0 0,0 0 0 0 0,0 1 0 0 0,0-1-1 0 0,0 0 1 0 0,-1 0 0 0 0,1 0 0 0 0,0 0 0 0 0,-1 2 2 0 0,0 2 35 0 0,-13 229 661 0 0,35-210-1787 0 0,-10-25-2923 0 0,0-2-4647 0 0,-7 2 3659 0 0</inkml:trace>
  <inkml:trace contextRef="#ctx0" brushRef="#br0" timeOffset="4626.827">1735 988 1376 0 0,'0'0'910'0'0,"0"0"74"0"0,0 0 419 0 0,0 0 468 0 0,0 0 322 0 0,0 0-24 0 0,0 0-255 0 0,0 0-322 0 0,0 0-315 0 0,0 0-268 0 0,33-5-233 0 0,102-14-162 0 0,-66-7 127 0 0,-58 17-567 0 0,-3 6-94 0 0,0-1 1 0 0,1-1 0 0 0,-1 1-1 0 0,-1-1 1 0 0,1-1 0 0 0,-1 1-1 0 0,0-1 1 0 0,0-1 0 0 0,-1 1-1 0 0,0-1 1 0 0,0 0 0 0 0,0-1-1 0 0,-1 1 1 0 0,0-1 0 0 0,-1 0-1 0 0,0 0 1 0 0,0-1 0 0 0,0 1-1 0 0,-1-1 1 0 0,-1 0 0 0 0,1 0-1 0 0,-1 0 1 0 0,-1 0 0 0 0,0 0-1 0 0,0-8-80 0 0,-3 14-37 0 0,-1-1 0 0 0,0 1 0 0 0,0 0 0 0 0,-1-1-1 0 0,1 1 1 0 0,-1 1 0 0 0,1-1 0 0 0,-1 0 0 0 0,0 1 0 0 0,0 0 0 0 0,0 0-1 0 0,0 0 1 0 0,0 1 0 0 0,0-1 0 0 0,-1 1 0 0 0,1 0 0 0 0,-1 0 0 0 0,1 0 0 0 0,-1 1-1 0 0,1-1 1 0 0,-1 1 0 0 0,1 0 0 0 0,-1 1 0 0 0,1-1 0 0 0,0 1 0 0 0,-1 0-1 0 0,1 0 1 0 0,-1 0 0 0 0,1 1 0 0 0,0-1 0 0 0,0 1 0 0 0,0 0 0 0 0,-2 1 37 0 0,-12 5-5 0 0,1-1 0 0 0,1 2 0 0 0,0 0 0 0 0,0 1 0 0 0,1 1 0 0 0,0 0 0 0 0,1 1 0 0 0,0 1 1 0 0,1 0-1 0 0,1 1 0 0 0,0 0 0 0 0,0 1 0 0 0,2 0 0 0 0,0 1 0 0 0,0 0 0 0 0,2 0 0 0 0,0 1 1 0 0,-6 18 4 0 0,13-30 48 0 0,1 1 0 0 0,-1-1 0 0 0,1 1 1 0 0,0-1-1 0 0,0 1 0 0 0,0-1 0 0 0,1 1 1 0 0,0-1-1 0 0,0 0 0 0 0,0 1 0 0 0,1-1 1 0 0,0 0-1 0 0,0 0 0 0 0,0 0 0 0 0,1 0 1 0 0,-1 0-1 0 0,1 0 0 0 0,0-1 0 0 0,1 1 1 0 0,-1-1-1 0 0,1 0 0 0 0,0 0 0 0 0,0 0 1 0 0,0-1-1 0 0,0 1 0 0 0,1-1 0 0 0,-1 0 1 0 0,1 0-1 0 0,0-1 0 0 0,0 1 0 0 0,0-1 1 0 0,0 0-1 0 0,0 0 0 0 0,1-1 1 0 0,-1 0-1 0 0,0 0 0 0 0,1 0 0 0 0,3 0-48 0 0,29 8 234 0 0,1-2 0 0 0,1-2-1 0 0,-1-2 1 0 0,0-1 0 0 0,1-2-1 0 0,7-2-233 0 0,139-34-3938 0 0,-171 31 2198 0 0,24-8-7755 0 0,-23 5 1727 0 0</inkml:trace>
  <inkml:trace contextRef="#ctx0" brushRef="#br0" timeOffset="8659.035">3125 218 1776 0 0,'0'0'767'0'0,"0"0"-187"0"0,0 0 34 0 0,0 0 238 0 0,0 0 367 0 0,0 0 296 0 0,0 0 72 0 0,0 0-131 0 0,0 0-326 0 0,0 0-386 0 0,0 0-345 0 0,-1-4-255 0 0,0-4-118 0 0,-1 0-77 0 0,8 18 128 0 0,5 18 358 0 0,-2 0-1 0 0,-1 1 1 0 0,-1 0 0 0 0,-1 1 0 0 0,-2-1 0 0 0,1 27-435 0 0,-2-28 126 0 0,4 281 912 0 0,-11-254-936 0 0,-3-1 1 0 0,-2-1 0 0 0,-2 1 0 0 0,-3-1 0 0 0,-2-1 0 0 0,-3 2-103 0 0,-5 1 319 0 0,24-54-233 0 0,0-1 18 0 0,0 0 26 0 0,16-23 389 0 0,5-4-563 0 0,0 1 0 0 0,2 1 0 0 0,0 2 0 0 0,2 0 0 0 0,0 1 0 0 0,2 2 0 0 0,0 0 1 0 0,1 2-1 0 0,1 1 0 0 0,11-4 44 0 0,-30 16-38 0 0,0 1 1 0 0,0 0-1 0 0,0 0 1 0 0,1 1-1 0 0,-1 0 0 0 0,1 1 1 0 0,0 0-1 0 0,0 0 1 0 0,0 1-1 0 0,0 1 1 0 0,0 0-1 0 0,10 2 38 0 0,-17 1-25 0 0,0 0-1 0 0,0 1 1 0 0,-1-1-1 0 0,0 1 1 0 0,0 0-1 0 0,0 0 1 0 0,0 0-1 0 0,0 0 1 0 0,-1 1-1 0 0,0-1 1 0 0,0 1-1 0 0,0-1 1 0 0,0 1-1 0 0,-1 0 1 0 0,0 0-1 0 0,0 0 1 0 0,0-1-1 0 0,-1 1 1 0 0,1 0-1 0 0,-1 0 1 0 0,0 0-1 0 0,-1 0 1 0 0,1 0-1 0 0,-1 0 1 0 0,0 0 25 0 0,1 0 30 0 0,-2 9 54 0 0,-1-1-1 0 0,-1 1 0 0 0,0-1 0 0 0,0 0 1 0 0,-1 0-1 0 0,-1 0 0 0 0,0-1 1 0 0,-1 0-1 0 0,-1 0 0 0 0,1 0 1 0 0,-2-1-1 0 0,0 0 0 0 0,0-1 1 0 0,0 0-1 0 0,-12 8-83 0 0,7-5-16 0 0,-1-1-1 0 0,-1 0 1 0 0,1-1-1 0 0,-2-1 1 0 0,0-1 0 0 0,0 0-1 0 0,-1-1 1 0 0,-7 2 16 0 0,15-7-374 0 0,-1 0 1 0 0,1-1-1 0 0,-1 0 0 0 0,0-1 1 0 0,1 0-1 0 0,-1 0 0 0 0,0-1 1 0 0,0-1-1 0 0,1 0 0 0 0,-3-1 374 0 0,-14-9-3267 0 0,11-2-2661 0 0,9 5 855 0 0</inkml:trace>
  <inkml:trace contextRef="#ctx0" brushRef="#br0" timeOffset="9202.921">3604 1161 0 0 0,'0'0'792'0'0,"0"0"-238"0"0,0 0 63 0 0,0 0 315 0 0,0 0 373 0 0,0 0 327 0 0,0 0 102 0 0,0 0-93 0 0,0 0-160 0 0,0 0-196 0 0,0 0-171 0 0,0 0-133 0 0,33-1-130 0 0,106-3-115 0 0,-71-13 255 0 0,-58 9-739 0 0,15-6 11 0 0,0-2-1 0 0,-2 0 0 0 0,0-2 1 0 0,0-1-1 0 0,-2 0 0 0 0,-1-2 1 0 0,0 0-1 0 0,-1-1 0 0 0,-2-1 1 0 0,9-15-263 0 0,-19 26-36 0 0,-2 0 1 0 0,1 0 0 0 0,-2 0-1 0 0,1 0 1 0 0,-2-1 0 0 0,0 0-1 0 0,0 0 1 0 0,-1 0 0 0 0,-1 0 0 0 0,0 0-1 0 0,-1 0 1 0 0,0 0 0 0 0,-1-3 35 0 0,0 14-45 0 0,1 0 0 0 0,-1 0 0 0 0,0 0 0 0 0,1 0-1 0 0,-1 1 1 0 0,0-1 0 0 0,0 0 0 0 0,0 1 0 0 0,0-1 0 0 0,0 0 0 0 0,-1 1 0 0 0,1-1 0 0 0,0 1 0 0 0,-1 0 0 0 0,1-1 0 0 0,-1 1 0 0 0,0 0 0 0 0,1 0 0 0 0,-1 0 0 0 0,0 0 0 0 0,1 0 0 0 0,-1 1 0 0 0,0-1 0 0 0,0 0 0 0 0,0 1-1 0 0,0-1 1 0 0,0 1 0 0 0,0 0 0 0 0,0 0 0 0 0,0-1 0 0 0,0 1 0 0 0,0 1 0 0 0,0-1 0 0 0,0 0 0 0 0,0 0 45 0 0,-67 20-872 0 0,56-11 898 0 0,0 0-1 0 0,1 1 1 0 0,1 0-1 0 0,-1 1 1 0 0,2 0-1 0 0,0 0 1 0 0,0 1 0 0 0,1 1-1 0 0,0-1 1 0 0,1 2-1 0 0,1-1 1 0 0,0 1-1 0 0,-2 5-25 0 0,8-16 48 0 0,0 1-1 0 0,0-1 1 0 0,0 1 0 0 0,0 0-1 0 0,1-1 1 0 0,-1 1-1 0 0,1-1 1 0 0,0 1 0 0 0,0 0-1 0 0,0-1 1 0 0,0 1-1 0 0,1 0 1 0 0,0-1-1 0 0,0 1 1 0 0,0-1 0 0 0,0 1-1 0 0,0-1 1 0 0,1 1-1 0 0,-1-1 1 0 0,1 0 0 0 0,0 0-1 0 0,0 0 1 0 0,0 0-1 0 0,0 0 1 0 0,1 0-1 0 0,-1 0 1 0 0,1-1 0 0 0,0 1-1 0 0,-1-1 1 0 0,1 0-1 0 0,0 0 1 0 0,0 0 0 0 0,1 0-1 0 0,-1-1 1 0 0,0 1-1 0 0,1-1 1 0 0,2 1-48 0 0,134 26 1292 0 0,-80-27-958 0 0,-41-2-259 0 0,-1 1 0 0 0,0 1 1 0 0,0 1-1 0 0,0 0 1 0 0,0 2-1 0 0,0 0 0 0 0,5 2-75 0 0,-21-5 7 0 0,1 0 0 0 0,-1 1-1 0 0,0-1 1 0 0,0 0-1 0 0,0 1 1 0 0,0 0 0 0 0,0-1-1 0 0,0 1 1 0 0,0 0-1 0 0,0 0 1 0 0,0 0 0 0 0,-1 0-1 0 0,1 1 1 0 0,-1-1-1 0 0,0 0 1 0 0,0 0-1 0 0,1 1 1 0 0,-2-1 0 0 0,1 1-1 0 0,0-1 1 0 0,0 1-1 0 0,-1-1 1 0 0,1 1 0 0 0,-1 0-1 0 0,0-1 1 0 0,0 1-1 0 0,0 0 1 0 0,0-1-1 0 0,0 1 1 0 0,-1 0 0 0 0,1-1-1 0 0,-1 1 1 0 0,0 0-7 0 0,-35 83-8 0 0,-26-9-1603 0 0,42-55-720 0 0,15-19-2886 0 0,1-1-4748 0 0,7-2 8019 0 0</inkml:trace>
  <inkml:trace contextRef="#ctx0" brushRef="#br0" timeOffset="9864.671">4749 888 5433 0 0,'0'0'1456'0'0,"0"0"-394"0"0,0 0-116 0 0,0 0 95 0 0,0 0 79 0 0,0 0-43 0 0,0 0-156 0 0,-34 21-194 0 0,-103 64-174 0 0,53-18 126 0 0,78-63-652 0 0,0 1 0 0 0,1 0 1 0 0,-1 0-1 0 0,1 1 0 0 0,0 0 0 0 0,1-1 0 0 0,-1 2 0 0 0,1-1 0 0 0,0 0 0 0 0,1 1 0 0 0,-1 0 1 0 0,1 0-1 0 0,1 0 0 0 0,-1 0 0 0 0,1 0 0 0 0,1 1 0 0 0,-1-1 0 0 0,1 0 0 0 0,0 1 1 0 0,1-1-1 0 0,0 6-27 0 0,2-11 44 0 0,0 1 1 0 0,1-1 0 0 0,-1 0-1 0 0,1 0 1 0 0,-1 0 0 0 0,1-1-1 0 0,0 1 1 0 0,0-1 0 0 0,0 1-1 0 0,0-1 1 0 0,0 0-1 0 0,0 0 1 0 0,0 0 0 0 0,0-1-1 0 0,0 1 1 0 0,0-1 0 0 0,0 0-1 0 0,1 1 1 0 0,-1-1 0 0 0,0-1-1 0 0,0 1 1 0 0,0 0 0 0 0,0-1-1 0 0,0 0 1 0 0,1 0 0 0 0,-1 0-1 0 0,2-1-44 0 0,14-5 194 0 0,0-1-1 0 0,-1-1 0 0 0,0-1 0 0 0,-1-1 1 0 0,0 0-1 0 0,-1-2 0 0 0,2-1-193 0 0,14-9 89 0 0,78-65-84 0 0,-109 88-23 0 0,-1 0 0 0 0,1-1 0 0 0,-1 1 0 0 0,1-1 0 0 0,-1 1 0 0 0,1 0 0 0 0,-1-1 0 0 0,1 1 0 0 0,-1 0 0 0 0,1-1 0 0 0,-1 1 0 0 0,1 0 0 0 0,-1 0 0 0 0,1 0 0 0 0,0-1 0 0 0,-1 1 0 0 0,1 0 0 0 0,0 0-1 0 0,-1 0 1 0 0,1 0 0 0 0,-1 0 0 0 0,1 0 0 0 0,0 0 0 0 0,-1 0 0 0 0,1 1 0 0 0,-1-1 0 0 0,1 0 0 0 0,0 0 0 0 0,-1 0 0 0 0,1 1 0 0 0,-1-1 0 0 0,1 0 0 0 0,-1 1 0 0 0,1-1 0 0 0,-1 0 0 0 0,1 1 0 0 0,-1-1 0 0 0,1 1 0 0 0,-1-1 0 0 0,1 0 0 0 0,-1 1 0 0 0,0-1-1 0 0,1 1 1 0 0,-1 0 0 0 0,0-1 0 0 0,1 1 0 0 0,-1-1 0 0 0,0 1 0 0 0,0-1 0 0 0,0 1 0 0 0,1 0 0 0 0,-1-1 0 0 0,0 1 0 0 0,0 0 18 0 0,0 42-198 0 0,-1-28 181 0 0,0-12 19 0 0,0 0 0 0 0,1 1 0 0 0,0-1 1 0 0,-1 0-1 0 0,1 1 0 0 0,1-1 0 0 0,-1 0 1 0 0,0 1-1 0 0,1-1 0 0 0,-1 0 0 0 0,1 1 1 0 0,0-1-1 0 0,0 0 0 0 0,1 0 1 0 0,-1 0-1 0 0,1 0 0 0 0,-1 0 0 0 0,1 0 1 0 0,0 0-1 0 0,0 0 0 0 0,0-1 0 0 0,0 1 1 0 0,1-1-1 0 0,-1 0 0 0 0,1 1 0 0 0,-1-1 1 0 0,1 0-1 0 0,0-1 0 0 0,0 1 0 0 0,0 0 1 0 0,0-1-1 0 0,0 1 0 0 0,0-1 0 0 0,0 0 1 0 0,0 0-1 0 0,3 0-2 0 0,3 0 92 0 0,1 1 0 0 0,0-2-1 0 0,-1 1 1 0 0,1-1 0 0 0,0-1 0 0 0,-1 0-1 0 0,1 0 1 0 0,0-1 0 0 0,-1 0 0 0 0,0-1 0 0 0,1 0-1 0 0,-1 0 1 0 0,0-1 0 0 0,0 0 0 0 0,-1-1 0 0 0,1 0-1 0 0,-1 0 1 0 0,0-1 0 0 0,-1 0 0 0 0,1 0-1 0 0,3-6-91 0 0,18-17 308 0 0,-2-1-1 0 0,-1-1 0 0 0,-2-2 0 0 0,11-19-307 0 0,-30 45 21 0 0,29-43 11 0 0,-2-1 1 0 0,-3-2 0 0 0,-2-2-1 0 0,13-36-32 0 0,-31 65 26 0 0,-1-2 0 0 0,-1 1 0 0 0,-1-1 0 0 0,-1 0 0 0 0,-2-1 0 0 0,0-27-26 0 0,-3 55 14 0 0,1 1 0 0 0,-1-1-1 0 0,0 0 1 0 0,0 0-1 0 0,1 0 1 0 0,-1 1 0 0 0,0-1-1 0 0,0 0 1 0 0,0 0-1 0 0,0 0 1 0 0,0 1 0 0 0,0-1-1 0 0,0 0 1 0 0,-1 0-1 0 0,1 0 1 0 0,0 1 0 0 0,0-1-1 0 0,-1 0 1 0 0,1 0-1 0 0,0 1 1 0 0,-1-1 0 0 0,1 0-1 0 0,-1 1 1 0 0,1-1-1 0 0,-1 0 1 0 0,1 1 0 0 0,-1-1-1 0 0,1 1 1 0 0,-1-1-1 0 0,1 1 1 0 0,-1-1 0 0 0,0 1-1 0 0,1-1 1 0 0,-1 1-1 0 0,0 0 1 0 0,0-1 0 0 0,1 1-1 0 0,-1 0 1 0 0,0 0-1 0 0,0-1 1 0 0,1 1 0 0 0,-1 0-1 0 0,0 0 1 0 0,0 0-1 0 0,0 0 1 0 0,1 0 0 0 0,-1 0-1 0 0,0 0 1 0 0,0 0-1 0 0,0 0 1 0 0,1 1 0 0 0,-1-1-1 0 0,0 0 1 0 0,0 0-14 0 0,-34 29 226 0 0,18 1-195 0 0,2 1 1 0 0,0 1 0 0 0,2 0 0 0 0,2 1-1 0 0,1 0 1 0 0,1 0 0 0 0,2 1-1 0 0,2 1 1 0 0,1-1 0 0 0,0 30-32 0 0,4-62 1 0 0,-6 381 562 0 0,8-288-671 0 0,-29-96-1506 0 0,-11-40-3302 0 0,31-15-6962 0 0,7 44 7960 0 0</inkml:trace>
  <inkml:trace contextRef="#ctx0" brushRef="#br0" timeOffset="10538.751">5630 756 7226 0 0,'0'0'2103'0'0,"0"0"-811"0"0,0 0-297 0 0,0 0 190 0 0,0 0 248 0 0,0 0 64 0 0,0 0-195 0 0,0 0-295 0 0,0 0-298 0 0,-34 27-227 0 0,-108 84-135 0 0,30-30 643 0 0,110-79-940 0 0,1-2-45 0 0,0 1 0 0 0,0-1 0 0 0,0 1 0 0 0,0-1 0 0 0,0 1 0 0 0,0-1 0 0 0,0 1 0 0 0,0 0 0 0 0,0-1 0 0 0,0 1 0 0 0,0 0 0 0 0,0 0 0 0 0,1-1 0 0 0,-1 1 0 0 0,0 0 0 0 0,1 0 0 0 0,-1 0 0 0 0,1 0 0 0 0,-1 0 0 0 0,1 0 0 0 0,-1 0 0 0 0,1 0 0 0 0,-1 1 0 0 0,1-1 0 0 0,0 0 0 0 0,0 0 0 0 0,0 0 0 0 0,0 0 0 0 0,0 0 0 0 0,0 1 0 0 0,0-1 0 0 0,0 0 0 0 0,0 0 0 0 0,0 0 0 0 0,0 0 0 0 0,1 0 0 0 0,-1 0 0 0 0,1 0 0 0 0,-1 0 0 0 0,1 0 0 0 0,-1 0 0 0 0,1 0 0 0 0,-1 0 0 0 0,1 0 0 0 0,0 0 0 0 0,0 1-5 0 0,150 63 180 0 0,-56-42-190 0 0,-76-22-190 0 0,5-1-2420 0 0,2-8-3626 0 0,-10 2-2534 0 0,-3 5 5253 0 0,2 3 4217 0 0,6 7 5283 0 0,3 2-1548 0 0,43-6 962 0 0,35-33-1629 0 0,-85 22-3531 0 0,0-1 0 0 0,-1 0 0 0 0,0-2 0 0 0,-1 0 0 0 0,1 0 1 0 0,-2-1-1 0 0,1-1 0 0 0,-1-1 0 0 0,9-10-227 0 0,-20 20 15 0 0,0 0 0 0 0,-1 0 0 0 0,1 0 0 0 0,-1-1-1 0 0,0 1 1 0 0,0-1 0 0 0,0 1 0 0 0,0-1 0 0 0,0 0 0 0 0,0 0 0 0 0,-1 0 0 0 0,1 0 0 0 0,-1 0 0 0 0,0 0-1 0 0,0 0 1 0 0,0 0 0 0 0,0-1 0 0 0,-1 1 0 0 0,1 0 0 0 0,-1-1 0 0 0,0 1 0 0 0,0 0 0 0 0,0-1 0 0 0,0 1-1 0 0,-1 0 1 0 0,1 0 0 0 0,-1-1 0 0 0,0 1 0 0 0,0 0 0 0 0,0 0 0 0 0,-1 0 0 0 0,1 0 0 0 0,0 0-1 0 0,-1 0 1 0 0,0 0 0 0 0,0 0 0 0 0,0 1 0 0 0,0-1 0 0 0,0 1 0 0 0,-1-1 0 0 0,1 1 0 0 0,-1 0 0 0 0,1 0-1 0 0,-1 0 1 0 0,0 0 0 0 0,0 1 0 0 0,-1-2-15 0 0,-8 2-14 0 0,1 0-1 0 0,-1 1 1 0 0,0 0 0 0 0,0 1-1 0 0,1 0 1 0 0,-1 1-1 0 0,1 0 1 0 0,-1 1 0 0 0,1 0-1 0 0,0 1 1 0 0,0 0 0 0 0,0 1-1 0 0,0 0 1 0 0,1 1-1 0 0,0 0 1 0 0,0 1 0 0 0,1 0-1 0 0,0 0 1 0 0,0 1-1 0 0,0 0 1 0 0,1 0 0 0 0,0 1-1 0 0,1 0 1 0 0,0 1 0 0 0,0 0-1 0 0,1 0 1 0 0,1 0-1 0 0,-3 5 15 0 0,5-10 15 0 0,0 1-1 0 0,0 1 1 0 0,0-1-1 0 0,1 0 1 0 0,0 1-1 0 0,0-1 0 0 0,1 1 1 0 0,-1-1-1 0 0,1 1 1 0 0,1 0-1 0 0,-1 0 0 0 0,1-1 1 0 0,1 1-1 0 0,-1 0 1 0 0,1 0-1 0 0,0-1 1 0 0,1 1-1 0 0,-1 0 0 0 0,1-1 1 0 0,1 0-1 0 0,-1 1 1 0 0,1-1-1 0 0,0 0 0 0 0,0 0 1 0 0,1 0-1 0 0,0-1 1 0 0,0 1-1 0 0,0-1 1 0 0,1 0-1 0 0,0 0 0 0 0,0-1 1 0 0,2 3-15 0 0,6 3-2 0 0,0 0 1 0 0,0-1 0 0 0,1 0-1 0 0,0-1 1 0 0,1 0 0 0 0,0-1-1 0 0,0-1 1 0 0,0 0 0 0 0,1-1 0 0 0,0-1-1 0 0,0 0 1 0 0,0-2 0 0 0,1 1 1 0 0,3-1-480 0 0,88 3-970 0 0,-73-8-2743 0 0,0-4-4102 0 0,-19 2 49 0 0</inkml:trace>
  <inkml:trace contextRef="#ctx0" brushRef="#br0" timeOffset="36395.989">614 1514 0 0 0,'0'0'343'0'0,"0"0"1021"0"0,0 0 380 0 0,0 0-5 0 0,0 0-106 0 0,0 0-166 0 0,0 0-208 0 0,0 0-146 0 0,0 0-115 0 0,0 0-71 0 0,-15-8 14 0 0,-49-24-9 0 0,62 31-834 0 0,0 0 0 0 0,-1 0 0 0 0,1 0 0 0 0,0 1 0 0 0,0-1 1 0 0,-1 0-1 0 0,1 1 0 0 0,0 0 0 0 0,-1-1 0 0 0,1 1 0 0 0,0 0 0 0 0,-1 0 0 0 0,1 0 0 0 0,0 1 0 0 0,-1-1 0 0 0,1 0 0 0 0,0 1 0 0 0,-1 0 0 0 0,1 0 0 0 0,0-1 0 0 0,0 1 0 0 0,0 0 0 0 0,-1 1 0 0 0,1-1 0 0 0,1 0 0 0 0,-1 1 0 0 0,0-1 0 0 0,-2 2-98 0 0,-4 3 188 0 0,-10 10 50 0 0,0 0 1 0 0,1 1-1 0 0,0 1 0 0 0,2 1 1 0 0,0 0-1 0 0,1 1 0 0 0,1 1 1 0 0,1 0-1 0 0,-1 3-238 0 0,-4 7 250 0 0,-6 9-53 0 0,2 1 0 0 0,2 0 0 0 0,2 2 0 0 0,2 0 0 0 0,1 1 0 0 0,3 1-1 0 0,2 0 1 0 0,1 0 0 0 0,3 1 0 0 0,1 0 0 0 0,3 5-197 0 0,1-36 39 0 0,1-1 0 0 0,0 1 0 0 0,2-1 0 0 0,-1 0 0 0 0,2 0 0 0 0,0 0 0 0 0,1-1-1 0 0,0 1 1 0 0,1-1 0 0 0,0 0 0 0 0,1 0 0 0 0,1-1 0 0 0,0 0 0 0 0,0 0 0 0 0,1-1 0 0 0,1 0 0 0 0,0-1 0 0 0,0 0 0 0 0,1 0 0 0 0,0-1 0 0 0,1-1 0 0 0,0 0-1 0 0,0 0 1 0 0,1-1 0 0 0,0-1 0 0 0,0 0 0 0 0,1-1 0 0 0,-1 0 0 0 0,1-1 0 0 0,0-1 0 0 0,7 1-39 0 0,-6-1-59 0 0,0-1-1 0 0,0 0 1 0 0,0-1 0 0 0,0 0 0 0 0,1-1-1 0 0,-1-1 1 0 0,0-1 0 0 0,0 0-1 0 0,0-1 1 0 0,0 0 0 0 0,0-1 0 0 0,8-4 59 0 0,14-15-5257 0 0,-4-10-4941 0 0,-28 25 3203 0 0</inkml:trace>
  <inkml:trace contextRef="#ctx0" brushRef="#br0" timeOffset="37184.06">1071 1706 2865 0 0,'0'0'1220'0'0,"0"0"-127"0"0,0 0 77 0 0,0 0 245 0 0,0 0 289 0 0,0 0 87 0 0,0 0-206 0 0,0 0-362 0 0,0 0-376 0 0,0 0-309 0 0,0 0-223 0 0,0 0-88 0 0,11 2 357 0 0,0 71 1754 0 0,10 447 1101 0 0,-13-357-4282 0 0,-8-160-1411 0 0,2-10-10263 0 0,-2 4 5777 0 0</inkml:trace>
  <inkml:trace contextRef="#ctx0" brushRef="#br0" timeOffset="37468.039">778 2103 8434 0 0,'0'0'1016'0'0,"0"0"-158"0"0,0 0 136 0 0,0 0 267 0 0,0 0 130 0 0,0 0-91 0 0,31 0-235 0 0,101-3-215 0 0,246-34 366 0 0,-338 33-2203 0 0,13-2-2419 0 0,-19 5-3152 0 0,-19 1-876 0 0</inkml:trace>
  <inkml:trace contextRef="#ctx0" brushRef="#br0" timeOffset="37731.716">1649 2037 3705 0 0,'0'0'1337'0'0,"0"0"-34"0"0,0 0 107 0 0,0 0 129 0 0,0 0 4 0 0,0 0-192 0 0,0 0-264 0 0,0 0-238 0 0,0 0-179 0 0,-24 33-115 0 0,-73 101-86 0 0,65-68 152 0 0,32-56-482 0 0,-1-5-58 0 0,0 0 0 0 0,0 0 0 0 0,0 0 1 0 0,1 0-1 0 0,0 0 0 0 0,0 0 0 0 0,0 0 0 0 0,0 0 0 0 0,1 0 0 0 0,0 0 0 0 0,0 0 0 0 0,0 0 0 0 0,1 0 0 0 0,0 0 0 0 0,0 0 1 0 0,0-1-1 0 0,0 1 0 0 0,1-1 0 0 0,-1 0 0 0 0,1 1 0 0 0,0-1 0 0 0,1-1 0 0 0,-1 1 0 0 0,1 0 0 0 0,0-1 0 0 0,-1 0 0 0 0,1 1 1 0 0,1-2-1 0 0,-1 1 0 0 0,3 1-81 0 0,5-1 200 0 0,1-2-1 0 0,-1 1 1 0 0,0-1 0 0 0,1-1 0 0 0,-1-1 0 0 0,0 1 0 0 0,0-2-1 0 0,1 0 1 0 0,-1 0 0 0 0,0-1 0 0 0,0-1 0 0 0,-1 0 0 0 0,1 0 0 0 0,-1-1-1 0 0,0-1 1 0 0,0 0 0 0 0,-1 0 0 0 0,1-1 0 0 0,-1 0 0 0 0,7-8-200 0 0,-10 11 25 0 0,0-1 0 0 0,0 0 0 0 0,0 0 1 0 0,-1-1-1 0 0,1 0 0 0 0,-1 0 1 0 0,-1 0-1 0 0,1-1 0 0 0,-1 0 0 0 0,-1 0 1 0 0,1 0-1 0 0,-1-1 0 0 0,0 1 1 0 0,-1-1-1 0 0,1 0 0 0 0,-2 0 0 0 0,1 0 1 0 0,-1-1-1 0 0,-1 1 0 0 0,1 0 1 0 0,-1-1-1 0 0,-1 1 0 0 0,1-1 0 0 0,-2 0 1 0 0,0-6-26 0 0,-1 11-104 0 0,0-1 0 0 0,0 1-1 0 0,-1 0 1 0 0,1 0 0 0 0,-1 0 0 0 0,0 0 0 0 0,-1 1 0 0 0,1-1 0 0 0,0 1 0 0 0,-1 0 0 0 0,0 0 0 0 0,0 0 0 0 0,0 0 0 0 0,0 1 0 0 0,0-1 0 0 0,0 1-1 0 0,-1 0 1 0 0,1 0 0 0 0,-1 1 0 0 0,0 0 0 0 0,-1-1 104 0 0,-64-1-4262 0 0,26 26-2602 0 0,28-12 1917 0 0,3-3-434 0 0</inkml:trace>
  <inkml:trace contextRef="#ctx0" brushRef="#br0" timeOffset="37964.789">1995 2390 0 0 0,'0'0'1267'0'0,"0"0"747"0"0,0 0 590 0 0,0 0 250 0 0,0 0-139 0 0,0 0-489 0 0,0 0-555 0 0,0 0-424 0 0,0 0-309 0 0,0 0-178 0 0,0 0-87 0 0,2-6-64 0 0,67-183 2035 0 0,-60 171-2892 0 0,56-89 546 0 0,4 67-6198 0 0,-54 39-769 0 0,-8 2-231 0 0,0 2 4097 0 0</inkml:trace>
  <inkml:trace contextRef="#ctx0" brushRef="#br0" timeOffset="38983.812">2757 2089 8074 0 0,'0'0'2394'0'0,"0"0"-914"0"0,0 0-284 0 0,0 0 108 0 0,0 0 65 0 0,0 0-118 0 0,0 0-288 0 0,0 0-281 0 0,0 0-235 0 0,0 0-140 0 0,0 0-102 0 0,0 0-70 0 0,-23-4-38 0 0,-71-10-21 0 0,44 22 23 0 0,42-3-82 0 0,0-2-36 0 0,0 0-1 0 0,0 1 0 0 0,0 0 1 0 0,0 0-1 0 0,1 0 0 0 0,0 1 0 0 0,0 0 1 0 0,0 1-1 0 0,0 0 0 0 0,1 0 1 0 0,0 0-1 0 0,0 1 0 0 0,1-1 1 0 0,0 2-1 0 0,0-1 0 0 0,1 0 1 0 0,-1 1-1 0 0,2 0 0 0 0,-1 0 1 0 0,1 0-1 0 0,0 0 0 0 0,1 0 1 0 0,0 1-1 0 0,0 0 0 0 0,0 7 20 0 0,3-13 19 0 0,0-1 1 0 0,0 0-1 0 0,0 0 0 0 0,0 0 0 0 0,0 1 0 0 0,1-1 1 0 0,-1 0-1 0 0,1-1 0 0 0,0 1 0 0 0,0 0 0 0 0,-1 0 1 0 0,1-1-1 0 0,0 1 0 0 0,0-1 0 0 0,0 0 0 0 0,1 1 1 0 0,-1-1-1 0 0,0 0 0 0 0,0 0 0 0 0,1 0 0 0 0,-1-1 1 0 0,0 1-1 0 0,1-1 0 0 0,-1 1 0 0 0,1-1 0 0 0,-1 0 1 0 0,1 0-1 0 0,-1 0 0 0 0,1 0 0 0 0,-1 0 0 0 0,1 0 1 0 0,-1-1-1 0 0,0 1 0 0 0,1-1 0 0 0,-1 0 0 0 0,1 0-19 0 0,8 1 215 0 0,5-2-79 0 0,-1-1 1 0 0,0-1-1 0 0,-1-1 0 0 0,1 0 1 0 0,-1 0-1 0 0,0-2 1 0 0,0 0-1 0 0,0 0 0 0 0,-1-1 1 0 0,-1-1-1 0 0,1 0 1 0 0,0-2-137 0 0,17-9 100 0 0,10-10 3 0 0,58-29 5 0 0,-97 60-122 0 0,0 1 0 0 0,0-1 1 0 0,0 0-1 0 0,0 1 0 0 0,0-1 0 0 0,-1 0 0 0 0,1 1 1 0 0,0-1-1 0 0,-1 1 0 0 0,0-1 0 0 0,1 1 0 0 0,-1-1 1 0 0,0 1-1 0 0,0 0 0 0 0,0-1 0 0 0,0 1 0 0 0,0-1 0 0 0,0 1 1 0 0,0-1-1 0 0,0 1 0 0 0,-1 0 0 0 0,1-1 0 0 0,0 1 1 0 0,-1-1-1 0 0,0 1 0 0 0,1-1 0 0 0,-1 0 0 0 0,0 1 0 0 0,0-1 1 0 0,1 0-1 0 0,-1 1 0 0 0,0-1 0 0 0,0 0 0 0 0,-1 0 1 0 0,1 0-1 0 0,-1 1 14 0 0,1 1-28 0 0,-126 232-300 0 0,79-118 186 0 0,4 3 0 0 0,0 22 142 0 0,-30 52-1206 0 0,60-150 987 0 0,43-47 137 0 0,155-81 310 0 0,-94 39-203 0 0,-85 43-18 0 0,-1 1 28 0 0,-1 0 1 0 0,0 0 0 0 0,1-1 0 0 0,-1 1 0 0 0,0-1-1 0 0,0 1 1 0 0,0-1 0 0 0,0 0 0 0 0,-1 0 0 0 0,1 0 0 0 0,0-1-1 0 0,-1 1 1 0 0,1-1 0 0 0,-1 1 0 0 0,0-1 0 0 0,0 0-1 0 0,0 0 1 0 0,0 0 0 0 0,-1 0 0 0 0,1 0 0 0 0,-1 0 0 0 0,0 0-1 0 0,0-1 1 0 0,0 1 0 0 0,0 0 0 0 0,0-1 0 0 0,-1 1 0 0 0,1-3-36 0 0,-45-24 276 0 0,-89-33-330 0 0,-107-28 258 0 0,250 85-446 0 0,25-4 347 0 0,352-115 655 0 0,-355 110-650 0 0,-2 1-2232 0 0,-10 10-10582 0 0,-19 4 5294 0 0</inkml:trace>
  <inkml:trace contextRef="#ctx0" brushRef="#br0" timeOffset="39317.719">3092 2199 3273 0 0,'0'0'2752'0'0,"0"0"-1333"0"0,0 0-659 0 0,0 0-99 0 0,0 0 39 0 0,0 0 89 0 0,0 0 38 0 0,0 0-55 0 0,0 0-57 0 0,0 0-44 0 0,0 0-44 0 0,0 0-34 0 0,0 0-22 0 0,0 26-15 0 0,3 79-19 0 0,-3-101-455 0 0,-1-1 0 0 0,1 1 0 0 0,1-1 0 0 0,-1 1 0 0 0,0-1 0 0 0,1 0 0 0 0,0 1 0 0 0,-1-1 0 0 0,1 0 0 0 0,1 1 0 0 0,-1-1 0 0 0,0 0 0 0 0,1 0 0 0 0,0 0 0 0 0,-1 0 0 0 0,1 0 0 0 0,1 0 0 0 0,-1-1 0 0 0,0 1 0 0 0,0-1 0 0 0,2 2-82 0 0,6 5 495 0 0,-6-6-302 0 0,0 0 1 0 0,0 1-1 0 0,0-2 1 0 0,1 1-1 0 0,-1-1 1 0 0,1 1-1 0 0,0-1 1 0 0,-1 0-1 0 0,1-1 1 0 0,0 1-1 0 0,0-1 1 0 0,0 0-1 0 0,0 0 1 0 0,0-1-1 0 0,1 1 0 0 0,-1-1 1 0 0,0 0-1 0 0,0-1 1 0 0,0 1-1 0 0,0-1 1 0 0,0 0-1 0 0,0 0 1 0 0,0-1-1 0 0,0 0 1 0 0,0 1-1 0 0,-1-2 1 0 0,1 1-1 0 0,0 0-193 0 0,11-8 196 0 0,0-1 1 0 0,-1 0-1 0 0,0 0 0 0 0,-1-2 0 0 0,0 0 0 0 0,-1-1 1 0 0,0 0-1 0 0,5-8-196 0 0,24-48 523 0 0,-35 51-2459 0 0,-1-2-3985 0 0,-4 0-5549 0 0,-2 20 4847 0 0</inkml:trace>
  <inkml:trace contextRef="#ctx0" brushRef="#br0" timeOffset="39670.034">3497 2376 0 0 0,'0'0'1580'0'0,"0"0"557"0"0,0 0 277 0 0,0 0 160 0 0,0 0-3 0 0,0 0-180 0 0,0 0-324 0 0,36-4-395 0 0,113-12-367 0 0,-53-11 386 0 0,-78 20-1452 0 0,-1 0 0 0 0,1-1 0 0 0,-2 0 1 0 0,1-2-1 0 0,-1 0 0 0 0,-1 0 0 0 0,0-2 0 0 0,0 0 1 0 0,-1 0-1 0 0,-1-2 0 0 0,9-10-239 0 0,-20 22-3 0 0,0 0 1 0 0,0 0-1 0 0,-1-1 1 0 0,1 1-1 0 0,0-1 1 0 0,-1 1-1 0 0,0-1 1 0 0,1 1-1 0 0,-1-1 1 0 0,0 0-1 0 0,-1 0 0 0 0,1 0 1 0 0,0 1-1 0 0,-1-1 1 0 0,0 0-1 0 0,1 0 1 0 0,-1 0-1 0 0,0 0 1 0 0,-1 0-1 0 0,1 0 1 0 0,0 0-1 0 0,-1 0 1 0 0,1 1-1 0 0,-1-1 0 0 0,0 0 1 0 0,0 0-1 0 0,0 1 1 0 0,-1-1-1 0 0,1 0 1 0 0,-1 1-1 0 0,1-1 1 0 0,-1 1-1 0 0,0 0 1 0 0,0 0-1 0 0,0-1 1 0 0,0 1-1 0 0,0 0 1 0 0,0 1-1 0 0,-1-1 0 0 0,1 0 1 0 0,-2 0 2 0 0,-10 1-108 0 0,0 0-1 0 0,0 1 1 0 0,-1 1 0 0 0,1 0 0 0 0,0 1-1 0 0,0 0 1 0 0,0 1 0 0 0,0 1 0 0 0,0 0 0 0 0,1 1-1 0 0,-1 0 1 0 0,1 1 0 0 0,1 1 0 0 0,-1 0-1 0 0,1 0 1 0 0,0 1 0 0 0,1 1 0 0 0,0 0-1 0 0,0 1 1 0 0,1 0 0 0 0,0 1 0 0 0,1-1-1 0 0,0 2 1 0 0,1-1 0 0 0,-7 13 108 0 0,12-20-6 0 0,1 0-1 0 0,-1 0 1 0 0,0 0-1 0 0,1 0 1 0 0,0 0-1 0 0,0 1 1 0 0,0-1-1 0 0,0 1 1 0 0,1 0-1 0 0,0 0 1 0 0,0-1 0 0 0,0 1-1 0 0,0 0 1 0 0,1 0-1 0 0,0 0 1 0 0,0 0-1 0 0,0 0 1 0 0,1-1-1 0 0,0 1 1 0 0,0 0-1 0 0,0 0 1 0 0,0-1-1 0 0,1 1 1 0 0,-1 0 0 0 0,1-1-1 0 0,0 1 1 0 0,1-1-1 0 0,-1 0 1 0 0,1 0-1 0 0,0 0 1 0 0,0 0-1 0 0,0 0 1 0 0,0-1-1 0 0,1 0 1 0 0,0 1 0 0 0,-1-1-1 0 0,1 0 1 0 0,4 2 6 0 0,10 2 27 0 0,1-1 0 0 0,0 0 1 0 0,0-1-1 0 0,0-1 0 0 0,0-1 1 0 0,1-1-1 0 0,-1 0 0 0 0,1-2 1 0 0,-1 0-1 0 0,20-3-27 0 0,94-27-1919 0 0,-91 13-1910 0 0,-3-1-3787 0 0,-22 10 729 0 0</inkml:trace>
  <inkml:trace contextRef="#ctx0" brushRef="#br0" timeOffset="39995.619">4261 1617 9394 0 0,'0'0'1511'0'0,"0"0"-243"0"0,0 0 26 0 0,0 0 68 0 0,0 0-82 0 0,0 0-223 0 0,0 0-267 0 0,0 0-115 0 0,0 0-9 0 0,0 0-5 0 0,0 0-5 0 0,0 0-24 0 0,0 0 0 0 0,32 25 1 0 0,100 82-26 0 0,-127-103-549 0 0,0-1-1 0 0,0 1 0 0 0,-1 0 0 0 0,0 0 1 0 0,1 1-1 0 0,-1-1 0 0 0,-1 1 0 0 0,1 0 1 0 0,-1 0-1 0 0,0 0 0 0 0,0 1 0 0 0,0-1 1 0 0,-1 1-1 0 0,0-1 0 0 0,2 6-57 0 0,0 5 161 0 0,3 12-92 0 0,-1 0-1 0 0,-2 0 1 0 0,-1 0-1 0 0,-1 0 1 0 0,-1 1-1 0 0,-2-1 1 0 0,-1 1-1 0 0,-1-1 1 0 0,-1 0-1 0 0,-1 0 1 0 0,-2 0-1 0 0,-1-1 1 0 0,-1 0-1 0 0,-3 4-68 0 0,-7 23-464 0 0,-2 0-1 0 0,-2-1 0 0 0,-2-2 1 0 0,-3 0-1 0 0,-2-2 0 0 0,-2-1 1 0 0,-30 34 464 0 0,10-37-3407 0 0,13-20-6784 0 0,27-18 1944 0 0</inkml:trace>
  <inkml:trace contextRef="#ctx0" brushRef="#br0" timeOffset="43112.645">5474 1952 1584 0 0,'0'0'203'0'0,"0"0"-207"0"0,0 0 19 0 0,0 0 246 0 0,0 0 330 0 0,0 0 281 0 0,0 0 152 0 0,-24 37 10 0 0,-76 114-125 0 0,35-33 300 0 0,-209 367 2303 0 0,251-433-2083 0 0,23-52-1027 0 0,0 0 47 0 0,0 0 40 0 0,10-22 2028 0 0,228-376-1511 0 0,-184 306-959 0 0,-15 22 147 0 0,4 2 1 0 0,2 2-1 0 0,26-28-194 0 0,-63 172 672 0 0,-12-3-184 0 0,-1 19 112 0 0,4 0 0 0 0,11 92-600 0 0,10-76 162 0 0,-19-110-137 0 0,0 1 1 0 0,0-1-1 0 0,1 1 0 0 0,-1-1 1 0 0,0 0-1 0 0,0 1 1 0 0,0-1-1 0 0,1 0 1 0 0,-1 0-1 0 0,0 0 0 0 0,0 0 1 0 0,0 0-1 0 0,1 0 1 0 0,-1 0-1 0 0,0-1 1 0 0,0 1-1 0 0,1 0 0 0 0,-1-1 1 0 0,0 1-1 0 0,0-1 1 0 0,0 1-1 0 0,0-1 1 0 0,0 1-1 0 0,0-1 0 0 0,0 0 1 0 0,0 0-1 0 0,0 1 1 0 0,0-1-1 0 0,0 0 0 0 0,0 0 1 0 0,-1 0-1 0 0,1 0 1 0 0,0 0-1 0 0,0 0 1 0 0,-1 0-1 0 0,1 0 0 0 0,-1 0 1 0 0,1-1-1 0 0,-1 1 1 0 0,0 0-1 0 0,1 0 1 0 0,-1 0-1 0 0,0-1 0 0 0,0 1 1 0 0,0 0-1 0 0,0-1-25 0 0,6-6 39 0 0,492-683 160 0 0,-496 743-702 0 0,11 213 1482 0 0,-4 59-87 0 0,8-105-856 0 0,-7-200-2620 0 0,-5-18-2148 0 0,1-5-3866 0 0,-3 1 1047 0 0</inkml:trace>
  <inkml:trace contextRef="#ctx0" brushRef="#br0" timeOffset="43631.65">6448 2604 14483 0 0,'0'0'1683'0'0,"0"0"-705"0"0,0 0-330 0 0,0 0 31 0 0,0 0 143 0 0,0 0 105 0 0,0 0-108 0 0,0 0-215 0 0,0 0-236 0 0,0 0-186 0 0,0 0-90 0 0,0 0-44 0 0,0 0-10 0 0,-2 4-6 0 0,-5 21 10 0 0,7-25-85 0 0,0 4-894 0 0,0 3-12686 0 0,0-6 5781 0 0</inkml:trace>
</inkml:ink>
</file>

<file path=ppt/ink/ink6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3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78 160 7754 0 0,'0'0'1173'0'0,"0"0"-426"0"0,0 0-191 0 0,0 0 178 0 0,0 0 330 0 0,0 0 199 0 0,0 0 0 0 0,0 0-179 0 0,0 0-238 0 0,33-9-162 0 0,110-31-114 0 0,85-25 1161 0 0,-193 57-1550 0 0,183-25 340 0 0,-216 36-488 0 0,0 0-1 0 0,0 0 1 0 0,-1 0-1 0 0,1 0 1 0 0,-1 0-1 0 0,0 0 1 0 0,0 0 0 0 0,0 0-1 0 0,0 0 1 0 0,-1 1-1 0 0,1-1 1 0 0,-1 0 0 0 0,0 1-1 0 0,0-1 1 0 0,0 0-1 0 0,0 1 1 0 0,0-1 0 0 0,-1 0-1 0 0,0 1 1 0 0,0-1-1 0 0,0 0 1 0 0,0 0-1 0 0,-1 3-32 0 0,-87 266 1033 0 0,76-192-975 0 0,3 0 0 0 0,4 1 1 0 0,3 0-1 0 0,3 8-58 0 0,14 18 352 0 0,-32-152 2485 0 0,12 36-2856 0 0,-1 0 0 0 0,0 0 0 0 0,-1 0 0 0 0,0 1 0 0 0,-1 0 0 0 0,0 1-1 0 0,0 0 1 0 0,0 0 0 0 0,-1 1 0 0 0,0 0 0 0 0,0 0 0 0 0,-1 1 0 0 0,1 1 0 0 0,-1 0 0 0 0,0 0 0 0 0,0 1 0 0 0,-1 1 0 0 0,-5-1 19 0 0,-8 0-225 0 0,0 2 0 0 0,0 0 0 0 0,0 2 0 0 0,1 0 0 0 0,-1 2 0 0 0,0 1 0 0 0,1 1 0 0 0,0 1 0 0 0,0 1 0 0 0,1 1 0 0 0,-1 1 0 0 0,2 1 0 0 0,-1 1 0 0 0,2 1 1 0 0,-1 1-1 0 0,-12 11 225 0 0,19-10-1166 0 0,12-2-2367 0 0,20-12-6641 0 0,-10 0 3614 0 0</inkml:trace>
  <inkml:trace contextRef="#ctx0" brushRef="#br0" timeOffset="295.849">280 333 6577 0 0,'0'0'1775'0'0,"0"0"-317"0"0,0 0-135 0 0,0 0 131 0 0,0 0 77 0 0,0 0-112 0 0,0 0-218 0 0,0 0-157 0 0,0 0-90 0 0,35-1-84 0 0,111-2-124 0 0,265-33 1714 0 0,-249 24-2835 0 0,-161 12 7 0 0,-1 0-144 0 0,0 0-137 0 0,-18 7-1992 0 0,18-7 2601 0 0,-36 22-6025 0 0,15-3-3934 0 0,15-11 7836 0 0</inkml:trace>
  <inkml:trace contextRef="#ctx0" brushRef="#br0" timeOffset="632.673">1180 499 9490 0 0,'0'0'1938'0'0,"0"0"-499"0"0,0 0-76 0 0,0 0 77 0 0,0 0-36 0 0,0 0-199 0 0,0 0-329 0 0,0 0-297 0 0,0 0-230 0 0,0 0-156 0 0,-5 33-97 0 0,-16 105-48 0 0,9-55-36 0 0,11-74-477 0 0,-2 7-465 0 0,1-13-3704 0 0,-2-2-3962 0 0,3-1 2789 0 0</inkml:trace>
  <inkml:trace contextRef="#ctx0" brushRef="#br0" timeOffset="885.47">1213 171 8202 0 0,'0'0'1656'0'0,"0"0"-696"0"0,0 0-704 0 0,0 0-296 0 0,0 0-200 0 0,0 0-160 0 0,0 0-152 0 0,0 0-384 0 0,0 0-720 0 0,0 0-1545 0 0,0 0-848 0 0</inkml:trace>
  <inkml:trace contextRef="#ctx0" brushRef="#br0" timeOffset="1197.742">1353 760 3881 0 0,'0'0'1456'0'0,"0"0"-108"0"0,0 0 370 0 0,0 0 429 0 0,0 0 111 0 0,0 0-284 0 0,0 0-526 0 0,0 0-406 0 0,0 0-202 0 0,0 0-124 0 0,0 0-93 0 0,0 0-72 0 0,0 0-99 0 0,17-21-91 0 0,50-65-79 0 0,12-54 719 0 0,-76 133-959 0 0,-2 5-61 0 0,-1 1-1 0 0,0-1 0 0 0,1 1 0 0 0,-1-1 0 0 0,1 1 0 0 0,-1-1 0 0 0,1 1 0 0 0,0-1 0 0 0,-1 1 0 0 0,1 0 0 0 0,0-1 0 0 0,0 1 0 0 0,0 0 0 0 0,0 0 0 0 0,0-1 0 0 0,1 1 0 0 0,-1 0 0 0 0,0 0 0 0 0,0 0 0 0 0,1 1 0 0 0,-1-1 0 0 0,0 0 0 0 0,1 0 0 0 0,-1 1 1 0 0,1-1-1 0 0,-1 1 0 0 0,1-1 0 0 0,-1 1 0 0 0,1 0 0 0 0,0-1 0 0 0,-1 1 0 0 0,1 0 0 0 0,-1 0 0 0 0,2 0 20 0 0,31 77-942 0 0,-34-73 965 0 0,2 1 0 0 0,-1-1-1 0 0,0 0 1 0 0,1 0 0 0 0,0 0-1 0 0,0 0 1 0 0,0-1-1 0 0,0 1 1 0 0,0 0 0 0 0,1-1-1 0 0,0 0 1 0 0,0 1 0 0 0,0-1-1 0 0,0 0 1 0 0,0-1-1 0 0,0 1 1 0 0,1 0 0 0 0,0-1-1 0 0,-1 0 1 0 0,1 0 0 0 0,0 0-1 0 0,0 0 1 0 0,0-1-1 0 0,0 1 1 0 0,0-1 0 0 0,0 0-1 0 0,1 0 1 0 0,-1-1 0 0 0,0 1-1 0 0,4-1-22 0 0,0-1 38 0 0,0 0 0 0 0,1-1 0 0 0,-1 0 0 0 0,0-1 0 0 0,0 0 0 0 0,0 0 0 0 0,-1 0 0 0 0,1-1 0 0 0,-1 0 0 0 0,0-1-1 0 0,0 1 1 0 0,0-2 0 0 0,0 1 0 0 0,-1-1 0 0 0,0 0 0 0 0,0 0 0 0 0,-1 0 0 0 0,0-1 0 0 0,2-3-38 0 0,19-17-4041 0 0,0 2-3877 0 0,-19 21-2043 0 0</inkml:trace>
  <inkml:trace contextRef="#ctx0" brushRef="#br0" timeOffset="1667.772">2044 476 6737 0 0,'0'0'2508'0'0,"0"0"-483"0"0,0 0-178 0 0,0 0-95 0 0,0 0-188 0 0,0 0-291 0 0,0 0-319 0 0,0 0-259 0 0,0 0-238 0 0,0 0-193 0 0,0 0-138 0 0,-11 8-78 0 0,4-3-44 0 0,-2 2-18 0 0,-1-1 0 0 0,1 2 0 0 0,0-1 0 0 0,1 1 0 0 0,0 1 0 0 0,0-1 0 0 0,1 1 0 0 0,0 1 0 0 0,0 1 14 0 0,5-8-20 0 0,0 0 0 0 0,0 1-1 0 0,0-1 1 0 0,1 1 0 0 0,-1 0-1 0 0,1-1 1 0 0,0 1-1 0 0,0 0 1 0 0,0 0 0 0 0,0 0-1 0 0,1 0 1 0 0,0 0 0 0 0,0-1-1 0 0,0 1 1 0 0,0 0 0 0 0,1 0-1 0 0,-1 0 1 0 0,1 0 0 0 0,0 0-1 0 0,0 0 1 0 0,0-1 0 0 0,1 1-1 0 0,-1 0 1 0 0,1-1-1 0 0,0 1 1 0 0,0-1 0 0 0,0 0-1 0 0,1 0 1 0 0,-1 0 0 0 0,1 0-1 0 0,-1 0 1 0 0,1 0 0 0 0,0-1-1 0 0,0 1 1 0 0,1-1 0 0 0,-1 0-1 0 0,0 0 1 0 0,3 2 20 0 0,4-1 99 0 0,0 0 0 0 0,1 0 0 0 0,-1-1 0 0 0,0-1 0 0 0,0 0 0 0 0,1 0 0 0 0,-1-1 1 0 0,1 0-1 0 0,-1-1 0 0 0,1 0 0 0 0,-1 0 0 0 0,0-1 0 0 0,0-1 0 0 0,0 0 0 0 0,0 0 0 0 0,0-1 0 0 0,-1 0 0 0 0,1 0 1 0 0,-1-1-1 0 0,0-1 0 0 0,0 0 0 0 0,-1 0 0 0 0,3-3-99 0 0,24-20 269 0 0,-1-1 0 0 0,-2-2-1 0 0,-1-2 1 0 0,-2 0 0 0 0,-1-2 0 0 0,-2-1 0 0 0,11-22-269 0 0,-28 45-62 0 0,-1-1 1 0 0,0 1 0 0 0,-1-2 0 0 0,-1 1-1 0 0,0 0 1 0 0,-1-1 0 0 0,-1 0-1 0 0,-1 0 1 0 0,0-1 0 0 0,0-10 61 0 0,-2 20-61 0 0,-1-1 1 0 0,0 0 0 0 0,0 0-1 0 0,-1 1 1 0 0,0-1-1 0 0,0 0 1 0 0,-1 1-1 0 0,1-1 1 0 0,-2 1-1 0 0,1 0 1 0 0,-1-1 0 0 0,0 1-1 0 0,-1 0 1 0 0,0 1-1 0 0,0-1 1 0 0,0 1-1 0 0,-1-1 1 0 0,0 2-1 0 0,0-1 1 0 0,-1 0-1 0 0,1 1 1 0 0,-1 0 0 0 0,-2-1 60 0 0,1 2-23 0 0,0 1 1 0 0,0-1-1 0 0,0 2 1 0 0,-1-1-1 0 0,1 1 1 0 0,-1 0 0 0 0,1 0-1 0 0,-1 1 1 0 0,0 0-1 0 0,1 1 1 0 0,-1 0-1 0 0,0 0 1 0 0,0 0 0 0 0,1 1-1 0 0,-1 0 1 0 0,0 1-1 0 0,1-1 1 0 0,-1 2 0 0 0,1-1-1 0 0,0 1 1 0 0,-1 0-1 0 0,1 0 1 0 0,1 1-1 0 0,-1 0 1 0 0,1 0 0 0 0,-1 1-1 0 0,1 0 23 0 0,-1 2 32 0 0,0 1 0 0 0,0 0 0 0 0,1 1 0 0 0,1-1 0 0 0,-1 1 0 0 0,1 0 1 0 0,1 0-1 0 0,-1 1 0 0 0,2-1 0 0 0,-1 1 0 0 0,1 0 0 0 0,1 0 0 0 0,0 0 0 0 0,0 0 0 0 0,1 0 0 0 0,0 1 0 0 0,1-1 0 0 0,0 0 0 0 0,1 1 0 0 0,0-1 0 0 0,1 0 0 0 0,0 0 0 0 0,0 0 0 0 0,1 0 0 0 0,0 0 1 0 0,1 0-1 0 0,0-1 0 0 0,4 8-32 0 0,14 9 115 0 0,0-1 0 0 0,2-1-1 0 0,1-1 1 0 0,1-1 0 0 0,0-1 0 0 0,2-2 0 0 0,0 0 0 0 0,1-2 0 0 0,1-1 0 0 0,1-1 0 0 0,0-2 0 0 0,1-1 0 0 0,0-2 0 0 0,0-1 0 0 0,1-1-1 0 0,1-2 1 0 0,32 2-115 0 0,36 0-1242 0 0,-68-8-1999 0 0,0 0-4123 0 0,-31 0 6150 0 0,12 0-9483 0 0</inkml:trace>
</inkml:ink>
</file>

<file path=ppt/ink/ink6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186 166 6041 0 0,'0'0'1355'0'0,"0"0"-13"0"0,0 0 309 0 0,0 0 253 0 0,0 0 2 0 0,0 0-418 0 0,0 0-491 0 0,0 0-279 0 0,0 0-152 0 0,0 0-81 0 0,0 0-51 0 0,0 0-76 0 0,0 0-81 0 0,-18 10-71 0 0,-56 31-67 0 0,71-41-137 0 0,1 1 1 0 0,-1 0 0 0 0,0 0-1 0 0,1 0 1 0 0,0 0-1 0 0,-1 0 1 0 0,1 1-1 0 0,-1-1 1 0 0,1 1 0 0 0,0 0-1 0 0,0-1 1 0 0,0 1-1 0 0,0 0 1 0 0,0 0-1 0 0,1 0 1 0 0,-1 0 0 0 0,0 1-1 0 0,1-1 1 0 0,0 0-1 0 0,-1 1 1 0 0,1-1-1 0 0,0 1 1 0 0,0-1 0 0 0,1 1-1 0 0,-1-1 1 0 0,0 1-1 0 0,1 0 1 0 0,0-1-1 0 0,-1 1 1 0 0,1 0 0 0 0,0 0-1 0 0,0-1 1 0 0,1 1-1 0 0,-1 0 1 0 0,0-1-1 0 0,1 1 1 0 0,0 0 0 0 0,0-1-1 0 0,0 1 1 0 0,0 0-3 0 0,71 58-256 0 0,-67-58 281 0 0,9 6-29 0 0,-3-3 6 0 0,1 1 0 0 0,-1 0 0 0 0,-1 1 0 0 0,1 0-1 0 0,-2 1 1 0 0,1 0 0 0 0,-1 0 0 0 0,0 1 0 0 0,-1 0-2 0 0,-6-7 36 0 0,-1-1 0 0 0,1 1 0 0 0,-1 0 0 0 0,0-1 0 0 0,0 1 0 0 0,0 0 0 0 0,0 0 0 0 0,0 0 0 0 0,-1-1 0 0 0,1 1 0 0 0,-1 0 0 0 0,0 0 0 0 0,0 0 0 0 0,0 0 0 0 0,0 0 0 0 0,0 0 0 0 0,-1 0 0 0 0,1 0 0 0 0,-1 0 0 0 0,0-1 0 0 0,0 1 0 0 0,0 0 0 0 0,0 0 0 0 0,0-1 0 0 0,-1 1 0 0 0,1-1 0 0 0,-1 1-36 0 0,-55 37 747 0 0,-60-7-1184 0 0,103-32-38 0 0,-25-5-3507 0 0,26-17-7818 0 0,12 16 7023 0 0</inkml:trace>
  <inkml:trace contextRef="#ctx0" brushRef="#br0" timeOffset="313.128">672 0 13275 0 0,'0'0'825'0'0,"0"0"-222"0"0,0 0 249 0 0,0 0 414 0 0,0 0 205 0 0,0 0-64 0 0,0 0-326 0 0,0 0-324 0 0,0 0-225 0 0,0 0-150 0 0,2 34-105 0 0,7 106-79 0 0,-6 110 138 0 0,6-203-1051 0 0,5-21-2784 0 0,-13-26 2815 0 0,0 0-6193 0 0,-1 0 4000 0 0,0 0-5733 0 0</inkml:trace>
  <inkml:trace contextRef="#ctx0" brushRef="#br0" timeOffset="564.741">389 273 12947 0 0,'0'0'1201'0'0,"0"0"-436"0"0,0 0-60 0 0,0 0 150 0 0,0 0 88 0 0,0 0-130 0 0,0 0-205 0 0,0 0-157 0 0,0 0-143 0 0,36-2-72 0 0,116-6-65 0 0,58 2 286 0 0,-139 6-2621 0 0,18 1-7115 0 0,-69-1 262 0 0</inkml:trace>
  <inkml:trace contextRef="#ctx0" brushRef="#br0" timeOffset="870.884">1326 243 11995 0 0,'0'0'1888'0'0,"0"0"-258"0"0,0 0-91 0 0,0 0-87 0 0,0 0-158 0 0,0 0-334 0 0,0 0-351 0 0,0 0-234 0 0,0 0-142 0 0,0 0-79 0 0,0 0-33 0 0,0 0-26 0 0,-27 8-50 0 0,-82 27-10 0 0,43 6-15 0 0,55-32-38 0 0,1 0 0 0 0,0 1 0 0 0,1 0 0 0 0,0 0 0 0 0,0 1 0 0 0,1 0 0 0 0,1 1 0 0 0,0 0 0 0 0,0 0 0 0 0,-4 12 18 0 0,10-23-10 0 0,0 1 0 0 0,0 0 0 0 0,1-1 0 0 0,-1 1 0 0 0,0 0 0 0 0,1 0-1 0 0,-1-1 1 0 0,1 1 0 0 0,0 0 0 0 0,-1 0 0 0 0,1 0 0 0 0,0 0 0 0 0,0 0 0 0 0,0-1 0 0 0,0 1 0 0 0,1 0 0 0 0,-1 0 0 0 0,0 0 0 0 0,1 0 0 0 0,-1-1 0 0 0,1 1 0 0 0,0 0 0 0 0,0 0 0 0 0,-1-1 0 0 0,1 1 0 0 0,0 0 0 0 0,1-1 0 0 0,-1 1 0 0 0,0-1 0 0 0,0 0-1 0 0,0 1 1 0 0,1-1 0 0 0,-1 0 0 0 0,1 0 0 0 0,-1 0 0 0 0,1 0 0 0 0,0 0 0 0 0,-1 0 0 0 0,1 0 0 0 0,0 0 0 0 0,-1-1 0 0 0,1 1 0 0 0,0-1 0 0 0,0 1 0 0 0,0-1 0 0 0,0 0 0 0 0,-1 0 0 0 0,1 1 0 0 0,0-1 0 0 0,0-1 0 0 0,2 1 10 0 0,10-1 70 0 0,0-1 1 0 0,1 0-1 0 0,-1-1 0 0 0,0-1 1 0 0,-1 0-1 0 0,1-1 1 0 0,-1 0-1 0 0,0-1 1 0 0,0 0-1 0 0,0-1 1 0 0,4-4-71 0 0,-12 8 17 0 0,178-102 844 0 0,-182 104-893 0 0,-1 0-1 0 0,1 1 0 0 0,0-1 1 0 0,-1 1-1 0 0,1 0 0 0 0,0-1 0 0 0,0 1 1 0 0,0 0-1 0 0,-1-1 0 0 0,1 1 1 0 0,0 0-1 0 0,0 0 0 0 0,0 0 0 0 0,0 0 1 0 0,0-1-1 0 0,-1 1 0 0 0,1 0 1 0 0,0 1-1 0 0,0-1 0 0 0,0 0 1 0 0,0 0-1 0 0,0 0 0 0 0,-1 0 0 0 0,1 1 1 0 0,0-1-1 0 0,0 0 0 0 0,0 1 1 0 0,-1-1-1 0 0,1 1 0 0 0,0-1 0 0 0,0 1 1 0 0,-1-1-1 0 0,1 1 0 0 0,-1-1 1 0 0,1 1-1 0 0,0 0 0 0 0,-1-1 1 0 0,1 1-1 0 0,-1 0 0 0 0,1 0 0 0 0,-1-1 1 0 0,0 1-1 0 0,1 0 0 0 0,-1 0 1 0 0,0 0-1 0 0,1-1 0 0 0,-1 1 0 0 0,0 0 1 0 0,0 0-1 0 0,0 0 0 0 0,0 0 1 0 0,0 0 32 0 0,1 33-8961 0 0,-1-26 3068 0 0,0 0-959 0 0</inkml:trace>
  <inkml:trace contextRef="#ctx0" brushRef="#br0" timeOffset="1213.381">1558 560 10530 0 0,'0'0'2099'0'0,"0"0"-242"0"0,0 0-72 0 0,0 0-112 0 0,0 0-221 0 0,0 0-308 0 0,0 0-273 0 0,0 0-173 0 0,0 0-141 0 0,0 0-115 0 0,0 0-105 0 0,0 0-84 0 0,16-24-35 0 0,54-76-41 0 0,24-15 201 0 0,-89 109-427 0 0,-1 1 1 0 0,1 0-1 0 0,0 0 1 0 0,1 0 0 0 0,-1 0-1 0 0,1 1 1 0 0,0 0 0 0 0,0 0-1 0 0,0 1 1 0 0,0-1 0 0 0,1 1-1 0 0,-1 1 1 0 0,1-1-1 0 0,0 1 1 0 0,6-1 48 0 0,-12 5-51 0 0,1 0-1 0 0,0-1 1 0 0,-1 1 0 0 0,0 1 0 0 0,1-1-1 0 0,-1 0 1 0 0,0 0 0 0 0,0 0-1 0 0,0 1 1 0 0,0-1 0 0 0,-1 0 0 0 0,1 1-1 0 0,-1-1 1 0 0,1 0 0 0 0,-1 1-1 0 0,0-1 1 0 0,0 1 0 0 0,0-1-1 0 0,0 1 1 0 0,0-1 0 0 0,-1 0 0 0 0,0 2 51 0 0,2 6-70 0 0,-1-7 80 0 0,0 1-1 0 0,0-1 0 0 0,1 1 0 0 0,0 0 0 0 0,0-1 1 0 0,0 1-1 0 0,0-1 0 0 0,1 0 0 0 0,-1 1 0 0 0,1-1 1 0 0,0 0-1 0 0,0 0 0 0 0,0 0 0 0 0,0 0 0 0 0,0 0 1 0 0,1-1-1 0 0,-1 1 0 0 0,1-1 0 0 0,0 1 0 0 0,0-1 1 0 0,0 0-1 0 0,0 0 0 0 0,0 0 0 0 0,0 0 0 0 0,0-1 0 0 0,1 0 1 0 0,-1 1-1 0 0,0-1 0 0 0,1 0 0 0 0,0 0 0 0 0,-1-1 1 0 0,1 1-1 0 0,-1-1 0 0 0,1 0 0 0 0,0 0 0 0 0,-1 0 1 0 0,2 0-10 0 0,5-2 57 0 0,0 0 0 0 0,0 0 1 0 0,0-1-1 0 0,-1 0 1 0 0,1-1-1 0 0,-1 0 1 0 0,0-1-1 0 0,0 0 1 0 0,0 0-1 0 0,-1 0 1 0 0,0-1-1 0 0,0-1 0 0 0,0 1 1 0 0,-1-1-1 0 0,0-1 1 0 0,2-2-58 0 0,21-17-633 0 0,-16 14-725 0 0,6-5-3103 0 0,-4 9-5847 0 0,-12 9 3261 0 0</inkml:trace>
  <inkml:trace contextRef="#ctx0" brushRef="#br0" timeOffset="1476.447">2522 147 13931 0 0,'0'0'2038'0'0,"0"0"-401"0"0,0 0-288 0 0,0 0-270 0 0,0 0-233 0 0,0 0-248 0 0,0 0-222 0 0,0 0-144 0 0,0 0-89 0 0,0 0-59 0 0,0 0-62 0 0,-31 19-36 0 0,-98 58-21 0 0,78-32-47 0 0,48-38 53 0 0,1-3 2 0 0,0 0-1 0 0,1 0 0 0 0,-1 0 0 0 0,1 1 0 0 0,0-1 1 0 0,0 1-1 0 0,0-1 0 0 0,1 1 0 0 0,-1-1 0 0 0,1 1 0 0 0,0-1 1 0 0,0 1-1 0 0,1-1 0 0 0,-1 1 0 0 0,1-1 0 0 0,0 1 1 0 0,0-1-1 0 0,1 0 0 0 0,-1 1 0 0 0,1-1 0 0 0,0 0 1 0 0,0 0-1 0 0,0 0 0 0 0,1 0 0 0 0,0-1 0 0 0,-1 1 1 0 0,1-1-1 0 0,0 1 0 0 0,1-1 0 0 0,-1 0 0 0 0,1 0 0 0 0,-1 0 1 0 0,1-1-1 0 0,3 2 28 0 0,5 2-142 0 0,1-1 1 0 0,0-1 0 0 0,0 0-1 0 0,0-1 1 0 0,1 0 0 0 0,-1-1-1 0 0,1-1 1 0 0,0 0-1 0 0,-1-1 1 0 0,1 0 0 0 0,0-1 141 0 0,95-16-6882 0 0,-35-9-5452 0 0,-66 22 11875 0 0</inkml:trace>
  <inkml:trace contextRef="#ctx0" brushRef="#br0" timeOffset="1808.341">2740 346 0 0 0,'0'0'1183'0'0,"0"0"923"0"0,0 0 340 0 0,0 0-46 0 0,0 0-193 0 0,0 0-248 0 0,0 0-224 0 0,0 0-194 0 0,0 0-193 0 0,0 0-152 0 0,32 3-146 0 0,102 8-113 0 0,-70-22 264 0 0,-53 5-909 0 0,6-3-62 0 0,0 0 0 0 0,-1-1 0 0 0,1-1 0 0 0,-2 0 1 0 0,0-1-1 0 0,0-1 0 0 0,-1 0 0 0 0,-1-1 0 0 0,0 0 0 0 0,5-10-230 0 0,-16 23-18 0 0,-1 0 0 0 0,0-1 0 0 0,1 1 1 0 0,-1-1-1 0 0,0 1 0 0 0,0-1 0 0 0,0 0 0 0 0,0 0 0 0 0,-1 1 0 0 0,1-1 0 0 0,0 0 0 0 0,-1 0 0 0 0,1 0 0 0 0,-1 0 0 0 0,1 1 0 0 0,-1-1 0 0 0,0 0 0 0 0,0 0 0 0 0,0 0 0 0 0,0 0 0 0 0,0 0 0 0 0,-1 0 0 0 0,1 0 0 0 0,0 0 0 0 0,-1 0 0 0 0,1 1 0 0 0,-1-1 0 0 0,0 0 0 0 0,0 0 0 0 0,0 0 0 0 0,0 1 0 0 0,0-1 0 0 0,0 1 0 0 0,0-1 0 0 0,0 1 0 0 0,-1-1 0 0 0,1 1 0 0 0,0 0 0 0 0,-1-1 0 0 0,1 1 0 0 0,-1 0 0 0 0,0 0 0 0 0,1 0 0 0 0,-1 0 0 0 0,0 0 0 0 0,0 1 0 0 0,0-1 0 0 0,1 0 0 0 0,-1 1 0 0 0,0 0 0 0 0,0-1 0 0 0,0 1 1 0 0,0 0-1 0 0,0 0 0 0 0,0 0 0 0 0,0 0 18 0 0,-15 1-184 0 0,1 1 1 0 0,0 1 0 0 0,0 0-1 0 0,0 1 1 0 0,0 1 0 0 0,0 0-1 0 0,1 1 1 0 0,0 1 0 0 0,1 1-1 0 0,-1 0 1 0 0,1 0 0 0 0,1 2-1 0 0,-1-1 1 0 0,2 2 0 0 0,-1 0-1 0 0,2 0 1 0 0,-10 13 183 0 0,14-18-39 0 0,0 0 0 0 0,0 1 0 0 0,1 0 0 0 0,0 1-1 0 0,1-1 1 0 0,0 1 0 0 0,0 0 0 0 0,0 1 0 0 0,1-1 0 0 0,1 1 0 0 0,-1-1 0 0 0,1 1 0 0 0,1 0 0 0 0,0 1-1 0 0,0-1 1 0 0,0 0 0 0 0,1 0 0 0 0,1 1 0 0 0,0-1 0 0 0,0 1 0 0 0,1-1 0 0 0,0 1 39 0 0,1-5-40 0 0,0-1 0 0 0,0 1-1 0 0,0-1 1 0 0,0 0 0 0 0,1 0 0 0 0,0 0 0 0 0,0 0 0 0 0,0 0 0 0 0,0-1 0 0 0,1 1 0 0 0,0-1 0 0 0,-1 0 0 0 0,1 0 0 0 0,0 0 0 0 0,0-1 0 0 0,1 1-1 0 0,-1-1 1 0 0,0 0 0 0 0,1 0 0 0 0,0-1 0 0 0,-1 1 0 0 0,1-1 0 0 0,0 0 0 0 0,1 0 40 0 0,119 6-5466 0 0,-81-14-2781 0 0,-31 4 4003 0 0</inkml:trace>
  <inkml:trace contextRef="#ctx0" brushRef="#br0" timeOffset="2535.809">1379 372 0 0 0,'0'0'2534'0'0,"0"0"-230"0"0,0 0-14 0 0,0 0 89 0 0,0 0-55 0 0,0 0-311 0 0,0 0-515 0 0,0 0-502 0 0,0 0-364 0 0,0 0-133 0 0,0 0-11 0 0,0 0 19 0 0,0 0 44 0 0,3 8-24 0 0,44 127 1425 0 0,-15-108-2253 0 0,-18-25-3607 0 0,0-1-5545 0 0,-10-1 1621 0 0</inkml:trace>
</inkml:ink>
</file>

<file path=ppt/ink/ink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6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1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435 593 0 0 0,'0'0'1104'0'0,"0"0"598"0"0,0 0 101 0 0,0 0-47 0 0,0 0-45 0 0,0 0-117 0 0,0 0-171 0 0,0 0-221 0 0,-32-5-253 0 0,-100-13-229 0 0,129 18-688 0 0,1-1-1 0 0,-1 0 0 0 0,1 1 0 0 0,0 0 1 0 0,-1-1-1 0 0,1 1 0 0 0,-1 0 0 0 0,1 0 1 0 0,-1 1-1 0 0,1-1 0 0 0,-1 0 1 0 0,1 1-1 0 0,-1 0 0 0 0,1-1 0 0 0,-1 1 1 0 0,1 0-1 0 0,0 0 0 0 0,0 0 0 0 0,-1 1 1 0 0,1-1-1 0 0,0 0 0 0 0,0 1 1 0 0,0-1-1 0 0,0 1 0 0 0,0 1-31 0 0,-5 4 149 0 0,-13 8-50 0 0,2 0 0 0 0,0 1 0 0 0,1 1-1 0 0,0 0 1 0 0,1 1 0 0 0,1 1 0 0 0,1 1 0 0 0,1 0-1 0 0,1 0 1 0 0,1 2 0 0 0,-8 18-99 0 0,17-37 5 0 0,1 0 0 0 0,-1 0 0 0 0,1 1 0 0 0,-1-1-1 0 0,1 0 1 0 0,0 1 0 0 0,0-1 0 0 0,1 1 0 0 0,-1-1 0 0 0,1 1 0 0 0,0-1-1 0 0,0 1 1 0 0,0 0 0 0 0,0-1 0 0 0,1 1 0 0 0,-1-1 0 0 0,1 1 0 0 0,0-1 0 0 0,0 1-1 0 0,0-1 1 0 0,0 0 0 0 0,1 1 0 0 0,-1-1 0 0 0,1 0 0 0 0,0 0 0 0 0,0 0 0 0 0,0 0-1 0 0,1-1 1 0 0,-1 1 0 0 0,0 0 0 0 0,1-1 0 0 0,0 0 0 0 0,0 1 0 0 0,-1-1-1 0 0,1 0 1 0 0,1 0 0 0 0,-1-1 0 0 0,0 1 0 0 0,0-1 0 0 0,2 1-5 0 0,12-4 166 0 0,0-1-1 0 0,0 0 1 0 0,0-1 0 0 0,-1-1 0 0 0,1 0 0 0 0,-1-1-1 0 0,0-1 1 0 0,-1-1 0 0 0,1 0 0 0 0,-2-1 0 0 0,1-1 0 0 0,-1 0-1 0 0,-1-1 1 0 0,0 0 0 0 0,8-9-166 0 0,21-14 190 0 0,-2-1 1 0 0,-2-2-1 0 0,-1-2 0 0 0,-2-1 1 0 0,-2-1-1 0 0,-1-2 0 0 0,-3-2 1 0 0,-1 0-1 0 0,-2-2 0 0 0,-3-1 1 0 0,12-35-191 0 0,-30 67-16 0 0,-1 0 0 0 0,0-1 0 0 0,-1 1 0 0 0,-1-1 0 0 0,0 0 0 0 0,-2 0 0 0 0,1 0 0 0 0,-2 0 0 0 0,-3-15 16 0 0,4 26-52 0 0,-1 1 0 0 0,0 0 0 0 0,-1-1 0 0 0,1 1 0 0 0,-1 0 0 0 0,0 0 0 0 0,0 0 0 0 0,-1 0 0 0 0,0 1 0 0 0,1-1 0 0 0,-1 1 0 0 0,-1-1-1 0 0,1 1 1 0 0,-1 0 0 0 0,0 0 0 0 0,0 1 0 0 0,0-1 0 0 0,0 1 0 0 0,0 0 0 0 0,-1 0 0 0 0,0 0 0 0 0,1 1 0 0 0,-1-1 0 0 0,0 1 0 0 0,0 0-1 0 0,0 1 1 0 0,-1-1 0 0 0,1 1 0 0 0,0 0 0 0 0,-1 0 0 0 0,1 1 0 0 0,-2-1 52 0 0,-2 2-56 0 0,0-1 0 0 0,0 1 1 0 0,1 1-1 0 0,-1 0 0 0 0,1 0 0 0 0,-1 0 0 0 0,1 1 1 0 0,-1 0-1 0 0,1 1 0 0 0,0 0 0 0 0,1 0 0 0 0,-1 1 1 0 0,1 0-1 0 0,0 0 0 0 0,0 1 0 0 0,0 0 0 0 0,1 0 1 0 0,-2 3 55 0 0,-8 7 25 0 0,2 1 1 0 0,0 1-1 0 0,1 0 1 0 0,1 1 0 0 0,1 1-1 0 0,-7 16-25 0 0,11-18 54 0 0,0 0-1 0 0,2 1 1 0 0,0 0-1 0 0,1 0 1 0 0,1 1-1 0 0,1-1 1 0 0,0 0-1 0 0,2 1 1 0 0,0-1-1 0 0,1 1 1 0 0,1-1-1 0 0,1 1 1 0 0,1-1-1 0 0,0 0 1 0 0,1 0-1 0 0,2-1 1 0 0,-1 0-1 0 0,2 0 1 0 0,1 0-1 0 0,0-1 1 0 0,1 0-1 0 0,1-1 1 0 0,0 0-1 0 0,11 10-53 0 0,-10-10 83 0 0,0-1 0 0 0,2-1-1 0 0,0 0 1 0 0,0-1-1 0 0,1 0 1 0 0,1-1-1 0 0,0-1 1 0 0,1 0 0 0 0,0-1-1 0 0,0-1 1 0 0,1-1-1 0 0,7 2-82 0 0,-13-5 39 0 0,1-1-1 0 0,-1-1 1 0 0,1 0 0 0 0,0 0-1 0 0,0-1 1 0 0,0-1-1 0 0,0 0 1 0 0,0-1-1 0 0,0 0 1 0 0,0-1-39 0 0,29-45-3168 0 0,-27 9-7697 0 0,-12 28 4140 0 0</inkml:trace>
  <inkml:trace contextRef="#ctx0" brushRef="#br0" timeOffset="243.3">1050 626 8506 0 0,'0'0'1776'0'0,"0"0"-158"0"0,0 0-15 0 0,0 0 64 0 0,0 0-99 0 0,0 0-293 0 0,0 0-427 0 0,0 0-370 0 0,0 0-246 0 0,0 32-119 0 0,4 97-58 0 0,5-80-63 0 0,-3-45-89 0 0,14 5-2737 0 0,1-19-10074 0 0,-17 3 9016 0 0</inkml:trace>
  <inkml:trace contextRef="#ctx0" brushRef="#br0" timeOffset="411.351">1033 224 6633 0 0,'0'0'4401'0'0,"0"0"-2976"0"0,0 0-929 0 0,0 0-400 0 0,0 0-128 0 0,0 0-96 0 0,0 0-80 0 0,0 0-208 0 0,0 0-409 0 0,0 0-831 0 0,0 0-1617 0 0,0 0-3240 0 0</inkml:trace>
</inkml:ink>
</file>

<file path=ppt/ink/ink6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4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59 222 0 0 0,'0'0'883'0'0,"0"0"647"0"0,0 0 374 0 0,0 0-53 0 0,0 0-341 0 0,0 0-389 0 0,0 0-290 0 0,17-10-124 0 0,55-30 9 0 0,6 12 2254 0 0,-76 27-2872 0 0,30-13 509 0 0,-1 0 0 0 0,0-3-1 0 0,-2 0 1 0 0,0-1 0 0 0,-1-2-1 0 0,2-4-606 0 0,-15 6 1234 0 0,-18 25-1225 0 0,0 0 0 0 0,0 0 0 0 0,1 0 0 0 0,-1 0 0 0 0,2 1 0 0 0,-1-1 0 0 0,1 1 0 0 0,0 0 0 0 0,1-1 0 0 0,0 1 0 0 0,0 0 0 0 0,1-1 0 0 0,0 3-9 0 0,-1 13 40 0 0,28 638 1174 0 0,-26-388-996 0 0,-3-260-226 0 0,-1-1 0 0 0,0 1 0 0 0,-1-1 0 0 0,0 0 0 0 0,-1 0 0 0 0,0 0 0 0 0,-1 0 0 0 0,-1-1 0 0 0,0 0 0 0 0,0 0 0 0 0,-1 0 0 0 0,0-1 0 0 0,-1 0 0 0 0,0-1 0 0 0,-1 1 0 0 0,0-2 0 0 0,0 1 0 0 0,-1-1 0 0 0,0-1 0 0 0,-1 1 0 0 0,1-2 0 0 0,-1 0 0 0 0,0 0 0 0 0,-1-1 0 0 0,0 0 0 0 0,0-1 0 0 0,0 0 0 0 0,0-1 0 0 0,0 0 0 0 0,-8 0 8 0 0,13-1-12 0 0,0 0 0 0 0,0-1 0 0 0,-1 0 0 0 0,1 0 0 0 0,0 0 0 0 0,-1-1 0 0 0,1 0 0 0 0,0-1 0 0 0,-1 0 0 0 0,1 0 0 0 0,0 0 0 0 0,0-1 0 0 0,-1 0 0 0 0,1 0 0 0 0,1-1 0 0 0,-1 0 0 0 0,0 0 0 0 0,1-1 0 0 0,0 0 0 0 0,-1 0 0 0 0,1 0 0 0 0,1-1 0 0 0,-1 0 0 0 0,1 0 0 0 0,0 0 0 0 0,0-1 0 0 0,0 1 0 0 0,1-1 0 0 0,0 0 0 0 0,0-1 0 0 0,1 1 0 0 0,-3-6 12 0 0,4 2-6 0 0,0 0 0 0 0,1 0 0 0 0,0 1 0 0 0,1-1 0 0 0,0 0-1 0 0,1 0 1 0 0,0 0 0 0 0,0 0 0 0 0,1 1 0 0 0,1-1 0 0 0,-1 0-1 0 0,1 1 1 0 0,1 0 0 0 0,0 0 0 0 0,0 0 0 0 0,1 0 0 0 0,0 0 0 0 0,0 1-1 0 0,1 0 1 0 0,0 0 6 0 0,14-15 26 0 0,0 0 0 0 0,1 1-1 0 0,1 2 1 0 0,1 0 0 0 0,24-16-26 0 0,28-17-126 0 0,2 3 0 0 0,3 4 0 0 0,1 4-1 0 0,83-31 127 0 0,-81 49-3313 0 0,-55 19-999 0 0,-2 4-3395 0 0,-18 1 3578 0 0</inkml:trace>
  <inkml:trace contextRef="#ctx0" brushRef="#br0" timeOffset="278.909">1016 542 2969 0 0,'0'0'1767'0'0,"0"0"-363"0"0,0 0-48 0 0,0 0 289 0 0,0 0 222 0 0,0 0-60 0 0,0 0-316 0 0,0 0-382 0 0,0 0-347 0 0,-23 34-250 0 0,-69 106-139 0 0,54-56 98 0 0,36-81-429 0 0,0 1 0 0 0,1 0 0 0 0,-1 0 1 0 0,1-1-1 0 0,0 1 0 0 0,0 0 0 0 0,0 0 0 0 0,1 0 0 0 0,-1 1 0 0 0,1-1 0 0 0,0 0 0 0 0,0 0 1 0 0,0 0-1 0 0,1 0 0 0 0,0 0 0 0 0,-1 0 0 0 0,2 0 0 0 0,-1 0 0 0 0,0 0 0 0 0,1-1 0 0 0,-1 1 1 0 0,1 0-1 0 0,0-1 0 0 0,0 1 0 0 0,1-1 0 0 0,-1 0 0 0 0,1 0 0 0 0,-1 0 0 0 0,1 0 0 0 0,0 0 1 0 0,0 0-1 0 0,1-1 0 0 0,-1 1 0 0 0,0-1 0 0 0,1 0 0 0 0,0 0 0 0 0,-1 0 0 0 0,1-1-42 0 0,6 0 80 0 0,0-2 0 0 0,-1 1 0 0 0,1-1 0 0 0,-1 0 0 0 0,1-1 0 0 0,-1 0 0 0 0,1-1 0 0 0,-1 0 0 0 0,0 0 0 0 0,0-1 0 0 0,-1 0 0 0 0,1-1 0 0 0,-1 0 0 0 0,0 0 0 0 0,0-1 0 0 0,0 0 0 0 0,-1 0 0 0 0,0-1 0 0 0,0 0 0 0 0,-1 0 0 0 0,0 0 0 0 0,0-1 0 0 0,-1 0 0 0 0,1 0 0 0 0,-2 0 0 0 0,1-1 0 0 0,-1 0 0 0 0,-1 0 0 0 0,0 0 0 0 0,0 0 0 0 0,0 0 0 0 0,-1-1 0 0 0,-1 1 0 0 0,0-1 0 0 0,0 0 0 0 0,-1 1 0 0 0,0-1 0 0 0,0-1-80 0 0,-1 6-147 0 0,-1 0 0 0 0,1 0 1 0 0,-1 0-1 0 0,1 1 1 0 0,-1-1-1 0 0,-1 1 0 0 0,1-1 1 0 0,-1 1-1 0 0,1 0 0 0 0,-1-1 1 0 0,0 2-1 0 0,-1-1 0 0 0,1 0 1 0 0,-1 1-1 0 0,0-1 0 0 0,1 1 1 0 0,-1 0-1 0 0,-1 0 1 0 0,0 0 146 0 0,-27-6-5446 0 0,0 19-5530 0 0,24-4 8011 0 0</inkml:trace>
  <inkml:trace contextRef="#ctx0" brushRef="#br0" timeOffset="541.021">1292 925 408 0 0,'0'0'2321'0'0,"0"0"-89"0"0,0 0 41 0 0,0 0 134 0 0,0 0-12 0 0,0 0-219 0 0,0 0-363 0 0,0 0-434 0 0,0 0-404 0 0,0 0-263 0 0,0 0-160 0 0,0 0-95 0 0,0 0-26 0 0,9-18-44 0 0,48-122 517 0 0,-51 121-857 0 0,1 1 0 0 0,0 0 0 0 0,2 1 0 0 0,0 0 0 0 0,1 0 0 0 0,0 1 0 0 0,1 0 0 0 0,1 1 0 0 0,3-2-47 0 0,81-61-1820 0 0,-49 54-9327 0 0,-39 23 1869 0 0</inkml:trace>
</inkml:ink>
</file>

<file path=ppt/ink/ink6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7.7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304 81 4057 0 0,'0'0'1183'0'0,"0"0"-334"0"0,0 0-177 0 0,0 0 253 0 0,0 0 372 0 0,0 0 245 0 0,0 0-26 0 0,0 0-258 0 0,0 0-314 0 0,0 0-232 0 0,0 0-112 0 0,0 0-45 0 0,-1 36-3 0 0,-6 113-17 0 0,19-17 1031 0 0,16 214 30 0 0,-28-338-1666 0 0,0 1 0 0 0,0-1 0 0 0,0 0 1 0 0,-1 1-1 0 0,-1-1 0 0 0,1 0 0 0 0,-1 0 0 0 0,-1 0 0 0 0,1 0 0 0 0,-2-1 0 0 0,1 1 1 0 0,-1-1-1 0 0,0 1 0 0 0,0-1 0 0 0,-1 0 0 0 0,0-1 0 0 0,0 1 0 0 0,-2 1 70 0 0,-4-2-854 0 0,-3-21-13893 0 0,13 2 11560 0 0,1 6 2874 0 0</inkml:trace>
  <inkml:trace contextRef="#ctx0" brushRef="#br0" timeOffset="268.084">1 542 1360 0 0,'0'0'1805'0'0,"0"0"-428"0"0,0 0-19 0 0,0 0 341 0 0,0 0 345 0 0,0 0 18 0 0,0 0-291 0 0,34-8-364 0 0,109-26-332 0 0,212-71 1516 0 0,-339 100-3011 0 0,100-38-668 0 0,-81 23-3219 0 0,-2-5-4712 0 0,-25 18 5304 0 0</inkml:trace>
  <inkml:trace contextRef="#ctx0" brushRef="#br0" timeOffset="658.409">800 0 5073 0 0,'0'0'1055'0'0,"0"0"-103"0"0,0 0 179 0 0,0 0 451 0 0,0 0 342 0 0,0 0 19 0 0,0 0-285 0 0,0 0-380 0 0,-9 37-297 0 0,-26 118-211 0 0,-3 62 1253 0 0,30 22-819 0 0,9-230-1181 0 0,0 0 0 0 0,0 0 0 0 0,1-1-1 0 0,0 1 1 0 0,0-1 0 0 0,1 0 0 0 0,0 1 0 0 0,1-1 0 0 0,0-1 0 0 0,0 1-1 0 0,1 0 1 0 0,-1-1 0 0 0,2 0 0 0 0,2 3-23 0 0,-4-7 15 0 0,0-1-1 0 0,1-1 1 0 0,-1 1-1 0 0,0-1 1 0 0,1 1-1 0 0,-1-1 1 0 0,1-1 0 0 0,-1 1-1 0 0,1-1 1 0 0,-1 1-1 0 0,1-1 1 0 0,-1 0-1 0 0,1-1 1 0 0,0 1 0 0 0,-1-1-1 0 0,1 0 1 0 0,-1 0-1 0 0,0-1 1 0 0,1 1-1 0 0,-1-1 1 0 0,0 0 0 0 0,0 0-1 0 0,0 0 1 0 0,0-1-1 0 0,0 1 1 0 0,1-2-15 0 0,156-97 33 0 0,-159 101-36 0 0,-1 0 1 0 0,1 0-1 0 0,0 0 0 0 0,0 0 0 0 0,0 0 1 0 0,0 1-1 0 0,0-1 0 0 0,-1 1 0 0 0,1-1 1 0 0,0 1-1 0 0,0 0 0 0 0,-1 0 1 0 0,1 0-1 0 0,0 0 0 0 0,-1 0 0 0 0,1 0 1 0 0,-1 0-1 0 0,0 0 0 0 0,1 1 0 0 0,-1-1 1 0 0,0 1-1 0 0,0-1 0 0 0,1 1 0 0 0,-1-1 1 0 0,0 1-1 0 0,-1-1 0 0 0,1 1 0 0 0,0 0 1 0 0,0 0-1 0 0,-1-1 0 0 0,1 1 1 0 0,-1 0-1 0 0,1 1 3 0 0,3 6 25 0 0,-1-4-26 0 0,-1 0 1 0 0,1 0 0 0 0,1-1-1 0 0,-1 1 1 0 0,0-1-1 0 0,1 0 1 0 0,0 0 0 0 0,0 0-1 0 0,0 0 1 0 0,1 0-1 0 0,-1-1 1 0 0,1 0 0 0 0,0 0-1 0 0,-1 0 1 0 0,1-1-1 0 0,1 1 1 0 0,1-1 0 0 0,22 4-1455 0 0,-19-5-3854 0 0,1-1-7074 0 0,-9 0 9296 0 0</inkml:trace>
  <inkml:trace contextRef="#ctx0" brushRef="#br0" timeOffset="986.005">1380 781 0 0 0,'0'0'659'0'0,"0"0"436"0"0,0 0 304 0 0,0 0 226 0 0,0 0 138 0 0,0 0-22 0 0,0 0-161 0 0,0 0-172 0 0,0 0-166 0 0,0 0-156 0 0,0 0-128 0 0,0 0-95 0 0,30-8-93 0 0,96-26-89 0 0,-55 2 589 0 0,-61 21-1017 0 0,-3 6-147 0 0,-1 0-1 0 0,1 0 0 0 0,-1-1 0 0 0,-1 0 0 0 0,1 0 1 0 0,-1-1-1 0 0,0 1 0 0 0,0-1 0 0 0,-1 0 1 0 0,0-1-1 0 0,0 1 0 0 0,-1-1 0 0 0,0 0 1 0 0,0 1-1 0 0,-1-1 0 0 0,0 0 0 0 0,0-1 1 0 0,-1 1-1 0 0,0 0 0 0 0,-1 0 0 0 0,1-1 0 0 0,-2 1-105 0 0,-2 4-42 0 0,0 0 0 0 0,0 0-1 0 0,-1 0 1 0 0,0 1-1 0 0,0-1 1 0 0,0 1-1 0 0,0 0 1 0 0,0 0 0 0 0,0 1-1 0 0,-1-1 1 0 0,0 1-1 0 0,1 0 1 0 0,-1 0-1 0 0,0 0 1 0 0,0 1 0 0 0,0 0-1 0 0,0 0 1 0 0,0 0-1 0 0,0 0 1 0 0,0 1-1 0 0,0 0 1 0 0,-1 0 0 0 0,1 1-1 0 0,0-1 1 0 0,0 1-1 0 0,0 0 1 0 0,0 0-1 0 0,0 1 1 0 0,0-1 0 0 0,1 1-1 0 0,-1 0 1 0 0,-4 3 42 0 0,-3 0 9 0 0,1 1 1 0 0,0 0-1 0 0,0 0 1 0 0,0 1-1 0 0,1 1 0 0 0,0 0 1 0 0,1 0-1 0 0,-1 1 1 0 0,2 0-1 0 0,-1 1 1 0 0,1 0-1 0 0,1 0 1 0 0,0 0-1 0 0,0 1 0 0 0,1 0 1 0 0,0 1-1 0 0,1-1 1 0 0,0 1-1 0 0,1 0 1 0 0,1 0-1 0 0,0 1 1 0 0,0-1-1 0 0,1 0 0 0 0,1 1 1 0 0,0 1-10 0 0,1-9 31 0 0,1-1 0 0 0,0 1 0 0 0,0 0-1 0 0,0 0 1 0 0,0 0 0 0 0,1-1 0 0 0,0 1 0 0 0,0 0 0 0 0,0-1 0 0 0,1 0 0 0 0,-1 1 0 0 0,1-1 0 0 0,0 0-1 0 0,0 0 1 0 0,1-1 0 0 0,-1 1 0 0 0,1-1 0 0 0,-1 0 0 0 0,1 0 0 0 0,0 0 0 0 0,0 0 0 0 0,1 0 0 0 0,-1-1-1 0 0,2 1-30 0 0,115 39 600 0 0,-82-36-638 0 0,0-1 0 0 0,1-2-1 0 0,-1-2 1 0 0,0-1-1 0 0,28-5 39 0 0,12-7-2732 0 0,-29 0-4675 0 0,-33 8 2873 0 0,4 0-1529 0 0</inkml:trace>
</inkml:ink>
</file>

<file path=ppt/ink/ink6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3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1 345 1128 0 0,'0'0'896'0'0,"0"0"-254"0"0,0 0 149 0 0,0 0 456 0 0,0 0 408 0 0,0 0 206 0 0,0 0-50 0 0,0 0-180 0 0,0 0-166 0 0,0 0-141 0 0,32 4-177 0 0,104 12-173 0 0,-61-23 232 0 0,-62 1-945 0 0,5 1-13 0 0,-1 0 1 0 0,1-2 0 0 0,-1 0 0 0 0,0-1 0 0 0,-1-1 0 0 0,0-1-1 0 0,0 0 1 0 0,-1-1 0 0 0,-1 0 0 0 0,0-1 0 0 0,0-1 0 0 0,-1 0 0 0 0,-1-1-1 0 0,0 0 1 0 0,8-14-249 0 0,-19 26 14 0 0,1 1 0 0 0,-1-1 0 0 0,0 0 0 0 0,0 0 0 0 0,-1 0 0 0 0,1 0 0 0 0,0 0 0 0 0,-1 0-1 0 0,1 0 1 0 0,-1 0 0 0 0,0 0 0 0 0,1 0 0 0 0,-1 0 0 0 0,0 0 0 0 0,0 0 0 0 0,-1 0 0 0 0,1 0 0 0 0,0 0-1 0 0,-1 0 1 0 0,1 0 0 0 0,-1 0 0 0 0,1 0 0 0 0,-1 0 0 0 0,0 0 0 0 0,0 0 0 0 0,0 0 0 0 0,0 0 0 0 0,0 1-1 0 0,-1-1 1 0 0,1 0 0 0 0,0 1 0 0 0,-1-1 0 0 0,1 1 0 0 0,-1 0 0 0 0,1-1 0 0 0,-1 1 0 0 0,0 0 0 0 0,0 0-1 0 0,0 0 1 0 0,1 0 0 0 0,-1 0 0 0 0,-1 0-14 0 0,-90-12-566 0 0,80 14 540 0 0,1 1 0 0 0,-1 0-1 0 0,1 0 1 0 0,-1 2 0 0 0,1-1 0 0 0,0 2 0 0 0,0 0 0 0 0,1 0 0 0 0,0 1 0 0 0,0 0 0 0 0,0 1 0 0 0,0 0 0 0 0,1 1 0 0 0,0 0 0 0 0,1 1 0 0 0,0-1 0 0 0,0 2 0 0 0,1 0-1 0 0,0 0 1 0 0,1 0 0 0 0,0 1 0 0 0,1 0 0 0 0,0 0 0 0 0,-1 4 26 0 0,5-8 3 0 0,1 0 0 0 0,0 0-1 0 0,1 0 1 0 0,-1 0 0 0 0,1 0-1 0 0,1 0 1 0 0,-1 0 0 0 0,1 0-1 0 0,1 0 1 0 0,-1 0 0 0 0,1-1-1 0 0,0 1 1 0 0,0 0 0 0 0,1-1-1 0 0,0 1 1 0 0,0-1 0 0 0,1 0-1 0 0,0 0 1 0 0,0 0 0 0 0,0-1-1 0 0,1 1 1 0 0,-1-1 0 0 0,1 0-1 0 0,1-1 1 0 0,-1 1 0 0 0,1-1-1 0 0,-1 0 1 0 0,1 0 0 0 0,0-1-1 0 0,1 1 1 0 0,-1-1 0 0 0,1-1-1 0 0,-1 1 1 0 0,1-1 0 0 0,0 0-1 0 0,0-1 1 0 0,-1 0 0 0 0,1 0-1 0 0,0 0 1 0 0,0-1 0 0 0,1 0-1 0 0,-1 0-2 0 0,178-3-183 0 0,-66-27-6016 0 0,-77 19-3341 0 0,-29 7 4187 0 0</inkml:trace>
  <inkml:trace contextRef="#ctx0" brushRef="#br0" timeOffset="420.131">666 481 5345 0 0,'0'0'1929'0'0,"0"0"-266"0"0,0 0-112 0 0,0 0-80 0 0,0 0-155 0 0,0 0-179 0 0,0 0-106 0 0,0 0 54 0 0,0 0 49 0 0,0 0-68 0 0,0 0-167 0 0,0 0-220 0 0,0 0-165 0 0,21-10-111 0 0,67-31-108 0 0,-1-23 280 0 0,66-79-193 0 0,-125 121-863 0 0,-28 22 241 0 0,-2 103-719 0 0,4-99 977 0 0,0 0 1 0 0,0-1-1 0 0,1 0 0 0 0,-1 1 0 0 0,1-1 0 0 0,-1 0 1 0 0,1 0-1 0 0,0 0 0 0 0,0-1 0 0 0,0 1 1 0 0,1-1-1 0 0,-1 0 0 0 0,0 1 0 0 0,1-2 1 0 0,0 1-1 0 0,-1 0 0 0 0,1-1 0 0 0,0 1 0 0 0,0-1 1 0 0,0 0-1 0 0,0-1 0 0 0,0 1 0 0 0,0-1 1 0 0,0 1-1 0 0,0-1 0 0 0,0 0 0 0 0,0-1 0 0 0,0 1 1 0 0,0-1-1 0 0,0 0 0 0 0,0 0 0 0 0,2 0-18 0 0,9 0 117 0 0,90-32 266 0 0,-62 10-1137 0 0,-25 12-2670 0 0,0 2-5753 0 0,-15 8 654 0 0</inkml:trace>
  <inkml:trace contextRef="#ctx0" brushRef="#br0" timeOffset="1048.252">1417 393 144 0 0,'0'0'868'0'0,"0"0"208"0"0,0 0 497 0 0,0 0 487 0 0,0 0 329 0 0,0 0 94 0 0,0 0-189 0 0,0 0-268 0 0,0 0-302 0 0,0 0-312 0 0,34 0-269 0 0,109-2-247 0 0,-68-12 175 0 0,-63 7-848 0 0,9-2-55 0 0,-1 0 1 0 0,0-2-1 0 0,-1 0 1 0 0,0-1-1 0 0,-1-1 1 0 0,0-1-1 0 0,-1 0 1 0 0,-1-2-1 0 0,0 0 1 0 0,-1 0-1 0 0,-1-1 1 0 0,1-3-169 0 0,-14 18-12 0 0,1 1 0 0 0,-1 0 0 0 0,-1-1 0 0 0,1 1 0 0 0,0 0 0 0 0,0-1 0 0 0,0 1 0 0 0,-1-1 0 0 0,1 1 0 0 0,-1-1 0 0 0,1 0 0 0 0,-1 1 0 0 0,0-1 0 0 0,1 1 0 0 0,-1-1 0 0 0,0 0 0 0 0,0 1 0 0 0,0-1 0 0 0,0 0 1 0 0,-1 1-1 0 0,1-1 0 0 0,0 0 0 0 0,-1 1 0 0 0,1-1 0 0 0,-1 1 0 0 0,1-1 0 0 0,-1 1 0 0 0,0-1 0 0 0,0 1 0 0 0,1-1 0 0 0,-1 1 0 0 0,0 0 0 0 0,0 0 0 0 0,-1-1 0 0 0,1 1 0 0 0,0 0 0 0 0,0 0 0 0 0,0 0 0 0 0,-1 0 0 0 0,1 0 0 0 0,-1 0 0 0 0,1 1 1 0 0,-1-1-1 0 0,1 0 0 0 0,-1 1 0 0 0,1-1 0 0 0,-1 1 0 0 0,1-1 0 0 0,-1 1 0 0 0,0 0 0 0 0,1 0 0 0 0,-1 0 0 0 0,0 0 0 0 0,1 0 0 0 0,-1 0 0 0 0,0 0 0 0 0,1 0 12 0 0,-12 1-137 0 0,1 0 1 0 0,0 1-1 0 0,0 0 0 0 0,0 1 0 0 0,0 0 0 0 0,0 1 0 0 0,0 1 1 0 0,1-1-1 0 0,0 2 0 0 0,0 0 0 0 0,0 0 0 0 0,-8 7 137 0 0,19-13-2 0 0,-12 6-55 0 0,1 0 0 0 0,0 1 0 0 0,1 0 1 0 0,-1 1-1 0 0,2 0 0 0 0,-1 1 0 0 0,1 0 1 0 0,0 0-1 0 0,1 1 0 0 0,0 0 0 0 0,0 0 0 0 0,1 1 1 0 0,1 0-1 0 0,0 1 0 0 0,0-1 0 0 0,1 1 1 0 0,1 0-1 0 0,0 0 0 0 0,-2 9 57 0 0,6-18 0 0 0,0 1 0 0 0,1-1-1 0 0,-1 0 1 0 0,1 0 0 0 0,0 0 0 0 0,0-1 0 0 0,0 1 0 0 0,0 0-1 0 0,0 0 1 0 0,1 0 0 0 0,-1-1 0 0 0,1 1 0 0 0,0-1 0 0 0,0 1-1 0 0,0-1 1 0 0,0 0 0 0 0,0 0 0 0 0,0 1 0 0 0,0-1 0 0 0,1-1-1 0 0,-1 1 1 0 0,1 0 0 0 0,0-1 0 0 0,-1 1 0 0 0,1-1 0 0 0,0 0 0 0 0,0 0-1 0 0,0 0 1 0 0,0 0 0 0 0,2 0 0 0 0,96 12 617 0 0,-73-13-413 0 0,-1-2 1 0 0,0-1-1 0 0,0-1 1 0 0,0-2-1 0 0,0 0 0 0 0,-1-2 1 0 0,0-1-1 0 0,25-11-204 0 0,-23 9-7 0 0,-1-1 0 0 0,1-1 0 0 0,-2-1 0 0 0,0-1 0 0 0,-1-2 0 0 0,0 0 0 0 0,-2-2 0 0 0,0 0 0 0 0,-1-2 0 0 0,-1 0 0 0 0,-1-2 0 0 0,-1 0 0 0 0,0-1 0 0 0,-2-1 0 0 0,7-14 7 0 0,-13-42-824 0 0,-14 79 749 0 0,0 1 0 0 0,0-1 0 0 0,0 1 1 0 0,0-1-1 0 0,0 1 0 0 0,-1 0 0 0 0,1 0 1 0 0,0 0-1 0 0,-1 1 0 0 0,1-1 0 0 0,-1 1 1 0 0,1 0-1 0 0,-1 0 0 0 0,1 0 0 0 0,0 0 1 0 0,-1 1-1 0 0,1-1 0 0 0,-1 1 0 0 0,1 0 1 0 0,0 0-1 0 0,-1 0 0 0 0,1 1 1 0 0,-1 0 74 0 0,-2 0-35 0 0,0-1 0 0 0,1 2 0 0 0,-1-1 0 0 0,1 1 1 0 0,0-1-1 0 0,0 1 0 0 0,0 1 0 0 0,0-1 1 0 0,0 1-1 0 0,1 0 0 0 0,-1 0 0 0 0,1 0 1 0 0,0 1-1 0 0,1-1 0 0 0,-1 1 0 0 0,1 0 0 0 0,0 0 1 0 0,0 0-1 0 0,0 1 0 0 0,1-1 0 0 0,0 1 1 0 0,0-1-1 0 0,0 1 0 0 0,1 0 0 0 0,-1-1 1 0 0,2 1-1 0 0,-1 0 0 0 0,0 4 35 0 0,5-6 15 0 0,0 1 1 0 0,-1-1-1 0 0,2 0 0 0 0,-1 0 1 0 0,0 0-1 0 0,1-1 0 0 0,0 1 1 0 0,0-1-1 0 0,0 0 1 0 0,0 0-1 0 0,0-1 0 0 0,0 0 1 0 0,1 0-1 0 0,-1 0 0 0 0,1-1 1 0 0,0 1-1 0 0,0-1-15 0 0,1 1 18 0 0,30 8 101 0 0,-30-9-87 0 0,1-1 1 0 0,-1 1-1 0 0,0 0 1 0 0,1 1-1 0 0,-1 0 1 0 0,0 0-1 0 0,0 1 1 0 0,0-1-1 0 0,-1 1 1 0 0,1 1 0 0 0,0-1-1 0 0,-1 1 1 0 0,0 1-1 0 0,0-1 1 0 0,0 1-1 0 0,-1 0 1 0 0,0 0-1 0 0,1 0 1 0 0,-2 1-1 0 0,1 0 1 0 0,-1 0 0 0 0,0 0-1 0 0,0 1 1 0 0,0-1-1 0 0,-1 1 1 0 0,0 0-1 0 0,1 4-32 0 0,-4-2-31 0 0,-1 0 1 0 0,0-1-1 0 0,0 1 0 0 0,-1-1 0 0 0,0 1 0 0 0,0-1 0 0 0,-1 0 0 0 0,0 0 0 0 0,0 0 1 0 0,-1 0-1 0 0,0 0 0 0 0,0-1 0 0 0,-1 0 0 0 0,0 0 0 0 0,-1 0 0 0 0,1 0 0 0 0,-1-1 1 0 0,0 0-1 0 0,-1 0 0 0 0,-5 3 31 0 0,4-1-1218 0 0,0 0-2229 0 0,0-3-4706 0 0,5-4 1688 0 0</inkml:trace>
  <inkml:trace contextRef="#ctx0" brushRef="#br0" timeOffset="1644.368">2922 131 11458 0 0,'0'0'1884'0'0,"0"0"-341"0"0,0 0-99 0 0,0 0-124 0 0,0 0-270 0 0,0 0-300 0 0,0 0-281 0 0,0 0-196 0 0,0 0-125 0 0,0 0-71 0 0,-27 7-66 0 0,-85 21-46 0 0,108-28 32 0 0,1 1 0 0 0,-1 0 0 0 0,1 0 0 0 0,-1 1 0 0 0,1-1 0 0 0,0 0 0 0 0,0 1 0 0 0,0 0 0 0 0,0 0 0 0 0,0 0 0 0 0,0 0 0 0 0,0 0 0 0 0,1 1 0 0 0,-1-1 0 0 0,1 1 0 0 0,0 0 0 0 0,-1 0 0 0 0,1 0 0 0 0,-1 2 3 0 0,-5 7-23 0 0,-2 0-57 0 0,0 0-1 0 0,0 0 0 0 0,2 1 1 0 0,-1 0-1 0 0,2 1 0 0 0,0 0 1 0 0,0 0-1 0 0,1 1 0 0 0,1-1 0 0 0,0 1 1 0 0,2 0-1 0 0,-1 1 0 0 0,2-1 1 0 0,0 1-1 0 0,1-1 0 0 0,0 6 81 0 0,3-18 8 0 0,-1 0 0 0 0,1 0-1 0 0,0 0 1 0 0,0-1 0 0 0,0 1-1 0 0,1-1 1 0 0,-1 1 0 0 0,1-1-1 0 0,-1 0 1 0 0,1 0 0 0 0,0 0-1 0 0,0 0 1 0 0,0-1 0 0 0,0 1-1 0 0,0-1 1 0 0,0 0 0 0 0,0 0-1 0 0,0 0 1 0 0,0 0 0 0 0,1 0-1 0 0,-1-1 1 0 0,0 1 0 0 0,1-1-1 0 0,-1 0 1 0 0,0 0 0 0 0,1 0-1 0 0,-1 0 1 0 0,1-1-1 0 0,-1 0 1 0 0,0 1 0 0 0,0-1-1 0 0,1 0 1 0 0,-1-1 0 0 0,0 1-1 0 0,2-1-7 0 0,32-17 225 0 0,0-1 0 0 0,-1-2-1 0 0,0-2 1 0 0,-2-1 0 0 0,28-27-225 0 0,-46 39 51 0 0,-12 9-28 0 0,1 0 0 0 0,0-1 0 0 0,1 2 0 0 0,-1-1 0 0 0,1 0 1 0 0,-1 1-1 0 0,1 0 0 0 0,0 1 0 0 0,0-1 0 0 0,1 1 0 0 0,-1 0 0 0 0,0 1 0 0 0,1-1 0 0 0,-1 1 0 0 0,1 1 0 0 0,-1-1 0 0 0,1 1 0 0 0,-1 0 0 0 0,3 1-23 0 0,-6 1 1 0 0,0 1 0 0 0,0 0 0 0 0,0 0 0 0 0,-1 0-1 0 0,1 0 1 0 0,-1 1 0 0 0,0-1 0 0 0,0 0 0 0 0,0 1 0 0 0,0 0 0 0 0,-1-1 0 0 0,1 1 0 0 0,-1 0 0 0 0,0 0 0 0 0,0 0 0 0 0,-1-1 0 0 0,1 2-1 0 0,2 5 6 0 0,9 49 7 0 0,-3 0-1 0 0,-2 0 1 0 0,-2 1-1 0 0,-4 0 0 0 0,-1-1 1 0 0,-4 2-13 0 0,4-43 1 0 0,-1-4 22 0 0,0 1-1 0 0,-1 0 1 0 0,0-1-1 0 0,-1 1 0 0 0,0-1 1 0 0,-2 0-1 0 0,0 0 0 0 0,0-1 1 0 0,-1 1-1 0 0,-1-1 0 0 0,0 0 1 0 0,0-1-1 0 0,-2 1 0 0 0,1-2 1 0 0,-2 1-1 0 0,0-1 1 0 0,-9 8-23 0 0,9-11 43 0 0,1-2 0 0 0,-1 1 0 0 0,0-1 1 0 0,-1-1-1 0 0,1 0 0 0 0,-1-1 0 0 0,0 1 1 0 0,0-2-1 0 0,-1 0 0 0 0,1 0 0 0 0,-1-1 1 0 0,1-1-1 0 0,-1 0 0 0 0,0 0 0 0 0,0-1 1 0 0,-8-1-44 0 0,16 0 6 0 0,0 0 0 0 0,0 0-1 0 0,1 0 1 0 0,-1 0 0 0 0,0-1 0 0 0,1 0 0 0 0,-1 1 0 0 0,1-1 0 0 0,0 0 0 0 0,-1-1 0 0 0,1 1 0 0 0,0-1 0 0 0,0 1-1 0 0,1-1 1 0 0,-1 0 0 0 0,0 0 0 0 0,1 0 0 0 0,0 0 0 0 0,0-1 0 0 0,0 1 0 0 0,0-1 0 0 0,0 1 0 0 0,1-1 0 0 0,-1 1-1 0 0,1-1 1 0 0,0 0 0 0 0,0 0 0 0 0,1 0 0 0 0,-1 0 0 0 0,1-2-6 0 0,-2-4-31 0 0,2 1 0 0 0,-1-1 1 0 0,1 0-1 0 0,1 0 0 0 0,-1 0 0 0 0,2 0 0 0 0,-1 0 1 0 0,2 0-1 0 0,-1 1 0 0 0,1-1 0 0 0,3-6 31 0 0,18-25-175 0 0,2 0-1 0 0,1 2 1 0 0,2 1-1 0 0,2 2 1 0 0,1 1-1 0 0,26-22 176 0 0,16-19-1861 0 0,-48 49-107 0 0,-8 8-929 0 0,0 0-3391 0 0,-10 9-1556 0 0</inkml:trace>
  <inkml:trace contextRef="#ctx0" brushRef="#br0" timeOffset="2308.172">3357 187 5057 0 0,'0'0'1628'0'0,"0"0"-193"0"0,0 0 154 0 0,0 0 147 0 0,0 0-33 0 0,0 0-221 0 0,0 0-329 0 0,0 0-274 0 0,0 0-229 0 0,0 0-210 0 0,0 0-173 0 0,0 0-135 0 0,0 0-47 0 0,0 5-10 0 0,-17 100-14 0 0,17-84-55 0 0,-1-18-10 0 0,0 0 0 0 0,0 0 0 0 0,0 1 1 0 0,1-1-1 0 0,-1 0 0 0 0,1 1 0 0 0,0-1 1 0 0,0 0-1 0 0,0 0 0 0 0,1 1 0 0 0,-1-1 0 0 0,1 0 1 0 0,0 0-1 0 0,-1 1 0 0 0,1-1 0 0 0,1 0 1 0 0,-1 0-1 0 0,0 0 0 0 0,1 0 0 0 0,0 0 1 0 0,0-1-1 0 0,-1 1 0 0 0,1 0 0 0 0,1-1 1 0 0,-1 1-1 0 0,0-1 0 0 0,1 0 0 0 0,-1 0 1 0 0,1 0-1 0 0,0 0 0 0 0,0 0 0 0 0,-1-1 1 0 0,1 1-1 0 0,0-1 0 0 0,0 0 0 0 0,1 0 1 0 0,1 1 3 0 0,4-3 153 0 0,0-1 0 0 0,1 0 1 0 0,-1 0-1 0 0,0-1 1 0 0,0 0-1 0 0,0 0 1 0 0,-1-1-1 0 0,1-1 0 0 0,-1 1 1 0 0,0-1-1 0 0,0-1 1 0 0,-1 1-1 0 0,0-1 1 0 0,0-1-1 0 0,0 1 0 0 0,0-1 1 0 0,-1 0-1 0 0,0-1 1 0 0,-1 1-1 0 0,1-2-153 0 0,117-149 1294 0 0,-123 157-1296 0 0,1 1 1 0 0,-1 0-1 0 0,1-1 1 0 0,-1 1-1 0 0,1 0 1 0 0,-1 0-1 0 0,1-1 1 0 0,-1 1-1 0 0,1 0 1 0 0,0 0-1 0 0,-1 0 1 0 0,1 0-1 0 0,-1-1 0 0 0,1 1 1 0 0,0 0-1 0 0,-1 0 1 0 0,1 0-1 0 0,0 1 1 0 0,-1-1-1 0 0,1 0 1 0 0,-1 0-1 0 0,1 0 1 0 0,-1 0-1 0 0,1 0 1 0 0,0 1-1 0 0,-1-1 1 0 0,1 0-1 0 0,-1 1 1 0 0,1-1-1 0 0,-1 0 0 0 0,1 1 1 0 0,-1-1-1 0 0,1 0 1 0 0,-1 1-1 0 0,0-1 1 0 0,1 1-1 0 0,-1-1 1 0 0,0 1-1 0 0,1-1 1 0 0,-1 1-1 0 0,0-1 1 0 0,1 1-1 0 0,-1-1 1 0 0,0 1-1 0 0,0 0 1 0 0,0-1-1 0 0,1 1 1 0 0,-1-1-1 0 0,0 1 0 0 0,0 0 1 0 0,0-1-1 0 0,0 1 1 0 0,0-1-1 0 0,0 1 2 0 0,10 34 4 0 0,5 54-186 0 0,-3 1-1 0 0,-5 1 1 0 0,-3 0 0 0 0,-9 82 182 0 0,3-139-133 0 0,-1 0-1 0 0,-1 0 1 0 0,-2-1 0 0 0,-2 0 0 0 0,-1 0 0 0 0,-11 26 133 0 0,20-57 32 0 0,-1 1-1 0 0,1-1 1 0 0,-1 0 0 0 0,1 0 0 0 0,-1 0-1 0 0,0 0 1 0 0,0 0 0 0 0,0 0 0 0 0,0 0-1 0 0,0 0 1 0 0,0 0 0 0 0,0 0 0 0 0,-1 0 0 0 0,1-1-1 0 0,-1 1 1 0 0,1 0 0 0 0,-1-1 0 0 0,0 1-1 0 0,1-1 1 0 0,-1 0 0 0 0,0 0 0 0 0,0 1-1 0 0,0-1 1 0 0,0-1 0 0 0,0 1 0 0 0,0 0-1 0 0,-1 0 1 0 0,1-1 0 0 0,0 1 0 0 0,0-1 0 0 0,0 0-1 0 0,-1 0 1 0 0,1 1 0 0 0,0-1 0 0 0,0-1-1 0 0,-1 1 1 0 0,1 0 0 0 0,0-1 0 0 0,0 1-1 0 0,0-1 1 0 0,-1 1 0 0 0,1-1 0 0 0,0 0-1 0 0,0 0 1 0 0,0 0 0 0 0,0 0 0 0 0,1 0 0 0 0,-1-1-1 0 0,0 1 1 0 0,0-1 0 0 0,1 1 0 0 0,-1-1-1 0 0,1 1 1 0 0,-1-1 0 0 0,1 0-32 0 0,-4-7 40 0 0,2 0 0 0 0,-1 0 0 0 0,1 0 0 0 0,1 0 0 0 0,-1-1-1 0 0,2 1 1 0 0,-1-1 0 0 0,1 1 0 0 0,1-1 0 0 0,-1 1 0 0 0,2-1 0 0 0,-1 0 0 0 0,2 1 0 0 0,-1-1 0 0 0,1 1 0 0 0,0-1 0 0 0,1 1 0 0 0,0 0 0 0 0,5-8-40 0 0,7-2-49 0 0,0 0 1 0 0,2 0-1 0 0,0 2 1 0 0,2 0 0 0 0,-1 1-1 0 0,2 1 1 0 0,0 1-1 0 0,1 0 1 0 0,0 2-1 0 0,1 0 1 0 0,1 2 0 0 0,-1 0-1 0 0,2 2 1 0 0,-1 0-1 0 0,1 2 1 0 0,11-2 48 0 0,41-12-1491 0 0,-39 10-2547 0 0,0 0-6753 0 0,-25 6 4386 0 0</inkml:trace>
</inkml:ink>
</file>

<file path=ppt/ink/ink6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1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0 795 8738 0 0,'0'0'1664'0'0,"0"0"-205"0"0,0 0-111 0 0,0 0-66 0 0,0 0-116 0 0,0 0-222 0 0,0 0-213 0 0,0 0-190 0 0,0 0-159 0 0,0 0-128 0 0,0 0-82 0 0,0 0-28 0 0,0 0-17 0 0,11-28-19 0 0,35-89-12 0 0,-39 98-83 0 0,0 1 0 0 0,1 1-1 0 0,1-1 1 0 0,1 1 0 0 0,0 1 0 0 0,1-1-1 0 0,9-8-12 0 0,-19 23-4 0 0,1 0-35 0 0,0 0 1 0 0,-1-1-1 0 0,1 1 0 0 0,0 0 0 0 0,0 0 0 0 0,1 0 0 0 0,-1 1 0 0 0,0-1 0 0 0,1 0 0 0 0,-1 1 0 0 0,1-1 0 0 0,-1 1 0 0 0,1 0 0 0 0,0 0 0 0 0,-1 0 0 0 0,1 0 0 0 0,0 1 1 0 0,0-1-1 0 0,0 1 0 0 0,2-1 39 0 0,14 45-470 0 0,28 81 618 0 0,-45-121-78 0 0,1-1 1 0 0,-1 0 0 0 0,1 1-1 0 0,-1-1 1 0 0,1 0 0 0 0,0 0-1 0 0,0-1 1 0 0,1 1 0 0 0,-1-1-1 0 0,1 1 1 0 0,-1-1 0 0 0,1 0-1 0 0,-1-1 1 0 0,1 1 0 0 0,0 0-1 0 0,0-1 1 0 0,0 0 0 0 0,0 0-1 0 0,0 0 1 0 0,0-1-1 0 0,0 1 1 0 0,1-1 0 0 0,-1 0-1 0 0,0 0 1 0 0,0 0 0 0 0,0-1-1 0 0,0 1 1 0 0,0-1 0 0 0,0 0-1 0 0,4-2-70 0 0,-3 1-44 0 0,-1 0 1 0 0,0 0-1 0 0,1 0 0 0 0,-1-1 0 0 0,0 1 0 0 0,0-1 0 0 0,-1 0 1 0 0,1 0-1 0 0,-1-1 0 0 0,1 1 0 0 0,-1-1 0 0 0,0 0 0 0 0,0 0 1 0 0,0 0-1 0 0,-1 0 0 0 0,0 0 0 0 0,0 0 0 0 0,0-1 0 0 0,0 1 1 0 0,0-1-1 0 0,-1 0 0 0 0,0 1 0 0 0,1-4 44 0 0,3-5-3586 0 0,-1 4-3074 0 0,-2 5-578 0 0</inkml:trace>
  <inkml:trace contextRef="#ctx0" brushRef="#br0" timeOffset="336.067">648 700 2561 0 0,'0'0'1725'0'0,"0"0"189"0"0,0 0 338 0 0,0 0 141 0 0,0 0-189 0 0,0 0-370 0 0,0 0-416 0 0,0 0-365 0 0,32-16-266 0 0,101-48-221 0 0,-66 21 139 0 0,-61 39-639 0 0,-1-1 0 0 0,0 1 0 0 0,0-1 0 0 0,0 0 0 0 0,0 0 0 0 0,-1 0 0 0 0,0-1 0 0 0,0 0 0 0 0,-1 0 0 0 0,1 0 0 0 0,-1 0 0 0 0,0 0 0 0 0,-1-1 0 0 0,0 1 0 0 0,0-1 0 0 0,0 1 0 0 0,-1-1 0 0 0,0 0 0 0 0,0 0 0 0 0,0-5-66 0 0,-3 9-26 0 0,0 0-1 0 0,0 0 0 0 0,0 0 0 0 0,-1 0 0 0 0,1 0 0 0 0,-1 0 0 0 0,1 1 0 0 0,-1-1 0 0 0,0 1 0 0 0,0 0 0 0 0,0 0 0 0 0,0 0 0 0 0,-1 0 1 0 0,1 1-1 0 0,0-1 0 0 0,-1 1 0 0 0,0 0 0 0 0,1 0 0 0 0,-1 0 0 0 0,1 0 0 0 0,-1 0 0 0 0,0 1 0 0 0,1 0 0 0 0,-1 0 0 0 0,0 0 1 0 0,0 0-1 0 0,-2 1 27 0 0,-1-1-46 0 0,-1 0 0 0 0,1 0 0 0 0,0 0 0 0 0,0 1 0 0 0,0 1 0 0 0,0-1 0 0 0,0 1 0 0 0,1 0 0 0 0,-1 0 0 0 0,0 1 0 0 0,1 0 0 0 0,0 0 0 0 0,-1 1 0 0 0,1-1 0 0 0,1 2 1 0 0,-1-1-1 0 0,0 0 0 0 0,1 1 0 0 0,0 0 0 0 0,-4 6 46 0 0,4-7-1 0 0,1 1 0 0 0,0 0-1 0 0,1 1 1 0 0,-1-1 0 0 0,1 1 0 0 0,0 0 0 0 0,0-1 0 0 0,0 1 0 0 0,1 1 0 0 0,0-1 0 0 0,1 0 0 0 0,-1 0 0 0 0,1 1-1 0 0,0-1 1 0 0,1 1 0 0 0,-1-1 0 0 0,1 1 0 0 0,0-1 0 0 0,1 1 0 0 0,0-1 0 0 0,0 1 0 0 0,0-1 0 0 0,1 0-1 0 0,0 0 1 0 0,0 0 0 0 0,1 1 0 0 0,-1-2 0 0 0,1 1 0 0 0,1 0 0 0 0,-1-1 0 0 0,1 1 0 0 0,0-1 0 0 0,0 0 0 0 0,0 0-1 0 0,1-1 1 0 0,0 1 0 0 0,0-1 0 0 0,0 0 0 0 0,0 0 1 0 0,12 5 59 0 0,1 1 1 0 0,0-2-1 0 0,1-1 1 0 0,0 0-1 0 0,0-1 1 0 0,0-1-1 0 0,0-1 0 0 0,1 0 1 0 0,16-1-60 0 0,-8-1-94 0 0,-1-2 0 0 0,1-1 0 0 0,-1-1 0 0 0,0-2 1 0 0,25-5 93 0 0,68-37-4486 0 0,-70 18-981 0 0,-18 6-1169 0 0,-16 10 4115 0 0</inkml:trace>
  <inkml:trace contextRef="#ctx0" brushRef="#br0" timeOffset="664.742">1668 0 13691 0 0,'0'0'724'0'0,"0"0"-298"0"0,0 0-5 0 0,0 0 248 0 0,0 0 232 0 0,0 0 93 0 0,0 0-113 0 0,0 0-183 0 0,0 0-133 0 0,0 0-72 0 0,0 0-36 0 0,0 0-18 0 0,0 0-3 0 0,-2 28-42 0 0,-7 89-49 0 0,7-83-89 0 0,2 0 1 0 0,1 0-1 0 0,1-1 0 0 0,2 1 0 0 0,6 20-256 0 0,0 1 142 0 0,22 158-161 0 0,-18-147-1676 0 0,-13-65 955 0 0,-1-1-261 0 0,0 0-296 0 0,0 0-398 0 0,-13 0-9284 0 0,9 0 4448 0 0</inkml:trace>
  <inkml:trace contextRef="#ctx0" brushRef="#br0" timeOffset="911.024">1467 328 9442 0 0,'0'0'1987'0'0,"0"0"-804"0"0,0 0-610 0 0,0 0-24 0 0,0 0 287 0 0,0 0 261 0 0,0 0 96 0 0,0 0-89 0 0,0 0-208 0 0,0 0-184 0 0,0 0-114 0 0,0 0-109 0 0,0 0-98 0 0,24 14-72 0 0,75 44-71 0 0,-4-29 119 0 0,-73-27-322 0 0,177 6-796 0 0,-134-14-3966 0 0,-1-7-6575 0 0,-52 9 6023 0 0</inkml:trace>
  <inkml:trace contextRef="#ctx0" brushRef="#br0" timeOffset="1075.924">2137 519 3353 0 0,'0'0'1912'0'0,"0"0"-577"0"0,0 0-252 0 0,0 0 47 0 0,0 0 50 0 0,0 0-68 0 0,0 0-225 0 0,0 0-282 0 0,0 0-226 0 0,0 0-163 0 0,0 0-141 0 0,13 31-205 0 0,40 93-207 0 0,-29-86-2844 0 0,-18-39-4128 0 0,-4 1 4999 0 0</inkml:trace>
  <inkml:trace contextRef="#ctx0" brushRef="#br0" timeOffset="1341.759">2071 228 15147 0 0,'0'0'1232'0'0,"0"0"-583"0"0,0 0-473 0 0,0 0-160 0 0,0 0-8 0 0,0 0-32 0 0,0 0-48 0 0,0 0-24 0 0,0 0-128 0 0,0 0-144 0 0,0 0-305 0 0,0 0-527 0 0,0 0-928 0 0,112 78-1377 0 0,-101-67-1280 0 0,-5 0 632 0 0</inkml:trace>
  <inkml:trace contextRef="#ctx0" brushRef="#br0" timeOffset="1596.351">2745 376 0 0 0,'0'0'1799'0'0,"0"0"744"0"0,0 0 398 0 0,0 0 180 0 0,0 0-157 0 0,0 0-422 0 0,0 0-538 0 0,0 0-510 0 0,0 0-376 0 0,0 0-283 0 0,0 0-219 0 0,0 0-172 0 0,0 0-136 0 0,-4 0-89 0 0,-11 5-162 0 0,1 1 1 0 0,0 1 0 0 0,0 0 0 0 0,0 1 0 0 0,1 0 0 0 0,1 1 0 0 0,-1 0 0 0 0,1 1 0 0 0,1 1 0 0 0,0 0-1 0 0,0 0 1 0 0,-4 8-58 0 0,8-12 3 0 0,0 1 0 0 0,1 0 0 0 0,0 0 0 0 0,1 0 1 0 0,-1 1-1 0 0,2 0 0 0 0,-1 0 0 0 0,1 0 0 0 0,1 0 0 0 0,0 1 0 0 0,0 0 0 0 0,0-1 0 0 0,2 1 0 0 0,-1 0 0 0 0,1 7-3 0 0,0-12 0 0 0,1 0 1 0 0,0-1 0 0 0,0 1-1 0 0,0 0 1 0 0,1-1-1 0 0,-1 1 1 0 0,1 0 0 0 0,0-1-1 0 0,1 1 1 0 0,-1-1 0 0 0,1 0-1 0 0,0 1 1 0 0,0-1-1 0 0,0 0 1 0 0,1 0 0 0 0,-1 0-1 0 0,1 0 1 0 0,0-1 0 0 0,0 1-1 0 0,0-1 1 0 0,1 0-1 0 0,-1 0 1 0 0,1 0 0 0 0,0 0-1 0 0,0 0 1 0 0,0-1 0 0 0,0 0-1 0 0,0 0 1 0 0,0 0-1 0 0,1 0 0 0 0,10 2-74 0 0,0 0-1 0 0,-1-1 0 0 0,1 0 1 0 0,0-2-1 0 0,0 0 0 0 0,0 0 0 0 0,0-2 1 0 0,0 1-1 0 0,0-2 0 0 0,0 0 1 0 0,0-1-1 0 0,12-4 75 0 0,16-7-4292 0 0,-2-3-3902 0 0,-26 9-2130 0 0</inkml:trace>
</inkml:ink>
</file>

<file path=ppt/ink/ink6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0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0 0 0,'0'0'679'0'0,"0"0"520"0"0,0 0 333 0 0,0 0 170 0 0,0 0-31 0 0,0 0-167 0 0,0 0-288 0 0,0 0-321 0 0,0 0-225 0 0,-2-7-141 0 0,-5-20-78 0 0,5 21-26 0 0,3 17 1018 0 0,18 188 3522 0 0,12 286-2919 0 0,-33-256-2493 0 0,6-271-8784 0 0,44-77-1773 0 0,-39 96 10759 0 0</inkml:trace>
  <inkml:trace contextRef="#ctx0" brushRef="#br0" timeOffset="396.176">421 141 1376 0 0,'0'0'959'0'0,"0"0"-40"0"0,0 0 13 0 0,0 0 174 0 0,0 0 221 0 0,0 0 114 0 0,-32 36 6 0 0,-96 117-124 0 0,65-60 635 0 0,56-81-1679 0 0,1 0-1 0 0,0 0 1 0 0,0 1-1 0 0,2 0 1 0 0,-1 0 0 0 0,2 1-1 0 0,0-1 1 0 0,0 1-1 0 0,1-1 1 0 0,1 3-279 0 0,3-13 87 0 0,0 0 1 0 0,0 0-1 0 0,0 0 1 0 0,1 0-1 0 0,-1-1 1 0 0,1 1-1 0 0,0-1 1 0 0,0 0-1 0 0,0 1 1 0 0,0-1-1 0 0,0 0 1 0 0,0-1-1 0 0,1 1 1 0 0,-1-1-1 0 0,0 1 1 0 0,1-1-1 0 0,-1 0 1 0 0,1 0-1 0 0,0 0 1 0 0,-1-1-1 0 0,1 1 1 0 0,0-1-1 0 0,-1 0 1 0 0,4 0-88 0 0,8 2 277 0 0,69 7 761 0 0,37 11-59 0 0,-114-15-892 0 0,0 0 0 0 0,-1 1 0 0 0,1-1 0 0 0,-1 1-1 0 0,0 1 1 0 0,-1-1 0 0 0,1 1 0 0 0,-1 0 0 0 0,-1 0 0 0 0,1 0-1 0 0,-1 1 1 0 0,0 0 0 0 0,-1 0 0 0 0,0 0 0 0 0,0 0 0 0 0,-1 0-1 0 0,0 0 1 0 0,0 1 0 0 0,-1-1 0 0 0,0 1 0 0 0,-1-1 0 0 0,0 1-1 0 0,0 0 1 0 0,0-1 0 0 0,-1 1 0 0 0,-1-1 0 0 0,-1 7-87 0 0,-10 12-350 0 0,13-27 70 0 0,0 0-108 0 0,0 0-140 0 0,0 0-204 0 0,0 0-220 0 0,6-25-13585 0 0,-1 17 9991 0 0</inkml:trace>
  <inkml:trace contextRef="#ctx0" brushRef="#br0" timeOffset="643.66">835 660 3937 0 0,'0'0'1388'0'0,"0"0"-292"0"0,0 0-118 0 0,0 0 117 0 0,0 0 100 0 0,0 0-70 0 0,0 0-279 0 0,0 0-350 0 0,0 0-273 0 0,0 0-162 0 0,0 0-117 0 0,0 0-116 0 0,1 29-157 0 0,5 89-277 0 0,2-89-2171 0 0,4-36-3391 0 0,-10 3 3836 0 0</inkml:trace>
  <inkml:trace contextRef="#ctx0" brushRef="#br0" timeOffset="796.681">770 100 6401 0 0,'0'0'4753'0'0,"0"0"-3552"0"0,0 0-577 0 0,0 0-520 0 0,0 0-160 0 0,0 0 0 0 0,0 0 24 0 0,0 0 16 0 0,0 0-24 0 0,0 0-88 0 0,0 0-256 0 0,0 0-609 0 0,0 0-1263 0 0,0 0-2025 0 0,70 188-560 0 0</inkml:trace>
</inkml:ink>
</file>

<file path=ppt/ink/ink6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136 531 1592 0 0,'0'0'1019'0'0,"0"0"-341"0"0,0 0-50 0 0,0 0 187 0 0,0 0 234 0 0,0 0 138 0 0,0 0-88 0 0,0 0-249 0 0,0 0-257 0 0,0 0-166 0 0,0 0-67 0 0,-11 13 4 0 0,-36 42 77 0 0,17 5 569 0 0,21-39-732 0 0,1 0 0 0 0,0 0 0 0 0,2 1 0 0 0,1 0 0 0 0,1 0 0 0 0,0 0 0 0 0,2 1 0 0 0,1-1 0 0 0,0 3-278 0 0,2-22 60 0 0,-1 1 0 0 0,1-1 0 0 0,0 0 0 0 0,0 0 0 0 0,1 0 0 0 0,-1 0 0 0 0,0 0 0 0 0,1-1 0 0 0,0 1 0 0 0,-1 0 1 0 0,1-1-1 0 0,0 1 0 0 0,1-1 0 0 0,-1 0 0 0 0,0 0 0 0 0,1 1 0 0 0,-1-1 0 0 0,1-1 0 0 0,-1 1 0 0 0,1 0 0 0 0,0-1 0 0 0,0 1 0 0 0,0-1 0 0 0,0 0 1 0 0,0 0-1 0 0,0 0 0 0 0,0 0 0 0 0,0-1 0 0 0,0 1 0 0 0,1-1 0 0 0,-1 0 0 0 0,0 0 0 0 0,0 0 0 0 0,0 0 0 0 0,1-1 0 0 0,-1 1 0 0 0,0-1 0 0 0,0 0 1 0 0,0 0-1 0 0,0 0 0 0 0,0 0 0 0 0,0 0 0 0 0,0-1 0 0 0,-1 1 0 0 0,1-1 0 0 0,0 0-60 0 0,9-4 33 0 0,0 0 0 0 0,-1-1 0 0 0,0 0 0 0 0,-1-1 0 0 0,1 0 0 0 0,-1-1 0 0 0,-1 0 0 0 0,0 0 0 0 0,0-1 0 0 0,-1-1 0 0 0,0 1-1 0 0,-1-1 1 0 0,0 0 0 0 0,-1-1 0 0 0,0 1 0 0 0,0-2 0 0 0,-2 1 0 0 0,1 0 0 0 0,-2-1 0 0 0,1 0 0 0 0,-2 1 0 0 0,0-1 0 0 0,0 0 0 0 0,-1-14-33 0 0,-16-52-3399 0 0,13 74 2822 0 0,-1 0 0 0 0,1 0 1 0 0,-1 0-1 0 0,0 0 0 0 0,0 1 0 0 0,0-1 0 0 0,-1 1 1 0 0,0 0-1 0 0,0 0 0 0 0,0 0 0 0 0,0 1 1 0 0,0-1-1 0 0,-1 1 0 0 0,1 0 0 0 0,-1 0 0 0 0,0 1 1 0 0,0-1-1 0 0,0 1 0 0 0,0 0 0 0 0,-1 0 1 0 0,0 1 576 0 0,-3-2-220 0 0,1 1-1 0 0,-1 1 1 0 0,0-1 0 0 0,0 1 0 0 0,0 1 0 0 0,0 0 0 0 0,0 0 0 0 0,1 1 0 0 0,-1 0 0 0 0,0 0 0 0 0,-7 3 220 0 0,16-4 34 0 0,1 0 1 0 0,-1 0-1 0 0,0 0 0 0 0,1 0 1 0 0,-1 0-1 0 0,0 0 1 0 0,1 0-1 0 0,-1 0 0 0 0,0 0 1 0 0,1 1-1 0 0,-1-1 0 0 0,0 0 1 0 0,0 0-1 0 0,1 0 0 0 0,-1 1 1 0 0,0-1-1 0 0,0 0 0 0 0,1 0 1 0 0,-1 1-1 0 0,0-1 0 0 0,0 0 1 0 0,0 0-1 0 0,1 1 0 0 0,-1-1 1 0 0,0 0-1 0 0,0 1 1 0 0,0-1-1 0 0,0 0 0 0 0,0 0 1 0 0,1 1-1 0 0,-1-1 0 0 0,0 0 1 0 0,0 1-1 0 0,0-1 0 0 0,0 0 1 0 0,0 1-1 0 0,0-1 0 0 0,0 0 1 0 0,0 1-1 0 0,0-1 0 0 0,0 0 1 0 0,-1 1-1 0 0,1-1 1 0 0,0 0-1 0 0,0 1 0 0 0,0-1 1 0 0,0 0-1 0 0,0 1 0 0 0,-1-1 1 0 0,1 0-1 0 0,0 0 0 0 0,0 1 1 0 0,0-1-1 0 0,-1 0 0 0 0,1 0 1 0 0,0 1-1 0 0,0-1 0 0 0,-1 0 1 0 0,1 0-1 0 0,0 0 1 0 0,-1 1-1 0 0,1-1 0 0 0,0 0 1 0 0,-1 0-1 0 0,1 0 0 0 0,0 0-34 0 0,29 8 2115 0 0,109-9 4229 0 0,4-46-2344 0 0,-119 36-3823 0 0,-1-1 0 0 0,1-1 0 0 0,-2-1 0 0 0,0-1 0 0 0,-1 0 1 0 0,0-2-1 0 0,-2 0 0 0 0,0-2 0 0 0,-1 0 0 0 0,0-1 0 0 0,-2 0 0 0 0,0-1 0 0 0,-2-1 1 0 0,0 0-1 0 0,-2-1 0 0 0,0 0 0 0 0,-1-1 0 0 0,-2 0 0 0 0,0-1 0 0 0,-2 1 0 0 0,0-2-177 0 0,-4-18 163 0 0,-2 43-207 0 0,0 28-436 0 0,-14 928-706 0 0,-27-601 1316 0 0,40-347-364 0 0,1-8 309 0 0,0 1 0 0 0,-1 0 0 0 0,1 0 0 0 0,0 0 0 0 0,-1 0-1 0 0,1 0 1 0 0,-1-1 0 0 0,1 1 0 0 0,0 0 0 0 0,-1 0 0 0 0,1 0 0 0 0,-1 0-1 0 0,1 0 1 0 0,0 0 0 0 0,-1 0 0 0 0,1 0 0 0 0,-1 1 0 0 0,1-1 0 0 0,0 0-1 0 0,-1 0 1 0 0,1 0 0 0 0,0 0 0 0 0,-1 0 0 0 0,1 1 0 0 0,-1-1 0 0 0,1 0-1 0 0,0 0 1 0 0,0 1 0 0 0,-1-1 0 0 0,1 0 0 0 0,0 0 0 0 0,-1 1 0 0 0,1-1-1 0 0,0 0 1 0 0,0 1 0 0 0,0-1 0 0 0,-1 0 0 0 0,1 1-75 0 0,-1-93 329 0 0,75-227-941 0 0,-44 222-1743 0 0,-5 36-5451 0 0,-14 41 535 0 0</inkml:trace>
</inkml:ink>
</file>

<file path=ppt/ink/ink6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6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0 10674 0 0,'0'0'2209'0'0,"0"0"-914"0"0,0 0-531 0 0,0 0-40 0 0,0 0 164 0 0,0 0 191 0 0,0 0 37 0 0,0 0-115 0 0,0 0-181 0 0,0 0-192 0 0,0 0-133 0 0,0 0-61 0 0,-5 36-32 0 0,-19 112-30 0 0,-4 213 813 0 0,25-275-1169 0 0,3-50-109 0 0,-2 0 0 0 0,-1 0 0 0 0,-2 0 0 0 0,-8 30 93 0 0,12-60-725 0 0,-5 11 720 0 0,-1-12-8764 0 0,7-7 3302 0 0,0-2 1765 0 0,0 3 1883 0 0,0-3-1424 0 0</inkml:trace>
</inkml:ink>
</file>

<file path=ppt/ink/ink6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1 255 9242 0 0,'0'0'2334'0'0,"0"0"-1139"0"0,0 0-639 0 0,0 0 91 0 0,0 0 276 0 0,0 0 193 0 0,0 0-19 0 0,0 0-155 0 0,0 0-186 0 0,0 0-159 0 0,0 0-99 0 0,31-8-77 0 0,100-26-53 0 0,4-10 325 0 0,73-44-1911 0 0,-129 33-9230 0 0,-64 41 4202 0 0,-5 3 2773 0 0</inkml:trace>
</inkml:ink>
</file>

<file path=ppt/ink/ink6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0.3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0 6457 0 0,'0'0'1439'0'0,"0"0"-252"0"0,0 0 148 0 0,0 0 287 0 0,0 0 132 0 0,-8 34-71 0 0,-25 108-284 0 0,22-101-823 0 0,2 0 1 0 0,2 0-1 0 0,1 1 1 0 0,2 0-1 0 0,3 0 1 0 0,1 0-1 0 0,3 14-576 0 0,-4-53 25 0 0,1 0-1 0 0,0 1 1 0 0,1-1-1 0 0,-1 0 1 0 0,0 1 0 0 0,1-1-1 0 0,0 0 1 0 0,0 0-1 0 0,0 0 1 0 0,0 1 0 0 0,0-1-1 0 0,1 0 1 0 0,-1 0-1 0 0,1-1 1 0 0,0 1 0 0 0,0 0-1 0 0,0-1 1 0 0,0 1-1 0 0,1-1 1 0 0,-1 1 0 0 0,0-1-1 0 0,1 0 1 0 0,0 0-1 0 0,0 0 1 0 0,-1 0-1 0 0,1-1 1 0 0,0 1 0 0 0,0-1-1 0 0,0 0 1 0 0,1 0-1 0 0,-1 0 1 0 0,1 0-25 0 0,3-2 52 0 0,0-1 0 0 0,-1 0 0 0 0,1 0 1 0 0,-1 0-1 0 0,1-1 0 0 0,-1 0 0 0 0,0-1 0 0 0,0 1 0 0 0,0-1 0 0 0,-1 0 0 0 0,1-1 1 0 0,-1 1-1 0 0,0-1 0 0 0,2-3-52 0 0,14-10 25 0 0,91-69-235 0 0,-111 86 198 0 0,-1 1-1 0 0,1-1 0 0 0,0 1 0 0 0,0-1 0 0 0,-1 0 0 0 0,1 1 0 0 0,0-1 0 0 0,0 1 0 0 0,0 0 0 0 0,-1-1 0 0 0,1 1 0 0 0,0-1 1 0 0,0 1-1 0 0,0 0 0 0 0,0 0 0 0 0,0 0 0 0 0,0 0 0 0 0,0 0 0 0 0,0 0 0 0 0,0 0 0 0 0,0 0 0 0 0,-1 0 0 0 0,1 0 0 0 0,0 0 1 0 0,0 0-1 0 0,0 1 0 0 0,0-1 0 0 0,0 0 0 0 0,0 1 0 0 0,0-1 0 0 0,-1 0 0 0 0,1 1 0 0 0,0-1 0 0 0,0 1 0 0 0,-1 0 0 0 0,1-1 1 0 0,0 1-1 0 0,-1 0 0 0 0,1-1 0 0 0,0 1 0 0 0,-1 0 0 0 0,1-1 0 0 0,-1 1 0 0 0,1 0 0 0 0,-1 0 0 0 0,0 0 0 0 0,1 0 0 0 0,-1 0 1 0 0,0-1-1 0 0,1 1 0 0 0,-1 0 0 0 0,0 0 0 0 0,0 0 0 0 0,0 0 0 0 0,0 0 0 0 0,0 0 0 0 0,0 1 13 0 0,0 10-20 0 0,-1-8 17 0 0,0 0-1 0 0,0 1 1 0 0,1-1 0 0 0,-1 0-1 0 0,1 0 1 0 0,0 0-1 0 0,0 0 1 0 0,1 1-1 0 0,-1-1 1 0 0,1 0-1 0 0,0 0 1 0 0,0 0-1 0 0,0 0 1 0 0,0 0-1 0 0,1 0 1 0 0,0 0 0 0 0,0-1-1 0 0,0 1 1 0 0,0-1-1 0 0,0 1 1 0 0,1-1-1 0 0,0 0 1 0 0,0 1-1 0 0,0-2 1 0 0,0 1-1 0 0,0 0 1 0 0,0 0-1 0 0,1-1 1 0 0,-1 0-1 0 0,1 0 1 0 0,-1 0 0 0 0,3 1 3 0 0,102-3 222 0 0,52-55 38 0 0,-146 50-207 0 0,0-2 0 0 0,-1 0 0 0 0,1 0 0 0 0,-1-1-1 0 0,-1-1 1 0 0,0 0 0 0 0,0-1 0 0 0,-1 0 0 0 0,0-1-1 0 0,0-1-52 0 0,-10 11 9 0 0,1 0 0 0 0,-1 0-1 0 0,0-1 1 0 0,0 1-1 0 0,0-1 1 0 0,0 1-1 0 0,0-1 1 0 0,0 1 0 0 0,0-1-1 0 0,-1 0 1 0 0,1 1-1 0 0,-1-1 1 0 0,1 0-1 0 0,-1 1 1 0 0,1-1-1 0 0,-1 0 1 0 0,0 0 0 0 0,0 1-1 0 0,0-1 1 0 0,0 0-1 0 0,0 0 1 0 0,0 0-1 0 0,-1 1 1 0 0,1-1 0 0 0,0 0-1 0 0,-1 1 1 0 0,0-1-1 0 0,1 0 1 0 0,-1 1-1 0 0,0-1 1 0 0,0 1-1 0 0,0-1 1 0 0,0 1 0 0 0,0-1-1 0 0,0 1 1 0 0,0-1-1 0 0,0 1 1 0 0,-1-1-9 0 0,-10-1-64 0 0,0 1 0 0 0,0 0 1 0 0,1 0-1 0 0,-1 1 0 0 0,0 0 0 0 0,0 1 1 0 0,0 1-1 0 0,0 0 0 0 0,0 1 0 0 0,0 0 1 0 0,1 0-1 0 0,-1 1 0 0 0,1 1 0 0 0,-1 0 0 0 0,1 1 1 0 0,0 0-1 0 0,1 0 0 0 0,0 1 0 0 0,-1 1 1 0 0,2 0-1 0 0,-1 0 0 0 0,1 1 0 0 0,0 0 1 0 0,1 0-1 0 0,0 1 0 0 0,-5 6 64 0 0,11-11 2 0 0,0-1-1 0 0,1 0 1 0 0,-1 1-1 0 0,1-1 1 0 0,-1 1 0 0 0,1-1-1 0 0,0 1 1 0 0,0-1-1 0 0,1 1 1 0 0,-1 0 0 0 0,1 0-1 0 0,0-1 1 0 0,0 1-1 0 0,0 0 1 0 0,0 0-1 0 0,1-1 1 0 0,0 1 0 0 0,-1 0-1 0 0,1-1 1 0 0,1 1-1 0 0,-1-1 1 0 0,0 1 0 0 0,1-1-1 0 0,0 0 1 0 0,0 1-1 0 0,0-1 1 0 0,0 0-1 0 0,0 0 1 0 0,0 0 0 0 0,1-1-1 0 0,1 2-1 0 0,96 74 358 0 0,-70-63-405 0 0,1 0 0 0 0,1-3 0 0 0,0 0 0 0 0,0-2 0 0 0,1-1 0 0 0,11 0 47 0 0,58 8-4822 0 0,-66-14-1777 0 0,-10-2-3160 0 0</inkml:trace>
</inkml:ink>
</file>

<file path=ppt/ink/ink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1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5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9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7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9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4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8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6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0 7714 0 0,'0'0'1799'0'0,"0"0"-407"0"0,0 0-145 0 0,0 0 71 0 0,0 0 11 0 0,0 0-130 0 0,0 0-272 0 0,0 0-242 0 0,0 0-199 0 0,0 0-159 0 0,0 0-89 0 0,0 0-38 0 0,-18 12-2 0 0,-58 37-2 0 0,-13 19 417 0 0,83-65-624 0 0,1 0-1 0 0,0 0 0 0 0,1 1 1 0 0,-1 0-1 0 0,1 0 1 0 0,-1 0-1 0 0,1 0 1 0 0,0 0-1 0 0,1 1 0 0 0,-1 0 1 0 0,1 0-1 0 0,0 0 1 0 0,0 0-1 0 0,1 1 1 0 0,-1-1-1 0 0,1 1 0 0 0,0-1 1 0 0,1 1-1 0 0,-1 3 12 0 0,50 17-307 0 0,-34-22 326 0 0,168 59 119 0 0,-180-61-92 0 0,1 0 1 0 0,-1 0 0 0 0,0 1 0 0 0,0-1 0 0 0,0 0 0 0 0,0 1 0 0 0,0 0-1 0 0,0-1 1 0 0,-1 1 0 0 0,1 0 0 0 0,-1 0 0 0 0,0 0 0 0 0,0 0 0 0 0,0 0-1 0 0,0 0 1 0 0,0 0 0 0 0,-1 0 0 0 0,1 0 0 0 0,-1 0 0 0 0,0 0 0 0 0,0 0-1 0 0,0 1 1 0 0,0-1 0 0 0,-1 0 0 0 0,1 0 0 0 0,-1 0 0 0 0,0 0 0 0 0,0 0-1 0 0,0 0 1 0 0,0 0 0 0 0,0 0 0 0 0,-1 0 0 0 0,1-1 0 0 0,-1 1 0 0 0,0 0-1 0 0,0-1 1 0 0,0 1 0 0 0,0-1 0 0 0,0 0 0 0 0,-1 0 0 0 0,1 0 0 0 0,-1 0-1 0 0,1 0 1 0 0,-3 1-47 0 0,-6 6 39 0 0,0 0 0 0 0,0-1 0 0 0,-1-1 0 0 0,0 1 0 0 0,-1-2 0 0 0,1 0 0 0 0,-1 0 0 0 0,-10 2-39 0 0,-68 5-3322 0 0,76-18-871 0 0,5-8-6410 0 0,9 9 6850 0 0</inkml:trace>
</inkml:ink>
</file>

<file path=ppt/ink/ink6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1 8362 0 0,'0'0'2747'0'0,"0"0"-1304"0"0,0 0-792 0 0,0 0 30 0 0,0 0 346 0 0,0 0 323 0 0,0 0 79 0 0,0 0-228 0 0,0 0-284 0 0,0 0-217 0 0,0 0-142 0 0,-6 35-89 0 0,-19 112-107 0 0,16-94-109 0 0,3 1 0 0 0,2 0 0 0 0,2 0 0 0 0,4 13-253 0 0,-1 10 72 0 0,-5 122-24 0 0,-7-160-517 0 0,-7-27-4615 0 0,14-19-1415 0 0,4 3 1199 0 0,0-3-377 0 0</inkml:trace>
  <inkml:trace contextRef="#ctx0" brushRef="#br0" timeOffset="394.425">351 321 7434 0 0,'0'0'1804'0'0,"0"0"-768"0"0,0 0-333 0 0,0 0 163 0 0,0 0 294 0 0,0 0 167 0 0,0 0-94 0 0,0 0-294 0 0,0 0-317 0 0,-33 17-272 0 0,-103 52-152 0 0,34-19 218 0 0,99-49-397 0 0,0 0 0 0 0,0 0 1 0 0,0 0-1 0 0,0 0 0 0 0,0 0 0 0 0,0 1 1 0 0,1-1-1 0 0,-1 1 0 0 0,0 0 0 0 0,1 0 1 0 0,-1 0-1 0 0,1 0 0 0 0,-1 0 1 0 0,1 0-1 0 0,0 1 0 0 0,0-1 0 0 0,0 1 1 0 0,1-1-1 0 0,-1 1 0 0 0,0 0 0 0 0,1 0 1 0 0,0 0-1 0 0,0 0 0 0 0,0 0 0 0 0,0 0 1 0 0,0 0-1 0 0,0 0 0 0 0,1 0 0 0 0,0 0 1 0 0,-1 0-1 0 0,1 1 0 0 0,0-1 1 0 0,1 0-1 0 0,-1 0 0 0 0,0 0 0 0 0,1 1-19 0 0,5 3 73 0 0,0 0 0 0 0,0-1 0 0 0,0 0-1 0 0,0 0 1 0 0,1-1 0 0 0,0 0 0 0 0,0 0-1 0 0,1-1 1 0 0,-1 0 0 0 0,1 0 0 0 0,5 2-73 0 0,46 28 454 0 0,-47-24-212 0 0,-1 0 0 0 0,0 1-1 0 0,0 0 1 0 0,-1 1 0 0 0,-1 0-1 0 0,0 1 1 0 0,0 0 0 0 0,-1 0-1 0 0,2 7-241 0 0,4 11 615 0 0,-2-3-3281 0 0,-11-28 1753 0 0,-1 0-2428 0 0,0 0-3505 0 0,0 0 4409 0 0,0 0-4186 0 0</inkml:trace>
</inkml:ink>
</file>

<file path=ppt/ink/ink6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7.3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223 594 2713 0 0,'0'0'85'0'0,"0"0"-276"0"0,0 0-202 0 0,0 0 81 0 0,0 0 201 0 0,0 0 178 0 0,0 0 107 0 0,0 0 72 0 0,-29 36 114 0 0,-87 112 112 0 0,65-63 339 0 0,47-67-618 0 0,-2 4 118 0 0,0 2-1 0 0,2-1 1 0 0,1 0-1 0 0,1 1 1 0 0,1-1-1 0 0,1 1 1 0 0,2 10-311 0 0,-1-30 133 0 0,0 0 1 0 0,1 0-1 0 0,0-1 0 0 0,-1 1 1 0 0,2 0-1 0 0,-1-1 0 0 0,0 0 0 0 0,1 1 1 0 0,-1-1-1 0 0,1 0 0 0 0,0 0 1 0 0,0 0-1 0 0,0-1 0 0 0,0 1 1 0 0,1-1-1 0 0,-1 0 0 0 0,1 0 0 0 0,-1 0 1 0 0,1 0-1 0 0,0-1 0 0 0,-1 1 1 0 0,1-1-1 0 0,0 0 0 0 0,0 0 1 0 0,0 0-1 0 0,0-1 0 0 0,0 1 1 0 0,0-1-1 0 0,1 0 0 0 0,-1 0 0 0 0,0-1 1 0 0,0 1-1 0 0,0-1 0 0 0,0 0 1 0 0,0 0-1 0 0,0 0 0 0 0,-1 0 1 0 0,1-1-1 0 0,0 0 0 0 0,0 0 0 0 0,-1 0 1 0 0,1 0-1 0 0,-1 0 0 0 0,0-1 1 0 0,0 1-1 0 0,0-1-133 0 0,29-21 554 0 0,-1-1 0 0 0,-2-1 0 0 0,-1-1 0 0 0,-1-2 0 0 0,-1-1 0 0 0,-1-1 0 0 0,-2-1 0 0 0,-2-1 0 0 0,3-7-554 0 0,10-15 111 0 0,-3-2-1 0 0,-2-1 1 0 0,-2-1-1 0 0,-4-1 1 0 0,11-43-111 0 0,-24 65-412 0 0,-2 0 0 0 0,-1 0 1 0 0,-2-1-1 0 0,-2 1 0 0 0,-2-1 1 0 0,-2-12 411 0 0,-23-55-2116 0 0,22 103 2076 0 0,1 0-1 0 0,-1 0 1 0 0,0 0-1 0 0,0 1 1 0 0,0-1-1 0 0,0 1 1 0 0,0-1 0 0 0,0 1-1 0 0,-1 0 1 0 0,1 0-1 0 0,-1 0 1 0 0,0 0 0 0 0,0 0-1 0 0,1 1 1 0 0,-1-1-1 0 0,0 1 1 0 0,0 0-1 0 0,0 0 1 0 0,-1 0 0 0 0,1 0-1 0 0,0 0 1 0 0,0 1-1 0 0,0-1 1 0 0,-1 1-1 0 0,1 0 1 0 0,0 0 0 0 0,-1 0-1 0 0,1 1 1 0 0,0-1-1 0 0,0 1 1 0 0,-3 0 40 0 0,-5 5-33 0 0,0 0-1 0 0,0 1 1 0 0,0 0 0 0 0,1 1 0 0 0,0 0-1 0 0,0 0 1 0 0,1 1 0 0 0,0 1 0 0 0,0-1-1 0 0,1 1 1 0 0,1 1 0 0 0,0-1 0 0 0,0 1-1 0 0,1 1 1 0 0,0 1 33 0 0,4-11 17 0 0,-10 18 193 0 0,0-1-1 0 0,1 2 1 0 0,1-1-1 0 0,1 1 1 0 0,1 1-1 0 0,1 0 1 0 0,1 0-1 0 0,0 0 1 0 0,2 1-1 0 0,1 0 1 0 0,1-1-1 0 0,0 1 1 0 0,2 0-1 0 0,1 0 1 0 0,1 0-1 0 0,0 0 1 0 0,2 0-1 0 0,1-1 1 0 0,1 0-1 0 0,0 0 1 0 0,2 0-1 0 0,0-1 1 0 0,2 0-1 0 0,0 0 0 0 0,1-1 1 0 0,13 16-210 0 0,-6-14 176 0 0,0-1-1 0 0,1-1 1 0 0,1-1-1 0 0,1 0 1 0 0,1-2-1 0 0,0 0 1 0 0,1-2-1 0 0,1 0 1 0 0,0-2-1 0 0,1-1 1 0 0,0 0-1 0 0,1-2 1 0 0,25 6-176 0 0,-37-18-1522 0 0,-12-12-6272 0 0,-2 9 3883 0 0,0-3-2229 0 0</inkml:trace>
  <inkml:trace contextRef="#ctx0" brushRef="#br0" timeOffset="255.136">1004 646 12571 0 0,'0'0'1407'0'0,"0"0"-562"0"0,0 0-266 0 0,0 0 148 0 0,0 0 190 0 0,0 0 20 0 0,0 0-156 0 0,0 0-229 0 0,-8 32-226 0 0,-23 99-161 0 0,24-33-126 0 0,7-96-116 0 0,0 0 1 0 0,0 0 0 0 0,0 1 0 0 0,1-1 0 0 0,-1 0 0 0 0,1 0 0 0 0,-1 0-1 0 0,1 0 1 0 0,0 0 0 0 0,-1 0 0 0 0,1 0 0 0 0,0 0 0 0 0,1-1 0 0 0,-1 1-1 0 0,0 0 1 0 0,0-1 0 0 0,1 1 0 0 0,-1 0 0 0 0,1-1 0 0 0,-1 0 0 0 0,1 1-1 0 0,0-1 1 0 0,0 0 0 0 0,0 0 76 0 0,14 5-4128 0 0,3-4-4445 0 0,-11-2 3256 0 0</inkml:trace>
  <inkml:trace contextRef="#ctx0" brushRef="#br0" timeOffset="424.509">1061 219 6105 0 0,'0'0'816'0'0,"0"0"-968"0"0,0 0-680 0 0,0 0-336 0 0,0 0-120 0 0,0 0-169 0 0,0 0-439 0 0,0 0 1768 0 0</inkml:trace>
</inkml:ink>
</file>

<file path=ppt/ink/ink6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6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0 9194 0 0,'0'0'968'0'0,"0"0"-370"0"0,0 0-246 0 0,0 0 149 0 0,0 0 286 0 0,0 0 236 0 0,0 0 41 0 0,0 0-106 0 0,0 0-177 0 0,0 0-174 0 0,0 0-96 0 0,1 36-98 0 0,4 118-50 0 0,5 297 1199 0 0,-13-223-1753 0 0,-21-151-1687 0 0,13-65-2192 0 0,-4-5-3466 0 0,10-4 1529 0 0</inkml:trace>
</inkml:ink>
</file>

<file path=ppt/ink/ink6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 7514 0 0,'0'0'1165'0'0,"0"0"-262"0"0,0 0 8 0 0,0 0 269 0 0,0 0 178 0 0,0 0-43 0 0,0 0-274 0 0,0 0-253 0 0,0 0-201 0 0,0 0-121 0 0,0 0-101 0 0,36-2-100 0 0,112-3-67 0 0,103 4-1676 0 0,-156 1-8644 0 0,-71 0 3666 0 0</inkml:trace>
</inkml:ink>
</file>

<file path=ppt/ink/ink6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3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63 7346 0 0,'0'0'2380'0'0,"0"0"-928"0"0,0 0-389 0 0,0 0 72 0 0,0 0 129 0 0,0 0-81 0 0,0 0-337 0 0,0 0-326 0 0,0 0-225 0 0,-11 33-110 0 0,-31 100-46 0 0,41-131-134 0 0,0 0 1 0 0,0 0 0 0 0,1 0-1 0 0,-1 0 1 0 0,0 0 0 0 0,1 0-1 0 0,0 0 1 0 0,-1 0 0 0 0,1 0-1 0 0,0 0 1 0 0,0 0 0 0 0,0 1-1 0 0,0-1 1 0 0,0 0 0 0 0,0 0-1 0 0,1 0 1 0 0,-1 0 0 0 0,1 0-1 0 0,0 0 1 0 0,-1 0 0 0 0,1 0-1 0 0,0 0 1 0 0,0 0 0 0 0,0 0-1 0 0,1-1 1 0 0,-1 1 0 0 0,0 0-1 0 0,0-1 1 0 0,1 1 0 0 0,-1-1-1 0 0,1 1 1 0 0,1 0-6 0 0,3 3 32 0 0,1 1 97 0 0,1-1 0 0 0,-1 0 0 0 0,1 0 0 0 0,0 0 0 0 0,0-1 0 0 0,1 0 0 0 0,-1-1 0 0 0,1 0 0 0 0,0 0 0 0 0,0-1 0 0 0,0 0 0 0 0,0 0 0 0 0,0-1 0 0 0,0 0 0 0 0,0-1 0 0 0,0 0 0 0 0,0-1-1 0 0,1 1 1 0 0,-1-2 0 0 0,0 1 0 0 0,0-1 0 0 0,0-1 0 0 0,-1 0 0 0 0,1 0 0 0 0,-1-1 0 0 0,1 1 0 0 0,-1-2 0 0 0,0 1 0 0 0,-1-1 0 0 0,7-5-129 0 0,-9 5 15 0 0,1 0 0 0 0,-1 0 0 0 0,0 0-1 0 0,0 0 1 0 0,0-1 0 0 0,-1 0 0 0 0,1 0 0 0 0,-2 0 0 0 0,1-1 0 0 0,-1 1 0 0 0,0-1-1 0 0,0 0 1 0 0,0 0 0 0 0,-1 0 0 0 0,-1 0 0 0 0,1 0 0 0 0,-1 0 0 0 0,0 0 0 0 0,0-1-1 0 0,-1 1 1 0 0,0 0 0 0 0,-1-1 0 0 0,1 1 0 0 0,-1 0 0 0 0,-1-1 0 0 0,1 1 0 0 0,-1 0-1 0 0,-1 0 1 0 0,1 0 0 0 0,-1 1 0 0 0,0-1 0 0 0,-1 0 0 0 0,0 1 0 0 0,0 0-1 0 0,0 0 1 0 0,-1 0 0 0 0,1 1 0 0 0,-1-1 0 0 0,-1 1 0 0 0,-2-2-15 0 0,-75-28-3513 0 0,53 33-618 0 0,2 6-3624 0 0,17-1 669 0 0</inkml:trace>
</inkml:ink>
</file>

<file path=ppt/ink/ink6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 85 0 0 0,'0'0'363'0'0,"0"0"984"0"0,0 0 298 0 0,0 0 21 0 0,0 0-19 0 0,0 0-36 0 0,0 0-67 0 0,7-13-99 0 0,19-41-93 0 0,-26 53-1273 0 0,0 0 0 0 0,-1 0 0 0 0,1 1 0 0 0,0-1 0 0 0,0 0 0 0 0,0 0 0 0 0,-1 1 0 0 0,1-1 0 0 0,0 0 0 0 0,-1 1 0 0 0,1-1 1 0 0,0 0-1 0 0,-1 1 0 0 0,1-1 0 0 0,-1 0 0 0 0,0 1 0 0 0,1-1 0 0 0,-1 1 0 0 0,1-1 0 0 0,-1 1 0 0 0,0-1 0 0 0,1 1 0 0 0,-1 0 0 0 0,0-1 0 0 0,1 1 0 0 0,-1 0 0 0 0,0-1 0 0 0,0 1 0 0 0,1 0 0 0 0,-1 0 0 0 0,0 0 0 0 0,0 0 0 0 0,1-1 0 0 0,-1 1 1 0 0,0 0-1 0 0,0 1 0 0 0,0-1 0 0 0,1 0 0 0 0,-1 0 0 0 0,0 0 0 0 0,0 0 0 0 0,1 1 0 0 0,-1-1 0 0 0,0 0 0 0 0,0 0 0 0 0,1 1 0 0 0,-1-1 0 0 0,0 1 0 0 0,0 0-79 0 0,-1-1 199 0 0,-9 3 17 0 0,0 1 0 0 0,0 0 0 0 0,1 0 0 0 0,-1 1 0 0 0,1 1 0 0 0,0 0 0 0 0,0 0 0 0 0,0 1 0 0 0,0 1-216 0 0,-3 1 161 0 0,2-2-110 0 0,0 0 0 0 0,0 0 0 0 0,1 1 0 0 0,0 0 0 0 0,1 1 0 0 0,0 0-1 0 0,0 1 1 0 0,1-1 0 0 0,0 2 0 0 0,1-1 0 0 0,0 1 0 0 0,0 0 0 0 0,1 1-1 0 0,1-1 1 0 0,0 1 0 0 0,1 0 0 0 0,0 1 0 0 0,0-1 0 0 0,2 1 0 0 0,-1-1-1 0 0,2 1 1 0 0,-1 3-51 0 0,4-11 41 0 0,0-1-1 0 0,-1 1 1 0 0,1-1-1 0 0,1 0 1 0 0,-1 1-1 0 0,1-1 1 0 0,-1 0-1 0 0,1 0 1 0 0,0 0-1 0 0,1-1 1 0 0,-1 1-1 0 0,1-1 1 0 0,-1 0-1 0 0,1 0 1 0 0,0 0-1 0 0,0 0 1 0 0,1-1-1 0 0,-1 0 1 0 0,0 1-1 0 0,1-2 1 0 0,-1 1-1 0 0,1 0 1 0 0,0-1-1 0 0,0 0 1 0 0,-1 0-1 0 0,1 0 1 0 0,0-1-1 0 0,0 0 1 0 0,0 0-1 0 0,0 0 1 0 0,0 0-1 0 0,-1-1 1 0 0,1 0-1 0 0,0 0 1 0 0,0 0-1 0 0,-1 0 1 0 0,1-1-1 0 0,0 0 1 0 0,-1 0-1 0 0,0 0 1 0 0,1 0-41 0 0,9-9 154 0 0,0-1 0 0 0,-1 0 0 0 0,0-1 0 0 0,-1 0 0 0 0,-1-1 1 0 0,0 0-1 0 0,-1-1 0 0 0,0 0 0 0 0,-1-1 0 0 0,-1 0 0 0 0,1-3-154 0 0,16-26 202 0 0,-20 35-145 0 0,-5 9-59 0 0,-1 1 1 0 0,1-1-1 0 0,0 1 1 0 0,0-1-1 0 0,0 1 1 0 0,0-1-1 0 0,0 1 1 0 0,0-1-1 0 0,0 0 1 0 0,0 1-1 0 0,0-1 0 0 0,1 1 1 0 0,-1-1-1 0 0,0 1 1 0 0,0-1-1 0 0,0 1 1 0 0,1-1-1 0 0,-1 1 1 0 0,0-1-1 0 0,0 1 1 0 0,1-1-1 0 0,-1 1 1 0 0,0-1-1 0 0,1 1 1 0 0,-1 0-1 0 0,1-1 1 0 0,-1 1-1 0 0,1-1 1 0 0,-1 1-1 0 0,1 0 1 0 0,-1 0-1 0 0,1-1 1 0 0,-1 1-1 0 0,1 0 1 0 0,-1 0-1 0 0,1 0 1 0 0,-1-1-1 0 0,1 1 0 0 0,-1 0 1 0 0,1 0-1 0 0,-1 0 1 0 0,1 0-1 0 0,0 0 1 0 0,-1 0-1 0 0,1 0 1 0 0,-1 0-1 0 0,1 0 1 0 0,-1 1-1 0 0,1-1 1 0 0,-1 0-1 0 0,1 0 1 0 0,0 0-1 0 0,-1 1 1 0 0,1-1-1 0 0,-1 0 1 0 0,0 0-1 0 0,1 1 1 0 0,-1-1-1 0 0,1 0 1 0 0,-1 1-1 0 0,1-1 1 0 0,-1 1-1 0 0,0-1 1 0 0,1 1-1 0 0,-1-1 1 0 0,0 1-1 0 0,1-1 2 0 0,80 114-71 0 0,-63-83 40 0 0,-1 1-1 0 0,-2 1 1 0 0,-1 0-1 0 0,-2 1 1 0 0,-1 1-1 0 0,-2-1 0 0 0,-1 2 1 0 0,-2-1-1 0 0,-1 1 1 0 0,-2 0-1 0 0,-1 0 1 0 0,-4 35 31 0 0,-2-53-21 0 0,-1 0 0 0 0,0 0 1 0 0,-2 0-1 0 0,0-1 1 0 0,-1 0-1 0 0,0 0 0 0 0,-2-1 1 0 0,0 0-1 0 0,0 0 0 0 0,-2-2 1 0 0,0 1-1 0 0,0-1 1 0 0,-2-1-1 0 0,1 0 0 0 0,-2-1 1 0 0,0-1-1 0 0,0 0 1 0 0,-1-1-1 0 0,0 0 0 0 0,-1-2 1 0 0,0 0-1 0 0,-17 6 21 0 0,31-13 6 0 0,1 0-1 0 0,-1 1 0 0 0,1-2 1 0 0,-1 1-1 0 0,1 0 1 0 0,-1 0-1 0 0,0-1 1 0 0,0 1-1 0 0,1-1 1 0 0,-1 0-1 0 0,0 0 0 0 0,1 0 1 0 0,-1 0-1 0 0,0 0 1 0 0,0-1-1 0 0,1 1 1 0 0,-1-1-1 0 0,0 0 1 0 0,1 0-1 0 0,-1 0 0 0 0,1 0 1 0 0,-1 0-1 0 0,1-1 1 0 0,0 1-1 0 0,-1-1 1 0 0,1 1-1 0 0,0-1 1 0 0,0 0-1 0 0,0 0 0 0 0,0 0 1 0 0,0 0-1 0 0,1 0 1 0 0,-1 0-1 0 0,1 0 1 0 0,-1-1-1 0 0,1 1 1 0 0,0-1-1 0 0,0 1 1 0 0,0-1-1 0 0,0 1 0 0 0,0-1 1 0 0,0 0-1 0 0,1 1 1 0 0,-1-1-1 0 0,1 0 1 0 0,0 1-1 0 0,0-1 1 0 0,0-1-6 0 0,0-10-8 0 0,0-1 0 0 0,0 1 1 0 0,1 0-1 0 0,1-1 1 0 0,1 1-1 0 0,0 0 0 0 0,1 0 1 0 0,0 1-1 0 0,1-1 1 0 0,4-8 7 0 0,13-23-216 0 0,2 0 0 0 0,2 2 0 0 0,31-40 216 0 0,52-45-6805 0 0,-89 106 1412 0 0,-5 6-2072 0 0</inkml:trace>
</inkml:ink>
</file>

<file path=ppt/ink/ink6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138 0 9746 0 0,'0'0'2891'0'0,"0"0"-1386"0"0,0 0-537 0 0,0 0-1 0 0,0 0 61 0 0,0 0 23 0 0,0 0-200 0 0,0 0-275 0 0,0 0-167 0 0,0 0-149 0 0,0 0-98 0 0,-22 34-46 0 0,-67 106-23 0 0,63-68 9 0 0,27-61-71 0 0,-1-5-5 0 0,0 0 0 0 0,0-1-1 0 0,1 1 1 0 0,0 0-1 0 0,0-1 1 0 0,1 1 0 0 0,-1-1-1 0 0,1 0 1 0 0,0 1-1 0 0,1-1 1 0 0,-1 0-1 0 0,1 0 1 0 0,0 0 0 0 0,0-1-1 0 0,1 1 1 0 0,-1-1-1 0 0,1 0 1 0 0,0 0-1 0 0,0 0 1 0 0,1 0 0 0 0,-1-1-1 0 0,1 1 1 0 0,-1-1-1 0 0,1 0 1 0 0,0-1 0 0 0,1 1-1 0 0,-1-1 1 0 0,0 0-1 0 0,0 0 1 0 0,1-1-1 0 0,-1 0 1 0 0,1 0 0 0 0,2 1-26 0 0,1-1 79 0 0,-1 0 1 0 0,0-1-1 0 0,1 0 0 0 0,-1 0 1 0 0,1-1-1 0 0,-1 0 1 0 0,0 0-1 0 0,0-1 1 0 0,1 0-1 0 0,-1-1 1 0 0,0 1-1 0 0,-1-2 1 0 0,1 1-1 0 0,0-1 1 0 0,-1 0-1 0 0,0-1 1 0 0,0 1-1 0 0,0-1 0 0 0,-1-1 1 0 0,0 1-1 0 0,1-1 1 0 0,-2 0-1 0 0,1-1 1 0 0,-1 1-1 0 0,0-1 1 0 0,-1 0-1 0 0,1-1 1 0 0,-1 1-1 0 0,-1-1 1 0 0,1 1-1 0 0,-2-1 0 0 0,1 0 1 0 0,-1 0-1 0 0,0-1 1 0 0,0 1-1 0 0,-1 0 1 0 0,0-1-1 0 0,-1 1 1 0 0,0 0-1 0 0,0-1 1 0 0,-1 1-80 0 0,-3-2-195 0 0,-1 0 0 0 0,-1 0 1 0 0,0 0-1 0 0,0 1 0 0 0,-1 0 0 0 0,0 1 1 0 0,0 0-1 0 0,-1 0 0 0 0,0 0 1 0 0,-1 1-1 0 0,1 0 0 0 0,-1 0 0 0 0,-1 1 1 0 0,-4-2 194 0 0,-28-13-3205 0 0,11 9-5716 0 0,16 8-1086 0 0</inkml:trace>
</inkml:ink>
</file>

<file path=ppt/ink/ink6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2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1 342 0 0 0,'0'0'260'0'0,"0"0"93"0"0,0 0 318 0 0,0 0 631 0 0,0 0 537 0 0,0 0 309 0 0,0 0 10 0 0,0 0-157 0 0,0 0-197 0 0,0 0-229 0 0,31 6-188 0 0,101 18-187 0 0,-45-28 461 0 0,-74 0-1353 0 0,5-1-129 0 0,0-2 1 0 0,0 0 0 0 0,0 0 0 0 0,-1-2 0 0 0,-1 0-1 0 0,1-1 1 0 0,-1-1 0 0 0,-1 0 0 0 0,0-1-1 0 0,-1-1 1 0 0,0 0 0 0 0,-1-1 0 0 0,0 0 0 0 0,-1-1-1 0 0,-1-1 1 0 0,0 0 0 0 0,-1 0 0 0 0,-1-1 0 0 0,-1 0-1 0 0,0-1 1 0 0,4-16-180 0 0,-8-35 283 0 0,-5 68-291 0 0,1 1 0 0 0,0 0-1 0 0,-1-1 1 0 0,1 1 0 0 0,-1 0 0 0 0,1 0 0 0 0,-1-1-1 0 0,0 1 1 0 0,1 0 0 0 0,-1 0 0 0 0,1 0 0 0 0,-1 0 0 0 0,1 0-1 0 0,-1 0 1 0 0,0-1 0 0 0,1 1 0 0 0,-1 0 0 0 0,1 1 0 0 0,-1-1-1 0 0,1 0 1 0 0,-1 0 0 0 0,1 0 0 0 0,-1 0 0 0 0,0 0-1 0 0,1 1 1 0 0,-1-1 0 0 0,1 0 0 0 0,-1 0 0 0 0,1 1 0 0 0,-1-1-1 0 0,1 0 1 0 0,0 1 0 0 0,-1-1 0 0 0,1 1 0 0 0,-1-1 0 0 0,1 0-1 0 0,0 1 1 0 0,-1-1 0 0 0,1 1 0 0 0,0-1 0 0 0,-1 1-1 0 0,1-1 1 0 0,0 1 0 0 0,0-1 0 0 0,0 1 0 0 0,-1-1 0 0 0,1 1-1 0 0,0 0 1 0 0,0-1 0 0 0,0 1 0 0 0,0-1 0 0 0,0 1 0 0 0,0-1-1 0 0,0 1 9 0 0,-7 22-28 0 0,1 0-1 0 0,1 0 0 0 0,1 0 0 0 0,1 0 1 0 0,2 1-1 0 0,0-1 0 0 0,1 12 29 0 0,0-25-8 0 0,1 166 35 0 0,19 118-27 0 0,-12-233-56 0 0,-3 2 1 0 0,-2-1-1 0 0,-3 0 1 0 0,-2 1 0 0 0,-4-1-1 0 0,-2-1 1 0 0,-6 20 55 0 0,5-48-118 0 0,-1 0 1 0 0,-2-1 0 0 0,-1 0-1 0 0,-1-1 1 0 0,-19 29 117 0 0,27-50 10 0 0,-1-1-1 0 0,0 1 0 0 0,0-1 1 0 0,-1 0-1 0 0,0-1 1 0 0,-1 0-1 0 0,0 0 0 0 0,0-1 1 0 0,-1 0-1 0 0,0 0 0 0 0,0-1 1 0 0,0-1-1 0 0,-1 0 1 0 0,0 0-1 0 0,0-1 0 0 0,0 0 1 0 0,-1-1-1 0 0,1-1 1 0 0,-2 1-10 0 0,9-2 21 0 0,1 0 0 0 0,-1 0 0 0 0,0-1 1 0 0,1 1-1 0 0,-1-1 0 0 0,0 0 1 0 0,1 0-1 0 0,-1 0 0 0 0,0 0 1 0 0,0-1-1 0 0,1 1 0 0 0,-1-1 0 0 0,0 0 1 0 0,1 0-1 0 0,-1 0 0 0 0,1-1 1 0 0,0 1-1 0 0,-1-1 0 0 0,1 0 1 0 0,0 0-1 0 0,0 0 0 0 0,0 0 0 0 0,0-1 1 0 0,0 1-1 0 0,1-1 0 0 0,-1 0 1 0 0,1 0-1 0 0,0 1 0 0 0,-1-2 1 0 0,1 1-1 0 0,1 0 0 0 0,-1 0 0 0 0,0-1 1 0 0,1 1-1 0 0,-1-4-21 0 0,-1-6 36 0 0,1 0-1 0 0,0 0 1 0 0,2 0-1 0 0,-1-1 1 0 0,2 1-1 0 0,-1 0 1 0 0,2 0 0 0 0,0 0-1 0 0,0 0 1 0 0,2 0-1 0 0,-1 0 1 0 0,4-6-36 0 0,9-23 9 0 0,2 1 1 0 0,2 1-1 0 0,2 0 1 0 0,2 2-1 0 0,1 1 0 0 0,1 0 1 0 0,3 2-1 0 0,1 1 1 0 0,1 2-1 0 0,1 1 1 0 0,2 1-1 0 0,14-7-9 0 0,88-44-1895 0 0,-103 73-2966 0 0,2 5-4198 0 0,-28 4 4236 0 0,-4 2 2871 0 0</inkml:trace>
</inkml:ink>
</file>

<file path=ppt/ink/ink6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5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123 409 0 0 0,'0'0'1218'0'0,"0"0"242"0"0,0 0 264 0 0,0 0 189 0 0,0 0 64 0 0,0 0-28 0 0,0 0-99 0 0,0 0-158 0 0,0 0-244 0 0,0 0-247 0 0,0 0-181 0 0,0 0-129 0 0,-19 16-55 0 0,-57 45-63 0 0,75-60-749 0 0,1-1-1 0 0,-1 1 1 0 0,1-1-1 0 0,-1 0 1 0 0,0 1 0 0 0,1-1-1 0 0,-1 0 1 0 0,0 0-1 0 0,0 1 1 0 0,1-1-1 0 0,-1 0 1 0 0,0 0-1 0 0,1 0 1 0 0,-1 0-1 0 0,0 0 1 0 0,0 0 0 0 0,1 0-1 0 0,-1 0 1 0 0,0 0-1 0 0,0 0 1 0 0,1 0-1 0 0,-1-1 1 0 0,0 1-1 0 0,0 0 1 0 0,1 0-1 0 0,-1-1 1 0 0,0 1 0 0 0,1-1-1 0 0,-1 1 1 0 0,1 0-1 0 0,-1-1 1 0 0,1 1-1 0 0,-1-1 1 0 0,0 1-1 0 0,1-1 1 0 0,0 0-1 0 0,-1 1 1 0 0,1-1 0 0 0,-1 0-1 0 0,1 1 1 0 0,0-1-1 0 0,-1 0 1 0 0,1 1-1 0 0,0-1 1 0 0,0 0-1 0 0,-1 1 1 0 0,1-1-1 0 0,0 0 1 0 0,0 0 0 0 0,0 1-1 0 0,0-1 1 0 0,0 0-1 0 0,0 0 1 0 0,0 1-1 0 0,0-1 1 0 0,0 0-1 0 0,1 0 1 0 0,-1 1-1 0 0,0-1 1 0 0,0 0 0 0 0,1 1-1 0 0,-1-1 1 0 0,0 0-1 0 0,1 1 1 0 0,-1-1-1 0 0,1 1 1 0 0,-1-1-1 0 0,1 0-23 0 0,-1-4 157 0 0,2-16 6 0 0,0-1-1 0 0,1 1 1 0 0,2 0 0 0 0,0 0 0 0 0,1 1-1 0 0,1-1 1 0 0,1 1 0 0 0,0 0 0 0 0,2 1-1 0 0,0 0 1 0 0,1 1 0 0 0,5-5-163 0 0,106-122-2831 0 0,-89 118-537 0 0,-9 14-4379 0 0,-16 8-1970 0 0</inkml:trace>
</inkml:ink>
</file>

<file path=ppt/ink/ink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6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6321 0 0,'0'0'2312'0'0,"0"0"-593"0"0,0 0-311 0 0,0 0-57 0 0,0 0-44 0 0,0 0-147 0 0,0 0-232 0 0,0 0-245 0 0,0 0-214 0 0,0 0-132 0 0,0 0-131 0 0,0 0-70 0 0,0 0-33 0 0,-26 31-48 0 0,-79 98-3 0 0,102-127-49 0 0,1-1 0 0 0,0 1 1 0 0,0 0-1 0 0,0 0 1 0 0,0 0-1 0 0,0 0 1 0 0,1 0-1 0 0,-1 0 0 0 0,0 1 1 0 0,1-1-1 0 0,0 1 1 0 0,0-1-1 0 0,0 1 0 0 0,0-1 1 0 0,0 1-1 0 0,0-1 1 0 0,0 1-1 0 0,1 0 0 0 0,0 0 1 0 0,-1-1-1 0 0,1 1 1 0 0,0 0-1 0 0,0 0 1 0 0,0-1-1 0 0,1 3-3 0 0,1 3 23 0 0,1-1 40 0 0,0 1 0 0 0,0-1 0 0 0,0 0 0 0 0,1 0 0 0 0,0-1 0 0 0,0 1 0 0 0,1-1 0 0 0,0 0 0 0 0,0 0 0 0 0,0 0 0 0 0,1-1 0 0 0,-1 0 0 0 0,2 0 0 0 0,-1 0 0 0 0,0-1 0 0 0,1 0 0 0 0,0 0 0 0 0,0 0 0 0 0,0-1 0 0 0,0 0 0 0 0,0-1 0 0 0,1 1 0 0 0,-1-1 1 0 0,1-1-1 0 0,0 0 0 0 0,0 0 0 0 0,-1 0 0 0 0,1-1 0 0 0,0 0 0 0 0,4-1-63 0 0,-4 2 108 0 0,-1-1-1 0 0,1 0 1 0 0,-1 0 0 0 0,1 0 0 0 0,-1-1-1 0 0,1 0 1 0 0,-1-1 0 0 0,0 0 0 0 0,0 0 0 0 0,1 0-1 0 0,-1-1 1 0 0,-1 0 0 0 0,1 0 0 0 0,0-1-1 0 0,-1 0 1 0 0,0 0 0 0 0,0 0 0 0 0,0-1 0 0 0,0 0-1 0 0,-1 0 1 0 0,1-1 0 0 0,-2 1 0 0 0,1-1-1 0 0,0 0 1 0 0,-1 0 0 0 0,0-1 0 0 0,-1 0 0 0 0,1 1-1 0 0,-1-1 1 0 0,-1 0 0 0 0,1 0 0 0 0,-1 0-1 0 0,1-7-107 0 0,-3 8-40 0 0,0 0 0 0 0,0 0 0 0 0,-1 1 0 0 0,1-1 0 0 0,-1 0 0 0 0,-1 0 0 0 0,1 1 0 0 0,-1-1-1 0 0,0 0 1 0 0,0 1 0 0 0,0 0 0 0 0,-1-1 0 0 0,0 1 0 0 0,0 0 0 0 0,-1 1 0 0 0,1-1 0 0 0,-1 0-1 0 0,0 1 1 0 0,0 0 0 0 0,0 0 0 0 0,-1 0 0 0 0,1 0 0 0 0,-1 1 0 0 0,0 0 0 0 0,0 0 0 0 0,-4-2 40 0 0,-70-23-3798 0 0,51 25-723 0 0,0 5-3896 0 0,16 1 2093 0 0</inkml:trace>
</inkml:ink>
</file>

<file path=ppt/ink/ink6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5681 0 0,'0'0'1135'0'0,"0"0"57"0"0,0 0 583 0 0,0 0 531 0 0,0 0 155 0 0,0 0-349 0 0,0 0-665 0 0,0 0-465 0 0,0 0-285 0 0,0 0-125 0 0,0 0-84 0 0,0 0-105 0 0,0 0-81 0 0,13-19-52 0 0,85-116 332 0 0,-91 127-509 0 0,3-6-24 0 0,0 1 1 0 0,1 0-1 0 0,0 0 1 0 0,1 2 0 0 0,1-1-1 0 0,0 2 1 0 0,0 0-1 0 0,1 0 1 0 0,0 1 0 0 0,1 1-1 0 0,0 0 1 0 0,0 1-1 0 0,9-2-49 0 0,-22 9-2 0 0,-1 0 0 0 0,0-1 0 0 0,1 1 0 0 0,-1 0-1 0 0,1 1 1 0 0,-1-1 0 0 0,1 0 0 0 0,-1 0 0 0 0,0 1 0 0 0,1-1-1 0 0,-1 0 1 0 0,0 1 0 0 0,1-1 0 0 0,-1 1 0 0 0,0 0-1 0 0,1 0 1 0 0,-1-1 0 0 0,0 1 0 0 0,0 0 0 0 0,0 0 0 0 0,0 0-1 0 0,0 0 1 0 0,0 0 0 0 0,0 0 0 0 0,0 0 0 0 0,0 1 0 0 0,0-1-1 0 0,-1 0 1 0 0,1 0 0 0 0,-1 1 0 0 0,1-1 0 0 0,-1 0-1 0 0,1 1 1 0 0,-1-1 0 0 0,1 1 0 0 0,-1-1 0 0 0,0 0 0 0 0,0 1-1 0 0,0-1 1 0 0,0 1 0 0 0,0-1 0 0 0,0 1 0 0 0,0-1 0 0 0,-1 1-1 0 0,1-1 1 0 0,0 0 0 0 0,-1 1 0 0 0,1-1 0 0 0,-1 0-1 0 0,0 2 3 0 0,0 11 11 0 0,1 5 35 0 0,-1-16-41 0 0,0-1 1 0 0,0 0 0 0 0,0 0-1 0 0,1 1 1 0 0,-1-1 0 0 0,0 1-1 0 0,1-1 1 0 0,0 0 0 0 0,0 1-1 0 0,0-1 1 0 0,0 1 0 0 0,0-1 0 0 0,0 1-1 0 0,1-1 1 0 0,-1 1 0 0 0,1-1-1 0 0,-1 0 1 0 0,1 1 0 0 0,0-1-1 0 0,0 0 1 0 0,0 0 0 0 0,0 1-1 0 0,1-1 1 0 0,-1 0 0 0 0,0 0 0 0 0,1 0-1 0 0,0-1 1 0 0,-1 1 0 0 0,1 0-1 0 0,0-1 1 0 0,0 1 0 0 0,0-1-1 0 0,0 1 1 0 0,0-1 0 0 0,0 0-1 0 0,0 0 1 0 0,1 0 0 0 0,-1 0-1 0 0,0 0 1 0 0,1 0 0 0 0,-1-1 0 0 0,0 1-1 0 0,1-1 1 0 0,-1 0 0 0 0,1 1-1 0 0,-1-1 1 0 0,2-1-6 0 0,125-53 311 0 0,-25 15-255 0 0,-103 38-59 0 0,0 0-1 0 0,0 1 1 0 0,1-1 0 0 0,-1 1 0 0 0,0-1 0 0 0,0 1 0 0 0,1 0 0 0 0,-1 0 0 0 0,0-1-1 0 0,0 1 1 0 0,1 0 0 0 0,-1 0 0 0 0,0 0 0 0 0,1 0 0 0 0,-1 0 0 0 0,0 1 0 0 0,0-1-1 0 0,1 0 1 0 0,-1 1 0 0 0,0-1 0 0 0,0 1 0 0 0,1-1 0 0 0,-1 1 0 0 0,0-1-1 0 0,0 1 1 0 0,0 0 0 0 0,0 0 0 0 0,0-1 0 0 0,0 1 0 0 0,0 0 0 0 0,0 0 0 0 0,0 0-1 0 0,-1 0 1 0 0,1 0 0 0 0,0 0 0 0 0,0 1 0 0 0,-1-1 0 0 0,1 0 0 0 0,-1 0-1 0 0,1 0 1 0 0,-1 0 0 0 0,0 1 0 0 0,1-1 0 0 0,-1 0 0 0 0,0 1 0 0 0,0-1 0 0 0,0 0-1 0 0,0 0 1 0 0,0 2 3 0 0,6 31-131 0 0,14 32 39 0 0,25-48-2827 0 0,-34-18 369 0 0,11-1-7940 0 0,-18-2 3162 0 0</inkml:trace>
</inkml:ink>
</file>

<file path=ppt/ink/ink6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0 2593 0 0,'0'0'1740'0'0,"0"0"-252"0"0,0 0-71 0 0,0 0 176 0 0,0 0 236 0 0,0 0 70 0 0,0 0-224 0 0,0 0-375 0 0,0 0-386 0 0,0 0-264 0 0,0 0-115 0 0,0 0-12 0 0,0 0 58 0 0,1 16 3 0 0,-6 175 1408 0 0,-10-42-1295 0 0,6 1 1 0 0,8 73-698 0 0,21-128-923 0 0,-7-106-6452 0 0,-8-25-3856 0 0,-4 25 8052 0 0</inkml:trace>
</inkml:ink>
</file>

<file path=ppt/ink/ink6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2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 1832 0 0,'0'0'3733'0'0,"0"0"-2199"0"0,0 0-638 0 0,0 0 264 0 0,0 0 394 0 0,0 0 218 0 0,0 0-118 0 0,0 0-304 0 0,33-2-242 0 0,102-6-153 0 0,165-27 2551 0 0,-62 4-2976 0 0,-77 23-4377 0 0,-121 14-4303 0 0,-30-1 259 0 0</inkml:trace>
</inkml:ink>
</file>

<file path=ppt/ink/ink6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0 560 0 0,'0'0'2677'0'0,"0"0"-565"0"0,0 0-131 0 0,0 0 92 0 0,0 0 17 0 0,0 0-124 0 0,0 0-380 0 0,0 0-438 0 0,0 0-307 0 0,0 0-165 0 0,0 0-86 0 0,0 0-54 0 0,0 0-60 0 0,-3 17-96 0 0,-16 125 439 0 0,13 30-1312 0 0,12-165-1448 0 0,-2-6-2744 0 0,-1-1-6032 0 0,-3 0 8042 0 0</inkml:trace>
</inkml:ink>
</file>

<file path=ppt/ink/ink6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9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4473 0 0,'0'0'1291'0'0,"0"0"-304"0"0,0 0 138 0 0,0 0 368 0 0,0 0 190 0 0,0 0-46 0 0,0 0-251 0 0,0 0-268 0 0,0 0-182 0 0,32 1-165 0 0,102 2-182 0 0,124 23-484 0 0,-211-17-2866 0 0,-31-5-1002 0 0,0 0-3426 0 0,-9-3 3308 0 0</inkml:trace>
</inkml:ink>
</file>

<file path=ppt/ink/ink6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5033 0 0,'0'0'1364'0'0,"0"0"-74"0"0,0 0 298 0 0,0 0 286 0 0,0 0-55 0 0,0 0-328 0 0,0 0-429 0 0,0 0-316 0 0,37-3-201 0 0,116-14-149 0 0,134-36-1199 0 0,-283 53 600 0 0,43-3-5603 0 0,-32 2-1349 0 0</inkml:trace>
</inkml:ink>
</file>

<file path=ppt/ink/ink6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7642 0 0,'0'0'2195'0'0,"0"0"-872"0"0,0 0-555 0 0,0 0-163 0 0,0 0 122 0 0,0 0 225 0 0,0 0 177 0 0,0 0 28 0 0,0 0-50 0 0,0 0-99 0 0,0 0-160 0 0,0 0-139 0 0,3 32-111 0 0,8 103-80 0 0,1 271 1220 0 0,45-114-2709 0 0,-56-281-219 0 0,-3-5-6788 0 0,-3-8-3704 0 0,2-2 10479 0 0</inkml:trace>
</inkml:ink>
</file>

<file path=ppt/ink/ink6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 9850 0 0,'0'0'1254'0'0,"0"0"-311"0"0,0 0-199 0 0,0 0 180 0 0,0 0 260 0 0,0 0 116 0 0,0 0-130 0 0,0 0-227 0 0,35-6-184 0 0,112-16-175 0 0,165-9 645 0 0,-130 26-1930 0 0,-105 6-2478 0 0,17-1-8353 0 0,-78 0 6060 0 0</inkml:trace>
</inkml:ink>
</file>

<file path=ppt/ink/ink6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0 1568 0 0,'0'0'2181'0'0,"0"0"-629"0"0,0 0-258 0 0,0 0 129 0 0,0 0 162 0 0,0 0-4 0 0,0 0-222 0 0,0 0-300 0 0,-21 33-285 0 0,-66 105-196 0 0,85-135-538 0 0,-1 0 1 0 0,1 0-1 0 0,0 1 1 0 0,-1-1-1 0 0,2 1 0 0 0,-1-1 1 0 0,0 1-1 0 0,1 0 1 0 0,-1-1-1 0 0,1 1 1 0 0,0 0-1 0 0,0 0 1 0 0,1 0-1 0 0,-1 0 0 0 0,1 0 1 0 0,0 0-1 0 0,0 0 1 0 0,1 2-41 0 0,0 5 149 0 0,0-5-46 0 0,1 0-1 0 0,-1 0 0 0 0,1 0 1 0 0,1 0-1 0 0,-1 0 0 0 0,1 0 1 0 0,0-1-1 0 0,0 1 0 0 0,0-1 1 0 0,1 0-1 0 0,0 0 1 0 0,0 0-1 0 0,1 0 0 0 0,-1-1 1 0 0,1 0-1 0 0,0 0 0 0 0,0 0 1 0 0,0 0-1 0 0,0-1 0 0 0,1 0 1 0 0,0 0-1 0 0,-1 0 0 0 0,1-1 1 0 0,0 0-1 0 0,0 0 0 0 0,0 0 1 0 0,1-1-1 0 0,-1 0 0 0 0,0 0 1 0 0,1-1-1 0 0,3 1-102 0 0,1-1 192 0 0,-2 0 1 0 0,1 1 0 0 0,0-1 0 0 0,-1-1 0 0 0,1 0 0 0 0,-1 0 0 0 0,1-1 0 0 0,-1 0 0 0 0,0 0 0 0 0,1-1 1 0 0,-1-1-1 0 0,-1 1 0 0 0,8-5-193 0 0,-10 4 53 0 0,1 1 1 0 0,-1-2 0 0 0,0 1 0 0 0,-1-1 0 0 0,1 1 0 0 0,-1-1 0 0 0,0-1-1 0 0,0 1 1 0 0,-1-1 0 0 0,0 0 0 0 0,0 0 0 0 0,0 0 0 0 0,0-1 0 0 0,-1 1-1 0 0,0-1 1 0 0,-1 0 0 0 0,1 1 0 0 0,-1-1 0 0 0,-1-1 0 0 0,1 1 0 0 0,-1 0-1 0 0,0 0 1 0 0,-1 0 0 0 0,0-1 0 0 0,0 1 0 0 0,-1 0 0 0 0,1 0 0 0 0,-2-1-1 0 0,1 1 1 0 0,-1 0 0 0 0,0 0 0 0 0,0 0 0 0 0,-1 1 0 0 0,-3-7-54 0 0,2 7-129 0 0,0 0 1 0 0,-1 0-1 0 0,0 0 1 0 0,0 1-1 0 0,0-1 0 0 0,-1 1 1 0 0,0 1-1 0 0,0-1 1 0 0,0 1-1 0 0,0 0 1 0 0,-1 0-1 0 0,0 1 1 0 0,1 0-1 0 0,-1 0 1 0 0,-1 1-1 0 0,1-1 1 0 0,-7 0 128 0 0,-33-5-3266 0 0,1 6-3463 0 0,30 2-666 0 0</inkml:trace>
</inkml:ink>
</file>

<file path=ppt/ink/ink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6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33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203 178 1280 0 0,'0'0'1377'0'0,"0"0"-189"0"0,0 0-125 0 0,0 0 117 0 0,0 0 199 0 0,0 0 100 0 0,0 0-52 0 0,0 0-180 0 0,36-20-155 0 0,116-66-154 0 0,-37 39 567 0 0,-89 40-1227 0 0,1 1 1 0 0,0 1-1 0 0,0 2 0 0 0,0 0 0 0 0,1 2 0 0 0,-1 1 0 0 0,16 3-278 0 0,-40-3 4 0 0,-1 0 0 0 0,0 1 0 0 0,1-1-1 0 0,-1 1 1 0 0,0 0 0 0 0,1-1-1 0 0,-1 1 1 0 0,0 0 0 0 0,0 0 0 0 0,0 1-1 0 0,0-1 1 0 0,0 0 0 0 0,0 1 0 0 0,0-1-1 0 0,0 1 1 0 0,-1-1 0 0 0,1 1-1 0 0,-1 0 1 0 0,1 0 0 0 0,-1 0 0 0 0,1 0-1 0 0,-1 0 1 0 0,0 0 0 0 0,0 0 0 0 0,0 0-1 0 0,0 1 1 0 0,-1-1 0 0 0,1 0 0 0 0,-1 0-1 0 0,1 1 1 0 0,-1-1 0 0 0,0 0-1 0 0,1 1 1 0 0,-1-1 0 0 0,-1 1 0 0 0,1-1-1 0 0,0 0 1 0 0,-1 1-4 0 0,-35 85 501 0 0,4-50-405 0 0,-1-2 0 0 0,-3-2 0 0 0,0-1 0 0 0,-12 6-96 0 0,-58 54 83 0 0,67-55-37 0 0,1 2-1 0 0,1 1 1 0 0,3 2 0 0 0,-18 30-46 0 0,10 35 112 0 0,41-104-95 0 0,1-1 0 0 0,-1 1 0 0 0,1 0 0 0 0,0-1 0 0 0,0 1 0 0 0,1 0 0 0 0,-1-1 1 0 0,1 1-1 0 0,0 0 0 0 0,0-1 0 0 0,0 1 0 0 0,0-1 0 0 0,0 1 0 0 0,1-1 0 0 0,0 0 0 0 0,0 1 0 0 0,0-1 0 0 0,0 0 0 0 0,0 0 0 0 0,0 0 0 0 0,1-1 0 0 0,0 1 0 0 0,-1-1 0 0 0,1 1 0 0 0,0-1 1 0 0,0 0-1 0 0,0 0 0 0 0,0 0 0 0 0,1 0 0 0 0,-1-1-17 0 0,18 6 240 0 0,0-2 1 0 0,0 0 0 0 0,0-1 0 0 0,0-2-1 0 0,1 0 1 0 0,-1-1 0 0 0,1-1-1 0 0,-1-1 1 0 0,1-1 0 0 0,-1-1 0 0 0,0 0-1 0 0,12-5-240 0 0,106-30-697 0 0,-117 15-3730 0 0,-19 2-7700 0 0,-3 14 7471 0 0</inkml:trace>
  <inkml:trace contextRef="#ctx0" brushRef="#br0" timeOffset="269.834">1 414 6737 0 0,'0'0'2730'0'0,"0"0"-1605"0"0,0 0-516 0 0,0 0 178 0 0,0 0 201 0 0,0 0 102 0 0,38 4-71 0 0,122 10-126 0 0,34-10 1110 0 0,104-16-1717 0 0,-171 3-9688 0 0,-107 8 537 0 0</inkml:trace>
  <inkml:trace contextRef="#ctx0" brushRef="#br0" timeOffset="1036.77">949 694 0 0 0,'0'0'1440'0'0,"0"0"374"0"0,0 0 328 0 0,0 0 204 0 0,0 0 43 0 0,33 5-181 0 0,108 17-245 0 0,-57-24 620 0 0,-70-2-2138 0 0,15-3-43 0 0,0-1-1 0 0,-1-1 0 0 0,0-2 0 0 0,-1 0 0 0 0,0-2 0 0 0,0-1 1 0 0,-2-2-1 0 0,0 0 0 0 0,0-2 0 0 0,-2 0 0 0 0,20-20-401 0 0,2-45 239 0 0,-44 81-262 0 0,0 0 1 0 0,-1 0 0 0 0,1 0-1 0 0,-1 0 1 0 0,1 0 0 0 0,-1 0-1 0 0,0-1 1 0 0,0 1 0 0 0,0 0-1 0 0,0 0 1 0 0,0 0 0 0 0,-1 0-1 0 0,1-1 1 0 0,-1 1 0 0 0,1 0-1 0 0,-1 0 1 0 0,0 0 0 0 0,0 0-1 0 0,0 0 1 0 0,0 0 0 0 0,0 0 0 0 0,0 1-1 0 0,0-1 1 0 0,-1 0 0 0 0,1 1-1 0 0,-1-1 1 0 0,1 0 0 0 0,-1 1-1 0 0,0 0 1 0 0,0-1 0 0 0,1 1-1 0 0,-1 0 1 0 0,0 0 0 0 0,0 0-1 0 0,0 0 1 0 0,0 0 0 0 0,0 1-1 0 0,0-1 1 0 0,0 1 0 0 0,-1-1 22 0 0,-11 0-164 0 0,0 0 1 0 0,0 1-1 0 0,0 0 1 0 0,0 1 0 0 0,1 1-1 0 0,-1 0 1 0 0,0 1 0 0 0,0 0-1 0 0,1 1 1 0 0,0 1-1 0 0,0 0 1 0 0,0 1 0 0 0,0 0-1 0 0,1 1 1 0 0,0 0 0 0 0,1 1-1 0 0,-1 0 1 0 0,2 1 0 0 0,-1 0-1 0 0,1 1 1 0 0,0 0-1 0 0,1 1 1 0 0,1 0 0 0 0,-1 0-1 0 0,2 1 1 0 0,-4 6 163 0 0,6-9-69 0 0,1 1 0 0 0,0-1 0 0 0,1 1 0 0 0,0 0 0 0 0,0 0-1 0 0,1 0 1 0 0,0 0 0 0 0,1 1 0 0 0,0-1 0 0 0,1 0 0 0 0,0 1 0 0 0,0-1 0 0 0,1 1 0 0 0,1-1 0 0 0,0 0 69 0 0,-1-5 44 0 0,1 1 0 0 0,1-1 0 0 0,-1 0 0 0 0,1-1 0 0 0,0 1 1 0 0,0 0-1 0 0,0-1 0 0 0,1 1 0 0 0,-1-1 0 0 0,1 0 0 0 0,0-1 1 0 0,0 1-1 0 0,1 0 0 0 0,-1-1 0 0 0,1 0 0 0 0,-1 0 0 0 0,1-1 1 0 0,0 1-1 0 0,0-1 0 0 0,0 0 0 0 0,1 0 0 0 0,-1-1 0 0 0,0 1 0 0 0,5-1-44 0 0,138 12 2611 0 0,-141-13-2472 0 0,20-4 103 0 0,0 0 1 0 0,0-2 0 0 0,0-1-1 0 0,-1 0 1 0 0,0-3 0 0 0,-1 0 0 0 0,0-1-1 0 0,-1-1 1 0 0,0-2 0 0 0,1-1-243 0 0,16-12 20 0 0,-1-2-1 0 0,-1-1 1 0 0,-1-2 0 0 0,-2-1 0 0 0,-2-3 0 0 0,-1 0-1 0 0,15-24-19 0 0,-39 50-152 0 0,-1 0 0 0 0,0 0 0 0 0,0 0 0 0 0,-1-1 0 0 0,-1 0 0 0 0,0-1 0 0 0,0 0 0 0 0,-1 1-1 0 0,-1-2 1 0 0,0 1 0 0 0,-1 0 0 0 0,0-1 0 0 0,-1 0 0 0 0,0 1 0 0 0,-1-1 0 0 0,0 0 0 0 0,-1-5 152 0 0,-1 15-59 0 0,0 1 0 0 0,0 0 0 0 0,-1-1 0 0 0,1 1 0 0 0,0 0 0 0 0,-1 0 1 0 0,0 0-1 0 0,1 0 0 0 0,-1 0 0 0 0,0 1 0 0 0,0-1 0 0 0,0 0 0 0 0,0 1 1 0 0,0-1-1 0 0,0 1 0 0 0,0 0 0 0 0,-1 0 0 0 0,1 0 0 0 0,0 0 0 0 0,-1 0 1 0 0,1 0-1 0 0,-1 0 0 0 0,1 1 0 0 0,-1 0 0 0 0,1-1 0 0 0,-1 1 0 0 0,0 0 1 0 0,1 0-1 0 0,-1 0 0 0 0,1 1 0 0 0,-1-1 0 0 0,1 0 0 0 0,-1 1 0 0 0,1 0 1 0 0,-1 0-1 0 0,1 0 0 0 0,0 0 0 0 0,-1 0 0 0 0,1 0 0 0 0,0 0 0 0 0,0 1 1 0 0,0-1-1 0 0,0 1 0 0 0,0-1 0 0 0,-1 3 59 0 0,-3 0 30 0 0,0 0 1 0 0,1 1-1 0 0,0 0 0 0 0,0 1 0 0 0,0-1 1 0 0,0 1-1 0 0,1 0 0 0 0,0 0 1 0 0,0 0-1 0 0,1 1 0 0 0,0-1 0 0 0,0 1 1 0 0,0 0-1 0 0,1 0 0 0 0,0 0 1 0 0,1 0-1 0 0,-1 0 0 0 0,1 0 0 0 0,0 0 1 0 0,1 1-1 0 0,0-1 0 0 0,0 0 0 0 0,1 0 1 0 0,0 1-31 0 0,1-2 78 0 0,1 0 0 0 0,1-1 1 0 0,-1 1-1 0 0,1-1 0 0 0,0 0 0 0 0,0 0 0 0 0,1 0 1 0 0,-1 0-1 0 0,1-1 0 0 0,0 0 0 0 0,0 0 1 0 0,1 0-1 0 0,-1-1 0 0 0,1 0 0 0 0,0 0 1 0 0,0 0-1 0 0,0 0 0 0 0,0-1 0 0 0,0 0 1 0 0,0-1-1 0 0,1 1 0 0 0,-1-1 0 0 0,1 0 1 0 0,3-1-79 0 0,37 15 613 0 0,-37-11-457 0 0,86 46 709 0 0,-93-48-840 0 0,-1 1-1 0 0,1-1 0 0 0,-1 0 0 0 0,0 1 0 0 0,1 0 1 0 0,-1 0-1 0 0,0-1 0 0 0,-1 1 0 0 0,1 0 0 0 0,0 0 1 0 0,-1 1-1 0 0,0-1 0 0 0,0 0 0 0 0,0 0 0 0 0,0 1 0 0 0,0-1 1 0 0,-1 1-1 0 0,1-1 0 0 0,-1 1 0 0 0,0-1 0 0 0,0 0 1 0 0,0 1-1 0 0,-1-1 0 0 0,1 1 0 0 0,-1-1 0 0 0,0 1 0 0 0,0-1 1 0 0,0 0-1 0 0,0 0 0 0 0,-1 2-24 0 0,-5 8 62 0 0,0 0-1 0 0,-1 0 1 0 0,0-1 0 0 0,-1 0-1 0 0,0 0 1 0 0,-1-1 0 0 0,-1 0 0 0 0,-1 0-62 0 0,-57 72 93 0 0,69-83-129 0 0,-1 1 0 0 0,0 0 0 0 0,1 0 0 0 0,-1-1 0 0 0,0 1 0 0 0,1 0 0 0 0,-1 0 0 0 0,1 0 0 0 0,0 0 0 0 0,-1 0 0 0 0,1 0 0 0 0,0 0 0 0 0,-1 0 0 0 0,1 0 0 0 0,0 0 0 0 0,0 0-1 0 0,0 0 1 0 0,0 0 0 0 0,0 0 0 0 0,0 0 0 0 0,0 0 0 0 0,0 0 0 0 0,1 0 0 0 0,-1 0 0 0 0,0 0 0 0 0,0-1 0 0 0,1 1 0 0 0,-1 0 0 0 0,1 0 0 0 0,-1 0 0 0 0,1 0 0 0 0,-1 0 0 0 0,1 0 0 0 0,-1-1 0 0 0,1 1 0 0 0,0 0 0 0 0,0 0 0 0 0,-1-1 0 0 0,1 1 0 0 0,0-1 0 0 0,0 1 0 0 0,0-1 0 0 0,-1 1 0 0 0,1-1 0 0 0,0 1 0 0 0,0-1 0 0 0,0 0 0 0 0,0 1 0 0 0,0-1 0 0 0,0 0 0 0 0,1 0 36 0 0,58 4-9093 0 0,-48-4 4351 0 0,-4 0-2083 0 0</inkml:trace>
  <inkml:trace contextRef="#ctx0" brushRef="#br0" timeOffset="1381.312">2655 340 4121 0 0,'0'0'1696'0'0,"0"0"-266"0"0,0 0-94 0 0,0 0 34 0 0,0 0-59 0 0,0 0-206 0 0,0 0-311 0 0,0 0-277 0 0,0 0-166 0 0,0 0-91 0 0,0 0-76 0 0,0 0-17 0 0,-23 33-10 0 0,-69 102-22 0 0,58-59 37 0 0,33-62-136 0 0,-1-6-15 0 0,0 0 0 0 0,1 0 0 0 0,0 0 0 0 0,1 0 0 0 0,0 0 1 0 0,0 1-1 0 0,1-1 0 0 0,0 0 0 0 0,0 0 0 0 0,1 0 0 0 0,0 0 0 0 0,0 0 0 0 0,1 0 0 0 0,0 0 0 0 0,1-1 1 0 0,-1 0-1 0 0,1 1 0 0 0,1-1 0 0 0,-1-1 0 0 0,1 1 0 0 0,1-1 0 0 0,-1 0 0 0 0,1 0 0 0 0,0 0 0 0 0,0-1 1 0 0,1 0-1 0 0,-1 0 0 0 0,7 3-21 0 0,2-4 325 0 0,0-1 1 0 0,1 0-1 0 0,-1-2 1 0 0,1 1 0 0 0,0-2-1 0 0,-1 0 1 0 0,1-1-1 0 0,-1-1 1 0 0,1 0-1 0 0,-1-1 1 0 0,1 0 0 0 0,-1-2-1 0 0,0 0 1 0 0,-1 0-1 0 0,1-1 1 0 0,-1-1-1 0 0,-1-1 1 0 0,1 0 0 0 0,-1 0-1 0 0,0-1 1 0 0,-1-1-1 0 0,0 0 1 0 0,5-7-326 0 0,-7 9 81 0 0,0-2 1 0 0,0 1 0 0 0,-1-1-1 0 0,0 0 1 0 0,-1-1-1 0 0,0 0 1 0 0,-1 0-1 0 0,0-1 1 0 0,-1 0-1 0 0,0 0 1 0 0,-1-1-1 0 0,-1 1 1 0 0,0-1-1 0 0,0 0 1 0 0,-1-1-1 0 0,-1 1 1 0 0,0 0 0 0 0,-1-1-1 0 0,0 1 1 0 0,-1-1-1 0 0,-1 1 1 0 0,0-1-82 0 0,0 9-70 0 0,1 0 0 0 0,-1 0 0 0 0,-1 0 0 0 0,1 0 0 0 0,-1 0 0 0 0,0 0 0 0 0,0 0 0 0 0,0 0 1 0 0,-1 1-1 0 0,1-1 0 0 0,-1 1 0 0 0,0 0 0 0 0,0 0 0 0 0,-1 0 0 0 0,0 0 0 0 0,1 0 0 0 0,-1 1 0 0 0,0 0 1 0 0,-1 0-1 0 0,1 0 0 0 0,0 0 0 0 0,-1 0 0 0 0,0 1 0 0 0,1 0 0 0 0,-1 0 0 0 0,0 0 0 0 0,0 1 0 0 0,-3-1 70 0 0,-145-13-8453 0 0,116 16 1712 0 0,13 5-1122 0 0</inkml:trace>
</inkml:ink>
</file>

<file path=ppt/ink/ink6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42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2691 480 0 0 0,'0'0'1039'0'0,"0"0"-94"0"0,0 0-231 0 0,0 0-15 0 0,0 0 202 0 0,0 0 308 0 0,0 0 220 0 0,0 0 18 0 0,0 0-121 0 0,0 0-243 0 0,0 0-246 0 0,-15-5-179 0 0,-45-15-120 0 0,54 18-369 0 0,0 1-1 0 0,0 0 1 0 0,0 0 0 0 0,0 1-1 0 0,0-1 1 0 0,0 1-1 0 0,-1 0 1 0 0,1 1-1 0 0,0 0 1 0 0,0 0-1 0 0,0 0 1 0 0,0 1-1 0 0,0 0 1 0 0,0 0-1 0 0,1 0 1 0 0,-1 1-1 0 0,1-1 1 0 0,-1 2-169 0 0,-16 6 424 0 0,-31 13 423 0 0,2 2-1 0 0,1 3 0 0 0,1 2 0 0 0,-11 11-846 0 0,32-18 270 0 0,1 0 1 0 0,1 2-1 0 0,1 1 0 0 0,1 0 0 0 0,2 2 1 0 0,0 1-1 0 0,2 1 0 0 0,-4 10-270 0 0,-90 161 1094 0 0,105-178-1008 0 0,-107 298 1153 0 0,77-166-676 0 0,34-130-456 0 0,1 0 0 0 0,1 0 1 0 0,2 0-1 0 0,0 1 0 0 0,2-1 1 0 0,0 1-1 0 0,2-1-107 0 0,32 107 396 0 0,16 12-23 0 0,-45-123-322 0 0,2 0 1 0 0,0-1-1 0 0,1 0 0 0 0,1-1 0 0 0,1 0 0 0 0,1-1 0 0 0,0 0 0 0 0,1 0 0 0 0,1-2 1 0 0,1 1-1 0 0,1-2 0 0 0,4 3-51 0 0,31 26 145 0 0,43 29 27 0 0,-22-28-28 0 0,43 14 8 0 0,95 3 47 0 0,-20-28-68 0 0,73-21 78 0 0,-75-43-106 0 0,-21-9 3 0 0,-38-2-32 0 0,-89 23-40 0 0,-2-1 0 0 0,-1-3 0 0 0,0 0 0 0 0,-2-3 0 0 0,0-1 0 0 0,17-18-34 0 0,37-30 86 0 0,57-77 151 0 0,-130 130-210 0 0,0 0 0 0 0,-1-1 1 0 0,-1 0-1 0 0,-1-1 0 0 0,-1-1 1 0 0,-1 0-1 0 0,-1 0 1 0 0,-1-1-1 0 0,-2 0 0 0 0,0-1 1 0 0,-1 0-1 0 0,-2 0 1 0 0,1-18-28 0 0,6-274 214 0 0,-14 292-200 0 0,-1 0-1 0 0,-2 0 0 0 0,0 0 0 0 0,-2 1 1 0 0,0 0-1 0 0,-2 0 0 0 0,-1 1 0 0 0,-1 0 1 0 0,-6-7-14 0 0,5 4 18 0 0,-55-74-42 0 0,45 65 37 0 0,4 4-8 0 0,-1 0-1 0 0,-2 2 1 0 0,-1 1-1 0 0,-2 0 1 0 0,-13-11-5 0 0,-35-33-20 0 0,30 36 37 0 0,-162-66-45 0 0,92 63-140 0 0,-65 2 81 0 0,109 9 42 0 0,0 14 25 0 0,6 4-76 0 0,-115 15-615 0 0,27 3-1481 0 0,124-21-1626 0 0,19 6-317 0 0,2 1-3820 0 0,4 3-2415 0 0</inkml:trace>
  <inkml:trace contextRef="#ctx0" brushRef="#br0" timeOffset="1259.443">886 2600 0 0 0,'0'0'361'0'0,"0"0"870"0"0,0 0 176 0 0,0 0-213 0 0,0 0-266 0 0,0 0-180 0 0,0 0-44 0 0,11 0 22 0 0,81-4 2648 0 0,262-21 3541 0 0,184 21-5695 0 0,-354 4-675 0 0,180 30-175 0 0,-83-23 315 0 0,284-15 225 0 0,-21-10 190 0 0,490 18-424 0 0,-759 4-689 0 0,-154 0 884 0 0,-60-2-3520 0 0,-31-1-2499 0 0,1-1-3715 0 0,-31 0 1571 0 0</inkml:trace>
  <inkml:trace contextRef="#ctx0" brushRef="#br0" timeOffset="1785.186">1236 2641 0 0 0,'0'0'211'0'0,"0"0"373"0"0,0 0 549 0 0,0 0 877 0 0,0 0 596 0 0,0 0 125 0 0,0 0-488 0 0,0 0-721 0 0,0 0-438 0 0,0 0-203 0 0,0 0-108 0 0,0 0-99 0 0,0 0-102 0 0,-26 12-108 0 0,-83 39-82 0 0,-221 107 504 0 0,215-89-1662 0 0,52-9-3602 0 0,57-48 1696 0 0,4 8-6644 0 0,2-16 7732 0 0</inkml:trace>
  <inkml:trace contextRef="#ctx0" brushRef="#br0" timeOffset="2045.721">2212 2589 7554 0 0,'0'0'756'0'0,"0"0"-333"0"0,0 0-119 0 0,0 0 413 0 0,0 0 719 0 0,0 0 433 0 0,0 0 58 0 0,0 0-427 0 0,0 0-736 0 0,0 0-434 0 0,0 0-172 0 0,0 0-59 0 0,-38 24-5 0 0,-124 77-6 0 0,5-20 57 0 0,-191 103-64 0 0,345-182-102 0 0,-2 0-71 0 0,1-1 0 0 0,-1 1-1 0 0,1 0 1 0 0,0 1 0 0 0,0-1-1 0 0,0 1 1 0 0,0-1 0 0 0,0 1-1 0 0,0 1 1 0 0,1-1 0 0 0,-1 0-1 0 0,1 1 1 0 0,0 0 0 0 0,0-1 0 0 0,1 1-1 0 0,-1 0 1 0 0,1 1 0 0 0,0-1-1 0 0,0 0 1 0 0,0 1 0 0 0,0-1-1 0 0,1 1 1 0 0,0 0 0 0 0,-1 4 92 0 0,4-7-142 0 0,-1 0 0 0 0,1 0 1 0 0,1 0-1 0 0,-1-1 0 0 0,0 1 1 0 0,0 0-1 0 0,1-1 0 0 0,-1 0 1 0 0,0 1-1 0 0,1-1 1 0 0,0 0-1 0 0,-1 0 0 0 0,1-1 1 0 0,-1 1-1 0 0,1 0 0 0 0,0-1 1 0 0,0 0-1 0 0,-1 0 0 0 0,1 0 1 0 0,0 0-1 0 0,0 0 0 0 0,0 0 142 0 0,1 0-215 0 0,25 0-1460 0 0,1-2-1 0 0,-1-1 0 0 0,0-1 1 0 0,-1-1-1 0 0,1-2 0 0 0,1-2 1676 0 0,22-3-2331 0 0,-24 7 2039 0 0</inkml:trace>
  <inkml:trace contextRef="#ctx0" brushRef="#br0" timeOffset="2268.655">2803 2711 0 0 0,'0'0'1148'0'0,"33"-8"165"0"0,110-23-144 0 0,-109 23-352 0 0,1 2 1 0 0,0 1-1 0 0,1 2 0 0 0,-1 1 0 0 0,5 2-817 0 0,-39 1 116 0 0,0-1-1 0 0,-1 1 0 0 0,1 0 0 0 0,0-1 1 0 0,-1 1-1 0 0,1 0 0 0 0,0 0 0 0 0,-1-1 1 0 0,1 1-1 0 0,-1 0 0 0 0,1 0 1 0 0,-1 0-1 0 0,0 0 0 0 0,1 0 0 0 0,-1 0 1 0 0,0-1-1 0 0,1 1 0 0 0,-1 0 0 0 0,0 0 1 0 0,0 0-1 0 0,0 0 0 0 0,0 0 0 0 0,0 0 1 0 0,0 0-1 0 0,0 0 0 0 0,0 0 0 0 0,-1 0 1 0 0,1 0-1 0 0,0 0 0 0 0,-1 0 1 0 0,1 0-1 0 0,0 0 0 0 0,-1 0 0 0 0,1-1 1 0 0,-1 1-1 0 0,1 0 0 0 0,-1 0 0 0 0,0 0 1 0 0,1-1-1 0 0,-1 1 0 0 0,0 0 0 0 0,1-1 1 0 0,-1 1-1 0 0,0-1 0 0 0,0 1 1 0 0,0-1-1 0 0,0 1 0 0 0,1-1 0 0 0,-1 1 1 0 0,0-1-1 0 0,0 0 0 0 0,0 1 0 0 0,0-1 1 0 0,0 0-1 0 0,0 0 0 0 0,0 0 0 0 0,0 0 1 0 0,0 0-116 0 0,-205 119 2738 0 0,-280 100-1698 0 0,295-131-847 0 0,188-87-280 0 0,1 0 0 0 0,-1 0 0 0 0,1 0 1 0 0,-1 0-1 0 0,1 0 0 0 0,-1 0 0 0 0,1 1 0 0 0,0-1 0 0 0,0 1 0 0 0,-1 0 0 0 0,1 0 0 0 0,0 0 0 0 0,1 0 0 0 0,-1 0 0 0 0,0 0 0 0 0,0 0 1 0 0,1 1-1 0 0,0-1 0 0 0,-1 0 0 0 0,1 1 0 0 0,0-1 0 0 0,0 1 0 0 0,0 0 0 0 0,0-1 0 0 0,1 1 0 0 0,-1 0 0 0 0,1-1 0 0 0,0 3 87 0 0,48 3-5411 0 0,-26-8 1250 0 0,-1 0-2206 0 0</inkml:trace>
  <inkml:trace contextRef="#ctx0" brushRef="#br0" timeOffset="2529.942">4281 2678 3561 0 0,'0'0'1837'0'0,"0"0"-370"0"0,0 0 127 0 0,0 0 78 0 0,0 0-83 0 0,0 0-205 0 0,0 0-285 0 0,-40 22-281 0 0,-129 71-237 0 0,-58 17 30 0 0,-215 117-939 0 0,348-152-3054 0 0,88-57 133 0 0,7-4-2223 0 0,0-10 1690 0 0</inkml:trace>
  <inkml:trace contextRef="#ctx0" brushRef="#br0" timeOffset="2787.814">5244 2714 1744 0 0,'0'0'1654'0'0,"0"0"-64"0"0,0 0 162 0 0,0 0 74 0 0,0 0-199 0 0,0 0-254 0 0,-36 16-252 0 0,-117 52-225 0 0,-68 32 670 0 0,-202 136-782 0 0,399-223-1012 0 0,0 1 0 0 0,1 2 0 0 0,0 0 0 0 0,2 2 0 0 0,0 0 1 0 0,1 1-1 0 0,-11 14 228 0 0,14-1-3052 0 0,12-10-3597 0 0,5-13 2012 0 0</inkml:trace>
  <inkml:trace contextRef="#ctx0" brushRef="#br0" timeOffset="5252.466">2873 1488 0 0 0,'0'0'1183'0'0,"0"0"456"0"0,0 0 19 0 0,0 0-139 0 0,0 0-110 0 0,0 0-59 0 0,0 0-33 0 0,9 19 5325 0 0,-24-2-4727 0 0,15-16-1698 0 0,0-1-61 0 0,31-21 2036 0 0,-1-12-1612 0 0,-60 57 625 0 0,29-23-1189 0 0,-1-1 0 0 0,1 1 1 0 0,0 0-1 0 0,0 0 0 0 0,0 0 0 0 0,0 0 0 0 0,0 0 0 0 0,0 0 0 0 0,0 0 0 0 0,0 0 0 0 0,0 0 0 0 0,0 0 0 0 0,1 1 1 0 0,-1-1-1 0 0,0 0 0 0 0,1 0 0 0 0,-1 1 0 0 0,1-1 0 0 0,0 0 0 0 0,-1 1 0 0 0,1-1 0 0 0,0 1 0 0 0,0-1 1 0 0,0 1-1 0 0,0-1 0 0 0,0 0 0 0 0,0 1 0 0 0,0-1 0 0 0,0 2-16 0 0,21-6 700 0 0,-15 0-4513 0 0,-2 2-5906 0 0,-4 1-898 0 0</inkml:trace>
  <inkml:trace contextRef="#ctx0" brushRef="#br0" timeOffset="7162.125">3324 1017 0 0 0,'0'0'760'0'0,"0"0"430"0"0,0 0 17 0 0,0 0-116 0 0,0 0-101 0 0,0 0-65 0 0,4-11-38 0 0,17-51 874 0 0,-20 61-1519 0 0,-1-1 1 0 0,1 0-1 0 0,-1 1 0 0 0,0-1 0 0 0,1 0 1 0 0,-1 1-1 0 0,0-1 0 0 0,0 0 0 0 0,0 1 0 0 0,0-1 1 0 0,0 1-1 0 0,-1-1 0 0 0,1 0 0 0 0,0 1 1 0 0,-1-1-1 0 0,1 1 0 0 0,-1-1 0 0 0,0 1 0 0 0,0-1 1 0 0,1 1-1 0 0,-1-1 0 0 0,0 1 0 0 0,0-1 1 0 0,0 1-1 0 0,0 0 0 0 0,-1 0 0 0 0,1 0 0 0 0,0 0 1 0 0,-1-1-243 0 0,-49-5 2351 0 0,40 9-2302 0 0,1 1 0 0 0,0 0 1 0 0,0 1-1 0 0,1 0 0 0 0,-1 1 1 0 0,1 0-1 0 0,0 0 0 0 0,0 1 1 0 0,0 0-1 0 0,1 1 0 0 0,0 0 1 0 0,0 0-1 0 0,1 0 0 0 0,0 1 1 0 0,0 0-1 0 0,1 1 0 0 0,0 0 1 0 0,1-1-1 0 0,-1 2 0 0 0,2-1 1 0 0,-1 1-1 0 0,1-1 0 0 0,1 1 1 0 0,0 1-1 0 0,0-1 1 0 0,0 7-51 0 0,-14 174 251 0 0,17-183-202 0 0,1-1 0 0 0,0 1 1 0 0,0-1-1 0 0,1 0 0 0 0,0 1 0 0 0,0-1 1 0 0,1 0-1 0 0,0 0 0 0 0,0 0 0 0 0,0-1 1 0 0,1 1-1 0 0,0-1 0 0 0,0 0 0 0 0,1 0 0 0 0,0 0 1 0 0,0 0-1 0 0,0-1 0 0 0,1 0 0 0 0,0 0 1 0 0,-1-1-1 0 0,2 1 0 0 0,-1-1 0 0 0,1 0 1 0 0,-1-1-1 0 0,1 0 0 0 0,0 0 0 0 0,0 0 1 0 0,0-1-1 0 0,7 1-48 0 0,-3-1 100 0 0,0 0 0 0 0,1-1 0 0 0,-1-1 1 0 0,1 0-1 0 0,-1 0 0 0 0,1-1 0 0 0,-1-1 0 0 0,0 0 1 0 0,1-1-1 0 0,-1 0 0 0 0,0 0 0 0 0,-1-1 0 0 0,1 0 1 0 0,-1-1-1 0 0,9-5-100 0 0,-19 10 0 0 0,7-4 41 0 0,1 0 0 0 0,-1-1 0 0 0,0 0 0 0 0,0 0 0 0 0,0 0 0 0 0,-1-1-1 0 0,0 0 1 0 0,0 0 0 0 0,0 0 0 0 0,-1-1 0 0 0,0 0 0 0 0,0 0-1 0 0,-1 0 1 0 0,0-1 0 0 0,0 0 0 0 0,-1 1 0 0 0,0-1 0 0 0,0-1 0 0 0,-1 1-1 0 0,2-8-40 0 0,-5 13-37 0 0,1 1 0 0 0,-1-1 0 0 0,1 0 0 0 0,-1 0 0 0 0,0 1 0 0 0,0-1 0 0 0,0 1 0 0 0,0-1 0 0 0,-1 1 0 0 0,1-1 0 0 0,-1 1 0 0 0,1 0 0 0 0,-1-1-1 0 0,0 1 1 0 0,0 0 0 0 0,0 0 0 0 0,0 1 0 0 0,0-1 0 0 0,0 0 0 0 0,-1 1 0 0 0,1-1 0 0 0,-1 1 0 0 0,1 0 0 0 0,-1-1 0 0 0,1 1 0 0 0,-1 0 0 0 0,0 1 0 0 0,-1-1 37 0 0,-80-12-2319 0 0,8 17 993 0 0,76-4 1333 0 0,0 0-54 0 0,10-1-266 0 0,265-61 1740 0 0,-252 59-1833 0 0,56-4 800 0 0,-32 17-7440 0 0,-37-7 653 0 0,-3-2 14 0 0</inkml:trace>
  <inkml:trace contextRef="#ctx0" brushRef="#br0" timeOffset="9186.412">2407 1043 0 0 0,'0'0'704'0'0,"0"0"542"0"0,0 0 111 0 0,0 0-79 0 0,0 0-131 0 0,0 0-128 0 0,0 0-104 0 0,0 0-53 0 0,0 0-19 0 0,-16 15-33 0 0,-49 47-42 0 0,22 5 1265 0 0,36-49-1503 0 0,-5 14 4 0 0,2 1 0 0 0,1 0 0 0 0,2 0 0 0 0,1 1 0 0 0,2-1 0 0 0,1 1 0 0 0,1 0 0 0 0,2 0 0 0 0,2 0 0 0 0,1 0-1 0 0,6 25-533 0 0,-1-27 326 0 0,1 0 0 0 0,1-1-1 0 0,2 0 1 0 0,2-1 0 0 0,15 27-326 0 0,-20-42 132 0 0,0-1 0 0 0,0 0 1 0 0,1 0-1 0 0,1-1 0 0 0,0 0 1 0 0,1-1-1 0 0,1-1 0 0 0,-1 1 1 0 0,3-1-133 0 0,-9-8 80 0 0,1 0 1 0 0,0 0-1 0 0,-1 0 0 0 0,1-1 1 0 0,0 0-1 0 0,0-1 1 0 0,1 1-1 0 0,-1-1 0 0 0,0-1 1 0 0,0 1-1 0 0,1-1 1 0 0,-1 0-1 0 0,7-2-80 0 0,9 2 182 0 0,-19-1-120 0 0,1 1 1 0 0,0-1-1 0 0,-1 0 1 0 0,1 0-1 0 0,-1-1 1 0 0,0 1 0 0 0,1-1-1 0 0,-1 0 1 0 0,0 0-1 0 0,0 0 1 0 0,0-1-1 0 0,0 0 1 0 0,0 1-1 0 0,-1-1 1 0 0,1-1 0 0 0,-1 1-1 0 0,0 0 1 0 0,0-1-1 0 0,0 0 1 0 0,0 1-1 0 0,-1-2-62 0 0,-10-18 721 0 0,-2 14-755 0 0,-1 7 101 0 0,11 0-55 0 0,-1 1 8 0 0,-30-21 50 0 0,-9-11-4 0 0,-61-40-106 0 0,53 22 34 0 0,37 32-534 0 0,4 50 461 0 0,-2 0 0 0 0,-1 0 1 0 0,-1 0-1 0 0,-2-1 0 0 0,-15 26 79 0 0,17-38-20 0 0,0-1 1 0 0,-1 0-1 0 0,-1-1 1 0 0,0 0-1 0 0,-2-1 1 0 0,0 0 0 0 0,-4 2 19 0 0,-5-5 49 0 0,24-12-38 0 0,0 0-31 0 0,0 0 26 0 0,0 0 14 0 0,0 0 8 0 0,0 0-29 0 0,0 0-16 0 0,0 0-11 0 0,29 0-103 0 0,231-4 134 0 0,-143-25 44 0 0,-52 7-1697 0 0,-34 10-1532 0 0,-14 4-1169 0 0,1 3-4665 0 0,-9 4 2697 0 0</inkml:trace>
  <inkml:trace contextRef="#ctx0" brushRef="#br0" timeOffset="10395.457">2291 1161 0 0 0,'25'-26'6542'0'0,"31"-5"202"0"0,-50 28-6318 0 0,168-99 5356 0 0,-166 97-5711 0 0,1 1 0 0 0,0 1 0 0 0,-1 0 0 0 0,2 0 0 0 0,-1 0 0 0 0,0 1 0 0 0,0 1 0 0 0,1 0 0 0 0,-1 0 0 0 0,0 0 0 0 0,10 2-71 0 0,-11 7-1223 0 0,-3-4-8096 0 0,-3-1 2003 0 0</inkml:trace>
  <inkml:trace contextRef="#ctx0" brushRef="#br0" timeOffset="15804.452">2878 2044 0 0 0,'0'0'999'0'0,"0"0"-234"0"0,0 0-155 0 0,0 0 171 0 0,0 0 306 0 0,0 0 186 0 0,0 0-51 0 0,0 0-292 0 0,0 0-359 0 0,0 0-291 0 0,0 0-129 0 0,-2 6 1 0 0,-164 379 4923 0 0,147-349-4799 0 0,38-85 3108 0 0,5-16-3391 0 0,58-85 260 0 0,-29 69-187 0 0,-52 79-69 0 0,-1 1 0 0 0,0 0-1 0 0,1-1 1 0 0,-1 1 0 0 0,1 0 0 0 0,0-1 0 0 0,-1 1 0 0 0,1 0 0 0 0,0-1 0 0 0,0 1-1 0 0,0 0 1 0 0,0 0 0 0 0,0 0 0 0 0,0 0 0 0 0,0 0 0 0 0,0 0 0 0 0,0 0 0 0 0,0 0-1 0 0,0 0 1 0 0,1 1 0 0 0,-1-1 0 0 0,0 0 0 0 0,1 1 0 0 0,-1-1 0 0 0,1 1 0 0 0,-1 0-1 0 0,0-1 1 0 0,1 1 0 0 0,-1 0 0 0 0,1 0 0 0 0,-1 0 0 0 0,1 0 0 0 0,-1 0 0 0 0,1 0-1 0 0,-1 0 1 0 0,1 0 0 0 0,-1 1 0 0 0,0-1 0 0 0,1 1 0 0 0,-1-1 0 0 0,1 1-1 0 0,-1-1 1 0 0,0 1 0 0 0,0 0 0 0 0,1 0 0 0 0,-1-1 0 0 0,0 1 0 0 0,0 0 0 0 0,0 0-1 0 0,0 0 1 0 0,0 0 0 0 0,0 1 0 0 0,0-1 0 0 0,0 0 0 0 0,0 0 0 0 0,-1 0 0 0 0,1 1-1 0 0,0 0 4 0 0,17 88 325 0 0,-5 36 457 0 0,3-138-207 0 0,105-119-400 0 0,-65 79-168 0 0,-46 41-7 0 0,0 1 0 0 0,1 1 0 0 0,0-1 0 0 0,0 2 0 0 0,1-1 0 0 0,0 2 0 0 0,1-1 0 0 0,0 2 0 0 0,0 0 0 0 0,4-1 0 0 0,-14 7 8 0 0,-1 1 0 0 0,0 0 0 0 0,0 0 1 0 0,0 0-1 0 0,0 1 0 0 0,0-1 0 0 0,0 0 1 0 0,0 1-1 0 0,-1-1 0 0 0,1 1 1 0 0,0 0-1 0 0,-1 0 0 0 0,1-1 0 0 0,-1 1 1 0 0,0 0-1 0 0,1 0 0 0 0,-1 0 0 0 0,0 0 1 0 0,0 1-1 0 0,0-1 0 0 0,-1 0 1 0 0,1 0-1 0 0,0 1 0 0 0,-1-1 0 0 0,0 0 1 0 0,1 1-1 0 0,-1-1 0 0 0,0 0 1 0 0,0 1-1 0 0,0-1 0 0 0,-1 0 0 0 0,1 1 1 0 0,-1-1-1 0 0,1 0 0 0 0,-1 1 0 0 0,0-1 1 0 0,1 0-1 0 0,-1 0 0 0 0,-1 0-8 0 0,2 13 75 0 0,-31 254 1207 0 0,31-269-1328 0 0,0 1 1 0 0,0-1 0 0 0,0 1-1 0 0,0 0 1 0 0,0-1 0 0 0,0 1-1 0 0,0-1 1 0 0,0 1 0 0 0,0-1 0 0 0,1 1-1 0 0,-1-1 1 0 0,0 1 0 0 0,0-1-1 0 0,1 1 1 0 0,-1-1 0 0 0,0 0 0 0 0,1 1-1 0 0,-1-1 1 0 0,0 1 0 0 0,1-1-1 0 0,-1 0 1 0 0,0 1 0 0 0,1-1 0 0 0,-1 0-1 0 0,1 1 1 0 0,-1-1 0 0 0,1 0-1 0 0,-1 0 1 0 0,1 1 0 0 0,-1-1-1 0 0,1 0 1 0 0,-1 0 0 0 0,1 0 0 0 0,-1 0-1 0 0,1 0 1 0 0,-1 0 0 0 0,1 0-1 0 0,0 0 1 0 0,-1 0 0 0 0,1 0 0 0 0,-1 0-1 0 0,1 0 1 0 0,-1 0 0 0 0,1 0-1 0 0,-1 0 1 0 0,1-1 0 0 0,-1 1 0 0 0,1 0-1 0 0,-1 0 1 0 0,1-1 0 0 0,-1 1-1 0 0,1-1 46 0 0,23-13-11822 0 0,-19 7 4771 0 0</inkml:trace>
  <inkml:trace contextRef="#ctx0" brushRef="#br0" timeOffset="24349.556">3745 141 0 0 0,'0'0'810'0'0,"0"0"258"0"0,0 0-95 0 0,0 0-177 0 0,0 0-142 0 0,0 0-66 0 0,6-11 4289 0 0,88 44 596 0 0,-47-10-4373 0 0,135 83 818 0 0,-148-78-1779 0 0,0 1 0 0 0,-2 1-1 0 0,-1 2 1 0 0,-2 1 0 0 0,-1 1-1 0 0,-2 1 1 0 0,21 37-139 0 0,75 116 161 0 0,-112-171-149 0 0,-4-8 9 0 0,0 0-1 0 0,-1 1 1 0 0,0 0-1 0 0,0 0 1 0 0,-1 0-1 0 0,-1 1 1 0 0,1-1-1 0 0,-2 1 1 0 0,1 0-1 0 0,-2 0 1 0 0,1 5-21 0 0,4 17 57 0 0,3 11 169 0 0,5-19-137 0 0,-14-24-101 0 0,0-1 23 0 0,0 0 11 0 0,0 0-4 0 0,0 0-20 0 0,0 0 18 0 0,0 0-22 0 0,0 0 3 0 0,0 0 20 0 0,0 0-21 0 0,0 0 8 0 0,0 0 3 0 0,0 3 1 0 0,0-3 21 0 0,-7 45 401 0 0,3-34-716 0 0,2-10 2049 0 0,-7-14-389 0 0,-18-10-1377 0 0,0 1 0 0 0,-2 2 0 0 0,0 1-1 0 0,-1 1 1 0 0,-1 1 0 0 0,-1 2 0 0 0,0 1 0 0 0,-23-6 3 0 0,-10-10 108 0 0,56 12-7 0 0,44 2-197 0 0,63-50 216 0 0,176-85-188 0 0,-199 118-364 0 0,-75 41-330 0 0,-40 136 1006 0 0,-28-13-153 0 0,-2-20-132 0 0,64-98-94 0 0,-3 14-3683 0 0,9-26 1759 0 0,0-1-1212 0 0,0 0-3787 0 0,2 0 3276 0 0,2 0 1280 0 0</inkml:trace>
  <inkml:trace contextRef="#ctx0" brushRef="#br0" timeOffset="25400.92">4752 1047 0 0 0,'0'0'980'0'0,"0"0"312"0"0,0 0-59 0 0,0 0-241 0 0,0 0-129 0 0,0 0 62 0 0,0 0 150 0 0,0 0 128 0 0,0 0 47 0 0,6 2-58 0 0,-2 0-865 0 0,0 0 1 0 0,0-1-1 0 0,1 0 0 0 0,-1 1 1 0 0,0-1-1 0 0,1-1 1 0 0,-1 1-1 0 0,0-1 0 0 0,1 1 1 0 0,-1-1-1 0 0,1-1 0 0 0,-1 1 1 0 0,0 0-1 0 0,1-1 1 0 0,-1 0-1 0 0,0 0 0 0 0,1-1 1 0 0,-1 1-1 0 0,2-2-327 0 0,44-29 759 0 0,-2-2-1 0 0,-2-3 1 0 0,-1-1-1 0 0,-2-2 1 0 0,19-25-759 0 0,-55 59 4 0 0,0 0-1 0 0,-1-1 1 0 0,0 1 0 0 0,0-1 0 0 0,-1-1 0 0 0,0 1-1 0 0,0-1 1 0 0,-1 0 0 0 0,0 0 0 0 0,-1 0 0 0 0,1-1 0 0 0,-1 1-1 0 0,-1-1 1 0 0,2-7-4 0 0,-6 14-81 0 0,0 1-1 0 0,0-1 0 0 0,0 1 1 0 0,0 0-1 0 0,0 0 0 0 0,0 0 1 0 0,0 0-1 0 0,0 0 1 0 0,0 1-1 0 0,0-1 0 0 0,-1 0 1 0 0,1 1-1 0 0,0 0 0 0 0,0-1 1 0 0,-1 1-1 0 0,1 0 1 0 0,0 0-1 0 0,-1 1 0 0 0,1-1 1 0 0,0 0-1 0 0,0 1 0 0 0,-1-1 1 0 0,1 1-1 0 0,0 0 1 0 0,0 0-1 0 0,0 0 0 0 0,0 0 1 0 0,0 0-1 0 0,-1 0 82 0 0,-12 8-28 0 0,0-1-1 0 0,0 2 1 0 0,1 0 0 0 0,0 1-1 0 0,0 0 1 0 0,1 1 0 0 0,1 1-1 0 0,0 0 1 0 0,1 0 0 0 0,0 1-1 0 0,1 1 1 0 0,1 0 0 0 0,0 0-1 0 0,1 1 1 0 0,1 0 0 0 0,0 1 28 0 0,4-13 34 0 0,1 1 0 0 0,-1 0 0 0 0,1 0 1 0 0,0 0-1 0 0,0 0 0 0 0,1 0 1 0 0,-1 0-1 0 0,1 1 0 0 0,1-1 0 0 0,-1 0 1 0 0,0 1-1 0 0,1-1 0 0 0,0 1 1 0 0,1-1-1 0 0,-1 0 0 0 0,1 1 0 0 0,0-1 1 0 0,0 0-1 0 0,1 0 0 0 0,-1 1 0 0 0,1-1 1 0 0,1 0-1 0 0,-1-1 0 0 0,0 1 1 0 0,1 0-1 0 0,0-1 0 0 0,0 1 0 0 0,1-1 1 0 0,-1 0-1 0 0,1 0 0 0 0,0 0 1 0 0,0-1-1 0 0,0 1 0 0 0,2 0-34 0 0,9 2 120 0 0,0-1 0 0 0,1 0 0 0 0,0-1-1 0 0,0 0 1 0 0,0-2 0 0 0,1 0 0 0 0,-1-1 0 0 0,0 0 0 0 0,1-1-1 0 0,-1-1 1 0 0,0-1 0 0 0,1 0 0 0 0,3-2-120 0 0,22-7 159 0 0,0-1 0 0 0,-1-2 0 0 0,-1-2 1 0 0,-1-2-1 0 0,0-1 0 0 0,-1-2 0 0 0,-1-2 0 0 0,7-7-159 0 0,-25 17 27 0 0,0-1 0 0 0,-1-1 0 0 0,0-1 0 0 0,-1 0 0 0 0,-1-1-1 0 0,-1-1 1 0 0,0 0 0 0 0,11-21-27 0 0,-25 39-31 0 0,0-1-1 0 0,0 0 0 0 0,0 1 1 0 0,0-1-1 0 0,0 0 1 0 0,0 0-1 0 0,0 0 0 0 0,-1 0 1 0 0,1 0-1 0 0,0 0 1 0 0,-1 0-1 0 0,1 0 1 0 0,-1 0-1 0 0,1 0 0 0 0,-1 0 1 0 0,1 0-1 0 0,-1 0 1 0 0,0 0-1 0 0,0 0 1 0 0,1-1-1 0 0,-1 1 0 0 0,0 0 1 0 0,0 0-1 0 0,0 0 1 0 0,0 0-1 0 0,0-1 0 0 0,-1 1 1 0 0,1 0-1 0 0,0 0 1 0 0,0 0-1 0 0,-1 0 1 0 0,1 0-1 0 0,-1 0 0 0 0,1 0 1 0 0,-1 0-1 0 0,1 0 1 0 0,-1 0-1 0 0,0 0 0 0 0,1 0 1 0 0,-1 0-1 0 0,0 0 1 0 0,0 0-1 0 0,0 0 1 0 0,0 1-1 0 0,0-1 0 0 0,0 0 1 0 0,0 1-1 0 0,0-1 1 0 0,0 1-1 0 0,0-1 0 0 0,0 1 1 0 0,0-1-1 0 0,0 1 1 0 0,0 0-1 0 0,0-1 1 0 0,-1 1-1 0 0,1 0 0 0 0,0 0 1 0 0,0 0-1 0 0,0 0 1 0 0,0 0-1 0 0,-1 0 1 0 0,1 0-1 0 0,0 1 0 0 0,0-1 1 0 0,0 0-1 0 0,0 1 1 0 0,0-1-1 0 0,-1 1 32 0 0,-9 6-84 0 0,1 1 1 0 0,-1 1-1 0 0,2-1 0 0 0,-1 2 1 0 0,2-1-1 0 0,-1 1 0 0 0,1 1 1 0 0,-4 6 83 0 0,10-14-7 0 0,-5 5 26 0 0,1-1 0 0 0,1 1 0 0 0,0 0 0 0 0,0 1 0 0 0,0 0 0 0 0,1-1 0 0 0,0 1 0 0 0,1 1 0 0 0,0-1 0 0 0,0 0 0 0 0,1 1 0 0 0,0-1 0 0 0,1 1 0 0 0,0 0 0 0 0,0 0 1 0 0,1-1-1 0 0,1 1 0 0 0,0 3-19 0 0,3-7 44 0 0,1 1 1 0 0,0-1 0 0 0,0-1-1 0 0,1 1 1 0 0,0-1 0 0 0,0 0 0 0 0,0 0-1 0 0,0-1 1 0 0,1 1 0 0 0,-1-2-1 0 0,1 1 1 0 0,0-1 0 0 0,1 0-1 0 0,-1 0 1 0 0,0-1 0 0 0,1 0 0 0 0,-1 0-1 0 0,1-1 1 0 0,0 0 0 0 0,0 0-1 0 0,-1 0 1 0 0,1-1 0 0 0,0-1-1 0 0,0 1 1 0 0,-1-1 0 0 0,1-1 0 0 0,1 0-45 0 0,7 2 118 0 0,10-2 1 0 0,-1-2 0 0 0,0-1 0 0 0,0 0-1 0 0,0-2 1 0 0,-1-1 0 0 0,0-1 0 0 0,-1-1 0 0 0,0-1-1 0 0,0-1 1 0 0,-1-1 0 0 0,-1-1 0 0 0,4-4-119 0 0,0 1 30 0 0,0-1 1 0 0,-2-2-1 0 0,0 0 0 0 0,-1-2 1 0 0,-1 0-1 0 0,-1-1 0 0 0,-1-2 1 0 0,-1 0-1 0 0,13-25-30 0 0,-29 48-33 0 0,0 0 0 0 0,-1-1-1 0 0,1 1 1 0 0,-1 0 0 0 0,0-1 0 0 0,0 1-1 0 0,1-1 1 0 0,-2 1 0 0 0,1-1-1 0 0,0 0 1 0 0,-1 1 0 0 0,1-1 0 0 0,-1 0-1 0 0,0 0 1 0 0,1 1 0 0 0,-1-1-1 0 0,-1 0 1 0 0,1 0 0 0 0,0 1 0 0 0,-1-1-1 0 0,1 0 1 0 0,-1 1 0 0 0,0-1-1 0 0,0 0 1 0 0,0 1 0 0 0,0-1 0 0 0,-1 1-1 0 0,1 0 1 0 0,0-1 0 0 0,-1 1-1 0 0,0 0 1 0 0,0 0 0 0 0,1 0 0 0 0,-1 0-1 0 0,0 0 1 0 0,-1 0 0 0 0,1 1 0 0 0,0-1-1 0 0,0 1 1 0 0,-1-1 0 0 0,1 1-1 0 0,-1 0 1 0 0,1 0 0 0 0,-1 0 0 0 0,1 0-1 0 0,-4 0 34 0 0,-3 3-34 0 0,-1 0-1 0 0,0 1 1 0 0,1 0-1 0 0,-1 0 0 0 0,1 1 1 0 0,0 0-1 0 0,0 1 1 0 0,1 0-1 0 0,-1 0 1 0 0,1 1-1 0 0,0 0 1 0 0,1 1-1 0 0,-1 0 0 0 0,1 0 1 0 0,1 0-1 0 0,-1 1 1 0 0,1 0-1 0 0,1 0 1 0 0,-1 0-1 0 0,1 1 1 0 0,1 0-1 0 0,-4 8 35 0 0,0-4 50 0 0,0 1 0 0 0,1 0-1 0 0,0 0 1 0 0,1 0 0 0 0,0 1-1 0 0,1 0 1 0 0,1 0 0 0 0,1 1 0 0 0,0-1-1 0 0,1 1 1 0 0,0-1 0 0 0,2 1 0 0 0,0 0-1 0 0,1 11-49 0 0,3-17 31 0 0,1 1 0 0 0,1-1 0 0 0,0 0 0 0 0,0-1 0 0 0,0 0 0 0 0,1 0 0 0 0,1 0 0 0 0,0-1 0 0 0,0 0 0 0 0,0 0 0 0 0,1-1 0 0 0,0 0 1 0 0,1 0-1 0 0,-1-1 0 0 0,1-1 0 0 0,0 0 0 0 0,1 0 0 0 0,-1-1 0 0 0,1 0 0 0 0,0 0 0 0 0,0-2 0 0 0,0 1 0 0 0,2-1-31 0 0,92 12-2204 0 0,-83-14-2643 0 0,-1-3-3995 0 0,-12 0 2642 0 0</inkml:trace>
  <inkml:trace contextRef="#ctx0" brushRef="#br0" timeOffset="28087.437">1126 1599 0 0 0,'0'0'504'0'0,"0"-4"100"0"0,2-25 2127 0 0,-2 29-2044 0 0,0 0-11 0 0,-21-4 4595 0 0,-68 6 183 0 0,-45 5-3324 0 0,15-1-1614 0 0,-157 8 433 0 0,74-14 321 0 0,143-11-700 0 0,78 8-2561 0 0,8 17-863 0 0,-13-6-1589 0 0,1-1-4546 0 0,-10-7 5904 0 0</inkml:trace>
  <inkml:trace contextRef="#ctx0" brushRef="#br0" timeOffset="37226.526">1890 417 0 0 0,'0'0'692'0'0,"0"0"-30"0"0,0 0-64 0 0,0 0 1 0 0,0 0 65 0 0,-23-7 4432 0 0,-65 14-3322 0 0,28 2-1402 0 0,0-3 1 0 0,0-2-1 0 0,-59-4-372 0 0,57-1 198 0 0,-120-28 562 0 0,18 10-147 0 0,-121 45-631 0 0,84-26 319 0 0,82-24 331 0 0,89 16-141 0 0,-72-1 241 0 0,15 10-542 0 0,46 14-268 0 0,34-2-678 0 0,7-9-7163 0 0,0-3 1571 0 0</inkml:trace>
  <inkml:trace contextRef="#ctx0" brushRef="#br0" timeOffset="37971.388">715 1 0 0 0,'0'0'1012'0'0,"0"0"304"0"0,0 0 209 0 0,0 0 52 0 0,0 0-148 0 0,0 0-286 0 0,0 0-243 0 0,0 0-157 0 0,0 0-36 0 0,-2 7 53 0 0,-10 126 2636 0 0,13 172-563 0 0,-10 512-1510 0 0,-33-125-1174 0 0,32-341-854 0 0,10-349 534 0 0,-4 19-368 0 0,-6-15-2812 0 0,8-32-4940 0 0,2 13 4550 0 0,0 4 1726 0 0</inkml:trace>
  <inkml:trace contextRef="#ctx0" brushRef="#br0" timeOffset="38209.475">883 1264 0 0 0,'0'0'856'0'0,"0"0"236"0"0,0 0 153 0 0,0 0 243 0 0,0 0 222 0 0,0 0 45 0 0,0 0-254 0 0,0 0-398 0 0,-24 33-335 0 0,-73 105-293 0 0,48-47-9 0 0,-104 210-934 0 0,74-180-8258 0 0,72-109 5461 0 0</inkml:trace>
  <inkml:trace contextRef="#ctx0" brushRef="#br0" timeOffset="38756.548">855 30 0 0 0,'0'0'1508'0'0,"0"0"67"0"0,0 0-57 0 0,0 0-147 0 0,0 0-191 0 0,0 0-141 0 0,0 0-173 0 0,-9-4-109 0 0,-27-11-35 0 0,34 16-657 0 0,1 0 1 0 0,-1-1-1 0 0,1 1 1 0 0,-1 0-1 0 0,1 0 1 0 0,-1 0-1 0 0,1 0 1 0 0,0 0-1 0 0,-1 0 1 0 0,1 0 0 0 0,0 1-1 0 0,0-1 1 0 0,0 0-1 0 0,0 1 1 0 0,0-1-1 0 0,0 0 1 0 0,1 1-1 0 0,-1-1 1 0 0,0 1-1 0 0,1 0 1 0 0,-1-1-1 0 0,1 1 1 0 0,-1 0 0 0 0,1-1-1 0 0,0 1 1 0 0,0 0-1 0 0,0-1-65 0 0,-3 9 434 0 0,-125 336 3057 0 0,100-289-7782 0 0,-2-1 0 0 0,-2-1 0 0 0,-17 19 4291 0 0,44-66-3357 0 0</inkml:trace>
  <inkml:trace contextRef="#ctx0" brushRef="#br0" timeOffset="40856.956">16 789 0 0 0,'0'0'524'0'0,"0"0"399"0"0,0 0 157 0 0,0 0 321 0 0,0 0 380 0 0,0 0 204 0 0,0 0-88 0 0,0 0-391 0 0,0 0-467 0 0,0 0-396 0 0,0 0-273 0 0,-4-3-109 0 0,-1-3-259 0 0,-2 2 474 0 0,10 22 767 0 0,23 260 3185 0 0,-13-10-2908 0 0,-17-268 2108 0 0,-11-71-3167 0 0,16-115-377 0 0,2 165-89 0 0,2 1 0 0 0,0 0 0 0 0,2 0-1 0 0,0 0 1 0 0,1 1 0 0 0,1 0 0 0 0,0 0 0 0 0,2 1-1 0 0,11-15 6 0 0,-21 30-12 0 0,0 0 1 0 0,1-1-1 0 0,0 1 0 0 0,-1 0 0 0 0,1 0 0 0 0,0 0 0 0 0,0 1 0 0 0,1-1 0 0 0,-1 0 0 0 0,1 1 0 0 0,-1 0 0 0 0,1-1 1 0 0,0 1-1 0 0,0 0 0 0 0,0 0 0 0 0,0 1 0 0 0,0-1 0 0 0,0 1 0 0 0,0-1 0 0 0,0 1 0 0 0,1 0 0 0 0,-1 0 1 0 0,1 0-1 0 0,-1 1 0 0 0,1-1 0 0 0,-1 1 0 0 0,1 0 0 0 0,-1 0 0 0 0,1 0 0 0 0,-1 0 0 0 0,1 1 0 0 0,-1 0 0 0 0,0-1 1 0 0,1 1-1 0 0,-1 0 0 0 0,0 0 0 0 0,1 1 0 0 0,-1-1 0 0 0,0 1 0 0 0,0 0 0 0 0,0 0 0 0 0,1 1 12 0 0,38 100 47 0 0,-29 0-248 0 0,-10-49-6167 0 0,-1-46-4449 0 0,-1-8 3451 0 0</inkml:trace>
</inkml:ink>
</file>

<file path=ppt/ink/ink6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13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3441 0 0,'0'0'1897'0'0,"0"0"-470"0"0,0 0-360 0 0,0 0-57 0 0,0 0 310 0 0,0 0 245 0 0,0 0 60 0 0,0 0-154 0 0,0 0-309 0 0,0 0-258 0 0,37 0-160 0 0,125-1-85 0 0,194-17 1604 0 0,-25 8-3425 0 0,-314 14-2438 0 0,-15 2-7624 0 0,-2-5 6655 0 0</inkml:trace>
</inkml:ink>
</file>

<file path=ppt/ink/ink6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20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1 328 3097 0 0,'0'0'1303'0'0,"0"0"-437"0"0,0 0-224 0 0,0 0 283 0 0,0 0 512 0 0,0 0 386 0 0,0 0 107 0 0,0 0-175 0 0,0 0-272 0 0,0 0-232 0 0,0 0-177 0 0,0 0-149 0 0,0 0-133 0 0,31 6-124 0 0,99 19-101 0 0,-3-19 697 0 0,-71-5-1157 0 0,114-6 634 0 0,-63-20-5344 0 0,-88 20 309 0 0,-6 2-3980 0 0,-6 0 2795 0 0</inkml:trace>
  <inkml:trace contextRef="#ctx0" brushRef="#br0" timeOffset="283.08">19 604 5033 0 0,'0'0'3481'0'0,"0"0"-1766"0"0,0 0-307 0 0,0 0 174 0 0,0 0 52 0 0,0 0-118 0 0,38 0-328 0 0,124-3-289 0 0,205-34 739 0 0,-256 25-2358 0 0,13-2-4018 0 0,-44 0-5710 0 0,-56 10 6260 0 0</inkml:trace>
  <inkml:trace contextRef="#ctx0" brushRef="#br0" timeOffset="654.594">1945 159 9282 0 0,'0'0'1328'0'0,"0"0"-170"0"0,0 0 74 0 0,0 0 182 0 0,0 0 41 0 0,0 0-215 0 0,0 0-373 0 0,0 0-316 0 0,0 0-222 0 0,0 0-128 0 0,0 0-70 0 0,0 0-40 0 0,-35-1-7 0 0,-110-1-38 0 0,140 2-43 0 0,1 0 0 0 0,-1 0 0 0 0,0 1-1 0 0,0-1 1 0 0,0 1 0 0 0,0 0-1 0 0,1 1 1 0 0,-1-1 0 0 0,0 1-1 0 0,1 0 1 0 0,-1 0 0 0 0,1 0-1 0 0,0 0 1 0 0,0 1 0 0 0,0 0-1 0 0,0 0 1 0 0,0 0 0 0 0,0 0-1 0 0,0 2-2 0 0,-9 7 12 0 0,-4 1-38 0 0,0 1 0 0 0,0 0 0 0 0,2 1 0 0 0,0 1 0 0 0,1 1 0 0 0,0 0 0 0 0,1 0 0 0 0,1 2 0 0 0,1-1 0 0 0,1 2 0 0 0,0-1 0 0 0,2 1 0 0 0,0 1 0 0 0,1 0 0 0 0,1 0 0 0 0,1 0 0 0 0,1 0-1 0 0,1 1 1 0 0,1 0 0 0 0,0-1 0 0 0,2 1 26 0 0,2-14-11 0 0,0 0 0 0 0,0 0 0 0 0,1 0 0 0 0,0-1 0 0 0,0 1 0 0 0,1-1 0 0 0,0 0-1 0 0,0 0 1 0 0,1 0 0 0 0,0-1 0 0 0,0 1 0 0 0,1-1 0 0 0,-1 0 0 0 0,1-1 0 0 0,1 1-1 0 0,-1-1 1 0 0,1-1 0 0 0,-1 1 0 0 0,2-1 0 0 0,-1 0 0 0 0,0-1 0 0 0,1 0 0 0 0,-1 0-1 0 0,1 0 1 0 0,1-1 11 0 0,19 6 110 0 0,1-1 0 0 0,-1-1-1 0 0,2-2 1 0 0,-1-1 0 0 0,0-1-1 0 0,13-2-109 0 0,0-1 444 0 0,-1-2-1 0 0,1-2 0 0 0,-1-1 1 0 0,0-3-1 0 0,-1-1 0 0 0,0-2 1 0 0,16-8-444 0 0,-24 9 206 0 0,0 0 1 0 0,-2-2-1 0 0,1-2 1 0 0,-2-1-1 0 0,0-1 1 0 0,-1-1-1 0 0,-1-2 1 0 0,0 0-1 0 0,-2-2 1 0 0,0-1-1 0 0,-2-1 1 0 0,15-20-207 0 0,-32 35-102 0 0,-1 0 1 0 0,0-1 0 0 0,-1 0-1 0 0,0 0 1 0 0,-1 0 0 0 0,0-1-1 0 0,-1 1 1 0 0,0-1 0 0 0,0 0-1 0 0,-1 0 1 0 0,-1 1 0 0 0,1-1 0 0 0,-2 0-1 0 0,0 0 1 0 0,0 1 0 0 0,-1-1-1 0 0,0 0 1 0 0,-1 1 0 0 0,0-1-1 0 0,0 1 1 0 0,-1 0 0 0 0,-1 0-1 0 0,0 1 1 0 0,0-1 0 0 0,-1 1-1 0 0,0 0 1 0 0,0 1 0 0 0,-1-1 0 0 0,0 1-1 0 0,-1 0 1 0 0,0 1 0 0 0,0 0-1 0 0,-9-6 102 0 0,-17-7-1452 0 0,-1 2 0 0 0,0 0 1 0 0,-2 3-1 0 0,0 1 0 0 0,-1 2 0 0 0,0 1 0 0 0,0 2 0 0 0,-1 1 0 0 0,-1 3 0 0 0,1 1 0 0 0,-1 2 0 0 0,1 1 1 0 0,-36 5 1451 0 0,21-4-2669 0 0</inkml:trace>
  <inkml:trace contextRef="#ctx0" brushRef="#br0" timeOffset="943.949">1158 380 3897 0 0,'0'0'2308'0'0,"0"0"-290"0"0,0 0-128 0 0,0 0 30 0 0,0 0-59 0 0,0 0-214 0 0,0 0-303 0 0,0 0-273 0 0,0 0-198 0 0,0 0-138 0 0,0 0-117 0 0,0 0-157 0 0,0 0-118 0 0,13-9-107 0 0,37-25-68 0 0,-20 33 292 0 0,112 44 269 0 0,3-7 0 0 0,0-7 0 0 0,2-5 0 0 0,0-7 0 0 0,52-5-729 0 0,-197-11 2 0 0,334 22 135 0 0,-106-8 515 0 0,-78-3-3390 0 0,-26 0-2968 0 0,-1 2-4193 0 0,-87-9 1956 0 0</inkml:trace>
</inkml:ink>
</file>

<file path=ppt/ink/ink6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13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11 2785 0 0,'0'0'1936'0'0,"0"0"-510"0"0,0 0-90 0 0,0 0 182 0 0,0 0 253 0 0,0 0 142 0 0,0 0-191 0 0,0 0-411 0 0,0 0-409 0 0,0 0-336 0 0,0 0-242 0 0,0-11 47 0 0,8 60 1029 0 0,-3-7-1027 0 0,-2 1 0 0 0,-1-1 0 0 0,-2 1-1 0 0,-5 25-372 0 0,1-35-70 0 0,-1 1 0 0 0,-2-1-1 0 0,-2 0 1 0 0,0-1 0 0 0,-10 19 70 0 0,-23 34-3408 0 0,36-77 2096 0 0,0 0-2088 0 0,4-4-7345 0 0,2-4 9189 0 0</inkml:trace>
  <inkml:trace contextRef="#ctx0" brushRef="#br0" timeOffset="677.616">506 261 5801 0 0,'0'0'2390'0'0,"0"0"-927"0"0,0 0-252 0 0,0 0 265 0 0,0 0 315 0 0,0 0-33 0 0,0 0-379 0 0,0 0-437 0 0,0 0-305 0 0,0 0-184 0 0,2 34-132 0 0,6 103-93 0 0,-18 85-123 0 0,-1-165-2783 0 0,3-49-2405 0 0,-2-5-4118 0 0,8-3 6208 0 0</inkml:trace>
  <inkml:trace contextRef="#ctx0" brushRef="#br0" timeOffset="6631.688">501 261 0 0 0,'0'0'1308'0'0,"0"0"167"0"0,0 0-146 0 0,0 0-191 0 0,0 0-91 0 0,0 0-8 0 0,0 0 27 0 0,3 0-13 0 0,92-1 6256 0 0,53-12-5120 0 0,-107 12-2191 0 0,-24 2-4746 0 0,-17 0-213 0 0,-2 5-656 0 0,0-2 1992 0 0</inkml:trace>
  <inkml:trace contextRef="#ctx0" brushRef="#br0" timeOffset="6938.036">532 442 2144 0 0,'0'0'1301'0'0,"0"0"-256"0"0,0 0 50 0 0,0 0 261 0 0,0 0 254 0 0,0 0 13 0 0,0 0-147 0 0,0 0-198 0 0,0 0-220 0 0,0 0-137 0 0,0 0-123 0 0,0 0-75 0 0,0 0-61 0 0,14 4-90 0 0,63 21 309 0 0,30-28 109 0 0,-72-5-4069 0 0,-1-2-4975 0 0,-23 9-346 0 0</inkml:trace>
</inkml:ink>
</file>

<file path=ppt/ink/ink6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26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464 568 0 0 0,'0'0'962'0'0,"0"0"154"0"0,0 0-11 0 0,0 0-58 0 0,0 0-63 0 0,0 0-43 0 0,28-12 32 0 0,86-35 37 0 0,-76 28 2081 0 0,-42 14 2582 0 0,-33 4-5598 0 0,-135 47-412 0 0,85-16 323 0 0,-136 44 277 0 0,184-53-226 0 0,39-21-39 0 0,-1 0 0 0 0,1 0-1 0 0,-1 1 1 0 0,1-1 0 0 0,-1 0-1 0 0,1 0 1 0 0,-1 1 0 0 0,1-1-1 0 0,-1 1 1 0 0,1-1 0 0 0,-1 0-1 0 0,1 1 1 0 0,0-1 0 0 0,-1 1 0 0 0,1-1-1 0 0,0 1 1 0 0,-1-1 0 0 0,1 1-1 0 0,0-1 1 0 0,0 1 0 0 0,-1-1-1 0 0,1 1 1 0 0,0-1 0 0 0,0 1-1 0 0,0 0 1 0 0,0-1 0 0 0,0 1 0 0 0,0-1-1 0 0,0 1 1 0 0,0 0 0 0 0,0-1-1 0 0,0 1 1 0 0,0-1 0 0 0,0 1-1 0 0,0-1 1 0 0,0 1 0 0 0,1 0-1 0 0,-1-1 1 0 0,0 1 0 0 0,0-1 0 0 0,1 1-1 0 0,-1-1 1 0 0,0 1 0 0 0,1-1-1 0 0,-1 1 1 0 0,0-1 0 0 0,1 0-1 0 0,-1 1 1 0 0,1-1 0 0 0,-1 1-1 0 0,1-1 1 0 0,-1 0 0 0 0,1 1 0 0 0,-1-1-1 0 0,1 0 1 0 0,-1 0 0 0 0,1 0-1 0 0,-1 1 1 0 0,1-1 0 0 0,0 0-1 0 0,-1 0 1 0 0,1 0 0 0 0,-1 0-1 0 0,1 0 1 0 0,-1 0 0 0 0,1 0 0 0 0,0 0 2 0 0,204 25 308 0 0,-133-22-263 0 0,-51-4-30 0 0,0 2 0 0 0,0 0 0 0 0,0 2 0 0 0,-1 0-1 0 0,1 1 1 0 0,15 6-15 0 0,-35-10 15 0 0,1 0-1 0 0,-1 1 1 0 0,1-1-1 0 0,-1 1 1 0 0,1-1-1 0 0,-1 1 1 0 0,0-1-1 0 0,1 1 1 0 0,-1 0-1 0 0,0 0 1 0 0,0 0-1 0 0,0 0 0 0 0,1 0 1 0 0,-1 0-1 0 0,0 0 1 0 0,0 0-1 0 0,0 0 1 0 0,-1 0-1 0 0,1 1 1 0 0,0-1-1 0 0,0 0 1 0 0,-1 1-1 0 0,1-1 1 0 0,0 1-1 0 0,-1-1 1 0 0,0 0-1 0 0,1 1 1 0 0,-1-1-1 0 0,0 1 1 0 0,0-1-1 0 0,0 1 0 0 0,0-1 1 0 0,0 1-1 0 0,0-1 1 0 0,0 1-1 0 0,0-1 1 0 0,-1 1-1 0 0,1-1 1 0 0,0 1-1 0 0,-1-1 1 0 0,1 1-1 0 0,-1-1 1 0 0,0 0-1 0 0,0 1 1 0 0,1-1-1 0 0,-1 0 1 0 0,0 0-1 0 0,0 1 0 0 0,0-1 1 0 0,0 0-1 0 0,0 0 1 0 0,0 0-1 0 0,-1 0 1 0 0,1 0-15 0 0,-25 22 218 0 0,-1-1 0 0 0,-1-2-1 0 0,-1 0 1 0 0,-29 13-218 0 0,20-9 57 0 0,-239 142 482 0 0,274-164-530 0 0,-1-1 0 0 0,1 1 0 0 0,0 0 0 0 0,-1 0 0 0 0,1 0 0 0 0,0 0 0 0 0,0 0 0 0 0,1 1 0 0 0,-1-1 0 0 0,0 1 0 0 0,1 0 0 0 0,-1 0 0 0 0,1 0 0 0 0,0 0 0 0 0,0 0 0 0 0,0 0 0 0 0,1 1 0 0 0,-1-1 0 0 0,1 1 0 0 0,0-1 0 0 0,0 1 0 0 0,0-1 0 0 0,0 1 0 0 0,1 0 0 0 0,-1-1 0 0 0,1 1 0 0 0,0 0 0 0 0,0 0 0 0 0,0-1 0 0 0,1 1 0 0 0,-1 0 0 0 0,1-1 0 0 0,0 1 0 0 0,0 0 0 0 0,0-1 0 0 0,0 1 0 0 0,1-1 0 0 0,0 0 0 0 0,-1 1 0 0 0,1-1 0 0 0,0 0 0 0 0,1 0 0 0 0,-1 0 0 0 0,2 1-9 0 0,14 5-107 0 0,1 0 0 0 0,0-2 1 0 0,1-1-1 0 0,-1 0 0 0 0,1-1 0 0 0,0-1 0 0 0,1-1 1 0 0,-1-1-1 0 0,1-1 0 0 0,-1 0 0 0 0,1-2 0 0 0,-1 0 1 0 0,8-2 106 0 0,36-18-3593 0 0,-28-5-6076 0 0,-27 18 4460 0 0</inkml:trace>
  <inkml:trace contextRef="#ctx0" brushRef="#br0" timeOffset="297.676">331 1 12083 0 0,'0'0'986'0'0,"0"0"-323"0"0,0 0-217 0 0,0 0 155 0 0,0 0 270 0 0,-5 38 211 0 0,-20 124 55 0 0,13-64 75 0 0,4 0 0 0 0,5 0 0 0 0,4 21-1212 0 0,0-59 189 0 0,13 819-717 0 0,-35-750-841 0 0,4-90-2242 0 0,-6-3-4675 0 0,20-29 4173 0 0,-1-3 326 0 0</inkml:trace>
</inkml:ink>
</file>

<file path=ppt/ink/ink6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30.9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1849 0 0 0,'0'0'715'0'0,"0"0"564"0"0,0 0 321 0 0,0 0 142 0 0,0 0-10 0 0,0 0-143 0 0,0 0-163 0 0,0 0-167 0 0,0 0-118 0 0,0 0-66 0 0,0 0-71 0 0,-9 1-65 0 0,-40 9 665 0 0,5-36 1293 0 0,31 9-2615 0 0,2 0 1 0 0,0-1-1 0 0,0 0 1 0 0,2-1-1 0 0,0 0 1 0 0,2 0-1 0 0,0-1 1 0 0,1 0-1 0 0,1 0 1 0 0,0 0-1 0 0,2-4-282 0 0,-7-18 165 0 0,-11-52-55 0 0,4-1-1 0 0,4 0 0 0 0,5-1 1 0 0,3-53-110 0 0,5 130-3 0 0,1 1 0 0 0,0-1 1 0 0,1 0-1 0 0,1 1 0 0 0,1 0 0 0 0,0 0 1 0 0,2 0-1 0 0,0 0 0 0 0,1 1 1 0 0,1 0-1 0 0,0 0 0 0 0,1 1 0 0 0,1 0 1 0 0,0 1-1 0 0,1 0 0 0 0,1 0 0 0 0,1 1 1 0 0,0 1-1 0 0,0 0 0 0 0,1 1 1 0 0,1 0-1 0 0,0 1 0 0 0,1 1 0 0 0,1 0 3 0 0,7-2 4 0 0,1 0 1 0 0,0 2-1 0 0,0 1 0 0 0,1 1 0 0 0,0 1 0 0 0,1 2 0 0 0,0 0 0 0 0,-1 2 0 0 0,1 0 0 0 0,0 2 1 0 0,1 2-1 0 0,15 1-4 0 0,-34 0-5 0 0,0 0 1 0 0,1 0-1 0 0,-1 1 1 0 0,0 0 0 0 0,0 1-1 0 0,0 0 1 0 0,-1 0-1 0 0,1 1 1 0 0,-1 0-1 0 0,0 0 1 0 0,-1 1-1 0 0,1 0 1 0 0,-1 1-1 0 0,0-1 1 0 0,3 6 4 0 0,-55-48 1414 0 0,19 24-1429 0 0,1-1 1 0 0,0-1-1 0 0,0-1 1 0 0,2-1-1 0 0,0-1 1 0 0,0-1-1 0 0,0-3 15 0 0,-49-52 136 0 0,71 73-135 0 0,0 1-1 0 0,0-1 0 0 0,0 0 1 0 0,0 0-1 0 0,0 0 0 0 0,0 1 0 0 0,1-1 1 0 0,-1 1-1 0 0,0-1 0 0 0,0 1 1 0 0,0-1-1 0 0,0 1 0 0 0,1-1 0 0 0,-1 1 1 0 0,0-1-1 0 0,1 1 0 0 0,-1 0 1 0 0,0 0-1 0 0,1-1 0 0 0,-1 1 1 0 0,1 0-1 0 0,-1 0 0 0 0,1 0 0 0 0,-1 0 1 0 0,1-1-1 0 0,0 1 0 0 0,-1 0 1 0 0,1 0-1 0 0,0 0 0 0 0,0 0 1 0 0,0 0-1 0 0,0 0 0 0 0,0 0 0 0 0,0 0 1 0 0,0 0-1 0 0,0 0 0 0 0,-1 3 0 0 0,-5 16 5 0 0,2-1-1 0 0,0 1 1 0 0,1 0-1 0 0,2 0 1 0 0,-1 0-1 0 0,2 0 1 0 0,2 10-5 0 0,-2 4 1 0 0,22 157 15 0 0,-29-26-4 0 0,-11-92 7 0 0,16-65 405 0 0,9-17-244 0 0,10-19-28 0 0,139-251 182 0 0,-58 140-2108 0 0,-73 126-2326 0 0,-7 11-7077 0 0,-14 2 1970 0 0</inkml:trace>
  <inkml:trace contextRef="#ctx0" brushRef="#br0" timeOffset="948.32">1422 405 0 0 0,'0'0'615'0'0,"0"0"224"0"0,0 0 248 0 0,0 0 269 0 0,0 0 141 0 0,0 0-19 0 0,0 0-100 0 0,0 0-133 0 0,0 0-111 0 0,0 0-81 0 0,0 0-48 0 0,-1-11-33 0 0,-4-37-39 0 0,-20 4 2083 0 0,16 36-2476 0 0,0 2-301 0 0,-1 0 0 0 0,1 1-1 0 0,-1 0 1 0 0,0 1 0 0 0,0 0 0 0 0,0 0 0 0 0,-1 1 0 0 0,1 0 0 0 0,-1 1-1 0 0,0 1 1 0 0,0-1 0 0 0,0 1 0 0 0,0 1 0 0 0,0 0 0 0 0,0 1-1 0 0,-3 1-238 0 0,-1-2 204 0 0,12 0-175 0 0,-1 0 0 0 0,1 0 1 0 0,-1 1-1 0 0,1-1 0 0 0,-1 1 0 0 0,1 0 1 0 0,0 0-1 0 0,-1 0 0 0 0,1 1 1 0 0,0-1-1 0 0,0 1 0 0 0,0 0 0 0 0,0-1 1 0 0,0 1-1 0 0,0 1 0 0 0,1-1 1 0 0,-1 0-1 0 0,1 1 0 0 0,-1-1 0 0 0,1 1 1 0 0,0 0-1 0 0,0 0 0 0 0,0 0 0 0 0,1 0 1 0 0,-1 0-1 0 0,1 0 0 0 0,-1 0 1 0 0,1 0-1 0 0,0 1 0 0 0,0-1 0 0 0,0 4-29 0 0,-8 117 461 0 0,9-98-309 0 0,4 21 25 0 0,2-1 0 0 0,2 1-1 0 0,2-1 1 0 0,1 0 0 0 0,3-1 0 0 0,4 4-177 0 0,6 28 207 0 0,78 314 351 0 0,-95-358-521 0 0,13 65 218 0 0,-4 2 0 0 0,-4 0-1 0 0,-2 52-254 0 0,-10-135 63 0 0,-1 1 0 0 0,0-1-1 0 0,-1 1 1 0 0,-1-1 0 0 0,-1 0-1 0 0,0 0 1 0 0,-2 0 0 0 0,1 0-1 0 0,-2-1 1 0 0,0 0 0 0 0,-1 0-1 0 0,-2 1-62 0 0,1-2 73 0 0,7-11-50 0 0,0 0 0 0 0,0 0 0 0 0,0-1 0 0 0,0 1 0 0 0,-1-1 0 0 0,1 0 0 0 0,-1 1 0 0 0,0-1 1 0 0,0 0-1 0 0,0-1 0 0 0,0 1 0 0 0,-1 0 0 0 0,1-1 0 0 0,-1 0 0 0 0,1 0 0 0 0,-1 0 0 0 0,0 0 1 0 0,-2 0-24 0 0,-3 0-82 0 0,0-1 0 0 0,0 0 1 0 0,0-1-1 0 0,0 0 1 0 0,0-1-1 0 0,0 1 1 0 0,0-2-1 0 0,1 1 0 0 0,-1-1 1 0 0,0-1-1 0 0,1 1 1 0 0,-1-2-1 0 0,1 1 1 0 0,0-1-1 0 0,0 0 1 0 0,0-1-1 0 0,1 0 0 0 0,-1 0 1 0 0,1 0-1 0 0,1-1 1 0 0,-1 0-1 0 0,1-1 1 0 0,0 1-1 0 0,0-1 0 0 0,-4-7 82 0 0,-22-44-4282 0 0,28 36-125 0 0,3 0-4229 0 0,1 14 440 0 0</inkml:trace>
  <inkml:trace contextRef="#ctx0" brushRef="#br0" timeOffset="1625.005">1673 1631 1648 0 0,'0'0'1017'0'0,"0"0"-289"0"0,0 0-21 0 0,0 0 249 0 0,0 0 249 0 0,0 0 69 0 0,0 0-138 0 0,0 0-240 0 0,0 0-241 0 0,0 0-173 0 0,0 0-113 0 0,-24 32-61 0 0,-74 101-32 0 0,52-47 223 0 0,43-80-441 0 0,-1 0 0 0 0,2 1 0 0 0,-1-1 0 0 0,0 1 0 0 0,1 0 0 0 0,1 0 0 0 0,-1 0 0 0 0,1 0 0 0 0,0 0 0 0 0,1 0 0 0 0,-1 0 0 0 0,1 0 0 0 0,1 0 0 0 0,-1 0-1 0 0,1 0 1 0 0,1 0 0 0 0,-1 0 0 0 0,1 0 0 0 0,0 0 0 0 0,1 0 0 0 0,0-1 0 0 0,0 1 0 0 0,0-1 0 0 0,1 0 0 0 0,0 0 0 0 0,0 0 0 0 0,0-1 0 0 0,1 1 0 0 0,0-1 0 0 0,0 0 0 0 0,0 0 0 0 0,3 1-58 0 0,5 0 337 0 0,-1-2 0 0 0,1 0-1 0 0,0 0 1 0 0,0-1 0 0 0,0-1 0 0 0,1 0 0 0 0,-1-1 0 0 0,1 0-1 0 0,-1-1 1 0 0,1-1 0 0 0,-1 0 0 0 0,0 0 0 0 0,1-2 0 0 0,11-3-337 0 0,-10 3 193 0 0,-1 0 1 0 0,0-2-1 0 0,0 1 1 0 0,0-2 0 0 0,-1 0-1 0 0,0 0 1 0 0,0-1-1 0 0,0-1 1 0 0,-1 0-1 0 0,0-1 1 0 0,-1 0 0 0 0,0-1-1 0 0,0 0 1 0 0,-1-1-1 0 0,0 0 1 0 0,-1-1 0 0 0,0 0-1 0 0,-1 0 1 0 0,-1 0-1 0 0,0-1 1 0 0,0-1-1 0 0,-1 1 1 0 0,-1-1 0 0 0,0 0-1 0 0,-1 0 1 0 0,-1-2-194 0 0,-2 9-21 0 0,-1 1 1 0 0,0-1 0 0 0,0 1 0 0 0,-1-1 0 0 0,0 1-1 0 0,0-1 1 0 0,0 1 0 0 0,-1-1 0 0 0,0 1-1 0 0,0 0 1 0 0,-1 0 0 0 0,1 0 0 0 0,-2 0-1 0 0,1 0 1 0 0,0 1 0 0 0,-1-1 0 0 0,0 1-1 0 0,0 0 1 0 0,-1 0 0 0 0,0 0 0 0 0,1 1-1 0 0,-2-1 21 0 0,-5-4-285 0 0,0 1 0 0 0,0 1 0 0 0,0 0 0 0 0,-1 0 0 0 0,0 1 0 0 0,0 1-1 0 0,0 0 1 0 0,-1 0 0 0 0,0 1 0 0 0,0 1 0 0 0,0 0 0 0 0,-6 0 285 0 0,-42-1-3976 0 0,3 10-3579 0 0,29 1-807 0 0</inkml:trace>
  <inkml:trace contextRef="#ctx0" brushRef="#br0" timeOffset="1979.891">1470 1867 7954 0 0,'0'0'2531'0'0,"0"0"-600"0"0,0 0-387 0 0,0 0-17 0 0,0 0-30 0 0,0 0-170 0 0,0 0-287 0 0,0 0-269 0 0,0 0-218 0 0,0 0-184 0 0,0 0-104 0 0,0 0-60 0 0,0 0-48 0 0,25-9-3 0 0,74-27-17 0 0,-99 36-134 0 0,0-1 1 0 0,1 0-1 0 0,-1 1 1 0 0,0-1-1 0 0,1 0 1 0 0,-1 1-1 0 0,1-1 0 0 0,-1 1 1 0 0,1-1-1 0 0,-1 1 1 0 0,1-1-1 0 0,-1 1 0 0 0,1-1 1 0 0,0 1-1 0 0,-1 0 1 0 0,1-1-1 0 0,-1 1 1 0 0,1 0-1 0 0,0 0 0 0 0,-1-1 1 0 0,1 1-1 0 0,0 0 1 0 0,0 0-1 0 0,-1 0 0 0 0,1 0 1 0 0,0 0-1 0 0,-1 0 1 0 0,1 0-1 0 0,0 0 1 0 0,0 0-1 0 0,-1 0 0 0 0,1 0 1 0 0,0 0-1 0 0,-1 0 1 0 0,1 1-1 0 0,0-1 0 0 0,-1 0 1 0 0,1 1-1 0 0,0-1 1 0 0,-1 0-1 0 0,1 1 0 0 0,-1-1 1 0 0,1 1-1 0 0,0-1 1 0 0,-1 1-1 0 0,1-1 1 0 0,-1 1-1 0 0,0-1 0 0 0,1 1 1 0 0,-1-1-1 0 0,1 1 1 0 0,-1 0-1 0 0,0-1 0 0 0,1 1 1 0 0,-1 0-1 0 0,0-1 1 0 0,0 1-1 0 0,0 0 1 0 0,0-1-1 0 0,1 1-3 0 0,-1 3 46 0 0,3 3-5 0 0,1 0 0 0 0,1 0 0 0 0,-1 0 0 0 0,1 0 0 0 0,0-1 0 0 0,1 0-1 0 0,-1 0 1 0 0,1-1 0 0 0,0 0 0 0 0,1 0 0 0 0,-1 0 0 0 0,1-1 0 0 0,0 1 0 0 0,0-2 0 0 0,1 1 0 0 0,-1-1 0 0 0,1 0 0 0 0,-1-1 0 0 0,1 1 0 0 0,0-2 0 0 0,0 1 0 0 0,0-1 0 0 0,0 0 0 0 0,0-1 0 0 0,0 0 0 0 0,0 0 0 0 0,1-1 0 0 0,-1 0-41 0 0,19 2 180 0 0,0-2 0 0 0,1 0 0 0 0,-1-2 1 0 0,0-2-1 0 0,-1 0 0 0 0,6-3-180 0 0,-11-2-581 0 0,-21 9-195 0 0,-13 1-11680 0 0,6 0 1828 0 0</inkml:trace>
  <inkml:trace contextRef="#ctx0" brushRef="#br0" timeOffset="4903.96">2140 2051 0 0 0,'0'0'235'0'0,"0"0"225"0"0,0 0-79 0 0,0 0 70 0 0,0 0 174 0 0,0 0 176 0 0,0 0 84 0 0,0 0-46 0 0,0 0-107 0 0,0 0-110 0 0,0 0-138 0 0,2 11-82 0 0,6 192 2255 0 0,-14-134-2950 0 0,3-65-1712 0 0,1-4-4716 0 0,1 0 6166 0 0</inkml:trace>
  <inkml:trace contextRef="#ctx0" brushRef="#br0" timeOffset="5220.012">1965 2070 0 0 0,'0'0'597'0'0,"0"0"404"0"0,0 0 236 0 0,0 0 134 0 0,0 0-12 0 0,0 0-148 0 0,0 0-196 0 0,0 0-204 0 0,0 0-191 0 0,0 0-169 0 0,0 0-147 0 0,0 0-103 0 0,34-5-58 0 0,101-12-56 0 0,-47 13-319 0 0,-61 15-1967 0 0,-22 7-5193 0 0,-5-14 6807 0 0</inkml:trace>
  <inkml:trace contextRef="#ctx0" brushRef="#br0" timeOffset="5470.061">1954 2316 0 0 0,'0'0'391'0'0,"0"0"458"0"0,0 0 386 0 0,0 0 468 0 0,0 0 322 0 0,0 0 7 0 0,0 0-282 0 0,0 0-369 0 0,0 0-312 0 0,0 0-240 0 0,0 0-169 0 0,0 0-137 0 0,0 0-120 0 0,33-2-107 0 0,102-6-104 0 0,-36-4-256 0 0,-54 5-1191 0 0,-16 2-1741 0 0,0 2-4132 0 0,-19 3 3233 0 0</inkml:trace>
  <inkml:trace contextRef="#ctx0" brushRef="#br0" timeOffset="5753.038">2455 1944 264 0 0,'0'0'1846'0'0,"0"0"-493"0"0,0 0-222 0 0,0 0 99 0 0,0 0 161 0 0,0 0 59 0 0,0 0-134 0 0,0 0-252 0 0,0 0-249 0 0,0 0-148 0 0,0 0-86 0 0,0 0-71 0 0,21-1-28 0 0,131-5 623 0 0,15 2-2694 0 0,-153 0-685 0 0,1 1-4184 0 0,-10 3 1574 0 0</inkml:trace>
  <inkml:trace contextRef="#ctx0" brushRef="#br0" timeOffset="5943.642">2553 2084 2449 0 0,'0'0'1446'0'0,"0"0"-589"0"0,0 0-98 0 0,0 0 395 0 0,0 0 365 0 0,0 0 120 0 0,0 0-173 0 0,0 0-322 0 0,0 0-329 0 0,0 0-255 0 0,0 0-169 0 0,34 5-122 0 0,108 14-85 0 0,-51-27 9 0 0,38-23-1991 0 0,-74 17-2152 0 0,-7-3-2977 0 0,-34 12 4757 0 0</inkml:trace>
  <inkml:trace contextRef="#ctx0" brushRef="#br0" timeOffset="6273.039">3287 1852 632 0 0,'0'0'1765'0'0,"0"0"-427"0"0,0 0-179 0 0,0 0 67 0 0,0 0 34 0 0,0 0-80 0 0,0 0-194 0 0,0 0-270 0 0,-30 36-254 0 0,-93 111-185 0 0,81-72-22 0 0,41-64-203 0 0,0-7 19 0 0,1 0 0 0 0,0 0 1 0 0,0 0-1 0 0,0 0 0 0 0,0 0 1 0 0,0 1-1 0 0,1-1 0 0 0,0 0 0 0 0,0-1 1 0 0,0 1-1 0 0,0 0 0 0 0,1 0 1 0 0,-1 0-1 0 0,1-1 0 0 0,0 1 1 0 0,0 0-1 0 0,0-1 0 0 0,1 0 0 0 0,-1 0 1 0 0,1 0-1 0 0,0 0 0 0 0,0 0 1 0 0,0 0-1 0 0,0 0 0 0 0,0-1 0 0 0,1 0 1 0 0,-1 0-1 0 0,1 0 0 0 0,-1 0 1 0 0,1 0-1 0 0,0-1 0 0 0,0 1 1 0 0,0-1-1 0 0,0 0 0 0 0,0 0 0 0 0,0-1 1 0 0,0 1-1 0 0,0-1 0 0 0,3 0-71 0 0,14 0 459 0 0,1-1 0 0 0,-1-2 1 0 0,0 0-1 0 0,0-1 0 0 0,0 0 0 0 0,0-2 0 0 0,-1-1 0 0 0,0 0 0 0 0,0-2 0 0 0,0 0 0 0 0,-2-1 0 0 0,1-1 0 0 0,-1-1 0 0 0,-1 0 1 0 0,0-2-1 0 0,0 0 0 0 0,5-7-459 0 0,-14 13 89 0 0,0-1 1 0 0,-1-1-1 0 0,0 1 1 0 0,-1-1 0 0 0,0-1-1 0 0,0 1 1 0 0,-1-1-1 0 0,-1 0 1 0 0,0 0 0 0 0,0 0-1 0 0,-1-1 1 0 0,0 1-1 0 0,-1-1 1 0 0,0 1-1 0 0,-1-1 1 0 0,-1 0 0 0 0,0-7-90 0 0,0 14-64 0 0,-1 0 0 0 0,0 0 0 0 0,0 1 0 0 0,0-1 0 0 0,0 0 0 0 0,-1 1 0 0 0,0-1 0 0 0,0 1 0 0 0,0 0 0 0 0,-1-1 0 0 0,1 1 0 0 0,-1 0 0 0 0,0 1 0 0 0,0-1 0 0 0,0 0 0 0 0,-1 1 0 0 0,1 0 0 0 0,-1 0 0 0 0,0 0 0 0 0,0 0 0 0 0,0 0 0 0 0,0 1 0 0 0,0 0 0 0 0,-1 0 0 0 0,1 0 1 0 0,-1 0-1 0 0,1 1 0 0 0,-4-1 64 0 0,-134-17-6542 0 0,107 19 469 0 0,11 0-2937 0 0</inkml:trace>
  <inkml:trace contextRef="#ctx0" brushRef="#br0" timeOffset="9206.609">1943 22 0 0 0,'0'0'225'0'0,"0"0"410"0"0,0 0 205 0 0,0 0 146 0 0,0 0 63 0 0,0 0-82 0 0,0 0-156 0 0,0 0-181 0 0,0 0-156 0 0,0 0-92 0 0,-26 5-29 0 0,-81 19-10 0 0,105-24-321 0 0,-1 0 0 0 0,0 1-1 0 0,1 0 1 0 0,-1 0 0 0 0,1-1 0 0 0,-1 1 0 0 0,1 1 0 0 0,0-1-1 0 0,-1 0 1 0 0,1 1 0 0 0,0-1 0 0 0,0 1 0 0 0,0-1 0 0 0,0 1-1 0 0,0 0 1 0 0,0 0 0 0 0,1 0 0 0 0,-1 0 0 0 0,1 0-1 0 0,-1 0 1 0 0,1 1 0 0 0,0-1 0 0 0,0 0 0 0 0,-1 1-22 0 0,-3 8 128 0 0,-3 4 32 0 0,1 0 0 0 0,0 1 1 0 0,1 0-1 0 0,0 0 0 0 0,2 0 0 0 0,0 1 0 0 0,0 0 0 0 0,2-1 0 0 0,0 1 0 0 0,1 0 1 0 0,1 1-1 0 0,0-1 0 0 0,3 12-160 0 0,-1-21 177 0 0,0-1-1 0 0,0 0 1 0 0,1 1 0 0 0,0-1-1 0 0,0 0 1 0 0,1-1 0 0 0,0 1-1 0 0,0 0 1 0 0,1-1 0 0 0,0 0-1 0 0,0 0 1 0 0,0-1 0 0 0,1 1-1 0 0,-1-1 1 0 0,1 0 0 0 0,1-1-1 0 0,-1 1 1 0 0,1-1 0 0 0,-1-1-1 0 0,1 1 1 0 0,0-1 0 0 0,1 0-1 0 0,-1-1 1 0 0,0 1 0 0 0,1-2-1 0 0,-1 1 1 0 0,1-1 0 0 0,0 0-1 0 0,-1 0 1 0 0,1-1 0 0 0,0 0-1 0 0,0-1 1 0 0,-1 0 0 0 0,3 0-177 0 0,9 0 290 0 0,1 0 0 0 0,0-2 0 0 0,-1 0 0 0 0,0-2 0 0 0,0 0 0 0 0,0 0 0 0 0,0-2 0 0 0,-1-1 0 0 0,0 0 1 0 0,-1-1-1 0 0,0-1 0 0 0,0 0 0 0 0,-1-1 0 0 0,0-1 0 0 0,-1-1 0 0 0,0 0 0 0 0,11-15-290 0 0,-21 23-18 0 0,0 0 1 0 0,-1-1-1 0 0,0 1 0 0 0,0-1 0 0 0,0-1 0 0 0,0 1 0 0 0,-1 0 0 0 0,0-1 1 0 0,0 1-1 0 0,-1-1 0 0 0,0 0 0 0 0,0 0 0 0 0,-1 0 0 0 0,0 0 1 0 0,0 0-1 0 0,0 0 0 0 0,-1-1 0 0 0,0 1 0 0 0,-1 0 0 0 0,0 0 1 0 0,0 0-1 0 0,0 0 0 0 0,-1 0 0 0 0,0 0 0 0 0,0 0 0 0 0,0 0 0 0 0,-1 1 1 0 0,0-1-1 0 0,-3-2 18 0 0,-72-64-5201 0 0,20 33-5078 0 0,37 27 4909 0 0</inkml:trace>
  <inkml:trace contextRef="#ctx0" brushRef="#br0" timeOffset="9596.653">1710 199 3865 0 0,'0'0'1544'0'0,"0"0"-56"0"0,0 0 35 0 0,0 0 83 0 0,0 0-15 0 0,0 0-187 0 0,0 0-281 0 0,0 0-234 0 0,0 0-236 0 0,31-9-181 0 0,100-28-134 0 0,-67 18 196 0 0,-62 18-525 0 0,0 1 0 0 0,0 0 0 0 0,-1 0 0 0 0,1-1 0 0 0,0 2 0 0 0,0-1-1 0 0,0 0 1 0 0,0 0 0 0 0,-1 0 0 0 0,1 1 0 0 0,0-1 0 0 0,0 1 0 0 0,-1 0-1 0 0,1-1 1 0 0,0 1 0 0 0,-1 0 0 0 0,1 0 0 0 0,-1 0 0 0 0,1 0 0 0 0,-1 0 0 0 0,1 0-1 0 0,-1 1 1 0 0,0-1 0 0 0,0 0 0 0 0,0 1 0 0 0,1-1 0 0 0,-1 1 0 0 0,-1-1 0 0 0,1 1-1 0 0,0-1 1 0 0,0 1 0 0 0,0 0 0 0 0,-1 0 0 0 0,1-1 0 0 0,-1 1 0 0 0,0 0-1 0 0,1 0 1 0 0,-1-1 0 0 0,0 1 0 0 0,0 1-9 0 0,10 21 121 0 0,-6-19-58 0 0,1 0-1 0 0,1 0 0 0 0,-1 0 0 0 0,0-1 0 0 0,1 0 0 0 0,0 0 1 0 0,0-1-1 0 0,0 0 0 0 0,1 0 0 0 0,-1 0 0 0 0,1-1 0 0 0,-1 0 1 0 0,1 0-1 0 0,0 0 0 0 0,0-1 0 0 0,0 0 0 0 0,0-1 0 0 0,1 1-62 0 0,6 0 91 0 0,0 0 0 0 0,0-1 0 0 0,0-1 0 0 0,0 0 0 0 0,0 0 0 0 0,0-2 0 0 0,-1 0 0 0 0,1 0 0 0 0,0-1-91 0 0,48-21-1600 0 0,-61 24-189 0 0,-1 1-1503 0 0,0 0-2079 0 0,0 0-2021 0 0</inkml:trace>
  <inkml:trace contextRef="#ctx0" brushRef="#br0" timeOffset="9881.045">2536 173 4705 0 0,'0'0'2581'0'0,"0"0"-1224"0"0,0 0-433 0 0,0 0 317 0 0,0 0 323 0 0,0 0 11 0 0,0 0-300 0 0,0 0-418 0 0,0 0-306 0 0,0 0-153 0 0,0 0-94 0 0,0 0-51 0 0,0 0-26 0 0,-3 33-47 0 0,-11 100-63 0 0,9-19 77 0 0,5-113-383 0 0,6 27-1089 0 0,-1-25-3592 0 0,2-2-4234 0 0,-5-1 6242 0 0</inkml:trace>
  <inkml:trace contextRef="#ctx0" brushRef="#br0" timeOffset="10124.804">2531 159 6449 0 0,'0'0'1294'0'0,"0"0"-498"0"0,0 0 28 0 0,0 0 295 0 0,0 0 219 0 0,0 0-11 0 0,0 0-266 0 0,0 0-266 0 0,0 0-231 0 0,0 0-174 0 0,0 0-134 0 0,31 0-92 0 0,145 3-64 0 0,-137-5 254 0 0,-21 1-2619 0 0,1 1-7584 0 0,-19 0 5132 0 0</inkml:trace>
  <inkml:trace contextRef="#ctx0" brushRef="#br0" timeOffset="10375.404">2505 372 2529 0 0,'0'0'1988'0'0,"0"0"-201"0"0,0 0 287 0 0,0 0 350 0 0,0 0-26 0 0,0 0-381 0 0,0 0-568 0 0,0 0-445 0 0,0 0-291 0 0,0 0-220 0 0,34-2-158 0 0,107-6-143 0 0,-30-11-359 0 0,-81 13-707 0 0,-2 1-5040 0 0,-17 5-2917 0 0</inkml:trace>
  <inkml:trace contextRef="#ctx0" brushRef="#br0" timeOffset="13218.327">2324 917 0 0 0,'0'0'1114'0'0,"0"0"594"0"0,0 0 172 0 0,0 0-141 0 0,0 0-272 0 0,0 0-320 0 0,0 0-331 0 0,0-4-250 0 0,0-8-144 0 0,0 21 666 0 0,-30 132 2383 0 0,0-29-2644 0 0,-6-1 1 0 0,-43 95-828 0 0,58-155 228 0 0,20-50-136 0 0,1-1 68 0 0,0 0 76 0 0,11-31 956 0 0,175-336-77 0 0,-159 311-1005 0 0,-13 24-61 0 0,2 1 0 0 0,1 1-1 0 0,1 0 1 0 0,1 1 0 0 0,4-1-49 0 0,-22 27-6 0 0,1 1 0 0 0,-1-1 0 0 0,1 1 1 0 0,0 0-1 0 0,0 0 0 0 0,0 0 0 0 0,0 0 1 0 0,0 0-1 0 0,0 0 0 0 0,1 0 0 0 0,-1 1 0 0 0,1-1 1 0 0,-1 1-1 0 0,1 0 0 0 0,0 0 0 0 0,-1 0 1 0 0,1 0-1 0 0,0 0 0 0 0,0 0 0 0 0,0 1 1 0 0,0-1-1 0 0,-1 1 0 0 0,1 0 0 0 0,0 0 0 0 0,0 0 1 0 0,0 0-1 0 0,0 1 0 0 0,0-1 0 0 0,0 1 1 0 0,-1-1-1 0 0,1 1 0 0 0,0 0 0 0 0,0 0 1 0 0,-1 1-1 0 0,1-1 0 0 0,-1 0 0 0 0,1 1 0 0 0,-1 0 1 0 0,0-1-1 0 0,1 1 0 0 0,-1 0 0 0 0,0 0 1 0 0,0 0-1 0 0,0 1 0 0 0,-1-1 0 0 0,1 0 1 0 0,0 1-1 0 0,-1-1 0 0 0,1 2 6 0 0,8 15 46 0 0,-1 0-1 0 0,-1 1 1 0 0,-1 0 0 0 0,-1 0 0 0 0,-1 0-1 0 0,0 1 1 0 0,-2 0 0 0 0,0 0 0 0 0,-1 0-1 0 0,-2 0 1 0 0,0 0 0 0 0,-1 1-46 0 0,4 54 147 0 0,11-18-74 0 0,-12-56-59 0 0,0-1 0 0 0,1 1 0 0 0,-1-1-1 0 0,1 0 1 0 0,-1 0 0 0 0,1 0-1 0 0,-1 0 1 0 0,1 0 0 0 0,0-1 0 0 0,-1 1-1 0 0,1-1 1 0 0,0 0 0 0 0,0 0-1 0 0,-1 0 1 0 0,1 0 0 0 0,0 0-1 0 0,0 0 1 0 0,-1-1 0 0 0,1 1 0 0 0,0-1-1 0 0,-1 0 1 0 0,1 0 0 0 0,-1 0-1 0 0,1 0 1 0 0,-1 0 0 0 0,0-1 0 0 0,1 1-1 0 0,-1-1 1 0 0,2-1-14 0 0,31-21 52 0 0,0-1 1 0 0,-2-2-1 0 0,0-1 1 0 0,-2-2-1 0 0,1-4-52 0 0,32-29 9 0 0,103-103-92 0 0,-110 112 38 0 0,-53 79-376 0 0,-36 106 503 0 0,22-99-37 0 0,3 0 0 0 0,0 0 0 0 0,3 1 0 0 0,0-1 1 0 0,2 1-1 0 0,1 0 0 0 0,2 2-45 0 0,0-29-1 0 0,0 1-1 0 0,0-1 1 0 0,1 0 0 0 0,-1 1-1 0 0,2-1 1 0 0,-1 0 0 0 0,0 0-1 0 0,1 0 1 0 0,0 0 0 0 0,1 0-1 0 0,-1-1 1 0 0,1 0 0 0 0,0 0-1 0 0,0 0 1 0 0,1 0 0 0 0,0 0-1 0 0,0 0 2 0 0,12-13-2768 0 0,-11-6-3193 0 0,-5 11 3419 0 0,3-5-6386 0 0</inkml:trace>
  <inkml:trace contextRef="#ctx0" brushRef="#br0" timeOffset="13738.899">3814 1009 2272 0 0,'0'0'2149'0'0,"0"0"-1244"0"0,0 0-306 0 0,0 0 209 0 0,0 0 241 0 0,0 0 100 0 0,0 0-115 0 0,0 0-250 0 0,0 0-259 0 0,0 0-190 0 0,0 0-99 0 0,0 0 11 0 0,-18 10 96 0 0,-55 32 126 0 0,30 0 759 0 0,35-29-928 0 0,1-2-145 0 0,0-1-1 0 0,1 2 0 0 0,0-1 1 0 0,0 1-1 0 0,2-1 0 0 0,-1 2 0 0 0,2-1 1 0 0,-1 0-1 0 0,2 1 0 0 0,0-1 1 0 0,0 1-1 0 0,1 0 0 0 0,1 9-154 0 0,2-19 115 0 0,-1 0 0 0 0,2 1 0 0 0,-1-1 0 0 0,0 0 0 0 0,1 0 0 0 0,-1-1 0 0 0,1 1 0 0 0,0 0 0 0 0,0-1 0 0 0,0 0 0 0 0,0 1 0 0 0,0-1 0 0 0,1 0 0 0 0,-1-1 0 0 0,1 1 0 0 0,-1-1 0 0 0,1 1 0 0 0,-1-1 0 0 0,1 0 0 0 0,0 0 0 0 0,0-1 0 0 0,0 1 0 0 0,-1-1 0 0 0,1 0 0 0 0,0 0 0 0 0,0 0 0 0 0,0-1 0 0 0,0 1 0 0 0,-1-1 0 0 0,1 0 0 0 0,3-1-115 0 0,6-1 183 0 0,0-2 0 0 0,0 1 0 0 0,0-2 0 0 0,-1 1 1 0 0,0-2-1 0 0,0 0 0 0 0,-1 0 0 0 0,0-1 0 0 0,0 0 0 0 0,0-1 0 0 0,-1 0 0 0 0,6-8-183 0 0,4-1 135 0 0,6-8-61 0 0,0-1 0 0 0,-3-1 0 0 0,0-2 0 0 0,-1 0-1 0 0,-2-1 1 0 0,-2-1 0 0 0,0 0 0 0 0,-2-2 0 0 0,11-34-74 0 0,-20 49-33 0 0,-1-1 1 0 0,0 1-1 0 0,-1-1 1 0 0,-1 0 0 0 0,-1 0-1 0 0,-1-1 1 0 0,-1 1-1 0 0,-1 0 1 0 0,0-1 0 0 0,-4-18 32 0 0,3 35-23 0 0,0-1 0 0 0,0 1 0 0 0,0 0 0 0 0,-1 0 0 0 0,1 0 0 0 0,-1 0 1 0 0,0 0-1 0 0,0 0 0 0 0,0 0 0 0 0,-1 1 0 0 0,1-1 0 0 0,-1 1 1 0 0,0 0-1 0 0,0 0 0 0 0,0 0 0 0 0,-1 0 0 0 0,1 0 0 0 0,-1 1 0 0 0,1-1 1 0 0,-1 1-1 0 0,0 0 0 0 0,0 0 0 0 0,0 0 0 0 0,0 1 0 0 0,0 0 1 0 0,0-1-1 0 0,0 1 0 0 0,-1 1 0 0 0,1-1 0 0 0,0 1 0 0 0,-1-1 0 0 0,1 1 1 0 0,0 0-1 0 0,-1 1 0 0 0,1-1 0 0 0,0 1 0 0 0,-1 0 0 0 0,1 0 1 0 0,0 0-1 0 0,0 1 0 0 0,0-1 0 0 0,0 1 0 0 0,0 0 0 0 0,0 0 0 0 0,1 1 1 0 0,-2 0 22 0 0,-10 10 5 0 0,1 0 0 0 0,0 1 0 0 0,0 1 1 0 0,2 0-1 0 0,0 1 0 0 0,0 0 0 0 0,2 1 0 0 0,0 1 1 0 0,1-1-1 0 0,1 1 0 0 0,0 1 0 0 0,2-1 1 0 0,-3 11-6 0 0,5-13 20 0 0,0 0 1 0 0,1 0 0 0 0,0 1 0 0 0,2 0 0 0 0,0-1-1 0 0,0 1 1 0 0,2 0 0 0 0,0-1 0 0 0,1 1-1 0 0,1-1 1 0 0,0 1 0 0 0,1-1 0 0 0,1 0 0 0 0,0 0-1 0 0,1-1 1 0 0,1 0 0 0 0,1 0 0 0 0,0 0-1 0 0,5 6-20 0 0,0-6 18 0 0,0-2-1 0 0,0 0 1 0 0,1 0-1 0 0,1-1 1 0 0,0-1-1 0 0,0 0 1 0 0,1-2-1 0 0,1 1 1 0 0,0-2-1 0 0,0 0 1 0 0,0-1-1 0 0,1-1 1 0 0,5 1-18 0 0,89-4-3548 0 0,-78-15-5912 0 0,-25 7 153 0 0</inkml:trace>
  <inkml:trace contextRef="#ctx0" brushRef="#br0" timeOffset="14064.153">4627 667 9122 0 0,'0'0'4208'0'0,"0"0"-2844"0"0,0 0-1007 0 0,0 0 53 0 0,0 0 212 0 0,0 0 141 0 0,0 0 4 0 0,0 0-153 0 0,-21 30-193 0 0,-66 100-160 0 0,35-25 14 0 0,43-83-257 0 0,1 1-1 0 0,0 0 1 0 0,2 0-1 0 0,1 1 1 0 0,0 0-1 0 0,2 0 0 0 0,1 0 1 0 0,1 0-1 0 0,1 12-17 0 0,1-29 66 0 0,1 0 0 0 0,-1 0 0 0 0,2 1 0 0 0,-1-1 0 0 0,1 0 0 0 0,0-1 0 0 0,0 1-1 0 0,1 0 1 0 0,0-1 0 0 0,0 0 0 0 0,0 0 0 0 0,1 0 0 0 0,0 0 0 0 0,0-1 0 0 0,1 0-1 0 0,-1 0 1 0 0,1 0 0 0 0,0-1 0 0 0,0 0 0 0 0,1 0 0 0 0,-1-1 0 0 0,1 1 0 0 0,0-1-1 0 0,0-1 1 0 0,0 1 0 0 0,0-1 0 0 0,0-1 0 0 0,1 1 0 0 0,-1-1 0 0 0,0 0 0 0 0,1-1-1 0 0,-1 0 1 0 0,5 0-66 0 0,4-1 145 0 0,-1-1-1 0 0,0-1 0 0 0,0 0 1 0 0,0-1-1 0 0,-1 0 0 0 0,1-1 1 0 0,-1-1-1 0 0,0 0 0 0 0,-1-1 1 0 0,0-1-1 0 0,0 0 0 0 0,0-1 1 0 0,-1 0-1 0 0,0-1 1 0 0,-1 0-1 0 0,0 0 0 0 0,-1-2 1 0 0,0 1-1 0 0,0-1 0 0 0,-2-1 1 0 0,1 1-1 0 0,-2-2 0 0 0,1 1 1 0 0,1-6-145 0 0,-2 5-43 0 0,0-1 0 0 0,-1 1 0 0 0,-1-1 0 0 0,0 0 0 0 0,-1-1 0 0 0,0 1 0 0 0,-2-1 0 0 0,0 1 0 0 0,0-1 0 0 0,-1 0 0 0 0,-1 0 0 0 0,-1 1 0 0 0,0-1 0 0 0,-1 0 0 0 0,-1 1 0 0 0,0-1 1 0 0,-2 1-1 0 0,1 0 0 0 0,-2 0 0 0 0,0 0 0 0 0,0 1 0 0 0,-2 0 0 0 0,-4-8 43 0 0,5 13-269 0 0,0 0-1 0 0,0 0 1 0 0,-1 1 0 0 0,0 0 0 0 0,0 0 0 0 0,0 1-1 0 0,-1 0 1 0 0,-1 1 0 0 0,1 0 0 0 0,-1 0 0 0 0,-8-3 269 0 0,-78-4-5200 0 0,23 30-4330 0 0,48-6 3229 0 0</inkml:trace>
  <inkml:trace contextRef="#ctx0" brushRef="#br0" timeOffset="14364.251">4290 1039 1632 0 0,'0'0'3953'0'0,"0"0"-927"0"0,0 0-380 0 0,0 0-216 0 0,0 0-298 0 0,0 0-333 0 0,0 0-336 0 0,35-16-305 0 0,105-48-271 0 0,28-21 1685 0 0,-165 84-2558 0 0,0 0-1 0 0,0 1 0 0 0,1 0 0 0 0,-1 0 0 0 0,0 0 1 0 0,1 0-1 0 0,-1 0 0 0 0,0 1 0 0 0,0-1 0 0 0,0 1 1 0 0,1 0-1 0 0,-1 0 0 0 0,0 0 0 0 0,0 1 0 0 0,0-1 1 0 0,0 1-1 0 0,0-1 0 0 0,-1 1 0 0 0,1 0 0 0 0,0 0 1 0 0,-1 0-1 0 0,0 1 0 0 0,1-1 0 0 0,-1 1 1 0 0,0-1-1 0 0,0 1 0 0 0,0 0 0 0 0,-1-1 0 0 0,1 1 1 0 0,-1 0-1 0 0,1 0 0 0 0,-1 0 0 0 0,0 0 0 0 0,0 1 1 0 0,0-1-1 0 0,-1 0 0 0 0,1 0 0 0 0,-1 1 0 0 0,1 0-13 0 0,12 27 55 0 0,-11-25-45 0 0,1-1 0 0 0,0 1 1 0 0,0-1-1 0 0,0 0 0 0 0,1 0 0 0 0,0 0 0 0 0,0 0 1 0 0,0-1-1 0 0,1 1 0 0 0,-1-1 0 0 0,1 0 1 0 0,0-1-1 0 0,0 1 0 0 0,0-1 0 0 0,1 0 0 0 0,-1 0 1 0 0,1-1-1 0 0,-1 1 0 0 0,1-1 0 0 0,0-1 1 0 0,0 1-1 0 0,0-1 0 0 0,0 0 0 0 0,6 0-10 0 0,-6-1 8 0 0,-1 0-1 0 0,0-1 1 0 0,0 1-1 0 0,1-1 1 0 0,-1-1-1 0 0,0 1 0 0 0,0-1 1 0 0,0 0-1 0 0,0 0 1 0 0,-1 0-1 0 0,1-1 1 0 0,0 1-1 0 0,-1-1 1 0 0,0-1-1 0 0,0 1 0 0 0,0 0 1 0 0,0-1-1 0 0,0 0-7 0 0,9-13-4134 0 0,-4-3-4128 0 0,-9 15-3549 0 0</inkml:trace>
</inkml:ink>
</file>

<file path=ppt/ink/ink6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47.6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86 0 0 0,'0'0'548'0'0,"0"0"390"0"0,0 0 347 0 0,0 0 248 0 0,0 0-21 0 0,0 0-182 0 0,0 0-232 0 0,0 0-199 0 0,0 0-73 0 0,9-4 22 0 0,79-18 2801 0 0,144-19 1523 0 0,-149 26-5006 0 0,-80 12-788 0 0,-11 3-10726 0 0,3 3 8894 0 0,0 1-2926 0 0</inkml:trace>
  <inkml:trace contextRef="#ctx0" brushRef="#br0" timeOffset="167.923">1 284 6465 0 0,'0'0'1139'0'0,"0"0"-517"0"0,0 0-99 0 0,0 0 411 0 0,0 0 384 0 0,0 0 158 0 0,0 0-141 0 0,0 0-301 0 0,0 0-306 0 0,34 0-227 0 0,109-4-159 0 0,17-21-82 0 0,-91 12-651 0 0,3-1-2378 0 0,-26 8-3848 0 0,-29 6-283 0 0</inkml:trace>
</inkml:ink>
</file>

<file path=ppt/ink/ink6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49.2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307 390 256 0 0,'0'0'870'0'0,"0"0"-214"0"0,0 0-56 0 0,0 0 187 0 0,0 0 264 0 0,0 0 179 0 0,0 0-17 0 0,0 0-154 0 0,0 0-229 0 0,0 0-220 0 0,0 0-111 0 0,0 0-34 0 0,0 0 21 0 0,-35 4 44 0 0,-104 11 25 0 0,20 3 2458 0 0,112-14-2507 0 0,1 0-3521 0 0,25 3-6147 0 0,-12-7 6123 0 0</inkml:trace>
  <inkml:trace contextRef="#ctx0" brushRef="#br0" timeOffset="829.997">224 840 0 0 0,'0'0'116'0'0,"0"0"473"0"0,0 0 332 0 0,0 0 319 0 0,0 0 263 0 0,0 0 48 0 0,0 0-152 0 0,0 0-164 0 0,0 0-131 0 0,0 0-58 0 0,0 0-26 0 0,0 0-41 0 0,14-23-72 0 0,46-69-102 0 0,15-26 1358 0 0,4-8-1192 0 0,-42 74-779 0 0,2 1 0 0 0,3 2 0 0 0,33-30-192 0 0,84-45 279 0 0,-158 124-284 0 0,0 0 0 0 0,-1-1 0 0 0,1 1 1 0 0,0-1-1 0 0,-1 1 0 0 0,1 0 0 0 0,0-1 0 0 0,-1 1 1 0 0,1 0-1 0 0,0 0 0 0 0,0-1 0 0 0,-1 1 0 0 0,1 0 1 0 0,0 0-1 0 0,0 0 0 0 0,0 0 0 0 0,-1 0 0 0 0,1 0 0 0 0,0 0 1 0 0,0 0-1 0 0,-1 1 0 0 0,1-1 0 0 0,0 0 0 0 0,0 0 1 0 0,-1 1-1 0 0,1-1 0 0 0,0 0 0 0 0,-1 1 0 0 0,1-1 0 0 0,0 0 1 0 0,-1 1-1 0 0,1-1 0 0 0,-1 1 0 0 0,1 0 0 0 0,-1-1 1 0 0,1 1-1 0 0,-1-1 0 0 0,1 1 0 0 0,-1 0 0 0 0,1-1 0 0 0,-1 1 1 0 0,0 0-1 0 0,1-1 0 0 0,-1 1 0 0 0,0 0 0 0 0,0 0 1 0 0,0-1-1 0 0,1 1 0 0 0,-1 0 0 0 0,0 0 0 0 0,0-1 0 0 0,0 1 1 0 0,0 0-1 0 0,0 0 0 0 0,0-1 0 0 0,-1 1 0 0 0,1 0 1 0 0,0 0-1 0 0,0-1 0 0 0,0 1 0 0 0,-1 0 0 0 0,1 0 1 0 0,0-1-1 0 0,-1 1 0 0 0,1 0 0 0 0,-1-1 0 0 0,1 1 0 0 0,-1-1 1 0 0,1 1-1 0 0,-1 0 5 0 0,1 13 66 0 0,-49 223 352 0 0,43-96-260 0 0,6-139-135 0 0,0 0 0 0 0,1 0-1 0 0,0 0 1 0 0,0 0-1 0 0,-1 0 1 0 0,1 0 0 0 0,0 0-1 0 0,0 0 1 0 0,1 0-1 0 0,-1-1 1 0 0,0 1-1 0 0,1 0 1 0 0,-1-1 0 0 0,1 1-1 0 0,-1-1 1 0 0,1 1-1 0 0,0-1 1 0 0,-1 0 0 0 0,1 0-1 0 0,0 0 1 0 0,0 0-1 0 0,0 0 1 0 0,0 0 0 0 0,0 0-1 0 0,0-1 1 0 0,0 1-1 0 0,0-1 1 0 0,0 1 0 0 0,0-1-1 0 0,1 0 1 0 0,-1 0-1 0 0,0 0 1 0 0,0 0 0 0 0,0 0-1 0 0,0-1 1 0 0,0 1-1 0 0,0-1 1 0 0,0 1 0 0 0,0-1-1 0 0,0 0 1 0 0,0 1-1 0 0,0-1 1 0 0,0 0 0 0 0,0-1-1 0 0,0 1 1 0 0,0 0-1 0 0,-1 0 1 0 0,1-1 0 0 0,0 1-1 0 0,-1-1 1 0 0,0 1-1 0 0,1-1 1 0 0,-1 0 0 0 0,1 0-23 0 0,166-179 502 0 0,-30 27-688 0 0,-54 71 20 0 0,-81 107-360 0 0,-53 138 872 0 0,40-119-232 0 0,3 0-1 0 0,2 0 0 0 0,1 1 1 0 0,3-1-1 0 0,1 3-113 0 0,19 22-469 0 0,2-48-8287 0 0,-19-20 3201 0 0,0 0-132 0 0</inkml:trace>
  <inkml:trace contextRef="#ctx0" brushRef="#br0" timeOffset="1354.848">1579 125 0 0 0,'0'0'3135'0'0,"0"0"-1346"0"0,0 0-436 0 0,0 0 46 0 0,0 0 111 0 0,0 0-36 0 0,0 0-179 0 0,0 0-267 0 0,0 0-260 0 0,0 0-217 0 0,0 0-163 0 0,-33 34-79 0 0,-101 108-51 0 0,130-139-236 0 0,0 0 0 0 0,1 1 0 0 0,-1 0 1 0 0,1-1-1 0 0,-1 2 0 0 0,1-1 1 0 0,0 0-1 0 0,1 0 0 0 0,-1 1 1 0 0,1-1-1 0 0,0 1 0 0 0,0 0 0 0 0,0 0 1 0 0,1 0-1 0 0,-1 0 0 0 0,1 0 1 0 0,1 0-1 0 0,-1 0 0 0 0,0 3-22 0 0,1 9 97 0 0,-1-1 3 0 0,-2-5-30 0 0,1 0 0 0 0,0 1 0 0 0,1-1 0 0 0,1 1 0 0 0,0-1 0 0 0,0 0 0 0 0,1 1 1 0 0,0-1-1 0 0,1 0 0 0 0,1 0 0 0 0,0 0 0 0 0,0 0 0 0 0,1 0 0 0 0,0 0 0 0 0,1-1 0 0 0,0 0 0 0 0,1 0 0 0 0,5 8-70 0 0,-4-11 179 0 0,1 1 0 0 0,-1-1 0 0 0,1 0 0 0 0,1-1 0 0 0,-1 0 0 0 0,1 0 0 0 0,0-1 0 0 0,0 0-1 0 0,1-1 1 0 0,-1 0 0 0 0,1 0 0 0 0,0-1 0 0 0,0 0 0 0 0,0-1 0 0 0,1 0 0 0 0,-1-1 0 0 0,0 0 0 0 0,1 0-1 0 0,-1-1 1 0 0,1 0 0 0 0,-1-1 0 0 0,1-1 0 0 0,-1 1 0 0 0,0-2 0 0 0,0 1 0 0 0,0-1 0 0 0,9-5-179 0 0,1 0 168 0 0,0-1 0 0 0,0-1 1 0 0,-1-1-1 0 0,0 0 1 0 0,-1-2-1 0 0,-1 0 0 0 0,0-1 1 0 0,-1 0-1 0 0,0-2 0 0 0,-1 0 1 0 0,-1 0-1 0 0,0-2 1 0 0,-2 1-1 0 0,0-2 0 0 0,-1 0 1 0 0,1-3-169 0 0,-3 2 9 0 0,-2 0 1 0 0,0 0 0 0 0,-1 0 0 0 0,-1-1 0 0 0,-1 0-1 0 0,-1 0 1 0 0,-1 0 0 0 0,0 0 0 0 0,-2 0-1 0 0,-1-1 1 0 0,0 1 0 0 0,-3-10-10 0 0,2 23-129 0 0,0-1 0 0 0,-1 0 1 0 0,0 1-1 0 0,0 0 0 0 0,0-1 0 0 0,-1 1 0 0 0,-1 1 0 0 0,1-1 1 0 0,-1 1-1 0 0,-1-1 0 0 0,1 2 0 0 0,-1-1 0 0 0,-1 0 1 0 0,1 1-1 0 0,-1 0 0 0 0,0 1 0 0 0,0 0 0 0 0,-1 0 1 0 0,1 0-1 0 0,-1 1 0 0 0,0 0 0 0 0,0 0 0 0 0,-1 1 1 0 0,-6-1 128 0 0,1-1-548 0 0,-1 2 0 0 0,0 0 1 0 0,0 0-1 0 0,0 2 1 0 0,0 0-1 0 0,0 0 1 0 0,0 2-1 0 0,-1 0 1 0 0,1 0-1 0 0,0 2 1 0 0,0 0-1 0 0,1 0 1 0 0,-1 2-1 0 0,-3 1 548 0 0,-67 33-8446 0 0,59-24 2869 0 0</inkml:trace>
  <inkml:trace contextRef="#ctx0" brushRef="#br0" timeOffset="1718.675">1400 497 0 0 0,'0'0'1406'0'0,"0"0"201"0"0,0 0 185 0 0,0 0 282 0 0,0 0 116 0 0,0 0-157 0 0,0 0-334 0 0,0 0-366 0 0,0 0-276 0 0,0 0-171 0 0,0 0-97 0 0,0 0-65 0 0,9-14-70 0 0,29-44-67 0 0,-30 46-83 0 0,-7 8-444 0 0,1 1 0 0 0,-1-1 0 0 0,1 1 0 0 0,0 0 0 0 0,0 0 0 0 0,1-1 0 0 0,-1 2 0 0 0,1-1 0 0 0,-1 0 0 0 0,1 0 1 0 0,0 1-1 0 0,0 0 0 0 0,0-1 0 0 0,0 1 0 0 0,1 0 0 0 0,-1 0 0 0 0,0 1 0 0 0,1-1 0 0 0,-1 1 0 0 0,1 0 0 0 0,0 0 0 0 0,0 0-60 0 0,15-4 146 0 0,0 1-1 0 0,1 1 1 0 0,0 0-1 0 0,-1 2 1 0 0,1 0-1 0 0,16 2-145 0 0,-8-1 308 0 0,-19 2-236 0 0,0 0 1 0 0,0 0-1 0 0,-1 1 1 0 0,1 0-1 0 0,-1 0 1 0 0,1 1 0 0 0,-1 0-1 0 0,0 0 1 0 0,0 1-1 0 0,-1 0 1 0 0,0 1-1 0 0,0-1 1 0 0,0 2 0 0 0,0-1-73 0 0,46 33 659 0 0,-23-33 767 0 0,-18-7-4249 0 0,-4 0-3569 0 0,-1 1-5141 0 0,-7 0 7343 0 0</inkml:trace>
  <inkml:trace contextRef="#ctx0" brushRef="#br0" timeOffset="2117.554">2052 652 6201 0 0,'0'0'3572'0'0,"0"0"-1497"0"0,0 0-593 0 0,0 0 39 0 0,0 0-81 0 0,0 0-270 0 0,0 0-358 0 0,0 0-305 0 0,0 0-94 0 0,0 0-20 0 0,0 0-13 0 0,0 0-2 0 0,0 0-12 0 0,-4 25-5 0 0,-11 80-27 0 0,-9 221-767 0 0,24-329-7535 0 0,-1-2 4818 0 0,1 2-979 0 0,0 0-1596 0 0</inkml:trace>
  <inkml:trace contextRef="#ctx0" brushRef="#br0" timeOffset="2430.028">2033 600 5105 0 0,'0'0'4646'0'0,"0"0"-2817"0"0,0 0-1160 0 0,0 0-109 0 0,0 0 221 0 0,0 0 231 0 0,0 0 88 0 0,0 0-61 0 0,0 0-135 0 0,0 0-168 0 0,0 0-120 0 0,0 0-35 0 0,0 0-83 0 0,30 1-60 0 0,96 4-81 0 0,59-8-26 0 0,-181 3-1436 0 0,11-2 2019 0 0,-10 1-5311 0 0,0 1-5465 0 0,-5 0 3110 0 0</inkml:trace>
  <inkml:trace contextRef="#ctx0" brushRef="#br0" timeOffset="2686.797">2033 862 7290 0 0,'0'0'1508'0'0,"0"0"-437"0"0,0 0 212 0 0,0 0 498 0 0,0 0 216 0 0,0 0-147 0 0,0 0-419 0 0,0 0-433 0 0,0 0-340 0 0,0 0-222 0 0,31 0-172 0 0,99 1-117 0 0,15-21-381 0 0,-97 11-2886 0 0,-22 4-7024 0 0,-17 4 2928 0 0</inkml:trace>
</inkml:ink>
</file>

<file path=ppt/ink/ink6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57.8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305 683 8898 0 0,'0'0'1787'0'0,"0"0"-328"0"0,0 0-539 0 0,0 0-213 0 0,0 0 17 0 0,0 0 50 0 0,0 0-36 0 0,0 0-115 0 0,0 0-160 0 0,0 0-122 0 0,0 0-30 0 0,3 10 335 0 0,11 50-50 0 0,-3 0 1 0 0,-3 1-1 0 0,0 43-596 0 0,-9 94-189 0 0,-20-68-2781 0 0,10-99-1129 0 0,1-12-1901 0 0,6-11 2565 0 0,0 0-52 0 0</inkml:trace>
  <inkml:trace contextRef="#ctx0" brushRef="#br0" timeOffset="467.964">35 709 0 0 0,'0'0'1464'0'0,"0"0"-62"0"0,0 0 112 0 0,0 0 85 0 0,0 0 198 0 0,0 0 130 0 0,-6-31-157 0 0,-17-98-283 0 0,22 126-1405 0 0,0 1-1 0 0,1-1 1 0 0,-1 0-1 0 0,0 0 1 0 0,1 1-1 0 0,-1-1 1 0 0,1 0-1 0 0,0 0 1 0 0,0 0-1 0 0,0 0 1 0 0,0 0-1 0 0,1 0 1 0 0,-1 1 0 0 0,1-1-1 0 0,-1 0 1 0 0,1 0-1 0 0,0 1 1 0 0,0-1-1 0 0,1 0 1 0 0,-1 1-1 0 0,0-1 1 0 0,2 0-82 0 0,2-5 304 0 0,15-16 24 0 0,1 0 1 0 0,1 2-1 0 0,0 0 0 0 0,2 1 1 0 0,1 2-1 0 0,0 0 1 0 0,1 2-1 0 0,1 1 0 0 0,1 1 1 0 0,0 1-1 0 0,1 2 0 0 0,0 0 1 0 0,23-4-329 0 0,-25 6 108 0 0,1 2 1 0 0,0 1-1 0 0,0 1 1 0 0,0 2-1 0 0,1 1 1 0 0,0 1-1 0 0,0 1 1 0 0,14 2-109 0 0,-39-1 5 0 0,1 1-1 0 0,-1-1 1 0 0,1 1-1 0 0,-1 1 1 0 0,1-1-1 0 0,-1 0 1 0 0,0 1 0 0 0,1 0-1 0 0,-1 0 1 0 0,0 0-1 0 0,-1 1 1 0 0,1-1 0 0 0,0 1-1 0 0,-1 0 1 0 0,1 0-1 0 0,-1 0 1 0 0,0 0-1 0 0,0 1 1 0 0,0-1 0 0 0,0 1-1 0 0,-1 0 1 0 0,1 0-1 0 0,-1 0 1 0 0,0 0-1 0 0,0 0 1 0 0,-1 0 0 0 0,1 1-1 0 0,-1-1 1 0 0,0 0-1 0 0,0 1 1 0 0,0-1 0 0 0,-1 1-1 0 0,0 4-4 0 0,1 5 8 0 0,-1 0 0 0 0,-1 0 0 0 0,0 1-1 0 0,-1-1 1 0 0,0 0 0 0 0,-1 0 0 0 0,-1 0 0 0 0,0-1 0 0 0,-1 1-1 0 0,-3 4-7 0 0,-13 21 9 0 0,-1-2-1 0 0,-3 0 1 0 0,0-1-1 0 0,-3-2 1 0 0,-5 5-9 0 0,-33 41 45 0 0,64-79-48 0 0,0 1-1 0 0,1-1 0 0 0,-1 1 1 0 0,1 0-1 0 0,-1-1 1 0 0,1 1-1 0 0,-1 0 0 0 0,1 0 1 0 0,0 0-1 0 0,0 0 0 0 0,0 0 1 0 0,0 0-1 0 0,0 0 1 0 0,1 0-1 0 0,-1 0 0 0 0,1 0 1 0 0,-1 1-1 0 0,1-1 0 0 0,0 0 1 0 0,0 0-1 0 0,0 0 1 0 0,0 1-1 0 0,0-1 0 0 0,0 0 1 0 0,1 0-1 0 0,-1 1 0 0 0,1-1 1 0 0,-1 0-1 0 0,1 0 0 0 0,0 0 1 0 0,0 0-1 0 0,0 0 1 0 0,0 0-1 0 0,0 0 0 0 0,0 0 1 0 0,1 0-1 0 0,-1-1 0 0 0,1 1 1 0 0,-1 0-1 0 0,1-1 1 0 0,0 1-1 0 0,-1-1 0 0 0,1 0 1 0 0,0 0-1 0 0,0 1 0 0 0,0-1 1 0 0,0 0-1 0 0,0-1 0 0 0,0 1 1 0 0,0 0-1 0 0,1-1 1 0 0,-1 1-1 0 0,0-1 0 0 0,1 1 4 0 0,131 19-71 0 0,-114-19 65 0 0,-1 0 0 0 0,0 2 0 0 0,0 0 0 0 0,0 1 0 0 0,0 0 0 0 0,0 2 0 0 0,-1 0 0 0 0,0 1 0 0 0,11 7 6 0 0,-25-12 8 0 0,0 1-1 0 0,0 0 1 0 0,0 0 0 0 0,-1 0-1 0 0,0 0 1 0 0,1 0 0 0 0,-1 1 0 0 0,0-1-1 0 0,0 1 1 0 0,-1 0 0 0 0,1 0-1 0 0,-1 0 1 0 0,0 0 0 0 0,0 0-1 0 0,0 1 1 0 0,-1-1 0 0 0,0 0-1 0 0,1 1 1 0 0,-1 0 0 0 0,-1-1 0 0 0,1 1-1 0 0,-1-1 1 0 0,0 1 0 0 0,0 0-1 0 0,0-1 1 0 0,0 1 0 0 0,-1 0-1 0 0,0-1 1 0 0,0 1 0 0 0,-1 1-8 0 0,-2 8 60 0 0,-1-1 0 0 0,-1 1 0 0 0,0-1 0 0 0,-1 0 0 0 0,0-1 0 0 0,-1 1 0 0 0,0-2 0 0 0,-1 1 0 0 0,-4 2-60 0 0,-20 21 7 0 0,-3-2 1 0 0,0-2-1 0 0,-2-1 1 0 0,-1-2-1 0 0,-1-1 0 0 0,-2-3 1 0 0,-38 17-8 0 0,35-28-2210 0 0,37-15-1914 0 0,3-4-3477 0 0,5 2 522 0 0</inkml:trace>
  <inkml:trace contextRef="#ctx0" brushRef="#br0" timeOffset="1074.025">1093 809 1568 0 0,'0'0'655'0'0,"0"0"-199"0"0,0 0 150 0 0,0 0 434 0 0,0 0 408 0 0,0 0 289 0 0,0 0 70 0 0,0 0-142 0 0,0 0-218 0 0,0 0-265 0 0,0 0-277 0 0,0 33-222 0 0,-3 106-140 0 0,1-46 451 0 0,2-91-972 0 0,1 1 0 0 0,-1-1 1 0 0,0 1-1 0 0,1 0 0 0 0,0-1 1 0 0,0 1-1 0 0,0-1 0 0 0,0 0 1 0 0,0 1-1 0 0,0-1 1 0 0,1 0-1 0 0,-1 0 0 0 0,1 1 1 0 0,-1-1-1 0 0,1 0 0 0 0,0-1 1 0 0,0 1-1 0 0,0 0 0 0 0,0 0 1 0 0,0-1-1 0 0,0 1 1 0 0,1-1-1 0 0,-1 0 0 0 0,0 0 1 0 0,1 0-1 0 0,-1 0 0 0 0,1 0 1 0 0,-1 0-1 0 0,1-1 0 0 0,-1 1 1 0 0,1-1-1 0 0,-1 0 1 0 0,3 1-23 0 0,2-1 85 0 0,-1 0 0 0 0,0 1 0 0 0,0-2 0 0 0,0 1 0 0 0,0-1 0 0 0,0 0 0 0 0,0 0 1 0 0,0-1-1 0 0,0 0 0 0 0,0 0 0 0 0,0 0 0 0 0,-1-1 0 0 0,1 0 0 0 0,0-1-85 0 0,15-10 193 0 0,-1-1-1 0 0,0-2 1 0 0,-1 0-1 0 0,-1-1 1 0 0,-1 0 0 0 0,0-2-1 0 0,-2 0 1 0 0,13-20-193 0 0,28-30 133 0 0,-54 70-146 0 0,-1 1 0 0 0,1-1 0 0 0,-1 1 0 0 0,1 0 0 0 0,-1 0-1 0 0,1-1 1 0 0,-1 1 0 0 0,0 0 0 0 0,1 0 0 0 0,-1 0 0 0 0,0 1 0 0 0,0-1 0 0 0,0 0 0 0 0,1 0 0 0 0,-2 1-1 0 0,1-1 1 0 0,0 1 0 0 0,0-1 0 0 0,0 1 0 0 0,-1-1 0 0 0,1 1 0 0 0,0-1 0 0 0,-1 1 0 0 0,0-1 0 0 0,1 1-1 0 0,-1 0 1 0 0,0-1 0 0 0,0 1 13 0 0,1 0-9 0 0,0 1 5 0 0,0 3-2 0 0,0 0 1 0 0,1-1 0 0 0,0 1-1 0 0,0-1 1 0 0,0 1-1 0 0,0-1 1 0 0,1 1-1 0 0,0-1 1 0 0,0 0-1 0 0,1 0 1 0 0,-1-1 0 0 0,1 1-1 0 0,0-1 1 0 0,0 0-1 0 0,1 0 1 0 0,-1 0-1 0 0,1 0 1 0 0,0-1-1 0 0,0 0 1 0 0,0 0-1 0 0,0 0 1 0 0,0-1 0 0 0,3 1 5 0 0,2-1 79 0 0,1-2 1 0 0,-1 1 0 0 0,1-1 0 0 0,-1-1 0 0 0,1 0 0 0 0,-1-1 0 0 0,0 0 0 0 0,1 0 0 0 0,-1-1 0 0 0,0 0 0 0 0,0-1-1 0 0,-1 0 1 0 0,1-1 0 0 0,-1 0 0 0 0,0 0 0 0 0,0-1 0 0 0,0 0 0 0 0,6-7-80 0 0,10-9 316 0 0,-1-1 0 0 0,-1-1 0 0 0,0-1 0 0 0,-2-1 0 0 0,7-12-316 0 0,4-5-21 0 0,-3-2 1 0 0,-1 0 0 0 0,-2-2 0 0 0,-2-1-1 0 0,-3-1 1 0 0,-1 0 0 0 0,-3-2 0 0 0,-2 0 0 0 0,-2-1-1 0 0,-3 0 1 0 0,-2-1 0 0 0,-2 0 0 0 0,-2-13 20 0 0,-2 63-1 0 0,-1 1 0 0 0,-1-1 0 0 0,1 1 0 0 0,0-1 0 0 0,-1 1 0 0 0,1-1 0 0 0,-1 1-1 0 0,0-1 1 0 0,0 0 0 0 0,0 1 0 0 0,0-1 0 0 0,0 1 0 0 0,-1-1 0 0 0,1 0 0 0 0,-1 1 0 0 0,0-1 0 0 0,1 1 0 0 0,-1-1 0 0 0,0 1 0 0 0,-1 0 0 0 0,1-1 0 0 0,0 1 0 0 0,-1 0 0 0 0,1 0 0 0 0,-1 0 0 0 0,1 0 0 0 0,-1 0 0 0 0,0 0 0 0 0,0 0 0 0 0,0 1-1 0 0,0-1 1 0 0,0 1 0 0 0,-1-1 0 0 0,1 1 0 0 0,0 0 0 0 0,-1 0 0 0 0,1 0 0 0 0,-1 0 0 0 0,1 0 0 0 0,-1 1 0 0 0,1-1 0 0 0,-1 1 0 0 0,1 0 0 0 0,-1-1 0 0 0,0 1 0 0 0,0 0 1 0 0,-42 52-62 0 0,35-35 49 0 0,-8 15 16 0 0,2 0-1 0 0,2 1 0 0 0,1 0 1 0 0,1 1-1 0 0,2 1 1 0 0,2 0-1 0 0,1 0 1 0 0,1 0-1 0 0,2 1 0 0 0,2 0 1 0 0,2 29-3 0 0,1-41-10 0 0,2 1-1 0 0,0-1 1 0 0,2 0 0 0 0,1 0 0 0 0,0-1 0 0 0,2 1-1 0 0,1-1 1 0 0,1-1 0 0 0,0 0 0 0 0,2 0 0 0 0,1-1-1 0 0,0-1 1 0 0,2 0 0 0 0,4 4 10 0 0,-11-13-83 0 0,1-1 0 0 0,0 0 0 0 0,1-1 0 0 0,0 0 0 0 0,1-1 0 0 0,-1 0 0 0 0,2 0 0 0 0,-1-1 0 0 0,1-1 0 0 0,0 1 0 0 0,4 0 83 0 0,-15-7-85 0 0,-1 0 1 0 0,1 0 0 0 0,-1 0 0 0 0,1 0 0 0 0,-1 0 0 0 0,1 0 0 0 0,-1-1 0 0 0,1 1-1 0 0,-1 0 1 0 0,1 0 0 0 0,-1 0 0 0 0,1 0 0 0 0,-1-1 0 0 0,1 1 0 0 0,-1 0 0 0 0,1 0-1 0 0,-1-1 1 0 0,1 1 0 0 0,-1 0 0 0 0,0-1 0 0 0,1 1 0 0 0,-1 0 0 0 0,0-1 0 0 0,1 1-1 0 0,-1-1 1 0 0,0 1 0 0 0,1-1 0 0 0,-1 1 0 0 0,0-1 0 0 0,0 1 0 0 0,0-1 0 0 0,1 1-1 0 0,-1-1 1 0 0,0 1 0 0 0,0-1 0 0 0,0 1 0 0 0,0-1 0 0 0,0 1 0 0 0,0-1 0 0 0,0 1-1 0 0,0-1 1 0 0,0 1 0 0 0,0-1 0 0 0,0 0 0 0 0,0 1 0 0 0,-1-1 0 0 0,1 1 0 0 0,0-1-1 0 0,0 1 1 0 0,0 0 0 0 0,-1-1 0 0 0,1 1 0 0 0,0-1 0 0 0,-1 1 0 0 0,1-1 0 0 0,0 1-1 0 0,-1 0 1 0 0,1-1 84 0 0,-16-32-7243 0 0,6 19 2289 0 0,2 6 594 0 0</inkml:trace>
  <inkml:trace contextRef="#ctx0" brushRef="#br0" timeOffset="1369.309">1706 337 12251 0 0,'0'0'1415'0'0,"0"0"-259"0"0,0 0-125 0 0,0 0 185 0 0,0 0 90 0 0,0 0-149 0 0,33-3-265 0 0,106-12-250 0 0,37 8 479 0 0,64-4-646 0 0,53-2-1104 0 0,-197 4-3943 0 0,-1-3-3754 0 0,-64 5-809 0 0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9.6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263 194 3969 0 0,'0'0'1389'0'0,"0"0"-284"0"0,0 0 19 0 0,0 0 220 0 0,0 0 213 0 0,0 0 18 0 0,0 0-222 0 0,0 0-293 0 0,0 0-274 0 0,0 0-219 0 0,-32 33-138 0 0,-99 104-67 0 0,73-57 219 0 0,52-71-581 0 0,1 0 0 0 0,0 0 1 0 0,1 1-1 0 0,-1-1 0 0 0,2 1 0 0 0,0 0 0 0 0,0 0 1 0 0,1 0-1 0 0,0 1 0 0 0,0-1 0 0 0,1 0 0 0 0,1 1 0 0 0,0-1 1 0 0,1 7-1 0 0,-1-16-13 0 0,1 1 1 0 0,-1-1 0 0 0,1 1-1 0 0,-1-1 1 0 0,1 1 0 0 0,0-1-1 0 0,0 1 1 0 0,0-1 0 0 0,0 0-1 0 0,0 1 1 0 0,0-1 0 0 0,0 0-1 0 0,0 0 1 0 0,0 0 0 0 0,0 0-1 0 0,1 0 1 0 0,-1 0 0 0 0,0 0-1 0 0,1 0 1 0 0,-1 0 0 0 0,1-1-1 0 0,-1 1 1 0 0,1-1 0 0 0,-1 1-1 0 0,1-1 1 0 0,0 1 0 0 0,-1-1-1 0 0,1 0 1 0 0,-1 0 0 0 0,1 0-1 0 0,0 0 1 0 0,-1 0 0 0 0,1 0-1 0 0,0 0 1 0 0,-1-1 0 0 0,1 1-1 0 0,-1 0 1 0 0,2-1 12 0 0,57-26 733 0 0,-43 11-505 0 0,0-1 0 0 0,-1-1 1 0 0,-1-1-1 0 0,0 0 1 0 0,-2-1-1 0 0,1-2-228 0 0,39-53 249 0 0,-13 25-300 0 0,-35 89-765 0 0,-17 29 893 0 0,9-56-105 0 0,0 0-1 0 0,0 0 1 0 0,2 0-1 0 0,-1 0 1 0 0,2 0 0 0 0,-1 0-1 0 0,2 0 1 0 0,0 1-1 0 0,0 2 29 0 0,0-11-12 0 0,1-1 0 0 0,-1 0 0 0 0,0 1-1 0 0,1-1 1 0 0,-1 0 0 0 0,1 0 0 0 0,0 0 0 0 0,0 0-1 0 0,0 0 1 0 0,1-1 0 0 0,-1 1 0 0 0,1 0 0 0 0,-1-1 0 0 0,1 0-1 0 0,0 0 1 0 0,0 0 0 0 0,0 0 0 0 0,0 0 0 0 0,0 0-1 0 0,1-1 1 0 0,-1 0 0 0 0,0 1 0 0 0,1-1 0 0 0,-1 0-1 0 0,1-1 1 0 0,-1 1 0 0 0,1-1 0 0 0,-1 1 0 0 0,1-1 0 0 0,-1 0-1 0 0,3-1 13 0 0,4 1 80 0 0,1 0 0 0 0,-1-2 0 0 0,0 1 0 0 0,0-1-1 0 0,0 0 1 0 0,0-1 0 0 0,0-1 0 0 0,-1 1-1 0 0,1-1 1 0 0,6-5-80 0 0,15-13 296 0 0,-1-1 0 0 0,0-2-1 0 0,-2-1 1 0 0,-1-1 0 0 0,-2-1-1 0 0,9-14-295 0 0,-23 30 68 0 0,3-5-58 0 0,0-1 1 0 0,-1-1-1 0 0,-1-1 0 0 0,-1 0 0 0 0,-1 0 1 0 0,0-1-1 0 0,-2 0 0 0 0,0 0 1 0 0,-2-1-1 0 0,0 0 0 0 0,-1-1 0 0 0,-1 1 1 0 0,-2-1-1 0 0,1-14-10 0 0,-3 34-30 0 0,0 0 0 0 0,-1 0 1 0 0,1-1-1 0 0,-1 1 0 0 0,1 0 0 0 0,-1 0 0 0 0,0 0 1 0 0,0 0-1 0 0,0 0 0 0 0,-1 0 0 0 0,1 1 1 0 0,-1-1-1 0 0,0 0 0 0 0,1 1 0 0 0,-1-1 0 0 0,0 1 1 0 0,0-1-1 0 0,-1 1 0 0 0,1 0 0 0 0,0 0 0 0 0,-1 0 1 0 0,0 0-1 0 0,1 0 0 0 0,-1 1 0 0 0,0-1 0 0 0,0 1 1 0 0,0 0-1 0 0,0 0 0 0 0,0 0 0 0 0,0 0 0 0 0,0 0 1 0 0,0 1-1 0 0,0-1 0 0 0,0 1 0 0 0,0 0 1 0 0,0 0-1 0 0,-1 0 0 0 0,1 0 0 0 0,0 1 0 0 0,0-1 1 0 0,0 1-1 0 0,0 0 0 0 0,0 0 0 0 0,0 0 0 0 0,0 0 1 0 0,0 0-1 0 0,0 1 0 0 0,1 0 0 0 0,-1-1 0 0 0,0 2 30 0 0,-5 0-34 0 0,0 1 0 0 0,1 0-1 0 0,0 1 1 0 0,0 0-1 0 0,0 0 1 0 0,0 0-1 0 0,1 1 1 0 0,0 0-1 0 0,0 1 1 0 0,0-1 0 0 0,1 1-1 0 0,0 0 1 0 0,1 0-1 0 0,-1 0 1 0 0,1 1-1 0 0,1 0 1 0 0,-1 0-1 0 0,2 0 1 0 0,-1 0 0 0 0,1 0-1 0 0,0 0 1 0 0,0 1-1 0 0,0 6 35 0 0,4-10-5 0 0,0 0-1 0 0,1 0 1 0 0,-1 0-1 0 0,1 0 1 0 0,0 0-1 0 0,0-1 1 0 0,1 1-1 0 0,-1-1 1 0 0,1 0-1 0 0,0 0 1 0 0,0 0-1 0 0,0 0 1 0 0,1-1-1 0 0,-1 0 1 0 0,1 0-1 0 0,0 0 1 0 0,0 0-1 0 0,0-1 1 0 0,0 0-1 0 0,3 1 6 0 0,30 20 78 0 0,-28-16 46 0 0,-1 0-1 0 0,0 0 0 0 0,0 1 1 0 0,-1 1-1 0 0,0 0 0 0 0,-1 0 0 0 0,0 0 1 0 0,0 1-1 0 0,-1 0 0 0 0,0 0 1 0 0,0 1-1 0 0,-2 0 0 0 0,1-1 1 0 0,-1 2-1 0 0,-1-1 0 0 0,0 0 1 0 0,0 1-1 0 0,-1 0 0 0 0,0 9-123 0 0,-2 145-84 0 0,11-148-1819 0 0,2-13-3491 0 0,-6-2 115 0 0,-3 0-2537 0 0</inkml:trace>
</inkml:ink>
</file>

<file path=ppt/ink/ink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6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2.6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395 596 0 0 0,'0'0'232'0'0,"0"0"799"0"0,0 0 187 0 0,0 0-58 0 0,0 0-112 0 0,0 0-76 0 0,0 0-97 0 0,0 0-65 0 0,-28-3-50 0 0,-89-5-39 0 0,54 24 405 0 0,54-10-878 0 0,-4 2-121 0 0,0 0 0 0 0,1 1-1 0 0,0 0 1 0 0,0 1 0 0 0,1 0 0 0 0,1 1 0 0 0,-1 0 0 0 0,2 1 0 0 0,0 0 0 0 0,0 1 0 0 0,1-1-1 0 0,1 2 1 0 0,0-1 0 0 0,0 1 0 0 0,2 0 0 0 0,0 0 0 0 0,0 1 0 0 0,1-1 0 0 0,1 1 0 0 0,1 0-1 0 0,0 1-126 0 0,1-10 21 0 0,1 0 0 0 0,-1 0 0 0 0,1 0-1 0 0,1 0 1 0 0,-1 1 0 0 0,1-1 0 0 0,0-1 0 0 0,1 1-1 0 0,-1 0 1 0 0,1 0 0 0 0,0 0 0 0 0,1-1-1 0 0,0 1 1 0 0,-1-1 0 0 0,1 0 0 0 0,1 0-1 0 0,-1 0 1 0 0,1 0 0 0 0,0 0 0 0 0,0-1 0 0 0,1 0-1 0 0,-1 0 1 0 0,1 0 0 0 0,0 0 0 0 0,0-1-1 0 0,0 0 1 0 0,0 0 0 0 0,2 1-21 0 0,1-1 127 0 0,0 0 1 0 0,1-1-1 0 0,-1 0 1 0 0,1 0-1 0 0,0-1 1 0 0,0 0-1 0 0,-1 0 1 0 0,1-1 0 0 0,0 0-1 0 0,0-1 1 0 0,0 0-1 0 0,-1 0 1 0 0,1-1-1 0 0,0 0 1 0 0,-1-1-1 0 0,1 0 1 0 0,-1 0-1 0 0,0-1 1 0 0,0 1-1 0 0,0-2 1 0 0,-1 1-1 0 0,0-1 1 0 0,0-1-1 0 0,3-1-127 0 0,10-10 285 0 0,0 0 0 0 0,-1-1 0 0 0,-1-1 0 0 0,-1-1 1 0 0,-1 0-1 0 0,-1-2 0 0 0,10-16-285 0 0,-5 2 30 0 0,-1 0 1 0 0,-2-2 0 0 0,-1 0-1 0 0,-2-1 1 0 0,-2 0 0 0 0,-1-1-1 0 0,-3 0 1 0 0,-1-1 0 0 0,-1 0-1 0 0,-3 0 1 0 0,-1-9-31 0 0,-2 36-40 0 0,1-6-83 0 0,0-1 0 0 0,-1 0 0 0 0,-1 1 0 0 0,-1-1 0 0 0,-1 1 0 0 0,-1 0 0 0 0,0-1 0 0 0,-2 2 0 0 0,0-1 0 0 0,-1 1 0 0 0,-2 0 0 0 0,-1-4 123 0 0,8 19-21 0 0,-1 0 1 0 0,1 0 0 0 0,-1 1 0 0 0,0-1-1 0 0,0 0 1 0 0,0 1 0 0 0,0 0-1 0 0,-1 0 1 0 0,1 0 0 0 0,-1 0-1 0 0,0 0 1 0 0,0 1 0 0 0,0-1 0 0 0,0 1-1 0 0,0 0 1 0 0,0 1 0 0 0,-1-1-1 0 0,1 1 1 0 0,-1 0 0 0 0,1 0-1 0 0,-1 0 1 0 0,1 0 0 0 0,-1 1 0 0 0,0 0-1 0 0,1 0 1 0 0,-1 0 0 0 0,0 0-1 0 0,1 1 1 0 0,-1 0 0 0 0,1 0-1 0 0,-1 0 1 0 0,1 0 0 0 0,-1 1-1 0 0,1 0 1 0 0,0 0 0 0 0,-2 1 20 0 0,-7 11 3 0 0,1 0 1 0 0,1 0-1 0 0,1 1 0 0 0,0 1 1 0 0,1-1-1 0 0,0 2 1 0 0,1-1-1 0 0,1 1 0 0 0,1 0 1 0 0,0 1-1 0 0,2-1 0 0 0,0 1 1 0 0,-1 9-4 0 0,0-1 45 0 0,1-1-1 0 0,1 1 1 0 0,1 0 0 0 0,1 0 0 0 0,2 0 0 0 0,1 0-1 0 0,0 0 1 0 0,2-1 0 0 0,1 1 0 0 0,1-1 0 0 0,1 0 0 0 0,8 17-45 0 0,-9-26 77 0 0,1-1 1 0 0,1 0-1 0 0,0 0 1 0 0,1-1 0 0 0,1 0-1 0 0,0 0 1 0 0,1-1-1 0 0,0 0 1 0 0,1-1 0 0 0,0-1-1 0 0,1 0 1 0 0,1 0 0 0 0,-1-1-1 0 0,2-1 1 0 0,-1-1-1 0 0,1 0 1 0 0,1 0 0 0 0,-1-2-1 0 0,15 5-77 0 0,-17-8 96 0 0,-1-1-1 0 0,1 0 1 0 0,0-1-1 0 0,0 0 1 0 0,0-1 0 0 0,0 0-1 0 0,0-1 1 0 0,0-1-1 0 0,0 0 1 0 0,-1-1-1 0 0,1 0 1 0 0,-1-1-1 0 0,1 0 1 0 0,-1-1-1 0 0,-1 0 1 0 0,1-1 0 0 0,-1-1-1 0 0,0 1 1 0 0,0-2-1 0 0,-1 0 1 0 0,0 0-1 0 0,0 0 1 0 0,-1-2-1 0 0,0 1 1 0 0,0-1-1 0 0,-1 0 1 0 0,-1-1 0 0 0,5-7-96 0 0,-2 1 38 0 0,-1 0 1 0 0,-1 0 0 0 0,0-1 0 0 0,-2 0 0 0 0,0-1 0 0 0,0 0 0 0 0,0-9-39 0 0,-22 133-203 0 0,15-96 199 0 0,1 0 0 0 0,0 0-1 0 0,1 0 1 0 0,0 0 0 0 0,0 0 0 0 0,1 0 0 0 0,0-1-1 0 0,0 1 1 0 0,1 0 0 0 0,1-1 0 0 0,-1 0 0 0 0,1 0-1 0 0,1 0 1 0 0,-1 0 4 0 0,4 1 22 0 0,0 0 0 0 0,0-1-1 0 0,0 0 1 0 0,1 0 0 0 0,1-1-1 0 0,-1 0 1 0 0,1-1-1 0 0,0 0 1 0 0,1 0 0 0 0,-1-1-1 0 0,1-1 1 0 0,0 0 0 0 0,0 0-1 0 0,0-1 1 0 0,1 0 0 0 0,-1-1-1 0 0,1-1 1 0 0,0 0 0 0 0,-1 0-1 0 0,1-1 1 0 0,0 0 0 0 0,0-1-1 0 0,-1-1 1 0 0,1 0 0 0 0,0 0-22 0 0,3-3 61 0 0,0 0 0 0 0,-1 0 0 0 0,0-1 0 0 0,0-1 0 0 0,-1 0 0 0 0,1-1 0 0 0,-2-1 0 0 0,1 0 0 0 0,-1-1 1 0 0,-1 0-1 0 0,0 0 0 0 0,0-1 0 0 0,-1-1 0 0 0,0 0 0 0 0,-1 0 0 0 0,6-11-61 0 0,91-90 156 0 0,-102 111-159 0 0,0 0-1 0 0,0 0 0 0 0,1 0 1 0 0,-1 1-1 0 0,0-1 0 0 0,1 1 1 0 0,0 0-1 0 0,-1 1 0 0 0,1-1 1 0 0,-1 1-1 0 0,1 0 0 0 0,0 0 1 0 0,-1 0-1 0 0,1 1 0 0 0,0-1 1 0 0,-1 1-1 0 0,1 0 1 0 0,-1 1-1 0 0,1-1 0 0 0,-1 1 1 0 0,0 0-1 0 0,0 0 0 0 0,0 0 1 0 0,0 0-1 0 0,0 1 0 0 0,0 0 1 0 0,0 0-1 0 0,-1 0 0 0 0,1 0 1 0 0,-1 0-1 0 0,0 1 0 0 0,0-1 1 0 0,0 1-1 0 0,-1 0 0 0 0,1 0 1 0 0,-1 0-1 0 0,0 0 0 0 0,0 0 1 0 0,-1 1-1 0 0,1-1 1 0 0,-1 1-1 0 0,0-1 0 0 0,0 1 1 0 0,0-1-1 0 0,-1 1 0 0 0,1 3 4 0 0,2 1 18 0 0,0 1-1 0 0,0 0 0 0 0,-1 0 1 0 0,-1 0-1 0 0,0 0 0 0 0,0 0 1 0 0,-1 0-1 0 0,0 0 0 0 0,0 0 1 0 0,-1 0-1 0 0,-1 0 0 0 0,0 0 1 0 0,0 0-1 0 0,-1-1 0 0 0,0 1 1 0 0,-1-1-1 0 0,0 1 0 0 0,0-1 1 0 0,-1 0-1 0 0,0-1 0 0 0,0 1 1 0 0,-1-1-1 0 0,-1 0 0 0 0,1-1 1 0 0,-1 1-1 0 0,-8 5-17 0 0,7-7-5 0 0,0 0 0 0 0,0-1 0 0 0,-1 0 1 0 0,0 0-1 0 0,0-1 0 0 0,0 0 0 0 0,0-1 0 0 0,-1 0 0 0 0,1-1 0 0 0,-1 0 1 0 0,0 0-1 0 0,0-1 0 0 0,0 0 0 0 0,-2-1 5 0 0,11-22-289 0 0,85-26-280 0 0,-58 37-233 0 0,-14 5-240 0 0,9-3-3786 0 0,-9 6-3959 0 0,-7 3 1879 0 0</inkml:trace>
</inkml:ink>
</file>

<file path=ppt/ink/ink6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2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14627 0 0,'0'0'416'0'0,"0"0"-336"0"0,0 0-240 0 0,0 0 64 0 0,0 0 232 0 0,0 0 32 0 0,0 0-48 0 0,0 0-96 0 0,0 0-224 0 0,0 0-704 0 0,0 0-1881 0 0,0 0-2584 0 0,0 0-688 0 0</inkml:trace>
</inkml:ink>
</file>

<file path=ppt/ink/ink6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3.4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12771 0 0,'0'0'1008'0'0,"0"0"-205"0"0,0 0-222 0 0,0 0-25 0 0,0 0 103 0 0,0 0 124 0 0,0 0 79 0 0,0 0 14 0 0,0 0-56 0 0,0 0-121 0 0,0 0-145 0 0,2 33-99 0 0,6 109-59 0 0,18-18 366 0 0,-14-91-566 0 0,31 113 939 0 0,21 130-1135 0 0,-41-41 153 0 0,-22-135-2485 0 0,-1-100 1439 0 0,-12-33-13940 0 0,7 26 8822 0 0</inkml:trace>
</inkml:ink>
</file>

<file path=ppt/ink/ink6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3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 12483 0 0,'0'0'685'0'0,"0"0"-179"0"0,0 0 82 0 0,0 0 215 0 0,0 0 118 0 0,37 1-45 0 0,116 1-149 0 0,236-5 1214 0 0,-153-15-7971 0 0,-207 14 989 0 0,-11 1-3170 0 0</inkml:trace>
</inkml:ink>
</file>

<file path=ppt/ink/ink6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4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 1 5633 0 0,'0'0'852'0'0,"0"0"-257"0"0,0 0 57 0 0,0 0 342 0 0,0 0 339 0 0,0 0 166 0 0,0 0-124 0 0,0 0-254 0 0,0 0-264 0 0,0 0-211 0 0,-34 26-148 0 0,-107 80-113 0 0,64-42 155 0 0,58-47-492 0 0,1 1 0 0 0,1 1 0 0 0,1 1 0 0 0,0 1 0 0 0,2 0 0 0 0,0 1 0 0 0,1 0 0 0 0,2 1 0 0 0,0 0 0 0 0,-3 12-48 0 0,13-32 2 0 0,0-1 1 0 0,0 0-1 0 0,0 1 1 0 0,0-1-1 0 0,0 1 1 0 0,1-1-1 0 0,-1 1 0 0 0,1-1 1 0 0,0 1-1 0 0,0-1 1 0 0,0 1-1 0 0,0 0 1 0 0,0-1-1 0 0,0 1 1 0 0,1-1-1 0 0,-1 1 1 0 0,1-1-1 0 0,0 1 1 0 0,-1-1-1 0 0,1 0 0 0 0,0 1 1 0 0,1-1-1 0 0,-1 0 1 0 0,0 0-1 0 0,1 1 1 0 0,-1-1-1 0 0,1 0 1 0 0,0-1-1 0 0,-1 1 1 0 0,1 0-1 0 0,0 0 1 0 0,0-1-1 0 0,0 1 0 0 0,0-1 1 0 0,1 0-1 0 0,-1 1 1 0 0,0-1-1 0 0,1 0 1 0 0,0 0-3 0 0,12-2 232 0 0,0-1 0 0 0,0-1 1 0 0,0-1-1 0 0,-1 0 0 0 0,1 0 1 0 0,-1-2-1 0 0,0 0 0 0 0,-1 0 0 0 0,1-1 1 0 0,-1-1-1 0 0,0 0 0 0 0,-1-1 1 0 0,0 0-1 0 0,-1-1 0 0 0,0 0 1 0 0,0-1-1 0 0,-1 0 0 0 0,1-2-232 0 0,-4 6 29 0 0,24-25 137 0 0,-1-1 1 0 0,-1-2-1 0 0,-2-1 1 0 0,-2 0-1 0 0,2-8-166 0 0,3-5 178 0 0,-25 72-857 0 0,-6 20 302 0 0,6 57-1113 0 0,30-39-3091 0 0,8-16-8398 0 0,-36-37 10309 0 0</inkml:trace>
</inkml:ink>
</file>

<file path=ppt/ink/ink6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4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0 390 8762 0 0,'0'0'2516'0'0,"0"0"-458"0"0,0 0-225 0 0,0 0-112 0 0,0 0-223 0 0,0 0-291 0 0,0 0-320 0 0,0 0-250 0 0,0 0-139 0 0,0 0-80 0 0,0 0-56 0 0,0 0-50 0 0,24-29-52 0 0,71-93-63 0 0,-4-17 343 0 0,-56 69-444 0 0,-29 58-285 0 0,-4 20-443 0 0,-3 22 146 0 0,-1-22 484 0 0,1-1-1 0 0,-1 1 0 0 0,1 0 0 0 0,1 0 0 0 0,0 0 0 0 0,0-1 0 0 0,0 1 0 0 0,1 0 0 0 0,0 0 0 0 0,0 0 0 0 0,1-1 0 0 0,0 1 0 0 0,1-1 0 0 0,0 1 0 0 0,0-1 0 0 0,0 0 0 0 0,1 0 0 0 0,0 0 0 0 0,0-1 0 0 0,1 0 0 0 0,0 1 0 0 0,0-1 0 0 0,0-1 0 0 0,1 1 0 0 0,-1-1 0 0 0,3 1 3 0 0,-3-4 87 0 0,0 0 1 0 0,0 0-1 0 0,0-1 0 0 0,0 1 0 0 0,1-1 1 0 0,-1 0-1 0 0,1-1 0 0 0,-1 1 0 0 0,1-1 1 0 0,-1 0-1 0 0,1-1 0 0 0,-1 1 0 0 0,0-1 1 0 0,1 0-1 0 0,-1-1 0 0 0,0 1 0 0 0,0-1 1 0 0,1 0-1 0 0,-1 0 0 0 0,-1 0 0 0 0,1-1 1 0 0,0 0-1 0 0,-1 0 0 0 0,1 0 0 0 0,-1-1 1 0 0,2-1-88 0 0,75-112-89 0 0,-57 74-3021 0 0,4 2-4332 0 0,-17 27 942 0 0,-4 5-1046 0 0</inkml:trace>
</inkml:ink>
</file>

<file path=ppt/ink/ink6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4.6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1 11562 0 0,'0'0'2240'0'0,"0"0"-1009"0"0,0 0-273 0 0,0 0 73 0 0,0 0 11 0 0,0 0-151 0 0,0 0-347 0 0,0 0-231 0 0,0 0-141 0 0,0 0-77 0 0,0 0-36 0 0,0 0-19 0 0,-29 19-16 0 0,-91 61-12 0 0,55-21-20 0 0,60-55-4 0 0,2 1 1 0 0,-1-1-1 0 0,0 1 1 0 0,1-1-1 0 0,0 1 0 0 0,0 0 1 0 0,0 0-1 0 0,1 0 1 0 0,0 1-1 0 0,0-1 1 0 0,0 1-1 0 0,0-1 1 0 0,1 1-1 0 0,0 0 1 0 0,0-1-1 0 0,1 1 1 0 0,0 0-1 0 0,0 0 1 0 0,0-1-1 0 0,0 1 0 0 0,1 0 1 0 0,0 0-1 0 0,0-1 1 0 0,1 1-1 0 0,0-1 1 0 0,-1 1-1 0 0,2-1 1 0 0,-1 0-1 0 0,1 0 1 0 0,0 0-1 0 0,0 0 1 0 0,0 0-1 0 0,1 0 1 0 0,0 0 11 0 0,8 3 5 0 0,-1-1 1 0 0,1-1 0 0 0,0 0 0 0 0,0-1 0 0 0,1 0 0 0 0,0-1 0 0 0,0 0 0 0 0,0-1 0 0 0,0 0 0 0 0,0-2 0 0 0,0 1 0 0 0,1-1-1 0 0,-1-1 1 0 0,1-1 0 0 0,-1 0 0 0 0,9-1-6 0 0,85-40-1603 0 0,-70 12-8003 0 0,-32 22 907 0 0</inkml:trace>
</inkml:ink>
</file>

<file path=ppt/ink/ink6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5.0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0 287 7834 0 0,'0'0'1519'0'0,"0"0"-95"0"0,0 0 264 0 0,0 0 117 0 0,0 0-214 0 0,0 0-316 0 0,0 0-296 0 0,0 0-213 0 0,34-6-164 0 0,106-21-147 0 0,-49-6 215 0 0,-73 22-503 0 0,-11 8-99 0 0,-1 0-1 0 0,1-1 1 0 0,-1 0 0 0 0,0 0 0 0 0,0 0-1 0 0,0-1 1 0 0,-1 0 0 0 0,0 0-1 0 0,0 0 1 0 0,0 0 0 0 0,0-1-1 0 0,-1 0 1 0 0,0 0 0 0 0,0 0 0 0 0,0-1-1 0 0,-1 1 1 0 0,0-1 0 0 0,-1 0-1 0 0,1 0 1 0 0,-1 0 0 0 0,0 0-1 0 0,-1 0 1 0 0,0 0 0 0 0,0-1-1 0 0,0-2-67 0 0,-4 6-19 0 0,1 0 0 0 0,-1 0 0 0 0,1 0 0 0 0,-1 0 0 0 0,0 1-1 0 0,-1-1 1 0 0,1 1 0 0 0,0 0 0 0 0,-1 0 0 0 0,0 0 0 0 0,0 1-1 0 0,0-1 1 0 0,0 1 0 0 0,0 0 0 0 0,0 0 0 0 0,-1 0-1 0 0,1 1 1 0 0,-1-1 0 0 0,1 1 0 0 0,-1 0 0 0 0,1 1 0 0 0,-1-1-1 0 0,0 1 1 0 0,1 0 0 0 0,-1 0 0 0 0,0 0 0 0 0,1 1 0 0 0,-1-1-1 0 0,-3 2 20 0 0,-3 1-35 0 0,0 0-1 0 0,0 0 0 0 0,0 1 0 0 0,1 0 0 0 0,0 1 0 0 0,0 1 1 0 0,0-1-1 0 0,0 1 0 0 0,1 1 0 0 0,0 0 0 0 0,1 0 0 0 0,-1 1 1 0 0,1 0-1 0 0,1 0 0 0 0,0 1 0 0 0,0 0 0 0 0,0 0 0 0 0,1 1 1 0 0,1 0-1 0 0,-1 0 0 0 0,2 0 0 0 0,-1 1 0 0 0,2 0 36 0 0,0-5 11 0 0,1 0-1 0 0,1 0 0 0 0,-1 0 1 0 0,1 0-1 0 0,0 1 0 0 0,0-1 1 0 0,1 1-1 0 0,0-1 0 0 0,0 1 1 0 0,0-1-1 0 0,1 0 0 0 0,0 1 1 0 0,0-1-1 0 0,1 0 0 0 0,0 0 1 0 0,0 0-1 0 0,0 0 0 0 0,1 0 1 0 0,0 0-1 0 0,0 0 0 0 0,0-1 1 0 0,1 1-1 0 0,0-1 0 0 0,0 0 1 0 0,0-1-1 0 0,1 1 0 0 0,-1 0 1 0 0,6 3-11 0 0,2 1 71 0 0,1-1 1 0 0,0 0 0 0 0,0 0-1 0 0,1-1 1 0 0,0-1 0 0 0,0-1-1 0 0,1 0 1 0 0,-1 0 0 0 0,1-1-1 0 0,0-1 1 0 0,0-1-1 0 0,0 0 1 0 0,0-1 0 0 0,1-1-1 0 0,-1 0-71 0 0,103-9-591 0 0,-82-2-2874 0 0,1-5-4725 0 0,-21 8-2015 0 0</inkml:trace>
</inkml:ink>
</file>

<file path=ppt/ink/ink6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5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343 370 5289 0 0,'0'0'2738'0'0,"0"0"-1010"0"0,0 0-458 0 0,0 0-47 0 0,0 0 75 0 0,0 0 93 0 0,0 0-63 0 0,0 0-223 0 0,0 0-235 0 0,0 0-175 0 0,0 0-130 0 0,0 0-87 0 0,0 0-46 0 0,-1 27-86 0 0,-1 87-50 0 0,23 72 586 0 0,24 149-649 0 0,-36-237-309 0 0,2 22-403 0 0,-13-39-2668 0 0,-8-63-1883 0 0,-3-11-3169 0 0,7-7 2963 0 0</inkml:trace>
  <inkml:trace contextRef="#ctx0" brushRef="#br0" timeOffset="311.809">1 1040 8978 0 0,'0'0'1191'0'0,"0"0"-111"0"0,0 0 99 0 0,0 0 203 0 0,0 0 77 0 0,0 0-118 0 0,34-1-229 0 0,107-5-235 0 0,126-17 1090 0 0,-138-3-2164 0 0,-49-10-5957 0 0,-53 22-3729 0 0,-20 9 5551 0 0</inkml:trace>
  <inkml:trace contextRef="#ctx0" brushRef="#br0" timeOffset="3378.269">743 1408 0 0 0,'0'0'317'0'0,"0"0"548"0"0,0 0 322 0 0,0 0 97 0 0,0 0-60 0 0,0 0-156 0 0,0 0-172 0 0,0 0-94 0 0,3 5-5 0 0,11 14 37 0 0,-12-18-675 0 0,-1 0-1 0 0,1 0 1 0 0,-1-1 0 0 0,1 1 0 0 0,0-1-1 0 0,-1 1 1 0 0,1-1 0 0 0,0 0 0 0 0,-1 1 0 0 0,1-1-1 0 0,0 0 1 0 0,0 0 0 0 0,-1 0 0 0 0,1 0-1 0 0,0-1 1 0 0,-1 1 0 0 0,1 0 0 0 0,0-1-1 0 0,-1 1 1 0 0,1-1 0 0 0,-1 0 0 0 0,1 0-1 0 0,-1 1 1 0 0,1-1 0 0 0,-1 0 0 0 0,2-1-159 0 0,49-40 1076 0 0,-3-3 1 0 0,-1-1 0 0 0,22-30-1077 0 0,-48 52-57 0 0,-1-2 0 0 0,-1 0 1 0 0,-2-1-1 0 0,-1-1 0 0 0,-1-1 1 0 0,-1-1-1 0 0,-1 0 1 0 0,-2 0-1 0 0,-1-1 0 0 0,-2-1 1 0 0,5-27 56 0 0,-13 57-25 0 0,1 0-1 0 0,-1 0 1 0 0,0-1 0 0 0,0 1 0 0 0,-1 0 0 0 0,1-1 0 0 0,0 1-1 0 0,-1-1 1 0 0,1 1 0 0 0,-1 0 0 0 0,0-1 0 0 0,0 1 0 0 0,0-1-1 0 0,0 1 1 0 0,-1-1 0 0 0,1 1 0 0 0,0-1 0 0 0,-1 1-1 0 0,0-1 1 0 0,0 1 0 0 0,1 0 0 0 0,-1-1 0 0 0,-1 1 0 0 0,1 0-1 0 0,0 0 1 0 0,0 0 0 0 0,-1 0 0 0 0,0 0 0 0 0,1 0 0 0 0,-1 0-1 0 0,0 0 1 0 0,0 1 0 0 0,0-1 0 0 0,0 1 0 0 0,0-1 0 0 0,0 1-1 0 0,0 0 1 0 0,0 0 0 0 0,0 0 0 0 0,-1 0 0 0 0,1 0 0 0 0,-1 0-1 0 0,1 1 1 0 0,0-1 0 0 0,-1 1 0 0 0,1 0 0 0 0,-1 0-1 0 0,0 0 26 0 0,-5 3-2 0 0,0 0 0 0 0,0 1 0 0 0,0 1 0 0 0,1-1 0 0 0,0 1 0 0 0,0 1 0 0 0,0-1 0 0 0,0 1 0 0 0,1 0 0 0 0,0 0 0 0 0,1 1-1 0 0,-1 0 1 0 0,1 0 0 0 0,0 0 0 0 0,1 1 0 0 0,0 0 0 0 0,0-1 0 0 0,1 1 0 0 0,0 1 0 0 0,0-1 0 0 0,1 0 0 0 0,0 1-1 0 0,-1 5 3 0 0,2-10 9 0 0,0 0-1 0 0,0 0 0 0 0,0 0 0 0 0,1 0 0 0 0,-1 0 0 0 0,1 0 0 0 0,0 0 0 0 0,0 0 0 0 0,0 0 0 0 0,1 0 0 0 0,-1 0 0 0 0,1 0 0 0 0,0 0 0 0 0,1 0 0 0 0,-1 0 0 0 0,0 0 0 0 0,1 0 0 0 0,0-1 0 0 0,0 1 0 0 0,0-1 0 0 0,0 0 1 0 0,1 1-1 0 0,-1-1 0 0 0,1 0 0 0 0,0 0 0 0 0,0 0 0 0 0,0-1 0 0 0,0 1 0 0 0,1-1 0 0 0,1 1-8 0 0,9 3 59 0 0,1-1-1 0 0,-1-1 1 0 0,1 0 0 0 0,0-2-1 0 0,0 1 1 0 0,0-2 0 0 0,1 0-1 0 0,-1 0 1 0 0,0-2 0 0 0,0 0-1 0 0,0-1 1 0 0,1 0 0 0 0,-1-1-1 0 0,-1-1 1 0 0,6-2-59 0 0,40-5 16 0 0,-59 33-155 0 0,-78 114 661 0 0,73-129-609 0 0,1 0 0 0 0,-1 1 0 0 0,1-1 0 0 0,0 1-1 0 0,1 0 1 0 0,-1 0 0 0 0,2 0 0 0 0,-1 0 0 0 0,1 0 0 0 0,0 0 0 0 0,1 1 0 0 0,0-1 0 0 0,0 0 0 0 0,1 3 87 0 0,23 9-3524 0 0,10-17-3610 0 0,-29-3 5115 0 0,5 0-358 0 0</inkml:trace>
  <inkml:trace contextRef="#ctx0" brushRef="#br0" timeOffset="7186.326">2061 1080 0 0 0,'0'0'882'0'0,"0"0"649"0"0,0 0 172 0 0,0 0-26 0 0,0 0-48 0 0,0 0-66 0 0,0 0-56 0 0,0 0-59 0 0,0 0-124 0 0,-25-8-160 0 0,-79-22-187 0 0,101 29-928 0 0,0 0 1 0 0,0 0-1 0 0,0 0 1 0 0,0 0 0 0 0,0 1-1 0 0,1 0 1 0 0,-1-1-1 0 0,0 1 1 0 0,0 0-1 0 0,0 0 1 0 0,0 1 0 0 0,0-1-1 0 0,0 1 1 0 0,0-1-1 0 0,0 1 1 0 0,0 0-1 0 0,0 0 1 0 0,1 0 0 0 0,-1 1-1 0 0,0-1 1 0 0,1 1-1 0 0,-1-1 1 0 0,1 1-50 0 0,-9 6 201 0 0,-8 1-103 0 0,0 2 0 0 0,1 0 0 0 0,1 1 0 0 0,0 0 0 0 0,1 2 0 0 0,0 0 0 0 0,1 1 0 0 0,1 0 0 0 0,0 1 0 0 0,1 1 0 0 0,1 0-1 0 0,0 1 1 0 0,1 0 0 0 0,2 1 0 0 0,-1 0 0 0 0,2 2-98 0 0,5-13 0 0 0,1 0-1 0 0,0 0 1 0 0,1 1-1 0 0,0-1 1 0 0,0 0-1 0 0,1 1 1 0 0,0-1-1 0 0,0 1 1 0 0,1-1-1 0 0,0 0 1 0 0,1 3 0 0 0,1-8 27 0 0,0-1 0 0 0,0 1 0 0 0,0-1 0 0 0,1 0 0 0 0,-1 0 1 0 0,0 0-1 0 0,1-1 0 0 0,0 1 0 0 0,-1-1 0 0 0,1 0 0 0 0,0 0 0 0 0,0 0 0 0 0,-1-1 1 0 0,1 1-1 0 0,0-1 0 0 0,0 0 0 0 0,0 0 0 0 0,0 0 0 0 0,0 0 0 0 0,0-1 0 0 0,-1 0 0 0 0,1 1 1 0 0,0-2-1 0 0,0 1 0 0 0,-1 0 0 0 0,1-1 0 0 0,-1 1 0 0 0,1-1 0 0 0,-1 0 0 0 0,3-2-27 0 0,26-18 175 0 0,-1-1 0 0 0,-1-2-1 0 0,0-1 1 0 0,-2-1-1 0 0,-2-2 1 0 0,0 0-1 0 0,-2-2 1 0 0,-1-1 0 0 0,-2 0-1 0 0,-1-2 1 0 0,1-4-175 0 0,15-28 273 0 0,-24 113-805 0 0,-11-27 532 0 0,0 11 9 0 0,1 0 0 0 0,1 0 0 0 0,2 0 0 0 0,1-1 0 0 0,1 0-1 0 0,2 1-8 0 0,-7-25 5 0 0,0 1 0 0 0,1-1 0 0 0,-1 0 0 0 0,1 0-1 0 0,1-1 1 0 0,-1 1 0 0 0,1-1 0 0 0,0 1-1 0 0,0-1 1 0 0,0 0 0 0 0,1-1 0 0 0,0 1-1 0 0,0-1 1 0 0,1 1-5 0 0,-2-5 30 0 0,0-1 1 0 0,0 0-1 0 0,0 0 0 0 0,0-1 1 0 0,0 1-1 0 0,-1-1 0 0 0,1 1 0 0 0,-1-1 1 0 0,1 0-1 0 0,-1-1 0 0 0,0 1 0 0 0,1 0 1 0 0,-1-1-1 0 0,0 0 0 0 0,-1 0 1 0 0,1 0-1 0 0,0 0 0 0 0,-1 0 0 0 0,0 0 1 0 0,0-1-1 0 0,0 1 0 0 0,0-1 0 0 0,0 0 1 0 0,-1 1-1 0 0,0-1 0 0 0,1 0 1 0 0,-1 0-1 0 0,-1 0 0 0 0,1 0 0 0 0,0-4-30 0 0,5-8 47 0 0,4-9 18 0 0,5-18-8 0 0,3 0 0 0 0,1 2 1 0 0,2 0-1 0 0,2 1 0 0 0,2 1 0 0 0,3-1-57 0 0,-22 106-603 0 0,-6 1 474 0 0,11 75 96 0 0,-8-133 33 0 0,-3-6 14 0 0,0 1-1 0 0,0 0 0 0 0,0 0 0 0 0,1-1 1 0 0,0 1-1 0 0,0 0 0 0 0,0 0 1 0 0,0-1-1 0 0,0 1 0 0 0,1-1 0 0 0,0 1 1 0 0,-1-1-1 0 0,1 0 0 0 0,0 0 1 0 0,1 0-1 0 0,-1 0 0 0 0,1 0 0 0 0,-1 0 1 0 0,1-1-1 0 0,0 1 0 0 0,0-1 0 0 0,0 1 1 0 0,0-1-1 0 0,0 0 0 0 0,1-1 1 0 0,-1 1-1 0 0,0 0 0 0 0,1-1 0 0 0,0 0 1 0 0,-1 0-1 0 0,1 0 0 0 0,0 0 1 0 0,-1 0-1 0 0,1-1 0 0 0,0 0 0 0 0,0 0 1 0 0,2 0-14 0 0,2-5 111 0 0,-1 0 0 0 0,0 0 0 0 0,0-1 0 0 0,-1 0 0 0 0,1-1-1 0 0,-1 1 1 0 0,-1-1 0 0 0,1-1 0 0 0,-1 1 0 0 0,0-1 0 0 0,3-7-111 0 0,-6 12 47 0 0,27-50 244 0 0,-2-2 1 0 0,-2 0 0 0 0,-3-2 0 0 0,-3-1-292 0 0,0 6-215 0 0,-7 24-610 0 0,-7 16-1978 0 0,-3 11-3800 0 0,2 1-267 0 0,-4 0-241 0 0</inkml:trace>
  <inkml:trace contextRef="#ctx0" brushRef="#br0" timeOffset="8001.37">2865 1117 5793 0 0,'0'0'1099'0'0,"0"0"-372"0"0,0 0 134 0 0,0 0 492 0 0,0 0 307 0 0,0 0 90 0 0,0 0-163 0 0,0 0-294 0 0,0 0-280 0 0,0 0-220 0 0,0 0-162 0 0,0 0-116 0 0,32-12-71 0 0,96-37-72 0 0,-63 4 197 0 0,-59 40-532 0 0,-1 0-1 0 0,0 0 0 0 0,0 0 0 0 0,0-1 0 0 0,0 0 0 0 0,-1 0 0 0 0,0 0 0 0 0,0 0 1 0 0,-1-1-1 0 0,0 1 0 0 0,0-1 0 0 0,0 0 0 0 0,-1 0 0 0 0,0 0 0 0 0,0-1 1 0 0,-1 1-1 0 0,0 0 0 0 0,0 0 0 0 0,-1-1 0 0 0,0 1 0 0 0,0-5-36 0 0,-2 10-34 0 0,1 0 0 0 0,-1 0 0 0 0,0 0-1 0 0,1 1 1 0 0,-1-1 0 0 0,0 0 0 0 0,0 1 0 0 0,0 0-1 0 0,0-1 1 0 0,-1 1 0 0 0,1 0 0 0 0,0 0 0 0 0,0 0-1 0 0,-1 0 1 0 0,1 0 0 0 0,-1 1 0 0 0,1-1 0 0 0,-1 1-1 0 0,1-1 1 0 0,0 1 0 0 0,-1 0 0 0 0,0 0 0 0 0,1 0-1 0 0,-1 0 1 0 0,1 1 0 0 0,0-1 0 0 0,-1 1 0 0 0,-2 0 34 0 0,-5 4-67 0 0,-1-1 1 0 0,1 2-1 0 0,0-1 1 0 0,0 2-1 0 0,0-1 1 0 0,1 1 0 0 0,0 1-1 0 0,1 0 1 0 0,-1 0-1 0 0,2 0 1 0 0,-1 1-1 0 0,1 0 1 0 0,0 1-1 0 0,1-1 1 0 0,0 1 0 0 0,1 1-1 0 0,-3 5 67 0 0,1-2-83 0 0,0 0-1 0 0,1 1 1 0 0,1 0-1 0 0,0 1 1 0 0,1-1-1 0 0,1 1 1 0 0,0 0-1 0 0,1 0 1 0 0,1 0-1 0 0,0 0 1 0 0,2 0-1 0 0,-1 0 1 0 0,2 4 83 0 0,-1-15 9 0 0,1 0 0 0 0,-1 0 0 0 0,1 0 1 0 0,0 0-1 0 0,0 0 0 0 0,1 0 0 0 0,0 0 1 0 0,-1-1-1 0 0,1 1 0 0 0,1-1 0 0 0,-1 0 1 0 0,1 0-1 0 0,-1 0 0 0 0,1 0 1 0 0,1-1-1 0 0,-1 0 0 0 0,0 1 0 0 0,1-1 1 0 0,-1-1-1 0 0,1 1 0 0 0,0-1 0 0 0,0 0 1 0 0,0 0-1 0 0,0 0 0 0 0,3 0-9 0 0,7 2 133 0 0,-1-1 0 0 0,0-1 0 0 0,1 0 1 0 0,-1-1-1 0 0,1-1 0 0 0,0 0 0 0 0,-1-1 0 0 0,14-2-133 0 0,2-5 176 0 0,0-2 0 0 0,-1-1 0 0 0,0-1 1 0 0,-1-1-1 0 0,-1-2 0 0 0,0 0 0 0 0,-1-2 0 0 0,0-1 0 0 0,15-16-176 0 0,109-114 370 0 0,-121 115-325 0 0,-10 13-149 0 0,0 0 0 0 0,-1 0-1 0 0,-2-2 1 0 0,0 0 0 0 0,-1-1-1 0 0,-1-1 1 0 0,-1 0 0 0 0,-1 0-1 0 0,-2-2 1 0 0,0 1 0 0 0,-2-1-1 0 0,0 0 1 0 0,-2-1 0 0 0,-1 0-1 0 0,-1 0 1 0 0,-2 0 0 0 0,0-28 104 0 0,-2 52-41 0 0,0-1 1 0 0,0 1-1 0 0,0-1 1 0 0,0 1 0 0 0,-1 0-1 0 0,0-1 1 0 0,1 1-1 0 0,-1 0 1 0 0,-1-1 0 0 0,1 1-1 0 0,0 0 1 0 0,-1 0 0 0 0,1 0-1 0 0,-1 0 1 0 0,0 0-1 0 0,0 0 1 0 0,0 1 0 0 0,0-1-1 0 0,-1 1 1 0 0,1-1 0 0 0,-1 1-1 0 0,0 0 1 0 0,1 0-1 0 0,-1 0 1 0 0,0 0 0 0 0,0 0-1 0 0,0 1 1 0 0,0 0 0 0 0,-1-1-1 0 0,1 1 1 0 0,0 0-1 0 0,0 0 1 0 0,-1 1 0 0 0,1-1-1 0 0,-1 1 1 0 0,1 0 0 0 0,0 0-1 0 0,-1 0 1 0 0,1 0-1 0 0,-1 0 1 0 0,1 1 0 0 0,-1-1-1 0 0,1 1 1 0 0,0 0 0 0 0,0 0-1 0 0,-1 1 1 0 0,-1 0 40 0 0,-10 10-37 0 0,0 0 0 0 0,1 1 1 0 0,0 1-1 0 0,1 0 0 0 0,0 1 0 0 0,1 0 1 0 0,1 1-1 0 0,0 0 0 0 0,1 1 0 0 0,1 0 1 0 0,0 4 36 0 0,-6 8-24 0 0,2 1-1 0 0,1 1 1 0 0,2 0 0 0 0,1 0 0 0 0,1 1 0 0 0,1 0 0 0 0,2 0-1 0 0,2 1 1 0 0,0 9 24 0 0,2-33 2 0 0,0 1 0 0 0,1-1-1 0 0,0 0 1 0 0,1 1 0 0 0,0-1 0 0 0,0 0-1 0 0,1 1 1 0 0,0-1 0 0 0,0 0 0 0 0,1 0-1 0 0,0 0 1 0 0,1-1 0 0 0,0 1-1 0 0,0-1 1 0 0,1 0 0 0 0,0 0 0 0 0,1 0-1 0 0,0-1 1 0 0,0 0 0 0 0,0 0-1 0 0,1 0 1 0 0,0-1 0 0 0,0 0 0 0 0,3 1-2 0 0,4 0 52 0 0,0-1 0 0 0,1 0 1 0 0,0-1-1 0 0,0 0 0 0 0,0-2 1 0 0,1 0-1 0 0,-1 0 0 0 0,1-2 1 0 0,0 0-1 0 0,0 0 0 0 0,-1-2 0 0 0,1 0 1 0 0,0-1-1 0 0,-1 0 0 0 0,1-1 1 0 0,-1-1-1 0 0,0 0 0 0 0,0-2 1 0 0,0 1-1 0 0,-1-2 0 0 0,0 0 1 0 0,0 0-1 0 0,-1-2 0 0 0,0 1 1 0 0,0-2-1 0 0,0 0-52 0 0,30-22 133 0 0,-1-1-1 0 0,-1-2 1 0 0,-3-1 0 0 0,-1-3 0 0 0,-1-1 0 0 0,-2-1-1 0 0,-3-2 1 0 0,-1-1 0 0 0,11-24-133 0 0,-32 52-44 0 0,0 0 0 0 0,-1-1 0 0 0,-1 0 0 0 0,-1 0 0 0 0,0 0 0 0 0,-2-1 0 0 0,0 1 0 0 0,0-1 0 0 0,-2 0 0 0 0,0-1 0 0 0,-1 1 0 0 0,-1 0 0 0 0,-1-1 44 0 0,1 17-9 0 0,0 0 1 0 0,0 0-1 0 0,-1 1 1 0 0,1-1-1 0 0,0 0 1 0 0,-1 0-1 0 0,1 1 1 0 0,-1-1-1 0 0,0 0 1 0 0,1 1-1 0 0,-1-1 1 0 0,0 0-1 0 0,0 1 1 0 0,0-1-1 0 0,0 1 1 0 0,0 0-1 0 0,-1-1 1 0 0,1 1 0 0 0,0 0-1 0 0,-1 0 1 0 0,1 0-1 0 0,-1-1 1 0 0,1 2-1 0 0,-1-1 1 0 0,1 0-1 0 0,-1 0 1 0 0,0 0-1 0 0,1 1 1 0 0,-1-1-1 0 0,0 1 1 0 0,0-1-1 0 0,1 1 1 0 0,-1 0-1 0 0,0 0 1 0 0,0 0-1 0 0,0 0 1 0 0,1 0-1 0 0,-1 0 1 0 0,0 0-1 0 0,0 0 1 0 0,1 1-1 0 0,-2-1 9 0 0,-67 36-270 0 0,44-13 273 0 0,2 2 0 0 0,0 1-1 0 0,2 1 1 0 0,1 0 0 0 0,1 2 0 0 0,1 0 0 0 0,2 1 0 0 0,1 1-1 0 0,1 1 1 0 0,2 0 0 0 0,1 1 0 0 0,2 0 0 0 0,1 0-1 0 0,1 1 1 0 0,2 1 0 0 0,2-1 0 0 0,0 11-3 0 0,3-38 10 0 0,0 0 1 0 0,1 0-1 0 0,-1-1 1 0 0,1 1-1 0 0,1 0 1 0 0,-1 0-1 0 0,1-1 1 0 0,0 1-1 0 0,1 0 1 0 0,0-1-1 0 0,0 1 1 0 0,0-1-1 0 0,1 1 0 0 0,-1-1 1 0 0,2 0-1 0 0,-1 0 1 0 0,1-1-1 0 0,-1 1 1 0 0,2-1-1 0 0,-1 1 1 0 0,1-1-1 0 0,-1-1 1 0 0,1 1-1 0 0,1-1 1 0 0,-1 1-1 0 0,1-2 1 0 0,-1 1-1 0 0,1-1 0 0 0,0 1 1 0 0,0-1-1 0 0,1-1 1 0 0,-1 0-1 0 0,4 1-10 0 0,86-6-1946 0 0,-67-10-2457 0 0,-2-7-4177 0 0,-18 12 4668 0 0</inkml:trace>
  <inkml:trace contextRef="#ctx0" brushRef="#br0" timeOffset="8838.38">4248 1095 0 0 0,'0'0'1482'0'0,"0"0"799"0"0,0 0 325 0 0,0 0 102 0 0,0 0-105 0 0,37 1-257 0 0,117-1-369 0 0,-57-16 436 0 0,-80 8-1968 0 0,11-2 97 0 0,-2-1 0 0 0,1-1 0 0 0,-2-2 0 0 0,0 0 0 0 0,0-2 0 0 0,0-1-542 0 0,-19 12 66 0 0,1 0 0 0 0,-1-1 0 0 0,0 1 0 0 0,0-1 0 0 0,0-1 0 0 0,-1 1 0 0 0,0-1 0 0 0,0 0 0 0 0,-1 0 0 0 0,0 0 0 0 0,0 0 0 0 0,-1-1 0 0 0,0 0 0 0 0,0 0 0 0 0,0 1 0 0 0,-1-2 0 0 0,-1 1 0 0 0,1 0-1 0 0,-1 0 1 0 0,-1 0 0 0 0,1-1 0 0 0,-1 1 0 0 0,-1-1-66 0 0,-1 5-17 0 0,-1 1 1 0 0,1 0-1 0 0,-1 0 0 0 0,0 0 0 0 0,0 0 0 0 0,0 1 0 0 0,0-1 0 0 0,-1 1 0 0 0,1 0 0 0 0,-1 0 0 0 0,1 0 0 0 0,-1 0 0 0 0,0 0 0 0 0,1 1 0 0 0,-1 0 0 0 0,0 0 0 0 0,0 0 1 0 0,0 0-1 0 0,0 0 0 0 0,0 1 0 0 0,0 0 0 0 0,-1 0 0 0 0,1 0 0 0 0,0 0 0 0 0,0 1 0 0 0,0 0 0 0 0,0-1 0 0 0,0 1 0 0 0,0 1 0 0 0,0-1 17 0 0,-11 4-85 0 0,-1 1-1 0 0,1 1 1 0 0,0 0-1 0 0,0 1 1 0 0,1 1-1 0 0,0 0 1 0 0,1 1-1 0 0,0 0 1 0 0,0 1-1 0 0,-7 9 86 0 0,8-10-136 0 0,0 1-1 0 0,1 0 1 0 0,1 0-1 0 0,0 1 1 0 0,0 1-1 0 0,1 0 1 0 0,1 0-1 0 0,0 1 1 0 0,1-1-1 0 0,0 2 1 0 0,1-1-1 0 0,1 1 1 0 0,0 0-1 0 0,1 0 1 0 0,1 0-1 0 0,0 1 1 0 0,1-1-1 0 0,1 1 1 0 0,0 3 136 0 0,2-16-10 0 0,-1 0 0 0 0,1 0 0 0 0,0 0 0 0 0,1 0 0 0 0,-1 0 0 0 0,0 0 0 0 0,1 0 0 0 0,0 0 0 0 0,-1-1 0 0 0,1 1 1 0 0,0-1-1 0 0,1 1 0 0 0,-1-1 0 0 0,0 0 0 0 0,1 1 0 0 0,-1-1 0 0 0,1-1 0 0 0,-1 1 0 0 0,1 0 0 0 0,0-1 0 0 0,0 1 1 0 0,0-1-1 0 0,0 0 0 0 0,0 0 0 0 0,0 0 0 0 0,0 0 0 0 0,2 0 10 0 0,89 8-138 0 0,-62-13-223 0 0,0-3-1 0 0,0 0 1 0 0,-1-2 0 0 0,0-2 0 0 0,-1 0-1 0 0,0-2 1 0 0,-1-2 0 0 0,0 0-1 0 0,-1-2 1 0 0,-1-1 0 0 0,-1-1-1 0 0,0-1 1 0 0,-2-2 0 0 0,0 0-1 0 0,6-11 362 0 0,77-106-98 0 0,-108 138 162 0 0,1 0 0 0 0,0 1 1 0 0,0-1-1 0 0,0 0 0 0 0,-1 1 1 0 0,1-1-1 0 0,0 0 0 0 0,-1 1 1 0 0,1-1-1 0 0,0 1 0 0 0,-1-1 1 0 0,1 1-1 0 0,-1-1 0 0 0,1 1 1 0 0,-1-1-1 0 0,1 1 0 0 0,-1-1 1 0 0,0 1-1 0 0,1-1 0 0 0,-1 1 1 0 0,1 0-1 0 0,-1 0 0 0 0,0-1 1 0 0,1 1-1 0 0,-1 0 0 0 0,0 0 1 0 0,1 0-1 0 0,-1-1 0 0 0,0 1 1 0 0,1 0-1 0 0,-1 0 0 0 0,0 0 1 0 0,1 0-1 0 0,-1 0 0 0 0,0 0 1 0 0,0 1-1 0 0,1-1 0 0 0,-1 0 1 0 0,0 0-1 0 0,1 0 0 0 0,-1 1 1 0 0,1-1-1 0 0,-1 0 0 0 0,0 1 1 0 0,1-1-1 0 0,-1 0 0 0 0,1 1 1 0 0,-1-1-1 0 0,1 1 0 0 0,-1-1 1 0 0,1 1-1 0 0,-1-1 0 0 0,1 1 1 0 0,-1 0-1 0 0,1-1 0 0 0,0 1 1 0 0,-1-1-1 0 0,1 2-64 0 0,-27 15 262 0 0,1 2 0 0 0,0 1 0 0 0,2 2 0 0 0,0 0 0 0 0,2 1 0 0 0,0 1 0 0 0,-14 23-262 0 0,32-41 10 0 0,0 0 0 0 0,0 1 0 0 0,1-1 0 0 0,0 1 0 0 0,0-1 0 0 0,1 1 0 0 0,0 0 0 0 0,0 0 1 0 0,0 0-1 0 0,1 1 0 0 0,0-1 0 0 0,1 0 0 0 0,0 0 0 0 0,0 0 0 0 0,0 1 0 0 0,1 0-10 0 0,1-3 24 0 0,1 1 1 0 0,0-1-1 0 0,0 0 0 0 0,0 0 0 0 0,0 0 1 0 0,1 0-1 0 0,0 0 0 0 0,0-1 1 0 0,0 0-1 0 0,1 0 0 0 0,-1 0 0 0 0,1 0 1 0 0,0-1-1 0 0,0 0 0 0 0,0 0 0 0 0,1 0 1 0 0,-1 0-1 0 0,1-1 0 0 0,-1 0 0 0 0,1 0 1 0 0,0-1-1 0 0,0 0 0 0 0,0 0 0 0 0,0 0 1 0 0,0 0-1 0 0,1-1-24 0 0,17-1 264 0 0,0-1 0 0 0,0-1 1 0 0,0-2-1 0 0,0 0 0 0 0,-1-1 0 0 0,0-2 0 0 0,0 0 1 0 0,0-1-1 0 0,-2-2 0 0 0,1 0 0 0 0,-1-1 1 0 0,-1-1-1 0 0,0-1 0 0 0,-1-1 0 0 0,0 0 0 0 0,-1-2 1 0 0,2-4-265 0 0,12-6 76 0 0,-1-2 0 0 0,-1-1 0 0 0,-2-1 0 0 0,-1-2 0 0 0,-1 0 0 0 0,-2-2 0 0 0,-2-1 0 0 0,-1-1 0 0 0,-1 0 0 0 0,5-20-76 0 0,-21 48-84 0 0,0 0 0 0 0,0 1 0 0 0,-1-1 0 0 0,-1 0 1 0 0,1 0-1 0 0,-2-1 0 0 0,1 1 0 0 0,-1 0 0 0 0,0-1 0 0 0,-1 1 1 0 0,0-1-1 0 0,-1 1 0 0 0,0-1 0 0 0,0 1 0 0 0,-1 0 1 0 0,0 0-1 0 0,-1 0 0 0 0,0 0 0 0 0,0 0 0 0 0,-1 0 0 0 0,0 1 1 0 0,-1-1-1 0 0,0 1 0 0 0,0 1 0 0 0,0-1 0 0 0,-1 0 0 0 0,0 1 1 0 0,-2-1 83 0 0,-1 2-19 0 0,0-1 0 0 0,-1 2 0 0 0,0-1 0 0 0,0 1 0 0 0,0 1 0 0 0,0-1 0 0 0,-1 2 0 0 0,0 0 0 0 0,0 0 1 0 0,0 1-1 0 0,0 0 0 0 0,0 1 0 0 0,0 0 0 0 0,0 1 0 0 0,-1 0 0 0 0,1 0 0 0 0,0 2 0 0 0,0-1 0 0 0,0 1 1 0 0,0 1-1 0 0,0 0 0 0 0,0 1 0 0 0,1 0 0 0 0,0 0 0 0 0,-1 1 0 0 0,-4 4 19 0 0,-4 1 9 0 0,1 0 0 0 0,1 2-1 0 0,0 0 1 0 0,0 1 0 0 0,1 0-1 0 0,1 1 1 0 0,1 1 0 0 0,0 1 0 0 0,0 0-1 0 0,2 1 1 0 0,0 0 0 0 0,1 1-1 0 0,0 0 1 0 0,1 2-9 0 0,5-9 31 0 0,1 1 0 0 0,0-1 0 0 0,0 1 0 0 0,1 0 0 0 0,1-1 0 0 0,0 1 0 0 0,0 0 0 0 0,1 0 0 0 0,1 1-1 0 0,0-1 1 0 0,1 0 0 0 0,0 0 0 0 0,1 0 0 0 0,0 0 0 0 0,1 0 0 0 0,0-1 0 0 0,1 1 0 0 0,0-1 0 0 0,1 0 0 0 0,0 0 0 0 0,4 5-31 0 0,14 14 103 0 0,2-2 1 0 0,1 0-1 0 0,1-1 1 0 0,1-2-1 0 0,1-1 1 0 0,1-1-1 0 0,2-2 1 0 0,0-1-1 0 0,1-1 1 0 0,1-2-1 0 0,0-1 1 0 0,1-2-1 0 0,1-1 0 0 0,1-2 1 0 0,24 4-104 0 0,-5-1-15 0 0,0-1-1 0 0,2-3 1 0 0,44 1 15 0 0,14-11-3822 0 0,-94-3-987 0 0,-9-1-1849 0 0,-6 1-2851 0 0</inkml:trace>
  <inkml:trace contextRef="#ctx0" brushRef="#br0" timeOffset="11867.036">6335 602 0 0 0,'0'0'990'0'0,"0"0"422"0"0,0 0 32 0 0,0 0-98 0 0,0 0-49 0 0,0 0 24 0 0,3-1 10 0 0,45-2 5339 0 0,3-1-4349 0 0,65-14-202 0 0,79-7-1271 0 0,-99 21-960 0 0,-55 3-4141 0 0,-38 9-6650 0 0,-3-5 5072 0 0</inkml:trace>
  <inkml:trace contextRef="#ctx0" brushRef="#br0" timeOffset="12140.22">6357 830 3289 0 0,'0'0'2344'0'0,"0"0"-886"0"0,0 0-217 0 0,0 0 390 0 0,0 0 287 0 0,0 0-24 0 0,0 0-344 0 0,0 0-398 0 0,0 0-280 0 0,35-3-149 0 0,111-7-87 0 0,198-14 1159 0 0,-334 24-2596 0 0,15 0-517 0 0,-20 4-3135 0 0,-3 3-3997 0 0,-2-7 2969 0 0</inkml:trace>
  <inkml:trace contextRef="#ctx0" brushRef="#br0" timeOffset="12440.673">6328 1077 5561 0 0,'0'0'1455'0'0,"0"0"-399"0"0,0 0 174 0 0,0 0 361 0 0,0 0 201 0 0,0 0-43 0 0,0 0-282 0 0,0 0-288 0 0,0 0-254 0 0,34 6-182 0 0,108 18-116 0 0,-29-25 387 0 0,-77-6-733 0 0,244-41-1396 0 0,-253 40-1318 0 0,-9 1-4105 0 0,-9 3-877 0 0</inkml:trace>
  <inkml:trace contextRef="#ctx0" brushRef="#br0" timeOffset="13077.055">7585 664 0 0 0,'0'0'866'0'0,"0"0"511"0"0,0 0 153 0 0,0 0 197 0 0,0 0 164 0 0,0 0 39 0 0,0 0-215 0 0,0 0-338 0 0,0 0-283 0 0,0 0-237 0 0,-32 6-183 0 0,-99 21-133 0 0,125-27-484 0 0,1 1-1 0 0,0 0 0 0 0,0 0 1 0 0,-1 0-1 0 0,1 0 0 0 0,0 1 1 0 0,0 0-1 0 0,0 0 0 0 0,0 1 1 0 0,1-1-1 0 0,-1 1 0 0 0,1 0 1 0 0,-1 0-1 0 0,1 1 0 0 0,0-1 1 0 0,0 1-57 0 0,-9 9 148 0 0,0-3-100 0 0,0 2 0 0 0,0-1 0 0 0,1 2 0 0 0,1-1 1 0 0,0 2-1 0 0,1-1 0 0 0,0 1 0 0 0,1 1 0 0 0,0 0 0 0 0,2 0 0 0 0,-1 1 1 0 0,2 0-1 0 0,0 0 0 0 0,1 0 0 0 0,1 1 0 0 0,1 0 0 0 0,0 0 0 0 0,1 0 1 0 0,0 0-1 0 0,2 17-48 0 0,0-31 24 0 0,1 0 0 0 0,0 1 0 0 0,0-1 1 0 0,0 0-1 0 0,0 0 0 0 0,0 0 0 0 0,1 0 1 0 0,-1 0-1 0 0,1 0 0 0 0,0 0 0 0 0,0-1 1 0 0,0 1-1 0 0,0 0 0 0 0,0-1 0 0 0,0 0 1 0 0,1 1-1 0 0,-1-1 0 0 0,1 0 0 0 0,0 0 1 0 0,0-1-1 0 0,0 1 0 0 0,0-1 0 0 0,0 1 1 0 0,0-1-1 0 0,0 0 0 0 0,0 0 0 0 0,0 0 0 0 0,0 0 1 0 0,1-1-1 0 0,-1 1 0 0 0,0-1 0 0 0,1 0 1 0 0,1 0-25 0 0,114-16 1436 0 0,-79 1-1326 0 0,-1-2-1 0 0,-1-1 1 0 0,-1-2-1 0 0,-1-2 0 0 0,0-1 1 0 0,-2-2-1 0 0,-1-1 1 0 0,-1-1-1 0 0,-1-2 1 0 0,-2-1-1 0 0,-1-2 0 0 0,-1-1 1 0 0,-2 0-1 0 0,-1-2 1 0 0,-2-1-1 0 0,-1-1 0 0 0,-2-1 1 0 0,-2 0-1 0 0,8-25-109 0 0,-19 44-144 0 0,0 0-1 0 0,-1 0 0 0 0,-1 0 0 0 0,-1-1 0 0 0,-1 1 1 0 0,0-1-1 0 0,-2 1 0 0 0,0-1 0 0 0,-1 0 1 0 0,-1 1-1 0 0,-1-1 0 0 0,-1 1 0 0 0,0 0 0 0 0,-1 0 1 0 0,-2 0-1 0 0,0 1 0 0 0,0-1 0 0 0,-2 2 1 0 0,0-1-1 0 0,-1 1 0 0 0,-1 1 0 0 0,-1 0 0 0 0,0 0 1 0 0,-1 2-1 0 0,-12-13 145 0 0,18 22 30 0 0,1 1 1 0 0,-1 0-1 0 0,0 0 1 0 0,0 0-1 0 0,0 1 0 0 0,0 0 1 0 0,0 0-1 0 0,-1 1 1 0 0,1 0-1 0 0,-1 0 1 0 0,0 1-1 0 0,0-1 1 0 0,0 2-1 0 0,1-1 0 0 0,-1 1 1 0 0,0 1-1 0 0,0-1 1 0 0,0 2-1 0 0,0-1 1 0 0,1 1-1 0 0,-1 0 0 0 0,1 0 1 0 0,-1 1-1 0 0,1 0 1 0 0,0 0-1 0 0,0 1 1 0 0,0 0-1 0 0,0 0 0 0 0,1 0 1 0 0,0 1-1 0 0,0 0 1 0 0,0 1-1 0 0,-5 5-30 0 0,-2 8 93 0 0,0 1 1 0 0,2 0-1 0 0,0 1 1 0 0,1 0-1 0 0,1 1 0 0 0,2 0 1 0 0,0 0-1 0 0,1 1 0 0 0,1 0 1 0 0,1 0-1 0 0,1 0 0 0 0,1 0 1 0 0,1 0-1 0 0,1 1 0 0 0,1-1 1 0 0,4 20-94 0 0,1-7 107 0 0,2-2 0 0 0,1 1 0 0 0,2-1 0 0 0,1 0 1 0 0,1-1-1 0 0,2-1 0 0 0,2 0 0 0 0,0-1 0 0 0,2-1 1 0 0,2-1-1 0 0,22 25-107 0 0,17 17 696 0 0,3-3 1 0 0,3-2-1 0 0,65 48-696 0 0,-76-58-169 0 0,-48-45-820 0 0,-7-7-9411 0 0,-2-4 2081 0 0</inkml:trace>
</inkml:ink>
</file>

<file path=ppt/ink/ink6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1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9 0 0 0,'0'0'1095'0'0,"0"0"651"0"0,0 0 111 0 0,0 0 69 0 0,0 0 203 0 0,0 0 35 0 0,0 0-196 0 0,0 0-325 0 0,0 0-413 0 0,0 0-354 0 0,0 0-221 0 0,0 0-150 0 0,-5-1-67 0 0,-21-5 798 0 0,72 6 1203 0 0,-46 0-2416 0 0,4-2-2989 0 0,3 3-9545 0 0,-7 0 6058 0 0</inkml:trace>
</inkml:ink>
</file>

<file path=ppt/ink/ink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6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2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1 3249 0 0,'0'0'1985'0'0,"0"0"-132"0"0,0 0-50 0 0,0 0 104 0 0,0 0 77 0 0,0 0-134 0 0,0 0-367 0 0,0 0-421 0 0,0 0-358 0 0,0 0-256 0 0,0 0-131 0 0,0 0-51 0 0,0 0-26 0 0,-3 18 654 0 0,0-7-6415 0 0,0-7-120 0 0,0 0-3242 0 0</inkml:trace>
</inkml:ink>
</file>

<file path=ppt/ink/ink6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29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951 96 0 0 0,'0'0'826'0'0,"0"0"583"0"0,0 0 18 0 0,0 0-113 0 0,0 0-55 0 0,2-7-3 0 0,15-37 1316 0 0,-19 15 3306 0 0,-21 16-3843 0 0,-38 11-1870 0 0,57 2-7 0 0,-24 4-178 0 0,0 1-1 0 0,0 2 1 0 0,0 0 0 0 0,1 2 0 0 0,-23 11 20 0 0,-7 2 6 0 0,13-7-14 0 0,1 3 0 0 0,1 2 1 0 0,0 1-1 0 0,2 2 0 0 0,-14 12 8 0 0,53-35-15 0 0,0 0-1 0 0,0 1 1 0 0,0 0-1 0 0,0-1 1 0 0,1 1 0 0 0,-1 0-1 0 0,0-1 1 0 0,0 1-1 0 0,0 0 1 0 0,1 0-1 0 0,-1-1 1 0 0,0 1 0 0 0,1 0-1 0 0,-1 0 1 0 0,1 0-1 0 0,-1 0 1 0 0,1 0-1 0 0,0 0 1 0 0,-1 0-1 0 0,1 0 1 0 0,0 0 0 0 0,0 0-1 0 0,-1 0 1 0 0,1 0-1 0 0,0 0 1 0 0,0 1-1 0 0,0-1 1 0 0,0 0-1 0 0,0 0 1 0 0,1 0 0 0 0,-1 0-1 0 0,0 0 1 0 0,0 0-1 0 0,1 0 1 0 0,-1 0-1 0 0,1 0 1 0 0,-1 0 0 0 0,1 0-1 0 0,-1 0 1 0 0,1 0-1 0 0,0 0 1 0 0,-1-1-1 0 0,1 1 1 0 0,0 0-1 0 0,-1 0 1 0 0,1-1 0 0 0,0 1-1 0 0,0 0 1 0 0,0-1-1 0 0,0 1 1 0 0,0-1-1 0 0,0 1 1 0 0,0-1 0 0 0,1 1 15 0 0,56 23-63 0 0,-14-15 148 0 0,-1-2-1 0 0,1-2 1 0 0,0-2 0 0 0,23-2-85 0 0,-34 4 71 0 0,-32-5-63 0 0,-1 0 0 0 0,1 1 1 0 0,-1-1-1 0 0,0 0 0 0 0,1 1 0 0 0,-1-1 1 0 0,1 0-1 0 0,-1 1 0 0 0,0-1 0 0 0,1 1 1 0 0,-1-1-1 0 0,0 1 0 0 0,0-1 0 0 0,1 1 1 0 0,-1-1-1 0 0,0 0 0 0 0,0 1 0 0 0,0-1 1 0 0,0 1-1 0 0,0-1 0 0 0,1 1 1 0 0,-1 0-1 0 0,0-1 0 0 0,0 1 0 0 0,0-1 1 0 0,0 1-1 0 0,-1-1 0 0 0,1 1 0 0 0,0-1 1 0 0,0 1-1 0 0,0-1 0 0 0,0 1 0 0 0,0-1 1 0 0,-1 1-1 0 0,1-1 0 0 0,0 0 0 0 0,0 1 1 0 0,-1-1-1 0 0,1 1 0 0 0,0-1 0 0 0,-1 1 1 0 0,1-1-1 0 0,0 0 0 0 0,-1 1 0 0 0,1-1 1 0 0,-1 0-1 0 0,1 1 0 0 0,0-1 0 0 0,-1 0 1 0 0,1 0-1 0 0,-1 0 0 0 0,1 1 0 0 0,-1-1 1 0 0,1 0-1 0 0,-1 0 0 0 0,1 0 1 0 0,-1 0-1 0 0,1 0 0 0 0,-1 0 0 0 0,1 0 1 0 0,-1 0-9 0 0,-325 249 688 0 0,305-235-676 0 0,0 2 1 0 0,1 0-1 0 0,0 1 1 0 0,1 1-1 0 0,2 1 1 0 0,0 1-1 0 0,0 0 1 0 0,2 1 0 0 0,1 1-1 0 0,-2 5-12 0 0,14-25 5 0 0,0 1-1 0 0,1 0 1 0 0,0-1-1 0 0,-1 1 1 0 0,1 0-1 0 0,0 0 1 0 0,0 0-1 0 0,0 0 1 0 0,1 0-1 0 0,-1 0 1 0 0,1 0-1 0 0,0 0 1 0 0,-1 0-1 0 0,1 0 1 0 0,1 0-1 0 0,-1 0 1 0 0,0 0 0 0 0,1 1-1 0 0,0-1 1 0 0,-1 0-1 0 0,1-1 1 0 0,0 1-1 0 0,1 0 1 0 0,-1 0-1 0 0,0 0 1 0 0,1-1-1 0 0,0 1 1 0 0,-1 0-1 0 0,1-1 1 0 0,0 0-1 0 0,0 1 1 0 0,1-1-1 0 0,-1 0 1 0 0,0 0 0 0 0,1 0-1 0 0,-1-1 1 0 0,1 1-1 0 0,0 0 1 0 0,-1-1-1 0 0,1 0 1 0 0,0 1-1 0 0,0-1 1 0 0,2 0-5 0 0,18 4 88 0 0,-1-2 0 0 0,1-1 0 0 0,0 0 0 0 0,0-2 0 0 0,-1 0 1 0 0,1-2-1 0 0,0 0 0 0 0,-1-2 0 0 0,1 0 0 0 0,-1-2 0 0 0,0 0 0 0 0,-1-2 0 0 0,5-2-88 0 0,262-103-729 0 0,-222 70-2857 0 0,-34 20-4396 0 0,-22 16-57 0 0</inkml:trace>
  <inkml:trace contextRef="#ctx0" brushRef="#br0" timeOffset="312.796">1426 398 11002 0 0,'0'0'801'0'0,"0"0"-339"0"0,0 0 42 0 0,0 0 342 0 0,0 0 257 0 0,-26 38 57 0 0,-79 122-161 0 0,-47 70 488 0 0,73-69-3018 0 0,68-125-3075 0 0,3 1-4024 0 0,7-33 5033 0 0</inkml:trace>
  <inkml:trace contextRef="#ctx0" brushRef="#br0" timeOffset="570.411">980 450 15355 0 0,'0'0'264'0'0,"0"0"-394"0"0,0 0-96 0 0,0 0 237 0 0,0 0 354 0 0,0 0 189 0 0,0 0 46 0 0,0 0-12 0 0,0 0-40 0 0,0 0-62 0 0,29 33-76 0 0,92 103-70 0 0,-45-72 21 0 0,-59-55-288 0 0,21 15-307 0 0,2-2-1 0 0,0-1 1 0 0,1-2 0 0 0,2-2 0 0 0,11 1 234 0 0,-29-12-2196 0 0,1-1-5013 0 0,-16-4-1814 0 0</inkml:trace>
  <inkml:trace contextRef="#ctx0" brushRef="#br0" timeOffset="947.097">1926 619 4121 0 0,'0'0'1952'0'0,"0"0"-491"0"0,0 0 11 0 0,0 0 304 0 0,0 0 217 0 0,0 0-121 0 0,0 0-425 0 0,0 0-408 0 0,0 0-283 0 0,0 0-170 0 0,0 0-110 0 0,0 0-75 0 0,0 0-41 0 0,-11-7-53 0 0,-37-23-30 0 0,44 29-252 0 0,1 0 0 0 0,0 0-1 0 0,-1 0 1 0 0,1 0 0 0 0,-1 0-1 0 0,1 1 1 0 0,-1 0-1 0 0,1 0 1 0 0,-1 0 0 0 0,1 0-1 0 0,-1 0 1 0 0,1 1 0 0 0,-1-1-1 0 0,1 1 1 0 0,-1 0 0 0 0,1 0-1 0 0,0 1 1 0 0,-1-1 0 0 0,1 1-1 0 0,0-1 1 0 0,0 1-1 0 0,0 0 1 0 0,0 0 0 0 0,-2 2-25 0 0,-8 4 36 0 0,-2 1-42 0 0,2 0 0 0 0,-1 1 0 0 0,1 0 0 0 0,1 1 0 0 0,0 1-1 0 0,0-1 1 0 0,1 2 0 0 0,1 0 0 0 0,0 0 0 0 0,1 1-1 0 0,0 0 1 0 0,1 1 0 0 0,0 0 0 0 0,-4 15 6 0 0,10-26-7 0 0,-1 0 0 0 0,2 1 1 0 0,-1-1-1 0 0,0 0 0 0 0,1 1 1 0 0,0-1-1 0 0,0 1 0 0 0,0 0 1 0 0,1-1-1 0 0,-1 1 0 0 0,1 0 1 0 0,0-1-1 0 0,1 1 0 0 0,-1 0 1 0 0,1-1-1 0 0,0 1 0 0 0,0-1 1 0 0,0 1-1 0 0,1-1 0 0 0,-1 1 1 0 0,1-1-1 0 0,0 0 0 0 0,1 0 1 0 0,-1 0-1 0 0,1 0 0 0 0,-1 0 1 0 0,1 0-1 0 0,0-1 0 0 0,1 0 1 0 0,-1 1-1 0 0,2 0 7 0 0,3-2 91 0 0,0 0 1 0 0,0 0-1 0 0,0-1 0 0 0,0 0 0 0 0,0 0 1 0 0,0-1-1 0 0,1 0 0 0 0,-1 0 0 0 0,0-1 1 0 0,0 0-1 0 0,0-1 0 0 0,0 0 1 0 0,0 0-1 0 0,0 0 0 0 0,0-1 0 0 0,-1-1 1 0 0,8-3-92 0 0,114-81 843 0 0,21-63-483 0 0,-104 114-978 0 0,-46 36 205 0 0,0 1-235 0 0,-4 40-6315 0 0,1-4-3557 0 0,3-27 6296 0 0</inkml:trace>
  <inkml:trace contextRef="#ctx0" brushRef="#br0" timeOffset="1410.889">2243 965 0 0 0,'0'0'1592'0'0,"0"0"534"0"0,0 0 260 0 0,0 0 213 0 0,0 0 20 0 0,0 0-279 0 0,0 0-501 0 0,0 0-455 0 0,0 0-297 0 0,0 0-206 0 0,0 0-182 0 0,0 0-168 0 0,1-9-144 0 0,47-129 861 0 0,-42 126-1246 0 0,0 0 1 0 0,0 1 0 0 0,1 0-1 0 0,0 0 1 0 0,1 0-1 0 0,1 1 1 0 0,-1 0-1 0 0,2 1 1 0 0,-1 0-1 0 0,1 0 1 0 0,1 1-1 0 0,-1 0 1 0 0,1 1-1 0 0,1 0 1 0 0,-1 1-1 0 0,1 0 1 0 0,0 1-1 0 0,6-2-2 0 0,-16 8-14 0 0,0 1 0 0 0,0-1 0 0 0,0 0 0 0 0,0 1 0 0 0,-1 0-1 0 0,1-1 1 0 0,0 1 0 0 0,-1 0 0 0 0,0 0 0 0 0,1 0 0 0 0,-1 0 0 0 0,0 0-1 0 0,0 0 1 0 0,0 0 0 0 0,0 1 0 0 0,-1-1 0 0 0,1 0 0 0 0,0 0 0 0 0,-1 1-1 0 0,0-1 1 0 0,1 0 0 0 0,-1 1 0 0 0,0-1 0 0 0,0 0 0 0 0,0 1-1 0 0,-1-1 1 0 0,1 0 0 0 0,-1 1 0 0 0,1-1 0 0 0,-1 0 0 0 0,0 0 0 0 0,0 1-1 0 0,0 0 15 0 0,0 14 27 0 0,1-10-10 0 0,0-6-14 0 0,-1 0 1 0 0,1 0 0 0 0,0 0 0 0 0,-1 0-1 0 0,1-1 1 0 0,0 1 0 0 0,0 0 0 0 0,0 0-1 0 0,0 0 1 0 0,0 0 0 0 0,0 0 0 0 0,0 0-1 0 0,0 0 1 0 0,0 0 0 0 0,0 0 0 0 0,1 0 0 0 0,-1 0-1 0 0,0 0 1 0 0,1 0 0 0 0,-1 0 0 0 0,1-1-1 0 0,-1 1 1 0 0,1 0 0 0 0,-1 0 0 0 0,1 0-1 0 0,-1-1 1 0 0,1 1 0 0 0,0 0 0 0 0,-1-1-1 0 0,1 1 1 0 0,0 0 0 0 0,0-1 0 0 0,0 1-1 0 0,-1-1 1 0 0,1 1 0 0 0,0-1 0 0 0,0 0-1 0 0,0 1 1 0 0,0-1 0 0 0,0 0 0 0 0,0 0-1 0 0,0 1 1 0 0,0-1 0 0 0,0 0 0 0 0,0 0 0 0 0,0 0-1 0 0,0 0 1 0 0,0 0 0 0 0,-1-1 0 0 0,1 1-1 0 0,0 0 1 0 0,0 0 0 0 0,0 0 0 0 0,0-1-1 0 0,0 1 1 0 0,0-1 0 0 0,0 1-4 0 0,127-66 517 0 0,-111 57-515 0 0,-6 2-7 0 0,0 1 0 0 0,0 0-1 0 0,1 1 1 0 0,0 0 0 0 0,0 1 0 0 0,0 0-1 0 0,1 1 1 0 0,-1 1 0 0 0,1 0 0 0 0,4 0 5 0 0,-14 4 1 0 0,-1-1 0 0 0,1 1 0 0 0,-1 0 1 0 0,0-1-1 0 0,0 1 0 0 0,1 0 1 0 0,-1 1-1 0 0,0-1 0 0 0,-1 0 0 0 0,1 1 1 0 0,0-1-1 0 0,-1 1 0 0 0,1-1 0 0 0,-1 1 1 0 0,0 0-1 0 0,0-1 0 0 0,0 1 0 0 0,0 0 1 0 0,-1 0-1 0 0,1 0 0 0 0,-1 0 0 0 0,1 0 1 0 0,-1 0-1 0 0,0-1 0 0 0,0 1 0 0 0,0 0 1 0 0,-1 0-1 0 0,1 0 0 0 0,-1 0 0 0 0,0 0 1 0 0,1 0-1 0 0,-2 1-1 0 0,1 10 18 0 0,1-8-38 0 0,-1-1-1 0 0,1 1 0 0 0,0-1 0 0 0,0 1 1 0 0,0-1-1 0 0,1 1 0 0 0,0-1 0 0 0,0 0 1 0 0,0 1-1 0 0,1-1 0 0 0,0 0 1 0 0,0 0-1 0 0,0 0 0 0 0,0 0 0 0 0,1 0 1 0 0,0 0-1 0 0,0-1 0 0 0,0 1 0 0 0,1-1 1 0 0,3 3 20 0 0,24-3-3699 0 0,-12-11-6305 0 0,-12 0 2042 0 0</inkml:trace>
  <inkml:trace contextRef="#ctx0" brushRef="#br0" timeOffset="1826.955">3259 578 10634 0 0,'0'0'1270'0'0,"0"0"-410"0"0,0 0 139 0 0,0 0 308 0 0,0 0 169 0 0,0 0-141 0 0,0 0-383 0 0,0 0-342 0 0,0 0-210 0 0,0 0-119 0 0,-3 33-87 0 0,-8 103-50 0 0,-9 88 162 0 0,5-75-279 0 0,-7-58 32 0 0,22-90-48 0 0,0 0 0 0 0,-1 0 0 0 0,1 0 1 0 0,-1-1-1 0 0,1 1 0 0 0,-1 0 0 0 0,1 0 1 0 0,-1 0-1 0 0,0-1 0 0 0,1 1 0 0 0,-1 0 0 0 0,0-1 1 0 0,0 1-1 0 0,1-1 0 0 0,-1 1 0 0 0,0-1 1 0 0,0 1-1 0 0,0-1 0 0 0,0 0 0 0 0,0 1 0 0 0,0-1 1 0 0,0 0-1 0 0,1 1 0 0 0,-1-1 0 0 0,0 0 0 0 0,0 0 1 0 0,0 0-1 0 0,0 0 0 0 0,0 0 0 0 0,0 0 1 0 0,0 0-1 0 0,0-1 0 0 0,0 1 0 0 0,0 0 0 0 0,0 0 1 0 0,0-1-1 0 0,0 1 0 0 0,0-1 0 0 0,0 1 1 0 0,1-1-1 0 0,-1 1 0 0 0,0-1 0 0 0,0 1 0 0 0,1-1 1 0 0,-1 0-1 0 0,0 1 0 0 0,1-1 0 0 0,-1 0 0 0 0,0 1 1 0 0,1-1-1 0 0,-1 0 0 0 0,1 0 0 0 0,-1 0 1 0 0,1 0-1 0 0,0 0 0 0 0,-1 0 0 0 0,1 1 0 0 0,0-1 1 0 0,0 0-1 0 0,-1 0 0 0 0,1 0 0 0 0,0 0 1 0 0,0-1-12 0 0,-2-11 0 0 0,0 1 1 0 0,1-1 0 0 0,0 0 0 0 0,1 0-1 0 0,0 1 1 0 0,1-1 0 0 0,1 0-1 0 0,0 0 1 0 0,0 1 0 0 0,2-1 0 0 0,3-8-1 0 0,8-27-95 0 0,3 1 0 0 0,2 1 0 0 0,1 1 0 0 0,3 1 0 0 0,1 0 0 0 0,3 2 0 0 0,29-34 95 0 0,-52 69-11 0 0,1 1-1 0 0,-1 0 1 0 0,1 0-1 0 0,0 1 1 0 0,0 0-1 0 0,1 0 1 0 0,-1 0-1 0 0,1 1 1 0 0,0 0-1 0 0,1 0 1 0 0,-1 1-1 0 0,1 0 1 0 0,-1 0-1 0 0,1 0 1 0 0,0 1-1 0 0,0 1 1 0 0,0-1-1 0 0,0 1 1 0 0,0 1-1 0 0,1-1 1 0 0,-1 2-1 0 0,4-1 12 0 0,-9 1 20 0 0,1 0-1 0 0,-1 0 0 0 0,0 0 1 0 0,-1 0-1 0 0,1 1 1 0 0,0-1-1 0 0,0 1 1 0 0,0-1-1 0 0,-1 1 1 0 0,1 0-1 0 0,-1 0 0 0 0,1 0 1 0 0,-1 1-1 0 0,0-1 1 0 0,0 0-1 0 0,0 1 1 0 0,0 0-1 0 0,-1-1 1 0 0,1 1-1 0 0,-1 0 0 0 0,1 0 1 0 0,-1 0-1 0 0,0 0 1 0 0,0 0-1 0 0,0 0 1 0 0,-1 0-1 0 0,1 0 1 0 0,-1 0-1 0 0,1 2-19 0 0,-10 91 660 0 0,4-84-625 0 0,0-1 0 0 0,-1 0-1 0 0,0-1 1 0 0,0 1-1 0 0,-1-1 1 0 0,-1 0 0 0 0,0-1-1 0 0,0 0 1 0 0,-1 0-1 0 0,0-1 1 0 0,0 0 0 0 0,-1-1-1 0 0,0 0 1 0 0,-1 0-1 0 0,1-1 1 0 0,-1 0 0 0 0,0-1-1 0 0,-1-1 1 0 0,1 1 0 0 0,-4-1-36 0 0,14-3-93 0 0,0-1-1 0 0,0 0 1 0 0,0 1-1 0 0,0-1 1 0 0,0 0-1 0 0,0 0 1 0 0,-1 0-1 0 0,1 0 0 0 0,0 0 1 0 0,0 0-1 0 0,0 0 1 0 0,0 0-1 0 0,0 0 1 0 0,0-1-1 0 0,0 1 0 0 0,0 0 1 0 0,0 0-1 0 0,0-1 1 0 0,0 1-1 0 0,0-1 1 0 0,0 1-1 0 0,0-1 0 0 0,0 0 1 0 0,0 1-1 0 0,1-1 1 0 0,-1 0-1 0 0,0 0 1 0 0,0 1-1 0 0,1-1 0 0 0,-1 0 1 0 0,0 0-1 0 0,1 0 1 0 0,-1 0-1 0 0,1 0 1 0 0,-1 0-1 0 0,1 0 0 0 0,-1 0 95 0 0,-1-28-10415 0 0,2 22 7192 0 0,0-4-2207 0 0</inkml:trace>
  <inkml:trace contextRef="#ctx0" brushRef="#br0" timeOffset="2076.031">4054 122 12747 0 0,'0'0'1248'0'0,"0"0"-437"0"0,0 0 245 0 0,0 0 400 0 0,0 0 151 0 0,-11 31-184 0 0,-38 102-449 0 0,-52 121 262 0 0,93-224-1386 0 0,1 0 0 0 0,2 0-1 0 0,0 0 1 0 0,3 1 0 0 0,0-1 0 0 0,3 29 150 0 0,8-31-2292 0 0,-1-24-1989 0 0,3-2-4819 0 0,-4-2 3116 0 0</inkml:trace>
  <inkml:trace contextRef="#ctx0" brushRef="#br0" timeOffset="2438.725">4080 704 1304 0 0,'0'0'1347'0'0,"0"0"-42"0"0,0 0 207 0 0,0 0 331 0 0,0 0 284 0 0,0 0 81 0 0,0 0-118 0 0,0 0-280 0 0,0 0-324 0 0,0 0-265 0 0,0 0-175 0 0,34 14-86 0 0,105 44-94 0 0,-137-56-814 0 0,1-1 0 0 0,0 1 1 0 0,1-1-1 0 0,-1 0 1 0 0,0 0-1 0 0,0 0 1 0 0,1 0-1 0 0,-1 0 1 0 0,0-1-1 0 0,1 1 1 0 0,-1-1-1 0 0,1 0 0 0 0,-1 0 1 0 0,0 0-1 0 0,1-1 1 0 0,-1 1-1 0 0,0-1 1 0 0,1 0-1 0 0,-1 0 1 0 0,0 0-1 0 0,0 0 1 0 0,3-2-53 0 0,5-2 235 0 0,1 0-113 0 0,0 1 1 0 0,-1-2-1 0 0,0 1 1 0 0,0-2-1 0 0,-1 1 0 0 0,1-1 1 0 0,-1-1-1 0 0,-1 0 0 0 0,0 0 1 0 0,0-1-1 0 0,0 0 0 0 0,-1-1 1 0 0,0 0-1 0 0,-1 0 0 0 0,0 0 1 0 0,-1-1-1 0 0,0 0 0 0 0,-1 0 1 0 0,4-11-123 0 0,-9 19-16 0 0,1 1 0 0 0,-1-1 0 0 0,1 1 0 0 0,-1-1 1 0 0,0 1-1 0 0,0-1 0 0 0,0 0 0 0 0,0 1 0 0 0,-1-1 1 0 0,1 1-1 0 0,-1-1 0 0 0,1 1 0 0 0,-1-1 0 0 0,0 1 1 0 0,0 0-1 0 0,0-1 0 0 0,0 1 0 0 0,0 0 0 0 0,-1 0 1 0 0,1-1-1 0 0,-1 1 0 0 0,0 0 0 0 0,1 1 0 0 0,-1-1 1 0 0,0 0-1 0 0,0 0 0 0 0,0 1 0 0 0,0-1 0 0 0,0 1 1 0 0,0 0-1 0 0,-1-1 0 0 0,1 1 0 0 0,0 0 0 0 0,-1 0 1 0 0,1 1-1 0 0,-1-1 0 0 0,1 0 0 0 0,-1 1 0 0 0,1 0 1 0 0,-1-1-1 0 0,0 1 0 0 0,1 0 0 0 0,-1 0 0 0 0,1 1 1 0 0,-1-1-1 0 0,1 0 0 0 0,-1 1 0 0 0,1 0 0 0 0,-1-1 1 0 0,1 1-1 0 0,-1 0 0 0 0,1 0 0 0 0,-2 1 16 0 0,-14 6-64 0 0,0 0 0 0 0,1 2 0 0 0,0 0 0 0 0,0 0 0 0 0,1 2 0 0 0,0 0 0 0 0,1 0 0 0 0,0 2 0 0 0,-11 14 64 0 0,18-22-27 0 0,1 2 0 0 0,0-1 0 0 0,1 1-1 0 0,0-1 1 0 0,0 2 0 0 0,1-1 0 0 0,0 1 0 0 0,0 0 0 0 0,1 0 0 0 0,0 0-1 0 0,1 0 1 0 0,0 1 0 0 0,0-1 0 0 0,1 1 0 0 0,1 0 0 0 0,-1 0 0 0 0,1 0 27 0 0,1-5-32 0 0,0-1 1 0 0,0 0 0 0 0,0 1 0 0 0,1-1 0 0 0,-1 0 0 0 0,1 1 0 0 0,0-1-1 0 0,1 0 1 0 0,-1 0 0 0 0,1 0 0 0 0,-1 0 0 0 0,1 0 0 0 0,0 0-1 0 0,1 0 1 0 0,-1-1 0 0 0,1 1 0 0 0,-1-1 0 0 0,1 1 0 0 0,0-1 0 0 0,0 0-1 0 0,1 0 1 0 0,-1-1 0 0 0,1 1 0 0 0,-1-1 0 0 0,1 1 0 0 0,0-1 0 0 0,0 0-1 0 0,3 1 32 0 0,93 15-2287 0 0,-65-19-1737 0 0,-4-4-4318 0 0,-17 1 904 0 0</inkml:trace>
  <inkml:trace contextRef="#ctx0" brushRef="#br0" timeOffset="3170.017">2064 682 0 0 0,'0'0'1163'0'0,"0"0"661"0"0,0 0-78 0 0,0 0-263 0 0,0 0-203 0 0,0 0-134 0 0,0 0-35 0 0,0 0-52 0 0,0 0-92 0 0,6-11 1300 0 0,-4 65 2536 0 0,-2-32-4312 0 0,15 107-45 0 0,6-104-1953 0 0,-12-20-2171 0 0,1-2-4386 0 0,-5-2 1527 0 0</inkml:trace>
  <inkml:trace contextRef="#ctx0" brushRef="#br0" timeOffset="12031.205">4 1326 0 0 0,'0'0'757'0'0,"0"0"276"0"0,0 0-90 0 0,0 0-173 0 0,-1-6-148 0 0,-2-16-117 0 0,37 9 1542 0 0,265-3 2170 0 0,-160 15-3457 0 0,953-37 1517 0 0,-308 26-1270 0 0,330-20 433 0 0,-617-8-426 0 0,140-19 241 0 0,-545 33-384 0 0,-84 25-1566 0 0,-16-1-2090 0 0,-3 1-7441 0 0,7 1 4414 0 0</inkml:trace>
</inkml:ink>
</file>

<file path=ppt/ink/ink6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9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36 7434 0 0,'0'0'513'0'0,"0"0"-300"0"0,0 0-251 0 0,0 0 16 0 0,0 0 182 0 0,0 0 197 0 0,0 0 139 0 0,0 0 86 0 0,0 0 31 0 0,0 0-33 0 0,0 0-55 0 0,-3 21-39 0 0,-23 153 742 0 0,3 77 272 0 0,11-2-1605 0 0,12-248 75 0 0,0 0 1 0 0,0 0-1 0 0,0 0 1 0 0,1 0 0 0 0,-1 0-1 0 0,0-1 1 0 0,1 1-1 0 0,-1 0 1 0 0,1 0-1 0 0,-1 0 1 0 0,1-1-1 0 0,-1 1 1 0 0,1 0 0 0 0,-1-1-1 0 0,1 1 1 0 0,-1 0-1 0 0,1-1 1 0 0,0 1-1 0 0,0-1 1 0 0,-1 1-1 0 0,1-1 1 0 0,0 1 0 0 0,0-1-1 0 0,-1 0 1 0 0,1 1-1 0 0,0-1 1 0 0,0 0-1 0 0,0 0 1 0 0,0 1-1 0 0,0-1 1 0 0,-1 0 0 0 0,1 0-1 0 0,0 0 1 0 0,0 0-1 0 0,0 0 1 0 0,0 0-1 0 0,0 0 1 0 0,0-1 0 0 0,0 1-1 0 0,-1 0 1 0 0,1 0-1 0 0,0-1 1 0 0,0 1-1 0 0,0 0 1 0 0,-1-1-1 0 0,1 1 1 0 0,0-1 0 0 0,0 1-1 0 0,-1-1 30 0 0,40-23-135 0 0,49-42-136 0 0,-86 67 272 0 0,0 1 0 0 0,-1-1 0 0 0,0 1 0 0 0,1 0 0 0 0,-1 0 0 0 0,0 0 0 0 0,0 0 0 0 0,0 0 0 0 0,0 0 0 0 0,-1 1 0 0 0,1-1 0 0 0,-1 0 0 0 0,1 1 0 0 0,-1 0 0 0 0,0-1 0 0 0,0 1-1 0 0,0 0 1 0 0,0 0 0 0 0,0-1 0 0 0,-1 1 0 0 0,1 0 0 0 0,-1 0 0 0 0,0 0 0 0 0,0 0 0 0 0,0 0 0 0 0,0 0 0 0 0,0 0 0 0 0,-1 1-1 0 0,3 5 65 0 0,-1-4 12 0 0,31 107 517 0 0,-30-109-515 0 0,0 0 0 0 0,-1-1-1 0 0,1 1 1 0 0,0 0 0 0 0,0-1-1 0 0,0 1 1 0 0,1-1 0 0 0,-1 0-1 0 0,1 0 1 0 0,-1 0-1 0 0,1 0 1 0 0,-1 0 0 0 0,1 0-1 0 0,0-1 1 0 0,0 1 0 0 0,0-1-1 0 0,0 0 1 0 0,0 0 0 0 0,0 0-1 0 0,1 0 1 0 0,-1-1-1 0 0,0 1 1 0 0,0-1 0 0 0,1 0-1 0 0,-1 0 1 0 0,0 0 0 0 0,0 0-1 0 0,1 0 1 0 0,-1-1 0 0 0,0 0-1 0 0,0 1 1 0 0,0-1-1 0 0,0 0 1 0 0,1-1-79 0 0,8-6 284 0 0,1 0-1 0 0,-2-1 1 0 0,1-1 0 0 0,-1 1-1 0 0,-1-2 1 0 0,0 0 0 0 0,0 0-1 0 0,-1-1 1 0 0,-1 0 0 0 0,0 0-1 0 0,0-1 1 0 0,-1 0 0 0 0,-1 0-1 0 0,0-1 1 0 0,-1 0 0 0 0,-1 0-1 0 0,3-12-283 0 0,1 2 68 0 0,-1 0-1 0 0,-1 0 1 0 0,0 0-1 0 0,-3-1 1 0 0,0 0-1 0 0,-1 0 0 0 0,-1 0 1 0 0,-2 0-1 0 0,0 0 1 0 0,-2 0-1 0 0,0 1 1 0 0,-2-1-1 0 0,-1 1 1 0 0,-1 0-1 0 0,0 0 0 0 0,-9-14-67 0 0,10 22-82 0 0,-1 2-1 0 0,-1-1 1 0 0,0 1-1 0 0,-1 0 1 0 0,-1 1-1 0 0,0 0 1 0 0,0 0 0 0 0,-2 1-1 0 0,1 0 1 0 0,-2 1-1 0 0,1 1 1 0 0,-1 0-1 0 0,-1 1 1 0 0,0 0-1 0 0,0 1 1 0 0,-1 0-1 0 0,0 1 1 0 0,0 1-1 0 0,0 1 1 0 0,-1 0-1 0 0,0 1 1 0 0,0 0-1 0 0,0 2 1 0 0,-1-1-1 0 0,1 2 1 0 0,-7 1 82 0 0,15 1-232 0 0,0 0-1 0 0,0 1 1 0 0,0 0-1 0 0,0 0 1 0 0,0 1 0 0 0,1 0-1 0 0,-1 1 1 0 0,1 0 0 0 0,0 0-1 0 0,0 0 1 0 0,0 1-1 0 0,1 0 1 0 0,-1 0 0 0 0,1 1-1 0 0,0 0 1 0 0,-3 4 232 0 0,-44 70-9866 0 0,43-59 3583 0 0</inkml:trace>
  <inkml:trace contextRef="#ctx0" brushRef="#br0" timeOffset="362.885">928 581 8282 0 0,'0'0'2291'0'0,"0"0"-715"0"0,0 0-365 0 0,0 0 3 0 0,0 0 3 0 0,0 0-124 0 0,0 0-257 0 0,0 0-245 0 0,0 0-151 0 0,0 0-118 0 0,0 0-80 0 0,0 0-93 0 0,-9 26-67 0 0,-28 79-30 0 0,26-37-56 0 0,11-62-288 0 0,5 27 74 0 0,16-24-6943 0 0,-15-9 2210 0 0,-1 0-2021 0 0</inkml:trace>
  <inkml:trace contextRef="#ctx0" brushRef="#br0" timeOffset="621.94">895 239 12659 0 0,'0'0'1032'0'0,"0"0"-608"0"0,0 0-312 0 0,0 0-40 0 0,0 0-72 0 0,0 0-40 0 0,0 0-344 0 0,0 0-440 0 0,0 0-384 0 0,0 0-601 0 0,0 0-1047 0 0,0 0-1313 0 0,0 0 1160 0 0</inkml:trace>
  <inkml:trace contextRef="#ctx0" brushRef="#br0" timeOffset="967.975">1333 460 5081 0 0,'0'0'1672'0'0,"0"0"-350"0"0,0 0-67 0 0,0 0 85 0 0,0 0 69 0 0,0 0-144 0 0,0 0-277 0 0,0 0-271 0 0,0 0-207 0 0,0 0-123 0 0,0 0-67 0 0,0 0-50 0 0,0 0-34 0 0,-17 5-48 0 0,-54 19-59 0 0,26 10 76 0 0,37-24-181 0 0,7-8-43 0 0,0 0-1 0 0,0 0 1 0 0,0 0-1 0 0,0 1 1 0 0,0-1-1 0 0,0 0 1 0 0,1 0-1 0 0,-1 1 1 0 0,1-1-1 0 0,0 0 1 0 0,0 1-1 0 0,0-1 1 0 0,0 0-1 0 0,0 1 1 0 0,0-1-1 0 0,0 0 1 0 0,1 1-1 0 0,-1-1 1 0 0,1 0-1 0 0,0 0 1 0 0,0 1-1 0 0,-1-1 0 0 0,1 0 1 0 0,1 0-1 0 0,-1 0 1 0 0,0 0-1 0 0,0 0 1 0 0,1 0-1 0 0,-1-1 1 0 0,1 1-1 0 0,0 0 1 0 0,0-1-1 0 0,-1 1 1 0 0,1-1-1 0 0,0 0 1 0 0,0 1-1 0 0,0-1 1 0 0,0 0-1 0 0,0 0 1 0 0,1 0-1 0 0,1 0 20 0 0,103 62 4 0 0,-103-60 16 0 0,-1 0-1 0 0,1 0 1 0 0,-1 1-1 0 0,0-1 1 0 0,0 1 0 0 0,-1-1-1 0 0,1 1 1 0 0,-1 0-1 0 0,0 0 1 0 0,0 0-1 0 0,0 1 1 0 0,0-1 0 0 0,-1 0-1 0 0,1 0 1 0 0,-1 1-1 0 0,0-1 1 0 0,-1 1-1 0 0,1-1 1 0 0,-1 1 0 0 0,0 0-1 0 0,0-1 1 0 0,0 1-1 0 0,-1-1 1 0 0,0 1-1 0 0,0-1 1 0 0,0 1 0 0 0,0-1-1 0 0,0 0 1 0 0,-1 1-1 0 0,0-1 1 0 0,0 0-1 0 0,0 0 1 0 0,-1 0 0 0 0,1 0-1 0 0,-1-1 1 0 0,0 1-1 0 0,0-1-19 0 0,-5 5-115 0 0,0-1 1 0 0,0 0-1 0 0,-1 0 0 0 0,0-1 0 0 0,-1-1 0 0 0,1 1 0 0 0,-1-2 0 0 0,0 1 1 0 0,0-1-1 0 0,0-1 0 0 0,-1 1 0 0 0,1-2 0 0 0,-1 0 0 0 0,-2 0 115 0 0,-23 2-4434 0 0,1-2-3691 0 0,28-2 5046 0 0</inkml:trace>
  <inkml:trace contextRef="#ctx0" brushRef="#br0" timeOffset="1297.041">1710 250 11322 0 0,'0'0'1303'0'0,"0"0"-737"0"0,0 0-381 0 0,0 0 118 0 0,0 0 317 0 0,0 0 276 0 0,0 0 135 0 0,0 0-44 0 0,0 0-155 0 0,0 0-144 0 0,0 0-132 0 0,-2 32-103 0 0,-10 101-69 0 0,-12 106 336 0 0,6-18-1499 0 0,8-199-1251 0 0,3-18-5662 0 0,7-5 1439 0 0,0-1 4738 0 0,0 2 966 0 0,0-4-1479 0 0</inkml:trace>
  <inkml:trace contextRef="#ctx0" brushRef="#br0" timeOffset="1572.019">1896 419 6297 0 0,'0'0'1393'0'0,"0"0"-563"0"0,0 0-157 0 0,0 0 200 0 0,0 0 185 0 0,0 0 39 0 0,0 0-150 0 0,0 0-217 0 0,0 0-122 0 0,-31 27-60 0 0,-97 82-37 0 0,76-61 609 0 0,52-46-1095 0 0,0 0 1 0 0,0 0 0 0 0,0 0-1 0 0,0 1 1 0 0,1-1-1 0 0,-1 0 1 0 0,1 0 0 0 0,-1 0-1 0 0,1 0 1 0 0,0 0-1 0 0,0 0 1 0 0,0-1 0 0 0,0 1-1 0 0,0 0 1 0 0,0 0-1 0 0,0-1 1 0 0,1 1 0 0 0,-1 0-1 0 0,0-1 1 0 0,1 0-1 0 0,0 1 1 0 0,-1-1 0 0 0,1 0-1 0 0,0 0 1 0 0,-1 0-1 0 0,1 0 1 0 0,0 0 0 0 0,0 0-1 0 0,0 0 1 0 0,0 0-1 0 0,0-1 1 0 0,0 1 0 0 0,0-1-1 0 0,0 0 1 0 0,3 0-26 0 0,4 5 208 0 0,4 1-25 0 0,-1 1-1 0 0,1 1 0 0 0,-2 0 1 0 0,1 1-1 0 0,-1 0 1 0 0,-1 0-1 0 0,1 1 1 0 0,-2 1-1 0 0,1 0 1 0 0,-2 0-1 0 0,1 1 0 0 0,-1-1 1 0 0,-1 2-1 0 0,0-1 1 0 0,2 9-183 0 0,-4-9 41 0 0,-5-10-80 0 0,1 1-1 0 0,-1-1 1 0 0,1 0-1 0 0,0 1 1 0 0,0-1-1 0 0,-1 0 1 0 0,2 0-1 0 0,-1 0 1 0 0,0 0-1 0 0,0 0 1 0 0,1 0-1 0 0,-1 0 1 0 0,1 0-1 0 0,-1 0 1 0 0,1 0-1 0 0,0-1 1 0 0,0 1-1 0 0,0-1 1 0 0,0 0-1 0 0,0 1 1 0 0,0-1-1 0 0,0 0 1 0 0,0 0-1 0 0,1 0 1 0 0,-1 0-1 0 0,0-1 1 0 0,1 1-1 0 0,1 0 40 0 0,8-1-2224 0 0,-2 0-3411 0 0,-2 0-5407 0 0</inkml:trace>
</inkml:ink>
</file>

<file path=ppt/ink/ink6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4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30 12299 0 0,'0'0'890'0'0,"0"0"-453"0"0,0 0-157 0 0,0 0 113 0 0,0 0 198 0 0,0 0 89 0 0,0 0-36 0 0,0 0-85 0 0,0 0-110 0 0,0 0-50 0 0,-12 33-44 0 0,-34 105-55 0 0,23-22 389 0 0,21-83-505 0 0,-21 291 128 0 0,22-320-810 0 0,-1 11 825 0 0,1-13-2538 0 0,0-9-3803 0 0,5-11-1365 0 0,1 11 3693 0 0</inkml:trace>
  <inkml:trace contextRef="#ctx0" brushRef="#br0" timeOffset="233.942">390 0 5849 0 0,'0'0'3353'0'0,"0"0"-2098"0"0,0 0-807 0 0,0 0 57 0 0,0 0 252 0 0,0 0 209 0 0,0 0 91 0 0,0 0-97 0 0,0 0-160 0 0,0 0-140 0 0,0 0-142 0 0,-15 34-120 0 0,-46 105-79 0 0,40-55 171 0 0,2 193 310 0 0,14-226-827 0 0,-4 60-2750 0 0,9-111 1621 0 0,0 3 2053 0 0,0-3-4700 0 0,0 1-5355 0 0,0-1 6047 0 0</inkml:trace>
  <inkml:trace contextRef="#ctx0" brushRef="#br0" timeOffset="488.933">619 424 7466 0 0,'0'0'1129'0'0,"0"0"-253"0"0,0 0 235 0 0,0 0 370 0 0,0 0 180 0 0,0 0-155 0 0,0 0-360 0 0,0 0-313 0 0,0 0-220 0 0,0 0-167 0 0,-12 33-118 0 0,-34 102-128 0 0,21-26-654 0 0,25-92-640 0 0,0-17-487 0 0,0 0-1415 0 0,0 0-2328 0 0,0 0-2023 0 0</inkml:trace>
  <inkml:trace contextRef="#ctx0" brushRef="#br0" timeOffset="710.209">633 85 11602 0 0,'0'0'2609'0'0,"0"0"-2849"0"0,0 0-440 0 0,0 0 8 0 0,0 0 104 0 0,0 0 87 0 0,0 0-359 0 0,0 0-952 0 0,0 0-2129 0 0,0 0-1096 0 0</inkml:trace>
  <inkml:trace contextRef="#ctx0" brushRef="#br0" timeOffset="1040.46">733 689 11610 0 0,'0'0'1018'0'0,"0"0"-176"0"0,0 0 130 0 0,0 0 87 0 0,0 0-87 0 0,0 0-243 0 0,0 0-294 0 0,0 0-158 0 0,0 0-72 0 0,0 0-72 0 0,0 0-49 0 0,0 0-28 0 0,23-29-24 0 0,73-90-21 0 0,-34 49-74 0 0,-62 69 34 0 0,0 0 1 0 0,1 0-1 0 0,-1 0 0 0 0,1-1 1 0 0,0 1-1 0 0,-1 0 0 0 0,1 0 1 0 0,0 0-1 0 0,0 0 0 0 0,0 0 1 0 0,-1 0-1 0 0,1 0 0 0 0,0 1 1 0 0,0-1-1 0 0,1 0 1 0 0,-1 0-1 0 0,0 1 0 0 0,0-1 1 0 0,0 0-1 0 0,0 1 0 0 0,0 0 1 0 0,1-1-1 0 0,-1 1 0 0 0,0-1 1 0 0,0 1-1 0 0,1 0 0 0 0,-1 0 1 0 0,0 0-1 0 0,1 0 0 0 0,-1 0 1 0 0,0 0-1 0 0,0 0 0 0 0,1 0 1 0 0,-1 1-1 0 0,0-1 0 0 0,1 0 1 0 0,-1 1-1 0 0,0-1 1 0 0,0 1-1 0 0,0-1 0 0 0,0 1 1 0 0,1 0-1 0 0,-1-1 0 0 0,0 1 1 0 0,0 0-1 0 0,0 0 0 0 0,0 0 1 0 0,-1 0-1 0 0,1 0 0 0 0,0 0 1 0 0,0 0-1 0 0,-1 0 0 0 0,1 0 1 0 0,0 0-1 0 0,-1 0 0 0 0,1 1 1 0 0,-1-1-1 0 0,1 0 0 0 0,-1 0 1 0 0,0 1-1 0 0,1-1 1 0 0,-1 0-1 0 0,0 0 0 0 0,0 1 29 0 0,1 145 580 0 0,-1-145-476 0 0,1 0-1 0 0,0 0 0 0 0,0 0 1 0 0,0-1-1 0 0,0 1 0 0 0,1 0 1 0 0,-1-1-1 0 0,0 1 0 0 0,1-1 1 0 0,-1 1-1 0 0,1-1 0 0 0,-1 0 1 0 0,1 1-1 0 0,0-1 0 0 0,0 0 1 0 0,-1 0-1 0 0,1 0 0 0 0,0 0 1 0 0,0-1-1 0 0,0 1 0 0 0,0 0 1 0 0,0-1-1 0 0,0 0 0 0 0,0 1 1 0 0,0-1-1 0 0,0 0 0 0 0,0 0 1 0 0,0 0-1 0 0,0 0 0 0 0,1 0 1 0 0,-1-1-1 0 0,0 1 1 0 0,0-1-1 0 0,0 1 0 0 0,0-1 1 0 0,-1 0-1 0 0,1 0 0 0 0,0 1 1 0 0,0-1-1 0 0,0-1 0 0 0,0 1-103 0 0,118-109 1455 0 0,-70 69-4875 0 0,-31 31-668 0 0,1 2-3432 0 0,-11 4-262 0 0</inkml:trace>
  <inkml:trace contextRef="#ctx0" brushRef="#br0" timeOffset="1472.84">1504 453 4817 0 0,'0'0'3430'0'0,"0"0"-1056"0"0,0 0-486 0 0,0 0-157 0 0,0 0-145 0 0,0 0-264 0 0,0 0-290 0 0,0 0-276 0 0,0 0-210 0 0,0 0-136 0 0,0 0-127 0 0,0 0-90 0 0,0 0-73 0 0,-28 11-62 0 0,-89 37-28 0 0,113-47-31 0 0,1 0-1 0 0,-1 0 0 0 0,1 1 0 0 0,-1-1 1 0 0,1 1-1 0 0,0 0 0 0 0,0 0 0 0 0,0 0 1 0 0,0 1-1 0 0,0-1 0 0 0,0 1 0 0 0,1-1 1 0 0,-1 1-1 0 0,1 0 0 0 0,0 0 0 0 0,-1 0 1 0 0,2 0-1 0 0,-1 0 0 0 0,0 1 0 0 0,0 1 2 0 0,-3 6-27 0 0,3-9 7 0 0,0 1 1 0 0,1-1-1 0 0,-1 1 0 0 0,1-1 1 0 0,0 1-1 0 0,0-1 0 0 0,0 1 1 0 0,0 0-1 0 0,0 0 1 0 0,1 0-1 0 0,-1-1 0 0 0,1 1 1 0 0,0 0-1 0 0,-1 0 1 0 0,1 0-1 0 0,1 0 0 0 0,-1 0 1 0 0,0 0-1 0 0,1 0 1 0 0,-1-1-1 0 0,1 1 0 0 0,0 0 1 0 0,0 0-1 0 0,0-1 1 0 0,0 1-1 0 0,1 0 0 0 0,-1-1 1 0 0,1 0-1 0 0,-1 1 1 0 0,1-1-1 0 0,0 0 0 0 0,0 1 1 0 0,0-1-1 0 0,0 0 0 0 0,0-1 1 0 0,1 1-1 0 0,-1 0 20 0 0,8 0 59 0 0,1 0 0 0 0,-1-1 0 0 0,0 0 0 0 0,1-1 0 0 0,-1 0 0 0 0,0 0 0 0 0,1-1 0 0 0,-1-1 0 0 0,0 0 1 0 0,0 0-1 0 0,0-1 0 0 0,0 0 0 0 0,0-1 0 0 0,-1 0 0 0 0,1 0 0 0 0,-1-1 0 0 0,0 0 0 0 0,-1-1 0 0 0,1 0 0 0 0,-1 0 0 0 0,0-1 0 0 0,-1 0 0 0 0,2-2-59 0 0,86-51 159 0 0,-94 59-167 0 0,0 1 0 0 0,1-1 1 0 0,-1 0-1 0 0,0 0 1 0 0,1 0-1 0 0,-1 1 1 0 0,1-1-1 0 0,-1 1 1 0 0,1-1-1 0 0,-1 1 1 0 0,1-1-1 0 0,-1 1 1 0 0,1 0-1 0 0,-1 0 0 0 0,1 0 1 0 0,-1 0-1 0 0,1 0 1 0 0,-1 0-1 0 0,1 0 1 0 0,-1 1-1 0 0,1-1 1 0 0,-1 0-1 0 0,1 1 1 0 0,-1-1-1 0 0,1 1 1 0 0,-1 0-1 0 0,1-1 1 0 0,-1 1-1 0 0,0 0 0 0 0,0 0 1 0 0,1 0-1 0 0,-1 0 1 0 0,0 0-1 0 0,0 0 1 0 0,0 0-1 0 0,0 1 1 0 0,0-1-1 0 0,0 0 1 0 0,0 0-1 0 0,-1 1 1 0 0,1-1-1 0 0,0 1 0 0 0,0 0 8 0 0,7 42-1 0 0,-1 0 0 0 0,-3 1 0 0 0,-1-1-1 0 0,-3 1 1 0 0,-1 0 0 0 0,-4 21 1 0 0,2-13-107 0 0,-16 208-132 0 0,19-251 211 0 0,0 0-1 0 0,0 0 1 0 0,-1 1-1 0 0,-1-1 1 0 0,0-1-1 0 0,0 1 1 0 0,-1 0-1 0 0,0 0 1 0 0,-1-1-1 0 0,0 0 1 0 0,0 0-1 0 0,-1 0 1 0 0,0 0-1 0 0,-1-1 1 0 0,0 1-1 0 0,0-2 1 0 0,-1 1-1 0 0,0-1 1 0 0,-3 3 28 0 0,7-7-3 0 0,1 0 0 0 0,-2-1 0 0 0,1 0 0 0 0,0 1 0 0 0,0-1 0 0 0,-1 0 0 0 0,1-1 0 0 0,-1 1 0 0 0,1 0 0 0 0,-1-1 0 0 0,0 0 0 0 0,1 0 0 0 0,-1 0 0 0 0,0 0 0 0 0,0-1 0 0 0,0 0 0 0 0,0 0 0 0 0,0 0 0 0 0,1 0 0 0 0,-1 0 0 0 0,0-1 0 0 0,0 1 0 0 0,0-1 0 0 0,0 0 0 0 0,1 0 0 0 0,-1-1 1 0 0,0 1-1 0 0,1-1 0 0 0,-1 0 0 0 0,1 0 0 0 0,0 0 0 0 0,0 0 0 0 0,0 0 0 0 0,0-1 0 0 0,0 0 0 0 0,0 1 0 0 0,0-1 0 0 0,1 0 0 0 0,-1 0 0 0 0,-1-4 3 0 0,2 0-19 0 0,1-1-1 0 0,-1 0 1 0 0,1 1-1 0 0,0-1 1 0 0,1 0 0 0 0,0 0-1 0 0,0 1 1 0 0,1-1 0 0 0,0 0-1 0 0,0 0 1 0 0,1 1-1 0 0,0-1 1 0 0,0 1 0 0 0,1-1-1 0 0,0 1 1 0 0,0 0 0 0 0,1 0-1 0 0,4-6 20 0 0,89-113-42 0 0,-94 123 37 0 0,41-45-573 0 0,2 2-1 0 0,3 2 1 0 0,39-28 578 0 0,-53 47-4276 0 0,-26 18 922 0 0,3-2-6852 0 0</inkml:trace>
</inkml:ink>
</file>

<file path=ppt/ink/ink6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3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1 622 0 0 0,'0'0'1484'0'0,"0"0"245"0"0,0 0-66 0 0,0 0-131 0 0,0 0-110 0 0,0 0-109 0 0,24-8-80 0 0,79-30-107 0 0,-33-7 778 0 0,-22 3-1257 0 0,-2-2 0 0 0,-1-2 1 0 0,-3-2-1 0 0,-2-2 0 0 0,20-35-647 0 0,-52 74 14 0 0,0-2-1 0 0,0 1 1 0 0,-1-1 0 0 0,-1 0-1 0 0,0-1 1 0 0,-1 0-1 0 0,-1 0 1 0 0,0 0 0 0 0,0 0-1 0 0,0-14-13 0 0,-4 26-37 0 0,0-1-1 0 0,-1 1 1 0 0,1-1-1 0 0,-1 1 1 0 0,0-1 0 0 0,1 1-1 0 0,-1 0 1 0 0,0-1-1 0 0,0 1 1 0 0,-1 0-1 0 0,1 0 1 0 0,0-1-1 0 0,-1 1 1 0 0,1 0 0 0 0,-1 0-1 0 0,0 1 1 0 0,0-1-1 0 0,0 0 1 0 0,0 1-1 0 0,0-1 1 0 0,0 1-1 0 0,0-1 1 0 0,0 1 0 0 0,-1 0-1 0 0,1 0 1 0 0,0 0-1 0 0,-1 0 1 0 0,1 1-1 0 0,-1-1 1 0 0,1 0-1 0 0,-1 1 1 0 0,1 0-1 0 0,-1 0 1 0 0,1 0 0 0 0,-1 0-1 0 0,1 0 1 0 0,-1 0-1 0 0,1 0 1 0 0,-1 1-1 0 0,1 0 1 0 0,-1-1-1 0 0,1 1 1 0 0,0 0 0 0 0,-1 0-1 0 0,1 0 1 0 0,0 0-1 0 0,0 1 1 0 0,-1-1-1 0 0,1 1 1 0 0,-1 1 37 0 0,-8 3-24 0 0,1 1 1 0 0,0 0 0 0 0,1 1-1 0 0,-1 0 1 0 0,2 0 0 0 0,-1 1-1 0 0,1 0 1 0 0,0 1-1 0 0,1 0 1 0 0,0 0 0 0 0,1 0-1 0 0,0 1 1 0 0,1 0 0 0 0,0 0-1 0 0,0 1 1 0 0,1-1 0 0 0,1 1-1 0 0,0 0 1 0 0,-1 10 23 0 0,4-19 7 0 0,1 0 1 0 0,-1-1 0 0 0,1 1 0 0 0,0 0-1 0 0,0-1 1 0 0,-1 1 0 0 0,2-1 0 0 0,-1 1-1 0 0,0-1 1 0 0,0 0 0 0 0,1 1 0 0 0,0-1-1 0 0,-1 0 1 0 0,1 0 0 0 0,0 0 0 0 0,0 0-1 0 0,0 0 1 0 0,0-1 0 0 0,0 1 0 0 0,0 0-1 0 0,1-1 1 0 0,-1 0 0 0 0,1 1 0 0 0,-1-1-1 0 0,1 0 1 0 0,-1 0 0 0 0,1-1 0 0 0,-1 1-1 0 0,1 0 1 0 0,1-1-8 0 0,83 10 539 0 0,-45-12-329 0 0,-1-2-1 0 0,0-1 1 0 0,0-3 0 0 0,-1-1 0 0 0,4-3-210 0 0,-29 8 143 0 0,-14 4-26 0 0,-1 0 61 0 0,-2 11 379 0 0,-62 81 657 0 0,58-85-1226 0 0,1 1 0 0 0,0 0 1 0 0,0 0-1 0 0,0 0 0 0 0,2 1 1 0 0,-1-1-1 0 0,1 1 0 0 0,0 0 1 0 0,0 0-1 0 0,1 0 0 0 0,1 1 1 0 0,-1-1-1 0 0,2 0 0 0 0,-1 1 1 0 0,1-1-1 0 0,1 6 12 0 0,1-12-98 0 0,-1 0 0 0 0,1-1-1 0 0,0 1 1 0 0,0-1 0 0 0,0 1 0 0 0,0-1 0 0 0,1 0-1 0 0,-1 0 1 0 0,1 1 0 0 0,-1-2 0 0 0,1 1 0 0 0,0 0-1 0 0,0-1 1 0 0,-1 1 0 0 0,1-1 0 0 0,0 0 0 0 0,1 0-1 0 0,-1 0 1 0 0,0 0 0 0 0,0 0 0 0 0,0-1 0 0 0,0 0-1 0 0,1 1 1 0 0,-1-1 0 0 0,0 0 0 0 0,0-1 0 0 0,0 1-1 0 0,3-1 99 0 0,54-6-6639 0 0,-40 2 2042 0 0,-4-2 279 0 0</inkml:trace>
  <inkml:trace contextRef="#ctx0" brushRef="#br0" timeOffset="243.715">1024 250 6921 0 0,'0'0'1086'0'0,"0"0"-496"0"0,0 0-68 0 0,0 0 357 0 0,0 0 296 0 0,0 0 55 0 0,0 0-215 0 0,0 0-345 0 0,-12 31-254 0 0,-36 94-118 0 0,47-124-286 0 0,0 0-1 0 0,0 0 1 0 0,1 0 0 0 0,-1 0 0 0 0,0 0 0 0 0,0 0-1 0 0,0 0 1 0 0,1 1 0 0 0,-1-1 0 0 0,1 0 0 0 0,-1 0-1 0 0,1 0 1 0 0,-1 1 0 0 0,1-1 0 0 0,0 0 0 0 0,-1 1 0 0 0,1-1-1 0 0,0 0 1 0 0,0 1 0 0 0,0-1 0 0 0,0 1 0 0 0,0-1-1 0 0,1 0 1 0 0,-1 1 0 0 0,0-1 0 0 0,1 0 0 0 0,-1 0-1 0 0,0 1 1 0 0,1-1 0 0 0,0 0 0 0 0,-1 0 0 0 0,1 1-1 0 0,0-1 1 0 0,-1 0 0 0 0,1 0 0 0 0,0 0 0 0 0,0 0-1 0 0,0 0 1 0 0,0 0 0 0 0,0 0 0 0 0,0-1 0 0 0,0 1-1 0 0,1 0-11 0 0,3 1 120 0 0,0 1 55 0 0,-1 0 0 0 0,1-1 0 0 0,-1 0-1 0 0,1 0 1 0 0,0-1 0 0 0,0 1 0 0 0,-1-1 0 0 0,1 0 0 0 0,0 0 0 0 0,0-1 0 0 0,1 0 0 0 0,-1 1 0 0 0,0-2 0 0 0,0 1 0 0 0,0 0 0 0 0,0-1 0 0 0,0 0 0 0 0,0 0 0 0 0,-1-1 0 0 0,1 1 0 0 0,0-1 0 0 0,0 0 0 0 0,-1-1 0 0 0,1 1 0 0 0,-1-1-1 0 0,0 1 1 0 0,0-1 0 0 0,0-1 0 0 0,0 1 0 0 0,0-1 0 0 0,-1 1 0 0 0,0-1 0 0 0,1 0 0 0 0,-1 0 0 0 0,-1 0 0 0 0,1-1 0 0 0,1-2-175 0 0,24-109 817 0 0,-28 112-955 0 0,0-1 0 0 0,0 1 0 0 0,0 0 1 0 0,-1 0-1 0 0,1-1 0 0 0,-1 1 0 0 0,-1 0 0 0 0,1 0 0 0 0,0 0 0 0 0,-1 0 0 0 0,0 0 0 0 0,0 0 0 0 0,0 0 0 0 0,0 1 0 0 0,-1-1 0 0 0,-2-2 138 0 0,-23-12-3554 0 0,7 11-3789 0 0,10 6-2272 0 0</inkml:trace>
</inkml:ink>
</file>

<file path=ppt/ink/ink6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7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42 589 2657 0 0,'0'0'1901'0'0,"0"0"-568"0"0,0 0-280 0 0,0 0 154 0 0,0 0 240 0 0,0 0 109 0 0,0 0-97 0 0,0 0-282 0 0,0 0-313 0 0,0 0-267 0 0,0 0-193 0 0,-4 3-120 0 0,2-2-249 0 0,0 0 0 0 0,0 0 0 0 0,0 0 0 0 0,0 0 0 0 0,1 1 0 0 0,-1-1 0 0 0,0 1 0 0 0,1-1 0 0 0,-1 1 0 0 0,1 0 0 0 0,0 0 0 0 0,-1-1 0 0 0,1 1 0 0 0,0 0 0 0 0,0 0-1 0 0,0 0 1 0 0,1 0 0 0 0,-1 0 0 0 0,0 0 0 0 0,1 1 0 0 0,-1-1 0 0 0,1 0 0 0 0,0 0 0 0 0,0 0 0 0 0,0 1-35 0 0,-4 19 173 0 0,2 1-1 0 0,0-1 1 0 0,2 0-1 0 0,0 1 1 0 0,1-1 0 0 0,2 0-1 0 0,1 5-172 0 0,-3-23 50 0 0,0 0-1 0 0,0-1 1 0 0,0 1-1 0 0,1 0 1 0 0,0 0-1 0 0,-1-1 1 0 0,1 1-1 0 0,1-1 1 0 0,-1 1-1 0 0,0-1 1 0 0,1 0-1 0 0,0 0 1 0 0,0 0 0 0 0,0-1-1 0 0,0 1 1 0 0,0 0-1 0 0,0-1 1 0 0,1 0-1 0 0,-1 0 1 0 0,1 0-1 0 0,-1 0 1 0 0,1-1-1 0 0,0 1 1 0 0,0-1-1 0 0,0 0 1 0 0,0 0-1 0 0,0 0 1 0 0,0-1-1 0 0,0 0 1 0 0,0 1-1 0 0,0-1 1 0 0,0-1 0 0 0,0 1-1 0 0,0 0 1 0 0,0-1-1 0 0,0 0 1 0 0,0 0-1 0 0,0 0 1 0 0,0-1-1 0 0,-1 1 1 0 0,1-1-1 0 0,0 0 1 0 0,-1 0-1 0 0,1 0-49 0 0,19-14 197 0 0,-1-1 0 0 0,-1-1-1 0 0,-1-1 1 0 0,0-1 0 0 0,-1 0-1 0 0,-1-2-196 0 0,15-15 110 0 0,55-63-30 0 0,-77 103-978 0 0,-9 6 910 0 0,2 22-41 0 0,-5-28 37 0 0,0 0 0 0 0,1 0-1 0 0,0 0 1 0 0,-1 0 0 0 0,1 0 0 0 0,1 0-1 0 0,-1-1 1 0 0,0 1 0 0 0,1 0-1 0 0,-1 0 1 0 0,1 0 0 0 0,0 0-1 0 0,0 0 1 0 0,0-1 0 0 0,0 1-1 0 0,0 0 1 0 0,1-1 0 0 0,-1 1-1 0 0,1-1 1 0 0,0 0 0 0 0,0 1 0 0 0,0-1-1 0 0,0 0 1 0 0,0 0 0 0 0,0 0-1 0 0,0 0 1 0 0,1-1 0 0 0,-1 1-1 0 0,1-1 1 0 0,-1 1 0 0 0,1-1-1 0 0,-1 0 1 0 0,1 0 0 0 0,0 0-1 0 0,2 1-7 0 0,7-5 132 0 0,0 1 0 0 0,0-2 0 0 0,0 1 0 0 0,-1-2-1 0 0,0 1 1 0 0,0-2 0 0 0,0 1 0 0 0,0-1-1 0 0,-1-1 1 0 0,0 0 0 0 0,0-1 0 0 0,-1 0 0 0 0,0 0-1 0 0,0-1 1 0 0,-1 0 0 0 0,5-7-132 0 0,2 0 56 0 0,109-144-1996 0 0,-118 146-1042 0 0,-2 4-5392 0 0,-4 7-1419 0 0</inkml:trace>
  <inkml:trace contextRef="#ctx0" brushRef="#br0" timeOffset="630.008">1338 52 10114 0 0,'0'0'1239'0'0,"0"0"-324"0"0,0 0-176 0 0,0 0 84 0 0,0 0 166 0 0,0 0 49 0 0,0 0-98 0 0,0 0-172 0 0,-27 34-177 0 0,-83 111-147 0 0,45-28 131 0 0,10 1-303 0 0,-5-2 0 0 0,-49 68-272 0 0,-16 0-2102 0 0,113-159-713 0 0,10-16-872 0 0,2 1-3346 0 0,0-10 2951 0 0</inkml:trace>
  <inkml:trace contextRef="#ctx0" brushRef="#br0" timeOffset="991.855">1406 519 4913 0 0,'0'0'1066'0'0,"0"0"-137"0"0,0 0 217 0 0,0 0 334 0 0,0 0 220 0 0,0 0-87 0 0,-30 34-350 0 0,-95 106-366 0 0,71-64-56 0 0,49-62-710 0 0,-8 81 509 0 0,14-92-608 0 0,-1 0 0 0 0,1-1 0 0 0,0 1-1 0 0,0-1 1 0 0,0 0 0 0 0,0 1 0 0 0,1-1-1 0 0,-1 0 1 0 0,0 1 0 0 0,1-1-1 0 0,0 0 1 0 0,-1 0 0 0 0,1 0 0 0 0,0 0-1 0 0,0-1 1 0 0,0 1 0 0 0,0 0 0 0 0,0-1-1 0 0,1 0 1 0 0,-1 1 0 0 0,0-1 0 0 0,1 0-1 0 0,-1 0 1 0 0,1 0 0 0 0,-1-1 0 0 0,1 1-1 0 0,-1 0 1 0 0,1-1 0 0 0,0 0-1 0 0,-1 1 1 0 0,1-1 0 0 0,0 0 0 0 0,-1-1-1 0 0,1 1-31 0 0,10-2 158 0 0,0-1-1 0 0,-1 0 1 0 0,1-1-1 0 0,-1-1 1 0 0,0 1-1 0 0,0-2 1 0 0,-1 0-1 0 0,1 0 1 0 0,-1-1-1 0 0,-1-1 1 0 0,0 0-1 0 0,0 0 1 0 0,0-1-1 0 0,-1 0 1 0 0,0 0-1 0 0,-1-1 1 0 0,0-1-1 0 0,0 1 1 0 0,-1-1-1 0 0,4-8-157 0 0,-5 9 0 0 0,0-1 0 0 0,0 0 0 0 0,0 0 0 0 0,-2 0 0 0 0,1 0 0 0 0,-2-1 0 0 0,1 0 0 0 0,-2 1 0 0 0,1-1 0 0 0,-2 0 0 0 0,1-1 0 0 0,-2 1 0 0 0,0 0 0 0 0,0 0 0 0 0,-1-2 0 0 0,0 11-134 0 0,0 0-1 0 0,1 1 0 0 0,-1-1 0 0 0,-1 1 0 0 0,1-1 0 0 0,0 1 1 0 0,0 0-1 0 0,-1 0 0 0 0,0-1 0 0 0,1 1 0 0 0,-1 0 0 0 0,0 0 0 0 0,0 1 1 0 0,0-1-1 0 0,0 0 0 0 0,0 1 0 0 0,0-1 0 0 0,-1 1 0 0 0,1-1 0 0 0,-1 1 1 0 0,1 0-1 0 0,-1 0 0 0 0,1 0 0 0 0,-1 1 0 0 0,1-1 0 0 0,-1 1 1 0 0,0-1-1 0 0,-2 1 135 0 0,-47 6-10168 0 0,38-2 3263 0 0</inkml:trace>
  <inkml:trace contextRef="#ctx0" brushRef="#br0" timeOffset="1652.741">1695 633 8834 0 0,'0'0'1550'0'0,"0"0"-790"0"0,0 0-320 0 0,0 0 145 0 0,0 0 215 0 0,0 0 103 0 0,0 0-115 0 0,0 0-181 0 0,0 0-180 0 0,0 0-134 0 0,-9 32-102 0 0,-27 99-88 0 0,29-70 8 0 0,9-58-15 0 0,0 0 0 0 0,1 0 0 0 0,-1-1 0 0 0,1 0 0 0 0,0 1 0 0 0,0-1 0 0 0,0 0 1 0 0,0 0-1 0 0,0-1 0 0 0,0 1 0 0 0,0 0 0 0 0,1-1 0 0 0,-1 0 0 0 0,0 0 1 0 0,1 0-1 0 0,-1 0 0 0 0,1-1 0 0 0,0 1 0 0 0,-1-1 0 0 0,1 0 0 0 0,-1 0 0 0 0,1 0 1 0 0,0-1-1 0 0,-1 1 0 0 0,1-1 0 0 0,-1 0 0 0 0,1 0 0 0 0,-1 0 0 0 0,0 0 1 0 0,1-1-1 0 0,-1 1 0 0 0,0-1 0 0 0,0 0 0 0 0,0 0 0 0 0,1-1-96 0 0,12-8 234 0 0,0-1 0 0 0,-1-1-1 0 0,0 0 1 0 0,-1-1 0 0 0,-1 0 0 0 0,0-1-1 0 0,2-5-233 0 0,30-32 198 0 0,23-30-331 0 0,-67 83-1939 0 0,-6 9 1917 0 0,1 0 0 0 0,0 0 0 0 0,1 0 0 0 0,0 1 0 0 0,1-1 0 0 0,0 1 0 0 0,0 0 0 0 0,1 0 0 0 0,1 0 0 0 0,0 0 0 0 0,0 5 155 0 0,3-11 34 0 0,0 0 0 0 0,0 0 0 0 0,1-1 0 0 0,-1 1 0 0 0,1-1 1 0 0,0 0-1 0 0,0 0 0 0 0,1 0 0 0 0,-1-1 0 0 0,1 0 0 0 0,0 0 0 0 0,-1 0 0 0 0,1 0 0 0 0,1-1 1 0 0,-1 1-1 0 0,0-1 0 0 0,1-1 0 0 0,-1 1 0 0 0,1-1 0 0 0,-1 0 0 0 0,1 0 0 0 0,-1 0 1 0 0,1-1-1 0 0,0 0 0 0 0,-1 0 0 0 0,1-1 0 0 0,0 1 0 0 0,-1-1 0 0 0,4-1-34 0 0,14-3 197 0 0,-1-1 0 0 0,0-1 1 0 0,-1-1-1 0 0,0-1 0 0 0,0-1 0 0 0,-1 0 0 0 0,0-2 0 0 0,-1 0 0 0 0,13-11-197 0 0,-2-5 69 0 0,-2-1 0 0 0,-1-1 0 0 0,-2-1-1 0 0,-1-2 1 0 0,-1 0 0 0 0,-2-1 0 0 0,-1-1 0 0 0,-2-1 0 0 0,-2-1 0 0 0,-1-1-1 0 0,-1 0 1 0 0,-3-1 0 0 0,-1 0 0 0 0,-2 0 0 0 0,-1-1 0 0 0,0-29-69 0 0,-5 5 30 0 0,-26 76-813 0 0,10 11 719 0 0,1 0 0 0 0,0 2-1 0 0,2-1 1 0 0,1 1 0 0 0,-7 26 64 0 0,6-17-31 0 0,-5 9 26 0 0,3 1 0 0 0,2 1 0 0 0,2 0 0 0 0,2 0-1 0 0,1 1 1 0 0,3 0 0 0 0,2 0 0 0 0,2 0 0 0 0,5 34 5 0 0,1-50 2 0 0,1 1-982 0 0,-13-30-8718 0 0,-3-7 4610 0 0,3 1 458 0 0</inkml:trace>
  <inkml:trace contextRef="#ctx0" brushRef="#br0" timeOffset="1898.355">2187 339 12963 0 0,'0'0'2075'0'0,"0"0"-798"0"0,0 0-466 0 0,0 0-52 0 0,0 0 45 0 0,0 0 6 0 0,0 0-126 0 0,0 0-169 0 0,0 0-140 0 0,0 0-51 0 0,36-1-40 0 0,117-1-20 0 0,133-21 619 0 0,-246 18-1381 0 0,176-23 521 0 0,-145 16-3667 0 0,-2-2-4367 0 0,-40 7-2687 0 0</inkml:trace>
  <inkml:trace contextRef="#ctx0" brushRef="#br0" timeOffset="2976.1">3311 906 1480 0 0,'0'0'2289'0'0,"0"0"-1033"0"0,0 0-490 0 0,0 0 135 0 0,0 0 309 0 0,0 0 195 0 0,0 0-24 0 0,0 0-173 0 0,0 0-157 0 0,0 0-100 0 0,0 0-63 0 0,0 0-65 0 0,31-20-101 0 0,93-64-96 0 0,31-30 1850 0 0,-73 67-1822 0 0,-33 27-435 0 0,-37 13-199 0 0,1 2 0 0 0,-1 0 0 0 0,1 0 0 0 0,0 1 0 0 0,0 0 0 0 0,1 1 0 0 0,-1 1 0 0 0,0 0 0 0 0,1 1 0 0 0,0 0 0 0 0,3 2-20 0 0,-14 1 3 0 0,0 0 0 0 0,0 1 1 0 0,-1 0-1 0 0,1-1 0 0 0,0 1 0 0 0,-1 0 1 0 0,0 0-1 0 0,0 1 0 0 0,0-1 1 0 0,0 0-1 0 0,0 1 0 0 0,0-1 1 0 0,-1 1-1 0 0,0 0 0 0 0,0-1 0 0 0,0 1 1 0 0,0 0-1 0 0,-1 0 0 0 0,1 0 1 0 0,-1-1-1 0 0,0 1 0 0 0,0 0 0 0 0,0 0 1 0 0,-1 0-1 0 0,1 0 0 0 0,-1 0 1 0 0,0-1-1 0 0,0 1 0 0 0,0 0 1 0 0,-1-1-1 0 0,1 1 0 0 0,-1 0-3 0 0,-6 13 7 0 0,0 0 0 0 0,-1-1-1 0 0,-1 0 1 0 0,0 0 0 0 0,-1-1 0 0 0,-1-1-1 0 0,0 1 1 0 0,-1-2 0 0 0,0 0 0 0 0,-1 0 0 0 0,-1-2-1 0 0,0 0 1 0 0,-4 2-7 0 0,12-8-60 0 0,0 0 0 0 0,0-1 1 0 0,0 1-1 0 0,0-2 0 0 0,-1 1 0 0 0,1-1 0 0 0,-1 0 0 0 0,0-1 1 0 0,0 0-1 0 0,0 0 0 0 0,0-1 0 0 0,0 0 0 0 0,0 0 0 0 0,0 0 1 0 0,-3-2 59 0 0,10 1-73 0 0,0-1 0 0 0,-1 0 1 0 0,1 0-1 0 0,0 0 1 0 0,0-1-1 0 0,-1 1 0 0 0,1 0 1 0 0,0 0-1 0 0,0-1 1 0 0,0 1-1 0 0,1-1 0 0 0,-1 1 1 0 0,0 0-1 0 0,0-1 0 0 0,1 0 1 0 0,-1 1-1 0 0,1-1 1 0 0,-1 1-1 0 0,1-1 0 0 0,0 0 1 0 0,0 1-1 0 0,0-1 1 0 0,0 0-1 0 0,0 1 0 0 0,0-1 1 0 0,0 1-1 0 0,0-1 1 0 0,1 0-1 0 0,-1 1 0 0 0,0-1 1 0 0,1 1-1 0 0,0-1 1 0 0,-1 0-1 0 0,1 1 0 0 0,0 0 1 0 0,0-1-1 0 0,0 1 1 0 0,0-1-1 0 0,0 1 0 0 0,0 0 1 0 0,0 0-1 0 0,0 0 1 0 0,0-1-1 0 0,1 1 0 0 0,-1 0 1 0 0,0 1-1 0 0,1-1 1 0 0,-1 0-1 0 0,1 0 0 0 0,-1 1 1 0 0,1-1-1 0 0,1 0 73 0 0,2-4-30 0 0,1 0 0 0 0,1 0-1 0 0,-1 1 1 0 0,1 0 0 0 0,0 0 0 0 0,0 1 0 0 0,0 0-1 0 0,0 0 1 0 0,0 0 0 0 0,1 1 0 0 0,-1 0 0 0 0,1 1-1 0 0,0-1 1 0 0,-1 1 0 0 0,1 1 0 0 0,0 0 0 0 0,0 0 30 0 0,-4 1-2 0 0,-1 1 0 0 0,1 0-1 0 0,-1 0 1 0 0,0 0 0 0 0,0 1 0 0 0,0-1 0 0 0,0 1 0 0 0,0 0 0 0 0,0 0 0 0 0,-1-1 0 0 0,1 2 0 0 0,-1-1 0 0 0,0 0 0 0 0,0 0 0 0 0,0 1 0 0 0,1 1 2 0 0,11 17-37 0 0,3-3 9 0 0,-14-13 44 0 0,1-1-1 0 0,0 1 0 0 0,0-1 1 0 0,0 0-1 0 0,1 0 0 0 0,0 0 1 0 0,0-1-1 0 0,0 0 0 0 0,0 0 1 0 0,1 0-1 0 0,0-1 0 0 0,0 1 1 0 0,0-1-1 0 0,0-1 0 0 0,0 1 1 0 0,0-1-1 0 0,1 0 0 0 0,-1-1 1 0 0,1 1-1 0 0,0-1 0 0 0,-1-1 1 0 0,1 1-16 0 0,13-5 149 0 0,0 0 0 0 0,0-2 0 0 0,0 0 0 0 0,-1-2 0 0 0,0 0 0 0 0,-1 0 0 0 0,0-2 0 0 0,0-1 0 0 0,-1 0 0 0 0,0-1 0 0 0,-1 0 0 0 0,-1-2 0 0 0,0 0 0 0 0,0 0 0 0 0,8-13-149 0 0,179-188 757 0 0,-171 186-778 0 0,0-1 0 0 0,-2-2 0 0 0,-2-1 0 0 0,-1-1 0 0 0,-1-1 0 0 0,-2-1 0 0 0,-1-1 0 0 0,-2-2 0 0 0,-2 1 0 0 0,-2-2 0 0 0,-1 0 0 0 0,7-36 21 0 0,-22 3 47 0 0,-1 71-48 0 0,1 1 0 0 0,0-1 1 0 0,-1 1-1 0 0,1-1 0 0 0,-1 1 0 0 0,0 0 1 0 0,0-1-1 0 0,1 1 0 0 0,-1-1 0 0 0,0 1 1 0 0,0 0-1 0 0,0 0 0 0 0,0 0 1 0 0,0 0-1 0 0,-1-1 0 0 0,1 1 0 0 0,0 1 1 0 0,0-1-1 0 0,-1 0 0 0 0,1 0 1 0 0,0 0-1 0 0,-1 1 0 0 0,1-1 0 0 0,-1 1 1 0 0,1-1-1 0 0,-1 1 0 0 0,1-1 0 0 0,-1 1 1 0 0,0 0-1 0 0,1 0 0 0 0,-1 0 1 0 0,1 0-1 0 0,-1 0 0 0 0,1 0 0 0 0,-1 0 1 0 0,0 1-1 0 0,1-1 0 0 0,-1 0 1 0 0,1 1-1 0 0,-1-1 0 0 0,1 1 0 0 0,-1 0 1 0 0,1-1-1 0 0,0 1 1 0 0,-12 6-19 0 0,1 0 0 0 0,0 1 0 0 0,0 0 0 0 0,0 1 1 0 0,2 0-1 0 0,-1 1 0 0 0,1 0 0 0 0,0 0 0 0 0,1 1 0 0 0,-4 7 19 0 0,-1-1 33 0 0,-7 9 20 0 0,2 0 0 0 0,1 1 0 0 0,1 1 0 0 0,2 1-1 0 0,0 0 1 0 0,2 1 0 0 0,1 1 0 0 0,2 0 0 0 0,1 0 0 0 0,1 1 0 0 0,2 0 0 0 0,1 0 0 0 0,2 0 0 0 0,1 1-1 0 0,2 25-52 0 0,1-46 32 0 0,1 0 0 0 0,1 0 0 0 0,0 0-1 0 0,1-1 1 0 0,0 1 0 0 0,1-1 0 0 0,0 0-1 0 0,0 0 1 0 0,1 0 0 0 0,1-1 0 0 0,0 0-1 0 0,0 0 1 0 0,1-1 0 0 0,0 1 0 0 0,1-2-1 0 0,0 1 1 0 0,0-2 0 0 0,1 1 0 0 0,0-1-1 0 0,0 0 1 0 0,3 0-32 0 0,43 13-449 0 0,-44-18-3905 0 0,-1-2-4335 0 0,-9 0 2349 0 0</inkml:trace>
  <inkml:trace contextRef="#ctx0" brushRef="#br0" timeOffset="3231.307">4942 626 8130 0 0,'0'0'1235'0'0,"0"0"-323"0"0,0 0 164 0 0,0 0 279 0 0,0 0 41 0 0,0 0-263 0 0,0 0-388 0 0,-5 32-313 0 0,-15 100-186 0 0,-1 24-1276 0 0,23-146-958 0 0,2-5-4186 0 0,-1-5-1294 0 0</inkml:trace>
  <inkml:trace contextRef="#ctx0" brushRef="#br0" timeOffset="3386.511">5027 269 13171 0 0,'0'0'392'0'0,"0"0"-640"0"0,0 0-344 0 0,0 0-248 0 0,0 0-161 0 0,0 0-183 0 0,0 0-640 0 0,0 0-1721 0 0,0 0-784 0 0</inkml:trace>
  <inkml:trace contextRef="#ctx0" brushRef="#br0" timeOffset="3790.178">5167 976 0 0 0,'0'0'355'0'0,"0"0"-446"0"0,0 0-106 0 0,0 0 143 0 0,0 0 122 0 0,0 0 171 0 0,0 0 153 0 0,-14 32 130 0 0,-40 97 79 0 0,31-84 865 0 0,23-44-1382 0 0,0-1 0 0 0,0 1 0 0 0,0-1 1 0 0,0 1-1 0 0,-1-1 0 0 0,1 1 0 0 0,0 0 1 0 0,0-1-1 0 0,-1 1 0 0 0,1-1 0 0 0,0 1 1 0 0,-1-1-1 0 0,1 0 0 0 0,0 1 0 0 0,-1-1 1 0 0,1 1-1 0 0,-1-1 0 0 0,1 0 0 0 0,-1 1 1 0 0,1-1-1 0 0,-1 0 0 0 0,1 1 0 0 0,-1-1 1 0 0,1 0-1 0 0,-1 0 0 0 0,0 0 0 0 0,1 1 1 0 0,-1-1-1 0 0,1 0 0 0 0,-1 0 0 0 0,0 0 0 0 0,1 0 1 0 0,-1 0-1 0 0,1 0 0 0 0,-1 0 0 0 0,1 0 1 0 0,-1 0-1 0 0,0-1 0 0 0,1 1 0 0 0,-1 0 1 0 0,1 0-1 0 0,-1 0 0 0 0,1-1 0 0 0,-1 1 1 0 0,1 0-1 0 0,-1-1 0 0 0,1 1 0 0 0,-1 0 1 0 0,1-1-1 0 0,-1 1 0 0 0,1-1 0 0 0,-1 1 1 0 0,1 0-1 0 0,0-1 0 0 0,-1 1 0 0 0,1-1 1 0 0,0 1-1 0 0,0-1 0 0 0,-1 0 0 0 0,1 1 1 0 0,0-1-1 0 0,0 1 0 0 0,0-1 0 0 0,0 1 1 0 0,-1-1-1 0 0,1 0 0 0 0,0 1 0 0 0,0-1 0 0 0,0 1-84 0 0,-1-46 2678 0 0,5 27-2189 0 0,2 1 1 0 0,0 0 0 0 0,0 1 0 0 0,2 0 0 0 0,0 0-1 0 0,1 0 1 0 0,1 1 0 0 0,1 0 0 0 0,2-2-490 0 0,-5 7 112 0 0,23-32 17 0 0,2 1-1 0 0,1 1 1 0 0,3 2-1 0 0,1 2 1 0 0,2 1-1 0 0,10-5-128 0 0,-35 29 74 0 0,1 0 0 0 0,0 1 0 0 0,0 1 0 0 0,1 0 0 0 0,0 1 0 0 0,1 1 0 0 0,0 1 0 0 0,0 0 0 0 0,0 2 0 0 0,1 0-1 0 0,0 1 1 0 0,0 1 0 0 0,0 0 0 0 0,2 2-74 0 0,-18 0 9 0 0,-1 1-1 0 0,1 0 0 0 0,-1 0 1 0 0,1 1-1 0 0,-1-1 0 0 0,1 1 1 0 0,-1-1-1 0 0,0 1 0 0 0,1 0 1 0 0,-1 0-1 0 0,0 0 1 0 0,0 0-1 0 0,1 0 0 0 0,-1 0 1 0 0,0 0-1 0 0,0 1 0 0 0,0-1 1 0 0,0 1-1 0 0,-1 0 1 0 0,1 0-1 0 0,0-1 0 0 0,-1 1 1 0 0,1 0-1 0 0,-1 0 0 0 0,0 0 1 0 0,1 1-1 0 0,-1-1 0 0 0,0 0 1 0 0,0 0-1 0 0,-1 1 1 0 0,1-1-1 0 0,0 0 0 0 0,-1 1 1 0 0,1-1-1 0 0,-1 1 0 0 0,0-1 1 0 0,0 1-1 0 0,0-1 0 0 0,0 1 1 0 0,0 0-9 0 0,-1 4 63 0 0,0 1 1 0 0,0-1 0 0 0,0 0-1 0 0,-1 1 1 0 0,0-1 0 0 0,0 0-1 0 0,-1 0 1 0 0,0 0-1 0 0,0-1 1 0 0,0 1 0 0 0,-1-1-1 0 0,0 0 1 0 0,-1 2-64 0 0,-15 13 54 0 0,-1 0 1 0 0,-1-2-1 0 0,-1 0 0 0 0,-1-1 1 0 0,0-2-1 0 0,-1 0 0 0 0,0-2 1 0 0,-2 0-1 0 0,1-2 0 0 0,-2-1 1 0 0,1-1-1 0 0,-2-2 1 0 0,-9 2-55 0 0,-16-7-2594 0 0,56-31-11587 0 0,4 20 10970 0 0</inkml:trace>
  <inkml:trace contextRef="#ctx0" brushRef="#br0" timeOffset="4248.294">5811 803 0 0 0,'0'0'487'0'0,"0"0"500"0"0,0 0 156 0 0,0 0 245 0 0,0 0 167 0 0,0 0-15 0 0,0 0-197 0 0,0 0-247 0 0,0 0-153 0 0,0 0-108 0 0,0 0-124 0 0,0 0-136 0 0,0 0-139 0 0,-10 30-112 0 0,-30 93-59 0 0,9-49 435 0 0,30-72-600 0 0,-1 2 134 0 0,0 0 0 0 0,1 0 0 0 0,-2-1 0 0 0,1 1 0 0 0,0-1 0 0 0,0 0 1 0 0,-1 1-1 0 0,0-1 0 0 0,0 0 0 0 0,0-1 0 0 0,0 1 0 0 0,0 0 0 0 0,0-1 1 0 0,-1 0-1 0 0,1 0 0 0 0,-1 0 0 0 0,-2 1-234 0 0,0-44 2055 0 0,8 29-1955 0 0,1 1 0 0 0,0-1 0 0 0,0 1 1 0 0,1-1-1 0 0,0 1 0 0 0,1 0 0 0 0,1 1 0 0 0,0-1 0 0 0,0 1 0 0 0,1 0 1 0 0,6-7-101 0 0,3-7 74 0 0,-11 16-59 0 0,15-25-7 0 0,1 0 0 0 0,2 1-1 0 0,1 2 1 0 0,1 0 0 0 0,2 1 0 0 0,0 2 0 0 0,30-22-8 0 0,-47 41 3 0 0,1 1 0 0 0,-1 0 0 0 0,1 0 0 0 0,1 1 1 0 0,-1 1-1 0 0,1 0 0 0 0,0 0 0 0 0,0 1 0 0 0,1 1 1 0 0,-1 0-1 0 0,1 0 0 0 0,0 2 0 0 0,-1-1 0 0 0,1 2 1 0 0,6 0-4 0 0,-17 0-4 0 0,1 1 0 0 0,0 0 1 0 0,-1-1-1 0 0,1 1 0 0 0,-1 0 1 0 0,1 1-1 0 0,-1-1 1 0 0,1 0-1 0 0,-1 1 0 0 0,0-1 1 0 0,1 1-1 0 0,-1 0 0 0 0,0 0 1 0 0,0 0-1 0 0,0 0 0 0 0,-1 0 1 0 0,1 0-1 0 0,0 0 0 0 0,-1 0 1 0 0,1 1-1 0 0,-1-1 1 0 0,0 1-1 0 0,0-1 0 0 0,0 1 1 0 0,0 0-1 0 0,0-1 0 0 0,-1 1 1 0 0,1 0-1 0 0,-1-1 0 0 0,0 1 1 0 0,0 0-1 0 0,0 0 1 0 0,0 0 3 0 0,-18 91 165 0 0,7-73-117 0 0,-1-1 0 0 0,-1 0 0 0 0,-1-1 0 0 0,0-1 0 0 0,-2 0 0 0 0,0-1 0 0 0,-1 0 0 0 0,0-2 0 0 0,-1 0 0 0 0,-7 3-48 0 0,-4 3-44 0 0,23-16-173 0 0,0 0 1 0 0,-1 0-1 0 0,1-1 1 0 0,-1 0-1 0 0,0 0 1 0 0,0-1-1 0 0,0 1 1 0 0,-1-1-1 0 0,1-1 0 0 0,-1 0 1 0 0,0 0-1 0 0,1 0 1 0 0,-2-1 216 0 0,-11-24-10469 0 0,18 18 7848 0 0,0 0-3712 0 0</inkml:trace>
  <inkml:trace contextRef="#ctx0" brushRef="#br0" timeOffset="4687.406">6428 696 10410 0 0,'0'0'1741'0'0,"0"0"-709"0"0,0 0-220 0 0,0 0 131 0 0,0 0 133 0 0,0 0 43 0 0,0 0-117 0 0,0 0-205 0 0,0 0-197 0 0,0 0-184 0 0,0 0-144 0 0,0 0-96 0 0,0 0-56 0 0,-4 33-48 0 0,-12 102-42 0 0,-2-64-461 0 0,12-67-1386 0 0,5-3-2789 0 0,0-3-4837 0 0,1-1 5122 0 0</inkml:trace>
  <inkml:trace contextRef="#ctx0" brushRef="#br0" timeOffset="4864.712">6513 335 9906 0 0,'0'0'1825'0'0,"0"0"-1113"0"0,0 0-560 0 0,0 0-208 0 0,0 0-248 0 0,0 0-144 0 0,0 0-97 0 0,0 0-143 0 0,0 0-304 0 0,0 0-1152 0 0,0 0-1873 0 0,0 0 616 0 0</inkml:trace>
  <inkml:trace contextRef="#ctx0" brushRef="#br0" timeOffset="5257.961">6605 965 11002 0 0,'0'0'2094'0'0,"0"0"-924"0"0,0 0-269 0 0,0 0 99 0 0,0 0 38 0 0,0 0-66 0 0,0 0-208 0 0,0 0-186 0 0,0 0-146 0 0,17-34-144 0 0,53-105-68 0 0,-23 65 1 0 0,21 1-170 0 0,-67 73-77 0 0,0 0 0 0 0,1 1 1 0 0,-1-1-1 0 0,0 0 0 0 0,0 1 0 0 0,0 0 0 0 0,0-1 0 0 0,1 1 0 0 0,-1 0 1 0 0,0-1-1 0 0,0 1 0 0 0,0 0 0 0 0,0 0 0 0 0,-1 0 0 0 0,1 0 1 0 0,0 0-1 0 0,0 0 0 0 0,-1 0 0 0 0,1 0 0 0 0,0 0 0 0 0,-1 1 1 0 0,1-1-1 0 0,-1 0 0 0 0,1 0 0 0 0,-1 1 0 0 0,0-1 0 0 0,0 0 0 0 0,1 0 1 0 0,-1 1-1 0 0,0-1 0 0 0,0 0 0 0 0,0 1 0 0 0,0-1 0 0 0,-1 0 1 0 0,1 0-1 0 0,0 1 0 0 0,0-1 0 0 0,-1 0 0 0 0,1 0 0 0 0,-1 1 0 0 0,1-1 1 0 0,-1 0-1 0 0,0 0 0 0 0,1 0 0 0 0,-1 0 0 0 0,0 0 26 0 0,1 7-31 0 0,-4 127-259 0 0,6-133 346 0 0,0 0 0 0 0,-1 0 0 0 0,1 0 0 0 0,0 0 0 0 0,0-1-1 0 0,0 1 1 0 0,0-1 0 0 0,0 1 0 0 0,1-1 0 0 0,-1 0 0 0 0,0 0 0 0 0,1 0-1 0 0,-1 0 1 0 0,1 0 0 0 0,-1-1 0 0 0,1 1 0 0 0,-1-1 0 0 0,1 0-1 0 0,-1 1 1 0 0,1-1 0 0 0,-1 0 0 0 0,1 0 0 0 0,-1-1 0 0 0,1 1-1 0 0,-1-1 1 0 0,1 1 0 0 0,-1-1 0 0 0,1 0 0 0 0,-1 0 0 0 0,1 0-1 0 0,-1 0 1 0 0,0 0 0 0 0,0 0 0 0 0,1-1 0 0 0,-1 1 0 0 0,0-1 0 0 0,0 1-1 0 0,-1-1 1 0 0,2 0-56 0 0,91-98 1923 0 0,-41 60-3771 0 0,-32 31-2855 0 0,0 4-5404 0 0,-12 4 3443 0 0</inkml:trace>
  <inkml:trace contextRef="#ctx0" brushRef="#br0" timeOffset="9636.009">7405 722 0 0 0,'0'0'412'0'0,"0"0"984"0"0,0 0 247 0 0,0 0-136 0 0,0 0-169 0 0,0 0-191 0 0,0 0-168 0 0,0 0-94 0 0,1-4-67 0 0,2-22 800 0 0,-29 9 2567 0 0,-26 31-2880 0 0,40-7-1297 0 0,1 0 0 0 0,0 1 1 0 0,0 1-1 0 0,1 0 0 0 0,0 0 0 0 0,1 1 0 0 0,0 0 0 0 0,1 1 0 0 0,0 0 1 0 0,0 0-1 0 0,1 1 0 0 0,1 0 0 0 0,0 0 0 0 0,1 0 0 0 0,0 1 1 0 0,0 0-1 0 0,2 0 0 0 0,-1 0 0 0 0,2 0 0 0 0,0 1 0 0 0,0-1 1 0 0,2 1-1 0 0,-1-1 0 0 0,2 1 0 0 0,0 1-8 0 0,0-12 15 0 0,0 1 1 0 0,1-1-1 0 0,0 0 0 0 0,-1 0 1 0 0,1 0-1 0 0,0 0 0 0 0,0 0 1 0 0,1 0-1 0 0,-1-1 0 0 0,1 1 1 0 0,-1-1-1 0 0,1 0 0 0 0,0 1 1 0 0,0-1-1 0 0,0 0 0 0 0,0-1 1 0 0,0 1-1 0 0,0 0 0 0 0,1-1 1 0 0,-1 0-1 0 0,0 0 0 0 0,1 0 1 0 0,-1 0-1 0 0,1 0 0 0 0,-1-1 1 0 0,1 0-1 0 0,3 0-15 0 0,97-12 1036 0 0,-75-1-882 0 0,-1-1 0 0 0,-1-2 0 0 0,0-1 1 0 0,-2-1-1 0 0,0-2 0 0 0,0 0 0 0 0,-2-1 0 0 0,-1-1 1 0 0,3-6-155 0 0,-21 24 0 0 0,35-37 140 0 0,-38 40-119 0 0,-1 1-38 0 0,0 0-58 0 0,0 0-74 0 0,0 12-498 0 0,0-2 596 0 0,17 145 32 0 0,-6-119 2 0 0,0 0 0 0 0,-3 1 0 0 0,0-1 0 0 0,-3 2 0 0 0,-1-1 0 0 0,-2 0 0 0 0,-1 1 0 0 0,-2 0 0 0 0,-2-1 0 0 0,-5 23 17 0 0,7-52 17 0 0,-1 0 1 0 0,-1 1-1 0 0,1-1 0 0 0,-1 0 0 0 0,0-1 0 0 0,-1 1 1 0 0,0-1-1 0 0,0 1 0 0 0,-1-1 0 0 0,0 0 0 0 0,0-1 1 0 0,-1 1-1 0 0,0-1 0 0 0,0 0 0 0 0,0 0 0 0 0,-1-1 1 0 0,1 0-1 0 0,-1 0 0 0 0,-1-1 0 0 0,1 1 0 0 0,-1-2 1 0 0,1 1-1 0 0,-1-1 0 0 0,0 0 0 0 0,0-1 0 0 0,0 0 1 0 0,-1 0-1 0 0,1 0 0 0 0,-1-1 0 0 0,0-1-17 0 0,-101-9 497 0 0,106 8-454 0 0,0 0-1 0 0,1 0 0 0 0,-1 0 1 0 0,1 0-1 0 0,-1-1 1 0 0,1 0-1 0 0,0 0 1 0 0,-1 0-1 0 0,1 0 1 0 0,0 0-1 0 0,0-1 0 0 0,1 1 1 0 0,-1-1-1 0 0,0 0 1 0 0,1 0-1 0 0,0 0 1 0 0,-1 0-1 0 0,1 0 1 0 0,1 0-1 0 0,-1-1 1 0 0,0 1-1 0 0,1-1 0 0 0,-1 1 1 0 0,1-1-1 0 0,0 0 1 0 0,1 1-1 0 0,-2-4-42 0 0,4-5 17 0 0,1 1 0 0 0,0-1 0 0 0,0 0 0 0 0,1 1 0 0 0,1 0 0 0 0,0 0 0 0 0,0 0 0 0 0,1 1 0 0 0,0-1 0 0 0,1 1 0 0 0,0 1 0 0 0,1-1 0 0 0,0 1 0 0 0,0 1 0 0 0,1 0 0 0 0,0 0 0 0 0,0 0 0 0 0,1 1 0 0 0,0 1 0 0 0,1-1 0 0 0,4-1-17 0 0,-6 2 3 0 0,46-32-102 0 0,1 3 0 0 0,1 3 0 0 0,2 2 1 0 0,2 2-1 0 0,0 4 99 0 0,18-1-1790 0 0,-52 20-1591 0 0,-1 1-3563 0 0,-12 3-2274 0 0</inkml:trace>
</inkml:ink>
</file>

<file path=ppt/ink/ink6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3.4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 5297 0 0,'0'0'1258'0'0,"0"0"-105"0"0,0 0 78 0 0,0 0 180 0 0,0 0 150 0 0,0 0-4 0 0,0 0-237 0 0,0 0-322 0 0,0 0-327 0 0,0 0-260 0 0,0 0-190 0 0,-2 0-110 0 0,0 2-84 0 0,0 0 0 0 0,1 0 0 0 0,-1 0 0 0 0,1 0 0 0 0,0 0 0 0 0,-1 0 0 0 0,1 1 0 0 0,0-1 0 0 0,0 0 0 0 0,1 1 0 0 0,-1-1 0 0 0,0 1 0 0 0,1-1 0 0 0,-1 1 0 0 0,1-1 0 0 0,0 1 0 0 0,0-1 1 0 0,0 1-1 0 0,0-1 0 0 0,1 1 0 0 0,-1-1 0 0 0,0 1 0 0 0,1-1 0 0 0,0 1 0 0 0,0-1 0 0 0,0 2-27 0 0,1 14 202 0 0,0 153 1823 0 0,-15 116-2025 0 0,9-118 128 0 0,4-168-123 0 0,0 1 1 0 0,0-1 0 0 0,1 0 0 0 0,-1 1-1 0 0,0-1 1 0 0,1 0 0 0 0,-1 0-1 0 0,1 1 1 0 0,-1-1 0 0 0,1 0 0 0 0,0 0-1 0 0,-1 0 1 0 0,1 1 0 0 0,0-1-1 0 0,0 0 1 0 0,0 0 0 0 0,0 0 0 0 0,0 0-1 0 0,0-1 1 0 0,0 1 0 0 0,0 0-1 0 0,0 0 1 0 0,0-1 0 0 0,0 1 0 0 0,1 0-1 0 0,-1-1 1 0 0,0 1 0 0 0,1-1 0 0 0,-1 0-1 0 0,0 1 1 0 0,1-1 0 0 0,-1 0-1 0 0,0 0 1 0 0,1 0 0 0 0,-1 0 0 0 0,0 0-1 0 0,1 0 1 0 0,-1 0 0 0 0,0 0-1 0 0,1-1 1 0 0,-1 1 0 0 0,0 0 0 0 0,1-1-1 0 0,-1 1 1 0 0,0-1 0 0 0,0 0-1 0 0,1 1-5 0 0,56-33 398 0 0,18-31-193 0 0,-56 44-194 0 0,2 1 0 0 0,0 0 1 0 0,1 2-1 0 0,1 1 0 0 0,0 1 0 0 0,1 0 0 0 0,1 2 0 0 0,25-9-11 0 0,-49 21-2 0 0,0 0-1 0 0,0 0 1 0 0,1 0 0 0 0,-1 0 0 0 0,0 1 0 0 0,1-1 0 0 0,-1 1-1 0 0,1-1 1 0 0,-1 1 0 0 0,0 0 0 0 0,1 0 0 0 0,-1 0-1 0 0,1 0 1 0 0,-1 0 0 0 0,1 1 0 0 0,-1-1 0 0 0,0 1-1 0 0,1-1 1 0 0,-1 1 0 0 0,0 0 0 0 0,1 0 0 0 0,-1 0-1 0 0,0 0 1 0 0,0 1 0 0 0,0-1 0 0 0,0 0 0 0 0,0 1 0 0 0,0-1-1 0 0,0 1 1 0 0,-1 0 0 0 0,1 0 0 0 0,-1 0 0 0 0,1 0-1 0 0,-1 0 1 0 0,1 0 0 0 0,-1 0 0 0 0,0 0 0 0 0,0 0-1 0 0,0 1 1 0 0,-1-1 0 0 0,1 0 0 0 0,0 1 2 0 0,0 8 52 0 0,1 1 0 0 0,-2 0 0 0 0,0 0 0 0 0,0-1 0 0 0,-1 1 0 0 0,0 0 0 0 0,-1 0 0 0 0,-1-1 0 0 0,0 1 0 0 0,0-1 0 0 0,-1 0 0 0 0,-1 0 0 0 0,1 0 0 0 0,-2-1 0 0 0,0 0 0 0 0,0 0 0 0 0,-1 1-52 0 0,-3 3-60 0 0,0 0-1 0 0,-1-1 1 0 0,0-1 0 0 0,-1 1-1 0 0,0-2 1 0 0,-1 0 0 0 0,0 0-1 0 0,-1-1 1 0 0,0-1 0 0 0,-1 0-1 0 0,0-1 1 0 0,0-1 0 0 0,-1 0-1 0 0,0-1 1 0 0,0-1 0 0 0,0 0-1 0 0,-1-2 1 0 0,1 1 0 0 0,-1-2-1 0 0,0 0 1 0 0,-11-1 60 0 0,26-1-110 0 0,-75-5-4365 0 0,30-12-6521 0 0,41 13 5834 0 0</inkml:trace>
  <inkml:trace contextRef="#ctx0" brushRef="#br0" timeOffset="574.219">592 834 0 0 0,'0'0'922'0'0,"0"0"694"0"0,0 0 387 0 0,0 0 151 0 0,0 0-28 0 0,0 0-78 0 0,0 0-98 0 0,0 0-191 0 0,0 0-279 0 0,0 0-300 0 0,33-4-294 0 0,105-13-206 0 0,-73-5 127 0 0,-56 13-630 0 0,6-3-17 0 0,0-1 0 0 0,-1 0 0 0 0,0-1 0 0 0,-1 0 0 0 0,-1-1 0 0 0,0-1 0 0 0,-1 0 1 0 0,-1 0-1 0 0,-1-1 0 0 0,0-1 0 0 0,2-6-160 0 0,-5 9 17 0 0,-1 0 1 0 0,-1 0-1 0 0,0-1 1 0 0,-1 0-1 0 0,-1 1 1 0 0,0-1-1 0 0,-1 0 1 0 0,-1-10-18 0 0,0 23-29 0 0,0 1 1 0 0,0 0 0 0 0,-1-1-1 0 0,1 1 1 0 0,-1-1 0 0 0,1 1-1 0 0,-1 0 1 0 0,0-1-1 0 0,0 1 1 0 0,0 0 0 0 0,0 0-1 0 0,0 0 1 0 0,0 0 0 0 0,-1 0-1 0 0,1 0 1 0 0,-1 0 0 0 0,0 0-1 0 0,1 0 1 0 0,-1 1 0 0 0,0-1-1 0 0,0 1 1 0 0,0-1 0 0 0,0 1-1 0 0,0 0 1 0 0,0 0 0 0 0,-1 0-1 0 0,1 0 1 0 0,0 0 0 0 0,-1 0-1 0 0,1 1 1 0 0,0-1-1 0 0,-1 1 1 0 0,1-1 0 0 0,-1 1-1 0 0,1 0 1 0 0,-1 0 0 0 0,1 0-1 0 0,0 0 1 0 0,-1 1 0 0 0,1-1 28 0 0,-7 1-94 0 0,1 0 0 0 0,0 1 0 0 0,0-1 0 0 0,0 2 1 0 0,0-1-1 0 0,0 1 0 0 0,0 0 0 0 0,0 1 0 0 0,1 0 1 0 0,0 0-1 0 0,-2 2 94 0 0,3-3-13 0 0,1 0 0 0 0,0 0 0 0 0,0 0 0 0 0,1 1 1 0 0,-1 0-1 0 0,1 0 0 0 0,-1 0 0 0 0,1 0 0 0 0,1 1 0 0 0,-1 0 1 0 0,0 0-1 0 0,1 0 0 0 0,0 0 0 0 0,1 0 0 0 0,-1 1 0 0 0,1-1 1 0 0,0 1-1 0 0,0 0 0 0 0,0-1 0 0 0,1 1 0 0 0,0 0 0 0 0,0 0 0 0 0,1 0 1 0 0,0 0-1 0 0,0 0 0 0 0,0 0 0 0 0,1 0 0 0 0,-1 0 0 0 0,1 0 1 0 0,1-1-1 0 0,-1 1 0 0 0,1 0 0 0 0,0-1 0 0 0,0 1 0 0 0,3 3 13 0 0,5 0 75 0 0,1-1-1 0 0,0 0 0 0 0,0-1 0 0 0,1-1 0 0 0,0 1 0 0 0,0-2 1 0 0,0 1-1 0 0,1-2 0 0 0,0 0 0 0 0,0 0 0 0 0,0-1 0 0 0,0-1 1 0 0,0 0-1 0 0,1-1 0 0 0,7 0-74 0 0,15 4 332 0 0,-33-5-320 0 0,-1 0 1 0 0,0 0 0 0 0,0 1-1 0 0,0-1 1 0 0,0 1 0 0 0,0-1-1 0 0,0 1 1 0 0,0 0-1 0 0,0 0 1 0 0,0 0 0 0 0,0 0-1 0 0,0 0 1 0 0,-1 1 0 0 0,1-1-1 0 0,0 0 1 0 0,-1 1 0 0 0,1-1-1 0 0,-1 1 1 0 0,1 0 0 0 0,-1 0-1 0 0,0-1 1 0 0,0 1-1 0 0,0 0 1 0 0,0 0 0 0 0,0 0-1 0 0,0 0 1 0 0,0 0 0 0 0,-1 0-1 0 0,1 0 1 0 0,-1 0 0 0 0,1 0-1 0 0,-1 1 1 0 0,0-1-1 0 0,0 0 1 0 0,0 0 0 0 0,0 0-1 0 0,0 0 1 0 0,-1 1 0 0 0,1-1-1 0 0,0 0 1 0 0,-1 1-13 0 0,-35 88 178 0 0,32-82-189 0 0,-19 55-1407 0 0,21-50-3805 0 0,1-1-4822 0 0,1-12 5528 0 0</inkml:trace>
  <inkml:trace contextRef="#ctx0" brushRef="#br0" timeOffset="1414.069">1597 635 0 0 0,'0'0'1712'0'0,"0"0"334"0"0,0 0 56 0 0,0 0 180 0 0,0 0 136 0 0,0 0-106 0 0,0 0-333 0 0,0 0-438 0 0,0 0-363 0 0,0 0-268 0 0,0 0-246 0 0,0 0-177 0 0,-10-9-126 0 0,-34-26-75 0 0,3 41 86 0 0,32-1-286 0 0,-8 4-9 0 0,0 2 0 0 0,0 0 0 0 0,1 1 0 0 0,1 1 0 0 0,0 1 0 0 0,1 0-1 0 0,0 0 1 0 0,1 2-77 0 0,7-9-8 0 0,0 1-1 0 0,1 0 1 0 0,0 1-1 0 0,1-1 1 0 0,0 1-1 0 0,0 0 0 0 0,1 0 1 0 0,0 0-1 0 0,0 1 1 0 0,1-1-1 0 0,0 1 1 0 0,1-1-1 0 0,0 1 1 0 0,1 0-1 0 0,0-1 9 0 0,0-6-1 0 0,0-1 0 0 0,0 1 0 0 0,1-1 0 0 0,-1 1 0 0 0,1-1 0 0 0,0 0 0 0 0,-1 1 0 0 0,1-1 0 0 0,0 0 0 0 0,0 1 0 0 0,1-1 0 0 0,-1 0 0 0 0,0 0 0 0 0,1 0 0 0 0,-1 0 0 0 0,1 0 0 0 0,0-1 0 0 0,-1 1 0 0 0,1 0 0 0 0,0-1 0 0 0,0 1 0 0 0,0-1 0 0 0,0 0 0 0 0,1 1 0 0 0,-1-1 0 0 0,0 0 0 0 0,0 0 0 0 0,1-1 0 0 0,-1 1 0 0 0,0 0 0 0 0,1-1 0 0 0,-1 0 0 0 0,1 1 0 0 0,0-1 1 0 0,85-12 629 0 0,-64-1-586 0 0,-1-1 0 0 0,-1-1 0 0 0,0-1 0 0 0,-1-1 0 0 0,0-1 0 0 0,-2 0 0 0 0,2-3-43 0 0,17-6-848 0 0,-37 49 425 0 0,-1-11 429 0 0,-1-7-8 0 0,0 0 0 0 0,0-1 0 0 0,0 1 0 0 0,1 0 0 0 0,0 0 0 0 0,-1 0 0 0 0,1 0 0 0 0,1 0 0 0 0,-1 0 0 0 0,0-1 0 0 0,1 1 0 0 0,0 0 0 0 0,0 0 0 0 0,0 0 1 0 0,0-1-1 0 0,1 1 0 0 0,-1-1 0 0 0,1 1 0 0 0,0-1 0 0 0,0 0 0 0 0,1 1 0 0 0,-1-1 0 0 0,0 0 0 0 0,1 0 0 0 0,0-1 0 0 0,0 1 0 0 0,0 0 0 0 0,0-1 0 0 0,0 0 0 0 0,0 0 0 0 0,1 0 0 0 0,-1 0 0 0 0,1 0 0 0 0,-1-1 0 0 0,1 0 0 0 0,1 1 2 0 0,2-1 35 0 0,1-1 0 0 0,-1 0 0 0 0,0 0 0 0 0,0-1 0 0 0,0 0 0 0 0,0 0 0 0 0,0-1 1 0 0,0 0-1 0 0,0 0 0 0 0,0 0 0 0 0,0-1 0 0 0,-1 0 0 0 0,1 0 0 0 0,-1-1 0 0 0,0 0 0 0 0,0 0 0 0 0,0 0 0 0 0,-1-1 0 0 0,0 0 0 0 0,0 0 0 0 0,4-5-35 0 0,22-25 77 0 0,-2-1-1 0 0,-2-1 1 0 0,-1-1 0 0 0,-2-1-1 0 0,-2-2 1 0 0,-2 0-1 0 0,8-23-76 0 0,-13 29-28 0 0,-1-1-1 0 0,-2 0 0 0 0,-2-1 0 0 0,-1 0 0 0 0,3-27 29 0 0,-10-14 264 0 0,-19 86-216 0 0,6 42-74 0 0,1 0 0 0 0,2 1 0 0 0,3 0 0 0 0,2 0 0 0 0,2 0 0 0 0,6 42 26 0 0,-4-54-21 0 0,7 197 138 0 0,-7-233-193 0 0,-1 0-1 0 0,0 0 0 0 0,0-1 0 0 0,0 1 0 0 0,0 0 0 0 0,0 0 0 0 0,-1 0 1 0 0,1-1-1 0 0,-1 1 0 0 0,0 0 0 0 0,1-1 0 0 0,-1 1 0 0 0,-1-1 1 0 0,1 1-1 0 0,0-1 0 0 0,-1 1 0 0 0,1-1 0 0 0,-1 0 0 0 0,0 1 0 0 0,1-1 1 0 0,-1 0-1 0 0,0 0 0 0 0,0-1 0 0 0,-2 2 77 0 0,-7-24-8670 0 0,9 13 2612 0 0,2 4 467 0 0</inkml:trace>
  <inkml:trace contextRef="#ctx0" brushRef="#br0" timeOffset="1746.015">2410 462 5097 0 0,'0'0'3254'0'0,"0"0"-2103"0"0,0 0-630 0 0,0 0 258 0 0,0 0 319 0 0,0 0 179 0 0,0 0-52 0 0,0 0-240 0 0,0 0-202 0 0,-31 27-149 0 0,-98 84-94 0 0,36-33 1095 0 0,91-77-1605 0 0,1 0-18 0 0,-1 0 1 0 0,1 1-1 0 0,-1-1 0 0 0,1 0 0 0 0,0 0 1 0 0,-1 0-1 0 0,1 1 0 0 0,0-1 1 0 0,0 1-1 0 0,0-1 0 0 0,0 1 0 0 0,0-1 1 0 0,0 1-1 0 0,0 0 0 0 0,1-1 0 0 0,-1 1 1 0 0,1 0-1 0 0,-1 0 0 0 0,1 0 1 0 0,-1-1-1 0 0,1 1 0 0 0,0 0 0 0 0,0 0 1 0 0,0 0-1 0 0,0 0 0 0 0,1 0-12 0 0,28 29 76 0 0,61 27 603 0 0,-86-54-612 0 0,5 5 88 0 0,1 1 1 0 0,1-2-1 0 0,-1 1 0 0 0,1-2 1 0 0,1 1-1 0 0,-1-2 0 0 0,1 1 1 0 0,9 2-156 0 0,17-9-2059 0 0,-26-4-2949 0 0,-4-2-5010 0 0,-6 2 5710 0 0</inkml:trace>
  <inkml:trace contextRef="#ctx0" brushRef="#br0" timeOffset="2158.551">2554 811 2112 0 0,'0'0'1562'0'0,"0"0"-828"0"0,0 0 154 0 0,0 0 629 0 0,0 0 400 0 0,0 0 157 0 0,0 0-147 0 0,0 0-291 0 0,0 0-233 0 0,0 0-201 0 0,0 0-185 0 0,0 0-139 0 0,32-1-113 0 0,99-9-119 0 0,-66-8 127 0 0,-56 11-610 0 0,-2 3-100 0 0,0 0 0 0 0,0 0 0 0 0,0-1 0 0 0,-1 0 0 0 0,1 0 0 0 0,-1 0 0 0 0,-1-1 0 0 0,1 0 0 0 0,-1 0 0 0 0,0 0 0 0 0,0-1 0 0 0,-1 1 0 0 0,0-1 0 0 0,0-1 0 0 0,0 1 0 0 0,-1 0 0 0 0,0-1 0 0 0,-1 1 0 0 0,0-1 0 0 0,0 0 0 0 0,0 0 0 0 0,-1 0 0 0 0,0 0 0 0 0,-1-4-63 0 0,-2 9-37 0 0,0 0 1 0 0,0 1-1 0 0,0-1 0 0 0,-1 0 1 0 0,1 1-1 0 0,-1-1 0 0 0,0 1 0 0 0,0 0 1 0 0,0 0-1 0 0,0 0 0 0 0,0 0 1 0 0,0 1-1 0 0,0-1 0 0 0,-1 1 0 0 0,1 0 1 0 0,0 0-1 0 0,-1 0 0 0 0,1 0 1 0 0,-1 1-1 0 0,1-1 0 0 0,-1 1 0 0 0,1 0 1 0 0,-1 0-1 0 0,1 0 0 0 0,-1 1 0 0 0,0-1 1 0 0,1 1-1 0 0,0 0 0 0 0,-1 0 1 0 0,0 0 36 0 0,-8 3-31 0 0,1 0 0 0 0,-1 1 0 0 0,1 0 0 0 0,0 1-1 0 0,1 0 1 0 0,-1 0 0 0 0,1 1 0 0 0,0 1 0 0 0,1 0 0 0 0,0 0 0 0 0,0 1 0 0 0,1 0 0 0 0,0 0 0 0 0,1 1 0 0 0,-7 10 31 0 0,10-14 13 0 0,-1 0 0 0 0,1 0 0 0 0,0 0 0 0 0,1 1 0 0 0,-1-1 0 0 0,1 1 0 0 0,1 0 0 0 0,-1 0 0 0 0,1 0 0 0 0,1 0 0 0 0,-1 1 0 0 0,1-1 0 0 0,0 0-1 0 0,1 1 1 0 0,0-1 0 0 0,0 1 0 0 0,0-1 0 0 0,1 0 0 0 0,0 1 0 0 0,1-1 0 0 0,0 0 0 0 0,0 0 0 0 0,0 0 0 0 0,1 0 0 0 0,0 0 0 0 0,0-1 0 0 0,1 1 0 0 0,-1-1 0 0 0,2 0 0 0 0,-1 0 0 0 0,1 0 0 0 0,0 0 0 0 0,0-1 0 0 0,0 0-1 0 0,1 0 1 0 0,-1 0 0 0 0,1-1 0 0 0,3 1-13 0 0,7 3 23 0 0,0-1 1 0 0,1-1-1 0 0,-1 0 0 0 0,1-1 0 0 0,1-1 1 0 0,-1-1-1 0 0,0-1 0 0 0,1 0 0 0 0,0-1 0 0 0,10-1-23 0 0,60-3-2559 0 0,-53-3-3097 0 0,-23 3 1085 0 0,3 2-4526 0 0</inkml:trace>
</inkml:ink>
</file>

<file path=ppt/ink/ink6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0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62 583 0 0 0,'0'0'816'0'0,"0"0"640"0"0,0 0 126 0 0,0 0-166 0 0,0 0-169 0 0,0 0-164 0 0,0 0-139 0 0,0 0-75 0 0,5 0 2894 0 0,-34 151-941 0 0,26-136-2728 0 0,-9 44 259 0 0,2-1 1 0 0,3 2 0 0 0,2 31-354 0 0,5-90 16 0 0,-1 0 0 0 0,1 0-1 0 0,0 0 1 0 0,0 0 0 0 0,0 0 0 0 0,0 0 0 0 0,0 0-1 0 0,1 0 1 0 0,-1 1 0 0 0,0-1 0 0 0,0 0-1 0 0,1 0 1 0 0,-1 0 0 0 0,1 0 0 0 0,-1 0 0 0 0,1 0-1 0 0,-1 0 1 0 0,1 0 0 0 0,-1-1 0 0 0,1 1 0 0 0,0 0-1 0 0,0 0 1 0 0,-1 0 0 0 0,1-1 0 0 0,0 1 0 0 0,0 0-1 0 0,0-1 1 0 0,0 1 0 0 0,0 0 0 0 0,0-1-1 0 0,0 0 1 0 0,0 1 0 0 0,0-1 0 0 0,0 0 0 0 0,0 1-1 0 0,0-1 1 0 0,0 0 0 0 0,0 0 0 0 0,1 0 0 0 0,-1 0-1 0 0,0 0 1 0 0,0 0 0 0 0,0 0 0 0 0,0 0-1 0 0,0 0 1 0 0,0-1 0 0 0,0 1 0 0 0,0 0 0 0 0,0-1-1 0 0,0 1 1 0 0,0-1 0 0 0,1 1-16 0 0,52-31 1074 0 0,144-148-673 0 0,-179 173-989 0 0,-15 34 215 0 0,-2-10 440 0 0,4 33-18 0 0,-6-43-40 0 0,0-1 1 0 0,0 0-1 0 0,1 1 0 0 0,0-1 0 0 0,0 0 0 0 0,1 0 0 0 0,0 1 0 0 0,0-1 0 0 0,1-1 0 0 0,-1 1 0 0 0,1 0 0 0 0,1 0 0 0 0,0-1 0 0 0,0 0 0 0 0,0 0 0 0 0,1 1-9 0 0,-1-5 77 0 0,1-1 0 0 0,0 0 0 0 0,-1 0-1 0 0,1 0 1 0 0,-1 0 0 0 0,1-1 0 0 0,0 0 0 0 0,-1 0-1 0 0,1 0 1 0 0,0 0 0 0 0,0-1 0 0 0,-1 1 0 0 0,1-1-1 0 0,-1-1 1 0 0,1 1 0 0 0,-1-1 0 0 0,1 1-1 0 0,-1-1 1 0 0,0 0 0 0 0,0-1 0 0 0,0 1 0 0 0,0-1-1 0 0,0 0 1 0 0,-1 0 0 0 0,1 0 0 0 0,-1 0 0 0 0,0-1-1 0 0,0 1 1 0 0,0-1 0 0 0,0 0 0 0 0,0 0-1 0 0,-1 0 1 0 0,0 0-77 0 0,97-157 280 0 0,-74 103-2926 0 0,-3-1-4052 0 0,-16 43 1035 0 0,-2 5-893 0 0</inkml:trace>
  <inkml:trace contextRef="#ctx0" brushRef="#br0" timeOffset="573.87">840 1 8266 0 0,'0'0'539'0'0,"0"0"-374"0"0,0 0-32 0 0,0 0 307 0 0,0 0 345 0 0,0 0 205 0 0,0 0-5 0 0,0 0-141 0 0,0 0-145 0 0,0 0-115 0 0,-12 35-45 0 0,-36 110-27 0 0,31-56 372 0 0,34 224 1399 0 0,-10 10-1531 0 0,0-279-689 0 0,-6-44-37 0 0,1 1 0 0 0,-1-1 0 0 0,0 0 0 0 0,0-1 0 0 0,1 1 0 0 0,-1 0 1 0 0,0 0-1 0 0,0 0 0 0 0,0-1 0 0 0,1 1 0 0 0,-1-1 0 0 0,0 1 0 0 0,0-1 0 0 0,0 1 0 0 0,0-1 0 0 0,0 1 1 0 0,0-1-1 0 0,0 0 0 0 0,0 0 0 0 0,0 0 0 0 0,0 1 0 0 0,0-1 0 0 0,-1 0 0 0 0,1 0 0 0 0,0 0 0 0 0,-1 0 0 0 0,1 0 1 0 0,0 0-1 0 0,-1-1 0 0 0,1 1 0 0 0,-1 0-26 0 0,2-2 22 0 0,137-150 199 0 0,-129 140-250 0 0,1 1 1 0 0,0 0-1 0 0,1 1 1 0 0,0 0-1 0 0,1 1 1 0 0,1 0-1 0 0,12-6 29 0 0,-25 15-7 0 0,-1 1-1 0 0,1 0 1 0 0,0 0-1 0 0,-1 0 1 0 0,1 0 0 0 0,0-1-1 0 0,0 1 1 0 0,-1 0-1 0 0,1 0 1 0 0,0 0 0 0 0,0 1-1 0 0,-1-1 1 0 0,1 0 0 0 0,0 0-1 0 0,-1 0 1 0 0,1 0-1 0 0,0 1 1 0 0,-1-1 0 0 0,1 0-1 0 0,0 1 1 0 0,-1-1-1 0 0,1 0 1 0 0,0 1 0 0 0,-1-1-1 0 0,1 1 1 0 0,-1-1-1 0 0,1 1 1 0 0,-1-1 0 0 0,1 1-1 0 0,-1 0 1 0 0,0-1-1 0 0,1 1 1 0 0,-1-1 0 0 0,1 1-1 0 0,-1 0 1 0 0,0-1-1 0 0,0 1 1 0 0,1 0 0 0 0,-1 0-1 0 0,0-1 1 0 0,0 1 0 0 0,0 0-1 0 0,0-1 1 0 0,0 1-1 0 0,0 0 1 0 0,0 0 0 0 0,0-1-1 0 0,0 1 1 0 0,0 0-1 0 0,-1 0 8 0 0,0 47 293 0 0,1-43-276 0 0,-39 203 711 0 0,45-145-744 0 0,22-58-3547 0 0,-11-10-9309 0 0,-16 2 8340 0 0</inkml:trace>
  <inkml:trace contextRef="#ctx0" brushRef="#br0" timeOffset="856.702">1256 877 688 0 0,'0'0'2033'0'0,"0"0"-796"0"0,0 0-257 0 0,0 0 154 0 0,0 0 97 0 0,0 0-40 0 0,0 0-240 0 0,0 0-333 0 0,0 0-256 0 0,-7 32-159 0 0,-24 95-89 0 0,27-79 6 0 0,9-41-180 0 0,-2-4-371 0 0,4-2-4853 0 0,-6-2 3636 0 0,1 1-1791 0 0</inkml:trace>
  <inkml:trace contextRef="#ctx0" brushRef="#br0" timeOffset="1018.633">1247 377 14971 0 0,'0'0'1048'0'0,"0"0"-383"0"0,0 0-89 0 0,0 0-24 0 0,0 0-96 0 0,0 0-304 0 0,0 0-344 0 0,0 0-232 0 0,0 0-80 0 0,0 0-24 0 0,0 0-57 0 0,0 0-279 0 0,0 0-696 0 0,7 29-1289 0 0,-3-22-1656 0 0,2-3-1904 0 0</inkml:trace>
  <inkml:trace contextRef="#ctx0" brushRef="#br0" timeOffset="1253.515">1575 262 5257 0 0,'0'0'2214'0'0,"0"0"-846"0"0,0 0-292 0 0,0 0 193 0 0,0 0 171 0 0,0 0 6 0 0,0 0-226 0 0,0 0-273 0 0,0 0-200 0 0,0 0-161 0 0,0 0-115 0 0,-4 36-111 0 0,-12 112-97 0 0,12 30 308 0 0,4-120-460 0 0,1 1 8 0 0,-2-1 0 0 0,-3 1 0 0 0,-8 41-119 0 0,-15 51-1259 0 0,27-151 575 0 0,20-10-11852 0 0,-16 5 7312 0 0</inkml:trace>
  <inkml:trace contextRef="#ctx0" brushRef="#br0" timeOffset="1558.562">1682 1028 0 0 0,'0'0'480'0'0,"0"0"1006"0"0,0 0 422 0 0,0 0 46 0 0,0 0-26 0 0,0 0-31 0 0,0 0-24 0 0,0 0-11 0 0,0 0-124 0 0,0 0-219 0 0,0 0-267 0 0,0 0-246 0 0,31 3-185 0 0,97 8-139 0 0,-125-11-646 0 0,-1 1 1 0 0,1 0 0 0 0,-1-1 0 0 0,1 0-1 0 0,-1 1 1 0 0,1-1 0 0 0,0 0-1 0 0,-1-1 1 0 0,1 1 0 0 0,-1 0 0 0 0,1-1-1 0 0,-1 1 1 0 0,1-1 0 0 0,-1 0-1 0 0,1 0 1 0 0,-1 0 0 0 0,0 0-1 0 0,1 0 1 0 0,-1 0 0 0 0,0-1 0 0 0,0 1-1 0 0,0-1 1 0 0,0 1 0 0 0,1-2-37 0 0,3-4 158 0 0,5-1-59 0 0,-1-1 1 0 0,0 0-1 0 0,-1-1 1 0 0,0 0-1 0 0,0 0 1 0 0,-1-1-1 0 0,0 0 1 0 0,-1-1 0 0 0,0 1-1 0 0,-1-1 1 0 0,0-1-1 0 0,-1 1 1 0 0,-1-1-1 0 0,0 0 1 0 0,0 0-1 0 0,-1 0 1 0 0,0-13-100 0 0,-3 23-24 0 0,-1 0 1 0 0,0-1 0 0 0,0 1-1 0 0,0 0 1 0 0,-1 0-1 0 0,1 0 1 0 0,-1 0-1 0 0,0 0 1 0 0,0 0-1 0 0,0 1 1 0 0,0-1-1 0 0,0 1 1 0 0,0-1-1 0 0,-1 1 1 0 0,1 0-1 0 0,-1-1 1 0 0,0 1 0 0 0,1 1-1 0 0,-1-1 1 0 0,0 0-1 0 0,0 1 1 0 0,0-1-1 0 0,0 1 1 0 0,-1 0-1 0 0,1 0 1 0 0,0 0-1 0 0,0 1 1 0 0,-1-1-1 0 0,1 1 1 0 0,0 0-1 0 0,-1 0 1 0 0,1 0 0 0 0,-1 0-1 0 0,1 0 1 0 0,0 1-1 0 0,-1-1 1 0 0,1 1-1 0 0,0 0 1 0 0,0 0-1 0 0,0 1 1 0 0,0-1-1 0 0,0 0 1 0 0,0 1-1 0 0,0 0 1 0 0,0 0 0 0 0,0 0-1 0 0,1 0 1 0 0,-1 0-1 0 0,1 0 1 0 0,-1 1-1 0 0,1-1 1 0 0,0 1 23 0 0,-18 14-75 0 0,0 2 1 0 0,1 0 0 0 0,1 0-1 0 0,1 2 1 0 0,1 0 0 0 0,1 1-1 0 0,1 1 1 0 0,1 0 0 0 0,0 1-1 0 0,2 0 1 0 0,1 1-1 0 0,-2 11 75 0 0,10-31-13 0 0,0-1-1 0 0,1 0 0 0 0,0 1 1 0 0,0-1-1 0 0,0 1 0 0 0,1 0 1 0 0,-1-1-1 0 0,1 1 0 0 0,0 0 1 0 0,0-1-1 0 0,1 1 0 0 0,0-1 0 0 0,-1 1 1 0 0,1-1-1 0 0,1 1 0 0 0,-1-1 1 0 0,1 1-1 0 0,0-1 0 0 0,0 0 1 0 0,0 0-1 0 0,0 0 0 0 0,1 0 0 0 0,-1 0 1 0 0,1-1-1 0 0,0 1 0 0 0,0-1 1 0 0,1 0-1 0 0,-1 1 0 0 0,1-2 1 0 0,-1 1-1 0 0,1 0 0 0 0,0-1 0 0 0,0 1 1 0 0,0-1-1 0 0,0 0 0 0 0,1-1 1 0 0,1 1 13 0 0,17 5-236 0 0,1-1 0 0 0,0-2 1 0 0,0 0-1 0 0,0-2 0 0 0,0-1 1 0 0,0 0-1 0 0,6-2 236 0 0,-28 1-87 0 0,49-3-3077 0 0,-19-1-2224 0 0,-6 0-4841 0 0</inkml:trace>
</inkml:ink>
</file>

<file path=ppt/ink/ink6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7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0,'0'0'316'0'0,"0"0"61"0"0,0 0-124 0 0,0 0 236 0 0,0 0 487 0 0,0 0 408 0 0,0 0 109 0 0,0 0-224 0 0,0 0-408 0 0,0 0-369 0 0,0 0-228 0 0,4 9 239 0 0,-5 12-215 0 0,0-1 1 0 0,1 1 0 0 0,2 0 0 0 0,0-1 0 0 0,1 1 0 0 0,1-1-1 0 0,0 0 1 0 0,2 0 0 0 0,1 0 0 0 0,0-1 0 0 0,1 0 0 0 0,1 0 0 0 0,1-1-1 0 0,1 0 1 0 0,0-1 0 0 0,1 0 0 0 0,2 0-289 0 0,-11-14 89 0 0,-1-1 0 0 0,1 0-1 0 0,-1-1 1 0 0,1 1 0 0 0,0 0 0 0 0,-1-1 0 0 0,1 1 0 0 0,0-1-1 0 0,0 0 1 0 0,0 0 0 0 0,0 0 0 0 0,0 0 0 0 0,0-1 0 0 0,1 1-1 0 0,-1-1 1 0 0,0 0 0 0 0,0 0 0 0 0,0 0 0 0 0,1 0 0 0 0,-1 0-1 0 0,0-1 1 0 0,0 0 0 0 0,0 1 0 0 0,0-1 0 0 0,0 0 0 0 0,0 0-1 0 0,0-1 1 0 0,0 1 0 0 0,0-1 0 0 0,-1 1 0 0 0,2-2-89 0 0,77-70 1988 0 0,-64 55-2088 0 0,61-69 357 0 0,89-80-223 0 0,-165 165-47 0 0,0 0 0 0 0,-1 1 1 0 0,1-1-1 0 0,0 1 0 0 0,0 0 0 0 0,0 0 1 0 0,0-1-1 0 0,0 1 0 0 0,0 0 0 0 0,1 1 0 0 0,-1-1 1 0 0,0 0-1 0 0,0 1 0 0 0,1-1 0 0 0,-1 1 1 0 0,0 0-1 0 0,1 0 0 0 0,-1 0 0 0 0,0 0 1 0 0,1 0-1 0 0,-1 0 0 0 0,0 0 0 0 0,1 1 0 0 0,-1-1 1 0 0,0 1-1 0 0,0 0 0 0 0,1 0 0 0 0,-1 0 1 0 0,0 0-1 0 0,0 0 0 0 0,0 0 0 0 0,0 0 1 0 0,0 1-1 0 0,-1-1 0 0 0,1 1 0 0 0,0 0 0 0 0,-1-1 1 0 0,1 1-1 0 0,-1 0 0 0 0,1 0 0 0 0,-1 0 1 0 0,0 0-1 0 0,0 0 0 0 0,0 0 0 0 0,0 0 1 0 0,0 0-1 0 0,0 2 13 0 0,5 12 61 0 0,0 0 0 0 0,-2 0-1 0 0,0 0 1 0 0,0 1 0 0 0,-2 0 0 0 0,0 0 0 0 0,-1 0 0 0 0,-1-1 0 0 0,0 1 0 0 0,-2 0 0 0 0,1 0-1 0 0,-2 0 1 0 0,-1-1 0 0 0,0 1 0 0 0,0-1 0 0 0,-2 0 0 0 0,0 0 0 0 0,-1-1 0 0 0,-1 0-1 0 0,-2 4-60 0 0,8-15-1 0 0,0 0-1 0 0,0 1 0 0 0,-1-1 0 0 0,0 0 0 0 0,1-1 0 0 0,-1 1 0 0 0,0 0 0 0 0,-1-1 0 0 0,1 0 0 0 0,-1 1 0 0 0,0-1 0 0 0,1-1 1 0 0,-1 1-1 0 0,0-1 0 0 0,-1 1 0 0 0,1-1 0 0 0,0 0 0 0 0,-1-1 0 0 0,1 1 0 0 0,-1-1 0 0 0,1 0 0 0 0,-1 0 0 0 0,-1 0 2 0 0,4-1-111 0 0,1 0 0 0 0,-1 0-1 0 0,0 0 1 0 0,0 0 0 0 0,0 0-1 0 0,0 0 1 0 0,1 0 0 0 0,-1-1-1 0 0,0 1 1 0 0,0-1-1 0 0,1 0 1 0 0,-1 1 0 0 0,0-1-1 0 0,1 0 1 0 0,-1 0 0 0 0,1 0-1 0 0,-1 0 1 0 0,1 0 0 0 0,-1 0-1 0 0,1-1 1 0 0,0 1-1 0 0,0 0 1 0 0,0-1 0 0 0,-1 1-1 0 0,1-1 1 0 0,1 1 0 0 0,-1-1-1 0 0,0 0 1 0 0,0 1-1 0 0,0-1 112 0 0,-4-37-9284 0 0,5 28 5439 0 0,0 3 1222 0 0</inkml:trace>
</inkml:ink>
</file>

<file path=ppt/ink/ink6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14091 0 0,'0'0'848'0'0,"0"0"-384"0"0,0 0-184 0 0,0 0 136 0 0,0 0 97 0 0,0 0 23 0 0,0 0-144 0 0,0 0-216 0 0,0 0-336 0 0,0 0-256 0 0,0 0-168 0 0,0 0-169 0 0,0 0-79 0 0,0 0-400 0 0,-15 33-1289 0 0,26-29-2344 0 0,-5-4-1488 0 0</inkml:trace>
</inkml:ink>
</file>

<file path=ppt/ink/ink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6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96 122 13347 0 0,'0'0'1703'0'0,"0"0"-563"0"0,0 0-285 0 0,0 0 76 0 0,0 0 102 0 0,0 0-36 0 0,0 0-233 0 0,0 0-241 0 0,0 0-149 0 0,0 0-59 0 0,0 0-8 0 0,0 0-19 0 0,0 25-24 0 0,-11 172 263 0 0,-34 81-315 0 0,27-220 56 0 0,7-25 244 0 0,5-12-3230 0 0,3-3-2675 0 0,2 0-3758 0 0,1-18 2053 0 0</inkml:trace>
  <inkml:trace contextRef="#ctx0" brushRef="#br0" timeOffset="158.748">246 531 3601 0 0,'0'0'2358'0'0,"0"0"-605"0"0,0 0-68 0 0,0 0 128 0 0,0 0 26 0 0,0 0-213 0 0,0 0-466 0 0,-12 35-462 0 0,-36 109-330 0 0,28-55-153 0 0,20-70-414 0 0,10-4-1436 0 0,4-15-3629 0 0,-7 0 312 0 0,-5 0-114 0 0</inkml:trace>
  <inkml:trace contextRef="#ctx0" brushRef="#br0" timeOffset="320.996">247 303 12715 0 0,'0'0'1720'0'0,"0"0"-544"0"0,0 0-255 0 0,0 0-121 0 0,0 0-160 0 0,0 0-240 0 0,0 0-248 0 0,0 0-208 0 0,0 0-112 0 0,0 0-64 0 0,0 0-88 0 0,0 0-112 0 0,0 0-280 0 0,0 0-649 0 0,-13 51-1527 0 0,21-43-2329 0 0,-3-5-1921 0 0</inkml:trace>
  <inkml:trace contextRef="#ctx0" brushRef="#br0" timeOffset="758.545">490 579 4777 0 0,'0'0'2950'0'0,"0"0"-1608"0"0,0 0-225 0 0,0 0 257 0 0,0 0 182 0 0,0 0 74 0 0,0 0-123 0 0,0 0-211 0 0,0 0-186 0 0,0 0-161 0 0,0 0-163 0 0,0 0-152 0 0,0 0-112 0 0,31 3-121 0 0,95 7-85 0 0,-65-21 51 0 0,-53 5-291 0 0,-3 3-37 0 0,0 0-1 0 0,0-1 1 0 0,0 1-1 0 0,-1-1 0 0 0,0 0 1 0 0,0 0-1 0 0,0-1 1 0 0,0 1-1 0 0,0-1 1 0 0,-1 0-1 0 0,0 0 0 0 0,0 0 1 0 0,0-1-1 0 0,-1 1 1 0 0,0 0-1 0 0,0-1 1 0 0,0 0-1 0 0,-1 1 1 0 0,0-1-1 0 0,0 0 0 0 0,0 0 1 0 0,-1 0-1 0 0,1-5-38 0 0,-3 8-31 0 0,0 1-1 0 0,0-1 0 0 0,0 1 0 0 0,0 0 0 0 0,0-1 1 0 0,0 1-1 0 0,0 0 0 0 0,-1 0 0 0 0,1 1 0 0 0,-1-1 1 0 0,1 0-1 0 0,-1 1 0 0 0,0-1 0 0 0,0 1 1 0 0,0 0-1 0 0,0 0 0 0 0,0 0 0 0 0,0 1 0 0 0,0-1 1 0 0,0 1-1 0 0,0-1 0 0 0,0 1 0 0 0,0 0 0 0 0,0 0 1 0 0,0 0-1 0 0,0 1 0 0 0,0-1 0 0 0,0 1 0 0 0,0-1 1 0 0,0 1-1 0 0,0 0 0 0 0,0 0 0 0 0,0 1 1 0 0,1-1-1 0 0,-1 1 0 0 0,0-1 0 0 0,-1 2 32 0 0,-9 3-72 0 0,0 1 0 0 0,0 1 0 0 0,1 0 0 0 0,0 0 1 0 0,1 1-1 0 0,0 0 0 0 0,0 1 0 0 0,1 1 0 0 0,0 0 0 0 0,1 0 0 0 0,0 0 0 0 0,1 1 0 0 0,0 1 0 0 0,1-1 1 0 0,0 1-1 0 0,1 1 0 0 0,1-1 0 0 0,0 1 0 0 0,1 0 0 0 0,0 0 0 0 0,1 0 0 0 0,1 0 0 0 0,0 1 0 0 0,1-1 0 0 0,0 10 72 0 0,2-20-35 0 0,1 1 0 0 0,-1-1 0 0 0,1 0-1 0 0,0 0 1 0 0,0 0 0 0 0,0 0-1 0 0,0 0 1 0 0,1-1 0 0 0,-1 1-1 0 0,1-1 1 0 0,0 1 0 0 0,0-1 0 0 0,1 0-1 0 0,-1 0 1 0 0,0 0 0 0 0,1-1-1 0 0,0 1 1 0 0,0-1 0 0 0,0 0-1 0 0,0 0 1 0 0,0 0 0 0 0,0-1 0 0 0,0 1-1 0 0,1-1 1 0 0,1 1 35 0 0,114 12-917 0 0,-101-15 381 0 0,0-1-1 0 0,0-1 0 0 0,0 0 0 0 0,-1-2 0 0 0,1 0 0 0 0,-1-1 1 0 0,16-8 536 0 0,18-9-4571 0 0,-2-1-3911 0 0,-46 22 7542 0 0,14-9-131 0 0</inkml:trace>
  <inkml:trace contextRef="#ctx0" brushRef="#br0" timeOffset="1197.453">1240 413 5497 0 0,'0'0'2390'0'0,"0"0"-643"0"0,0 0-375 0 0,0 0-71 0 0,0 0-8 0 0,0 0-43 0 0,0 0-175 0 0,0 0-216 0 0,0 0-182 0 0,-33 21-171 0 0,-99 66-134 0 0,69-25 78 0 0,59-58-444 0 0,0 0-1 0 0,1 1 0 0 0,-1 0 0 0 0,1 0 1 0 0,0 0-1 0 0,1 0 0 0 0,-1 0 0 0 0,1 0 1 0 0,0 1-1 0 0,1-1 0 0 0,-1 1 0 0 0,1 0 1 0 0,0-1-1 0 0,0 1 0 0 0,1 0 0 0 0,0-1 1 0 0,0 1-1 0 0,0 0 0 0 0,1 0 0 0 0,-1-1 1 0 0,1 1-1 0 0,1 0 0 0 0,-1-1 0 0 0,1 1 1 0 0,0-1-1 0 0,0 1 0 0 0,1-1 0 0 0,0 0 1 0 0,0 0-1 0 0,0 0 0 0 0,3 3-5 0 0,0-4 89 0 0,2 0 1 0 0,-1 0-1 0 0,0 0 1 0 0,1-1-1 0 0,-1 0 1 0 0,1 0-1 0 0,0-1 0 0 0,0 0 1 0 0,0-1-1 0 0,1 1 1 0 0,-1-2-1 0 0,0 1 1 0 0,0-1-1 0 0,0 0 0 0 0,1-1 1 0 0,-1 0-1 0 0,0 0 1 0 0,0-1-1 0 0,4-1-89 0 0,7-2 291 0 0,0-2 1 0 0,0 0-1 0 0,-1-1 0 0 0,0 0 1 0 0,-1-2-1 0 0,0 0 0 0 0,11-9-291 0 0,3-7 107 0 0,0-2-1 0 0,-1-1 1 0 0,-2-1 0 0 0,-2-1-1 0 0,0-2 1 0 0,-2-1-1 0 0,-2 0 1 0 0,-1-2-1 0 0,-2 0 1 0 0,-1-2 0 0 0,-2 0-1 0 0,-1 0 1 0 0,-1-5-107 0 0,-11 31-154 0 0,1-1 0 0 0,-1 1-1 0 0,-1-1 1 0 0,0 1 0 0 0,-1-1 0 0 0,0 0 0 0 0,-1 0 0 0 0,-1 0-1 0 0,0-7 155 0 0,0 16-20 0 0,0-1-1 0 0,0 0 1 0 0,0 1-1 0 0,-1-1 1 0 0,1 1-1 0 0,-1-1 1 0 0,0 1-1 0 0,0 0 1 0 0,-1 0-1 0 0,1 0 1 0 0,-1 0-1 0 0,0 0 1 0 0,0 0-1 0 0,0 1 0 0 0,-1 0 1 0 0,1-1-1 0 0,-1 1 1 0 0,0 1-1 0 0,0-1 1 0 0,0 0-1 0 0,0 1 1 0 0,0 0-1 0 0,-1 0 1 0 0,1 0-1 0 0,0 0 1 0 0,-1 1-1 0 0,0 0 21 0 0,-3-1-9 0 0,1 1-1 0 0,-1 0 1 0 0,0 0-1 0 0,0 1 1 0 0,0 0 0 0 0,0 0-1 0 0,0 1 1 0 0,1 0-1 0 0,-1 1 1 0 0,0 0-1 0 0,0 0 1 0 0,1 0 0 0 0,0 1-1 0 0,-1 0 1 0 0,1 0-1 0 0,0 1 1 0 0,0 0 0 0 0,1 0-1 0 0,-1 1 1 0 0,1 0-1 0 0,0 0 1 0 0,0 0 0 0 0,1 1-1 0 0,-1 0 1 0 0,0 2 9 0 0,-4 4 10 0 0,0 1 0 0 0,1 0 0 0 0,0 1-1 0 0,2 0 1 0 0,-1 0 0 0 0,2 0 0 0 0,0 1 0 0 0,0 0 0 0 0,2 0 0 0 0,-1 1 0 0 0,2-1 0 0 0,0 5-10 0 0,0-5 30 0 0,2 0-1 0 0,-1 0 1 0 0,2 1-1 0 0,0-1 1 0 0,1 0 0 0 0,0 0-1 0 0,1 1 1 0 0,1-1-1 0 0,1 0 1 0 0,0-1 0 0 0,1 1-1 0 0,0-1 1 0 0,1 0-1 0 0,1 0 1 0 0,0 0-1 0 0,3 3-29 0 0,8 6 93 0 0,0-1-1 0 0,2 0 0 0 0,0-2 0 0 0,1 0 0 0 0,1-2 0 0 0,1 0 0 0 0,0-1 1 0 0,1-2-1 0 0,1 0 0 0 0,1-2 0 0 0,0-1 0 0 0,3 1-92 0 0,122 48-3035 0 0,-56-23-2939 0 0,-76-30-5445 0 0</inkml:trace>
</inkml:ink>
</file>

<file path=ppt/ink/ink6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0.2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308 103 1760 0 0,'0'0'1633'0'0,"0"0"-430"0"0,0 0-124 0 0,0 0 166 0 0,0 0 239 0 0,0 0 93 0 0,0 0-141 0 0,0 0-240 0 0,0 0-271 0 0,0 0-273 0 0,0 0-187 0 0,0 0-122 0 0,0 0-74 0 0,-27 17-13 0 0,-86 53 2 0 0,48-16 262 0 0,55-44-450 0 0,0-1 1 0 0,1 2-1 0 0,0-1 1 0 0,1 1-1 0 0,0 1 1 0 0,1-1-1 0 0,0 1 1 0 0,0 1-1 0 0,2-1 1 0 0,-1 1-1 0 0,2 0 1 0 0,0 0-1 0 0,0 0 1 0 0,-1 10-71 0 0,7-20 66 0 0,0-1 0 0 0,1 0 0 0 0,-1 0 0 0 0,0 0 0 0 0,1 0 0 0 0,-1 0 0 0 0,1-1 0 0 0,-1 1 0 0 0,1-1 0 0 0,0 1 1 0 0,0-1-1 0 0,0 0 0 0 0,0 0 0 0 0,0 0 0 0 0,0 0 0 0 0,0-1 0 0 0,0 1 0 0 0,0-1 0 0 0,0 0 0 0 0,0 0 0 0 0,0 0 0 0 0,0 0 0 0 0,0-1 0 0 0,0 1 1 0 0,0-1-1 0 0,0 0 0 0 0,0 0 0 0 0,0 0 0 0 0,0 0 0 0 0,0 0 0 0 0,0-1 0 0 0,-1 1 0 0 0,2-1-66 0 0,23-14 229 0 0,1 0-1 0 0,-2-2 0 0 0,0-1 1 0 0,-1-1-1 0 0,-2-1 0 0 0,0-1 1 0 0,19-23-229 0 0,-40 43 8 0 0,94-109 162 0 0,-94 193-588 0 0,-14 88 450 0 0,13-165-23 0 0,0 0 0 0 0,0 0 0 0 0,1-1 0 0 0,-1 1 0 0 0,1-1 0 0 0,0 1 0 0 0,1-1 0 0 0,-1 0 0 0 0,1 0 0 0 0,0 0-1 0 0,-1 0 1 0 0,2 0 0 0 0,-1-1 0 0 0,0 0 0 0 0,1 1 0 0 0,0-1 0 0 0,0 0 0 0 0,0-1 0 0 0,0 1 0 0 0,0-1 0 0 0,0 1 0 0 0,1-1 0 0 0,-1-1 0 0 0,1 1 0 0 0,-1-1 0 0 0,1 1 0 0 0,0-1-1 0 0,0-1 1 0 0,-1 1 0 0 0,1-1 0 0 0,0 1 0 0 0,0-1 0 0 0,0-1 0 0 0,0 1 0 0 0,-1-1 0 0 0,1 0 0 0 0,0 0 0 0 0,-1 0 0 0 0,1-1 0 0 0,0 1 0 0 0,-1-1 0 0 0,0 0 0 0 0,1-1 0 0 0,1-1-9 0 0,20-11 92 0 0,0-2 0 0 0,-2-1 1 0 0,0-1-1 0 0,-1-1 1 0 0,-1-1-1 0 0,-1-1 1 0 0,-1 0-1 0 0,-1-2 0 0 0,-1 0 1 0 0,-1-2-1 0 0,-2 0 1 0 0,0 0-1 0 0,-1-2-92 0 0,30-65 347 0 0,-44 214-625 0 0,27 276 354 0 0,-23-337-55 0 0,-3-1-1 0 0,-1 1 1 0 0,-10 57-21 0 0,-12-63 553 0 0,20-54-532 0 0,0 0 0 0 0,0-1 0 0 0,0 1 0 0 0,0-1-1 0 0,0 1 1 0 0,0-1 0 0 0,0 0 0 0 0,0 0 0 0 0,0 0-1 0 0,1 0 1 0 0,-1 0 0 0 0,0-1 0 0 0,1 1 0 0 0,-1 0-1 0 0,1-1 1 0 0,-1 1 0 0 0,1-1 0 0 0,0 1 0 0 0,-1-1 0 0 0,1 0-1 0 0,0 0 1 0 0,0 1 0 0 0,0-1 0 0 0,0 0 0 0 0,1 0-1 0 0,-1 0 1 0 0,0 0 0 0 0,1 0 0 0 0,0 0 0 0 0,-1 0-1 0 0,1 0 1 0 0,0 0 0 0 0,0-1-21 0 0,-3-35-106 0 0,2 0 0 0 0,1 0 0 0 0,2 0 0 0 0,2 0 0 0 0,1 0-1 0 0,2 1 1 0 0,1 0 0 0 0,2 0 0 0 0,2 1 0 0 0,2 0 0 0 0,0 1 0 0 0,3 1 0 0 0,1 0-1 0 0,3-3 107 0 0,-6 8-102 0 0,0 1-1 0 0,2 0 0 0 0,0 1 0 0 0,2 0 0 0 0,1 2 0 0 0,2 0 0 0 0,0 2 0 0 0,1 0 0 0 0,1 2 1 0 0,1 0-1 0 0,1 2 0 0 0,1 0 0 0 0,4 1 103 0 0,-29 16-1 0 0,0 0 0 0 0,-1 1 0 0 0,1-1 1 0 0,0 1-1 0 0,0 0 0 0 0,1 0 0 0 0,-1-1 0 0 0,0 1 1 0 0,0 1-1 0 0,0-1 0 0 0,1 0 0 0 0,-1 1 0 0 0,1-1 1 0 0,-1 1-1 0 0,0-1 0 0 0,1 1 0 0 0,-1 0 0 0 0,1 0 1 0 0,-1 0-1 0 0,0 1 0 0 0,1-1 0 0 0,-1 1 0 0 0,1-1 0 0 0,-1 1 1 0 0,0 0-1 0 0,0-1 0 0 0,1 1 0 0 0,-1 0 0 0 0,0 1 1 0 0,0-1-1 0 0,0 0 0 0 0,0 1 0 0 0,0-1 0 0 0,0 1 1 0 0,-1-1-1 0 0,1 1 0 0 0,0 0 0 0 0,-1 0 0 0 0,1 0 1 0 0,-1 0-1 0 0,0 0 0 0 0,0 0 0 0 0,1 2 1 0 0,-4 18 20 0 0,-1-1 1 0 0,0 0-1 0 0,-2 1 0 0 0,-1-2 0 0 0,-1 1 1 0 0,0-1-1 0 0,-2 0 0 0 0,0 0 0 0 0,-1-1 0 0 0,-1-1 1 0 0,-1 0-1 0 0,0 0 0 0 0,-1-1 0 0 0,-1-1 1 0 0,-1 0-1 0 0,-8 7-20 0 0,15-15-9 0 0,-95 95-2229 0 0,96-98 1212 0 0,3-5-5925 0 0,3 0 437 0 0,1 0 1885 0 0</inkml:trace>
  <inkml:trace contextRef="#ctx0" brushRef="#br0" timeOffset="525.555">1442 376 0 0 0,'0'0'401'0'0,"0"0"709"0"0,0 0 470 0 0,0 0 302 0 0,0 0 25 0 0,0 0-267 0 0,0 0-397 0 0,-10 31-320 0 0,-31 100-175 0 0,0-47 1329 0 0,-2-18 1372 0 0,42-66-3375 0 0,1 0 0 0 0,-1 0 0 0 0,0 0 1 0 0,0 0-1 0 0,1 0 0 0 0,-1 0 0 0 0,0 0 1 0 0,0 0-1 0 0,0 0 0 0 0,1 0 0 0 0,-1 0 1 0 0,0-1-1 0 0,0 1 0 0 0,1 0 0 0 0,-1-1 1 0 0,0 1-1 0 0,1 0 0 0 0,-1-1 0 0 0,0 1 1 0 0,1-1-1 0 0,-1 1 0 0 0,1-1 1 0 0,-1 1-1 0 0,1-1 0 0 0,-1 1 0 0 0,1-1 1 0 0,-1 0-1 0 0,1 1 0 0 0,-1-1 0 0 0,1 0 1 0 0,0 1-1 0 0,-1-1 0 0 0,1 0 0 0 0,0 0 1 0 0,0 1-1 0 0,0-1 0 0 0,-1 0 0 0 0,1 0 1 0 0,0 0-1 0 0,0 1 0 0 0,0-1 0 0 0,0 0 1 0 0,0 0-1 0 0,1 1 0 0 0,-1-1 0 0 0,0 0 1 0 0,0 0-1 0 0,0 1 0 0 0,1-1 0 0 0,-1 0 1 0 0,0 0-1 0 0,1 1 0 0 0,-1-1 0 0 0,0 0 1 0 0,1 1-1 0 0,-1-1 0 0 0,1 1 0 0 0,0-1-74 0 0,-1-2-23 0 0,3-21 41 0 0,2-1 0 0 0,1 1-1 0 0,0 0 1 0 0,2 1 0 0 0,1-1-1 0 0,1 1 1 0 0,1 1 0 0 0,0 0 0 0 0,2 1-1 0 0,1 0 1 0 0,3-3-18 0 0,-1-1-8 0 0,0-1-16 0 0,-7 5-13 0 0,2 1-1 0 0,1 0 1 0 0,1 0 0 0 0,0 1-1 0 0,1 1 1 0 0,1 0 0 0 0,1 1-1 0 0,0 1 1 0 0,2 0 0 0 0,-1 2-1 0 0,2 0 1 0 0,0 1-1 0 0,1 0 1 0 0,0 2 0 0 0,15-7 37 0 0,-30 17 8 0 0,0 1-1 0 0,0-1 1 0 0,0 0 0 0 0,0 1-1 0 0,0 0 1 0 0,0 1 0 0 0,0-1 0 0 0,1 1-1 0 0,-1 0 1 0 0,0 0 0 0 0,0 0 0 0 0,0 1-1 0 0,-1-1 1 0 0,1 1 0 0 0,0 1 0 0 0,-1-1-1 0 0,1 1 1 0 0,-1-1 0 0 0,0 1-1 0 0,0 0 1 0 0,0 1 0 0 0,0-1 0 0 0,0 1-1 0 0,-1 0 1 0 0,0 0 0 0 0,1 0 0 0 0,-2 0-1 0 0,1 0 1 0 0,0 1 0 0 0,-1-1 0 0 0,0 1-1 0 0,0 0 1 0 0,0 0 0 0 0,-1 0-1 0 0,1 0 1 0 0,-1 0 0 0 0,0 0 0 0 0,-1 0-1 0 0,1 0 1 0 0,-1 0-8 0 0,2 8 29 0 0,-1 0-1 0 0,0 0 1 0 0,-1 0-1 0 0,0 0 1 0 0,-1 0-1 0 0,-1 0 1 0 0,0 0-1 0 0,0 0 1 0 0,-1-1-1 0 0,-1 1 0 0 0,0-1 1 0 0,-1 0-1 0 0,-1 0 1 0 0,1 0-1 0 0,-2-1 1 0 0,0 0-1 0 0,0 0 1 0 0,-1 0-1 0 0,0-1 1 0 0,-1-1-1 0 0,0 1 1 0 0,0-1-1 0 0,-1-1 1 0 0,0 0-1 0 0,-1 0 1 0 0,0-1-1 0 0,0 0 1 0 0,-4 1-29 0 0,8-5-56 0 0,0 0 1 0 0,-1 0-1 0 0,1-1 0 0 0,-1 0 1 0 0,0 0-1 0 0,0 0 1 0 0,1-1-1 0 0,-1-1 1 0 0,0 1-1 0 0,0-1 1 0 0,-4-1 55 0 0,9 1-148 0 0,0 0 0 0 0,0 0 0 0 0,1-1 0 0 0,-1 1 1 0 0,0-1-1 0 0,0 0 0 0 0,1 0 0 0 0,-1 0 1 0 0,1 0-1 0 0,-1 0 0 0 0,1 0 0 0 0,-1-1 0 0 0,1 1 1 0 0,0-1-1 0 0,-1 0 0 0 0,1 1 0 0 0,0-1 1 0 0,0 0-1 0 0,0-1 0 0 0,1 1 0 0 0,-1 0 0 0 0,0 0 1 0 0,1-1-1 0 0,0 1 0 0 0,-1-1 0 0 0,1 1 1 0 0,0-1-1 0 0,0 0 0 0 0,0 1 0 0 0,1-1 0 0 0,-1 0 1 0 0,1 0-1 0 0,-1 0 148 0 0,1-5-1095 0 0,0 1 0 0 0,0 0 0 0 0,1 0 1 0 0,0 0-1 0 0,0-1 0 0 0,0 1 0 0 0,1 0 0 0 0,0 0 1 0 0,1 1-1 0 0,0-1 0 0 0,0 0 0 0 0,0 1 0 0 0,3-5 1095 0 0,1-1-2232 0 0</inkml:trace>
</inkml:ink>
</file>

<file path=ppt/ink/ink6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0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7962 0 0,'0'0'1975'0'0,"0"0"-203"0"0,0 0-182 0 0,0 0 12 0 0,0 0 69 0 0,0 0-46 0 0,0 0-179 0 0,0 0-263 0 0,0 0-219 0 0,0 0-177 0 0,0 0-120 0 0,13 8 2479 0 0,-16-3-1425 0 0,-1 1-285 0 0,2-2-3573 0 0,2-2-2999 0 0,1-1-4111 0 0,0-1-2940 0 0</inkml:trace>
</inkml:ink>
</file>

<file path=ppt/ink/ink6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07.2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79 374 0 0 0,'0'0'627'0'0,"0"0"334"0"0,0 0 124 0 0,0 0 139 0 0,0 0 201 0 0,0 0 98 0 0,0 0-70 0 0,0 0-234 0 0,0 0-348 0 0,0 0-357 0 0,0 0-247 0 0,0 9 649 0 0,16 136 1894 0 0,-12 114-1554 0 0,-4-244-1188 0 0,-1 0-1 0 0,0 0 1 0 0,-1 0-1 0 0,-1 0 0 0 0,0-1 1 0 0,-1 1-1 0 0,0-1 1 0 0,-1 1-1 0 0,-1-1 0 0 0,0-1 1 0 0,-1 1-1 0 0,-1-1 1 0 0,-4 6-68 0 0,11-19 23 0 0,0 1 1 0 0,1 0-1 0 0,-1-1 1 0 0,0 1-1 0 0,0-1 1 0 0,1 1-1 0 0,-1-1 1 0 0,0 0 0 0 0,0 1-1 0 0,0-1 1 0 0,0 0-1 0 0,0 0 1 0 0,0 1-1 0 0,1-1 1 0 0,-1 0-1 0 0,0 0 1 0 0,0 0-1 0 0,0 0 1 0 0,0 0 0 0 0,0 0-1 0 0,0-1 1 0 0,0 1-1 0 0,0 0 1 0 0,0 0-1 0 0,1-1 1 0 0,-1 1-1 0 0,0 0 1 0 0,0-1-1 0 0,0 1 1 0 0,0-1 0 0 0,1 1-1 0 0,-1-1 1 0 0,0 1-1 0 0,0-1 1 0 0,1 0-1 0 0,-1 1 1 0 0,1-1-1 0 0,-1 0 1 0 0,0 1-1 0 0,1-1 1 0 0,0 0 0 0 0,-1 0-1 0 0,1 0 1 0 0,-1 1-1 0 0,1-1 1 0 0,0 0-1 0 0,-1 0 1 0 0,1 0-1 0 0,0 0 1 0 0,0 0-1 0 0,0 0 1 0 0,0 0 0 0 0,0 0-1 0 0,0 0 1 0 0,0 1-1 0 0,0-1 1 0 0,0 0-1 0 0,0 0 1 0 0,1 0-1 0 0,-1 0 1 0 0,0-1-24 0 0,3-23-12 0 0,1 0 0 0 0,1 0 1 0 0,1 0-1 0 0,1 1 0 0 0,1 0 0 0 0,1 0 0 0 0,2 1 0 0 0,0 0 1 0 0,1 1-1 0 0,1 0 0 0 0,1 1 0 0 0,1 0 0 0 0,1 1 1 0 0,17-15 11 0 0,9-16-62 0 0,3 2 0 0 0,1 1 1 0 0,3 3-1 0 0,52-37 62 0 0,-96 78-12 0 0,1 0 0 0 0,-1 0 0 0 0,1 0 0 0 0,0 1 0 0 0,0 0 0 0 0,0 0 0 0 0,0 0 0 0 0,1 1 0 0 0,-1 0 0 0 0,1 0 0 0 0,0 1 0 0 0,-1 0 0 0 0,1 0 0 0 0,0 0 0 0 0,-1 1 0 0 0,1 0 0 0 0,6 1 12 0 0,-10 1-4 0 0,0 1-1 0 0,0-1 1 0 0,0 1 0 0 0,-1 0-1 0 0,1 0 1 0 0,0 0 0 0 0,-1 0-1 0 0,0 0 1 0 0,0 0 0 0 0,0 1 0 0 0,0-1-1 0 0,-1 1 1 0 0,1-1 0 0 0,-1 1-1 0 0,0 0 1 0 0,0 0 0 0 0,0-1 0 0 0,0 1-1 0 0,-1 0 1 0 0,1 0 0 0 0,-1 0-1 0 0,0 0 1 0 0,-1 1 4 0 0,3 16 37 0 0,-2 0 0 0 0,0 0 0 0 0,-1 0-1 0 0,-1 0 1 0 0,-1 0 0 0 0,-1-1 0 0 0,-1 1 0 0 0,-1-1 0 0 0,0 0-1 0 0,-2 0 1 0 0,0-1 0 0 0,-1 0 0 0 0,-2 0-37 0 0,6-7-75 0 0,0 0-1 0 0,-1 0 1 0 0,0-1 0 0 0,-1 0 0 0 0,0 0-1 0 0,-1-1 1 0 0,0 0 0 0 0,-1 0 0 0 0,0-1-1 0 0,0 0 1 0 0,-1-1 0 0 0,0 0 0 0 0,-1-1-1 0 0,0 0 1 0 0,0 0 0 0 0,0-1 0 0 0,-1 0-1 0 0,0-1 1 0 0,0-1 0 0 0,0 0 0 0 0,-1 0-1 0 0,1-1 1 0 0,-1-1 0 0 0,0 0 0 0 0,0-1-1 0 0,-3 0 76 0 0,-20-16-4202 0 0,5-30-6703 0 0,26 36 9741 0 0</inkml:trace>
  <inkml:trace contextRef="#ctx0" brushRef="#br0" timeOffset="520.69">540 706 824 0 0,'0'0'2086'0'0,"0"0"-686"0"0,0 0-138 0 0,0 0 213 0 0,0 0 237 0 0,0 0 75 0 0,0 0-130 0 0,0 0-262 0 0,34-2-271 0 0,108-8-247 0 0,-68-13 97 0 0,-61 13-758 0 0,15-7-35 0 0,0-2-1 0 0,-2-1 1 0 0,0-1 0 0 0,-1-1-1 0 0,-1-1 1 0 0,-2-2 0 0 0,0 0 0 0 0,-2-1-1 0 0,0-1 1 0 0,-2-1 0 0 0,-1 0-1 0 0,7-18-180 0 0,-19 35-19 0 0,-1 0 1 0 0,0 0-1 0 0,-1 0 0 0 0,0-1 0 0 0,-1 1 0 0 0,0-1 0 0 0,0 0 0 0 0,-1 1 0 0 0,-1-1 0 0 0,0 0 0 0 0,-1-1 19 0 0,1 11-22 0 0,0 1 0 0 0,0-1 1 0 0,-1 1-1 0 0,1-1 0 0 0,0 1 0 0 0,-1 0 0 0 0,0-1 0 0 0,1 1 0 0 0,-1-1 0 0 0,0 1 0 0 0,1 0 0 0 0,-1-1 0 0 0,0 1 0 0 0,0 0 0 0 0,0 0 0 0 0,0 0 0 0 0,0 0 1 0 0,0 0-1 0 0,-1 0 0 0 0,1 0 0 0 0,0 0 0 0 0,0 0 0 0 0,-1 0 0 0 0,1 1 0 0 0,-1-1 0 0 0,1 1 0 0 0,0-1 0 0 0,-1 1 0 0 0,1-1 0 0 0,-1 1 0 0 0,1 0 0 0 0,-1 0 1 0 0,1-1-1 0 0,-1 1 0 0 0,0 0 0 0 0,1 1 0 0 0,-1-1 0 0 0,1 0 0 0 0,-1 0 0 0 0,1 1 0 0 0,-1-1 0 0 0,1 1 0 0 0,0-1 0 0 0,-1 1 22 0 0,-61 28-731 0 0,54-24 757 0 0,0 1 1 0 0,0 1-1 0 0,1 0 1 0 0,0 0-1 0 0,0 0 1 0 0,0 1-1 0 0,1 0 1 0 0,0 1-1 0 0,1 0 1 0 0,0 0-1 0 0,0 0 1 0 0,1 1-1 0 0,0-1 1 0 0,1 1-1 0 0,0 0 1 0 0,1 1-1 0 0,0-1 1 0 0,0 1-1 0 0,1-1 1 0 0,0 1-1 0 0,1 1-26 0 0,4-8 38 0 0,-1 0 0 0 0,1 0-1 0 0,0 0 1 0 0,0 0 0 0 0,0 0-1 0 0,1-1 1 0 0,-1 0 0 0 0,1 0 0 0 0,0 0-1 0 0,0 0 1 0 0,0 0 0 0 0,0-1 0 0 0,1 1-1 0 0,-1-1 1 0 0,1 0 0 0 0,-1-1-1 0 0,1 1 1 0 0,-1-1 0 0 0,1 0 0 0 0,0 0-1 0 0,0 0 1 0 0,0-1 0 0 0,0 0 0 0 0,4 0-38 0 0,249-10 721 0 0,-257 10-720 0 0,1-1-5 0 0,-1 0 1 0 0,1 1 0 0 0,0-1 0 0 0,0 0-1 0 0,-1 1 1 0 0,1-1 0 0 0,0 1 0 0 0,0-1-1 0 0,0 1 1 0 0,-1 0 0 0 0,1 0 0 0 0,0 0 0 0 0,0 0-1 0 0,0 0 1 0 0,0 0 0 0 0,0 0 0 0 0,-1 1-1 0 0,1-1 1 0 0,0 1 0 0 0,0-1 0 0 0,-1 1-1 0 0,1 0 1 0 0,0 0 0 0 0,-1-1 0 0 0,1 1 0 0 0,0 0-1 0 0,-1 1 1 0 0,1-1 0 0 0,-1 0 0 0 0,0 0-1 0 0,1 1 1 0 0,-1-1 0 0 0,0 0 0 0 0,0 1-1 0 0,0-1 1 0 0,0 1 0 0 0,0 0 0 0 0,0-1 0 0 0,0 1-1 0 0,-1 0 1 0 0,1 0 0 0 0,-1-1 0 0 0,1 1-1 0 0,-1 0 1 0 0,0 0 0 0 0,1 0 0 0 0,-1 0-1 0 0,0 0 4 0 0,-3 9-91 0 0,-1 0 0 0 0,0 0-1 0 0,-1 0 1 0 0,0-1 0 0 0,0 0-1 0 0,-1 0 1 0 0,-1 0 0 0 0,1-1-1 0 0,-2 0 1 0 0,0 0 91 0 0,1 1-215 0 0,4-5-22 0 0,-16 22-1086 0 0,13-8-3151 0 0,15-15-1541 0 0,12-4 2199 0 0,-19 0 3074 0 0,26-3-604 0 0,-20-1 1346 0 0</inkml:trace>
  <inkml:trace contextRef="#ctx0" brushRef="#br0" timeOffset="778.045">1519 544 0 0 0,'0'0'523'0'0,"0"0"1162"0"0,0 0 424 0 0,0 0 78 0 0,0 0-21 0 0,0 0-152 0 0,0 0-227 0 0,0 0-262 0 0,0 0-266 0 0,0 0-224 0 0,0 0-197 0 0,5 6-170 0 0,-2-3-588 0 0,-1-1-21 0 0,0 0 1 0 0,0 0-1 0 0,0 1 1 0 0,-1-1-1 0 0,1 0 1 0 0,-1 1-1 0 0,0-1 1 0 0,1 1-1 0 0,-1-1 1 0 0,0 1 0 0 0,0 0-1 0 0,-1 0 1 0 0,1-1-1 0 0,-1 1 1 0 0,1 0-1 0 0,-1 0 1 0 0,0 0-1 0 0,0 0 1 0 0,0 2-60 0 0,-1 0 64 0 0,1-1-1 0 0,0 1 1 0 0,0 0 0 0 0,0 0 0 0 0,1-1-1 0 0,0 1 1 0 0,0 0 0 0 0,0-1 0 0 0,0 1 0 0 0,1 0-1 0 0,-1-1 1 0 0,1 0 0 0 0,0 1 0 0 0,1-1 0 0 0,-1 0-1 0 0,1 0 1 0 0,0 0 0 0 0,0 0 0 0 0,0-1 0 0 0,0 1-1 0 0,0-1 1 0 0,1 0 0 0 0,0 0 0 0 0,0 0 0 0 0,0 0-1 0 0,0-1 1 0 0,0 1 0 0 0,0-1 0 0 0,1 0-1 0 0,-1-1 1 0 0,0 1 0 0 0,1-1 0 0 0,0 0 0 0 0,-1 0-1 0 0,1 0 1 0 0,2 0-64 0 0,-1-1 88 0 0,0 1 0 0 0,0-1-1 0 0,0 0 1 0 0,0 0 0 0 0,0-1 0 0 0,0 0-1 0 0,0 0 1 0 0,0 0 0 0 0,0-1-1 0 0,0 0 1 0 0,0 0 0 0 0,-1 0 0 0 0,1-1-1 0 0,-1 0 1 0 0,0 0 0 0 0,0 0-1 0 0,0-1 1 0 0,0 0 0 0 0,0 0 0 0 0,-1 0-1 0 0,0 0 1 0 0,0-1 0 0 0,0 1-1 0 0,0-1 1 0 0,-1 0 0 0 0,1-1 0 0 0,-1 1-1 0 0,-1 0 1 0 0,1-1 0 0 0,-1 1-1 0 0,0-2-87 0 0,0-2-99 0 0,0 0-1 0 0,-1-1 1 0 0,-1 1-1 0 0,0 0 1 0 0,0-1-1 0 0,0 1 1 0 0,-2 0-1 0 0,1 0 1 0 0,-1 0-1 0 0,0 0 1 0 0,-1 0-1 0 0,0 0 1 0 0,0 0-1 0 0,-1 1 1 0 0,0-1-1 0 0,0 1 1 0 0,-1 0-1 0 0,0 0 1 0 0,-1 1-1 0 0,0 0 1 0 0,0 0-1 0 0,0 0 0 0 0,-1 0 1 0 0,0 1-1 0 0,0 0 1 0 0,-1 1-1 0 0,0 0 1 0 0,0 0-1 0 0,0 1 1 0 0,0-1-1 0 0,-1 2 1 0 0,-7-3 99 0 0,-62-7-3256 0 0,32 29-2897 0 0,30-3 1180 0 0,3-4-1483 0 0</inkml:trace>
  <inkml:trace contextRef="#ctx0" brushRef="#br0" timeOffset="1173.546">1974 426 7746 0 0,'0'0'2147'0'0,"0"0"-490"0"0,0 0-190 0 0,0 0-18 0 0,0 0-153 0 0,0 0-333 0 0,0 0-416 0 0,0 0-275 0 0,0 0-130 0 0,0 0-35 0 0,0 0 13 0 0,0 0-6 0 0,0 0-10 0 0,1 14-14 0 0,11 115 33 0 0,-12-129-122 0 0,-1 7-1 0 0,1 0 0 0 0,1-1-1 0 0,-1 1 1 0 0,1 0 0 0 0,0-1 0 0 0,1 1 0 0 0,0 0-1 0 0,0-1 1 0 0,0 0 0 0 0,1 1 0 0 0,-1-1 0 0 0,1 0-1 0 0,1-1 1 0 0,-1 1 0 0 0,1 0 0 0 0,0-1 0 0 0,1 0-1 0 0,-1 0 1 0 0,1 0 0 0 0,-2-5 78 0 0,0 0-1 0 0,-1-1 0 0 0,1 1 0 0 0,0-1 1 0 0,0 0-1 0 0,-1 1 0 0 0,1-1 0 0 0,-1 0 1 0 0,1 0-1 0 0,-1-1 0 0 0,1 1 0 0 0,-1-1 1 0 0,0 1-1 0 0,1-1 0 0 0,-1 0 0 0 0,0 1 1 0 0,0-1-1 0 0,0 0 0 0 0,0 0 0 0 0,-1-1 1 0 0,1 1-1 0 0,-1 0 0 0 0,1-1 0 0 0,-1 1 1 0 0,0-1-1 0 0,0 1 0 0 0,0-1 0 0 0,0 1 1 0 0,0-1-78 0 0,108-269 2488 0 0,-107 267-3226 0 0,18-31 1595 0 0,-10 28-5141 0 0,2 5-6419 0 0,-12 3 2501 0 0</inkml:trace>
  <inkml:trace contextRef="#ctx0" brushRef="#br0" timeOffset="1426.989">2379 525 11282 0 0,'0'0'1729'0'0,"0"0"-1065"0"0,0 0-128 0 0,0 0 32 0 0,0 0-16 0 0,0 0-48 0 0,0 0-176 0 0,0 0-152 0 0,0 0-95 0 0,0 0-105 0 0,0 0-129 0 0,0 0-207 0 0,0 0-368 0 0,0 0-632 0 0,42 136-961 0 0,-36-139-1167 0 0,-3-5-1001 0 0,3 5 992 0 0</inkml:trace>
  <inkml:trace contextRef="#ctx0" brushRef="#br0" timeOffset="1600.898">2338 120 5649 0 0,'0'0'4785'0'0,"0"0"-3056"0"0,0 0-825 0 0,0 0-376 0 0,0 0-296 0 0,0 0-320 0 0,0 0-200 0 0,0 0-144 0 0,0 0-144 0 0,0 0-257 0 0,0 0-799 0 0,0 0-1625 0 0,0 0-3464 0 0</inkml:trace>
  <inkml:trace contextRef="#ctx0" brushRef="#br0" timeOffset="1981.743">2697 411 7266 0 0,'0'0'3639'0'0,"0"0"-2237"0"0,0 0-856 0 0,0 0 76 0 0,0 0 130 0 0,0 0-1 0 0,0 0-144 0 0,0 0-223 0 0,0 0-160 0 0,0 0-78 0 0,0 0-45 0 0,0 0-32 0 0,-21 33-32 0 0,-65 99-13 0 0,64-81 8 0 0,25-45-18 0 0,-2-2 29 0 0,1-1 0 0 0,0 1 1 0 0,0 0-1 0 0,0 0 1 0 0,1-1-1 0 0,-1 1 1 0 0,1-1-1 0 0,0 0 0 0 0,0 0 1 0 0,0 0-1 0 0,0 0 1 0 0,0 0-1 0 0,1-1 1 0 0,-1 0-1 0 0,1 1 1 0 0,0-1-1 0 0,0 0 0 0 0,0-1 1 0 0,0 1-1 0 0,0-1 1 0 0,0 0-1 0 0,0 0 1 0 0,0 0-1 0 0,0 0 1 0 0,4-1-45 0 0,2 2 232 0 0,0-2-1 0 0,0 1 1 0 0,0-1-1 0 0,0-1 1 0 0,0 0-1 0 0,-1 0 0 0 0,1-1 1 0 0,0 0-1 0 0,-1-1 1 0 0,8-3-231 0 0,12-8 265 0 0,-2-1 0 0 0,0-2 0 0 0,-1-1 0 0 0,0-1 0 0 0,-2-1 0 0 0,0-1 0 0 0,-1-1 0 0 0,-2-2 0 0 0,0 0 0 0 0,-1 0 0 0 0,-2-2 0 0 0,5-9-265 0 0,-12 15-4 0 0,-1 0-1 0 0,0-1 0 0 0,-2 0 1 0 0,0 0-1 0 0,-2-1 1 0 0,0 0-1 0 0,-1 0 0 0 0,-1 0 1 0 0,-2-1-1 0 0,0 1 1 0 0,-1-1-1 0 0,-1 1 0 0 0,-2-2 5 0 0,2 20-23 0 0,0 0 0 0 0,0 0 0 0 0,-1 0 0 0 0,1-1 1 0 0,-1 1-1 0 0,0 0 0 0 0,-1 0 0 0 0,1 0 0 0 0,-1 1 0 0 0,1-1 0 0 0,-1 0 0 0 0,0 0 0 0 0,-1 1 0 0 0,1-1 0 0 0,0 1 0 0 0,-1 0 0 0 0,0 0 0 0 0,0 0 0 0 0,0 0 0 0 0,0 0 0 0 0,-1 1 0 0 0,1-1 1 0 0,0 1-1 0 0,-1 0 0 0 0,0 0 0 0 0,0 0 0 0 0,1 1 0 0 0,-1-1 0 0 0,0 1 0 0 0,0 0 0 0 0,0 0 0 0 0,-1 0 0 0 0,1 1 0 0 0,0-1 0 0 0,0 1 0 0 0,0 0 0 0 0,0 0 0 0 0,-1 0 0 0 0,-1 1 23 0 0,-8 1 2 0 0,-1 1-1 0 0,1 1 0 0 0,0 0 0 0 0,0 0 0 0 0,0 2 0 0 0,1-1 0 0 0,-1 2 1 0 0,1 0-1 0 0,1 0 0 0 0,0 1 0 0 0,0 1 0 0 0,0 0 0 0 0,1 1 0 0 0,0 0 0 0 0,1 0 1 0 0,0 1-1 0 0,1 1 0 0 0,0 0 0 0 0,1 0 0 0 0,1 0 0 0 0,-1 1 0 0 0,2 0 1 0 0,0 1-1 0 0,0-1 0 0 0,2 1 0 0 0,-1 0 0 0 0,2 1 0 0 0,0-1 0 0 0,1 0 1 0 0,0 1-1 0 0,1 0 0 0 0,0-1 0 0 0,2 1 0 0 0,0 6-1 0 0,3-11 15 0 0,-1 0 0 0 0,2 0-1 0 0,-1 0 1 0 0,2-1 0 0 0,-1 0 0 0 0,1 0 0 0 0,0 0-1 0 0,1-1 1 0 0,0 0 0 0 0,1 0 0 0 0,-1 0 0 0 0,1-1-1 0 0,1 0 1 0 0,-1-1 0 0 0,1 0 0 0 0,1 0 0 0 0,-1-1-1 0 0,1 0 1 0 0,-1-1 0 0 0,1 0 0 0 0,1-1-1 0 0,4 2-14 0 0,15 4 19 0 0,0-1-1 0 0,1-1 0 0 0,0-2 1 0 0,1-1-1 0 0,-1-1 0 0 0,1-2 1 0 0,1-1-19 0 0,-23 0-182 0 0,-1-1 1 0 0,1-1 0 0 0,0 1 0 0 0,0-2-1 0 0,-1 1 1 0 0,1-1 0 0 0,-1-1 0 0 0,0 1 0 0 0,0-2-1 0 0,0 1 1 0 0,1-2 181 0 0,23-17-4741 0 0,-5-4-5264 0 0,-23 19 4021 0 0</inkml:trace>
  <inkml:trace contextRef="#ctx0" brushRef="#br0" timeOffset="2367.509">3248 536 0 0 0,'0'0'421'0'0,"0"0"1340"0"0,0 0 475 0 0,0 0 22 0 0,0 0-125 0 0,0 0-222 0 0,0 0-208 0 0,0 0-176 0 0,0 0-166 0 0,0 0-134 0 0,32 5-148 0 0,103 14-155 0 0,-74-26 226 0 0,-52 2-877 0 0,0 2-152 0 0,-1 0-1 0 0,1-1 0 0 0,-1 0 1 0 0,0-1-1 0 0,0 1 0 0 0,0-2 1 0 0,-1 1-1 0 0,1-1 0 0 0,-1 0 1 0 0,-1 0-1 0 0,1-1 0 0 0,-1 0 1 0 0,0 0-1 0 0,-1-1 0 0 0,0 1 1 0 0,0-1-1 0 0,0-1 0 0 0,-1 1 1 0 0,0 0-1 0 0,-1-1 0 0 0,0 0 1 0 0,0 0-1 0 0,-1 0 0 0 0,0 0 1 0 0,-1 0-1 0 0,1-5-120 0 0,-5 11-64 0 0,0-1 0 0 0,1 0 0 0 0,-1 1 0 0 0,0 0 0 0 0,-1 0 0 0 0,1 0 0 0 0,0 0 0 0 0,-1 0 0 0 0,0 1 0 0 0,0-1 0 0 0,1 1 0 0 0,-1 0 0 0 0,-1 0 0 0 0,1 0 0 0 0,0 1 0 0 0,0 0 0 0 0,-1-1 0 0 0,1 2 0 0 0,-1-1 0 0 0,1 0 0 0 0,-1 1 0 0 0,1 0 0 0 0,-1 0 0 0 0,1 0 0 0 0,-1 1 0 0 0,1-1 0 0 0,0 1 0 0 0,-1 0 0 0 0,1 0 0 0 0,-2 1 64 0 0,-10 3-264 0 0,-1 1 1 0 0,1 1 0 0 0,1 0 0 0 0,-1 1 0 0 0,1 0-1 0 0,1 2 1 0 0,0-1 0 0 0,0 2 0 0 0,1 0 0 0 0,0 1-1 0 0,1 0 1 0 0,0 0 0 0 0,1 2 0 0 0,-8 11 263 0 0,16-23-75 0 0,1 1 0 0 0,0 0 1 0 0,0 0-1 0 0,-1 1 0 0 0,2-1 0 0 0,-1 0 1 0 0,0 1-1 0 0,1-1 0 0 0,-1 1 0 0 0,1-1 1 0 0,0 1-1 0 0,1 0 0 0 0,-1 0 0 0 0,0-1 1 0 0,1 1-1 0 0,0 0 0 0 0,0 0 0 0 0,0 0 1 0 0,0-1-1 0 0,1 1 0 0 0,0 0 0 0 0,-1 0 1 0 0,1-1-1 0 0,1 1 0 0 0,-1-1 0 0 0,0 1 1 0 0,1-1-1 0 0,0 1 0 0 0,0-1 0 0 0,0 0 1 0 0,0 0-1 0 0,0 0 0 0 0,1 0 0 0 0,-1 0 1 0 0,1 0-1 0 0,0-1 0 0 0,-1 1 0 0 0,2-1 1 0 0,-1 0-1 0 0,0 0 0 0 0,0 0 0 0 0,0 0 1 0 0,2 0 74 0 0,106 22-2242 0 0,6-24-3561 0 0,-42-13 674 0 0,-53 9 4029 0 0</inkml:trace>
  <inkml:trace contextRef="#ctx0" brushRef="#br0" timeOffset="2899.104">4061 304 10314 0 0,'0'0'1717'0'0,"0"0"-727"0"0,0 0-155 0 0,0 0 178 0 0,0 0 33 0 0,0 0-111 0 0,0 0-261 0 0,0 0-268 0 0,0 0-165 0 0,0 0-107 0 0,0 0-59 0 0,0 0-8 0 0,0 0 11 0 0,-18 32 13 0 0,-54 97 12 0 0,71-129-101 0 0,0 1 0 0 0,0-1 0 0 0,0 1 1 0 0,0 0-1 0 0,1-1 0 0 0,-1 1 0 0 0,0 0 1 0 0,0-1-1 0 0,1 1 0 0 0,-1 0 1 0 0,0 0-1 0 0,1-1 0 0 0,-1 1 0 0 0,1 0 1 0 0,-1 0-1 0 0,1 0 0 0 0,0 0 0 0 0,-1 0 1 0 0,1 0-1 0 0,0 0 0 0 0,0 0 0 0 0,-1 0 1 0 0,1 0-1 0 0,0 0 0 0 0,0 0 0 0 0,0 0 1 0 0,0 0-1 0 0,0 0 0 0 0,0 0 0 0 0,1 0 1 0 0,-1 0-1 0 0,0 0 0 0 0,0 0 0 0 0,1 0 1 0 0,-1 0-1 0 0,1 0 0 0 0,-1-1 1 0 0,1 1-1 0 0,-1 0 0 0 0,1 0 0 0 0,-1 0 1 0 0,1 0-1 0 0,0-1 0 0 0,-1 1 0 0 0,1 0 1 0 0,0-1-1 0 0,0 1 0 0 0,0 0 0 0 0,-1-1 1 0 0,1 1-1 0 0,0-1 0 0 0,0 0 0 0 0,0 1 1 0 0,0-1-1 0 0,0 0 0 0 0,0 1 0 0 0,0-1 1 0 0,0 0-1 0 0,0 0 0 0 0,0 0 1 0 0,0 0-1 0 0,1 0-2 0 0,3 1 24 0 0,23 6 92 0 0,-23-7-91 0 0,0 0 0 0 0,0 0 0 0 0,0 1-1 0 0,0-1 1 0 0,0 1 0 0 0,0 0 0 0 0,0 1-1 0 0,-1-1 1 0 0,1 1 0 0 0,0 0-1 0 0,-1 0 1 0 0,1 0 0 0 0,-1 1 0 0 0,0 0-1 0 0,0-1 1 0 0,0 2 0 0 0,0-1 0 0 0,0 0-1 0 0,-1 1 1 0 0,1 0 0 0 0,-1-1-1 0 0,0 1 1 0 0,0 1 0 0 0,0-1 0 0 0,-1 0-1 0 0,0 1 1 0 0,0-1 0 0 0,0 1 0 0 0,0 0-1 0 0,0-1 1 0 0,-1 1 0 0 0,0 0-1 0 0,0 0 1 0 0,-1 1-25 0 0,-2 0 115 0 0,-1-1-1 0 0,0 1 1 0 0,-1-1-1 0 0,1 0 0 0 0,-1 0 1 0 0,0 0-1 0 0,0 0 1 0 0,-1-1-1 0 0,0 0 1 0 0,1 0-1 0 0,-1 0 0 0 0,-1 0 1 0 0,1-1-1 0 0,0 0 1 0 0,-1 0-1 0 0,0 0 1 0 0,-2 0-115 0 0,8-3 4 0 0,-7 4-73 0 0,0 0-1 0 0,0 0 1 0 0,0-1 0 0 0,0 0-1 0 0,-1 0 1 0 0,1-1 0 0 0,-1 0-1 0 0,0 0 1 0 0,0-1 0 0 0,0 0-1 0 0,0-1 1 0 0,1 1-1 0 0,-9-2 70 0 0,-3-8-3494 0 0,11 4-1968 0 0,2 1-3045 0 0</inkml:trace>
</inkml:ink>
</file>

<file path=ppt/ink/ink6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31 0 0 0,'0'0'1546'0'0,"0"0"-175"0"0,0 0-96 0 0,0 0 104 0 0,0 0 176 0 0,0 0 92 0 0,0 0-82 0 0,0 0-106 0 0,0 0-125 0 0,0 0-143 0 0,0 0-168 0 0,-12-5-229 0 0,-39-17-188 0 0,48 21-549 0 0,0 0 0 0 0,0 1 0 0 0,0-1 0 0 0,0 1 0 0 0,0-1 0 0 0,1 1 0 0 0,-1 0 0 0 0,0 0 0 0 0,0 1 0 0 0,0-1 0 0 0,0 1 0 0 0,0-1 0 0 0,0 1 0 0 0,1 0 0 0 0,-1 0 0 0 0,0 0 0 0 0,1 0 0 0 0,-1 0 0 0 0,0 1 0 0 0,1-1 0 0 0,0 1 0 0 0,-1 0 0 0 0,0 1-57 0 0,-7 3 184 0 0,-3 1-95 0 0,-1 1 1 0 0,1 0-1 0 0,1 0 0 0 0,-1 1 1 0 0,1 1-1 0 0,1 0 0 0 0,0 1 1 0 0,1 0-1 0 0,0 1 0 0 0,0 0 1 0 0,1 0-1 0 0,1 1 0 0 0,0 0 1 0 0,1 1-1 0 0,0 0 1 0 0,1 0-1 0 0,0 0 0 0 0,2 1 1 0 0,-1-1-1 0 0,2 1 0 0 0,0 0 1 0 0,0 8-90 0 0,3-20 19 0 0,1 0 0 0 0,-1 0 0 0 0,1-1 0 0 0,0 1 0 0 0,-1 0 0 0 0,1 0 1 0 0,1-1-1 0 0,-1 1 0 0 0,0-1 0 0 0,1 1 0 0 0,-1-1 0 0 0,1 0 0 0 0,0 0 1 0 0,-1 1-1 0 0,1-1 0 0 0,0 0 0 0 0,0-1 0 0 0,1 1 0 0 0,-1 0 0 0 0,0-1 1 0 0,1 1-1 0 0,-1-1 0 0 0,1 1 0 0 0,-1-1 0 0 0,1 0 0 0 0,-1 0 0 0 0,1-1 1 0 0,0 1-1 0 0,0 0 0 0 0,1-1-19 0 0,84 4 1127 0 0,-63-11-924 0 0,0-1 0 0 0,0-1-1 0 0,-1-1 1 0 0,0-1-1 0 0,-1-1 1 0 0,0-1 0 0 0,-1-1-1 0 0,0-1 1 0 0,-2-1-1 0 0,1-1 1 0 0,-2-1 0 0 0,5-6-203 0 0,-23 23 5 0 0,51-47 290 0 0,-54 81-446 0 0,1 125-5 0 0,3-153 112 0 0,0 0 1 0 0,0 0-1 0 0,0 0 1 0 0,0 0-1 0 0,1-1 1 0 0,0 1-1 0 0,0-1 1 0 0,0 1-1 0 0,1-1 1 0 0,-1 0-1 0 0,1-1 1 0 0,0 1-1 0 0,0 0 0 0 0,0-1 1 0 0,0 0-1 0 0,1 0 1 0 0,0-1-1 0 0,-1 1 1 0 0,1-1-1 0 0,0 0 1 0 0,0 0-1 0 0,0 0 1 0 0,0-1-1 0 0,4 1 44 0 0,62 9-3149 0 0,-5-10-6161 0 0,-63-1 8688 0 0,17 0-9584 0 0</inkml:trace>
</inkml:ink>
</file>

<file path=ppt/ink/ink6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8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250 295 13715 0 0,'0'0'1267'0'0,"0"0"-306"0"0,0 0-54 0 0,0 0 36 0 0,0 0 0 0 0,0 0-153 0 0,0 0-245 0 0,0 0-185 0 0,0 0-129 0 0,0 0-90 0 0,-33 16-54 0 0,-101 47-29 0 0,73-21-36 0 0,59-40-40 0 0,0 0 1 0 0,0-1 0 0 0,1 1-1 0 0,-1 0 1 0 0,0 0 0 0 0,1 1-1 0 0,0-1 1 0 0,-1 0 0 0 0,1 0-1 0 0,0 1 1 0 0,0-1 0 0 0,0 1-1 0 0,0-1 1 0 0,1 1 0 0 0,-1-1-1 0 0,1 1 1 0 0,-1-1 0 0 0,1 1-1 0 0,0-1 1 0 0,0 1 0 0 0,0 0-1 0 0,1-1 1 0 0,-1 1 0 0 0,0-1-1 0 0,1 1 1 0 0,0-1 0 0 0,0 1-1 0 0,-1-1 1 0 0,1 1 0 0 0,1-1-1 0 0,-1 0 1 0 0,0 1 0 0 0,1-1-1 0 0,-1 0 1 0 0,1 0 0 0 0,-1 0-1 0 0,1 0 1 0 0,0 0 0 0 0,0-1-1 0 0,0 1 1 0 0,0-1 0 0 0,0 1-1 0 0,0-1 1 0 0,1 1 0 0 0,-1-1-1 0 0,0 0 1 0 0,1 0 0 0 0,-1 0-1 0 0,2 0 18 0 0,112 51 27 0 0,-112-51-4 0 0,-1 0 0 0 0,1 1 0 0 0,-1-1 0 0 0,0 1 0 0 0,1 0 0 0 0,-1 0 0 0 0,0 0 0 0 0,0 0 0 0 0,0 1 0 0 0,-1-1 0 0 0,1 1 0 0 0,-1 0 0 0 0,1-1 0 0 0,-1 1 0 0 0,0 0 0 0 0,0 1 0 0 0,0-1 0 0 0,0 0 0 0 0,-1 1 0 0 0,1-1 0 0 0,-1 0 0 0 0,0 1 0 0 0,0 0 0 0 0,0-1 0 0 0,0 1 0 0 0,-1 0 0 0 0,0-1 0 0 0,1 1 0 0 0,-1 0 0 0 0,-1-1 0 0 0,1 1 0 0 0,0 0 0 0 0,-1-1 0 0 0,0 1 0 0 0,0 0 0 0 0,0-1 0 0 0,0 1 0 0 0,-1-1 0 0 0,1 1 0 0 0,-2 1-23 0 0,-9 7-49 0 0,0 0-1 0 0,-1-1 1 0 0,0 0 0 0 0,-1-1-1 0 0,0-1 1 0 0,-1 0 0 0 0,0-1-1 0 0,0 0 1 0 0,-14 4 49 0 0,6-8-1760 0 0,13-4-1652 0 0,3 0-2509 0 0,3 0-3609 0 0</inkml:trace>
  <inkml:trace contextRef="#ctx0" brushRef="#br0" timeOffset="298.524">571 185 16363 0 0,'0'0'1083'0'0,"0"0"-470"0"0,0 0-212 0 0,0 0 122 0 0,0 0 158 0 0,0 0 85 0 0,0 0-89 0 0,0 0-99 0 0,0 0-61 0 0,0 0-55 0 0,0 0-48 0 0,0 0-78 0 0,0 35-85 0 0,1 114-72 0 0,-13 2 86 0 0,-9 103-1010 0 0,3-191-2042 0 0,2-50-1796 0 0,-8-8-4370 0 0,18-5 1912 0 0</inkml:trace>
  <inkml:trace contextRef="#ctx0" brushRef="#br0" timeOffset="608.687">250 568 12835 0 0,'0'0'1977'0'0,"0"0"-635"0"0,0 0-290 0 0,0 0-59 0 0,0 0-55 0 0,0 0-148 0 0,0 0-206 0 0,0 0-168 0 0,0 0-92 0 0,0 0-62 0 0,32-5-64 0 0,103-12-40 0 0,24 17 143 0 0,-26 3-1202 0 0,-76-3-4571 0 0,-24 0-1738 0 0,-17 0-1377 0 0</inkml:trace>
  <inkml:trace contextRef="#ctx0" brushRef="#br0" timeOffset="1228.356">1289 501 0 0 0,'0'0'1507'0'0,"0"0"399"0"0,0 0 106 0 0,0 0-54 0 0,0 0-159 0 0,0 0-244 0 0,0 0-245 0 0,0 0-210 0 0,0 0-161 0 0,-9-7-162 0 0,-30-22-129 0 0,37 27-581 0 0,-1 1 0 0 0,0-1 0 0 0,1 1 0 0 0,-1 0 0 0 0,0 0 0 0 0,0 1 0 0 0,0-1-1 0 0,0 1 1 0 0,0-1 0 0 0,0 1 0 0 0,0 0 0 0 0,0 0 0 0 0,0 0 0 0 0,1 0 0 0 0,-1 1 0 0 0,0-1 0 0 0,0 1-1 0 0,0 0 1 0 0,-3 1-67 0 0,-1-1 166 0 0,-9 2-90 0 0,1-1 0 0 0,0 2 0 0 0,0 0-1 0 0,0 1 1 0 0,1 0 0 0 0,-1 1 0 0 0,1 1 0 0 0,1 0 0 0 0,-1 1 0 0 0,1 0 0 0 0,1 1 0 0 0,-1 0 0 0 0,1 1 0 0 0,1 1 0 0 0,0 0 0 0 0,1 0 0 0 0,0 1 0 0 0,0 1 0 0 0,2-1 0 0 0,-1 2 0 0 0,2-1 0 0 0,-1 1 0 0 0,2 0 0 0 0,-2 5-76 0 0,7-16 8 0 0,0 0 0 0 0,0 1 0 0 0,0-1 0 0 0,1 1 0 0 0,-1-1 0 0 0,1 1 0 0 0,0 0 0 0 0,0-1 0 0 0,0 1 0 0 0,0-1 0 0 0,1 1 0 0 0,-1 0 0 0 0,1-1 0 0 0,0 1 1 0 0,0-1-1 0 0,0 0 0 0 0,1 1 0 0 0,-1-1 0 0 0,1 0 0 0 0,0 0 0 0 0,0 0 0 0 0,0 0 0 0 0,0 0 0 0 0,2 1-8 0 0,6 0 142 0 0,0-1 1 0 0,0-1-1 0 0,0 0 0 0 0,1 0 0 0 0,-1-1 1 0 0,1 0-1 0 0,-1-1 0 0 0,0 0 0 0 0,1-1 0 0 0,-1 0 1 0 0,1-1-1 0 0,-1 0 0 0 0,0 0 0 0 0,0-1 1 0 0,0 0-1 0 0,0-1 0 0 0,0 0 0 0 0,-1-1 1 0 0,0 0-1 0 0,0 0 0 0 0,0-1 0 0 0,0 0 1 0 0,-1-1-1 0 0,0 0 0 0 0,4-5-142 0 0,19-9 26 0 0,20-14 81 0 0,-39 24-117 0 0,1 2 1 0 0,1-1-1 0 0,0 2 0 0 0,0 0 1 0 0,1 0-1 0 0,0 1 0 0 0,0 1 0 0 0,7-1 10 0 0,-19 9-55 0 0,-1 0 0 0 0,0 0-1 0 0,0 0 1 0 0,-1 1 0 0 0,1-1-1 0 0,0 1 1 0 0,-1-1-1 0 0,1 1 1 0 0,-1 0 0 0 0,0 0-1 0 0,0-1 1 0 0,0 1 0 0 0,0 0-1 0 0,-1 0 1 0 0,1 0-1 0 0,-1 0 1 0 0,0 0 0 0 0,1 0-1 0 0,-2 0 1 0 0,1 0 0 0 0,0 0-1 0 0,0 0 1 0 0,-1 0-1 0 0,0 0 1 0 0,1 0 0 0 0,-1 0-1 0 0,-1 2 56 0 0,1-3-19 0 0,-1 15-537 0 0,-1 43-1316 0 0,12-44-2641 0 0,9-7-3839 0 0,-10-9 2584 0 0</inkml:trace>
  <inkml:trace contextRef="#ctx0" brushRef="#br0" timeOffset="1641.919">1563 825 9290 0 0,'0'0'2630'0'0,"0"0"-808"0"0,0 0-299 0 0,0 0 16 0 0,0 0-47 0 0,0 0-193 0 0,0 0-374 0 0,0 0-304 0 0,0 0-167 0 0,0 0-96 0 0,0 0-45 0 0,0 0-52 0 0,0 0-42 0 0,16-19-49 0 0,102-120 171 0 0,21 7-292 0 0,-139 131-68 0 0,1 1 0 0 0,-1-1 1 0 0,1 1-1 0 0,-1-1 0 0 0,1 1 0 0 0,-1-1 0 0 0,1 0 0 0 0,-1 1 0 0 0,1 0 0 0 0,-1-1 0 0 0,1 1 0 0 0,0-1 0 0 0,-1 1 0 0 0,1 0 0 0 0,0-1 0 0 0,0 1 0 0 0,-1 0 1 0 0,1 0-1 0 0,0 0 0 0 0,-1 0 0 0 0,1-1 0 0 0,0 1 0 0 0,0 0 0 0 0,-1 0 0 0 0,1 0 0 0 0,0 0 0 0 0,0 1 0 0 0,-1-1 0 0 0,1 0 0 0 0,0 0 0 0 0,0 0 1 0 0,-1 1-1 0 0,1-1 0 0 0,0 0 0 0 0,-1 1 0 0 0,1-1 0 0 0,0 0 0 0 0,-1 1 0 0 0,1-1 0 0 0,-1 1 0 0 0,1-1 0 0 0,-1 1 0 0 0,1-1 0 0 0,-1 1 0 0 0,1 0 0 0 0,-1-1 1 0 0,1 1-1 0 0,-1-1 0 0 0,0 1 0 0 0,1 0 0 0 0,-1-1 0 0 0,0 1 0 0 0,0 0 0 0 0,1 0 0 0 0,-1-1 0 0 0,0 1 0 0 0,0 0 0 0 0,0 0 0 0 0,0-1 0 0 0,0 1 1 0 0,0 0-1 0 0,0 0 19 0 0,1 59-172 0 0,-2-47 144 0 0,0-8 33 0 0,1 0 0 0 0,-1 1 0 0 0,1-1 0 0 0,-1 1 0 0 0,2-1 0 0 0,-1 1-1 0 0,1-1 1 0 0,-1 1 0 0 0,1-1 0 0 0,1 0 0 0 0,-1 0 0 0 0,1 1 0 0 0,0-1 0 0 0,0 0 0 0 0,1 0 0 0 0,-1-1 0 0 0,1 1 0 0 0,0 0 0 0 0,1-1 0 0 0,-1 0 0 0 0,1 1 0 0 0,-1-2 0 0 0,1 1 0 0 0,0 0 0 0 0,1-1 0 0 0,-1 0 0 0 0,1 1 0 0 0,-1-2 0 0 0,1 1 0 0 0,0-1 0 0 0,0 1 0 0 0,0-1 0 0 0,4 0-5 0 0,-2 0 12 0 0,0-1 0 0 0,1 0 1 0 0,-1-1-1 0 0,0 1 0 0 0,1-1 1 0 0,-1-1-1 0 0,0 0 0 0 0,0 0 1 0 0,1 0-1 0 0,-1-1 0 0 0,0 0 1 0 0,0 0-1 0 0,0-1 0 0 0,-1 0 1 0 0,1 0-1 0 0,-1 0 0 0 0,1-1 1 0 0,-1 0-1 0 0,0 0 0 0 0,-1-1 1 0 0,1 0-1 0 0,-1 0 0 0 0,0 0 1 0 0,3-4-13 0 0,71-87-4808 0 0,-6-3-10326 0 0,-68 92 13615 0 0,9-12 587 0 0</inkml:trace>
  <inkml:trace contextRef="#ctx0" brushRef="#br0" timeOffset="1891.6">2559 1 14163 0 0,'0'0'1343'0'0,"0"0"-526"0"0,0 0-126 0 0,0 0 153 0 0,0 0 121 0 0,0 0-34 0 0,0 0-178 0 0,-11 35-185 0 0,-34 114-112 0 0,14 38 657 0 0,20 98-1436 0 0,13-184-2399 0 0,-11-78-1388 0 0,-24-9-8929 0 0,28-12 11073 0 0,-1 1 1482 0 0</inkml:trace>
  <inkml:trace contextRef="#ctx0" brushRef="#br0" timeOffset="2052.382">2198 321 12723 0 0,'0'0'1520'0'0,"0"0"-502"0"0,0 0-204 0 0,0 0 29 0 0,0 0 72 0 0,0 0-55 0 0,0 0-156 0 0,0 0-139 0 0,0 0-117 0 0,33 2-106 0 0,105 6-79 0 0,182-4-276 0 0,-219-15-2646 0 0,-36-2-7402 0 0,-45 8 1779 0 0</inkml:trace>
</inkml:ink>
</file>

<file path=ppt/ink/ink6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7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408 1 3169 0 0,'0'0'1281'0'0,"0"0"-164"0"0,0 0-65 0 0,0 0 107 0 0,0 0 220 0 0,0 0 76 0 0,0 0-71 0 0,0 0-141 0 0,-36 14-191 0 0,-114 47-161 0 0,144-59-809 0 0,0 1 1 0 0,0-1-1 0 0,0 1 0 0 0,0 1 1 0 0,0-1-1 0 0,0 1 0 0 0,1 0 1 0 0,0 0-1 0 0,0 0 0 0 0,0 1 1 0 0,0 0-1 0 0,1 0 0 0 0,-3 4-82 0 0,-5 7 216 0 0,-2-1-101 0 0,0 2 1 0 0,2 0 0 0 0,0 1 0 0 0,0 0 0 0 0,2 0 0 0 0,0 1 0 0 0,2 1-1 0 0,0-1 1 0 0,1 1 0 0 0,1 1 0 0 0,0-1 0 0 0,2 1 0 0 0,0 0 0 0 0,2 0-1 0 0,0 1 1 0 0,2 15-116 0 0,1-30 3 0 0,0-1 0 0 0,1 1-1 0 0,0-1 1 0 0,0 0-1 0 0,0 0 1 0 0,1 0 0 0 0,0 0-1 0 0,0 0 1 0 0,0 0 0 0 0,1-1-1 0 0,0 1 1 0 0,0-1-1 0 0,1 0 1 0 0,-1-1 0 0 0,1 1-1 0 0,0-1 1 0 0,0 0 0 0 0,0 0-1 0 0,1 0 1 0 0,0-1-1 0 0,-1 0 1 0 0,1 0 0 0 0,0 0-1 0 0,0-1 1 0 0,1 0 0 0 0,5 2-3 0 0,5 0-86 0 0,1 0 0 0 0,0-1 0 0 0,0-1 0 0 0,0-1 0 0 0,0 0 1 0 0,0-1-1 0 0,0-1 0 0 0,0-1 0 0 0,7-2 86 0 0,120-49-4107 0 0,-56 2-4864 0 0,-88 51 8857 0 0,19-13-4311 0 0</inkml:trace>
  <inkml:trace contextRef="#ctx0" brushRef="#br0" timeOffset="253.076">835 233 7202 0 0,'0'0'1784'0'0,"0"0"-520"0"0,0 0-365 0 0,0 0 112 0 0,0 0 227 0 0,-24 33 54 0 0,-72 104-183 0 0,65-68-3 0 0,32-59-925 0 0,-2-5-134 0 0,1-1-1 0 0,0 0 1 0 0,1 0-1 0 0,-1 0 1 0 0,1 0-1 0 0,0 0 1 0 0,0 0-1 0 0,0 0 0 0 0,0 0 1 0 0,1 0-1 0 0,-1 0 1 0 0,1-1-1 0 0,0 1 1 0 0,0 0-1 0 0,1-1 1 0 0,-1 0-1 0 0,1 0 1 0 0,0 1-1 0 0,-1-1 1 0 0,1-1-1 0 0,1 1 0 0 0,-1 0 1 0 0,0-1-1 0 0,1 0 1 0 0,-1 0-1 0 0,1 0 1 0 0,0 0-1 0 0,-1 0 1 0 0,1-1-1 0 0,0 1 1 0 0,3 0-47 0 0,131 12 1652 0 0,-131-14-1532 0 0,1-1 1 0 0,-1 0-1 0 0,0-1 0 0 0,0 0 0 0 0,0 0 1 0 0,0 0-1 0 0,0-1 0 0 0,0 0 0 0 0,0-1 1 0 0,-1 1-1 0 0,1-1 0 0 0,-1 0 1 0 0,0-1-1 0 0,-1 1 0 0 0,1-1 0 0 0,-1-1 1 0 0,0 1-1 0 0,0-1 0 0 0,0 1 0 0 0,-1-2 1 0 0,0 1-1 0 0,0 0 0 0 0,2-7-120 0 0,0 2 53 0 0,0 0 0 0 0,-2 0 0 0 0,1-1 0 0 0,-1 0 0 0 0,-1 0 0 0 0,0 0 0 0 0,-1-1 0 0 0,0 1 0 0 0,-1 0 0 0 0,0-1 0 0 0,-1 1 0 0 0,-1-1-1 0 0,0 1 1 0 0,0-1-53 0 0,-1 6-133 0 0,0-1 0 0 0,0 0 0 0 0,-1 1 0 0 0,0 0 0 0 0,0 0 0 0 0,-1-1-1 0 0,1 2 1 0 0,-2-1 0 0 0,1 0 0 0 0,-1 1 0 0 0,0 0 0 0 0,0 0-1 0 0,-1 1 1 0 0,1-1 0 0 0,-1 1 0 0 0,-5-3 133 0 0,-31-9-4812 0 0,-6 19-5744 0 0,37 2 4368 0 0</inkml:trace>
  <inkml:trace contextRef="#ctx0" brushRef="#br0" timeOffset="664">1165 597 5033 0 0,'0'0'1658'0'0,"0"0"-546"0"0,0 0 64 0 0,0 0 515 0 0,0 0 388 0 0,0 0 39 0 0,0 0-368 0 0,0 0-495 0 0,0 0-367 0 0,0 0-229 0 0,0 0-155 0 0,0 0-111 0 0,0 0-85 0 0,17-20-40 0 0,53-65-34 0 0,43-71 761 0 0,-94 141-1243 0 0,-19 35-219 0 0,-1 7 342 0 0,9 86-169 0 0,-8-110 300 0 0,1 1 0 0 0,0-1 0 0 0,0 0 1 0 0,0 0-1 0 0,1 0 0 0 0,-1 0 0 0 0,1-1 0 0 0,-1 1 0 0 0,1 0 0 0 0,0-1 1 0 0,0 1-1 0 0,0-1 0 0 0,1 1 0 0 0,-1-1 0 0 0,0 0 0 0 0,1 0 1 0 0,-1 0-1 0 0,1 0 0 0 0,0-1 0 0 0,0 1 0 0 0,0-1 0 0 0,0 1 1 0 0,0-1-1 0 0,0 0 0 0 0,0 0 0 0 0,0-1 0 0 0,0 1 0 0 0,0-1 1 0 0,1 1-1 0 0,-1-1 0 0 0,3 0-6 0 0,1 0 115 0 0,-1 0 1 0 0,0 0-1 0 0,1 0 0 0 0,-1-1 0 0 0,1 0 1 0 0,-1-1-1 0 0,0 1 0 0 0,0-1 1 0 0,1 0-1 0 0,-1-1 0 0 0,-1 1 1 0 0,1-1-1 0 0,0 0 0 0 0,-1-1 1 0 0,1 1-1 0 0,-1-1 0 0 0,0 0 1 0 0,0-1-1 0 0,-1 1-115 0 0,4-4 87 0 0,-1 1 1 0 0,0-1-1 0 0,-1 0 1 0 0,0-1-1 0 0,0 1 1 0 0,-1-1-1 0 0,0-1 1 0 0,0 1-1 0 0,-1 0 1 0 0,0-1-1 0 0,-1 0 1 0 0,2-10-88 0 0,0-10-4595 0 0,-3-2-4835 0 0,-2 31-964 0 0</inkml:trace>
</inkml:ink>
</file>

<file path=ppt/ink/ink6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24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1 420 0 0 0,'0'0'795'0'0,"0"0"-260"0"0,0 0-78 0 0,0 0 222 0 0,0 0 350 0 0,0 0 273 0 0,0 0 109 0 0,0 0-83 0 0,0 0-190 0 0,0 0-223 0 0,0 0-180 0 0,0-6-131 0 0,-1 2-426 0 0,1 0 0 0 0,0 0 0 0 0,0 1 0 0 0,1-1-1 0 0,-1 0 1 0 0,1 0 0 0 0,0 1 0 0 0,0-1 0 0 0,0 1 0 0 0,0-1 0 0 0,1 1 0 0 0,0-1 0 0 0,-1 1 0 0 0,1 0 0 0 0,0-1 0 0 0,1 1 0 0 0,-1 0 0 0 0,2-1-178 0 0,12-15 763 0 0,32-17 232 0 0,-45 36-984 0 0,-1-1 0 0 0,1 0 1 0 0,0 0-1 0 0,-1 1 0 0 0,1 0 0 0 0,0-1 1 0 0,0 1-1 0 0,0 0 0 0 0,-1 1 0 0 0,1-1 1 0 0,0 0-1 0 0,0 1 0 0 0,-1-1 0 0 0,1 1 1 0 0,0 0-1 0 0,-1 0 0 0 0,1 0 1 0 0,0 0-1 0 0,-1 0 0 0 0,0 1 0 0 0,1-1 1 0 0,-1 1-1 0 0,0 0 0 0 0,0 0 0 0 0,0-1 1 0 0,0 1-1 0 0,0 1 0 0 0,0-1 0 0 0,0 0 1 0 0,-1 0-1 0 0,1 1 0 0 0,-1-1 0 0 0,0 1 1 0 0,1-1-1 0 0,-1 1 0 0 0,0-1 1 0 0,-1 1-1 0 0,2 2-11 0 0,6 21 219 0 0,-1 0-1 0 0,-1 0 1 0 0,-1 0 0 0 0,-2 1-1 0 0,0 0 1 0 0,-2 0 0 0 0,-1-1 0 0 0,-1 1-1 0 0,-1 0 1 0 0,-4 16-219 0 0,-1-6 174 0 0,-2 0 0 0 0,-1-1 0 0 0,-2 0 0 0 0,-13 28-174 0 0,18-45 302 0 0,11-23 906 0 0,21-53-1137 0 0,3 2 1 0 0,3 1-1 0 0,2 1 1 0 0,2 1-1 0 0,25-26-71 0 0,-52 67-44 0 0,1 1 1 0 0,0 0-1 0 0,1 0 0 0 0,0 0 1 0 0,1 1-1 0 0,0 1 0 0 0,0 0 0 0 0,1 1 1 0 0,9-5 43 0 0,-19 13-8 0 0,-1 0 1 0 0,1 1 0 0 0,0-1 0 0 0,-1 1-1 0 0,1 0 1 0 0,-1-1 0 0 0,1 1 0 0 0,-1 0-1 0 0,0 0 1 0 0,0 0 0 0 0,0 0-1 0 0,0 0 1 0 0,0 0 0 0 0,0 0 0 0 0,0 0-1 0 0,-1 0 1 0 0,1 1 0 0 0,-1-1 0 0 0,0 0-1 0 0,1 0 1 0 0,-1 1 0 0 0,0-1 0 0 0,0 0-1 0 0,-1 0 1 0 0,1 1 0 0 0,0-1-1 0 0,-1 0 1 0 0,1 0 0 0 0,-1 0 7 0 0,1 1 23 0 0,-16 161 776 0 0,12-92-513 0 0,35-80 105 0 0,54-66-144 0 0,-30 27-248 0 0,-26 21-27 0 0,1 1 1 0 0,0 1 0 0 0,2 2-1 0 0,1 1 1 0 0,0 2-1 0 0,15-6 28 0 0,-47 25-8 0 0,0-1-1 0 0,1 1 0 0 0,-1 0 0 0 0,0 0 0 0 0,0 0 0 0 0,0 0 1 0 0,1 0-1 0 0,-1 0 0 0 0,0 0 0 0 0,0 0 0 0 0,0 0 1 0 0,1 0-1 0 0,-1 1 0 0 0,0-1 0 0 0,0 1 0 0 0,0-1 0 0 0,0 1 1 0 0,0-1-1 0 0,0 1 0 0 0,0-1 0 0 0,0 1 0 0 0,0 0 1 0 0,0 0-1 0 0,0-1 0 0 0,0 1 0 0 0,0 0 0 0 0,0 0 0 0 0,-1 0 1 0 0,1 0-1 0 0,0 0 0 0 0,-1 0 0 0 0,1 0 0 0 0,-1 0 1 0 0,1 1-1 0 0,-1-1 0 0 0,1 0 0 0 0,-1 0 0 0 0,0 0 0 0 0,0 0 1 0 0,1 1-1 0 0,-1-1 0 0 0,0 0 0 0 0,0 0 0 0 0,0 0 0 0 0,0 1 1 0 0,-1-1-1 0 0,1 0 0 0 0,0 0 0 0 0,0 0 0 0 0,-1 1 1 0 0,1-1-1 0 0,-1 0 0 0 0,1 0 0 0 0,-1 0 0 0 0,1 0 0 0 0,-1 0 9 0 0,1 9 97 0 0,-29 249 979 0 0,28-257-1281 0 0,2 1-1 0 0,-1-1 0 0 0,0 0 0 0 0,0 0 1 0 0,1 0-1 0 0,-1 0 0 0 0,1 1 1 0 0,-1-1-1 0 0,1 0 0 0 0,0 0 1 0 0,0 0-1 0 0,0 0 0 0 0,0-1 1 0 0,0 1-1 0 0,1 0 0 0 0,-1 0 1 0 0,0-1-1 0 0,1 1 0 0 0,0 0 0 0 0,-1-1 1 0 0,1 0-1 0 0,0 1 0 0 0,-1-1 1 0 0,1 0-1 0 0,0 0 0 0 0,0 0 1 0 0,0 0-1 0 0,0 0 0 0 0,0-1 1 0 0,0 1-1 0 0,1 0 0 0 0,-1-1 1 0 0,0 0-1 0 0,0 1 0 0 0,0-1 0 0 0,0 0 1 0 0,1 0-1 0 0,-1 0 0 0 0,0 0 1 0 0,0-1-1 0 0,0 1 0 0 0,0-1 1 0 0,1 1-1 0 0,-1-1 0 0 0,0 0 1 0 0,0 0-1 0 0,0 0 0 0 0,0 0 1 0 0,-1 0-1 0 0,1 0 0 0 0,0 0 0 0 0,0-1 1 0 0,-1 1-1 0 0,1-1 0 0 0,0 1 1 0 0,0-1 205 0 0,8-9-5512 0 0,-1 3-180 0 0</inkml:trace>
  <inkml:trace contextRef="#ctx0" brushRef="#br0" timeOffset="299.383">1266 420 12043 0 0,'0'0'552'0'0,"0"0"-68"0"0,0 0 149 0 0,0 0 322 0 0,0 0 260 0 0,0 0 27 0 0,0 0-241 0 0,-23 30-310 0 0,-70 98-266 0 0,91-125-408 0 0,-1 0-1 0 0,1-1 1 0 0,-1 1-1 0 0,1 0 1 0 0,0 1 0 0 0,0-1-1 0 0,1 0 1 0 0,-1 1-1 0 0,1-1 1 0 0,0 1-1 0 0,-1-1 1 0 0,2 1-1 0 0,-1-1 1 0 0,0 1-1 0 0,1 0 1 0 0,-1 0-1 0 0,1-1 1 0 0,0 1-1 0 0,1 1-16 0 0,0 6 63 0 0,-1-4 3 0 0,1 0 1 0 0,0-1 0 0 0,1 1-1 0 0,0-1 1 0 0,0 0 0 0 0,0 1-1 0 0,0-1 1 0 0,1 0 0 0 0,0 0-1 0 0,1-1 1 0 0,-1 1 0 0 0,1-1-1 0 0,0 0 1 0 0,1 1 0 0 0,-1-2-1 0 0,1 1 1 0 0,0-1 0 0 0,0 1-1 0 0,0-1 1 0 0,1 0 0 0 0,-1-1 0 0 0,1 0-1 0 0,0 0 1 0 0,0 0 0 0 0,0 0-1 0 0,0-1 1 0 0,1 0 0 0 0,-1-1-1 0 0,0 1 1 0 0,1-1 0 0 0,0 0-1 0 0,-1-1 1 0 0,1 1 0 0 0,-1-1-1 0 0,1-1 1 0 0,0 1 0 0 0,-1-1-1 0 0,1 0 1 0 0,-1-1 0 0 0,1 0-1 0 0,-1 0 1 0 0,0 0 0 0 0,0-1 0 0 0,0 1-1 0 0,0-2 1 0 0,0 1 0 0 0,-1 0-1 0 0,1-1 1 0 0,0-1-67 0 0,2-2 30 0 0,-1 0 0 0 0,1-1 0 0 0,-1 0-1 0 0,0-1 1 0 0,-1 0 0 0 0,0 0 0 0 0,-1 0 0 0 0,1 0 0 0 0,-2-1 0 0 0,1 0 0 0 0,-2 0 0 0 0,1 0-1 0 0,-1-1 1 0 0,-1 1 0 0 0,0-1 0 0 0,0 1 0 0 0,-1-1 0 0 0,0 0 0 0 0,-1 0 0 0 0,0 0-1 0 0,-1 1 1 0 0,-2-9-30 0 0,2 14-231 0 0,0 0 0 0 0,-1 1 0 0 0,0 0 0 0 0,0-1 0 0 0,0 1 0 0 0,0 0 0 0 0,-1 0 0 0 0,1 0 0 0 0,-1 1 0 0 0,0-1 0 0 0,0 1 0 0 0,-1-1 0 0 0,1 1 0 0 0,-1 0 0 0 0,1 0 0 0 0,-1 0 0 0 0,0 1 0 0 0,0 0 0 0 0,0-1 0 0 0,-1 1 0 0 0,1 1 0 0 0,0-1 0 0 0,-4 0 231 0 0,-30-4-6077 0 0,2 13-3856 0 0,25 0 7714 0 0</inkml:trace>
  <inkml:trace contextRef="#ctx0" brushRef="#br0" timeOffset="832.725">1510 851 3601 0 0,'0'0'1936'0'0,"0"0"-580"0"0,0 0-86 0 0,0 0 340 0 0,0 0 274 0 0,0 0 5 0 0,0 0-246 0 0,0 0-420 0 0,0 0-371 0 0,0 0-231 0 0,0 0-127 0 0,0 0-24 0 0,0 0 28 0 0,3-21 23 0 0,12-66-31 0 0,21 3 602 0 0,-19 61-877 0 0,-11 12-183 0 0,2-4 22 0 0,1 0 1 0 0,1 1-1 0 0,0 0 1 0 0,0 0-1 0 0,2 1 1 0 0,-1 1-1 0 0,2 0 1 0 0,3-3-55 0 0,-14 16-17 0 0,0 0 1 0 0,-1 1-1 0 0,1-1 0 0 0,-1 0 1 0 0,1 1-1 0 0,-1-1 1 0 0,1 1-1 0 0,-1-1 1 0 0,0 1-1 0 0,0-1 0 0 0,0 1 1 0 0,0 0-1 0 0,0 0 1 0 0,0-1-1 0 0,0 1 1 0 0,0 0-1 0 0,-1 0 0 0 0,1 0 1 0 0,-1 0-1 0 0,0 0 1 0 0,1 0-1 0 0,-1 0 1 0 0,0 0-1 0 0,0 0 1 0 0,0 0-1 0 0,0 0 0 0 0,-1 0 1 0 0,1 0-1 0 0,-1 0 1 0 0,1 0-1 0 0,-1 0 1 0 0,1 0-1 0 0,-1 0 0 0 0,0 0 1 0 0,0-1 16 0 0,1 9-26 0 0,4 86 261 0 0,-2-94-211 0 0,0 0-1 0 0,1-1 1 0 0,-1 1 0 0 0,1-1 0 0 0,-1 0-1 0 0,1 1 1 0 0,0-1 0 0 0,-1 0-1 0 0,1-1 1 0 0,0 1 0 0 0,0 0 0 0 0,-1-1-1 0 0,1 1 1 0 0,0-1 0 0 0,0 0 0 0 0,0 0-1 0 0,0 0 1 0 0,0-1 0 0 0,-1 1-1 0 0,1 0 1 0 0,0-1 0 0 0,0 0 0 0 0,-1 0-1 0 0,1 0 1 0 0,0 0 0 0 0,-1 0-1 0 0,1-1 1 0 0,-1 1 0 0 0,1-1 0 0 0,-1 1-1 0 0,0-1 1 0 0,0 0 0 0 0,2-1-24 0 0,198-146 300 0 0,-156 129-519 0 0,-42 53-93 0 0,-6 154 519 0 0,22-151-1994 0 0,-8-32-2505 0 0,3-3-4895 0 0,-11-1 1932 0 0</inkml:trace>
  <inkml:trace contextRef="#ctx0" brushRef="#br0" timeOffset="4108.962">2355 685 0 0 0,'0'0'400'0'0,"0"0"532"0"0,0 0 213 0 0,0 0 27 0 0,0 0-37 0 0,0 0-52 0 0,0 0-43 0 0,0 0-32 0 0,14 8 14 0 0,40 24 78 0 0,-50-30-787 0 0,0 0 0 0 0,0 0 1 0 0,0 0-1 0 0,0-1 0 0 0,0 1 0 0 0,0-1 1 0 0,0 0-1 0 0,0-1 0 0 0,0 1 0 0 0,1-1 1 0 0,-1 1-1 0 0,0-1 0 0 0,0-1 1 0 0,1 1-1 0 0,-1 0 0 0 0,2-2-313 0 0,6 1 589 0 0,1-2-365 0 0,0-1 1 0 0,0 0-1 0 0,-1-1 0 0 0,1 0 1 0 0,-1-1-1 0 0,0-1 1 0 0,-1 0-1 0 0,1 0 0 0 0,-1-1 1 0 0,-1 0-1 0 0,1-1 0 0 0,-2-1 1 0 0,4-2-225 0 0,-7 6 49 0 0,-1-1 1 0 0,1 1-1 0 0,-1-1 1 0 0,0 0-1 0 0,-1 0 1 0 0,1-1-1 0 0,-2 1 1 0 0,1-1-1 0 0,-1 0 1 0 0,0 0-1 0 0,0 0 1 0 0,-1 0-1 0 0,-1-1 1 0 0,1 1-1 0 0,-1-1 1 0 0,0 1-1 0 0,-1-1 0 0 0,0-4-49 0 0,-3 8-98 0 0,0 0-1 0 0,0 0 1 0 0,0 0-1 0 0,0 1 1 0 0,-1-1-1 0 0,0 1 1 0 0,0 0-1 0 0,0 0 1 0 0,0 1-1 0 0,0-1 1 0 0,-1 1-1 0 0,0 0 1 0 0,0 0-1 0 0,0 0 1 0 0,0 1-1 0 0,0 0 1 0 0,0 0-1 0 0,0 0 1 0 0,-1 0-1 0 0,1 1 1 0 0,-1 0-1 0 0,0 0 1 0 0,1 1-1 0 0,-1-1 1 0 0,1 1-1 0 0,-1 1 1 0 0,0-1-1 0 0,1 1 1 0 0,-1 0-1 0 0,1 0 0 0 0,-2 1 100 0 0,-10 3-168 0 0,1 1 1 0 0,0 0 0 0 0,0 1 0 0 0,1 1 0 0 0,0 1-1 0 0,0 0 1 0 0,1 1 0 0 0,0 0 0 0 0,1 1 0 0 0,-5 6 166 0 0,7-9 50 0 0,1 1 1 0 0,0 0-1 0 0,0 1 1 0 0,1 0-1 0 0,0 1 1 0 0,1 0-1 0 0,0 0 1 0 0,0 0-1 0 0,2 1 1 0 0,-1 0-1 0 0,1 1 1 0 0,1 0-1 0 0,1 0 0 0 0,-1 0 1 0 0,2 0-1 0 0,0 0 1 0 0,1 1-1 0 0,0-1 1 0 0,1 1-1 0 0,0 11-50 0 0,2-21 54 0 0,0 1-1 0 0,1-1 1 0 0,-1 1-1 0 0,1-1 1 0 0,0 0 0 0 0,0 0-1 0 0,1 1 1 0 0,-1-2-1 0 0,1 1 1 0 0,0 0-1 0 0,0 0 1 0 0,0-1-1 0 0,0 1 1 0 0,1-1-1 0 0,-1 0 1 0 0,1 0-1 0 0,0-1 1 0 0,0 1-1 0 0,0-1 1 0 0,0 1-1 0 0,0-1 1 0 0,0-1-1 0 0,1 1 1 0 0,-1-1 0 0 0,1 1-1 0 0,4 0-53 0 0,126 10 1168 0 0,-114-12-1246 0 0,0-2 0 0 0,0 0 0 0 0,0-1 1 0 0,-1-1-1 0 0,1-1 0 0 0,-1-1 0 0 0,18-8 78 0 0,-35 13-100 0 0,59-25-3352 0 0,-22 5-4751 0 0,-27 13 2204 0 0</inkml:trace>
  <inkml:trace contextRef="#ctx0" brushRef="#br0" timeOffset="4583.961">2830 851 2785 0 0,'0'0'1121'0'0,"0"0"-5"0"0,0 0 257 0 0,0 0 308 0 0,0 0 150 0 0,0 0-77 0 0,0 0-234 0 0,0 0-215 0 0,0 0-146 0 0,0 0-131 0 0,0 0-119 0 0,0 0-128 0 0,25-4-140 0 0,74-13-106 0 0,-95 16-486 0 0,0 1-1 0 0,0-1 1 0 0,-1 0 0 0 0,1 0-1 0 0,0-1 1 0 0,-1 1 0 0 0,1-1 0 0 0,-1 1-1 0 0,1-1 1 0 0,-1 0 0 0 0,0 0 0 0 0,0-1-1 0 0,0 1 1 0 0,0-1 0 0 0,0 1-1 0 0,-1-1 1 0 0,1 0 0 0 0,-1 0 0 0 0,1-1-49 0 0,7-9 167 0 0,14-12 49 0 0,-2 0-1 0 0,-1-1 0 0 0,-1-1 0 0 0,-1-1 0 0 0,-1-1 0 0 0,-2 0 0 0 0,0-3-215 0 0,3-8 1 0 0,-16 84-1081 0 0,-3-34 1073 0 0,-2-2 10 0 0,0 0 0 0 0,0 0 0 0 0,1 0 0 0 0,1 1 0 0 0,-1-1 0 0 0,1 0 0 0 0,1 0 0 0 0,-1 1 0 0 0,1-1 0 0 0,1 0 0 0 0,0 0 0 0 0,0 0 0 0 0,0 0 0 0 0,1 0 0 0 0,0-1 0 0 0,1 1 0 0 0,0-1 0 0 0,0 0 0 0 0,0 0 0 0 0,1 0 0 0 0,0 0 0 0 0,0-1 0 0 0,1 0 0 0 0,0 0 0 0 0,0 0 0 0 0,0-1 0 0 0,1 0 0 0 0,1 1-2 0 0,-1-4 96 0 0,-1-1 0 0 0,1 1 0 0 0,-1-1 1 0 0,1-1-1 0 0,-1 1 0 0 0,1-1 1 0 0,-1 0-1 0 0,1-1 0 0 0,0 1 0 0 0,-1-1 1 0 0,1-1-1 0 0,-1 1 0 0 0,0-1 1 0 0,0 0-1 0 0,1-1 0 0 0,-1 1 0 0 0,0-1 1 0 0,-1-1-1 0 0,1 1 0 0 0,0-1-97 0 0,27-20 139 0 0,-2 0 0 0 0,-1-2 0 0 0,-2-2 0 0 0,0 0 1 0 0,-2-2-1 0 0,-1-1 0 0 0,0-2-139 0 0,-13 18-142 0 0,21-37-2632 0 0,-24 34-2045 0 0,-1 0-5055 0 0,-6 10 3427 0 0</inkml:trace>
  <inkml:trace contextRef="#ctx0" brushRef="#br0" timeOffset="4890.226">4126 0 14483 0 0,'0'0'1203'0'0,"0"0"-571"0"0,0 0-361 0 0,0 0 153 0 0,0 0 307 0 0,0 0 210 0 0,0 0 44 0 0,0 0-144 0 0,0 0-167 0 0,0 0-126 0 0,-2 33-100 0 0,-9 106-95 0 0,-11-27 81 0 0,-9 20-456 0 0,7 1 1 0 0,-2 57 21 0 0,25-171-1631 0 0,-4 31 4270 0 0,3-35-4453 0 0,0-5-4552 0 0,2-8-6453 0 0,-1-9 9885 0 0</inkml:trace>
  <inkml:trace contextRef="#ctx0" brushRef="#br0" timeOffset="5158.675">3800 376 10714 0 0,'0'0'2163'0'0,"0"0"-616"0"0,0 0-502 0 0,0 0-247 0 0,0 0-69 0 0,0 0-12 0 0,0 0-1 0 0,0 0 34 0 0,0 0-10 0 0,0 0-72 0 0,0 0-105 0 0,0 0-124 0 0,34 7-102 0 0,109 22-86 0 0,-21-21 47 0 0,71-16-884 0 0,-129 1-2781 0 0,-1 0-4439 0 0,-41 3-2910 0 0</inkml:trace>
</inkml:ink>
</file>

<file path=ppt/ink/ink6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4.5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450 167 2417 0 0,'0'0'1141'0'0,"0"0"-374"0"0,0 0-252 0 0,0 0 38 0 0,0 0 294 0 0,0 0 335 0 0,0 0 178 0 0,0 0 20 0 0,0 0-121 0 0,0 0-164 0 0,0 0-129 0 0,4 18-70 0 0,19 137 1484 0 0,-22-77-1571 0 0,-3-1-1 0 0,-4 0 1 0 0,-4-1-1 0 0,-5 13-808 0 0,-30 142-672 0 0,44-227 22 0 0,-13 28-1135 0 0,6-25-2644 0 0,-2-5-4758 0 0,5-2 5918 0 0</inkml:trace>
  <inkml:trace contextRef="#ctx0" brushRef="#br0" timeOffset="278.117">1 240 9994 0 0,'0'0'962'0'0,"0"0"-178"0"0,0 0-120 0 0,0 0 41 0 0,0 0 122 0 0,0 0 21 0 0,0 0-118 0 0,0 0-102 0 0,0 0-33 0 0,0 0 20 0 0,0 0 18 0 0,0 0-21 0 0,39-5-82 0 0,124-16-110 0 0,-97 11-242 0 0,0-2 0 0 0,-1-3 0 0 0,-1-3 0 0 0,14-8-178 0 0,74-42-1986 0 0,-104 41-2053 0 0,-1-2-4419 0 0,-36 21 2682 0 0</inkml:trace>
  <inkml:trace contextRef="#ctx0" brushRef="#br0" timeOffset="4189.912">1041 64 0 0 0,'0'0'180'0'0,"0"0"532"0"0,0 0 300 0 0,0 0 165 0 0,0 0-9 0 0,0 0-217 0 0,0 0-319 0 0,0 0-281 0 0,0 0-162 0 0,0 0-28 0 0,11 19 1752 0 0,-5 194 4474 0 0,-17 184-4482 0 0,-6-48-1249 0 0,17-348-643 0 0,0-1 0 0 0,-1 1-1 0 0,1-1 1 0 0,0 1 0 0 0,0 0-1 0 0,0-1 1 0 0,0 1-1 0 0,0-1 1 0 0,-1 1 0 0 0,1-1-1 0 0,0 1 1 0 0,1 0-1 0 0,-1-1 1 0 0,0 1 0 0 0,0-1-1 0 0,0 1 1 0 0,0-1 0 0 0,0 1-1 0 0,0 0 1 0 0,1-1-1 0 0,-1 1 1 0 0,0-1 0 0 0,0 1-1 0 0,1-1 1 0 0,-1 1 0 0 0,1-1-1 0 0,-1 0 1 0 0,0 1-1 0 0,1-1 1 0 0,-1 1 0 0 0,1-1-1 0 0,-1 0 1 0 0,1 1 0 0 0,-1-1-1 0 0,1 0 1 0 0,-1 0-1 0 0,1 1 1 0 0,-1-1 0 0 0,1 0-1 0 0,-1 0 1 0 0,1 0 0 0 0,-1 1-1 0 0,1-1 1 0 0,-1 0-1 0 0,1 0 1 0 0,0 0 0 0 0,-1 0-1 0 0,1 0 1 0 0,-1 0 0 0 0,1 0-1 0 0,0-1 1 0 0,-1 1-1 0 0,1 0 1 0 0,-1 0 0 0 0,1 0-1 0 0,-1 0 1 0 0,1-1 0 0 0,-1 1-1 0 0,1 0 1 0 0,-1-1-1 0 0,1 1 1 0 0,-1 0 0 0 0,1-1-1 0 0,-1 1 1 0 0,0 0-1 0 0,1-1 1 0 0,-1 1 0 0 0,1-1-1 0 0,-1 1-12 0 0,32-33 583 0 0,-10 5-646 0 0,1 2 0 0 0,1 0 0 0 0,1 1 0 0 0,2 1 0 0 0,0 2 0 0 0,1 1 0 0 0,15-8 63 0 0,34-4-315 0 0,-76 34 313 0 0,1 1 0 0 0,-1-1 0 0 0,1 1-1 0 0,-1-1 1 0 0,0 1 0 0 0,1 0 0 0 0,-1-1 0 0 0,0 1 0 0 0,0 0 0 0 0,0 0 0 0 0,0 0 0 0 0,-1 0-1 0 0,1 0 1 0 0,0 0 0 0 0,-1 0 0 0 0,0 0 0 0 0,1 0 0 0 0,-1 0 0 0 0,0 0 0 0 0,0 1 0 0 0,0-1-1 0 0,0 0 1 0 0,-1 0 0 0 0,1 0 0 0 0,0 0 0 0 0,-1 2 2 0 0,0 2 35 0 0,-13 229 661 0 0,35-210-1787 0 0,-10-25-2923 0 0,0-2-4647 0 0,-7 2 3659 0 0</inkml:trace>
  <inkml:trace contextRef="#ctx0" brushRef="#br0" timeOffset="4626.827">1735 988 1376 0 0,'0'0'910'0'0,"0"0"74"0"0,0 0 419 0 0,0 0 468 0 0,0 0 322 0 0,0 0-24 0 0,0 0-255 0 0,0 0-322 0 0,0 0-315 0 0,0 0-268 0 0,33-5-233 0 0,102-14-162 0 0,-66-7 127 0 0,-58 17-567 0 0,-3 6-94 0 0,0-1 1 0 0,1-1 0 0 0,-1 1-1 0 0,-1-1 1 0 0,1-1 0 0 0,-1 1-1 0 0,0-1 1 0 0,0-1 0 0 0,-1 1-1 0 0,0-1 1 0 0,0 0 0 0 0,0-1-1 0 0,-1 1 1 0 0,0-1 0 0 0,-1 0-1 0 0,0 0 1 0 0,0-1 0 0 0,0 1-1 0 0,-1-1 1 0 0,-1 0 0 0 0,1 0-1 0 0,-1 0 1 0 0,-1 0 0 0 0,0 0-1 0 0,0-8-80 0 0,-3 14-37 0 0,-1-1 0 0 0,0 1 0 0 0,0 0 0 0 0,-1-1-1 0 0,1 1 1 0 0,-1 1 0 0 0,1-1 0 0 0,-1 0 0 0 0,0 1 0 0 0,0 0 0 0 0,0 0-1 0 0,0 0 1 0 0,0 1 0 0 0,0-1 0 0 0,-1 1 0 0 0,1 0 0 0 0,-1 0 0 0 0,1 0 0 0 0,-1 1-1 0 0,1-1 1 0 0,-1 1 0 0 0,1 0 0 0 0,-1 1 0 0 0,1-1 0 0 0,0 1 0 0 0,-1 0-1 0 0,1 0 1 0 0,-1 0 0 0 0,1 1 0 0 0,0-1 0 0 0,0 1 0 0 0,0 0 0 0 0,-2 1 37 0 0,-12 5-5 0 0,1-1 0 0 0,1 2 0 0 0,0 0 0 0 0,0 1 0 0 0,1 1 0 0 0,0 0 0 0 0,1 1 0 0 0,0 1 1 0 0,1 0-1 0 0,1 1 0 0 0,0 0 0 0 0,0 1 0 0 0,2 0 0 0 0,0 1 0 0 0,0 0 0 0 0,2 0 0 0 0,0 1 1 0 0,-6 18 4 0 0,13-30 48 0 0,1 1 0 0 0,-1-1 0 0 0,1 1 1 0 0,0-1-1 0 0,0 1 0 0 0,0-1 0 0 0,1 1 1 0 0,0-1-1 0 0,0 0 0 0 0,0 1 0 0 0,1-1 1 0 0,0 0-1 0 0,0 0 0 0 0,0 0 0 0 0,1 0 1 0 0,-1 0-1 0 0,1 0 0 0 0,0-1 0 0 0,1 1 1 0 0,-1-1-1 0 0,1 0 0 0 0,0 0 0 0 0,0 0 1 0 0,0-1-1 0 0,0 1 0 0 0,1-1 0 0 0,-1 0 1 0 0,1 0-1 0 0,0-1 0 0 0,0 1 0 0 0,0-1 1 0 0,0 0-1 0 0,0 0 0 0 0,1-1 1 0 0,-1 0-1 0 0,0 0 0 0 0,1 0 0 0 0,3 0-48 0 0,29 8 234 0 0,1-2 0 0 0,1-2-1 0 0,-1-2 1 0 0,0-1 0 0 0,1-2-1 0 0,7-2-233 0 0,139-34-3938 0 0,-171 31 2198 0 0,24-8-7755 0 0,-23 5 1727 0 0</inkml:trace>
  <inkml:trace contextRef="#ctx0" brushRef="#br0" timeOffset="8659.035">3125 218 1776 0 0,'0'0'767'0'0,"0"0"-187"0"0,0 0 34 0 0,0 0 238 0 0,0 0 367 0 0,0 0 296 0 0,0 0 72 0 0,0 0-131 0 0,0 0-326 0 0,0 0-386 0 0,0 0-345 0 0,-1-4-255 0 0,0-4-118 0 0,-1 0-77 0 0,8 18 128 0 0,5 18 358 0 0,-2 0-1 0 0,-1 1 1 0 0,-1 0 0 0 0,-1 1 0 0 0,-2-1 0 0 0,1 27-435 0 0,-2-28 126 0 0,4 281 912 0 0,-11-254-936 0 0,-3-1 1 0 0,-2-1 0 0 0,-2 1 0 0 0,-3-1 0 0 0,-2-1 0 0 0,-3 2-103 0 0,-5 1 319 0 0,24-54-233 0 0,0-1 18 0 0,0 0 26 0 0,16-23 389 0 0,5-4-563 0 0,0 1 0 0 0,2 1 0 0 0,0 2 0 0 0,2 0 0 0 0,0 1 0 0 0,2 2 0 0 0,0 0 1 0 0,1 2-1 0 0,1 1 0 0 0,11-4 44 0 0,-30 16-38 0 0,0 1 1 0 0,0 0-1 0 0,0 0 1 0 0,1 1-1 0 0,-1 0 0 0 0,1 1 1 0 0,0 0-1 0 0,0 0 1 0 0,0 1-1 0 0,0 1 1 0 0,0 0-1 0 0,10 2 38 0 0,-17 1-25 0 0,0 0-1 0 0,0 1 1 0 0,-1-1-1 0 0,0 1 1 0 0,0 0-1 0 0,0 0 1 0 0,0 0-1 0 0,0 0 1 0 0,-1 1-1 0 0,0-1 1 0 0,0 1-1 0 0,0-1 1 0 0,0 1-1 0 0,-1 0 1 0 0,0 0-1 0 0,0 0 1 0 0,0-1-1 0 0,-1 1 1 0 0,1 0-1 0 0,-1 0 1 0 0,0 0-1 0 0,-1 0 1 0 0,1 0-1 0 0,-1 0 1 0 0,0 0 25 0 0,1 0 30 0 0,-2 9 54 0 0,-1-1-1 0 0,-1 1 0 0 0,0-1 0 0 0,0 0 1 0 0,-1 0-1 0 0,-1 0 0 0 0,0-1 1 0 0,-1 0-1 0 0,-1 0 0 0 0,1 0 1 0 0,-2-1-1 0 0,0 0 0 0 0,0-1 1 0 0,0 0-1 0 0,-12 8-83 0 0,7-5-16 0 0,-1-1-1 0 0,-1 0 1 0 0,1-1-1 0 0,-2-1 1 0 0,0-1 0 0 0,0 0-1 0 0,-1-1 1 0 0,-7 2 16 0 0,15-7-374 0 0,-1 0 1 0 0,1-1-1 0 0,-1 0 0 0 0,0-1 1 0 0,1 0-1 0 0,-1 0 0 0 0,0-1 1 0 0,0-1-1 0 0,1 0 0 0 0,-3-1 374 0 0,-14-9-3267 0 0,11-2-2661 0 0,9 5 855 0 0</inkml:trace>
  <inkml:trace contextRef="#ctx0" brushRef="#br0" timeOffset="9202.921">3604 1161 0 0 0,'0'0'792'0'0,"0"0"-238"0"0,0 0 63 0 0,0 0 315 0 0,0 0 373 0 0,0 0 327 0 0,0 0 102 0 0,0 0-93 0 0,0 0-160 0 0,0 0-196 0 0,0 0-171 0 0,0 0-133 0 0,33-1-130 0 0,106-3-115 0 0,-71-13 255 0 0,-58 9-739 0 0,15-6 11 0 0,0-2-1 0 0,-2 0 0 0 0,0-2 1 0 0,0-1-1 0 0,-2 0 0 0 0,-1-2 1 0 0,0 0-1 0 0,-1-1 0 0 0,-2-1 1 0 0,9-15-263 0 0,-19 26-36 0 0,-2 0 1 0 0,1 0 0 0 0,-2 0-1 0 0,1 0 1 0 0,-2-1 0 0 0,0 0-1 0 0,0 0 1 0 0,-1 0 0 0 0,-1 0 0 0 0,0 0-1 0 0,-1 0 1 0 0,0 0 0 0 0,-1-3 35 0 0,0 14-45 0 0,1 0 0 0 0,-1 0 0 0 0,0 0 0 0 0,1 0-1 0 0,-1 1 1 0 0,0-1 0 0 0,0 0 0 0 0,0 1 0 0 0,0-1 0 0 0,0 0 0 0 0,-1 1 0 0 0,1-1 0 0 0,0 1 0 0 0,-1 0 0 0 0,1-1 0 0 0,-1 1 0 0 0,0 0 0 0 0,1 0 0 0 0,-1 0 0 0 0,0 0 0 0 0,1 0 0 0 0,-1 1 0 0 0,0-1 0 0 0,0 0 0 0 0,0 1-1 0 0,0-1 1 0 0,0 1 0 0 0,0 0 0 0 0,0 0 0 0 0,0-1 0 0 0,0 1 0 0 0,0 1 0 0 0,0-1 0 0 0,0 0 0 0 0,0 0 45 0 0,-67 20-872 0 0,56-11 898 0 0,0 0-1 0 0,1 1 1 0 0,1 0-1 0 0,-1 1 1 0 0,2 0-1 0 0,0 0 1 0 0,0 1 0 0 0,1 1-1 0 0,0-1 1 0 0,1 2-1 0 0,1-1 1 0 0,0 1-1 0 0,-2 5-25 0 0,8-16 48 0 0,0 1-1 0 0,0-1 1 0 0,0 1 0 0 0,0 0-1 0 0,1-1 1 0 0,-1 1-1 0 0,1-1 1 0 0,0 1 0 0 0,0 0-1 0 0,0-1 1 0 0,0 1-1 0 0,1 0 1 0 0,0-1-1 0 0,0 1 1 0 0,0-1 0 0 0,0 1-1 0 0,0-1 1 0 0,1 1-1 0 0,-1-1 1 0 0,1 0 0 0 0,0 0-1 0 0,0 0 1 0 0,0 0-1 0 0,0 0 1 0 0,1 0-1 0 0,-1 0 1 0 0,1-1 0 0 0,0 1-1 0 0,-1-1 1 0 0,1 0-1 0 0,0 0 1 0 0,0 0 0 0 0,1 0-1 0 0,-1-1 1 0 0,0 1-1 0 0,1-1 1 0 0,2 1-48 0 0,134 26 1292 0 0,-80-27-958 0 0,-41-2-259 0 0,-1 1 0 0 0,0 1 1 0 0,0 1-1 0 0,0 0 1 0 0,0 2-1 0 0,0 0 0 0 0,5 2-75 0 0,-21-5 7 0 0,1 0 0 0 0,-1 1-1 0 0,0-1 1 0 0,0 0-1 0 0,0 1 1 0 0,0 0 0 0 0,0-1-1 0 0,0 1 1 0 0,0 0-1 0 0,0 0 1 0 0,0 0 0 0 0,-1 0-1 0 0,1 1 1 0 0,-1-1-1 0 0,0 0 1 0 0,0 0-1 0 0,1 1 1 0 0,-2-1 0 0 0,1 1-1 0 0,0-1 1 0 0,0 1-1 0 0,-1-1 1 0 0,1 1 0 0 0,-1 0-1 0 0,0-1 1 0 0,0 1-1 0 0,0 0 1 0 0,0-1-1 0 0,0 1 1 0 0,-1 0 0 0 0,1-1-1 0 0,-1 1 1 0 0,0 0-7 0 0,-35 83-8 0 0,-26-9-1603 0 0,42-55-720 0 0,15-19-2886 0 0,1-1-4748 0 0,7-2 8019 0 0</inkml:trace>
  <inkml:trace contextRef="#ctx0" brushRef="#br0" timeOffset="9864.671">4749 888 5433 0 0,'0'0'1456'0'0,"0"0"-394"0"0,0 0-116 0 0,0 0 95 0 0,0 0 79 0 0,0 0-43 0 0,0 0-156 0 0,-34 21-194 0 0,-103 64-174 0 0,53-18 126 0 0,78-63-652 0 0,0 1 0 0 0,1 0 1 0 0,-1 0-1 0 0,1 1 0 0 0,0 0 0 0 0,1-1 0 0 0,-1 2 0 0 0,1-1 0 0 0,0 0 0 0 0,1 1 0 0 0,-1 0 1 0 0,1 0-1 0 0,1 0 0 0 0,-1 0 0 0 0,1 0 0 0 0,1 1 0 0 0,-1-1 0 0 0,1 0 0 0 0,0 1 1 0 0,1-1-1 0 0,0 6-27 0 0,2-11 44 0 0,0 1 1 0 0,1-1 0 0 0,-1 0-1 0 0,1 0 1 0 0,-1 0 0 0 0,1-1-1 0 0,0 1 1 0 0,0-1 0 0 0,0 1-1 0 0,0-1 1 0 0,0 0-1 0 0,0 0 1 0 0,0 0 0 0 0,0-1-1 0 0,0 1 1 0 0,0-1 0 0 0,0 0-1 0 0,1 1 1 0 0,-1-1 0 0 0,0-1-1 0 0,0 1 1 0 0,0 0 0 0 0,0-1-1 0 0,0 0 1 0 0,1 0 0 0 0,-1 0-1 0 0,2-1-44 0 0,14-5 194 0 0,0-1-1 0 0,-1-1 0 0 0,0-1 0 0 0,-1-1 1 0 0,0 0-1 0 0,-1-2 0 0 0,2-1-193 0 0,14-9 89 0 0,78-65-84 0 0,-109 88-23 0 0,-1 0 0 0 0,1-1 0 0 0,-1 1 0 0 0,1-1 0 0 0,-1 1 0 0 0,1 0 0 0 0,-1-1 0 0 0,1 1 0 0 0,-1 0 0 0 0,1-1 0 0 0,-1 1 0 0 0,1 0 0 0 0,-1 0 0 0 0,1 0 0 0 0,0-1 0 0 0,-1 1 0 0 0,1 0 0 0 0,0 0-1 0 0,-1 0 1 0 0,1 0 0 0 0,-1 0 0 0 0,1 0 0 0 0,0 0 0 0 0,-1 0 0 0 0,1 1 0 0 0,-1-1 0 0 0,1 0 0 0 0,0 0 0 0 0,-1 0 0 0 0,1 1 0 0 0,-1-1 0 0 0,1 0 0 0 0,-1 1 0 0 0,1-1 0 0 0,-1 0 0 0 0,1 1 0 0 0,-1-1 0 0 0,1 1 0 0 0,-1-1 0 0 0,1 0 0 0 0,-1 1 0 0 0,0-1-1 0 0,1 1 1 0 0,-1 0 0 0 0,0-1 0 0 0,1 1 0 0 0,-1-1 0 0 0,0 1 0 0 0,0-1 0 0 0,0 1 0 0 0,1 0 0 0 0,-1-1 0 0 0,0 1 0 0 0,0 0 18 0 0,0 42-198 0 0,-1-28 181 0 0,0-12 19 0 0,0 0 0 0 0,1 1 0 0 0,0-1 1 0 0,-1 0-1 0 0,1 1 0 0 0,1-1 0 0 0,-1 0 1 0 0,0 1-1 0 0,1-1 0 0 0,-1 0 0 0 0,1 1 1 0 0,0-1-1 0 0,0 0 0 0 0,1 0 1 0 0,-1 0-1 0 0,1 0 0 0 0,-1 0 0 0 0,1 0 1 0 0,0 0-1 0 0,0 0 0 0 0,0-1 0 0 0,0 1 1 0 0,1-1-1 0 0,-1 0 0 0 0,1 1 0 0 0,-1-1 1 0 0,1 0-1 0 0,0-1 0 0 0,0 1 0 0 0,0 0 1 0 0,0-1-1 0 0,0 1 0 0 0,0-1 0 0 0,0 0 1 0 0,0 0-1 0 0,3 0-2 0 0,3 0 92 0 0,1 1 0 0 0,0-2-1 0 0,-1 1 1 0 0,1-1 0 0 0,0-1 0 0 0,-1 0-1 0 0,1 0 1 0 0,0-1 0 0 0,-1 0 0 0 0,0-1 0 0 0,1 0-1 0 0,-1 0 1 0 0,0-1 0 0 0,0 0 0 0 0,-1-1 0 0 0,1 0-1 0 0,-1 0 1 0 0,0-1 0 0 0,-1 0 0 0 0,1 0-1 0 0,3-6-91 0 0,18-17 308 0 0,-2-1-1 0 0,-1-1 0 0 0,-2-2 0 0 0,11-19-307 0 0,-30 45 21 0 0,29-43 11 0 0,-2-1 1 0 0,-3-2 0 0 0,-2-2-1 0 0,13-36-32 0 0,-31 65 26 0 0,-1-2 0 0 0,-1 1 0 0 0,-1-1 0 0 0,-1 0 0 0 0,-2-1 0 0 0,0-27-26 0 0,-3 55 14 0 0,1 1 0 0 0,-1-1-1 0 0,0 0 1 0 0,0 0-1 0 0,1 0 1 0 0,-1 1 0 0 0,0-1-1 0 0,0 0 1 0 0,0 0-1 0 0,0 0 1 0 0,0 1 0 0 0,0-1-1 0 0,0 0 1 0 0,-1 0-1 0 0,1 0 1 0 0,0 1 0 0 0,0-1-1 0 0,-1 0 1 0 0,1 0-1 0 0,0 1 1 0 0,-1-1 0 0 0,1 0-1 0 0,-1 1 1 0 0,1-1-1 0 0,-1 0 1 0 0,1 1 0 0 0,-1-1-1 0 0,1 1 1 0 0,-1-1-1 0 0,1 1 1 0 0,-1-1 0 0 0,0 1-1 0 0,1-1 1 0 0,-1 1-1 0 0,0 0 1 0 0,0-1 0 0 0,1 1-1 0 0,-1 0 1 0 0,0 0-1 0 0,0-1 1 0 0,1 1 0 0 0,-1 0-1 0 0,0 0 1 0 0,0 0-1 0 0,0 0 1 0 0,1 0 0 0 0,-1 0-1 0 0,0 0 1 0 0,0 0-1 0 0,0 0 1 0 0,1 1 0 0 0,-1-1-1 0 0,0 0 1 0 0,0 0-14 0 0,-34 29 226 0 0,18 1-195 0 0,2 1 1 0 0,0 1 0 0 0,2 0 0 0 0,2 1-1 0 0,1 0 1 0 0,1 0 0 0 0,2 1-1 0 0,2 1 1 0 0,1-1 0 0 0,0 30-32 0 0,4-62 1 0 0,-6 381 562 0 0,8-288-671 0 0,-29-96-1506 0 0,-11-40-3302 0 0,31-15-6962 0 0,7 44 7960 0 0</inkml:trace>
  <inkml:trace contextRef="#ctx0" brushRef="#br0" timeOffset="10538.751">5630 756 7226 0 0,'0'0'2103'0'0,"0"0"-811"0"0,0 0-297 0 0,0 0 190 0 0,0 0 248 0 0,0 0 64 0 0,0 0-195 0 0,0 0-295 0 0,0 0-298 0 0,-34 27-227 0 0,-108 84-135 0 0,30-30 643 0 0,110-79-940 0 0,1-2-45 0 0,0 1 0 0 0,0-1 0 0 0,0 1 0 0 0,0-1 0 0 0,0 1 0 0 0,0-1 0 0 0,0 1 0 0 0,0 0 0 0 0,0-1 0 0 0,0 1 0 0 0,0 0 0 0 0,0 0 0 0 0,1-1 0 0 0,-1 1 0 0 0,0 0 0 0 0,1 0 0 0 0,-1 0 0 0 0,1 0 0 0 0,-1 0 0 0 0,1 0 0 0 0,-1 0 0 0 0,1 0 0 0 0,-1 1 0 0 0,1-1 0 0 0,0 0 0 0 0,0 0 0 0 0,0 0 0 0 0,0 0 0 0 0,0 0 0 0 0,0 1 0 0 0,0-1 0 0 0,0 0 0 0 0,0 0 0 0 0,0 0 0 0 0,0 0 0 0 0,1 0 0 0 0,-1 0 0 0 0,1 0 0 0 0,-1 0 0 0 0,1 0 0 0 0,-1 0 0 0 0,1 0 0 0 0,-1 0 0 0 0,1 0 0 0 0,0 0 0 0 0,0 1-5 0 0,150 63 180 0 0,-56-42-190 0 0,-76-22-190 0 0,5-1-2420 0 0,2-8-3626 0 0,-10 2-2534 0 0,-3 5 5253 0 0,2 3 4217 0 0,6 7 5283 0 0,3 2-1548 0 0,43-6 962 0 0,35-33-1629 0 0,-85 22-3531 0 0,0-1 0 0 0,-1 0 0 0 0,0-2 0 0 0,-1 0 0 0 0,1 0 1 0 0,-2-1-1 0 0,1-1 0 0 0,-1-1 0 0 0,9-10-227 0 0,-20 20 15 0 0,0 0 0 0 0,-1 0 0 0 0,1 0 0 0 0,-1-1-1 0 0,0 1 1 0 0,0-1 0 0 0,0 1 0 0 0,0-1 0 0 0,0 0 0 0 0,0 0 0 0 0,-1 0 0 0 0,1 0 0 0 0,-1 0 0 0 0,0 0-1 0 0,0 0 1 0 0,0 0 0 0 0,0-1 0 0 0,-1 1 0 0 0,1 0 0 0 0,-1-1 0 0 0,0 1 0 0 0,0 0 0 0 0,0-1 0 0 0,0 1-1 0 0,-1 0 1 0 0,1 0 0 0 0,-1-1 0 0 0,0 1 0 0 0,0 0 0 0 0,0 0 0 0 0,-1 0 0 0 0,1 0 0 0 0,0 0-1 0 0,-1 0 1 0 0,0 0 0 0 0,0 0 0 0 0,0 1 0 0 0,0-1 0 0 0,0 1 0 0 0,-1-1 0 0 0,1 1 0 0 0,-1 0 0 0 0,1 0-1 0 0,-1 0 1 0 0,0 0 0 0 0,0 1 0 0 0,-1-2-15 0 0,-8 2-14 0 0,1 0-1 0 0,-1 1 1 0 0,0 0 0 0 0,0 1-1 0 0,1 0 1 0 0,-1 1-1 0 0,1 0 1 0 0,-1 1 0 0 0,1 0-1 0 0,0 1 1 0 0,0 0 0 0 0,0 1-1 0 0,0 0 1 0 0,1 1-1 0 0,0 0 1 0 0,0 1 0 0 0,1 0-1 0 0,0 0 1 0 0,0 1-1 0 0,0 0 1 0 0,1 0 0 0 0,0 1-1 0 0,1 0 1 0 0,0 1 0 0 0,0 0-1 0 0,1 0 1 0 0,1 0-1 0 0,-3 5 15 0 0,5-10 15 0 0,0 1-1 0 0,0 1 1 0 0,0-1-1 0 0,1 0 1 0 0,0 1-1 0 0,0-1 0 0 0,1 1 1 0 0,-1-1-1 0 0,1 1 1 0 0,1 0-1 0 0,-1 0 0 0 0,1-1 1 0 0,1 1-1 0 0,-1 0 1 0 0,1 0-1 0 0,0-1 1 0 0,1 1-1 0 0,-1 0 0 0 0,1-1 1 0 0,1 0-1 0 0,-1 1 1 0 0,1-1-1 0 0,0 0 0 0 0,0 0 1 0 0,1 0-1 0 0,0-1 1 0 0,0 1-1 0 0,0-1 1 0 0,1 0-1 0 0,0 0 0 0 0,0-1 1 0 0,2 3-15 0 0,6 3-2 0 0,0 0 1 0 0,0-1 0 0 0,1 0-1 0 0,0-1 1 0 0,1 0 0 0 0,0-1-1 0 0,0-1 1 0 0,0 0 0 0 0,1-1 0 0 0,0-1-1 0 0,0 0 1 0 0,0-2 0 0 0,1 1 1 0 0,3-1-480 0 0,88 3-970 0 0,-73-8-2743 0 0,0-4-4102 0 0,-19 2 49 0 0</inkml:trace>
  <inkml:trace contextRef="#ctx0" brushRef="#br0" timeOffset="36395.989">614 1514 0 0 0,'0'0'343'0'0,"0"0"1021"0"0,0 0 380 0 0,0 0-5 0 0,0 0-106 0 0,0 0-166 0 0,0 0-208 0 0,0 0-146 0 0,0 0-115 0 0,0 0-71 0 0,-15-8 14 0 0,-49-24-9 0 0,62 31-834 0 0,0 0 0 0 0,-1 0 0 0 0,1 0 0 0 0,0 1 0 0 0,0-1 1 0 0,-1 0-1 0 0,1 1 0 0 0,0 0 0 0 0,-1-1 0 0 0,1 1 0 0 0,0 0 0 0 0,-1 0 0 0 0,1 0 0 0 0,0 1 0 0 0,-1-1 0 0 0,1 0 0 0 0,0 1 0 0 0,-1 0 0 0 0,1 0 0 0 0,0-1 0 0 0,0 1 0 0 0,0 0 0 0 0,-1 1 0 0 0,1-1 0 0 0,1 0 0 0 0,-1 1 0 0 0,0-1 0 0 0,-2 2-98 0 0,-4 3 188 0 0,-10 10 50 0 0,0 0 1 0 0,1 1-1 0 0,0 1 0 0 0,2 1 1 0 0,0 0-1 0 0,1 1 0 0 0,1 1 1 0 0,1 0-1 0 0,-1 3-238 0 0,-4 7 250 0 0,-6 9-53 0 0,2 1 0 0 0,2 0 0 0 0,2 2 0 0 0,2 0 0 0 0,1 1 0 0 0,3 1-1 0 0,2 0 1 0 0,1 0 0 0 0,3 1 0 0 0,1 0 0 0 0,3 5-197 0 0,1-36 39 0 0,1-1 0 0 0,0 1 0 0 0,2-1 0 0 0,-1 0 0 0 0,2 0 0 0 0,0 0 0 0 0,1-1-1 0 0,0 1 1 0 0,1-1 0 0 0,0 0 0 0 0,1 0 0 0 0,1-1 0 0 0,0 0 0 0 0,0 0 0 0 0,1-1 0 0 0,1 0 0 0 0,0-1 0 0 0,0 0 0 0 0,1 0 0 0 0,0-1 0 0 0,1-1 0 0 0,0 0-1 0 0,0 0 1 0 0,1-1 0 0 0,0-1 0 0 0,0 0 0 0 0,1-1 0 0 0,-1 0 0 0 0,1-1 0 0 0,0-1 0 0 0,7 1-39 0 0,-6-1-59 0 0,0-1-1 0 0,0 0 1 0 0,0-1 0 0 0,0 0 0 0 0,1-1-1 0 0,-1-1 1 0 0,0-1 0 0 0,0 0-1 0 0,0-1 1 0 0,0 0 0 0 0,0-1 0 0 0,8-4 59 0 0,14-15-5257 0 0,-4-10-4941 0 0,-28 25 3203 0 0</inkml:trace>
  <inkml:trace contextRef="#ctx0" brushRef="#br0" timeOffset="37184.06">1071 1706 2865 0 0,'0'0'1220'0'0,"0"0"-127"0"0,0 0 77 0 0,0 0 245 0 0,0 0 289 0 0,0 0 87 0 0,0 0-206 0 0,0 0-362 0 0,0 0-376 0 0,0 0-309 0 0,0 0-223 0 0,0 0-88 0 0,11 2 357 0 0,0 71 1754 0 0,10 447 1101 0 0,-13-357-4282 0 0,-8-160-1411 0 0,2-10-10263 0 0,-2 4 5777 0 0</inkml:trace>
  <inkml:trace contextRef="#ctx0" brushRef="#br0" timeOffset="37468.039">778 2103 8434 0 0,'0'0'1016'0'0,"0"0"-158"0"0,0 0 136 0 0,0 0 267 0 0,0 0 130 0 0,0 0-91 0 0,31 0-235 0 0,101-3-215 0 0,246-34 366 0 0,-338 33-2203 0 0,13-2-2419 0 0,-19 5-3152 0 0,-19 1-876 0 0</inkml:trace>
  <inkml:trace contextRef="#ctx0" brushRef="#br0" timeOffset="37731.716">1649 2037 3705 0 0,'0'0'1337'0'0,"0"0"-34"0"0,0 0 107 0 0,0 0 129 0 0,0 0 4 0 0,0 0-192 0 0,0 0-264 0 0,0 0-238 0 0,0 0-179 0 0,-24 33-115 0 0,-73 101-86 0 0,65-68 152 0 0,32-56-482 0 0,-1-5-58 0 0,0 0 0 0 0,0 0 0 0 0,0 0 1 0 0,1 0-1 0 0,0 0 0 0 0,0 0 0 0 0,0 0 0 0 0,0 0 0 0 0,1 0 0 0 0,0 0 0 0 0,0 0 0 0 0,0 0 0 0 0,1 0 0 0 0,0 0 0 0 0,0 0 1 0 0,0-1-1 0 0,0 1 0 0 0,1-1 0 0 0,-1 0 0 0 0,1 1 0 0 0,0-1 0 0 0,1-1 0 0 0,-1 1 0 0 0,1 0 0 0 0,0-1 0 0 0,-1 0 0 0 0,1 1 1 0 0,1-2-1 0 0,-1 1 0 0 0,3 1-81 0 0,5-1 200 0 0,1-2-1 0 0,-1 1 1 0 0,0-1 0 0 0,1-1 0 0 0,-1-1 0 0 0,0 1 0 0 0,0-2-1 0 0,1 0 1 0 0,-1 0 0 0 0,0-1 0 0 0,0-1 0 0 0,-1 0 0 0 0,1 0 0 0 0,-1-1-1 0 0,0-1 1 0 0,0 0 0 0 0,-1 0 0 0 0,1-1 0 0 0,-1 0 0 0 0,7-8-200 0 0,-10 11 25 0 0,0-1 0 0 0,0 0 0 0 0,0 0 1 0 0,-1-1-1 0 0,1 0 0 0 0,-1 0 1 0 0,-1 0-1 0 0,1-1 0 0 0,-1 0 0 0 0,-1 0 1 0 0,1 0-1 0 0,-1-1 0 0 0,0 1 1 0 0,-1-1-1 0 0,1 0 0 0 0,-2 0 0 0 0,1 0 1 0 0,-1-1-1 0 0,-1 1 0 0 0,1 0 1 0 0,-1-1-1 0 0,-1 1 0 0 0,1-1 0 0 0,-2 0 1 0 0,0-6-26 0 0,-1 11-104 0 0,0-1 0 0 0,0 1-1 0 0,-1 0 1 0 0,1 0 0 0 0,-1 0 0 0 0,0 0 0 0 0,-1 1 0 0 0,1-1 0 0 0,0 1 0 0 0,-1 0 0 0 0,0 0 0 0 0,0 0 0 0 0,0 0 0 0 0,0 1 0 0 0,0-1 0 0 0,0 1-1 0 0,-1 0 1 0 0,1 0 0 0 0,-1 1 0 0 0,0 0 0 0 0,-1-1 104 0 0,-64-1-4262 0 0,26 26-2602 0 0,28-12 1917 0 0,3-3-434 0 0</inkml:trace>
  <inkml:trace contextRef="#ctx0" brushRef="#br0" timeOffset="37964.789">1995 2390 0 0 0,'0'0'1267'0'0,"0"0"747"0"0,0 0 590 0 0,0 0 250 0 0,0 0-139 0 0,0 0-489 0 0,0 0-555 0 0,0 0-424 0 0,0 0-309 0 0,0 0-178 0 0,0 0-87 0 0,2-6-64 0 0,67-183 2035 0 0,-60 171-2892 0 0,56-89 546 0 0,4 67-6198 0 0,-54 39-769 0 0,-8 2-231 0 0,0 2 4097 0 0</inkml:trace>
  <inkml:trace contextRef="#ctx0" brushRef="#br0" timeOffset="38983.812">2757 2089 8074 0 0,'0'0'2394'0'0,"0"0"-914"0"0,0 0-284 0 0,0 0 108 0 0,0 0 65 0 0,0 0-118 0 0,0 0-288 0 0,0 0-281 0 0,0 0-235 0 0,0 0-140 0 0,0 0-102 0 0,0 0-70 0 0,-23-4-38 0 0,-71-10-21 0 0,44 22 23 0 0,42-3-82 0 0,0-2-36 0 0,0 0-1 0 0,0 1 0 0 0,0 0 1 0 0,0 0-1 0 0,1 0 0 0 0,0 1 0 0 0,0 0 1 0 0,0 1-1 0 0,0 0 0 0 0,1 0 1 0 0,0 0-1 0 0,0 1 0 0 0,1-1 1 0 0,0 2-1 0 0,0-1 0 0 0,1 0 1 0 0,-1 1-1 0 0,2 0 0 0 0,-1 0 1 0 0,1 0-1 0 0,0 0 0 0 0,1 0 1 0 0,0 1-1 0 0,0 0 0 0 0,0 7 20 0 0,3-13 19 0 0,0-1 1 0 0,0 0-1 0 0,0 0 0 0 0,0 0 0 0 0,0 1 0 0 0,1-1 1 0 0,-1 0-1 0 0,1-1 0 0 0,0 1 0 0 0,0 0 0 0 0,-1 0 1 0 0,1-1-1 0 0,0 1 0 0 0,0-1 0 0 0,0 0 0 0 0,1 1 1 0 0,-1-1-1 0 0,0 0 0 0 0,0 0 0 0 0,1 0 0 0 0,-1-1 1 0 0,0 1-1 0 0,1-1 0 0 0,-1 1 0 0 0,1-1 0 0 0,-1 0 1 0 0,1 0-1 0 0,-1 0 0 0 0,1 0 0 0 0,-1 0 0 0 0,1 0 1 0 0,-1-1-1 0 0,0 1 0 0 0,1-1 0 0 0,-1 0 0 0 0,1 0-19 0 0,8 1 215 0 0,5-2-79 0 0,-1-1 1 0 0,0-1-1 0 0,-1-1 0 0 0,1 0 1 0 0,-1 0-1 0 0,0-2 1 0 0,0 0-1 0 0,0 0 0 0 0,-1-1 1 0 0,-1-1-1 0 0,1 0 1 0 0,0-2-137 0 0,17-9 100 0 0,10-10 3 0 0,58-29 5 0 0,-97 60-122 0 0,0 1 0 0 0,0-1 1 0 0,0 0-1 0 0,0 1 0 0 0,0-1 0 0 0,-1 0 0 0 0,1 1 1 0 0,0-1-1 0 0,-1 1 0 0 0,0-1 0 0 0,1 1 0 0 0,-1-1 1 0 0,0 1-1 0 0,0 0 0 0 0,0-1 0 0 0,0 1 0 0 0,0-1 0 0 0,0 1 1 0 0,0-1-1 0 0,0 1 0 0 0,-1 0 0 0 0,1-1 0 0 0,0 1 1 0 0,-1-1-1 0 0,0 1 0 0 0,1-1 0 0 0,-1 0 0 0 0,0 1 0 0 0,0-1 1 0 0,1 0-1 0 0,-1 1 0 0 0,0-1 0 0 0,0 0 0 0 0,-1 0 1 0 0,1 0-1 0 0,-1 1 14 0 0,1 1-28 0 0,-126 232-300 0 0,79-118 186 0 0,4 3 0 0 0,0 22 142 0 0,-30 52-1206 0 0,60-150 987 0 0,43-47 137 0 0,155-81 310 0 0,-94 39-203 0 0,-85 43-18 0 0,-1 1 28 0 0,-1 0 1 0 0,0 0 0 0 0,1-1 0 0 0,-1 1 0 0 0,0-1-1 0 0,0 1 1 0 0,0-1 0 0 0,0 0 0 0 0,-1 0 0 0 0,1 0 0 0 0,0-1-1 0 0,-1 1 1 0 0,1-1 0 0 0,-1 1 0 0 0,0-1 0 0 0,0 0-1 0 0,0 0 1 0 0,0 0 0 0 0,-1 0 0 0 0,1 0 0 0 0,-1 0 0 0 0,0 0-1 0 0,0-1 1 0 0,0 1 0 0 0,0 0 0 0 0,0-1 0 0 0,-1 1 0 0 0,1-3-36 0 0,-45-24 276 0 0,-89-33-330 0 0,-107-28 258 0 0,250 85-446 0 0,25-4 347 0 0,352-115 655 0 0,-355 110-650 0 0,-2 1-2232 0 0,-10 10-10582 0 0,-19 4 5294 0 0</inkml:trace>
  <inkml:trace contextRef="#ctx0" brushRef="#br0" timeOffset="39317.719">3092 2199 3273 0 0,'0'0'2752'0'0,"0"0"-1333"0"0,0 0-659 0 0,0 0-99 0 0,0 0 39 0 0,0 0 89 0 0,0 0 38 0 0,0 0-55 0 0,0 0-57 0 0,0 0-44 0 0,0 0-44 0 0,0 0-34 0 0,0 0-22 0 0,0 26-15 0 0,3 79-19 0 0,-3-101-455 0 0,-1-1 0 0 0,1 1 0 0 0,1-1 0 0 0,-1 1 0 0 0,0-1 0 0 0,1 0 0 0 0,0 1 0 0 0,-1-1 0 0 0,1 0 0 0 0,1 1 0 0 0,-1-1 0 0 0,0 0 0 0 0,1 0 0 0 0,0 0 0 0 0,-1 0 0 0 0,1 0 0 0 0,1 0 0 0 0,-1-1 0 0 0,0 1 0 0 0,0-1 0 0 0,2 2-82 0 0,6 5 495 0 0,-6-6-302 0 0,0 0 1 0 0,0 1-1 0 0,0-2 1 0 0,1 1-1 0 0,-1-1 1 0 0,1 1-1 0 0,0-1 1 0 0,-1 0-1 0 0,1-1 1 0 0,0 1-1 0 0,0-1 1 0 0,0 0-1 0 0,0 0 1 0 0,0-1-1 0 0,1 1 0 0 0,-1-1 1 0 0,0 0-1 0 0,0-1 1 0 0,0 1-1 0 0,0-1 1 0 0,0 0-1 0 0,0 0 1 0 0,0-1-1 0 0,0 0 1 0 0,0 1-1 0 0,-1-2 1 0 0,1 1-1 0 0,0 0-193 0 0,11-8 196 0 0,0-1 1 0 0,-1 0-1 0 0,0 0 0 0 0,-1-2 0 0 0,0 0 0 0 0,-1-1 1 0 0,0 0-1 0 0,5-8-196 0 0,24-48 523 0 0,-35 51-2459 0 0,-1-2-3985 0 0,-4 0-5549 0 0,-2 20 4847 0 0</inkml:trace>
  <inkml:trace contextRef="#ctx0" brushRef="#br0" timeOffset="39670.034">3497 2376 0 0 0,'0'0'1580'0'0,"0"0"557"0"0,0 0 277 0 0,0 0 160 0 0,0 0-3 0 0,0 0-180 0 0,0 0-324 0 0,36-4-395 0 0,113-12-367 0 0,-53-11 386 0 0,-78 20-1452 0 0,-1 0 0 0 0,1-1 0 0 0,-2 0 1 0 0,1-2-1 0 0,-1 0 0 0 0,-1 0 0 0 0,0-2 0 0 0,0 0 1 0 0,-1 0-1 0 0,-1-2 0 0 0,9-10-239 0 0,-20 22-3 0 0,0 0 1 0 0,0 0-1 0 0,-1-1 1 0 0,1 1-1 0 0,0-1 1 0 0,-1 1-1 0 0,0-1 1 0 0,1 1-1 0 0,-1-1 1 0 0,0 0-1 0 0,-1 0 0 0 0,1 0 1 0 0,0 1-1 0 0,-1-1 1 0 0,0 0-1 0 0,1 0 1 0 0,-1 0-1 0 0,0 0 1 0 0,-1 0-1 0 0,1 0 1 0 0,0 0-1 0 0,-1 0 1 0 0,1 1-1 0 0,-1-1 0 0 0,0 0 1 0 0,0 0-1 0 0,0 1 1 0 0,-1-1-1 0 0,1 0 1 0 0,-1 1-1 0 0,1-1 1 0 0,-1 1-1 0 0,0 0 1 0 0,0 0-1 0 0,0-1 1 0 0,0 1-1 0 0,0 0 1 0 0,0 1-1 0 0,-1-1 0 0 0,1 0 1 0 0,-2 0 2 0 0,-10 1-108 0 0,0 0-1 0 0,0 1 1 0 0,-1 1 0 0 0,1 0 0 0 0,0 1-1 0 0,0 0 1 0 0,0 1 0 0 0,0 1 0 0 0,0 0 0 0 0,1 1-1 0 0,-1 0 1 0 0,1 1 0 0 0,1 1 0 0 0,-1 0-1 0 0,1 0 1 0 0,0 1 0 0 0,1 1 0 0 0,0 0-1 0 0,0 1 1 0 0,1 0 0 0 0,0 1 0 0 0,1-1-1 0 0,0 2 1 0 0,1-1 0 0 0,-7 13 108 0 0,12-20-6 0 0,1 0-1 0 0,-1 0 1 0 0,0 0-1 0 0,1 0 1 0 0,0 0-1 0 0,0 1 1 0 0,0-1-1 0 0,0 1 1 0 0,1 0-1 0 0,0 0 1 0 0,0-1 0 0 0,0 1-1 0 0,0 0 1 0 0,1 0-1 0 0,0 0 1 0 0,0 0-1 0 0,0 0 1 0 0,1-1-1 0 0,0 1 1 0 0,0 0-1 0 0,0 0 1 0 0,0-1-1 0 0,1 1 1 0 0,-1 0 0 0 0,1-1-1 0 0,0 1 1 0 0,1-1-1 0 0,-1 0 1 0 0,1 0-1 0 0,0 0 1 0 0,0 0-1 0 0,0 0 1 0 0,0-1-1 0 0,1 0 1 0 0,0 1 0 0 0,-1-1-1 0 0,1 0 1 0 0,4 2 6 0 0,10 2 27 0 0,1-1 0 0 0,0 0 1 0 0,0-1-1 0 0,0-1 0 0 0,0-1 1 0 0,1-1-1 0 0,-1 0 0 0 0,1-2 1 0 0,-1 0-1 0 0,20-3-27 0 0,94-27-1919 0 0,-91 13-1910 0 0,-3-1-3787 0 0,-22 10 729 0 0</inkml:trace>
  <inkml:trace contextRef="#ctx0" brushRef="#br0" timeOffset="39995.619">4261 1617 9394 0 0,'0'0'1511'0'0,"0"0"-243"0"0,0 0 26 0 0,0 0 68 0 0,0 0-82 0 0,0 0-223 0 0,0 0-267 0 0,0 0-115 0 0,0 0-9 0 0,0 0-5 0 0,0 0-5 0 0,0 0-24 0 0,0 0 0 0 0,32 25 1 0 0,100 82-26 0 0,-127-103-549 0 0,0-1-1 0 0,0 1 0 0 0,-1 0 0 0 0,0 0 1 0 0,1 1-1 0 0,-1-1 0 0 0,-1 1 0 0 0,1 0 1 0 0,-1 0-1 0 0,0 0 0 0 0,0 1 0 0 0,0-1 1 0 0,-1 1-1 0 0,0-1 0 0 0,2 6-57 0 0,0 5 161 0 0,3 12-92 0 0,-1 0-1 0 0,-2 0 1 0 0,-1 0-1 0 0,-1 0 1 0 0,-1 1-1 0 0,-2-1 1 0 0,-1 1-1 0 0,-1-1 1 0 0,-1 0-1 0 0,-1 0 1 0 0,-2 0-1 0 0,-1-1 1 0 0,-1 0-1 0 0,-3 4-68 0 0,-7 23-464 0 0,-2 0-1 0 0,-2-1 0 0 0,-2-2 1 0 0,-3 0-1 0 0,-2-2 0 0 0,-2-1 1 0 0,-30 34 464 0 0,10-37-3407 0 0,13-20-6784 0 0,27-18 1944 0 0</inkml:trace>
  <inkml:trace contextRef="#ctx0" brushRef="#br0" timeOffset="43112.645">5474 1952 1584 0 0,'0'0'203'0'0,"0"0"-207"0"0,0 0 19 0 0,0 0 246 0 0,0 0 330 0 0,0 0 281 0 0,0 0 152 0 0,-24 37 10 0 0,-76 114-125 0 0,35-33 300 0 0,-209 367 2303 0 0,251-433-2083 0 0,23-52-1027 0 0,0 0 47 0 0,0 0 40 0 0,10-22 2028 0 0,228-376-1511 0 0,-184 306-959 0 0,-15 22 147 0 0,4 2 1 0 0,2 2-1 0 0,26-28-194 0 0,-63 172 672 0 0,-12-3-184 0 0,-1 19 112 0 0,4 0 0 0 0,11 92-600 0 0,10-76 162 0 0,-19-110-137 0 0,0 1 1 0 0,0-1-1 0 0,1 1 0 0 0,-1-1 1 0 0,0 0-1 0 0,0 1 1 0 0,0-1-1 0 0,1 0 1 0 0,-1 0-1 0 0,0 0 0 0 0,0 0 1 0 0,0 0-1 0 0,1 0 1 0 0,-1 0-1 0 0,0-1 1 0 0,0 1-1 0 0,1 0 0 0 0,-1-1 1 0 0,0 1-1 0 0,0-1 1 0 0,0 1-1 0 0,0-1 1 0 0,0 1-1 0 0,0-1 0 0 0,0 0 1 0 0,0 0-1 0 0,0 1 1 0 0,0-1-1 0 0,0 0 0 0 0,0 0 1 0 0,-1 0-1 0 0,1 0 1 0 0,0 0-1 0 0,0 0 1 0 0,-1 0-1 0 0,1 0 0 0 0,-1 0 1 0 0,1-1-1 0 0,-1 1 1 0 0,0 0-1 0 0,1 0 1 0 0,-1 0-1 0 0,0-1 0 0 0,0 1 1 0 0,0 0-1 0 0,0-1-25 0 0,6-6 39 0 0,492-683 160 0 0,-496 743-702 0 0,11 213 1482 0 0,-4 59-87 0 0,8-105-856 0 0,-7-200-2620 0 0,-5-18-2148 0 0,1-5-3866 0 0,-3 1 1047 0 0</inkml:trace>
  <inkml:trace contextRef="#ctx0" brushRef="#br0" timeOffset="43631.65">6448 2604 14483 0 0,'0'0'1683'0'0,"0"0"-705"0"0,0 0-330 0 0,0 0 31 0 0,0 0 143 0 0,0 0 105 0 0,0 0-108 0 0,0 0-215 0 0,0 0-236 0 0,0 0-186 0 0,0 0-90 0 0,0 0-44 0 0,0 0-10 0 0,-2 4-6 0 0,-5 21 10 0 0,7-25-85 0 0,0 4-894 0 0,0 3-12686 0 0,0-6 5781 0 0</inkml:trace>
</inkml:ink>
</file>

<file path=ppt/ink/ink6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3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78 160 7754 0 0,'0'0'1173'0'0,"0"0"-426"0"0,0 0-191 0 0,0 0 178 0 0,0 0 330 0 0,0 0 199 0 0,0 0 0 0 0,0 0-179 0 0,0 0-238 0 0,33-9-162 0 0,110-31-114 0 0,85-25 1161 0 0,-193 57-1550 0 0,183-25 340 0 0,-216 36-488 0 0,0 0-1 0 0,0 0 1 0 0,-1 0-1 0 0,1 0 1 0 0,-1 0-1 0 0,0 0 1 0 0,0 0 0 0 0,0 0-1 0 0,0 0 1 0 0,-1 1-1 0 0,1-1 1 0 0,-1 0 0 0 0,0 1-1 0 0,0-1 1 0 0,0 0-1 0 0,0 1 1 0 0,0-1 0 0 0,-1 0-1 0 0,0 1 1 0 0,0-1-1 0 0,0 0 1 0 0,0 0-1 0 0,-1 3-32 0 0,-87 266 1033 0 0,76-192-975 0 0,3 0 0 0 0,4 1 1 0 0,3 0-1 0 0,3 8-58 0 0,14 18 352 0 0,-32-152 2485 0 0,12 36-2856 0 0,-1 0 0 0 0,0 0 0 0 0,-1 0 0 0 0,0 1 0 0 0,-1 0 0 0 0,0 1-1 0 0,0 0 1 0 0,0 0 0 0 0,-1 1 0 0 0,0 0 0 0 0,0 0 0 0 0,-1 1 0 0 0,1 1 0 0 0,-1 0 0 0 0,0 0 0 0 0,0 1 0 0 0,-1 1 0 0 0,-5-1 19 0 0,-8 0-225 0 0,0 2 0 0 0,0 0 0 0 0,0 2 0 0 0,1 0 0 0 0,-1 2 0 0 0,0 1 0 0 0,1 1 0 0 0,0 1 0 0 0,0 1 0 0 0,1 1 0 0 0,-1 1 0 0 0,2 1 0 0 0,-1 1 0 0 0,2 1 1 0 0,-1 1-1 0 0,-12 11 225 0 0,19-10-1166 0 0,12-2-2367 0 0,20-12-6641 0 0,-10 0 3614 0 0</inkml:trace>
  <inkml:trace contextRef="#ctx0" brushRef="#br0" timeOffset="295.849">280 333 6577 0 0,'0'0'1775'0'0,"0"0"-317"0"0,0 0-135 0 0,0 0 131 0 0,0 0 77 0 0,0 0-112 0 0,0 0-218 0 0,0 0-157 0 0,0 0-90 0 0,35-1-84 0 0,111-2-124 0 0,265-33 1714 0 0,-249 24-2835 0 0,-161 12 7 0 0,-1 0-144 0 0,0 0-137 0 0,-18 7-1992 0 0,18-7 2601 0 0,-36 22-6025 0 0,15-3-3934 0 0,15-11 7836 0 0</inkml:trace>
  <inkml:trace contextRef="#ctx0" brushRef="#br0" timeOffset="632.673">1180 499 9490 0 0,'0'0'1938'0'0,"0"0"-499"0"0,0 0-76 0 0,0 0 77 0 0,0 0-36 0 0,0 0-199 0 0,0 0-329 0 0,0 0-297 0 0,0 0-230 0 0,0 0-156 0 0,-5 33-97 0 0,-16 105-48 0 0,9-55-36 0 0,11-74-477 0 0,-2 7-465 0 0,1-13-3704 0 0,-2-2-3962 0 0,3-1 2789 0 0</inkml:trace>
  <inkml:trace contextRef="#ctx0" brushRef="#br0" timeOffset="885.47">1213 171 8202 0 0,'0'0'1656'0'0,"0"0"-696"0"0,0 0-704 0 0,0 0-296 0 0,0 0-200 0 0,0 0-160 0 0,0 0-152 0 0,0 0-384 0 0,0 0-720 0 0,0 0-1545 0 0,0 0-848 0 0</inkml:trace>
  <inkml:trace contextRef="#ctx0" brushRef="#br0" timeOffset="1197.742">1353 760 3881 0 0,'0'0'1456'0'0,"0"0"-108"0"0,0 0 370 0 0,0 0 429 0 0,0 0 111 0 0,0 0-284 0 0,0 0-526 0 0,0 0-406 0 0,0 0-202 0 0,0 0-124 0 0,0 0-93 0 0,0 0-72 0 0,0 0-99 0 0,17-21-91 0 0,50-65-79 0 0,12-54 719 0 0,-76 133-959 0 0,-2 5-61 0 0,-1 1-1 0 0,0-1 0 0 0,1 1 0 0 0,-1-1 0 0 0,1 1 0 0 0,-1-1 0 0 0,1 1 0 0 0,0-1 0 0 0,-1 1 0 0 0,1 0 0 0 0,0-1 0 0 0,0 1 0 0 0,0 0 0 0 0,0 0 0 0 0,0-1 0 0 0,1 1 0 0 0,-1 0 0 0 0,0 0 0 0 0,0 0 0 0 0,1 1 0 0 0,-1-1 0 0 0,0 0 0 0 0,1 0 0 0 0,-1 1 1 0 0,1-1-1 0 0,-1 1 0 0 0,1-1 0 0 0,-1 1 0 0 0,1 0 0 0 0,0-1 0 0 0,-1 1 0 0 0,1 0 0 0 0,-1 0 0 0 0,2 0 20 0 0,31 77-942 0 0,-34-73 965 0 0,2 1 0 0 0,-1-1-1 0 0,0 0 1 0 0,1 0 0 0 0,0 0-1 0 0,0 0 1 0 0,0-1-1 0 0,0 1 1 0 0,0 0 0 0 0,1-1-1 0 0,0 0 1 0 0,0 1 0 0 0,0-1-1 0 0,0 0 1 0 0,0-1-1 0 0,0 1 1 0 0,1 0 0 0 0,0-1-1 0 0,-1 0 1 0 0,1 0 0 0 0,0 0-1 0 0,0 0 1 0 0,0-1-1 0 0,0 1 1 0 0,0-1 0 0 0,0 0-1 0 0,1 0 1 0 0,-1-1 0 0 0,0 1-1 0 0,4-1-22 0 0,0-1 38 0 0,0 0 0 0 0,1-1 0 0 0,-1 0 0 0 0,0-1 0 0 0,0 0 0 0 0,0 0 0 0 0,-1 0 0 0 0,1-1 0 0 0,-1 0 0 0 0,0-1-1 0 0,0 1 1 0 0,0-2 0 0 0,0 1 0 0 0,-1-1 0 0 0,0 0 0 0 0,0 0 0 0 0,-1 0 0 0 0,0-1 0 0 0,2-3-38 0 0,19-17-4041 0 0,0 2-3877 0 0,-19 21-2043 0 0</inkml:trace>
  <inkml:trace contextRef="#ctx0" brushRef="#br0" timeOffset="1667.772">2044 476 6737 0 0,'0'0'2508'0'0,"0"0"-483"0"0,0 0-178 0 0,0 0-95 0 0,0 0-188 0 0,0 0-291 0 0,0 0-319 0 0,0 0-259 0 0,0 0-238 0 0,0 0-193 0 0,0 0-138 0 0,-11 8-78 0 0,4-3-44 0 0,-2 2-18 0 0,-1-1 0 0 0,1 2 0 0 0,0-1 0 0 0,1 1 0 0 0,0 1 0 0 0,0-1 0 0 0,1 1 0 0 0,0 1 0 0 0,0 1 14 0 0,5-8-20 0 0,0 0 0 0 0,0 1-1 0 0,0-1 1 0 0,1 1 0 0 0,-1 0-1 0 0,1-1 1 0 0,0 1-1 0 0,0 0 1 0 0,0 0 0 0 0,0 0-1 0 0,1 0 1 0 0,0 0 0 0 0,0-1-1 0 0,0 1 1 0 0,0 0 0 0 0,1 0-1 0 0,-1 0 1 0 0,1 0 0 0 0,0 0-1 0 0,0 0 1 0 0,0-1 0 0 0,1 1-1 0 0,-1 0 1 0 0,1-1-1 0 0,0 1 1 0 0,0-1 0 0 0,0 0-1 0 0,1 0 1 0 0,-1 0 0 0 0,1 0-1 0 0,-1 0 1 0 0,1 0 0 0 0,0-1-1 0 0,0 1 1 0 0,1-1 0 0 0,-1 0-1 0 0,0 0 1 0 0,3 2 20 0 0,4-1 99 0 0,0 0 0 0 0,1 0 0 0 0,-1-1 0 0 0,0-1 0 0 0,0 0 0 0 0,1 0 0 0 0,-1-1 1 0 0,1 0-1 0 0,-1-1 0 0 0,1 0 0 0 0,-1 0 0 0 0,0-1 0 0 0,0-1 0 0 0,0 0 0 0 0,0 0 0 0 0,0-1 0 0 0,-1 0 0 0 0,1 0 1 0 0,-1-1-1 0 0,0-1 0 0 0,0 0 0 0 0,-1 0 0 0 0,3-3-99 0 0,24-20 269 0 0,-1-1 0 0 0,-2-2-1 0 0,-1-2 1 0 0,-2 0 0 0 0,-1-2 0 0 0,-2-1 0 0 0,11-22-269 0 0,-28 45-62 0 0,-1-1 1 0 0,0 1 0 0 0,-1-2 0 0 0,-1 1-1 0 0,0 0 1 0 0,-1-1 0 0 0,-1 0-1 0 0,-1 0 1 0 0,0-1 0 0 0,0-10 61 0 0,-2 20-61 0 0,-1-1 1 0 0,0 0 0 0 0,0 0-1 0 0,-1 1 1 0 0,0-1-1 0 0,0 0 1 0 0,-1 1-1 0 0,1-1 1 0 0,-2 1-1 0 0,1 0 1 0 0,-1-1 0 0 0,0 1-1 0 0,-1 0 1 0 0,0 1-1 0 0,0-1 1 0 0,0 1-1 0 0,-1-1 1 0 0,0 2-1 0 0,0-1 1 0 0,-1 0-1 0 0,1 1 1 0 0,-1 0 0 0 0,-2-1 60 0 0,1 2-23 0 0,0 1 1 0 0,0-1-1 0 0,0 2 1 0 0,-1-1-1 0 0,1 1 1 0 0,-1 0 0 0 0,1 0-1 0 0,-1 1 1 0 0,0 0-1 0 0,1 1 1 0 0,-1 0-1 0 0,0 0 1 0 0,0 0 0 0 0,1 1-1 0 0,-1 0 1 0 0,0 1-1 0 0,1-1 1 0 0,-1 2 0 0 0,1-1-1 0 0,0 1 1 0 0,-1 0-1 0 0,1 0 1 0 0,1 1-1 0 0,-1 0 1 0 0,1 0 0 0 0,-1 1-1 0 0,1 0 23 0 0,-1 2 32 0 0,0 1 0 0 0,0 0 0 0 0,1 1 0 0 0,1-1 0 0 0,-1 1 0 0 0,1 0 1 0 0,1 0-1 0 0,-1 1 0 0 0,2-1 0 0 0,-1 1 0 0 0,1 0 0 0 0,1 0 0 0 0,0 0 0 0 0,0 0 0 0 0,1 0 0 0 0,0 1 0 0 0,1-1 0 0 0,0 0 0 0 0,1 1 0 0 0,0-1 0 0 0,1 0 0 0 0,0 0 0 0 0,0 0 0 0 0,1 0 0 0 0,0 0 1 0 0,1 0-1 0 0,0-1 0 0 0,4 8-32 0 0,14 9 115 0 0,0-1 0 0 0,2-1-1 0 0,1-1 1 0 0,1-1 0 0 0,0-1 0 0 0,2-2 0 0 0,0 0 0 0 0,1-2 0 0 0,1-1 0 0 0,1-1 0 0 0,0-2 0 0 0,1-1 0 0 0,0-2 0 0 0,0-1 0 0 0,1-1-1 0 0,1-2 1 0 0,32 2-115 0 0,36 0-1242 0 0,-68-8-1999 0 0,0 0-4123 0 0,-31 0 6150 0 0,12 0-9483 0 0</inkml:trace>
</inkml:ink>
</file>

<file path=ppt/ink/ink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3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6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186 166 6041 0 0,'0'0'1355'0'0,"0"0"-13"0"0,0 0 309 0 0,0 0 253 0 0,0 0 2 0 0,0 0-418 0 0,0 0-491 0 0,0 0-279 0 0,0 0-152 0 0,0 0-81 0 0,0 0-51 0 0,0 0-76 0 0,0 0-81 0 0,-18 10-71 0 0,-56 31-67 0 0,71-41-137 0 0,1 1 1 0 0,-1 0 0 0 0,0 0-1 0 0,1 0 1 0 0,0 0-1 0 0,-1 0 1 0 0,1 1-1 0 0,-1-1 1 0 0,1 1 0 0 0,0 0-1 0 0,0-1 1 0 0,0 1-1 0 0,0 0 1 0 0,0 0-1 0 0,1 0 1 0 0,-1 0 0 0 0,0 1-1 0 0,1-1 1 0 0,0 0-1 0 0,-1 1 1 0 0,1-1-1 0 0,0 1 1 0 0,0-1 0 0 0,1 1-1 0 0,-1-1 1 0 0,0 1-1 0 0,1 0 1 0 0,0-1-1 0 0,-1 1 1 0 0,1 0 0 0 0,0 0-1 0 0,0-1 1 0 0,1 1-1 0 0,-1 0 1 0 0,0-1-1 0 0,1 1 1 0 0,0 0 0 0 0,0-1-1 0 0,0 1 1 0 0,0 0-3 0 0,71 58-256 0 0,-67-58 281 0 0,9 6-29 0 0,-3-3 6 0 0,1 1 0 0 0,-1 0 0 0 0,-1 1 0 0 0,1 0-1 0 0,-2 1 1 0 0,1 0 0 0 0,-1 0 0 0 0,0 1 0 0 0,-1 0-2 0 0,-6-7 36 0 0,-1-1 0 0 0,1 1 0 0 0,-1 0 0 0 0,0-1 0 0 0,0 1 0 0 0,0 0 0 0 0,0 0 0 0 0,0 0 0 0 0,-1-1 0 0 0,1 1 0 0 0,-1 0 0 0 0,0 0 0 0 0,0 0 0 0 0,0 0 0 0 0,0 0 0 0 0,0 0 0 0 0,-1 0 0 0 0,1 0 0 0 0,-1 0 0 0 0,0-1 0 0 0,0 1 0 0 0,0 0 0 0 0,0 0 0 0 0,0-1 0 0 0,-1 1 0 0 0,1-1 0 0 0,-1 1-36 0 0,-55 37 747 0 0,-60-7-1184 0 0,103-32-38 0 0,-25-5-3507 0 0,26-17-7818 0 0,12 16 7023 0 0</inkml:trace>
  <inkml:trace contextRef="#ctx0" brushRef="#br0" timeOffset="313.128">672 0 13275 0 0,'0'0'825'0'0,"0"0"-222"0"0,0 0 249 0 0,0 0 414 0 0,0 0 205 0 0,0 0-64 0 0,0 0-326 0 0,0 0-324 0 0,0 0-225 0 0,0 0-150 0 0,2 34-105 0 0,7 106-79 0 0,-6 110 138 0 0,6-203-1051 0 0,5-21-2784 0 0,-13-26 2815 0 0,0 0-6193 0 0,-1 0 4000 0 0,0 0-5733 0 0</inkml:trace>
  <inkml:trace contextRef="#ctx0" brushRef="#br0" timeOffset="564.741">389 273 12947 0 0,'0'0'1201'0'0,"0"0"-436"0"0,0 0-60 0 0,0 0 150 0 0,0 0 88 0 0,0 0-130 0 0,0 0-205 0 0,0 0-157 0 0,0 0-143 0 0,36-2-72 0 0,116-6-65 0 0,58 2 286 0 0,-139 6-2621 0 0,18 1-7115 0 0,-69-1 262 0 0</inkml:trace>
  <inkml:trace contextRef="#ctx0" brushRef="#br0" timeOffset="870.884">1326 243 11995 0 0,'0'0'1888'0'0,"0"0"-258"0"0,0 0-91 0 0,0 0-87 0 0,0 0-158 0 0,0 0-334 0 0,0 0-351 0 0,0 0-234 0 0,0 0-142 0 0,0 0-79 0 0,0 0-33 0 0,0 0-26 0 0,-27 8-50 0 0,-82 27-10 0 0,43 6-15 0 0,55-32-38 0 0,1 0 0 0 0,0 1 0 0 0,1 0 0 0 0,0 0 0 0 0,0 1 0 0 0,1 0 0 0 0,1 1 0 0 0,0 0 0 0 0,0 0 0 0 0,-4 12 18 0 0,10-23-10 0 0,0 1 0 0 0,0 0 0 0 0,1-1 0 0 0,-1 1 0 0 0,0 0 0 0 0,1 0-1 0 0,-1-1 1 0 0,1 1 0 0 0,0 0 0 0 0,-1 0 0 0 0,1 0 0 0 0,0 0 0 0 0,0 0 0 0 0,0-1 0 0 0,0 1 0 0 0,1 0 0 0 0,-1 0 0 0 0,0 0 0 0 0,1 0 0 0 0,-1-1 0 0 0,1 1 0 0 0,0 0 0 0 0,0 0 0 0 0,-1-1 0 0 0,1 1 0 0 0,0 0 0 0 0,1-1 0 0 0,-1 1 0 0 0,0-1 0 0 0,0 0-1 0 0,0 1 1 0 0,1-1 0 0 0,-1 0 0 0 0,1 0 0 0 0,-1 0 0 0 0,1 0 0 0 0,0 0 0 0 0,-1 0 0 0 0,1 0 0 0 0,0 0 0 0 0,-1-1 0 0 0,1 1 0 0 0,0-1 0 0 0,0 1 0 0 0,0-1 0 0 0,0 0 0 0 0,-1 0 0 0 0,1 1 0 0 0,0-1 0 0 0,0-1 0 0 0,2 1 10 0 0,10-1 70 0 0,0-1 1 0 0,1 0-1 0 0,-1-1 0 0 0,0-1 1 0 0,-1 0-1 0 0,1-1 1 0 0,-1 0-1 0 0,0-1 1 0 0,0 0-1 0 0,0-1 1 0 0,4-4-71 0 0,-12 8 17 0 0,178-102 844 0 0,-182 104-893 0 0,-1 0-1 0 0,1 1 0 0 0,0-1 1 0 0,-1 1-1 0 0,1 0 0 0 0,0-1 0 0 0,0 1 1 0 0,0 0-1 0 0,-1-1 0 0 0,1 1 1 0 0,0 0-1 0 0,0 0 0 0 0,0 0 0 0 0,0 0 1 0 0,0-1-1 0 0,-1 1 0 0 0,1 0 1 0 0,0 1-1 0 0,0-1 0 0 0,0 0 1 0 0,0 0-1 0 0,0 0 0 0 0,-1 0 0 0 0,1 1 1 0 0,0-1-1 0 0,0 0 0 0 0,0 1 1 0 0,-1-1-1 0 0,1 1 0 0 0,0-1 0 0 0,0 1 1 0 0,-1-1-1 0 0,1 1 0 0 0,-1-1 1 0 0,1 1-1 0 0,0 0 0 0 0,-1-1 1 0 0,1 1-1 0 0,-1 0 0 0 0,1 0 0 0 0,-1-1 1 0 0,0 1-1 0 0,1 0 0 0 0,-1 0 1 0 0,0 0-1 0 0,1-1 0 0 0,-1 1 0 0 0,0 0 1 0 0,0 0-1 0 0,0 0 0 0 0,0 0 1 0 0,0 0 32 0 0,1 33-8961 0 0,-1-26 3068 0 0,0 0-959 0 0</inkml:trace>
  <inkml:trace contextRef="#ctx0" brushRef="#br0" timeOffset="1213.381">1558 560 10530 0 0,'0'0'2099'0'0,"0"0"-242"0"0,0 0-72 0 0,0 0-112 0 0,0 0-221 0 0,0 0-308 0 0,0 0-273 0 0,0 0-173 0 0,0 0-141 0 0,0 0-115 0 0,0 0-105 0 0,0 0-84 0 0,16-24-35 0 0,54-76-41 0 0,24-15 201 0 0,-89 109-427 0 0,-1 1 1 0 0,1 0-1 0 0,0 0 1 0 0,1 0 0 0 0,-1 0-1 0 0,1 1 1 0 0,0 0 0 0 0,0 0-1 0 0,0 1 1 0 0,0-1 0 0 0,1 1-1 0 0,-1 1 1 0 0,1-1-1 0 0,0 1 1 0 0,6-1 48 0 0,-12 5-51 0 0,1 0-1 0 0,0-1 1 0 0,-1 1 0 0 0,0 1 0 0 0,1-1-1 0 0,-1 0 1 0 0,0 0 0 0 0,0 0-1 0 0,0 1 1 0 0,0-1 0 0 0,-1 0 0 0 0,1 1-1 0 0,-1-1 1 0 0,1 0 0 0 0,-1 1-1 0 0,0-1 1 0 0,0 1 0 0 0,0-1-1 0 0,0 1 1 0 0,0-1 0 0 0,-1 0 0 0 0,0 2 51 0 0,2 6-70 0 0,-1-7 80 0 0,0 1-1 0 0,0-1 0 0 0,1 1 0 0 0,0 0 0 0 0,0-1 1 0 0,0 1-1 0 0,0-1 0 0 0,1 0 0 0 0,-1 1 0 0 0,1-1 1 0 0,0 0-1 0 0,0 0 0 0 0,0 0 0 0 0,0 0 0 0 0,0 0 1 0 0,1-1-1 0 0,-1 1 0 0 0,1-1 0 0 0,0 1 0 0 0,0-1 1 0 0,0 0-1 0 0,0 0 0 0 0,0 0 0 0 0,0 0 0 0 0,0-1 0 0 0,1 0 1 0 0,-1 1-1 0 0,0-1 0 0 0,1 0 0 0 0,0 0 0 0 0,-1-1 1 0 0,1 1-1 0 0,-1-1 0 0 0,1 0 0 0 0,0 0 0 0 0,-1 0 1 0 0,2 0-10 0 0,5-2 57 0 0,0 0 0 0 0,0 0 1 0 0,0-1-1 0 0,-1 0 1 0 0,1-1-1 0 0,-1 0 1 0 0,0-1-1 0 0,0 0 1 0 0,0 0-1 0 0,-1 0 1 0 0,0-1-1 0 0,0-1 0 0 0,0 1 1 0 0,-1-1-1 0 0,0-1 1 0 0,2-2-58 0 0,21-17-633 0 0,-16 14-725 0 0,6-5-3103 0 0,-4 9-5847 0 0,-12 9 3261 0 0</inkml:trace>
  <inkml:trace contextRef="#ctx0" brushRef="#br0" timeOffset="1476.447">2522 147 13931 0 0,'0'0'2038'0'0,"0"0"-401"0"0,0 0-288 0 0,0 0-270 0 0,0 0-233 0 0,0 0-248 0 0,0 0-222 0 0,0 0-144 0 0,0 0-89 0 0,0 0-59 0 0,0 0-62 0 0,-31 19-36 0 0,-98 58-21 0 0,78-32-47 0 0,48-38 53 0 0,1-3 2 0 0,0 0-1 0 0,1 0 0 0 0,-1 0 0 0 0,1 1 0 0 0,0-1 1 0 0,0 1-1 0 0,0-1 0 0 0,1 1 0 0 0,-1-1 0 0 0,1 1 0 0 0,0-1 1 0 0,0 1-1 0 0,1-1 0 0 0,-1 1 0 0 0,1-1 0 0 0,0 1 1 0 0,0-1-1 0 0,1 0 0 0 0,-1 1 0 0 0,1-1 0 0 0,0 0 1 0 0,0 0-1 0 0,0 0 0 0 0,1 0 0 0 0,0-1 0 0 0,-1 1 1 0 0,1-1-1 0 0,0 1 0 0 0,1-1 0 0 0,-1 0 0 0 0,1 0 0 0 0,-1 0 1 0 0,1-1-1 0 0,3 2 28 0 0,5 2-142 0 0,1-1 1 0 0,0-1 0 0 0,0 0-1 0 0,0-1 1 0 0,1 0 0 0 0,-1-1-1 0 0,1-1 1 0 0,0 0-1 0 0,-1-1 1 0 0,1 0 0 0 0,0-1 141 0 0,95-16-6882 0 0,-35-9-5452 0 0,-66 22 11875 0 0</inkml:trace>
  <inkml:trace contextRef="#ctx0" brushRef="#br0" timeOffset="1808.341">2740 346 0 0 0,'0'0'1183'0'0,"0"0"923"0"0,0 0 340 0 0,0 0-46 0 0,0 0-193 0 0,0 0-248 0 0,0 0-224 0 0,0 0-194 0 0,0 0-193 0 0,0 0-152 0 0,32 3-146 0 0,102 8-113 0 0,-70-22 264 0 0,-53 5-909 0 0,6-3-62 0 0,0 0 0 0 0,-1-1 0 0 0,1-1 0 0 0,-2 0 1 0 0,0-1-1 0 0,0-1 0 0 0,-1 0 0 0 0,-1-1 0 0 0,0 0 0 0 0,5-10-230 0 0,-16 23-18 0 0,-1 0 0 0 0,0-1 0 0 0,1 1 1 0 0,-1-1-1 0 0,0 1 0 0 0,0-1 0 0 0,0 0 0 0 0,0 0 0 0 0,-1 1 0 0 0,1-1 0 0 0,0 0 0 0 0,-1 0 0 0 0,1 0 0 0 0,-1 0 0 0 0,1 1 0 0 0,-1-1 0 0 0,0 0 0 0 0,0 0 0 0 0,0 0 0 0 0,0 0 0 0 0,0 0 0 0 0,-1 0 0 0 0,1 0 0 0 0,0 0 0 0 0,-1 0 0 0 0,1 1 0 0 0,-1-1 0 0 0,0 0 0 0 0,0 0 0 0 0,0 0 0 0 0,0 1 0 0 0,0-1 0 0 0,0 1 0 0 0,0-1 0 0 0,0 1 0 0 0,-1-1 0 0 0,1 1 0 0 0,0 0 0 0 0,-1-1 0 0 0,1 1 0 0 0,-1 0 0 0 0,0 0 0 0 0,1 0 0 0 0,-1 0 0 0 0,0 0 0 0 0,0 1 0 0 0,0-1 0 0 0,1 0 0 0 0,-1 1 0 0 0,0 0 0 0 0,0-1 0 0 0,0 1 1 0 0,0 0-1 0 0,0 0 0 0 0,0 0 0 0 0,0 0 18 0 0,-15 1-184 0 0,1 1 1 0 0,0 1 0 0 0,0 0-1 0 0,0 1 1 0 0,0 1 0 0 0,0 0-1 0 0,1 1 1 0 0,0 1 0 0 0,1 1-1 0 0,-1 0 1 0 0,1 0 0 0 0,1 2-1 0 0,-1-1 1 0 0,2 2 0 0 0,-1 0-1 0 0,2 0 1 0 0,-10 13 183 0 0,14-18-39 0 0,0 0 0 0 0,0 1 0 0 0,1 0 0 0 0,0 1-1 0 0,1-1 1 0 0,0 1 0 0 0,0 0 0 0 0,0 1 0 0 0,1-1 0 0 0,1 1 0 0 0,-1-1 0 0 0,1 1 0 0 0,1 0 0 0 0,0 1-1 0 0,0-1 1 0 0,0 0 0 0 0,1 0 0 0 0,1 1 0 0 0,0-1 0 0 0,0 1 0 0 0,1-1 0 0 0,0 1 39 0 0,1-5-40 0 0,0-1 0 0 0,0 1-1 0 0,0-1 1 0 0,0 0 0 0 0,1 0 0 0 0,0 0 0 0 0,0 0 0 0 0,0 0 0 0 0,0-1 0 0 0,1 1 0 0 0,0-1 0 0 0,-1 0 0 0 0,1 0 0 0 0,0 0 0 0 0,0-1 0 0 0,1 1-1 0 0,-1-1 1 0 0,0 0 0 0 0,1 0 0 0 0,0-1 0 0 0,-1 1 0 0 0,1-1 0 0 0,0 0 0 0 0,1 0 40 0 0,119 6-5466 0 0,-81-14-2781 0 0,-31 4 4003 0 0</inkml:trace>
  <inkml:trace contextRef="#ctx0" brushRef="#br0" timeOffset="2535.809">1379 372 0 0 0,'0'0'2534'0'0,"0"0"-230"0"0,0 0-14 0 0,0 0 89 0 0,0 0-55 0 0,0 0-311 0 0,0 0-515 0 0,0 0-502 0 0,0 0-364 0 0,0 0-133 0 0,0 0-11 0 0,0 0 19 0 0,0 0 44 0 0,3 8-24 0 0,44 127 1425 0 0,-15-108-2253 0 0,-18-25-3607 0 0,0-1-5545 0 0,-10-1 1621 0 0</inkml:trace>
</inkml:ink>
</file>

<file path=ppt/ink/ink6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1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435 593 0 0 0,'0'0'1104'0'0,"0"0"598"0"0,0 0 101 0 0,0 0-47 0 0,0 0-45 0 0,0 0-117 0 0,0 0-171 0 0,0 0-221 0 0,-32-5-253 0 0,-100-13-229 0 0,129 18-688 0 0,1-1-1 0 0,-1 0 0 0 0,1 1 0 0 0,0 0 1 0 0,-1-1-1 0 0,1 1 0 0 0,-1 0 0 0 0,1 0 1 0 0,-1 1-1 0 0,1-1 0 0 0,-1 0 1 0 0,1 1-1 0 0,-1 0 0 0 0,1-1 0 0 0,-1 1 1 0 0,1 0-1 0 0,0 0 0 0 0,0 0 0 0 0,-1 1 1 0 0,1-1-1 0 0,0 0 0 0 0,0 1 1 0 0,0-1-1 0 0,0 1 0 0 0,0 1-31 0 0,-5 4 149 0 0,-13 8-50 0 0,2 0 0 0 0,0 1 0 0 0,1 1-1 0 0,0 0 1 0 0,1 1 0 0 0,1 1 0 0 0,1 1 0 0 0,1 0-1 0 0,1 0 1 0 0,1 2 0 0 0,-8 18-99 0 0,17-37 5 0 0,1 0 0 0 0,-1 0 0 0 0,1 1 0 0 0,-1-1-1 0 0,1 0 1 0 0,0 1 0 0 0,0-1 0 0 0,1 1 0 0 0,-1-1 0 0 0,1 1 0 0 0,0-1-1 0 0,0 1 1 0 0,0 0 0 0 0,0-1 0 0 0,1 1 0 0 0,-1-1 0 0 0,1 1 0 0 0,0-1 0 0 0,0 1-1 0 0,0-1 1 0 0,0 0 0 0 0,1 1 0 0 0,-1-1 0 0 0,1 0 0 0 0,0 0 0 0 0,0 0 0 0 0,0 0-1 0 0,1-1 1 0 0,-1 1 0 0 0,0 0 0 0 0,1-1 0 0 0,0 0 0 0 0,0 1 0 0 0,-1-1-1 0 0,1 0 1 0 0,1 0 0 0 0,-1-1 0 0 0,0 1 0 0 0,0-1 0 0 0,2 1-5 0 0,12-4 166 0 0,0-1-1 0 0,0 0 1 0 0,0-1 0 0 0,-1-1 0 0 0,1 0 0 0 0,-1-1-1 0 0,0-1 1 0 0,-1-1 0 0 0,1 0 0 0 0,-2-1 0 0 0,1-1 0 0 0,-1 0-1 0 0,-1-1 1 0 0,0 0 0 0 0,8-9-166 0 0,21-14 190 0 0,-2-1 1 0 0,-2-2-1 0 0,-1-2 0 0 0,-2-1 1 0 0,-2-1-1 0 0,-1-2 0 0 0,-3-2 1 0 0,-1 0-1 0 0,-2-2 0 0 0,-3-1 1 0 0,12-35-191 0 0,-30 67-16 0 0,-1 0 0 0 0,0-1 0 0 0,-1 1 0 0 0,-1-1 0 0 0,0 0 0 0 0,-2 0 0 0 0,1 0 0 0 0,-2 0 0 0 0,-3-15 16 0 0,4 26-52 0 0,-1 1 0 0 0,0 0 0 0 0,-1-1 0 0 0,1 1 0 0 0,-1 0 0 0 0,0 0 0 0 0,0 0 0 0 0,-1 0 0 0 0,0 1 0 0 0,1-1 0 0 0,-1 1 0 0 0,-1-1-1 0 0,1 1 1 0 0,-1 0 0 0 0,0 0 0 0 0,0 1 0 0 0,0-1 0 0 0,0 1 0 0 0,0 0 0 0 0,-1 0 0 0 0,0 0 0 0 0,1 1 0 0 0,-1-1 0 0 0,0 1 0 0 0,0 0-1 0 0,0 1 1 0 0,-1-1 0 0 0,1 1 0 0 0,0 0 0 0 0,-1 0 0 0 0,1 1 0 0 0,-2-1 52 0 0,-2 2-56 0 0,0-1 0 0 0,0 1 1 0 0,1 1-1 0 0,-1 0 0 0 0,1 0 0 0 0,-1 0 0 0 0,1 1 1 0 0,-1 0-1 0 0,1 1 0 0 0,0 0 0 0 0,1 0 0 0 0,-1 1 1 0 0,1 0-1 0 0,0 0 0 0 0,0 1 0 0 0,0 0 0 0 0,1 0 1 0 0,-2 3 55 0 0,-8 7 25 0 0,2 1 1 0 0,0 1-1 0 0,1 0 1 0 0,1 1 0 0 0,1 1-1 0 0,-7 16-25 0 0,11-18 54 0 0,0 0-1 0 0,2 1 1 0 0,0 0-1 0 0,1 0 1 0 0,1 1-1 0 0,1-1 1 0 0,0 0-1 0 0,2 1 1 0 0,0-1-1 0 0,1 1 1 0 0,1-1-1 0 0,1 1 1 0 0,1-1-1 0 0,0 0 1 0 0,1 0-1 0 0,2-1 1 0 0,-1 0-1 0 0,2 0 1 0 0,1 0-1 0 0,0-1 1 0 0,1 0-1 0 0,1-1 1 0 0,0 0-1 0 0,11 10-53 0 0,-10-10 83 0 0,0-1 0 0 0,2-1-1 0 0,0 0 1 0 0,0-1-1 0 0,1 0 1 0 0,1-1-1 0 0,0-1 1 0 0,1 0 0 0 0,0-1-1 0 0,0-1 1 0 0,1-1-1 0 0,7 2-82 0 0,-13-5 39 0 0,1-1-1 0 0,-1-1 1 0 0,1 0 0 0 0,0 0-1 0 0,0-1 1 0 0,0-1-1 0 0,0 0 1 0 0,0-1-1 0 0,0 0 1 0 0,0-1-39 0 0,29-45-3168 0 0,-27 9-7697 0 0,-12 28 4140 0 0</inkml:trace>
  <inkml:trace contextRef="#ctx0" brushRef="#br0" timeOffset="243.3">1050 626 8506 0 0,'0'0'1776'0'0,"0"0"-158"0"0,0 0-15 0 0,0 0 64 0 0,0 0-99 0 0,0 0-293 0 0,0 0-427 0 0,0 0-370 0 0,0 0-246 0 0,0 32-119 0 0,4 97-58 0 0,5-80-63 0 0,-3-45-89 0 0,14 5-2737 0 0,1-19-10074 0 0,-17 3 9016 0 0</inkml:trace>
  <inkml:trace contextRef="#ctx0" brushRef="#br0" timeOffset="411.351">1033 224 6633 0 0,'0'0'4401'0'0,"0"0"-2976"0"0,0 0-929 0 0,0 0-400 0 0,0 0-128 0 0,0 0-96 0 0,0 0-80 0 0,0 0-208 0 0,0 0-409 0 0,0 0-831 0 0,0 0-1617 0 0,0 0-3240 0 0</inkml:trace>
</inkml:ink>
</file>

<file path=ppt/ink/ink6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4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59 222 0 0 0,'0'0'883'0'0,"0"0"647"0"0,0 0 374 0 0,0 0-53 0 0,0 0-341 0 0,0 0-389 0 0,0 0-290 0 0,17-10-124 0 0,55-30 9 0 0,6 12 2254 0 0,-76 27-2872 0 0,30-13 509 0 0,-1 0 0 0 0,0-3-1 0 0,-2 0 1 0 0,0-1 0 0 0,-1-2-1 0 0,2-4-606 0 0,-15 6 1234 0 0,-18 25-1225 0 0,0 0 0 0 0,0 0 0 0 0,1 0 0 0 0,-1 0 0 0 0,2 1 0 0 0,-1-1 0 0 0,1 1 0 0 0,0 0 0 0 0,1-1 0 0 0,0 1 0 0 0,0 0 0 0 0,1-1 0 0 0,0 3-9 0 0,-1 13 40 0 0,28 638 1174 0 0,-26-388-996 0 0,-3-260-226 0 0,-1-1 0 0 0,0 1 0 0 0,-1-1 0 0 0,0 0 0 0 0,-1 0 0 0 0,0 0 0 0 0,-1 0 0 0 0,-1-1 0 0 0,0 0 0 0 0,0 0 0 0 0,-1 0 0 0 0,0-1 0 0 0,-1 0 0 0 0,0-1 0 0 0,-1 1 0 0 0,0-2 0 0 0,0 1 0 0 0,-1-1 0 0 0,0-1 0 0 0,-1 1 0 0 0,1-2 0 0 0,-1 0 0 0 0,0 0 0 0 0,-1-1 0 0 0,0 0 0 0 0,0-1 0 0 0,0 0 0 0 0,0-1 0 0 0,0 0 0 0 0,-8 0 8 0 0,13-1-12 0 0,0 0 0 0 0,0-1 0 0 0,-1 0 0 0 0,1 0 0 0 0,0 0 0 0 0,-1-1 0 0 0,1 0 0 0 0,0-1 0 0 0,-1 0 0 0 0,1 0 0 0 0,0 0 0 0 0,0-1 0 0 0,-1 0 0 0 0,1 0 0 0 0,1-1 0 0 0,-1 0 0 0 0,0 0 0 0 0,1-1 0 0 0,0 0 0 0 0,-1 0 0 0 0,1 0 0 0 0,1-1 0 0 0,-1 0 0 0 0,1 0 0 0 0,0 0 0 0 0,0-1 0 0 0,0 1 0 0 0,1-1 0 0 0,0 0 0 0 0,0-1 0 0 0,1 1 0 0 0,-3-6 12 0 0,4 2-6 0 0,0 0 0 0 0,1 0 0 0 0,0 1 0 0 0,1-1 0 0 0,0 0-1 0 0,1 0 1 0 0,0 0 0 0 0,0 0 0 0 0,1 1 0 0 0,1-1 0 0 0,-1 0-1 0 0,1 1 1 0 0,1 0 0 0 0,0 0 0 0 0,0 0 0 0 0,1 0 0 0 0,0 0 0 0 0,0 1-1 0 0,1 0 1 0 0,0 0 6 0 0,14-15 26 0 0,0 0 0 0 0,1 1-1 0 0,1 2 1 0 0,1 0 0 0 0,24-16-26 0 0,28-17-126 0 0,2 3 0 0 0,3 4 0 0 0,1 4-1 0 0,83-31 127 0 0,-81 49-3313 0 0,-55 19-999 0 0,-2 4-3395 0 0,-18 1 3578 0 0</inkml:trace>
  <inkml:trace contextRef="#ctx0" brushRef="#br0" timeOffset="278.909">1016 542 2969 0 0,'0'0'1767'0'0,"0"0"-363"0"0,0 0-48 0 0,0 0 289 0 0,0 0 222 0 0,0 0-60 0 0,0 0-316 0 0,0 0-382 0 0,0 0-347 0 0,-23 34-250 0 0,-69 106-139 0 0,54-56 98 0 0,36-81-429 0 0,0 1 0 0 0,1 0 0 0 0,-1 0 1 0 0,1-1-1 0 0,0 1 0 0 0,0 0 0 0 0,0 0 0 0 0,1 0 0 0 0,-1 1 0 0 0,1-1 0 0 0,0 0 0 0 0,0 0 1 0 0,0 0-1 0 0,1 0 0 0 0,0 0 0 0 0,-1 0 0 0 0,2 0 0 0 0,-1 0 0 0 0,0 0 0 0 0,1-1 0 0 0,-1 1 1 0 0,1 0-1 0 0,0-1 0 0 0,0 1 0 0 0,1-1 0 0 0,-1 0 0 0 0,1 0 0 0 0,-1 0 0 0 0,1 0 0 0 0,0 0 1 0 0,0 0-1 0 0,1-1 0 0 0,-1 1 0 0 0,0-1 0 0 0,1 0 0 0 0,0 0 0 0 0,-1 0 0 0 0,1-1-42 0 0,6 0 80 0 0,0-2 0 0 0,-1 1 0 0 0,1-1 0 0 0,-1 0 0 0 0,1-1 0 0 0,-1 0 0 0 0,1-1 0 0 0,-1 0 0 0 0,0 0 0 0 0,0-1 0 0 0,-1 0 0 0 0,1-1 0 0 0,-1 0 0 0 0,0 0 0 0 0,0-1 0 0 0,0 0 0 0 0,-1 0 0 0 0,0-1 0 0 0,0 0 0 0 0,-1 0 0 0 0,0 0 0 0 0,0-1 0 0 0,-1 0 0 0 0,1 0 0 0 0,-2 0 0 0 0,1-1 0 0 0,-1 0 0 0 0,-1 0 0 0 0,0 0 0 0 0,0 0 0 0 0,0 0 0 0 0,-1-1 0 0 0,-1 1 0 0 0,0-1 0 0 0,0 0 0 0 0,-1 1 0 0 0,0-1 0 0 0,0-1-80 0 0,-1 6-147 0 0,-1 0 0 0 0,1 0 1 0 0,-1 0-1 0 0,1 1 1 0 0,-1-1-1 0 0,-1 1 0 0 0,1-1 1 0 0,-1 1-1 0 0,1 0 0 0 0,-1-1 1 0 0,0 2-1 0 0,-1-1 0 0 0,1 0 1 0 0,-1 1-1 0 0,0-1 0 0 0,1 1 1 0 0,-1 0-1 0 0,-1 0 1 0 0,0 0 146 0 0,-27-6-5446 0 0,0 19-5530 0 0,24-4 8011 0 0</inkml:trace>
  <inkml:trace contextRef="#ctx0" brushRef="#br0" timeOffset="541.021">1292 925 408 0 0,'0'0'2321'0'0,"0"0"-89"0"0,0 0 41 0 0,0 0 134 0 0,0 0-12 0 0,0 0-219 0 0,0 0-363 0 0,0 0-434 0 0,0 0-404 0 0,0 0-263 0 0,0 0-160 0 0,0 0-95 0 0,0 0-26 0 0,9-18-44 0 0,48-122 517 0 0,-51 121-857 0 0,1 1 0 0 0,0 0 0 0 0,2 1 0 0 0,0 0 0 0 0,1 0 0 0 0,0 1 0 0 0,1 0 0 0 0,1 1 0 0 0,3-2-47 0 0,81-61-1820 0 0,-49 54-9327 0 0,-39 23 1869 0 0</inkml:trace>
</inkml:ink>
</file>

<file path=ppt/ink/ink6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7.7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304 81 4057 0 0,'0'0'1183'0'0,"0"0"-334"0"0,0 0-177 0 0,0 0 253 0 0,0 0 372 0 0,0 0 245 0 0,0 0-26 0 0,0 0-258 0 0,0 0-314 0 0,0 0-232 0 0,0 0-112 0 0,0 0-45 0 0,-1 36-3 0 0,-6 113-17 0 0,19-17 1031 0 0,16 214 30 0 0,-28-338-1666 0 0,0 1 0 0 0,0-1 0 0 0,0 0 1 0 0,-1 1-1 0 0,-1-1 0 0 0,1 0 0 0 0,-1 0 0 0 0,-1 0 0 0 0,1 0 0 0 0,-2-1 0 0 0,1 1 1 0 0,-1-1-1 0 0,0 1 0 0 0,0-1 0 0 0,-1 0 0 0 0,0-1 0 0 0,0 1 0 0 0,-2 1 70 0 0,-4-2-854 0 0,-3-21-13893 0 0,13 2 11560 0 0,1 6 2874 0 0</inkml:trace>
  <inkml:trace contextRef="#ctx0" brushRef="#br0" timeOffset="268.084">1 542 1360 0 0,'0'0'1805'0'0,"0"0"-428"0"0,0 0-19 0 0,0 0 341 0 0,0 0 345 0 0,0 0 18 0 0,0 0-291 0 0,34-8-364 0 0,109-26-332 0 0,212-71 1516 0 0,-339 100-3011 0 0,100-38-668 0 0,-81 23-3219 0 0,-2-5-4712 0 0,-25 18 5304 0 0</inkml:trace>
  <inkml:trace contextRef="#ctx0" brushRef="#br0" timeOffset="658.409">800 0 5073 0 0,'0'0'1055'0'0,"0"0"-103"0"0,0 0 179 0 0,0 0 451 0 0,0 0 342 0 0,0 0 19 0 0,0 0-285 0 0,0 0-380 0 0,-9 37-297 0 0,-26 118-211 0 0,-3 62 1253 0 0,30 22-819 0 0,9-230-1181 0 0,0 0 0 0 0,0 0 0 0 0,1-1-1 0 0,0 1 1 0 0,0-1 0 0 0,1 0 0 0 0,0 1 0 0 0,1-1 0 0 0,0-1 0 0 0,0 1-1 0 0,1 0 1 0 0,-1-1 0 0 0,2 0 0 0 0,2 3-23 0 0,-4-7 15 0 0,0-1-1 0 0,1-1 1 0 0,-1 1-1 0 0,0-1 1 0 0,1 1-1 0 0,-1-1 1 0 0,1-1 0 0 0,-1 1-1 0 0,1-1 1 0 0,-1 1-1 0 0,1-1 1 0 0,-1 0-1 0 0,1-1 1 0 0,0 1 0 0 0,-1-1-1 0 0,1 0 1 0 0,-1 0-1 0 0,0-1 1 0 0,1 1-1 0 0,-1-1 1 0 0,0 0 0 0 0,0 0-1 0 0,0 0 1 0 0,0-1-1 0 0,0 1 1 0 0,1-2-15 0 0,156-97 33 0 0,-159 101-36 0 0,-1 0 1 0 0,1 0-1 0 0,0 0 0 0 0,0 0 0 0 0,0 0 1 0 0,0 1-1 0 0,0-1 0 0 0,-1 1 0 0 0,1-1 1 0 0,0 1-1 0 0,0 0 0 0 0,-1 0 1 0 0,1 0-1 0 0,0 0 0 0 0,-1 0 0 0 0,1 0 1 0 0,-1 0-1 0 0,0 0 0 0 0,1 1 0 0 0,-1-1 1 0 0,0 1-1 0 0,0-1 0 0 0,1 1 0 0 0,-1-1 1 0 0,0 1-1 0 0,-1-1 0 0 0,1 1 0 0 0,0 0 1 0 0,0 0-1 0 0,-1-1 0 0 0,1 1 1 0 0,-1 0-1 0 0,1 1 3 0 0,3 6 25 0 0,-1-4-26 0 0,-1 0 1 0 0,1 0 0 0 0,1-1-1 0 0,-1 1 1 0 0,0-1-1 0 0,1 0 1 0 0,0 0 0 0 0,0 0-1 0 0,0 0 1 0 0,1 0-1 0 0,-1-1 1 0 0,1 0 0 0 0,0 0-1 0 0,-1 0 1 0 0,1-1-1 0 0,1 1 1 0 0,1-1 0 0 0,22 4-1455 0 0,-19-5-3854 0 0,1-1-7074 0 0,-9 0 9296 0 0</inkml:trace>
  <inkml:trace contextRef="#ctx0" brushRef="#br0" timeOffset="986.005">1380 781 0 0 0,'0'0'659'0'0,"0"0"436"0"0,0 0 304 0 0,0 0 226 0 0,0 0 138 0 0,0 0-22 0 0,0 0-161 0 0,0 0-172 0 0,0 0-166 0 0,0 0-156 0 0,0 0-128 0 0,0 0-95 0 0,30-8-93 0 0,96-26-89 0 0,-55 2 589 0 0,-61 21-1017 0 0,-3 6-147 0 0,-1 0-1 0 0,1 0 0 0 0,-1-1 0 0 0,-1 0 0 0 0,1 0 1 0 0,-1-1-1 0 0,0 1 0 0 0,0-1 0 0 0,-1 0 1 0 0,0-1-1 0 0,0 1 0 0 0,-1-1 0 0 0,0 0 1 0 0,0 1-1 0 0,-1-1 0 0 0,0 0 0 0 0,0-1 1 0 0,-1 1-1 0 0,0 0 0 0 0,-1 0 0 0 0,1-1 0 0 0,-2 1-105 0 0,-2 4-42 0 0,0 0 0 0 0,0 0-1 0 0,-1 0 1 0 0,0 1-1 0 0,0-1 1 0 0,0 1-1 0 0,0 0 1 0 0,0 0 0 0 0,0 1-1 0 0,-1-1 1 0 0,0 1-1 0 0,1 0 1 0 0,-1 0-1 0 0,0 0 1 0 0,0 1 0 0 0,0 0-1 0 0,0 0 1 0 0,0 0-1 0 0,0 0 1 0 0,0 1-1 0 0,0 0 1 0 0,-1 0 0 0 0,1 1-1 0 0,0-1 1 0 0,0 1-1 0 0,0 0 1 0 0,0 0-1 0 0,0 1 1 0 0,0-1 0 0 0,1 1-1 0 0,-1 0 1 0 0,-4 3 42 0 0,-3 0 9 0 0,1 1 1 0 0,0 0-1 0 0,0 0 1 0 0,0 1-1 0 0,1 1 0 0 0,0 0 1 0 0,1 0-1 0 0,-1 1 1 0 0,2 0-1 0 0,-1 1 1 0 0,1 0-1 0 0,1 0 1 0 0,0 0-1 0 0,0 1 0 0 0,1 0 1 0 0,0 1-1 0 0,1-1 1 0 0,0 1-1 0 0,1 0 1 0 0,1 0-1 0 0,0 1 1 0 0,0-1-1 0 0,1 0 0 0 0,1 1 1 0 0,0 1-10 0 0,1-9 31 0 0,1-1 0 0 0,0 1 0 0 0,0 0-1 0 0,0 0 1 0 0,0 0 0 0 0,1-1 0 0 0,0 1 0 0 0,0 0 0 0 0,0-1 0 0 0,1 0 0 0 0,-1 1 0 0 0,1-1 0 0 0,0 0-1 0 0,0 0 1 0 0,1-1 0 0 0,-1 1 0 0 0,1-1 0 0 0,-1 0 0 0 0,1 0 0 0 0,0 0 0 0 0,0 0 0 0 0,1 0 0 0 0,-1-1-1 0 0,2 1-30 0 0,115 39 600 0 0,-82-36-638 0 0,0-1 0 0 0,1-2-1 0 0,-1-2 1 0 0,0-1-1 0 0,28-5 39 0 0,12-7-2732 0 0,-29 0-4675 0 0,-33 8 2873 0 0,4 0-1529 0 0</inkml:trace>
</inkml:ink>
</file>

<file path=ppt/ink/ink6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3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1 345 1128 0 0,'0'0'896'0'0,"0"0"-254"0"0,0 0 149 0 0,0 0 456 0 0,0 0 408 0 0,0 0 206 0 0,0 0-50 0 0,0 0-180 0 0,0 0-166 0 0,0 0-141 0 0,32 4-177 0 0,104 12-173 0 0,-61-23 232 0 0,-62 1-945 0 0,5 1-13 0 0,-1 0 1 0 0,1-2 0 0 0,-1 0 0 0 0,0-1 0 0 0,-1-1 0 0 0,0-1-1 0 0,0 0 1 0 0,-1-1 0 0 0,-1 0 0 0 0,0-1 0 0 0,0-1 0 0 0,-1 0 0 0 0,-1-1-1 0 0,0 0 1 0 0,8-14-249 0 0,-19 26 14 0 0,1 1 0 0 0,-1-1 0 0 0,0 0 0 0 0,0 0 0 0 0,-1 0 0 0 0,1 0 0 0 0,0 0 0 0 0,-1 0-1 0 0,1 0 1 0 0,-1 0 0 0 0,0 0 0 0 0,1 0 0 0 0,-1 0 0 0 0,0 0 0 0 0,0 0 0 0 0,-1 0 0 0 0,1 0 0 0 0,0 0-1 0 0,-1 0 1 0 0,1 0 0 0 0,-1 0 0 0 0,1 0 0 0 0,-1 0 0 0 0,0 0 0 0 0,0 0 0 0 0,0 0 0 0 0,0 0 0 0 0,0 1-1 0 0,-1-1 1 0 0,1 0 0 0 0,0 1 0 0 0,-1-1 0 0 0,1 1 0 0 0,-1 0 0 0 0,1-1 0 0 0,-1 1 0 0 0,0 0 0 0 0,0 0-1 0 0,0 0 1 0 0,1 0 0 0 0,-1 0 0 0 0,-1 0-14 0 0,-90-12-566 0 0,80 14 540 0 0,1 1 0 0 0,-1 0-1 0 0,1 0 1 0 0,-1 2 0 0 0,1-1 0 0 0,0 2 0 0 0,0 0 0 0 0,1 0 0 0 0,0 1 0 0 0,0 0 0 0 0,0 1 0 0 0,0 0 0 0 0,1 1 0 0 0,0 0 0 0 0,1 1 0 0 0,0-1 0 0 0,0 2 0 0 0,1 0-1 0 0,0 0 1 0 0,1 0 0 0 0,0 1 0 0 0,1 0 0 0 0,0 0 0 0 0,-1 4 26 0 0,5-8 3 0 0,1 0 0 0 0,0 0-1 0 0,1 0 1 0 0,-1 0 0 0 0,1 0-1 0 0,1 0 1 0 0,-1 0 0 0 0,1 0-1 0 0,1 0 1 0 0,-1 0 0 0 0,1-1-1 0 0,0 1 1 0 0,0 0 0 0 0,1-1-1 0 0,0 1 1 0 0,0-1 0 0 0,1 0-1 0 0,0 0 1 0 0,0 0 0 0 0,0-1-1 0 0,1 1 1 0 0,-1-1 0 0 0,1 0-1 0 0,1-1 1 0 0,-1 1 0 0 0,1-1-1 0 0,-1 0 1 0 0,1 0 0 0 0,0-1-1 0 0,1 1 1 0 0,-1-1 0 0 0,1-1-1 0 0,-1 1 1 0 0,1-1 0 0 0,0 0-1 0 0,0-1 1 0 0,-1 0 0 0 0,1 0-1 0 0,0 0 1 0 0,0-1 0 0 0,1 0-1 0 0,-1 0-2 0 0,178-3-183 0 0,-66-27-6016 0 0,-77 19-3341 0 0,-29 7 4187 0 0</inkml:trace>
  <inkml:trace contextRef="#ctx0" brushRef="#br0" timeOffset="420.131">666 481 5345 0 0,'0'0'1929'0'0,"0"0"-266"0"0,0 0-112 0 0,0 0-80 0 0,0 0-155 0 0,0 0-179 0 0,0 0-106 0 0,0 0 54 0 0,0 0 49 0 0,0 0-68 0 0,0 0-167 0 0,0 0-220 0 0,0 0-165 0 0,21-10-111 0 0,67-31-108 0 0,-1-23 280 0 0,66-79-193 0 0,-125 121-863 0 0,-28 22 241 0 0,-2 103-719 0 0,4-99 977 0 0,0 0 1 0 0,0-1-1 0 0,1 0 0 0 0,-1 1 0 0 0,1-1 0 0 0,-1 0 1 0 0,1 0-1 0 0,0 0 0 0 0,0-1 0 0 0,0 1 1 0 0,1-1-1 0 0,-1 0 0 0 0,0 1 0 0 0,1-2 1 0 0,0 1-1 0 0,-1 0 0 0 0,1-1 0 0 0,0 1 0 0 0,0-1 1 0 0,0 0-1 0 0,0-1 0 0 0,0 1 0 0 0,0-1 1 0 0,0 1-1 0 0,0-1 0 0 0,0 0 0 0 0,0-1 0 0 0,0 1 1 0 0,0-1-1 0 0,0 0 0 0 0,0 0 0 0 0,2 0-18 0 0,9 0 117 0 0,90-32 266 0 0,-62 10-1137 0 0,-25 12-2670 0 0,0 2-5753 0 0,-15 8 654 0 0</inkml:trace>
  <inkml:trace contextRef="#ctx0" brushRef="#br0" timeOffset="1048.252">1417 393 144 0 0,'0'0'868'0'0,"0"0"208"0"0,0 0 497 0 0,0 0 487 0 0,0 0 329 0 0,0 0 94 0 0,0 0-189 0 0,0 0-268 0 0,0 0-302 0 0,0 0-312 0 0,34 0-269 0 0,109-2-247 0 0,-68-12 175 0 0,-63 7-848 0 0,9-2-55 0 0,-1 0 1 0 0,0-2-1 0 0,-1 0 1 0 0,0-1-1 0 0,-1-1 1 0 0,0-1-1 0 0,-1 0 1 0 0,-1-2-1 0 0,0 0 1 0 0,-1 0-1 0 0,-1-1 1 0 0,1-3-169 0 0,-14 18-12 0 0,1 1 0 0 0,-1 0 0 0 0,-1-1 0 0 0,1 1 0 0 0,0 0 0 0 0,0-1 0 0 0,0 1 0 0 0,-1-1 0 0 0,1 1 0 0 0,-1-1 0 0 0,1 0 0 0 0,-1 1 0 0 0,0-1 0 0 0,1 1 0 0 0,-1-1 0 0 0,0 0 0 0 0,0 1 0 0 0,0-1 0 0 0,0 0 1 0 0,-1 1-1 0 0,1-1 0 0 0,0 0 0 0 0,-1 1 0 0 0,1-1 0 0 0,-1 1 0 0 0,1-1 0 0 0,-1 1 0 0 0,0-1 0 0 0,0 1 0 0 0,1-1 0 0 0,-1 1 0 0 0,0 0 0 0 0,0 0 0 0 0,-1-1 0 0 0,1 1 0 0 0,0 0 0 0 0,0 0 0 0 0,0 0 0 0 0,-1 0 0 0 0,1 0 0 0 0,-1 0 0 0 0,1 1 1 0 0,-1-1-1 0 0,1 0 0 0 0,-1 1 0 0 0,1-1 0 0 0,-1 1 0 0 0,1-1 0 0 0,-1 1 0 0 0,0 0 0 0 0,1 0 0 0 0,-1 0 0 0 0,0 0 0 0 0,1 0 0 0 0,-1 0 0 0 0,0 0 0 0 0,1 0 12 0 0,-12 1-137 0 0,1 0 1 0 0,0 1-1 0 0,0 0 0 0 0,0 1 0 0 0,0 0 0 0 0,0 1 0 0 0,0 1 1 0 0,1-1-1 0 0,0 2 0 0 0,0 0 0 0 0,0 0 0 0 0,-8 7 137 0 0,19-13-2 0 0,-12 6-55 0 0,1 0 0 0 0,0 1 0 0 0,1 0 1 0 0,-1 1-1 0 0,2 0 0 0 0,-1 1 0 0 0,1 0 1 0 0,0 0-1 0 0,1 1 0 0 0,0 0 0 0 0,0 0 0 0 0,1 1 1 0 0,1 0-1 0 0,0 1 0 0 0,0-1 0 0 0,1 1 1 0 0,1 0-1 0 0,0 0 0 0 0,-2 9 57 0 0,6-18 0 0 0,0 1 0 0 0,1-1-1 0 0,-1 0 1 0 0,1 0 0 0 0,0 0 0 0 0,0-1 0 0 0,0 1 0 0 0,0 0-1 0 0,0 0 1 0 0,1 0 0 0 0,-1-1 0 0 0,1 1 0 0 0,0-1 0 0 0,0 1-1 0 0,0-1 1 0 0,0 0 0 0 0,0 0 0 0 0,0 1 0 0 0,0-1 0 0 0,1-1-1 0 0,-1 1 1 0 0,1 0 0 0 0,0-1 0 0 0,-1 1 0 0 0,1-1 0 0 0,0 0 0 0 0,0 0-1 0 0,0 0 1 0 0,0 0 0 0 0,2 0 0 0 0,96 12 617 0 0,-73-13-413 0 0,-1-2 1 0 0,0-1-1 0 0,0-1 1 0 0,0-2-1 0 0,0 0 0 0 0,-1-2 1 0 0,0-1-1 0 0,25-11-204 0 0,-23 9-7 0 0,-1-1 0 0 0,1-1 0 0 0,-2-1 0 0 0,0-1 0 0 0,-1-2 0 0 0,0 0 0 0 0,-2-2 0 0 0,0 0 0 0 0,-1-2 0 0 0,-1 0 0 0 0,-1-2 0 0 0,-1 0 0 0 0,0-1 0 0 0,-2-1 0 0 0,7-14 7 0 0,-13-42-824 0 0,-14 79 749 0 0,0 1 0 0 0,0-1 0 0 0,0 1 1 0 0,0-1-1 0 0,0 1 0 0 0,-1 0 0 0 0,1 0 1 0 0,0 0-1 0 0,-1 1 0 0 0,1-1 0 0 0,-1 1 1 0 0,1 0-1 0 0,-1 0 0 0 0,1 0 0 0 0,0 0 1 0 0,-1 1-1 0 0,1-1 0 0 0,-1 1 0 0 0,1 0 1 0 0,0 0-1 0 0,-1 0 0 0 0,1 1 1 0 0,-1 0 74 0 0,-2 0-35 0 0,0-1 0 0 0,1 2 0 0 0,-1-1 0 0 0,1 1 1 0 0,0-1-1 0 0,0 1 0 0 0,0 1 0 0 0,0-1 1 0 0,0 1-1 0 0,1 0 0 0 0,-1 0 0 0 0,1 0 1 0 0,0 1-1 0 0,1-1 0 0 0,-1 1 0 0 0,1 0 0 0 0,0 0 1 0 0,0 0-1 0 0,0 1 0 0 0,1-1 0 0 0,0 1 1 0 0,0-1-1 0 0,0 1 0 0 0,1 0 0 0 0,-1-1 1 0 0,2 1-1 0 0,-1 0 0 0 0,0 4 35 0 0,5-6 15 0 0,0 1 1 0 0,-1-1-1 0 0,2 0 0 0 0,-1 0 1 0 0,0 0-1 0 0,1-1 0 0 0,0 1 1 0 0,0-1-1 0 0,0 0 1 0 0,0 0-1 0 0,0-1 0 0 0,0 0 1 0 0,1 0-1 0 0,-1 0 0 0 0,1-1 1 0 0,0 1-1 0 0,0-1-15 0 0,1 1 18 0 0,30 8 101 0 0,-30-9-87 0 0,1-1 1 0 0,-1 1-1 0 0,0 0 1 0 0,1 1-1 0 0,-1 0 1 0 0,0 0-1 0 0,0 1 1 0 0,0-1-1 0 0,-1 1 1 0 0,1 1 0 0 0,0-1-1 0 0,-1 1 1 0 0,0 1-1 0 0,0-1 1 0 0,0 1-1 0 0,-1 0 1 0 0,0 0-1 0 0,1 0 1 0 0,-2 1-1 0 0,1 0 1 0 0,-1 0 0 0 0,0 0-1 0 0,0 1 1 0 0,0-1-1 0 0,-1 1 1 0 0,0 0-1 0 0,1 4-32 0 0,-4-2-31 0 0,-1 0 1 0 0,0-1-1 0 0,0 1 0 0 0,-1-1 0 0 0,0 1 0 0 0,0-1 0 0 0,-1 0 0 0 0,0 0 0 0 0,0 0 1 0 0,-1 0-1 0 0,0 0 0 0 0,0-1 0 0 0,-1 0 0 0 0,0 0 0 0 0,-1 0 0 0 0,1 0 0 0 0,-1-1 1 0 0,0 0-1 0 0,-1 0 0 0 0,-5 3 31 0 0,4-1-1218 0 0,0 0-2229 0 0,0-3-4706 0 0,5-4 1688 0 0</inkml:trace>
  <inkml:trace contextRef="#ctx0" brushRef="#br0" timeOffset="1644.368">2922 131 11458 0 0,'0'0'1884'0'0,"0"0"-341"0"0,0 0-99 0 0,0 0-124 0 0,0 0-270 0 0,0 0-300 0 0,0 0-281 0 0,0 0-196 0 0,0 0-125 0 0,0 0-71 0 0,-27 7-66 0 0,-85 21-46 0 0,108-28 32 0 0,1 1 0 0 0,-1 0 0 0 0,1 0 0 0 0,-1 1 0 0 0,1-1 0 0 0,0 0 0 0 0,0 1 0 0 0,0 0 0 0 0,0 0 0 0 0,0 0 0 0 0,0 0 0 0 0,0 0 0 0 0,1 1 0 0 0,-1-1 0 0 0,1 1 0 0 0,0 0 0 0 0,-1 0 0 0 0,1 0 0 0 0,-1 2 3 0 0,-5 7-23 0 0,-2 0-57 0 0,0 0-1 0 0,0 0 0 0 0,2 1 1 0 0,-1 0-1 0 0,2 1 0 0 0,0 0 1 0 0,0 0-1 0 0,1 1 0 0 0,1-1 0 0 0,0 1 1 0 0,2 0-1 0 0,-1 1 0 0 0,2-1 1 0 0,0 1-1 0 0,1-1 0 0 0,0 6 81 0 0,3-18 8 0 0,-1 0 0 0 0,1 0-1 0 0,0 0 1 0 0,0-1 0 0 0,0 1-1 0 0,1-1 1 0 0,-1 1 0 0 0,1-1-1 0 0,-1 0 1 0 0,1 0 0 0 0,0 0-1 0 0,0 0 1 0 0,0-1 0 0 0,0 1-1 0 0,0-1 1 0 0,0 0 0 0 0,0 0-1 0 0,0 0 1 0 0,0 0 0 0 0,1 0-1 0 0,-1-1 1 0 0,0 1 0 0 0,1-1-1 0 0,-1 0 1 0 0,0 0 0 0 0,1 0-1 0 0,-1 0 1 0 0,1-1-1 0 0,-1 0 1 0 0,0 1 0 0 0,0-1-1 0 0,1 0 1 0 0,-1-1 0 0 0,0 1-1 0 0,2-1-7 0 0,32-17 225 0 0,0-1 0 0 0,-1-2-1 0 0,0-2 1 0 0,-2-1 0 0 0,28-27-225 0 0,-46 39 51 0 0,-12 9-28 0 0,1 0 0 0 0,0-1 0 0 0,1 2 0 0 0,-1-1 0 0 0,1 0 1 0 0,-1 1-1 0 0,1 0 0 0 0,0 1 0 0 0,0-1 0 0 0,1 1 0 0 0,-1 0 0 0 0,0 1 0 0 0,1-1 0 0 0,-1 1 0 0 0,1 1 0 0 0,-1-1 0 0 0,1 1 0 0 0,-1 0 0 0 0,3 1-23 0 0,-6 1 1 0 0,0 1 0 0 0,0 0 0 0 0,0 0 0 0 0,-1 0-1 0 0,1 0 1 0 0,-1 1 0 0 0,0-1 0 0 0,0 0 0 0 0,0 1 0 0 0,0 0 0 0 0,-1-1 0 0 0,1 1 0 0 0,-1 0 0 0 0,0 0 0 0 0,0 0 0 0 0,-1-1 0 0 0,1 2-1 0 0,2 5 6 0 0,9 49 7 0 0,-3 0-1 0 0,-2 0 1 0 0,-2 1-1 0 0,-4 0 0 0 0,-1-1 1 0 0,-4 2-13 0 0,4-43 1 0 0,-1-4 22 0 0,0 1-1 0 0,-1 0 1 0 0,0-1-1 0 0,-1 1 0 0 0,0-1 1 0 0,-2 0-1 0 0,0 0 0 0 0,0-1 1 0 0,-1 1-1 0 0,-1-1 0 0 0,0 0 1 0 0,0-1-1 0 0,-2 1 0 0 0,1-2 1 0 0,-2 1-1 0 0,0-1 1 0 0,-9 8-23 0 0,9-11 43 0 0,1-2 0 0 0,-1 1 0 0 0,0-1 1 0 0,-1-1-1 0 0,1 0 0 0 0,-1-1 0 0 0,0 1 1 0 0,0-2-1 0 0,-1 0 0 0 0,1 0 0 0 0,-1-1 1 0 0,1-1-1 0 0,-1 0 0 0 0,0 0 0 0 0,0-1 1 0 0,-8-1-44 0 0,16 0 6 0 0,0 0 0 0 0,0 0-1 0 0,1 0 1 0 0,-1 0 0 0 0,0-1 0 0 0,1 0 0 0 0,-1 1 0 0 0,1-1 0 0 0,0 0 0 0 0,-1-1 0 0 0,1 1 0 0 0,0-1 0 0 0,0 1-1 0 0,1-1 1 0 0,-1 0 0 0 0,0 0 0 0 0,1 0 0 0 0,0 0 0 0 0,0-1 0 0 0,0 1 0 0 0,0-1 0 0 0,0 1 0 0 0,1-1 0 0 0,-1 1-1 0 0,1-1 1 0 0,0 0 0 0 0,0 0 0 0 0,1 0 0 0 0,-1 0 0 0 0,1-2-6 0 0,-2-4-31 0 0,2 1 0 0 0,-1-1 1 0 0,1 0-1 0 0,1 0 0 0 0,-1 0 0 0 0,2 0 0 0 0,-1 0 1 0 0,2 0-1 0 0,-1 1 0 0 0,1-1 0 0 0,3-6 31 0 0,18-25-175 0 0,2 0-1 0 0,1 2 1 0 0,2 1-1 0 0,2 2 1 0 0,1 1-1 0 0,26-22 176 0 0,16-19-1861 0 0,-48 49-107 0 0,-8 8-929 0 0,0 0-3391 0 0,-10 9-1556 0 0</inkml:trace>
  <inkml:trace contextRef="#ctx0" brushRef="#br0" timeOffset="2308.172">3357 187 5057 0 0,'0'0'1628'0'0,"0"0"-193"0"0,0 0 154 0 0,0 0 147 0 0,0 0-33 0 0,0 0-221 0 0,0 0-329 0 0,0 0-274 0 0,0 0-229 0 0,0 0-210 0 0,0 0-173 0 0,0 0-135 0 0,0 0-47 0 0,0 5-10 0 0,-17 100-14 0 0,17-84-55 0 0,-1-18-10 0 0,0 0 0 0 0,0 0 0 0 0,0 1 1 0 0,1-1-1 0 0,-1 0 0 0 0,1 1 0 0 0,0-1 1 0 0,0 0-1 0 0,0 0 0 0 0,1 1 0 0 0,-1-1 0 0 0,1 0 1 0 0,0 0-1 0 0,-1 1 0 0 0,1-1 0 0 0,1 0 1 0 0,-1 0-1 0 0,0 0 0 0 0,1 0 0 0 0,0 0 1 0 0,0-1-1 0 0,-1 1 0 0 0,1 0 0 0 0,1-1 1 0 0,-1 1-1 0 0,0-1 0 0 0,1 0 0 0 0,-1 0 1 0 0,1 0-1 0 0,0 0 0 0 0,0 0 0 0 0,-1-1 1 0 0,1 1-1 0 0,0-1 0 0 0,0 0 0 0 0,1 0 1 0 0,1 1 3 0 0,4-3 153 0 0,0-1 0 0 0,1 0 1 0 0,-1 0-1 0 0,0-1 1 0 0,0 0-1 0 0,0 0 1 0 0,-1-1-1 0 0,1-1 0 0 0,-1 1 1 0 0,0-1-1 0 0,0-1 1 0 0,-1 1-1 0 0,0-1 1 0 0,0-1-1 0 0,0 1 0 0 0,0-1 1 0 0,-1 0-1 0 0,0-1 1 0 0,-1 1-1 0 0,1-2-153 0 0,117-149 1294 0 0,-123 157-1296 0 0,1 1 1 0 0,-1 0-1 0 0,1-1 1 0 0,-1 1-1 0 0,1 0 1 0 0,-1 0-1 0 0,1-1 1 0 0,-1 1-1 0 0,1 0 1 0 0,0 0-1 0 0,-1 0 1 0 0,1 0-1 0 0,-1-1 0 0 0,1 1 1 0 0,0 0-1 0 0,-1 0 1 0 0,1 0-1 0 0,0 1 1 0 0,-1-1-1 0 0,1 0 1 0 0,-1 0-1 0 0,1 0 1 0 0,-1 0-1 0 0,1 0 1 0 0,0 1-1 0 0,-1-1 1 0 0,1 0-1 0 0,-1 1 1 0 0,1-1-1 0 0,-1 0 0 0 0,1 1 1 0 0,-1-1-1 0 0,1 0 1 0 0,-1 1-1 0 0,0-1 1 0 0,1 1-1 0 0,-1-1 1 0 0,0 1-1 0 0,1-1 1 0 0,-1 1-1 0 0,0-1 1 0 0,1 1-1 0 0,-1-1 1 0 0,0 1-1 0 0,0 0 1 0 0,0-1-1 0 0,1 1 1 0 0,-1-1-1 0 0,0 1 0 0 0,0 0 1 0 0,0-1-1 0 0,0 1 1 0 0,0-1-1 0 0,0 1 2 0 0,10 34 4 0 0,5 54-186 0 0,-3 1-1 0 0,-5 1 1 0 0,-3 0 0 0 0,-9 82 182 0 0,3-139-133 0 0,-1 0-1 0 0,-1 0 1 0 0,-2-1 0 0 0,-2 0 0 0 0,-1 0 0 0 0,-11 26 133 0 0,20-57 32 0 0,-1 1-1 0 0,1-1 1 0 0,-1 0 0 0 0,1 0 0 0 0,-1 0-1 0 0,0 0 1 0 0,0 0 0 0 0,0 0 0 0 0,0 0-1 0 0,0 0 1 0 0,0 0 0 0 0,0 0 0 0 0,-1 0 0 0 0,1-1-1 0 0,-1 1 1 0 0,1 0 0 0 0,-1-1 0 0 0,0 1-1 0 0,1-1 1 0 0,-1 0 0 0 0,0 0 0 0 0,0 1-1 0 0,0-1 1 0 0,0-1 0 0 0,0 1 0 0 0,0 0-1 0 0,-1 0 1 0 0,1-1 0 0 0,0 1 0 0 0,0-1 0 0 0,0 0-1 0 0,-1 0 1 0 0,1 1 0 0 0,0-1 0 0 0,0-1-1 0 0,-1 1 1 0 0,1 0 0 0 0,0-1 0 0 0,0 1-1 0 0,0-1 1 0 0,-1 1 0 0 0,1-1 0 0 0,0 0-1 0 0,0 0 1 0 0,0 0 0 0 0,0 0 0 0 0,1 0 0 0 0,-1-1-1 0 0,0 1 1 0 0,0-1 0 0 0,1 1 0 0 0,-1-1-1 0 0,1 1 1 0 0,-1-1 0 0 0,1 0-32 0 0,-4-7 40 0 0,2 0 0 0 0,-1 0 0 0 0,1 0 0 0 0,1 0 0 0 0,-1-1-1 0 0,2 1 1 0 0,-1-1 0 0 0,1 1 0 0 0,1-1 0 0 0,-1 1 0 0 0,2-1 0 0 0,-1 0 0 0 0,2 1 0 0 0,-1-1 0 0 0,1 1 0 0 0,0-1 0 0 0,1 1 0 0 0,0 0 0 0 0,5-8-40 0 0,7-2-49 0 0,0 0 1 0 0,2 0-1 0 0,0 2 1 0 0,2 0 0 0 0,-1 1-1 0 0,2 1 1 0 0,0 1-1 0 0,1 0 1 0 0,0 2-1 0 0,1 0 1 0 0,1 2 0 0 0,-1 0-1 0 0,2 2 1 0 0,-1 0-1 0 0,1 2 1 0 0,11-2 48 0 0,41-12-1491 0 0,-39 10-2547 0 0,0 0-6753 0 0,-25 6 4386 0 0</inkml:trace>
</inkml:ink>
</file>

<file path=ppt/ink/ink6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1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0 795 8738 0 0,'0'0'1664'0'0,"0"0"-205"0"0,0 0-111 0 0,0 0-66 0 0,0 0-116 0 0,0 0-222 0 0,0 0-213 0 0,0 0-190 0 0,0 0-159 0 0,0 0-128 0 0,0 0-82 0 0,0 0-28 0 0,0 0-17 0 0,11-28-19 0 0,35-89-12 0 0,-39 98-83 0 0,0 1 0 0 0,1 1-1 0 0,1-1 1 0 0,1 1 0 0 0,0 1 0 0 0,1-1-1 0 0,9-8-12 0 0,-19 23-4 0 0,1 0-35 0 0,0 0 1 0 0,-1-1-1 0 0,1 1 0 0 0,0 0 0 0 0,0 0 0 0 0,1 0 0 0 0,-1 1 0 0 0,0-1 0 0 0,1 0 0 0 0,-1 1 0 0 0,1-1 0 0 0,-1 1 0 0 0,1 0 0 0 0,0 0 0 0 0,-1 0 0 0 0,1 0 0 0 0,0 1 1 0 0,0-1-1 0 0,0 1 0 0 0,2-1 39 0 0,14 45-470 0 0,28 81 618 0 0,-45-121-78 0 0,1-1 1 0 0,-1 0 0 0 0,1 1-1 0 0,-1-1 1 0 0,1 0 0 0 0,0 0-1 0 0,0-1 1 0 0,1 1 0 0 0,-1-1-1 0 0,1 1 1 0 0,-1-1 0 0 0,1 0-1 0 0,-1-1 1 0 0,1 1 0 0 0,0 0-1 0 0,0-1 1 0 0,0 0 0 0 0,0 0-1 0 0,0 0 1 0 0,0-1-1 0 0,0 1 1 0 0,1-1 0 0 0,-1 0-1 0 0,0 0 1 0 0,0 0 0 0 0,0-1-1 0 0,0 1 1 0 0,0-1 0 0 0,0 0-1 0 0,4-2-70 0 0,-3 1-44 0 0,-1 0 1 0 0,0 0-1 0 0,1 0 0 0 0,-1-1 0 0 0,0 1 0 0 0,0-1 0 0 0,-1 0 1 0 0,1 0-1 0 0,-1-1 0 0 0,1 1 0 0 0,-1-1 0 0 0,0 0 0 0 0,0 0 1 0 0,0 0-1 0 0,-1 0 0 0 0,0 0 0 0 0,0 0 0 0 0,0-1 0 0 0,0 1 1 0 0,0-1-1 0 0,-1 0 0 0 0,0 1 0 0 0,1-4 44 0 0,3-5-3586 0 0,-1 4-3074 0 0,-2 5-578 0 0</inkml:trace>
  <inkml:trace contextRef="#ctx0" brushRef="#br0" timeOffset="336.067">648 700 2561 0 0,'0'0'1725'0'0,"0"0"189"0"0,0 0 338 0 0,0 0 141 0 0,0 0-189 0 0,0 0-370 0 0,0 0-416 0 0,0 0-365 0 0,32-16-266 0 0,101-48-221 0 0,-66 21 139 0 0,-61 39-639 0 0,-1-1 0 0 0,0 1 0 0 0,0-1 0 0 0,0 0 0 0 0,0 0 0 0 0,-1 0 0 0 0,0-1 0 0 0,0 0 0 0 0,-1 0 0 0 0,1 0 0 0 0,-1 0 0 0 0,0 0 0 0 0,-1-1 0 0 0,0 1 0 0 0,0-1 0 0 0,0 1 0 0 0,-1-1 0 0 0,0 0 0 0 0,0 0 0 0 0,0-5-66 0 0,-3 9-26 0 0,0 0-1 0 0,0 0 0 0 0,0 0 0 0 0,-1 0 0 0 0,1 0 0 0 0,-1 0 0 0 0,1 1 0 0 0,-1-1 0 0 0,0 1 0 0 0,0 0 0 0 0,0 0 0 0 0,0 0 0 0 0,-1 0 1 0 0,1 1-1 0 0,0-1 0 0 0,-1 1 0 0 0,0 0 0 0 0,1 0 0 0 0,-1 0 0 0 0,1 0 0 0 0,-1 0 0 0 0,0 1 0 0 0,1 0 0 0 0,-1 0 0 0 0,0 0 1 0 0,0 0-1 0 0,-2 1 27 0 0,-1-1-46 0 0,-1 0 0 0 0,1 0 0 0 0,0 0 0 0 0,0 1 0 0 0,0 1 0 0 0,0-1 0 0 0,0 1 0 0 0,1 0 0 0 0,-1 0 0 0 0,0 1 0 0 0,1 0 0 0 0,0 0 0 0 0,-1 1 0 0 0,1-1 0 0 0,1 2 1 0 0,-1-1-1 0 0,0 0 0 0 0,1 1 0 0 0,0 0 0 0 0,-4 6 46 0 0,4-7-1 0 0,1 1 0 0 0,0 0-1 0 0,1 1 1 0 0,-1-1 0 0 0,1 1 0 0 0,0 0 0 0 0,0-1 0 0 0,0 1 0 0 0,1 1 0 0 0,0-1 0 0 0,1 0 0 0 0,-1 0 0 0 0,1 1-1 0 0,0-1 1 0 0,1 1 0 0 0,-1-1 0 0 0,1 1 0 0 0,0-1 0 0 0,1 1 0 0 0,0-1 0 0 0,0 1 0 0 0,0-1 0 0 0,1 0-1 0 0,0 0 1 0 0,0 0 0 0 0,1 1 0 0 0,-1-2 0 0 0,1 1 0 0 0,1 0 0 0 0,-1-1 0 0 0,1 1 0 0 0,0-1 0 0 0,0 0 0 0 0,0 0-1 0 0,1-1 1 0 0,0 1 0 0 0,0-1 0 0 0,0 0 0 0 0,0 0 1 0 0,12 5 59 0 0,1 1 1 0 0,0-2-1 0 0,1-1 1 0 0,0 0-1 0 0,0-1 1 0 0,0-1-1 0 0,0-1 0 0 0,1 0 1 0 0,16-1-60 0 0,-8-1-94 0 0,-1-2 0 0 0,1-1 0 0 0,-1-1 0 0 0,0-2 1 0 0,25-5 93 0 0,68-37-4486 0 0,-70 18-981 0 0,-18 6-1169 0 0,-16 10 4115 0 0</inkml:trace>
  <inkml:trace contextRef="#ctx0" brushRef="#br0" timeOffset="664.742">1668 0 13691 0 0,'0'0'724'0'0,"0"0"-298"0"0,0 0-5 0 0,0 0 248 0 0,0 0 232 0 0,0 0 93 0 0,0 0-113 0 0,0 0-183 0 0,0 0-133 0 0,0 0-72 0 0,0 0-36 0 0,0 0-18 0 0,0 0-3 0 0,-2 28-42 0 0,-7 89-49 0 0,7-83-89 0 0,2 0 1 0 0,1 0-1 0 0,1-1 0 0 0,2 1 0 0 0,6 20-256 0 0,0 1 142 0 0,22 158-161 0 0,-18-147-1676 0 0,-13-65 955 0 0,-1-1-261 0 0,0 0-296 0 0,0 0-398 0 0,-13 0-9284 0 0,9 0 4448 0 0</inkml:trace>
  <inkml:trace contextRef="#ctx0" brushRef="#br0" timeOffset="911.024">1467 328 9442 0 0,'0'0'1987'0'0,"0"0"-804"0"0,0 0-610 0 0,0 0-24 0 0,0 0 287 0 0,0 0 261 0 0,0 0 96 0 0,0 0-89 0 0,0 0-208 0 0,0 0-184 0 0,0 0-114 0 0,0 0-109 0 0,0 0-98 0 0,24 14-72 0 0,75 44-71 0 0,-4-29 119 0 0,-73-27-322 0 0,177 6-796 0 0,-134-14-3966 0 0,-1-7-6575 0 0,-52 9 6023 0 0</inkml:trace>
  <inkml:trace contextRef="#ctx0" brushRef="#br0" timeOffset="1075.924">2137 519 3353 0 0,'0'0'1912'0'0,"0"0"-577"0"0,0 0-252 0 0,0 0 47 0 0,0 0 50 0 0,0 0-68 0 0,0 0-225 0 0,0 0-282 0 0,0 0-226 0 0,0 0-163 0 0,0 0-141 0 0,13 31-205 0 0,40 93-207 0 0,-29-86-2844 0 0,-18-39-4128 0 0,-4 1 4999 0 0</inkml:trace>
  <inkml:trace contextRef="#ctx0" brushRef="#br0" timeOffset="1341.759">2071 228 15147 0 0,'0'0'1232'0'0,"0"0"-583"0"0,0 0-473 0 0,0 0-160 0 0,0 0-8 0 0,0 0-32 0 0,0 0-48 0 0,0 0-24 0 0,0 0-128 0 0,0 0-144 0 0,0 0-305 0 0,0 0-527 0 0,0 0-928 0 0,112 78-1377 0 0,-101-67-1280 0 0,-5 0 632 0 0</inkml:trace>
  <inkml:trace contextRef="#ctx0" brushRef="#br0" timeOffset="1596.351">2745 376 0 0 0,'0'0'1799'0'0,"0"0"744"0"0,0 0 398 0 0,0 0 180 0 0,0 0-157 0 0,0 0-422 0 0,0 0-538 0 0,0 0-510 0 0,0 0-376 0 0,0 0-283 0 0,0 0-219 0 0,0 0-172 0 0,0 0-136 0 0,-4 0-89 0 0,-11 5-162 0 0,1 1 1 0 0,0 1 0 0 0,0 0 0 0 0,0 1 0 0 0,1 0 0 0 0,1 1 0 0 0,-1 0 0 0 0,1 1 0 0 0,1 1 0 0 0,0 0-1 0 0,0 0 1 0 0,-4 8-58 0 0,8-12 3 0 0,0 1 0 0 0,1 0 0 0 0,0 0 0 0 0,1 0 1 0 0,-1 1-1 0 0,2 0 0 0 0,-1 0 0 0 0,1 0 0 0 0,1 0 0 0 0,0 1 0 0 0,0 0 0 0 0,0-1 0 0 0,2 1 0 0 0,-1 0 0 0 0,1 7-3 0 0,0-12 0 0 0,1 0 1 0 0,0-1 0 0 0,0 1-1 0 0,0 0 1 0 0,1-1-1 0 0,-1 1 1 0 0,1 0 0 0 0,0-1-1 0 0,1 1 1 0 0,-1-1 0 0 0,1 0-1 0 0,0 1 1 0 0,0-1-1 0 0,0 0 1 0 0,1 0 0 0 0,-1 0-1 0 0,1 0 1 0 0,0-1 0 0 0,0 1-1 0 0,0-1 1 0 0,1 0-1 0 0,-1 0 1 0 0,1 0 0 0 0,0 0-1 0 0,0 0 1 0 0,0-1 0 0 0,0 0-1 0 0,0 0 1 0 0,0 0-1 0 0,1 0 0 0 0,10 2-74 0 0,0 0-1 0 0,-1-1 0 0 0,1 0 1 0 0,0-2-1 0 0,0 0 0 0 0,0 0 0 0 0,0-2 1 0 0,0 1-1 0 0,0-2 0 0 0,0 0 1 0 0,0-1-1 0 0,12-4 75 0 0,16-7-4292 0 0,-2-3-3902 0 0,-26 9-2130 0 0</inkml:trace>
</inkml:ink>
</file>

<file path=ppt/ink/ink6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0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0 0 0,'0'0'679'0'0,"0"0"520"0"0,0 0 333 0 0,0 0 170 0 0,0 0-31 0 0,0 0-167 0 0,0 0-288 0 0,0 0-321 0 0,0 0-225 0 0,-2-7-141 0 0,-5-20-78 0 0,5 21-26 0 0,3 17 1018 0 0,18 188 3522 0 0,12 286-2919 0 0,-33-256-2493 0 0,6-271-8784 0 0,44-77-1773 0 0,-39 96 10759 0 0</inkml:trace>
  <inkml:trace contextRef="#ctx0" brushRef="#br0" timeOffset="396.176">421 141 1376 0 0,'0'0'959'0'0,"0"0"-40"0"0,0 0 13 0 0,0 0 174 0 0,0 0 221 0 0,0 0 114 0 0,-32 36 6 0 0,-96 117-124 0 0,65-60 635 0 0,56-81-1679 0 0,1 0-1 0 0,0 0 1 0 0,0 1-1 0 0,2 0 1 0 0,-1 0 0 0 0,2 1-1 0 0,0-1 1 0 0,0 1-1 0 0,1-1 1 0 0,1 3-279 0 0,3-13 87 0 0,0 0 1 0 0,0 0-1 0 0,0 0 1 0 0,1 0-1 0 0,-1-1 1 0 0,1 1-1 0 0,0-1 1 0 0,0 0-1 0 0,0 1 1 0 0,0-1-1 0 0,0 0 1 0 0,0-1-1 0 0,1 1 1 0 0,-1-1-1 0 0,0 1 1 0 0,1-1-1 0 0,-1 0 1 0 0,1 0-1 0 0,0 0 1 0 0,-1-1-1 0 0,1 1 1 0 0,0-1-1 0 0,-1 0 1 0 0,4 0-88 0 0,8 2 277 0 0,69 7 761 0 0,37 11-59 0 0,-114-15-892 0 0,0 0 0 0 0,-1 1 0 0 0,1-1 0 0 0,-1 1-1 0 0,0 1 1 0 0,-1-1 0 0 0,1 1 0 0 0,-1 0 0 0 0,-1 0 0 0 0,1 0-1 0 0,-1 1 1 0 0,0 0 0 0 0,-1 0 0 0 0,0 0 0 0 0,0 0 0 0 0,-1 0-1 0 0,0 0 1 0 0,0 1 0 0 0,-1-1 0 0 0,0 1 0 0 0,-1-1 0 0 0,0 1-1 0 0,0 0 1 0 0,0-1 0 0 0,-1 1 0 0 0,-1-1 0 0 0,-1 7-87 0 0,-10 12-350 0 0,13-27 70 0 0,0 0-108 0 0,0 0-140 0 0,0 0-204 0 0,0 0-220 0 0,6-25-13585 0 0,-1 17 9991 0 0</inkml:trace>
  <inkml:trace contextRef="#ctx0" brushRef="#br0" timeOffset="643.66">835 660 3937 0 0,'0'0'1388'0'0,"0"0"-292"0"0,0 0-118 0 0,0 0 117 0 0,0 0 100 0 0,0 0-70 0 0,0 0-279 0 0,0 0-350 0 0,0 0-273 0 0,0 0-162 0 0,0 0-117 0 0,0 0-116 0 0,1 29-157 0 0,5 89-277 0 0,2-89-2171 0 0,4-36-3391 0 0,-10 3 3836 0 0</inkml:trace>
  <inkml:trace contextRef="#ctx0" brushRef="#br0" timeOffset="796.681">770 100 6401 0 0,'0'0'4753'0'0,"0"0"-3552"0"0,0 0-577 0 0,0 0-520 0 0,0 0-160 0 0,0 0 0 0 0,0 0 24 0 0,0 0 16 0 0,0 0-24 0 0,0 0-88 0 0,0 0-256 0 0,0 0-609 0 0,0 0-1263 0 0,0 0-2025 0 0,70 188-560 0 0</inkml:trace>
</inkml:ink>
</file>

<file path=ppt/ink/ink6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136 531 1592 0 0,'0'0'1019'0'0,"0"0"-341"0"0,0 0-50 0 0,0 0 187 0 0,0 0 234 0 0,0 0 138 0 0,0 0-88 0 0,0 0-249 0 0,0 0-257 0 0,0 0-166 0 0,0 0-67 0 0,-11 13 4 0 0,-36 42 77 0 0,17 5 569 0 0,21-39-732 0 0,1 0 0 0 0,0 0 0 0 0,2 1 0 0 0,1 0 0 0 0,1 0 0 0 0,0 0 0 0 0,2 1 0 0 0,1-1 0 0 0,0 3-278 0 0,2-22 60 0 0,-1 1 0 0 0,1-1 0 0 0,0 0 0 0 0,0 0 0 0 0,1 0 0 0 0,-1 0 0 0 0,0 0 0 0 0,1-1 0 0 0,0 1 0 0 0,-1 0 1 0 0,1-1-1 0 0,0 1 0 0 0,1-1 0 0 0,-1 0 0 0 0,0 0 0 0 0,1 1 0 0 0,-1-1 0 0 0,1-1 0 0 0,-1 1 0 0 0,1 0 0 0 0,0-1 0 0 0,0 1 0 0 0,0-1 0 0 0,0 0 1 0 0,0 0-1 0 0,0 0 0 0 0,0 0 0 0 0,0-1 0 0 0,0 1 0 0 0,1-1 0 0 0,-1 0 0 0 0,0 0 0 0 0,0 0 0 0 0,0 0 0 0 0,1-1 0 0 0,-1 1 0 0 0,0-1 0 0 0,0 0 1 0 0,0 0-1 0 0,0 0 0 0 0,0 0 0 0 0,0 0 0 0 0,0-1 0 0 0,-1 1 0 0 0,1-1 0 0 0,0 0-60 0 0,9-4 33 0 0,0 0 0 0 0,-1-1 0 0 0,0 0 0 0 0,-1-1 0 0 0,1 0 0 0 0,-1-1 0 0 0,-1 0 0 0 0,0 0 0 0 0,0-1 0 0 0,-1-1 0 0 0,0 1-1 0 0,-1-1 1 0 0,0 0 0 0 0,-1-1 0 0 0,0 1 0 0 0,0-2 0 0 0,-2 1 0 0 0,1 0 0 0 0,-2-1 0 0 0,1 0 0 0 0,-2 1 0 0 0,0-1 0 0 0,0 0 0 0 0,-1-14-33 0 0,-16-52-3399 0 0,13 74 2822 0 0,-1 0 0 0 0,1 0 1 0 0,-1 0-1 0 0,0 0 0 0 0,0 1 0 0 0,0-1 0 0 0,-1 1 1 0 0,0 0-1 0 0,0 0 0 0 0,0 0 0 0 0,0 1 1 0 0,0-1-1 0 0,-1 1 0 0 0,1 0 0 0 0,-1 0 0 0 0,0 1 1 0 0,0-1-1 0 0,0 1 0 0 0,0 0 0 0 0,-1 0 1 0 0,0 1 576 0 0,-3-2-220 0 0,1 1-1 0 0,-1 1 1 0 0,0-1 0 0 0,0 1 0 0 0,0 1 0 0 0,0 0 0 0 0,0 0 0 0 0,1 1 0 0 0,-1 0 0 0 0,0 0 0 0 0,-7 3 220 0 0,16-4 34 0 0,1 0 1 0 0,-1 0-1 0 0,0 0 0 0 0,1 0 1 0 0,-1 0-1 0 0,0 0 1 0 0,1 0-1 0 0,-1 0 0 0 0,0 0 1 0 0,1 1-1 0 0,-1-1 0 0 0,0 0 1 0 0,0 0-1 0 0,1 0 0 0 0,-1 1 1 0 0,0-1-1 0 0,0 0 0 0 0,1 0 1 0 0,-1 1-1 0 0,0-1 0 0 0,0 0 1 0 0,0 0-1 0 0,1 1 0 0 0,-1-1 1 0 0,0 0-1 0 0,0 1 1 0 0,0-1-1 0 0,0 0 0 0 0,0 0 1 0 0,1 1-1 0 0,-1-1 0 0 0,0 0 1 0 0,0 1-1 0 0,0-1 0 0 0,0 0 1 0 0,0 1-1 0 0,0-1 0 0 0,0 0 1 0 0,0 1-1 0 0,0-1 0 0 0,0 0 1 0 0,-1 1-1 0 0,1-1 1 0 0,0 0-1 0 0,0 1 0 0 0,0-1 1 0 0,0 0-1 0 0,0 1 0 0 0,-1-1 1 0 0,1 0-1 0 0,0 0 0 0 0,0 1 1 0 0,0-1-1 0 0,-1 0 0 0 0,1 0 1 0 0,0 1-1 0 0,0-1 0 0 0,-1 0 1 0 0,1 0-1 0 0,0 0 1 0 0,-1 1-1 0 0,1-1 0 0 0,0 0 1 0 0,-1 0-1 0 0,1 0 0 0 0,0 0-34 0 0,29 8 2115 0 0,109-9 4229 0 0,4-46-2344 0 0,-119 36-3823 0 0,-1-1 0 0 0,1-1 0 0 0,-2-1 0 0 0,0-1 0 0 0,-1 0 1 0 0,0-2-1 0 0,-2 0 0 0 0,0-2 0 0 0,-1 0 0 0 0,0-1 0 0 0,-2 0 0 0 0,0-1 0 0 0,-2-1 1 0 0,0 0-1 0 0,-2-1 0 0 0,0 0 0 0 0,-1-1 0 0 0,-2 0 0 0 0,0-1 0 0 0,-2 1 0 0 0,0-2-177 0 0,-4-18 163 0 0,-2 43-207 0 0,0 28-436 0 0,-14 928-706 0 0,-27-601 1316 0 0,40-347-364 0 0,1-8 309 0 0,0 1 0 0 0,-1 0 0 0 0,1 0 0 0 0,0 0 0 0 0,-1 0-1 0 0,1 0 1 0 0,-1-1 0 0 0,1 1 0 0 0,0 0 0 0 0,-1 0 0 0 0,1 0 0 0 0,-1 0-1 0 0,1 0 1 0 0,0 0 0 0 0,-1 0 0 0 0,1 0 0 0 0,-1 1 0 0 0,1-1 0 0 0,0 0-1 0 0,-1 0 1 0 0,1 0 0 0 0,0 0 0 0 0,-1 0 0 0 0,1 1 0 0 0,-1-1 0 0 0,1 0-1 0 0,0 0 1 0 0,0 1 0 0 0,-1-1 0 0 0,1 0 0 0 0,0 0 0 0 0,-1 1 0 0 0,1-1-1 0 0,0 0 1 0 0,0 1 0 0 0,0-1 0 0 0,-1 0 0 0 0,1 1-75 0 0,-1-93 329 0 0,75-227-941 0 0,-44 222-1743 0 0,-5 36-5451 0 0,-14 41 535 0 0</inkml:trace>
</inkml:ink>
</file>

<file path=ppt/ink/ink6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6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0 10674 0 0,'0'0'2209'0'0,"0"0"-914"0"0,0 0-531 0 0,0 0-40 0 0,0 0 164 0 0,0 0 191 0 0,0 0 37 0 0,0 0-115 0 0,0 0-181 0 0,0 0-192 0 0,0 0-133 0 0,0 0-61 0 0,-5 36-32 0 0,-19 112-30 0 0,-4 213 813 0 0,25-275-1169 0 0,3-50-109 0 0,-2 0 0 0 0,-1 0 0 0 0,-2 0 0 0 0,-8 30 93 0 0,12-60-725 0 0,-5 11 720 0 0,-1-12-8764 0 0,7-7 3302 0 0,0-2 1765 0 0,0 3 1883 0 0,0-3-1424 0 0</inkml:trace>
</inkml:ink>
</file>

<file path=ppt/ink/ink6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1 255 9242 0 0,'0'0'2334'0'0,"0"0"-1139"0"0,0 0-639 0 0,0 0 91 0 0,0 0 276 0 0,0 0 193 0 0,0 0-19 0 0,0 0-155 0 0,0 0-186 0 0,0 0-159 0 0,0 0-99 0 0,31-8-77 0 0,100-26-53 0 0,4-10 325 0 0,73-44-1911 0 0,-129 33-9230 0 0,-64 41 4202 0 0,-5 3 2773 0 0</inkml:trace>
</inkml:ink>
</file>

<file path=ppt/ink/ink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6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0.3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0 6457 0 0,'0'0'1439'0'0,"0"0"-252"0"0,0 0 148 0 0,0 0 287 0 0,0 0 132 0 0,-8 34-71 0 0,-25 108-284 0 0,22-101-823 0 0,2 0 1 0 0,2 0-1 0 0,1 1 1 0 0,2 0-1 0 0,3 0 1 0 0,1 0-1 0 0,3 14-576 0 0,-4-53 25 0 0,1 0-1 0 0,0 1 1 0 0,1-1-1 0 0,-1 0 1 0 0,0 1 0 0 0,1-1-1 0 0,0 0 1 0 0,0 0-1 0 0,0 0 1 0 0,0 1 0 0 0,0-1-1 0 0,1 0 1 0 0,-1 0-1 0 0,1-1 1 0 0,0 1 0 0 0,0 0-1 0 0,0-1 1 0 0,0 1-1 0 0,1-1 1 0 0,-1 1 0 0 0,0-1-1 0 0,1 0 1 0 0,0 0-1 0 0,0 0 1 0 0,-1 0-1 0 0,1-1 1 0 0,0 1 0 0 0,0-1-1 0 0,0 0 1 0 0,1 0-1 0 0,-1 0 1 0 0,1 0-25 0 0,3-2 52 0 0,0-1 0 0 0,-1 0 0 0 0,1 0 1 0 0,-1 0-1 0 0,1-1 0 0 0,-1 0 0 0 0,0-1 0 0 0,0 1 0 0 0,0-1 0 0 0,-1 0 0 0 0,1-1 1 0 0,-1 1-1 0 0,0-1 0 0 0,2-3-52 0 0,14-10 25 0 0,91-69-235 0 0,-111 86 198 0 0,-1 1-1 0 0,1-1 0 0 0,0 1 0 0 0,0-1 0 0 0,-1 0 0 0 0,1 1 0 0 0,0-1 0 0 0,0 1 0 0 0,0 0 0 0 0,-1-1 0 0 0,1 1 0 0 0,0-1 1 0 0,0 1-1 0 0,0 0 0 0 0,0 0 0 0 0,0 0 0 0 0,0 0 0 0 0,0 0 0 0 0,0 0 0 0 0,0 0 0 0 0,0 0 0 0 0,-1 0 0 0 0,1 0 0 0 0,0 0 1 0 0,0 0-1 0 0,0 1 0 0 0,0-1 0 0 0,0 0 0 0 0,0 1 0 0 0,0-1 0 0 0,-1 0 0 0 0,1 1 0 0 0,0-1 0 0 0,0 1 0 0 0,-1 0 0 0 0,1-1 1 0 0,0 1-1 0 0,-1 0 0 0 0,1-1 0 0 0,0 1 0 0 0,-1 0 0 0 0,1-1 0 0 0,-1 1 0 0 0,1 0 0 0 0,-1 0 0 0 0,0 0 0 0 0,1 0 0 0 0,-1 0 1 0 0,0-1-1 0 0,1 1 0 0 0,-1 0 0 0 0,0 0 0 0 0,0 0 0 0 0,0 0 0 0 0,0 0 0 0 0,0 0 0 0 0,0 1 13 0 0,0 10-20 0 0,-1-8 17 0 0,0 0-1 0 0,0 1 1 0 0,1-1 0 0 0,-1 0-1 0 0,1 0 1 0 0,0 0-1 0 0,0 0 1 0 0,1 1-1 0 0,-1-1 1 0 0,1 0-1 0 0,0 0 1 0 0,0 0-1 0 0,0 0 1 0 0,0 0-1 0 0,1 0 1 0 0,0 0 0 0 0,0-1-1 0 0,0 1 1 0 0,0-1-1 0 0,0 1 1 0 0,1-1-1 0 0,0 0 1 0 0,0 1-1 0 0,0-2 1 0 0,0 1-1 0 0,0 0 1 0 0,0 0-1 0 0,1-1 1 0 0,-1 0-1 0 0,1 0 1 0 0,-1 0 0 0 0,3 1 3 0 0,102-3 222 0 0,52-55 38 0 0,-146 50-207 0 0,0-2 0 0 0,-1 0 0 0 0,1 0 0 0 0,-1-1-1 0 0,-1-1 1 0 0,0 0 0 0 0,0-1 0 0 0,-1 0 0 0 0,0-1-1 0 0,0-1-52 0 0,-10 11 9 0 0,1 0 0 0 0,-1 0-1 0 0,0-1 1 0 0,0 1-1 0 0,0-1 1 0 0,0 1-1 0 0,0-1 1 0 0,0 1 0 0 0,0-1-1 0 0,-1 0 1 0 0,1 1-1 0 0,-1-1 1 0 0,1 0-1 0 0,-1 1 1 0 0,1-1-1 0 0,-1 0 1 0 0,0 0 0 0 0,0 1-1 0 0,0-1 1 0 0,0 0-1 0 0,0 0 1 0 0,0 0-1 0 0,-1 1 1 0 0,1-1 0 0 0,0 0-1 0 0,-1 1 1 0 0,0-1-1 0 0,1 0 1 0 0,-1 1-1 0 0,0-1 1 0 0,0 1-1 0 0,0-1 1 0 0,0 1 0 0 0,0-1-1 0 0,0 1 1 0 0,0-1-1 0 0,0 1 1 0 0,-1-1-9 0 0,-10-1-64 0 0,0 1 0 0 0,0 0 1 0 0,1 0-1 0 0,-1 1 0 0 0,0 0 0 0 0,0 1 1 0 0,0 1-1 0 0,0 0 0 0 0,0 1 0 0 0,0 0 1 0 0,1 0-1 0 0,-1 1 0 0 0,1 1 0 0 0,-1 0 0 0 0,1 1 1 0 0,0 0-1 0 0,1 0 0 0 0,0 1 0 0 0,-1 1 1 0 0,2 0-1 0 0,-1 0 0 0 0,1 1 0 0 0,0 0 1 0 0,1 0-1 0 0,0 1 0 0 0,-5 6 64 0 0,11-11 2 0 0,0-1-1 0 0,1 0 1 0 0,-1 1-1 0 0,1-1 1 0 0,-1 1 0 0 0,1-1-1 0 0,0 1 1 0 0,0-1-1 0 0,1 1 1 0 0,-1 0 0 0 0,1 0-1 0 0,0-1 1 0 0,0 1-1 0 0,0 0 1 0 0,0 0-1 0 0,1-1 1 0 0,0 1 0 0 0,-1 0-1 0 0,1-1 1 0 0,1 1-1 0 0,-1-1 1 0 0,0 1 0 0 0,1-1-1 0 0,0 0 1 0 0,0 1-1 0 0,0-1 1 0 0,0 0-1 0 0,0 0 1 0 0,0 0 0 0 0,1-1-1 0 0,1 2-1 0 0,96 74 358 0 0,-70-63-405 0 0,1 0 0 0 0,1-3 0 0 0,0 0 0 0 0,0-2 0 0 0,1-1 0 0 0,11 0 47 0 0,58 8-4822 0 0,-66-14-1777 0 0,-10-2-3160 0 0</inkml:trace>
</inkml:ink>
</file>

<file path=ppt/ink/ink6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0 7714 0 0,'0'0'1799'0'0,"0"0"-407"0"0,0 0-145 0 0,0 0 71 0 0,0 0 11 0 0,0 0-130 0 0,0 0-272 0 0,0 0-242 0 0,0 0-199 0 0,0 0-159 0 0,0 0-89 0 0,0 0-38 0 0,-18 12-2 0 0,-58 37-2 0 0,-13 19 417 0 0,83-65-624 0 0,1 0-1 0 0,0 0 0 0 0,1 1 1 0 0,-1 0-1 0 0,1 0 1 0 0,-1 0-1 0 0,1 0 1 0 0,0 0-1 0 0,1 1 0 0 0,-1 0 1 0 0,1 0-1 0 0,0 0 1 0 0,0 0-1 0 0,1 1 1 0 0,-1-1-1 0 0,1 1 0 0 0,0-1 1 0 0,1 1-1 0 0,-1 3 12 0 0,50 17-307 0 0,-34-22 326 0 0,168 59 119 0 0,-180-61-92 0 0,1 0 1 0 0,-1 0 0 0 0,0 1 0 0 0,0-1 0 0 0,0 0 0 0 0,0 1 0 0 0,0 0-1 0 0,0-1 1 0 0,-1 1 0 0 0,1 0 0 0 0,-1 0 0 0 0,0 0 0 0 0,0 0 0 0 0,0 0-1 0 0,0 0 1 0 0,0 0 0 0 0,-1 0 0 0 0,1 0 0 0 0,-1 0 0 0 0,0 0 0 0 0,0 0-1 0 0,0 1 1 0 0,0-1 0 0 0,-1 0 0 0 0,1 0 0 0 0,-1 0 0 0 0,0 0 0 0 0,0 0-1 0 0,0 0 1 0 0,0 0 0 0 0,0 0 0 0 0,-1 0 0 0 0,1-1 0 0 0,-1 1 0 0 0,0 0-1 0 0,0-1 1 0 0,0 1 0 0 0,0-1 0 0 0,0 0 0 0 0,-1 0 0 0 0,1 0 0 0 0,-1 0-1 0 0,1 0 1 0 0,-3 1-47 0 0,-6 6 39 0 0,0 0 0 0 0,0-1 0 0 0,-1-1 0 0 0,0 1 0 0 0,-1-2 0 0 0,1 0 0 0 0,-1 0 0 0 0,-10 2-39 0 0,-68 5-3322 0 0,76-18-871 0 0,5-8-6410 0 0,9 9 6850 0 0</inkml:trace>
</inkml:ink>
</file>

<file path=ppt/ink/ink6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1 8362 0 0,'0'0'2747'0'0,"0"0"-1304"0"0,0 0-792 0 0,0 0 30 0 0,0 0 346 0 0,0 0 323 0 0,0 0 79 0 0,0 0-228 0 0,0 0-284 0 0,0 0-217 0 0,0 0-142 0 0,-6 35-89 0 0,-19 112-107 0 0,16-94-109 0 0,3 1 0 0 0,2 0 0 0 0,2 0 0 0 0,4 13-253 0 0,-1 10 72 0 0,-5 122-24 0 0,-7-160-517 0 0,-7-27-4615 0 0,14-19-1415 0 0,4 3 1199 0 0,0-3-377 0 0</inkml:trace>
  <inkml:trace contextRef="#ctx0" brushRef="#br0" timeOffset="394.425">351 321 7434 0 0,'0'0'1804'0'0,"0"0"-768"0"0,0 0-333 0 0,0 0 163 0 0,0 0 294 0 0,0 0 167 0 0,0 0-94 0 0,0 0-294 0 0,0 0-317 0 0,-33 17-272 0 0,-103 52-152 0 0,34-19 218 0 0,99-49-397 0 0,0 0 0 0 0,0 0 1 0 0,0 0-1 0 0,0 0 0 0 0,0 0 0 0 0,0 1 1 0 0,1-1-1 0 0,-1 1 0 0 0,0 0 0 0 0,1 0 1 0 0,-1 0-1 0 0,1 0 0 0 0,-1 0 1 0 0,1 0-1 0 0,0 1 0 0 0,0-1 0 0 0,0 1 1 0 0,1-1-1 0 0,-1 1 0 0 0,0 0 0 0 0,1 0 1 0 0,0 0-1 0 0,0 0 0 0 0,0 0 0 0 0,0 0 1 0 0,0 0-1 0 0,0 0 0 0 0,1 0 0 0 0,0 0 1 0 0,-1 0-1 0 0,1 1 0 0 0,0-1 1 0 0,1 0-1 0 0,-1 0 0 0 0,0 0 0 0 0,1 1-19 0 0,5 3 73 0 0,0 0 0 0 0,0-1 0 0 0,0 0-1 0 0,0 0 1 0 0,1-1 0 0 0,0 0 0 0 0,0 0-1 0 0,1-1 1 0 0,-1 0 0 0 0,1 0 0 0 0,5 2-73 0 0,46 28 454 0 0,-47-24-212 0 0,-1 0 0 0 0,0 1-1 0 0,0 0 1 0 0,-1 1 0 0 0,-1 0-1 0 0,0 1 1 0 0,0 0 0 0 0,-1 0-1 0 0,2 7-241 0 0,4 11 615 0 0,-2-3-3281 0 0,-11-28 1753 0 0,-1 0-2428 0 0,0 0-3505 0 0,0 0 4409 0 0,0 0-4186 0 0</inkml:trace>
</inkml:ink>
</file>

<file path=ppt/ink/ink6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7.3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223 594 2713 0 0,'0'0'85'0'0,"0"0"-276"0"0,0 0-202 0 0,0 0 81 0 0,0 0 201 0 0,0 0 178 0 0,0 0 107 0 0,0 0 72 0 0,-29 36 114 0 0,-87 112 112 0 0,65-63 339 0 0,47-67-618 0 0,-2 4 118 0 0,0 2-1 0 0,2-1 1 0 0,1 0-1 0 0,1 1 1 0 0,1-1-1 0 0,1 1 1 0 0,2 10-311 0 0,-1-30 133 0 0,0 0 1 0 0,1 0-1 0 0,0-1 0 0 0,-1 1 1 0 0,2 0-1 0 0,-1-1 0 0 0,0 0 0 0 0,1 1 1 0 0,-1-1-1 0 0,1 0 0 0 0,0 0 1 0 0,0 0-1 0 0,0-1 0 0 0,0 1 1 0 0,1-1-1 0 0,-1 0 0 0 0,1 0 0 0 0,-1 0 1 0 0,1 0-1 0 0,0-1 0 0 0,-1 1 1 0 0,1-1-1 0 0,0 0 0 0 0,0 0 1 0 0,0 0-1 0 0,0-1 0 0 0,0 1 1 0 0,0-1-1 0 0,1 0 0 0 0,-1 0 0 0 0,0-1 1 0 0,0 1-1 0 0,0-1 0 0 0,0 0 1 0 0,0 0-1 0 0,0 0 0 0 0,-1 0 1 0 0,1-1-1 0 0,0 0 0 0 0,0 0 0 0 0,-1 0 1 0 0,1 0-1 0 0,-1 0 0 0 0,0-1 1 0 0,0 1-1 0 0,0-1-133 0 0,29-21 554 0 0,-1-1 0 0 0,-2-1 0 0 0,-1-1 0 0 0,-1-2 0 0 0,-1-1 0 0 0,-1-1 0 0 0,-2-1 0 0 0,-2-1 0 0 0,3-7-554 0 0,10-15 111 0 0,-3-2-1 0 0,-2-1 1 0 0,-2-1-1 0 0,-4-1 1 0 0,11-43-111 0 0,-24 65-412 0 0,-2 0 0 0 0,-1 0 1 0 0,-2-1-1 0 0,-2 1 0 0 0,-2-1 1 0 0,-2-12 411 0 0,-23-55-2116 0 0,22 103 2076 0 0,1 0-1 0 0,-1 0 1 0 0,0 0-1 0 0,0 1 1 0 0,0-1-1 0 0,0 1 1 0 0,0-1 0 0 0,0 1-1 0 0,-1 0 1 0 0,1 0-1 0 0,-1 0 1 0 0,0 0 0 0 0,0 0-1 0 0,1 1 1 0 0,-1-1-1 0 0,0 1 1 0 0,0 0-1 0 0,0 0 1 0 0,-1 0 0 0 0,1 0-1 0 0,0 0 1 0 0,0 1-1 0 0,0-1 1 0 0,-1 1-1 0 0,1 0 1 0 0,0 0 0 0 0,-1 0-1 0 0,1 1 1 0 0,0-1-1 0 0,0 1 1 0 0,-3 0 40 0 0,-5 5-33 0 0,0 0-1 0 0,0 1 1 0 0,0 0 0 0 0,1 1 0 0 0,0 0-1 0 0,0 0 1 0 0,1 1 0 0 0,0 1 0 0 0,0-1-1 0 0,1 1 1 0 0,1 1 0 0 0,0-1 0 0 0,0 1-1 0 0,1 1 1 0 0,0 1 33 0 0,4-11 17 0 0,-10 18 193 0 0,0-1-1 0 0,1 2 1 0 0,1-1-1 0 0,1 1 1 0 0,1 1-1 0 0,1 0 1 0 0,1 0-1 0 0,0 0 1 0 0,2 1-1 0 0,1 0 1 0 0,1-1-1 0 0,0 1 1 0 0,2 0-1 0 0,1 0 1 0 0,1 0-1 0 0,0 0 1 0 0,2 0-1 0 0,1-1 1 0 0,1 0-1 0 0,0 0 1 0 0,2 0-1 0 0,0-1 1 0 0,2 0-1 0 0,0 0 0 0 0,1-1 1 0 0,13 16-210 0 0,-6-14 176 0 0,0-1-1 0 0,1-1 1 0 0,1-1-1 0 0,1 0 1 0 0,1-2-1 0 0,0 0 1 0 0,1-2-1 0 0,1 0 1 0 0,0-2-1 0 0,1-1 1 0 0,0 0-1 0 0,1-2 1 0 0,25 6-176 0 0,-37-18-1522 0 0,-12-12-6272 0 0,-2 9 3883 0 0,0-3-2229 0 0</inkml:trace>
  <inkml:trace contextRef="#ctx0" brushRef="#br0" timeOffset="255.136">1004 646 12571 0 0,'0'0'1407'0'0,"0"0"-562"0"0,0 0-266 0 0,0 0 148 0 0,0 0 190 0 0,0 0 20 0 0,0 0-156 0 0,0 0-229 0 0,-8 32-226 0 0,-23 99-161 0 0,24-33-126 0 0,7-96-116 0 0,0 0 1 0 0,0 0 0 0 0,0 1 0 0 0,1-1 0 0 0,-1 0 0 0 0,1 0 0 0 0,-1 0-1 0 0,1 0 1 0 0,0 0 0 0 0,-1 0 0 0 0,1 0 0 0 0,0 0 0 0 0,1-1 0 0 0,-1 1-1 0 0,0 0 1 0 0,0-1 0 0 0,1 1 0 0 0,-1 0 0 0 0,1-1 0 0 0,-1 0 0 0 0,1 1-1 0 0,0-1 1 0 0,0 0 0 0 0,0 0 76 0 0,14 5-4128 0 0,3-4-4445 0 0,-11-2 3256 0 0</inkml:trace>
  <inkml:trace contextRef="#ctx0" brushRef="#br0" timeOffset="424.509">1061 219 6105 0 0,'0'0'816'0'0,"0"0"-968"0"0,0 0-680 0 0,0 0-336 0 0,0 0-120 0 0,0 0-169 0 0,0 0-439 0 0,0 0 1768 0 0</inkml:trace>
</inkml:ink>
</file>

<file path=ppt/ink/ink6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6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0 9194 0 0,'0'0'968'0'0,"0"0"-370"0"0,0 0-246 0 0,0 0 149 0 0,0 0 286 0 0,0 0 236 0 0,0 0 41 0 0,0 0-106 0 0,0 0-177 0 0,0 0-174 0 0,0 0-96 0 0,1 36-98 0 0,4 118-50 0 0,5 297 1199 0 0,-13-223-1753 0 0,-21-151-1687 0 0,13-65-2192 0 0,-4-5-3466 0 0,10-4 1529 0 0</inkml:trace>
</inkml:ink>
</file>

<file path=ppt/ink/ink6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 7514 0 0,'0'0'1165'0'0,"0"0"-262"0"0,0 0 8 0 0,0 0 269 0 0,0 0 178 0 0,0 0-43 0 0,0 0-274 0 0,0 0-253 0 0,0 0-201 0 0,0 0-121 0 0,0 0-101 0 0,36-2-100 0 0,112-3-67 0 0,103 4-1676 0 0,-156 1-8644 0 0,-71 0 3666 0 0</inkml:trace>
</inkml:ink>
</file>

<file path=ppt/ink/ink6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3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63 7346 0 0,'0'0'2380'0'0,"0"0"-928"0"0,0 0-389 0 0,0 0 72 0 0,0 0 129 0 0,0 0-81 0 0,0 0-337 0 0,0 0-326 0 0,0 0-225 0 0,-11 33-110 0 0,-31 100-46 0 0,41-131-134 0 0,0 0 1 0 0,0 0 0 0 0,1 0-1 0 0,-1 0 1 0 0,0 0 0 0 0,1 0-1 0 0,0 0 1 0 0,-1 0 0 0 0,1 0-1 0 0,0 0 1 0 0,0 0 0 0 0,0 1-1 0 0,0-1 1 0 0,0 0 0 0 0,0 0-1 0 0,1 0 1 0 0,-1 0 0 0 0,1 0-1 0 0,0 0 1 0 0,-1 0 0 0 0,1 0-1 0 0,0 0 1 0 0,0 0 0 0 0,0 0-1 0 0,1-1 1 0 0,-1 1 0 0 0,0 0-1 0 0,0-1 1 0 0,1 1 0 0 0,-1-1-1 0 0,1 1 1 0 0,1 0-6 0 0,3 3 32 0 0,1 1 97 0 0,1-1 0 0 0,-1 0 0 0 0,1 0 0 0 0,0 0 0 0 0,0-1 0 0 0,1 0 0 0 0,-1-1 0 0 0,1 0 0 0 0,0 0 0 0 0,0-1 0 0 0,0 0 0 0 0,0 0 0 0 0,0-1 0 0 0,0 0 0 0 0,0-1 0 0 0,0 0 0 0 0,0-1-1 0 0,1 1 1 0 0,-1-2 0 0 0,0 1 0 0 0,0-1 0 0 0,0-1 0 0 0,-1 0 0 0 0,1 0 0 0 0,-1-1 0 0 0,1 1 0 0 0,-1-2 0 0 0,0 1 0 0 0,-1-1 0 0 0,7-5-129 0 0,-9 5 15 0 0,1 0 0 0 0,-1 0 0 0 0,0 0-1 0 0,0 0 1 0 0,0-1 0 0 0,-1 0 0 0 0,1 0 0 0 0,-2 0 0 0 0,1-1 0 0 0,-1 1 0 0 0,0-1-1 0 0,0 0 1 0 0,0 0 0 0 0,-1 0 0 0 0,-1 0 0 0 0,1 0 0 0 0,-1 0 0 0 0,0 0 0 0 0,0-1-1 0 0,-1 1 1 0 0,0 0 0 0 0,-1-1 0 0 0,1 1 0 0 0,-1 0 0 0 0,-1-1 0 0 0,1 1 0 0 0,-1 0-1 0 0,-1 0 1 0 0,1 0 0 0 0,-1 1 0 0 0,0-1 0 0 0,-1 0 0 0 0,0 1 0 0 0,0 0-1 0 0,0 0 1 0 0,-1 0 0 0 0,1 1 0 0 0,-1-1 0 0 0,-1 1 0 0 0,-2-2-15 0 0,-75-28-3513 0 0,53 33-618 0 0,2 6-3624 0 0,17-1 669 0 0</inkml:trace>
</inkml:ink>
</file>

<file path=ppt/ink/ink6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 85 0 0 0,'0'0'363'0'0,"0"0"984"0"0,0 0 298 0 0,0 0 21 0 0,0 0-19 0 0,0 0-36 0 0,0 0-67 0 0,7-13-99 0 0,19-41-93 0 0,-26 53-1273 0 0,0 0 0 0 0,-1 0 0 0 0,1 1 0 0 0,0-1 0 0 0,0 0 0 0 0,0 0 0 0 0,-1 1 0 0 0,1-1 0 0 0,0 0 0 0 0,-1 1 0 0 0,1-1 1 0 0,0 0-1 0 0,-1 1 0 0 0,1-1 0 0 0,-1 0 0 0 0,0 1 0 0 0,1-1 0 0 0,-1 1 0 0 0,1-1 0 0 0,-1 1 0 0 0,0-1 0 0 0,1 1 0 0 0,-1 0 0 0 0,0-1 0 0 0,1 1 0 0 0,-1 0 0 0 0,0-1 0 0 0,0 1 0 0 0,1 0 0 0 0,-1 0 0 0 0,0 0 0 0 0,0 0 0 0 0,1-1 0 0 0,-1 1 1 0 0,0 0-1 0 0,0 1 0 0 0,0-1 0 0 0,1 0 0 0 0,-1 0 0 0 0,0 0 0 0 0,0 0 0 0 0,1 1 0 0 0,-1-1 0 0 0,0 0 0 0 0,0 0 0 0 0,1 1 0 0 0,-1-1 0 0 0,0 1 0 0 0,0 0-79 0 0,-1-1 199 0 0,-9 3 17 0 0,0 1 0 0 0,0 0 0 0 0,1 0 0 0 0,-1 1 0 0 0,1 1 0 0 0,0 0 0 0 0,0 0 0 0 0,0 1 0 0 0,0 1-216 0 0,-3 1 161 0 0,2-2-110 0 0,0 0 0 0 0,0 0 0 0 0,1 1 0 0 0,0 0 0 0 0,1 1 0 0 0,0 0-1 0 0,0 1 1 0 0,1-1 0 0 0,0 2 0 0 0,1-1 0 0 0,0 1 0 0 0,0 0 0 0 0,1 1-1 0 0,1-1 1 0 0,0 1 0 0 0,1 0 0 0 0,0 1 0 0 0,0-1 0 0 0,2 1 0 0 0,-1-1-1 0 0,2 1 1 0 0,-1 3-51 0 0,4-11 41 0 0,0-1-1 0 0,-1 1 1 0 0,1-1-1 0 0,1 0 1 0 0,-1 1-1 0 0,1-1 1 0 0,-1 0-1 0 0,1 0 1 0 0,0 0-1 0 0,1-1 1 0 0,-1 1-1 0 0,1-1 1 0 0,-1 0-1 0 0,1 0 1 0 0,0 0-1 0 0,0 0 1 0 0,1-1-1 0 0,-1 0 1 0 0,0 1-1 0 0,1-2 1 0 0,-1 1-1 0 0,1 0 1 0 0,0-1-1 0 0,0 0 1 0 0,-1 0-1 0 0,1 0 1 0 0,0-1-1 0 0,0 0 1 0 0,0 0-1 0 0,0 0 1 0 0,0 0-1 0 0,-1-1 1 0 0,1 0-1 0 0,0 0 1 0 0,0 0-1 0 0,-1 0 1 0 0,1-1-1 0 0,0 0 1 0 0,-1 0-1 0 0,0 0 1 0 0,1 0-41 0 0,9-9 154 0 0,0-1 0 0 0,-1 0 0 0 0,0-1 0 0 0,-1 0 0 0 0,-1-1 1 0 0,0 0-1 0 0,-1-1 0 0 0,0 0 0 0 0,-1-1 0 0 0,-1 0 0 0 0,1-3-154 0 0,16-26 202 0 0,-20 35-145 0 0,-5 9-59 0 0,-1 1 1 0 0,1-1-1 0 0,0 1 1 0 0,0-1-1 0 0,0 1 1 0 0,0-1-1 0 0,0 1 1 0 0,0-1-1 0 0,0 0 1 0 0,0 1-1 0 0,0-1 0 0 0,1 1 1 0 0,-1-1-1 0 0,0 1 1 0 0,0-1-1 0 0,0 1 1 0 0,1-1-1 0 0,-1 1 1 0 0,0-1-1 0 0,0 1 1 0 0,1-1-1 0 0,-1 1 1 0 0,0-1-1 0 0,1 1 1 0 0,-1 0-1 0 0,1-1 1 0 0,-1 1-1 0 0,1-1 1 0 0,-1 1-1 0 0,1 0 1 0 0,-1 0-1 0 0,1-1 1 0 0,-1 1-1 0 0,1 0 1 0 0,-1 0-1 0 0,1 0 1 0 0,-1-1-1 0 0,1 1 0 0 0,-1 0 1 0 0,1 0-1 0 0,-1 0 1 0 0,1 0-1 0 0,0 0 1 0 0,-1 0-1 0 0,1 0 1 0 0,-1 0-1 0 0,1 0 1 0 0,-1 1-1 0 0,1-1 1 0 0,-1 0-1 0 0,1 0 1 0 0,0 0-1 0 0,-1 1 1 0 0,1-1-1 0 0,-1 0 1 0 0,0 0-1 0 0,1 1 1 0 0,-1-1-1 0 0,1 0 1 0 0,-1 1-1 0 0,1-1 1 0 0,-1 1-1 0 0,0-1 1 0 0,1 1-1 0 0,-1-1 1 0 0,0 1-1 0 0,1-1 2 0 0,80 114-71 0 0,-63-83 40 0 0,-1 1-1 0 0,-2 1 1 0 0,-1 0-1 0 0,-2 1 1 0 0,-1 1-1 0 0,-2-1 0 0 0,-1 2 1 0 0,-2-1-1 0 0,-1 1 1 0 0,-2 0-1 0 0,-1 0 1 0 0,-4 35 31 0 0,-2-53-21 0 0,-1 0 0 0 0,0 0 1 0 0,-2 0-1 0 0,0-1 1 0 0,-1 0-1 0 0,0 0 0 0 0,-2-1 1 0 0,0 0-1 0 0,0 0 0 0 0,-2-2 1 0 0,0 1-1 0 0,0-1 1 0 0,-2-1-1 0 0,1 0 0 0 0,-2-1 1 0 0,0-1-1 0 0,0 0 1 0 0,-1-1-1 0 0,0 0 0 0 0,-1-2 1 0 0,0 0-1 0 0,-17 6 21 0 0,31-13 6 0 0,1 0-1 0 0,-1 1 0 0 0,1-2 1 0 0,-1 1-1 0 0,1 0 1 0 0,-1 0-1 0 0,0-1 1 0 0,0 1-1 0 0,1-1 1 0 0,-1 0-1 0 0,0 0 0 0 0,1 0 1 0 0,-1 0-1 0 0,0 0 1 0 0,0-1-1 0 0,1 1 1 0 0,-1-1-1 0 0,0 0 1 0 0,1 0-1 0 0,-1 0 0 0 0,1 0 1 0 0,-1 0-1 0 0,1-1 1 0 0,0 1-1 0 0,-1-1 1 0 0,1 1-1 0 0,0-1 1 0 0,0 0-1 0 0,0 0 0 0 0,0 0 1 0 0,0 0-1 0 0,1 0 1 0 0,-1 0-1 0 0,1 0 1 0 0,-1-1-1 0 0,1 1 1 0 0,0-1-1 0 0,0 1 1 0 0,0-1-1 0 0,0 1 0 0 0,0-1 1 0 0,0 0-1 0 0,1 1 1 0 0,-1-1-1 0 0,1 0 1 0 0,0 1-1 0 0,0-1 1 0 0,0-1-6 0 0,0-10-8 0 0,0-1 0 0 0,0 1 1 0 0,1 0-1 0 0,1-1 1 0 0,1 1-1 0 0,0 0 0 0 0,1 0 1 0 0,0 1-1 0 0,1-1 1 0 0,4-8 7 0 0,13-23-216 0 0,2 0 0 0 0,2 2 0 0 0,31-40 216 0 0,52-45-6805 0 0,-89 106 1412 0 0,-5 6-2072 0 0</inkml:trace>
</inkml:ink>
</file>

<file path=ppt/ink/ink6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138 0 9746 0 0,'0'0'2891'0'0,"0"0"-1386"0"0,0 0-537 0 0,0 0-1 0 0,0 0 61 0 0,0 0 23 0 0,0 0-200 0 0,0 0-275 0 0,0 0-167 0 0,0 0-149 0 0,0 0-98 0 0,-22 34-46 0 0,-67 106-23 0 0,63-68 9 0 0,27-61-71 0 0,-1-5-5 0 0,0 0 0 0 0,0-1-1 0 0,1 1 1 0 0,0 0-1 0 0,0-1 1 0 0,1 1 0 0 0,-1-1-1 0 0,1 0 1 0 0,0 1-1 0 0,1-1 1 0 0,-1 0-1 0 0,1 0 1 0 0,0 0 0 0 0,0-1-1 0 0,1 1 1 0 0,-1-1-1 0 0,1 0 1 0 0,0 0-1 0 0,0 0 1 0 0,1 0 0 0 0,-1-1-1 0 0,1 1 1 0 0,-1-1-1 0 0,1 0 1 0 0,0-1 0 0 0,1 1-1 0 0,-1-1 1 0 0,0 0-1 0 0,0 0 1 0 0,1-1-1 0 0,-1 0 1 0 0,1 0 0 0 0,2 1-26 0 0,1-1 79 0 0,-1 0 1 0 0,0-1-1 0 0,1 0 0 0 0,-1 0 1 0 0,1-1-1 0 0,-1 0 1 0 0,0 0-1 0 0,0-1 1 0 0,1 0-1 0 0,-1-1 1 0 0,0 1-1 0 0,-1-2 1 0 0,1 1-1 0 0,0-1 1 0 0,-1 0-1 0 0,0-1 1 0 0,0 1-1 0 0,0-1 0 0 0,-1-1 1 0 0,0 1-1 0 0,1-1 1 0 0,-2 0-1 0 0,1-1 1 0 0,-1 1-1 0 0,0-1 1 0 0,-1 0-1 0 0,1-1 1 0 0,-1 1-1 0 0,-1-1 1 0 0,1 1-1 0 0,-2-1 0 0 0,1 0 1 0 0,-1 0-1 0 0,0-1 1 0 0,0 1-1 0 0,-1 0 1 0 0,0-1-1 0 0,-1 1 1 0 0,0 0-1 0 0,0-1 1 0 0,-1 1-80 0 0,-3-2-195 0 0,-1 0 0 0 0,-1 0 1 0 0,0 0-1 0 0,0 1 0 0 0,-1 0 0 0 0,0 1 1 0 0,0 0-1 0 0,-1 0 0 0 0,0 0 1 0 0,-1 1-1 0 0,1 0 0 0 0,-1 0 0 0 0,-1 1 1 0 0,-4-2 194 0 0,-28-13-3205 0 0,11 9-5716 0 0,16 8-1086 0 0</inkml:trace>
</inkml:ink>
</file>

<file path=ppt/ink/ink6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2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1 342 0 0 0,'0'0'260'0'0,"0"0"93"0"0,0 0 318 0 0,0 0 631 0 0,0 0 537 0 0,0 0 309 0 0,0 0 10 0 0,0 0-157 0 0,0 0-197 0 0,0 0-229 0 0,31 6-188 0 0,101 18-187 0 0,-45-28 461 0 0,-74 0-1353 0 0,5-1-129 0 0,0-2 1 0 0,0 0 0 0 0,0 0 0 0 0,-1-2 0 0 0,-1 0-1 0 0,1-1 1 0 0,-1-1 0 0 0,-1 0 0 0 0,0-1-1 0 0,-1-1 1 0 0,0 0 0 0 0,-1-1 0 0 0,0 0 0 0 0,-1-1-1 0 0,-1-1 1 0 0,0 0 0 0 0,-1 0 0 0 0,-1-1 0 0 0,-1 0-1 0 0,0-1 1 0 0,4-16-180 0 0,-8-35 283 0 0,-5 68-291 0 0,1 1 0 0 0,0 0-1 0 0,-1-1 1 0 0,1 1 0 0 0,-1 0 0 0 0,1 0 0 0 0,-1-1-1 0 0,0 1 1 0 0,1 0 0 0 0,-1 0 0 0 0,1 0 0 0 0,-1 0 0 0 0,1 0-1 0 0,-1 0 1 0 0,0-1 0 0 0,1 1 0 0 0,-1 0 0 0 0,1 1 0 0 0,-1-1-1 0 0,1 0 1 0 0,-1 0 0 0 0,1 0 0 0 0,-1 0 0 0 0,0 0-1 0 0,1 1 1 0 0,-1-1 0 0 0,1 0 0 0 0,-1 0 0 0 0,1 1 0 0 0,-1-1-1 0 0,1 0 1 0 0,0 1 0 0 0,-1-1 0 0 0,1 1 0 0 0,-1-1 0 0 0,1 0-1 0 0,0 1 1 0 0,-1-1 0 0 0,1 1 0 0 0,0-1 0 0 0,-1 1-1 0 0,1-1 1 0 0,0 1 0 0 0,0-1 0 0 0,0 1 0 0 0,-1-1 0 0 0,1 1-1 0 0,0 0 1 0 0,0-1 0 0 0,0 1 0 0 0,0-1 0 0 0,0 1 0 0 0,0-1-1 0 0,0 1 9 0 0,-7 22-28 0 0,1 0-1 0 0,1 0 0 0 0,1 0 0 0 0,1 0 1 0 0,2 1-1 0 0,0-1 0 0 0,1 12 29 0 0,0-25-8 0 0,1 166 35 0 0,19 118-27 0 0,-12-233-56 0 0,-3 2 1 0 0,-2-1-1 0 0,-3 0 1 0 0,-2 1 0 0 0,-4-1-1 0 0,-2-1 1 0 0,-6 20 55 0 0,5-48-118 0 0,-1 0 1 0 0,-2-1 0 0 0,-1 0-1 0 0,-1-1 1 0 0,-19 29 117 0 0,27-50 10 0 0,-1-1-1 0 0,0 1 0 0 0,0-1 1 0 0,-1 0-1 0 0,0-1 1 0 0,-1 0-1 0 0,0 0 0 0 0,0-1 1 0 0,-1 0-1 0 0,0 0 0 0 0,0-1 1 0 0,0-1-1 0 0,-1 0 1 0 0,0 0-1 0 0,0-1 0 0 0,0 0 1 0 0,-1-1-1 0 0,1-1 1 0 0,-2 1-10 0 0,9-2 21 0 0,1 0 0 0 0,-1 0 0 0 0,0-1 1 0 0,1 1-1 0 0,-1-1 0 0 0,0 0 1 0 0,1 0-1 0 0,-1 0 0 0 0,0 0 1 0 0,0-1-1 0 0,1 1 0 0 0,-1-1 0 0 0,0 0 1 0 0,1 0-1 0 0,-1 0 0 0 0,1-1 1 0 0,0 1-1 0 0,-1-1 0 0 0,1 0 1 0 0,0 0-1 0 0,0 0 0 0 0,0 0 0 0 0,0-1 1 0 0,0 1-1 0 0,1-1 0 0 0,-1 0 1 0 0,1 0-1 0 0,0 1 0 0 0,-1-2 1 0 0,1 1-1 0 0,1 0 0 0 0,-1 0 0 0 0,0-1 1 0 0,1 1-1 0 0,-1-4-21 0 0,-1-6 36 0 0,1 0-1 0 0,0 0 1 0 0,2 0-1 0 0,-1-1 1 0 0,2 1-1 0 0,-1 0 1 0 0,2 0 0 0 0,0 0-1 0 0,0 0 1 0 0,2 0-1 0 0,-1 0 1 0 0,4-6-36 0 0,9-23 9 0 0,2 1 1 0 0,2 1-1 0 0,2 0 1 0 0,2 2-1 0 0,1 1 0 0 0,1 0 1 0 0,3 2-1 0 0,1 1 1 0 0,1 2-1 0 0,1 1 1 0 0,2 1-1 0 0,14-7-9 0 0,88-44-1895 0 0,-103 73-2966 0 0,2 5-4198 0 0,-28 4 4236 0 0,-4 2 2871 0 0</inkml:trace>
</inkml:ink>
</file>

<file path=ppt/ink/ink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4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6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5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123 409 0 0 0,'0'0'1218'0'0,"0"0"242"0"0,0 0 264 0 0,0 0 189 0 0,0 0 64 0 0,0 0-28 0 0,0 0-99 0 0,0 0-158 0 0,0 0-244 0 0,0 0-247 0 0,0 0-181 0 0,0 0-129 0 0,-19 16-55 0 0,-57 45-63 0 0,75-60-749 0 0,1-1-1 0 0,-1 1 1 0 0,1-1-1 0 0,-1 0 1 0 0,0 1 0 0 0,1-1-1 0 0,-1 0 1 0 0,0 0-1 0 0,0 1 1 0 0,1-1-1 0 0,-1 0 1 0 0,0 0-1 0 0,1 0 1 0 0,-1 0-1 0 0,0 0 1 0 0,0 0 0 0 0,1 0-1 0 0,-1 0 1 0 0,0 0-1 0 0,0 0 1 0 0,1 0-1 0 0,-1-1 1 0 0,0 1-1 0 0,0 0 1 0 0,1 0-1 0 0,-1-1 1 0 0,0 1 0 0 0,1-1-1 0 0,-1 1 1 0 0,1 0-1 0 0,-1-1 1 0 0,1 1-1 0 0,-1-1 1 0 0,0 1-1 0 0,1-1 1 0 0,0 0-1 0 0,-1 1 1 0 0,1-1 0 0 0,-1 0-1 0 0,1 1 1 0 0,0-1-1 0 0,-1 0 1 0 0,1 1-1 0 0,0-1 1 0 0,0 0-1 0 0,-1 1 1 0 0,1-1-1 0 0,0 0 1 0 0,0 0 0 0 0,0 1-1 0 0,0-1 1 0 0,0 0-1 0 0,0 0 1 0 0,0 1-1 0 0,0-1 1 0 0,0 0-1 0 0,1 0 1 0 0,-1 1-1 0 0,0-1 1 0 0,0 0 0 0 0,1 1-1 0 0,-1-1 1 0 0,0 0-1 0 0,1 1 1 0 0,-1-1-1 0 0,1 1 1 0 0,-1-1-1 0 0,1 0-23 0 0,-1-4 157 0 0,2-16 6 0 0,0-1-1 0 0,1 1 1 0 0,2 0 0 0 0,0 0 0 0 0,1 1-1 0 0,1-1 1 0 0,1 1 0 0 0,0 0 0 0 0,2 1-1 0 0,0 0 1 0 0,1 1 0 0 0,5-5-163 0 0,106-122-2831 0 0,-89 118-537 0 0,-9 14-4379 0 0,-16 8-1970 0 0</inkml:trace>
</inkml:ink>
</file>

<file path=ppt/ink/ink6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6321 0 0,'0'0'2312'0'0,"0"0"-593"0"0,0 0-311 0 0,0 0-57 0 0,0 0-44 0 0,0 0-147 0 0,0 0-232 0 0,0 0-245 0 0,0 0-214 0 0,0 0-132 0 0,0 0-131 0 0,0 0-70 0 0,0 0-33 0 0,-26 31-48 0 0,-79 98-3 0 0,102-127-49 0 0,1-1 0 0 0,0 1 1 0 0,0 0-1 0 0,0 0 1 0 0,0 0-1 0 0,0 0 1 0 0,1 0-1 0 0,-1 0 0 0 0,0 1 1 0 0,1-1-1 0 0,0 1 1 0 0,0-1-1 0 0,0 1 0 0 0,0-1 1 0 0,0 1-1 0 0,0-1 1 0 0,0 1-1 0 0,1 0 0 0 0,0 0 1 0 0,-1-1-1 0 0,1 1 1 0 0,0 0-1 0 0,0 0 1 0 0,0-1-1 0 0,1 3-3 0 0,1 3 23 0 0,1-1 40 0 0,0 1 0 0 0,0-1 0 0 0,0 0 0 0 0,1 0 0 0 0,0-1 0 0 0,0 1 0 0 0,1-1 0 0 0,0 0 0 0 0,0 0 0 0 0,0 0 0 0 0,1-1 0 0 0,-1 0 0 0 0,2 0 0 0 0,-1 0 0 0 0,0-1 0 0 0,1 0 0 0 0,0 0 0 0 0,0 0 0 0 0,0-1 0 0 0,0 0 0 0 0,0-1 0 0 0,1 1 0 0 0,-1-1 1 0 0,1-1-1 0 0,0 0 0 0 0,0 0 0 0 0,-1 0 0 0 0,1-1 0 0 0,0 0 0 0 0,4-1-63 0 0,-4 2 108 0 0,-1-1-1 0 0,1 0 1 0 0,-1 0 0 0 0,1 0 0 0 0,-1-1-1 0 0,1 0 1 0 0,-1-1 0 0 0,0 0 0 0 0,0 0 0 0 0,1 0-1 0 0,-1-1 1 0 0,-1 0 0 0 0,1 0 0 0 0,0-1-1 0 0,-1 0 1 0 0,0 0 0 0 0,0 0 0 0 0,0-1 0 0 0,0 0-1 0 0,-1 0 1 0 0,1-1 0 0 0,-2 1 0 0 0,1-1-1 0 0,0 0 1 0 0,-1 0 0 0 0,0-1 0 0 0,-1 0 0 0 0,1 1-1 0 0,-1-1 1 0 0,-1 0 0 0 0,1 0 0 0 0,-1 0-1 0 0,1-7-107 0 0,-3 8-40 0 0,0 0 0 0 0,0 0 0 0 0,-1 1 0 0 0,1-1 0 0 0,-1 0 0 0 0,-1 0 0 0 0,1 1 0 0 0,-1-1-1 0 0,0 0 1 0 0,0 1 0 0 0,0 0 0 0 0,-1-1 0 0 0,0 1 0 0 0,0 0 0 0 0,-1 1 0 0 0,1-1 0 0 0,-1 0-1 0 0,0 1 1 0 0,0 0 0 0 0,0 0 0 0 0,-1 0 0 0 0,1 0 0 0 0,-1 1 0 0 0,0 0 0 0 0,0 0 0 0 0,-4-2 40 0 0,-70-23-3798 0 0,51 25-723 0 0,0 5-3896 0 0,16 1 2093 0 0</inkml:trace>
</inkml:ink>
</file>

<file path=ppt/ink/ink6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5681 0 0,'0'0'1135'0'0,"0"0"57"0"0,0 0 583 0 0,0 0 531 0 0,0 0 155 0 0,0 0-349 0 0,0 0-665 0 0,0 0-465 0 0,0 0-285 0 0,0 0-125 0 0,0 0-84 0 0,0 0-105 0 0,0 0-81 0 0,13-19-52 0 0,85-116 332 0 0,-91 127-509 0 0,3-6-24 0 0,0 1 1 0 0,1 0-1 0 0,0 0 1 0 0,1 2 0 0 0,1-1-1 0 0,0 2 1 0 0,0 0-1 0 0,1 0 1 0 0,0 1 0 0 0,1 1-1 0 0,0 0 1 0 0,0 1-1 0 0,9-2-49 0 0,-22 9-2 0 0,-1 0 0 0 0,0-1 0 0 0,1 1 0 0 0,-1 0-1 0 0,1 1 1 0 0,-1-1 0 0 0,1 0 0 0 0,-1 0 0 0 0,0 1 0 0 0,1-1-1 0 0,-1 0 1 0 0,0 1 0 0 0,1-1 0 0 0,-1 1 0 0 0,0 0-1 0 0,1 0 1 0 0,-1-1 0 0 0,0 1 0 0 0,0 0 0 0 0,0 0 0 0 0,0 0-1 0 0,0 0 1 0 0,0 0 0 0 0,0 0 0 0 0,0 0 0 0 0,0 1 0 0 0,0-1-1 0 0,-1 0 1 0 0,1 0 0 0 0,-1 1 0 0 0,1-1 0 0 0,-1 0-1 0 0,1 1 1 0 0,-1-1 0 0 0,1 1 0 0 0,-1-1 0 0 0,0 0 0 0 0,0 1-1 0 0,0-1 1 0 0,0 1 0 0 0,0-1 0 0 0,0 1 0 0 0,0-1 0 0 0,-1 1-1 0 0,1-1 1 0 0,0 0 0 0 0,-1 1 0 0 0,1-1 0 0 0,-1 0-1 0 0,0 2 3 0 0,0 11 11 0 0,1 5 35 0 0,-1-16-41 0 0,0-1 1 0 0,0 0 0 0 0,0 0-1 0 0,1 1 1 0 0,-1-1 0 0 0,0 1-1 0 0,1-1 1 0 0,0 0 0 0 0,0 1-1 0 0,0-1 1 0 0,0 1 0 0 0,0-1 0 0 0,0 1-1 0 0,1-1 1 0 0,-1 1 0 0 0,1-1-1 0 0,-1 0 1 0 0,1 1 0 0 0,0-1-1 0 0,0 0 1 0 0,0 0 0 0 0,0 1-1 0 0,1-1 1 0 0,-1 0 0 0 0,0 0 0 0 0,1 0-1 0 0,0-1 1 0 0,-1 1 0 0 0,1 0-1 0 0,0-1 1 0 0,0 1 0 0 0,0-1-1 0 0,0 1 1 0 0,0-1 0 0 0,0 0-1 0 0,0 0 1 0 0,1 0 0 0 0,-1 0-1 0 0,0 0 1 0 0,1 0 0 0 0,-1-1 0 0 0,0 1-1 0 0,1-1 1 0 0,-1 0 0 0 0,1 1-1 0 0,-1-1 1 0 0,2-1-6 0 0,125-53 311 0 0,-25 15-255 0 0,-103 38-59 0 0,0 0-1 0 0,0 1 1 0 0,1-1 0 0 0,-1 1 0 0 0,0-1 0 0 0,0 1 0 0 0,1 0 0 0 0,-1 0 0 0 0,0-1-1 0 0,0 1 1 0 0,1 0 0 0 0,-1 0 0 0 0,0 0 0 0 0,1 0 0 0 0,-1 0 0 0 0,0 1 0 0 0,0-1-1 0 0,1 0 1 0 0,-1 1 0 0 0,0-1 0 0 0,0 1 0 0 0,1-1 0 0 0,-1 1 0 0 0,0-1-1 0 0,0 1 1 0 0,0 0 0 0 0,0 0 0 0 0,0-1 0 0 0,0 1 0 0 0,0 0 0 0 0,0 0 0 0 0,0 0-1 0 0,-1 0 1 0 0,1 0 0 0 0,0 0 0 0 0,0 1 0 0 0,-1-1 0 0 0,1 0 0 0 0,-1 0-1 0 0,1 0 1 0 0,-1 0 0 0 0,0 1 0 0 0,1-1 0 0 0,-1 0 0 0 0,0 1 0 0 0,0-1 0 0 0,0 0-1 0 0,0 0 1 0 0,0 2 3 0 0,6 31-131 0 0,14 32 39 0 0,25-48-2827 0 0,-34-18 369 0 0,11-1-7940 0 0,-18-2 3162 0 0</inkml:trace>
</inkml:ink>
</file>

<file path=ppt/ink/ink6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0 2593 0 0,'0'0'1740'0'0,"0"0"-252"0"0,0 0-71 0 0,0 0 176 0 0,0 0 236 0 0,0 0 70 0 0,0 0-224 0 0,0 0-375 0 0,0 0-386 0 0,0 0-264 0 0,0 0-115 0 0,0 0-12 0 0,0 0 58 0 0,1 16 3 0 0,-6 175 1408 0 0,-10-42-1295 0 0,6 1 1 0 0,8 73-698 0 0,21-128-923 0 0,-7-106-6452 0 0,-8-25-3856 0 0,-4 25 8052 0 0</inkml:trace>
</inkml:ink>
</file>

<file path=ppt/ink/ink6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2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 1832 0 0,'0'0'3733'0'0,"0"0"-2199"0"0,0 0-638 0 0,0 0 264 0 0,0 0 394 0 0,0 0 218 0 0,0 0-118 0 0,0 0-304 0 0,33-2-242 0 0,102-6-153 0 0,165-27 2551 0 0,-62 4-2976 0 0,-77 23-4377 0 0,-121 14-4303 0 0,-30-1 259 0 0</inkml:trace>
</inkml:ink>
</file>

<file path=ppt/ink/ink6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0 560 0 0,'0'0'2677'0'0,"0"0"-565"0"0,0 0-131 0 0,0 0 92 0 0,0 0 17 0 0,0 0-124 0 0,0 0-380 0 0,0 0-438 0 0,0 0-307 0 0,0 0-165 0 0,0 0-86 0 0,0 0-54 0 0,0 0-60 0 0,-3 17-96 0 0,-16 125 439 0 0,13 30-1312 0 0,12-165-1448 0 0,-2-6-2744 0 0,-1-1-6032 0 0,-3 0 8042 0 0</inkml:trace>
</inkml:ink>
</file>

<file path=ppt/ink/ink6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9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4473 0 0,'0'0'1291'0'0,"0"0"-304"0"0,0 0 138 0 0,0 0 368 0 0,0 0 190 0 0,0 0-46 0 0,0 0-251 0 0,0 0-268 0 0,0 0-182 0 0,32 1-165 0 0,102 2-182 0 0,124 23-484 0 0,-211-17-2866 0 0,-31-5-1002 0 0,0 0-3426 0 0,-9-3 3308 0 0</inkml:trace>
</inkml:ink>
</file>

<file path=ppt/ink/ink6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5033 0 0,'0'0'1364'0'0,"0"0"-74"0"0,0 0 298 0 0,0 0 286 0 0,0 0-55 0 0,0 0-328 0 0,0 0-429 0 0,0 0-316 0 0,37-3-201 0 0,116-14-149 0 0,134-36-1199 0 0,-283 53 600 0 0,43-3-5603 0 0,-32 2-1349 0 0</inkml:trace>
</inkml:ink>
</file>

<file path=ppt/ink/ink6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7642 0 0,'0'0'2195'0'0,"0"0"-872"0"0,0 0-555 0 0,0 0-163 0 0,0 0 122 0 0,0 0 225 0 0,0 0 177 0 0,0 0 28 0 0,0 0-50 0 0,0 0-99 0 0,0 0-160 0 0,0 0-139 0 0,3 32-111 0 0,8 103-80 0 0,1 271 1220 0 0,45-114-2709 0 0,-56-281-219 0 0,-3-5-6788 0 0,-3-8-3704 0 0,2-2 10479 0 0</inkml:trace>
</inkml:ink>
</file>

<file path=ppt/ink/ink6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 9850 0 0,'0'0'1254'0'0,"0"0"-311"0"0,0 0-199 0 0,0 0 180 0 0,0 0 260 0 0,0 0 116 0 0,0 0-130 0 0,0 0-227 0 0,35-6-184 0 0,112-16-175 0 0,165-9 645 0 0,-130 26-1930 0 0,-105 6-2478 0 0,17-1-8353 0 0,-78 0 6060 0 0</inkml:trace>
</inkml:ink>
</file>

<file path=ppt/ink/ink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6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0 1568 0 0,'0'0'2181'0'0,"0"0"-629"0"0,0 0-258 0 0,0 0 129 0 0,0 0 162 0 0,0 0-4 0 0,0 0-222 0 0,0 0-300 0 0,-21 33-285 0 0,-66 105-196 0 0,85-135-538 0 0,-1 0 1 0 0,1 0-1 0 0,0 1 1 0 0,-1-1-1 0 0,2 1 0 0 0,-1-1 1 0 0,0 1-1 0 0,1 0 1 0 0,-1-1-1 0 0,1 1 1 0 0,0 0-1 0 0,0 0 1 0 0,1 0-1 0 0,-1 0 0 0 0,1 0 1 0 0,0 0-1 0 0,0 0 1 0 0,1 2-41 0 0,0 5 149 0 0,0-5-46 0 0,1 0-1 0 0,-1 0 0 0 0,1 0 1 0 0,1 0-1 0 0,-1 0 0 0 0,1 0 1 0 0,0-1-1 0 0,0 1 0 0 0,0-1 1 0 0,1 0-1 0 0,0 0 1 0 0,0 0-1 0 0,1 0 0 0 0,-1-1 1 0 0,1 0-1 0 0,0 0 0 0 0,0 0 1 0 0,0 0-1 0 0,0-1 0 0 0,1 0 1 0 0,0 0-1 0 0,-1 0 0 0 0,1-1 1 0 0,0 0-1 0 0,0 0 0 0 0,0 0 1 0 0,1-1-1 0 0,-1 0 0 0 0,0 0 1 0 0,1-1-1 0 0,3 1-102 0 0,1-1 192 0 0,-2 0 1 0 0,1 1 0 0 0,0-1 0 0 0,-1-1 0 0 0,1 0 0 0 0,-1 0 0 0 0,1-1 0 0 0,-1 0 0 0 0,0 0 0 0 0,1-1 1 0 0,-1-1-1 0 0,-1 1 0 0 0,8-5-193 0 0,-10 4 53 0 0,1 1 1 0 0,-1-2 0 0 0,0 1 0 0 0,-1-1 0 0 0,1 1 0 0 0,-1-1 0 0 0,0-1-1 0 0,0 1 1 0 0,-1-1 0 0 0,0 0 0 0 0,0 0 0 0 0,0 0 0 0 0,0-1 0 0 0,-1 1-1 0 0,0-1 1 0 0,-1 0 0 0 0,1 1 0 0 0,-1-1 0 0 0,-1-1 0 0 0,1 1 0 0 0,-1 0-1 0 0,0 0 1 0 0,-1 0 0 0 0,0-1 0 0 0,0 1 0 0 0,-1 0 0 0 0,1 0 0 0 0,-2-1-1 0 0,1 1 1 0 0,-1 0 0 0 0,0 0 0 0 0,0 0 0 0 0,-1 1 0 0 0,-3-7-54 0 0,2 7-129 0 0,0 0 1 0 0,-1 0-1 0 0,0 0 1 0 0,0 1-1 0 0,0-1 0 0 0,-1 1 1 0 0,0 1-1 0 0,0-1 1 0 0,0 1-1 0 0,0 0 1 0 0,-1 0-1 0 0,0 1 1 0 0,1 0-1 0 0,-1 0 1 0 0,-1 1-1 0 0,1-1 1 0 0,-7 0 128 0 0,-33-5-3266 0 0,1 6-3463 0 0,30 2-666 0 0</inkml:trace>
</inkml:ink>
</file>

<file path=ppt/ink/ink6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33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203 178 1280 0 0,'0'0'1377'0'0,"0"0"-189"0"0,0 0-125 0 0,0 0 117 0 0,0 0 199 0 0,0 0 100 0 0,0 0-52 0 0,0 0-180 0 0,36-20-155 0 0,116-66-154 0 0,-37 39 567 0 0,-89 40-1227 0 0,1 1 1 0 0,0 1-1 0 0,0 2 0 0 0,0 0 0 0 0,1 2 0 0 0,-1 1 0 0 0,16 3-278 0 0,-40-3 4 0 0,-1 0 0 0 0,0 1 0 0 0,1-1-1 0 0,-1 1 1 0 0,0 0 0 0 0,1-1-1 0 0,-1 1 1 0 0,0 0 0 0 0,0 0 0 0 0,0 1-1 0 0,0-1 1 0 0,0 0 0 0 0,0 1 0 0 0,0-1-1 0 0,0 1 1 0 0,-1-1 0 0 0,1 1-1 0 0,-1 0 1 0 0,1 0 0 0 0,-1 0 0 0 0,1 0-1 0 0,-1 0 1 0 0,0 0 0 0 0,0 0 0 0 0,0 0-1 0 0,0 1 1 0 0,-1-1 0 0 0,1 0 0 0 0,-1 0-1 0 0,1 1 1 0 0,-1-1 0 0 0,0 0-1 0 0,1 1 1 0 0,-1-1 0 0 0,-1 1 0 0 0,1-1-1 0 0,0 0 1 0 0,-1 1-4 0 0,-35 85 501 0 0,4-50-405 0 0,-1-2 0 0 0,-3-2 0 0 0,0-1 0 0 0,-12 6-96 0 0,-58 54 83 0 0,67-55-37 0 0,1 2-1 0 0,1 1 1 0 0,3 2 0 0 0,-18 30-46 0 0,10 35 112 0 0,41-104-95 0 0,1-1 0 0 0,-1 1 0 0 0,1 0 0 0 0,0-1 0 0 0,0 1 0 0 0,1 0 0 0 0,-1-1 1 0 0,1 1-1 0 0,0 0 0 0 0,0-1 0 0 0,0 1 0 0 0,0-1 0 0 0,0 1 0 0 0,1-1 0 0 0,0 0 0 0 0,0 1 0 0 0,0-1 0 0 0,0 0 0 0 0,0 0 0 0 0,0 0 0 0 0,1-1 0 0 0,0 1 0 0 0,-1-1 0 0 0,1 1 0 0 0,0-1 1 0 0,0 0-1 0 0,0 0 0 0 0,0 0 0 0 0,1 0 0 0 0,-1-1-17 0 0,18 6 240 0 0,0-2 1 0 0,0 0 0 0 0,0-1 0 0 0,0-2-1 0 0,1 0 1 0 0,-1-1 0 0 0,1-1-1 0 0,-1-1 1 0 0,1-1 0 0 0,-1-1 0 0 0,0 0-1 0 0,12-5-240 0 0,106-30-697 0 0,-117 15-3730 0 0,-19 2-7700 0 0,-3 14 7471 0 0</inkml:trace>
  <inkml:trace contextRef="#ctx0" brushRef="#br0" timeOffset="269.834">1 414 6737 0 0,'0'0'2730'0'0,"0"0"-1605"0"0,0 0-516 0 0,0 0 178 0 0,0 0 201 0 0,0 0 102 0 0,38 4-71 0 0,122 10-126 0 0,34-10 1110 0 0,104-16-1717 0 0,-171 3-9688 0 0,-107 8 537 0 0</inkml:trace>
  <inkml:trace contextRef="#ctx0" brushRef="#br0" timeOffset="1036.77">949 694 0 0 0,'0'0'1440'0'0,"0"0"374"0"0,0 0 328 0 0,0 0 204 0 0,0 0 43 0 0,33 5-181 0 0,108 17-245 0 0,-57-24 620 0 0,-70-2-2138 0 0,15-3-43 0 0,0-1-1 0 0,-1-1 0 0 0,0-2 0 0 0,-1 0 0 0 0,0-2 0 0 0,0-1 1 0 0,-2-2-1 0 0,0 0 0 0 0,0-2 0 0 0,-2 0 0 0 0,20-20-401 0 0,2-45 239 0 0,-44 81-262 0 0,0 0 1 0 0,-1 0 0 0 0,1 0-1 0 0,-1 0 1 0 0,1 0 0 0 0,-1 0-1 0 0,0-1 1 0 0,0 1 0 0 0,0 0-1 0 0,0 0 1 0 0,0 0 0 0 0,-1 0-1 0 0,1-1 1 0 0,-1 1 0 0 0,1 0-1 0 0,-1 0 1 0 0,0 0 0 0 0,0 0-1 0 0,0 0 1 0 0,0 0 0 0 0,0 0 0 0 0,0 1-1 0 0,0-1 1 0 0,-1 0 0 0 0,1 1-1 0 0,-1-1 1 0 0,1 0 0 0 0,-1 1-1 0 0,0 0 1 0 0,0-1 0 0 0,1 1-1 0 0,-1 0 1 0 0,0 0 0 0 0,0 0-1 0 0,0 0 1 0 0,0 0 0 0 0,0 1-1 0 0,0-1 1 0 0,0 1 0 0 0,-1-1 22 0 0,-11 0-164 0 0,0 0 1 0 0,0 1-1 0 0,0 0 1 0 0,0 1 0 0 0,1 1-1 0 0,-1 0 1 0 0,0 1 0 0 0,0 0-1 0 0,1 1 1 0 0,0 1-1 0 0,0 0 1 0 0,0 1 0 0 0,0 0-1 0 0,1 1 1 0 0,0 0 0 0 0,1 1-1 0 0,-1 0 1 0 0,2 1 0 0 0,-1 0-1 0 0,1 1 1 0 0,0 0-1 0 0,1 1 1 0 0,1 0 0 0 0,-1 0-1 0 0,2 1 1 0 0,-4 6 163 0 0,6-9-69 0 0,1 1 0 0 0,0-1 0 0 0,1 1 0 0 0,0 0 0 0 0,0 0-1 0 0,1 0 1 0 0,0 0 0 0 0,1 1 0 0 0,0-1 0 0 0,1 0 0 0 0,0 1 0 0 0,0-1 0 0 0,1 1 0 0 0,1-1 0 0 0,0 0 69 0 0,-1-5 44 0 0,1 1 0 0 0,1-1 0 0 0,-1 0 0 0 0,1-1 0 0 0,0 1 1 0 0,0 0-1 0 0,0-1 0 0 0,1 1 0 0 0,-1-1 0 0 0,1 0 0 0 0,0-1 1 0 0,0 1-1 0 0,1 0 0 0 0,-1-1 0 0 0,1 0 0 0 0,-1 0 0 0 0,1-1 1 0 0,0 1-1 0 0,0-1 0 0 0,0 0 0 0 0,1 0 0 0 0,-1-1 0 0 0,0 1 0 0 0,5-1-44 0 0,138 12 2611 0 0,-141-13-2472 0 0,20-4 103 0 0,0 0 1 0 0,0-2 0 0 0,0-1-1 0 0,-1 0 1 0 0,0-3 0 0 0,-1 0 0 0 0,0-1-1 0 0,-1-1 1 0 0,0-2 0 0 0,1-1-243 0 0,16-12 20 0 0,-1-2-1 0 0,-1-1 1 0 0,-1-2 0 0 0,-2-1 0 0 0,-2-3 0 0 0,-1 0-1 0 0,15-24-19 0 0,-39 50-152 0 0,-1 0 0 0 0,0 0 0 0 0,0 0 0 0 0,-1-1 0 0 0,-1 0 0 0 0,0-1 0 0 0,0 0 0 0 0,-1 1-1 0 0,-1-2 1 0 0,0 1 0 0 0,-1 0 0 0 0,0-1 0 0 0,-1 0 0 0 0,0 1 0 0 0,-1-1 0 0 0,0 0 0 0 0,-1-5 152 0 0,-1 15-59 0 0,0 1 0 0 0,0 0 0 0 0,-1-1 0 0 0,1 1 0 0 0,0 0 0 0 0,-1 0 1 0 0,0 0-1 0 0,1 0 0 0 0,-1 0 0 0 0,0 1 0 0 0,0-1 0 0 0,0 0 0 0 0,0 1 1 0 0,0-1-1 0 0,0 1 0 0 0,0 0 0 0 0,-1 0 0 0 0,1 0 0 0 0,0 0 0 0 0,-1 0 1 0 0,1 0-1 0 0,-1 0 0 0 0,1 1 0 0 0,-1 0 0 0 0,1-1 0 0 0,-1 1 0 0 0,0 0 1 0 0,1 0-1 0 0,-1 0 0 0 0,1 1 0 0 0,-1-1 0 0 0,1 0 0 0 0,-1 1 0 0 0,1 0 1 0 0,-1 0-1 0 0,1 0 0 0 0,0 0 0 0 0,-1 0 0 0 0,1 0 0 0 0,0 0 0 0 0,0 1 1 0 0,0-1-1 0 0,0 1 0 0 0,0-1 0 0 0,-1 3 59 0 0,-3 0 30 0 0,0 0 1 0 0,1 1-1 0 0,0 0 0 0 0,0 1 0 0 0,0-1 1 0 0,0 1-1 0 0,1 0 0 0 0,0 0 1 0 0,0 0-1 0 0,1 1 0 0 0,0-1 0 0 0,0 1 1 0 0,0 0-1 0 0,1 0 0 0 0,0 0 1 0 0,1 0-1 0 0,-1 0 0 0 0,1 0 0 0 0,0 0 1 0 0,1 1-1 0 0,0-1 0 0 0,0 0 0 0 0,1 0 1 0 0,0 1-31 0 0,1-2 78 0 0,1 0 0 0 0,1-1 1 0 0,-1 1-1 0 0,1-1 0 0 0,0 0 0 0 0,0 0 0 0 0,1 0 1 0 0,-1 0-1 0 0,1-1 0 0 0,0 0 0 0 0,0 0 1 0 0,1 0-1 0 0,-1-1 0 0 0,1 0 0 0 0,0 0 1 0 0,0 0-1 0 0,0 0 0 0 0,0-1 0 0 0,0 0 1 0 0,0-1-1 0 0,1 1 0 0 0,-1-1 0 0 0,1 0 1 0 0,3-1-79 0 0,37 15 613 0 0,-37-11-457 0 0,86 46 709 0 0,-93-48-840 0 0,-1 1-1 0 0,1-1 0 0 0,-1 0 0 0 0,0 1 0 0 0,1 0 1 0 0,-1 0-1 0 0,0-1 0 0 0,-1 1 0 0 0,1 0 0 0 0,0 0 1 0 0,-1 1-1 0 0,0-1 0 0 0,0 0 0 0 0,0 0 0 0 0,0 1 0 0 0,0-1 1 0 0,-1 1-1 0 0,1-1 0 0 0,-1 1 0 0 0,0-1 0 0 0,0 0 1 0 0,0 1-1 0 0,-1-1 0 0 0,1 1 0 0 0,-1-1 0 0 0,0 1 0 0 0,0-1 1 0 0,0 0-1 0 0,0 0 0 0 0,-1 2-24 0 0,-5 8 62 0 0,0 0-1 0 0,-1 0 1 0 0,0-1 0 0 0,-1 0-1 0 0,0 0 1 0 0,-1-1 0 0 0,-1 0 0 0 0,-1 0-62 0 0,-57 72 93 0 0,69-83-129 0 0,-1 1 0 0 0,0 0 0 0 0,1 0 0 0 0,-1-1 0 0 0,0 1 0 0 0,1 0 0 0 0,-1 0 0 0 0,1 0 0 0 0,0 0 0 0 0,-1 0 0 0 0,1 0 0 0 0,0 0 0 0 0,-1 0 0 0 0,1 0 0 0 0,0 0 0 0 0,0 0-1 0 0,0 0 1 0 0,0 0 0 0 0,0 0 0 0 0,0 0 0 0 0,0 0 0 0 0,0 0 0 0 0,1 0 0 0 0,-1 0 0 0 0,0 0 0 0 0,0-1 0 0 0,1 1 0 0 0,-1 0 0 0 0,1 0 0 0 0,-1 0 0 0 0,1 0 0 0 0,-1 0 0 0 0,1 0 0 0 0,-1-1 0 0 0,1 1 0 0 0,0 0 0 0 0,0 0 0 0 0,-1-1 0 0 0,1 1 0 0 0,0-1 0 0 0,0 1 0 0 0,0-1 0 0 0,-1 1 0 0 0,1-1 0 0 0,0 1 0 0 0,0-1 0 0 0,0 0 0 0 0,0 1 0 0 0,0-1 0 0 0,0 0 0 0 0,1 0 36 0 0,58 4-9093 0 0,-48-4 4351 0 0,-4 0-2083 0 0</inkml:trace>
  <inkml:trace contextRef="#ctx0" brushRef="#br0" timeOffset="1381.312">2655 340 4121 0 0,'0'0'1696'0'0,"0"0"-266"0"0,0 0-94 0 0,0 0 34 0 0,0 0-59 0 0,0 0-206 0 0,0 0-311 0 0,0 0-277 0 0,0 0-166 0 0,0 0-91 0 0,0 0-76 0 0,0 0-17 0 0,-23 33-10 0 0,-69 102-22 0 0,58-59 37 0 0,33-62-136 0 0,-1-6-15 0 0,0 0 0 0 0,1 0 0 0 0,0 0 0 0 0,1 0 0 0 0,0 0 1 0 0,0 1-1 0 0,1-1 0 0 0,0 0 0 0 0,0 0 0 0 0,1 0 0 0 0,0 0 0 0 0,0 0 0 0 0,1 0 0 0 0,0 0 0 0 0,1-1 1 0 0,-1 0-1 0 0,1 1 0 0 0,1-1 0 0 0,-1-1 0 0 0,1 1 0 0 0,1-1 0 0 0,-1 0 0 0 0,1 0 0 0 0,0 0 0 0 0,0-1 1 0 0,1 0-1 0 0,-1 0 0 0 0,7 3-21 0 0,2-4 325 0 0,0-1 1 0 0,1 0-1 0 0,-1-2 1 0 0,1 1 0 0 0,0-2-1 0 0,-1 0 1 0 0,1-1-1 0 0,-1-1 1 0 0,1 0-1 0 0,-1-1 1 0 0,1 0 0 0 0,-1-2-1 0 0,0 0 1 0 0,-1 0-1 0 0,1-1 1 0 0,-1-1-1 0 0,-1-1 1 0 0,1 0 0 0 0,-1 0-1 0 0,0-1 1 0 0,-1-1-1 0 0,0 0 1 0 0,5-7-326 0 0,-7 9 81 0 0,0-2 1 0 0,0 1 0 0 0,-1-1-1 0 0,0 0 1 0 0,-1-1-1 0 0,0 0 1 0 0,-1 0-1 0 0,0-1 1 0 0,-1 0-1 0 0,0 0 1 0 0,-1-1-1 0 0,-1 1 1 0 0,0-1-1 0 0,0 0 1 0 0,-1-1-1 0 0,-1 1 1 0 0,0 0 0 0 0,-1-1-1 0 0,0 1 1 0 0,-1-1-1 0 0,-1 1 1 0 0,0-1-82 0 0,0 9-70 0 0,1 0 0 0 0,-1 0 0 0 0,-1 0 0 0 0,1 0 0 0 0,-1 0 0 0 0,0 0 0 0 0,0 0 0 0 0,0 0 1 0 0,-1 1-1 0 0,1-1 0 0 0,-1 1 0 0 0,0 0 0 0 0,0 0 0 0 0,-1 0 0 0 0,0 0 0 0 0,1 0 0 0 0,-1 1 0 0 0,0 0 1 0 0,-1 0-1 0 0,1 0 0 0 0,0 0 0 0 0,-1 0 0 0 0,0 1 0 0 0,1 0 0 0 0,-1 0 0 0 0,0 0 0 0 0,0 1 0 0 0,-3-1 70 0 0,-145-13-8453 0 0,116 16 1712 0 0,13 5-1122 0 0</inkml:trace>
</inkml:ink>
</file>

<file path=ppt/ink/ink6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42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2691 480 0 0 0,'0'0'1039'0'0,"0"0"-94"0"0,0 0-231 0 0,0 0-15 0 0,0 0 202 0 0,0 0 308 0 0,0 0 220 0 0,0 0 18 0 0,0 0-121 0 0,0 0-243 0 0,0 0-246 0 0,-15-5-179 0 0,-45-15-120 0 0,54 18-369 0 0,0 1-1 0 0,0 0 1 0 0,0 0 0 0 0,0 1-1 0 0,0-1 1 0 0,0 1-1 0 0,-1 0 1 0 0,1 1-1 0 0,0 0 1 0 0,0 0-1 0 0,0 0 1 0 0,0 1-1 0 0,0 0 1 0 0,0 0-1 0 0,1 0 1 0 0,-1 1-1 0 0,1-1 1 0 0,-1 2-169 0 0,-16 6 424 0 0,-31 13 423 0 0,2 2-1 0 0,1 3 0 0 0,1 2 0 0 0,-11 11-846 0 0,32-18 270 0 0,1 0 1 0 0,1 2-1 0 0,1 1 0 0 0,1 0 0 0 0,2 2 1 0 0,0 1-1 0 0,2 1 0 0 0,-4 10-270 0 0,-90 161 1094 0 0,105-178-1008 0 0,-107 298 1153 0 0,77-166-676 0 0,34-130-456 0 0,1 0 0 0 0,1 0 1 0 0,2 0-1 0 0,0 1 0 0 0,2-1 1 0 0,0 1-1 0 0,2-1-107 0 0,32 107 396 0 0,16 12-23 0 0,-45-123-322 0 0,2 0 1 0 0,0-1-1 0 0,1 0 0 0 0,1-1 0 0 0,1 0 0 0 0,1-1 0 0 0,0 0 0 0 0,1 0 0 0 0,1-2 1 0 0,1 1-1 0 0,1-2 0 0 0,4 3-51 0 0,31 26 145 0 0,43 29 27 0 0,-22-28-28 0 0,43 14 8 0 0,95 3 47 0 0,-20-28-68 0 0,73-21 78 0 0,-75-43-106 0 0,-21-9 3 0 0,-38-2-32 0 0,-89 23-40 0 0,-2-1 0 0 0,-1-3 0 0 0,0 0 0 0 0,-2-3 0 0 0,0-1 0 0 0,17-18-34 0 0,37-30 86 0 0,57-77 151 0 0,-130 130-210 0 0,0 0 0 0 0,-1-1 1 0 0,-1 0-1 0 0,-1-1 0 0 0,-1-1 1 0 0,-1 0-1 0 0,-1 0 1 0 0,-1-1-1 0 0,-2 0 0 0 0,0-1 1 0 0,-1 0-1 0 0,-2 0 1 0 0,1-18-28 0 0,6-274 214 0 0,-14 292-200 0 0,-1 0-1 0 0,-2 0 0 0 0,0 0 0 0 0,-2 1 1 0 0,0 0-1 0 0,-2 0 0 0 0,-1 1 0 0 0,-1 0 1 0 0,-6-7-14 0 0,5 4 18 0 0,-55-74-42 0 0,45 65 37 0 0,4 4-8 0 0,-1 0-1 0 0,-2 2 1 0 0,-1 1-1 0 0,-2 0 1 0 0,-13-11-5 0 0,-35-33-20 0 0,30 36 37 0 0,-162-66-45 0 0,92 63-140 0 0,-65 2 81 0 0,109 9 42 0 0,0 14 25 0 0,6 4-76 0 0,-115 15-615 0 0,27 3-1481 0 0,124-21-1626 0 0,19 6-317 0 0,2 1-3820 0 0,4 3-2415 0 0</inkml:trace>
  <inkml:trace contextRef="#ctx0" brushRef="#br0" timeOffset="1259.443">886 2600 0 0 0,'0'0'361'0'0,"0"0"870"0"0,0 0 176 0 0,0 0-213 0 0,0 0-266 0 0,0 0-180 0 0,0 0-44 0 0,11 0 22 0 0,81-4 2648 0 0,262-21 3541 0 0,184 21-5695 0 0,-354 4-675 0 0,180 30-175 0 0,-83-23 315 0 0,284-15 225 0 0,-21-10 190 0 0,490 18-424 0 0,-759 4-689 0 0,-154 0 884 0 0,-60-2-3520 0 0,-31-1-2499 0 0,1-1-3715 0 0,-31 0 1571 0 0</inkml:trace>
  <inkml:trace contextRef="#ctx0" brushRef="#br0" timeOffset="1785.186">1236 2641 0 0 0,'0'0'211'0'0,"0"0"373"0"0,0 0 549 0 0,0 0 877 0 0,0 0 596 0 0,0 0 125 0 0,0 0-488 0 0,0 0-721 0 0,0 0-438 0 0,0 0-203 0 0,0 0-108 0 0,0 0-99 0 0,0 0-102 0 0,-26 12-108 0 0,-83 39-82 0 0,-221 107 504 0 0,215-89-1662 0 0,52-9-3602 0 0,57-48 1696 0 0,4 8-6644 0 0,2-16 7732 0 0</inkml:trace>
  <inkml:trace contextRef="#ctx0" brushRef="#br0" timeOffset="2045.721">2212 2589 7554 0 0,'0'0'756'0'0,"0"0"-333"0"0,0 0-119 0 0,0 0 413 0 0,0 0 719 0 0,0 0 433 0 0,0 0 58 0 0,0 0-427 0 0,0 0-736 0 0,0 0-434 0 0,0 0-172 0 0,0 0-59 0 0,-38 24-5 0 0,-124 77-6 0 0,5-20 57 0 0,-191 103-64 0 0,345-182-102 0 0,-2 0-71 0 0,1-1 0 0 0,-1 1-1 0 0,1 0 1 0 0,0 1 0 0 0,0-1-1 0 0,0 1 1 0 0,0-1 0 0 0,0 1-1 0 0,0 1 1 0 0,1-1 0 0 0,-1 0-1 0 0,1 1 1 0 0,0 0 0 0 0,0-1 0 0 0,1 1-1 0 0,-1 0 1 0 0,1 1 0 0 0,0-1-1 0 0,0 0 1 0 0,0 1 0 0 0,0-1-1 0 0,1 1 1 0 0,0 0 0 0 0,-1 4 92 0 0,4-7-142 0 0,-1 0 0 0 0,1 0 1 0 0,1 0-1 0 0,-1-1 0 0 0,0 1 1 0 0,0 0-1 0 0,1-1 0 0 0,-1 0 1 0 0,0 1-1 0 0,1-1 1 0 0,0 0-1 0 0,-1 0 0 0 0,1-1 1 0 0,-1 1-1 0 0,1 0 0 0 0,0-1 1 0 0,0 0-1 0 0,-1 0 0 0 0,1 0 1 0 0,0 0-1 0 0,0 0 0 0 0,0 0 142 0 0,1 0-215 0 0,25 0-1460 0 0,1-2-1 0 0,-1-1 0 0 0,0-1 1 0 0,-1-1-1 0 0,1-2 0 0 0,1-2 1676 0 0,22-3-2331 0 0,-24 7 2039 0 0</inkml:trace>
  <inkml:trace contextRef="#ctx0" brushRef="#br0" timeOffset="2268.655">2803 2711 0 0 0,'0'0'1148'0'0,"33"-8"165"0"0,110-23-144 0 0,-109 23-352 0 0,1 2 1 0 0,0 1-1 0 0,1 2 0 0 0,-1 1 0 0 0,5 2-817 0 0,-39 1 116 0 0,0-1-1 0 0,-1 1 0 0 0,1 0 0 0 0,0-1 1 0 0,-1 1-1 0 0,1 0 0 0 0,0 0 0 0 0,-1-1 1 0 0,1 1-1 0 0,-1 0 0 0 0,1 0 1 0 0,-1 0-1 0 0,0 0 0 0 0,1 0 0 0 0,-1 0 1 0 0,0-1-1 0 0,1 1 0 0 0,-1 0 0 0 0,0 0 1 0 0,0 0-1 0 0,0 0 0 0 0,0 0 0 0 0,0 0 1 0 0,0 0-1 0 0,0 0 0 0 0,0 0 0 0 0,-1 0 1 0 0,1 0-1 0 0,0 0 0 0 0,-1 0 1 0 0,1 0-1 0 0,0 0 0 0 0,-1 0 0 0 0,1-1 1 0 0,-1 1-1 0 0,1 0 0 0 0,-1 0 0 0 0,0 0 1 0 0,1-1-1 0 0,-1 1 0 0 0,0 0 0 0 0,1-1 1 0 0,-1 1-1 0 0,0-1 0 0 0,0 1 1 0 0,0-1-1 0 0,0 1 0 0 0,1-1 0 0 0,-1 1 1 0 0,0-1-1 0 0,0 0 0 0 0,0 1 0 0 0,0-1 1 0 0,0 0-1 0 0,0 0 0 0 0,0 0 0 0 0,0 0 1 0 0,0 0-116 0 0,-205 119 2738 0 0,-280 100-1698 0 0,295-131-847 0 0,188-87-280 0 0,1 0 0 0 0,-1 0 0 0 0,1 0 1 0 0,-1 0-1 0 0,1 0 0 0 0,-1 0 0 0 0,1 1 0 0 0,0-1 0 0 0,0 1 0 0 0,-1 0 0 0 0,1 0 0 0 0,0 0 0 0 0,1 0 0 0 0,-1 0 0 0 0,0 0 0 0 0,0 0 1 0 0,1 1-1 0 0,0-1 0 0 0,-1 0 0 0 0,1 1 0 0 0,0-1 0 0 0,0 1 0 0 0,0 0 0 0 0,0-1 0 0 0,1 1 0 0 0,-1 0 0 0 0,1-1 0 0 0,0 3 87 0 0,48 3-5411 0 0,-26-8 1250 0 0,-1 0-2206 0 0</inkml:trace>
  <inkml:trace contextRef="#ctx0" brushRef="#br0" timeOffset="2529.942">4281 2678 3561 0 0,'0'0'1837'0'0,"0"0"-370"0"0,0 0 127 0 0,0 0 78 0 0,0 0-83 0 0,0 0-205 0 0,0 0-285 0 0,-40 22-281 0 0,-129 71-237 0 0,-58 17 30 0 0,-215 117-939 0 0,348-152-3054 0 0,88-57 133 0 0,7-4-2223 0 0,0-10 1690 0 0</inkml:trace>
  <inkml:trace contextRef="#ctx0" brushRef="#br0" timeOffset="2787.814">5244 2714 1744 0 0,'0'0'1654'0'0,"0"0"-64"0"0,0 0 162 0 0,0 0 74 0 0,0 0-199 0 0,0 0-254 0 0,-36 16-252 0 0,-117 52-225 0 0,-68 32 670 0 0,-202 136-782 0 0,399-223-1012 0 0,0 1 0 0 0,1 2 0 0 0,0 0 0 0 0,2 2 0 0 0,0 0 1 0 0,1 1-1 0 0,-11 14 228 0 0,14-1-3052 0 0,12-10-3597 0 0,5-13 2012 0 0</inkml:trace>
  <inkml:trace contextRef="#ctx0" brushRef="#br0" timeOffset="5252.466">2873 1488 0 0 0,'0'0'1183'0'0,"0"0"456"0"0,0 0 19 0 0,0 0-139 0 0,0 0-110 0 0,0 0-59 0 0,0 0-33 0 0,9 19 5325 0 0,-24-2-4727 0 0,15-16-1698 0 0,0-1-61 0 0,31-21 2036 0 0,-1-12-1612 0 0,-60 57 625 0 0,29-23-1189 0 0,-1-1 0 0 0,1 1 1 0 0,0 0-1 0 0,0 0 0 0 0,0 0 0 0 0,0 0 0 0 0,0 0 0 0 0,0 0 0 0 0,0 0 0 0 0,0 0 0 0 0,0 0 0 0 0,0 0 0 0 0,1 1 1 0 0,-1-1-1 0 0,0 0 0 0 0,1 0 0 0 0,-1 1 0 0 0,1-1 0 0 0,0 0 0 0 0,-1 1 0 0 0,1-1 0 0 0,0 1 0 0 0,0-1 1 0 0,0 1-1 0 0,0-1 0 0 0,0 0 0 0 0,0 1 0 0 0,0-1 0 0 0,0 2-16 0 0,21-6 700 0 0,-15 0-4513 0 0,-2 2-5906 0 0,-4 1-898 0 0</inkml:trace>
  <inkml:trace contextRef="#ctx0" brushRef="#br0" timeOffset="7162.125">3324 1017 0 0 0,'0'0'760'0'0,"0"0"430"0"0,0 0 17 0 0,0 0-116 0 0,0 0-101 0 0,0 0-65 0 0,4-11-38 0 0,17-51 874 0 0,-20 61-1519 0 0,-1-1 1 0 0,1 0-1 0 0,-1 1 0 0 0,0-1 0 0 0,1 0 1 0 0,-1 1-1 0 0,0-1 0 0 0,0 0 0 0 0,0 1 0 0 0,0-1 1 0 0,0 1-1 0 0,-1-1 0 0 0,1 0 0 0 0,0 1 1 0 0,-1-1-1 0 0,1 1 0 0 0,-1-1 0 0 0,0 1 0 0 0,0-1 1 0 0,1 1-1 0 0,-1-1 0 0 0,0 1 0 0 0,0-1 1 0 0,0 1-1 0 0,0 0 0 0 0,-1 0 0 0 0,1 0 0 0 0,0 0 1 0 0,-1-1-243 0 0,-49-5 2351 0 0,40 9-2302 0 0,1 1 0 0 0,0 0 1 0 0,0 1-1 0 0,1 0 0 0 0,-1 1 1 0 0,1 0-1 0 0,0 0 0 0 0,0 1 1 0 0,0 0-1 0 0,1 1 0 0 0,0 0 1 0 0,0 0-1 0 0,1 0 0 0 0,0 1 1 0 0,0 0-1 0 0,1 1 0 0 0,0 0 1 0 0,1-1-1 0 0,-1 2 0 0 0,2-1 1 0 0,-1 1-1 0 0,1-1 0 0 0,1 1 1 0 0,0 1-1 0 0,0-1 1 0 0,0 7-51 0 0,-14 174 251 0 0,17-183-202 0 0,1-1 0 0 0,0 1 1 0 0,0-1-1 0 0,1 0 0 0 0,0 1 0 0 0,0-1 1 0 0,1 0-1 0 0,0 0 0 0 0,0 0 0 0 0,0-1 1 0 0,1 1-1 0 0,0-1 0 0 0,0 0 0 0 0,1 0 0 0 0,0 0 1 0 0,0 0-1 0 0,0-1 0 0 0,1 0 0 0 0,0 0 1 0 0,-1-1-1 0 0,2 1 0 0 0,-1-1 0 0 0,1 0 1 0 0,-1-1-1 0 0,1 0 0 0 0,0 0 0 0 0,0 0 1 0 0,0-1-1 0 0,7 1-48 0 0,-3-1 100 0 0,0 0 0 0 0,1-1 0 0 0,-1-1 1 0 0,1 0-1 0 0,-1 0 0 0 0,1-1 0 0 0,-1-1 0 0 0,0 0 1 0 0,1-1-1 0 0,-1 0 0 0 0,0 0 0 0 0,-1-1 0 0 0,1 0 1 0 0,-1-1-1 0 0,9-5-100 0 0,-19 10 0 0 0,7-4 41 0 0,1 0 0 0 0,-1-1 0 0 0,0 0 0 0 0,0 0 0 0 0,0 0 0 0 0,-1-1-1 0 0,0 0 1 0 0,0 0 0 0 0,0 0 0 0 0,-1-1 0 0 0,0 0 0 0 0,0 0-1 0 0,-1 0 1 0 0,0-1 0 0 0,0 0 0 0 0,-1 1 0 0 0,0-1 0 0 0,0-1 0 0 0,-1 1-1 0 0,2-8-40 0 0,-5 13-37 0 0,1 1 0 0 0,-1-1 0 0 0,1 0 0 0 0,-1 0 0 0 0,0 1 0 0 0,0-1 0 0 0,0 1 0 0 0,0-1 0 0 0,-1 1 0 0 0,1-1 0 0 0,-1 1 0 0 0,1 0 0 0 0,-1-1-1 0 0,0 1 1 0 0,0 0 0 0 0,0 0 0 0 0,0 1 0 0 0,0-1 0 0 0,0 0 0 0 0,-1 1 0 0 0,1-1 0 0 0,-1 1 0 0 0,1 0 0 0 0,-1-1 0 0 0,1 1 0 0 0,-1 0 0 0 0,0 1 0 0 0,-1-1 37 0 0,-80-12-2319 0 0,8 17 993 0 0,76-4 1333 0 0,0 0-54 0 0,10-1-266 0 0,265-61 1740 0 0,-252 59-1833 0 0,56-4 800 0 0,-32 17-7440 0 0,-37-7 653 0 0,-3-2 14 0 0</inkml:trace>
  <inkml:trace contextRef="#ctx0" brushRef="#br0" timeOffset="9186.412">2407 1043 0 0 0,'0'0'704'0'0,"0"0"542"0"0,0 0 111 0 0,0 0-79 0 0,0 0-131 0 0,0 0-128 0 0,0 0-104 0 0,0 0-53 0 0,0 0-19 0 0,-16 15-33 0 0,-49 47-42 0 0,22 5 1265 0 0,36-49-1503 0 0,-5 14 4 0 0,2 1 0 0 0,1 0 0 0 0,2 0 0 0 0,1 1 0 0 0,2-1 0 0 0,1 1 0 0 0,1 0 0 0 0,2 0 0 0 0,2 0 0 0 0,1 0-1 0 0,6 25-533 0 0,-1-27 326 0 0,1 0 0 0 0,1-1-1 0 0,2 0 1 0 0,2-1 0 0 0,15 27-326 0 0,-20-42 132 0 0,0-1 0 0 0,0 0 1 0 0,1 0-1 0 0,1-1 0 0 0,0 0 1 0 0,1-1-1 0 0,1-1 0 0 0,-1 1 1 0 0,3-1-133 0 0,-9-8 80 0 0,1 0 1 0 0,0 0-1 0 0,-1 0 0 0 0,1-1 1 0 0,0 0-1 0 0,0-1 1 0 0,1 1-1 0 0,-1-1 0 0 0,0-1 1 0 0,0 1-1 0 0,1-1 1 0 0,-1 0-1 0 0,7-2-80 0 0,9 2 182 0 0,-19-1-120 0 0,1 1 1 0 0,0-1-1 0 0,-1 0 1 0 0,1 0-1 0 0,-1-1 1 0 0,0 1 0 0 0,1-1-1 0 0,-1 0 1 0 0,0 0-1 0 0,0 0 1 0 0,0-1-1 0 0,0 0 1 0 0,0 1-1 0 0,-1-1 1 0 0,1-1 0 0 0,-1 1-1 0 0,0 0 1 0 0,0-1-1 0 0,0 0 1 0 0,0 1-1 0 0,-1-2-62 0 0,-10-18 721 0 0,-2 14-755 0 0,-1 7 101 0 0,11 0-55 0 0,-1 1 8 0 0,-30-21 50 0 0,-9-11-4 0 0,-61-40-106 0 0,53 22 34 0 0,37 32-534 0 0,4 50 461 0 0,-2 0 0 0 0,-1 0 1 0 0,-1 0-1 0 0,-2-1 0 0 0,-15 26 79 0 0,17-38-20 0 0,0-1 1 0 0,-1 0-1 0 0,-1-1 1 0 0,0 0-1 0 0,-2-1 1 0 0,0 0 0 0 0,-4 2 19 0 0,-5-5 49 0 0,24-12-38 0 0,0 0-31 0 0,0 0 26 0 0,0 0 14 0 0,0 0 8 0 0,0 0-29 0 0,0 0-16 0 0,0 0-11 0 0,29 0-103 0 0,231-4 134 0 0,-143-25 44 0 0,-52 7-1697 0 0,-34 10-1532 0 0,-14 4-1169 0 0,1 3-4665 0 0,-9 4 2697 0 0</inkml:trace>
  <inkml:trace contextRef="#ctx0" brushRef="#br0" timeOffset="10395.457">2291 1161 0 0 0,'25'-26'6542'0'0,"31"-5"202"0"0,-50 28-6318 0 0,168-99 5356 0 0,-166 97-5711 0 0,1 1 0 0 0,0 1 0 0 0,-1 0 0 0 0,2 0 0 0 0,-1 0 0 0 0,0 1 0 0 0,0 1 0 0 0,1 0 0 0 0,-1 0 0 0 0,0 0 0 0 0,10 2-71 0 0,-11 7-1223 0 0,-3-4-8096 0 0,-3-1 2003 0 0</inkml:trace>
  <inkml:trace contextRef="#ctx0" brushRef="#br0" timeOffset="15804.452">2878 2044 0 0 0,'0'0'999'0'0,"0"0"-234"0"0,0 0-155 0 0,0 0 171 0 0,0 0 306 0 0,0 0 186 0 0,0 0-51 0 0,0 0-292 0 0,0 0-359 0 0,0 0-291 0 0,0 0-129 0 0,-2 6 1 0 0,-164 379 4923 0 0,147-349-4799 0 0,38-85 3108 0 0,5-16-3391 0 0,58-85 260 0 0,-29 69-187 0 0,-52 79-69 0 0,-1 1 0 0 0,0 0-1 0 0,1-1 1 0 0,-1 1 0 0 0,1 0 0 0 0,0-1 0 0 0,-1 1 0 0 0,1 0 0 0 0,0-1 0 0 0,0 1-1 0 0,0 0 1 0 0,0 0 0 0 0,0 0 0 0 0,0 0 0 0 0,0 0 0 0 0,0 0 0 0 0,0 0 0 0 0,0 0-1 0 0,0 0 1 0 0,1 1 0 0 0,-1-1 0 0 0,0 0 0 0 0,1 1 0 0 0,-1-1 0 0 0,1 1 0 0 0,-1 0-1 0 0,0-1 1 0 0,1 1 0 0 0,-1 0 0 0 0,1 0 0 0 0,-1 0 0 0 0,1 0 0 0 0,-1 0 0 0 0,1 0-1 0 0,-1 0 1 0 0,1 0 0 0 0,-1 1 0 0 0,0-1 0 0 0,1 1 0 0 0,-1-1 0 0 0,1 1-1 0 0,-1-1 1 0 0,0 1 0 0 0,0 0 0 0 0,1 0 0 0 0,-1-1 0 0 0,0 1 0 0 0,0 0 0 0 0,0 0-1 0 0,0 0 1 0 0,0 0 0 0 0,0 1 0 0 0,0-1 0 0 0,0 0 0 0 0,0 0 0 0 0,-1 0 0 0 0,1 1-1 0 0,0 0 4 0 0,17 88 325 0 0,-5 36 457 0 0,3-138-207 0 0,105-119-400 0 0,-65 79-168 0 0,-46 41-7 0 0,0 1 0 0 0,1 1 0 0 0,0-1 0 0 0,0 2 0 0 0,1-1 0 0 0,0 2 0 0 0,1-1 0 0 0,0 2 0 0 0,0 0 0 0 0,4-1 0 0 0,-14 7 8 0 0,-1 1 0 0 0,0 0 0 0 0,0 0 1 0 0,0 0-1 0 0,0 1 0 0 0,0-1 0 0 0,0 0 1 0 0,0 1-1 0 0,-1-1 0 0 0,1 1 1 0 0,0 0-1 0 0,-1 0 0 0 0,1-1 0 0 0,-1 1 1 0 0,0 0-1 0 0,1 0 0 0 0,-1 0 0 0 0,0 0 1 0 0,0 1-1 0 0,0-1 0 0 0,-1 0 1 0 0,1 0-1 0 0,0 1 0 0 0,-1-1 0 0 0,0 0 1 0 0,1 1-1 0 0,-1-1 0 0 0,0 0 1 0 0,0 1-1 0 0,0-1 0 0 0,-1 0 0 0 0,1 1 1 0 0,-1-1-1 0 0,1 0 0 0 0,-1 1 0 0 0,0-1 1 0 0,1 0-1 0 0,-1 0 0 0 0,-1 0-8 0 0,2 13 75 0 0,-31 254 1207 0 0,31-269-1328 0 0,0 1 1 0 0,0-1 0 0 0,0 1-1 0 0,0 0 1 0 0,0-1 0 0 0,0 1-1 0 0,0-1 1 0 0,0 1 0 0 0,0-1 0 0 0,1 1-1 0 0,-1-1 1 0 0,0 1 0 0 0,0-1-1 0 0,1 1 1 0 0,-1-1 0 0 0,0 0 0 0 0,1 1-1 0 0,-1-1 1 0 0,0 1 0 0 0,1-1-1 0 0,-1 0 1 0 0,0 1 0 0 0,1-1 0 0 0,-1 0-1 0 0,1 1 1 0 0,-1-1 0 0 0,1 0-1 0 0,-1 0 1 0 0,1 1 0 0 0,-1-1-1 0 0,1 0 1 0 0,-1 0 0 0 0,1 0 0 0 0,-1 0-1 0 0,1 0 1 0 0,-1 0 0 0 0,1 0-1 0 0,0 0 1 0 0,-1 0 0 0 0,1 0 0 0 0,-1 0-1 0 0,1 0 1 0 0,-1 0 0 0 0,1 0-1 0 0,-1 0 1 0 0,1-1 0 0 0,-1 1 0 0 0,1 0-1 0 0,-1 0 1 0 0,1-1 0 0 0,-1 1-1 0 0,1-1 46 0 0,23-13-11822 0 0,-19 7 4771 0 0</inkml:trace>
  <inkml:trace contextRef="#ctx0" brushRef="#br0" timeOffset="24349.556">3745 141 0 0 0,'0'0'810'0'0,"0"0"258"0"0,0 0-95 0 0,0 0-177 0 0,0 0-142 0 0,0 0-66 0 0,6-11 4289 0 0,88 44 596 0 0,-47-10-4373 0 0,135 83 818 0 0,-148-78-1779 0 0,0 1 0 0 0,-2 1-1 0 0,-1 2 1 0 0,-2 1 0 0 0,-1 1-1 0 0,-2 1 1 0 0,21 37-139 0 0,75 116 161 0 0,-112-171-149 0 0,-4-8 9 0 0,0 0-1 0 0,-1 1 1 0 0,0 0-1 0 0,0 0 1 0 0,-1 0-1 0 0,-1 1 1 0 0,1-1-1 0 0,-2 1 1 0 0,1 0-1 0 0,-2 0 1 0 0,1 5-21 0 0,4 17 57 0 0,3 11 169 0 0,5-19-137 0 0,-14-24-101 0 0,0-1 23 0 0,0 0 11 0 0,0 0-4 0 0,0 0-20 0 0,0 0 18 0 0,0 0-22 0 0,0 0 3 0 0,0 0 20 0 0,0 0-21 0 0,0 0 8 0 0,0 0 3 0 0,0 3 1 0 0,0-3 21 0 0,-7 45 401 0 0,3-34-716 0 0,2-10 2049 0 0,-7-14-389 0 0,-18-10-1377 0 0,0 1 0 0 0,-2 2 0 0 0,0 1-1 0 0,-1 1 1 0 0,-1 1 0 0 0,-1 2 0 0 0,0 1 0 0 0,-23-6 3 0 0,-10-10 108 0 0,56 12-7 0 0,44 2-197 0 0,63-50 216 0 0,176-85-188 0 0,-199 118-364 0 0,-75 41-330 0 0,-40 136 1006 0 0,-28-13-153 0 0,-2-20-132 0 0,64-98-94 0 0,-3 14-3683 0 0,9-26 1759 0 0,0-1-1212 0 0,0 0-3787 0 0,2 0 3276 0 0,2 0 1280 0 0</inkml:trace>
  <inkml:trace contextRef="#ctx0" brushRef="#br0" timeOffset="25400.92">4752 1047 0 0 0,'0'0'980'0'0,"0"0"312"0"0,0 0-59 0 0,0 0-241 0 0,0 0-129 0 0,0 0 62 0 0,0 0 150 0 0,0 0 128 0 0,0 0 47 0 0,6 2-58 0 0,-2 0-865 0 0,0 0 1 0 0,0-1-1 0 0,1 0 0 0 0,-1 1 1 0 0,0-1-1 0 0,1-1 1 0 0,-1 1-1 0 0,0-1 0 0 0,1 1 1 0 0,-1-1-1 0 0,1-1 0 0 0,-1 1 1 0 0,0 0-1 0 0,1-1 1 0 0,-1 0-1 0 0,0 0 0 0 0,1-1 1 0 0,-1 1-1 0 0,2-2-327 0 0,44-29 759 0 0,-2-2-1 0 0,-2-3 1 0 0,-1-1-1 0 0,-2-2 1 0 0,19-25-759 0 0,-55 59 4 0 0,0 0-1 0 0,-1-1 1 0 0,0 1 0 0 0,0-1 0 0 0,-1-1 0 0 0,0 1-1 0 0,0-1 1 0 0,-1 0 0 0 0,0 0 0 0 0,-1 0 0 0 0,1-1 0 0 0,-1 1-1 0 0,-1-1 1 0 0,2-7-4 0 0,-6 14-81 0 0,0 1-1 0 0,0-1 0 0 0,0 1 1 0 0,0 0-1 0 0,0 0 0 0 0,0 0 1 0 0,0 0-1 0 0,0 0 1 0 0,0 1-1 0 0,0-1 0 0 0,-1 0 1 0 0,1 1-1 0 0,0 0 0 0 0,0-1 1 0 0,-1 1-1 0 0,1 0 1 0 0,0 0-1 0 0,-1 1 0 0 0,1-1 1 0 0,0 0-1 0 0,0 1 0 0 0,-1-1 1 0 0,1 1-1 0 0,0 0 1 0 0,0 0-1 0 0,0 0 0 0 0,0 0 1 0 0,0 0-1 0 0,-1 0 82 0 0,-12 8-28 0 0,0-1-1 0 0,0 2 1 0 0,1 0 0 0 0,0 1-1 0 0,0 0 1 0 0,1 1 0 0 0,1 1-1 0 0,0 0 1 0 0,1 0 0 0 0,0 1-1 0 0,1 1 1 0 0,1 0 0 0 0,0 0-1 0 0,1 1 1 0 0,1 0 0 0 0,0 1 28 0 0,4-13 34 0 0,1 1 0 0 0,-1 0 0 0 0,1 0 1 0 0,0 0-1 0 0,0 0 0 0 0,1 0 1 0 0,-1 0-1 0 0,1 1 0 0 0,1-1 0 0 0,-1 0 1 0 0,0 1-1 0 0,1-1 0 0 0,0 1 1 0 0,1-1-1 0 0,-1 0 0 0 0,1 1 0 0 0,0-1 1 0 0,0 0-1 0 0,1 0 0 0 0,-1 1 0 0 0,1-1 1 0 0,1 0-1 0 0,-1-1 0 0 0,0 1 1 0 0,1 0-1 0 0,0-1 0 0 0,0 1 0 0 0,1-1 1 0 0,-1 0-1 0 0,1 0 0 0 0,0 0 1 0 0,0-1-1 0 0,0 1 0 0 0,2 0-34 0 0,9 2 120 0 0,0-1 0 0 0,1 0 0 0 0,0-1-1 0 0,0 0 1 0 0,0-2 0 0 0,1 0 0 0 0,-1-1 0 0 0,0 0 0 0 0,1-1-1 0 0,-1-1 1 0 0,0-1 0 0 0,1 0 0 0 0,3-2-120 0 0,22-7 159 0 0,0-1 0 0 0,-1-2 0 0 0,-1-2 1 0 0,-1-2-1 0 0,0-1 0 0 0,-1-2 0 0 0,-1-2 0 0 0,7-7-159 0 0,-25 17 27 0 0,0-1 0 0 0,-1-1 0 0 0,0-1 0 0 0,-1 0 0 0 0,-1-1-1 0 0,-1-1 1 0 0,0 0 0 0 0,11-21-27 0 0,-25 39-31 0 0,0-1-1 0 0,0 0 0 0 0,0 1 1 0 0,0-1-1 0 0,0 0 1 0 0,0 0-1 0 0,0 0 0 0 0,-1 0 1 0 0,1 0-1 0 0,0 0 1 0 0,-1 0-1 0 0,1 0 1 0 0,-1 0-1 0 0,1 0 0 0 0,-1 0 1 0 0,1 0-1 0 0,-1 0 1 0 0,0 0-1 0 0,0 0 1 0 0,1-1-1 0 0,-1 1 0 0 0,0 0 1 0 0,0 0-1 0 0,0 0 1 0 0,0 0-1 0 0,0-1 0 0 0,-1 1 1 0 0,1 0-1 0 0,0 0 1 0 0,0 0-1 0 0,-1 0 1 0 0,1 0-1 0 0,-1 0 0 0 0,1 0 1 0 0,-1 0-1 0 0,1 0 1 0 0,-1 0-1 0 0,0 0 0 0 0,1 0 1 0 0,-1 0-1 0 0,0 0 1 0 0,0 0-1 0 0,0 0 1 0 0,0 1-1 0 0,0-1 0 0 0,0 0 1 0 0,0 1-1 0 0,0-1 1 0 0,0 1-1 0 0,0-1 0 0 0,0 1 1 0 0,0-1-1 0 0,0 1 1 0 0,0 0-1 0 0,0-1 1 0 0,-1 1-1 0 0,1 0 0 0 0,0 0 1 0 0,0 0-1 0 0,0 0 1 0 0,0 0-1 0 0,-1 0 1 0 0,1 0-1 0 0,0 1 0 0 0,0-1 1 0 0,0 0-1 0 0,0 1 1 0 0,0-1-1 0 0,-1 1 32 0 0,-9 6-84 0 0,1 1 1 0 0,-1 1-1 0 0,2-1 0 0 0,-1 2 1 0 0,2-1-1 0 0,-1 1 0 0 0,1 1 1 0 0,-4 6 83 0 0,10-14-7 0 0,-5 5 26 0 0,1-1 0 0 0,1 1 0 0 0,0 0 0 0 0,0 1 0 0 0,0 0 0 0 0,1-1 0 0 0,0 1 0 0 0,1 1 0 0 0,0-1 0 0 0,0 0 0 0 0,1 1 0 0 0,0-1 0 0 0,1 1 0 0 0,0 0 0 0 0,0 0 1 0 0,1-1-1 0 0,1 1 0 0 0,0 3-19 0 0,3-7 44 0 0,1 1 1 0 0,0-1 0 0 0,0-1-1 0 0,1 1 1 0 0,0-1 0 0 0,0 0 0 0 0,0 0-1 0 0,0-1 1 0 0,1 1 0 0 0,-1-2-1 0 0,1 1 1 0 0,0-1 0 0 0,1 0-1 0 0,-1 0 1 0 0,0-1 0 0 0,1 0 0 0 0,-1 0-1 0 0,1-1 1 0 0,0 0 0 0 0,0 0-1 0 0,-1 0 1 0 0,1-1 0 0 0,0-1-1 0 0,0 1 1 0 0,-1-1 0 0 0,1-1 0 0 0,1 0-45 0 0,7 2 118 0 0,10-2 1 0 0,-1-2 0 0 0,0-1 0 0 0,0 0-1 0 0,0-2 1 0 0,-1-1 0 0 0,0-1 0 0 0,-1-1 0 0 0,0-1-1 0 0,0-1 1 0 0,-1-1 0 0 0,-1-1 0 0 0,4-4-119 0 0,0 1 30 0 0,0-1 1 0 0,-2-2-1 0 0,0 0 0 0 0,-1-2 1 0 0,-1 0-1 0 0,-1-1 0 0 0,-1-2 1 0 0,-1 0-1 0 0,13-25-30 0 0,-29 48-33 0 0,0 0 0 0 0,-1-1-1 0 0,1 1 1 0 0,-1 0 0 0 0,0-1 0 0 0,0 1-1 0 0,1-1 1 0 0,-2 1 0 0 0,1-1-1 0 0,0 0 1 0 0,-1 1 0 0 0,1-1 0 0 0,-1 0-1 0 0,0 0 1 0 0,1 1 0 0 0,-1-1-1 0 0,-1 0 1 0 0,1 0 0 0 0,0 1 0 0 0,-1-1-1 0 0,1 0 1 0 0,-1 1 0 0 0,0-1-1 0 0,0 0 1 0 0,0 1 0 0 0,0-1 0 0 0,-1 1-1 0 0,1 0 1 0 0,0-1 0 0 0,-1 1-1 0 0,0 0 1 0 0,0 0 0 0 0,1 0 0 0 0,-1 0-1 0 0,0 0 1 0 0,-1 0 0 0 0,1 1 0 0 0,0-1-1 0 0,0 1 1 0 0,-1-1 0 0 0,1 1-1 0 0,-1 0 1 0 0,1 0 0 0 0,-1 0 0 0 0,1 0-1 0 0,-4 0 34 0 0,-3 3-34 0 0,-1 0-1 0 0,0 1 1 0 0,1 0-1 0 0,-1 0 0 0 0,1 1 1 0 0,0 0-1 0 0,0 1 1 0 0,1 0-1 0 0,-1 0 1 0 0,1 1-1 0 0,0 0 1 0 0,1 1-1 0 0,-1 0 0 0 0,1 0 1 0 0,1 0-1 0 0,-1 1 1 0 0,1 0-1 0 0,1 0 1 0 0,-1 0-1 0 0,1 1 1 0 0,1 0-1 0 0,-4 8 35 0 0,0-4 50 0 0,0 1 0 0 0,1 0-1 0 0,0 0 1 0 0,1 0 0 0 0,0 1-1 0 0,1 0 1 0 0,1 0 0 0 0,1 1 0 0 0,0-1-1 0 0,1 1 1 0 0,0-1 0 0 0,2 1 0 0 0,0 0-1 0 0,1 11-49 0 0,3-17 31 0 0,1 1 0 0 0,1-1 0 0 0,0 0 0 0 0,0-1 0 0 0,0 0 0 0 0,1 0 0 0 0,1 0 0 0 0,0-1 0 0 0,0 0 0 0 0,0 0 0 0 0,1-1 0 0 0,0 0 1 0 0,1 0-1 0 0,-1-1 0 0 0,1-1 0 0 0,0 0 0 0 0,1 0 0 0 0,-1-1 0 0 0,1 0 0 0 0,0 0 0 0 0,0-2 0 0 0,0 1 0 0 0,2-1-31 0 0,92 12-2204 0 0,-83-14-2643 0 0,-1-3-3995 0 0,-12 0 2642 0 0</inkml:trace>
  <inkml:trace contextRef="#ctx0" brushRef="#br0" timeOffset="28087.437">1126 1599 0 0 0,'0'0'504'0'0,"0"-4"100"0"0,2-25 2127 0 0,-2 29-2044 0 0,0 0-11 0 0,-21-4 4595 0 0,-68 6 183 0 0,-45 5-3324 0 0,15-1-1614 0 0,-157 8 433 0 0,74-14 321 0 0,143-11-700 0 0,78 8-2561 0 0,8 17-863 0 0,-13-6-1589 0 0,1-1-4546 0 0,-10-7 5904 0 0</inkml:trace>
  <inkml:trace contextRef="#ctx0" brushRef="#br0" timeOffset="37226.526">1890 417 0 0 0,'0'0'692'0'0,"0"0"-30"0"0,0 0-64 0 0,0 0 1 0 0,0 0 65 0 0,-23-7 4432 0 0,-65 14-3322 0 0,28 2-1402 0 0,0-3 1 0 0,0-2-1 0 0,-59-4-372 0 0,57-1 198 0 0,-120-28 562 0 0,18 10-147 0 0,-121 45-631 0 0,84-26 319 0 0,82-24 331 0 0,89 16-141 0 0,-72-1 241 0 0,15 10-542 0 0,46 14-268 0 0,34-2-678 0 0,7-9-7163 0 0,0-3 1571 0 0</inkml:trace>
  <inkml:trace contextRef="#ctx0" brushRef="#br0" timeOffset="37971.388">715 1 0 0 0,'0'0'1012'0'0,"0"0"304"0"0,0 0 209 0 0,0 0 52 0 0,0 0-148 0 0,0 0-286 0 0,0 0-243 0 0,0 0-157 0 0,0 0-36 0 0,-2 7 53 0 0,-10 126 2636 0 0,13 172-563 0 0,-10 512-1510 0 0,-33-125-1174 0 0,32-341-854 0 0,10-349 534 0 0,-4 19-368 0 0,-6-15-2812 0 0,8-32-4940 0 0,2 13 4550 0 0,0 4 1726 0 0</inkml:trace>
  <inkml:trace contextRef="#ctx0" brushRef="#br0" timeOffset="38209.475">883 1264 0 0 0,'0'0'856'0'0,"0"0"236"0"0,0 0 153 0 0,0 0 243 0 0,0 0 222 0 0,0 0 45 0 0,0 0-254 0 0,0 0-398 0 0,-24 33-335 0 0,-73 105-293 0 0,48-47-9 0 0,-104 210-934 0 0,74-180-8258 0 0,72-109 5461 0 0</inkml:trace>
  <inkml:trace contextRef="#ctx0" brushRef="#br0" timeOffset="38756.548">855 30 0 0 0,'0'0'1508'0'0,"0"0"67"0"0,0 0-57 0 0,0 0-147 0 0,0 0-191 0 0,0 0-141 0 0,0 0-173 0 0,-9-4-109 0 0,-27-11-35 0 0,34 16-657 0 0,1 0 1 0 0,-1-1-1 0 0,1 1 1 0 0,-1 0-1 0 0,1 0 1 0 0,-1 0-1 0 0,1 0 1 0 0,0 0-1 0 0,-1 0 1 0 0,1 0 0 0 0,0 1-1 0 0,0-1 1 0 0,0 0-1 0 0,0 1 1 0 0,0-1-1 0 0,0 0 1 0 0,1 1-1 0 0,-1-1 1 0 0,0 1-1 0 0,1 0 1 0 0,-1-1-1 0 0,1 1 1 0 0,-1 0 0 0 0,1-1-1 0 0,0 1 1 0 0,0 0-1 0 0,0-1-65 0 0,-3 9 434 0 0,-125 336 3057 0 0,100-289-7782 0 0,-2-1 0 0 0,-2-1 0 0 0,-17 19 4291 0 0,44-66-3357 0 0</inkml:trace>
  <inkml:trace contextRef="#ctx0" brushRef="#br0" timeOffset="40856.956">16 789 0 0 0,'0'0'524'0'0,"0"0"399"0"0,0 0 157 0 0,0 0 321 0 0,0 0 380 0 0,0 0 204 0 0,0 0-88 0 0,0 0-391 0 0,0 0-467 0 0,0 0-396 0 0,0 0-273 0 0,-4-3-109 0 0,-1-3-259 0 0,-2 2 474 0 0,10 22 767 0 0,23 260 3185 0 0,-13-10-2908 0 0,-17-268 2108 0 0,-11-71-3167 0 0,16-115-377 0 0,2 165-89 0 0,2 1 0 0 0,0 0 0 0 0,2 0-1 0 0,0 0 1 0 0,1 1 0 0 0,1 0 0 0 0,0 0 0 0 0,2 1-1 0 0,11-15 6 0 0,-21 30-12 0 0,0 0 1 0 0,1-1-1 0 0,0 1 0 0 0,-1 0 0 0 0,1 0 0 0 0,0 0 0 0 0,0 1 0 0 0,1-1 0 0 0,-1 0 0 0 0,1 1 0 0 0,-1 0 0 0 0,1-1 1 0 0,0 1-1 0 0,0 0 0 0 0,0 0 0 0 0,0 1 0 0 0,0-1 0 0 0,0 1 0 0 0,0-1 0 0 0,0 1 0 0 0,1 0 0 0 0,-1 0 1 0 0,1 0-1 0 0,-1 1 0 0 0,1-1 0 0 0,-1 1 0 0 0,1 0 0 0 0,-1 0 0 0 0,1 0 0 0 0,-1 0 0 0 0,1 1 0 0 0,-1 0 0 0 0,0-1 1 0 0,1 1-1 0 0,-1 0 0 0 0,0 0 0 0 0,1 1 0 0 0,-1-1 0 0 0,0 1 0 0 0,0 0 0 0 0,0 0 0 0 0,1 1 12 0 0,38 100 47 0 0,-29 0-248 0 0,-10-49-6167 0 0,-1-46-4449 0 0,-1-8 3451 0 0</inkml:trace>
</inkml:ink>
</file>

<file path=ppt/ink/ink6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13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3441 0 0,'0'0'1897'0'0,"0"0"-470"0"0,0 0-360 0 0,0 0-57 0 0,0 0 310 0 0,0 0 245 0 0,0 0 60 0 0,0 0-154 0 0,0 0-309 0 0,0 0-258 0 0,37 0-160 0 0,125-1-85 0 0,194-17 1604 0 0,-25 8-3425 0 0,-314 14-2438 0 0,-15 2-7624 0 0,-2-5 6655 0 0</inkml:trace>
</inkml:ink>
</file>

<file path=ppt/ink/ink6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20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1 328 3097 0 0,'0'0'1303'0'0,"0"0"-437"0"0,0 0-224 0 0,0 0 283 0 0,0 0 512 0 0,0 0 386 0 0,0 0 107 0 0,0 0-175 0 0,0 0-272 0 0,0 0-232 0 0,0 0-177 0 0,0 0-149 0 0,0 0-133 0 0,31 6-124 0 0,99 19-101 0 0,-3-19 697 0 0,-71-5-1157 0 0,114-6 634 0 0,-63-20-5344 0 0,-88 20 309 0 0,-6 2-3980 0 0,-6 0 2795 0 0</inkml:trace>
  <inkml:trace contextRef="#ctx0" brushRef="#br0" timeOffset="283.08">19 604 5033 0 0,'0'0'3481'0'0,"0"0"-1766"0"0,0 0-307 0 0,0 0 174 0 0,0 0 52 0 0,0 0-118 0 0,38 0-328 0 0,124-3-289 0 0,205-34 739 0 0,-256 25-2358 0 0,13-2-4018 0 0,-44 0-5710 0 0,-56 10 6260 0 0</inkml:trace>
  <inkml:trace contextRef="#ctx0" brushRef="#br0" timeOffset="654.594">1945 159 9282 0 0,'0'0'1328'0'0,"0"0"-170"0"0,0 0 74 0 0,0 0 182 0 0,0 0 41 0 0,0 0-215 0 0,0 0-373 0 0,0 0-316 0 0,0 0-222 0 0,0 0-128 0 0,0 0-70 0 0,0 0-40 0 0,-35-1-7 0 0,-110-1-38 0 0,140 2-43 0 0,1 0 0 0 0,-1 0 0 0 0,0 1-1 0 0,0-1 1 0 0,0 1 0 0 0,0 0-1 0 0,1 1 1 0 0,-1-1 0 0 0,0 1-1 0 0,1 0 1 0 0,-1 0 0 0 0,1 0-1 0 0,0 0 1 0 0,0 1 0 0 0,0 0-1 0 0,0 0 1 0 0,0 0 0 0 0,0 0-1 0 0,0 2-2 0 0,-9 7 12 0 0,-4 1-38 0 0,0 1 0 0 0,0 0 0 0 0,2 1 0 0 0,0 1 0 0 0,1 1 0 0 0,0 0 0 0 0,1 0 0 0 0,1 2 0 0 0,1-1 0 0 0,1 2 0 0 0,0-1 0 0 0,2 1 0 0 0,0 1 0 0 0,1 0 0 0 0,1 0 0 0 0,1 0 0 0 0,1 0-1 0 0,1 1 1 0 0,1 0 0 0 0,0-1 0 0 0,2 1 26 0 0,2-14-11 0 0,0 0 0 0 0,0 0 0 0 0,1 0 0 0 0,0-1 0 0 0,0 1 0 0 0,1-1 0 0 0,0 0-1 0 0,0 0 1 0 0,1 0 0 0 0,0-1 0 0 0,0 1 0 0 0,1-1 0 0 0,-1 0 0 0 0,1-1 0 0 0,1 1-1 0 0,-1-1 1 0 0,1-1 0 0 0,-1 1 0 0 0,2-1 0 0 0,-1 0 0 0 0,0-1 0 0 0,1 0 0 0 0,-1 0-1 0 0,1 0 1 0 0,1-1 11 0 0,19 6 110 0 0,1-1 0 0 0,-1-1-1 0 0,2-2 1 0 0,-1-1 0 0 0,0-1-1 0 0,13-2-109 0 0,0-1 444 0 0,-1-2-1 0 0,1-2 0 0 0,-1-1 1 0 0,0-3-1 0 0,-1-1 0 0 0,0-2 1 0 0,16-8-444 0 0,-24 9 206 0 0,0 0 1 0 0,-2-2-1 0 0,1-2 1 0 0,-2-1-1 0 0,0-1 1 0 0,-1-1-1 0 0,-1-2 1 0 0,0 0-1 0 0,-2-2 1 0 0,0-1-1 0 0,-2-1 1 0 0,15-20-207 0 0,-32 35-102 0 0,-1 0 1 0 0,0-1 0 0 0,-1 0-1 0 0,0 0 1 0 0,-1 0 0 0 0,0-1-1 0 0,-1 1 1 0 0,0-1 0 0 0,0 0-1 0 0,-1 0 1 0 0,-1 1 0 0 0,1-1 0 0 0,-2 0-1 0 0,0 0 1 0 0,0 1 0 0 0,-1-1-1 0 0,0 0 1 0 0,-1 1 0 0 0,0-1-1 0 0,0 1 1 0 0,-1 0 0 0 0,-1 0-1 0 0,0 1 1 0 0,0-1 0 0 0,-1 1-1 0 0,0 0 1 0 0,0 1 0 0 0,-1-1 0 0 0,0 1-1 0 0,-1 0 1 0 0,0 1 0 0 0,0 0-1 0 0,-9-6 102 0 0,-17-7-1452 0 0,-1 2 0 0 0,0 0 1 0 0,-2 3-1 0 0,0 1 0 0 0,-1 2 0 0 0,0 1 0 0 0,0 2 0 0 0,-1 1 0 0 0,-1 3 0 0 0,1 1 0 0 0,-1 2 0 0 0,1 1 1 0 0,-36 5 1451 0 0,21-4-2669 0 0</inkml:trace>
  <inkml:trace contextRef="#ctx0" brushRef="#br0" timeOffset="943.949">1158 380 3897 0 0,'0'0'2308'0'0,"0"0"-290"0"0,0 0-128 0 0,0 0 30 0 0,0 0-59 0 0,0 0-214 0 0,0 0-303 0 0,0 0-273 0 0,0 0-198 0 0,0 0-138 0 0,0 0-117 0 0,0 0-157 0 0,0 0-118 0 0,13-9-107 0 0,37-25-68 0 0,-20 33 292 0 0,112 44 269 0 0,3-7 0 0 0,0-7 0 0 0,2-5 0 0 0,0-7 0 0 0,52-5-729 0 0,-197-11 2 0 0,334 22 135 0 0,-106-8 515 0 0,-78-3-3390 0 0,-26 0-2968 0 0,-1 2-4193 0 0,-87-9 1956 0 0</inkml:trace>
</inkml:ink>
</file>

<file path=ppt/ink/ink6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13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11 2785 0 0,'0'0'1936'0'0,"0"0"-510"0"0,0 0-90 0 0,0 0 182 0 0,0 0 253 0 0,0 0 142 0 0,0 0-191 0 0,0 0-411 0 0,0 0-409 0 0,0 0-336 0 0,0 0-242 0 0,0-11 47 0 0,8 60 1029 0 0,-3-7-1027 0 0,-2 1 0 0 0,-1-1 0 0 0,-2 1-1 0 0,-5 25-372 0 0,1-35-70 0 0,-1 1 0 0 0,-2-1-1 0 0,-2 0 1 0 0,0-1 0 0 0,-10 19 70 0 0,-23 34-3408 0 0,36-77 2096 0 0,0 0-2088 0 0,4-4-7345 0 0,2-4 9189 0 0</inkml:trace>
  <inkml:trace contextRef="#ctx0" brushRef="#br0" timeOffset="677.616">506 261 5801 0 0,'0'0'2390'0'0,"0"0"-927"0"0,0 0-252 0 0,0 0 265 0 0,0 0 315 0 0,0 0-33 0 0,0 0-379 0 0,0 0-437 0 0,0 0-305 0 0,0 0-184 0 0,2 34-132 0 0,6 103-93 0 0,-18 85-123 0 0,-1-165-2783 0 0,3-49-2405 0 0,-2-5-4118 0 0,8-3 6208 0 0</inkml:trace>
  <inkml:trace contextRef="#ctx0" brushRef="#br0" timeOffset="6631.688">501 261 0 0 0,'0'0'1308'0'0,"0"0"167"0"0,0 0-146 0 0,0 0-191 0 0,0 0-91 0 0,0 0-8 0 0,0 0 27 0 0,3 0-13 0 0,92-1 6256 0 0,53-12-5120 0 0,-107 12-2191 0 0,-24 2-4746 0 0,-17 0-213 0 0,-2 5-656 0 0,0-2 1992 0 0</inkml:trace>
  <inkml:trace contextRef="#ctx0" brushRef="#br0" timeOffset="6938.036">532 442 2144 0 0,'0'0'1301'0'0,"0"0"-256"0"0,0 0 50 0 0,0 0 261 0 0,0 0 254 0 0,0 0 13 0 0,0 0-147 0 0,0 0-198 0 0,0 0-220 0 0,0 0-137 0 0,0 0-123 0 0,0 0-75 0 0,0 0-61 0 0,14 4-90 0 0,63 21 309 0 0,30-28 109 0 0,-72-5-4069 0 0,-1-2-4975 0 0,-23 9-346 0 0</inkml:trace>
</inkml:ink>
</file>

<file path=ppt/ink/ink6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26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464 568 0 0 0,'0'0'962'0'0,"0"0"154"0"0,0 0-11 0 0,0 0-58 0 0,0 0-63 0 0,0 0-43 0 0,28-12 32 0 0,86-35 37 0 0,-76 28 2081 0 0,-42 14 2582 0 0,-33 4-5598 0 0,-135 47-412 0 0,85-16 323 0 0,-136 44 277 0 0,184-53-226 0 0,39-21-39 0 0,-1 0 0 0 0,1 0-1 0 0,-1 1 1 0 0,1-1 0 0 0,-1 0-1 0 0,1 0 1 0 0,-1 1 0 0 0,1-1-1 0 0,-1 1 1 0 0,1-1 0 0 0,-1 0-1 0 0,1 1 1 0 0,0-1 0 0 0,-1 1 0 0 0,1-1-1 0 0,0 1 1 0 0,-1-1 0 0 0,1 1-1 0 0,0-1 1 0 0,0 1 0 0 0,-1-1-1 0 0,1 1 1 0 0,0-1 0 0 0,0 1-1 0 0,0 0 1 0 0,0-1 0 0 0,0 1 0 0 0,0-1-1 0 0,0 1 1 0 0,0 0 0 0 0,0-1-1 0 0,0 1 1 0 0,0-1 0 0 0,0 1-1 0 0,0-1 1 0 0,0 1 0 0 0,1 0-1 0 0,-1-1 1 0 0,0 1 0 0 0,0-1 0 0 0,1 1-1 0 0,-1-1 1 0 0,0 1 0 0 0,1-1-1 0 0,-1 1 1 0 0,0-1 0 0 0,1 0-1 0 0,-1 1 1 0 0,1-1 0 0 0,-1 1-1 0 0,1-1 1 0 0,-1 0 0 0 0,1 1 0 0 0,-1-1-1 0 0,1 0 1 0 0,-1 0 0 0 0,1 0-1 0 0,-1 1 1 0 0,1-1 0 0 0,0 0-1 0 0,-1 0 1 0 0,1 0 0 0 0,-1 0-1 0 0,1 0 1 0 0,-1 0 0 0 0,1 0 0 0 0,0 0 2 0 0,204 25 308 0 0,-133-22-263 0 0,-51-4-30 0 0,0 2 0 0 0,0 0 0 0 0,0 2 0 0 0,-1 0-1 0 0,1 1 1 0 0,15 6-15 0 0,-35-10 15 0 0,1 0-1 0 0,-1 1 1 0 0,1-1-1 0 0,-1 1 1 0 0,1-1-1 0 0,-1 1 1 0 0,0-1-1 0 0,1 1 1 0 0,-1 0-1 0 0,0 0 1 0 0,0 0-1 0 0,0 0 0 0 0,1 0 1 0 0,-1 0-1 0 0,0 0 1 0 0,0 0-1 0 0,0 0 1 0 0,-1 0-1 0 0,1 1 1 0 0,0-1-1 0 0,0 0 1 0 0,-1 1-1 0 0,1-1 1 0 0,0 1-1 0 0,-1-1 1 0 0,0 0-1 0 0,1 1 1 0 0,-1-1-1 0 0,0 1 1 0 0,0-1-1 0 0,0 1 0 0 0,0-1 1 0 0,0 1-1 0 0,0-1 1 0 0,0 1-1 0 0,0-1 1 0 0,-1 1-1 0 0,1-1 1 0 0,0 1-1 0 0,-1-1 1 0 0,1 1-1 0 0,-1-1 1 0 0,0 0-1 0 0,0 1 1 0 0,1-1-1 0 0,-1 0 1 0 0,0 0-1 0 0,0 1 0 0 0,0-1 1 0 0,0 0-1 0 0,0 0 1 0 0,0 0-1 0 0,-1 0 1 0 0,1 0-15 0 0,-25 22 218 0 0,-1-1 0 0 0,-1-2-1 0 0,-1 0 1 0 0,-29 13-218 0 0,20-9 57 0 0,-239 142 482 0 0,274-164-530 0 0,-1-1 0 0 0,1 1 0 0 0,0 0 0 0 0,-1 0 0 0 0,1 0 0 0 0,0 0 0 0 0,0 0 0 0 0,1 1 0 0 0,-1-1 0 0 0,0 1 0 0 0,1 0 0 0 0,-1 0 0 0 0,1 0 0 0 0,0 0 0 0 0,0 0 0 0 0,0 0 0 0 0,1 1 0 0 0,-1-1 0 0 0,1 1 0 0 0,0-1 0 0 0,0 1 0 0 0,0-1 0 0 0,0 1 0 0 0,1 0 0 0 0,-1-1 0 0 0,1 1 0 0 0,0 0 0 0 0,0 0 0 0 0,0-1 0 0 0,1 1 0 0 0,-1 0 0 0 0,1-1 0 0 0,0 1 0 0 0,0 0 0 0 0,0-1 0 0 0,0 1 0 0 0,1-1 0 0 0,0 0 0 0 0,-1 1 0 0 0,1-1 0 0 0,0 0 0 0 0,1 0 0 0 0,-1 0 0 0 0,2 1-9 0 0,14 5-107 0 0,1 0 0 0 0,0-2 1 0 0,1-1-1 0 0,-1 0 0 0 0,1-1 0 0 0,0-1 0 0 0,1-1 1 0 0,-1-1-1 0 0,1-1 0 0 0,-1 0 0 0 0,1-2 0 0 0,-1 0 1 0 0,8-2 106 0 0,36-18-3593 0 0,-28-5-6076 0 0,-27 18 4460 0 0</inkml:trace>
  <inkml:trace contextRef="#ctx0" brushRef="#br0" timeOffset="297.676">331 1 12083 0 0,'0'0'986'0'0,"0"0"-323"0"0,0 0-217 0 0,0 0 155 0 0,0 0 270 0 0,-5 38 211 0 0,-20 124 55 0 0,13-64 75 0 0,4 0 0 0 0,5 0 0 0 0,4 21-1212 0 0,0-59 189 0 0,13 819-717 0 0,-35-750-841 0 0,4-90-2242 0 0,-6-3-4675 0 0,20-29 4173 0 0,-1-3 326 0 0</inkml:trace>
</inkml:ink>
</file>

<file path=ppt/ink/ink6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30.9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1849 0 0 0,'0'0'715'0'0,"0"0"564"0"0,0 0 321 0 0,0 0 142 0 0,0 0-10 0 0,0 0-143 0 0,0 0-163 0 0,0 0-167 0 0,0 0-118 0 0,0 0-66 0 0,0 0-71 0 0,-9 1-65 0 0,-40 9 665 0 0,5-36 1293 0 0,31 9-2615 0 0,2 0 1 0 0,0-1-1 0 0,0 0 1 0 0,2-1-1 0 0,0 0 1 0 0,2 0-1 0 0,0-1 1 0 0,1 0-1 0 0,1 0 1 0 0,0 0-1 0 0,2-4-282 0 0,-7-18 165 0 0,-11-52-55 0 0,4-1-1 0 0,4 0 0 0 0,5-1 1 0 0,3-53-110 0 0,5 130-3 0 0,1 1 0 0 0,0-1 1 0 0,1 0-1 0 0,1 1 0 0 0,1 0 0 0 0,0 0 1 0 0,2 0-1 0 0,0 0 0 0 0,1 1 1 0 0,1 0-1 0 0,0 0 0 0 0,1 1 0 0 0,1 0 1 0 0,0 1-1 0 0,1 0 0 0 0,1 0 0 0 0,1 1 1 0 0,0 1-1 0 0,0 0 0 0 0,1 1 1 0 0,1 0-1 0 0,0 1 0 0 0,1 1 0 0 0,1 0 3 0 0,7-2 4 0 0,1 0 1 0 0,0 2-1 0 0,0 1 0 0 0,1 1 0 0 0,0 1 0 0 0,1 2 0 0 0,0 0 0 0 0,-1 2 0 0 0,1 0 0 0 0,0 2 1 0 0,1 2-1 0 0,15 1-4 0 0,-34 0-5 0 0,0 0 1 0 0,1 0-1 0 0,-1 1 1 0 0,0 0 0 0 0,0 1-1 0 0,0 0 1 0 0,-1 0-1 0 0,1 1 1 0 0,-1 0-1 0 0,0 0 1 0 0,-1 1-1 0 0,1 0 1 0 0,-1 1-1 0 0,0-1 1 0 0,3 6 4 0 0,-55-48 1414 0 0,19 24-1429 0 0,1-1 1 0 0,0-1-1 0 0,0-1 1 0 0,2-1-1 0 0,0-1 1 0 0,0-1-1 0 0,0-3 15 0 0,-49-52 136 0 0,71 73-135 0 0,0 1-1 0 0,0-1 0 0 0,0 0 1 0 0,0 0-1 0 0,0 0 0 0 0,0 1 0 0 0,1-1 1 0 0,-1 1-1 0 0,0-1 0 0 0,0 1 1 0 0,0-1-1 0 0,0 1 0 0 0,1-1 0 0 0,-1 1 1 0 0,0-1-1 0 0,1 1 0 0 0,-1 0 1 0 0,0 0-1 0 0,1-1 0 0 0,-1 1 1 0 0,1 0-1 0 0,-1 0 0 0 0,1 0 0 0 0,-1 0 1 0 0,1-1-1 0 0,0 1 0 0 0,-1 0 1 0 0,1 0-1 0 0,0 0 0 0 0,0 0 1 0 0,0 0-1 0 0,0 0 0 0 0,0 0 0 0 0,0 0 1 0 0,0 0-1 0 0,0 0 0 0 0,-1 3 0 0 0,-5 16 5 0 0,2-1-1 0 0,0 1 1 0 0,1 0-1 0 0,2 0 1 0 0,-1 0-1 0 0,2 0 1 0 0,2 10-5 0 0,-2 4 1 0 0,22 157 15 0 0,-29-26-4 0 0,-11-92 7 0 0,16-65 405 0 0,9-17-244 0 0,10-19-28 0 0,139-251 182 0 0,-58 140-2108 0 0,-73 126-2326 0 0,-7 11-7077 0 0,-14 2 1970 0 0</inkml:trace>
  <inkml:trace contextRef="#ctx0" brushRef="#br0" timeOffset="948.32">1422 405 0 0 0,'0'0'615'0'0,"0"0"224"0"0,0 0 248 0 0,0 0 269 0 0,0 0 141 0 0,0 0-19 0 0,0 0-100 0 0,0 0-133 0 0,0 0-111 0 0,0 0-81 0 0,0 0-48 0 0,-1-11-33 0 0,-4-37-39 0 0,-20 4 2083 0 0,16 36-2476 0 0,0 2-301 0 0,-1 0 0 0 0,1 1-1 0 0,-1 0 1 0 0,0 1 0 0 0,0 0 0 0 0,0 0 0 0 0,-1 1 0 0 0,1 0 0 0 0,-1 1-1 0 0,0 1 1 0 0,0-1 0 0 0,0 1 0 0 0,0 1 0 0 0,0 0 0 0 0,0 1-1 0 0,-3 1-238 0 0,-1-2 204 0 0,12 0-175 0 0,-1 0 0 0 0,1 0 1 0 0,-1 1-1 0 0,1-1 0 0 0,-1 1 0 0 0,1 0 1 0 0,0 0-1 0 0,-1 0 0 0 0,1 1 1 0 0,0-1-1 0 0,0 1 0 0 0,0 0 0 0 0,0-1 1 0 0,0 1-1 0 0,0 1 0 0 0,1-1 1 0 0,-1 0-1 0 0,1 1 0 0 0,-1-1 0 0 0,1 1 1 0 0,0 0-1 0 0,0 0 0 0 0,0 0 0 0 0,1 0 1 0 0,-1 0-1 0 0,1 0 0 0 0,-1 0 1 0 0,1 0-1 0 0,0 1 0 0 0,0-1 0 0 0,0 4-29 0 0,-8 117 461 0 0,9-98-309 0 0,4 21 25 0 0,2-1 0 0 0,2 1-1 0 0,2-1 1 0 0,1 0 0 0 0,3-1 0 0 0,4 4-177 0 0,6 28 207 0 0,78 314 351 0 0,-95-358-521 0 0,13 65 218 0 0,-4 2 0 0 0,-4 0-1 0 0,-2 52-254 0 0,-10-135 63 0 0,-1 1 0 0 0,0-1-1 0 0,-1 1 1 0 0,-1-1 0 0 0,-1 0-1 0 0,0 0 1 0 0,-2 0 0 0 0,1 0-1 0 0,-2-1 1 0 0,0 0 0 0 0,-1 0-1 0 0,-2 1-62 0 0,1-2 73 0 0,7-11-50 0 0,0 0 0 0 0,0 0 0 0 0,0-1 0 0 0,0 1 0 0 0,-1-1 0 0 0,1 0 0 0 0,-1 1 0 0 0,0-1 1 0 0,0 0-1 0 0,0-1 0 0 0,0 1 0 0 0,-1 0 0 0 0,1-1 0 0 0,-1 0 0 0 0,1 0 0 0 0,-1 0 0 0 0,0 0 1 0 0,-2 0-24 0 0,-3 0-82 0 0,0-1 0 0 0,0 0 1 0 0,0-1-1 0 0,0 0 1 0 0,0-1-1 0 0,0 1 1 0 0,0-2-1 0 0,1 1 0 0 0,-1-1 1 0 0,0-1-1 0 0,1 1 1 0 0,-1-2-1 0 0,1 1 1 0 0,0-1-1 0 0,0 0 1 0 0,0-1-1 0 0,1 0 0 0 0,-1 0 1 0 0,1 0-1 0 0,1-1 1 0 0,-1 0-1 0 0,1-1 1 0 0,0 1-1 0 0,0-1 0 0 0,-4-7 82 0 0,-22-44-4282 0 0,28 36-125 0 0,3 0-4229 0 0,1 14 440 0 0</inkml:trace>
  <inkml:trace contextRef="#ctx0" brushRef="#br0" timeOffset="1625.005">1673 1631 1648 0 0,'0'0'1017'0'0,"0"0"-289"0"0,0 0-21 0 0,0 0 249 0 0,0 0 249 0 0,0 0 69 0 0,0 0-138 0 0,0 0-240 0 0,0 0-241 0 0,0 0-173 0 0,0 0-113 0 0,-24 32-61 0 0,-74 101-32 0 0,52-47 223 0 0,43-80-441 0 0,-1 0 0 0 0,2 1 0 0 0,-1-1 0 0 0,0 1 0 0 0,1 0 0 0 0,1 0 0 0 0,-1 0 0 0 0,1 0 0 0 0,0 0 0 0 0,1 0 0 0 0,-1 0 0 0 0,1 0 0 0 0,1 0 0 0 0,-1 0-1 0 0,1 0 1 0 0,1 0 0 0 0,-1 0 0 0 0,1 0 0 0 0,0 0 0 0 0,1 0 0 0 0,0-1 0 0 0,0 1 0 0 0,0-1 0 0 0,1 0 0 0 0,0 0 0 0 0,0 0 0 0 0,0-1 0 0 0,1 1 0 0 0,0-1 0 0 0,0 0 0 0 0,0 0 0 0 0,3 1-58 0 0,5 0 337 0 0,-1-2 0 0 0,1 0-1 0 0,0 0 1 0 0,0-1 0 0 0,0-1 0 0 0,1 0 0 0 0,-1-1 0 0 0,1 0-1 0 0,-1-1 1 0 0,1-1 0 0 0,-1 0 0 0 0,0 0 0 0 0,1-2 0 0 0,11-3-337 0 0,-10 3 193 0 0,-1 0 1 0 0,0-2-1 0 0,0 1 1 0 0,0-2 0 0 0,-1 0-1 0 0,0 0 1 0 0,0-1-1 0 0,0-1 1 0 0,-1 0-1 0 0,0-1 1 0 0,-1 0 0 0 0,0-1-1 0 0,0 0 1 0 0,-1-1-1 0 0,0 0 1 0 0,-1-1 0 0 0,0 0-1 0 0,-1 0 1 0 0,-1 0-1 0 0,0-1 1 0 0,0-1-1 0 0,-1 1 1 0 0,-1-1 0 0 0,0 0-1 0 0,-1 0 1 0 0,-1-2-194 0 0,-2 9-21 0 0,-1 1 1 0 0,0-1 0 0 0,0 1 0 0 0,-1-1 0 0 0,0 1-1 0 0,0-1 1 0 0,0 1 0 0 0,-1-1 0 0 0,0 1-1 0 0,0 0 1 0 0,-1 0 0 0 0,1 0 0 0 0,-2 0-1 0 0,1 0 1 0 0,0 1 0 0 0,-1-1 0 0 0,0 1-1 0 0,0 0 1 0 0,-1 0 0 0 0,0 0 0 0 0,1 1-1 0 0,-2-1 21 0 0,-5-4-285 0 0,0 1 0 0 0,0 1 0 0 0,0 0 0 0 0,-1 0 0 0 0,0 1 0 0 0,0 1-1 0 0,0 0 1 0 0,-1 0 0 0 0,0 1 0 0 0,0 1 0 0 0,0 0 0 0 0,-6 0 285 0 0,-42-1-3976 0 0,3 10-3579 0 0,29 1-807 0 0</inkml:trace>
  <inkml:trace contextRef="#ctx0" brushRef="#br0" timeOffset="1979.891">1470 1867 7954 0 0,'0'0'2531'0'0,"0"0"-600"0"0,0 0-387 0 0,0 0-17 0 0,0 0-30 0 0,0 0-170 0 0,0 0-287 0 0,0 0-269 0 0,0 0-218 0 0,0 0-184 0 0,0 0-104 0 0,0 0-60 0 0,0 0-48 0 0,25-9-3 0 0,74-27-17 0 0,-99 36-134 0 0,0-1 1 0 0,1 0-1 0 0,-1 1 1 0 0,0-1-1 0 0,1 0 1 0 0,-1 1-1 0 0,1-1 0 0 0,-1 1 1 0 0,1-1-1 0 0,-1 1 1 0 0,1-1-1 0 0,-1 1 0 0 0,1-1 1 0 0,0 1-1 0 0,-1 0 1 0 0,1-1-1 0 0,-1 1 1 0 0,1 0-1 0 0,0 0 0 0 0,-1-1 1 0 0,1 1-1 0 0,0 0 1 0 0,0 0-1 0 0,-1 0 0 0 0,1 0 1 0 0,0 0-1 0 0,-1 0 1 0 0,1 0-1 0 0,0 0 1 0 0,0 0-1 0 0,-1 0 0 0 0,1 0 1 0 0,0 0-1 0 0,-1 0 1 0 0,1 1-1 0 0,0-1 0 0 0,-1 0 1 0 0,1 1-1 0 0,0-1 1 0 0,-1 0-1 0 0,1 1 0 0 0,-1-1 1 0 0,1 1-1 0 0,0-1 1 0 0,-1 1-1 0 0,1-1 1 0 0,-1 1-1 0 0,0-1 0 0 0,1 1 1 0 0,-1-1-1 0 0,1 1 1 0 0,-1 0-1 0 0,0-1 0 0 0,1 1 1 0 0,-1 0-1 0 0,0-1 1 0 0,0 1-1 0 0,0 0 1 0 0,0-1-1 0 0,1 1-3 0 0,-1 3 46 0 0,3 3-5 0 0,1 0 0 0 0,1 0 0 0 0,-1 0 0 0 0,1 0 0 0 0,0-1 0 0 0,1 0-1 0 0,-1 0 1 0 0,1-1 0 0 0,0 0 0 0 0,1 0 0 0 0,-1 0 0 0 0,1-1 0 0 0,0 1 0 0 0,0-2 0 0 0,1 1 0 0 0,-1-1 0 0 0,1 0 0 0 0,-1-1 0 0 0,1 1 0 0 0,0-2 0 0 0,0 1 0 0 0,0-1 0 0 0,0 0 0 0 0,0-1 0 0 0,0 0 0 0 0,0 0 0 0 0,1-1 0 0 0,-1 0-41 0 0,19 2 180 0 0,0-2 0 0 0,1 0 0 0 0,-1-2 1 0 0,0-2-1 0 0,-1 0 0 0 0,6-3-180 0 0,-11-2-581 0 0,-21 9-195 0 0,-13 1-11680 0 0,6 0 1828 0 0</inkml:trace>
  <inkml:trace contextRef="#ctx0" brushRef="#br0" timeOffset="4903.96">2140 2051 0 0 0,'0'0'235'0'0,"0"0"225"0"0,0 0-79 0 0,0 0 70 0 0,0 0 174 0 0,0 0 176 0 0,0 0 84 0 0,0 0-46 0 0,0 0-107 0 0,0 0-110 0 0,0 0-138 0 0,2 11-82 0 0,6 192 2255 0 0,-14-134-2950 0 0,3-65-1712 0 0,1-4-4716 0 0,1 0 6166 0 0</inkml:trace>
  <inkml:trace contextRef="#ctx0" brushRef="#br0" timeOffset="5220.012">1965 2070 0 0 0,'0'0'597'0'0,"0"0"404"0"0,0 0 236 0 0,0 0 134 0 0,0 0-12 0 0,0 0-148 0 0,0 0-196 0 0,0 0-204 0 0,0 0-191 0 0,0 0-169 0 0,0 0-147 0 0,0 0-103 0 0,34-5-58 0 0,101-12-56 0 0,-47 13-319 0 0,-61 15-1967 0 0,-22 7-5193 0 0,-5-14 6807 0 0</inkml:trace>
  <inkml:trace contextRef="#ctx0" brushRef="#br0" timeOffset="5470.061">1954 2316 0 0 0,'0'0'391'0'0,"0"0"458"0"0,0 0 386 0 0,0 0 468 0 0,0 0 322 0 0,0 0 7 0 0,0 0-282 0 0,0 0-369 0 0,0 0-312 0 0,0 0-240 0 0,0 0-169 0 0,0 0-137 0 0,0 0-120 0 0,33-2-107 0 0,102-6-104 0 0,-36-4-256 0 0,-54 5-1191 0 0,-16 2-1741 0 0,0 2-4132 0 0,-19 3 3233 0 0</inkml:trace>
  <inkml:trace contextRef="#ctx0" brushRef="#br0" timeOffset="5753.038">2455 1944 264 0 0,'0'0'1846'0'0,"0"0"-493"0"0,0 0-222 0 0,0 0 99 0 0,0 0 161 0 0,0 0 59 0 0,0 0-134 0 0,0 0-252 0 0,0 0-249 0 0,0 0-148 0 0,0 0-86 0 0,0 0-71 0 0,21-1-28 0 0,131-5 623 0 0,15 2-2694 0 0,-153 0-685 0 0,1 1-4184 0 0,-10 3 1574 0 0</inkml:trace>
  <inkml:trace contextRef="#ctx0" brushRef="#br0" timeOffset="5943.642">2553 2084 2449 0 0,'0'0'1446'0'0,"0"0"-589"0"0,0 0-98 0 0,0 0 395 0 0,0 0 365 0 0,0 0 120 0 0,0 0-173 0 0,0 0-322 0 0,0 0-329 0 0,0 0-255 0 0,0 0-169 0 0,34 5-122 0 0,108 14-85 0 0,-51-27 9 0 0,38-23-1991 0 0,-74 17-2152 0 0,-7-3-2977 0 0,-34 12 4757 0 0</inkml:trace>
  <inkml:trace contextRef="#ctx0" brushRef="#br0" timeOffset="6273.039">3287 1852 632 0 0,'0'0'1765'0'0,"0"0"-427"0"0,0 0-179 0 0,0 0 67 0 0,0 0 34 0 0,0 0-80 0 0,0 0-194 0 0,0 0-270 0 0,-30 36-254 0 0,-93 111-185 0 0,81-72-22 0 0,41-64-203 0 0,0-7 19 0 0,1 0 0 0 0,0 0 1 0 0,0 0-1 0 0,0 0 0 0 0,0 0 1 0 0,0 1-1 0 0,1-1 0 0 0,0 0 0 0 0,0-1 1 0 0,0 1-1 0 0,0 0 0 0 0,1 0 1 0 0,-1 0-1 0 0,1-1 0 0 0,0 1 1 0 0,0 0-1 0 0,0-1 0 0 0,1 0 0 0 0,-1 0 1 0 0,1 0-1 0 0,0 0 0 0 0,0 0 1 0 0,0 0-1 0 0,0 0 0 0 0,0-1 0 0 0,1 0 1 0 0,-1 0-1 0 0,1 0 0 0 0,-1 0 1 0 0,1 0-1 0 0,0-1 0 0 0,0 1 1 0 0,0-1-1 0 0,0 0 0 0 0,0 0 0 0 0,0-1 1 0 0,0 1-1 0 0,0-1 0 0 0,3 0-71 0 0,14 0 459 0 0,1-1 0 0 0,-1-2 1 0 0,0 0-1 0 0,0-1 0 0 0,0 0 0 0 0,0-2 0 0 0,-1-1 0 0 0,0 0 0 0 0,0-2 0 0 0,0 0 0 0 0,-2-1 0 0 0,1-1 0 0 0,-1-1 0 0 0,-1 0 1 0 0,0-2-1 0 0,0 0 0 0 0,5-7-459 0 0,-14 13 89 0 0,0-1 1 0 0,-1-1-1 0 0,0 1 1 0 0,-1-1 0 0 0,0-1-1 0 0,0 1 1 0 0,-1-1-1 0 0,-1 0 1 0 0,0 0 0 0 0,0 0-1 0 0,-1-1 1 0 0,0 1-1 0 0,-1-1 1 0 0,0 1-1 0 0,-1-1 1 0 0,-1 0 0 0 0,0-7-90 0 0,0 14-64 0 0,-1 0 0 0 0,0 0 0 0 0,0 1 0 0 0,0-1 0 0 0,0 0 0 0 0,-1 1 0 0 0,0-1 0 0 0,0 1 0 0 0,0 0 0 0 0,-1-1 0 0 0,1 1 0 0 0,-1 0 0 0 0,0 1 0 0 0,0-1 0 0 0,0 0 0 0 0,-1 1 0 0 0,1 0 0 0 0,-1 0 0 0 0,0 0 0 0 0,0 0 0 0 0,0 0 0 0 0,0 1 0 0 0,0 0 0 0 0,-1 0 0 0 0,1 0 1 0 0,-1 0-1 0 0,1 1 0 0 0,-4-1 64 0 0,-134-17-6542 0 0,107 19 469 0 0,11 0-2937 0 0</inkml:trace>
  <inkml:trace contextRef="#ctx0" brushRef="#br0" timeOffset="9206.609">1943 22 0 0 0,'0'0'225'0'0,"0"0"410"0"0,0 0 205 0 0,0 0 146 0 0,0 0 63 0 0,0 0-82 0 0,0 0-156 0 0,0 0-181 0 0,0 0-156 0 0,0 0-92 0 0,-26 5-29 0 0,-81 19-10 0 0,105-24-321 0 0,-1 0 0 0 0,0 1-1 0 0,1 0 1 0 0,-1 0 0 0 0,1-1 0 0 0,-1 1 0 0 0,1 1 0 0 0,0-1-1 0 0,-1 0 1 0 0,1 1 0 0 0,0-1 0 0 0,0 1 0 0 0,0-1 0 0 0,0 1-1 0 0,0 0 1 0 0,0 0 0 0 0,1 0 0 0 0,-1 0 0 0 0,1 0-1 0 0,-1 0 1 0 0,1 1 0 0 0,0-1 0 0 0,0 0 0 0 0,-1 1-22 0 0,-3 8 128 0 0,-3 4 32 0 0,1 0 0 0 0,0 1 1 0 0,1 0-1 0 0,0 0 0 0 0,2 0 0 0 0,0 1 0 0 0,0 0 0 0 0,2-1 0 0 0,0 1 0 0 0,1 0 1 0 0,1 1-1 0 0,0-1 0 0 0,3 12-160 0 0,-1-21 177 0 0,0-1-1 0 0,0 0 1 0 0,1 1 0 0 0,0-1-1 0 0,0 0 1 0 0,1-1 0 0 0,0 1-1 0 0,0 0 1 0 0,1-1 0 0 0,0 0-1 0 0,0 0 1 0 0,0-1 0 0 0,1 1-1 0 0,-1-1 1 0 0,1 0 0 0 0,1-1-1 0 0,-1 1 1 0 0,1-1 0 0 0,-1-1-1 0 0,1 1 1 0 0,0-1 0 0 0,1 0-1 0 0,-1-1 1 0 0,0 1 0 0 0,1-2-1 0 0,-1 1 1 0 0,1-1 0 0 0,0 0-1 0 0,-1 0 1 0 0,1-1 0 0 0,0 0-1 0 0,0-1 1 0 0,-1 0 0 0 0,3 0-177 0 0,9 0 290 0 0,1 0 0 0 0,0-2 0 0 0,-1 0 0 0 0,0-2 0 0 0,0 0 0 0 0,0 0 0 0 0,0-2 0 0 0,-1-1 0 0 0,0 0 1 0 0,-1-1-1 0 0,0-1 0 0 0,0 0 0 0 0,-1-1 0 0 0,0-1 0 0 0,-1-1 0 0 0,0 0 0 0 0,11-15-290 0 0,-21 23-18 0 0,0 0 1 0 0,-1-1-1 0 0,0 1 0 0 0,0-1 0 0 0,0-1 0 0 0,0 1 0 0 0,-1 0 0 0 0,0-1 1 0 0,0 1-1 0 0,-1-1 0 0 0,0 0 0 0 0,0 0 0 0 0,-1 0 0 0 0,0 0 1 0 0,0 0-1 0 0,0 0 0 0 0,-1-1 0 0 0,0 1 0 0 0,-1 0 0 0 0,0 0 1 0 0,0 0-1 0 0,0 0 0 0 0,-1 0 0 0 0,0 0 0 0 0,0 0 0 0 0,0 0 0 0 0,-1 1 1 0 0,0-1-1 0 0,-3-2 18 0 0,-72-64-5201 0 0,20 33-5078 0 0,37 27 4909 0 0</inkml:trace>
  <inkml:trace contextRef="#ctx0" brushRef="#br0" timeOffset="9596.653">1710 199 3865 0 0,'0'0'1544'0'0,"0"0"-56"0"0,0 0 35 0 0,0 0 83 0 0,0 0-15 0 0,0 0-187 0 0,0 0-281 0 0,0 0-234 0 0,0 0-236 0 0,31-9-181 0 0,100-28-134 0 0,-67 18 196 0 0,-62 18-525 0 0,0 1 0 0 0,0 0 0 0 0,-1 0 0 0 0,1-1 0 0 0,0 2 0 0 0,0-1-1 0 0,0 0 1 0 0,0 0 0 0 0,-1 0 0 0 0,1 1 0 0 0,0-1 0 0 0,0 1 0 0 0,-1 0-1 0 0,1-1 1 0 0,0 1 0 0 0,-1 0 0 0 0,1 0 0 0 0,-1 0 0 0 0,1 0 0 0 0,-1 0 0 0 0,1 0-1 0 0,-1 1 1 0 0,0-1 0 0 0,0 0 0 0 0,0 1 0 0 0,1-1 0 0 0,-1 1 0 0 0,-1-1 0 0 0,1 1-1 0 0,0-1 1 0 0,0 1 0 0 0,0 0 0 0 0,-1 0 0 0 0,1-1 0 0 0,-1 1 0 0 0,0 0-1 0 0,1 0 1 0 0,-1-1 0 0 0,0 1 0 0 0,0 1-9 0 0,10 21 121 0 0,-6-19-58 0 0,1 0-1 0 0,1 0 0 0 0,-1 0 0 0 0,0-1 0 0 0,1 0 0 0 0,0 0 1 0 0,0-1-1 0 0,0 0 0 0 0,1 0 0 0 0,-1 0 0 0 0,1-1 0 0 0,-1 0 1 0 0,1 0-1 0 0,0 0 0 0 0,0-1 0 0 0,0 0 0 0 0,0-1 0 0 0,1 1-62 0 0,6 0 91 0 0,0 0 0 0 0,0-1 0 0 0,0-1 0 0 0,0 0 0 0 0,0 0 0 0 0,0-2 0 0 0,-1 0 0 0 0,1 0 0 0 0,0-1-91 0 0,48-21-1600 0 0,-61 24-189 0 0,-1 1-1503 0 0,0 0-2079 0 0,0 0-2021 0 0</inkml:trace>
  <inkml:trace contextRef="#ctx0" brushRef="#br0" timeOffset="9881.045">2536 173 4705 0 0,'0'0'2581'0'0,"0"0"-1224"0"0,0 0-433 0 0,0 0 317 0 0,0 0 323 0 0,0 0 11 0 0,0 0-300 0 0,0 0-418 0 0,0 0-306 0 0,0 0-153 0 0,0 0-94 0 0,0 0-51 0 0,0 0-26 0 0,-3 33-47 0 0,-11 100-63 0 0,9-19 77 0 0,5-113-383 0 0,6 27-1089 0 0,-1-25-3592 0 0,2-2-4234 0 0,-5-1 6242 0 0</inkml:trace>
  <inkml:trace contextRef="#ctx0" brushRef="#br0" timeOffset="10124.804">2531 159 6449 0 0,'0'0'1294'0'0,"0"0"-498"0"0,0 0 28 0 0,0 0 295 0 0,0 0 219 0 0,0 0-11 0 0,0 0-266 0 0,0 0-266 0 0,0 0-231 0 0,0 0-174 0 0,0 0-134 0 0,31 0-92 0 0,145 3-64 0 0,-137-5 254 0 0,-21 1-2619 0 0,1 1-7584 0 0,-19 0 5132 0 0</inkml:trace>
  <inkml:trace contextRef="#ctx0" brushRef="#br0" timeOffset="10375.404">2505 372 2529 0 0,'0'0'1988'0'0,"0"0"-201"0"0,0 0 287 0 0,0 0 350 0 0,0 0-26 0 0,0 0-381 0 0,0 0-568 0 0,0 0-445 0 0,0 0-291 0 0,0 0-220 0 0,34-2-158 0 0,107-6-143 0 0,-30-11-359 0 0,-81 13-707 0 0,-2 1-5040 0 0,-17 5-2917 0 0</inkml:trace>
  <inkml:trace contextRef="#ctx0" brushRef="#br0" timeOffset="13218.327">2324 917 0 0 0,'0'0'1114'0'0,"0"0"594"0"0,0 0 172 0 0,0 0-141 0 0,0 0-272 0 0,0 0-320 0 0,0 0-331 0 0,0-4-250 0 0,0-8-144 0 0,0 21 666 0 0,-30 132 2383 0 0,0-29-2644 0 0,-6-1 1 0 0,-43 95-828 0 0,58-155 228 0 0,20-50-136 0 0,1-1 68 0 0,0 0 76 0 0,11-31 956 0 0,175-336-77 0 0,-159 311-1005 0 0,-13 24-61 0 0,2 1 0 0 0,1 1-1 0 0,1 0 1 0 0,1 1 0 0 0,4-1-49 0 0,-22 27-6 0 0,1 1 0 0 0,-1-1 0 0 0,1 1 1 0 0,0 0-1 0 0,0 0 0 0 0,0 0 0 0 0,0 0 1 0 0,0 0-1 0 0,0 0 0 0 0,1 0 0 0 0,-1 1 0 0 0,1-1 1 0 0,-1 1-1 0 0,1 0 0 0 0,0 0 0 0 0,-1 0 1 0 0,1 0-1 0 0,0 0 0 0 0,0 0 0 0 0,0 1 1 0 0,0-1-1 0 0,-1 1 0 0 0,1 0 0 0 0,0 0 0 0 0,0 0 1 0 0,0 0-1 0 0,0 1 0 0 0,0-1 0 0 0,0 1 1 0 0,-1-1-1 0 0,1 1 0 0 0,0 0 0 0 0,0 0 1 0 0,-1 1-1 0 0,1-1 0 0 0,-1 0 0 0 0,1 1 0 0 0,-1 0 1 0 0,0-1-1 0 0,1 1 0 0 0,-1 0 0 0 0,0 0 1 0 0,0 0-1 0 0,0 1 0 0 0,-1-1 0 0 0,1 0 1 0 0,0 1-1 0 0,-1-1 0 0 0,1 2 6 0 0,8 15 46 0 0,-1 0-1 0 0,-1 1 1 0 0,-1 0 0 0 0,-1 0 0 0 0,-1 0-1 0 0,0 1 1 0 0,-2 0 0 0 0,0 0 0 0 0,-1 0-1 0 0,-2 0 1 0 0,0 0 0 0 0,-1 1-46 0 0,4 54 147 0 0,11-18-74 0 0,-12-56-59 0 0,0-1 0 0 0,1 1 0 0 0,-1-1-1 0 0,1 0 1 0 0,-1 0 0 0 0,1 0-1 0 0,-1 0 1 0 0,1 0 0 0 0,0-1 0 0 0,-1 1-1 0 0,1-1 1 0 0,0 0 0 0 0,0 0-1 0 0,-1 0 1 0 0,1 0 0 0 0,0 0-1 0 0,0 0 1 0 0,-1-1 0 0 0,1 1 0 0 0,0-1-1 0 0,-1 0 1 0 0,1 0 0 0 0,-1 0-1 0 0,1 0 1 0 0,-1 0 0 0 0,0-1 0 0 0,1 1-1 0 0,-1-1 1 0 0,2-1-14 0 0,31-21 52 0 0,0-1 1 0 0,-2-2-1 0 0,0-1 1 0 0,-2-2-1 0 0,1-4-52 0 0,32-29 9 0 0,103-103-92 0 0,-110 112 38 0 0,-53 79-376 0 0,-36 106 503 0 0,22-99-37 0 0,3 0 0 0 0,0 0 0 0 0,3 1 0 0 0,0-1 1 0 0,2 1-1 0 0,1 0 0 0 0,2 2-45 0 0,0-29-1 0 0,0 1-1 0 0,0-1 1 0 0,1 0 0 0 0,-1 1-1 0 0,2-1 1 0 0,-1 0 0 0 0,0 0-1 0 0,1 0 1 0 0,0 0 0 0 0,1 0-1 0 0,-1-1 1 0 0,1 0 0 0 0,0 0-1 0 0,0 0 1 0 0,1 0 0 0 0,0 0-1 0 0,0 0 2 0 0,12-13-2768 0 0,-11-6-3193 0 0,-5 11 3419 0 0,3-5-6386 0 0</inkml:trace>
  <inkml:trace contextRef="#ctx0" brushRef="#br0" timeOffset="13738.899">3814 1009 2272 0 0,'0'0'2149'0'0,"0"0"-1244"0"0,0 0-306 0 0,0 0 209 0 0,0 0 241 0 0,0 0 100 0 0,0 0-115 0 0,0 0-250 0 0,0 0-259 0 0,0 0-190 0 0,0 0-99 0 0,0 0 11 0 0,-18 10 96 0 0,-55 32 126 0 0,30 0 759 0 0,35-29-928 0 0,1-2-145 0 0,0-1-1 0 0,1 2 0 0 0,0-1 1 0 0,0 1-1 0 0,2-1 0 0 0,-1 2 0 0 0,2-1 1 0 0,-1 0-1 0 0,2 1 0 0 0,0-1 1 0 0,0 1-1 0 0,1 0 0 0 0,1 9-154 0 0,2-19 115 0 0,-1 0 0 0 0,2 1 0 0 0,-1-1 0 0 0,0 0 0 0 0,1 0 0 0 0,-1-1 0 0 0,1 1 0 0 0,0 0 0 0 0,0-1 0 0 0,0 0 0 0 0,0 1 0 0 0,0-1 0 0 0,1 0 0 0 0,-1-1 0 0 0,1 1 0 0 0,-1-1 0 0 0,1 1 0 0 0,-1-1 0 0 0,1 0 0 0 0,0 0 0 0 0,0-1 0 0 0,0 1 0 0 0,-1-1 0 0 0,1 0 0 0 0,0 0 0 0 0,0 0 0 0 0,0-1 0 0 0,0 1 0 0 0,-1-1 0 0 0,1 0 0 0 0,3-1-115 0 0,6-1 183 0 0,0-2 0 0 0,0 1 0 0 0,0-2 0 0 0,-1 1 1 0 0,0-2-1 0 0,0 0 0 0 0,-1 0 0 0 0,0-1 0 0 0,0 0 0 0 0,0-1 0 0 0,-1 0 0 0 0,6-8-183 0 0,4-1 135 0 0,6-8-61 0 0,0-1 0 0 0,-3-1 0 0 0,0-2 0 0 0,-1 0-1 0 0,-2-1 1 0 0,-2-1 0 0 0,0 0 0 0 0,-2-2 0 0 0,11-34-74 0 0,-20 49-33 0 0,-1-1 1 0 0,0 1-1 0 0,-1-1 1 0 0,-1 0 0 0 0,-1 0-1 0 0,-1-1 1 0 0,-1 1-1 0 0,-1 0 1 0 0,0-1 0 0 0,-4-18 32 0 0,3 35-23 0 0,0-1 0 0 0,0 1 0 0 0,0 0 0 0 0,-1 0 0 0 0,1 0 0 0 0,-1 0 1 0 0,0 0-1 0 0,0 0 0 0 0,0 0 0 0 0,-1 1 0 0 0,1-1 0 0 0,-1 1 1 0 0,0 0-1 0 0,0 0 0 0 0,0 0 0 0 0,-1 0 0 0 0,1 0 0 0 0,-1 1 0 0 0,1-1 1 0 0,-1 1-1 0 0,0 0 0 0 0,0 0 0 0 0,0 0 0 0 0,0 1 0 0 0,0 0 1 0 0,0-1-1 0 0,0 1 0 0 0,-1 1 0 0 0,1-1 0 0 0,0 1 0 0 0,-1-1 0 0 0,1 1 1 0 0,0 0-1 0 0,-1 1 0 0 0,1-1 0 0 0,0 1 0 0 0,-1 0 0 0 0,1 0 1 0 0,0 0-1 0 0,0 1 0 0 0,0-1 0 0 0,0 1 0 0 0,0 0 0 0 0,0 0 0 0 0,1 1 1 0 0,-2 0 22 0 0,-10 10 5 0 0,1 0 0 0 0,0 1 0 0 0,0 1 1 0 0,2 0-1 0 0,0 1 0 0 0,0 0 0 0 0,2 1 0 0 0,0 1 1 0 0,1-1-1 0 0,1 1 0 0 0,0 1 0 0 0,2-1 1 0 0,-3 11-6 0 0,5-13 20 0 0,0 0 1 0 0,1 0 0 0 0,0 1 0 0 0,2 0 0 0 0,0-1-1 0 0,0 1 1 0 0,2 0 0 0 0,0-1 0 0 0,1 1-1 0 0,1-1 1 0 0,0 1 0 0 0,1-1 0 0 0,1 0 0 0 0,0 0-1 0 0,1-1 1 0 0,1 0 0 0 0,1 0 0 0 0,0 0-1 0 0,5 6-20 0 0,0-6 18 0 0,0-2-1 0 0,0 0 1 0 0,1 0-1 0 0,1-1 1 0 0,0-1-1 0 0,0 0 1 0 0,1-2-1 0 0,1 1 1 0 0,0-2-1 0 0,0 0 1 0 0,0-1-1 0 0,1-1 1 0 0,5 1-18 0 0,89-4-3548 0 0,-78-15-5912 0 0,-25 7 153 0 0</inkml:trace>
  <inkml:trace contextRef="#ctx0" brushRef="#br0" timeOffset="14064.153">4627 667 9122 0 0,'0'0'4208'0'0,"0"0"-2844"0"0,0 0-1007 0 0,0 0 53 0 0,0 0 212 0 0,0 0 141 0 0,0 0 4 0 0,0 0-153 0 0,-21 30-193 0 0,-66 100-160 0 0,35-25 14 0 0,43-83-257 0 0,1 1-1 0 0,0 0 1 0 0,2 0-1 0 0,1 1 1 0 0,0 0-1 0 0,2 0 0 0 0,1 0 1 0 0,1 0-1 0 0,1 12-17 0 0,1-29 66 0 0,1 0 0 0 0,-1 0 0 0 0,2 1 0 0 0,-1-1 0 0 0,1 0 0 0 0,0-1 0 0 0,0 1-1 0 0,1 0 1 0 0,0-1 0 0 0,0 0 0 0 0,0 0 0 0 0,1 0 0 0 0,0 0 0 0 0,0-1 0 0 0,1 0-1 0 0,-1 0 1 0 0,1 0 0 0 0,0-1 0 0 0,0 0 0 0 0,1 0 0 0 0,-1-1 0 0 0,1 1 0 0 0,0-1-1 0 0,0-1 1 0 0,0 1 0 0 0,0-1 0 0 0,0-1 0 0 0,1 1 0 0 0,-1-1 0 0 0,0 0 0 0 0,1-1-1 0 0,-1 0 1 0 0,5 0-66 0 0,4-1 145 0 0,-1-1-1 0 0,0-1 0 0 0,0 0 1 0 0,0-1-1 0 0,-1 0 0 0 0,1-1 1 0 0,-1-1-1 0 0,0 0 0 0 0,-1-1 1 0 0,0-1-1 0 0,0 0 0 0 0,0-1 1 0 0,-1 0-1 0 0,0-1 1 0 0,-1 0-1 0 0,0 0 0 0 0,-1-2 1 0 0,0 1-1 0 0,0-1 0 0 0,-2-1 1 0 0,1 1-1 0 0,-2-2 0 0 0,1 1 1 0 0,1-6-145 0 0,-2 5-43 0 0,0-1 0 0 0,-1 1 0 0 0,-1-1 0 0 0,0 0 0 0 0,-1-1 0 0 0,0 1 0 0 0,-2-1 0 0 0,0 1 0 0 0,0-1 0 0 0,-1 0 0 0 0,-1 0 0 0 0,-1 1 0 0 0,0-1 0 0 0,-1 0 0 0 0,-1 1 0 0 0,0-1 1 0 0,-2 1-1 0 0,1 0 0 0 0,-2 0 0 0 0,0 0 0 0 0,0 1 0 0 0,-2 0 0 0 0,-4-8 43 0 0,5 13-269 0 0,0 0-1 0 0,0 0 1 0 0,-1 1 0 0 0,0 0 0 0 0,0 0 0 0 0,0 1-1 0 0,-1 0 1 0 0,-1 1 0 0 0,1 0 0 0 0,-1 0 0 0 0,-8-3 269 0 0,-78-4-5200 0 0,23 30-4330 0 0,48-6 3229 0 0</inkml:trace>
  <inkml:trace contextRef="#ctx0" brushRef="#br0" timeOffset="14364.251">4290 1039 1632 0 0,'0'0'3953'0'0,"0"0"-927"0"0,0 0-380 0 0,0 0-216 0 0,0 0-298 0 0,0 0-333 0 0,0 0-336 0 0,35-16-305 0 0,105-48-271 0 0,28-21 1685 0 0,-165 84-2558 0 0,0 0-1 0 0,0 1 0 0 0,1 0 0 0 0,-1 0 0 0 0,0 0 1 0 0,1 0-1 0 0,-1 0 0 0 0,0 1 0 0 0,0-1 0 0 0,0 1 1 0 0,1 0-1 0 0,-1 0 0 0 0,0 0 0 0 0,0 1 0 0 0,0-1 1 0 0,0 1-1 0 0,0-1 0 0 0,-1 1 0 0 0,1 0 0 0 0,0 0 1 0 0,-1 0-1 0 0,0 1 0 0 0,1-1 0 0 0,-1 1 1 0 0,0-1-1 0 0,0 1 0 0 0,0 0 0 0 0,-1-1 0 0 0,1 1 1 0 0,-1 0-1 0 0,1 0 0 0 0,-1 0 0 0 0,0 0 0 0 0,0 1 1 0 0,0-1-1 0 0,-1 0 0 0 0,1 0 0 0 0,-1 1 0 0 0,1 0-13 0 0,12 27 55 0 0,-11-25-45 0 0,1-1 0 0 0,0 1 1 0 0,0-1-1 0 0,0 0 0 0 0,1 0 0 0 0,0 0 0 0 0,0 0 1 0 0,0-1-1 0 0,1 1 0 0 0,-1-1 0 0 0,1 0 1 0 0,0-1-1 0 0,0 1 0 0 0,0-1 0 0 0,1 0 0 0 0,-1 0 1 0 0,1-1-1 0 0,-1 1 0 0 0,1-1 0 0 0,0-1 1 0 0,0 1-1 0 0,0-1 0 0 0,0 0 0 0 0,6 0-10 0 0,-6-1 8 0 0,-1 0-1 0 0,0-1 1 0 0,0 1-1 0 0,1-1 1 0 0,-1-1-1 0 0,0 1 0 0 0,0-1 1 0 0,0 0-1 0 0,0 0 1 0 0,-1 0-1 0 0,1-1 1 0 0,0 1-1 0 0,-1-1 1 0 0,0-1-1 0 0,0 1 0 0 0,0 0 1 0 0,0-1-1 0 0,0 0-7 0 0,9-13-4134 0 0,-4-3-4128 0 0,-9 15-3549 0 0</inkml:trace>
</inkml:ink>
</file>

<file path=ppt/ink/ink6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47.6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86 0 0 0,'0'0'548'0'0,"0"0"390"0"0,0 0 347 0 0,0 0 248 0 0,0 0-21 0 0,0 0-182 0 0,0 0-232 0 0,0 0-199 0 0,0 0-73 0 0,9-4 22 0 0,79-18 2801 0 0,144-19 1523 0 0,-149 26-5006 0 0,-80 12-788 0 0,-11 3-10726 0 0,3 3 8894 0 0,0 1-2926 0 0</inkml:trace>
  <inkml:trace contextRef="#ctx0" brushRef="#br0" timeOffset="167.923">1 284 6465 0 0,'0'0'1139'0'0,"0"0"-517"0"0,0 0-99 0 0,0 0 411 0 0,0 0 384 0 0,0 0 158 0 0,0 0-141 0 0,0 0-301 0 0,0 0-306 0 0,34 0-227 0 0,109-4-159 0 0,17-21-82 0 0,-91 12-651 0 0,3-1-2378 0 0,-26 8-3848 0 0,-29 6-283 0 0</inkml:trace>
</inkml:ink>
</file>

<file path=ppt/ink/ink6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49.2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307 390 256 0 0,'0'0'870'0'0,"0"0"-214"0"0,0 0-56 0 0,0 0 187 0 0,0 0 264 0 0,0 0 179 0 0,0 0-17 0 0,0 0-154 0 0,0 0-229 0 0,0 0-220 0 0,0 0-111 0 0,0 0-34 0 0,0 0 21 0 0,-35 4 44 0 0,-104 11 25 0 0,20 3 2458 0 0,112-14-2507 0 0,1 0-3521 0 0,25 3-6147 0 0,-12-7 6123 0 0</inkml:trace>
  <inkml:trace contextRef="#ctx0" brushRef="#br0" timeOffset="829.997">224 840 0 0 0,'0'0'116'0'0,"0"0"473"0"0,0 0 332 0 0,0 0 319 0 0,0 0 263 0 0,0 0 48 0 0,0 0-152 0 0,0 0-164 0 0,0 0-131 0 0,0 0-58 0 0,0 0-26 0 0,0 0-41 0 0,14-23-72 0 0,46-69-102 0 0,15-26 1358 0 0,4-8-1192 0 0,-42 74-779 0 0,2 1 0 0 0,3 2 0 0 0,33-30-192 0 0,84-45 279 0 0,-158 124-284 0 0,0 0 0 0 0,-1-1 0 0 0,1 1 1 0 0,0-1-1 0 0,-1 1 0 0 0,1 0 0 0 0,0-1 0 0 0,-1 1 1 0 0,1 0-1 0 0,0 0 0 0 0,0-1 0 0 0,-1 1 0 0 0,1 0 1 0 0,0 0-1 0 0,0 0 0 0 0,0 0 0 0 0,-1 0 0 0 0,1 0 0 0 0,0 0 1 0 0,0 0-1 0 0,-1 1 0 0 0,1-1 0 0 0,0 0 0 0 0,0 0 1 0 0,-1 1-1 0 0,1-1 0 0 0,0 0 0 0 0,-1 1 0 0 0,1-1 0 0 0,0 0 1 0 0,-1 1-1 0 0,1-1 0 0 0,-1 1 0 0 0,1 0 0 0 0,-1-1 1 0 0,1 1-1 0 0,-1-1 0 0 0,1 1 0 0 0,-1 0 0 0 0,1-1 0 0 0,-1 1 1 0 0,0 0-1 0 0,1-1 0 0 0,-1 1 0 0 0,0 0 0 0 0,0 0 1 0 0,0-1-1 0 0,1 1 0 0 0,-1 0 0 0 0,0 0 0 0 0,0-1 0 0 0,0 1 1 0 0,0 0-1 0 0,0 0 0 0 0,0-1 0 0 0,-1 1 0 0 0,1 0 1 0 0,0 0-1 0 0,0-1 0 0 0,0 1 0 0 0,-1 0 0 0 0,1 0 1 0 0,0-1-1 0 0,-1 1 0 0 0,1 0 0 0 0,-1-1 0 0 0,1 1 0 0 0,-1-1 1 0 0,1 1-1 0 0,-1 0 5 0 0,1 13 66 0 0,-49 223 352 0 0,43-96-260 0 0,6-139-135 0 0,0 0 0 0 0,1 0-1 0 0,0 0 1 0 0,0 0-1 0 0,-1 0 1 0 0,1 0 0 0 0,0 0-1 0 0,0 0 1 0 0,1 0-1 0 0,-1-1 1 0 0,0 1-1 0 0,1 0 1 0 0,-1-1 0 0 0,1 1-1 0 0,-1-1 1 0 0,1 1-1 0 0,0-1 1 0 0,-1 0 0 0 0,1 0-1 0 0,0 0 1 0 0,0 0-1 0 0,0 0 1 0 0,0 0 0 0 0,0 0-1 0 0,0-1 1 0 0,0 1-1 0 0,0-1 1 0 0,0 1 0 0 0,0-1-1 0 0,1 0 1 0 0,-1 0-1 0 0,0 0 1 0 0,0 0 0 0 0,0 0-1 0 0,0-1 1 0 0,0 1-1 0 0,0-1 1 0 0,0 1 0 0 0,0-1-1 0 0,0 0 1 0 0,0 1-1 0 0,0-1 1 0 0,0 0 0 0 0,0-1-1 0 0,0 1 1 0 0,0 0-1 0 0,-1 0 1 0 0,1-1 0 0 0,0 1-1 0 0,-1-1 1 0 0,0 1-1 0 0,1-1 1 0 0,-1 0 0 0 0,1 0-23 0 0,166-179 502 0 0,-30 27-688 0 0,-54 71 20 0 0,-81 107-360 0 0,-53 138 872 0 0,40-119-232 0 0,3 0-1 0 0,2 0 0 0 0,1 1 1 0 0,3-1-1 0 0,1 3-113 0 0,19 22-469 0 0,2-48-8287 0 0,-19-20 3201 0 0,0 0-132 0 0</inkml:trace>
  <inkml:trace contextRef="#ctx0" brushRef="#br0" timeOffset="1354.848">1579 125 0 0 0,'0'0'3135'0'0,"0"0"-1346"0"0,0 0-436 0 0,0 0 46 0 0,0 0 111 0 0,0 0-36 0 0,0 0-179 0 0,0 0-267 0 0,0 0-260 0 0,0 0-217 0 0,0 0-163 0 0,-33 34-79 0 0,-101 108-51 0 0,130-139-236 0 0,0 0 0 0 0,1 1 0 0 0,-1 0 1 0 0,1-1-1 0 0,-1 2 0 0 0,1-1 1 0 0,0 0-1 0 0,1 0 0 0 0,-1 1 1 0 0,1-1-1 0 0,0 1 0 0 0,0 0 0 0 0,0 0 1 0 0,1 0-1 0 0,-1 0 0 0 0,1 0 1 0 0,1 0-1 0 0,-1 0 0 0 0,0 3-22 0 0,1 9 97 0 0,-1-1 3 0 0,-2-5-30 0 0,1 0 0 0 0,0 1 0 0 0,1-1 0 0 0,1 1 0 0 0,0-1 0 0 0,0 0 0 0 0,1 1 1 0 0,0-1-1 0 0,1 0 0 0 0,1 0 0 0 0,0 0 0 0 0,0 0 0 0 0,1 0 0 0 0,0 0 0 0 0,1-1 0 0 0,0 0 0 0 0,1 0 0 0 0,5 8-70 0 0,-4-11 179 0 0,1 1 0 0 0,-1-1 0 0 0,1 0 0 0 0,1-1 0 0 0,-1 0 0 0 0,1 0 0 0 0,0-1 0 0 0,0 0-1 0 0,1-1 1 0 0,-1 0 0 0 0,1 0 0 0 0,0-1 0 0 0,0 0 0 0 0,0-1 0 0 0,1 0 0 0 0,-1-1 0 0 0,0 0 0 0 0,1 0-1 0 0,-1-1 1 0 0,1 0 0 0 0,-1-1 0 0 0,1-1 0 0 0,-1 1 0 0 0,0-2 0 0 0,0 1 0 0 0,0-1 0 0 0,9-5-179 0 0,1 0 168 0 0,0-1 0 0 0,0-1 1 0 0,-1-1-1 0 0,0 0 1 0 0,-1-2-1 0 0,-1 0 0 0 0,0-1 1 0 0,-1 0-1 0 0,0-2 0 0 0,-1 0 1 0 0,-1 0-1 0 0,0-2 1 0 0,-2 1-1 0 0,0-2 0 0 0,-1 0 1 0 0,1-3-169 0 0,-3 2 9 0 0,-2 0 1 0 0,0 0 0 0 0,-1 0 0 0 0,-1-1 0 0 0,-1 0-1 0 0,-1 0 1 0 0,-1 0 0 0 0,0 0 0 0 0,-2 0-1 0 0,-1-1 1 0 0,0 1 0 0 0,-3-10-10 0 0,2 23-129 0 0,0-1 0 0 0,-1 0 1 0 0,0 1-1 0 0,0 0 0 0 0,0-1 0 0 0,-1 1 0 0 0,-1 1 0 0 0,1-1 1 0 0,-1 1-1 0 0,-1-1 0 0 0,1 2 0 0 0,-1-1 0 0 0,-1 0 1 0 0,1 1-1 0 0,-1 0 0 0 0,0 1 0 0 0,0 0 0 0 0,-1 0 1 0 0,1 0-1 0 0,-1 1 0 0 0,0 0 0 0 0,0 0 0 0 0,-1 1 1 0 0,-6-1 128 0 0,1-1-548 0 0,-1 2 0 0 0,0 0 1 0 0,0 0-1 0 0,0 2 1 0 0,0 0-1 0 0,0 0 1 0 0,0 2-1 0 0,-1 0 1 0 0,1 0-1 0 0,0 2 1 0 0,0 0-1 0 0,1 0 1 0 0,-1 2-1 0 0,-3 1 548 0 0,-67 33-8446 0 0,59-24 2869 0 0</inkml:trace>
  <inkml:trace contextRef="#ctx0" brushRef="#br0" timeOffset="1718.675">1400 497 0 0 0,'0'0'1406'0'0,"0"0"201"0"0,0 0 185 0 0,0 0 282 0 0,0 0 116 0 0,0 0-157 0 0,0 0-334 0 0,0 0-366 0 0,0 0-276 0 0,0 0-171 0 0,0 0-97 0 0,0 0-65 0 0,9-14-70 0 0,29-44-67 0 0,-30 46-83 0 0,-7 8-444 0 0,1 1 0 0 0,-1-1 0 0 0,1 1 0 0 0,0 0 0 0 0,0 0 0 0 0,1-1 0 0 0,-1 2 0 0 0,1-1 0 0 0,-1 0 0 0 0,1 0 1 0 0,0 1-1 0 0,0 0 0 0 0,0-1 0 0 0,0 1 0 0 0,1 0 0 0 0,-1 0 0 0 0,0 1 0 0 0,1-1 0 0 0,-1 1 0 0 0,1 0 0 0 0,0 0 0 0 0,0 0-60 0 0,15-4 146 0 0,0 1-1 0 0,1 1 1 0 0,0 0-1 0 0,-1 2 1 0 0,1 0-1 0 0,16 2-145 0 0,-8-1 308 0 0,-19 2-236 0 0,0 0 1 0 0,0 0-1 0 0,-1 1 1 0 0,1 0-1 0 0,-1 0 1 0 0,1 1 0 0 0,-1 0-1 0 0,0 0 1 0 0,0 1-1 0 0,-1 0 1 0 0,0 1-1 0 0,0-1 1 0 0,0 2 0 0 0,0-1-73 0 0,46 33 659 0 0,-23-33 767 0 0,-18-7-4249 0 0,-4 0-3569 0 0,-1 1-5141 0 0,-7 0 7343 0 0</inkml:trace>
  <inkml:trace contextRef="#ctx0" brushRef="#br0" timeOffset="2117.554">2052 652 6201 0 0,'0'0'3572'0'0,"0"0"-1497"0"0,0 0-593 0 0,0 0 39 0 0,0 0-81 0 0,0 0-270 0 0,0 0-358 0 0,0 0-305 0 0,0 0-94 0 0,0 0-20 0 0,0 0-13 0 0,0 0-2 0 0,0 0-12 0 0,-4 25-5 0 0,-11 80-27 0 0,-9 221-767 0 0,24-329-7535 0 0,-1-2 4818 0 0,1 2-979 0 0,0 0-1596 0 0</inkml:trace>
  <inkml:trace contextRef="#ctx0" brushRef="#br0" timeOffset="2430.028">2033 600 5105 0 0,'0'0'4646'0'0,"0"0"-2817"0"0,0 0-1160 0 0,0 0-109 0 0,0 0 221 0 0,0 0 231 0 0,0 0 88 0 0,0 0-61 0 0,0 0-135 0 0,0 0-168 0 0,0 0-120 0 0,0 0-35 0 0,0 0-83 0 0,30 1-60 0 0,96 4-81 0 0,59-8-26 0 0,-181 3-1436 0 0,11-2 2019 0 0,-10 1-5311 0 0,0 1-5465 0 0,-5 0 3110 0 0</inkml:trace>
  <inkml:trace contextRef="#ctx0" brushRef="#br0" timeOffset="2686.797">2033 862 7290 0 0,'0'0'1508'0'0,"0"0"-437"0"0,0 0 212 0 0,0 0 498 0 0,0 0 216 0 0,0 0-147 0 0,0 0-419 0 0,0 0-433 0 0,0 0-340 0 0,0 0-222 0 0,31 0-172 0 0,99 1-117 0 0,15-21-381 0 0,-97 11-2886 0 0,-22 4-7024 0 0,-17 4 2928 0 0</inkml:trace>
</inkml:ink>
</file>

<file path=ppt/ink/ink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6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57.8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305 683 8898 0 0,'0'0'1787'0'0,"0"0"-328"0"0,0 0-539 0 0,0 0-213 0 0,0 0 17 0 0,0 0 50 0 0,0 0-36 0 0,0 0-115 0 0,0 0-160 0 0,0 0-122 0 0,0 0-30 0 0,3 10 335 0 0,11 50-50 0 0,-3 0 1 0 0,-3 1-1 0 0,0 43-596 0 0,-9 94-189 0 0,-20-68-2781 0 0,10-99-1129 0 0,1-12-1901 0 0,6-11 2565 0 0,0 0-52 0 0</inkml:trace>
  <inkml:trace contextRef="#ctx0" brushRef="#br0" timeOffset="467.964">35 709 0 0 0,'0'0'1464'0'0,"0"0"-62"0"0,0 0 112 0 0,0 0 85 0 0,0 0 198 0 0,0 0 130 0 0,-6-31-157 0 0,-17-98-283 0 0,22 126-1405 0 0,0 1-1 0 0,1-1 1 0 0,-1 0-1 0 0,0 0 1 0 0,1 1-1 0 0,-1-1 1 0 0,1 0-1 0 0,0 0 1 0 0,0 0-1 0 0,0 0 1 0 0,0 0-1 0 0,1 0 1 0 0,-1 1 0 0 0,1-1-1 0 0,-1 0 1 0 0,1 0-1 0 0,0 1 1 0 0,0-1-1 0 0,1 0 1 0 0,-1 1-1 0 0,0-1 1 0 0,2 0-82 0 0,2-5 304 0 0,15-16 24 0 0,1 0 1 0 0,1 2-1 0 0,0 0 0 0 0,2 1 1 0 0,1 2-1 0 0,0 0 1 0 0,1 2-1 0 0,1 1 0 0 0,1 1 1 0 0,0 1-1 0 0,1 2 0 0 0,0 0 1 0 0,23-4-329 0 0,-25 6 108 0 0,1 2 1 0 0,0 1-1 0 0,0 1 1 0 0,0 2-1 0 0,1 1 1 0 0,0 1-1 0 0,0 1 1 0 0,14 2-109 0 0,-39-1 5 0 0,1 1-1 0 0,-1-1 1 0 0,1 1-1 0 0,-1 1 1 0 0,1-1-1 0 0,-1 0 1 0 0,0 1 0 0 0,1 0-1 0 0,-1 0 1 0 0,0 0-1 0 0,-1 1 1 0 0,1-1 0 0 0,0 1-1 0 0,-1 0 1 0 0,1 0-1 0 0,-1 0 1 0 0,0 0-1 0 0,0 1 1 0 0,0-1 0 0 0,0 1-1 0 0,-1 0 1 0 0,1 0-1 0 0,-1 0 1 0 0,0 0-1 0 0,0 0 1 0 0,-1 0 0 0 0,1 1-1 0 0,-1-1 1 0 0,0 0-1 0 0,0 1 1 0 0,0-1 0 0 0,-1 1-1 0 0,0 4-4 0 0,1 5 8 0 0,-1 0 0 0 0,-1 0 0 0 0,0 1-1 0 0,-1-1 1 0 0,0 0 0 0 0,-1 0 0 0 0,-1 0 0 0 0,0-1 0 0 0,-1 1-1 0 0,-3 4-7 0 0,-13 21 9 0 0,-1-2-1 0 0,-3 0 1 0 0,0-1-1 0 0,-3-2 1 0 0,-5 5-9 0 0,-33 41 45 0 0,64-79-48 0 0,0 1-1 0 0,1-1 0 0 0,-1 1 1 0 0,1 0-1 0 0,-1-1 1 0 0,1 1-1 0 0,-1 0 0 0 0,1 0 1 0 0,0 0-1 0 0,0 0 0 0 0,0 0 1 0 0,0 0-1 0 0,0 0 1 0 0,1 0-1 0 0,-1 0 0 0 0,1 0 1 0 0,-1 1-1 0 0,1-1 0 0 0,0 0 1 0 0,0 0-1 0 0,0 0 1 0 0,0 1-1 0 0,0-1 0 0 0,0 0 1 0 0,1 0-1 0 0,-1 1 0 0 0,1-1 1 0 0,-1 0-1 0 0,1 0 0 0 0,0 0 1 0 0,0 0-1 0 0,0 0 1 0 0,0 0-1 0 0,0 0 0 0 0,0 0 1 0 0,1 0-1 0 0,-1-1 0 0 0,1 1 1 0 0,-1 0-1 0 0,1-1 1 0 0,0 1-1 0 0,-1-1 0 0 0,1 0 1 0 0,0 0-1 0 0,0 1 0 0 0,0-1 1 0 0,0 0-1 0 0,0-1 0 0 0,0 1 1 0 0,0 0-1 0 0,1-1 1 0 0,-1 1-1 0 0,0-1 0 0 0,1 1 4 0 0,131 19-71 0 0,-114-19 65 0 0,-1 0 0 0 0,0 2 0 0 0,0 0 0 0 0,0 1 0 0 0,0 0 0 0 0,0 2 0 0 0,-1 0 0 0 0,0 1 0 0 0,11 7 6 0 0,-25-12 8 0 0,0 1-1 0 0,0 0 1 0 0,0 0 0 0 0,-1 0-1 0 0,0 0 1 0 0,1 0 0 0 0,-1 1 0 0 0,0-1-1 0 0,0 1 1 0 0,-1 0 0 0 0,1 0-1 0 0,-1 0 1 0 0,0 0 0 0 0,0 0-1 0 0,0 1 1 0 0,-1-1 0 0 0,0 0-1 0 0,1 1 1 0 0,-1 0 0 0 0,-1-1 0 0 0,1 1-1 0 0,-1-1 1 0 0,0 1 0 0 0,0 0-1 0 0,0-1 1 0 0,0 1 0 0 0,-1 0-1 0 0,0-1 1 0 0,0 1 0 0 0,-1 1-8 0 0,-2 8 60 0 0,-1-1 0 0 0,-1 1 0 0 0,0-1 0 0 0,-1 0 0 0 0,0-1 0 0 0,-1 1 0 0 0,0-2 0 0 0,-1 1 0 0 0,-4 2-60 0 0,-20 21 7 0 0,-3-2 1 0 0,0-2-1 0 0,-2-1 1 0 0,-1-2-1 0 0,-1-1 0 0 0,-2-3 1 0 0,-38 17-8 0 0,35-28-2210 0 0,37-15-1914 0 0,3-4-3477 0 0,5 2 522 0 0</inkml:trace>
  <inkml:trace contextRef="#ctx0" brushRef="#br0" timeOffset="1074.025">1093 809 1568 0 0,'0'0'655'0'0,"0"0"-199"0"0,0 0 150 0 0,0 0 434 0 0,0 0 408 0 0,0 0 289 0 0,0 0 70 0 0,0 0-142 0 0,0 0-218 0 0,0 0-265 0 0,0 0-277 0 0,0 33-222 0 0,-3 106-140 0 0,1-46 451 0 0,2-91-972 0 0,1 1 0 0 0,-1-1 1 0 0,0 1-1 0 0,1 0 0 0 0,0-1 1 0 0,0 1-1 0 0,0-1 0 0 0,0 0 1 0 0,0 1-1 0 0,0-1 1 0 0,1 0-1 0 0,-1 0 0 0 0,1 1 1 0 0,-1-1-1 0 0,1 0 0 0 0,0-1 1 0 0,0 1-1 0 0,0 0 0 0 0,0 0 1 0 0,0-1-1 0 0,0 1 1 0 0,1-1-1 0 0,-1 0 0 0 0,0 0 1 0 0,1 0-1 0 0,-1 0 0 0 0,1 0 1 0 0,-1 0-1 0 0,1-1 0 0 0,-1 1 1 0 0,1-1-1 0 0,-1 0 1 0 0,3 1-23 0 0,2-1 85 0 0,-1 0 0 0 0,0 1 0 0 0,0-2 0 0 0,0 1 0 0 0,0-1 0 0 0,0 0 0 0 0,0 0 1 0 0,0-1-1 0 0,0 0 0 0 0,0 0 0 0 0,0 0 0 0 0,-1-1 0 0 0,1 0 0 0 0,0-1-85 0 0,15-10 193 0 0,-1-1-1 0 0,0-2 1 0 0,-1 0-1 0 0,-1-1 1 0 0,-1 0 0 0 0,0-2-1 0 0,-2 0 1 0 0,13-20-193 0 0,28-30 133 0 0,-54 70-146 0 0,-1 1 0 0 0,1-1 0 0 0,-1 1 0 0 0,1 0 0 0 0,-1 0-1 0 0,1-1 1 0 0,-1 1 0 0 0,0 0 0 0 0,1 0 0 0 0,-1 0 0 0 0,0 1 0 0 0,0-1 0 0 0,0 0 0 0 0,1 0 0 0 0,-2 1-1 0 0,1-1 1 0 0,0 1 0 0 0,0-1 0 0 0,0 1 0 0 0,-1-1 0 0 0,1 1 0 0 0,0-1 0 0 0,-1 1 0 0 0,0-1 0 0 0,1 1-1 0 0,-1 0 1 0 0,0-1 0 0 0,0 1 13 0 0,1 0-9 0 0,0 1 5 0 0,0 3-2 0 0,0 0 1 0 0,1-1 0 0 0,0 1-1 0 0,0-1 1 0 0,0 1-1 0 0,0-1 1 0 0,1 1-1 0 0,0-1 1 0 0,0 0-1 0 0,1 0 1 0 0,-1-1 0 0 0,1 1-1 0 0,0-1 1 0 0,0 0-1 0 0,1 0 1 0 0,-1 0-1 0 0,1 0 1 0 0,0-1-1 0 0,0 0 1 0 0,0 0-1 0 0,0 0 1 0 0,0-1 0 0 0,3 1 5 0 0,2-1 79 0 0,1-2 1 0 0,-1 1 0 0 0,1-1 0 0 0,-1-1 0 0 0,1 0 0 0 0,-1-1 0 0 0,0 0 0 0 0,1 0 0 0 0,-1-1 0 0 0,0 0 0 0 0,0-1-1 0 0,-1 0 1 0 0,1-1 0 0 0,-1 0 0 0 0,0 0 0 0 0,0-1 0 0 0,0 0 0 0 0,6-7-80 0 0,10-9 316 0 0,-1-1 0 0 0,-1-1 0 0 0,0-1 0 0 0,-2-1 0 0 0,7-12-316 0 0,4-5-21 0 0,-3-2 1 0 0,-1 0 0 0 0,-2-2 0 0 0,-2-1-1 0 0,-3-1 1 0 0,-1 0 0 0 0,-3-2 0 0 0,-2 0 0 0 0,-2-1-1 0 0,-3 0 1 0 0,-2-1 0 0 0,-2 0 0 0 0,-2-13 20 0 0,-2 63-1 0 0,-1 1 0 0 0,-1-1 0 0 0,1 1 0 0 0,0-1 0 0 0,-1 1 0 0 0,1-1 0 0 0,-1 1-1 0 0,0-1 1 0 0,0 0 0 0 0,0 1 0 0 0,0-1 0 0 0,0 1 0 0 0,-1-1 0 0 0,1 0 0 0 0,-1 1 0 0 0,0-1 0 0 0,1 1 0 0 0,-1-1 0 0 0,0 1 0 0 0,-1 0 0 0 0,1-1 0 0 0,0 1 0 0 0,-1 0 0 0 0,1 0 0 0 0,-1 0 0 0 0,1 0 0 0 0,-1 0 0 0 0,0 0 0 0 0,0 0 0 0 0,0 1-1 0 0,0-1 1 0 0,0 1 0 0 0,-1-1 0 0 0,1 1 0 0 0,0 0 0 0 0,-1 0 0 0 0,1 0 0 0 0,-1 0 0 0 0,1 0 0 0 0,-1 1 0 0 0,1-1 0 0 0,-1 1 0 0 0,1 0 0 0 0,-1-1 0 0 0,0 1 0 0 0,0 0 1 0 0,-42 52-62 0 0,35-35 49 0 0,-8 15 16 0 0,2 0-1 0 0,2 1 0 0 0,1 0 1 0 0,1 1-1 0 0,2 1 1 0 0,2 0-1 0 0,1 0 1 0 0,1 0-1 0 0,2 1 0 0 0,2 0 1 0 0,2 29-3 0 0,1-41-10 0 0,2 1-1 0 0,0-1 1 0 0,2 0 0 0 0,1 0 0 0 0,0-1 0 0 0,2 1-1 0 0,1-1 1 0 0,1-1 0 0 0,0 0 0 0 0,2 0 0 0 0,1-1-1 0 0,0-1 1 0 0,2 0 0 0 0,4 4 10 0 0,-11-13-83 0 0,1-1 0 0 0,0 0 0 0 0,1-1 0 0 0,0 0 0 0 0,1-1 0 0 0,-1 0 0 0 0,2 0 0 0 0,-1-1 0 0 0,1-1 0 0 0,0 1 0 0 0,4 0 83 0 0,-15-7-85 0 0,-1 0 1 0 0,1 0 0 0 0,-1 0 0 0 0,1 0 0 0 0,-1 0 0 0 0,1 0 0 0 0,-1-1 0 0 0,1 1-1 0 0,-1 0 1 0 0,1 0 0 0 0,-1 0 0 0 0,1 0 0 0 0,-1-1 0 0 0,1 1 0 0 0,-1 0 0 0 0,1 0-1 0 0,-1-1 1 0 0,1 1 0 0 0,-1 0 0 0 0,0-1 0 0 0,1 1 0 0 0,-1 0 0 0 0,0-1 0 0 0,1 1-1 0 0,-1-1 1 0 0,0 1 0 0 0,1-1 0 0 0,-1 1 0 0 0,0-1 0 0 0,0 1 0 0 0,0-1 0 0 0,1 1-1 0 0,-1-1 1 0 0,0 1 0 0 0,0-1 0 0 0,0 1 0 0 0,0-1 0 0 0,0 1 0 0 0,0-1 0 0 0,0 1-1 0 0,0-1 1 0 0,0 1 0 0 0,0-1 0 0 0,0 0 0 0 0,0 1 0 0 0,-1-1 0 0 0,1 1 0 0 0,0-1-1 0 0,0 1 1 0 0,0 0 0 0 0,-1-1 0 0 0,1 1 0 0 0,0-1 0 0 0,-1 1 0 0 0,1-1 0 0 0,0 1-1 0 0,-1 0 1 0 0,1-1 84 0 0,-16-32-7243 0 0,6 19 2289 0 0,2 6 594 0 0</inkml:trace>
  <inkml:trace contextRef="#ctx0" brushRef="#br0" timeOffset="1369.309">1706 337 12251 0 0,'0'0'1415'0'0,"0"0"-259"0"0,0 0-125 0 0,0 0 185 0 0,0 0 90 0 0,0 0-149 0 0,33-3-265 0 0,106-12-250 0 0,37 8 479 0 0,64-4-646 0 0,53-2-1104 0 0,-197 4-3943 0 0,-1-3-3754 0 0,-64 5-809 0 0</inkml:trace>
</inkml:ink>
</file>

<file path=ppt/ink/ink6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2.6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395 596 0 0 0,'0'0'232'0'0,"0"0"799"0"0,0 0 187 0 0,0 0-58 0 0,0 0-112 0 0,0 0-76 0 0,0 0-97 0 0,0 0-65 0 0,-28-3-50 0 0,-89-5-39 0 0,54 24 405 0 0,54-10-878 0 0,-4 2-121 0 0,0 0 0 0 0,1 1-1 0 0,0 0 1 0 0,0 1 0 0 0,1 0 0 0 0,1 1 0 0 0,-1 0 0 0 0,2 1 0 0 0,0 0 0 0 0,0 1 0 0 0,1-1-1 0 0,1 2 1 0 0,0-1 0 0 0,0 1 0 0 0,2 0 0 0 0,0 0 0 0 0,0 1 0 0 0,1-1 0 0 0,1 1 0 0 0,1 0-1 0 0,0 1-126 0 0,1-10 21 0 0,1 0 0 0 0,-1 0 0 0 0,1 0-1 0 0,1 0 1 0 0,-1 1 0 0 0,1-1 0 0 0,0-1 0 0 0,1 1-1 0 0,-1 0 1 0 0,1 0 0 0 0,0 0 0 0 0,1-1-1 0 0,0 1 1 0 0,-1-1 0 0 0,1 0 0 0 0,1 0-1 0 0,-1 0 1 0 0,1 0 0 0 0,0 0 0 0 0,0-1 0 0 0,1 0-1 0 0,-1 0 1 0 0,1 0 0 0 0,0 0 0 0 0,0-1-1 0 0,0 0 1 0 0,0 0 0 0 0,2 1-21 0 0,1-1 127 0 0,0 0 1 0 0,1-1-1 0 0,-1 0 1 0 0,1 0-1 0 0,0-1 1 0 0,0 0-1 0 0,-1 0 1 0 0,1-1 0 0 0,0 0-1 0 0,0-1 1 0 0,0 0-1 0 0,-1 0 1 0 0,1-1-1 0 0,0 0 1 0 0,-1-1-1 0 0,1 0 1 0 0,-1 0-1 0 0,0-1 1 0 0,0 1-1 0 0,0-2 1 0 0,-1 1-1 0 0,0-1 1 0 0,0-1-1 0 0,3-1-127 0 0,10-10 285 0 0,0 0 0 0 0,-1-1 0 0 0,-1-1 0 0 0,-1-1 1 0 0,-1 0-1 0 0,-1-2 0 0 0,10-16-285 0 0,-5 2 30 0 0,-1 0 1 0 0,-2-2 0 0 0,-1 0-1 0 0,-2-1 1 0 0,-2 0 0 0 0,-1-1-1 0 0,-3 0 1 0 0,-1-1 0 0 0,-1 0-1 0 0,-3 0 1 0 0,-1-9-31 0 0,-2 36-40 0 0,1-6-83 0 0,0-1 0 0 0,-1 0 0 0 0,-1 1 0 0 0,-1-1 0 0 0,-1 1 0 0 0,-1 0 0 0 0,0-1 0 0 0,-2 2 0 0 0,0-1 0 0 0,-1 1 0 0 0,-2 0 0 0 0,-1-4 123 0 0,8 19-21 0 0,-1 0 1 0 0,1 0 0 0 0,-1 1 0 0 0,0-1-1 0 0,0 0 1 0 0,0 1 0 0 0,0 0-1 0 0,-1 0 1 0 0,1 0 0 0 0,-1 0-1 0 0,0 0 1 0 0,0 1 0 0 0,0-1 0 0 0,0 1-1 0 0,0 0 1 0 0,0 1 0 0 0,-1-1-1 0 0,1 1 1 0 0,-1 0 0 0 0,1 0-1 0 0,-1 0 1 0 0,1 0 0 0 0,-1 1 0 0 0,0 0-1 0 0,1 0 1 0 0,-1 0 0 0 0,0 0-1 0 0,1 1 1 0 0,-1 0 0 0 0,1 0-1 0 0,-1 0 1 0 0,1 0 0 0 0,-1 1-1 0 0,1 0 1 0 0,0 0 0 0 0,-2 1 20 0 0,-7 11 3 0 0,1 0 1 0 0,1 0-1 0 0,1 1 0 0 0,0 1 1 0 0,1-1-1 0 0,0 2 1 0 0,1-1-1 0 0,1 1 0 0 0,1 0 1 0 0,0 1-1 0 0,2-1 0 0 0,0 1 1 0 0,-1 9-4 0 0,0-1 45 0 0,1-1-1 0 0,1 1 1 0 0,1 0 0 0 0,1 0 0 0 0,2 0 0 0 0,1 0-1 0 0,0 0 1 0 0,2-1 0 0 0,1 1 0 0 0,1-1 0 0 0,1 0 0 0 0,8 17-45 0 0,-9-26 77 0 0,1-1 1 0 0,1 0-1 0 0,0 0 1 0 0,1-1 0 0 0,1 0-1 0 0,0 0 1 0 0,1-1-1 0 0,0 0 1 0 0,1-1 0 0 0,0-1-1 0 0,1 0 1 0 0,1 0 0 0 0,-1-1-1 0 0,2-1 1 0 0,-1-1-1 0 0,1 0 1 0 0,1 0 0 0 0,-1-2-1 0 0,15 5-77 0 0,-17-8 96 0 0,-1-1-1 0 0,1 0 1 0 0,0-1-1 0 0,0 0 1 0 0,0-1 0 0 0,0 0-1 0 0,0-1 1 0 0,0-1-1 0 0,0 0 1 0 0,-1-1-1 0 0,1 0 1 0 0,-1-1-1 0 0,1 0 1 0 0,-1-1-1 0 0,-1 0 1 0 0,1-1 0 0 0,-1-1-1 0 0,0 1 1 0 0,0-2-1 0 0,-1 0 1 0 0,0 0-1 0 0,0 0 1 0 0,-1-2-1 0 0,0 1 1 0 0,0-1-1 0 0,-1 0 1 0 0,-1-1 0 0 0,5-7-96 0 0,-2 1 38 0 0,-1 0 1 0 0,-1 0 0 0 0,0-1 0 0 0,-2 0 0 0 0,0-1 0 0 0,0 0 0 0 0,0-9-39 0 0,-22 133-203 0 0,15-96 199 0 0,1 0 0 0 0,0 0-1 0 0,1 0 1 0 0,0 0 0 0 0,0 0 0 0 0,1 0 0 0 0,0-1-1 0 0,0 1 1 0 0,1 0 0 0 0,1-1 0 0 0,-1 0 0 0 0,1 0-1 0 0,1 0 1 0 0,-1 0 4 0 0,4 1 22 0 0,0 0 0 0 0,0-1-1 0 0,0 0 1 0 0,1 0 0 0 0,1-1-1 0 0,-1 0 1 0 0,1-1-1 0 0,0 0 1 0 0,1 0 0 0 0,-1-1-1 0 0,1-1 1 0 0,0 0 0 0 0,0 0-1 0 0,0-1 1 0 0,1 0 0 0 0,-1-1-1 0 0,1-1 1 0 0,0 0 0 0 0,-1 0-1 0 0,1-1 1 0 0,0 0 0 0 0,0-1-1 0 0,-1-1 1 0 0,1 0 0 0 0,0 0-22 0 0,3-3 61 0 0,0 0 0 0 0,-1 0 0 0 0,0-1 0 0 0,0-1 0 0 0,-1 0 0 0 0,1-1 0 0 0,-2-1 0 0 0,1 0 0 0 0,-1-1 1 0 0,-1 0-1 0 0,0 0 0 0 0,0-1 0 0 0,-1-1 0 0 0,0 0 0 0 0,-1 0 0 0 0,6-11-61 0 0,91-90 156 0 0,-102 111-159 0 0,0 0-1 0 0,0 0 0 0 0,1 0 1 0 0,-1 1-1 0 0,0-1 0 0 0,1 1 1 0 0,0 0-1 0 0,-1 1 0 0 0,1-1 1 0 0,-1 1-1 0 0,1 0 0 0 0,0 0 1 0 0,-1 0-1 0 0,1 1 0 0 0,0-1 1 0 0,-1 1-1 0 0,1 0 1 0 0,-1 1-1 0 0,1-1 0 0 0,-1 1 1 0 0,0 0-1 0 0,0 0 0 0 0,0 0 1 0 0,0 0-1 0 0,0 1 0 0 0,0 0 1 0 0,0 0-1 0 0,-1 0 0 0 0,1 0 1 0 0,-1 0-1 0 0,0 1 0 0 0,0-1 1 0 0,0 1-1 0 0,-1 0 0 0 0,1 0 1 0 0,-1 0-1 0 0,0 0 0 0 0,0 0 1 0 0,-1 1-1 0 0,1-1 1 0 0,-1 1-1 0 0,0-1 0 0 0,0 1 1 0 0,0-1-1 0 0,-1 1 0 0 0,1 3 4 0 0,2 1 18 0 0,0 1-1 0 0,0 0 0 0 0,-1 0 1 0 0,-1 0-1 0 0,0 0 0 0 0,0 0 1 0 0,-1 0-1 0 0,0 0 0 0 0,0 0 1 0 0,-1 0-1 0 0,-1 0 0 0 0,0 0 1 0 0,0 0-1 0 0,-1-1 0 0 0,0 1 1 0 0,-1-1-1 0 0,0 1 0 0 0,0-1 1 0 0,-1 0-1 0 0,0-1 0 0 0,0 1 1 0 0,-1-1-1 0 0,-1 0 0 0 0,1-1 1 0 0,-1 1-1 0 0,-8 5-17 0 0,7-7-5 0 0,0 0 0 0 0,0-1 0 0 0,-1 0 1 0 0,0 0-1 0 0,0-1 0 0 0,0 0 0 0 0,0-1 0 0 0,-1 0 0 0 0,1-1 0 0 0,-1 0 1 0 0,0 0-1 0 0,0-1 0 0 0,0 0 0 0 0,-2-1 5 0 0,11-22-289 0 0,85-26-280 0 0,-58 37-233 0 0,-14 5-240 0 0,9-3-3786 0 0,-9 6-3959 0 0,-7 3 1879 0 0</inkml:trace>
</inkml:ink>
</file>

<file path=ppt/ink/ink6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2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14627 0 0,'0'0'416'0'0,"0"0"-336"0"0,0 0-240 0 0,0 0 64 0 0,0 0 232 0 0,0 0 32 0 0,0 0-48 0 0,0 0-96 0 0,0 0-224 0 0,0 0-704 0 0,0 0-1881 0 0,0 0-2584 0 0,0 0-688 0 0</inkml:trace>
</inkml:ink>
</file>

<file path=ppt/ink/ink6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3.4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12771 0 0,'0'0'1008'0'0,"0"0"-205"0"0,0 0-222 0 0,0 0-25 0 0,0 0 103 0 0,0 0 124 0 0,0 0 79 0 0,0 0 14 0 0,0 0-56 0 0,0 0-121 0 0,0 0-145 0 0,2 33-99 0 0,6 109-59 0 0,18-18 366 0 0,-14-91-566 0 0,31 113 939 0 0,21 130-1135 0 0,-41-41 153 0 0,-22-135-2485 0 0,-1-100 1439 0 0,-12-33-13940 0 0,7 26 8822 0 0</inkml:trace>
</inkml:ink>
</file>

<file path=ppt/ink/ink6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3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 12483 0 0,'0'0'685'0'0,"0"0"-179"0"0,0 0 82 0 0,0 0 215 0 0,0 0 118 0 0,37 1-45 0 0,116 1-149 0 0,236-5 1214 0 0,-153-15-7971 0 0,-207 14 989 0 0,-11 1-3170 0 0</inkml:trace>
</inkml:ink>
</file>

<file path=ppt/ink/ink6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4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 1 5633 0 0,'0'0'852'0'0,"0"0"-257"0"0,0 0 57 0 0,0 0 342 0 0,0 0 339 0 0,0 0 166 0 0,0 0-124 0 0,0 0-254 0 0,0 0-264 0 0,0 0-211 0 0,-34 26-148 0 0,-107 80-113 0 0,64-42 155 0 0,58-47-492 0 0,1 1 0 0 0,1 1 0 0 0,1 1 0 0 0,0 1 0 0 0,2 0 0 0 0,0 1 0 0 0,1 0 0 0 0,2 1 0 0 0,0 0 0 0 0,-3 12-48 0 0,13-32 2 0 0,0-1 1 0 0,0 0-1 0 0,0 1 1 0 0,0-1-1 0 0,0 1 1 0 0,1-1-1 0 0,-1 1 0 0 0,1-1 1 0 0,0 1-1 0 0,0-1 1 0 0,0 1-1 0 0,0 0 1 0 0,0-1-1 0 0,0 1 1 0 0,1-1-1 0 0,-1 1 1 0 0,1-1-1 0 0,0 1 1 0 0,-1-1-1 0 0,1 0 0 0 0,0 1 1 0 0,1-1-1 0 0,-1 0 1 0 0,0 0-1 0 0,1 1 1 0 0,-1-1-1 0 0,1 0 1 0 0,0-1-1 0 0,-1 1 1 0 0,1 0-1 0 0,0 0 1 0 0,0-1-1 0 0,0 1 0 0 0,0-1 1 0 0,1 0-1 0 0,-1 1 1 0 0,0-1-1 0 0,1 0 1 0 0,0 0-3 0 0,12-2 232 0 0,0-1 0 0 0,0-1 1 0 0,0-1-1 0 0,-1 0 0 0 0,1 0 1 0 0,-1-2-1 0 0,0 0 0 0 0,-1 0 0 0 0,1-1 1 0 0,-1-1-1 0 0,0 0 0 0 0,-1-1 1 0 0,0 0-1 0 0,-1-1 0 0 0,0 0 1 0 0,0-1-1 0 0,-1 0 0 0 0,1-2-232 0 0,-4 6 29 0 0,24-25 137 0 0,-1-1 1 0 0,-1-2-1 0 0,-2-1 1 0 0,-2 0-1 0 0,2-8-166 0 0,3-5 178 0 0,-25 72-857 0 0,-6 20 302 0 0,6 57-1113 0 0,30-39-3091 0 0,8-16-8398 0 0,-36-37 10309 0 0</inkml:trace>
</inkml:ink>
</file>

<file path=ppt/ink/ink6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4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0 390 8762 0 0,'0'0'2516'0'0,"0"0"-458"0"0,0 0-225 0 0,0 0-112 0 0,0 0-223 0 0,0 0-291 0 0,0 0-320 0 0,0 0-250 0 0,0 0-139 0 0,0 0-80 0 0,0 0-56 0 0,0 0-50 0 0,24-29-52 0 0,71-93-63 0 0,-4-17 343 0 0,-56 69-444 0 0,-29 58-285 0 0,-4 20-443 0 0,-3 22 146 0 0,-1-22 484 0 0,1-1-1 0 0,-1 1 0 0 0,1 0 0 0 0,1 0 0 0 0,0 0 0 0 0,0-1 0 0 0,0 1 0 0 0,1 0 0 0 0,0 0 0 0 0,0 0 0 0 0,1-1 0 0 0,0 1 0 0 0,1-1 0 0 0,0 1 0 0 0,0-1 0 0 0,0 0 0 0 0,1 0 0 0 0,0 0 0 0 0,0-1 0 0 0,1 0 0 0 0,0 1 0 0 0,0-1 0 0 0,0-1 0 0 0,1 1 0 0 0,-1-1 0 0 0,3 1 3 0 0,-3-4 87 0 0,0 0 1 0 0,0 0-1 0 0,0-1 0 0 0,0 1 0 0 0,1-1 1 0 0,-1 0-1 0 0,1-1 0 0 0,-1 1 0 0 0,1-1 1 0 0,-1 0-1 0 0,1-1 0 0 0,-1 1 0 0 0,0-1 1 0 0,1 0-1 0 0,-1-1 0 0 0,0 1 0 0 0,0-1 1 0 0,1 0-1 0 0,-1 0 0 0 0,-1 0 0 0 0,1-1 1 0 0,0 0-1 0 0,-1 0 0 0 0,1 0 0 0 0,-1-1 1 0 0,2-1-88 0 0,75-112-89 0 0,-57 74-3021 0 0,4 2-4332 0 0,-17 27 942 0 0,-4 5-1046 0 0</inkml:trace>
</inkml:ink>
</file>

<file path=ppt/ink/ink6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4.6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1 11562 0 0,'0'0'2240'0'0,"0"0"-1009"0"0,0 0-273 0 0,0 0 73 0 0,0 0 11 0 0,0 0-151 0 0,0 0-347 0 0,0 0-231 0 0,0 0-141 0 0,0 0-77 0 0,0 0-36 0 0,0 0-19 0 0,-29 19-16 0 0,-91 61-12 0 0,55-21-20 0 0,60-55-4 0 0,2 1 1 0 0,-1-1-1 0 0,0 1 1 0 0,1-1-1 0 0,0 1 0 0 0,0 0 1 0 0,0 0-1 0 0,1 0 1 0 0,0 1-1 0 0,0-1 1 0 0,0 1-1 0 0,0-1 1 0 0,1 1-1 0 0,0 0 1 0 0,0-1-1 0 0,1 1 1 0 0,0 0-1 0 0,0 0 1 0 0,0-1-1 0 0,0 1 0 0 0,1 0 1 0 0,0 0-1 0 0,0-1 1 0 0,1 1-1 0 0,0-1 1 0 0,-1 1-1 0 0,2-1 1 0 0,-1 0-1 0 0,1 0 1 0 0,0 0-1 0 0,0 0 1 0 0,0 0-1 0 0,1 0 1 0 0,0 0 11 0 0,8 3 5 0 0,-1-1 1 0 0,1-1 0 0 0,0 0 0 0 0,0-1 0 0 0,1 0 0 0 0,0-1 0 0 0,0 0 0 0 0,0-1 0 0 0,0 0 0 0 0,0-2 0 0 0,0 1 0 0 0,1-1-1 0 0,-1-1 1 0 0,1-1 0 0 0,-1 0 0 0 0,9-1-6 0 0,85-40-1603 0 0,-70 12-8003 0 0,-32 22 907 0 0</inkml:trace>
</inkml:ink>
</file>

<file path=ppt/ink/ink6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5.0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0 287 7834 0 0,'0'0'1519'0'0,"0"0"-95"0"0,0 0 264 0 0,0 0 117 0 0,0 0-214 0 0,0 0-316 0 0,0 0-296 0 0,0 0-213 0 0,34-6-164 0 0,106-21-147 0 0,-49-6 215 0 0,-73 22-503 0 0,-11 8-99 0 0,-1 0-1 0 0,1-1 1 0 0,-1 0 0 0 0,0 0 0 0 0,0 0-1 0 0,0-1 1 0 0,-1 0 0 0 0,0 0-1 0 0,0 0 1 0 0,0 0 0 0 0,0-1-1 0 0,-1 0 1 0 0,0 0 0 0 0,0 0 0 0 0,0-1-1 0 0,-1 1 1 0 0,0-1 0 0 0,-1 0-1 0 0,1 0 1 0 0,-1 0 0 0 0,0 0-1 0 0,-1 0 1 0 0,0 0 0 0 0,0-1-1 0 0,0-2-67 0 0,-4 6-19 0 0,1 0 0 0 0,-1 0 0 0 0,1 0 0 0 0,-1 0 0 0 0,0 1-1 0 0,-1-1 1 0 0,1 1 0 0 0,0 0 0 0 0,-1 0 0 0 0,0 0 0 0 0,0 1-1 0 0,0-1 1 0 0,0 1 0 0 0,0 0 0 0 0,0 0 0 0 0,-1 0-1 0 0,1 1 1 0 0,-1-1 0 0 0,1 1 0 0 0,-1 0 0 0 0,1 1 0 0 0,-1-1-1 0 0,0 1 1 0 0,1 0 0 0 0,-1 0 0 0 0,0 0 0 0 0,1 1 0 0 0,-1-1-1 0 0,-3 2 20 0 0,-3 1-35 0 0,0 0-1 0 0,0 0 0 0 0,0 1 0 0 0,1 0 0 0 0,0 1 0 0 0,0 1 1 0 0,0-1-1 0 0,0 1 0 0 0,1 1 0 0 0,0 0 0 0 0,1 0 0 0 0,-1 1 1 0 0,1 0-1 0 0,1 0 0 0 0,0 1 0 0 0,0 0 0 0 0,0 0 0 0 0,1 1 1 0 0,1 0-1 0 0,-1 0 0 0 0,2 0 0 0 0,-1 1 0 0 0,2 0 36 0 0,0-5 11 0 0,1 0-1 0 0,1 0 0 0 0,-1 0 1 0 0,1 0-1 0 0,0 1 0 0 0,0-1 1 0 0,1 1-1 0 0,0-1 0 0 0,0 1 1 0 0,0-1-1 0 0,1 0 0 0 0,0 1 1 0 0,0-1-1 0 0,1 0 0 0 0,0 0 1 0 0,0 0-1 0 0,0 0 0 0 0,1 0 1 0 0,0 0-1 0 0,0 0 0 0 0,0-1 1 0 0,1 1-1 0 0,0-1 0 0 0,0 0 1 0 0,0-1-1 0 0,1 1 0 0 0,-1 0 1 0 0,6 3-11 0 0,2 1 71 0 0,1-1 1 0 0,0 0 0 0 0,0 0-1 0 0,1-1 1 0 0,0-1 0 0 0,0-1-1 0 0,1 0 1 0 0,-1 0 0 0 0,1-1-1 0 0,0-1 1 0 0,0-1-1 0 0,0 0 1 0 0,0-1 0 0 0,1-1-1 0 0,-1 0-71 0 0,103-9-591 0 0,-82-2-2874 0 0,1-5-4725 0 0,-21 8-2015 0 0</inkml:trace>
</inkml:ink>
</file>

<file path=ppt/ink/ink6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5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343 370 5289 0 0,'0'0'2738'0'0,"0"0"-1010"0"0,0 0-458 0 0,0 0-47 0 0,0 0 75 0 0,0 0 93 0 0,0 0-63 0 0,0 0-223 0 0,0 0-235 0 0,0 0-175 0 0,0 0-130 0 0,0 0-87 0 0,0 0-46 0 0,-1 27-86 0 0,-1 87-50 0 0,23 72 586 0 0,24 149-649 0 0,-36-237-309 0 0,2 22-403 0 0,-13-39-2668 0 0,-8-63-1883 0 0,-3-11-3169 0 0,7-7 2963 0 0</inkml:trace>
  <inkml:trace contextRef="#ctx0" brushRef="#br0" timeOffset="311.809">1 1040 8978 0 0,'0'0'1191'0'0,"0"0"-111"0"0,0 0 99 0 0,0 0 203 0 0,0 0 77 0 0,0 0-118 0 0,34-1-229 0 0,107-5-235 0 0,126-17 1090 0 0,-138-3-2164 0 0,-49-10-5957 0 0,-53 22-3729 0 0,-20 9 5551 0 0</inkml:trace>
  <inkml:trace contextRef="#ctx0" brushRef="#br0" timeOffset="3378.269">743 1408 0 0 0,'0'0'317'0'0,"0"0"548"0"0,0 0 322 0 0,0 0 97 0 0,0 0-60 0 0,0 0-156 0 0,0 0-172 0 0,0 0-94 0 0,3 5-5 0 0,11 14 37 0 0,-12-18-675 0 0,-1 0-1 0 0,1 0 1 0 0,-1-1 0 0 0,1 1 0 0 0,0-1-1 0 0,-1 1 1 0 0,1-1 0 0 0,0 0 0 0 0,-1 1 0 0 0,1-1-1 0 0,0 0 1 0 0,0 0 0 0 0,-1 0 0 0 0,1 0-1 0 0,0-1 1 0 0,-1 1 0 0 0,1 0 0 0 0,0-1-1 0 0,-1 1 1 0 0,1-1 0 0 0,-1 0 0 0 0,1 0-1 0 0,-1 1 1 0 0,1-1 0 0 0,-1 0 0 0 0,2-1-159 0 0,49-40 1076 0 0,-3-3 1 0 0,-1-1 0 0 0,22-30-1077 0 0,-48 52-57 0 0,-1-2 0 0 0,-1 0 1 0 0,-2-1-1 0 0,-1-1 0 0 0,-1-1 1 0 0,-1-1-1 0 0,-1 0 1 0 0,-2 0-1 0 0,-1-1 0 0 0,-2-1 1 0 0,5-27 56 0 0,-13 57-25 0 0,1 0-1 0 0,-1 0 1 0 0,0-1 0 0 0,0 1 0 0 0,-1 0 0 0 0,1-1 0 0 0,0 1-1 0 0,-1-1 1 0 0,1 1 0 0 0,-1 0 0 0 0,0-1 0 0 0,0 1 0 0 0,0-1-1 0 0,0 1 1 0 0,-1-1 0 0 0,1 1 0 0 0,0-1 0 0 0,-1 1-1 0 0,0-1 1 0 0,0 1 0 0 0,1 0 0 0 0,-1-1 0 0 0,-1 1 0 0 0,1 0-1 0 0,0 0 1 0 0,0 0 0 0 0,-1 0 0 0 0,0 0 0 0 0,1 0 0 0 0,-1 0-1 0 0,0 0 1 0 0,0 1 0 0 0,0-1 0 0 0,0 1 0 0 0,0-1 0 0 0,0 1-1 0 0,0 0 1 0 0,0 0 0 0 0,0 0 0 0 0,-1 0 0 0 0,1 0 0 0 0,-1 0-1 0 0,1 1 1 0 0,0-1 0 0 0,-1 1 0 0 0,1 0 0 0 0,-1 0-1 0 0,0 0 26 0 0,-5 3-2 0 0,0 0 0 0 0,0 1 0 0 0,0 1 0 0 0,1-1 0 0 0,0 1 0 0 0,0 1 0 0 0,0-1 0 0 0,0 1 0 0 0,1 0 0 0 0,0 0 0 0 0,1 1-1 0 0,-1 0 1 0 0,1 0 0 0 0,0 0 0 0 0,1 1 0 0 0,0 0 0 0 0,0-1 0 0 0,1 1 0 0 0,0 1 0 0 0,0-1 0 0 0,1 0 0 0 0,0 1-1 0 0,-1 5 3 0 0,2-10 9 0 0,0 0-1 0 0,0 0 0 0 0,0 0 0 0 0,1 0 0 0 0,-1 0 0 0 0,1 0 0 0 0,0 0 0 0 0,0 0 0 0 0,0 0 0 0 0,1 0 0 0 0,-1 0 0 0 0,1 0 0 0 0,0 0 0 0 0,1 0 0 0 0,-1 0 0 0 0,0 0 0 0 0,1 0 0 0 0,0-1 0 0 0,0 1 0 0 0,0-1 0 0 0,0 0 1 0 0,1 1-1 0 0,-1-1 0 0 0,1 0 0 0 0,0 0 0 0 0,0 0 0 0 0,0-1 0 0 0,0 1 0 0 0,1-1 0 0 0,1 1-8 0 0,9 3 59 0 0,1-1-1 0 0,-1-1 1 0 0,1 0 0 0 0,0-2-1 0 0,0 1 1 0 0,0-2 0 0 0,1 0-1 0 0,-1 0 1 0 0,0-2 0 0 0,0 0-1 0 0,0-1 1 0 0,1 0 0 0 0,-1-1-1 0 0,-1-1 1 0 0,6-2-59 0 0,40-5 16 0 0,-59 33-155 0 0,-78 114 661 0 0,73-129-609 0 0,1 0 0 0 0,-1 1 0 0 0,1-1 0 0 0,0 1-1 0 0,1 0 1 0 0,-1 0 0 0 0,2 0 0 0 0,-1 0 0 0 0,1 0 0 0 0,0 0 0 0 0,1 1 0 0 0,0-1 0 0 0,0 0 0 0 0,1 3 87 0 0,23 9-3524 0 0,10-17-3610 0 0,-29-3 5115 0 0,5 0-358 0 0</inkml:trace>
  <inkml:trace contextRef="#ctx0" brushRef="#br0" timeOffset="7186.326">2061 1080 0 0 0,'0'0'882'0'0,"0"0"649"0"0,0 0 172 0 0,0 0-26 0 0,0 0-48 0 0,0 0-66 0 0,0 0-56 0 0,0 0-59 0 0,0 0-124 0 0,-25-8-160 0 0,-79-22-187 0 0,101 29-928 0 0,0 0 1 0 0,0 0-1 0 0,0 0 1 0 0,0 0 0 0 0,0 1-1 0 0,1 0 1 0 0,-1-1-1 0 0,0 1 1 0 0,0 0-1 0 0,0 0 1 0 0,0 1 0 0 0,0-1-1 0 0,0 1 1 0 0,0-1-1 0 0,0 1 1 0 0,0 0-1 0 0,0 0 1 0 0,1 0 0 0 0,-1 1-1 0 0,0-1 1 0 0,1 1-1 0 0,-1-1 1 0 0,1 1-50 0 0,-9 6 201 0 0,-8 1-103 0 0,0 2 0 0 0,1 0 0 0 0,1 1 0 0 0,0 0 0 0 0,1 2 0 0 0,0 0 0 0 0,1 1 0 0 0,1 0 0 0 0,0 1 0 0 0,1 1 0 0 0,1 0-1 0 0,0 1 1 0 0,1 0 0 0 0,2 1 0 0 0,-1 0 0 0 0,2 2-98 0 0,5-13 0 0 0,1 0-1 0 0,0 0 1 0 0,1 1-1 0 0,0-1 1 0 0,0 0-1 0 0,1 1 1 0 0,0-1-1 0 0,0 1 1 0 0,1-1-1 0 0,0 0 1 0 0,1 3 0 0 0,1-8 27 0 0,0-1 0 0 0,0 1 0 0 0,0-1 0 0 0,1 0 0 0 0,-1 0 1 0 0,0 0-1 0 0,1-1 0 0 0,0 1 0 0 0,-1-1 0 0 0,1 0 0 0 0,0 0 0 0 0,0 0 0 0 0,-1-1 1 0 0,1 1-1 0 0,0-1 0 0 0,0 0 0 0 0,0 0 0 0 0,0 0 0 0 0,0 0 0 0 0,0-1 0 0 0,-1 0 0 0 0,1 1 1 0 0,0-2-1 0 0,0 1 0 0 0,-1 0 0 0 0,1-1 0 0 0,-1 1 0 0 0,1-1 0 0 0,-1 0 0 0 0,3-2-27 0 0,26-18 175 0 0,-1-1 0 0 0,-1-2-1 0 0,0-1 1 0 0,-2-1-1 0 0,-2-2 1 0 0,0 0-1 0 0,-2-2 1 0 0,-1-1 0 0 0,-2 0-1 0 0,-1-2 1 0 0,1-4-175 0 0,15-28 273 0 0,-24 113-805 0 0,-11-27 532 0 0,0 11 9 0 0,1 0 0 0 0,1 0 0 0 0,2 0 0 0 0,1-1 0 0 0,1 0-1 0 0,2 1-8 0 0,-7-25 5 0 0,0 1 0 0 0,1-1 0 0 0,-1 0 0 0 0,1 0-1 0 0,1-1 1 0 0,-1 1 0 0 0,1-1 0 0 0,0 1-1 0 0,0-1 1 0 0,0 0 0 0 0,1-1 0 0 0,0 1-1 0 0,0-1 1 0 0,1 1-5 0 0,-2-5 30 0 0,0-1 1 0 0,0 0-1 0 0,0 0 0 0 0,0-1 1 0 0,0 1-1 0 0,-1-1 0 0 0,1 1 0 0 0,-1-1 1 0 0,1 0-1 0 0,-1-1 0 0 0,0 1 0 0 0,1 0 1 0 0,-1-1-1 0 0,0 0 0 0 0,-1 0 1 0 0,1 0-1 0 0,0 0 0 0 0,-1 0 0 0 0,0 0 1 0 0,0-1-1 0 0,0 1 0 0 0,0-1 0 0 0,0 0 1 0 0,-1 1-1 0 0,0-1 0 0 0,1 0 1 0 0,-1 0-1 0 0,-1 0 0 0 0,1 0 0 0 0,0-4-30 0 0,5-8 47 0 0,4-9 18 0 0,5-18-8 0 0,3 0 0 0 0,1 2 1 0 0,2 0-1 0 0,2 1 0 0 0,2 1 0 0 0,3-1-57 0 0,-22 106-603 0 0,-6 1 474 0 0,11 75 96 0 0,-8-133 33 0 0,-3-6 14 0 0,0 1-1 0 0,0 0 0 0 0,0 0 0 0 0,1-1 1 0 0,0 1-1 0 0,0 0 0 0 0,0 0 1 0 0,0-1-1 0 0,0 1 0 0 0,1-1 0 0 0,0 1 1 0 0,-1-1-1 0 0,1 0 0 0 0,0 0 1 0 0,1 0-1 0 0,-1 0 0 0 0,1 0 0 0 0,-1 0 1 0 0,1-1-1 0 0,0 1 0 0 0,0-1 0 0 0,0 1 1 0 0,0-1-1 0 0,0 0 0 0 0,1-1 1 0 0,-1 1-1 0 0,0 0 0 0 0,1-1 0 0 0,0 0 1 0 0,-1 0-1 0 0,1 0 0 0 0,0 0 1 0 0,-1 0-1 0 0,1-1 0 0 0,0 0 0 0 0,0 0 1 0 0,2 0-14 0 0,2-5 111 0 0,-1 0 0 0 0,0 0 0 0 0,0-1 0 0 0,-1 0 0 0 0,1-1-1 0 0,-1 1 1 0 0,-1-1 0 0 0,1-1 0 0 0,-1 1 0 0 0,0-1 0 0 0,3-7-111 0 0,-6 12 47 0 0,27-50 244 0 0,-2-2 1 0 0,-2 0 0 0 0,-3-2 0 0 0,-3-1-292 0 0,0 6-215 0 0,-7 24-610 0 0,-7 16-1978 0 0,-3 11-3800 0 0,2 1-267 0 0,-4 0-241 0 0</inkml:trace>
  <inkml:trace contextRef="#ctx0" brushRef="#br0" timeOffset="8001.37">2865 1117 5793 0 0,'0'0'1099'0'0,"0"0"-372"0"0,0 0 134 0 0,0 0 492 0 0,0 0 307 0 0,0 0 90 0 0,0 0-163 0 0,0 0-294 0 0,0 0-280 0 0,0 0-220 0 0,0 0-162 0 0,0 0-116 0 0,32-12-71 0 0,96-37-72 0 0,-63 4 197 0 0,-59 40-532 0 0,-1 0-1 0 0,0 0 0 0 0,0 0 0 0 0,0-1 0 0 0,0 0 0 0 0,-1 0 0 0 0,0 0 0 0 0,0 0 1 0 0,-1-1-1 0 0,0 1 0 0 0,0-1 0 0 0,0 0 0 0 0,-1 0 0 0 0,0 0 0 0 0,0-1 1 0 0,-1 1-1 0 0,0 0 0 0 0,0 0 0 0 0,-1-1 0 0 0,0 1 0 0 0,0-5-36 0 0,-2 10-34 0 0,1 0 0 0 0,-1 0 0 0 0,0 0-1 0 0,1 1 1 0 0,-1-1 0 0 0,0 0 0 0 0,0 1 0 0 0,0 0-1 0 0,0-1 1 0 0,-1 1 0 0 0,1 0 0 0 0,0 0 0 0 0,0 0-1 0 0,-1 0 1 0 0,1 0 0 0 0,-1 1 0 0 0,1-1 0 0 0,-1 1-1 0 0,1-1 1 0 0,0 1 0 0 0,-1 0 0 0 0,0 0 0 0 0,1 0-1 0 0,-1 0 1 0 0,1 1 0 0 0,0-1 0 0 0,-1 1 0 0 0,-2 0 34 0 0,-5 4-67 0 0,-1-1 1 0 0,1 2-1 0 0,0-1 1 0 0,0 2-1 0 0,0-1 1 0 0,1 1 0 0 0,0 1-1 0 0,1 0 1 0 0,-1 0-1 0 0,2 0 1 0 0,-1 1-1 0 0,1 0 1 0 0,0 1-1 0 0,1-1 1 0 0,0 1 0 0 0,1 1-1 0 0,-3 5 67 0 0,1-2-83 0 0,0 0-1 0 0,1 1 1 0 0,1 0-1 0 0,0 1 1 0 0,1-1-1 0 0,1 1 1 0 0,0 0-1 0 0,1 0 1 0 0,1 0-1 0 0,0 0 1 0 0,2 0-1 0 0,-1 0 1 0 0,2 4 83 0 0,-1-15 9 0 0,1 0 0 0 0,-1 0 0 0 0,1 0 1 0 0,0 0-1 0 0,0 0 0 0 0,1 0 0 0 0,0 0 1 0 0,-1-1-1 0 0,1 1 0 0 0,1-1 0 0 0,-1 0 1 0 0,1 0-1 0 0,-1 0 0 0 0,1 0 1 0 0,1-1-1 0 0,-1 0 0 0 0,0 1 0 0 0,1-1 1 0 0,-1-1-1 0 0,1 1 0 0 0,0-1 0 0 0,0 0 1 0 0,0 0-1 0 0,0 0 0 0 0,3 0-9 0 0,7 2 133 0 0,-1-1 0 0 0,0-1 0 0 0,1 0 1 0 0,-1-1-1 0 0,1-1 0 0 0,0 0 0 0 0,-1-1 0 0 0,14-2-133 0 0,2-5 176 0 0,0-2 0 0 0,-1-1 0 0 0,0-1 1 0 0,-1-1-1 0 0,-1-2 0 0 0,0 0 0 0 0,-1-2 0 0 0,0-1 0 0 0,15-16-176 0 0,109-114 370 0 0,-121 115-325 0 0,-10 13-149 0 0,0 0 0 0 0,-1 0-1 0 0,-2-2 1 0 0,0 0 0 0 0,-1-1-1 0 0,-1-1 1 0 0,-1 0 0 0 0,-1 0-1 0 0,-2-2 1 0 0,0 1 0 0 0,-2-1-1 0 0,0 0 1 0 0,-2-1 0 0 0,-1 0-1 0 0,-1 0 1 0 0,-2 0 0 0 0,0-28 104 0 0,-2 52-41 0 0,0-1 1 0 0,0 1-1 0 0,0-1 1 0 0,0 1 0 0 0,-1 0-1 0 0,0-1 1 0 0,1 1-1 0 0,-1 0 1 0 0,-1-1 0 0 0,1 1-1 0 0,0 0 1 0 0,-1 0 0 0 0,1 0-1 0 0,-1 0 1 0 0,0 0-1 0 0,0 0 1 0 0,0 1 0 0 0,0-1-1 0 0,-1 1 1 0 0,1-1 0 0 0,-1 1-1 0 0,0 0 1 0 0,1 0-1 0 0,-1 0 1 0 0,0 0 0 0 0,0 0-1 0 0,0 1 1 0 0,0 0 0 0 0,-1-1-1 0 0,1 1 1 0 0,0 0-1 0 0,0 0 1 0 0,-1 1 0 0 0,1-1-1 0 0,-1 1 1 0 0,1 0 0 0 0,0 0-1 0 0,-1 0 1 0 0,1 0-1 0 0,-1 0 1 0 0,1 1 0 0 0,-1-1-1 0 0,1 1 1 0 0,0 0 0 0 0,0 0-1 0 0,-1 1 1 0 0,-1 0 40 0 0,-10 10-37 0 0,0 0 0 0 0,1 1 1 0 0,0 1-1 0 0,1 0 0 0 0,0 1 0 0 0,1 0 1 0 0,1 1-1 0 0,0 0 0 0 0,1 1 0 0 0,1 0 1 0 0,0 4 36 0 0,-6 8-24 0 0,2 1-1 0 0,1 1 1 0 0,2 0 0 0 0,1 0 0 0 0,1 1 0 0 0,1 0 0 0 0,2 0-1 0 0,2 1 1 0 0,0 9 24 0 0,2-33 2 0 0,0 1 0 0 0,1-1-1 0 0,0 0 1 0 0,1 1 0 0 0,0-1 0 0 0,0 0-1 0 0,1 1 1 0 0,0-1 0 0 0,0 0 0 0 0,1 0-1 0 0,0 0 1 0 0,1-1 0 0 0,0 1-1 0 0,0-1 1 0 0,1 0 0 0 0,0 0 0 0 0,1 0-1 0 0,0-1 1 0 0,0 0 0 0 0,0 0-1 0 0,1 0 1 0 0,0-1 0 0 0,0 0 0 0 0,3 1-2 0 0,4 0 52 0 0,0-1 0 0 0,1 0 1 0 0,0-1-1 0 0,0 0 0 0 0,0-2 1 0 0,1 0-1 0 0,-1 0 0 0 0,1-2 1 0 0,0 0-1 0 0,0 0 0 0 0,-1-2 0 0 0,1 0 1 0 0,0-1-1 0 0,-1 0 0 0 0,1-1 1 0 0,-1-1-1 0 0,0 0 0 0 0,0-2 1 0 0,0 1-1 0 0,-1-2 0 0 0,0 0 1 0 0,0 0-1 0 0,-1-2 0 0 0,0 1 1 0 0,0-2-1 0 0,0 0-52 0 0,30-22 133 0 0,-1-1-1 0 0,-1-2 1 0 0,-3-1 0 0 0,-1-3 0 0 0,-1-1 0 0 0,-2-1-1 0 0,-3-2 1 0 0,-1-1 0 0 0,11-24-133 0 0,-32 52-44 0 0,0 0 0 0 0,-1-1 0 0 0,-1 0 0 0 0,-1 0 0 0 0,0 0 0 0 0,-2-1 0 0 0,0 1 0 0 0,0-1 0 0 0,-2 0 0 0 0,0-1 0 0 0,-1 1 0 0 0,-1 0 0 0 0,-1-1 44 0 0,1 17-9 0 0,0 0 1 0 0,0 0-1 0 0,-1 1 1 0 0,1-1-1 0 0,0 0 1 0 0,-1 0-1 0 0,1 1 1 0 0,-1-1-1 0 0,0 0 1 0 0,1 1-1 0 0,-1-1 1 0 0,0 0-1 0 0,0 1 1 0 0,0-1-1 0 0,0 1 1 0 0,0 0-1 0 0,-1-1 1 0 0,1 1 0 0 0,0 0-1 0 0,-1 0 1 0 0,1 0-1 0 0,-1-1 1 0 0,1 2-1 0 0,-1-1 1 0 0,1 0-1 0 0,-1 0 1 0 0,0 0-1 0 0,1 1 1 0 0,-1-1-1 0 0,0 1 1 0 0,0-1-1 0 0,1 1 1 0 0,-1 0-1 0 0,0 0 1 0 0,0 0-1 0 0,0 0 1 0 0,1 0-1 0 0,-1 0 1 0 0,0 0-1 0 0,0 0 1 0 0,1 1-1 0 0,-2-1 9 0 0,-67 36-270 0 0,44-13 273 0 0,2 2 0 0 0,0 1-1 0 0,2 1 1 0 0,1 0 0 0 0,1 2 0 0 0,1 0 0 0 0,2 1 0 0 0,1 1-1 0 0,1 1 1 0 0,2 0 0 0 0,1 1 0 0 0,2 0 0 0 0,1 0-1 0 0,1 1 1 0 0,2 1 0 0 0,2-1 0 0 0,0 11-3 0 0,3-38 10 0 0,0 0 1 0 0,1 0-1 0 0,-1-1 1 0 0,1 1-1 0 0,1 0 1 0 0,-1 0-1 0 0,1-1 1 0 0,0 1-1 0 0,1 0 1 0 0,0-1-1 0 0,0 1 1 0 0,0-1-1 0 0,1 1 0 0 0,-1-1 1 0 0,2 0-1 0 0,-1 0 1 0 0,1-1-1 0 0,-1 1 1 0 0,2-1-1 0 0,-1 1 1 0 0,1-1-1 0 0,-1-1 1 0 0,1 1-1 0 0,1-1 1 0 0,-1 1-1 0 0,1-2 1 0 0,-1 1-1 0 0,1-1 0 0 0,0 1 1 0 0,0-1-1 0 0,1-1 1 0 0,-1 0-1 0 0,4 1-10 0 0,86-6-1946 0 0,-67-10-2457 0 0,-2-7-4177 0 0,-18 12 4668 0 0</inkml:trace>
  <inkml:trace contextRef="#ctx0" brushRef="#br0" timeOffset="8838.38">4248 1095 0 0 0,'0'0'1482'0'0,"0"0"799"0"0,0 0 325 0 0,0 0 102 0 0,0 0-105 0 0,37 1-257 0 0,117-1-369 0 0,-57-16 436 0 0,-80 8-1968 0 0,11-2 97 0 0,-2-1 0 0 0,1-1 0 0 0,-2-2 0 0 0,0 0 0 0 0,0-2 0 0 0,0-1-542 0 0,-19 12 66 0 0,1 0 0 0 0,-1-1 0 0 0,0 1 0 0 0,0-1 0 0 0,0-1 0 0 0,-1 1 0 0 0,0-1 0 0 0,0 0 0 0 0,-1 0 0 0 0,0 0 0 0 0,0 0 0 0 0,-1-1 0 0 0,0 0 0 0 0,0 0 0 0 0,0 1 0 0 0,-1-2 0 0 0,-1 1 0 0 0,1 0-1 0 0,-1 0 1 0 0,-1 0 0 0 0,1-1 0 0 0,-1 1 0 0 0,-1-1-66 0 0,-1 5-17 0 0,-1 1 1 0 0,1 0-1 0 0,-1 0 0 0 0,0 0 0 0 0,0 0 0 0 0,0 1 0 0 0,0-1 0 0 0,-1 1 0 0 0,1 0 0 0 0,-1 0 0 0 0,1 0 0 0 0,-1 0 0 0 0,0 0 0 0 0,1 1 0 0 0,-1 0 0 0 0,0 0 0 0 0,0 0 1 0 0,0 0-1 0 0,0 0 0 0 0,0 1 0 0 0,0 0 0 0 0,-1 0 0 0 0,1 0 0 0 0,0 0 0 0 0,0 1 0 0 0,0 0 0 0 0,0-1 0 0 0,0 1 0 0 0,0 1 0 0 0,0-1 17 0 0,-11 4-85 0 0,-1 1-1 0 0,1 1 1 0 0,0 0-1 0 0,0 1 1 0 0,1 1-1 0 0,0 0 1 0 0,1 1-1 0 0,0 0 1 0 0,0 1-1 0 0,-7 9 86 0 0,8-10-136 0 0,0 1-1 0 0,1 0 1 0 0,1 0-1 0 0,0 1 1 0 0,0 1-1 0 0,1 0 1 0 0,1 0-1 0 0,0 1 1 0 0,1-1-1 0 0,0 2 1 0 0,1-1-1 0 0,1 1 1 0 0,0 0-1 0 0,1 0 1 0 0,1 0-1 0 0,0 1 1 0 0,1-1-1 0 0,1 1 1 0 0,0 3 136 0 0,2-16-10 0 0,-1 0 0 0 0,1 0 0 0 0,0 0 0 0 0,1 0 0 0 0,-1 0 0 0 0,0 0 0 0 0,1 0 0 0 0,0 0 0 0 0,-1-1 0 0 0,1 1 1 0 0,0-1-1 0 0,1 1 0 0 0,-1-1 0 0 0,0 0 0 0 0,1 1 0 0 0,-1-1 0 0 0,1-1 0 0 0,-1 1 0 0 0,1 0 0 0 0,0-1 0 0 0,0 1 1 0 0,0-1-1 0 0,0 0 0 0 0,0 0 0 0 0,0 0 0 0 0,0 0 0 0 0,2 0 10 0 0,89 8-138 0 0,-62-13-223 0 0,0-3-1 0 0,0 0 1 0 0,-1-2 0 0 0,0-2 0 0 0,-1 0-1 0 0,0-2 1 0 0,-1-2 0 0 0,0 0-1 0 0,-1-2 1 0 0,-1-1 0 0 0,-1-1-1 0 0,0-1 1 0 0,-2-2 0 0 0,0 0-1 0 0,6-11 362 0 0,77-106-98 0 0,-108 138 162 0 0,1 0 0 0 0,0 1 1 0 0,0-1-1 0 0,0 0 0 0 0,-1 1 1 0 0,1-1-1 0 0,0 0 0 0 0,-1 1 1 0 0,1-1-1 0 0,0 1 0 0 0,-1-1 1 0 0,1 1-1 0 0,-1-1 0 0 0,1 1 1 0 0,-1-1-1 0 0,1 1 0 0 0,-1-1 1 0 0,0 1-1 0 0,1-1 0 0 0,-1 1 1 0 0,1 0-1 0 0,-1 0 0 0 0,0-1 1 0 0,1 1-1 0 0,-1 0 0 0 0,0 0 1 0 0,1 0-1 0 0,-1-1 0 0 0,0 1 1 0 0,1 0-1 0 0,-1 0 0 0 0,0 0 1 0 0,1 0-1 0 0,-1 0 0 0 0,0 0 1 0 0,0 1-1 0 0,1-1 0 0 0,-1 0 1 0 0,0 0-1 0 0,1 0 0 0 0,-1 1 1 0 0,1-1-1 0 0,-1 0 0 0 0,0 1 1 0 0,1-1-1 0 0,-1 0 0 0 0,1 1 1 0 0,-1-1-1 0 0,1 1 0 0 0,-1-1 1 0 0,1 1-1 0 0,-1-1 0 0 0,1 1 1 0 0,-1 0-1 0 0,1-1 0 0 0,0 1 1 0 0,-1-1-1 0 0,1 2-64 0 0,-27 15 262 0 0,1 2 0 0 0,0 1 0 0 0,2 2 0 0 0,0 0 0 0 0,2 1 0 0 0,0 1 0 0 0,-14 23-262 0 0,32-41 10 0 0,0 0 0 0 0,0 1 0 0 0,1-1 0 0 0,0 1 0 0 0,0-1 0 0 0,1 1 0 0 0,0 0 0 0 0,0 0 1 0 0,0 0-1 0 0,1 1 0 0 0,0-1 0 0 0,1 0 0 0 0,0 0 0 0 0,0 0 0 0 0,0 1 0 0 0,1 0-10 0 0,1-3 24 0 0,1 1 1 0 0,0-1-1 0 0,0 0 0 0 0,0 0 0 0 0,0 0 1 0 0,1 0-1 0 0,0 0 0 0 0,0-1 1 0 0,0 0-1 0 0,1 0 0 0 0,-1 0 0 0 0,1 0 1 0 0,0-1-1 0 0,0 0 0 0 0,0 0 0 0 0,1 0 1 0 0,-1 0-1 0 0,1-1 0 0 0,-1 0 0 0 0,1 0 1 0 0,0-1-1 0 0,0 0 0 0 0,0 0 0 0 0,0 0 1 0 0,0 0-1 0 0,1-1-24 0 0,17-1 264 0 0,0-1 0 0 0,0-1 1 0 0,0-2-1 0 0,0 0 0 0 0,-1-1 0 0 0,0-2 0 0 0,0 0 1 0 0,0-1-1 0 0,-2-2 0 0 0,1 0 0 0 0,-1-1 1 0 0,-1-1-1 0 0,0-1 0 0 0,-1-1 0 0 0,0 0 0 0 0,-1-2 1 0 0,2-4-265 0 0,12-6 76 0 0,-1-2 0 0 0,-1-1 0 0 0,-2-1 0 0 0,-1-2 0 0 0,-1 0 0 0 0,-2-2 0 0 0,-2-1 0 0 0,-1-1 0 0 0,-1 0 0 0 0,5-20-76 0 0,-21 48-84 0 0,0 0 0 0 0,0 1 0 0 0,-1-1 0 0 0,-1 0 1 0 0,1 0-1 0 0,-2-1 0 0 0,1 1 0 0 0,-1 0 0 0 0,0-1 0 0 0,-1 1 1 0 0,0-1-1 0 0,-1 1 0 0 0,0-1 0 0 0,0 1 0 0 0,-1 0 1 0 0,0 0-1 0 0,-1 0 0 0 0,0 0 0 0 0,0 0 0 0 0,-1 0 0 0 0,0 1 1 0 0,-1-1-1 0 0,0 1 0 0 0,0 1 0 0 0,0-1 0 0 0,-1 0 0 0 0,0 1 1 0 0,-2-1 83 0 0,-1 2-19 0 0,0-1 0 0 0,-1 2 0 0 0,0-1 0 0 0,0 1 0 0 0,0 1 0 0 0,0-1 0 0 0,-1 2 0 0 0,0 0 0 0 0,0 0 1 0 0,0 1-1 0 0,0 0 0 0 0,0 1 0 0 0,0 0 0 0 0,0 1 0 0 0,-1 0 0 0 0,1 0 0 0 0,0 2 0 0 0,0-1 0 0 0,0 1 1 0 0,0 1-1 0 0,0 0 0 0 0,0 1 0 0 0,1 0 0 0 0,0 0 0 0 0,-1 1 0 0 0,-4 4 19 0 0,-4 1 9 0 0,1 0 0 0 0,1 2-1 0 0,0 0 1 0 0,0 1 0 0 0,1 0-1 0 0,1 1 1 0 0,1 1 0 0 0,0 1 0 0 0,0 0-1 0 0,2 1 1 0 0,0 0 0 0 0,1 1-1 0 0,0 0 1 0 0,1 2-9 0 0,5-9 31 0 0,1 1 0 0 0,0-1 0 0 0,0 1 0 0 0,1 0 0 0 0,1-1 0 0 0,0 1 0 0 0,0 0 0 0 0,1 0 0 0 0,1 1-1 0 0,0-1 1 0 0,1 0 0 0 0,0 0 0 0 0,1 0 0 0 0,0 0 0 0 0,1 0 0 0 0,0-1 0 0 0,1 1 0 0 0,0-1 0 0 0,1 0 0 0 0,0 0 0 0 0,4 5-31 0 0,14 14 103 0 0,2-2 1 0 0,1 0-1 0 0,1-1 1 0 0,1-2-1 0 0,1-1 1 0 0,1-1-1 0 0,2-2 1 0 0,0-1-1 0 0,1-1 1 0 0,1-2-1 0 0,0-1 1 0 0,1-2-1 0 0,1-1 0 0 0,1-2 1 0 0,24 4-104 0 0,-5-1-15 0 0,0-1-1 0 0,2-3 1 0 0,44 1 15 0 0,14-11-3822 0 0,-94-3-987 0 0,-9-1-1849 0 0,-6 1-2851 0 0</inkml:trace>
  <inkml:trace contextRef="#ctx0" brushRef="#br0" timeOffset="11867.036">6335 602 0 0 0,'0'0'990'0'0,"0"0"422"0"0,0 0 32 0 0,0 0-98 0 0,0 0-49 0 0,0 0 24 0 0,3-1 10 0 0,45-2 5339 0 0,3-1-4349 0 0,65-14-202 0 0,79-7-1271 0 0,-99 21-960 0 0,-55 3-4141 0 0,-38 9-6650 0 0,-3-5 5072 0 0</inkml:trace>
  <inkml:trace contextRef="#ctx0" brushRef="#br0" timeOffset="12140.22">6357 830 3289 0 0,'0'0'2344'0'0,"0"0"-886"0"0,0 0-217 0 0,0 0 390 0 0,0 0 287 0 0,0 0-24 0 0,0 0-344 0 0,0 0-398 0 0,0 0-280 0 0,35-3-149 0 0,111-7-87 0 0,198-14 1159 0 0,-334 24-2596 0 0,15 0-517 0 0,-20 4-3135 0 0,-3 3-3997 0 0,-2-7 2969 0 0</inkml:trace>
  <inkml:trace contextRef="#ctx0" brushRef="#br0" timeOffset="12440.673">6328 1077 5561 0 0,'0'0'1455'0'0,"0"0"-399"0"0,0 0 174 0 0,0 0 361 0 0,0 0 201 0 0,0 0-43 0 0,0 0-282 0 0,0 0-288 0 0,0 0-254 0 0,34 6-182 0 0,108 18-116 0 0,-29-25 387 0 0,-77-6-733 0 0,244-41-1396 0 0,-253 40-1318 0 0,-9 1-4105 0 0,-9 3-877 0 0</inkml:trace>
  <inkml:trace contextRef="#ctx0" brushRef="#br0" timeOffset="13077.055">7585 664 0 0 0,'0'0'866'0'0,"0"0"511"0"0,0 0 153 0 0,0 0 197 0 0,0 0 164 0 0,0 0 39 0 0,0 0-215 0 0,0 0-338 0 0,0 0-283 0 0,0 0-237 0 0,-32 6-183 0 0,-99 21-133 0 0,125-27-484 0 0,1 1-1 0 0,0 0 0 0 0,0 0 1 0 0,-1 0-1 0 0,1 0 0 0 0,0 1 1 0 0,0 0-1 0 0,0 0 0 0 0,0 1 1 0 0,1-1-1 0 0,-1 1 0 0 0,1 0 1 0 0,-1 0-1 0 0,1 1 0 0 0,0-1 1 0 0,0 1-57 0 0,-9 9 148 0 0,0-3-100 0 0,0 2 0 0 0,0-1 0 0 0,1 2 0 0 0,1-1 1 0 0,0 2-1 0 0,1-1 0 0 0,0 1 0 0 0,1 1 0 0 0,0 0 0 0 0,2 0 0 0 0,-1 1 1 0 0,2 0-1 0 0,0 0 0 0 0,1 0 0 0 0,1 1 0 0 0,1 0 0 0 0,0 0 0 0 0,1 0 1 0 0,0 0-1 0 0,2 17-48 0 0,0-31 24 0 0,1 0 0 0 0,0 1 0 0 0,0-1 1 0 0,0 0-1 0 0,0 0 0 0 0,0 0 0 0 0,1 0 1 0 0,-1 0-1 0 0,1 0 0 0 0,0 0 0 0 0,0-1 1 0 0,0 1-1 0 0,0 0 0 0 0,0-1 0 0 0,0 0 1 0 0,1 1-1 0 0,-1-1 0 0 0,1 0 0 0 0,0 0 1 0 0,0-1-1 0 0,0 1 0 0 0,0-1 0 0 0,0 1 1 0 0,0-1-1 0 0,0 0 0 0 0,0 0 0 0 0,0 0 0 0 0,0 0 1 0 0,1-1-1 0 0,-1 1 0 0 0,0-1 0 0 0,1 0 1 0 0,1 0-25 0 0,114-16 1436 0 0,-79 1-1326 0 0,-1-2-1 0 0,-1-1 1 0 0,-1-2-1 0 0,-1-2 0 0 0,0-1 1 0 0,-2-2-1 0 0,-1-1 1 0 0,-1-1-1 0 0,-1-2 1 0 0,-2-1-1 0 0,-1-2 0 0 0,-1-1 1 0 0,-2 0-1 0 0,-1-2 1 0 0,-2-1-1 0 0,-1-1 0 0 0,-2-1 1 0 0,-2 0-1 0 0,8-25-109 0 0,-19 44-144 0 0,0 0-1 0 0,-1 0 0 0 0,-1 0 0 0 0,-1-1 0 0 0,-1 1 1 0 0,0-1-1 0 0,-2 1 0 0 0,0-1 0 0 0,-1 0 1 0 0,-1 1-1 0 0,-1-1 0 0 0,-1 1 0 0 0,0 0 0 0 0,-1 0 1 0 0,-2 0-1 0 0,0 1 0 0 0,0-1 0 0 0,-2 2 1 0 0,0-1-1 0 0,-1 1 0 0 0,-1 1 0 0 0,-1 0 0 0 0,0 0 1 0 0,-1 2-1 0 0,-12-13 145 0 0,18 22 30 0 0,1 1 1 0 0,-1 0-1 0 0,0 0 1 0 0,0 0-1 0 0,0 1 0 0 0,0 0 1 0 0,0 0-1 0 0,-1 1 1 0 0,1 0-1 0 0,-1 0 1 0 0,0 1-1 0 0,0-1 1 0 0,0 2-1 0 0,1-1 0 0 0,-1 1 1 0 0,0 1-1 0 0,0-1 1 0 0,0 2-1 0 0,0-1 1 0 0,1 1-1 0 0,-1 0 0 0 0,1 0 1 0 0,-1 1-1 0 0,1 0 1 0 0,0 0-1 0 0,0 1 1 0 0,0 0-1 0 0,0 0 0 0 0,1 0 1 0 0,0 1-1 0 0,0 0 1 0 0,0 1-1 0 0,-5 5-30 0 0,-2 8 93 0 0,0 1 1 0 0,2 0-1 0 0,0 1 1 0 0,1 0-1 0 0,1 1 0 0 0,2 0 1 0 0,0 0-1 0 0,1 1 0 0 0,1 0 1 0 0,1 0-1 0 0,1 0 0 0 0,1 0 1 0 0,1 0-1 0 0,1 1 0 0 0,1-1 1 0 0,4 20-94 0 0,1-7 107 0 0,2-2 0 0 0,1 1 0 0 0,2-1 0 0 0,1 0 1 0 0,1-1-1 0 0,2-1 0 0 0,2 0 0 0 0,0-1 0 0 0,2-1 1 0 0,2-1-1 0 0,22 25-107 0 0,17 17 696 0 0,3-3 1 0 0,3-2-1 0 0,65 48-696 0 0,-76-58-169 0 0,-48-45-820 0 0,-7-7-9411 0 0,-2-4 2081 0 0</inkml:trace>
</inkml:ink>
</file>

<file path=ppt/ink/ink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6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24.9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683 1 0 0 0,'0'0'315'0'0,"0"0"424"0"0,0 0-1 0 0,0 0 101 0 0,0 0 195 0 0,0 0 97 0 0,0 0-30 0 0,0 0-125 0 0,0 0-131 0 0,0 0-79 0 0,0 0-39 0 0,-12 0-44 0 0,-125 26 2158 0 0,-180 105-578 0 0,239-89-1527 0 0,100-24-700 0 0,187 26 886 0 0,-207-42-881 0 0,-1 1 1 0 0,0-1 0 0 0,0 0-1 0 0,0 1 1 0 0,0-1-1 0 0,-1 1 1 0 0,1-1 0 0 0,-1 1-1 0 0,1-1 1 0 0,-1 1 0 0 0,0 0-1 0 0,0-1 1 0 0,0 1 0 0 0,0-1-1 0 0,0 1 1 0 0,-1-1 0 0 0,1 1-1 0 0,-1 0 1 0 0,0-1 0 0 0,0 0-1 0 0,0 1 1 0 0,0-1 0 0 0,0 0-1 0 0,0 1 1 0 0,-1-1 0 0 0,1 0-1 0 0,-1 0 1 0 0,1 0 0 0 0,-1 0-1 0 0,0 0 1 0 0,0 0 0 0 0,0-1-1 0 0,0 1 1 0 0,-2 1-42 0 0,-20 23 154 0 0,-1-2 0 0 0,-2 0 0 0 0,0-2 0 0 0,-1-1 0 0 0,-14 7-154 0 0,-112 96 410 0 0,152-122-407 0 0,0 1 0 0 0,0-1 0 0 0,-1 1-1 0 0,1 0 1 0 0,1 0 0 0 0,-1 0 0 0 0,0 0 0 0 0,1 0 0 0 0,0 0-1 0 0,-1 0 1 0 0,1 1 0 0 0,1-1 0 0 0,-1 0 0 0 0,0 1 0 0 0,1-1-1 0 0,-1 1 1 0 0,1-1 0 0 0,0 0 0 0 0,1 1 0 0 0,-1-1 0 0 0,0 1-1 0 0,1-1 1 0 0,0 0 0 0 0,0 1 0 0 0,0-1 0 0 0,0 0 0 0 0,0 0-1 0 0,1 1 1 0 0,-1-1 0 0 0,1 0 0 0 0,0 0 0 0 0,0-1 0 0 0,0 1-1 0 0,0 0 1 0 0,0-1 0 0 0,1 1 0 0 0,-1-1 0 0 0,1 0 0 0 0,0 0-1 0 0,2 2-2 0 0,13 5 57 0 0,1 0-1 0 0,1-1 0 0 0,0-1 0 0 0,0 0 0 0 0,0-2 1 0 0,1 0-1 0 0,-1-2 0 0 0,1 0 0 0 0,0-1 0 0 0,0-1 0 0 0,0-1 1 0 0,0-1-1 0 0,0-1 0 0 0,0-1 0 0 0,0 0 0 0 0,18-7-56 0 0,30-19-673 0 0,-49-15-4588 0 0,-18-10-6094 0 0,-2 42 8344 0 0</inkml:trace>
</inkml:ink>
</file>

<file path=ppt/ink/ink6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25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112 0 2969 0 0,'0'0'3515'0'0,"0"0"-2247"0"0,0 0-778 0 0,0 0-151 0 0,0 0 147 0 0,0 0 377 0 0,0 0 333 0 0,0 0 197 0 0,-15 38-21 0 0,-50 121-200 0 0,36-29 308 0 0,27-106-1257 0 0,1 176 1128 0 0,45 95-351 0 0,39 199-853 0 0,-74-403-1184 0 0,-8-61-1865 0 0,0-1-3680 0 0,-1-20-2161 0 0</inkml:trace>
</inkml:ink>
</file>

<file path=ppt/ink/ink6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25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504 494 8306 0 0,'0'0'1231'0'0,"0"0"-428"0"0,0 0-255 0 0,0 0-20 0 0,0 0 144 0 0,0 0 151 0 0,0 0 32 0 0,-36 1-78 0 0,-114 9-153 0 0,145-10-584 0 0,0 0-1 0 0,-1 1 1 0 0,1 0 0 0 0,0 0-1 0 0,-1 0 1 0 0,1 1 0 0 0,0 0-1 0 0,0 0 1 0 0,0 0-1 0 0,0 0 1 0 0,0 1 0 0 0,1 0-1 0 0,-1 0 1 0 0,1 0-1 0 0,0 1 1 0 0,0-1 0 0 0,-3 4-40 0 0,-7 6 109 0 0,-4 2-87 0 0,0 0-1 0 0,1 1 0 0 0,1 2 1 0 0,0-1-1 0 0,1 2 1 0 0,1 0-1 0 0,1 0 1 0 0,0 1-1 0 0,2 1 1 0 0,0 0-1 0 0,2 1 1 0 0,0 0-1 0 0,1 0 1 0 0,2 1-1 0 0,0 0 1 0 0,1 0-1 0 0,2 1 1 0 0,0-1-1 0 0,1 1 0 0 0,2 9-21 0 0,1-24 66 0 0,2 0-1 0 0,-1-1 0 0 0,1 1 0 0 0,0-1 0 0 0,1 0 0 0 0,0 0 0 0 0,0 0 0 0 0,1 0 0 0 0,0-1 0 0 0,0 0 0 0 0,1 0 0 0 0,0 0 0 0 0,0 0 0 0 0,1-1 0 0 0,0 0 0 0 0,0-1 0 0 0,0 0 0 0 0,0 0 0 0 0,1 0 0 0 0,0-1 0 0 0,0 0 0 0 0,0 0 0 0 0,0-1 0 0 0,1 0 0 0 0,0-1 0 0 0,-1 0 0 0 0,1 0 0 0 0,0-1 0 0 0,0 0 0 0 0,0 0 0 0 0,0-1 0 0 0,0 0 0 0 0,0-1 0 0 0,0 0 0 0 0,-1 0 0 0 0,1-1 0 0 0,0 0 0 0 0,0-1 0 0 0,-1 0 0 0 0,0 0 0 0 0,3-2-65 0 0,21-9 247 0 0,-1-2 0 0 0,0-2 0 0 0,-1 0 0 0 0,-1-2 0 0 0,-1-2 0 0 0,-1 0 0 0 0,-1-2 0 0 0,0 0 0 0 0,-2-2 0 0 0,-1-1 0 0 0,18-28-247 0 0,-26 35 46 0 0,-1-1 0 0 0,-1-1 0 0 0,-1 0 1 0 0,-1-1-1 0 0,-1 0 0 0 0,-1-1 0 0 0,-1 0 0 0 0,-1 0 0 0 0,-1 0 1 0 0,-1-1-1 0 0,-1 0 0 0 0,-1 0 0 0 0,-2-8-46 0 0,1 2-91 0 0,-1 1-1 0 0,-2 0 1 0 0,-1 0-1 0 0,-1 0 1 0 0,-2 1-1 0 0,0-1 1 0 0,-8-18 91 0 0,4 23-117 0 0,0 0 1 0 0,-2 1-1 0 0,-1 0 0 0 0,-1 1 0 0 0,-1 0 1 0 0,-15-18 116 0 0,24 35-34 0 0,0-1 0 0 0,-1 1 0 0 0,0 0 0 0 0,0 0 0 0 0,-1 0 1 0 0,1 1-1 0 0,-1 0 0 0 0,-1 1 0 0 0,1-1 0 0 0,0 1 0 0 0,-1 1 0 0 0,0-1 1 0 0,0 1-1 0 0,0 1 0 0 0,0-1 0 0 0,-1 2 0 0 0,1-1 0 0 0,-1 1 0 0 0,1 0 1 0 0,-1 1-1 0 0,1 0 0 0 0,-1 0 0 0 0,-1 1 34 0 0,4 0-18 0 0,1 1 0 0 0,0 0-1 0 0,-1 0 1 0 0,1 0 0 0 0,0 1 0 0 0,0-1-1 0 0,0 1 1 0 0,0 0 0 0 0,1 1 0 0 0,-1-1-1 0 0,1 1 1 0 0,0 0 0 0 0,0 0 0 0 0,0 1 0 0 0,1-1-1 0 0,-1 1 1 0 0,1-1 0 0 0,0 1 0 0 0,0 0-1 0 0,1 0 1 0 0,0 0 0 0 0,-1 2 18 0 0,-28 126 22 0 0,30-105 22 0 0,2 1-1 0 0,1-1 0 0 0,1 0 1 0 0,1 1-1 0 0,2-1 1 0 0,1-1-1 0 0,1 1 0 0 0,1-1 1 0 0,1-1-1 0 0,2 0 1 0 0,8 14-44 0 0,13 13 131 0 0,2-3 1 0 0,2-1 0 0 0,2-1 0 0 0,3-2 0 0 0,1-3 0 0 0,24 18-132 0 0,92 68-215 0 0,-113-108-1800 0 0,-30-19-2272 0 0,-2-6-4605 0 0,-10 0 3168 0 0</inkml:trace>
  <inkml:trace contextRef="#ctx0" brushRef="#br0" timeOffset="4056.447">1240 571 0 0 0,'0'0'1330'0'0,"0"0"322"0"0,0 0 188 0 0,0 0-6 0 0,0 0-139 0 0,33-3-197 0 0,104-13-198 0 0,215-1 4384 0 0,-321 17-5457 0 0,64 17-679 0 0,-116-6-12279 0 0,15-10 8854 0 0</inkml:trace>
  <inkml:trace contextRef="#ctx0" brushRef="#br0" timeOffset="4318.504">1263 785 0 0 0,'0'0'794'0'0,"0"0"655"0"0,0 0 526 0 0,0 0 414 0 0,0 0 87 0 0,0 0-254 0 0,0 0-436 0 0,0 0-383 0 0,0 0-268 0 0,0 0-152 0 0,0 0-107 0 0,32-1-113 0 0,102-5-110 0 0,222-9 1377 0 0,-285 22-3994 0 0,-48-2-2549 0 0,-1 1-5004 0 0,-16-6 4577 0 0</inkml:trace>
</inkml:ink>
</file>

<file path=ppt/ink/ink6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32.7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0 362 1176 0 0,'0'0'1092'0'0,"0"0"-386"0"0,0 0-295 0 0,0 0-41 0 0,0 0 208 0 0,0 0 262 0 0,0 0 239 0 0,0 0 119 0 0,0 0 11 0 0,0 0-51 0 0,0 0-133 0 0,3 18-148 0 0,16 123 1028 0 0,-15 155 1414 0 0,-4-236 766 0 0,-1-103-3497 0 0,15-134 63 0 0,-4 139-632 0 0,2 0 0 0 0,1 1-1 0 0,2 1 1 0 0,1 0 0 0 0,2 1-1 0 0,2 1 1 0 0,23-30-19 0 0,-34 51 5 0 0,1 1-1 0 0,1 0 1 0 0,0 1 0 0 0,1 1-1 0 0,0 0 1 0 0,0 0 0 0 0,1 1-1 0 0,0 0 1 0 0,1 2 0 0 0,0-1-1 0 0,0 2 1 0 0,10-4-5 0 0,-22 9-2 0 0,1 1 0 0 0,0-1 0 0 0,-1 1 0 0 0,1-1 0 0 0,0 1 0 0 0,-1 0 0 0 0,1 0 0 0 0,0 0 1 0 0,-1 0-1 0 0,1 0 0 0 0,0 1 0 0 0,-1-1 0 0 0,1 1 0 0 0,0 0 0 0 0,-1 0 0 0 0,1 0 0 0 0,-1 0 0 0 0,0 0 0 0 0,1 1 0 0 0,-1-1 0 0 0,0 1 0 0 0,1-1 0 0 0,-1 1 0 0 0,0 0 0 0 0,0 0 0 0 0,-1 0 0 0 0,1 0 0 0 0,0 0 0 0 0,-1 0 0 0 0,1 0 0 0 0,-1 1 0 0 0,0-1 0 0 0,1 1 1 0 0,-1-1-1 0 0,0 1 0 0 0,-1-1 0 0 0,1 1 0 0 0,0-1 0 0 0,-1 1 0 0 0,0 0 0 0 0,1 0 0 0 0,-1-1 0 0 0,0 1 0 0 0,0 0 0 0 0,0-1 0 0 0,-1 1 0 0 0,1 0 0 0 0,-1-1 0 0 0,0 2 2 0 0,1 10-109 0 0,0 1 0 0 0,-1 0 0 0 0,-1-1 0 0 0,0 1 1 0 0,-1-1-1 0 0,0 0 0 0 0,-1 0 0 0 0,-1 0 0 0 0,-1 0 0 0 0,0-1 0 0 0,0 0 0 0 0,-6 9 109 0 0,-1 2-4235 0 0,9-15-3787 0 0,3-9-772 0 0</inkml:trace>
  <inkml:trace contextRef="#ctx0" brushRef="#br0" timeOffset="6789.819">1125 90 0 0 0,'0'0'156'0'0,"0"0"583"0"0,0 0 396 0 0,0 0 249 0 0,0 0 80 0 0,0 0-91 0 0,0 0-170 0 0,0 0-158 0 0,0 0-85 0 0,-2-6-9 0 0,-7-19-1 0 0,-5 18 2959 0 0,-7 15-2854 0 0,20-8-977 0 0,-26 17 147 0 0,0 1 1 0 0,2 1-1 0 0,0 2 0 0 0,1 0 1 0 0,1 2-1 0 0,0 0 0 0 0,2 2 0 0 0,1 0 1 0 0,2 2-1 0 0,0 0 0 0 0,2 0 1 0 0,0 2-1 0 0,-9 27-225 0 0,16-34 77 0 0,2 0 1 0 0,1 1-1 0 0,1-1 1 0 0,0 1-1 0 0,2 0 1 0 0,1 0-1 0 0,1 0 1 0 0,1 1-1 0 0,2 17-77 0 0,1-29 64 0 0,2 0 0 0 0,-1 0 0 0 0,2 0 0 0 0,-1-1 0 0 0,2 0 0 0 0,-1 0 0 0 0,1 0-1 0 0,1-1 1 0 0,0 0 0 0 0,1-1 0 0 0,0 0 0 0 0,0 0 0 0 0,1 0 0 0 0,0-2 0 0 0,0 1 0 0 0,1-1-1 0 0,0 0 1 0 0,0-1 0 0 0,1-1 0 0 0,-1 0 0 0 0,1 0 0 0 0,2-1-64 0 0,8 3 168 0 0,0-1-1 0 0,1-2 1 0 0,0 0-1 0 0,0-1 1 0 0,-1-1 0 0 0,1-2-1 0 0,0 0 1 0 0,0-1 0 0 0,0-2-1 0 0,7-1-167 0 0,-1-3 163 0 0,0-1 0 0 0,0-2-1 0 0,-1-1 1 0 0,0-1 0 0 0,-1-1-1 0 0,0-1 1 0 0,-1-2 0 0 0,-1-1 0 0 0,0 0-1 0 0,-2-2 1 0 0,13-12-163 0 0,-25 20 16 0 0,0 0 0 0 0,0 0 0 0 0,-1-1 0 0 0,-1 0 0 0 0,0-1 0 0 0,-1 0-1 0 0,0 0 1 0 0,0-1 0 0 0,-2 0 0 0 0,0 0 0 0 0,-1-1 0 0 0,0 0 0 0 0,-1 0 0 0 0,0 0 0 0 0,-2 0 0 0 0,1-1 0 0 0,-2 1 0 0 0,0 0-1 0 0,-1-1 1 0 0,-1 1 0 0 0,0-1 0 0 0,-1 1 0 0 0,-1-1 0 0 0,0 1 0 0 0,-1 0 0 0 0,-1 0 0 0 0,0 1 0 0 0,-1-1 0 0 0,0 1 0 0 0,-1 1-1 0 0,-1-1 1 0 0,-2-2-16 0 0,-8-5-309 0 0,-1 0 1 0 0,-1 1-1 0 0,0 1 0 0 0,-2 1 0 0 0,0 1 0 0 0,-1 1 0 0 0,0 1 0 0 0,-1 1 0 0 0,-1 1 0 0 0,0 1 0 0 0,-1 2 0 0 0,0 0 0 0 0,-1 1 0 0 0,0 2 0 0 0,0 1 0 0 0,0 1 0 0 0,-1 1 0 0 0,0 2 0 0 0,0 1 0 0 0,0 1 0 0 0,-20 2 309 0 0,27 1-761 0 0,0 0 0 0 0,0 1 0 0 0,1 1 0 0 0,0 0 0 0 0,0 2 0 0 0,0 0 0 0 0,-17 11 761 0 0,13-6-2550 0 0,1 2-1 0 0,1 1 0 0 0,0 0 0 0 0,1 2 0 0 0,-17 17 2551 0 0,15-10-840 0 0</inkml:trace>
  <inkml:trace contextRef="#ctx0" brushRef="#br0" timeOffset="7530.105">701 458 0 0 0,'0'0'1726'0'0,"0"0"143"0"0,0 0-15 0 0,0 0-180 0 0,0 0-250 0 0,0 0-182 0 0,0 0-93 0 0,0 0-50 0 0,0 0-45 0 0,0 0-87 0 0,2-2-98 0 0,83-37 4998 0 0,56-11-4466 0 0,-135 48-1390 0 0,0 0 0 0 0,-1 0 0 0 0,1 1-1 0 0,0-1 1 0 0,0 2 0 0 0,0-1 0 0 0,0 0 0 0 0,0 1-1 0 0,0 0 1 0 0,0 1 0 0 0,0 0 0 0 0,0-1-1 0 0,-1 2 1 0 0,1-1 0 0 0,0 1 0 0 0,0 0-1 0 0,-1 0 1 0 0,1 0 0 0 0,-1 1 0 0 0,0 0-1 0 0,0 0 1 0 0,0 0 0 0 0,0 1 0 0 0,0-1-1 0 0,-1 1 1 0 0,1 1 0 0 0,-1-1 0 0 0,0 0-1 0 0,2 4-10 0 0,2 6 35 0 0,1-1-1 0 0,0-1 1 0 0,1 1-1 0 0,0-1 0 0 0,1-1 1 0 0,1 0-1 0 0,0-1 0 0 0,0 0 1 0 0,1-1-1 0 0,0 0 1 0 0,0-1-1 0 0,1-1 0 0 0,13 6-34 0 0,-14-8 217 0 0,1 0-1 0 0,0-1 1 0 0,0-1-1 0 0,0 0 1 0 0,0-1 0 0 0,0 0-1 0 0,0-1 1 0 0,1-1-1 0 0,-1 0 1 0 0,0-1-1 0 0,1-1 1 0 0,-1 0 0 0 0,6-2-217 0 0,45-30 789 0 0,-62 30-793 0 0,0 0 0 0 0,1 0 0 0 0,-1-1 0 0 0,-1 1 0 0 0,1-1 0 0 0,-1 1 0 0 0,1-1 0 0 0,-1 0 0 0 0,-1 0 0 0 0,1 0 0 0 0,-1 0 0 0 0,0 0 0 0 0,0 0 0 0 0,0 0 0 0 0,-1 0 0 0 0,1-1 4 0 0,-1-1-583 0 0,0-9-1016 0 0,0 6-4850 0 0,0 9 346 0 0,0 1-3546 0 0</inkml:trace>
  <inkml:trace contextRef="#ctx0" brushRef="#br0" timeOffset="7794.099">1835 536 1832 0 0,'0'0'2452'0'0,"0"0"-1003"0"0,0 0-418 0 0,0 0 112 0 0,0 0 293 0 0,0 0 194 0 0,0 0-90 0 0,0 0-353 0 0,0 0-285 0 0,0 0-159 0 0,0 0-69 0 0,0 0-21 0 0,-2 28-67 0 0,-7 92-103 0 0,-4 165 573 0 0,1-237-1910 0 0,8-73-16079 0 0,4 18 15923 0 0</inkml:trace>
  <inkml:trace contextRef="#ctx0" brushRef="#br0" timeOffset="8051.208">1745 569 0 0 0,'0'0'1227'0'0,"0"0"309"0"0,0 0 129 0 0,0 0 36 0 0,0 0-96 0 0,0 0-238 0 0,0 0-242 0 0,0 0-102 0 0,0 0 20 0 0,0 0 36 0 0,0 0-32 0 0,0 0-56 0 0,0 0-70 0 0,18 0-93 0 0,130 3 1366 0 0,11-13-1566 0 0,-137 12-2633 0 0,-27 12-10517 0 0,0-12 7069 0 0</inkml:trace>
  <inkml:trace contextRef="#ctx0" brushRef="#br0" timeOffset="8338.73">1771 860 0 0 0,'0'0'2719'0'0,"0"0"199"0"0,0 0 47 0 0,0 0-259 0 0,0 0-456 0 0,0 0-537 0 0,0 0-484 0 0,0 0-355 0 0,0 0-269 0 0,0 0-199 0 0,34-6-127 0 0,104-17-115 0 0,-29-2-358 0 0,-88 19-2996 0 0,5 0-4534 0 0,-19 5 4 0 0</inkml:trace>
</inkml:ink>
</file>

<file path=ppt/ink/ink6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1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9 0 0 0,'0'0'1095'0'0,"0"0"651"0"0,0 0 111 0 0,0 0 69 0 0,0 0 203 0 0,0 0 35 0 0,0 0-196 0 0,0 0-325 0 0,0 0-413 0 0,0 0-354 0 0,0 0-221 0 0,0 0-150 0 0,-5-1-67 0 0,-21-5 798 0 0,72 6 1203 0 0,-46 0-2416 0 0,4-2-2989 0 0,3 3-9545 0 0,-7 0 6058 0 0</inkml:trace>
</inkml:ink>
</file>

<file path=ppt/ink/ink6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2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1 3249 0 0,'0'0'1985'0'0,"0"0"-132"0"0,0 0-50 0 0,0 0 104 0 0,0 0 77 0 0,0 0-134 0 0,0 0-367 0 0,0 0-421 0 0,0 0-358 0 0,0 0-256 0 0,0 0-131 0 0,0 0-51 0 0,0 0-26 0 0,-3 18 654 0 0,0-7-6415 0 0,0-7-120 0 0,0 0-3242 0 0</inkml:trace>
</inkml:ink>
</file>

<file path=ppt/ink/ink6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29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951 96 0 0 0,'0'0'826'0'0,"0"0"583"0"0,0 0 18 0 0,0 0-113 0 0,0 0-55 0 0,2-7-3 0 0,15-37 1316 0 0,-19 15 3306 0 0,-21 16-3843 0 0,-38 11-1870 0 0,57 2-7 0 0,-24 4-178 0 0,0 1-1 0 0,0 2 1 0 0,0 0 0 0 0,1 2 0 0 0,-23 11 20 0 0,-7 2 6 0 0,13-7-14 0 0,1 3 0 0 0,1 2 1 0 0,0 1-1 0 0,2 2 0 0 0,-14 12 8 0 0,53-35-15 0 0,0 0-1 0 0,0 1 1 0 0,0 0-1 0 0,0-1 1 0 0,1 1 0 0 0,-1 0-1 0 0,0-1 1 0 0,0 1-1 0 0,0 0 1 0 0,1 0-1 0 0,-1-1 1 0 0,0 1 0 0 0,1 0-1 0 0,-1 0 1 0 0,1 0-1 0 0,-1 0 1 0 0,1 0-1 0 0,0 0 1 0 0,-1 0-1 0 0,1 0 1 0 0,0 0 0 0 0,0 0-1 0 0,-1 0 1 0 0,1 0-1 0 0,0 0 1 0 0,0 1-1 0 0,0-1 1 0 0,0 0-1 0 0,0 0 1 0 0,1 0 0 0 0,-1 0-1 0 0,0 0 1 0 0,0 0-1 0 0,1 0 1 0 0,-1 0-1 0 0,1 0 1 0 0,-1 0 0 0 0,1 0-1 0 0,-1 0 1 0 0,1 0-1 0 0,0 0 1 0 0,-1-1-1 0 0,1 1 1 0 0,0 0-1 0 0,-1 0 1 0 0,1-1 0 0 0,0 1-1 0 0,0 0 1 0 0,0-1-1 0 0,0 1 1 0 0,0-1-1 0 0,0 1 1 0 0,0-1 0 0 0,1 1 15 0 0,56 23-63 0 0,-14-15 148 0 0,-1-2-1 0 0,1-2 1 0 0,0-2 0 0 0,23-2-85 0 0,-34 4 71 0 0,-32-5-63 0 0,-1 0 0 0 0,1 1 1 0 0,-1-1-1 0 0,0 0 0 0 0,1 1 0 0 0,-1-1 1 0 0,1 0-1 0 0,-1 1 0 0 0,0-1 0 0 0,1 1 1 0 0,-1-1-1 0 0,0 1 0 0 0,0-1 0 0 0,1 1 1 0 0,-1-1-1 0 0,0 0 0 0 0,0 1 0 0 0,0-1 1 0 0,0 1-1 0 0,0-1 0 0 0,1 1 1 0 0,-1 0-1 0 0,0-1 0 0 0,0 1 0 0 0,0-1 1 0 0,0 1-1 0 0,-1-1 0 0 0,1 1 0 0 0,0-1 1 0 0,0 1-1 0 0,0-1 0 0 0,0 1 0 0 0,0-1 1 0 0,-1 1-1 0 0,1-1 0 0 0,0 0 0 0 0,0 1 1 0 0,-1-1-1 0 0,1 1 0 0 0,0-1 0 0 0,-1 1 1 0 0,1-1-1 0 0,0 0 0 0 0,-1 1 0 0 0,1-1 1 0 0,-1 0-1 0 0,1 1 0 0 0,0-1 0 0 0,-1 0 1 0 0,1 0-1 0 0,-1 0 0 0 0,1 1 0 0 0,-1-1 1 0 0,1 0-1 0 0,-1 0 0 0 0,1 0 1 0 0,-1 0-1 0 0,1 0 0 0 0,-1 0 0 0 0,1 0 1 0 0,-1 0-9 0 0,-325 249 688 0 0,305-235-676 0 0,0 2 1 0 0,1 0-1 0 0,0 1 1 0 0,1 1-1 0 0,2 1 1 0 0,0 1-1 0 0,0 0 1 0 0,2 1 0 0 0,1 1-1 0 0,-2 5-12 0 0,14-25 5 0 0,0 1-1 0 0,1 0 1 0 0,0-1-1 0 0,-1 1 1 0 0,1 0-1 0 0,0 0 1 0 0,0 0-1 0 0,0 0 1 0 0,1 0-1 0 0,-1 0 1 0 0,1 0-1 0 0,0 0 1 0 0,-1 0-1 0 0,1 0 1 0 0,1 0-1 0 0,-1 0 1 0 0,0 0 0 0 0,1 1-1 0 0,0-1 1 0 0,-1 0-1 0 0,1-1 1 0 0,0 1-1 0 0,1 0 1 0 0,-1 0-1 0 0,0 0 1 0 0,1-1-1 0 0,0 1 1 0 0,-1 0-1 0 0,1-1 1 0 0,0 0-1 0 0,0 1 1 0 0,1-1-1 0 0,-1 0 1 0 0,0 0 0 0 0,1 0-1 0 0,-1-1 1 0 0,1 1-1 0 0,0 0 1 0 0,-1-1-1 0 0,1 0 1 0 0,0 1-1 0 0,0-1 1 0 0,2 0-5 0 0,18 4 88 0 0,-1-2 0 0 0,1-1 0 0 0,0 0 0 0 0,0-2 0 0 0,-1 0 1 0 0,1-2-1 0 0,0 0 0 0 0,-1-2 0 0 0,1 0 0 0 0,-1-2 0 0 0,0 0 0 0 0,-1-2 0 0 0,5-2-88 0 0,262-103-729 0 0,-222 70-2857 0 0,-34 20-4396 0 0,-22 16-57 0 0</inkml:trace>
  <inkml:trace contextRef="#ctx0" brushRef="#br0" timeOffset="312.796">1426 398 11002 0 0,'0'0'801'0'0,"0"0"-339"0"0,0 0 42 0 0,0 0 342 0 0,0 0 257 0 0,-26 38 57 0 0,-79 122-161 0 0,-47 70 488 0 0,73-69-3018 0 0,68-125-3075 0 0,3 1-4024 0 0,7-33 5033 0 0</inkml:trace>
  <inkml:trace contextRef="#ctx0" brushRef="#br0" timeOffset="570.411">980 450 15355 0 0,'0'0'264'0'0,"0"0"-394"0"0,0 0-96 0 0,0 0 237 0 0,0 0 354 0 0,0 0 189 0 0,0 0 46 0 0,0 0-12 0 0,0 0-40 0 0,0 0-62 0 0,29 33-76 0 0,92 103-70 0 0,-45-72 21 0 0,-59-55-288 0 0,21 15-307 0 0,2-2-1 0 0,0-1 1 0 0,1-2 0 0 0,2-2 0 0 0,11 1 234 0 0,-29-12-2196 0 0,1-1-5013 0 0,-16-4-1814 0 0</inkml:trace>
  <inkml:trace contextRef="#ctx0" brushRef="#br0" timeOffset="947.097">1926 619 4121 0 0,'0'0'1952'0'0,"0"0"-491"0"0,0 0 11 0 0,0 0 304 0 0,0 0 217 0 0,0 0-121 0 0,0 0-425 0 0,0 0-408 0 0,0 0-283 0 0,0 0-170 0 0,0 0-110 0 0,0 0-75 0 0,0 0-41 0 0,-11-7-53 0 0,-37-23-30 0 0,44 29-252 0 0,1 0 0 0 0,0 0-1 0 0,-1 0 1 0 0,1 0 0 0 0,-1 0-1 0 0,1 1 1 0 0,-1 0-1 0 0,1 0 1 0 0,-1 0 0 0 0,1 0-1 0 0,-1 0 1 0 0,1 1 0 0 0,-1-1-1 0 0,1 1 1 0 0,-1 0 0 0 0,1 0-1 0 0,0 1 1 0 0,-1-1 0 0 0,1 1-1 0 0,0-1 1 0 0,0 1-1 0 0,0 0 1 0 0,0 0 0 0 0,-2 2-25 0 0,-8 4 36 0 0,-2 1-42 0 0,2 0 0 0 0,-1 1 0 0 0,1 0 0 0 0,1 1 0 0 0,0 1-1 0 0,0-1 1 0 0,1 2 0 0 0,1 0 0 0 0,0 0 0 0 0,1 1-1 0 0,0 0 1 0 0,1 1 0 0 0,0 0 0 0 0,-4 15 6 0 0,10-26-7 0 0,-1 0 0 0 0,2 1 1 0 0,-1-1-1 0 0,0 0 0 0 0,1 1 1 0 0,0-1-1 0 0,0 1 0 0 0,0 0 1 0 0,1-1-1 0 0,-1 1 0 0 0,1 0 1 0 0,0-1-1 0 0,1 1 0 0 0,-1 0 1 0 0,1-1-1 0 0,0 1 0 0 0,0-1 1 0 0,0 1-1 0 0,1-1 0 0 0,-1 1 1 0 0,1-1-1 0 0,0 0 0 0 0,1 0 1 0 0,-1 0-1 0 0,1 0 0 0 0,-1 0 1 0 0,1 0-1 0 0,0-1 0 0 0,1 0 1 0 0,-1 1-1 0 0,2 0 7 0 0,3-2 91 0 0,0 0 1 0 0,0 0-1 0 0,0-1 0 0 0,0 0 0 0 0,0 0 1 0 0,0-1-1 0 0,1 0 0 0 0,-1 0 0 0 0,0-1 1 0 0,0 0-1 0 0,0-1 0 0 0,0 0 1 0 0,0 0-1 0 0,0 0 0 0 0,0-1 0 0 0,-1-1 1 0 0,8-3-92 0 0,114-81 843 0 0,21-63-483 0 0,-104 114-978 0 0,-46 36 205 0 0,0 1-235 0 0,-4 40-6315 0 0,1-4-3557 0 0,3-27 6296 0 0</inkml:trace>
  <inkml:trace contextRef="#ctx0" brushRef="#br0" timeOffset="1410.889">2243 965 0 0 0,'0'0'1592'0'0,"0"0"534"0"0,0 0 260 0 0,0 0 213 0 0,0 0 20 0 0,0 0-279 0 0,0 0-501 0 0,0 0-455 0 0,0 0-297 0 0,0 0-206 0 0,0 0-182 0 0,0 0-168 0 0,1-9-144 0 0,47-129 861 0 0,-42 126-1246 0 0,0 0 1 0 0,0 1 0 0 0,1 0-1 0 0,0 0 1 0 0,1 0-1 0 0,1 1 1 0 0,-1 0-1 0 0,2 1 1 0 0,-1 0-1 0 0,1 0 1 0 0,1 1-1 0 0,-1 0 1 0 0,1 1-1 0 0,1 0 1 0 0,-1 1-1 0 0,1 0 1 0 0,0 1-1 0 0,6-2-2 0 0,-16 8-14 0 0,0 1 0 0 0,0-1 0 0 0,0 0 0 0 0,0 1 0 0 0,-1 0-1 0 0,1-1 1 0 0,0 1 0 0 0,-1 0 0 0 0,0 0 0 0 0,1 0 0 0 0,-1 0 0 0 0,0 0-1 0 0,0 0 1 0 0,0 0 0 0 0,0 1 0 0 0,-1-1 0 0 0,1 0 0 0 0,0 0 0 0 0,-1 1-1 0 0,0-1 1 0 0,1 0 0 0 0,-1 1 0 0 0,0-1 0 0 0,0 0 0 0 0,0 1-1 0 0,-1-1 1 0 0,1 0 0 0 0,-1 1 0 0 0,1-1 0 0 0,-1 0 0 0 0,0 0 0 0 0,0 1-1 0 0,0 0 15 0 0,0 14 27 0 0,1-10-10 0 0,0-6-14 0 0,-1 0 1 0 0,1 0 0 0 0,0 0 0 0 0,-1 0-1 0 0,1-1 1 0 0,0 1 0 0 0,0 0 0 0 0,0 0-1 0 0,0 0 1 0 0,0 0 0 0 0,0 0 0 0 0,0 0-1 0 0,0 0 1 0 0,0 0 0 0 0,0 0 0 0 0,1 0 0 0 0,-1 0-1 0 0,0 0 1 0 0,1 0 0 0 0,-1 0 0 0 0,1-1-1 0 0,-1 1 1 0 0,1 0 0 0 0,-1 0 0 0 0,1 0-1 0 0,-1-1 1 0 0,1 1 0 0 0,0 0 0 0 0,-1-1-1 0 0,1 1 1 0 0,0 0 0 0 0,0-1 0 0 0,0 1-1 0 0,-1-1 1 0 0,1 1 0 0 0,0-1 0 0 0,0 0-1 0 0,0 1 1 0 0,0-1 0 0 0,0 0 0 0 0,0 0-1 0 0,0 1 1 0 0,0-1 0 0 0,0 0 0 0 0,0 0 0 0 0,0 0-1 0 0,0 0 1 0 0,0 0 0 0 0,-1-1 0 0 0,1 1-1 0 0,0 0 1 0 0,0 0 0 0 0,0 0 0 0 0,0-1-1 0 0,0 1 1 0 0,0-1 0 0 0,0 1-4 0 0,127-66 517 0 0,-111 57-515 0 0,-6 2-7 0 0,0 1 0 0 0,0 0-1 0 0,1 1 1 0 0,0 0 0 0 0,0 1 0 0 0,0 0-1 0 0,1 1 1 0 0,-1 1 0 0 0,1 0 0 0 0,4 0 5 0 0,-14 4 1 0 0,-1-1 0 0 0,1 1 0 0 0,-1 0 1 0 0,0-1-1 0 0,0 1 0 0 0,1 0 1 0 0,-1 1-1 0 0,0-1 0 0 0,-1 0 0 0 0,1 1 1 0 0,0-1-1 0 0,-1 1 0 0 0,1-1 0 0 0,-1 1 1 0 0,0 0-1 0 0,0-1 0 0 0,0 1 0 0 0,0 0 1 0 0,-1 0-1 0 0,1 0 0 0 0,-1 0 0 0 0,1 0 1 0 0,-1 0-1 0 0,0-1 0 0 0,0 1 0 0 0,0 0 1 0 0,-1 0-1 0 0,1 0 0 0 0,-1 0 0 0 0,0 0 1 0 0,1 0-1 0 0,-2 1-1 0 0,1 10 18 0 0,1-8-38 0 0,-1-1-1 0 0,1 1 0 0 0,0-1 0 0 0,0 1 1 0 0,0-1-1 0 0,1 1 0 0 0,0-1 0 0 0,0 0 1 0 0,0 1-1 0 0,1-1 0 0 0,0 0 1 0 0,0 0-1 0 0,0 0 0 0 0,0 0 0 0 0,1 0 1 0 0,0 0-1 0 0,0-1 0 0 0,0 1 0 0 0,1-1 1 0 0,3 3 20 0 0,24-3-3699 0 0,-12-11-6305 0 0,-12 0 2042 0 0</inkml:trace>
  <inkml:trace contextRef="#ctx0" brushRef="#br0" timeOffset="1826.955">3259 578 10634 0 0,'0'0'1270'0'0,"0"0"-410"0"0,0 0 139 0 0,0 0 308 0 0,0 0 169 0 0,0 0-141 0 0,0 0-383 0 0,0 0-342 0 0,0 0-210 0 0,0 0-119 0 0,-3 33-87 0 0,-8 103-50 0 0,-9 88 162 0 0,5-75-279 0 0,-7-58 32 0 0,22-90-48 0 0,0 0 0 0 0,-1 0 0 0 0,1 0 1 0 0,-1-1-1 0 0,1 1 0 0 0,-1 0 0 0 0,1 0 1 0 0,-1 0-1 0 0,0-1 0 0 0,1 1 0 0 0,-1 0 0 0 0,0-1 1 0 0,0 1-1 0 0,1-1 0 0 0,-1 1 0 0 0,0-1 1 0 0,0 1-1 0 0,0-1 0 0 0,0 0 0 0 0,0 1 0 0 0,0-1 1 0 0,0 0-1 0 0,1 1 0 0 0,-1-1 0 0 0,0 0 0 0 0,0 0 1 0 0,0 0-1 0 0,0 0 0 0 0,0 0 0 0 0,0 0 1 0 0,0 0-1 0 0,0-1 0 0 0,0 1 0 0 0,0 0 0 0 0,0 0 1 0 0,0-1-1 0 0,0 1 0 0 0,0-1 0 0 0,0 1 1 0 0,1-1-1 0 0,-1 1 0 0 0,0-1 0 0 0,0 1 0 0 0,1-1 1 0 0,-1 0-1 0 0,0 1 0 0 0,1-1 0 0 0,-1 0 0 0 0,0 1 1 0 0,1-1-1 0 0,-1 0 0 0 0,1 0 0 0 0,-1 0 1 0 0,1 0-1 0 0,0 0 0 0 0,-1 0 0 0 0,1 1 0 0 0,0-1 1 0 0,0 0-1 0 0,-1 0 0 0 0,1 0 0 0 0,0 0 1 0 0,0-1-12 0 0,-2-11 0 0 0,0 1 1 0 0,1-1 0 0 0,0 0 0 0 0,1 0-1 0 0,0 1 1 0 0,1-1 0 0 0,1 0-1 0 0,0 0 1 0 0,0 1 0 0 0,2-1 0 0 0,3-8-1 0 0,8-27-95 0 0,3 1 0 0 0,2 1 0 0 0,1 1 0 0 0,3 1 0 0 0,1 0 0 0 0,3 2 0 0 0,29-34 95 0 0,-52 69-11 0 0,1 1-1 0 0,-1 0 1 0 0,1 0-1 0 0,0 1 1 0 0,0 0-1 0 0,1 0 1 0 0,-1 0-1 0 0,1 1 1 0 0,0 0-1 0 0,1 0 1 0 0,-1 1-1 0 0,1 0 1 0 0,-1 0-1 0 0,1 0 1 0 0,0 1-1 0 0,0 1 1 0 0,0-1-1 0 0,0 1 1 0 0,0 1-1 0 0,1-1 1 0 0,-1 2-1 0 0,4-1 12 0 0,-9 1 20 0 0,1 0-1 0 0,-1 0 0 0 0,0 0 1 0 0,-1 0-1 0 0,1 1 1 0 0,0-1-1 0 0,0 1 1 0 0,0-1-1 0 0,-1 1 1 0 0,1 0-1 0 0,-1 0 0 0 0,1 0 1 0 0,-1 1-1 0 0,0-1 1 0 0,0 0-1 0 0,0 1 1 0 0,0 0-1 0 0,-1-1 1 0 0,1 1-1 0 0,-1 0 0 0 0,1 0 1 0 0,-1 0-1 0 0,0 0 1 0 0,0 0-1 0 0,0 0 1 0 0,-1 0-1 0 0,1 0 1 0 0,-1 0-1 0 0,1 2-19 0 0,-10 91 660 0 0,4-84-625 0 0,0-1 0 0 0,-1 0-1 0 0,0-1 1 0 0,0 1-1 0 0,-1-1 1 0 0,-1 0 0 0 0,0-1-1 0 0,0 0 1 0 0,-1 0-1 0 0,0-1 1 0 0,0 0 0 0 0,-1-1-1 0 0,0 0 1 0 0,-1 0-1 0 0,1-1 1 0 0,-1 0 0 0 0,0-1-1 0 0,-1-1 1 0 0,1 1 0 0 0,-4-1-36 0 0,14-3-93 0 0,0-1-1 0 0,0 0 1 0 0,0 1-1 0 0,0-1 1 0 0,0 0-1 0 0,0 0 1 0 0,-1 0-1 0 0,1 0 0 0 0,0 0 1 0 0,0 0-1 0 0,0 0 1 0 0,0 0-1 0 0,0 0 1 0 0,0-1-1 0 0,0 1 0 0 0,0 0 1 0 0,0 0-1 0 0,0-1 1 0 0,0 1-1 0 0,0-1 1 0 0,0 1-1 0 0,0-1 0 0 0,0 0 1 0 0,0 1-1 0 0,1-1 1 0 0,-1 0-1 0 0,0 0 1 0 0,0 1-1 0 0,1-1 0 0 0,-1 0 1 0 0,0 0-1 0 0,1 0 1 0 0,-1 0-1 0 0,1 0 1 0 0,-1 0-1 0 0,1 0 0 0 0,-1 0 95 0 0,-1-28-10415 0 0,2 22 7192 0 0,0-4-2207 0 0</inkml:trace>
  <inkml:trace contextRef="#ctx0" brushRef="#br0" timeOffset="2076.031">4054 122 12747 0 0,'0'0'1248'0'0,"0"0"-437"0"0,0 0 245 0 0,0 0 400 0 0,0 0 151 0 0,-11 31-184 0 0,-38 102-449 0 0,-52 121 262 0 0,93-224-1386 0 0,1 0 0 0 0,2 0-1 0 0,0 0 1 0 0,3 1 0 0 0,0-1 0 0 0,3 29 150 0 0,8-31-2292 0 0,-1-24-1989 0 0,3-2-4819 0 0,-4-2 3116 0 0</inkml:trace>
  <inkml:trace contextRef="#ctx0" brushRef="#br0" timeOffset="2438.725">4080 704 1304 0 0,'0'0'1347'0'0,"0"0"-42"0"0,0 0 207 0 0,0 0 331 0 0,0 0 284 0 0,0 0 81 0 0,0 0-118 0 0,0 0-280 0 0,0 0-324 0 0,0 0-265 0 0,0 0-175 0 0,34 14-86 0 0,105 44-94 0 0,-137-56-814 0 0,1-1 0 0 0,0 1 1 0 0,1-1-1 0 0,-1 0 1 0 0,0 0-1 0 0,0 0 1 0 0,1 0-1 0 0,-1 0 1 0 0,0-1-1 0 0,1 1 1 0 0,-1-1-1 0 0,1 0 0 0 0,-1 0 1 0 0,0 0-1 0 0,1-1 1 0 0,-1 1-1 0 0,0-1 1 0 0,1 0-1 0 0,-1 0 1 0 0,0 0-1 0 0,0 0 1 0 0,3-2-53 0 0,5-2 235 0 0,1 0-113 0 0,0 1 1 0 0,-1-2-1 0 0,0 1 1 0 0,0-2-1 0 0,-1 1 0 0 0,1-1 1 0 0,-1-1-1 0 0,-1 0 0 0 0,0 0 1 0 0,0-1-1 0 0,0 0 0 0 0,-1-1 1 0 0,0 0-1 0 0,-1 0 0 0 0,0 0 1 0 0,-1-1-1 0 0,0 0 0 0 0,-1 0 1 0 0,4-11-123 0 0,-9 19-16 0 0,1 1 0 0 0,-1-1 0 0 0,1 1 0 0 0,-1-1 1 0 0,0 1-1 0 0,0-1 0 0 0,0 0 0 0 0,0 1 0 0 0,-1-1 1 0 0,1 1-1 0 0,-1-1 0 0 0,1 1 0 0 0,-1-1 0 0 0,0 1 1 0 0,0 0-1 0 0,0-1 0 0 0,0 1 0 0 0,0 0 0 0 0,-1 0 1 0 0,1-1-1 0 0,-1 1 0 0 0,0 0 0 0 0,1 1 0 0 0,-1-1 1 0 0,0 0-1 0 0,0 0 0 0 0,0 1 0 0 0,0-1 0 0 0,0 1 1 0 0,0 0-1 0 0,-1-1 0 0 0,1 1 0 0 0,0 0 0 0 0,-1 0 1 0 0,1 1-1 0 0,-1-1 0 0 0,1 0 0 0 0,-1 1 0 0 0,1 0 1 0 0,-1-1-1 0 0,0 1 0 0 0,1 0 0 0 0,-1 0 0 0 0,1 1 1 0 0,-1-1-1 0 0,1 0 0 0 0,-1 1 0 0 0,1 0 0 0 0,-1-1 1 0 0,1 1-1 0 0,-1 0 0 0 0,1 0 0 0 0,-2 1 16 0 0,-14 6-64 0 0,0 0 0 0 0,1 2 0 0 0,0 0 0 0 0,0 0 0 0 0,1 2 0 0 0,0 0 0 0 0,1 0 0 0 0,0 2 0 0 0,-11 14 64 0 0,18-22-27 0 0,1 2 0 0 0,0-1 0 0 0,1 1-1 0 0,0-1 1 0 0,0 2 0 0 0,1-1 0 0 0,0 1 0 0 0,0 0 0 0 0,1 0 0 0 0,0 0-1 0 0,1 0 1 0 0,0 1 0 0 0,0-1 0 0 0,1 1 0 0 0,1 0 0 0 0,-1 0 0 0 0,1 0 27 0 0,1-5-32 0 0,0-1 1 0 0,0 0 0 0 0,0 1 0 0 0,1-1 0 0 0,-1 0 0 0 0,1 1 0 0 0,0-1-1 0 0,1 0 1 0 0,-1 0 0 0 0,1 0 0 0 0,-1 0 0 0 0,1 0 0 0 0,0 0-1 0 0,1 0 1 0 0,-1-1 0 0 0,1 1 0 0 0,-1-1 0 0 0,1 1 0 0 0,0-1 0 0 0,0 0-1 0 0,1 0 1 0 0,-1-1 0 0 0,1 1 0 0 0,-1-1 0 0 0,1 1 0 0 0,0-1 0 0 0,0 0-1 0 0,3 1 32 0 0,93 15-2287 0 0,-65-19-1737 0 0,-4-4-4318 0 0,-17 1 904 0 0</inkml:trace>
  <inkml:trace contextRef="#ctx0" brushRef="#br0" timeOffset="3170.017">2064 682 0 0 0,'0'0'1163'0'0,"0"0"661"0"0,0 0-78 0 0,0 0-263 0 0,0 0-203 0 0,0 0-134 0 0,0 0-35 0 0,0 0-52 0 0,0 0-92 0 0,6-11 1300 0 0,-4 65 2536 0 0,-2-32-4312 0 0,15 107-45 0 0,6-104-1953 0 0,-12-20-2171 0 0,1-2-4386 0 0,-5-2 1527 0 0</inkml:trace>
  <inkml:trace contextRef="#ctx0" brushRef="#br0" timeOffset="12031.205">4 1326 0 0 0,'0'0'757'0'0,"0"0"276"0"0,0 0-90 0 0,0 0-173 0 0,-1-6-148 0 0,-2-16-117 0 0,37 9 1542 0 0,265-3 2170 0 0,-160 15-3457 0 0,953-37 1517 0 0,-308 26-1270 0 0,330-20 433 0 0,-617-8-426 0 0,140-19 241 0 0,-545 33-384 0 0,-84 25-1566 0 0,-16-1-2090 0 0,-3 1-7441 0 0,7 1 4414 0 0</inkml:trace>
</inkml:ink>
</file>

<file path=ppt/ink/ink6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9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36 7434 0 0,'0'0'513'0'0,"0"0"-300"0"0,0 0-251 0 0,0 0 16 0 0,0 0 182 0 0,0 0 197 0 0,0 0 139 0 0,0 0 86 0 0,0 0 31 0 0,0 0-33 0 0,0 0-55 0 0,-3 21-39 0 0,-23 153 742 0 0,3 77 272 0 0,11-2-1605 0 0,12-248 75 0 0,0 0 1 0 0,0 0-1 0 0,0 0 1 0 0,1 0 0 0 0,-1 0-1 0 0,0-1 1 0 0,1 1-1 0 0,-1 0 1 0 0,1 0-1 0 0,-1 0 1 0 0,1-1-1 0 0,-1 1 1 0 0,1 0 0 0 0,-1-1-1 0 0,1 1 1 0 0,-1 0-1 0 0,1-1 1 0 0,0 1-1 0 0,0-1 1 0 0,-1 1-1 0 0,1-1 1 0 0,0 1 0 0 0,0-1-1 0 0,-1 0 1 0 0,1 1-1 0 0,0-1 1 0 0,0 0-1 0 0,0 0 1 0 0,0 1-1 0 0,0-1 1 0 0,-1 0 0 0 0,1 0-1 0 0,0 0 1 0 0,0 0-1 0 0,0 0 1 0 0,0 0-1 0 0,0 0 1 0 0,0-1 0 0 0,0 1-1 0 0,-1 0 1 0 0,1 0-1 0 0,0-1 1 0 0,0 1-1 0 0,0 0 1 0 0,-1-1-1 0 0,1 1 1 0 0,0-1 0 0 0,0 1-1 0 0,-1-1 30 0 0,40-23-135 0 0,49-42-136 0 0,-86 67 272 0 0,0 1 0 0 0,-1-1 0 0 0,0 1 0 0 0,1 0 0 0 0,-1 0 0 0 0,0 0 0 0 0,0 0 0 0 0,0 0 0 0 0,0 0 0 0 0,-1 1 0 0 0,1-1 0 0 0,-1 0 0 0 0,1 1 0 0 0,-1 0 0 0 0,0-1 0 0 0,0 1-1 0 0,0 0 1 0 0,0 0 0 0 0,0-1 0 0 0,-1 1 0 0 0,1 0 0 0 0,-1 0 0 0 0,0 0 0 0 0,0 0 0 0 0,0 0 0 0 0,0 0 0 0 0,0 0 0 0 0,-1 1-1 0 0,3 5 65 0 0,-1-4 12 0 0,31 107 517 0 0,-30-109-515 0 0,0 0 0 0 0,-1-1-1 0 0,1 1 1 0 0,0 0 0 0 0,0-1-1 0 0,0 1 1 0 0,1-1 0 0 0,-1 0-1 0 0,1 0 1 0 0,-1 0-1 0 0,1 0 1 0 0,-1 0 0 0 0,1 0-1 0 0,0-1 1 0 0,0 1 0 0 0,0-1-1 0 0,0 0 1 0 0,0 0 0 0 0,0 0-1 0 0,1 0 1 0 0,-1-1-1 0 0,0 1 1 0 0,0-1 0 0 0,1 0-1 0 0,-1 0 1 0 0,0 0 0 0 0,0 0-1 0 0,1 0 1 0 0,-1-1 0 0 0,0 0-1 0 0,0 1 1 0 0,0-1-1 0 0,0 0 1 0 0,1-1-79 0 0,8-6 284 0 0,1 0-1 0 0,-2-1 1 0 0,1-1 0 0 0,-1 1-1 0 0,-1-2 1 0 0,0 0 0 0 0,0 0-1 0 0,-1-1 1 0 0,-1 0 0 0 0,0 0-1 0 0,0-1 1 0 0,-1 0 0 0 0,-1 0-1 0 0,0-1 1 0 0,-1 0 0 0 0,-1 0-1 0 0,3-12-283 0 0,1 2 68 0 0,-1 0-1 0 0,-1 0 1 0 0,0 0-1 0 0,-3-1 1 0 0,0 0-1 0 0,-1 0 0 0 0,-1 0 1 0 0,-2 0-1 0 0,0 0 1 0 0,-2 0-1 0 0,0 1 1 0 0,-2-1-1 0 0,-1 1 1 0 0,-1 0-1 0 0,0 0 0 0 0,-9-14-67 0 0,10 22-82 0 0,-1 2-1 0 0,-1-1 1 0 0,0 1-1 0 0,-1 0 1 0 0,-1 1-1 0 0,0 0 1 0 0,0 0 0 0 0,-2 1-1 0 0,1 0 1 0 0,-2 1-1 0 0,1 1 1 0 0,-1 0-1 0 0,-1 1 1 0 0,0 0-1 0 0,0 1 1 0 0,-1 0-1 0 0,0 1 1 0 0,0 1-1 0 0,0 1 1 0 0,-1 0-1 0 0,0 1 1 0 0,0 0-1 0 0,0 2 1 0 0,-1-1-1 0 0,1 2 1 0 0,-7 1 82 0 0,15 1-232 0 0,0 0-1 0 0,0 1 1 0 0,0 0-1 0 0,0 0 1 0 0,0 1 0 0 0,1 0-1 0 0,-1 1 1 0 0,1 0 0 0 0,0 0-1 0 0,0 0 1 0 0,0 1-1 0 0,1 0 1 0 0,-1 0 0 0 0,1 1-1 0 0,0 0 1 0 0,-3 4 232 0 0,-44 70-9866 0 0,43-59 3583 0 0</inkml:trace>
  <inkml:trace contextRef="#ctx0" brushRef="#br0" timeOffset="362.885">928 581 8282 0 0,'0'0'2291'0'0,"0"0"-715"0"0,0 0-365 0 0,0 0 3 0 0,0 0 3 0 0,0 0-124 0 0,0 0-257 0 0,0 0-245 0 0,0 0-151 0 0,0 0-118 0 0,0 0-80 0 0,0 0-93 0 0,-9 26-67 0 0,-28 79-30 0 0,26-37-56 0 0,11-62-288 0 0,5 27 74 0 0,16-24-6943 0 0,-15-9 2210 0 0,-1 0-2021 0 0</inkml:trace>
  <inkml:trace contextRef="#ctx0" brushRef="#br0" timeOffset="621.94">895 239 12659 0 0,'0'0'1032'0'0,"0"0"-608"0"0,0 0-312 0 0,0 0-40 0 0,0 0-72 0 0,0 0-40 0 0,0 0-344 0 0,0 0-440 0 0,0 0-384 0 0,0 0-601 0 0,0 0-1047 0 0,0 0-1313 0 0,0 0 1160 0 0</inkml:trace>
  <inkml:trace contextRef="#ctx0" brushRef="#br0" timeOffset="967.975">1333 460 5081 0 0,'0'0'1672'0'0,"0"0"-350"0"0,0 0-67 0 0,0 0 85 0 0,0 0 69 0 0,0 0-144 0 0,0 0-277 0 0,0 0-271 0 0,0 0-207 0 0,0 0-123 0 0,0 0-67 0 0,0 0-50 0 0,0 0-34 0 0,-17 5-48 0 0,-54 19-59 0 0,26 10 76 0 0,37-24-181 0 0,7-8-43 0 0,0 0-1 0 0,0 0 1 0 0,0 0-1 0 0,0 1 1 0 0,0-1-1 0 0,0 0 1 0 0,1 0-1 0 0,-1 1 1 0 0,1-1-1 0 0,0 0 1 0 0,0 1-1 0 0,0-1 1 0 0,0 0-1 0 0,0 1 1 0 0,0-1-1 0 0,0 0 1 0 0,1 1-1 0 0,-1-1 1 0 0,1 0-1 0 0,0 0 1 0 0,0 1-1 0 0,-1-1 0 0 0,1 0 1 0 0,1 0-1 0 0,-1 0 1 0 0,0 0-1 0 0,0 0 1 0 0,1 0-1 0 0,-1-1 1 0 0,1 1-1 0 0,0 0 1 0 0,0-1-1 0 0,-1 1 1 0 0,1-1-1 0 0,0 0 1 0 0,0 1-1 0 0,0-1 1 0 0,0 0-1 0 0,0 0 1 0 0,1 0-1 0 0,1 0 20 0 0,103 62 4 0 0,-103-60 16 0 0,-1 0-1 0 0,1 0 1 0 0,-1 1-1 0 0,0-1 1 0 0,0 1 0 0 0,-1-1-1 0 0,1 1 1 0 0,-1 0-1 0 0,0 0 1 0 0,0 0-1 0 0,0 1 1 0 0,0-1 0 0 0,-1 0-1 0 0,1 0 1 0 0,-1 1-1 0 0,0-1 1 0 0,-1 1-1 0 0,1-1 1 0 0,-1 1 0 0 0,0 0-1 0 0,0-1 1 0 0,0 1-1 0 0,-1-1 1 0 0,0 1-1 0 0,0-1 1 0 0,0 1 0 0 0,0-1-1 0 0,0 0 1 0 0,-1 1-1 0 0,0-1 1 0 0,0 0-1 0 0,0 0 1 0 0,-1 0 0 0 0,1 0-1 0 0,-1-1 1 0 0,0 1-1 0 0,0-1-19 0 0,-5 5-115 0 0,0-1 1 0 0,0 0-1 0 0,-1 0 0 0 0,0-1 0 0 0,-1-1 0 0 0,1 1 0 0 0,-1-2 0 0 0,0 1 1 0 0,0-1-1 0 0,0-1 0 0 0,-1 1 0 0 0,1-2 0 0 0,-1 0 0 0 0,-2 0 115 0 0,-23 2-4434 0 0,1-2-3691 0 0,28-2 5046 0 0</inkml:trace>
  <inkml:trace contextRef="#ctx0" brushRef="#br0" timeOffset="1297.041">1710 250 11322 0 0,'0'0'1303'0'0,"0"0"-737"0"0,0 0-381 0 0,0 0 118 0 0,0 0 317 0 0,0 0 276 0 0,0 0 135 0 0,0 0-44 0 0,0 0-155 0 0,0 0-144 0 0,0 0-132 0 0,-2 32-103 0 0,-10 101-69 0 0,-12 106 336 0 0,6-18-1499 0 0,8-199-1251 0 0,3-18-5662 0 0,7-5 1439 0 0,0-1 4738 0 0,0 2 966 0 0,0-4-1479 0 0</inkml:trace>
  <inkml:trace contextRef="#ctx0" brushRef="#br0" timeOffset="1572.019">1896 419 6297 0 0,'0'0'1393'0'0,"0"0"-563"0"0,0 0-157 0 0,0 0 200 0 0,0 0 185 0 0,0 0 39 0 0,0 0-150 0 0,0 0-217 0 0,0 0-122 0 0,-31 27-60 0 0,-97 82-37 0 0,76-61 609 0 0,52-46-1095 0 0,0 0 1 0 0,0 0 0 0 0,0 0-1 0 0,0 1 1 0 0,1-1-1 0 0,-1 0 1 0 0,1 0 0 0 0,-1 0-1 0 0,1 0 1 0 0,0 0-1 0 0,0 0 1 0 0,0-1 0 0 0,0 1-1 0 0,0 0 1 0 0,0 0-1 0 0,0-1 1 0 0,1 1 0 0 0,-1 0-1 0 0,0-1 1 0 0,1 0-1 0 0,0 1 1 0 0,-1-1 0 0 0,1 0-1 0 0,0 0 1 0 0,-1 0-1 0 0,1 0 1 0 0,0 0 0 0 0,0 0-1 0 0,0 0 1 0 0,0 0-1 0 0,0-1 1 0 0,0 1 0 0 0,0-1-1 0 0,0 0 1 0 0,3 0-26 0 0,4 5 208 0 0,4 1-25 0 0,-1 1-1 0 0,1 1 0 0 0,-2 0 1 0 0,1 1-1 0 0,-1 0 1 0 0,-1 0-1 0 0,1 1 1 0 0,-2 1-1 0 0,1 0 1 0 0,-2 0-1 0 0,1 1 0 0 0,-1-1 1 0 0,-1 2-1 0 0,0-1 1 0 0,2 9-183 0 0,-4-9 41 0 0,-5-10-80 0 0,1 1-1 0 0,-1-1 1 0 0,1 0-1 0 0,0 1 1 0 0,0-1-1 0 0,-1 0 1 0 0,2 0-1 0 0,-1 0 1 0 0,0 0-1 0 0,0 0 1 0 0,1 0-1 0 0,-1 0 1 0 0,1 0-1 0 0,-1 0 1 0 0,1 0-1 0 0,0-1 1 0 0,0 1-1 0 0,0-1 1 0 0,0 0-1 0 0,0 1 1 0 0,0-1-1 0 0,0 0 1 0 0,0 0-1 0 0,1 0 1 0 0,-1 0-1 0 0,0-1 1 0 0,1 1-1 0 0,1 0 40 0 0,8-1-2224 0 0,-2 0-3411 0 0,-2 0-5407 0 0</inkml:trace>
</inkml:ink>
</file>

<file path=ppt/ink/ink6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4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30 12299 0 0,'0'0'890'0'0,"0"0"-453"0"0,0 0-157 0 0,0 0 113 0 0,0 0 198 0 0,0 0 89 0 0,0 0-36 0 0,0 0-85 0 0,0 0-110 0 0,0 0-50 0 0,-12 33-44 0 0,-34 105-55 0 0,23-22 389 0 0,21-83-505 0 0,-21 291 128 0 0,22-320-810 0 0,-1 11 825 0 0,1-13-2538 0 0,0-9-3803 0 0,5-11-1365 0 0,1 11 3693 0 0</inkml:trace>
  <inkml:trace contextRef="#ctx0" brushRef="#br0" timeOffset="233.942">390 0 5849 0 0,'0'0'3353'0'0,"0"0"-2098"0"0,0 0-807 0 0,0 0 57 0 0,0 0 252 0 0,0 0 209 0 0,0 0 91 0 0,0 0-97 0 0,0 0-160 0 0,0 0-140 0 0,0 0-142 0 0,-15 34-120 0 0,-46 105-79 0 0,40-55 171 0 0,2 193 310 0 0,14-226-827 0 0,-4 60-2750 0 0,9-111 1621 0 0,0 3 2053 0 0,0-3-4700 0 0,0 1-5355 0 0,0-1 6047 0 0</inkml:trace>
  <inkml:trace contextRef="#ctx0" brushRef="#br0" timeOffset="488.933">619 424 7466 0 0,'0'0'1129'0'0,"0"0"-253"0"0,0 0 235 0 0,0 0 370 0 0,0 0 180 0 0,0 0-155 0 0,0 0-360 0 0,0 0-313 0 0,0 0-220 0 0,0 0-167 0 0,-12 33-118 0 0,-34 102-128 0 0,21-26-654 0 0,25-92-640 0 0,0-17-487 0 0,0 0-1415 0 0,0 0-2328 0 0,0 0-2023 0 0</inkml:trace>
  <inkml:trace contextRef="#ctx0" brushRef="#br0" timeOffset="710.209">633 85 11602 0 0,'0'0'2609'0'0,"0"0"-2849"0"0,0 0-440 0 0,0 0 8 0 0,0 0 104 0 0,0 0 87 0 0,0 0-359 0 0,0 0-952 0 0,0 0-2129 0 0,0 0-1096 0 0</inkml:trace>
  <inkml:trace contextRef="#ctx0" brushRef="#br0" timeOffset="1040.46">733 689 11610 0 0,'0'0'1018'0'0,"0"0"-176"0"0,0 0 130 0 0,0 0 87 0 0,0 0-87 0 0,0 0-243 0 0,0 0-294 0 0,0 0-158 0 0,0 0-72 0 0,0 0-72 0 0,0 0-49 0 0,0 0-28 0 0,23-29-24 0 0,73-90-21 0 0,-34 49-74 0 0,-62 69 34 0 0,0 0 1 0 0,1 0-1 0 0,-1 0 0 0 0,1-1 1 0 0,0 1-1 0 0,-1 0 0 0 0,1 0 1 0 0,0 0-1 0 0,0 0 0 0 0,0 0 1 0 0,-1 0-1 0 0,1 0 0 0 0,0 1 1 0 0,0-1-1 0 0,1 0 1 0 0,-1 0-1 0 0,0 1 0 0 0,0-1 1 0 0,0 0-1 0 0,0 1 0 0 0,0 0 1 0 0,1-1-1 0 0,-1 1 0 0 0,0-1 1 0 0,0 1-1 0 0,1 0 0 0 0,-1 0 1 0 0,0 0-1 0 0,1 0 0 0 0,-1 0 1 0 0,0 0-1 0 0,0 0 0 0 0,1 0 1 0 0,-1 1-1 0 0,0-1 0 0 0,1 0 1 0 0,-1 1-1 0 0,0-1 1 0 0,0 1-1 0 0,0-1 0 0 0,0 1 1 0 0,1 0-1 0 0,-1-1 0 0 0,0 1 1 0 0,0 0-1 0 0,0 0 0 0 0,0 0 1 0 0,-1 0-1 0 0,1 0 0 0 0,0 0 1 0 0,0 0-1 0 0,-1 0 0 0 0,1 0 1 0 0,0 0-1 0 0,-1 0 0 0 0,1 1 1 0 0,-1-1-1 0 0,1 0 0 0 0,-1 0 1 0 0,0 1-1 0 0,1-1 1 0 0,-1 0-1 0 0,0 0 0 0 0,0 1 29 0 0,1 145 580 0 0,-1-145-476 0 0,1 0-1 0 0,0 0 0 0 0,0 0 1 0 0,0-1-1 0 0,0 1 0 0 0,1 0 1 0 0,-1-1-1 0 0,0 1 0 0 0,1-1 1 0 0,-1 1-1 0 0,1-1 0 0 0,-1 0 1 0 0,1 1-1 0 0,0-1 0 0 0,0 0 1 0 0,-1 0-1 0 0,1 0 0 0 0,0 0 1 0 0,0-1-1 0 0,0 1 0 0 0,0 0 1 0 0,0-1-1 0 0,0 0 0 0 0,0 1 1 0 0,0-1-1 0 0,0 0 0 0 0,0 0 1 0 0,0 0-1 0 0,0 0 0 0 0,1 0 1 0 0,-1-1-1 0 0,0 1 1 0 0,0-1-1 0 0,0 1 0 0 0,0-1 1 0 0,-1 0-1 0 0,1 0 0 0 0,0 1 1 0 0,0-1-1 0 0,0-1 0 0 0,0 1-103 0 0,118-109 1455 0 0,-70 69-4875 0 0,-31 31-668 0 0,1 2-3432 0 0,-11 4-262 0 0</inkml:trace>
  <inkml:trace contextRef="#ctx0" brushRef="#br0" timeOffset="1472.84">1504 453 4817 0 0,'0'0'3430'0'0,"0"0"-1056"0"0,0 0-486 0 0,0 0-157 0 0,0 0-145 0 0,0 0-264 0 0,0 0-290 0 0,0 0-276 0 0,0 0-210 0 0,0 0-136 0 0,0 0-127 0 0,0 0-90 0 0,0 0-73 0 0,-28 11-62 0 0,-89 37-28 0 0,113-47-31 0 0,1 0-1 0 0,-1 0 0 0 0,1 1 0 0 0,-1-1 1 0 0,1 1-1 0 0,0 0 0 0 0,0 0 0 0 0,0 0 1 0 0,0 1-1 0 0,0-1 0 0 0,0 1 0 0 0,1-1 1 0 0,-1 1-1 0 0,1 0 0 0 0,0 0 0 0 0,-1 0 1 0 0,2 0-1 0 0,-1 0 0 0 0,0 1 0 0 0,0 1 2 0 0,-3 6-27 0 0,3-9 7 0 0,0 1 1 0 0,1-1-1 0 0,-1 1 0 0 0,1-1 1 0 0,0 1-1 0 0,0-1 0 0 0,0 1 1 0 0,0 0-1 0 0,0 0 1 0 0,1 0-1 0 0,-1-1 0 0 0,1 1 1 0 0,0 0-1 0 0,-1 0 1 0 0,1 0-1 0 0,1 0 0 0 0,-1 0 1 0 0,0 0-1 0 0,1 0 1 0 0,-1-1-1 0 0,1 1 0 0 0,0 0 1 0 0,0 0-1 0 0,0-1 1 0 0,0 1-1 0 0,1 0 0 0 0,-1-1 1 0 0,1 0-1 0 0,-1 1 1 0 0,1-1-1 0 0,0 0 0 0 0,0 1 1 0 0,0-1-1 0 0,0 0 0 0 0,0-1 1 0 0,1 1-1 0 0,-1 0 20 0 0,8 0 59 0 0,1 0 0 0 0,-1-1 0 0 0,0 0 0 0 0,1-1 0 0 0,-1 0 0 0 0,0 0 0 0 0,1-1 0 0 0,-1-1 0 0 0,0 0 1 0 0,0 0-1 0 0,0-1 0 0 0,0 0 0 0 0,0-1 0 0 0,-1 0 0 0 0,1 0 0 0 0,-1-1 0 0 0,0 0 0 0 0,-1-1 0 0 0,1 0 0 0 0,-1 0 0 0 0,0-1 0 0 0,-1 0 0 0 0,2-2-59 0 0,86-51 159 0 0,-94 59-167 0 0,0 1 0 0 0,1-1 1 0 0,-1 0-1 0 0,0 0 1 0 0,1 0-1 0 0,-1 1 1 0 0,1-1-1 0 0,-1 1 1 0 0,1-1-1 0 0,-1 1 1 0 0,1-1-1 0 0,-1 1 1 0 0,1 0-1 0 0,-1 0 0 0 0,1 0 1 0 0,-1 0-1 0 0,1 0 1 0 0,-1 0-1 0 0,1 0 1 0 0,-1 1-1 0 0,1-1 1 0 0,-1 0-1 0 0,1 1 1 0 0,-1-1-1 0 0,1 1 1 0 0,-1 0-1 0 0,1-1 1 0 0,-1 1-1 0 0,0 0 0 0 0,0 0 1 0 0,1 0-1 0 0,-1 0 1 0 0,0 0-1 0 0,0 0 1 0 0,0 0-1 0 0,0 1 1 0 0,0-1-1 0 0,0 0 1 0 0,0 0-1 0 0,-1 1 1 0 0,1-1-1 0 0,0 1 0 0 0,0 0 8 0 0,7 42-1 0 0,-1 0 0 0 0,-3 1 0 0 0,-1-1-1 0 0,-3 1 1 0 0,-1 0 0 0 0,-4 21 1 0 0,2-13-107 0 0,-16 208-132 0 0,19-251 211 0 0,0 0-1 0 0,0 0 1 0 0,-1 1-1 0 0,-1-1 1 0 0,0-1-1 0 0,0 1 1 0 0,-1 0-1 0 0,0 0 1 0 0,-1-1-1 0 0,0 0 1 0 0,0 0-1 0 0,-1 0 1 0 0,0 0-1 0 0,-1-1 1 0 0,0 1-1 0 0,0-2 1 0 0,-1 1-1 0 0,0-1 1 0 0,-3 3 28 0 0,7-7-3 0 0,1 0 0 0 0,-2-1 0 0 0,1 0 0 0 0,0 1 0 0 0,0-1 0 0 0,-1 0 0 0 0,1-1 0 0 0,-1 1 0 0 0,1 0 0 0 0,-1-1 0 0 0,0 0 0 0 0,1 0 0 0 0,-1 0 0 0 0,0 0 0 0 0,0-1 0 0 0,0 0 0 0 0,0 0 0 0 0,0 0 0 0 0,1 0 0 0 0,-1 0 0 0 0,0-1 0 0 0,0 1 0 0 0,0-1 0 0 0,0 0 0 0 0,1 0 0 0 0,-1-1 1 0 0,0 1-1 0 0,1-1 0 0 0,-1 0 0 0 0,1 0 0 0 0,0 0 0 0 0,0 0 0 0 0,0 0 0 0 0,0-1 0 0 0,0 0 0 0 0,0 1 0 0 0,0-1 0 0 0,1 0 0 0 0,-1 0 0 0 0,-1-4 3 0 0,2 0-19 0 0,1-1-1 0 0,-1 0 1 0 0,1 1-1 0 0,0-1 1 0 0,1 0 0 0 0,0 0-1 0 0,0 1 1 0 0,1-1 0 0 0,0 0-1 0 0,0 0 1 0 0,1 1-1 0 0,0-1 1 0 0,0 1 0 0 0,1-1-1 0 0,0 1 1 0 0,0 0 0 0 0,1 0-1 0 0,4-6 20 0 0,89-113-42 0 0,-94 123 37 0 0,41-45-573 0 0,2 2-1 0 0,3 2 1 0 0,39-28 578 0 0,-53 47-4276 0 0,-26 18 922 0 0,3-2-6852 0 0</inkml:trace>
</inkml:ink>
</file>

<file path=ppt/ink/ink6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3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1 622 0 0 0,'0'0'1484'0'0,"0"0"245"0"0,0 0-66 0 0,0 0-131 0 0,0 0-110 0 0,0 0-109 0 0,24-8-80 0 0,79-30-107 0 0,-33-7 778 0 0,-22 3-1257 0 0,-2-2 0 0 0,-1-2 1 0 0,-3-2-1 0 0,-2-2 0 0 0,20-35-647 0 0,-52 74 14 0 0,0-2-1 0 0,0 1 1 0 0,-1-1 0 0 0,-1 0-1 0 0,0-1 1 0 0,-1 0-1 0 0,-1 0 1 0 0,0 0 0 0 0,0 0-1 0 0,0-14-13 0 0,-4 26-37 0 0,0-1-1 0 0,-1 1 1 0 0,1-1-1 0 0,-1 1 1 0 0,0-1 0 0 0,1 1-1 0 0,-1 0 1 0 0,0-1-1 0 0,0 1 1 0 0,-1 0-1 0 0,1 0 1 0 0,0-1-1 0 0,-1 1 1 0 0,1 0 0 0 0,-1 0-1 0 0,0 1 1 0 0,0-1-1 0 0,0 0 1 0 0,0 1-1 0 0,0-1 1 0 0,0 1-1 0 0,0-1 1 0 0,0 1 0 0 0,-1 0-1 0 0,1 0 1 0 0,0 0-1 0 0,-1 0 1 0 0,1 1-1 0 0,-1-1 1 0 0,1 0-1 0 0,-1 1 1 0 0,1 0-1 0 0,-1 0 1 0 0,1 0 0 0 0,-1 0-1 0 0,1 0 1 0 0,-1 0-1 0 0,1 0 1 0 0,-1 1-1 0 0,1 0 1 0 0,-1-1-1 0 0,1 1 1 0 0,0 0 0 0 0,-1 0-1 0 0,1 0 1 0 0,0 0-1 0 0,0 1 1 0 0,-1-1-1 0 0,1 1 1 0 0,-1 1 37 0 0,-8 3-24 0 0,1 1 1 0 0,0 0 0 0 0,1 1-1 0 0,-1 0 1 0 0,2 0 0 0 0,-1 1-1 0 0,1 0 1 0 0,0 1-1 0 0,1 0 1 0 0,0 0 0 0 0,1 0-1 0 0,0 1 1 0 0,1 0 0 0 0,0 0-1 0 0,0 1 1 0 0,1-1 0 0 0,1 1-1 0 0,0 0 1 0 0,-1 10 23 0 0,4-19 7 0 0,1 0 1 0 0,-1-1 0 0 0,1 1 0 0 0,0 0-1 0 0,0-1 1 0 0,-1 1 0 0 0,2-1 0 0 0,-1 1-1 0 0,0-1 1 0 0,0 0 0 0 0,1 1 0 0 0,0-1-1 0 0,-1 0 1 0 0,1 0 0 0 0,0 0 0 0 0,0 0-1 0 0,0 0 1 0 0,0-1 0 0 0,0 1 0 0 0,0 0-1 0 0,1-1 1 0 0,-1 0 0 0 0,1 1 0 0 0,-1-1-1 0 0,1 0 1 0 0,-1 0 0 0 0,1-1 0 0 0,-1 1-1 0 0,1 0 1 0 0,1-1-8 0 0,83 10 539 0 0,-45-12-329 0 0,-1-2-1 0 0,0-1 1 0 0,0-3 0 0 0,-1-1 0 0 0,4-3-210 0 0,-29 8 143 0 0,-14 4-26 0 0,-1 0 61 0 0,-2 11 379 0 0,-62 81 657 0 0,58-85-1226 0 0,1 1 0 0 0,0 0 1 0 0,0 0-1 0 0,0 0 0 0 0,2 1 1 0 0,-1-1-1 0 0,1 1 0 0 0,0 0 1 0 0,0 0-1 0 0,1 0 0 0 0,1 1 1 0 0,-1-1-1 0 0,2 0 0 0 0,-1 1 1 0 0,1-1-1 0 0,1 6 12 0 0,1-12-98 0 0,-1 0 0 0 0,1-1-1 0 0,0 1 1 0 0,0-1 0 0 0,0 1 0 0 0,0-1 0 0 0,1 0-1 0 0,-1 0 1 0 0,1 1 0 0 0,-1-2 0 0 0,1 1 0 0 0,0 0-1 0 0,0-1 1 0 0,-1 1 0 0 0,1-1 0 0 0,0 0 0 0 0,1 0-1 0 0,-1 0 1 0 0,0 0 0 0 0,0 0 0 0 0,0-1 0 0 0,0 0-1 0 0,1 1 1 0 0,-1-1 0 0 0,0 0 0 0 0,0-1 0 0 0,0 1-1 0 0,3-1 99 0 0,54-6-6639 0 0,-40 2 2042 0 0,-4-2 279 0 0</inkml:trace>
  <inkml:trace contextRef="#ctx0" brushRef="#br0" timeOffset="243.715">1024 250 6921 0 0,'0'0'1086'0'0,"0"0"-496"0"0,0 0-68 0 0,0 0 357 0 0,0 0 296 0 0,0 0 55 0 0,0 0-215 0 0,0 0-345 0 0,-12 31-254 0 0,-36 94-118 0 0,47-124-286 0 0,0 0-1 0 0,0 0 1 0 0,1 0 0 0 0,-1 0 0 0 0,0 0 0 0 0,0 0-1 0 0,0 0 1 0 0,1 1 0 0 0,-1-1 0 0 0,1 0 0 0 0,-1 0-1 0 0,1 0 1 0 0,-1 1 0 0 0,1-1 0 0 0,0 0 0 0 0,-1 1 0 0 0,1-1-1 0 0,0 0 1 0 0,0 1 0 0 0,0-1 0 0 0,0 1 0 0 0,0-1-1 0 0,1 0 1 0 0,-1 1 0 0 0,0-1 0 0 0,1 0 0 0 0,-1 0-1 0 0,0 1 1 0 0,1-1 0 0 0,0 0 0 0 0,-1 0 0 0 0,1 1-1 0 0,0-1 1 0 0,-1 0 0 0 0,1 0 0 0 0,0 0 0 0 0,0 0-1 0 0,0 0 1 0 0,0 0 0 0 0,0 0 0 0 0,0-1 0 0 0,0 1-1 0 0,1 0-11 0 0,3 1 120 0 0,0 1 55 0 0,-1 0 0 0 0,1-1 0 0 0,-1 0-1 0 0,1 0 1 0 0,0-1 0 0 0,0 1 0 0 0,-1-1 0 0 0,1 0 0 0 0,0 0 0 0 0,0-1 0 0 0,1 0 0 0 0,-1 1 0 0 0,0-2 0 0 0,0 1 0 0 0,0 0 0 0 0,0-1 0 0 0,0 0 0 0 0,0 0 0 0 0,-1-1 0 0 0,1 1 0 0 0,0-1 0 0 0,0 0 0 0 0,-1-1 0 0 0,1 1 0 0 0,-1-1-1 0 0,0 1 1 0 0,0-1 0 0 0,0-1 0 0 0,0 1 0 0 0,0-1 0 0 0,-1 1 0 0 0,0-1 0 0 0,1 0 0 0 0,-1 0 0 0 0,-1 0 0 0 0,1-1 0 0 0,1-2-175 0 0,24-109 817 0 0,-28 112-955 0 0,0-1 0 0 0,0 1 0 0 0,0 0 1 0 0,-1 0-1 0 0,1-1 0 0 0,-1 1 0 0 0,-1 0 0 0 0,1 0 0 0 0,0 0 0 0 0,-1 0 0 0 0,0 0 0 0 0,0 0 0 0 0,0 0 0 0 0,0 1 0 0 0,-1-1 0 0 0,-2-2 138 0 0,-23-12-3554 0 0,7 11-3789 0 0,10 6-2272 0 0</inkml:trace>
</inkml:ink>
</file>

<file path=ppt/ink/ink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6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7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42 589 2657 0 0,'0'0'1901'0'0,"0"0"-568"0"0,0 0-280 0 0,0 0 154 0 0,0 0 240 0 0,0 0 109 0 0,0 0-97 0 0,0 0-282 0 0,0 0-313 0 0,0 0-267 0 0,0 0-193 0 0,-4 3-120 0 0,2-2-249 0 0,0 0 0 0 0,0 0 0 0 0,0 0 0 0 0,0 0 0 0 0,1 1 0 0 0,-1-1 0 0 0,0 1 0 0 0,1-1 0 0 0,-1 1 0 0 0,1 0 0 0 0,0 0 0 0 0,-1-1 0 0 0,1 1 0 0 0,0 0 0 0 0,0 0-1 0 0,0 0 1 0 0,1 0 0 0 0,-1 0 0 0 0,0 0 0 0 0,1 1 0 0 0,-1-1 0 0 0,1 0 0 0 0,0 0 0 0 0,0 0 0 0 0,0 1-35 0 0,-4 19 173 0 0,2 1-1 0 0,0-1 1 0 0,2 0-1 0 0,0 1 1 0 0,1-1 0 0 0,2 0-1 0 0,1 5-172 0 0,-3-23 50 0 0,0 0-1 0 0,0-1 1 0 0,0 1-1 0 0,1 0 1 0 0,0 0-1 0 0,-1-1 1 0 0,1 1-1 0 0,1-1 1 0 0,-1 1-1 0 0,0-1 1 0 0,1 0-1 0 0,0 0 1 0 0,0 0 0 0 0,0-1-1 0 0,0 1 1 0 0,0 0-1 0 0,0-1 1 0 0,1 0-1 0 0,-1 0 1 0 0,1 0-1 0 0,-1 0 1 0 0,1-1-1 0 0,0 1 1 0 0,0-1-1 0 0,0 0 1 0 0,0 0-1 0 0,0 0 1 0 0,0-1-1 0 0,0 0 1 0 0,0 1-1 0 0,0-1 1 0 0,0-1 0 0 0,0 1-1 0 0,0 0 1 0 0,0-1-1 0 0,0 0 1 0 0,0 0-1 0 0,0 0 1 0 0,0-1-1 0 0,-1 1 1 0 0,1-1-1 0 0,0 0 1 0 0,-1 0-1 0 0,1 0-49 0 0,19-14 197 0 0,-1-1 0 0 0,-1-1-1 0 0,-1-1 1 0 0,0-1 0 0 0,-1 0-1 0 0,-1-2-196 0 0,15-15 110 0 0,55-63-30 0 0,-77 103-978 0 0,-9 6 910 0 0,2 22-41 0 0,-5-28 37 0 0,0 0 0 0 0,1 0-1 0 0,0 0 1 0 0,-1 0 0 0 0,1 0 0 0 0,1 0-1 0 0,-1-1 1 0 0,0 1 0 0 0,1 0-1 0 0,-1 0 1 0 0,1 0 0 0 0,0 0-1 0 0,0 0 1 0 0,0-1 0 0 0,0 1-1 0 0,0 0 1 0 0,1-1 0 0 0,-1 1-1 0 0,1-1 1 0 0,0 0 0 0 0,0 1 0 0 0,0-1-1 0 0,0 0 1 0 0,0 0 0 0 0,0 0-1 0 0,0 0 1 0 0,1-1 0 0 0,-1 1-1 0 0,1-1 1 0 0,-1 1 0 0 0,1-1-1 0 0,-1 0 1 0 0,1 0 0 0 0,0 0-1 0 0,2 1-7 0 0,7-5 132 0 0,0 1 0 0 0,0-2 0 0 0,0 1 0 0 0,-1-2-1 0 0,0 1 1 0 0,0-2 0 0 0,0 1 0 0 0,0-1-1 0 0,-1-1 1 0 0,0 0 0 0 0,0-1 0 0 0,-1 0 0 0 0,0 0-1 0 0,0-1 1 0 0,-1 0 0 0 0,5-7-132 0 0,2 0 56 0 0,109-144-1996 0 0,-118 146-1042 0 0,-2 4-5392 0 0,-4 7-1419 0 0</inkml:trace>
  <inkml:trace contextRef="#ctx0" brushRef="#br0" timeOffset="630.008">1338 52 10114 0 0,'0'0'1239'0'0,"0"0"-324"0"0,0 0-176 0 0,0 0 84 0 0,0 0 166 0 0,0 0 49 0 0,0 0-98 0 0,0 0-172 0 0,-27 34-177 0 0,-83 111-147 0 0,45-28 131 0 0,10 1-303 0 0,-5-2 0 0 0,-49 68-272 0 0,-16 0-2102 0 0,113-159-713 0 0,10-16-872 0 0,2 1-3346 0 0,0-10 2951 0 0</inkml:trace>
  <inkml:trace contextRef="#ctx0" brushRef="#br0" timeOffset="991.855">1406 519 4913 0 0,'0'0'1066'0'0,"0"0"-137"0"0,0 0 217 0 0,0 0 334 0 0,0 0 220 0 0,0 0-87 0 0,-30 34-350 0 0,-95 106-366 0 0,71-64-56 0 0,49-62-710 0 0,-8 81 509 0 0,14-92-608 0 0,-1 0 0 0 0,1-1 0 0 0,0 1-1 0 0,0-1 1 0 0,0 0 0 0 0,0 1 0 0 0,1-1-1 0 0,-1 0 1 0 0,0 1 0 0 0,1-1-1 0 0,0 0 1 0 0,-1 0 0 0 0,1 0 0 0 0,0 0-1 0 0,0-1 1 0 0,0 1 0 0 0,0 0 0 0 0,0-1-1 0 0,1 0 1 0 0,-1 1 0 0 0,0-1 0 0 0,1 0-1 0 0,-1 0 1 0 0,1 0 0 0 0,-1-1 0 0 0,1 1-1 0 0,-1 0 1 0 0,1-1 0 0 0,0 0-1 0 0,-1 1 1 0 0,1-1 0 0 0,0 0 0 0 0,-1-1-1 0 0,1 1-31 0 0,10-2 158 0 0,0-1-1 0 0,-1 0 1 0 0,1-1-1 0 0,-1-1 1 0 0,0 1-1 0 0,0-2 1 0 0,-1 0-1 0 0,1 0 1 0 0,-1-1-1 0 0,-1-1 1 0 0,0 0-1 0 0,0 0 1 0 0,0-1-1 0 0,-1 0 1 0 0,0 0-1 0 0,-1-1 1 0 0,0-1-1 0 0,0 1 1 0 0,-1-1-1 0 0,4-8-157 0 0,-5 9 0 0 0,0-1 0 0 0,0 0 0 0 0,0 0 0 0 0,-2 0 0 0 0,1 0 0 0 0,-2-1 0 0 0,1 0 0 0 0,-2 1 0 0 0,1-1 0 0 0,-2 0 0 0 0,1-1 0 0 0,-2 1 0 0 0,0 0 0 0 0,0 0 0 0 0,-1-2 0 0 0,0 11-134 0 0,0 0-1 0 0,1 1 0 0 0,-1-1 0 0 0,-1 1 0 0 0,1-1 0 0 0,0 1 1 0 0,0 0-1 0 0,-1 0 0 0 0,0-1 0 0 0,1 1 0 0 0,-1 0 0 0 0,0 0 0 0 0,0 1 1 0 0,0-1-1 0 0,0 0 0 0 0,0 1 0 0 0,0-1 0 0 0,-1 1 0 0 0,1-1 0 0 0,-1 1 1 0 0,1 0-1 0 0,-1 0 0 0 0,1 0 0 0 0,-1 1 0 0 0,1-1 0 0 0,-1 1 1 0 0,0-1-1 0 0,-2 1 135 0 0,-47 6-10168 0 0,38-2 3263 0 0</inkml:trace>
  <inkml:trace contextRef="#ctx0" brushRef="#br0" timeOffset="1652.741">1695 633 8834 0 0,'0'0'1550'0'0,"0"0"-790"0"0,0 0-320 0 0,0 0 145 0 0,0 0 215 0 0,0 0 103 0 0,0 0-115 0 0,0 0-181 0 0,0 0-180 0 0,0 0-134 0 0,-9 32-102 0 0,-27 99-88 0 0,29-70 8 0 0,9-58-15 0 0,0 0 0 0 0,1 0 0 0 0,-1-1 0 0 0,1 0 0 0 0,0 1 0 0 0,0-1 0 0 0,0 0 1 0 0,0 0-1 0 0,0-1 0 0 0,0 1 0 0 0,0 0 0 0 0,1-1 0 0 0,-1 0 0 0 0,0 0 1 0 0,1 0-1 0 0,-1 0 0 0 0,1-1 0 0 0,0 1 0 0 0,-1-1 0 0 0,1 0 0 0 0,-1 0 0 0 0,1 0 1 0 0,0-1-1 0 0,-1 1 0 0 0,1-1 0 0 0,-1 0 0 0 0,1 0 0 0 0,-1 0 0 0 0,0 0 1 0 0,1-1-1 0 0,-1 1 0 0 0,0-1 0 0 0,0 0 0 0 0,0 0 0 0 0,1-1-96 0 0,12-8 234 0 0,0-1 0 0 0,-1-1-1 0 0,0 0 1 0 0,-1-1 0 0 0,-1 0 0 0 0,0-1-1 0 0,2-5-233 0 0,30-32 198 0 0,23-30-331 0 0,-67 83-1939 0 0,-6 9 1917 0 0,1 0 0 0 0,0 0 0 0 0,1 0 0 0 0,0 1 0 0 0,1-1 0 0 0,0 1 0 0 0,0 0 0 0 0,1 0 0 0 0,1 0 0 0 0,0 0 0 0 0,0 5 155 0 0,3-11 34 0 0,0 0 0 0 0,0 0 0 0 0,1-1 0 0 0,-1 1 0 0 0,1-1 1 0 0,0 0-1 0 0,0 0 0 0 0,1 0 0 0 0,-1-1 0 0 0,1 0 0 0 0,0 0 0 0 0,-1 0 0 0 0,1 0 0 0 0,1-1 1 0 0,-1 1-1 0 0,0-1 0 0 0,1-1 0 0 0,-1 1 0 0 0,1-1 0 0 0,-1 0 0 0 0,1 0 0 0 0,-1 0 1 0 0,1-1-1 0 0,0 0 0 0 0,-1 0 0 0 0,1-1 0 0 0,0 1 0 0 0,-1-1 0 0 0,4-1-34 0 0,14-3 197 0 0,-1-1 0 0 0,0-1 1 0 0,-1-1-1 0 0,0-1 0 0 0,0-1 0 0 0,-1 0 0 0 0,0-2 0 0 0,-1 0 0 0 0,13-11-197 0 0,-2-5 69 0 0,-2-1 0 0 0,-1-1 0 0 0,-2-1-1 0 0,-1-2 1 0 0,-1 0 0 0 0,-2-1 0 0 0,-1-1 0 0 0,-2-1 0 0 0,-2-1 0 0 0,-1-1-1 0 0,-1 0 1 0 0,-3-1 0 0 0,-1 0 0 0 0,-2 0 0 0 0,-1-1 0 0 0,0-29-69 0 0,-5 5 30 0 0,-26 76-813 0 0,10 11 719 0 0,1 0 0 0 0,0 2-1 0 0,2-1 1 0 0,1 1 0 0 0,-7 26 64 0 0,6-17-31 0 0,-5 9 26 0 0,3 1 0 0 0,2 1 0 0 0,2 0 0 0 0,2 0-1 0 0,1 1 1 0 0,3 0 0 0 0,2 0 0 0 0,2 0 0 0 0,5 34 5 0 0,1-50 2 0 0,1 1-982 0 0,-13-30-8718 0 0,-3-7 4610 0 0,3 1 458 0 0</inkml:trace>
  <inkml:trace contextRef="#ctx0" brushRef="#br0" timeOffset="1898.355">2187 339 12963 0 0,'0'0'2075'0'0,"0"0"-798"0"0,0 0-466 0 0,0 0-52 0 0,0 0 45 0 0,0 0 6 0 0,0 0-126 0 0,0 0-169 0 0,0 0-140 0 0,0 0-51 0 0,36-1-40 0 0,117-1-20 0 0,133-21 619 0 0,-246 18-1381 0 0,176-23 521 0 0,-145 16-3667 0 0,-2-2-4367 0 0,-40 7-2687 0 0</inkml:trace>
  <inkml:trace contextRef="#ctx0" brushRef="#br0" timeOffset="2976.1">3311 906 1480 0 0,'0'0'2289'0'0,"0"0"-1033"0"0,0 0-490 0 0,0 0 135 0 0,0 0 309 0 0,0 0 195 0 0,0 0-24 0 0,0 0-173 0 0,0 0-157 0 0,0 0-100 0 0,0 0-63 0 0,0 0-65 0 0,31-20-101 0 0,93-64-96 0 0,31-30 1850 0 0,-73 67-1822 0 0,-33 27-435 0 0,-37 13-199 0 0,1 2 0 0 0,-1 0 0 0 0,1 0 0 0 0,0 1 0 0 0,0 0 0 0 0,1 1 0 0 0,-1 1 0 0 0,0 0 0 0 0,1 1 0 0 0,0 0 0 0 0,3 2-20 0 0,-14 1 3 0 0,0 0 0 0 0,0 1 1 0 0,-1 0-1 0 0,1-1 0 0 0,0 1 0 0 0,-1 0 1 0 0,0 0-1 0 0,0 1 0 0 0,0-1 1 0 0,0 0-1 0 0,0 1 0 0 0,0-1 1 0 0,-1 1-1 0 0,0 0 0 0 0,0-1 0 0 0,0 1 1 0 0,0 0-1 0 0,-1 0 0 0 0,1 0 1 0 0,-1-1-1 0 0,0 1 0 0 0,0 0 0 0 0,0 0 1 0 0,-1 0-1 0 0,1 0 0 0 0,-1 0 1 0 0,0-1-1 0 0,0 1 0 0 0,0 0 1 0 0,-1-1-1 0 0,1 1 0 0 0,-1 0-3 0 0,-6 13 7 0 0,0 0 0 0 0,-1-1-1 0 0,-1 0 1 0 0,0 0 0 0 0,-1-1 0 0 0,-1-1-1 0 0,0 1 1 0 0,-1-2 0 0 0,0 0 0 0 0,-1 0 0 0 0,-1-2-1 0 0,0 0 1 0 0,-4 2-7 0 0,12-8-60 0 0,0 0 0 0 0,0-1 1 0 0,0 1-1 0 0,0-2 0 0 0,-1 1 0 0 0,1-1 0 0 0,-1 0 0 0 0,0-1 1 0 0,0 0-1 0 0,0 0 0 0 0,0-1 0 0 0,0 0 0 0 0,0 0 0 0 0,0 0 1 0 0,-3-2 59 0 0,10 1-73 0 0,0-1 0 0 0,-1 0 1 0 0,1 0-1 0 0,0 0 1 0 0,0-1-1 0 0,-1 1 0 0 0,1 0 1 0 0,0 0-1 0 0,0-1 1 0 0,0 1-1 0 0,1-1 0 0 0,-1 1 1 0 0,0 0-1 0 0,0-1 0 0 0,1 0 1 0 0,-1 1-1 0 0,1-1 1 0 0,-1 1-1 0 0,1-1 0 0 0,0 0 1 0 0,0 1-1 0 0,0-1 1 0 0,0 0-1 0 0,0 1 0 0 0,0-1 1 0 0,0 1-1 0 0,0-1 1 0 0,1 0-1 0 0,-1 1 0 0 0,0-1 1 0 0,1 1-1 0 0,0-1 1 0 0,-1 0-1 0 0,1 1 0 0 0,0 0 1 0 0,0-1-1 0 0,0 1 1 0 0,0-1-1 0 0,0 1 0 0 0,0 0 1 0 0,0 0-1 0 0,0 0 1 0 0,0-1-1 0 0,1 1 0 0 0,-1 0 1 0 0,0 1-1 0 0,1-1 1 0 0,-1 0-1 0 0,1 0 0 0 0,-1 1 1 0 0,1-1-1 0 0,1 0 73 0 0,2-4-30 0 0,1 0 0 0 0,1 0-1 0 0,-1 1 1 0 0,1 0 0 0 0,0 0 0 0 0,0 1 0 0 0,0 0-1 0 0,0 0 1 0 0,0 0 0 0 0,1 1 0 0 0,-1 0 0 0 0,1 1-1 0 0,0-1 1 0 0,-1 1 0 0 0,1 1 0 0 0,0 0 0 0 0,0 0 30 0 0,-4 1-2 0 0,-1 1 0 0 0,1 0-1 0 0,-1 0 1 0 0,0 0 0 0 0,0 1 0 0 0,0-1 0 0 0,0 1 0 0 0,0 0 0 0 0,0 0 0 0 0,-1-1 0 0 0,1 2 0 0 0,-1-1 0 0 0,0 0 0 0 0,0 0 0 0 0,0 1 0 0 0,1 1 2 0 0,11 17-37 0 0,3-3 9 0 0,-14-13 44 0 0,1-1-1 0 0,0 1 0 0 0,0-1 1 0 0,0 0-1 0 0,1 0 0 0 0,0 0 1 0 0,0-1-1 0 0,0 0 0 0 0,0 0 1 0 0,1 0-1 0 0,0-1 0 0 0,0 1 1 0 0,0-1-1 0 0,0-1 0 0 0,0 1 1 0 0,0-1-1 0 0,1 0 0 0 0,-1-1 1 0 0,1 1-1 0 0,0-1 0 0 0,-1-1 1 0 0,1 1-16 0 0,13-5 149 0 0,0 0 0 0 0,0-2 0 0 0,0 0 0 0 0,-1-2 0 0 0,0 0 0 0 0,-1 0 0 0 0,0-2 0 0 0,0-1 0 0 0,-1 0 0 0 0,0-1 0 0 0,-1 0 0 0 0,-1-2 0 0 0,0 0 0 0 0,0 0 0 0 0,8-13-149 0 0,179-188 757 0 0,-171 186-778 0 0,0-1 0 0 0,-2-2 0 0 0,-2-1 0 0 0,-1-1 0 0 0,-1-1 0 0 0,-2-1 0 0 0,-1-1 0 0 0,-2-2 0 0 0,-2 1 0 0 0,-2-2 0 0 0,-1 0 0 0 0,7-36 21 0 0,-22 3 47 0 0,-1 71-48 0 0,1 1 0 0 0,0-1 1 0 0,-1 1-1 0 0,1-1 0 0 0,-1 1 0 0 0,0 0 1 0 0,0-1-1 0 0,1 1 0 0 0,-1-1 0 0 0,0 1 1 0 0,0 0-1 0 0,0 0 0 0 0,0 0 1 0 0,0 0-1 0 0,-1-1 0 0 0,1 1 0 0 0,0 1 1 0 0,0-1-1 0 0,-1 0 0 0 0,1 0 1 0 0,0 0-1 0 0,-1 1 0 0 0,1-1 0 0 0,-1 1 1 0 0,1-1-1 0 0,-1 1 0 0 0,1-1 0 0 0,-1 1 1 0 0,0 0-1 0 0,1 0 0 0 0,-1 0 1 0 0,1 0-1 0 0,-1 0 0 0 0,1 0 0 0 0,-1 0 1 0 0,0 1-1 0 0,1-1 0 0 0,-1 0 1 0 0,1 1-1 0 0,-1-1 0 0 0,1 1 0 0 0,-1 0 1 0 0,1-1-1 0 0,0 1 1 0 0,-12 6-19 0 0,1 0 0 0 0,0 1 0 0 0,0 0 0 0 0,0 1 1 0 0,2 0-1 0 0,-1 1 0 0 0,1 0 0 0 0,0 0 0 0 0,1 1 0 0 0,-4 7 19 0 0,-1-1 33 0 0,-7 9 20 0 0,2 0 0 0 0,1 1 0 0 0,1 1 0 0 0,2 1-1 0 0,0 0 1 0 0,2 1 0 0 0,1 1 0 0 0,2 0 0 0 0,1 0 0 0 0,1 1 0 0 0,2 0 0 0 0,1 0 0 0 0,2 0 0 0 0,1 1-1 0 0,2 25-52 0 0,1-46 32 0 0,1 0 0 0 0,1 0 0 0 0,0 0-1 0 0,1-1 1 0 0,0 1 0 0 0,1-1 0 0 0,0 0-1 0 0,0 0 1 0 0,1 0 0 0 0,1-1 0 0 0,0 0-1 0 0,0 0 1 0 0,1-1 0 0 0,0 1 0 0 0,1-2-1 0 0,0 1 1 0 0,0-2 0 0 0,1 1 0 0 0,0-1-1 0 0,0 0 1 0 0,3 0-32 0 0,43 13-449 0 0,-44-18-3905 0 0,-1-2-4335 0 0,-9 0 2349 0 0</inkml:trace>
  <inkml:trace contextRef="#ctx0" brushRef="#br0" timeOffset="3231.307">4942 626 8130 0 0,'0'0'1235'0'0,"0"0"-323"0"0,0 0 164 0 0,0 0 279 0 0,0 0 41 0 0,0 0-263 0 0,0 0-388 0 0,-5 32-313 0 0,-15 100-186 0 0,-1 24-1276 0 0,23-146-958 0 0,2-5-4186 0 0,-1-5-1294 0 0</inkml:trace>
  <inkml:trace contextRef="#ctx0" brushRef="#br0" timeOffset="3386.511">5027 269 13171 0 0,'0'0'392'0'0,"0"0"-640"0"0,0 0-344 0 0,0 0-248 0 0,0 0-161 0 0,0 0-183 0 0,0 0-640 0 0,0 0-1721 0 0,0 0-784 0 0</inkml:trace>
  <inkml:trace contextRef="#ctx0" brushRef="#br0" timeOffset="3790.178">5167 976 0 0 0,'0'0'355'0'0,"0"0"-446"0"0,0 0-106 0 0,0 0 143 0 0,0 0 122 0 0,0 0 171 0 0,0 0 153 0 0,-14 32 130 0 0,-40 97 79 0 0,31-84 865 0 0,23-44-1382 0 0,0-1 0 0 0,0 1 0 0 0,0-1 1 0 0,0 1-1 0 0,-1-1 0 0 0,1 1 0 0 0,0 0 1 0 0,0-1-1 0 0,-1 1 0 0 0,1-1 0 0 0,0 1 1 0 0,-1-1-1 0 0,1 0 0 0 0,0 1 0 0 0,-1-1 1 0 0,1 1-1 0 0,-1-1 0 0 0,1 0 0 0 0,-1 1 1 0 0,1-1-1 0 0,-1 0 0 0 0,1 1 0 0 0,-1-1 1 0 0,1 0-1 0 0,-1 0 0 0 0,0 0 0 0 0,1 1 1 0 0,-1-1-1 0 0,1 0 0 0 0,-1 0 0 0 0,0 0 0 0 0,1 0 1 0 0,-1 0-1 0 0,1 0 0 0 0,-1 0 0 0 0,1 0 1 0 0,-1 0-1 0 0,0-1 0 0 0,1 1 0 0 0,-1 0 1 0 0,1 0-1 0 0,-1 0 0 0 0,1-1 0 0 0,-1 1 1 0 0,1 0-1 0 0,-1-1 0 0 0,1 1 0 0 0,-1 0 1 0 0,1-1-1 0 0,-1 1 0 0 0,1-1 0 0 0,-1 1 1 0 0,1 0-1 0 0,0-1 0 0 0,-1 1 0 0 0,1-1 1 0 0,0 1-1 0 0,0-1 0 0 0,-1 0 0 0 0,1 1 1 0 0,0-1-1 0 0,0 1 0 0 0,0-1 0 0 0,0 1 1 0 0,-1-1-1 0 0,1 0 0 0 0,0 1 0 0 0,0-1 0 0 0,0 1-84 0 0,-1-46 2678 0 0,5 27-2189 0 0,2 1 1 0 0,0 0 0 0 0,0 1 0 0 0,2 0 0 0 0,0 0-1 0 0,1 0 1 0 0,1 1 0 0 0,1 0 0 0 0,2-2-490 0 0,-5 7 112 0 0,23-32 17 0 0,2 1-1 0 0,1 1 1 0 0,3 2-1 0 0,1 2 1 0 0,2 1-1 0 0,10-5-128 0 0,-35 29 74 0 0,1 0 0 0 0,0 1 0 0 0,0 1 0 0 0,1 0 0 0 0,0 1 0 0 0,1 1 0 0 0,0 1 0 0 0,0 0 0 0 0,0 2 0 0 0,1 0-1 0 0,0 1 1 0 0,0 1 0 0 0,0 0 0 0 0,2 2-74 0 0,-18 0 9 0 0,-1 1-1 0 0,1 0 0 0 0,-1 0 1 0 0,1 1-1 0 0,-1-1 0 0 0,1 1 1 0 0,-1-1-1 0 0,0 1 0 0 0,1 0 1 0 0,-1 0-1 0 0,0 0 1 0 0,0 0-1 0 0,1 0 0 0 0,-1 0 1 0 0,0 0-1 0 0,0 1 0 0 0,0-1 1 0 0,0 1-1 0 0,-1 0 1 0 0,1 0-1 0 0,0-1 0 0 0,-1 1 1 0 0,1 0-1 0 0,-1 0 0 0 0,0 0 1 0 0,1 1-1 0 0,-1-1 0 0 0,0 0 1 0 0,0 0-1 0 0,-1 1 1 0 0,1-1-1 0 0,0 0 0 0 0,-1 1 1 0 0,1-1-1 0 0,-1 1 0 0 0,0-1 1 0 0,0 1-1 0 0,0-1 0 0 0,0 1 1 0 0,0 0-9 0 0,-1 4 63 0 0,0 1 1 0 0,0-1 0 0 0,0 0-1 0 0,-1 1 1 0 0,0-1 0 0 0,0 0-1 0 0,-1 0 1 0 0,0 0-1 0 0,0-1 1 0 0,0 1 0 0 0,-1-1-1 0 0,0 0 1 0 0,-1 2-64 0 0,-15 13 54 0 0,-1 0 1 0 0,-1-2-1 0 0,-1 0 0 0 0,-1-1 1 0 0,0-2-1 0 0,-1 0 0 0 0,0-2 1 0 0,-2 0-1 0 0,1-2 0 0 0,-2-1 1 0 0,1-1-1 0 0,-2-2 1 0 0,-9 2-55 0 0,-16-7-2594 0 0,56-31-11587 0 0,4 20 10970 0 0</inkml:trace>
  <inkml:trace contextRef="#ctx0" brushRef="#br0" timeOffset="4248.294">5811 803 0 0 0,'0'0'487'0'0,"0"0"500"0"0,0 0 156 0 0,0 0 245 0 0,0 0 167 0 0,0 0-15 0 0,0 0-197 0 0,0 0-247 0 0,0 0-153 0 0,0 0-108 0 0,0 0-124 0 0,0 0-136 0 0,0 0-139 0 0,-10 30-112 0 0,-30 93-59 0 0,9-49 435 0 0,30-72-600 0 0,-1 2 134 0 0,0 0 0 0 0,1 0 0 0 0,-2-1 0 0 0,1 1 0 0 0,0-1 0 0 0,0 0 1 0 0,-1 1-1 0 0,0-1 0 0 0,0 0 0 0 0,0-1 0 0 0,0 1 0 0 0,0 0 0 0 0,0-1 1 0 0,-1 0-1 0 0,1 0 0 0 0,-1 0 0 0 0,-2 1-234 0 0,0-44 2055 0 0,8 29-1955 0 0,1 1 0 0 0,0-1 0 0 0,0 1 1 0 0,1-1-1 0 0,0 1 0 0 0,1 0 0 0 0,1 1 0 0 0,0-1 0 0 0,0 1 0 0 0,1 0 1 0 0,6-7-101 0 0,3-7 74 0 0,-11 16-59 0 0,15-25-7 0 0,1 0 0 0 0,2 1-1 0 0,1 2 1 0 0,1 0 0 0 0,2 1 0 0 0,0 2 0 0 0,30-22-8 0 0,-47 41 3 0 0,1 1 0 0 0,-1 0 0 0 0,1 0 0 0 0,1 1 1 0 0,-1 1-1 0 0,1 0 0 0 0,0 0 0 0 0,0 1 0 0 0,1 1 1 0 0,-1 0-1 0 0,1 0 0 0 0,0 2 0 0 0,-1-1 0 0 0,1 2 1 0 0,6 0-4 0 0,-17 0-4 0 0,1 1 0 0 0,0 0 1 0 0,-1-1-1 0 0,1 1 0 0 0,-1 0 1 0 0,1 1-1 0 0,-1-1 1 0 0,1 0-1 0 0,-1 1 0 0 0,0-1 1 0 0,1 1-1 0 0,-1 0 0 0 0,0 0 1 0 0,0 0-1 0 0,0 0 0 0 0,-1 0 1 0 0,1 0-1 0 0,0 0 0 0 0,-1 0 1 0 0,1 1-1 0 0,-1-1 1 0 0,0 1-1 0 0,0-1 0 0 0,0 1 1 0 0,0 0-1 0 0,0-1 0 0 0,-1 1 1 0 0,1 0-1 0 0,-1-1 0 0 0,0 1 1 0 0,0 0-1 0 0,0 0 1 0 0,0 0 3 0 0,-18 91 165 0 0,7-73-117 0 0,-1-1 0 0 0,-1 0 0 0 0,-1-1 0 0 0,0-1 0 0 0,-2 0 0 0 0,0-1 0 0 0,-1 0 0 0 0,0-2 0 0 0,-1 0 0 0 0,-7 3-48 0 0,-4 3-44 0 0,23-16-173 0 0,0 0 1 0 0,-1 0-1 0 0,1-1 1 0 0,-1 0-1 0 0,0 0 1 0 0,0-1-1 0 0,0 1 1 0 0,-1-1-1 0 0,1-1 0 0 0,-1 0 1 0 0,0 0-1 0 0,1 0 1 0 0,-2-1 216 0 0,-11-24-10469 0 0,18 18 7848 0 0,0 0-3712 0 0</inkml:trace>
  <inkml:trace contextRef="#ctx0" brushRef="#br0" timeOffset="4687.406">6428 696 10410 0 0,'0'0'1741'0'0,"0"0"-709"0"0,0 0-220 0 0,0 0 131 0 0,0 0 133 0 0,0 0 43 0 0,0 0-117 0 0,0 0-205 0 0,0 0-197 0 0,0 0-184 0 0,0 0-144 0 0,0 0-96 0 0,0 0-56 0 0,-4 33-48 0 0,-12 102-42 0 0,-2-64-461 0 0,12-67-1386 0 0,5-3-2789 0 0,0-3-4837 0 0,1-1 5122 0 0</inkml:trace>
  <inkml:trace contextRef="#ctx0" brushRef="#br0" timeOffset="4864.712">6513 335 9906 0 0,'0'0'1825'0'0,"0"0"-1113"0"0,0 0-560 0 0,0 0-208 0 0,0 0-248 0 0,0 0-144 0 0,0 0-97 0 0,0 0-143 0 0,0 0-304 0 0,0 0-1152 0 0,0 0-1873 0 0,0 0 616 0 0</inkml:trace>
  <inkml:trace contextRef="#ctx0" brushRef="#br0" timeOffset="5257.961">6605 965 11002 0 0,'0'0'2094'0'0,"0"0"-924"0"0,0 0-269 0 0,0 0 99 0 0,0 0 38 0 0,0 0-66 0 0,0 0-208 0 0,0 0-186 0 0,0 0-146 0 0,17-34-144 0 0,53-105-68 0 0,-23 65 1 0 0,21 1-170 0 0,-67 73-77 0 0,0 0 0 0 0,1 1 1 0 0,-1-1-1 0 0,0 0 0 0 0,0 1 0 0 0,0 0 0 0 0,0-1 0 0 0,1 1 0 0 0,-1 0 1 0 0,0-1-1 0 0,0 1 0 0 0,0 0 0 0 0,0 0 0 0 0,-1 0 0 0 0,1 0 1 0 0,0 0-1 0 0,0 0 0 0 0,-1 0 0 0 0,1 0 0 0 0,0 0 0 0 0,-1 1 1 0 0,1-1-1 0 0,-1 0 0 0 0,1 0 0 0 0,-1 1 0 0 0,0-1 0 0 0,0 0 0 0 0,1 0 1 0 0,-1 1-1 0 0,0-1 0 0 0,0 0 0 0 0,0 1 0 0 0,0-1 0 0 0,-1 0 1 0 0,1 0-1 0 0,0 1 0 0 0,0-1 0 0 0,-1 0 0 0 0,1 0 0 0 0,-1 1 0 0 0,1-1 1 0 0,-1 0-1 0 0,0 0 0 0 0,1 0 0 0 0,-1 0 0 0 0,0 0 26 0 0,1 7-31 0 0,-4 127-259 0 0,6-133 346 0 0,0 0 0 0 0,-1 0 0 0 0,1 0 0 0 0,0 0 0 0 0,0-1-1 0 0,0 1 1 0 0,0-1 0 0 0,0 1 0 0 0,1-1 0 0 0,-1 0 0 0 0,0 0 0 0 0,1 0-1 0 0,-1 0 1 0 0,1 0 0 0 0,-1-1 0 0 0,1 1 0 0 0,-1-1 0 0 0,1 0-1 0 0,-1 1 1 0 0,1-1 0 0 0,-1 0 0 0 0,1 0 0 0 0,-1-1 0 0 0,1 1-1 0 0,-1-1 1 0 0,1 1 0 0 0,-1-1 0 0 0,1 0 0 0 0,-1 0 0 0 0,1 0-1 0 0,-1 0 1 0 0,0 0 0 0 0,0 0 0 0 0,1-1 0 0 0,-1 1 0 0 0,0-1 0 0 0,0 1-1 0 0,-1-1 1 0 0,2 0-56 0 0,91-98 1923 0 0,-41 60-3771 0 0,-32 31-2855 0 0,0 4-5404 0 0,-12 4 3443 0 0</inkml:trace>
  <inkml:trace contextRef="#ctx0" brushRef="#br0" timeOffset="9636.009">7405 722 0 0 0,'0'0'412'0'0,"0"0"984"0"0,0 0 247 0 0,0 0-136 0 0,0 0-169 0 0,0 0-191 0 0,0 0-168 0 0,0 0-94 0 0,1-4-67 0 0,2-22 800 0 0,-29 9 2567 0 0,-26 31-2880 0 0,40-7-1297 0 0,1 0 0 0 0,0 1 1 0 0,0 1-1 0 0,1 0 0 0 0,0 0 0 0 0,1 1 0 0 0,0 0 0 0 0,1 1 0 0 0,0 0 1 0 0,0 0-1 0 0,1 1 0 0 0,1 0 0 0 0,0 0 0 0 0,1 0 0 0 0,0 1 1 0 0,0 0-1 0 0,2 0 0 0 0,-1 0 0 0 0,2 0 0 0 0,0 1 0 0 0,0-1 1 0 0,2 1-1 0 0,-1-1 0 0 0,2 1 0 0 0,0 1-8 0 0,0-12 15 0 0,0 1 1 0 0,1-1-1 0 0,0 0 0 0 0,-1 0 1 0 0,1 0-1 0 0,0 0 0 0 0,0 0 1 0 0,1 0-1 0 0,-1-1 0 0 0,1 1 1 0 0,-1-1-1 0 0,1 0 0 0 0,0 1 1 0 0,0-1-1 0 0,0 0 0 0 0,0-1 1 0 0,0 1-1 0 0,0 0 0 0 0,1-1 1 0 0,-1 0-1 0 0,0 0 0 0 0,1 0 1 0 0,-1 0-1 0 0,1 0 0 0 0,-1-1 1 0 0,1 0-1 0 0,3 0-15 0 0,97-12 1036 0 0,-75-1-882 0 0,-1-1 0 0 0,-1-2 0 0 0,0-1 1 0 0,-2-1-1 0 0,0-2 0 0 0,0 0 0 0 0,-2-1 0 0 0,-1-1 1 0 0,3-6-155 0 0,-21 24 0 0 0,35-37 140 0 0,-38 40-119 0 0,-1 1-38 0 0,0 0-58 0 0,0 0-74 0 0,0 12-498 0 0,0-2 596 0 0,17 145 32 0 0,-6-119 2 0 0,0 0 0 0 0,-3 1 0 0 0,0-1 0 0 0,-3 2 0 0 0,-1-1 0 0 0,-2 0 0 0 0,-1 1 0 0 0,-2 0 0 0 0,-2-1 0 0 0,-5 23 17 0 0,7-52 17 0 0,-1 0 1 0 0,-1 1-1 0 0,1-1 0 0 0,-1 0 0 0 0,0-1 0 0 0,-1 1 1 0 0,0-1-1 0 0,0 1 0 0 0,-1-1 0 0 0,0 0 0 0 0,0-1 1 0 0,-1 1-1 0 0,0-1 0 0 0,0 0 0 0 0,0 0 0 0 0,-1-1 1 0 0,1 0-1 0 0,-1 0 0 0 0,-1-1 0 0 0,1 1 0 0 0,-1-2 1 0 0,1 1-1 0 0,-1-1 0 0 0,0 0 0 0 0,0-1 0 0 0,0 0 1 0 0,-1 0-1 0 0,1 0 0 0 0,-1-1 0 0 0,0-1-17 0 0,-101-9 497 0 0,106 8-454 0 0,0 0-1 0 0,1 0 0 0 0,-1 0 1 0 0,1 0-1 0 0,-1-1 1 0 0,1 0-1 0 0,0 0 1 0 0,-1 0-1 0 0,1 0 1 0 0,0 0-1 0 0,0-1 0 0 0,1 1 1 0 0,-1-1-1 0 0,0 0 1 0 0,1 0-1 0 0,0 0 1 0 0,-1 0-1 0 0,1 0 1 0 0,1 0-1 0 0,-1-1 1 0 0,0 1-1 0 0,1-1 0 0 0,-1 1 1 0 0,1-1-1 0 0,0 0 1 0 0,1 1-1 0 0,-2-4-42 0 0,4-5 17 0 0,1 1 0 0 0,0-1 0 0 0,0 0 0 0 0,1 1 0 0 0,1 0 0 0 0,0 0 0 0 0,0 0 0 0 0,1 1 0 0 0,0-1 0 0 0,1 1 0 0 0,0 1 0 0 0,1-1 0 0 0,0 1 0 0 0,0 1 0 0 0,1 0 0 0 0,0 0 0 0 0,0 0 0 0 0,1 1 0 0 0,0 1 0 0 0,1-1 0 0 0,4-1-17 0 0,-6 2 3 0 0,46-32-102 0 0,1 3 0 0 0,1 3 0 0 0,2 2 1 0 0,2 2-1 0 0,0 4 99 0 0,18-1-1790 0 0,-52 20-1591 0 0,-1 1-3563 0 0,-12 3-2274 0 0</inkml:trace>
</inkml:ink>
</file>

<file path=ppt/ink/ink6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3.4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 5297 0 0,'0'0'1258'0'0,"0"0"-105"0"0,0 0 78 0 0,0 0 180 0 0,0 0 150 0 0,0 0-4 0 0,0 0-237 0 0,0 0-322 0 0,0 0-327 0 0,0 0-260 0 0,0 0-190 0 0,-2 0-110 0 0,0 2-84 0 0,0 0 0 0 0,1 0 0 0 0,-1 0 0 0 0,1 0 0 0 0,0 0 0 0 0,-1 0 0 0 0,1 1 0 0 0,0-1 0 0 0,0 0 0 0 0,1 1 0 0 0,-1-1 0 0 0,0 1 0 0 0,1-1 0 0 0,-1 1 0 0 0,1-1 0 0 0,0 1 0 0 0,0-1 1 0 0,0 1-1 0 0,0-1 0 0 0,1 1 0 0 0,-1-1 0 0 0,0 1 0 0 0,1-1 0 0 0,0 1 0 0 0,0-1 0 0 0,0 2-27 0 0,1 14 202 0 0,0 153 1823 0 0,-15 116-2025 0 0,9-118 128 0 0,4-168-123 0 0,0 1 1 0 0,0-1 0 0 0,1 0 0 0 0,-1 1-1 0 0,0-1 1 0 0,1 0 0 0 0,-1 0-1 0 0,1 1 1 0 0,-1-1 0 0 0,1 0 0 0 0,0 0-1 0 0,-1 0 1 0 0,1 1 0 0 0,0-1-1 0 0,0 0 1 0 0,0 0 0 0 0,0 0 0 0 0,0 0-1 0 0,0-1 1 0 0,0 1 0 0 0,0 0-1 0 0,0 0 1 0 0,0-1 0 0 0,0 1 0 0 0,1 0-1 0 0,-1-1 1 0 0,0 1 0 0 0,1-1 0 0 0,-1 0-1 0 0,0 1 1 0 0,1-1 0 0 0,-1 0-1 0 0,0 0 1 0 0,1 0 0 0 0,-1 0 0 0 0,0 0-1 0 0,1 0 1 0 0,-1 0 0 0 0,0 0-1 0 0,1-1 1 0 0,-1 1 0 0 0,0 0 0 0 0,1-1-1 0 0,-1 1 1 0 0,0-1 0 0 0,0 0-1 0 0,1 1-5 0 0,56-33 398 0 0,18-31-193 0 0,-56 44-194 0 0,2 1 0 0 0,0 0 1 0 0,1 2-1 0 0,1 1 0 0 0,0 1 0 0 0,1 0 0 0 0,1 2 0 0 0,25-9-11 0 0,-49 21-2 0 0,0 0-1 0 0,0 0 1 0 0,1 0 0 0 0,-1 0 0 0 0,0 1 0 0 0,1-1 0 0 0,-1 1-1 0 0,1-1 1 0 0,-1 1 0 0 0,0 0 0 0 0,1 0 0 0 0,-1 0-1 0 0,1 0 1 0 0,-1 0 0 0 0,1 1 0 0 0,-1-1 0 0 0,0 1-1 0 0,1-1 1 0 0,-1 1 0 0 0,0 0 0 0 0,1 0 0 0 0,-1 0-1 0 0,0 0 1 0 0,0 1 0 0 0,0-1 0 0 0,0 0 0 0 0,0 1 0 0 0,0-1-1 0 0,0 1 1 0 0,-1 0 0 0 0,1 0 0 0 0,-1 0 0 0 0,1 0-1 0 0,-1 0 1 0 0,1 0 0 0 0,-1 0 0 0 0,0 0 0 0 0,0 0-1 0 0,0 1 1 0 0,-1-1 0 0 0,1 0 0 0 0,0 1 2 0 0,0 8 52 0 0,1 1 0 0 0,-2 0 0 0 0,0 0 0 0 0,0-1 0 0 0,-1 1 0 0 0,0 0 0 0 0,-1 0 0 0 0,-1-1 0 0 0,0 1 0 0 0,0-1 0 0 0,-1 0 0 0 0,-1 0 0 0 0,1 0 0 0 0,-2-1 0 0 0,0 0 0 0 0,0 0 0 0 0,-1 1-52 0 0,-3 3-60 0 0,0 0-1 0 0,-1-1 1 0 0,0-1 0 0 0,-1 1-1 0 0,0-2 1 0 0,-1 0 0 0 0,0 0-1 0 0,-1-1 1 0 0,0-1 0 0 0,-1 0-1 0 0,0-1 1 0 0,0-1 0 0 0,-1 0-1 0 0,0-1 1 0 0,0-1 0 0 0,0 0-1 0 0,-1-2 1 0 0,1 1 0 0 0,-1-2-1 0 0,0 0 1 0 0,-11-1 60 0 0,26-1-110 0 0,-75-5-4365 0 0,30-12-6521 0 0,41 13 5834 0 0</inkml:trace>
  <inkml:trace contextRef="#ctx0" brushRef="#br0" timeOffset="574.219">592 834 0 0 0,'0'0'922'0'0,"0"0"694"0"0,0 0 387 0 0,0 0 151 0 0,0 0-28 0 0,0 0-78 0 0,0 0-98 0 0,0 0-191 0 0,0 0-279 0 0,0 0-300 0 0,33-4-294 0 0,105-13-206 0 0,-73-5 127 0 0,-56 13-630 0 0,6-3-17 0 0,0-1 0 0 0,-1 0 0 0 0,0-1 0 0 0,-1 0 0 0 0,-1-1 0 0 0,0-1 0 0 0,-1 0 1 0 0,-1 0-1 0 0,-1-1 0 0 0,0-1 0 0 0,2-6-160 0 0,-5 9 17 0 0,-1 0 1 0 0,-1 0-1 0 0,0-1 1 0 0,-1 0-1 0 0,-1 1 1 0 0,0-1-1 0 0,-1 0 1 0 0,-1-10-18 0 0,0 23-29 0 0,0 1 1 0 0,0 0 0 0 0,-1-1-1 0 0,1 1 1 0 0,-1-1 0 0 0,1 1-1 0 0,-1 0 1 0 0,0-1-1 0 0,0 1 1 0 0,0 0 0 0 0,0 0-1 0 0,0 0 1 0 0,0 0 0 0 0,-1 0-1 0 0,1 0 1 0 0,-1 0 0 0 0,0 0-1 0 0,1 0 1 0 0,-1 1 0 0 0,0-1-1 0 0,0 1 1 0 0,0-1 0 0 0,0 1-1 0 0,0 0 1 0 0,0 0 0 0 0,-1 0-1 0 0,1 0 1 0 0,0 0 0 0 0,-1 0-1 0 0,1 1 1 0 0,0-1-1 0 0,-1 1 1 0 0,1-1 0 0 0,-1 1-1 0 0,1 0 1 0 0,-1 0 0 0 0,1 0-1 0 0,0 0 1 0 0,-1 1 0 0 0,1-1 28 0 0,-7 1-94 0 0,1 0 0 0 0,0 1 0 0 0,0-1 0 0 0,0 2 1 0 0,0-1-1 0 0,0 1 0 0 0,0 0 0 0 0,0 1 0 0 0,1 0 1 0 0,0 0-1 0 0,-2 2 94 0 0,3-3-13 0 0,1 0 0 0 0,0 0 0 0 0,0 0 0 0 0,1 1 1 0 0,-1 0-1 0 0,1 0 0 0 0,-1 0 0 0 0,1 0 0 0 0,1 1 0 0 0,-1 0 1 0 0,0 0-1 0 0,1 0 0 0 0,0 0 0 0 0,1 0 0 0 0,-1 1 0 0 0,1-1 1 0 0,0 1-1 0 0,0 0 0 0 0,0-1 0 0 0,1 1 0 0 0,0 0 0 0 0,0 0 0 0 0,1 0 1 0 0,0 0-1 0 0,0 0 0 0 0,0 0 0 0 0,1 0 0 0 0,-1 0 0 0 0,1 0 1 0 0,1-1-1 0 0,-1 1 0 0 0,1 0 0 0 0,0-1 0 0 0,0 1 0 0 0,3 3 13 0 0,5 0 75 0 0,1-1-1 0 0,0 0 0 0 0,0-1 0 0 0,1-1 0 0 0,0 1 0 0 0,0-2 1 0 0,0 1-1 0 0,1-2 0 0 0,0 0 0 0 0,0 0 0 0 0,0-1 0 0 0,0-1 1 0 0,0 0-1 0 0,1-1 0 0 0,7 0-74 0 0,15 4 332 0 0,-33-5-320 0 0,-1 0 1 0 0,0 0 0 0 0,0 1-1 0 0,0-1 1 0 0,0 1 0 0 0,0-1-1 0 0,0 1 1 0 0,0 0-1 0 0,0 0 1 0 0,0 0 0 0 0,0 0-1 0 0,0 0 1 0 0,-1 1 0 0 0,1-1-1 0 0,0 0 1 0 0,-1 1 0 0 0,1-1-1 0 0,-1 1 1 0 0,1 0 0 0 0,-1 0-1 0 0,0-1 1 0 0,0 1-1 0 0,0 0 1 0 0,0 0 0 0 0,0 0-1 0 0,0 0 1 0 0,0 0 0 0 0,-1 0-1 0 0,1 0 1 0 0,-1 0 0 0 0,1 0-1 0 0,-1 1 1 0 0,0-1-1 0 0,0 0 1 0 0,0 0 0 0 0,0 0-1 0 0,0 0 1 0 0,-1 1 0 0 0,1-1-1 0 0,0 0 1 0 0,-1 1-13 0 0,-35 88 178 0 0,32-82-189 0 0,-19 55-1407 0 0,21-50-3805 0 0,1-1-4822 0 0,1-12 5528 0 0</inkml:trace>
  <inkml:trace contextRef="#ctx0" brushRef="#br0" timeOffset="1414.069">1597 635 0 0 0,'0'0'1712'0'0,"0"0"334"0"0,0 0 56 0 0,0 0 180 0 0,0 0 136 0 0,0 0-106 0 0,0 0-333 0 0,0 0-438 0 0,0 0-363 0 0,0 0-268 0 0,0 0-246 0 0,0 0-177 0 0,-10-9-126 0 0,-34-26-75 0 0,3 41 86 0 0,32-1-286 0 0,-8 4-9 0 0,0 2 0 0 0,0 0 0 0 0,1 1 0 0 0,1 1 0 0 0,0 1 0 0 0,1 0-1 0 0,0 0 1 0 0,1 2-77 0 0,7-9-8 0 0,0 1-1 0 0,1 0 1 0 0,0 1-1 0 0,1-1 1 0 0,0 1-1 0 0,0 0 0 0 0,1 0 1 0 0,0 0-1 0 0,0 1 1 0 0,1-1-1 0 0,0 1 1 0 0,1-1-1 0 0,0 1 1 0 0,1 0-1 0 0,0-1 9 0 0,0-6-1 0 0,0-1 0 0 0,0 1 0 0 0,1-1 0 0 0,-1 1 0 0 0,1-1 0 0 0,0 0 0 0 0,-1 1 0 0 0,1-1 0 0 0,0 0 0 0 0,0 1 0 0 0,1-1 0 0 0,-1 0 0 0 0,0 0 0 0 0,1 0 0 0 0,-1 0 0 0 0,1 0 0 0 0,0-1 0 0 0,-1 1 0 0 0,1 0 0 0 0,0-1 0 0 0,0 1 0 0 0,0-1 0 0 0,0 0 0 0 0,1 1 0 0 0,-1-1 0 0 0,0 0 0 0 0,0 0 0 0 0,1-1 0 0 0,-1 1 0 0 0,0 0 0 0 0,1-1 0 0 0,-1 0 0 0 0,1 1 0 0 0,0-1 1 0 0,85-12 629 0 0,-64-1-586 0 0,-1-1 0 0 0,-1-1 0 0 0,0-1 0 0 0,-1-1 0 0 0,0-1 0 0 0,-2 0 0 0 0,2-3-43 0 0,17-6-848 0 0,-37 49 425 0 0,-1-11 429 0 0,-1-7-8 0 0,0 0 0 0 0,0-1 0 0 0,0 1 0 0 0,1 0 0 0 0,0 0 0 0 0,-1 0 0 0 0,1 0 0 0 0,1 0 0 0 0,-1 0 0 0 0,0-1 0 0 0,1 1 0 0 0,0 0 0 0 0,0 0 0 0 0,0 0 1 0 0,0-1-1 0 0,1 1 0 0 0,-1-1 0 0 0,1 1 0 0 0,0-1 0 0 0,0 0 0 0 0,1 1 0 0 0,-1-1 0 0 0,0 0 0 0 0,1 0 0 0 0,0-1 0 0 0,0 1 0 0 0,0 0 0 0 0,0-1 0 0 0,0 0 0 0 0,0 0 0 0 0,1 0 0 0 0,-1 0 0 0 0,1 0 0 0 0,-1-1 0 0 0,1 0 0 0 0,1 1 2 0 0,2-1 35 0 0,1-1 0 0 0,-1 0 0 0 0,0 0 0 0 0,0-1 0 0 0,0 0 0 0 0,0 0 0 0 0,0-1 1 0 0,0 0-1 0 0,0 0 0 0 0,0 0 0 0 0,0-1 0 0 0,-1 0 0 0 0,1 0 0 0 0,-1-1 0 0 0,0 0 0 0 0,0 0 0 0 0,0 0 0 0 0,-1-1 0 0 0,0 0 0 0 0,0 0 0 0 0,4-5-35 0 0,22-25 77 0 0,-2-1-1 0 0,-2-1 1 0 0,-1-1 0 0 0,-2-1-1 0 0,-2-2 1 0 0,-2 0-1 0 0,8-23-76 0 0,-13 29-28 0 0,-1-1-1 0 0,-2 0 0 0 0,-2-1 0 0 0,-1 0 0 0 0,3-27 29 0 0,-10-14 264 0 0,-19 86-216 0 0,6 42-74 0 0,1 0 0 0 0,2 1 0 0 0,3 0 0 0 0,2 0 0 0 0,2 0 0 0 0,6 42 26 0 0,-4-54-21 0 0,7 197 138 0 0,-7-233-193 0 0,-1 0-1 0 0,0 0 0 0 0,0-1 0 0 0,0 1 0 0 0,0 0 0 0 0,0 0 0 0 0,-1 0 1 0 0,1-1-1 0 0,-1 1 0 0 0,0 0 0 0 0,1-1 0 0 0,-1 1 0 0 0,-1-1 1 0 0,1 1-1 0 0,0-1 0 0 0,-1 1 0 0 0,1-1 0 0 0,-1 0 0 0 0,0 1 0 0 0,1-1 1 0 0,-1 0-1 0 0,0 0 0 0 0,0-1 0 0 0,-2 2 77 0 0,-7-24-8670 0 0,9 13 2612 0 0,2 4 467 0 0</inkml:trace>
  <inkml:trace contextRef="#ctx0" brushRef="#br0" timeOffset="1746.015">2410 462 5097 0 0,'0'0'3254'0'0,"0"0"-2103"0"0,0 0-630 0 0,0 0 258 0 0,0 0 319 0 0,0 0 179 0 0,0 0-52 0 0,0 0-240 0 0,0 0-202 0 0,-31 27-149 0 0,-98 84-94 0 0,36-33 1095 0 0,91-77-1605 0 0,1 0-18 0 0,-1 0 1 0 0,1 1-1 0 0,-1-1 0 0 0,1 0 0 0 0,0 0 1 0 0,-1 0-1 0 0,1 1 0 0 0,0-1 1 0 0,0 1-1 0 0,0-1 0 0 0,0 1 0 0 0,0-1 1 0 0,0 1-1 0 0,0 0 0 0 0,1-1 0 0 0,-1 1 1 0 0,1 0-1 0 0,-1 0 0 0 0,1 0 1 0 0,-1-1-1 0 0,1 1 0 0 0,0 0 0 0 0,0 0 1 0 0,0 0-1 0 0,0 0 0 0 0,1 0-12 0 0,28 29 76 0 0,61 27 603 0 0,-86-54-612 0 0,5 5 88 0 0,1 1 1 0 0,1-2-1 0 0,-1 1 0 0 0,1-2 1 0 0,1 1-1 0 0,-1-2 0 0 0,1 1 1 0 0,9 2-156 0 0,17-9-2059 0 0,-26-4-2949 0 0,-4-2-5010 0 0,-6 2 5710 0 0</inkml:trace>
  <inkml:trace contextRef="#ctx0" brushRef="#br0" timeOffset="2158.551">2554 811 2112 0 0,'0'0'1562'0'0,"0"0"-828"0"0,0 0 154 0 0,0 0 629 0 0,0 0 400 0 0,0 0 157 0 0,0 0-147 0 0,0 0-291 0 0,0 0-233 0 0,0 0-201 0 0,0 0-185 0 0,0 0-139 0 0,32-1-113 0 0,99-9-119 0 0,-66-8 127 0 0,-56 11-610 0 0,-2 3-100 0 0,0 0 0 0 0,0 0 0 0 0,0-1 0 0 0,-1 0 0 0 0,1 0 0 0 0,-1 0 0 0 0,-1-1 0 0 0,1 0 0 0 0,-1 0 0 0 0,0 0 0 0 0,0-1 0 0 0,-1 1 0 0 0,0-1 0 0 0,0-1 0 0 0,0 1 0 0 0,-1 0 0 0 0,0-1 0 0 0,-1 1 0 0 0,0-1 0 0 0,0 0 0 0 0,0 0 0 0 0,-1 0 0 0 0,0 0 0 0 0,-1-4-63 0 0,-2 9-37 0 0,0 0 1 0 0,0 1-1 0 0,0-1 0 0 0,-1 0 1 0 0,1 1-1 0 0,-1-1 0 0 0,0 1 0 0 0,0 0 1 0 0,0 0-1 0 0,0 0 0 0 0,0 0 1 0 0,0 1-1 0 0,0-1 0 0 0,-1 1 0 0 0,1 0 1 0 0,0 0-1 0 0,-1 0 0 0 0,1 0 1 0 0,-1 1-1 0 0,1-1 0 0 0,-1 1 0 0 0,1 0 1 0 0,-1 0-1 0 0,1 0 0 0 0,-1 1 0 0 0,0-1 1 0 0,1 1-1 0 0,0 0 0 0 0,-1 0 1 0 0,0 0 36 0 0,-8 3-31 0 0,1 0 0 0 0,-1 1 0 0 0,1 0 0 0 0,0 1-1 0 0,1 0 1 0 0,-1 0 0 0 0,1 1 0 0 0,0 1 0 0 0,1 0 0 0 0,0 0 0 0 0,0 1 0 0 0,1 0 0 0 0,0 0 0 0 0,1 1 0 0 0,-7 10 31 0 0,10-14 13 0 0,-1 0 0 0 0,1 0 0 0 0,0 0 0 0 0,1 1 0 0 0,-1-1 0 0 0,1 1 0 0 0,1 0 0 0 0,-1 0 0 0 0,1 0 0 0 0,1 0 0 0 0,-1 1 0 0 0,1-1 0 0 0,0 0-1 0 0,1 1 1 0 0,0-1 0 0 0,0 1 0 0 0,0-1 0 0 0,1 0 0 0 0,0 1 0 0 0,1-1 0 0 0,0 0 0 0 0,0 0 0 0 0,0 0 0 0 0,1 0 0 0 0,0 0 0 0 0,0-1 0 0 0,1 1 0 0 0,-1-1 0 0 0,2 0 0 0 0,-1 0 0 0 0,1 0 0 0 0,0 0 0 0 0,0-1 0 0 0,0 0-1 0 0,1 0 1 0 0,-1 0 0 0 0,1-1 0 0 0,3 1-13 0 0,7 3 23 0 0,0-1 1 0 0,1-1-1 0 0,-1 0 0 0 0,1-1 0 0 0,1-1 1 0 0,-1-1-1 0 0,0-1 0 0 0,1 0 0 0 0,0-1 0 0 0,10-1-23 0 0,60-3-2559 0 0,-53-3-3097 0 0,-23 3 1085 0 0,3 2-4526 0 0</inkml:trace>
</inkml:ink>
</file>

<file path=ppt/ink/ink6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0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62 583 0 0 0,'0'0'816'0'0,"0"0"640"0"0,0 0 126 0 0,0 0-166 0 0,0 0-169 0 0,0 0-164 0 0,0 0-139 0 0,0 0-75 0 0,5 0 2894 0 0,-34 151-941 0 0,26-136-2728 0 0,-9 44 259 0 0,2-1 1 0 0,3 2 0 0 0,2 31-354 0 0,5-90 16 0 0,-1 0 0 0 0,1 0-1 0 0,0 0 1 0 0,0 0 0 0 0,0 0 0 0 0,0 0 0 0 0,0 0-1 0 0,1 0 1 0 0,-1 1 0 0 0,0-1 0 0 0,0 0-1 0 0,1 0 1 0 0,-1 0 0 0 0,1 0 0 0 0,-1 0 0 0 0,1 0-1 0 0,-1 0 1 0 0,1 0 0 0 0,-1-1 0 0 0,1 1 0 0 0,0 0-1 0 0,0 0 1 0 0,-1 0 0 0 0,1-1 0 0 0,0 1 0 0 0,0 0-1 0 0,0-1 1 0 0,0 1 0 0 0,0 0 0 0 0,0-1-1 0 0,0 0 1 0 0,0 1 0 0 0,0-1 0 0 0,0 0 0 0 0,0 1-1 0 0,0-1 1 0 0,0 0 0 0 0,0 0 0 0 0,1 0 0 0 0,-1 0-1 0 0,0 0 1 0 0,0 0 0 0 0,0 0 0 0 0,0 0-1 0 0,0 0 1 0 0,0-1 0 0 0,0 1 0 0 0,0 0 0 0 0,0-1-1 0 0,0 1 1 0 0,0-1 0 0 0,1 1-16 0 0,52-31 1074 0 0,144-148-673 0 0,-179 173-989 0 0,-15 34 215 0 0,-2-10 440 0 0,4 33-18 0 0,-6-43-40 0 0,0-1 1 0 0,0 0-1 0 0,1 1 0 0 0,0-1 0 0 0,0 0 0 0 0,1 0 0 0 0,0 1 0 0 0,0-1 0 0 0,1-1 0 0 0,-1 1 0 0 0,1 0 0 0 0,1 0 0 0 0,0-1 0 0 0,0 0 0 0 0,0 0 0 0 0,1 1-9 0 0,-1-5 77 0 0,1-1 0 0 0,0 0 0 0 0,-1 0-1 0 0,1 0 1 0 0,-1 0 0 0 0,1-1 0 0 0,0 0 0 0 0,-1 0-1 0 0,1 0 1 0 0,0 0 0 0 0,0-1 0 0 0,-1 1 0 0 0,1-1-1 0 0,-1-1 1 0 0,1 1 0 0 0,-1-1 0 0 0,1 1-1 0 0,-1-1 1 0 0,0 0 0 0 0,0-1 0 0 0,0 1 0 0 0,0-1-1 0 0,0 0 1 0 0,-1 0 0 0 0,1 0 0 0 0,-1 0 0 0 0,0-1-1 0 0,0 1 1 0 0,0-1 0 0 0,0 0 0 0 0,0 0-1 0 0,-1 0 1 0 0,0 0-77 0 0,97-157 280 0 0,-74 103-2926 0 0,-3-1-4052 0 0,-16 43 1035 0 0,-2 5-893 0 0</inkml:trace>
  <inkml:trace contextRef="#ctx0" brushRef="#br0" timeOffset="573.87">840 1 8266 0 0,'0'0'539'0'0,"0"0"-374"0"0,0 0-32 0 0,0 0 307 0 0,0 0 345 0 0,0 0 205 0 0,0 0-5 0 0,0 0-141 0 0,0 0-145 0 0,0 0-115 0 0,-12 35-45 0 0,-36 110-27 0 0,31-56 372 0 0,34 224 1399 0 0,-10 10-1531 0 0,0-279-689 0 0,-6-44-37 0 0,1 1 0 0 0,-1-1 0 0 0,0 0 0 0 0,0-1 0 0 0,1 1 0 0 0,-1 0 1 0 0,0 0-1 0 0,0 0 0 0 0,0-1 0 0 0,1 1 0 0 0,-1-1 0 0 0,0 1 0 0 0,0-1 0 0 0,0 1 0 0 0,0-1 0 0 0,0 1 1 0 0,0-1-1 0 0,0 0 0 0 0,0 0 0 0 0,0 0 0 0 0,0 1 0 0 0,0-1 0 0 0,-1 0 0 0 0,1 0 0 0 0,0 0 0 0 0,-1 0 0 0 0,1 0 1 0 0,0 0-1 0 0,-1-1 0 0 0,1 1 0 0 0,-1 0-26 0 0,2-2 22 0 0,137-150 199 0 0,-129 140-250 0 0,1 1 1 0 0,0 0-1 0 0,1 1 1 0 0,0 0-1 0 0,1 1 1 0 0,1 0-1 0 0,12-6 29 0 0,-25 15-7 0 0,-1 1-1 0 0,1 0 1 0 0,0 0-1 0 0,-1 0 1 0 0,1 0 0 0 0,0-1-1 0 0,0 1 1 0 0,-1 0-1 0 0,1 0 1 0 0,0 0 0 0 0,0 1-1 0 0,-1-1 1 0 0,1 0 0 0 0,0 0-1 0 0,-1 0 1 0 0,1 0-1 0 0,0 1 1 0 0,-1-1 0 0 0,1 0-1 0 0,0 1 1 0 0,-1-1-1 0 0,1 0 1 0 0,0 1 0 0 0,-1-1-1 0 0,1 1 1 0 0,-1-1-1 0 0,1 1 1 0 0,-1-1 0 0 0,1 1-1 0 0,-1 0 1 0 0,0-1-1 0 0,1 1 1 0 0,-1-1 0 0 0,1 1-1 0 0,-1 0 1 0 0,0-1-1 0 0,0 1 1 0 0,1 0 0 0 0,-1 0-1 0 0,0-1 1 0 0,0 1 0 0 0,0 0-1 0 0,0-1 1 0 0,0 1-1 0 0,0 0 1 0 0,0 0 0 0 0,0-1-1 0 0,0 1 1 0 0,0 0-1 0 0,-1 0 8 0 0,0 47 293 0 0,1-43-276 0 0,-39 203 711 0 0,45-145-744 0 0,22-58-3547 0 0,-11-10-9309 0 0,-16 2 8340 0 0</inkml:trace>
  <inkml:trace contextRef="#ctx0" brushRef="#br0" timeOffset="856.702">1256 877 688 0 0,'0'0'2033'0'0,"0"0"-796"0"0,0 0-257 0 0,0 0 154 0 0,0 0 97 0 0,0 0-40 0 0,0 0-240 0 0,0 0-333 0 0,0 0-256 0 0,-7 32-159 0 0,-24 95-89 0 0,27-79 6 0 0,9-41-180 0 0,-2-4-371 0 0,4-2-4853 0 0,-6-2 3636 0 0,1 1-1791 0 0</inkml:trace>
  <inkml:trace contextRef="#ctx0" brushRef="#br0" timeOffset="1018.633">1247 377 14971 0 0,'0'0'1048'0'0,"0"0"-383"0"0,0 0-89 0 0,0 0-24 0 0,0 0-96 0 0,0 0-304 0 0,0 0-344 0 0,0 0-232 0 0,0 0-80 0 0,0 0-24 0 0,0 0-57 0 0,0 0-279 0 0,0 0-696 0 0,7 29-1289 0 0,-3-22-1656 0 0,2-3-1904 0 0</inkml:trace>
  <inkml:trace contextRef="#ctx0" brushRef="#br0" timeOffset="1253.515">1575 262 5257 0 0,'0'0'2214'0'0,"0"0"-846"0"0,0 0-292 0 0,0 0 193 0 0,0 0 171 0 0,0 0 6 0 0,0 0-226 0 0,0 0-273 0 0,0 0-200 0 0,0 0-161 0 0,0 0-115 0 0,-4 36-111 0 0,-12 112-97 0 0,12 30 308 0 0,4-120-460 0 0,1 1 8 0 0,-2-1 0 0 0,-3 1 0 0 0,-8 41-119 0 0,-15 51-1259 0 0,27-151 575 0 0,20-10-11852 0 0,-16 5 7312 0 0</inkml:trace>
  <inkml:trace contextRef="#ctx0" brushRef="#br0" timeOffset="1558.562">1682 1028 0 0 0,'0'0'480'0'0,"0"0"1006"0"0,0 0 422 0 0,0 0 46 0 0,0 0-26 0 0,0 0-31 0 0,0 0-24 0 0,0 0-11 0 0,0 0-124 0 0,0 0-219 0 0,0 0-267 0 0,0 0-246 0 0,31 3-185 0 0,97 8-139 0 0,-125-11-646 0 0,-1 1 1 0 0,1 0 0 0 0,-1-1 0 0 0,1 0-1 0 0,-1 1 1 0 0,1-1 0 0 0,0 0-1 0 0,-1-1 1 0 0,1 1 0 0 0,-1 0 0 0 0,1-1-1 0 0,-1 1 1 0 0,1-1 0 0 0,-1 0-1 0 0,1 0 1 0 0,-1 0 0 0 0,0 0-1 0 0,1 0 1 0 0,-1 0 0 0 0,0-1 0 0 0,0 1-1 0 0,0-1 1 0 0,0 1 0 0 0,1-2-37 0 0,3-4 158 0 0,5-1-59 0 0,-1-1 1 0 0,0 0-1 0 0,-1-1 1 0 0,0 0-1 0 0,0 0 1 0 0,-1-1-1 0 0,0 0 1 0 0,-1-1 0 0 0,0 1-1 0 0,-1-1 1 0 0,0-1-1 0 0,-1 1 1 0 0,-1-1-1 0 0,0 0 1 0 0,0 0-1 0 0,-1 0 1 0 0,0-13-100 0 0,-3 23-24 0 0,-1 0 1 0 0,0-1 0 0 0,0 1-1 0 0,0 0 1 0 0,-1 0-1 0 0,1 0 1 0 0,-1 0-1 0 0,0 0 1 0 0,0 0-1 0 0,0 1 1 0 0,0-1-1 0 0,0 1 1 0 0,0-1-1 0 0,-1 1 1 0 0,1 0-1 0 0,-1-1 1 0 0,0 1 0 0 0,1 1-1 0 0,-1-1 1 0 0,0 0-1 0 0,0 1 1 0 0,0-1-1 0 0,0 1 1 0 0,-1 0-1 0 0,1 0 1 0 0,0 0-1 0 0,0 1 1 0 0,-1-1-1 0 0,1 1 1 0 0,0 0-1 0 0,-1 0 1 0 0,1 0 0 0 0,-1 0-1 0 0,1 0 1 0 0,0 1-1 0 0,-1-1 1 0 0,1 1-1 0 0,0 0 1 0 0,0 0-1 0 0,0 1 1 0 0,0-1-1 0 0,0 0 1 0 0,0 1-1 0 0,0 0 1 0 0,0 0 0 0 0,0 0-1 0 0,1 0 1 0 0,-1 0-1 0 0,1 0 1 0 0,-1 1-1 0 0,1-1 1 0 0,0 1 23 0 0,-18 14-75 0 0,0 2 1 0 0,1 0 0 0 0,1 0-1 0 0,1 2 1 0 0,1 0 0 0 0,1 1-1 0 0,1 1 1 0 0,1 0 0 0 0,0 1-1 0 0,2 0 1 0 0,1 1-1 0 0,-2 11 75 0 0,10-31-13 0 0,0-1-1 0 0,1 0 0 0 0,0 1 1 0 0,0-1-1 0 0,0 1 0 0 0,1 0 1 0 0,-1-1-1 0 0,1 1 0 0 0,0 0 1 0 0,0-1-1 0 0,1 1 0 0 0,0-1 0 0 0,-1 1 1 0 0,1-1-1 0 0,1 1 0 0 0,-1-1 1 0 0,1 1-1 0 0,0-1 0 0 0,0 0 1 0 0,0 0-1 0 0,0 0 0 0 0,1 0 0 0 0,-1 0 1 0 0,1-1-1 0 0,0 1 0 0 0,0-1 1 0 0,1 0-1 0 0,-1 1 0 0 0,1-2 1 0 0,-1 1-1 0 0,1 0 0 0 0,0-1 0 0 0,0 1 1 0 0,0-1-1 0 0,0 0 0 0 0,1-1 1 0 0,1 1 13 0 0,17 5-236 0 0,1-1 0 0 0,0-2 1 0 0,0 0-1 0 0,0-2 0 0 0,0-1 1 0 0,0 0-1 0 0,6-2 236 0 0,-28 1-87 0 0,49-3-3077 0 0,-19-1-2224 0 0,-6 0-4841 0 0</inkml:trace>
</inkml:ink>
</file>

<file path=ppt/ink/ink6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7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0,'0'0'316'0'0,"0"0"61"0"0,0 0-124 0 0,0 0 236 0 0,0 0 487 0 0,0 0 408 0 0,0 0 109 0 0,0 0-224 0 0,0 0-408 0 0,0 0-369 0 0,0 0-228 0 0,4 9 239 0 0,-5 12-215 0 0,0-1 1 0 0,1 1 0 0 0,2 0 0 0 0,0-1 0 0 0,1 1 0 0 0,1-1-1 0 0,0 0 1 0 0,2 0 0 0 0,1 0 0 0 0,0-1 0 0 0,1 0 0 0 0,1 0 0 0 0,1-1-1 0 0,1 0 1 0 0,0-1 0 0 0,1 0 0 0 0,2 0-289 0 0,-11-14 89 0 0,-1-1 0 0 0,1 0-1 0 0,-1-1 1 0 0,1 1 0 0 0,0 0 0 0 0,-1-1 0 0 0,1 1 0 0 0,0-1-1 0 0,0 0 1 0 0,0 0 0 0 0,0 0 0 0 0,0 0 0 0 0,0-1 0 0 0,1 1-1 0 0,-1-1 1 0 0,0 0 0 0 0,0 0 0 0 0,0 0 0 0 0,1 0 0 0 0,-1 0-1 0 0,0-1 1 0 0,0 0 0 0 0,0 1 0 0 0,0-1 0 0 0,0 0 0 0 0,0 0-1 0 0,0-1 1 0 0,0 1 0 0 0,0-1 0 0 0,-1 1 0 0 0,2-2-89 0 0,77-70 1988 0 0,-64 55-2088 0 0,61-69 357 0 0,89-80-223 0 0,-165 165-47 0 0,0 0 0 0 0,-1 1 1 0 0,1-1-1 0 0,0 1 0 0 0,0 0 0 0 0,0 0 1 0 0,0-1-1 0 0,0 1 0 0 0,0 0 0 0 0,1 1 0 0 0,-1-1 1 0 0,0 0-1 0 0,0 1 0 0 0,1-1 0 0 0,-1 1 1 0 0,0 0-1 0 0,1 0 0 0 0,-1 0 0 0 0,0 0 1 0 0,1 0-1 0 0,-1 0 0 0 0,0 0 0 0 0,1 1 0 0 0,-1-1 1 0 0,0 1-1 0 0,0 0 0 0 0,1 0 0 0 0,-1 0 1 0 0,0 0-1 0 0,0 0 0 0 0,0 0 0 0 0,0 0 1 0 0,0 1-1 0 0,-1-1 0 0 0,1 1 0 0 0,0 0 0 0 0,-1-1 1 0 0,1 1-1 0 0,-1 0 0 0 0,1 0 0 0 0,-1 0 1 0 0,0 0-1 0 0,0 0 0 0 0,0 0 0 0 0,0 0 1 0 0,0 0-1 0 0,0 2 13 0 0,5 12 61 0 0,0 0 0 0 0,-2 0-1 0 0,0 0 1 0 0,0 1 0 0 0,-2 0 0 0 0,0 0 0 0 0,-1 0 0 0 0,-1-1 0 0 0,0 1 0 0 0,-2 0 0 0 0,1 0-1 0 0,-2 0 1 0 0,-1-1 0 0 0,0 1 0 0 0,0-1 0 0 0,-2 0 0 0 0,0 0 0 0 0,-1-1 0 0 0,-1 0-1 0 0,-2 4-60 0 0,8-15-1 0 0,0 0-1 0 0,0 1 0 0 0,-1-1 0 0 0,0 0 0 0 0,1-1 0 0 0,-1 1 0 0 0,0 0 0 0 0,-1-1 0 0 0,1 0 0 0 0,-1 1 0 0 0,0-1 0 0 0,1-1 1 0 0,-1 1-1 0 0,0-1 0 0 0,-1 1 0 0 0,1-1 0 0 0,0 0 0 0 0,-1-1 0 0 0,1 1 0 0 0,-1-1 0 0 0,1 0 0 0 0,-1 0 0 0 0,-1 0 2 0 0,4-1-111 0 0,1 0 0 0 0,-1 0-1 0 0,0 0 1 0 0,0 0 0 0 0,0 0-1 0 0,0 0 1 0 0,1 0 0 0 0,-1-1-1 0 0,0 1 1 0 0,0-1-1 0 0,1 0 1 0 0,-1 1 0 0 0,0-1-1 0 0,1 0 1 0 0,-1 0 0 0 0,1 0-1 0 0,-1 0 1 0 0,1 0 0 0 0,-1 0-1 0 0,1-1 1 0 0,0 1-1 0 0,0 0 1 0 0,0-1 0 0 0,-1 1-1 0 0,1-1 1 0 0,1 1 0 0 0,-1-1-1 0 0,0 0 1 0 0,0 1-1 0 0,0-1 112 0 0,-4-37-9284 0 0,5 28 5439 0 0,0 3 1222 0 0</inkml:trace>
</inkml:ink>
</file>

<file path=ppt/ink/ink6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14091 0 0,'0'0'848'0'0,"0"0"-384"0"0,0 0-184 0 0,0 0 136 0 0,0 0 97 0 0,0 0 23 0 0,0 0-144 0 0,0 0-216 0 0,0 0-336 0 0,0 0-256 0 0,0 0-168 0 0,0 0-169 0 0,0 0-79 0 0,0 0-400 0 0,-15 33-1289 0 0,26-29-2344 0 0,-5-4-1488 0 0</inkml:trace>
</inkml:ink>
</file>

<file path=ppt/ink/ink6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96 122 13347 0 0,'0'0'1703'0'0,"0"0"-563"0"0,0 0-285 0 0,0 0 76 0 0,0 0 102 0 0,0 0-36 0 0,0 0-233 0 0,0 0-241 0 0,0 0-149 0 0,0 0-59 0 0,0 0-8 0 0,0 0-19 0 0,0 25-24 0 0,-11 172 263 0 0,-34 81-315 0 0,27-220 56 0 0,7-25 244 0 0,5-12-3230 0 0,3-3-2675 0 0,2 0-3758 0 0,1-18 2053 0 0</inkml:trace>
  <inkml:trace contextRef="#ctx0" brushRef="#br0" timeOffset="158.748">246 531 3601 0 0,'0'0'2358'0'0,"0"0"-605"0"0,0 0-68 0 0,0 0 128 0 0,0 0 26 0 0,0 0-213 0 0,0 0-466 0 0,-12 35-462 0 0,-36 109-330 0 0,28-55-153 0 0,20-70-414 0 0,10-4-1436 0 0,4-15-3629 0 0,-7 0 312 0 0,-5 0-114 0 0</inkml:trace>
  <inkml:trace contextRef="#ctx0" brushRef="#br0" timeOffset="320.996">247 303 12715 0 0,'0'0'1720'0'0,"0"0"-544"0"0,0 0-255 0 0,0 0-121 0 0,0 0-160 0 0,0 0-240 0 0,0 0-248 0 0,0 0-208 0 0,0 0-112 0 0,0 0-64 0 0,0 0-88 0 0,0 0-112 0 0,0 0-280 0 0,0 0-649 0 0,-13 51-1527 0 0,21-43-2329 0 0,-3-5-1921 0 0</inkml:trace>
  <inkml:trace contextRef="#ctx0" brushRef="#br0" timeOffset="758.545">490 579 4777 0 0,'0'0'2950'0'0,"0"0"-1608"0"0,0 0-225 0 0,0 0 257 0 0,0 0 182 0 0,0 0 74 0 0,0 0-123 0 0,0 0-211 0 0,0 0-186 0 0,0 0-161 0 0,0 0-163 0 0,0 0-152 0 0,0 0-112 0 0,31 3-121 0 0,95 7-85 0 0,-65-21 51 0 0,-53 5-291 0 0,-3 3-37 0 0,0 0-1 0 0,0-1 1 0 0,0 1-1 0 0,-1-1 0 0 0,0 0 1 0 0,0 0-1 0 0,0-1 1 0 0,0 1-1 0 0,0-1 1 0 0,-1 0-1 0 0,0 0 0 0 0,0 0 1 0 0,0-1-1 0 0,-1 1 1 0 0,0 0-1 0 0,0-1 1 0 0,0 0-1 0 0,-1 1 1 0 0,0-1-1 0 0,0 0 0 0 0,0 0 1 0 0,-1 0-1 0 0,1-5-38 0 0,-3 8-31 0 0,0 1-1 0 0,0-1 0 0 0,0 1 0 0 0,0 0 0 0 0,0-1 1 0 0,0 1-1 0 0,0 0 0 0 0,-1 0 0 0 0,1 1 0 0 0,-1-1 1 0 0,1 0-1 0 0,-1 1 0 0 0,0-1 0 0 0,0 1 1 0 0,0 0-1 0 0,0 0 0 0 0,0 0 0 0 0,0 1 0 0 0,0-1 1 0 0,0 1-1 0 0,0-1 0 0 0,0 1 0 0 0,0 0 0 0 0,0 0 1 0 0,0 0-1 0 0,0 1 0 0 0,0-1 0 0 0,0 1 0 0 0,0-1 1 0 0,0 1-1 0 0,0 0 0 0 0,0 0 0 0 0,0 1 1 0 0,1-1-1 0 0,-1 1 0 0 0,0-1 0 0 0,-1 2 32 0 0,-9 3-72 0 0,0 1 0 0 0,0 1 0 0 0,1 0 0 0 0,0 0 1 0 0,1 1-1 0 0,0 0 0 0 0,0 1 0 0 0,1 1 0 0 0,0 0 0 0 0,1 0 0 0 0,0 0 0 0 0,1 1 0 0 0,0 1 0 0 0,1-1 1 0 0,0 1-1 0 0,1 1 0 0 0,1-1 0 0 0,0 1 0 0 0,1 0 0 0 0,0 0 0 0 0,1 0 0 0 0,1 0 0 0 0,0 1 0 0 0,1-1 0 0 0,0 10 72 0 0,2-20-35 0 0,1 1 0 0 0,-1-1 0 0 0,1 0-1 0 0,0 0 1 0 0,0 0 0 0 0,0 0-1 0 0,0 0 1 0 0,1-1 0 0 0,-1 1-1 0 0,1-1 1 0 0,0 1 0 0 0,0-1 0 0 0,1 0-1 0 0,-1 0 1 0 0,0 0 0 0 0,1-1-1 0 0,0 1 1 0 0,0-1 0 0 0,0 0-1 0 0,0 0 1 0 0,0 0 0 0 0,0-1 0 0 0,0 1-1 0 0,1-1 1 0 0,1 1 35 0 0,114 12-917 0 0,-101-15 381 0 0,0-1-1 0 0,0-1 0 0 0,0 0 0 0 0,-1-2 0 0 0,1 0 0 0 0,-1-1 1 0 0,16-8 536 0 0,18-9-4571 0 0,-2-1-3911 0 0,-46 22 7542 0 0,14-9-131 0 0</inkml:trace>
  <inkml:trace contextRef="#ctx0" brushRef="#br0" timeOffset="1197.453">1240 413 5497 0 0,'0'0'2390'0'0,"0"0"-643"0"0,0 0-375 0 0,0 0-71 0 0,0 0-8 0 0,0 0-43 0 0,0 0-175 0 0,0 0-216 0 0,0 0-182 0 0,-33 21-171 0 0,-99 66-134 0 0,69-25 78 0 0,59-58-444 0 0,0 0-1 0 0,1 1 0 0 0,-1 0 0 0 0,1 0 1 0 0,0 0-1 0 0,1 0 0 0 0,-1 0 0 0 0,1 0 1 0 0,0 1-1 0 0,1-1 0 0 0,-1 1 0 0 0,1 0 1 0 0,0-1-1 0 0,0 1 0 0 0,1 0 0 0 0,0-1 1 0 0,0 1-1 0 0,0 0 0 0 0,1 0 0 0 0,-1-1 1 0 0,1 1-1 0 0,1 0 0 0 0,-1-1 0 0 0,1 1 1 0 0,0-1-1 0 0,0 1 0 0 0,1-1 0 0 0,0 0 1 0 0,0 0-1 0 0,0 0 0 0 0,3 3-5 0 0,0-4 89 0 0,2 0 1 0 0,-1 0-1 0 0,0 0 1 0 0,1-1-1 0 0,-1 0 1 0 0,1 0-1 0 0,0-1 0 0 0,0 0 1 0 0,0-1-1 0 0,1 1 1 0 0,-1-2-1 0 0,0 1 1 0 0,0-1-1 0 0,0 0 0 0 0,1-1 1 0 0,-1 0-1 0 0,0 0 1 0 0,0-1-1 0 0,4-1-89 0 0,7-2 291 0 0,0-2 1 0 0,0 0-1 0 0,-1-1 0 0 0,0 0 1 0 0,-1-2-1 0 0,0 0 0 0 0,11-9-291 0 0,3-7 107 0 0,0-2-1 0 0,-1-1 1 0 0,-2-1 0 0 0,-2-1-1 0 0,0-2 1 0 0,-2-1-1 0 0,-2 0 1 0 0,-1-2-1 0 0,-2 0 1 0 0,-1-2 0 0 0,-2 0-1 0 0,-1 0 1 0 0,-1-5-107 0 0,-11 31-154 0 0,1-1 0 0 0,-1 1-1 0 0,-1-1 1 0 0,0 1 0 0 0,-1-1 0 0 0,0 0 0 0 0,-1 0 0 0 0,-1 0-1 0 0,0-7 155 0 0,0 16-20 0 0,0-1-1 0 0,0 0 1 0 0,0 1-1 0 0,-1-1 1 0 0,1 1-1 0 0,-1-1 1 0 0,0 1-1 0 0,0 0 1 0 0,-1 0-1 0 0,1 0 1 0 0,-1 0-1 0 0,0 0 1 0 0,0 0-1 0 0,0 1 0 0 0,-1 0 1 0 0,1-1-1 0 0,-1 1 1 0 0,0 1-1 0 0,0-1 1 0 0,0 0-1 0 0,0 1 1 0 0,0 0-1 0 0,-1 0 1 0 0,1 0-1 0 0,0 0 1 0 0,-1 1-1 0 0,0 0 21 0 0,-3-1-9 0 0,1 1-1 0 0,-1 0 1 0 0,0 0-1 0 0,0 1 1 0 0,0 0 0 0 0,0 0-1 0 0,0 1 1 0 0,1 0-1 0 0,-1 1 1 0 0,0 0-1 0 0,0 0 1 0 0,1 0 0 0 0,0 1-1 0 0,-1 0 1 0 0,1 0-1 0 0,0 1 1 0 0,0 0 0 0 0,1 0-1 0 0,-1 1 1 0 0,1 0-1 0 0,0 0 1 0 0,0 0 0 0 0,1 1-1 0 0,-1 0 1 0 0,0 2 9 0 0,-4 4 10 0 0,0 1 0 0 0,1 0 0 0 0,0 1-1 0 0,2 0 1 0 0,-1 0 0 0 0,2 0 0 0 0,0 1 0 0 0,0 0 0 0 0,2 0 0 0 0,-1 1 0 0 0,2-1 0 0 0,0 5-10 0 0,0-5 30 0 0,2 0-1 0 0,-1 0 1 0 0,2 1-1 0 0,0-1 1 0 0,1 0 0 0 0,0 0-1 0 0,1 1 1 0 0,1-1-1 0 0,1 0 1 0 0,0-1 0 0 0,1 1-1 0 0,0-1 1 0 0,1 0-1 0 0,1 0 1 0 0,0 0-1 0 0,3 3-29 0 0,8 6 93 0 0,0-1-1 0 0,2 0 0 0 0,0-2 0 0 0,1 0 0 0 0,1-2 0 0 0,1 0 0 0 0,0-1 1 0 0,1-2-1 0 0,1 0 0 0 0,1-2 0 0 0,0-1 0 0 0,3 1-92 0 0,122 48-3035 0 0,-56-23-2939 0 0,-76-30-5445 0 0</inkml:trace>
</inkml:ink>
</file>

<file path=ppt/ink/ink6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0.2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308 103 1760 0 0,'0'0'1633'0'0,"0"0"-430"0"0,0 0-124 0 0,0 0 166 0 0,0 0 239 0 0,0 0 93 0 0,0 0-141 0 0,0 0-240 0 0,0 0-271 0 0,0 0-273 0 0,0 0-187 0 0,0 0-122 0 0,0 0-74 0 0,-27 17-13 0 0,-86 53 2 0 0,48-16 262 0 0,55-44-450 0 0,0-1 1 0 0,1 2-1 0 0,0-1 1 0 0,1 1-1 0 0,0 1 1 0 0,1-1-1 0 0,0 1 1 0 0,0 1-1 0 0,2-1 1 0 0,-1 1-1 0 0,2 0 1 0 0,0 0-1 0 0,0 0 1 0 0,-1 10-71 0 0,7-20 66 0 0,0-1 0 0 0,1 0 0 0 0,-1 0 0 0 0,0 0 0 0 0,1 0 0 0 0,-1 0 0 0 0,1-1 0 0 0,-1 1 0 0 0,1-1 0 0 0,0 1 1 0 0,0-1-1 0 0,0 0 0 0 0,0 0 0 0 0,0 0 0 0 0,0 0 0 0 0,0-1 0 0 0,0 1 0 0 0,0-1 0 0 0,0 0 0 0 0,0 0 0 0 0,0 0 0 0 0,0 0 0 0 0,0-1 0 0 0,0 1 1 0 0,0-1-1 0 0,0 0 0 0 0,0 0 0 0 0,0 0 0 0 0,0 0 0 0 0,0 0 0 0 0,0-1 0 0 0,-1 1 0 0 0,2-1-66 0 0,23-14 229 0 0,1 0-1 0 0,-2-2 0 0 0,0-1 1 0 0,-1-1-1 0 0,-2-1 0 0 0,0-1 1 0 0,19-23-229 0 0,-40 43 8 0 0,94-109 162 0 0,-94 193-588 0 0,-14 88 450 0 0,13-165-23 0 0,0 0 0 0 0,0 0 0 0 0,1-1 0 0 0,-1 1 0 0 0,1-1 0 0 0,0 1 0 0 0,1-1 0 0 0,-1 0 0 0 0,1 0 0 0 0,0 0-1 0 0,-1 0 1 0 0,2 0 0 0 0,-1-1 0 0 0,0 0 0 0 0,1 1 0 0 0,0-1 0 0 0,0 0 0 0 0,0-1 0 0 0,0 1 0 0 0,0-1 0 0 0,0 1 0 0 0,1-1 0 0 0,-1-1 0 0 0,1 1 0 0 0,-1-1 0 0 0,1 1 0 0 0,0-1-1 0 0,0-1 1 0 0,-1 1 0 0 0,1-1 0 0 0,0 1 0 0 0,0-1 0 0 0,0-1 0 0 0,0 1 0 0 0,-1-1 0 0 0,1 0 0 0 0,0 0 0 0 0,-1 0 0 0 0,1-1 0 0 0,0 1 0 0 0,-1-1 0 0 0,0 0 0 0 0,1-1 0 0 0,1-1-9 0 0,20-11 92 0 0,0-2 0 0 0,-2-1 1 0 0,0-1-1 0 0,-1-1 1 0 0,-1-1-1 0 0,-1-1 1 0 0,-1 0-1 0 0,-1-2 0 0 0,-1 0 1 0 0,-1-2-1 0 0,-2 0 1 0 0,0 0-1 0 0,-1-2-92 0 0,30-65 347 0 0,-44 214-625 0 0,27 276 354 0 0,-23-337-55 0 0,-3-1-1 0 0,-1 1 1 0 0,-10 57-21 0 0,-12-63 553 0 0,20-54-532 0 0,0 0 0 0 0,0-1 0 0 0,0 1 0 0 0,0-1-1 0 0,0 1 1 0 0,0-1 0 0 0,0 0 0 0 0,0 0 0 0 0,0 0-1 0 0,1 0 1 0 0,-1 0 0 0 0,0-1 0 0 0,1 1 0 0 0,-1 0-1 0 0,1-1 1 0 0,-1 1 0 0 0,1-1 0 0 0,0 1 0 0 0,-1-1 0 0 0,1 0-1 0 0,0 0 1 0 0,0 1 0 0 0,0-1 0 0 0,0 0 0 0 0,1 0-1 0 0,-1 0 1 0 0,0 0 0 0 0,1 0 0 0 0,0 0 0 0 0,-1 0-1 0 0,1 0 1 0 0,0 0 0 0 0,0-1-21 0 0,-3-35-106 0 0,2 0 0 0 0,1 0 0 0 0,2 0 0 0 0,2 0 0 0 0,1 0-1 0 0,2 1 1 0 0,1 0 0 0 0,2 0 0 0 0,2 1 0 0 0,2 0 0 0 0,0 1 0 0 0,3 1 0 0 0,1 0-1 0 0,3-3 107 0 0,-6 8-102 0 0,0 1-1 0 0,2 0 0 0 0,0 1 0 0 0,2 0 0 0 0,1 2 0 0 0,2 0 0 0 0,0 2 0 0 0,1 0 0 0 0,1 2 1 0 0,1 0-1 0 0,1 2 0 0 0,1 0 0 0 0,4 1 103 0 0,-29 16-1 0 0,0 0 0 0 0,-1 1 0 0 0,1-1 1 0 0,0 1-1 0 0,0 0 0 0 0,1 0 0 0 0,-1-1 0 0 0,0 1 1 0 0,0 1-1 0 0,0-1 0 0 0,1 0 0 0 0,-1 1 0 0 0,1-1 1 0 0,-1 1-1 0 0,0-1 0 0 0,1 1 0 0 0,-1 0 0 0 0,1 0 1 0 0,-1 0-1 0 0,0 1 0 0 0,1-1 0 0 0,-1 1 0 0 0,1-1 0 0 0,-1 1 1 0 0,0 0-1 0 0,0-1 0 0 0,1 1 0 0 0,-1 0 0 0 0,0 1 1 0 0,0-1-1 0 0,0 0 0 0 0,0 1 0 0 0,0-1 0 0 0,0 1 1 0 0,-1-1-1 0 0,1 1 0 0 0,0 0 0 0 0,-1 0 0 0 0,1 0 1 0 0,-1 0-1 0 0,0 0 0 0 0,0 0 0 0 0,1 2 1 0 0,-4 18 20 0 0,-1-1 1 0 0,0 0-1 0 0,-2 1 0 0 0,-1-2 0 0 0,-1 1 1 0 0,0-1-1 0 0,-2 0 0 0 0,0 0 0 0 0,-1-1 0 0 0,-1-1 1 0 0,-1 0-1 0 0,0 0 0 0 0,-1-1 0 0 0,-1-1 1 0 0,-1 0-1 0 0,-8 7-20 0 0,15-15-9 0 0,-95 95-2229 0 0,96-98 1212 0 0,3-5-5925 0 0,3 0 437 0 0,1 0 1885 0 0</inkml:trace>
  <inkml:trace contextRef="#ctx0" brushRef="#br0" timeOffset="525.555">1442 376 0 0 0,'0'0'401'0'0,"0"0"709"0"0,0 0 470 0 0,0 0 302 0 0,0 0 25 0 0,0 0-267 0 0,0 0-397 0 0,-10 31-320 0 0,-31 100-175 0 0,0-47 1329 0 0,-2-18 1372 0 0,42-66-3375 0 0,1 0 0 0 0,-1 0 0 0 0,0 0 1 0 0,0 0-1 0 0,1 0 0 0 0,-1 0 0 0 0,0 0 1 0 0,0 0-1 0 0,0 0 0 0 0,1 0 0 0 0,-1 0 1 0 0,0-1-1 0 0,0 1 0 0 0,1 0 0 0 0,-1-1 1 0 0,0 1-1 0 0,1 0 0 0 0,-1-1 0 0 0,0 1 1 0 0,1-1-1 0 0,-1 1 0 0 0,1-1 1 0 0,-1 1-1 0 0,1-1 0 0 0,-1 1 0 0 0,1-1 1 0 0,-1 0-1 0 0,1 1 0 0 0,-1-1 0 0 0,1 0 1 0 0,0 1-1 0 0,-1-1 0 0 0,1 0 0 0 0,0 0 1 0 0,0 1-1 0 0,0-1 0 0 0,-1 0 0 0 0,1 0 1 0 0,0 0-1 0 0,0 1 0 0 0,0-1 0 0 0,0 0 1 0 0,0 0-1 0 0,1 1 0 0 0,-1-1 0 0 0,0 0 1 0 0,0 0-1 0 0,0 1 0 0 0,1-1 0 0 0,-1 0 1 0 0,0 0-1 0 0,1 1 0 0 0,-1-1 0 0 0,0 0 1 0 0,1 1-1 0 0,-1-1 0 0 0,1 1 0 0 0,0-1-74 0 0,-1-2-23 0 0,3-21 41 0 0,2-1 0 0 0,1 1-1 0 0,0 0 1 0 0,2 1 0 0 0,1-1-1 0 0,1 1 1 0 0,1 1 0 0 0,0 0 0 0 0,2 1-1 0 0,1 0 1 0 0,3-3-18 0 0,-1-1-8 0 0,0-1-16 0 0,-7 5-13 0 0,2 1-1 0 0,1 0 1 0 0,1 0 0 0 0,0 1-1 0 0,1 1 1 0 0,1 0 0 0 0,1 1-1 0 0,0 1 1 0 0,2 0 0 0 0,-1 2-1 0 0,2 0 1 0 0,0 1-1 0 0,1 0 1 0 0,0 2 0 0 0,15-7 37 0 0,-30 17 8 0 0,0 1-1 0 0,0-1 1 0 0,0 0 0 0 0,0 1-1 0 0,0 0 1 0 0,0 1 0 0 0,0-1 0 0 0,1 1-1 0 0,-1 0 1 0 0,0 0 0 0 0,0 0 0 0 0,0 1-1 0 0,-1-1 1 0 0,1 1 0 0 0,0 1 0 0 0,-1-1-1 0 0,1 1 1 0 0,-1-1 0 0 0,0 1-1 0 0,0 0 1 0 0,0 1 0 0 0,0-1 0 0 0,0 1-1 0 0,-1 0 1 0 0,0 0 0 0 0,1 0 0 0 0,-2 0-1 0 0,1 0 1 0 0,0 1 0 0 0,-1-1 0 0 0,0 1-1 0 0,0 0 1 0 0,0 0 0 0 0,-1 0-1 0 0,1 0 1 0 0,-1 0 0 0 0,0 0 0 0 0,-1 0-1 0 0,1 0 1 0 0,-1 0-8 0 0,2 8 29 0 0,-1 0-1 0 0,0 0 1 0 0,-1 0-1 0 0,0 0 1 0 0,-1 0-1 0 0,-1 0 1 0 0,0 0-1 0 0,0 0 1 0 0,-1-1-1 0 0,-1 1 0 0 0,0-1 1 0 0,-1 0-1 0 0,-1 0 1 0 0,1 0-1 0 0,-2-1 1 0 0,0 0-1 0 0,0 0 1 0 0,-1 0-1 0 0,0-1 1 0 0,-1-1-1 0 0,0 1 1 0 0,0-1-1 0 0,-1-1 1 0 0,0 0-1 0 0,-1 0 1 0 0,0-1-1 0 0,0 0 1 0 0,-4 1-29 0 0,8-5-56 0 0,0 0 1 0 0,-1 0-1 0 0,1-1 0 0 0,-1 0 1 0 0,0 0-1 0 0,0 0 1 0 0,1-1-1 0 0,-1-1 1 0 0,0 1-1 0 0,0-1 1 0 0,-4-1 55 0 0,9 1-148 0 0,0 0 0 0 0,0 0 0 0 0,1-1 0 0 0,-1 1 1 0 0,0-1-1 0 0,0 0 0 0 0,1 0 0 0 0,-1 0 1 0 0,1 0-1 0 0,-1 0 0 0 0,1 0 0 0 0,-1-1 0 0 0,1 1 1 0 0,0-1-1 0 0,-1 0 0 0 0,1 1 0 0 0,0-1 1 0 0,0 0-1 0 0,0-1 0 0 0,1 1 0 0 0,-1 0 0 0 0,0 0 1 0 0,1-1-1 0 0,0 1 0 0 0,-1-1 0 0 0,1 1 1 0 0,0-1-1 0 0,0 0 0 0 0,0 1 0 0 0,1-1 0 0 0,-1 0 1 0 0,1 0-1 0 0,-1 0 148 0 0,1-5-1095 0 0,0 1 0 0 0,0 0 0 0 0,1 0 1 0 0,0 0-1 0 0,0-1 0 0 0,0 1 0 0 0,1 0 0 0 0,0 0 1 0 0,1 1-1 0 0,0-1 0 0 0,0 0 0 0 0,0 1 0 0 0,3-5 1095 0 0,1-1-2232 0 0</inkml:trace>
</inkml:ink>
</file>

<file path=ppt/ink/ink6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0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7962 0 0,'0'0'1975'0'0,"0"0"-203"0"0,0 0-182 0 0,0 0 12 0 0,0 0 69 0 0,0 0-46 0 0,0 0-179 0 0,0 0-263 0 0,0 0-219 0 0,0 0-177 0 0,0 0-120 0 0,13 8 2479 0 0,-16-3-1425 0 0,-1 1-285 0 0,2-2-3573 0 0,2-2-2999 0 0,1-1-4111 0 0,0-1-2940 0 0</inkml:trace>
</inkml:ink>
</file>

<file path=ppt/ink/ink6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07.2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79 374 0 0 0,'0'0'627'0'0,"0"0"334"0"0,0 0 124 0 0,0 0 139 0 0,0 0 201 0 0,0 0 98 0 0,0 0-70 0 0,0 0-234 0 0,0 0-348 0 0,0 0-357 0 0,0 0-247 0 0,0 9 649 0 0,16 136 1894 0 0,-12 114-1554 0 0,-4-244-1188 0 0,-1 0-1 0 0,0 0 1 0 0,-1 0-1 0 0,-1 0 0 0 0,0-1 1 0 0,-1 1-1 0 0,0-1 1 0 0,-1 1-1 0 0,-1-1 0 0 0,0-1 1 0 0,-1 1-1 0 0,-1-1 1 0 0,-4 6-68 0 0,11-19 23 0 0,0 1 1 0 0,1 0-1 0 0,-1-1 1 0 0,0 1-1 0 0,0-1 1 0 0,1 1-1 0 0,-1-1 1 0 0,0 0 0 0 0,0 1-1 0 0,0-1 1 0 0,0 0-1 0 0,0 0 1 0 0,0 1-1 0 0,1-1 1 0 0,-1 0-1 0 0,0 0 1 0 0,0 0-1 0 0,0 0 1 0 0,0 0 0 0 0,0 0-1 0 0,0-1 1 0 0,0 1-1 0 0,0 0 1 0 0,0 0-1 0 0,1-1 1 0 0,-1 1-1 0 0,0 0 1 0 0,0-1-1 0 0,0 1 1 0 0,0-1 0 0 0,1 1-1 0 0,-1-1 1 0 0,0 1-1 0 0,0-1 1 0 0,1 0-1 0 0,-1 1 1 0 0,1-1-1 0 0,-1 0 1 0 0,0 1-1 0 0,1-1 1 0 0,0 0 0 0 0,-1 0-1 0 0,1 0 1 0 0,-1 1-1 0 0,1-1 1 0 0,0 0-1 0 0,-1 0 1 0 0,1 0-1 0 0,0 0 1 0 0,0 0-1 0 0,0 0 1 0 0,0 0 0 0 0,0 0-1 0 0,0 0 1 0 0,0 1-1 0 0,0-1 1 0 0,0 0-1 0 0,0 0 1 0 0,1 0-1 0 0,-1 0 1 0 0,0-1-24 0 0,3-23-12 0 0,1 0 0 0 0,1 0 1 0 0,1 0-1 0 0,1 1 0 0 0,1 0 0 0 0,1 0 0 0 0,2 1 0 0 0,0 0 1 0 0,1 1-1 0 0,1 0 0 0 0,1 1 0 0 0,1 0 0 0 0,1 1 1 0 0,17-15 11 0 0,9-16-62 0 0,3 2 0 0 0,1 1 1 0 0,3 3-1 0 0,52-37 62 0 0,-96 78-12 0 0,1 0 0 0 0,-1 0 0 0 0,1 0 0 0 0,0 1 0 0 0,0 0 0 0 0,0 0 0 0 0,0 0 0 0 0,1 1 0 0 0,-1 0 0 0 0,1 0 0 0 0,0 1 0 0 0,-1 0 0 0 0,1 0 0 0 0,0 0 0 0 0,-1 1 0 0 0,1 0 0 0 0,6 1 12 0 0,-10 1-4 0 0,0 1-1 0 0,0-1 1 0 0,0 1 0 0 0,-1 0-1 0 0,1 0 1 0 0,0 0 0 0 0,-1 0-1 0 0,0 0 1 0 0,0 0 0 0 0,0 1 0 0 0,0-1-1 0 0,-1 1 1 0 0,1-1 0 0 0,-1 1-1 0 0,0 0 1 0 0,0 0 0 0 0,0-1 0 0 0,0 1-1 0 0,-1 0 1 0 0,1 0 0 0 0,-1 0-1 0 0,0 0 1 0 0,-1 1 4 0 0,3 16 37 0 0,-2 0 0 0 0,0 0 0 0 0,-1 0-1 0 0,-1 0 1 0 0,-1 0 0 0 0,-1-1 0 0 0,-1 1 0 0 0,-1-1 0 0 0,0 0-1 0 0,-2 0 1 0 0,0-1 0 0 0,-1 0 0 0 0,-2 0-37 0 0,6-7-75 0 0,0 0-1 0 0,-1 0 1 0 0,0-1 0 0 0,-1 0 0 0 0,0 0-1 0 0,-1-1 1 0 0,0 0 0 0 0,-1 0 0 0 0,0-1-1 0 0,0 0 1 0 0,-1-1 0 0 0,0 0 0 0 0,-1-1-1 0 0,0 0 1 0 0,0 0 0 0 0,0-1 0 0 0,-1 0-1 0 0,0-1 1 0 0,0-1 0 0 0,0 0 0 0 0,-1 0-1 0 0,1-1 1 0 0,-1-1 0 0 0,0 0 0 0 0,0-1-1 0 0,-3 0 76 0 0,-20-16-4202 0 0,5-30-6703 0 0,26 36 9741 0 0</inkml:trace>
  <inkml:trace contextRef="#ctx0" brushRef="#br0" timeOffset="520.69">540 706 824 0 0,'0'0'2086'0'0,"0"0"-686"0"0,0 0-138 0 0,0 0 213 0 0,0 0 237 0 0,0 0 75 0 0,0 0-130 0 0,0 0-262 0 0,34-2-271 0 0,108-8-247 0 0,-68-13 97 0 0,-61 13-758 0 0,15-7-35 0 0,0-2-1 0 0,-2-1 1 0 0,0-1 0 0 0,-1-1-1 0 0,-1-1 1 0 0,-2-2 0 0 0,0 0 0 0 0,-2-1-1 0 0,0-1 1 0 0,-2-1 0 0 0,-1 0-1 0 0,7-18-180 0 0,-19 35-19 0 0,-1 0 1 0 0,0 0-1 0 0,-1 0 0 0 0,0-1 0 0 0,-1 1 0 0 0,0-1 0 0 0,0 0 0 0 0,-1 1 0 0 0,-1-1 0 0 0,0 0 0 0 0,-1-1 19 0 0,1 11-22 0 0,0 1 0 0 0,0-1 1 0 0,-1 1-1 0 0,1-1 0 0 0,0 1 0 0 0,-1 0 0 0 0,0-1 0 0 0,1 1 0 0 0,-1-1 0 0 0,0 1 0 0 0,1 0 0 0 0,-1-1 0 0 0,0 1 0 0 0,0 0 0 0 0,0 0 0 0 0,0 0 0 0 0,0 0 1 0 0,0 0-1 0 0,-1 0 0 0 0,1 0 0 0 0,0 0 0 0 0,0 0 0 0 0,-1 0 0 0 0,1 1 0 0 0,-1-1 0 0 0,1 1 0 0 0,0-1 0 0 0,-1 1 0 0 0,1-1 0 0 0,-1 1 0 0 0,1 0 0 0 0,-1 0 1 0 0,1-1-1 0 0,-1 1 0 0 0,0 0 0 0 0,1 1 0 0 0,-1-1 0 0 0,1 0 0 0 0,-1 0 0 0 0,1 1 0 0 0,-1-1 0 0 0,1 1 0 0 0,0-1 0 0 0,-1 1 22 0 0,-61 28-731 0 0,54-24 757 0 0,0 1 1 0 0,0 1-1 0 0,1 0 1 0 0,0 0-1 0 0,0 0 1 0 0,0 1-1 0 0,1 0 1 0 0,0 1-1 0 0,1 0 1 0 0,0 0-1 0 0,0 0 1 0 0,1 1-1 0 0,0-1 1 0 0,1 1-1 0 0,0 0 1 0 0,1 1-1 0 0,0-1 1 0 0,0 1-1 0 0,1-1 1 0 0,0 1-1 0 0,1 1-26 0 0,4-8 38 0 0,-1 0 0 0 0,1 0-1 0 0,0 0 1 0 0,0 0 0 0 0,0 0-1 0 0,1-1 1 0 0,-1 0 0 0 0,1 0 0 0 0,0 0-1 0 0,0 0 1 0 0,0 0 0 0 0,0-1 0 0 0,1 1-1 0 0,-1-1 1 0 0,1 0 0 0 0,-1-1-1 0 0,1 1 1 0 0,-1-1 0 0 0,1 0 0 0 0,0 0-1 0 0,0 0 1 0 0,0-1 0 0 0,0 0 0 0 0,4 0-38 0 0,249-10 721 0 0,-257 10-720 0 0,1-1-5 0 0,-1 0 1 0 0,1 1 0 0 0,0-1 0 0 0,0 0-1 0 0,-1 1 1 0 0,1-1 0 0 0,0 1 0 0 0,0-1-1 0 0,0 1 1 0 0,-1 0 0 0 0,1 0 0 0 0,0 0 0 0 0,0 0-1 0 0,0 0 1 0 0,0 0 0 0 0,0 0 0 0 0,-1 1-1 0 0,1-1 1 0 0,0 1 0 0 0,0-1 0 0 0,-1 1-1 0 0,1 0 1 0 0,0 0 0 0 0,-1-1 0 0 0,1 1 0 0 0,0 0-1 0 0,-1 1 1 0 0,1-1 0 0 0,-1 0 0 0 0,0 0-1 0 0,1 1 1 0 0,-1-1 0 0 0,0 0 0 0 0,0 1-1 0 0,0-1 1 0 0,0 1 0 0 0,0 0 0 0 0,0-1 0 0 0,0 1-1 0 0,-1 0 1 0 0,1 0 0 0 0,-1-1 0 0 0,1 1-1 0 0,-1 0 1 0 0,0 0 0 0 0,1 0 0 0 0,-1 0-1 0 0,0 0 4 0 0,-3 9-91 0 0,-1 0 0 0 0,0 0-1 0 0,-1 0 1 0 0,0-1 0 0 0,0 0-1 0 0,-1 0 1 0 0,-1 0 0 0 0,1-1-1 0 0,-2 0 1 0 0,0 0 91 0 0,1 1-215 0 0,4-5-22 0 0,-16 22-1086 0 0,13-8-3151 0 0,15-15-1541 0 0,12-4 2199 0 0,-19 0 3074 0 0,26-3-604 0 0,-20-1 1346 0 0</inkml:trace>
  <inkml:trace contextRef="#ctx0" brushRef="#br0" timeOffset="778.045">1519 544 0 0 0,'0'0'523'0'0,"0"0"1162"0"0,0 0 424 0 0,0 0 78 0 0,0 0-21 0 0,0 0-152 0 0,0 0-227 0 0,0 0-262 0 0,0 0-266 0 0,0 0-224 0 0,0 0-197 0 0,5 6-170 0 0,-2-3-588 0 0,-1-1-21 0 0,0 0 1 0 0,0 0-1 0 0,0 1 1 0 0,-1-1-1 0 0,1 0 1 0 0,-1 1-1 0 0,0-1 1 0 0,1 1-1 0 0,-1-1 1 0 0,0 1 0 0 0,0 0-1 0 0,-1 0 1 0 0,1-1-1 0 0,-1 1 1 0 0,1 0-1 0 0,-1 0 1 0 0,0 0-1 0 0,0 0 1 0 0,0 2-60 0 0,-1 0 64 0 0,1-1-1 0 0,0 1 1 0 0,0 0 0 0 0,0 0 0 0 0,1-1-1 0 0,0 1 1 0 0,0 0 0 0 0,0-1 0 0 0,0 1 0 0 0,1 0-1 0 0,-1-1 1 0 0,1 0 0 0 0,0 1 0 0 0,1-1 0 0 0,-1 0-1 0 0,1 0 1 0 0,0 0 0 0 0,0 0 0 0 0,0-1 0 0 0,0 1-1 0 0,0-1 1 0 0,1 0 0 0 0,0 0 0 0 0,0 0 0 0 0,0 0-1 0 0,0-1 1 0 0,0 1 0 0 0,0-1 0 0 0,1 0-1 0 0,-1-1 1 0 0,0 1 0 0 0,1-1 0 0 0,0 0 0 0 0,-1 0-1 0 0,1 0 1 0 0,2 0-64 0 0,-1-1 88 0 0,0 1 0 0 0,0-1-1 0 0,0 0 1 0 0,0 0 0 0 0,0-1 0 0 0,0 0-1 0 0,0 0 1 0 0,0 0 0 0 0,0-1-1 0 0,0 0 1 0 0,0 0 0 0 0,-1 0 0 0 0,1-1-1 0 0,-1 0 1 0 0,0 0 0 0 0,0 0-1 0 0,0-1 1 0 0,0 0 0 0 0,0 0 0 0 0,-1 0-1 0 0,0 0 1 0 0,0-1 0 0 0,0 1-1 0 0,0-1 1 0 0,-1 0 0 0 0,1-1 0 0 0,-1 1-1 0 0,-1 0 1 0 0,1-1 0 0 0,-1 1-1 0 0,0-2-87 0 0,0-2-99 0 0,0 0-1 0 0,-1-1 1 0 0,-1 1-1 0 0,0 0 1 0 0,0-1-1 0 0,0 1 1 0 0,-2 0-1 0 0,1 0 1 0 0,-1 0-1 0 0,0 0 1 0 0,-1 0-1 0 0,0 0 1 0 0,0 0-1 0 0,-1 1 1 0 0,0-1-1 0 0,0 1 1 0 0,-1 0-1 0 0,0 0 1 0 0,-1 1-1 0 0,0 0 1 0 0,0 0-1 0 0,0 0 0 0 0,-1 0 1 0 0,0 1-1 0 0,0 0 1 0 0,-1 1-1 0 0,0 0 1 0 0,0 0-1 0 0,0 1 1 0 0,0-1-1 0 0,-1 2 1 0 0,-7-3 99 0 0,-62-7-3256 0 0,32 29-2897 0 0,30-3 1180 0 0,3-4-1483 0 0</inkml:trace>
  <inkml:trace contextRef="#ctx0" brushRef="#br0" timeOffset="1173.546">1974 426 7746 0 0,'0'0'2147'0'0,"0"0"-490"0"0,0 0-190 0 0,0 0-18 0 0,0 0-153 0 0,0 0-333 0 0,0 0-416 0 0,0 0-275 0 0,0 0-130 0 0,0 0-35 0 0,0 0 13 0 0,0 0-6 0 0,0 0-10 0 0,1 14-14 0 0,11 115 33 0 0,-12-129-122 0 0,-1 7-1 0 0,1 0 0 0 0,1-1-1 0 0,-1 1 1 0 0,1 0 0 0 0,0-1 0 0 0,1 1 0 0 0,0 0-1 0 0,0-1 1 0 0,0 0 0 0 0,1 1 0 0 0,-1-1 0 0 0,1 0-1 0 0,1-1 1 0 0,-1 1 0 0 0,1 0 0 0 0,0-1 0 0 0,1 0-1 0 0,-1 0 1 0 0,1 0 0 0 0,-2-5 78 0 0,0 0-1 0 0,-1-1 0 0 0,1 1 0 0 0,0-1 1 0 0,0 0-1 0 0,-1 1 0 0 0,1-1 0 0 0,-1 0 1 0 0,1 0-1 0 0,-1-1 0 0 0,1 1 0 0 0,-1-1 1 0 0,0 1-1 0 0,1-1 0 0 0,-1 0 0 0 0,0 1 1 0 0,0-1-1 0 0,0 0 0 0 0,0 0 0 0 0,-1-1 1 0 0,1 1-1 0 0,-1 0 0 0 0,1-1 0 0 0,-1 1 1 0 0,0-1-1 0 0,0 1 0 0 0,0-1 0 0 0,0 1 1 0 0,0-1-78 0 0,108-269 2488 0 0,-107 267-3226 0 0,18-31 1595 0 0,-10 28-5141 0 0,2 5-6419 0 0,-12 3 2501 0 0</inkml:trace>
  <inkml:trace contextRef="#ctx0" brushRef="#br0" timeOffset="1426.989">2379 525 11282 0 0,'0'0'1729'0'0,"0"0"-1065"0"0,0 0-128 0 0,0 0 32 0 0,0 0-16 0 0,0 0-48 0 0,0 0-176 0 0,0 0-152 0 0,0 0-95 0 0,0 0-105 0 0,0 0-129 0 0,0 0-207 0 0,0 0-368 0 0,0 0-632 0 0,42 136-961 0 0,-36-139-1167 0 0,-3-5-1001 0 0,3 5 992 0 0</inkml:trace>
  <inkml:trace contextRef="#ctx0" brushRef="#br0" timeOffset="1600.898">2338 120 5649 0 0,'0'0'4785'0'0,"0"0"-3056"0"0,0 0-825 0 0,0 0-376 0 0,0 0-296 0 0,0 0-320 0 0,0 0-200 0 0,0 0-144 0 0,0 0-144 0 0,0 0-257 0 0,0 0-799 0 0,0 0-1625 0 0,0 0-3464 0 0</inkml:trace>
  <inkml:trace contextRef="#ctx0" brushRef="#br0" timeOffset="1981.743">2697 411 7266 0 0,'0'0'3639'0'0,"0"0"-2237"0"0,0 0-856 0 0,0 0 76 0 0,0 0 130 0 0,0 0-1 0 0,0 0-144 0 0,0 0-223 0 0,0 0-160 0 0,0 0-78 0 0,0 0-45 0 0,0 0-32 0 0,-21 33-32 0 0,-65 99-13 0 0,64-81 8 0 0,25-45-18 0 0,-2-2 29 0 0,1-1 0 0 0,0 1 1 0 0,0 0-1 0 0,0 0 1 0 0,1-1-1 0 0,-1 1 1 0 0,1-1-1 0 0,0 0 0 0 0,0 0 1 0 0,0 0-1 0 0,0 0 1 0 0,0 0-1 0 0,1-1 1 0 0,-1 0-1 0 0,1 1 1 0 0,0-1-1 0 0,0 0 0 0 0,0-1 1 0 0,0 1-1 0 0,0-1 1 0 0,0 0-1 0 0,0 0 1 0 0,0 0-1 0 0,0 0 1 0 0,4-1-45 0 0,2 2 232 0 0,0-2-1 0 0,0 1 1 0 0,0-1-1 0 0,0-1 1 0 0,0 0-1 0 0,-1 0 0 0 0,1-1 1 0 0,0 0-1 0 0,-1-1 1 0 0,8-3-231 0 0,12-8 265 0 0,-2-1 0 0 0,0-2 0 0 0,-1-1 0 0 0,0-1 0 0 0,-2-1 0 0 0,0-1 0 0 0,-1-1 0 0 0,-2-2 0 0 0,0 0 0 0 0,-1 0 0 0 0,-2-2 0 0 0,5-9-265 0 0,-12 15-4 0 0,-1 0-1 0 0,0-1 0 0 0,-2 0 1 0 0,0 0-1 0 0,-2-1 1 0 0,0 0-1 0 0,-1 0 0 0 0,-1 0 1 0 0,-2-1-1 0 0,0 1 1 0 0,-1-1-1 0 0,-1 1 0 0 0,-2-2 5 0 0,2 20-23 0 0,0 0 0 0 0,0 0 0 0 0,-1 0 0 0 0,1-1 1 0 0,-1 1-1 0 0,0 0 0 0 0,-1 0 0 0 0,1 0 0 0 0,-1 1 0 0 0,1-1 0 0 0,-1 0 0 0 0,0 0 0 0 0,-1 1 0 0 0,1-1 0 0 0,0 1 0 0 0,-1 0 0 0 0,0 0 0 0 0,0 0 0 0 0,0 0 0 0 0,0 0 0 0 0,-1 1 0 0 0,1-1 1 0 0,0 1-1 0 0,-1 0 0 0 0,0 0 0 0 0,0 0 0 0 0,1 1 0 0 0,-1-1 0 0 0,0 1 0 0 0,0 0 0 0 0,0 0 0 0 0,-1 0 0 0 0,1 1 0 0 0,0-1 0 0 0,0 1 0 0 0,0 0 0 0 0,0 0 0 0 0,-1 0 0 0 0,-1 1 23 0 0,-8 1 2 0 0,-1 1-1 0 0,1 1 0 0 0,0 0 0 0 0,0 0 0 0 0,0 2 0 0 0,1-1 0 0 0,-1 2 1 0 0,1 0-1 0 0,1 0 0 0 0,0 1 0 0 0,0 1 0 0 0,0 0 0 0 0,1 1 0 0 0,0 0 0 0 0,1 0 1 0 0,0 1-1 0 0,1 1 0 0 0,0 0 0 0 0,1 0 0 0 0,1 0 0 0 0,-1 1 0 0 0,2 0 1 0 0,0 1-1 0 0,0-1 0 0 0,2 1 0 0 0,-1 0 0 0 0,2 1 0 0 0,0-1 0 0 0,1 0 1 0 0,0 1-1 0 0,1 0 0 0 0,0-1 0 0 0,2 1 0 0 0,0 6-1 0 0,3-11 15 0 0,-1 0 0 0 0,2 0-1 0 0,-1 0 1 0 0,2-1 0 0 0,-1 0 0 0 0,1 0 0 0 0,0 0-1 0 0,1-1 1 0 0,0 0 0 0 0,1 0 0 0 0,-1 0 0 0 0,1-1-1 0 0,1 0 1 0 0,-1-1 0 0 0,1 0 0 0 0,1 0 0 0 0,-1-1-1 0 0,1 0 1 0 0,-1-1 0 0 0,1 0 0 0 0,1-1-1 0 0,4 2-14 0 0,15 4 19 0 0,0-1-1 0 0,1-1 0 0 0,0-2 1 0 0,1-1-1 0 0,-1-1 0 0 0,1-2 1 0 0,1-1-19 0 0,-23 0-182 0 0,-1-1 1 0 0,1-1 0 0 0,0 1 0 0 0,0-2-1 0 0,-1 1 1 0 0,1-1 0 0 0,-1-1 0 0 0,0 1 0 0 0,0-2-1 0 0,0 1 1 0 0,1-2 181 0 0,23-17-4741 0 0,-5-4-5264 0 0,-23 19 4021 0 0</inkml:trace>
  <inkml:trace contextRef="#ctx0" brushRef="#br0" timeOffset="2367.509">3248 536 0 0 0,'0'0'421'0'0,"0"0"1340"0"0,0 0 475 0 0,0 0 22 0 0,0 0-125 0 0,0 0-222 0 0,0 0-208 0 0,0 0-176 0 0,0 0-166 0 0,0 0-134 0 0,32 5-148 0 0,103 14-155 0 0,-74-26 226 0 0,-52 2-877 0 0,0 2-152 0 0,-1 0-1 0 0,1-1 0 0 0,-1 0 1 0 0,0-1-1 0 0,0 1 0 0 0,0-2 1 0 0,-1 1-1 0 0,1-1 0 0 0,-1 0 1 0 0,-1 0-1 0 0,1-1 0 0 0,-1 0 1 0 0,0 0-1 0 0,-1-1 0 0 0,0 1 1 0 0,0-1-1 0 0,0-1 0 0 0,-1 1 1 0 0,0 0-1 0 0,-1-1 0 0 0,0 0 1 0 0,0 0-1 0 0,-1 0 0 0 0,0 0 1 0 0,-1 0-1 0 0,1-5-120 0 0,-5 11-64 0 0,0-1 0 0 0,1 0 0 0 0,-1 1 0 0 0,0 0 0 0 0,-1 0 0 0 0,1 0 0 0 0,0 0 0 0 0,-1 0 0 0 0,0 1 0 0 0,0-1 0 0 0,1 1 0 0 0,-1 0 0 0 0,-1 0 0 0 0,1 0 0 0 0,0 1 0 0 0,0 0 0 0 0,-1-1 0 0 0,1 2 0 0 0,-1-1 0 0 0,1 0 0 0 0,-1 1 0 0 0,1 0 0 0 0,-1 0 0 0 0,1 0 0 0 0,-1 1 0 0 0,1-1 0 0 0,0 1 0 0 0,-1 0 0 0 0,1 0 0 0 0,-2 1 64 0 0,-10 3-264 0 0,-1 1 1 0 0,1 1 0 0 0,1 0 0 0 0,-1 1 0 0 0,1 0-1 0 0,1 2 1 0 0,0-1 0 0 0,0 2 0 0 0,1 0 0 0 0,0 1-1 0 0,1 0 1 0 0,0 0 0 0 0,1 2 0 0 0,-8 11 263 0 0,16-23-75 0 0,1 1 0 0 0,0 0 1 0 0,0 0-1 0 0,-1 1 0 0 0,2-1 0 0 0,-1 0 1 0 0,0 1-1 0 0,1-1 0 0 0,-1 1 0 0 0,1-1 1 0 0,0 1-1 0 0,1 0 0 0 0,-1 0 0 0 0,0-1 1 0 0,1 1-1 0 0,0 0 0 0 0,0 0 0 0 0,0 0 1 0 0,0-1-1 0 0,1 1 0 0 0,0 0 0 0 0,-1 0 1 0 0,1-1-1 0 0,1 1 0 0 0,-1-1 0 0 0,0 1 1 0 0,1-1-1 0 0,0 1 0 0 0,0-1 0 0 0,0 0 1 0 0,0 0-1 0 0,0 0 0 0 0,1 0 0 0 0,-1 0 1 0 0,1 0-1 0 0,0-1 0 0 0,-1 1 0 0 0,2-1 1 0 0,-1 0-1 0 0,0 0 0 0 0,0 0 0 0 0,0 0 1 0 0,2 0 74 0 0,106 22-2242 0 0,6-24-3561 0 0,-42-13 674 0 0,-53 9 4029 0 0</inkml:trace>
  <inkml:trace contextRef="#ctx0" brushRef="#br0" timeOffset="2899.104">4061 304 10314 0 0,'0'0'1717'0'0,"0"0"-727"0"0,0 0-155 0 0,0 0 178 0 0,0 0 33 0 0,0 0-111 0 0,0 0-261 0 0,0 0-268 0 0,0 0-165 0 0,0 0-107 0 0,0 0-59 0 0,0 0-8 0 0,0 0 11 0 0,-18 32 13 0 0,-54 97 12 0 0,71-129-101 0 0,0 1 0 0 0,0-1 0 0 0,0 1 1 0 0,0 0-1 0 0,1-1 0 0 0,-1 1 0 0 0,0 0 1 0 0,0-1-1 0 0,1 1 0 0 0,-1 0 1 0 0,0 0-1 0 0,1-1 0 0 0,-1 1 0 0 0,1 0 1 0 0,-1 0-1 0 0,1 0 0 0 0,0 0 0 0 0,-1 0 1 0 0,1 0-1 0 0,0 0 0 0 0,0 0 0 0 0,-1 0 1 0 0,1 0-1 0 0,0 0 0 0 0,0 0 0 0 0,0 0 1 0 0,0 0-1 0 0,0 0 0 0 0,0 0 0 0 0,1 0 1 0 0,-1 0-1 0 0,0 0 0 0 0,0 0 0 0 0,1 0 1 0 0,-1 0-1 0 0,1 0 0 0 0,-1-1 1 0 0,1 1-1 0 0,-1 0 0 0 0,1 0 0 0 0,-1 0 1 0 0,1 0-1 0 0,0-1 0 0 0,-1 1 0 0 0,1 0 1 0 0,0-1-1 0 0,0 1 0 0 0,0 0 0 0 0,-1-1 1 0 0,1 1-1 0 0,0-1 0 0 0,0 0 0 0 0,0 1 1 0 0,0-1-1 0 0,0 0 0 0 0,0 1 0 0 0,0-1 1 0 0,0 0-1 0 0,0 0 0 0 0,0 0 1 0 0,0 0-1 0 0,1 0-2 0 0,3 1 24 0 0,23 6 92 0 0,-23-7-91 0 0,0 0 0 0 0,0 0 0 0 0,0 1-1 0 0,0-1 1 0 0,0 1 0 0 0,0 0 0 0 0,0 1-1 0 0,-1-1 1 0 0,1 1 0 0 0,0 0-1 0 0,-1 0 1 0 0,1 0 0 0 0,-1 1 0 0 0,0 0-1 0 0,0-1 1 0 0,0 2 0 0 0,0-1 0 0 0,0 0-1 0 0,-1 1 1 0 0,1 0 0 0 0,-1-1-1 0 0,0 1 1 0 0,0 1 0 0 0,0-1 0 0 0,-1 0-1 0 0,0 1 1 0 0,0-1 0 0 0,0 1 0 0 0,0 0-1 0 0,0-1 1 0 0,-1 1 0 0 0,0 0-1 0 0,0 0 1 0 0,-1 1-25 0 0,-2 0 115 0 0,-1-1-1 0 0,0 1 1 0 0,-1-1-1 0 0,1 0 0 0 0,-1 0 1 0 0,0 0-1 0 0,0 0 1 0 0,-1-1-1 0 0,0 0 1 0 0,1 0-1 0 0,-1 0 0 0 0,-1 0 1 0 0,1-1-1 0 0,0 0 1 0 0,-1 0-1 0 0,0 0 1 0 0,-2 0-115 0 0,8-3 4 0 0,-7 4-73 0 0,0 0-1 0 0,0 0 1 0 0,0-1 0 0 0,0 0-1 0 0,-1 0 1 0 0,1-1 0 0 0,-1 0-1 0 0,0 0 1 0 0,0-1 0 0 0,0 0-1 0 0,0-1 1 0 0,1 1-1 0 0,-9-2 70 0 0,-3-8-3494 0 0,11 4-1968 0 0,2 1-3045 0 0</inkml:trace>
</inkml:ink>
</file>

<file path=ppt/ink/ink6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31 0 0 0,'0'0'1546'0'0,"0"0"-175"0"0,0 0-96 0 0,0 0 104 0 0,0 0 176 0 0,0 0 92 0 0,0 0-82 0 0,0 0-106 0 0,0 0-125 0 0,0 0-143 0 0,0 0-168 0 0,-12-5-229 0 0,-39-17-188 0 0,48 21-549 0 0,0 0 0 0 0,0 1 0 0 0,0-1 0 0 0,0 1 0 0 0,0-1 0 0 0,1 1 0 0 0,-1 0 0 0 0,0 0 0 0 0,0 1 0 0 0,0-1 0 0 0,0 1 0 0 0,0-1 0 0 0,0 1 0 0 0,1 0 0 0 0,-1 0 0 0 0,0 0 0 0 0,1 0 0 0 0,-1 0 0 0 0,0 1 0 0 0,1-1 0 0 0,0 1 0 0 0,-1 0 0 0 0,0 1-57 0 0,-7 3 184 0 0,-3 1-95 0 0,-1 1 1 0 0,1 0-1 0 0,1 0 0 0 0,-1 1 1 0 0,1 1-1 0 0,1 0 0 0 0,0 1 1 0 0,1 0-1 0 0,0 1 0 0 0,0 0 1 0 0,1 0-1 0 0,1 1 0 0 0,0 0 1 0 0,1 1-1 0 0,0 0 1 0 0,1 0-1 0 0,0 0 0 0 0,2 1 1 0 0,-1-1-1 0 0,2 1 0 0 0,0 0 1 0 0,0 8-90 0 0,3-20 19 0 0,1 0 0 0 0,-1 0 0 0 0,1-1 0 0 0,0 1 0 0 0,-1 0 0 0 0,1 0 1 0 0,1-1-1 0 0,-1 1 0 0 0,0-1 0 0 0,1 1 0 0 0,-1-1 0 0 0,1 0 0 0 0,0 0 1 0 0,-1 1-1 0 0,1-1 0 0 0,0 0 0 0 0,0-1 0 0 0,1 1 0 0 0,-1 0 0 0 0,0-1 1 0 0,1 1-1 0 0,-1-1 0 0 0,1 1 0 0 0,-1-1 0 0 0,1 0 0 0 0,-1 0 0 0 0,1-1 1 0 0,0 1-1 0 0,0 0 0 0 0,1-1-19 0 0,84 4 1127 0 0,-63-11-924 0 0,0-1 0 0 0,0-1-1 0 0,-1-1 1 0 0,0-1-1 0 0,-1-1 1 0 0,0-1 0 0 0,-1-1-1 0 0,0-1 1 0 0,-2-1-1 0 0,1-1 1 0 0,-2-1 0 0 0,5-6-203 0 0,-23 23 5 0 0,51-47 290 0 0,-54 81-446 0 0,1 125-5 0 0,3-153 112 0 0,0 0 1 0 0,0 0-1 0 0,0 0 1 0 0,0 0-1 0 0,1-1 1 0 0,0 1-1 0 0,0-1 1 0 0,0 1-1 0 0,1-1 1 0 0,-1 0-1 0 0,1-1 1 0 0,0 1-1 0 0,0 0 0 0 0,0-1 1 0 0,0 0-1 0 0,1 0 1 0 0,0-1-1 0 0,-1 1 1 0 0,1-1-1 0 0,0 0 1 0 0,0 0-1 0 0,0 0 1 0 0,0-1-1 0 0,4 1 44 0 0,62 9-3149 0 0,-5-10-6161 0 0,-63-1 8688 0 0,17 0-9584 0 0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04.4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491 773 656 0 0,'0'0'1223'0'0,"0"0"-171"0"0,0 0-35 0 0,0 0 128 0 0,0 0 153 0 0,0 0 67 0 0,0 0-70 0 0,0 0-165 0 0,0 0-181 0 0,0 0-179 0 0,0 0-141 0 0,-11-4-101 0 0,-35-10-54 0 0,37 12-327 0 0,1 1-1 0 0,-1 1 1 0 0,0-1 0 0 0,0 2 0 0 0,1-1-1 0 0,-1 1 1 0 0,0 0 0 0 0,1 1 0 0 0,-1 0-1 0 0,1 0 1 0 0,-1 1 0 0 0,1 0 0 0 0,0 1-1 0 0,0 0 1 0 0,0 0 0 0 0,1 0 0 0 0,0 1-1 0 0,0 0 1 0 0,-6 6-147 0 0,11-10 38 0 0,-24 18 52 0 0,1 1-1 0 0,1 2 1 0 0,1 0 0 0 0,1 1 0 0 0,1 1-1 0 0,1 1 1 0 0,1 1 0 0 0,2 1 0 0 0,0 0-1 0 0,-1 8-89 0 0,13-25-15 0 0,0 0 0 0 0,1 0 0 0 0,1 0 1 0 0,0 0-1 0 0,0 0 0 0 0,1 1 0 0 0,0 0 0 0 0,1-1 0 0 0,0 1 0 0 0,1 0 0 0 0,0-1 0 0 0,0 1 0 0 0,1 0 0 0 0,3 9 15 0 0,-3-17 14 0 0,0 0 1 0 0,0-1-1 0 0,1 1 1 0 0,-1 0-1 0 0,1-1 1 0 0,-1 1-1 0 0,1-1 1 0 0,0 1-1 0 0,0-1 1 0 0,0 0-1 0 0,0 0 1 0 0,1 0-1 0 0,-1 0 1 0 0,1 0-1 0 0,-1-1 1 0 0,1 1-1 0 0,-1-1 1 0 0,1 1-1 0 0,0-1 1 0 0,0 0-1 0 0,0 0 0 0 0,-1 0 1 0 0,1 0-1 0 0,0-1 1 0 0,0 1-1 0 0,0-1 1 0 0,0 0-1 0 0,0 0 1 0 0,2 0-15 0 0,88-19 1698 0 0,-66 4-1465 0 0,-1-2 0 0 0,0 0 0 0 0,-2-2 1 0 0,0-1-1 0 0,-1-1 0 0 0,-1-1 0 0 0,9-11-233 0 0,28-27 173 0 0,181-197-259 0 0,-225 238-123 0 0,-22 27-1256 0 0,-3 11 1359 0 0,0 0 0 0 0,1 1 0 0 0,1 0 0 0 0,1 1 0 0 0,1-1 0 0 0,-2 15 106 0 0,5-25-41 0 0,0 1 1 0 0,0-1-1 0 0,1 1 0 0 0,1-1 1 0 0,0 1-1 0 0,0 0 0 0 0,1-1 1 0 0,1 1-1 0 0,-1 0 0 0 0,2 0 1 0 0,-1-1-1 0 0,2 1 0 0 0,-1-1 1 0 0,1 0-1 0 0,1 0 0 0 0,0 0 1 0 0,0 0-1 0 0,2 2 41 0 0,63 61-1991 0 0,-3-55-7167 0 0,-36-18 3471 0 0,-18 0 4683 0 0</inkml:trace>
  <inkml:trace contextRef="#ctx0" brushRef="#br0" timeOffset="238.577">1264 769 1800 0 0,'0'0'3134'0'0,"0"0"-564"0"0,0 0-481 0 0,0 0-382 0 0,0 0-307 0 0,0 0-290 0 0,0 0-166 0 0,0 0-79 0 0,-31 13-90 0 0,-99 40-103 0 0,55-3 217 0 0,65-40-728 0 0,0-2-104 0 0,1 1 1 0 0,-1 0 0 0 0,1 1-1 0 0,1-1 1 0 0,0 2-1 0 0,0-1 1 0 0,1 1-1 0 0,1 0 1 0 0,0 1-1 0 0,0 0 1 0 0,1-1-1 0 0,0 2 1 0 0,1-1 0 0 0,1 1-1 0 0,0-1 1 0 0,1 1-1 0 0,0 0 1 0 0,1 0-1 0 0,0 0 1 0 0,1 3-58 0 0,4-8-51 0 0,0-1 0 0 0,0 1 0 0 0,1-1 0 0 0,0-1 0 0 0,0 1 0 0 0,1-1 0 0 0,0 1-1 0 0,0-2 1 0 0,0 1 0 0 0,1-1 0 0 0,0 0 0 0 0,0 0 0 0 0,0-1 0 0 0,1 0 0 0 0,-1 0 0 0 0,1-1 0 0 0,0 1 0 0 0,0-2 0 0 0,0 1 0 0 0,1-1 0 0 0,-1-1 0 0 0,0 0 0 0 0,1 0 0 0 0,-1 0 0 0 0,1-1 0 0 0,6-1 51 0 0,179-10-4713 0 0,-72-32-5405 0 0,-100 32 7009 0 0</inkml:trace>
  <inkml:trace contextRef="#ctx0" brushRef="#br0" timeOffset="516.616">1754 696 4241 0 0,'0'0'2552'0'0,"0"0"-616"0"0,0 0-185 0 0,0 0 8 0 0,0 0-44 0 0,0 0-199 0 0,0 0-325 0 0,0 0-282 0 0,0 0-199 0 0,0 0-121 0 0,0 0-58 0 0,0 0-56 0 0,-23 12-24 0 0,-72 39-43 0 0,88-47-352 0 0,0-1 0 0 0,1 1 1 0 0,0 0-1 0 0,0 0 0 0 0,0 1 1 0 0,1 0-1 0 0,-1 0 0 0 0,1 0 1 0 0,0 1-1 0 0,1-1 0 0 0,-1 1 1 0 0,1 0-1 0 0,-3 6-56 0 0,-6 9 52 0 0,7-15-82 0 0,0 1 0 0 0,1 0 0 0 0,0 0 1 0 0,0 1-1 0 0,0-1 0 0 0,1 1 0 0 0,0 0 0 0 0,1 0 0 0 0,0 1 1 0 0,0-1-1 0 0,0 0 0 0 0,1 1 0 0 0,1 0 0 0 0,-1 0 0 0 0,2-1 1 0 0,-1 1-1 0 0,1 0 0 0 0,0 0 0 0 0,1 0 0 0 0,0 0 1 0 0,0-1-1 0 0,1 1 0 0 0,0 0 0 0 0,1-1 0 0 0,0 0 0 0 0,0 1 1 0 0,1-1-1 0 0,0 0 0 0 0,0-1 0 0 0,1 2 30 0 0,7 3-22 0 0,1-1 1 0 0,0-1-1 0 0,1 0 1 0 0,-1-1-1 0 0,2 0 0 0 0,-1-1 1 0 0,1-1-1 0 0,1 0 0 0 0,-1-1 1 0 0,1-1-1 0 0,0 0 0 0 0,0-1 1 0 0,1-1-1 0 0,-1-1 1 0 0,1 0-1 0 0,0-1 0 0 0,-1-1 1 0 0,10-1 21 0 0,52-8-918 0 0,-37-21-4699 0 0,-33 19 258 0 0,-2 6-2981 0 0</inkml:trace>
  <inkml:trace contextRef="#ctx0" brushRef="#br0" timeOffset="1409.543">2092 1056 0 0 0,'0'0'471'0'0,"0"0"408"0"0,0 0 388 0 0,0 0 305 0 0,0 0 115 0 0,0 0-103 0 0,0 0-206 0 0,0 0-210 0 0,0 0-162 0 0,0 0-90 0 0,0 0-28 0 0,0 0-8 0 0,10 18 24 0 0,31 53 25 0 0,-40-69-879 0 0,0-1 0 0 0,0 1 0 0 0,0-1-1 0 0,0 0 1 0 0,0 1 0 0 0,0-1 0 0 0,1 0 0 0 0,-1 0 0 0 0,0 0 0 0 0,1 0 0 0 0,-1 0 0 0 0,0 0 0 0 0,1 0 0 0 0,-1-1 0 0 0,1 1 0 0 0,0 0 0 0 0,-1-1 0 0 0,1 1 0 0 0,-1-1 0 0 0,1 0 0 0 0,0 0 0 0 0,-1 1 0 0 0,1-1 0 0 0,0 0 0 0 0,-1 0-1 0 0,1 0 1 0 0,0-1 0 0 0,-1 1 0 0 0,1 0 0 0 0,0-1 0 0 0,-1 1 0 0 0,2-1-50 0 0,3-1 206 0 0,113-53 2150 0 0,-91 38-2059 0 0,220-149 838 0 0,-223 148-1070 0 0,-1-2 0 0 0,0-1 1 0 0,-2 0-1 0 0,0-2 0 0 0,-1 0 1 0 0,-2-2-1 0 0,14-22-65 0 0,-30 44-46 0 0,-1 0 0 0 0,0 0 0 0 0,0 0 0 0 0,0 0 0 0 0,0-1 0 0 0,0 1 0 0 0,-1-1 0 0 0,1 1 0 0 0,-1-1 0 0 0,0 1 0 0 0,0-1 0 0 0,-1 0 0 0 0,1 0 0 0 0,-1 1-1 0 0,1-1 1 0 0,-1 0 0 0 0,-1 0 0 0 0,1 0 0 0 0,0 1 0 0 0,-1-1 0 0 0,0 0 0 0 0,0 0 0 0 0,0 1 0 0 0,0-1 0 0 0,0 1 0 0 0,-1-1 0 0 0,0 1 0 0 0,0 0 0 0 0,0-1 0 0 0,0 1 0 0 0,0 0 0 0 0,-1 0 0 0 0,-2-2 46 0 0,-3 3-259 0 0,0 0 0 0 0,-1 0 0 0 0,0 1 0 0 0,1 1 0 0 0,-1-1 0 0 0,0 1-1 0 0,1 1 1 0 0,-1 0 0 0 0,1 0 0 0 0,-1 0 0 0 0,1 1 0 0 0,-1 1 0 0 0,1-1 0 0 0,0 1 0 0 0,0 1 0 0 0,0-1 0 0 0,0 1 0 0 0,-4 4 259 0 0,-121 102-2205 0 0,120-97 2147 0 0,1 0-1 0 0,0 1 1 0 0,1 0 0 0 0,1 1 0 0 0,0 0 0 0 0,1 0-1 0 0,1 1 1 0 0,0 0 0 0 0,1 1 0 0 0,1 0 0 0 0,1 0-1 0 0,0 0 1 0 0,1 1 0 0 0,1-1 0 0 0,0 1-1 0 0,2 0 1 0 0,0 9 58 0 0,2-20 78 0 0,0 0 0 0 0,0-1 1 0 0,1 1-1 0 0,0 0 0 0 0,0-1 0 0 0,0 0 0 0 0,1 0 0 0 0,0 0 0 0 0,1 0 0 0 0,-1 0 0 0 0,1 0 0 0 0,0-1 1 0 0,0 0-1 0 0,1 0 0 0 0,0 0 0 0 0,0 0 0 0 0,0-1 0 0 0,0 0 0 0 0,1 0 0 0 0,-1 0 0 0 0,1 0 0 0 0,0-1 1 0 0,0 0-1 0 0,0-1 0 0 0,5 2-78 0 0,5 2 304 0 0,0-2 1 0 0,0 0 0 0 0,0 0 0 0 0,0-2-1 0 0,0 0 1 0 0,1 0 0 0 0,-1-2 0 0 0,1 0-1 0 0,-1-1 1 0 0,3-1-305 0 0,4-4 352 0 0,-1-1 0 0 0,0 0 0 0 0,-1-2 0 0 0,1-1 0 0 0,-2 0 0 0 0,0-2 0 0 0,0 0 0 0 0,-1-1 0 0 0,0-1 0 0 0,2-4-352 0 0,-7 8 181 0 0,42-32 86 0 0,-3-3 0 0 0,-1-1 0 0 0,-2-3 0 0 0,-3-2 1 0 0,-2-2-1 0 0,-2-2 0 0 0,-3-2 0 0 0,-2-1 0 0 0,20-45-267 0 0,-45 76-234 0 0,0 0-1 0 0,-2-1 1 0 0,0-1-1 0 0,-3 0 1 0 0,0 0-1 0 0,-2-1 1 0 0,-1 0-1 0 0,-1 0 1 0 0,-1 0-1 0 0,-2 0 1 0 0,-1-1-1 0 0,-2 0 235 0 0,2 25-46 0 0,-1 1 0 0 0,0-1 1 0 0,0 1-1 0 0,0-1 0 0 0,0 1 0 0 0,-1 0 0 0 0,0 0 0 0 0,0 0 0 0 0,-1 0 0 0 0,1 0 0 0 0,-1 0 0 0 0,0 0 0 0 0,0 1 0 0 0,-1 0 0 0 0,1 0 0 0 0,-1-1 0 0 0,0 2 0 0 0,0-1 0 0 0,0 0 0 0 0,-1 1 0 0 0,1 0 0 0 0,-1 0 0 0 0,0 0 0 0 0,1 1 0 0 0,-1 0 0 0 0,-1 0 1 0 0,1 0-1 0 0,0 0 0 0 0,0 1 0 0 0,-1 0 0 0 0,1 0 0 0 0,-1 0 0 0 0,1 1 0 0 0,-1 0 0 0 0,1 0 0 0 0,-1 0 0 0 0,1 0 0 0 0,0 1 0 0 0,-2 0 46 0 0,-10 6-66 0 0,1 1 0 0 0,0 0 0 0 0,1 1 0 0 0,0 1-1 0 0,0 0 1 0 0,1 1 0 0 0,-12 12 66 0 0,1-1 108 0 0,1 1 0 0 0,2 0-1 0 0,0 2 1 0 0,1 1-1 0 0,2 0 1 0 0,1 2 0 0 0,1 0-1 0 0,1 0 1 0 0,1 2 0 0 0,2 0-1 0 0,1 1 1 0 0,1 0 0 0 0,2 0-1 0 0,1 1 1 0 0,2 0-1 0 0,1 1 1 0 0,1 0 0 0 0,2-1-1 0 0,1 1 1 0 0,2 0 0 0 0,1 4-108 0 0,3-15 97 0 0,1 0 0 0 0,1 0 0 0 0,1-1 0 0 0,1 1 0 0 0,1-2 0 0 0,1 1 0 0 0,0-2 0 0 0,2 1 0 0 0,0-2 0 0 0,1 1 0 0 0,1-2 0 0 0,0 0 0 0 0,2-1 0 0 0,0-1 0 0 0,0 0 0 0 0,1-1 0 0 0,15 8-97 0 0,-29-18-12 0 0,1-1 0 0 0,-1 1-1 0 0,1-1 1 0 0,0 0 0 0 0,0 0-1 0 0,0 0 1 0 0,0-1 0 0 0,0 0-1 0 0,0 0 1 0 0,1 0 0 0 0,-1-1-1 0 0,1 1 1 0 0,0-1 0 0 0,-1-1-1 0 0,1 1 1 0 0,0-1-1 0 0,-1 0 1 0 0,1 0 0 0 0,0-1-1 0 0,-1 0 1 0 0,1 0 0 0 0,0 0-1 0 0,-1 0 1 0 0,0-1 0 0 0,1 0-1 0 0,-1 0 1 0 0,0-1 0 0 0,0 1-1 0 0,0-1 1 0 0,0 0 0 0 0,4-4 12 0 0,20-41-4069 0 0,-16 25-3522 0 0,-8 14-2514 0 0</inkml:trace>
  <inkml:trace contextRef="#ctx0" brushRef="#br0" timeOffset="2074.979">3462 1005 1024 0 0,'0'0'1906'0'0,"0"0"180"0"0,0 0 98 0 0,0 0-23 0 0,0 0-182 0 0,0 0-260 0 0,0 0-235 0 0,0 0-188 0 0,0 0-198 0 0,0 0-163 0 0,35 0-134 0 0,107-3-135 0 0,-69-16 218 0 0,-62 11-689 0 0,3 1-135 0 0,-1 0 0 0 0,0-1 1 0 0,-1 0-1 0 0,0-1 1 0 0,0-1-1 0 0,-1 1 0 0 0,0-2 1 0 0,0 0-1 0 0,-2 0 1 0 0,1-1-1 0 0,-1 0 0 0 0,-1 0 1 0 0,0-1-1 0 0,-1 0 1 0 0,0-1-1 0 0,-1 0 0 0 0,-1 0 1 0 0,0 0-1 0 0,-1 0 1 0 0,0-1-1 0 0,1-12-60 0 0,-5 24-80 0 0,-1 0 0 0 0,1 0 0 0 0,0 0 0 0 0,-1 0 0 0 0,0 0 0 0 0,0 0-1 0 0,0 1 1 0 0,0-1 0 0 0,0 0 0 0 0,0 0 0 0 0,-1 1 0 0 0,1-1 0 0 0,-1 1 0 0 0,0-1 0 0 0,0 1 0 0 0,0-1 0 0 0,0 1 0 0 0,0 0 0 0 0,0 0-1 0 0,-1 0 1 0 0,1 0 0 0 0,-1 1 0 0 0,1-1 0 0 0,-1 1 0 0 0,0-1 0 0 0,1 1 0 0 0,-1 0 0 0 0,0 0 0 0 0,0 0 0 0 0,0 1 0 0 0,0-1 0 0 0,0 1 0 0 0,0-1-1 0 0,0 1 1 0 0,0 0 0 0 0,0 0 0 0 0,0 0 80 0 0,-6 0-268 0 0,-1 0 0 0 0,1 0 0 0 0,0 1 0 0 0,-1 1 0 0 0,1-1 0 0 0,0 1-1 0 0,0 1 1 0 0,0 0 0 0 0,0 0 0 0 0,1 1 0 0 0,-8 3 268 0 0,-1 3-185 0 0,0 0 1 0 0,0 2-1 0 0,1-1 1 0 0,1 2-1 0 0,0 0 1 0 0,1 1-1 0 0,0 0 1 0 0,1 1-1 0 0,1 1 1 0 0,1 0-1 0 0,0 0 0 0 0,0 1 1 0 0,2 1-1 0 0,0 0 1 0 0,2 0-1 0 0,-1 0 1 0 0,2 1-1 0 0,1 0 1 0 0,0 1-1 0 0,2-1 1 0 0,-1 8 184 0 0,5-19 104 0 0,1 0 1 0 0,0-1-1 0 0,0 1 1 0 0,1 0 0 0 0,0-1-1 0 0,1 1 1 0 0,-1-1 0 0 0,1 0-1 0 0,1 0 1 0 0,-1-1 0 0 0,1 1-1 0 0,0-1 1 0 0,1 0 0 0 0,0 0-1 0 0,-1-1 1 0 0,2 1 0 0 0,-1-1-1 0 0,1-1 1 0 0,-1 1-1 0 0,1-1 1 0 0,1 0 0 0 0,-1-1-1 0 0,0 0 1 0 0,1 0 0 0 0,0-1-1 0 0,0 1 1 0 0,0-2 0 0 0,0 1-1 0 0,0-1 1 0 0,0 0 0 0 0,0-1-1 0 0,5 0-104 0 0,22-5 429 0 0,0-2 0 0 0,-1-1-1 0 0,0-1 1 0 0,0-2 0 0 0,-1-2-1 0 0,0-1 1 0 0,-1-1 0 0 0,-1-2-1 0 0,0-1 1 0 0,-1-1 0 0 0,-1-2-1 0 0,-1-1 1 0 0,-1-1 0 0 0,2-4-429 0 0,-4 7 15 0 0,0-2 1 0 0,-1 0 0 0 0,-2-2 0 0 0,0-1 0 0 0,-1 0 0 0 0,-2-1 0 0 0,-1-2 0 0 0,-1 0-1 0 0,-1 0 1 0 0,0-4-16 0 0,-14 30-20 0 0,-1-1-1 0 0,1 0 1 0 0,-1 0 0 0 0,1 0-1 0 0,-1 0 1 0 0,0 0-1 0 0,0 0 1 0 0,0 0 0 0 0,0-1-1 0 0,-1 1 1 0 0,1 0-1 0 0,-1 0 1 0 0,0-1 0 0 0,0 1-1 0 0,0 0 1 0 0,-1 0-1 0 0,1-1 1 0 0,-1 1-1 0 0,1 0 1 0 0,-1 0 0 0 0,0 0-1 0 0,0 0 1 0 0,-1 0-1 0 0,1 0 1 0 0,0 0 0 0 0,-1 0-1 0 0,0 0 1 0 0,0 1-1 0 0,0-1 1 0 0,0 0 0 0 0,0 1-1 0 0,0 0 1 0 0,-1 0-1 0 0,1 0 1 0 0,-1 0 0 0 0,0 0-1 0 0,0 0 1 0 0,1 0-1 0 0,-1 1 1 0 0,0-1 0 0 0,0 1-1 0 0,0 0 1 0 0,-2 0 20 0 0,-7 2-105 0 0,0 0 0 0 0,0 1 0 0 0,1 0 1 0 0,-1 1-1 0 0,1 1 0 0 0,0 0 0 0 0,0 0 0 0 0,0 1 1 0 0,0 0-1 0 0,1 1 0 0 0,0 0 0 0 0,0 1 0 0 0,1 0 1 0 0,-1 1-1 0 0,2 0 0 0 0,-1 0 0 0 0,1 1 0 0 0,0 0 1 0 0,0 1 104 0 0,5-8-15 0 0,1 0 0 0 0,-1 1 0 0 0,0-1 1 0 0,1 0-1 0 0,0 1 0 0 0,-1 0 0 0 0,1 0 0 0 0,0 0 1 0 0,0 0-1 0 0,1 0 0 0 0,-1 0 0 0 0,1 0 1 0 0,-1 1-1 0 0,1-1 0 0 0,0 0 0 0 0,0 1 1 0 0,0-1-1 0 0,1 1 0 0 0,-1-1 0 0 0,1 1 0 0 0,0-1 1 0 0,0 1-1 0 0,0-1 0 0 0,1 1 0 0 0,-1-1 1 0 0,1 1-1 0 0,0-1 0 0 0,0 1 0 0 0,0-1 1 0 0,0 1-1 0 0,0-1 0 0 0,1 0 0 0 0,0 0 0 0 0,0 0 1 0 0,-1 0-1 0 0,2 0 0 0 0,-1 0 0 0 0,0-1 1 0 0,1 1-1 0 0,2 2 15 0 0,160 47 27 0 0,-141-48-4 0 0,1 2 1 0 0,-1 0 0 0 0,-1 2-1 0 0,1 1 1 0 0,-2 0-1 0 0,1 2 1 0 0,2 2-24 0 0,-18-9 47 0 0,-1 0 0 0 0,0 0 0 0 0,1 0 0 0 0,-1 1 0 0 0,-1 0 1 0 0,1 0-1 0 0,-1 0 0 0 0,0 1 0 0 0,0 0 0 0 0,0 0 0 0 0,-1 0 0 0 0,0 0 0 0 0,0 1 1 0 0,-1 0-1 0 0,0-1 0 0 0,0 2 0 0 0,0-1 0 0 0,-1 0 0 0 0,0 0 0 0 0,-1 1 0 0 0,1-1 1 0 0,-1 1-1 0 0,-1-1 0 0 0,0 1 0 0 0,0-1 0 0 0,0 1 0 0 0,-1 1-47 0 0,-38 95 516 0 0,11-68-3232 0 0,25-31-950 0 0,2 0-3576 0 0,1-4 938 0 0</inkml:trace>
  <inkml:trace contextRef="#ctx0" brushRef="#br0" timeOffset="3024.122">5161 850 1720 0 0,'0'0'1426'0'0,"0"0"22"0"0,0 0 98 0 0,0 0 130 0 0,0 0 50 0 0,0 0-52 0 0,0 0-223 0 0,0 0-290 0 0,-36 9-319 0 0,-113 29-297 0 0,66 2 7 0 0,68-27-417 0 0,3-7-67 0 0,1 1 0 0 0,0 0-1 0 0,0 1 1 0 0,1 1 0 0 0,0-1 0 0 0,0 2 0 0 0,1-1-1 0 0,1 1 1 0 0,-1 0 0 0 0,2 1 0 0 0,-1 0 0 0 0,1 1 0 0 0,1-1-1 0 0,0 1 1 0 0,1 0 0 0 0,0 1 0 0 0,1-1 0 0 0,0 1-1 0 0,0 4-67 0 0,4-14 4 0 0,1-1 0 0 0,-1 1 0 0 0,1-1 0 0 0,-1 0 0 0 0,1 1 0 0 0,0-1 0 0 0,0 0-1 0 0,0 1 1 0 0,0-1 0 0 0,0 0 0 0 0,0 0 0 0 0,1 0 0 0 0,-1 0 0 0 0,1 0 0 0 0,-1 0 0 0 0,1 0 0 0 0,0-1-1 0 0,0 1 1 0 0,0-1 0 0 0,0 1 0 0 0,0-1 0 0 0,0 0 0 0 0,0 1 0 0 0,0-1 0 0 0,1 0 0 0 0,-1 0-1 0 0,0-1 1 0 0,1 1 0 0 0,-1 0 0 0 0,0-1 0 0 0,1 0 0 0 0,-1 1 0 0 0,1-1 0 0 0,-1 0 0 0 0,2 0-4 0 0,88-10 705 0 0,-48-9-508 0 0,-1-1 0 0 0,-1-2 0 0 0,-1-2 0 0 0,-1-2 0 0 0,-1-1-1 0 0,7-10-196 0 0,66-57 18 0 0,-107 123-1217 0 0,-19 113 931 0 0,14-136 267 0 0,-1-1-7 0 0,0 0-1 0 0,0 0 1 0 0,1 0 0 0 0,-1 0 0 0 0,1 0-1 0 0,0 0 1 0 0,1 0 0 0 0,0 0 0 0 0,-1 0-1 0 0,1 0 1 0 0,1 0 0 0 0,-1 0 0 0 0,1 0-1 0 0,0-1 1 0 0,0 1 0 0 0,0-1 0 0 0,1 1-1 0 0,0-1 1 0 0,-1 0 0 0 0,2 0 0 0 0,-1 0-1 0 0,0 0 1 0 0,1-1 0 0 0,0 1 0 0 0,-1-1-1 0 0,1 0 1 0 0,1 0 0 0 0,-1 0 0 0 0,1 0 8 0 0,2 0 68 0 0,-1-1 0 0 0,1 0 0 0 0,0 0 0 0 0,0-1 0 0 0,0 0 0 0 0,0 0 0 0 0,0-1 0 0 0,0 0 0 0 0,0 0 0 0 0,0 0 0 0 0,0-1 0 0 0,0 0 0 0 0,0 0 0 0 0,0-1 0 0 0,0 0 0 0 0,0 0 0 0 0,-1-1 0 0 0,1 0 0 0 0,-1 0 0 0 0,0 0 0 0 0,0-1 0 0 0,4-3-68 0 0,112-114 1937 0 0,-101 96-1748 0 0,15-22-109 0 0,-2-2 0 0 0,-1-1 0 0 0,-3-2 0 0 0,-3-1 1 0 0,-1 0-1 0 0,-3-2 0 0 0,-3-1 0 0 0,-1-1 0 0 0,-4-1 0 0 0,-1-5-80 0 0,-2 16-247 0 0,0 3 79 0 0,-2 0 0 0 0,-2-1-1 0 0,-1 0 1 0 0,-3-1 0 0 0,-2 1 0 0 0,-2-26 168 0 0,0 70-3 0 0,1-1 0 0 0,-1 0 0 0 0,0 1-1 0 0,0-1 1 0 0,0 0 0 0 0,0 1 0 0 0,0-1 0 0 0,-1 0 0 0 0,1 1 0 0 0,0-1-1 0 0,-1 0 1 0 0,1 1 0 0 0,-1-1 0 0 0,0 1 0 0 0,1-1 0 0 0,-1 1 0 0 0,0-1-1 0 0,0 1 1 0 0,0 0 0 0 0,0-1 0 0 0,0 1 0 0 0,0 0 0 0 0,0 0-1 0 0,-1-1 1 0 0,1 1 0 0 0,0 0 0 0 0,-1 1 0 0 0,1-1 0 0 0,-1 0 0 0 0,1 0-1 0 0,-1 0 1 0 0,1 1 0 0 0,-1-1 0 0 0,1 1 0 0 0,-1-1 0 0 0,0 1-1 0 0,1 0 1 0 0,-1 0 0 0 0,0-1 0 0 0,1 1 0 0 0,-1 0 0 0 0,0 1 0 0 0,1-1-1 0 0,-1 0 1 0 0,0 0 0 0 0,1 1 0 0 0,-1-1 0 0 0,0 1 0 0 0,1-1-1 0 0,-1 1 1 0 0,1 0 0 0 0,-1-1 0 0 0,1 1 0 0 0,0 0 0 0 0,-2 1 3 0 0,-15 32 43 0 0,2 0 0 0 0,2 1 0 0 0,1 0 0 0 0,2 1 0 0 0,1 1 0 0 0,2 0 1 0 0,1 0-1 0 0,2 0 0 0 0,0 38-43 0 0,-5 77 602 0 0,6-1 0 0 0,8 24-602 0 0,25 137 179 0 0,-29-313-260 0 0,0 1 0 0 0,-1-1 0 0 0,1 0 0 0 0,0 0 0 0 0,-1 1 0 0 0,1-1 0 0 0,-1 0 0 0 0,1 1 0 0 0,-1-1 0 0 0,0 1 0 0 0,1-1 0 0 0,-1 1 0 0 0,0-1 0 0 0,1 1 0 0 0,-1-1 0 0 0,0 1 0 0 0,1-1 0 0 0,-1 1 0 0 0,0 0 0 0 0,0 0 0 0 0,1-1 1 0 0,-1 1-1 0 0,0 0 0 0 0,0 0 0 0 0,0 0 0 0 0,0 0 0 0 0,1 0 0 0 0,-1 0 0 0 0,0 0 0 0 0,0 0 0 0 0,0 0 0 0 0,1 0 0 0 0,-1 0 0 0 0,0 1 0 0 0,0-1 0 0 0,0 0 0 0 0,1 1 0 0 0,-1-1 0 0 0,0 0 0 0 0,1 1 0 0 0,-1-1 0 0 0,0 1 0 0 0,1-1 0 0 0,-1 1 0 0 0,0-1 0 0 0,1 1 0 0 0,-1 0 0 0 0,1-1 0 0 0,-1 1 0 0 0,1 0 0 0 0,-1-1 1 0 0,1 1-1 0 0,0 0 0 0 0,-1 0 0 0 0,1-1 0 0 0,0 1 0 0 0,0 0 0 0 0,-1 0 0 0 0,1 0 0 0 0,0-1 0 0 0,0 1 0 0 0,0 0 0 0 0,0 0 0 0 0,0 0 0 0 0,0-1 0 0 0,0 1 0 0 0,0 0 0 0 0,0 0 0 0 0,1 0 0 0 0,-1 0 81 0 0,-2-2-173 0 0,-47-32-11857 0 0,41 26 7612 0 0</inkml:trace>
  <inkml:trace contextRef="#ctx0" brushRef="#br0" timeOffset="3268.729">5452 802 7362 0 0,'0'0'2649'0'0,"0"0"-665"0"0,0 0-289 0 0,0 0-52 0 0,0 0-98 0 0,0 0-196 0 0,33-5-200 0 0,104-18-159 0 0,51 4 1824 0 0,-151 17-2654 0 0,0 1 1 0 0,0 2 0 0 0,1 2 0 0 0,-2 1 0 0 0,1 2-1 0 0,0 2 1 0 0,16 6-161 0 0,-48-13-150 0 0,55 26-704 0 0,-33 7-6404 0 0,-27-29 2329 0 0,0 1-2792 0 0</inkml:trace>
  <inkml:trace contextRef="#ctx0" brushRef="#br0" timeOffset="3512.969">6345 1031 3009 0 0,'0'0'2656'0'0,"0"0"-1424"0"0,0 0-287 0 0,0 0-65 0 0,0 0-56 0 0,0 0-152 0 0,-41 191-216 0 0,41-176-264 0 0,0 0-192 0 0,0-4-160 0 0,4-4-216 0 0,0-3-384 0 0,-1-1-808 0 0,7-3-809 0 0,-7 0-743 0 0,-1 0 615 0 0</inkml:trace>
  <inkml:trace contextRef="#ctx0" brushRef="#br0" timeOffset="3673.578">6468 512 5913 0 0,'0'0'3897'0'0,"0"0"-2033"0"0,0 0-519 0 0,0 0-537 0 0,0 0-312 0 0,0 0-424 0 0,0 0-1304 0 0,0 0-1593 0 0,0 0-1416 0 0,0 0-1856 0 0</inkml:trace>
  <inkml:trace contextRef="#ctx0" brushRef="#br0" timeOffset="3888.944">6722 788 11634 0 0,'0'0'1729'0'0,"0"0"-474"0"0,0 0-378 0 0,0 0-262 0 0,0 0-188 0 0,0 0-158 0 0,0 0-121 0 0,0 0-65 0 0,0 0-42 0 0,-23 33-38 0 0,-70 104-50 0 0,90-134 41 0 0,1 0 1 0 0,-1 0-1 0 0,1 0 0 0 0,0 0 0 0 0,0 1 0 0 0,0-1 0 0 0,0 0 0 0 0,1 1 0 0 0,0-1 1 0 0,-1 1-1 0 0,1 0 0 0 0,0 0 0 0 0,1-1 0 0 0,-1 1 0 0 0,1 0 0 0 0,0 0 0 0 0,0-1 0 0 0,0 1 1 0 0,0 2 5 0 0,2 6-46 0 0,-1-5 47 0 0,0-1 0 0 0,1 1 0 0 0,0-1-1 0 0,1 1 1 0 0,0-1 0 0 0,-1 0 0 0 0,2 0 0 0 0,-1 0 0 0 0,1 0 0 0 0,0 0-1 0 0,0-1 1 0 0,1 0 0 0 0,-1 1 0 0 0,1-2 0 0 0,0 1 0 0 0,1-1 0 0 0,-1 0-1 0 0,1 0 1 0 0,0 0 0 0 0,0-1 0 0 0,0 1 0 0 0,0-2 0 0 0,0 1 0 0 0,1-1-1 0 0,-1 0 1 0 0,1 0 0 0 0,0 0 0 0 0,0-1 0 0 0,-1-1 0 0 0,1 1 0 0 0,3-1-1 0 0,-1 0 238 0 0,0-1 0 0 0,0-1 0 0 0,-1 0 1 0 0,1 0-1 0 0,-1-1 0 0 0,0 1 1 0 0,0-2-1 0 0,0 1 0 0 0,0-1 0 0 0,0-1 1 0 0,-1 1-1 0 0,0-1 0 0 0,0-1 0 0 0,0 1 1 0 0,0-1-1 0 0,-1 0 0 0 0,0-1 0 0 0,0 1 1 0 0,3-6-239 0 0,3-5 308 0 0,0-1 1 0 0,-1 1-1 0 0,-1-2 1 0 0,-1 1-1 0 0,0-2 1 0 0,-2 1-1 0 0,5-18-308 0 0,-9 29 13 0 0,-1-1 1 0 0,-1 1-1 0 0,1-1 0 0 0,-2 0 0 0 0,1 1 0 0 0,-1-1 0 0 0,0 0 0 0 0,-1 0 0 0 0,0 1 0 0 0,0-1 0 0 0,-1 1 0 0 0,-3-8-13 0 0,-28-27-1656 0 0,-28 29-3847 0 0,15 24-4784 0 0,30-2 3986 0 0</inkml:trace>
  <inkml:trace contextRef="#ctx0" brushRef="#br0" timeOffset="4251.918">7043 1185 12011 0 0,'0'0'1796'0'0,"0"0"-133"0"0,0 0-31 0 0,0 0-186 0 0,0 0-266 0 0,0 0-238 0 0,0 0-249 0 0,0 0-171 0 0,0 0-148 0 0,32-33-136 0 0,105-102-83 0 0,-55 65 25 0 0,-63 56-164 0 0,-14 9-41 0 0,0 0 1 0 0,1 1-1 0 0,-1-1 1 0 0,1 1-1 0 0,0 1 1 0 0,0-1-1 0 0,1 1 1 0 0,-1 0 0 0 0,1 0-1 0 0,-1 1 1 0 0,1 0-1 0 0,5-1 25 0 0,-9 30-1464 0 0,-6 28 768 0 0,0-49 679 0 0,2 1 0 0 0,-1 0-1 0 0,1 0 1 0 0,0 0 0 0 0,0-1-1 0 0,1 1 1 0 0,0 0 0 0 0,0 0 0 0 0,1 0-1 0 0,0 0 1 0 0,0 0 0 0 0,0 0-1 0 0,1-1 1 0 0,0 1 0 0 0,0-1-1 0 0,1 1 1 0 0,0-1 0 0 0,0 0-1 0 0,0 0 1 0 0,1 0 0 0 0,0 0-1 0 0,0-1 1 0 0,1 1 0 0 0,-1-1 0 0 0,1 0-1 0 0,0 0 1 0 0,1-1 0 0 0,-1 0-1 0 0,5 3 18 0 0,-4-4 132 0 0,-1 0-1 0 0,1-1 1 0 0,0 1-1 0 0,-1-2 0 0 0,1 1 1 0 0,0 0-1 0 0,0-1 1 0 0,0 0-1 0 0,0-1 1 0 0,1 1-1 0 0,-1-1 0 0 0,0 0 1 0 0,0-1-1 0 0,0 0 1 0 0,0 1-1 0 0,0-2 1 0 0,0 1-1 0 0,0-1 0 0 0,0 0 1 0 0,-1 0-1 0 0,1-1 1 0 0,0 1-1 0 0,-1-1 1 0 0,0-1-1 0 0,0 1 0 0 0,0-1 1 0 0,0 0-1 0 0,-1 0 1 0 0,3-3-132 0 0,147-163 967 0 0,-112 105-3980 0 0,-7-3-4782 0 0,-27 48-3635 0 0</inkml:trace>
</inkml:ink>
</file>

<file path=ppt/ink/ink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6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8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250 295 13715 0 0,'0'0'1267'0'0,"0"0"-306"0"0,0 0-54 0 0,0 0 36 0 0,0 0 0 0 0,0 0-153 0 0,0 0-245 0 0,0 0-185 0 0,0 0-129 0 0,0 0-90 0 0,-33 16-54 0 0,-101 47-29 0 0,73-21-36 0 0,59-40-40 0 0,0 0 1 0 0,0-1 0 0 0,1 1-1 0 0,-1 0 1 0 0,0 0 0 0 0,1 1-1 0 0,0-1 1 0 0,-1 0 0 0 0,1 0-1 0 0,0 1 1 0 0,0-1 0 0 0,0 1-1 0 0,0-1 1 0 0,1 1 0 0 0,-1-1-1 0 0,1 1 1 0 0,-1-1 0 0 0,1 1-1 0 0,0-1 1 0 0,0 1 0 0 0,0 0-1 0 0,1-1 1 0 0,-1 1 0 0 0,0-1-1 0 0,1 1 1 0 0,0-1 0 0 0,0 1-1 0 0,-1-1 1 0 0,1 1 0 0 0,1-1-1 0 0,-1 0 1 0 0,0 1 0 0 0,1-1-1 0 0,-1 0 1 0 0,1 0 0 0 0,-1 0-1 0 0,1 0 1 0 0,0 0 0 0 0,0-1-1 0 0,0 1 1 0 0,0-1 0 0 0,0 1-1 0 0,0-1 1 0 0,1 1 0 0 0,-1-1-1 0 0,0 0 1 0 0,1 0 0 0 0,-1 0-1 0 0,2 0 18 0 0,112 51 27 0 0,-112-51-4 0 0,-1 0 0 0 0,1 1 0 0 0,-1-1 0 0 0,0 1 0 0 0,1 0 0 0 0,-1 0 0 0 0,0 0 0 0 0,0 0 0 0 0,0 1 0 0 0,-1-1 0 0 0,1 1 0 0 0,-1 0 0 0 0,1-1 0 0 0,-1 1 0 0 0,0 0 0 0 0,0 1 0 0 0,0-1 0 0 0,0 0 0 0 0,-1 1 0 0 0,1-1 0 0 0,-1 0 0 0 0,0 1 0 0 0,0 0 0 0 0,0-1 0 0 0,0 1 0 0 0,-1 0 0 0 0,0-1 0 0 0,1 1 0 0 0,-1 0 0 0 0,-1-1 0 0 0,1 1 0 0 0,0 0 0 0 0,-1-1 0 0 0,0 1 0 0 0,0 0 0 0 0,0-1 0 0 0,0 1 0 0 0,-1-1 0 0 0,1 1 0 0 0,-2 1-23 0 0,-9 7-49 0 0,0 0-1 0 0,-1-1 1 0 0,0 0 0 0 0,-1-1-1 0 0,0-1 1 0 0,-1 0 0 0 0,0-1-1 0 0,0 0 1 0 0,-14 4 49 0 0,6-8-1760 0 0,13-4-1652 0 0,3 0-2509 0 0,3 0-3609 0 0</inkml:trace>
  <inkml:trace contextRef="#ctx0" brushRef="#br0" timeOffset="298.524">571 185 16363 0 0,'0'0'1083'0'0,"0"0"-470"0"0,0 0-212 0 0,0 0 122 0 0,0 0 158 0 0,0 0 85 0 0,0 0-89 0 0,0 0-99 0 0,0 0-61 0 0,0 0-55 0 0,0 0-48 0 0,0 0-78 0 0,0 35-85 0 0,1 114-72 0 0,-13 2 86 0 0,-9 103-1010 0 0,3-191-2042 0 0,2-50-1796 0 0,-8-8-4370 0 0,18-5 1912 0 0</inkml:trace>
  <inkml:trace contextRef="#ctx0" brushRef="#br0" timeOffset="608.687">250 568 12835 0 0,'0'0'1977'0'0,"0"0"-635"0"0,0 0-290 0 0,0 0-59 0 0,0 0-55 0 0,0 0-148 0 0,0 0-206 0 0,0 0-168 0 0,0 0-92 0 0,0 0-62 0 0,32-5-64 0 0,103-12-40 0 0,24 17 143 0 0,-26 3-1202 0 0,-76-3-4571 0 0,-24 0-1738 0 0,-17 0-1377 0 0</inkml:trace>
  <inkml:trace contextRef="#ctx0" brushRef="#br0" timeOffset="1228.356">1289 501 0 0 0,'0'0'1507'0'0,"0"0"399"0"0,0 0 106 0 0,0 0-54 0 0,0 0-159 0 0,0 0-244 0 0,0 0-245 0 0,0 0-210 0 0,0 0-161 0 0,-9-7-162 0 0,-30-22-129 0 0,37 27-581 0 0,-1 1 0 0 0,0-1 0 0 0,1 1 0 0 0,-1 0 0 0 0,0 0 0 0 0,0 1 0 0 0,0-1-1 0 0,0 1 1 0 0,0-1 0 0 0,0 1 0 0 0,0 0 0 0 0,0 0 0 0 0,0 0 0 0 0,1 0 0 0 0,-1 1 0 0 0,0-1 0 0 0,0 1-1 0 0,0 0 1 0 0,-3 1-67 0 0,-1-1 166 0 0,-9 2-90 0 0,1-1 0 0 0,0 2 0 0 0,0 0-1 0 0,0 1 1 0 0,1 0 0 0 0,-1 1 0 0 0,1 1 0 0 0,1 0 0 0 0,-1 1 0 0 0,1 0 0 0 0,1 1 0 0 0,-1 0 0 0 0,1 1 0 0 0,1 1 0 0 0,0 0 0 0 0,1 0 0 0 0,0 1 0 0 0,0 1 0 0 0,2-1 0 0 0,-1 2 0 0 0,2-1 0 0 0,-1 1 0 0 0,2 0 0 0 0,-2 5-76 0 0,7-16 8 0 0,0 0 0 0 0,0 1 0 0 0,0-1 0 0 0,1 1 0 0 0,-1-1 0 0 0,1 1 0 0 0,0 0 0 0 0,0-1 0 0 0,0 1 0 0 0,0-1 0 0 0,1 1 0 0 0,-1 0 0 0 0,1-1 0 0 0,0 1 1 0 0,0-1-1 0 0,0 0 0 0 0,1 1 0 0 0,-1-1 0 0 0,1 0 0 0 0,0 0 0 0 0,0 0 0 0 0,0 0 0 0 0,0 0 0 0 0,2 1-8 0 0,6 0 142 0 0,0-1 1 0 0,0-1-1 0 0,0 0 0 0 0,1 0 0 0 0,-1-1 1 0 0,1 0-1 0 0,-1-1 0 0 0,0 0 0 0 0,1-1 0 0 0,-1 0 1 0 0,1-1-1 0 0,-1 0 0 0 0,0 0 0 0 0,0-1 1 0 0,0 0-1 0 0,0-1 0 0 0,0 0 0 0 0,-1-1 1 0 0,0 0-1 0 0,0 0 0 0 0,0-1 0 0 0,0 0 1 0 0,-1-1-1 0 0,0 0 0 0 0,4-5-142 0 0,19-9 26 0 0,20-14 81 0 0,-39 24-117 0 0,1 2 1 0 0,1-1-1 0 0,0 2 0 0 0,0 0 1 0 0,1 0-1 0 0,0 1 0 0 0,0 1 0 0 0,7-1 10 0 0,-19 9-55 0 0,-1 0 0 0 0,0 0-1 0 0,0 0 1 0 0,-1 1 0 0 0,1-1-1 0 0,0 1 1 0 0,-1-1-1 0 0,1 1 1 0 0,-1 0 0 0 0,0 0-1 0 0,0-1 1 0 0,0 1 0 0 0,0 0-1 0 0,-1 0 1 0 0,1 0-1 0 0,-1 0 1 0 0,0 0 0 0 0,1 0-1 0 0,-2 0 1 0 0,1 0 0 0 0,0 0-1 0 0,0 0 1 0 0,-1 0-1 0 0,0 0 1 0 0,1 0 0 0 0,-1 0-1 0 0,-1 2 56 0 0,1-3-19 0 0,-1 15-537 0 0,-1 43-1316 0 0,12-44-2641 0 0,9-7-3839 0 0,-10-9 2584 0 0</inkml:trace>
  <inkml:trace contextRef="#ctx0" brushRef="#br0" timeOffset="1641.919">1563 825 9290 0 0,'0'0'2630'0'0,"0"0"-808"0"0,0 0-299 0 0,0 0 16 0 0,0 0-47 0 0,0 0-193 0 0,0 0-374 0 0,0 0-304 0 0,0 0-167 0 0,0 0-96 0 0,0 0-45 0 0,0 0-52 0 0,0 0-42 0 0,16-19-49 0 0,102-120 171 0 0,21 7-292 0 0,-139 131-68 0 0,1 1 0 0 0,-1-1 1 0 0,1 1-1 0 0,-1-1 0 0 0,1 1 0 0 0,-1-1 0 0 0,1 0 0 0 0,-1 1 0 0 0,1 0 0 0 0,-1-1 0 0 0,1 1 0 0 0,0-1 0 0 0,-1 1 0 0 0,1 0 0 0 0,0-1 0 0 0,0 1 0 0 0,-1 0 1 0 0,1 0-1 0 0,0 0 0 0 0,-1 0 0 0 0,1-1 0 0 0,0 1 0 0 0,0 0 0 0 0,-1 0 0 0 0,1 0 0 0 0,0 0 0 0 0,0 1 0 0 0,-1-1 0 0 0,1 0 0 0 0,0 0 0 0 0,0 0 1 0 0,-1 1-1 0 0,1-1 0 0 0,0 0 0 0 0,-1 1 0 0 0,1-1 0 0 0,0 0 0 0 0,-1 1 0 0 0,1-1 0 0 0,-1 1 0 0 0,1-1 0 0 0,-1 1 0 0 0,1-1 0 0 0,-1 1 0 0 0,1 0 0 0 0,-1-1 1 0 0,1 1-1 0 0,-1-1 0 0 0,0 1 0 0 0,1 0 0 0 0,-1-1 0 0 0,0 1 0 0 0,0 0 0 0 0,1 0 0 0 0,-1-1 0 0 0,0 1 0 0 0,0 0 0 0 0,0 0 0 0 0,0-1 0 0 0,0 1 1 0 0,0 0-1 0 0,0 0 19 0 0,1 59-172 0 0,-2-47 144 0 0,0-8 33 0 0,1 0 0 0 0,-1 1 0 0 0,1-1 0 0 0,-1 1 0 0 0,2-1 0 0 0,-1 1-1 0 0,1-1 1 0 0,-1 1 0 0 0,1-1 0 0 0,1 0 0 0 0,-1 0 0 0 0,1 1 0 0 0,0-1 0 0 0,0 0 0 0 0,1 0 0 0 0,-1-1 0 0 0,1 1 0 0 0,0 0 0 0 0,1-1 0 0 0,-1 0 0 0 0,1 1 0 0 0,-1-2 0 0 0,1 1 0 0 0,0 0 0 0 0,1-1 0 0 0,-1 0 0 0 0,1 1 0 0 0,-1-2 0 0 0,1 1 0 0 0,0-1 0 0 0,0 1 0 0 0,0-1 0 0 0,4 0-5 0 0,-2 0 12 0 0,0-1 0 0 0,1 0 1 0 0,-1-1-1 0 0,0 1 0 0 0,1-1 1 0 0,-1-1-1 0 0,0 0 0 0 0,0 0 1 0 0,1 0-1 0 0,-1-1 0 0 0,0 0 1 0 0,0 0-1 0 0,0-1 0 0 0,-1 0 1 0 0,1 0-1 0 0,-1 0 0 0 0,1-1 1 0 0,-1 0-1 0 0,0 0 0 0 0,-1-1 1 0 0,1 0-1 0 0,-1 0 0 0 0,0 0 1 0 0,3-4-13 0 0,71-87-4808 0 0,-6-3-10326 0 0,-68 92 13615 0 0,9-12 587 0 0</inkml:trace>
  <inkml:trace contextRef="#ctx0" brushRef="#br0" timeOffset="1891.6">2559 1 14163 0 0,'0'0'1343'0'0,"0"0"-526"0"0,0 0-126 0 0,0 0 153 0 0,0 0 121 0 0,0 0-34 0 0,0 0-178 0 0,-11 35-185 0 0,-34 114-112 0 0,14 38 657 0 0,20 98-1436 0 0,13-184-2399 0 0,-11-78-1388 0 0,-24-9-8929 0 0,28-12 11073 0 0,-1 1 1482 0 0</inkml:trace>
  <inkml:trace contextRef="#ctx0" brushRef="#br0" timeOffset="2052.382">2198 321 12723 0 0,'0'0'1520'0'0,"0"0"-502"0"0,0 0-204 0 0,0 0 29 0 0,0 0 72 0 0,0 0-55 0 0,0 0-156 0 0,0 0-139 0 0,0 0-117 0 0,33 2-106 0 0,105 6-79 0 0,182-4-276 0 0,-219-15-2646 0 0,-36-2-7402 0 0,-45 8 1779 0 0</inkml:trace>
</inkml:ink>
</file>

<file path=ppt/ink/ink6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7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408 1 3169 0 0,'0'0'1281'0'0,"0"0"-164"0"0,0 0-65 0 0,0 0 107 0 0,0 0 220 0 0,0 0 76 0 0,0 0-71 0 0,0 0-141 0 0,-36 14-191 0 0,-114 47-161 0 0,144-59-809 0 0,0 1 1 0 0,0-1-1 0 0,0 1 0 0 0,0 1 1 0 0,0-1-1 0 0,0 1 0 0 0,1 0 1 0 0,0 0-1 0 0,0 0 0 0 0,0 1 1 0 0,0 0-1 0 0,1 0 0 0 0,-3 4-82 0 0,-5 7 216 0 0,-2-1-101 0 0,0 2 1 0 0,2 0 0 0 0,0 1 0 0 0,0 0 0 0 0,2 0 0 0 0,0 1 0 0 0,2 1-1 0 0,0-1 1 0 0,1 1 0 0 0,1 1 0 0 0,0-1 0 0 0,2 1 0 0 0,0 0 0 0 0,2 0-1 0 0,0 1 1 0 0,2 15-116 0 0,1-30 3 0 0,0-1 0 0 0,1 1-1 0 0,0-1 1 0 0,0 0-1 0 0,0 0 1 0 0,1 0 0 0 0,0 0-1 0 0,0 0 1 0 0,0 0 0 0 0,1-1-1 0 0,0 1 1 0 0,0-1-1 0 0,1 0 1 0 0,-1-1 0 0 0,1 1-1 0 0,0-1 1 0 0,0 0 0 0 0,0 0-1 0 0,1 0 1 0 0,0-1-1 0 0,-1 0 1 0 0,1 0 0 0 0,0 0-1 0 0,0-1 1 0 0,1 0 0 0 0,5 2-3 0 0,5 0-86 0 0,1 0 0 0 0,0-1 0 0 0,0-1 0 0 0,0-1 0 0 0,0 0 1 0 0,0-1-1 0 0,0-1 0 0 0,0-1 0 0 0,7-2 86 0 0,120-49-4107 0 0,-56 2-4864 0 0,-88 51 8857 0 0,19-13-4311 0 0</inkml:trace>
  <inkml:trace contextRef="#ctx0" brushRef="#br0" timeOffset="253.076">835 233 7202 0 0,'0'0'1784'0'0,"0"0"-520"0"0,0 0-365 0 0,0 0 112 0 0,0 0 227 0 0,-24 33 54 0 0,-72 104-183 0 0,65-68-3 0 0,32-59-925 0 0,-2-5-134 0 0,1-1-1 0 0,0 0 1 0 0,1 0-1 0 0,-1 0 1 0 0,1 0-1 0 0,0 0 1 0 0,0 0-1 0 0,0 0 0 0 0,0 0 1 0 0,1 0-1 0 0,-1 0 1 0 0,1-1-1 0 0,0 1 1 0 0,0 0-1 0 0,1-1 1 0 0,-1 0-1 0 0,1 0 1 0 0,0 1-1 0 0,-1-1 1 0 0,1-1-1 0 0,1 1 0 0 0,-1 0 1 0 0,0-1-1 0 0,1 0 1 0 0,-1 0-1 0 0,1 0 1 0 0,0 0-1 0 0,-1 0 1 0 0,1-1-1 0 0,0 1 1 0 0,3 0-47 0 0,131 12 1652 0 0,-131-14-1532 0 0,1-1 1 0 0,-1 0-1 0 0,0-1 0 0 0,0 0 0 0 0,0 0 1 0 0,0 0-1 0 0,0-1 0 0 0,0 0 0 0 0,0-1 1 0 0,-1 1-1 0 0,1-1 0 0 0,-1 0 1 0 0,0-1-1 0 0,-1 1 0 0 0,1-1 0 0 0,-1-1 1 0 0,0 1-1 0 0,0-1 0 0 0,0 1 0 0 0,-1-2 1 0 0,0 1-1 0 0,0 0 0 0 0,2-7-120 0 0,0 2 53 0 0,0 0 0 0 0,-2 0 0 0 0,1-1 0 0 0,-1 0 0 0 0,-1 0 0 0 0,0 0 0 0 0,-1-1 0 0 0,0 1 0 0 0,-1 0 0 0 0,0-1 0 0 0,-1 1 0 0 0,-1-1-1 0 0,0 1 1 0 0,0-1-53 0 0,-1 6-133 0 0,0-1 0 0 0,0 0 0 0 0,-1 1 0 0 0,0 0 0 0 0,0 0 0 0 0,-1-1-1 0 0,1 2 1 0 0,-2-1 0 0 0,1 0 0 0 0,-1 1 0 0 0,0 0 0 0 0,0 0-1 0 0,-1 1 1 0 0,1-1 0 0 0,-1 1 0 0 0,-5-3 133 0 0,-31-9-4812 0 0,-6 19-5744 0 0,37 2 4368 0 0</inkml:trace>
  <inkml:trace contextRef="#ctx0" brushRef="#br0" timeOffset="664">1165 597 5033 0 0,'0'0'1658'0'0,"0"0"-546"0"0,0 0 64 0 0,0 0 515 0 0,0 0 388 0 0,0 0 39 0 0,0 0-368 0 0,0 0-495 0 0,0 0-367 0 0,0 0-229 0 0,0 0-155 0 0,0 0-111 0 0,0 0-85 0 0,17-20-40 0 0,53-65-34 0 0,43-71 761 0 0,-94 141-1243 0 0,-19 35-219 0 0,-1 7 342 0 0,9 86-169 0 0,-8-110 300 0 0,1 1 0 0 0,0-1 0 0 0,0 0 1 0 0,0 0-1 0 0,1 0 0 0 0,-1 0 0 0 0,1-1 0 0 0,-1 1 0 0 0,1 0 0 0 0,0-1 1 0 0,0 1-1 0 0,0-1 0 0 0,1 1 0 0 0,-1-1 0 0 0,0 0 0 0 0,1 0 1 0 0,-1 0-1 0 0,1 0 0 0 0,0-1 0 0 0,0 1 0 0 0,0-1 0 0 0,0 1 1 0 0,0-1-1 0 0,0 0 0 0 0,0 0 0 0 0,0-1 0 0 0,0 1 0 0 0,0-1 1 0 0,1 1-1 0 0,-1-1 0 0 0,3 0-6 0 0,1 0 115 0 0,-1 0 1 0 0,0 0-1 0 0,1 0 0 0 0,-1-1 0 0 0,1 0 1 0 0,-1-1-1 0 0,0 1 0 0 0,0-1 1 0 0,1 0-1 0 0,-1-1 0 0 0,-1 1 1 0 0,1-1-1 0 0,0 0 0 0 0,-1-1 1 0 0,1 1-1 0 0,-1-1 0 0 0,0 0 1 0 0,0-1-1 0 0,-1 1-115 0 0,4-4 87 0 0,-1 1 1 0 0,0-1-1 0 0,-1 0 1 0 0,0-1-1 0 0,0 1 1 0 0,-1-1-1 0 0,0-1 1 0 0,0 1-1 0 0,-1 0 1 0 0,0-1-1 0 0,-1 0 1 0 0,2-10-88 0 0,0-10-4595 0 0,-3-2-4835 0 0,-2 31-964 0 0</inkml:trace>
</inkml:ink>
</file>

<file path=ppt/ink/ink6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24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1 420 0 0 0,'0'0'795'0'0,"0"0"-260"0"0,0 0-78 0 0,0 0 222 0 0,0 0 350 0 0,0 0 273 0 0,0 0 109 0 0,0 0-83 0 0,0 0-190 0 0,0 0-223 0 0,0 0-180 0 0,0-6-131 0 0,-1 2-426 0 0,1 0 0 0 0,0 0 0 0 0,0 1 0 0 0,1-1-1 0 0,-1 0 1 0 0,1 0 0 0 0,0 1 0 0 0,0-1 0 0 0,0 1 0 0 0,0-1 0 0 0,1 1 0 0 0,0-1 0 0 0,-1 1 0 0 0,1 0 0 0 0,0-1 0 0 0,1 1 0 0 0,-1 0 0 0 0,2-1-178 0 0,12-15 763 0 0,32-17 232 0 0,-45 36-984 0 0,-1-1 0 0 0,1 0 1 0 0,0 0-1 0 0,-1 1 0 0 0,1 0 0 0 0,0-1 1 0 0,0 1-1 0 0,0 0 0 0 0,-1 1 0 0 0,1-1 1 0 0,0 0-1 0 0,0 1 0 0 0,-1-1 0 0 0,1 1 1 0 0,0 0-1 0 0,-1 0 0 0 0,1 0 1 0 0,0 0-1 0 0,-1 0 0 0 0,0 1 0 0 0,1-1 1 0 0,-1 1-1 0 0,0 0 0 0 0,0 0 0 0 0,0-1 1 0 0,0 1-1 0 0,0 1 0 0 0,0-1 0 0 0,0 0 1 0 0,-1 0-1 0 0,1 1 0 0 0,-1-1 0 0 0,0 1 1 0 0,1-1-1 0 0,-1 1 0 0 0,0-1 1 0 0,-1 1-1 0 0,2 2-11 0 0,6 21 219 0 0,-1 0-1 0 0,-1 0 1 0 0,-1 0 0 0 0,-2 1-1 0 0,0 0 1 0 0,-2 0 0 0 0,-1-1 0 0 0,-1 1-1 0 0,-1 0 1 0 0,-4 16-219 0 0,-1-6 174 0 0,-2 0 0 0 0,-1-1 0 0 0,-2 0 0 0 0,-13 28-174 0 0,18-45 302 0 0,11-23 906 0 0,21-53-1137 0 0,3 2 1 0 0,3 1-1 0 0,2 1 1 0 0,2 1-1 0 0,25-26-71 0 0,-52 67-44 0 0,1 1 1 0 0,0 0-1 0 0,1 0 0 0 0,0 0 1 0 0,1 1-1 0 0,0 1 0 0 0,0 0 0 0 0,1 1 1 0 0,9-5 43 0 0,-19 13-8 0 0,-1 0 1 0 0,1 1 0 0 0,0-1 0 0 0,-1 1-1 0 0,1 0 1 0 0,-1-1 0 0 0,1 1 0 0 0,-1 0-1 0 0,0 0 1 0 0,0 0 0 0 0,0 0-1 0 0,0 0 1 0 0,0 0 0 0 0,0 0 0 0 0,0 0-1 0 0,-1 0 1 0 0,1 1 0 0 0,-1-1 0 0 0,0 0-1 0 0,1 0 1 0 0,-1 1 0 0 0,0-1 0 0 0,0 0-1 0 0,-1 0 1 0 0,1 1 0 0 0,0-1-1 0 0,-1 0 1 0 0,1 0 0 0 0,-1 0 7 0 0,1 1 23 0 0,-16 161 776 0 0,12-92-513 0 0,35-80 105 0 0,54-66-144 0 0,-30 27-248 0 0,-26 21-27 0 0,1 1 1 0 0,0 1 0 0 0,2 2-1 0 0,1 1 1 0 0,0 2-1 0 0,15-6 28 0 0,-47 25-8 0 0,0-1-1 0 0,1 1 0 0 0,-1 0 0 0 0,0 0 0 0 0,0 0 0 0 0,0 0 1 0 0,1 0-1 0 0,-1 0 0 0 0,0 0 0 0 0,0 0 0 0 0,0 0 1 0 0,1 0-1 0 0,-1 1 0 0 0,0-1 0 0 0,0 1 0 0 0,0-1 0 0 0,0 1 1 0 0,0-1-1 0 0,0 1 0 0 0,0-1 0 0 0,0 1 0 0 0,0 0 1 0 0,0 0-1 0 0,0-1 0 0 0,0 1 0 0 0,0 0 0 0 0,0 0 0 0 0,-1 0 1 0 0,1 0-1 0 0,0 0 0 0 0,-1 0 0 0 0,1 0 0 0 0,-1 0 1 0 0,1 1-1 0 0,-1-1 0 0 0,1 0 0 0 0,-1 0 0 0 0,0 0 0 0 0,0 0 1 0 0,1 1-1 0 0,-1-1 0 0 0,0 0 0 0 0,0 0 0 0 0,0 0 0 0 0,0 1 1 0 0,-1-1-1 0 0,1 0 0 0 0,0 0 0 0 0,0 0 0 0 0,-1 1 1 0 0,1-1-1 0 0,-1 0 0 0 0,1 0 0 0 0,-1 0 0 0 0,1 0 0 0 0,-1 0 9 0 0,1 9 97 0 0,-29 249 979 0 0,28-257-1281 0 0,2 1-1 0 0,-1-1 0 0 0,0 0 0 0 0,0 0 1 0 0,1 0-1 0 0,-1 0 0 0 0,1 1 1 0 0,-1-1-1 0 0,1 0 0 0 0,0 0 1 0 0,0 0-1 0 0,0 0 0 0 0,0-1 1 0 0,0 1-1 0 0,1 0 0 0 0,-1 0 1 0 0,0-1-1 0 0,1 1 0 0 0,0 0 0 0 0,-1-1 1 0 0,1 0-1 0 0,0 1 0 0 0,-1-1 1 0 0,1 0-1 0 0,0 0 0 0 0,0 0 1 0 0,0 0-1 0 0,0 0 0 0 0,0-1 1 0 0,0 1-1 0 0,1 0 0 0 0,-1-1 1 0 0,0 0-1 0 0,0 1 0 0 0,0-1 0 0 0,0 0 1 0 0,1 0-1 0 0,-1 0 0 0 0,0 0 1 0 0,0-1-1 0 0,0 1 0 0 0,0-1 1 0 0,1 1-1 0 0,-1-1 0 0 0,0 0 1 0 0,0 0-1 0 0,0 0 0 0 0,0 0 1 0 0,-1 0-1 0 0,1 0 0 0 0,0 0 0 0 0,0-1 1 0 0,-1 1-1 0 0,1-1 0 0 0,0 1 1 0 0,0-1 205 0 0,8-9-5512 0 0,-1 3-180 0 0</inkml:trace>
  <inkml:trace contextRef="#ctx0" brushRef="#br0" timeOffset="299.383">1266 420 12043 0 0,'0'0'552'0'0,"0"0"-68"0"0,0 0 149 0 0,0 0 322 0 0,0 0 260 0 0,0 0 27 0 0,0 0-241 0 0,-23 30-310 0 0,-70 98-266 0 0,91-125-408 0 0,-1 0-1 0 0,1-1 1 0 0,-1 1-1 0 0,1 0 1 0 0,0 1 0 0 0,0-1-1 0 0,1 0 1 0 0,-1 1-1 0 0,1-1 1 0 0,0 1-1 0 0,-1-1 1 0 0,2 1-1 0 0,-1-1 1 0 0,0 1-1 0 0,1 0 1 0 0,-1 0-1 0 0,1-1 1 0 0,0 1-1 0 0,1 1-16 0 0,0 6 63 0 0,-1-4 3 0 0,1 0 1 0 0,0-1 0 0 0,1 1-1 0 0,0-1 1 0 0,0 0 0 0 0,0 1-1 0 0,0-1 1 0 0,1 0 0 0 0,0 0-1 0 0,1-1 1 0 0,-1 1 0 0 0,1-1-1 0 0,0 0 1 0 0,1 1 0 0 0,-1-2-1 0 0,1 1 1 0 0,0-1 0 0 0,0 1-1 0 0,0-1 1 0 0,1 0 0 0 0,-1-1 0 0 0,1 0-1 0 0,0 0 1 0 0,0 0 0 0 0,0 0-1 0 0,0-1 1 0 0,1 0 0 0 0,-1-1-1 0 0,0 1 1 0 0,1-1 0 0 0,0 0-1 0 0,-1-1 1 0 0,1 1 0 0 0,-1-1-1 0 0,1-1 1 0 0,0 1 0 0 0,-1-1-1 0 0,1 0 1 0 0,-1-1 0 0 0,1 0-1 0 0,-1 0 1 0 0,0 0 0 0 0,0-1 0 0 0,0 1-1 0 0,0-2 1 0 0,0 1 0 0 0,-1 0-1 0 0,1-1 1 0 0,0-1-67 0 0,2-2 30 0 0,-1 0 0 0 0,1-1 0 0 0,-1 0-1 0 0,0-1 1 0 0,-1 0 0 0 0,0 0 0 0 0,-1 0 0 0 0,1 0 0 0 0,-2-1 0 0 0,1 0 0 0 0,-2 0 0 0 0,1 0-1 0 0,-1-1 1 0 0,-1 1 0 0 0,0-1 0 0 0,0 1 0 0 0,-1-1 0 0 0,0 0 0 0 0,-1 0 0 0 0,0 0-1 0 0,-1 1 1 0 0,-2-9-30 0 0,2 14-231 0 0,0 0 0 0 0,-1 1 0 0 0,0 0 0 0 0,0-1 0 0 0,0 1 0 0 0,0 0 0 0 0,-1 0 0 0 0,1 0 0 0 0,-1 1 0 0 0,0-1 0 0 0,0 1 0 0 0,-1-1 0 0 0,1 1 0 0 0,-1 0 0 0 0,1 0 0 0 0,-1 0 0 0 0,0 1 0 0 0,0 0 0 0 0,0-1 0 0 0,-1 1 0 0 0,1 1 0 0 0,0-1 0 0 0,-4 0 231 0 0,-30-4-6077 0 0,2 13-3856 0 0,25 0 7714 0 0</inkml:trace>
  <inkml:trace contextRef="#ctx0" brushRef="#br0" timeOffset="832.725">1510 851 3601 0 0,'0'0'1936'0'0,"0"0"-580"0"0,0 0-86 0 0,0 0 340 0 0,0 0 274 0 0,0 0 5 0 0,0 0-246 0 0,0 0-420 0 0,0 0-371 0 0,0 0-231 0 0,0 0-127 0 0,0 0-24 0 0,0 0 28 0 0,3-21 23 0 0,12-66-31 0 0,21 3 602 0 0,-19 61-877 0 0,-11 12-183 0 0,2-4 22 0 0,1 0 1 0 0,1 1-1 0 0,0 0 1 0 0,0 0-1 0 0,2 1 1 0 0,-1 1-1 0 0,2 0 1 0 0,3-3-55 0 0,-14 16-17 0 0,0 0 1 0 0,-1 1-1 0 0,1-1 0 0 0,-1 0 1 0 0,1 1-1 0 0,-1-1 1 0 0,1 1-1 0 0,-1-1 1 0 0,0 1-1 0 0,0-1 0 0 0,0 1 1 0 0,0 0-1 0 0,0 0 1 0 0,0-1-1 0 0,0 1 1 0 0,0 0-1 0 0,-1 0 0 0 0,1 0 1 0 0,-1 0-1 0 0,0 0 1 0 0,1 0-1 0 0,-1 0 1 0 0,0 0-1 0 0,0 0 1 0 0,0 0-1 0 0,0 0 0 0 0,-1 0 1 0 0,1 0-1 0 0,-1 0 1 0 0,1 0-1 0 0,-1 0 1 0 0,1 0-1 0 0,-1 0 0 0 0,0 0 1 0 0,0-1 16 0 0,1 9-26 0 0,4 86 261 0 0,-2-94-211 0 0,0 0-1 0 0,1-1 1 0 0,-1 1 0 0 0,1-1 0 0 0,-1 0-1 0 0,1 1 1 0 0,0-1 0 0 0,-1 0-1 0 0,1-1 1 0 0,0 1 0 0 0,0 0 0 0 0,-1-1-1 0 0,1 1 1 0 0,0-1 0 0 0,0 0 0 0 0,0 0-1 0 0,0 0 1 0 0,0-1 0 0 0,-1 1-1 0 0,1 0 1 0 0,0-1 0 0 0,0 0 0 0 0,-1 0-1 0 0,1 0 1 0 0,0 0 0 0 0,-1 0-1 0 0,1-1 1 0 0,-1 1 0 0 0,1-1 0 0 0,-1 1-1 0 0,0-1 1 0 0,0 0 0 0 0,2-1-24 0 0,198-146 300 0 0,-156 129-519 0 0,-42 53-93 0 0,-6 154 519 0 0,22-151-1994 0 0,-8-32-2505 0 0,3-3-4895 0 0,-11-1 1932 0 0</inkml:trace>
  <inkml:trace contextRef="#ctx0" brushRef="#br0" timeOffset="4108.962">2355 685 0 0 0,'0'0'400'0'0,"0"0"532"0"0,0 0 213 0 0,0 0 27 0 0,0 0-37 0 0,0 0-52 0 0,0 0-43 0 0,0 0-32 0 0,14 8 14 0 0,40 24 78 0 0,-50-30-787 0 0,0 0 0 0 0,0 0 1 0 0,0 0-1 0 0,0-1 0 0 0,0 1 0 0 0,0-1 1 0 0,0 0-1 0 0,0-1 0 0 0,0 1 0 0 0,1-1 1 0 0,-1 1-1 0 0,0-1 0 0 0,0-1 1 0 0,1 1-1 0 0,-1 0 0 0 0,2-2-313 0 0,6 1 589 0 0,1-2-365 0 0,0-1 1 0 0,0 0-1 0 0,-1-1 0 0 0,1 0 1 0 0,-1-1-1 0 0,0-1 1 0 0,-1 0-1 0 0,1 0 0 0 0,-1-1 1 0 0,-1 0-1 0 0,1-1 0 0 0,-2-1 1 0 0,4-2-225 0 0,-7 6 49 0 0,-1-1 1 0 0,1 1-1 0 0,-1-1 1 0 0,0 0-1 0 0,-1 0 1 0 0,1-1-1 0 0,-2 1 1 0 0,1-1-1 0 0,-1 0 1 0 0,0 0-1 0 0,0 0 1 0 0,-1 0-1 0 0,-1-1 1 0 0,1 1-1 0 0,-1-1 1 0 0,0 1-1 0 0,-1-1 0 0 0,0-4-49 0 0,-3 8-98 0 0,0 0-1 0 0,0 0 1 0 0,0 0-1 0 0,0 1 1 0 0,-1-1-1 0 0,0 1 1 0 0,0 0-1 0 0,0 0 1 0 0,0 1-1 0 0,0-1 1 0 0,-1 1-1 0 0,0 0 1 0 0,0 0-1 0 0,0 0 1 0 0,0 1-1 0 0,0 0 1 0 0,0 0-1 0 0,0 0 1 0 0,-1 0-1 0 0,1 1 1 0 0,-1 0-1 0 0,0 0 1 0 0,1 1-1 0 0,-1-1 1 0 0,1 1-1 0 0,-1 1 1 0 0,0-1-1 0 0,1 1 1 0 0,-1 0-1 0 0,1 0 0 0 0,-2 1 100 0 0,-10 3-168 0 0,1 1 1 0 0,0 0 0 0 0,0 1 0 0 0,1 1 0 0 0,0 1-1 0 0,0 0 1 0 0,1 1 0 0 0,0 0 0 0 0,1 1 0 0 0,-5 6 166 0 0,7-9 50 0 0,1 1 1 0 0,0 0-1 0 0,0 1 1 0 0,1 0-1 0 0,0 1 1 0 0,1 0-1 0 0,0 0 1 0 0,0 0-1 0 0,2 1 1 0 0,-1 0-1 0 0,1 1 1 0 0,1 0-1 0 0,1 0 0 0 0,-1 0 1 0 0,2 0-1 0 0,0 0 1 0 0,1 1-1 0 0,0-1 1 0 0,1 1-1 0 0,0 11-50 0 0,2-21 54 0 0,0 1-1 0 0,1-1 1 0 0,-1 1-1 0 0,1-1 1 0 0,0 0 0 0 0,0 0-1 0 0,1 1 1 0 0,-1-2-1 0 0,1 1 1 0 0,0 0-1 0 0,0 0 1 0 0,0-1-1 0 0,0 1 1 0 0,1-1-1 0 0,-1 0 1 0 0,1 0-1 0 0,0-1 1 0 0,0 1-1 0 0,0-1 1 0 0,0 1-1 0 0,0-1 1 0 0,0-1-1 0 0,1 1 1 0 0,-1-1 0 0 0,1 1-1 0 0,4 0-53 0 0,126 10 1168 0 0,-114-12-1246 0 0,0-2 0 0 0,0 0 0 0 0,0-1 1 0 0,-1-1-1 0 0,1-1 0 0 0,-1-1 0 0 0,18-8 78 0 0,-35 13-100 0 0,59-25-3352 0 0,-22 5-4751 0 0,-27 13 2204 0 0</inkml:trace>
  <inkml:trace contextRef="#ctx0" brushRef="#br0" timeOffset="4583.961">2830 851 2785 0 0,'0'0'1121'0'0,"0"0"-5"0"0,0 0 257 0 0,0 0 308 0 0,0 0 150 0 0,0 0-77 0 0,0 0-234 0 0,0 0-215 0 0,0 0-146 0 0,0 0-131 0 0,0 0-119 0 0,0 0-128 0 0,25-4-140 0 0,74-13-106 0 0,-95 16-486 0 0,0 1-1 0 0,0-1 1 0 0,-1 0 0 0 0,1 0-1 0 0,0-1 1 0 0,-1 1 0 0 0,1-1 0 0 0,-1 1-1 0 0,1-1 1 0 0,-1 0 0 0 0,0 0 0 0 0,0-1-1 0 0,0 1 1 0 0,0-1 0 0 0,0 1-1 0 0,-1-1 1 0 0,1 0 0 0 0,-1 0 0 0 0,1-1-49 0 0,7-9 167 0 0,14-12 49 0 0,-2 0-1 0 0,-1-1 0 0 0,-1-1 0 0 0,-1-1 0 0 0,-1-1 0 0 0,-2 0 0 0 0,0-3-215 0 0,3-8 1 0 0,-16 84-1081 0 0,-3-34 1073 0 0,-2-2 10 0 0,0 0 0 0 0,0 0 0 0 0,1 0 0 0 0,1 1 0 0 0,-1-1 0 0 0,1 0 0 0 0,1 0 0 0 0,-1 1 0 0 0,1-1 0 0 0,1 0 0 0 0,0 0 0 0 0,0 0 0 0 0,0 0 0 0 0,1 0 0 0 0,0-1 0 0 0,1 1 0 0 0,0-1 0 0 0,0 0 0 0 0,0 0 0 0 0,1 0 0 0 0,0 0 0 0 0,0-1 0 0 0,1 0 0 0 0,0 0 0 0 0,0 0 0 0 0,0-1 0 0 0,1 0 0 0 0,1 1-2 0 0,-1-4 96 0 0,-1-1 0 0 0,1 1 0 0 0,-1-1 1 0 0,1-1-1 0 0,-1 1 0 0 0,1-1 1 0 0,-1 0-1 0 0,1-1 0 0 0,0 1 0 0 0,-1-1 1 0 0,1-1-1 0 0,-1 1 0 0 0,0-1 1 0 0,0 0-1 0 0,1-1 0 0 0,-1 1 0 0 0,0-1 1 0 0,-1-1-1 0 0,1 1 0 0 0,0-1-97 0 0,27-20 139 0 0,-2 0 0 0 0,-1-2 0 0 0,-2-2 0 0 0,0 0 1 0 0,-2-2-1 0 0,-1-1 0 0 0,0-2-139 0 0,-13 18-142 0 0,21-37-2632 0 0,-24 34-2045 0 0,-1 0-5055 0 0,-6 10 3427 0 0</inkml:trace>
  <inkml:trace contextRef="#ctx0" brushRef="#br0" timeOffset="4890.226">4126 0 14483 0 0,'0'0'1203'0'0,"0"0"-571"0"0,0 0-361 0 0,0 0 153 0 0,0 0 307 0 0,0 0 210 0 0,0 0 44 0 0,0 0-144 0 0,0 0-167 0 0,0 0-126 0 0,-2 33-100 0 0,-9 106-95 0 0,-11-27 81 0 0,-9 20-456 0 0,7 1 1 0 0,-2 57 21 0 0,25-171-1631 0 0,-4 31 4270 0 0,3-35-4453 0 0,0-5-4552 0 0,2-8-6453 0 0,-1-9 9885 0 0</inkml:trace>
  <inkml:trace contextRef="#ctx0" brushRef="#br0" timeOffset="5158.675">3800 376 10714 0 0,'0'0'2163'0'0,"0"0"-616"0"0,0 0-502 0 0,0 0-247 0 0,0 0-69 0 0,0 0-12 0 0,0 0-1 0 0,0 0 34 0 0,0 0-10 0 0,0 0-72 0 0,0 0-105 0 0,0 0-124 0 0,34 7-102 0 0,109 22-86 0 0,-21-21 47 0 0,71-16-884 0 0,-129 1-2781 0 0,-1 0-4439 0 0,-41 3-2910 0 0</inkml:trace>
</inkml:ink>
</file>

<file path=ppt/ink/ink6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4.5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450 167 2417 0 0,'0'0'1141'0'0,"0"0"-374"0"0,0 0-252 0 0,0 0 38 0 0,0 0 294 0 0,0 0 335 0 0,0 0 178 0 0,0 0 20 0 0,0 0-121 0 0,0 0-164 0 0,0 0-129 0 0,4 18-70 0 0,19 137 1484 0 0,-22-77-1571 0 0,-3-1-1 0 0,-4 0 1 0 0,-4-1-1 0 0,-5 13-808 0 0,-30 142-672 0 0,44-227 22 0 0,-13 28-1135 0 0,6-25-2644 0 0,-2-5-4758 0 0,5-2 5918 0 0</inkml:trace>
  <inkml:trace contextRef="#ctx0" brushRef="#br0" timeOffset="278.117">1 240 9994 0 0,'0'0'962'0'0,"0"0"-178"0"0,0 0-120 0 0,0 0 41 0 0,0 0 122 0 0,0 0 21 0 0,0 0-118 0 0,0 0-102 0 0,0 0-33 0 0,0 0 20 0 0,0 0 18 0 0,0 0-21 0 0,39-5-82 0 0,124-16-110 0 0,-97 11-242 0 0,0-2 0 0 0,-1-3 0 0 0,-1-3 0 0 0,14-8-178 0 0,74-42-1986 0 0,-104 41-2053 0 0,-1-2-4419 0 0,-36 21 2682 0 0</inkml:trace>
  <inkml:trace contextRef="#ctx0" brushRef="#br0" timeOffset="4189.912">1041 64 0 0 0,'0'0'180'0'0,"0"0"532"0"0,0 0 300 0 0,0 0 165 0 0,0 0-9 0 0,0 0-217 0 0,0 0-319 0 0,0 0-281 0 0,0 0-162 0 0,0 0-28 0 0,11 19 1752 0 0,-5 194 4474 0 0,-17 184-4482 0 0,-6-48-1249 0 0,17-348-643 0 0,0-1 0 0 0,-1 1-1 0 0,1-1 1 0 0,0 1 0 0 0,0 0-1 0 0,0-1 1 0 0,0 1-1 0 0,0-1 1 0 0,-1 1 0 0 0,1-1-1 0 0,0 1 1 0 0,1 0-1 0 0,-1-1 1 0 0,0 1 0 0 0,0-1-1 0 0,0 1 1 0 0,0-1 0 0 0,0 1-1 0 0,0 0 1 0 0,1-1-1 0 0,-1 1 1 0 0,0-1 0 0 0,0 1-1 0 0,1-1 1 0 0,-1 1 0 0 0,1-1-1 0 0,-1 0 1 0 0,0 1-1 0 0,1-1 1 0 0,-1 1 0 0 0,1-1-1 0 0,-1 0 1 0 0,1 1 0 0 0,-1-1-1 0 0,1 0 1 0 0,-1 0-1 0 0,1 1 1 0 0,-1-1 0 0 0,1 0-1 0 0,-1 0 1 0 0,1 0 0 0 0,-1 1-1 0 0,1-1 1 0 0,-1 0-1 0 0,1 0 1 0 0,0 0 0 0 0,-1 0-1 0 0,1 0 1 0 0,-1 0 0 0 0,1 0-1 0 0,0-1 1 0 0,-1 1-1 0 0,1 0 1 0 0,-1 0 0 0 0,1 0-1 0 0,-1 0 1 0 0,1-1 0 0 0,-1 1-1 0 0,1 0 1 0 0,-1-1-1 0 0,1 1 1 0 0,-1 0 0 0 0,1-1-1 0 0,-1 1 1 0 0,0 0-1 0 0,1-1 1 0 0,-1 1 0 0 0,1-1-1 0 0,-1 1-12 0 0,32-33 583 0 0,-10 5-646 0 0,1 2 0 0 0,1 0 0 0 0,1 1 0 0 0,2 1 0 0 0,0 2 0 0 0,1 1 0 0 0,15-8 63 0 0,34-4-315 0 0,-76 34 313 0 0,1 1 0 0 0,-1-1 0 0 0,1 1-1 0 0,-1-1 1 0 0,0 1 0 0 0,1 0 0 0 0,-1-1 0 0 0,0 1 0 0 0,0 0 0 0 0,0 0 0 0 0,0 0 0 0 0,-1 0-1 0 0,1 0 1 0 0,0 0 0 0 0,-1 0 0 0 0,0 0 0 0 0,1 0 0 0 0,-1 0 0 0 0,0 0 0 0 0,0 1 0 0 0,0-1-1 0 0,0 0 1 0 0,-1 0 0 0 0,1 0 0 0 0,0 0 0 0 0,-1 2 2 0 0,0 2 35 0 0,-13 229 661 0 0,35-210-1787 0 0,-10-25-2923 0 0,0-2-4647 0 0,-7 2 3659 0 0</inkml:trace>
  <inkml:trace contextRef="#ctx0" brushRef="#br0" timeOffset="4626.827">1735 988 1376 0 0,'0'0'910'0'0,"0"0"74"0"0,0 0 419 0 0,0 0 468 0 0,0 0 322 0 0,0 0-24 0 0,0 0-255 0 0,0 0-322 0 0,0 0-315 0 0,0 0-268 0 0,33-5-233 0 0,102-14-162 0 0,-66-7 127 0 0,-58 17-567 0 0,-3 6-94 0 0,0-1 1 0 0,1-1 0 0 0,-1 1-1 0 0,-1-1 1 0 0,1-1 0 0 0,-1 1-1 0 0,0-1 1 0 0,0-1 0 0 0,-1 1-1 0 0,0-1 1 0 0,0 0 0 0 0,0-1-1 0 0,-1 1 1 0 0,0-1 0 0 0,-1 0-1 0 0,0 0 1 0 0,0-1 0 0 0,0 1-1 0 0,-1-1 1 0 0,-1 0 0 0 0,1 0-1 0 0,-1 0 1 0 0,-1 0 0 0 0,0 0-1 0 0,0-8-80 0 0,-3 14-37 0 0,-1-1 0 0 0,0 1 0 0 0,0 0 0 0 0,-1-1-1 0 0,1 1 1 0 0,-1 1 0 0 0,1-1 0 0 0,-1 0 0 0 0,0 1 0 0 0,0 0 0 0 0,0 0-1 0 0,0 0 1 0 0,0 1 0 0 0,0-1 0 0 0,-1 1 0 0 0,1 0 0 0 0,-1 0 0 0 0,1 0 0 0 0,-1 1-1 0 0,1-1 1 0 0,-1 1 0 0 0,1 0 0 0 0,-1 1 0 0 0,1-1 0 0 0,0 1 0 0 0,-1 0-1 0 0,1 0 1 0 0,-1 0 0 0 0,1 1 0 0 0,0-1 0 0 0,0 1 0 0 0,0 0 0 0 0,-2 1 37 0 0,-12 5-5 0 0,1-1 0 0 0,1 2 0 0 0,0 0 0 0 0,0 1 0 0 0,1 1 0 0 0,0 0 0 0 0,1 1 0 0 0,0 1 1 0 0,1 0-1 0 0,1 1 0 0 0,0 0 0 0 0,0 1 0 0 0,2 0 0 0 0,0 1 0 0 0,0 0 0 0 0,2 0 0 0 0,0 1 1 0 0,-6 18 4 0 0,13-30 48 0 0,1 1 0 0 0,-1-1 0 0 0,1 1 1 0 0,0-1-1 0 0,0 1 0 0 0,0-1 0 0 0,1 1 1 0 0,0-1-1 0 0,0 0 0 0 0,0 1 0 0 0,1-1 1 0 0,0 0-1 0 0,0 0 0 0 0,0 0 0 0 0,1 0 1 0 0,-1 0-1 0 0,1 0 0 0 0,0-1 0 0 0,1 1 1 0 0,-1-1-1 0 0,1 0 0 0 0,0 0 0 0 0,0 0 1 0 0,0-1-1 0 0,0 1 0 0 0,1-1 0 0 0,-1 0 1 0 0,1 0-1 0 0,0-1 0 0 0,0 1 0 0 0,0-1 1 0 0,0 0-1 0 0,0 0 0 0 0,1-1 1 0 0,-1 0-1 0 0,0 0 0 0 0,1 0 0 0 0,3 0-48 0 0,29 8 234 0 0,1-2 0 0 0,1-2-1 0 0,-1-2 1 0 0,0-1 0 0 0,1-2-1 0 0,7-2-233 0 0,139-34-3938 0 0,-171 31 2198 0 0,24-8-7755 0 0,-23 5 1727 0 0</inkml:trace>
  <inkml:trace contextRef="#ctx0" brushRef="#br0" timeOffset="8659.035">3125 218 1776 0 0,'0'0'767'0'0,"0"0"-187"0"0,0 0 34 0 0,0 0 238 0 0,0 0 367 0 0,0 0 296 0 0,0 0 72 0 0,0 0-131 0 0,0 0-326 0 0,0 0-386 0 0,0 0-345 0 0,-1-4-255 0 0,0-4-118 0 0,-1 0-77 0 0,8 18 128 0 0,5 18 358 0 0,-2 0-1 0 0,-1 1 1 0 0,-1 0 0 0 0,-1 1 0 0 0,-2-1 0 0 0,1 27-435 0 0,-2-28 126 0 0,4 281 912 0 0,-11-254-936 0 0,-3-1 1 0 0,-2-1 0 0 0,-2 1 0 0 0,-3-1 0 0 0,-2-1 0 0 0,-3 2-103 0 0,-5 1 319 0 0,24-54-233 0 0,0-1 18 0 0,0 0 26 0 0,16-23 389 0 0,5-4-563 0 0,0 1 0 0 0,2 1 0 0 0,0 2 0 0 0,2 0 0 0 0,0 1 0 0 0,2 2 0 0 0,0 0 1 0 0,1 2-1 0 0,1 1 0 0 0,11-4 44 0 0,-30 16-38 0 0,0 1 1 0 0,0 0-1 0 0,0 0 1 0 0,1 1-1 0 0,-1 0 0 0 0,1 1 1 0 0,0 0-1 0 0,0 0 1 0 0,0 1-1 0 0,0 1 1 0 0,0 0-1 0 0,10 2 38 0 0,-17 1-25 0 0,0 0-1 0 0,0 1 1 0 0,-1-1-1 0 0,0 1 1 0 0,0 0-1 0 0,0 0 1 0 0,0 0-1 0 0,0 0 1 0 0,-1 1-1 0 0,0-1 1 0 0,0 1-1 0 0,0-1 1 0 0,0 1-1 0 0,-1 0 1 0 0,0 0-1 0 0,0 0 1 0 0,0-1-1 0 0,-1 1 1 0 0,1 0-1 0 0,-1 0 1 0 0,0 0-1 0 0,-1 0 1 0 0,1 0-1 0 0,-1 0 1 0 0,0 0 25 0 0,1 0 30 0 0,-2 9 54 0 0,-1-1-1 0 0,-1 1 0 0 0,0-1 0 0 0,0 0 1 0 0,-1 0-1 0 0,-1 0 0 0 0,0-1 1 0 0,-1 0-1 0 0,-1 0 0 0 0,1 0 1 0 0,-2-1-1 0 0,0 0 0 0 0,0-1 1 0 0,0 0-1 0 0,-12 8-83 0 0,7-5-16 0 0,-1-1-1 0 0,-1 0 1 0 0,1-1-1 0 0,-2-1 1 0 0,0-1 0 0 0,0 0-1 0 0,-1-1 1 0 0,-7 2 16 0 0,15-7-374 0 0,-1 0 1 0 0,1-1-1 0 0,-1 0 0 0 0,0-1 1 0 0,1 0-1 0 0,-1 0 0 0 0,0-1 1 0 0,0-1-1 0 0,1 0 0 0 0,-3-1 374 0 0,-14-9-3267 0 0,11-2-2661 0 0,9 5 855 0 0</inkml:trace>
  <inkml:trace contextRef="#ctx0" brushRef="#br0" timeOffset="9202.921">3604 1161 0 0 0,'0'0'792'0'0,"0"0"-238"0"0,0 0 63 0 0,0 0 315 0 0,0 0 373 0 0,0 0 327 0 0,0 0 102 0 0,0 0-93 0 0,0 0-160 0 0,0 0-196 0 0,0 0-171 0 0,0 0-133 0 0,33-1-130 0 0,106-3-115 0 0,-71-13 255 0 0,-58 9-739 0 0,15-6 11 0 0,0-2-1 0 0,-2 0 0 0 0,0-2 1 0 0,0-1-1 0 0,-2 0 0 0 0,-1-2 1 0 0,0 0-1 0 0,-1-1 0 0 0,-2-1 1 0 0,9-15-263 0 0,-19 26-36 0 0,-2 0 1 0 0,1 0 0 0 0,-2 0-1 0 0,1 0 1 0 0,-2-1 0 0 0,0 0-1 0 0,0 0 1 0 0,-1 0 0 0 0,-1 0 0 0 0,0 0-1 0 0,-1 0 1 0 0,0 0 0 0 0,-1-3 35 0 0,0 14-45 0 0,1 0 0 0 0,-1 0 0 0 0,0 0 0 0 0,1 0-1 0 0,-1 1 1 0 0,0-1 0 0 0,0 0 0 0 0,0 1 0 0 0,0-1 0 0 0,0 0 0 0 0,-1 1 0 0 0,1-1 0 0 0,0 1 0 0 0,-1 0 0 0 0,1-1 0 0 0,-1 1 0 0 0,0 0 0 0 0,1 0 0 0 0,-1 0 0 0 0,0 0 0 0 0,1 0 0 0 0,-1 1 0 0 0,0-1 0 0 0,0 0 0 0 0,0 1-1 0 0,0-1 1 0 0,0 1 0 0 0,0 0 0 0 0,0 0 0 0 0,0-1 0 0 0,0 1 0 0 0,0 1 0 0 0,0-1 0 0 0,0 0 0 0 0,0 0 45 0 0,-67 20-872 0 0,56-11 898 0 0,0 0-1 0 0,1 1 1 0 0,1 0-1 0 0,-1 1 1 0 0,2 0-1 0 0,0 0 1 0 0,0 1 0 0 0,1 1-1 0 0,0-1 1 0 0,1 2-1 0 0,1-1 1 0 0,0 1-1 0 0,-2 5-25 0 0,8-16 48 0 0,0 1-1 0 0,0-1 1 0 0,0 1 0 0 0,0 0-1 0 0,1-1 1 0 0,-1 1-1 0 0,1-1 1 0 0,0 1 0 0 0,0 0-1 0 0,0-1 1 0 0,0 1-1 0 0,1 0 1 0 0,0-1-1 0 0,0 1 1 0 0,0-1 0 0 0,0 1-1 0 0,0-1 1 0 0,1 1-1 0 0,-1-1 1 0 0,1 0 0 0 0,0 0-1 0 0,0 0 1 0 0,0 0-1 0 0,0 0 1 0 0,1 0-1 0 0,-1 0 1 0 0,1-1 0 0 0,0 1-1 0 0,-1-1 1 0 0,1 0-1 0 0,0 0 1 0 0,0 0 0 0 0,1 0-1 0 0,-1-1 1 0 0,0 1-1 0 0,1-1 1 0 0,2 1-48 0 0,134 26 1292 0 0,-80-27-958 0 0,-41-2-259 0 0,-1 1 0 0 0,0 1 1 0 0,0 1-1 0 0,0 0 1 0 0,0 2-1 0 0,0 0 0 0 0,5 2-75 0 0,-21-5 7 0 0,1 0 0 0 0,-1 1-1 0 0,0-1 1 0 0,0 0-1 0 0,0 1 1 0 0,0 0 0 0 0,0-1-1 0 0,0 1 1 0 0,0 0-1 0 0,0 0 1 0 0,0 0 0 0 0,-1 0-1 0 0,1 1 1 0 0,-1-1-1 0 0,0 0 1 0 0,0 0-1 0 0,1 1 1 0 0,-2-1 0 0 0,1 1-1 0 0,0-1 1 0 0,0 1-1 0 0,-1-1 1 0 0,1 1 0 0 0,-1 0-1 0 0,0-1 1 0 0,0 1-1 0 0,0 0 1 0 0,0-1-1 0 0,0 1 1 0 0,-1 0 0 0 0,1-1-1 0 0,-1 1 1 0 0,0 0-7 0 0,-35 83-8 0 0,-26-9-1603 0 0,42-55-720 0 0,15-19-2886 0 0,1-1-4748 0 0,7-2 8019 0 0</inkml:trace>
  <inkml:trace contextRef="#ctx0" brushRef="#br0" timeOffset="9864.671">4749 888 5433 0 0,'0'0'1456'0'0,"0"0"-394"0"0,0 0-116 0 0,0 0 95 0 0,0 0 79 0 0,0 0-43 0 0,0 0-156 0 0,-34 21-194 0 0,-103 64-174 0 0,53-18 126 0 0,78-63-652 0 0,0 1 0 0 0,1 0 1 0 0,-1 0-1 0 0,1 1 0 0 0,0 0 0 0 0,1-1 0 0 0,-1 2 0 0 0,1-1 0 0 0,0 0 0 0 0,1 1 0 0 0,-1 0 1 0 0,1 0-1 0 0,1 0 0 0 0,-1 0 0 0 0,1 0 0 0 0,1 1 0 0 0,-1-1 0 0 0,1 0 0 0 0,0 1 1 0 0,1-1-1 0 0,0 6-27 0 0,2-11 44 0 0,0 1 1 0 0,1-1 0 0 0,-1 0-1 0 0,1 0 1 0 0,-1 0 0 0 0,1-1-1 0 0,0 1 1 0 0,0-1 0 0 0,0 1-1 0 0,0-1 1 0 0,0 0-1 0 0,0 0 1 0 0,0 0 0 0 0,0-1-1 0 0,0 1 1 0 0,0-1 0 0 0,0 0-1 0 0,1 1 1 0 0,-1-1 0 0 0,0-1-1 0 0,0 1 1 0 0,0 0 0 0 0,0-1-1 0 0,0 0 1 0 0,1 0 0 0 0,-1 0-1 0 0,2-1-44 0 0,14-5 194 0 0,0-1-1 0 0,-1-1 0 0 0,0-1 0 0 0,-1-1 1 0 0,0 0-1 0 0,-1-2 0 0 0,2-1-193 0 0,14-9 89 0 0,78-65-84 0 0,-109 88-23 0 0,-1 0 0 0 0,1-1 0 0 0,-1 1 0 0 0,1-1 0 0 0,-1 1 0 0 0,1 0 0 0 0,-1-1 0 0 0,1 1 0 0 0,-1 0 0 0 0,1-1 0 0 0,-1 1 0 0 0,1 0 0 0 0,-1 0 0 0 0,1 0 0 0 0,0-1 0 0 0,-1 1 0 0 0,1 0 0 0 0,0 0-1 0 0,-1 0 1 0 0,1 0 0 0 0,-1 0 0 0 0,1 0 0 0 0,0 0 0 0 0,-1 0 0 0 0,1 1 0 0 0,-1-1 0 0 0,1 0 0 0 0,0 0 0 0 0,-1 0 0 0 0,1 1 0 0 0,-1-1 0 0 0,1 0 0 0 0,-1 1 0 0 0,1-1 0 0 0,-1 0 0 0 0,1 1 0 0 0,-1-1 0 0 0,1 1 0 0 0,-1-1 0 0 0,1 0 0 0 0,-1 1 0 0 0,0-1-1 0 0,1 1 1 0 0,-1 0 0 0 0,0-1 0 0 0,1 1 0 0 0,-1-1 0 0 0,0 1 0 0 0,0-1 0 0 0,0 1 0 0 0,1 0 0 0 0,-1-1 0 0 0,0 1 0 0 0,0 0 18 0 0,0 42-198 0 0,-1-28 181 0 0,0-12 19 0 0,0 0 0 0 0,1 1 0 0 0,0-1 1 0 0,-1 0-1 0 0,1 1 0 0 0,1-1 0 0 0,-1 0 1 0 0,0 1-1 0 0,1-1 0 0 0,-1 0 0 0 0,1 1 1 0 0,0-1-1 0 0,0 0 0 0 0,1 0 1 0 0,-1 0-1 0 0,1 0 0 0 0,-1 0 0 0 0,1 0 1 0 0,0 0-1 0 0,0 0 0 0 0,0-1 0 0 0,0 1 1 0 0,1-1-1 0 0,-1 0 0 0 0,1 1 0 0 0,-1-1 1 0 0,1 0-1 0 0,0-1 0 0 0,0 1 0 0 0,0 0 1 0 0,0-1-1 0 0,0 1 0 0 0,0-1 0 0 0,0 0 1 0 0,0 0-1 0 0,3 0-2 0 0,3 0 92 0 0,1 1 0 0 0,0-2-1 0 0,-1 1 1 0 0,1-1 0 0 0,0-1 0 0 0,-1 0-1 0 0,1 0 1 0 0,0-1 0 0 0,-1 0 0 0 0,0-1 0 0 0,1 0-1 0 0,-1 0 1 0 0,0-1 0 0 0,0 0 0 0 0,-1-1 0 0 0,1 0-1 0 0,-1 0 1 0 0,0-1 0 0 0,-1 0 0 0 0,1 0-1 0 0,3-6-91 0 0,18-17 308 0 0,-2-1-1 0 0,-1-1 0 0 0,-2-2 0 0 0,11-19-307 0 0,-30 45 21 0 0,29-43 11 0 0,-2-1 1 0 0,-3-2 0 0 0,-2-2-1 0 0,13-36-32 0 0,-31 65 26 0 0,-1-2 0 0 0,-1 1 0 0 0,-1-1 0 0 0,-1 0 0 0 0,-2-1 0 0 0,0-27-26 0 0,-3 55 14 0 0,1 1 0 0 0,-1-1-1 0 0,0 0 1 0 0,0 0-1 0 0,1 0 1 0 0,-1 1 0 0 0,0-1-1 0 0,0 0 1 0 0,0 0-1 0 0,0 0 1 0 0,0 1 0 0 0,0-1-1 0 0,0 0 1 0 0,-1 0-1 0 0,1 0 1 0 0,0 1 0 0 0,0-1-1 0 0,-1 0 1 0 0,1 0-1 0 0,0 1 1 0 0,-1-1 0 0 0,1 0-1 0 0,-1 1 1 0 0,1-1-1 0 0,-1 0 1 0 0,1 1 0 0 0,-1-1-1 0 0,1 1 1 0 0,-1-1-1 0 0,1 1 1 0 0,-1-1 0 0 0,0 1-1 0 0,1-1 1 0 0,-1 1-1 0 0,0 0 1 0 0,0-1 0 0 0,1 1-1 0 0,-1 0 1 0 0,0 0-1 0 0,0-1 1 0 0,1 1 0 0 0,-1 0-1 0 0,0 0 1 0 0,0 0-1 0 0,0 0 1 0 0,1 0 0 0 0,-1 0-1 0 0,0 0 1 0 0,0 0-1 0 0,0 0 1 0 0,1 1 0 0 0,-1-1-1 0 0,0 0 1 0 0,0 0-14 0 0,-34 29 226 0 0,18 1-195 0 0,2 1 1 0 0,0 1 0 0 0,2 0 0 0 0,2 1-1 0 0,1 0 1 0 0,1 0 0 0 0,2 1-1 0 0,2 1 1 0 0,1-1 0 0 0,0 30-32 0 0,4-62 1 0 0,-6 381 562 0 0,8-288-671 0 0,-29-96-1506 0 0,-11-40-3302 0 0,31-15-6962 0 0,7 44 7960 0 0</inkml:trace>
  <inkml:trace contextRef="#ctx0" brushRef="#br0" timeOffset="10538.751">5630 756 7226 0 0,'0'0'2103'0'0,"0"0"-811"0"0,0 0-297 0 0,0 0 190 0 0,0 0 248 0 0,0 0 64 0 0,0 0-195 0 0,0 0-295 0 0,0 0-298 0 0,-34 27-227 0 0,-108 84-135 0 0,30-30 643 0 0,110-79-940 0 0,1-2-45 0 0,0 1 0 0 0,0-1 0 0 0,0 1 0 0 0,0-1 0 0 0,0 1 0 0 0,0-1 0 0 0,0 1 0 0 0,0 0 0 0 0,0-1 0 0 0,0 1 0 0 0,0 0 0 0 0,0 0 0 0 0,1-1 0 0 0,-1 1 0 0 0,0 0 0 0 0,1 0 0 0 0,-1 0 0 0 0,1 0 0 0 0,-1 0 0 0 0,1 0 0 0 0,-1 0 0 0 0,1 0 0 0 0,-1 1 0 0 0,1-1 0 0 0,0 0 0 0 0,0 0 0 0 0,0 0 0 0 0,0 0 0 0 0,0 0 0 0 0,0 1 0 0 0,0-1 0 0 0,0 0 0 0 0,0 0 0 0 0,0 0 0 0 0,0 0 0 0 0,1 0 0 0 0,-1 0 0 0 0,1 0 0 0 0,-1 0 0 0 0,1 0 0 0 0,-1 0 0 0 0,1 0 0 0 0,-1 0 0 0 0,1 0 0 0 0,0 0 0 0 0,0 1-5 0 0,150 63 180 0 0,-56-42-190 0 0,-76-22-190 0 0,5-1-2420 0 0,2-8-3626 0 0,-10 2-2534 0 0,-3 5 5253 0 0,2 3 4217 0 0,6 7 5283 0 0,3 2-1548 0 0,43-6 962 0 0,35-33-1629 0 0,-85 22-3531 0 0,0-1 0 0 0,-1 0 0 0 0,0-2 0 0 0,-1 0 0 0 0,1 0 1 0 0,-2-1-1 0 0,1-1 0 0 0,-1-1 0 0 0,9-10-227 0 0,-20 20 15 0 0,0 0 0 0 0,-1 0 0 0 0,1 0 0 0 0,-1-1-1 0 0,0 1 1 0 0,0-1 0 0 0,0 1 0 0 0,0-1 0 0 0,0 0 0 0 0,0 0 0 0 0,-1 0 0 0 0,1 0 0 0 0,-1 0 0 0 0,0 0-1 0 0,0 0 1 0 0,0 0 0 0 0,0-1 0 0 0,-1 1 0 0 0,1 0 0 0 0,-1-1 0 0 0,0 1 0 0 0,0 0 0 0 0,0-1 0 0 0,0 1-1 0 0,-1 0 1 0 0,1 0 0 0 0,-1-1 0 0 0,0 1 0 0 0,0 0 0 0 0,0 0 0 0 0,-1 0 0 0 0,1 0 0 0 0,0 0-1 0 0,-1 0 1 0 0,0 0 0 0 0,0 0 0 0 0,0 1 0 0 0,0-1 0 0 0,0 1 0 0 0,-1-1 0 0 0,1 1 0 0 0,-1 0 0 0 0,1 0-1 0 0,-1 0 1 0 0,0 0 0 0 0,0 1 0 0 0,-1-2-15 0 0,-8 2-14 0 0,1 0-1 0 0,-1 1 1 0 0,0 0 0 0 0,0 1-1 0 0,1 0 1 0 0,-1 1-1 0 0,1 0 1 0 0,-1 1 0 0 0,1 0-1 0 0,0 1 1 0 0,0 0 0 0 0,0 1-1 0 0,0 0 1 0 0,1 1-1 0 0,0 0 1 0 0,0 1 0 0 0,1 0-1 0 0,0 0 1 0 0,0 1-1 0 0,0 0 1 0 0,1 0 0 0 0,0 1-1 0 0,1 0 1 0 0,0 1 0 0 0,0 0-1 0 0,1 0 1 0 0,1 0-1 0 0,-3 5 15 0 0,5-10 15 0 0,0 1-1 0 0,0 1 1 0 0,0-1-1 0 0,1 0 1 0 0,0 1-1 0 0,0-1 0 0 0,1 1 1 0 0,-1-1-1 0 0,1 1 1 0 0,1 0-1 0 0,-1 0 0 0 0,1-1 1 0 0,1 1-1 0 0,-1 0 1 0 0,1 0-1 0 0,0-1 1 0 0,1 1-1 0 0,-1 0 0 0 0,1-1 1 0 0,1 0-1 0 0,-1 1 1 0 0,1-1-1 0 0,0 0 0 0 0,0 0 1 0 0,1 0-1 0 0,0-1 1 0 0,0 1-1 0 0,0-1 1 0 0,1 0-1 0 0,0 0 0 0 0,0-1 1 0 0,2 3-15 0 0,6 3-2 0 0,0 0 1 0 0,0-1 0 0 0,1 0-1 0 0,0-1 1 0 0,1 0 0 0 0,0-1-1 0 0,0-1 1 0 0,0 0 0 0 0,1-1 0 0 0,0-1-1 0 0,0 0 1 0 0,0-2 0 0 0,1 1 1 0 0,3-1-480 0 0,88 3-970 0 0,-73-8-2743 0 0,0-4-4102 0 0,-19 2 49 0 0</inkml:trace>
  <inkml:trace contextRef="#ctx0" brushRef="#br0" timeOffset="36395.989">614 1514 0 0 0,'0'0'343'0'0,"0"0"1021"0"0,0 0 380 0 0,0 0-5 0 0,0 0-106 0 0,0 0-166 0 0,0 0-208 0 0,0 0-146 0 0,0 0-115 0 0,0 0-71 0 0,-15-8 14 0 0,-49-24-9 0 0,62 31-834 0 0,0 0 0 0 0,-1 0 0 0 0,1 0 0 0 0,0 1 0 0 0,0-1 1 0 0,-1 0-1 0 0,1 1 0 0 0,0 0 0 0 0,-1-1 0 0 0,1 1 0 0 0,0 0 0 0 0,-1 0 0 0 0,1 0 0 0 0,0 1 0 0 0,-1-1 0 0 0,1 0 0 0 0,0 1 0 0 0,-1 0 0 0 0,1 0 0 0 0,0-1 0 0 0,0 1 0 0 0,0 0 0 0 0,-1 1 0 0 0,1-1 0 0 0,1 0 0 0 0,-1 1 0 0 0,0-1 0 0 0,-2 2-98 0 0,-4 3 188 0 0,-10 10 50 0 0,0 0 1 0 0,1 1-1 0 0,0 1 0 0 0,2 1 1 0 0,0 0-1 0 0,1 1 0 0 0,1 1 1 0 0,1 0-1 0 0,-1 3-238 0 0,-4 7 250 0 0,-6 9-53 0 0,2 1 0 0 0,2 0 0 0 0,2 2 0 0 0,2 0 0 0 0,1 1 0 0 0,3 1-1 0 0,2 0 1 0 0,1 0 0 0 0,3 1 0 0 0,1 0 0 0 0,3 5-197 0 0,1-36 39 0 0,1-1 0 0 0,0 1 0 0 0,2-1 0 0 0,-1 0 0 0 0,2 0 0 0 0,0 0 0 0 0,1-1-1 0 0,0 1 1 0 0,1-1 0 0 0,0 0 0 0 0,1 0 0 0 0,1-1 0 0 0,0 0 0 0 0,0 0 0 0 0,1-1 0 0 0,1 0 0 0 0,0-1 0 0 0,0 0 0 0 0,1 0 0 0 0,0-1 0 0 0,1-1 0 0 0,0 0-1 0 0,0 0 1 0 0,1-1 0 0 0,0-1 0 0 0,0 0 0 0 0,1-1 0 0 0,-1 0 0 0 0,1-1 0 0 0,0-1 0 0 0,7 1-39 0 0,-6-1-59 0 0,0-1-1 0 0,0 0 1 0 0,0-1 0 0 0,0 0 0 0 0,1-1-1 0 0,-1-1 1 0 0,0-1 0 0 0,0 0-1 0 0,0-1 1 0 0,0 0 0 0 0,0-1 0 0 0,8-4 59 0 0,14-15-5257 0 0,-4-10-4941 0 0,-28 25 3203 0 0</inkml:trace>
  <inkml:trace contextRef="#ctx0" brushRef="#br0" timeOffset="37184.06">1071 1706 2865 0 0,'0'0'1220'0'0,"0"0"-127"0"0,0 0 77 0 0,0 0 245 0 0,0 0 289 0 0,0 0 87 0 0,0 0-206 0 0,0 0-362 0 0,0 0-376 0 0,0 0-309 0 0,0 0-223 0 0,0 0-88 0 0,11 2 357 0 0,0 71 1754 0 0,10 447 1101 0 0,-13-357-4282 0 0,-8-160-1411 0 0,2-10-10263 0 0,-2 4 5777 0 0</inkml:trace>
  <inkml:trace contextRef="#ctx0" brushRef="#br0" timeOffset="37468.039">778 2103 8434 0 0,'0'0'1016'0'0,"0"0"-158"0"0,0 0 136 0 0,0 0 267 0 0,0 0 130 0 0,0 0-91 0 0,31 0-235 0 0,101-3-215 0 0,246-34 366 0 0,-338 33-2203 0 0,13-2-2419 0 0,-19 5-3152 0 0,-19 1-876 0 0</inkml:trace>
  <inkml:trace contextRef="#ctx0" brushRef="#br0" timeOffset="37731.716">1649 2037 3705 0 0,'0'0'1337'0'0,"0"0"-34"0"0,0 0 107 0 0,0 0 129 0 0,0 0 4 0 0,0 0-192 0 0,0 0-264 0 0,0 0-238 0 0,0 0-179 0 0,-24 33-115 0 0,-73 101-86 0 0,65-68 152 0 0,32-56-482 0 0,-1-5-58 0 0,0 0 0 0 0,0 0 0 0 0,0 0 1 0 0,1 0-1 0 0,0 0 0 0 0,0 0 0 0 0,0 0 0 0 0,0 0 0 0 0,1 0 0 0 0,0 0 0 0 0,0 0 0 0 0,0 0 0 0 0,1 0 0 0 0,0 0 0 0 0,0 0 1 0 0,0-1-1 0 0,0 1 0 0 0,1-1 0 0 0,-1 0 0 0 0,1 1 0 0 0,0-1 0 0 0,1-1 0 0 0,-1 1 0 0 0,1 0 0 0 0,0-1 0 0 0,-1 0 0 0 0,1 1 1 0 0,1-2-1 0 0,-1 1 0 0 0,3 1-81 0 0,5-1 200 0 0,1-2-1 0 0,-1 1 1 0 0,0-1 0 0 0,1-1 0 0 0,-1-1 0 0 0,0 1 0 0 0,0-2-1 0 0,1 0 1 0 0,-1 0 0 0 0,0-1 0 0 0,0-1 0 0 0,-1 0 0 0 0,1 0 0 0 0,-1-1-1 0 0,0-1 1 0 0,0 0 0 0 0,-1 0 0 0 0,1-1 0 0 0,-1 0 0 0 0,7-8-200 0 0,-10 11 25 0 0,0-1 0 0 0,0 0 0 0 0,0 0 1 0 0,-1-1-1 0 0,1 0 0 0 0,-1 0 1 0 0,-1 0-1 0 0,1-1 0 0 0,-1 0 0 0 0,-1 0 1 0 0,1 0-1 0 0,-1-1 0 0 0,0 1 1 0 0,-1-1-1 0 0,1 0 0 0 0,-2 0 0 0 0,1 0 1 0 0,-1-1-1 0 0,-1 1 0 0 0,1 0 1 0 0,-1-1-1 0 0,-1 1 0 0 0,1-1 0 0 0,-2 0 1 0 0,0-6-26 0 0,-1 11-104 0 0,0-1 0 0 0,0 1-1 0 0,-1 0 1 0 0,1 0 0 0 0,-1 0 0 0 0,0 0 0 0 0,-1 1 0 0 0,1-1 0 0 0,0 1 0 0 0,-1 0 0 0 0,0 0 0 0 0,0 0 0 0 0,0 0 0 0 0,0 1 0 0 0,0-1 0 0 0,0 1-1 0 0,-1 0 1 0 0,1 0 0 0 0,-1 1 0 0 0,0 0 0 0 0,-1-1 104 0 0,-64-1-4262 0 0,26 26-2602 0 0,28-12 1917 0 0,3-3-434 0 0</inkml:trace>
  <inkml:trace contextRef="#ctx0" brushRef="#br0" timeOffset="37964.789">1995 2390 0 0 0,'0'0'1267'0'0,"0"0"747"0"0,0 0 590 0 0,0 0 250 0 0,0 0-139 0 0,0 0-489 0 0,0 0-555 0 0,0 0-424 0 0,0 0-309 0 0,0 0-178 0 0,0 0-87 0 0,2-6-64 0 0,67-183 2035 0 0,-60 171-2892 0 0,56-89 546 0 0,4 67-6198 0 0,-54 39-769 0 0,-8 2-231 0 0,0 2 4097 0 0</inkml:trace>
  <inkml:trace contextRef="#ctx0" brushRef="#br0" timeOffset="38983.812">2757 2089 8074 0 0,'0'0'2394'0'0,"0"0"-914"0"0,0 0-284 0 0,0 0 108 0 0,0 0 65 0 0,0 0-118 0 0,0 0-288 0 0,0 0-281 0 0,0 0-235 0 0,0 0-140 0 0,0 0-102 0 0,0 0-70 0 0,-23-4-38 0 0,-71-10-21 0 0,44 22 23 0 0,42-3-82 0 0,0-2-36 0 0,0 0-1 0 0,0 1 0 0 0,0 0 1 0 0,0 0-1 0 0,1 0 0 0 0,0 1 0 0 0,0 0 1 0 0,0 1-1 0 0,0 0 0 0 0,1 0 1 0 0,0 0-1 0 0,0 1 0 0 0,1-1 1 0 0,0 2-1 0 0,0-1 0 0 0,1 0 1 0 0,-1 1-1 0 0,2 0 0 0 0,-1 0 1 0 0,1 0-1 0 0,0 0 0 0 0,1 0 1 0 0,0 1-1 0 0,0 0 0 0 0,0 7 20 0 0,3-13 19 0 0,0-1 1 0 0,0 0-1 0 0,0 0 0 0 0,0 0 0 0 0,0 1 0 0 0,1-1 1 0 0,-1 0-1 0 0,1-1 0 0 0,0 1 0 0 0,0 0 0 0 0,-1 0 1 0 0,1-1-1 0 0,0 1 0 0 0,0-1 0 0 0,0 0 0 0 0,1 1 1 0 0,-1-1-1 0 0,0 0 0 0 0,0 0 0 0 0,1 0 0 0 0,-1-1 1 0 0,0 1-1 0 0,1-1 0 0 0,-1 1 0 0 0,1-1 0 0 0,-1 0 1 0 0,1 0-1 0 0,-1 0 0 0 0,1 0 0 0 0,-1 0 0 0 0,1 0 1 0 0,-1-1-1 0 0,0 1 0 0 0,1-1 0 0 0,-1 0 0 0 0,1 0-19 0 0,8 1 215 0 0,5-2-79 0 0,-1-1 1 0 0,0-1-1 0 0,-1-1 0 0 0,1 0 1 0 0,-1 0-1 0 0,0-2 1 0 0,0 0-1 0 0,0 0 0 0 0,-1-1 1 0 0,-1-1-1 0 0,1 0 1 0 0,0-2-137 0 0,17-9 100 0 0,10-10 3 0 0,58-29 5 0 0,-97 60-122 0 0,0 1 0 0 0,0-1 1 0 0,0 0-1 0 0,0 1 0 0 0,0-1 0 0 0,-1 0 0 0 0,1 1 1 0 0,0-1-1 0 0,-1 1 0 0 0,0-1 0 0 0,1 1 0 0 0,-1-1 1 0 0,0 1-1 0 0,0 0 0 0 0,0-1 0 0 0,0 1 0 0 0,0-1 0 0 0,0 1 1 0 0,0-1-1 0 0,0 1 0 0 0,-1 0 0 0 0,1-1 0 0 0,0 1 1 0 0,-1-1-1 0 0,0 1 0 0 0,1-1 0 0 0,-1 0 0 0 0,0 1 0 0 0,0-1 1 0 0,1 0-1 0 0,-1 1 0 0 0,0-1 0 0 0,0 0 0 0 0,-1 0 1 0 0,1 0-1 0 0,-1 1 14 0 0,1 1-28 0 0,-126 232-300 0 0,79-118 186 0 0,4 3 0 0 0,0 22 142 0 0,-30 52-1206 0 0,60-150 987 0 0,43-47 137 0 0,155-81 310 0 0,-94 39-203 0 0,-85 43-18 0 0,-1 1 28 0 0,-1 0 1 0 0,0 0 0 0 0,1-1 0 0 0,-1 1 0 0 0,0-1-1 0 0,0 1 1 0 0,0-1 0 0 0,0 0 0 0 0,-1 0 0 0 0,1 0 0 0 0,0-1-1 0 0,-1 1 1 0 0,1-1 0 0 0,-1 1 0 0 0,0-1 0 0 0,0 0-1 0 0,0 0 1 0 0,0 0 0 0 0,-1 0 0 0 0,1 0 0 0 0,-1 0 0 0 0,0 0-1 0 0,0-1 1 0 0,0 1 0 0 0,0 0 0 0 0,0-1 0 0 0,-1 1 0 0 0,1-3-36 0 0,-45-24 276 0 0,-89-33-330 0 0,-107-28 258 0 0,250 85-446 0 0,25-4 347 0 0,352-115 655 0 0,-355 110-650 0 0,-2 1-2232 0 0,-10 10-10582 0 0,-19 4 5294 0 0</inkml:trace>
  <inkml:trace contextRef="#ctx0" brushRef="#br0" timeOffset="39317.719">3092 2199 3273 0 0,'0'0'2752'0'0,"0"0"-1333"0"0,0 0-659 0 0,0 0-99 0 0,0 0 39 0 0,0 0 89 0 0,0 0 38 0 0,0 0-55 0 0,0 0-57 0 0,0 0-44 0 0,0 0-44 0 0,0 0-34 0 0,0 0-22 0 0,0 26-15 0 0,3 79-19 0 0,-3-101-455 0 0,-1-1 0 0 0,1 1 0 0 0,1-1 0 0 0,-1 1 0 0 0,0-1 0 0 0,1 0 0 0 0,0 1 0 0 0,-1-1 0 0 0,1 0 0 0 0,1 1 0 0 0,-1-1 0 0 0,0 0 0 0 0,1 0 0 0 0,0 0 0 0 0,-1 0 0 0 0,1 0 0 0 0,1 0 0 0 0,-1-1 0 0 0,0 1 0 0 0,0-1 0 0 0,2 2-82 0 0,6 5 495 0 0,-6-6-302 0 0,0 0 1 0 0,0 1-1 0 0,0-2 1 0 0,1 1-1 0 0,-1-1 1 0 0,1 1-1 0 0,0-1 1 0 0,-1 0-1 0 0,1-1 1 0 0,0 1-1 0 0,0-1 1 0 0,0 0-1 0 0,0 0 1 0 0,0-1-1 0 0,1 1 0 0 0,-1-1 1 0 0,0 0-1 0 0,0-1 1 0 0,0 1-1 0 0,0-1 1 0 0,0 0-1 0 0,0 0 1 0 0,0-1-1 0 0,0 0 1 0 0,0 1-1 0 0,-1-2 1 0 0,1 1-1 0 0,0 0-193 0 0,11-8 196 0 0,0-1 1 0 0,-1 0-1 0 0,0 0 0 0 0,-1-2 0 0 0,0 0 0 0 0,-1-1 1 0 0,0 0-1 0 0,5-8-196 0 0,24-48 523 0 0,-35 51-2459 0 0,-1-2-3985 0 0,-4 0-5549 0 0,-2 20 4847 0 0</inkml:trace>
  <inkml:trace contextRef="#ctx0" brushRef="#br0" timeOffset="39670.034">3497 2376 0 0 0,'0'0'1580'0'0,"0"0"557"0"0,0 0 277 0 0,0 0 160 0 0,0 0-3 0 0,0 0-180 0 0,0 0-324 0 0,36-4-395 0 0,113-12-367 0 0,-53-11 386 0 0,-78 20-1452 0 0,-1 0 0 0 0,1-1 0 0 0,-2 0 1 0 0,1-2-1 0 0,-1 0 0 0 0,-1 0 0 0 0,0-2 0 0 0,0 0 1 0 0,-1 0-1 0 0,-1-2 0 0 0,9-10-239 0 0,-20 22-3 0 0,0 0 1 0 0,0 0-1 0 0,-1-1 1 0 0,1 1-1 0 0,0-1 1 0 0,-1 1-1 0 0,0-1 1 0 0,1 1-1 0 0,-1-1 1 0 0,0 0-1 0 0,-1 0 0 0 0,1 0 1 0 0,0 1-1 0 0,-1-1 1 0 0,0 0-1 0 0,1 0 1 0 0,-1 0-1 0 0,0 0 1 0 0,-1 0-1 0 0,1 0 1 0 0,0 0-1 0 0,-1 0 1 0 0,1 1-1 0 0,-1-1 0 0 0,0 0 1 0 0,0 0-1 0 0,0 1 1 0 0,-1-1-1 0 0,1 0 1 0 0,-1 1-1 0 0,1-1 1 0 0,-1 1-1 0 0,0 0 1 0 0,0 0-1 0 0,0-1 1 0 0,0 1-1 0 0,0 0 1 0 0,0 1-1 0 0,-1-1 0 0 0,1 0 1 0 0,-2 0 2 0 0,-10 1-108 0 0,0 0-1 0 0,0 1 1 0 0,-1 1 0 0 0,1 0 0 0 0,0 1-1 0 0,0 0 1 0 0,0 1 0 0 0,0 1 0 0 0,0 0 0 0 0,1 1-1 0 0,-1 0 1 0 0,1 1 0 0 0,1 1 0 0 0,-1 0-1 0 0,1 0 1 0 0,0 1 0 0 0,1 1 0 0 0,0 0-1 0 0,0 1 1 0 0,1 0 0 0 0,0 1 0 0 0,1-1-1 0 0,0 2 1 0 0,1-1 0 0 0,-7 13 108 0 0,12-20-6 0 0,1 0-1 0 0,-1 0 1 0 0,0 0-1 0 0,1 0 1 0 0,0 0-1 0 0,0 1 1 0 0,0-1-1 0 0,0 1 1 0 0,1 0-1 0 0,0 0 1 0 0,0-1 0 0 0,0 1-1 0 0,0 0 1 0 0,1 0-1 0 0,0 0 1 0 0,0 0-1 0 0,0 0 1 0 0,1-1-1 0 0,0 1 1 0 0,0 0-1 0 0,0 0 1 0 0,0-1-1 0 0,1 1 1 0 0,-1 0 0 0 0,1-1-1 0 0,0 1 1 0 0,1-1-1 0 0,-1 0 1 0 0,1 0-1 0 0,0 0 1 0 0,0 0-1 0 0,0 0 1 0 0,0-1-1 0 0,1 0 1 0 0,0 1 0 0 0,-1-1-1 0 0,1 0 1 0 0,4 2 6 0 0,10 2 27 0 0,1-1 0 0 0,0 0 1 0 0,0-1-1 0 0,0-1 0 0 0,0-1 1 0 0,1-1-1 0 0,-1 0 0 0 0,1-2 1 0 0,-1 0-1 0 0,20-3-27 0 0,94-27-1919 0 0,-91 13-1910 0 0,-3-1-3787 0 0,-22 10 729 0 0</inkml:trace>
  <inkml:trace contextRef="#ctx0" brushRef="#br0" timeOffset="39995.619">4261 1617 9394 0 0,'0'0'1511'0'0,"0"0"-243"0"0,0 0 26 0 0,0 0 68 0 0,0 0-82 0 0,0 0-223 0 0,0 0-267 0 0,0 0-115 0 0,0 0-9 0 0,0 0-5 0 0,0 0-5 0 0,0 0-24 0 0,0 0 0 0 0,32 25 1 0 0,100 82-26 0 0,-127-103-549 0 0,0-1-1 0 0,0 1 0 0 0,-1 0 0 0 0,0 0 1 0 0,1 1-1 0 0,-1-1 0 0 0,-1 1 0 0 0,1 0 1 0 0,-1 0-1 0 0,0 0 0 0 0,0 1 0 0 0,0-1 1 0 0,-1 1-1 0 0,0-1 0 0 0,2 6-57 0 0,0 5 161 0 0,3 12-92 0 0,-1 0-1 0 0,-2 0 1 0 0,-1 0-1 0 0,-1 0 1 0 0,-1 1-1 0 0,-2-1 1 0 0,-1 1-1 0 0,-1-1 1 0 0,-1 0-1 0 0,-1 0 1 0 0,-2 0-1 0 0,-1-1 1 0 0,-1 0-1 0 0,-3 4-68 0 0,-7 23-464 0 0,-2 0-1 0 0,-2-1 0 0 0,-2-2 1 0 0,-3 0-1 0 0,-2-2 0 0 0,-2-1 1 0 0,-30 34 464 0 0,10-37-3407 0 0,13-20-6784 0 0,27-18 1944 0 0</inkml:trace>
  <inkml:trace contextRef="#ctx0" brushRef="#br0" timeOffset="43112.645">5474 1952 1584 0 0,'0'0'203'0'0,"0"0"-207"0"0,0 0 19 0 0,0 0 246 0 0,0 0 330 0 0,0 0 281 0 0,0 0 152 0 0,-24 37 10 0 0,-76 114-125 0 0,35-33 300 0 0,-209 367 2303 0 0,251-433-2083 0 0,23-52-1027 0 0,0 0 47 0 0,0 0 40 0 0,10-22 2028 0 0,228-376-1511 0 0,-184 306-959 0 0,-15 22 147 0 0,4 2 1 0 0,2 2-1 0 0,26-28-194 0 0,-63 172 672 0 0,-12-3-184 0 0,-1 19 112 0 0,4 0 0 0 0,11 92-600 0 0,10-76 162 0 0,-19-110-137 0 0,0 1 1 0 0,0-1-1 0 0,1 1 0 0 0,-1-1 1 0 0,0 0-1 0 0,0 1 1 0 0,0-1-1 0 0,1 0 1 0 0,-1 0-1 0 0,0 0 0 0 0,0 0 1 0 0,0 0-1 0 0,1 0 1 0 0,-1 0-1 0 0,0-1 1 0 0,0 1-1 0 0,1 0 0 0 0,-1-1 1 0 0,0 1-1 0 0,0-1 1 0 0,0 1-1 0 0,0-1 1 0 0,0 1-1 0 0,0-1 0 0 0,0 0 1 0 0,0 0-1 0 0,0 1 1 0 0,0-1-1 0 0,0 0 0 0 0,0 0 1 0 0,-1 0-1 0 0,1 0 1 0 0,0 0-1 0 0,0 0 1 0 0,-1 0-1 0 0,1 0 0 0 0,-1 0 1 0 0,1-1-1 0 0,-1 1 1 0 0,0 0-1 0 0,1 0 1 0 0,-1 0-1 0 0,0-1 0 0 0,0 1 1 0 0,0 0-1 0 0,0-1-25 0 0,6-6 39 0 0,492-683 160 0 0,-496 743-702 0 0,11 213 1482 0 0,-4 59-87 0 0,8-105-856 0 0,-7-200-2620 0 0,-5-18-2148 0 0,1-5-3866 0 0,-3 1 1047 0 0</inkml:trace>
  <inkml:trace contextRef="#ctx0" brushRef="#br0" timeOffset="43631.65">6448 2604 14483 0 0,'0'0'1683'0'0,"0"0"-705"0"0,0 0-330 0 0,0 0 31 0 0,0 0 143 0 0,0 0 105 0 0,0 0-108 0 0,0 0-215 0 0,0 0-236 0 0,0 0-186 0 0,0 0-90 0 0,0 0-44 0 0,0 0-10 0 0,-2 4-6 0 0,-5 21 10 0 0,7-25-85 0 0,0 4-894 0 0,0 3-12686 0 0,0-6 5781 0 0</inkml:trace>
</inkml:ink>
</file>

<file path=ppt/ink/ink6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3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78 160 7754 0 0,'0'0'1173'0'0,"0"0"-426"0"0,0 0-191 0 0,0 0 178 0 0,0 0 330 0 0,0 0 199 0 0,0 0 0 0 0,0 0-179 0 0,0 0-238 0 0,33-9-162 0 0,110-31-114 0 0,85-25 1161 0 0,-193 57-1550 0 0,183-25 340 0 0,-216 36-488 0 0,0 0-1 0 0,0 0 1 0 0,-1 0-1 0 0,1 0 1 0 0,-1 0-1 0 0,0 0 1 0 0,0 0 0 0 0,0 0-1 0 0,0 0 1 0 0,-1 1-1 0 0,1-1 1 0 0,-1 0 0 0 0,0 1-1 0 0,0-1 1 0 0,0 0-1 0 0,0 1 1 0 0,0-1 0 0 0,-1 0-1 0 0,0 1 1 0 0,0-1-1 0 0,0 0 1 0 0,0 0-1 0 0,-1 3-32 0 0,-87 266 1033 0 0,76-192-975 0 0,3 0 0 0 0,4 1 1 0 0,3 0-1 0 0,3 8-58 0 0,14 18 352 0 0,-32-152 2485 0 0,12 36-2856 0 0,-1 0 0 0 0,0 0 0 0 0,-1 0 0 0 0,0 1 0 0 0,-1 0 0 0 0,0 1-1 0 0,0 0 1 0 0,0 0 0 0 0,-1 1 0 0 0,0 0 0 0 0,0 0 0 0 0,-1 1 0 0 0,1 1 0 0 0,-1 0 0 0 0,0 0 0 0 0,0 1 0 0 0,-1 1 0 0 0,-5-1 19 0 0,-8 0-225 0 0,0 2 0 0 0,0 0 0 0 0,0 2 0 0 0,1 0 0 0 0,-1 2 0 0 0,0 1 0 0 0,1 1 0 0 0,0 1 0 0 0,0 1 0 0 0,1 1 0 0 0,-1 1 0 0 0,2 1 0 0 0,-1 1 0 0 0,2 1 1 0 0,-1 1-1 0 0,-12 11 225 0 0,19-10-1166 0 0,12-2-2367 0 0,20-12-6641 0 0,-10 0 3614 0 0</inkml:trace>
  <inkml:trace contextRef="#ctx0" brushRef="#br0" timeOffset="295.849">280 333 6577 0 0,'0'0'1775'0'0,"0"0"-317"0"0,0 0-135 0 0,0 0 131 0 0,0 0 77 0 0,0 0-112 0 0,0 0-218 0 0,0 0-157 0 0,0 0-90 0 0,35-1-84 0 0,111-2-124 0 0,265-33 1714 0 0,-249 24-2835 0 0,-161 12 7 0 0,-1 0-144 0 0,0 0-137 0 0,-18 7-1992 0 0,18-7 2601 0 0,-36 22-6025 0 0,15-3-3934 0 0,15-11 7836 0 0</inkml:trace>
  <inkml:trace contextRef="#ctx0" brushRef="#br0" timeOffset="632.673">1180 499 9490 0 0,'0'0'1938'0'0,"0"0"-499"0"0,0 0-76 0 0,0 0 77 0 0,0 0-36 0 0,0 0-199 0 0,0 0-329 0 0,0 0-297 0 0,0 0-230 0 0,0 0-156 0 0,-5 33-97 0 0,-16 105-48 0 0,9-55-36 0 0,11-74-477 0 0,-2 7-465 0 0,1-13-3704 0 0,-2-2-3962 0 0,3-1 2789 0 0</inkml:trace>
  <inkml:trace contextRef="#ctx0" brushRef="#br0" timeOffset="885.47">1213 171 8202 0 0,'0'0'1656'0'0,"0"0"-696"0"0,0 0-704 0 0,0 0-296 0 0,0 0-200 0 0,0 0-160 0 0,0 0-152 0 0,0 0-384 0 0,0 0-720 0 0,0 0-1545 0 0,0 0-848 0 0</inkml:trace>
  <inkml:trace contextRef="#ctx0" brushRef="#br0" timeOffset="1197.742">1353 760 3881 0 0,'0'0'1456'0'0,"0"0"-108"0"0,0 0 370 0 0,0 0 429 0 0,0 0 111 0 0,0 0-284 0 0,0 0-526 0 0,0 0-406 0 0,0 0-202 0 0,0 0-124 0 0,0 0-93 0 0,0 0-72 0 0,0 0-99 0 0,17-21-91 0 0,50-65-79 0 0,12-54 719 0 0,-76 133-959 0 0,-2 5-61 0 0,-1 1-1 0 0,0-1 0 0 0,1 1 0 0 0,-1-1 0 0 0,1 1 0 0 0,-1-1 0 0 0,1 1 0 0 0,0-1 0 0 0,-1 1 0 0 0,1 0 0 0 0,0-1 0 0 0,0 1 0 0 0,0 0 0 0 0,0 0 0 0 0,0-1 0 0 0,1 1 0 0 0,-1 0 0 0 0,0 0 0 0 0,0 0 0 0 0,1 1 0 0 0,-1-1 0 0 0,0 0 0 0 0,1 0 0 0 0,-1 1 1 0 0,1-1-1 0 0,-1 1 0 0 0,1-1 0 0 0,-1 1 0 0 0,1 0 0 0 0,0-1 0 0 0,-1 1 0 0 0,1 0 0 0 0,-1 0 0 0 0,2 0 20 0 0,31 77-942 0 0,-34-73 965 0 0,2 1 0 0 0,-1-1-1 0 0,0 0 1 0 0,1 0 0 0 0,0 0-1 0 0,0 0 1 0 0,0-1-1 0 0,0 1 1 0 0,0 0 0 0 0,1-1-1 0 0,0 0 1 0 0,0 1 0 0 0,0-1-1 0 0,0 0 1 0 0,0-1-1 0 0,0 1 1 0 0,1 0 0 0 0,0-1-1 0 0,-1 0 1 0 0,1 0 0 0 0,0 0-1 0 0,0 0 1 0 0,0-1-1 0 0,0 1 1 0 0,0-1 0 0 0,0 0-1 0 0,1 0 1 0 0,-1-1 0 0 0,0 1-1 0 0,4-1-22 0 0,0-1 38 0 0,0 0 0 0 0,1-1 0 0 0,-1 0 0 0 0,0-1 0 0 0,0 0 0 0 0,0 0 0 0 0,-1 0 0 0 0,1-1 0 0 0,-1 0 0 0 0,0-1-1 0 0,0 1 1 0 0,0-2 0 0 0,0 1 0 0 0,-1-1 0 0 0,0 0 0 0 0,0 0 0 0 0,-1 0 0 0 0,0-1 0 0 0,2-3-38 0 0,19-17-4041 0 0,0 2-3877 0 0,-19 21-2043 0 0</inkml:trace>
  <inkml:trace contextRef="#ctx0" brushRef="#br0" timeOffset="1667.772">2044 476 6737 0 0,'0'0'2508'0'0,"0"0"-483"0"0,0 0-178 0 0,0 0-95 0 0,0 0-188 0 0,0 0-291 0 0,0 0-319 0 0,0 0-259 0 0,0 0-238 0 0,0 0-193 0 0,0 0-138 0 0,-11 8-78 0 0,4-3-44 0 0,-2 2-18 0 0,-1-1 0 0 0,1 2 0 0 0,0-1 0 0 0,1 1 0 0 0,0 1 0 0 0,0-1 0 0 0,1 1 0 0 0,0 1 0 0 0,0 1 14 0 0,5-8-20 0 0,0 0 0 0 0,0 1-1 0 0,0-1 1 0 0,1 1 0 0 0,-1 0-1 0 0,1-1 1 0 0,0 1-1 0 0,0 0 1 0 0,0 0 0 0 0,0 0-1 0 0,1 0 1 0 0,0 0 0 0 0,0-1-1 0 0,0 1 1 0 0,0 0 0 0 0,1 0-1 0 0,-1 0 1 0 0,1 0 0 0 0,0 0-1 0 0,0 0 1 0 0,0-1 0 0 0,1 1-1 0 0,-1 0 1 0 0,1-1-1 0 0,0 1 1 0 0,0-1 0 0 0,0 0-1 0 0,1 0 1 0 0,-1 0 0 0 0,1 0-1 0 0,-1 0 1 0 0,1 0 0 0 0,0-1-1 0 0,0 1 1 0 0,1-1 0 0 0,-1 0-1 0 0,0 0 1 0 0,3 2 20 0 0,4-1 99 0 0,0 0 0 0 0,1 0 0 0 0,-1-1 0 0 0,0-1 0 0 0,0 0 0 0 0,1 0 0 0 0,-1-1 1 0 0,1 0-1 0 0,-1-1 0 0 0,1 0 0 0 0,-1 0 0 0 0,0-1 0 0 0,0-1 0 0 0,0 0 0 0 0,0 0 0 0 0,0-1 0 0 0,-1 0 0 0 0,1 0 1 0 0,-1-1-1 0 0,0-1 0 0 0,0 0 0 0 0,-1 0 0 0 0,3-3-99 0 0,24-20 269 0 0,-1-1 0 0 0,-2-2-1 0 0,-1-2 1 0 0,-2 0 0 0 0,-1-2 0 0 0,-2-1 0 0 0,11-22-269 0 0,-28 45-62 0 0,-1-1 1 0 0,0 1 0 0 0,-1-2 0 0 0,-1 1-1 0 0,0 0 1 0 0,-1-1 0 0 0,-1 0-1 0 0,-1 0 1 0 0,0-1 0 0 0,0-10 61 0 0,-2 20-61 0 0,-1-1 1 0 0,0 0 0 0 0,0 0-1 0 0,-1 1 1 0 0,0-1-1 0 0,0 0 1 0 0,-1 1-1 0 0,1-1 1 0 0,-2 1-1 0 0,1 0 1 0 0,-1-1 0 0 0,0 1-1 0 0,-1 0 1 0 0,0 1-1 0 0,0-1 1 0 0,0 1-1 0 0,-1-1 1 0 0,0 2-1 0 0,0-1 1 0 0,-1 0-1 0 0,1 1 1 0 0,-1 0 0 0 0,-2-1 60 0 0,1 2-23 0 0,0 1 1 0 0,0-1-1 0 0,0 2 1 0 0,-1-1-1 0 0,1 1 1 0 0,-1 0 0 0 0,1 0-1 0 0,-1 1 1 0 0,0 0-1 0 0,1 1 1 0 0,-1 0-1 0 0,0 0 1 0 0,0 0 0 0 0,1 1-1 0 0,-1 0 1 0 0,0 1-1 0 0,1-1 1 0 0,-1 2 0 0 0,1-1-1 0 0,0 1 1 0 0,-1 0-1 0 0,1 0 1 0 0,1 1-1 0 0,-1 0 1 0 0,1 0 0 0 0,-1 1-1 0 0,1 0 23 0 0,-1 2 32 0 0,0 1 0 0 0,0 0 0 0 0,1 1 0 0 0,1-1 0 0 0,-1 1 0 0 0,1 0 1 0 0,1 0-1 0 0,-1 1 0 0 0,2-1 0 0 0,-1 1 0 0 0,1 0 0 0 0,1 0 0 0 0,0 0 0 0 0,0 0 0 0 0,1 0 0 0 0,0 1 0 0 0,1-1 0 0 0,0 0 0 0 0,1 1 0 0 0,0-1 0 0 0,1 0 0 0 0,0 0 0 0 0,0 0 0 0 0,1 0 0 0 0,0 0 1 0 0,1 0-1 0 0,0-1 0 0 0,4 8-32 0 0,14 9 115 0 0,0-1 0 0 0,2-1-1 0 0,1-1 1 0 0,1-1 0 0 0,0-1 0 0 0,2-2 0 0 0,0 0 0 0 0,1-2 0 0 0,1-1 0 0 0,1-1 0 0 0,0-2 0 0 0,1-1 0 0 0,0-2 0 0 0,0-1 0 0 0,1-1-1 0 0,1-2 1 0 0,32 2-115 0 0,36 0-1242 0 0,-68-8-1999 0 0,0 0-4123 0 0,-31 0 6150 0 0,12 0-9483 0 0</inkml:trace>
</inkml:ink>
</file>

<file path=ppt/ink/ink6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186 166 6041 0 0,'0'0'1355'0'0,"0"0"-13"0"0,0 0 309 0 0,0 0 253 0 0,0 0 2 0 0,0 0-418 0 0,0 0-491 0 0,0 0-279 0 0,0 0-152 0 0,0 0-81 0 0,0 0-51 0 0,0 0-76 0 0,0 0-81 0 0,-18 10-71 0 0,-56 31-67 0 0,71-41-137 0 0,1 1 1 0 0,-1 0 0 0 0,0 0-1 0 0,1 0 1 0 0,0 0-1 0 0,-1 0 1 0 0,1 1-1 0 0,-1-1 1 0 0,1 1 0 0 0,0 0-1 0 0,0-1 1 0 0,0 1-1 0 0,0 0 1 0 0,0 0-1 0 0,1 0 1 0 0,-1 0 0 0 0,0 1-1 0 0,1-1 1 0 0,0 0-1 0 0,-1 1 1 0 0,1-1-1 0 0,0 1 1 0 0,0-1 0 0 0,1 1-1 0 0,-1-1 1 0 0,0 1-1 0 0,1 0 1 0 0,0-1-1 0 0,-1 1 1 0 0,1 0 0 0 0,0 0-1 0 0,0-1 1 0 0,1 1-1 0 0,-1 0 1 0 0,0-1-1 0 0,1 1 1 0 0,0 0 0 0 0,0-1-1 0 0,0 1 1 0 0,0 0-3 0 0,71 58-256 0 0,-67-58 281 0 0,9 6-29 0 0,-3-3 6 0 0,1 1 0 0 0,-1 0 0 0 0,-1 1 0 0 0,1 0-1 0 0,-2 1 1 0 0,1 0 0 0 0,-1 0 0 0 0,0 1 0 0 0,-1 0-2 0 0,-6-7 36 0 0,-1-1 0 0 0,1 1 0 0 0,-1 0 0 0 0,0-1 0 0 0,0 1 0 0 0,0 0 0 0 0,0 0 0 0 0,0 0 0 0 0,-1-1 0 0 0,1 1 0 0 0,-1 0 0 0 0,0 0 0 0 0,0 0 0 0 0,0 0 0 0 0,0 0 0 0 0,0 0 0 0 0,-1 0 0 0 0,1 0 0 0 0,-1 0 0 0 0,0-1 0 0 0,0 1 0 0 0,0 0 0 0 0,0 0 0 0 0,0-1 0 0 0,-1 1 0 0 0,1-1 0 0 0,-1 1-36 0 0,-55 37 747 0 0,-60-7-1184 0 0,103-32-38 0 0,-25-5-3507 0 0,26-17-7818 0 0,12 16 7023 0 0</inkml:trace>
  <inkml:trace contextRef="#ctx0" brushRef="#br0" timeOffset="313.128">672 0 13275 0 0,'0'0'825'0'0,"0"0"-222"0"0,0 0 249 0 0,0 0 414 0 0,0 0 205 0 0,0 0-64 0 0,0 0-326 0 0,0 0-324 0 0,0 0-225 0 0,0 0-150 0 0,2 34-105 0 0,7 106-79 0 0,-6 110 138 0 0,6-203-1051 0 0,5-21-2784 0 0,-13-26 2815 0 0,0 0-6193 0 0,-1 0 4000 0 0,0 0-5733 0 0</inkml:trace>
  <inkml:trace contextRef="#ctx0" brushRef="#br0" timeOffset="564.741">389 273 12947 0 0,'0'0'1201'0'0,"0"0"-436"0"0,0 0-60 0 0,0 0 150 0 0,0 0 88 0 0,0 0-130 0 0,0 0-205 0 0,0 0-157 0 0,0 0-143 0 0,36-2-72 0 0,116-6-65 0 0,58 2 286 0 0,-139 6-2621 0 0,18 1-7115 0 0,-69-1 262 0 0</inkml:trace>
  <inkml:trace contextRef="#ctx0" brushRef="#br0" timeOffset="870.884">1326 243 11995 0 0,'0'0'1888'0'0,"0"0"-258"0"0,0 0-91 0 0,0 0-87 0 0,0 0-158 0 0,0 0-334 0 0,0 0-351 0 0,0 0-234 0 0,0 0-142 0 0,0 0-79 0 0,0 0-33 0 0,0 0-26 0 0,-27 8-50 0 0,-82 27-10 0 0,43 6-15 0 0,55-32-38 0 0,1 0 0 0 0,0 1 0 0 0,1 0 0 0 0,0 0 0 0 0,0 1 0 0 0,1 0 0 0 0,1 1 0 0 0,0 0 0 0 0,0 0 0 0 0,-4 12 18 0 0,10-23-10 0 0,0 1 0 0 0,0 0 0 0 0,1-1 0 0 0,-1 1 0 0 0,0 0 0 0 0,1 0-1 0 0,-1-1 1 0 0,1 1 0 0 0,0 0 0 0 0,-1 0 0 0 0,1 0 0 0 0,0 0 0 0 0,0 0 0 0 0,0-1 0 0 0,0 1 0 0 0,1 0 0 0 0,-1 0 0 0 0,0 0 0 0 0,1 0 0 0 0,-1-1 0 0 0,1 1 0 0 0,0 0 0 0 0,0 0 0 0 0,-1-1 0 0 0,1 1 0 0 0,0 0 0 0 0,1-1 0 0 0,-1 1 0 0 0,0-1 0 0 0,0 0-1 0 0,0 1 1 0 0,1-1 0 0 0,-1 0 0 0 0,1 0 0 0 0,-1 0 0 0 0,1 0 0 0 0,0 0 0 0 0,-1 0 0 0 0,1 0 0 0 0,0 0 0 0 0,-1-1 0 0 0,1 1 0 0 0,0-1 0 0 0,0 1 0 0 0,0-1 0 0 0,0 0 0 0 0,-1 0 0 0 0,1 1 0 0 0,0-1 0 0 0,0-1 0 0 0,2 1 10 0 0,10-1 70 0 0,0-1 1 0 0,1 0-1 0 0,-1-1 0 0 0,0-1 1 0 0,-1 0-1 0 0,1-1 1 0 0,-1 0-1 0 0,0-1 1 0 0,0 0-1 0 0,0-1 1 0 0,4-4-71 0 0,-12 8 17 0 0,178-102 844 0 0,-182 104-893 0 0,-1 0-1 0 0,1 1 0 0 0,0-1 1 0 0,-1 1-1 0 0,1 0 0 0 0,0-1 0 0 0,0 1 1 0 0,0 0-1 0 0,-1-1 0 0 0,1 1 1 0 0,0 0-1 0 0,0 0 0 0 0,0 0 0 0 0,0 0 1 0 0,0-1-1 0 0,-1 1 0 0 0,1 0 1 0 0,0 1-1 0 0,0-1 0 0 0,0 0 1 0 0,0 0-1 0 0,0 0 0 0 0,-1 0 0 0 0,1 1 1 0 0,0-1-1 0 0,0 0 0 0 0,0 1 1 0 0,-1-1-1 0 0,1 1 0 0 0,0-1 0 0 0,0 1 1 0 0,-1-1-1 0 0,1 1 0 0 0,-1-1 1 0 0,1 1-1 0 0,0 0 0 0 0,-1-1 1 0 0,1 1-1 0 0,-1 0 0 0 0,1 0 0 0 0,-1-1 1 0 0,0 1-1 0 0,1 0 0 0 0,-1 0 1 0 0,0 0-1 0 0,1-1 0 0 0,-1 1 0 0 0,0 0 1 0 0,0 0-1 0 0,0 0 0 0 0,0 0 1 0 0,0 0 32 0 0,1 33-8961 0 0,-1-26 3068 0 0,0 0-959 0 0</inkml:trace>
  <inkml:trace contextRef="#ctx0" brushRef="#br0" timeOffset="1213.381">1558 560 10530 0 0,'0'0'2099'0'0,"0"0"-242"0"0,0 0-72 0 0,0 0-112 0 0,0 0-221 0 0,0 0-308 0 0,0 0-273 0 0,0 0-173 0 0,0 0-141 0 0,0 0-115 0 0,0 0-105 0 0,0 0-84 0 0,16-24-35 0 0,54-76-41 0 0,24-15 201 0 0,-89 109-427 0 0,-1 1 1 0 0,1 0-1 0 0,0 0 1 0 0,1 0 0 0 0,-1 0-1 0 0,1 1 1 0 0,0 0 0 0 0,0 0-1 0 0,0 1 1 0 0,0-1 0 0 0,1 1-1 0 0,-1 1 1 0 0,1-1-1 0 0,0 1 1 0 0,6-1 48 0 0,-12 5-51 0 0,1 0-1 0 0,0-1 1 0 0,-1 1 0 0 0,0 1 0 0 0,1-1-1 0 0,-1 0 1 0 0,0 0 0 0 0,0 0-1 0 0,0 1 1 0 0,0-1 0 0 0,-1 0 0 0 0,1 1-1 0 0,-1-1 1 0 0,1 0 0 0 0,-1 1-1 0 0,0-1 1 0 0,0 1 0 0 0,0-1-1 0 0,0 1 1 0 0,0-1 0 0 0,-1 0 0 0 0,0 2 51 0 0,2 6-70 0 0,-1-7 80 0 0,0 1-1 0 0,0-1 0 0 0,1 1 0 0 0,0 0 0 0 0,0-1 1 0 0,0 1-1 0 0,0-1 0 0 0,1 0 0 0 0,-1 1 0 0 0,1-1 1 0 0,0 0-1 0 0,0 0 0 0 0,0 0 0 0 0,0 0 0 0 0,0 0 1 0 0,1-1-1 0 0,-1 1 0 0 0,1-1 0 0 0,0 1 0 0 0,0-1 1 0 0,0 0-1 0 0,0 0 0 0 0,0 0 0 0 0,0 0 0 0 0,0-1 0 0 0,1 0 1 0 0,-1 1-1 0 0,0-1 0 0 0,1 0 0 0 0,0 0 0 0 0,-1-1 1 0 0,1 1-1 0 0,-1-1 0 0 0,1 0 0 0 0,0 0 0 0 0,-1 0 1 0 0,2 0-10 0 0,5-2 57 0 0,0 0 0 0 0,0 0 1 0 0,0-1-1 0 0,-1 0 1 0 0,1-1-1 0 0,-1 0 1 0 0,0-1-1 0 0,0 0 1 0 0,0 0-1 0 0,-1 0 1 0 0,0-1-1 0 0,0-1 0 0 0,0 1 1 0 0,-1-1-1 0 0,0-1 1 0 0,2-2-58 0 0,21-17-633 0 0,-16 14-725 0 0,6-5-3103 0 0,-4 9-5847 0 0,-12 9 3261 0 0</inkml:trace>
  <inkml:trace contextRef="#ctx0" brushRef="#br0" timeOffset="1476.447">2522 147 13931 0 0,'0'0'2038'0'0,"0"0"-401"0"0,0 0-288 0 0,0 0-270 0 0,0 0-233 0 0,0 0-248 0 0,0 0-222 0 0,0 0-144 0 0,0 0-89 0 0,0 0-59 0 0,0 0-62 0 0,-31 19-36 0 0,-98 58-21 0 0,78-32-47 0 0,48-38 53 0 0,1-3 2 0 0,0 0-1 0 0,1 0 0 0 0,-1 0 0 0 0,1 1 0 0 0,0-1 1 0 0,0 1-1 0 0,0-1 0 0 0,1 1 0 0 0,-1-1 0 0 0,1 1 0 0 0,0-1 1 0 0,0 1-1 0 0,1-1 0 0 0,-1 1 0 0 0,1-1 0 0 0,0 1 1 0 0,0-1-1 0 0,1 0 0 0 0,-1 1 0 0 0,1-1 0 0 0,0 0 1 0 0,0 0-1 0 0,0 0 0 0 0,1 0 0 0 0,0-1 0 0 0,-1 1 1 0 0,1-1-1 0 0,0 1 0 0 0,1-1 0 0 0,-1 0 0 0 0,1 0 0 0 0,-1 0 1 0 0,1-1-1 0 0,3 2 28 0 0,5 2-142 0 0,1-1 1 0 0,0-1 0 0 0,0 0-1 0 0,0-1 1 0 0,1 0 0 0 0,-1-1-1 0 0,1-1 1 0 0,0 0-1 0 0,-1-1 1 0 0,1 0 0 0 0,0-1 141 0 0,95-16-6882 0 0,-35-9-5452 0 0,-66 22 11875 0 0</inkml:trace>
  <inkml:trace contextRef="#ctx0" brushRef="#br0" timeOffset="1808.341">2740 346 0 0 0,'0'0'1183'0'0,"0"0"923"0"0,0 0 340 0 0,0 0-46 0 0,0 0-193 0 0,0 0-248 0 0,0 0-224 0 0,0 0-194 0 0,0 0-193 0 0,0 0-152 0 0,32 3-146 0 0,102 8-113 0 0,-70-22 264 0 0,-53 5-909 0 0,6-3-62 0 0,0 0 0 0 0,-1-1 0 0 0,1-1 0 0 0,-2 0 1 0 0,0-1-1 0 0,0-1 0 0 0,-1 0 0 0 0,-1-1 0 0 0,0 0 0 0 0,5-10-230 0 0,-16 23-18 0 0,-1 0 0 0 0,0-1 0 0 0,1 1 1 0 0,-1-1-1 0 0,0 1 0 0 0,0-1 0 0 0,0 0 0 0 0,0 0 0 0 0,-1 1 0 0 0,1-1 0 0 0,0 0 0 0 0,-1 0 0 0 0,1 0 0 0 0,-1 0 0 0 0,1 1 0 0 0,-1-1 0 0 0,0 0 0 0 0,0 0 0 0 0,0 0 0 0 0,0 0 0 0 0,0 0 0 0 0,-1 0 0 0 0,1 0 0 0 0,0 0 0 0 0,-1 0 0 0 0,1 1 0 0 0,-1-1 0 0 0,0 0 0 0 0,0 0 0 0 0,0 0 0 0 0,0 1 0 0 0,0-1 0 0 0,0 1 0 0 0,0-1 0 0 0,0 1 0 0 0,-1-1 0 0 0,1 1 0 0 0,0 0 0 0 0,-1-1 0 0 0,1 1 0 0 0,-1 0 0 0 0,0 0 0 0 0,1 0 0 0 0,-1 0 0 0 0,0 0 0 0 0,0 1 0 0 0,0-1 0 0 0,1 0 0 0 0,-1 1 0 0 0,0 0 0 0 0,0-1 0 0 0,0 1 1 0 0,0 0-1 0 0,0 0 0 0 0,0 0 0 0 0,0 0 18 0 0,-15 1-184 0 0,1 1 1 0 0,0 1 0 0 0,0 0-1 0 0,0 1 1 0 0,0 1 0 0 0,0 0-1 0 0,1 1 1 0 0,0 1 0 0 0,1 1-1 0 0,-1 0 1 0 0,1 0 0 0 0,1 2-1 0 0,-1-1 1 0 0,2 2 0 0 0,-1 0-1 0 0,2 0 1 0 0,-10 13 183 0 0,14-18-39 0 0,0 0 0 0 0,0 1 0 0 0,1 0 0 0 0,0 1-1 0 0,1-1 1 0 0,0 1 0 0 0,0 0 0 0 0,0 1 0 0 0,1-1 0 0 0,1 1 0 0 0,-1-1 0 0 0,1 1 0 0 0,1 0 0 0 0,0 1-1 0 0,0-1 1 0 0,0 0 0 0 0,1 0 0 0 0,1 1 0 0 0,0-1 0 0 0,0 1 0 0 0,1-1 0 0 0,0 1 39 0 0,1-5-40 0 0,0-1 0 0 0,0 1-1 0 0,0-1 1 0 0,0 0 0 0 0,1 0 0 0 0,0 0 0 0 0,0 0 0 0 0,0 0 0 0 0,0-1 0 0 0,1 1 0 0 0,0-1 0 0 0,-1 0 0 0 0,1 0 0 0 0,0 0 0 0 0,0-1 0 0 0,1 1-1 0 0,-1-1 1 0 0,0 0 0 0 0,1 0 0 0 0,0-1 0 0 0,-1 1 0 0 0,1-1 0 0 0,0 0 0 0 0,1 0 40 0 0,119 6-5466 0 0,-81-14-2781 0 0,-31 4 4003 0 0</inkml:trace>
  <inkml:trace contextRef="#ctx0" brushRef="#br0" timeOffset="2535.809">1379 372 0 0 0,'0'0'2534'0'0,"0"0"-230"0"0,0 0-14 0 0,0 0 89 0 0,0 0-55 0 0,0 0-311 0 0,0 0-515 0 0,0 0-502 0 0,0 0-364 0 0,0 0-133 0 0,0 0-11 0 0,0 0 19 0 0,0 0 44 0 0,3 8-24 0 0,44 127 1425 0 0,-15-108-2253 0 0,-18-25-3607 0 0,0-1-5545 0 0,-10-1 1621 0 0</inkml:trace>
</inkml:ink>
</file>

<file path=ppt/ink/ink6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1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435 593 0 0 0,'0'0'1104'0'0,"0"0"598"0"0,0 0 101 0 0,0 0-47 0 0,0 0-45 0 0,0 0-117 0 0,0 0-171 0 0,0 0-221 0 0,-32-5-253 0 0,-100-13-229 0 0,129 18-688 0 0,1-1-1 0 0,-1 0 0 0 0,1 1 0 0 0,0 0 1 0 0,-1-1-1 0 0,1 1 0 0 0,-1 0 0 0 0,1 0 1 0 0,-1 1-1 0 0,1-1 0 0 0,-1 0 1 0 0,1 1-1 0 0,-1 0 0 0 0,1-1 0 0 0,-1 1 1 0 0,1 0-1 0 0,0 0 0 0 0,0 0 0 0 0,-1 1 1 0 0,1-1-1 0 0,0 0 0 0 0,0 1 1 0 0,0-1-1 0 0,0 1 0 0 0,0 1-31 0 0,-5 4 149 0 0,-13 8-50 0 0,2 0 0 0 0,0 1 0 0 0,1 1-1 0 0,0 0 1 0 0,1 1 0 0 0,1 1 0 0 0,1 1 0 0 0,1 0-1 0 0,1 0 1 0 0,1 2 0 0 0,-8 18-99 0 0,17-37 5 0 0,1 0 0 0 0,-1 0 0 0 0,1 1 0 0 0,-1-1-1 0 0,1 0 1 0 0,0 1 0 0 0,0-1 0 0 0,1 1 0 0 0,-1-1 0 0 0,1 1 0 0 0,0-1-1 0 0,0 1 1 0 0,0 0 0 0 0,0-1 0 0 0,1 1 0 0 0,-1-1 0 0 0,1 1 0 0 0,0-1 0 0 0,0 1-1 0 0,0-1 1 0 0,0 0 0 0 0,1 1 0 0 0,-1-1 0 0 0,1 0 0 0 0,0 0 0 0 0,0 0 0 0 0,0 0-1 0 0,1-1 1 0 0,-1 1 0 0 0,0 0 0 0 0,1-1 0 0 0,0 0 0 0 0,0 1 0 0 0,-1-1-1 0 0,1 0 1 0 0,1 0 0 0 0,-1-1 0 0 0,0 1 0 0 0,0-1 0 0 0,2 1-5 0 0,12-4 166 0 0,0-1-1 0 0,0 0 1 0 0,0-1 0 0 0,-1-1 0 0 0,1 0 0 0 0,-1-1-1 0 0,0-1 1 0 0,-1-1 0 0 0,1 0 0 0 0,-2-1 0 0 0,1-1 0 0 0,-1 0-1 0 0,-1-1 1 0 0,0 0 0 0 0,8-9-166 0 0,21-14 190 0 0,-2-1 1 0 0,-2-2-1 0 0,-1-2 0 0 0,-2-1 1 0 0,-2-1-1 0 0,-1-2 0 0 0,-3-2 1 0 0,-1 0-1 0 0,-2-2 0 0 0,-3-1 1 0 0,12-35-191 0 0,-30 67-16 0 0,-1 0 0 0 0,0-1 0 0 0,-1 1 0 0 0,-1-1 0 0 0,0 0 0 0 0,-2 0 0 0 0,1 0 0 0 0,-2 0 0 0 0,-3-15 16 0 0,4 26-52 0 0,-1 1 0 0 0,0 0 0 0 0,-1-1 0 0 0,1 1 0 0 0,-1 0 0 0 0,0 0 0 0 0,0 0 0 0 0,-1 0 0 0 0,0 1 0 0 0,1-1 0 0 0,-1 1 0 0 0,-1-1-1 0 0,1 1 1 0 0,-1 0 0 0 0,0 0 0 0 0,0 1 0 0 0,0-1 0 0 0,0 1 0 0 0,0 0 0 0 0,-1 0 0 0 0,0 0 0 0 0,1 1 0 0 0,-1-1 0 0 0,0 1 0 0 0,0 0-1 0 0,0 1 1 0 0,-1-1 0 0 0,1 1 0 0 0,0 0 0 0 0,-1 0 0 0 0,1 1 0 0 0,-2-1 52 0 0,-2 2-56 0 0,0-1 0 0 0,0 1 1 0 0,1 1-1 0 0,-1 0 0 0 0,1 0 0 0 0,-1 0 0 0 0,1 1 1 0 0,-1 0-1 0 0,1 1 0 0 0,0 0 0 0 0,1 0 0 0 0,-1 1 1 0 0,1 0-1 0 0,0 0 0 0 0,0 1 0 0 0,0 0 0 0 0,1 0 1 0 0,-2 3 55 0 0,-8 7 25 0 0,2 1 1 0 0,0 1-1 0 0,1 0 1 0 0,1 1 0 0 0,1 1-1 0 0,-7 16-25 0 0,11-18 54 0 0,0 0-1 0 0,2 1 1 0 0,0 0-1 0 0,1 0 1 0 0,1 1-1 0 0,1-1 1 0 0,0 0-1 0 0,2 1 1 0 0,0-1-1 0 0,1 1 1 0 0,1-1-1 0 0,1 1 1 0 0,1-1-1 0 0,0 0 1 0 0,1 0-1 0 0,2-1 1 0 0,-1 0-1 0 0,2 0 1 0 0,1 0-1 0 0,0-1 1 0 0,1 0-1 0 0,1-1 1 0 0,0 0-1 0 0,11 10-53 0 0,-10-10 83 0 0,0-1 0 0 0,2-1-1 0 0,0 0 1 0 0,0-1-1 0 0,1 0 1 0 0,1-1-1 0 0,0-1 1 0 0,1 0 0 0 0,0-1-1 0 0,0-1 1 0 0,1-1-1 0 0,7 2-82 0 0,-13-5 39 0 0,1-1-1 0 0,-1-1 1 0 0,1 0 0 0 0,0 0-1 0 0,0-1 1 0 0,0-1-1 0 0,0 0 1 0 0,0-1-1 0 0,0 0 1 0 0,0-1-39 0 0,29-45-3168 0 0,-27 9-7697 0 0,-12 28 4140 0 0</inkml:trace>
  <inkml:trace contextRef="#ctx0" brushRef="#br0" timeOffset="243.3">1050 626 8506 0 0,'0'0'1776'0'0,"0"0"-158"0"0,0 0-15 0 0,0 0 64 0 0,0 0-99 0 0,0 0-293 0 0,0 0-427 0 0,0 0-370 0 0,0 0-246 0 0,0 32-119 0 0,4 97-58 0 0,5-80-63 0 0,-3-45-89 0 0,14 5-2737 0 0,1-19-10074 0 0,-17 3 9016 0 0</inkml:trace>
  <inkml:trace contextRef="#ctx0" brushRef="#br0" timeOffset="411.351">1033 224 6633 0 0,'0'0'4401'0'0,"0"0"-2976"0"0,0 0-929 0 0,0 0-400 0 0,0 0-128 0 0,0 0-96 0 0,0 0-80 0 0,0 0-208 0 0,0 0-409 0 0,0 0-831 0 0,0 0-1617 0 0,0 0-3240 0 0</inkml:trace>
</inkml:ink>
</file>

<file path=ppt/ink/ink6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4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59 222 0 0 0,'0'0'883'0'0,"0"0"647"0"0,0 0 374 0 0,0 0-53 0 0,0 0-341 0 0,0 0-389 0 0,0 0-290 0 0,17-10-124 0 0,55-30 9 0 0,6 12 2254 0 0,-76 27-2872 0 0,30-13 509 0 0,-1 0 0 0 0,0-3-1 0 0,-2 0 1 0 0,0-1 0 0 0,-1-2-1 0 0,2-4-606 0 0,-15 6 1234 0 0,-18 25-1225 0 0,0 0 0 0 0,0 0 0 0 0,1 0 0 0 0,-1 0 0 0 0,2 1 0 0 0,-1-1 0 0 0,1 1 0 0 0,0 0 0 0 0,1-1 0 0 0,0 1 0 0 0,0 0 0 0 0,1-1 0 0 0,0 3-9 0 0,-1 13 40 0 0,28 638 1174 0 0,-26-388-996 0 0,-3-260-226 0 0,-1-1 0 0 0,0 1 0 0 0,-1-1 0 0 0,0 0 0 0 0,-1 0 0 0 0,0 0 0 0 0,-1 0 0 0 0,-1-1 0 0 0,0 0 0 0 0,0 0 0 0 0,-1 0 0 0 0,0-1 0 0 0,-1 0 0 0 0,0-1 0 0 0,-1 1 0 0 0,0-2 0 0 0,0 1 0 0 0,-1-1 0 0 0,0-1 0 0 0,-1 1 0 0 0,1-2 0 0 0,-1 0 0 0 0,0 0 0 0 0,-1-1 0 0 0,0 0 0 0 0,0-1 0 0 0,0 0 0 0 0,0-1 0 0 0,0 0 0 0 0,-8 0 8 0 0,13-1-12 0 0,0 0 0 0 0,0-1 0 0 0,-1 0 0 0 0,1 0 0 0 0,0 0 0 0 0,-1-1 0 0 0,1 0 0 0 0,0-1 0 0 0,-1 0 0 0 0,1 0 0 0 0,0 0 0 0 0,0-1 0 0 0,-1 0 0 0 0,1 0 0 0 0,1-1 0 0 0,-1 0 0 0 0,0 0 0 0 0,1-1 0 0 0,0 0 0 0 0,-1 0 0 0 0,1 0 0 0 0,1-1 0 0 0,-1 0 0 0 0,1 0 0 0 0,0 0 0 0 0,0-1 0 0 0,0 1 0 0 0,1-1 0 0 0,0 0 0 0 0,0-1 0 0 0,1 1 0 0 0,-3-6 12 0 0,4 2-6 0 0,0 0 0 0 0,1 0 0 0 0,0 1 0 0 0,1-1 0 0 0,0 0-1 0 0,1 0 1 0 0,0 0 0 0 0,0 0 0 0 0,1 1 0 0 0,1-1 0 0 0,-1 0-1 0 0,1 1 1 0 0,1 0 0 0 0,0 0 0 0 0,0 0 0 0 0,1 0 0 0 0,0 0 0 0 0,0 1-1 0 0,1 0 1 0 0,0 0 6 0 0,14-15 26 0 0,0 0 0 0 0,1 1-1 0 0,1 2 1 0 0,1 0 0 0 0,24-16-26 0 0,28-17-126 0 0,2 3 0 0 0,3 4 0 0 0,1 4-1 0 0,83-31 127 0 0,-81 49-3313 0 0,-55 19-999 0 0,-2 4-3395 0 0,-18 1 3578 0 0</inkml:trace>
  <inkml:trace contextRef="#ctx0" brushRef="#br0" timeOffset="278.909">1016 542 2969 0 0,'0'0'1767'0'0,"0"0"-363"0"0,0 0-48 0 0,0 0 289 0 0,0 0 222 0 0,0 0-60 0 0,0 0-316 0 0,0 0-382 0 0,0 0-347 0 0,-23 34-250 0 0,-69 106-139 0 0,54-56 98 0 0,36-81-429 0 0,0 1 0 0 0,1 0 0 0 0,-1 0 1 0 0,1-1-1 0 0,0 1 0 0 0,0 0 0 0 0,0 0 0 0 0,1 0 0 0 0,-1 1 0 0 0,1-1 0 0 0,0 0 0 0 0,0 0 1 0 0,0 0-1 0 0,1 0 0 0 0,0 0 0 0 0,-1 0 0 0 0,2 0 0 0 0,-1 0 0 0 0,0 0 0 0 0,1-1 0 0 0,-1 1 1 0 0,1 0-1 0 0,0-1 0 0 0,0 1 0 0 0,1-1 0 0 0,-1 0 0 0 0,1 0 0 0 0,-1 0 0 0 0,1 0 0 0 0,0 0 1 0 0,0 0-1 0 0,1-1 0 0 0,-1 1 0 0 0,0-1 0 0 0,1 0 0 0 0,0 0 0 0 0,-1 0 0 0 0,1-1-42 0 0,6 0 80 0 0,0-2 0 0 0,-1 1 0 0 0,1-1 0 0 0,-1 0 0 0 0,1-1 0 0 0,-1 0 0 0 0,1-1 0 0 0,-1 0 0 0 0,0 0 0 0 0,0-1 0 0 0,-1 0 0 0 0,1-1 0 0 0,-1 0 0 0 0,0 0 0 0 0,0-1 0 0 0,0 0 0 0 0,-1 0 0 0 0,0-1 0 0 0,0 0 0 0 0,-1 0 0 0 0,0 0 0 0 0,0-1 0 0 0,-1 0 0 0 0,1 0 0 0 0,-2 0 0 0 0,1-1 0 0 0,-1 0 0 0 0,-1 0 0 0 0,0 0 0 0 0,0 0 0 0 0,0 0 0 0 0,-1-1 0 0 0,-1 1 0 0 0,0-1 0 0 0,0 0 0 0 0,-1 1 0 0 0,0-1 0 0 0,0-1-80 0 0,-1 6-147 0 0,-1 0 0 0 0,1 0 1 0 0,-1 0-1 0 0,1 1 1 0 0,-1-1-1 0 0,-1 1 0 0 0,1-1 1 0 0,-1 1-1 0 0,1 0 0 0 0,-1-1 1 0 0,0 2-1 0 0,-1-1 0 0 0,1 0 1 0 0,-1 1-1 0 0,0-1 0 0 0,1 1 1 0 0,-1 0-1 0 0,-1 0 1 0 0,0 0 146 0 0,-27-6-5446 0 0,0 19-5530 0 0,24-4 8011 0 0</inkml:trace>
  <inkml:trace contextRef="#ctx0" brushRef="#br0" timeOffset="541.021">1292 925 408 0 0,'0'0'2321'0'0,"0"0"-89"0"0,0 0 41 0 0,0 0 134 0 0,0 0-12 0 0,0 0-219 0 0,0 0-363 0 0,0 0-434 0 0,0 0-404 0 0,0 0-263 0 0,0 0-160 0 0,0 0-95 0 0,0 0-26 0 0,9-18-44 0 0,48-122 517 0 0,-51 121-857 0 0,1 1 0 0 0,0 0 0 0 0,2 1 0 0 0,0 0 0 0 0,1 0 0 0 0,0 1 0 0 0,1 0 0 0 0,1 1 0 0 0,3-2-47 0 0,81-61-1820 0 0,-49 54-9327 0 0,-39 23 1869 0 0</inkml:trace>
</inkml:ink>
</file>

<file path=ppt/ink/ink6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7.7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304 81 4057 0 0,'0'0'1183'0'0,"0"0"-334"0"0,0 0-177 0 0,0 0 253 0 0,0 0 372 0 0,0 0 245 0 0,0 0-26 0 0,0 0-258 0 0,0 0-314 0 0,0 0-232 0 0,0 0-112 0 0,0 0-45 0 0,-1 36-3 0 0,-6 113-17 0 0,19-17 1031 0 0,16 214 30 0 0,-28-338-1666 0 0,0 1 0 0 0,0-1 0 0 0,0 0 1 0 0,-1 1-1 0 0,-1-1 0 0 0,1 0 0 0 0,-1 0 0 0 0,-1 0 0 0 0,1 0 0 0 0,-2-1 0 0 0,1 1 1 0 0,-1-1-1 0 0,0 1 0 0 0,0-1 0 0 0,-1 0 0 0 0,0-1 0 0 0,0 1 0 0 0,-2 1 70 0 0,-4-2-854 0 0,-3-21-13893 0 0,13 2 11560 0 0,1 6 2874 0 0</inkml:trace>
  <inkml:trace contextRef="#ctx0" brushRef="#br0" timeOffset="268.084">1 542 1360 0 0,'0'0'1805'0'0,"0"0"-428"0"0,0 0-19 0 0,0 0 341 0 0,0 0 345 0 0,0 0 18 0 0,0 0-291 0 0,34-8-364 0 0,109-26-332 0 0,212-71 1516 0 0,-339 100-3011 0 0,100-38-668 0 0,-81 23-3219 0 0,-2-5-4712 0 0,-25 18 5304 0 0</inkml:trace>
  <inkml:trace contextRef="#ctx0" brushRef="#br0" timeOffset="658.409">800 0 5073 0 0,'0'0'1055'0'0,"0"0"-103"0"0,0 0 179 0 0,0 0 451 0 0,0 0 342 0 0,0 0 19 0 0,0 0-285 0 0,0 0-380 0 0,-9 37-297 0 0,-26 118-211 0 0,-3 62 1253 0 0,30 22-819 0 0,9-230-1181 0 0,0 0 0 0 0,0 0 0 0 0,1-1-1 0 0,0 1 1 0 0,0-1 0 0 0,1 0 0 0 0,0 1 0 0 0,1-1 0 0 0,0-1 0 0 0,0 1-1 0 0,1 0 1 0 0,-1-1 0 0 0,2 0 0 0 0,2 3-23 0 0,-4-7 15 0 0,0-1-1 0 0,1-1 1 0 0,-1 1-1 0 0,0-1 1 0 0,1 1-1 0 0,-1-1 1 0 0,1-1 0 0 0,-1 1-1 0 0,1-1 1 0 0,-1 1-1 0 0,1-1 1 0 0,-1 0-1 0 0,1-1 1 0 0,0 1 0 0 0,-1-1-1 0 0,1 0 1 0 0,-1 0-1 0 0,0-1 1 0 0,1 1-1 0 0,-1-1 1 0 0,0 0 0 0 0,0 0-1 0 0,0 0 1 0 0,0-1-1 0 0,0 1 1 0 0,1-2-15 0 0,156-97 33 0 0,-159 101-36 0 0,-1 0 1 0 0,1 0-1 0 0,0 0 0 0 0,0 0 0 0 0,0 0 1 0 0,0 1-1 0 0,0-1 0 0 0,-1 1 0 0 0,1-1 1 0 0,0 1-1 0 0,0 0 0 0 0,-1 0 1 0 0,1 0-1 0 0,0 0 0 0 0,-1 0 0 0 0,1 0 1 0 0,-1 0-1 0 0,0 0 0 0 0,1 1 0 0 0,-1-1 1 0 0,0 1-1 0 0,0-1 0 0 0,1 1 0 0 0,-1-1 1 0 0,0 1-1 0 0,-1-1 0 0 0,1 1 0 0 0,0 0 1 0 0,0 0-1 0 0,-1-1 0 0 0,1 1 1 0 0,-1 0-1 0 0,1 1 3 0 0,3 6 25 0 0,-1-4-26 0 0,-1 0 1 0 0,1 0 0 0 0,1-1-1 0 0,-1 1 1 0 0,0-1-1 0 0,1 0 1 0 0,0 0 0 0 0,0 0-1 0 0,0 0 1 0 0,1 0-1 0 0,-1-1 1 0 0,1 0 0 0 0,0 0-1 0 0,-1 0 1 0 0,1-1-1 0 0,1 1 1 0 0,1-1 0 0 0,22 4-1455 0 0,-19-5-3854 0 0,1-1-7074 0 0,-9 0 9296 0 0</inkml:trace>
  <inkml:trace contextRef="#ctx0" brushRef="#br0" timeOffset="986.005">1380 781 0 0 0,'0'0'659'0'0,"0"0"436"0"0,0 0 304 0 0,0 0 226 0 0,0 0 138 0 0,0 0-22 0 0,0 0-161 0 0,0 0-172 0 0,0 0-166 0 0,0 0-156 0 0,0 0-128 0 0,0 0-95 0 0,30-8-93 0 0,96-26-89 0 0,-55 2 589 0 0,-61 21-1017 0 0,-3 6-147 0 0,-1 0-1 0 0,1 0 0 0 0,-1-1 0 0 0,-1 0 0 0 0,1 0 1 0 0,-1-1-1 0 0,0 1 0 0 0,0-1 0 0 0,-1 0 1 0 0,0-1-1 0 0,0 1 0 0 0,-1-1 0 0 0,0 0 1 0 0,0 1-1 0 0,-1-1 0 0 0,0 0 0 0 0,0-1 1 0 0,-1 1-1 0 0,0 0 0 0 0,-1 0 0 0 0,1-1 0 0 0,-2 1-105 0 0,-2 4-42 0 0,0 0 0 0 0,0 0-1 0 0,-1 0 1 0 0,0 1-1 0 0,0-1 1 0 0,0 1-1 0 0,0 0 1 0 0,0 0 0 0 0,0 1-1 0 0,-1-1 1 0 0,0 1-1 0 0,1 0 1 0 0,-1 0-1 0 0,0 0 1 0 0,0 1 0 0 0,0 0-1 0 0,0 0 1 0 0,0 0-1 0 0,0 0 1 0 0,0 1-1 0 0,0 0 1 0 0,-1 0 0 0 0,1 1-1 0 0,0-1 1 0 0,0 1-1 0 0,0 0 1 0 0,0 0-1 0 0,0 1 1 0 0,0-1 0 0 0,1 1-1 0 0,-1 0 1 0 0,-4 3 42 0 0,-3 0 9 0 0,1 1 1 0 0,0 0-1 0 0,0 0 1 0 0,0 1-1 0 0,1 1 0 0 0,0 0 1 0 0,1 0-1 0 0,-1 1 1 0 0,2 0-1 0 0,-1 1 1 0 0,1 0-1 0 0,1 0 1 0 0,0 0-1 0 0,0 1 0 0 0,1 0 1 0 0,0 1-1 0 0,1-1 1 0 0,0 1-1 0 0,1 0 1 0 0,1 0-1 0 0,0 1 1 0 0,0-1-1 0 0,1 0 0 0 0,1 1 1 0 0,0 1-10 0 0,1-9 31 0 0,1-1 0 0 0,0 1 0 0 0,0 0-1 0 0,0 0 1 0 0,0 0 0 0 0,1-1 0 0 0,0 1 0 0 0,0 0 0 0 0,0-1 0 0 0,1 0 0 0 0,-1 1 0 0 0,1-1 0 0 0,0 0-1 0 0,0 0 1 0 0,1-1 0 0 0,-1 1 0 0 0,1-1 0 0 0,-1 0 0 0 0,1 0 0 0 0,0 0 0 0 0,0 0 0 0 0,1 0 0 0 0,-1-1-1 0 0,2 1-30 0 0,115 39 600 0 0,-82-36-638 0 0,0-1 0 0 0,1-2-1 0 0,-1-2 1 0 0,0-1-1 0 0,28-5 39 0 0,12-7-2732 0 0,-29 0-4675 0 0,-33 8 2873 0 0,4 0-1529 0 0</inkml:trace>
</inkml:ink>
</file>

<file path=ppt/ink/ink6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3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1 345 1128 0 0,'0'0'896'0'0,"0"0"-254"0"0,0 0 149 0 0,0 0 456 0 0,0 0 408 0 0,0 0 206 0 0,0 0-50 0 0,0 0-180 0 0,0 0-166 0 0,0 0-141 0 0,32 4-177 0 0,104 12-173 0 0,-61-23 232 0 0,-62 1-945 0 0,5 1-13 0 0,-1 0 1 0 0,1-2 0 0 0,-1 0 0 0 0,0-1 0 0 0,-1-1 0 0 0,0-1-1 0 0,0 0 1 0 0,-1-1 0 0 0,-1 0 0 0 0,0-1 0 0 0,0-1 0 0 0,-1 0 0 0 0,-1-1-1 0 0,0 0 1 0 0,8-14-249 0 0,-19 26 14 0 0,1 1 0 0 0,-1-1 0 0 0,0 0 0 0 0,0 0 0 0 0,-1 0 0 0 0,1 0 0 0 0,0 0 0 0 0,-1 0-1 0 0,1 0 1 0 0,-1 0 0 0 0,0 0 0 0 0,1 0 0 0 0,-1 0 0 0 0,0 0 0 0 0,0 0 0 0 0,-1 0 0 0 0,1 0 0 0 0,0 0-1 0 0,-1 0 1 0 0,1 0 0 0 0,-1 0 0 0 0,1 0 0 0 0,-1 0 0 0 0,0 0 0 0 0,0 0 0 0 0,0 0 0 0 0,0 0 0 0 0,0 1-1 0 0,-1-1 1 0 0,1 0 0 0 0,0 1 0 0 0,-1-1 0 0 0,1 1 0 0 0,-1 0 0 0 0,1-1 0 0 0,-1 1 0 0 0,0 0 0 0 0,0 0-1 0 0,0 0 1 0 0,1 0 0 0 0,-1 0 0 0 0,-1 0-14 0 0,-90-12-566 0 0,80 14 540 0 0,1 1 0 0 0,-1 0-1 0 0,1 0 1 0 0,-1 2 0 0 0,1-1 0 0 0,0 2 0 0 0,0 0 0 0 0,1 0 0 0 0,0 1 0 0 0,0 0 0 0 0,0 1 0 0 0,0 0 0 0 0,1 1 0 0 0,0 0 0 0 0,1 1 0 0 0,0-1 0 0 0,0 2 0 0 0,1 0-1 0 0,0 0 1 0 0,1 0 0 0 0,0 1 0 0 0,1 0 0 0 0,0 0 0 0 0,-1 4 26 0 0,5-8 3 0 0,1 0 0 0 0,0 0-1 0 0,1 0 1 0 0,-1 0 0 0 0,1 0-1 0 0,1 0 1 0 0,-1 0 0 0 0,1 0-1 0 0,1 0 1 0 0,-1 0 0 0 0,1-1-1 0 0,0 1 1 0 0,0 0 0 0 0,1-1-1 0 0,0 1 1 0 0,0-1 0 0 0,1 0-1 0 0,0 0 1 0 0,0 0 0 0 0,0-1-1 0 0,1 1 1 0 0,-1-1 0 0 0,1 0-1 0 0,1-1 1 0 0,-1 1 0 0 0,1-1-1 0 0,-1 0 1 0 0,1 0 0 0 0,0-1-1 0 0,1 1 1 0 0,-1-1 0 0 0,1-1-1 0 0,-1 1 1 0 0,1-1 0 0 0,0 0-1 0 0,0-1 1 0 0,-1 0 0 0 0,1 0-1 0 0,0 0 1 0 0,0-1 0 0 0,1 0-1 0 0,-1 0-2 0 0,178-3-183 0 0,-66-27-6016 0 0,-77 19-3341 0 0,-29 7 4187 0 0</inkml:trace>
  <inkml:trace contextRef="#ctx0" brushRef="#br0" timeOffset="420.131">666 481 5345 0 0,'0'0'1929'0'0,"0"0"-266"0"0,0 0-112 0 0,0 0-80 0 0,0 0-155 0 0,0 0-179 0 0,0 0-106 0 0,0 0 54 0 0,0 0 49 0 0,0 0-68 0 0,0 0-167 0 0,0 0-220 0 0,0 0-165 0 0,21-10-111 0 0,67-31-108 0 0,-1-23 280 0 0,66-79-193 0 0,-125 121-863 0 0,-28 22 241 0 0,-2 103-719 0 0,4-99 977 0 0,0 0 1 0 0,0-1-1 0 0,1 0 0 0 0,-1 1 0 0 0,1-1 0 0 0,-1 0 1 0 0,1 0-1 0 0,0 0 0 0 0,0-1 0 0 0,0 1 1 0 0,1-1-1 0 0,-1 0 0 0 0,0 1 0 0 0,1-2 1 0 0,0 1-1 0 0,-1 0 0 0 0,1-1 0 0 0,0 1 0 0 0,0-1 1 0 0,0 0-1 0 0,0-1 0 0 0,0 1 0 0 0,0-1 1 0 0,0 1-1 0 0,0-1 0 0 0,0 0 0 0 0,0-1 0 0 0,0 1 1 0 0,0-1-1 0 0,0 0 0 0 0,0 0 0 0 0,2 0-18 0 0,9 0 117 0 0,90-32 266 0 0,-62 10-1137 0 0,-25 12-2670 0 0,0 2-5753 0 0,-15 8 654 0 0</inkml:trace>
  <inkml:trace contextRef="#ctx0" brushRef="#br0" timeOffset="1048.252">1417 393 144 0 0,'0'0'868'0'0,"0"0"208"0"0,0 0 497 0 0,0 0 487 0 0,0 0 329 0 0,0 0 94 0 0,0 0-189 0 0,0 0-268 0 0,0 0-302 0 0,0 0-312 0 0,34 0-269 0 0,109-2-247 0 0,-68-12 175 0 0,-63 7-848 0 0,9-2-55 0 0,-1 0 1 0 0,0-2-1 0 0,-1 0 1 0 0,0-1-1 0 0,-1-1 1 0 0,0-1-1 0 0,-1 0 1 0 0,-1-2-1 0 0,0 0 1 0 0,-1 0-1 0 0,-1-1 1 0 0,1-3-169 0 0,-14 18-12 0 0,1 1 0 0 0,-1 0 0 0 0,-1-1 0 0 0,1 1 0 0 0,0 0 0 0 0,0-1 0 0 0,0 1 0 0 0,-1-1 0 0 0,1 1 0 0 0,-1-1 0 0 0,1 0 0 0 0,-1 1 0 0 0,0-1 0 0 0,1 1 0 0 0,-1-1 0 0 0,0 0 0 0 0,0 1 0 0 0,0-1 0 0 0,0 0 1 0 0,-1 1-1 0 0,1-1 0 0 0,0 0 0 0 0,-1 1 0 0 0,1-1 0 0 0,-1 1 0 0 0,1-1 0 0 0,-1 1 0 0 0,0-1 0 0 0,0 1 0 0 0,1-1 0 0 0,-1 1 0 0 0,0 0 0 0 0,0 0 0 0 0,-1-1 0 0 0,1 1 0 0 0,0 0 0 0 0,0 0 0 0 0,0 0 0 0 0,-1 0 0 0 0,1 0 0 0 0,-1 0 0 0 0,1 1 1 0 0,-1-1-1 0 0,1 0 0 0 0,-1 1 0 0 0,1-1 0 0 0,-1 1 0 0 0,1-1 0 0 0,-1 1 0 0 0,0 0 0 0 0,1 0 0 0 0,-1 0 0 0 0,0 0 0 0 0,1 0 0 0 0,-1 0 0 0 0,0 0 0 0 0,1 0 12 0 0,-12 1-137 0 0,1 0 1 0 0,0 1-1 0 0,0 0 0 0 0,0 1 0 0 0,0 0 0 0 0,0 1 0 0 0,0 1 1 0 0,1-1-1 0 0,0 2 0 0 0,0 0 0 0 0,0 0 0 0 0,-8 7 137 0 0,19-13-2 0 0,-12 6-55 0 0,1 0 0 0 0,0 1 0 0 0,1 0 1 0 0,-1 1-1 0 0,2 0 0 0 0,-1 1 0 0 0,1 0 1 0 0,0 0-1 0 0,1 1 0 0 0,0 0 0 0 0,0 0 0 0 0,1 1 1 0 0,1 0-1 0 0,0 1 0 0 0,0-1 0 0 0,1 1 1 0 0,1 0-1 0 0,0 0 0 0 0,-2 9 57 0 0,6-18 0 0 0,0 1 0 0 0,1-1-1 0 0,-1 0 1 0 0,1 0 0 0 0,0 0 0 0 0,0-1 0 0 0,0 1 0 0 0,0 0-1 0 0,0 0 1 0 0,1 0 0 0 0,-1-1 0 0 0,1 1 0 0 0,0-1 0 0 0,0 1-1 0 0,0-1 1 0 0,0 0 0 0 0,0 0 0 0 0,0 1 0 0 0,0-1 0 0 0,1-1-1 0 0,-1 1 1 0 0,1 0 0 0 0,0-1 0 0 0,-1 1 0 0 0,1-1 0 0 0,0 0 0 0 0,0 0-1 0 0,0 0 1 0 0,0 0 0 0 0,2 0 0 0 0,96 12 617 0 0,-73-13-413 0 0,-1-2 1 0 0,0-1-1 0 0,0-1 1 0 0,0-2-1 0 0,0 0 0 0 0,-1-2 1 0 0,0-1-1 0 0,25-11-204 0 0,-23 9-7 0 0,-1-1 0 0 0,1-1 0 0 0,-2-1 0 0 0,0-1 0 0 0,-1-2 0 0 0,0 0 0 0 0,-2-2 0 0 0,0 0 0 0 0,-1-2 0 0 0,-1 0 0 0 0,-1-2 0 0 0,-1 0 0 0 0,0-1 0 0 0,-2-1 0 0 0,7-14 7 0 0,-13-42-824 0 0,-14 79 749 0 0,0 1 0 0 0,0-1 0 0 0,0 1 1 0 0,0-1-1 0 0,0 1 0 0 0,-1 0 0 0 0,1 0 1 0 0,0 0-1 0 0,-1 1 0 0 0,1-1 0 0 0,-1 1 1 0 0,1 0-1 0 0,-1 0 0 0 0,1 0 0 0 0,0 0 1 0 0,-1 1-1 0 0,1-1 0 0 0,-1 1 0 0 0,1 0 1 0 0,0 0-1 0 0,-1 0 0 0 0,1 1 1 0 0,-1 0 74 0 0,-2 0-35 0 0,0-1 0 0 0,1 2 0 0 0,-1-1 0 0 0,1 1 1 0 0,0-1-1 0 0,0 1 0 0 0,0 1 0 0 0,0-1 1 0 0,0 1-1 0 0,1 0 0 0 0,-1 0 0 0 0,1 0 1 0 0,0 1-1 0 0,1-1 0 0 0,-1 1 0 0 0,1 0 0 0 0,0 0 1 0 0,0 0-1 0 0,0 1 0 0 0,1-1 0 0 0,0 1 1 0 0,0-1-1 0 0,0 1 0 0 0,1 0 0 0 0,-1-1 1 0 0,2 1-1 0 0,-1 0 0 0 0,0 4 35 0 0,5-6 15 0 0,0 1 1 0 0,-1-1-1 0 0,2 0 0 0 0,-1 0 1 0 0,0 0-1 0 0,1-1 0 0 0,0 1 1 0 0,0-1-1 0 0,0 0 1 0 0,0 0-1 0 0,0-1 0 0 0,0 0 1 0 0,1 0-1 0 0,-1 0 0 0 0,1-1 1 0 0,0 1-1 0 0,0-1-15 0 0,1 1 18 0 0,30 8 101 0 0,-30-9-87 0 0,1-1 1 0 0,-1 1-1 0 0,0 0 1 0 0,1 1-1 0 0,-1 0 1 0 0,0 0-1 0 0,0 1 1 0 0,0-1-1 0 0,-1 1 1 0 0,1 1 0 0 0,0-1-1 0 0,-1 1 1 0 0,0 1-1 0 0,0-1 1 0 0,0 1-1 0 0,-1 0 1 0 0,0 0-1 0 0,1 0 1 0 0,-2 1-1 0 0,1 0 1 0 0,-1 0 0 0 0,0 0-1 0 0,0 1 1 0 0,0-1-1 0 0,-1 1 1 0 0,0 0-1 0 0,1 4-32 0 0,-4-2-31 0 0,-1 0 1 0 0,0-1-1 0 0,0 1 0 0 0,-1-1 0 0 0,0 1 0 0 0,0-1 0 0 0,-1 0 0 0 0,0 0 0 0 0,0 0 1 0 0,-1 0-1 0 0,0 0 0 0 0,0-1 0 0 0,-1 0 0 0 0,0 0 0 0 0,-1 0 0 0 0,1 0 0 0 0,-1-1 1 0 0,0 0-1 0 0,-1 0 0 0 0,-5 3 31 0 0,4-1-1218 0 0,0 0-2229 0 0,0-3-4706 0 0,5-4 1688 0 0</inkml:trace>
  <inkml:trace contextRef="#ctx0" brushRef="#br0" timeOffset="1644.368">2922 131 11458 0 0,'0'0'1884'0'0,"0"0"-341"0"0,0 0-99 0 0,0 0-124 0 0,0 0-270 0 0,0 0-300 0 0,0 0-281 0 0,0 0-196 0 0,0 0-125 0 0,0 0-71 0 0,-27 7-66 0 0,-85 21-46 0 0,108-28 32 0 0,1 1 0 0 0,-1 0 0 0 0,1 0 0 0 0,-1 1 0 0 0,1-1 0 0 0,0 0 0 0 0,0 1 0 0 0,0 0 0 0 0,0 0 0 0 0,0 0 0 0 0,0 0 0 0 0,0 0 0 0 0,1 1 0 0 0,-1-1 0 0 0,1 1 0 0 0,0 0 0 0 0,-1 0 0 0 0,1 0 0 0 0,-1 2 3 0 0,-5 7-23 0 0,-2 0-57 0 0,0 0-1 0 0,0 0 0 0 0,2 1 1 0 0,-1 0-1 0 0,2 1 0 0 0,0 0 1 0 0,0 0-1 0 0,1 1 0 0 0,1-1 0 0 0,0 1 1 0 0,2 0-1 0 0,-1 1 0 0 0,2-1 1 0 0,0 1-1 0 0,1-1 0 0 0,0 6 81 0 0,3-18 8 0 0,-1 0 0 0 0,1 0-1 0 0,0 0 1 0 0,0-1 0 0 0,0 1-1 0 0,1-1 1 0 0,-1 1 0 0 0,1-1-1 0 0,-1 0 1 0 0,1 0 0 0 0,0 0-1 0 0,0 0 1 0 0,0-1 0 0 0,0 1-1 0 0,0-1 1 0 0,0 0 0 0 0,0 0-1 0 0,0 0 1 0 0,0 0 0 0 0,1 0-1 0 0,-1-1 1 0 0,0 1 0 0 0,1-1-1 0 0,-1 0 1 0 0,0 0 0 0 0,1 0-1 0 0,-1 0 1 0 0,1-1-1 0 0,-1 0 1 0 0,0 1 0 0 0,0-1-1 0 0,1 0 1 0 0,-1-1 0 0 0,0 1-1 0 0,2-1-7 0 0,32-17 225 0 0,0-1 0 0 0,-1-2-1 0 0,0-2 1 0 0,-2-1 0 0 0,28-27-225 0 0,-46 39 51 0 0,-12 9-28 0 0,1 0 0 0 0,0-1 0 0 0,1 2 0 0 0,-1-1 0 0 0,1 0 1 0 0,-1 1-1 0 0,1 0 0 0 0,0 1 0 0 0,0-1 0 0 0,1 1 0 0 0,-1 0 0 0 0,0 1 0 0 0,1-1 0 0 0,-1 1 0 0 0,1 1 0 0 0,-1-1 0 0 0,1 1 0 0 0,-1 0 0 0 0,3 1-23 0 0,-6 1 1 0 0,0 1 0 0 0,0 0 0 0 0,0 0 0 0 0,-1 0-1 0 0,1 0 1 0 0,-1 1 0 0 0,0-1 0 0 0,0 0 0 0 0,0 1 0 0 0,0 0 0 0 0,-1-1 0 0 0,1 1 0 0 0,-1 0 0 0 0,0 0 0 0 0,0 0 0 0 0,-1-1 0 0 0,1 2-1 0 0,2 5 6 0 0,9 49 7 0 0,-3 0-1 0 0,-2 0 1 0 0,-2 1-1 0 0,-4 0 0 0 0,-1-1 1 0 0,-4 2-13 0 0,4-43 1 0 0,-1-4 22 0 0,0 1-1 0 0,-1 0 1 0 0,0-1-1 0 0,-1 1 0 0 0,0-1 1 0 0,-2 0-1 0 0,0 0 0 0 0,0-1 1 0 0,-1 1-1 0 0,-1-1 0 0 0,0 0 1 0 0,0-1-1 0 0,-2 1 0 0 0,1-2 1 0 0,-2 1-1 0 0,0-1 1 0 0,-9 8-23 0 0,9-11 43 0 0,1-2 0 0 0,-1 1 0 0 0,0-1 1 0 0,-1-1-1 0 0,1 0 0 0 0,-1-1 0 0 0,0 1 1 0 0,0-2-1 0 0,-1 0 0 0 0,1 0 0 0 0,-1-1 1 0 0,1-1-1 0 0,-1 0 0 0 0,0 0 0 0 0,0-1 1 0 0,-8-1-44 0 0,16 0 6 0 0,0 0 0 0 0,0 0-1 0 0,1 0 1 0 0,-1 0 0 0 0,0-1 0 0 0,1 0 0 0 0,-1 1 0 0 0,1-1 0 0 0,0 0 0 0 0,-1-1 0 0 0,1 1 0 0 0,0-1 0 0 0,0 1-1 0 0,1-1 1 0 0,-1 0 0 0 0,0 0 0 0 0,1 0 0 0 0,0 0 0 0 0,0-1 0 0 0,0 1 0 0 0,0-1 0 0 0,0 1 0 0 0,1-1 0 0 0,-1 1-1 0 0,1-1 1 0 0,0 0 0 0 0,0 0 0 0 0,1 0 0 0 0,-1 0 0 0 0,1-2-6 0 0,-2-4-31 0 0,2 1 0 0 0,-1-1 1 0 0,1 0-1 0 0,1 0 0 0 0,-1 0 0 0 0,2 0 0 0 0,-1 0 1 0 0,2 0-1 0 0,-1 1 0 0 0,1-1 0 0 0,3-6 31 0 0,18-25-175 0 0,2 0-1 0 0,1 2 1 0 0,2 1-1 0 0,2 2 1 0 0,1 1-1 0 0,26-22 176 0 0,16-19-1861 0 0,-48 49-107 0 0,-8 8-929 0 0,0 0-3391 0 0,-10 9-1556 0 0</inkml:trace>
  <inkml:trace contextRef="#ctx0" brushRef="#br0" timeOffset="2308.172">3357 187 5057 0 0,'0'0'1628'0'0,"0"0"-193"0"0,0 0 154 0 0,0 0 147 0 0,0 0-33 0 0,0 0-221 0 0,0 0-329 0 0,0 0-274 0 0,0 0-229 0 0,0 0-210 0 0,0 0-173 0 0,0 0-135 0 0,0 0-47 0 0,0 5-10 0 0,-17 100-14 0 0,17-84-55 0 0,-1-18-10 0 0,0 0 0 0 0,0 0 0 0 0,0 1 1 0 0,1-1-1 0 0,-1 0 0 0 0,1 1 0 0 0,0-1 1 0 0,0 0-1 0 0,0 0 0 0 0,1 1 0 0 0,-1-1 0 0 0,1 0 1 0 0,0 0-1 0 0,-1 1 0 0 0,1-1 0 0 0,1 0 1 0 0,-1 0-1 0 0,0 0 0 0 0,1 0 0 0 0,0 0 1 0 0,0-1-1 0 0,-1 1 0 0 0,1 0 0 0 0,1-1 1 0 0,-1 1-1 0 0,0-1 0 0 0,1 0 0 0 0,-1 0 1 0 0,1 0-1 0 0,0 0 0 0 0,0 0 0 0 0,-1-1 1 0 0,1 1-1 0 0,0-1 0 0 0,0 0 0 0 0,1 0 1 0 0,1 1 3 0 0,4-3 153 0 0,0-1 0 0 0,1 0 1 0 0,-1 0-1 0 0,0-1 1 0 0,0 0-1 0 0,0 0 1 0 0,-1-1-1 0 0,1-1 0 0 0,-1 1 1 0 0,0-1-1 0 0,0-1 1 0 0,-1 1-1 0 0,0-1 1 0 0,0-1-1 0 0,0 1 0 0 0,0-1 1 0 0,-1 0-1 0 0,0-1 1 0 0,-1 1-1 0 0,1-2-153 0 0,117-149 1294 0 0,-123 157-1296 0 0,1 1 1 0 0,-1 0-1 0 0,1-1 1 0 0,-1 1-1 0 0,1 0 1 0 0,-1 0-1 0 0,1-1 1 0 0,-1 1-1 0 0,1 0 1 0 0,0 0-1 0 0,-1 0 1 0 0,1 0-1 0 0,-1-1 0 0 0,1 1 1 0 0,0 0-1 0 0,-1 0 1 0 0,1 0-1 0 0,0 1 1 0 0,-1-1-1 0 0,1 0 1 0 0,-1 0-1 0 0,1 0 1 0 0,-1 0-1 0 0,1 0 1 0 0,0 1-1 0 0,-1-1 1 0 0,1 0-1 0 0,-1 1 1 0 0,1-1-1 0 0,-1 0 0 0 0,1 1 1 0 0,-1-1-1 0 0,1 0 1 0 0,-1 1-1 0 0,0-1 1 0 0,1 1-1 0 0,-1-1 1 0 0,0 1-1 0 0,1-1 1 0 0,-1 1-1 0 0,0-1 1 0 0,1 1-1 0 0,-1-1 1 0 0,0 1-1 0 0,0 0 1 0 0,0-1-1 0 0,1 1 1 0 0,-1-1-1 0 0,0 1 0 0 0,0 0 1 0 0,0-1-1 0 0,0 1 1 0 0,0-1-1 0 0,0 1 2 0 0,10 34 4 0 0,5 54-186 0 0,-3 1-1 0 0,-5 1 1 0 0,-3 0 0 0 0,-9 82 182 0 0,3-139-133 0 0,-1 0-1 0 0,-1 0 1 0 0,-2-1 0 0 0,-2 0 0 0 0,-1 0 0 0 0,-11 26 133 0 0,20-57 32 0 0,-1 1-1 0 0,1-1 1 0 0,-1 0 0 0 0,1 0 0 0 0,-1 0-1 0 0,0 0 1 0 0,0 0 0 0 0,0 0 0 0 0,0 0-1 0 0,0 0 1 0 0,0 0 0 0 0,0 0 0 0 0,-1 0 0 0 0,1-1-1 0 0,-1 1 1 0 0,1 0 0 0 0,-1-1 0 0 0,0 1-1 0 0,1-1 1 0 0,-1 0 0 0 0,0 0 0 0 0,0 1-1 0 0,0-1 1 0 0,0-1 0 0 0,0 1 0 0 0,0 0-1 0 0,-1 0 1 0 0,1-1 0 0 0,0 1 0 0 0,0-1 0 0 0,0 0-1 0 0,-1 0 1 0 0,1 1 0 0 0,0-1 0 0 0,0-1-1 0 0,-1 1 1 0 0,1 0 0 0 0,0-1 0 0 0,0 1-1 0 0,0-1 1 0 0,-1 1 0 0 0,1-1 0 0 0,0 0-1 0 0,0 0 1 0 0,0 0 0 0 0,0 0 0 0 0,1 0 0 0 0,-1-1-1 0 0,0 1 1 0 0,0-1 0 0 0,1 1 0 0 0,-1-1-1 0 0,1 1 1 0 0,-1-1 0 0 0,1 0-32 0 0,-4-7 40 0 0,2 0 0 0 0,-1 0 0 0 0,1 0 0 0 0,1 0 0 0 0,-1-1-1 0 0,2 1 1 0 0,-1-1 0 0 0,1 1 0 0 0,1-1 0 0 0,-1 1 0 0 0,2-1 0 0 0,-1 0 0 0 0,2 1 0 0 0,-1-1 0 0 0,1 1 0 0 0,0-1 0 0 0,1 1 0 0 0,0 0 0 0 0,5-8-40 0 0,7-2-49 0 0,0 0 1 0 0,2 0-1 0 0,0 2 1 0 0,2 0 0 0 0,-1 1-1 0 0,2 1 1 0 0,0 1-1 0 0,1 0 1 0 0,0 2-1 0 0,1 0 1 0 0,1 2 0 0 0,-1 0-1 0 0,2 2 1 0 0,-1 0-1 0 0,1 2 1 0 0,11-2 48 0 0,41-12-1491 0 0,-39 10-2547 0 0,0 0-6753 0 0,-25 6 4386 0 0</inkml:trace>
</inkml:ink>
</file>

<file path=ppt/ink/ink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6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1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0 795 8738 0 0,'0'0'1664'0'0,"0"0"-205"0"0,0 0-111 0 0,0 0-66 0 0,0 0-116 0 0,0 0-222 0 0,0 0-213 0 0,0 0-190 0 0,0 0-159 0 0,0 0-128 0 0,0 0-82 0 0,0 0-28 0 0,0 0-17 0 0,11-28-19 0 0,35-89-12 0 0,-39 98-83 0 0,0 1 0 0 0,1 1-1 0 0,1-1 1 0 0,1 1 0 0 0,0 1 0 0 0,1-1-1 0 0,9-8-12 0 0,-19 23-4 0 0,1 0-35 0 0,0 0 1 0 0,-1-1-1 0 0,1 1 0 0 0,0 0 0 0 0,0 0 0 0 0,1 0 0 0 0,-1 1 0 0 0,0-1 0 0 0,1 0 0 0 0,-1 1 0 0 0,1-1 0 0 0,-1 1 0 0 0,1 0 0 0 0,0 0 0 0 0,-1 0 0 0 0,1 0 0 0 0,0 1 1 0 0,0-1-1 0 0,0 1 0 0 0,2-1 39 0 0,14 45-470 0 0,28 81 618 0 0,-45-121-78 0 0,1-1 1 0 0,-1 0 0 0 0,1 1-1 0 0,-1-1 1 0 0,1 0 0 0 0,0 0-1 0 0,0-1 1 0 0,1 1 0 0 0,-1-1-1 0 0,1 1 1 0 0,-1-1 0 0 0,1 0-1 0 0,-1-1 1 0 0,1 1 0 0 0,0 0-1 0 0,0-1 1 0 0,0 0 0 0 0,0 0-1 0 0,0 0 1 0 0,0-1-1 0 0,0 1 1 0 0,1-1 0 0 0,-1 0-1 0 0,0 0 1 0 0,0 0 0 0 0,0-1-1 0 0,0 1 1 0 0,0-1 0 0 0,0 0-1 0 0,4-2-70 0 0,-3 1-44 0 0,-1 0 1 0 0,0 0-1 0 0,1 0 0 0 0,-1-1 0 0 0,0 1 0 0 0,0-1 0 0 0,-1 0 1 0 0,1 0-1 0 0,-1-1 0 0 0,1 1 0 0 0,-1-1 0 0 0,0 0 0 0 0,0 0 1 0 0,0 0-1 0 0,-1 0 0 0 0,0 0 0 0 0,0 0 0 0 0,0-1 0 0 0,0 1 1 0 0,0-1-1 0 0,-1 0 0 0 0,0 1 0 0 0,1-4 44 0 0,3-5-3586 0 0,-1 4-3074 0 0,-2 5-578 0 0</inkml:trace>
  <inkml:trace contextRef="#ctx0" brushRef="#br0" timeOffset="336.067">648 700 2561 0 0,'0'0'1725'0'0,"0"0"189"0"0,0 0 338 0 0,0 0 141 0 0,0 0-189 0 0,0 0-370 0 0,0 0-416 0 0,0 0-365 0 0,32-16-266 0 0,101-48-221 0 0,-66 21 139 0 0,-61 39-639 0 0,-1-1 0 0 0,0 1 0 0 0,0-1 0 0 0,0 0 0 0 0,0 0 0 0 0,-1 0 0 0 0,0-1 0 0 0,0 0 0 0 0,-1 0 0 0 0,1 0 0 0 0,-1 0 0 0 0,0 0 0 0 0,-1-1 0 0 0,0 1 0 0 0,0-1 0 0 0,0 1 0 0 0,-1-1 0 0 0,0 0 0 0 0,0 0 0 0 0,0-5-66 0 0,-3 9-26 0 0,0 0-1 0 0,0 0 0 0 0,0 0 0 0 0,-1 0 0 0 0,1 0 0 0 0,-1 0 0 0 0,1 1 0 0 0,-1-1 0 0 0,0 1 0 0 0,0 0 0 0 0,0 0 0 0 0,0 0 0 0 0,-1 0 1 0 0,1 1-1 0 0,0-1 0 0 0,-1 1 0 0 0,0 0 0 0 0,1 0 0 0 0,-1 0 0 0 0,1 0 0 0 0,-1 0 0 0 0,0 1 0 0 0,1 0 0 0 0,-1 0 0 0 0,0 0 1 0 0,0 0-1 0 0,-2 1 27 0 0,-1-1-46 0 0,-1 0 0 0 0,1 0 0 0 0,0 0 0 0 0,0 1 0 0 0,0 1 0 0 0,0-1 0 0 0,0 1 0 0 0,1 0 0 0 0,-1 0 0 0 0,0 1 0 0 0,1 0 0 0 0,0 0 0 0 0,-1 1 0 0 0,1-1 0 0 0,1 2 1 0 0,-1-1-1 0 0,0 0 0 0 0,1 1 0 0 0,0 0 0 0 0,-4 6 46 0 0,4-7-1 0 0,1 1 0 0 0,0 0-1 0 0,1 1 1 0 0,-1-1 0 0 0,1 1 0 0 0,0 0 0 0 0,0-1 0 0 0,0 1 0 0 0,1 1 0 0 0,0-1 0 0 0,1 0 0 0 0,-1 0 0 0 0,1 1-1 0 0,0-1 1 0 0,1 1 0 0 0,-1-1 0 0 0,1 1 0 0 0,0-1 0 0 0,1 1 0 0 0,0-1 0 0 0,0 1 0 0 0,0-1 0 0 0,1 0-1 0 0,0 0 1 0 0,0 0 0 0 0,1 1 0 0 0,-1-2 0 0 0,1 1 0 0 0,1 0 0 0 0,-1-1 0 0 0,1 1 0 0 0,0-1 0 0 0,0 0 0 0 0,0 0-1 0 0,1-1 1 0 0,0 1 0 0 0,0-1 0 0 0,0 0 0 0 0,0 0 1 0 0,12 5 59 0 0,1 1 1 0 0,0-2-1 0 0,1-1 1 0 0,0 0-1 0 0,0-1 1 0 0,0-1-1 0 0,0-1 0 0 0,1 0 1 0 0,16-1-60 0 0,-8-1-94 0 0,-1-2 0 0 0,1-1 0 0 0,-1-1 0 0 0,0-2 1 0 0,25-5 93 0 0,68-37-4486 0 0,-70 18-981 0 0,-18 6-1169 0 0,-16 10 4115 0 0</inkml:trace>
  <inkml:trace contextRef="#ctx0" brushRef="#br0" timeOffset="664.742">1668 0 13691 0 0,'0'0'724'0'0,"0"0"-298"0"0,0 0-5 0 0,0 0 248 0 0,0 0 232 0 0,0 0 93 0 0,0 0-113 0 0,0 0-183 0 0,0 0-133 0 0,0 0-72 0 0,0 0-36 0 0,0 0-18 0 0,0 0-3 0 0,-2 28-42 0 0,-7 89-49 0 0,7-83-89 0 0,2 0 1 0 0,1 0-1 0 0,1-1 0 0 0,2 1 0 0 0,6 20-256 0 0,0 1 142 0 0,22 158-161 0 0,-18-147-1676 0 0,-13-65 955 0 0,-1-1-261 0 0,0 0-296 0 0,0 0-398 0 0,-13 0-9284 0 0,9 0 4448 0 0</inkml:trace>
  <inkml:trace contextRef="#ctx0" brushRef="#br0" timeOffset="911.024">1467 328 9442 0 0,'0'0'1987'0'0,"0"0"-804"0"0,0 0-610 0 0,0 0-24 0 0,0 0 287 0 0,0 0 261 0 0,0 0 96 0 0,0 0-89 0 0,0 0-208 0 0,0 0-184 0 0,0 0-114 0 0,0 0-109 0 0,0 0-98 0 0,24 14-72 0 0,75 44-71 0 0,-4-29 119 0 0,-73-27-322 0 0,177 6-796 0 0,-134-14-3966 0 0,-1-7-6575 0 0,-52 9 6023 0 0</inkml:trace>
  <inkml:trace contextRef="#ctx0" brushRef="#br0" timeOffset="1075.924">2137 519 3353 0 0,'0'0'1912'0'0,"0"0"-577"0"0,0 0-252 0 0,0 0 47 0 0,0 0 50 0 0,0 0-68 0 0,0 0-225 0 0,0 0-282 0 0,0 0-226 0 0,0 0-163 0 0,0 0-141 0 0,13 31-205 0 0,40 93-207 0 0,-29-86-2844 0 0,-18-39-4128 0 0,-4 1 4999 0 0</inkml:trace>
  <inkml:trace contextRef="#ctx0" brushRef="#br0" timeOffset="1341.759">2071 228 15147 0 0,'0'0'1232'0'0,"0"0"-583"0"0,0 0-473 0 0,0 0-160 0 0,0 0-8 0 0,0 0-32 0 0,0 0-48 0 0,0 0-24 0 0,0 0-128 0 0,0 0-144 0 0,0 0-305 0 0,0 0-527 0 0,0 0-928 0 0,112 78-1377 0 0,-101-67-1280 0 0,-5 0 632 0 0</inkml:trace>
  <inkml:trace contextRef="#ctx0" brushRef="#br0" timeOffset="1596.351">2745 376 0 0 0,'0'0'1799'0'0,"0"0"744"0"0,0 0 398 0 0,0 0 180 0 0,0 0-157 0 0,0 0-422 0 0,0 0-538 0 0,0 0-510 0 0,0 0-376 0 0,0 0-283 0 0,0 0-219 0 0,0 0-172 0 0,0 0-136 0 0,-4 0-89 0 0,-11 5-162 0 0,1 1 1 0 0,0 1 0 0 0,0 0 0 0 0,0 1 0 0 0,1 0 0 0 0,1 1 0 0 0,-1 0 0 0 0,1 1 0 0 0,1 1 0 0 0,0 0-1 0 0,0 0 1 0 0,-4 8-58 0 0,8-12 3 0 0,0 1 0 0 0,1 0 0 0 0,0 0 0 0 0,1 0 1 0 0,-1 1-1 0 0,2 0 0 0 0,-1 0 0 0 0,1 0 0 0 0,1 0 0 0 0,0 1 0 0 0,0 0 0 0 0,0-1 0 0 0,2 1 0 0 0,-1 0 0 0 0,1 7-3 0 0,0-12 0 0 0,1 0 1 0 0,0-1 0 0 0,0 1-1 0 0,0 0 1 0 0,1-1-1 0 0,-1 1 1 0 0,1 0 0 0 0,0-1-1 0 0,1 1 1 0 0,-1-1 0 0 0,1 0-1 0 0,0 1 1 0 0,0-1-1 0 0,0 0 1 0 0,1 0 0 0 0,-1 0-1 0 0,1 0 1 0 0,0-1 0 0 0,0 1-1 0 0,0-1 1 0 0,1 0-1 0 0,-1 0 1 0 0,1 0 0 0 0,0 0-1 0 0,0 0 1 0 0,0-1 0 0 0,0 0-1 0 0,0 0 1 0 0,0 0-1 0 0,1 0 0 0 0,10 2-74 0 0,0 0-1 0 0,-1-1 0 0 0,1 0 1 0 0,0-2-1 0 0,0 0 0 0 0,0 0 0 0 0,0-2 1 0 0,0 1-1 0 0,0-2 0 0 0,0 0 1 0 0,0-1-1 0 0,12-4 75 0 0,16-7-4292 0 0,-2-3-3902 0 0,-26 9-2130 0 0</inkml:trace>
</inkml:ink>
</file>

<file path=ppt/ink/ink6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0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0 0 0,'0'0'679'0'0,"0"0"520"0"0,0 0 333 0 0,0 0 170 0 0,0 0-31 0 0,0 0-167 0 0,0 0-288 0 0,0 0-321 0 0,0 0-225 0 0,-2-7-141 0 0,-5-20-78 0 0,5 21-26 0 0,3 17 1018 0 0,18 188 3522 0 0,12 286-2919 0 0,-33-256-2493 0 0,6-271-8784 0 0,44-77-1773 0 0,-39 96 10759 0 0</inkml:trace>
  <inkml:trace contextRef="#ctx0" brushRef="#br0" timeOffset="396.176">421 141 1376 0 0,'0'0'959'0'0,"0"0"-40"0"0,0 0 13 0 0,0 0 174 0 0,0 0 221 0 0,0 0 114 0 0,-32 36 6 0 0,-96 117-124 0 0,65-60 635 0 0,56-81-1679 0 0,1 0-1 0 0,0 0 1 0 0,0 1-1 0 0,2 0 1 0 0,-1 0 0 0 0,2 1-1 0 0,0-1 1 0 0,0 1-1 0 0,1-1 1 0 0,1 3-279 0 0,3-13 87 0 0,0 0 1 0 0,0 0-1 0 0,0 0 1 0 0,1 0-1 0 0,-1-1 1 0 0,1 1-1 0 0,0-1 1 0 0,0 0-1 0 0,0 1 1 0 0,0-1-1 0 0,0 0 1 0 0,0-1-1 0 0,1 1 1 0 0,-1-1-1 0 0,0 1 1 0 0,1-1-1 0 0,-1 0 1 0 0,1 0-1 0 0,0 0 1 0 0,-1-1-1 0 0,1 1 1 0 0,0-1-1 0 0,-1 0 1 0 0,4 0-88 0 0,8 2 277 0 0,69 7 761 0 0,37 11-59 0 0,-114-15-892 0 0,0 0 0 0 0,-1 1 0 0 0,1-1 0 0 0,-1 1-1 0 0,0 1 1 0 0,-1-1 0 0 0,1 1 0 0 0,-1 0 0 0 0,-1 0 0 0 0,1 0-1 0 0,-1 1 1 0 0,0 0 0 0 0,-1 0 0 0 0,0 0 0 0 0,0 0 0 0 0,-1 0-1 0 0,0 0 1 0 0,0 1 0 0 0,-1-1 0 0 0,0 1 0 0 0,-1-1 0 0 0,0 1-1 0 0,0 0 1 0 0,0-1 0 0 0,-1 1 0 0 0,-1-1 0 0 0,-1 7-87 0 0,-10 12-350 0 0,13-27 70 0 0,0 0-108 0 0,0 0-140 0 0,0 0-204 0 0,0 0-220 0 0,6-25-13585 0 0,-1 17 9991 0 0</inkml:trace>
  <inkml:trace contextRef="#ctx0" brushRef="#br0" timeOffset="643.66">835 660 3937 0 0,'0'0'1388'0'0,"0"0"-292"0"0,0 0-118 0 0,0 0 117 0 0,0 0 100 0 0,0 0-70 0 0,0 0-279 0 0,0 0-350 0 0,0 0-273 0 0,0 0-162 0 0,0 0-117 0 0,0 0-116 0 0,1 29-157 0 0,5 89-277 0 0,2-89-2171 0 0,4-36-3391 0 0,-10 3 3836 0 0</inkml:trace>
  <inkml:trace contextRef="#ctx0" brushRef="#br0" timeOffset="796.681">770 100 6401 0 0,'0'0'4753'0'0,"0"0"-3552"0"0,0 0-577 0 0,0 0-520 0 0,0 0-160 0 0,0 0 0 0 0,0 0 24 0 0,0 0 16 0 0,0 0-24 0 0,0 0-88 0 0,0 0-256 0 0,0 0-609 0 0,0 0-1263 0 0,0 0-2025 0 0,70 188-560 0 0</inkml:trace>
</inkml:ink>
</file>

<file path=ppt/ink/ink6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136 531 1592 0 0,'0'0'1019'0'0,"0"0"-341"0"0,0 0-50 0 0,0 0 187 0 0,0 0 234 0 0,0 0 138 0 0,0 0-88 0 0,0 0-249 0 0,0 0-257 0 0,0 0-166 0 0,0 0-67 0 0,-11 13 4 0 0,-36 42 77 0 0,17 5 569 0 0,21-39-732 0 0,1 0 0 0 0,0 0 0 0 0,2 1 0 0 0,1 0 0 0 0,1 0 0 0 0,0 0 0 0 0,2 1 0 0 0,1-1 0 0 0,0 3-278 0 0,2-22 60 0 0,-1 1 0 0 0,1-1 0 0 0,0 0 0 0 0,0 0 0 0 0,1 0 0 0 0,-1 0 0 0 0,0 0 0 0 0,1-1 0 0 0,0 1 0 0 0,-1 0 1 0 0,1-1-1 0 0,0 1 0 0 0,1-1 0 0 0,-1 0 0 0 0,0 0 0 0 0,1 1 0 0 0,-1-1 0 0 0,1-1 0 0 0,-1 1 0 0 0,1 0 0 0 0,0-1 0 0 0,0 1 0 0 0,0-1 0 0 0,0 0 1 0 0,0 0-1 0 0,0 0 0 0 0,0 0 0 0 0,0-1 0 0 0,0 1 0 0 0,1-1 0 0 0,-1 0 0 0 0,0 0 0 0 0,0 0 0 0 0,0 0 0 0 0,1-1 0 0 0,-1 1 0 0 0,0-1 0 0 0,0 0 1 0 0,0 0-1 0 0,0 0 0 0 0,0 0 0 0 0,0 0 0 0 0,0-1 0 0 0,-1 1 0 0 0,1-1 0 0 0,0 0-60 0 0,9-4 33 0 0,0 0 0 0 0,-1-1 0 0 0,0 0 0 0 0,-1-1 0 0 0,1 0 0 0 0,-1-1 0 0 0,-1 0 0 0 0,0 0 0 0 0,0-1 0 0 0,-1-1 0 0 0,0 1-1 0 0,-1-1 1 0 0,0 0 0 0 0,-1-1 0 0 0,0 1 0 0 0,0-2 0 0 0,-2 1 0 0 0,1 0 0 0 0,-2-1 0 0 0,1 0 0 0 0,-2 1 0 0 0,0-1 0 0 0,0 0 0 0 0,-1-14-33 0 0,-16-52-3399 0 0,13 74 2822 0 0,-1 0 0 0 0,1 0 1 0 0,-1 0-1 0 0,0 0 0 0 0,0 1 0 0 0,0-1 0 0 0,-1 1 1 0 0,0 0-1 0 0,0 0 0 0 0,0 0 0 0 0,0 1 1 0 0,0-1-1 0 0,-1 1 0 0 0,1 0 0 0 0,-1 0 0 0 0,0 1 1 0 0,0-1-1 0 0,0 1 0 0 0,0 0 0 0 0,-1 0 1 0 0,0 1 576 0 0,-3-2-220 0 0,1 1-1 0 0,-1 1 1 0 0,0-1 0 0 0,0 1 0 0 0,0 1 0 0 0,0 0 0 0 0,0 0 0 0 0,1 1 0 0 0,-1 0 0 0 0,0 0 0 0 0,-7 3 220 0 0,16-4 34 0 0,1 0 1 0 0,-1 0-1 0 0,0 0 0 0 0,1 0 1 0 0,-1 0-1 0 0,0 0 1 0 0,1 0-1 0 0,-1 0 0 0 0,0 0 1 0 0,1 1-1 0 0,-1-1 0 0 0,0 0 1 0 0,0 0-1 0 0,1 0 0 0 0,-1 1 1 0 0,0-1-1 0 0,0 0 0 0 0,1 0 1 0 0,-1 1-1 0 0,0-1 0 0 0,0 0 1 0 0,0 0-1 0 0,1 1 0 0 0,-1-1 1 0 0,0 0-1 0 0,0 1 1 0 0,0-1-1 0 0,0 0 0 0 0,0 0 1 0 0,1 1-1 0 0,-1-1 0 0 0,0 0 1 0 0,0 1-1 0 0,0-1 0 0 0,0 0 1 0 0,0 1-1 0 0,0-1 0 0 0,0 0 1 0 0,0 1-1 0 0,0-1 0 0 0,0 0 1 0 0,-1 1-1 0 0,1-1 1 0 0,0 0-1 0 0,0 1 0 0 0,0-1 1 0 0,0 0-1 0 0,0 1 0 0 0,-1-1 1 0 0,1 0-1 0 0,0 0 0 0 0,0 1 1 0 0,0-1-1 0 0,-1 0 0 0 0,1 0 1 0 0,0 1-1 0 0,0-1 0 0 0,-1 0 1 0 0,1 0-1 0 0,0 0 1 0 0,-1 1-1 0 0,1-1 0 0 0,0 0 1 0 0,-1 0-1 0 0,1 0 0 0 0,0 0-34 0 0,29 8 2115 0 0,109-9 4229 0 0,4-46-2344 0 0,-119 36-3823 0 0,-1-1 0 0 0,1-1 0 0 0,-2-1 0 0 0,0-1 0 0 0,-1 0 1 0 0,0-2-1 0 0,-2 0 0 0 0,0-2 0 0 0,-1 0 0 0 0,0-1 0 0 0,-2 0 0 0 0,0-1 0 0 0,-2-1 1 0 0,0 0-1 0 0,-2-1 0 0 0,0 0 0 0 0,-1-1 0 0 0,-2 0 0 0 0,0-1 0 0 0,-2 1 0 0 0,0-2-177 0 0,-4-18 163 0 0,-2 43-207 0 0,0 28-436 0 0,-14 928-706 0 0,-27-601 1316 0 0,40-347-364 0 0,1-8 309 0 0,0 1 0 0 0,-1 0 0 0 0,1 0 0 0 0,0 0 0 0 0,-1 0-1 0 0,1 0 1 0 0,-1-1 0 0 0,1 1 0 0 0,0 0 0 0 0,-1 0 0 0 0,1 0 0 0 0,-1 0-1 0 0,1 0 1 0 0,0 0 0 0 0,-1 0 0 0 0,1 0 0 0 0,-1 1 0 0 0,1-1 0 0 0,0 0-1 0 0,-1 0 1 0 0,1 0 0 0 0,0 0 0 0 0,-1 0 0 0 0,1 1 0 0 0,-1-1 0 0 0,1 0-1 0 0,0 0 1 0 0,0 1 0 0 0,-1-1 0 0 0,1 0 0 0 0,0 0 0 0 0,-1 1 0 0 0,1-1-1 0 0,0 0 1 0 0,0 1 0 0 0,0-1 0 0 0,-1 0 0 0 0,1 1-75 0 0,-1-93 329 0 0,75-227-941 0 0,-44 222-1743 0 0,-5 36-5451 0 0,-14 41 535 0 0</inkml:trace>
</inkml:ink>
</file>

<file path=ppt/ink/ink6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6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0 10674 0 0,'0'0'2209'0'0,"0"0"-914"0"0,0 0-531 0 0,0 0-40 0 0,0 0 164 0 0,0 0 191 0 0,0 0 37 0 0,0 0-115 0 0,0 0-181 0 0,0 0-192 0 0,0 0-133 0 0,0 0-61 0 0,-5 36-32 0 0,-19 112-30 0 0,-4 213 813 0 0,25-275-1169 0 0,3-50-109 0 0,-2 0 0 0 0,-1 0 0 0 0,-2 0 0 0 0,-8 30 93 0 0,12-60-725 0 0,-5 11 720 0 0,-1-12-8764 0 0,7-7 3302 0 0,0-2 1765 0 0,0 3 1883 0 0,0-3-1424 0 0</inkml:trace>
</inkml:ink>
</file>

<file path=ppt/ink/ink6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1 255 9242 0 0,'0'0'2334'0'0,"0"0"-1139"0"0,0 0-639 0 0,0 0 91 0 0,0 0 276 0 0,0 0 193 0 0,0 0-19 0 0,0 0-155 0 0,0 0-186 0 0,0 0-159 0 0,0 0-99 0 0,31-8-77 0 0,100-26-53 0 0,4-10 325 0 0,73-44-1911 0 0,-129 33-9230 0 0,-64 41 4202 0 0,-5 3 2773 0 0</inkml:trace>
</inkml:ink>
</file>

<file path=ppt/ink/ink6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0.3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0 6457 0 0,'0'0'1439'0'0,"0"0"-252"0"0,0 0 148 0 0,0 0 287 0 0,0 0 132 0 0,-8 34-71 0 0,-25 108-284 0 0,22-101-823 0 0,2 0 1 0 0,2 0-1 0 0,1 1 1 0 0,2 0-1 0 0,3 0 1 0 0,1 0-1 0 0,3 14-576 0 0,-4-53 25 0 0,1 0-1 0 0,0 1 1 0 0,1-1-1 0 0,-1 0 1 0 0,0 1 0 0 0,1-1-1 0 0,0 0 1 0 0,0 0-1 0 0,0 0 1 0 0,0 1 0 0 0,0-1-1 0 0,1 0 1 0 0,-1 0-1 0 0,1-1 1 0 0,0 1 0 0 0,0 0-1 0 0,0-1 1 0 0,0 1-1 0 0,1-1 1 0 0,-1 1 0 0 0,0-1-1 0 0,1 0 1 0 0,0 0-1 0 0,0 0 1 0 0,-1 0-1 0 0,1-1 1 0 0,0 1 0 0 0,0-1-1 0 0,0 0 1 0 0,1 0-1 0 0,-1 0 1 0 0,1 0-25 0 0,3-2 52 0 0,0-1 0 0 0,-1 0 0 0 0,1 0 1 0 0,-1 0-1 0 0,1-1 0 0 0,-1 0 0 0 0,0-1 0 0 0,0 1 0 0 0,0-1 0 0 0,-1 0 0 0 0,1-1 1 0 0,-1 1-1 0 0,0-1 0 0 0,2-3-52 0 0,14-10 25 0 0,91-69-235 0 0,-111 86 198 0 0,-1 1-1 0 0,1-1 0 0 0,0 1 0 0 0,0-1 0 0 0,-1 0 0 0 0,1 1 0 0 0,0-1 0 0 0,0 1 0 0 0,0 0 0 0 0,-1-1 0 0 0,1 1 0 0 0,0-1 1 0 0,0 1-1 0 0,0 0 0 0 0,0 0 0 0 0,0 0 0 0 0,0 0 0 0 0,0 0 0 0 0,0 0 0 0 0,0 0 0 0 0,0 0 0 0 0,-1 0 0 0 0,1 0 0 0 0,0 0 1 0 0,0 0-1 0 0,0 1 0 0 0,0-1 0 0 0,0 0 0 0 0,0 1 0 0 0,0-1 0 0 0,-1 0 0 0 0,1 1 0 0 0,0-1 0 0 0,0 1 0 0 0,-1 0 0 0 0,1-1 1 0 0,0 1-1 0 0,-1 0 0 0 0,1-1 0 0 0,0 1 0 0 0,-1 0 0 0 0,1-1 0 0 0,-1 1 0 0 0,1 0 0 0 0,-1 0 0 0 0,0 0 0 0 0,1 0 0 0 0,-1 0 1 0 0,0-1-1 0 0,1 1 0 0 0,-1 0 0 0 0,0 0 0 0 0,0 0 0 0 0,0 0 0 0 0,0 0 0 0 0,0 0 0 0 0,0 1 13 0 0,0 10-20 0 0,-1-8 17 0 0,0 0-1 0 0,0 1 1 0 0,1-1 0 0 0,-1 0-1 0 0,1 0 1 0 0,0 0-1 0 0,0 0 1 0 0,1 1-1 0 0,-1-1 1 0 0,1 0-1 0 0,0 0 1 0 0,0 0-1 0 0,0 0 1 0 0,0 0-1 0 0,1 0 1 0 0,0 0 0 0 0,0-1-1 0 0,0 1 1 0 0,0-1-1 0 0,0 1 1 0 0,1-1-1 0 0,0 0 1 0 0,0 1-1 0 0,0-2 1 0 0,0 1-1 0 0,0 0 1 0 0,0 0-1 0 0,1-1 1 0 0,-1 0-1 0 0,1 0 1 0 0,-1 0 0 0 0,3 1 3 0 0,102-3 222 0 0,52-55 38 0 0,-146 50-207 0 0,0-2 0 0 0,-1 0 0 0 0,1 0 0 0 0,-1-1-1 0 0,-1-1 1 0 0,0 0 0 0 0,0-1 0 0 0,-1 0 0 0 0,0-1-1 0 0,0-1-52 0 0,-10 11 9 0 0,1 0 0 0 0,-1 0-1 0 0,0-1 1 0 0,0 1-1 0 0,0-1 1 0 0,0 1-1 0 0,0-1 1 0 0,0 1 0 0 0,0-1-1 0 0,-1 0 1 0 0,1 1-1 0 0,-1-1 1 0 0,1 0-1 0 0,-1 1 1 0 0,1-1-1 0 0,-1 0 1 0 0,0 0 0 0 0,0 1-1 0 0,0-1 1 0 0,0 0-1 0 0,0 0 1 0 0,0 0-1 0 0,-1 1 1 0 0,1-1 0 0 0,0 0-1 0 0,-1 1 1 0 0,0-1-1 0 0,1 0 1 0 0,-1 1-1 0 0,0-1 1 0 0,0 1-1 0 0,0-1 1 0 0,0 1 0 0 0,0-1-1 0 0,0 1 1 0 0,0-1-1 0 0,0 1 1 0 0,-1-1-9 0 0,-10-1-64 0 0,0 1 0 0 0,0 0 1 0 0,1 0-1 0 0,-1 1 0 0 0,0 0 0 0 0,0 1 1 0 0,0 1-1 0 0,0 0 0 0 0,0 1 0 0 0,0 0 1 0 0,1 0-1 0 0,-1 1 0 0 0,1 1 0 0 0,-1 0 0 0 0,1 1 1 0 0,0 0-1 0 0,1 0 0 0 0,0 1 0 0 0,-1 1 1 0 0,2 0-1 0 0,-1 0 0 0 0,1 1 0 0 0,0 0 1 0 0,1 0-1 0 0,0 1 0 0 0,-5 6 64 0 0,11-11 2 0 0,0-1-1 0 0,1 0 1 0 0,-1 1-1 0 0,1-1 1 0 0,-1 1 0 0 0,1-1-1 0 0,0 1 1 0 0,0-1-1 0 0,1 1 1 0 0,-1 0 0 0 0,1 0-1 0 0,0-1 1 0 0,0 1-1 0 0,0 0 1 0 0,0 0-1 0 0,1-1 1 0 0,0 1 0 0 0,-1 0-1 0 0,1-1 1 0 0,1 1-1 0 0,-1-1 1 0 0,0 1 0 0 0,1-1-1 0 0,0 0 1 0 0,0 1-1 0 0,0-1 1 0 0,0 0-1 0 0,0 0 1 0 0,0 0 0 0 0,1-1-1 0 0,1 2-1 0 0,96 74 358 0 0,-70-63-405 0 0,1 0 0 0 0,1-3 0 0 0,0 0 0 0 0,0-2 0 0 0,1-1 0 0 0,11 0 47 0 0,58 8-4822 0 0,-66-14-1777 0 0,-10-2-3160 0 0</inkml:trace>
</inkml:ink>
</file>

<file path=ppt/ink/ink6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0 7714 0 0,'0'0'1799'0'0,"0"0"-407"0"0,0 0-145 0 0,0 0 71 0 0,0 0 11 0 0,0 0-130 0 0,0 0-272 0 0,0 0-242 0 0,0 0-199 0 0,0 0-159 0 0,0 0-89 0 0,0 0-38 0 0,-18 12-2 0 0,-58 37-2 0 0,-13 19 417 0 0,83-65-624 0 0,1 0-1 0 0,0 0 0 0 0,1 1 1 0 0,-1 0-1 0 0,1 0 1 0 0,-1 0-1 0 0,1 0 1 0 0,0 0-1 0 0,1 1 0 0 0,-1 0 1 0 0,1 0-1 0 0,0 0 1 0 0,0 0-1 0 0,1 1 1 0 0,-1-1-1 0 0,1 1 0 0 0,0-1 1 0 0,1 1-1 0 0,-1 3 12 0 0,50 17-307 0 0,-34-22 326 0 0,168 59 119 0 0,-180-61-92 0 0,1 0 1 0 0,-1 0 0 0 0,0 1 0 0 0,0-1 0 0 0,0 0 0 0 0,0 1 0 0 0,0 0-1 0 0,0-1 1 0 0,-1 1 0 0 0,1 0 0 0 0,-1 0 0 0 0,0 0 0 0 0,0 0 0 0 0,0 0-1 0 0,0 0 1 0 0,0 0 0 0 0,-1 0 0 0 0,1 0 0 0 0,-1 0 0 0 0,0 0 0 0 0,0 0-1 0 0,0 1 1 0 0,0-1 0 0 0,-1 0 0 0 0,1 0 0 0 0,-1 0 0 0 0,0 0 0 0 0,0 0-1 0 0,0 0 1 0 0,0 0 0 0 0,0 0 0 0 0,-1 0 0 0 0,1-1 0 0 0,-1 1 0 0 0,0 0-1 0 0,0-1 1 0 0,0 1 0 0 0,0-1 0 0 0,0 0 0 0 0,-1 0 0 0 0,1 0 0 0 0,-1 0-1 0 0,1 0 1 0 0,-3 1-47 0 0,-6 6 39 0 0,0 0 0 0 0,0-1 0 0 0,-1-1 0 0 0,0 1 0 0 0,-1-2 0 0 0,1 0 0 0 0,-1 0 0 0 0,-10 2-39 0 0,-68 5-3322 0 0,76-18-871 0 0,5-8-6410 0 0,9 9 6850 0 0</inkml:trace>
</inkml:ink>
</file>

<file path=ppt/ink/ink6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1 8362 0 0,'0'0'2747'0'0,"0"0"-1304"0"0,0 0-792 0 0,0 0 30 0 0,0 0 346 0 0,0 0 323 0 0,0 0 79 0 0,0 0-228 0 0,0 0-284 0 0,0 0-217 0 0,0 0-142 0 0,-6 35-89 0 0,-19 112-107 0 0,16-94-109 0 0,3 1 0 0 0,2 0 0 0 0,2 0 0 0 0,4 13-253 0 0,-1 10 72 0 0,-5 122-24 0 0,-7-160-517 0 0,-7-27-4615 0 0,14-19-1415 0 0,4 3 1199 0 0,0-3-377 0 0</inkml:trace>
  <inkml:trace contextRef="#ctx0" brushRef="#br0" timeOffset="394.425">351 321 7434 0 0,'0'0'1804'0'0,"0"0"-768"0"0,0 0-333 0 0,0 0 163 0 0,0 0 294 0 0,0 0 167 0 0,0 0-94 0 0,0 0-294 0 0,0 0-317 0 0,-33 17-272 0 0,-103 52-152 0 0,34-19 218 0 0,99-49-397 0 0,0 0 0 0 0,0 0 1 0 0,0 0-1 0 0,0 0 0 0 0,0 0 0 0 0,0 1 1 0 0,1-1-1 0 0,-1 1 0 0 0,0 0 0 0 0,1 0 1 0 0,-1 0-1 0 0,1 0 0 0 0,-1 0 1 0 0,1 0-1 0 0,0 1 0 0 0,0-1 0 0 0,0 1 1 0 0,1-1-1 0 0,-1 1 0 0 0,0 0 0 0 0,1 0 1 0 0,0 0-1 0 0,0 0 0 0 0,0 0 0 0 0,0 0 1 0 0,0 0-1 0 0,0 0 0 0 0,1 0 0 0 0,0 0 1 0 0,-1 0-1 0 0,1 1 0 0 0,0-1 1 0 0,1 0-1 0 0,-1 0 0 0 0,0 0 0 0 0,1 1-19 0 0,5 3 73 0 0,0 0 0 0 0,0-1 0 0 0,0 0-1 0 0,0 0 1 0 0,1-1 0 0 0,0 0 0 0 0,0 0-1 0 0,1-1 1 0 0,-1 0 0 0 0,1 0 0 0 0,5 2-73 0 0,46 28 454 0 0,-47-24-212 0 0,-1 0 0 0 0,0 1-1 0 0,0 0 1 0 0,-1 1 0 0 0,-1 0-1 0 0,0 1 1 0 0,0 0 0 0 0,-1 0-1 0 0,2 7-241 0 0,4 11 615 0 0,-2-3-3281 0 0,-11-28 1753 0 0,-1 0-2428 0 0,0 0-3505 0 0,0 0 4409 0 0,0 0-4186 0 0</inkml:trace>
</inkml:ink>
</file>

<file path=ppt/ink/ink6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7.3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223 594 2713 0 0,'0'0'85'0'0,"0"0"-276"0"0,0 0-202 0 0,0 0 81 0 0,0 0 201 0 0,0 0 178 0 0,0 0 107 0 0,0 0 72 0 0,-29 36 114 0 0,-87 112 112 0 0,65-63 339 0 0,47-67-618 0 0,-2 4 118 0 0,0 2-1 0 0,2-1 1 0 0,1 0-1 0 0,1 1 1 0 0,1-1-1 0 0,1 1 1 0 0,2 10-311 0 0,-1-30 133 0 0,0 0 1 0 0,1 0-1 0 0,0-1 0 0 0,-1 1 1 0 0,2 0-1 0 0,-1-1 0 0 0,0 0 0 0 0,1 1 1 0 0,-1-1-1 0 0,1 0 0 0 0,0 0 1 0 0,0 0-1 0 0,0-1 0 0 0,0 1 1 0 0,1-1-1 0 0,-1 0 0 0 0,1 0 0 0 0,-1 0 1 0 0,1 0-1 0 0,0-1 0 0 0,-1 1 1 0 0,1-1-1 0 0,0 0 0 0 0,0 0 1 0 0,0 0-1 0 0,0-1 0 0 0,0 1 1 0 0,0-1-1 0 0,1 0 0 0 0,-1 0 0 0 0,0-1 1 0 0,0 1-1 0 0,0-1 0 0 0,0 0 1 0 0,0 0-1 0 0,0 0 0 0 0,-1 0 1 0 0,1-1-1 0 0,0 0 0 0 0,0 0 0 0 0,-1 0 1 0 0,1 0-1 0 0,-1 0 0 0 0,0-1 1 0 0,0 1-1 0 0,0-1-133 0 0,29-21 554 0 0,-1-1 0 0 0,-2-1 0 0 0,-1-1 0 0 0,-1-2 0 0 0,-1-1 0 0 0,-1-1 0 0 0,-2-1 0 0 0,-2-1 0 0 0,3-7-554 0 0,10-15 111 0 0,-3-2-1 0 0,-2-1 1 0 0,-2-1-1 0 0,-4-1 1 0 0,11-43-111 0 0,-24 65-412 0 0,-2 0 0 0 0,-1 0 1 0 0,-2-1-1 0 0,-2 1 0 0 0,-2-1 1 0 0,-2-12 411 0 0,-23-55-2116 0 0,22 103 2076 0 0,1 0-1 0 0,-1 0 1 0 0,0 0-1 0 0,0 1 1 0 0,0-1-1 0 0,0 1 1 0 0,0-1 0 0 0,0 1-1 0 0,-1 0 1 0 0,1 0-1 0 0,-1 0 1 0 0,0 0 0 0 0,0 0-1 0 0,1 1 1 0 0,-1-1-1 0 0,0 1 1 0 0,0 0-1 0 0,0 0 1 0 0,-1 0 0 0 0,1 0-1 0 0,0 0 1 0 0,0 1-1 0 0,0-1 1 0 0,-1 1-1 0 0,1 0 1 0 0,0 0 0 0 0,-1 0-1 0 0,1 1 1 0 0,0-1-1 0 0,0 1 1 0 0,-3 0 40 0 0,-5 5-33 0 0,0 0-1 0 0,0 1 1 0 0,0 0 0 0 0,1 1 0 0 0,0 0-1 0 0,0 0 1 0 0,1 1 0 0 0,0 1 0 0 0,0-1-1 0 0,1 1 1 0 0,1 1 0 0 0,0-1 0 0 0,0 1-1 0 0,1 1 1 0 0,0 1 33 0 0,4-11 17 0 0,-10 18 193 0 0,0-1-1 0 0,1 2 1 0 0,1-1-1 0 0,1 1 1 0 0,1 1-1 0 0,1 0 1 0 0,1 0-1 0 0,0 0 1 0 0,2 1-1 0 0,1 0 1 0 0,1-1-1 0 0,0 1 1 0 0,2 0-1 0 0,1 0 1 0 0,1 0-1 0 0,0 0 1 0 0,2 0-1 0 0,1-1 1 0 0,1 0-1 0 0,0 0 1 0 0,2 0-1 0 0,0-1 1 0 0,2 0-1 0 0,0 0 0 0 0,1-1 1 0 0,13 16-210 0 0,-6-14 176 0 0,0-1-1 0 0,1-1 1 0 0,1-1-1 0 0,1 0 1 0 0,1-2-1 0 0,0 0 1 0 0,1-2-1 0 0,1 0 1 0 0,0-2-1 0 0,1-1 1 0 0,0 0-1 0 0,1-2 1 0 0,25 6-176 0 0,-37-18-1522 0 0,-12-12-6272 0 0,-2 9 3883 0 0,0-3-2229 0 0</inkml:trace>
  <inkml:trace contextRef="#ctx0" brushRef="#br0" timeOffset="255.136">1004 646 12571 0 0,'0'0'1407'0'0,"0"0"-562"0"0,0 0-266 0 0,0 0 148 0 0,0 0 190 0 0,0 0 20 0 0,0 0-156 0 0,0 0-229 0 0,-8 32-226 0 0,-23 99-161 0 0,24-33-126 0 0,7-96-116 0 0,0 0 1 0 0,0 0 0 0 0,0 1 0 0 0,1-1 0 0 0,-1 0 0 0 0,1 0 0 0 0,-1 0-1 0 0,1 0 1 0 0,0 0 0 0 0,-1 0 0 0 0,1 0 0 0 0,0 0 0 0 0,1-1 0 0 0,-1 1-1 0 0,0 0 1 0 0,0-1 0 0 0,1 1 0 0 0,-1 0 0 0 0,1-1 0 0 0,-1 0 0 0 0,1 1-1 0 0,0-1 1 0 0,0 0 0 0 0,0 0 76 0 0,14 5-4128 0 0,3-4-4445 0 0,-11-2 3256 0 0</inkml:trace>
  <inkml:trace contextRef="#ctx0" brushRef="#br0" timeOffset="424.509">1061 219 6105 0 0,'0'0'816'0'0,"0"0"-968"0"0,0 0-680 0 0,0 0-336 0 0,0 0-120 0 0,0 0-169 0 0,0 0-439 0 0,0 0 1768 0 0</inkml:trace>
</inkml:ink>
</file>

<file path=ppt/ink/ink6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6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0 9194 0 0,'0'0'968'0'0,"0"0"-370"0"0,0 0-246 0 0,0 0 149 0 0,0 0 286 0 0,0 0 236 0 0,0 0 41 0 0,0 0-106 0 0,0 0-177 0 0,0 0-174 0 0,0 0-96 0 0,1 36-98 0 0,4 118-50 0 0,5 297 1199 0 0,-13-223-1753 0 0,-21-151-1687 0 0,13-65-2192 0 0,-4-5-3466 0 0,10-4 1529 0 0</inkml:trace>
</inkml:ink>
</file>

<file path=ppt/ink/ink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6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 7514 0 0,'0'0'1165'0'0,"0"0"-262"0"0,0 0 8 0 0,0 0 269 0 0,0 0 178 0 0,0 0-43 0 0,0 0-274 0 0,0 0-253 0 0,0 0-201 0 0,0 0-121 0 0,0 0-101 0 0,36-2-100 0 0,112-3-67 0 0,103 4-1676 0 0,-156 1-8644 0 0,-71 0 3666 0 0</inkml:trace>
</inkml:ink>
</file>

<file path=ppt/ink/ink6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3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63 7346 0 0,'0'0'2380'0'0,"0"0"-928"0"0,0 0-389 0 0,0 0 72 0 0,0 0 129 0 0,0 0-81 0 0,0 0-337 0 0,0 0-326 0 0,0 0-225 0 0,-11 33-110 0 0,-31 100-46 0 0,41-131-134 0 0,0 0 1 0 0,0 0 0 0 0,1 0-1 0 0,-1 0 1 0 0,0 0 0 0 0,1 0-1 0 0,0 0 1 0 0,-1 0 0 0 0,1 0-1 0 0,0 0 1 0 0,0 0 0 0 0,0 1-1 0 0,0-1 1 0 0,0 0 0 0 0,0 0-1 0 0,1 0 1 0 0,-1 0 0 0 0,1 0-1 0 0,0 0 1 0 0,-1 0 0 0 0,1 0-1 0 0,0 0 1 0 0,0 0 0 0 0,0 0-1 0 0,1-1 1 0 0,-1 1 0 0 0,0 0-1 0 0,0-1 1 0 0,1 1 0 0 0,-1-1-1 0 0,1 1 1 0 0,1 0-6 0 0,3 3 32 0 0,1 1 97 0 0,1-1 0 0 0,-1 0 0 0 0,1 0 0 0 0,0 0 0 0 0,0-1 0 0 0,1 0 0 0 0,-1-1 0 0 0,1 0 0 0 0,0 0 0 0 0,0-1 0 0 0,0 0 0 0 0,0 0 0 0 0,0-1 0 0 0,0 0 0 0 0,0-1 0 0 0,0 0 0 0 0,0-1-1 0 0,1 1 1 0 0,-1-2 0 0 0,0 1 0 0 0,0-1 0 0 0,0-1 0 0 0,-1 0 0 0 0,1 0 0 0 0,-1-1 0 0 0,1 1 0 0 0,-1-2 0 0 0,0 1 0 0 0,-1-1 0 0 0,7-5-129 0 0,-9 5 15 0 0,1 0 0 0 0,-1 0 0 0 0,0 0-1 0 0,0 0 1 0 0,0-1 0 0 0,-1 0 0 0 0,1 0 0 0 0,-2 0 0 0 0,1-1 0 0 0,-1 1 0 0 0,0-1-1 0 0,0 0 1 0 0,0 0 0 0 0,-1 0 0 0 0,-1 0 0 0 0,1 0 0 0 0,-1 0 0 0 0,0 0 0 0 0,0-1-1 0 0,-1 1 1 0 0,0 0 0 0 0,-1-1 0 0 0,1 1 0 0 0,-1 0 0 0 0,-1-1 0 0 0,1 1 0 0 0,-1 0-1 0 0,-1 0 1 0 0,1 0 0 0 0,-1 1 0 0 0,0-1 0 0 0,-1 0 0 0 0,0 1 0 0 0,0 0-1 0 0,0 0 1 0 0,-1 0 0 0 0,1 1 0 0 0,-1-1 0 0 0,-1 1 0 0 0,-2-2-15 0 0,-75-28-3513 0 0,53 33-618 0 0,2 6-3624 0 0,17-1 669 0 0</inkml:trace>
</inkml:ink>
</file>

<file path=ppt/ink/ink6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 85 0 0 0,'0'0'363'0'0,"0"0"984"0"0,0 0 298 0 0,0 0 21 0 0,0 0-19 0 0,0 0-36 0 0,0 0-67 0 0,7-13-99 0 0,19-41-93 0 0,-26 53-1273 0 0,0 0 0 0 0,-1 0 0 0 0,1 1 0 0 0,0-1 0 0 0,0 0 0 0 0,0 0 0 0 0,-1 1 0 0 0,1-1 0 0 0,0 0 0 0 0,-1 1 0 0 0,1-1 1 0 0,0 0-1 0 0,-1 1 0 0 0,1-1 0 0 0,-1 0 0 0 0,0 1 0 0 0,1-1 0 0 0,-1 1 0 0 0,1-1 0 0 0,-1 1 0 0 0,0-1 0 0 0,1 1 0 0 0,-1 0 0 0 0,0-1 0 0 0,1 1 0 0 0,-1 0 0 0 0,0-1 0 0 0,0 1 0 0 0,1 0 0 0 0,-1 0 0 0 0,0 0 0 0 0,0 0 0 0 0,1-1 0 0 0,-1 1 1 0 0,0 0-1 0 0,0 1 0 0 0,0-1 0 0 0,1 0 0 0 0,-1 0 0 0 0,0 0 0 0 0,0 0 0 0 0,1 1 0 0 0,-1-1 0 0 0,0 0 0 0 0,0 0 0 0 0,1 1 0 0 0,-1-1 0 0 0,0 1 0 0 0,0 0-79 0 0,-1-1 199 0 0,-9 3 17 0 0,0 1 0 0 0,0 0 0 0 0,1 0 0 0 0,-1 1 0 0 0,1 1 0 0 0,0 0 0 0 0,0 0 0 0 0,0 1 0 0 0,0 1-216 0 0,-3 1 161 0 0,2-2-110 0 0,0 0 0 0 0,0 0 0 0 0,1 1 0 0 0,0 0 0 0 0,1 1 0 0 0,0 0-1 0 0,0 1 1 0 0,1-1 0 0 0,0 2 0 0 0,1-1 0 0 0,0 1 0 0 0,0 0 0 0 0,1 1-1 0 0,1-1 1 0 0,0 1 0 0 0,1 0 0 0 0,0 1 0 0 0,0-1 0 0 0,2 1 0 0 0,-1-1-1 0 0,2 1 1 0 0,-1 3-51 0 0,4-11 41 0 0,0-1-1 0 0,-1 1 1 0 0,1-1-1 0 0,1 0 1 0 0,-1 1-1 0 0,1-1 1 0 0,-1 0-1 0 0,1 0 1 0 0,0 0-1 0 0,1-1 1 0 0,-1 1-1 0 0,1-1 1 0 0,-1 0-1 0 0,1 0 1 0 0,0 0-1 0 0,0 0 1 0 0,1-1-1 0 0,-1 0 1 0 0,0 1-1 0 0,1-2 1 0 0,-1 1-1 0 0,1 0 1 0 0,0-1-1 0 0,0 0 1 0 0,-1 0-1 0 0,1 0 1 0 0,0-1-1 0 0,0 0 1 0 0,0 0-1 0 0,0 0 1 0 0,0 0-1 0 0,-1-1 1 0 0,1 0-1 0 0,0 0 1 0 0,0 0-1 0 0,-1 0 1 0 0,1-1-1 0 0,0 0 1 0 0,-1 0-1 0 0,0 0 1 0 0,1 0-41 0 0,9-9 154 0 0,0-1 0 0 0,-1 0 0 0 0,0-1 0 0 0,-1 0 0 0 0,-1-1 1 0 0,0 0-1 0 0,-1-1 0 0 0,0 0 0 0 0,-1-1 0 0 0,-1 0 0 0 0,1-3-154 0 0,16-26 202 0 0,-20 35-145 0 0,-5 9-59 0 0,-1 1 1 0 0,1-1-1 0 0,0 1 1 0 0,0-1-1 0 0,0 1 1 0 0,0-1-1 0 0,0 1 1 0 0,0-1-1 0 0,0 0 1 0 0,0 1-1 0 0,0-1 0 0 0,1 1 1 0 0,-1-1-1 0 0,0 1 1 0 0,0-1-1 0 0,0 1 1 0 0,1-1-1 0 0,-1 1 1 0 0,0-1-1 0 0,0 1 1 0 0,1-1-1 0 0,-1 1 1 0 0,0-1-1 0 0,1 1 1 0 0,-1 0-1 0 0,1-1 1 0 0,-1 1-1 0 0,1-1 1 0 0,-1 1-1 0 0,1 0 1 0 0,-1 0-1 0 0,1-1 1 0 0,-1 1-1 0 0,1 0 1 0 0,-1 0-1 0 0,1 0 1 0 0,-1-1-1 0 0,1 1 0 0 0,-1 0 1 0 0,1 0-1 0 0,-1 0 1 0 0,1 0-1 0 0,0 0 1 0 0,-1 0-1 0 0,1 0 1 0 0,-1 0-1 0 0,1 0 1 0 0,-1 1-1 0 0,1-1 1 0 0,-1 0-1 0 0,1 0 1 0 0,0 0-1 0 0,-1 1 1 0 0,1-1-1 0 0,-1 0 1 0 0,0 0-1 0 0,1 1 1 0 0,-1-1-1 0 0,1 0 1 0 0,-1 1-1 0 0,1-1 1 0 0,-1 1-1 0 0,0-1 1 0 0,1 1-1 0 0,-1-1 1 0 0,0 1-1 0 0,1-1 2 0 0,80 114-71 0 0,-63-83 40 0 0,-1 1-1 0 0,-2 1 1 0 0,-1 0-1 0 0,-2 1 1 0 0,-1 1-1 0 0,-2-1 0 0 0,-1 2 1 0 0,-2-1-1 0 0,-1 1 1 0 0,-2 0-1 0 0,-1 0 1 0 0,-4 35 31 0 0,-2-53-21 0 0,-1 0 0 0 0,0 0 1 0 0,-2 0-1 0 0,0-1 1 0 0,-1 0-1 0 0,0 0 0 0 0,-2-1 1 0 0,0 0-1 0 0,0 0 0 0 0,-2-2 1 0 0,0 1-1 0 0,0-1 1 0 0,-2-1-1 0 0,1 0 0 0 0,-2-1 1 0 0,0-1-1 0 0,0 0 1 0 0,-1-1-1 0 0,0 0 0 0 0,-1-2 1 0 0,0 0-1 0 0,-17 6 21 0 0,31-13 6 0 0,1 0-1 0 0,-1 1 0 0 0,1-2 1 0 0,-1 1-1 0 0,1 0 1 0 0,-1 0-1 0 0,0-1 1 0 0,0 1-1 0 0,1-1 1 0 0,-1 0-1 0 0,0 0 0 0 0,1 0 1 0 0,-1 0-1 0 0,0 0 1 0 0,0-1-1 0 0,1 1 1 0 0,-1-1-1 0 0,0 0 1 0 0,1 0-1 0 0,-1 0 0 0 0,1 0 1 0 0,-1 0-1 0 0,1-1 1 0 0,0 1-1 0 0,-1-1 1 0 0,1 1-1 0 0,0-1 1 0 0,0 0-1 0 0,0 0 0 0 0,0 0 1 0 0,0 0-1 0 0,1 0 1 0 0,-1 0-1 0 0,1 0 1 0 0,-1-1-1 0 0,1 1 1 0 0,0-1-1 0 0,0 1 1 0 0,0-1-1 0 0,0 1 0 0 0,0-1 1 0 0,0 0-1 0 0,1 1 1 0 0,-1-1-1 0 0,1 0 1 0 0,0 1-1 0 0,0-1 1 0 0,0-1-6 0 0,0-10-8 0 0,0-1 0 0 0,0 1 1 0 0,1 0-1 0 0,1-1 1 0 0,1 1-1 0 0,0 0 0 0 0,1 0 1 0 0,0 1-1 0 0,1-1 1 0 0,4-8 7 0 0,13-23-216 0 0,2 0 0 0 0,2 2 0 0 0,31-40 216 0 0,52-45-6805 0 0,-89 106 1412 0 0,-5 6-2072 0 0</inkml:trace>
</inkml:ink>
</file>

<file path=ppt/ink/ink6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138 0 9746 0 0,'0'0'2891'0'0,"0"0"-1386"0"0,0 0-537 0 0,0 0-1 0 0,0 0 61 0 0,0 0 23 0 0,0 0-200 0 0,0 0-275 0 0,0 0-167 0 0,0 0-149 0 0,0 0-98 0 0,-22 34-46 0 0,-67 106-23 0 0,63-68 9 0 0,27-61-71 0 0,-1-5-5 0 0,0 0 0 0 0,0-1-1 0 0,1 1 1 0 0,0 0-1 0 0,0-1 1 0 0,1 1 0 0 0,-1-1-1 0 0,1 0 1 0 0,0 1-1 0 0,1-1 1 0 0,-1 0-1 0 0,1 0 1 0 0,0 0 0 0 0,0-1-1 0 0,1 1 1 0 0,-1-1-1 0 0,1 0 1 0 0,0 0-1 0 0,0 0 1 0 0,1 0 0 0 0,-1-1-1 0 0,1 1 1 0 0,-1-1-1 0 0,1 0 1 0 0,0-1 0 0 0,1 1-1 0 0,-1-1 1 0 0,0 0-1 0 0,0 0 1 0 0,1-1-1 0 0,-1 0 1 0 0,1 0 0 0 0,2 1-26 0 0,1-1 79 0 0,-1 0 1 0 0,0-1-1 0 0,1 0 0 0 0,-1 0 1 0 0,1-1-1 0 0,-1 0 1 0 0,0 0-1 0 0,0-1 1 0 0,1 0-1 0 0,-1-1 1 0 0,0 1-1 0 0,-1-2 1 0 0,1 1-1 0 0,0-1 1 0 0,-1 0-1 0 0,0-1 1 0 0,0 1-1 0 0,0-1 0 0 0,-1-1 1 0 0,0 1-1 0 0,1-1 1 0 0,-2 0-1 0 0,1-1 1 0 0,-1 1-1 0 0,0-1 1 0 0,-1 0-1 0 0,1-1 1 0 0,-1 1-1 0 0,-1-1 1 0 0,1 1-1 0 0,-2-1 0 0 0,1 0 1 0 0,-1 0-1 0 0,0-1 1 0 0,0 1-1 0 0,-1 0 1 0 0,0-1-1 0 0,-1 1 1 0 0,0 0-1 0 0,0-1 1 0 0,-1 1-80 0 0,-3-2-195 0 0,-1 0 0 0 0,-1 0 1 0 0,0 0-1 0 0,0 1 0 0 0,-1 0 0 0 0,0 1 1 0 0,0 0-1 0 0,-1 0 0 0 0,0 0 1 0 0,-1 1-1 0 0,1 0 0 0 0,-1 0 0 0 0,-1 1 1 0 0,-4-2 194 0 0,-28-13-3205 0 0,11 9-5716 0 0,16 8-1086 0 0</inkml:trace>
</inkml:ink>
</file>

<file path=ppt/ink/ink6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2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1 342 0 0 0,'0'0'260'0'0,"0"0"93"0"0,0 0 318 0 0,0 0 631 0 0,0 0 537 0 0,0 0 309 0 0,0 0 10 0 0,0 0-157 0 0,0 0-197 0 0,0 0-229 0 0,31 6-188 0 0,101 18-187 0 0,-45-28 461 0 0,-74 0-1353 0 0,5-1-129 0 0,0-2 1 0 0,0 0 0 0 0,0 0 0 0 0,-1-2 0 0 0,-1 0-1 0 0,1-1 1 0 0,-1-1 0 0 0,-1 0 0 0 0,0-1-1 0 0,-1-1 1 0 0,0 0 0 0 0,-1-1 0 0 0,0 0 0 0 0,-1-1-1 0 0,-1-1 1 0 0,0 0 0 0 0,-1 0 0 0 0,-1-1 0 0 0,-1 0-1 0 0,0-1 1 0 0,4-16-180 0 0,-8-35 283 0 0,-5 68-291 0 0,1 1 0 0 0,0 0-1 0 0,-1-1 1 0 0,1 1 0 0 0,-1 0 0 0 0,1 0 0 0 0,-1-1-1 0 0,0 1 1 0 0,1 0 0 0 0,-1 0 0 0 0,1 0 0 0 0,-1 0 0 0 0,1 0-1 0 0,-1 0 1 0 0,0-1 0 0 0,1 1 0 0 0,-1 0 0 0 0,1 1 0 0 0,-1-1-1 0 0,1 0 1 0 0,-1 0 0 0 0,1 0 0 0 0,-1 0 0 0 0,0 0-1 0 0,1 1 1 0 0,-1-1 0 0 0,1 0 0 0 0,-1 0 0 0 0,1 1 0 0 0,-1-1-1 0 0,1 0 1 0 0,0 1 0 0 0,-1-1 0 0 0,1 1 0 0 0,-1-1 0 0 0,1 0-1 0 0,0 1 1 0 0,-1-1 0 0 0,1 1 0 0 0,0-1 0 0 0,-1 1-1 0 0,1-1 1 0 0,0 1 0 0 0,0-1 0 0 0,0 1 0 0 0,-1-1 0 0 0,1 1-1 0 0,0 0 1 0 0,0-1 0 0 0,0 1 0 0 0,0-1 0 0 0,0 1 0 0 0,0-1-1 0 0,0 1 9 0 0,-7 22-28 0 0,1 0-1 0 0,1 0 0 0 0,1 0 0 0 0,1 0 1 0 0,2 1-1 0 0,0-1 0 0 0,1 12 29 0 0,0-25-8 0 0,1 166 35 0 0,19 118-27 0 0,-12-233-56 0 0,-3 2 1 0 0,-2-1-1 0 0,-3 0 1 0 0,-2 1 0 0 0,-4-1-1 0 0,-2-1 1 0 0,-6 20 55 0 0,5-48-118 0 0,-1 0 1 0 0,-2-1 0 0 0,-1 0-1 0 0,-1-1 1 0 0,-19 29 117 0 0,27-50 10 0 0,-1-1-1 0 0,0 1 0 0 0,0-1 1 0 0,-1 0-1 0 0,0-1 1 0 0,-1 0-1 0 0,0 0 0 0 0,0-1 1 0 0,-1 0-1 0 0,0 0 0 0 0,0-1 1 0 0,0-1-1 0 0,-1 0 1 0 0,0 0-1 0 0,0-1 0 0 0,0 0 1 0 0,-1-1-1 0 0,1-1 1 0 0,-2 1-10 0 0,9-2 21 0 0,1 0 0 0 0,-1 0 0 0 0,0-1 1 0 0,1 1-1 0 0,-1-1 0 0 0,0 0 1 0 0,1 0-1 0 0,-1 0 0 0 0,0 0 1 0 0,0-1-1 0 0,1 1 0 0 0,-1-1 0 0 0,0 0 1 0 0,1 0-1 0 0,-1 0 0 0 0,1-1 1 0 0,0 1-1 0 0,-1-1 0 0 0,1 0 1 0 0,0 0-1 0 0,0 0 0 0 0,0 0 0 0 0,0-1 1 0 0,0 1-1 0 0,1-1 0 0 0,-1 0 1 0 0,1 0-1 0 0,0 1 0 0 0,-1-2 1 0 0,1 1-1 0 0,1 0 0 0 0,-1 0 0 0 0,0-1 1 0 0,1 1-1 0 0,-1-4-21 0 0,-1-6 36 0 0,1 0-1 0 0,0 0 1 0 0,2 0-1 0 0,-1-1 1 0 0,2 1-1 0 0,-1 0 1 0 0,2 0 0 0 0,0 0-1 0 0,0 0 1 0 0,2 0-1 0 0,-1 0 1 0 0,4-6-36 0 0,9-23 9 0 0,2 1 1 0 0,2 1-1 0 0,2 0 1 0 0,2 2-1 0 0,1 1 0 0 0,1 0 1 0 0,3 2-1 0 0,1 1 1 0 0,1 2-1 0 0,1 1 1 0 0,2 1-1 0 0,14-7-9 0 0,88-44-1895 0 0,-103 73-2966 0 0,2 5-4198 0 0,-28 4 4236 0 0,-4 2 2871 0 0</inkml:trace>
</inkml:ink>
</file>

<file path=ppt/ink/ink6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5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123 409 0 0 0,'0'0'1218'0'0,"0"0"242"0"0,0 0 264 0 0,0 0 189 0 0,0 0 64 0 0,0 0-28 0 0,0 0-99 0 0,0 0-158 0 0,0 0-244 0 0,0 0-247 0 0,0 0-181 0 0,0 0-129 0 0,-19 16-55 0 0,-57 45-63 0 0,75-60-749 0 0,1-1-1 0 0,-1 1 1 0 0,1-1-1 0 0,-1 0 1 0 0,0 1 0 0 0,1-1-1 0 0,-1 0 1 0 0,0 0-1 0 0,0 1 1 0 0,1-1-1 0 0,-1 0 1 0 0,0 0-1 0 0,1 0 1 0 0,-1 0-1 0 0,0 0 1 0 0,0 0 0 0 0,1 0-1 0 0,-1 0 1 0 0,0 0-1 0 0,0 0 1 0 0,1 0-1 0 0,-1-1 1 0 0,0 1-1 0 0,0 0 1 0 0,1 0-1 0 0,-1-1 1 0 0,0 1 0 0 0,1-1-1 0 0,-1 1 1 0 0,1 0-1 0 0,-1-1 1 0 0,1 1-1 0 0,-1-1 1 0 0,0 1-1 0 0,1-1 1 0 0,0 0-1 0 0,-1 1 1 0 0,1-1 0 0 0,-1 0-1 0 0,1 1 1 0 0,0-1-1 0 0,-1 0 1 0 0,1 1-1 0 0,0-1 1 0 0,0 0-1 0 0,-1 1 1 0 0,1-1-1 0 0,0 0 1 0 0,0 0 0 0 0,0 1-1 0 0,0-1 1 0 0,0 0-1 0 0,0 0 1 0 0,0 1-1 0 0,0-1 1 0 0,0 0-1 0 0,1 0 1 0 0,-1 1-1 0 0,0-1 1 0 0,0 0 0 0 0,1 1-1 0 0,-1-1 1 0 0,0 0-1 0 0,1 1 1 0 0,-1-1-1 0 0,1 1 1 0 0,-1-1-1 0 0,1 0-23 0 0,-1-4 157 0 0,2-16 6 0 0,0-1-1 0 0,1 1 1 0 0,2 0 0 0 0,0 0 0 0 0,1 1-1 0 0,1-1 1 0 0,1 1 0 0 0,0 0 0 0 0,2 1-1 0 0,0 0 1 0 0,1 1 0 0 0,5-5-163 0 0,106-122-2831 0 0,-89 118-537 0 0,-9 14-4379 0 0,-16 8-1970 0 0</inkml:trace>
</inkml:ink>
</file>

<file path=ppt/ink/ink6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6321 0 0,'0'0'2312'0'0,"0"0"-593"0"0,0 0-311 0 0,0 0-57 0 0,0 0-44 0 0,0 0-147 0 0,0 0-232 0 0,0 0-245 0 0,0 0-214 0 0,0 0-132 0 0,0 0-131 0 0,0 0-70 0 0,0 0-33 0 0,-26 31-48 0 0,-79 98-3 0 0,102-127-49 0 0,1-1 0 0 0,0 1 1 0 0,0 0-1 0 0,0 0 1 0 0,0 0-1 0 0,0 0 1 0 0,1 0-1 0 0,-1 0 0 0 0,0 1 1 0 0,1-1-1 0 0,0 1 1 0 0,0-1-1 0 0,0 1 0 0 0,0-1 1 0 0,0 1-1 0 0,0-1 1 0 0,0 1-1 0 0,1 0 0 0 0,0 0 1 0 0,-1-1-1 0 0,1 1 1 0 0,0 0-1 0 0,0 0 1 0 0,0-1-1 0 0,1 3-3 0 0,1 3 23 0 0,1-1 40 0 0,0 1 0 0 0,0-1 0 0 0,0 0 0 0 0,1 0 0 0 0,0-1 0 0 0,0 1 0 0 0,1-1 0 0 0,0 0 0 0 0,0 0 0 0 0,0 0 0 0 0,1-1 0 0 0,-1 0 0 0 0,2 0 0 0 0,-1 0 0 0 0,0-1 0 0 0,1 0 0 0 0,0 0 0 0 0,0 0 0 0 0,0-1 0 0 0,0 0 0 0 0,0-1 0 0 0,1 1 0 0 0,-1-1 1 0 0,1-1-1 0 0,0 0 0 0 0,0 0 0 0 0,-1 0 0 0 0,1-1 0 0 0,0 0 0 0 0,4-1-63 0 0,-4 2 108 0 0,-1-1-1 0 0,1 0 1 0 0,-1 0 0 0 0,1 0 0 0 0,-1-1-1 0 0,1 0 1 0 0,-1-1 0 0 0,0 0 0 0 0,0 0 0 0 0,1 0-1 0 0,-1-1 1 0 0,-1 0 0 0 0,1 0 0 0 0,0-1-1 0 0,-1 0 1 0 0,0 0 0 0 0,0 0 0 0 0,0-1 0 0 0,0 0-1 0 0,-1 0 1 0 0,1-1 0 0 0,-2 1 0 0 0,1-1-1 0 0,0 0 1 0 0,-1 0 0 0 0,0-1 0 0 0,-1 0 0 0 0,1 1-1 0 0,-1-1 1 0 0,-1 0 0 0 0,1 0 0 0 0,-1 0-1 0 0,1-7-107 0 0,-3 8-40 0 0,0 0 0 0 0,0 0 0 0 0,-1 1 0 0 0,1-1 0 0 0,-1 0 0 0 0,-1 0 0 0 0,1 1 0 0 0,-1-1-1 0 0,0 0 1 0 0,0 1 0 0 0,0 0 0 0 0,-1-1 0 0 0,0 1 0 0 0,0 0 0 0 0,-1 1 0 0 0,1-1 0 0 0,-1 0-1 0 0,0 1 1 0 0,0 0 0 0 0,0 0 0 0 0,-1 0 0 0 0,1 0 0 0 0,-1 1 0 0 0,0 0 0 0 0,0 0 0 0 0,-4-2 40 0 0,-70-23-3798 0 0,51 25-723 0 0,0 5-3896 0 0,16 1 2093 0 0</inkml:trace>
</inkml:ink>
</file>

<file path=ppt/ink/ink6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5681 0 0,'0'0'1135'0'0,"0"0"57"0"0,0 0 583 0 0,0 0 531 0 0,0 0 155 0 0,0 0-349 0 0,0 0-665 0 0,0 0-465 0 0,0 0-285 0 0,0 0-125 0 0,0 0-84 0 0,0 0-105 0 0,0 0-81 0 0,13-19-52 0 0,85-116 332 0 0,-91 127-509 0 0,3-6-24 0 0,0 1 1 0 0,1 0-1 0 0,0 0 1 0 0,1 2 0 0 0,1-1-1 0 0,0 2 1 0 0,0 0-1 0 0,1 0 1 0 0,0 1 0 0 0,1 1-1 0 0,0 0 1 0 0,0 1-1 0 0,9-2-49 0 0,-22 9-2 0 0,-1 0 0 0 0,0-1 0 0 0,1 1 0 0 0,-1 0-1 0 0,1 1 1 0 0,-1-1 0 0 0,1 0 0 0 0,-1 0 0 0 0,0 1 0 0 0,1-1-1 0 0,-1 0 1 0 0,0 1 0 0 0,1-1 0 0 0,-1 1 0 0 0,0 0-1 0 0,1 0 1 0 0,-1-1 0 0 0,0 1 0 0 0,0 0 0 0 0,0 0 0 0 0,0 0-1 0 0,0 0 1 0 0,0 0 0 0 0,0 0 0 0 0,0 0 0 0 0,0 1 0 0 0,0-1-1 0 0,-1 0 1 0 0,1 0 0 0 0,-1 1 0 0 0,1-1 0 0 0,-1 0-1 0 0,1 1 1 0 0,-1-1 0 0 0,1 1 0 0 0,-1-1 0 0 0,0 0 0 0 0,0 1-1 0 0,0-1 1 0 0,0 1 0 0 0,0-1 0 0 0,0 1 0 0 0,0-1 0 0 0,-1 1-1 0 0,1-1 1 0 0,0 0 0 0 0,-1 1 0 0 0,1-1 0 0 0,-1 0-1 0 0,0 2 3 0 0,0 11 11 0 0,1 5 35 0 0,-1-16-41 0 0,0-1 1 0 0,0 0 0 0 0,0 0-1 0 0,1 1 1 0 0,-1-1 0 0 0,0 1-1 0 0,1-1 1 0 0,0 0 0 0 0,0 1-1 0 0,0-1 1 0 0,0 1 0 0 0,0-1 0 0 0,0 1-1 0 0,1-1 1 0 0,-1 1 0 0 0,1-1-1 0 0,-1 0 1 0 0,1 1 0 0 0,0-1-1 0 0,0 0 1 0 0,0 0 0 0 0,0 1-1 0 0,1-1 1 0 0,-1 0 0 0 0,0 0 0 0 0,1 0-1 0 0,0-1 1 0 0,-1 1 0 0 0,1 0-1 0 0,0-1 1 0 0,0 1 0 0 0,0-1-1 0 0,0 1 1 0 0,0-1 0 0 0,0 0-1 0 0,0 0 1 0 0,1 0 0 0 0,-1 0-1 0 0,0 0 1 0 0,1 0 0 0 0,-1-1 0 0 0,0 1-1 0 0,1-1 1 0 0,-1 0 0 0 0,1 1-1 0 0,-1-1 1 0 0,2-1-6 0 0,125-53 311 0 0,-25 15-255 0 0,-103 38-59 0 0,0 0-1 0 0,0 1 1 0 0,1-1 0 0 0,-1 1 0 0 0,0-1 0 0 0,0 1 0 0 0,1 0 0 0 0,-1 0 0 0 0,0-1-1 0 0,0 1 1 0 0,1 0 0 0 0,-1 0 0 0 0,0 0 0 0 0,1 0 0 0 0,-1 0 0 0 0,0 1 0 0 0,0-1-1 0 0,1 0 1 0 0,-1 1 0 0 0,0-1 0 0 0,0 1 0 0 0,1-1 0 0 0,-1 1 0 0 0,0-1-1 0 0,0 1 1 0 0,0 0 0 0 0,0 0 0 0 0,0-1 0 0 0,0 1 0 0 0,0 0 0 0 0,0 0 0 0 0,0 0-1 0 0,-1 0 1 0 0,1 0 0 0 0,0 0 0 0 0,0 1 0 0 0,-1-1 0 0 0,1 0 0 0 0,-1 0-1 0 0,1 0 1 0 0,-1 0 0 0 0,0 1 0 0 0,1-1 0 0 0,-1 0 0 0 0,0 1 0 0 0,0-1 0 0 0,0 0-1 0 0,0 0 1 0 0,0 2 3 0 0,6 31-131 0 0,14 32 39 0 0,25-48-2827 0 0,-34-18 369 0 0,11-1-7940 0 0,-18-2 3162 0 0</inkml:trace>
</inkml:ink>
</file>

<file path=ppt/ink/ink6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0 2593 0 0,'0'0'1740'0'0,"0"0"-252"0"0,0 0-71 0 0,0 0 176 0 0,0 0 236 0 0,0 0 70 0 0,0 0-224 0 0,0 0-375 0 0,0 0-386 0 0,0 0-264 0 0,0 0-115 0 0,0 0-12 0 0,0 0 58 0 0,1 16 3 0 0,-6 175 1408 0 0,-10-42-1295 0 0,6 1 1 0 0,8 73-698 0 0,21-128-923 0 0,-7-106-6452 0 0,-8-25-3856 0 0,-4 25 8052 0 0</inkml:trace>
</inkml:ink>
</file>

<file path=ppt/ink/ink6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2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 1832 0 0,'0'0'3733'0'0,"0"0"-2199"0"0,0 0-638 0 0,0 0 264 0 0,0 0 394 0 0,0 0 218 0 0,0 0-118 0 0,0 0-304 0 0,33-2-242 0 0,102-6-153 0 0,165-27 2551 0 0,-62 4-2976 0 0,-77 23-4377 0 0,-121 14-4303 0 0,-30-1 259 0 0</inkml:trace>
</inkml:ink>
</file>

<file path=ppt/ink/ink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6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0 560 0 0,'0'0'2677'0'0,"0"0"-565"0"0,0 0-131 0 0,0 0 92 0 0,0 0 17 0 0,0 0-124 0 0,0 0-380 0 0,0 0-438 0 0,0 0-307 0 0,0 0-165 0 0,0 0-86 0 0,0 0-54 0 0,0 0-60 0 0,-3 17-96 0 0,-16 125 439 0 0,13 30-1312 0 0,12-165-1448 0 0,-2-6-2744 0 0,-1-1-6032 0 0,-3 0 8042 0 0</inkml:trace>
</inkml:ink>
</file>

<file path=ppt/ink/ink6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9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4473 0 0,'0'0'1291'0'0,"0"0"-304"0"0,0 0 138 0 0,0 0 368 0 0,0 0 190 0 0,0 0-46 0 0,0 0-251 0 0,0 0-268 0 0,0 0-182 0 0,32 1-165 0 0,102 2-182 0 0,124 23-484 0 0,-211-17-2866 0 0,-31-5-1002 0 0,0 0-3426 0 0,-9-3 3308 0 0</inkml:trace>
</inkml:ink>
</file>

<file path=ppt/ink/ink6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5033 0 0,'0'0'1364'0'0,"0"0"-74"0"0,0 0 298 0 0,0 0 286 0 0,0 0-55 0 0,0 0-328 0 0,0 0-429 0 0,0 0-316 0 0,37-3-201 0 0,116-14-149 0 0,134-36-1199 0 0,-283 53 600 0 0,43-3-5603 0 0,-32 2-1349 0 0</inkml:trace>
</inkml:ink>
</file>

<file path=ppt/ink/ink6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7642 0 0,'0'0'2195'0'0,"0"0"-872"0"0,0 0-555 0 0,0 0-163 0 0,0 0 122 0 0,0 0 225 0 0,0 0 177 0 0,0 0 28 0 0,0 0-50 0 0,0 0-99 0 0,0 0-160 0 0,0 0-139 0 0,3 32-111 0 0,8 103-80 0 0,1 271 1220 0 0,45-114-2709 0 0,-56-281-219 0 0,-3-5-6788 0 0,-3-8-3704 0 0,2-2 10479 0 0</inkml:trace>
</inkml:ink>
</file>

<file path=ppt/ink/ink6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 9850 0 0,'0'0'1254'0'0,"0"0"-311"0"0,0 0-199 0 0,0 0 180 0 0,0 0 260 0 0,0 0 116 0 0,0 0-130 0 0,0 0-227 0 0,35-6-184 0 0,112-16-175 0 0,165-9 645 0 0,-130 26-1930 0 0,-105 6-2478 0 0,17-1-8353 0 0,-78 0 6060 0 0</inkml:trace>
</inkml:ink>
</file>

<file path=ppt/ink/ink6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0 1568 0 0,'0'0'2181'0'0,"0"0"-629"0"0,0 0-258 0 0,0 0 129 0 0,0 0 162 0 0,0 0-4 0 0,0 0-222 0 0,0 0-300 0 0,-21 33-285 0 0,-66 105-196 0 0,85-135-538 0 0,-1 0 1 0 0,1 0-1 0 0,0 1 1 0 0,-1-1-1 0 0,2 1 0 0 0,-1-1 1 0 0,0 1-1 0 0,1 0 1 0 0,-1-1-1 0 0,1 1 1 0 0,0 0-1 0 0,0 0 1 0 0,1 0-1 0 0,-1 0 0 0 0,1 0 1 0 0,0 0-1 0 0,0 0 1 0 0,1 2-41 0 0,0 5 149 0 0,0-5-46 0 0,1 0-1 0 0,-1 0 0 0 0,1 0 1 0 0,1 0-1 0 0,-1 0 0 0 0,1 0 1 0 0,0-1-1 0 0,0 1 0 0 0,0-1 1 0 0,1 0-1 0 0,0 0 1 0 0,0 0-1 0 0,1 0 0 0 0,-1-1 1 0 0,1 0-1 0 0,0 0 0 0 0,0 0 1 0 0,0 0-1 0 0,0-1 0 0 0,1 0 1 0 0,0 0-1 0 0,-1 0 0 0 0,1-1 1 0 0,0 0-1 0 0,0 0 0 0 0,0 0 1 0 0,1-1-1 0 0,-1 0 0 0 0,0 0 1 0 0,1-1-1 0 0,3 1-102 0 0,1-1 192 0 0,-2 0 1 0 0,1 1 0 0 0,0-1 0 0 0,-1-1 0 0 0,1 0 0 0 0,-1 0 0 0 0,1-1 0 0 0,-1 0 0 0 0,0 0 0 0 0,1-1 1 0 0,-1-1-1 0 0,-1 1 0 0 0,8-5-193 0 0,-10 4 53 0 0,1 1 1 0 0,-1-2 0 0 0,0 1 0 0 0,-1-1 0 0 0,1 1 0 0 0,-1-1 0 0 0,0-1-1 0 0,0 1 1 0 0,-1-1 0 0 0,0 0 0 0 0,0 0 0 0 0,0 0 0 0 0,0-1 0 0 0,-1 1-1 0 0,0-1 1 0 0,-1 0 0 0 0,1 1 0 0 0,-1-1 0 0 0,-1-1 0 0 0,1 1 0 0 0,-1 0-1 0 0,0 0 1 0 0,-1 0 0 0 0,0-1 0 0 0,0 1 0 0 0,-1 0 0 0 0,1 0 0 0 0,-2-1-1 0 0,1 1 1 0 0,-1 0 0 0 0,0 0 0 0 0,0 0 0 0 0,-1 1 0 0 0,-3-7-54 0 0,2 7-129 0 0,0 0 1 0 0,-1 0-1 0 0,0 0 1 0 0,0 1-1 0 0,0-1 0 0 0,-1 1 1 0 0,0 1-1 0 0,0-1 1 0 0,0 1-1 0 0,0 0 1 0 0,-1 0-1 0 0,0 1 1 0 0,1 0-1 0 0,-1 0 1 0 0,-1 1-1 0 0,1-1 1 0 0,-7 0 128 0 0,-33-5-3266 0 0,1 6-3463 0 0,30 2-666 0 0</inkml:trace>
</inkml:ink>
</file>

<file path=ppt/ink/ink6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33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203 178 1280 0 0,'0'0'1377'0'0,"0"0"-189"0"0,0 0-125 0 0,0 0 117 0 0,0 0 199 0 0,0 0 100 0 0,0 0-52 0 0,0 0-180 0 0,36-20-155 0 0,116-66-154 0 0,-37 39 567 0 0,-89 40-1227 0 0,1 1 1 0 0,0 1-1 0 0,0 2 0 0 0,0 0 0 0 0,1 2 0 0 0,-1 1 0 0 0,16 3-278 0 0,-40-3 4 0 0,-1 0 0 0 0,0 1 0 0 0,1-1-1 0 0,-1 1 1 0 0,0 0 0 0 0,1-1-1 0 0,-1 1 1 0 0,0 0 0 0 0,0 0 0 0 0,0 1-1 0 0,0-1 1 0 0,0 0 0 0 0,0 1 0 0 0,0-1-1 0 0,0 1 1 0 0,-1-1 0 0 0,1 1-1 0 0,-1 0 1 0 0,1 0 0 0 0,-1 0 0 0 0,1 0-1 0 0,-1 0 1 0 0,0 0 0 0 0,0 0 0 0 0,0 0-1 0 0,0 1 1 0 0,-1-1 0 0 0,1 0 0 0 0,-1 0-1 0 0,1 1 1 0 0,-1-1 0 0 0,0 0-1 0 0,1 1 1 0 0,-1-1 0 0 0,-1 1 0 0 0,1-1-1 0 0,0 0 1 0 0,-1 1-4 0 0,-35 85 501 0 0,4-50-405 0 0,-1-2 0 0 0,-3-2 0 0 0,0-1 0 0 0,-12 6-96 0 0,-58 54 83 0 0,67-55-37 0 0,1 2-1 0 0,1 1 1 0 0,3 2 0 0 0,-18 30-46 0 0,10 35 112 0 0,41-104-95 0 0,1-1 0 0 0,-1 1 0 0 0,1 0 0 0 0,0-1 0 0 0,0 1 0 0 0,1 0 0 0 0,-1-1 1 0 0,1 1-1 0 0,0 0 0 0 0,0-1 0 0 0,0 1 0 0 0,0-1 0 0 0,0 1 0 0 0,1-1 0 0 0,0 0 0 0 0,0 1 0 0 0,0-1 0 0 0,0 0 0 0 0,0 0 0 0 0,0 0 0 0 0,1-1 0 0 0,0 1 0 0 0,-1-1 0 0 0,1 1 0 0 0,0-1 1 0 0,0 0-1 0 0,0 0 0 0 0,0 0 0 0 0,1 0 0 0 0,-1-1-17 0 0,18 6 240 0 0,0-2 1 0 0,0 0 0 0 0,0-1 0 0 0,0-2-1 0 0,1 0 1 0 0,-1-1 0 0 0,1-1-1 0 0,-1-1 1 0 0,1-1 0 0 0,-1-1 0 0 0,0 0-1 0 0,12-5-240 0 0,106-30-697 0 0,-117 15-3730 0 0,-19 2-7700 0 0,-3 14 7471 0 0</inkml:trace>
  <inkml:trace contextRef="#ctx0" brushRef="#br0" timeOffset="269.834">1 414 6737 0 0,'0'0'2730'0'0,"0"0"-1605"0"0,0 0-516 0 0,0 0 178 0 0,0 0 201 0 0,0 0 102 0 0,38 4-71 0 0,122 10-126 0 0,34-10 1110 0 0,104-16-1717 0 0,-171 3-9688 0 0,-107 8 537 0 0</inkml:trace>
  <inkml:trace contextRef="#ctx0" brushRef="#br0" timeOffset="1036.77">949 694 0 0 0,'0'0'1440'0'0,"0"0"374"0"0,0 0 328 0 0,0 0 204 0 0,0 0 43 0 0,33 5-181 0 0,108 17-245 0 0,-57-24 620 0 0,-70-2-2138 0 0,15-3-43 0 0,0-1-1 0 0,-1-1 0 0 0,0-2 0 0 0,-1 0 0 0 0,0-2 0 0 0,0-1 1 0 0,-2-2-1 0 0,0 0 0 0 0,0-2 0 0 0,-2 0 0 0 0,20-20-401 0 0,2-45 239 0 0,-44 81-262 0 0,0 0 1 0 0,-1 0 0 0 0,1 0-1 0 0,-1 0 1 0 0,1 0 0 0 0,-1 0-1 0 0,0-1 1 0 0,0 1 0 0 0,0 0-1 0 0,0 0 1 0 0,0 0 0 0 0,-1 0-1 0 0,1-1 1 0 0,-1 1 0 0 0,1 0-1 0 0,-1 0 1 0 0,0 0 0 0 0,0 0-1 0 0,0 0 1 0 0,0 0 0 0 0,0 0 0 0 0,0 1-1 0 0,0-1 1 0 0,-1 0 0 0 0,1 1-1 0 0,-1-1 1 0 0,1 0 0 0 0,-1 1-1 0 0,0 0 1 0 0,0-1 0 0 0,1 1-1 0 0,-1 0 1 0 0,0 0 0 0 0,0 0-1 0 0,0 0 1 0 0,0 0 0 0 0,0 1-1 0 0,0-1 1 0 0,0 1 0 0 0,-1-1 22 0 0,-11 0-164 0 0,0 0 1 0 0,0 1-1 0 0,0 0 1 0 0,0 1 0 0 0,1 1-1 0 0,-1 0 1 0 0,0 1 0 0 0,0 0-1 0 0,1 1 1 0 0,0 1-1 0 0,0 0 1 0 0,0 1 0 0 0,0 0-1 0 0,1 1 1 0 0,0 0 0 0 0,1 1-1 0 0,-1 0 1 0 0,2 1 0 0 0,-1 0-1 0 0,1 1 1 0 0,0 0-1 0 0,1 1 1 0 0,1 0 0 0 0,-1 0-1 0 0,2 1 1 0 0,-4 6 163 0 0,6-9-69 0 0,1 1 0 0 0,0-1 0 0 0,1 1 0 0 0,0 0 0 0 0,0 0-1 0 0,1 0 1 0 0,0 0 0 0 0,1 1 0 0 0,0-1 0 0 0,1 0 0 0 0,0 1 0 0 0,0-1 0 0 0,1 1 0 0 0,1-1 0 0 0,0 0 69 0 0,-1-5 44 0 0,1 1 0 0 0,1-1 0 0 0,-1 0 0 0 0,1-1 0 0 0,0 1 1 0 0,0 0-1 0 0,0-1 0 0 0,1 1 0 0 0,-1-1 0 0 0,1 0 0 0 0,0-1 1 0 0,0 1-1 0 0,1 0 0 0 0,-1-1 0 0 0,1 0 0 0 0,-1 0 0 0 0,1-1 1 0 0,0 1-1 0 0,0-1 0 0 0,0 0 0 0 0,1 0 0 0 0,-1-1 0 0 0,0 1 0 0 0,5-1-44 0 0,138 12 2611 0 0,-141-13-2472 0 0,20-4 103 0 0,0 0 1 0 0,0-2 0 0 0,0-1-1 0 0,-1 0 1 0 0,0-3 0 0 0,-1 0 0 0 0,0-1-1 0 0,-1-1 1 0 0,0-2 0 0 0,1-1-243 0 0,16-12 20 0 0,-1-2-1 0 0,-1-1 1 0 0,-1-2 0 0 0,-2-1 0 0 0,-2-3 0 0 0,-1 0-1 0 0,15-24-19 0 0,-39 50-152 0 0,-1 0 0 0 0,0 0 0 0 0,0 0 0 0 0,-1-1 0 0 0,-1 0 0 0 0,0-1 0 0 0,0 0 0 0 0,-1 1-1 0 0,-1-2 1 0 0,0 1 0 0 0,-1 0 0 0 0,0-1 0 0 0,-1 0 0 0 0,0 1 0 0 0,-1-1 0 0 0,0 0 0 0 0,-1-5 152 0 0,-1 15-59 0 0,0 1 0 0 0,0 0 0 0 0,-1-1 0 0 0,1 1 0 0 0,0 0 0 0 0,-1 0 1 0 0,0 0-1 0 0,1 0 0 0 0,-1 0 0 0 0,0 1 0 0 0,0-1 0 0 0,0 0 0 0 0,0 1 1 0 0,0-1-1 0 0,0 1 0 0 0,0 0 0 0 0,-1 0 0 0 0,1 0 0 0 0,0 0 0 0 0,-1 0 1 0 0,1 0-1 0 0,-1 0 0 0 0,1 1 0 0 0,-1 0 0 0 0,1-1 0 0 0,-1 1 0 0 0,0 0 1 0 0,1 0-1 0 0,-1 0 0 0 0,1 1 0 0 0,-1-1 0 0 0,1 0 0 0 0,-1 1 0 0 0,1 0 1 0 0,-1 0-1 0 0,1 0 0 0 0,0 0 0 0 0,-1 0 0 0 0,1 0 0 0 0,0 0 0 0 0,0 1 1 0 0,0-1-1 0 0,0 1 0 0 0,0-1 0 0 0,-1 3 59 0 0,-3 0 30 0 0,0 0 1 0 0,1 1-1 0 0,0 0 0 0 0,0 1 0 0 0,0-1 1 0 0,0 1-1 0 0,1 0 0 0 0,0 0 1 0 0,0 0-1 0 0,1 1 0 0 0,0-1 0 0 0,0 1 1 0 0,0 0-1 0 0,1 0 0 0 0,0 0 1 0 0,1 0-1 0 0,-1 0 0 0 0,1 0 0 0 0,0 0 1 0 0,1 1-1 0 0,0-1 0 0 0,0 0 0 0 0,1 0 1 0 0,0 1-31 0 0,1-2 78 0 0,1 0 0 0 0,1-1 1 0 0,-1 1-1 0 0,1-1 0 0 0,0 0 0 0 0,0 0 0 0 0,1 0 1 0 0,-1 0-1 0 0,1-1 0 0 0,0 0 0 0 0,0 0 1 0 0,1 0-1 0 0,-1-1 0 0 0,1 0 0 0 0,0 0 1 0 0,0 0-1 0 0,0 0 0 0 0,0-1 0 0 0,0 0 1 0 0,0-1-1 0 0,1 1 0 0 0,-1-1 0 0 0,1 0 1 0 0,3-1-79 0 0,37 15 613 0 0,-37-11-457 0 0,86 46 709 0 0,-93-48-840 0 0,-1 1-1 0 0,1-1 0 0 0,-1 0 0 0 0,0 1 0 0 0,1 0 1 0 0,-1 0-1 0 0,0-1 0 0 0,-1 1 0 0 0,1 0 0 0 0,0 0 1 0 0,-1 1-1 0 0,0-1 0 0 0,0 0 0 0 0,0 0 0 0 0,0 1 0 0 0,0-1 1 0 0,-1 1-1 0 0,1-1 0 0 0,-1 1 0 0 0,0-1 0 0 0,0 0 1 0 0,0 1-1 0 0,-1-1 0 0 0,1 1 0 0 0,-1-1 0 0 0,0 1 0 0 0,0-1 1 0 0,0 0-1 0 0,0 0 0 0 0,-1 2-24 0 0,-5 8 62 0 0,0 0-1 0 0,-1 0 1 0 0,0-1 0 0 0,-1 0-1 0 0,0 0 1 0 0,-1-1 0 0 0,-1 0 0 0 0,-1 0-62 0 0,-57 72 93 0 0,69-83-129 0 0,-1 1 0 0 0,0 0 0 0 0,1 0 0 0 0,-1-1 0 0 0,0 1 0 0 0,1 0 0 0 0,-1 0 0 0 0,1 0 0 0 0,0 0 0 0 0,-1 0 0 0 0,1 0 0 0 0,0 0 0 0 0,-1 0 0 0 0,1 0 0 0 0,0 0 0 0 0,0 0-1 0 0,0 0 1 0 0,0 0 0 0 0,0 0 0 0 0,0 0 0 0 0,0 0 0 0 0,0 0 0 0 0,1 0 0 0 0,-1 0 0 0 0,0 0 0 0 0,0-1 0 0 0,1 1 0 0 0,-1 0 0 0 0,1 0 0 0 0,-1 0 0 0 0,1 0 0 0 0,-1 0 0 0 0,1 0 0 0 0,-1-1 0 0 0,1 1 0 0 0,0 0 0 0 0,0 0 0 0 0,-1-1 0 0 0,1 1 0 0 0,0-1 0 0 0,0 1 0 0 0,0-1 0 0 0,-1 1 0 0 0,1-1 0 0 0,0 1 0 0 0,0-1 0 0 0,0 0 0 0 0,0 1 0 0 0,0-1 0 0 0,0 0 0 0 0,1 0 36 0 0,58 4-9093 0 0,-48-4 4351 0 0,-4 0-2083 0 0</inkml:trace>
  <inkml:trace contextRef="#ctx0" brushRef="#br0" timeOffset="1381.312">2655 340 4121 0 0,'0'0'1696'0'0,"0"0"-266"0"0,0 0-94 0 0,0 0 34 0 0,0 0-59 0 0,0 0-206 0 0,0 0-311 0 0,0 0-277 0 0,0 0-166 0 0,0 0-91 0 0,0 0-76 0 0,0 0-17 0 0,-23 33-10 0 0,-69 102-22 0 0,58-59 37 0 0,33-62-136 0 0,-1-6-15 0 0,0 0 0 0 0,1 0 0 0 0,0 0 0 0 0,1 0 0 0 0,0 0 1 0 0,0 1-1 0 0,1-1 0 0 0,0 0 0 0 0,0 0 0 0 0,1 0 0 0 0,0 0 0 0 0,0 0 0 0 0,1 0 0 0 0,0 0 0 0 0,1-1 1 0 0,-1 0-1 0 0,1 1 0 0 0,1-1 0 0 0,-1-1 0 0 0,1 1 0 0 0,1-1 0 0 0,-1 0 0 0 0,1 0 0 0 0,0 0 0 0 0,0-1 1 0 0,1 0-1 0 0,-1 0 0 0 0,7 3-21 0 0,2-4 325 0 0,0-1 1 0 0,1 0-1 0 0,-1-2 1 0 0,1 1 0 0 0,0-2-1 0 0,-1 0 1 0 0,1-1-1 0 0,-1-1 1 0 0,1 0-1 0 0,-1-1 1 0 0,1 0 0 0 0,-1-2-1 0 0,0 0 1 0 0,-1 0-1 0 0,1-1 1 0 0,-1-1-1 0 0,-1-1 1 0 0,1 0 0 0 0,-1 0-1 0 0,0-1 1 0 0,-1-1-1 0 0,0 0 1 0 0,5-7-326 0 0,-7 9 81 0 0,0-2 1 0 0,0 1 0 0 0,-1-1-1 0 0,0 0 1 0 0,-1-1-1 0 0,0 0 1 0 0,-1 0-1 0 0,0-1 1 0 0,-1 0-1 0 0,0 0 1 0 0,-1-1-1 0 0,-1 1 1 0 0,0-1-1 0 0,0 0 1 0 0,-1-1-1 0 0,-1 1 1 0 0,0 0 0 0 0,-1-1-1 0 0,0 1 1 0 0,-1-1-1 0 0,-1 1 1 0 0,0-1-82 0 0,0 9-70 0 0,1 0 0 0 0,-1 0 0 0 0,-1 0 0 0 0,1 0 0 0 0,-1 0 0 0 0,0 0 0 0 0,0 0 0 0 0,0 0 1 0 0,-1 1-1 0 0,1-1 0 0 0,-1 1 0 0 0,0 0 0 0 0,0 0 0 0 0,-1 0 0 0 0,0 0 0 0 0,1 0 0 0 0,-1 1 0 0 0,0 0 1 0 0,-1 0-1 0 0,1 0 0 0 0,0 0 0 0 0,-1 0 0 0 0,0 1 0 0 0,1 0 0 0 0,-1 0 0 0 0,0 0 0 0 0,0 1 0 0 0,-3-1 70 0 0,-145-13-8453 0 0,116 16 1712 0 0,13 5-1122 0 0</inkml:trace>
</inkml:ink>
</file>

<file path=ppt/ink/ink6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42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2691 480 0 0 0,'0'0'1039'0'0,"0"0"-94"0"0,0 0-231 0 0,0 0-15 0 0,0 0 202 0 0,0 0 308 0 0,0 0 220 0 0,0 0 18 0 0,0 0-121 0 0,0 0-243 0 0,0 0-246 0 0,-15-5-179 0 0,-45-15-120 0 0,54 18-369 0 0,0 1-1 0 0,0 0 1 0 0,0 0 0 0 0,0 1-1 0 0,0-1 1 0 0,0 1-1 0 0,-1 0 1 0 0,1 1-1 0 0,0 0 1 0 0,0 0-1 0 0,0 0 1 0 0,0 1-1 0 0,0 0 1 0 0,0 0-1 0 0,1 0 1 0 0,-1 1-1 0 0,1-1 1 0 0,-1 2-169 0 0,-16 6 424 0 0,-31 13 423 0 0,2 2-1 0 0,1 3 0 0 0,1 2 0 0 0,-11 11-846 0 0,32-18 270 0 0,1 0 1 0 0,1 2-1 0 0,1 1 0 0 0,1 0 0 0 0,2 2 1 0 0,0 1-1 0 0,2 1 0 0 0,-4 10-270 0 0,-90 161 1094 0 0,105-178-1008 0 0,-107 298 1153 0 0,77-166-676 0 0,34-130-456 0 0,1 0 0 0 0,1 0 1 0 0,2 0-1 0 0,0 1 0 0 0,2-1 1 0 0,0 1-1 0 0,2-1-107 0 0,32 107 396 0 0,16 12-23 0 0,-45-123-322 0 0,2 0 1 0 0,0-1-1 0 0,1 0 0 0 0,1-1 0 0 0,1 0 0 0 0,1-1 0 0 0,0 0 0 0 0,1 0 0 0 0,1-2 1 0 0,1 1-1 0 0,1-2 0 0 0,4 3-51 0 0,31 26 145 0 0,43 29 27 0 0,-22-28-28 0 0,43 14 8 0 0,95 3 47 0 0,-20-28-68 0 0,73-21 78 0 0,-75-43-106 0 0,-21-9 3 0 0,-38-2-32 0 0,-89 23-40 0 0,-2-1 0 0 0,-1-3 0 0 0,0 0 0 0 0,-2-3 0 0 0,0-1 0 0 0,17-18-34 0 0,37-30 86 0 0,57-77 151 0 0,-130 130-210 0 0,0 0 0 0 0,-1-1 1 0 0,-1 0-1 0 0,-1-1 0 0 0,-1-1 1 0 0,-1 0-1 0 0,-1 0 1 0 0,-1-1-1 0 0,-2 0 0 0 0,0-1 1 0 0,-1 0-1 0 0,-2 0 1 0 0,1-18-28 0 0,6-274 214 0 0,-14 292-200 0 0,-1 0-1 0 0,-2 0 0 0 0,0 0 0 0 0,-2 1 1 0 0,0 0-1 0 0,-2 0 0 0 0,-1 1 0 0 0,-1 0 1 0 0,-6-7-14 0 0,5 4 18 0 0,-55-74-42 0 0,45 65 37 0 0,4 4-8 0 0,-1 0-1 0 0,-2 2 1 0 0,-1 1-1 0 0,-2 0 1 0 0,-13-11-5 0 0,-35-33-20 0 0,30 36 37 0 0,-162-66-45 0 0,92 63-140 0 0,-65 2 81 0 0,109 9 42 0 0,0 14 25 0 0,6 4-76 0 0,-115 15-615 0 0,27 3-1481 0 0,124-21-1626 0 0,19 6-317 0 0,2 1-3820 0 0,4 3-2415 0 0</inkml:trace>
  <inkml:trace contextRef="#ctx0" brushRef="#br0" timeOffset="1259.443">886 2600 0 0 0,'0'0'361'0'0,"0"0"870"0"0,0 0 176 0 0,0 0-213 0 0,0 0-266 0 0,0 0-180 0 0,0 0-44 0 0,11 0 22 0 0,81-4 2648 0 0,262-21 3541 0 0,184 21-5695 0 0,-354 4-675 0 0,180 30-175 0 0,-83-23 315 0 0,284-15 225 0 0,-21-10 190 0 0,490 18-424 0 0,-759 4-689 0 0,-154 0 884 0 0,-60-2-3520 0 0,-31-1-2499 0 0,1-1-3715 0 0,-31 0 1571 0 0</inkml:trace>
  <inkml:trace contextRef="#ctx0" brushRef="#br0" timeOffset="1785.186">1236 2641 0 0 0,'0'0'211'0'0,"0"0"373"0"0,0 0 549 0 0,0 0 877 0 0,0 0 596 0 0,0 0 125 0 0,0 0-488 0 0,0 0-721 0 0,0 0-438 0 0,0 0-203 0 0,0 0-108 0 0,0 0-99 0 0,0 0-102 0 0,-26 12-108 0 0,-83 39-82 0 0,-221 107 504 0 0,215-89-1662 0 0,52-9-3602 0 0,57-48 1696 0 0,4 8-6644 0 0,2-16 7732 0 0</inkml:trace>
  <inkml:trace contextRef="#ctx0" brushRef="#br0" timeOffset="2045.721">2212 2589 7554 0 0,'0'0'756'0'0,"0"0"-333"0"0,0 0-119 0 0,0 0 413 0 0,0 0 719 0 0,0 0 433 0 0,0 0 58 0 0,0 0-427 0 0,0 0-736 0 0,0 0-434 0 0,0 0-172 0 0,0 0-59 0 0,-38 24-5 0 0,-124 77-6 0 0,5-20 57 0 0,-191 103-64 0 0,345-182-102 0 0,-2 0-71 0 0,1-1 0 0 0,-1 1-1 0 0,1 0 1 0 0,0 1 0 0 0,0-1-1 0 0,0 1 1 0 0,0-1 0 0 0,0 1-1 0 0,0 1 1 0 0,1-1 0 0 0,-1 0-1 0 0,1 1 1 0 0,0 0 0 0 0,0-1 0 0 0,1 1-1 0 0,-1 0 1 0 0,1 1 0 0 0,0-1-1 0 0,0 0 1 0 0,0 1 0 0 0,0-1-1 0 0,1 1 1 0 0,0 0 0 0 0,-1 4 92 0 0,4-7-142 0 0,-1 0 0 0 0,1 0 1 0 0,1 0-1 0 0,-1-1 0 0 0,0 1 1 0 0,0 0-1 0 0,1-1 0 0 0,-1 0 1 0 0,0 1-1 0 0,1-1 1 0 0,0 0-1 0 0,-1 0 0 0 0,1-1 1 0 0,-1 1-1 0 0,1 0 0 0 0,0-1 1 0 0,0 0-1 0 0,-1 0 0 0 0,1 0 1 0 0,0 0-1 0 0,0 0 0 0 0,0 0 142 0 0,1 0-215 0 0,25 0-1460 0 0,1-2-1 0 0,-1-1 0 0 0,0-1 1 0 0,-1-1-1 0 0,1-2 0 0 0,1-2 1676 0 0,22-3-2331 0 0,-24 7 2039 0 0</inkml:trace>
  <inkml:trace contextRef="#ctx0" brushRef="#br0" timeOffset="2268.655">2803 2711 0 0 0,'0'0'1148'0'0,"33"-8"165"0"0,110-23-144 0 0,-109 23-352 0 0,1 2 1 0 0,0 1-1 0 0,1 2 0 0 0,-1 1 0 0 0,5 2-817 0 0,-39 1 116 0 0,0-1-1 0 0,-1 1 0 0 0,1 0 0 0 0,0-1 1 0 0,-1 1-1 0 0,1 0 0 0 0,0 0 0 0 0,-1-1 1 0 0,1 1-1 0 0,-1 0 0 0 0,1 0 1 0 0,-1 0-1 0 0,0 0 0 0 0,1 0 0 0 0,-1 0 1 0 0,0-1-1 0 0,1 1 0 0 0,-1 0 0 0 0,0 0 1 0 0,0 0-1 0 0,0 0 0 0 0,0 0 0 0 0,0 0 1 0 0,0 0-1 0 0,0 0 0 0 0,0 0 0 0 0,-1 0 1 0 0,1 0-1 0 0,0 0 0 0 0,-1 0 1 0 0,1 0-1 0 0,0 0 0 0 0,-1 0 0 0 0,1-1 1 0 0,-1 1-1 0 0,1 0 0 0 0,-1 0 0 0 0,0 0 1 0 0,1-1-1 0 0,-1 1 0 0 0,0 0 0 0 0,1-1 1 0 0,-1 1-1 0 0,0-1 0 0 0,0 1 1 0 0,0-1-1 0 0,0 1 0 0 0,1-1 0 0 0,-1 1 1 0 0,0-1-1 0 0,0 0 0 0 0,0 1 0 0 0,0-1 1 0 0,0 0-1 0 0,0 0 0 0 0,0 0 0 0 0,0 0 1 0 0,0 0-116 0 0,-205 119 2738 0 0,-280 100-1698 0 0,295-131-847 0 0,188-87-280 0 0,1 0 0 0 0,-1 0 0 0 0,1 0 1 0 0,-1 0-1 0 0,1 0 0 0 0,-1 0 0 0 0,1 1 0 0 0,0-1 0 0 0,0 1 0 0 0,-1 0 0 0 0,1 0 0 0 0,0 0 0 0 0,1 0 0 0 0,-1 0 0 0 0,0 0 0 0 0,0 0 1 0 0,1 1-1 0 0,0-1 0 0 0,-1 0 0 0 0,1 1 0 0 0,0-1 0 0 0,0 1 0 0 0,0 0 0 0 0,0-1 0 0 0,1 1 0 0 0,-1 0 0 0 0,1-1 0 0 0,0 3 87 0 0,48 3-5411 0 0,-26-8 1250 0 0,-1 0-2206 0 0</inkml:trace>
  <inkml:trace contextRef="#ctx0" brushRef="#br0" timeOffset="2529.942">4281 2678 3561 0 0,'0'0'1837'0'0,"0"0"-370"0"0,0 0 127 0 0,0 0 78 0 0,0 0-83 0 0,0 0-205 0 0,0 0-285 0 0,-40 22-281 0 0,-129 71-237 0 0,-58 17 30 0 0,-215 117-939 0 0,348-152-3054 0 0,88-57 133 0 0,7-4-2223 0 0,0-10 1690 0 0</inkml:trace>
  <inkml:trace contextRef="#ctx0" brushRef="#br0" timeOffset="2787.814">5244 2714 1744 0 0,'0'0'1654'0'0,"0"0"-64"0"0,0 0 162 0 0,0 0 74 0 0,0 0-199 0 0,0 0-254 0 0,-36 16-252 0 0,-117 52-225 0 0,-68 32 670 0 0,-202 136-782 0 0,399-223-1012 0 0,0 1 0 0 0,1 2 0 0 0,0 0 0 0 0,2 2 0 0 0,0 0 1 0 0,1 1-1 0 0,-11 14 228 0 0,14-1-3052 0 0,12-10-3597 0 0,5-13 2012 0 0</inkml:trace>
  <inkml:trace contextRef="#ctx0" brushRef="#br0" timeOffset="5252.466">2873 1488 0 0 0,'0'0'1183'0'0,"0"0"456"0"0,0 0 19 0 0,0 0-139 0 0,0 0-110 0 0,0 0-59 0 0,0 0-33 0 0,9 19 5325 0 0,-24-2-4727 0 0,15-16-1698 0 0,0-1-61 0 0,31-21 2036 0 0,-1-12-1612 0 0,-60 57 625 0 0,29-23-1189 0 0,-1-1 0 0 0,1 1 1 0 0,0 0-1 0 0,0 0 0 0 0,0 0 0 0 0,0 0 0 0 0,0 0 0 0 0,0 0 0 0 0,0 0 0 0 0,0 0 0 0 0,0 0 0 0 0,0 0 0 0 0,1 1 1 0 0,-1-1-1 0 0,0 0 0 0 0,1 0 0 0 0,-1 1 0 0 0,1-1 0 0 0,0 0 0 0 0,-1 1 0 0 0,1-1 0 0 0,0 1 0 0 0,0-1 1 0 0,0 1-1 0 0,0-1 0 0 0,0 0 0 0 0,0 1 0 0 0,0-1 0 0 0,0 2-16 0 0,21-6 700 0 0,-15 0-4513 0 0,-2 2-5906 0 0,-4 1-898 0 0</inkml:trace>
  <inkml:trace contextRef="#ctx0" brushRef="#br0" timeOffset="7162.125">3324 1017 0 0 0,'0'0'760'0'0,"0"0"430"0"0,0 0 17 0 0,0 0-116 0 0,0 0-101 0 0,0 0-65 0 0,4-11-38 0 0,17-51 874 0 0,-20 61-1519 0 0,-1-1 1 0 0,1 0-1 0 0,-1 1 0 0 0,0-1 0 0 0,1 0 1 0 0,-1 1-1 0 0,0-1 0 0 0,0 0 0 0 0,0 1 0 0 0,0-1 1 0 0,0 1-1 0 0,-1-1 0 0 0,1 0 0 0 0,0 1 1 0 0,-1-1-1 0 0,1 1 0 0 0,-1-1 0 0 0,0 1 0 0 0,0-1 1 0 0,1 1-1 0 0,-1-1 0 0 0,0 1 0 0 0,0-1 1 0 0,0 1-1 0 0,0 0 0 0 0,-1 0 0 0 0,1 0 0 0 0,0 0 1 0 0,-1-1-243 0 0,-49-5 2351 0 0,40 9-2302 0 0,1 1 0 0 0,0 0 1 0 0,0 1-1 0 0,1 0 0 0 0,-1 1 1 0 0,1 0-1 0 0,0 0 0 0 0,0 1 1 0 0,0 0-1 0 0,1 1 0 0 0,0 0 1 0 0,0 0-1 0 0,1 0 0 0 0,0 1 1 0 0,0 0-1 0 0,1 1 0 0 0,0 0 1 0 0,1-1-1 0 0,-1 2 0 0 0,2-1 1 0 0,-1 1-1 0 0,1-1 0 0 0,1 1 1 0 0,0 1-1 0 0,0-1 1 0 0,0 7-51 0 0,-14 174 251 0 0,17-183-202 0 0,1-1 0 0 0,0 1 1 0 0,0-1-1 0 0,1 0 0 0 0,0 1 0 0 0,0-1 1 0 0,1 0-1 0 0,0 0 0 0 0,0 0 0 0 0,0-1 1 0 0,1 1-1 0 0,0-1 0 0 0,0 0 0 0 0,1 0 0 0 0,0 0 1 0 0,0 0-1 0 0,0-1 0 0 0,1 0 0 0 0,0 0 1 0 0,-1-1-1 0 0,2 1 0 0 0,-1-1 0 0 0,1 0 1 0 0,-1-1-1 0 0,1 0 0 0 0,0 0 0 0 0,0 0 1 0 0,0-1-1 0 0,7 1-48 0 0,-3-1 100 0 0,0 0 0 0 0,1-1 0 0 0,-1-1 1 0 0,1 0-1 0 0,-1 0 0 0 0,1-1 0 0 0,-1-1 0 0 0,0 0 1 0 0,1-1-1 0 0,-1 0 0 0 0,0 0 0 0 0,-1-1 0 0 0,1 0 1 0 0,-1-1-1 0 0,9-5-100 0 0,-19 10 0 0 0,7-4 41 0 0,1 0 0 0 0,-1-1 0 0 0,0 0 0 0 0,0 0 0 0 0,0 0 0 0 0,-1-1-1 0 0,0 0 1 0 0,0 0 0 0 0,0 0 0 0 0,-1-1 0 0 0,0 0 0 0 0,0 0-1 0 0,-1 0 1 0 0,0-1 0 0 0,0 0 0 0 0,-1 1 0 0 0,0-1 0 0 0,0-1 0 0 0,-1 1-1 0 0,2-8-40 0 0,-5 13-37 0 0,1 1 0 0 0,-1-1 0 0 0,1 0 0 0 0,-1 0 0 0 0,0 1 0 0 0,0-1 0 0 0,0 1 0 0 0,0-1 0 0 0,-1 1 0 0 0,1-1 0 0 0,-1 1 0 0 0,1 0 0 0 0,-1-1-1 0 0,0 1 1 0 0,0 0 0 0 0,0 0 0 0 0,0 1 0 0 0,0-1 0 0 0,0 0 0 0 0,-1 1 0 0 0,1-1 0 0 0,-1 1 0 0 0,1 0 0 0 0,-1-1 0 0 0,1 1 0 0 0,-1 0 0 0 0,0 1 0 0 0,-1-1 37 0 0,-80-12-2319 0 0,8 17 993 0 0,76-4 1333 0 0,0 0-54 0 0,10-1-266 0 0,265-61 1740 0 0,-252 59-1833 0 0,56-4 800 0 0,-32 17-7440 0 0,-37-7 653 0 0,-3-2 14 0 0</inkml:trace>
  <inkml:trace contextRef="#ctx0" brushRef="#br0" timeOffset="9186.412">2407 1043 0 0 0,'0'0'704'0'0,"0"0"542"0"0,0 0 111 0 0,0 0-79 0 0,0 0-131 0 0,0 0-128 0 0,0 0-104 0 0,0 0-53 0 0,0 0-19 0 0,-16 15-33 0 0,-49 47-42 0 0,22 5 1265 0 0,36-49-1503 0 0,-5 14 4 0 0,2 1 0 0 0,1 0 0 0 0,2 0 0 0 0,1 1 0 0 0,2-1 0 0 0,1 1 0 0 0,1 0 0 0 0,2 0 0 0 0,2 0 0 0 0,1 0-1 0 0,6 25-533 0 0,-1-27 326 0 0,1 0 0 0 0,1-1-1 0 0,2 0 1 0 0,2-1 0 0 0,15 27-326 0 0,-20-42 132 0 0,0-1 0 0 0,0 0 1 0 0,1 0-1 0 0,1-1 0 0 0,0 0 1 0 0,1-1-1 0 0,1-1 0 0 0,-1 1 1 0 0,3-1-133 0 0,-9-8 80 0 0,1 0 1 0 0,0 0-1 0 0,-1 0 0 0 0,1-1 1 0 0,0 0-1 0 0,0-1 1 0 0,1 1-1 0 0,-1-1 0 0 0,0-1 1 0 0,0 1-1 0 0,1-1 1 0 0,-1 0-1 0 0,7-2-80 0 0,9 2 182 0 0,-19-1-120 0 0,1 1 1 0 0,0-1-1 0 0,-1 0 1 0 0,1 0-1 0 0,-1-1 1 0 0,0 1 0 0 0,1-1-1 0 0,-1 0 1 0 0,0 0-1 0 0,0 0 1 0 0,0-1-1 0 0,0 0 1 0 0,0 1-1 0 0,-1-1 1 0 0,1-1 0 0 0,-1 1-1 0 0,0 0 1 0 0,0-1-1 0 0,0 0 1 0 0,0 1-1 0 0,-1-2-62 0 0,-10-18 721 0 0,-2 14-755 0 0,-1 7 101 0 0,11 0-55 0 0,-1 1 8 0 0,-30-21 50 0 0,-9-11-4 0 0,-61-40-106 0 0,53 22 34 0 0,37 32-534 0 0,4 50 461 0 0,-2 0 0 0 0,-1 0 1 0 0,-1 0-1 0 0,-2-1 0 0 0,-15 26 79 0 0,17-38-20 0 0,0-1 1 0 0,-1 0-1 0 0,-1-1 1 0 0,0 0-1 0 0,-2-1 1 0 0,0 0 0 0 0,-4 2 19 0 0,-5-5 49 0 0,24-12-38 0 0,0 0-31 0 0,0 0 26 0 0,0 0 14 0 0,0 0 8 0 0,0 0-29 0 0,0 0-16 0 0,0 0-11 0 0,29 0-103 0 0,231-4 134 0 0,-143-25 44 0 0,-52 7-1697 0 0,-34 10-1532 0 0,-14 4-1169 0 0,1 3-4665 0 0,-9 4 2697 0 0</inkml:trace>
  <inkml:trace contextRef="#ctx0" brushRef="#br0" timeOffset="10395.457">2291 1161 0 0 0,'25'-26'6542'0'0,"31"-5"202"0"0,-50 28-6318 0 0,168-99 5356 0 0,-166 97-5711 0 0,1 1 0 0 0,0 1 0 0 0,-1 0 0 0 0,2 0 0 0 0,-1 0 0 0 0,0 1 0 0 0,0 1 0 0 0,1 0 0 0 0,-1 0 0 0 0,0 0 0 0 0,10 2-71 0 0,-11 7-1223 0 0,-3-4-8096 0 0,-3-1 2003 0 0</inkml:trace>
  <inkml:trace contextRef="#ctx0" brushRef="#br0" timeOffset="15804.452">2878 2044 0 0 0,'0'0'999'0'0,"0"0"-234"0"0,0 0-155 0 0,0 0 171 0 0,0 0 306 0 0,0 0 186 0 0,0 0-51 0 0,0 0-292 0 0,0 0-359 0 0,0 0-291 0 0,0 0-129 0 0,-2 6 1 0 0,-164 379 4923 0 0,147-349-4799 0 0,38-85 3108 0 0,5-16-3391 0 0,58-85 260 0 0,-29 69-187 0 0,-52 79-69 0 0,-1 1 0 0 0,0 0-1 0 0,1-1 1 0 0,-1 1 0 0 0,1 0 0 0 0,0-1 0 0 0,-1 1 0 0 0,1 0 0 0 0,0-1 0 0 0,0 1-1 0 0,0 0 1 0 0,0 0 0 0 0,0 0 0 0 0,0 0 0 0 0,0 0 0 0 0,0 0 0 0 0,0 0 0 0 0,0 0-1 0 0,0 0 1 0 0,1 1 0 0 0,-1-1 0 0 0,0 0 0 0 0,1 1 0 0 0,-1-1 0 0 0,1 1 0 0 0,-1 0-1 0 0,0-1 1 0 0,1 1 0 0 0,-1 0 0 0 0,1 0 0 0 0,-1 0 0 0 0,1 0 0 0 0,-1 0 0 0 0,1 0-1 0 0,-1 0 1 0 0,1 0 0 0 0,-1 1 0 0 0,0-1 0 0 0,1 1 0 0 0,-1-1 0 0 0,1 1-1 0 0,-1-1 1 0 0,0 1 0 0 0,0 0 0 0 0,1 0 0 0 0,-1-1 0 0 0,0 1 0 0 0,0 0 0 0 0,0 0-1 0 0,0 0 1 0 0,0 0 0 0 0,0 1 0 0 0,0-1 0 0 0,0 0 0 0 0,0 0 0 0 0,-1 0 0 0 0,1 1-1 0 0,0 0 4 0 0,17 88 325 0 0,-5 36 457 0 0,3-138-207 0 0,105-119-400 0 0,-65 79-168 0 0,-46 41-7 0 0,0 1 0 0 0,1 1 0 0 0,0-1 0 0 0,0 2 0 0 0,1-1 0 0 0,0 2 0 0 0,1-1 0 0 0,0 2 0 0 0,0 0 0 0 0,4-1 0 0 0,-14 7 8 0 0,-1 1 0 0 0,0 0 0 0 0,0 0 1 0 0,0 0-1 0 0,0 1 0 0 0,0-1 0 0 0,0 0 1 0 0,0 1-1 0 0,-1-1 0 0 0,1 1 1 0 0,0 0-1 0 0,-1 0 0 0 0,1-1 0 0 0,-1 1 1 0 0,0 0-1 0 0,1 0 0 0 0,-1 0 0 0 0,0 0 1 0 0,0 1-1 0 0,0-1 0 0 0,-1 0 1 0 0,1 0-1 0 0,0 1 0 0 0,-1-1 0 0 0,0 0 1 0 0,1 1-1 0 0,-1-1 0 0 0,0 0 1 0 0,0 1-1 0 0,0-1 0 0 0,-1 0 0 0 0,1 1 1 0 0,-1-1-1 0 0,1 0 0 0 0,-1 1 0 0 0,0-1 1 0 0,1 0-1 0 0,-1 0 0 0 0,-1 0-8 0 0,2 13 75 0 0,-31 254 1207 0 0,31-269-1328 0 0,0 1 1 0 0,0-1 0 0 0,0 1-1 0 0,0 0 1 0 0,0-1 0 0 0,0 1-1 0 0,0-1 1 0 0,0 1 0 0 0,0-1 0 0 0,1 1-1 0 0,-1-1 1 0 0,0 1 0 0 0,0-1-1 0 0,1 1 1 0 0,-1-1 0 0 0,0 0 0 0 0,1 1-1 0 0,-1-1 1 0 0,0 1 0 0 0,1-1-1 0 0,-1 0 1 0 0,0 1 0 0 0,1-1 0 0 0,-1 0-1 0 0,1 1 1 0 0,-1-1 0 0 0,1 0-1 0 0,-1 0 1 0 0,1 1 0 0 0,-1-1-1 0 0,1 0 1 0 0,-1 0 0 0 0,1 0 0 0 0,-1 0-1 0 0,1 0 1 0 0,-1 0 0 0 0,1 0-1 0 0,0 0 1 0 0,-1 0 0 0 0,1 0 0 0 0,-1 0-1 0 0,1 0 1 0 0,-1 0 0 0 0,1 0-1 0 0,-1 0 1 0 0,1-1 0 0 0,-1 1 0 0 0,1 0-1 0 0,-1 0 1 0 0,1-1 0 0 0,-1 1-1 0 0,1-1 46 0 0,23-13-11822 0 0,-19 7 4771 0 0</inkml:trace>
  <inkml:trace contextRef="#ctx0" brushRef="#br0" timeOffset="24349.556">3745 141 0 0 0,'0'0'810'0'0,"0"0"258"0"0,0 0-95 0 0,0 0-177 0 0,0 0-142 0 0,0 0-66 0 0,6-11 4289 0 0,88 44 596 0 0,-47-10-4373 0 0,135 83 818 0 0,-148-78-1779 0 0,0 1 0 0 0,-2 1-1 0 0,-1 2 1 0 0,-2 1 0 0 0,-1 1-1 0 0,-2 1 1 0 0,21 37-139 0 0,75 116 161 0 0,-112-171-149 0 0,-4-8 9 0 0,0 0-1 0 0,-1 1 1 0 0,0 0-1 0 0,0 0 1 0 0,-1 0-1 0 0,-1 1 1 0 0,1-1-1 0 0,-2 1 1 0 0,1 0-1 0 0,-2 0 1 0 0,1 5-21 0 0,4 17 57 0 0,3 11 169 0 0,5-19-137 0 0,-14-24-101 0 0,0-1 23 0 0,0 0 11 0 0,0 0-4 0 0,0 0-20 0 0,0 0 18 0 0,0 0-22 0 0,0 0 3 0 0,0 0 20 0 0,0 0-21 0 0,0 0 8 0 0,0 0 3 0 0,0 3 1 0 0,0-3 21 0 0,-7 45 401 0 0,3-34-716 0 0,2-10 2049 0 0,-7-14-389 0 0,-18-10-1377 0 0,0 1 0 0 0,-2 2 0 0 0,0 1-1 0 0,-1 1 1 0 0,-1 1 0 0 0,-1 2 0 0 0,0 1 0 0 0,-23-6 3 0 0,-10-10 108 0 0,56 12-7 0 0,44 2-197 0 0,63-50 216 0 0,176-85-188 0 0,-199 118-364 0 0,-75 41-330 0 0,-40 136 1006 0 0,-28-13-153 0 0,-2-20-132 0 0,64-98-94 0 0,-3 14-3683 0 0,9-26 1759 0 0,0-1-1212 0 0,0 0-3787 0 0,2 0 3276 0 0,2 0 1280 0 0</inkml:trace>
  <inkml:trace contextRef="#ctx0" brushRef="#br0" timeOffset="25400.92">4752 1047 0 0 0,'0'0'980'0'0,"0"0"312"0"0,0 0-59 0 0,0 0-241 0 0,0 0-129 0 0,0 0 62 0 0,0 0 150 0 0,0 0 128 0 0,0 0 47 0 0,6 2-58 0 0,-2 0-865 0 0,0 0 1 0 0,0-1-1 0 0,1 0 0 0 0,-1 1 1 0 0,0-1-1 0 0,1-1 1 0 0,-1 1-1 0 0,0-1 0 0 0,1 1 1 0 0,-1-1-1 0 0,1-1 0 0 0,-1 1 1 0 0,0 0-1 0 0,1-1 1 0 0,-1 0-1 0 0,0 0 0 0 0,1-1 1 0 0,-1 1-1 0 0,2-2-327 0 0,44-29 759 0 0,-2-2-1 0 0,-2-3 1 0 0,-1-1-1 0 0,-2-2 1 0 0,19-25-759 0 0,-55 59 4 0 0,0 0-1 0 0,-1-1 1 0 0,0 1 0 0 0,0-1 0 0 0,-1-1 0 0 0,0 1-1 0 0,0-1 1 0 0,-1 0 0 0 0,0 0 0 0 0,-1 0 0 0 0,1-1 0 0 0,-1 1-1 0 0,-1-1 1 0 0,2-7-4 0 0,-6 14-81 0 0,0 1-1 0 0,0-1 0 0 0,0 1 1 0 0,0 0-1 0 0,0 0 0 0 0,0 0 1 0 0,0 0-1 0 0,0 0 1 0 0,0 1-1 0 0,0-1 0 0 0,-1 0 1 0 0,1 1-1 0 0,0 0 0 0 0,0-1 1 0 0,-1 1-1 0 0,1 0 1 0 0,0 0-1 0 0,-1 1 0 0 0,1-1 1 0 0,0 0-1 0 0,0 1 0 0 0,-1-1 1 0 0,1 1-1 0 0,0 0 1 0 0,0 0-1 0 0,0 0 0 0 0,0 0 1 0 0,0 0-1 0 0,-1 0 82 0 0,-12 8-28 0 0,0-1-1 0 0,0 2 1 0 0,1 0 0 0 0,0 1-1 0 0,0 0 1 0 0,1 1 0 0 0,1 1-1 0 0,0 0 1 0 0,1 0 0 0 0,0 1-1 0 0,1 1 1 0 0,1 0 0 0 0,0 0-1 0 0,1 1 1 0 0,1 0 0 0 0,0 1 28 0 0,4-13 34 0 0,1 1 0 0 0,-1 0 0 0 0,1 0 1 0 0,0 0-1 0 0,0 0 0 0 0,1 0 1 0 0,-1 0-1 0 0,1 1 0 0 0,1-1 0 0 0,-1 0 1 0 0,0 1-1 0 0,1-1 0 0 0,0 1 1 0 0,1-1-1 0 0,-1 0 0 0 0,1 1 0 0 0,0-1 1 0 0,0 0-1 0 0,1 0 0 0 0,-1 1 0 0 0,1-1 1 0 0,1 0-1 0 0,-1-1 0 0 0,0 1 1 0 0,1 0-1 0 0,0-1 0 0 0,0 1 0 0 0,1-1 1 0 0,-1 0-1 0 0,1 0 0 0 0,0 0 1 0 0,0-1-1 0 0,0 1 0 0 0,2 0-34 0 0,9 2 120 0 0,0-1 0 0 0,1 0 0 0 0,0-1-1 0 0,0 0 1 0 0,0-2 0 0 0,1 0 0 0 0,-1-1 0 0 0,0 0 0 0 0,1-1-1 0 0,-1-1 1 0 0,0-1 0 0 0,1 0 0 0 0,3-2-120 0 0,22-7 159 0 0,0-1 0 0 0,-1-2 0 0 0,-1-2 1 0 0,-1-2-1 0 0,0-1 0 0 0,-1-2 0 0 0,-1-2 0 0 0,7-7-159 0 0,-25 17 27 0 0,0-1 0 0 0,-1-1 0 0 0,0-1 0 0 0,-1 0 0 0 0,-1-1-1 0 0,-1-1 1 0 0,0 0 0 0 0,11-21-27 0 0,-25 39-31 0 0,0-1-1 0 0,0 0 0 0 0,0 1 1 0 0,0-1-1 0 0,0 0 1 0 0,0 0-1 0 0,0 0 0 0 0,-1 0 1 0 0,1 0-1 0 0,0 0 1 0 0,-1 0-1 0 0,1 0 1 0 0,-1 0-1 0 0,1 0 0 0 0,-1 0 1 0 0,1 0-1 0 0,-1 0 1 0 0,0 0-1 0 0,0 0 1 0 0,1-1-1 0 0,-1 1 0 0 0,0 0 1 0 0,0 0-1 0 0,0 0 1 0 0,0 0-1 0 0,0-1 0 0 0,-1 1 1 0 0,1 0-1 0 0,0 0 1 0 0,0 0-1 0 0,-1 0 1 0 0,1 0-1 0 0,-1 0 0 0 0,1 0 1 0 0,-1 0-1 0 0,1 0 1 0 0,-1 0-1 0 0,0 0 0 0 0,1 0 1 0 0,-1 0-1 0 0,0 0 1 0 0,0 0-1 0 0,0 0 1 0 0,0 1-1 0 0,0-1 0 0 0,0 0 1 0 0,0 1-1 0 0,0-1 1 0 0,0 1-1 0 0,0-1 0 0 0,0 1 1 0 0,0-1-1 0 0,0 1 1 0 0,0 0-1 0 0,0-1 1 0 0,-1 1-1 0 0,1 0 0 0 0,0 0 1 0 0,0 0-1 0 0,0 0 1 0 0,0 0-1 0 0,-1 0 1 0 0,1 0-1 0 0,0 1 0 0 0,0-1 1 0 0,0 0-1 0 0,0 1 1 0 0,0-1-1 0 0,-1 1 32 0 0,-9 6-84 0 0,1 1 1 0 0,-1 1-1 0 0,2-1 0 0 0,-1 2 1 0 0,2-1-1 0 0,-1 1 0 0 0,1 1 1 0 0,-4 6 83 0 0,10-14-7 0 0,-5 5 26 0 0,1-1 0 0 0,1 1 0 0 0,0 0 0 0 0,0 1 0 0 0,0 0 0 0 0,1-1 0 0 0,0 1 0 0 0,1 1 0 0 0,0-1 0 0 0,0 0 0 0 0,1 1 0 0 0,0-1 0 0 0,1 1 0 0 0,0 0 0 0 0,0 0 1 0 0,1-1-1 0 0,1 1 0 0 0,0 3-19 0 0,3-7 44 0 0,1 1 1 0 0,0-1 0 0 0,0-1-1 0 0,1 1 1 0 0,0-1 0 0 0,0 0 0 0 0,0 0-1 0 0,0-1 1 0 0,1 1 0 0 0,-1-2-1 0 0,1 1 1 0 0,0-1 0 0 0,1 0-1 0 0,-1 0 1 0 0,0-1 0 0 0,1 0 0 0 0,-1 0-1 0 0,1-1 1 0 0,0 0 0 0 0,0 0-1 0 0,-1 0 1 0 0,1-1 0 0 0,0-1-1 0 0,0 1 1 0 0,-1-1 0 0 0,1-1 0 0 0,1 0-45 0 0,7 2 118 0 0,10-2 1 0 0,-1-2 0 0 0,0-1 0 0 0,0 0-1 0 0,0-2 1 0 0,-1-1 0 0 0,0-1 0 0 0,-1-1 0 0 0,0-1-1 0 0,0-1 1 0 0,-1-1 0 0 0,-1-1 0 0 0,4-4-119 0 0,0 1 30 0 0,0-1 1 0 0,-2-2-1 0 0,0 0 0 0 0,-1-2 1 0 0,-1 0-1 0 0,-1-1 0 0 0,-1-2 1 0 0,-1 0-1 0 0,13-25-30 0 0,-29 48-33 0 0,0 0 0 0 0,-1-1-1 0 0,1 1 1 0 0,-1 0 0 0 0,0-1 0 0 0,0 1-1 0 0,1-1 1 0 0,-2 1 0 0 0,1-1-1 0 0,0 0 1 0 0,-1 1 0 0 0,1-1 0 0 0,-1 0-1 0 0,0 0 1 0 0,1 1 0 0 0,-1-1-1 0 0,-1 0 1 0 0,1 0 0 0 0,0 1 0 0 0,-1-1-1 0 0,1 0 1 0 0,-1 1 0 0 0,0-1-1 0 0,0 0 1 0 0,0 1 0 0 0,0-1 0 0 0,-1 1-1 0 0,1 0 1 0 0,0-1 0 0 0,-1 1-1 0 0,0 0 1 0 0,0 0 0 0 0,1 0 0 0 0,-1 0-1 0 0,0 0 1 0 0,-1 0 0 0 0,1 1 0 0 0,0-1-1 0 0,0 1 1 0 0,-1-1 0 0 0,1 1-1 0 0,-1 0 1 0 0,1 0 0 0 0,-1 0 0 0 0,1 0-1 0 0,-4 0 34 0 0,-3 3-34 0 0,-1 0-1 0 0,0 1 1 0 0,1 0-1 0 0,-1 0 0 0 0,1 1 1 0 0,0 0-1 0 0,0 1 1 0 0,1 0-1 0 0,-1 0 1 0 0,1 1-1 0 0,0 0 1 0 0,1 1-1 0 0,-1 0 0 0 0,1 0 1 0 0,1 0-1 0 0,-1 1 1 0 0,1 0-1 0 0,1 0 1 0 0,-1 0-1 0 0,1 1 1 0 0,1 0-1 0 0,-4 8 35 0 0,0-4 50 0 0,0 1 0 0 0,1 0-1 0 0,0 0 1 0 0,1 0 0 0 0,0 1-1 0 0,1 0 1 0 0,1 0 0 0 0,1 1 0 0 0,0-1-1 0 0,1 1 1 0 0,0-1 0 0 0,2 1 0 0 0,0 0-1 0 0,1 11-49 0 0,3-17 31 0 0,1 1 0 0 0,1-1 0 0 0,0 0 0 0 0,0-1 0 0 0,0 0 0 0 0,1 0 0 0 0,1 0 0 0 0,0-1 0 0 0,0 0 0 0 0,0 0 0 0 0,1-1 0 0 0,0 0 1 0 0,1 0-1 0 0,-1-1 0 0 0,1-1 0 0 0,0 0 0 0 0,1 0 0 0 0,-1-1 0 0 0,1 0 0 0 0,0 0 0 0 0,0-2 0 0 0,0 1 0 0 0,2-1-31 0 0,92 12-2204 0 0,-83-14-2643 0 0,-1-3-3995 0 0,-12 0 2642 0 0</inkml:trace>
  <inkml:trace contextRef="#ctx0" brushRef="#br0" timeOffset="28087.437">1126 1599 0 0 0,'0'0'504'0'0,"0"-4"100"0"0,2-25 2127 0 0,-2 29-2044 0 0,0 0-11 0 0,-21-4 4595 0 0,-68 6 183 0 0,-45 5-3324 0 0,15-1-1614 0 0,-157 8 433 0 0,74-14 321 0 0,143-11-700 0 0,78 8-2561 0 0,8 17-863 0 0,-13-6-1589 0 0,1-1-4546 0 0,-10-7 5904 0 0</inkml:trace>
  <inkml:trace contextRef="#ctx0" brushRef="#br0" timeOffset="37226.526">1890 417 0 0 0,'0'0'692'0'0,"0"0"-30"0"0,0 0-64 0 0,0 0 1 0 0,0 0 65 0 0,-23-7 4432 0 0,-65 14-3322 0 0,28 2-1402 0 0,0-3 1 0 0,0-2-1 0 0,-59-4-372 0 0,57-1 198 0 0,-120-28 562 0 0,18 10-147 0 0,-121 45-631 0 0,84-26 319 0 0,82-24 331 0 0,89 16-141 0 0,-72-1 241 0 0,15 10-542 0 0,46 14-268 0 0,34-2-678 0 0,7-9-7163 0 0,0-3 1571 0 0</inkml:trace>
  <inkml:trace contextRef="#ctx0" brushRef="#br0" timeOffset="37971.388">715 1 0 0 0,'0'0'1012'0'0,"0"0"304"0"0,0 0 209 0 0,0 0 52 0 0,0 0-148 0 0,0 0-286 0 0,0 0-243 0 0,0 0-157 0 0,0 0-36 0 0,-2 7 53 0 0,-10 126 2636 0 0,13 172-563 0 0,-10 512-1510 0 0,-33-125-1174 0 0,32-341-854 0 0,10-349 534 0 0,-4 19-368 0 0,-6-15-2812 0 0,8-32-4940 0 0,2 13 4550 0 0,0 4 1726 0 0</inkml:trace>
  <inkml:trace contextRef="#ctx0" brushRef="#br0" timeOffset="38209.475">883 1264 0 0 0,'0'0'856'0'0,"0"0"236"0"0,0 0 153 0 0,0 0 243 0 0,0 0 222 0 0,0 0 45 0 0,0 0-254 0 0,0 0-398 0 0,-24 33-335 0 0,-73 105-293 0 0,48-47-9 0 0,-104 210-934 0 0,74-180-8258 0 0,72-109 5461 0 0</inkml:trace>
  <inkml:trace contextRef="#ctx0" brushRef="#br0" timeOffset="38756.548">855 30 0 0 0,'0'0'1508'0'0,"0"0"67"0"0,0 0-57 0 0,0 0-147 0 0,0 0-191 0 0,0 0-141 0 0,0 0-173 0 0,-9-4-109 0 0,-27-11-35 0 0,34 16-657 0 0,1 0 1 0 0,-1-1-1 0 0,1 1 1 0 0,-1 0-1 0 0,1 0 1 0 0,-1 0-1 0 0,1 0 1 0 0,0 0-1 0 0,-1 0 1 0 0,1 0 0 0 0,0 1-1 0 0,0-1 1 0 0,0 0-1 0 0,0 1 1 0 0,0-1-1 0 0,0 0 1 0 0,1 1-1 0 0,-1-1 1 0 0,0 1-1 0 0,1 0 1 0 0,-1-1-1 0 0,1 1 1 0 0,-1 0 0 0 0,1-1-1 0 0,0 1 1 0 0,0 0-1 0 0,0-1-65 0 0,-3 9 434 0 0,-125 336 3057 0 0,100-289-7782 0 0,-2-1 0 0 0,-2-1 0 0 0,-17 19 4291 0 0,44-66-3357 0 0</inkml:trace>
  <inkml:trace contextRef="#ctx0" brushRef="#br0" timeOffset="40856.956">16 789 0 0 0,'0'0'524'0'0,"0"0"399"0"0,0 0 157 0 0,0 0 321 0 0,0 0 380 0 0,0 0 204 0 0,0 0-88 0 0,0 0-391 0 0,0 0-467 0 0,0 0-396 0 0,0 0-273 0 0,-4-3-109 0 0,-1-3-259 0 0,-2 2 474 0 0,10 22 767 0 0,23 260 3185 0 0,-13-10-2908 0 0,-17-268 2108 0 0,-11-71-3167 0 0,16-115-377 0 0,2 165-89 0 0,2 1 0 0 0,0 0 0 0 0,2 0-1 0 0,0 0 1 0 0,1 1 0 0 0,1 0 0 0 0,0 0 0 0 0,2 1-1 0 0,11-15 6 0 0,-21 30-12 0 0,0 0 1 0 0,1-1-1 0 0,0 1 0 0 0,-1 0 0 0 0,1 0 0 0 0,0 0 0 0 0,0 1 0 0 0,1-1 0 0 0,-1 0 0 0 0,1 1 0 0 0,-1 0 0 0 0,1-1 1 0 0,0 1-1 0 0,0 0 0 0 0,0 0 0 0 0,0 1 0 0 0,0-1 0 0 0,0 1 0 0 0,0-1 0 0 0,0 1 0 0 0,1 0 0 0 0,-1 0 1 0 0,1 0-1 0 0,-1 1 0 0 0,1-1 0 0 0,-1 1 0 0 0,1 0 0 0 0,-1 0 0 0 0,1 0 0 0 0,-1 0 0 0 0,1 1 0 0 0,-1 0 0 0 0,0-1 1 0 0,1 1-1 0 0,-1 0 0 0 0,0 0 0 0 0,1 1 0 0 0,-1-1 0 0 0,0 1 0 0 0,0 0 0 0 0,0 0 0 0 0,1 1 12 0 0,38 100 47 0 0,-29 0-248 0 0,-10-49-6167 0 0,-1-46-4449 0 0,-1-8 3451 0 0</inkml:trace>
</inkml:ink>
</file>

<file path=ppt/ink/ink6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13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3441 0 0,'0'0'1897'0'0,"0"0"-470"0"0,0 0-360 0 0,0 0-57 0 0,0 0 310 0 0,0 0 245 0 0,0 0 60 0 0,0 0-154 0 0,0 0-309 0 0,0 0-258 0 0,37 0-160 0 0,125-1-85 0 0,194-17 1604 0 0,-25 8-3425 0 0,-314 14-2438 0 0,-15 2-7624 0 0,-2-5 6655 0 0</inkml:trace>
</inkml:ink>
</file>

<file path=ppt/ink/ink6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20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1 328 3097 0 0,'0'0'1303'0'0,"0"0"-437"0"0,0 0-224 0 0,0 0 283 0 0,0 0 512 0 0,0 0 386 0 0,0 0 107 0 0,0 0-175 0 0,0 0-272 0 0,0 0-232 0 0,0 0-177 0 0,0 0-149 0 0,0 0-133 0 0,31 6-124 0 0,99 19-101 0 0,-3-19 697 0 0,-71-5-1157 0 0,114-6 634 0 0,-63-20-5344 0 0,-88 20 309 0 0,-6 2-3980 0 0,-6 0 2795 0 0</inkml:trace>
  <inkml:trace contextRef="#ctx0" brushRef="#br0" timeOffset="283.08">19 604 5033 0 0,'0'0'3481'0'0,"0"0"-1766"0"0,0 0-307 0 0,0 0 174 0 0,0 0 52 0 0,0 0-118 0 0,38 0-328 0 0,124-3-289 0 0,205-34 739 0 0,-256 25-2358 0 0,13-2-4018 0 0,-44 0-5710 0 0,-56 10 6260 0 0</inkml:trace>
  <inkml:trace contextRef="#ctx0" brushRef="#br0" timeOffset="654.594">1945 159 9282 0 0,'0'0'1328'0'0,"0"0"-170"0"0,0 0 74 0 0,0 0 182 0 0,0 0 41 0 0,0 0-215 0 0,0 0-373 0 0,0 0-316 0 0,0 0-222 0 0,0 0-128 0 0,0 0-70 0 0,0 0-40 0 0,-35-1-7 0 0,-110-1-38 0 0,140 2-43 0 0,1 0 0 0 0,-1 0 0 0 0,0 1-1 0 0,0-1 1 0 0,0 1 0 0 0,0 0-1 0 0,1 1 1 0 0,-1-1 0 0 0,0 1-1 0 0,1 0 1 0 0,-1 0 0 0 0,1 0-1 0 0,0 0 1 0 0,0 1 0 0 0,0 0-1 0 0,0 0 1 0 0,0 0 0 0 0,0 0-1 0 0,0 2-2 0 0,-9 7 12 0 0,-4 1-38 0 0,0 1 0 0 0,0 0 0 0 0,2 1 0 0 0,0 1 0 0 0,1 1 0 0 0,0 0 0 0 0,1 0 0 0 0,1 2 0 0 0,1-1 0 0 0,1 2 0 0 0,0-1 0 0 0,2 1 0 0 0,0 1 0 0 0,1 0 0 0 0,1 0 0 0 0,1 0 0 0 0,1 0-1 0 0,1 1 1 0 0,1 0 0 0 0,0-1 0 0 0,2 1 26 0 0,2-14-11 0 0,0 0 0 0 0,0 0 0 0 0,1 0 0 0 0,0-1 0 0 0,0 1 0 0 0,1-1 0 0 0,0 0-1 0 0,0 0 1 0 0,1 0 0 0 0,0-1 0 0 0,0 1 0 0 0,1-1 0 0 0,-1 0 0 0 0,1-1 0 0 0,1 1-1 0 0,-1-1 1 0 0,1-1 0 0 0,-1 1 0 0 0,2-1 0 0 0,-1 0 0 0 0,0-1 0 0 0,1 0 0 0 0,-1 0-1 0 0,1 0 1 0 0,1-1 11 0 0,19 6 110 0 0,1-1 0 0 0,-1-1-1 0 0,2-2 1 0 0,-1-1 0 0 0,0-1-1 0 0,13-2-109 0 0,0-1 444 0 0,-1-2-1 0 0,1-2 0 0 0,-1-1 1 0 0,0-3-1 0 0,-1-1 0 0 0,0-2 1 0 0,16-8-444 0 0,-24 9 206 0 0,0 0 1 0 0,-2-2-1 0 0,1-2 1 0 0,-2-1-1 0 0,0-1 1 0 0,-1-1-1 0 0,-1-2 1 0 0,0 0-1 0 0,-2-2 1 0 0,0-1-1 0 0,-2-1 1 0 0,15-20-207 0 0,-32 35-102 0 0,-1 0 1 0 0,0-1 0 0 0,-1 0-1 0 0,0 0 1 0 0,-1 0 0 0 0,0-1-1 0 0,-1 1 1 0 0,0-1 0 0 0,0 0-1 0 0,-1 0 1 0 0,-1 1 0 0 0,1-1 0 0 0,-2 0-1 0 0,0 0 1 0 0,0 1 0 0 0,-1-1-1 0 0,0 0 1 0 0,-1 1 0 0 0,0-1-1 0 0,0 1 1 0 0,-1 0 0 0 0,-1 0-1 0 0,0 1 1 0 0,0-1 0 0 0,-1 1-1 0 0,0 0 1 0 0,0 1 0 0 0,-1-1 0 0 0,0 1-1 0 0,-1 0 1 0 0,0 1 0 0 0,0 0-1 0 0,-9-6 102 0 0,-17-7-1452 0 0,-1 2 0 0 0,0 0 1 0 0,-2 3-1 0 0,0 1 0 0 0,-1 2 0 0 0,0 1 0 0 0,0 2 0 0 0,-1 1 0 0 0,-1 3 0 0 0,1 1 0 0 0,-1 2 0 0 0,1 1 1 0 0,-36 5 1451 0 0,21-4-2669 0 0</inkml:trace>
  <inkml:trace contextRef="#ctx0" brushRef="#br0" timeOffset="943.949">1158 380 3897 0 0,'0'0'2308'0'0,"0"0"-290"0"0,0 0-128 0 0,0 0 30 0 0,0 0-59 0 0,0 0-214 0 0,0 0-303 0 0,0 0-273 0 0,0 0-198 0 0,0 0-138 0 0,0 0-117 0 0,0 0-157 0 0,0 0-118 0 0,13-9-107 0 0,37-25-68 0 0,-20 33 292 0 0,112 44 269 0 0,3-7 0 0 0,0-7 0 0 0,2-5 0 0 0,0-7 0 0 0,52-5-729 0 0,-197-11 2 0 0,334 22 135 0 0,-106-8 515 0 0,-78-3-3390 0 0,-26 0-2968 0 0,-1 2-4193 0 0,-87-9 1956 0 0</inkml:trace>
</inkml:ink>
</file>

<file path=ppt/ink/ink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4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7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6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13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11 2785 0 0,'0'0'1936'0'0,"0"0"-510"0"0,0 0-90 0 0,0 0 182 0 0,0 0 253 0 0,0 0 142 0 0,0 0-191 0 0,0 0-411 0 0,0 0-409 0 0,0 0-336 0 0,0 0-242 0 0,0-11 47 0 0,8 60 1029 0 0,-3-7-1027 0 0,-2 1 0 0 0,-1-1 0 0 0,-2 1-1 0 0,-5 25-372 0 0,1-35-70 0 0,-1 1 0 0 0,-2-1-1 0 0,-2 0 1 0 0,0-1 0 0 0,-10 19 70 0 0,-23 34-3408 0 0,36-77 2096 0 0,0 0-2088 0 0,4-4-7345 0 0,2-4 9189 0 0</inkml:trace>
  <inkml:trace contextRef="#ctx0" brushRef="#br0" timeOffset="677.616">506 261 5801 0 0,'0'0'2390'0'0,"0"0"-927"0"0,0 0-252 0 0,0 0 265 0 0,0 0 315 0 0,0 0-33 0 0,0 0-379 0 0,0 0-437 0 0,0 0-305 0 0,0 0-184 0 0,2 34-132 0 0,6 103-93 0 0,-18 85-123 0 0,-1-165-2783 0 0,3-49-2405 0 0,-2-5-4118 0 0,8-3 6208 0 0</inkml:trace>
  <inkml:trace contextRef="#ctx0" brushRef="#br0" timeOffset="6631.688">501 261 0 0 0,'0'0'1308'0'0,"0"0"167"0"0,0 0-146 0 0,0 0-191 0 0,0 0-91 0 0,0 0-8 0 0,0 0 27 0 0,3 0-13 0 0,92-1 6256 0 0,53-12-5120 0 0,-107 12-2191 0 0,-24 2-4746 0 0,-17 0-213 0 0,-2 5-656 0 0,0-2 1992 0 0</inkml:trace>
  <inkml:trace contextRef="#ctx0" brushRef="#br0" timeOffset="6938.036">532 442 2144 0 0,'0'0'1301'0'0,"0"0"-256"0"0,0 0 50 0 0,0 0 261 0 0,0 0 254 0 0,0 0 13 0 0,0 0-147 0 0,0 0-198 0 0,0 0-220 0 0,0 0-137 0 0,0 0-123 0 0,0 0-75 0 0,0 0-61 0 0,14 4-90 0 0,63 21 309 0 0,30-28 109 0 0,-72-5-4069 0 0,-1-2-4975 0 0,-23 9-346 0 0</inkml:trace>
</inkml:ink>
</file>

<file path=ppt/ink/ink6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26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464 568 0 0 0,'0'0'962'0'0,"0"0"154"0"0,0 0-11 0 0,0 0-58 0 0,0 0-63 0 0,0 0-43 0 0,28-12 32 0 0,86-35 37 0 0,-76 28 2081 0 0,-42 14 2582 0 0,-33 4-5598 0 0,-135 47-412 0 0,85-16 323 0 0,-136 44 277 0 0,184-53-226 0 0,39-21-39 0 0,-1 0 0 0 0,1 0-1 0 0,-1 1 1 0 0,1-1 0 0 0,-1 0-1 0 0,1 0 1 0 0,-1 1 0 0 0,1-1-1 0 0,-1 1 1 0 0,1-1 0 0 0,-1 0-1 0 0,1 1 1 0 0,0-1 0 0 0,-1 1 0 0 0,1-1-1 0 0,0 1 1 0 0,-1-1 0 0 0,1 1-1 0 0,0-1 1 0 0,0 1 0 0 0,-1-1-1 0 0,1 1 1 0 0,0-1 0 0 0,0 1-1 0 0,0 0 1 0 0,0-1 0 0 0,0 1 0 0 0,0-1-1 0 0,0 1 1 0 0,0 0 0 0 0,0-1-1 0 0,0 1 1 0 0,0-1 0 0 0,0 1-1 0 0,0-1 1 0 0,0 1 0 0 0,1 0-1 0 0,-1-1 1 0 0,0 1 0 0 0,0-1 0 0 0,1 1-1 0 0,-1-1 1 0 0,0 1 0 0 0,1-1-1 0 0,-1 1 1 0 0,0-1 0 0 0,1 0-1 0 0,-1 1 1 0 0,1-1 0 0 0,-1 1-1 0 0,1-1 1 0 0,-1 0 0 0 0,1 1 0 0 0,-1-1-1 0 0,1 0 1 0 0,-1 0 0 0 0,1 0-1 0 0,-1 1 1 0 0,1-1 0 0 0,0 0-1 0 0,-1 0 1 0 0,1 0 0 0 0,-1 0-1 0 0,1 0 1 0 0,-1 0 0 0 0,1 0 0 0 0,0 0 2 0 0,204 25 308 0 0,-133-22-263 0 0,-51-4-30 0 0,0 2 0 0 0,0 0 0 0 0,0 2 0 0 0,-1 0-1 0 0,1 1 1 0 0,15 6-15 0 0,-35-10 15 0 0,1 0-1 0 0,-1 1 1 0 0,1-1-1 0 0,-1 1 1 0 0,1-1-1 0 0,-1 1 1 0 0,0-1-1 0 0,1 1 1 0 0,-1 0-1 0 0,0 0 1 0 0,0 0-1 0 0,0 0 0 0 0,1 0 1 0 0,-1 0-1 0 0,0 0 1 0 0,0 0-1 0 0,0 0 1 0 0,-1 0-1 0 0,1 1 1 0 0,0-1-1 0 0,0 0 1 0 0,-1 1-1 0 0,1-1 1 0 0,0 1-1 0 0,-1-1 1 0 0,0 0-1 0 0,1 1 1 0 0,-1-1-1 0 0,0 1 1 0 0,0-1-1 0 0,0 1 0 0 0,0-1 1 0 0,0 1-1 0 0,0-1 1 0 0,0 1-1 0 0,0-1 1 0 0,-1 1-1 0 0,1-1 1 0 0,0 1-1 0 0,-1-1 1 0 0,1 1-1 0 0,-1-1 1 0 0,0 0-1 0 0,0 1 1 0 0,1-1-1 0 0,-1 0 1 0 0,0 0-1 0 0,0 1 0 0 0,0-1 1 0 0,0 0-1 0 0,0 0 1 0 0,0 0-1 0 0,-1 0 1 0 0,1 0-15 0 0,-25 22 218 0 0,-1-1 0 0 0,-1-2-1 0 0,-1 0 1 0 0,-29 13-218 0 0,20-9 57 0 0,-239 142 482 0 0,274-164-530 0 0,-1-1 0 0 0,1 1 0 0 0,0 0 0 0 0,-1 0 0 0 0,1 0 0 0 0,0 0 0 0 0,0 0 0 0 0,1 1 0 0 0,-1-1 0 0 0,0 1 0 0 0,1 0 0 0 0,-1 0 0 0 0,1 0 0 0 0,0 0 0 0 0,0 0 0 0 0,0 0 0 0 0,1 1 0 0 0,-1-1 0 0 0,1 1 0 0 0,0-1 0 0 0,0 1 0 0 0,0-1 0 0 0,0 1 0 0 0,1 0 0 0 0,-1-1 0 0 0,1 1 0 0 0,0 0 0 0 0,0 0 0 0 0,0-1 0 0 0,1 1 0 0 0,-1 0 0 0 0,1-1 0 0 0,0 1 0 0 0,0 0 0 0 0,0-1 0 0 0,0 1 0 0 0,1-1 0 0 0,0 0 0 0 0,-1 1 0 0 0,1-1 0 0 0,0 0 0 0 0,1 0 0 0 0,-1 0 0 0 0,2 1-9 0 0,14 5-107 0 0,1 0 0 0 0,0-2 1 0 0,1-1-1 0 0,-1 0 0 0 0,1-1 0 0 0,0-1 0 0 0,1-1 1 0 0,-1-1-1 0 0,1-1 0 0 0,-1 0 0 0 0,1-2 0 0 0,-1 0 1 0 0,8-2 106 0 0,36-18-3593 0 0,-28-5-6076 0 0,-27 18 4460 0 0</inkml:trace>
  <inkml:trace contextRef="#ctx0" brushRef="#br0" timeOffset="297.676">331 1 12083 0 0,'0'0'986'0'0,"0"0"-323"0"0,0 0-217 0 0,0 0 155 0 0,0 0 270 0 0,-5 38 211 0 0,-20 124 55 0 0,13-64 75 0 0,4 0 0 0 0,5 0 0 0 0,4 21-1212 0 0,0-59 189 0 0,13 819-717 0 0,-35-750-841 0 0,4-90-2242 0 0,-6-3-4675 0 0,20-29 4173 0 0,-1-3 326 0 0</inkml:trace>
</inkml:ink>
</file>

<file path=ppt/ink/ink6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30.9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1849 0 0 0,'0'0'715'0'0,"0"0"564"0"0,0 0 321 0 0,0 0 142 0 0,0 0-10 0 0,0 0-143 0 0,0 0-163 0 0,0 0-167 0 0,0 0-118 0 0,0 0-66 0 0,0 0-71 0 0,-9 1-65 0 0,-40 9 665 0 0,5-36 1293 0 0,31 9-2615 0 0,2 0 1 0 0,0-1-1 0 0,0 0 1 0 0,2-1-1 0 0,0 0 1 0 0,2 0-1 0 0,0-1 1 0 0,1 0-1 0 0,1 0 1 0 0,0 0-1 0 0,2-4-282 0 0,-7-18 165 0 0,-11-52-55 0 0,4-1-1 0 0,4 0 0 0 0,5-1 1 0 0,3-53-110 0 0,5 130-3 0 0,1 1 0 0 0,0-1 1 0 0,1 0-1 0 0,1 1 0 0 0,1 0 0 0 0,0 0 1 0 0,2 0-1 0 0,0 0 0 0 0,1 1 1 0 0,1 0-1 0 0,0 0 0 0 0,1 1 0 0 0,1 0 1 0 0,0 1-1 0 0,1 0 0 0 0,1 0 0 0 0,1 1 1 0 0,0 1-1 0 0,0 0 0 0 0,1 1 1 0 0,1 0-1 0 0,0 1 0 0 0,1 1 0 0 0,1 0 3 0 0,7-2 4 0 0,1 0 1 0 0,0 2-1 0 0,0 1 0 0 0,1 1 0 0 0,0 1 0 0 0,1 2 0 0 0,0 0 0 0 0,-1 2 0 0 0,1 0 0 0 0,0 2 1 0 0,1 2-1 0 0,15 1-4 0 0,-34 0-5 0 0,0 0 1 0 0,1 0-1 0 0,-1 1 1 0 0,0 0 0 0 0,0 1-1 0 0,0 0 1 0 0,-1 0-1 0 0,1 1 1 0 0,-1 0-1 0 0,0 0 1 0 0,-1 1-1 0 0,1 0 1 0 0,-1 1-1 0 0,0-1 1 0 0,3 6 4 0 0,-55-48 1414 0 0,19 24-1429 0 0,1-1 1 0 0,0-1-1 0 0,0-1 1 0 0,2-1-1 0 0,0-1 1 0 0,0-1-1 0 0,0-3 15 0 0,-49-52 136 0 0,71 73-135 0 0,0 1-1 0 0,0-1 0 0 0,0 0 1 0 0,0 0-1 0 0,0 0 0 0 0,0 1 0 0 0,1-1 1 0 0,-1 1-1 0 0,0-1 0 0 0,0 1 1 0 0,0-1-1 0 0,0 1 0 0 0,1-1 0 0 0,-1 1 1 0 0,0-1-1 0 0,1 1 0 0 0,-1 0 1 0 0,0 0-1 0 0,1-1 0 0 0,-1 1 1 0 0,1 0-1 0 0,-1 0 0 0 0,1 0 0 0 0,-1 0 1 0 0,1-1-1 0 0,0 1 0 0 0,-1 0 1 0 0,1 0-1 0 0,0 0 0 0 0,0 0 1 0 0,0 0-1 0 0,0 0 0 0 0,0 0 0 0 0,0 0 1 0 0,0 0-1 0 0,0 0 0 0 0,-1 3 0 0 0,-5 16 5 0 0,2-1-1 0 0,0 1 1 0 0,1 0-1 0 0,2 0 1 0 0,-1 0-1 0 0,2 0 1 0 0,2 10-5 0 0,-2 4 1 0 0,22 157 15 0 0,-29-26-4 0 0,-11-92 7 0 0,16-65 405 0 0,9-17-244 0 0,10-19-28 0 0,139-251 182 0 0,-58 140-2108 0 0,-73 126-2326 0 0,-7 11-7077 0 0,-14 2 1970 0 0</inkml:trace>
  <inkml:trace contextRef="#ctx0" brushRef="#br0" timeOffset="948.32">1422 405 0 0 0,'0'0'615'0'0,"0"0"224"0"0,0 0 248 0 0,0 0 269 0 0,0 0 141 0 0,0 0-19 0 0,0 0-100 0 0,0 0-133 0 0,0 0-111 0 0,0 0-81 0 0,0 0-48 0 0,-1-11-33 0 0,-4-37-39 0 0,-20 4 2083 0 0,16 36-2476 0 0,0 2-301 0 0,-1 0 0 0 0,1 1-1 0 0,-1 0 1 0 0,0 1 0 0 0,0 0 0 0 0,0 0 0 0 0,-1 1 0 0 0,1 0 0 0 0,-1 1-1 0 0,0 1 1 0 0,0-1 0 0 0,0 1 0 0 0,0 1 0 0 0,0 0 0 0 0,0 1-1 0 0,-3 1-238 0 0,-1-2 204 0 0,12 0-175 0 0,-1 0 0 0 0,1 0 1 0 0,-1 1-1 0 0,1-1 0 0 0,-1 1 0 0 0,1 0 1 0 0,0 0-1 0 0,-1 0 0 0 0,1 1 1 0 0,0-1-1 0 0,0 1 0 0 0,0 0 0 0 0,0-1 1 0 0,0 1-1 0 0,0 1 0 0 0,1-1 1 0 0,-1 0-1 0 0,1 1 0 0 0,-1-1 0 0 0,1 1 1 0 0,0 0-1 0 0,0 0 0 0 0,0 0 0 0 0,1 0 1 0 0,-1 0-1 0 0,1 0 0 0 0,-1 0 1 0 0,1 0-1 0 0,0 1 0 0 0,0-1 0 0 0,0 4-29 0 0,-8 117 461 0 0,9-98-309 0 0,4 21 25 0 0,2-1 0 0 0,2 1-1 0 0,2-1 1 0 0,1 0 0 0 0,3-1 0 0 0,4 4-177 0 0,6 28 207 0 0,78 314 351 0 0,-95-358-521 0 0,13 65 218 0 0,-4 2 0 0 0,-4 0-1 0 0,-2 52-254 0 0,-10-135 63 0 0,-1 1 0 0 0,0-1-1 0 0,-1 1 1 0 0,-1-1 0 0 0,-1 0-1 0 0,0 0 1 0 0,-2 0 0 0 0,1 0-1 0 0,-2-1 1 0 0,0 0 0 0 0,-1 0-1 0 0,-2 1-62 0 0,1-2 73 0 0,7-11-50 0 0,0 0 0 0 0,0 0 0 0 0,0-1 0 0 0,0 1 0 0 0,-1-1 0 0 0,1 0 0 0 0,-1 1 0 0 0,0-1 1 0 0,0 0-1 0 0,0-1 0 0 0,0 1 0 0 0,-1 0 0 0 0,1-1 0 0 0,-1 0 0 0 0,1 0 0 0 0,-1 0 0 0 0,0 0 1 0 0,-2 0-24 0 0,-3 0-82 0 0,0-1 0 0 0,0 0 1 0 0,0-1-1 0 0,0 0 1 0 0,0-1-1 0 0,0 1 1 0 0,0-2-1 0 0,1 1 0 0 0,-1-1 1 0 0,0-1-1 0 0,1 1 1 0 0,-1-2-1 0 0,1 1 1 0 0,0-1-1 0 0,0 0 1 0 0,0-1-1 0 0,1 0 0 0 0,-1 0 1 0 0,1 0-1 0 0,1-1 1 0 0,-1 0-1 0 0,1-1 1 0 0,0 1-1 0 0,0-1 0 0 0,-4-7 82 0 0,-22-44-4282 0 0,28 36-125 0 0,3 0-4229 0 0,1 14 440 0 0</inkml:trace>
  <inkml:trace contextRef="#ctx0" brushRef="#br0" timeOffset="1625.005">1673 1631 1648 0 0,'0'0'1017'0'0,"0"0"-289"0"0,0 0-21 0 0,0 0 249 0 0,0 0 249 0 0,0 0 69 0 0,0 0-138 0 0,0 0-240 0 0,0 0-241 0 0,0 0-173 0 0,0 0-113 0 0,-24 32-61 0 0,-74 101-32 0 0,52-47 223 0 0,43-80-441 0 0,-1 0 0 0 0,2 1 0 0 0,-1-1 0 0 0,0 1 0 0 0,1 0 0 0 0,1 0 0 0 0,-1 0 0 0 0,1 0 0 0 0,0 0 0 0 0,1 0 0 0 0,-1 0 0 0 0,1 0 0 0 0,1 0 0 0 0,-1 0-1 0 0,1 0 1 0 0,1 0 0 0 0,-1 0 0 0 0,1 0 0 0 0,0 0 0 0 0,1 0 0 0 0,0-1 0 0 0,0 1 0 0 0,0-1 0 0 0,1 0 0 0 0,0 0 0 0 0,0 0 0 0 0,0-1 0 0 0,1 1 0 0 0,0-1 0 0 0,0 0 0 0 0,0 0 0 0 0,3 1-58 0 0,5 0 337 0 0,-1-2 0 0 0,1 0-1 0 0,0 0 1 0 0,0-1 0 0 0,0-1 0 0 0,1 0 0 0 0,-1-1 0 0 0,1 0-1 0 0,-1-1 1 0 0,1-1 0 0 0,-1 0 0 0 0,0 0 0 0 0,1-2 0 0 0,11-3-337 0 0,-10 3 193 0 0,-1 0 1 0 0,0-2-1 0 0,0 1 1 0 0,0-2 0 0 0,-1 0-1 0 0,0 0 1 0 0,0-1-1 0 0,0-1 1 0 0,-1 0-1 0 0,0-1 1 0 0,-1 0 0 0 0,0-1-1 0 0,0 0 1 0 0,-1-1-1 0 0,0 0 1 0 0,-1-1 0 0 0,0 0-1 0 0,-1 0 1 0 0,-1 0-1 0 0,0-1 1 0 0,0-1-1 0 0,-1 1 1 0 0,-1-1 0 0 0,0 0-1 0 0,-1 0 1 0 0,-1-2-194 0 0,-2 9-21 0 0,-1 1 1 0 0,0-1 0 0 0,0 1 0 0 0,-1-1 0 0 0,0 1-1 0 0,0-1 1 0 0,0 1 0 0 0,-1-1 0 0 0,0 1-1 0 0,0 0 1 0 0,-1 0 0 0 0,1 0 0 0 0,-2 0-1 0 0,1 0 1 0 0,0 1 0 0 0,-1-1 0 0 0,0 1-1 0 0,0 0 1 0 0,-1 0 0 0 0,0 0 0 0 0,1 1-1 0 0,-2-1 21 0 0,-5-4-285 0 0,0 1 0 0 0,0 1 0 0 0,0 0 0 0 0,-1 0 0 0 0,0 1 0 0 0,0 1-1 0 0,0 0 1 0 0,-1 0 0 0 0,0 1 0 0 0,0 1 0 0 0,0 0 0 0 0,-6 0 285 0 0,-42-1-3976 0 0,3 10-3579 0 0,29 1-807 0 0</inkml:trace>
  <inkml:trace contextRef="#ctx0" brushRef="#br0" timeOffset="1979.891">1470 1867 7954 0 0,'0'0'2531'0'0,"0"0"-600"0"0,0 0-387 0 0,0 0-17 0 0,0 0-30 0 0,0 0-170 0 0,0 0-287 0 0,0 0-269 0 0,0 0-218 0 0,0 0-184 0 0,0 0-104 0 0,0 0-60 0 0,0 0-48 0 0,25-9-3 0 0,74-27-17 0 0,-99 36-134 0 0,0-1 1 0 0,1 0-1 0 0,-1 1 1 0 0,0-1-1 0 0,1 0 1 0 0,-1 1-1 0 0,1-1 0 0 0,-1 1 1 0 0,1-1-1 0 0,-1 1 1 0 0,1-1-1 0 0,-1 1 0 0 0,1-1 1 0 0,0 1-1 0 0,-1 0 1 0 0,1-1-1 0 0,-1 1 1 0 0,1 0-1 0 0,0 0 0 0 0,-1-1 1 0 0,1 1-1 0 0,0 0 1 0 0,0 0-1 0 0,-1 0 0 0 0,1 0 1 0 0,0 0-1 0 0,-1 0 1 0 0,1 0-1 0 0,0 0 1 0 0,0 0-1 0 0,-1 0 0 0 0,1 0 1 0 0,0 0-1 0 0,-1 0 1 0 0,1 1-1 0 0,0-1 0 0 0,-1 0 1 0 0,1 1-1 0 0,0-1 1 0 0,-1 0-1 0 0,1 1 0 0 0,-1-1 1 0 0,1 1-1 0 0,0-1 1 0 0,-1 1-1 0 0,1-1 1 0 0,-1 1-1 0 0,0-1 0 0 0,1 1 1 0 0,-1-1-1 0 0,1 1 1 0 0,-1 0-1 0 0,0-1 0 0 0,1 1 1 0 0,-1 0-1 0 0,0-1 1 0 0,0 1-1 0 0,0 0 1 0 0,0-1-1 0 0,1 1-3 0 0,-1 3 46 0 0,3 3-5 0 0,1 0 0 0 0,1 0 0 0 0,-1 0 0 0 0,1 0 0 0 0,0-1 0 0 0,1 0-1 0 0,-1 0 1 0 0,1-1 0 0 0,0 0 0 0 0,1 0 0 0 0,-1 0 0 0 0,1-1 0 0 0,0 1 0 0 0,0-2 0 0 0,1 1 0 0 0,-1-1 0 0 0,1 0 0 0 0,-1-1 0 0 0,1 1 0 0 0,0-2 0 0 0,0 1 0 0 0,0-1 0 0 0,0 0 0 0 0,0-1 0 0 0,0 0 0 0 0,0 0 0 0 0,1-1 0 0 0,-1 0-41 0 0,19 2 180 0 0,0-2 0 0 0,1 0 0 0 0,-1-2 1 0 0,0-2-1 0 0,-1 0 0 0 0,6-3-180 0 0,-11-2-581 0 0,-21 9-195 0 0,-13 1-11680 0 0,6 0 1828 0 0</inkml:trace>
  <inkml:trace contextRef="#ctx0" brushRef="#br0" timeOffset="4903.96">2140 2051 0 0 0,'0'0'235'0'0,"0"0"225"0"0,0 0-79 0 0,0 0 70 0 0,0 0 174 0 0,0 0 176 0 0,0 0 84 0 0,0 0-46 0 0,0 0-107 0 0,0 0-110 0 0,0 0-138 0 0,2 11-82 0 0,6 192 2255 0 0,-14-134-2950 0 0,3-65-1712 0 0,1-4-4716 0 0,1 0 6166 0 0</inkml:trace>
  <inkml:trace contextRef="#ctx0" brushRef="#br0" timeOffset="5220.012">1965 2070 0 0 0,'0'0'597'0'0,"0"0"404"0"0,0 0 236 0 0,0 0 134 0 0,0 0-12 0 0,0 0-148 0 0,0 0-196 0 0,0 0-204 0 0,0 0-191 0 0,0 0-169 0 0,0 0-147 0 0,0 0-103 0 0,34-5-58 0 0,101-12-56 0 0,-47 13-319 0 0,-61 15-1967 0 0,-22 7-5193 0 0,-5-14 6807 0 0</inkml:trace>
  <inkml:trace contextRef="#ctx0" brushRef="#br0" timeOffset="5470.061">1954 2316 0 0 0,'0'0'391'0'0,"0"0"458"0"0,0 0 386 0 0,0 0 468 0 0,0 0 322 0 0,0 0 7 0 0,0 0-282 0 0,0 0-369 0 0,0 0-312 0 0,0 0-240 0 0,0 0-169 0 0,0 0-137 0 0,0 0-120 0 0,33-2-107 0 0,102-6-104 0 0,-36-4-256 0 0,-54 5-1191 0 0,-16 2-1741 0 0,0 2-4132 0 0,-19 3 3233 0 0</inkml:trace>
  <inkml:trace contextRef="#ctx0" brushRef="#br0" timeOffset="5753.038">2455 1944 264 0 0,'0'0'1846'0'0,"0"0"-493"0"0,0 0-222 0 0,0 0 99 0 0,0 0 161 0 0,0 0 59 0 0,0 0-134 0 0,0 0-252 0 0,0 0-249 0 0,0 0-148 0 0,0 0-86 0 0,0 0-71 0 0,21-1-28 0 0,131-5 623 0 0,15 2-2694 0 0,-153 0-685 0 0,1 1-4184 0 0,-10 3 1574 0 0</inkml:trace>
  <inkml:trace contextRef="#ctx0" brushRef="#br0" timeOffset="5943.642">2553 2084 2449 0 0,'0'0'1446'0'0,"0"0"-589"0"0,0 0-98 0 0,0 0 395 0 0,0 0 365 0 0,0 0 120 0 0,0 0-173 0 0,0 0-322 0 0,0 0-329 0 0,0 0-255 0 0,0 0-169 0 0,34 5-122 0 0,108 14-85 0 0,-51-27 9 0 0,38-23-1991 0 0,-74 17-2152 0 0,-7-3-2977 0 0,-34 12 4757 0 0</inkml:trace>
  <inkml:trace contextRef="#ctx0" brushRef="#br0" timeOffset="6273.039">3287 1852 632 0 0,'0'0'1765'0'0,"0"0"-427"0"0,0 0-179 0 0,0 0 67 0 0,0 0 34 0 0,0 0-80 0 0,0 0-194 0 0,0 0-270 0 0,-30 36-254 0 0,-93 111-185 0 0,81-72-22 0 0,41-64-203 0 0,0-7 19 0 0,1 0 0 0 0,0 0 1 0 0,0 0-1 0 0,0 0 0 0 0,0 0 1 0 0,0 1-1 0 0,1-1 0 0 0,0 0 0 0 0,0-1 1 0 0,0 1-1 0 0,0 0 0 0 0,1 0 1 0 0,-1 0-1 0 0,1-1 0 0 0,0 1 1 0 0,0 0-1 0 0,0-1 0 0 0,1 0 0 0 0,-1 0 1 0 0,1 0-1 0 0,0 0 0 0 0,0 0 1 0 0,0 0-1 0 0,0 0 0 0 0,0-1 0 0 0,1 0 1 0 0,-1 0-1 0 0,1 0 0 0 0,-1 0 1 0 0,1 0-1 0 0,0-1 0 0 0,0 1 1 0 0,0-1-1 0 0,0 0 0 0 0,0 0 0 0 0,0-1 1 0 0,0 1-1 0 0,0-1 0 0 0,3 0-71 0 0,14 0 459 0 0,1-1 0 0 0,-1-2 1 0 0,0 0-1 0 0,0-1 0 0 0,0 0 0 0 0,0-2 0 0 0,-1-1 0 0 0,0 0 0 0 0,0-2 0 0 0,0 0 0 0 0,-2-1 0 0 0,1-1 0 0 0,-1-1 0 0 0,-1 0 1 0 0,0-2-1 0 0,0 0 0 0 0,5-7-459 0 0,-14 13 89 0 0,0-1 1 0 0,-1-1-1 0 0,0 1 1 0 0,-1-1 0 0 0,0-1-1 0 0,0 1 1 0 0,-1-1-1 0 0,-1 0 1 0 0,0 0 0 0 0,0 0-1 0 0,-1-1 1 0 0,0 1-1 0 0,-1-1 1 0 0,0 1-1 0 0,-1-1 1 0 0,-1 0 0 0 0,0-7-90 0 0,0 14-64 0 0,-1 0 0 0 0,0 0 0 0 0,0 1 0 0 0,0-1 0 0 0,0 0 0 0 0,-1 1 0 0 0,0-1 0 0 0,0 1 0 0 0,0 0 0 0 0,-1-1 0 0 0,1 1 0 0 0,-1 0 0 0 0,0 1 0 0 0,0-1 0 0 0,0 0 0 0 0,-1 1 0 0 0,1 0 0 0 0,-1 0 0 0 0,0 0 0 0 0,0 0 0 0 0,0 0 0 0 0,0 1 0 0 0,0 0 0 0 0,-1 0 0 0 0,1 0 1 0 0,-1 0-1 0 0,1 1 0 0 0,-4-1 64 0 0,-134-17-6542 0 0,107 19 469 0 0,11 0-2937 0 0</inkml:trace>
  <inkml:trace contextRef="#ctx0" brushRef="#br0" timeOffset="9206.609">1943 22 0 0 0,'0'0'225'0'0,"0"0"410"0"0,0 0 205 0 0,0 0 146 0 0,0 0 63 0 0,0 0-82 0 0,0 0-156 0 0,0 0-181 0 0,0 0-156 0 0,0 0-92 0 0,-26 5-29 0 0,-81 19-10 0 0,105-24-321 0 0,-1 0 0 0 0,0 1-1 0 0,1 0 1 0 0,-1 0 0 0 0,1-1 0 0 0,-1 1 0 0 0,1 1 0 0 0,0-1-1 0 0,-1 0 1 0 0,1 1 0 0 0,0-1 0 0 0,0 1 0 0 0,0-1 0 0 0,0 1-1 0 0,0 0 1 0 0,0 0 0 0 0,1 0 0 0 0,-1 0 0 0 0,1 0-1 0 0,-1 0 1 0 0,1 1 0 0 0,0-1 0 0 0,0 0 0 0 0,-1 1-22 0 0,-3 8 128 0 0,-3 4 32 0 0,1 0 0 0 0,0 1 1 0 0,1 0-1 0 0,0 0 0 0 0,2 0 0 0 0,0 1 0 0 0,0 0 0 0 0,2-1 0 0 0,0 1 0 0 0,1 0 1 0 0,1 1-1 0 0,0-1 0 0 0,3 12-160 0 0,-1-21 177 0 0,0-1-1 0 0,0 0 1 0 0,1 1 0 0 0,0-1-1 0 0,0 0 1 0 0,1-1 0 0 0,0 1-1 0 0,0 0 1 0 0,1-1 0 0 0,0 0-1 0 0,0 0 1 0 0,0-1 0 0 0,1 1-1 0 0,-1-1 1 0 0,1 0 0 0 0,1-1-1 0 0,-1 1 1 0 0,1-1 0 0 0,-1-1-1 0 0,1 1 1 0 0,0-1 0 0 0,1 0-1 0 0,-1-1 1 0 0,0 1 0 0 0,1-2-1 0 0,-1 1 1 0 0,1-1 0 0 0,0 0-1 0 0,-1 0 1 0 0,1-1 0 0 0,0 0-1 0 0,0-1 1 0 0,-1 0 0 0 0,3 0-177 0 0,9 0 290 0 0,1 0 0 0 0,0-2 0 0 0,-1 0 0 0 0,0-2 0 0 0,0 0 0 0 0,0 0 0 0 0,0-2 0 0 0,-1-1 0 0 0,0 0 1 0 0,-1-1-1 0 0,0-1 0 0 0,0 0 0 0 0,-1-1 0 0 0,0-1 0 0 0,-1-1 0 0 0,0 0 0 0 0,11-15-290 0 0,-21 23-18 0 0,0 0 1 0 0,-1-1-1 0 0,0 1 0 0 0,0-1 0 0 0,0-1 0 0 0,0 1 0 0 0,-1 0 0 0 0,0-1 1 0 0,0 1-1 0 0,-1-1 0 0 0,0 0 0 0 0,0 0 0 0 0,-1 0 0 0 0,0 0 1 0 0,0 0-1 0 0,0 0 0 0 0,-1-1 0 0 0,0 1 0 0 0,-1 0 0 0 0,0 0 1 0 0,0 0-1 0 0,0 0 0 0 0,-1 0 0 0 0,0 0 0 0 0,0 0 0 0 0,0 0 0 0 0,-1 1 1 0 0,0-1-1 0 0,-3-2 18 0 0,-72-64-5201 0 0,20 33-5078 0 0,37 27 4909 0 0</inkml:trace>
  <inkml:trace contextRef="#ctx0" brushRef="#br0" timeOffset="9596.653">1710 199 3865 0 0,'0'0'1544'0'0,"0"0"-56"0"0,0 0 35 0 0,0 0 83 0 0,0 0-15 0 0,0 0-187 0 0,0 0-281 0 0,0 0-234 0 0,0 0-236 0 0,31-9-181 0 0,100-28-134 0 0,-67 18 196 0 0,-62 18-525 0 0,0 1 0 0 0,0 0 0 0 0,-1 0 0 0 0,1-1 0 0 0,0 2 0 0 0,0-1-1 0 0,0 0 1 0 0,0 0 0 0 0,-1 0 0 0 0,1 1 0 0 0,0-1 0 0 0,0 1 0 0 0,-1 0-1 0 0,1-1 1 0 0,0 1 0 0 0,-1 0 0 0 0,1 0 0 0 0,-1 0 0 0 0,1 0 0 0 0,-1 0 0 0 0,1 0-1 0 0,-1 1 1 0 0,0-1 0 0 0,0 0 0 0 0,0 1 0 0 0,1-1 0 0 0,-1 1 0 0 0,-1-1 0 0 0,1 1-1 0 0,0-1 1 0 0,0 1 0 0 0,0 0 0 0 0,-1 0 0 0 0,1-1 0 0 0,-1 1 0 0 0,0 0-1 0 0,1 0 1 0 0,-1-1 0 0 0,0 1 0 0 0,0 1-9 0 0,10 21 121 0 0,-6-19-58 0 0,1 0-1 0 0,1 0 0 0 0,-1 0 0 0 0,0-1 0 0 0,1 0 0 0 0,0 0 1 0 0,0-1-1 0 0,0 0 0 0 0,1 0 0 0 0,-1 0 0 0 0,1-1 0 0 0,-1 0 1 0 0,1 0-1 0 0,0 0 0 0 0,0-1 0 0 0,0 0 0 0 0,0-1 0 0 0,1 1-62 0 0,6 0 91 0 0,0 0 0 0 0,0-1 0 0 0,0-1 0 0 0,0 0 0 0 0,0 0 0 0 0,0-2 0 0 0,-1 0 0 0 0,1 0 0 0 0,0-1-91 0 0,48-21-1600 0 0,-61 24-189 0 0,-1 1-1503 0 0,0 0-2079 0 0,0 0-2021 0 0</inkml:trace>
  <inkml:trace contextRef="#ctx0" brushRef="#br0" timeOffset="9881.045">2536 173 4705 0 0,'0'0'2581'0'0,"0"0"-1224"0"0,0 0-433 0 0,0 0 317 0 0,0 0 323 0 0,0 0 11 0 0,0 0-300 0 0,0 0-418 0 0,0 0-306 0 0,0 0-153 0 0,0 0-94 0 0,0 0-51 0 0,0 0-26 0 0,-3 33-47 0 0,-11 100-63 0 0,9-19 77 0 0,5-113-383 0 0,6 27-1089 0 0,-1-25-3592 0 0,2-2-4234 0 0,-5-1 6242 0 0</inkml:trace>
  <inkml:trace contextRef="#ctx0" brushRef="#br0" timeOffset="10124.804">2531 159 6449 0 0,'0'0'1294'0'0,"0"0"-498"0"0,0 0 28 0 0,0 0 295 0 0,0 0 219 0 0,0 0-11 0 0,0 0-266 0 0,0 0-266 0 0,0 0-231 0 0,0 0-174 0 0,0 0-134 0 0,31 0-92 0 0,145 3-64 0 0,-137-5 254 0 0,-21 1-2619 0 0,1 1-7584 0 0,-19 0 5132 0 0</inkml:trace>
  <inkml:trace contextRef="#ctx0" brushRef="#br0" timeOffset="10375.404">2505 372 2529 0 0,'0'0'1988'0'0,"0"0"-201"0"0,0 0 287 0 0,0 0 350 0 0,0 0-26 0 0,0 0-381 0 0,0 0-568 0 0,0 0-445 0 0,0 0-291 0 0,0 0-220 0 0,34-2-158 0 0,107-6-143 0 0,-30-11-359 0 0,-81 13-707 0 0,-2 1-5040 0 0,-17 5-2917 0 0</inkml:trace>
  <inkml:trace contextRef="#ctx0" brushRef="#br0" timeOffset="13218.327">2324 917 0 0 0,'0'0'1114'0'0,"0"0"594"0"0,0 0 172 0 0,0 0-141 0 0,0 0-272 0 0,0 0-320 0 0,0 0-331 0 0,0-4-250 0 0,0-8-144 0 0,0 21 666 0 0,-30 132 2383 0 0,0-29-2644 0 0,-6-1 1 0 0,-43 95-828 0 0,58-155 228 0 0,20-50-136 0 0,1-1 68 0 0,0 0 76 0 0,11-31 956 0 0,175-336-77 0 0,-159 311-1005 0 0,-13 24-61 0 0,2 1 0 0 0,1 1-1 0 0,1 0 1 0 0,1 1 0 0 0,4-1-49 0 0,-22 27-6 0 0,1 1 0 0 0,-1-1 0 0 0,1 1 1 0 0,0 0-1 0 0,0 0 0 0 0,0 0 0 0 0,0 0 1 0 0,0 0-1 0 0,0 0 0 0 0,1 0 0 0 0,-1 1 0 0 0,1-1 1 0 0,-1 1-1 0 0,1 0 0 0 0,0 0 0 0 0,-1 0 1 0 0,1 0-1 0 0,0 0 0 0 0,0 0 0 0 0,0 1 1 0 0,0-1-1 0 0,-1 1 0 0 0,1 0 0 0 0,0 0 0 0 0,0 0 1 0 0,0 0-1 0 0,0 1 0 0 0,0-1 0 0 0,0 1 1 0 0,-1-1-1 0 0,1 1 0 0 0,0 0 0 0 0,0 0 1 0 0,-1 1-1 0 0,1-1 0 0 0,-1 0 0 0 0,1 1 0 0 0,-1 0 1 0 0,0-1-1 0 0,1 1 0 0 0,-1 0 0 0 0,0 0 1 0 0,0 0-1 0 0,0 1 0 0 0,-1-1 0 0 0,1 0 1 0 0,0 1-1 0 0,-1-1 0 0 0,1 2 6 0 0,8 15 46 0 0,-1 0-1 0 0,-1 1 1 0 0,-1 0 0 0 0,-1 0 0 0 0,-1 0-1 0 0,0 1 1 0 0,-2 0 0 0 0,0 0 0 0 0,-1 0-1 0 0,-2 0 1 0 0,0 0 0 0 0,-1 1-46 0 0,4 54 147 0 0,11-18-74 0 0,-12-56-59 0 0,0-1 0 0 0,1 1 0 0 0,-1-1-1 0 0,1 0 1 0 0,-1 0 0 0 0,1 0-1 0 0,-1 0 1 0 0,1 0 0 0 0,0-1 0 0 0,-1 1-1 0 0,1-1 1 0 0,0 0 0 0 0,0 0-1 0 0,-1 0 1 0 0,1 0 0 0 0,0 0-1 0 0,0 0 1 0 0,-1-1 0 0 0,1 1 0 0 0,0-1-1 0 0,-1 0 1 0 0,1 0 0 0 0,-1 0-1 0 0,1 0 1 0 0,-1 0 0 0 0,0-1 0 0 0,1 1-1 0 0,-1-1 1 0 0,2-1-14 0 0,31-21 52 0 0,0-1 1 0 0,-2-2-1 0 0,0-1 1 0 0,-2-2-1 0 0,1-4-52 0 0,32-29 9 0 0,103-103-92 0 0,-110 112 38 0 0,-53 79-376 0 0,-36 106 503 0 0,22-99-37 0 0,3 0 0 0 0,0 0 0 0 0,3 1 0 0 0,0-1 1 0 0,2 1-1 0 0,1 0 0 0 0,2 2-45 0 0,0-29-1 0 0,0 1-1 0 0,0-1 1 0 0,1 0 0 0 0,-1 1-1 0 0,2-1 1 0 0,-1 0 0 0 0,0 0-1 0 0,1 0 1 0 0,0 0 0 0 0,1 0-1 0 0,-1-1 1 0 0,1 0 0 0 0,0 0-1 0 0,0 0 1 0 0,1 0 0 0 0,0 0-1 0 0,0 0 2 0 0,12-13-2768 0 0,-11-6-3193 0 0,-5 11 3419 0 0,3-5-6386 0 0</inkml:trace>
  <inkml:trace contextRef="#ctx0" brushRef="#br0" timeOffset="13738.899">3814 1009 2272 0 0,'0'0'2149'0'0,"0"0"-1244"0"0,0 0-306 0 0,0 0 209 0 0,0 0 241 0 0,0 0 100 0 0,0 0-115 0 0,0 0-250 0 0,0 0-259 0 0,0 0-190 0 0,0 0-99 0 0,0 0 11 0 0,-18 10 96 0 0,-55 32 126 0 0,30 0 759 0 0,35-29-928 0 0,1-2-145 0 0,0-1-1 0 0,1 2 0 0 0,0-1 1 0 0,0 1-1 0 0,2-1 0 0 0,-1 2 0 0 0,2-1 1 0 0,-1 0-1 0 0,2 1 0 0 0,0-1 1 0 0,0 1-1 0 0,1 0 0 0 0,1 9-154 0 0,2-19 115 0 0,-1 0 0 0 0,2 1 0 0 0,-1-1 0 0 0,0 0 0 0 0,1 0 0 0 0,-1-1 0 0 0,1 1 0 0 0,0 0 0 0 0,0-1 0 0 0,0 0 0 0 0,0 1 0 0 0,0-1 0 0 0,1 0 0 0 0,-1-1 0 0 0,1 1 0 0 0,-1-1 0 0 0,1 1 0 0 0,-1-1 0 0 0,1 0 0 0 0,0 0 0 0 0,0-1 0 0 0,0 1 0 0 0,-1-1 0 0 0,1 0 0 0 0,0 0 0 0 0,0 0 0 0 0,0-1 0 0 0,0 1 0 0 0,-1-1 0 0 0,1 0 0 0 0,3-1-115 0 0,6-1 183 0 0,0-2 0 0 0,0 1 0 0 0,0-2 0 0 0,-1 1 1 0 0,0-2-1 0 0,0 0 0 0 0,-1 0 0 0 0,0-1 0 0 0,0 0 0 0 0,0-1 0 0 0,-1 0 0 0 0,6-8-183 0 0,4-1 135 0 0,6-8-61 0 0,0-1 0 0 0,-3-1 0 0 0,0-2 0 0 0,-1 0-1 0 0,-2-1 1 0 0,-2-1 0 0 0,0 0 0 0 0,-2-2 0 0 0,11-34-74 0 0,-20 49-33 0 0,-1-1 1 0 0,0 1-1 0 0,-1-1 1 0 0,-1 0 0 0 0,-1 0-1 0 0,-1-1 1 0 0,-1 1-1 0 0,-1 0 1 0 0,0-1 0 0 0,-4-18 32 0 0,3 35-23 0 0,0-1 0 0 0,0 1 0 0 0,0 0 0 0 0,-1 0 0 0 0,1 0 0 0 0,-1 0 1 0 0,0 0-1 0 0,0 0 0 0 0,0 0 0 0 0,-1 1 0 0 0,1-1 0 0 0,-1 1 1 0 0,0 0-1 0 0,0 0 0 0 0,0 0 0 0 0,-1 0 0 0 0,1 0 0 0 0,-1 1 0 0 0,1-1 1 0 0,-1 1-1 0 0,0 0 0 0 0,0 0 0 0 0,0 0 0 0 0,0 1 0 0 0,0 0 1 0 0,0-1-1 0 0,0 1 0 0 0,-1 1 0 0 0,1-1 0 0 0,0 1 0 0 0,-1-1 0 0 0,1 1 1 0 0,0 0-1 0 0,-1 1 0 0 0,1-1 0 0 0,0 1 0 0 0,-1 0 0 0 0,1 0 1 0 0,0 0-1 0 0,0 1 0 0 0,0-1 0 0 0,0 1 0 0 0,0 0 0 0 0,0 0 0 0 0,1 1 1 0 0,-2 0 22 0 0,-10 10 5 0 0,1 0 0 0 0,0 1 0 0 0,0 1 1 0 0,2 0-1 0 0,0 1 0 0 0,0 0 0 0 0,2 1 0 0 0,0 1 1 0 0,1-1-1 0 0,1 1 0 0 0,0 1 0 0 0,2-1 1 0 0,-3 11-6 0 0,5-13 20 0 0,0 0 1 0 0,1 0 0 0 0,0 1 0 0 0,2 0 0 0 0,0-1-1 0 0,0 1 1 0 0,2 0 0 0 0,0-1 0 0 0,1 1-1 0 0,1-1 1 0 0,0 1 0 0 0,1-1 0 0 0,1 0 0 0 0,0 0-1 0 0,1-1 1 0 0,1 0 0 0 0,1 0 0 0 0,0 0-1 0 0,5 6-20 0 0,0-6 18 0 0,0-2-1 0 0,0 0 1 0 0,1 0-1 0 0,1-1 1 0 0,0-1-1 0 0,0 0 1 0 0,1-2-1 0 0,1 1 1 0 0,0-2-1 0 0,0 0 1 0 0,0-1-1 0 0,1-1 1 0 0,5 1-18 0 0,89-4-3548 0 0,-78-15-5912 0 0,-25 7 153 0 0</inkml:trace>
  <inkml:trace contextRef="#ctx0" brushRef="#br0" timeOffset="14064.153">4627 667 9122 0 0,'0'0'4208'0'0,"0"0"-2844"0"0,0 0-1007 0 0,0 0 53 0 0,0 0 212 0 0,0 0 141 0 0,0 0 4 0 0,0 0-153 0 0,-21 30-193 0 0,-66 100-160 0 0,35-25 14 0 0,43-83-257 0 0,1 1-1 0 0,0 0 1 0 0,2 0-1 0 0,1 1 1 0 0,0 0-1 0 0,2 0 0 0 0,1 0 1 0 0,1 0-1 0 0,1 12-17 0 0,1-29 66 0 0,1 0 0 0 0,-1 0 0 0 0,2 1 0 0 0,-1-1 0 0 0,1 0 0 0 0,0-1 0 0 0,0 1-1 0 0,1 0 1 0 0,0-1 0 0 0,0 0 0 0 0,0 0 0 0 0,1 0 0 0 0,0 0 0 0 0,0-1 0 0 0,1 0-1 0 0,-1 0 1 0 0,1 0 0 0 0,0-1 0 0 0,0 0 0 0 0,1 0 0 0 0,-1-1 0 0 0,1 1 0 0 0,0-1-1 0 0,0-1 1 0 0,0 1 0 0 0,0-1 0 0 0,0-1 0 0 0,1 1 0 0 0,-1-1 0 0 0,0 0 0 0 0,1-1-1 0 0,-1 0 1 0 0,5 0-66 0 0,4-1 145 0 0,-1-1-1 0 0,0-1 0 0 0,0 0 1 0 0,0-1-1 0 0,-1 0 0 0 0,1-1 1 0 0,-1-1-1 0 0,0 0 0 0 0,-1-1 1 0 0,0-1-1 0 0,0 0 0 0 0,0-1 1 0 0,-1 0-1 0 0,0-1 1 0 0,-1 0-1 0 0,0 0 0 0 0,-1-2 1 0 0,0 1-1 0 0,0-1 0 0 0,-2-1 1 0 0,1 1-1 0 0,-2-2 0 0 0,1 1 1 0 0,1-6-145 0 0,-2 5-43 0 0,0-1 0 0 0,-1 1 0 0 0,-1-1 0 0 0,0 0 0 0 0,-1-1 0 0 0,0 1 0 0 0,-2-1 0 0 0,0 1 0 0 0,0-1 0 0 0,-1 0 0 0 0,-1 0 0 0 0,-1 1 0 0 0,0-1 0 0 0,-1 0 0 0 0,-1 1 0 0 0,0-1 1 0 0,-2 1-1 0 0,1 0 0 0 0,-2 0 0 0 0,0 0 0 0 0,0 1 0 0 0,-2 0 0 0 0,-4-8 43 0 0,5 13-269 0 0,0 0-1 0 0,0 0 1 0 0,-1 1 0 0 0,0 0 0 0 0,0 0 0 0 0,0 1-1 0 0,-1 0 1 0 0,-1 1 0 0 0,1 0 0 0 0,-1 0 0 0 0,-8-3 269 0 0,-78-4-5200 0 0,23 30-4330 0 0,48-6 3229 0 0</inkml:trace>
  <inkml:trace contextRef="#ctx0" brushRef="#br0" timeOffset="14364.251">4290 1039 1632 0 0,'0'0'3953'0'0,"0"0"-927"0"0,0 0-380 0 0,0 0-216 0 0,0 0-298 0 0,0 0-333 0 0,0 0-336 0 0,35-16-305 0 0,105-48-271 0 0,28-21 1685 0 0,-165 84-2558 0 0,0 0-1 0 0,0 1 0 0 0,1 0 0 0 0,-1 0 0 0 0,0 0 1 0 0,1 0-1 0 0,-1 0 0 0 0,0 1 0 0 0,0-1 0 0 0,0 1 1 0 0,1 0-1 0 0,-1 0 0 0 0,0 0 0 0 0,0 1 0 0 0,0-1 1 0 0,0 1-1 0 0,0-1 0 0 0,-1 1 0 0 0,1 0 0 0 0,0 0 1 0 0,-1 0-1 0 0,0 1 0 0 0,1-1 0 0 0,-1 1 1 0 0,0-1-1 0 0,0 1 0 0 0,0 0 0 0 0,-1-1 0 0 0,1 1 1 0 0,-1 0-1 0 0,1 0 0 0 0,-1 0 0 0 0,0 0 0 0 0,0 1 1 0 0,0-1-1 0 0,-1 0 0 0 0,1 0 0 0 0,-1 1 0 0 0,1 0-13 0 0,12 27 55 0 0,-11-25-45 0 0,1-1 0 0 0,0 1 1 0 0,0-1-1 0 0,0 0 0 0 0,1 0 0 0 0,0 0 0 0 0,0 0 1 0 0,0-1-1 0 0,1 1 0 0 0,-1-1 0 0 0,1 0 1 0 0,0-1-1 0 0,0 1 0 0 0,0-1 0 0 0,1 0 0 0 0,-1 0 1 0 0,1-1-1 0 0,-1 1 0 0 0,1-1 0 0 0,0-1 1 0 0,0 1-1 0 0,0-1 0 0 0,0 0 0 0 0,6 0-10 0 0,-6-1 8 0 0,-1 0-1 0 0,0-1 1 0 0,0 1-1 0 0,1-1 1 0 0,-1-1-1 0 0,0 1 0 0 0,0-1 1 0 0,0 0-1 0 0,0 0 1 0 0,-1 0-1 0 0,1-1 1 0 0,0 1-1 0 0,-1-1 1 0 0,0-1-1 0 0,0 1 0 0 0,0 0 1 0 0,0-1-1 0 0,0 0-7 0 0,9-13-4134 0 0,-4-3-4128 0 0,-9 15-3549 0 0</inkml:trace>
</inkml:ink>
</file>

<file path=ppt/ink/ink6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47.6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86 0 0 0,'0'0'548'0'0,"0"0"390"0"0,0 0 347 0 0,0 0 248 0 0,0 0-21 0 0,0 0-182 0 0,0 0-232 0 0,0 0-199 0 0,0 0-73 0 0,9-4 22 0 0,79-18 2801 0 0,144-19 1523 0 0,-149 26-5006 0 0,-80 12-788 0 0,-11 3-10726 0 0,3 3 8894 0 0,0 1-2926 0 0</inkml:trace>
  <inkml:trace contextRef="#ctx0" brushRef="#br0" timeOffset="167.923">1 284 6465 0 0,'0'0'1139'0'0,"0"0"-517"0"0,0 0-99 0 0,0 0 411 0 0,0 0 384 0 0,0 0 158 0 0,0 0-141 0 0,0 0-301 0 0,0 0-306 0 0,34 0-227 0 0,109-4-159 0 0,17-21-82 0 0,-91 12-651 0 0,3-1-2378 0 0,-26 8-3848 0 0,-29 6-283 0 0</inkml:trace>
</inkml:ink>
</file>

<file path=ppt/ink/ink6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49.2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307 390 256 0 0,'0'0'870'0'0,"0"0"-214"0"0,0 0-56 0 0,0 0 187 0 0,0 0 264 0 0,0 0 179 0 0,0 0-17 0 0,0 0-154 0 0,0 0-229 0 0,0 0-220 0 0,0 0-111 0 0,0 0-34 0 0,0 0 21 0 0,-35 4 44 0 0,-104 11 25 0 0,20 3 2458 0 0,112-14-2507 0 0,1 0-3521 0 0,25 3-6147 0 0,-12-7 6123 0 0</inkml:trace>
  <inkml:trace contextRef="#ctx0" brushRef="#br0" timeOffset="829.997">224 840 0 0 0,'0'0'116'0'0,"0"0"473"0"0,0 0 332 0 0,0 0 319 0 0,0 0 263 0 0,0 0 48 0 0,0 0-152 0 0,0 0-164 0 0,0 0-131 0 0,0 0-58 0 0,0 0-26 0 0,0 0-41 0 0,14-23-72 0 0,46-69-102 0 0,15-26 1358 0 0,4-8-1192 0 0,-42 74-779 0 0,2 1 0 0 0,3 2 0 0 0,33-30-192 0 0,84-45 279 0 0,-158 124-284 0 0,0 0 0 0 0,-1-1 0 0 0,1 1 1 0 0,0-1-1 0 0,-1 1 0 0 0,1 0 0 0 0,0-1 0 0 0,-1 1 1 0 0,1 0-1 0 0,0 0 0 0 0,0-1 0 0 0,-1 1 0 0 0,1 0 1 0 0,0 0-1 0 0,0 0 0 0 0,0 0 0 0 0,-1 0 0 0 0,1 0 0 0 0,0 0 1 0 0,0 0-1 0 0,-1 1 0 0 0,1-1 0 0 0,0 0 0 0 0,0 0 1 0 0,-1 1-1 0 0,1-1 0 0 0,0 0 0 0 0,-1 1 0 0 0,1-1 0 0 0,0 0 1 0 0,-1 1-1 0 0,1-1 0 0 0,-1 1 0 0 0,1 0 0 0 0,-1-1 1 0 0,1 1-1 0 0,-1-1 0 0 0,1 1 0 0 0,-1 0 0 0 0,1-1 0 0 0,-1 1 1 0 0,0 0-1 0 0,1-1 0 0 0,-1 1 0 0 0,0 0 0 0 0,0 0 1 0 0,0-1-1 0 0,1 1 0 0 0,-1 0 0 0 0,0 0 0 0 0,0-1 0 0 0,0 1 1 0 0,0 0-1 0 0,0 0 0 0 0,0-1 0 0 0,-1 1 0 0 0,1 0 1 0 0,0 0-1 0 0,0-1 0 0 0,0 1 0 0 0,-1 0 0 0 0,1 0 1 0 0,0-1-1 0 0,-1 1 0 0 0,1 0 0 0 0,-1-1 0 0 0,1 1 0 0 0,-1-1 1 0 0,1 1-1 0 0,-1 0 5 0 0,1 13 66 0 0,-49 223 352 0 0,43-96-260 0 0,6-139-135 0 0,0 0 0 0 0,1 0-1 0 0,0 0 1 0 0,0 0-1 0 0,-1 0 1 0 0,1 0 0 0 0,0 0-1 0 0,0 0 1 0 0,1 0-1 0 0,-1-1 1 0 0,0 1-1 0 0,1 0 1 0 0,-1-1 0 0 0,1 1-1 0 0,-1-1 1 0 0,1 1-1 0 0,0-1 1 0 0,-1 0 0 0 0,1 0-1 0 0,0 0 1 0 0,0 0-1 0 0,0 0 1 0 0,0 0 0 0 0,0 0-1 0 0,0-1 1 0 0,0 1-1 0 0,0-1 1 0 0,0 1 0 0 0,0-1-1 0 0,1 0 1 0 0,-1 0-1 0 0,0 0 1 0 0,0 0 0 0 0,0 0-1 0 0,0-1 1 0 0,0 1-1 0 0,0-1 1 0 0,0 1 0 0 0,0-1-1 0 0,0 0 1 0 0,0 1-1 0 0,0-1 1 0 0,0 0 0 0 0,0-1-1 0 0,0 1 1 0 0,0 0-1 0 0,-1 0 1 0 0,1-1 0 0 0,0 1-1 0 0,-1-1 1 0 0,0 1-1 0 0,1-1 1 0 0,-1 0 0 0 0,1 0-23 0 0,166-179 502 0 0,-30 27-688 0 0,-54 71 20 0 0,-81 107-360 0 0,-53 138 872 0 0,40-119-232 0 0,3 0-1 0 0,2 0 0 0 0,1 1 1 0 0,3-1-1 0 0,1 3-113 0 0,19 22-469 0 0,2-48-8287 0 0,-19-20 3201 0 0,0 0-132 0 0</inkml:trace>
  <inkml:trace contextRef="#ctx0" brushRef="#br0" timeOffset="1354.848">1579 125 0 0 0,'0'0'3135'0'0,"0"0"-1346"0"0,0 0-436 0 0,0 0 46 0 0,0 0 111 0 0,0 0-36 0 0,0 0-179 0 0,0 0-267 0 0,0 0-260 0 0,0 0-217 0 0,0 0-163 0 0,-33 34-79 0 0,-101 108-51 0 0,130-139-236 0 0,0 0 0 0 0,1 1 0 0 0,-1 0 1 0 0,1-1-1 0 0,-1 2 0 0 0,1-1 1 0 0,0 0-1 0 0,1 0 0 0 0,-1 1 1 0 0,1-1-1 0 0,0 1 0 0 0,0 0 0 0 0,0 0 1 0 0,1 0-1 0 0,-1 0 0 0 0,1 0 1 0 0,1 0-1 0 0,-1 0 0 0 0,0 3-22 0 0,1 9 97 0 0,-1-1 3 0 0,-2-5-30 0 0,1 0 0 0 0,0 1 0 0 0,1-1 0 0 0,1 1 0 0 0,0-1 0 0 0,0 0 0 0 0,1 1 1 0 0,0-1-1 0 0,1 0 0 0 0,1 0 0 0 0,0 0 0 0 0,0 0 0 0 0,1 0 0 0 0,0 0 0 0 0,1-1 0 0 0,0 0 0 0 0,1 0 0 0 0,5 8-70 0 0,-4-11 179 0 0,1 1 0 0 0,-1-1 0 0 0,1 0 0 0 0,1-1 0 0 0,-1 0 0 0 0,1 0 0 0 0,0-1 0 0 0,0 0-1 0 0,1-1 1 0 0,-1 0 0 0 0,1 0 0 0 0,0-1 0 0 0,0 0 0 0 0,0-1 0 0 0,1 0 0 0 0,-1-1 0 0 0,0 0 0 0 0,1 0-1 0 0,-1-1 1 0 0,1 0 0 0 0,-1-1 0 0 0,1-1 0 0 0,-1 1 0 0 0,0-2 0 0 0,0 1 0 0 0,0-1 0 0 0,9-5-179 0 0,1 0 168 0 0,0-1 0 0 0,0-1 1 0 0,-1-1-1 0 0,0 0 1 0 0,-1-2-1 0 0,-1 0 0 0 0,0-1 1 0 0,-1 0-1 0 0,0-2 0 0 0,-1 0 1 0 0,-1 0-1 0 0,0-2 1 0 0,-2 1-1 0 0,0-2 0 0 0,-1 0 1 0 0,1-3-169 0 0,-3 2 9 0 0,-2 0 1 0 0,0 0 0 0 0,-1 0 0 0 0,-1-1 0 0 0,-1 0-1 0 0,-1 0 1 0 0,-1 0 0 0 0,0 0 0 0 0,-2 0-1 0 0,-1-1 1 0 0,0 1 0 0 0,-3-10-10 0 0,2 23-129 0 0,0-1 0 0 0,-1 0 1 0 0,0 1-1 0 0,0 0 0 0 0,0-1 0 0 0,-1 1 0 0 0,-1 1 0 0 0,1-1 1 0 0,-1 1-1 0 0,-1-1 0 0 0,1 2 0 0 0,-1-1 0 0 0,-1 0 1 0 0,1 1-1 0 0,-1 0 0 0 0,0 1 0 0 0,0 0 0 0 0,-1 0 1 0 0,1 0-1 0 0,-1 1 0 0 0,0 0 0 0 0,0 0 0 0 0,-1 1 1 0 0,-6-1 128 0 0,1-1-548 0 0,-1 2 0 0 0,0 0 1 0 0,0 0-1 0 0,0 2 1 0 0,0 0-1 0 0,0 0 1 0 0,0 2-1 0 0,-1 0 1 0 0,1 0-1 0 0,0 2 1 0 0,0 0-1 0 0,1 0 1 0 0,-1 2-1 0 0,-3 1 548 0 0,-67 33-8446 0 0,59-24 2869 0 0</inkml:trace>
  <inkml:trace contextRef="#ctx0" brushRef="#br0" timeOffset="1718.675">1400 497 0 0 0,'0'0'1406'0'0,"0"0"201"0"0,0 0 185 0 0,0 0 282 0 0,0 0 116 0 0,0 0-157 0 0,0 0-334 0 0,0 0-366 0 0,0 0-276 0 0,0 0-171 0 0,0 0-97 0 0,0 0-65 0 0,9-14-70 0 0,29-44-67 0 0,-30 46-83 0 0,-7 8-444 0 0,1 1 0 0 0,-1-1 0 0 0,1 1 0 0 0,0 0 0 0 0,0 0 0 0 0,1-1 0 0 0,-1 2 0 0 0,1-1 0 0 0,-1 0 0 0 0,1 0 1 0 0,0 1-1 0 0,0 0 0 0 0,0-1 0 0 0,0 1 0 0 0,1 0 0 0 0,-1 0 0 0 0,0 1 0 0 0,1-1 0 0 0,-1 1 0 0 0,1 0 0 0 0,0 0 0 0 0,0 0-60 0 0,15-4 146 0 0,0 1-1 0 0,1 1 1 0 0,0 0-1 0 0,-1 2 1 0 0,1 0-1 0 0,16 2-145 0 0,-8-1 308 0 0,-19 2-236 0 0,0 0 1 0 0,0 0-1 0 0,-1 1 1 0 0,1 0-1 0 0,-1 0 1 0 0,1 1 0 0 0,-1 0-1 0 0,0 0 1 0 0,0 1-1 0 0,-1 0 1 0 0,0 1-1 0 0,0-1 1 0 0,0 2 0 0 0,0-1-73 0 0,46 33 659 0 0,-23-33 767 0 0,-18-7-4249 0 0,-4 0-3569 0 0,-1 1-5141 0 0,-7 0 7343 0 0</inkml:trace>
  <inkml:trace contextRef="#ctx0" brushRef="#br0" timeOffset="2117.554">2052 652 6201 0 0,'0'0'3572'0'0,"0"0"-1497"0"0,0 0-593 0 0,0 0 39 0 0,0 0-81 0 0,0 0-270 0 0,0 0-358 0 0,0 0-305 0 0,0 0-94 0 0,0 0-20 0 0,0 0-13 0 0,0 0-2 0 0,0 0-12 0 0,-4 25-5 0 0,-11 80-27 0 0,-9 221-767 0 0,24-329-7535 0 0,-1-2 4818 0 0,1 2-979 0 0,0 0-1596 0 0</inkml:trace>
  <inkml:trace contextRef="#ctx0" brushRef="#br0" timeOffset="2430.028">2033 600 5105 0 0,'0'0'4646'0'0,"0"0"-2817"0"0,0 0-1160 0 0,0 0-109 0 0,0 0 221 0 0,0 0 231 0 0,0 0 88 0 0,0 0-61 0 0,0 0-135 0 0,0 0-168 0 0,0 0-120 0 0,0 0-35 0 0,0 0-83 0 0,30 1-60 0 0,96 4-81 0 0,59-8-26 0 0,-181 3-1436 0 0,11-2 2019 0 0,-10 1-5311 0 0,0 1-5465 0 0,-5 0 3110 0 0</inkml:trace>
  <inkml:trace contextRef="#ctx0" brushRef="#br0" timeOffset="2686.797">2033 862 7290 0 0,'0'0'1508'0'0,"0"0"-437"0"0,0 0 212 0 0,0 0 498 0 0,0 0 216 0 0,0 0-147 0 0,0 0-419 0 0,0 0-433 0 0,0 0-340 0 0,0 0-222 0 0,31 0-172 0 0,99 1-117 0 0,15-21-381 0 0,-97 11-2886 0 0,-22 4-7024 0 0,-17 4 2928 0 0</inkml:trace>
</inkml:ink>
</file>

<file path=ppt/ink/ink6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57.8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305 683 8898 0 0,'0'0'1787'0'0,"0"0"-328"0"0,0 0-539 0 0,0 0-213 0 0,0 0 17 0 0,0 0 50 0 0,0 0-36 0 0,0 0-115 0 0,0 0-160 0 0,0 0-122 0 0,0 0-30 0 0,3 10 335 0 0,11 50-50 0 0,-3 0 1 0 0,-3 1-1 0 0,0 43-596 0 0,-9 94-189 0 0,-20-68-2781 0 0,10-99-1129 0 0,1-12-1901 0 0,6-11 2565 0 0,0 0-52 0 0</inkml:trace>
  <inkml:trace contextRef="#ctx0" brushRef="#br0" timeOffset="467.964">35 709 0 0 0,'0'0'1464'0'0,"0"0"-62"0"0,0 0 112 0 0,0 0 85 0 0,0 0 198 0 0,0 0 130 0 0,-6-31-157 0 0,-17-98-283 0 0,22 126-1405 0 0,0 1-1 0 0,1-1 1 0 0,-1 0-1 0 0,0 0 1 0 0,1 1-1 0 0,-1-1 1 0 0,1 0-1 0 0,0 0 1 0 0,0 0-1 0 0,0 0 1 0 0,0 0-1 0 0,1 0 1 0 0,-1 1 0 0 0,1-1-1 0 0,-1 0 1 0 0,1 0-1 0 0,0 1 1 0 0,0-1-1 0 0,1 0 1 0 0,-1 1-1 0 0,0-1 1 0 0,2 0-82 0 0,2-5 304 0 0,15-16 24 0 0,1 0 1 0 0,1 2-1 0 0,0 0 0 0 0,2 1 1 0 0,1 2-1 0 0,0 0 1 0 0,1 2-1 0 0,1 1 0 0 0,1 1 1 0 0,0 1-1 0 0,1 2 0 0 0,0 0 1 0 0,23-4-329 0 0,-25 6 108 0 0,1 2 1 0 0,0 1-1 0 0,0 1 1 0 0,0 2-1 0 0,1 1 1 0 0,0 1-1 0 0,0 1 1 0 0,14 2-109 0 0,-39-1 5 0 0,1 1-1 0 0,-1-1 1 0 0,1 1-1 0 0,-1 1 1 0 0,1-1-1 0 0,-1 0 1 0 0,0 1 0 0 0,1 0-1 0 0,-1 0 1 0 0,0 0-1 0 0,-1 1 1 0 0,1-1 0 0 0,0 1-1 0 0,-1 0 1 0 0,1 0-1 0 0,-1 0 1 0 0,0 0-1 0 0,0 1 1 0 0,0-1 0 0 0,0 1-1 0 0,-1 0 1 0 0,1 0-1 0 0,-1 0 1 0 0,0 0-1 0 0,0 0 1 0 0,-1 0 0 0 0,1 1-1 0 0,-1-1 1 0 0,0 0-1 0 0,0 1 1 0 0,0-1 0 0 0,-1 1-1 0 0,0 4-4 0 0,1 5 8 0 0,-1 0 0 0 0,-1 0 0 0 0,0 1-1 0 0,-1-1 1 0 0,0 0 0 0 0,-1 0 0 0 0,-1 0 0 0 0,0-1 0 0 0,-1 1-1 0 0,-3 4-7 0 0,-13 21 9 0 0,-1-2-1 0 0,-3 0 1 0 0,0-1-1 0 0,-3-2 1 0 0,-5 5-9 0 0,-33 41 45 0 0,64-79-48 0 0,0 1-1 0 0,1-1 0 0 0,-1 1 1 0 0,1 0-1 0 0,-1-1 1 0 0,1 1-1 0 0,-1 0 0 0 0,1 0 1 0 0,0 0-1 0 0,0 0 0 0 0,0 0 1 0 0,0 0-1 0 0,0 0 1 0 0,1 0-1 0 0,-1 0 0 0 0,1 0 1 0 0,-1 1-1 0 0,1-1 0 0 0,0 0 1 0 0,0 0-1 0 0,0 0 1 0 0,0 1-1 0 0,0-1 0 0 0,0 0 1 0 0,1 0-1 0 0,-1 1 0 0 0,1-1 1 0 0,-1 0-1 0 0,1 0 0 0 0,0 0 1 0 0,0 0-1 0 0,0 0 1 0 0,0 0-1 0 0,0 0 0 0 0,0 0 1 0 0,1 0-1 0 0,-1-1 0 0 0,1 1 1 0 0,-1 0-1 0 0,1-1 1 0 0,0 1-1 0 0,-1-1 0 0 0,1 0 1 0 0,0 0-1 0 0,0 1 0 0 0,0-1 1 0 0,0 0-1 0 0,0-1 0 0 0,0 1 1 0 0,0 0-1 0 0,1-1 1 0 0,-1 1-1 0 0,0-1 0 0 0,1 1 4 0 0,131 19-71 0 0,-114-19 65 0 0,-1 0 0 0 0,0 2 0 0 0,0 0 0 0 0,0 1 0 0 0,0 0 0 0 0,0 2 0 0 0,-1 0 0 0 0,0 1 0 0 0,11 7 6 0 0,-25-12 8 0 0,0 1-1 0 0,0 0 1 0 0,0 0 0 0 0,-1 0-1 0 0,0 0 1 0 0,1 0 0 0 0,-1 1 0 0 0,0-1-1 0 0,0 1 1 0 0,-1 0 0 0 0,1 0-1 0 0,-1 0 1 0 0,0 0 0 0 0,0 0-1 0 0,0 1 1 0 0,-1-1 0 0 0,0 0-1 0 0,1 1 1 0 0,-1 0 0 0 0,-1-1 0 0 0,1 1-1 0 0,-1-1 1 0 0,0 1 0 0 0,0 0-1 0 0,0-1 1 0 0,0 1 0 0 0,-1 0-1 0 0,0-1 1 0 0,0 1 0 0 0,-1 1-8 0 0,-2 8 60 0 0,-1-1 0 0 0,-1 1 0 0 0,0-1 0 0 0,-1 0 0 0 0,0-1 0 0 0,-1 1 0 0 0,0-2 0 0 0,-1 1 0 0 0,-4 2-60 0 0,-20 21 7 0 0,-3-2 1 0 0,0-2-1 0 0,-2-1 1 0 0,-1-2-1 0 0,-1-1 0 0 0,-2-3 1 0 0,-38 17-8 0 0,35-28-2210 0 0,37-15-1914 0 0,3-4-3477 0 0,5 2 522 0 0</inkml:trace>
  <inkml:trace contextRef="#ctx0" brushRef="#br0" timeOffset="1074.025">1093 809 1568 0 0,'0'0'655'0'0,"0"0"-199"0"0,0 0 150 0 0,0 0 434 0 0,0 0 408 0 0,0 0 289 0 0,0 0 70 0 0,0 0-142 0 0,0 0-218 0 0,0 0-265 0 0,0 0-277 0 0,0 33-222 0 0,-3 106-140 0 0,1-46 451 0 0,2-91-972 0 0,1 1 0 0 0,-1-1 1 0 0,0 1-1 0 0,1 0 0 0 0,0-1 1 0 0,0 1-1 0 0,0-1 0 0 0,0 0 1 0 0,0 1-1 0 0,0-1 1 0 0,1 0-1 0 0,-1 0 0 0 0,1 1 1 0 0,-1-1-1 0 0,1 0 0 0 0,0-1 1 0 0,0 1-1 0 0,0 0 0 0 0,0 0 1 0 0,0-1-1 0 0,0 1 1 0 0,1-1-1 0 0,-1 0 0 0 0,0 0 1 0 0,1 0-1 0 0,-1 0 0 0 0,1 0 1 0 0,-1 0-1 0 0,1-1 0 0 0,-1 1 1 0 0,1-1-1 0 0,-1 0 1 0 0,3 1-23 0 0,2-1 85 0 0,-1 0 0 0 0,0 1 0 0 0,0-2 0 0 0,0 1 0 0 0,0-1 0 0 0,0 0 0 0 0,0 0 1 0 0,0-1-1 0 0,0 0 0 0 0,0 0 0 0 0,0 0 0 0 0,-1-1 0 0 0,1 0 0 0 0,0-1-85 0 0,15-10 193 0 0,-1-1-1 0 0,0-2 1 0 0,-1 0-1 0 0,-1-1 1 0 0,-1 0 0 0 0,0-2-1 0 0,-2 0 1 0 0,13-20-193 0 0,28-30 133 0 0,-54 70-146 0 0,-1 1 0 0 0,1-1 0 0 0,-1 1 0 0 0,1 0 0 0 0,-1 0-1 0 0,1-1 1 0 0,-1 1 0 0 0,0 0 0 0 0,1 0 0 0 0,-1 0 0 0 0,0 1 0 0 0,0-1 0 0 0,0 0 0 0 0,1 0 0 0 0,-2 1-1 0 0,1-1 1 0 0,0 1 0 0 0,0-1 0 0 0,0 1 0 0 0,-1-1 0 0 0,1 1 0 0 0,0-1 0 0 0,-1 1 0 0 0,0-1 0 0 0,1 1-1 0 0,-1 0 1 0 0,0-1 0 0 0,0 1 13 0 0,1 0-9 0 0,0 1 5 0 0,0 3-2 0 0,0 0 1 0 0,1-1 0 0 0,0 1-1 0 0,0-1 1 0 0,0 1-1 0 0,0-1 1 0 0,1 1-1 0 0,0-1 1 0 0,0 0-1 0 0,1 0 1 0 0,-1-1 0 0 0,1 1-1 0 0,0-1 1 0 0,0 0-1 0 0,1 0 1 0 0,-1 0-1 0 0,1 0 1 0 0,0-1-1 0 0,0 0 1 0 0,0 0-1 0 0,0 0 1 0 0,0-1 0 0 0,3 1 5 0 0,2-1 79 0 0,1-2 1 0 0,-1 1 0 0 0,1-1 0 0 0,-1-1 0 0 0,1 0 0 0 0,-1-1 0 0 0,0 0 0 0 0,1 0 0 0 0,-1-1 0 0 0,0 0 0 0 0,0-1-1 0 0,-1 0 1 0 0,1-1 0 0 0,-1 0 0 0 0,0 0 0 0 0,0-1 0 0 0,0 0 0 0 0,6-7-80 0 0,10-9 316 0 0,-1-1 0 0 0,-1-1 0 0 0,0-1 0 0 0,-2-1 0 0 0,7-12-316 0 0,4-5-21 0 0,-3-2 1 0 0,-1 0 0 0 0,-2-2 0 0 0,-2-1-1 0 0,-3-1 1 0 0,-1 0 0 0 0,-3-2 0 0 0,-2 0 0 0 0,-2-1-1 0 0,-3 0 1 0 0,-2-1 0 0 0,-2 0 0 0 0,-2-13 20 0 0,-2 63-1 0 0,-1 1 0 0 0,-1-1 0 0 0,1 1 0 0 0,0-1 0 0 0,-1 1 0 0 0,1-1 0 0 0,-1 1-1 0 0,0-1 1 0 0,0 0 0 0 0,0 1 0 0 0,0-1 0 0 0,0 1 0 0 0,-1-1 0 0 0,1 0 0 0 0,-1 1 0 0 0,0-1 0 0 0,1 1 0 0 0,-1-1 0 0 0,0 1 0 0 0,-1 0 0 0 0,1-1 0 0 0,0 1 0 0 0,-1 0 0 0 0,1 0 0 0 0,-1 0 0 0 0,1 0 0 0 0,-1 0 0 0 0,0 0 0 0 0,0 0 0 0 0,0 1-1 0 0,0-1 1 0 0,0 1 0 0 0,-1-1 0 0 0,1 1 0 0 0,0 0 0 0 0,-1 0 0 0 0,1 0 0 0 0,-1 0 0 0 0,1 0 0 0 0,-1 1 0 0 0,1-1 0 0 0,-1 1 0 0 0,1 0 0 0 0,-1-1 0 0 0,0 1 0 0 0,0 0 1 0 0,-42 52-62 0 0,35-35 49 0 0,-8 15 16 0 0,2 0-1 0 0,2 1 0 0 0,1 0 1 0 0,1 1-1 0 0,2 1 1 0 0,2 0-1 0 0,1 0 1 0 0,1 0-1 0 0,2 1 0 0 0,2 0 1 0 0,2 29-3 0 0,1-41-10 0 0,2 1-1 0 0,0-1 1 0 0,2 0 0 0 0,1 0 0 0 0,0-1 0 0 0,2 1-1 0 0,1-1 1 0 0,1-1 0 0 0,0 0 0 0 0,2 0 0 0 0,1-1-1 0 0,0-1 1 0 0,2 0 0 0 0,4 4 10 0 0,-11-13-83 0 0,1-1 0 0 0,0 0 0 0 0,1-1 0 0 0,0 0 0 0 0,1-1 0 0 0,-1 0 0 0 0,2 0 0 0 0,-1-1 0 0 0,1-1 0 0 0,0 1 0 0 0,4 0 83 0 0,-15-7-85 0 0,-1 0 1 0 0,1 0 0 0 0,-1 0 0 0 0,1 0 0 0 0,-1 0 0 0 0,1 0 0 0 0,-1-1 0 0 0,1 1-1 0 0,-1 0 1 0 0,1 0 0 0 0,-1 0 0 0 0,1 0 0 0 0,-1-1 0 0 0,1 1 0 0 0,-1 0 0 0 0,1 0-1 0 0,-1-1 1 0 0,1 1 0 0 0,-1 0 0 0 0,0-1 0 0 0,1 1 0 0 0,-1 0 0 0 0,0-1 0 0 0,1 1-1 0 0,-1-1 1 0 0,0 1 0 0 0,1-1 0 0 0,-1 1 0 0 0,0-1 0 0 0,0 1 0 0 0,0-1 0 0 0,1 1-1 0 0,-1-1 1 0 0,0 1 0 0 0,0-1 0 0 0,0 1 0 0 0,0-1 0 0 0,0 1 0 0 0,0-1 0 0 0,0 1-1 0 0,0-1 1 0 0,0 1 0 0 0,0-1 0 0 0,0 0 0 0 0,0 1 0 0 0,-1-1 0 0 0,1 1 0 0 0,0-1-1 0 0,0 1 1 0 0,0 0 0 0 0,-1-1 0 0 0,1 1 0 0 0,0-1 0 0 0,-1 1 0 0 0,1-1 0 0 0,0 1-1 0 0,-1 0 1 0 0,1-1 84 0 0,-16-32-7243 0 0,6 19 2289 0 0,2 6 594 0 0</inkml:trace>
  <inkml:trace contextRef="#ctx0" brushRef="#br0" timeOffset="1369.309">1706 337 12251 0 0,'0'0'1415'0'0,"0"0"-259"0"0,0 0-125 0 0,0 0 185 0 0,0 0 90 0 0,0 0-149 0 0,33-3-265 0 0,106-12-250 0 0,37 8 479 0 0,64-4-646 0 0,53-2-1104 0 0,-197 4-3943 0 0,-1-3-3754 0 0,-64 5-809 0 0</inkml:trace>
</inkml:ink>
</file>

<file path=ppt/ink/ink6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2.6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395 596 0 0 0,'0'0'232'0'0,"0"0"799"0"0,0 0 187 0 0,0 0-58 0 0,0 0-112 0 0,0 0-76 0 0,0 0-97 0 0,0 0-65 0 0,-28-3-50 0 0,-89-5-39 0 0,54 24 405 0 0,54-10-878 0 0,-4 2-121 0 0,0 0 0 0 0,1 1-1 0 0,0 0 1 0 0,0 1 0 0 0,1 0 0 0 0,1 1 0 0 0,-1 0 0 0 0,2 1 0 0 0,0 0 0 0 0,0 1 0 0 0,1-1-1 0 0,1 2 1 0 0,0-1 0 0 0,0 1 0 0 0,2 0 0 0 0,0 0 0 0 0,0 1 0 0 0,1-1 0 0 0,1 1 0 0 0,1 0-1 0 0,0 1-126 0 0,1-10 21 0 0,1 0 0 0 0,-1 0 0 0 0,1 0-1 0 0,1 0 1 0 0,-1 1 0 0 0,1-1 0 0 0,0-1 0 0 0,1 1-1 0 0,-1 0 1 0 0,1 0 0 0 0,0 0 0 0 0,1-1-1 0 0,0 1 1 0 0,-1-1 0 0 0,1 0 0 0 0,1 0-1 0 0,-1 0 1 0 0,1 0 0 0 0,0 0 0 0 0,0-1 0 0 0,1 0-1 0 0,-1 0 1 0 0,1 0 0 0 0,0 0 0 0 0,0-1-1 0 0,0 0 1 0 0,0 0 0 0 0,2 1-21 0 0,1-1 127 0 0,0 0 1 0 0,1-1-1 0 0,-1 0 1 0 0,1 0-1 0 0,0-1 1 0 0,0 0-1 0 0,-1 0 1 0 0,1-1 0 0 0,0 0-1 0 0,0-1 1 0 0,0 0-1 0 0,-1 0 1 0 0,1-1-1 0 0,0 0 1 0 0,-1-1-1 0 0,1 0 1 0 0,-1 0-1 0 0,0-1 1 0 0,0 1-1 0 0,0-2 1 0 0,-1 1-1 0 0,0-1 1 0 0,0-1-1 0 0,3-1-127 0 0,10-10 285 0 0,0 0 0 0 0,-1-1 0 0 0,-1-1 0 0 0,-1-1 1 0 0,-1 0-1 0 0,-1-2 0 0 0,10-16-285 0 0,-5 2 30 0 0,-1 0 1 0 0,-2-2 0 0 0,-1 0-1 0 0,-2-1 1 0 0,-2 0 0 0 0,-1-1-1 0 0,-3 0 1 0 0,-1-1 0 0 0,-1 0-1 0 0,-3 0 1 0 0,-1-9-31 0 0,-2 36-40 0 0,1-6-83 0 0,0-1 0 0 0,-1 0 0 0 0,-1 1 0 0 0,-1-1 0 0 0,-1 1 0 0 0,-1 0 0 0 0,0-1 0 0 0,-2 2 0 0 0,0-1 0 0 0,-1 1 0 0 0,-2 0 0 0 0,-1-4 123 0 0,8 19-21 0 0,-1 0 1 0 0,1 0 0 0 0,-1 1 0 0 0,0-1-1 0 0,0 0 1 0 0,0 1 0 0 0,0 0-1 0 0,-1 0 1 0 0,1 0 0 0 0,-1 0-1 0 0,0 0 1 0 0,0 1 0 0 0,0-1 0 0 0,0 1-1 0 0,0 0 1 0 0,0 1 0 0 0,-1-1-1 0 0,1 1 1 0 0,-1 0 0 0 0,1 0-1 0 0,-1 0 1 0 0,1 0 0 0 0,-1 1 0 0 0,0 0-1 0 0,1 0 1 0 0,-1 0 0 0 0,0 0-1 0 0,1 1 1 0 0,-1 0 0 0 0,1 0-1 0 0,-1 0 1 0 0,1 0 0 0 0,-1 1-1 0 0,1 0 1 0 0,0 0 0 0 0,-2 1 20 0 0,-7 11 3 0 0,1 0 1 0 0,1 0-1 0 0,1 1 0 0 0,0 1 1 0 0,1-1-1 0 0,0 2 1 0 0,1-1-1 0 0,1 1 0 0 0,1 0 1 0 0,0 1-1 0 0,2-1 0 0 0,0 1 1 0 0,-1 9-4 0 0,0-1 45 0 0,1-1-1 0 0,1 1 1 0 0,1 0 0 0 0,1 0 0 0 0,2 0 0 0 0,1 0-1 0 0,0 0 1 0 0,2-1 0 0 0,1 1 0 0 0,1-1 0 0 0,1 0 0 0 0,8 17-45 0 0,-9-26 77 0 0,1-1 1 0 0,1 0-1 0 0,0 0 1 0 0,1-1 0 0 0,1 0-1 0 0,0 0 1 0 0,1-1-1 0 0,0 0 1 0 0,1-1 0 0 0,0-1-1 0 0,1 0 1 0 0,1 0 0 0 0,-1-1-1 0 0,2-1 1 0 0,-1-1-1 0 0,1 0 1 0 0,1 0 0 0 0,-1-2-1 0 0,15 5-77 0 0,-17-8 96 0 0,-1-1-1 0 0,1 0 1 0 0,0-1-1 0 0,0 0 1 0 0,0-1 0 0 0,0 0-1 0 0,0-1 1 0 0,0-1-1 0 0,0 0 1 0 0,-1-1-1 0 0,1 0 1 0 0,-1-1-1 0 0,1 0 1 0 0,-1-1-1 0 0,-1 0 1 0 0,1-1 0 0 0,-1-1-1 0 0,0 1 1 0 0,0-2-1 0 0,-1 0 1 0 0,0 0-1 0 0,0 0 1 0 0,-1-2-1 0 0,0 1 1 0 0,0-1-1 0 0,-1 0 1 0 0,-1-1 0 0 0,5-7-96 0 0,-2 1 38 0 0,-1 0 1 0 0,-1 0 0 0 0,0-1 0 0 0,-2 0 0 0 0,0-1 0 0 0,0 0 0 0 0,0-9-39 0 0,-22 133-203 0 0,15-96 199 0 0,1 0 0 0 0,0 0-1 0 0,1 0 1 0 0,0 0 0 0 0,0 0 0 0 0,1 0 0 0 0,0-1-1 0 0,0 1 1 0 0,1 0 0 0 0,1-1 0 0 0,-1 0 0 0 0,1 0-1 0 0,1 0 1 0 0,-1 0 4 0 0,4 1 22 0 0,0 0 0 0 0,0-1-1 0 0,0 0 1 0 0,1 0 0 0 0,1-1-1 0 0,-1 0 1 0 0,1-1-1 0 0,0 0 1 0 0,1 0 0 0 0,-1-1-1 0 0,1-1 1 0 0,0 0 0 0 0,0 0-1 0 0,0-1 1 0 0,1 0 0 0 0,-1-1-1 0 0,1-1 1 0 0,0 0 0 0 0,-1 0-1 0 0,1-1 1 0 0,0 0 0 0 0,0-1-1 0 0,-1-1 1 0 0,1 0 0 0 0,0 0-22 0 0,3-3 61 0 0,0 0 0 0 0,-1 0 0 0 0,0-1 0 0 0,0-1 0 0 0,-1 0 0 0 0,1-1 0 0 0,-2-1 0 0 0,1 0 0 0 0,-1-1 1 0 0,-1 0-1 0 0,0 0 0 0 0,0-1 0 0 0,-1-1 0 0 0,0 0 0 0 0,-1 0 0 0 0,6-11-61 0 0,91-90 156 0 0,-102 111-159 0 0,0 0-1 0 0,0 0 0 0 0,1 0 1 0 0,-1 1-1 0 0,0-1 0 0 0,1 1 1 0 0,0 0-1 0 0,-1 1 0 0 0,1-1 1 0 0,-1 1-1 0 0,1 0 0 0 0,0 0 1 0 0,-1 0-1 0 0,1 1 0 0 0,0-1 1 0 0,-1 1-1 0 0,1 0 1 0 0,-1 1-1 0 0,1-1 0 0 0,-1 1 1 0 0,0 0-1 0 0,0 0 0 0 0,0 0 1 0 0,0 0-1 0 0,0 1 0 0 0,0 0 1 0 0,0 0-1 0 0,-1 0 0 0 0,1 0 1 0 0,-1 0-1 0 0,0 1 0 0 0,0-1 1 0 0,0 1-1 0 0,-1 0 0 0 0,1 0 1 0 0,-1 0-1 0 0,0 0 0 0 0,0 0 1 0 0,-1 1-1 0 0,1-1 1 0 0,-1 1-1 0 0,0-1 0 0 0,0 1 1 0 0,0-1-1 0 0,-1 1 0 0 0,1 3 4 0 0,2 1 18 0 0,0 1-1 0 0,0 0 0 0 0,-1 0 1 0 0,-1 0-1 0 0,0 0 0 0 0,0 0 1 0 0,-1 0-1 0 0,0 0 0 0 0,0 0 1 0 0,-1 0-1 0 0,-1 0 0 0 0,0 0 1 0 0,0 0-1 0 0,-1-1 0 0 0,0 1 1 0 0,-1-1-1 0 0,0 1 0 0 0,0-1 1 0 0,-1 0-1 0 0,0-1 0 0 0,0 1 1 0 0,-1-1-1 0 0,-1 0 0 0 0,1-1 1 0 0,-1 1-1 0 0,-8 5-17 0 0,7-7-5 0 0,0 0 0 0 0,0-1 0 0 0,-1 0 1 0 0,0 0-1 0 0,0-1 0 0 0,0 0 0 0 0,0-1 0 0 0,-1 0 0 0 0,1-1 0 0 0,-1 0 1 0 0,0 0-1 0 0,0-1 0 0 0,0 0 0 0 0,-2-1 5 0 0,11-22-289 0 0,85-26-280 0 0,-58 37-233 0 0,-14 5-240 0 0,9-3-3786 0 0,-9 6-3959 0 0,-7 3 1879 0 0</inkml:trace>
</inkml:ink>
</file>

<file path=ppt/ink/ink6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2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14627 0 0,'0'0'416'0'0,"0"0"-336"0"0,0 0-240 0 0,0 0 64 0 0,0 0 232 0 0,0 0 32 0 0,0 0-48 0 0,0 0-96 0 0,0 0-224 0 0,0 0-704 0 0,0 0-1881 0 0,0 0-2584 0 0,0 0-688 0 0</inkml:trace>
</inkml:ink>
</file>

<file path=ppt/ink/ink6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3.4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12771 0 0,'0'0'1008'0'0,"0"0"-205"0"0,0 0-222 0 0,0 0-25 0 0,0 0 103 0 0,0 0 124 0 0,0 0 79 0 0,0 0 14 0 0,0 0-56 0 0,0 0-121 0 0,0 0-145 0 0,2 33-99 0 0,6 109-59 0 0,18-18 366 0 0,-14-91-566 0 0,31 113 939 0 0,21 130-1135 0 0,-41-41 153 0 0,-22-135-2485 0 0,-1-100 1439 0 0,-12-33-13940 0 0,7 26 8822 0 0</inkml:trace>
</inkml:ink>
</file>

<file path=ppt/ink/ink6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3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 12483 0 0,'0'0'685'0'0,"0"0"-179"0"0,0 0 82 0 0,0 0 215 0 0,0 0 118 0 0,37 1-45 0 0,116 1-149 0 0,236-5 1214 0 0,-153-15-7971 0 0,-207 14 989 0 0,-11 1-3170 0 0</inkml:trace>
</inkml:ink>
</file>

<file path=ppt/ink/ink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0:13.482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2898 1433 0 0 0,'0'0'875'0'0,"0"0"362"0"0,0 0 96 0 0,0 0-28 0 0,0 0-199 0 0,0 0-181 0 0,-6-6-71 0 0,-21-19-94 0 0,-46-13 6248 0 0,-8 23-4080 0 0,-205 11 450 0 0,106 39-2912 0 0,108-15-282 0 0,23-6 61 0 0,0 2 0 0 0,1 2 0 0 0,1 3 0 0 0,1 1 0 0 0,-30 20-245 0 0,-66 87 424 0 0,-17 32 184 0 0,113-113-458 0 0,1-4 133 0 0,3 2-1 0 0,1 2 0 0 0,-23 38-282 0 0,42-47 127 0 0,1 2-1 0 0,2 0 0 0 0,1 0 1 0 0,3 2-1 0 0,1 0 0 0 0,2 1 1 0 0,-3 29-127 0 0,-17 141 361 0 0,22 19-42 0 0,11-157-251 0 0,19 127 152 0 0,24-41 28 0 0,-13-67-111 0 0,-15-59-75 0 0,1-1 0 0 0,2 0-1 0 0,1-1 1 0 0,18 21-62 0 0,-18-31 39 0 0,1-1 0 0 0,1-2 1 0 0,1 0-1 0 0,1-1 0 0 0,1-2 0 0 0,1 0 1 0 0,21 10-40 0 0,126 47 201 0 0,-85-39-129 0 0,49 1-59 0 0,129 3 214 0 0,-44-25-129 0 0,-41-16 68 0 0,-67-13-52 0 0,41-8-18 0 0,-52 0-26 0 0,52-19 54 0 0,-59-3-14 0 0,41-37 67 0 0,-13-7-18 0 0,-16-8 33 0 0,13-33-59 0 0,-57 34 2 0 0,-20 18 10 0 0,10-23-62 0 0,-20 12 48 0 0,14-79-33 0 0,-18 43-34 0 0,-12 13-22 0 0,-13 77-46 0 0,-2 19 11 0 0,0-1-1 0 0,0 0 0 0 0,-2 0 1 0 0,0 0-1 0 0,-1 0 1 0 0,0 0-1 0 0,-1 0 0 0 0,-1 0 1 0 0,-1 0-1 0 0,0 0 0 0 0,-3-4-6 0 0,-44-108 50 0 0,2 21 0 0 0,24 41-64 0 0,-43-59-77 0 0,-2-3 136 0 0,-29-2 26 0 0,0 41-71 0 0,-6 5-76 0 0,16 33 68 0 0,-6-1 25 0 0,28 22-114 0 0,-30-14 70 0 0,-43-11-35 0 0,-27 44-1040 0 0,68-6-2301 0 0,68 5-2397 0 0,-1-3-6696 0 0,26 11 4350 0 0</inkml:trace>
  <inkml:trace contextRef="#ctx0" brushRef="#br0" timeOffset="2726.165">2550 2700 0 0 0,'0'0'552'0'0,"3"0"30"0"0,5 3 13020 0 0,-8 48-9845 0 0,0-50-3685 0 0,0-1 32 0 0,0 0 23 0 0,0 0 40 0 0,0 0 41 0 0,0 0 40 0 0,0 0 27 0 0,0 0-15 0 0,0 0 2 0 0,0 0-44 0 0,6-27 826 0 0,10 13-5273 0 0,-7 3-5634 0 0,-7 8 2477 0 0</inkml:trace>
  <inkml:trace contextRef="#ctx0" brushRef="#br0" timeOffset="7516.371">3184 2431 0 0 0,'0'0'151'0'0,"0"0"485"0"0,0 0 25 0 0,0 0-101 0 0,0 0-75 0 0,0 0 9 0 0,0 0 60 0 0,-5 5 67 0 0,-14 20 178 0 0,1 1-1 0 0,2 1 1 0 0,0 1 0 0 0,2 0-1 0 0,1 1 1 0 0,2 0-1 0 0,-4 13-798 0 0,-23 53 786 0 0,-65 156-540 0 0,89-203-117 0 0,14-48-130 0 0,0 0 21 0 0,0 0 14 0 0,0 0 22 0 0,0 0 26 0 0,0 0 32 0 0,9-15 1172 0 0,48-99 41 0 0,-9 0-1336 0 0,103-169-66 0 0,-149 280 81 0 0,2-4 14 0 0,0-1-1 0 0,1 1 1 0 0,0 0-1 0 0,1 1 1 0 0,-1-1-1 0 0,1 1 1 0 0,1 0-1 0 0,-1 0 1 0 0,1 1-1 0 0,0 0 1 0 0,0 0-1 0 0,0 1 1 0 0,4-2-20 0 0,-8 7 32 0 0,-1 1 1 0 0,0 0-1 0 0,1 0 1 0 0,-1-1-1 0 0,0 1 1 0 0,0 1-1 0 0,0-1 1 0 0,0 0-1 0 0,-1 0 1 0 0,1 1-1 0 0,-1-1 0 0 0,1 1 1 0 0,-1-1-1 0 0,0 1 1 0 0,0 0-1 0 0,0-1 1 0 0,0 1-1 0 0,0 0 1 0 0,-1 0-1 0 0,1 0 0 0 0,-1-1 1 0 0,0 1-1 0 0,0 0 1 0 0,0 0-1 0 0,0 0 1 0 0,-1 2-33 0 0,1-3 12 0 0,1 14 29 0 0,1 1 1 0 0,0 0-1 0 0,1-1 0 0 0,1 0 0 0 0,0 0 0 0 0,1 0 0 0 0,1 0 0 0 0,0-1 1 0 0,2 0-1 0 0,-1 0 0 0 0,2-1 0 0 0,0 0 0 0 0,0 0 0 0 0,2-1 1 0 0,3 4-42 0 0,-2-6 29 0 0,-3-3 3 0 0,0 0 0 0 0,-1 0-1 0 0,0 1 1 0 0,0 0 0 0 0,-1 1-1 0 0,0 0 1 0 0,0 0 0 0 0,-1 0-1 0 0,-1 1 1 0 0,0-1-1 0 0,0 2 1 0 0,0 1-32 0 0,-5-11 65 0 0,-1-1 0 0 0,1 1 0 0 0,0-1 0 0 0,0 1 1 0 0,-1-1-1 0 0,1 0 0 0 0,-1 1 0 0 0,0-1 0 0 0,1 0 0 0 0,-1 1 0 0 0,0-1 0 0 0,0 0 0 0 0,0 0 0 0 0,0 0 0 0 0,0 0 0 0 0,0 0 1 0 0,0 0-1 0 0,0 0 0 0 0,0 0 0 0 0,0 0 0 0 0,0 0 0 0 0,-1 0 0 0 0,1-1 0 0 0,0 1 0 0 0,-1-1 0 0 0,1 1 0 0 0,0-1 1 0 0,-1 1-1 0 0,1-1 0 0 0,-1 0 0 0 0,1 0 0 0 0,-1 1 0 0 0,1-1 0 0 0,-1 0 0 0 0,1 0 0 0 0,0-1 0 0 0,-1 1 0 0 0,1 0 0 0 0,-1 0 1 0 0,1-1-1 0 0,-1 1 0 0 0,1-1 0 0 0,0 1 0 0 0,-1-1 0 0 0,1 0 0 0 0,0 1 0 0 0,0-1 0 0 0,-1 0 0 0 0,1 0 0 0 0,0 0-65 0 0,-1 1-37 0 0,-46-11 63 0 0,0-2 1 0 0,0-2 0 0 0,2-2-1 0 0,0-2 1 0 0,-15-10-27 0 0,-4-9-1422 0 0,59 28-1826 0 0,5 3-5945 0 0,1 3 3816 0 0</inkml:trace>
  <inkml:trace contextRef="#ctx0" brushRef="#br1" timeOffset="17425.254">196 903 0 0 0,'-17'0'112'0'0,"14"0"511"0"0,3 0 380 0 0,0 0 134 0 0,0 0 24 0 0,0 0-48 0 0,0 0-153 0 0,5 19 2024 0 0,9 98 1589 0 0,0 46-247 0 0,-7 116-4326 0 0,-1-10 1219 0 0,42 180 389 0 0,-28-178-696 0 0,-22 68 423 0 0,-2-250-966 0 0,-1-6-178 0 0,3 1 1 0 0,4-1-1 0 0,12 73-191 0 0,8 127 451 0 0,2-81-172 0 0,-11 45 177 0 0,-9-77-64 0 0,-22-8-85 0 0,17 72 126 0 0,-26-97-210 0 0,23-67-217 0 0,4-40-4676 0 0,8-41-9164 0 0,-7 7 5782 0 0</inkml:trace>
  <inkml:trace contextRef="#ctx0" brushRef="#br1" timeOffset="24848.877">361 4809 0 0 0,'-2'0'245'0'0,"-5"-4"7242"0"0,-50-3-2730 0 0,57 8-4523 0 0,0-1-1 0 0,1 0 1 0 0,-1 0-1 0 0,0 1 1 0 0,0-1-1 0 0,0 0 1 0 0,0 1-1 0 0,0-1 1 0 0,0 0-1 0 0,0 1 1 0 0,0-1-1 0 0,0 0 1 0 0,0 1-1 0 0,0-1 1 0 0,0 0 0 0 0,0 1-1 0 0,0-1 1 0 0,0 0-1 0 0,0 1 1 0 0,-1-1-1 0 0,1 1-233 0 0,238 8 4585 0 0,1 0-3774 0 0,-7 2-264 0 0,762-7 1057 0 0,-729-15-1272 0 0,290 4 131 0 0,-227 0-50 0 0,-103-12-107 0 0,-76 12-177 0 0,15-4-70 0 0,-14-1-79 0 0,-3 5 106 0 0,-59 3-51 0 0,70-3 34 0 0,-9-1 5 0 0,-68 1 0 0 0,87-8 92 0 0,-33 12-90 0 0,-62-1-4 0 0,-5 0-60 0 0,4 1 68 0 0,-68 0 699 0 0,-3-4-3393 0 0,-3 1-3759 0 0,-5 3-4122 0 0,5 3 1832 0 0</inkml:trace>
  <inkml:trace contextRef="#ctx0" brushRef="#br1" timeOffset="27819.157">5742 4412 0 0 0,'0'0'1130'0'0,"0"0"205"0"0,0 0 73 0 0,0 0-27 0 0,0 0 1 0 0,0 0 81 0 0,7-5 72 0 0,19-15 68 0 0,-20 15-27 0 0,-6 5-118 0 0,0 0-167 0 0,0 0-188 0 0,0 0-164 0 0,0 0-134 0 0,0 0-82 0 0,0 0-92 0 0,-14 23 1707 0 0,-217 290-954 0 0,190-258-1342 0 0,2 2 0 0 0,2 1-1 0 0,-8 25-41 0 0,18-39-329 0 0,18-80-6499 0 0,21-56-5256 0 0,4 26 7715 0 0,-15 58 4369 0 0</inkml:trace>
  <inkml:trace contextRef="#ctx0" brushRef="#br1" timeOffset="28286.128">5374 4537 0 0 0,'0'0'1282'0'0,"0"0"183"0"0,0 0-23 0 0,0 0-108 0 0,0 0-92 0 0,0 0-53 0 0,0 0 27 0 0,0 0 38 0 0,0 0-20 0 0,1-23-84 0 0,1-68-111 0 0,3 74 6676 0 0,7 34-8115 0 0,-11-14 1112 0 0,83 78 782 0 0,58 114-427 0 0,-17-37-579 0 0,-77-111-191 0 0,-44-48-4998 0 0,2-8-7544 0 0,-3 6 3971 0 0</inkml:trace>
  <inkml:trace contextRef="#ctx0" brushRef="#br1" timeOffset="29627.068">41 104 248 0 0,'0'0'760'0'0,"0"0"108"0"0,0 0 247 0 0,0 0 332 0 0,0 0 364 0 0,0 0 187 0 0,0 0-55 0 0,0 0-248 0 0,0 0-341 0 0,0 0-326 0 0,0 0-308 0 0,-3-4-205 0 0,-8-14-130 0 0,-4 55 1256 0 0,10-5-1396 0 0,1 0-1 0 0,2 0 1 0 0,2 0 0 0 0,1 0 0 0 0,1 0 0 0 0,2 0 0 0 0,1 0 0 0 0,1 0-1 0 0,2-1 1 0 0,2 3-245 0 0,-10-31 42 0 0,1 0-1 0 0,0 0 0 0 0,0 0 1 0 0,0 0-1 0 0,0 0 0 0 0,0-1 0 0 0,1 1 1 0 0,-1 0-1 0 0,1-1 0 0 0,-1 1 1 0 0,1-1-1 0 0,0 1 0 0 0,0-1 1 0 0,1 0-1 0 0,-1 0 0 0 0,0 0 1 0 0,1 0-1 0 0,-1 0 0 0 0,1 0 0 0 0,-1-1 1 0 0,1 0-1 0 0,0 1 0 0 0,0-1 1 0 0,-1 0-1 0 0,1 0 0 0 0,0 0 1 0 0,0-1-1 0 0,0 1 0 0 0,0-1 1 0 0,0 1-1 0 0,0-1 0 0 0,1 0 1 0 0,-1 0-1 0 0,0-1 0 0 0,0 1 0 0 0,0-1 1 0 0,0 1-1 0 0,0-1 0 0 0,0 0 1 0 0,-1 0-1 0 0,1 0 0 0 0,2-1-41 0 0,77-98 1268 0 0,-73 84-1194 0 0,18-32 78 0 0,-3-2 0 0 0,-2-1 0 0 0,-2 0 0 0 0,-3-2 0 0 0,2-15-152 0 0,-9-18 644 0 0,-10 86-497 0 0,0 0-43 0 0,0 0-60 0 0,0 0-83 0 0,0 27-454 0 0,27 123 496 0 0,40 86 83 0 0,15 84-86 0 0,-78-299 14 0 0,-1 0 0 0 0,0 1 0 0 0,-2-1 0 0 0,0 1 0 0 0,-2 0 0 0 0,0-1 0 0 0,-1 1 0 0 0,-5 18-14 0 0,5-37 9 0 0,1 0 0 0 0,-1 0 0 0 0,1-1 0 0 0,-1 1 0 0 0,0 0 0 0 0,0-1-1 0 0,0 0 1 0 0,0 1 0 0 0,0-1 0 0 0,0 0 0 0 0,-1 0 0 0 0,1-1 0 0 0,-1 1 0 0 0,1 0 0 0 0,-1-1-1 0 0,0 1 1 0 0,0-1 0 0 0,0 0 0 0 0,0 0 0 0 0,0 0 0 0 0,0 0 0 0 0,0-1 0 0 0,0 1 0 0 0,0-1-1 0 0,0 0 1 0 0,0 0 0 0 0,0 0 0 0 0,0 0 0 0 0,0 0 0 0 0,0-1 0 0 0,0 1 0 0 0,0-1 0 0 0,0 0-1 0 0,0 0 1 0 0,0 0 0 0 0,0 0 0 0 0,0-1 0 0 0,1 1 0 0 0,-1-1 0 0 0,0 1 0 0 0,1-1 0 0 0,-1 0 0 0 0,1 0-1 0 0,0 0 1 0 0,0 0 0 0 0,0-1 0 0 0,0 1 0 0 0,0-1 0 0 0,0 1 0 0 0,1-1 0 0 0,-1 0 0 0 0,1 1-1 0 0,-1-1 1 0 0,1-2-9 0 0,-3-8-10 0 0,2 0-1 0 0,0 0 1 0 0,0-1 0 0 0,1 1-1 0 0,1-1 1 0 0,0 1-1 0 0,1 0 1 0 0,0-1-1 0 0,1 1 1 0 0,0 0 0 0 0,1 0-1 0 0,1 0 1 0 0,0 0-1 0 0,1 0 1 0 0,0 1 0 0 0,1 0-1 0 0,1 0 1 0 0,0 1-1 0 0,0-1 1 0 0,1 1-1 0 0,0 1 1 0 0,2-1 10 0 0,11-17-372 0 0,2 1-1 0 0,1 1 1 0 0,1 2-1 0 0,0 0 1 0 0,2 1-1 0 0,26-15 373 0 0,-2 8-4829 0 0,1 7-4072 0 0,-35 15 194 0 0</inkml:trace>
</inkml:ink>
</file>

<file path=ppt/ink/ink6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4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 1 5633 0 0,'0'0'852'0'0,"0"0"-257"0"0,0 0 57 0 0,0 0 342 0 0,0 0 339 0 0,0 0 166 0 0,0 0-124 0 0,0 0-254 0 0,0 0-264 0 0,0 0-211 0 0,-34 26-148 0 0,-107 80-113 0 0,64-42 155 0 0,58-47-492 0 0,1 1 0 0 0,1 1 0 0 0,1 1 0 0 0,0 1 0 0 0,2 0 0 0 0,0 1 0 0 0,1 0 0 0 0,2 1 0 0 0,0 0 0 0 0,-3 12-48 0 0,13-32 2 0 0,0-1 1 0 0,0 0-1 0 0,0 1 1 0 0,0-1-1 0 0,0 1 1 0 0,1-1-1 0 0,-1 1 0 0 0,1-1 1 0 0,0 1-1 0 0,0-1 1 0 0,0 1-1 0 0,0 0 1 0 0,0-1-1 0 0,0 1 1 0 0,1-1-1 0 0,-1 1 1 0 0,1-1-1 0 0,0 1 1 0 0,-1-1-1 0 0,1 0 0 0 0,0 1 1 0 0,1-1-1 0 0,-1 0 1 0 0,0 0-1 0 0,1 1 1 0 0,-1-1-1 0 0,1 0 1 0 0,0-1-1 0 0,-1 1 1 0 0,1 0-1 0 0,0 0 1 0 0,0-1-1 0 0,0 1 0 0 0,0-1 1 0 0,1 0-1 0 0,-1 1 1 0 0,0-1-1 0 0,1 0 1 0 0,0 0-3 0 0,12-2 232 0 0,0-1 0 0 0,0-1 1 0 0,0-1-1 0 0,-1 0 0 0 0,1 0 1 0 0,-1-2-1 0 0,0 0 0 0 0,-1 0 0 0 0,1-1 1 0 0,-1-1-1 0 0,0 0 0 0 0,-1-1 1 0 0,0 0-1 0 0,-1-1 0 0 0,0 0 1 0 0,0-1-1 0 0,-1 0 0 0 0,1-2-232 0 0,-4 6 29 0 0,24-25 137 0 0,-1-1 1 0 0,-1-2-1 0 0,-2-1 1 0 0,-2 0-1 0 0,2-8-166 0 0,3-5 178 0 0,-25 72-857 0 0,-6 20 302 0 0,6 57-1113 0 0,30-39-3091 0 0,8-16-8398 0 0,-36-37 10309 0 0</inkml:trace>
</inkml:ink>
</file>

<file path=ppt/ink/ink6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4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0 390 8762 0 0,'0'0'2516'0'0,"0"0"-458"0"0,0 0-225 0 0,0 0-112 0 0,0 0-223 0 0,0 0-291 0 0,0 0-320 0 0,0 0-250 0 0,0 0-139 0 0,0 0-80 0 0,0 0-56 0 0,0 0-50 0 0,24-29-52 0 0,71-93-63 0 0,-4-17 343 0 0,-56 69-444 0 0,-29 58-285 0 0,-4 20-443 0 0,-3 22 146 0 0,-1-22 484 0 0,1-1-1 0 0,-1 1 0 0 0,1 0 0 0 0,1 0 0 0 0,0 0 0 0 0,0-1 0 0 0,0 1 0 0 0,1 0 0 0 0,0 0 0 0 0,0 0 0 0 0,1-1 0 0 0,0 1 0 0 0,1-1 0 0 0,0 1 0 0 0,0-1 0 0 0,0 0 0 0 0,1 0 0 0 0,0 0 0 0 0,0-1 0 0 0,1 0 0 0 0,0 1 0 0 0,0-1 0 0 0,0-1 0 0 0,1 1 0 0 0,-1-1 0 0 0,3 1 3 0 0,-3-4 87 0 0,0 0 1 0 0,0 0-1 0 0,0-1 0 0 0,0 1 0 0 0,1-1 1 0 0,-1 0-1 0 0,1-1 0 0 0,-1 1 0 0 0,1-1 1 0 0,-1 0-1 0 0,1-1 0 0 0,-1 1 0 0 0,0-1 1 0 0,1 0-1 0 0,-1-1 0 0 0,0 1 0 0 0,0-1 1 0 0,1 0-1 0 0,-1 0 0 0 0,-1 0 0 0 0,1-1 1 0 0,0 0-1 0 0,-1 0 0 0 0,1 0 0 0 0,-1-1 1 0 0,2-1-88 0 0,75-112-89 0 0,-57 74-3021 0 0,4 2-4332 0 0,-17 27 942 0 0,-4 5-1046 0 0</inkml:trace>
</inkml:ink>
</file>

<file path=ppt/ink/ink6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4.6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1 11562 0 0,'0'0'2240'0'0,"0"0"-1009"0"0,0 0-273 0 0,0 0 73 0 0,0 0 11 0 0,0 0-151 0 0,0 0-347 0 0,0 0-231 0 0,0 0-141 0 0,0 0-77 0 0,0 0-36 0 0,0 0-19 0 0,-29 19-16 0 0,-91 61-12 0 0,55-21-20 0 0,60-55-4 0 0,2 1 1 0 0,-1-1-1 0 0,0 1 1 0 0,1-1-1 0 0,0 1 0 0 0,0 0 1 0 0,0 0-1 0 0,1 0 1 0 0,0 1-1 0 0,0-1 1 0 0,0 1-1 0 0,0-1 1 0 0,1 1-1 0 0,0 0 1 0 0,0-1-1 0 0,1 1 1 0 0,0 0-1 0 0,0 0 1 0 0,0-1-1 0 0,0 1 0 0 0,1 0 1 0 0,0 0-1 0 0,0-1 1 0 0,1 1-1 0 0,0-1 1 0 0,-1 1-1 0 0,2-1 1 0 0,-1 0-1 0 0,1 0 1 0 0,0 0-1 0 0,0 0 1 0 0,0 0-1 0 0,1 0 1 0 0,0 0 11 0 0,8 3 5 0 0,-1-1 1 0 0,1-1 0 0 0,0 0 0 0 0,0-1 0 0 0,1 0 0 0 0,0-1 0 0 0,0 0 0 0 0,0-1 0 0 0,0 0 0 0 0,0-2 0 0 0,0 1 0 0 0,1-1-1 0 0,-1-1 1 0 0,1-1 0 0 0,-1 0 0 0 0,9-1-6 0 0,85-40-1603 0 0,-70 12-8003 0 0,-32 22 907 0 0</inkml:trace>
</inkml:ink>
</file>

<file path=ppt/ink/ink6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5.0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0 287 7834 0 0,'0'0'1519'0'0,"0"0"-95"0"0,0 0 264 0 0,0 0 117 0 0,0 0-214 0 0,0 0-316 0 0,0 0-296 0 0,0 0-213 0 0,34-6-164 0 0,106-21-147 0 0,-49-6 215 0 0,-73 22-503 0 0,-11 8-99 0 0,-1 0-1 0 0,1-1 1 0 0,-1 0 0 0 0,0 0 0 0 0,0 0-1 0 0,0-1 1 0 0,-1 0 0 0 0,0 0-1 0 0,0 0 1 0 0,0 0 0 0 0,0-1-1 0 0,-1 0 1 0 0,0 0 0 0 0,0 0 0 0 0,0-1-1 0 0,-1 1 1 0 0,0-1 0 0 0,-1 0-1 0 0,1 0 1 0 0,-1 0 0 0 0,0 0-1 0 0,-1 0 1 0 0,0 0 0 0 0,0-1-1 0 0,0-2-67 0 0,-4 6-19 0 0,1 0 0 0 0,-1 0 0 0 0,1 0 0 0 0,-1 0 0 0 0,0 1-1 0 0,-1-1 1 0 0,1 1 0 0 0,0 0 0 0 0,-1 0 0 0 0,0 0 0 0 0,0 1-1 0 0,0-1 1 0 0,0 1 0 0 0,0 0 0 0 0,0 0 0 0 0,-1 0-1 0 0,1 1 1 0 0,-1-1 0 0 0,1 1 0 0 0,-1 0 0 0 0,1 1 0 0 0,-1-1-1 0 0,0 1 1 0 0,1 0 0 0 0,-1 0 0 0 0,0 0 0 0 0,1 1 0 0 0,-1-1-1 0 0,-3 2 20 0 0,-3 1-35 0 0,0 0-1 0 0,0 0 0 0 0,0 1 0 0 0,1 0 0 0 0,0 1 0 0 0,0 1 1 0 0,0-1-1 0 0,0 1 0 0 0,1 1 0 0 0,0 0 0 0 0,1 0 0 0 0,-1 1 1 0 0,1 0-1 0 0,1 0 0 0 0,0 1 0 0 0,0 0 0 0 0,0 0 0 0 0,1 1 1 0 0,1 0-1 0 0,-1 0 0 0 0,2 0 0 0 0,-1 1 0 0 0,2 0 36 0 0,0-5 11 0 0,1 0-1 0 0,1 0 0 0 0,-1 0 1 0 0,1 0-1 0 0,0 1 0 0 0,0-1 1 0 0,1 1-1 0 0,0-1 0 0 0,0 1 1 0 0,0-1-1 0 0,1 0 0 0 0,0 1 1 0 0,0-1-1 0 0,1 0 0 0 0,0 0 1 0 0,0 0-1 0 0,0 0 0 0 0,1 0 1 0 0,0 0-1 0 0,0 0 0 0 0,0-1 1 0 0,1 1-1 0 0,0-1 0 0 0,0 0 1 0 0,0-1-1 0 0,1 1 0 0 0,-1 0 1 0 0,6 3-11 0 0,2 1 71 0 0,1-1 1 0 0,0 0 0 0 0,0 0-1 0 0,1-1 1 0 0,0-1 0 0 0,0-1-1 0 0,1 0 1 0 0,-1 0 0 0 0,1-1-1 0 0,0-1 1 0 0,0-1-1 0 0,0 0 1 0 0,0-1 0 0 0,1-1-1 0 0,-1 0-71 0 0,103-9-591 0 0,-82-2-2874 0 0,1-5-4725 0 0,-21 8-2015 0 0</inkml:trace>
</inkml:ink>
</file>

<file path=ppt/ink/ink6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5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343 370 5289 0 0,'0'0'2738'0'0,"0"0"-1010"0"0,0 0-458 0 0,0 0-47 0 0,0 0 75 0 0,0 0 93 0 0,0 0-63 0 0,0 0-223 0 0,0 0-235 0 0,0 0-175 0 0,0 0-130 0 0,0 0-87 0 0,0 0-46 0 0,-1 27-86 0 0,-1 87-50 0 0,23 72 586 0 0,24 149-649 0 0,-36-237-309 0 0,2 22-403 0 0,-13-39-2668 0 0,-8-63-1883 0 0,-3-11-3169 0 0,7-7 2963 0 0</inkml:trace>
  <inkml:trace contextRef="#ctx0" brushRef="#br0" timeOffset="311.809">1 1040 8978 0 0,'0'0'1191'0'0,"0"0"-111"0"0,0 0 99 0 0,0 0 203 0 0,0 0 77 0 0,0 0-118 0 0,34-1-229 0 0,107-5-235 0 0,126-17 1090 0 0,-138-3-2164 0 0,-49-10-5957 0 0,-53 22-3729 0 0,-20 9 5551 0 0</inkml:trace>
  <inkml:trace contextRef="#ctx0" brushRef="#br0" timeOffset="3378.269">743 1408 0 0 0,'0'0'317'0'0,"0"0"548"0"0,0 0 322 0 0,0 0 97 0 0,0 0-60 0 0,0 0-156 0 0,0 0-172 0 0,0 0-94 0 0,3 5-5 0 0,11 14 37 0 0,-12-18-675 0 0,-1 0-1 0 0,1 0 1 0 0,-1-1 0 0 0,1 1 0 0 0,0-1-1 0 0,-1 1 1 0 0,1-1 0 0 0,0 0 0 0 0,-1 1 0 0 0,1-1-1 0 0,0 0 1 0 0,0 0 0 0 0,-1 0 0 0 0,1 0-1 0 0,0-1 1 0 0,-1 1 0 0 0,1 0 0 0 0,0-1-1 0 0,-1 1 1 0 0,1-1 0 0 0,-1 0 0 0 0,1 0-1 0 0,-1 1 1 0 0,1-1 0 0 0,-1 0 0 0 0,2-1-159 0 0,49-40 1076 0 0,-3-3 1 0 0,-1-1 0 0 0,22-30-1077 0 0,-48 52-57 0 0,-1-2 0 0 0,-1 0 1 0 0,-2-1-1 0 0,-1-1 0 0 0,-1-1 1 0 0,-1-1-1 0 0,-1 0 1 0 0,-2 0-1 0 0,-1-1 0 0 0,-2-1 1 0 0,5-27 56 0 0,-13 57-25 0 0,1 0-1 0 0,-1 0 1 0 0,0-1 0 0 0,0 1 0 0 0,-1 0 0 0 0,1-1 0 0 0,0 1-1 0 0,-1-1 1 0 0,1 1 0 0 0,-1 0 0 0 0,0-1 0 0 0,0 1 0 0 0,0-1-1 0 0,0 1 1 0 0,-1-1 0 0 0,1 1 0 0 0,0-1 0 0 0,-1 1-1 0 0,0-1 1 0 0,0 1 0 0 0,1 0 0 0 0,-1-1 0 0 0,-1 1 0 0 0,1 0-1 0 0,0 0 1 0 0,0 0 0 0 0,-1 0 0 0 0,0 0 0 0 0,1 0 0 0 0,-1 0-1 0 0,0 0 1 0 0,0 1 0 0 0,0-1 0 0 0,0 1 0 0 0,0-1 0 0 0,0 1-1 0 0,0 0 1 0 0,0 0 0 0 0,0 0 0 0 0,-1 0 0 0 0,1 0 0 0 0,-1 0-1 0 0,1 1 1 0 0,0-1 0 0 0,-1 1 0 0 0,1 0 0 0 0,-1 0-1 0 0,0 0 26 0 0,-5 3-2 0 0,0 0 0 0 0,0 1 0 0 0,0 1 0 0 0,1-1 0 0 0,0 1 0 0 0,0 1 0 0 0,0-1 0 0 0,0 1 0 0 0,1 0 0 0 0,0 0 0 0 0,1 1-1 0 0,-1 0 1 0 0,1 0 0 0 0,0 0 0 0 0,1 1 0 0 0,0 0 0 0 0,0-1 0 0 0,1 1 0 0 0,0 1 0 0 0,0-1 0 0 0,1 0 0 0 0,0 1-1 0 0,-1 5 3 0 0,2-10 9 0 0,0 0-1 0 0,0 0 0 0 0,0 0 0 0 0,1 0 0 0 0,-1 0 0 0 0,1 0 0 0 0,0 0 0 0 0,0 0 0 0 0,0 0 0 0 0,1 0 0 0 0,-1 0 0 0 0,1 0 0 0 0,0 0 0 0 0,1 0 0 0 0,-1 0 0 0 0,0 0 0 0 0,1 0 0 0 0,0-1 0 0 0,0 1 0 0 0,0-1 0 0 0,0 0 1 0 0,1 1-1 0 0,-1-1 0 0 0,1 0 0 0 0,0 0 0 0 0,0 0 0 0 0,0-1 0 0 0,0 1 0 0 0,1-1 0 0 0,1 1-8 0 0,9 3 59 0 0,1-1-1 0 0,-1-1 1 0 0,1 0 0 0 0,0-2-1 0 0,0 1 1 0 0,0-2 0 0 0,1 0-1 0 0,-1 0 1 0 0,0-2 0 0 0,0 0-1 0 0,0-1 1 0 0,1 0 0 0 0,-1-1-1 0 0,-1-1 1 0 0,6-2-59 0 0,40-5 16 0 0,-59 33-155 0 0,-78 114 661 0 0,73-129-609 0 0,1 0 0 0 0,-1 1 0 0 0,1-1 0 0 0,0 1-1 0 0,1 0 1 0 0,-1 0 0 0 0,2 0 0 0 0,-1 0 0 0 0,1 0 0 0 0,0 0 0 0 0,1 1 0 0 0,0-1 0 0 0,0 0 0 0 0,1 3 87 0 0,23 9-3524 0 0,10-17-3610 0 0,-29-3 5115 0 0,5 0-358 0 0</inkml:trace>
  <inkml:trace contextRef="#ctx0" brushRef="#br0" timeOffset="7186.326">2061 1080 0 0 0,'0'0'882'0'0,"0"0"649"0"0,0 0 172 0 0,0 0-26 0 0,0 0-48 0 0,0 0-66 0 0,0 0-56 0 0,0 0-59 0 0,0 0-124 0 0,-25-8-160 0 0,-79-22-187 0 0,101 29-928 0 0,0 0 1 0 0,0 0-1 0 0,0 0 1 0 0,0 0 0 0 0,0 1-1 0 0,1 0 1 0 0,-1-1-1 0 0,0 1 1 0 0,0 0-1 0 0,0 0 1 0 0,0 1 0 0 0,0-1-1 0 0,0 1 1 0 0,0-1-1 0 0,0 1 1 0 0,0 0-1 0 0,0 0 1 0 0,1 0 0 0 0,-1 1-1 0 0,0-1 1 0 0,1 1-1 0 0,-1-1 1 0 0,1 1-50 0 0,-9 6 201 0 0,-8 1-103 0 0,0 2 0 0 0,1 0 0 0 0,1 1 0 0 0,0 0 0 0 0,1 2 0 0 0,0 0 0 0 0,1 1 0 0 0,1 0 0 0 0,0 1 0 0 0,1 1 0 0 0,1 0-1 0 0,0 1 1 0 0,1 0 0 0 0,2 1 0 0 0,-1 0 0 0 0,2 2-98 0 0,5-13 0 0 0,1 0-1 0 0,0 0 1 0 0,1 1-1 0 0,0-1 1 0 0,0 0-1 0 0,1 1 1 0 0,0-1-1 0 0,0 1 1 0 0,1-1-1 0 0,0 0 1 0 0,1 3 0 0 0,1-8 27 0 0,0-1 0 0 0,0 1 0 0 0,0-1 0 0 0,1 0 0 0 0,-1 0 1 0 0,0 0-1 0 0,1-1 0 0 0,0 1 0 0 0,-1-1 0 0 0,1 0 0 0 0,0 0 0 0 0,0 0 0 0 0,-1-1 1 0 0,1 1-1 0 0,0-1 0 0 0,0 0 0 0 0,0 0 0 0 0,0 0 0 0 0,0 0 0 0 0,0-1 0 0 0,-1 0 0 0 0,1 1 1 0 0,0-2-1 0 0,0 1 0 0 0,-1 0 0 0 0,1-1 0 0 0,-1 1 0 0 0,1-1 0 0 0,-1 0 0 0 0,3-2-27 0 0,26-18 175 0 0,-1-1 0 0 0,-1-2-1 0 0,0-1 1 0 0,-2-1-1 0 0,-2-2 1 0 0,0 0-1 0 0,-2-2 1 0 0,-1-1 0 0 0,-2 0-1 0 0,-1-2 1 0 0,1-4-175 0 0,15-28 273 0 0,-24 113-805 0 0,-11-27 532 0 0,0 11 9 0 0,1 0 0 0 0,1 0 0 0 0,2 0 0 0 0,1-1 0 0 0,1 0-1 0 0,2 1-8 0 0,-7-25 5 0 0,0 1 0 0 0,1-1 0 0 0,-1 0 0 0 0,1 0-1 0 0,1-1 1 0 0,-1 1 0 0 0,1-1 0 0 0,0 1-1 0 0,0-1 1 0 0,0 0 0 0 0,1-1 0 0 0,0 1-1 0 0,0-1 1 0 0,1 1-5 0 0,-2-5 30 0 0,0-1 1 0 0,0 0-1 0 0,0 0 0 0 0,0-1 1 0 0,0 1-1 0 0,-1-1 0 0 0,1 1 0 0 0,-1-1 1 0 0,1 0-1 0 0,-1-1 0 0 0,0 1 0 0 0,1 0 1 0 0,-1-1-1 0 0,0 0 0 0 0,-1 0 1 0 0,1 0-1 0 0,0 0 0 0 0,-1 0 0 0 0,0 0 1 0 0,0-1-1 0 0,0 1 0 0 0,0-1 0 0 0,0 0 1 0 0,-1 1-1 0 0,0-1 0 0 0,1 0 1 0 0,-1 0-1 0 0,-1 0 0 0 0,1 0 0 0 0,0-4-30 0 0,5-8 47 0 0,4-9 18 0 0,5-18-8 0 0,3 0 0 0 0,1 2 1 0 0,2 0-1 0 0,2 1 0 0 0,2 1 0 0 0,3-1-57 0 0,-22 106-603 0 0,-6 1 474 0 0,11 75 96 0 0,-8-133 33 0 0,-3-6 14 0 0,0 1-1 0 0,0 0 0 0 0,0 0 0 0 0,1-1 1 0 0,0 1-1 0 0,0 0 0 0 0,0 0 1 0 0,0-1-1 0 0,0 1 0 0 0,1-1 0 0 0,0 1 1 0 0,-1-1-1 0 0,1 0 0 0 0,0 0 1 0 0,1 0-1 0 0,-1 0 0 0 0,1 0 0 0 0,-1 0 1 0 0,1-1-1 0 0,0 1 0 0 0,0-1 0 0 0,0 1 1 0 0,0-1-1 0 0,0 0 0 0 0,1-1 1 0 0,-1 1-1 0 0,0 0 0 0 0,1-1 0 0 0,0 0 1 0 0,-1 0-1 0 0,1 0 0 0 0,0 0 1 0 0,-1 0-1 0 0,1-1 0 0 0,0 0 0 0 0,0 0 1 0 0,2 0-14 0 0,2-5 111 0 0,-1 0 0 0 0,0 0 0 0 0,0-1 0 0 0,-1 0 0 0 0,1-1-1 0 0,-1 1 1 0 0,-1-1 0 0 0,1-1 0 0 0,-1 1 0 0 0,0-1 0 0 0,3-7-111 0 0,-6 12 47 0 0,27-50 244 0 0,-2-2 1 0 0,-2 0 0 0 0,-3-2 0 0 0,-3-1-292 0 0,0 6-215 0 0,-7 24-610 0 0,-7 16-1978 0 0,-3 11-3800 0 0,2 1-267 0 0,-4 0-241 0 0</inkml:trace>
  <inkml:trace contextRef="#ctx0" brushRef="#br0" timeOffset="8001.37">2865 1117 5793 0 0,'0'0'1099'0'0,"0"0"-372"0"0,0 0 134 0 0,0 0 492 0 0,0 0 307 0 0,0 0 90 0 0,0 0-163 0 0,0 0-294 0 0,0 0-280 0 0,0 0-220 0 0,0 0-162 0 0,0 0-116 0 0,32-12-71 0 0,96-37-72 0 0,-63 4 197 0 0,-59 40-532 0 0,-1 0-1 0 0,0 0 0 0 0,0 0 0 0 0,0-1 0 0 0,0 0 0 0 0,-1 0 0 0 0,0 0 0 0 0,0 0 1 0 0,-1-1-1 0 0,0 1 0 0 0,0-1 0 0 0,0 0 0 0 0,-1 0 0 0 0,0 0 0 0 0,0-1 1 0 0,-1 1-1 0 0,0 0 0 0 0,0 0 0 0 0,-1-1 0 0 0,0 1 0 0 0,0-5-36 0 0,-2 10-34 0 0,1 0 0 0 0,-1 0 0 0 0,0 0-1 0 0,1 1 1 0 0,-1-1 0 0 0,0 0 0 0 0,0 1 0 0 0,0 0-1 0 0,0-1 1 0 0,-1 1 0 0 0,1 0 0 0 0,0 0 0 0 0,0 0-1 0 0,-1 0 1 0 0,1 0 0 0 0,-1 1 0 0 0,1-1 0 0 0,-1 1-1 0 0,1-1 1 0 0,0 1 0 0 0,-1 0 0 0 0,0 0 0 0 0,1 0-1 0 0,-1 0 1 0 0,1 1 0 0 0,0-1 0 0 0,-1 1 0 0 0,-2 0 34 0 0,-5 4-67 0 0,-1-1 1 0 0,1 2-1 0 0,0-1 1 0 0,0 2-1 0 0,0-1 1 0 0,1 1 0 0 0,0 1-1 0 0,1 0 1 0 0,-1 0-1 0 0,2 0 1 0 0,-1 1-1 0 0,1 0 1 0 0,0 1-1 0 0,1-1 1 0 0,0 1 0 0 0,1 1-1 0 0,-3 5 67 0 0,1-2-83 0 0,0 0-1 0 0,1 1 1 0 0,1 0-1 0 0,0 1 1 0 0,1-1-1 0 0,1 1 1 0 0,0 0-1 0 0,1 0 1 0 0,1 0-1 0 0,0 0 1 0 0,2 0-1 0 0,-1 0 1 0 0,2 4 83 0 0,-1-15 9 0 0,1 0 0 0 0,-1 0 0 0 0,1 0 1 0 0,0 0-1 0 0,0 0 0 0 0,1 0 0 0 0,0 0 1 0 0,-1-1-1 0 0,1 1 0 0 0,1-1 0 0 0,-1 0 1 0 0,1 0-1 0 0,-1 0 0 0 0,1 0 1 0 0,1-1-1 0 0,-1 0 0 0 0,0 1 0 0 0,1-1 1 0 0,-1-1-1 0 0,1 1 0 0 0,0-1 0 0 0,0 0 1 0 0,0 0-1 0 0,0 0 0 0 0,3 0-9 0 0,7 2 133 0 0,-1-1 0 0 0,0-1 0 0 0,1 0 1 0 0,-1-1-1 0 0,1-1 0 0 0,0 0 0 0 0,-1-1 0 0 0,14-2-133 0 0,2-5 176 0 0,0-2 0 0 0,-1-1 0 0 0,0-1 1 0 0,-1-1-1 0 0,-1-2 0 0 0,0 0 0 0 0,-1-2 0 0 0,0-1 0 0 0,15-16-176 0 0,109-114 370 0 0,-121 115-325 0 0,-10 13-149 0 0,0 0 0 0 0,-1 0-1 0 0,-2-2 1 0 0,0 0 0 0 0,-1-1-1 0 0,-1-1 1 0 0,-1 0 0 0 0,-1 0-1 0 0,-2-2 1 0 0,0 1 0 0 0,-2-1-1 0 0,0 0 1 0 0,-2-1 0 0 0,-1 0-1 0 0,-1 0 1 0 0,-2 0 0 0 0,0-28 104 0 0,-2 52-41 0 0,0-1 1 0 0,0 1-1 0 0,0-1 1 0 0,0 1 0 0 0,-1 0-1 0 0,0-1 1 0 0,1 1-1 0 0,-1 0 1 0 0,-1-1 0 0 0,1 1-1 0 0,0 0 1 0 0,-1 0 0 0 0,1 0-1 0 0,-1 0 1 0 0,0 0-1 0 0,0 0 1 0 0,0 1 0 0 0,0-1-1 0 0,-1 1 1 0 0,1-1 0 0 0,-1 1-1 0 0,0 0 1 0 0,1 0-1 0 0,-1 0 1 0 0,0 0 0 0 0,0 0-1 0 0,0 1 1 0 0,0 0 0 0 0,-1-1-1 0 0,1 1 1 0 0,0 0-1 0 0,0 0 1 0 0,-1 1 0 0 0,1-1-1 0 0,-1 1 1 0 0,1 0 0 0 0,0 0-1 0 0,-1 0 1 0 0,1 0-1 0 0,-1 0 1 0 0,1 1 0 0 0,-1-1-1 0 0,1 1 1 0 0,0 0 0 0 0,0 0-1 0 0,-1 1 1 0 0,-1 0 40 0 0,-10 10-37 0 0,0 0 0 0 0,1 1 1 0 0,0 1-1 0 0,1 0 0 0 0,0 1 0 0 0,1 0 1 0 0,1 1-1 0 0,0 0 0 0 0,1 1 0 0 0,1 0 1 0 0,0 4 36 0 0,-6 8-24 0 0,2 1-1 0 0,1 1 1 0 0,2 0 0 0 0,1 0 0 0 0,1 1 0 0 0,1 0 0 0 0,2 0-1 0 0,2 1 1 0 0,0 9 24 0 0,2-33 2 0 0,0 1 0 0 0,1-1-1 0 0,0 0 1 0 0,1 1 0 0 0,0-1 0 0 0,0 0-1 0 0,1 1 1 0 0,0-1 0 0 0,0 0 0 0 0,1 0-1 0 0,0 0 1 0 0,1-1 0 0 0,0 1-1 0 0,0-1 1 0 0,1 0 0 0 0,0 0 0 0 0,1 0-1 0 0,0-1 1 0 0,0 0 0 0 0,0 0-1 0 0,1 0 1 0 0,0-1 0 0 0,0 0 0 0 0,3 1-2 0 0,4 0 52 0 0,0-1 0 0 0,1 0 1 0 0,0-1-1 0 0,0 0 0 0 0,0-2 1 0 0,1 0-1 0 0,-1 0 0 0 0,1-2 1 0 0,0 0-1 0 0,0 0 0 0 0,-1-2 0 0 0,1 0 1 0 0,0-1-1 0 0,-1 0 0 0 0,1-1 1 0 0,-1-1-1 0 0,0 0 0 0 0,0-2 1 0 0,0 1-1 0 0,-1-2 0 0 0,0 0 1 0 0,0 0-1 0 0,-1-2 0 0 0,0 1 1 0 0,0-2-1 0 0,0 0-52 0 0,30-22 133 0 0,-1-1-1 0 0,-1-2 1 0 0,-3-1 0 0 0,-1-3 0 0 0,-1-1 0 0 0,-2-1-1 0 0,-3-2 1 0 0,-1-1 0 0 0,11-24-133 0 0,-32 52-44 0 0,0 0 0 0 0,-1-1 0 0 0,-1 0 0 0 0,-1 0 0 0 0,0 0 0 0 0,-2-1 0 0 0,0 1 0 0 0,0-1 0 0 0,-2 0 0 0 0,0-1 0 0 0,-1 1 0 0 0,-1 0 0 0 0,-1-1 44 0 0,1 17-9 0 0,0 0 1 0 0,0 0-1 0 0,-1 1 1 0 0,1-1-1 0 0,0 0 1 0 0,-1 0-1 0 0,1 1 1 0 0,-1-1-1 0 0,0 0 1 0 0,1 1-1 0 0,-1-1 1 0 0,0 0-1 0 0,0 1 1 0 0,0-1-1 0 0,0 1 1 0 0,0 0-1 0 0,-1-1 1 0 0,1 1 0 0 0,0 0-1 0 0,-1 0 1 0 0,1 0-1 0 0,-1-1 1 0 0,1 2-1 0 0,-1-1 1 0 0,1 0-1 0 0,-1 0 1 0 0,0 0-1 0 0,1 1 1 0 0,-1-1-1 0 0,0 1 1 0 0,0-1-1 0 0,1 1 1 0 0,-1 0-1 0 0,0 0 1 0 0,0 0-1 0 0,0 0 1 0 0,1 0-1 0 0,-1 0 1 0 0,0 0-1 0 0,0 0 1 0 0,1 1-1 0 0,-2-1 9 0 0,-67 36-270 0 0,44-13 273 0 0,2 2 0 0 0,0 1-1 0 0,2 1 1 0 0,1 0 0 0 0,1 2 0 0 0,1 0 0 0 0,2 1 0 0 0,1 1-1 0 0,1 1 1 0 0,2 0 0 0 0,1 1 0 0 0,2 0 0 0 0,1 0-1 0 0,1 1 1 0 0,2 1 0 0 0,2-1 0 0 0,0 11-3 0 0,3-38 10 0 0,0 0 1 0 0,1 0-1 0 0,-1-1 1 0 0,1 1-1 0 0,1 0 1 0 0,-1 0-1 0 0,1-1 1 0 0,0 1-1 0 0,1 0 1 0 0,0-1-1 0 0,0 1 1 0 0,0-1-1 0 0,1 1 0 0 0,-1-1 1 0 0,2 0-1 0 0,-1 0 1 0 0,1-1-1 0 0,-1 1 1 0 0,2-1-1 0 0,-1 1 1 0 0,1-1-1 0 0,-1-1 1 0 0,1 1-1 0 0,1-1 1 0 0,-1 1-1 0 0,1-2 1 0 0,-1 1-1 0 0,1-1 0 0 0,0 1 1 0 0,0-1-1 0 0,1-1 1 0 0,-1 0-1 0 0,4 1-10 0 0,86-6-1946 0 0,-67-10-2457 0 0,-2-7-4177 0 0,-18 12 4668 0 0</inkml:trace>
  <inkml:trace contextRef="#ctx0" brushRef="#br0" timeOffset="8838.38">4248 1095 0 0 0,'0'0'1482'0'0,"0"0"799"0"0,0 0 325 0 0,0 0 102 0 0,0 0-105 0 0,37 1-257 0 0,117-1-369 0 0,-57-16 436 0 0,-80 8-1968 0 0,11-2 97 0 0,-2-1 0 0 0,1-1 0 0 0,-2-2 0 0 0,0 0 0 0 0,0-2 0 0 0,0-1-542 0 0,-19 12 66 0 0,1 0 0 0 0,-1-1 0 0 0,0 1 0 0 0,0-1 0 0 0,0-1 0 0 0,-1 1 0 0 0,0-1 0 0 0,0 0 0 0 0,-1 0 0 0 0,0 0 0 0 0,0 0 0 0 0,-1-1 0 0 0,0 0 0 0 0,0 0 0 0 0,0 1 0 0 0,-1-2 0 0 0,-1 1 0 0 0,1 0-1 0 0,-1 0 1 0 0,-1 0 0 0 0,1-1 0 0 0,-1 1 0 0 0,-1-1-66 0 0,-1 5-17 0 0,-1 1 1 0 0,1 0-1 0 0,-1 0 0 0 0,0 0 0 0 0,0 0 0 0 0,0 1 0 0 0,0-1 0 0 0,-1 1 0 0 0,1 0 0 0 0,-1 0 0 0 0,1 0 0 0 0,-1 0 0 0 0,0 0 0 0 0,1 1 0 0 0,-1 0 0 0 0,0 0 0 0 0,0 0 1 0 0,0 0-1 0 0,0 0 0 0 0,0 1 0 0 0,0 0 0 0 0,-1 0 0 0 0,1 0 0 0 0,0 0 0 0 0,0 1 0 0 0,0 0 0 0 0,0-1 0 0 0,0 1 0 0 0,0 1 0 0 0,0-1 17 0 0,-11 4-85 0 0,-1 1-1 0 0,1 1 1 0 0,0 0-1 0 0,0 1 1 0 0,1 1-1 0 0,0 0 1 0 0,1 1-1 0 0,0 0 1 0 0,0 1-1 0 0,-7 9 86 0 0,8-10-136 0 0,0 1-1 0 0,1 0 1 0 0,1 0-1 0 0,0 1 1 0 0,0 1-1 0 0,1 0 1 0 0,1 0-1 0 0,0 1 1 0 0,1-1-1 0 0,0 2 1 0 0,1-1-1 0 0,1 1 1 0 0,0 0-1 0 0,1 0 1 0 0,1 0-1 0 0,0 1 1 0 0,1-1-1 0 0,1 1 1 0 0,0 3 136 0 0,2-16-10 0 0,-1 0 0 0 0,1 0 0 0 0,0 0 0 0 0,1 0 0 0 0,-1 0 0 0 0,0 0 0 0 0,1 0 0 0 0,0 0 0 0 0,-1-1 0 0 0,1 1 1 0 0,0-1-1 0 0,1 1 0 0 0,-1-1 0 0 0,0 0 0 0 0,1 1 0 0 0,-1-1 0 0 0,1-1 0 0 0,-1 1 0 0 0,1 0 0 0 0,0-1 0 0 0,0 1 1 0 0,0-1-1 0 0,0 0 0 0 0,0 0 0 0 0,0 0 0 0 0,0 0 0 0 0,2 0 10 0 0,89 8-138 0 0,-62-13-223 0 0,0-3-1 0 0,0 0 1 0 0,-1-2 0 0 0,0-2 0 0 0,-1 0-1 0 0,0-2 1 0 0,-1-2 0 0 0,0 0-1 0 0,-1-2 1 0 0,-1-1 0 0 0,-1-1-1 0 0,0-1 1 0 0,-2-2 0 0 0,0 0-1 0 0,6-11 362 0 0,77-106-98 0 0,-108 138 162 0 0,1 0 0 0 0,0 1 1 0 0,0-1-1 0 0,0 0 0 0 0,-1 1 1 0 0,1-1-1 0 0,0 0 0 0 0,-1 1 1 0 0,1-1-1 0 0,0 1 0 0 0,-1-1 1 0 0,1 1-1 0 0,-1-1 0 0 0,1 1 1 0 0,-1-1-1 0 0,1 1 0 0 0,-1-1 1 0 0,0 1-1 0 0,1-1 0 0 0,-1 1 1 0 0,1 0-1 0 0,-1 0 0 0 0,0-1 1 0 0,1 1-1 0 0,-1 0 0 0 0,0 0 1 0 0,1 0-1 0 0,-1-1 0 0 0,0 1 1 0 0,1 0-1 0 0,-1 0 0 0 0,0 0 1 0 0,1 0-1 0 0,-1 0 0 0 0,0 0 1 0 0,0 1-1 0 0,1-1 0 0 0,-1 0 1 0 0,0 0-1 0 0,1 0 0 0 0,-1 1 1 0 0,1-1-1 0 0,-1 0 0 0 0,0 1 1 0 0,1-1-1 0 0,-1 0 0 0 0,1 1 1 0 0,-1-1-1 0 0,1 1 0 0 0,-1-1 1 0 0,1 1-1 0 0,-1-1 0 0 0,1 1 1 0 0,-1 0-1 0 0,1-1 0 0 0,0 1 1 0 0,-1-1-1 0 0,1 2-64 0 0,-27 15 262 0 0,1 2 0 0 0,0 1 0 0 0,2 2 0 0 0,0 0 0 0 0,2 1 0 0 0,0 1 0 0 0,-14 23-262 0 0,32-41 10 0 0,0 0 0 0 0,0 1 0 0 0,1-1 0 0 0,0 1 0 0 0,0-1 0 0 0,1 1 0 0 0,0 0 0 0 0,0 0 1 0 0,0 0-1 0 0,1 1 0 0 0,0-1 0 0 0,1 0 0 0 0,0 0 0 0 0,0 0 0 0 0,0 1 0 0 0,1 0-10 0 0,1-3 24 0 0,1 1 1 0 0,0-1-1 0 0,0 0 0 0 0,0 0 0 0 0,0 0 1 0 0,1 0-1 0 0,0 0 0 0 0,0-1 1 0 0,0 0-1 0 0,1 0 0 0 0,-1 0 0 0 0,1 0 1 0 0,0-1-1 0 0,0 0 0 0 0,0 0 0 0 0,1 0 1 0 0,-1 0-1 0 0,1-1 0 0 0,-1 0 0 0 0,1 0 1 0 0,0-1-1 0 0,0 0 0 0 0,0 0 0 0 0,0 0 1 0 0,0 0-1 0 0,1-1-24 0 0,17-1 264 0 0,0-1 0 0 0,0-1 1 0 0,0-2-1 0 0,0 0 0 0 0,-1-1 0 0 0,0-2 0 0 0,0 0 1 0 0,0-1-1 0 0,-2-2 0 0 0,1 0 0 0 0,-1-1 1 0 0,-1-1-1 0 0,0-1 0 0 0,-1-1 0 0 0,0 0 0 0 0,-1-2 1 0 0,2-4-265 0 0,12-6 76 0 0,-1-2 0 0 0,-1-1 0 0 0,-2-1 0 0 0,-1-2 0 0 0,-1 0 0 0 0,-2-2 0 0 0,-2-1 0 0 0,-1-1 0 0 0,-1 0 0 0 0,5-20-76 0 0,-21 48-84 0 0,0 0 0 0 0,0 1 0 0 0,-1-1 0 0 0,-1 0 1 0 0,1 0-1 0 0,-2-1 0 0 0,1 1 0 0 0,-1 0 0 0 0,0-1 0 0 0,-1 1 1 0 0,0-1-1 0 0,-1 1 0 0 0,0-1 0 0 0,0 1 0 0 0,-1 0 1 0 0,0 0-1 0 0,-1 0 0 0 0,0 0 0 0 0,0 0 0 0 0,-1 0 0 0 0,0 1 1 0 0,-1-1-1 0 0,0 1 0 0 0,0 1 0 0 0,0-1 0 0 0,-1 0 0 0 0,0 1 1 0 0,-2-1 83 0 0,-1 2-19 0 0,0-1 0 0 0,-1 2 0 0 0,0-1 0 0 0,0 1 0 0 0,0 1 0 0 0,0-1 0 0 0,-1 2 0 0 0,0 0 0 0 0,0 0 1 0 0,0 1-1 0 0,0 0 0 0 0,0 1 0 0 0,0 0 0 0 0,0 1 0 0 0,-1 0 0 0 0,1 0 0 0 0,0 2 0 0 0,0-1 0 0 0,0 1 1 0 0,0 1-1 0 0,0 0 0 0 0,0 1 0 0 0,1 0 0 0 0,0 0 0 0 0,-1 1 0 0 0,-4 4 19 0 0,-4 1 9 0 0,1 0 0 0 0,1 2-1 0 0,0 0 1 0 0,0 1 0 0 0,1 0-1 0 0,1 1 1 0 0,1 1 0 0 0,0 1 0 0 0,0 0-1 0 0,2 1 1 0 0,0 0 0 0 0,1 1-1 0 0,0 0 1 0 0,1 2-9 0 0,5-9 31 0 0,1 1 0 0 0,0-1 0 0 0,0 1 0 0 0,1 0 0 0 0,1-1 0 0 0,0 1 0 0 0,0 0 0 0 0,1 0 0 0 0,1 1-1 0 0,0-1 1 0 0,1 0 0 0 0,0 0 0 0 0,1 0 0 0 0,0 0 0 0 0,1 0 0 0 0,0-1 0 0 0,1 1 0 0 0,0-1 0 0 0,1 0 0 0 0,0 0 0 0 0,4 5-31 0 0,14 14 103 0 0,2-2 1 0 0,1 0-1 0 0,1-1 1 0 0,1-2-1 0 0,1-1 1 0 0,1-1-1 0 0,2-2 1 0 0,0-1-1 0 0,1-1 1 0 0,1-2-1 0 0,0-1 1 0 0,1-2-1 0 0,1-1 0 0 0,1-2 1 0 0,24 4-104 0 0,-5-1-15 0 0,0-1-1 0 0,2-3 1 0 0,44 1 15 0 0,14-11-3822 0 0,-94-3-987 0 0,-9-1-1849 0 0,-6 1-2851 0 0</inkml:trace>
  <inkml:trace contextRef="#ctx0" brushRef="#br0" timeOffset="11867.036">6335 602 0 0 0,'0'0'990'0'0,"0"0"422"0"0,0 0 32 0 0,0 0-98 0 0,0 0-49 0 0,0 0 24 0 0,3-1 10 0 0,45-2 5339 0 0,3-1-4349 0 0,65-14-202 0 0,79-7-1271 0 0,-99 21-960 0 0,-55 3-4141 0 0,-38 9-6650 0 0,-3-5 5072 0 0</inkml:trace>
  <inkml:trace contextRef="#ctx0" brushRef="#br0" timeOffset="12140.22">6357 830 3289 0 0,'0'0'2344'0'0,"0"0"-886"0"0,0 0-217 0 0,0 0 390 0 0,0 0 287 0 0,0 0-24 0 0,0 0-344 0 0,0 0-398 0 0,0 0-280 0 0,35-3-149 0 0,111-7-87 0 0,198-14 1159 0 0,-334 24-2596 0 0,15 0-517 0 0,-20 4-3135 0 0,-3 3-3997 0 0,-2-7 2969 0 0</inkml:trace>
  <inkml:trace contextRef="#ctx0" brushRef="#br0" timeOffset="12440.673">6328 1077 5561 0 0,'0'0'1455'0'0,"0"0"-399"0"0,0 0 174 0 0,0 0 361 0 0,0 0 201 0 0,0 0-43 0 0,0 0-282 0 0,0 0-288 0 0,0 0-254 0 0,34 6-182 0 0,108 18-116 0 0,-29-25 387 0 0,-77-6-733 0 0,244-41-1396 0 0,-253 40-1318 0 0,-9 1-4105 0 0,-9 3-877 0 0</inkml:trace>
  <inkml:trace contextRef="#ctx0" brushRef="#br0" timeOffset="13077.055">7585 664 0 0 0,'0'0'866'0'0,"0"0"511"0"0,0 0 153 0 0,0 0 197 0 0,0 0 164 0 0,0 0 39 0 0,0 0-215 0 0,0 0-338 0 0,0 0-283 0 0,0 0-237 0 0,-32 6-183 0 0,-99 21-133 0 0,125-27-484 0 0,1 1-1 0 0,0 0 0 0 0,0 0 1 0 0,-1 0-1 0 0,1 0 0 0 0,0 1 1 0 0,0 0-1 0 0,0 0 0 0 0,0 1 1 0 0,1-1-1 0 0,-1 1 0 0 0,1 0 1 0 0,-1 0-1 0 0,1 1 0 0 0,0-1 1 0 0,0 1-57 0 0,-9 9 148 0 0,0-3-100 0 0,0 2 0 0 0,0-1 0 0 0,1 2 0 0 0,1-1 1 0 0,0 2-1 0 0,1-1 0 0 0,0 1 0 0 0,1 1 0 0 0,0 0 0 0 0,2 0 0 0 0,-1 1 1 0 0,2 0-1 0 0,0 0 0 0 0,1 0 0 0 0,1 1 0 0 0,1 0 0 0 0,0 0 0 0 0,1 0 1 0 0,0 0-1 0 0,2 17-48 0 0,0-31 24 0 0,1 0 0 0 0,0 1 0 0 0,0-1 1 0 0,0 0-1 0 0,0 0 0 0 0,0 0 0 0 0,1 0 1 0 0,-1 0-1 0 0,1 0 0 0 0,0 0 0 0 0,0-1 1 0 0,0 1-1 0 0,0 0 0 0 0,0-1 0 0 0,0 0 1 0 0,1 1-1 0 0,-1-1 0 0 0,1 0 0 0 0,0 0 1 0 0,0-1-1 0 0,0 1 0 0 0,0-1 0 0 0,0 1 1 0 0,0-1-1 0 0,0 0 0 0 0,0 0 0 0 0,0 0 0 0 0,0 0 1 0 0,1-1-1 0 0,-1 1 0 0 0,0-1 0 0 0,1 0 1 0 0,1 0-25 0 0,114-16 1436 0 0,-79 1-1326 0 0,-1-2-1 0 0,-1-1 1 0 0,-1-2-1 0 0,-1-2 0 0 0,0-1 1 0 0,-2-2-1 0 0,-1-1 1 0 0,-1-1-1 0 0,-1-2 1 0 0,-2-1-1 0 0,-1-2 0 0 0,-1-1 1 0 0,-2 0-1 0 0,-1-2 1 0 0,-2-1-1 0 0,-1-1 0 0 0,-2-1 1 0 0,-2 0-1 0 0,8-25-109 0 0,-19 44-144 0 0,0 0-1 0 0,-1 0 0 0 0,-1 0 0 0 0,-1-1 0 0 0,-1 1 1 0 0,0-1-1 0 0,-2 1 0 0 0,0-1 0 0 0,-1 0 1 0 0,-1 1-1 0 0,-1-1 0 0 0,-1 1 0 0 0,0 0 0 0 0,-1 0 1 0 0,-2 0-1 0 0,0 1 0 0 0,0-1 0 0 0,-2 2 1 0 0,0-1-1 0 0,-1 1 0 0 0,-1 1 0 0 0,-1 0 0 0 0,0 0 1 0 0,-1 2-1 0 0,-12-13 145 0 0,18 22 30 0 0,1 1 1 0 0,-1 0-1 0 0,0 0 1 0 0,0 0-1 0 0,0 1 0 0 0,0 0 1 0 0,0 0-1 0 0,-1 1 1 0 0,1 0-1 0 0,-1 0 1 0 0,0 1-1 0 0,0-1 1 0 0,0 2-1 0 0,1-1 0 0 0,-1 1 1 0 0,0 1-1 0 0,0-1 1 0 0,0 2-1 0 0,0-1 1 0 0,1 1-1 0 0,-1 0 0 0 0,1 0 1 0 0,-1 1-1 0 0,1 0 1 0 0,0 0-1 0 0,0 1 1 0 0,0 0-1 0 0,0 0 0 0 0,1 0 1 0 0,0 1-1 0 0,0 0 1 0 0,0 1-1 0 0,-5 5-30 0 0,-2 8 93 0 0,0 1 1 0 0,2 0-1 0 0,0 1 1 0 0,1 0-1 0 0,1 1 0 0 0,2 0 1 0 0,0 0-1 0 0,1 1 0 0 0,1 0 1 0 0,1 0-1 0 0,1 0 0 0 0,1 0 1 0 0,1 0-1 0 0,1 1 0 0 0,1-1 1 0 0,4 20-94 0 0,1-7 107 0 0,2-2 0 0 0,1 1 0 0 0,2-1 0 0 0,1 0 1 0 0,1-1-1 0 0,2-1 0 0 0,2 0 0 0 0,0-1 0 0 0,2-1 1 0 0,2-1-1 0 0,22 25-107 0 0,17 17 696 0 0,3-3 1 0 0,3-2-1 0 0,65 48-696 0 0,-76-58-169 0 0,-48-45-820 0 0,-7-7-9411 0 0,-2-4 2081 0 0</inkml:trace>
</inkml:ink>
</file>

<file path=ppt/ink/ink6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24.9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683 1 0 0 0,'0'0'315'0'0,"0"0"424"0"0,0 0-1 0 0,0 0 101 0 0,0 0 195 0 0,0 0 97 0 0,0 0-30 0 0,0 0-125 0 0,0 0-131 0 0,0 0-79 0 0,0 0-39 0 0,-12 0-44 0 0,-125 26 2158 0 0,-180 105-578 0 0,239-89-1527 0 0,100-24-700 0 0,187 26 886 0 0,-207-42-881 0 0,-1 1 1 0 0,0-1 0 0 0,0 0-1 0 0,0 1 1 0 0,0-1-1 0 0,-1 1 1 0 0,1-1 0 0 0,-1 1-1 0 0,1-1 1 0 0,-1 1 0 0 0,0 0-1 0 0,0-1 1 0 0,0 1 0 0 0,0-1-1 0 0,0 1 1 0 0,-1-1 0 0 0,1 1-1 0 0,-1 0 1 0 0,0-1 0 0 0,0 0-1 0 0,0 1 1 0 0,0-1 0 0 0,0 0-1 0 0,0 1 1 0 0,-1-1 0 0 0,1 0-1 0 0,-1 0 1 0 0,1 0 0 0 0,-1 0-1 0 0,0 0 1 0 0,0 0 0 0 0,0-1-1 0 0,0 1 1 0 0,-2 1-42 0 0,-20 23 154 0 0,-1-2 0 0 0,-2 0 0 0 0,0-2 0 0 0,-1-1 0 0 0,-14 7-154 0 0,-112 96 410 0 0,152-122-407 0 0,0 1 0 0 0,0-1 0 0 0,-1 1-1 0 0,1 0 1 0 0,1 0 0 0 0,-1 0 0 0 0,0 0 0 0 0,1 0 0 0 0,0 0-1 0 0,-1 0 1 0 0,1 1 0 0 0,1-1 0 0 0,-1 0 0 0 0,0 1 0 0 0,1-1-1 0 0,-1 1 1 0 0,1-1 0 0 0,0 0 0 0 0,1 1 0 0 0,-1-1 0 0 0,0 1-1 0 0,1-1 1 0 0,0 0 0 0 0,0 1 0 0 0,0-1 0 0 0,0 0 0 0 0,0 0-1 0 0,1 1 1 0 0,-1-1 0 0 0,1 0 0 0 0,0 0 0 0 0,0-1 0 0 0,0 1-1 0 0,0 0 1 0 0,0-1 0 0 0,1 1 0 0 0,-1-1 0 0 0,1 0 0 0 0,0 0-1 0 0,2 2-2 0 0,13 5 57 0 0,1 0-1 0 0,1-1 0 0 0,0-1 0 0 0,0 0 0 0 0,0-2 1 0 0,1 0-1 0 0,-1-2 0 0 0,1 0 0 0 0,0-1 0 0 0,0-1 0 0 0,0-1 1 0 0,0-1-1 0 0,0-1 0 0 0,0-1 0 0 0,0 0 0 0 0,18-7-56 0 0,30-19-673 0 0,-49-15-4588 0 0,-18-10-6094 0 0,-2 42 8344 0 0</inkml:trace>
</inkml:ink>
</file>

<file path=ppt/ink/ink6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25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112 0 2969 0 0,'0'0'3515'0'0,"0"0"-2247"0"0,0 0-778 0 0,0 0-151 0 0,0 0 147 0 0,0 0 377 0 0,0 0 333 0 0,0 0 197 0 0,-15 38-21 0 0,-50 121-200 0 0,36-29 308 0 0,27-106-1257 0 0,1 176 1128 0 0,45 95-351 0 0,39 199-853 0 0,-74-403-1184 0 0,-8-61-1865 0 0,0-1-3680 0 0,-1-20-2161 0 0</inkml:trace>
</inkml:ink>
</file>

<file path=ppt/ink/ink6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25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504 494 8306 0 0,'0'0'1231'0'0,"0"0"-428"0"0,0 0-255 0 0,0 0-20 0 0,0 0 144 0 0,0 0 151 0 0,0 0 32 0 0,-36 1-78 0 0,-114 9-153 0 0,145-10-584 0 0,0 0-1 0 0,-1 1 1 0 0,1 0 0 0 0,0 0-1 0 0,-1 0 1 0 0,1 1 0 0 0,0 0-1 0 0,0 0 1 0 0,0 0-1 0 0,0 0 1 0 0,0 1 0 0 0,1 0-1 0 0,-1 0 1 0 0,1 0-1 0 0,0 1 1 0 0,0-1 0 0 0,-3 4-40 0 0,-7 6 109 0 0,-4 2-87 0 0,0 0-1 0 0,1 1 0 0 0,1 2 1 0 0,0-1-1 0 0,1 2 1 0 0,1 0-1 0 0,1 0 1 0 0,0 1-1 0 0,2 1 1 0 0,0 0-1 0 0,2 1 1 0 0,0 0-1 0 0,1 0 1 0 0,2 1-1 0 0,0 0 1 0 0,1 0-1 0 0,2 1 1 0 0,0-1-1 0 0,1 1 0 0 0,2 9-21 0 0,1-24 66 0 0,2 0-1 0 0,-1-1 0 0 0,1 1 0 0 0,0-1 0 0 0,1 0 0 0 0,0 0 0 0 0,0 0 0 0 0,1 0 0 0 0,0-1 0 0 0,0 0 0 0 0,1 0 0 0 0,0 0 0 0 0,0 0 0 0 0,1-1 0 0 0,0 0 0 0 0,0-1 0 0 0,0 0 0 0 0,0 0 0 0 0,1 0 0 0 0,0-1 0 0 0,0 0 0 0 0,0 0 0 0 0,0-1 0 0 0,1 0 0 0 0,0-1 0 0 0,-1 0 0 0 0,1 0 0 0 0,0-1 0 0 0,0 0 0 0 0,0 0 0 0 0,0-1 0 0 0,0 0 0 0 0,0-1 0 0 0,0 0 0 0 0,-1 0 0 0 0,1-1 0 0 0,0 0 0 0 0,0-1 0 0 0,-1 0 0 0 0,0 0 0 0 0,3-2-65 0 0,21-9 247 0 0,-1-2 0 0 0,0-2 0 0 0,-1 0 0 0 0,-1-2 0 0 0,-1-2 0 0 0,-1 0 0 0 0,-1-2 0 0 0,0 0 0 0 0,-2-2 0 0 0,-1-1 0 0 0,18-28-247 0 0,-26 35 46 0 0,-1-1 0 0 0,-1-1 0 0 0,-1 0 1 0 0,-1-1-1 0 0,-1 0 0 0 0,-1-1 0 0 0,-1 0 0 0 0,-1 0 0 0 0,-1 0 1 0 0,-1-1-1 0 0,-1 0 0 0 0,-1 0 0 0 0,-2-8-46 0 0,1 2-91 0 0,-1 1-1 0 0,-2 0 1 0 0,-1 0-1 0 0,-1 0 1 0 0,-2 1-1 0 0,0-1 1 0 0,-8-18 91 0 0,4 23-117 0 0,0 0 1 0 0,-2 1-1 0 0,-1 0 0 0 0,-1 1 0 0 0,-1 0 1 0 0,-15-18 116 0 0,24 35-34 0 0,0-1 0 0 0,-1 1 0 0 0,0 0 0 0 0,0 0 0 0 0,-1 0 1 0 0,1 1-1 0 0,-1 0 0 0 0,-1 1 0 0 0,1-1 0 0 0,0 1 0 0 0,-1 1 0 0 0,0-1 1 0 0,0 1-1 0 0,0 1 0 0 0,0-1 0 0 0,-1 2 0 0 0,1-1 0 0 0,-1 1 0 0 0,1 0 1 0 0,-1 1-1 0 0,1 0 0 0 0,-1 0 0 0 0,-1 1 34 0 0,4 0-18 0 0,1 1 0 0 0,0 0-1 0 0,-1 0 1 0 0,1 0 0 0 0,0 1 0 0 0,0-1-1 0 0,0 1 1 0 0,0 0 0 0 0,1 1 0 0 0,-1-1-1 0 0,1 1 1 0 0,0 0 0 0 0,0 0 0 0 0,0 1 0 0 0,1-1-1 0 0,-1 1 1 0 0,1-1 0 0 0,0 1 0 0 0,0 0-1 0 0,1 0 1 0 0,0 0 0 0 0,-1 2 18 0 0,-28 126 22 0 0,30-105 22 0 0,2 1-1 0 0,1-1 0 0 0,1 0 1 0 0,1 1-1 0 0,2-1 1 0 0,1-1-1 0 0,1 1 0 0 0,1-1 1 0 0,1-1-1 0 0,2 0 1 0 0,8 14-44 0 0,13 13 131 0 0,2-3 1 0 0,2-1 0 0 0,2-1 0 0 0,3-2 0 0 0,1-3 0 0 0,24 18-132 0 0,92 68-215 0 0,-113-108-1800 0 0,-30-19-2272 0 0,-2-6-4605 0 0,-10 0 3168 0 0</inkml:trace>
  <inkml:trace contextRef="#ctx0" brushRef="#br0" timeOffset="4056.447">1240 571 0 0 0,'0'0'1330'0'0,"0"0"322"0"0,0 0 188 0 0,0 0-6 0 0,0 0-139 0 0,33-3-197 0 0,104-13-198 0 0,215-1 4384 0 0,-321 17-5457 0 0,64 17-679 0 0,-116-6-12279 0 0,15-10 8854 0 0</inkml:trace>
  <inkml:trace contextRef="#ctx0" brushRef="#br0" timeOffset="4318.504">1263 785 0 0 0,'0'0'794'0'0,"0"0"655"0"0,0 0 526 0 0,0 0 414 0 0,0 0 87 0 0,0 0-254 0 0,0 0-436 0 0,0 0-383 0 0,0 0-268 0 0,0 0-152 0 0,0 0-107 0 0,32-1-113 0 0,102-5-110 0 0,222-9 1377 0 0,-285 22-3994 0 0,-48-2-2549 0 0,-1 1-5004 0 0,-16-6 4577 0 0</inkml:trace>
</inkml:ink>
</file>

<file path=ppt/ink/ink6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32.7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0 362 1176 0 0,'0'0'1092'0'0,"0"0"-386"0"0,0 0-295 0 0,0 0-41 0 0,0 0 208 0 0,0 0 262 0 0,0 0 239 0 0,0 0 119 0 0,0 0 11 0 0,0 0-51 0 0,0 0-133 0 0,3 18-148 0 0,16 123 1028 0 0,-15 155 1414 0 0,-4-236 766 0 0,-1-103-3497 0 0,15-134 63 0 0,-4 139-632 0 0,2 0 0 0 0,1 1-1 0 0,2 1 1 0 0,1 0 0 0 0,2 1-1 0 0,2 1 1 0 0,23-30-19 0 0,-34 51 5 0 0,1 1-1 0 0,1 0 1 0 0,0 1 0 0 0,1 1-1 0 0,0 0 1 0 0,0 0 0 0 0,1 1-1 0 0,0 0 1 0 0,1 2 0 0 0,0-1-1 0 0,0 2 1 0 0,10-4-5 0 0,-22 9-2 0 0,1 1 0 0 0,0-1 0 0 0,-1 1 0 0 0,1-1 0 0 0,0 1 0 0 0,-1 0 0 0 0,1 0 0 0 0,0 0 1 0 0,-1 0-1 0 0,1 0 0 0 0,0 1 0 0 0,-1-1 0 0 0,1 1 0 0 0,0 0 0 0 0,-1 0 0 0 0,1 0 0 0 0,-1 0 0 0 0,0 0 0 0 0,1 1 0 0 0,-1-1 0 0 0,0 1 0 0 0,1-1 0 0 0,-1 1 0 0 0,0 0 0 0 0,0 0 0 0 0,-1 0 0 0 0,1 0 0 0 0,0 0 0 0 0,-1 0 0 0 0,1 0 0 0 0,-1 1 0 0 0,0-1 0 0 0,1 1 1 0 0,-1-1-1 0 0,0 1 0 0 0,-1-1 0 0 0,1 1 0 0 0,0-1 0 0 0,-1 1 0 0 0,0 0 0 0 0,1 0 0 0 0,-1-1 0 0 0,0 1 0 0 0,0 0 0 0 0,0-1 0 0 0,-1 1 0 0 0,1 0 0 0 0,-1-1 0 0 0,0 2 2 0 0,1 10-109 0 0,0 1 0 0 0,-1 0 0 0 0,-1-1 0 0 0,0 1 1 0 0,-1-1-1 0 0,0 0 0 0 0,-1 0 0 0 0,-1 0 0 0 0,-1 0 0 0 0,0-1 0 0 0,0 0 0 0 0,-6 9 109 0 0,-1 2-4235 0 0,9-15-3787 0 0,3-9-772 0 0</inkml:trace>
  <inkml:trace contextRef="#ctx0" brushRef="#br0" timeOffset="6789.819">1125 90 0 0 0,'0'0'156'0'0,"0"0"583"0"0,0 0 396 0 0,0 0 249 0 0,0 0 80 0 0,0 0-91 0 0,0 0-170 0 0,0 0-158 0 0,0 0-85 0 0,-2-6-9 0 0,-7-19-1 0 0,-5 18 2959 0 0,-7 15-2854 0 0,20-8-977 0 0,-26 17 147 0 0,0 1 1 0 0,2 1-1 0 0,0 2 0 0 0,1 0 1 0 0,1 2-1 0 0,0 0 0 0 0,2 2 0 0 0,1 0 1 0 0,2 2-1 0 0,0 0 0 0 0,2 0 1 0 0,0 2-1 0 0,-9 27-225 0 0,16-34 77 0 0,2 0 1 0 0,1 1-1 0 0,1-1 1 0 0,0 1-1 0 0,2 0 1 0 0,1 0-1 0 0,1 0 1 0 0,1 1-1 0 0,2 17-77 0 0,1-29 64 0 0,2 0 0 0 0,-1 0 0 0 0,2 0 0 0 0,-1-1 0 0 0,2 0 0 0 0,-1 0 0 0 0,1 0-1 0 0,1-1 1 0 0,0 0 0 0 0,1-1 0 0 0,0 0 0 0 0,0 0 0 0 0,1 0 0 0 0,0-2 0 0 0,0 1 0 0 0,1-1-1 0 0,0 0 1 0 0,0-1 0 0 0,1-1 0 0 0,-1 0 0 0 0,1 0 0 0 0,2-1-64 0 0,8 3 168 0 0,0-1-1 0 0,1-2 1 0 0,0 0-1 0 0,0-1 1 0 0,-1-1 0 0 0,1-2-1 0 0,0 0 1 0 0,0-1 0 0 0,0-2-1 0 0,7-1-167 0 0,-1-3 163 0 0,0-1 0 0 0,0-2-1 0 0,-1-1 1 0 0,0-1 0 0 0,-1-1-1 0 0,0-1 1 0 0,-1-2 0 0 0,-1-1 0 0 0,0 0-1 0 0,-2-2 1 0 0,13-12-163 0 0,-25 20 16 0 0,0 0 0 0 0,0 0 0 0 0,-1-1 0 0 0,-1 0 0 0 0,0-1 0 0 0,-1 0-1 0 0,0 0 1 0 0,0-1 0 0 0,-2 0 0 0 0,0 0 0 0 0,-1-1 0 0 0,0 0 0 0 0,-1 0 0 0 0,0 0 0 0 0,-2 0 0 0 0,1-1 0 0 0,-2 1 0 0 0,0 0-1 0 0,-1-1 1 0 0,-1 1 0 0 0,0-1 0 0 0,-1 1 0 0 0,-1-1 0 0 0,0 1 0 0 0,-1 0 0 0 0,-1 0 0 0 0,0 1 0 0 0,-1-1 0 0 0,0 1 0 0 0,-1 1-1 0 0,-1-1 1 0 0,-2-2-16 0 0,-8-5-309 0 0,-1 0 1 0 0,-1 1-1 0 0,0 1 0 0 0,-2 1 0 0 0,0 1 0 0 0,-1 1 0 0 0,0 1 0 0 0,-1 1 0 0 0,-1 1 0 0 0,0 1 0 0 0,-1 2 0 0 0,0 0 0 0 0,-1 1 0 0 0,0 2 0 0 0,0 1 0 0 0,0 1 0 0 0,-1 1 0 0 0,0 2 0 0 0,0 1 0 0 0,0 1 0 0 0,-20 2 309 0 0,27 1-761 0 0,0 0 0 0 0,0 1 0 0 0,1 1 0 0 0,0 0 0 0 0,0 2 0 0 0,0 0 0 0 0,-17 11 761 0 0,13-6-2550 0 0,1 2-1 0 0,1 1 0 0 0,0 0 0 0 0,1 2 0 0 0,-17 17 2551 0 0,15-10-840 0 0</inkml:trace>
  <inkml:trace contextRef="#ctx0" brushRef="#br0" timeOffset="7530.105">701 458 0 0 0,'0'0'1726'0'0,"0"0"143"0"0,0 0-15 0 0,0 0-180 0 0,0 0-250 0 0,0 0-182 0 0,0 0-93 0 0,0 0-50 0 0,0 0-45 0 0,0 0-87 0 0,2-2-98 0 0,83-37 4998 0 0,56-11-4466 0 0,-135 48-1390 0 0,0 0 0 0 0,-1 0 0 0 0,1 1-1 0 0,0-1 1 0 0,0 2 0 0 0,0-1 0 0 0,0 0 0 0 0,0 1-1 0 0,0 0 1 0 0,0 1 0 0 0,0 0 0 0 0,0-1-1 0 0,-1 2 1 0 0,1-1 0 0 0,0 1 0 0 0,0 0-1 0 0,-1 0 1 0 0,1 0 0 0 0,-1 1 0 0 0,0 0-1 0 0,0 0 1 0 0,0 0 0 0 0,0 1 0 0 0,0-1-1 0 0,-1 1 1 0 0,1 1 0 0 0,-1-1 0 0 0,0 0-1 0 0,2 4-10 0 0,2 6 35 0 0,1-1-1 0 0,0-1 1 0 0,1 1-1 0 0,0-1 0 0 0,1-1 1 0 0,1 0-1 0 0,0-1 0 0 0,0 0 1 0 0,1-1-1 0 0,0 0 1 0 0,0-1-1 0 0,1-1 0 0 0,13 6-34 0 0,-14-8 217 0 0,1 0-1 0 0,0-1 1 0 0,0-1-1 0 0,0 0 1 0 0,0-1 0 0 0,0 0-1 0 0,0-1 1 0 0,1-1-1 0 0,-1 0 1 0 0,0-1-1 0 0,1-1 1 0 0,-1 0 0 0 0,6-2-217 0 0,45-30 789 0 0,-62 30-793 0 0,0 0 0 0 0,1 0 0 0 0,-1-1 0 0 0,-1 1 0 0 0,1-1 0 0 0,-1 1 0 0 0,1-1 0 0 0,-1 0 0 0 0,-1 0 0 0 0,1 0 0 0 0,-1 0 0 0 0,0 0 0 0 0,0 0 0 0 0,0 0 0 0 0,-1 0 0 0 0,1-1 4 0 0,-1-1-583 0 0,0-9-1016 0 0,0 6-4850 0 0,0 9 346 0 0,0 1-3546 0 0</inkml:trace>
  <inkml:trace contextRef="#ctx0" brushRef="#br0" timeOffset="7794.099">1835 536 1832 0 0,'0'0'2452'0'0,"0"0"-1003"0"0,0 0-418 0 0,0 0 112 0 0,0 0 293 0 0,0 0 194 0 0,0 0-90 0 0,0 0-353 0 0,0 0-285 0 0,0 0-159 0 0,0 0-69 0 0,0 0-21 0 0,-2 28-67 0 0,-7 92-103 0 0,-4 165 573 0 0,1-237-1910 0 0,8-73-16079 0 0,4 18 15923 0 0</inkml:trace>
  <inkml:trace contextRef="#ctx0" brushRef="#br0" timeOffset="8051.208">1745 569 0 0 0,'0'0'1227'0'0,"0"0"309"0"0,0 0 129 0 0,0 0 36 0 0,0 0-96 0 0,0 0-238 0 0,0 0-242 0 0,0 0-102 0 0,0 0 20 0 0,0 0 36 0 0,0 0-32 0 0,0 0-56 0 0,0 0-70 0 0,18 0-93 0 0,130 3 1366 0 0,11-13-1566 0 0,-137 12-2633 0 0,-27 12-10517 0 0,0-12 7069 0 0</inkml:trace>
  <inkml:trace contextRef="#ctx0" brushRef="#br0" timeOffset="8338.73">1771 860 0 0 0,'0'0'2719'0'0,"0"0"199"0"0,0 0 47 0 0,0 0-259 0 0,0 0-456 0 0,0 0-537 0 0,0 0-484 0 0,0 0-355 0 0,0 0-269 0 0,0 0-199 0 0,34-6-127 0 0,104-17-115 0 0,-29-2-358 0 0,-88 19-2996 0 0,5 0-4534 0 0,-19 5 4 0 0</inkml:trace>
</inkml:ink>
</file>

<file path=ppt/ink/ink6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47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0 785 2681 0 0,'0'0'728'0'0,"0"0"-275"0"0,0 0-242 0 0,0 0 61 0 0,0 0 252 0 0,0 0 260 0 0,0 0 200 0 0,0 0 79 0 0,0 0-26 0 0,0 0-89 0 0,0 0-72 0 0,20 31-4 0 0,66 92 78 0 0,-85-120-890 0 0,0-1 1 0 0,1 0 0 0 0,-1 1 0 0 0,1-1-1 0 0,0 0 1 0 0,0 0 0 0 0,0 0-1 0 0,0 0 1 0 0,0 0 0 0 0,0 0 0 0 0,0-1-1 0 0,1 1 1 0 0,-1-1 0 0 0,1 1-1 0 0,-1-1 1 0 0,1 0 0 0 0,-1 0 0 0 0,1 0-1 0 0,0-1 1 0 0,-1 1 0 0 0,1 0 0 0 0,0-1-1 0 0,0 0 1 0 0,-1 0 0 0 0,1 0-1 0 0,0 0 1 0 0,0 0 0 0 0,0 0 0 0 0,-1-1-1 0 0,2 1-60 0 0,8-2 370 0 0,15-4 77 0 0,-1-2-1 0 0,0 0 1 0 0,-1-1 0 0 0,1-2 0 0 0,-2 0-1 0 0,0-2 1 0 0,0-1 0 0 0,-1 0 0 0 0,-1-2-1 0 0,17-15-446 0 0,-30 24 59 0 0,62-52 154 0 0,-4-2 1 0 0,-1-4-1 0 0,-4-2 1 0 0,-3-4-1 0 0,-3-1 0 0 0,11-24-213 0 0,-61 88 12 0 0,41-58 48 0 0,4 2 0 0 0,2 3 0 0 0,50-45-60 0 0,-102 105-2 0 0,0-1 0 0 0,0 0 0 0 0,0 0 0 0 0,1 0-1 0 0,-1 1 1 0 0,0-1 0 0 0,1 1 0 0 0,-1-1-1 0 0,1 1 1 0 0,0-1 0 0 0,-1 1 0 0 0,1 0 0 0 0,0 0-1 0 0,0 0 1 0 0,-1 0 0 0 0,1 0 0 0 0,0 0 0 0 0,0 1-1 0 0,0-1 1 0 0,0 1 0 0 0,0-1 0 0 0,0 1 0 0 0,1 0-1 0 0,-1-1 1 0 0,0 1 0 0 0,0 0 0 0 0,0 1-1 0 0,0-1 1 0 0,0 0 0 0 0,0 0 0 0 0,0 1 0 0 0,0 0-1 0 0,0-1 1 0 0,0 1 0 0 0,0 0 0 0 0,0 0 0 0 0,0 0-1 0 0,0 0 1 0 0,-1 0 0 0 0,1 0 0 0 0,0 0-1 0 0,-1 1 1 0 0,1-1 0 0 0,0 2 2 0 0,3 21 89 0 0,0 0-1 0 0,-2 0 1 0 0,-1 0-1 0 0,0 1 1 0 0,-2-1-1 0 0,-1 0 1 0 0,-1 1-1 0 0,-1 1-88 0 0,-2 30 111 0 0,-2-1-1 0 0,-3 0 1 0 0,-1 0-1 0 0,-4-1 1 0 0,-1-1-1 0 0,-3 0 1 0 0,-19 36-111 0 0,21-63-25 0 0,-2-2 0 0 0,0 1 0 0 0,-1-2 1 0 0,-2-1-1 0 0,0-1 0 0 0,-1-1 0 0 0,-1 0 0 0 0,-1-2 1 0 0,-1-1-1 0 0,0-1 0 0 0,-1-1 0 0 0,-1-2 0 0 0,0 0 1 0 0,-1-2-1 0 0,0-1 0 0 0,-1-2 0 0 0,-17 3 25 0 0,31-7-139 0 0,0-1 0 0 0,0 0-1 0 0,-1-1 1 0 0,1-1 0 0 0,-1-1 0 0 0,1 0-1 0 0,-16-3 140 0 0,30 3-150 0 0,0-1 0 0 0,1 1 1 0 0,-1-1-1 0 0,0 0 0 0 0,0 0 0 0 0,0 0 0 0 0,0 0 0 0 0,1 0 0 0 0,-1 0 0 0 0,1 0 0 0 0,-1-1 0 0 0,1 1 0 0 0,-1-1 0 0 0,1 1 0 0 0,0-1 0 0 0,-1 1 0 0 0,1-1 0 0 0,0 0 0 0 0,0 0 0 0 0,0 0 0 0 0,1 1 0 0 0,-1-1 0 0 0,0 0 0 0 0,1 0 0 0 0,-1 0 0 0 0,1 0 0 0 0,0 0 0 0 0,-1 0 0 0 0,1 0 1 0 0,0 0-1 0 0,0 0 0 0 0,0 0 0 0 0,1 0 0 0 0,-1 0 0 0 0,1-1 150 0 0,21-68-8692 0 0,-5 47 4662 0 0,-2 7 1440 0 0</inkml:trace>
  <inkml:trace contextRef="#ctx0" brushRef="#br0" timeOffset="374.054">1595 590 2489 0 0,'0'0'1983'0'0,"0"0"-127"0"0,0 0 7 0 0,0 0 47 0 0,0 0-84 0 0,0 0-241 0 0,0 0-303 0 0,0 0-327 0 0,0 0-283 0 0,0 0-229 0 0,0 0-170 0 0,0 0-112 0 0,-30 34-61 0 0,-88 107-34 0 0,90-87-16 0 0,31-45 42 0 0,1-1 0 0 0,0 1 0 0 0,0-1 0 0 0,1 0-1 0 0,0 0 1 0 0,0 0 0 0 0,1-1 0 0 0,0 1 0 0 0,0-1 0 0 0,1-1-1 0 0,0 1 1 0 0,0-1 0 0 0,1-1 0 0 0,-1 1 0 0 0,1-1-1 0 0,0 0 1 0 0,1-1 0 0 0,-1 0 0 0 0,1 0 0 0 0,0-1-1 0 0,0 0 1 0 0,0-1 0 0 0,0 0 0 0 0,0 0 0 0 0,1-1 0 0 0,-1 0-1 0 0,0-1 1 0 0,1 0 0 0 0,-1 0 0 0 0,1-1 0 0 0,-1 0-1 0 0,4-2-91 0 0,-5 2 75 0 0,0 0-1 0 0,-1-1 0 0 0,1-1 0 0 0,0 1 0 0 0,-1-1 0 0 0,1 0 1 0 0,-1-1-1 0 0,0 0 0 0 0,0 0 0 0 0,0-1 0 0 0,-1 1 1 0 0,0-2-1 0 0,0 1 0 0 0,0-1 0 0 0,0 1 0 0 0,-1-1 1 0 0,0-1-1 0 0,0 1 0 0 0,-1-1 0 0 0,0 0 0 0 0,0 0 0 0 0,0 0 1 0 0,-1-1-1 0 0,0 1 0 0 0,-1-1 0 0 0,1 0 0 0 0,-1 1 1 0 0,-1-1-1 0 0,0 0 0 0 0,0 0 0 0 0,0 0 0 0 0,-1-1 1 0 0,0 1-1 0 0,-1 0 0 0 0,0-3-74 0 0,-1 4-116 0 0,-1 1 0 0 0,1 0 1 0 0,-1 0-1 0 0,0 0 0 0 0,0 0 0 0 0,-1 1 1 0 0,0-1-1 0 0,0 1 0 0 0,0 0 0 0 0,-1 0 0 0 0,1 0 1 0 0,-1 1-1 0 0,0 0 0 0 0,-1 0 0 0 0,1 0 1 0 0,-1 0-1 0 0,-1 0 116 0 0,-29-13-4287 0 0,-1 8-4992 0 0,24 8 1764 0 0</inkml:trace>
</inkml:ink>
</file>

<file path=ppt/ink/ink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04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463 258 0 0 0,'0'0'225'0'0,"0"0"10"0"0,0 0 24 0 0,5 7 4921 0 0,72 5 1602 0 0,-19-2-5087 0 0,26-5 705 0 0,1-3 0 0 0,78-9-2400 0 0,271-29 2105 0 0,-252 32-1736 0 0,-175 5-79 0 0,-2 0-3007 0 0,-5 0-2416 0 0,-6 0-3402 0 0,1-1 2980 0 0</inkml:trace>
  <inkml:trace contextRef="#ctx0" brushRef="#br0" timeOffset="1419.968">2 1624 0 0 0,'-1'0'25'0'0,"1"0"167"0"0,0 0 294 0 0,0 0 103 0 0,0 0 53 0 0,0 0-5 0 0,0 0-23 0 0,0 0-12 0 0,37-7 4153 0 0,127 6 1111 0 0,337 5-1730 0 0,-182-11-3126 0 0,224 11-558 0 0,-477-1-399 0 0,-27 1-16 0 0,-39-4-54 0 0,0 0-30 0 0,0 0-65 0 0,0 0-89 0 0,0 0-181 0 0,0 0-326 0 0,0 0-599 0 0,-5-7-11002 0 0,3 7 7296 0 0</inkml:trace>
  <inkml:trace contextRef="#ctx0" brushRef="#br0" timeOffset="2301.718">833 63 0 0 0,'0'0'320'0'0,"0"0"87"0"0,0 0 176 0 0,0 0 375 0 0,0 0 436 0 0,0 0 309 0 0,0 0-33 0 0,0 0-257 0 0,0 0-318 0 0,0 0-254 0 0,0 0-157 0 0,0 0-48 0 0,0 0 19 0 0,3 15 22 0 0,31 96 1724 0 0,-21-70-1821 0 0,-2 1-1 0 0,-2 0 1 0 0,-2 0 0 0 0,-1 1 0 0 0,-3 0 0 0 0,-1 0 0 0 0,-2 0 0 0 0,-3 11-580 0 0,2 9 376 0 0,-23 432 633 0 0,28 117-872 0 0,12-501-117 0 0,-4-38 9 0 0,-31-68-1154 0 0,11-9-3204 0 0,5-4-5364 0 0,3 5 3193 0 0</inkml:trace>
  <inkml:trace contextRef="#ctx0" brushRef="#br0" timeOffset="2705.653">1160 1142 0 0 0,'0'0'568'0'0,"0"0"234"0"0,0 0 259 0 0,0 0 258 0 0,0 0 132 0 0,0 0-144 0 0,0 0-245 0 0,0 0-185 0 0,0 0-65 0 0,0 0 43 0 0,0 0 73 0 0,0 0 9 0 0,-6 21-48 0 0,-47 128 1006 0 0,26-99-1592 0 0,-3-1 0 0 0,-1-2 0 0 0,-3 0 0 0 0,-4 1-303 0 0,-215 206-93 0 0,247-247-10 0 0,1-1 0 0 0,0 1 0 0 0,1 0 0 0 0,0 0 0 0 0,0 0 0 0 0,0 0 0 0 0,1 1 0 0 0,0-1-1 0 0,1 1 1 0 0,-1 0 0 0 0,2 0 0 0 0,-2 8 103 0 0,0 8-4519 0 0,3 0-4204 0 0,0-23 7320 0 0</inkml:trace>
  <inkml:trace contextRef="#ctx0" brushRef="#br0" timeOffset="3454.317">1205 0 0 0 0,'0'0'904'0'0,"0"0"159"0"0,0 0 31 0 0,0 0-43 0 0,0 0-121 0 0,0 0-93 0 0,0 0-59 0 0,0 0-9 0 0,0 0 1 0 0,0 0 20 0 0,-27 27 33 0 0,-81 87-11 0 0,3 7 1059 0 0,-112 154 224 0 0,181-234-2168 0 0,2-2-1065 0 0,16-11-3641 0 0,18-22-1758 0 0,0-5 4477 0 0</inkml:trace>
  <inkml:trace contextRef="#ctx0" brushRef="#br0" timeOffset="6395.896">1563 652 288 0 0,'0'0'1046'0'0,"0"0"-22"0"0,0 0 121 0 0,0 0 260 0 0,0 0 256 0 0,0 0 58 0 0,0 0-153 0 0,0 0-327 0 0,0 0-347 0 0,0 0-258 0 0,0 0-177 0 0,-2-2-61 0 0,-7-1 507 0 0,14 19 730 0 0,1 7-1028 0 0,29 280 1593 0 0,-33-191-1581 0 0,-2-112-522 0 0,0 0 45 0 0,0 0 68 0 0,0 0 89 0 0,0 0 38 0 0,0 0 4 0 0,0-26 705 0 0,-2 10-984 0 0,1-1 1 0 0,0 0-1 0 0,1 1 1 0 0,1-1-1 0 0,0 0 1 0 0,2 1-1 0 0,0 0 1 0 0,0-1-1 0 0,5-10-60 0 0,1 0 26 0 0,2 0 0 0 0,0 0 0 0 0,2 1 1 0 0,0 1-1 0 0,2 0 0 0 0,1 1 0 0 0,5-5-26 0 0,-11 16 7 0 0,1 0 1 0 0,1 0-1 0 0,0 1 1 0 0,0 1-1 0 0,1 0 1 0 0,1 1-1 0 0,0 0 1 0 0,3 0-8 0 0,-17 9 5 0 0,1 1 1 0 0,0 0-1 0 0,0 0 1 0 0,0 0-1 0 0,0 0 0 0 0,-1 0 1 0 0,1 0-1 0 0,0 0 1 0 0,0 0-1 0 0,0 0 1 0 0,0 0-1 0 0,0 0 0 0 0,-1 0 1 0 0,1 0-1 0 0,0 1 1 0 0,0-1-1 0 0,0 0 1 0 0,-1 1-1 0 0,1-1 0 0 0,0 1 1 0 0,0-1-1 0 0,-1 0 1 0 0,1 1-1 0 0,0 0 1 0 0,-1-1-1 0 0,1 1 0 0 0,-1-1 1 0 0,1 1-1 0 0,-1 0 1 0 0,1-1-1 0 0,-1 1 1 0 0,1 0-1 0 0,-1 0 0 0 0,0-1 1 0 0,1 1-1 0 0,-1 0 1 0 0,0 0-1 0 0,0 0 1 0 0,1 0-1 0 0,-1-1 0 0 0,0 1 1 0 0,0 0-1 0 0,0 0 1 0 0,0 0-1 0 0,0 0 1 0 0,0-1-1 0 0,0 1 0 0 0,-1 0 1 0 0,1 0-1 0 0,0 0 1 0 0,0 0-1 0 0,-1-1 1 0 0,1 1-1 0 0,0 0 0 0 0,-1 0 1 0 0,1-1-1 0 0,-1 1 1 0 0,1 0-6 0 0,1 16 100 0 0,26 108 298 0 0,-9-95-898 0 0,-17-30 115 0 0,-1 0-257 0 0,0 0-334 0 0,0 0-504 0 0,0-7-10849 0 0,0 3 5155 0 0</inkml:trace>
</inkml:ink>
</file>

<file path=ppt/ink/ink6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49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479 30 8850 0 0,'0'0'1428'0'0,"0"0"-345"0"0,0 0-208 0 0,0 0 137 0 0,0 0 224 0 0,0 0 45 0 0,0 0-214 0 0,0 0-367 0 0,0 0-323 0 0,0 0-187 0 0,0 0-68 0 0,-4 13-6 0 0,-36 222 820 0 0,-6 205-574 0 0,44-381-1750 0 0,2-59 754 0 0,0 0-197 0 0,-2-29-14459 0 0,2 22 13798 0 0</inkml:trace>
  <inkml:trace contextRef="#ctx0" brushRef="#br0" timeOffset="300.284">0 59 4017 0 0,'0'0'859'0'0,"0"0"-228"0"0,0 0 93 0 0,0 0 432 0 0,0 0 410 0 0,0 0 163 0 0,0 0-151 0 0,0 0-287 0 0,0 0-218 0 0,0 0-119 0 0,34-1-62 0 0,106-7-40 0 0,204-4 2645 0 0,-60-19-4348 0 0,-266 28-390 0 0,-4 0-2065 0 0,-2 3-5109 0 0,-7 0 1409 0 0</inkml:trace>
  <inkml:trace contextRef="#ctx0" brushRef="#br0" timeOffset="740.418">785 604 3193 0 0,'0'0'1775'0'0,"0"0"-980"0"0,0 0-514 0 0,0 0 124 0 0,0 0 494 0 0,0 0 454 0 0,0 0 166 0 0,0 0-129 0 0,0 0-335 0 0,0 0-306 0 0,0 0-116 0 0,0 0-30 0 0,0 0-11 0 0,-2 23-19 0 0,-7 107 370 0 0,-13 37 252 0 0,17-159-3023 0 0,2-16-10630 0 0,3 5 8791 0 0</inkml:trace>
  <inkml:trace contextRef="#ctx0" brushRef="#br0" timeOffset="1003.656">564 601 4905 0 0,'0'0'1087'0'0,"0"0"-255"0"0,0 0 155 0 0,0 0 369 0 0,0 0 207 0 0,0 0-74 0 0,0 0-254 0 0,0 0-263 0 0,0 0-207 0 0,0 0-171 0 0,33-1-164 0 0,102-1-151 0 0,38 1-474 0 0,-143 1-4235 0 0,3 0-4346 0 0,-29 0 5683 0 0</inkml:trace>
  <inkml:trace contextRef="#ctx0" brushRef="#br0" timeOffset="1255.949">566 925 1728 0 0,'0'0'979'0'0,"0"0"100"0"0,0 0 415 0 0,0 0 329 0 0,0 0 97 0 0,0 0-218 0 0,0 0-383 0 0,0 0-362 0 0,31 1-264 0 0,103 3-221 0 0,-7-23-88 0 0,-118 17-587 0 0,55-9-1170 0 0,-21 1-6521 0 0,-30 6 2814 0 0</inkml:trace>
</inkml:ink>
</file>

<file path=ppt/ink/ink6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53.8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140 128 3089 0 0,'0'0'940'0'0,"0"0"-263"0"0,0 0-119 0 0,0 0 151 0 0,0 0 277 0 0,0 0 202 0 0,0 0 11 0 0,0 0-175 0 0,0 0-262 0 0,0 0-224 0 0,-18 38-131 0 0,-55 121-79 0 0,43-57 121 0 0,28-81-344 0 0,-13 284 759 0 0,14-292-839 0 0,1 0 0 0 0,0 0-1 0 0,1 0 1 0 0,1-1 0 0 0,0 1 0 0 0,1 0 0 0 0,0-1-1 0 0,1 1 1 0 0,0-1 0 0 0,1 0 0 0 0,0 0-1 0 0,1-1 1 0 0,1 0 0 0 0,-1 0 0 0 0,2 0 0 0 0,-1-1-1 0 0,2 0 1 0 0,-1 0 0 0 0,1-1 0 0 0,1 0 0 0 0,0-1-1 0 0,8 6-24 0 0,-12-11 78 0 0,0-1 0 0 0,0 0 0 0 0,1 0 0 0 0,-1 0 0 0 0,0-1 0 0 0,1 0 0 0 0,-1 0 0 0 0,1-1 0 0 0,-1 0 0 0 0,1 0 0 0 0,-1 0 0 0 0,1-1 0 0 0,-1 0 0 0 0,0 0 0 0 0,1-1 0 0 0,-1 0 0 0 0,0 0 0 0 0,0 0 0 0 0,0-1 0 0 0,0 0 0 0 0,0 0 0 0 0,4-3-78 0 0,108-98 1215 0 0,-113 98-1204 0 0,31-35 154 0 0,-1-1-1 0 0,-3-2 1 0 0,-2-2-1 0 0,-1 0 1 0 0,-3-2-1 0 0,14-34-164 0 0,-23 42 14 0 0,-1-1 0 0 0,-2-1 0 0 0,-2 0 0 0 0,-1-1 0 0 0,-3 0-1 0 0,-1 0 1 0 0,-3 0 0 0 0,-1-1 0 0 0,-2 0 0 0 0,-2-9-14 0 0,0 50 0 0 0,-20-63 24 0 0,20 67-37 0 0,-1-1 0 0 0,1 1 0 0 0,-1-1 0 0 0,1 1 0 0 0,-1 0 1 0 0,1-1-1 0 0,0 1 0 0 0,-1 0 0 0 0,1 0 0 0 0,0 0 0 0 0,0 0 0 0 0,0 0 0 0 0,0 0 0 0 0,0 1 1 0 0,0-1-1 0 0,0 0 0 0 0,0 1 0 0 0,0-1 0 0 0,0 0 0 0 0,1 1 0 0 0,-1-1 0 0 0,0 1 0 0 0,1-1 0 0 0,0 1 1 0 0,-1-1-1 0 0,1 1 0 0 0,0-1 0 0 0,0 1 0 0 0,0 0 0 0 0,0 0 13 0 0,-1 1-14 0 0,-22 79 36 0 0,4 1 1 0 0,4 0 0 0 0,3 2 0 0 0,4-1 0 0 0,3 1 0 0 0,5 15-23 0 0,3-60-10 0 0,1 1 0 0 0,3-1-1 0 0,1 0 1 0 0,1-1 0 0 0,3 0 0 0 0,1 0 0 0 0,2-2 0 0 0,8 14 10 0 0,-8-28-1025 0 0,-8-20-3190 0 0,0-7-5421 0 0,-5 4 6397 0 0</inkml:trace>
  <inkml:trace contextRef="#ctx0" brushRef="#br0" timeOffset="287.024">1071 720 5481 0 0,'0'0'1406'0'0,"0"0"-187"0"0,0 0 192 0 0,0 0 305 0 0,0 0 118 0 0,0 0-191 0 0,0 0-444 0 0,-10 34-423 0 0,-30 103-319 0 0,24-16 105 0 0,18-89-506 0 0,-2-24-212 0 0,6 55 343 0 0,19-31-3534 0 0,-9-35-8654 0 0,-14-1 9558 0 0</inkml:trace>
  <inkml:trace contextRef="#ctx0" brushRef="#br0" timeOffset="541.188">745 750 0 0 0,'0'0'383'0'0,"0"0"754"0"0,0 0 181 0 0,0 0 82 0 0,0 0 35 0 0,0 0-60 0 0,36 1-185 0 0,112 4-239 0 0,65-16 1300 0 0,-172 5-2349 0 0,25-7-907 0 0,-44 7-1729 0 0,-2 0-3506 0 0,-15 5 4877 0 0</inkml:trace>
  <inkml:trace contextRef="#ctx0" brushRef="#br0" timeOffset="809.159">767 1137 0 0 0,'0'0'970'0'0,"0"0"773"0"0,0 0 316 0 0,0 0 24 0 0,0 0-108 0 0,0 0-217 0 0,34-2-298 0 0,107-7-259 0 0,-42-14 577 0 0,84-25-238 0 0,-58 19-5418 0 0,-95 25-3622 0 0,-23 4 2311 0 0</inkml:trace>
  <inkml:trace contextRef="#ctx0" brushRef="#br0" timeOffset="1543.985">1456 908 4105 0 0,'0'0'1796'0'0,"0"0"-293"0"0,0 0-6 0 0,0 0 107 0 0,0 0-53 0 0,0 0-253 0 0,0 0-389 0 0,0 0-311 0 0,0 0-176 0 0,0 0-39 0 0,0 0-48 0 0,0 0-51 0 0,0 0-16 0 0,20 0-44 0 0,127 0 253 0 0,5 0-473 0 0,-151 1-4 0 0,-1-1 0 0 0,1 0 0 0 0,-1 0 0 0 0,1 1 0 0 0,0-1 0 0 0,-1 0 0 0 0,1 0 0 0 0,0 0 0 0 0,-1 1 0 0 0,1-1-1 0 0,0 0 1 0 0,-1 0 0 0 0,1 0 0 0 0,0 0 0 0 0,-1-1 0 0 0,1 1 0 0 0,0 0 0 0 0,-1 0 0 0 0,1 0 0 0 0,0 0 0 0 0,-1-1 0 0 0,1 1-1 0 0,-1 0 1 0 0,1 0 0 0 0,0-1 0 0 0,-1 1 0 0 0,1-1 0 0 0,-1 1 0 0 0,1 0 0 0 0,-1-1 0 0 0,1 1 0 0 0,-1-1 0 0 0,1 1-1 0 0,-1-1 1 0 0,0 0 0 0 0,1 1 0 0 0,-1-1 0 0 0,0 1 0 0 0,1-1 0 0 0,-1 0 0 0 0,0 1 0 0 0,0-1 0 0 0,0 0 0 0 0,0 1 0 0 0,1-1-1 0 0,-1 0 1 0 0,0 1 0 0 0,0-1 0 0 0,0 0 0 0 0,0 1 0 0 0,-1-1 0 0 0,1 0 0 0 0,0 1 0 0 0,0-1 0 0 0,0 0 0 0 0,0 1 0 0 0,-1-1-1 0 0,1 1 1 0 0,0-1 0 0 0,-31-30 152 0 0,-70-32-119 0 0,29 45 253 0 0,71 18-245 0 0,1 0-33 0 0,-2 22-192 0 0,-8 272 32 0 0,9-228-264 0 0,2-65 428 0 0,0-1-1 0 0,0 0 1 0 0,1 1 0 0 0,-1-1-1 0 0,0 1 1 0 0,0-1 0 0 0,0 0-1 0 0,0 0 1 0 0,0 0 0 0 0,1 0-1 0 0,-1 0 1 0 0,0 0 0 0 0,0 0-1 0 0,0 0 1 0 0,0 0-1 0 0,0-1 1 0 0,1 1 0 0 0,-1 0-1 0 0,0-1 1 0 0,0 1 0 0 0,0-1-1 0 0,0 1 1 0 0,0-1 0 0 0,0 1-1 0 0,0-1 1 0 0,0 0 0 0 0,0 1-1 0 0,0-1 1 0 0,-1 0 0 0 0,1 0-1 0 0,0 0-11 0 0,145-170 1029 0 0,-104 115-1187 0 0,-12 3-1774 0 0,-20 32-5151 0 0,-7 17 2251 0 0,-3 4 426 0 0</inkml:trace>
  <inkml:trace contextRef="#ctx0" brushRef="#br0" timeOffset="1817.912">2016 805 5129 0 0,'0'0'1287'0'0,"0"0"-619"0"0,0 0-93 0 0,0 0 395 0 0,0 0 422 0 0,0 0 225 0 0,0 0-98 0 0,0 0-318 0 0,0 0-314 0 0,0 0-231 0 0,0 0-147 0 0,0 0-106 0 0,0 0-94 0 0,-3 33-95 0 0,-7 103-78 0 0,-1-43-56 0 0,9-26-931 0 0,2-47-1776 0 0,2-19-2735 0 0,4-1-1102 0 0,-5 0 4216 0 0</inkml:trace>
  <inkml:trace contextRef="#ctx0" brushRef="#br0" timeOffset="2073.721">2001 743 4657 0 0,'0'0'1080'0'0,"0"0"-428"0"0,0 0 38 0 0,0 0 347 0 0,0 0 282 0 0,0 0 44 0 0,0 0-205 0 0,0 0-233 0 0,0 0-195 0 0,0 0-146 0 0,0 0-104 0 0,0 0-93 0 0,30 3-79 0 0,93 9-65 0 0,-3-9-323 0 0,-102-5-131 0 0,-10 1-2111 0 0,0 0-6868 0 0,-8 1 5380 0 0</inkml:trace>
  <inkml:trace contextRef="#ctx0" brushRef="#br0" timeOffset="2245.982">1995 1000 0 0 0,'0'0'56'0'0,"0"0"1392"0"0,0 0 129 0 0,0 0 319 0 0,0 0 169 0 0,0 0-121 0 0,0 0-424 0 0,0 0-448 0 0,0 0-367 0 0,0 0-273 0 0,0 0-168 0 0,197 19-152 0 0,-171-27-120 0 0,-2 1-232 0 0,-2 0-416 0 0,0 3-1033 0 0,-9-3-1832 0 0,-4 3-3456 0 0</inkml:trace>
</inkml:ink>
</file>

<file path=ppt/ink/ink6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52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0 177 440 0 0,'0'0'1250'0'0,"0"0"-273"0"0,0 0 171 0 0,0 0 417 0 0,0 0 329 0 0,0 0 71 0 0,0 0-228 0 0,0 0-261 0 0,0 0-225 0 0,0 0-175 0 0,0 0-140 0 0,0 0-103 0 0,34-3-99 0 0,107-13-88 0 0,130-16 1928 0 0,-143 28-2685 0 0,-110-3-2464 0 0,-15 0-7746 0 0,-3 6 2826 0 0</inkml:trace>
  <inkml:trace contextRef="#ctx0" brushRef="#br0" timeOffset="274.249">232 0 6857 0 0,'0'0'1403'0'0,"0"0"-442"0"0,0 0-80 0 0,0 0 254 0 0,0 0 280 0 0,0 0 119 0 0,-3 31-167 0 0,-8 97-330 0 0,18 29 374 0 0,1-98-1141 0 0,-5-26-2676 0 0,2 33-8091 0 0,-5-65 5129 0 0</inkml:trace>
</inkml:ink>
</file>

<file path=ppt/ink/ink6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58.3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0 336 984 0 0,'0'0'1565'0'0,"0"0"-300"0"0,0 0-175 0 0,0 0-22 0 0,0 0 34 0 0,0 0-29 0 0,0 0-49 0 0,0 0-62 0 0,0 0-2 0 0,0 0 4 0 0,0 0-40 0 0,0 0-38 0 0,0 0-41 0 0,28 0-24 0 0,91 0-40 0 0,219-33 2356 0 0,-141 18-3070 0 0,-188 15 577 0 0,7 0-5176 0 0,-21 0-7174 0 0,1 0 7782 0 0</inkml:trace>
  <inkml:trace contextRef="#ctx0" brushRef="#br0" timeOffset="263.118">120 615 1800 0 0,'0'0'1803'0'0,"0"0"-650"0"0,0 0 112 0 0,0 0 573 0 0,0 0 374 0 0,0 0-24 0 0,0 0-413 0 0,0 0-498 0 0,0 0-370 0 0,34-1-251 0 0,110-5-165 0 0,11-20 273 0 0,-6 3-1292 0 0,-99 16-3311 0 0,-1 1-5291 0 0,-35 6 4498 0 0</inkml:trace>
  <inkml:trace contextRef="#ctx0" brushRef="#br0" timeOffset="611.906">1298 1 4681 0 0,'0'0'1295'0'0,"0"0"-428"0"0,0 0-203 0 0,0 0 216 0 0,0 0 314 0 0,0 0 186 0 0,0 0-54 0 0,0 0-266 0 0,0 0-277 0 0,0 0-201 0 0,0 0-104 0 0,-8 32-7 0 0,-25 103 2 0 0,24-48 381 0 0,9-56-578 0 0,3 16-164 0 0,-3 0 0 0 0,-2 0 0 0 0,-2-1 1 0 0,-2 1-1 0 0,-2-1 0 0 0,-2 0 0 0 0,-15 42-112 0 0,-23-7-1492 0 0,41-75 579 0 0,3-2-1158 0 0,-2-3-2165 0 0,6-1 1144 0 0,0 0-240 0 0,0 0 419 0 0</inkml:trace>
  <inkml:trace contextRef="#ctx0" brushRef="#br0" timeOffset="885.613">849 74 2016 0 0,'0'0'2580'0'0,"0"0"-1060"0"0,0 0-385 0 0,0 0 212 0 0,0 0 323 0 0,0 0 159 0 0,0 0-159 0 0,0 0-326 0 0,0 0-301 0 0,34-6-209 0 0,109-18-148 0 0,-27 17 377 0 0,125 3 940 0 0,-137 4-3488 0 0,4 1-6442 0 0,-103-1 2738 0 0,-3 3-950 0 0</inkml:trace>
  <inkml:trace contextRef="#ctx0" brushRef="#br0" timeOffset="1253.408">1493 645 4833 0 0,'0'0'2667'0'0,"0"0"-1418"0"0,0 0-648 0 0,0 0 79 0 0,0 0 280 0 0,0 0 229 0 0,0 0-4 0 0,0 0-225 0 0,0 0-229 0 0,0 0-168 0 0,0 0-110 0 0,0 0-78 0 0,0 0-77 0 0,1 29-68 0 0,3 130 92 0 0,-3-74-553 0 0,-8-81-3787 0 0,-1-9-8119 0 0,8 2 11227 0 0</inkml:trace>
  <inkml:trace contextRef="#ctx0" brushRef="#br0" timeOffset="1531.071">1444 582 4849 0 0,'0'0'1480'0'0,"0"0"-406"0"0,0 0-33 0 0,0 0 174 0 0,0 0 118 0 0,0 0-97 0 0,0 0-239 0 0,0 0-207 0 0,0 0-157 0 0,0 0-84 0 0,0 0-79 0 0,0 0-58 0 0,30 2-71 0 0,95 6-87 0 0,-5 0 102 0 0,-109-8-894 0 0,8 1 272 0 0,-15 2-3342 0 0,-2 2-3310 0 0,-2-2 1218 0 0</inkml:trace>
  <inkml:trace contextRef="#ctx0" brushRef="#br0" timeOffset="1822.341">1504 778 0 0 0,'0'0'664'0'0,"0"0"800"0"0,0 0 385 0 0,0 0 319 0 0,0 0-15 0 0,0 0-281 0 0,0 0-504 0 0,0 0-415 0 0,0 0-313 0 0,0 0-216 0 0,0 0-160 0 0,0 0-144 0 0,206-8-128 0 0,-185 1-232 0 0,3 7-456 0 0,-2-4-1169 0 0,-8 0-2079 0 0,-4 4-3242 0 0</inkml:trace>
</inkml:ink>
</file>

<file path=ppt/ink/ink6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1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9 0 0 0,'0'0'1095'0'0,"0"0"651"0"0,0 0 111 0 0,0 0 69 0 0,0 0 203 0 0,0 0 35 0 0,0 0-196 0 0,0 0-325 0 0,0 0-413 0 0,0 0-354 0 0,0 0-221 0 0,0 0-150 0 0,-5-1-67 0 0,-21-5 798 0 0,72 6 1203 0 0,-46 0-2416 0 0,4-2-2989 0 0,3 3-9545 0 0,-7 0 6058 0 0</inkml:trace>
</inkml:ink>
</file>

<file path=ppt/ink/ink6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2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1 3249 0 0,'0'0'1985'0'0,"0"0"-132"0"0,0 0-50 0 0,0 0 104 0 0,0 0 77 0 0,0 0-134 0 0,0 0-367 0 0,0 0-421 0 0,0 0-358 0 0,0 0-256 0 0,0 0-131 0 0,0 0-51 0 0,0 0-26 0 0,-3 18 654 0 0,0-7-6415 0 0,0-7-120 0 0,0 0-3242 0 0</inkml:trace>
</inkml:ink>
</file>

<file path=ppt/ink/ink6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29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951 96 0 0 0,'0'0'826'0'0,"0"0"583"0"0,0 0 18 0 0,0 0-113 0 0,0 0-55 0 0,2-7-3 0 0,15-37 1316 0 0,-19 15 3306 0 0,-21 16-3843 0 0,-38 11-1870 0 0,57 2-7 0 0,-24 4-178 0 0,0 1-1 0 0,0 2 1 0 0,0 0 0 0 0,1 2 0 0 0,-23 11 20 0 0,-7 2 6 0 0,13-7-14 0 0,1 3 0 0 0,1 2 1 0 0,0 1-1 0 0,2 2 0 0 0,-14 12 8 0 0,53-35-15 0 0,0 0-1 0 0,0 1 1 0 0,0 0-1 0 0,0-1 1 0 0,1 1 0 0 0,-1 0-1 0 0,0-1 1 0 0,0 1-1 0 0,0 0 1 0 0,1 0-1 0 0,-1-1 1 0 0,0 1 0 0 0,1 0-1 0 0,-1 0 1 0 0,1 0-1 0 0,-1 0 1 0 0,1 0-1 0 0,0 0 1 0 0,-1 0-1 0 0,1 0 1 0 0,0 0 0 0 0,0 0-1 0 0,-1 0 1 0 0,1 0-1 0 0,0 0 1 0 0,0 1-1 0 0,0-1 1 0 0,0 0-1 0 0,0 0 1 0 0,1 0 0 0 0,-1 0-1 0 0,0 0 1 0 0,0 0-1 0 0,1 0 1 0 0,-1 0-1 0 0,1 0 1 0 0,-1 0 0 0 0,1 0-1 0 0,-1 0 1 0 0,1 0-1 0 0,0 0 1 0 0,-1-1-1 0 0,1 1 1 0 0,0 0-1 0 0,-1 0 1 0 0,1-1 0 0 0,0 1-1 0 0,0 0 1 0 0,0-1-1 0 0,0 1 1 0 0,0-1-1 0 0,0 1 1 0 0,0-1 0 0 0,1 1 15 0 0,56 23-63 0 0,-14-15 148 0 0,-1-2-1 0 0,1-2 1 0 0,0-2 0 0 0,23-2-85 0 0,-34 4 71 0 0,-32-5-63 0 0,-1 0 0 0 0,1 1 1 0 0,-1-1-1 0 0,0 0 0 0 0,1 1 0 0 0,-1-1 1 0 0,1 0-1 0 0,-1 1 0 0 0,0-1 0 0 0,1 1 1 0 0,-1-1-1 0 0,0 1 0 0 0,0-1 0 0 0,1 1 1 0 0,-1-1-1 0 0,0 0 0 0 0,0 1 0 0 0,0-1 1 0 0,0 1-1 0 0,0-1 0 0 0,1 1 1 0 0,-1 0-1 0 0,0-1 0 0 0,0 1 0 0 0,0-1 1 0 0,0 1-1 0 0,-1-1 0 0 0,1 1 0 0 0,0-1 1 0 0,0 1-1 0 0,0-1 0 0 0,0 1 0 0 0,0-1 1 0 0,-1 1-1 0 0,1-1 0 0 0,0 0 0 0 0,0 1 1 0 0,-1-1-1 0 0,1 1 0 0 0,0-1 0 0 0,-1 1 1 0 0,1-1-1 0 0,0 0 0 0 0,-1 1 0 0 0,1-1 1 0 0,-1 0-1 0 0,1 1 0 0 0,0-1 0 0 0,-1 0 1 0 0,1 0-1 0 0,-1 0 0 0 0,1 1 0 0 0,-1-1 1 0 0,1 0-1 0 0,-1 0 0 0 0,1 0 1 0 0,-1 0-1 0 0,1 0 0 0 0,-1 0 0 0 0,1 0 1 0 0,-1 0-9 0 0,-325 249 688 0 0,305-235-676 0 0,0 2 1 0 0,1 0-1 0 0,0 1 1 0 0,1 1-1 0 0,2 1 1 0 0,0 1-1 0 0,0 0 1 0 0,2 1 0 0 0,1 1-1 0 0,-2 5-12 0 0,14-25 5 0 0,0 1-1 0 0,1 0 1 0 0,0-1-1 0 0,-1 1 1 0 0,1 0-1 0 0,0 0 1 0 0,0 0-1 0 0,0 0 1 0 0,1 0-1 0 0,-1 0 1 0 0,1 0-1 0 0,0 0 1 0 0,-1 0-1 0 0,1 0 1 0 0,1 0-1 0 0,-1 0 1 0 0,0 0 0 0 0,1 1-1 0 0,0-1 1 0 0,-1 0-1 0 0,1-1 1 0 0,0 1-1 0 0,1 0 1 0 0,-1 0-1 0 0,0 0 1 0 0,1-1-1 0 0,0 1 1 0 0,-1 0-1 0 0,1-1 1 0 0,0 0-1 0 0,0 1 1 0 0,1-1-1 0 0,-1 0 1 0 0,0 0 0 0 0,1 0-1 0 0,-1-1 1 0 0,1 1-1 0 0,0 0 1 0 0,-1-1-1 0 0,1 0 1 0 0,0 1-1 0 0,0-1 1 0 0,2 0-5 0 0,18 4 88 0 0,-1-2 0 0 0,1-1 0 0 0,0 0 0 0 0,0-2 0 0 0,-1 0 1 0 0,1-2-1 0 0,0 0 0 0 0,-1-2 0 0 0,1 0 0 0 0,-1-2 0 0 0,0 0 0 0 0,-1-2 0 0 0,5-2-88 0 0,262-103-729 0 0,-222 70-2857 0 0,-34 20-4396 0 0,-22 16-57 0 0</inkml:trace>
  <inkml:trace contextRef="#ctx0" brushRef="#br0" timeOffset="312.796">1426 398 11002 0 0,'0'0'801'0'0,"0"0"-339"0"0,0 0 42 0 0,0 0 342 0 0,0 0 257 0 0,-26 38 57 0 0,-79 122-161 0 0,-47 70 488 0 0,73-69-3018 0 0,68-125-3075 0 0,3 1-4024 0 0,7-33 5033 0 0</inkml:trace>
  <inkml:trace contextRef="#ctx0" brushRef="#br0" timeOffset="570.411">980 450 15355 0 0,'0'0'264'0'0,"0"0"-394"0"0,0 0-96 0 0,0 0 237 0 0,0 0 354 0 0,0 0 189 0 0,0 0 46 0 0,0 0-12 0 0,0 0-40 0 0,0 0-62 0 0,29 33-76 0 0,92 103-70 0 0,-45-72 21 0 0,-59-55-288 0 0,21 15-307 0 0,2-2-1 0 0,0-1 1 0 0,1-2 0 0 0,2-2 0 0 0,11 1 234 0 0,-29-12-2196 0 0,1-1-5013 0 0,-16-4-1814 0 0</inkml:trace>
  <inkml:trace contextRef="#ctx0" brushRef="#br0" timeOffset="947.097">1926 619 4121 0 0,'0'0'1952'0'0,"0"0"-491"0"0,0 0 11 0 0,0 0 304 0 0,0 0 217 0 0,0 0-121 0 0,0 0-425 0 0,0 0-408 0 0,0 0-283 0 0,0 0-170 0 0,0 0-110 0 0,0 0-75 0 0,0 0-41 0 0,-11-7-53 0 0,-37-23-30 0 0,44 29-252 0 0,1 0 0 0 0,0 0-1 0 0,-1 0 1 0 0,1 0 0 0 0,-1 0-1 0 0,1 1 1 0 0,-1 0-1 0 0,1 0 1 0 0,-1 0 0 0 0,1 0-1 0 0,-1 0 1 0 0,1 1 0 0 0,-1-1-1 0 0,1 1 1 0 0,-1 0 0 0 0,1 0-1 0 0,0 1 1 0 0,-1-1 0 0 0,1 1-1 0 0,0-1 1 0 0,0 1-1 0 0,0 0 1 0 0,0 0 0 0 0,-2 2-25 0 0,-8 4 36 0 0,-2 1-42 0 0,2 0 0 0 0,-1 1 0 0 0,1 0 0 0 0,1 1 0 0 0,0 1-1 0 0,0-1 1 0 0,1 2 0 0 0,1 0 0 0 0,0 0 0 0 0,1 1-1 0 0,0 0 1 0 0,1 1 0 0 0,0 0 0 0 0,-4 15 6 0 0,10-26-7 0 0,-1 0 0 0 0,2 1 1 0 0,-1-1-1 0 0,0 0 0 0 0,1 1 1 0 0,0-1-1 0 0,0 1 0 0 0,0 0 1 0 0,1-1-1 0 0,-1 1 0 0 0,1 0 1 0 0,0-1-1 0 0,1 1 0 0 0,-1 0 1 0 0,1-1-1 0 0,0 1 0 0 0,0-1 1 0 0,0 1-1 0 0,1-1 0 0 0,-1 1 1 0 0,1-1-1 0 0,0 0 0 0 0,1 0 1 0 0,-1 0-1 0 0,1 0 0 0 0,-1 0 1 0 0,1 0-1 0 0,0-1 0 0 0,1 0 1 0 0,-1 1-1 0 0,2 0 7 0 0,3-2 91 0 0,0 0 1 0 0,0 0-1 0 0,0-1 0 0 0,0 0 0 0 0,0 0 1 0 0,0-1-1 0 0,1 0 0 0 0,-1 0 0 0 0,0-1 1 0 0,0 0-1 0 0,0-1 0 0 0,0 0 1 0 0,0 0-1 0 0,0 0 0 0 0,0-1 0 0 0,-1-1 1 0 0,8-3-92 0 0,114-81 843 0 0,21-63-483 0 0,-104 114-978 0 0,-46 36 205 0 0,0 1-235 0 0,-4 40-6315 0 0,1-4-3557 0 0,3-27 6296 0 0</inkml:trace>
  <inkml:trace contextRef="#ctx0" brushRef="#br0" timeOffset="1410.889">2243 965 0 0 0,'0'0'1592'0'0,"0"0"534"0"0,0 0 260 0 0,0 0 213 0 0,0 0 20 0 0,0 0-279 0 0,0 0-501 0 0,0 0-455 0 0,0 0-297 0 0,0 0-206 0 0,0 0-182 0 0,0 0-168 0 0,1-9-144 0 0,47-129 861 0 0,-42 126-1246 0 0,0 0 1 0 0,0 1 0 0 0,1 0-1 0 0,0 0 1 0 0,1 0-1 0 0,1 1 1 0 0,-1 0-1 0 0,2 1 1 0 0,-1 0-1 0 0,1 0 1 0 0,1 1-1 0 0,-1 0 1 0 0,1 1-1 0 0,1 0 1 0 0,-1 1-1 0 0,1 0 1 0 0,0 1-1 0 0,6-2-2 0 0,-16 8-14 0 0,0 1 0 0 0,0-1 0 0 0,0 0 0 0 0,0 1 0 0 0,-1 0-1 0 0,1-1 1 0 0,0 1 0 0 0,-1 0 0 0 0,0 0 0 0 0,1 0 0 0 0,-1 0 0 0 0,0 0-1 0 0,0 0 1 0 0,0 0 0 0 0,0 1 0 0 0,-1-1 0 0 0,1 0 0 0 0,0 0 0 0 0,-1 1-1 0 0,0-1 1 0 0,1 0 0 0 0,-1 1 0 0 0,0-1 0 0 0,0 0 0 0 0,0 1-1 0 0,-1-1 1 0 0,1 0 0 0 0,-1 1 0 0 0,1-1 0 0 0,-1 0 0 0 0,0 0 0 0 0,0 1-1 0 0,0 0 15 0 0,0 14 27 0 0,1-10-10 0 0,0-6-14 0 0,-1 0 1 0 0,1 0 0 0 0,0 0 0 0 0,-1 0-1 0 0,1-1 1 0 0,0 1 0 0 0,0 0 0 0 0,0 0-1 0 0,0 0 1 0 0,0 0 0 0 0,0 0 0 0 0,0 0-1 0 0,0 0 1 0 0,0 0 0 0 0,0 0 0 0 0,1 0 0 0 0,-1 0-1 0 0,0 0 1 0 0,1 0 0 0 0,-1 0 0 0 0,1-1-1 0 0,-1 1 1 0 0,1 0 0 0 0,-1 0 0 0 0,1 0-1 0 0,-1-1 1 0 0,1 1 0 0 0,0 0 0 0 0,-1-1-1 0 0,1 1 1 0 0,0 0 0 0 0,0-1 0 0 0,0 1-1 0 0,-1-1 1 0 0,1 1 0 0 0,0-1 0 0 0,0 0-1 0 0,0 1 1 0 0,0-1 0 0 0,0 0 0 0 0,0 0-1 0 0,0 1 1 0 0,0-1 0 0 0,0 0 0 0 0,0 0 0 0 0,0 0-1 0 0,0 0 1 0 0,0 0 0 0 0,-1-1 0 0 0,1 1-1 0 0,0 0 1 0 0,0 0 0 0 0,0 0 0 0 0,0-1-1 0 0,0 1 1 0 0,0-1 0 0 0,0 1-4 0 0,127-66 517 0 0,-111 57-515 0 0,-6 2-7 0 0,0 1 0 0 0,0 0-1 0 0,1 1 1 0 0,0 0 0 0 0,0 1 0 0 0,0 0-1 0 0,1 1 1 0 0,-1 1 0 0 0,1 0 0 0 0,4 0 5 0 0,-14 4 1 0 0,-1-1 0 0 0,1 1 0 0 0,-1 0 1 0 0,0-1-1 0 0,0 1 0 0 0,1 0 1 0 0,-1 1-1 0 0,0-1 0 0 0,-1 0 0 0 0,1 1 1 0 0,0-1-1 0 0,-1 1 0 0 0,1-1 0 0 0,-1 1 1 0 0,0 0-1 0 0,0-1 0 0 0,0 1 0 0 0,0 0 1 0 0,-1 0-1 0 0,1 0 0 0 0,-1 0 0 0 0,1 0 1 0 0,-1 0-1 0 0,0-1 0 0 0,0 1 0 0 0,0 0 1 0 0,-1 0-1 0 0,1 0 0 0 0,-1 0 0 0 0,0 0 1 0 0,1 0-1 0 0,-2 1-1 0 0,1 10 18 0 0,1-8-38 0 0,-1-1-1 0 0,1 1 0 0 0,0-1 0 0 0,0 1 1 0 0,0-1-1 0 0,1 1 0 0 0,0-1 0 0 0,0 0 1 0 0,0 1-1 0 0,1-1 0 0 0,0 0 1 0 0,0 0-1 0 0,0 0 0 0 0,0 0 0 0 0,1 0 1 0 0,0 0-1 0 0,0-1 0 0 0,0 1 0 0 0,1-1 1 0 0,3 3 20 0 0,24-3-3699 0 0,-12-11-6305 0 0,-12 0 2042 0 0</inkml:trace>
  <inkml:trace contextRef="#ctx0" brushRef="#br0" timeOffset="1826.955">3259 578 10634 0 0,'0'0'1270'0'0,"0"0"-410"0"0,0 0 139 0 0,0 0 308 0 0,0 0 169 0 0,0 0-141 0 0,0 0-383 0 0,0 0-342 0 0,0 0-210 0 0,0 0-119 0 0,-3 33-87 0 0,-8 103-50 0 0,-9 88 162 0 0,5-75-279 0 0,-7-58 32 0 0,22-90-48 0 0,0 0 0 0 0,-1 0 0 0 0,1 0 1 0 0,-1-1-1 0 0,1 1 0 0 0,-1 0 0 0 0,1 0 1 0 0,-1 0-1 0 0,0-1 0 0 0,1 1 0 0 0,-1 0 0 0 0,0-1 1 0 0,0 1-1 0 0,1-1 0 0 0,-1 1 0 0 0,0-1 1 0 0,0 1-1 0 0,0-1 0 0 0,0 0 0 0 0,0 1 0 0 0,0-1 1 0 0,0 0-1 0 0,1 1 0 0 0,-1-1 0 0 0,0 0 0 0 0,0 0 1 0 0,0 0-1 0 0,0 0 0 0 0,0 0 0 0 0,0 0 1 0 0,0 0-1 0 0,0-1 0 0 0,0 1 0 0 0,0 0 0 0 0,0 0 1 0 0,0-1-1 0 0,0 1 0 0 0,0-1 0 0 0,0 1 1 0 0,1-1-1 0 0,-1 1 0 0 0,0-1 0 0 0,0 1 0 0 0,1-1 1 0 0,-1 0-1 0 0,0 1 0 0 0,1-1 0 0 0,-1 0 0 0 0,0 1 1 0 0,1-1-1 0 0,-1 0 0 0 0,1 0 0 0 0,-1 0 1 0 0,1 0-1 0 0,0 0 0 0 0,-1 0 0 0 0,1 1 0 0 0,0-1 1 0 0,0 0-1 0 0,-1 0 0 0 0,1 0 0 0 0,0 0 1 0 0,0-1-12 0 0,-2-11 0 0 0,0 1 1 0 0,1-1 0 0 0,0 0 0 0 0,1 0-1 0 0,0 1 1 0 0,1-1 0 0 0,1 0-1 0 0,0 0 1 0 0,0 1 0 0 0,2-1 0 0 0,3-8-1 0 0,8-27-95 0 0,3 1 0 0 0,2 1 0 0 0,1 1 0 0 0,3 1 0 0 0,1 0 0 0 0,3 2 0 0 0,29-34 95 0 0,-52 69-11 0 0,1 1-1 0 0,-1 0 1 0 0,1 0-1 0 0,0 1 1 0 0,0 0-1 0 0,1 0 1 0 0,-1 0-1 0 0,1 1 1 0 0,0 0-1 0 0,1 0 1 0 0,-1 1-1 0 0,1 0 1 0 0,-1 0-1 0 0,1 0 1 0 0,0 1-1 0 0,0 1 1 0 0,0-1-1 0 0,0 1 1 0 0,0 1-1 0 0,1-1 1 0 0,-1 2-1 0 0,4-1 12 0 0,-9 1 20 0 0,1 0-1 0 0,-1 0 0 0 0,0 0 1 0 0,-1 0-1 0 0,1 1 1 0 0,0-1-1 0 0,0 1 1 0 0,0-1-1 0 0,-1 1 1 0 0,1 0-1 0 0,-1 0 0 0 0,1 0 1 0 0,-1 1-1 0 0,0-1 1 0 0,0 0-1 0 0,0 1 1 0 0,0 0-1 0 0,-1-1 1 0 0,1 1-1 0 0,-1 0 0 0 0,1 0 1 0 0,-1 0-1 0 0,0 0 1 0 0,0 0-1 0 0,0 0 1 0 0,-1 0-1 0 0,1 0 1 0 0,-1 0-1 0 0,1 2-19 0 0,-10 91 660 0 0,4-84-625 0 0,0-1 0 0 0,-1 0-1 0 0,0-1 1 0 0,0 1-1 0 0,-1-1 1 0 0,-1 0 0 0 0,0-1-1 0 0,0 0 1 0 0,-1 0-1 0 0,0-1 1 0 0,0 0 0 0 0,-1-1-1 0 0,0 0 1 0 0,-1 0-1 0 0,1-1 1 0 0,-1 0 0 0 0,0-1-1 0 0,-1-1 1 0 0,1 1 0 0 0,-4-1-36 0 0,14-3-93 0 0,0-1-1 0 0,0 0 1 0 0,0 1-1 0 0,0-1 1 0 0,0 0-1 0 0,0 0 1 0 0,-1 0-1 0 0,1 0 0 0 0,0 0 1 0 0,0 0-1 0 0,0 0 1 0 0,0 0-1 0 0,0 0 1 0 0,0-1-1 0 0,0 1 0 0 0,0 0 1 0 0,0 0-1 0 0,0-1 1 0 0,0 1-1 0 0,0-1 1 0 0,0 1-1 0 0,0-1 0 0 0,0 0 1 0 0,0 1-1 0 0,1-1 1 0 0,-1 0-1 0 0,0 0 1 0 0,0 1-1 0 0,1-1 0 0 0,-1 0 1 0 0,0 0-1 0 0,1 0 1 0 0,-1 0-1 0 0,1 0 1 0 0,-1 0-1 0 0,1 0 0 0 0,-1 0 95 0 0,-1-28-10415 0 0,2 22 7192 0 0,0-4-2207 0 0</inkml:trace>
  <inkml:trace contextRef="#ctx0" brushRef="#br0" timeOffset="2076.031">4054 122 12747 0 0,'0'0'1248'0'0,"0"0"-437"0"0,0 0 245 0 0,0 0 400 0 0,0 0 151 0 0,-11 31-184 0 0,-38 102-449 0 0,-52 121 262 0 0,93-224-1386 0 0,1 0 0 0 0,2 0-1 0 0,0 0 1 0 0,3 1 0 0 0,0-1 0 0 0,3 29 150 0 0,8-31-2292 0 0,-1-24-1989 0 0,3-2-4819 0 0,-4-2 3116 0 0</inkml:trace>
  <inkml:trace contextRef="#ctx0" brushRef="#br0" timeOffset="2438.725">4080 704 1304 0 0,'0'0'1347'0'0,"0"0"-42"0"0,0 0 207 0 0,0 0 331 0 0,0 0 284 0 0,0 0 81 0 0,0 0-118 0 0,0 0-280 0 0,0 0-324 0 0,0 0-265 0 0,0 0-175 0 0,34 14-86 0 0,105 44-94 0 0,-137-56-814 0 0,1-1 0 0 0,0 1 1 0 0,1-1-1 0 0,-1 0 1 0 0,0 0-1 0 0,0 0 1 0 0,1 0-1 0 0,-1 0 1 0 0,0-1-1 0 0,1 1 1 0 0,-1-1-1 0 0,1 0 0 0 0,-1 0 1 0 0,0 0-1 0 0,1-1 1 0 0,-1 1-1 0 0,0-1 1 0 0,1 0-1 0 0,-1 0 1 0 0,0 0-1 0 0,0 0 1 0 0,3-2-53 0 0,5-2 235 0 0,1 0-113 0 0,0 1 1 0 0,-1-2-1 0 0,0 1 1 0 0,0-2-1 0 0,-1 1 0 0 0,1-1 1 0 0,-1-1-1 0 0,-1 0 0 0 0,0 0 1 0 0,0-1-1 0 0,0 0 0 0 0,-1-1 1 0 0,0 0-1 0 0,-1 0 0 0 0,0 0 1 0 0,-1-1-1 0 0,0 0 0 0 0,-1 0 1 0 0,4-11-123 0 0,-9 19-16 0 0,1 1 0 0 0,-1-1 0 0 0,1 1 0 0 0,-1-1 1 0 0,0 1-1 0 0,0-1 0 0 0,0 0 0 0 0,0 1 0 0 0,-1-1 1 0 0,1 1-1 0 0,-1-1 0 0 0,1 1 0 0 0,-1-1 0 0 0,0 1 1 0 0,0 0-1 0 0,0-1 0 0 0,0 1 0 0 0,0 0 0 0 0,-1 0 1 0 0,1-1-1 0 0,-1 1 0 0 0,0 0 0 0 0,1 1 0 0 0,-1-1 1 0 0,0 0-1 0 0,0 0 0 0 0,0 1 0 0 0,0-1 0 0 0,0 1 1 0 0,0 0-1 0 0,-1-1 0 0 0,1 1 0 0 0,0 0 0 0 0,-1 0 1 0 0,1 1-1 0 0,-1-1 0 0 0,1 0 0 0 0,-1 1 0 0 0,1 0 1 0 0,-1-1-1 0 0,0 1 0 0 0,1 0 0 0 0,-1 0 0 0 0,1 1 1 0 0,-1-1-1 0 0,1 0 0 0 0,-1 1 0 0 0,1 0 0 0 0,-1-1 1 0 0,1 1-1 0 0,-1 0 0 0 0,1 0 0 0 0,-2 1 16 0 0,-14 6-64 0 0,0 0 0 0 0,1 2 0 0 0,0 0 0 0 0,0 0 0 0 0,1 2 0 0 0,0 0 0 0 0,1 0 0 0 0,0 2 0 0 0,-11 14 64 0 0,18-22-27 0 0,1 2 0 0 0,0-1 0 0 0,1 1-1 0 0,0-1 1 0 0,0 2 0 0 0,1-1 0 0 0,0 1 0 0 0,0 0 0 0 0,1 0 0 0 0,0 0-1 0 0,1 0 1 0 0,0 1 0 0 0,0-1 0 0 0,1 1 0 0 0,1 0 0 0 0,-1 0 0 0 0,1 0 27 0 0,1-5-32 0 0,0-1 1 0 0,0 0 0 0 0,0 1 0 0 0,1-1 0 0 0,-1 0 0 0 0,1 1 0 0 0,0-1-1 0 0,1 0 1 0 0,-1 0 0 0 0,1 0 0 0 0,-1 0 0 0 0,1 0 0 0 0,0 0-1 0 0,1 0 1 0 0,-1-1 0 0 0,1 1 0 0 0,-1-1 0 0 0,1 1 0 0 0,0-1 0 0 0,0 0-1 0 0,1 0 1 0 0,-1-1 0 0 0,1 1 0 0 0,-1-1 0 0 0,1 1 0 0 0,0-1 0 0 0,0 0-1 0 0,3 1 32 0 0,93 15-2287 0 0,-65-19-1737 0 0,-4-4-4318 0 0,-17 1 904 0 0</inkml:trace>
  <inkml:trace contextRef="#ctx0" brushRef="#br0" timeOffset="3170.017">2064 682 0 0 0,'0'0'1163'0'0,"0"0"661"0"0,0 0-78 0 0,0 0-263 0 0,0 0-203 0 0,0 0-134 0 0,0 0-35 0 0,0 0-52 0 0,0 0-92 0 0,6-11 1300 0 0,-4 65 2536 0 0,-2-32-4312 0 0,15 107-45 0 0,6-104-1953 0 0,-12-20-2171 0 0,1-2-4386 0 0,-5-2 1527 0 0</inkml:trace>
  <inkml:trace contextRef="#ctx0" brushRef="#br0" timeOffset="12031.205">4 1326 0 0 0,'0'0'757'0'0,"0"0"276"0"0,0 0-90 0 0,0 0-173 0 0,-1-6-148 0 0,-2-16-117 0 0,37 9 1542 0 0,265-3 2170 0 0,-160 15-3457 0 0,953-37 1517 0 0,-308 26-1270 0 0,330-20 433 0 0,-617-8-426 0 0,140-19 241 0 0,-545 33-384 0 0,-84 25-1566 0 0,-16-1-2090 0 0,-3 1-7441 0 0,7 1 4414 0 0</inkml:trace>
</inkml:ink>
</file>

<file path=ppt/ink/ink6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9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36 7434 0 0,'0'0'513'0'0,"0"0"-300"0"0,0 0-251 0 0,0 0 16 0 0,0 0 182 0 0,0 0 197 0 0,0 0 139 0 0,0 0 86 0 0,0 0 31 0 0,0 0-33 0 0,0 0-55 0 0,-3 21-39 0 0,-23 153 742 0 0,3 77 272 0 0,11-2-1605 0 0,12-248 75 0 0,0 0 1 0 0,0 0-1 0 0,0 0 1 0 0,1 0 0 0 0,-1 0-1 0 0,0-1 1 0 0,1 1-1 0 0,-1 0 1 0 0,1 0-1 0 0,-1 0 1 0 0,1-1-1 0 0,-1 1 1 0 0,1 0 0 0 0,-1-1-1 0 0,1 1 1 0 0,-1 0-1 0 0,1-1 1 0 0,0 1-1 0 0,0-1 1 0 0,-1 1-1 0 0,1-1 1 0 0,0 1 0 0 0,0-1-1 0 0,-1 0 1 0 0,1 1-1 0 0,0-1 1 0 0,0 0-1 0 0,0 0 1 0 0,0 1-1 0 0,0-1 1 0 0,-1 0 0 0 0,1 0-1 0 0,0 0 1 0 0,0 0-1 0 0,0 0 1 0 0,0 0-1 0 0,0 0 1 0 0,0-1 0 0 0,0 1-1 0 0,-1 0 1 0 0,1 0-1 0 0,0-1 1 0 0,0 1-1 0 0,0 0 1 0 0,-1-1-1 0 0,1 1 1 0 0,0-1 0 0 0,0 1-1 0 0,-1-1 30 0 0,40-23-135 0 0,49-42-136 0 0,-86 67 272 0 0,0 1 0 0 0,-1-1 0 0 0,0 1 0 0 0,1 0 0 0 0,-1 0 0 0 0,0 0 0 0 0,0 0 0 0 0,0 0 0 0 0,0 0 0 0 0,-1 1 0 0 0,1-1 0 0 0,-1 0 0 0 0,1 1 0 0 0,-1 0 0 0 0,0-1 0 0 0,0 1-1 0 0,0 0 1 0 0,0 0 0 0 0,0-1 0 0 0,-1 1 0 0 0,1 0 0 0 0,-1 0 0 0 0,0 0 0 0 0,0 0 0 0 0,0 0 0 0 0,0 0 0 0 0,0 0 0 0 0,-1 1-1 0 0,3 5 65 0 0,-1-4 12 0 0,31 107 517 0 0,-30-109-515 0 0,0 0 0 0 0,-1-1-1 0 0,1 1 1 0 0,0 0 0 0 0,0-1-1 0 0,0 1 1 0 0,1-1 0 0 0,-1 0-1 0 0,1 0 1 0 0,-1 0-1 0 0,1 0 1 0 0,-1 0 0 0 0,1 0-1 0 0,0-1 1 0 0,0 1 0 0 0,0-1-1 0 0,0 0 1 0 0,0 0 0 0 0,0 0-1 0 0,1 0 1 0 0,-1-1-1 0 0,0 1 1 0 0,0-1 0 0 0,1 0-1 0 0,-1 0 1 0 0,0 0 0 0 0,0 0-1 0 0,1 0 1 0 0,-1-1 0 0 0,0 0-1 0 0,0 1 1 0 0,0-1-1 0 0,0 0 1 0 0,1-1-79 0 0,8-6 284 0 0,1 0-1 0 0,-2-1 1 0 0,1-1 0 0 0,-1 1-1 0 0,-1-2 1 0 0,0 0 0 0 0,0 0-1 0 0,-1-1 1 0 0,-1 0 0 0 0,0 0-1 0 0,0-1 1 0 0,-1 0 0 0 0,-1 0-1 0 0,0-1 1 0 0,-1 0 0 0 0,-1 0-1 0 0,3-12-283 0 0,1 2 68 0 0,-1 0-1 0 0,-1 0 1 0 0,0 0-1 0 0,-3-1 1 0 0,0 0-1 0 0,-1 0 0 0 0,-1 0 1 0 0,-2 0-1 0 0,0 0 1 0 0,-2 0-1 0 0,0 1 1 0 0,-2-1-1 0 0,-1 1 1 0 0,-1 0-1 0 0,0 0 0 0 0,-9-14-67 0 0,10 22-82 0 0,-1 2-1 0 0,-1-1 1 0 0,0 1-1 0 0,-1 0 1 0 0,-1 1-1 0 0,0 0 1 0 0,0 0 0 0 0,-2 1-1 0 0,1 0 1 0 0,-2 1-1 0 0,1 1 1 0 0,-1 0-1 0 0,-1 1 1 0 0,0 0-1 0 0,0 1 1 0 0,-1 0-1 0 0,0 1 1 0 0,0 1-1 0 0,0 1 1 0 0,-1 0-1 0 0,0 1 1 0 0,0 0-1 0 0,0 2 1 0 0,-1-1-1 0 0,1 2 1 0 0,-7 1 82 0 0,15 1-232 0 0,0 0-1 0 0,0 1 1 0 0,0 0-1 0 0,0 0 1 0 0,0 1 0 0 0,1 0-1 0 0,-1 1 1 0 0,1 0 0 0 0,0 0-1 0 0,0 0 1 0 0,0 1-1 0 0,1 0 1 0 0,-1 0 0 0 0,1 1-1 0 0,0 0 1 0 0,-3 4 232 0 0,-44 70-9866 0 0,43-59 3583 0 0</inkml:trace>
  <inkml:trace contextRef="#ctx0" brushRef="#br0" timeOffset="362.885">928 581 8282 0 0,'0'0'2291'0'0,"0"0"-715"0"0,0 0-365 0 0,0 0 3 0 0,0 0 3 0 0,0 0-124 0 0,0 0-257 0 0,0 0-245 0 0,0 0-151 0 0,0 0-118 0 0,0 0-80 0 0,0 0-93 0 0,-9 26-67 0 0,-28 79-30 0 0,26-37-56 0 0,11-62-288 0 0,5 27 74 0 0,16-24-6943 0 0,-15-9 2210 0 0,-1 0-2021 0 0</inkml:trace>
  <inkml:trace contextRef="#ctx0" brushRef="#br0" timeOffset="621.94">895 239 12659 0 0,'0'0'1032'0'0,"0"0"-608"0"0,0 0-312 0 0,0 0-40 0 0,0 0-72 0 0,0 0-40 0 0,0 0-344 0 0,0 0-440 0 0,0 0-384 0 0,0 0-601 0 0,0 0-1047 0 0,0 0-1313 0 0,0 0 1160 0 0</inkml:trace>
  <inkml:trace contextRef="#ctx0" brushRef="#br0" timeOffset="967.975">1333 460 5081 0 0,'0'0'1672'0'0,"0"0"-350"0"0,0 0-67 0 0,0 0 85 0 0,0 0 69 0 0,0 0-144 0 0,0 0-277 0 0,0 0-271 0 0,0 0-207 0 0,0 0-123 0 0,0 0-67 0 0,0 0-50 0 0,0 0-34 0 0,-17 5-48 0 0,-54 19-59 0 0,26 10 76 0 0,37-24-181 0 0,7-8-43 0 0,0 0-1 0 0,0 0 1 0 0,0 0-1 0 0,0 1 1 0 0,0-1-1 0 0,0 0 1 0 0,1 0-1 0 0,-1 1 1 0 0,1-1-1 0 0,0 0 1 0 0,0 1-1 0 0,0-1 1 0 0,0 0-1 0 0,0 1 1 0 0,0-1-1 0 0,0 0 1 0 0,1 1-1 0 0,-1-1 1 0 0,1 0-1 0 0,0 0 1 0 0,0 1-1 0 0,-1-1 0 0 0,1 0 1 0 0,1 0-1 0 0,-1 0 1 0 0,0 0-1 0 0,0 0 1 0 0,1 0-1 0 0,-1-1 1 0 0,1 1-1 0 0,0 0 1 0 0,0-1-1 0 0,-1 1 1 0 0,1-1-1 0 0,0 0 1 0 0,0 1-1 0 0,0-1 1 0 0,0 0-1 0 0,0 0 1 0 0,1 0-1 0 0,1 0 20 0 0,103 62 4 0 0,-103-60 16 0 0,-1 0-1 0 0,1 0 1 0 0,-1 1-1 0 0,0-1 1 0 0,0 1 0 0 0,-1-1-1 0 0,1 1 1 0 0,-1 0-1 0 0,0 0 1 0 0,0 0-1 0 0,0 1 1 0 0,0-1 0 0 0,-1 0-1 0 0,1 0 1 0 0,-1 1-1 0 0,0-1 1 0 0,-1 1-1 0 0,1-1 1 0 0,-1 1 0 0 0,0 0-1 0 0,0-1 1 0 0,0 1-1 0 0,-1-1 1 0 0,0 1-1 0 0,0-1 1 0 0,0 1 0 0 0,0-1-1 0 0,0 0 1 0 0,-1 1-1 0 0,0-1 1 0 0,0 0-1 0 0,0 0 1 0 0,-1 0 0 0 0,1 0-1 0 0,-1-1 1 0 0,0 1-1 0 0,0-1-19 0 0,-5 5-115 0 0,0-1 1 0 0,0 0-1 0 0,-1 0 0 0 0,0-1 0 0 0,-1-1 0 0 0,1 1 0 0 0,-1-2 0 0 0,0 1 1 0 0,0-1-1 0 0,0-1 0 0 0,-1 1 0 0 0,1-2 0 0 0,-1 0 0 0 0,-2 0 115 0 0,-23 2-4434 0 0,1-2-3691 0 0,28-2 5046 0 0</inkml:trace>
  <inkml:trace contextRef="#ctx0" brushRef="#br0" timeOffset="1297.041">1710 250 11322 0 0,'0'0'1303'0'0,"0"0"-737"0"0,0 0-381 0 0,0 0 118 0 0,0 0 317 0 0,0 0 276 0 0,0 0 135 0 0,0 0-44 0 0,0 0-155 0 0,0 0-144 0 0,0 0-132 0 0,-2 32-103 0 0,-10 101-69 0 0,-12 106 336 0 0,6-18-1499 0 0,8-199-1251 0 0,3-18-5662 0 0,7-5 1439 0 0,0-1 4738 0 0,0 2 966 0 0,0-4-1479 0 0</inkml:trace>
  <inkml:trace contextRef="#ctx0" brushRef="#br0" timeOffset="1572.019">1896 419 6297 0 0,'0'0'1393'0'0,"0"0"-563"0"0,0 0-157 0 0,0 0 200 0 0,0 0 185 0 0,0 0 39 0 0,0 0-150 0 0,0 0-217 0 0,0 0-122 0 0,-31 27-60 0 0,-97 82-37 0 0,76-61 609 0 0,52-46-1095 0 0,0 0 1 0 0,0 0 0 0 0,0 0-1 0 0,0 1 1 0 0,1-1-1 0 0,-1 0 1 0 0,1 0 0 0 0,-1 0-1 0 0,1 0 1 0 0,0 0-1 0 0,0 0 1 0 0,0-1 0 0 0,0 1-1 0 0,0 0 1 0 0,0 0-1 0 0,0-1 1 0 0,1 1 0 0 0,-1 0-1 0 0,0-1 1 0 0,1 0-1 0 0,0 1 1 0 0,-1-1 0 0 0,1 0-1 0 0,0 0 1 0 0,-1 0-1 0 0,1 0 1 0 0,0 0 0 0 0,0 0-1 0 0,0 0 1 0 0,0 0-1 0 0,0-1 1 0 0,0 1 0 0 0,0-1-1 0 0,0 0 1 0 0,3 0-26 0 0,4 5 208 0 0,4 1-25 0 0,-1 1-1 0 0,1 1 0 0 0,-2 0 1 0 0,1 1-1 0 0,-1 0 1 0 0,-1 0-1 0 0,1 1 1 0 0,-2 1-1 0 0,1 0 1 0 0,-2 0-1 0 0,1 1 0 0 0,-1-1 1 0 0,-1 2-1 0 0,0-1 1 0 0,2 9-183 0 0,-4-9 41 0 0,-5-10-80 0 0,1 1-1 0 0,-1-1 1 0 0,1 0-1 0 0,0 1 1 0 0,0-1-1 0 0,-1 0 1 0 0,2 0-1 0 0,-1 0 1 0 0,0 0-1 0 0,0 0 1 0 0,1 0-1 0 0,-1 0 1 0 0,1 0-1 0 0,-1 0 1 0 0,1 0-1 0 0,0-1 1 0 0,0 1-1 0 0,0-1 1 0 0,0 0-1 0 0,0 1 1 0 0,0-1-1 0 0,0 0 1 0 0,0 0-1 0 0,1 0 1 0 0,-1 0-1 0 0,0-1 1 0 0,1 1-1 0 0,1 0 40 0 0,8-1-2224 0 0,-2 0-3411 0 0,-2 0-5407 0 0</inkml:trace>
</inkml:ink>
</file>

<file path=ppt/ink/ink6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4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30 12299 0 0,'0'0'890'0'0,"0"0"-453"0"0,0 0-157 0 0,0 0 113 0 0,0 0 198 0 0,0 0 89 0 0,0 0-36 0 0,0 0-85 0 0,0 0-110 0 0,0 0-50 0 0,-12 33-44 0 0,-34 105-55 0 0,23-22 389 0 0,21-83-505 0 0,-21 291 128 0 0,22-320-810 0 0,-1 11 825 0 0,1-13-2538 0 0,0-9-3803 0 0,5-11-1365 0 0,1 11 3693 0 0</inkml:trace>
  <inkml:trace contextRef="#ctx0" brushRef="#br0" timeOffset="233.942">390 0 5849 0 0,'0'0'3353'0'0,"0"0"-2098"0"0,0 0-807 0 0,0 0 57 0 0,0 0 252 0 0,0 0 209 0 0,0 0 91 0 0,0 0-97 0 0,0 0-160 0 0,0 0-140 0 0,0 0-142 0 0,-15 34-120 0 0,-46 105-79 0 0,40-55 171 0 0,2 193 310 0 0,14-226-827 0 0,-4 60-2750 0 0,9-111 1621 0 0,0 3 2053 0 0,0-3-4700 0 0,0 1-5355 0 0,0-1 6047 0 0</inkml:trace>
  <inkml:trace contextRef="#ctx0" brushRef="#br0" timeOffset="488.933">619 424 7466 0 0,'0'0'1129'0'0,"0"0"-253"0"0,0 0 235 0 0,0 0 370 0 0,0 0 180 0 0,0 0-155 0 0,0 0-360 0 0,0 0-313 0 0,0 0-220 0 0,0 0-167 0 0,-12 33-118 0 0,-34 102-128 0 0,21-26-654 0 0,25-92-640 0 0,0-17-487 0 0,0 0-1415 0 0,0 0-2328 0 0,0 0-2023 0 0</inkml:trace>
  <inkml:trace contextRef="#ctx0" brushRef="#br0" timeOffset="710.209">633 85 11602 0 0,'0'0'2609'0'0,"0"0"-2849"0"0,0 0-440 0 0,0 0 8 0 0,0 0 104 0 0,0 0 87 0 0,0 0-359 0 0,0 0-952 0 0,0 0-2129 0 0,0 0-1096 0 0</inkml:trace>
  <inkml:trace contextRef="#ctx0" brushRef="#br0" timeOffset="1040.46">733 689 11610 0 0,'0'0'1018'0'0,"0"0"-176"0"0,0 0 130 0 0,0 0 87 0 0,0 0-87 0 0,0 0-243 0 0,0 0-294 0 0,0 0-158 0 0,0 0-72 0 0,0 0-72 0 0,0 0-49 0 0,0 0-28 0 0,23-29-24 0 0,73-90-21 0 0,-34 49-74 0 0,-62 69 34 0 0,0 0 1 0 0,1 0-1 0 0,-1 0 0 0 0,1-1 1 0 0,0 1-1 0 0,-1 0 0 0 0,1 0 1 0 0,0 0-1 0 0,0 0 0 0 0,0 0 1 0 0,-1 0-1 0 0,1 0 0 0 0,0 1 1 0 0,0-1-1 0 0,1 0 1 0 0,-1 0-1 0 0,0 1 0 0 0,0-1 1 0 0,0 0-1 0 0,0 1 0 0 0,0 0 1 0 0,1-1-1 0 0,-1 1 0 0 0,0-1 1 0 0,0 1-1 0 0,1 0 0 0 0,-1 0 1 0 0,0 0-1 0 0,1 0 0 0 0,-1 0 1 0 0,0 0-1 0 0,0 0 0 0 0,1 0 1 0 0,-1 1-1 0 0,0-1 0 0 0,1 0 1 0 0,-1 1-1 0 0,0-1 1 0 0,0 1-1 0 0,0-1 0 0 0,0 1 1 0 0,1 0-1 0 0,-1-1 0 0 0,0 1 1 0 0,0 0-1 0 0,0 0 0 0 0,0 0 1 0 0,-1 0-1 0 0,1 0 0 0 0,0 0 1 0 0,0 0-1 0 0,-1 0 0 0 0,1 0 1 0 0,0 0-1 0 0,-1 0 0 0 0,1 1 1 0 0,-1-1-1 0 0,1 0 0 0 0,-1 0 1 0 0,0 1-1 0 0,1-1 1 0 0,-1 0-1 0 0,0 0 0 0 0,0 1 29 0 0,1 145 580 0 0,-1-145-476 0 0,1 0-1 0 0,0 0 0 0 0,0 0 1 0 0,0-1-1 0 0,0 1 0 0 0,1 0 1 0 0,-1-1-1 0 0,0 1 0 0 0,1-1 1 0 0,-1 1-1 0 0,1-1 0 0 0,-1 0 1 0 0,1 1-1 0 0,0-1 0 0 0,0 0 1 0 0,-1 0-1 0 0,1 0 0 0 0,0 0 1 0 0,0-1-1 0 0,0 1 0 0 0,0 0 1 0 0,0-1-1 0 0,0 0 0 0 0,0 1 1 0 0,0-1-1 0 0,0 0 0 0 0,0 0 1 0 0,0 0-1 0 0,0 0 0 0 0,1 0 1 0 0,-1-1-1 0 0,0 1 1 0 0,0-1-1 0 0,0 1 0 0 0,0-1 1 0 0,-1 0-1 0 0,1 0 0 0 0,0 1 1 0 0,0-1-1 0 0,0-1 0 0 0,0 1-103 0 0,118-109 1455 0 0,-70 69-4875 0 0,-31 31-668 0 0,1 2-3432 0 0,-11 4-262 0 0</inkml:trace>
  <inkml:trace contextRef="#ctx0" brushRef="#br0" timeOffset="1472.84">1504 453 4817 0 0,'0'0'3430'0'0,"0"0"-1056"0"0,0 0-486 0 0,0 0-157 0 0,0 0-145 0 0,0 0-264 0 0,0 0-290 0 0,0 0-276 0 0,0 0-210 0 0,0 0-136 0 0,0 0-127 0 0,0 0-90 0 0,0 0-73 0 0,-28 11-62 0 0,-89 37-28 0 0,113-47-31 0 0,1 0-1 0 0,-1 0 0 0 0,1 1 0 0 0,-1-1 1 0 0,1 1-1 0 0,0 0 0 0 0,0 0 0 0 0,0 0 1 0 0,0 1-1 0 0,0-1 0 0 0,0 1 0 0 0,1-1 1 0 0,-1 1-1 0 0,1 0 0 0 0,0 0 0 0 0,-1 0 1 0 0,2 0-1 0 0,-1 0 0 0 0,0 1 0 0 0,0 1 2 0 0,-3 6-27 0 0,3-9 7 0 0,0 1 1 0 0,1-1-1 0 0,-1 1 0 0 0,1-1 1 0 0,0 1-1 0 0,0-1 0 0 0,0 1 1 0 0,0 0-1 0 0,0 0 1 0 0,1 0-1 0 0,-1-1 0 0 0,1 1 1 0 0,0 0-1 0 0,-1 0 1 0 0,1 0-1 0 0,1 0 0 0 0,-1 0 1 0 0,0 0-1 0 0,1 0 1 0 0,-1-1-1 0 0,1 1 0 0 0,0 0 1 0 0,0 0-1 0 0,0-1 1 0 0,0 1-1 0 0,1 0 0 0 0,-1-1 1 0 0,1 0-1 0 0,-1 1 1 0 0,1-1-1 0 0,0 0 0 0 0,0 1 1 0 0,0-1-1 0 0,0 0 0 0 0,0-1 1 0 0,1 1-1 0 0,-1 0 20 0 0,8 0 59 0 0,1 0 0 0 0,-1-1 0 0 0,0 0 0 0 0,1-1 0 0 0,-1 0 0 0 0,0 0 0 0 0,1-1 0 0 0,-1-1 0 0 0,0 0 1 0 0,0 0-1 0 0,0-1 0 0 0,0 0 0 0 0,0-1 0 0 0,-1 0 0 0 0,1 0 0 0 0,-1-1 0 0 0,0 0 0 0 0,-1-1 0 0 0,1 0 0 0 0,-1 0 0 0 0,0-1 0 0 0,-1 0 0 0 0,2-2-59 0 0,86-51 159 0 0,-94 59-167 0 0,0 1 0 0 0,1-1 1 0 0,-1 0-1 0 0,0 0 1 0 0,1 0-1 0 0,-1 1 1 0 0,1-1-1 0 0,-1 1 1 0 0,1-1-1 0 0,-1 1 1 0 0,1-1-1 0 0,-1 1 1 0 0,1 0-1 0 0,-1 0 0 0 0,1 0 1 0 0,-1 0-1 0 0,1 0 1 0 0,-1 0-1 0 0,1 0 1 0 0,-1 1-1 0 0,1-1 1 0 0,-1 0-1 0 0,1 1 1 0 0,-1-1-1 0 0,1 1 1 0 0,-1 0-1 0 0,1-1 1 0 0,-1 1-1 0 0,0 0 0 0 0,0 0 1 0 0,1 0-1 0 0,-1 0 1 0 0,0 0-1 0 0,0 0 1 0 0,0 0-1 0 0,0 1 1 0 0,0-1-1 0 0,0 0 1 0 0,0 0-1 0 0,-1 1 1 0 0,1-1-1 0 0,0 1 0 0 0,0 0 8 0 0,7 42-1 0 0,-1 0 0 0 0,-3 1 0 0 0,-1-1-1 0 0,-3 1 1 0 0,-1 0 0 0 0,-4 21 1 0 0,2-13-107 0 0,-16 208-132 0 0,19-251 211 0 0,0 0-1 0 0,0 0 1 0 0,-1 1-1 0 0,-1-1 1 0 0,0-1-1 0 0,0 1 1 0 0,-1 0-1 0 0,0 0 1 0 0,-1-1-1 0 0,0 0 1 0 0,0 0-1 0 0,-1 0 1 0 0,0 0-1 0 0,-1-1 1 0 0,0 1-1 0 0,0-2 1 0 0,-1 1-1 0 0,0-1 1 0 0,-3 3 28 0 0,7-7-3 0 0,1 0 0 0 0,-2-1 0 0 0,1 0 0 0 0,0 1 0 0 0,0-1 0 0 0,-1 0 0 0 0,1-1 0 0 0,-1 1 0 0 0,1 0 0 0 0,-1-1 0 0 0,0 0 0 0 0,1 0 0 0 0,-1 0 0 0 0,0 0 0 0 0,0-1 0 0 0,0 0 0 0 0,0 0 0 0 0,0 0 0 0 0,1 0 0 0 0,-1 0 0 0 0,0-1 0 0 0,0 1 0 0 0,0-1 0 0 0,0 0 0 0 0,1 0 0 0 0,-1-1 1 0 0,0 1-1 0 0,1-1 0 0 0,-1 0 0 0 0,1 0 0 0 0,0 0 0 0 0,0 0 0 0 0,0 0 0 0 0,0-1 0 0 0,0 0 0 0 0,0 1 0 0 0,0-1 0 0 0,1 0 0 0 0,-1 0 0 0 0,-1-4 3 0 0,2 0-19 0 0,1-1-1 0 0,-1 0 1 0 0,1 1-1 0 0,0-1 1 0 0,1 0 0 0 0,0 0-1 0 0,0 1 1 0 0,1-1 0 0 0,0 0-1 0 0,0 0 1 0 0,1 1-1 0 0,0-1 1 0 0,0 1 0 0 0,1-1-1 0 0,0 1 1 0 0,0 0 0 0 0,1 0-1 0 0,4-6 20 0 0,89-113-42 0 0,-94 123 37 0 0,41-45-573 0 0,2 2-1 0 0,3 2 1 0 0,39-28 578 0 0,-53 47-4276 0 0,-26 18 922 0 0,3-2-6852 0 0</inkml:trace>
</inkml:ink>
</file>

<file path=ppt/ink/ink6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3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1 622 0 0 0,'0'0'1484'0'0,"0"0"245"0"0,0 0-66 0 0,0 0-131 0 0,0 0-110 0 0,0 0-109 0 0,24-8-80 0 0,79-30-107 0 0,-33-7 778 0 0,-22 3-1257 0 0,-2-2 0 0 0,-1-2 1 0 0,-3-2-1 0 0,-2-2 0 0 0,20-35-647 0 0,-52 74 14 0 0,0-2-1 0 0,0 1 1 0 0,-1-1 0 0 0,-1 0-1 0 0,0-1 1 0 0,-1 0-1 0 0,-1 0 1 0 0,0 0 0 0 0,0 0-1 0 0,0-14-13 0 0,-4 26-37 0 0,0-1-1 0 0,-1 1 1 0 0,1-1-1 0 0,-1 1 1 0 0,0-1 0 0 0,1 1-1 0 0,-1 0 1 0 0,0-1-1 0 0,0 1 1 0 0,-1 0-1 0 0,1 0 1 0 0,0-1-1 0 0,-1 1 1 0 0,1 0 0 0 0,-1 0-1 0 0,0 1 1 0 0,0-1-1 0 0,0 0 1 0 0,0 1-1 0 0,0-1 1 0 0,0 1-1 0 0,0-1 1 0 0,0 1 0 0 0,-1 0-1 0 0,1 0 1 0 0,0 0-1 0 0,-1 0 1 0 0,1 1-1 0 0,-1-1 1 0 0,1 0-1 0 0,-1 1 1 0 0,1 0-1 0 0,-1 0 1 0 0,1 0 0 0 0,-1 0-1 0 0,1 0 1 0 0,-1 0-1 0 0,1 0 1 0 0,-1 1-1 0 0,1 0 1 0 0,-1-1-1 0 0,1 1 1 0 0,0 0 0 0 0,-1 0-1 0 0,1 0 1 0 0,0 0-1 0 0,0 1 1 0 0,-1-1-1 0 0,1 1 1 0 0,-1 1 37 0 0,-8 3-24 0 0,1 1 1 0 0,0 0 0 0 0,1 1-1 0 0,-1 0 1 0 0,2 0 0 0 0,-1 1-1 0 0,1 0 1 0 0,0 1-1 0 0,1 0 1 0 0,0 0 0 0 0,1 0-1 0 0,0 1 1 0 0,1 0 0 0 0,0 0-1 0 0,0 1 1 0 0,1-1 0 0 0,1 1-1 0 0,0 0 1 0 0,-1 10 23 0 0,4-19 7 0 0,1 0 1 0 0,-1-1 0 0 0,1 1 0 0 0,0 0-1 0 0,0-1 1 0 0,-1 1 0 0 0,2-1 0 0 0,-1 1-1 0 0,0-1 1 0 0,0 0 0 0 0,1 1 0 0 0,0-1-1 0 0,-1 0 1 0 0,1 0 0 0 0,0 0 0 0 0,0 0-1 0 0,0 0 1 0 0,0-1 0 0 0,0 1 0 0 0,0 0-1 0 0,1-1 1 0 0,-1 0 0 0 0,1 1 0 0 0,-1-1-1 0 0,1 0 1 0 0,-1 0 0 0 0,1-1 0 0 0,-1 1-1 0 0,1 0 1 0 0,1-1-8 0 0,83 10 539 0 0,-45-12-329 0 0,-1-2-1 0 0,0-1 1 0 0,0-3 0 0 0,-1-1 0 0 0,4-3-210 0 0,-29 8 143 0 0,-14 4-26 0 0,-1 0 61 0 0,-2 11 379 0 0,-62 81 657 0 0,58-85-1226 0 0,1 1 0 0 0,0 0 1 0 0,0 0-1 0 0,0 0 0 0 0,2 1 1 0 0,-1-1-1 0 0,1 1 0 0 0,0 0 1 0 0,0 0-1 0 0,1 0 0 0 0,1 1 1 0 0,-1-1-1 0 0,2 0 0 0 0,-1 1 1 0 0,1-1-1 0 0,1 6 12 0 0,1-12-98 0 0,-1 0 0 0 0,1-1-1 0 0,0 1 1 0 0,0-1 0 0 0,0 1 0 0 0,0-1 0 0 0,1 0-1 0 0,-1 0 1 0 0,1 1 0 0 0,-1-2 0 0 0,1 1 0 0 0,0 0-1 0 0,0-1 1 0 0,-1 1 0 0 0,1-1 0 0 0,0 0 0 0 0,1 0-1 0 0,-1 0 1 0 0,0 0 0 0 0,0 0 0 0 0,0-1 0 0 0,0 0-1 0 0,1 1 1 0 0,-1-1 0 0 0,0 0 0 0 0,0-1 0 0 0,0 1-1 0 0,3-1 99 0 0,54-6-6639 0 0,-40 2 2042 0 0,-4-2 279 0 0</inkml:trace>
  <inkml:trace contextRef="#ctx0" brushRef="#br0" timeOffset="243.715">1024 250 6921 0 0,'0'0'1086'0'0,"0"0"-496"0"0,0 0-68 0 0,0 0 357 0 0,0 0 296 0 0,0 0 55 0 0,0 0-215 0 0,0 0-345 0 0,-12 31-254 0 0,-36 94-118 0 0,47-124-286 0 0,0 0-1 0 0,0 0 1 0 0,1 0 0 0 0,-1 0 0 0 0,0 0 0 0 0,0 0-1 0 0,0 0 1 0 0,1 1 0 0 0,-1-1 0 0 0,1 0 0 0 0,-1 0-1 0 0,1 0 1 0 0,-1 1 0 0 0,1-1 0 0 0,0 0 0 0 0,-1 1 0 0 0,1-1-1 0 0,0 0 1 0 0,0 1 0 0 0,0-1 0 0 0,0 1 0 0 0,0-1-1 0 0,1 0 1 0 0,-1 1 0 0 0,0-1 0 0 0,1 0 0 0 0,-1 0-1 0 0,0 1 1 0 0,1-1 0 0 0,0 0 0 0 0,-1 0 0 0 0,1 1-1 0 0,0-1 1 0 0,-1 0 0 0 0,1 0 0 0 0,0 0 0 0 0,0 0-1 0 0,0 0 1 0 0,0 0 0 0 0,0 0 0 0 0,0-1 0 0 0,0 1-1 0 0,1 0-11 0 0,3 1 120 0 0,0 1 55 0 0,-1 0 0 0 0,1-1 0 0 0,-1 0-1 0 0,1 0 1 0 0,0-1 0 0 0,0 1 0 0 0,-1-1 0 0 0,1 0 0 0 0,0 0 0 0 0,0-1 0 0 0,1 0 0 0 0,-1 1 0 0 0,0-2 0 0 0,0 1 0 0 0,0 0 0 0 0,0-1 0 0 0,0 0 0 0 0,0 0 0 0 0,-1-1 0 0 0,1 1 0 0 0,0-1 0 0 0,0 0 0 0 0,-1-1 0 0 0,1 1 0 0 0,-1-1-1 0 0,0 1 1 0 0,0-1 0 0 0,0-1 0 0 0,0 1 0 0 0,0-1 0 0 0,-1 1 0 0 0,0-1 0 0 0,1 0 0 0 0,-1 0 0 0 0,-1 0 0 0 0,1-1 0 0 0,1-2-175 0 0,24-109 817 0 0,-28 112-955 0 0,0-1 0 0 0,0 1 0 0 0,0 0 1 0 0,-1 0-1 0 0,1-1 0 0 0,-1 1 0 0 0,-1 0 0 0 0,1 0 0 0 0,0 0 0 0 0,-1 0 0 0 0,0 0 0 0 0,0 0 0 0 0,0 0 0 0 0,0 1 0 0 0,-1-1 0 0 0,-2-2 138 0 0,-23-12-3554 0 0,7 11-3789 0 0,10 6-2272 0 0</inkml:trace>
</inkml:ink>
</file>

<file path=ppt/ink/ink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19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1 171 0 0 0,'0'0'1250'0'0,"0"0"322"0"0,0 0 43 0 0,0 0-145 0 0,0 0-167 0 0,0 0-114 0 0,1-8-103 0 0,0-2-664 0 0,2-6-29 0 0,-3-1 4384 0 0,24 95-2633 0 0,-3 9-1195 0 0,11 54-224 0 0,12 60-308 0 0,-26-160-301 0 0,-6-59 2147 0 0,6-60-1993 0 0,103-231-117 0 0,-107 273-158 0 0,34-123-238 0 0,-43 119-1243 0 0,-14 45-5336 0 0,2 12-1156 0 0,1-10 2398 0 0</inkml:trace>
  <inkml:trace contextRef="#ctx0" brushRef="#br0" timeOffset="1275.596">474 462 0 0 0,'0'0'211'0'0,"0"0"469"0"0,0 0 17 0 0,0 0-129 0 0,0 0-145 0 0,0 0-84 0 0,0 0-26 0 0,0 0-10 0 0,-16 12 619 0 0,-73 160 959 0 0,14-47-1447 0 0,56-88-374 0 0,19-37-15 0 0,0 0 16 0 0,0 0 11 0 0,0 0 43 0 0,0 0 69 0 0,11-8 1506 0 0,54-79-20 0 0,100-134-894 0 0,-107 159-790 0 0,-57 61-55 0 0,-1 1-42 0 0,0 0 1 0 0,2 22 268 0 0,14 60 567 0 0,-8-66-621 0 0,-2 0 0 0 0,0 1 0 0 0,0 0 0 0 0,-2 0 0 0 0,0 1 0 0 0,-1-1 0 0 0,-1 1 0 0 0,-1-1 0 0 0,0 1 0 0 0,-1 1-104 0 0,0-18 21 0 0,0-1-4 0 0,0 0-14 0 0,-31-4 2283 0 0,-56-55-2007 0 0,23 26-603 0 0,20 15-2666 0 0,29 17-1846 0 0,10 1-1164 0 0,4 0 4481 0 0</inkml:trace>
  <inkml:trace contextRef="#ctx0" brushRef="#br0" timeOffset="5279.804">1022 326 0 0 0,'0'0'1387'0'0,"0"0"337"0"0,0 0 218 0 0,0 0-82 0 0,0 0-366 0 0,0 0-382 0 0,0 0-251 0 0,0 0-100 0 0,0 0 6 0 0,7 1 45 0 0,134 1 5116 0 0,81-25-2945 0 0,-120 10-2441 0 0,-35 13-317 0 0,-62 0-3372 0 0,-11 0-3391 0 0,-10 0-1295 0 0,10 4 2953 0 0</inkml:trace>
  <inkml:trace contextRef="#ctx0" brushRef="#br0" timeOffset="5596.004">997 606 1104 0 0,'0'0'1361'0'0,"0"0"-1"0"0,0 0 180 0 0,0 0 293 0 0,0 0 98 0 0,0 0-203 0 0,0 0-321 0 0,0 0-285 0 0,0 0-158 0 0,0 0-55 0 0,0 0-47 0 0,0 0-49 0 0,0 0-14 0 0,31 0-65 0 0,99 0-60 0 0,-52-1 324 0 0,0-3 0 0 0,0-4-1 0 0,34-9-997 0 0,-66 12-120 0 0,9-3-898 0 0,-20-1-3664 0 0,-25 6-719 0 0,-4-1-5288 0 0</inkml:trace>
  <inkml:trace contextRef="#ctx0" brushRef="#br0" timeOffset="6297.471">2578 6 192 0 0,'0'0'1172'0'0,"0"0"193"0"0,0 0 270 0 0,0 0 224 0 0,0 0 37 0 0,0 0-150 0 0,0 0-283 0 0,0 0-326 0 0,0 0-250 0 0,0 0-163 0 0,-33-2-89 0 0,-102 0-40 0 0,131 1-549 0 0,0 1-1 0 0,0 0 1 0 0,0 0-1 0 0,0 0 1 0 0,0 1 0 0 0,0-1-1 0 0,0 1 1 0 0,0 0-1 0 0,1 0 1 0 0,-1 0 0 0 0,0 0-1 0 0,0 1 1 0 0,1-1-1 0 0,-1 1 1 0 0,1 0-1 0 0,0 0 1 0 0,-1 1 0 0 0,1-1-1 0 0,0 1-45 0 0,-7 5 173 0 0,-9 6-79 0 0,1 1 1 0 0,0 1-1 0 0,0 0 0 0 0,2 2 1 0 0,0-1-1 0 0,1 2 1 0 0,1 0-1 0 0,1 1 0 0 0,0 1 1 0 0,2-1-1 0 0,0 2 1 0 0,2 0-1 0 0,0 0 1 0 0,1 0-1 0 0,2 1 0 0 0,0 1 1 0 0,1-1-1 0 0,2 1 1 0 0,-1 17-95 0 0,3-33 10 0 0,1 0 0 0 0,0 0 0 0 0,0 0 0 0 0,1 0 1 0 0,0 0-1 0 0,1 0 0 0 0,-1-1 0 0 0,1 1 1 0 0,1 0-1 0 0,0-1 0 0 0,0 0 0 0 0,0 1 0 0 0,1-1 1 0 0,0 0-1 0 0,0-1 0 0 0,1 1 0 0 0,0-1 1 0 0,0 0-1 0 0,0 0 0 0 0,1 0 0 0 0,0-1 0 0 0,0 0 1 0 0,0 0-1 0 0,3 1-10 0 0,4 1 235 0 0,1 0 0 0 0,0-1-1 0 0,0-1 1 0 0,0 0 0 0 0,1 0 0 0 0,0-2 0 0 0,-1 0-1 0 0,1-1 1 0 0,1 0 0 0 0,-1-1 0 0 0,0-1 0 0 0,0 0 0 0 0,0-1-1 0 0,0-1 1 0 0,0 0 0 0 0,13-4-235 0 0,-2-1 412 0 0,0-2 0 0 0,0 0 0 0 0,0-2 0 0 0,-1 0 0 0 0,-1-2 0 0 0,0-1 0 0 0,-1 0 0 0 0,18-16-412 0 0,-27 18 94 0 0,0 1-1 0 0,-1-1 1 0 0,-1-1-1 0 0,0 0 1 0 0,-1-1-1 0 0,0-1 1 0 0,-1 1-1 0 0,-1-2 1 0 0,0 1-1 0 0,5-13-93 0 0,-11 19-93 0 0,0 1 0 0 0,0-1-1 0 0,0 1 1 0 0,-2-1 0 0 0,1 0 0 0 0,-1 0-1 0 0,0 0 1 0 0,-1 0 0 0 0,0 0 0 0 0,0 0 0 0 0,-1 0-1 0 0,0 0 1 0 0,0 0 0 0 0,-1 1 0 0 0,-1-1-1 0 0,1 0 1 0 0,-1 1 0 0 0,-1 0 0 0 0,0-1 0 0 0,0 1-1 0 0,0 1 1 0 0,-1-1 93 0 0,-3-3-405 0 0,0 0 0 0 0,-1 1 0 0 0,0 0 0 0 0,-1 1-1 0 0,0 0 1 0 0,0 1 0 0 0,-1 0 0 0 0,0 0 0 0 0,0 1-1 0 0,-1 0 1 0 0,0 1 0 0 0,0 1 0 0 0,-1 0 0 0 0,1 0 0 0 0,-1 2-1 0 0,-5-2 406 0 0,-135-12-10331 0 0,115 17 2824 0 0</inkml:trace>
  <inkml:trace contextRef="#ctx0" brushRef="#br0" timeOffset="6630.011">1803 319 0 0 0,'0'0'543'0'0,"0"0"514"0"0,0 0 314 0 0,0 0 188 0 0,0 0 47 0 0,0 0-112 0 0,0 0-127 0 0,0 0-112 0 0,0 0-55 0 0,0 0-40 0 0,0 0-52 0 0,0 0-108 0 0,2-6-139 0 0,7-16-100 0 0,17 16 1977 0 0,197 29 1735 0 0,630 6-2661 0 0,-475-48-2330 0 0,-264-4-1292 0 0,-77 10-1820 0 0,-3-2-4421 0 0,-20 8-3009 0 0</inkml:trace>
</inkml:ink>
</file>

<file path=ppt/ink/ink6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7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42 589 2657 0 0,'0'0'1901'0'0,"0"0"-568"0"0,0 0-280 0 0,0 0 154 0 0,0 0 240 0 0,0 0 109 0 0,0 0-97 0 0,0 0-282 0 0,0 0-313 0 0,0 0-267 0 0,0 0-193 0 0,-4 3-120 0 0,2-2-249 0 0,0 0 0 0 0,0 0 0 0 0,0 0 0 0 0,0 0 0 0 0,1 1 0 0 0,-1-1 0 0 0,0 1 0 0 0,1-1 0 0 0,-1 1 0 0 0,1 0 0 0 0,0 0 0 0 0,-1-1 0 0 0,1 1 0 0 0,0 0 0 0 0,0 0-1 0 0,0 0 1 0 0,1 0 0 0 0,-1 0 0 0 0,0 0 0 0 0,1 1 0 0 0,-1-1 0 0 0,1 0 0 0 0,0 0 0 0 0,0 0 0 0 0,0 1-35 0 0,-4 19 173 0 0,2 1-1 0 0,0-1 1 0 0,2 0-1 0 0,0 1 1 0 0,1-1 0 0 0,2 0-1 0 0,1 5-172 0 0,-3-23 50 0 0,0 0-1 0 0,0-1 1 0 0,0 1-1 0 0,1 0 1 0 0,0 0-1 0 0,-1-1 1 0 0,1 1-1 0 0,1-1 1 0 0,-1 1-1 0 0,0-1 1 0 0,1 0-1 0 0,0 0 1 0 0,0 0 0 0 0,0-1-1 0 0,0 1 1 0 0,0 0-1 0 0,0-1 1 0 0,1 0-1 0 0,-1 0 1 0 0,1 0-1 0 0,-1 0 1 0 0,1-1-1 0 0,0 1 1 0 0,0-1-1 0 0,0 0 1 0 0,0 0-1 0 0,0 0 1 0 0,0-1-1 0 0,0 0 1 0 0,0 1-1 0 0,0-1 1 0 0,0-1 0 0 0,0 1-1 0 0,0 0 1 0 0,0-1-1 0 0,0 0 1 0 0,0 0-1 0 0,0 0 1 0 0,0-1-1 0 0,-1 1 1 0 0,1-1-1 0 0,0 0 1 0 0,-1 0-1 0 0,1 0-49 0 0,19-14 197 0 0,-1-1 0 0 0,-1-1-1 0 0,-1-1 1 0 0,0-1 0 0 0,-1 0-1 0 0,-1-2-196 0 0,15-15 110 0 0,55-63-30 0 0,-77 103-978 0 0,-9 6 910 0 0,2 22-41 0 0,-5-28 37 0 0,0 0 0 0 0,1 0-1 0 0,0 0 1 0 0,-1 0 0 0 0,1 0 0 0 0,1 0-1 0 0,-1-1 1 0 0,0 1 0 0 0,1 0-1 0 0,-1 0 1 0 0,1 0 0 0 0,0 0-1 0 0,0 0 1 0 0,0-1 0 0 0,0 1-1 0 0,0 0 1 0 0,1-1 0 0 0,-1 1-1 0 0,1-1 1 0 0,0 0 0 0 0,0 1 0 0 0,0-1-1 0 0,0 0 1 0 0,0 0 0 0 0,0 0-1 0 0,0 0 1 0 0,1-1 0 0 0,-1 1-1 0 0,1-1 1 0 0,-1 1 0 0 0,1-1-1 0 0,-1 0 1 0 0,1 0 0 0 0,0 0-1 0 0,2 1-7 0 0,7-5 132 0 0,0 1 0 0 0,0-2 0 0 0,0 1 0 0 0,-1-2-1 0 0,0 1 1 0 0,0-2 0 0 0,0 1 0 0 0,0-1-1 0 0,-1-1 1 0 0,0 0 0 0 0,0-1 0 0 0,-1 0 0 0 0,0 0-1 0 0,0-1 1 0 0,-1 0 0 0 0,5-7-132 0 0,2 0 56 0 0,109-144-1996 0 0,-118 146-1042 0 0,-2 4-5392 0 0,-4 7-1419 0 0</inkml:trace>
  <inkml:trace contextRef="#ctx0" brushRef="#br0" timeOffset="630.008">1338 52 10114 0 0,'0'0'1239'0'0,"0"0"-324"0"0,0 0-176 0 0,0 0 84 0 0,0 0 166 0 0,0 0 49 0 0,0 0-98 0 0,0 0-172 0 0,-27 34-177 0 0,-83 111-147 0 0,45-28 131 0 0,10 1-303 0 0,-5-2 0 0 0,-49 68-272 0 0,-16 0-2102 0 0,113-159-713 0 0,10-16-872 0 0,2 1-3346 0 0,0-10 2951 0 0</inkml:trace>
  <inkml:trace contextRef="#ctx0" brushRef="#br0" timeOffset="991.855">1406 519 4913 0 0,'0'0'1066'0'0,"0"0"-137"0"0,0 0 217 0 0,0 0 334 0 0,0 0 220 0 0,0 0-87 0 0,-30 34-350 0 0,-95 106-366 0 0,71-64-56 0 0,49-62-710 0 0,-8 81 509 0 0,14-92-608 0 0,-1 0 0 0 0,1-1 0 0 0,0 1-1 0 0,0-1 1 0 0,0 0 0 0 0,0 1 0 0 0,1-1-1 0 0,-1 0 1 0 0,0 1 0 0 0,1-1-1 0 0,0 0 1 0 0,-1 0 0 0 0,1 0 0 0 0,0 0-1 0 0,0-1 1 0 0,0 1 0 0 0,0 0 0 0 0,0-1-1 0 0,1 0 1 0 0,-1 1 0 0 0,0-1 0 0 0,1 0-1 0 0,-1 0 1 0 0,1 0 0 0 0,-1-1 0 0 0,1 1-1 0 0,-1 0 1 0 0,1-1 0 0 0,0 0-1 0 0,-1 1 1 0 0,1-1 0 0 0,0 0 0 0 0,-1-1-1 0 0,1 1-31 0 0,10-2 158 0 0,0-1-1 0 0,-1 0 1 0 0,1-1-1 0 0,-1-1 1 0 0,0 1-1 0 0,0-2 1 0 0,-1 0-1 0 0,1 0 1 0 0,-1-1-1 0 0,-1-1 1 0 0,0 0-1 0 0,0 0 1 0 0,0-1-1 0 0,-1 0 1 0 0,0 0-1 0 0,-1-1 1 0 0,0-1-1 0 0,0 1 1 0 0,-1-1-1 0 0,4-8-157 0 0,-5 9 0 0 0,0-1 0 0 0,0 0 0 0 0,0 0 0 0 0,-2 0 0 0 0,1 0 0 0 0,-2-1 0 0 0,1 0 0 0 0,-2 1 0 0 0,1-1 0 0 0,-2 0 0 0 0,1-1 0 0 0,-2 1 0 0 0,0 0 0 0 0,0 0 0 0 0,-1-2 0 0 0,0 11-134 0 0,0 0-1 0 0,1 1 0 0 0,-1-1 0 0 0,-1 1 0 0 0,1-1 0 0 0,0 1 1 0 0,0 0-1 0 0,-1 0 0 0 0,0-1 0 0 0,1 1 0 0 0,-1 0 0 0 0,0 0 0 0 0,0 1 1 0 0,0-1-1 0 0,0 0 0 0 0,0 1 0 0 0,0-1 0 0 0,-1 1 0 0 0,1-1 0 0 0,-1 1 1 0 0,1 0-1 0 0,-1 0 0 0 0,1 0 0 0 0,-1 1 0 0 0,1-1 0 0 0,-1 1 1 0 0,0-1-1 0 0,-2 1 135 0 0,-47 6-10168 0 0,38-2 3263 0 0</inkml:trace>
  <inkml:trace contextRef="#ctx0" brushRef="#br0" timeOffset="1652.741">1695 633 8834 0 0,'0'0'1550'0'0,"0"0"-790"0"0,0 0-320 0 0,0 0 145 0 0,0 0 215 0 0,0 0 103 0 0,0 0-115 0 0,0 0-181 0 0,0 0-180 0 0,0 0-134 0 0,-9 32-102 0 0,-27 99-88 0 0,29-70 8 0 0,9-58-15 0 0,0 0 0 0 0,1 0 0 0 0,-1-1 0 0 0,1 0 0 0 0,0 1 0 0 0,0-1 0 0 0,0 0 1 0 0,0 0-1 0 0,0-1 0 0 0,0 1 0 0 0,0 0 0 0 0,1-1 0 0 0,-1 0 0 0 0,0 0 1 0 0,1 0-1 0 0,-1 0 0 0 0,1-1 0 0 0,0 1 0 0 0,-1-1 0 0 0,1 0 0 0 0,-1 0 0 0 0,1 0 1 0 0,0-1-1 0 0,-1 1 0 0 0,1-1 0 0 0,-1 0 0 0 0,1 0 0 0 0,-1 0 0 0 0,0 0 1 0 0,1-1-1 0 0,-1 1 0 0 0,0-1 0 0 0,0 0 0 0 0,0 0 0 0 0,1-1-96 0 0,12-8 234 0 0,0-1 0 0 0,-1-1-1 0 0,0 0 1 0 0,-1-1 0 0 0,-1 0 0 0 0,0-1-1 0 0,2-5-233 0 0,30-32 198 0 0,23-30-331 0 0,-67 83-1939 0 0,-6 9 1917 0 0,1 0 0 0 0,0 0 0 0 0,1 0 0 0 0,0 1 0 0 0,1-1 0 0 0,0 1 0 0 0,0 0 0 0 0,1 0 0 0 0,1 0 0 0 0,0 0 0 0 0,0 5 155 0 0,3-11 34 0 0,0 0 0 0 0,0 0 0 0 0,1-1 0 0 0,-1 1 0 0 0,1-1 1 0 0,0 0-1 0 0,0 0 0 0 0,1 0 0 0 0,-1-1 0 0 0,1 0 0 0 0,0 0 0 0 0,-1 0 0 0 0,1 0 0 0 0,1-1 1 0 0,-1 1-1 0 0,0-1 0 0 0,1-1 0 0 0,-1 1 0 0 0,1-1 0 0 0,-1 0 0 0 0,1 0 0 0 0,-1 0 1 0 0,1-1-1 0 0,0 0 0 0 0,-1 0 0 0 0,1-1 0 0 0,0 1 0 0 0,-1-1 0 0 0,4-1-34 0 0,14-3 197 0 0,-1-1 0 0 0,0-1 1 0 0,-1-1-1 0 0,0-1 0 0 0,0-1 0 0 0,-1 0 0 0 0,0-2 0 0 0,-1 0 0 0 0,13-11-197 0 0,-2-5 69 0 0,-2-1 0 0 0,-1-1 0 0 0,-2-1-1 0 0,-1-2 1 0 0,-1 0 0 0 0,-2-1 0 0 0,-1-1 0 0 0,-2-1 0 0 0,-2-1 0 0 0,-1-1-1 0 0,-1 0 1 0 0,-3-1 0 0 0,-1 0 0 0 0,-2 0 0 0 0,-1-1 0 0 0,0-29-69 0 0,-5 5 30 0 0,-26 76-813 0 0,10 11 719 0 0,1 0 0 0 0,0 2-1 0 0,2-1 1 0 0,1 1 0 0 0,-7 26 64 0 0,6-17-31 0 0,-5 9 26 0 0,3 1 0 0 0,2 1 0 0 0,2 0 0 0 0,2 0-1 0 0,1 1 1 0 0,3 0 0 0 0,2 0 0 0 0,2 0 0 0 0,5 34 5 0 0,1-50 2 0 0,1 1-982 0 0,-13-30-8718 0 0,-3-7 4610 0 0,3 1 458 0 0</inkml:trace>
  <inkml:trace contextRef="#ctx0" brushRef="#br0" timeOffset="1898.355">2187 339 12963 0 0,'0'0'2075'0'0,"0"0"-798"0"0,0 0-466 0 0,0 0-52 0 0,0 0 45 0 0,0 0 6 0 0,0 0-126 0 0,0 0-169 0 0,0 0-140 0 0,0 0-51 0 0,36-1-40 0 0,117-1-20 0 0,133-21 619 0 0,-246 18-1381 0 0,176-23 521 0 0,-145 16-3667 0 0,-2-2-4367 0 0,-40 7-2687 0 0</inkml:trace>
  <inkml:trace contextRef="#ctx0" brushRef="#br0" timeOffset="2976.1">3311 906 1480 0 0,'0'0'2289'0'0,"0"0"-1033"0"0,0 0-490 0 0,0 0 135 0 0,0 0 309 0 0,0 0 195 0 0,0 0-24 0 0,0 0-173 0 0,0 0-157 0 0,0 0-100 0 0,0 0-63 0 0,0 0-65 0 0,31-20-101 0 0,93-64-96 0 0,31-30 1850 0 0,-73 67-1822 0 0,-33 27-435 0 0,-37 13-199 0 0,1 2 0 0 0,-1 0 0 0 0,1 0 0 0 0,0 1 0 0 0,0 0 0 0 0,1 1 0 0 0,-1 1 0 0 0,0 0 0 0 0,1 1 0 0 0,0 0 0 0 0,3 2-20 0 0,-14 1 3 0 0,0 0 0 0 0,0 1 1 0 0,-1 0-1 0 0,1-1 0 0 0,0 1 0 0 0,-1 0 1 0 0,0 0-1 0 0,0 1 0 0 0,0-1 1 0 0,0 0-1 0 0,0 1 0 0 0,0-1 1 0 0,-1 1-1 0 0,0 0 0 0 0,0-1 0 0 0,0 1 1 0 0,0 0-1 0 0,-1 0 0 0 0,1 0 1 0 0,-1-1-1 0 0,0 1 0 0 0,0 0 0 0 0,0 0 1 0 0,-1 0-1 0 0,1 0 0 0 0,-1 0 1 0 0,0-1-1 0 0,0 1 0 0 0,0 0 1 0 0,-1-1-1 0 0,1 1 0 0 0,-1 0-3 0 0,-6 13 7 0 0,0 0 0 0 0,-1-1-1 0 0,-1 0 1 0 0,0 0 0 0 0,-1-1 0 0 0,-1-1-1 0 0,0 1 1 0 0,-1-2 0 0 0,0 0 0 0 0,-1 0 0 0 0,-1-2-1 0 0,0 0 1 0 0,-4 2-7 0 0,12-8-60 0 0,0 0 0 0 0,0-1 1 0 0,0 1-1 0 0,0-2 0 0 0,-1 1 0 0 0,1-1 0 0 0,-1 0 0 0 0,0-1 1 0 0,0 0-1 0 0,0 0 0 0 0,0-1 0 0 0,0 0 0 0 0,0 0 0 0 0,0 0 1 0 0,-3-2 59 0 0,10 1-73 0 0,0-1 0 0 0,-1 0 1 0 0,1 0-1 0 0,0 0 1 0 0,0-1-1 0 0,-1 1 0 0 0,1 0 1 0 0,0 0-1 0 0,0-1 1 0 0,0 1-1 0 0,1-1 0 0 0,-1 1 1 0 0,0 0-1 0 0,0-1 0 0 0,1 0 1 0 0,-1 1-1 0 0,1-1 1 0 0,-1 1-1 0 0,1-1 0 0 0,0 0 1 0 0,0 1-1 0 0,0-1 1 0 0,0 0-1 0 0,0 1 0 0 0,0-1 1 0 0,0 1-1 0 0,0-1 1 0 0,1 0-1 0 0,-1 1 0 0 0,0-1 1 0 0,1 1-1 0 0,0-1 1 0 0,-1 0-1 0 0,1 1 0 0 0,0 0 1 0 0,0-1-1 0 0,0 1 1 0 0,0-1-1 0 0,0 1 0 0 0,0 0 1 0 0,0 0-1 0 0,0 0 1 0 0,0-1-1 0 0,1 1 0 0 0,-1 0 1 0 0,0 1-1 0 0,1-1 1 0 0,-1 0-1 0 0,1 0 0 0 0,-1 1 1 0 0,1-1-1 0 0,1 0 73 0 0,2-4-30 0 0,1 0 0 0 0,1 0-1 0 0,-1 1 1 0 0,1 0 0 0 0,0 0 0 0 0,0 1 0 0 0,0 0-1 0 0,0 0 1 0 0,0 0 0 0 0,1 1 0 0 0,-1 0 0 0 0,1 1-1 0 0,0-1 1 0 0,-1 1 0 0 0,1 1 0 0 0,0 0 0 0 0,0 0 30 0 0,-4 1-2 0 0,-1 1 0 0 0,1 0-1 0 0,-1 0 1 0 0,0 0 0 0 0,0 1 0 0 0,0-1 0 0 0,0 1 0 0 0,0 0 0 0 0,0 0 0 0 0,-1-1 0 0 0,1 2 0 0 0,-1-1 0 0 0,0 0 0 0 0,0 0 0 0 0,0 1 0 0 0,1 1 2 0 0,11 17-37 0 0,3-3 9 0 0,-14-13 44 0 0,1-1-1 0 0,0 1 0 0 0,0-1 1 0 0,0 0-1 0 0,1 0 0 0 0,0 0 1 0 0,0-1-1 0 0,0 0 0 0 0,0 0 1 0 0,1 0-1 0 0,0-1 0 0 0,0 1 1 0 0,0-1-1 0 0,0-1 0 0 0,0 1 1 0 0,0-1-1 0 0,1 0 0 0 0,-1-1 1 0 0,1 1-1 0 0,0-1 0 0 0,-1-1 1 0 0,1 1-16 0 0,13-5 149 0 0,0 0 0 0 0,0-2 0 0 0,0 0 0 0 0,-1-2 0 0 0,0 0 0 0 0,-1 0 0 0 0,0-2 0 0 0,0-1 0 0 0,-1 0 0 0 0,0-1 0 0 0,-1 0 0 0 0,-1-2 0 0 0,0 0 0 0 0,0 0 0 0 0,8-13-149 0 0,179-188 757 0 0,-171 186-778 0 0,0-1 0 0 0,-2-2 0 0 0,-2-1 0 0 0,-1-1 0 0 0,-1-1 0 0 0,-2-1 0 0 0,-1-1 0 0 0,-2-2 0 0 0,-2 1 0 0 0,-2-2 0 0 0,-1 0 0 0 0,7-36 21 0 0,-22 3 47 0 0,-1 71-48 0 0,1 1 0 0 0,0-1 1 0 0,-1 1-1 0 0,1-1 0 0 0,-1 1 0 0 0,0 0 1 0 0,0-1-1 0 0,1 1 0 0 0,-1-1 0 0 0,0 1 1 0 0,0 0-1 0 0,0 0 0 0 0,0 0 1 0 0,0 0-1 0 0,-1-1 0 0 0,1 1 0 0 0,0 1 1 0 0,0-1-1 0 0,-1 0 0 0 0,1 0 1 0 0,0 0-1 0 0,-1 1 0 0 0,1-1 0 0 0,-1 1 1 0 0,1-1-1 0 0,-1 1 0 0 0,1-1 0 0 0,-1 1 1 0 0,0 0-1 0 0,1 0 0 0 0,-1 0 1 0 0,1 0-1 0 0,-1 0 0 0 0,1 0 0 0 0,-1 0 1 0 0,0 1-1 0 0,1-1 0 0 0,-1 0 1 0 0,1 1-1 0 0,-1-1 0 0 0,1 1 0 0 0,-1 0 1 0 0,1-1-1 0 0,0 1 1 0 0,-12 6-19 0 0,1 0 0 0 0,0 1 0 0 0,0 0 0 0 0,0 1 1 0 0,2 0-1 0 0,-1 1 0 0 0,1 0 0 0 0,0 0 0 0 0,1 1 0 0 0,-4 7 19 0 0,-1-1 33 0 0,-7 9 20 0 0,2 0 0 0 0,1 1 0 0 0,1 1 0 0 0,2 1-1 0 0,0 0 1 0 0,2 1 0 0 0,1 1 0 0 0,2 0 0 0 0,1 0 0 0 0,1 1 0 0 0,2 0 0 0 0,1 0 0 0 0,2 0 0 0 0,1 1-1 0 0,2 25-52 0 0,1-46 32 0 0,1 0 0 0 0,1 0 0 0 0,0 0-1 0 0,1-1 1 0 0,0 1 0 0 0,1-1 0 0 0,0 0-1 0 0,0 0 1 0 0,1 0 0 0 0,1-1 0 0 0,0 0-1 0 0,0 0 1 0 0,1-1 0 0 0,0 1 0 0 0,1-2-1 0 0,0 1 1 0 0,0-2 0 0 0,1 1 0 0 0,0-1-1 0 0,0 0 1 0 0,3 0-32 0 0,43 13-449 0 0,-44-18-3905 0 0,-1-2-4335 0 0,-9 0 2349 0 0</inkml:trace>
  <inkml:trace contextRef="#ctx0" brushRef="#br0" timeOffset="3231.307">4942 626 8130 0 0,'0'0'1235'0'0,"0"0"-323"0"0,0 0 164 0 0,0 0 279 0 0,0 0 41 0 0,0 0-263 0 0,0 0-388 0 0,-5 32-313 0 0,-15 100-186 0 0,-1 24-1276 0 0,23-146-958 0 0,2-5-4186 0 0,-1-5-1294 0 0</inkml:trace>
  <inkml:trace contextRef="#ctx0" brushRef="#br0" timeOffset="3386.511">5027 269 13171 0 0,'0'0'392'0'0,"0"0"-640"0"0,0 0-344 0 0,0 0-248 0 0,0 0-161 0 0,0 0-183 0 0,0 0-640 0 0,0 0-1721 0 0,0 0-784 0 0</inkml:trace>
  <inkml:trace contextRef="#ctx0" brushRef="#br0" timeOffset="3790.178">5167 976 0 0 0,'0'0'355'0'0,"0"0"-446"0"0,0 0-106 0 0,0 0 143 0 0,0 0 122 0 0,0 0 171 0 0,0 0 153 0 0,-14 32 130 0 0,-40 97 79 0 0,31-84 865 0 0,23-44-1382 0 0,0-1 0 0 0,0 1 0 0 0,0-1 1 0 0,0 1-1 0 0,-1-1 0 0 0,1 1 0 0 0,0 0 1 0 0,0-1-1 0 0,-1 1 0 0 0,1-1 0 0 0,0 1 1 0 0,-1-1-1 0 0,1 0 0 0 0,0 1 0 0 0,-1-1 1 0 0,1 1-1 0 0,-1-1 0 0 0,1 0 0 0 0,-1 1 1 0 0,1-1-1 0 0,-1 0 0 0 0,1 1 0 0 0,-1-1 1 0 0,1 0-1 0 0,-1 0 0 0 0,0 0 0 0 0,1 1 1 0 0,-1-1-1 0 0,1 0 0 0 0,-1 0 0 0 0,0 0 0 0 0,1 0 1 0 0,-1 0-1 0 0,1 0 0 0 0,-1 0 0 0 0,1 0 1 0 0,-1 0-1 0 0,0-1 0 0 0,1 1 0 0 0,-1 0 1 0 0,1 0-1 0 0,-1 0 0 0 0,1-1 0 0 0,-1 1 1 0 0,1 0-1 0 0,-1-1 0 0 0,1 1 0 0 0,-1 0 1 0 0,1-1-1 0 0,-1 1 0 0 0,1-1 0 0 0,-1 1 1 0 0,1 0-1 0 0,0-1 0 0 0,-1 1 0 0 0,1-1 1 0 0,0 1-1 0 0,0-1 0 0 0,-1 0 0 0 0,1 1 1 0 0,0-1-1 0 0,0 1 0 0 0,0-1 0 0 0,0 1 1 0 0,-1-1-1 0 0,1 0 0 0 0,0 1 0 0 0,0-1 0 0 0,0 1-84 0 0,-1-46 2678 0 0,5 27-2189 0 0,2 1 1 0 0,0 0 0 0 0,0 1 0 0 0,2 0 0 0 0,0 0-1 0 0,1 0 1 0 0,1 1 0 0 0,1 0 0 0 0,2-2-490 0 0,-5 7 112 0 0,23-32 17 0 0,2 1-1 0 0,1 1 1 0 0,3 2-1 0 0,1 2 1 0 0,2 1-1 0 0,10-5-128 0 0,-35 29 74 0 0,1 0 0 0 0,0 1 0 0 0,0 1 0 0 0,1 0 0 0 0,0 1 0 0 0,1 1 0 0 0,0 1 0 0 0,0 0 0 0 0,0 2 0 0 0,1 0-1 0 0,0 1 1 0 0,0 1 0 0 0,0 0 0 0 0,2 2-74 0 0,-18 0 9 0 0,-1 1-1 0 0,1 0 0 0 0,-1 0 1 0 0,1 1-1 0 0,-1-1 0 0 0,1 1 1 0 0,-1-1-1 0 0,0 1 0 0 0,1 0 1 0 0,-1 0-1 0 0,0 0 1 0 0,0 0-1 0 0,1 0 0 0 0,-1 0 1 0 0,0 0-1 0 0,0 1 0 0 0,0-1 1 0 0,0 1-1 0 0,-1 0 1 0 0,1 0-1 0 0,0-1 0 0 0,-1 1 1 0 0,1 0-1 0 0,-1 0 0 0 0,0 0 1 0 0,1 1-1 0 0,-1-1 0 0 0,0 0 1 0 0,0 0-1 0 0,-1 1 1 0 0,1-1-1 0 0,0 0 0 0 0,-1 1 1 0 0,1-1-1 0 0,-1 1 0 0 0,0-1 1 0 0,0 1-1 0 0,0-1 0 0 0,0 1 1 0 0,0 0-9 0 0,-1 4 63 0 0,0 1 1 0 0,0-1 0 0 0,0 0-1 0 0,-1 1 1 0 0,0-1 0 0 0,0 0-1 0 0,-1 0 1 0 0,0 0-1 0 0,0-1 1 0 0,0 1 0 0 0,-1-1-1 0 0,0 0 1 0 0,-1 2-64 0 0,-15 13 54 0 0,-1 0 1 0 0,-1-2-1 0 0,-1 0 0 0 0,-1-1 1 0 0,0-2-1 0 0,-1 0 0 0 0,0-2 1 0 0,-2 0-1 0 0,1-2 0 0 0,-2-1 1 0 0,1-1-1 0 0,-2-2 1 0 0,-9 2-55 0 0,-16-7-2594 0 0,56-31-11587 0 0,4 20 10970 0 0</inkml:trace>
  <inkml:trace contextRef="#ctx0" brushRef="#br0" timeOffset="4248.294">5811 803 0 0 0,'0'0'487'0'0,"0"0"500"0"0,0 0 156 0 0,0 0 245 0 0,0 0 167 0 0,0 0-15 0 0,0 0-197 0 0,0 0-247 0 0,0 0-153 0 0,0 0-108 0 0,0 0-124 0 0,0 0-136 0 0,0 0-139 0 0,-10 30-112 0 0,-30 93-59 0 0,9-49 435 0 0,30-72-600 0 0,-1 2 134 0 0,0 0 0 0 0,1 0 0 0 0,-2-1 0 0 0,1 1 0 0 0,0-1 0 0 0,0 0 1 0 0,-1 1-1 0 0,0-1 0 0 0,0 0 0 0 0,0-1 0 0 0,0 1 0 0 0,0 0 0 0 0,0-1 1 0 0,-1 0-1 0 0,1 0 0 0 0,-1 0 0 0 0,-2 1-234 0 0,0-44 2055 0 0,8 29-1955 0 0,1 1 0 0 0,0-1 0 0 0,0 1 1 0 0,1-1-1 0 0,0 1 0 0 0,1 0 0 0 0,1 1 0 0 0,0-1 0 0 0,0 1 0 0 0,1 0 1 0 0,6-7-101 0 0,3-7 74 0 0,-11 16-59 0 0,15-25-7 0 0,1 0 0 0 0,2 1-1 0 0,1 2 1 0 0,1 0 0 0 0,2 1 0 0 0,0 2 0 0 0,30-22-8 0 0,-47 41 3 0 0,1 1 0 0 0,-1 0 0 0 0,1 0 0 0 0,1 1 1 0 0,-1 1-1 0 0,1 0 0 0 0,0 0 0 0 0,0 1 0 0 0,1 1 1 0 0,-1 0-1 0 0,1 0 0 0 0,0 2 0 0 0,-1-1 0 0 0,1 2 1 0 0,6 0-4 0 0,-17 0-4 0 0,1 1 0 0 0,0 0 1 0 0,-1-1-1 0 0,1 1 0 0 0,-1 0 1 0 0,1 1-1 0 0,-1-1 1 0 0,1 0-1 0 0,-1 1 0 0 0,0-1 1 0 0,1 1-1 0 0,-1 0 0 0 0,0 0 1 0 0,0 0-1 0 0,0 0 0 0 0,-1 0 1 0 0,1 0-1 0 0,0 0 0 0 0,-1 0 1 0 0,1 1-1 0 0,-1-1 1 0 0,0 1-1 0 0,0-1 0 0 0,0 1 1 0 0,0 0-1 0 0,0-1 0 0 0,-1 1 1 0 0,1 0-1 0 0,-1-1 0 0 0,0 1 1 0 0,0 0-1 0 0,0 0 1 0 0,0 0 3 0 0,-18 91 165 0 0,7-73-117 0 0,-1-1 0 0 0,-1 0 0 0 0,-1-1 0 0 0,0-1 0 0 0,-2 0 0 0 0,0-1 0 0 0,-1 0 0 0 0,0-2 0 0 0,-1 0 0 0 0,-7 3-48 0 0,-4 3-44 0 0,23-16-173 0 0,0 0 1 0 0,-1 0-1 0 0,1-1 1 0 0,-1 0-1 0 0,0 0 1 0 0,0-1-1 0 0,0 1 1 0 0,-1-1-1 0 0,1-1 0 0 0,-1 0 1 0 0,0 0-1 0 0,1 0 1 0 0,-2-1 216 0 0,-11-24-10469 0 0,18 18 7848 0 0,0 0-3712 0 0</inkml:trace>
  <inkml:trace contextRef="#ctx0" brushRef="#br0" timeOffset="4687.406">6428 696 10410 0 0,'0'0'1741'0'0,"0"0"-709"0"0,0 0-220 0 0,0 0 131 0 0,0 0 133 0 0,0 0 43 0 0,0 0-117 0 0,0 0-205 0 0,0 0-197 0 0,0 0-184 0 0,0 0-144 0 0,0 0-96 0 0,0 0-56 0 0,-4 33-48 0 0,-12 102-42 0 0,-2-64-461 0 0,12-67-1386 0 0,5-3-2789 0 0,0-3-4837 0 0,1-1 5122 0 0</inkml:trace>
  <inkml:trace contextRef="#ctx0" brushRef="#br0" timeOffset="4864.712">6513 335 9906 0 0,'0'0'1825'0'0,"0"0"-1113"0"0,0 0-560 0 0,0 0-208 0 0,0 0-248 0 0,0 0-144 0 0,0 0-97 0 0,0 0-143 0 0,0 0-304 0 0,0 0-1152 0 0,0 0-1873 0 0,0 0 616 0 0</inkml:trace>
  <inkml:trace contextRef="#ctx0" brushRef="#br0" timeOffset="5257.961">6605 965 11002 0 0,'0'0'2094'0'0,"0"0"-924"0"0,0 0-269 0 0,0 0 99 0 0,0 0 38 0 0,0 0-66 0 0,0 0-208 0 0,0 0-186 0 0,0 0-146 0 0,17-34-144 0 0,53-105-68 0 0,-23 65 1 0 0,21 1-170 0 0,-67 73-77 0 0,0 0 0 0 0,1 1 1 0 0,-1-1-1 0 0,0 0 0 0 0,0 1 0 0 0,0 0 0 0 0,0-1 0 0 0,1 1 0 0 0,-1 0 1 0 0,0-1-1 0 0,0 1 0 0 0,0 0 0 0 0,0 0 0 0 0,-1 0 0 0 0,1 0 1 0 0,0 0-1 0 0,0 0 0 0 0,-1 0 0 0 0,1 0 0 0 0,0 0 0 0 0,-1 1 1 0 0,1-1-1 0 0,-1 0 0 0 0,1 0 0 0 0,-1 1 0 0 0,0-1 0 0 0,0 0 0 0 0,1 0 1 0 0,-1 1-1 0 0,0-1 0 0 0,0 0 0 0 0,0 1 0 0 0,0-1 0 0 0,-1 0 1 0 0,1 0-1 0 0,0 1 0 0 0,0-1 0 0 0,-1 0 0 0 0,1 0 0 0 0,-1 1 0 0 0,1-1 1 0 0,-1 0-1 0 0,0 0 0 0 0,1 0 0 0 0,-1 0 0 0 0,0 0 26 0 0,1 7-31 0 0,-4 127-259 0 0,6-133 346 0 0,0 0 0 0 0,-1 0 0 0 0,1 0 0 0 0,0 0 0 0 0,0-1-1 0 0,0 1 1 0 0,0-1 0 0 0,0 1 0 0 0,1-1 0 0 0,-1 0 0 0 0,0 0 0 0 0,1 0-1 0 0,-1 0 1 0 0,1 0 0 0 0,-1-1 0 0 0,1 1 0 0 0,-1-1 0 0 0,1 0-1 0 0,-1 1 1 0 0,1-1 0 0 0,-1 0 0 0 0,1 0 0 0 0,-1-1 0 0 0,1 1-1 0 0,-1-1 1 0 0,1 1 0 0 0,-1-1 0 0 0,1 0 0 0 0,-1 0 0 0 0,1 0-1 0 0,-1 0 1 0 0,0 0 0 0 0,0 0 0 0 0,1-1 0 0 0,-1 1 0 0 0,0-1 0 0 0,0 1-1 0 0,-1-1 1 0 0,2 0-56 0 0,91-98 1923 0 0,-41 60-3771 0 0,-32 31-2855 0 0,0 4-5404 0 0,-12 4 3443 0 0</inkml:trace>
  <inkml:trace contextRef="#ctx0" brushRef="#br0" timeOffset="9636.009">7405 722 0 0 0,'0'0'412'0'0,"0"0"984"0"0,0 0 247 0 0,0 0-136 0 0,0 0-169 0 0,0 0-191 0 0,0 0-168 0 0,0 0-94 0 0,1-4-67 0 0,2-22 800 0 0,-29 9 2567 0 0,-26 31-2880 0 0,40-7-1297 0 0,1 0 0 0 0,0 1 1 0 0,0 1-1 0 0,1 0 0 0 0,0 0 0 0 0,1 1 0 0 0,0 0 0 0 0,1 1 0 0 0,0 0 1 0 0,0 0-1 0 0,1 1 0 0 0,1 0 0 0 0,0 0 0 0 0,1 0 0 0 0,0 1 1 0 0,0 0-1 0 0,2 0 0 0 0,-1 0 0 0 0,2 0 0 0 0,0 1 0 0 0,0-1 1 0 0,2 1-1 0 0,-1-1 0 0 0,2 1 0 0 0,0 1-8 0 0,0-12 15 0 0,0 1 1 0 0,1-1-1 0 0,0 0 0 0 0,-1 0 1 0 0,1 0-1 0 0,0 0 0 0 0,0 0 1 0 0,1 0-1 0 0,-1-1 0 0 0,1 1 1 0 0,-1-1-1 0 0,1 0 0 0 0,0 1 1 0 0,0-1-1 0 0,0 0 0 0 0,0-1 1 0 0,0 1-1 0 0,0 0 0 0 0,1-1 1 0 0,-1 0-1 0 0,0 0 0 0 0,1 0 1 0 0,-1 0-1 0 0,1 0 0 0 0,-1-1 1 0 0,1 0-1 0 0,3 0-15 0 0,97-12 1036 0 0,-75-1-882 0 0,-1-1 0 0 0,-1-2 0 0 0,0-1 1 0 0,-2-1-1 0 0,0-2 0 0 0,0 0 0 0 0,-2-1 0 0 0,-1-1 1 0 0,3-6-155 0 0,-21 24 0 0 0,35-37 140 0 0,-38 40-119 0 0,-1 1-38 0 0,0 0-58 0 0,0 0-74 0 0,0 12-498 0 0,0-2 596 0 0,17 145 32 0 0,-6-119 2 0 0,0 0 0 0 0,-3 1 0 0 0,0-1 0 0 0,-3 2 0 0 0,-1-1 0 0 0,-2 0 0 0 0,-1 1 0 0 0,-2 0 0 0 0,-2-1 0 0 0,-5 23 17 0 0,7-52 17 0 0,-1 0 1 0 0,-1 1-1 0 0,1-1 0 0 0,-1 0 0 0 0,0-1 0 0 0,-1 1 1 0 0,0-1-1 0 0,0 1 0 0 0,-1-1 0 0 0,0 0 0 0 0,0-1 1 0 0,-1 1-1 0 0,0-1 0 0 0,0 0 0 0 0,0 0 0 0 0,-1-1 1 0 0,1 0-1 0 0,-1 0 0 0 0,-1-1 0 0 0,1 1 0 0 0,-1-2 1 0 0,1 1-1 0 0,-1-1 0 0 0,0 0 0 0 0,0-1 0 0 0,0 0 1 0 0,-1 0-1 0 0,1 0 0 0 0,-1-1 0 0 0,0-1-17 0 0,-101-9 497 0 0,106 8-454 0 0,0 0-1 0 0,1 0 0 0 0,-1 0 1 0 0,1 0-1 0 0,-1-1 1 0 0,1 0-1 0 0,0 0 1 0 0,-1 0-1 0 0,1 0 1 0 0,0 0-1 0 0,0-1 0 0 0,1 1 1 0 0,-1-1-1 0 0,0 0 1 0 0,1 0-1 0 0,0 0 1 0 0,-1 0-1 0 0,1 0 1 0 0,1 0-1 0 0,-1-1 1 0 0,0 1-1 0 0,1-1 0 0 0,-1 1 1 0 0,1-1-1 0 0,0 0 1 0 0,1 1-1 0 0,-2-4-42 0 0,4-5 17 0 0,1 1 0 0 0,0-1 0 0 0,0 0 0 0 0,1 1 0 0 0,1 0 0 0 0,0 0 0 0 0,0 0 0 0 0,1 1 0 0 0,0-1 0 0 0,1 1 0 0 0,0 1 0 0 0,1-1 0 0 0,0 1 0 0 0,0 1 0 0 0,1 0 0 0 0,0 0 0 0 0,0 0 0 0 0,1 1 0 0 0,0 1 0 0 0,1-1 0 0 0,4-1-17 0 0,-6 2 3 0 0,46-32-102 0 0,1 3 0 0 0,1 3 0 0 0,2 2 1 0 0,2 2-1 0 0,0 4 99 0 0,18-1-1790 0 0,-52 20-1591 0 0,-1 1-3563 0 0,-12 3-2274 0 0</inkml:trace>
</inkml:ink>
</file>

<file path=ppt/ink/ink6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3.4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 5297 0 0,'0'0'1258'0'0,"0"0"-105"0"0,0 0 78 0 0,0 0 180 0 0,0 0 150 0 0,0 0-4 0 0,0 0-237 0 0,0 0-322 0 0,0 0-327 0 0,0 0-260 0 0,0 0-190 0 0,-2 0-110 0 0,0 2-84 0 0,0 0 0 0 0,1 0 0 0 0,-1 0 0 0 0,1 0 0 0 0,0 0 0 0 0,-1 0 0 0 0,1 1 0 0 0,0-1 0 0 0,0 0 0 0 0,1 1 0 0 0,-1-1 0 0 0,0 1 0 0 0,1-1 0 0 0,-1 1 0 0 0,1-1 0 0 0,0 1 0 0 0,0-1 1 0 0,0 1-1 0 0,0-1 0 0 0,1 1 0 0 0,-1-1 0 0 0,0 1 0 0 0,1-1 0 0 0,0 1 0 0 0,0-1 0 0 0,0 2-27 0 0,1 14 202 0 0,0 153 1823 0 0,-15 116-2025 0 0,9-118 128 0 0,4-168-123 0 0,0 1 1 0 0,0-1 0 0 0,1 0 0 0 0,-1 1-1 0 0,0-1 1 0 0,1 0 0 0 0,-1 0-1 0 0,1 1 1 0 0,-1-1 0 0 0,1 0 0 0 0,0 0-1 0 0,-1 0 1 0 0,1 1 0 0 0,0-1-1 0 0,0 0 1 0 0,0 0 0 0 0,0 0 0 0 0,0 0-1 0 0,0-1 1 0 0,0 1 0 0 0,0 0-1 0 0,0 0 1 0 0,0-1 0 0 0,0 1 0 0 0,1 0-1 0 0,-1-1 1 0 0,0 1 0 0 0,1-1 0 0 0,-1 0-1 0 0,0 1 1 0 0,1-1 0 0 0,-1 0-1 0 0,0 0 1 0 0,1 0 0 0 0,-1 0 0 0 0,0 0-1 0 0,1 0 1 0 0,-1 0 0 0 0,0 0-1 0 0,1-1 1 0 0,-1 1 0 0 0,0 0 0 0 0,1-1-1 0 0,-1 1 1 0 0,0-1 0 0 0,0 0-1 0 0,1 1-5 0 0,56-33 398 0 0,18-31-193 0 0,-56 44-194 0 0,2 1 0 0 0,0 0 1 0 0,1 2-1 0 0,1 1 0 0 0,0 1 0 0 0,1 0 0 0 0,1 2 0 0 0,25-9-11 0 0,-49 21-2 0 0,0 0-1 0 0,0 0 1 0 0,1 0 0 0 0,-1 0 0 0 0,0 1 0 0 0,1-1 0 0 0,-1 1-1 0 0,1-1 1 0 0,-1 1 0 0 0,0 0 0 0 0,1 0 0 0 0,-1 0-1 0 0,1 0 1 0 0,-1 0 0 0 0,1 1 0 0 0,-1-1 0 0 0,0 1-1 0 0,1-1 1 0 0,-1 1 0 0 0,0 0 0 0 0,1 0 0 0 0,-1 0-1 0 0,0 0 1 0 0,0 1 0 0 0,0-1 0 0 0,0 0 0 0 0,0 1 0 0 0,0-1-1 0 0,0 1 1 0 0,-1 0 0 0 0,1 0 0 0 0,-1 0 0 0 0,1 0-1 0 0,-1 0 1 0 0,1 0 0 0 0,-1 0 0 0 0,0 0 0 0 0,0 0-1 0 0,0 1 1 0 0,-1-1 0 0 0,1 0 0 0 0,0 1 2 0 0,0 8 52 0 0,1 1 0 0 0,-2 0 0 0 0,0 0 0 0 0,0-1 0 0 0,-1 1 0 0 0,0 0 0 0 0,-1 0 0 0 0,-1-1 0 0 0,0 1 0 0 0,0-1 0 0 0,-1 0 0 0 0,-1 0 0 0 0,1 0 0 0 0,-2-1 0 0 0,0 0 0 0 0,0 0 0 0 0,-1 1-52 0 0,-3 3-60 0 0,0 0-1 0 0,-1-1 1 0 0,0-1 0 0 0,-1 1-1 0 0,0-2 1 0 0,-1 0 0 0 0,0 0-1 0 0,-1-1 1 0 0,0-1 0 0 0,-1 0-1 0 0,0-1 1 0 0,0-1 0 0 0,-1 0-1 0 0,0-1 1 0 0,0-1 0 0 0,0 0-1 0 0,-1-2 1 0 0,1 1 0 0 0,-1-2-1 0 0,0 0 1 0 0,-11-1 60 0 0,26-1-110 0 0,-75-5-4365 0 0,30-12-6521 0 0,41 13 5834 0 0</inkml:trace>
  <inkml:trace contextRef="#ctx0" brushRef="#br0" timeOffset="574.219">592 834 0 0 0,'0'0'922'0'0,"0"0"694"0"0,0 0 387 0 0,0 0 151 0 0,0 0-28 0 0,0 0-78 0 0,0 0-98 0 0,0 0-191 0 0,0 0-279 0 0,0 0-300 0 0,33-4-294 0 0,105-13-206 0 0,-73-5 127 0 0,-56 13-630 0 0,6-3-17 0 0,0-1 0 0 0,-1 0 0 0 0,0-1 0 0 0,-1 0 0 0 0,-1-1 0 0 0,0-1 0 0 0,-1 0 1 0 0,-1 0-1 0 0,-1-1 0 0 0,0-1 0 0 0,2-6-160 0 0,-5 9 17 0 0,-1 0 1 0 0,-1 0-1 0 0,0-1 1 0 0,-1 0-1 0 0,-1 1 1 0 0,0-1-1 0 0,-1 0 1 0 0,-1-10-18 0 0,0 23-29 0 0,0 1 1 0 0,0 0 0 0 0,-1-1-1 0 0,1 1 1 0 0,-1-1 0 0 0,1 1-1 0 0,-1 0 1 0 0,0-1-1 0 0,0 1 1 0 0,0 0 0 0 0,0 0-1 0 0,0 0 1 0 0,0 0 0 0 0,-1 0-1 0 0,1 0 1 0 0,-1 0 0 0 0,0 0-1 0 0,1 0 1 0 0,-1 1 0 0 0,0-1-1 0 0,0 1 1 0 0,0-1 0 0 0,0 1-1 0 0,0 0 1 0 0,0 0 0 0 0,-1 0-1 0 0,1 0 1 0 0,0 0 0 0 0,-1 0-1 0 0,1 1 1 0 0,0-1-1 0 0,-1 1 1 0 0,1-1 0 0 0,-1 1-1 0 0,1 0 1 0 0,-1 0 0 0 0,1 0-1 0 0,0 0 1 0 0,-1 1 0 0 0,1-1 28 0 0,-7 1-94 0 0,1 0 0 0 0,0 1 0 0 0,0-1 0 0 0,0 2 1 0 0,0-1-1 0 0,0 1 0 0 0,0 0 0 0 0,0 1 0 0 0,1 0 1 0 0,0 0-1 0 0,-2 2 94 0 0,3-3-13 0 0,1 0 0 0 0,0 0 0 0 0,0 0 0 0 0,1 1 1 0 0,-1 0-1 0 0,1 0 0 0 0,-1 0 0 0 0,1 0 0 0 0,1 1 0 0 0,-1 0 1 0 0,0 0-1 0 0,1 0 0 0 0,0 0 0 0 0,1 0 0 0 0,-1 1 0 0 0,1-1 1 0 0,0 1-1 0 0,0 0 0 0 0,0-1 0 0 0,1 1 0 0 0,0 0 0 0 0,0 0 0 0 0,1 0 1 0 0,0 0-1 0 0,0 0 0 0 0,0 0 0 0 0,1 0 0 0 0,-1 0 0 0 0,1 0 1 0 0,1-1-1 0 0,-1 1 0 0 0,1 0 0 0 0,0-1 0 0 0,0 1 0 0 0,3 3 13 0 0,5 0 75 0 0,1-1-1 0 0,0 0 0 0 0,0-1 0 0 0,1-1 0 0 0,0 1 0 0 0,0-2 1 0 0,0 1-1 0 0,1-2 0 0 0,0 0 0 0 0,0 0 0 0 0,0-1 0 0 0,0-1 1 0 0,0 0-1 0 0,1-1 0 0 0,7 0-74 0 0,15 4 332 0 0,-33-5-320 0 0,-1 0 1 0 0,0 0 0 0 0,0 1-1 0 0,0-1 1 0 0,0 1 0 0 0,0-1-1 0 0,0 1 1 0 0,0 0-1 0 0,0 0 1 0 0,0 0 0 0 0,0 0-1 0 0,0 0 1 0 0,-1 1 0 0 0,1-1-1 0 0,0 0 1 0 0,-1 1 0 0 0,1-1-1 0 0,-1 1 1 0 0,1 0 0 0 0,-1 0-1 0 0,0-1 1 0 0,0 1-1 0 0,0 0 1 0 0,0 0 0 0 0,0 0-1 0 0,0 0 1 0 0,0 0 0 0 0,-1 0-1 0 0,1 0 1 0 0,-1 0 0 0 0,1 0-1 0 0,-1 1 1 0 0,0-1-1 0 0,0 0 1 0 0,0 0 0 0 0,0 0-1 0 0,0 0 1 0 0,-1 1 0 0 0,1-1-1 0 0,0 0 1 0 0,-1 1-13 0 0,-35 88 178 0 0,32-82-189 0 0,-19 55-1407 0 0,21-50-3805 0 0,1-1-4822 0 0,1-12 5528 0 0</inkml:trace>
  <inkml:trace contextRef="#ctx0" brushRef="#br0" timeOffset="1414.069">1597 635 0 0 0,'0'0'1712'0'0,"0"0"334"0"0,0 0 56 0 0,0 0 180 0 0,0 0 136 0 0,0 0-106 0 0,0 0-333 0 0,0 0-438 0 0,0 0-363 0 0,0 0-268 0 0,0 0-246 0 0,0 0-177 0 0,-10-9-126 0 0,-34-26-75 0 0,3 41 86 0 0,32-1-286 0 0,-8 4-9 0 0,0 2 0 0 0,0 0 0 0 0,1 1 0 0 0,1 1 0 0 0,0 1 0 0 0,1 0-1 0 0,0 0 1 0 0,1 2-77 0 0,7-9-8 0 0,0 1-1 0 0,1 0 1 0 0,0 1-1 0 0,1-1 1 0 0,0 1-1 0 0,0 0 0 0 0,1 0 1 0 0,0 0-1 0 0,0 1 1 0 0,1-1-1 0 0,0 1 1 0 0,1-1-1 0 0,0 1 1 0 0,1 0-1 0 0,0-1 9 0 0,0-6-1 0 0,0-1 0 0 0,0 1 0 0 0,1-1 0 0 0,-1 1 0 0 0,1-1 0 0 0,0 0 0 0 0,-1 1 0 0 0,1-1 0 0 0,0 0 0 0 0,0 1 0 0 0,1-1 0 0 0,-1 0 0 0 0,0 0 0 0 0,1 0 0 0 0,-1 0 0 0 0,1 0 0 0 0,0-1 0 0 0,-1 1 0 0 0,1 0 0 0 0,0-1 0 0 0,0 1 0 0 0,0-1 0 0 0,0 0 0 0 0,1 1 0 0 0,-1-1 0 0 0,0 0 0 0 0,0 0 0 0 0,1-1 0 0 0,-1 1 0 0 0,0 0 0 0 0,1-1 0 0 0,-1 0 0 0 0,1 1 0 0 0,0-1 1 0 0,85-12 629 0 0,-64-1-586 0 0,-1-1 0 0 0,-1-1 0 0 0,0-1 0 0 0,-1-1 0 0 0,0-1 0 0 0,-2 0 0 0 0,2-3-43 0 0,17-6-848 0 0,-37 49 425 0 0,-1-11 429 0 0,-1-7-8 0 0,0 0 0 0 0,0-1 0 0 0,0 1 0 0 0,1 0 0 0 0,0 0 0 0 0,-1 0 0 0 0,1 0 0 0 0,1 0 0 0 0,-1 0 0 0 0,0-1 0 0 0,1 1 0 0 0,0 0 0 0 0,0 0 0 0 0,0 0 1 0 0,0-1-1 0 0,1 1 0 0 0,-1-1 0 0 0,1 1 0 0 0,0-1 0 0 0,0 0 0 0 0,1 1 0 0 0,-1-1 0 0 0,0 0 0 0 0,1 0 0 0 0,0-1 0 0 0,0 1 0 0 0,0 0 0 0 0,0-1 0 0 0,0 0 0 0 0,0 0 0 0 0,1 0 0 0 0,-1 0 0 0 0,1 0 0 0 0,-1-1 0 0 0,1 0 0 0 0,1 1 2 0 0,2-1 35 0 0,1-1 0 0 0,-1 0 0 0 0,0 0 0 0 0,0-1 0 0 0,0 0 0 0 0,0 0 0 0 0,0-1 1 0 0,0 0-1 0 0,0 0 0 0 0,0 0 0 0 0,0-1 0 0 0,-1 0 0 0 0,1 0 0 0 0,-1-1 0 0 0,0 0 0 0 0,0 0 0 0 0,0 0 0 0 0,-1-1 0 0 0,0 0 0 0 0,0 0 0 0 0,4-5-35 0 0,22-25 77 0 0,-2-1-1 0 0,-2-1 1 0 0,-1-1 0 0 0,-2-1-1 0 0,-2-2 1 0 0,-2 0-1 0 0,8-23-76 0 0,-13 29-28 0 0,-1-1-1 0 0,-2 0 0 0 0,-2-1 0 0 0,-1 0 0 0 0,3-27 29 0 0,-10-14 264 0 0,-19 86-216 0 0,6 42-74 0 0,1 0 0 0 0,2 1 0 0 0,3 0 0 0 0,2 0 0 0 0,2 0 0 0 0,6 42 26 0 0,-4-54-21 0 0,7 197 138 0 0,-7-233-193 0 0,-1 0-1 0 0,0 0 0 0 0,0-1 0 0 0,0 1 0 0 0,0 0 0 0 0,0 0 0 0 0,-1 0 1 0 0,1-1-1 0 0,-1 1 0 0 0,0 0 0 0 0,1-1 0 0 0,-1 1 0 0 0,-1-1 1 0 0,1 1-1 0 0,0-1 0 0 0,-1 1 0 0 0,1-1 0 0 0,-1 0 0 0 0,0 1 0 0 0,1-1 1 0 0,-1 0-1 0 0,0 0 0 0 0,0-1 0 0 0,-2 2 77 0 0,-7-24-8670 0 0,9 13 2612 0 0,2 4 467 0 0</inkml:trace>
  <inkml:trace contextRef="#ctx0" brushRef="#br0" timeOffset="1746.015">2410 462 5097 0 0,'0'0'3254'0'0,"0"0"-2103"0"0,0 0-630 0 0,0 0 258 0 0,0 0 319 0 0,0 0 179 0 0,0 0-52 0 0,0 0-240 0 0,0 0-202 0 0,-31 27-149 0 0,-98 84-94 0 0,36-33 1095 0 0,91-77-1605 0 0,1 0-18 0 0,-1 0 1 0 0,1 1-1 0 0,-1-1 0 0 0,1 0 0 0 0,0 0 1 0 0,-1 0-1 0 0,1 1 0 0 0,0-1 1 0 0,0 1-1 0 0,0-1 0 0 0,0 1 0 0 0,0-1 1 0 0,0 1-1 0 0,0 0 0 0 0,1-1 0 0 0,-1 1 1 0 0,1 0-1 0 0,-1 0 0 0 0,1 0 1 0 0,-1-1-1 0 0,1 1 0 0 0,0 0 0 0 0,0 0 1 0 0,0 0-1 0 0,0 0 0 0 0,1 0-12 0 0,28 29 76 0 0,61 27 603 0 0,-86-54-612 0 0,5 5 88 0 0,1 1 1 0 0,1-2-1 0 0,-1 1 0 0 0,1-2 1 0 0,1 1-1 0 0,-1-2 0 0 0,1 1 1 0 0,9 2-156 0 0,17-9-2059 0 0,-26-4-2949 0 0,-4-2-5010 0 0,-6 2 5710 0 0</inkml:trace>
  <inkml:trace contextRef="#ctx0" brushRef="#br0" timeOffset="2158.551">2554 811 2112 0 0,'0'0'1562'0'0,"0"0"-828"0"0,0 0 154 0 0,0 0 629 0 0,0 0 400 0 0,0 0 157 0 0,0 0-147 0 0,0 0-291 0 0,0 0-233 0 0,0 0-201 0 0,0 0-185 0 0,0 0-139 0 0,32-1-113 0 0,99-9-119 0 0,-66-8 127 0 0,-56 11-610 0 0,-2 3-100 0 0,0 0 0 0 0,0 0 0 0 0,0-1 0 0 0,-1 0 0 0 0,1 0 0 0 0,-1 0 0 0 0,-1-1 0 0 0,1 0 0 0 0,-1 0 0 0 0,0 0 0 0 0,0-1 0 0 0,-1 1 0 0 0,0-1 0 0 0,0-1 0 0 0,0 1 0 0 0,-1 0 0 0 0,0-1 0 0 0,-1 1 0 0 0,0-1 0 0 0,0 0 0 0 0,0 0 0 0 0,-1 0 0 0 0,0 0 0 0 0,-1-4-63 0 0,-2 9-37 0 0,0 0 1 0 0,0 1-1 0 0,0-1 0 0 0,-1 0 1 0 0,1 1-1 0 0,-1-1 0 0 0,0 1 0 0 0,0 0 1 0 0,0 0-1 0 0,0 0 0 0 0,0 0 1 0 0,0 1-1 0 0,0-1 0 0 0,-1 1 0 0 0,1 0 1 0 0,0 0-1 0 0,-1 0 0 0 0,1 0 1 0 0,-1 1-1 0 0,1-1 0 0 0,-1 1 0 0 0,1 0 1 0 0,-1 0-1 0 0,1 0 0 0 0,-1 1 0 0 0,0-1 1 0 0,1 1-1 0 0,0 0 0 0 0,-1 0 1 0 0,0 0 36 0 0,-8 3-31 0 0,1 0 0 0 0,-1 1 0 0 0,1 0 0 0 0,0 1-1 0 0,1 0 1 0 0,-1 0 0 0 0,1 1 0 0 0,0 1 0 0 0,1 0 0 0 0,0 0 0 0 0,0 1 0 0 0,1 0 0 0 0,0 0 0 0 0,1 1 0 0 0,-7 10 31 0 0,10-14 13 0 0,-1 0 0 0 0,1 0 0 0 0,0 0 0 0 0,1 1 0 0 0,-1-1 0 0 0,1 1 0 0 0,1 0 0 0 0,-1 0 0 0 0,1 0 0 0 0,1 0 0 0 0,-1 1 0 0 0,1-1 0 0 0,0 0-1 0 0,1 1 1 0 0,0-1 0 0 0,0 1 0 0 0,0-1 0 0 0,1 0 0 0 0,0 1 0 0 0,1-1 0 0 0,0 0 0 0 0,0 0 0 0 0,0 0 0 0 0,1 0 0 0 0,0 0 0 0 0,0-1 0 0 0,1 1 0 0 0,-1-1 0 0 0,2 0 0 0 0,-1 0 0 0 0,1 0 0 0 0,0 0 0 0 0,0-1 0 0 0,0 0-1 0 0,1 0 1 0 0,-1 0 0 0 0,1-1 0 0 0,3 1-13 0 0,7 3 23 0 0,0-1 1 0 0,1-1-1 0 0,-1 0 0 0 0,1-1 0 0 0,1-1 1 0 0,-1-1-1 0 0,0-1 0 0 0,1 0 0 0 0,0-1 0 0 0,10-1-23 0 0,60-3-2559 0 0,-53-3-3097 0 0,-23 3 1085 0 0,3 2-4526 0 0</inkml:trace>
</inkml:ink>
</file>

<file path=ppt/ink/ink6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0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62 583 0 0 0,'0'0'816'0'0,"0"0"640"0"0,0 0 126 0 0,0 0-166 0 0,0 0-169 0 0,0 0-164 0 0,0 0-139 0 0,0 0-75 0 0,5 0 2894 0 0,-34 151-941 0 0,26-136-2728 0 0,-9 44 259 0 0,2-1 1 0 0,3 2 0 0 0,2 31-354 0 0,5-90 16 0 0,-1 0 0 0 0,1 0-1 0 0,0 0 1 0 0,0 0 0 0 0,0 0 0 0 0,0 0 0 0 0,0 0-1 0 0,1 0 1 0 0,-1 1 0 0 0,0-1 0 0 0,0 0-1 0 0,1 0 1 0 0,-1 0 0 0 0,1 0 0 0 0,-1 0 0 0 0,1 0-1 0 0,-1 0 1 0 0,1 0 0 0 0,-1-1 0 0 0,1 1 0 0 0,0 0-1 0 0,0 0 1 0 0,-1 0 0 0 0,1-1 0 0 0,0 1 0 0 0,0 0-1 0 0,0-1 1 0 0,0 1 0 0 0,0 0 0 0 0,0-1-1 0 0,0 0 1 0 0,0 1 0 0 0,0-1 0 0 0,0 0 0 0 0,0 1-1 0 0,0-1 1 0 0,0 0 0 0 0,0 0 0 0 0,1 0 0 0 0,-1 0-1 0 0,0 0 1 0 0,0 0 0 0 0,0 0 0 0 0,0 0-1 0 0,0 0 1 0 0,0-1 0 0 0,0 1 0 0 0,0 0 0 0 0,0-1-1 0 0,0 1 1 0 0,0-1 0 0 0,1 1-16 0 0,52-31 1074 0 0,144-148-673 0 0,-179 173-989 0 0,-15 34 215 0 0,-2-10 440 0 0,4 33-18 0 0,-6-43-40 0 0,0-1 1 0 0,0 0-1 0 0,1 1 0 0 0,0-1 0 0 0,0 0 0 0 0,1 0 0 0 0,0 1 0 0 0,0-1 0 0 0,1-1 0 0 0,-1 1 0 0 0,1 0 0 0 0,1 0 0 0 0,0-1 0 0 0,0 0 0 0 0,0 0 0 0 0,1 1-9 0 0,-1-5 77 0 0,1-1 0 0 0,0 0 0 0 0,-1 0-1 0 0,1 0 1 0 0,-1 0 0 0 0,1-1 0 0 0,0 0 0 0 0,-1 0-1 0 0,1 0 1 0 0,0 0 0 0 0,0-1 0 0 0,-1 1 0 0 0,1-1-1 0 0,-1-1 1 0 0,1 1 0 0 0,-1-1 0 0 0,1 1-1 0 0,-1-1 1 0 0,0 0 0 0 0,0-1 0 0 0,0 1 0 0 0,0-1-1 0 0,0 0 1 0 0,-1 0 0 0 0,1 0 0 0 0,-1 0 0 0 0,0-1-1 0 0,0 1 1 0 0,0-1 0 0 0,0 0 0 0 0,0 0-1 0 0,-1 0 1 0 0,0 0-77 0 0,97-157 280 0 0,-74 103-2926 0 0,-3-1-4052 0 0,-16 43 1035 0 0,-2 5-893 0 0</inkml:trace>
  <inkml:trace contextRef="#ctx0" brushRef="#br0" timeOffset="573.87">840 1 8266 0 0,'0'0'539'0'0,"0"0"-374"0"0,0 0-32 0 0,0 0 307 0 0,0 0 345 0 0,0 0 205 0 0,0 0-5 0 0,0 0-141 0 0,0 0-145 0 0,0 0-115 0 0,-12 35-45 0 0,-36 110-27 0 0,31-56 372 0 0,34 224 1399 0 0,-10 10-1531 0 0,0-279-689 0 0,-6-44-37 0 0,1 1 0 0 0,-1-1 0 0 0,0 0 0 0 0,0-1 0 0 0,1 1 0 0 0,-1 0 1 0 0,0 0-1 0 0,0 0 0 0 0,0-1 0 0 0,1 1 0 0 0,-1-1 0 0 0,0 1 0 0 0,0-1 0 0 0,0 1 0 0 0,0-1 0 0 0,0 1 1 0 0,0-1-1 0 0,0 0 0 0 0,0 0 0 0 0,0 0 0 0 0,0 1 0 0 0,0-1 0 0 0,-1 0 0 0 0,1 0 0 0 0,0 0 0 0 0,-1 0 0 0 0,1 0 1 0 0,0 0-1 0 0,-1-1 0 0 0,1 1 0 0 0,-1 0-26 0 0,2-2 22 0 0,137-150 199 0 0,-129 140-250 0 0,1 1 1 0 0,0 0-1 0 0,1 1 1 0 0,0 0-1 0 0,1 1 1 0 0,1 0-1 0 0,12-6 29 0 0,-25 15-7 0 0,-1 1-1 0 0,1 0 1 0 0,0 0-1 0 0,-1 0 1 0 0,1 0 0 0 0,0-1-1 0 0,0 1 1 0 0,-1 0-1 0 0,1 0 1 0 0,0 0 0 0 0,0 1-1 0 0,-1-1 1 0 0,1 0 0 0 0,0 0-1 0 0,-1 0 1 0 0,1 0-1 0 0,0 1 1 0 0,-1-1 0 0 0,1 0-1 0 0,0 1 1 0 0,-1-1-1 0 0,1 0 1 0 0,0 1 0 0 0,-1-1-1 0 0,1 1 1 0 0,-1-1-1 0 0,1 1 1 0 0,-1-1 0 0 0,1 1-1 0 0,-1 0 1 0 0,0-1-1 0 0,1 1 1 0 0,-1-1 0 0 0,1 1-1 0 0,-1 0 1 0 0,0-1-1 0 0,0 1 1 0 0,1 0 0 0 0,-1 0-1 0 0,0-1 1 0 0,0 1 0 0 0,0 0-1 0 0,0-1 1 0 0,0 1-1 0 0,0 0 1 0 0,0 0 0 0 0,0-1-1 0 0,0 1 1 0 0,0 0-1 0 0,-1 0 8 0 0,0 47 293 0 0,1-43-276 0 0,-39 203 711 0 0,45-145-744 0 0,22-58-3547 0 0,-11-10-9309 0 0,-16 2 8340 0 0</inkml:trace>
  <inkml:trace contextRef="#ctx0" brushRef="#br0" timeOffset="856.702">1256 877 688 0 0,'0'0'2033'0'0,"0"0"-796"0"0,0 0-257 0 0,0 0 154 0 0,0 0 97 0 0,0 0-40 0 0,0 0-240 0 0,0 0-333 0 0,0 0-256 0 0,-7 32-159 0 0,-24 95-89 0 0,27-79 6 0 0,9-41-180 0 0,-2-4-371 0 0,4-2-4853 0 0,-6-2 3636 0 0,1 1-1791 0 0</inkml:trace>
  <inkml:trace contextRef="#ctx0" brushRef="#br0" timeOffset="1018.633">1247 377 14971 0 0,'0'0'1048'0'0,"0"0"-383"0"0,0 0-89 0 0,0 0-24 0 0,0 0-96 0 0,0 0-304 0 0,0 0-344 0 0,0 0-232 0 0,0 0-80 0 0,0 0-24 0 0,0 0-57 0 0,0 0-279 0 0,0 0-696 0 0,7 29-1289 0 0,-3-22-1656 0 0,2-3-1904 0 0</inkml:trace>
  <inkml:trace contextRef="#ctx0" brushRef="#br0" timeOffset="1253.515">1575 262 5257 0 0,'0'0'2214'0'0,"0"0"-846"0"0,0 0-292 0 0,0 0 193 0 0,0 0 171 0 0,0 0 6 0 0,0 0-226 0 0,0 0-273 0 0,0 0-200 0 0,0 0-161 0 0,0 0-115 0 0,-4 36-111 0 0,-12 112-97 0 0,12 30 308 0 0,4-120-460 0 0,1 1 8 0 0,-2-1 0 0 0,-3 1 0 0 0,-8 41-119 0 0,-15 51-1259 0 0,27-151 575 0 0,20-10-11852 0 0,-16 5 7312 0 0</inkml:trace>
  <inkml:trace contextRef="#ctx0" brushRef="#br0" timeOffset="1558.562">1682 1028 0 0 0,'0'0'480'0'0,"0"0"1006"0"0,0 0 422 0 0,0 0 46 0 0,0 0-26 0 0,0 0-31 0 0,0 0-24 0 0,0 0-11 0 0,0 0-124 0 0,0 0-219 0 0,0 0-267 0 0,0 0-246 0 0,31 3-185 0 0,97 8-139 0 0,-125-11-646 0 0,-1 1 1 0 0,1 0 0 0 0,-1-1 0 0 0,1 0-1 0 0,-1 1 1 0 0,1-1 0 0 0,0 0-1 0 0,-1-1 1 0 0,1 1 0 0 0,-1 0 0 0 0,1-1-1 0 0,-1 1 1 0 0,1-1 0 0 0,-1 0-1 0 0,1 0 1 0 0,-1 0 0 0 0,0 0-1 0 0,1 0 1 0 0,-1 0 0 0 0,0-1 0 0 0,0 1-1 0 0,0-1 1 0 0,0 1 0 0 0,1-2-37 0 0,3-4 158 0 0,5-1-59 0 0,-1-1 1 0 0,0 0-1 0 0,-1-1 1 0 0,0 0-1 0 0,0 0 1 0 0,-1-1-1 0 0,0 0 1 0 0,-1-1 0 0 0,0 1-1 0 0,-1-1 1 0 0,0-1-1 0 0,-1 1 1 0 0,-1-1-1 0 0,0 0 1 0 0,0 0-1 0 0,-1 0 1 0 0,0-13-100 0 0,-3 23-24 0 0,-1 0 1 0 0,0-1 0 0 0,0 1-1 0 0,0 0 1 0 0,-1 0-1 0 0,1 0 1 0 0,-1 0-1 0 0,0 0 1 0 0,0 0-1 0 0,0 1 1 0 0,0-1-1 0 0,0 1 1 0 0,0-1-1 0 0,-1 1 1 0 0,1 0-1 0 0,-1-1 1 0 0,0 1 0 0 0,1 1-1 0 0,-1-1 1 0 0,0 0-1 0 0,0 1 1 0 0,0-1-1 0 0,0 1 1 0 0,-1 0-1 0 0,1 0 1 0 0,0 0-1 0 0,0 1 1 0 0,-1-1-1 0 0,1 1 1 0 0,0 0-1 0 0,-1 0 1 0 0,1 0 0 0 0,-1 0-1 0 0,1 0 1 0 0,0 1-1 0 0,-1-1 1 0 0,1 1-1 0 0,0 0 1 0 0,0 0-1 0 0,0 1 1 0 0,0-1-1 0 0,0 0 1 0 0,0 1-1 0 0,0 0 1 0 0,0 0 0 0 0,0 0-1 0 0,1 0 1 0 0,-1 0-1 0 0,1 0 1 0 0,-1 1-1 0 0,1-1 1 0 0,0 1 23 0 0,-18 14-75 0 0,0 2 1 0 0,1 0 0 0 0,1 0-1 0 0,1 2 1 0 0,1 0 0 0 0,1 1-1 0 0,1 1 1 0 0,1 0 0 0 0,0 1-1 0 0,2 0 1 0 0,1 1-1 0 0,-2 11 75 0 0,10-31-13 0 0,0-1-1 0 0,1 0 0 0 0,0 1 1 0 0,0-1-1 0 0,0 1 0 0 0,1 0 1 0 0,-1-1-1 0 0,1 1 0 0 0,0 0 1 0 0,0-1-1 0 0,1 1 0 0 0,0-1 0 0 0,-1 1 1 0 0,1-1-1 0 0,1 1 0 0 0,-1-1 1 0 0,1 1-1 0 0,0-1 0 0 0,0 0 1 0 0,0 0-1 0 0,0 0 0 0 0,1 0 0 0 0,-1 0 1 0 0,1-1-1 0 0,0 1 0 0 0,0-1 1 0 0,1 0-1 0 0,-1 1 0 0 0,1-2 1 0 0,-1 1-1 0 0,1 0 0 0 0,0-1 0 0 0,0 1 1 0 0,0-1-1 0 0,0 0 0 0 0,1-1 1 0 0,1 1 13 0 0,17 5-236 0 0,1-1 0 0 0,0-2 1 0 0,0 0-1 0 0,0-2 0 0 0,0-1 1 0 0,0 0-1 0 0,6-2 236 0 0,-28 1-87 0 0,49-3-3077 0 0,-19-1-2224 0 0,-6 0-4841 0 0</inkml:trace>
</inkml:ink>
</file>

<file path=ppt/ink/ink6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7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0,'0'0'316'0'0,"0"0"61"0"0,0 0-124 0 0,0 0 236 0 0,0 0 487 0 0,0 0 408 0 0,0 0 109 0 0,0 0-224 0 0,0 0-408 0 0,0 0-369 0 0,0 0-228 0 0,4 9 239 0 0,-5 12-215 0 0,0-1 1 0 0,1 1 0 0 0,2 0 0 0 0,0-1 0 0 0,1 1 0 0 0,1-1-1 0 0,0 0 1 0 0,2 0 0 0 0,1 0 0 0 0,0-1 0 0 0,1 0 0 0 0,1 0 0 0 0,1-1-1 0 0,1 0 1 0 0,0-1 0 0 0,1 0 0 0 0,2 0-289 0 0,-11-14 89 0 0,-1-1 0 0 0,1 0-1 0 0,-1-1 1 0 0,1 1 0 0 0,0 0 0 0 0,-1-1 0 0 0,1 1 0 0 0,0-1-1 0 0,0 0 1 0 0,0 0 0 0 0,0 0 0 0 0,0 0 0 0 0,0-1 0 0 0,1 1-1 0 0,-1-1 1 0 0,0 0 0 0 0,0 0 0 0 0,0 0 0 0 0,1 0 0 0 0,-1 0-1 0 0,0-1 1 0 0,0 0 0 0 0,0 1 0 0 0,0-1 0 0 0,0 0 0 0 0,0 0-1 0 0,0-1 1 0 0,0 1 0 0 0,0-1 0 0 0,-1 1 0 0 0,2-2-89 0 0,77-70 1988 0 0,-64 55-2088 0 0,61-69 357 0 0,89-80-223 0 0,-165 165-47 0 0,0 0 0 0 0,-1 1 1 0 0,1-1-1 0 0,0 1 0 0 0,0 0 0 0 0,0 0 1 0 0,0-1-1 0 0,0 1 0 0 0,0 0 0 0 0,1 1 0 0 0,-1-1 1 0 0,0 0-1 0 0,0 1 0 0 0,1-1 0 0 0,-1 1 1 0 0,0 0-1 0 0,1 0 0 0 0,-1 0 0 0 0,0 0 1 0 0,1 0-1 0 0,-1 0 0 0 0,0 0 0 0 0,1 1 0 0 0,-1-1 1 0 0,0 1-1 0 0,0 0 0 0 0,1 0 0 0 0,-1 0 1 0 0,0 0-1 0 0,0 0 0 0 0,0 0 0 0 0,0 0 1 0 0,0 1-1 0 0,-1-1 0 0 0,1 1 0 0 0,0 0 0 0 0,-1-1 1 0 0,1 1-1 0 0,-1 0 0 0 0,1 0 0 0 0,-1 0 1 0 0,0 0-1 0 0,0 0 0 0 0,0 0 0 0 0,0 0 1 0 0,0 0-1 0 0,0 2 13 0 0,5 12 61 0 0,0 0 0 0 0,-2 0-1 0 0,0 0 1 0 0,0 1 0 0 0,-2 0 0 0 0,0 0 0 0 0,-1 0 0 0 0,-1-1 0 0 0,0 1 0 0 0,-2 0 0 0 0,1 0-1 0 0,-2 0 1 0 0,-1-1 0 0 0,0 1 0 0 0,0-1 0 0 0,-2 0 0 0 0,0 0 0 0 0,-1-1 0 0 0,-1 0-1 0 0,-2 4-60 0 0,8-15-1 0 0,0 0-1 0 0,0 1 0 0 0,-1-1 0 0 0,0 0 0 0 0,1-1 0 0 0,-1 1 0 0 0,0 0 0 0 0,-1-1 0 0 0,1 0 0 0 0,-1 1 0 0 0,0-1 0 0 0,1-1 1 0 0,-1 1-1 0 0,0-1 0 0 0,-1 1 0 0 0,1-1 0 0 0,0 0 0 0 0,-1-1 0 0 0,1 1 0 0 0,-1-1 0 0 0,1 0 0 0 0,-1 0 0 0 0,-1 0 2 0 0,4-1-111 0 0,1 0 0 0 0,-1 0-1 0 0,0 0 1 0 0,0 0 0 0 0,0 0-1 0 0,0 0 1 0 0,1 0 0 0 0,-1-1-1 0 0,0 1 1 0 0,0-1-1 0 0,1 0 1 0 0,-1 1 0 0 0,0-1-1 0 0,1 0 1 0 0,-1 0 0 0 0,1 0-1 0 0,-1 0 1 0 0,1 0 0 0 0,-1 0-1 0 0,1-1 1 0 0,0 1-1 0 0,0 0 1 0 0,0-1 0 0 0,-1 1-1 0 0,1-1 1 0 0,1 1 0 0 0,-1-1-1 0 0,0 0 1 0 0,0 1-1 0 0,0-1 112 0 0,-4-37-9284 0 0,5 28 5439 0 0,0 3 1222 0 0</inkml:trace>
</inkml:ink>
</file>

<file path=ppt/ink/ink6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14091 0 0,'0'0'848'0'0,"0"0"-384"0"0,0 0-184 0 0,0 0 136 0 0,0 0 97 0 0,0 0 23 0 0,0 0-144 0 0,0 0-216 0 0,0 0-336 0 0,0 0-256 0 0,0 0-168 0 0,0 0-169 0 0,0 0-79 0 0,0 0-400 0 0,-15 33-1289 0 0,26-29-2344 0 0,-5-4-1488 0 0</inkml:trace>
</inkml:ink>
</file>

<file path=ppt/ink/ink6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96 122 13347 0 0,'0'0'1703'0'0,"0"0"-563"0"0,0 0-285 0 0,0 0 76 0 0,0 0 102 0 0,0 0-36 0 0,0 0-233 0 0,0 0-241 0 0,0 0-149 0 0,0 0-59 0 0,0 0-8 0 0,0 0-19 0 0,0 25-24 0 0,-11 172 263 0 0,-34 81-315 0 0,27-220 56 0 0,7-25 244 0 0,5-12-3230 0 0,3-3-2675 0 0,2 0-3758 0 0,1-18 2053 0 0</inkml:trace>
  <inkml:trace contextRef="#ctx0" brushRef="#br0" timeOffset="158.748">246 531 3601 0 0,'0'0'2358'0'0,"0"0"-605"0"0,0 0-68 0 0,0 0 128 0 0,0 0 26 0 0,0 0-213 0 0,0 0-466 0 0,-12 35-462 0 0,-36 109-330 0 0,28-55-153 0 0,20-70-414 0 0,10-4-1436 0 0,4-15-3629 0 0,-7 0 312 0 0,-5 0-114 0 0</inkml:trace>
  <inkml:trace contextRef="#ctx0" brushRef="#br0" timeOffset="320.996">247 303 12715 0 0,'0'0'1720'0'0,"0"0"-544"0"0,0 0-255 0 0,0 0-121 0 0,0 0-160 0 0,0 0-240 0 0,0 0-248 0 0,0 0-208 0 0,0 0-112 0 0,0 0-64 0 0,0 0-88 0 0,0 0-112 0 0,0 0-280 0 0,0 0-649 0 0,-13 51-1527 0 0,21-43-2329 0 0,-3-5-1921 0 0</inkml:trace>
  <inkml:trace contextRef="#ctx0" brushRef="#br0" timeOffset="758.545">490 579 4777 0 0,'0'0'2950'0'0,"0"0"-1608"0"0,0 0-225 0 0,0 0 257 0 0,0 0 182 0 0,0 0 74 0 0,0 0-123 0 0,0 0-211 0 0,0 0-186 0 0,0 0-161 0 0,0 0-163 0 0,0 0-152 0 0,0 0-112 0 0,31 3-121 0 0,95 7-85 0 0,-65-21 51 0 0,-53 5-291 0 0,-3 3-37 0 0,0 0-1 0 0,0-1 1 0 0,0 1-1 0 0,-1-1 0 0 0,0 0 1 0 0,0 0-1 0 0,0-1 1 0 0,0 1-1 0 0,0-1 1 0 0,-1 0-1 0 0,0 0 0 0 0,0 0 1 0 0,0-1-1 0 0,-1 1 1 0 0,0 0-1 0 0,0-1 1 0 0,0 0-1 0 0,-1 1 1 0 0,0-1-1 0 0,0 0 0 0 0,0 0 1 0 0,-1 0-1 0 0,1-5-38 0 0,-3 8-31 0 0,0 1-1 0 0,0-1 0 0 0,0 1 0 0 0,0 0 0 0 0,0-1 1 0 0,0 1-1 0 0,0 0 0 0 0,-1 0 0 0 0,1 1 0 0 0,-1-1 1 0 0,1 0-1 0 0,-1 1 0 0 0,0-1 0 0 0,0 1 1 0 0,0 0-1 0 0,0 0 0 0 0,0 0 0 0 0,0 1 0 0 0,0-1 1 0 0,0 1-1 0 0,0-1 0 0 0,0 1 0 0 0,0 0 0 0 0,0 0 1 0 0,0 0-1 0 0,0 1 0 0 0,0-1 0 0 0,0 1 0 0 0,0-1 1 0 0,0 1-1 0 0,0 0 0 0 0,0 0 0 0 0,0 1 1 0 0,1-1-1 0 0,-1 1 0 0 0,0-1 0 0 0,-1 2 32 0 0,-9 3-72 0 0,0 1 0 0 0,0 1 0 0 0,1 0 0 0 0,0 0 1 0 0,1 1-1 0 0,0 0 0 0 0,0 1 0 0 0,1 1 0 0 0,0 0 0 0 0,1 0 0 0 0,0 0 0 0 0,1 1 0 0 0,0 1 0 0 0,1-1 1 0 0,0 1-1 0 0,1 1 0 0 0,1-1 0 0 0,0 1 0 0 0,1 0 0 0 0,0 0 0 0 0,1 0 0 0 0,1 0 0 0 0,0 1 0 0 0,1-1 0 0 0,0 10 72 0 0,2-20-35 0 0,1 1 0 0 0,-1-1 0 0 0,1 0-1 0 0,0 0 1 0 0,0 0 0 0 0,0 0-1 0 0,0 0 1 0 0,1-1 0 0 0,-1 1-1 0 0,1-1 1 0 0,0 1 0 0 0,0-1 0 0 0,1 0-1 0 0,-1 0 1 0 0,0 0 0 0 0,1-1-1 0 0,0 1 1 0 0,0-1 0 0 0,0 0-1 0 0,0 0 1 0 0,0 0 0 0 0,0-1 0 0 0,0 1-1 0 0,1-1 1 0 0,1 1 35 0 0,114 12-917 0 0,-101-15 381 0 0,0-1-1 0 0,0-1 0 0 0,0 0 0 0 0,-1-2 0 0 0,1 0 0 0 0,-1-1 1 0 0,16-8 536 0 0,18-9-4571 0 0,-2-1-3911 0 0,-46 22 7542 0 0,14-9-131 0 0</inkml:trace>
  <inkml:trace contextRef="#ctx0" brushRef="#br0" timeOffset="1197.453">1240 413 5497 0 0,'0'0'2390'0'0,"0"0"-643"0"0,0 0-375 0 0,0 0-71 0 0,0 0-8 0 0,0 0-43 0 0,0 0-175 0 0,0 0-216 0 0,0 0-182 0 0,-33 21-171 0 0,-99 66-134 0 0,69-25 78 0 0,59-58-444 0 0,0 0-1 0 0,1 1 0 0 0,-1 0 0 0 0,1 0 1 0 0,0 0-1 0 0,1 0 0 0 0,-1 0 0 0 0,1 0 1 0 0,0 1-1 0 0,1-1 0 0 0,-1 1 0 0 0,1 0 1 0 0,0-1-1 0 0,0 1 0 0 0,1 0 0 0 0,0-1 1 0 0,0 1-1 0 0,0 0 0 0 0,1 0 0 0 0,-1-1 1 0 0,1 1-1 0 0,1 0 0 0 0,-1-1 0 0 0,1 1 1 0 0,0-1-1 0 0,0 1 0 0 0,1-1 0 0 0,0 0 1 0 0,0 0-1 0 0,0 0 0 0 0,3 3-5 0 0,0-4 89 0 0,2 0 1 0 0,-1 0-1 0 0,0 0 1 0 0,1-1-1 0 0,-1 0 1 0 0,1 0-1 0 0,0-1 0 0 0,0 0 1 0 0,0-1-1 0 0,1 1 1 0 0,-1-2-1 0 0,0 1 1 0 0,0-1-1 0 0,0 0 0 0 0,1-1 1 0 0,-1 0-1 0 0,0 0 1 0 0,0-1-1 0 0,4-1-89 0 0,7-2 291 0 0,0-2 1 0 0,0 0-1 0 0,-1-1 0 0 0,0 0 1 0 0,-1-2-1 0 0,0 0 0 0 0,11-9-291 0 0,3-7 107 0 0,0-2-1 0 0,-1-1 1 0 0,-2-1 0 0 0,-2-1-1 0 0,0-2 1 0 0,-2-1-1 0 0,-2 0 1 0 0,-1-2-1 0 0,-2 0 1 0 0,-1-2 0 0 0,-2 0-1 0 0,-1 0 1 0 0,-1-5-107 0 0,-11 31-154 0 0,1-1 0 0 0,-1 1-1 0 0,-1-1 1 0 0,0 1 0 0 0,-1-1 0 0 0,0 0 0 0 0,-1 0 0 0 0,-1 0-1 0 0,0-7 155 0 0,0 16-20 0 0,0-1-1 0 0,0 0 1 0 0,0 1-1 0 0,-1-1 1 0 0,1 1-1 0 0,-1-1 1 0 0,0 1-1 0 0,0 0 1 0 0,-1 0-1 0 0,1 0 1 0 0,-1 0-1 0 0,0 0 1 0 0,0 0-1 0 0,0 1 0 0 0,-1 0 1 0 0,1-1-1 0 0,-1 1 1 0 0,0 1-1 0 0,0-1 1 0 0,0 0-1 0 0,0 1 1 0 0,0 0-1 0 0,-1 0 1 0 0,1 0-1 0 0,0 0 1 0 0,-1 1-1 0 0,0 0 21 0 0,-3-1-9 0 0,1 1-1 0 0,-1 0 1 0 0,0 0-1 0 0,0 1 1 0 0,0 0 0 0 0,0 0-1 0 0,0 1 1 0 0,1 0-1 0 0,-1 1 1 0 0,0 0-1 0 0,0 0 1 0 0,1 0 0 0 0,0 1-1 0 0,-1 0 1 0 0,1 0-1 0 0,0 1 1 0 0,0 0 0 0 0,1 0-1 0 0,-1 1 1 0 0,1 0-1 0 0,0 0 1 0 0,0 0 0 0 0,1 1-1 0 0,-1 0 1 0 0,0 2 9 0 0,-4 4 10 0 0,0 1 0 0 0,1 0 0 0 0,0 1-1 0 0,2 0 1 0 0,-1 0 0 0 0,2 0 0 0 0,0 1 0 0 0,0 0 0 0 0,2 0 0 0 0,-1 1 0 0 0,2-1 0 0 0,0 5-10 0 0,0-5 30 0 0,2 0-1 0 0,-1 0 1 0 0,2 1-1 0 0,0-1 1 0 0,1 0 0 0 0,0 0-1 0 0,1 1 1 0 0,1-1-1 0 0,1 0 1 0 0,0-1 0 0 0,1 1-1 0 0,0-1 1 0 0,1 0-1 0 0,1 0 1 0 0,0 0-1 0 0,3 3-29 0 0,8 6 93 0 0,0-1-1 0 0,2 0 0 0 0,0-2 0 0 0,1 0 0 0 0,1-2 0 0 0,1 0 0 0 0,0-1 1 0 0,1-2-1 0 0,1 0 0 0 0,1-2 0 0 0,0-1 0 0 0,3 1-92 0 0,122 48-3035 0 0,-56-23-2939 0 0,-76-30-5445 0 0</inkml:trace>
</inkml:ink>
</file>

<file path=ppt/ink/ink6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0.2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308 103 1760 0 0,'0'0'1633'0'0,"0"0"-430"0"0,0 0-124 0 0,0 0 166 0 0,0 0 239 0 0,0 0 93 0 0,0 0-141 0 0,0 0-240 0 0,0 0-271 0 0,0 0-273 0 0,0 0-187 0 0,0 0-122 0 0,0 0-74 0 0,-27 17-13 0 0,-86 53 2 0 0,48-16 262 0 0,55-44-450 0 0,0-1 1 0 0,1 2-1 0 0,0-1 1 0 0,1 1-1 0 0,0 1 1 0 0,1-1-1 0 0,0 1 1 0 0,0 1-1 0 0,2-1 1 0 0,-1 1-1 0 0,2 0 1 0 0,0 0-1 0 0,0 0 1 0 0,-1 10-71 0 0,7-20 66 0 0,0-1 0 0 0,1 0 0 0 0,-1 0 0 0 0,0 0 0 0 0,1 0 0 0 0,-1 0 0 0 0,1-1 0 0 0,-1 1 0 0 0,1-1 0 0 0,0 1 1 0 0,0-1-1 0 0,0 0 0 0 0,0 0 0 0 0,0 0 0 0 0,0 0 0 0 0,0-1 0 0 0,0 1 0 0 0,0-1 0 0 0,0 0 0 0 0,0 0 0 0 0,0 0 0 0 0,0 0 0 0 0,0-1 0 0 0,0 1 1 0 0,0-1-1 0 0,0 0 0 0 0,0 0 0 0 0,0 0 0 0 0,0 0 0 0 0,0 0 0 0 0,0-1 0 0 0,-1 1 0 0 0,2-1-66 0 0,23-14 229 0 0,1 0-1 0 0,-2-2 0 0 0,0-1 1 0 0,-1-1-1 0 0,-2-1 0 0 0,0-1 1 0 0,19-23-229 0 0,-40 43 8 0 0,94-109 162 0 0,-94 193-588 0 0,-14 88 450 0 0,13-165-23 0 0,0 0 0 0 0,0 0 0 0 0,1-1 0 0 0,-1 1 0 0 0,1-1 0 0 0,0 1 0 0 0,1-1 0 0 0,-1 0 0 0 0,1 0 0 0 0,0 0-1 0 0,-1 0 1 0 0,2 0 0 0 0,-1-1 0 0 0,0 0 0 0 0,1 1 0 0 0,0-1 0 0 0,0 0 0 0 0,0-1 0 0 0,0 1 0 0 0,0-1 0 0 0,0 1 0 0 0,1-1 0 0 0,-1-1 0 0 0,1 1 0 0 0,-1-1 0 0 0,1 1 0 0 0,0-1-1 0 0,0-1 1 0 0,-1 1 0 0 0,1-1 0 0 0,0 1 0 0 0,0-1 0 0 0,0-1 0 0 0,0 1 0 0 0,-1-1 0 0 0,1 0 0 0 0,0 0 0 0 0,-1 0 0 0 0,1-1 0 0 0,0 1 0 0 0,-1-1 0 0 0,0 0 0 0 0,1-1 0 0 0,1-1-9 0 0,20-11 92 0 0,0-2 0 0 0,-2-1 1 0 0,0-1-1 0 0,-1-1 1 0 0,-1-1-1 0 0,-1-1 1 0 0,-1 0-1 0 0,-1-2 0 0 0,-1 0 1 0 0,-1-2-1 0 0,-2 0 1 0 0,0 0-1 0 0,-1-2-92 0 0,30-65 347 0 0,-44 214-625 0 0,27 276 354 0 0,-23-337-55 0 0,-3-1-1 0 0,-1 1 1 0 0,-10 57-21 0 0,-12-63 553 0 0,20-54-532 0 0,0 0 0 0 0,0-1 0 0 0,0 1 0 0 0,0-1-1 0 0,0 1 1 0 0,0-1 0 0 0,0 0 0 0 0,0 0 0 0 0,0 0-1 0 0,1 0 1 0 0,-1 0 0 0 0,0-1 0 0 0,1 1 0 0 0,-1 0-1 0 0,1-1 1 0 0,-1 1 0 0 0,1-1 0 0 0,0 1 0 0 0,-1-1 0 0 0,1 0-1 0 0,0 0 1 0 0,0 1 0 0 0,0-1 0 0 0,0 0 0 0 0,1 0-1 0 0,-1 0 1 0 0,0 0 0 0 0,1 0 0 0 0,0 0 0 0 0,-1 0-1 0 0,1 0 1 0 0,0 0 0 0 0,0-1-21 0 0,-3-35-106 0 0,2 0 0 0 0,1 0 0 0 0,2 0 0 0 0,2 0 0 0 0,1 0-1 0 0,2 1 1 0 0,1 0 0 0 0,2 0 0 0 0,2 1 0 0 0,2 0 0 0 0,0 1 0 0 0,3 1 0 0 0,1 0-1 0 0,3-3 107 0 0,-6 8-102 0 0,0 1-1 0 0,2 0 0 0 0,0 1 0 0 0,2 0 0 0 0,1 2 0 0 0,2 0 0 0 0,0 2 0 0 0,1 0 0 0 0,1 2 1 0 0,1 0-1 0 0,1 2 0 0 0,1 0 0 0 0,4 1 103 0 0,-29 16-1 0 0,0 0 0 0 0,-1 1 0 0 0,1-1 1 0 0,0 1-1 0 0,0 0 0 0 0,1 0 0 0 0,-1-1 0 0 0,0 1 1 0 0,0 1-1 0 0,0-1 0 0 0,1 0 0 0 0,-1 1 0 0 0,1-1 1 0 0,-1 1-1 0 0,0-1 0 0 0,1 1 0 0 0,-1 0 0 0 0,1 0 1 0 0,-1 0-1 0 0,0 1 0 0 0,1-1 0 0 0,-1 1 0 0 0,1-1 0 0 0,-1 1 1 0 0,0 0-1 0 0,0-1 0 0 0,1 1 0 0 0,-1 0 0 0 0,0 1 1 0 0,0-1-1 0 0,0 0 0 0 0,0 1 0 0 0,0-1 0 0 0,0 1 1 0 0,-1-1-1 0 0,1 1 0 0 0,0 0 0 0 0,-1 0 0 0 0,1 0 1 0 0,-1 0-1 0 0,0 0 0 0 0,0 0 0 0 0,1 2 1 0 0,-4 18 20 0 0,-1-1 1 0 0,0 0-1 0 0,-2 1 0 0 0,-1-2 0 0 0,-1 1 1 0 0,0-1-1 0 0,-2 0 0 0 0,0 0 0 0 0,-1-1 0 0 0,-1-1 1 0 0,-1 0-1 0 0,0 0 0 0 0,-1-1 0 0 0,-1-1 1 0 0,-1 0-1 0 0,-8 7-20 0 0,15-15-9 0 0,-95 95-2229 0 0,96-98 1212 0 0,3-5-5925 0 0,3 0 437 0 0,1 0 1885 0 0</inkml:trace>
  <inkml:trace contextRef="#ctx0" brushRef="#br0" timeOffset="525.555">1442 376 0 0 0,'0'0'401'0'0,"0"0"709"0"0,0 0 470 0 0,0 0 302 0 0,0 0 25 0 0,0 0-267 0 0,0 0-397 0 0,-10 31-320 0 0,-31 100-175 0 0,0-47 1329 0 0,-2-18 1372 0 0,42-66-3375 0 0,1 0 0 0 0,-1 0 0 0 0,0 0 1 0 0,0 0-1 0 0,1 0 0 0 0,-1 0 0 0 0,0 0 1 0 0,0 0-1 0 0,0 0 0 0 0,1 0 0 0 0,-1 0 1 0 0,0-1-1 0 0,0 1 0 0 0,1 0 0 0 0,-1-1 1 0 0,0 1-1 0 0,1 0 0 0 0,-1-1 0 0 0,0 1 1 0 0,1-1-1 0 0,-1 1 0 0 0,1-1 1 0 0,-1 1-1 0 0,1-1 0 0 0,-1 1 0 0 0,1-1 1 0 0,-1 0-1 0 0,1 1 0 0 0,-1-1 0 0 0,1 0 1 0 0,0 1-1 0 0,-1-1 0 0 0,1 0 0 0 0,0 0 1 0 0,0 1-1 0 0,0-1 0 0 0,-1 0 0 0 0,1 0 1 0 0,0 0-1 0 0,0 1 0 0 0,0-1 0 0 0,0 0 1 0 0,0 0-1 0 0,1 1 0 0 0,-1-1 0 0 0,0 0 1 0 0,0 0-1 0 0,0 1 0 0 0,1-1 0 0 0,-1 0 1 0 0,0 0-1 0 0,1 1 0 0 0,-1-1 0 0 0,0 0 1 0 0,1 1-1 0 0,-1-1 0 0 0,1 1 0 0 0,0-1-74 0 0,-1-2-23 0 0,3-21 41 0 0,2-1 0 0 0,1 1-1 0 0,0 0 1 0 0,2 1 0 0 0,1-1-1 0 0,1 1 1 0 0,1 1 0 0 0,0 0 0 0 0,2 1-1 0 0,1 0 1 0 0,3-3-18 0 0,-1-1-8 0 0,0-1-16 0 0,-7 5-13 0 0,2 1-1 0 0,1 0 1 0 0,1 0 0 0 0,0 1-1 0 0,1 1 1 0 0,1 0 0 0 0,1 1-1 0 0,0 1 1 0 0,2 0 0 0 0,-1 2-1 0 0,2 0 1 0 0,0 1-1 0 0,1 0 1 0 0,0 2 0 0 0,15-7 37 0 0,-30 17 8 0 0,0 1-1 0 0,0-1 1 0 0,0 0 0 0 0,0 1-1 0 0,0 0 1 0 0,0 1 0 0 0,0-1 0 0 0,1 1-1 0 0,-1 0 1 0 0,0 0 0 0 0,0 0 0 0 0,0 1-1 0 0,-1-1 1 0 0,1 1 0 0 0,0 1 0 0 0,-1-1-1 0 0,1 1 1 0 0,-1-1 0 0 0,0 1-1 0 0,0 0 1 0 0,0 1 0 0 0,0-1 0 0 0,0 1-1 0 0,-1 0 1 0 0,0 0 0 0 0,1 0 0 0 0,-2 0-1 0 0,1 0 1 0 0,0 1 0 0 0,-1-1 0 0 0,0 1-1 0 0,0 0 1 0 0,0 0 0 0 0,-1 0-1 0 0,1 0 1 0 0,-1 0 0 0 0,0 0 0 0 0,-1 0-1 0 0,1 0 1 0 0,-1 0-8 0 0,2 8 29 0 0,-1 0-1 0 0,0 0 1 0 0,-1 0-1 0 0,0 0 1 0 0,-1 0-1 0 0,-1 0 1 0 0,0 0-1 0 0,0 0 1 0 0,-1-1-1 0 0,-1 1 0 0 0,0-1 1 0 0,-1 0-1 0 0,-1 0 1 0 0,1 0-1 0 0,-2-1 1 0 0,0 0-1 0 0,0 0 1 0 0,-1 0-1 0 0,0-1 1 0 0,-1-1-1 0 0,0 1 1 0 0,0-1-1 0 0,-1-1 1 0 0,0 0-1 0 0,-1 0 1 0 0,0-1-1 0 0,0 0 1 0 0,-4 1-29 0 0,8-5-56 0 0,0 0 1 0 0,-1 0-1 0 0,1-1 0 0 0,-1 0 1 0 0,0 0-1 0 0,0 0 1 0 0,1-1-1 0 0,-1-1 1 0 0,0 1-1 0 0,0-1 1 0 0,-4-1 55 0 0,9 1-148 0 0,0 0 0 0 0,0 0 0 0 0,1-1 0 0 0,-1 1 1 0 0,0-1-1 0 0,0 0 0 0 0,1 0 0 0 0,-1 0 1 0 0,1 0-1 0 0,-1 0 0 0 0,1 0 0 0 0,-1-1 0 0 0,1 1 1 0 0,0-1-1 0 0,-1 0 0 0 0,1 1 0 0 0,0-1 1 0 0,0 0-1 0 0,0-1 0 0 0,1 1 0 0 0,-1 0 0 0 0,0 0 1 0 0,1-1-1 0 0,0 1 0 0 0,-1-1 0 0 0,1 1 1 0 0,0-1-1 0 0,0 0 0 0 0,0 1 0 0 0,1-1 0 0 0,-1 0 1 0 0,1 0-1 0 0,-1 0 148 0 0,1-5-1095 0 0,0 1 0 0 0,0 0 0 0 0,1 0 1 0 0,0 0-1 0 0,0-1 0 0 0,0 1 0 0 0,1 0 0 0 0,0 0 1 0 0,1 1-1 0 0,0-1 0 0 0,0 0 0 0 0,0 1 0 0 0,3-5 1095 0 0,1-1-2232 0 0</inkml:trace>
</inkml:ink>
</file>

<file path=ppt/ink/ink6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0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7962 0 0,'0'0'1975'0'0,"0"0"-203"0"0,0 0-182 0 0,0 0 12 0 0,0 0 69 0 0,0 0-46 0 0,0 0-179 0 0,0 0-263 0 0,0 0-219 0 0,0 0-177 0 0,0 0-120 0 0,13 8 2479 0 0,-16-3-1425 0 0,-1 1-285 0 0,2-2-3573 0 0,2-2-2999 0 0,1-1-4111 0 0,0-1-2940 0 0</inkml:trace>
</inkml:ink>
</file>

<file path=ppt/ink/ink6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07.2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79 374 0 0 0,'0'0'627'0'0,"0"0"334"0"0,0 0 124 0 0,0 0 139 0 0,0 0 201 0 0,0 0 98 0 0,0 0-70 0 0,0 0-234 0 0,0 0-348 0 0,0 0-357 0 0,0 0-247 0 0,0 9 649 0 0,16 136 1894 0 0,-12 114-1554 0 0,-4-244-1188 0 0,-1 0-1 0 0,0 0 1 0 0,-1 0-1 0 0,-1 0 0 0 0,0-1 1 0 0,-1 1-1 0 0,0-1 1 0 0,-1 1-1 0 0,-1-1 0 0 0,0-1 1 0 0,-1 1-1 0 0,-1-1 1 0 0,-4 6-68 0 0,11-19 23 0 0,0 1 1 0 0,1 0-1 0 0,-1-1 1 0 0,0 1-1 0 0,0-1 1 0 0,1 1-1 0 0,-1-1 1 0 0,0 0 0 0 0,0 1-1 0 0,0-1 1 0 0,0 0-1 0 0,0 0 1 0 0,0 1-1 0 0,1-1 1 0 0,-1 0-1 0 0,0 0 1 0 0,0 0-1 0 0,0 0 1 0 0,0 0 0 0 0,0 0-1 0 0,0-1 1 0 0,0 1-1 0 0,0 0 1 0 0,0 0-1 0 0,1-1 1 0 0,-1 1-1 0 0,0 0 1 0 0,0-1-1 0 0,0 1 1 0 0,0-1 0 0 0,1 1-1 0 0,-1-1 1 0 0,0 1-1 0 0,0-1 1 0 0,1 0-1 0 0,-1 1 1 0 0,1-1-1 0 0,-1 0 1 0 0,0 1-1 0 0,1-1 1 0 0,0 0 0 0 0,-1 0-1 0 0,1 0 1 0 0,-1 1-1 0 0,1-1 1 0 0,0 0-1 0 0,-1 0 1 0 0,1 0-1 0 0,0 0 1 0 0,0 0-1 0 0,0 0 1 0 0,0 0 0 0 0,0 0-1 0 0,0 0 1 0 0,0 1-1 0 0,0-1 1 0 0,0 0-1 0 0,0 0 1 0 0,1 0-1 0 0,-1 0 1 0 0,0-1-24 0 0,3-23-12 0 0,1 0 0 0 0,1 0 1 0 0,1 0-1 0 0,1 1 0 0 0,1 0 0 0 0,1 0 0 0 0,2 1 0 0 0,0 0 1 0 0,1 1-1 0 0,1 0 0 0 0,1 1 0 0 0,1 0 0 0 0,1 1 1 0 0,17-15 11 0 0,9-16-62 0 0,3 2 0 0 0,1 1 1 0 0,3 3-1 0 0,52-37 62 0 0,-96 78-12 0 0,1 0 0 0 0,-1 0 0 0 0,1 0 0 0 0,0 1 0 0 0,0 0 0 0 0,0 0 0 0 0,0 0 0 0 0,1 1 0 0 0,-1 0 0 0 0,1 0 0 0 0,0 1 0 0 0,-1 0 0 0 0,1 0 0 0 0,0 0 0 0 0,-1 1 0 0 0,1 0 0 0 0,6 1 12 0 0,-10 1-4 0 0,0 1-1 0 0,0-1 1 0 0,0 1 0 0 0,-1 0-1 0 0,1 0 1 0 0,0 0 0 0 0,-1 0-1 0 0,0 0 1 0 0,0 0 0 0 0,0 1 0 0 0,0-1-1 0 0,-1 1 1 0 0,1-1 0 0 0,-1 1-1 0 0,0 0 1 0 0,0 0 0 0 0,0-1 0 0 0,0 1-1 0 0,-1 0 1 0 0,1 0 0 0 0,-1 0-1 0 0,0 0 1 0 0,-1 1 4 0 0,3 16 37 0 0,-2 0 0 0 0,0 0 0 0 0,-1 0-1 0 0,-1 0 1 0 0,-1 0 0 0 0,-1-1 0 0 0,-1 1 0 0 0,-1-1 0 0 0,0 0-1 0 0,-2 0 1 0 0,0-1 0 0 0,-1 0 0 0 0,-2 0-37 0 0,6-7-75 0 0,0 0-1 0 0,-1 0 1 0 0,0-1 0 0 0,-1 0 0 0 0,0 0-1 0 0,-1-1 1 0 0,0 0 0 0 0,-1 0 0 0 0,0-1-1 0 0,0 0 1 0 0,-1-1 0 0 0,0 0 0 0 0,-1-1-1 0 0,0 0 1 0 0,0 0 0 0 0,0-1 0 0 0,-1 0-1 0 0,0-1 1 0 0,0-1 0 0 0,0 0 0 0 0,-1 0-1 0 0,1-1 1 0 0,-1-1 0 0 0,0 0 0 0 0,0-1-1 0 0,-3 0 76 0 0,-20-16-4202 0 0,5-30-6703 0 0,26 36 9741 0 0</inkml:trace>
  <inkml:trace contextRef="#ctx0" brushRef="#br0" timeOffset="520.69">540 706 824 0 0,'0'0'2086'0'0,"0"0"-686"0"0,0 0-138 0 0,0 0 213 0 0,0 0 237 0 0,0 0 75 0 0,0 0-130 0 0,0 0-262 0 0,34-2-271 0 0,108-8-247 0 0,-68-13 97 0 0,-61 13-758 0 0,15-7-35 0 0,0-2-1 0 0,-2-1 1 0 0,0-1 0 0 0,-1-1-1 0 0,-1-1 1 0 0,-2-2 0 0 0,0 0 0 0 0,-2-1-1 0 0,0-1 1 0 0,-2-1 0 0 0,-1 0-1 0 0,7-18-180 0 0,-19 35-19 0 0,-1 0 1 0 0,0 0-1 0 0,-1 0 0 0 0,0-1 0 0 0,-1 1 0 0 0,0-1 0 0 0,0 0 0 0 0,-1 1 0 0 0,-1-1 0 0 0,0 0 0 0 0,-1-1 19 0 0,1 11-22 0 0,0 1 0 0 0,0-1 1 0 0,-1 1-1 0 0,1-1 0 0 0,0 1 0 0 0,-1 0 0 0 0,0-1 0 0 0,1 1 0 0 0,-1-1 0 0 0,0 1 0 0 0,1 0 0 0 0,-1-1 0 0 0,0 1 0 0 0,0 0 0 0 0,0 0 0 0 0,0 0 0 0 0,0 0 1 0 0,0 0-1 0 0,-1 0 0 0 0,1 0 0 0 0,0 0 0 0 0,0 0 0 0 0,-1 0 0 0 0,1 1 0 0 0,-1-1 0 0 0,1 1 0 0 0,0-1 0 0 0,-1 1 0 0 0,1-1 0 0 0,-1 1 0 0 0,1 0 0 0 0,-1 0 1 0 0,1-1-1 0 0,-1 1 0 0 0,0 0 0 0 0,1 1 0 0 0,-1-1 0 0 0,1 0 0 0 0,-1 0 0 0 0,1 1 0 0 0,-1-1 0 0 0,1 1 0 0 0,0-1 0 0 0,-1 1 22 0 0,-61 28-731 0 0,54-24 757 0 0,0 1 1 0 0,0 1-1 0 0,1 0 1 0 0,0 0-1 0 0,0 0 1 0 0,0 1-1 0 0,1 0 1 0 0,0 1-1 0 0,1 0 1 0 0,0 0-1 0 0,0 0 1 0 0,1 1-1 0 0,0-1 1 0 0,1 1-1 0 0,0 0 1 0 0,1 1-1 0 0,0-1 1 0 0,0 1-1 0 0,1-1 1 0 0,0 1-1 0 0,1 1-26 0 0,4-8 38 0 0,-1 0 0 0 0,1 0-1 0 0,0 0 1 0 0,0 0 0 0 0,0 0-1 0 0,1-1 1 0 0,-1 0 0 0 0,1 0 0 0 0,0 0-1 0 0,0 0 1 0 0,0 0 0 0 0,0-1 0 0 0,1 1-1 0 0,-1-1 1 0 0,1 0 0 0 0,-1-1-1 0 0,1 1 1 0 0,-1-1 0 0 0,1 0 0 0 0,0 0-1 0 0,0 0 1 0 0,0-1 0 0 0,0 0 0 0 0,4 0-38 0 0,249-10 721 0 0,-257 10-720 0 0,1-1-5 0 0,-1 0 1 0 0,1 1 0 0 0,0-1 0 0 0,0 0-1 0 0,-1 1 1 0 0,1-1 0 0 0,0 1 0 0 0,0-1-1 0 0,0 1 1 0 0,-1 0 0 0 0,1 0 0 0 0,0 0 0 0 0,0 0-1 0 0,0 0 1 0 0,0 0 0 0 0,0 0 0 0 0,-1 1-1 0 0,1-1 1 0 0,0 1 0 0 0,0-1 0 0 0,-1 1-1 0 0,1 0 1 0 0,0 0 0 0 0,-1-1 0 0 0,1 1 0 0 0,0 0-1 0 0,-1 1 1 0 0,1-1 0 0 0,-1 0 0 0 0,0 0-1 0 0,1 1 1 0 0,-1-1 0 0 0,0 0 0 0 0,0 1-1 0 0,0-1 1 0 0,0 1 0 0 0,0 0 0 0 0,0-1 0 0 0,0 1-1 0 0,-1 0 1 0 0,1 0 0 0 0,-1-1 0 0 0,1 1-1 0 0,-1 0 1 0 0,0 0 0 0 0,1 0 0 0 0,-1 0-1 0 0,0 0 4 0 0,-3 9-91 0 0,-1 0 0 0 0,0 0-1 0 0,-1 0 1 0 0,0-1 0 0 0,0 0-1 0 0,-1 0 1 0 0,-1 0 0 0 0,1-1-1 0 0,-2 0 1 0 0,0 0 91 0 0,1 1-215 0 0,4-5-22 0 0,-16 22-1086 0 0,13-8-3151 0 0,15-15-1541 0 0,12-4 2199 0 0,-19 0 3074 0 0,26-3-604 0 0,-20-1 1346 0 0</inkml:trace>
  <inkml:trace contextRef="#ctx0" brushRef="#br0" timeOffset="778.045">1519 544 0 0 0,'0'0'523'0'0,"0"0"1162"0"0,0 0 424 0 0,0 0 78 0 0,0 0-21 0 0,0 0-152 0 0,0 0-227 0 0,0 0-262 0 0,0 0-266 0 0,0 0-224 0 0,0 0-197 0 0,5 6-170 0 0,-2-3-588 0 0,-1-1-21 0 0,0 0 1 0 0,0 0-1 0 0,0 1 1 0 0,-1-1-1 0 0,1 0 1 0 0,-1 1-1 0 0,0-1 1 0 0,1 1-1 0 0,-1-1 1 0 0,0 1 0 0 0,0 0-1 0 0,-1 0 1 0 0,1-1-1 0 0,-1 1 1 0 0,1 0-1 0 0,-1 0 1 0 0,0 0-1 0 0,0 0 1 0 0,0 2-60 0 0,-1 0 64 0 0,1-1-1 0 0,0 1 1 0 0,0 0 0 0 0,0 0 0 0 0,1-1-1 0 0,0 1 1 0 0,0 0 0 0 0,0-1 0 0 0,0 1 0 0 0,1 0-1 0 0,-1-1 1 0 0,1 0 0 0 0,0 1 0 0 0,1-1 0 0 0,-1 0-1 0 0,1 0 1 0 0,0 0 0 0 0,0 0 0 0 0,0-1 0 0 0,0 1-1 0 0,0-1 1 0 0,1 0 0 0 0,0 0 0 0 0,0 0 0 0 0,0 0-1 0 0,0-1 1 0 0,0 1 0 0 0,0-1 0 0 0,1 0-1 0 0,-1-1 1 0 0,0 1 0 0 0,1-1 0 0 0,0 0 0 0 0,-1 0-1 0 0,1 0 1 0 0,2 0-64 0 0,-1-1 88 0 0,0 1 0 0 0,0-1-1 0 0,0 0 1 0 0,0 0 0 0 0,0-1 0 0 0,0 0-1 0 0,0 0 1 0 0,0 0 0 0 0,0-1-1 0 0,0 0 1 0 0,0 0 0 0 0,-1 0 0 0 0,1-1-1 0 0,-1 0 1 0 0,0 0 0 0 0,0 0-1 0 0,0-1 1 0 0,0 0 0 0 0,0 0 0 0 0,-1 0-1 0 0,0 0 1 0 0,0-1 0 0 0,0 1-1 0 0,0-1 1 0 0,-1 0 0 0 0,1-1 0 0 0,-1 1-1 0 0,-1 0 1 0 0,1-1 0 0 0,-1 1-1 0 0,0-2-87 0 0,0-2-99 0 0,0 0-1 0 0,-1-1 1 0 0,-1 1-1 0 0,0 0 1 0 0,0-1-1 0 0,0 1 1 0 0,-2 0-1 0 0,1 0 1 0 0,-1 0-1 0 0,0 0 1 0 0,-1 0-1 0 0,0 0 1 0 0,0 0-1 0 0,-1 1 1 0 0,0-1-1 0 0,0 1 1 0 0,-1 0-1 0 0,0 0 1 0 0,-1 1-1 0 0,0 0 1 0 0,0 0-1 0 0,0 0 0 0 0,-1 0 1 0 0,0 1-1 0 0,0 0 1 0 0,-1 1-1 0 0,0 0 1 0 0,0 0-1 0 0,0 1 1 0 0,0-1-1 0 0,-1 2 1 0 0,-7-3 99 0 0,-62-7-3256 0 0,32 29-2897 0 0,30-3 1180 0 0,3-4-1483 0 0</inkml:trace>
  <inkml:trace contextRef="#ctx0" brushRef="#br0" timeOffset="1173.546">1974 426 7746 0 0,'0'0'2147'0'0,"0"0"-490"0"0,0 0-190 0 0,0 0-18 0 0,0 0-153 0 0,0 0-333 0 0,0 0-416 0 0,0 0-275 0 0,0 0-130 0 0,0 0-35 0 0,0 0 13 0 0,0 0-6 0 0,0 0-10 0 0,1 14-14 0 0,11 115 33 0 0,-12-129-122 0 0,-1 7-1 0 0,1 0 0 0 0,1-1-1 0 0,-1 1 1 0 0,1 0 0 0 0,0-1 0 0 0,1 1 0 0 0,0 0-1 0 0,0-1 1 0 0,0 0 0 0 0,1 1 0 0 0,-1-1 0 0 0,1 0-1 0 0,1-1 1 0 0,-1 1 0 0 0,1 0 0 0 0,0-1 0 0 0,1 0-1 0 0,-1 0 1 0 0,1 0 0 0 0,-2-5 78 0 0,0 0-1 0 0,-1-1 0 0 0,1 1 0 0 0,0-1 1 0 0,0 0-1 0 0,-1 1 0 0 0,1-1 0 0 0,-1 0 1 0 0,1 0-1 0 0,-1-1 0 0 0,1 1 0 0 0,-1-1 1 0 0,0 1-1 0 0,1-1 0 0 0,-1 0 0 0 0,0 1 1 0 0,0-1-1 0 0,0 0 0 0 0,0 0 0 0 0,-1-1 1 0 0,1 1-1 0 0,-1 0 0 0 0,1-1 0 0 0,-1 1 1 0 0,0-1-1 0 0,0 1 0 0 0,0-1 0 0 0,0 1 1 0 0,0-1-78 0 0,108-269 2488 0 0,-107 267-3226 0 0,18-31 1595 0 0,-10 28-5141 0 0,2 5-6419 0 0,-12 3 2501 0 0</inkml:trace>
  <inkml:trace contextRef="#ctx0" brushRef="#br0" timeOffset="1426.989">2379 525 11282 0 0,'0'0'1729'0'0,"0"0"-1065"0"0,0 0-128 0 0,0 0 32 0 0,0 0-16 0 0,0 0-48 0 0,0 0-176 0 0,0 0-152 0 0,0 0-95 0 0,0 0-105 0 0,0 0-129 0 0,0 0-207 0 0,0 0-368 0 0,0 0-632 0 0,42 136-961 0 0,-36-139-1167 0 0,-3-5-1001 0 0,3 5 992 0 0</inkml:trace>
  <inkml:trace contextRef="#ctx0" brushRef="#br0" timeOffset="1600.898">2338 120 5649 0 0,'0'0'4785'0'0,"0"0"-3056"0"0,0 0-825 0 0,0 0-376 0 0,0 0-296 0 0,0 0-320 0 0,0 0-200 0 0,0 0-144 0 0,0 0-144 0 0,0 0-257 0 0,0 0-799 0 0,0 0-1625 0 0,0 0-3464 0 0</inkml:trace>
  <inkml:trace contextRef="#ctx0" brushRef="#br0" timeOffset="1981.743">2697 411 7266 0 0,'0'0'3639'0'0,"0"0"-2237"0"0,0 0-856 0 0,0 0 76 0 0,0 0 130 0 0,0 0-1 0 0,0 0-144 0 0,0 0-223 0 0,0 0-160 0 0,0 0-78 0 0,0 0-45 0 0,0 0-32 0 0,-21 33-32 0 0,-65 99-13 0 0,64-81 8 0 0,25-45-18 0 0,-2-2 29 0 0,1-1 0 0 0,0 1 1 0 0,0 0-1 0 0,0 0 1 0 0,1-1-1 0 0,-1 1 1 0 0,1-1-1 0 0,0 0 0 0 0,0 0 1 0 0,0 0-1 0 0,0 0 1 0 0,0 0-1 0 0,1-1 1 0 0,-1 0-1 0 0,1 1 1 0 0,0-1-1 0 0,0 0 0 0 0,0-1 1 0 0,0 1-1 0 0,0-1 1 0 0,0 0-1 0 0,0 0 1 0 0,0 0-1 0 0,0 0 1 0 0,4-1-45 0 0,2 2 232 0 0,0-2-1 0 0,0 1 1 0 0,0-1-1 0 0,0-1 1 0 0,0 0-1 0 0,-1 0 0 0 0,1-1 1 0 0,0 0-1 0 0,-1-1 1 0 0,8-3-231 0 0,12-8 265 0 0,-2-1 0 0 0,0-2 0 0 0,-1-1 0 0 0,0-1 0 0 0,-2-1 0 0 0,0-1 0 0 0,-1-1 0 0 0,-2-2 0 0 0,0 0 0 0 0,-1 0 0 0 0,-2-2 0 0 0,5-9-265 0 0,-12 15-4 0 0,-1 0-1 0 0,0-1 0 0 0,-2 0 1 0 0,0 0-1 0 0,-2-1 1 0 0,0 0-1 0 0,-1 0 0 0 0,-1 0 1 0 0,-2-1-1 0 0,0 1 1 0 0,-1-1-1 0 0,-1 1 0 0 0,-2-2 5 0 0,2 20-23 0 0,0 0 0 0 0,0 0 0 0 0,-1 0 0 0 0,1-1 1 0 0,-1 1-1 0 0,0 0 0 0 0,-1 0 0 0 0,1 0 0 0 0,-1 1 0 0 0,1-1 0 0 0,-1 0 0 0 0,0 0 0 0 0,-1 1 0 0 0,1-1 0 0 0,0 1 0 0 0,-1 0 0 0 0,0 0 0 0 0,0 0 0 0 0,0 0 0 0 0,0 0 0 0 0,-1 1 0 0 0,1-1 1 0 0,0 1-1 0 0,-1 0 0 0 0,0 0 0 0 0,0 0 0 0 0,1 1 0 0 0,-1-1 0 0 0,0 1 0 0 0,0 0 0 0 0,0 0 0 0 0,-1 0 0 0 0,1 1 0 0 0,0-1 0 0 0,0 1 0 0 0,0 0 0 0 0,0 0 0 0 0,-1 0 0 0 0,-1 1 23 0 0,-8 1 2 0 0,-1 1-1 0 0,1 1 0 0 0,0 0 0 0 0,0 0 0 0 0,0 2 0 0 0,1-1 0 0 0,-1 2 1 0 0,1 0-1 0 0,1 0 0 0 0,0 1 0 0 0,0 1 0 0 0,0 0 0 0 0,1 1 0 0 0,0 0 0 0 0,1 0 1 0 0,0 1-1 0 0,1 1 0 0 0,0 0 0 0 0,1 0 0 0 0,1 0 0 0 0,-1 1 0 0 0,2 0 1 0 0,0 1-1 0 0,0-1 0 0 0,2 1 0 0 0,-1 0 0 0 0,2 1 0 0 0,0-1 0 0 0,1 0 1 0 0,0 1-1 0 0,1 0 0 0 0,0-1 0 0 0,2 1 0 0 0,0 6-1 0 0,3-11 15 0 0,-1 0 0 0 0,2 0-1 0 0,-1 0 1 0 0,2-1 0 0 0,-1 0 0 0 0,1 0 0 0 0,0 0-1 0 0,1-1 1 0 0,0 0 0 0 0,1 0 0 0 0,-1 0 0 0 0,1-1-1 0 0,1 0 1 0 0,-1-1 0 0 0,1 0 0 0 0,1 0 0 0 0,-1-1-1 0 0,1 0 1 0 0,-1-1 0 0 0,1 0 0 0 0,1-1-1 0 0,4 2-14 0 0,15 4 19 0 0,0-1-1 0 0,1-1 0 0 0,0-2 1 0 0,1-1-1 0 0,-1-1 0 0 0,1-2 1 0 0,1-1-19 0 0,-23 0-182 0 0,-1-1 1 0 0,1-1 0 0 0,0 1 0 0 0,0-2-1 0 0,-1 1 1 0 0,1-1 0 0 0,-1-1 0 0 0,0 1 0 0 0,0-2-1 0 0,0 1 1 0 0,1-2 181 0 0,23-17-4741 0 0,-5-4-5264 0 0,-23 19 4021 0 0</inkml:trace>
  <inkml:trace contextRef="#ctx0" brushRef="#br0" timeOffset="2367.509">3248 536 0 0 0,'0'0'421'0'0,"0"0"1340"0"0,0 0 475 0 0,0 0 22 0 0,0 0-125 0 0,0 0-222 0 0,0 0-208 0 0,0 0-176 0 0,0 0-166 0 0,0 0-134 0 0,32 5-148 0 0,103 14-155 0 0,-74-26 226 0 0,-52 2-877 0 0,0 2-152 0 0,-1 0-1 0 0,1-1 0 0 0,-1 0 1 0 0,0-1-1 0 0,0 1 0 0 0,0-2 1 0 0,-1 1-1 0 0,1-1 0 0 0,-1 0 1 0 0,-1 0-1 0 0,1-1 0 0 0,-1 0 1 0 0,0 0-1 0 0,-1-1 0 0 0,0 1 1 0 0,0-1-1 0 0,0-1 0 0 0,-1 1 1 0 0,0 0-1 0 0,-1-1 0 0 0,0 0 1 0 0,0 0-1 0 0,-1 0 0 0 0,0 0 1 0 0,-1 0-1 0 0,1-5-120 0 0,-5 11-64 0 0,0-1 0 0 0,1 0 0 0 0,-1 1 0 0 0,0 0 0 0 0,-1 0 0 0 0,1 0 0 0 0,0 0 0 0 0,-1 0 0 0 0,0 1 0 0 0,0-1 0 0 0,1 1 0 0 0,-1 0 0 0 0,-1 0 0 0 0,1 0 0 0 0,0 1 0 0 0,0 0 0 0 0,-1-1 0 0 0,1 2 0 0 0,-1-1 0 0 0,1 0 0 0 0,-1 1 0 0 0,1 0 0 0 0,-1 0 0 0 0,1 0 0 0 0,-1 1 0 0 0,1-1 0 0 0,0 1 0 0 0,-1 0 0 0 0,1 0 0 0 0,-2 1 64 0 0,-10 3-264 0 0,-1 1 1 0 0,1 1 0 0 0,1 0 0 0 0,-1 1 0 0 0,1 0-1 0 0,1 2 1 0 0,0-1 0 0 0,0 2 0 0 0,1 0 0 0 0,0 1-1 0 0,1 0 1 0 0,0 0 0 0 0,1 2 0 0 0,-8 11 263 0 0,16-23-75 0 0,1 1 0 0 0,0 0 1 0 0,0 0-1 0 0,-1 1 0 0 0,2-1 0 0 0,-1 0 1 0 0,0 1-1 0 0,1-1 0 0 0,-1 1 0 0 0,1-1 1 0 0,0 1-1 0 0,1 0 0 0 0,-1 0 0 0 0,0-1 1 0 0,1 1-1 0 0,0 0 0 0 0,0 0 0 0 0,0 0 1 0 0,0-1-1 0 0,1 1 0 0 0,0 0 0 0 0,-1 0 1 0 0,1-1-1 0 0,1 1 0 0 0,-1-1 0 0 0,0 1 1 0 0,1-1-1 0 0,0 1 0 0 0,0-1 0 0 0,0 0 1 0 0,0 0-1 0 0,0 0 0 0 0,1 0 0 0 0,-1 0 1 0 0,1 0-1 0 0,0-1 0 0 0,-1 1 0 0 0,2-1 1 0 0,-1 0-1 0 0,0 0 0 0 0,0 0 0 0 0,0 0 1 0 0,2 0 74 0 0,106 22-2242 0 0,6-24-3561 0 0,-42-13 674 0 0,-53 9 4029 0 0</inkml:trace>
  <inkml:trace contextRef="#ctx0" brushRef="#br0" timeOffset="2899.104">4061 304 10314 0 0,'0'0'1717'0'0,"0"0"-727"0"0,0 0-155 0 0,0 0 178 0 0,0 0 33 0 0,0 0-111 0 0,0 0-261 0 0,0 0-268 0 0,0 0-165 0 0,0 0-107 0 0,0 0-59 0 0,0 0-8 0 0,0 0 11 0 0,-18 32 13 0 0,-54 97 12 0 0,71-129-101 0 0,0 1 0 0 0,0-1 0 0 0,0 1 1 0 0,0 0-1 0 0,1-1 0 0 0,-1 1 0 0 0,0 0 1 0 0,0-1-1 0 0,1 1 0 0 0,-1 0 1 0 0,0 0-1 0 0,1-1 0 0 0,-1 1 0 0 0,1 0 1 0 0,-1 0-1 0 0,1 0 0 0 0,0 0 0 0 0,-1 0 1 0 0,1 0-1 0 0,0 0 0 0 0,0 0 0 0 0,-1 0 1 0 0,1 0-1 0 0,0 0 0 0 0,0 0 0 0 0,0 0 1 0 0,0 0-1 0 0,0 0 0 0 0,0 0 0 0 0,1 0 1 0 0,-1 0-1 0 0,0 0 0 0 0,0 0 0 0 0,1 0 1 0 0,-1 0-1 0 0,1 0 0 0 0,-1-1 1 0 0,1 1-1 0 0,-1 0 0 0 0,1 0 0 0 0,-1 0 1 0 0,1 0-1 0 0,0-1 0 0 0,-1 1 0 0 0,1 0 1 0 0,0-1-1 0 0,0 1 0 0 0,0 0 0 0 0,-1-1 1 0 0,1 1-1 0 0,0-1 0 0 0,0 0 0 0 0,0 1 1 0 0,0-1-1 0 0,0 0 0 0 0,0 1 0 0 0,0-1 1 0 0,0 0-1 0 0,0 0 0 0 0,0 0 1 0 0,0 0-1 0 0,1 0-2 0 0,3 1 24 0 0,23 6 92 0 0,-23-7-91 0 0,0 0 0 0 0,0 0 0 0 0,0 1-1 0 0,0-1 1 0 0,0 1 0 0 0,0 0 0 0 0,0 1-1 0 0,-1-1 1 0 0,1 1 0 0 0,0 0-1 0 0,-1 0 1 0 0,1 0 0 0 0,-1 1 0 0 0,0 0-1 0 0,0-1 1 0 0,0 2 0 0 0,0-1 0 0 0,0 0-1 0 0,-1 1 1 0 0,1 0 0 0 0,-1-1-1 0 0,0 1 1 0 0,0 1 0 0 0,0-1 0 0 0,-1 0-1 0 0,0 1 1 0 0,0-1 0 0 0,0 1 0 0 0,0 0-1 0 0,0-1 1 0 0,-1 1 0 0 0,0 0-1 0 0,0 0 1 0 0,-1 1-25 0 0,-2 0 115 0 0,-1-1-1 0 0,0 1 1 0 0,-1-1-1 0 0,1 0 0 0 0,-1 0 1 0 0,0 0-1 0 0,0 0 1 0 0,-1-1-1 0 0,0 0 1 0 0,1 0-1 0 0,-1 0 0 0 0,-1 0 1 0 0,1-1-1 0 0,0 0 1 0 0,-1 0-1 0 0,0 0 1 0 0,-2 0-115 0 0,8-3 4 0 0,-7 4-73 0 0,0 0-1 0 0,0 0 1 0 0,0-1 0 0 0,0 0-1 0 0,-1 0 1 0 0,1-1 0 0 0,-1 0-1 0 0,0 0 1 0 0,0-1 0 0 0,0 0-1 0 0,0-1 1 0 0,1 1-1 0 0,-9-2 70 0 0,-3-8-3494 0 0,11 4-1968 0 0,2 1-3045 0 0</inkml:trace>
</inkml:ink>
</file>

<file path=ppt/ink/ink6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31 0 0 0,'0'0'1546'0'0,"0"0"-175"0"0,0 0-96 0 0,0 0 104 0 0,0 0 176 0 0,0 0 92 0 0,0 0-82 0 0,0 0-106 0 0,0 0-125 0 0,0 0-143 0 0,0 0-168 0 0,-12-5-229 0 0,-39-17-188 0 0,48 21-549 0 0,0 0 0 0 0,0 1 0 0 0,0-1 0 0 0,0 1 0 0 0,0-1 0 0 0,1 1 0 0 0,-1 0 0 0 0,0 0 0 0 0,0 1 0 0 0,0-1 0 0 0,0 1 0 0 0,0-1 0 0 0,0 1 0 0 0,1 0 0 0 0,-1 0 0 0 0,0 0 0 0 0,1 0 0 0 0,-1 0 0 0 0,0 1 0 0 0,1-1 0 0 0,0 1 0 0 0,-1 0 0 0 0,0 1-57 0 0,-7 3 184 0 0,-3 1-95 0 0,-1 1 1 0 0,1 0-1 0 0,1 0 0 0 0,-1 1 1 0 0,1 1-1 0 0,1 0 0 0 0,0 1 1 0 0,1 0-1 0 0,0 1 0 0 0,0 0 1 0 0,1 0-1 0 0,1 1 0 0 0,0 0 1 0 0,1 1-1 0 0,0 0 1 0 0,1 0-1 0 0,0 0 0 0 0,2 1 1 0 0,-1-1-1 0 0,2 1 0 0 0,0 0 1 0 0,0 8-90 0 0,3-20 19 0 0,1 0 0 0 0,-1 0 0 0 0,1-1 0 0 0,0 1 0 0 0,-1 0 0 0 0,1 0 1 0 0,1-1-1 0 0,-1 1 0 0 0,0-1 0 0 0,1 1 0 0 0,-1-1 0 0 0,1 0 0 0 0,0 0 1 0 0,-1 1-1 0 0,1-1 0 0 0,0 0 0 0 0,0-1 0 0 0,1 1 0 0 0,-1 0 0 0 0,0-1 1 0 0,1 1-1 0 0,-1-1 0 0 0,1 1 0 0 0,-1-1 0 0 0,1 0 0 0 0,-1 0 0 0 0,1-1 1 0 0,0 1-1 0 0,0 0 0 0 0,1-1-19 0 0,84 4 1127 0 0,-63-11-924 0 0,0-1 0 0 0,0-1-1 0 0,-1-1 1 0 0,0-1-1 0 0,-1-1 1 0 0,0-1 0 0 0,-1-1-1 0 0,0-1 1 0 0,-2-1-1 0 0,1-1 1 0 0,-2-1 0 0 0,5-6-203 0 0,-23 23 5 0 0,51-47 290 0 0,-54 81-446 0 0,1 125-5 0 0,3-153 112 0 0,0 0 1 0 0,0 0-1 0 0,0 0 1 0 0,0 0-1 0 0,1-1 1 0 0,0 1-1 0 0,0-1 1 0 0,0 1-1 0 0,1-1 1 0 0,-1 0-1 0 0,1-1 1 0 0,0 1-1 0 0,0 0 0 0 0,0-1 1 0 0,0 0-1 0 0,1 0 1 0 0,0-1-1 0 0,-1 1 1 0 0,1-1-1 0 0,0 0 1 0 0,0 0-1 0 0,0 0 1 0 0,0-1-1 0 0,4 1 44 0 0,62 9-3149 0 0,-5-10-6161 0 0,-63-1 8688 0 0,17 0-9584 0 0</inkml:trace>
</inkml:ink>
</file>

<file path=ppt/ink/ink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02.77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46 972 0 0 0,'-15'22'0'0'0,"11"-15"0"0"0,3-6 0 0 0,1 1 0 0 0,-2-1 0 0 0,-8-2 837 0 0,1-1 8521 0 0,5 1-6698 0 0,3 1-1916 0 0,1 0-115 0 0,0 0-86 0 0,0 0-49 0 0,0 0-30 0 0,1-26 2602 0 0,55-154-708 0 0,44-23-834 0 0,-82 168-1390 0 0,1 1 0 0 0,2 2 0 0 0,2 0 1 0 0,1 1-1 0 0,1 1 0 0 0,1 1 0 0 0,2 1 0 0 0,12-8-134 0 0,-32 30 23 0 0,13-13 24 0 0,1 2 0 0 0,1 0 0 0 0,0 2 0 0 0,2 0 0 0 0,-1 2 0 0 0,2 0 0 0 0,17-5-47 0 0,121-37 74 0 0,-43 23-62 0 0,-85 28 35 0 0,-36 4-22 0 0,0 0 4 0 0,0 0 17 0 0,0 0 10 0 0,0 0 5 0 0,0 0-1 0 0,0 0 8 0 0,0 0-4 0 0,0 0-3 0 0,0 0 11 0 0,0 0-12 0 0,0 0-2 0 0,0 0 2 0 0,0 0-14 0 0,0 0-14 0 0,0 0 10 0 0,0 0-9 0 0,0 0-4 0 0,0 0 13 0 0,0 0-9 0 0,0 0-5 0 0,0 0 8 0 0,0 0-4 0 0,0 0-7 0 0,0 0 1 0 0,-28 0 204 0 0,13-2-219 0 0,1 1-1 0 0,0-2 0 0 0,0 0 1 0 0,0-1-1 0 0,0 0 0 0 0,0-1 0 0 0,1 0 1 0 0,0-2-1 0 0,0 1 0 0 0,-7-6-10 0 0,-62-17 12 0 0,80 30-23 0 0,1 0 0 0 0,-1 0 0 0 0,0 1-1 0 0,1-1 1 0 0,-1 0 0 0 0,1 0 0 0 0,0 1 0 0 0,-1-1-1 0 0,1 1 1 0 0,0 0 0 0 0,0-1 0 0 0,0 1 0 0 0,0 0-1 0 0,0-1 1 0 0,0 1 0 0 0,1 0 0 0 0,-1 0 0 0 0,0 0 0 0 0,1 0-1 0 0,0 0 1 0 0,-1 0 0 0 0,1 0 0 0 0,0 0 0 0 0,0 0-1 0 0,0-1 1 0 0,0 1 0 0 0,0 0 0 0 0,1 0 0 0 0,-1 0-1 0 0,1 0 1 0 0,-1 0 0 0 0,1 0 0 0 0,-1 0 0 0 0,1 0-1 0 0,1 1 12 0 0,-2 11-13 0 0,-7 312-497 0 0,9-214 422 0 0,-2-112 89 0 0,0 0 0 0 0,0 1 0 0 0,0-1-1 0 0,1 1 1 0 0,-1-1 0 0 0,0 1 0 0 0,0-1 0 0 0,1 1-1 0 0,-1-1 1 0 0,0 0 0 0 0,0 1 0 0 0,1-1 0 0 0,-1 0-1 0 0,0 1 1 0 0,1-1 0 0 0,-1 0 0 0 0,1 1-1 0 0,-1-1 1 0 0,0 0 0 0 0,1 0 0 0 0,-1 1 0 0 0,1-1-1 0 0,-1 0 1 0 0,1 0 0 0 0,-1 0 0 0 0,1 0 0 0 0,-1 0-1 0 0,0 0 1 0 0,1 1 0 0 0,-1-1 0 0 0,1 0-1 0 0,-1 0 1 0 0,1-1 0 0 0,-1 1 0 0 0,1 0 0 0 0,-1 0-1 0 0,1 0 1 0 0,-1 0 0 0 0,1 0 0 0 0,-1 0 0 0 0,1-1-1 0 0,-1 1 1 0 0,0 0 0 0 0,1 0 0 0 0,-1-1-1 0 0,1 1 1 0 0,-1 0 0 0 0,0 0 0 0 0,1-1 0 0 0,-1 1-1 0 0,0 0 1 0 0,1-1 0 0 0,-1 1 0 0 0,0-1 0 0 0,0 1-1 0 0,1-1 1 0 0,-1 1 0 0 0,0 0 0 0 0,0-1 0 0 0,0 1-1 0 0,1-1 1 0 0,-1 1-1 0 0,19-30 167 0 0,-19 29-164 0 0,72-123 348 0 0,80-107-351 0 0,-92 160 78 0 0,-32 42-3250 0 0,-24 36-8711 0 0,-2-3 1589 0 0</inkml:trace>
</inkml:ink>
</file>

<file path=ppt/ink/ink6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8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250 295 13715 0 0,'0'0'1267'0'0,"0"0"-306"0"0,0 0-54 0 0,0 0 36 0 0,0 0 0 0 0,0 0-153 0 0,0 0-245 0 0,0 0-185 0 0,0 0-129 0 0,0 0-90 0 0,-33 16-54 0 0,-101 47-29 0 0,73-21-36 0 0,59-40-40 0 0,0 0 1 0 0,0-1 0 0 0,1 1-1 0 0,-1 0 1 0 0,0 0 0 0 0,1 1-1 0 0,0-1 1 0 0,-1 0 0 0 0,1 0-1 0 0,0 1 1 0 0,0-1 0 0 0,0 1-1 0 0,0-1 1 0 0,1 1 0 0 0,-1-1-1 0 0,1 1 1 0 0,-1-1 0 0 0,1 1-1 0 0,0-1 1 0 0,0 1 0 0 0,0 0-1 0 0,1-1 1 0 0,-1 1 0 0 0,0-1-1 0 0,1 1 1 0 0,0-1 0 0 0,0 1-1 0 0,-1-1 1 0 0,1 1 0 0 0,1-1-1 0 0,-1 0 1 0 0,0 1 0 0 0,1-1-1 0 0,-1 0 1 0 0,1 0 0 0 0,-1 0-1 0 0,1 0 1 0 0,0 0 0 0 0,0-1-1 0 0,0 1 1 0 0,0-1 0 0 0,0 1-1 0 0,0-1 1 0 0,1 1 0 0 0,-1-1-1 0 0,0 0 1 0 0,1 0 0 0 0,-1 0-1 0 0,2 0 18 0 0,112 51 27 0 0,-112-51-4 0 0,-1 0 0 0 0,1 1 0 0 0,-1-1 0 0 0,0 1 0 0 0,1 0 0 0 0,-1 0 0 0 0,0 0 0 0 0,0 0 0 0 0,0 1 0 0 0,-1-1 0 0 0,1 1 0 0 0,-1 0 0 0 0,1-1 0 0 0,-1 1 0 0 0,0 0 0 0 0,0 1 0 0 0,0-1 0 0 0,0 0 0 0 0,-1 1 0 0 0,1-1 0 0 0,-1 0 0 0 0,0 1 0 0 0,0 0 0 0 0,0-1 0 0 0,0 1 0 0 0,-1 0 0 0 0,0-1 0 0 0,1 1 0 0 0,-1 0 0 0 0,-1-1 0 0 0,1 1 0 0 0,0 0 0 0 0,-1-1 0 0 0,0 1 0 0 0,0 0 0 0 0,0-1 0 0 0,0 1 0 0 0,-1-1 0 0 0,1 1 0 0 0,-2 1-23 0 0,-9 7-49 0 0,0 0-1 0 0,-1-1 1 0 0,0 0 0 0 0,-1-1-1 0 0,0-1 1 0 0,-1 0 0 0 0,0-1-1 0 0,0 0 1 0 0,-14 4 49 0 0,6-8-1760 0 0,13-4-1652 0 0,3 0-2509 0 0,3 0-3609 0 0</inkml:trace>
  <inkml:trace contextRef="#ctx0" brushRef="#br0" timeOffset="298.524">571 185 16363 0 0,'0'0'1083'0'0,"0"0"-470"0"0,0 0-212 0 0,0 0 122 0 0,0 0 158 0 0,0 0 85 0 0,0 0-89 0 0,0 0-99 0 0,0 0-61 0 0,0 0-55 0 0,0 0-48 0 0,0 0-78 0 0,0 35-85 0 0,1 114-72 0 0,-13 2 86 0 0,-9 103-1010 0 0,3-191-2042 0 0,2-50-1796 0 0,-8-8-4370 0 0,18-5 1912 0 0</inkml:trace>
  <inkml:trace contextRef="#ctx0" brushRef="#br0" timeOffset="608.687">250 568 12835 0 0,'0'0'1977'0'0,"0"0"-635"0"0,0 0-290 0 0,0 0-59 0 0,0 0-55 0 0,0 0-148 0 0,0 0-206 0 0,0 0-168 0 0,0 0-92 0 0,0 0-62 0 0,32-5-64 0 0,103-12-40 0 0,24 17 143 0 0,-26 3-1202 0 0,-76-3-4571 0 0,-24 0-1738 0 0,-17 0-1377 0 0</inkml:trace>
  <inkml:trace contextRef="#ctx0" brushRef="#br0" timeOffset="1228.356">1289 501 0 0 0,'0'0'1507'0'0,"0"0"399"0"0,0 0 106 0 0,0 0-54 0 0,0 0-159 0 0,0 0-244 0 0,0 0-245 0 0,0 0-210 0 0,0 0-161 0 0,-9-7-162 0 0,-30-22-129 0 0,37 27-581 0 0,-1 1 0 0 0,0-1 0 0 0,1 1 0 0 0,-1 0 0 0 0,0 0 0 0 0,0 1 0 0 0,0-1-1 0 0,0 1 1 0 0,0-1 0 0 0,0 1 0 0 0,0 0 0 0 0,0 0 0 0 0,0 0 0 0 0,1 0 0 0 0,-1 1 0 0 0,0-1 0 0 0,0 1-1 0 0,0 0 1 0 0,-3 1-67 0 0,-1-1 166 0 0,-9 2-90 0 0,1-1 0 0 0,0 2 0 0 0,0 0-1 0 0,0 1 1 0 0,1 0 0 0 0,-1 1 0 0 0,1 1 0 0 0,1 0 0 0 0,-1 1 0 0 0,1 0 0 0 0,1 1 0 0 0,-1 0 0 0 0,1 1 0 0 0,1 1 0 0 0,0 0 0 0 0,1 0 0 0 0,0 1 0 0 0,0 1 0 0 0,2-1 0 0 0,-1 2 0 0 0,2-1 0 0 0,-1 1 0 0 0,2 0 0 0 0,-2 5-76 0 0,7-16 8 0 0,0 0 0 0 0,0 1 0 0 0,0-1 0 0 0,1 1 0 0 0,-1-1 0 0 0,1 1 0 0 0,0 0 0 0 0,0-1 0 0 0,0 1 0 0 0,0-1 0 0 0,1 1 0 0 0,-1 0 0 0 0,1-1 0 0 0,0 1 1 0 0,0-1-1 0 0,0 0 0 0 0,1 1 0 0 0,-1-1 0 0 0,1 0 0 0 0,0 0 0 0 0,0 0 0 0 0,0 0 0 0 0,0 0 0 0 0,2 1-8 0 0,6 0 142 0 0,0-1 1 0 0,0-1-1 0 0,0 0 0 0 0,1 0 0 0 0,-1-1 1 0 0,1 0-1 0 0,-1-1 0 0 0,0 0 0 0 0,1-1 0 0 0,-1 0 1 0 0,1-1-1 0 0,-1 0 0 0 0,0 0 0 0 0,0-1 1 0 0,0 0-1 0 0,0-1 0 0 0,0 0 0 0 0,-1-1 1 0 0,0 0-1 0 0,0 0 0 0 0,0-1 0 0 0,0 0 1 0 0,-1-1-1 0 0,0 0 0 0 0,4-5-142 0 0,19-9 26 0 0,20-14 81 0 0,-39 24-117 0 0,1 2 1 0 0,1-1-1 0 0,0 2 0 0 0,0 0 1 0 0,1 0-1 0 0,0 1 0 0 0,0 1 0 0 0,7-1 10 0 0,-19 9-55 0 0,-1 0 0 0 0,0 0-1 0 0,0 0 1 0 0,-1 1 0 0 0,1-1-1 0 0,0 1 1 0 0,-1-1-1 0 0,1 1 1 0 0,-1 0 0 0 0,0 0-1 0 0,0-1 1 0 0,0 1 0 0 0,0 0-1 0 0,-1 0 1 0 0,1 0-1 0 0,-1 0 1 0 0,0 0 0 0 0,1 0-1 0 0,-2 0 1 0 0,1 0 0 0 0,0 0-1 0 0,0 0 1 0 0,-1 0-1 0 0,0 0 1 0 0,1 0 0 0 0,-1 0-1 0 0,-1 2 56 0 0,1-3-19 0 0,-1 15-537 0 0,-1 43-1316 0 0,12-44-2641 0 0,9-7-3839 0 0,-10-9 2584 0 0</inkml:trace>
  <inkml:trace contextRef="#ctx0" brushRef="#br0" timeOffset="1641.919">1563 825 9290 0 0,'0'0'2630'0'0,"0"0"-808"0"0,0 0-299 0 0,0 0 16 0 0,0 0-47 0 0,0 0-193 0 0,0 0-374 0 0,0 0-304 0 0,0 0-167 0 0,0 0-96 0 0,0 0-45 0 0,0 0-52 0 0,0 0-42 0 0,16-19-49 0 0,102-120 171 0 0,21 7-292 0 0,-139 131-68 0 0,1 1 0 0 0,-1-1 1 0 0,1 1-1 0 0,-1-1 0 0 0,1 1 0 0 0,-1-1 0 0 0,1 0 0 0 0,-1 1 0 0 0,1 0 0 0 0,-1-1 0 0 0,1 1 0 0 0,0-1 0 0 0,-1 1 0 0 0,1 0 0 0 0,0-1 0 0 0,0 1 0 0 0,-1 0 1 0 0,1 0-1 0 0,0 0 0 0 0,-1 0 0 0 0,1-1 0 0 0,0 1 0 0 0,0 0 0 0 0,-1 0 0 0 0,1 0 0 0 0,0 0 0 0 0,0 1 0 0 0,-1-1 0 0 0,1 0 0 0 0,0 0 0 0 0,0 0 1 0 0,-1 1-1 0 0,1-1 0 0 0,0 0 0 0 0,-1 1 0 0 0,1-1 0 0 0,0 0 0 0 0,-1 1 0 0 0,1-1 0 0 0,-1 1 0 0 0,1-1 0 0 0,-1 1 0 0 0,1-1 0 0 0,-1 1 0 0 0,1 0 0 0 0,-1-1 1 0 0,1 1-1 0 0,-1-1 0 0 0,0 1 0 0 0,1 0 0 0 0,-1-1 0 0 0,0 1 0 0 0,0 0 0 0 0,1 0 0 0 0,-1-1 0 0 0,0 1 0 0 0,0 0 0 0 0,0 0 0 0 0,0-1 0 0 0,0 1 1 0 0,0 0-1 0 0,0 0 19 0 0,1 59-172 0 0,-2-47 144 0 0,0-8 33 0 0,1 0 0 0 0,-1 1 0 0 0,1-1 0 0 0,-1 1 0 0 0,2-1 0 0 0,-1 1-1 0 0,1-1 1 0 0,-1 1 0 0 0,1-1 0 0 0,1 0 0 0 0,-1 0 0 0 0,1 1 0 0 0,0-1 0 0 0,0 0 0 0 0,1 0 0 0 0,-1-1 0 0 0,1 1 0 0 0,0 0 0 0 0,1-1 0 0 0,-1 0 0 0 0,1 1 0 0 0,-1-2 0 0 0,1 1 0 0 0,0 0 0 0 0,1-1 0 0 0,-1 0 0 0 0,1 1 0 0 0,-1-2 0 0 0,1 1 0 0 0,0-1 0 0 0,0 1 0 0 0,0-1 0 0 0,4 0-5 0 0,-2 0 12 0 0,0-1 0 0 0,1 0 1 0 0,-1-1-1 0 0,0 1 0 0 0,1-1 1 0 0,-1-1-1 0 0,0 0 0 0 0,0 0 1 0 0,1 0-1 0 0,-1-1 0 0 0,0 0 1 0 0,0 0-1 0 0,0-1 0 0 0,-1 0 1 0 0,1 0-1 0 0,-1 0 0 0 0,1-1 1 0 0,-1 0-1 0 0,0 0 0 0 0,-1-1 1 0 0,1 0-1 0 0,-1 0 0 0 0,0 0 1 0 0,3-4-13 0 0,71-87-4808 0 0,-6-3-10326 0 0,-68 92 13615 0 0,9-12 587 0 0</inkml:trace>
  <inkml:trace contextRef="#ctx0" brushRef="#br0" timeOffset="1891.6">2559 1 14163 0 0,'0'0'1343'0'0,"0"0"-526"0"0,0 0-126 0 0,0 0 153 0 0,0 0 121 0 0,0 0-34 0 0,0 0-178 0 0,-11 35-185 0 0,-34 114-112 0 0,14 38 657 0 0,20 98-1436 0 0,13-184-2399 0 0,-11-78-1388 0 0,-24-9-8929 0 0,28-12 11073 0 0,-1 1 1482 0 0</inkml:trace>
  <inkml:trace contextRef="#ctx0" brushRef="#br0" timeOffset="2052.382">2198 321 12723 0 0,'0'0'1520'0'0,"0"0"-502"0"0,0 0-204 0 0,0 0 29 0 0,0 0 72 0 0,0 0-55 0 0,0 0-156 0 0,0 0-139 0 0,0 0-117 0 0,33 2-106 0 0,105 6-79 0 0,182-4-276 0 0,-219-15-2646 0 0,-36-2-7402 0 0,-45 8 1779 0 0</inkml:trace>
</inkml:ink>
</file>

<file path=ppt/ink/ink6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7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408 1 3169 0 0,'0'0'1281'0'0,"0"0"-164"0"0,0 0-65 0 0,0 0 107 0 0,0 0 220 0 0,0 0 76 0 0,0 0-71 0 0,0 0-141 0 0,-36 14-191 0 0,-114 47-161 0 0,144-59-809 0 0,0 1 1 0 0,0-1-1 0 0,0 1 0 0 0,0 1 1 0 0,0-1-1 0 0,0 1 0 0 0,1 0 1 0 0,0 0-1 0 0,0 0 0 0 0,0 1 1 0 0,0 0-1 0 0,1 0 0 0 0,-3 4-82 0 0,-5 7 216 0 0,-2-1-101 0 0,0 2 1 0 0,2 0 0 0 0,0 1 0 0 0,0 0 0 0 0,2 0 0 0 0,0 1 0 0 0,2 1-1 0 0,0-1 1 0 0,1 1 0 0 0,1 1 0 0 0,0-1 0 0 0,2 1 0 0 0,0 0 0 0 0,2 0-1 0 0,0 1 1 0 0,2 15-116 0 0,1-30 3 0 0,0-1 0 0 0,1 1-1 0 0,0-1 1 0 0,0 0-1 0 0,0 0 1 0 0,1 0 0 0 0,0 0-1 0 0,0 0 1 0 0,0 0 0 0 0,1-1-1 0 0,0 1 1 0 0,0-1-1 0 0,1 0 1 0 0,-1-1 0 0 0,1 1-1 0 0,0-1 1 0 0,0 0 0 0 0,0 0-1 0 0,1 0 1 0 0,0-1-1 0 0,-1 0 1 0 0,1 0 0 0 0,0 0-1 0 0,0-1 1 0 0,1 0 0 0 0,5 2-3 0 0,5 0-86 0 0,1 0 0 0 0,0-1 0 0 0,0-1 0 0 0,0-1 0 0 0,0 0 1 0 0,0-1-1 0 0,0-1 0 0 0,0-1 0 0 0,7-2 86 0 0,120-49-4107 0 0,-56 2-4864 0 0,-88 51 8857 0 0,19-13-4311 0 0</inkml:trace>
  <inkml:trace contextRef="#ctx0" brushRef="#br0" timeOffset="253.076">835 233 7202 0 0,'0'0'1784'0'0,"0"0"-520"0"0,0 0-365 0 0,0 0 112 0 0,0 0 227 0 0,-24 33 54 0 0,-72 104-183 0 0,65-68-3 0 0,32-59-925 0 0,-2-5-134 0 0,1-1-1 0 0,0 0 1 0 0,1 0-1 0 0,-1 0 1 0 0,1 0-1 0 0,0 0 1 0 0,0 0-1 0 0,0 0 0 0 0,0 0 1 0 0,1 0-1 0 0,-1 0 1 0 0,1-1-1 0 0,0 1 1 0 0,0 0-1 0 0,1-1 1 0 0,-1 0-1 0 0,1 0 1 0 0,0 1-1 0 0,-1-1 1 0 0,1-1-1 0 0,1 1 0 0 0,-1 0 1 0 0,0-1-1 0 0,1 0 1 0 0,-1 0-1 0 0,1 0 1 0 0,0 0-1 0 0,-1 0 1 0 0,1-1-1 0 0,0 1 1 0 0,3 0-47 0 0,131 12 1652 0 0,-131-14-1532 0 0,1-1 1 0 0,-1 0-1 0 0,0-1 0 0 0,0 0 0 0 0,0 0 1 0 0,0 0-1 0 0,0-1 0 0 0,0 0 0 0 0,0-1 1 0 0,-1 1-1 0 0,1-1 0 0 0,-1 0 1 0 0,0-1-1 0 0,-1 1 0 0 0,1-1 0 0 0,-1-1 1 0 0,0 1-1 0 0,0-1 0 0 0,0 1 0 0 0,-1-2 1 0 0,0 1-1 0 0,0 0 0 0 0,2-7-120 0 0,0 2 53 0 0,0 0 0 0 0,-2 0 0 0 0,1-1 0 0 0,-1 0 0 0 0,-1 0 0 0 0,0 0 0 0 0,-1-1 0 0 0,0 1 0 0 0,-1 0 0 0 0,0-1 0 0 0,-1 1 0 0 0,-1-1-1 0 0,0 1 1 0 0,0-1-53 0 0,-1 6-133 0 0,0-1 0 0 0,0 0 0 0 0,-1 1 0 0 0,0 0 0 0 0,0 0 0 0 0,-1-1-1 0 0,1 2 1 0 0,-2-1 0 0 0,1 0 0 0 0,-1 1 0 0 0,0 0 0 0 0,0 0-1 0 0,-1 1 1 0 0,1-1 0 0 0,-1 1 0 0 0,-5-3 133 0 0,-31-9-4812 0 0,-6 19-5744 0 0,37 2 4368 0 0</inkml:trace>
  <inkml:trace contextRef="#ctx0" brushRef="#br0" timeOffset="664">1165 597 5033 0 0,'0'0'1658'0'0,"0"0"-546"0"0,0 0 64 0 0,0 0 515 0 0,0 0 388 0 0,0 0 39 0 0,0 0-368 0 0,0 0-495 0 0,0 0-367 0 0,0 0-229 0 0,0 0-155 0 0,0 0-111 0 0,0 0-85 0 0,17-20-40 0 0,53-65-34 0 0,43-71 761 0 0,-94 141-1243 0 0,-19 35-219 0 0,-1 7 342 0 0,9 86-169 0 0,-8-110 300 0 0,1 1 0 0 0,0-1 0 0 0,0 0 1 0 0,0 0-1 0 0,1 0 0 0 0,-1 0 0 0 0,1-1 0 0 0,-1 1 0 0 0,1 0 0 0 0,0-1 1 0 0,0 1-1 0 0,0-1 0 0 0,1 1 0 0 0,-1-1 0 0 0,0 0 0 0 0,1 0 1 0 0,-1 0-1 0 0,1 0 0 0 0,0-1 0 0 0,0 1 0 0 0,0-1 0 0 0,0 1 1 0 0,0-1-1 0 0,0 0 0 0 0,0 0 0 0 0,0-1 0 0 0,0 1 0 0 0,0-1 1 0 0,1 1-1 0 0,-1-1 0 0 0,3 0-6 0 0,1 0 115 0 0,-1 0 1 0 0,0 0-1 0 0,1 0 0 0 0,-1-1 0 0 0,1 0 1 0 0,-1-1-1 0 0,0 1 0 0 0,0-1 1 0 0,1 0-1 0 0,-1-1 0 0 0,-1 1 1 0 0,1-1-1 0 0,0 0 0 0 0,-1-1 1 0 0,1 1-1 0 0,-1-1 0 0 0,0 0 1 0 0,0-1-1 0 0,-1 1-115 0 0,4-4 87 0 0,-1 1 1 0 0,0-1-1 0 0,-1 0 1 0 0,0-1-1 0 0,0 1 1 0 0,-1-1-1 0 0,0-1 1 0 0,0 1-1 0 0,-1 0 1 0 0,0-1-1 0 0,-1 0 1 0 0,2-10-88 0 0,0-10-4595 0 0,-3-2-4835 0 0,-2 31-964 0 0</inkml:trace>
</inkml:ink>
</file>

<file path=ppt/ink/ink6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24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1 420 0 0 0,'0'0'795'0'0,"0"0"-260"0"0,0 0-78 0 0,0 0 222 0 0,0 0 350 0 0,0 0 273 0 0,0 0 109 0 0,0 0-83 0 0,0 0-190 0 0,0 0-223 0 0,0 0-180 0 0,0-6-131 0 0,-1 2-426 0 0,1 0 0 0 0,0 0 0 0 0,0 1 0 0 0,1-1-1 0 0,-1 0 1 0 0,1 0 0 0 0,0 1 0 0 0,0-1 0 0 0,0 1 0 0 0,0-1 0 0 0,1 1 0 0 0,0-1 0 0 0,-1 1 0 0 0,1 0 0 0 0,0-1 0 0 0,1 1 0 0 0,-1 0 0 0 0,2-1-178 0 0,12-15 763 0 0,32-17 232 0 0,-45 36-984 0 0,-1-1 0 0 0,1 0 1 0 0,0 0-1 0 0,-1 1 0 0 0,1 0 0 0 0,0-1 1 0 0,0 1-1 0 0,0 0 0 0 0,-1 1 0 0 0,1-1 1 0 0,0 0-1 0 0,0 1 0 0 0,-1-1 0 0 0,1 1 1 0 0,0 0-1 0 0,-1 0 0 0 0,1 0 1 0 0,0 0-1 0 0,-1 0 0 0 0,0 1 0 0 0,1-1 1 0 0,-1 1-1 0 0,0 0 0 0 0,0 0 0 0 0,0-1 1 0 0,0 1-1 0 0,0 1 0 0 0,0-1 0 0 0,0 0 1 0 0,-1 0-1 0 0,1 1 0 0 0,-1-1 0 0 0,0 1 1 0 0,1-1-1 0 0,-1 1 0 0 0,0-1 1 0 0,-1 1-1 0 0,2 2-11 0 0,6 21 219 0 0,-1 0-1 0 0,-1 0 1 0 0,-1 0 0 0 0,-2 1-1 0 0,0 0 1 0 0,-2 0 0 0 0,-1-1 0 0 0,-1 1-1 0 0,-1 0 1 0 0,-4 16-219 0 0,-1-6 174 0 0,-2 0 0 0 0,-1-1 0 0 0,-2 0 0 0 0,-13 28-174 0 0,18-45 302 0 0,11-23 906 0 0,21-53-1137 0 0,3 2 1 0 0,3 1-1 0 0,2 1 1 0 0,2 1-1 0 0,25-26-71 0 0,-52 67-44 0 0,1 1 1 0 0,0 0-1 0 0,1 0 0 0 0,0 0 1 0 0,1 1-1 0 0,0 1 0 0 0,0 0 0 0 0,1 1 1 0 0,9-5 43 0 0,-19 13-8 0 0,-1 0 1 0 0,1 1 0 0 0,0-1 0 0 0,-1 1-1 0 0,1 0 1 0 0,-1-1 0 0 0,1 1 0 0 0,-1 0-1 0 0,0 0 1 0 0,0 0 0 0 0,0 0-1 0 0,0 0 1 0 0,0 0 0 0 0,0 0 0 0 0,0 0-1 0 0,-1 0 1 0 0,1 1 0 0 0,-1-1 0 0 0,0 0-1 0 0,1 0 1 0 0,-1 1 0 0 0,0-1 0 0 0,0 0-1 0 0,-1 0 1 0 0,1 1 0 0 0,0-1-1 0 0,-1 0 1 0 0,1 0 0 0 0,-1 0 7 0 0,1 1 23 0 0,-16 161 776 0 0,12-92-513 0 0,35-80 105 0 0,54-66-144 0 0,-30 27-248 0 0,-26 21-27 0 0,1 1 1 0 0,0 1 0 0 0,2 2-1 0 0,1 1 1 0 0,0 2-1 0 0,15-6 28 0 0,-47 25-8 0 0,0-1-1 0 0,1 1 0 0 0,-1 0 0 0 0,0 0 0 0 0,0 0 0 0 0,0 0 1 0 0,1 0-1 0 0,-1 0 0 0 0,0 0 0 0 0,0 0 0 0 0,0 0 1 0 0,1 0-1 0 0,-1 1 0 0 0,0-1 0 0 0,0 1 0 0 0,0-1 0 0 0,0 1 1 0 0,0-1-1 0 0,0 1 0 0 0,0-1 0 0 0,0 1 0 0 0,0 0 1 0 0,0 0-1 0 0,0-1 0 0 0,0 1 0 0 0,0 0 0 0 0,0 0 0 0 0,-1 0 1 0 0,1 0-1 0 0,0 0 0 0 0,-1 0 0 0 0,1 0 0 0 0,-1 0 1 0 0,1 1-1 0 0,-1-1 0 0 0,1 0 0 0 0,-1 0 0 0 0,0 0 0 0 0,0 0 1 0 0,1 1-1 0 0,-1-1 0 0 0,0 0 0 0 0,0 0 0 0 0,0 0 0 0 0,0 1 1 0 0,-1-1-1 0 0,1 0 0 0 0,0 0 0 0 0,0 0 0 0 0,-1 1 1 0 0,1-1-1 0 0,-1 0 0 0 0,1 0 0 0 0,-1 0 0 0 0,1 0 0 0 0,-1 0 9 0 0,1 9 97 0 0,-29 249 979 0 0,28-257-1281 0 0,2 1-1 0 0,-1-1 0 0 0,0 0 0 0 0,0 0 1 0 0,1 0-1 0 0,-1 0 0 0 0,1 1 1 0 0,-1-1-1 0 0,1 0 0 0 0,0 0 1 0 0,0 0-1 0 0,0 0 0 0 0,0-1 1 0 0,0 1-1 0 0,1 0 0 0 0,-1 0 1 0 0,0-1-1 0 0,1 1 0 0 0,0 0 0 0 0,-1-1 1 0 0,1 0-1 0 0,0 1 0 0 0,-1-1 1 0 0,1 0-1 0 0,0 0 0 0 0,0 0 1 0 0,0 0-1 0 0,0 0 0 0 0,0-1 1 0 0,0 1-1 0 0,1 0 0 0 0,-1-1 1 0 0,0 0-1 0 0,0 1 0 0 0,0-1 0 0 0,0 0 1 0 0,1 0-1 0 0,-1 0 0 0 0,0 0 1 0 0,0-1-1 0 0,0 1 0 0 0,0-1 1 0 0,1 1-1 0 0,-1-1 0 0 0,0 0 1 0 0,0 0-1 0 0,0 0 0 0 0,0 0 1 0 0,-1 0-1 0 0,1 0 0 0 0,0 0 0 0 0,0-1 1 0 0,-1 1-1 0 0,1-1 0 0 0,0 1 1 0 0,0-1 205 0 0,8-9-5512 0 0,-1 3-180 0 0</inkml:trace>
  <inkml:trace contextRef="#ctx0" brushRef="#br0" timeOffset="299.383">1266 420 12043 0 0,'0'0'552'0'0,"0"0"-68"0"0,0 0 149 0 0,0 0 322 0 0,0 0 260 0 0,0 0 27 0 0,0 0-241 0 0,-23 30-310 0 0,-70 98-266 0 0,91-125-408 0 0,-1 0-1 0 0,1-1 1 0 0,-1 1-1 0 0,1 0 1 0 0,0 1 0 0 0,0-1-1 0 0,1 0 1 0 0,-1 1-1 0 0,1-1 1 0 0,0 1-1 0 0,-1-1 1 0 0,2 1-1 0 0,-1-1 1 0 0,0 1-1 0 0,1 0 1 0 0,-1 0-1 0 0,1-1 1 0 0,0 1-1 0 0,1 1-16 0 0,0 6 63 0 0,-1-4 3 0 0,1 0 1 0 0,0-1 0 0 0,1 1-1 0 0,0-1 1 0 0,0 0 0 0 0,0 1-1 0 0,0-1 1 0 0,1 0 0 0 0,0 0-1 0 0,1-1 1 0 0,-1 1 0 0 0,1-1-1 0 0,0 0 1 0 0,1 1 0 0 0,-1-2-1 0 0,1 1 1 0 0,0-1 0 0 0,0 1-1 0 0,0-1 1 0 0,1 0 0 0 0,-1-1 0 0 0,1 0-1 0 0,0 0 1 0 0,0 0 0 0 0,0 0-1 0 0,0-1 1 0 0,1 0 0 0 0,-1-1-1 0 0,0 1 1 0 0,1-1 0 0 0,0 0-1 0 0,-1-1 1 0 0,1 1 0 0 0,-1-1-1 0 0,1-1 1 0 0,0 1 0 0 0,-1-1-1 0 0,1 0 1 0 0,-1-1 0 0 0,1 0-1 0 0,-1 0 1 0 0,0 0 0 0 0,0-1 0 0 0,0 1-1 0 0,0-2 1 0 0,0 1 0 0 0,-1 0-1 0 0,1-1 1 0 0,0-1-67 0 0,2-2 30 0 0,-1 0 0 0 0,1-1 0 0 0,-1 0-1 0 0,0-1 1 0 0,-1 0 0 0 0,0 0 0 0 0,-1 0 0 0 0,1 0 0 0 0,-2-1 0 0 0,1 0 0 0 0,-2 0 0 0 0,1 0-1 0 0,-1-1 1 0 0,-1 1 0 0 0,0-1 0 0 0,0 1 0 0 0,-1-1 0 0 0,0 0 0 0 0,-1 0 0 0 0,0 0-1 0 0,-1 1 1 0 0,-2-9-30 0 0,2 14-231 0 0,0 0 0 0 0,-1 1 0 0 0,0 0 0 0 0,0-1 0 0 0,0 1 0 0 0,0 0 0 0 0,-1 0 0 0 0,1 0 0 0 0,-1 1 0 0 0,0-1 0 0 0,0 1 0 0 0,-1-1 0 0 0,1 1 0 0 0,-1 0 0 0 0,1 0 0 0 0,-1 0 0 0 0,0 1 0 0 0,0 0 0 0 0,0-1 0 0 0,-1 1 0 0 0,1 1 0 0 0,0-1 0 0 0,-4 0 231 0 0,-30-4-6077 0 0,2 13-3856 0 0,25 0 7714 0 0</inkml:trace>
  <inkml:trace contextRef="#ctx0" brushRef="#br0" timeOffset="832.725">1510 851 3601 0 0,'0'0'1936'0'0,"0"0"-580"0"0,0 0-86 0 0,0 0 340 0 0,0 0 274 0 0,0 0 5 0 0,0 0-246 0 0,0 0-420 0 0,0 0-371 0 0,0 0-231 0 0,0 0-127 0 0,0 0-24 0 0,0 0 28 0 0,3-21 23 0 0,12-66-31 0 0,21 3 602 0 0,-19 61-877 0 0,-11 12-183 0 0,2-4 22 0 0,1 0 1 0 0,1 1-1 0 0,0 0 1 0 0,0 0-1 0 0,2 1 1 0 0,-1 1-1 0 0,2 0 1 0 0,3-3-55 0 0,-14 16-17 0 0,0 0 1 0 0,-1 1-1 0 0,1-1 0 0 0,-1 0 1 0 0,1 1-1 0 0,-1-1 1 0 0,1 1-1 0 0,-1-1 1 0 0,0 1-1 0 0,0-1 0 0 0,0 1 1 0 0,0 0-1 0 0,0 0 1 0 0,0-1-1 0 0,0 1 1 0 0,0 0-1 0 0,-1 0 0 0 0,1 0 1 0 0,-1 0-1 0 0,0 0 1 0 0,1 0-1 0 0,-1 0 1 0 0,0 0-1 0 0,0 0 1 0 0,0 0-1 0 0,0 0 0 0 0,-1 0 1 0 0,1 0-1 0 0,-1 0 1 0 0,1 0-1 0 0,-1 0 1 0 0,1 0-1 0 0,-1 0 0 0 0,0 0 1 0 0,0-1 16 0 0,1 9-26 0 0,4 86 261 0 0,-2-94-211 0 0,0 0-1 0 0,1-1 1 0 0,-1 1 0 0 0,1-1 0 0 0,-1 0-1 0 0,1 1 1 0 0,0-1 0 0 0,-1 0-1 0 0,1-1 1 0 0,0 1 0 0 0,0 0 0 0 0,-1-1-1 0 0,1 1 1 0 0,0-1 0 0 0,0 0 0 0 0,0 0-1 0 0,0 0 1 0 0,0-1 0 0 0,-1 1-1 0 0,1 0 1 0 0,0-1 0 0 0,0 0 0 0 0,-1 0-1 0 0,1 0 1 0 0,0 0 0 0 0,-1 0-1 0 0,1-1 1 0 0,-1 1 0 0 0,1-1 0 0 0,-1 1-1 0 0,0-1 1 0 0,0 0 0 0 0,2-1-24 0 0,198-146 300 0 0,-156 129-519 0 0,-42 53-93 0 0,-6 154 519 0 0,22-151-1994 0 0,-8-32-2505 0 0,3-3-4895 0 0,-11-1 1932 0 0</inkml:trace>
  <inkml:trace contextRef="#ctx0" brushRef="#br0" timeOffset="4108.962">2355 685 0 0 0,'0'0'400'0'0,"0"0"532"0"0,0 0 213 0 0,0 0 27 0 0,0 0-37 0 0,0 0-52 0 0,0 0-43 0 0,0 0-32 0 0,14 8 14 0 0,40 24 78 0 0,-50-30-787 0 0,0 0 0 0 0,0 0 1 0 0,0 0-1 0 0,0-1 0 0 0,0 1 0 0 0,0-1 1 0 0,0 0-1 0 0,0-1 0 0 0,0 1 0 0 0,1-1 1 0 0,-1 1-1 0 0,0-1 0 0 0,0-1 1 0 0,1 1-1 0 0,-1 0 0 0 0,2-2-313 0 0,6 1 589 0 0,1-2-365 0 0,0-1 1 0 0,0 0-1 0 0,-1-1 0 0 0,1 0 1 0 0,-1-1-1 0 0,0-1 1 0 0,-1 0-1 0 0,1 0 0 0 0,-1-1 1 0 0,-1 0-1 0 0,1-1 0 0 0,-2-1 1 0 0,4-2-225 0 0,-7 6 49 0 0,-1-1 1 0 0,1 1-1 0 0,-1-1 1 0 0,0 0-1 0 0,-1 0 1 0 0,1-1-1 0 0,-2 1 1 0 0,1-1-1 0 0,-1 0 1 0 0,0 0-1 0 0,0 0 1 0 0,-1 0-1 0 0,-1-1 1 0 0,1 1-1 0 0,-1-1 1 0 0,0 1-1 0 0,-1-1 0 0 0,0-4-49 0 0,-3 8-98 0 0,0 0-1 0 0,0 0 1 0 0,0 0-1 0 0,0 1 1 0 0,-1-1-1 0 0,0 1 1 0 0,0 0-1 0 0,0 0 1 0 0,0 1-1 0 0,0-1 1 0 0,-1 1-1 0 0,0 0 1 0 0,0 0-1 0 0,0 0 1 0 0,0 1-1 0 0,0 0 1 0 0,0 0-1 0 0,0 0 1 0 0,-1 0-1 0 0,1 1 1 0 0,-1 0-1 0 0,0 0 1 0 0,1 1-1 0 0,-1-1 1 0 0,1 1-1 0 0,-1 1 1 0 0,0-1-1 0 0,1 1 1 0 0,-1 0-1 0 0,1 0 0 0 0,-2 1 100 0 0,-10 3-168 0 0,1 1 1 0 0,0 0 0 0 0,0 1 0 0 0,1 1 0 0 0,0 1-1 0 0,0 0 1 0 0,1 1 0 0 0,0 0 0 0 0,1 1 0 0 0,-5 6 166 0 0,7-9 50 0 0,1 1 1 0 0,0 0-1 0 0,0 1 1 0 0,1 0-1 0 0,0 1 1 0 0,1 0-1 0 0,0 0 1 0 0,0 0-1 0 0,2 1 1 0 0,-1 0-1 0 0,1 1 1 0 0,1 0-1 0 0,1 0 0 0 0,-1 0 1 0 0,2 0-1 0 0,0 0 1 0 0,1 1-1 0 0,0-1 1 0 0,1 1-1 0 0,0 11-50 0 0,2-21 54 0 0,0 1-1 0 0,1-1 1 0 0,-1 1-1 0 0,1-1 1 0 0,0 0 0 0 0,0 0-1 0 0,1 1 1 0 0,-1-2-1 0 0,1 1 1 0 0,0 0-1 0 0,0 0 1 0 0,0-1-1 0 0,0 1 1 0 0,1-1-1 0 0,-1 0 1 0 0,1 0-1 0 0,0-1 1 0 0,0 1-1 0 0,0-1 1 0 0,0 1-1 0 0,0-1 1 0 0,0-1-1 0 0,1 1 1 0 0,-1-1 0 0 0,1 1-1 0 0,4 0-53 0 0,126 10 1168 0 0,-114-12-1246 0 0,0-2 0 0 0,0 0 0 0 0,0-1 1 0 0,-1-1-1 0 0,1-1 0 0 0,-1-1 0 0 0,18-8 78 0 0,-35 13-100 0 0,59-25-3352 0 0,-22 5-4751 0 0,-27 13 2204 0 0</inkml:trace>
  <inkml:trace contextRef="#ctx0" brushRef="#br0" timeOffset="4583.961">2830 851 2785 0 0,'0'0'1121'0'0,"0"0"-5"0"0,0 0 257 0 0,0 0 308 0 0,0 0 150 0 0,0 0-77 0 0,0 0-234 0 0,0 0-215 0 0,0 0-146 0 0,0 0-131 0 0,0 0-119 0 0,0 0-128 0 0,25-4-140 0 0,74-13-106 0 0,-95 16-486 0 0,0 1-1 0 0,0-1 1 0 0,-1 0 0 0 0,1 0-1 0 0,0-1 1 0 0,-1 1 0 0 0,1-1 0 0 0,-1 1-1 0 0,1-1 1 0 0,-1 0 0 0 0,0 0 0 0 0,0-1-1 0 0,0 1 1 0 0,0-1 0 0 0,0 1-1 0 0,-1-1 1 0 0,1 0 0 0 0,-1 0 0 0 0,1-1-49 0 0,7-9 167 0 0,14-12 49 0 0,-2 0-1 0 0,-1-1 0 0 0,-1-1 0 0 0,-1-1 0 0 0,-1-1 0 0 0,-2 0 0 0 0,0-3-215 0 0,3-8 1 0 0,-16 84-1081 0 0,-3-34 1073 0 0,-2-2 10 0 0,0 0 0 0 0,0 0 0 0 0,1 0 0 0 0,1 1 0 0 0,-1-1 0 0 0,1 0 0 0 0,1 0 0 0 0,-1 1 0 0 0,1-1 0 0 0,1 0 0 0 0,0 0 0 0 0,0 0 0 0 0,0 0 0 0 0,1 0 0 0 0,0-1 0 0 0,1 1 0 0 0,0-1 0 0 0,0 0 0 0 0,0 0 0 0 0,1 0 0 0 0,0 0 0 0 0,0-1 0 0 0,1 0 0 0 0,0 0 0 0 0,0 0 0 0 0,0-1 0 0 0,1 0 0 0 0,1 1-2 0 0,-1-4 96 0 0,-1-1 0 0 0,1 1 0 0 0,-1-1 1 0 0,1-1-1 0 0,-1 1 0 0 0,1-1 1 0 0,-1 0-1 0 0,1-1 0 0 0,0 1 0 0 0,-1-1 1 0 0,1-1-1 0 0,-1 1 0 0 0,0-1 1 0 0,0 0-1 0 0,1-1 0 0 0,-1 1 0 0 0,0-1 1 0 0,-1-1-1 0 0,1 1 0 0 0,0-1-97 0 0,27-20 139 0 0,-2 0 0 0 0,-1-2 0 0 0,-2-2 0 0 0,0 0 1 0 0,-2-2-1 0 0,-1-1 0 0 0,0-2-139 0 0,-13 18-142 0 0,21-37-2632 0 0,-24 34-2045 0 0,-1 0-5055 0 0,-6 10 3427 0 0</inkml:trace>
  <inkml:trace contextRef="#ctx0" brushRef="#br0" timeOffset="4890.226">4126 0 14483 0 0,'0'0'1203'0'0,"0"0"-571"0"0,0 0-361 0 0,0 0 153 0 0,0 0 307 0 0,0 0 210 0 0,0 0 44 0 0,0 0-144 0 0,0 0-167 0 0,0 0-126 0 0,-2 33-100 0 0,-9 106-95 0 0,-11-27 81 0 0,-9 20-456 0 0,7 1 1 0 0,-2 57 21 0 0,25-171-1631 0 0,-4 31 4270 0 0,3-35-4453 0 0,0-5-4552 0 0,2-8-6453 0 0,-1-9 9885 0 0</inkml:trace>
  <inkml:trace contextRef="#ctx0" brushRef="#br0" timeOffset="5158.675">3800 376 10714 0 0,'0'0'2163'0'0,"0"0"-616"0"0,0 0-502 0 0,0 0-247 0 0,0 0-69 0 0,0 0-12 0 0,0 0-1 0 0,0 0 34 0 0,0 0-10 0 0,0 0-72 0 0,0 0-105 0 0,0 0-124 0 0,34 7-102 0 0,109 22-86 0 0,-21-21 47 0 0,71-16-884 0 0,-129 1-2781 0 0,-1 0-4439 0 0,-41 3-2910 0 0</inkml:trace>
</inkml:ink>
</file>

<file path=ppt/ink/ink6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4.5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450 167 2417 0 0,'0'0'1141'0'0,"0"0"-374"0"0,0 0-252 0 0,0 0 38 0 0,0 0 294 0 0,0 0 335 0 0,0 0 178 0 0,0 0 20 0 0,0 0-121 0 0,0 0-164 0 0,0 0-129 0 0,4 18-70 0 0,19 137 1484 0 0,-22-77-1571 0 0,-3-1-1 0 0,-4 0 1 0 0,-4-1-1 0 0,-5 13-808 0 0,-30 142-672 0 0,44-227 22 0 0,-13 28-1135 0 0,6-25-2644 0 0,-2-5-4758 0 0,5-2 5918 0 0</inkml:trace>
  <inkml:trace contextRef="#ctx0" brushRef="#br0" timeOffset="278.117">1 240 9994 0 0,'0'0'962'0'0,"0"0"-178"0"0,0 0-120 0 0,0 0 41 0 0,0 0 122 0 0,0 0 21 0 0,0 0-118 0 0,0 0-102 0 0,0 0-33 0 0,0 0 20 0 0,0 0 18 0 0,0 0-21 0 0,39-5-82 0 0,124-16-110 0 0,-97 11-242 0 0,0-2 0 0 0,-1-3 0 0 0,-1-3 0 0 0,14-8-178 0 0,74-42-1986 0 0,-104 41-2053 0 0,-1-2-4419 0 0,-36 21 2682 0 0</inkml:trace>
  <inkml:trace contextRef="#ctx0" brushRef="#br0" timeOffset="4189.912">1041 64 0 0 0,'0'0'180'0'0,"0"0"532"0"0,0 0 300 0 0,0 0 165 0 0,0 0-9 0 0,0 0-217 0 0,0 0-319 0 0,0 0-281 0 0,0 0-162 0 0,0 0-28 0 0,11 19 1752 0 0,-5 194 4474 0 0,-17 184-4482 0 0,-6-48-1249 0 0,17-348-643 0 0,0-1 0 0 0,-1 1-1 0 0,1-1 1 0 0,0 1 0 0 0,0 0-1 0 0,0-1 1 0 0,0 1-1 0 0,0-1 1 0 0,-1 1 0 0 0,1-1-1 0 0,0 1 1 0 0,1 0-1 0 0,-1-1 1 0 0,0 1 0 0 0,0-1-1 0 0,0 1 1 0 0,0-1 0 0 0,0 1-1 0 0,0 0 1 0 0,1-1-1 0 0,-1 1 1 0 0,0-1 0 0 0,0 1-1 0 0,1-1 1 0 0,-1 1 0 0 0,1-1-1 0 0,-1 0 1 0 0,0 1-1 0 0,1-1 1 0 0,-1 1 0 0 0,1-1-1 0 0,-1 0 1 0 0,1 1 0 0 0,-1-1-1 0 0,1 0 1 0 0,-1 0-1 0 0,1 1 1 0 0,-1-1 0 0 0,1 0-1 0 0,-1 0 1 0 0,1 0 0 0 0,-1 1-1 0 0,1-1 1 0 0,-1 0-1 0 0,1 0 1 0 0,0 0 0 0 0,-1 0-1 0 0,1 0 1 0 0,-1 0 0 0 0,1 0-1 0 0,0-1 1 0 0,-1 1-1 0 0,1 0 1 0 0,-1 0 0 0 0,1 0-1 0 0,-1 0 1 0 0,1-1 0 0 0,-1 1-1 0 0,1 0 1 0 0,-1-1-1 0 0,1 1 1 0 0,-1 0 0 0 0,1-1-1 0 0,-1 1 1 0 0,0 0-1 0 0,1-1 1 0 0,-1 1 0 0 0,1-1-1 0 0,-1 1-12 0 0,32-33 583 0 0,-10 5-646 0 0,1 2 0 0 0,1 0 0 0 0,1 1 0 0 0,2 1 0 0 0,0 2 0 0 0,1 1 0 0 0,15-8 63 0 0,34-4-315 0 0,-76 34 313 0 0,1 1 0 0 0,-1-1 0 0 0,1 1-1 0 0,-1-1 1 0 0,0 1 0 0 0,1 0 0 0 0,-1-1 0 0 0,0 1 0 0 0,0 0 0 0 0,0 0 0 0 0,0 0 0 0 0,-1 0-1 0 0,1 0 1 0 0,0 0 0 0 0,-1 0 0 0 0,0 0 0 0 0,1 0 0 0 0,-1 0 0 0 0,0 0 0 0 0,0 1 0 0 0,0-1-1 0 0,0 0 1 0 0,-1 0 0 0 0,1 0 0 0 0,0 0 0 0 0,-1 2 2 0 0,0 2 35 0 0,-13 229 661 0 0,35-210-1787 0 0,-10-25-2923 0 0,0-2-4647 0 0,-7 2 3659 0 0</inkml:trace>
  <inkml:trace contextRef="#ctx0" brushRef="#br0" timeOffset="4626.827">1735 988 1376 0 0,'0'0'910'0'0,"0"0"74"0"0,0 0 419 0 0,0 0 468 0 0,0 0 322 0 0,0 0-24 0 0,0 0-255 0 0,0 0-322 0 0,0 0-315 0 0,0 0-268 0 0,33-5-233 0 0,102-14-162 0 0,-66-7 127 0 0,-58 17-567 0 0,-3 6-94 0 0,0-1 1 0 0,1-1 0 0 0,-1 1-1 0 0,-1-1 1 0 0,1-1 0 0 0,-1 1-1 0 0,0-1 1 0 0,0-1 0 0 0,-1 1-1 0 0,0-1 1 0 0,0 0 0 0 0,0-1-1 0 0,-1 1 1 0 0,0-1 0 0 0,-1 0-1 0 0,0 0 1 0 0,0-1 0 0 0,0 1-1 0 0,-1-1 1 0 0,-1 0 0 0 0,1 0-1 0 0,-1 0 1 0 0,-1 0 0 0 0,0 0-1 0 0,0-8-80 0 0,-3 14-37 0 0,-1-1 0 0 0,0 1 0 0 0,0 0 0 0 0,-1-1-1 0 0,1 1 1 0 0,-1 1 0 0 0,1-1 0 0 0,-1 0 0 0 0,0 1 0 0 0,0 0 0 0 0,0 0-1 0 0,0 0 1 0 0,0 1 0 0 0,0-1 0 0 0,-1 1 0 0 0,1 0 0 0 0,-1 0 0 0 0,1 0 0 0 0,-1 1-1 0 0,1-1 1 0 0,-1 1 0 0 0,1 0 0 0 0,-1 1 0 0 0,1-1 0 0 0,0 1 0 0 0,-1 0-1 0 0,1 0 1 0 0,-1 0 0 0 0,1 1 0 0 0,0-1 0 0 0,0 1 0 0 0,0 0 0 0 0,-2 1 37 0 0,-12 5-5 0 0,1-1 0 0 0,1 2 0 0 0,0 0 0 0 0,0 1 0 0 0,1 1 0 0 0,0 0 0 0 0,1 1 0 0 0,0 1 1 0 0,1 0-1 0 0,1 1 0 0 0,0 0 0 0 0,0 1 0 0 0,2 0 0 0 0,0 1 0 0 0,0 0 0 0 0,2 0 0 0 0,0 1 1 0 0,-6 18 4 0 0,13-30 48 0 0,1 1 0 0 0,-1-1 0 0 0,1 1 1 0 0,0-1-1 0 0,0 1 0 0 0,0-1 0 0 0,1 1 1 0 0,0-1-1 0 0,0 0 0 0 0,0 1 0 0 0,1-1 1 0 0,0 0-1 0 0,0 0 0 0 0,0 0 0 0 0,1 0 1 0 0,-1 0-1 0 0,1 0 0 0 0,0-1 0 0 0,1 1 1 0 0,-1-1-1 0 0,1 0 0 0 0,0 0 0 0 0,0 0 1 0 0,0-1-1 0 0,0 1 0 0 0,1-1 0 0 0,-1 0 1 0 0,1 0-1 0 0,0-1 0 0 0,0 1 0 0 0,0-1 1 0 0,0 0-1 0 0,0 0 0 0 0,1-1 1 0 0,-1 0-1 0 0,0 0 0 0 0,1 0 0 0 0,3 0-48 0 0,29 8 234 0 0,1-2 0 0 0,1-2-1 0 0,-1-2 1 0 0,0-1 0 0 0,1-2-1 0 0,7-2-233 0 0,139-34-3938 0 0,-171 31 2198 0 0,24-8-7755 0 0,-23 5 1727 0 0</inkml:trace>
  <inkml:trace contextRef="#ctx0" brushRef="#br0" timeOffset="8659.035">3125 218 1776 0 0,'0'0'767'0'0,"0"0"-187"0"0,0 0 34 0 0,0 0 238 0 0,0 0 367 0 0,0 0 296 0 0,0 0 72 0 0,0 0-131 0 0,0 0-326 0 0,0 0-386 0 0,0 0-345 0 0,-1-4-255 0 0,0-4-118 0 0,-1 0-77 0 0,8 18 128 0 0,5 18 358 0 0,-2 0-1 0 0,-1 1 1 0 0,-1 0 0 0 0,-1 1 0 0 0,-2-1 0 0 0,1 27-435 0 0,-2-28 126 0 0,4 281 912 0 0,-11-254-936 0 0,-3-1 1 0 0,-2-1 0 0 0,-2 1 0 0 0,-3-1 0 0 0,-2-1 0 0 0,-3 2-103 0 0,-5 1 319 0 0,24-54-233 0 0,0-1 18 0 0,0 0 26 0 0,16-23 389 0 0,5-4-563 0 0,0 1 0 0 0,2 1 0 0 0,0 2 0 0 0,2 0 0 0 0,0 1 0 0 0,2 2 0 0 0,0 0 1 0 0,1 2-1 0 0,1 1 0 0 0,11-4 44 0 0,-30 16-38 0 0,0 1 1 0 0,0 0-1 0 0,0 0 1 0 0,1 1-1 0 0,-1 0 0 0 0,1 1 1 0 0,0 0-1 0 0,0 0 1 0 0,0 1-1 0 0,0 1 1 0 0,0 0-1 0 0,10 2 38 0 0,-17 1-25 0 0,0 0-1 0 0,0 1 1 0 0,-1-1-1 0 0,0 1 1 0 0,0 0-1 0 0,0 0 1 0 0,0 0-1 0 0,0 0 1 0 0,-1 1-1 0 0,0-1 1 0 0,0 1-1 0 0,0-1 1 0 0,0 1-1 0 0,-1 0 1 0 0,0 0-1 0 0,0 0 1 0 0,0-1-1 0 0,-1 1 1 0 0,1 0-1 0 0,-1 0 1 0 0,0 0-1 0 0,-1 0 1 0 0,1 0-1 0 0,-1 0 1 0 0,0 0 25 0 0,1 0 30 0 0,-2 9 54 0 0,-1-1-1 0 0,-1 1 0 0 0,0-1 0 0 0,0 0 1 0 0,-1 0-1 0 0,-1 0 0 0 0,0-1 1 0 0,-1 0-1 0 0,-1 0 0 0 0,1 0 1 0 0,-2-1-1 0 0,0 0 0 0 0,0-1 1 0 0,0 0-1 0 0,-12 8-83 0 0,7-5-16 0 0,-1-1-1 0 0,-1 0 1 0 0,1-1-1 0 0,-2-1 1 0 0,0-1 0 0 0,0 0-1 0 0,-1-1 1 0 0,-7 2 16 0 0,15-7-374 0 0,-1 0 1 0 0,1-1-1 0 0,-1 0 0 0 0,0-1 1 0 0,1 0-1 0 0,-1 0 0 0 0,0-1 1 0 0,0-1-1 0 0,1 0 0 0 0,-3-1 374 0 0,-14-9-3267 0 0,11-2-2661 0 0,9 5 855 0 0</inkml:trace>
  <inkml:trace contextRef="#ctx0" brushRef="#br0" timeOffset="9202.921">3604 1161 0 0 0,'0'0'792'0'0,"0"0"-238"0"0,0 0 63 0 0,0 0 315 0 0,0 0 373 0 0,0 0 327 0 0,0 0 102 0 0,0 0-93 0 0,0 0-160 0 0,0 0-196 0 0,0 0-171 0 0,0 0-133 0 0,33-1-130 0 0,106-3-115 0 0,-71-13 255 0 0,-58 9-739 0 0,15-6 11 0 0,0-2-1 0 0,-2 0 0 0 0,0-2 1 0 0,0-1-1 0 0,-2 0 0 0 0,-1-2 1 0 0,0 0-1 0 0,-1-1 0 0 0,-2-1 1 0 0,9-15-263 0 0,-19 26-36 0 0,-2 0 1 0 0,1 0 0 0 0,-2 0-1 0 0,1 0 1 0 0,-2-1 0 0 0,0 0-1 0 0,0 0 1 0 0,-1 0 0 0 0,-1 0 0 0 0,0 0-1 0 0,-1 0 1 0 0,0 0 0 0 0,-1-3 35 0 0,0 14-45 0 0,1 0 0 0 0,-1 0 0 0 0,0 0 0 0 0,1 0-1 0 0,-1 1 1 0 0,0-1 0 0 0,0 0 0 0 0,0 1 0 0 0,0-1 0 0 0,0 0 0 0 0,-1 1 0 0 0,1-1 0 0 0,0 1 0 0 0,-1 0 0 0 0,1-1 0 0 0,-1 1 0 0 0,0 0 0 0 0,1 0 0 0 0,-1 0 0 0 0,0 0 0 0 0,1 0 0 0 0,-1 1 0 0 0,0-1 0 0 0,0 0 0 0 0,0 1-1 0 0,0-1 1 0 0,0 1 0 0 0,0 0 0 0 0,0 0 0 0 0,0-1 0 0 0,0 1 0 0 0,0 1 0 0 0,0-1 0 0 0,0 0 0 0 0,0 0 45 0 0,-67 20-872 0 0,56-11 898 0 0,0 0-1 0 0,1 1 1 0 0,1 0-1 0 0,-1 1 1 0 0,2 0-1 0 0,0 0 1 0 0,0 1 0 0 0,1 1-1 0 0,0-1 1 0 0,1 2-1 0 0,1-1 1 0 0,0 1-1 0 0,-2 5-25 0 0,8-16 48 0 0,0 1-1 0 0,0-1 1 0 0,0 1 0 0 0,0 0-1 0 0,1-1 1 0 0,-1 1-1 0 0,1-1 1 0 0,0 1 0 0 0,0 0-1 0 0,0-1 1 0 0,0 1-1 0 0,1 0 1 0 0,0-1-1 0 0,0 1 1 0 0,0-1 0 0 0,0 1-1 0 0,0-1 1 0 0,1 1-1 0 0,-1-1 1 0 0,1 0 0 0 0,0 0-1 0 0,0 0 1 0 0,0 0-1 0 0,0 0 1 0 0,1 0-1 0 0,-1 0 1 0 0,1-1 0 0 0,0 1-1 0 0,-1-1 1 0 0,1 0-1 0 0,0 0 1 0 0,0 0 0 0 0,1 0-1 0 0,-1-1 1 0 0,0 1-1 0 0,1-1 1 0 0,2 1-48 0 0,134 26 1292 0 0,-80-27-958 0 0,-41-2-259 0 0,-1 1 0 0 0,0 1 1 0 0,0 1-1 0 0,0 0 1 0 0,0 2-1 0 0,0 0 0 0 0,5 2-75 0 0,-21-5 7 0 0,1 0 0 0 0,-1 1-1 0 0,0-1 1 0 0,0 0-1 0 0,0 1 1 0 0,0 0 0 0 0,0-1-1 0 0,0 1 1 0 0,0 0-1 0 0,0 0 1 0 0,0 0 0 0 0,-1 0-1 0 0,1 1 1 0 0,-1-1-1 0 0,0 0 1 0 0,0 0-1 0 0,1 1 1 0 0,-2-1 0 0 0,1 1-1 0 0,0-1 1 0 0,0 1-1 0 0,-1-1 1 0 0,1 1 0 0 0,-1 0-1 0 0,0-1 1 0 0,0 1-1 0 0,0 0 1 0 0,0-1-1 0 0,0 1 1 0 0,-1 0 0 0 0,1-1-1 0 0,-1 1 1 0 0,0 0-7 0 0,-35 83-8 0 0,-26-9-1603 0 0,42-55-720 0 0,15-19-2886 0 0,1-1-4748 0 0,7-2 8019 0 0</inkml:trace>
  <inkml:trace contextRef="#ctx0" brushRef="#br0" timeOffset="9864.671">4749 888 5433 0 0,'0'0'1456'0'0,"0"0"-394"0"0,0 0-116 0 0,0 0 95 0 0,0 0 79 0 0,0 0-43 0 0,0 0-156 0 0,-34 21-194 0 0,-103 64-174 0 0,53-18 126 0 0,78-63-652 0 0,0 1 0 0 0,1 0 1 0 0,-1 0-1 0 0,1 1 0 0 0,0 0 0 0 0,1-1 0 0 0,-1 2 0 0 0,1-1 0 0 0,0 0 0 0 0,1 1 0 0 0,-1 0 1 0 0,1 0-1 0 0,1 0 0 0 0,-1 0 0 0 0,1 0 0 0 0,1 1 0 0 0,-1-1 0 0 0,1 0 0 0 0,0 1 1 0 0,1-1-1 0 0,0 6-27 0 0,2-11 44 0 0,0 1 1 0 0,1-1 0 0 0,-1 0-1 0 0,1 0 1 0 0,-1 0 0 0 0,1-1-1 0 0,0 1 1 0 0,0-1 0 0 0,0 1-1 0 0,0-1 1 0 0,0 0-1 0 0,0 0 1 0 0,0 0 0 0 0,0-1-1 0 0,0 1 1 0 0,0-1 0 0 0,0 0-1 0 0,1 1 1 0 0,-1-1 0 0 0,0-1-1 0 0,0 1 1 0 0,0 0 0 0 0,0-1-1 0 0,0 0 1 0 0,1 0 0 0 0,-1 0-1 0 0,2-1-44 0 0,14-5 194 0 0,0-1-1 0 0,-1-1 0 0 0,0-1 0 0 0,-1-1 1 0 0,0 0-1 0 0,-1-2 0 0 0,2-1-193 0 0,14-9 89 0 0,78-65-84 0 0,-109 88-23 0 0,-1 0 0 0 0,1-1 0 0 0,-1 1 0 0 0,1-1 0 0 0,-1 1 0 0 0,1 0 0 0 0,-1-1 0 0 0,1 1 0 0 0,-1 0 0 0 0,1-1 0 0 0,-1 1 0 0 0,1 0 0 0 0,-1 0 0 0 0,1 0 0 0 0,0-1 0 0 0,-1 1 0 0 0,1 0 0 0 0,0 0-1 0 0,-1 0 1 0 0,1 0 0 0 0,-1 0 0 0 0,1 0 0 0 0,0 0 0 0 0,-1 0 0 0 0,1 1 0 0 0,-1-1 0 0 0,1 0 0 0 0,0 0 0 0 0,-1 0 0 0 0,1 1 0 0 0,-1-1 0 0 0,1 0 0 0 0,-1 1 0 0 0,1-1 0 0 0,-1 0 0 0 0,1 1 0 0 0,-1-1 0 0 0,1 1 0 0 0,-1-1 0 0 0,1 0 0 0 0,-1 1 0 0 0,0-1-1 0 0,1 1 1 0 0,-1 0 0 0 0,0-1 0 0 0,1 1 0 0 0,-1-1 0 0 0,0 1 0 0 0,0-1 0 0 0,0 1 0 0 0,1 0 0 0 0,-1-1 0 0 0,0 1 0 0 0,0 0 18 0 0,0 42-198 0 0,-1-28 181 0 0,0-12 19 0 0,0 0 0 0 0,1 1 0 0 0,0-1 1 0 0,-1 0-1 0 0,1 1 0 0 0,1-1 0 0 0,-1 0 1 0 0,0 1-1 0 0,1-1 0 0 0,-1 0 0 0 0,1 1 1 0 0,0-1-1 0 0,0 0 0 0 0,1 0 1 0 0,-1 0-1 0 0,1 0 0 0 0,-1 0 0 0 0,1 0 1 0 0,0 0-1 0 0,0 0 0 0 0,0-1 0 0 0,0 1 1 0 0,1-1-1 0 0,-1 0 0 0 0,1 1 0 0 0,-1-1 1 0 0,1 0-1 0 0,0-1 0 0 0,0 1 0 0 0,0 0 1 0 0,0-1-1 0 0,0 1 0 0 0,0-1 0 0 0,0 0 1 0 0,0 0-1 0 0,3 0-2 0 0,3 0 92 0 0,1 1 0 0 0,0-2-1 0 0,-1 1 1 0 0,1-1 0 0 0,0-1 0 0 0,-1 0-1 0 0,1 0 1 0 0,0-1 0 0 0,-1 0 0 0 0,0-1 0 0 0,1 0-1 0 0,-1 0 1 0 0,0-1 0 0 0,0 0 0 0 0,-1-1 0 0 0,1 0-1 0 0,-1 0 1 0 0,0-1 0 0 0,-1 0 0 0 0,1 0-1 0 0,3-6-91 0 0,18-17 308 0 0,-2-1-1 0 0,-1-1 0 0 0,-2-2 0 0 0,11-19-307 0 0,-30 45 21 0 0,29-43 11 0 0,-2-1 1 0 0,-3-2 0 0 0,-2-2-1 0 0,13-36-32 0 0,-31 65 26 0 0,-1-2 0 0 0,-1 1 0 0 0,-1-1 0 0 0,-1 0 0 0 0,-2-1 0 0 0,0-27-26 0 0,-3 55 14 0 0,1 1 0 0 0,-1-1-1 0 0,0 0 1 0 0,0 0-1 0 0,1 0 1 0 0,-1 1 0 0 0,0-1-1 0 0,0 0 1 0 0,0 0-1 0 0,0 0 1 0 0,0 1 0 0 0,0-1-1 0 0,0 0 1 0 0,-1 0-1 0 0,1 0 1 0 0,0 1 0 0 0,0-1-1 0 0,-1 0 1 0 0,1 0-1 0 0,0 1 1 0 0,-1-1 0 0 0,1 0-1 0 0,-1 1 1 0 0,1-1-1 0 0,-1 0 1 0 0,1 1 0 0 0,-1-1-1 0 0,1 1 1 0 0,-1-1-1 0 0,1 1 1 0 0,-1-1 0 0 0,0 1-1 0 0,1-1 1 0 0,-1 1-1 0 0,0 0 1 0 0,0-1 0 0 0,1 1-1 0 0,-1 0 1 0 0,0 0-1 0 0,0-1 1 0 0,1 1 0 0 0,-1 0-1 0 0,0 0 1 0 0,0 0-1 0 0,0 0 1 0 0,1 0 0 0 0,-1 0-1 0 0,0 0 1 0 0,0 0-1 0 0,0 0 1 0 0,1 1 0 0 0,-1-1-1 0 0,0 0 1 0 0,0 0-14 0 0,-34 29 226 0 0,18 1-195 0 0,2 1 1 0 0,0 1 0 0 0,2 0 0 0 0,2 1-1 0 0,1 0 1 0 0,1 0 0 0 0,2 1-1 0 0,2 1 1 0 0,1-1 0 0 0,0 30-32 0 0,4-62 1 0 0,-6 381 562 0 0,8-288-671 0 0,-29-96-1506 0 0,-11-40-3302 0 0,31-15-6962 0 0,7 44 7960 0 0</inkml:trace>
  <inkml:trace contextRef="#ctx0" brushRef="#br0" timeOffset="10538.751">5630 756 7226 0 0,'0'0'2103'0'0,"0"0"-811"0"0,0 0-297 0 0,0 0 190 0 0,0 0 248 0 0,0 0 64 0 0,0 0-195 0 0,0 0-295 0 0,0 0-298 0 0,-34 27-227 0 0,-108 84-135 0 0,30-30 643 0 0,110-79-940 0 0,1-2-45 0 0,0 1 0 0 0,0-1 0 0 0,0 1 0 0 0,0-1 0 0 0,0 1 0 0 0,0-1 0 0 0,0 1 0 0 0,0 0 0 0 0,0-1 0 0 0,0 1 0 0 0,0 0 0 0 0,0 0 0 0 0,1-1 0 0 0,-1 1 0 0 0,0 0 0 0 0,1 0 0 0 0,-1 0 0 0 0,1 0 0 0 0,-1 0 0 0 0,1 0 0 0 0,-1 0 0 0 0,1 0 0 0 0,-1 1 0 0 0,1-1 0 0 0,0 0 0 0 0,0 0 0 0 0,0 0 0 0 0,0 0 0 0 0,0 0 0 0 0,0 1 0 0 0,0-1 0 0 0,0 0 0 0 0,0 0 0 0 0,0 0 0 0 0,0 0 0 0 0,1 0 0 0 0,-1 0 0 0 0,1 0 0 0 0,-1 0 0 0 0,1 0 0 0 0,-1 0 0 0 0,1 0 0 0 0,-1 0 0 0 0,1 0 0 0 0,0 0 0 0 0,0 1-5 0 0,150 63 180 0 0,-56-42-190 0 0,-76-22-190 0 0,5-1-2420 0 0,2-8-3626 0 0,-10 2-2534 0 0,-3 5 5253 0 0,2 3 4217 0 0,6 7 5283 0 0,3 2-1548 0 0,43-6 962 0 0,35-33-1629 0 0,-85 22-3531 0 0,0-1 0 0 0,-1 0 0 0 0,0-2 0 0 0,-1 0 0 0 0,1 0 1 0 0,-2-1-1 0 0,1-1 0 0 0,-1-1 0 0 0,9-10-227 0 0,-20 20 15 0 0,0 0 0 0 0,-1 0 0 0 0,1 0 0 0 0,-1-1-1 0 0,0 1 1 0 0,0-1 0 0 0,0 1 0 0 0,0-1 0 0 0,0 0 0 0 0,0 0 0 0 0,-1 0 0 0 0,1 0 0 0 0,-1 0 0 0 0,0 0-1 0 0,0 0 1 0 0,0 0 0 0 0,0-1 0 0 0,-1 1 0 0 0,1 0 0 0 0,-1-1 0 0 0,0 1 0 0 0,0 0 0 0 0,0-1 0 0 0,0 1-1 0 0,-1 0 1 0 0,1 0 0 0 0,-1-1 0 0 0,0 1 0 0 0,0 0 0 0 0,0 0 0 0 0,-1 0 0 0 0,1 0 0 0 0,0 0-1 0 0,-1 0 1 0 0,0 0 0 0 0,0 0 0 0 0,0 1 0 0 0,0-1 0 0 0,0 1 0 0 0,-1-1 0 0 0,1 1 0 0 0,-1 0 0 0 0,1 0-1 0 0,-1 0 1 0 0,0 0 0 0 0,0 1 0 0 0,-1-2-15 0 0,-8 2-14 0 0,1 0-1 0 0,-1 1 1 0 0,0 0 0 0 0,0 1-1 0 0,1 0 1 0 0,-1 1-1 0 0,1 0 1 0 0,-1 1 0 0 0,1 0-1 0 0,0 1 1 0 0,0 0 0 0 0,0 1-1 0 0,0 0 1 0 0,1 1-1 0 0,0 0 1 0 0,0 1 0 0 0,1 0-1 0 0,0 0 1 0 0,0 1-1 0 0,0 0 1 0 0,1 0 0 0 0,0 1-1 0 0,1 0 1 0 0,0 1 0 0 0,0 0-1 0 0,1 0 1 0 0,1 0-1 0 0,-3 5 15 0 0,5-10 15 0 0,0 1-1 0 0,0 1 1 0 0,0-1-1 0 0,1 0 1 0 0,0 1-1 0 0,0-1 0 0 0,1 1 1 0 0,-1-1-1 0 0,1 1 1 0 0,1 0-1 0 0,-1 0 0 0 0,1-1 1 0 0,1 1-1 0 0,-1 0 1 0 0,1 0-1 0 0,0-1 1 0 0,1 1-1 0 0,-1 0 0 0 0,1-1 1 0 0,1 0-1 0 0,-1 1 1 0 0,1-1-1 0 0,0 0 0 0 0,0 0 1 0 0,1 0-1 0 0,0-1 1 0 0,0 1-1 0 0,0-1 1 0 0,1 0-1 0 0,0 0 0 0 0,0-1 1 0 0,2 3-15 0 0,6 3-2 0 0,0 0 1 0 0,0-1 0 0 0,1 0-1 0 0,0-1 1 0 0,1 0 0 0 0,0-1-1 0 0,0-1 1 0 0,0 0 0 0 0,1-1 0 0 0,0-1-1 0 0,0 0 1 0 0,0-2 0 0 0,1 1 1 0 0,3-1-480 0 0,88 3-970 0 0,-73-8-2743 0 0,0-4-4102 0 0,-19 2 49 0 0</inkml:trace>
  <inkml:trace contextRef="#ctx0" brushRef="#br0" timeOffset="36395.989">614 1514 0 0 0,'0'0'343'0'0,"0"0"1021"0"0,0 0 380 0 0,0 0-5 0 0,0 0-106 0 0,0 0-166 0 0,0 0-208 0 0,0 0-146 0 0,0 0-115 0 0,0 0-71 0 0,-15-8 14 0 0,-49-24-9 0 0,62 31-834 0 0,0 0 0 0 0,-1 0 0 0 0,1 0 0 0 0,0 1 0 0 0,0-1 1 0 0,-1 0-1 0 0,1 1 0 0 0,0 0 0 0 0,-1-1 0 0 0,1 1 0 0 0,0 0 0 0 0,-1 0 0 0 0,1 0 0 0 0,0 1 0 0 0,-1-1 0 0 0,1 0 0 0 0,0 1 0 0 0,-1 0 0 0 0,1 0 0 0 0,0-1 0 0 0,0 1 0 0 0,0 0 0 0 0,-1 1 0 0 0,1-1 0 0 0,1 0 0 0 0,-1 1 0 0 0,0-1 0 0 0,-2 2-98 0 0,-4 3 188 0 0,-10 10 50 0 0,0 0 1 0 0,1 1-1 0 0,0 1 0 0 0,2 1 1 0 0,0 0-1 0 0,1 1 0 0 0,1 1 1 0 0,1 0-1 0 0,-1 3-238 0 0,-4 7 250 0 0,-6 9-53 0 0,2 1 0 0 0,2 0 0 0 0,2 2 0 0 0,2 0 0 0 0,1 1 0 0 0,3 1-1 0 0,2 0 1 0 0,1 0 0 0 0,3 1 0 0 0,1 0 0 0 0,3 5-197 0 0,1-36 39 0 0,1-1 0 0 0,0 1 0 0 0,2-1 0 0 0,-1 0 0 0 0,2 0 0 0 0,0 0 0 0 0,1-1-1 0 0,0 1 1 0 0,1-1 0 0 0,0 0 0 0 0,1 0 0 0 0,1-1 0 0 0,0 0 0 0 0,0 0 0 0 0,1-1 0 0 0,1 0 0 0 0,0-1 0 0 0,0 0 0 0 0,1 0 0 0 0,0-1 0 0 0,1-1 0 0 0,0 0-1 0 0,0 0 1 0 0,1-1 0 0 0,0-1 0 0 0,0 0 0 0 0,1-1 0 0 0,-1 0 0 0 0,1-1 0 0 0,0-1 0 0 0,7 1-39 0 0,-6-1-59 0 0,0-1-1 0 0,0 0 1 0 0,0-1 0 0 0,0 0 0 0 0,1-1-1 0 0,-1-1 1 0 0,0-1 0 0 0,0 0-1 0 0,0-1 1 0 0,0 0 0 0 0,0-1 0 0 0,8-4 59 0 0,14-15-5257 0 0,-4-10-4941 0 0,-28 25 3203 0 0</inkml:trace>
  <inkml:trace contextRef="#ctx0" brushRef="#br0" timeOffset="37184.06">1071 1706 2865 0 0,'0'0'1220'0'0,"0"0"-127"0"0,0 0 77 0 0,0 0 245 0 0,0 0 289 0 0,0 0 87 0 0,0 0-206 0 0,0 0-362 0 0,0 0-376 0 0,0 0-309 0 0,0 0-223 0 0,0 0-88 0 0,11 2 357 0 0,0 71 1754 0 0,10 447 1101 0 0,-13-357-4282 0 0,-8-160-1411 0 0,2-10-10263 0 0,-2 4 5777 0 0</inkml:trace>
  <inkml:trace contextRef="#ctx0" brushRef="#br0" timeOffset="37468.039">778 2103 8434 0 0,'0'0'1016'0'0,"0"0"-158"0"0,0 0 136 0 0,0 0 267 0 0,0 0 130 0 0,0 0-91 0 0,31 0-235 0 0,101-3-215 0 0,246-34 366 0 0,-338 33-2203 0 0,13-2-2419 0 0,-19 5-3152 0 0,-19 1-876 0 0</inkml:trace>
  <inkml:trace contextRef="#ctx0" brushRef="#br0" timeOffset="37731.716">1649 2037 3705 0 0,'0'0'1337'0'0,"0"0"-34"0"0,0 0 107 0 0,0 0 129 0 0,0 0 4 0 0,0 0-192 0 0,0 0-264 0 0,0 0-238 0 0,0 0-179 0 0,-24 33-115 0 0,-73 101-86 0 0,65-68 152 0 0,32-56-482 0 0,-1-5-58 0 0,0 0 0 0 0,0 0 0 0 0,0 0 1 0 0,1 0-1 0 0,0 0 0 0 0,0 0 0 0 0,0 0 0 0 0,0 0 0 0 0,1 0 0 0 0,0 0 0 0 0,0 0 0 0 0,0 0 0 0 0,1 0 0 0 0,0 0 0 0 0,0 0 1 0 0,0-1-1 0 0,0 1 0 0 0,1-1 0 0 0,-1 0 0 0 0,1 1 0 0 0,0-1 0 0 0,1-1 0 0 0,-1 1 0 0 0,1 0 0 0 0,0-1 0 0 0,-1 0 0 0 0,1 1 1 0 0,1-2-1 0 0,-1 1 0 0 0,3 1-81 0 0,5-1 200 0 0,1-2-1 0 0,-1 1 1 0 0,0-1 0 0 0,1-1 0 0 0,-1-1 0 0 0,0 1 0 0 0,0-2-1 0 0,1 0 1 0 0,-1 0 0 0 0,0-1 0 0 0,0-1 0 0 0,-1 0 0 0 0,1 0 0 0 0,-1-1-1 0 0,0-1 1 0 0,0 0 0 0 0,-1 0 0 0 0,1-1 0 0 0,-1 0 0 0 0,7-8-200 0 0,-10 11 25 0 0,0-1 0 0 0,0 0 0 0 0,0 0 1 0 0,-1-1-1 0 0,1 0 0 0 0,-1 0 1 0 0,-1 0-1 0 0,1-1 0 0 0,-1 0 0 0 0,-1 0 1 0 0,1 0-1 0 0,-1-1 0 0 0,0 1 1 0 0,-1-1-1 0 0,1 0 0 0 0,-2 0 0 0 0,1 0 1 0 0,-1-1-1 0 0,-1 1 0 0 0,1 0 1 0 0,-1-1-1 0 0,-1 1 0 0 0,1-1 0 0 0,-2 0 1 0 0,0-6-26 0 0,-1 11-104 0 0,0-1 0 0 0,0 1-1 0 0,-1 0 1 0 0,1 0 0 0 0,-1 0 0 0 0,0 0 0 0 0,-1 1 0 0 0,1-1 0 0 0,0 1 0 0 0,-1 0 0 0 0,0 0 0 0 0,0 0 0 0 0,0 0 0 0 0,0 1 0 0 0,0-1 0 0 0,0 1-1 0 0,-1 0 1 0 0,1 0 0 0 0,-1 1 0 0 0,0 0 0 0 0,-1-1 104 0 0,-64-1-4262 0 0,26 26-2602 0 0,28-12 1917 0 0,3-3-434 0 0</inkml:trace>
  <inkml:trace contextRef="#ctx0" brushRef="#br0" timeOffset="37964.789">1995 2390 0 0 0,'0'0'1267'0'0,"0"0"747"0"0,0 0 590 0 0,0 0 250 0 0,0 0-139 0 0,0 0-489 0 0,0 0-555 0 0,0 0-424 0 0,0 0-309 0 0,0 0-178 0 0,0 0-87 0 0,2-6-64 0 0,67-183 2035 0 0,-60 171-2892 0 0,56-89 546 0 0,4 67-6198 0 0,-54 39-769 0 0,-8 2-231 0 0,0 2 4097 0 0</inkml:trace>
  <inkml:trace contextRef="#ctx0" brushRef="#br0" timeOffset="38983.812">2757 2089 8074 0 0,'0'0'2394'0'0,"0"0"-914"0"0,0 0-284 0 0,0 0 108 0 0,0 0 65 0 0,0 0-118 0 0,0 0-288 0 0,0 0-281 0 0,0 0-235 0 0,0 0-140 0 0,0 0-102 0 0,0 0-70 0 0,-23-4-38 0 0,-71-10-21 0 0,44 22 23 0 0,42-3-82 0 0,0-2-36 0 0,0 0-1 0 0,0 1 0 0 0,0 0 1 0 0,0 0-1 0 0,1 0 0 0 0,0 1 0 0 0,0 0 1 0 0,0 1-1 0 0,0 0 0 0 0,1 0 1 0 0,0 0-1 0 0,0 1 0 0 0,1-1 1 0 0,0 2-1 0 0,0-1 0 0 0,1 0 1 0 0,-1 1-1 0 0,2 0 0 0 0,-1 0 1 0 0,1 0-1 0 0,0 0 0 0 0,1 0 1 0 0,0 1-1 0 0,0 0 0 0 0,0 7 20 0 0,3-13 19 0 0,0-1 1 0 0,0 0-1 0 0,0 0 0 0 0,0 0 0 0 0,0 1 0 0 0,1-1 1 0 0,-1 0-1 0 0,1-1 0 0 0,0 1 0 0 0,0 0 0 0 0,-1 0 1 0 0,1-1-1 0 0,0 1 0 0 0,0-1 0 0 0,0 0 0 0 0,1 1 1 0 0,-1-1-1 0 0,0 0 0 0 0,0 0 0 0 0,1 0 0 0 0,-1-1 1 0 0,0 1-1 0 0,1-1 0 0 0,-1 1 0 0 0,1-1 0 0 0,-1 0 1 0 0,1 0-1 0 0,-1 0 0 0 0,1 0 0 0 0,-1 0 0 0 0,1 0 1 0 0,-1-1-1 0 0,0 1 0 0 0,1-1 0 0 0,-1 0 0 0 0,1 0-19 0 0,8 1 215 0 0,5-2-79 0 0,-1-1 1 0 0,0-1-1 0 0,-1-1 0 0 0,1 0 1 0 0,-1 0-1 0 0,0-2 1 0 0,0 0-1 0 0,0 0 0 0 0,-1-1 1 0 0,-1-1-1 0 0,1 0 1 0 0,0-2-137 0 0,17-9 100 0 0,10-10 3 0 0,58-29 5 0 0,-97 60-122 0 0,0 1 0 0 0,0-1 1 0 0,0 0-1 0 0,0 1 0 0 0,0-1 0 0 0,-1 0 0 0 0,1 1 1 0 0,0-1-1 0 0,-1 1 0 0 0,0-1 0 0 0,1 1 0 0 0,-1-1 1 0 0,0 1-1 0 0,0 0 0 0 0,0-1 0 0 0,0 1 0 0 0,0-1 0 0 0,0 1 1 0 0,0-1-1 0 0,0 1 0 0 0,-1 0 0 0 0,1-1 0 0 0,0 1 1 0 0,-1-1-1 0 0,0 1 0 0 0,1-1 0 0 0,-1 0 0 0 0,0 1 0 0 0,0-1 1 0 0,1 0-1 0 0,-1 1 0 0 0,0-1 0 0 0,0 0 0 0 0,-1 0 1 0 0,1 0-1 0 0,-1 1 14 0 0,1 1-28 0 0,-126 232-300 0 0,79-118 186 0 0,4 3 0 0 0,0 22 142 0 0,-30 52-1206 0 0,60-150 987 0 0,43-47 137 0 0,155-81 310 0 0,-94 39-203 0 0,-85 43-18 0 0,-1 1 28 0 0,-1 0 1 0 0,0 0 0 0 0,1-1 0 0 0,-1 1 0 0 0,0-1-1 0 0,0 1 1 0 0,0-1 0 0 0,0 0 0 0 0,-1 0 0 0 0,1 0 0 0 0,0-1-1 0 0,-1 1 1 0 0,1-1 0 0 0,-1 1 0 0 0,0-1 0 0 0,0 0-1 0 0,0 0 1 0 0,0 0 0 0 0,-1 0 0 0 0,1 0 0 0 0,-1 0 0 0 0,0 0-1 0 0,0-1 1 0 0,0 1 0 0 0,0 0 0 0 0,0-1 0 0 0,-1 1 0 0 0,1-3-36 0 0,-45-24 276 0 0,-89-33-330 0 0,-107-28 258 0 0,250 85-446 0 0,25-4 347 0 0,352-115 655 0 0,-355 110-650 0 0,-2 1-2232 0 0,-10 10-10582 0 0,-19 4 5294 0 0</inkml:trace>
  <inkml:trace contextRef="#ctx0" brushRef="#br0" timeOffset="39317.719">3092 2199 3273 0 0,'0'0'2752'0'0,"0"0"-1333"0"0,0 0-659 0 0,0 0-99 0 0,0 0 39 0 0,0 0 89 0 0,0 0 38 0 0,0 0-55 0 0,0 0-57 0 0,0 0-44 0 0,0 0-44 0 0,0 0-34 0 0,0 0-22 0 0,0 26-15 0 0,3 79-19 0 0,-3-101-455 0 0,-1-1 0 0 0,1 1 0 0 0,1-1 0 0 0,-1 1 0 0 0,0-1 0 0 0,1 0 0 0 0,0 1 0 0 0,-1-1 0 0 0,1 0 0 0 0,1 1 0 0 0,-1-1 0 0 0,0 0 0 0 0,1 0 0 0 0,0 0 0 0 0,-1 0 0 0 0,1 0 0 0 0,1 0 0 0 0,-1-1 0 0 0,0 1 0 0 0,0-1 0 0 0,2 2-82 0 0,6 5 495 0 0,-6-6-302 0 0,0 0 1 0 0,0 1-1 0 0,0-2 1 0 0,1 1-1 0 0,-1-1 1 0 0,1 1-1 0 0,0-1 1 0 0,-1 0-1 0 0,1-1 1 0 0,0 1-1 0 0,0-1 1 0 0,0 0-1 0 0,0 0 1 0 0,0-1-1 0 0,1 1 0 0 0,-1-1 1 0 0,0 0-1 0 0,0-1 1 0 0,0 1-1 0 0,0-1 1 0 0,0 0-1 0 0,0 0 1 0 0,0-1-1 0 0,0 0 1 0 0,0 1-1 0 0,-1-2 1 0 0,1 1-1 0 0,0 0-193 0 0,11-8 196 0 0,0-1 1 0 0,-1 0-1 0 0,0 0 0 0 0,-1-2 0 0 0,0 0 0 0 0,-1-1 1 0 0,0 0-1 0 0,5-8-196 0 0,24-48 523 0 0,-35 51-2459 0 0,-1-2-3985 0 0,-4 0-5549 0 0,-2 20 4847 0 0</inkml:trace>
  <inkml:trace contextRef="#ctx0" brushRef="#br0" timeOffset="39670.034">3497 2376 0 0 0,'0'0'1580'0'0,"0"0"557"0"0,0 0 277 0 0,0 0 160 0 0,0 0-3 0 0,0 0-180 0 0,0 0-324 0 0,36-4-395 0 0,113-12-367 0 0,-53-11 386 0 0,-78 20-1452 0 0,-1 0 0 0 0,1-1 0 0 0,-2 0 1 0 0,1-2-1 0 0,-1 0 0 0 0,-1 0 0 0 0,0-2 0 0 0,0 0 1 0 0,-1 0-1 0 0,-1-2 0 0 0,9-10-239 0 0,-20 22-3 0 0,0 0 1 0 0,0 0-1 0 0,-1-1 1 0 0,1 1-1 0 0,0-1 1 0 0,-1 1-1 0 0,0-1 1 0 0,1 1-1 0 0,-1-1 1 0 0,0 0-1 0 0,-1 0 0 0 0,1 0 1 0 0,0 1-1 0 0,-1-1 1 0 0,0 0-1 0 0,1 0 1 0 0,-1 0-1 0 0,0 0 1 0 0,-1 0-1 0 0,1 0 1 0 0,0 0-1 0 0,-1 0 1 0 0,1 1-1 0 0,-1-1 0 0 0,0 0 1 0 0,0 0-1 0 0,0 1 1 0 0,-1-1-1 0 0,1 0 1 0 0,-1 1-1 0 0,1-1 1 0 0,-1 1-1 0 0,0 0 1 0 0,0 0-1 0 0,0-1 1 0 0,0 1-1 0 0,0 0 1 0 0,0 1-1 0 0,-1-1 0 0 0,1 0 1 0 0,-2 0 2 0 0,-10 1-108 0 0,0 0-1 0 0,0 1 1 0 0,-1 1 0 0 0,1 0 0 0 0,0 1-1 0 0,0 0 1 0 0,0 1 0 0 0,0 1 0 0 0,0 0 0 0 0,1 1-1 0 0,-1 0 1 0 0,1 1 0 0 0,1 1 0 0 0,-1 0-1 0 0,1 0 1 0 0,0 1 0 0 0,1 1 0 0 0,0 0-1 0 0,0 1 1 0 0,1 0 0 0 0,0 1 0 0 0,1-1-1 0 0,0 2 1 0 0,1-1 0 0 0,-7 13 108 0 0,12-20-6 0 0,1 0-1 0 0,-1 0 1 0 0,0 0-1 0 0,1 0 1 0 0,0 0-1 0 0,0 1 1 0 0,0-1-1 0 0,0 1 1 0 0,1 0-1 0 0,0 0 1 0 0,0-1 0 0 0,0 1-1 0 0,0 0 1 0 0,1 0-1 0 0,0 0 1 0 0,0 0-1 0 0,0 0 1 0 0,1-1-1 0 0,0 1 1 0 0,0 0-1 0 0,0 0 1 0 0,0-1-1 0 0,1 1 1 0 0,-1 0 0 0 0,1-1-1 0 0,0 1 1 0 0,1-1-1 0 0,-1 0 1 0 0,1 0-1 0 0,0 0 1 0 0,0 0-1 0 0,0 0 1 0 0,0-1-1 0 0,1 0 1 0 0,0 1 0 0 0,-1-1-1 0 0,1 0 1 0 0,4 2 6 0 0,10 2 27 0 0,1-1 0 0 0,0 0 1 0 0,0-1-1 0 0,0-1 0 0 0,0-1 1 0 0,1-1-1 0 0,-1 0 0 0 0,1-2 1 0 0,-1 0-1 0 0,20-3-27 0 0,94-27-1919 0 0,-91 13-1910 0 0,-3-1-3787 0 0,-22 10 729 0 0</inkml:trace>
  <inkml:trace contextRef="#ctx0" brushRef="#br0" timeOffset="39995.619">4261 1617 9394 0 0,'0'0'1511'0'0,"0"0"-243"0"0,0 0 26 0 0,0 0 68 0 0,0 0-82 0 0,0 0-223 0 0,0 0-267 0 0,0 0-115 0 0,0 0-9 0 0,0 0-5 0 0,0 0-5 0 0,0 0-24 0 0,0 0 0 0 0,32 25 1 0 0,100 82-26 0 0,-127-103-549 0 0,0-1-1 0 0,0 1 0 0 0,-1 0 0 0 0,0 0 1 0 0,1 1-1 0 0,-1-1 0 0 0,-1 1 0 0 0,1 0 1 0 0,-1 0-1 0 0,0 0 0 0 0,0 1 0 0 0,0-1 1 0 0,-1 1-1 0 0,0-1 0 0 0,2 6-57 0 0,0 5 161 0 0,3 12-92 0 0,-1 0-1 0 0,-2 0 1 0 0,-1 0-1 0 0,-1 0 1 0 0,-1 1-1 0 0,-2-1 1 0 0,-1 1-1 0 0,-1-1 1 0 0,-1 0-1 0 0,-1 0 1 0 0,-2 0-1 0 0,-1-1 1 0 0,-1 0-1 0 0,-3 4-68 0 0,-7 23-464 0 0,-2 0-1 0 0,-2-1 0 0 0,-2-2 1 0 0,-3 0-1 0 0,-2-2 0 0 0,-2-1 1 0 0,-30 34 464 0 0,10-37-3407 0 0,13-20-6784 0 0,27-18 1944 0 0</inkml:trace>
  <inkml:trace contextRef="#ctx0" brushRef="#br0" timeOffset="43112.645">5474 1952 1584 0 0,'0'0'203'0'0,"0"0"-207"0"0,0 0 19 0 0,0 0 246 0 0,0 0 330 0 0,0 0 281 0 0,0 0 152 0 0,-24 37 10 0 0,-76 114-125 0 0,35-33 300 0 0,-209 367 2303 0 0,251-433-2083 0 0,23-52-1027 0 0,0 0 47 0 0,0 0 40 0 0,10-22 2028 0 0,228-376-1511 0 0,-184 306-959 0 0,-15 22 147 0 0,4 2 1 0 0,2 2-1 0 0,26-28-194 0 0,-63 172 672 0 0,-12-3-184 0 0,-1 19 112 0 0,4 0 0 0 0,11 92-600 0 0,10-76 162 0 0,-19-110-137 0 0,0 1 1 0 0,0-1-1 0 0,1 1 0 0 0,-1-1 1 0 0,0 0-1 0 0,0 1 1 0 0,0-1-1 0 0,1 0 1 0 0,-1 0-1 0 0,0 0 0 0 0,0 0 1 0 0,0 0-1 0 0,1 0 1 0 0,-1 0-1 0 0,0-1 1 0 0,0 1-1 0 0,1 0 0 0 0,-1-1 1 0 0,0 1-1 0 0,0-1 1 0 0,0 1-1 0 0,0-1 1 0 0,0 1-1 0 0,0-1 0 0 0,0 0 1 0 0,0 0-1 0 0,0 1 1 0 0,0-1-1 0 0,0 0 0 0 0,0 0 1 0 0,-1 0-1 0 0,1 0 1 0 0,0 0-1 0 0,0 0 1 0 0,-1 0-1 0 0,1 0 0 0 0,-1 0 1 0 0,1-1-1 0 0,-1 1 1 0 0,0 0-1 0 0,1 0 1 0 0,-1 0-1 0 0,0-1 0 0 0,0 1 1 0 0,0 0-1 0 0,0-1-25 0 0,6-6 39 0 0,492-683 160 0 0,-496 743-702 0 0,11 213 1482 0 0,-4 59-87 0 0,8-105-856 0 0,-7-200-2620 0 0,-5-18-2148 0 0,1-5-3866 0 0,-3 1 1047 0 0</inkml:trace>
  <inkml:trace contextRef="#ctx0" brushRef="#br0" timeOffset="43631.65">6448 2604 14483 0 0,'0'0'1683'0'0,"0"0"-705"0"0,0 0-330 0 0,0 0 31 0 0,0 0 143 0 0,0 0 105 0 0,0 0-108 0 0,0 0-215 0 0,0 0-236 0 0,0 0-186 0 0,0 0-90 0 0,0 0-44 0 0,0 0-10 0 0,-2 4-6 0 0,-5 21 10 0 0,7-25-85 0 0,0 4-894 0 0,0 3-12686 0 0,0-6 5781 0 0</inkml:trace>
</inkml:ink>
</file>

<file path=ppt/ink/ink6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3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78 160 7754 0 0,'0'0'1173'0'0,"0"0"-426"0"0,0 0-191 0 0,0 0 178 0 0,0 0 330 0 0,0 0 199 0 0,0 0 0 0 0,0 0-179 0 0,0 0-238 0 0,33-9-162 0 0,110-31-114 0 0,85-25 1161 0 0,-193 57-1550 0 0,183-25 340 0 0,-216 36-488 0 0,0 0-1 0 0,0 0 1 0 0,-1 0-1 0 0,1 0 1 0 0,-1 0-1 0 0,0 0 1 0 0,0 0 0 0 0,0 0-1 0 0,0 0 1 0 0,-1 1-1 0 0,1-1 1 0 0,-1 0 0 0 0,0 1-1 0 0,0-1 1 0 0,0 0-1 0 0,0 1 1 0 0,0-1 0 0 0,-1 0-1 0 0,0 1 1 0 0,0-1-1 0 0,0 0 1 0 0,0 0-1 0 0,-1 3-32 0 0,-87 266 1033 0 0,76-192-975 0 0,3 0 0 0 0,4 1 1 0 0,3 0-1 0 0,3 8-58 0 0,14 18 352 0 0,-32-152 2485 0 0,12 36-2856 0 0,-1 0 0 0 0,0 0 0 0 0,-1 0 0 0 0,0 1 0 0 0,-1 0 0 0 0,0 1-1 0 0,0 0 1 0 0,0 0 0 0 0,-1 1 0 0 0,0 0 0 0 0,0 0 0 0 0,-1 1 0 0 0,1 1 0 0 0,-1 0 0 0 0,0 0 0 0 0,0 1 0 0 0,-1 1 0 0 0,-5-1 19 0 0,-8 0-225 0 0,0 2 0 0 0,0 0 0 0 0,0 2 0 0 0,1 0 0 0 0,-1 2 0 0 0,0 1 0 0 0,1 1 0 0 0,0 1 0 0 0,0 1 0 0 0,1 1 0 0 0,-1 1 0 0 0,2 1 0 0 0,-1 1 0 0 0,2 1 1 0 0,-1 1-1 0 0,-12 11 225 0 0,19-10-1166 0 0,12-2-2367 0 0,20-12-6641 0 0,-10 0 3614 0 0</inkml:trace>
  <inkml:trace contextRef="#ctx0" brushRef="#br0" timeOffset="295.849">280 333 6577 0 0,'0'0'1775'0'0,"0"0"-317"0"0,0 0-135 0 0,0 0 131 0 0,0 0 77 0 0,0 0-112 0 0,0 0-218 0 0,0 0-157 0 0,0 0-90 0 0,35-1-84 0 0,111-2-124 0 0,265-33 1714 0 0,-249 24-2835 0 0,-161 12 7 0 0,-1 0-144 0 0,0 0-137 0 0,-18 7-1992 0 0,18-7 2601 0 0,-36 22-6025 0 0,15-3-3934 0 0,15-11 7836 0 0</inkml:trace>
  <inkml:trace contextRef="#ctx0" brushRef="#br0" timeOffset="632.673">1180 499 9490 0 0,'0'0'1938'0'0,"0"0"-499"0"0,0 0-76 0 0,0 0 77 0 0,0 0-36 0 0,0 0-199 0 0,0 0-329 0 0,0 0-297 0 0,0 0-230 0 0,0 0-156 0 0,-5 33-97 0 0,-16 105-48 0 0,9-55-36 0 0,11-74-477 0 0,-2 7-465 0 0,1-13-3704 0 0,-2-2-3962 0 0,3-1 2789 0 0</inkml:trace>
  <inkml:trace contextRef="#ctx0" brushRef="#br0" timeOffset="885.47">1213 171 8202 0 0,'0'0'1656'0'0,"0"0"-696"0"0,0 0-704 0 0,0 0-296 0 0,0 0-200 0 0,0 0-160 0 0,0 0-152 0 0,0 0-384 0 0,0 0-720 0 0,0 0-1545 0 0,0 0-848 0 0</inkml:trace>
  <inkml:trace contextRef="#ctx0" brushRef="#br0" timeOffset="1197.742">1353 760 3881 0 0,'0'0'1456'0'0,"0"0"-108"0"0,0 0 370 0 0,0 0 429 0 0,0 0 111 0 0,0 0-284 0 0,0 0-526 0 0,0 0-406 0 0,0 0-202 0 0,0 0-124 0 0,0 0-93 0 0,0 0-72 0 0,0 0-99 0 0,17-21-91 0 0,50-65-79 0 0,12-54 719 0 0,-76 133-959 0 0,-2 5-61 0 0,-1 1-1 0 0,0-1 0 0 0,1 1 0 0 0,-1-1 0 0 0,1 1 0 0 0,-1-1 0 0 0,1 1 0 0 0,0-1 0 0 0,-1 1 0 0 0,1 0 0 0 0,0-1 0 0 0,0 1 0 0 0,0 0 0 0 0,0 0 0 0 0,0-1 0 0 0,1 1 0 0 0,-1 0 0 0 0,0 0 0 0 0,0 0 0 0 0,1 1 0 0 0,-1-1 0 0 0,0 0 0 0 0,1 0 0 0 0,-1 1 1 0 0,1-1-1 0 0,-1 1 0 0 0,1-1 0 0 0,-1 1 0 0 0,1 0 0 0 0,0-1 0 0 0,-1 1 0 0 0,1 0 0 0 0,-1 0 0 0 0,2 0 20 0 0,31 77-942 0 0,-34-73 965 0 0,2 1 0 0 0,-1-1-1 0 0,0 0 1 0 0,1 0 0 0 0,0 0-1 0 0,0 0 1 0 0,0-1-1 0 0,0 1 1 0 0,0 0 0 0 0,1-1-1 0 0,0 0 1 0 0,0 1 0 0 0,0-1-1 0 0,0 0 1 0 0,0-1-1 0 0,0 1 1 0 0,1 0 0 0 0,0-1-1 0 0,-1 0 1 0 0,1 0 0 0 0,0 0-1 0 0,0 0 1 0 0,0-1-1 0 0,0 1 1 0 0,0-1 0 0 0,0 0-1 0 0,1 0 1 0 0,-1-1 0 0 0,0 1-1 0 0,4-1-22 0 0,0-1 38 0 0,0 0 0 0 0,1-1 0 0 0,-1 0 0 0 0,0-1 0 0 0,0 0 0 0 0,0 0 0 0 0,-1 0 0 0 0,1-1 0 0 0,-1 0 0 0 0,0-1-1 0 0,0 1 1 0 0,0-2 0 0 0,0 1 0 0 0,-1-1 0 0 0,0 0 0 0 0,0 0 0 0 0,-1 0 0 0 0,0-1 0 0 0,2-3-38 0 0,19-17-4041 0 0,0 2-3877 0 0,-19 21-2043 0 0</inkml:trace>
  <inkml:trace contextRef="#ctx0" brushRef="#br0" timeOffset="1667.772">2044 476 6737 0 0,'0'0'2508'0'0,"0"0"-483"0"0,0 0-178 0 0,0 0-95 0 0,0 0-188 0 0,0 0-291 0 0,0 0-319 0 0,0 0-259 0 0,0 0-238 0 0,0 0-193 0 0,0 0-138 0 0,-11 8-78 0 0,4-3-44 0 0,-2 2-18 0 0,-1-1 0 0 0,1 2 0 0 0,0-1 0 0 0,1 1 0 0 0,0 1 0 0 0,0-1 0 0 0,1 1 0 0 0,0 1 0 0 0,0 1 14 0 0,5-8-20 0 0,0 0 0 0 0,0 1-1 0 0,0-1 1 0 0,1 1 0 0 0,-1 0-1 0 0,1-1 1 0 0,0 1-1 0 0,0 0 1 0 0,0 0 0 0 0,0 0-1 0 0,1 0 1 0 0,0 0 0 0 0,0-1-1 0 0,0 1 1 0 0,0 0 0 0 0,1 0-1 0 0,-1 0 1 0 0,1 0 0 0 0,0 0-1 0 0,0 0 1 0 0,0-1 0 0 0,1 1-1 0 0,-1 0 1 0 0,1-1-1 0 0,0 1 1 0 0,0-1 0 0 0,0 0-1 0 0,1 0 1 0 0,-1 0 0 0 0,1 0-1 0 0,-1 0 1 0 0,1 0 0 0 0,0-1-1 0 0,0 1 1 0 0,1-1 0 0 0,-1 0-1 0 0,0 0 1 0 0,3 2 20 0 0,4-1 99 0 0,0 0 0 0 0,1 0 0 0 0,-1-1 0 0 0,0-1 0 0 0,0 0 0 0 0,1 0 0 0 0,-1-1 1 0 0,1 0-1 0 0,-1-1 0 0 0,1 0 0 0 0,-1 0 0 0 0,0-1 0 0 0,0-1 0 0 0,0 0 0 0 0,0 0 0 0 0,0-1 0 0 0,-1 0 0 0 0,1 0 1 0 0,-1-1-1 0 0,0-1 0 0 0,0 0 0 0 0,-1 0 0 0 0,3-3-99 0 0,24-20 269 0 0,-1-1 0 0 0,-2-2-1 0 0,-1-2 1 0 0,-2 0 0 0 0,-1-2 0 0 0,-2-1 0 0 0,11-22-269 0 0,-28 45-62 0 0,-1-1 1 0 0,0 1 0 0 0,-1-2 0 0 0,-1 1-1 0 0,0 0 1 0 0,-1-1 0 0 0,-1 0-1 0 0,-1 0 1 0 0,0-1 0 0 0,0-10 61 0 0,-2 20-61 0 0,-1-1 1 0 0,0 0 0 0 0,0 0-1 0 0,-1 1 1 0 0,0-1-1 0 0,0 0 1 0 0,-1 1-1 0 0,1-1 1 0 0,-2 1-1 0 0,1 0 1 0 0,-1-1 0 0 0,0 1-1 0 0,-1 0 1 0 0,0 1-1 0 0,0-1 1 0 0,0 1-1 0 0,-1-1 1 0 0,0 2-1 0 0,0-1 1 0 0,-1 0-1 0 0,1 1 1 0 0,-1 0 0 0 0,-2-1 60 0 0,1 2-23 0 0,0 1 1 0 0,0-1-1 0 0,0 2 1 0 0,-1-1-1 0 0,1 1 1 0 0,-1 0 0 0 0,1 0-1 0 0,-1 1 1 0 0,0 0-1 0 0,1 1 1 0 0,-1 0-1 0 0,0 0 1 0 0,0 0 0 0 0,1 1-1 0 0,-1 0 1 0 0,0 1-1 0 0,1-1 1 0 0,-1 2 0 0 0,1-1-1 0 0,0 1 1 0 0,-1 0-1 0 0,1 0 1 0 0,1 1-1 0 0,-1 0 1 0 0,1 0 0 0 0,-1 1-1 0 0,1 0 23 0 0,-1 2 32 0 0,0 1 0 0 0,0 0 0 0 0,1 1 0 0 0,1-1 0 0 0,-1 1 0 0 0,1 0 1 0 0,1 0-1 0 0,-1 1 0 0 0,2-1 0 0 0,-1 1 0 0 0,1 0 0 0 0,1 0 0 0 0,0 0 0 0 0,0 0 0 0 0,1 0 0 0 0,0 1 0 0 0,1-1 0 0 0,0 0 0 0 0,1 1 0 0 0,0-1 0 0 0,1 0 0 0 0,0 0 0 0 0,0 0 0 0 0,1 0 0 0 0,0 0 1 0 0,1 0-1 0 0,0-1 0 0 0,4 8-32 0 0,14 9 115 0 0,0-1 0 0 0,2-1-1 0 0,1-1 1 0 0,1-1 0 0 0,0-1 0 0 0,2-2 0 0 0,0 0 0 0 0,1-2 0 0 0,1-1 0 0 0,1-1 0 0 0,0-2 0 0 0,1-1 0 0 0,0-2 0 0 0,0-1 0 0 0,1-1-1 0 0,1-2 1 0 0,32 2-115 0 0,36 0-1242 0 0,-68-8-1999 0 0,0 0-4123 0 0,-31 0 6150 0 0,12 0-9483 0 0</inkml:trace>
</inkml:ink>
</file>

<file path=ppt/ink/ink6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186 166 6041 0 0,'0'0'1355'0'0,"0"0"-13"0"0,0 0 309 0 0,0 0 253 0 0,0 0 2 0 0,0 0-418 0 0,0 0-491 0 0,0 0-279 0 0,0 0-152 0 0,0 0-81 0 0,0 0-51 0 0,0 0-76 0 0,0 0-81 0 0,-18 10-71 0 0,-56 31-67 0 0,71-41-137 0 0,1 1 1 0 0,-1 0 0 0 0,0 0-1 0 0,1 0 1 0 0,0 0-1 0 0,-1 0 1 0 0,1 1-1 0 0,-1-1 1 0 0,1 1 0 0 0,0 0-1 0 0,0-1 1 0 0,0 1-1 0 0,0 0 1 0 0,0 0-1 0 0,1 0 1 0 0,-1 0 0 0 0,0 1-1 0 0,1-1 1 0 0,0 0-1 0 0,-1 1 1 0 0,1-1-1 0 0,0 1 1 0 0,0-1 0 0 0,1 1-1 0 0,-1-1 1 0 0,0 1-1 0 0,1 0 1 0 0,0-1-1 0 0,-1 1 1 0 0,1 0 0 0 0,0 0-1 0 0,0-1 1 0 0,1 1-1 0 0,-1 0 1 0 0,0-1-1 0 0,1 1 1 0 0,0 0 0 0 0,0-1-1 0 0,0 1 1 0 0,0 0-3 0 0,71 58-256 0 0,-67-58 281 0 0,9 6-29 0 0,-3-3 6 0 0,1 1 0 0 0,-1 0 0 0 0,-1 1 0 0 0,1 0-1 0 0,-2 1 1 0 0,1 0 0 0 0,-1 0 0 0 0,0 1 0 0 0,-1 0-2 0 0,-6-7 36 0 0,-1-1 0 0 0,1 1 0 0 0,-1 0 0 0 0,0-1 0 0 0,0 1 0 0 0,0 0 0 0 0,0 0 0 0 0,0 0 0 0 0,-1-1 0 0 0,1 1 0 0 0,-1 0 0 0 0,0 0 0 0 0,0 0 0 0 0,0 0 0 0 0,0 0 0 0 0,0 0 0 0 0,-1 0 0 0 0,1 0 0 0 0,-1 0 0 0 0,0-1 0 0 0,0 1 0 0 0,0 0 0 0 0,0 0 0 0 0,0-1 0 0 0,-1 1 0 0 0,1-1 0 0 0,-1 1-36 0 0,-55 37 747 0 0,-60-7-1184 0 0,103-32-38 0 0,-25-5-3507 0 0,26-17-7818 0 0,12 16 7023 0 0</inkml:trace>
  <inkml:trace contextRef="#ctx0" brushRef="#br0" timeOffset="313.128">672 0 13275 0 0,'0'0'825'0'0,"0"0"-222"0"0,0 0 249 0 0,0 0 414 0 0,0 0 205 0 0,0 0-64 0 0,0 0-326 0 0,0 0-324 0 0,0 0-225 0 0,0 0-150 0 0,2 34-105 0 0,7 106-79 0 0,-6 110 138 0 0,6-203-1051 0 0,5-21-2784 0 0,-13-26 2815 0 0,0 0-6193 0 0,-1 0 4000 0 0,0 0-5733 0 0</inkml:trace>
  <inkml:trace contextRef="#ctx0" brushRef="#br0" timeOffset="564.741">389 273 12947 0 0,'0'0'1201'0'0,"0"0"-436"0"0,0 0-60 0 0,0 0 150 0 0,0 0 88 0 0,0 0-130 0 0,0 0-205 0 0,0 0-157 0 0,0 0-143 0 0,36-2-72 0 0,116-6-65 0 0,58 2 286 0 0,-139 6-2621 0 0,18 1-7115 0 0,-69-1 262 0 0</inkml:trace>
  <inkml:trace contextRef="#ctx0" brushRef="#br0" timeOffset="870.884">1326 243 11995 0 0,'0'0'1888'0'0,"0"0"-258"0"0,0 0-91 0 0,0 0-87 0 0,0 0-158 0 0,0 0-334 0 0,0 0-351 0 0,0 0-234 0 0,0 0-142 0 0,0 0-79 0 0,0 0-33 0 0,0 0-26 0 0,-27 8-50 0 0,-82 27-10 0 0,43 6-15 0 0,55-32-38 0 0,1 0 0 0 0,0 1 0 0 0,1 0 0 0 0,0 0 0 0 0,0 1 0 0 0,1 0 0 0 0,1 1 0 0 0,0 0 0 0 0,0 0 0 0 0,-4 12 18 0 0,10-23-10 0 0,0 1 0 0 0,0 0 0 0 0,1-1 0 0 0,-1 1 0 0 0,0 0 0 0 0,1 0-1 0 0,-1-1 1 0 0,1 1 0 0 0,0 0 0 0 0,-1 0 0 0 0,1 0 0 0 0,0 0 0 0 0,0 0 0 0 0,0-1 0 0 0,0 1 0 0 0,1 0 0 0 0,-1 0 0 0 0,0 0 0 0 0,1 0 0 0 0,-1-1 0 0 0,1 1 0 0 0,0 0 0 0 0,0 0 0 0 0,-1-1 0 0 0,1 1 0 0 0,0 0 0 0 0,1-1 0 0 0,-1 1 0 0 0,0-1 0 0 0,0 0-1 0 0,0 1 1 0 0,1-1 0 0 0,-1 0 0 0 0,1 0 0 0 0,-1 0 0 0 0,1 0 0 0 0,0 0 0 0 0,-1 0 0 0 0,1 0 0 0 0,0 0 0 0 0,-1-1 0 0 0,1 1 0 0 0,0-1 0 0 0,0 1 0 0 0,0-1 0 0 0,0 0 0 0 0,-1 0 0 0 0,1 1 0 0 0,0-1 0 0 0,0-1 0 0 0,2 1 10 0 0,10-1 70 0 0,0-1 1 0 0,1 0-1 0 0,-1-1 0 0 0,0-1 1 0 0,-1 0-1 0 0,1-1 1 0 0,-1 0-1 0 0,0-1 1 0 0,0 0-1 0 0,0-1 1 0 0,4-4-71 0 0,-12 8 17 0 0,178-102 844 0 0,-182 104-893 0 0,-1 0-1 0 0,1 1 0 0 0,0-1 1 0 0,-1 1-1 0 0,1 0 0 0 0,0-1 0 0 0,0 1 1 0 0,0 0-1 0 0,-1-1 0 0 0,1 1 1 0 0,0 0-1 0 0,0 0 0 0 0,0 0 0 0 0,0 0 1 0 0,0-1-1 0 0,-1 1 0 0 0,1 0 1 0 0,0 1-1 0 0,0-1 0 0 0,0 0 1 0 0,0 0-1 0 0,0 0 0 0 0,-1 0 0 0 0,1 1 1 0 0,0-1-1 0 0,0 0 0 0 0,0 1 1 0 0,-1-1-1 0 0,1 1 0 0 0,0-1 0 0 0,0 1 1 0 0,-1-1-1 0 0,1 1 0 0 0,-1-1 1 0 0,1 1-1 0 0,0 0 0 0 0,-1-1 1 0 0,1 1-1 0 0,-1 0 0 0 0,1 0 0 0 0,-1-1 1 0 0,0 1-1 0 0,1 0 0 0 0,-1 0 1 0 0,0 0-1 0 0,1-1 0 0 0,-1 1 0 0 0,0 0 1 0 0,0 0-1 0 0,0 0 0 0 0,0 0 1 0 0,0 0 32 0 0,1 33-8961 0 0,-1-26 3068 0 0,0 0-959 0 0</inkml:trace>
  <inkml:trace contextRef="#ctx0" brushRef="#br0" timeOffset="1213.381">1558 560 10530 0 0,'0'0'2099'0'0,"0"0"-242"0"0,0 0-72 0 0,0 0-112 0 0,0 0-221 0 0,0 0-308 0 0,0 0-273 0 0,0 0-173 0 0,0 0-141 0 0,0 0-115 0 0,0 0-105 0 0,0 0-84 0 0,16-24-35 0 0,54-76-41 0 0,24-15 201 0 0,-89 109-427 0 0,-1 1 1 0 0,1 0-1 0 0,0 0 1 0 0,1 0 0 0 0,-1 0-1 0 0,1 1 1 0 0,0 0 0 0 0,0 0-1 0 0,0 1 1 0 0,0-1 0 0 0,1 1-1 0 0,-1 1 1 0 0,1-1-1 0 0,0 1 1 0 0,6-1 48 0 0,-12 5-51 0 0,1 0-1 0 0,0-1 1 0 0,-1 1 0 0 0,0 1 0 0 0,1-1-1 0 0,-1 0 1 0 0,0 0 0 0 0,0 0-1 0 0,0 1 1 0 0,0-1 0 0 0,-1 0 0 0 0,1 1-1 0 0,-1-1 1 0 0,1 0 0 0 0,-1 1-1 0 0,0-1 1 0 0,0 1 0 0 0,0-1-1 0 0,0 1 1 0 0,0-1 0 0 0,-1 0 0 0 0,0 2 51 0 0,2 6-70 0 0,-1-7 80 0 0,0 1-1 0 0,0-1 0 0 0,1 1 0 0 0,0 0 0 0 0,0-1 1 0 0,0 1-1 0 0,0-1 0 0 0,1 0 0 0 0,-1 1 0 0 0,1-1 1 0 0,0 0-1 0 0,0 0 0 0 0,0 0 0 0 0,0 0 0 0 0,0 0 1 0 0,1-1-1 0 0,-1 1 0 0 0,1-1 0 0 0,0 1 0 0 0,0-1 1 0 0,0 0-1 0 0,0 0 0 0 0,0 0 0 0 0,0 0 0 0 0,0-1 0 0 0,1 0 1 0 0,-1 1-1 0 0,0-1 0 0 0,1 0 0 0 0,0 0 0 0 0,-1-1 1 0 0,1 1-1 0 0,-1-1 0 0 0,1 0 0 0 0,0 0 0 0 0,-1 0 1 0 0,2 0-10 0 0,5-2 57 0 0,0 0 0 0 0,0 0 1 0 0,0-1-1 0 0,-1 0 1 0 0,1-1-1 0 0,-1 0 1 0 0,0-1-1 0 0,0 0 1 0 0,0 0-1 0 0,-1 0 1 0 0,0-1-1 0 0,0-1 0 0 0,0 1 1 0 0,-1-1-1 0 0,0-1 1 0 0,2-2-58 0 0,21-17-633 0 0,-16 14-725 0 0,6-5-3103 0 0,-4 9-5847 0 0,-12 9 3261 0 0</inkml:trace>
  <inkml:trace contextRef="#ctx0" brushRef="#br0" timeOffset="1476.447">2522 147 13931 0 0,'0'0'2038'0'0,"0"0"-401"0"0,0 0-288 0 0,0 0-270 0 0,0 0-233 0 0,0 0-248 0 0,0 0-222 0 0,0 0-144 0 0,0 0-89 0 0,0 0-59 0 0,0 0-62 0 0,-31 19-36 0 0,-98 58-21 0 0,78-32-47 0 0,48-38 53 0 0,1-3 2 0 0,0 0-1 0 0,1 0 0 0 0,-1 0 0 0 0,1 1 0 0 0,0-1 1 0 0,0 1-1 0 0,0-1 0 0 0,1 1 0 0 0,-1-1 0 0 0,1 1 0 0 0,0-1 1 0 0,0 1-1 0 0,1-1 0 0 0,-1 1 0 0 0,1-1 0 0 0,0 1 1 0 0,0-1-1 0 0,1 0 0 0 0,-1 1 0 0 0,1-1 0 0 0,0 0 1 0 0,0 0-1 0 0,0 0 0 0 0,1 0 0 0 0,0-1 0 0 0,-1 1 1 0 0,1-1-1 0 0,0 1 0 0 0,1-1 0 0 0,-1 0 0 0 0,1 0 0 0 0,-1 0 1 0 0,1-1-1 0 0,3 2 28 0 0,5 2-142 0 0,1-1 1 0 0,0-1 0 0 0,0 0-1 0 0,0-1 1 0 0,1 0 0 0 0,-1-1-1 0 0,1-1 1 0 0,0 0-1 0 0,-1-1 1 0 0,1 0 0 0 0,0-1 141 0 0,95-16-6882 0 0,-35-9-5452 0 0,-66 22 11875 0 0</inkml:trace>
  <inkml:trace contextRef="#ctx0" brushRef="#br0" timeOffset="1808.341">2740 346 0 0 0,'0'0'1183'0'0,"0"0"923"0"0,0 0 340 0 0,0 0-46 0 0,0 0-193 0 0,0 0-248 0 0,0 0-224 0 0,0 0-194 0 0,0 0-193 0 0,0 0-152 0 0,32 3-146 0 0,102 8-113 0 0,-70-22 264 0 0,-53 5-909 0 0,6-3-62 0 0,0 0 0 0 0,-1-1 0 0 0,1-1 0 0 0,-2 0 1 0 0,0-1-1 0 0,0-1 0 0 0,-1 0 0 0 0,-1-1 0 0 0,0 0 0 0 0,5-10-230 0 0,-16 23-18 0 0,-1 0 0 0 0,0-1 0 0 0,1 1 1 0 0,-1-1-1 0 0,0 1 0 0 0,0-1 0 0 0,0 0 0 0 0,0 0 0 0 0,-1 1 0 0 0,1-1 0 0 0,0 0 0 0 0,-1 0 0 0 0,1 0 0 0 0,-1 0 0 0 0,1 1 0 0 0,-1-1 0 0 0,0 0 0 0 0,0 0 0 0 0,0 0 0 0 0,0 0 0 0 0,0 0 0 0 0,-1 0 0 0 0,1 0 0 0 0,0 0 0 0 0,-1 0 0 0 0,1 1 0 0 0,-1-1 0 0 0,0 0 0 0 0,0 0 0 0 0,0 0 0 0 0,0 1 0 0 0,0-1 0 0 0,0 1 0 0 0,0-1 0 0 0,0 1 0 0 0,-1-1 0 0 0,1 1 0 0 0,0 0 0 0 0,-1-1 0 0 0,1 1 0 0 0,-1 0 0 0 0,0 0 0 0 0,1 0 0 0 0,-1 0 0 0 0,0 0 0 0 0,0 1 0 0 0,0-1 0 0 0,1 0 0 0 0,-1 1 0 0 0,0 0 0 0 0,0-1 0 0 0,0 1 1 0 0,0 0-1 0 0,0 0 0 0 0,0 0 0 0 0,0 0 18 0 0,-15 1-184 0 0,1 1 1 0 0,0 1 0 0 0,0 0-1 0 0,0 1 1 0 0,0 1 0 0 0,0 0-1 0 0,1 1 1 0 0,0 1 0 0 0,1 1-1 0 0,-1 0 1 0 0,1 0 0 0 0,1 2-1 0 0,-1-1 1 0 0,2 2 0 0 0,-1 0-1 0 0,2 0 1 0 0,-10 13 183 0 0,14-18-39 0 0,0 0 0 0 0,0 1 0 0 0,1 0 0 0 0,0 1-1 0 0,1-1 1 0 0,0 1 0 0 0,0 0 0 0 0,0 1 0 0 0,1-1 0 0 0,1 1 0 0 0,-1-1 0 0 0,1 1 0 0 0,1 0 0 0 0,0 1-1 0 0,0-1 1 0 0,0 0 0 0 0,1 0 0 0 0,1 1 0 0 0,0-1 0 0 0,0 1 0 0 0,1-1 0 0 0,0 1 39 0 0,1-5-40 0 0,0-1 0 0 0,0 1-1 0 0,0-1 1 0 0,0 0 0 0 0,1 0 0 0 0,0 0 0 0 0,0 0 0 0 0,0 0 0 0 0,0-1 0 0 0,1 1 0 0 0,0-1 0 0 0,-1 0 0 0 0,1 0 0 0 0,0 0 0 0 0,0-1 0 0 0,1 1-1 0 0,-1-1 1 0 0,0 0 0 0 0,1 0 0 0 0,0-1 0 0 0,-1 1 0 0 0,1-1 0 0 0,0 0 0 0 0,1 0 40 0 0,119 6-5466 0 0,-81-14-2781 0 0,-31 4 4003 0 0</inkml:trace>
  <inkml:trace contextRef="#ctx0" brushRef="#br0" timeOffset="2535.809">1379 372 0 0 0,'0'0'2534'0'0,"0"0"-230"0"0,0 0-14 0 0,0 0 89 0 0,0 0-55 0 0,0 0-311 0 0,0 0-515 0 0,0 0-502 0 0,0 0-364 0 0,0 0-133 0 0,0 0-11 0 0,0 0 19 0 0,0 0 44 0 0,3 8-24 0 0,44 127 1425 0 0,-15-108-2253 0 0,-18-25-3607 0 0,0-1-5545 0 0,-10-1 1621 0 0</inkml:trace>
</inkml:ink>
</file>

<file path=ppt/ink/ink6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1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435 593 0 0 0,'0'0'1104'0'0,"0"0"598"0"0,0 0 101 0 0,0 0-47 0 0,0 0-45 0 0,0 0-117 0 0,0 0-171 0 0,0 0-221 0 0,-32-5-253 0 0,-100-13-229 0 0,129 18-688 0 0,1-1-1 0 0,-1 0 0 0 0,1 1 0 0 0,0 0 1 0 0,-1-1-1 0 0,1 1 0 0 0,-1 0 0 0 0,1 0 1 0 0,-1 1-1 0 0,1-1 0 0 0,-1 0 1 0 0,1 1-1 0 0,-1 0 0 0 0,1-1 0 0 0,-1 1 1 0 0,1 0-1 0 0,0 0 0 0 0,0 0 0 0 0,-1 1 1 0 0,1-1-1 0 0,0 0 0 0 0,0 1 1 0 0,0-1-1 0 0,0 1 0 0 0,0 1-31 0 0,-5 4 149 0 0,-13 8-50 0 0,2 0 0 0 0,0 1 0 0 0,1 1-1 0 0,0 0 1 0 0,1 1 0 0 0,1 1 0 0 0,1 1 0 0 0,1 0-1 0 0,1 0 1 0 0,1 2 0 0 0,-8 18-99 0 0,17-37 5 0 0,1 0 0 0 0,-1 0 0 0 0,1 1 0 0 0,-1-1-1 0 0,1 0 1 0 0,0 1 0 0 0,0-1 0 0 0,1 1 0 0 0,-1-1 0 0 0,1 1 0 0 0,0-1-1 0 0,0 1 1 0 0,0 0 0 0 0,0-1 0 0 0,1 1 0 0 0,-1-1 0 0 0,1 1 0 0 0,0-1 0 0 0,0 1-1 0 0,0-1 1 0 0,0 0 0 0 0,1 1 0 0 0,-1-1 0 0 0,1 0 0 0 0,0 0 0 0 0,0 0 0 0 0,0 0-1 0 0,1-1 1 0 0,-1 1 0 0 0,0 0 0 0 0,1-1 0 0 0,0 0 0 0 0,0 1 0 0 0,-1-1-1 0 0,1 0 1 0 0,1 0 0 0 0,-1-1 0 0 0,0 1 0 0 0,0-1 0 0 0,2 1-5 0 0,12-4 166 0 0,0-1-1 0 0,0 0 1 0 0,0-1 0 0 0,-1-1 0 0 0,1 0 0 0 0,-1-1-1 0 0,0-1 1 0 0,-1-1 0 0 0,1 0 0 0 0,-2-1 0 0 0,1-1 0 0 0,-1 0-1 0 0,-1-1 1 0 0,0 0 0 0 0,8-9-166 0 0,21-14 190 0 0,-2-1 1 0 0,-2-2-1 0 0,-1-2 0 0 0,-2-1 1 0 0,-2-1-1 0 0,-1-2 0 0 0,-3-2 1 0 0,-1 0-1 0 0,-2-2 0 0 0,-3-1 1 0 0,12-35-191 0 0,-30 67-16 0 0,-1 0 0 0 0,0-1 0 0 0,-1 1 0 0 0,-1-1 0 0 0,0 0 0 0 0,-2 0 0 0 0,1 0 0 0 0,-2 0 0 0 0,-3-15 16 0 0,4 26-52 0 0,-1 1 0 0 0,0 0 0 0 0,-1-1 0 0 0,1 1 0 0 0,-1 0 0 0 0,0 0 0 0 0,0 0 0 0 0,-1 0 0 0 0,0 1 0 0 0,1-1 0 0 0,-1 1 0 0 0,-1-1-1 0 0,1 1 1 0 0,-1 0 0 0 0,0 0 0 0 0,0 1 0 0 0,0-1 0 0 0,0 1 0 0 0,0 0 0 0 0,-1 0 0 0 0,0 0 0 0 0,1 1 0 0 0,-1-1 0 0 0,0 1 0 0 0,0 0-1 0 0,0 1 1 0 0,-1-1 0 0 0,1 1 0 0 0,0 0 0 0 0,-1 0 0 0 0,1 1 0 0 0,-2-1 52 0 0,-2 2-56 0 0,0-1 0 0 0,0 1 1 0 0,1 1-1 0 0,-1 0 0 0 0,1 0 0 0 0,-1 0 0 0 0,1 1 1 0 0,-1 0-1 0 0,1 1 0 0 0,0 0 0 0 0,1 0 0 0 0,-1 1 1 0 0,1 0-1 0 0,0 0 0 0 0,0 1 0 0 0,0 0 0 0 0,1 0 1 0 0,-2 3 55 0 0,-8 7 25 0 0,2 1 1 0 0,0 1-1 0 0,1 0 1 0 0,1 1 0 0 0,1 1-1 0 0,-7 16-25 0 0,11-18 54 0 0,0 0-1 0 0,2 1 1 0 0,0 0-1 0 0,1 0 1 0 0,1 1-1 0 0,1-1 1 0 0,0 0-1 0 0,2 1 1 0 0,0-1-1 0 0,1 1 1 0 0,1-1-1 0 0,1 1 1 0 0,1-1-1 0 0,0 0 1 0 0,1 0-1 0 0,2-1 1 0 0,-1 0-1 0 0,2 0 1 0 0,1 0-1 0 0,0-1 1 0 0,1 0-1 0 0,1-1 1 0 0,0 0-1 0 0,11 10-53 0 0,-10-10 83 0 0,0-1 0 0 0,2-1-1 0 0,0 0 1 0 0,0-1-1 0 0,1 0 1 0 0,1-1-1 0 0,0-1 1 0 0,1 0 0 0 0,0-1-1 0 0,0-1 1 0 0,1-1-1 0 0,7 2-82 0 0,-13-5 39 0 0,1-1-1 0 0,-1-1 1 0 0,1 0 0 0 0,0 0-1 0 0,0-1 1 0 0,0-1-1 0 0,0 0 1 0 0,0-1-1 0 0,0 0 1 0 0,0-1-39 0 0,29-45-3168 0 0,-27 9-7697 0 0,-12 28 4140 0 0</inkml:trace>
  <inkml:trace contextRef="#ctx0" brushRef="#br0" timeOffset="243.3">1050 626 8506 0 0,'0'0'1776'0'0,"0"0"-158"0"0,0 0-15 0 0,0 0 64 0 0,0 0-99 0 0,0 0-293 0 0,0 0-427 0 0,0 0-370 0 0,0 0-246 0 0,0 32-119 0 0,4 97-58 0 0,5-80-63 0 0,-3-45-89 0 0,14 5-2737 0 0,1-19-10074 0 0,-17 3 9016 0 0</inkml:trace>
  <inkml:trace contextRef="#ctx0" brushRef="#br0" timeOffset="411.351">1033 224 6633 0 0,'0'0'4401'0'0,"0"0"-2976"0"0,0 0-929 0 0,0 0-400 0 0,0 0-128 0 0,0 0-96 0 0,0 0-80 0 0,0 0-208 0 0,0 0-409 0 0,0 0-831 0 0,0 0-1617 0 0,0 0-3240 0 0</inkml:trace>
</inkml:ink>
</file>

<file path=ppt/ink/ink6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4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59 222 0 0 0,'0'0'883'0'0,"0"0"647"0"0,0 0 374 0 0,0 0-53 0 0,0 0-341 0 0,0 0-389 0 0,0 0-290 0 0,17-10-124 0 0,55-30 9 0 0,6 12 2254 0 0,-76 27-2872 0 0,30-13 509 0 0,-1 0 0 0 0,0-3-1 0 0,-2 0 1 0 0,0-1 0 0 0,-1-2-1 0 0,2-4-606 0 0,-15 6 1234 0 0,-18 25-1225 0 0,0 0 0 0 0,0 0 0 0 0,1 0 0 0 0,-1 0 0 0 0,2 1 0 0 0,-1-1 0 0 0,1 1 0 0 0,0 0 0 0 0,1-1 0 0 0,0 1 0 0 0,0 0 0 0 0,1-1 0 0 0,0 3-9 0 0,-1 13 40 0 0,28 638 1174 0 0,-26-388-996 0 0,-3-260-226 0 0,-1-1 0 0 0,0 1 0 0 0,-1-1 0 0 0,0 0 0 0 0,-1 0 0 0 0,0 0 0 0 0,-1 0 0 0 0,-1-1 0 0 0,0 0 0 0 0,0 0 0 0 0,-1 0 0 0 0,0-1 0 0 0,-1 0 0 0 0,0-1 0 0 0,-1 1 0 0 0,0-2 0 0 0,0 1 0 0 0,-1-1 0 0 0,0-1 0 0 0,-1 1 0 0 0,1-2 0 0 0,-1 0 0 0 0,0 0 0 0 0,-1-1 0 0 0,0 0 0 0 0,0-1 0 0 0,0 0 0 0 0,0-1 0 0 0,0 0 0 0 0,-8 0 8 0 0,13-1-12 0 0,0 0 0 0 0,0-1 0 0 0,-1 0 0 0 0,1 0 0 0 0,0 0 0 0 0,-1-1 0 0 0,1 0 0 0 0,0-1 0 0 0,-1 0 0 0 0,1 0 0 0 0,0 0 0 0 0,0-1 0 0 0,-1 0 0 0 0,1 0 0 0 0,1-1 0 0 0,-1 0 0 0 0,0 0 0 0 0,1-1 0 0 0,0 0 0 0 0,-1 0 0 0 0,1 0 0 0 0,1-1 0 0 0,-1 0 0 0 0,1 0 0 0 0,0 0 0 0 0,0-1 0 0 0,0 1 0 0 0,1-1 0 0 0,0 0 0 0 0,0-1 0 0 0,1 1 0 0 0,-3-6 12 0 0,4 2-6 0 0,0 0 0 0 0,1 0 0 0 0,0 1 0 0 0,1-1 0 0 0,0 0-1 0 0,1 0 1 0 0,0 0 0 0 0,0 0 0 0 0,1 1 0 0 0,1-1 0 0 0,-1 0-1 0 0,1 1 1 0 0,1 0 0 0 0,0 0 0 0 0,0 0 0 0 0,1 0 0 0 0,0 0 0 0 0,0 1-1 0 0,1 0 1 0 0,0 0 6 0 0,14-15 26 0 0,0 0 0 0 0,1 1-1 0 0,1 2 1 0 0,1 0 0 0 0,24-16-26 0 0,28-17-126 0 0,2 3 0 0 0,3 4 0 0 0,1 4-1 0 0,83-31 127 0 0,-81 49-3313 0 0,-55 19-999 0 0,-2 4-3395 0 0,-18 1 3578 0 0</inkml:trace>
  <inkml:trace contextRef="#ctx0" brushRef="#br0" timeOffset="278.909">1016 542 2969 0 0,'0'0'1767'0'0,"0"0"-363"0"0,0 0-48 0 0,0 0 289 0 0,0 0 222 0 0,0 0-60 0 0,0 0-316 0 0,0 0-382 0 0,0 0-347 0 0,-23 34-250 0 0,-69 106-139 0 0,54-56 98 0 0,36-81-429 0 0,0 1 0 0 0,1 0 0 0 0,-1 0 1 0 0,1-1-1 0 0,0 1 0 0 0,0 0 0 0 0,0 0 0 0 0,1 0 0 0 0,-1 1 0 0 0,1-1 0 0 0,0 0 0 0 0,0 0 1 0 0,0 0-1 0 0,1 0 0 0 0,0 0 0 0 0,-1 0 0 0 0,2 0 0 0 0,-1 0 0 0 0,0 0 0 0 0,1-1 0 0 0,-1 1 1 0 0,1 0-1 0 0,0-1 0 0 0,0 1 0 0 0,1-1 0 0 0,-1 0 0 0 0,1 0 0 0 0,-1 0 0 0 0,1 0 0 0 0,0 0 1 0 0,0 0-1 0 0,1-1 0 0 0,-1 1 0 0 0,0-1 0 0 0,1 0 0 0 0,0 0 0 0 0,-1 0 0 0 0,1-1-42 0 0,6 0 80 0 0,0-2 0 0 0,-1 1 0 0 0,1-1 0 0 0,-1 0 0 0 0,1-1 0 0 0,-1 0 0 0 0,1-1 0 0 0,-1 0 0 0 0,0 0 0 0 0,0-1 0 0 0,-1 0 0 0 0,1-1 0 0 0,-1 0 0 0 0,0 0 0 0 0,0-1 0 0 0,0 0 0 0 0,-1 0 0 0 0,0-1 0 0 0,0 0 0 0 0,-1 0 0 0 0,0 0 0 0 0,0-1 0 0 0,-1 0 0 0 0,1 0 0 0 0,-2 0 0 0 0,1-1 0 0 0,-1 0 0 0 0,-1 0 0 0 0,0 0 0 0 0,0 0 0 0 0,0 0 0 0 0,-1-1 0 0 0,-1 1 0 0 0,0-1 0 0 0,0 0 0 0 0,-1 1 0 0 0,0-1 0 0 0,0-1-80 0 0,-1 6-147 0 0,-1 0 0 0 0,1 0 1 0 0,-1 0-1 0 0,1 1 1 0 0,-1-1-1 0 0,-1 1 0 0 0,1-1 1 0 0,-1 1-1 0 0,1 0 0 0 0,-1-1 1 0 0,0 2-1 0 0,-1-1 0 0 0,1 0 1 0 0,-1 1-1 0 0,0-1 0 0 0,1 1 1 0 0,-1 0-1 0 0,-1 0 1 0 0,0 0 146 0 0,-27-6-5446 0 0,0 19-5530 0 0,24-4 8011 0 0</inkml:trace>
  <inkml:trace contextRef="#ctx0" brushRef="#br0" timeOffset="541.021">1292 925 408 0 0,'0'0'2321'0'0,"0"0"-89"0"0,0 0 41 0 0,0 0 134 0 0,0 0-12 0 0,0 0-219 0 0,0 0-363 0 0,0 0-434 0 0,0 0-404 0 0,0 0-263 0 0,0 0-160 0 0,0 0-95 0 0,0 0-26 0 0,9-18-44 0 0,48-122 517 0 0,-51 121-857 0 0,1 1 0 0 0,0 0 0 0 0,2 1 0 0 0,0 0 0 0 0,1 0 0 0 0,0 1 0 0 0,1 0 0 0 0,1 1 0 0 0,3-2-47 0 0,81-61-1820 0 0,-49 54-9327 0 0,-39 23 1869 0 0</inkml:trace>
</inkml:ink>
</file>

<file path=ppt/ink/ink6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7.7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304 81 4057 0 0,'0'0'1183'0'0,"0"0"-334"0"0,0 0-177 0 0,0 0 253 0 0,0 0 372 0 0,0 0 245 0 0,0 0-26 0 0,0 0-258 0 0,0 0-314 0 0,0 0-232 0 0,0 0-112 0 0,0 0-45 0 0,-1 36-3 0 0,-6 113-17 0 0,19-17 1031 0 0,16 214 30 0 0,-28-338-1666 0 0,0 1 0 0 0,0-1 0 0 0,0 0 1 0 0,-1 1-1 0 0,-1-1 0 0 0,1 0 0 0 0,-1 0 0 0 0,-1 0 0 0 0,1 0 0 0 0,-2-1 0 0 0,1 1 1 0 0,-1-1-1 0 0,0 1 0 0 0,0-1 0 0 0,-1 0 0 0 0,0-1 0 0 0,0 1 0 0 0,-2 1 70 0 0,-4-2-854 0 0,-3-21-13893 0 0,13 2 11560 0 0,1 6 2874 0 0</inkml:trace>
  <inkml:trace contextRef="#ctx0" brushRef="#br0" timeOffset="268.084">1 542 1360 0 0,'0'0'1805'0'0,"0"0"-428"0"0,0 0-19 0 0,0 0 341 0 0,0 0 345 0 0,0 0 18 0 0,0 0-291 0 0,34-8-364 0 0,109-26-332 0 0,212-71 1516 0 0,-339 100-3011 0 0,100-38-668 0 0,-81 23-3219 0 0,-2-5-4712 0 0,-25 18 5304 0 0</inkml:trace>
  <inkml:trace contextRef="#ctx0" brushRef="#br0" timeOffset="658.409">800 0 5073 0 0,'0'0'1055'0'0,"0"0"-103"0"0,0 0 179 0 0,0 0 451 0 0,0 0 342 0 0,0 0 19 0 0,0 0-285 0 0,0 0-380 0 0,-9 37-297 0 0,-26 118-211 0 0,-3 62 1253 0 0,30 22-819 0 0,9-230-1181 0 0,0 0 0 0 0,0 0 0 0 0,1-1-1 0 0,0 1 1 0 0,0-1 0 0 0,1 0 0 0 0,0 1 0 0 0,1-1 0 0 0,0-1 0 0 0,0 1-1 0 0,1 0 1 0 0,-1-1 0 0 0,2 0 0 0 0,2 3-23 0 0,-4-7 15 0 0,0-1-1 0 0,1-1 1 0 0,-1 1-1 0 0,0-1 1 0 0,1 1-1 0 0,-1-1 1 0 0,1-1 0 0 0,-1 1-1 0 0,1-1 1 0 0,-1 1-1 0 0,1-1 1 0 0,-1 0-1 0 0,1-1 1 0 0,0 1 0 0 0,-1-1-1 0 0,1 0 1 0 0,-1 0-1 0 0,0-1 1 0 0,1 1-1 0 0,-1-1 1 0 0,0 0 0 0 0,0 0-1 0 0,0 0 1 0 0,0-1-1 0 0,0 1 1 0 0,1-2-15 0 0,156-97 33 0 0,-159 101-36 0 0,-1 0 1 0 0,1 0-1 0 0,0 0 0 0 0,0 0 0 0 0,0 0 1 0 0,0 1-1 0 0,0-1 0 0 0,-1 1 0 0 0,1-1 1 0 0,0 1-1 0 0,0 0 0 0 0,-1 0 1 0 0,1 0-1 0 0,0 0 0 0 0,-1 0 0 0 0,1 0 1 0 0,-1 0-1 0 0,0 0 0 0 0,1 1 0 0 0,-1-1 1 0 0,0 1-1 0 0,0-1 0 0 0,1 1 0 0 0,-1-1 1 0 0,0 1-1 0 0,-1-1 0 0 0,1 1 0 0 0,0 0 1 0 0,0 0-1 0 0,-1-1 0 0 0,1 1 1 0 0,-1 0-1 0 0,1 1 3 0 0,3 6 25 0 0,-1-4-26 0 0,-1 0 1 0 0,1 0 0 0 0,1-1-1 0 0,-1 1 1 0 0,0-1-1 0 0,1 0 1 0 0,0 0 0 0 0,0 0-1 0 0,0 0 1 0 0,1 0-1 0 0,-1-1 1 0 0,1 0 0 0 0,0 0-1 0 0,-1 0 1 0 0,1-1-1 0 0,1 1 1 0 0,1-1 0 0 0,22 4-1455 0 0,-19-5-3854 0 0,1-1-7074 0 0,-9 0 9296 0 0</inkml:trace>
  <inkml:trace contextRef="#ctx0" brushRef="#br0" timeOffset="986.005">1380 781 0 0 0,'0'0'659'0'0,"0"0"436"0"0,0 0 304 0 0,0 0 226 0 0,0 0 138 0 0,0 0-22 0 0,0 0-161 0 0,0 0-172 0 0,0 0-166 0 0,0 0-156 0 0,0 0-128 0 0,0 0-95 0 0,30-8-93 0 0,96-26-89 0 0,-55 2 589 0 0,-61 21-1017 0 0,-3 6-147 0 0,-1 0-1 0 0,1 0 0 0 0,-1-1 0 0 0,-1 0 0 0 0,1 0 1 0 0,-1-1-1 0 0,0 1 0 0 0,0-1 0 0 0,-1 0 1 0 0,0-1-1 0 0,0 1 0 0 0,-1-1 0 0 0,0 0 1 0 0,0 1-1 0 0,-1-1 0 0 0,0 0 0 0 0,0-1 1 0 0,-1 1-1 0 0,0 0 0 0 0,-1 0 0 0 0,1-1 0 0 0,-2 1-105 0 0,-2 4-42 0 0,0 0 0 0 0,0 0-1 0 0,-1 0 1 0 0,0 1-1 0 0,0-1 1 0 0,0 1-1 0 0,0 0 1 0 0,0 0 0 0 0,0 1-1 0 0,-1-1 1 0 0,0 1-1 0 0,1 0 1 0 0,-1 0-1 0 0,0 0 1 0 0,0 1 0 0 0,0 0-1 0 0,0 0 1 0 0,0 0-1 0 0,0 0 1 0 0,0 1-1 0 0,0 0 1 0 0,-1 0 0 0 0,1 1-1 0 0,0-1 1 0 0,0 1-1 0 0,0 0 1 0 0,0 0-1 0 0,0 1 1 0 0,0-1 0 0 0,1 1-1 0 0,-1 0 1 0 0,-4 3 42 0 0,-3 0 9 0 0,1 1 1 0 0,0 0-1 0 0,0 0 1 0 0,0 1-1 0 0,1 1 0 0 0,0 0 1 0 0,1 0-1 0 0,-1 1 1 0 0,2 0-1 0 0,-1 1 1 0 0,1 0-1 0 0,1 0 1 0 0,0 0-1 0 0,0 1 0 0 0,1 0 1 0 0,0 1-1 0 0,1-1 1 0 0,0 1-1 0 0,1 0 1 0 0,1 0-1 0 0,0 1 1 0 0,0-1-1 0 0,1 0 0 0 0,1 1 1 0 0,0 1-10 0 0,1-9 31 0 0,1-1 0 0 0,0 1 0 0 0,0 0-1 0 0,0 0 1 0 0,0 0 0 0 0,1-1 0 0 0,0 1 0 0 0,0 0 0 0 0,0-1 0 0 0,1 0 0 0 0,-1 1 0 0 0,1-1 0 0 0,0 0-1 0 0,0 0 1 0 0,1-1 0 0 0,-1 1 0 0 0,1-1 0 0 0,-1 0 0 0 0,1 0 0 0 0,0 0 0 0 0,0 0 0 0 0,1 0 0 0 0,-1-1-1 0 0,2 1-30 0 0,115 39 600 0 0,-82-36-638 0 0,0-1 0 0 0,1-2-1 0 0,-1-2 1 0 0,0-1-1 0 0,28-5 39 0 0,12-7-2732 0 0,-29 0-4675 0 0,-33 8 2873 0 0,4 0-1529 0 0</inkml:trace>
</inkml:ink>
</file>

<file path=ppt/ink/ink6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3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1 345 1128 0 0,'0'0'896'0'0,"0"0"-254"0"0,0 0 149 0 0,0 0 456 0 0,0 0 408 0 0,0 0 206 0 0,0 0-50 0 0,0 0-180 0 0,0 0-166 0 0,0 0-141 0 0,32 4-177 0 0,104 12-173 0 0,-61-23 232 0 0,-62 1-945 0 0,5 1-13 0 0,-1 0 1 0 0,1-2 0 0 0,-1 0 0 0 0,0-1 0 0 0,-1-1 0 0 0,0-1-1 0 0,0 0 1 0 0,-1-1 0 0 0,-1 0 0 0 0,0-1 0 0 0,0-1 0 0 0,-1 0 0 0 0,-1-1-1 0 0,0 0 1 0 0,8-14-249 0 0,-19 26 14 0 0,1 1 0 0 0,-1-1 0 0 0,0 0 0 0 0,0 0 0 0 0,-1 0 0 0 0,1 0 0 0 0,0 0 0 0 0,-1 0-1 0 0,1 0 1 0 0,-1 0 0 0 0,0 0 0 0 0,1 0 0 0 0,-1 0 0 0 0,0 0 0 0 0,0 0 0 0 0,-1 0 0 0 0,1 0 0 0 0,0 0-1 0 0,-1 0 1 0 0,1 0 0 0 0,-1 0 0 0 0,1 0 0 0 0,-1 0 0 0 0,0 0 0 0 0,0 0 0 0 0,0 0 0 0 0,0 0 0 0 0,0 1-1 0 0,-1-1 1 0 0,1 0 0 0 0,0 1 0 0 0,-1-1 0 0 0,1 1 0 0 0,-1 0 0 0 0,1-1 0 0 0,-1 1 0 0 0,0 0 0 0 0,0 0-1 0 0,0 0 1 0 0,1 0 0 0 0,-1 0 0 0 0,-1 0-14 0 0,-90-12-566 0 0,80 14 540 0 0,1 1 0 0 0,-1 0-1 0 0,1 0 1 0 0,-1 2 0 0 0,1-1 0 0 0,0 2 0 0 0,0 0 0 0 0,1 0 0 0 0,0 1 0 0 0,0 0 0 0 0,0 1 0 0 0,0 0 0 0 0,1 1 0 0 0,0 0 0 0 0,1 1 0 0 0,0-1 0 0 0,0 2 0 0 0,1 0-1 0 0,0 0 1 0 0,1 0 0 0 0,0 1 0 0 0,1 0 0 0 0,0 0 0 0 0,-1 4 26 0 0,5-8 3 0 0,1 0 0 0 0,0 0-1 0 0,1 0 1 0 0,-1 0 0 0 0,1 0-1 0 0,1 0 1 0 0,-1 0 0 0 0,1 0-1 0 0,1 0 1 0 0,-1 0 0 0 0,1-1-1 0 0,0 1 1 0 0,0 0 0 0 0,1-1-1 0 0,0 1 1 0 0,0-1 0 0 0,1 0-1 0 0,0 0 1 0 0,0 0 0 0 0,0-1-1 0 0,1 1 1 0 0,-1-1 0 0 0,1 0-1 0 0,1-1 1 0 0,-1 1 0 0 0,1-1-1 0 0,-1 0 1 0 0,1 0 0 0 0,0-1-1 0 0,1 1 1 0 0,-1-1 0 0 0,1-1-1 0 0,-1 1 1 0 0,1-1 0 0 0,0 0-1 0 0,0-1 1 0 0,-1 0 0 0 0,1 0-1 0 0,0 0 1 0 0,0-1 0 0 0,1 0-1 0 0,-1 0-2 0 0,178-3-183 0 0,-66-27-6016 0 0,-77 19-3341 0 0,-29 7 4187 0 0</inkml:trace>
  <inkml:trace contextRef="#ctx0" brushRef="#br0" timeOffset="420.131">666 481 5345 0 0,'0'0'1929'0'0,"0"0"-266"0"0,0 0-112 0 0,0 0-80 0 0,0 0-155 0 0,0 0-179 0 0,0 0-106 0 0,0 0 54 0 0,0 0 49 0 0,0 0-68 0 0,0 0-167 0 0,0 0-220 0 0,0 0-165 0 0,21-10-111 0 0,67-31-108 0 0,-1-23 280 0 0,66-79-193 0 0,-125 121-863 0 0,-28 22 241 0 0,-2 103-719 0 0,4-99 977 0 0,0 0 1 0 0,0-1-1 0 0,1 0 0 0 0,-1 1 0 0 0,1-1 0 0 0,-1 0 1 0 0,1 0-1 0 0,0 0 0 0 0,0-1 0 0 0,0 1 1 0 0,1-1-1 0 0,-1 0 0 0 0,0 1 0 0 0,1-2 1 0 0,0 1-1 0 0,-1 0 0 0 0,1-1 0 0 0,0 1 0 0 0,0-1 1 0 0,0 0-1 0 0,0-1 0 0 0,0 1 0 0 0,0-1 1 0 0,0 1-1 0 0,0-1 0 0 0,0 0 0 0 0,0-1 0 0 0,0 1 1 0 0,0-1-1 0 0,0 0 0 0 0,0 0 0 0 0,2 0-18 0 0,9 0 117 0 0,90-32 266 0 0,-62 10-1137 0 0,-25 12-2670 0 0,0 2-5753 0 0,-15 8 654 0 0</inkml:trace>
  <inkml:trace contextRef="#ctx0" brushRef="#br0" timeOffset="1048.252">1417 393 144 0 0,'0'0'868'0'0,"0"0"208"0"0,0 0 497 0 0,0 0 487 0 0,0 0 329 0 0,0 0 94 0 0,0 0-189 0 0,0 0-268 0 0,0 0-302 0 0,0 0-312 0 0,34 0-269 0 0,109-2-247 0 0,-68-12 175 0 0,-63 7-848 0 0,9-2-55 0 0,-1 0 1 0 0,0-2-1 0 0,-1 0 1 0 0,0-1-1 0 0,-1-1 1 0 0,0-1-1 0 0,-1 0 1 0 0,-1-2-1 0 0,0 0 1 0 0,-1 0-1 0 0,-1-1 1 0 0,1-3-169 0 0,-14 18-12 0 0,1 1 0 0 0,-1 0 0 0 0,-1-1 0 0 0,1 1 0 0 0,0 0 0 0 0,0-1 0 0 0,0 1 0 0 0,-1-1 0 0 0,1 1 0 0 0,-1-1 0 0 0,1 0 0 0 0,-1 1 0 0 0,0-1 0 0 0,1 1 0 0 0,-1-1 0 0 0,0 0 0 0 0,0 1 0 0 0,0-1 0 0 0,0 0 1 0 0,-1 1-1 0 0,1-1 0 0 0,0 0 0 0 0,-1 1 0 0 0,1-1 0 0 0,-1 1 0 0 0,1-1 0 0 0,-1 1 0 0 0,0-1 0 0 0,0 1 0 0 0,1-1 0 0 0,-1 1 0 0 0,0 0 0 0 0,0 0 0 0 0,-1-1 0 0 0,1 1 0 0 0,0 0 0 0 0,0 0 0 0 0,0 0 0 0 0,-1 0 0 0 0,1 0 0 0 0,-1 0 0 0 0,1 1 1 0 0,-1-1-1 0 0,1 0 0 0 0,-1 1 0 0 0,1-1 0 0 0,-1 1 0 0 0,1-1 0 0 0,-1 1 0 0 0,0 0 0 0 0,1 0 0 0 0,-1 0 0 0 0,0 0 0 0 0,1 0 0 0 0,-1 0 0 0 0,0 0 0 0 0,1 0 12 0 0,-12 1-137 0 0,1 0 1 0 0,0 1-1 0 0,0 0 0 0 0,0 1 0 0 0,0 0 0 0 0,0 1 0 0 0,0 1 1 0 0,1-1-1 0 0,0 2 0 0 0,0 0 0 0 0,0 0 0 0 0,-8 7 137 0 0,19-13-2 0 0,-12 6-55 0 0,1 0 0 0 0,0 1 0 0 0,1 0 1 0 0,-1 1-1 0 0,2 0 0 0 0,-1 1 0 0 0,1 0 1 0 0,0 0-1 0 0,1 1 0 0 0,0 0 0 0 0,0 0 0 0 0,1 1 1 0 0,1 0-1 0 0,0 1 0 0 0,0-1 0 0 0,1 1 1 0 0,1 0-1 0 0,0 0 0 0 0,-2 9 57 0 0,6-18 0 0 0,0 1 0 0 0,1-1-1 0 0,-1 0 1 0 0,1 0 0 0 0,0 0 0 0 0,0-1 0 0 0,0 1 0 0 0,0 0-1 0 0,0 0 1 0 0,1 0 0 0 0,-1-1 0 0 0,1 1 0 0 0,0-1 0 0 0,0 1-1 0 0,0-1 1 0 0,0 0 0 0 0,0 0 0 0 0,0 1 0 0 0,0-1 0 0 0,1-1-1 0 0,-1 1 1 0 0,1 0 0 0 0,0-1 0 0 0,-1 1 0 0 0,1-1 0 0 0,0 0 0 0 0,0 0-1 0 0,0 0 1 0 0,0 0 0 0 0,2 0 0 0 0,96 12 617 0 0,-73-13-413 0 0,-1-2 1 0 0,0-1-1 0 0,0-1 1 0 0,0-2-1 0 0,0 0 0 0 0,-1-2 1 0 0,0-1-1 0 0,25-11-204 0 0,-23 9-7 0 0,-1-1 0 0 0,1-1 0 0 0,-2-1 0 0 0,0-1 0 0 0,-1-2 0 0 0,0 0 0 0 0,-2-2 0 0 0,0 0 0 0 0,-1-2 0 0 0,-1 0 0 0 0,-1-2 0 0 0,-1 0 0 0 0,0-1 0 0 0,-2-1 0 0 0,7-14 7 0 0,-13-42-824 0 0,-14 79 749 0 0,0 1 0 0 0,0-1 0 0 0,0 1 1 0 0,0-1-1 0 0,0 1 0 0 0,-1 0 0 0 0,1 0 1 0 0,0 0-1 0 0,-1 1 0 0 0,1-1 0 0 0,-1 1 1 0 0,1 0-1 0 0,-1 0 0 0 0,1 0 0 0 0,0 0 1 0 0,-1 1-1 0 0,1-1 0 0 0,-1 1 0 0 0,1 0 1 0 0,0 0-1 0 0,-1 0 0 0 0,1 1 1 0 0,-1 0 74 0 0,-2 0-35 0 0,0-1 0 0 0,1 2 0 0 0,-1-1 0 0 0,1 1 1 0 0,0-1-1 0 0,0 1 0 0 0,0 1 0 0 0,0-1 1 0 0,0 1-1 0 0,1 0 0 0 0,-1 0 0 0 0,1 0 1 0 0,0 1-1 0 0,1-1 0 0 0,-1 1 0 0 0,1 0 0 0 0,0 0 1 0 0,0 0-1 0 0,0 1 0 0 0,1-1 0 0 0,0 1 1 0 0,0-1-1 0 0,0 1 0 0 0,1 0 0 0 0,-1-1 1 0 0,2 1-1 0 0,-1 0 0 0 0,0 4 35 0 0,5-6 15 0 0,0 1 1 0 0,-1-1-1 0 0,2 0 0 0 0,-1 0 1 0 0,0 0-1 0 0,1-1 0 0 0,0 1 1 0 0,0-1-1 0 0,0 0 1 0 0,0 0-1 0 0,0-1 0 0 0,0 0 1 0 0,1 0-1 0 0,-1 0 0 0 0,1-1 1 0 0,0 1-1 0 0,0-1-15 0 0,1 1 18 0 0,30 8 101 0 0,-30-9-87 0 0,1-1 1 0 0,-1 1-1 0 0,0 0 1 0 0,1 1-1 0 0,-1 0 1 0 0,0 0-1 0 0,0 1 1 0 0,0-1-1 0 0,-1 1 1 0 0,1 1 0 0 0,0-1-1 0 0,-1 1 1 0 0,0 1-1 0 0,0-1 1 0 0,0 1-1 0 0,-1 0 1 0 0,0 0-1 0 0,1 0 1 0 0,-2 1-1 0 0,1 0 1 0 0,-1 0 0 0 0,0 0-1 0 0,0 1 1 0 0,0-1-1 0 0,-1 1 1 0 0,0 0-1 0 0,1 4-32 0 0,-4-2-31 0 0,-1 0 1 0 0,0-1-1 0 0,0 1 0 0 0,-1-1 0 0 0,0 1 0 0 0,0-1 0 0 0,-1 0 0 0 0,0 0 0 0 0,0 0 1 0 0,-1 0-1 0 0,0 0 0 0 0,0-1 0 0 0,-1 0 0 0 0,0 0 0 0 0,-1 0 0 0 0,1 0 0 0 0,-1-1 1 0 0,0 0-1 0 0,-1 0 0 0 0,-5 3 31 0 0,4-1-1218 0 0,0 0-2229 0 0,0-3-4706 0 0,5-4 1688 0 0</inkml:trace>
  <inkml:trace contextRef="#ctx0" brushRef="#br0" timeOffset="1644.368">2922 131 11458 0 0,'0'0'1884'0'0,"0"0"-341"0"0,0 0-99 0 0,0 0-124 0 0,0 0-270 0 0,0 0-300 0 0,0 0-281 0 0,0 0-196 0 0,0 0-125 0 0,0 0-71 0 0,-27 7-66 0 0,-85 21-46 0 0,108-28 32 0 0,1 1 0 0 0,-1 0 0 0 0,1 0 0 0 0,-1 1 0 0 0,1-1 0 0 0,0 0 0 0 0,0 1 0 0 0,0 0 0 0 0,0 0 0 0 0,0 0 0 0 0,0 0 0 0 0,0 0 0 0 0,1 1 0 0 0,-1-1 0 0 0,1 1 0 0 0,0 0 0 0 0,-1 0 0 0 0,1 0 0 0 0,-1 2 3 0 0,-5 7-23 0 0,-2 0-57 0 0,0 0-1 0 0,0 0 0 0 0,2 1 1 0 0,-1 0-1 0 0,2 1 0 0 0,0 0 1 0 0,0 0-1 0 0,1 1 0 0 0,1-1 0 0 0,0 1 1 0 0,2 0-1 0 0,-1 1 0 0 0,2-1 1 0 0,0 1-1 0 0,1-1 0 0 0,0 6 81 0 0,3-18 8 0 0,-1 0 0 0 0,1 0-1 0 0,0 0 1 0 0,0-1 0 0 0,0 1-1 0 0,1-1 1 0 0,-1 1 0 0 0,1-1-1 0 0,-1 0 1 0 0,1 0 0 0 0,0 0-1 0 0,0 0 1 0 0,0-1 0 0 0,0 1-1 0 0,0-1 1 0 0,0 0 0 0 0,0 0-1 0 0,0 0 1 0 0,0 0 0 0 0,1 0-1 0 0,-1-1 1 0 0,0 1 0 0 0,1-1-1 0 0,-1 0 1 0 0,0 0 0 0 0,1 0-1 0 0,-1 0 1 0 0,1-1-1 0 0,-1 0 1 0 0,0 1 0 0 0,0-1-1 0 0,1 0 1 0 0,-1-1 0 0 0,0 1-1 0 0,2-1-7 0 0,32-17 225 0 0,0-1 0 0 0,-1-2-1 0 0,0-2 1 0 0,-2-1 0 0 0,28-27-225 0 0,-46 39 51 0 0,-12 9-28 0 0,1 0 0 0 0,0-1 0 0 0,1 2 0 0 0,-1-1 0 0 0,1 0 1 0 0,-1 1-1 0 0,1 0 0 0 0,0 1 0 0 0,0-1 0 0 0,1 1 0 0 0,-1 0 0 0 0,0 1 0 0 0,1-1 0 0 0,-1 1 0 0 0,1 1 0 0 0,-1-1 0 0 0,1 1 0 0 0,-1 0 0 0 0,3 1-23 0 0,-6 1 1 0 0,0 1 0 0 0,0 0 0 0 0,0 0 0 0 0,-1 0-1 0 0,1 0 1 0 0,-1 1 0 0 0,0-1 0 0 0,0 0 0 0 0,0 1 0 0 0,0 0 0 0 0,-1-1 0 0 0,1 1 0 0 0,-1 0 0 0 0,0 0 0 0 0,0 0 0 0 0,-1-1 0 0 0,1 2-1 0 0,2 5 6 0 0,9 49 7 0 0,-3 0-1 0 0,-2 0 1 0 0,-2 1-1 0 0,-4 0 0 0 0,-1-1 1 0 0,-4 2-13 0 0,4-43 1 0 0,-1-4 22 0 0,0 1-1 0 0,-1 0 1 0 0,0-1-1 0 0,-1 1 0 0 0,0-1 1 0 0,-2 0-1 0 0,0 0 0 0 0,0-1 1 0 0,-1 1-1 0 0,-1-1 0 0 0,0 0 1 0 0,0-1-1 0 0,-2 1 0 0 0,1-2 1 0 0,-2 1-1 0 0,0-1 1 0 0,-9 8-23 0 0,9-11 43 0 0,1-2 0 0 0,-1 1 0 0 0,0-1 1 0 0,-1-1-1 0 0,1 0 0 0 0,-1-1 0 0 0,0 1 1 0 0,0-2-1 0 0,-1 0 0 0 0,1 0 0 0 0,-1-1 1 0 0,1-1-1 0 0,-1 0 0 0 0,0 0 0 0 0,0-1 1 0 0,-8-1-44 0 0,16 0 6 0 0,0 0 0 0 0,0 0-1 0 0,1 0 1 0 0,-1 0 0 0 0,0-1 0 0 0,1 0 0 0 0,-1 1 0 0 0,1-1 0 0 0,0 0 0 0 0,-1-1 0 0 0,1 1 0 0 0,0-1 0 0 0,0 1-1 0 0,1-1 1 0 0,-1 0 0 0 0,0 0 0 0 0,1 0 0 0 0,0 0 0 0 0,0-1 0 0 0,0 1 0 0 0,0-1 0 0 0,0 1 0 0 0,1-1 0 0 0,-1 1-1 0 0,1-1 1 0 0,0 0 0 0 0,0 0 0 0 0,1 0 0 0 0,-1 0 0 0 0,1-2-6 0 0,-2-4-31 0 0,2 1 0 0 0,-1-1 1 0 0,1 0-1 0 0,1 0 0 0 0,-1 0 0 0 0,2 0 0 0 0,-1 0 1 0 0,2 0-1 0 0,-1 1 0 0 0,1-1 0 0 0,3-6 31 0 0,18-25-175 0 0,2 0-1 0 0,1 2 1 0 0,2 1-1 0 0,2 2 1 0 0,1 1-1 0 0,26-22 176 0 0,16-19-1861 0 0,-48 49-107 0 0,-8 8-929 0 0,0 0-3391 0 0,-10 9-1556 0 0</inkml:trace>
  <inkml:trace contextRef="#ctx0" brushRef="#br0" timeOffset="2308.172">3357 187 5057 0 0,'0'0'1628'0'0,"0"0"-193"0"0,0 0 154 0 0,0 0 147 0 0,0 0-33 0 0,0 0-221 0 0,0 0-329 0 0,0 0-274 0 0,0 0-229 0 0,0 0-210 0 0,0 0-173 0 0,0 0-135 0 0,0 0-47 0 0,0 5-10 0 0,-17 100-14 0 0,17-84-55 0 0,-1-18-10 0 0,0 0 0 0 0,0 0 0 0 0,0 1 1 0 0,1-1-1 0 0,-1 0 0 0 0,1 1 0 0 0,0-1 1 0 0,0 0-1 0 0,0 0 0 0 0,1 1 0 0 0,-1-1 0 0 0,1 0 1 0 0,0 0-1 0 0,-1 1 0 0 0,1-1 0 0 0,1 0 1 0 0,-1 0-1 0 0,0 0 0 0 0,1 0 0 0 0,0 0 1 0 0,0-1-1 0 0,-1 1 0 0 0,1 0 0 0 0,1-1 1 0 0,-1 1-1 0 0,0-1 0 0 0,1 0 0 0 0,-1 0 1 0 0,1 0-1 0 0,0 0 0 0 0,0 0 0 0 0,-1-1 1 0 0,1 1-1 0 0,0-1 0 0 0,0 0 0 0 0,1 0 1 0 0,1 1 3 0 0,4-3 153 0 0,0-1 0 0 0,1 0 1 0 0,-1 0-1 0 0,0-1 1 0 0,0 0-1 0 0,0 0 1 0 0,-1-1-1 0 0,1-1 0 0 0,-1 1 1 0 0,0-1-1 0 0,0-1 1 0 0,-1 1-1 0 0,0-1 1 0 0,0-1-1 0 0,0 1 0 0 0,0-1 1 0 0,-1 0-1 0 0,0-1 1 0 0,-1 1-1 0 0,1-2-153 0 0,117-149 1294 0 0,-123 157-1296 0 0,1 1 1 0 0,-1 0-1 0 0,1-1 1 0 0,-1 1-1 0 0,1 0 1 0 0,-1 0-1 0 0,1-1 1 0 0,-1 1-1 0 0,1 0 1 0 0,0 0-1 0 0,-1 0 1 0 0,1 0-1 0 0,-1-1 0 0 0,1 1 1 0 0,0 0-1 0 0,-1 0 1 0 0,1 0-1 0 0,0 1 1 0 0,-1-1-1 0 0,1 0 1 0 0,-1 0-1 0 0,1 0 1 0 0,-1 0-1 0 0,1 0 1 0 0,0 1-1 0 0,-1-1 1 0 0,1 0-1 0 0,-1 1 1 0 0,1-1-1 0 0,-1 0 0 0 0,1 1 1 0 0,-1-1-1 0 0,1 0 1 0 0,-1 1-1 0 0,0-1 1 0 0,1 1-1 0 0,-1-1 1 0 0,0 1-1 0 0,1-1 1 0 0,-1 1-1 0 0,0-1 1 0 0,1 1-1 0 0,-1-1 1 0 0,0 1-1 0 0,0 0 1 0 0,0-1-1 0 0,1 1 1 0 0,-1-1-1 0 0,0 1 0 0 0,0 0 1 0 0,0-1-1 0 0,0 1 1 0 0,0-1-1 0 0,0 1 2 0 0,10 34 4 0 0,5 54-186 0 0,-3 1-1 0 0,-5 1 1 0 0,-3 0 0 0 0,-9 82 182 0 0,3-139-133 0 0,-1 0-1 0 0,-1 0 1 0 0,-2-1 0 0 0,-2 0 0 0 0,-1 0 0 0 0,-11 26 133 0 0,20-57 32 0 0,-1 1-1 0 0,1-1 1 0 0,-1 0 0 0 0,1 0 0 0 0,-1 0-1 0 0,0 0 1 0 0,0 0 0 0 0,0 0 0 0 0,0 0-1 0 0,0 0 1 0 0,0 0 0 0 0,0 0 0 0 0,-1 0 0 0 0,1-1-1 0 0,-1 1 1 0 0,1 0 0 0 0,-1-1 0 0 0,0 1-1 0 0,1-1 1 0 0,-1 0 0 0 0,0 0 0 0 0,0 1-1 0 0,0-1 1 0 0,0-1 0 0 0,0 1 0 0 0,0 0-1 0 0,-1 0 1 0 0,1-1 0 0 0,0 1 0 0 0,0-1 0 0 0,0 0-1 0 0,-1 0 1 0 0,1 1 0 0 0,0-1 0 0 0,0-1-1 0 0,-1 1 1 0 0,1 0 0 0 0,0-1 0 0 0,0 1-1 0 0,0-1 1 0 0,-1 1 0 0 0,1-1 0 0 0,0 0-1 0 0,0 0 1 0 0,0 0 0 0 0,0 0 0 0 0,1 0 0 0 0,-1-1-1 0 0,0 1 1 0 0,0-1 0 0 0,1 1 0 0 0,-1-1-1 0 0,1 1 1 0 0,-1-1 0 0 0,1 0-32 0 0,-4-7 40 0 0,2 0 0 0 0,-1 0 0 0 0,1 0 0 0 0,1 0 0 0 0,-1-1-1 0 0,2 1 1 0 0,-1-1 0 0 0,1 1 0 0 0,1-1 0 0 0,-1 1 0 0 0,2-1 0 0 0,-1 0 0 0 0,2 1 0 0 0,-1-1 0 0 0,1 1 0 0 0,0-1 0 0 0,1 1 0 0 0,0 0 0 0 0,5-8-40 0 0,7-2-49 0 0,0 0 1 0 0,2 0-1 0 0,0 2 1 0 0,2 0 0 0 0,-1 1-1 0 0,2 1 1 0 0,0 1-1 0 0,1 0 1 0 0,0 2-1 0 0,1 0 1 0 0,1 2 0 0 0,-1 0-1 0 0,2 2 1 0 0,-1 0-1 0 0,1 2 1 0 0,11-2 48 0 0,41-12-1491 0 0,-39 10-2547 0 0,0 0-6753 0 0,-25 6 4386 0 0</inkml:trace>
</inkml:ink>
</file>

<file path=ppt/ink/ink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12.11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0 544 0 0 0,'0'0'168'0'0,"0"0"490"0"0,0 0 304 0 0,0 0 143 0 0,0 0-42 0 0,0 0-102 0 0,0 0-55 0 0,0 0-88 0 0,0 0-51 0 0,16-5-12 0 0,46-12 11 0 0,41-39 5394 0 0,-26-10-3705 0 0,78-122-1127 0 0,-151 183-1317 0 0,-1-1-1 0 0,1 0 1 0 0,-2 0 0 0 0,1 0-1 0 0,0 0 1 0 0,-1-1 0 0 0,-1 1-1 0 0,1-1 1 0 0,-1 1 0 0 0,0-1-1 0 0,0 0 1 0 0,-1-5-11 0 0,-1 10-57 0 0,0 0 0 0 0,0 0-1 0 0,0 1 1 0 0,-1-1 0 0 0,1 0 0 0 0,-1 1 0 0 0,1-1-1 0 0,-1 1 1 0 0,0 0 0 0 0,1 0 0 0 0,-1-1 0 0 0,0 1-1 0 0,0 0 1 0 0,0 1 0 0 0,0-1 0 0 0,0 0 0 0 0,0 0 0 0 0,0 1-1 0 0,0-1 1 0 0,0 1 0 0 0,0 0 0 0 0,0 0 0 0 0,-1 0-1 0 0,1 0 1 0 0,0 0 0 0 0,0 0 0 0 0,0 0 0 0 0,0 1-1 0 0,0-1 1 0 0,0 1 0 0 0,0-1 0 0 0,0 1 0 0 0,0 0-1 0 0,0 0 1 0 0,0 0 0 0 0,0 0 57 0 0,-3 1-42 0 0,-1 0 0 0 0,1 1-1 0 0,0-1 1 0 0,-1 1 0 0 0,2 0 0 0 0,-1 1 0 0 0,0-1-1 0 0,1 1 1 0 0,-1 0 0 0 0,1 0 0 0 0,0 0 0 0 0,0 1-1 0 0,1 0 1 0 0,-1-1 0 0 0,1 1 0 0 0,0 0 0 0 0,1 1 0 0 0,-1-1-1 0 0,1 0 1 0 0,0 1 0 0 0,0-1 0 0 0,1 1 0 0 0,-1 0-1 0 0,1 0 1 0 0,0-1 0 0 0,1 1 0 0 0,0 0 0 0 0,0 0-1 0 0,0 0 1 0 0,0 0 0 0 0,1-1 0 0 0,0 1 0 0 0,2 5 42 0 0,1 1 69 0 0,0-1 0 0 0,2 0 0 0 0,-1 0 1 0 0,1 0-1 0 0,1-1 0 0 0,-1 0 0 0 0,2 0 0 0 0,0-1 1 0 0,0 0-1 0 0,0 0 0 0 0,1-1 0 0 0,0 0 1 0 0,1 0-1 0 0,0-1 0 0 0,0-1 0 0 0,1 1 0 0 0,-1-2 1 0 0,1 1-1 0 0,1-2 0 0 0,-1 1 0 0 0,4-1-69 0 0,0-2 127 0 0,-7 0-39 0 0,0-1-1 0 0,0 0 1 0 0,-1 0-1 0 0,1-1 1 0 0,0 0-1 0 0,0 0 1 0 0,0-1-1 0 0,-1 0 1 0 0,1-1-1 0 0,0 1 1 0 0,-1-2-1 0 0,1 1 1 0 0,5-3-88 0 0,11-9 52 0 0,0-1 1 0 0,-1-2 0 0 0,-1 0 0 0 0,0-1-1 0 0,-1-1 1 0 0,-1-1 0 0 0,-2 0-1 0 0,1-2 1 0 0,-2 0 0 0 0,-1-1 0 0 0,6-13-53 0 0,-18 31-8 0 0,-1 0 1 0 0,0 0-1 0 0,0-1 1 0 0,0 1-1 0 0,-1-1 1 0 0,0 1-1 0 0,0-1 1 0 0,-1 0-1 0 0,1 0 1 0 0,-1 0-1 0 0,0 0 1 0 0,-1 0-1 0 0,1 0 1 0 0,-1 0-1 0 0,-1 0 1 0 0,1-2 7 0 0,-2 6-51 0 0,1 1 0 0 0,-1 0 1 0 0,0 0-1 0 0,1-1 0 0 0,-1 1 1 0 0,0 0-1 0 0,0 0 0 0 0,0 1 1 0 0,0-1-1 0 0,0 0 0 0 0,0 1 1 0 0,0-1-1 0 0,0 1 0 0 0,0-1 0 0 0,0 1 1 0 0,0 0-1 0 0,0 0 0 0 0,0 0 1 0 0,0 0-1 0 0,0 0 0 0 0,0 1 1 0 0,0-1-1 0 0,0 0 0 0 0,0 1 1 0 0,0 0-1 0 0,0-1 0 0 0,0 1 1 0 0,0 0-1 0 0,0 0 0 0 0,0 0 1 0 0,1 0-1 0 0,-1 1 0 0 0,0-1 1 0 0,1 0-1 0 0,-1 1 0 0 0,1-1 1 0 0,-1 2 50 0 0,-8 4-42 0 0,1 1 1 0 0,1 1 0 0 0,-1 0 0 0 0,1 0-1 0 0,1 0 1 0 0,0 1 0 0 0,0 0 0 0 0,1 1-1 0 0,-4 7 42 0 0,8-14 17 0 0,0 1 0 0 0,0 0 0 0 0,0-1 0 0 0,0 1 0 0 0,1 0 0 0 0,0 0 0 0 0,0 0 0 0 0,0 0 0 0 0,0 0-1 0 0,1 0 1 0 0,0 0 0 0 0,0 0 0 0 0,0 0 0 0 0,1 0 0 0 0,0 0 0 0 0,-1 0 0 0 0,2 0 0 0 0,-1-1 0 0 0,1 1 0 0 0,-1 0 0 0 0,1 0-1 0 0,1-1 1 0 0,-1 0 0 0 0,1 2-17 0 0,6 1 100 0 0,0 0-1 0 0,1 0 1 0 0,-1-1-1 0 0,1 0 1 0 0,1-1-1 0 0,-1 0 1 0 0,1 0-1 0 0,0-1 1 0 0,0-1-1 0 0,0 0 1 0 0,0 0 0 0 0,0-1-1 0 0,1-1 1 0 0,-1 0-1 0 0,1 0 1 0 0,-1-1-1 0 0,1-1 1 0 0,0 0-1 0 0,-1 0 1 0 0,0-1-1 0 0,1-1 1 0 0,-1 0-1 0 0,0 0 1 0 0,2-2-100 0 0,13-4 138 0 0,-1-2 1 0 0,0 0 0 0 0,0-2 0 0 0,-1-1-1 0 0,-1 0 1 0 0,-1-2 0 0 0,0-1-1 0 0,0-1 1 0 0,8-10-139 0 0,-22 21-5 0 0,0 0 1 0 0,0-1-1 0 0,-1 0 1 0 0,0 0-1 0 0,0-1 1 0 0,-1 0-1 0 0,0 0 1 0 0,-1 0-1 0 0,0-1 0 0 0,-1 1 1 0 0,1-1-1 0 0,-2 0 1 0 0,0-1-1 0 0,0 1 1 0 0,0-1-1 0 0,-2 1 0 0 0,1-1 1 0 0,-1 0-1 0 0,-1 1 5 0 0,0 8-29 0 0,0 0 0 0 0,0 1 0 0 0,-1-1 0 0 0,1 1 0 0 0,-1-1 0 0 0,1 0-1 0 0,-1 1 1 0 0,0-1 0 0 0,1 1 0 0 0,-1 0 0 0 0,0-1 0 0 0,0 1 0 0 0,0 0-1 0 0,0-1 1 0 0,0 1 0 0 0,0 0 0 0 0,-1 0 0 0 0,1 0 0 0 0,0 0 0 0 0,-1 0-1 0 0,1 0 1 0 0,0 0 0 0 0,-1 0 0 0 0,1 1 0 0 0,-1-1 0 0 0,1 1 0 0 0,-1-1-1 0 0,1 1 1 0 0,-1-1 0 0 0,0 1 0 0 0,1 0 0 0 0,-1 0 0 0 0,0 0 0 0 0,1 0-1 0 0,-1 0 1 0 0,0 0 0 0 0,1 0 0 0 0,-1 0 0 0 0,1 1 0 0 0,-1-1 0 0 0,0 1-1 0 0,1-1 1 0 0,-1 1 29 0 0,-62 40-1099 0 0,55-28 1102 0 0,0 1 0 0 0,1-1 0 0 0,1 2 0 0 0,0-1 1 0 0,1 1-1 0 0,0 0 0 0 0,2 0 0 0 0,-1 1 0 0 0,2 0 0 0 0,0-1 0 0 0,1 1 1 0 0,1 0-1 0 0,0 0 0 0 0,1 0 0 0 0,0 1 0 0 0,2-1 0 0 0,1 6-3 0 0,0-12 25 0 0,1-1 0 0 0,0 1 0 0 0,1-1 0 0 0,0 0-1 0 0,0 0 1 0 0,1-1 0 0 0,0 0 0 0 0,1 0 0 0 0,0 0-1 0 0,0-1 1 0 0,0 0 0 0 0,1 0 0 0 0,0-1 0 0 0,0 0 0 0 0,1 0-1 0 0,0-1 1 0 0,0 0 0 0 0,0-1 0 0 0,0 0 0 0 0,1 0 0 0 0,0-1-1 0 0,0 0 1 0 0,0-1 0 0 0,0 0 0 0 0,0 0 0 0 0,0-1-1 0 0,0-1 1 0 0,0 0 0 0 0,1 0 0 0 0,-1-1 0 0 0,5-1-25 0 0,8-5-1990 0 0,-9-4-4265 0 0,-5 4-2607 0 0</inkml:trace>
</inkml:ink>
</file>

<file path=ppt/ink/ink6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1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0 795 8738 0 0,'0'0'1664'0'0,"0"0"-205"0"0,0 0-111 0 0,0 0-66 0 0,0 0-116 0 0,0 0-222 0 0,0 0-213 0 0,0 0-190 0 0,0 0-159 0 0,0 0-128 0 0,0 0-82 0 0,0 0-28 0 0,0 0-17 0 0,11-28-19 0 0,35-89-12 0 0,-39 98-83 0 0,0 1 0 0 0,1 1-1 0 0,1-1 1 0 0,1 1 0 0 0,0 1 0 0 0,1-1-1 0 0,9-8-12 0 0,-19 23-4 0 0,1 0-35 0 0,0 0 1 0 0,-1-1-1 0 0,1 1 0 0 0,0 0 0 0 0,0 0 0 0 0,1 0 0 0 0,-1 1 0 0 0,0-1 0 0 0,1 0 0 0 0,-1 1 0 0 0,1-1 0 0 0,-1 1 0 0 0,1 0 0 0 0,0 0 0 0 0,-1 0 0 0 0,1 0 0 0 0,0 1 1 0 0,0-1-1 0 0,0 1 0 0 0,2-1 39 0 0,14 45-470 0 0,28 81 618 0 0,-45-121-78 0 0,1-1 1 0 0,-1 0 0 0 0,1 1-1 0 0,-1-1 1 0 0,1 0 0 0 0,0 0-1 0 0,0-1 1 0 0,1 1 0 0 0,-1-1-1 0 0,1 1 1 0 0,-1-1 0 0 0,1 0-1 0 0,-1-1 1 0 0,1 1 0 0 0,0 0-1 0 0,0-1 1 0 0,0 0 0 0 0,0 0-1 0 0,0 0 1 0 0,0-1-1 0 0,0 1 1 0 0,1-1 0 0 0,-1 0-1 0 0,0 0 1 0 0,0 0 0 0 0,0-1-1 0 0,0 1 1 0 0,0-1 0 0 0,0 0-1 0 0,4-2-70 0 0,-3 1-44 0 0,-1 0 1 0 0,0 0-1 0 0,1 0 0 0 0,-1-1 0 0 0,0 1 0 0 0,0-1 0 0 0,-1 0 1 0 0,1 0-1 0 0,-1-1 0 0 0,1 1 0 0 0,-1-1 0 0 0,0 0 0 0 0,0 0 1 0 0,0 0-1 0 0,-1 0 0 0 0,0 0 0 0 0,0 0 0 0 0,0-1 0 0 0,0 1 1 0 0,0-1-1 0 0,-1 0 0 0 0,0 1 0 0 0,1-4 44 0 0,3-5-3586 0 0,-1 4-3074 0 0,-2 5-578 0 0</inkml:trace>
  <inkml:trace contextRef="#ctx0" brushRef="#br0" timeOffset="336.067">648 700 2561 0 0,'0'0'1725'0'0,"0"0"189"0"0,0 0 338 0 0,0 0 141 0 0,0 0-189 0 0,0 0-370 0 0,0 0-416 0 0,0 0-365 0 0,32-16-266 0 0,101-48-221 0 0,-66 21 139 0 0,-61 39-639 0 0,-1-1 0 0 0,0 1 0 0 0,0-1 0 0 0,0 0 0 0 0,0 0 0 0 0,-1 0 0 0 0,0-1 0 0 0,0 0 0 0 0,-1 0 0 0 0,1 0 0 0 0,-1 0 0 0 0,0 0 0 0 0,-1-1 0 0 0,0 1 0 0 0,0-1 0 0 0,0 1 0 0 0,-1-1 0 0 0,0 0 0 0 0,0 0 0 0 0,0-5-66 0 0,-3 9-26 0 0,0 0-1 0 0,0 0 0 0 0,0 0 0 0 0,-1 0 0 0 0,1 0 0 0 0,-1 0 0 0 0,1 1 0 0 0,-1-1 0 0 0,0 1 0 0 0,0 0 0 0 0,0 0 0 0 0,0 0 0 0 0,-1 0 1 0 0,1 1-1 0 0,0-1 0 0 0,-1 1 0 0 0,0 0 0 0 0,1 0 0 0 0,-1 0 0 0 0,1 0 0 0 0,-1 0 0 0 0,0 1 0 0 0,1 0 0 0 0,-1 0 0 0 0,0 0 1 0 0,0 0-1 0 0,-2 1 27 0 0,-1-1-46 0 0,-1 0 0 0 0,1 0 0 0 0,0 0 0 0 0,0 1 0 0 0,0 1 0 0 0,0-1 0 0 0,0 1 0 0 0,1 0 0 0 0,-1 0 0 0 0,0 1 0 0 0,1 0 0 0 0,0 0 0 0 0,-1 1 0 0 0,1-1 0 0 0,1 2 1 0 0,-1-1-1 0 0,0 0 0 0 0,1 1 0 0 0,0 0 0 0 0,-4 6 46 0 0,4-7-1 0 0,1 1 0 0 0,0 0-1 0 0,1 1 1 0 0,-1-1 0 0 0,1 1 0 0 0,0 0 0 0 0,0-1 0 0 0,0 1 0 0 0,1 1 0 0 0,0-1 0 0 0,1 0 0 0 0,-1 0 0 0 0,1 1-1 0 0,0-1 1 0 0,1 1 0 0 0,-1-1 0 0 0,1 1 0 0 0,0-1 0 0 0,1 1 0 0 0,0-1 0 0 0,0 1 0 0 0,0-1 0 0 0,1 0-1 0 0,0 0 1 0 0,0 0 0 0 0,1 1 0 0 0,-1-2 0 0 0,1 1 0 0 0,1 0 0 0 0,-1-1 0 0 0,1 1 0 0 0,0-1 0 0 0,0 0 0 0 0,0 0-1 0 0,1-1 1 0 0,0 1 0 0 0,0-1 0 0 0,0 0 0 0 0,0 0 1 0 0,12 5 59 0 0,1 1 1 0 0,0-2-1 0 0,1-1 1 0 0,0 0-1 0 0,0-1 1 0 0,0-1-1 0 0,0-1 0 0 0,1 0 1 0 0,16-1-60 0 0,-8-1-94 0 0,-1-2 0 0 0,1-1 0 0 0,-1-1 0 0 0,0-2 1 0 0,25-5 93 0 0,68-37-4486 0 0,-70 18-981 0 0,-18 6-1169 0 0,-16 10 4115 0 0</inkml:trace>
  <inkml:trace contextRef="#ctx0" brushRef="#br0" timeOffset="664.742">1668 0 13691 0 0,'0'0'724'0'0,"0"0"-298"0"0,0 0-5 0 0,0 0 248 0 0,0 0 232 0 0,0 0 93 0 0,0 0-113 0 0,0 0-183 0 0,0 0-133 0 0,0 0-72 0 0,0 0-36 0 0,0 0-18 0 0,0 0-3 0 0,-2 28-42 0 0,-7 89-49 0 0,7-83-89 0 0,2 0 1 0 0,1 0-1 0 0,1-1 0 0 0,2 1 0 0 0,6 20-256 0 0,0 1 142 0 0,22 158-161 0 0,-18-147-1676 0 0,-13-65 955 0 0,-1-1-261 0 0,0 0-296 0 0,0 0-398 0 0,-13 0-9284 0 0,9 0 4448 0 0</inkml:trace>
  <inkml:trace contextRef="#ctx0" brushRef="#br0" timeOffset="911.024">1467 328 9442 0 0,'0'0'1987'0'0,"0"0"-804"0"0,0 0-610 0 0,0 0-24 0 0,0 0 287 0 0,0 0 261 0 0,0 0 96 0 0,0 0-89 0 0,0 0-208 0 0,0 0-184 0 0,0 0-114 0 0,0 0-109 0 0,0 0-98 0 0,24 14-72 0 0,75 44-71 0 0,-4-29 119 0 0,-73-27-322 0 0,177 6-796 0 0,-134-14-3966 0 0,-1-7-6575 0 0,-52 9 6023 0 0</inkml:trace>
  <inkml:trace contextRef="#ctx0" brushRef="#br0" timeOffset="1075.924">2137 519 3353 0 0,'0'0'1912'0'0,"0"0"-577"0"0,0 0-252 0 0,0 0 47 0 0,0 0 50 0 0,0 0-68 0 0,0 0-225 0 0,0 0-282 0 0,0 0-226 0 0,0 0-163 0 0,0 0-141 0 0,13 31-205 0 0,40 93-207 0 0,-29-86-2844 0 0,-18-39-4128 0 0,-4 1 4999 0 0</inkml:trace>
  <inkml:trace contextRef="#ctx0" brushRef="#br0" timeOffset="1341.759">2071 228 15147 0 0,'0'0'1232'0'0,"0"0"-583"0"0,0 0-473 0 0,0 0-160 0 0,0 0-8 0 0,0 0-32 0 0,0 0-48 0 0,0 0-24 0 0,0 0-128 0 0,0 0-144 0 0,0 0-305 0 0,0 0-527 0 0,0 0-928 0 0,112 78-1377 0 0,-101-67-1280 0 0,-5 0 632 0 0</inkml:trace>
  <inkml:trace contextRef="#ctx0" brushRef="#br0" timeOffset="1596.351">2745 376 0 0 0,'0'0'1799'0'0,"0"0"744"0"0,0 0 398 0 0,0 0 180 0 0,0 0-157 0 0,0 0-422 0 0,0 0-538 0 0,0 0-510 0 0,0 0-376 0 0,0 0-283 0 0,0 0-219 0 0,0 0-172 0 0,0 0-136 0 0,-4 0-89 0 0,-11 5-162 0 0,1 1 1 0 0,0 1 0 0 0,0 0 0 0 0,0 1 0 0 0,1 0 0 0 0,1 1 0 0 0,-1 0 0 0 0,1 1 0 0 0,1 1 0 0 0,0 0-1 0 0,0 0 1 0 0,-4 8-58 0 0,8-12 3 0 0,0 1 0 0 0,1 0 0 0 0,0 0 0 0 0,1 0 1 0 0,-1 1-1 0 0,2 0 0 0 0,-1 0 0 0 0,1 0 0 0 0,1 0 0 0 0,0 1 0 0 0,0 0 0 0 0,0-1 0 0 0,2 1 0 0 0,-1 0 0 0 0,1 7-3 0 0,0-12 0 0 0,1 0 1 0 0,0-1 0 0 0,0 1-1 0 0,0 0 1 0 0,1-1-1 0 0,-1 1 1 0 0,1 0 0 0 0,0-1-1 0 0,1 1 1 0 0,-1-1 0 0 0,1 0-1 0 0,0 1 1 0 0,0-1-1 0 0,0 0 1 0 0,1 0 0 0 0,-1 0-1 0 0,1 0 1 0 0,0-1 0 0 0,0 1-1 0 0,0-1 1 0 0,1 0-1 0 0,-1 0 1 0 0,1 0 0 0 0,0 0-1 0 0,0 0 1 0 0,0-1 0 0 0,0 0-1 0 0,0 0 1 0 0,0 0-1 0 0,1 0 0 0 0,10 2-74 0 0,0 0-1 0 0,-1-1 0 0 0,1 0 1 0 0,0-2-1 0 0,0 0 0 0 0,0 0 0 0 0,0-2 1 0 0,0 1-1 0 0,0-2 0 0 0,0 0 1 0 0,0-1-1 0 0,12-4 75 0 0,16-7-4292 0 0,-2-3-3902 0 0,-26 9-2130 0 0</inkml:trace>
</inkml:ink>
</file>

<file path=ppt/ink/ink6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0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0 0 0,'0'0'679'0'0,"0"0"520"0"0,0 0 333 0 0,0 0 170 0 0,0 0-31 0 0,0 0-167 0 0,0 0-288 0 0,0 0-321 0 0,0 0-225 0 0,-2-7-141 0 0,-5-20-78 0 0,5 21-26 0 0,3 17 1018 0 0,18 188 3522 0 0,12 286-2919 0 0,-33-256-2493 0 0,6-271-8784 0 0,44-77-1773 0 0,-39 96 10759 0 0</inkml:trace>
  <inkml:trace contextRef="#ctx0" brushRef="#br0" timeOffset="396.176">421 141 1376 0 0,'0'0'959'0'0,"0"0"-40"0"0,0 0 13 0 0,0 0 174 0 0,0 0 221 0 0,0 0 114 0 0,-32 36 6 0 0,-96 117-124 0 0,65-60 635 0 0,56-81-1679 0 0,1 0-1 0 0,0 0 1 0 0,0 1-1 0 0,2 0 1 0 0,-1 0 0 0 0,2 1-1 0 0,0-1 1 0 0,0 1-1 0 0,1-1 1 0 0,1 3-279 0 0,3-13 87 0 0,0 0 1 0 0,0 0-1 0 0,0 0 1 0 0,1 0-1 0 0,-1-1 1 0 0,1 1-1 0 0,0-1 1 0 0,0 0-1 0 0,0 1 1 0 0,0-1-1 0 0,0 0 1 0 0,0-1-1 0 0,1 1 1 0 0,-1-1-1 0 0,0 1 1 0 0,1-1-1 0 0,-1 0 1 0 0,1 0-1 0 0,0 0 1 0 0,-1-1-1 0 0,1 1 1 0 0,0-1-1 0 0,-1 0 1 0 0,4 0-88 0 0,8 2 277 0 0,69 7 761 0 0,37 11-59 0 0,-114-15-892 0 0,0 0 0 0 0,-1 1 0 0 0,1-1 0 0 0,-1 1-1 0 0,0 1 1 0 0,-1-1 0 0 0,1 1 0 0 0,-1 0 0 0 0,-1 0 0 0 0,1 0-1 0 0,-1 1 1 0 0,0 0 0 0 0,-1 0 0 0 0,0 0 0 0 0,0 0 0 0 0,-1 0-1 0 0,0 0 1 0 0,0 1 0 0 0,-1-1 0 0 0,0 1 0 0 0,-1-1 0 0 0,0 1-1 0 0,0 0 1 0 0,0-1 0 0 0,-1 1 0 0 0,-1-1 0 0 0,-1 7-87 0 0,-10 12-350 0 0,13-27 70 0 0,0 0-108 0 0,0 0-140 0 0,0 0-204 0 0,0 0-220 0 0,6-25-13585 0 0,-1 17 9991 0 0</inkml:trace>
  <inkml:trace contextRef="#ctx0" brushRef="#br0" timeOffset="643.66">835 660 3937 0 0,'0'0'1388'0'0,"0"0"-292"0"0,0 0-118 0 0,0 0 117 0 0,0 0 100 0 0,0 0-70 0 0,0 0-279 0 0,0 0-350 0 0,0 0-273 0 0,0 0-162 0 0,0 0-117 0 0,0 0-116 0 0,1 29-157 0 0,5 89-277 0 0,2-89-2171 0 0,4-36-3391 0 0,-10 3 3836 0 0</inkml:trace>
  <inkml:trace contextRef="#ctx0" brushRef="#br0" timeOffset="796.681">770 100 6401 0 0,'0'0'4753'0'0,"0"0"-3552"0"0,0 0-577 0 0,0 0-520 0 0,0 0-160 0 0,0 0 0 0 0,0 0 24 0 0,0 0 16 0 0,0 0-24 0 0,0 0-88 0 0,0 0-256 0 0,0 0-609 0 0,0 0-1263 0 0,0 0-2025 0 0,70 188-560 0 0</inkml:trace>
</inkml:ink>
</file>

<file path=ppt/ink/ink6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136 531 1592 0 0,'0'0'1019'0'0,"0"0"-341"0"0,0 0-50 0 0,0 0 187 0 0,0 0 234 0 0,0 0 138 0 0,0 0-88 0 0,0 0-249 0 0,0 0-257 0 0,0 0-166 0 0,0 0-67 0 0,-11 13 4 0 0,-36 42 77 0 0,17 5 569 0 0,21-39-732 0 0,1 0 0 0 0,0 0 0 0 0,2 1 0 0 0,1 0 0 0 0,1 0 0 0 0,0 0 0 0 0,2 1 0 0 0,1-1 0 0 0,0 3-278 0 0,2-22 60 0 0,-1 1 0 0 0,1-1 0 0 0,0 0 0 0 0,0 0 0 0 0,1 0 0 0 0,-1 0 0 0 0,0 0 0 0 0,1-1 0 0 0,0 1 0 0 0,-1 0 1 0 0,1-1-1 0 0,0 1 0 0 0,1-1 0 0 0,-1 0 0 0 0,0 0 0 0 0,1 1 0 0 0,-1-1 0 0 0,1-1 0 0 0,-1 1 0 0 0,1 0 0 0 0,0-1 0 0 0,0 1 0 0 0,0-1 0 0 0,0 0 1 0 0,0 0-1 0 0,0 0 0 0 0,0 0 0 0 0,0-1 0 0 0,0 1 0 0 0,1-1 0 0 0,-1 0 0 0 0,0 0 0 0 0,0 0 0 0 0,0 0 0 0 0,1-1 0 0 0,-1 1 0 0 0,0-1 0 0 0,0 0 1 0 0,0 0-1 0 0,0 0 0 0 0,0 0 0 0 0,0 0 0 0 0,0-1 0 0 0,-1 1 0 0 0,1-1 0 0 0,0 0-60 0 0,9-4 33 0 0,0 0 0 0 0,-1-1 0 0 0,0 0 0 0 0,-1-1 0 0 0,1 0 0 0 0,-1-1 0 0 0,-1 0 0 0 0,0 0 0 0 0,0-1 0 0 0,-1-1 0 0 0,0 1-1 0 0,-1-1 1 0 0,0 0 0 0 0,-1-1 0 0 0,0 1 0 0 0,0-2 0 0 0,-2 1 0 0 0,1 0 0 0 0,-2-1 0 0 0,1 0 0 0 0,-2 1 0 0 0,0-1 0 0 0,0 0 0 0 0,-1-14-33 0 0,-16-52-3399 0 0,13 74 2822 0 0,-1 0 0 0 0,1 0 1 0 0,-1 0-1 0 0,0 0 0 0 0,0 1 0 0 0,0-1 0 0 0,-1 1 1 0 0,0 0-1 0 0,0 0 0 0 0,0 0 0 0 0,0 1 1 0 0,0-1-1 0 0,-1 1 0 0 0,1 0 0 0 0,-1 0 0 0 0,0 1 1 0 0,0-1-1 0 0,0 1 0 0 0,0 0 0 0 0,-1 0 1 0 0,0 1 576 0 0,-3-2-220 0 0,1 1-1 0 0,-1 1 1 0 0,0-1 0 0 0,0 1 0 0 0,0 1 0 0 0,0 0 0 0 0,0 0 0 0 0,1 1 0 0 0,-1 0 0 0 0,0 0 0 0 0,-7 3 220 0 0,16-4 34 0 0,1 0 1 0 0,-1 0-1 0 0,0 0 0 0 0,1 0 1 0 0,-1 0-1 0 0,0 0 1 0 0,1 0-1 0 0,-1 0 0 0 0,0 0 1 0 0,1 1-1 0 0,-1-1 0 0 0,0 0 1 0 0,0 0-1 0 0,1 0 0 0 0,-1 1 1 0 0,0-1-1 0 0,0 0 0 0 0,1 0 1 0 0,-1 1-1 0 0,0-1 0 0 0,0 0 1 0 0,0 0-1 0 0,1 1 0 0 0,-1-1 1 0 0,0 0-1 0 0,0 1 1 0 0,0-1-1 0 0,0 0 0 0 0,0 0 1 0 0,1 1-1 0 0,-1-1 0 0 0,0 0 1 0 0,0 1-1 0 0,0-1 0 0 0,0 0 1 0 0,0 1-1 0 0,0-1 0 0 0,0 0 1 0 0,0 1-1 0 0,0-1 0 0 0,0 0 1 0 0,-1 1-1 0 0,1-1 1 0 0,0 0-1 0 0,0 1 0 0 0,0-1 1 0 0,0 0-1 0 0,0 1 0 0 0,-1-1 1 0 0,1 0-1 0 0,0 0 0 0 0,0 1 1 0 0,0-1-1 0 0,-1 0 0 0 0,1 0 1 0 0,0 1-1 0 0,0-1 0 0 0,-1 0 1 0 0,1 0-1 0 0,0 0 1 0 0,-1 1-1 0 0,1-1 0 0 0,0 0 1 0 0,-1 0-1 0 0,1 0 0 0 0,0 0-34 0 0,29 8 2115 0 0,109-9 4229 0 0,4-46-2344 0 0,-119 36-3823 0 0,-1-1 0 0 0,1-1 0 0 0,-2-1 0 0 0,0-1 0 0 0,-1 0 1 0 0,0-2-1 0 0,-2 0 0 0 0,0-2 0 0 0,-1 0 0 0 0,0-1 0 0 0,-2 0 0 0 0,0-1 0 0 0,-2-1 1 0 0,0 0-1 0 0,-2-1 0 0 0,0 0 0 0 0,-1-1 0 0 0,-2 0 0 0 0,0-1 0 0 0,-2 1 0 0 0,0-2-177 0 0,-4-18 163 0 0,-2 43-207 0 0,0 28-436 0 0,-14 928-706 0 0,-27-601 1316 0 0,40-347-364 0 0,1-8 309 0 0,0 1 0 0 0,-1 0 0 0 0,1 0 0 0 0,0 0 0 0 0,-1 0-1 0 0,1 0 1 0 0,-1-1 0 0 0,1 1 0 0 0,0 0 0 0 0,-1 0 0 0 0,1 0 0 0 0,-1 0-1 0 0,1 0 1 0 0,0 0 0 0 0,-1 0 0 0 0,1 0 0 0 0,-1 1 0 0 0,1-1 0 0 0,0 0-1 0 0,-1 0 1 0 0,1 0 0 0 0,0 0 0 0 0,-1 0 0 0 0,1 1 0 0 0,-1-1 0 0 0,1 0-1 0 0,0 0 1 0 0,0 1 0 0 0,-1-1 0 0 0,1 0 0 0 0,0 0 0 0 0,-1 1 0 0 0,1-1-1 0 0,0 0 1 0 0,0 1 0 0 0,0-1 0 0 0,-1 0 0 0 0,1 1-75 0 0,-1-93 329 0 0,75-227-941 0 0,-44 222-1743 0 0,-5 36-5451 0 0,-14 41 535 0 0</inkml:trace>
</inkml:ink>
</file>

<file path=ppt/ink/ink6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6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0 10674 0 0,'0'0'2209'0'0,"0"0"-914"0"0,0 0-531 0 0,0 0-40 0 0,0 0 164 0 0,0 0 191 0 0,0 0 37 0 0,0 0-115 0 0,0 0-181 0 0,0 0-192 0 0,0 0-133 0 0,0 0-61 0 0,-5 36-32 0 0,-19 112-30 0 0,-4 213 813 0 0,25-275-1169 0 0,3-50-109 0 0,-2 0 0 0 0,-1 0 0 0 0,-2 0 0 0 0,-8 30 93 0 0,12-60-725 0 0,-5 11 720 0 0,-1-12-8764 0 0,7-7 3302 0 0,0-2 1765 0 0,0 3 1883 0 0,0-3-1424 0 0</inkml:trace>
</inkml:ink>
</file>

<file path=ppt/ink/ink6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1 255 9242 0 0,'0'0'2334'0'0,"0"0"-1139"0"0,0 0-639 0 0,0 0 91 0 0,0 0 276 0 0,0 0 193 0 0,0 0-19 0 0,0 0-155 0 0,0 0-186 0 0,0 0-159 0 0,0 0-99 0 0,31-8-77 0 0,100-26-53 0 0,4-10 325 0 0,73-44-1911 0 0,-129 33-9230 0 0,-64 41 4202 0 0,-5 3 2773 0 0</inkml:trace>
</inkml:ink>
</file>

<file path=ppt/ink/ink6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0.3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0 6457 0 0,'0'0'1439'0'0,"0"0"-252"0"0,0 0 148 0 0,0 0 287 0 0,0 0 132 0 0,-8 34-71 0 0,-25 108-284 0 0,22-101-823 0 0,2 0 1 0 0,2 0-1 0 0,1 1 1 0 0,2 0-1 0 0,3 0 1 0 0,1 0-1 0 0,3 14-576 0 0,-4-53 25 0 0,1 0-1 0 0,0 1 1 0 0,1-1-1 0 0,-1 0 1 0 0,0 1 0 0 0,1-1-1 0 0,0 0 1 0 0,0 0-1 0 0,0 0 1 0 0,0 1 0 0 0,0-1-1 0 0,1 0 1 0 0,-1 0-1 0 0,1-1 1 0 0,0 1 0 0 0,0 0-1 0 0,0-1 1 0 0,0 1-1 0 0,1-1 1 0 0,-1 1 0 0 0,0-1-1 0 0,1 0 1 0 0,0 0-1 0 0,0 0 1 0 0,-1 0-1 0 0,1-1 1 0 0,0 1 0 0 0,0-1-1 0 0,0 0 1 0 0,1 0-1 0 0,-1 0 1 0 0,1 0-25 0 0,3-2 52 0 0,0-1 0 0 0,-1 0 0 0 0,1 0 1 0 0,-1 0-1 0 0,1-1 0 0 0,-1 0 0 0 0,0-1 0 0 0,0 1 0 0 0,0-1 0 0 0,-1 0 0 0 0,1-1 1 0 0,-1 1-1 0 0,0-1 0 0 0,2-3-52 0 0,14-10 25 0 0,91-69-235 0 0,-111 86 198 0 0,-1 1-1 0 0,1-1 0 0 0,0 1 0 0 0,0-1 0 0 0,-1 0 0 0 0,1 1 0 0 0,0-1 0 0 0,0 1 0 0 0,0 0 0 0 0,-1-1 0 0 0,1 1 0 0 0,0-1 1 0 0,0 1-1 0 0,0 0 0 0 0,0 0 0 0 0,0 0 0 0 0,0 0 0 0 0,0 0 0 0 0,0 0 0 0 0,0 0 0 0 0,0 0 0 0 0,-1 0 0 0 0,1 0 0 0 0,0 0 1 0 0,0 0-1 0 0,0 1 0 0 0,0-1 0 0 0,0 0 0 0 0,0 1 0 0 0,0-1 0 0 0,-1 0 0 0 0,1 1 0 0 0,0-1 0 0 0,0 1 0 0 0,-1 0 0 0 0,1-1 1 0 0,0 1-1 0 0,-1 0 0 0 0,1-1 0 0 0,0 1 0 0 0,-1 0 0 0 0,1-1 0 0 0,-1 1 0 0 0,1 0 0 0 0,-1 0 0 0 0,0 0 0 0 0,1 0 0 0 0,-1 0 1 0 0,0-1-1 0 0,1 1 0 0 0,-1 0 0 0 0,0 0 0 0 0,0 0 0 0 0,0 0 0 0 0,0 0 0 0 0,0 0 0 0 0,0 1 13 0 0,0 10-20 0 0,-1-8 17 0 0,0 0-1 0 0,0 1 1 0 0,1-1 0 0 0,-1 0-1 0 0,1 0 1 0 0,0 0-1 0 0,0 0 1 0 0,1 1-1 0 0,-1-1 1 0 0,1 0-1 0 0,0 0 1 0 0,0 0-1 0 0,0 0 1 0 0,0 0-1 0 0,1 0 1 0 0,0 0 0 0 0,0-1-1 0 0,0 1 1 0 0,0-1-1 0 0,0 1 1 0 0,1-1-1 0 0,0 0 1 0 0,0 1-1 0 0,0-2 1 0 0,0 1-1 0 0,0 0 1 0 0,0 0-1 0 0,1-1 1 0 0,-1 0-1 0 0,1 0 1 0 0,-1 0 0 0 0,3 1 3 0 0,102-3 222 0 0,52-55 38 0 0,-146 50-207 0 0,0-2 0 0 0,-1 0 0 0 0,1 0 0 0 0,-1-1-1 0 0,-1-1 1 0 0,0 0 0 0 0,0-1 0 0 0,-1 0 0 0 0,0-1-1 0 0,0-1-52 0 0,-10 11 9 0 0,1 0 0 0 0,-1 0-1 0 0,0-1 1 0 0,0 1-1 0 0,0-1 1 0 0,0 1-1 0 0,0-1 1 0 0,0 1 0 0 0,0-1-1 0 0,-1 0 1 0 0,1 1-1 0 0,-1-1 1 0 0,1 0-1 0 0,-1 1 1 0 0,1-1-1 0 0,-1 0 1 0 0,0 0 0 0 0,0 1-1 0 0,0-1 1 0 0,0 0-1 0 0,0 0 1 0 0,0 0-1 0 0,-1 1 1 0 0,1-1 0 0 0,0 0-1 0 0,-1 1 1 0 0,0-1-1 0 0,1 0 1 0 0,-1 1-1 0 0,0-1 1 0 0,0 1-1 0 0,0-1 1 0 0,0 1 0 0 0,0-1-1 0 0,0 1 1 0 0,0-1-1 0 0,0 1 1 0 0,-1-1-9 0 0,-10-1-64 0 0,0 1 0 0 0,0 0 1 0 0,1 0-1 0 0,-1 1 0 0 0,0 0 0 0 0,0 1 1 0 0,0 1-1 0 0,0 0 0 0 0,0 1 0 0 0,0 0 1 0 0,1 0-1 0 0,-1 1 0 0 0,1 1 0 0 0,-1 0 0 0 0,1 1 1 0 0,0 0-1 0 0,1 0 0 0 0,0 1 0 0 0,-1 1 1 0 0,2 0-1 0 0,-1 0 0 0 0,1 1 0 0 0,0 0 1 0 0,1 0-1 0 0,0 1 0 0 0,-5 6 64 0 0,11-11 2 0 0,0-1-1 0 0,1 0 1 0 0,-1 1-1 0 0,1-1 1 0 0,-1 1 0 0 0,1-1-1 0 0,0 1 1 0 0,0-1-1 0 0,1 1 1 0 0,-1 0 0 0 0,1 0-1 0 0,0-1 1 0 0,0 1-1 0 0,0 0 1 0 0,0 0-1 0 0,1-1 1 0 0,0 1 0 0 0,-1 0-1 0 0,1-1 1 0 0,1 1-1 0 0,-1-1 1 0 0,0 1 0 0 0,1-1-1 0 0,0 0 1 0 0,0 1-1 0 0,0-1 1 0 0,0 0-1 0 0,0 0 1 0 0,0 0 0 0 0,1-1-1 0 0,1 2-1 0 0,96 74 358 0 0,-70-63-405 0 0,1 0 0 0 0,1-3 0 0 0,0 0 0 0 0,0-2 0 0 0,1-1 0 0 0,11 0 47 0 0,58 8-4822 0 0,-66-14-1777 0 0,-10-2-3160 0 0</inkml:trace>
</inkml:ink>
</file>

<file path=ppt/ink/ink6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0 7714 0 0,'0'0'1799'0'0,"0"0"-407"0"0,0 0-145 0 0,0 0 71 0 0,0 0 11 0 0,0 0-130 0 0,0 0-272 0 0,0 0-242 0 0,0 0-199 0 0,0 0-159 0 0,0 0-89 0 0,0 0-38 0 0,-18 12-2 0 0,-58 37-2 0 0,-13 19 417 0 0,83-65-624 0 0,1 0-1 0 0,0 0 0 0 0,1 1 1 0 0,-1 0-1 0 0,1 0 1 0 0,-1 0-1 0 0,1 0 1 0 0,0 0-1 0 0,1 1 0 0 0,-1 0 1 0 0,1 0-1 0 0,0 0 1 0 0,0 0-1 0 0,1 1 1 0 0,-1-1-1 0 0,1 1 0 0 0,0-1 1 0 0,1 1-1 0 0,-1 3 12 0 0,50 17-307 0 0,-34-22 326 0 0,168 59 119 0 0,-180-61-92 0 0,1 0 1 0 0,-1 0 0 0 0,0 1 0 0 0,0-1 0 0 0,0 0 0 0 0,0 1 0 0 0,0 0-1 0 0,0-1 1 0 0,-1 1 0 0 0,1 0 0 0 0,-1 0 0 0 0,0 0 0 0 0,0 0 0 0 0,0 0-1 0 0,0 0 1 0 0,0 0 0 0 0,-1 0 0 0 0,1 0 0 0 0,-1 0 0 0 0,0 0 0 0 0,0 0-1 0 0,0 1 1 0 0,0-1 0 0 0,-1 0 0 0 0,1 0 0 0 0,-1 0 0 0 0,0 0 0 0 0,0 0-1 0 0,0 0 1 0 0,0 0 0 0 0,0 0 0 0 0,-1 0 0 0 0,1-1 0 0 0,-1 1 0 0 0,0 0-1 0 0,0-1 1 0 0,0 1 0 0 0,0-1 0 0 0,0 0 0 0 0,-1 0 0 0 0,1 0 0 0 0,-1 0-1 0 0,1 0 1 0 0,-3 1-47 0 0,-6 6 39 0 0,0 0 0 0 0,0-1 0 0 0,-1-1 0 0 0,0 1 0 0 0,-1-2 0 0 0,1 0 0 0 0,-1 0 0 0 0,-10 2-39 0 0,-68 5-3322 0 0,76-18-871 0 0,5-8-6410 0 0,9 9 6850 0 0</inkml:trace>
</inkml:ink>
</file>

<file path=ppt/ink/ink6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1 8362 0 0,'0'0'2747'0'0,"0"0"-1304"0"0,0 0-792 0 0,0 0 30 0 0,0 0 346 0 0,0 0 323 0 0,0 0 79 0 0,0 0-228 0 0,0 0-284 0 0,0 0-217 0 0,0 0-142 0 0,-6 35-89 0 0,-19 112-107 0 0,16-94-109 0 0,3 1 0 0 0,2 0 0 0 0,2 0 0 0 0,4 13-253 0 0,-1 10 72 0 0,-5 122-24 0 0,-7-160-517 0 0,-7-27-4615 0 0,14-19-1415 0 0,4 3 1199 0 0,0-3-377 0 0</inkml:trace>
  <inkml:trace contextRef="#ctx0" brushRef="#br0" timeOffset="394.425">351 321 7434 0 0,'0'0'1804'0'0,"0"0"-768"0"0,0 0-333 0 0,0 0 163 0 0,0 0 294 0 0,0 0 167 0 0,0 0-94 0 0,0 0-294 0 0,0 0-317 0 0,-33 17-272 0 0,-103 52-152 0 0,34-19 218 0 0,99-49-397 0 0,0 0 0 0 0,0 0 1 0 0,0 0-1 0 0,0 0 0 0 0,0 0 0 0 0,0 1 1 0 0,1-1-1 0 0,-1 1 0 0 0,0 0 0 0 0,1 0 1 0 0,-1 0-1 0 0,1 0 0 0 0,-1 0 1 0 0,1 0-1 0 0,0 1 0 0 0,0-1 0 0 0,0 1 1 0 0,1-1-1 0 0,-1 1 0 0 0,0 0 0 0 0,1 0 1 0 0,0 0-1 0 0,0 0 0 0 0,0 0 0 0 0,0 0 1 0 0,0 0-1 0 0,0 0 0 0 0,1 0 0 0 0,0 0 1 0 0,-1 0-1 0 0,1 1 0 0 0,0-1 1 0 0,1 0-1 0 0,-1 0 0 0 0,0 0 0 0 0,1 1-19 0 0,5 3 73 0 0,0 0 0 0 0,0-1 0 0 0,0 0-1 0 0,0 0 1 0 0,1-1 0 0 0,0 0 0 0 0,0 0-1 0 0,1-1 1 0 0,-1 0 0 0 0,1 0 0 0 0,5 2-73 0 0,46 28 454 0 0,-47-24-212 0 0,-1 0 0 0 0,0 1-1 0 0,0 0 1 0 0,-1 1 0 0 0,-1 0-1 0 0,0 1 1 0 0,0 0 0 0 0,-1 0-1 0 0,2 7-241 0 0,4 11 615 0 0,-2-3-3281 0 0,-11-28 1753 0 0,-1 0-2428 0 0,0 0-3505 0 0,0 0 4409 0 0,0 0-4186 0 0</inkml:trace>
</inkml:ink>
</file>

<file path=ppt/ink/ink6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7.3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223 594 2713 0 0,'0'0'85'0'0,"0"0"-276"0"0,0 0-202 0 0,0 0 81 0 0,0 0 201 0 0,0 0 178 0 0,0 0 107 0 0,0 0 72 0 0,-29 36 114 0 0,-87 112 112 0 0,65-63 339 0 0,47-67-618 0 0,-2 4 118 0 0,0 2-1 0 0,2-1 1 0 0,1 0-1 0 0,1 1 1 0 0,1-1-1 0 0,1 1 1 0 0,2 10-311 0 0,-1-30 133 0 0,0 0 1 0 0,1 0-1 0 0,0-1 0 0 0,-1 1 1 0 0,2 0-1 0 0,-1-1 0 0 0,0 0 0 0 0,1 1 1 0 0,-1-1-1 0 0,1 0 0 0 0,0 0 1 0 0,0 0-1 0 0,0-1 0 0 0,0 1 1 0 0,1-1-1 0 0,-1 0 0 0 0,1 0 0 0 0,-1 0 1 0 0,1 0-1 0 0,0-1 0 0 0,-1 1 1 0 0,1-1-1 0 0,0 0 0 0 0,0 0 1 0 0,0 0-1 0 0,0-1 0 0 0,0 1 1 0 0,0-1-1 0 0,1 0 0 0 0,-1 0 0 0 0,0-1 1 0 0,0 1-1 0 0,0-1 0 0 0,0 0 1 0 0,0 0-1 0 0,0 0 0 0 0,-1 0 1 0 0,1-1-1 0 0,0 0 0 0 0,0 0 0 0 0,-1 0 1 0 0,1 0-1 0 0,-1 0 0 0 0,0-1 1 0 0,0 1-1 0 0,0-1-133 0 0,29-21 554 0 0,-1-1 0 0 0,-2-1 0 0 0,-1-1 0 0 0,-1-2 0 0 0,-1-1 0 0 0,-1-1 0 0 0,-2-1 0 0 0,-2-1 0 0 0,3-7-554 0 0,10-15 111 0 0,-3-2-1 0 0,-2-1 1 0 0,-2-1-1 0 0,-4-1 1 0 0,11-43-111 0 0,-24 65-412 0 0,-2 0 0 0 0,-1 0 1 0 0,-2-1-1 0 0,-2 1 0 0 0,-2-1 1 0 0,-2-12 411 0 0,-23-55-2116 0 0,22 103 2076 0 0,1 0-1 0 0,-1 0 1 0 0,0 0-1 0 0,0 1 1 0 0,0-1-1 0 0,0 1 1 0 0,0-1 0 0 0,0 1-1 0 0,-1 0 1 0 0,1 0-1 0 0,-1 0 1 0 0,0 0 0 0 0,0 0-1 0 0,1 1 1 0 0,-1-1-1 0 0,0 1 1 0 0,0 0-1 0 0,0 0 1 0 0,-1 0 0 0 0,1 0-1 0 0,0 0 1 0 0,0 1-1 0 0,0-1 1 0 0,-1 1-1 0 0,1 0 1 0 0,0 0 0 0 0,-1 0-1 0 0,1 1 1 0 0,0-1-1 0 0,0 1 1 0 0,-3 0 40 0 0,-5 5-33 0 0,0 0-1 0 0,0 1 1 0 0,0 0 0 0 0,1 1 0 0 0,0 0-1 0 0,0 0 1 0 0,1 1 0 0 0,0 1 0 0 0,0-1-1 0 0,1 1 1 0 0,1 1 0 0 0,0-1 0 0 0,0 1-1 0 0,1 1 1 0 0,0 1 33 0 0,4-11 17 0 0,-10 18 193 0 0,0-1-1 0 0,1 2 1 0 0,1-1-1 0 0,1 1 1 0 0,1 1-1 0 0,1 0 1 0 0,1 0-1 0 0,0 0 1 0 0,2 1-1 0 0,1 0 1 0 0,1-1-1 0 0,0 1 1 0 0,2 0-1 0 0,1 0 1 0 0,1 0-1 0 0,0 0 1 0 0,2 0-1 0 0,1-1 1 0 0,1 0-1 0 0,0 0 1 0 0,2 0-1 0 0,0-1 1 0 0,2 0-1 0 0,0 0 0 0 0,1-1 1 0 0,13 16-210 0 0,-6-14 176 0 0,0-1-1 0 0,1-1 1 0 0,1-1-1 0 0,1 0 1 0 0,1-2-1 0 0,0 0 1 0 0,1-2-1 0 0,1 0 1 0 0,0-2-1 0 0,1-1 1 0 0,0 0-1 0 0,1-2 1 0 0,25 6-176 0 0,-37-18-1522 0 0,-12-12-6272 0 0,-2 9 3883 0 0,0-3-2229 0 0</inkml:trace>
  <inkml:trace contextRef="#ctx0" brushRef="#br0" timeOffset="255.136">1004 646 12571 0 0,'0'0'1407'0'0,"0"0"-562"0"0,0 0-266 0 0,0 0 148 0 0,0 0 190 0 0,0 0 20 0 0,0 0-156 0 0,0 0-229 0 0,-8 32-226 0 0,-23 99-161 0 0,24-33-126 0 0,7-96-116 0 0,0 0 1 0 0,0 0 0 0 0,0 1 0 0 0,1-1 0 0 0,-1 0 0 0 0,1 0 0 0 0,-1 0-1 0 0,1 0 1 0 0,0 0 0 0 0,-1 0 0 0 0,1 0 0 0 0,0 0 0 0 0,1-1 0 0 0,-1 1-1 0 0,0 0 1 0 0,0-1 0 0 0,1 1 0 0 0,-1 0 0 0 0,1-1 0 0 0,-1 0 0 0 0,1 1-1 0 0,0-1 1 0 0,0 0 0 0 0,0 0 76 0 0,14 5-4128 0 0,3-4-4445 0 0,-11-2 3256 0 0</inkml:trace>
  <inkml:trace contextRef="#ctx0" brushRef="#br0" timeOffset="424.509">1061 219 6105 0 0,'0'0'816'0'0,"0"0"-968"0"0,0 0-680 0 0,0 0-336 0 0,0 0-120 0 0,0 0-169 0 0,0 0-439 0 0,0 0 1768 0 0</inkml:trace>
</inkml:ink>
</file>

<file path=ppt/ink/ink6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6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0 9194 0 0,'0'0'968'0'0,"0"0"-370"0"0,0 0-246 0 0,0 0 149 0 0,0 0 286 0 0,0 0 236 0 0,0 0 41 0 0,0 0-106 0 0,0 0-177 0 0,0 0-174 0 0,0 0-96 0 0,1 36-98 0 0,4 118-50 0 0,5 297 1199 0 0,-13-223-1753 0 0,-21-151-1687 0 0,13-65-2192 0 0,-4-5-3466 0 0,10-4 1529 0 0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10.0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60 3849 0 0,'0'0'1907'0'0,"0"0"-191"0"0,0 0-81 0 0,0 0-28 0 0,0 0-162 0 0,0 0-355 0 0,0 0-328 0 0,0 0-191 0 0,0 0-47 0 0,0 0 33 0 0,0 0 58 0 0,0 0 17 0 0,0 0-22 0 0,26 0-29 0 0,158-1 893 0 0,174-28-1109 0 0,-312 15-3611 0 0,-20-1-6205 0 0,-24 15 5986 0 0,0 0-313 0 0</inkml:trace>
  <inkml:trace contextRef="#ctx0" brushRef="#br0" timeOffset="270.167">84 262 4841 0 0,'0'0'2533'0'0,"0"0"-541"0"0,0 0-294 0 0,0 0-41 0 0,0 0-116 0 0,0 0-312 0 0,0 0-421 0 0,0 0-285 0 0,0 0-92 0 0,0 0 34 0 0,0 0 57 0 0,0 0 27 0 0,0 0-3 0 0,27 4-62 0 0,85 10-60 0 0,-4-21 285 0 0,-77 0-543 0 0,217-27-248 0 0,-213 27-185 0 0,-9 2-4302 0 0,-9 3-8198 0 0,-17 2 9334 0 0</inkml:trace>
  <inkml:trace contextRef="#ctx0" brushRef="#br0" timeOffset="538.065">1 516 7930 0 0,'0'0'1528'0'0,"0"0"-600"0"0,0 0-162 0 0,0 0 339 0 0,0 0 309 0 0,0 0 66 0 0,0 0-179 0 0,0 0-260 0 0,0 0-199 0 0,31 0-173 0 0,100 0-142 0 0,20-15 440 0 0,94-22-2673 0 0,-204 31-1317 0 0,-15 2-2417 0 0,-5 0-4889 0 0</inkml:trace>
  <inkml:trace contextRef="#ctx0" brushRef="#br0" timeOffset="4574.294">1923 78 1112 0 0,'0'0'1064'0'0,"0"0"-318"0"0,0 0-37 0 0,0 0 208 0 0,0 0 272 0 0,0 0 160 0 0,0 0-81 0 0,0 0-187 0 0,0 0-219 0 0,0 0-190 0 0,0 0-113 0 0,0-3 1499 0 0,-38 44 626 0 0,-1-2-2464 0 0,-2-2 0 0 0,-1-2 0 0 0,-41 26-220 0 0,-81 56 158 0 0,110-90 79 0 0,-2-3 1 0 0,0-2 0 0 0,-1-3 0 0 0,-37 7-238 0 0,-12-19 1464 0 0,102-10-1433 0 0,0 0-1 0 0,1 0 1 0 0,-1 0 0 0 0,1-1-1 0 0,0 0 1 0 0,0 0 0 0 0,0 0 0 0 0,1 0-1 0 0,-1 0 1 0 0,1 0 0 0 0,0-1-1 0 0,0 1 1 0 0,0-1 0 0 0,1 1 0 0 0,0-1-1 0 0,-1 0 1 0 0,2 1 0 0 0,-1-1-1 0 0,1 0 1 0 0,-1 0 0 0 0,1 0 0 0 0,1 0-1 0 0,-1 0 1 0 0,1 1 0 0 0,-1-1-1 0 0,1 0 1 0 0,1 0 0 0 0,-1 1 0 0 0,1-1-1 0 0,0 1 1 0 0,0-2-31 0 0,2-10-16 0 0,1-1-1 0 0,0 1 1 0 0,1 0 0 0 0,1 0-1 0 0,0 0 1 0 0,1 1 0 0 0,1 1-1 0 0,7-10 17 0 0,82-80-142 0 0,-95 103 142 0 0,0-1 0 0 0,1 0 0 0 0,-1 1 0 0 0,1-1 1 0 0,0 1-1 0 0,0 0 0 0 0,-1 1 0 0 0,1-1 0 0 0,0 0 1 0 0,0 1-1 0 0,0 0 0 0 0,-1 0 0 0 0,1 0 0 0 0,0 1 1 0 0,0-1-1 0 0,0 1 0 0 0,-1 0 0 0 0,1 0 0 0 0,0 0 1 0 0,-1 0-1 0 0,1 1 0 0 0,-1-1 0 0 0,1 1 0 0 0,-1 0 1 0 0,1 1-1 0 0,80 65 252 0 0,-70-51-112 0 0,0 0 1 0 0,-2 2-1 0 0,1-1 1 0 0,-2 2-1 0 0,-1-1 0 0 0,0 2 1 0 0,2 9-141 0 0,-9-23 40 0 0,61 111 629 0 0,-53-100-533 0 0,0 0-1 0 0,2-1 0 0 0,0 0 1 0 0,0-2-1 0 0,2 1 0 0 0,0-1 1 0 0,0-1-1 0 0,2-1 0 0 0,0 0 1 0 0,0-2-1 0 0,1 0 0 0 0,0 0 1 0 0,1-2-1 0 0,0 0 0 0 0,1-1 1 0 0,-1-1-1 0 0,15 3-135 0 0,-4-8-507 0 0,-24-3-4281 0 0,-2 0-4688 0 0,0-3-185 0 0</inkml:trace>
</inkml:ink>
</file>

<file path=ppt/ink/ink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54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680 768 0 0 0,'13'0'1073'0'0,"-6"-27"9452"0"0,-7 25-10390 0 0,0 2 539 0 0,-6-12 3305 0 0,2 10-3766 0 0,0 0-1 0 0,0 1 0 0 0,0-1 1 0 0,0 1-1 0 0,0 0 0 0 0,0 0 1 0 0,-1 0-1 0 0,1 1 1 0 0,0-1-1 0 0,-1 1 0 0 0,1 0 1 0 0,0 1-1 0 0,-1-1 0 0 0,1 1 1 0 0,0-1-1 0 0,0 1 1 0 0,-1 1-1 0 0,1-1 0 0 0,0 0 1 0 0,0 1-1 0 0,0 0 0 0 0,1 0 1 0 0,-1 0-1 0 0,-3 3-212 0 0,5-3 10 0 0,-1 0 41 0 0,0 1 0 0 0,0 0 0 0 0,0 0 0 0 0,0 0 0 0 0,1 0 0 0 0,0 0 0 0 0,-1 1 0 0 0,1-1 0 0 0,0 1 0 0 0,0-1 0 0 0,1 1 0 0 0,-1 0 0 0 0,1 0 0 0 0,0 0 0 0 0,0 0 0 0 0,0 2-51 0 0,0 0 23 0 0,0-1 1 0 0,0 1 0 0 0,0 0-1 0 0,1 0 1 0 0,0 0-1 0 0,1-1 1 0 0,-1 1 0 0 0,1 0-1 0 0,0 0 1 0 0,1-1 0 0 0,-1 1-1 0 0,1-1 1 0 0,0 1-1 0 0,0-1 1 0 0,1 0 0 0 0,-1 0-1 0 0,2 1-23 0 0,-2-4 34 0 0,0 1-1 0 0,0-1 1 0 0,0 1-1 0 0,1-1 1 0 0,-1 0-1 0 0,1 0 0 0 0,0 0 1 0 0,-1 0-1 0 0,1 0 1 0 0,0 0-1 0 0,0-1 1 0 0,0 0-1 0 0,0 1 1 0 0,1-1-1 0 0,-1 0 1 0 0,0-1-1 0 0,0 1 1 0 0,1 0-1 0 0,-1-1 1 0 0,0 0-1 0 0,1 0 1 0 0,-1 0-1 0 0,0 0 0 0 0,1 0 1 0 0,-1-1-1 0 0,0 0 1 0 0,1 1-1 0 0,-1-1 1 0 0,2-1-34 0 0,85-52 1003 0 0,-80 45-870 0 0,-1 0 0 0 0,-1-1 1 0 0,0-1-1 0 0,0 1 0 0 0,-1-1 0 0 0,0 0 1 0 0,-1-1-1 0 0,0 0 0 0 0,-1 0 0 0 0,1-2-133 0 0,-6 12 26 0 0,1 0 1 0 0,0 0-1 0 0,-1 0 0 0 0,1 1 0 0 0,-1-1 0 0 0,0 0 1 0 0,0 0-1 0 0,1 0 0 0 0,-1 0 0 0 0,0 0 0 0 0,-1 0 1 0 0,1 0-1 0 0,0 0 0 0 0,-1 0 0 0 0,1 0 0 0 0,-1 0 1 0 0,1 1-1 0 0,-1-1 0 0 0,0 0 0 0 0,0 0 0 0 0,0 1 1 0 0,0-1-1 0 0,0 0 0 0 0,0 1 0 0 0,0-1 0 0 0,-1 1 0 0 0,1-1 1 0 0,0 1-1 0 0,-1 0 0 0 0,1 0 0 0 0,-1 0 0 0 0,0 0 1 0 0,1 0-1 0 0,-2-1-26 0 0,-69-5-237 0 0,61 9 204 0 0,1 0 0 0 0,-1 1 1 0 0,1 1-1 0 0,-1-1 0 0 0,1 2 1 0 0,0-1-1 0 0,1 2 0 0 0,-1-1 1 0 0,1 1-1 0 0,0 0 0 0 0,0 1 1 0 0,1 0-1 0 0,0 1 0 0 0,-1 0 33 0 0,8-5 0 0 0,-1 0 0 0 0,1 0-1 0 0,-1 0 1 0 0,1 1 0 0 0,0-1 0 0 0,0 0-1 0 0,1 1 1 0 0,-1-1 0 0 0,1 0 0 0 0,-1 1-1 0 0,1-1 1 0 0,0 1 0 0 0,0-1-1 0 0,1 0 1 0 0,-1 1 0 0 0,1-1 0 0 0,0 1-1 0 0,0-1 1 0 0,0 0 0 0 0,0 0 0 0 0,0 0-1 0 0,1 0 1 0 0,-1 0 0 0 0,1 0-1 0 0,0 0 1 0 0,0 0 0 0 0,0 0 0 0 0,0-1-1 0 0,0 1 1 0 0,1-1 0 0 0,-1 1 0 0 0,1-1-1 0 0,0 0 1 0 0,0 0 0 0 0,0 0-1 0 0,-1-1 1 0 0,2 1 0 0 0,-1-1 0 0 0,0 0-1 0 0,0 1 1 0 0,0-1 0 0 0,1-1 0 0 0,-1 1-1 0 0,3 0 1 0 0,12 2 142 0 0,-9-6-2981 0 0,-6-3-2512 0 0,-7-6-3583 0 0,1 5-284 0 0</inkml:trace>
  <inkml:trace contextRef="#ctx0" brushRef="#br0" timeOffset="804.33">80 128 2393 0 0,'0'0'1837'0'0,"0"0"-230"0"0,0 0 2 0 0,0 0 220 0 0,0 0 210 0 0,0 0-19 0 0,0 0-327 0 0,0 0-439 0 0,0 0-353 0 0,0 0-223 0 0,0 0-109 0 0,0 0-42 0 0,0 0-16 0 0,-3 0-38 0 0,1 3-350 0 0,0 0 0 0 0,0 1 0 0 0,1 0-1 0 0,-1-1 1 0 0,1 1 0 0 0,0 0 0 0 0,0 0 0 0 0,0 0-1 0 0,0 0 1 0 0,1 0 0 0 0,-1 0 0 0 0,1 0 0 0 0,0 0-1 0 0,0 0 1 0 0,1 0 0 0 0,-1 0 0 0 0,1 0-1 0 0,0 0 1 0 0,0-1 0 0 0,0 1 0 0 0,1 1-123 0 0,-1 6 206 0 0,29 309 1410 0 0,-13-233-1562 0 0,-12-80-1366 0 0,-3-31-1399 0 0,-2 19 2338 0 0,3-38-5758 0 0,-2 13-2629 0 0,-1 19 3652 0 0</inkml:trace>
  <inkml:trace contextRef="#ctx0" brushRef="#br0" timeOffset="5573.486">148 76 0 0 0,'-58'18'0'0'0,"11"-7"1471"0"0,5-3 1390 0 0,42-8-2255 0 0,0 0 8 0 0,0 0-50 0 0,0 0-72 0 0,0 0-61 0 0,0 0-51 0 0,0 0-3 0 0,0 0 10 0 0,0 0-8 0 0,0 0 2 0 0,0 0 30 0 0,18-4 6064 0 0,20-23-3100 0 0,69-31-1727 0 0,-83 48-1490 0 0,-21 9-153 0 0,0-1-1 0 0,0 0 0 0 0,0 1 1 0 0,0-1-1 0 0,0 1 0 0 0,0 0 1 0 0,0 0-1 0 0,1 0 0 0 0,-1 1 1 0 0,0-1-1 0 0,0 1 0 0 0,1 0 1 0 0,-1-1-1 0 0,0 2 0 0 0,1-1 1 0 0,-1 0-1 0 0,0 1 1 0 0,4 0-5 0 0,9 79 24 0 0,-15-77-14 0 0,0 0 1 0 0,0 0 0 0 0,0 1 0 0 0,-1-1-1 0 0,1 0 1 0 0,-1 0 0 0 0,0 0 0 0 0,0 0-1 0 0,0 1 1 0 0,0-1 0 0 0,0 0 0 0 0,-1 0-1 0 0,0 0 1 0 0,1 0 0 0 0,-1 0 0 0 0,0 0-1 0 0,0 0 1 0 0,-1 0 0 0 0,1 0 0 0 0,-1 0-1 0 0,1 0 1 0 0,-1-1 0 0 0,0 1 0 0 0,0-1-1 0 0,0 1 1 0 0,0-1 0 0 0,-1 0 0 0 0,1 0-1 0 0,-1 0 1 0 0,1 0 0 0 0,-1 0 0 0 0,-1 0-11 0 0,3-1-3 0 0,0 0 1 0 0,1-1 0 0 0,-1 1-1 0 0,0 0 1 0 0,1-1-1 0 0,-1 1 1 0 0,0 0 0 0 0,1 0-1 0 0,-1-1 1 0 0,1 1 0 0 0,-1 0-1 0 0,1 0 1 0 0,0 0 0 0 0,-1 0-1 0 0,1 0 1 0 0,0 0-1 0 0,0 0 1 0 0,-1 0 0 0 0,1 0-1 0 0,0 0 1 0 0,0 0 0 0 0,0 0-1 0 0,0 0 1 0 0,0 0 0 0 0,0 0-1 0 0,1 0 1 0 0,-1-1 0 0 0,0 1-1 0 0,0 0 1 0 0,1 0-1 0 0,-1 0 1 0 0,1 0 0 0 0,-1 0-1 0 0,0 0 1 0 0,1 0 0 0 0,0-1-1 0 0,-1 1 1 0 0,1 0 0 0 0,-1 0-1 0 0,1-1 1 0 0,0 1-1 0 0,0 0 1 0 0,-1-1 0 0 0,1 1-1 0 0,1 0 3 0 0,35 27-64 0 0,32 16 33 0 0,-66-41 52 0 0,1 0 0 0 0,-1 0-1 0 0,1 0 1 0 0,-1 0 0 0 0,0 0-1 0 0,0 1 1 0 0,0-1 0 0 0,-1 1 0 0 0,1 0-1 0 0,-1 0 1 0 0,0 0 0 0 0,0 0-1 0 0,0 0 1 0 0,-1 0 0 0 0,1 0 0 0 0,-1 1-1 0 0,0-1 1 0 0,0 1 0 0 0,-1-1-1 0 0,1 1 1 0 0,-1-1 0 0 0,0 1 0 0 0,0-1-1 0 0,-1 1 1 0 0,1-1 0 0 0,-1 1-1 0 0,0-1 1 0 0,0 0 0 0 0,-1 1 0 0 0,1-1-1 0 0,-1 0 1 0 0,0 0 0 0 0,0 0-1 0 0,-2 3-20 0 0,-7 5 118 0 0,0-1-1 0 0,-1 0 0 0 0,0-1 1 0 0,0 0-1 0 0,-1-1 0 0 0,0-1 1 0 0,-1 0-1 0 0,0 0 0 0 0,0-2 1 0 0,-1 0-1 0 0,0 0 1 0 0,-9 1-118 0 0,-20 10 194 0 0,-64 5 5 0 0,107-22-262 0 0,1 0-55 0 0,0 0-78 0 0,0 0-164 0 0,14-4-2090 0 0,11-10-1133 0 0,1 0-6098 0 0,-15 10 2371 0 0</inkml:trace>
</inkml:ink>
</file>

<file path=ppt/ink/ink6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 7514 0 0,'0'0'1165'0'0,"0"0"-262"0"0,0 0 8 0 0,0 0 269 0 0,0 0 178 0 0,0 0-43 0 0,0 0-274 0 0,0 0-253 0 0,0 0-201 0 0,0 0-121 0 0,0 0-101 0 0,36-2-100 0 0,112-3-67 0 0,103 4-1676 0 0,-156 1-8644 0 0,-71 0 3666 0 0</inkml:trace>
</inkml:ink>
</file>

<file path=ppt/ink/ink6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3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63 7346 0 0,'0'0'2380'0'0,"0"0"-928"0"0,0 0-389 0 0,0 0 72 0 0,0 0 129 0 0,0 0-81 0 0,0 0-337 0 0,0 0-326 0 0,0 0-225 0 0,-11 33-110 0 0,-31 100-46 0 0,41-131-134 0 0,0 0 1 0 0,0 0 0 0 0,1 0-1 0 0,-1 0 1 0 0,0 0 0 0 0,1 0-1 0 0,0 0 1 0 0,-1 0 0 0 0,1 0-1 0 0,0 0 1 0 0,0 0 0 0 0,0 1-1 0 0,0-1 1 0 0,0 0 0 0 0,0 0-1 0 0,1 0 1 0 0,-1 0 0 0 0,1 0-1 0 0,0 0 1 0 0,-1 0 0 0 0,1 0-1 0 0,0 0 1 0 0,0 0 0 0 0,0 0-1 0 0,1-1 1 0 0,-1 1 0 0 0,0 0-1 0 0,0-1 1 0 0,1 1 0 0 0,-1-1-1 0 0,1 1 1 0 0,1 0-6 0 0,3 3 32 0 0,1 1 97 0 0,1-1 0 0 0,-1 0 0 0 0,1 0 0 0 0,0 0 0 0 0,0-1 0 0 0,1 0 0 0 0,-1-1 0 0 0,1 0 0 0 0,0 0 0 0 0,0-1 0 0 0,0 0 0 0 0,0 0 0 0 0,0-1 0 0 0,0 0 0 0 0,0-1 0 0 0,0 0 0 0 0,0-1-1 0 0,1 1 1 0 0,-1-2 0 0 0,0 1 0 0 0,0-1 0 0 0,0-1 0 0 0,-1 0 0 0 0,1 0 0 0 0,-1-1 0 0 0,1 1 0 0 0,-1-2 0 0 0,0 1 0 0 0,-1-1 0 0 0,7-5-129 0 0,-9 5 15 0 0,1 0 0 0 0,-1 0 0 0 0,0 0-1 0 0,0 0 1 0 0,0-1 0 0 0,-1 0 0 0 0,1 0 0 0 0,-2 0 0 0 0,1-1 0 0 0,-1 1 0 0 0,0-1-1 0 0,0 0 1 0 0,0 0 0 0 0,-1 0 0 0 0,-1 0 0 0 0,1 0 0 0 0,-1 0 0 0 0,0 0 0 0 0,0-1-1 0 0,-1 1 1 0 0,0 0 0 0 0,-1-1 0 0 0,1 1 0 0 0,-1 0 0 0 0,-1-1 0 0 0,1 1 0 0 0,-1 0-1 0 0,-1 0 1 0 0,1 0 0 0 0,-1 1 0 0 0,0-1 0 0 0,-1 0 0 0 0,0 1 0 0 0,0 0-1 0 0,0 0 1 0 0,-1 0 0 0 0,1 1 0 0 0,-1-1 0 0 0,-1 1 0 0 0,-2-2-15 0 0,-75-28-3513 0 0,53 33-618 0 0,2 6-3624 0 0,17-1 669 0 0</inkml:trace>
</inkml:ink>
</file>

<file path=ppt/ink/ink6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 85 0 0 0,'0'0'363'0'0,"0"0"984"0"0,0 0 298 0 0,0 0 21 0 0,0 0-19 0 0,0 0-36 0 0,0 0-67 0 0,7-13-99 0 0,19-41-93 0 0,-26 53-1273 0 0,0 0 0 0 0,-1 0 0 0 0,1 1 0 0 0,0-1 0 0 0,0 0 0 0 0,0 0 0 0 0,-1 1 0 0 0,1-1 0 0 0,0 0 0 0 0,-1 1 0 0 0,1-1 1 0 0,0 0-1 0 0,-1 1 0 0 0,1-1 0 0 0,-1 0 0 0 0,0 1 0 0 0,1-1 0 0 0,-1 1 0 0 0,1-1 0 0 0,-1 1 0 0 0,0-1 0 0 0,1 1 0 0 0,-1 0 0 0 0,0-1 0 0 0,1 1 0 0 0,-1 0 0 0 0,0-1 0 0 0,0 1 0 0 0,1 0 0 0 0,-1 0 0 0 0,0 0 0 0 0,0 0 0 0 0,1-1 0 0 0,-1 1 1 0 0,0 0-1 0 0,0 1 0 0 0,0-1 0 0 0,1 0 0 0 0,-1 0 0 0 0,0 0 0 0 0,0 0 0 0 0,1 1 0 0 0,-1-1 0 0 0,0 0 0 0 0,0 0 0 0 0,1 1 0 0 0,-1-1 0 0 0,0 1 0 0 0,0 0-79 0 0,-1-1 199 0 0,-9 3 17 0 0,0 1 0 0 0,0 0 0 0 0,1 0 0 0 0,-1 1 0 0 0,1 1 0 0 0,0 0 0 0 0,0 0 0 0 0,0 1 0 0 0,0 1-216 0 0,-3 1 161 0 0,2-2-110 0 0,0 0 0 0 0,0 0 0 0 0,1 1 0 0 0,0 0 0 0 0,1 1 0 0 0,0 0-1 0 0,0 1 1 0 0,1-1 0 0 0,0 2 0 0 0,1-1 0 0 0,0 1 0 0 0,0 0 0 0 0,1 1-1 0 0,1-1 1 0 0,0 1 0 0 0,1 0 0 0 0,0 1 0 0 0,0-1 0 0 0,2 1 0 0 0,-1-1-1 0 0,2 1 1 0 0,-1 3-51 0 0,4-11 41 0 0,0-1-1 0 0,-1 1 1 0 0,1-1-1 0 0,1 0 1 0 0,-1 1-1 0 0,1-1 1 0 0,-1 0-1 0 0,1 0 1 0 0,0 0-1 0 0,1-1 1 0 0,-1 1-1 0 0,1-1 1 0 0,-1 0-1 0 0,1 0 1 0 0,0 0-1 0 0,0 0 1 0 0,1-1-1 0 0,-1 0 1 0 0,0 1-1 0 0,1-2 1 0 0,-1 1-1 0 0,1 0 1 0 0,0-1-1 0 0,0 0 1 0 0,-1 0-1 0 0,1 0 1 0 0,0-1-1 0 0,0 0 1 0 0,0 0-1 0 0,0 0 1 0 0,0 0-1 0 0,-1-1 1 0 0,1 0-1 0 0,0 0 1 0 0,0 0-1 0 0,-1 0 1 0 0,1-1-1 0 0,0 0 1 0 0,-1 0-1 0 0,0 0 1 0 0,1 0-41 0 0,9-9 154 0 0,0-1 0 0 0,-1 0 0 0 0,0-1 0 0 0,-1 0 0 0 0,-1-1 1 0 0,0 0-1 0 0,-1-1 0 0 0,0 0 0 0 0,-1-1 0 0 0,-1 0 0 0 0,1-3-154 0 0,16-26 202 0 0,-20 35-145 0 0,-5 9-59 0 0,-1 1 1 0 0,1-1-1 0 0,0 1 1 0 0,0-1-1 0 0,0 1 1 0 0,0-1-1 0 0,0 1 1 0 0,0-1-1 0 0,0 0 1 0 0,0 1-1 0 0,0-1 0 0 0,1 1 1 0 0,-1-1-1 0 0,0 1 1 0 0,0-1-1 0 0,0 1 1 0 0,1-1-1 0 0,-1 1 1 0 0,0-1-1 0 0,0 1 1 0 0,1-1-1 0 0,-1 1 1 0 0,0-1-1 0 0,1 1 1 0 0,-1 0-1 0 0,1-1 1 0 0,-1 1-1 0 0,1-1 1 0 0,-1 1-1 0 0,1 0 1 0 0,-1 0-1 0 0,1-1 1 0 0,-1 1-1 0 0,1 0 1 0 0,-1 0-1 0 0,1 0 1 0 0,-1-1-1 0 0,1 1 0 0 0,-1 0 1 0 0,1 0-1 0 0,-1 0 1 0 0,1 0-1 0 0,0 0 1 0 0,-1 0-1 0 0,1 0 1 0 0,-1 0-1 0 0,1 0 1 0 0,-1 1-1 0 0,1-1 1 0 0,-1 0-1 0 0,1 0 1 0 0,0 0-1 0 0,-1 1 1 0 0,1-1-1 0 0,-1 0 1 0 0,0 0-1 0 0,1 1 1 0 0,-1-1-1 0 0,1 0 1 0 0,-1 1-1 0 0,1-1 1 0 0,-1 1-1 0 0,0-1 1 0 0,1 1-1 0 0,-1-1 1 0 0,0 1-1 0 0,1-1 2 0 0,80 114-71 0 0,-63-83 40 0 0,-1 1-1 0 0,-2 1 1 0 0,-1 0-1 0 0,-2 1 1 0 0,-1 1-1 0 0,-2-1 0 0 0,-1 2 1 0 0,-2-1-1 0 0,-1 1 1 0 0,-2 0-1 0 0,-1 0 1 0 0,-4 35 31 0 0,-2-53-21 0 0,-1 0 0 0 0,0 0 1 0 0,-2 0-1 0 0,0-1 1 0 0,-1 0-1 0 0,0 0 0 0 0,-2-1 1 0 0,0 0-1 0 0,0 0 0 0 0,-2-2 1 0 0,0 1-1 0 0,0-1 1 0 0,-2-1-1 0 0,1 0 0 0 0,-2-1 1 0 0,0-1-1 0 0,0 0 1 0 0,-1-1-1 0 0,0 0 0 0 0,-1-2 1 0 0,0 0-1 0 0,-17 6 21 0 0,31-13 6 0 0,1 0-1 0 0,-1 1 0 0 0,1-2 1 0 0,-1 1-1 0 0,1 0 1 0 0,-1 0-1 0 0,0-1 1 0 0,0 1-1 0 0,1-1 1 0 0,-1 0-1 0 0,0 0 0 0 0,1 0 1 0 0,-1 0-1 0 0,0 0 1 0 0,0-1-1 0 0,1 1 1 0 0,-1-1-1 0 0,0 0 1 0 0,1 0-1 0 0,-1 0 0 0 0,1 0 1 0 0,-1 0-1 0 0,1-1 1 0 0,0 1-1 0 0,-1-1 1 0 0,1 1-1 0 0,0-1 1 0 0,0 0-1 0 0,0 0 0 0 0,0 0 1 0 0,0 0-1 0 0,1 0 1 0 0,-1 0-1 0 0,1 0 1 0 0,-1-1-1 0 0,1 1 1 0 0,0-1-1 0 0,0 1 1 0 0,0-1-1 0 0,0 1 0 0 0,0-1 1 0 0,0 0-1 0 0,1 1 1 0 0,-1-1-1 0 0,1 0 1 0 0,0 1-1 0 0,0-1 1 0 0,0-1-6 0 0,0-10-8 0 0,0-1 0 0 0,0 1 1 0 0,1 0-1 0 0,1-1 1 0 0,1 1-1 0 0,0 0 0 0 0,1 0 1 0 0,0 1-1 0 0,1-1 1 0 0,4-8 7 0 0,13-23-216 0 0,2 0 0 0 0,2 2 0 0 0,31-40 216 0 0,52-45-6805 0 0,-89 106 1412 0 0,-5 6-2072 0 0</inkml:trace>
</inkml:ink>
</file>

<file path=ppt/ink/ink6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138 0 9746 0 0,'0'0'2891'0'0,"0"0"-1386"0"0,0 0-537 0 0,0 0-1 0 0,0 0 61 0 0,0 0 23 0 0,0 0-200 0 0,0 0-275 0 0,0 0-167 0 0,0 0-149 0 0,0 0-98 0 0,-22 34-46 0 0,-67 106-23 0 0,63-68 9 0 0,27-61-71 0 0,-1-5-5 0 0,0 0 0 0 0,0-1-1 0 0,1 1 1 0 0,0 0-1 0 0,0-1 1 0 0,1 1 0 0 0,-1-1-1 0 0,1 0 1 0 0,0 1-1 0 0,1-1 1 0 0,-1 0-1 0 0,1 0 1 0 0,0 0 0 0 0,0-1-1 0 0,1 1 1 0 0,-1-1-1 0 0,1 0 1 0 0,0 0-1 0 0,0 0 1 0 0,1 0 0 0 0,-1-1-1 0 0,1 1 1 0 0,-1-1-1 0 0,1 0 1 0 0,0-1 0 0 0,1 1-1 0 0,-1-1 1 0 0,0 0-1 0 0,0 0 1 0 0,1-1-1 0 0,-1 0 1 0 0,1 0 0 0 0,2 1-26 0 0,1-1 79 0 0,-1 0 1 0 0,0-1-1 0 0,1 0 0 0 0,-1 0 1 0 0,1-1-1 0 0,-1 0 1 0 0,0 0-1 0 0,0-1 1 0 0,1 0-1 0 0,-1-1 1 0 0,0 1-1 0 0,-1-2 1 0 0,1 1-1 0 0,0-1 1 0 0,-1 0-1 0 0,0-1 1 0 0,0 1-1 0 0,0-1 0 0 0,-1-1 1 0 0,0 1-1 0 0,1-1 1 0 0,-2 0-1 0 0,1-1 1 0 0,-1 1-1 0 0,0-1 1 0 0,-1 0-1 0 0,1-1 1 0 0,-1 1-1 0 0,-1-1 1 0 0,1 1-1 0 0,-2-1 0 0 0,1 0 1 0 0,-1 0-1 0 0,0-1 1 0 0,0 1-1 0 0,-1 0 1 0 0,0-1-1 0 0,-1 1 1 0 0,0 0-1 0 0,0-1 1 0 0,-1 1-80 0 0,-3-2-195 0 0,-1 0 0 0 0,-1 0 1 0 0,0 0-1 0 0,0 1 0 0 0,-1 0 0 0 0,0 1 1 0 0,0 0-1 0 0,-1 0 0 0 0,0 0 1 0 0,-1 1-1 0 0,1 0 0 0 0,-1 0 0 0 0,-1 1 1 0 0,-4-2 194 0 0,-28-13-3205 0 0,11 9-5716 0 0,16 8-1086 0 0</inkml:trace>
</inkml:ink>
</file>

<file path=ppt/ink/ink6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2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1 342 0 0 0,'0'0'260'0'0,"0"0"93"0"0,0 0 318 0 0,0 0 631 0 0,0 0 537 0 0,0 0 309 0 0,0 0 10 0 0,0 0-157 0 0,0 0-197 0 0,0 0-229 0 0,31 6-188 0 0,101 18-187 0 0,-45-28 461 0 0,-74 0-1353 0 0,5-1-129 0 0,0-2 1 0 0,0 0 0 0 0,0 0 0 0 0,-1-2 0 0 0,-1 0-1 0 0,1-1 1 0 0,-1-1 0 0 0,-1 0 0 0 0,0-1-1 0 0,-1-1 1 0 0,0 0 0 0 0,-1-1 0 0 0,0 0 0 0 0,-1-1-1 0 0,-1-1 1 0 0,0 0 0 0 0,-1 0 0 0 0,-1-1 0 0 0,-1 0-1 0 0,0-1 1 0 0,4-16-180 0 0,-8-35 283 0 0,-5 68-291 0 0,1 1 0 0 0,0 0-1 0 0,-1-1 1 0 0,1 1 0 0 0,-1 0 0 0 0,1 0 0 0 0,-1-1-1 0 0,0 1 1 0 0,1 0 0 0 0,-1 0 0 0 0,1 0 0 0 0,-1 0 0 0 0,1 0-1 0 0,-1 0 1 0 0,0-1 0 0 0,1 1 0 0 0,-1 0 0 0 0,1 1 0 0 0,-1-1-1 0 0,1 0 1 0 0,-1 0 0 0 0,1 0 0 0 0,-1 0 0 0 0,0 0-1 0 0,1 1 1 0 0,-1-1 0 0 0,1 0 0 0 0,-1 0 0 0 0,1 1 0 0 0,-1-1-1 0 0,1 0 1 0 0,0 1 0 0 0,-1-1 0 0 0,1 1 0 0 0,-1-1 0 0 0,1 0-1 0 0,0 1 1 0 0,-1-1 0 0 0,1 1 0 0 0,0-1 0 0 0,-1 1-1 0 0,1-1 1 0 0,0 1 0 0 0,0-1 0 0 0,0 1 0 0 0,-1-1 0 0 0,1 1-1 0 0,0 0 1 0 0,0-1 0 0 0,0 1 0 0 0,0-1 0 0 0,0 1 0 0 0,0-1-1 0 0,0 1 9 0 0,-7 22-28 0 0,1 0-1 0 0,1 0 0 0 0,1 0 0 0 0,1 0 1 0 0,2 1-1 0 0,0-1 0 0 0,1 12 29 0 0,0-25-8 0 0,1 166 35 0 0,19 118-27 0 0,-12-233-56 0 0,-3 2 1 0 0,-2-1-1 0 0,-3 0 1 0 0,-2 1 0 0 0,-4-1-1 0 0,-2-1 1 0 0,-6 20 55 0 0,5-48-118 0 0,-1 0 1 0 0,-2-1 0 0 0,-1 0-1 0 0,-1-1 1 0 0,-19 29 117 0 0,27-50 10 0 0,-1-1-1 0 0,0 1 0 0 0,0-1 1 0 0,-1 0-1 0 0,0-1 1 0 0,-1 0-1 0 0,0 0 0 0 0,0-1 1 0 0,-1 0-1 0 0,0 0 0 0 0,0-1 1 0 0,0-1-1 0 0,-1 0 1 0 0,0 0-1 0 0,0-1 0 0 0,0 0 1 0 0,-1-1-1 0 0,1-1 1 0 0,-2 1-10 0 0,9-2 21 0 0,1 0 0 0 0,-1 0 0 0 0,0-1 1 0 0,1 1-1 0 0,-1-1 0 0 0,0 0 1 0 0,1 0-1 0 0,-1 0 0 0 0,0 0 1 0 0,0-1-1 0 0,1 1 0 0 0,-1-1 0 0 0,0 0 1 0 0,1 0-1 0 0,-1 0 0 0 0,1-1 1 0 0,0 1-1 0 0,-1-1 0 0 0,1 0 1 0 0,0 0-1 0 0,0 0 0 0 0,0 0 0 0 0,0-1 1 0 0,0 1-1 0 0,1-1 0 0 0,-1 0 1 0 0,1 0-1 0 0,0 1 0 0 0,-1-2 1 0 0,1 1-1 0 0,1 0 0 0 0,-1 0 0 0 0,0-1 1 0 0,1 1-1 0 0,-1-4-21 0 0,-1-6 36 0 0,1 0-1 0 0,0 0 1 0 0,2 0-1 0 0,-1-1 1 0 0,2 1-1 0 0,-1 0 1 0 0,2 0 0 0 0,0 0-1 0 0,0 0 1 0 0,2 0-1 0 0,-1 0 1 0 0,4-6-36 0 0,9-23 9 0 0,2 1 1 0 0,2 1-1 0 0,2 0 1 0 0,2 2-1 0 0,1 1 0 0 0,1 0 1 0 0,3 2-1 0 0,1 1 1 0 0,1 2-1 0 0,1 1 1 0 0,2 1-1 0 0,14-7-9 0 0,88-44-1895 0 0,-103 73-2966 0 0,2 5-4198 0 0,-28 4 4236 0 0,-4 2 2871 0 0</inkml:trace>
</inkml:ink>
</file>

<file path=ppt/ink/ink6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5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123 409 0 0 0,'0'0'1218'0'0,"0"0"242"0"0,0 0 264 0 0,0 0 189 0 0,0 0 64 0 0,0 0-28 0 0,0 0-99 0 0,0 0-158 0 0,0 0-244 0 0,0 0-247 0 0,0 0-181 0 0,0 0-129 0 0,-19 16-55 0 0,-57 45-63 0 0,75-60-749 0 0,1-1-1 0 0,-1 1 1 0 0,1-1-1 0 0,-1 0 1 0 0,0 1 0 0 0,1-1-1 0 0,-1 0 1 0 0,0 0-1 0 0,0 1 1 0 0,1-1-1 0 0,-1 0 1 0 0,0 0-1 0 0,1 0 1 0 0,-1 0-1 0 0,0 0 1 0 0,0 0 0 0 0,1 0-1 0 0,-1 0 1 0 0,0 0-1 0 0,0 0 1 0 0,1 0-1 0 0,-1-1 1 0 0,0 1-1 0 0,0 0 1 0 0,1 0-1 0 0,-1-1 1 0 0,0 1 0 0 0,1-1-1 0 0,-1 1 1 0 0,1 0-1 0 0,-1-1 1 0 0,1 1-1 0 0,-1-1 1 0 0,0 1-1 0 0,1-1 1 0 0,0 0-1 0 0,-1 1 1 0 0,1-1 0 0 0,-1 0-1 0 0,1 1 1 0 0,0-1-1 0 0,-1 0 1 0 0,1 1-1 0 0,0-1 1 0 0,0 0-1 0 0,-1 1 1 0 0,1-1-1 0 0,0 0 1 0 0,0 0 0 0 0,0 1-1 0 0,0-1 1 0 0,0 0-1 0 0,0 0 1 0 0,0 1-1 0 0,0-1 1 0 0,0 0-1 0 0,1 0 1 0 0,-1 1-1 0 0,0-1 1 0 0,0 0 0 0 0,1 1-1 0 0,-1-1 1 0 0,0 0-1 0 0,1 1 1 0 0,-1-1-1 0 0,1 1 1 0 0,-1-1-1 0 0,1 0-23 0 0,-1-4 157 0 0,2-16 6 0 0,0-1-1 0 0,1 1 1 0 0,2 0 0 0 0,0 0 0 0 0,1 1-1 0 0,1-1 1 0 0,1 1 0 0 0,0 0 0 0 0,2 1-1 0 0,0 0 1 0 0,1 1 0 0 0,5-5-163 0 0,106-122-2831 0 0,-89 118-537 0 0,-9 14-4379 0 0,-16 8-1970 0 0</inkml:trace>
</inkml:ink>
</file>

<file path=ppt/ink/ink6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6321 0 0,'0'0'2312'0'0,"0"0"-593"0"0,0 0-311 0 0,0 0-57 0 0,0 0-44 0 0,0 0-147 0 0,0 0-232 0 0,0 0-245 0 0,0 0-214 0 0,0 0-132 0 0,0 0-131 0 0,0 0-70 0 0,0 0-33 0 0,-26 31-48 0 0,-79 98-3 0 0,102-127-49 0 0,1-1 0 0 0,0 1 1 0 0,0 0-1 0 0,0 0 1 0 0,0 0-1 0 0,0 0 1 0 0,1 0-1 0 0,-1 0 0 0 0,0 1 1 0 0,1-1-1 0 0,0 1 1 0 0,0-1-1 0 0,0 1 0 0 0,0-1 1 0 0,0 1-1 0 0,0-1 1 0 0,0 1-1 0 0,1 0 0 0 0,0 0 1 0 0,-1-1-1 0 0,1 1 1 0 0,0 0-1 0 0,0 0 1 0 0,0-1-1 0 0,1 3-3 0 0,1 3 23 0 0,1-1 40 0 0,0 1 0 0 0,0-1 0 0 0,0 0 0 0 0,1 0 0 0 0,0-1 0 0 0,0 1 0 0 0,1-1 0 0 0,0 0 0 0 0,0 0 0 0 0,0 0 0 0 0,1-1 0 0 0,-1 0 0 0 0,2 0 0 0 0,-1 0 0 0 0,0-1 0 0 0,1 0 0 0 0,0 0 0 0 0,0 0 0 0 0,0-1 0 0 0,0 0 0 0 0,0-1 0 0 0,1 1 0 0 0,-1-1 1 0 0,1-1-1 0 0,0 0 0 0 0,0 0 0 0 0,-1 0 0 0 0,1-1 0 0 0,0 0 0 0 0,4-1-63 0 0,-4 2 108 0 0,-1-1-1 0 0,1 0 1 0 0,-1 0 0 0 0,1 0 0 0 0,-1-1-1 0 0,1 0 1 0 0,-1-1 0 0 0,0 0 0 0 0,0 0 0 0 0,1 0-1 0 0,-1-1 1 0 0,-1 0 0 0 0,1 0 0 0 0,0-1-1 0 0,-1 0 1 0 0,0 0 0 0 0,0 0 0 0 0,0-1 0 0 0,0 0-1 0 0,-1 0 1 0 0,1-1 0 0 0,-2 1 0 0 0,1-1-1 0 0,0 0 1 0 0,-1 0 0 0 0,0-1 0 0 0,-1 0 0 0 0,1 1-1 0 0,-1-1 1 0 0,-1 0 0 0 0,1 0 0 0 0,-1 0-1 0 0,1-7-107 0 0,-3 8-40 0 0,0 0 0 0 0,0 0 0 0 0,-1 1 0 0 0,1-1 0 0 0,-1 0 0 0 0,-1 0 0 0 0,1 1 0 0 0,-1-1-1 0 0,0 0 1 0 0,0 1 0 0 0,0 0 0 0 0,-1-1 0 0 0,0 1 0 0 0,0 0 0 0 0,-1 1 0 0 0,1-1 0 0 0,-1 0-1 0 0,0 1 1 0 0,0 0 0 0 0,0 0 0 0 0,-1 0 0 0 0,1 0 0 0 0,-1 1 0 0 0,0 0 0 0 0,0 0 0 0 0,-4-2 40 0 0,-70-23-3798 0 0,51 25-723 0 0,0 5-3896 0 0,16 1 2093 0 0</inkml:trace>
</inkml:ink>
</file>

<file path=ppt/ink/ink6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5681 0 0,'0'0'1135'0'0,"0"0"57"0"0,0 0 583 0 0,0 0 531 0 0,0 0 155 0 0,0 0-349 0 0,0 0-665 0 0,0 0-465 0 0,0 0-285 0 0,0 0-125 0 0,0 0-84 0 0,0 0-105 0 0,0 0-81 0 0,13-19-52 0 0,85-116 332 0 0,-91 127-509 0 0,3-6-24 0 0,0 1 1 0 0,1 0-1 0 0,0 0 1 0 0,1 2 0 0 0,1-1-1 0 0,0 2 1 0 0,0 0-1 0 0,1 0 1 0 0,0 1 0 0 0,1 1-1 0 0,0 0 1 0 0,0 1-1 0 0,9-2-49 0 0,-22 9-2 0 0,-1 0 0 0 0,0-1 0 0 0,1 1 0 0 0,-1 0-1 0 0,1 1 1 0 0,-1-1 0 0 0,1 0 0 0 0,-1 0 0 0 0,0 1 0 0 0,1-1-1 0 0,-1 0 1 0 0,0 1 0 0 0,1-1 0 0 0,-1 1 0 0 0,0 0-1 0 0,1 0 1 0 0,-1-1 0 0 0,0 1 0 0 0,0 0 0 0 0,0 0 0 0 0,0 0-1 0 0,0 0 1 0 0,0 0 0 0 0,0 0 0 0 0,0 0 0 0 0,0 1 0 0 0,0-1-1 0 0,-1 0 1 0 0,1 0 0 0 0,-1 1 0 0 0,1-1 0 0 0,-1 0-1 0 0,1 1 1 0 0,-1-1 0 0 0,1 1 0 0 0,-1-1 0 0 0,0 0 0 0 0,0 1-1 0 0,0-1 1 0 0,0 1 0 0 0,0-1 0 0 0,0 1 0 0 0,0-1 0 0 0,-1 1-1 0 0,1-1 1 0 0,0 0 0 0 0,-1 1 0 0 0,1-1 0 0 0,-1 0-1 0 0,0 2 3 0 0,0 11 11 0 0,1 5 35 0 0,-1-16-41 0 0,0-1 1 0 0,0 0 0 0 0,0 0-1 0 0,1 1 1 0 0,-1-1 0 0 0,0 1-1 0 0,1-1 1 0 0,0 0 0 0 0,0 1-1 0 0,0-1 1 0 0,0 1 0 0 0,0-1 0 0 0,0 1-1 0 0,1-1 1 0 0,-1 1 0 0 0,1-1-1 0 0,-1 0 1 0 0,1 1 0 0 0,0-1-1 0 0,0 0 1 0 0,0 0 0 0 0,0 1-1 0 0,1-1 1 0 0,-1 0 0 0 0,0 0 0 0 0,1 0-1 0 0,0-1 1 0 0,-1 1 0 0 0,1 0-1 0 0,0-1 1 0 0,0 1 0 0 0,0-1-1 0 0,0 1 1 0 0,0-1 0 0 0,0 0-1 0 0,0 0 1 0 0,1 0 0 0 0,-1 0-1 0 0,0 0 1 0 0,1 0 0 0 0,-1-1 0 0 0,0 1-1 0 0,1-1 1 0 0,-1 0 0 0 0,1 1-1 0 0,-1-1 1 0 0,2-1-6 0 0,125-53 311 0 0,-25 15-255 0 0,-103 38-59 0 0,0 0-1 0 0,0 1 1 0 0,1-1 0 0 0,-1 1 0 0 0,0-1 0 0 0,0 1 0 0 0,1 0 0 0 0,-1 0 0 0 0,0-1-1 0 0,0 1 1 0 0,1 0 0 0 0,-1 0 0 0 0,0 0 0 0 0,1 0 0 0 0,-1 0 0 0 0,0 1 0 0 0,0-1-1 0 0,1 0 1 0 0,-1 1 0 0 0,0-1 0 0 0,0 1 0 0 0,1-1 0 0 0,-1 1 0 0 0,0-1-1 0 0,0 1 1 0 0,0 0 0 0 0,0 0 0 0 0,0-1 0 0 0,0 1 0 0 0,0 0 0 0 0,0 0 0 0 0,0 0-1 0 0,-1 0 1 0 0,1 0 0 0 0,0 0 0 0 0,0 1 0 0 0,-1-1 0 0 0,1 0 0 0 0,-1 0-1 0 0,1 0 1 0 0,-1 0 0 0 0,0 1 0 0 0,1-1 0 0 0,-1 0 0 0 0,0 1 0 0 0,0-1 0 0 0,0 0-1 0 0,0 0 1 0 0,0 2 3 0 0,6 31-131 0 0,14 32 39 0 0,25-48-2827 0 0,-34-18 369 0 0,11-1-7940 0 0,-18-2 3162 0 0</inkml:trace>
</inkml:ink>
</file>

<file path=ppt/ink/ink6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0 2593 0 0,'0'0'1740'0'0,"0"0"-252"0"0,0 0-71 0 0,0 0 176 0 0,0 0 236 0 0,0 0 70 0 0,0 0-224 0 0,0 0-375 0 0,0 0-386 0 0,0 0-264 0 0,0 0-115 0 0,0 0-12 0 0,0 0 58 0 0,1 16 3 0 0,-6 175 1408 0 0,-10-42-1295 0 0,6 1 1 0 0,8 73-698 0 0,21-128-923 0 0,-7-106-6452 0 0,-8-25-3856 0 0,-4 25 8052 0 0</inkml:trace>
</inkml:ink>
</file>

<file path=ppt/ink/ink6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2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 1832 0 0,'0'0'3733'0'0,"0"0"-2199"0"0,0 0-638 0 0,0 0 264 0 0,0 0 394 0 0,0 0 218 0 0,0 0-118 0 0,0 0-304 0 0,33-2-242 0 0,102-6-153 0 0,165-27 2551 0 0,-62 4-2976 0 0,-77 23-4377 0 0,-121 14-4303 0 0,-30-1 259 0 0</inkml:trace>
</inkml:ink>
</file>

<file path=ppt/ink/ink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4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 54 0 0 0,'0'0'623'0'0,"0"0"77"0"0,-2-5 91 0 0,-13-19 1795 0 0,-15 17 4735 0 0,-13 35-5147 0 0,38-22-2054 0 0,0 0 1 0 0,0 0-1 0 0,0 0 1 0 0,1 1-1 0 0,0 0 1 0 0,0 0-1 0 0,1 0 0 0 0,0 0 1 0 0,0 0-1 0 0,1 1 1 0 0,0-1-1 0 0,0 1 0 0 0,0-1 1 0 0,1 1-1 0 0,1 0 1 0 0,-1 0-1 0 0,1 5-120 0 0,2-10 148 0 0,0 0 0 0 0,1-1 0 0 0,-1 1 0 0 0,1 0 0 0 0,-1-1 0 0 0,1 0 0 0 0,0 0 0 0 0,0 1 0 0 0,0-2 0 0 0,0 1 0 0 0,0 0 0 0 0,0-1 0 0 0,1 1 0 0 0,-1-1 0 0 0,1 0 0 0 0,-1 0-1 0 0,1 0 1 0 0,-1 0 0 0 0,1-1-148 0 0,3 0 130 0 0,0 1-1 0 0,0-2 0 0 0,0 1 0 0 0,0-1 0 0 0,-1 0 0 0 0,1 0 0 0 0,0-1 0 0 0,0 0 1 0 0,-1 0-1 0 0,1-1 0 0 0,-1 0 0 0 0,0 0 0 0 0,1 0 0 0 0,-1-1 0 0 0,-1 0 0 0 0,1 0 1 0 0,-1 0-1 0 0,1-1 0 0 0,-1 0 0 0 0,-1 0 0 0 0,1 0 0 0 0,-1 0 0 0 0,0-1 0 0 0,0 0 1 0 0,0 0-1 0 0,-1 0 0 0 0,0 0 0 0 0,0-1 0 0 0,0 1 0 0 0,-1-1 0 0 0,0 1 0 0 0,-1-1 1 0 0,1 0-1 0 0,-1 0 0 0 0,0 0 0 0 0,-1 0 0 0 0,0 0 0 0 0,0 0 0 0 0,-1 0 0 0 0,0-2-128 0 0,0 7-22 0 0,-1 0 1 0 0,0 0-1 0 0,1 0 1 0 0,-1 1-1 0 0,0-1 1 0 0,0 1-1 0 0,0 0 1 0 0,0-1 0 0 0,-1 1-1 0 0,1 0 1 0 0,0 0-1 0 0,0 0 1 0 0,-1 1-1 0 0,1-1 1 0 0,0 0 0 0 0,-1 1-1 0 0,1 0 1 0 0,-1-1-1 0 0,1 1 1 0 0,0 0-1 0 0,-1 0 1 0 0,1 1 0 0 0,-1-1-1 0 0,1 0 1 0 0,-1 1-1 0 0,-1 0 21 0 0,-5-1-118 0 0,1 2 71 0 0,1-1 0 0 0,-1 1-1 0 0,0 1 1 0 0,1-1 0 0 0,-1 2 0 0 0,1-1-1 0 0,0 1 1 0 0,0 0 0 0 0,0 0 0 0 0,1 1-1 0 0,-1-1 1 0 0,1 2 0 0 0,0-1 0 0 0,0 1 47 0 0,4-4 6 0 0,0-1 1 0 0,1 1 0 0 0,-1 0 0 0 0,1 0 0 0 0,-1-1 0 0 0,1 1 0 0 0,0 0 0 0 0,0 0 0 0 0,0 0-1 0 0,0 0 1 0 0,0 1 0 0 0,0-1 0 0 0,1 0 0 0 0,-1 0 0 0 0,1 0 0 0 0,-1 1 0 0 0,1-1 0 0 0,0 0-1 0 0,0 1 1 0 0,0-1 0 0 0,0 0 0 0 0,0 1 0 0 0,0-1 0 0 0,1 0 0 0 0,-1 0 0 0 0,1 1 0 0 0,0-1-1 0 0,0 0 1 0 0,0 0 0 0 0,0 0 0 0 0,0 0 0 0 0,0 0 0 0 0,0 0 0 0 0,0 0 0 0 0,1 0 0 0 0,-1-1 0 0 0,1 1-1 0 0,0 0 1 0 0,-1-1 0 0 0,1 1 0 0 0,0-1 0 0 0,0 0 0 0 0,0 0 0 0 0,0 1 0 0 0,0-1 0 0 0,0 0-1 0 0,0-1 1 0 0,0 1 0 0 0,1 0 0 0 0,-1-1 0 0 0,0 1 0 0 0,0-1 0 0 0,1 0 0 0 0,-1 1 0 0 0,0-1-1 0 0,0 0 1 0 0,1-1 0 0 0,-1 1 0 0 0,0 0 0 0 0,1-1-7 0 0,20 2 266 0 0,-16 0-197 0 0,0-1-1 0 0,0 0 1 0 0,0 0-1 0 0,0 0 0 0 0,1-1 1 0 0,-1 0-1 0 0,0 0 1 0 0,0-1-1 0 0,0 0 1 0 0,0 0-1 0 0,-1-1 0 0 0,1 1 1 0 0,-1-2-1 0 0,5-2-68 0 0,24-27 531 0 0,-34 31-539 0 0,1 1 1 0 0,-1-1-1 0 0,0 0 0 0 0,0 0 1 0 0,0 0-1 0 0,0 0 1 0 0,0-1-1 0 0,0 1 0 0 0,-1 0 1 0 0,1 0-1 0 0,-1 0 0 0 0,1-1 1 0 0,-1 1-1 0 0,0 0 0 0 0,0 0 1 0 0,0-1-1 0 0,0 1 0 0 0,0 0 1 0 0,-1-1-1 0 0,1 1 0 0 0,-1 0 1 0 0,1 0-1 0 0,-1 0 1 0 0,0 0-1 0 0,0-1 0 0 0,0 1 1 0 0,0 0-1 0 0,0 0 0 0 0,0 1 1 0 0,-1-1-1 0 0,1 0 0 0 0,-1 0 1 0 0,1 1-1 0 0,-1-1 0 0 0,0 1 1 0 0,1-1-1 0 0,-1 1 0 0 0,0 0 1 0 0,0-1-1 0 0,0 1 1 0 0,0 0-1 0 0,0 0 0 0 0,0 0 1 0 0,-1 1-1 0 0,1-1 8 0 0,-12-4-178 0 0,-1 1 1 0 0,1 0-1 0 0,-1 1 0 0 0,0 1 1 0 0,0 1-1 0 0,0 0 0 0 0,0 0 1 0 0,0 2-1 0 0,-11 1 178 0 0,24-3-32 0 0,0 1 0 0 0,1 0 0 0 0,-1 0 0 0 0,0 0 0 0 0,0 0 1 0 0,1 1-1 0 0,-1-1 0 0 0,0 0 0 0 0,1 1 0 0 0,-1-1 0 0 0,0 1 0 0 0,1-1 0 0 0,-1 1 0 0 0,1 0 1 0 0,-1 0-1 0 0,1 0 0 0 0,-1 0 0 0 0,1 0 0 0 0,-1 0 0 0 0,1 0 0 0 0,0 0 0 0 0,0 1 0 0 0,0-1 0 0 0,0 0 1 0 0,0 1-1 0 0,0-1 0 0 0,0 1 0 0 0,0-1 0 0 0,0 1 0 0 0,0-1 0 0 0,1 1 0 0 0,-1 0 0 0 0,1-1 1 0 0,-1 1-1 0 0,1 0 0 0 0,0 0 0 0 0,0-1 0 0 0,0 1 0 0 0,0 0 0 0 0,0 0 0 0 0,0-1 0 0 0,0 1 1 0 0,0 0-1 0 0,1-1 0 0 0,-1 1 0 0 0,1 0 0 0 0,0 0 32 0 0,42 22-2853 0 0,-10-15-4514 0 0,-30-9 6058 0 0,10 4-8796 0 0</inkml:trace>
</inkml:ink>
</file>

<file path=ppt/ink/ink6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0 560 0 0,'0'0'2677'0'0,"0"0"-565"0"0,0 0-131 0 0,0 0 92 0 0,0 0 17 0 0,0 0-124 0 0,0 0-380 0 0,0 0-438 0 0,0 0-307 0 0,0 0-165 0 0,0 0-86 0 0,0 0-54 0 0,0 0-60 0 0,-3 17-96 0 0,-16 125 439 0 0,13 30-1312 0 0,12-165-1448 0 0,-2-6-2744 0 0,-1-1-6032 0 0,-3 0 8042 0 0</inkml:trace>
</inkml:ink>
</file>

<file path=ppt/ink/ink6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9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4473 0 0,'0'0'1291'0'0,"0"0"-304"0"0,0 0 138 0 0,0 0 368 0 0,0 0 190 0 0,0 0-46 0 0,0 0-251 0 0,0 0-268 0 0,0 0-182 0 0,32 1-165 0 0,102 2-182 0 0,124 23-484 0 0,-211-17-2866 0 0,-31-5-1002 0 0,0 0-3426 0 0,-9-3 3308 0 0</inkml:trace>
</inkml:ink>
</file>

<file path=ppt/ink/ink6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5033 0 0,'0'0'1364'0'0,"0"0"-74"0"0,0 0 298 0 0,0 0 286 0 0,0 0-55 0 0,0 0-328 0 0,0 0-429 0 0,0 0-316 0 0,37-3-201 0 0,116-14-149 0 0,134-36-1199 0 0,-283 53 600 0 0,43-3-5603 0 0,-32 2-1349 0 0</inkml:trace>
</inkml:ink>
</file>

<file path=ppt/ink/ink6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7642 0 0,'0'0'2195'0'0,"0"0"-872"0"0,0 0-555 0 0,0 0-163 0 0,0 0 122 0 0,0 0 225 0 0,0 0 177 0 0,0 0 28 0 0,0 0-50 0 0,0 0-99 0 0,0 0-160 0 0,0 0-139 0 0,3 32-111 0 0,8 103-80 0 0,1 271 1220 0 0,45-114-2709 0 0,-56-281-219 0 0,-3-5-6788 0 0,-3-8-3704 0 0,2-2 10479 0 0</inkml:trace>
</inkml:ink>
</file>

<file path=ppt/ink/ink6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 9850 0 0,'0'0'1254'0'0,"0"0"-311"0"0,0 0-199 0 0,0 0 180 0 0,0 0 260 0 0,0 0 116 0 0,0 0-130 0 0,0 0-227 0 0,35-6-184 0 0,112-16-175 0 0,165-9 645 0 0,-130 26-1930 0 0,-105 6-2478 0 0,17-1-8353 0 0,-78 0 6060 0 0</inkml:trace>
</inkml:ink>
</file>

<file path=ppt/ink/ink6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0 1568 0 0,'0'0'2181'0'0,"0"0"-629"0"0,0 0-258 0 0,0 0 129 0 0,0 0 162 0 0,0 0-4 0 0,0 0-222 0 0,0 0-300 0 0,-21 33-285 0 0,-66 105-196 0 0,85-135-538 0 0,-1 0 1 0 0,1 0-1 0 0,0 1 1 0 0,-1-1-1 0 0,2 1 0 0 0,-1-1 1 0 0,0 1-1 0 0,1 0 1 0 0,-1-1-1 0 0,1 1 1 0 0,0 0-1 0 0,0 0 1 0 0,1 0-1 0 0,-1 0 0 0 0,1 0 1 0 0,0 0-1 0 0,0 0 1 0 0,1 2-41 0 0,0 5 149 0 0,0-5-46 0 0,1 0-1 0 0,-1 0 0 0 0,1 0 1 0 0,1 0-1 0 0,-1 0 0 0 0,1 0 1 0 0,0-1-1 0 0,0 1 0 0 0,0-1 1 0 0,1 0-1 0 0,0 0 1 0 0,0 0-1 0 0,1 0 0 0 0,-1-1 1 0 0,1 0-1 0 0,0 0 0 0 0,0 0 1 0 0,0 0-1 0 0,0-1 0 0 0,1 0 1 0 0,0 0-1 0 0,-1 0 0 0 0,1-1 1 0 0,0 0-1 0 0,0 0 0 0 0,0 0 1 0 0,1-1-1 0 0,-1 0 0 0 0,0 0 1 0 0,1-1-1 0 0,3 1-102 0 0,1-1 192 0 0,-2 0 1 0 0,1 1 0 0 0,0-1 0 0 0,-1-1 0 0 0,1 0 0 0 0,-1 0 0 0 0,1-1 0 0 0,-1 0 0 0 0,0 0 0 0 0,1-1 1 0 0,-1-1-1 0 0,-1 1 0 0 0,8-5-193 0 0,-10 4 53 0 0,1 1 1 0 0,-1-2 0 0 0,0 1 0 0 0,-1-1 0 0 0,1 1 0 0 0,-1-1 0 0 0,0-1-1 0 0,0 1 1 0 0,-1-1 0 0 0,0 0 0 0 0,0 0 0 0 0,0 0 0 0 0,0-1 0 0 0,-1 1-1 0 0,0-1 1 0 0,-1 0 0 0 0,1 1 0 0 0,-1-1 0 0 0,-1-1 0 0 0,1 1 0 0 0,-1 0-1 0 0,0 0 1 0 0,-1 0 0 0 0,0-1 0 0 0,0 1 0 0 0,-1 0 0 0 0,1 0 0 0 0,-2-1-1 0 0,1 1 1 0 0,-1 0 0 0 0,0 0 0 0 0,0 0 0 0 0,-1 1 0 0 0,-3-7-54 0 0,2 7-129 0 0,0 0 1 0 0,-1 0-1 0 0,0 0 1 0 0,0 1-1 0 0,0-1 0 0 0,-1 1 1 0 0,0 1-1 0 0,0-1 1 0 0,0 1-1 0 0,0 0 1 0 0,-1 0-1 0 0,0 1 1 0 0,1 0-1 0 0,-1 0 1 0 0,-1 1-1 0 0,1-1 1 0 0,-7 0 128 0 0,-33-5-3266 0 0,1 6-3463 0 0,30 2-666 0 0</inkml:trace>
</inkml:ink>
</file>

<file path=ppt/ink/ink6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33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203 178 1280 0 0,'0'0'1377'0'0,"0"0"-189"0"0,0 0-125 0 0,0 0 117 0 0,0 0 199 0 0,0 0 100 0 0,0 0-52 0 0,0 0-180 0 0,36-20-155 0 0,116-66-154 0 0,-37 39 567 0 0,-89 40-1227 0 0,1 1 1 0 0,0 1-1 0 0,0 2 0 0 0,0 0 0 0 0,1 2 0 0 0,-1 1 0 0 0,16 3-278 0 0,-40-3 4 0 0,-1 0 0 0 0,0 1 0 0 0,1-1-1 0 0,-1 1 1 0 0,0 0 0 0 0,1-1-1 0 0,-1 1 1 0 0,0 0 0 0 0,0 0 0 0 0,0 1-1 0 0,0-1 1 0 0,0 0 0 0 0,0 1 0 0 0,0-1-1 0 0,0 1 1 0 0,-1-1 0 0 0,1 1-1 0 0,-1 0 1 0 0,1 0 0 0 0,-1 0 0 0 0,1 0-1 0 0,-1 0 1 0 0,0 0 0 0 0,0 0 0 0 0,0 0-1 0 0,0 1 1 0 0,-1-1 0 0 0,1 0 0 0 0,-1 0-1 0 0,1 1 1 0 0,-1-1 0 0 0,0 0-1 0 0,1 1 1 0 0,-1-1 0 0 0,-1 1 0 0 0,1-1-1 0 0,0 0 1 0 0,-1 1-4 0 0,-35 85 501 0 0,4-50-405 0 0,-1-2 0 0 0,-3-2 0 0 0,0-1 0 0 0,-12 6-96 0 0,-58 54 83 0 0,67-55-37 0 0,1 2-1 0 0,1 1 1 0 0,3 2 0 0 0,-18 30-46 0 0,10 35 112 0 0,41-104-95 0 0,1-1 0 0 0,-1 1 0 0 0,1 0 0 0 0,0-1 0 0 0,0 1 0 0 0,1 0 0 0 0,-1-1 1 0 0,1 1-1 0 0,0 0 0 0 0,0-1 0 0 0,0 1 0 0 0,0-1 0 0 0,0 1 0 0 0,1-1 0 0 0,0 0 0 0 0,0 1 0 0 0,0-1 0 0 0,0 0 0 0 0,0 0 0 0 0,0 0 0 0 0,1-1 0 0 0,0 1 0 0 0,-1-1 0 0 0,1 1 0 0 0,0-1 1 0 0,0 0-1 0 0,0 0 0 0 0,0 0 0 0 0,1 0 0 0 0,-1-1-17 0 0,18 6 240 0 0,0-2 1 0 0,0 0 0 0 0,0-1 0 0 0,0-2-1 0 0,1 0 1 0 0,-1-1 0 0 0,1-1-1 0 0,-1-1 1 0 0,1-1 0 0 0,-1-1 0 0 0,0 0-1 0 0,12-5-240 0 0,106-30-697 0 0,-117 15-3730 0 0,-19 2-7700 0 0,-3 14 7471 0 0</inkml:trace>
  <inkml:trace contextRef="#ctx0" brushRef="#br0" timeOffset="269.834">1 414 6737 0 0,'0'0'2730'0'0,"0"0"-1605"0"0,0 0-516 0 0,0 0 178 0 0,0 0 201 0 0,0 0 102 0 0,38 4-71 0 0,122 10-126 0 0,34-10 1110 0 0,104-16-1717 0 0,-171 3-9688 0 0,-107 8 537 0 0</inkml:trace>
  <inkml:trace contextRef="#ctx0" brushRef="#br0" timeOffset="1036.77">949 694 0 0 0,'0'0'1440'0'0,"0"0"374"0"0,0 0 328 0 0,0 0 204 0 0,0 0 43 0 0,33 5-181 0 0,108 17-245 0 0,-57-24 620 0 0,-70-2-2138 0 0,15-3-43 0 0,0-1-1 0 0,-1-1 0 0 0,0-2 0 0 0,-1 0 0 0 0,0-2 0 0 0,0-1 1 0 0,-2-2-1 0 0,0 0 0 0 0,0-2 0 0 0,-2 0 0 0 0,20-20-401 0 0,2-45 239 0 0,-44 81-262 0 0,0 0 1 0 0,-1 0 0 0 0,1 0-1 0 0,-1 0 1 0 0,1 0 0 0 0,-1 0-1 0 0,0-1 1 0 0,0 1 0 0 0,0 0-1 0 0,0 0 1 0 0,0 0 0 0 0,-1 0-1 0 0,1-1 1 0 0,-1 1 0 0 0,1 0-1 0 0,-1 0 1 0 0,0 0 0 0 0,0 0-1 0 0,0 0 1 0 0,0 0 0 0 0,0 0 0 0 0,0 1-1 0 0,0-1 1 0 0,-1 0 0 0 0,1 1-1 0 0,-1-1 1 0 0,1 0 0 0 0,-1 1-1 0 0,0 0 1 0 0,0-1 0 0 0,1 1-1 0 0,-1 0 1 0 0,0 0 0 0 0,0 0-1 0 0,0 0 1 0 0,0 0 0 0 0,0 1-1 0 0,0-1 1 0 0,0 1 0 0 0,-1-1 22 0 0,-11 0-164 0 0,0 0 1 0 0,0 1-1 0 0,0 0 1 0 0,0 1 0 0 0,1 1-1 0 0,-1 0 1 0 0,0 1 0 0 0,0 0-1 0 0,1 1 1 0 0,0 1-1 0 0,0 0 1 0 0,0 1 0 0 0,0 0-1 0 0,1 1 1 0 0,0 0 0 0 0,1 1-1 0 0,-1 0 1 0 0,2 1 0 0 0,-1 0-1 0 0,1 1 1 0 0,0 0-1 0 0,1 1 1 0 0,1 0 0 0 0,-1 0-1 0 0,2 1 1 0 0,-4 6 163 0 0,6-9-69 0 0,1 1 0 0 0,0-1 0 0 0,1 1 0 0 0,0 0 0 0 0,0 0-1 0 0,1 0 1 0 0,0 0 0 0 0,1 1 0 0 0,0-1 0 0 0,1 0 0 0 0,0 1 0 0 0,0-1 0 0 0,1 1 0 0 0,1-1 0 0 0,0 0 69 0 0,-1-5 44 0 0,1 1 0 0 0,1-1 0 0 0,-1 0 0 0 0,1-1 0 0 0,0 1 1 0 0,0 0-1 0 0,0-1 0 0 0,1 1 0 0 0,-1-1 0 0 0,1 0 0 0 0,0-1 1 0 0,0 1-1 0 0,1 0 0 0 0,-1-1 0 0 0,1 0 0 0 0,-1 0 0 0 0,1-1 1 0 0,0 1-1 0 0,0-1 0 0 0,0 0 0 0 0,1 0 0 0 0,-1-1 0 0 0,0 1 0 0 0,5-1-44 0 0,138 12 2611 0 0,-141-13-2472 0 0,20-4 103 0 0,0 0 1 0 0,0-2 0 0 0,0-1-1 0 0,-1 0 1 0 0,0-3 0 0 0,-1 0 0 0 0,0-1-1 0 0,-1-1 1 0 0,0-2 0 0 0,1-1-243 0 0,16-12 20 0 0,-1-2-1 0 0,-1-1 1 0 0,-1-2 0 0 0,-2-1 0 0 0,-2-3 0 0 0,-1 0-1 0 0,15-24-19 0 0,-39 50-152 0 0,-1 0 0 0 0,0 0 0 0 0,0 0 0 0 0,-1-1 0 0 0,-1 0 0 0 0,0-1 0 0 0,0 0 0 0 0,-1 1-1 0 0,-1-2 1 0 0,0 1 0 0 0,-1 0 0 0 0,0-1 0 0 0,-1 0 0 0 0,0 1 0 0 0,-1-1 0 0 0,0 0 0 0 0,-1-5 152 0 0,-1 15-59 0 0,0 1 0 0 0,0 0 0 0 0,-1-1 0 0 0,1 1 0 0 0,0 0 0 0 0,-1 0 1 0 0,0 0-1 0 0,1 0 0 0 0,-1 0 0 0 0,0 1 0 0 0,0-1 0 0 0,0 0 0 0 0,0 1 1 0 0,0-1-1 0 0,0 1 0 0 0,0 0 0 0 0,-1 0 0 0 0,1 0 0 0 0,0 0 0 0 0,-1 0 1 0 0,1 0-1 0 0,-1 0 0 0 0,1 1 0 0 0,-1 0 0 0 0,1-1 0 0 0,-1 1 0 0 0,0 0 1 0 0,1 0-1 0 0,-1 0 0 0 0,1 1 0 0 0,-1-1 0 0 0,1 0 0 0 0,-1 1 0 0 0,1 0 1 0 0,-1 0-1 0 0,1 0 0 0 0,0 0 0 0 0,-1 0 0 0 0,1 0 0 0 0,0 0 0 0 0,0 1 1 0 0,0-1-1 0 0,0 1 0 0 0,0-1 0 0 0,-1 3 59 0 0,-3 0 30 0 0,0 0 1 0 0,1 1-1 0 0,0 0 0 0 0,0 1 0 0 0,0-1 1 0 0,0 1-1 0 0,1 0 0 0 0,0 0 1 0 0,0 0-1 0 0,1 1 0 0 0,0-1 0 0 0,0 1 1 0 0,0 0-1 0 0,1 0 0 0 0,0 0 1 0 0,1 0-1 0 0,-1 0 0 0 0,1 0 0 0 0,0 0 1 0 0,1 1-1 0 0,0-1 0 0 0,0 0 0 0 0,1 0 1 0 0,0 1-31 0 0,1-2 78 0 0,1 0 0 0 0,1-1 1 0 0,-1 1-1 0 0,1-1 0 0 0,0 0 0 0 0,0 0 0 0 0,1 0 1 0 0,-1 0-1 0 0,1-1 0 0 0,0 0 0 0 0,0 0 1 0 0,1 0-1 0 0,-1-1 0 0 0,1 0 0 0 0,0 0 1 0 0,0 0-1 0 0,0 0 0 0 0,0-1 0 0 0,0 0 1 0 0,0-1-1 0 0,1 1 0 0 0,-1-1 0 0 0,1 0 1 0 0,3-1-79 0 0,37 15 613 0 0,-37-11-457 0 0,86 46 709 0 0,-93-48-840 0 0,-1 1-1 0 0,1-1 0 0 0,-1 0 0 0 0,0 1 0 0 0,1 0 1 0 0,-1 0-1 0 0,0-1 0 0 0,-1 1 0 0 0,1 0 0 0 0,0 0 1 0 0,-1 1-1 0 0,0-1 0 0 0,0 0 0 0 0,0 0 0 0 0,0 1 0 0 0,0-1 1 0 0,-1 1-1 0 0,1-1 0 0 0,-1 1 0 0 0,0-1 0 0 0,0 0 1 0 0,0 1-1 0 0,-1-1 0 0 0,1 1 0 0 0,-1-1 0 0 0,0 1 0 0 0,0-1 1 0 0,0 0-1 0 0,0 0 0 0 0,-1 2-24 0 0,-5 8 62 0 0,0 0-1 0 0,-1 0 1 0 0,0-1 0 0 0,-1 0-1 0 0,0 0 1 0 0,-1-1 0 0 0,-1 0 0 0 0,-1 0-62 0 0,-57 72 93 0 0,69-83-129 0 0,-1 1 0 0 0,0 0 0 0 0,1 0 0 0 0,-1-1 0 0 0,0 1 0 0 0,1 0 0 0 0,-1 0 0 0 0,1 0 0 0 0,0 0 0 0 0,-1 0 0 0 0,1 0 0 0 0,0 0 0 0 0,-1 0 0 0 0,1 0 0 0 0,0 0 0 0 0,0 0-1 0 0,0 0 1 0 0,0 0 0 0 0,0 0 0 0 0,0 0 0 0 0,0 0 0 0 0,0 0 0 0 0,1 0 0 0 0,-1 0 0 0 0,0 0 0 0 0,0-1 0 0 0,1 1 0 0 0,-1 0 0 0 0,1 0 0 0 0,-1 0 0 0 0,1 0 0 0 0,-1 0 0 0 0,1 0 0 0 0,-1-1 0 0 0,1 1 0 0 0,0 0 0 0 0,0 0 0 0 0,-1-1 0 0 0,1 1 0 0 0,0-1 0 0 0,0 1 0 0 0,0-1 0 0 0,-1 1 0 0 0,1-1 0 0 0,0 1 0 0 0,0-1 0 0 0,0 0 0 0 0,0 1 0 0 0,0-1 0 0 0,0 0 0 0 0,1 0 36 0 0,58 4-9093 0 0,-48-4 4351 0 0,-4 0-2083 0 0</inkml:trace>
  <inkml:trace contextRef="#ctx0" brushRef="#br0" timeOffset="1381.312">2655 340 4121 0 0,'0'0'1696'0'0,"0"0"-266"0"0,0 0-94 0 0,0 0 34 0 0,0 0-59 0 0,0 0-206 0 0,0 0-311 0 0,0 0-277 0 0,0 0-166 0 0,0 0-91 0 0,0 0-76 0 0,0 0-17 0 0,-23 33-10 0 0,-69 102-22 0 0,58-59 37 0 0,33-62-136 0 0,-1-6-15 0 0,0 0 0 0 0,1 0 0 0 0,0 0 0 0 0,1 0 0 0 0,0 0 1 0 0,0 1-1 0 0,1-1 0 0 0,0 0 0 0 0,0 0 0 0 0,1 0 0 0 0,0 0 0 0 0,0 0 0 0 0,1 0 0 0 0,0 0 0 0 0,1-1 1 0 0,-1 0-1 0 0,1 1 0 0 0,1-1 0 0 0,-1-1 0 0 0,1 1 0 0 0,1-1 0 0 0,-1 0 0 0 0,1 0 0 0 0,0 0 0 0 0,0-1 1 0 0,1 0-1 0 0,-1 0 0 0 0,7 3-21 0 0,2-4 325 0 0,0-1 1 0 0,1 0-1 0 0,-1-2 1 0 0,1 1 0 0 0,0-2-1 0 0,-1 0 1 0 0,1-1-1 0 0,-1-1 1 0 0,1 0-1 0 0,-1-1 1 0 0,1 0 0 0 0,-1-2-1 0 0,0 0 1 0 0,-1 0-1 0 0,1-1 1 0 0,-1-1-1 0 0,-1-1 1 0 0,1 0 0 0 0,-1 0-1 0 0,0-1 1 0 0,-1-1-1 0 0,0 0 1 0 0,5-7-326 0 0,-7 9 81 0 0,0-2 1 0 0,0 1 0 0 0,-1-1-1 0 0,0 0 1 0 0,-1-1-1 0 0,0 0 1 0 0,-1 0-1 0 0,0-1 1 0 0,-1 0-1 0 0,0 0 1 0 0,-1-1-1 0 0,-1 1 1 0 0,0-1-1 0 0,0 0 1 0 0,-1-1-1 0 0,-1 1 1 0 0,0 0 0 0 0,-1-1-1 0 0,0 1 1 0 0,-1-1-1 0 0,-1 1 1 0 0,0-1-82 0 0,0 9-70 0 0,1 0 0 0 0,-1 0 0 0 0,-1 0 0 0 0,1 0 0 0 0,-1 0 0 0 0,0 0 0 0 0,0 0 0 0 0,0 0 1 0 0,-1 1-1 0 0,1-1 0 0 0,-1 1 0 0 0,0 0 0 0 0,0 0 0 0 0,-1 0 0 0 0,0 0 0 0 0,1 0 0 0 0,-1 1 0 0 0,0 0 1 0 0,-1 0-1 0 0,1 0 0 0 0,0 0 0 0 0,-1 0 0 0 0,0 1 0 0 0,1 0 0 0 0,-1 0 0 0 0,0 0 0 0 0,0 1 0 0 0,-3-1 70 0 0,-145-13-8453 0 0,116 16 1712 0 0,13 5-1122 0 0</inkml:trace>
</inkml:ink>
</file>

<file path=ppt/ink/ink6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42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2691 480 0 0 0,'0'0'1039'0'0,"0"0"-94"0"0,0 0-231 0 0,0 0-15 0 0,0 0 202 0 0,0 0 308 0 0,0 0 220 0 0,0 0 18 0 0,0 0-121 0 0,0 0-243 0 0,0 0-246 0 0,-15-5-179 0 0,-45-15-120 0 0,54 18-369 0 0,0 1-1 0 0,0 0 1 0 0,0 0 0 0 0,0 1-1 0 0,0-1 1 0 0,0 1-1 0 0,-1 0 1 0 0,1 1-1 0 0,0 0 1 0 0,0 0-1 0 0,0 0 1 0 0,0 1-1 0 0,0 0 1 0 0,0 0-1 0 0,1 0 1 0 0,-1 1-1 0 0,1-1 1 0 0,-1 2-169 0 0,-16 6 424 0 0,-31 13 423 0 0,2 2-1 0 0,1 3 0 0 0,1 2 0 0 0,-11 11-846 0 0,32-18 270 0 0,1 0 1 0 0,1 2-1 0 0,1 1 0 0 0,1 0 0 0 0,2 2 1 0 0,0 1-1 0 0,2 1 0 0 0,-4 10-270 0 0,-90 161 1094 0 0,105-178-1008 0 0,-107 298 1153 0 0,77-166-676 0 0,34-130-456 0 0,1 0 0 0 0,1 0 1 0 0,2 0-1 0 0,0 1 0 0 0,2-1 1 0 0,0 1-1 0 0,2-1-107 0 0,32 107 396 0 0,16 12-23 0 0,-45-123-322 0 0,2 0 1 0 0,0-1-1 0 0,1 0 0 0 0,1-1 0 0 0,1 0 0 0 0,1-1 0 0 0,0 0 0 0 0,1 0 0 0 0,1-2 1 0 0,1 1-1 0 0,1-2 0 0 0,4 3-51 0 0,31 26 145 0 0,43 29 27 0 0,-22-28-28 0 0,43 14 8 0 0,95 3 47 0 0,-20-28-68 0 0,73-21 78 0 0,-75-43-106 0 0,-21-9 3 0 0,-38-2-32 0 0,-89 23-40 0 0,-2-1 0 0 0,-1-3 0 0 0,0 0 0 0 0,-2-3 0 0 0,0-1 0 0 0,17-18-34 0 0,37-30 86 0 0,57-77 151 0 0,-130 130-210 0 0,0 0 0 0 0,-1-1 1 0 0,-1 0-1 0 0,-1-1 0 0 0,-1-1 1 0 0,-1 0-1 0 0,-1 0 1 0 0,-1-1-1 0 0,-2 0 0 0 0,0-1 1 0 0,-1 0-1 0 0,-2 0 1 0 0,1-18-28 0 0,6-274 214 0 0,-14 292-200 0 0,-1 0-1 0 0,-2 0 0 0 0,0 0 0 0 0,-2 1 1 0 0,0 0-1 0 0,-2 0 0 0 0,-1 1 0 0 0,-1 0 1 0 0,-6-7-14 0 0,5 4 18 0 0,-55-74-42 0 0,45 65 37 0 0,4 4-8 0 0,-1 0-1 0 0,-2 2 1 0 0,-1 1-1 0 0,-2 0 1 0 0,-13-11-5 0 0,-35-33-20 0 0,30 36 37 0 0,-162-66-45 0 0,92 63-140 0 0,-65 2 81 0 0,109 9 42 0 0,0 14 25 0 0,6 4-76 0 0,-115 15-615 0 0,27 3-1481 0 0,124-21-1626 0 0,19 6-317 0 0,2 1-3820 0 0,4 3-2415 0 0</inkml:trace>
  <inkml:trace contextRef="#ctx0" brushRef="#br0" timeOffset="1259.443">886 2600 0 0 0,'0'0'361'0'0,"0"0"870"0"0,0 0 176 0 0,0 0-213 0 0,0 0-266 0 0,0 0-180 0 0,0 0-44 0 0,11 0 22 0 0,81-4 2648 0 0,262-21 3541 0 0,184 21-5695 0 0,-354 4-675 0 0,180 30-175 0 0,-83-23 315 0 0,284-15 225 0 0,-21-10 190 0 0,490 18-424 0 0,-759 4-689 0 0,-154 0 884 0 0,-60-2-3520 0 0,-31-1-2499 0 0,1-1-3715 0 0,-31 0 1571 0 0</inkml:trace>
  <inkml:trace contextRef="#ctx0" brushRef="#br0" timeOffset="1785.186">1236 2641 0 0 0,'0'0'211'0'0,"0"0"373"0"0,0 0 549 0 0,0 0 877 0 0,0 0 596 0 0,0 0 125 0 0,0 0-488 0 0,0 0-721 0 0,0 0-438 0 0,0 0-203 0 0,0 0-108 0 0,0 0-99 0 0,0 0-102 0 0,-26 12-108 0 0,-83 39-82 0 0,-221 107 504 0 0,215-89-1662 0 0,52-9-3602 0 0,57-48 1696 0 0,4 8-6644 0 0,2-16 7732 0 0</inkml:trace>
  <inkml:trace contextRef="#ctx0" brushRef="#br0" timeOffset="2045.721">2212 2589 7554 0 0,'0'0'756'0'0,"0"0"-333"0"0,0 0-119 0 0,0 0 413 0 0,0 0 719 0 0,0 0 433 0 0,0 0 58 0 0,0 0-427 0 0,0 0-736 0 0,0 0-434 0 0,0 0-172 0 0,0 0-59 0 0,-38 24-5 0 0,-124 77-6 0 0,5-20 57 0 0,-191 103-64 0 0,345-182-102 0 0,-2 0-71 0 0,1-1 0 0 0,-1 1-1 0 0,1 0 1 0 0,0 1 0 0 0,0-1-1 0 0,0 1 1 0 0,0-1 0 0 0,0 1-1 0 0,0 1 1 0 0,1-1 0 0 0,-1 0-1 0 0,1 1 1 0 0,0 0 0 0 0,0-1 0 0 0,1 1-1 0 0,-1 0 1 0 0,1 1 0 0 0,0-1-1 0 0,0 0 1 0 0,0 1 0 0 0,0-1-1 0 0,1 1 1 0 0,0 0 0 0 0,-1 4 92 0 0,4-7-142 0 0,-1 0 0 0 0,1 0 1 0 0,1 0-1 0 0,-1-1 0 0 0,0 1 1 0 0,0 0-1 0 0,1-1 0 0 0,-1 0 1 0 0,0 1-1 0 0,1-1 1 0 0,0 0-1 0 0,-1 0 0 0 0,1-1 1 0 0,-1 1-1 0 0,1 0 0 0 0,0-1 1 0 0,0 0-1 0 0,-1 0 0 0 0,1 0 1 0 0,0 0-1 0 0,0 0 0 0 0,0 0 142 0 0,1 0-215 0 0,25 0-1460 0 0,1-2-1 0 0,-1-1 0 0 0,0-1 1 0 0,-1-1-1 0 0,1-2 0 0 0,1-2 1676 0 0,22-3-2331 0 0,-24 7 2039 0 0</inkml:trace>
  <inkml:trace contextRef="#ctx0" brushRef="#br0" timeOffset="2268.655">2803 2711 0 0 0,'0'0'1148'0'0,"33"-8"165"0"0,110-23-144 0 0,-109 23-352 0 0,1 2 1 0 0,0 1-1 0 0,1 2 0 0 0,-1 1 0 0 0,5 2-817 0 0,-39 1 116 0 0,0-1-1 0 0,-1 1 0 0 0,1 0 0 0 0,0-1 1 0 0,-1 1-1 0 0,1 0 0 0 0,0 0 0 0 0,-1-1 1 0 0,1 1-1 0 0,-1 0 0 0 0,1 0 1 0 0,-1 0-1 0 0,0 0 0 0 0,1 0 0 0 0,-1 0 1 0 0,0-1-1 0 0,1 1 0 0 0,-1 0 0 0 0,0 0 1 0 0,0 0-1 0 0,0 0 0 0 0,0 0 0 0 0,0 0 1 0 0,0 0-1 0 0,0 0 0 0 0,0 0 0 0 0,-1 0 1 0 0,1 0-1 0 0,0 0 0 0 0,-1 0 1 0 0,1 0-1 0 0,0 0 0 0 0,-1 0 0 0 0,1-1 1 0 0,-1 1-1 0 0,1 0 0 0 0,-1 0 0 0 0,0 0 1 0 0,1-1-1 0 0,-1 1 0 0 0,0 0 0 0 0,1-1 1 0 0,-1 1-1 0 0,0-1 0 0 0,0 1 1 0 0,0-1-1 0 0,0 1 0 0 0,1-1 0 0 0,-1 1 1 0 0,0-1-1 0 0,0 0 0 0 0,0 1 0 0 0,0-1 1 0 0,0 0-1 0 0,0 0 0 0 0,0 0 0 0 0,0 0 1 0 0,0 0-116 0 0,-205 119 2738 0 0,-280 100-1698 0 0,295-131-847 0 0,188-87-280 0 0,1 0 0 0 0,-1 0 0 0 0,1 0 1 0 0,-1 0-1 0 0,1 0 0 0 0,-1 0 0 0 0,1 1 0 0 0,0-1 0 0 0,0 1 0 0 0,-1 0 0 0 0,1 0 0 0 0,0 0 0 0 0,1 0 0 0 0,-1 0 0 0 0,0 0 0 0 0,0 0 1 0 0,1 1-1 0 0,0-1 0 0 0,-1 0 0 0 0,1 1 0 0 0,0-1 0 0 0,0 1 0 0 0,0 0 0 0 0,0-1 0 0 0,1 1 0 0 0,-1 0 0 0 0,1-1 0 0 0,0 3 87 0 0,48 3-5411 0 0,-26-8 1250 0 0,-1 0-2206 0 0</inkml:trace>
  <inkml:trace contextRef="#ctx0" brushRef="#br0" timeOffset="2529.942">4281 2678 3561 0 0,'0'0'1837'0'0,"0"0"-370"0"0,0 0 127 0 0,0 0 78 0 0,0 0-83 0 0,0 0-205 0 0,0 0-285 0 0,-40 22-281 0 0,-129 71-237 0 0,-58 17 30 0 0,-215 117-939 0 0,348-152-3054 0 0,88-57 133 0 0,7-4-2223 0 0,0-10 1690 0 0</inkml:trace>
  <inkml:trace contextRef="#ctx0" brushRef="#br0" timeOffset="2787.814">5244 2714 1744 0 0,'0'0'1654'0'0,"0"0"-64"0"0,0 0 162 0 0,0 0 74 0 0,0 0-199 0 0,0 0-254 0 0,-36 16-252 0 0,-117 52-225 0 0,-68 32 670 0 0,-202 136-782 0 0,399-223-1012 0 0,0 1 0 0 0,1 2 0 0 0,0 0 0 0 0,2 2 0 0 0,0 0 1 0 0,1 1-1 0 0,-11 14 228 0 0,14-1-3052 0 0,12-10-3597 0 0,5-13 2012 0 0</inkml:trace>
  <inkml:trace contextRef="#ctx0" brushRef="#br0" timeOffset="5252.466">2873 1488 0 0 0,'0'0'1183'0'0,"0"0"456"0"0,0 0 19 0 0,0 0-139 0 0,0 0-110 0 0,0 0-59 0 0,0 0-33 0 0,9 19 5325 0 0,-24-2-4727 0 0,15-16-1698 0 0,0-1-61 0 0,31-21 2036 0 0,-1-12-1612 0 0,-60 57 625 0 0,29-23-1189 0 0,-1-1 0 0 0,1 1 1 0 0,0 0-1 0 0,0 0 0 0 0,0 0 0 0 0,0 0 0 0 0,0 0 0 0 0,0 0 0 0 0,0 0 0 0 0,0 0 0 0 0,0 0 0 0 0,0 0 0 0 0,1 1 1 0 0,-1-1-1 0 0,0 0 0 0 0,1 0 0 0 0,-1 1 0 0 0,1-1 0 0 0,0 0 0 0 0,-1 1 0 0 0,1-1 0 0 0,0 1 0 0 0,0-1 1 0 0,0 1-1 0 0,0-1 0 0 0,0 0 0 0 0,0 1 0 0 0,0-1 0 0 0,0 2-16 0 0,21-6 700 0 0,-15 0-4513 0 0,-2 2-5906 0 0,-4 1-898 0 0</inkml:trace>
  <inkml:trace contextRef="#ctx0" brushRef="#br0" timeOffset="7162.125">3324 1017 0 0 0,'0'0'760'0'0,"0"0"430"0"0,0 0 17 0 0,0 0-116 0 0,0 0-101 0 0,0 0-65 0 0,4-11-38 0 0,17-51 874 0 0,-20 61-1519 0 0,-1-1 1 0 0,1 0-1 0 0,-1 1 0 0 0,0-1 0 0 0,1 0 1 0 0,-1 1-1 0 0,0-1 0 0 0,0 0 0 0 0,0 1 0 0 0,0-1 1 0 0,0 1-1 0 0,-1-1 0 0 0,1 0 0 0 0,0 1 1 0 0,-1-1-1 0 0,1 1 0 0 0,-1-1 0 0 0,0 1 0 0 0,0-1 1 0 0,1 1-1 0 0,-1-1 0 0 0,0 1 0 0 0,0-1 1 0 0,0 1-1 0 0,0 0 0 0 0,-1 0 0 0 0,1 0 0 0 0,0 0 1 0 0,-1-1-243 0 0,-49-5 2351 0 0,40 9-2302 0 0,1 1 0 0 0,0 0 1 0 0,0 1-1 0 0,1 0 0 0 0,-1 1 1 0 0,1 0-1 0 0,0 0 0 0 0,0 1 1 0 0,0 0-1 0 0,1 1 0 0 0,0 0 1 0 0,0 0-1 0 0,1 0 0 0 0,0 1 1 0 0,0 0-1 0 0,1 1 0 0 0,0 0 1 0 0,1-1-1 0 0,-1 2 0 0 0,2-1 1 0 0,-1 1-1 0 0,1-1 0 0 0,1 1 1 0 0,0 1-1 0 0,0-1 1 0 0,0 7-51 0 0,-14 174 251 0 0,17-183-202 0 0,1-1 0 0 0,0 1 1 0 0,0-1-1 0 0,1 0 0 0 0,0 1 0 0 0,0-1 1 0 0,1 0-1 0 0,0 0 0 0 0,0 0 0 0 0,0-1 1 0 0,1 1-1 0 0,0-1 0 0 0,0 0 0 0 0,1 0 0 0 0,0 0 1 0 0,0 0-1 0 0,0-1 0 0 0,1 0 0 0 0,0 0 1 0 0,-1-1-1 0 0,2 1 0 0 0,-1-1 0 0 0,1 0 1 0 0,-1-1-1 0 0,1 0 0 0 0,0 0 0 0 0,0 0 1 0 0,0-1-1 0 0,7 1-48 0 0,-3-1 100 0 0,0 0 0 0 0,1-1 0 0 0,-1-1 1 0 0,1 0-1 0 0,-1 0 0 0 0,1-1 0 0 0,-1-1 0 0 0,0 0 1 0 0,1-1-1 0 0,-1 0 0 0 0,0 0 0 0 0,-1-1 0 0 0,1 0 1 0 0,-1-1-1 0 0,9-5-100 0 0,-19 10 0 0 0,7-4 41 0 0,1 0 0 0 0,-1-1 0 0 0,0 0 0 0 0,0 0 0 0 0,0 0 0 0 0,-1-1-1 0 0,0 0 1 0 0,0 0 0 0 0,0 0 0 0 0,-1-1 0 0 0,0 0 0 0 0,0 0-1 0 0,-1 0 1 0 0,0-1 0 0 0,0 0 0 0 0,-1 1 0 0 0,0-1 0 0 0,0-1 0 0 0,-1 1-1 0 0,2-8-40 0 0,-5 13-37 0 0,1 1 0 0 0,-1-1 0 0 0,1 0 0 0 0,-1 0 0 0 0,0 1 0 0 0,0-1 0 0 0,0 1 0 0 0,0-1 0 0 0,-1 1 0 0 0,1-1 0 0 0,-1 1 0 0 0,1 0 0 0 0,-1-1-1 0 0,0 1 1 0 0,0 0 0 0 0,0 0 0 0 0,0 1 0 0 0,0-1 0 0 0,0 0 0 0 0,-1 1 0 0 0,1-1 0 0 0,-1 1 0 0 0,1 0 0 0 0,-1-1 0 0 0,1 1 0 0 0,-1 0 0 0 0,0 1 0 0 0,-1-1 37 0 0,-80-12-2319 0 0,8 17 993 0 0,76-4 1333 0 0,0 0-54 0 0,10-1-266 0 0,265-61 1740 0 0,-252 59-1833 0 0,56-4 800 0 0,-32 17-7440 0 0,-37-7 653 0 0,-3-2 14 0 0</inkml:trace>
  <inkml:trace contextRef="#ctx0" brushRef="#br0" timeOffset="9186.412">2407 1043 0 0 0,'0'0'704'0'0,"0"0"542"0"0,0 0 111 0 0,0 0-79 0 0,0 0-131 0 0,0 0-128 0 0,0 0-104 0 0,0 0-53 0 0,0 0-19 0 0,-16 15-33 0 0,-49 47-42 0 0,22 5 1265 0 0,36-49-1503 0 0,-5 14 4 0 0,2 1 0 0 0,1 0 0 0 0,2 0 0 0 0,1 1 0 0 0,2-1 0 0 0,1 1 0 0 0,1 0 0 0 0,2 0 0 0 0,2 0 0 0 0,1 0-1 0 0,6 25-533 0 0,-1-27 326 0 0,1 0 0 0 0,1-1-1 0 0,2 0 1 0 0,2-1 0 0 0,15 27-326 0 0,-20-42 132 0 0,0-1 0 0 0,0 0 1 0 0,1 0-1 0 0,1-1 0 0 0,0 0 1 0 0,1-1-1 0 0,1-1 0 0 0,-1 1 1 0 0,3-1-133 0 0,-9-8 80 0 0,1 0 1 0 0,0 0-1 0 0,-1 0 0 0 0,1-1 1 0 0,0 0-1 0 0,0-1 1 0 0,1 1-1 0 0,-1-1 0 0 0,0-1 1 0 0,0 1-1 0 0,1-1 1 0 0,-1 0-1 0 0,7-2-80 0 0,9 2 182 0 0,-19-1-120 0 0,1 1 1 0 0,0-1-1 0 0,-1 0 1 0 0,1 0-1 0 0,-1-1 1 0 0,0 1 0 0 0,1-1-1 0 0,-1 0 1 0 0,0 0-1 0 0,0 0 1 0 0,0-1-1 0 0,0 0 1 0 0,0 1-1 0 0,-1-1 1 0 0,1-1 0 0 0,-1 1-1 0 0,0 0 1 0 0,0-1-1 0 0,0 0 1 0 0,0 1-1 0 0,-1-2-62 0 0,-10-18 721 0 0,-2 14-755 0 0,-1 7 101 0 0,11 0-55 0 0,-1 1 8 0 0,-30-21 50 0 0,-9-11-4 0 0,-61-40-106 0 0,53 22 34 0 0,37 32-534 0 0,4 50 461 0 0,-2 0 0 0 0,-1 0 1 0 0,-1 0-1 0 0,-2-1 0 0 0,-15 26 79 0 0,17-38-20 0 0,0-1 1 0 0,-1 0-1 0 0,-1-1 1 0 0,0 0-1 0 0,-2-1 1 0 0,0 0 0 0 0,-4 2 19 0 0,-5-5 49 0 0,24-12-38 0 0,0 0-31 0 0,0 0 26 0 0,0 0 14 0 0,0 0 8 0 0,0 0-29 0 0,0 0-16 0 0,0 0-11 0 0,29 0-103 0 0,231-4 134 0 0,-143-25 44 0 0,-52 7-1697 0 0,-34 10-1532 0 0,-14 4-1169 0 0,1 3-4665 0 0,-9 4 2697 0 0</inkml:trace>
  <inkml:trace contextRef="#ctx0" brushRef="#br0" timeOffset="10395.457">2291 1161 0 0 0,'25'-26'6542'0'0,"31"-5"202"0"0,-50 28-6318 0 0,168-99 5356 0 0,-166 97-5711 0 0,1 1 0 0 0,0 1 0 0 0,-1 0 0 0 0,2 0 0 0 0,-1 0 0 0 0,0 1 0 0 0,0 1 0 0 0,1 0 0 0 0,-1 0 0 0 0,0 0 0 0 0,10 2-71 0 0,-11 7-1223 0 0,-3-4-8096 0 0,-3-1 2003 0 0</inkml:trace>
  <inkml:trace contextRef="#ctx0" brushRef="#br0" timeOffset="15804.452">2878 2044 0 0 0,'0'0'999'0'0,"0"0"-234"0"0,0 0-155 0 0,0 0 171 0 0,0 0 306 0 0,0 0 186 0 0,0 0-51 0 0,0 0-292 0 0,0 0-359 0 0,0 0-291 0 0,0 0-129 0 0,-2 6 1 0 0,-164 379 4923 0 0,147-349-4799 0 0,38-85 3108 0 0,5-16-3391 0 0,58-85 260 0 0,-29 69-187 0 0,-52 79-69 0 0,-1 1 0 0 0,0 0-1 0 0,1-1 1 0 0,-1 1 0 0 0,1 0 0 0 0,0-1 0 0 0,-1 1 0 0 0,1 0 0 0 0,0-1 0 0 0,0 1-1 0 0,0 0 1 0 0,0 0 0 0 0,0 0 0 0 0,0 0 0 0 0,0 0 0 0 0,0 0 0 0 0,0 0 0 0 0,0 0-1 0 0,0 0 1 0 0,1 1 0 0 0,-1-1 0 0 0,0 0 0 0 0,1 1 0 0 0,-1-1 0 0 0,1 1 0 0 0,-1 0-1 0 0,0-1 1 0 0,1 1 0 0 0,-1 0 0 0 0,1 0 0 0 0,-1 0 0 0 0,1 0 0 0 0,-1 0 0 0 0,1 0-1 0 0,-1 0 1 0 0,1 0 0 0 0,-1 1 0 0 0,0-1 0 0 0,1 1 0 0 0,-1-1 0 0 0,1 1-1 0 0,-1-1 1 0 0,0 1 0 0 0,0 0 0 0 0,1 0 0 0 0,-1-1 0 0 0,0 1 0 0 0,0 0 0 0 0,0 0-1 0 0,0 0 1 0 0,0 0 0 0 0,0 1 0 0 0,0-1 0 0 0,0 0 0 0 0,0 0 0 0 0,-1 0 0 0 0,1 1-1 0 0,0 0 4 0 0,17 88 325 0 0,-5 36 457 0 0,3-138-207 0 0,105-119-400 0 0,-65 79-168 0 0,-46 41-7 0 0,0 1 0 0 0,1 1 0 0 0,0-1 0 0 0,0 2 0 0 0,1-1 0 0 0,0 2 0 0 0,1-1 0 0 0,0 2 0 0 0,0 0 0 0 0,4-1 0 0 0,-14 7 8 0 0,-1 1 0 0 0,0 0 0 0 0,0 0 1 0 0,0 0-1 0 0,0 1 0 0 0,0-1 0 0 0,0 0 1 0 0,0 1-1 0 0,-1-1 0 0 0,1 1 1 0 0,0 0-1 0 0,-1 0 0 0 0,1-1 0 0 0,-1 1 1 0 0,0 0-1 0 0,1 0 0 0 0,-1 0 0 0 0,0 0 1 0 0,0 1-1 0 0,0-1 0 0 0,-1 0 1 0 0,1 0-1 0 0,0 1 0 0 0,-1-1 0 0 0,0 0 1 0 0,1 1-1 0 0,-1-1 0 0 0,0 0 1 0 0,0 1-1 0 0,0-1 0 0 0,-1 0 0 0 0,1 1 1 0 0,-1-1-1 0 0,1 0 0 0 0,-1 1 0 0 0,0-1 1 0 0,1 0-1 0 0,-1 0 0 0 0,-1 0-8 0 0,2 13 75 0 0,-31 254 1207 0 0,31-269-1328 0 0,0 1 1 0 0,0-1 0 0 0,0 1-1 0 0,0 0 1 0 0,0-1 0 0 0,0 1-1 0 0,0-1 1 0 0,0 1 0 0 0,0-1 0 0 0,1 1-1 0 0,-1-1 1 0 0,0 1 0 0 0,0-1-1 0 0,1 1 1 0 0,-1-1 0 0 0,0 0 0 0 0,1 1-1 0 0,-1-1 1 0 0,0 1 0 0 0,1-1-1 0 0,-1 0 1 0 0,0 1 0 0 0,1-1 0 0 0,-1 0-1 0 0,1 1 1 0 0,-1-1 0 0 0,1 0-1 0 0,-1 0 1 0 0,1 1 0 0 0,-1-1-1 0 0,1 0 1 0 0,-1 0 0 0 0,1 0 0 0 0,-1 0-1 0 0,1 0 1 0 0,-1 0 0 0 0,1 0-1 0 0,0 0 1 0 0,-1 0 0 0 0,1 0 0 0 0,-1 0-1 0 0,1 0 1 0 0,-1 0 0 0 0,1 0-1 0 0,-1 0 1 0 0,1-1 0 0 0,-1 1 0 0 0,1 0-1 0 0,-1 0 1 0 0,1-1 0 0 0,-1 1-1 0 0,1-1 46 0 0,23-13-11822 0 0,-19 7 4771 0 0</inkml:trace>
  <inkml:trace contextRef="#ctx0" brushRef="#br0" timeOffset="24349.556">3745 141 0 0 0,'0'0'810'0'0,"0"0"258"0"0,0 0-95 0 0,0 0-177 0 0,0 0-142 0 0,0 0-66 0 0,6-11 4289 0 0,88 44 596 0 0,-47-10-4373 0 0,135 83 818 0 0,-148-78-1779 0 0,0 1 0 0 0,-2 1-1 0 0,-1 2 1 0 0,-2 1 0 0 0,-1 1-1 0 0,-2 1 1 0 0,21 37-139 0 0,75 116 161 0 0,-112-171-149 0 0,-4-8 9 0 0,0 0-1 0 0,-1 1 1 0 0,0 0-1 0 0,0 0 1 0 0,-1 0-1 0 0,-1 1 1 0 0,1-1-1 0 0,-2 1 1 0 0,1 0-1 0 0,-2 0 1 0 0,1 5-21 0 0,4 17 57 0 0,3 11 169 0 0,5-19-137 0 0,-14-24-101 0 0,0-1 23 0 0,0 0 11 0 0,0 0-4 0 0,0 0-20 0 0,0 0 18 0 0,0 0-22 0 0,0 0 3 0 0,0 0 20 0 0,0 0-21 0 0,0 0 8 0 0,0 0 3 0 0,0 3 1 0 0,0-3 21 0 0,-7 45 401 0 0,3-34-716 0 0,2-10 2049 0 0,-7-14-389 0 0,-18-10-1377 0 0,0 1 0 0 0,-2 2 0 0 0,0 1-1 0 0,-1 1 1 0 0,-1 1 0 0 0,-1 2 0 0 0,0 1 0 0 0,-23-6 3 0 0,-10-10 108 0 0,56 12-7 0 0,44 2-197 0 0,63-50 216 0 0,176-85-188 0 0,-199 118-364 0 0,-75 41-330 0 0,-40 136 1006 0 0,-28-13-153 0 0,-2-20-132 0 0,64-98-94 0 0,-3 14-3683 0 0,9-26 1759 0 0,0-1-1212 0 0,0 0-3787 0 0,2 0 3276 0 0,2 0 1280 0 0</inkml:trace>
  <inkml:trace contextRef="#ctx0" brushRef="#br0" timeOffset="25400.92">4752 1047 0 0 0,'0'0'980'0'0,"0"0"312"0"0,0 0-59 0 0,0 0-241 0 0,0 0-129 0 0,0 0 62 0 0,0 0 150 0 0,0 0 128 0 0,0 0 47 0 0,6 2-58 0 0,-2 0-865 0 0,0 0 1 0 0,0-1-1 0 0,1 0 0 0 0,-1 1 1 0 0,0-1-1 0 0,1-1 1 0 0,-1 1-1 0 0,0-1 0 0 0,1 1 1 0 0,-1-1-1 0 0,1-1 0 0 0,-1 1 1 0 0,0 0-1 0 0,1-1 1 0 0,-1 0-1 0 0,0 0 0 0 0,1-1 1 0 0,-1 1-1 0 0,2-2-327 0 0,44-29 759 0 0,-2-2-1 0 0,-2-3 1 0 0,-1-1-1 0 0,-2-2 1 0 0,19-25-759 0 0,-55 59 4 0 0,0 0-1 0 0,-1-1 1 0 0,0 1 0 0 0,0-1 0 0 0,-1-1 0 0 0,0 1-1 0 0,0-1 1 0 0,-1 0 0 0 0,0 0 0 0 0,-1 0 0 0 0,1-1 0 0 0,-1 1-1 0 0,-1-1 1 0 0,2-7-4 0 0,-6 14-81 0 0,0 1-1 0 0,0-1 0 0 0,0 1 1 0 0,0 0-1 0 0,0 0 0 0 0,0 0 1 0 0,0 0-1 0 0,0 0 1 0 0,0 1-1 0 0,0-1 0 0 0,-1 0 1 0 0,1 1-1 0 0,0 0 0 0 0,0-1 1 0 0,-1 1-1 0 0,1 0 1 0 0,0 0-1 0 0,-1 1 0 0 0,1-1 1 0 0,0 0-1 0 0,0 1 0 0 0,-1-1 1 0 0,1 1-1 0 0,0 0 1 0 0,0 0-1 0 0,0 0 0 0 0,0 0 1 0 0,0 0-1 0 0,-1 0 82 0 0,-12 8-28 0 0,0-1-1 0 0,0 2 1 0 0,1 0 0 0 0,0 1-1 0 0,0 0 1 0 0,1 1 0 0 0,1 1-1 0 0,0 0 1 0 0,1 0 0 0 0,0 1-1 0 0,1 1 1 0 0,1 0 0 0 0,0 0-1 0 0,1 1 1 0 0,1 0 0 0 0,0 1 28 0 0,4-13 34 0 0,1 1 0 0 0,-1 0 0 0 0,1 0 1 0 0,0 0-1 0 0,0 0 0 0 0,1 0 1 0 0,-1 0-1 0 0,1 1 0 0 0,1-1 0 0 0,-1 0 1 0 0,0 1-1 0 0,1-1 0 0 0,0 1 1 0 0,1-1-1 0 0,-1 0 0 0 0,1 1 0 0 0,0-1 1 0 0,0 0-1 0 0,1 0 0 0 0,-1 1 0 0 0,1-1 1 0 0,1 0-1 0 0,-1-1 0 0 0,0 1 1 0 0,1 0-1 0 0,0-1 0 0 0,0 1 0 0 0,1-1 1 0 0,-1 0-1 0 0,1 0 0 0 0,0 0 1 0 0,0-1-1 0 0,0 1 0 0 0,2 0-34 0 0,9 2 120 0 0,0-1 0 0 0,1 0 0 0 0,0-1-1 0 0,0 0 1 0 0,0-2 0 0 0,1 0 0 0 0,-1-1 0 0 0,0 0 0 0 0,1-1-1 0 0,-1-1 1 0 0,0-1 0 0 0,1 0 0 0 0,3-2-120 0 0,22-7 159 0 0,0-1 0 0 0,-1-2 0 0 0,-1-2 1 0 0,-1-2-1 0 0,0-1 0 0 0,-1-2 0 0 0,-1-2 0 0 0,7-7-159 0 0,-25 17 27 0 0,0-1 0 0 0,-1-1 0 0 0,0-1 0 0 0,-1 0 0 0 0,-1-1-1 0 0,-1-1 1 0 0,0 0 0 0 0,11-21-27 0 0,-25 39-31 0 0,0-1-1 0 0,0 0 0 0 0,0 1 1 0 0,0-1-1 0 0,0 0 1 0 0,0 0-1 0 0,0 0 0 0 0,-1 0 1 0 0,1 0-1 0 0,0 0 1 0 0,-1 0-1 0 0,1 0 1 0 0,-1 0-1 0 0,1 0 0 0 0,-1 0 1 0 0,1 0-1 0 0,-1 0 1 0 0,0 0-1 0 0,0 0 1 0 0,1-1-1 0 0,-1 1 0 0 0,0 0 1 0 0,0 0-1 0 0,0 0 1 0 0,0 0-1 0 0,0-1 0 0 0,-1 1 1 0 0,1 0-1 0 0,0 0 1 0 0,0 0-1 0 0,-1 0 1 0 0,1 0-1 0 0,-1 0 0 0 0,1 0 1 0 0,-1 0-1 0 0,1 0 1 0 0,-1 0-1 0 0,0 0 0 0 0,1 0 1 0 0,-1 0-1 0 0,0 0 1 0 0,0 0-1 0 0,0 0 1 0 0,0 1-1 0 0,0-1 0 0 0,0 0 1 0 0,0 1-1 0 0,0-1 1 0 0,0 1-1 0 0,0-1 0 0 0,0 1 1 0 0,0-1-1 0 0,0 1 1 0 0,0 0-1 0 0,0-1 1 0 0,-1 1-1 0 0,1 0 0 0 0,0 0 1 0 0,0 0-1 0 0,0 0 1 0 0,0 0-1 0 0,-1 0 1 0 0,1 0-1 0 0,0 1 0 0 0,0-1 1 0 0,0 0-1 0 0,0 1 1 0 0,0-1-1 0 0,-1 1 32 0 0,-9 6-84 0 0,1 1 1 0 0,-1 1-1 0 0,2-1 0 0 0,-1 2 1 0 0,2-1-1 0 0,-1 1 0 0 0,1 1 1 0 0,-4 6 83 0 0,10-14-7 0 0,-5 5 26 0 0,1-1 0 0 0,1 1 0 0 0,0 0 0 0 0,0 1 0 0 0,0 0 0 0 0,1-1 0 0 0,0 1 0 0 0,1 1 0 0 0,0-1 0 0 0,0 0 0 0 0,1 1 0 0 0,0-1 0 0 0,1 1 0 0 0,0 0 0 0 0,0 0 1 0 0,1-1-1 0 0,1 1 0 0 0,0 3-19 0 0,3-7 44 0 0,1 1 1 0 0,0-1 0 0 0,0-1-1 0 0,1 1 1 0 0,0-1 0 0 0,0 0 0 0 0,0 0-1 0 0,0-1 1 0 0,1 1 0 0 0,-1-2-1 0 0,1 1 1 0 0,0-1 0 0 0,1 0-1 0 0,-1 0 1 0 0,0-1 0 0 0,1 0 0 0 0,-1 0-1 0 0,1-1 1 0 0,0 0 0 0 0,0 0-1 0 0,-1 0 1 0 0,1-1 0 0 0,0-1-1 0 0,0 1 1 0 0,-1-1 0 0 0,1-1 0 0 0,1 0-45 0 0,7 2 118 0 0,10-2 1 0 0,-1-2 0 0 0,0-1 0 0 0,0 0-1 0 0,0-2 1 0 0,-1-1 0 0 0,0-1 0 0 0,-1-1 0 0 0,0-1-1 0 0,0-1 1 0 0,-1-1 0 0 0,-1-1 0 0 0,4-4-119 0 0,0 1 30 0 0,0-1 1 0 0,-2-2-1 0 0,0 0 0 0 0,-1-2 1 0 0,-1 0-1 0 0,-1-1 0 0 0,-1-2 1 0 0,-1 0-1 0 0,13-25-30 0 0,-29 48-33 0 0,0 0 0 0 0,-1-1-1 0 0,1 1 1 0 0,-1 0 0 0 0,0-1 0 0 0,0 1-1 0 0,1-1 1 0 0,-2 1 0 0 0,1-1-1 0 0,0 0 1 0 0,-1 1 0 0 0,1-1 0 0 0,-1 0-1 0 0,0 0 1 0 0,1 1 0 0 0,-1-1-1 0 0,-1 0 1 0 0,1 0 0 0 0,0 1 0 0 0,-1-1-1 0 0,1 0 1 0 0,-1 1 0 0 0,0-1-1 0 0,0 0 1 0 0,0 1 0 0 0,0-1 0 0 0,-1 1-1 0 0,1 0 1 0 0,0-1 0 0 0,-1 1-1 0 0,0 0 1 0 0,0 0 0 0 0,1 0 0 0 0,-1 0-1 0 0,0 0 1 0 0,-1 0 0 0 0,1 1 0 0 0,0-1-1 0 0,0 1 1 0 0,-1-1 0 0 0,1 1-1 0 0,-1 0 1 0 0,1 0 0 0 0,-1 0 0 0 0,1 0-1 0 0,-4 0 34 0 0,-3 3-34 0 0,-1 0-1 0 0,0 1 1 0 0,1 0-1 0 0,-1 0 0 0 0,1 1 1 0 0,0 0-1 0 0,0 1 1 0 0,1 0-1 0 0,-1 0 1 0 0,1 1-1 0 0,0 0 1 0 0,1 1-1 0 0,-1 0 0 0 0,1 0 1 0 0,1 0-1 0 0,-1 1 1 0 0,1 0-1 0 0,1 0 1 0 0,-1 0-1 0 0,1 1 1 0 0,1 0-1 0 0,-4 8 35 0 0,0-4 50 0 0,0 1 0 0 0,1 0-1 0 0,0 0 1 0 0,1 0 0 0 0,0 1-1 0 0,1 0 1 0 0,1 0 0 0 0,1 1 0 0 0,0-1-1 0 0,1 1 1 0 0,0-1 0 0 0,2 1 0 0 0,0 0-1 0 0,1 11-49 0 0,3-17 31 0 0,1 1 0 0 0,1-1 0 0 0,0 0 0 0 0,0-1 0 0 0,0 0 0 0 0,1 0 0 0 0,1 0 0 0 0,0-1 0 0 0,0 0 0 0 0,0 0 0 0 0,1-1 0 0 0,0 0 1 0 0,1 0-1 0 0,-1-1 0 0 0,1-1 0 0 0,0 0 0 0 0,1 0 0 0 0,-1-1 0 0 0,1 0 0 0 0,0 0 0 0 0,0-2 0 0 0,0 1 0 0 0,2-1-31 0 0,92 12-2204 0 0,-83-14-2643 0 0,-1-3-3995 0 0,-12 0 2642 0 0</inkml:trace>
  <inkml:trace contextRef="#ctx0" brushRef="#br0" timeOffset="28087.437">1126 1599 0 0 0,'0'0'504'0'0,"0"-4"100"0"0,2-25 2127 0 0,-2 29-2044 0 0,0 0-11 0 0,-21-4 4595 0 0,-68 6 183 0 0,-45 5-3324 0 0,15-1-1614 0 0,-157 8 433 0 0,74-14 321 0 0,143-11-700 0 0,78 8-2561 0 0,8 17-863 0 0,-13-6-1589 0 0,1-1-4546 0 0,-10-7 5904 0 0</inkml:trace>
  <inkml:trace contextRef="#ctx0" brushRef="#br0" timeOffset="37226.526">1890 417 0 0 0,'0'0'692'0'0,"0"0"-30"0"0,0 0-64 0 0,0 0 1 0 0,0 0 65 0 0,-23-7 4432 0 0,-65 14-3322 0 0,28 2-1402 0 0,0-3 1 0 0,0-2-1 0 0,-59-4-372 0 0,57-1 198 0 0,-120-28 562 0 0,18 10-147 0 0,-121 45-631 0 0,84-26 319 0 0,82-24 331 0 0,89 16-141 0 0,-72-1 241 0 0,15 10-542 0 0,46 14-268 0 0,34-2-678 0 0,7-9-7163 0 0,0-3 1571 0 0</inkml:trace>
  <inkml:trace contextRef="#ctx0" brushRef="#br0" timeOffset="37971.388">715 1 0 0 0,'0'0'1012'0'0,"0"0"304"0"0,0 0 209 0 0,0 0 52 0 0,0 0-148 0 0,0 0-286 0 0,0 0-243 0 0,0 0-157 0 0,0 0-36 0 0,-2 7 53 0 0,-10 126 2636 0 0,13 172-563 0 0,-10 512-1510 0 0,-33-125-1174 0 0,32-341-854 0 0,10-349 534 0 0,-4 19-368 0 0,-6-15-2812 0 0,8-32-4940 0 0,2 13 4550 0 0,0 4 1726 0 0</inkml:trace>
  <inkml:trace contextRef="#ctx0" brushRef="#br0" timeOffset="38209.475">883 1264 0 0 0,'0'0'856'0'0,"0"0"236"0"0,0 0 153 0 0,0 0 243 0 0,0 0 222 0 0,0 0 45 0 0,0 0-254 0 0,0 0-398 0 0,-24 33-335 0 0,-73 105-293 0 0,48-47-9 0 0,-104 210-934 0 0,74-180-8258 0 0,72-109 5461 0 0</inkml:trace>
  <inkml:trace contextRef="#ctx0" brushRef="#br0" timeOffset="38756.548">855 30 0 0 0,'0'0'1508'0'0,"0"0"67"0"0,0 0-57 0 0,0 0-147 0 0,0 0-191 0 0,0 0-141 0 0,0 0-173 0 0,-9-4-109 0 0,-27-11-35 0 0,34 16-657 0 0,1 0 1 0 0,-1-1-1 0 0,1 1 1 0 0,-1 0-1 0 0,1 0 1 0 0,-1 0-1 0 0,1 0 1 0 0,0 0-1 0 0,-1 0 1 0 0,1 0 0 0 0,0 1-1 0 0,0-1 1 0 0,0 0-1 0 0,0 1 1 0 0,0-1-1 0 0,0 0 1 0 0,1 1-1 0 0,-1-1 1 0 0,0 1-1 0 0,1 0 1 0 0,-1-1-1 0 0,1 1 1 0 0,-1 0 0 0 0,1-1-1 0 0,0 1 1 0 0,0 0-1 0 0,0-1-65 0 0,-3 9 434 0 0,-125 336 3057 0 0,100-289-7782 0 0,-2-1 0 0 0,-2-1 0 0 0,-17 19 4291 0 0,44-66-3357 0 0</inkml:trace>
  <inkml:trace contextRef="#ctx0" brushRef="#br0" timeOffset="40856.956">16 789 0 0 0,'0'0'524'0'0,"0"0"399"0"0,0 0 157 0 0,0 0 321 0 0,0 0 380 0 0,0 0 204 0 0,0 0-88 0 0,0 0-391 0 0,0 0-467 0 0,0 0-396 0 0,0 0-273 0 0,-4-3-109 0 0,-1-3-259 0 0,-2 2 474 0 0,10 22 767 0 0,23 260 3185 0 0,-13-10-2908 0 0,-17-268 2108 0 0,-11-71-3167 0 0,16-115-377 0 0,2 165-89 0 0,2 1 0 0 0,0 0 0 0 0,2 0-1 0 0,0 0 1 0 0,1 1 0 0 0,1 0 0 0 0,0 0 0 0 0,2 1-1 0 0,11-15 6 0 0,-21 30-12 0 0,0 0 1 0 0,1-1-1 0 0,0 1 0 0 0,-1 0 0 0 0,1 0 0 0 0,0 0 0 0 0,0 1 0 0 0,1-1 0 0 0,-1 0 0 0 0,1 1 0 0 0,-1 0 0 0 0,1-1 1 0 0,0 1-1 0 0,0 0 0 0 0,0 0 0 0 0,0 1 0 0 0,0-1 0 0 0,0 1 0 0 0,0-1 0 0 0,0 1 0 0 0,1 0 0 0 0,-1 0 1 0 0,1 0-1 0 0,-1 1 0 0 0,1-1 0 0 0,-1 1 0 0 0,1 0 0 0 0,-1 0 0 0 0,1 0 0 0 0,-1 0 0 0 0,1 1 0 0 0,-1 0 0 0 0,0-1 1 0 0,1 1-1 0 0,-1 0 0 0 0,0 0 0 0 0,1 1 0 0 0,-1-1 0 0 0,0 1 0 0 0,0 0 0 0 0,0 0 0 0 0,1 1 12 0 0,38 100 47 0 0,-29 0-248 0 0,-10-49-6167 0 0,-1-46-4449 0 0,-1-8 3451 0 0</inkml:trace>
</inkml:ink>
</file>

<file path=ppt/ink/ink6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13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3441 0 0,'0'0'1897'0'0,"0"0"-470"0"0,0 0-360 0 0,0 0-57 0 0,0 0 310 0 0,0 0 245 0 0,0 0 60 0 0,0 0-154 0 0,0 0-309 0 0,0 0-258 0 0,37 0-160 0 0,125-1-85 0 0,194-17 1604 0 0,-25 8-3425 0 0,-314 14-2438 0 0,-15 2-7624 0 0,-2-5 6655 0 0</inkml:trace>
</inkml:ink>
</file>

<file path=ppt/ink/ink6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20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1 328 3097 0 0,'0'0'1303'0'0,"0"0"-437"0"0,0 0-224 0 0,0 0 283 0 0,0 0 512 0 0,0 0 386 0 0,0 0 107 0 0,0 0-175 0 0,0 0-272 0 0,0 0-232 0 0,0 0-177 0 0,0 0-149 0 0,0 0-133 0 0,31 6-124 0 0,99 19-101 0 0,-3-19 697 0 0,-71-5-1157 0 0,114-6 634 0 0,-63-20-5344 0 0,-88 20 309 0 0,-6 2-3980 0 0,-6 0 2795 0 0</inkml:trace>
  <inkml:trace contextRef="#ctx0" brushRef="#br0" timeOffset="283.08">19 604 5033 0 0,'0'0'3481'0'0,"0"0"-1766"0"0,0 0-307 0 0,0 0 174 0 0,0 0 52 0 0,0 0-118 0 0,38 0-328 0 0,124-3-289 0 0,205-34 739 0 0,-256 25-2358 0 0,13-2-4018 0 0,-44 0-5710 0 0,-56 10 6260 0 0</inkml:trace>
  <inkml:trace contextRef="#ctx0" brushRef="#br0" timeOffset="654.594">1945 159 9282 0 0,'0'0'1328'0'0,"0"0"-170"0"0,0 0 74 0 0,0 0 182 0 0,0 0 41 0 0,0 0-215 0 0,0 0-373 0 0,0 0-316 0 0,0 0-222 0 0,0 0-128 0 0,0 0-70 0 0,0 0-40 0 0,-35-1-7 0 0,-110-1-38 0 0,140 2-43 0 0,1 0 0 0 0,-1 0 0 0 0,0 1-1 0 0,0-1 1 0 0,0 1 0 0 0,0 0-1 0 0,1 1 1 0 0,-1-1 0 0 0,0 1-1 0 0,1 0 1 0 0,-1 0 0 0 0,1 0-1 0 0,0 0 1 0 0,0 1 0 0 0,0 0-1 0 0,0 0 1 0 0,0 0 0 0 0,0 0-1 0 0,0 2-2 0 0,-9 7 12 0 0,-4 1-38 0 0,0 1 0 0 0,0 0 0 0 0,2 1 0 0 0,0 1 0 0 0,1 1 0 0 0,0 0 0 0 0,1 0 0 0 0,1 2 0 0 0,1-1 0 0 0,1 2 0 0 0,0-1 0 0 0,2 1 0 0 0,0 1 0 0 0,1 0 0 0 0,1 0 0 0 0,1 0 0 0 0,1 0-1 0 0,1 1 1 0 0,1 0 0 0 0,0-1 0 0 0,2 1 26 0 0,2-14-11 0 0,0 0 0 0 0,0 0 0 0 0,1 0 0 0 0,0-1 0 0 0,0 1 0 0 0,1-1 0 0 0,0 0-1 0 0,0 0 1 0 0,1 0 0 0 0,0-1 0 0 0,0 1 0 0 0,1-1 0 0 0,-1 0 0 0 0,1-1 0 0 0,1 1-1 0 0,-1-1 1 0 0,1-1 0 0 0,-1 1 0 0 0,2-1 0 0 0,-1 0 0 0 0,0-1 0 0 0,1 0 0 0 0,-1 0-1 0 0,1 0 1 0 0,1-1 11 0 0,19 6 110 0 0,1-1 0 0 0,-1-1-1 0 0,2-2 1 0 0,-1-1 0 0 0,0-1-1 0 0,13-2-109 0 0,0-1 444 0 0,-1-2-1 0 0,1-2 0 0 0,-1-1 1 0 0,0-3-1 0 0,-1-1 0 0 0,0-2 1 0 0,16-8-444 0 0,-24 9 206 0 0,0 0 1 0 0,-2-2-1 0 0,1-2 1 0 0,-2-1-1 0 0,0-1 1 0 0,-1-1-1 0 0,-1-2 1 0 0,0 0-1 0 0,-2-2 1 0 0,0-1-1 0 0,-2-1 1 0 0,15-20-207 0 0,-32 35-102 0 0,-1 0 1 0 0,0-1 0 0 0,-1 0-1 0 0,0 0 1 0 0,-1 0 0 0 0,0-1-1 0 0,-1 1 1 0 0,0-1 0 0 0,0 0-1 0 0,-1 0 1 0 0,-1 1 0 0 0,1-1 0 0 0,-2 0-1 0 0,0 0 1 0 0,0 1 0 0 0,-1-1-1 0 0,0 0 1 0 0,-1 1 0 0 0,0-1-1 0 0,0 1 1 0 0,-1 0 0 0 0,-1 0-1 0 0,0 1 1 0 0,0-1 0 0 0,-1 1-1 0 0,0 0 1 0 0,0 1 0 0 0,-1-1 0 0 0,0 1-1 0 0,-1 0 1 0 0,0 1 0 0 0,0 0-1 0 0,-9-6 102 0 0,-17-7-1452 0 0,-1 2 0 0 0,0 0 1 0 0,-2 3-1 0 0,0 1 0 0 0,-1 2 0 0 0,0 1 0 0 0,0 2 0 0 0,-1 1 0 0 0,-1 3 0 0 0,1 1 0 0 0,-1 2 0 0 0,1 1 1 0 0,-36 5 1451 0 0,21-4-2669 0 0</inkml:trace>
  <inkml:trace contextRef="#ctx0" brushRef="#br0" timeOffset="943.949">1158 380 3897 0 0,'0'0'2308'0'0,"0"0"-290"0"0,0 0-128 0 0,0 0 30 0 0,0 0-59 0 0,0 0-214 0 0,0 0-303 0 0,0 0-273 0 0,0 0-198 0 0,0 0-138 0 0,0 0-117 0 0,0 0-157 0 0,0 0-118 0 0,13-9-107 0 0,37-25-68 0 0,-20 33 292 0 0,112 44 269 0 0,3-7 0 0 0,0-7 0 0 0,2-5 0 0 0,0-7 0 0 0,52-5-729 0 0,-197-11 2 0 0,334 22 135 0 0,-106-8 515 0 0,-78-3-3390 0 0,-26 0-2968 0 0,-1 2-4193 0 0,-87-9 1956 0 0</inkml:trace>
</inkml:ink>
</file>

<file path=ppt/ink/ink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56 0 0 0,'0'0'964'0'0,"0"0"74"0"0,0 0-14 0 0,0 0-50 0 0,0 0-90 0 0,0 0-71 0 0,0 0-14 0 0,0 0-12 0 0,2-3-26 0 0,-1 1-996 0 0,-2-29 6878 0 0,-1 29-6408 0 0,0 0 0 0 0,-1 0 0 0 0,1 1 0 0 0,-1-1 1 0 0,1 0-1 0 0,-1 1 0 0 0,0 0 0 0 0,1 0 0 0 0,-1 0 0 0 0,0 0 0 0 0,0 0 0 0 0,0 0 0 0 0,0 1 0 0 0,0-1 0 0 0,0 1 0 0 0,0 0 0 0 0,0 0 0 0 0,0 0 0 0 0,0 0 0 0 0,0 1 0 0 0,0-1 0 0 0,0 1 0 0 0,0 0-235 0 0,-6 1 81 0 0,1 2 1 0 0,-1-1-1 0 0,1 1 1 0 0,0 0-1 0 0,0 1 1 0 0,0 0-1 0 0,0 0 0 0 0,1 1 1 0 0,0-1-1 0 0,0 2 1 0 0,-3 3-82 0 0,2-1 56 0 0,0-1 0 0 0,0 1 0 0 0,1 1 0 0 0,0 0 1 0 0,1-1-1 0 0,0 2 0 0 0,1-1 0 0 0,0 1 0 0 0,0 0 1 0 0,1 0-1 0 0,1 0 0 0 0,0 1 0 0 0,0-1 0 0 0,1 1 0 0 0,0-1 1 0 0,1 3-57 0 0,1 3 75 0 0,-1-13-39 0 0,1 1 0 0 0,-1 0 0 0 0,1 0 0 0 0,0-1 0 0 0,0 1 0 0 0,1 0 0 0 0,-1 0 0 0 0,1-1 0 0 0,0 1 0 0 0,0 0 0 0 0,1-1 0 0 0,-1 1 0 0 0,1-1 0 0 0,0 1 0 0 0,0-1 0 0 0,1 0 1 0 0,-1 0-1 0 0,1 0 0 0 0,0 0 0 0 0,0-1 0 0 0,0 1 0 0 0,1-1 0 0 0,0 2-36 0 0,6 0 197 0 0,-1-1 0 0 0,1 1 0 0 0,0-1 1 0 0,1-1-1 0 0,-1 0 0 0 0,0-1 0 0 0,1 0 0 0 0,0 0 1 0 0,-1-1-1 0 0,1 0 0 0 0,0-1 0 0 0,0 0 0 0 0,10-2-197 0 0,9 1 255 0 0,52-17 188 0 0,-82 16-845 0 0,1-4-3832 0 0,1 3-6974 0 0,-1 3 1234 0 0</inkml:trace>
</inkml:ink>
</file>

<file path=ppt/ink/ink6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13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11 2785 0 0,'0'0'1936'0'0,"0"0"-510"0"0,0 0-90 0 0,0 0 182 0 0,0 0 253 0 0,0 0 142 0 0,0 0-191 0 0,0 0-411 0 0,0 0-409 0 0,0 0-336 0 0,0 0-242 0 0,0-11 47 0 0,8 60 1029 0 0,-3-7-1027 0 0,-2 1 0 0 0,-1-1 0 0 0,-2 1-1 0 0,-5 25-372 0 0,1-35-70 0 0,-1 1 0 0 0,-2-1-1 0 0,-2 0 1 0 0,0-1 0 0 0,-10 19 70 0 0,-23 34-3408 0 0,36-77 2096 0 0,0 0-2088 0 0,4-4-7345 0 0,2-4 9189 0 0</inkml:trace>
  <inkml:trace contextRef="#ctx0" brushRef="#br0" timeOffset="677.616">506 261 5801 0 0,'0'0'2390'0'0,"0"0"-927"0"0,0 0-252 0 0,0 0 265 0 0,0 0 315 0 0,0 0-33 0 0,0 0-379 0 0,0 0-437 0 0,0 0-305 0 0,0 0-184 0 0,2 34-132 0 0,6 103-93 0 0,-18 85-123 0 0,-1-165-2783 0 0,3-49-2405 0 0,-2-5-4118 0 0,8-3 6208 0 0</inkml:trace>
  <inkml:trace contextRef="#ctx0" brushRef="#br0" timeOffset="6631.688">501 261 0 0 0,'0'0'1308'0'0,"0"0"167"0"0,0 0-146 0 0,0 0-191 0 0,0 0-91 0 0,0 0-8 0 0,0 0 27 0 0,3 0-13 0 0,92-1 6256 0 0,53-12-5120 0 0,-107 12-2191 0 0,-24 2-4746 0 0,-17 0-213 0 0,-2 5-656 0 0,0-2 1992 0 0</inkml:trace>
  <inkml:trace contextRef="#ctx0" brushRef="#br0" timeOffset="6938.036">532 442 2144 0 0,'0'0'1301'0'0,"0"0"-256"0"0,0 0 50 0 0,0 0 261 0 0,0 0 254 0 0,0 0 13 0 0,0 0-147 0 0,0 0-198 0 0,0 0-220 0 0,0 0-137 0 0,0 0-123 0 0,0 0-75 0 0,0 0-61 0 0,14 4-90 0 0,63 21 309 0 0,30-28 109 0 0,-72-5-4069 0 0,-1-2-4975 0 0,-23 9-346 0 0</inkml:trace>
</inkml:ink>
</file>

<file path=ppt/ink/ink6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26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464 568 0 0 0,'0'0'962'0'0,"0"0"154"0"0,0 0-11 0 0,0 0-58 0 0,0 0-63 0 0,0 0-43 0 0,28-12 32 0 0,86-35 37 0 0,-76 28 2081 0 0,-42 14 2582 0 0,-33 4-5598 0 0,-135 47-412 0 0,85-16 323 0 0,-136 44 277 0 0,184-53-226 0 0,39-21-39 0 0,-1 0 0 0 0,1 0-1 0 0,-1 1 1 0 0,1-1 0 0 0,-1 0-1 0 0,1 0 1 0 0,-1 1 0 0 0,1-1-1 0 0,-1 1 1 0 0,1-1 0 0 0,-1 0-1 0 0,1 1 1 0 0,0-1 0 0 0,-1 1 0 0 0,1-1-1 0 0,0 1 1 0 0,-1-1 0 0 0,1 1-1 0 0,0-1 1 0 0,0 1 0 0 0,-1-1-1 0 0,1 1 1 0 0,0-1 0 0 0,0 1-1 0 0,0 0 1 0 0,0-1 0 0 0,0 1 0 0 0,0-1-1 0 0,0 1 1 0 0,0 0 0 0 0,0-1-1 0 0,0 1 1 0 0,0-1 0 0 0,0 1-1 0 0,0-1 1 0 0,0 1 0 0 0,1 0-1 0 0,-1-1 1 0 0,0 1 0 0 0,0-1 0 0 0,1 1-1 0 0,-1-1 1 0 0,0 1 0 0 0,1-1-1 0 0,-1 1 1 0 0,0-1 0 0 0,1 0-1 0 0,-1 1 1 0 0,1-1 0 0 0,-1 1-1 0 0,1-1 1 0 0,-1 0 0 0 0,1 1 0 0 0,-1-1-1 0 0,1 0 1 0 0,-1 0 0 0 0,1 0-1 0 0,-1 1 1 0 0,1-1 0 0 0,0 0-1 0 0,-1 0 1 0 0,1 0 0 0 0,-1 0-1 0 0,1 0 1 0 0,-1 0 0 0 0,1 0 0 0 0,0 0 2 0 0,204 25 308 0 0,-133-22-263 0 0,-51-4-30 0 0,0 2 0 0 0,0 0 0 0 0,0 2 0 0 0,-1 0-1 0 0,1 1 1 0 0,15 6-15 0 0,-35-10 15 0 0,1 0-1 0 0,-1 1 1 0 0,1-1-1 0 0,-1 1 1 0 0,1-1-1 0 0,-1 1 1 0 0,0-1-1 0 0,1 1 1 0 0,-1 0-1 0 0,0 0 1 0 0,0 0-1 0 0,0 0 0 0 0,1 0 1 0 0,-1 0-1 0 0,0 0 1 0 0,0 0-1 0 0,0 0 1 0 0,-1 0-1 0 0,1 1 1 0 0,0-1-1 0 0,0 0 1 0 0,-1 1-1 0 0,1-1 1 0 0,0 1-1 0 0,-1-1 1 0 0,0 0-1 0 0,1 1 1 0 0,-1-1-1 0 0,0 1 1 0 0,0-1-1 0 0,0 1 0 0 0,0-1 1 0 0,0 1-1 0 0,0-1 1 0 0,0 1-1 0 0,0-1 1 0 0,-1 1-1 0 0,1-1 1 0 0,0 1-1 0 0,-1-1 1 0 0,1 1-1 0 0,-1-1 1 0 0,0 0-1 0 0,0 1 1 0 0,1-1-1 0 0,-1 0 1 0 0,0 0-1 0 0,0 1 0 0 0,0-1 1 0 0,0 0-1 0 0,0 0 1 0 0,0 0-1 0 0,-1 0 1 0 0,1 0-15 0 0,-25 22 218 0 0,-1-1 0 0 0,-1-2-1 0 0,-1 0 1 0 0,-29 13-218 0 0,20-9 57 0 0,-239 142 482 0 0,274-164-530 0 0,-1-1 0 0 0,1 1 0 0 0,0 0 0 0 0,-1 0 0 0 0,1 0 0 0 0,0 0 0 0 0,0 0 0 0 0,1 1 0 0 0,-1-1 0 0 0,0 1 0 0 0,1 0 0 0 0,-1 0 0 0 0,1 0 0 0 0,0 0 0 0 0,0 0 0 0 0,0 0 0 0 0,1 1 0 0 0,-1-1 0 0 0,1 1 0 0 0,0-1 0 0 0,0 1 0 0 0,0-1 0 0 0,0 1 0 0 0,1 0 0 0 0,-1-1 0 0 0,1 1 0 0 0,0 0 0 0 0,0 0 0 0 0,0-1 0 0 0,1 1 0 0 0,-1 0 0 0 0,1-1 0 0 0,0 1 0 0 0,0 0 0 0 0,0-1 0 0 0,0 1 0 0 0,1-1 0 0 0,0 0 0 0 0,-1 1 0 0 0,1-1 0 0 0,0 0 0 0 0,1 0 0 0 0,-1 0 0 0 0,2 1-9 0 0,14 5-107 0 0,1 0 0 0 0,0-2 1 0 0,1-1-1 0 0,-1 0 0 0 0,1-1 0 0 0,0-1 0 0 0,1-1 1 0 0,-1-1-1 0 0,1-1 0 0 0,-1 0 0 0 0,1-2 0 0 0,-1 0 1 0 0,8-2 106 0 0,36-18-3593 0 0,-28-5-6076 0 0,-27 18 4460 0 0</inkml:trace>
  <inkml:trace contextRef="#ctx0" brushRef="#br0" timeOffset="297.676">331 1 12083 0 0,'0'0'986'0'0,"0"0"-323"0"0,0 0-217 0 0,0 0 155 0 0,0 0 270 0 0,-5 38 211 0 0,-20 124 55 0 0,13-64 75 0 0,4 0 0 0 0,5 0 0 0 0,4 21-1212 0 0,0-59 189 0 0,13 819-717 0 0,-35-750-841 0 0,4-90-2242 0 0,-6-3-4675 0 0,20-29 4173 0 0,-1-3 326 0 0</inkml:trace>
</inkml:ink>
</file>

<file path=ppt/ink/ink6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30.9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1849 0 0 0,'0'0'715'0'0,"0"0"564"0"0,0 0 321 0 0,0 0 142 0 0,0 0-10 0 0,0 0-143 0 0,0 0-163 0 0,0 0-167 0 0,0 0-118 0 0,0 0-66 0 0,0 0-71 0 0,-9 1-65 0 0,-40 9 665 0 0,5-36 1293 0 0,31 9-2615 0 0,2 0 1 0 0,0-1-1 0 0,0 0 1 0 0,2-1-1 0 0,0 0 1 0 0,2 0-1 0 0,0-1 1 0 0,1 0-1 0 0,1 0 1 0 0,0 0-1 0 0,2-4-282 0 0,-7-18 165 0 0,-11-52-55 0 0,4-1-1 0 0,4 0 0 0 0,5-1 1 0 0,3-53-110 0 0,5 130-3 0 0,1 1 0 0 0,0-1 1 0 0,1 0-1 0 0,1 1 0 0 0,1 0 0 0 0,0 0 1 0 0,2 0-1 0 0,0 0 0 0 0,1 1 1 0 0,1 0-1 0 0,0 0 0 0 0,1 1 0 0 0,1 0 1 0 0,0 1-1 0 0,1 0 0 0 0,1 0 0 0 0,1 1 1 0 0,0 1-1 0 0,0 0 0 0 0,1 1 1 0 0,1 0-1 0 0,0 1 0 0 0,1 1 0 0 0,1 0 3 0 0,7-2 4 0 0,1 0 1 0 0,0 2-1 0 0,0 1 0 0 0,1 1 0 0 0,0 1 0 0 0,1 2 0 0 0,0 0 0 0 0,-1 2 0 0 0,1 0 0 0 0,0 2 1 0 0,1 2-1 0 0,15 1-4 0 0,-34 0-5 0 0,0 0 1 0 0,1 0-1 0 0,-1 1 1 0 0,0 0 0 0 0,0 1-1 0 0,0 0 1 0 0,-1 0-1 0 0,1 1 1 0 0,-1 0-1 0 0,0 0 1 0 0,-1 1-1 0 0,1 0 1 0 0,-1 1-1 0 0,0-1 1 0 0,3 6 4 0 0,-55-48 1414 0 0,19 24-1429 0 0,1-1 1 0 0,0-1-1 0 0,0-1 1 0 0,2-1-1 0 0,0-1 1 0 0,0-1-1 0 0,0-3 15 0 0,-49-52 136 0 0,71 73-135 0 0,0 1-1 0 0,0-1 0 0 0,0 0 1 0 0,0 0-1 0 0,0 0 0 0 0,0 1 0 0 0,1-1 1 0 0,-1 1-1 0 0,0-1 0 0 0,0 1 1 0 0,0-1-1 0 0,0 1 0 0 0,1-1 0 0 0,-1 1 1 0 0,0-1-1 0 0,1 1 0 0 0,-1 0 1 0 0,0 0-1 0 0,1-1 0 0 0,-1 1 1 0 0,1 0-1 0 0,-1 0 0 0 0,1 0 0 0 0,-1 0 1 0 0,1-1-1 0 0,0 1 0 0 0,-1 0 1 0 0,1 0-1 0 0,0 0 0 0 0,0 0 1 0 0,0 0-1 0 0,0 0 0 0 0,0 0 0 0 0,0 0 1 0 0,0 0-1 0 0,0 0 0 0 0,-1 3 0 0 0,-5 16 5 0 0,2-1-1 0 0,0 1 1 0 0,1 0-1 0 0,2 0 1 0 0,-1 0-1 0 0,2 0 1 0 0,2 10-5 0 0,-2 4 1 0 0,22 157 15 0 0,-29-26-4 0 0,-11-92 7 0 0,16-65 405 0 0,9-17-244 0 0,10-19-28 0 0,139-251 182 0 0,-58 140-2108 0 0,-73 126-2326 0 0,-7 11-7077 0 0,-14 2 1970 0 0</inkml:trace>
  <inkml:trace contextRef="#ctx0" brushRef="#br0" timeOffset="948.32">1422 405 0 0 0,'0'0'615'0'0,"0"0"224"0"0,0 0 248 0 0,0 0 269 0 0,0 0 141 0 0,0 0-19 0 0,0 0-100 0 0,0 0-133 0 0,0 0-111 0 0,0 0-81 0 0,0 0-48 0 0,-1-11-33 0 0,-4-37-39 0 0,-20 4 2083 0 0,16 36-2476 0 0,0 2-301 0 0,-1 0 0 0 0,1 1-1 0 0,-1 0 1 0 0,0 1 0 0 0,0 0 0 0 0,0 0 0 0 0,-1 1 0 0 0,1 0 0 0 0,-1 1-1 0 0,0 1 1 0 0,0-1 0 0 0,0 1 0 0 0,0 1 0 0 0,0 0 0 0 0,0 1-1 0 0,-3 1-238 0 0,-1-2 204 0 0,12 0-175 0 0,-1 0 0 0 0,1 0 1 0 0,-1 1-1 0 0,1-1 0 0 0,-1 1 0 0 0,1 0 1 0 0,0 0-1 0 0,-1 0 0 0 0,1 1 1 0 0,0-1-1 0 0,0 1 0 0 0,0 0 0 0 0,0-1 1 0 0,0 1-1 0 0,0 1 0 0 0,1-1 1 0 0,-1 0-1 0 0,1 1 0 0 0,-1-1 0 0 0,1 1 1 0 0,0 0-1 0 0,0 0 0 0 0,0 0 0 0 0,1 0 1 0 0,-1 0-1 0 0,1 0 0 0 0,-1 0 1 0 0,1 0-1 0 0,0 1 0 0 0,0-1 0 0 0,0 4-29 0 0,-8 117 461 0 0,9-98-309 0 0,4 21 25 0 0,2-1 0 0 0,2 1-1 0 0,2-1 1 0 0,1 0 0 0 0,3-1 0 0 0,4 4-177 0 0,6 28 207 0 0,78 314 351 0 0,-95-358-521 0 0,13 65 218 0 0,-4 2 0 0 0,-4 0-1 0 0,-2 52-254 0 0,-10-135 63 0 0,-1 1 0 0 0,0-1-1 0 0,-1 1 1 0 0,-1-1 0 0 0,-1 0-1 0 0,0 0 1 0 0,-2 0 0 0 0,1 0-1 0 0,-2-1 1 0 0,0 0 0 0 0,-1 0-1 0 0,-2 1-62 0 0,1-2 73 0 0,7-11-50 0 0,0 0 0 0 0,0 0 0 0 0,0-1 0 0 0,0 1 0 0 0,-1-1 0 0 0,1 0 0 0 0,-1 1 0 0 0,0-1 1 0 0,0 0-1 0 0,0-1 0 0 0,0 1 0 0 0,-1 0 0 0 0,1-1 0 0 0,-1 0 0 0 0,1 0 0 0 0,-1 0 0 0 0,0 0 1 0 0,-2 0-24 0 0,-3 0-82 0 0,0-1 0 0 0,0 0 1 0 0,0-1-1 0 0,0 0 1 0 0,0-1-1 0 0,0 1 1 0 0,0-2-1 0 0,1 1 0 0 0,-1-1 1 0 0,0-1-1 0 0,1 1 1 0 0,-1-2-1 0 0,1 1 1 0 0,0-1-1 0 0,0 0 1 0 0,0-1-1 0 0,1 0 0 0 0,-1 0 1 0 0,1 0-1 0 0,1-1 1 0 0,-1 0-1 0 0,1-1 1 0 0,0 1-1 0 0,0-1 0 0 0,-4-7 82 0 0,-22-44-4282 0 0,28 36-125 0 0,3 0-4229 0 0,1 14 440 0 0</inkml:trace>
  <inkml:trace contextRef="#ctx0" brushRef="#br0" timeOffset="1625.005">1673 1631 1648 0 0,'0'0'1017'0'0,"0"0"-289"0"0,0 0-21 0 0,0 0 249 0 0,0 0 249 0 0,0 0 69 0 0,0 0-138 0 0,0 0-240 0 0,0 0-241 0 0,0 0-173 0 0,0 0-113 0 0,-24 32-61 0 0,-74 101-32 0 0,52-47 223 0 0,43-80-441 0 0,-1 0 0 0 0,2 1 0 0 0,-1-1 0 0 0,0 1 0 0 0,1 0 0 0 0,1 0 0 0 0,-1 0 0 0 0,1 0 0 0 0,0 0 0 0 0,1 0 0 0 0,-1 0 0 0 0,1 0 0 0 0,1 0 0 0 0,-1 0-1 0 0,1 0 1 0 0,1 0 0 0 0,-1 0 0 0 0,1 0 0 0 0,0 0 0 0 0,1 0 0 0 0,0-1 0 0 0,0 1 0 0 0,0-1 0 0 0,1 0 0 0 0,0 0 0 0 0,0 0 0 0 0,0-1 0 0 0,1 1 0 0 0,0-1 0 0 0,0 0 0 0 0,0 0 0 0 0,3 1-58 0 0,5 0 337 0 0,-1-2 0 0 0,1 0-1 0 0,0 0 1 0 0,0-1 0 0 0,0-1 0 0 0,1 0 0 0 0,-1-1 0 0 0,1 0-1 0 0,-1-1 1 0 0,1-1 0 0 0,-1 0 0 0 0,0 0 0 0 0,1-2 0 0 0,11-3-337 0 0,-10 3 193 0 0,-1 0 1 0 0,0-2-1 0 0,0 1 1 0 0,0-2 0 0 0,-1 0-1 0 0,0 0 1 0 0,0-1-1 0 0,0-1 1 0 0,-1 0-1 0 0,0-1 1 0 0,-1 0 0 0 0,0-1-1 0 0,0 0 1 0 0,-1-1-1 0 0,0 0 1 0 0,-1-1 0 0 0,0 0-1 0 0,-1 0 1 0 0,-1 0-1 0 0,0-1 1 0 0,0-1-1 0 0,-1 1 1 0 0,-1-1 0 0 0,0 0-1 0 0,-1 0 1 0 0,-1-2-194 0 0,-2 9-21 0 0,-1 1 1 0 0,0-1 0 0 0,0 1 0 0 0,-1-1 0 0 0,0 1-1 0 0,0-1 1 0 0,0 1 0 0 0,-1-1 0 0 0,0 1-1 0 0,0 0 1 0 0,-1 0 0 0 0,1 0 0 0 0,-2 0-1 0 0,1 0 1 0 0,0 1 0 0 0,-1-1 0 0 0,0 1-1 0 0,0 0 1 0 0,-1 0 0 0 0,0 0 0 0 0,1 1-1 0 0,-2-1 21 0 0,-5-4-285 0 0,0 1 0 0 0,0 1 0 0 0,0 0 0 0 0,-1 0 0 0 0,0 1 0 0 0,0 1-1 0 0,0 0 1 0 0,-1 0 0 0 0,0 1 0 0 0,0 1 0 0 0,0 0 0 0 0,-6 0 285 0 0,-42-1-3976 0 0,3 10-3579 0 0,29 1-807 0 0</inkml:trace>
  <inkml:trace contextRef="#ctx0" brushRef="#br0" timeOffset="1979.891">1470 1867 7954 0 0,'0'0'2531'0'0,"0"0"-600"0"0,0 0-387 0 0,0 0-17 0 0,0 0-30 0 0,0 0-170 0 0,0 0-287 0 0,0 0-269 0 0,0 0-218 0 0,0 0-184 0 0,0 0-104 0 0,0 0-60 0 0,0 0-48 0 0,25-9-3 0 0,74-27-17 0 0,-99 36-134 0 0,0-1 1 0 0,1 0-1 0 0,-1 1 1 0 0,0-1-1 0 0,1 0 1 0 0,-1 1-1 0 0,1-1 0 0 0,-1 1 1 0 0,1-1-1 0 0,-1 1 1 0 0,1-1-1 0 0,-1 1 0 0 0,1-1 1 0 0,0 1-1 0 0,-1 0 1 0 0,1-1-1 0 0,-1 1 1 0 0,1 0-1 0 0,0 0 0 0 0,-1-1 1 0 0,1 1-1 0 0,0 0 1 0 0,0 0-1 0 0,-1 0 0 0 0,1 0 1 0 0,0 0-1 0 0,-1 0 1 0 0,1 0-1 0 0,0 0 1 0 0,0 0-1 0 0,-1 0 0 0 0,1 0 1 0 0,0 0-1 0 0,-1 0 1 0 0,1 1-1 0 0,0-1 0 0 0,-1 0 1 0 0,1 1-1 0 0,0-1 1 0 0,-1 0-1 0 0,1 1 0 0 0,-1-1 1 0 0,1 1-1 0 0,0-1 1 0 0,-1 1-1 0 0,1-1 1 0 0,-1 1-1 0 0,0-1 0 0 0,1 1 1 0 0,-1-1-1 0 0,1 1 1 0 0,-1 0-1 0 0,0-1 0 0 0,1 1 1 0 0,-1 0-1 0 0,0-1 1 0 0,0 1-1 0 0,0 0 1 0 0,0-1-1 0 0,1 1-3 0 0,-1 3 46 0 0,3 3-5 0 0,1 0 0 0 0,1 0 0 0 0,-1 0 0 0 0,1 0 0 0 0,0-1 0 0 0,1 0-1 0 0,-1 0 1 0 0,1-1 0 0 0,0 0 0 0 0,1 0 0 0 0,-1 0 0 0 0,1-1 0 0 0,0 1 0 0 0,0-2 0 0 0,1 1 0 0 0,-1-1 0 0 0,1 0 0 0 0,-1-1 0 0 0,1 1 0 0 0,0-2 0 0 0,0 1 0 0 0,0-1 0 0 0,0 0 0 0 0,0-1 0 0 0,0 0 0 0 0,0 0 0 0 0,1-1 0 0 0,-1 0-41 0 0,19 2 180 0 0,0-2 0 0 0,1 0 0 0 0,-1-2 1 0 0,0-2-1 0 0,-1 0 0 0 0,6-3-180 0 0,-11-2-581 0 0,-21 9-195 0 0,-13 1-11680 0 0,6 0 1828 0 0</inkml:trace>
  <inkml:trace contextRef="#ctx0" brushRef="#br0" timeOffset="4903.96">2140 2051 0 0 0,'0'0'235'0'0,"0"0"225"0"0,0 0-79 0 0,0 0 70 0 0,0 0 174 0 0,0 0 176 0 0,0 0 84 0 0,0 0-46 0 0,0 0-107 0 0,0 0-110 0 0,0 0-138 0 0,2 11-82 0 0,6 192 2255 0 0,-14-134-2950 0 0,3-65-1712 0 0,1-4-4716 0 0,1 0 6166 0 0</inkml:trace>
  <inkml:trace contextRef="#ctx0" brushRef="#br0" timeOffset="5220.012">1965 2070 0 0 0,'0'0'597'0'0,"0"0"404"0"0,0 0 236 0 0,0 0 134 0 0,0 0-12 0 0,0 0-148 0 0,0 0-196 0 0,0 0-204 0 0,0 0-191 0 0,0 0-169 0 0,0 0-147 0 0,0 0-103 0 0,34-5-58 0 0,101-12-56 0 0,-47 13-319 0 0,-61 15-1967 0 0,-22 7-5193 0 0,-5-14 6807 0 0</inkml:trace>
  <inkml:trace contextRef="#ctx0" brushRef="#br0" timeOffset="5470.061">1954 2316 0 0 0,'0'0'391'0'0,"0"0"458"0"0,0 0 386 0 0,0 0 468 0 0,0 0 322 0 0,0 0 7 0 0,0 0-282 0 0,0 0-369 0 0,0 0-312 0 0,0 0-240 0 0,0 0-169 0 0,0 0-137 0 0,0 0-120 0 0,33-2-107 0 0,102-6-104 0 0,-36-4-256 0 0,-54 5-1191 0 0,-16 2-1741 0 0,0 2-4132 0 0,-19 3 3233 0 0</inkml:trace>
  <inkml:trace contextRef="#ctx0" brushRef="#br0" timeOffset="5753.038">2455 1944 264 0 0,'0'0'1846'0'0,"0"0"-493"0"0,0 0-222 0 0,0 0 99 0 0,0 0 161 0 0,0 0 59 0 0,0 0-134 0 0,0 0-252 0 0,0 0-249 0 0,0 0-148 0 0,0 0-86 0 0,0 0-71 0 0,21-1-28 0 0,131-5 623 0 0,15 2-2694 0 0,-153 0-685 0 0,1 1-4184 0 0,-10 3 1574 0 0</inkml:trace>
  <inkml:trace contextRef="#ctx0" brushRef="#br0" timeOffset="5943.642">2553 2084 2449 0 0,'0'0'1446'0'0,"0"0"-589"0"0,0 0-98 0 0,0 0 395 0 0,0 0 365 0 0,0 0 120 0 0,0 0-173 0 0,0 0-322 0 0,0 0-329 0 0,0 0-255 0 0,0 0-169 0 0,34 5-122 0 0,108 14-85 0 0,-51-27 9 0 0,38-23-1991 0 0,-74 17-2152 0 0,-7-3-2977 0 0,-34 12 4757 0 0</inkml:trace>
  <inkml:trace contextRef="#ctx0" brushRef="#br0" timeOffset="6273.039">3287 1852 632 0 0,'0'0'1765'0'0,"0"0"-427"0"0,0 0-179 0 0,0 0 67 0 0,0 0 34 0 0,0 0-80 0 0,0 0-194 0 0,0 0-270 0 0,-30 36-254 0 0,-93 111-185 0 0,81-72-22 0 0,41-64-203 0 0,0-7 19 0 0,1 0 0 0 0,0 0 1 0 0,0 0-1 0 0,0 0 0 0 0,0 0 1 0 0,0 1-1 0 0,1-1 0 0 0,0 0 0 0 0,0-1 1 0 0,0 1-1 0 0,0 0 0 0 0,1 0 1 0 0,-1 0-1 0 0,1-1 0 0 0,0 1 1 0 0,0 0-1 0 0,0-1 0 0 0,1 0 0 0 0,-1 0 1 0 0,1 0-1 0 0,0 0 0 0 0,0 0 1 0 0,0 0-1 0 0,0 0 0 0 0,0-1 0 0 0,1 0 1 0 0,-1 0-1 0 0,1 0 0 0 0,-1 0 1 0 0,1 0-1 0 0,0-1 0 0 0,0 1 1 0 0,0-1-1 0 0,0 0 0 0 0,0 0 0 0 0,0-1 1 0 0,0 1-1 0 0,0-1 0 0 0,3 0-71 0 0,14 0 459 0 0,1-1 0 0 0,-1-2 1 0 0,0 0-1 0 0,0-1 0 0 0,0 0 0 0 0,0-2 0 0 0,-1-1 0 0 0,0 0 0 0 0,0-2 0 0 0,0 0 0 0 0,-2-1 0 0 0,1-1 0 0 0,-1-1 0 0 0,-1 0 1 0 0,0-2-1 0 0,0 0 0 0 0,5-7-459 0 0,-14 13 89 0 0,0-1 1 0 0,-1-1-1 0 0,0 1 1 0 0,-1-1 0 0 0,0-1-1 0 0,0 1 1 0 0,-1-1-1 0 0,-1 0 1 0 0,0 0 0 0 0,0 0-1 0 0,-1-1 1 0 0,0 1-1 0 0,-1-1 1 0 0,0 1-1 0 0,-1-1 1 0 0,-1 0 0 0 0,0-7-90 0 0,0 14-64 0 0,-1 0 0 0 0,0 0 0 0 0,0 1 0 0 0,0-1 0 0 0,0 0 0 0 0,-1 1 0 0 0,0-1 0 0 0,0 1 0 0 0,0 0 0 0 0,-1-1 0 0 0,1 1 0 0 0,-1 0 0 0 0,0 1 0 0 0,0-1 0 0 0,0 0 0 0 0,-1 1 0 0 0,1 0 0 0 0,-1 0 0 0 0,0 0 0 0 0,0 0 0 0 0,0 0 0 0 0,0 1 0 0 0,0 0 0 0 0,-1 0 0 0 0,1 0 1 0 0,-1 0-1 0 0,1 1 0 0 0,-4-1 64 0 0,-134-17-6542 0 0,107 19 469 0 0,11 0-2937 0 0</inkml:trace>
  <inkml:trace contextRef="#ctx0" brushRef="#br0" timeOffset="9206.609">1943 22 0 0 0,'0'0'225'0'0,"0"0"410"0"0,0 0 205 0 0,0 0 146 0 0,0 0 63 0 0,0 0-82 0 0,0 0-156 0 0,0 0-181 0 0,0 0-156 0 0,0 0-92 0 0,-26 5-29 0 0,-81 19-10 0 0,105-24-321 0 0,-1 0 0 0 0,0 1-1 0 0,1 0 1 0 0,-1 0 0 0 0,1-1 0 0 0,-1 1 0 0 0,1 1 0 0 0,0-1-1 0 0,-1 0 1 0 0,1 1 0 0 0,0-1 0 0 0,0 1 0 0 0,0-1 0 0 0,0 1-1 0 0,0 0 1 0 0,0 0 0 0 0,1 0 0 0 0,-1 0 0 0 0,1 0-1 0 0,-1 0 1 0 0,1 1 0 0 0,0-1 0 0 0,0 0 0 0 0,-1 1-22 0 0,-3 8 128 0 0,-3 4 32 0 0,1 0 0 0 0,0 1 1 0 0,1 0-1 0 0,0 0 0 0 0,2 0 0 0 0,0 1 0 0 0,0 0 0 0 0,2-1 0 0 0,0 1 0 0 0,1 0 1 0 0,1 1-1 0 0,0-1 0 0 0,3 12-160 0 0,-1-21 177 0 0,0-1-1 0 0,0 0 1 0 0,1 1 0 0 0,0-1-1 0 0,0 0 1 0 0,1-1 0 0 0,0 1-1 0 0,0 0 1 0 0,1-1 0 0 0,0 0-1 0 0,0 0 1 0 0,0-1 0 0 0,1 1-1 0 0,-1-1 1 0 0,1 0 0 0 0,1-1-1 0 0,-1 1 1 0 0,1-1 0 0 0,-1-1-1 0 0,1 1 1 0 0,0-1 0 0 0,1 0-1 0 0,-1-1 1 0 0,0 1 0 0 0,1-2-1 0 0,-1 1 1 0 0,1-1 0 0 0,0 0-1 0 0,-1 0 1 0 0,1-1 0 0 0,0 0-1 0 0,0-1 1 0 0,-1 0 0 0 0,3 0-177 0 0,9 0 290 0 0,1 0 0 0 0,0-2 0 0 0,-1 0 0 0 0,0-2 0 0 0,0 0 0 0 0,0 0 0 0 0,0-2 0 0 0,-1-1 0 0 0,0 0 1 0 0,-1-1-1 0 0,0-1 0 0 0,0 0 0 0 0,-1-1 0 0 0,0-1 0 0 0,-1-1 0 0 0,0 0 0 0 0,11-15-290 0 0,-21 23-18 0 0,0 0 1 0 0,-1-1-1 0 0,0 1 0 0 0,0-1 0 0 0,0-1 0 0 0,0 1 0 0 0,-1 0 0 0 0,0-1 1 0 0,0 1-1 0 0,-1-1 0 0 0,0 0 0 0 0,0 0 0 0 0,-1 0 0 0 0,0 0 1 0 0,0 0-1 0 0,0 0 0 0 0,-1-1 0 0 0,0 1 0 0 0,-1 0 0 0 0,0 0 1 0 0,0 0-1 0 0,0 0 0 0 0,-1 0 0 0 0,0 0 0 0 0,0 0 0 0 0,0 0 0 0 0,-1 1 1 0 0,0-1-1 0 0,-3-2 18 0 0,-72-64-5201 0 0,20 33-5078 0 0,37 27 4909 0 0</inkml:trace>
  <inkml:trace contextRef="#ctx0" brushRef="#br0" timeOffset="9596.653">1710 199 3865 0 0,'0'0'1544'0'0,"0"0"-56"0"0,0 0 35 0 0,0 0 83 0 0,0 0-15 0 0,0 0-187 0 0,0 0-281 0 0,0 0-234 0 0,0 0-236 0 0,31-9-181 0 0,100-28-134 0 0,-67 18 196 0 0,-62 18-525 0 0,0 1 0 0 0,0 0 0 0 0,-1 0 0 0 0,1-1 0 0 0,0 2 0 0 0,0-1-1 0 0,0 0 1 0 0,0 0 0 0 0,-1 0 0 0 0,1 1 0 0 0,0-1 0 0 0,0 1 0 0 0,-1 0-1 0 0,1-1 1 0 0,0 1 0 0 0,-1 0 0 0 0,1 0 0 0 0,-1 0 0 0 0,1 0 0 0 0,-1 0 0 0 0,1 0-1 0 0,-1 1 1 0 0,0-1 0 0 0,0 0 0 0 0,0 1 0 0 0,1-1 0 0 0,-1 1 0 0 0,-1-1 0 0 0,1 1-1 0 0,0-1 1 0 0,0 1 0 0 0,0 0 0 0 0,-1 0 0 0 0,1-1 0 0 0,-1 1 0 0 0,0 0-1 0 0,1 0 1 0 0,-1-1 0 0 0,0 1 0 0 0,0 1-9 0 0,10 21 121 0 0,-6-19-58 0 0,1 0-1 0 0,1 0 0 0 0,-1 0 0 0 0,0-1 0 0 0,1 0 0 0 0,0 0 1 0 0,0-1-1 0 0,0 0 0 0 0,1 0 0 0 0,-1 0 0 0 0,1-1 0 0 0,-1 0 1 0 0,1 0-1 0 0,0 0 0 0 0,0-1 0 0 0,0 0 0 0 0,0-1 0 0 0,1 1-62 0 0,6 0 91 0 0,0 0 0 0 0,0-1 0 0 0,0-1 0 0 0,0 0 0 0 0,0 0 0 0 0,0-2 0 0 0,-1 0 0 0 0,1 0 0 0 0,0-1-91 0 0,48-21-1600 0 0,-61 24-189 0 0,-1 1-1503 0 0,0 0-2079 0 0,0 0-2021 0 0</inkml:trace>
  <inkml:trace contextRef="#ctx0" brushRef="#br0" timeOffset="9881.045">2536 173 4705 0 0,'0'0'2581'0'0,"0"0"-1224"0"0,0 0-433 0 0,0 0 317 0 0,0 0 323 0 0,0 0 11 0 0,0 0-300 0 0,0 0-418 0 0,0 0-306 0 0,0 0-153 0 0,0 0-94 0 0,0 0-51 0 0,0 0-26 0 0,-3 33-47 0 0,-11 100-63 0 0,9-19 77 0 0,5-113-383 0 0,6 27-1089 0 0,-1-25-3592 0 0,2-2-4234 0 0,-5-1 6242 0 0</inkml:trace>
  <inkml:trace contextRef="#ctx0" brushRef="#br0" timeOffset="10124.804">2531 159 6449 0 0,'0'0'1294'0'0,"0"0"-498"0"0,0 0 28 0 0,0 0 295 0 0,0 0 219 0 0,0 0-11 0 0,0 0-266 0 0,0 0-266 0 0,0 0-231 0 0,0 0-174 0 0,0 0-134 0 0,31 0-92 0 0,145 3-64 0 0,-137-5 254 0 0,-21 1-2619 0 0,1 1-7584 0 0,-19 0 5132 0 0</inkml:trace>
  <inkml:trace contextRef="#ctx0" brushRef="#br0" timeOffset="10375.404">2505 372 2529 0 0,'0'0'1988'0'0,"0"0"-201"0"0,0 0 287 0 0,0 0 350 0 0,0 0-26 0 0,0 0-381 0 0,0 0-568 0 0,0 0-445 0 0,0 0-291 0 0,0 0-220 0 0,34-2-158 0 0,107-6-143 0 0,-30-11-359 0 0,-81 13-707 0 0,-2 1-5040 0 0,-17 5-2917 0 0</inkml:trace>
  <inkml:trace contextRef="#ctx0" brushRef="#br0" timeOffset="13218.327">2324 917 0 0 0,'0'0'1114'0'0,"0"0"594"0"0,0 0 172 0 0,0 0-141 0 0,0 0-272 0 0,0 0-320 0 0,0 0-331 0 0,0-4-250 0 0,0-8-144 0 0,0 21 666 0 0,-30 132 2383 0 0,0-29-2644 0 0,-6-1 1 0 0,-43 95-828 0 0,58-155 228 0 0,20-50-136 0 0,1-1 68 0 0,0 0 76 0 0,11-31 956 0 0,175-336-77 0 0,-159 311-1005 0 0,-13 24-61 0 0,2 1 0 0 0,1 1-1 0 0,1 0 1 0 0,1 1 0 0 0,4-1-49 0 0,-22 27-6 0 0,1 1 0 0 0,-1-1 0 0 0,1 1 1 0 0,0 0-1 0 0,0 0 0 0 0,0 0 0 0 0,0 0 1 0 0,0 0-1 0 0,0 0 0 0 0,1 0 0 0 0,-1 1 0 0 0,1-1 1 0 0,-1 1-1 0 0,1 0 0 0 0,0 0 0 0 0,-1 0 1 0 0,1 0-1 0 0,0 0 0 0 0,0 0 0 0 0,0 1 1 0 0,0-1-1 0 0,-1 1 0 0 0,1 0 0 0 0,0 0 0 0 0,0 0 1 0 0,0 0-1 0 0,0 1 0 0 0,0-1 0 0 0,0 1 1 0 0,-1-1-1 0 0,1 1 0 0 0,0 0 0 0 0,0 0 1 0 0,-1 1-1 0 0,1-1 0 0 0,-1 0 0 0 0,1 1 0 0 0,-1 0 1 0 0,0-1-1 0 0,1 1 0 0 0,-1 0 0 0 0,0 0 1 0 0,0 0-1 0 0,0 1 0 0 0,-1-1 0 0 0,1 0 1 0 0,0 1-1 0 0,-1-1 0 0 0,1 2 6 0 0,8 15 46 0 0,-1 0-1 0 0,-1 1 1 0 0,-1 0 0 0 0,-1 0 0 0 0,-1 0-1 0 0,0 1 1 0 0,-2 0 0 0 0,0 0 0 0 0,-1 0-1 0 0,-2 0 1 0 0,0 0 0 0 0,-1 1-46 0 0,4 54 147 0 0,11-18-74 0 0,-12-56-59 0 0,0-1 0 0 0,1 1 0 0 0,-1-1-1 0 0,1 0 1 0 0,-1 0 0 0 0,1 0-1 0 0,-1 0 1 0 0,1 0 0 0 0,0-1 0 0 0,-1 1-1 0 0,1-1 1 0 0,0 0 0 0 0,0 0-1 0 0,-1 0 1 0 0,1 0 0 0 0,0 0-1 0 0,0 0 1 0 0,-1-1 0 0 0,1 1 0 0 0,0-1-1 0 0,-1 0 1 0 0,1 0 0 0 0,-1 0-1 0 0,1 0 1 0 0,-1 0 0 0 0,0-1 0 0 0,1 1-1 0 0,-1-1 1 0 0,2-1-14 0 0,31-21 52 0 0,0-1 1 0 0,-2-2-1 0 0,0-1 1 0 0,-2-2-1 0 0,1-4-52 0 0,32-29 9 0 0,103-103-92 0 0,-110 112 38 0 0,-53 79-376 0 0,-36 106 503 0 0,22-99-37 0 0,3 0 0 0 0,0 0 0 0 0,3 1 0 0 0,0-1 1 0 0,2 1-1 0 0,1 0 0 0 0,2 2-45 0 0,0-29-1 0 0,0 1-1 0 0,0-1 1 0 0,1 0 0 0 0,-1 1-1 0 0,2-1 1 0 0,-1 0 0 0 0,0 0-1 0 0,1 0 1 0 0,0 0 0 0 0,1 0-1 0 0,-1-1 1 0 0,1 0 0 0 0,0 0-1 0 0,0 0 1 0 0,1 0 0 0 0,0 0-1 0 0,0 0 2 0 0,12-13-2768 0 0,-11-6-3193 0 0,-5 11 3419 0 0,3-5-6386 0 0</inkml:trace>
  <inkml:trace contextRef="#ctx0" brushRef="#br0" timeOffset="13738.899">3814 1009 2272 0 0,'0'0'2149'0'0,"0"0"-1244"0"0,0 0-306 0 0,0 0 209 0 0,0 0 241 0 0,0 0 100 0 0,0 0-115 0 0,0 0-250 0 0,0 0-259 0 0,0 0-190 0 0,0 0-99 0 0,0 0 11 0 0,-18 10 96 0 0,-55 32 126 0 0,30 0 759 0 0,35-29-928 0 0,1-2-145 0 0,0-1-1 0 0,1 2 0 0 0,0-1 1 0 0,0 1-1 0 0,2-1 0 0 0,-1 2 0 0 0,2-1 1 0 0,-1 0-1 0 0,2 1 0 0 0,0-1 1 0 0,0 1-1 0 0,1 0 0 0 0,1 9-154 0 0,2-19 115 0 0,-1 0 0 0 0,2 1 0 0 0,-1-1 0 0 0,0 0 0 0 0,1 0 0 0 0,-1-1 0 0 0,1 1 0 0 0,0 0 0 0 0,0-1 0 0 0,0 0 0 0 0,0 1 0 0 0,0-1 0 0 0,1 0 0 0 0,-1-1 0 0 0,1 1 0 0 0,-1-1 0 0 0,1 1 0 0 0,-1-1 0 0 0,1 0 0 0 0,0 0 0 0 0,0-1 0 0 0,0 1 0 0 0,-1-1 0 0 0,1 0 0 0 0,0 0 0 0 0,0 0 0 0 0,0-1 0 0 0,0 1 0 0 0,-1-1 0 0 0,1 0 0 0 0,3-1-115 0 0,6-1 183 0 0,0-2 0 0 0,0 1 0 0 0,0-2 0 0 0,-1 1 1 0 0,0-2-1 0 0,0 0 0 0 0,-1 0 0 0 0,0-1 0 0 0,0 0 0 0 0,0-1 0 0 0,-1 0 0 0 0,6-8-183 0 0,4-1 135 0 0,6-8-61 0 0,0-1 0 0 0,-3-1 0 0 0,0-2 0 0 0,-1 0-1 0 0,-2-1 1 0 0,-2-1 0 0 0,0 0 0 0 0,-2-2 0 0 0,11-34-74 0 0,-20 49-33 0 0,-1-1 1 0 0,0 1-1 0 0,-1-1 1 0 0,-1 0 0 0 0,-1 0-1 0 0,-1-1 1 0 0,-1 1-1 0 0,-1 0 1 0 0,0-1 0 0 0,-4-18 32 0 0,3 35-23 0 0,0-1 0 0 0,0 1 0 0 0,0 0 0 0 0,-1 0 0 0 0,1 0 0 0 0,-1 0 1 0 0,0 0-1 0 0,0 0 0 0 0,0 0 0 0 0,-1 1 0 0 0,1-1 0 0 0,-1 1 1 0 0,0 0-1 0 0,0 0 0 0 0,0 0 0 0 0,-1 0 0 0 0,1 0 0 0 0,-1 1 0 0 0,1-1 1 0 0,-1 1-1 0 0,0 0 0 0 0,0 0 0 0 0,0 0 0 0 0,0 1 0 0 0,0 0 1 0 0,0-1-1 0 0,0 1 0 0 0,-1 1 0 0 0,1-1 0 0 0,0 1 0 0 0,-1-1 0 0 0,1 1 1 0 0,0 0-1 0 0,-1 1 0 0 0,1-1 0 0 0,0 1 0 0 0,-1 0 0 0 0,1 0 1 0 0,0 0-1 0 0,0 1 0 0 0,0-1 0 0 0,0 1 0 0 0,0 0 0 0 0,0 0 0 0 0,1 1 1 0 0,-2 0 22 0 0,-10 10 5 0 0,1 0 0 0 0,0 1 0 0 0,0 1 1 0 0,2 0-1 0 0,0 1 0 0 0,0 0 0 0 0,2 1 0 0 0,0 1 1 0 0,1-1-1 0 0,1 1 0 0 0,0 1 0 0 0,2-1 1 0 0,-3 11-6 0 0,5-13 20 0 0,0 0 1 0 0,1 0 0 0 0,0 1 0 0 0,2 0 0 0 0,0-1-1 0 0,0 1 1 0 0,2 0 0 0 0,0-1 0 0 0,1 1-1 0 0,1-1 1 0 0,0 1 0 0 0,1-1 0 0 0,1 0 0 0 0,0 0-1 0 0,1-1 1 0 0,1 0 0 0 0,1 0 0 0 0,0 0-1 0 0,5 6-20 0 0,0-6 18 0 0,0-2-1 0 0,0 0 1 0 0,1 0-1 0 0,1-1 1 0 0,0-1-1 0 0,0 0 1 0 0,1-2-1 0 0,1 1 1 0 0,0-2-1 0 0,0 0 1 0 0,0-1-1 0 0,1-1 1 0 0,5 1-18 0 0,89-4-3548 0 0,-78-15-5912 0 0,-25 7 153 0 0</inkml:trace>
  <inkml:trace contextRef="#ctx0" brushRef="#br0" timeOffset="14064.153">4627 667 9122 0 0,'0'0'4208'0'0,"0"0"-2844"0"0,0 0-1007 0 0,0 0 53 0 0,0 0 212 0 0,0 0 141 0 0,0 0 4 0 0,0 0-153 0 0,-21 30-193 0 0,-66 100-160 0 0,35-25 14 0 0,43-83-257 0 0,1 1-1 0 0,0 0 1 0 0,2 0-1 0 0,1 1 1 0 0,0 0-1 0 0,2 0 0 0 0,1 0 1 0 0,1 0-1 0 0,1 12-17 0 0,1-29 66 0 0,1 0 0 0 0,-1 0 0 0 0,2 1 0 0 0,-1-1 0 0 0,1 0 0 0 0,0-1 0 0 0,0 1-1 0 0,1 0 1 0 0,0-1 0 0 0,0 0 0 0 0,0 0 0 0 0,1 0 0 0 0,0 0 0 0 0,0-1 0 0 0,1 0-1 0 0,-1 0 1 0 0,1 0 0 0 0,0-1 0 0 0,0 0 0 0 0,1 0 0 0 0,-1-1 0 0 0,1 1 0 0 0,0-1-1 0 0,0-1 1 0 0,0 1 0 0 0,0-1 0 0 0,0-1 0 0 0,1 1 0 0 0,-1-1 0 0 0,0 0 0 0 0,1-1-1 0 0,-1 0 1 0 0,5 0-66 0 0,4-1 145 0 0,-1-1-1 0 0,0-1 0 0 0,0 0 1 0 0,0-1-1 0 0,-1 0 0 0 0,1-1 1 0 0,-1-1-1 0 0,0 0 0 0 0,-1-1 1 0 0,0-1-1 0 0,0 0 0 0 0,0-1 1 0 0,-1 0-1 0 0,0-1 1 0 0,-1 0-1 0 0,0 0 0 0 0,-1-2 1 0 0,0 1-1 0 0,0-1 0 0 0,-2-1 1 0 0,1 1-1 0 0,-2-2 0 0 0,1 1 1 0 0,1-6-145 0 0,-2 5-43 0 0,0-1 0 0 0,-1 1 0 0 0,-1-1 0 0 0,0 0 0 0 0,-1-1 0 0 0,0 1 0 0 0,-2-1 0 0 0,0 1 0 0 0,0-1 0 0 0,-1 0 0 0 0,-1 0 0 0 0,-1 1 0 0 0,0-1 0 0 0,-1 0 0 0 0,-1 1 0 0 0,0-1 1 0 0,-2 1-1 0 0,1 0 0 0 0,-2 0 0 0 0,0 0 0 0 0,0 1 0 0 0,-2 0 0 0 0,-4-8 43 0 0,5 13-269 0 0,0 0-1 0 0,0 0 1 0 0,-1 1 0 0 0,0 0 0 0 0,0 0 0 0 0,0 1-1 0 0,-1 0 1 0 0,-1 1 0 0 0,1 0 0 0 0,-1 0 0 0 0,-8-3 269 0 0,-78-4-5200 0 0,23 30-4330 0 0,48-6 3229 0 0</inkml:trace>
  <inkml:trace contextRef="#ctx0" brushRef="#br0" timeOffset="14364.251">4290 1039 1632 0 0,'0'0'3953'0'0,"0"0"-927"0"0,0 0-380 0 0,0 0-216 0 0,0 0-298 0 0,0 0-333 0 0,0 0-336 0 0,35-16-305 0 0,105-48-271 0 0,28-21 1685 0 0,-165 84-2558 0 0,0 0-1 0 0,0 1 0 0 0,1 0 0 0 0,-1 0 0 0 0,0 0 1 0 0,1 0-1 0 0,-1 0 0 0 0,0 1 0 0 0,0-1 0 0 0,0 1 1 0 0,1 0-1 0 0,-1 0 0 0 0,0 0 0 0 0,0 1 0 0 0,0-1 1 0 0,0 1-1 0 0,0-1 0 0 0,-1 1 0 0 0,1 0 0 0 0,0 0 1 0 0,-1 0-1 0 0,0 1 0 0 0,1-1 0 0 0,-1 1 1 0 0,0-1-1 0 0,0 1 0 0 0,0 0 0 0 0,-1-1 0 0 0,1 1 1 0 0,-1 0-1 0 0,1 0 0 0 0,-1 0 0 0 0,0 0 0 0 0,0 1 1 0 0,0-1-1 0 0,-1 0 0 0 0,1 0 0 0 0,-1 1 0 0 0,1 0-13 0 0,12 27 55 0 0,-11-25-45 0 0,1-1 0 0 0,0 1 1 0 0,0-1-1 0 0,0 0 0 0 0,1 0 0 0 0,0 0 0 0 0,0 0 1 0 0,0-1-1 0 0,1 1 0 0 0,-1-1 0 0 0,1 0 1 0 0,0-1-1 0 0,0 1 0 0 0,0-1 0 0 0,1 0 0 0 0,-1 0 1 0 0,1-1-1 0 0,-1 1 0 0 0,1-1 0 0 0,0-1 1 0 0,0 1-1 0 0,0-1 0 0 0,0 0 0 0 0,6 0-10 0 0,-6-1 8 0 0,-1 0-1 0 0,0-1 1 0 0,0 1-1 0 0,1-1 1 0 0,-1-1-1 0 0,0 1 0 0 0,0-1 1 0 0,0 0-1 0 0,0 0 1 0 0,-1 0-1 0 0,1-1 1 0 0,0 1-1 0 0,-1-1 1 0 0,0-1-1 0 0,0 1 0 0 0,0 0 1 0 0,0-1-1 0 0,0 0-7 0 0,9-13-4134 0 0,-4-3-4128 0 0,-9 15-3549 0 0</inkml:trace>
</inkml:ink>
</file>

<file path=ppt/ink/ink6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47.6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86 0 0 0,'0'0'548'0'0,"0"0"390"0"0,0 0 347 0 0,0 0 248 0 0,0 0-21 0 0,0 0-182 0 0,0 0-232 0 0,0 0-199 0 0,0 0-73 0 0,9-4 22 0 0,79-18 2801 0 0,144-19 1523 0 0,-149 26-5006 0 0,-80 12-788 0 0,-11 3-10726 0 0,3 3 8894 0 0,0 1-2926 0 0</inkml:trace>
  <inkml:trace contextRef="#ctx0" brushRef="#br0" timeOffset="167.923">1 284 6465 0 0,'0'0'1139'0'0,"0"0"-517"0"0,0 0-99 0 0,0 0 411 0 0,0 0 384 0 0,0 0 158 0 0,0 0-141 0 0,0 0-301 0 0,0 0-306 0 0,34 0-227 0 0,109-4-159 0 0,17-21-82 0 0,-91 12-651 0 0,3-1-2378 0 0,-26 8-3848 0 0,-29 6-283 0 0</inkml:trace>
</inkml:ink>
</file>

<file path=ppt/ink/ink6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49.2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307 390 256 0 0,'0'0'870'0'0,"0"0"-214"0"0,0 0-56 0 0,0 0 187 0 0,0 0 264 0 0,0 0 179 0 0,0 0-17 0 0,0 0-154 0 0,0 0-229 0 0,0 0-220 0 0,0 0-111 0 0,0 0-34 0 0,0 0 21 0 0,-35 4 44 0 0,-104 11 25 0 0,20 3 2458 0 0,112-14-2507 0 0,1 0-3521 0 0,25 3-6147 0 0,-12-7 6123 0 0</inkml:trace>
  <inkml:trace contextRef="#ctx0" brushRef="#br0" timeOffset="829.997">224 840 0 0 0,'0'0'116'0'0,"0"0"473"0"0,0 0 332 0 0,0 0 319 0 0,0 0 263 0 0,0 0 48 0 0,0 0-152 0 0,0 0-164 0 0,0 0-131 0 0,0 0-58 0 0,0 0-26 0 0,0 0-41 0 0,14-23-72 0 0,46-69-102 0 0,15-26 1358 0 0,4-8-1192 0 0,-42 74-779 0 0,2 1 0 0 0,3 2 0 0 0,33-30-192 0 0,84-45 279 0 0,-158 124-284 0 0,0 0 0 0 0,-1-1 0 0 0,1 1 1 0 0,0-1-1 0 0,-1 1 0 0 0,1 0 0 0 0,0-1 0 0 0,-1 1 1 0 0,1 0-1 0 0,0 0 0 0 0,0-1 0 0 0,-1 1 0 0 0,1 0 1 0 0,0 0-1 0 0,0 0 0 0 0,0 0 0 0 0,-1 0 0 0 0,1 0 0 0 0,0 0 1 0 0,0 0-1 0 0,-1 1 0 0 0,1-1 0 0 0,0 0 0 0 0,0 0 1 0 0,-1 1-1 0 0,1-1 0 0 0,0 0 0 0 0,-1 1 0 0 0,1-1 0 0 0,0 0 1 0 0,-1 1-1 0 0,1-1 0 0 0,-1 1 0 0 0,1 0 0 0 0,-1-1 1 0 0,1 1-1 0 0,-1-1 0 0 0,1 1 0 0 0,-1 0 0 0 0,1-1 0 0 0,-1 1 1 0 0,0 0-1 0 0,1-1 0 0 0,-1 1 0 0 0,0 0 0 0 0,0 0 1 0 0,0-1-1 0 0,1 1 0 0 0,-1 0 0 0 0,0 0 0 0 0,0-1 0 0 0,0 1 1 0 0,0 0-1 0 0,0 0 0 0 0,0-1 0 0 0,-1 1 0 0 0,1 0 1 0 0,0 0-1 0 0,0-1 0 0 0,0 1 0 0 0,-1 0 0 0 0,1 0 1 0 0,0-1-1 0 0,-1 1 0 0 0,1 0 0 0 0,-1-1 0 0 0,1 1 0 0 0,-1-1 1 0 0,1 1-1 0 0,-1 0 5 0 0,1 13 66 0 0,-49 223 352 0 0,43-96-260 0 0,6-139-135 0 0,0 0 0 0 0,1 0-1 0 0,0 0 1 0 0,0 0-1 0 0,-1 0 1 0 0,1 0 0 0 0,0 0-1 0 0,0 0 1 0 0,1 0-1 0 0,-1-1 1 0 0,0 1-1 0 0,1 0 1 0 0,-1-1 0 0 0,1 1-1 0 0,-1-1 1 0 0,1 1-1 0 0,0-1 1 0 0,-1 0 0 0 0,1 0-1 0 0,0 0 1 0 0,0 0-1 0 0,0 0 1 0 0,0 0 0 0 0,0 0-1 0 0,0-1 1 0 0,0 1-1 0 0,0-1 1 0 0,0 1 0 0 0,0-1-1 0 0,1 0 1 0 0,-1 0-1 0 0,0 0 1 0 0,0 0 0 0 0,0 0-1 0 0,0-1 1 0 0,0 1-1 0 0,0-1 1 0 0,0 1 0 0 0,0-1-1 0 0,0 0 1 0 0,0 1-1 0 0,0-1 1 0 0,0 0 0 0 0,0-1-1 0 0,0 1 1 0 0,0 0-1 0 0,-1 0 1 0 0,1-1 0 0 0,0 1-1 0 0,-1-1 1 0 0,0 1-1 0 0,1-1 1 0 0,-1 0 0 0 0,1 0-23 0 0,166-179 502 0 0,-30 27-688 0 0,-54 71 20 0 0,-81 107-360 0 0,-53 138 872 0 0,40-119-232 0 0,3 0-1 0 0,2 0 0 0 0,1 1 1 0 0,3-1-1 0 0,1 3-113 0 0,19 22-469 0 0,2-48-8287 0 0,-19-20 3201 0 0,0 0-132 0 0</inkml:trace>
  <inkml:trace contextRef="#ctx0" brushRef="#br0" timeOffset="1354.848">1579 125 0 0 0,'0'0'3135'0'0,"0"0"-1346"0"0,0 0-436 0 0,0 0 46 0 0,0 0 111 0 0,0 0-36 0 0,0 0-179 0 0,0 0-267 0 0,0 0-260 0 0,0 0-217 0 0,0 0-163 0 0,-33 34-79 0 0,-101 108-51 0 0,130-139-236 0 0,0 0 0 0 0,1 1 0 0 0,-1 0 1 0 0,1-1-1 0 0,-1 2 0 0 0,1-1 1 0 0,0 0-1 0 0,1 0 0 0 0,-1 1 1 0 0,1-1-1 0 0,0 1 0 0 0,0 0 0 0 0,0 0 1 0 0,1 0-1 0 0,-1 0 0 0 0,1 0 1 0 0,1 0-1 0 0,-1 0 0 0 0,0 3-22 0 0,1 9 97 0 0,-1-1 3 0 0,-2-5-30 0 0,1 0 0 0 0,0 1 0 0 0,1-1 0 0 0,1 1 0 0 0,0-1 0 0 0,0 0 0 0 0,1 1 1 0 0,0-1-1 0 0,1 0 0 0 0,1 0 0 0 0,0 0 0 0 0,0 0 0 0 0,1 0 0 0 0,0 0 0 0 0,1-1 0 0 0,0 0 0 0 0,1 0 0 0 0,5 8-70 0 0,-4-11 179 0 0,1 1 0 0 0,-1-1 0 0 0,1 0 0 0 0,1-1 0 0 0,-1 0 0 0 0,1 0 0 0 0,0-1 0 0 0,0 0-1 0 0,1-1 1 0 0,-1 0 0 0 0,1 0 0 0 0,0-1 0 0 0,0 0 0 0 0,0-1 0 0 0,1 0 0 0 0,-1-1 0 0 0,0 0 0 0 0,1 0-1 0 0,-1-1 1 0 0,1 0 0 0 0,-1-1 0 0 0,1-1 0 0 0,-1 1 0 0 0,0-2 0 0 0,0 1 0 0 0,0-1 0 0 0,9-5-179 0 0,1 0 168 0 0,0-1 0 0 0,0-1 1 0 0,-1-1-1 0 0,0 0 1 0 0,-1-2-1 0 0,-1 0 0 0 0,0-1 1 0 0,-1 0-1 0 0,0-2 0 0 0,-1 0 1 0 0,-1 0-1 0 0,0-2 1 0 0,-2 1-1 0 0,0-2 0 0 0,-1 0 1 0 0,1-3-169 0 0,-3 2 9 0 0,-2 0 1 0 0,0 0 0 0 0,-1 0 0 0 0,-1-1 0 0 0,-1 0-1 0 0,-1 0 1 0 0,-1 0 0 0 0,0 0 0 0 0,-2 0-1 0 0,-1-1 1 0 0,0 1 0 0 0,-3-10-10 0 0,2 23-129 0 0,0-1 0 0 0,-1 0 1 0 0,0 1-1 0 0,0 0 0 0 0,0-1 0 0 0,-1 1 0 0 0,-1 1 0 0 0,1-1 1 0 0,-1 1-1 0 0,-1-1 0 0 0,1 2 0 0 0,-1-1 0 0 0,-1 0 1 0 0,1 1-1 0 0,-1 0 0 0 0,0 1 0 0 0,0 0 0 0 0,-1 0 1 0 0,1 0-1 0 0,-1 1 0 0 0,0 0 0 0 0,0 0 0 0 0,-1 1 1 0 0,-6-1 128 0 0,1-1-548 0 0,-1 2 0 0 0,0 0 1 0 0,0 0-1 0 0,0 2 1 0 0,0 0-1 0 0,0 0 1 0 0,0 2-1 0 0,-1 0 1 0 0,1 0-1 0 0,0 2 1 0 0,0 0-1 0 0,1 0 1 0 0,-1 2-1 0 0,-3 1 548 0 0,-67 33-8446 0 0,59-24 2869 0 0</inkml:trace>
  <inkml:trace contextRef="#ctx0" brushRef="#br0" timeOffset="1718.675">1400 497 0 0 0,'0'0'1406'0'0,"0"0"201"0"0,0 0 185 0 0,0 0 282 0 0,0 0 116 0 0,0 0-157 0 0,0 0-334 0 0,0 0-366 0 0,0 0-276 0 0,0 0-171 0 0,0 0-97 0 0,0 0-65 0 0,9-14-70 0 0,29-44-67 0 0,-30 46-83 0 0,-7 8-444 0 0,1 1 0 0 0,-1-1 0 0 0,1 1 0 0 0,0 0 0 0 0,0 0 0 0 0,1-1 0 0 0,-1 2 0 0 0,1-1 0 0 0,-1 0 0 0 0,1 0 1 0 0,0 1-1 0 0,0 0 0 0 0,0-1 0 0 0,0 1 0 0 0,1 0 0 0 0,-1 0 0 0 0,0 1 0 0 0,1-1 0 0 0,-1 1 0 0 0,1 0 0 0 0,0 0 0 0 0,0 0-60 0 0,15-4 146 0 0,0 1-1 0 0,1 1 1 0 0,0 0-1 0 0,-1 2 1 0 0,1 0-1 0 0,16 2-145 0 0,-8-1 308 0 0,-19 2-236 0 0,0 0 1 0 0,0 0-1 0 0,-1 1 1 0 0,1 0-1 0 0,-1 0 1 0 0,1 1 0 0 0,-1 0-1 0 0,0 0 1 0 0,0 1-1 0 0,-1 0 1 0 0,0 1-1 0 0,0-1 1 0 0,0 2 0 0 0,0-1-73 0 0,46 33 659 0 0,-23-33 767 0 0,-18-7-4249 0 0,-4 0-3569 0 0,-1 1-5141 0 0,-7 0 7343 0 0</inkml:trace>
  <inkml:trace contextRef="#ctx0" brushRef="#br0" timeOffset="2117.554">2052 652 6201 0 0,'0'0'3572'0'0,"0"0"-1497"0"0,0 0-593 0 0,0 0 39 0 0,0 0-81 0 0,0 0-270 0 0,0 0-358 0 0,0 0-305 0 0,0 0-94 0 0,0 0-20 0 0,0 0-13 0 0,0 0-2 0 0,0 0-12 0 0,-4 25-5 0 0,-11 80-27 0 0,-9 221-767 0 0,24-329-7535 0 0,-1-2 4818 0 0,1 2-979 0 0,0 0-1596 0 0</inkml:trace>
  <inkml:trace contextRef="#ctx0" brushRef="#br0" timeOffset="2430.028">2033 600 5105 0 0,'0'0'4646'0'0,"0"0"-2817"0"0,0 0-1160 0 0,0 0-109 0 0,0 0 221 0 0,0 0 231 0 0,0 0 88 0 0,0 0-61 0 0,0 0-135 0 0,0 0-168 0 0,0 0-120 0 0,0 0-35 0 0,0 0-83 0 0,30 1-60 0 0,96 4-81 0 0,59-8-26 0 0,-181 3-1436 0 0,11-2 2019 0 0,-10 1-5311 0 0,0 1-5465 0 0,-5 0 3110 0 0</inkml:trace>
  <inkml:trace contextRef="#ctx0" brushRef="#br0" timeOffset="2686.797">2033 862 7290 0 0,'0'0'1508'0'0,"0"0"-437"0"0,0 0 212 0 0,0 0 498 0 0,0 0 216 0 0,0 0-147 0 0,0 0-419 0 0,0 0-433 0 0,0 0-340 0 0,0 0-222 0 0,31 0-172 0 0,99 1-117 0 0,15-21-381 0 0,-97 11-2886 0 0,-22 4-7024 0 0,-17 4 2928 0 0</inkml:trace>
</inkml:ink>
</file>

<file path=ppt/ink/ink6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57.8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305 683 8898 0 0,'0'0'1787'0'0,"0"0"-328"0"0,0 0-539 0 0,0 0-213 0 0,0 0 17 0 0,0 0 50 0 0,0 0-36 0 0,0 0-115 0 0,0 0-160 0 0,0 0-122 0 0,0 0-30 0 0,3 10 335 0 0,11 50-50 0 0,-3 0 1 0 0,-3 1-1 0 0,0 43-596 0 0,-9 94-189 0 0,-20-68-2781 0 0,10-99-1129 0 0,1-12-1901 0 0,6-11 2565 0 0,0 0-52 0 0</inkml:trace>
  <inkml:trace contextRef="#ctx0" brushRef="#br0" timeOffset="467.964">35 709 0 0 0,'0'0'1464'0'0,"0"0"-62"0"0,0 0 112 0 0,0 0 85 0 0,0 0 198 0 0,0 0 130 0 0,-6-31-157 0 0,-17-98-283 0 0,22 126-1405 0 0,0 1-1 0 0,1-1 1 0 0,-1 0-1 0 0,0 0 1 0 0,1 1-1 0 0,-1-1 1 0 0,1 0-1 0 0,0 0 1 0 0,0 0-1 0 0,0 0 1 0 0,0 0-1 0 0,1 0 1 0 0,-1 1 0 0 0,1-1-1 0 0,-1 0 1 0 0,1 0-1 0 0,0 1 1 0 0,0-1-1 0 0,1 0 1 0 0,-1 1-1 0 0,0-1 1 0 0,2 0-82 0 0,2-5 304 0 0,15-16 24 0 0,1 0 1 0 0,1 2-1 0 0,0 0 0 0 0,2 1 1 0 0,1 2-1 0 0,0 0 1 0 0,1 2-1 0 0,1 1 0 0 0,1 1 1 0 0,0 1-1 0 0,1 2 0 0 0,0 0 1 0 0,23-4-329 0 0,-25 6 108 0 0,1 2 1 0 0,0 1-1 0 0,0 1 1 0 0,0 2-1 0 0,1 1 1 0 0,0 1-1 0 0,0 1 1 0 0,14 2-109 0 0,-39-1 5 0 0,1 1-1 0 0,-1-1 1 0 0,1 1-1 0 0,-1 1 1 0 0,1-1-1 0 0,-1 0 1 0 0,0 1 0 0 0,1 0-1 0 0,-1 0 1 0 0,0 0-1 0 0,-1 1 1 0 0,1-1 0 0 0,0 1-1 0 0,-1 0 1 0 0,1 0-1 0 0,-1 0 1 0 0,0 0-1 0 0,0 1 1 0 0,0-1 0 0 0,0 1-1 0 0,-1 0 1 0 0,1 0-1 0 0,-1 0 1 0 0,0 0-1 0 0,0 0 1 0 0,-1 0 0 0 0,1 1-1 0 0,-1-1 1 0 0,0 0-1 0 0,0 1 1 0 0,0-1 0 0 0,-1 1-1 0 0,0 4-4 0 0,1 5 8 0 0,-1 0 0 0 0,-1 0 0 0 0,0 1-1 0 0,-1-1 1 0 0,0 0 0 0 0,-1 0 0 0 0,-1 0 0 0 0,0-1 0 0 0,-1 1-1 0 0,-3 4-7 0 0,-13 21 9 0 0,-1-2-1 0 0,-3 0 1 0 0,0-1-1 0 0,-3-2 1 0 0,-5 5-9 0 0,-33 41 45 0 0,64-79-48 0 0,0 1-1 0 0,1-1 0 0 0,-1 1 1 0 0,1 0-1 0 0,-1-1 1 0 0,1 1-1 0 0,-1 0 0 0 0,1 0 1 0 0,0 0-1 0 0,0 0 0 0 0,0 0 1 0 0,0 0-1 0 0,0 0 1 0 0,1 0-1 0 0,-1 0 0 0 0,1 0 1 0 0,-1 1-1 0 0,1-1 0 0 0,0 0 1 0 0,0 0-1 0 0,0 0 1 0 0,0 1-1 0 0,0-1 0 0 0,0 0 1 0 0,1 0-1 0 0,-1 1 0 0 0,1-1 1 0 0,-1 0-1 0 0,1 0 0 0 0,0 0 1 0 0,0 0-1 0 0,0 0 1 0 0,0 0-1 0 0,0 0 0 0 0,0 0 1 0 0,1 0-1 0 0,-1-1 0 0 0,1 1 1 0 0,-1 0-1 0 0,1-1 1 0 0,0 1-1 0 0,-1-1 0 0 0,1 0 1 0 0,0 0-1 0 0,0 1 0 0 0,0-1 1 0 0,0 0-1 0 0,0-1 0 0 0,0 1 1 0 0,0 0-1 0 0,1-1 1 0 0,-1 1-1 0 0,0-1 0 0 0,1 1 4 0 0,131 19-71 0 0,-114-19 65 0 0,-1 0 0 0 0,0 2 0 0 0,0 0 0 0 0,0 1 0 0 0,0 0 0 0 0,0 2 0 0 0,-1 0 0 0 0,0 1 0 0 0,11 7 6 0 0,-25-12 8 0 0,0 1-1 0 0,0 0 1 0 0,0 0 0 0 0,-1 0-1 0 0,0 0 1 0 0,1 0 0 0 0,-1 1 0 0 0,0-1-1 0 0,0 1 1 0 0,-1 0 0 0 0,1 0-1 0 0,-1 0 1 0 0,0 0 0 0 0,0 0-1 0 0,0 1 1 0 0,-1-1 0 0 0,0 0-1 0 0,1 1 1 0 0,-1 0 0 0 0,-1-1 0 0 0,1 1-1 0 0,-1-1 1 0 0,0 1 0 0 0,0 0-1 0 0,0-1 1 0 0,0 1 0 0 0,-1 0-1 0 0,0-1 1 0 0,0 1 0 0 0,-1 1-8 0 0,-2 8 60 0 0,-1-1 0 0 0,-1 1 0 0 0,0-1 0 0 0,-1 0 0 0 0,0-1 0 0 0,-1 1 0 0 0,0-2 0 0 0,-1 1 0 0 0,-4 2-60 0 0,-20 21 7 0 0,-3-2 1 0 0,0-2-1 0 0,-2-1 1 0 0,-1-2-1 0 0,-1-1 0 0 0,-2-3 1 0 0,-38 17-8 0 0,35-28-2210 0 0,37-15-1914 0 0,3-4-3477 0 0,5 2 522 0 0</inkml:trace>
  <inkml:trace contextRef="#ctx0" brushRef="#br0" timeOffset="1074.025">1093 809 1568 0 0,'0'0'655'0'0,"0"0"-199"0"0,0 0 150 0 0,0 0 434 0 0,0 0 408 0 0,0 0 289 0 0,0 0 70 0 0,0 0-142 0 0,0 0-218 0 0,0 0-265 0 0,0 0-277 0 0,0 33-222 0 0,-3 106-140 0 0,1-46 451 0 0,2-91-972 0 0,1 1 0 0 0,-1-1 1 0 0,0 1-1 0 0,1 0 0 0 0,0-1 1 0 0,0 1-1 0 0,0-1 0 0 0,0 0 1 0 0,0 1-1 0 0,0-1 1 0 0,1 0-1 0 0,-1 0 0 0 0,1 1 1 0 0,-1-1-1 0 0,1 0 0 0 0,0-1 1 0 0,0 1-1 0 0,0 0 0 0 0,0 0 1 0 0,0-1-1 0 0,0 1 1 0 0,1-1-1 0 0,-1 0 0 0 0,0 0 1 0 0,1 0-1 0 0,-1 0 0 0 0,1 0 1 0 0,-1 0-1 0 0,1-1 0 0 0,-1 1 1 0 0,1-1-1 0 0,-1 0 1 0 0,3 1-23 0 0,2-1 85 0 0,-1 0 0 0 0,0 1 0 0 0,0-2 0 0 0,0 1 0 0 0,0-1 0 0 0,0 0 0 0 0,0 0 1 0 0,0-1-1 0 0,0 0 0 0 0,0 0 0 0 0,0 0 0 0 0,-1-1 0 0 0,1 0 0 0 0,0-1-85 0 0,15-10 193 0 0,-1-1-1 0 0,0-2 1 0 0,-1 0-1 0 0,-1-1 1 0 0,-1 0 0 0 0,0-2-1 0 0,-2 0 1 0 0,13-20-193 0 0,28-30 133 0 0,-54 70-146 0 0,-1 1 0 0 0,1-1 0 0 0,-1 1 0 0 0,1 0 0 0 0,-1 0-1 0 0,1-1 1 0 0,-1 1 0 0 0,0 0 0 0 0,1 0 0 0 0,-1 0 0 0 0,0 1 0 0 0,0-1 0 0 0,0 0 0 0 0,1 0 0 0 0,-2 1-1 0 0,1-1 1 0 0,0 1 0 0 0,0-1 0 0 0,0 1 0 0 0,-1-1 0 0 0,1 1 0 0 0,0-1 0 0 0,-1 1 0 0 0,0-1 0 0 0,1 1-1 0 0,-1 0 1 0 0,0-1 0 0 0,0 1 13 0 0,1 0-9 0 0,0 1 5 0 0,0 3-2 0 0,0 0 1 0 0,1-1 0 0 0,0 1-1 0 0,0-1 1 0 0,0 1-1 0 0,0-1 1 0 0,1 1-1 0 0,0-1 1 0 0,0 0-1 0 0,1 0 1 0 0,-1-1 0 0 0,1 1-1 0 0,0-1 1 0 0,0 0-1 0 0,1 0 1 0 0,-1 0-1 0 0,1 0 1 0 0,0-1-1 0 0,0 0 1 0 0,0 0-1 0 0,0 0 1 0 0,0-1 0 0 0,3 1 5 0 0,2-1 79 0 0,1-2 1 0 0,-1 1 0 0 0,1-1 0 0 0,-1-1 0 0 0,1 0 0 0 0,-1-1 0 0 0,0 0 0 0 0,1 0 0 0 0,-1-1 0 0 0,0 0 0 0 0,0-1-1 0 0,-1 0 1 0 0,1-1 0 0 0,-1 0 0 0 0,0 0 0 0 0,0-1 0 0 0,0 0 0 0 0,6-7-80 0 0,10-9 316 0 0,-1-1 0 0 0,-1-1 0 0 0,0-1 0 0 0,-2-1 0 0 0,7-12-316 0 0,4-5-21 0 0,-3-2 1 0 0,-1 0 0 0 0,-2-2 0 0 0,-2-1-1 0 0,-3-1 1 0 0,-1 0 0 0 0,-3-2 0 0 0,-2 0 0 0 0,-2-1-1 0 0,-3 0 1 0 0,-2-1 0 0 0,-2 0 0 0 0,-2-13 20 0 0,-2 63-1 0 0,-1 1 0 0 0,-1-1 0 0 0,1 1 0 0 0,0-1 0 0 0,-1 1 0 0 0,1-1 0 0 0,-1 1-1 0 0,0-1 1 0 0,0 0 0 0 0,0 1 0 0 0,0-1 0 0 0,0 1 0 0 0,-1-1 0 0 0,1 0 0 0 0,-1 1 0 0 0,0-1 0 0 0,1 1 0 0 0,-1-1 0 0 0,0 1 0 0 0,-1 0 0 0 0,1-1 0 0 0,0 1 0 0 0,-1 0 0 0 0,1 0 0 0 0,-1 0 0 0 0,1 0 0 0 0,-1 0 0 0 0,0 0 0 0 0,0 0 0 0 0,0 1-1 0 0,0-1 1 0 0,0 1 0 0 0,-1-1 0 0 0,1 1 0 0 0,0 0 0 0 0,-1 0 0 0 0,1 0 0 0 0,-1 0 0 0 0,1 0 0 0 0,-1 1 0 0 0,1-1 0 0 0,-1 1 0 0 0,1 0 0 0 0,-1-1 0 0 0,0 1 0 0 0,0 0 1 0 0,-42 52-62 0 0,35-35 49 0 0,-8 15 16 0 0,2 0-1 0 0,2 1 0 0 0,1 0 1 0 0,1 1-1 0 0,2 1 1 0 0,2 0-1 0 0,1 0 1 0 0,1 0-1 0 0,2 1 0 0 0,2 0 1 0 0,2 29-3 0 0,1-41-10 0 0,2 1-1 0 0,0-1 1 0 0,2 0 0 0 0,1 0 0 0 0,0-1 0 0 0,2 1-1 0 0,1-1 1 0 0,1-1 0 0 0,0 0 0 0 0,2 0 0 0 0,1-1-1 0 0,0-1 1 0 0,2 0 0 0 0,4 4 10 0 0,-11-13-83 0 0,1-1 0 0 0,0 0 0 0 0,1-1 0 0 0,0 0 0 0 0,1-1 0 0 0,-1 0 0 0 0,2 0 0 0 0,-1-1 0 0 0,1-1 0 0 0,0 1 0 0 0,4 0 83 0 0,-15-7-85 0 0,-1 0 1 0 0,1 0 0 0 0,-1 0 0 0 0,1 0 0 0 0,-1 0 0 0 0,1 0 0 0 0,-1-1 0 0 0,1 1-1 0 0,-1 0 1 0 0,1 0 0 0 0,-1 0 0 0 0,1 0 0 0 0,-1-1 0 0 0,1 1 0 0 0,-1 0 0 0 0,1 0-1 0 0,-1-1 1 0 0,1 1 0 0 0,-1 0 0 0 0,0-1 0 0 0,1 1 0 0 0,-1 0 0 0 0,0-1 0 0 0,1 1-1 0 0,-1-1 1 0 0,0 1 0 0 0,1-1 0 0 0,-1 1 0 0 0,0-1 0 0 0,0 1 0 0 0,0-1 0 0 0,1 1-1 0 0,-1-1 1 0 0,0 1 0 0 0,0-1 0 0 0,0 1 0 0 0,0-1 0 0 0,0 1 0 0 0,0-1 0 0 0,0 1-1 0 0,0-1 1 0 0,0 1 0 0 0,0-1 0 0 0,0 0 0 0 0,0 1 0 0 0,-1-1 0 0 0,1 1 0 0 0,0-1-1 0 0,0 1 1 0 0,0 0 0 0 0,-1-1 0 0 0,1 1 0 0 0,0-1 0 0 0,-1 1 0 0 0,1-1 0 0 0,0 1-1 0 0,-1 0 1 0 0,1-1 84 0 0,-16-32-7243 0 0,6 19 2289 0 0,2 6 594 0 0</inkml:trace>
  <inkml:trace contextRef="#ctx0" brushRef="#br0" timeOffset="1369.309">1706 337 12251 0 0,'0'0'1415'0'0,"0"0"-259"0"0,0 0-125 0 0,0 0 185 0 0,0 0 90 0 0,0 0-149 0 0,33-3-265 0 0,106-12-250 0 0,37 8 479 0 0,64-4-646 0 0,53-2-1104 0 0,-197 4-3943 0 0,-1-3-3754 0 0,-64 5-809 0 0</inkml:trace>
</inkml:ink>
</file>

<file path=ppt/ink/ink6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2.6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395 596 0 0 0,'0'0'232'0'0,"0"0"799"0"0,0 0 187 0 0,0 0-58 0 0,0 0-112 0 0,0 0-76 0 0,0 0-97 0 0,0 0-65 0 0,-28-3-50 0 0,-89-5-39 0 0,54 24 405 0 0,54-10-878 0 0,-4 2-121 0 0,0 0 0 0 0,1 1-1 0 0,0 0 1 0 0,0 1 0 0 0,1 0 0 0 0,1 1 0 0 0,-1 0 0 0 0,2 1 0 0 0,0 0 0 0 0,0 1 0 0 0,1-1-1 0 0,1 2 1 0 0,0-1 0 0 0,0 1 0 0 0,2 0 0 0 0,0 0 0 0 0,0 1 0 0 0,1-1 0 0 0,1 1 0 0 0,1 0-1 0 0,0 1-126 0 0,1-10 21 0 0,1 0 0 0 0,-1 0 0 0 0,1 0-1 0 0,1 0 1 0 0,-1 1 0 0 0,1-1 0 0 0,0-1 0 0 0,1 1-1 0 0,-1 0 1 0 0,1 0 0 0 0,0 0 0 0 0,1-1-1 0 0,0 1 1 0 0,-1-1 0 0 0,1 0 0 0 0,1 0-1 0 0,-1 0 1 0 0,1 0 0 0 0,0 0 0 0 0,0-1 0 0 0,1 0-1 0 0,-1 0 1 0 0,1 0 0 0 0,0 0 0 0 0,0-1-1 0 0,0 0 1 0 0,0 0 0 0 0,2 1-21 0 0,1-1 127 0 0,0 0 1 0 0,1-1-1 0 0,-1 0 1 0 0,1 0-1 0 0,0-1 1 0 0,0 0-1 0 0,-1 0 1 0 0,1-1 0 0 0,0 0-1 0 0,0-1 1 0 0,0 0-1 0 0,-1 0 1 0 0,1-1-1 0 0,0 0 1 0 0,-1-1-1 0 0,1 0 1 0 0,-1 0-1 0 0,0-1 1 0 0,0 1-1 0 0,0-2 1 0 0,-1 1-1 0 0,0-1 1 0 0,0-1-1 0 0,3-1-127 0 0,10-10 285 0 0,0 0 0 0 0,-1-1 0 0 0,-1-1 0 0 0,-1-1 1 0 0,-1 0-1 0 0,-1-2 0 0 0,10-16-285 0 0,-5 2 30 0 0,-1 0 1 0 0,-2-2 0 0 0,-1 0-1 0 0,-2-1 1 0 0,-2 0 0 0 0,-1-1-1 0 0,-3 0 1 0 0,-1-1 0 0 0,-1 0-1 0 0,-3 0 1 0 0,-1-9-31 0 0,-2 36-40 0 0,1-6-83 0 0,0-1 0 0 0,-1 0 0 0 0,-1 1 0 0 0,-1-1 0 0 0,-1 1 0 0 0,-1 0 0 0 0,0-1 0 0 0,-2 2 0 0 0,0-1 0 0 0,-1 1 0 0 0,-2 0 0 0 0,-1-4 123 0 0,8 19-21 0 0,-1 0 1 0 0,1 0 0 0 0,-1 1 0 0 0,0-1-1 0 0,0 0 1 0 0,0 1 0 0 0,0 0-1 0 0,-1 0 1 0 0,1 0 0 0 0,-1 0-1 0 0,0 0 1 0 0,0 1 0 0 0,0-1 0 0 0,0 1-1 0 0,0 0 1 0 0,0 1 0 0 0,-1-1-1 0 0,1 1 1 0 0,-1 0 0 0 0,1 0-1 0 0,-1 0 1 0 0,1 0 0 0 0,-1 1 0 0 0,0 0-1 0 0,1 0 1 0 0,-1 0 0 0 0,0 0-1 0 0,1 1 1 0 0,-1 0 0 0 0,1 0-1 0 0,-1 0 1 0 0,1 0 0 0 0,-1 1-1 0 0,1 0 1 0 0,0 0 0 0 0,-2 1 20 0 0,-7 11 3 0 0,1 0 1 0 0,1 0-1 0 0,1 1 0 0 0,0 1 1 0 0,1-1-1 0 0,0 2 1 0 0,1-1-1 0 0,1 1 0 0 0,1 0 1 0 0,0 1-1 0 0,2-1 0 0 0,0 1 1 0 0,-1 9-4 0 0,0-1 45 0 0,1-1-1 0 0,1 1 1 0 0,1 0 0 0 0,1 0 0 0 0,2 0 0 0 0,1 0-1 0 0,0 0 1 0 0,2-1 0 0 0,1 1 0 0 0,1-1 0 0 0,1 0 0 0 0,8 17-45 0 0,-9-26 77 0 0,1-1 1 0 0,1 0-1 0 0,0 0 1 0 0,1-1 0 0 0,1 0-1 0 0,0 0 1 0 0,1-1-1 0 0,0 0 1 0 0,1-1 0 0 0,0-1-1 0 0,1 0 1 0 0,1 0 0 0 0,-1-1-1 0 0,2-1 1 0 0,-1-1-1 0 0,1 0 1 0 0,1 0 0 0 0,-1-2-1 0 0,15 5-77 0 0,-17-8 96 0 0,-1-1-1 0 0,1 0 1 0 0,0-1-1 0 0,0 0 1 0 0,0-1 0 0 0,0 0-1 0 0,0-1 1 0 0,0-1-1 0 0,0 0 1 0 0,-1-1-1 0 0,1 0 1 0 0,-1-1-1 0 0,1 0 1 0 0,-1-1-1 0 0,-1 0 1 0 0,1-1 0 0 0,-1-1-1 0 0,0 1 1 0 0,0-2-1 0 0,-1 0 1 0 0,0 0-1 0 0,0 0 1 0 0,-1-2-1 0 0,0 1 1 0 0,0-1-1 0 0,-1 0 1 0 0,-1-1 0 0 0,5-7-96 0 0,-2 1 38 0 0,-1 0 1 0 0,-1 0 0 0 0,0-1 0 0 0,-2 0 0 0 0,0-1 0 0 0,0 0 0 0 0,0-9-39 0 0,-22 133-203 0 0,15-96 199 0 0,1 0 0 0 0,0 0-1 0 0,1 0 1 0 0,0 0 0 0 0,0 0 0 0 0,1 0 0 0 0,0-1-1 0 0,0 1 1 0 0,1 0 0 0 0,1-1 0 0 0,-1 0 0 0 0,1 0-1 0 0,1 0 1 0 0,-1 0 4 0 0,4 1 22 0 0,0 0 0 0 0,0-1-1 0 0,0 0 1 0 0,1 0 0 0 0,1-1-1 0 0,-1 0 1 0 0,1-1-1 0 0,0 0 1 0 0,1 0 0 0 0,-1-1-1 0 0,1-1 1 0 0,0 0 0 0 0,0 0-1 0 0,0-1 1 0 0,1 0 0 0 0,-1-1-1 0 0,1-1 1 0 0,0 0 0 0 0,-1 0-1 0 0,1-1 1 0 0,0 0 0 0 0,0-1-1 0 0,-1-1 1 0 0,1 0 0 0 0,0 0-22 0 0,3-3 61 0 0,0 0 0 0 0,-1 0 0 0 0,0-1 0 0 0,0-1 0 0 0,-1 0 0 0 0,1-1 0 0 0,-2-1 0 0 0,1 0 0 0 0,-1-1 1 0 0,-1 0-1 0 0,0 0 0 0 0,0-1 0 0 0,-1-1 0 0 0,0 0 0 0 0,-1 0 0 0 0,6-11-61 0 0,91-90 156 0 0,-102 111-159 0 0,0 0-1 0 0,0 0 0 0 0,1 0 1 0 0,-1 1-1 0 0,0-1 0 0 0,1 1 1 0 0,0 0-1 0 0,-1 1 0 0 0,1-1 1 0 0,-1 1-1 0 0,1 0 0 0 0,0 0 1 0 0,-1 0-1 0 0,1 1 0 0 0,0-1 1 0 0,-1 1-1 0 0,1 0 1 0 0,-1 1-1 0 0,1-1 0 0 0,-1 1 1 0 0,0 0-1 0 0,0 0 0 0 0,0 0 1 0 0,0 0-1 0 0,0 1 0 0 0,0 0 1 0 0,0 0-1 0 0,-1 0 0 0 0,1 0 1 0 0,-1 0-1 0 0,0 1 0 0 0,0-1 1 0 0,0 1-1 0 0,-1 0 0 0 0,1 0 1 0 0,-1 0-1 0 0,0 0 0 0 0,0 0 1 0 0,-1 1-1 0 0,1-1 1 0 0,-1 1-1 0 0,0-1 0 0 0,0 1 1 0 0,0-1-1 0 0,-1 1 0 0 0,1 3 4 0 0,2 1 18 0 0,0 1-1 0 0,0 0 0 0 0,-1 0 1 0 0,-1 0-1 0 0,0 0 0 0 0,0 0 1 0 0,-1 0-1 0 0,0 0 0 0 0,0 0 1 0 0,-1 0-1 0 0,-1 0 0 0 0,0 0 1 0 0,0 0-1 0 0,-1-1 0 0 0,0 1 1 0 0,-1-1-1 0 0,0 1 0 0 0,0-1 1 0 0,-1 0-1 0 0,0-1 0 0 0,0 1 1 0 0,-1-1-1 0 0,-1 0 0 0 0,1-1 1 0 0,-1 1-1 0 0,-8 5-17 0 0,7-7-5 0 0,0 0 0 0 0,0-1 0 0 0,-1 0 1 0 0,0 0-1 0 0,0-1 0 0 0,0 0 0 0 0,0-1 0 0 0,-1 0 0 0 0,1-1 0 0 0,-1 0 1 0 0,0 0-1 0 0,0-1 0 0 0,0 0 0 0 0,-2-1 5 0 0,11-22-289 0 0,85-26-280 0 0,-58 37-233 0 0,-14 5-240 0 0,9-3-3786 0 0,-9 6-3959 0 0,-7 3 1879 0 0</inkml:trace>
</inkml:ink>
</file>

<file path=ppt/ink/ink6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2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14627 0 0,'0'0'416'0'0,"0"0"-336"0"0,0 0-240 0 0,0 0 64 0 0,0 0 232 0 0,0 0 32 0 0,0 0-48 0 0,0 0-96 0 0,0 0-224 0 0,0 0-704 0 0,0 0-1881 0 0,0 0-2584 0 0,0 0-688 0 0</inkml:trace>
</inkml:ink>
</file>

<file path=ppt/ink/ink6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3.4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12771 0 0,'0'0'1008'0'0,"0"0"-205"0"0,0 0-222 0 0,0 0-25 0 0,0 0 103 0 0,0 0 124 0 0,0 0 79 0 0,0 0 14 0 0,0 0-56 0 0,0 0-121 0 0,0 0-145 0 0,2 33-99 0 0,6 109-59 0 0,18-18 366 0 0,-14-91-566 0 0,31 113 939 0 0,21 130-1135 0 0,-41-41 153 0 0,-22-135-2485 0 0,-1-100 1439 0 0,-12-33-13940 0 0,7 26 8822 0 0</inkml:trace>
</inkml:ink>
</file>

<file path=ppt/ink/ink6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3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 12483 0 0,'0'0'685'0'0,"0"0"-179"0"0,0 0 82 0 0,0 0 215 0 0,0 0 118 0 0,37 1-45 0 0,116 1-149 0 0,236-5 1214 0 0,-153-15-7971 0 0,-207 14 989 0 0,-11 1-3170 0 0</inkml:trace>
</inkml:ink>
</file>

<file path=ppt/ink/ink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22.71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1562 276 0 0 0,'63'25'0'0'0,"-24"-13"-52"0"0,-28-12 2997 0 0,-7 0-1353 0 0,-3 0-969 0 0,-5-10 6037 0 0,-7 9-3718 0 0,1 1-2438 0 0,-350 11 4625 0 0,241-7-4206 0 0,-14 7-191 0 0,-65-11 251 0 0,69 7-687 0 0,35 1 28 0 0,-141-8-55 0 0,187 7-173 0 0,-28 8-37 0 0,-3-4 2 0 0,18-4 89 0 0,18 1-29 0 0,10-1-5 0 0,38-11 1024 0 0,43-99-803 0 0,27-81-293 0 0,-54 78 12 0 0,-21 105-52 0 0,0 1-7 0 0,0 0-44 0 0,0 0-25 0 0,0 0-42 0 0,0 0-32 0 0,0 0-22 0 0,8 19-315 0 0,48 70 402 0 0,89 90 8 0 0,-138-165 68 0 0,-1 1 0 0 0,-1-1 0 0 0,0 1 1 0 0,-1-1-1 0 0,0 1 0 0 0,-2 1 1 0 0,1-1-1 0 0,-2 0 0 0 0,0 1 0 0 0,-1-1 1 0 0,0 0-1 0 0,-2 4 5 0 0,2 8 247 0 0,-26-30-89 0 0,-77-36 100 0 0,4 7-283 0 0,73 27-160 0 0,-69-9-794 0 0,34 30-6333 0 0,37-5-4073 0 0,18-4 5798 0 0</inkml:trace>
  <inkml:trace contextRef="#ctx0" brushRef="#br0" timeOffset="8095.012">684 777 0 0 0,'0'0'696'0'0,"0"0"598"0"0,0 0 405 0 0,0 0 320 0 0,0 0 212 0 0,0 0-57 0 0,0 0-242 0 0,0 0-346 0 0,0 0-351 0 0,0 0-286 0 0,-5-2-176 0 0,4 2-704 0 0,1-1 0 0 0,-1 1 0 0 0,1-1 0 0 0,-1 1 0 0 0,0-1 0 0 0,1 1 0 0 0,-1-1 0 0 0,0 1 0 0 0,1 0 0 0 0,-1-1 0 0 0,0 1 0 0 0,0 0 0 0 0,1 0 0 0 0,-1-1 0 0 0,0 1 1 0 0,0 0-1 0 0,0 0 0 0 0,1 0 0 0 0,-1 0 0 0 0,0 0 0 0 0,0 0 0 0 0,0 0 0 0 0,1 0 0 0 0,-1 1 0 0 0,0-1 0 0 0,0 0 0 0 0,1 0 0 0 0,-1 1 0 0 0,0-1 0 0 0,1 0 0 0 0,-1 1 0 0 0,0-1 1 0 0,1 1-1 0 0,-1-1 0 0 0,0 1 0 0 0,1-1 0 0 0,-1 1 0 0 0,1-1 0 0 0,-1 1 0 0 0,1 0 0 0 0,-1-1 0 0 0,1 1 0 0 0,-1 0 0 0 0,1-1 0 0 0,0 1 0 0 0,-1 0 0 0 0,1-1 0 0 0,0 1 1 0 0,0 0-1 0 0,-1 0 0 0 0,1 0 0 0 0,0-1 0 0 0,0 1 0 0 0,0 0 0 0 0,0 0 0 0 0,0-1 0 0 0,0 1 0 0 0,0 0 0 0 0,0 0 0 0 0,1 0 0 0 0,-1-1 0 0 0,0 1 0 0 0,0 0 0 0 0,1 0 0 0 0,-1 0-68 0 0,39 57 1359 0 0,58 170-748 0 0,-74-194 257 0 0,-22-34-642 0 0,18-103 1603 0 0,56-62-1687 0 0,-27 76-210 0 0,-34 60-1816 0 0,-14 28 849 0 0,0 1-494 0 0,0 0-92 0 0,-1 0-1430 0 0,0 1-4185 0 0,0 2-2466 0 0</inkml:trace>
  <inkml:trace contextRef="#ctx0" brushRef="#br0" timeOffset="8763.002">1107 946 0 0 0,'0'0'835'0'0,"0"0"646"0"0,0 0 437 0 0,0 0 277 0 0,0 0 86 0 0,0 0-221 0 0,0 0-354 0 0,0 0-339 0 0,0 0-325 0 0,0 0-277 0 0,0 0-204 0 0,0 0-143 0 0,0 0 491 0 0,11 154 2671 0 0,-4-92-5895 0 0,-5-9-9120 0 0,-2-64 4655 0 0,0 8 6192 0 0</inkml:trace>
  <inkml:trace contextRef="#ctx0" brushRef="#br0" timeOffset="9284.939">1076 980 160 0 0,'0'0'1614'0'0,"0"0"10"0"0,0 0 131 0 0,0 0 240 0 0,0 0 134 0 0,0 0-120 0 0,0 0-335 0 0,0 0-418 0 0,0 0-338 0 0,0 0-194 0 0,0 0-96 0 0,0 0-9 0 0,0 0-15 0 0,11-12-40 0 0,37-36-56 0 0,-44 44-396 0 0,0 1-1 0 0,0 0 1 0 0,1 0-1 0 0,-1 0 1 0 0,1 0-1 0 0,0 0 1 0 0,-1 1-1 0 0,1 0 0 0 0,0 0 1 0 0,1 0-1 0 0,-1 1 1 0 0,0 0-1 0 0,0 0 1 0 0,1 0-1 0 0,-1 0 1 0 0,1 1-112 0 0,-1 0 102 0 0,7-2 102 0 0,-11 1-193 0 0,1 0-1 0 0,0 0 1 0 0,-1 1 0 0 0,1-1-1 0 0,0 0 1 0 0,0 1-1 0 0,-1-1 1 0 0,1 1-1 0 0,0 0 1 0 0,0 0 0 0 0,0-1-1 0 0,0 1 1 0 0,-1 0-1 0 0,1 1 1 0 0,0-1-1 0 0,0 0 1 0 0,0 0 0 0 0,-1 1-1 0 0,1-1 1 0 0,0 1-1 0 0,0 0 1 0 0,-1-1-1 0 0,1 1 1 0 0,0 0 0 0 0,-1 0-1 0 0,1 0 1 0 0,-1 0-1 0 0,1 0 1 0 0,-1 1-1 0 0,0-1 1 0 0,1 0 0 0 0,-1 1-1 0 0,0-1 1 0 0,0 1-1 0 0,0-1 1 0 0,0 1-1 0 0,0-1 1 0 0,0 1 0 0 0,-1 0-1 0 0,1-1 1 0 0,0 1-1 0 0,-1 0 1 0 0,1 0-11 0 0,-2 4 15 0 0,0 0 0 0 0,-1 0 0 0 0,1 0 0 0 0,-1 0 0 0 0,0-1 0 0 0,0 1 0 0 0,-1-1 0 0 0,0 1-1 0 0,0-1 1 0 0,0 0 0 0 0,-1 0 0 0 0,1 0 0 0 0,-1 0 0 0 0,0-1 0 0 0,-1 0 0 0 0,1 0 0 0 0,-2 1-15 0 0,-32 41 43 0 0,37-45-51 0 0,0 0 0 0 0,0 1 0 0 0,0-1 0 0 0,1 0 0 0 0,-1 1 0 0 0,1-1 0 0 0,-1 1 0 0 0,1-1-1 0 0,-1 1 1 0 0,1-1 0 0 0,0 1 0 0 0,0-1 0 0 0,0 1 0 0 0,0-1 0 0 0,0 1 0 0 0,0 0 0 0 0,0-1 0 0 0,1 1 0 0 0,-1-1-1 0 0,0 1 1 0 0,1-1 0 0 0,-1 1 0 0 0,1-1 0 0 0,0 0 0 0 0,-1 1 0 0 0,1-1 0 0 0,0 0 0 0 0,0 1 0 0 0,0-1 0 0 0,0 0 0 0 0,0 0-1 0 0,0 0 1 0 0,0 0 0 0 0,0 0 0 0 0,1 0 0 0 0,-1 0 0 0 0,0 0 0 0 0,1 0 8 0 0,58 27-93 0 0,-48-24 125 0 0,-1 0-2 0 0,-6-3-17 0 0,0 0 0 0 0,0 0 0 0 0,0 0 0 0 0,0 1 0 0 0,0-1 0 0 0,0 1 0 0 0,0 1 0 0 0,0-1 0 0 0,-1 1 0 0 0,1-1 0 0 0,-1 1 0 0 0,0 0 0 0 0,1 1 0 0 0,-2-1 0 0 0,1 1 0 0 0,0 0 0 0 0,-1 0 0 0 0,1 0 0 0 0,-1 0 0 0 0,0 1 0 0 0,-1-1 0 0 0,1 1 0 0 0,-1-1 0 0 0,0 1 0 0 0,0 0 0 0 0,0 0 0 0 0,-1 0 0 0 0,0 0 0 0 0,1 3-13 0 0,-4-4 40 0 0,-1 0 0 0 0,1-1 0 0 0,-1 1 0 0 0,0-1 0 0 0,1 1 0 0 0,-1-1 1 0 0,-1 0-1 0 0,1 0 0 0 0,0 0 0 0 0,-1-1 0 0 0,0 1 0 0 0,1-1 0 0 0,-1 0 0 0 0,0 0 0 0 0,0 0 0 0 0,0 0 0 0 0,0-1 0 0 0,-4 1-40 0 0,1 1 36 0 0,-4 2-51 0 0,-1-1-1 0 0,1 0 1 0 0,-1-1-1 0 0,0-1 1 0 0,0 1-1 0 0,0-2 1 0 0,0 0-1 0 0,-1 0 1 0 0,1-1-1 0 0,0-1 1 0 0,-2 0 15 0 0,-15-12-2064 0 0,22 6-1574 0 0,0-1-3971 0 0,4 7-1329 0 0</inkml:trace>
  <inkml:trace contextRef="#ctx0" brushRef="#br0" timeOffset="10665.974">597 670 0 0 0,'0'0'603'0'0,"0"0"344"0"0,-9-4 7258 0 0,23-9-167 0 0,28 6-8321 0 0,-34 6 1021 0 0,117-9 617 0 0,-38 4-658 0 0,55-8 1997 0 0,-207-15-2410 0 0,59 25-435 0 0,0 0-1 0 0,1 0 0 0 0,-1 0 1 0 0,1-1-1 0 0,0 1 1 0 0,1-1-1 0 0,-1 0 0 0 0,1-1 1 0 0,0 1-1 0 0,0-1 0 0 0,0 0 1 0 0,1 0-1 0 0,-2-4 152 0 0,3 7-1087 0 0,-1 0-903 0 0,3 1-4279 0 0,0-1-1907 0 0</inkml:trace>
</inkml:ink>
</file>

<file path=ppt/ink/ink6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4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 1 5633 0 0,'0'0'852'0'0,"0"0"-257"0"0,0 0 57 0 0,0 0 342 0 0,0 0 339 0 0,0 0 166 0 0,0 0-124 0 0,0 0-254 0 0,0 0-264 0 0,0 0-211 0 0,-34 26-148 0 0,-107 80-113 0 0,64-42 155 0 0,58-47-492 0 0,1 1 0 0 0,1 1 0 0 0,1 1 0 0 0,0 1 0 0 0,2 0 0 0 0,0 1 0 0 0,1 0 0 0 0,2 1 0 0 0,0 0 0 0 0,-3 12-48 0 0,13-32 2 0 0,0-1 1 0 0,0 0-1 0 0,0 1 1 0 0,0-1-1 0 0,0 1 1 0 0,1-1-1 0 0,-1 1 0 0 0,1-1 1 0 0,0 1-1 0 0,0-1 1 0 0,0 1-1 0 0,0 0 1 0 0,0-1-1 0 0,0 1 1 0 0,1-1-1 0 0,-1 1 1 0 0,1-1-1 0 0,0 1 1 0 0,-1-1-1 0 0,1 0 0 0 0,0 1 1 0 0,1-1-1 0 0,-1 0 1 0 0,0 0-1 0 0,1 1 1 0 0,-1-1-1 0 0,1 0 1 0 0,0-1-1 0 0,-1 1 1 0 0,1 0-1 0 0,0 0 1 0 0,0-1-1 0 0,0 1 0 0 0,0-1 1 0 0,1 0-1 0 0,-1 1 1 0 0,0-1-1 0 0,1 0 1 0 0,0 0-3 0 0,12-2 232 0 0,0-1 0 0 0,0-1 1 0 0,0-1-1 0 0,-1 0 0 0 0,1 0 1 0 0,-1-2-1 0 0,0 0 0 0 0,-1 0 0 0 0,1-1 1 0 0,-1-1-1 0 0,0 0 0 0 0,-1-1 1 0 0,0 0-1 0 0,-1-1 0 0 0,0 0 1 0 0,0-1-1 0 0,-1 0 0 0 0,1-2-232 0 0,-4 6 29 0 0,24-25 137 0 0,-1-1 1 0 0,-1-2-1 0 0,-2-1 1 0 0,-2 0-1 0 0,2-8-166 0 0,3-5 178 0 0,-25 72-857 0 0,-6 20 302 0 0,6 57-1113 0 0,30-39-3091 0 0,8-16-8398 0 0,-36-37 10309 0 0</inkml:trace>
</inkml:ink>
</file>

<file path=ppt/ink/ink6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4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0 390 8762 0 0,'0'0'2516'0'0,"0"0"-458"0"0,0 0-225 0 0,0 0-112 0 0,0 0-223 0 0,0 0-291 0 0,0 0-320 0 0,0 0-250 0 0,0 0-139 0 0,0 0-80 0 0,0 0-56 0 0,0 0-50 0 0,24-29-52 0 0,71-93-63 0 0,-4-17 343 0 0,-56 69-444 0 0,-29 58-285 0 0,-4 20-443 0 0,-3 22 146 0 0,-1-22 484 0 0,1-1-1 0 0,-1 1 0 0 0,1 0 0 0 0,1 0 0 0 0,0 0 0 0 0,0-1 0 0 0,0 1 0 0 0,1 0 0 0 0,0 0 0 0 0,0 0 0 0 0,1-1 0 0 0,0 1 0 0 0,1-1 0 0 0,0 1 0 0 0,0-1 0 0 0,0 0 0 0 0,1 0 0 0 0,0 0 0 0 0,0-1 0 0 0,1 0 0 0 0,0 1 0 0 0,0-1 0 0 0,0-1 0 0 0,1 1 0 0 0,-1-1 0 0 0,3 1 3 0 0,-3-4 87 0 0,0 0 1 0 0,0 0-1 0 0,0-1 0 0 0,0 1 0 0 0,1-1 1 0 0,-1 0-1 0 0,1-1 0 0 0,-1 1 0 0 0,1-1 1 0 0,-1 0-1 0 0,1-1 0 0 0,-1 1 0 0 0,0-1 1 0 0,1 0-1 0 0,-1-1 0 0 0,0 1 0 0 0,0-1 1 0 0,1 0-1 0 0,-1 0 0 0 0,-1 0 0 0 0,1-1 1 0 0,0 0-1 0 0,-1 0 0 0 0,1 0 0 0 0,-1-1 1 0 0,2-1-88 0 0,75-112-89 0 0,-57 74-3021 0 0,4 2-4332 0 0,-17 27 942 0 0,-4 5-1046 0 0</inkml:trace>
</inkml:ink>
</file>

<file path=ppt/ink/ink6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4.6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1 11562 0 0,'0'0'2240'0'0,"0"0"-1009"0"0,0 0-273 0 0,0 0 73 0 0,0 0 11 0 0,0 0-151 0 0,0 0-347 0 0,0 0-231 0 0,0 0-141 0 0,0 0-77 0 0,0 0-36 0 0,0 0-19 0 0,-29 19-16 0 0,-91 61-12 0 0,55-21-20 0 0,60-55-4 0 0,2 1 1 0 0,-1-1-1 0 0,0 1 1 0 0,1-1-1 0 0,0 1 0 0 0,0 0 1 0 0,0 0-1 0 0,1 0 1 0 0,0 1-1 0 0,0-1 1 0 0,0 1-1 0 0,0-1 1 0 0,1 1-1 0 0,0 0 1 0 0,0-1-1 0 0,1 1 1 0 0,0 0-1 0 0,0 0 1 0 0,0-1-1 0 0,0 1 0 0 0,1 0 1 0 0,0 0-1 0 0,0-1 1 0 0,1 1-1 0 0,0-1 1 0 0,-1 1-1 0 0,2-1 1 0 0,-1 0-1 0 0,1 0 1 0 0,0 0-1 0 0,0 0 1 0 0,0 0-1 0 0,1 0 1 0 0,0 0 11 0 0,8 3 5 0 0,-1-1 1 0 0,1-1 0 0 0,0 0 0 0 0,0-1 0 0 0,1 0 0 0 0,0-1 0 0 0,0 0 0 0 0,0-1 0 0 0,0 0 0 0 0,0-2 0 0 0,0 1 0 0 0,1-1-1 0 0,-1-1 1 0 0,1-1 0 0 0,-1 0 0 0 0,9-1-6 0 0,85-40-1603 0 0,-70 12-8003 0 0,-32 22 907 0 0</inkml:trace>
</inkml:ink>
</file>

<file path=ppt/ink/ink6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5.0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0 287 7834 0 0,'0'0'1519'0'0,"0"0"-95"0"0,0 0 264 0 0,0 0 117 0 0,0 0-214 0 0,0 0-316 0 0,0 0-296 0 0,0 0-213 0 0,34-6-164 0 0,106-21-147 0 0,-49-6 215 0 0,-73 22-503 0 0,-11 8-99 0 0,-1 0-1 0 0,1-1 1 0 0,-1 0 0 0 0,0 0 0 0 0,0 0-1 0 0,0-1 1 0 0,-1 0 0 0 0,0 0-1 0 0,0 0 1 0 0,0 0 0 0 0,0-1-1 0 0,-1 0 1 0 0,0 0 0 0 0,0 0 0 0 0,0-1-1 0 0,-1 1 1 0 0,0-1 0 0 0,-1 0-1 0 0,1 0 1 0 0,-1 0 0 0 0,0 0-1 0 0,-1 0 1 0 0,0 0 0 0 0,0-1-1 0 0,0-2-67 0 0,-4 6-19 0 0,1 0 0 0 0,-1 0 0 0 0,1 0 0 0 0,-1 0 0 0 0,0 1-1 0 0,-1-1 1 0 0,1 1 0 0 0,0 0 0 0 0,-1 0 0 0 0,0 0 0 0 0,0 1-1 0 0,0-1 1 0 0,0 1 0 0 0,0 0 0 0 0,0 0 0 0 0,-1 0-1 0 0,1 1 1 0 0,-1-1 0 0 0,1 1 0 0 0,-1 0 0 0 0,1 1 0 0 0,-1-1-1 0 0,0 1 1 0 0,1 0 0 0 0,-1 0 0 0 0,0 0 0 0 0,1 1 0 0 0,-1-1-1 0 0,-3 2 20 0 0,-3 1-35 0 0,0 0-1 0 0,0 0 0 0 0,0 1 0 0 0,1 0 0 0 0,0 1 0 0 0,0 1 1 0 0,0-1-1 0 0,0 1 0 0 0,1 1 0 0 0,0 0 0 0 0,1 0 0 0 0,-1 1 1 0 0,1 0-1 0 0,1 0 0 0 0,0 1 0 0 0,0 0 0 0 0,0 0 0 0 0,1 1 1 0 0,1 0-1 0 0,-1 0 0 0 0,2 0 0 0 0,-1 1 0 0 0,2 0 36 0 0,0-5 11 0 0,1 0-1 0 0,1 0 0 0 0,-1 0 1 0 0,1 0-1 0 0,0 1 0 0 0,0-1 1 0 0,1 1-1 0 0,0-1 0 0 0,0 1 1 0 0,0-1-1 0 0,1 0 0 0 0,0 1 1 0 0,0-1-1 0 0,1 0 0 0 0,0 0 1 0 0,0 0-1 0 0,0 0 0 0 0,1 0 1 0 0,0 0-1 0 0,0 0 0 0 0,0-1 1 0 0,1 1-1 0 0,0-1 0 0 0,0 0 1 0 0,0-1-1 0 0,1 1 0 0 0,-1 0 1 0 0,6 3-11 0 0,2 1 71 0 0,1-1 1 0 0,0 0 0 0 0,0 0-1 0 0,1-1 1 0 0,0-1 0 0 0,0-1-1 0 0,1 0 1 0 0,-1 0 0 0 0,1-1-1 0 0,0-1 1 0 0,0-1-1 0 0,0 0 1 0 0,0-1 0 0 0,1-1-1 0 0,-1 0-71 0 0,103-9-591 0 0,-82-2-2874 0 0,1-5-4725 0 0,-21 8-2015 0 0</inkml:trace>
</inkml:ink>
</file>

<file path=ppt/ink/ink6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5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343 370 5289 0 0,'0'0'2738'0'0,"0"0"-1010"0"0,0 0-458 0 0,0 0-47 0 0,0 0 75 0 0,0 0 93 0 0,0 0-63 0 0,0 0-223 0 0,0 0-235 0 0,0 0-175 0 0,0 0-130 0 0,0 0-87 0 0,0 0-46 0 0,-1 27-86 0 0,-1 87-50 0 0,23 72 586 0 0,24 149-649 0 0,-36-237-309 0 0,2 22-403 0 0,-13-39-2668 0 0,-8-63-1883 0 0,-3-11-3169 0 0,7-7 2963 0 0</inkml:trace>
  <inkml:trace contextRef="#ctx0" brushRef="#br0" timeOffset="311.809">1 1040 8978 0 0,'0'0'1191'0'0,"0"0"-111"0"0,0 0 99 0 0,0 0 203 0 0,0 0 77 0 0,0 0-118 0 0,34-1-229 0 0,107-5-235 0 0,126-17 1090 0 0,-138-3-2164 0 0,-49-10-5957 0 0,-53 22-3729 0 0,-20 9 5551 0 0</inkml:trace>
  <inkml:trace contextRef="#ctx0" brushRef="#br0" timeOffset="3378.269">743 1408 0 0 0,'0'0'317'0'0,"0"0"548"0"0,0 0 322 0 0,0 0 97 0 0,0 0-60 0 0,0 0-156 0 0,0 0-172 0 0,0 0-94 0 0,3 5-5 0 0,11 14 37 0 0,-12-18-675 0 0,-1 0-1 0 0,1 0 1 0 0,-1-1 0 0 0,1 1 0 0 0,0-1-1 0 0,-1 1 1 0 0,1-1 0 0 0,0 0 0 0 0,-1 1 0 0 0,1-1-1 0 0,0 0 1 0 0,0 0 0 0 0,-1 0 0 0 0,1 0-1 0 0,0-1 1 0 0,-1 1 0 0 0,1 0 0 0 0,0-1-1 0 0,-1 1 1 0 0,1-1 0 0 0,-1 0 0 0 0,1 0-1 0 0,-1 1 1 0 0,1-1 0 0 0,-1 0 0 0 0,2-1-159 0 0,49-40 1076 0 0,-3-3 1 0 0,-1-1 0 0 0,22-30-1077 0 0,-48 52-57 0 0,-1-2 0 0 0,-1 0 1 0 0,-2-1-1 0 0,-1-1 0 0 0,-1-1 1 0 0,-1-1-1 0 0,-1 0 1 0 0,-2 0-1 0 0,-1-1 0 0 0,-2-1 1 0 0,5-27 56 0 0,-13 57-25 0 0,1 0-1 0 0,-1 0 1 0 0,0-1 0 0 0,0 1 0 0 0,-1 0 0 0 0,1-1 0 0 0,0 1-1 0 0,-1-1 1 0 0,1 1 0 0 0,-1 0 0 0 0,0-1 0 0 0,0 1 0 0 0,0-1-1 0 0,0 1 1 0 0,-1-1 0 0 0,1 1 0 0 0,0-1 0 0 0,-1 1-1 0 0,0-1 1 0 0,0 1 0 0 0,1 0 0 0 0,-1-1 0 0 0,-1 1 0 0 0,1 0-1 0 0,0 0 1 0 0,0 0 0 0 0,-1 0 0 0 0,0 0 0 0 0,1 0 0 0 0,-1 0-1 0 0,0 0 1 0 0,0 1 0 0 0,0-1 0 0 0,0 1 0 0 0,0-1 0 0 0,0 1-1 0 0,0 0 1 0 0,0 0 0 0 0,0 0 0 0 0,-1 0 0 0 0,1 0 0 0 0,-1 0-1 0 0,1 1 1 0 0,0-1 0 0 0,-1 1 0 0 0,1 0 0 0 0,-1 0-1 0 0,0 0 26 0 0,-5 3-2 0 0,0 0 0 0 0,0 1 0 0 0,0 1 0 0 0,1-1 0 0 0,0 1 0 0 0,0 1 0 0 0,0-1 0 0 0,0 1 0 0 0,1 0 0 0 0,0 0 0 0 0,1 1-1 0 0,-1 0 1 0 0,1 0 0 0 0,0 0 0 0 0,1 1 0 0 0,0 0 0 0 0,0-1 0 0 0,1 1 0 0 0,0 1 0 0 0,0-1 0 0 0,1 0 0 0 0,0 1-1 0 0,-1 5 3 0 0,2-10 9 0 0,0 0-1 0 0,0 0 0 0 0,0 0 0 0 0,1 0 0 0 0,-1 0 0 0 0,1 0 0 0 0,0 0 0 0 0,0 0 0 0 0,0 0 0 0 0,1 0 0 0 0,-1 0 0 0 0,1 0 0 0 0,0 0 0 0 0,1 0 0 0 0,-1 0 0 0 0,0 0 0 0 0,1 0 0 0 0,0-1 0 0 0,0 1 0 0 0,0-1 0 0 0,0 0 1 0 0,1 1-1 0 0,-1-1 0 0 0,1 0 0 0 0,0 0 0 0 0,0 0 0 0 0,0-1 0 0 0,0 1 0 0 0,1-1 0 0 0,1 1-8 0 0,9 3 59 0 0,1-1-1 0 0,-1-1 1 0 0,1 0 0 0 0,0-2-1 0 0,0 1 1 0 0,0-2 0 0 0,1 0-1 0 0,-1 0 1 0 0,0-2 0 0 0,0 0-1 0 0,0-1 1 0 0,1 0 0 0 0,-1-1-1 0 0,-1-1 1 0 0,6-2-59 0 0,40-5 16 0 0,-59 33-155 0 0,-78 114 661 0 0,73-129-609 0 0,1 0 0 0 0,-1 1 0 0 0,1-1 0 0 0,0 1-1 0 0,1 0 1 0 0,-1 0 0 0 0,2 0 0 0 0,-1 0 0 0 0,1 0 0 0 0,0 0 0 0 0,1 1 0 0 0,0-1 0 0 0,0 0 0 0 0,1 3 87 0 0,23 9-3524 0 0,10-17-3610 0 0,-29-3 5115 0 0,5 0-358 0 0</inkml:trace>
  <inkml:trace contextRef="#ctx0" brushRef="#br0" timeOffset="7186.326">2061 1080 0 0 0,'0'0'882'0'0,"0"0"649"0"0,0 0 172 0 0,0 0-26 0 0,0 0-48 0 0,0 0-66 0 0,0 0-56 0 0,0 0-59 0 0,0 0-124 0 0,-25-8-160 0 0,-79-22-187 0 0,101 29-928 0 0,0 0 1 0 0,0 0-1 0 0,0 0 1 0 0,0 0 0 0 0,0 1-1 0 0,1 0 1 0 0,-1-1-1 0 0,0 1 1 0 0,0 0-1 0 0,0 0 1 0 0,0 1 0 0 0,0-1-1 0 0,0 1 1 0 0,0-1-1 0 0,0 1 1 0 0,0 0-1 0 0,0 0 1 0 0,1 0 0 0 0,-1 1-1 0 0,0-1 1 0 0,1 1-1 0 0,-1-1 1 0 0,1 1-50 0 0,-9 6 201 0 0,-8 1-103 0 0,0 2 0 0 0,1 0 0 0 0,1 1 0 0 0,0 0 0 0 0,1 2 0 0 0,0 0 0 0 0,1 1 0 0 0,1 0 0 0 0,0 1 0 0 0,1 1 0 0 0,1 0-1 0 0,0 1 1 0 0,1 0 0 0 0,2 1 0 0 0,-1 0 0 0 0,2 2-98 0 0,5-13 0 0 0,1 0-1 0 0,0 0 1 0 0,1 1-1 0 0,0-1 1 0 0,0 0-1 0 0,1 1 1 0 0,0-1-1 0 0,0 1 1 0 0,1-1-1 0 0,0 0 1 0 0,1 3 0 0 0,1-8 27 0 0,0-1 0 0 0,0 1 0 0 0,0-1 0 0 0,1 0 0 0 0,-1 0 1 0 0,0 0-1 0 0,1-1 0 0 0,0 1 0 0 0,-1-1 0 0 0,1 0 0 0 0,0 0 0 0 0,0 0 0 0 0,-1-1 1 0 0,1 1-1 0 0,0-1 0 0 0,0 0 0 0 0,0 0 0 0 0,0 0 0 0 0,0 0 0 0 0,0-1 0 0 0,-1 0 0 0 0,1 1 1 0 0,0-2-1 0 0,0 1 0 0 0,-1 0 0 0 0,1-1 0 0 0,-1 1 0 0 0,1-1 0 0 0,-1 0 0 0 0,3-2-27 0 0,26-18 175 0 0,-1-1 0 0 0,-1-2-1 0 0,0-1 1 0 0,-2-1-1 0 0,-2-2 1 0 0,0 0-1 0 0,-2-2 1 0 0,-1-1 0 0 0,-2 0-1 0 0,-1-2 1 0 0,1-4-175 0 0,15-28 273 0 0,-24 113-805 0 0,-11-27 532 0 0,0 11 9 0 0,1 0 0 0 0,1 0 0 0 0,2 0 0 0 0,1-1 0 0 0,1 0-1 0 0,2 1-8 0 0,-7-25 5 0 0,0 1 0 0 0,1-1 0 0 0,-1 0 0 0 0,1 0-1 0 0,1-1 1 0 0,-1 1 0 0 0,1-1 0 0 0,0 1-1 0 0,0-1 1 0 0,0 0 0 0 0,1-1 0 0 0,0 1-1 0 0,0-1 1 0 0,1 1-5 0 0,-2-5 30 0 0,0-1 1 0 0,0 0-1 0 0,0 0 0 0 0,0-1 1 0 0,0 1-1 0 0,-1-1 0 0 0,1 1 0 0 0,-1-1 1 0 0,1 0-1 0 0,-1-1 0 0 0,0 1 0 0 0,1 0 1 0 0,-1-1-1 0 0,0 0 0 0 0,-1 0 1 0 0,1 0-1 0 0,0 0 0 0 0,-1 0 0 0 0,0 0 1 0 0,0-1-1 0 0,0 1 0 0 0,0-1 0 0 0,0 0 1 0 0,-1 1-1 0 0,0-1 0 0 0,1 0 1 0 0,-1 0-1 0 0,-1 0 0 0 0,1 0 0 0 0,0-4-30 0 0,5-8 47 0 0,4-9 18 0 0,5-18-8 0 0,3 0 0 0 0,1 2 1 0 0,2 0-1 0 0,2 1 0 0 0,2 1 0 0 0,3-1-57 0 0,-22 106-603 0 0,-6 1 474 0 0,11 75 96 0 0,-8-133 33 0 0,-3-6 14 0 0,0 1-1 0 0,0 0 0 0 0,0 0 0 0 0,1-1 1 0 0,0 1-1 0 0,0 0 0 0 0,0 0 1 0 0,0-1-1 0 0,0 1 0 0 0,1-1 0 0 0,0 1 1 0 0,-1-1-1 0 0,1 0 0 0 0,0 0 1 0 0,1 0-1 0 0,-1 0 0 0 0,1 0 0 0 0,-1 0 1 0 0,1-1-1 0 0,0 1 0 0 0,0-1 0 0 0,0 1 1 0 0,0-1-1 0 0,0 0 0 0 0,1-1 1 0 0,-1 1-1 0 0,0 0 0 0 0,1-1 0 0 0,0 0 1 0 0,-1 0-1 0 0,1 0 0 0 0,0 0 1 0 0,-1 0-1 0 0,1-1 0 0 0,0 0 0 0 0,0 0 1 0 0,2 0-14 0 0,2-5 111 0 0,-1 0 0 0 0,0 0 0 0 0,0-1 0 0 0,-1 0 0 0 0,1-1-1 0 0,-1 1 1 0 0,-1-1 0 0 0,1-1 0 0 0,-1 1 0 0 0,0-1 0 0 0,3-7-111 0 0,-6 12 47 0 0,27-50 244 0 0,-2-2 1 0 0,-2 0 0 0 0,-3-2 0 0 0,-3-1-292 0 0,0 6-215 0 0,-7 24-610 0 0,-7 16-1978 0 0,-3 11-3800 0 0,2 1-267 0 0,-4 0-241 0 0</inkml:trace>
  <inkml:trace contextRef="#ctx0" brushRef="#br0" timeOffset="8001.37">2865 1117 5793 0 0,'0'0'1099'0'0,"0"0"-372"0"0,0 0 134 0 0,0 0 492 0 0,0 0 307 0 0,0 0 90 0 0,0 0-163 0 0,0 0-294 0 0,0 0-280 0 0,0 0-220 0 0,0 0-162 0 0,0 0-116 0 0,32-12-71 0 0,96-37-72 0 0,-63 4 197 0 0,-59 40-532 0 0,-1 0-1 0 0,0 0 0 0 0,0 0 0 0 0,0-1 0 0 0,0 0 0 0 0,-1 0 0 0 0,0 0 0 0 0,0 0 1 0 0,-1-1-1 0 0,0 1 0 0 0,0-1 0 0 0,0 0 0 0 0,-1 0 0 0 0,0 0 0 0 0,0-1 1 0 0,-1 1-1 0 0,0 0 0 0 0,0 0 0 0 0,-1-1 0 0 0,0 1 0 0 0,0-5-36 0 0,-2 10-34 0 0,1 0 0 0 0,-1 0 0 0 0,0 0-1 0 0,1 1 1 0 0,-1-1 0 0 0,0 0 0 0 0,0 1 0 0 0,0 0-1 0 0,0-1 1 0 0,-1 1 0 0 0,1 0 0 0 0,0 0 0 0 0,0 0-1 0 0,-1 0 1 0 0,1 0 0 0 0,-1 1 0 0 0,1-1 0 0 0,-1 1-1 0 0,1-1 1 0 0,0 1 0 0 0,-1 0 0 0 0,0 0 0 0 0,1 0-1 0 0,-1 0 1 0 0,1 1 0 0 0,0-1 0 0 0,-1 1 0 0 0,-2 0 34 0 0,-5 4-67 0 0,-1-1 1 0 0,1 2-1 0 0,0-1 1 0 0,0 2-1 0 0,0-1 1 0 0,1 1 0 0 0,0 1-1 0 0,1 0 1 0 0,-1 0-1 0 0,2 0 1 0 0,-1 1-1 0 0,1 0 1 0 0,0 1-1 0 0,1-1 1 0 0,0 1 0 0 0,1 1-1 0 0,-3 5 67 0 0,1-2-83 0 0,0 0-1 0 0,1 1 1 0 0,1 0-1 0 0,0 1 1 0 0,1-1-1 0 0,1 1 1 0 0,0 0-1 0 0,1 0 1 0 0,1 0-1 0 0,0 0 1 0 0,2 0-1 0 0,-1 0 1 0 0,2 4 83 0 0,-1-15 9 0 0,1 0 0 0 0,-1 0 0 0 0,1 0 1 0 0,0 0-1 0 0,0 0 0 0 0,1 0 0 0 0,0 0 1 0 0,-1-1-1 0 0,1 1 0 0 0,1-1 0 0 0,-1 0 1 0 0,1 0-1 0 0,-1 0 0 0 0,1 0 1 0 0,1-1-1 0 0,-1 0 0 0 0,0 1 0 0 0,1-1 1 0 0,-1-1-1 0 0,1 1 0 0 0,0-1 0 0 0,0 0 1 0 0,0 0-1 0 0,0 0 0 0 0,3 0-9 0 0,7 2 133 0 0,-1-1 0 0 0,0-1 0 0 0,1 0 1 0 0,-1-1-1 0 0,1-1 0 0 0,0 0 0 0 0,-1-1 0 0 0,14-2-133 0 0,2-5 176 0 0,0-2 0 0 0,-1-1 0 0 0,0-1 1 0 0,-1-1-1 0 0,-1-2 0 0 0,0 0 0 0 0,-1-2 0 0 0,0-1 0 0 0,15-16-176 0 0,109-114 370 0 0,-121 115-325 0 0,-10 13-149 0 0,0 0 0 0 0,-1 0-1 0 0,-2-2 1 0 0,0 0 0 0 0,-1-1-1 0 0,-1-1 1 0 0,-1 0 0 0 0,-1 0-1 0 0,-2-2 1 0 0,0 1 0 0 0,-2-1-1 0 0,0 0 1 0 0,-2-1 0 0 0,-1 0-1 0 0,-1 0 1 0 0,-2 0 0 0 0,0-28 104 0 0,-2 52-41 0 0,0-1 1 0 0,0 1-1 0 0,0-1 1 0 0,0 1 0 0 0,-1 0-1 0 0,0-1 1 0 0,1 1-1 0 0,-1 0 1 0 0,-1-1 0 0 0,1 1-1 0 0,0 0 1 0 0,-1 0 0 0 0,1 0-1 0 0,-1 0 1 0 0,0 0-1 0 0,0 0 1 0 0,0 1 0 0 0,0-1-1 0 0,-1 1 1 0 0,1-1 0 0 0,-1 1-1 0 0,0 0 1 0 0,1 0-1 0 0,-1 0 1 0 0,0 0 0 0 0,0 0-1 0 0,0 1 1 0 0,0 0 0 0 0,-1-1-1 0 0,1 1 1 0 0,0 0-1 0 0,0 0 1 0 0,-1 1 0 0 0,1-1-1 0 0,-1 1 1 0 0,1 0 0 0 0,0 0-1 0 0,-1 0 1 0 0,1 0-1 0 0,-1 0 1 0 0,1 1 0 0 0,-1-1-1 0 0,1 1 1 0 0,0 0 0 0 0,0 0-1 0 0,-1 1 1 0 0,-1 0 40 0 0,-10 10-37 0 0,0 0 0 0 0,1 1 1 0 0,0 1-1 0 0,1 0 0 0 0,0 1 0 0 0,1 0 1 0 0,1 1-1 0 0,0 0 0 0 0,1 1 0 0 0,1 0 1 0 0,0 4 36 0 0,-6 8-24 0 0,2 1-1 0 0,1 1 1 0 0,2 0 0 0 0,1 0 0 0 0,1 1 0 0 0,1 0 0 0 0,2 0-1 0 0,2 1 1 0 0,0 9 24 0 0,2-33 2 0 0,0 1 0 0 0,1-1-1 0 0,0 0 1 0 0,1 1 0 0 0,0-1 0 0 0,0 0-1 0 0,1 1 1 0 0,0-1 0 0 0,0 0 0 0 0,1 0-1 0 0,0 0 1 0 0,1-1 0 0 0,0 1-1 0 0,0-1 1 0 0,1 0 0 0 0,0 0 0 0 0,1 0-1 0 0,0-1 1 0 0,0 0 0 0 0,0 0-1 0 0,1 0 1 0 0,0-1 0 0 0,0 0 0 0 0,3 1-2 0 0,4 0 52 0 0,0-1 0 0 0,1 0 1 0 0,0-1-1 0 0,0 0 0 0 0,0-2 1 0 0,1 0-1 0 0,-1 0 0 0 0,1-2 1 0 0,0 0-1 0 0,0 0 0 0 0,-1-2 0 0 0,1 0 1 0 0,0-1-1 0 0,-1 0 0 0 0,1-1 1 0 0,-1-1-1 0 0,0 0 0 0 0,0-2 1 0 0,0 1-1 0 0,-1-2 0 0 0,0 0 1 0 0,0 0-1 0 0,-1-2 0 0 0,0 1 1 0 0,0-2-1 0 0,0 0-52 0 0,30-22 133 0 0,-1-1-1 0 0,-1-2 1 0 0,-3-1 0 0 0,-1-3 0 0 0,-1-1 0 0 0,-2-1-1 0 0,-3-2 1 0 0,-1-1 0 0 0,11-24-133 0 0,-32 52-44 0 0,0 0 0 0 0,-1-1 0 0 0,-1 0 0 0 0,-1 0 0 0 0,0 0 0 0 0,-2-1 0 0 0,0 1 0 0 0,0-1 0 0 0,-2 0 0 0 0,0-1 0 0 0,-1 1 0 0 0,-1 0 0 0 0,-1-1 44 0 0,1 17-9 0 0,0 0 1 0 0,0 0-1 0 0,-1 1 1 0 0,1-1-1 0 0,0 0 1 0 0,-1 0-1 0 0,1 1 1 0 0,-1-1-1 0 0,0 0 1 0 0,1 1-1 0 0,-1-1 1 0 0,0 0-1 0 0,0 1 1 0 0,0-1-1 0 0,0 1 1 0 0,0 0-1 0 0,-1-1 1 0 0,1 1 0 0 0,0 0-1 0 0,-1 0 1 0 0,1 0-1 0 0,-1-1 1 0 0,1 2-1 0 0,-1-1 1 0 0,1 0-1 0 0,-1 0 1 0 0,0 0-1 0 0,1 1 1 0 0,-1-1-1 0 0,0 1 1 0 0,0-1-1 0 0,1 1 1 0 0,-1 0-1 0 0,0 0 1 0 0,0 0-1 0 0,0 0 1 0 0,1 0-1 0 0,-1 0 1 0 0,0 0-1 0 0,0 0 1 0 0,1 1-1 0 0,-2-1 9 0 0,-67 36-270 0 0,44-13 273 0 0,2 2 0 0 0,0 1-1 0 0,2 1 1 0 0,1 0 0 0 0,1 2 0 0 0,1 0 0 0 0,2 1 0 0 0,1 1-1 0 0,1 1 1 0 0,2 0 0 0 0,1 1 0 0 0,2 0 0 0 0,1 0-1 0 0,1 1 1 0 0,2 1 0 0 0,2-1 0 0 0,0 11-3 0 0,3-38 10 0 0,0 0 1 0 0,1 0-1 0 0,-1-1 1 0 0,1 1-1 0 0,1 0 1 0 0,-1 0-1 0 0,1-1 1 0 0,0 1-1 0 0,1 0 1 0 0,0-1-1 0 0,0 1 1 0 0,0-1-1 0 0,1 1 0 0 0,-1-1 1 0 0,2 0-1 0 0,-1 0 1 0 0,1-1-1 0 0,-1 1 1 0 0,2-1-1 0 0,-1 1 1 0 0,1-1-1 0 0,-1-1 1 0 0,1 1-1 0 0,1-1 1 0 0,-1 1-1 0 0,1-2 1 0 0,-1 1-1 0 0,1-1 0 0 0,0 1 1 0 0,0-1-1 0 0,1-1 1 0 0,-1 0-1 0 0,4 1-10 0 0,86-6-1946 0 0,-67-10-2457 0 0,-2-7-4177 0 0,-18 12 4668 0 0</inkml:trace>
  <inkml:trace contextRef="#ctx0" brushRef="#br0" timeOffset="8838.38">4248 1095 0 0 0,'0'0'1482'0'0,"0"0"799"0"0,0 0 325 0 0,0 0 102 0 0,0 0-105 0 0,37 1-257 0 0,117-1-369 0 0,-57-16 436 0 0,-80 8-1968 0 0,11-2 97 0 0,-2-1 0 0 0,1-1 0 0 0,-2-2 0 0 0,0 0 0 0 0,0-2 0 0 0,0-1-542 0 0,-19 12 66 0 0,1 0 0 0 0,-1-1 0 0 0,0 1 0 0 0,0-1 0 0 0,0-1 0 0 0,-1 1 0 0 0,0-1 0 0 0,0 0 0 0 0,-1 0 0 0 0,0 0 0 0 0,0 0 0 0 0,-1-1 0 0 0,0 0 0 0 0,0 0 0 0 0,0 1 0 0 0,-1-2 0 0 0,-1 1 0 0 0,1 0-1 0 0,-1 0 1 0 0,-1 0 0 0 0,1-1 0 0 0,-1 1 0 0 0,-1-1-66 0 0,-1 5-17 0 0,-1 1 1 0 0,1 0-1 0 0,-1 0 0 0 0,0 0 0 0 0,0 0 0 0 0,0 1 0 0 0,0-1 0 0 0,-1 1 0 0 0,1 0 0 0 0,-1 0 0 0 0,1 0 0 0 0,-1 0 0 0 0,0 0 0 0 0,1 1 0 0 0,-1 0 0 0 0,0 0 0 0 0,0 0 1 0 0,0 0-1 0 0,0 0 0 0 0,0 1 0 0 0,0 0 0 0 0,-1 0 0 0 0,1 0 0 0 0,0 0 0 0 0,0 1 0 0 0,0 0 0 0 0,0-1 0 0 0,0 1 0 0 0,0 1 0 0 0,0-1 17 0 0,-11 4-85 0 0,-1 1-1 0 0,1 1 1 0 0,0 0-1 0 0,0 1 1 0 0,1 1-1 0 0,0 0 1 0 0,1 1-1 0 0,0 0 1 0 0,0 1-1 0 0,-7 9 86 0 0,8-10-136 0 0,0 1-1 0 0,1 0 1 0 0,1 0-1 0 0,0 1 1 0 0,0 1-1 0 0,1 0 1 0 0,1 0-1 0 0,0 1 1 0 0,1-1-1 0 0,0 2 1 0 0,1-1-1 0 0,1 1 1 0 0,0 0-1 0 0,1 0 1 0 0,1 0-1 0 0,0 1 1 0 0,1-1-1 0 0,1 1 1 0 0,0 3 136 0 0,2-16-10 0 0,-1 0 0 0 0,1 0 0 0 0,0 0 0 0 0,1 0 0 0 0,-1 0 0 0 0,0 0 0 0 0,1 0 0 0 0,0 0 0 0 0,-1-1 0 0 0,1 1 1 0 0,0-1-1 0 0,1 1 0 0 0,-1-1 0 0 0,0 0 0 0 0,1 1 0 0 0,-1-1 0 0 0,1-1 0 0 0,-1 1 0 0 0,1 0 0 0 0,0-1 0 0 0,0 1 1 0 0,0-1-1 0 0,0 0 0 0 0,0 0 0 0 0,0 0 0 0 0,0 0 0 0 0,2 0 10 0 0,89 8-138 0 0,-62-13-223 0 0,0-3-1 0 0,0 0 1 0 0,-1-2 0 0 0,0-2 0 0 0,-1 0-1 0 0,0-2 1 0 0,-1-2 0 0 0,0 0-1 0 0,-1-2 1 0 0,-1-1 0 0 0,-1-1-1 0 0,0-1 1 0 0,-2-2 0 0 0,0 0-1 0 0,6-11 362 0 0,77-106-98 0 0,-108 138 162 0 0,1 0 0 0 0,0 1 1 0 0,0-1-1 0 0,0 0 0 0 0,-1 1 1 0 0,1-1-1 0 0,0 0 0 0 0,-1 1 1 0 0,1-1-1 0 0,0 1 0 0 0,-1-1 1 0 0,1 1-1 0 0,-1-1 0 0 0,1 1 1 0 0,-1-1-1 0 0,1 1 0 0 0,-1-1 1 0 0,0 1-1 0 0,1-1 0 0 0,-1 1 1 0 0,1 0-1 0 0,-1 0 0 0 0,0-1 1 0 0,1 1-1 0 0,-1 0 0 0 0,0 0 1 0 0,1 0-1 0 0,-1-1 0 0 0,0 1 1 0 0,1 0-1 0 0,-1 0 0 0 0,0 0 1 0 0,1 0-1 0 0,-1 0 0 0 0,0 0 1 0 0,0 1-1 0 0,1-1 0 0 0,-1 0 1 0 0,0 0-1 0 0,1 0 0 0 0,-1 1 1 0 0,1-1-1 0 0,-1 0 0 0 0,0 1 1 0 0,1-1-1 0 0,-1 0 0 0 0,1 1 1 0 0,-1-1-1 0 0,1 1 0 0 0,-1-1 1 0 0,1 1-1 0 0,-1-1 0 0 0,1 1 1 0 0,-1 0-1 0 0,1-1 0 0 0,0 1 1 0 0,-1-1-1 0 0,1 2-64 0 0,-27 15 262 0 0,1 2 0 0 0,0 1 0 0 0,2 2 0 0 0,0 0 0 0 0,2 1 0 0 0,0 1 0 0 0,-14 23-262 0 0,32-41 10 0 0,0 0 0 0 0,0 1 0 0 0,1-1 0 0 0,0 1 0 0 0,0-1 0 0 0,1 1 0 0 0,0 0 0 0 0,0 0 1 0 0,0 0-1 0 0,1 1 0 0 0,0-1 0 0 0,1 0 0 0 0,0 0 0 0 0,0 0 0 0 0,0 1 0 0 0,1 0-10 0 0,1-3 24 0 0,1 1 1 0 0,0-1-1 0 0,0 0 0 0 0,0 0 0 0 0,0 0 1 0 0,1 0-1 0 0,0 0 0 0 0,0-1 1 0 0,0 0-1 0 0,1 0 0 0 0,-1 0 0 0 0,1 0 1 0 0,0-1-1 0 0,0 0 0 0 0,0 0 0 0 0,1 0 1 0 0,-1 0-1 0 0,1-1 0 0 0,-1 0 0 0 0,1 0 1 0 0,0-1-1 0 0,0 0 0 0 0,0 0 0 0 0,0 0 1 0 0,0 0-1 0 0,1-1-24 0 0,17-1 264 0 0,0-1 0 0 0,0-1 1 0 0,0-2-1 0 0,0 0 0 0 0,-1-1 0 0 0,0-2 0 0 0,0 0 1 0 0,0-1-1 0 0,-2-2 0 0 0,1 0 0 0 0,-1-1 1 0 0,-1-1-1 0 0,0-1 0 0 0,-1-1 0 0 0,0 0 0 0 0,-1-2 1 0 0,2-4-265 0 0,12-6 76 0 0,-1-2 0 0 0,-1-1 0 0 0,-2-1 0 0 0,-1-2 0 0 0,-1 0 0 0 0,-2-2 0 0 0,-2-1 0 0 0,-1-1 0 0 0,-1 0 0 0 0,5-20-76 0 0,-21 48-84 0 0,0 0 0 0 0,0 1 0 0 0,-1-1 0 0 0,-1 0 1 0 0,1 0-1 0 0,-2-1 0 0 0,1 1 0 0 0,-1 0 0 0 0,0-1 0 0 0,-1 1 1 0 0,0-1-1 0 0,-1 1 0 0 0,0-1 0 0 0,0 1 0 0 0,-1 0 1 0 0,0 0-1 0 0,-1 0 0 0 0,0 0 0 0 0,0 0 0 0 0,-1 0 0 0 0,0 1 1 0 0,-1-1-1 0 0,0 1 0 0 0,0 1 0 0 0,0-1 0 0 0,-1 0 0 0 0,0 1 1 0 0,-2-1 83 0 0,-1 2-19 0 0,0-1 0 0 0,-1 2 0 0 0,0-1 0 0 0,0 1 0 0 0,0 1 0 0 0,0-1 0 0 0,-1 2 0 0 0,0 0 0 0 0,0 0 1 0 0,0 1-1 0 0,0 0 0 0 0,0 1 0 0 0,0 0 0 0 0,0 1 0 0 0,-1 0 0 0 0,1 0 0 0 0,0 2 0 0 0,0-1 0 0 0,0 1 1 0 0,0 1-1 0 0,0 0 0 0 0,0 1 0 0 0,1 0 0 0 0,0 0 0 0 0,-1 1 0 0 0,-4 4 19 0 0,-4 1 9 0 0,1 0 0 0 0,1 2-1 0 0,0 0 1 0 0,0 1 0 0 0,1 0-1 0 0,1 1 1 0 0,1 1 0 0 0,0 1 0 0 0,0 0-1 0 0,2 1 1 0 0,0 0 0 0 0,1 1-1 0 0,0 0 1 0 0,1 2-9 0 0,5-9 31 0 0,1 1 0 0 0,0-1 0 0 0,0 1 0 0 0,1 0 0 0 0,1-1 0 0 0,0 1 0 0 0,0 0 0 0 0,1 0 0 0 0,1 1-1 0 0,0-1 1 0 0,1 0 0 0 0,0 0 0 0 0,1 0 0 0 0,0 0 0 0 0,1 0 0 0 0,0-1 0 0 0,1 1 0 0 0,0-1 0 0 0,1 0 0 0 0,0 0 0 0 0,4 5-31 0 0,14 14 103 0 0,2-2 1 0 0,1 0-1 0 0,1-1 1 0 0,1-2-1 0 0,1-1 1 0 0,1-1-1 0 0,2-2 1 0 0,0-1-1 0 0,1-1 1 0 0,1-2-1 0 0,0-1 1 0 0,1-2-1 0 0,1-1 0 0 0,1-2 1 0 0,24 4-104 0 0,-5-1-15 0 0,0-1-1 0 0,2-3 1 0 0,44 1 15 0 0,14-11-3822 0 0,-94-3-987 0 0,-9-1-1849 0 0,-6 1-2851 0 0</inkml:trace>
  <inkml:trace contextRef="#ctx0" brushRef="#br0" timeOffset="11867.036">6335 602 0 0 0,'0'0'990'0'0,"0"0"422"0"0,0 0 32 0 0,0 0-98 0 0,0 0-49 0 0,0 0 24 0 0,3-1 10 0 0,45-2 5339 0 0,3-1-4349 0 0,65-14-202 0 0,79-7-1271 0 0,-99 21-960 0 0,-55 3-4141 0 0,-38 9-6650 0 0,-3-5 5072 0 0</inkml:trace>
  <inkml:trace contextRef="#ctx0" brushRef="#br0" timeOffset="12140.22">6357 830 3289 0 0,'0'0'2344'0'0,"0"0"-886"0"0,0 0-217 0 0,0 0 390 0 0,0 0 287 0 0,0 0-24 0 0,0 0-344 0 0,0 0-398 0 0,0 0-280 0 0,35-3-149 0 0,111-7-87 0 0,198-14 1159 0 0,-334 24-2596 0 0,15 0-517 0 0,-20 4-3135 0 0,-3 3-3997 0 0,-2-7 2969 0 0</inkml:trace>
  <inkml:trace contextRef="#ctx0" brushRef="#br0" timeOffset="12440.673">6328 1077 5561 0 0,'0'0'1455'0'0,"0"0"-399"0"0,0 0 174 0 0,0 0 361 0 0,0 0 201 0 0,0 0-43 0 0,0 0-282 0 0,0 0-288 0 0,0 0-254 0 0,34 6-182 0 0,108 18-116 0 0,-29-25 387 0 0,-77-6-733 0 0,244-41-1396 0 0,-253 40-1318 0 0,-9 1-4105 0 0,-9 3-877 0 0</inkml:trace>
  <inkml:trace contextRef="#ctx0" brushRef="#br0" timeOffset="13077.055">7585 664 0 0 0,'0'0'866'0'0,"0"0"511"0"0,0 0 153 0 0,0 0 197 0 0,0 0 164 0 0,0 0 39 0 0,0 0-215 0 0,0 0-338 0 0,0 0-283 0 0,0 0-237 0 0,-32 6-183 0 0,-99 21-133 0 0,125-27-484 0 0,1 1-1 0 0,0 0 0 0 0,0 0 1 0 0,-1 0-1 0 0,1 0 0 0 0,0 1 1 0 0,0 0-1 0 0,0 0 0 0 0,0 1 1 0 0,1-1-1 0 0,-1 1 0 0 0,1 0 1 0 0,-1 0-1 0 0,1 1 0 0 0,0-1 1 0 0,0 1-57 0 0,-9 9 148 0 0,0-3-100 0 0,0 2 0 0 0,0-1 0 0 0,1 2 0 0 0,1-1 1 0 0,0 2-1 0 0,1-1 0 0 0,0 1 0 0 0,1 1 0 0 0,0 0 0 0 0,2 0 0 0 0,-1 1 1 0 0,2 0-1 0 0,0 0 0 0 0,1 0 0 0 0,1 1 0 0 0,1 0 0 0 0,0 0 0 0 0,1 0 1 0 0,0 0-1 0 0,2 17-48 0 0,0-31 24 0 0,1 0 0 0 0,0 1 0 0 0,0-1 1 0 0,0 0-1 0 0,0 0 0 0 0,0 0 0 0 0,1 0 1 0 0,-1 0-1 0 0,1 0 0 0 0,0 0 0 0 0,0-1 1 0 0,0 1-1 0 0,0 0 0 0 0,0-1 0 0 0,0 0 1 0 0,1 1-1 0 0,-1-1 0 0 0,1 0 0 0 0,0 0 1 0 0,0-1-1 0 0,0 1 0 0 0,0-1 0 0 0,0 1 1 0 0,0-1-1 0 0,0 0 0 0 0,0 0 0 0 0,0 0 0 0 0,0 0 1 0 0,1-1-1 0 0,-1 1 0 0 0,0-1 0 0 0,1 0 1 0 0,1 0-25 0 0,114-16 1436 0 0,-79 1-1326 0 0,-1-2-1 0 0,-1-1 1 0 0,-1-2-1 0 0,-1-2 0 0 0,0-1 1 0 0,-2-2-1 0 0,-1-1 1 0 0,-1-1-1 0 0,-1-2 1 0 0,-2-1-1 0 0,-1-2 0 0 0,-1-1 1 0 0,-2 0-1 0 0,-1-2 1 0 0,-2-1-1 0 0,-1-1 0 0 0,-2-1 1 0 0,-2 0-1 0 0,8-25-109 0 0,-19 44-144 0 0,0 0-1 0 0,-1 0 0 0 0,-1 0 0 0 0,-1-1 0 0 0,-1 1 1 0 0,0-1-1 0 0,-2 1 0 0 0,0-1 0 0 0,-1 0 1 0 0,-1 1-1 0 0,-1-1 0 0 0,-1 1 0 0 0,0 0 0 0 0,-1 0 1 0 0,-2 0-1 0 0,0 1 0 0 0,0-1 0 0 0,-2 2 1 0 0,0-1-1 0 0,-1 1 0 0 0,-1 1 0 0 0,-1 0 0 0 0,0 0 1 0 0,-1 2-1 0 0,-12-13 145 0 0,18 22 30 0 0,1 1 1 0 0,-1 0-1 0 0,0 0 1 0 0,0 0-1 0 0,0 1 0 0 0,0 0 1 0 0,0 0-1 0 0,-1 1 1 0 0,1 0-1 0 0,-1 0 1 0 0,0 1-1 0 0,0-1 1 0 0,0 2-1 0 0,1-1 0 0 0,-1 1 1 0 0,0 1-1 0 0,0-1 1 0 0,0 2-1 0 0,0-1 1 0 0,1 1-1 0 0,-1 0 0 0 0,1 0 1 0 0,-1 1-1 0 0,1 0 1 0 0,0 0-1 0 0,0 1 1 0 0,0 0-1 0 0,0 0 0 0 0,1 0 1 0 0,0 1-1 0 0,0 0 1 0 0,0 1-1 0 0,-5 5-30 0 0,-2 8 93 0 0,0 1 1 0 0,2 0-1 0 0,0 1 1 0 0,1 0-1 0 0,1 1 0 0 0,2 0 1 0 0,0 0-1 0 0,1 1 0 0 0,1 0 1 0 0,1 0-1 0 0,1 0 0 0 0,1 0 1 0 0,1 0-1 0 0,1 1 0 0 0,1-1 1 0 0,4 20-94 0 0,1-7 107 0 0,2-2 0 0 0,1 1 0 0 0,2-1 0 0 0,1 0 1 0 0,1-1-1 0 0,2-1 0 0 0,2 0 0 0 0,0-1 0 0 0,2-1 1 0 0,2-1-1 0 0,22 25-107 0 0,17 17 696 0 0,3-3 1 0 0,3-2-1 0 0,65 48-696 0 0,-76-58-169 0 0,-48-45-820 0 0,-7-7-9411 0 0,-2-4 2081 0 0</inkml:trace>
</inkml:ink>
</file>

<file path=ppt/ink/ink6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24.9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683 1 0 0 0,'0'0'315'0'0,"0"0"424"0"0,0 0-1 0 0,0 0 101 0 0,0 0 195 0 0,0 0 97 0 0,0 0-30 0 0,0 0-125 0 0,0 0-131 0 0,0 0-79 0 0,0 0-39 0 0,-12 0-44 0 0,-125 26 2158 0 0,-180 105-578 0 0,239-89-1527 0 0,100-24-700 0 0,187 26 886 0 0,-207-42-881 0 0,-1 1 1 0 0,0-1 0 0 0,0 0-1 0 0,0 1 1 0 0,0-1-1 0 0,-1 1 1 0 0,1-1 0 0 0,-1 1-1 0 0,1-1 1 0 0,-1 1 0 0 0,0 0-1 0 0,0-1 1 0 0,0 1 0 0 0,0-1-1 0 0,0 1 1 0 0,-1-1 0 0 0,1 1-1 0 0,-1 0 1 0 0,0-1 0 0 0,0 0-1 0 0,0 1 1 0 0,0-1 0 0 0,0 0-1 0 0,0 1 1 0 0,-1-1 0 0 0,1 0-1 0 0,-1 0 1 0 0,1 0 0 0 0,-1 0-1 0 0,0 0 1 0 0,0 0 0 0 0,0-1-1 0 0,0 1 1 0 0,-2 1-42 0 0,-20 23 154 0 0,-1-2 0 0 0,-2 0 0 0 0,0-2 0 0 0,-1-1 0 0 0,-14 7-154 0 0,-112 96 410 0 0,152-122-407 0 0,0 1 0 0 0,0-1 0 0 0,-1 1-1 0 0,1 0 1 0 0,1 0 0 0 0,-1 0 0 0 0,0 0 0 0 0,1 0 0 0 0,0 0-1 0 0,-1 0 1 0 0,1 1 0 0 0,1-1 0 0 0,-1 0 0 0 0,0 1 0 0 0,1-1-1 0 0,-1 1 1 0 0,1-1 0 0 0,0 0 0 0 0,1 1 0 0 0,-1-1 0 0 0,0 1-1 0 0,1-1 1 0 0,0 0 0 0 0,0 1 0 0 0,0-1 0 0 0,0 0 0 0 0,0 0-1 0 0,1 1 1 0 0,-1-1 0 0 0,1 0 0 0 0,0 0 0 0 0,0-1 0 0 0,0 1-1 0 0,0 0 1 0 0,0-1 0 0 0,1 1 0 0 0,-1-1 0 0 0,1 0 0 0 0,0 0-1 0 0,2 2-2 0 0,13 5 57 0 0,1 0-1 0 0,1-1 0 0 0,0-1 0 0 0,0 0 0 0 0,0-2 1 0 0,1 0-1 0 0,-1-2 0 0 0,1 0 0 0 0,0-1 0 0 0,0-1 0 0 0,0-1 1 0 0,0-1-1 0 0,0-1 0 0 0,0-1 0 0 0,0 0 0 0 0,18-7-56 0 0,30-19-673 0 0,-49-15-4588 0 0,-18-10-6094 0 0,-2 42 8344 0 0</inkml:trace>
</inkml:ink>
</file>

<file path=ppt/ink/ink6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25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112 0 2969 0 0,'0'0'3515'0'0,"0"0"-2247"0"0,0 0-778 0 0,0 0-151 0 0,0 0 147 0 0,0 0 377 0 0,0 0 333 0 0,0 0 197 0 0,-15 38-21 0 0,-50 121-200 0 0,36-29 308 0 0,27-106-1257 0 0,1 176 1128 0 0,45 95-351 0 0,39 199-853 0 0,-74-403-1184 0 0,-8-61-1865 0 0,0-1-3680 0 0,-1-20-2161 0 0</inkml:trace>
</inkml:ink>
</file>

<file path=ppt/ink/ink6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25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504 494 8306 0 0,'0'0'1231'0'0,"0"0"-428"0"0,0 0-255 0 0,0 0-20 0 0,0 0 144 0 0,0 0 151 0 0,0 0 32 0 0,-36 1-78 0 0,-114 9-153 0 0,145-10-584 0 0,0 0-1 0 0,-1 1 1 0 0,1 0 0 0 0,0 0-1 0 0,-1 0 1 0 0,1 1 0 0 0,0 0-1 0 0,0 0 1 0 0,0 0-1 0 0,0 0 1 0 0,0 1 0 0 0,1 0-1 0 0,-1 0 1 0 0,1 0-1 0 0,0 1 1 0 0,0-1 0 0 0,-3 4-40 0 0,-7 6 109 0 0,-4 2-87 0 0,0 0-1 0 0,1 1 0 0 0,1 2 1 0 0,0-1-1 0 0,1 2 1 0 0,1 0-1 0 0,1 0 1 0 0,0 1-1 0 0,2 1 1 0 0,0 0-1 0 0,2 1 1 0 0,0 0-1 0 0,1 0 1 0 0,2 1-1 0 0,0 0 1 0 0,1 0-1 0 0,2 1 1 0 0,0-1-1 0 0,1 1 0 0 0,2 9-21 0 0,1-24 66 0 0,2 0-1 0 0,-1-1 0 0 0,1 1 0 0 0,0-1 0 0 0,1 0 0 0 0,0 0 0 0 0,0 0 0 0 0,1 0 0 0 0,0-1 0 0 0,0 0 0 0 0,1 0 0 0 0,0 0 0 0 0,0 0 0 0 0,1-1 0 0 0,0 0 0 0 0,0-1 0 0 0,0 0 0 0 0,0 0 0 0 0,1 0 0 0 0,0-1 0 0 0,0 0 0 0 0,0 0 0 0 0,0-1 0 0 0,1 0 0 0 0,0-1 0 0 0,-1 0 0 0 0,1 0 0 0 0,0-1 0 0 0,0 0 0 0 0,0 0 0 0 0,0-1 0 0 0,0 0 0 0 0,0-1 0 0 0,0 0 0 0 0,-1 0 0 0 0,1-1 0 0 0,0 0 0 0 0,0-1 0 0 0,-1 0 0 0 0,0 0 0 0 0,3-2-65 0 0,21-9 247 0 0,-1-2 0 0 0,0-2 0 0 0,-1 0 0 0 0,-1-2 0 0 0,-1-2 0 0 0,-1 0 0 0 0,-1-2 0 0 0,0 0 0 0 0,-2-2 0 0 0,-1-1 0 0 0,18-28-247 0 0,-26 35 46 0 0,-1-1 0 0 0,-1-1 0 0 0,-1 0 1 0 0,-1-1-1 0 0,-1 0 0 0 0,-1-1 0 0 0,-1 0 0 0 0,-1 0 0 0 0,-1 0 1 0 0,-1-1-1 0 0,-1 0 0 0 0,-1 0 0 0 0,-2-8-46 0 0,1 2-91 0 0,-1 1-1 0 0,-2 0 1 0 0,-1 0-1 0 0,-1 0 1 0 0,-2 1-1 0 0,0-1 1 0 0,-8-18 91 0 0,4 23-117 0 0,0 0 1 0 0,-2 1-1 0 0,-1 0 0 0 0,-1 1 0 0 0,-1 0 1 0 0,-15-18 116 0 0,24 35-34 0 0,0-1 0 0 0,-1 1 0 0 0,0 0 0 0 0,0 0 0 0 0,-1 0 1 0 0,1 1-1 0 0,-1 0 0 0 0,-1 1 0 0 0,1-1 0 0 0,0 1 0 0 0,-1 1 0 0 0,0-1 1 0 0,0 1-1 0 0,0 1 0 0 0,0-1 0 0 0,-1 2 0 0 0,1-1 0 0 0,-1 1 0 0 0,1 0 1 0 0,-1 1-1 0 0,1 0 0 0 0,-1 0 0 0 0,-1 1 34 0 0,4 0-18 0 0,1 1 0 0 0,0 0-1 0 0,-1 0 1 0 0,1 0 0 0 0,0 1 0 0 0,0-1-1 0 0,0 1 1 0 0,0 0 0 0 0,1 1 0 0 0,-1-1-1 0 0,1 1 1 0 0,0 0 0 0 0,0 0 0 0 0,0 1 0 0 0,1-1-1 0 0,-1 1 1 0 0,1-1 0 0 0,0 1 0 0 0,0 0-1 0 0,1 0 1 0 0,0 0 0 0 0,-1 2 18 0 0,-28 126 22 0 0,30-105 22 0 0,2 1-1 0 0,1-1 0 0 0,1 0 1 0 0,1 1-1 0 0,2-1 1 0 0,1-1-1 0 0,1 1 0 0 0,1-1 1 0 0,1-1-1 0 0,2 0 1 0 0,8 14-44 0 0,13 13 131 0 0,2-3 1 0 0,2-1 0 0 0,2-1 0 0 0,3-2 0 0 0,1-3 0 0 0,24 18-132 0 0,92 68-215 0 0,-113-108-1800 0 0,-30-19-2272 0 0,-2-6-4605 0 0,-10 0 3168 0 0</inkml:trace>
  <inkml:trace contextRef="#ctx0" brushRef="#br0" timeOffset="4056.447">1240 571 0 0 0,'0'0'1330'0'0,"0"0"322"0"0,0 0 188 0 0,0 0-6 0 0,0 0-139 0 0,33-3-197 0 0,104-13-198 0 0,215-1 4384 0 0,-321 17-5457 0 0,64 17-679 0 0,-116-6-12279 0 0,15-10 8854 0 0</inkml:trace>
  <inkml:trace contextRef="#ctx0" brushRef="#br0" timeOffset="4318.504">1263 785 0 0 0,'0'0'794'0'0,"0"0"655"0"0,0 0 526 0 0,0 0 414 0 0,0 0 87 0 0,0 0-254 0 0,0 0-436 0 0,0 0-383 0 0,0 0-268 0 0,0 0-152 0 0,0 0-107 0 0,32-1-113 0 0,102-5-110 0 0,222-9 1377 0 0,-285 22-3994 0 0,-48-2-2549 0 0,-1 1-5004 0 0,-16-6 4577 0 0</inkml:trace>
</inkml:ink>
</file>

<file path=ppt/ink/ink6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32.7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0 362 1176 0 0,'0'0'1092'0'0,"0"0"-386"0"0,0 0-295 0 0,0 0-41 0 0,0 0 208 0 0,0 0 262 0 0,0 0 239 0 0,0 0 119 0 0,0 0 11 0 0,0 0-51 0 0,0 0-133 0 0,3 18-148 0 0,16 123 1028 0 0,-15 155 1414 0 0,-4-236 766 0 0,-1-103-3497 0 0,15-134 63 0 0,-4 139-632 0 0,2 0 0 0 0,1 1-1 0 0,2 1 1 0 0,1 0 0 0 0,2 1-1 0 0,2 1 1 0 0,23-30-19 0 0,-34 51 5 0 0,1 1-1 0 0,1 0 1 0 0,0 1 0 0 0,1 1-1 0 0,0 0 1 0 0,0 0 0 0 0,1 1-1 0 0,0 0 1 0 0,1 2 0 0 0,0-1-1 0 0,0 2 1 0 0,10-4-5 0 0,-22 9-2 0 0,1 1 0 0 0,0-1 0 0 0,-1 1 0 0 0,1-1 0 0 0,0 1 0 0 0,-1 0 0 0 0,1 0 0 0 0,0 0 1 0 0,-1 0-1 0 0,1 0 0 0 0,0 1 0 0 0,-1-1 0 0 0,1 1 0 0 0,0 0 0 0 0,-1 0 0 0 0,1 0 0 0 0,-1 0 0 0 0,0 0 0 0 0,1 1 0 0 0,-1-1 0 0 0,0 1 0 0 0,1-1 0 0 0,-1 1 0 0 0,0 0 0 0 0,0 0 0 0 0,-1 0 0 0 0,1 0 0 0 0,0 0 0 0 0,-1 0 0 0 0,1 0 0 0 0,-1 1 0 0 0,0-1 0 0 0,1 1 1 0 0,-1-1-1 0 0,0 1 0 0 0,-1-1 0 0 0,1 1 0 0 0,0-1 0 0 0,-1 1 0 0 0,0 0 0 0 0,1 0 0 0 0,-1-1 0 0 0,0 1 0 0 0,0 0 0 0 0,0-1 0 0 0,-1 1 0 0 0,1 0 0 0 0,-1-1 0 0 0,0 2 2 0 0,1 10-109 0 0,0 1 0 0 0,-1 0 0 0 0,-1-1 0 0 0,0 1 1 0 0,-1-1-1 0 0,0 0 0 0 0,-1 0 0 0 0,-1 0 0 0 0,-1 0 0 0 0,0-1 0 0 0,0 0 0 0 0,-6 9 109 0 0,-1 2-4235 0 0,9-15-3787 0 0,3-9-772 0 0</inkml:trace>
  <inkml:trace contextRef="#ctx0" brushRef="#br0" timeOffset="6789.819">1125 90 0 0 0,'0'0'156'0'0,"0"0"583"0"0,0 0 396 0 0,0 0 249 0 0,0 0 80 0 0,0 0-91 0 0,0 0-170 0 0,0 0-158 0 0,0 0-85 0 0,-2-6-9 0 0,-7-19-1 0 0,-5 18 2959 0 0,-7 15-2854 0 0,20-8-977 0 0,-26 17 147 0 0,0 1 1 0 0,2 1-1 0 0,0 2 0 0 0,1 0 1 0 0,1 2-1 0 0,0 0 0 0 0,2 2 0 0 0,1 0 1 0 0,2 2-1 0 0,0 0 0 0 0,2 0 1 0 0,0 2-1 0 0,-9 27-225 0 0,16-34 77 0 0,2 0 1 0 0,1 1-1 0 0,1-1 1 0 0,0 1-1 0 0,2 0 1 0 0,1 0-1 0 0,1 0 1 0 0,1 1-1 0 0,2 17-77 0 0,1-29 64 0 0,2 0 0 0 0,-1 0 0 0 0,2 0 0 0 0,-1-1 0 0 0,2 0 0 0 0,-1 0 0 0 0,1 0-1 0 0,1-1 1 0 0,0 0 0 0 0,1-1 0 0 0,0 0 0 0 0,0 0 0 0 0,1 0 0 0 0,0-2 0 0 0,0 1 0 0 0,1-1-1 0 0,0 0 1 0 0,0-1 0 0 0,1-1 0 0 0,-1 0 0 0 0,1 0 0 0 0,2-1-64 0 0,8 3 168 0 0,0-1-1 0 0,1-2 1 0 0,0 0-1 0 0,0-1 1 0 0,-1-1 0 0 0,1-2-1 0 0,0 0 1 0 0,0-1 0 0 0,0-2-1 0 0,7-1-167 0 0,-1-3 163 0 0,0-1 0 0 0,0-2-1 0 0,-1-1 1 0 0,0-1 0 0 0,-1-1-1 0 0,0-1 1 0 0,-1-2 0 0 0,-1-1 0 0 0,0 0-1 0 0,-2-2 1 0 0,13-12-163 0 0,-25 20 16 0 0,0 0 0 0 0,0 0 0 0 0,-1-1 0 0 0,-1 0 0 0 0,0-1 0 0 0,-1 0-1 0 0,0 0 1 0 0,0-1 0 0 0,-2 0 0 0 0,0 0 0 0 0,-1-1 0 0 0,0 0 0 0 0,-1 0 0 0 0,0 0 0 0 0,-2 0 0 0 0,1-1 0 0 0,-2 1 0 0 0,0 0-1 0 0,-1-1 1 0 0,-1 1 0 0 0,0-1 0 0 0,-1 1 0 0 0,-1-1 0 0 0,0 1 0 0 0,-1 0 0 0 0,-1 0 0 0 0,0 1 0 0 0,-1-1 0 0 0,0 1 0 0 0,-1 1-1 0 0,-1-1 1 0 0,-2-2-16 0 0,-8-5-309 0 0,-1 0 1 0 0,-1 1-1 0 0,0 1 0 0 0,-2 1 0 0 0,0 1 0 0 0,-1 1 0 0 0,0 1 0 0 0,-1 1 0 0 0,-1 1 0 0 0,0 1 0 0 0,-1 2 0 0 0,0 0 0 0 0,-1 1 0 0 0,0 2 0 0 0,0 1 0 0 0,0 1 0 0 0,-1 1 0 0 0,0 2 0 0 0,0 1 0 0 0,0 1 0 0 0,-20 2 309 0 0,27 1-761 0 0,0 0 0 0 0,0 1 0 0 0,1 1 0 0 0,0 0 0 0 0,0 2 0 0 0,0 0 0 0 0,-17 11 761 0 0,13-6-2550 0 0,1 2-1 0 0,1 1 0 0 0,0 0 0 0 0,1 2 0 0 0,-17 17 2551 0 0,15-10-840 0 0</inkml:trace>
  <inkml:trace contextRef="#ctx0" brushRef="#br0" timeOffset="7530.105">701 458 0 0 0,'0'0'1726'0'0,"0"0"143"0"0,0 0-15 0 0,0 0-180 0 0,0 0-250 0 0,0 0-182 0 0,0 0-93 0 0,0 0-50 0 0,0 0-45 0 0,0 0-87 0 0,2-2-98 0 0,83-37 4998 0 0,56-11-4466 0 0,-135 48-1390 0 0,0 0 0 0 0,-1 0 0 0 0,1 1-1 0 0,0-1 1 0 0,0 2 0 0 0,0-1 0 0 0,0 0 0 0 0,0 1-1 0 0,0 0 1 0 0,0 1 0 0 0,0 0 0 0 0,0-1-1 0 0,-1 2 1 0 0,1-1 0 0 0,0 1 0 0 0,0 0-1 0 0,-1 0 1 0 0,1 0 0 0 0,-1 1 0 0 0,0 0-1 0 0,0 0 1 0 0,0 0 0 0 0,0 1 0 0 0,0-1-1 0 0,-1 1 1 0 0,1 1 0 0 0,-1-1 0 0 0,0 0-1 0 0,2 4-10 0 0,2 6 35 0 0,1-1-1 0 0,0-1 1 0 0,1 1-1 0 0,0-1 0 0 0,1-1 1 0 0,1 0-1 0 0,0-1 0 0 0,0 0 1 0 0,1-1-1 0 0,0 0 1 0 0,0-1-1 0 0,1-1 0 0 0,13 6-34 0 0,-14-8 217 0 0,1 0-1 0 0,0-1 1 0 0,0-1-1 0 0,0 0 1 0 0,0-1 0 0 0,0 0-1 0 0,0-1 1 0 0,1-1-1 0 0,-1 0 1 0 0,0-1-1 0 0,1-1 1 0 0,-1 0 0 0 0,6-2-217 0 0,45-30 789 0 0,-62 30-793 0 0,0 0 0 0 0,1 0 0 0 0,-1-1 0 0 0,-1 1 0 0 0,1-1 0 0 0,-1 1 0 0 0,1-1 0 0 0,-1 0 0 0 0,-1 0 0 0 0,1 0 0 0 0,-1 0 0 0 0,0 0 0 0 0,0 0 0 0 0,0 0 0 0 0,-1 0 0 0 0,1-1 4 0 0,-1-1-583 0 0,0-9-1016 0 0,0 6-4850 0 0,0 9 346 0 0,0 1-3546 0 0</inkml:trace>
  <inkml:trace contextRef="#ctx0" brushRef="#br0" timeOffset="7794.099">1835 536 1832 0 0,'0'0'2452'0'0,"0"0"-1003"0"0,0 0-418 0 0,0 0 112 0 0,0 0 293 0 0,0 0 194 0 0,0 0-90 0 0,0 0-353 0 0,0 0-285 0 0,0 0-159 0 0,0 0-69 0 0,0 0-21 0 0,-2 28-67 0 0,-7 92-103 0 0,-4 165 573 0 0,1-237-1910 0 0,8-73-16079 0 0,4 18 15923 0 0</inkml:trace>
  <inkml:trace contextRef="#ctx0" brushRef="#br0" timeOffset="8051.208">1745 569 0 0 0,'0'0'1227'0'0,"0"0"309"0"0,0 0 129 0 0,0 0 36 0 0,0 0-96 0 0,0 0-238 0 0,0 0-242 0 0,0 0-102 0 0,0 0 20 0 0,0 0 36 0 0,0 0-32 0 0,0 0-56 0 0,0 0-70 0 0,18 0-93 0 0,130 3 1366 0 0,11-13-1566 0 0,-137 12-2633 0 0,-27 12-10517 0 0,0-12 7069 0 0</inkml:trace>
  <inkml:trace contextRef="#ctx0" brushRef="#br0" timeOffset="8338.73">1771 860 0 0 0,'0'0'2719'0'0,"0"0"199"0"0,0 0 47 0 0,0 0-259 0 0,0 0-456 0 0,0 0-537 0 0,0 0-484 0 0,0 0-355 0 0,0 0-269 0 0,0 0-199 0 0,34-6-127 0 0,104-17-115 0 0,-29-2-358 0 0,-88 19-2996 0 0,5 0-4534 0 0,-19 5 4 0 0</inkml:trace>
</inkml:ink>
</file>

<file path=ppt/ink/ink6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47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0 785 2681 0 0,'0'0'728'0'0,"0"0"-275"0"0,0 0-242 0 0,0 0 61 0 0,0 0 252 0 0,0 0 260 0 0,0 0 200 0 0,0 0 79 0 0,0 0-26 0 0,0 0-89 0 0,0 0-72 0 0,20 31-4 0 0,66 92 78 0 0,-85-120-890 0 0,0-1 1 0 0,1 0 0 0 0,-1 1 0 0 0,1-1-1 0 0,0 0 1 0 0,0 0 0 0 0,0 0-1 0 0,0 0 1 0 0,0 0 0 0 0,0 0 0 0 0,0-1-1 0 0,1 1 1 0 0,-1-1 0 0 0,1 1-1 0 0,-1-1 1 0 0,1 0 0 0 0,-1 0 0 0 0,1 0-1 0 0,0-1 1 0 0,-1 1 0 0 0,1 0 0 0 0,0-1-1 0 0,0 0 1 0 0,-1 0 0 0 0,1 0-1 0 0,0 0 1 0 0,0 0 0 0 0,0 0 0 0 0,-1-1-1 0 0,2 1-60 0 0,8-2 370 0 0,15-4 77 0 0,-1-2-1 0 0,0 0 1 0 0,-1-1 0 0 0,1-2 0 0 0,-2 0-1 0 0,0-2 1 0 0,0-1 0 0 0,-1 0 0 0 0,-1-2-1 0 0,17-15-446 0 0,-30 24 59 0 0,62-52 154 0 0,-4-2 1 0 0,-1-4-1 0 0,-4-2 1 0 0,-3-4-1 0 0,-3-1 0 0 0,11-24-213 0 0,-61 88 12 0 0,41-58 48 0 0,4 2 0 0 0,2 3 0 0 0,50-45-60 0 0,-102 105-2 0 0,0-1 0 0 0,0 0 0 0 0,0 0 0 0 0,1 0-1 0 0,-1 1 1 0 0,0-1 0 0 0,1 1 0 0 0,-1-1-1 0 0,1 1 1 0 0,0-1 0 0 0,-1 1 0 0 0,1 0 0 0 0,0 0-1 0 0,0 0 1 0 0,-1 0 0 0 0,1 0 0 0 0,0 0 0 0 0,0 1-1 0 0,0-1 1 0 0,0 1 0 0 0,0-1 0 0 0,0 1 0 0 0,1 0-1 0 0,-1-1 1 0 0,0 1 0 0 0,0 0 0 0 0,0 1-1 0 0,0-1 1 0 0,0 0 0 0 0,0 0 0 0 0,0 1 0 0 0,0 0-1 0 0,0-1 1 0 0,0 1 0 0 0,0 0 0 0 0,0 0 0 0 0,0 0-1 0 0,0 0 1 0 0,-1 0 0 0 0,1 0 0 0 0,0 0-1 0 0,-1 1 1 0 0,1-1 0 0 0,0 2 2 0 0,3 21 89 0 0,0 0-1 0 0,-2 0 1 0 0,-1 0-1 0 0,0 1 1 0 0,-2-1-1 0 0,-1 0 1 0 0,-1 1-1 0 0,-1 1-88 0 0,-2 30 111 0 0,-2-1-1 0 0,-3 0 1 0 0,-1 0-1 0 0,-4-1 1 0 0,-1-1-1 0 0,-3 0 1 0 0,-19 36-111 0 0,21-63-25 0 0,-2-2 0 0 0,0 1 0 0 0,-1-2 1 0 0,-2-1-1 0 0,0-1 0 0 0,-1-1 0 0 0,-1 0 0 0 0,-1-2 1 0 0,-1-1-1 0 0,0-1 0 0 0,-1-1 0 0 0,-1-2 0 0 0,0 0 1 0 0,-1-2-1 0 0,0-1 0 0 0,-1-2 0 0 0,-17 3 25 0 0,31-7-139 0 0,0-1 0 0 0,0 0-1 0 0,-1-1 1 0 0,1-1 0 0 0,-1-1 0 0 0,1 0-1 0 0,-16-3 140 0 0,30 3-150 0 0,0-1 0 0 0,1 1 1 0 0,-1-1-1 0 0,0 0 0 0 0,0 0 0 0 0,0 0 0 0 0,0 0 0 0 0,1 0 0 0 0,-1 0 0 0 0,1 0 0 0 0,-1-1 0 0 0,1 1 0 0 0,-1-1 0 0 0,1 1 0 0 0,0-1 0 0 0,-1 1 0 0 0,1-1 0 0 0,0 0 0 0 0,0 0 0 0 0,0 0 0 0 0,1 1 0 0 0,-1-1 0 0 0,0 0 0 0 0,1 0 0 0 0,-1 0 0 0 0,1 0 0 0 0,0 0 0 0 0,-1 0 0 0 0,1 0 1 0 0,0 0-1 0 0,0 0 0 0 0,0 0 0 0 0,1 0 0 0 0,-1 0 0 0 0,1-1 150 0 0,21-68-8692 0 0,-5 47 4662 0 0,-2 7 1440 0 0</inkml:trace>
  <inkml:trace contextRef="#ctx0" brushRef="#br0" timeOffset="374.054">1595 590 2489 0 0,'0'0'1983'0'0,"0"0"-127"0"0,0 0 7 0 0,0 0 47 0 0,0 0-84 0 0,0 0-241 0 0,0 0-303 0 0,0 0-327 0 0,0 0-283 0 0,0 0-229 0 0,0 0-170 0 0,0 0-112 0 0,-30 34-61 0 0,-88 107-34 0 0,90-87-16 0 0,31-45 42 0 0,1-1 0 0 0,0 1 0 0 0,0-1 0 0 0,1 0-1 0 0,0 0 1 0 0,0 0 0 0 0,1-1 0 0 0,0 1 0 0 0,0-1 0 0 0,1-1-1 0 0,0 1 1 0 0,0-1 0 0 0,1-1 0 0 0,-1 1 0 0 0,1-1-1 0 0,0 0 1 0 0,1-1 0 0 0,-1 0 0 0 0,1 0 0 0 0,0-1-1 0 0,0 0 1 0 0,0-1 0 0 0,0 0 0 0 0,0 0 0 0 0,1-1 0 0 0,-1 0-1 0 0,0-1 1 0 0,1 0 0 0 0,-1 0 0 0 0,1-1 0 0 0,-1 0-1 0 0,4-2-91 0 0,-5 2 75 0 0,0 0-1 0 0,-1-1 0 0 0,1-1 0 0 0,0 1 0 0 0,-1-1 0 0 0,1 0 1 0 0,-1-1-1 0 0,0 0 0 0 0,0 0 0 0 0,0-1 0 0 0,-1 1 1 0 0,0-2-1 0 0,0 1 0 0 0,0-1 0 0 0,0 1 0 0 0,-1-1 1 0 0,0-1-1 0 0,0 1 0 0 0,-1-1 0 0 0,0 0 0 0 0,0 0 0 0 0,0 0 1 0 0,-1-1-1 0 0,0 1 0 0 0,-1-1 0 0 0,1 0 0 0 0,-1 1 1 0 0,-1-1-1 0 0,0 0 0 0 0,0 0 0 0 0,0 0 0 0 0,-1-1 1 0 0,0 1-1 0 0,-1 0 0 0 0,0-3-74 0 0,-1 4-116 0 0,-1 1 0 0 0,1 0 1 0 0,-1 0-1 0 0,0 0 0 0 0,0 0 0 0 0,-1 1 1 0 0,0-1-1 0 0,0 1 0 0 0,0 0 0 0 0,-1 0 0 0 0,1 0 1 0 0,-1 1-1 0 0,0 0 0 0 0,-1 0 0 0 0,1 0 1 0 0,-1 0-1 0 0,-1 0 116 0 0,-29-13-4287 0 0,-1 8-4992 0 0,24 8 1764 0 0</inkml:trace>
</inkml:ink>
</file>

<file path=ppt/ink/ink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5.4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0,'0'0'1820'0'0,"0"0"5"0"0,0 0 87 0 0,0 0 97 0 0,0 0 131 0 0,0 0 13 0 0,0 0-250 0 0,0 0-376 0 0,0 0-403 0 0,0 0-395 0 0,0 0-281 0 0,0 0-177 0 0,0 0-93 0 0,2 5 534 0 0,25 56 82 0 0,-3 0 0 0 0,-3 2 1 0 0,13 64-795 0 0,-2 16 147 0 0,-24-114-74 0 0,-1-73 1099 0 0,78-245-882 0 0,-72 254-393 0 0,1 1 0 0 0,1 1 0 0 0,2 0 1 0 0,19-28 102 0 0,12-1-3392 0 0,-48 61 1875 0 0,0 1-666 0 0,0 0-966 0 0,0 0-1603 0 0,0 0-2660 0 0</inkml:trace>
  <inkml:trace contextRef="#ctx0" brushRef="#br0" timeOffset="383.534">380 340 7570 0 0,'0'0'1628'0'0,"0"0"-553"0"0,0 0-315 0 0,0 0 150 0 0,0 0 259 0 0,0 0 77 0 0,0 0-158 0 0,0 0-277 0 0,0 0-216 0 0,0 0-139 0 0,0 0-60 0 0,0 0-33 0 0,2 13-38 0 0,14 106 791 0 0,-12 73-710 0 0,-6-174 8 0 0,2-13-2349 0 0,0-10-6061 0 0,12-13-934 0 0,-9 10 7463 0 0</inkml:trace>
  <inkml:trace contextRef="#ctx0" brushRef="#br0" timeOffset="887.848">380 306 0 0 0,'0'0'607'0'0,"0"0"688"0"0,0 0 290 0 0,0 0 213 0 0,0 0 188 0 0,0 0 18 0 0,0 0-210 0 0,0 0-354 0 0,0 0-390 0 0,0 0-313 0 0,0 0-215 0 0,0 0-131 0 0,0 0 1 0 0,2-1 34 0 0,128-27 2803 0 0,-45 21-2795 0 0,-84 8-423 0 0,0 1 0 0 0,1 0 1 0 0,-1 0-1 0 0,0-1 1 0 0,-1 1-1 0 0,1 0 0 0 0,0 0 1 0 0,0 0-1 0 0,-1 0 1 0 0,1 0-1 0 0,-1 0 0 0 0,0 0 1 0 0,1 0-1 0 0,-1 1 1 0 0,0-1-1 0 0,0 0 1 0 0,-1 0-1 0 0,1 0 0 0 0,0 0 1 0 0,-1 0-1 0 0,1 0 1 0 0,-1 0-1 0 0,1 0 0 0 0,-1 0 1 0 0,0 0-1 0 0,0 0 1 0 0,-1 1-12 0 0,-67 111 196 0 0,69-112-205 0 0,0 1 0 0 0,-1 0 0 0 0,1-1 1 0 0,0 1-1 0 0,1-1 0 0 0,-1 1 1 0 0,0 0-1 0 0,1-1 0 0 0,-1 1 0 0 0,1-1 1 0 0,0 1-1 0 0,0-1 0 0 0,0 1 0 0 0,0-1 1 0 0,0 0-1 0 0,1 1 0 0 0,-1-1 0 0 0,1 0 1 0 0,-1 0-1 0 0,1 0 0 0 0,0 0 0 0 0,0 0 1 0 0,0 0-1 0 0,0-1 0 0 0,0 1 1 0 0,0-1-1 0 0,0 1 0 0 0,1-1 0 0 0,-1 0 1 0 0,1 0-1 0 0,-1 0 0 0 0,1 0 0 0 0,-1 0 1 0 0,1-1-1 0 0,-1 1 0 0 0,1-1 0 0 0,-1 1 1 0 0,2-1 8 0 0,31 16-68 0 0,-32-13 94 0 0,0 0 1 0 0,0 0 0 0 0,0 1 0 0 0,0-1-1 0 0,-1 1 1 0 0,1-1 0 0 0,-1 1 0 0 0,0 0 0 0 0,0 0-1 0 0,-1 0 1 0 0,1 0 0 0 0,-1 0 0 0 0,1 0-1 0 0,-1 0 1 0 0,-1 0 0 0 0,1 1 0 0 0,-1-1 0 0 0,1 0-1 0 0,-1 0 1 0 0,0 1 0 0 0,-1-1 0 0 0,1 0-1 0 0,-1 1 1 0 0,0-1 0 0 0,0 1-27 0 0,-4 3 33 0 0,1-1 0 0 0,-1-1-1 0 0,0 1 1 0 0,-1-1 0 0 0,0 0 0 0 0,0 0-1 0 0,0-1 1 0 0,-1 0 0 0 0,1 0 0 0 0,-1 0-1 0 0,-1-1 1 0 0,1 0 0 0 0,0 0-1 0 0,-1-1 1 0 0,0 0 0 0 0,0 0 0 0 0,0-1-1 0 0,-6 1-31 0 0,-86 14-1578 0 0,79-16-2293 0 0,0 0-3357 0 0,20-1 2705 0 0,1 0 665 0 0</inkml:trace>
  <inkml:trace contextRef="#ctx0" brushRef="#br0" timeOffset="1169.885">928 303 1344 0 0,'0'0'1678'0'0,"0"0"-659"0"0,0 0-135 0 0,0 0 302 0 0,0 0 377 0 0,0 0 212 0 0,0 0-87 0 0,0 0-298 0 0,0 0-303 0 0,0 0-230 0 0,0 0-163 0 0,0 0-101 0 0,-20 34-85 0 0,-65 104-96 0 0,-21 44 490 0 0,75-122-947 0 0,-8 16-690 0 0,4-32-3000 0 0,22-29-3969 0 0,11-12 4796 0 0,0 1 455 0 0</inkml:trace>
  <inkml:trace contextRef="#ctx0" brushRef="#br0" timeOffset="2003.286">1050 446 0 0 0,'0'0'824'0'0,"0"0"146"0"0,0 0 129 0 0,0 0 154 0 0,0 0 104 0 0,0 0-107 0 0,0 0-157 0 0,0 0-208 0 0,0 0-207 0 0,0 0-126 0 0,0 0-95 0 0,0 0-51 0 0,-12 23-32 0 0,-74 138 272 0 0,-63 64-872 0 0,139-216-132 0 0,24-33 240 0 0,132-156 348 0 0,1 33-374 0 0,-146 146 132 0 0,-1 0-1 0 0,1-1 1 0 0,0 1 0 0 0,0 0 0 0 0,0-1-1 0 0,1 1 1 0 0,-1 0 0 0 0,0 0 0 0 0,0 0 0 0 0,1 0-1 0 0,-1 0 1 0 0,0 1 0 0 0,1-1 0 0 0,-1 0 0 0 0,1 1-1 0 0,-1-1 1 0 0,1 0 0 0 0,-1 1 0 0 0,1 0 0 0 0,-1-1-1 0 0,1 1 1 0 0,0 0 0 0 0,-1 0 0 0 0,1 0-1 0 0,0 0 1 0 0,-1 0 0 0 0,1 0 0 0 0,-1 1 0 0 0,1-1-1 0 0,-1 0 1 0 0,1 1 0 0 0,0-1 0 0 0,-1 1 0 0 0,0 0-1 0 0,1-1 1 0 0,-1 1 0 0 0,1 0 0 0 0,-1 0 0 0 0,0 0-1 0 0,1 0 1 0 0,-1 0 0 0 0,0 0 0 0 0,0 0 0 0 0,0 1-1 0 0,0-1 13 0 0,4 30 600 0 0,-1 0-1 0 0,-1 0 0 0 0,-2 0 1 0 0,-1 1-1 0 0,-2 6-599 0 0,0 29 763 0 0,3-66-675 0 0,-1 1 1 0 0,0-1-1 0 0,0 0 0 0 0,1 0 1 0 0,-1 0-1 0 0,0 0 0 0 0,0 1 1 0 0,0-1-1 0 0,0 0 1 0 0,0 0-1 0 0,-1 0 0 0 0,1 0 1 0 0,0 0-1 0 0,0 1 1 0 0,-1-1-1 0 0,1 0 0 0 0,-1 0 1 0 0,1 0-1 0 0,-1 0 1 0 0,1 0-1 0 0,-1 0 0 0 0,0 0 1 0 0,1 0-1 0 0,-1 0 0 0 0,0-1 1 0 0,0 1-1 0 0,0 0 1 0 0,0 0-1 0 0,0-1 0 0 0,0 1 1 0 0,0 0-1 0 0,0-1 1 0 0,0 1-1 0 0,0-1 0 0 0,0 1 1 0 0,0-1-1 0 0,0 0 1 0 0,0 1-1 0 0,0-1 0 0 0,0 0 1 0 0,-1 0-1 0 0,1 0 1 0 0,0 0-1 0 0,0 0 0 0 0,0 0 1 0 0,0 0-1 0 0,-1 0 0 0 0,1-1 1 0 0,0 1-1 0 0,0 0 1 0 0,0-1-1 0 0,0 1 0 0 0,0 0 1 0 0,0-1-89 0 0,-4-2-19 0 0,0 0 0 0 0,1 0 1 0 0,-1-1-1 0 0,1 1 0 0 0,0-1 0 0 0,0 0 1 0 0,1 0-1 0 0,-1 0 0 0 0,1-1 1 0 0,0 1-1 0 0,0-1 0 0 0,0 0 0 0 0,1 0 1 0 0,-1-1 18 0 0,-11-17-1050 0 0,-8-13-3702 0 0,11 11-3119 0 0,7 13 2595 0 0</inkml:trace>
</inkml:ink>
</file>

<file path=ppt/ink/ink6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49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479 30 8850 0 0,'0'0'1428'0'0,"0"0"-345"0"0,0 0-208 0 0,0 0 137 0 0,0 0 224 0 0,0 0 45 0 0,0 0-214 0 0,0 0-367 0 0,0 0-323 0 0,0 0-187 0 0,0 0-68 0 0,-4 13-6 0 0,-36 222 820 0 0,-6 205-574 0 0,44-381-1750 0 0,2-59 754 0 0,0 0-197 0 0,-2-29-14459 0 0,2 22 13798 0 0</inkml:trace>
  <inkml:trace contextRef="#ctx0" brushRef="#br0" timeOffset="300.284">0 59 4017 0 0,'0'0'859'0'0,"0"0"-228"0"0,0 0 93 0 0,0 0 432 0 0,0 0 410 0 0,0 0 163 0 0,0 0-151 0 0,0 0-287 0 0,0 0-218 0 0,0 0-119 0 0,34-1-62 0 0,106-7-40 0 0,204-4 2645 0 0,-60-19-4348 0 0,-266 28-390 0 0,-4 0-2065 0 0,-2 3-5109 0 0,-7 0 1409 0 0</inkml:trace>
  <inkml:trace contextRef="#ctx0" brushRef="#br0" timeOffset="740.418">785 604 3193 0 0,'0'0'1775'0'0,"0"0"-980"0"0,0 0-514 0 0,0 0 124 0 0,0 0 494 0 0,0 0 454 0 0,0 0 166 0 0,0 0-129 0 0,0 0-335 0 0,0 0-306 0 0,0 0-116 0 0,0 0-30 0 0,0 0-11 0 0,-2 23-19 0 0,-7 107 370 0 0,-13 37 252 0 0,17-159-3023 0 0,2-16-10630 0 0,3 5 8791 0 0</inkml:trace>
  <inkml:trace contextRef="#ctx0" brushRef="#br0" timeOffset="1003.656">564 601 4905 0 0,'0'0'1087'0'0,"0"0"-255"0"0,0 0 155 0 0,0 0 369 0 0,0 0 207 0 0,0 0-74 0 0,0 0-254 0 0,0 0-263 0 0,0 0-207 0 0,0 0-171 0 0,33-1-164 0 0,102-1-151 0 0,38 1-474 0 0,-143 1-4235 0 0,3 0-4346 0 0,-29 0 5683 0 0</inkml:trace>
  <inkml:trace contextRef="#ctx0" brushRef="#br0" timeOffset="1255.949">566 925 1728 0 0,'0'0'979'0'0,"0"0"100"0"0,0 0 415 0 0,0 0 329 0 0,0 0 97 0 0,0 0-218 0 0,0 0-383 0 0,0 0-362 0 0,31 1-264 0 0,103 3-221 0 0,-7-23-88 0 0,-118 17-587 0 0,55-9-1170 0 0,-21 1-6521 0 0,-30 6 2814 0 0</inkml:trace>
</inkml:ink>
</file>

<file path=ppt/ink/ink6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53.8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140 128 3089 0 0,'0'0'940'0'0,"0"0"-263"0"0,0 0-119 0 0,0 0 151 0 0,0 0 277 0 0,0 0 202 0 0,0 0 11 0 0,0 0-175 0 0,0 0-262 0 0,0 0-224 0 0,-18 38-131 0 0,-55 121-79 0 0,43-57 121 0 0,28-81-344 0 0,-13 284 759 0 0,14-292-839 0 0,1 0 0 0 0,0 0-1 0 0,1 0 1 0 0,1-1 0 0 0,0 1 0 0 0,1 0 0 0 0,0-1-1 0 0,1 1 1 0 0,0-1 0 0 0,1 0 0 0 0,0 0-1 0 0,1-1 1 0 0,1 0 0 0 0,-1 0 0 0 0,2 0 0 0 0,-1-1-1 0 0,2 0 1 0 0,-1 0 0 0 0,1-1 0 0 0,1 0 0 0 0,0-1-1 0 0,8 6-24 0 0,-12-11 78 0 0,0-1 0 0 0,0 0 0 0 0,1 0 0 0 0,-1 0 0 0 0,0-1 0 0 0,1 0 0 0 0,-1 0 0 0 0,1-1 0 0 0,-1 0 0 0 0,1 0 0 0 0,-1 0 0 0 0,1-1 0 0 0,-1 0 0 0 0,0 0 0 0 0,1-1 0 0 0,-1 0 0 0 0,0 0 0 0 0,0 0 0 0 0,0-1 0 0 0,0 0 0 0 0,0 0 0 0 0,4-3-78 0 0,108-98 1215 0 0,-113 98-1204 0 0,31-35 154 0 0,-1-1-1 0 0,-3-2 1 0 0,-2-2-1 0 0,-1 0 1 0 0,-3-2-1 0 0,14-34-164 0 0,-23 42 14 0 0,-1-1 0 0 0,-2-1 0 0 0,-2 0 0 0 0,-1-1 0 0 0,-3 0-1 0 0,-1 0 1 0 0,-3 0 0 0 0,-1-1 0 0 0,-2 0 0 0 0,-2-9-14 0 0,0 50 0 0 0,-20-63 24 0 0,20 67-37 0 0,-1-1 0 0 0,1 1 0 0 0,-1-1 0 0 0,1 1 0 0 0,-1 0 1 0 0,1-1-1 0 0,0 1 0 0 0,-1 0 0 0 0,1 0 0 0 0,0 0 0 0 0,0 0 0 0 0,0 0 0 0 0,0 0 0 0 0,0 1 1 0 0,0-1-1 0 0,0 0 0 0 0,0 1 0 0 0,0-1 0 0 0,0 0 0 0 0,1 1 0 0 0,-1-1 0 0 0,0 1 0 0 0,1-1 0 0 0,0 1 1 0 0,-1-1-1 0 0,1 1 0 0 0,0-1 0 0 0,0 1 0 0 0,0 0 0 0 0,0 0 13 0 0,-1 1-14 0 0,-22 79 36 0 0,4 1 1 0 0,4 0 0 0 0,3 2 0 0 0,4-1 0 0 0,3 1 0 0 0,5 15-23 0 0,3-60-10 0 0,1 1 0 0 0,3-1-1 0 0,1 0 1 0 0,1-1 0 0 0,3 0 0 0 0,1 0 0 0 0,2-2 0 0 0,8 14 10 0 0,-8-28-1025 0 0,-8-20-3190 0 0,0-7-5421 0 0,-5 4 6397 0 0</inkml:trace>
  <inkml:trace contextRef="#ctx0" brushRef="#br0" timeOffset="287.024">1071 720 5481 0 0,'0'0'1406'0'0,"0"0"-187"0"0,0 0 192 0 0,0 0 305 0 0,0 0 118 0 0,0 0-191 0 0,0 0-444 0 0,-10 34-423 0 0,-30 103-319 0 0,24-16 105 0 0,18-89-506 0 0,-2-24-212 0 0,6 55 343 0 0,19-31-3534 0 0,-9-35-8654 0 0,-14-1 9558 0 0</inkml:trace>
  <inkml:trace contextRef="#ctx0" brushRef="#br0" timeOffset="541.188">745 750 0 0 0,'0'0'383'0'0,"0"0"754"0"0,0 0 181 0 0,0 0 82 0 0,0 0 35 0 0,0 0-60 0 0,36 1-185 0 0,112 4-239 0 0,65-16 1300 0 0,-172 5-2349 0 0,25-7-907 0 0,-44 7-1729 0 0,-2 0-3506 0 0,-15 5 4877 0 0</inkml:trace>
  <inkml:trace contextRef="#ctx0" brushRef="#br0" timeOffset="809.159">767 1137 0 0 0,'0'0'970'0'0,"0"0"773"0"0,0 0 316 0 0,0 0 24 0 0,0 0-108 0 0,0 0-217 0 0,34-2-298 0 0,107-7-259 0 0,-42-14 577 0 0,84-25-238 0 0,-58 19-5418 0 0,-95 25-3622 0 0,-23 4 2311 0 0</inkml:trace>
  <inkml:trace contextRef="#ctx0" brushRef="#br0" timeOffset="1543.985">1456 908 4105 0 0,'0'0'1796'0'0,"0"0"-293"0"0,0 0-6 0 0,0 0 107 0 0,0 0-53 0 0,0 0-253 0 0,0 0-389 0 0,0 0-311 0 0,0 0-176 0 0,0 0-39 0 0,0 0-48 0 0,0 0-51 0 0,0 0-16 0 0,20 0-44 0 0,127 0 253 0 0,5 0-473 0 0,-151 1-4 0 0,-1-1 0 0 0,1 0 0 0 0,-1 0 0 0 0,1 1 0 0 0,0-1 0 0 0,-1 0 0 0 0,1 0 0 0 0,0 0 0 0 0,-1 1 0 0 0,1-1-1 0 0,0 0 1 0 0,-1 0 0 0 0,1 0 0 0 0,0 0 0 0 0,-1-1 0 0 0,1 1 0 0 0,0 0 0 0 0,-1 0 0 0 0,1 0 0 0 0,0 0 0 0 0,-1-1 0 0 0,1 1-1 0 0,-1 0 1 0 0,1 0 0 0 0,0-1 0 0 0,-1 1 0 0 0,1-1 0 0 0,-1 1 0 0 0,1 0 0 0 0,-1-1 0 0 0,1 1 0 0 0,-1-1 0 0 0,1 1-1 0 0,-1-1 1 0 0,0 0 0 0 0,1 1 0 0 0,-1-1 0 0 0,0 1 0 0 0,1-1 0 0 0,-1 0 0 0 0,0 1 0 0 0,0-1 0 0 0,0 0 0 0 0,0 1 0 0 0,1-1-1 0 0,-1 0 1 0 0,0 1 0 0 0,0-1 0 0 0,0 0 0 0 0,0 1 0 0 0,-1-1 0 0 0,1 0 0 0 0,0 1 0 0 0,0-1 0 0 0,0 0 0 0 0,0 1 0 0 0,-1-1-1 0 0,1 1 1 0 0,0-1 0 0 0,-31-30 152 0 0,-70-32-119 0 0,29 45 253 0 0,71 18-245 0 0,1 0-33 0 0,-2 22-192 0 0,-8 272 32 0 0,9-228-264 0 0,2-65 428 0 0,0-1-1 0 0,0 0 1 0 0,1 1 0 0 0,-1-1-1 0 0,0 1 1 0 0,0-1 0 0 0,0 0-1 0 0,0 0 1 0 0,0 0 0 0 0,1 0-1 0 0,-1 0 1 0 0,0 0 0 0 0,0 0-1 0 0,0 0 1 0 0,0 0-1 0 0,0-1 1 0 0,1 1 0 0 0,-1 0-1 0 0,0-1 1 0 0,0 1 0 0 0,0-1-1 0 0,0 1 1 0 0,0-1 0 0 0,0 1-1 0 0,0-1 1 0 0,0 0 0 0 0,0 1-1 0 0,0-1 1 0 0,-1 0 0 0 0,1 0-1 0 0,0 0-11 0 0,145-170 1029 0 0,-104 115-1187 0 0,-12 3-1774 0 0,-20 32-5151 0 0,-7 17 2251 0 0,-3 4 426 0 0</inkml:trace>
  <inkml:trace contextRef="#ctx0" brushRef="#br0" timeOffset="1817.912">2016 805 5129 0 0,'0'0'1287'0'0,"0"0"-619"0"0,0 0-93 0 0,0 0 395 0 0,0 0 422 0 0,0 0 225 0 0,0 0-98 0 0,0 0-318 0 0,0 0-314 0 0,0 0-231 0 0,0 0-147 0 0,0 0-106 0 0,0 0-94 0 0,-3 33-95 0 0,-7 103-78 0 0,-1-43-56 0 0,9-26-931 0 0,2-47-1776 0 0,2-19-2735 0 0,4-1-1102 0 0,-5 0 4216 0 0</inkml:trace>
  <inkml:trace contextRef="#ctx0" brushRef="#br0" timeOffset="2073.721">2001 743 4657 0 0,'0'0'1080'0'0,"0"0"-428"0"0,0 0 38 0 0,0 0 347 0 0,0 0 282 0 0,0 0 44 0 0,0 0-205 0 0,0 0-233 0 0,0 0-195 0 0,0 0-146 0 0,0 0-104 0 0,0 0-93 0 0,30 3-79 0 0,93 9-65 0 0,-3-9-323 0 0,-102-5-131 0 0,-10 1-2111 0 0,0 0-6868 0 0,-8 1 5380 0 0</inkml:trace>
  <inkml:trace contextRef="#ctx0" brushRef="#br0" timeOffset="2245.982">1995 1000 0 0 0,'0'0'56'0'0,"0"0"1392"0"0,0 0 129 0 0,0 0 319 0 0,0 0 169 0 0,0 0-121 0 0,0 0-424 0 0,0 0-448 0 0,0 0-367 0 0,0 0-273 0 0,0 0-168 0 0,197 19-152 0 0,-171-27-120 0 0,-2 1-232 0 0,-2 0-416 0 0,0 3-1033 0 0,-9-3-1832 0 0,-4 3-3456 0 0</inkml:trace>
</inkml:ink>
</file>

<file path=ppt/ink/ink6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52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0 177 440 0 0,'0'0'1250'0'0,"0"0"-273"0"0,0 0 171 0 0,0 0 417 0 0,0 0 329 0 0,0 0 71 0 0,0 0-228 0 0,0 0-261 0 0,0 0-225 0 0,0 0-175 0 0,0 0-140 0 0,0 0-103 0 0,34-3-99 0 0,107-13-88 0 0,130-16 1928 0 0,-143 28-2685 0 0,-110-3-2464 0 0,-15 0-7746 0 0,-3 6 2826 0 0</inkml:trace>
  <inkml:trace contextRef="#ctx0" brushRef="#br0" timeOffset="274.249">232 0 6857 0 0,'0'0'1403'0'0,"0"0"-442"0"0,0 0-80 0 0,0 0 254 0 0,0 0 280 0 0,0 0 119 0 0,-3 31-167 0 0,-8 97-330 0 0,18 29 374 0 0,1-98-1141 0 0,-5-26-2676 0 0,2 33-8091 0 0,-5-65 5129 0 0</inkml:trace>
</inkml:ink>
</file>

<file path=ppt/ink/ink6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58.3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0 336 984 0 0,'0'0'1565'0'0,"0"0"-300"0"0,0 0-175 0 0,0 0-22 0 0,0 0 34 0 0,0 0-29 0 0,0 0-49 0 0,0 0-62 0 0,0 0-2 0 0,0 0 4 0 0,0 0-40 0 0,0 0-38 0 0,0 0-41 0 0,28 0-24 0 0,91 0-40 0 0,219-33 2356 0 0,-141 18-3070 0 0,-188 15 577 0 0,7 0-5176 0 0,-21 0-7174 0 0,1 0 7782 0 0</inkml:trace>
  <inkml:trace contextRef="#ctx0" brushRef="#br0" timeOffset="263.118">120 615 1800 0 0,'0'0'1803'0'0,"0"0"-650"0"0,0 0 112 0 0,0 0 573 0 0,0 0 374 0 0,0 0-24 0 0,0 0-413 0 0,0 0-498 0 0,0 0-370 0 0,34-1-251 0 0,110-5-165 0 0,11-20 273 0 0,-6 3-1292 0 0,-99 16-3311 0 0,-1 1-5291 0 0,-35 6 4498 0 0</inkml:trace>
  <inkml:trace contextRef="#ctx0" brushRef="#br0" timeOffset="611.906">1298 1 4681 0 0,'0'0'1295'0'0,"0"0"-428"0"0,0 0-203 0 0,0 0 216 0 0,0 0 314 0 0,0 0 186 0 0,0 0-54 0 0,0 0-266 0 0,0 0-277 0 0,0 0-201 0 0,0 0-104 0 0,-8 32-7 0 0,-25 103 2 0 0,24-48 381 0 0,9-56-578 0 0,3 16-164 0 0,-3 0 0 0 0,-2 0 0 0 0,-2-1 1 0 0,-2 1-1 0 0,-2-1 0 0 0,-2 0 0 0 0,-15 42-112 0 0,-23-7-1492 0 0,41-75 579 0 0,3-2-1158 0 0,-2-3-2165 0 0,6-1 1144 0 0,0 0-240 0 0,0 0 419 0 0</inkml:trace>
  <inkml:trace contextRef="#ctx0" brushRef="#br0" timeOffset="885.613">849 74 2016 0 0,'0'0'2580'0'0,"0"0"-1060"0"0,0 0-385 0 0,0 0 212 0 0,0 0 323 0 0,0 0 159 0 0,0 0-159 0 0,0 0-326 0 0,0 0-301 0 0,34-6-209 0 0,109-18-148 0 0,-27 17 377 0 0,125 3 940 0 0,-137 4-3488 0 0,4 1-6442 0 0,-103-1 2738 0 0,-3 3-950 0 0</inkml:trace>
  <inkml:trace contextRef="#ctx0" brushRef="#br0" timeOffset="1253.408">1493 645 4833 0 0,'0'0'2667'0'0,"0"0"-1418"0"0,0 0-648 0 0,0 0 79 0 0,0 0 280 0 0,0 0 229 0 0,0 0-4 0 0,0 0-225 0 0,0 0-229 0 0,0 0-168 0 0,0 0-110 0 0,0 0-78 0 0,0 0-77 0 0,1 29-68 0 0,3 130 92 0 0,-3-74-553 0 0,-8-81-3787 0 0,-1-9-8119 0 0,8 2 11227 0 0</inkml:trace>
  <inkml:trace contextRef="#ctx0" brushRef="#br0" timeOffset="1531.071">1444 582 4849 0 0,'0'0'1480'0'0,"0"0"-406"0"0,0 0-33 0 0,0 0 174 0 0,0 0 118 0 0,0 0-97 0 0,0 0-239 0 0,0 0-207 0 0,0 0-157 0 0,0 0-84 0 0,0 0-79 0 0,0 0-58 0 0,30 2-71 0 0,95 6-87 0 0,-5 0 102 0 0,-109-8-894 0 0,8 1 272 0 0,-15 2-3342 0 0,-2 2-3310 0 0,-2-2 1218 0 0</inkml:trace>
  <inkml:trace contextRef="#ctx0" brushRef="#br0" timeOffset="1822.341">1504 778 0 0 0,'0'0'664'0'0,"0"0"800"0"0,0 0 385 0 0,0 0 319 0 0,0 0-15 0 0,0 0-281 0 0,0 0-504 0 0,0 0-415 0 0,0 0-313 0 0,0 0-216 0 0,0 0-160 0 0,0 0-144 0 0,206-8-128 0 0,-185 1-232 0 0,3 7-456 0 0,-2-4-1169 0 0,-8 0-2079 0 0,-4 4-3242 0 0</inkml:trace>
</inkml:ink>
</file>

<file path=ppt/ink/ink6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3:07.81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1973 0 0 0,'0'0'355'0'0,"0"0"509"0"0,0 0 196 0 0,0 0 11 0 0,0 0-23 0 0,0 0-52 0 0,25-27-41 0 0,78-86-29 0 0,77-72 3584 0 0,247-304 1069 0 0,143-165-4155 0 0,-526 607-1330 0 0,5-4 40 0 0,-2-2 0 0 0,-2-2 0 0 0,6-15-134 0 0,-14 10 479 0 0,-17 41-379 0 0,-5 8 1009 0 0,-52 37-846 0 0,15-12-210 0 0,-1-1 0 0 0,-1-2 0 0 0,0 0-1 0 0,0-1 1 0 0,-1-2 0 0 0,0 0 0 0 0,0-2 0 0 0,-1-1-1 0 0,1 0 1 0 0,-1-2 0 0 0,-1-2 0 0 0,-11 0-53 0 0,-5 3 474 0 0,43-4-450 0 0,0 0-34 0 0,0 0-44 0 0,8 14-276 0 0,22 10 340 0 0,1-2 1 0 0,0-1-1 0 0,2-2 1 0 0,1-1-1 0 0,0-2 1 0 0,1-1-1 0 0,0-2 1 0 0,1-1 0 0 0,0-2-1 0 0,13 1-10 0 0,14 3-92 0 0,-62-13 104 0 0,-1-1 40 0 0,0 0 4 0 0,0 0 31 0 0,0 0 54 0 0,0 0 30 0 0,0 0 50 0 0,-46-30 494 0 0,-109-143-700 0 0,65 93-2553 0 0,80 75 733 0 0,8 5-3087 0 0,2 1-4567 0 0,0 2 4697 0 0</inkml:trace>
  <inkml:trace contextRef="#ctx0" brushRef="#br0" timeOffset="357.719">2097 70 7818 0 0,'0'0'1517'0'0,"0"0"-536"0"0,0 0-277 0 0,0 0 139 0 0,0 0 271 0 0,0 0 155 0 0,0 0-96 0 0,0 0-230 0 0,0 0-275 0 0,0 0-224 0 0,0 0-156 0 0,0 0-103 0 0,0 0-60 0 0,-15 5-22 0 0,-48 18-3 0 0,12 26 69 0 0,40-35-151 0 0,1 1-1 0 0,0 0 1 0 0,0 0 0 0 0,2 1 0 0 0,0 0-1 0 0,1 1 1 0 0,0 0 0 0 0,2 0 0 0 0,0 0-1 0 0,1 1 1 0 0,0-1 0 0 0,2 1-1 0 0,0 0 1 0 0,1 0 0 0 0,0 0 0 0 0,2 0-1 0 0,1 10-17 0 0,0-21 19 0 0,-1 0-1 0 0,1 0 1 0 0,0 0 0 0 0,0 0-1 0 0,1-1 1 0 0,0 1-1 0 0,0-1 1 0 0,1 0-1 0 0,0 0 1 0 0,0 0-1 0 0,0 0 1 0 0,1-1-1 0 0,0 1 1 0 0,0-1 0 0 0,0 0-1 0 0,0-1 1 0 0,1 1-1 0 0,0-1 1 0 0,0 0-1 0 0,0-1 1 0 0,0 0-1 0 0,1 0 1 0 0,-1 0 0 0 0,1 0-1 0 0,1-1-18 0 0,5 2 166 0 0,0-1 0 0 0,0 0 1 0 0,0-1-1 0 0,1-1 0 0 0,-1 0 0 0 0,1-1 0 0 0,0 0 0 0 0,-1-1 1 0 0,1 0-1 0 0,-1-1 0 0 0,0-1 0 0 0,10-3-166 0 0,7-3 143 0 0,-1-2 0 0 0,-1 0 0 0 0,0-2 0 0 0,0-1 0 0 0,-2-2 0 0 0,0 0 0 0 0,0-2 0 0 0,-2 0 0 0 0,0-2 0 0 0,-1-1-1 0 0,-2 0 1 0 0,0-2 0 0 0,-1-1 0 0 0,-1 0 0 0 0,-1-1 0 0 0,-2-1 0 0 0,5-11-143 0 0,-18 33-200 0 0,-1 0 1 0 0,0 0-1 0 0,0-1 1 0 0,-1 1-1 0 0,1-1 1 0 0,-1 1-1 0 0,0-1 1 0 0,0 0-1 0 0,-1 1 1 0 0,1-1-1 0 0,-1 0 0 0 0,0 1 1 0 0,0-1-1 0 0,-1 0 1 0 0,0 0-1 0 0,1 1 1 0 0,-1-1-1 0 0,-1 1 1 0 0,1-1-1 0 0,-1 1 0 0 0,0-1 1 0 0,0 1-1 0 0,0 0 1 0 0,0 0-1 0 0,-1 0 1 0 0,0 0-1 0 0,1 0 1 0 0,-1 0-1 0 0,-1 1 0 0 0,0-1 200 0 0,-55-36-10238 0 0,37 31 2830 0 0</inkml:trace>
  <inkml:trace contextRef="#ctx0" brushRef="#br0" timeOffset="624.271">1527 250 7386 0 0,'0'0'917'0'0,"0"0"94"0"0,0 0 503 0 0,0 0 501 0 0,0 0 204 0 0,0 0-231 0 0,0 0-462 0 0,0 0-359 0 0,36 4-203 0 0,119 15-140 0 0,137 18 2428 0 0,299-23-1375 0 0,-464-14-1838 0 0,439-22-2239 0 0,-556 22 1808 0 0,77 0-2388 0 0,-32 0-7151 0 0,-40 0-1465 0 0</inkml:trace>
  <inkml:trace contextRef="#ctx0" brushRef="#br0" timeOffset="2355.663">2515 151 0 0 0,'9'-34'751'0'0,"-21"12"11365"0"0,-36-26-8408 0 0,-45 8-2963 0 0,-73 33-66 0 0,143 11-728 0 0,0 1 1 0 0,0 0 0 0 0,1 2 0 0 0,0 0 0 0 0,1 2-1 0 0,0 0 1 0 0,-5 4 48 0 0,-2 7-1145 0 0,19-1-7279 0 0,9-14 332 0 0</inkml:trace>
</inkml:ink>
</file>

<file path=ppt/ink/ink6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1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9 0 0 0,'0'0'1095'0'0,"0"0"651"0"0,0 0 111 0 0,0 0 69 0 0,0 0 203 0 0,0 0 35 0 0,0 0-196 0 0,0 0-325 0 0,0 0-413 0 0,0 0-354 0 0,0 0-221 0 0,0 0-150 0 0,-5-1-67 0 0,-21-5 798 0 0,72 6 1203 0 0,-46 0-2416 0 0,4-2-2989 0 0,3 3-9545 0 0,-7 0 6058 0 0</inkml:trace>
</inkml:ink>
</file>

<file path=ppt/ink/ink6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2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1 3249 0 0,'0'0'1985'0'0,"0"0"-132"0"0,0 0-50 0 0,0 0 104 0 0,0 0 77 0 0,0 0-134 0 0,0 0-367 0 0,0 0-421 0 0,0 0-358 0 0,0 0-256 0 0,0 0-131 0 0,0 0-51 0 0,0 0-26 0 0,-3 18 654 0 0,0-7-6415 0 0,0-7-120 0 0,0 0-3242 0 0</inkml:trace>
</inkml:ink>
</file>

<file path=ppt/ink/ink6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29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951 96 0 0 0,'0'0'826'0'0,"0"0"583"0"0,0 0 18 0 0,0 0-113 0 0,0 0-55 0 0,2-7-3 0 0,15-37 1316 0 0,-19 15 3306 0 0,-21 16-3843 0 0,-38 11-1870 0 0,57 2-7 0 0,-24 4-178 0 0,0 1-1 0 0,0 2 1 0 0,0 0 0 0 0,1 2 0 0 0,-23 11 20 0 0,-7 2 6 0 0,13-7-14 0 0,1 3 0 0 0,1 2 1 0 0,0 1-1 0 0,2 2 0 0 0,-14 12 8 0 0,53-35-15 0 0,0 0-1 0 0,0 1 1 0 0,0 0-1 0 0,0-1 1 0 0,1 1 0 0 0,-1 0-1 0 0,0-1 1 0 0,0 1-1 0 0,0 0 1 0 0,1 0-1 0 0,-1-1 1 0 0,0 1 0 0 0,1 0-1 0 0,-1 0 1 0 0,1 0-1 0 0,-1 0 1 0 0,1 0-1 0 0,0 0 1 0 0,-1 0-1 0 0,1 0 1 0 0,0 0 0 0 0,0 0-1 0 0,-1 0 1 0 0,1 0-1 0 0,0 0 1 0 0,0 1-1 0 0,0-1 1 0 0,0 0-1 0 0,0 0 1 0 0,1 0 0 0 0,-1 0-1 0 0,0 0 1 0 0,0 0-1 0 0,1 0 1 0 0,-1 0-1 0 0,1 0 1 0 0,-1 0 0 0 0,1 0-1 0 0,-1 0 1 0 0,1 0-1 0 0,0 0 1 0 0,-1-1-1 0 0,1 1 1 0 0,0 0-1 0 0,-1 0 1 0 0,1-1 0 0 0,0 1-1 0 0,0 0 1 0 0,0-1-1 0 0,0 1 1 0 0,0-1-1 0 0,0 1 1 0 0,0-1 0 0 0,1 1 15 0 0,56 23-63 0 0,-14-15 148 0 0,-1-2-1 0 0,1-2 1 0 0,0-2 0 0 0,23-2-85 0 0,-34 4 71 0 0,-32-5-63 0 0,-1 0 0 0 0,1 1 1 0 0,-1-1-1 0 0,0 0 0 0 0,1 1 0 0 0,-1-1 1 0 0,1 0-1 0 0,-1 1 0 0 0,0-1 0 0 0,1 1 1 0 0,-1-1-1 0 0,0 1 0 0 0,0-1 0 0 0,1 1 1 0 0,-1-1-1 0 0,0 0 0 0 0,0 1 0 0 0,0-1 1 0 0,0 1-1 0 0,0-1 0 0 0,1 1 1 0 0,-1 0-1 0 0,0-1 0 0 0,0 1 0 0 0,0-1 1 0 0,0 1-1 0 0,-1-1 0 0 0,1 1 0 0 0,0-1 1 0 0,0 1-1 0 0,0-1 0 0 0,0 1 0 0 0,0-1 1 0 0,-1 1-1 0 0,1-1 0 0 0,0 0 0 0 0,0 1 1 0 0,-1-1-1 0 0,1 1 0 0 0,0-1 0 0 0,-1 1 1 0 0,1-1-1 0 0,0 0 0 0 0,-1 1 0 0 0,1-1 1 0 0,-1 0-1 0 0,1 1 0 0 0,0-1 0 0 0,-1 0 1 0 0,1 0-1 0 0,-1 0 0 0 0,1 1 0 0 0,-1-1 1 0 0,1 0-1 0 0,-1 0 0 0 0,1 0 1 0 0,-1 0-1 0 0,1 0 0 0 0,-1 0 0 0 0,1 0 1 0 0,-1 0-9 0 0,-325 249 688 0 0,305-235-676 0 0,0 2 1 0 0,1 0-1 0 0,0 1 1 0 0,1 1-1 0 0,2 1 1 0 0,0 1-1 0 0,0 0 1 0 0,2 1 0 0 0,1 1-1 0 0,-2 5-12 0 0,14-25 5 0 0,0 1-1 0 0,1 0 1 0 0,0-1-1 0 0,-1 1 1 0 0,1 0-1 0 0,0 0 1 0 0,0 0-1 0 0,0 0 1 0 0,1 0-1 0 0,-1 0 1 0 0,1 0-1 0 0,0 0 1 0 0,-1 0-1 0 0,1 0 1 0 0,1 0-1 0 0,-1 0 1 0 0,0 0 0 0 0,1 1-1 0 0,0-1 1 0 0,-1 0-1 0 0,1-1 1 0 0,0 1-1 0 0,1 0 1 0 0,-1 0-1 0 0,0 0 1 0 0,1-1-1 0 0,0 1 1 0 0,-1 0-1 0 0,1-1 1 0 0,0 0-1 0 0,0 1 1 0 0,1-1-1 0 0,-1 0 1 0 0,0 0 0 0 0,1 0-1 0 0,-1-1 1 0 0,1 1-1 0 0,0 0 1 0 0,-1-1-1 0 0,1 0 1 0 0,0 1-1 0 0,0-1 1 0 0,2 0-5 0 0,18 4 88 0 0,-1-2 0 0 0,1-1 0 0 0,0 0 0 0 0,0-2 0 0 0,-1 0 1 0 0,1-2-1 0 0,0 0 0 0 0,-1-2 0 0 0,1 0 0 0 0,-1-2 0 0 0,0 0 0 0 0,-1-2 0 0 0,5-2-88 0 0,262-103-729 0 0,-222 70-2857 0 0,-34 20-4396 0 0,-22 16-57 0 0</inkml:trace>
  <inkml:trace contextRef="#ctx0" brushRef="#br0" timeOffset="312.796">1426 398 11002 0 0,'0'0'801'0'0,"0"0"-339"0"0,0 0 42 0 0,0 0 342 0 0,0 0 257 0 0,-26 38 57 0 0,-79 122-161 0 0,-47 70 488 0 0,73-69-3018 0 0,68-125-3075 0 0,3 1-4024 0 0,7-33 5033 0 0</inkml:trace>
  <inkml:trace contextRef="#ctx0" brushRef="#br0" timeOffset="570.411">980 450 15355 0 0,'0'0'264'0'0,"0"0"-394"0"0,0 0-96 0 0,0 0 237 0 0,0 0 354 0 0,0 0 189 0 0,0 0 46 0 0,0 0-12 0 0,0 0-40 0 0,0 0-62 0 0,29 33-76 0 0,92 103-70 0 0,-45-72 21 0 0,-59-55-288 0 0,21 15-307 0 0,2-2-1 0 0,0-1 1 0 0,1-2 0 0 0,2-2 0 0 0,11 1 234 0 0,-29-12-2196 0 0,1-1-5013 0 0,-16-4-1814 0 0</inkml:trace>
  <inkml:trace contextRef="#ctx0" brushRef="#br0" timeOffset="947.097">1926 619 4121 0 0,'0'0'1952'0'0,"0"0"-491"0"0,0 0 11 0 0,0 0 304 0 0,0 0 217 0 0,0 0-121 0 0,0 0-425 0 0,0 0-408 0 0,0 0-283 0 0,0 0-170 0 0,0 0-110 0 0,0 0-75 0 0,0 0-41 0 0,-11-7-53 0 0,-37-23-30 0 0,44 29-252 0 0,1 0 0 0 0,0 0-1 0 0,-1 0 1 0 0,1 0 0 0 0,-1 0-1 0 0,1 1 1 0 0,-1 0-1 0 0,1 0 1 0 0,-1 0 0 0 0,1 0-1 0 0,-1 0 1 0 0,1 1 0 0 0,-1-1-1 0 0,1 1 1 0 0,-1 0 0 0 0,1 0-1 0 0,0 1 1 0 0,-1-1 0 0 0,1 1-1 0 0,0-1 1 0 0,0 1-1 0 0,0 0 1 0 0,0 0 0 0 0,-2 2-25 0 0,-8 4 36 0 0,-2 1-42 0 0,2 0 0 0 0,-1 1 0 0 0,1 0 0 0 0,1 1 0 0 0,0 1-1 0 0,0-1 1 0 0,1 2 0 0 0,1 0 0 0 0,0 0 0 0 0,1 1-1 0 0,0 0 1 0 0,1 1 0 0 0,0 0 0 0 0,-4 15 6 0 0,10-26-7 0 0,-1 0 0 0 0,2 1 1 0 0,-1-1-1 0 0,0 0 0 0 0,1 1 1 0 0,0-1-1 0 0,0 1 0 0 0,0 0 1 0 0,1-1-1 0 0,-1 1 0 0 0,1 0 1 0 0,0-1-1 0 0,1 1 0 0 0,-1 0 1 0 0,1-1-1 0 0,0 1 0 0 0,0-1 1 0 0,0 1-1 0 0,1-1 0 0 0,-1 1 1 0 0,1-1-1 0 0,0 0 0 0 0,1 0 1 0 0,-1 0-1 0 0,1 0 0 0 0,-1 0 1 0 0,1 0-1 0 0,0-1 0 0 0,1 0 1 0 0,-1 1-1 0 0,2 0 7 0 0,3-2 91 0 0,0 0 1 0 0,0 0-1 0 0,0-1 0 0 0,0 0 0 0 0,0 0 1 0 0,0-1-1 0 0,1 0 0 0 0,-1 0 0 0 0,0-1 1 0 0,0 0-1 0 0,0-1 0 0 0,0 0 1 0 0,0 0-1 0 0,0 0 0 0 0,0-1 0 0 0,-1-1 1 0 0,8-3-92 0 0,114-81 843 0 0,21-63-483 0 0,-104 114-978 0 0,-46 36 205 0 0,0 1-235 0 0,-4 40-6315 0 0,1-4-3557 0 0,3-27 6296 0 0</inkml:trace>
  <inkml:trace contextRef="#ctx0" brushRef="#br0" timeOffset="1410.889">2243 965 0 0 0,'0'0'1592'0'0,"0"0"534"0"0,0 0 260 0 0,0 0 213 0 0,0 0 20 0 0,0 0-279 0 0,0 0-501 0 0,0 0-455 0 0,0 0-297 0 0,0 0-206 0 0,0 0-182 0 0,0 0-168 0 0,1-9-144 0 0,47-129 861 0 0,-42 126-1246 0 0,0 0 1 0 0,0 1 0 0 0,1 0-1 0 0,0 0 1 0 0,1 0-1 0 0,1 1 1 0 0,-1 0-1 0 0,2 1 1 0 0,-1 0-1 0 0,1 0 1 0 0,1 1-1 0 0,-1 0 1 0 0,1 1-1 0 0,1 0 1 0 0,-1 1-1 0 0,1 0 1 0 0,0 1-1 0 0,6-2-2 0 0,-16 8-14 0 0,0 1 0 0 0,0-1 0 0 0,0 0 0 0 0,0 1 0 0 0,-1 0-1 0 0,1-1 1 0 0,0 1 0 0 0,-1 0 0 0 0,0 0 0 0 0,1 0 0 0 0,-1 0 0 0 0,0 0-1 0 0,0 0 1 0 0,0 0 0 0 0,0 1 0 0 0,-1-1 0 0 0,1 0 0 0 0,0 0 0 0 0,-1 1-1 0 0,0-1 1 0 0,1 0 0 0 0,-1 1 0 0 0,0-1 0 0 0,0 0 0 0 0,0 1-1 0 0,-1-1 1 0 0,1 0 0 0 0,-1 1 0 0 0,1-1 0 0 0,-1 0 0 0 0,0 0 0 0 0,0 1-1 0 0,0 0 15 0 0,0 14 27 0 0,1-10-10 0 0,0-6-14 0 0,-1 0 1 0 0,1 0 0 0 0,0 0 0 0 0,-1 0-1 0 0,1-1 1 0 0,0 1 0 0 0,0 0 0 0 0,0 0-1 0 0,0 0 1 0 0,0 0 0 0 0,0 0 0 0 0,0 0-1 0 0,0 0 1 0 0,0 0 0 0 0,0 0 0 0 0,1 0 0 0 0,-1 0-1 0 0,0 0 1 0 0,1 0 0 0 0,-1 0 0 0 0,1-1-1 0 0,-1 1 1 0 0,1 0 0 0 0,-1 0 0 0 0,1 0-1 0 0,-1-1 1 0 0,1 1 0 0 0,0 0 0 0 0,-1-1-1 0 0,1 1 1 0 0,0 0 0 0 0,0-1 0 0 0,0 1-1 0 0,-1-1 1 0 0,1 1 0 0 0,0-1 0 0 0,0 0-1 0 0,0 1 1 0 0,0-1 0 0 0,0 0 0 0 0,0 0-1 0 0,0 1 1 0 0,0-1 0 0 0,0 0 0 0 0,0 0 0 0 0,0 0-1 0 0,0 0 1 0 0,0 0 0 0 0,-1-1 0 0 0,1 1-1 0 0,0 0 1 0 0,0 0 0 0 0,0 0 0 0 0,0-1-1 0 0,0 1 1 0 0,0-1 0 0 0,0 1-4 0 0,127-66 517 0 0,-111 57-515 0 0,-6 2-7 0 0,0 1 0 0 0,0 0-1 0 0,1 1 1 0 0,0 0 0 0 0,0 1 0 0 0,0 0-1 0 0,1 1 1 0 0,-1 1 0 0 0,1 0 0 0 0,4 0 5 0 0,-14 4 1 0 0,-1-1 0 0 0,1 1 0 0 0,-1 0 1 0 0,0-1-1 0 0,0 1 0 0 0,1 0 1 0 0,-1 1-1 0 0,0-1 0 0 0,-1 0 0 0 0,1 1 1 0 0,0-1-1 0 0,-1 1 0 0 0,1-1 0 0 0,-1 1 1 0 0,0 0-1 0 0,0-1 0 0 0,0 1 0 0 0,0 0 1 0 0,-1 0-1 0 0,1 0 0 0 0,-1 0 0 0 0,1 0 1 0 0,-1 0-1 0 0,0-1 0 0 0,0 1 0 0 0,0 0 1 0 0,-1 0-1 0 0,1 0 0 0 0,-1 0 0 0 0,0 0 1 0 0,1 0-1 0 0,-2 1-1 0 0,1 10 18 0 0,1-8-38 0 0,-1-1-1 0 0,1 1 0 0 0,0-1 0 0 0,0 1 1 0 0,0-1-1 0 0,1 1 0 0 0,0-1 0 0 0,0 0 1 0 0,0 1-1 0 0,1-1 0 0 0,0 0 1 0 0,0 0-1 0 0,0 0 0 0 0,0 0 0 0 0,1 0 1 0 0,0 0-1 0 0,0-1 0 0 0,0 1 0 0 0,1-1 1 0 0,3 3 20 0 0,24-3-3699 0 0,-12-11-6305 0 0,-12 0 2042 0 0</inkml:trace>
  <inkml:trace contextRef="#ctx0" brushRef="#br0" timeOffset="1826.955">3259 578 10634 0 0,'0'0'1270'0'0,"0"0"-410"0"0,0 0 139 0 0,0 0 308 0 0,0 0 169 0 0,0 0-141 0 0,0 0-383 0 0,0 0-342 0 0,0 0-210 0 0,0 0-119 0 0,-3 33-87 0 0,-8 103-50 0 0,-9 88 162 0 0,5-75-279 0 0,-7-58 32 0 0,22-90-48 0 0,0 0 0 0 0,-1 0 0 0 0,1 0 1 0 0,-1-1-1 0 0,1 1 0 0 0,-1 0 0 0 0,1 0 1 0 0,-1 0-1 0 0,0-1 0 0 0,1 1 0 0 0,-1 0 0 0 0,0-1 1 0 0,0 1-1 0 0,1-1 0 0 0,-1 1 0 0 0,0-1 1 0 0,0 1-1 0 0,0-1 0 0 0,0 0 0 0 0,0 1 0 0 0,0-1 1 0 0,0 0-1 0 0,1 1 0 0 0,-1-1 0 0 0,0 0 0 0 0,0 0 1 0 0,0 0-1 0 0,0 0 0 0 0,0 0 0 0 0,0 0 1 0 0,0 0-1 0 0,0-1 0 0 0,0 1 0 0 0,0 0 0 0 0,0 0 1 0 0,0-1-1 0 0,0 1 0 0 0,0-1 0 0 0,0 1 1 0 0,1-1-1 0 0,-1 1 0 0 0,0-1 0 0 0,0 1 0 0 0,1-1 1 0 0,-1 0-1 0 0,0 1 0 0 0,1-1 0 0 0,-1 0 0 0 0,0 1 1 0 0,1-1-1 0 0,-1 0 0 0 0,1 0 0 0 0,-1 0 1 0 0,1 0-1 0 0,0 0 0 0 0,-1 0 0 0 0,1 1 0 0 0,0-1 1 0 0,0 0-1 0 0,-1 0 0 0 0,1 0 0 0 0,0 0 1 0 0,0-1-12 0 0,-2-11 0 0 0,0 1 1 0 0,1-1 0 0 0,0 0 0 0 0,1 0-1 0 0,0 1 1 0 0,1-1 0 0 0,1 0-1 0 0,0 0 1 0 0,0 1 0 0 0,2-1 0 0 0,3-8-1 0 0,8-27-95 0 0,3 1 0 0 0,2 1 0 0 0,1 1 0 0 0,3 1 0 0 0,1 0 0 0 0,3 2 0 0 0,29-34 95 0 0,-52 69-11 0 0,1 1-1 0 0,-1 0 1 0 0,1 0-1 0 0,0 1 1 0 0,0 0-1 0 0,1 0 1 0 0,-1 0-1 0 0,1 1 1 0 0,0 0-1 0 0,1 0 1 0 0,-1 1-1 0 0,1 0 1 0 0,-1 0-1 0 0,1 0 1 0 0,0 1-1 0 0,0 1 1 0 0,0-1-1 0 0,0 1 1 0 0,0 1-1 0 0,1-1 1 0 0,-1 2-1 0 0,4-1 12 0 0,-9 1 20 0 0,1 0-1 0 0,-1 0 0 0 0,0 0 1 0 0,-1 0-1 0 0,1 1 1 0 0,0-1-1 0 0,0 1 1 0 0,0-1-1 0 0,-1 1 1 0 0,1 0-1 0 0,-1 0 0 0 0,1 0 1 0 0,-1 1-1 0 0,0-1 1 0 0,0 0-1 0 0,0 1 1 0 0,0 0-1 0 0,-1-1 1 0 0,1 1-1 0 0,-1 0 0 0 0,1 0 1 0 0,-1 0-1 0 0,0 0 1 0 0,0 0-1 0 0,0 0 1 0 0,-1 0-1 0 0,1 0 1 0 0,-1 0-1 0 0,1 2-19 0 0,-10 91 660 0 0,4-84-625 0 0,0-1 0 0 0,-1 0-1 0 0,0-1 1 0 0,0 1-1 0 0,-1-1 1 0 0,-1 0 0 0 0,0-1-1 0 0,0 0 1 0 0,-1 0-1 0 0,0-1 1 0 0,0 0 0 0 0,-1-1-1 0 0,0 0 1 0 0,-1 0-1 0 0,1-1 1 0 0,-1 0 0 0 0,0-1-1 0 0,-1-1 1 0 0,1 1 0 0 0,-4-1-36 0 0,14-3-93 0 0,0-1-1 0 0,0 0 1 0 0,0 1-1 0 0,0-1 1 0 0,0 0-1 0 0,0 0 1 0 0,-1 0-1 0 0,1 0 0 0 0,0 0 1 0 0,0 0-1 0 0,0 0 1 0 0,0 0-1 0 0,0 0 1 0 0,0-1-1 0 0,0 1 0 0 0,0 0 1 0 0,0 0-1 0 0,0-1 1 0 0,0 1-1 0 0,0-1 1 0 0,0 1-1 0 0,0-1 0 0 0,0 0 1 0 0,0 1-1 0 0,1-1 1 0 0,-1 0-1 0 0,0 0 1 0 0,0 1-1 0 0,1-1 0 0 0,-1 0 1 0 0,0 0-1 0 0,1 0 1 0 0,-1 0-1 0 0,1 0 1 0 0,-1 0-1 0 0,1 0 0 0 0,-1 0 95 0 0,-1-28-10415 0 0,2 22 7192 0 0,0-4-2207 0 0</inkml:trace>
  <inkml:trace contextRef="#ctx0" brushRef="#br0" timeOffset="2076.031">4054 122 12747 0 0,'0'0'1248'0'0,"0"0"-437"0"0,0 0 245 0 0,0 0 400 0 0,0 0 151 0 0,-11 31-184 0 0,-38 102-449 0 0,-52 121 262 0 0,93-224-1386 0 0,1 0 0 0 0,2 0-1 0 0,0 0 1 0 0,3 1 0 0 0,0-1 0 0 0,3 29 150 0 0,8-31-2292 0 0,-1-24-1989 0 0,3-2-4819 0 0,-4-2 3116 0 0</inkml:trace>
  <inkml:trace contextRef="#ctx0" brushRef="#br0" timeOffset="2438.725">4080 704 1304 0 0,'0'0'1347'0'0,"0"0"-42"0"0,0 0 207 0 0,0 0 331 0 0,0 0 284 0 0,0 0 81 0 0,0 0-118 0 0,0 0-280 0 0,0 0-324 0 0,0 0-265 0 0,0 0-175 0 0,34 14-86 0 0,105 44-94 0 0,-137-56-814 0 0,1-1 0 0 0,0 1 1 0 0,1-1-1 0 0,-1 0 1 0 0,0 0-1 0 0,0 0 1 0 0,1 0-1 0 0,-1 0 1 0 0,0-1-1 0 0,1 1 1 0 0,-1-1-1 0 0,1 0 0 0 0,-1 0 1 0 0,0 0-1 0 0,1-1 1 0 0,-1 1-1 0 0,0-1 1 0 0,1 0-1 0 0,-1 0 1 0 0,0 0-1 0 0,0 0 1 0 0,3-2-53 0 0,5-2 235 0 0,1 0-113 0 0,0 1 1 0 0,-1-2-1 0 0,0 1 1 0 0,0-2-1 0 0,-1 1 0 0 0,1-1 1 0 0,-1-1-1 0 0,-1 0 0 0 0,0 0 1 0 0,0-1-1 0 0,0 0 0 0 0,-1-1 1 0 0,0 0-1 0 0,-1 0 0 0 0,0 0 1 0 0,-1-1-1 0 0,0 0 0 0 0,-1 0 1 0 0,4-11-123 0 0,-9 19-16 0 0,1 1 0 0 0,-1-1 0 0 0,1 1 0 0 0,-1-1 1 0 0,0 1-1 0 0,0-1 0 0 0,0 0 0 0 0,0 1 0 0 0,-1-1 1 0 0,1 1-1 0 0,-1-1 0 0 0,1 1 0 0 0,-1-1 0 0 0,0 1 1 0 0,0 0-1 0 0,0-1 0 0 0,0 1 0 0 0,0 0 0 0 0,-1 0 1 0 0,1-1-1 0 0,-1 1 0 0 0,0 0 0 0 0,1 1 0 0 0,-1-1 1 0 0,0 0-1 0 0,0 0 0 0 0,0 1 0 0 0,0-1 0 0 0,0 1 1 0 0,0 0-1 0 0,-1-1 0 0 0,1 1 0 0 0,0 0 0 0 0,-1 0 1 0 0,1 1-1 0 0,-1-1 0 0 0,1 0 0 0 0,-1 1 0 0 0,1 0 1 0 0,-1-1-1 0 0,0 1 0 0 0,1 0 0 0 0,-1 0 0 0 0,1 1 1 0 0,-1-1-1 0 0,1 0 0 0 0,-1 1 0 0 0,1 0 0 0 0,-1-1 1 0 0,1 1-1 0 0,-1 0 0 0 0,1 0 0 0 0,-2 1 16 0 0,-14 6-64 0 0,0 0 0 0 0,1 2 0 0 0,0 0 0 0 0,0 0 0 0 0,1 2 0 0 0,0 0 0 0 0,1 0 0 0 0,0 2 0 0 0,-11 14 64 0 0,18-22-27 0 0,1 2 0 0 0,0-1 0 0 0,1 1-1 0 0,0-1 1 0 0,0 2 0 0 0,1-1 0 0 0,0 1 0 0 0,0 0 0 0 0,1 0 0 0 0,0 0-1 0 0,1 0 1 0 0,0 1 0 0 0,0-1 0 0 0,1 1 0 0 0,1 0 0 0 0,-1 0 0 0 0,1 0 27 0 0,1-5-32 0 0,0-1 1 0 0,0 0 0 0 0,0 1 0 0 0,1-1 0 0 0,-1 0 0 0 0,1 1 0 0 0,0-1-1 0 0,1 0 1 0 0,-1 0 0 0 0,1 0 0 0 0,-1 0 0 0 0,1 0 0 0 0,0 0-1 0 0,1 0 1 0 0,-1-1 0 0 0,1 1 0 0 0,-1-1 0 0 0,1 1 0 0 0,0-1 0 0 0,0 0-1 0 0,1 0 1 0 0,-1-1 0 0 0,1 1 0 0 0,-1-1 0 0 0,1 1 0 0 0,0-1 0 0 0,0 0-1 0 0,3 1 32 0 0,93 15-2287 0 0,-65-19-1737 0 0,-4-4-4318 0 0,-17 1 904 0 0</inkml:trace>
  <inkml:trace contextRef="#ctx0" brushRef="#br0" timeOffset="3170.017">2064 682 0 0 0,'0'0'1163'0'0,"0"0"661"0"0,0 0-78 0 0,0 0-263 0 0,0 0-203 0 0,0 0-134 0 0,0 0-35 0 0,0 0-52 0 0,0 0-92 0 0,6-11 1300 0 0,-4 65 2536 0 0,-2-32-4312 0 0,15 107-45 0 0,6-104-1953 0 0,-12-20-2171 0 0,1-2-4386 0 0,-5-2 1527 0 0</inkml:trace>
  <inkml:trace contextRef="#ctx0" brushRef="#br0" timeOffset="12031.205">4 1326 0 0 0,'0'0'757'0'0,"0"0"276"0"0,0 0-90 0 0,0 0-173 0 0,-1-6-148 0 0,-2-16-117 0 0,37 9 1542 0 0,265-3 2170 0 0,-160 15-3457 0 0,953-37 1517 0 0,-308 26-1270 0 0,330-20 433 0 0,-617-8-426 0 0,140-19 241 0 0,-545 33-384 0 0,-84 25-1566 0 0,-16-1-2090 0 0,-3 1-7441 0 0,7 1 4414 0 0</inkml:trace>
</inkml:ink>
</file>

<file path=ppt/ink/ink6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9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36 7434 0 0,'0'0'513'0'0,"0"0"-300"0"0,0 0-251 0 0,0 0 16 0 0,0 0 182 0 0,0 0 197 0 0,0 0 139 0 0,0 0 86 0 0,0 0 31 0 0,0 0-33 0 0,0 0-55 0 0,-3 21-39 0 0,-23 153 742 0 0,3 77 272 0 0,11-2-1605 0 0,12-248 75 0 0,0 0 1 0 0,0 0-1 0 0,0 0 1 0 0,1 0 0 0 0,-1 0-1 0 0,0-1 1 0 0,1 1-1 0 0,-1 0 1 0 0,1 0-1 0 0,-1 0 1 0 0,1-1-1 0 0,-1 1 1 0 0,1 0 0 0 0,-1-1-1 0 0,1 1 1 0 0,-1 0-1 0 0,1-1 1 0 0,0 1-1 0 0,0-1 1 0 0,-1 1-1 0 0,1-1 1 0 0,0 1 0 0 0,0-1-1 0 0,-1 0 1 0 0,1 1-1 0 0,0-1 1 0 0,0 0-1 0 0,0 0 1 0 0,0 1-1 0 0,0-1 1 0 0,-1 0 0 0 0,1 0-1 0 0,0 0 1 0 0,0 0-1 0 0,0 0 1 0 0,0 0-1 0 0,0 0 1 0 0,0-1 0 0 0,0 1-1 0 0,-1 0 1 0 0,1 0-1 0 0,0-1 1 0 0,0 1-1 0 0,0 0 1 0 0,-1-1-1 0 0,1 1 1 0 0,0-1 0 0 0,0 1-1 0 0,-1-1 30 0 0,40-23-135 0 0,49-42-136 0 0,-86 67 272 0 0,0 1 0 0 0,-1-1 0 0 0,0 1 0 0 0,1 0 0 0 0,-1 0 0 0 0,0 0 0 0 0,0 0 0 0 0,0 0 0 0 0,0 0 0 0 0,-1 1 0 0 0,1-1 0 0 0,-1 0 0 0 0,1 1 0 0 0,-1 0 0 0 0,0-1 0 0 0,0 1-1 0 0,0 0 1 0 0,0 0 0 0 0,0-1 0 0 0,-1 1 0 0 0,1 0 0 0 0,-1 0 0 0 0,0 0 0 0 0,0 0 0 0 0,0 0 0 0 0,0 0 0 0 0,0 0 0 0 0,-1 1-1 0 0,3 5 65 0 0,-1-4 12 0 0,31 107 517 0 0,-30-109-515 0 0,0 0 0 0 0,-1-1-1 0 0,1 1 1 0 0,0 0 0 0 0,0-1-1 0 0,0 1 1 0 0,1-1 0 0 0,-1 0-1 0 0,1 0 1 0 0,-1 0-1 0 0,1 0 1 0 0,-1 0 0 0 0,1 0-1 0 0,0-1 1 0 0,0 1 0 0 0,0-1-1 0 0,0 0 1 0 0,0 0 0 0 0,0 0-1 0 0,1 0 1 0 0,-1-1-1 0 0,0 1 1 0 0,0-1 0 0 0,1 0-1 0 0,-1 0 1 0 0,0 0 0 0 0,0 0-1 0 0,1 0 1 0 0,-1-1 0 0 0,0 0-1 0 0,0 1 1 0 0,0-1-1 0 0,0 0 1 0 0,1-1-79 0 0,8-6 284 0 0,1 0-1 0 0,-2-1 1 0 0,1-1 0 0 0,-1 1-1 0 0,-1-2 1 0 0,0 0 0 0 0,0 0-1 0 0,-1-1 1 0 0,-1 0 0 0 0,0 0-1 0 0,0-1 1 0 0,-1 0 0 0 0,-1 0-1 0 0,0-1 1 0 0,-1 0 0 0 0,-1 0-1 0 0,3-12-283 0 0,1 2 68 0 0,-1 0-1 0 0,-1 0 1 0 0,0 0-1 0 0,-3-1 1 0 0,0 0-1 0 0,-1 0 0 0 0,-1 0 1 0 0,-2 0-1 0 0,0 0 1 0 0,-2 0-1 0 0,0 1 1 0 0,-2-1-1 0 0,-1 1 1 0 0,-1 0-1 0 0,0 0 0 0 0,-9-14-67 0 0,10 22-82 0 0,-1 2-1 0 0,-1-1 1 0 0,0 1-1 0 0,-1 0 1 0 0,-1 1-1 0 0,0 0 1 0 0,0 0 0 0 0,-2 1-1 0 0,1 0 1 0 0,-2 1-1 0 0,1 1 1 0 0,-1 0-1 0 0,-1 1 1 0 0,0 0-1 0 0,0 1 1 0 0,-1 0-1 0 0,0 1 1 0 0,0 1-1 0 0,0 1 1 0 0,-1 0-1 0 0,0 1 1 0 0,0 0-1 0 0,0 2 1 0 0,-1-1-1 0 0,1 2 1 0 0,-7 1 82 0 0,15 1-232 0 0,0 0-1 0 0,0 1 1 0 0,0 0-1 0 0,0 0 1 0 0,0 1 0 0 0,1 0-1 0 0,-1 1 1 0 0,1 0 0 0 0,0 0-1 0 0,0 0 1 0 0,0 1-1 0 0,1 0 1 0 0,-1 0 0 0 0,1 1-1 0 0,0 0 1 0 0,-3 4 232 0 0,-44 70-9866 0 0,43-59 3583 0 0</inkml:trace>
  <inkml:trace contextRef="#ctx0" brushRef="#br0" timeOffset="362.885">928 581 8282 0 0,'0'0'2291'0'0,"0"0"-715"0"0,0 0-365 0 0,0 0 3 0 0,0 0 3 0 0,0 0-124 0 0,0 0-257 0 0,0 0-245 0 0,0 0-151 0 0,0 0-118 0 0,0 0-80 0 0,0 0-93 0 0,-9 26-67 0 0,-28 79-30 0 0,26-37-56 0 0,11-62-288 0 0,5 27 74 0 0,16-24-6943 0 0,-15-9 2210 0 0,-1 0-2021 0 0</inkml:trace>
  <inkml:trace contextRef="#ctx0" brushRef="#br0" timeOffset="621.94">895 239 12659 0 0,'0'0'1032'0'0,"0"0"-608"0"0,0 0-312 0 0,0 0-40 0 0,0 0-72 0 0,0 0-40 0 0,0 0-344 0 0,0 0-440 0 0,0 0-384 0 0,0 0-601 0 0,0 0-1047 0 0,0 0-1313 0 0,0 0 1160 0 0</inkml:trace>
  <inkml:trace contextRef="#ctx0" brushRef="#br0" timeOffset="967.975">1333 460 5081 0 0,'0'0'1672'0'0,"0"0"-350"0"0,0 0-67 0 0,0 0 85 0 0,0 0 69 0 0,0 0-144 0 0,0 0-277 0 0,0 0-271 0 0,0 0-207 0 0,0 0-123 0 0,0 0-67 0 0,0 0-50 0 0,0 0-34 0 0,-17 5-48 0 0,-54 19-59 0 0,26 10 76 0 0,37-24-181 0 0,7-8-43 0 0,0 0-1 0 0,0 0 1 0 0,0 0-1 0 0,0 1 1 0 0,0-1-1 0 0,0 0 1 0 0,1 0-1 0 0,-1 1 1 0 0,1-1-1 0 0,0 0 1 0 0,0 1-1 0 0,0-1 1 0 0,0 0-1 0 0,0 1 1 0 0,0-1-1 0 0,0 0 1 0 0,1 1-1 0 0,-1-1 1 0 0,1 0-1 0 0,0 0 1 0 0,0 1-1 0 0,-1-1 0 0 0,1 0 1 0 0,1 0-1 0 0,-1 0 1 0 0,0 0-1 0 0,0 0 1 0 0,1 0-1 0 0,-1-1 1 0 0,1 1-1 0 0,0 0 1 0 0,0-1-1 0 0,-1 1 1 0 0,1-1-1 0 0,0 0 1 0 0,0 1-1 0 0,0-1 1 0 0,0 0-1 0 0,0 0 1 0 0,1 0-1 0 0,1 0 20 0 0,103 62 4 0 0,-103-60 16 0 0,-1 0-1 0 0,1 0 1 0 0,-1 1-1 0 0,0-1 1 0 0,0 1 0 0 0,-1-1-1 0 0,1 1 1 0 0,-1 0-1 0 0,0 0 1 0 0,0 0-1 0 0,0 1 1 0 0,0-1 0 0 0,-1 0-1 0 0,1 0 1 0 0,-1 1-1 0 0,0-1 1 0 0,-1 1-1 0 0,1-1 1 0 0,-1 1 0 0 0,0 0-1 0 0,0-1 1 0 0,0 1-1 0 0,-1-1 1 0 0,0 1-1 0 0,0-1 1 0 0,0 1 0 0 0,0-1-1 0 0,0 0 1 0 0,-1 1-1 0 0,0-1 1 0 0,0 0-1 0 0,0 0 1 0 0,-1 0 0 0 0,1 0-1 0 0,-1-1 1 0 0,0 1-1 0 0,0-1-19 0 0,-5 5-115 0 0,0-1 1 0 0,0 0-1 0 0,-1 0 0 0 0,0-1 0 0 0,-1-1 0 0 0,1 1 0 0 0,-1-2 0 0 0,0 1 1 0 0,0-1-1 0 0,0-1 0 0 0,-1 1 0 0 0,1-2 0 0 0,-1 0 0 0 0,-2 0 115 0 0,-23 2-4434 0 0,1-2-3691 0 0,28-2 5046 0 0</inkml:trace>
  <inkml:trace contextRef="#ctx0" brushRef="#br0" timeOffset="1297.041">1710 250 11322 0 0,'0'0'1303'0'0,"0"0"-737"0"0,0 0-381 0 0,0 0 118 0 0,0 0 317 0 0,0 0 276 0 0,0 0 135 0 0,0 0-44 0 0,0 0-155 0 0,0 0-144 0 0,0 0-132 0 0,-2 32-103 0 0,-10 101-69 0 0,-12 106 336 0 0,6-18-1499 0 0,8-199-1251 0 0,3-18-5662 0 0,7-5 1439 0 0,0-1 4738 0 0,0 2 966 0 0,0-4-1479 0 0</inkml:trace>
  <inkml:trace contextRef="#ctx0" brushRef="#br0" timeOffset="1572.019">1896 419 6297 0 0,'0'0'1393'0'0,"0"0"-563"0"0,0 0-157 0 0,0 0 200 0 0,0 0 185 0 0,0 0 39 0 0,0 0-150 0 0,0 0-217 0 0,0 0-122 0 0,-31 27-60 0 0,-97 82-37 0 0,76-61 609 0 0,52-46-1095 0 0,0 0 1 0 0,0 0 0 0 0,0 0-1 0 0,0 1 1 0 0,1-1-1 0 0,-1 0 1 0 0,1 0 0 0 0,-1 0-1 0 0,1 0 1 0 0,0 0-1 0 0,0 0 1 0 0,0-1 0 0 0,0 1-1 0 0,0 0 1 0 0,0 0-1 0 0,0-1 1 0 0,1 1 0 0 0,-1 0-1 0 0,0-1 1 0 0,1 0-1 0 0,0 1 1 0 0,-1-1 0 0 0,1 0-1 0 0,0 0 1 0 0,-1 0-1 0 0,1 0 1 0 0,0 0 0 0 0,0 0-1 0 0,0 0 1 0 0,0 0-1 0 0,0-1 1 0 0,0 1 0 0 0,0-1-1 0 0,0 0 1 0 0,3 0-26 0 0,4 5 208 0 0,4 1-25 0 0,-1 1-1 0 0,1 1 0 0 0,-2 0 1 0 0,1 1-1 0 0,-1 0 1 0 0,-1 0-1 0 0,1 1 1 0 0,-2 1-1 0 0,1 0 1 0 0,-2 0-1 0 0,1 1 0 0 0,-1-1 1 0 0,-1 2-1 0 0,0-1 1 0 0,2 9-183 0 0,-4-9 41 0 0,-5-10-80 0 0,1 1-1 0 0,-1-1 1 0 0,1 0-1 0 0,0 1 1 0 0,0-1-1 0 0,-1 0 1 0 0,2 0-1 0 0,-1 0 1 0 0,0 0-1 0 0,0 0 1 0 0,1 0-1 0 0,-1 0 1 0 0,1 0-1 0 0,-1 0 1 0 0,1 0-1 0 0,0-1 1 0 0,0 1-1 0 0,0-1 1 0 0,0 0-1 0 0,0 1 1 0 0,0-1-1 0 0,0 0 1 0 0,0 0-1 0 0,1 0 1 0 0,-1 0-1 0 0,0-1 1 0 0,1 1-1 0 0,1 0 40 0 0,8-1-2224 0 0,-2 0-3411 0 0,-2 0-5407 0 0</inkml:trace>
</inkml:ink>
</file>

<file path=ppt/ink/ink6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4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30 12299 0 0,'0'0'890'0'0,"0"0"-453"0"0,0 0-157 0 0,0 0 113 0 0,0 0 198 0 0,0 0 89 0 0,0 0-36 0 0,0 0-85 0 0,0 0-110 0 0,0 0-50 0 0,-12 33-44 0 0,-34 105-55 0 0,23-22 389 0 0,21-83-505 0 0,-21 291 128 0 0,22-320-810 0 0,-1 11 825 0 0,1-13-2538 0 0,0-9-3803 0 0,5-11-1365 0 0,1 11 3693 0 0</inkml:trace>
  <inkml:trace contextRef="#ctx0" brushRef="#br0" timeOffset="233.942">390 0 5849 0 0,'0'0'3353'0'0,"0"0"-2098"0"0,0 0-807 0 0,0 0 57 0 0,0 0 252 0 0,0 0 209 0 0,0 0 91 0 0,0 0-97 0 0,0 0-160 0 0,0 0-140 0 0,0 0-142 0 0,-15 34-120 0 0,-46 105-79 0 0,40-55 171 0 0,2 193 310 0 0,14-226-827 0 0,-4 60-2750 0 0,9-111 1621 0 0,0 3 2053 0 0,0-3-4700 0 0,0 1-5355 0 0,0-1 6047 0 0</inkml:trace>
  <inkml:trace contextRef="#ctx0" brushRef="#br0" timeOffset="488.933">619 424 7466 0 0,'0'0'1129'0'0,"0"0"-253"0"0,0 0 235 0 0,0 0 370 0 0,0 0 180 0 0,0 0-155 0 0,0 0-360 0 0,0 0-313 0 0,0 0-220 0 0,0 0-167 0 0,-12 33-118 0 0,-34 102-128 0 0,21-26-654 0 0,25-92-640 0 0,0-17-487 0 0,0 0-1415 0 0,0 0-2328 0 0,0 0-2023 0 0</inkml:trace>
  <inkml:trace contextRef="#ctx0" brushRef="#br0" timeOffset="710.209">633 85 11602 0 0,'0'0'2609'0'0,"0"0"-2849"0"0,0 0-440 0 0,0 0 8 0 0,0 0 104 0 0,0 0 87 0 0,0 0-359 0 0,0 0-952 0 0,0 0-2129 0 0,0 0-1096 0 0</inkml:trace>
  <inkml:trace contextRef="#ctx0" brushRef="#br0" timeOffset="1040.46">733 689 11610 0 0,'0'0'1018'0'0,"0"0"-176"0"0,0 0 130 0 0,0 0 87 0 0,0 0-87 0 0,0 0-243 0 0,0 0-294 0 0,0 0-158 0 0,0 0-72 0 0,0 0-72 0 0,0 0-49 0 0,0 0-28 0 0,23-29-24 0 0,73-90-21 0 0,-34 49-74 0 0,-62 69 34 0 0,0 0 1 0 0,1 0-1 0 0,-1 0 0 0 0,1-1 1 0 0,0 1-1 0 0,-1 0 0 0 0,1 0 1 0 0,0 0-1 0 0,0 0 0 0 0,0 0 1 0 0,-1 0-1 0 0,1 0 0 0 0,0 1 1 0 0,0-1-1 0 0,1 0 1 0 0,-1 0-1 0 0,0 1 0 0 0,0-1 1 0 0,0 0-1 0 0,0 1 0 0 0,0 0 1 0 0,1-1-1 0 0,-1 1 0 0 0,0-1 1 0 0,0 1-1 0 0,1 0 0 0 0,-1 0 1 0 0,0 0-1 0 0,1 0 0 0 0,-1 0 1 0 0,0 0-1 0 0,0 0 0 0 0,1 0 1 0 0,-1 1-1 0 0,0-1 0 0 0,1 0 1 0 0,-1 1-1 0 0,0-1 1 0 0,0 1-1 0 0,0-1 0 0 0,0 1 1 0 0,1 0-1 0 0,-1-1 0 0 0,0 1 1 0 0,0 0-1 0 0,0 0 0 0 0,0 0 1 0 0,-1 0-1 0 0,1 0 0 0 0,0 0 1 0 0,0 0-1 0 0,-1 0 0 0 0,1 0 1 0 0,0 0-1 0 0,-1 0 0 0 0,1 1 1 0 0,-1-1-1 0 0,1 0 0 0 0,-1 0 1 0 0,0 1-1 0 0,1-1 1 0 0,-1 0-1 0 0,0 0 0 0 0,0 1 29 0 0,1 145 580 0 0,-1-145-476 0 0,1 0-1 0 0,0 0 0 0 0,0 0 1 0 0,0-1-1 0 0,0 1 0 0 0,1 0 1 0 0,-1-1-1 0 0,0 1 0 0 0,1-1 1 0 0,-1 1-1 0 0,1-1 0 0 0,-1 0 1 0 0,1 1-1 0 0,0-1 0 0 0,0 0 1 0 0,-1 0-1 0 0,1 0 0 0 0,0 0 1 0 0,0-1-1 0 0,0 1 0 0 0,0 0 1 0 0,0-1-1 0 0,0 0 0 0 0,0 1 1 0 0,0-1-1 0 0,0 0 0 0 0,0 0 1 0 0,0 0-1 0 0,0 0 0 0 0,1 0 1 0 0,-1-1-1 0 0,0 1 1 0 0,0-1-1 0 0,0 1 0 0 0,0-1 1 0 0,-1 0-1 0 0,1 0 0 0 0,0 1 1 0 0,0-1-1 0 0,0-1 0 0 0,0 1-103 0 0,118-109 1455 0 0,-70 69-4875 0 0,-31 31-668 0 0,1 2-3432 0 0,-11 4-262 0 0</inkml:trace>
  <inkml:trace contextRef="#ctx0" brushRef="#br0" timeOffset="1472.84">1504 453 4817 0 0,'0'0'3430'0'0,"0"0"-1056"0"0,0 0-486 0 0,0 0-157 0 0,0 0-145 0 0,0 0-264 0 0,0 0-290 0 0,0 0-276 0 0,0 0-210 0 0,0 0-136 0 0,0 0-127 0 0,0 0-90 0 0,0 0-73 0 0,-28 11-62 0 0,-89 37-28 0 0,113-47-31 0 0,1 0-1 0 0,-1 0 0 0 0,1 1 0 0 0,-1-1 1 0 0,1 1-1 0 0,0 0 0 0 0,0 0 0 0 0,0 0 1 0 0,0 1-1 0 0,0-1 0 0 0,0 1 0 0 0,1-1 1 0 0,-1 1-1 0 0,1 0 0 0 0,0 0 0 0 0,-1 0 1 0 0,2 0-1 0 0,-1 0 0 0 0,0 1 0 0 0,0 1 2 0 0,-3 6-27 0 0,3-9 7 0 0,0 1 1 0 0,1-1-1 0 0,-1 1 0 0 0,1-1 1 0 0,0 1-1 0 0,0-1 0 0 0,0 1 1 0 0,0 0-1 0 0,0 0 1 0 0,1 0-1 0 0,-1-1 0 0 0,1 1 1 0 0,0 0-1 0 0,-1 0 1 0 0,1 0-1 0 0,1 0 0 0 0,-1 0 1 0 0,0 0-1 0 0,1 0 1 0 0,-1-1-1 0 0,1 1 0 0 0,0 0 1 0 0,0 0-1 0 0,0-1 1 0 0,0 1-1 0 0,1 0 0 0 0,-1-1 1 0 0,1 0-1 0 0,-1 1 1 0 0,1-1-1 0 0,0 0 0 0 0,0 1 1 0 0,0-1-1 0 0,0 0 0 0 0,0-1 1 0 0,1 1-1 0 0,-1 0 20 0 0,8 0 59 0 0,1 0 0 0 0,-1-1 0 0 0,0 0 0 0 0,1-1 0 0 0,-1 0 0 0 0,0 0 0 0 0,1-1 0 0 0,-1-1 0 0 0,0 0 1 0 0,0 0-1 0 0,0-1 0 0 0,0 0 0 0 0,0-1 0 0 0,-1 0 0 0 0,1 0 0 0 0,-1-1 0 0 0,0 0 0 0 0,-1-1 0 0 0,1 0 0 0 0,-1 0 0 0 0,0-1 0 0 0,-1 0 0 0 0,2-2-59 0 0,86-51 159 0 0,-94 59-167 0 0,0 1 0 0 0,1-1 1 0 0,-1 0-1 0 0,0 0 1 0 0,1 0-1 0 0,-1 1 1 0 0,1-1-1 0 0,-1 1 1 0 0,1-1-1 0 0,-1 1 1 0 0,1-1-1 0 0,-1 1 1 0 0,1 0-1 0 0,-1 0 0 0 0,1 0 1 0 0,-1 0-1 0 0,1 0 1 0 0,-1 0-1 0 0,1 0 1 0 0,-1 1-1 0 0,1-1 1 0 0,-1 0-1 0 0,1 1 1 0 0,-1-1-1 0 0,1 1 1 0 0,-1 0-1 0 0,1-1 1 0 0,-1 1-1 0 0,0 0 0 0 0,0 0 1 0 0,1 0-1 0 0,-1 0 1 0 0,0 0-1 0 0,0 0 1 0 0,0 0-1 0 0,0 1 1 0 0,0-1-1 0 0,0 0 1 0 0,0 0-1 0 0,-1 1 1 0 0,1-1-1 0 0,0 1 0 0 0,0 0 8 0 0,7 42-1 0 0,-1 0 0 0 0,-3 1 0 0 0,-1-1-1 0 0,-3 1 1 0 0,-1 0 0 0 0,-4 21 1 0 0,2-13-107 0 0,-16 208-132 0 0,19-251 211 0 0,0 0-1 0 0,0 0 1 0 0,-1 1-1 0 0,-1-1 1 0 0,0-1-1 0 0,0 1 1 0 0,-1 0-1 0 0,0 0 1 0 0,-1-1-1 0 0,0 0 1 0 0,0 0-1 0 0,-1 0 1 0 0,0 0-1 0 0,-1-1 1 0 0,0 1-1 0 0,0-2 1 0 0,-1 1-1 0 0,0-1 1 0 0,-3 3 28 0 0,7-7-3 0 0,1 0 0 0 0,-2-1 0 0 0,1 0 0 0 0,0 1 0 0 0,0-1 0 0 0,-1 0 0 0 0,1-1 0 0 0,-1 1 0 0 0,1 0 0 0 0,-1-1 0 0 0,0 0 0 0 0,1 0 0 0 0,-1 0 0 0 0,0 0 0 0 0,0-1 0 0 0,0 0 0 0 0,0 0 0 0 0,0 0 0 0 0,1 0 0 0 0,-1 0 0 0 0,0-1 0 0 0,0 1 0 0 0,0-1 0 0 0,0 0 0 0 0,1 0 0 0 0,-1-1 1 0 0,0 1-1 0 0,1-1 0 0 0,-1 0 0 0 0,1 0 0 0 0,0 0 0 0 0,0 0 0 0 0,0 0 0 0 0,0-1 0 0 0,0 0 0 0 0,0 1 0 0 0,0-1 0 0 0,1 0 0 0 0,-1 0 0 0 0,-1-4 3 0 0,2 0-19 0 0,1-1-1 0 0,-1 0 1 0 0,1 1-1 0 0,0-1 1 0 0,1 0 0 0 0,0 0-1 0 0,0 1 1 0 0,1-1 0 0 0,0 0-1 0 0,0 0 1 0 0,1 1-1 0 0,0-1 1 0 0,0 1 0 0 0,1-1-1 0 0,0 1 1 0 0,0 0 0 0 0,1 0-1 0 0,4-6 20 0 0,89-113-42 0 0,-94 123 37 0 0,41-45-573 0 0,2 2-1 0 0,3 2 1 0 0,39-28 578 0 0,-53 47-4276 0 0,-26 18 922 0 0,3-2-6852 0 0</inkml:trace>
</inkml:ink>
</file>

<file path=ppt/ink/ink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3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16 156 0 0 0,'0'0'263'0'0,"0"0"540"0"0,0 0 175 0 0,0 0 219 0 0,0 0 366 0 0,0 0 253 0 0,0 0 51 0 0,0 0-190 0 0,0 0-344 0 0,0 0-339 0 0,0 0-277 0 0,-3-1-170 0 0,1 1-623 0 0,-8-2 1070 0 0,25 1 1882 0 0,36 3 1014 0 0,70-7-2380 0 0,22-17-1071 0 0,-93 21-347 0 0,-50 1-111 0 0,0 0-41 0 0,0 0-31 0 0,0 0-34 0 0,0 0-30 0 0,0 0-33 0 0,0 0-32 0 0,0 0-68 0 0,0 0-55 0 0,-3 12-4319 0 0,0 2-4195 0 0,3-7 2284 0 0,0-6 4674 0 0</inkml:trace>
  <inkml:trace contextRef="#ctx0" brushRef="#br0" timeOffset="662.215">5 425 1920 0 0,'0'0'1881'0'0,"0"0"-30"0"0,0 0 4 0 0,0 0 4 0 0,0 0-68 0 0,0 0-293 0 0,0 0-405 0 0,0 0-281 0 0,0 0-115 0 0,0 0 17 0 0,0 0 65 0 0,0 0-17 0 0,0 0-70 0 0,17 1-89 0 0,114 4 801 0 0,27-14-269 0 0,-90 8-6339 0 0,-65-9-7736 0 0,-2 9 9738 0 0</inkml:trace>
  <inkml:trace contextRef="#ctx0" brushRef="#br0" timeOffset="1216.43">217 5 1544 0 0,'0'0'1375'0'0,"0"0"14"0"0,0 0 116 0 0,0 0 234 0 0,0 0 200 0 0,0 0-21 0 0,0 0-334 0 0,0 0-425 0 0,0 0-396 0 0,0 0-315 0 0,0 0-169 0 0,0 0-99 0 0,0 0-32 0 0,-5-5 275 0 0,29 25 1056 0 0,132 78 671 0 0,-154-96-2143 0 0,14 10-6 0 0,0 1 0 0 0,-2 1 0 0 0,1 0 0 0 0,-2 1-1 0 0,0 1 1 0 0,-1 0 0 0 0,-1 0 0 0 0,3 7-1 0 0,-13-19-4 0 0,0 0 0 0 0,0 0 0 0 0,-1 0 0 0 0,0 1 0 0 0,0-1-1 0 0,0 0 1 0 0,0 0 0 0 0,-1 0 0 0 0,0 0 0 0 0,1 1 0 0 0,-2-1 0 0 0,1 0 0 0 0,0 0-1 0 0,-1-1 1 0 0,0 1 0 0 0,1 0 0 0 0,-2 0 0 0 0,1-1 0 0 0,0 0 0 0 0,-1 1-1 0 0,1-1 1 0 0,-1 0 0 0 0,-2 2 4 0 0,-11 19-18 0 0,-69 97 90 0 0,-26-11 41 0 0,57-58-609 0 0,53-51 232 0 0,1-1 0 0 0,0 1 0 0 0,0-1 0 0 0,0 1 0 0 0,0-1-1 0 0,0 1 1 0 0,0-1 0 0 0,1 1 0 0 0,-1-1 0 0 0,0 1 0 0 0,0-1 0 0 0,0 1 0 0 0,0-1-1 0 0,1 1 1 0 0,-1-1 0 0 0,0 1 0 0 0,0-1 0 0 0,1 1 0 0 0,-1-1 0 0 0,0 1 0 0 0,1-1-1 0 0,-1 0 1 0 0,0 1 0 0 0,1-1 0 0 0,-1 0 0 0 0,1 1 0 0 0,-1-1 0 0 0,0 0 0 0 0,1 0-1 0 0,-1 1 1 0 0,1-1 0 0 0,-1 0 0 0 0,1 0 0 0 0,-1 0 0 0 0,1 0 0 0 0,-1 1 0 0 0,1-1-1 0 0,-1 0 1 0 0,1 0 0 0 0,-1 0 0 0 0,1 0 0 0 0,-1 0 0 0 0,1 0 0 0 0,-1-1 0 0 0,1 1-1 0 0,0 0 1 0 0,-1 0 0 0 0,0 0 0 0 0,1 0 0 0 0,-1-1 0 0 0,1 1 0 0 0,-1 0 0 0 0,1 0-1 0 0,-1-1 1 0 0,1 1 0 0 0,-1 0 0 0 0,0-1 0 0 0,1 1 264 0 0,5-3-4293 0 0</inkml:trace>
</inkml:ink>
</file>

<file path=ppt/ink/ink6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3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1 622 0 0 0,'0'0'1484'0'0,"0"0"245"0"0,0 0-66 0 0,0 0-131 0 0,0 0-110 0 0,0 0-109 0 0,24-8-80 0 0,79-30-107 0 0,-33-7 778 0 0,-22 3-1257 0 0,-2-2 0 0 0,-1-2 1 0 0,-3-2-1 0 0,-2-2 0 0 0,20-35-647 0 0,-52 74 14 0 0,0-2-1 0 0,0 1 1 0 0,-1-1 0 0 0,-1 0-1 0 0,0-1 1 0 0,-1 0-1 0 0,-1 0 1 0 0,0 0 0 0 0,0 0-1 0 0,0-14-13 0 0,-4 26-37 0 0,0-1-1 0 0,-1 1 1 0 0,1-1-1 0 0,-1 1 1 0 0,0-1 0 0 0,1 1-1 0 0,-1 0 1 0 0,0-1-1 0 0,0 1 1 0 0,-1 0-1 0 0,1 0 1 0 0,0-1-1 0 0,-1 1 1 0 0,1 0 0 0 0,-1 0-1 0 0,0 1 1 0 0,0-1-1 0 0,0 0 1 0 0,0 1-1 0 0,0-1 1 0 0,0 1-1 0 0,0-1 1 0 0,0 1 0 0 0,-1 0-1 0 0,1 0 1 0 0,0 0-1 0 0,-1 0 1 0 0,1 1-1 0 0,-1-1 1 0 0,1 0-1 0 0,-1 1 1 0 0,1 0-1 0 0,-1 0 1 0 0,1 0 0 0 0,-1 0-1 0 0,1 0 1 0 0,-1 0-1 0 0,1 0 1 0 0,-1 1-1 0 0,1 0 1 0 0,-1-1-1 0 0,1 1 1 0 0,0 0 0 0 0,-1 0-1 0 0,1 0 1 0 0,0 0-1 0 0,0 1 1 0 0,-1-1-1 0 0,1 1 1 0 0,-1 1 37 0 0,-8 3-24 0 0,1 1 1 0 0,0 0 0 0 0,1 1-1 0 0,-1 0 1 0 0,2 0 0 0 0,-1 1-1 0 0,1 0 1 0 0,0 1-1 0 0,1 0 1 0 0,0 0 0 0 0,1 0-1 0 0,0 1 1 0 0,1 0 0 0 0,0 0-1 0 0,0 1 1 0 0,1-1 0 0 0,1 1-1 0 0,0 0 1 0 0,-1 10 23 0 0,4-19 7 0 0,1 0 1 0 0,-1-1 0 0 0,1 1 0 0 0,0 0-1 0 0,0-1 1 0 0,-1 1 0 0 0,2-1 0 0 0,-1 1-1 0 0,0-1 1 0 0,0 0 0 0 0,1 1 0 0 0,0-1-1 0 0,-1 0 1 0 0,1 0 0 0 0,0 0 0 0 0,0 0-1 0 0,0 0 1 0 0,0-1 0 0 0,0 1 0 0 0,0 0-1 0 0,1-1 1 0 0,-1 0 0 0 0,1 1 0 0 0,-1-1-1 0 0,1 0 1 0 0,-1 0 0 0 0,1-1 0 0 0,-1 1-1 0 0,1 0 1 0 0,1-1-8 0 0,83 10 539 0 0,-45-12-329 0 0,-1-2-1 0 0,0-1 1 0 0,0-3 0 0 0,-1-1 0 0 0,4-3-210 0 0,-29 8 143 0 0,-14 4-26 0 0,-1 0 61 0 0,-2 11 379 0 0,-62 81 657 0 0,58-85-1226 0 0,1 1 0 0 0,0 0 1 0 0,0 0-1 0 0,0 0 0 0 0,2 1 1 0 0,-1-1-1 0 0,1 1 0 0 0,0 0 1 0 0,0 0-1 0 0,1 0 0 0 0,1 1 1 0 0,-1-1-1 0 0,2 0 0 0 0,-1 1 1 0 0,1-1-1 0 0,1 6 12 0 0,1-12-98 0 0,-1 0 0 0 0,1-1-1 0 0,0 1 1 0 0,0-1 0 0 0,0 1 0 0 0,0-1 0 0 0,1 0-1 0 0,-1 0 1 0 0,1 1 0 0 0,-1-2 0 0 0,1 1 0 0 0,0 0-1 0 0,0-1 1 0 0,-1 1 0 0 0,1-1 0 0 0,0 0 0 0 0,1 0-1 0 0,-1 0 1 0 0,0 0 0 0 0,0 0 0 0 0,0-1 0 0 0,0 0-1 0 0,1 1 1 0 0,-1-1 0 0 0,0 0 0 0 0,0-1 0 0 0,0 1-1 0 0,3-1 99 0 0,54-6-6639 0 0,-40 2 2042 0 0,-4-2 279 0 0</inkml:trace>
  <inkml:trace contextRef="#ctx0" brushRef="#br0" timeOffset="243.715">1024 250 6921 0 0,'0'0'1086'0'0,"0"0"-496"0"0,0 0-68 0 0,0 0 357 0 0,0 0 296 0 0,0 0 55 0 0,0 0-215 0 0,0 0-345 0 0,-12 31-254 0 0,-36 94-118 0 0,47-124-286 0 0,0 0-1 0 0,0 0 1 0 0,1 0 0 0 0,-1 0 0 0 0,0 0 0 0 0,0 0-1 0 0,0 0 1 0 0,1 1 0 0 0,-1-1 0 0 0,1 0 0 0 0,-1 0-1 0 0,1 0 1 0 0,-1 1 0 0 0,1-1 0 0 0,0 0 0 0 0,-1 1 0 0 0,1-1-1 0 0,0 0 1 0 0,0 1 0 0 0,0-1 0 0 0,0 1 0 0 0,0-1-1 0 0,1 0 1 0 0,-1 1 0 0 0,0-1 0 0 0,1 0 0 0 0,-1 0-1 0 0,0 1 1 0 0,1-1 0 0 0,0 0 0 0 0,-1 0 0 0 0,1 1-1 0 0,0-1 1 0 0,-1 0 0 0 0,1 0 0 0 0,0 0 0 0 0,0 0-1 0 0,0 0 1 0 0,0 0 0 0 0,0 0 0 0 0,0-1 0 0 0,0 1-1 0 0,1 0-11 0 0,3 1 120 0 0,0 1 55 0 0,-1 0 0 0 0,1-1 0 0 0,-1 0-1 0 0,1 0 1 0 0,0-1 0 0 0,0 1 0 0 0,-1-1 0 0 0,1 0 0 0 0,0 0 0 0 0,0-1 0 0 0,1 0 0 0 0,-1 1 0 0 0,0-2 0 0 0,0 1 0 0 0,0 0 0 0 0,0-1 0 0 0,0 0 0 0 0,0 0 0 0 0,-1-1 0 0 0,1 1 0 0 0,0-1 0 0 0,0 0 0 0 0,-1-1 0 0 0,1 1 0 0 0,-1-1-1 0 0,0 1 1 0 0,0-1 0 0 0,0-1 0 0 0,0 1 0 0 0,0-1 0 0 0,-1 1 0 0 0,0-1 0 0 0,1 0 0 0 0,-1 0 0 0 0,-1 0 0 0 0,1-1 0 0 0,1-2-175 0 0,24-109 817 0 0,-28 112-955 0 0,0-1 0 0 0,0 1 0 0 0,0 0 1 0 0,-1 0-1 0 0,1-1 0 0 0,-1 1 0 0 0,-1 0 0 0 0,1 0 0 0 0,0 0 0 0 0,-1 0 0 0 0,0 0 0 0 0,0 0 0 0 0,0 0 0 0 0,0 1 0 0 0,-1-1 0 0 0,-2-2 138 0 0,-23-12-3554 0 0,7 11-3789 0 0,10 6-2272 0 0</inkml:trace>
</inkml:ink>
</file>

<file path=ppt/ink/ink6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7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42 589 2657 0 0,'0'0'1901'0'0,"0"0"-568"0"0,0 0-280 0 0,0 0 154 0 0,0 0 240 0 0,0 0 109 0 0,0 0-97 0 0,0 0-282 0 0,0 0-313 0 0,0 0-267 0 0,0 0-193 0 0,-4 3-120 0 0,2-2-249 0 0,0 0 0 0 0,0 0 0 0 0,0 0 0 0 0,0 0 0 0 0,1 1 0 0 0,-1-1 0 0 0,0 1 0 0 0,1-1 0 0 0,-1 1 0 0 0,1 0 0 0 0,0 0 0 0 0,-1-1 0 0 0,1 1 0 0 0,0 0 0 0 0,0 0-1 0 0,0 0 1 0 0,1 0 0 0 0,-1 0 0 0 0,0 0 0 0 0,1 1 0 0 0,-1-1 0 0 0,1 0 0 0 0,0 0 0 0 0,0 0 0 0 0,0 1-35 0 0,-4 19 173 0 0,2 1-1 0 0,0-1 1 0 0,2 0-1 0 0,0 1 1 0 0,1-1 0 0 0,2 0-1 0 0,1 5-172 0 0,-3-23 50 0 0,0 0-1 0 0,0-1 1 0 0,0 1-1 0 0,1 0 1 0 0,0 0-1 0 0,-1-1 1 0 0,1 1-1 0 0,1-1 1 0 0,-1 1-1 0 0,0-1 1 0 0,1 0-1 0 0,0 0 1 0 0,0 0 0 0 0,0-1-1 0 0,0 1 1 0 0,0 0-1 0 0,0-1 1 0 0,1 0-1 0 0,-1 0 1 0 0,1 0-1 0 0,-1 0 1 0 0,1-1-1 0 0,0 1 1 0 0,0-1-1 0 0,0 0 1 0 0,0 0-1 0 0,0 0 1 0 0,0-1-1 0 0,0 0 1 0 0,0 1-1 0 0,0-1 1 0 0,0-1 0 0 0,0 1-1 0 0,0 0 1 0 0,0-1-1 0 0,0 0 1 0 0,0 0-1 0 0,0 0 1 0 0,0-1-1 0 0,-1 1 1 0 0,1-1-1 0 0,0 0 1 0 0,-1 0-1 0 0,1 0-49 0 0,19-14 197 0 0,-1-1 0 0 0,-1-1-1 0 0,-1-1 1 0 0,0-1 0 0 0,-1 0-1 0 0,-1-2-196 0 0,15-15 110 0 0,55-63-30 0 0,-77 103-978 0 0,-9 6 910 0 0,2 22-41 0 0,-5-28 37 0 0,0 0 0 0 0,1 0-1 0 0,0 0 1 0 0,-1 0 0 0 0,1 0 0 0 0,1 0-1 0 0,-1-1 1 0 0,0 1 0 0 0,1 0-1 0 0,-1 0 1 0 0,1 0 0 0 0,0 0-1 0 0,0 0 1 0 0,0-1 0 0 0,0 1-1 0 0,0 0 1 0 0,1-1 0 0 0,-1 1-1 0 0,1-1 1 0 0,0 0 0 0 0,0 1 0 0 0,0-1-1 0 0,0 0 1 0 0,0 0 0 0 0,0 0-1 0 0,0 0 1 0 0,1-1 0 0 0,-1 1-1 0 0,1-1 1 0 0,-1 1 0 0 0,1-1-1 0 0,-1 0 1 0 0,1 0 0 0 0,0 0-1 0 0,2 1-7 0 0,7-5 132 0 0,0 1 0 0 0,0-2 0 0 0,0 1 0 0 0,-1-2-1 0 0,0 1 1 0 0,0-2 0 0 0,0 1 0 0 0,0-1-1 0 0,-1-1 1 0 0,0 0 0 0 0,0-1 0 0 0,-1 0 0 0 0,0 0-1 0 0,0-1 1 0 0,-1 0 0 0 0,5-7-132 0 0,2 0 56 0 0,109-144-1996 0 0,-118 146-1042 0 0,-2 4-5392 0 0,-4 7-1419 0 0</inkml:trace>
  <inkml:trace contextRef="#ctx0" brushRef="#br0" timeOffset="630.008">1338 52 10114 0 0,'0'0'1239'0'0,"0"0"-324"0"0,0 0-176 0 0,0 0 84 0 0,0 0 166 0 0,0 0 49 0 0,0 0-98 0 0,0 0-172 0 0,-27 34-177 0 0,-83 111-147 0 0,45-28 131 0 0,10 1-303 0 0,-5-2 0 0 0,-49 68-272 0 0,-16 0-2102 0 0,113-159-713 0 0,10-16-872 0 0,2 1-3346 0 0,0-10 2951 0 0</inkml:trace>
  <inkml:trace contextRef="#ctx0" brushRef="#br0" timeOffset="991.855">1406 519 4913 0 0,'0'0'1066'0'0,"0"0"-137"0"0,0 0 217 0 0,0 0 334 0 0,0 0 220 0 0,0 0-87 0 0,-30 34-350 0 0,-95 106-366 0 0,71-64-56 0 0,49-62-710 0 0,-8 81 509 0 0,14-92-608 0 0,-1 0 0 0 0,1-1 0 0 0,0 1-1 0 0,0-1 1 0 0,0 0 0 0 0,0 1 0 0 0,1-1-1 0 0,-1 0 1 0 0,0 1 0 0 0,1-1-1 0 0,0 0 1 0 0,-1 0 0 0 0,1 0 0 0 0,0 0-1 0 0,0-1 1 0 0,0 1 0 0 0,0 0 0 0 0,0-1-1 0 0,1 0 1 0 0,-1 1 0 0 0,0-1 0 0 0,1 0-1 0 0,-1 0 1 0 0,1 0 0 0 0,-1-1 0 0 0,1 1-1 0 0,-1 0 1 0 0,1-1 0 0 0,0 0-1 0 0,-1 1 1 0 0,1-1 0 0 0,0 0 0 0 0,-1-1-1 0 0,1 1-31 0 0,10-2 158 0 0,0-1-1 0 0,-1 0 1 0 0,1-1-1 0 0,-1-1 1 0 0,0 1-1 0 0,0-2 1 0 0,-1 0-1 0 0,1 0 1 0 0,-1-1-1 0 0,-1-1 1 0 0,0 0-1 0 0,0 0 1 0 0,0-1-1 0 0,-1 0 1 0 0,0 0-1 0 0,-1-1 1 0 0,0-1-1 0 0,0 1 1 0 0,-1-1-1 0 0,4-8-157 0 0,-5 9 0 0 0,0-1 0 0 0,0 0 0 0 0,0 0 0 0 0,-2 0 0 0 0,1 0 0 0 0,-2-1 0 0 0,1 0 0 0 0,-2 1 0 0 0,1-1 0 0 0,-2 0 0 0 0,1-1 0 0 0,-2 1 0 0 0,0 0 0 0 0,0 0 0 0 0,-1-2 0 0 0,0 11-134 0 0,0 0-1 0 0,1 1 0 0 0,-1-1 0 0 0,-1 1 0 0 0,1-1 0 0 0,0 1 1 0 0,0 0-1 0 0,-1 0 0 0 0,0-1 0 0 0,1 1 0 0 0,-1 0 0 0 0,0 0 0 0 0,0 1 1 0 0,0-1-1 0 0,0 0 0 0 0,0 1 0 0 0,0-1 0 0 0,-1 1 0 0 0,1-1 0 0 0,-1 1 1 0 0,1 0-1 0 0,-1 0 0 0 0,1 0 0 0 0,-1 1 0 0 0,1-1 0 0 0,-1 1 1 0 0,0-1-1 0 0,-2 1 135 0 0,-47 6-10168 0 0,38-2 3263 0 0</inkml:trace>
  <inkml:trace contextRef="#ctx0" brushRef="#br0" timeOffset="1652.741">1695 633 8834 0 0,'0'0'1550'0'0,"0"0"-790"0"0,0 0-320 0 0,0 0 145 0 0,0 0 215 0 0,0 0 103 0 0,0 0-115 0 0,0 0-181 0 0,0 0-180 0 0,0 0-134 0 0,-9 32-102 0 0,-27 99-88 0 0,29-70 8 0 0,9-58-15 0 0,0 0 0 0 0,1 0 0 0 0,-1-1 0 0 0,1 0 0 0 0,0 1 0 0 0,0-1 0 0 0,0 0 1 0 0,0 0-1 0 0,0-1 0 0 0,0 1 0 0 0,0 0 0 0 0,1-1 0 0 0,-1 0 0 0 0,0 0 1 0 0,1 0-1 0 0,-1 0 0 0 0,1-1 0 0 0,0 1 0 0 0,-1-1 0 0 0,1 0 0 0 0,-1 0 0 0 0,1 0 1 0 0,0-1-1 0 0,-1 1 0 0 0,1-1 0 0 0,-1 0 0 0 0,1 0 0 0 0,-1 0 0 0 0,0 0 1 0 0,1-1-1 0 0,-1 1 0 0 0,0-1 0 0 0,0 0 0 0 0,0 0 0 0 0,1-1-96 0 0,12-8 234 0 0,0-1 0 0 0,-1-1-1 0 0,0 0 1 0 0,-1-1 0 0 0,-1 0 0 0 0,0-1-1 0 0,2-5-233 0 0,30-32 198 0 0,23-30-331 0 0,-67 83-1939 0 0,-6 9 1917 0 0,1 0 0 0 0,0 0 0 0 0,1 0 0 0 0,0 1 0 0 0,1-1 0 0 0,0 1 0 0 0,0 0 0 0 0,1 0 0 0 0,1 0 0 0 0,0 0 0 0 0,0 5 155 0 0,3-11 34 0 0,0 0 0 0 0,0 0 0 0 0,1-1 0 0 0,-1 1 0 0 0,1-1 1 0 0,0 0-1 0 0,0 0 0 0 0,1 0 0 0 0,-1-1 0 0 0,1 0 0 0 0,0 0 0 0 0,-1 0 0 0 0,1 0 0 0 0,1-1 1 0 0,-1 1-1 0 0,0-1 0 0 0,1-1 0 0 0,-1 1 0 0 0,1-1 0 0 0,-1 0 0 0 0,1 0 0 0 0,-1 0 1 0 0,1-1-1 0 0,0 0 0 0 0,-1 0 0 0 0,1-1 0 0 0,0 1 0 0 0,-1-1 0 0 0,4-1-34 0 0,14-3 197 0 0,-1-1 0 0 0,0-1 1 0 0,-1-1-1 0 0,0-1 0 0 0,0-1 0 0 0,-1 0 0 0 0,0-2 0 0 0,-1 0 0 0 0,13-11-197 0 0,-2-5 69 0 0,-2-1 0 0 0,-1-1 0 0 0,-2-1-1 0 0,-1-2 1 0 0,-1 0 0 0 0,-2-1 0 0 0,-1-1 0 0 0,-2-1 0 0 0,-2-1 0 0 0,-1-1-1 0 0,-1 0 1 0 0,-3-1 0 0 0,-1 0 0 0 0,-2 0 0 0 0,-1-1 0 0 0,0-29-69 0 0,-5 5 30 0 0,-26 76-813 0 0,10 11 719 0 0,1 0 0 0 0,0 2-1 0 0,2-1 1 0 0,1 1 0 0 0,-7 26 64 0 0,6-17-31 0 0,-5 9 26 0 0,3 1 0 0 0,2 1 0 0 0,2 0 0 0 0,2 0-1 0 0,1 1 1 0 0,3 0 0 0 0,2 0 0 0 0,2 0 0 0 0,5 34 5 0 0,1-50 2 0 0,1 1-982 0 0,-13-30-8718 0 0,-3-7 4610 0 0,3 1 458 0 0</inkml:trace>
  <inkml:trace contextRef="#ctx0" brushRef="#br0" timeOffset="1898.355">2187 339 12963 0 0,'0'0'2075'0'0,"0"0"-798"0"0,0 0-466 0 0,0 0-52 0 0,0 0 45 0 0,0 0 6 0 0,0 0-126 0 0,0 0-169 0 0,0 0-140 0 0,0 0-51 0 0,36-1-40 0 0,117-1-20 0 0,133-21 619 0 0,-246 18-1381 0 0,176-23 521 0 0,-145 16-3667 0 0,-2-2-4367 0 0,-40 7-2687 0 0</inkml:trace>
  <inkml:trace contextRef="#ctx0" brushRef="#br0" timeOffset="2976.1">3311 906 1480 0 0,'0'0'2289'0'0,"0"0"-1033"0"0,0 0-490 0 0,0 0 135 0 0,0 0 309 0 0,0 0 195 0 0,0 0-24 0 0,0 0-173 0 0,0 0-157 0 0,0 0-100 0 0,0 0-63 0 0,0 0-65 0 0,31-20-101 0 0,93-64-96 0 0,31-30 1850 0 0,-73 67-1822 0 0,-33 27-435 0 0,-37 13-199 0 0,1 2 0 0 0,-1 0 0 0 0,1 0 0 0 0,0 1 0 0 0,0 0 0 0 0,1 1 0 0 0,-1 1 0 0 0,0 0 0 0 0,1 1 0 0 0,0 0 0 0 0,3 2-20 0 0,-14 1 3 0 0,0 0 0 0 0,0 1 1 0 0,-1 0-1 0 0,1-1 0 0 0,0 1 0 0 0,-1 0 1 0 0,0 0-1 0 0,0 1 0 0 0,0-1 1 0 0,0 0-1 0 0,0 1 0 0 0,0-1 1 0 0,-1 1-1 0 0,0 0 0 0 0,0-1 0 0 0,0 1 1 0 0,0 0-1 0 0,-1 0 0 0 0,1 0 1 0 0,-1-1-1 0 0,0 1 0 0 0,0 0 0 0 0,0 0 1 0 0,-1 0-1 0 0,1 0 0 0 0,-1 0 1 0 0,0-1-1 0 0,0 1 0 0 0,0 0 1 0 0,-1-1-1 0 0,1 1 0 0 0,-1 0-3 0 0,-6 13 7 0 0,0 0 0 0 0,-1-1-1 0 0,-1 0 1 0 0,0 0 0 0 0,-1-1 0 0 0,-1-1-1 0 0,0 1 1 0 0,-1-2 0 0 0,0 0 0 0 0,-1 0 0 0 0,-1-2-1 0 0,0 0 1 0 0,-4 2-7 0 0,12-8-60 0 0,0 0 0 0 0,0-1 1 0 0,0 1-1 0 0,0-2 0 0 0,-1 1 0 0 0,1-1 0 0 0,-1 0 0 0 0,0-1 1 0 0,0 0-1 0 0,0 0 0 0 0,0-1 0 0 0,0 0 0 0 0,0 0 0 0 0,0 0 1 0 0,-3-2 59 0 0,10 1-73 0 0,0-1 0 0 0,-1 0 1 0 0,1 0-1 0 0,0 0 1 0 0,0-1-1 0 0,-1 1 0 0 0,1 0 1 0 0,0 0-1 0 0,0-1 1 0 0,0 1-1 0 0,1-1 0 0 0,-1 1 1 0 0,0 0-1 0 0,0-1 0 0 0,1 0 1 0 0,-1 1-1 0 0,1-1 1 0 0,-1 1-1 0 0,1-1 0 0 0,0 0 1 0 0,0 1-1 0 0,0-1 1 0 0,0 0-1 0 0,0 1 0 0 0,0-1 1 0 0,0 1-1 0 0,0-1 1 0 0,1 0-1 0 0,-1 1 0 0 0,0-1 1 0 0,1 1-1 0 0,0-1 1 0 0,-1 0-1 0 0,1 1 0 0 0,0 0 1 0 0,0-1-1 0 0,0 1 1 0 0,0-1-1 0 0,0 1 0 0 0,0 0 1 0 0,0 0-1 0 0,0 0 1 0 0,0-1-1 0 0,1 1 0 0 0,-1 0 1 0 0,0 1-1 0 0,1-1 1 0 0,-1 0-1 0 0,1 0 0 0 0,-1 1 1 0 0,1-1-1 0 0,1 0 73 0 0,2-4-30 0 0,1 0 0 0 0,1 0-1 0 0,-1 1 1 0 0,1 0 0 0 0,0 0 0 0 0,0 1 0 0 0,0 0-1 0 0,0 0 1 0 0,0 0 0 0 0,1 1 0 0 0,-1 0 0 0 0,1 1-1 0 0,0-1 1 0 0,-1 1 0 0 0,1 1 0 0 0,0 0 0 0 0,0 0 30 0 0,-4 1-2 0 0,-1 1 0 0 0,1 0-1 0 0,-1 0 1 0 0,0 0 0 0 0,0 1 0 0 0,0-1 0 0 0,0 1 0 0 0,0 0 0 0 0,0 0 0 0 0,-1-1 0 0 0,1 2 0 0 0,-1-1 0 0 0,0 0 0 0 0,0 0 0 0 0,0 1 0 0 0,1 1 2 0 0,11 17-37 0 0,3-3 9 0 0,-14-13 44 0 0,1-1-1 0 0,0 1 0 0 0,0-1 1 0 0,0 0-1 0 0,1 0 0 0 0,0 0 1 0 0,0-1-1 0 0,0 0 0 0 0,0 0 1 0 0,1 0-1 0 0,0-1 0 0 0,0 1 1 0 0,0-1-1 0 0,0-1 0 0 0,0 1 1 0 0,0-1-1 0 0,1 0 0 0 0,-1-1 1 0 0,1 1-1 0 0,0-1 0 0 0,-1-1 1 0 0,1 1-16 0 0,13-5 149 0 0,0 0 0 0 0,0-2 0 0 0,0 0 0 0 0,-1-2 0 0 0,0 0 0 0 0,-1 0 0 0 0,0-2 0 0 0,0-1 0 0 0,-1 0 0 0 0,0-1 0 0 0,-1 0 0 0 0,-1-2 0 0 0,0 0 0 0 0,0 0 0 0 0,8-13-149 0 0,179-188 757 0 0,-171 186-778 0 0,0-1 0 0 0,-2-2 0 0 0,-2-1 0 0 0,-1-1 0 0 0,-1-1 0 0 0,-2-1 0 0 0,-1-1 0 0 0,-2-2 0 0 0,-2 1 0 0 0,-2-2 0 0 0,-1 0 0 0 0,7-36 21 0 0,-22 3 47 0 0,-1 71-48 0 0,1 1 0 0 0,0-1 1 0 0,-1 1-1 0 0,1-1 0 0 0,-1 1 0 0 0,0 0 1 0 0,0-1-1 0 0,1 1 0 0 0,-1-1 0 0 0,0 1 1 0 0,0 0-1 0 0,0 0 0 0 0,0 0 1 0 0,0 0-1 0 0,-1-1 0 0 0,1 1 0 0 0,0 1 1 0 0,0-1-1 0 0,-1 0 0 0 0,1 0 1 0 0,0 0-1 0 0,-1 1 0 0 0,1-1 0 0 0,-1 1 1 0 0,1-1-1 0 0,-1 1 0 0 0,1-1 0 0 0,-1 1 1 0 0,0 0-1 0 0,1 0 0 0 0,-1 0 1 0 0,1 0-1 0 0,-1 0 0 0 0,1 0 0 0 0,-1 0 1 0 0,0 1-1 0 0,1-1 0 0 0,-1 0 1 0 0,1 1-1 0 0,-1-1 0 0 0,1 1 0 0 0,-1 0 1 0 0,1-1-1 0 0,0 1 1 0 0,-12 6-19 0 0,1 0 0 0 0,0 1 0 0 0,0 0 0 0 0,0 1 1 0 0,2 0-1 0 0,-1 1 0 0 0,1 0 0 0 0,0 0 0 0 0,1 1 0 0 0,-4 7 19 0 0,-1-1 33 0 0,-7 9 20 0 0,2 0 0 0 0,1 1 0 0 0,1 1 0 0 0,2 1-1 0 0,0 0 1 0 0,2 1 0 0 0,1 1 0 0 0,2 0 0 0 0,1 0 0 0 0,1 1 0 0 0,2 0 0 0 0,1 0 0 0 0,2 0 0 0 0,1 1-1 0 0,2 25-52 0 0,1-46 32 0 0,1 0 0 0 0,1 0 0 0 0,0 0-1 0 0,1-1 1 0 0,0 1 0 0 0,1-1 0 0 0,0 0-1 0 0,0 0 1 0 0,1 0 0 0 0,1-1 0 0 0,0 0-1 0 0,0 0 1 0 0,1-1 0 0 0,0 1 0 0 0,1-2-1 0 0,0 1 1 0 0,0-2 0 0 0,1 1 0 0 0,0-1-1 0 0,0 0 1 0 0,3 0-32 0 0,43 13-449 0 0,-44-18-3905 0 0,-1-2-4335 0 0,-9 0 2349 0 0</inkml:trace>
  <inkml:trace contextRef="#ctx0" brushRef="#br0" timeOffset="3231.307">4942 626 8130 0 0,'0'0'1235'0'0,"0"0"-323"0"0,0 0 164 0 0,0 0 279 0 0,0 0 41 0 0,0 0-263 0 0,0 0-388 0 0,-5 32-313 0 0,-15 100-186 0 0,-1 24-1276 0 0,23-146-958 0 0,2-5-4186 0 0,-1-5-1294 0 0</inkml:trace>
  <inkml:trace contextRef="#ctx0" brushRef="#br0" timeOffset="3386.511">5027 269 13171 0 0,'0'0'392'0'0,"0"0"-640"0"0,0 0-344 0 0,0 0-248 0 0,0 0-161 0 0,0 0-183 0 0,0 0-640 0 0,0 0-1721 0 0,0 0-784 0 0</inkml:trace>
  <inkml:trace contextRef="#ctx0" brushRef="#br0" timeOffset="3790.178">5167 976 0 0 0,'0'0'355'0'0,"0"0"-446"0"0,0 0-106 0 0,0 0 143 0 0,0 0 122 0 0,0 0 171 0 0,0 0 153 0 0,-14 32 130 0 0,-40 97 79 0 0,31-84 865 0 0,23-44-1382 0 0,0-1 0 0 0,0 1 0 0 0,0-1 1 0 0,0 1-1 0 0,-1-1 0 0 0,1 1 0 0 0,0 0 1 0 0,0-1-1 0 0,-1 1 0 0 0,1-1 0 0 0,0 1 1 0 0,-1-1-1 0 0,1 0 0 0 0,0 1 0 0 0,-1-1 1 0 0,1 1-1 0 0,-1-1 0 0 0,1 0 0 0 0,-1 1 1 0 0,1-1-1 0 0,-1 0 0 0 0,1 1 0 0 0,-1-1 1 0 0,1 0-1 0 0,-1 0 0 0 0,0 0 0 0 0,1 1 1 0 0,-1-1-1 0 0,1 0 0 0 0,-1 0 0 0 0,0 0 0 0 0,1 0 1 0 0,-1 0-1 0 0,1 0 0 0 0,-1 0 0 0 0,1 0 1 0 0,-1 0-1 0 0,0-1 0 0 0,1 1 0 0 0,-1 0 1 0 0,1 0-1 0 0,-1 0 0 0 0,1-1 0 0 0,-1 1 1 0 0,1 0-1 0 0,-1-1 0 0 0,1 1 0 0 0,-1 0 1 0 0,1-1-1 0 0,-1 1 0 0 0,1-1 0 0 0,-1 1 1 0 0,1 0-1 0 0,0-1 0 0 0,-1 1 0 0 0,1-1 1 0 0,0 1-1 0 0,0-1 0 0 0,-1 0 0 0 0,1 1 1 0 0,0-1-1 0 0,0 1 0 0 0,0-1 0 0 0,0 1 1 0 0,-1-1-1 0 0,1 0 0 0 0,0 1 0 0 0,0-1 0 0 0,0 1-84 0 0,-1-46 2678 0 0,5 27-2189 0 0,2 1 1 0 0,0 0 0 0 0,0 1 0 0 0,2 0 0 0 0,0 0-1 0 0,1 0 1 0 0,1 1 0 0 0,1 0 0 0 0,2-2-490 0 0,-5 7 112 0 0,23-32 17 0 0,2 1-1 0 0,1 1 1 0 0,3 2-1 0 0,1 2 1 0 0,2 1-1 0 0,10-5-128 0 0,-35 29 74 0 0,1 0 0 0 0,0 1 0 0 0,0 1 0 0 0,1 0 0 0 0,0 1 0 0 0,1 1 0 0 0,0 1 0 0 0,0 0 0 0 0,0 2 0 0 0,1 0-1 0 0,0 1 1 0 0,0 1 0 0 0,0 0 0 0 0,2 2-74 0 0,-18 0 9 0 0,-1 1-1 0 0,1 0 0 0 0,-1 0 1 0 0,1 1-1 0 0,-1-1 0 0 0,1 1 1 0 0,-1-1-1 0 0,0 1 0 0 0,1 0 1 0 0,-1 0-1 0 0,0 0 1 0 0,0 0-1 0 0,1 0 0 0 0,-1 0 1 0 0,0 0-1 0 0,0 1 0 0 0,0-1 1 0 0,0 1-1 0 0,-1 0 1 0 0,1 0-1 0 0,0-1 0 0 0,-1 1 1 0 0,1 0-1 0 0,-1 0 0 0 0,0 0 1 0 0,1 1-1 0 0,-1-1 0 0 0,0 0 1 0 0,0 0-1 0 0,-1 1 1 0 0,1-1-1 0 0,0 0 0 0 0,-1 1 1 0 0,1-1-1 0 0,-1 1 0 0 0,0-1 1 0 0,0 1-1 0 0,0-1 0 0 0,0 1 1 0 0,0 0-9 0 0,-1 4 63 0 0,0 1 1 0 0,0-1 0 0 0,0 0-1 0 0,-1 1 1 0 0,0-1 0 0 0,0 0-1 0 0,-1 0 1 0 0,0 0-1 0 0,0-1 1 0 0,0 1 0 0 0,-1-1-1 0 0,0 0 1 0 0,-1 2-64 0 0,-15 13 54 0 0,-1 0 1 0 0,-1-2-1 0 0,-1 0 0 0 0,-1-1 1 0 0,0-2-1 0 0,-1 0 0 0 0,0-2 1 0 0,-2 0-1 0 0,1-2 0 0 0,-2-1 1 0 0,1-1-1 0 0,-2-2 1 0 0,-9 2-55 0 0,-16-7-2594 0 0,56-31-11587 0 0,4 20 10970 0 0</inkml:trace>
  <inkml:trace contextRef="#ctx0" brushRef="#br0" timeOffset="4248.294">5811 803 0 0 0,'0'0'487'0'0,"0"0"500"0"0,0 0 156 0 0,0 0 245 0 0,0 0 167 0 0,0 0-15 0 0,0 0-197 0 0,0 0-247 0 0,0 0-153 0 0,0 0-108 0 0,0 0-124 0 0,0 0-136 0 0,0 0-139 0 0,-10 30-112 0 0,-30 93-59 0 0,9-49 435 0 0,30-72-600 0 0,-1 2 134 0 0,0 0 0 0 0,1 0 0 0 0,-2-1 0 0 0,1 1 0 0 0,0-1 0 0 0,0 0 1 0 0,-1 1-1 0 0,0-1 0 0 0,0 0 0 0 0,0-1 0 0 0,0 1 0 0 0,0 0 0 0 0,0-1 1 0 0,-1 0-1 0 0,1 0 0 0 0,-1 0 0 0 0,-2 1-234 0 0,0-44 2055 0 0,8 29-1955 0 0,1 1 0 0 0,0-1 0 0 0,0 1 1 0 0,1-1-1 0 0,0 1 0 0 0,1 0 0 0 0,1 1 0 0 0,0-1 0 0 0,0 1 0 0 0,1 0 1 0 0,6-7-101 0 0,3-7 74 0 0,-11 16-59 0 0,15-25-7 0 0,1 0 0 0 0,2 1-1 0 0,1 2 1 0 0,1 0 0 0 0,2 1 0 0 0,0 2 0 0 0,30-22-8 0 0,-47 41 3 0 0,1 1 0 0 0,-1 0 0 0 0,1 0 0 0 0,1 1 1 0 0,-1 1-1 0 0,1 0 0 0 0,0 0 0 0 0,0 1 0 0 0,1 1 1 0 0,-1 0-1 0 0,1 0 0 0 0,0 2 0 0 0,-1-1 0 0 0,1 2 1 0 0,6 0-4 0 0,-17 0-4 0 0,1 1 0 0 0,0 0 1 0 0,-1-1-1 0 0,1 1 0 0 0,-1 0 1 0 0,1 1-1 0 0,-1-1 1 0 0,1 0-1 0 0,-1 1 0 0 0,0-1 1 0 0,1 1-1 0 0,-1 0 0 0 0,0 0 1 0 0,0 0-1 0 0,0 0 0 0 0,-1 0 1 0 0,1 0-1 0 0,0 0 0 0 0,-1 0 1 0 0,1 1-1 0 0,-1-1 1 0 0,0 1-1 0 0,0-1 0 0 0,0 1 1 0 0,0 0-1 0 0,0-1 0 0 0,-1 1 1 0 0,1 0-1 0 0,-1-1 0 0 0,0 1 1 0 0,0 0-1 0 0,0 0 1 0 0,0 0 3 0 0,-18 91 165 0 0,7-73-117 0 0,-1-1 0 0 0,-1 0 0 0 0,-1-1 0 0 0,0-1 0 0 0,-2 0 0 0 0,0-1 0 0 0,-1 0 0 0 0,0-2 0 0 0,-1 0 0 0 0,-7 3-48 0 0,-4 3-44 0 0,23-16-173 0 0,0 0 1 0 0,-1 0-1 0 0,1-1 1 0 0,-1 0-1 0 0,0 0 1 0 0,0-1-1 0 0,0 1 1 0 0,-1-1-1 0 0,1-1 0 0 0,-1 0 1 0 0,0 0-1 0 0,1 0 1 0 0,-2-1 216 0 0,-11-24-10469 0 0,18 18 7848 0 0,0 0-3712 0 0</inkml:trace>
  <inkml:trace contextRef="#ctx0" brushRef="#br0" timeOffset="4687.406">6428 696 10410 0 0,'0'0'1741'0'0,"0"0"-709"0"0,0 0-220 0 0,0 0 131 0 0,0 0 133 0 0,0 0 43 0 0,0 0-117 0 0,0 0-205 0 0,0 0-197 0 0,0 0-184 0 0,0 0-144 0 0,0 0-96 0 0,0 0-56 0 0,-4 33-48 0 0,-12 102-42 0 0,-2-64-461 0 0,12-67-1386 0 0,5-3-2789 0 0,0-3-4837 0 0,1-1 5122 0 0</inkml:trace>
  <inkml:trace contextRef="#ctx0" brushRef="#br0" timeOffset="4864.712">6513 335 9906 0 0,'0'0'1825'0'0,"0"0"-1113"0"0,0 0-560 0 0,0 0-208 0 0,0 0-248 0 0,0 0-144 0 0,0 0-97 0 0,0 0-143 0 0,0 0-304 0 0,0 0-1152 0 0,0 0-1873 0 0,0 0 616 0 0</inkml:trace>
  <inkml:trace contextRef="#ctx0" brushRef="#br0" timeOffset="5257.961">6605 965 11002 0 0,'0'0'2094'0'0,"0"0"-924"0"0,0 0-269 0 0,0 0 99 0 0,0 0 38 0 0,0 0-66 0 0,0 0-208 0 0,0 0-186 0 0,0 0-146 0 0,17-34-144 0 0,53-105-68 0 0,-23 65 1 0 0,21 1-170 0 0,-67 73-77 0 0,0 0 0 0 0,1 1 1 0 0,-1-1-1 0 0,0 0 0 0 0,0 1 0 0 0,0 0 0 0 0,0-1 0 0 0,1 1 0 0 0,-1 0 1 0 0,0-1-1 0 0,0 1 0 0 0,0 0 0 0 0,0 0 0 0 0,-1 0 0 0 0,1 0 1 0 0,0 0-1 0 0,0 0 0 0 0,-1 0 0 0 0,1 0 0 0 0,0 0 0 0 0,-1 1 1 0 0,1-1-1 0 0,-1 0 0 0 0,1 0 0 0 0,-1 1 0 0 0,0-1 0 0 0,0 0 0 0 0,1 0 1 0 0,-1 1-1 0 0,0-1 0 0 0,0 0 0 0 0,0 1 0 0 0,0-1 0 0 0,-1 0 1 0 0,1 0-1 0 0,0 1 0 0 0,0-1 0 0 0,-1 0 0 0 0,1 0 0 0 0,-1 1 0 0 0,1-1 1 0 0,-1 0-1 0 0,0 0 0 0 0,1 0 0 0 0,-1 0 0 0 0,0 0 26 0 0,1 7-31 0 0,-4 127-259 0 0,6-133 346 0 0,0 0 0 0 0,-1 0 0 0 0,1 0 0 0 0,0 0 0 0 0,0-1-1 0 0,0 1 1 0 0,0-1 0 0 0,0 1 0 0 0,1-1 0 0 0,-1 0 0 0 0,0 0 0 0 0,1 0-1 0 0,-1 0 1 0 0,1 0 0 0 0,-1-1 0 0 0,1 1 0 0 0,-1-1 0 0 0,1 0-1 0 0,-1 1 1 0 0,1-1 0 0 0,-1 0 0 0 0,1 0 0 0 0,-1-1 0 0 0,1 1-1 0 0,-1-1 1 0 0,1 1 0 0 0,-1-1 0 0 0,1 0 0 0 0,-1 0 0 0 0,1 0-1 0 0,-1 0 1 0 0,0 0 0 0 0,0 0 0 0 0,1-1 0 0 0,-1 1 0 0 0,0-1 0 0 0,0 1-1 0 0,-1-1 1 0 0,2 0-56 0 0,91-98 1923 0 0,-41 60-3771 0 0,-32 31-2855 0 0,0 4-5404 0 0,-12 4 3443 0 0</inkml:trace>
  <inkml:trace contextRef="#ctx0" brushRef="#br0" timeOffset="9636.009">7405 722 0 0 0,'0'0'412'0'0,"0"0"984"0"0,0 0 247 0 0,0 0-136 0 0,0 0-169 0 0,0 0-191 0 0,0 0-168 0 0,0 0-94 0 0,1-4-67 0 0,2-22 800 0 0,-29 9 2567 0 0,-26 31-2880 0 0,40-7-1297 0 0,1 0 0 0 0,0 1 1 0 0,0 1-1 0 0,1 0 0 0 0,0 0 0 0 0,1 1 0 0 0,0 0 0 0 0,1 1 0 0 0,0 0 1 0 0,0 0-1 0 0,1 1 0 0 0,1 0 0 0 0,0 0 0 0 0,1 0 0 0 0,0 1 1 0 0,0 0-1 0 0,2 0 0 0 0,-1 0 0 0 0,2 0 0 0 0,0 1 0 0 0,0-1 1 0 0,2 1-1 0 0,-1-1 0 0 0,2 1 0 0 0,0 1-8 0 0,0-12 15 0 0,0 1 1 0 0,1-1-1 0 0,0 0 0 0 0,-1 0 1 0 0,1 0-1 0 0,0 0 0 0 0,0 0 1 0 0,1 0-1 0 0,-1-1 0 0 0,1 1 1 0 0,-1-1-1 0 0,1 0 0 0 0,0 1 1 0 0,0-1-1 0 0,0 0 0 0 0,0-1 1 0 0,0 1-1 0 0,0 0 0 0 0,1-1 1 0 0,-1 0-1 0 0,0 0 0 0 0,1 0 1 0 0,-1 0-1 0 0,1 0 0 0 0,-1-1 1 0 0,1 0-1 0 0,3 0-15 0 0,97-12 1036 0 0,-75-1-882 0 0,-1-1 0 0 0,-1-2 0 0 0,0-1 1 0 0,-2-1-1 0 0,0-2 0 0 0,0 0 0 0 0,-2-1 0 0 0,-1-1 1 0 0,3-6-155 0 0,-21 24 0 0 0,35-37 140 0 0,-38 40-119 0 0,-1 1-38 0 0,0 0-58 0 0,0 0-74 0 0,0 12-498 0 0,0-2 596 0 0,17 145 32 0 0,-6-119 2 0 0,0 0 0 0 0,-3 1 0 0 0,0-1 0 0 0,-3 2 0 0 0,-1-1 0 0 0,-2 0 0 0 0,-1 1 0 0 0,-2 0 0 0 0,-2-1 0 0 0,-5 23 17 0 0,7-52 17 0 0,-1 0 1 0 0,-1 1-1 0 0,1-1 0 0 0,-1 0 0 0 0,0-1 0 0 0,-1 1 1 0 0,0-1-1 0 0,0 1 0 0 0,-1-1 0 0 0,0 0 0 0 0,0-1 1 0 0,-1 1-1 0 0,0-1 0 0 0,0 0 0 0 0,0 0 0 0 0,-1-1 1 0 0,1 0-1 0 0,-1 0 0 0 0,-1-1 0 0 0,1 1 0 0 0,-1-2 1 0 0,1 1-1 0 0,-1-1 0 0 0,0 0 0 0 0,0-1 0 0 0,0 0 1 0 0,-1 0-1 0 0,1 0 0 0 0,-1-1 0 0 0,0-1-17 0 0,-101-9 497 0 0,106 8-454 0 0,0 0-1 0 0,1 0 0 0 0,-1 0 1 0 0,1 0-1 0 0,-1-1 1 0 0,1 0-1 0 0,0 0 1 0 0,-1 0-1 0 0,1 0 1 0 0,0 0-1 0 0,0-1 0 0 0,1 1 1 0 0,-1-1-1 0 0,0 0 1 0 0,1 0-1 0 0,0 0 1 0 0,-1 0-1 0 0,1 0 1 0 0,1 0-1 0 0,-1-1 1 0 0,0 1-1 0 0,1-1 0 0 0,-1 1 1 0 0,1-1-1 0 0,0 0 1 0 0,1 1-1 0 0,-2-4-42 0 0,4-5 17 0 0,1 1 0 0 0,0-1 0 0 0,0 0 0 0 0,1 1 0 0 0,1 0 0 0 0,0 0 0 0 0,0 0 0 0 0,1 1 0 0 0,0-1 0 0 0,1 1 0 0 0,0 1 0 0 0,1-1 0 0 0,0 1 0 0 0,0 1 0 0 0,1 0 0 0 0,0 0 0 0 0,0 0 0 0 0,1 1 0 0 0,0 1 0 0 0,1-1 0 0 0,4-1-17 0 0,-6 2 3 0 0,46-32-102 0 0,1 3 0 0 0,1 3 0 0 0,2 2 1 0 0,2 2-1 0 0,0 4 99 0 0,18-1-1790 0 0,-52 20-1591 0 0,-1 1-3563 0 0,-12 3-2274 0 0</inkml:trace>
</inkml:ink>
</file>

<file path=ppt/ink/ink6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3.4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 5297 0 0,'0'0'1258'0'0,"0"0"-105"0"0,0 0 78 0 0,0 0 180 0 0,0 0 150 0 0,0 0-4 0 0,0 0-237 0 0,0 0-322 0 0,0 0-327 0 0,0 0-260 0 0,0 0-190 0 0,-2 0-110 0 0,0 2-84 0 0,0 0 0 0 0,1 0 0 0 0,-1 0 0 0 0,1 0 0 0 0,0 0 0 0 0,-1 0 0 0 0,1 1 0 0 0,0-1 0 0 0,0 0 0 0 0,1 1 0 0 0,-1-1 0 0 0,0 1 0 0 0,1-1 0 0 0,-1 1 0 0 0,1-1 0 0 0,0 1 0 0 0,0-1 1 0 0,0 1-1 0 0,0-1 0 0 0,1 1 0 0 0,-1-1 0 0 0,0 1 0 0 0,1-1 0 0 0,0 1 0 0 0,0-1 0 0 0,0 2-27 0 0,1 14 202 0 0,0 153 1823 0 0,-15 116-2025 0 0,9-118 128 0 0,4-168-123 0 0,0 1 1 0 0,0-1 0 0 0,1 0 0 0 0,-1 1-1 0 0,0-1 1 0 0,1 0 0 0 0,-1 0-1 0 0,1 1 1 0 0,-1-1 0 0 0,1 0 0 0 0,0 0-1 0 0,-1 0 1 0 0,1 1 0 0 0,0-1-1 0 0,0 0 1 0 0,0 0 0 0 0,0 0 0 0 0,0 0-1 0 0,0-1 1 0 0,0 1 0 0 0,0 0-1 0 0,0 0 1 0 0,0-1 0 0 0,0 1 0 0 0,1 0-1 0 0,-1-1 1 0 0,0 1 0 0 0,1-1 0 0 0,-1 0-1 0 0,0 1 1 0 0,1-1 0 0 0,-1 0-1 0 0,0 0 1 0 0,1 0 0 0 0,-1 0 0 0 0,0 0-1 0 0,1 0 1 0 0,-1 0 0 0 0,0 0-1 0 0,1-1 1 0 0,-1 1 0 0 0,0 0 0 0 0,1-1-1 0 0,-1 1 1 0 0,0-1 0 0 0,0 0-1 0 0,1 1-5 0 0,56-33 398 0 0,18-31-193 0 0,-56 44-194 0 0,2 1 0 0 0,0 0 1 0 0,1 2-1 0 0,1 1 0 0 0,0 1 0 0 0,1 0 0 0 0,1 2 0 0 0,25-9-11 0 0,-49 21-2 0 0,0 0-1 0 0,0 0 1 0 0,1 0 0 0 0,-1 0 0 0 0,0 1 0 0 0,1-1 0 0 0,-1 1-1 0 0,1-1 1 0 0,-1 1 0 0 0,0 0 0 0 0,1 0 0 0 0,-1 0-1 0 0,1 0 1 0 0,-1 0 0 0 0,1 1 0 0 0,-1-1 0 0 0,0 1-1 0 0,1-1 1 0 0,-1 1 0 0 0,0 0 0 0 0,1 0 0 0 0,-1 0-1 0 0,0 0 1 0 0,0 1 0 0 0,0-1 0 0 0,0 0 0 0 0,0 1 0 0 0,0-1-1 0 0,0 1 1 0 0,-1 0 0 0 0,1 0 0 0 0,-1 0 0 0 0,1 0-1 0 0,-1 0 1 0 0,1 0 0 0 0,-1 0 0 0 0,0 0 0 0 0,0 0-1 0 0,0 1 1 0 0,-1-1 0 0 0,1 0 0 0 0,0 1 2 0 0,0 8 52 0 0,1 1 0 0 0,-2 0 0 0 0,0 0 0 0 0,0-1 0 0 0,-1 1 0 0 0,0 0 0 0 0,-1 0 0 0 0,-1-1 0 0 0,0 1 0 0 0,0-1 0 0 0,-1 0 0 0 0,-1 0 0 0 0,1 0 0 0 0,-2-1 0 0 0,0 0 0 0 0,0 0 0 0 0,-1 1-52 0 0,-3 3-60 0 0,0 0-1 0 0,-1-1 1 0 0,0-1 0 0 0,-1 1-1 0 0,0-2 1 0 0,-1 0 0 0 0,0 0-1 0 0,-1-1 1 0 0,0-1 0 0 0,-1 0-1 0 0,0-1 1 0 0,0-1 0 0 0,-1 0-1 0 0,0-1 1 0 0,0-1 0 0 0,0 0-1 0 0,-1-2 1 0 0,1 1 0 0 0,-1-2-1 0 0,0 0 1 0 0,-11-1 60 0 0,26-1-110 0 0,-75-5-4365 0 0,30-12-6521 0 0,41 13 5834 0 0</inkml:trace>
  <inkml:trace contextRef="#ctx0" brushRef="#br0" timeOffset="574.219">592 834 0 0 0,'0'0'922'0'0,"0"0"694"0"0,0 0 387 0 0,0 0 151 0 0,0 0-28 0 0,0 0-78 0 0,0 0-98 0 0,0 0-191 0 0,0 0-279 0 0,0 0-300 0 0,33-4-294 0 0,105-13-206 0 0,-73-5 127 0 0,-56 13-630 0 0,6-3-17 0 0,0-1 0 0 0,-1 0 0 0 0,0-1 0 0 0,-1 0 0 0 0,-1-1 0 0 0,0-1 0 0 0,-1 0 1 0 0,-1 0-1 0 0,-1-1 0 0 0,0-1 0 0 0,2-6-160 0 0,-5 9 17 0 0,-1 0 1 0 0,-1 0-1 0 0,0-1 1 0 0,-1 0-1 0 0,-1 1 1 0 0,0-1-1 0 0,-1 0 1 0 0,-1-10-18 0 0,0 23-29 0 0,0 1 1 0 0,0 0 0 0 0,-1-1-1 0 0,1 1 1 0 0,-1-1 0 0 0,1 1-1 0 0,-1 0 1 0 0,0-1-1 0 0,0 1 1 0 0,0 0 0 0 0,0 0-1 0 0,0 0 1 0 0,0 0 0 0 0,-1 0-1 0 0,1 0 1 0 0,-1 0 0 0 0,0 0-1 0 0,1 0 1 0 0,-1 1 0 0 0,0-1-1 0 0,0 1 1 0 0,0-1 0 0 0,0 1-1 0 0,0 0 1 0 0,0 0 0 0 0,-1 0-1 0 0,1 0 1 0 0,0 0 0 0 0,-1 0-1 0 0,1 1 1 0 0,0-1-1 0 0,-1 1 1 0 0,1-1 0 0 0,-1 1-1 0 0,1 0 1 0 0,-1 0 0 0 0,1 0-1 0 0,0 0 1 0 0,-1 1 0 0 0,1-1 28 0 0,-7 1-94 0 0,1 0 0 0 0,0 1 0 0 0,0-1 0 0 0,0 2 1 0 0,0-1-1 0 0,0 1 0 0 0,0 0 0 0 0,0 1 0 0 0,1 0 1 0 0,0 0-1 0 0,-2 2 94 0 0,3-3-13 0 0,1 0 0 0 0,0 0 0 0 0,0 0 0 0 0,1 1 1 0 0,-1 0-1 0 0,1 0 0 0 0,-1 0 0 0 0,1 0 0 0 0,1 1 0 0 0,-1 0 1 0 0,0 0-1 0 0,1 0 0 0 0,0 0 0 0 0,1 0 0 0 0,-1 1 0 0 0,1-1 1 0 0,0 1-1 0 0,0 0 0 0 0,0-1 0 0 0,1 1 0 0 0,0 0 0 0 0,0 0 0 0 0,1 0 1 0 0,0 0-1 0 0,0 0 0 0 0,0 0 0 0 0,1 0 0 0 0,-1 0 0 0 0,1 0 1 0 0,1-1-1 0 0,-1 1 0 0 0,1 0 0 0 0,0-1 0 0 0,0 1 0 0 0,3 3 13 0 0,5 0 75 0 0,1-1-1 0 0,0 0 0 0 0,0-1 0 0 0,1-1 0 0 0,0 1 0 0 0,0-2 1 0 0,0 1-1 0 0,1-2 0 0 0,0 0 0 0 0,0 0 0 0 0,0-1 0 0 0,0-1 1 0 0,0 0-1 0 0,1-1 0 0 0,7 0-74 0 0,15 4 332 0 0,-33-5-320 0 0,-1 0 1 0 0,0 0 0 0 0,0 1-1 0 0,0-1 1 0 0,0 1 0 0 0,0-1-1 0 0,0 1 1 0 0,0 0-1 0 0,0 0 1 0 0,0 0 0 0 0,0 0-1 0 0,0 0 1 0 0,-1 1 0 0 0,1-1-1 0 0,0 0 1 0 0,-1 1 0 0 0,1-1-1 0 0,-1 1 1 0 0,1 0 0 0 0,-1 0-1 0 0,0-1 1 0 0,0 1-1 0 0,0 0 1 0 0,0 0 0 0 0,0 0-1 0 0,0 0 1 0 0,0 0 0 0 0,-1 0-1 0 0,1 0 1 0 0,-1 0 0 0 0,1 0-1 0 0,-1 1 1 0 0,0-1-1 0 0,0 0 1 0 0,0 0 0 0 0,0 0-1 0 0,0 0 1 0 0,-1 1 0 0 0,1-1-1 0 0,0 0 1 0 0,-1 1-13 0 0,-35 88 178 0 0,32-82-189 0 0,-19 55-1407 0 0,21-50-3805 0 0,1-1-4822 0 0,1-12 5528 0 0</inkml:trace>
  <inkml:trace contextRef="#ctx0" brushRef="#br0" timeOffset="1414.069">1597 635 0 0 0,'0'0'1712'0'0,"0"0"334"0"0,0 0 56 0 0,0 0 180 0 0,0 0 136 0 0,0 0-106 0 0,0 0-333 0 0,0 0-438 0 0,0 0-363 0 0,0 0-268 0 0,0 0-246 0 0,0 0-177 0 0,-10-9-126 0 0,-34-26-75 0 0,3 41 86 0 0,32-1-286 0 0,-8 4-9 0 0,0 2 0 0 0,0 0 0 0 0,1 1 0 0 0,1 1 0 0 0,0 1 0 0 0,1 0-1 0 0,0 0 1 0 0,1 2-77 0 0,7-9-8 0 0,0 1-1 0 0,1 0 1 0 0,0 1-1 0 0,1-1 1 0 0,0 1-1 0 0,0 0 0 0 0,1 0 1 0 0,0 0-1 0 0,0 1 1 0 0,1-1-1 0 0,0 1 1 0 0,1-1-1 0 0,0 1 1 0 0,1 0-1 0 0,0-1 9 0 0,0-6-1 0 0,0-1 0 0 0,0 1 0 0 0,1-1 0 0 0,-1 1 0 0 0,1-1 0 0 0,0 0 0 0 0,-1 1 0 0 0,1-1 0 0 0,0 0 0 0 0,0 1 0 0 0,1-1 0 0 0,-1 0 0 0 0,0 0 0 0 0,1 0 0 0 0,-1 0 0 0 0,1 0 0 0 0,0-1 0 0 0,-1 1 0 0 0,1 0 0 0 0,0-1 0 0 0,0 1 0 0 0,0-1 0 0 0,0 0 0 0 0,1 1 0 0 0,-1-1 0 0 0,0 0 0 0 0,0 0 0 0 0,1-1 0 0 0,-1 1 0 0 0,0 0 0 0 0,1-1 0 0 0,-1 0 0 0 0,1 1 0 0 0,0-1 1 0 0,85-12 629 0 0,-64-1-586 0 0,-1-1 0 0 0,-1-1 0 0 0,0-1 0 0 0,-1-1 0 0 0,0-1 0 0 0,-2 0 0 0 0,2-3-43 0 0,17-6-848 0 0,-37 49 425 0 0,-1-11 429 0 0,-1-7-8 0 0,0 0 0 0 0,0-1 0 0 0,0 1 0 0 0,1 0 0 0 0,0 0 0 0 0,-1 0 0 0 0,1 0 0 0 0,1 0 0 0 0,-1 0 0 0 0,0-1 0 0 0,1 1 0 0 0,0 0 0 0 0,0 0 0 0 0,0 0 1 0 0,0-1-1 0 0,1 1 0 0 0,-1-1 0 0 0,1 1 0 0 0,0-1 0 0 0,0 0 0 0 0,1 1 0 0 0,-1-1 0 0 0,0 0 0 0 0,1 0 0 0 0,0-1 0 0 0,0 1 0 0 0,0 0 0 0 0,0-1 0 0 0,0 0 0 0 0,0 0 0 0 0,1 0 0 0 0,-1 0 0 0 0,1 0 0 0 0,-1-1 0 0 0,1 0 0 0 0,1 1 2 0 0,2-1 35 0 0,1-1 0 0 0,-1 0 0 0 0,0 0 0 0 0,0-1 0 0 0,0 0 0 0 0,0 0 0 0 0,0-1 1 0 0,0 0-1 0 0,0 0 0 0 0,0 0 0 0 0,0-1 0 0 0,-1 0 0 0 0,1 0 0 0 0,-1-1 0 0 0,0 0 0 0 0,0 0 0 0 0,0 0 0 0 0,-1-1 0 0 0,0 0 0 0 0,0 0 0 0 0,4-5-35 0 0,22-25 77 0 0,-2-1-1 0 0,-2-1 1 0 0,-1-1 0 0 0,-2-1-1 0 0,-2-2 1 0 0,-2 0-1 0 0,8-23-76 0 0,-13 29-28 0 0,-1-1-1 0 0,-2 0 0 0 0,-2-1 0 0 0,-1 0 0 0 0,3-27 29 0 0,-10-14 264 0 0,-19 86-216 0 0,6 42-74 0 0,1 0 0 0 0,2 1 0 0 0,3 0 0 0 0,2 0 0 0 0,2 0 0 0 0,6 42 26 0 0,-4-54-21 0 0,7 197 138 0 0,-7-233-193 0 0,-1 0-1 0 0,0 0 0 0 0,0-1 0 0 0,0 1 0 0 0,0 0 0 0 0,0 0 0 0 0,-1 0 1 0 0,1-1-1 0 0,-1 1 0 0 0,0 0 0 0 0,1-1 0 0 0,-1 1 0 0 0,-1-1 1 0 0,1 1-1 0 0,0-1 0 0 0,-1 1 0 0 0,1-1 0 0 0,-1 0 0 0 0,0 1 0 0 0,1-1 1 0 0,-1 0-1 0 0,0 0 0 0 0,0-1 0 0 0,-2 2 77 0 0,-7-24-8670 0 0,9 13 2612 0 0,2 4 467 0 0</inkml:trace>
  <inkml:trace contextRef="#ctx0" brushRef="#br0" timeOffset="1746.015">2410 462 5097 0 0,'0'0'3254'0'0,"0"0"-2103"0"0,0 0-630 0 0,0 0 258 0 0,0 0 319 0 0,0 0 179 0 0,0 0-52 0 0,0 0-240 0 0,0 0-202 0 0,-31 27-149 0 0,-98 84-94 0 0,36-33 1095 0 0,91-77-1605 0 0,1 0-18 0 0,-1 0 1 0 0,1 1-1 0 0,-1-1 0 0 0,1 0 0 0 0,0 0 1 0 0,-1 0-1 0 0,1 1 0 0 0,0-1 1 0 0,0 1-1 0 0,0-1 0 0 0,0 1 0 0 0,0-1 1 0 0,0 1-1 0 0,0 0 0 0 0,1-1 0 0 0,-1 1 1 0 0,1 0-1 0 0,-1 0 0 0 0,1 0 1 0 0,-1-1-1 0 0,1 1 0 0 0,0 0 0 0 0,0 0 1 0 0,0 0-1 0 0,0 0 0 0 0,1 0-12 0 0,28 29 76 0 0,61 27 603 0 0,-86-54-612 0 0,5 5 88 0 0,1 1 1 0 0,1-2-1 0 0,-1 1 0 0 0,1-2 1 0 0,1 1-1 0 0,-1-2 0 0 0,1 1 1 0 0,9 2-156 0 0,17-9-2059 0 0,-26-4-2949 0 0,-4-2-5010 0 0,-6 2 5710 0 0</inkml:trace>
  <inkml:trace contextRef="#ctx0" brushRef="#br0" timeOffset="2158.551">2554 811 2112 0 0,'0'0'1562'0'0,"0"0"-828"0"0,0 0 154 0 0,0 0 629 0 0,0 0 400 0 0,0 0 157 0 0,0 0-147 0 0,0 0-291 0 0,0 0-233 0 0,0 0-201 0 0,0 0-185 0 0,0 0-139 0 0,32-1-113 0 0,99-9-119 0 0,-66-8 127 0 0,-56 11-610 0 0,-2 3-100 0 0,0 0 0 0 0,0 0 0 0 0,0-1 0 0 0,-1 0 0 0 0,1 0 0 0 0,-1 0 0 0 0,-1-1 0 0 0,1 0 0 0 0,-1 0 0 0 0,0 0 0 0 0,0-1 0 0 0,-1 1 0 0 0,0-1 0 0 0,0-1 0 0 0,0 1 0 0 0,-1 0 0 0 0,0-1 0 0 0,-1 1 0 0 0,0-1 0 0 0,0 0 0 0 0,0 0 0 0 0,-1 0 0 0 0,0 0 0 0 0,-1-4-63 0 0,-2 9-37 0 0,0 0 1 0 0,0 1-1 0 0,0-1 0 0 0,-1 0 1 0 0,1 1-1 0 0,-1-1 0 0 0,0 1 0 0 0,0 0 1 0 0,0 0-1 0 0,0 0 0 0 0,0 0 1 0 0,0 1-1 0 0,0-1 0 0 0,-1 1 0 0 0,1 0 1 0 0,0 0-1 0 0,-1 0 0 0 0,1 0 1 0 0,-1 1-1 0 0,1-1 0 0 0,-1 1 0 0 0,1 0 1 0 0,-1 0-1 0 0,1 0 0 0 0,-1 1 0 0 0,0-1 1 0 0,1 1-1 0 0,0 0 0 0 0,-1 0 1 0 0,0 0 36 0 0,-8 3-31 0 0,1 0 0 0 0,-1 1 0 0 0,1 0 0 0 0,0 1-1 0 0,1 0 1 0 0,-1 0 0 0 0,1 1 0 0 0,0 1 0 0 0,1 0 0 0 0,0 0 0 0 0,0 1 0 0 0,1 0 0 0 0,0 0 0 0 0,1 1 0 0 0,-7 10 31 0 0,10-14 13 0 0,-1 0 0 0 0,1 0 0 0 0,0 0 0 0 0,1 1 0 0 0,-1-1 0 0 0,1 1 0 0 0,1 0 0 0 0,-1 0 0 0 0,1 0 0 0 0,1 0 0 0 0,-1 1 0 0 0,1-1 0 0 0,0 0-1 0 0,1 1 1 0 0,0-1 0 0 0,0 1 0 0 0,0-1 0 0 0,1 0 0 0 0,0 1 0 0 0,1-1 0 0 0,0 0 0 0 0,0 0 0 0 0,0 0 0 0 0,1 0 0 0 0,0 0 0 0 0,0-1 0 0 0,1 1 0 0 0,-1-1 0 0 0,2 0 0 0 0,-1 0 0 0 0,1 0 0 0 0,0 0 0 0 0,0-1 0 0 0,0 0-1 0 0,1 0 1 0 0,-1 0 0 0 0,1-1 0 0 0,3 1-13 0 0,7 3 23 0 0,0-1 1 0 0,1-1-1 0 0,-1 0 0 0 0,1-1 0 0 0,1-1 1 0 0,-1-1-1 0 0,0-1 0 0 0,1 0 0 0 0,0-1 0 0 0,10-1-23 0 0,60-3-2559 0 0,-53-3-3097 0 0,-23 3 1085 0 0,3 2-4526 0 0</inkml:trace>
</inkml:ink>
</file>

<file path=ppt/ink/ink6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0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62 583 0 0 0,'0'0'816'0'0,"0"0"640"0"0,0 0 126 0 0,0 0-166 0 0,0 0-169 0 0,0 0-164 0 0,0 0-139 0 0,0 0-75 0 0,5 0 2894 0 0,-34 151-941 0 0,26-136-2728 0 0,-9 44 259 0 0,2-1 1 0 0,3 2 0 0 0,2 31-354 0 0,5-90 16 0 0,-1 0 0 0 0,1 0-1 0 0,0 0 1 0 0,0 0 0 0 0,0 0 0 0 0,0 0 0 0 0,0 0-1 0 0,1 0 1 0 0,-1 1 0 0 0,0-1 0 0 0,0 0-1 0 0,1 0 1 0 0,-1 0 0 0 0,1 0 0 0 0,-1 0 0 0 0,1 0-1 0 0,-1 0 1 0 0,1 0 0 0 0,-1-1 0 0 0,1 1 0 0 0,0 0-1 0 0,0 0 1 0 0,-1 0 0 0 0,1-1 0 0 0,0 1 0 0 0,0 0-1 0 0,0-1 1 0 0,0 1 0 0 0,0 0 0 0 0,0-1-1 0 0,0 0 1 0 0,0 1 0 0 0,0-1 0 0 0,0 0 0 0 0,0 1-1 0 0,0-1 1 0 0,0 0 0 0 0,0 0 0 0 0,1 0 0 0 0,-1 0-1 0 0,0 0 1 0 0,0 0 0 0 0,0 0 0 0 0,0 0-1 0 0,0 0 1 0 0,0-1 0 0 0,0 1 0 0 0,0 0 0 0 0,0-1-1 0 0,0 1 1 0 0,0-1 0 0 0,1 1-16 0 0,52-31 1074 0 0,144-148-673 0 0,-179 173-989 0 0,-15 34 215 0 0,-2-10 440 0 0,4 33-18 0 0,-6-43-40 0 0,0-1 1 0 0,0 0-1 0 0,1 1 0 0 0,0-1 0 0 0,0 0 0 0 0,1 0 0 0 0,0 1 0 0 0,0-1 0 0 0,1-1 0 0 0,-1 1 0 0 0,1 0 0 0 0,1 0 0 0 0,0-1 0 0 0,0 0 0 0 0,0 0 0 0 0,1 1-9 0 0,-1-5 77 0 0,1-1 0 0 0,0 0 0 0 0,-1 0-1 0 0,1 0 1 0 0,-1 0 0 0 0,1-1 0 0 0,0 0 0 0 0,-1 0-1 0 0,1 0 1 0 0,0 0 0 0 0,0-1 0 0 0,-1 1 0 0 0,1-1-1 0 0,-1-1 1 0 0,1 1 0 0 0,-1-1 0 0 0,1 1-1 0 0,-1-1 1 0 0,0 0 0 0 0,0-1 0 0 0,0 1 0 0 0,0-1-1 0 0,0 0 1 0 0,-1 0 0 0 0,1 0 0 0 0,-1 0 0 0 0,0-1-1 0 0,0 1 1 0 0,0-1 0 0 0,0 0 0 0 0,0 0-1 0 0,-1 0 1 0 0,0 0-77 0 0,97-157 280 0 0,-74 103-2926 0 0,-3-1-4052 0 0,-16 43 1035 0 0,-2 5-893 0 0</inkml:trace>
  <inkml:trace contextRef="#ctx0" brushRef="#br0" timeOffset="573.87">840 1 8266 0 0,'0'0'539'0'0,"0"0"-374"0"0,0 0-32 0 0,0 0 307 0 0,0 0 345 0 0,0 0 205 0 0,0 0-5 0 0,0 0-141 0 0,0 0-145 0 0,0 0-115 0 0,-12 35-45 0 0,-36 110-27 0 0,31-56 372 0 0,34 224 1399 0 0,-10 10-1531 0 0,0-279-689 0 0,-6-44-37 0 0,1 1 0 0 0,-1-1 0 0 0,0 0 0 0 0,0-1 0 0 0,1 1 0 0 0,-1 0 1 0 0,0 0-1 0 0,0 0 0 0 0,0-1 0 0 0,1 1 0 0 0,-1-1 0 0 0,0 1 0 0 0,0-1 0 0 0,0 1 0 0 0,0-1 0 0 0,0 1 1 0 0,0-1-1 0 0,0 0 0 0 0,0 0 0 0 0,0 0 0 0 0,0 1 0 0 0,0-1 0 0 0,-1 0 0 0 0,1 0 0 0 0,0 0 0 0 0,-1 0 0 0 0,1 0 1 0 0,0 0-1 0 0,-1-1 0 0 0,1 1 0 0 0,-1 0-26 0 0,2-2 22 0 0,137-150 199 0 0,-129 140-250 0 0,1 1 1 0 0,0 0-1 0 0,1 1 1 0 0,0 0-1 0 0,1 1 1 0 0,1 0-1 0 0,12-6 29 0 0,-25 15-7 0 0,-1 1-1 0 0,1 0 1 0 0,0 0-1 0 0,-1 0 1 0 0,1 0 0 0 0,0-1-1 0 0,0 1 1 0 0,-1 0-1 0 0,1 0 1 0 0,0 0 0 0 0,0 1-1 0 0,-1-1 1 0 0,1 0 0 0 0,0 0-1 0 0,-1 0 1 0 0,1 0-1 0 0,0 1 1 0 0,-1-1 0 0 0,1 0-1 0 0,0 1 1 0 0,-1-1-1 0 0,1 0 1 0 0,0 1 0 0 0,-1-1-1 0 0,1 1 1 0 0,-1-1-1 0 0,1 1 1 0 0,-1-1 0 0 0,1 1-1 0 0,-1 0 1 0 0,0-1-1 0 0,1 1 1 0 0,-1-1 0 0 0,1 1-1 0 0,-1 0 1 0 0,0-1-1 0 0,0 1 1 0 0,1 0 0 0 0,-1 0-1 0 0,0-1 1 0 0,0 1 0 0 0,0 0-1 0 0,0-1 1 0 0,0 1-1 0 0,0 0 1 0 0,0 0 0 0 0,0-1-1 0 0,0 1 1 0 0,0 0-1 0 0,-1 0 8 0 0,0 47 293 0 0,1-43-276 0 0,-39 203 711 0 0,45-145-744 0 0,22-58-3547 0 0,-11-10-9309 0 0,-16 2 8340 0 0</inkml:trace>
  <inkml:trace contextRef="#ctx0" brushRef="#br0" timeOffset="856.702">1256 877 688 0 0,'0'0'2033'0'0,"0"0"-796"0"0,0 0-257 0 0,0 0 154 0 0,0 0 97 0 0,0 0-40 0 0,0 0-240 0 0,0 0-333 0 0,0 0-256 0 0,-7 32-159 0 0,-24 95-89 0 0,27-79 6 0 0,9-41-180 0 0,-2-4-371 0 0,4-2-4853 0 0,-6-2 3636 0 0,1 1-1791 0 0</inkml:trace>
  <inkml:trace contextRef="#ctx0" brushRef="#br0" timeOffset="1018.633">1247 377 14971 0 0,'0'0'1048'0'0,"0"0"-383"0"0,0 0-89 0 0,0 0-24 0 0,0 0-96 0 0,0 0-304 0 0,0 0-344 0 0,0 0-232 0 0,0 0-80 0 0,0 0-24 0 0,0 0-57 0 0,0 0-279 0 0,0 0-696 0 0,7 29-1289 0 0,-3-22-1656 0 0,2-3-1904 0 0</inkml:trace>
  <inkml:trace contextRef="#ctx0" brushRef="#br0" timeOffset="1253.515">1575 262 5257 0 0,'0'0'2214'0'0,"0"0"-846"0"0,0 0-292 0 0,0 0 193 0 0,0 0 171 0 0,0 0 6 0 0,0 0-226 0 0,0 0-273 0 0,0 0-200 0 0,0 0-161 0 0,0 0-115 0 0,-4 36-111 0 0,-12 112-97 0 0,12 30 308 0 0,4-120-460 0 0,1 1 8 0 0,-2-1 0 0 0,-3 1 0 0 0,-8 41-119 0 0,-15 51-1259 0 0,27-151 575 0 0,20-10-11852 0 0,-16 5 7312 0 0</inkml:trace>
  <inkml:trace contextRef="#ctx0" brushRef="#br0" timeOffset="1558.562">1682 1028 0 0 0,'0'0'480'0'0,"0"0"1006"0"0,0 0 422 0 0,0 0 46 0 0,0 0-26 0 0,0 0-31 0 0,0 0-24 0 0,0 0-11 0 0,0 0-124 0 0,0 0-219 0 0,0 0-267 0 0,0 0-246 0 0,31 3-185 0 0,97 8-139 0 0,-125-11-646 0 0,-1 1 1 0 0,1 0 0 0 0,-1-1 0 0 0,1 0-1 0 0,-1 1 1 0 0,1-1 0 0 0,0 0-1 0 0,-1-1 1 0 0,1 1 0 0 0,-1 0 0 0 0,1-1-1 0 0,-1 1 1 0 0,1-1 0 0 0,-1 0-1 0 0,1 0 1 0 0,-1 0 0 0 0,0 0-1 0 0,1 0 1 0 0,-1 0 0 0 0,0-1 0 0 0,0 1-1 0 0,0-1 1 0 0,0 1 0 0 0,1-2-37 0 0,3-4 158 0 0,5-1-59 0 0,-1-1 1 0 0,0 0-1 0 0,-1-1 1 0 0,0 0-1 0 0,0 0 1 0 0,-1-1-1 0 0,0 0 1 0 0,-1-1 0 0 0,0 1-1 0 0,-1-1 1 0 0,0-1-1 0 0,-1 1 1 0 0,-1-1-1 0 0,0 0 1 0 0,0 0-1 0 0,-1 0 1 0 0,0-13-100 0 0,-3 23-24 0 0,-1 0 1 0 0,0-1 0 0 0,0 1-1 0 0,0 0 1 0 0,-1 0-1 0 0,1 0 1 0 0,-1 0-1 0 0,0 0 1 0 0,0 0-1 0 0,0 1 1 0 0,0-1-1 0 0,0 1 1 0 0,0-1-1 0 0,-1 1 1 0 0,1 0-1 0 0,-1-1 1 0 0,0 1 0 0 0,1 1-1 0 0,-1-1 1 0 0,0 0-1 0 0,0 1 1 0 0,0-1-1 0 0,0 1 1 0 0,-1 0-1 0 0,1 0 1 0 0,0 0-1 0 0,0 1 1 0 0,-1-1-1 0 0,1 1 1 0 0,0 0-1 0 0,-1 0 1 0 0,1 0 0 0 0,-1 0-1 0 0,1 0 1 0 0,0 1-1 0 0,-1-1 1 0 0,1 1-1 0 0,0 0 1 0 0,0 0-1 0 0,0 1 1 0 0,0-1-1 0 0,0 0 1 0 0,0 1-1 0 0,0 0 1 0 0,0 0 0 0 0,0 0-1 0 0,1 0 1 0 0,-1 0-1 0 0,1 0 1 0 0,-1 1-1 0 0,1-1 1 0 0,0 1 23 0 0,-18 14-75 0 0,0 2 1 0 0,1 0 0 0 0,1 0-1 0 0,1 2 1 0 0,1 0 0 0 0,1 1-1 0 0,1 1 1 0 0,1 0 0 0 0,0 1-1 0 0,2 0 1 0 0,1 1-1 0 0,-2 11 75 0 0,10-31-13 0 0,0-1-1 0 0,1 0 0 0 0,0 1 1 0 0,0-1-1 0 0,0 1 0 0 0,1 0 1 0 0,-1-1-1 0 0,1 1 0 0 0,0 0 1 0 0,0-1-1 0 0,1 1 0 0 0,0-1 0 0 0,-1 1 1 0 0,1-1-1 0 0,1 1 0 0 0,-1-1 1 0 0,1 1-1 0 0,0-1 0 0 0,0 0 1 0 0,0 0-1 0 0,0 0 0 0 0,1 0 0 0 0,-1 0 1 0 0,1-1-1 0 0,0 1 0 0 0,0-1 1 0 0,1 0-1 0 0,-1 1 0 0 0,1-2 1 0 0,-1 1-1 0 0,1 0 0 0 0,0-1 0 0 0,0 1 1 0 0,0-1-1 0 0,0 0 0 0 0,1-1 1 0 0,1 1 13 0 0,17 5-236 0 0,1-1 0 0 0,0-2 1 0 0,0 0-1 0 0,0-2 0 0 0,0-1 1 0 0,0 0-1 0 0,6-2 236 0 0,-28 1-87 0 0,49-3-3077 0 0,-19-1-2224 0 0,-6 0-4841 0 0</inkml:trace>
</inkml:ink>
</file>

<file path=ppt/ink/ink6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7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0,'0'0'316'0'0,"0"0"61"0"0,0 0-124 0 0,0 0 236 0 0,0 0 487 0 0,0 0 408 0 0,0 0 109 0 0,0 0-224 0 0,0 0-408 0 0,0 0-369 0 0,0 0-228 0 0,4 9 239 0 0,-5 12-215 0 0,0-1 1 0 0,1 1 0 0 0,2 0 0 0 0,0-1 0 0 0,1 1 0 0 0,1-1-1 0 0,0 0 1 0 0,2 0 0 0 0,1 0 0 0 0,0-1 0 0 0,1 0 0 0 0,1 0 0 0 0,1-1-1 0 0,1 0 1 0 0,0-1 0 0 0,1 0 0 0 0,2 0-289 0 0,-11-14 89 0 0,-1-1 0 0 0,1 0-1 0 0,-1-1 1 0 0,1 1 0 0 0,0 0 0 0 0,-1-1 0 0 0,1 1 0 0 0,0-1-1 0 0,0 0 1 0 0,0 0 0 0 0,0 0 0 0 0,0 0 0 0 0,0-1 0 0 0,1 1-1 0 0,-1-1 1 0 0,0 0 0 0 0,0 0 0 0 0,0 0 0 0 0,1 0 0 0 0,-1 0-1 0 0,0-1 1 0 0,0 0 0 0 0,0 1 0 0 0,0-1 0 0 0,0 0 0 0 0,0 0-1 0 0,0-1 1 0 0,0 1 0 0 0,0-1 0 0 0,-1 1 0 0 0,2-2-89 0 0,77-70 1988 0 0,-64 55-2088 0 0,61-69 357 0 0,89-80-223 0 0,-165 165-47 0 0,0 0 0 0 0,-1 1 1 0 0,1-1-1 0 0,0 1 0 0 0,0 0 0 0 0,0 0 1 0 0,0-1-1 0 0,0 1 0 0 0,0 0 0 0 0,1 1 0 0 0,-1-1 1 0 0,0 0-1 0 0,0 1 0 0 0,1-1 0 0 0,-1 1 1 0 0,0 0-1 0 0,1 0 0 0 0,-1 0 0 0 0,0 0 1 0 0,1 0-1 0 0,-1 0 0 0 0,0 0 0 0 0,1 1 0 0 0,-1-1 1 0 0,0 1-1 0 0,0 0 0 0 0,1 0 0 0 0,-1 0 1 0 0,0 0-1 0 0,0 0 0 0 0,0 0 0 0 0,0 0 1 0 0,0 1-1 0 0,-1-1 0 0 0,1 1 0 0 0,0 0 0 0 0,-1-1 1 0 0,1 1-1 0 0,-1 0 0 0 0,1 0 0 0 0,-1 0 1 0 0,0 0-1 0 0,0 0 0 0 0,0 0 0 0 0,0 0 1 0 0,0 0-1 0 0,0 2 13 0 0,5 12 61 0 0,0 0 0 0 0,-2 0-1 0 0,0 0 1 0 0,0 1 0 0 0,-2 0 0 0 0,0 0 0 0 0,-1 0 0 0 0,-1-1 0 0 0,0 1 0 0 0,-2 0 0 0 0,1 0-1 0 0,-2 0 1 0 0,-1-1 0 0 0,0 1 0 0 0,0-1 0 0 0,-2 0 0 0 0,0 0 0 0 0,-1-1 0 0 0,-1 0-1 0 0,-2 4-60 0 0,8-15-1 0 0,0 0-1 0 0,0 1 0 0 0,-1-1 0 0 0,0 0 0 0 0,1-1 0 0 0,-1 1 0 0 0,0 0 0 0 0,-1-1 0 0 0,1 0 0 0 0,-1 1 0 0 0,0-1 0 0 0,1-1 1 0 0,-1 1-1 0 0,0-1 0 0 0,-1 1 0 0 0,1-1 0 0 0,0 0 0 0 0,-1-1 0 0 0,1 1 0 0 0,-1-1 0 0 0,1 0 0 0 0,-1 0 0 0 0,-1 0 2 0 0,4-1-111 0 0,1 0 0 0 0,-1 0-1 0 0,0 0 1 0 0,0 0 0 0 0,0 0-1 0 0,0 0 1 0 0,1 0 0 0 0,-1-1-1 0 0,0 1 1 0 0,0-1-1 0 0,1 0 1 0 0,-1 1 0 0 0,0-1-1 0 0,1 0 1 0 0,-1 0 0 0 0,1 0-1 0 0,-1 0 1 0 0,1 0 0 0 0,-1 0-1 0 0,1-1 1 0 0,0 1-1 0 0,0 0 1 0 0,0-1 0 0 0,-1 1-1 0 0,1-1 1 0 0,1 1 0 0 0,-1-1-1 0 0,0 0 1 0 0,0 1-1 0 0,0-1 112 0 0,-4-37-9284 0 0,5 28 5439 0 0,0 3 1222 0 0</inkml:trace>
</inkml:ink>
</file>

<file path=ppt/ink/ink6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14091 0 0,'0'0'848'0'0,"0"0"-384"0"0,0 0-184 0 0,0 0 136 0 0,0 0 97 0 0,0 0 23 0 0,0 0-144 0 0,0 0-216 0 0,0 0-336 0 0,0 0-256 0 0,0 0-168 0 0,0 0-169 0 0,0 0-79 0 0,0 0-400 0 0,-15 33-1289 0 0,26-29-2344 0 0,-5-4-1488 0 0</inkml:trace>
</inkml:ink>
</file>

<file path=ppt/ink/ink6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96 122 13347 0 0,'0'0'1703'0'0,"0"0"-563"0"0,0 0-285 0 0,0 0 76 0 0,0 0 102 0 0,0 0-36 0 0,0 0-233 0 0,0 0-241 0 0,0 0-149 0 0,0 0-59 0 0,0 0-8 0 0,0 0-19 0 0,0 25-24 0 0,-11 172 263 0 0,-34 81-315 0 0,27-220 56 0 0,7-25 244 0 0,5-12-3230 0 0,3-3-2675 0 0,2 0-3758 0 0,1-18 2053 0 0</inkml:trace>
  <inkml:trace contextRef="#ctx0" brushRef="#br0" timeOffset="158.748">246 531 3601 0 0,'0'0'2358'0'0,"0"0"-605"0"0,0 0-68 0 0,0 0 128 0 0,0 0 26 0 0,0 0-213 0 0,0 0-466 0 0,-12 35-462 0 0,-36 109-330 0 0,28-55-153 0 0,20-70-414 0 0,10-4-1436 0 0,4-15-3629 0 0,-7 0 312 0 0,-5 0-114 0 0</inkml:trace>
  <inkml:trace contextRef="#ctx0" brushRef="#br0" timeOffset="320.996">247 303 12715 0 0,'0'0'1720'0'0,"0"0"-544"0"0,0 0-255 0 0,0 0-121 0 0,0 0-160 0 0,0 0-240 0 0,0 0-248 0 0,0 0-208 0 0,0 0-112 0 0,0 0-64 0 0,0 0-88 0 0,0 0-112 0 0,0 0-280 0 0,0 0-649 0 0,-13 51-1527 0 0,21-43-2329 0 0,-3-5-1921 0 0</inkml:trace>
  <inkml:trace contextRef="#ctx0" brushRef="#br0" timeOffset="758.545">490 579 4777 0 0,'0'0'2950'0'0,"0"0"-1608"0"0,0 0-225 0 0,0 0 257 0 0,0 0 182 0 0,0 0 74 0 0,0 0-123 0 0,0 0-211 0 0,0 0-186 0 0,0 0-161 0 0,0 0-163 0 0,0 0-152 0 0,0 0-112 0 0,31 3-121 0 0,95 7-85 0 0,-65-21 51 0 0,-53 5-291 0 0,-3 3-37 0 0,0 0-1 0 0,0-1 1 0 0,0 1-1 0 0,-1-1 0 0 0,0 0 1 0 0,0 0-1 0 0,0-1 1 0 0,0 1-1 0 0,0-1 1 0 0,-1 0-1 0 0,0 0 0 0 0,0 0 1 0 0,0-1-1 0 0,-1 1 1 0 0,0 0-1 0 0,0-1 1 0 0,0 0-1 0 0,-1 1 1 0 0,0-1-1 0 0,0 0 0 0 0,0 0 1 0 0,-1 0-1 0 0,1-5-38 0 0,-3 8-31 0 0,0 1-1 0 0,0-1 0 0 0,0 1 0 0 0,0 0 0 0 0,0-1 1 0 0,0 1-1 0 0,0 0 0 0 0,-1 0 0 0 0,1 1 0 0 0,-1-1 1 0 0,1 0-1 0 0,-1 1 0 0 0,0-1 0 0 0,0 1 1 0 0,0 0-1 0 0,0 0 0 0 0,0 0 0 0 0,0 1 0 0 0,0-1 1 0 0,0 1-1 0 0,0-1 0 0 0,0 1 0 0 0,0 0 0 0 0,0 0 1 0 0,0 0-1 0 0,0 1 0 0 0,0-1 0 0 0,0 1 0 0 0,0-1 1 0 0,0 1-1 0 0,0 0 0 0 0,0 0 0 0 0,0 1 1 0 0,1-1-1 0 0,-1 1 0 0 0,0-1 0 0 0,-1 2 32 0 0,-9 3-72 0 0,0 1 0 0 0,0 1 0 0 0,1 0 0 0 0,0 0 1 0 0,1 1-1 0 0,0 0 0 0 0,0 1 0 0 0,1 1 0 0 0,0 0 0 0 0,1 0 0 0 0,0 0 0 0 0,1 1 0 0 0,0 1 0 0 0,1-1 1 0 0,0 1-1 0 0,1 1 0 0 0,1-1 0 0 0,0 1 0 0 0,1 0 0 0 0,0 0 0 0 0,1 0 0 0 0,1 0 0 0 0,0 1 0 0 0,1-1 0 0 0,0 10 72 0 0,2-20-35 0 0,1 1 0 0 0,-1-1 0 0 0,1 0-1 0 0,0 0 1 0 0,0 0 0 0 0,0 0-1 0 0,0 0 1 0 0,1-1 0 0 0,-1 1-1 0 0,1-1 1 0 0,0 1 0 0 0,0-1 0 0 0,1 0-1 0 0,-1 0 1 0 0,0 0 0 0 0,1-1-1 0 0,0 1 1 0 0,0-1 0 0 0,0 0-1 0 0,0 0 1 0 0,0 0 0 0 0,0-1 0 0 0,0 1-1 0 0,1-1 1 0 0,1 1 35 0 0,114 12-917 0 0,-101-15 381 0 0,0-1-1 0 0,0-1 0 0 0,0 0 0 0 0,-1-2 0 0 0,1 0 0 0 0,-1-1 1 0 0,16-8 536 0 0,18-9-4571 0 0,-2-1-3911 0 0,-46 22 7542 0 0,14-9-131 0 0</inkml:trace>
  <inkml:trace contextRef="#ctx0" brushRef="#br0" timeOffset="1197.453">1240 413 5497 0 0,'0'0'2390'0'0,"0"0"-643"0"0,0 0-375 0 0,0 0-71 0 0,0 0-8 0 0,0 0-43 0 0,0 0-175 0 0,0 0-216 0 0,0 0-182 0 0,-33 21-171 0 0,-99 66-134 0 0,69-25 78 0 0,59-58-444 0 0,0 0-1 0 0,1 1 0 0 0,-1 0 0 0 0,1 0 1 0 0,0 0-1 0 0,1 0 0 0 0,-1 0 0 0 0,1 0 1 0 0,0 1-1 0 0,1-1 0 0 0,-1 1 0 0 0,1 0 1 0 0,0-1-1 0 0,0 1 0 0 0,1 0 0 0 0,0-1 1 0 0,0 1-1 0 0,0 0 0 0 0,1 0 0 0 0,-1-1 1 0 0,1 1-1 0 0,1 0 0 0 0,-1-1 0 0 0,1 1 1 0 0,0-1-1 0 0,0 1 0 0 0,1-1 0 0 0,0 0 1 0 0,0 0-1 0 0,0 0 0 0 0,3 3-5 0 0,0-4 89 0 0,2 0 1 0 0,-1 0-1 0 0,0 0 1 0 0,1-1-1 0 0,-1 0 1 0 0,1 0-1 0 0,0-1 0 0 0,0 0 1 0 0,0-1-1 0 0,1 1 1 0 0,-1-2-1 0 0,0 1 1 0 0,0-1-1 0 0,0 0 0 0 0,1-1 1 0 0,-1 0-1 0 0,0 0 1 0 0,0-1-1 0 0,4-1-89 0 0,7-2 291 0 0,0-2 1 0 0,0 0-1 0 0,-1-1 0 0 0,0 0 1 0 0,-1-2-1 0 0,0 0 0 0 0,11-9-291 0 0,3-7 107 0 0,0-2-1 0 0,-1-1 1 0 0,-2-1 0 0 0,-2-1-1 0 0,0-2 1 0 0,-2-1-1 0 0,-2 0 1 0 0,-1-2-1 0 0,-2 0 1 0 0,-1-2 0 0 0,-2 0-1 0 0,-1 0 1 0 0,-1-5-107 0 0,-11 31-154 0 0,1-1 0 0 0,-1 1-1 0 0,-1-1 1 0 0,0 1 0 0 0,-1-1 0 0 0,0 0 0 0 0,-1 0 0 0 0,-1 0-1 0 0,0-7 155 0 0,0 16-20 0 0,0-1-1 0 0,0 0 1 0 0,0 1-1 0 0,-1-1 1 0 0,1 1-1 0 0,-1-1 1 0 0,0 1-1 0 0,0 0 1 0 0,-1 0-1 0 0,1 0 1 0 0,-1 0-1 0 0,0 0 1 0 0,0 0-1 0 0,0 1 0 0 0,-1 0 1 0 0,1-1-1 0 0,-1 1 1 0 0,0 1-1 0 0,0-1 1 0 0,0 0-1 0 0,0 1 1 0 0,0 0-1 0 0,-1 0 1 0 0,1 0-1 0 0,0 0 1 0 0,-1 1-1 0 0,0 0 21 0 0,-3-1-9 0 0,1 1-1 0 0,-1 0 1 0 0,0 0-1 0 0,0 1 1 0 0,0 0 0 0 0,0 0-1 0 0,0 1 1 0 0,1 0-1 0 0,-1 1 1 0 0,0 0-1 0 0,0 0 1 0 0,1 0 0 0 0,0 1-1 0 0,-1 0 1 0 0,1 0-1 0 0,0 1 1 0 0,0 0 0 0 0,1 0-1 0 0,-1 1 1 0 0,1 0-1 0 0,0 0 1 0 0,0 0 0 0 0,1 1-1 0 0,-1 0 1 0 0,0 2 9 0 0,-4 4 10 0 0,0 1 0 0 0,1 0 0 0 0,0 1-1 0 0,2 0 1 0 0,-1 0 0 0 0,2 0 0 0 0,0 1 0 0 0,0 0 0 0 0,2 0 0 0 0,-1 1 0 0 0,2-1 0 0 0,0 5-10 0 0,0-5 30 0 0,2 0-1 0 0,-1 0 1 0 0,2 1-1 0 0,0-1 1 0 0,1 0 0 0 0,0 0-1 0 0,1 1 1 0 0,1-1-1 0 0,1 0 1 0 0,0-1 0 0 0,1 1-1 0 0,0-1 1 0 0,1 0-1 0 0,1 0 1 0 0,0 0-1 0 0,3 3-29 0 0,8 6 93 0 0,0-1-1 0 0,2 0 0 0 0,0-2 0 0 0,1 0 0 0 0,1-2 0 0 0,1 0 0 0 0,0-1 1 0 0,1-2-1 0 0,1 0 0 0 0,1-2 0 0 0,0-1 0 0 0,3 1-92 0 0,122 48-3035 0 0,-56-23-2939 0 0,-76-30-5445 0 0</inkml:trace>
</inkml:ink>
</file>

<file path=ppt/ink/ink6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0.2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308 103 1760 0 0,'0'0'1633'0'0,"0"0"-430"0"0,0 0-124 0 0,0 0 166 0 0,0 0 239 0 0,0 0 93 0 0,0 0-141 0 0,0 0-240 0 0,0 0-271 0 0,0 0-273 0 0,0 0-187 0 0,0 0-122 0 0,0 0-74 0 0,-27 17-13 0 0,-86 53 2 0 0,48-16 262 0 0,55-44-450 0 0,0-1 1 0 0,1 2-1 0 0,0-1 1 0 0,1 1-1 0 0,0 1 1 0 0,1-1-1 0 0,0 1 1 0 0,0 1-1 0 0,2-1 1 0 0,-1 1-1 0 0,2 0 1 0 0,0 0-1 0 0,0 0 1 0 0,-1 10-71 0 0,7-20 66 0 0,0-1 0 0 0,1 0 0 0 0,-1 0 0 0 0,0 0 0 0 0,1 0 0 0 0,-1 0 0 0 0,1-1 0 0 0,-1 1 0 0 0,1-1 0 0 0,0 1 1 0 0,0-1-1 0 0,0 0 0 0 0,0 0 0 0 0,0 0 0 0 0,0 0 0 0 0,0-1 0 0 0,0 1 0 0 0,0-1 0 0 0,0 0 0 0 0,0 0 0 0 0,0 0 0 0 0,0 0 0 0 0,0-1 0 0 0,0 1 1 0 0,0-1-1 0 0,0 0 0 0 0,0 0 0 0 0,0 0 0 0 0,0 0 0 0 0,0 0 0 0 0,0-1 0 0 0,-1 1 0 0 0,2-1-66 0 0,23-14 229 0 0,1 0-1 0 0,-2-2 0 0 0,0-1 1 0 0,-1-1-1 0 0,-2-1 0 0 0,0-1 1 0 0,19-23-229 0 0,-40 43 8 0 0,94-109 162 0 0,-94 193-588 0 0,-14 88 450 0 0,13-165-23 0 0,0 0 0 0 0,0 0 0 0 0,1-1 0 0 0,-1 1 0 0 0,1-1 0 0 0,0 1 0 0 0,1-1 0 0 0,-1 0 0 0 0,1 0 0 0 0,0 0-1 0 0,-1 0 1 0 0,2 0 0 0 0,-1-1 0 0 0,0 0 0 0 0,1 1 0 0 0,0-1 0 0 0,0 0 0 0 0,0-1 0 0 0,0 1 0 0 0,0-1 0 0 0,0 1 0 0 0,1-1 0 0 0,-1-1 0 0 0,1 1 0 0 0,-1-1 0 0 0,1 1 0 0 0,0-1-1 0 0,0-1 1 0 0,-1 1 0 0 0,1-1 0 0 0,0 1 0 0 0,0-1 0 0 0,0-1 0 0 0,0 1 0 0 0,-1-1 0 0 0,1 0 0 0 0,0 0 0 0 0,-1 0 0 0 0,1-1 0 0 0,0 1 0 0 0,-1-1 0 0 0,0 0 0 0 0,1-1 0 0 0,1-1-9 0 0,20-11 92 0 0,0-2 0 0 0,-2-1 1 0 0,0-1-1 0 0,-1-1 1 0 0,-1-1-1 0 0,-1-1 1 0 0,-1 0-1 0 0,-1-2 0 0 0,-1 0 1 0 0,-1-2-1 0 0,-2 0 1 0 0,0 0-1 0 0,-1-2-92 0 0,30-65 347 0 0,-44 214-625 0 0,27 276 354 0 0,-23-337-55 0 0,-3-1-1 0 0,-1 1 1 0 0,-10 57-21 0 0,-12-63 553 0 0,20-54-532 0 0,0 0 0 0 0,0-1 0 0 0,0 1 0 0 0,0-1-1 0 0,0 1 1 0 0,0-1 0 0 0,0 0 0 0 0,0 0 0 0 0,0 0-1 0 0,1 0 1 0 0,-1 0 0 0 0,0-1 0 0 0,1 1 0 0 0,-1 0-1 0 0,1-1 1 0 0,-1 1 0 0 0,1-1 0 0 0,0 1 0 0 0,-1-1 0 0 0,1 0-1 0 0,0 0 1 0 0,0 1 0 0 0,0-1 0 0 0,0 0 0 0 0,1 0-1 0 0,-1 0 1 0 0,0 0 0 0 0,1 0 0 0 0,0 0 0 0 0,-1 0-1 0 0,1 0 1 0 0,0 0 0 0 0,0-1-21 0 0,-3-35-106 0 0,2 0 0 0 0,1 0 0 0 0,2 0 0 0 0,2 0 0 0 0,1 0-1 0 0,2 1 1 0 0,1 0 0 0 0,2 0 0 0 0,2 1 0 0 0,2 0 0 0 0,0 1 0 0 0,3 1 0 0 0,1 0-1 0 0,3-3 107 0 0,-6 8-102 0 0,0 1-1 0 0,2 0 0 0 0,0 1 0 0 0,2 0 0 0 0,1 2 0 0 0,2 0 0 0 0,0 2 0 0 0,1 0 0 0 0,1 2 1 0 0,1 0-1 0 0,1 2 0 0 0,1 0 0 0 0,4 1 103 0 0,-29 16-1 0 0,0 0 0 0 0,-1 1 0 0 0,1-1 1 0 0,0 1-1 0 0,0 0 0 0 0,1 0 0 0 0,-1-1 0 0 0,0 1 1 0 0,0 1-1 0 0,0-1 0 0 0,1 0 0 0 0,-1 1 0 0 0,1-1 1 0 0,-1 1-1 0 0,0-1 0 0 0,1 1 0 0 0,-1 0 0 0 0,1 0 1 0 0,-1 0-1 0 0,0 1 0 0 0,1-1 0 0 0,-1 1 0 0 0,1-1 0 0 0,-1 1 1 0 0,0 0-1 0 0,0-1 0 0 0,1 1 0 0 0,-1 0 0 0 0,0 1 1 0 0,0-1-1 0 0,0 0 0 0 0,0 1 0 0 0,0-1 0 0 0,0 1 1 0 0,-1-1-1 0 0,1 1 0 0 0,0 0 0 0 0,-1 0 0 0 0,1 0 1 0 0,-1 0-1 0 0,0 0 0 0 0,0 0 0 0 0,1 2 1 0 0,-4 18 20 0 0,-1-1 1 0 0,0 0-1 0 0,-2 1 0 0 0,-1-2 0 0 0,-1 1 1 0 0,0-1-1 0 0,-2 0 0 0 0,0 0 0 0 0,-1-1 0 0 0,-1-1 1 0 0,-1 0-1 0 0,0 0 0 0 0,-1-1 0 0 0,-1-1 1 0 0,-1 0-1 0 0,-8 7-20 0 0,15-15-9 0 0,-95 95-2229 0 0,96-98 1212 0 0,3-5-5925 0 0,3 0 437 0 0,1 0 1885 0 0</inkml:trace>
  <inkml:trace contextRef="#ctx0" brushRef="#br0" timeOffset="525.555">1442 376 0 0 0,'0'0'401'0'0,"0"0"709"0"0,0 0 470 0 0,0 0 302 0 0,0 0 25 0 0,0 0-267 0 0,0 0-397 0 0,-10 31-320 0 0,-31 100-175 0 0,0-47 1329 0 0,-2-18 1372 0 0,42-66-3375 0 0,1 0 0 0 0,-1 0 0 0 0,0 0 1 0 0,0 0-1 0 0,1 0 0 0 0,-1 0 0 0 0,0 0 1 0 0,0 0-1 0 0,0 0 0 0 0,1 0 0 0 0,-1 0 1 0 0,0-1-1 0 0,0 1 0 0 0,1 0 0 0 0,-1-1 1 0 0,0 1-1 0 0,1 0 0 0 0,-1-1 0 0 0,0 1 1 0 0,1-1-1 0 0,-1 1 0 0 0,1-1 1 0 0,-1 1-1 0 0,1-1 0 0 0,-1 1 0 0 0,1-1 1 0 0,-1 0-1 0 0,1 1 0 0 0,-1-1 0 0 0,1 0 1 0 0,0 1-1 0 0,-1-1 0 0 0,1 0 0 0 0,0 0 1 0 0,0 1-1 0 0,0-1 0 0 0,-1 0 0 0 0,1 0 1 0 0,0 0-1 0 0,0 1 0 0 0,0-1 0 0 0,0 0 1 0 0,0 0-1 0 0,1 1 0 0 0,-1-1 0 0 0,0 0 1 0 0,0 0-1 0 0,0 1 0 0 0,1-1 0 0 0,-1 0 1 0 0,0 0-1 0 0,1 1 0 0 0,-1-1 0 0 0,0 0 1 0 0,1 1-1 0 0,-1-1 0 0 0,1 1 0 0 0,0-1-74 0 0,-1-2-23 0 0,3-21 41 0 0,2-1 0 0 0,1 1-1 0 0,0 0 1 0 0,2 1 0 0 0,1-1-1 0 0,1 1 1 0 0,1 1 0 0 0,0 0 0 0 0,2 1-1 0 0,1 0 1 0 0,3-3-18 0 0,-1-1-8 0 0,0-1-16 0 0,-7 5-13 0 0,2 1-1 0 0,1 0 1 0 0,1 0 0 0 0,0 1-1 0 0,1 1 1 0 0,1 0 0 0 0,1 1-1 0 0,0 1 1 0 0,2 0 0 0 0,-1 2-1 0 0,2 0 1 0 0,0 1-1 0 0,1 0 1 0 0,0 2 0 0 0,15-7 37 0 0,-30 17 8 0 0,0 1-1 0 0,0-1 1 0 0,0 0 0 0 0,0 1-1 0 0,0 0 1 0 0,0 1 0 0 0,0-1 0 0 0,1 1-1 0 0,-1 0 1 0 0,0 0 0 0 0,0 0 0 0 0,0 1-1 0 0,-1-1 1 0 0,1 1 0 0 0,0 1 0 0 0,-1-1-1 0 0,1 1 1 0 0,-1-1 0 0 0,0 1-1 0 0,0 0 1 0 0,0 1 0 0 0,0-1 0 0 0,0 1-1 0 0,-1 0 1 0 0,0 0 0 0 0,1 0 0 0 0,-2 0-1 0 0,1 0 1 0 0,0 1 0 0 0,-1-1 0 0 0,0 1-1 0 0,0 0 1 0 0,0 0 0 0 0,-1 0-1 0 0,1 0 1 0 0,-1 0 0 0 0,0 0 0 0 0,-1 0-1 0 0,1 0 1 0 0,-1 0-8 0 0,2 8 29 0 0,-1 0-1 0 0,0 0 1 0 0,-1 0-1 0 0,0 0 1 0 0,-1 0-1 0 0,-1 0 1 0 0,0 0-1 0 0,0 0 1 0 0,-1-1-1 0 0,-1 1 0 0 0,0-1 1 0 0,-1 0-1 0 0,-1 0 1 0 0,1 0-1 0 0,-2-1 1 0 0,0 0-1 0 0,0 0 1 0 0,-1 0-1 0 0,0-1 1 0 0,-1-1-1 0 0,0 1 1 0 0,0-1-1 0 0,-1-1 1 0 0,0 0-1 0 0,-1 0 1 0 0,0-1-1 0 0,0 0 1 0 0,-4 1-29 0 0,8-5-56 0 0,0 0 1 0 0,-1 0-1 0 0,1-1 0 0 0,-1 0 1 0 0,0 0-1 0 0,0 0 1 0 0,1-1-1 0 0,-1-1 1 0 0,0 1-1 0 0,0-1 1 0 0,-4-1 55 0 0,9 1-148 0 0,0 0 0 0 0,0 0 0 0 0,1-1 0 0 0,-1 1 1 0 0,0-1-1 0 0,0 0 0 0 0,1 0 0 0 0,-1 0 1 0 0,1 0-1 0 0,-1 0 0 0 0,1 0 0 0 0,-1-1 0 0 0,1 1 1 0 0,0-1-1 0 0,-1 0 0 0 0,1 1 0 0 0,0-1 1 0 0,0 0-1 0 0,0-1 0 0 0,1 1 0 0 0,-1 0 0 0 0,0 0 1 0 0,1-1-1 0 0,0 1 0 0 0,-1-1 0 0 0,1 1 1 0 0,0-1-1 0 0,0 0 0 0 0,0 1 0 0 0,1-1 0 0 0,-1 0 1 0 0,1 0-1 0 0,-1 0 148 0 0,1-5-1095 0 0,0 1 0 0 0,0 0 0 0 0,1 0 1 0 0,0 0-1 0 0,0-1 0 0 0,0 1 0 0 0,1 0 0 0 0,0 0 1 0 0,1 1-1 0 0,0-1 0 0 0,0 0 0 0 0,0 1 0 0 0,3-5 1095 0 0,1-1-2232 0 0</inkml:trace>
</inkml:ink>
</file>

<file path=ppt/ink/ink6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0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7962 0 0,'0'0'1975'0'0,"0"0"-203"0"0,0 0-182 0 0,0 0 12 0 0,0 0 69 0 0,0 0-46 0 0,0 0-179 0 0,0 0-263 0 0,0 0-219 0 0,0 0-177 0 0,0 0-120 0 0,13 8 2479 0 0,-16-3-1425 0 0,-1 1-285 0 0,2-2-3573 0 0,2-2-2999 0 0,1-1-4111 0 0,0-1-2940 0 0</inkml:trace>
</inkml:ink>
</file>

<file path=ppt/ink/ink6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07.2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79 374 0 0 0,'0'0'627'0'0,"0"0"334"0"0,0 0 124 0 0,0 0 139 0 0,0 0 201 0 0,0 0 98 0 0,0 0-70 0 0,0 0-234 0 0,0 0-348 0 0,0 0-357 0 0,0 0-247 0 0,0 9 649 0 0,16 136 1894 0 0,-12 114-1554 0 0,-4-244-1188 0 0,-1 0-1 0 0,0 0 1 0 0,-1 0-1 0 0,-1 0 0 0 0,0-1 1 0 0,-1 1-1 0 0,0-1 1 0 0,-1 1-1 0 0,-1-1 0 0 0,0-1 1 0 0,-1 1-1 0 0,-1-1 1 0 0,-4 6-68 0 0,11-19 23 0 0,0 1 1 0 0,1 0-1 0 0,-1-1 1 0 0,0 1-1 0 0,0-1 1 0 0,1 1-1 0 0,-1-1 1 0 0,0 0 0 0 0,0 1-1 0 0,0-1 1 0 0,0 0-1 0 0,0 0 1 0 0,0 1-1 0 0,1-1 1 0 0,-1 0-1 0 0,0 0 1 0 0,0 0-1 0 0,0 0 1 0 0,0 0 0 0 0,0 0-1 0 0,0-1 1 0 0,0 1-1 0 0,0 0 1 0 0,0 0-1 0 0,1-1 1 0 0,-1 1-1 0 0,0 0 1 0 0,0-1-1 0 0,0 1 1 0 0,0-1 0 0 0,1 1-1 0 0,-1-1 1 0 0,0 1-1 0 0,0-1 1 0 0,1 0-1 0 0,-1 1 1 0 0,1-1-1 0 0,-1 0 1 0 0,0 1-1 0 0,1-1 1 0 0,0 0 0 0 0,-1 0-1 0 0,1 0 1 0 0,-1 1-1 0 0,1-1 1 0 0,0 0-1 0 0,-1 0 1 0 0,1 0-1 0 0,0 0 1 0 0,0 0-1 0 0,0 0 1 0 0,0 0 0 0 0,0 0-1 0 0,0 0 1 0 0,0 1-1 0 0,0-1 1 0 0,0 0-1 0 0,0 0 1 0 0,1 0-1 0 0,-1 0 1 0 0,0-1-24 0 0,3-23-12 0 0,1 0 0 0 0,1 0 1 0 0,1 0-1 0 0,1 1 0 0 0,1 0 0 0 0,1 0 0 0 0,2 1 0 0 0,0 0 1 0 0,1 1-1 0 0,1 0 0 0 0,1 1 0 0 0,1 0 0 0 0,1 1 1 0 0,17-15 11 0 0,9-16-62 0 0,3 2 0 0 0,1 1 1 0 0,3 3-1 0 0,52-37 62 0 0,-96 78-12 0 0,1 0 0 0 0,-1 0 0 0 0,1 0 0 0 0,0 1 0 0 0,0 0 0 0 0,0 0 0 0 0,0 0 0 0 0,1 1 0 0 0,-1 0 0 0 0,1 0 0 0 0,0 1 0 0 0,-1 0 0 0 0,1 0 0 0 0,0 0 0 0 0,-1 1 0 0 0,1 0 0 0 0,6 1 12 0 0,-10 1-4 0 0,0 1-1 0 0,0-1 1 0 0,0 1 0 0 0,-1 0-1 0 0,1 0 1 0 0,0 0 0 0 0,-1 0-1 0 0,0 0 1 0 0,0 0 0 0 0,0 1 0 0 0,0-1-1 0 0,-1 1 1 0 0,1-1 0 0 0,-1 1-1 0 0,0 0 1 0 0,0 0 0 0 0,0-1 0 0 0,0 1-1 0 0,-1 0 1 0 0,1 0 0 0 0,-1 0-1 0 0,0 0 1 0 0,-1 1 4 0 0,3 16 37 0 0,-2 0 0 0 0,0 0 0 0 0,-1 0-1 0 0,-1 0 1 0 0,-1 0 0 0 0,-1-1 0 0 0,-1 1 0 0 0,-1-1 0 0 0,0 0-1 0 0,-2 0 1 0 0,0-1 0 0 0,-1 0 0 0 0,-2 0-37 0 0,6-7-75 0 0,0 0-1 0 0,-1 0 1 0 0,0-1 0 0 0,-1 0 0 0 0,0 0-1 0 0,-1-1 1 0 0,0 0 0 0 0,-1 0 0 0 0,0-1-1 0 0,0 0 1 0 0,-1-1 0 0 0,0 0 0 0 0,-1-1-1 0 0,0 0 1 0 0,0 0 0 0 0,0-1 0 0 0,-1 0-1 0 0,0-1 1 0 0,0-1 0 0 0,0 0 0 0 0,-1 0-1 0 0,1-1 1 0 0,-1-1 0 0 0,0 0 0 0 0,0-1-1 0 0,-3 0 76 0 0,-20-16-4202 0 0,5-30-6703 0 0,26 36 9741 0 0</inkml:trace>
  <inkml:trace contextRef="#ctx0" brushRef="#br0" timeOffset="520.69">540 706 824 0 0,'0'0'2086'0'0,"0"0"-686"0"0,0 0-138 0 0,0 0 213 0 0,0 0 237 0 0,0 0 75 0 0,0 0-130 0 0,0 0-262 0 0,34-2-271 0 0,108-8-247 0 0,-68-13 97 0 0,-61 13-758 0 0,15-7-35 0 0,0-2-1 0 0,-2-1 1 0 0,0-1 0 0 0,-1-1-1 0 0,-1-1 1 0 0,-2-2 0 0 0,0 0 0 0 0,-2-1-1 0 0,0-1 1 0 0,-2-1 0 0 0,-1 0-1 0 0,7-18-180 0 0,-19 35-19 0 0,-1 0 1 0 0,0 0-1 0 0,-1 0 0 0 0,0-1 0 0 0,-1 1 0 0 0,0-1 0 0 0,0 0 0 0 0,-1 1 0 0 0,-1-1 0 0 0,0 0 0 0 0,-1-1 19 0 0,1 11-22 0 0,0 1 0 0 0,0-1 1 0 0,-1 1-1 0 0,1-1 0 0 0,0 1 0 0 0,-1 0 0 0 0,0-1 0 0 0,1 1 0 0 0,-1-1 0 0 0,0 1 0 0 0,1 0 0 0 0,-1-1 0 0 0,0 1 0 0 0,0 0 0 0 0,0 0 0 0 0,0 0 0 0 0,0 0 1 0 0,0 0-1 0 0,-1 0 0 0 0,1 0 0 0 0,0 0 0 0 0,0 0 0 0 0,-1 0 0 0 0,1 1 0 0 0,-1-1 0 0 0,1 1 0 0 0,0-1 0 0 0,-1 1 0 0 0,1-1 0 0 0,-1 1 0 0 0,1 0 0 0 0,-1 0 1 0 0,1-1-1 0 0,-1 1 0 0 0,0 0 0 0 0,1 1 0 0 0,-1-1 0 0 0,1 0 0 0 0,-1 0 0 0 0,1 1 0 0 0,-1-1 0 0 0,1 1 0 0 0,0-1 0 0 0,-1 1 22 0 0,-61 28-731 0 0,54-24 757 0 0,0 1 1 0 0,0 1-1 0 0,1 0 1 0 0,0 0-1 0 0,0 0 1 0 0,0 1-1 0 0,1 0 1 0 0,0 1-1 0 0,1 0 1 0 0,0 0-1 0 0,0 0 1 0 0,1 1-1 0 0,0-1 1 0 0,1 1-1 0 0,0 0 1 0 0,1 1-1 0 0,0-1 1 0 0,0 1-1 0 0,1-1 1 0 0,0 1-1 0 0,1 1-26 0 0,4-8 38 0 0,-1 0 0 0 0,1 0-1 0 0,0 0 1 0 0,0 0 0 0 0,0 0-1 0 0,1-1 1 0 0,-1 0 0 0 0,1 0 0 0 0,0 0-1 0 0,0 0 1 0 0,0 0 0 0 0,0-1 0 0 0,1 1-1 0 0,-1-1 1 0 0,1 0 0 0 0,-1-1-1 0 0,1 1 1 0 0,-1-1 0 0 0,1 0 0 0 0,0 0-1 0 0,0 0 1 0 0,0-1 0 0 0,0 0 0 0 0,4 0-38 0 0,249-10 721 0 0,-257 10-720 0 0,1-1-5 0 0,-1 0 1 0 0,1 1 0 0 0,0-1 0 0 0,0 0-1 0 0,-1 1 1 0 0,1-1 0 0 0,0 1 0 0 0,0-1-1 0 0,0 1 1 0 0,-1 0 0 0 0,1 0 0 0 0,0 0 0 0 0,0 0-1 0 0,0 0 1 0 0,0 0 0 0 0,0 0 0 0 0,-1 1-1 0 0,1-1 1 0 0,0 1 0 0 0,0-1 0 0 0,-1 1-1 0 0,1 0 1 0 0,0 0 0 0 0,-1-1 0 0 0,1 1 0 0 0,0 0-1 0 0,-1 1 1 0 0,1-1 0 0 0,-1 0 0 0 0,0 0-1 0 0,1 1 1 0 0,-1-1 0 0 0,0 0 0 0 0,0 1-1 0 0,0-1 1 0 0,0 1 0 0 0,0 0 0 0 0,0-1 0 0 0,0 1-1 0 0,-1 0 1 0 0,1 0 0 0 0,-1-1 0 0 0,1 1-1 0 0,-1 0 1 0 0,0 0 0 0 0,1 0 0 0 0,-1 0-1 0 0,0 0 4 0 0,-3 9-91 0 0,-1 0 0 0 0,0 0-1 0 0,-1 0 1 0 0,0-1 0 0 0,0 0-1 0 0,-1 0 1 0 0,-1 0 0 0 0,1-1-1 0 0,-2 0 1 0 0,0 0 91 0 0,1 1-215 0 0,4-5-22 0 0,-16 22-1086 0 0,13-8-3151 0 0,15-15-1541 0 0,12-4 2199 0 0,-19 0 3074 0 0,26-3-604 0 0,-20-1 1346 0 0</inkml:trace>
  <inkml:trace contextRef="#ctx0" brushRef="#br0" timeOffset="778.045">1519 544 0 0 0,'0'0'523'0'0,"0"0"1162"0"0,0 0 424 0 0,0 0 78 0 0,0 0-21 0 0,0 0-152 0 0,0 0-227 0 0,0 0-262 0 0,0 0-266 0 0,0 0-224 0 0,0 0-197 0 0,5 6-170 0 0,-2-3-588 0 0,-1-1-21 0 0,0 0 1 0 0,0 0-1 0 0,0 1 1 0 0,-1-1-1 0 0,1 0 1 0 0,-1 1-1 0 0,0-1 1 0 0,1 1-1 0 0,-1-1 1 0 0,0 1 0 0 0,0 0-1 0 0,-1 0 1 0 0,1-1-1 0 0,-1 1 1 0 0,1 0-1 0 0,-1 0 1 0 0,0 0-1 0 0,0 0 1 0 0,0 2-60 0 0,-1 0 64 0 0,1-1-1 0 0,0 1 1 0 0,0 0 0 0 0,0 0 0 0 0,1-1-1 0 0,0 1 1 0 0,0 0 0 0 0,0-1 0 0 0,0 1 0 0 0,1 0-1 0 0,-1-1 1 0 0,1 0 0 0 0,0 1 0 0 0,1-1 0 0 0,-1 0-1 0 0,1 0 1 0 0,0 0 0 0 0,0 0 0 0 0,0-1 0 0 0,0 1-1 0 0,0-1 1 0 0,1 0 0 0 0,0 0 0 0 0,0 0 0 0 0,0 0-1 0 0,0-1 1 0 0,0 1 0 0 0,0-1 0 0 0,1 0-1 0 0,-1-1 1 0 0,0 1 0 0 0,1-1 0 0 0,0 0 0 0 0,-1 0-1 0 0,1 0 1 0 0,2 0-64 0 0,-1-1 88 0 0,0 1 0 0 0,0-1-1 0 0,0 0 1 0 0,0 0 0 0 0,0-1 0 0 0,0 0-1 0 0,0 0 1 0 0,0 0 0 0 0,0-1-1 0 0,0 0 1 0 0,0 0 0 0 0,-1 0 0 0 0,1-1-1 0 0,-1 0 1 0 0,0 0 0 0 0,0 0-1 0 0,0-1 1 0 0,0 0 0 0 0,0 0 0 0 0,-1 0-1 0 0,0 0 1 0 0,0-1 0 0 0,0 1-1 0 0,0-1 1 0 0,-1 0 0 0 0,1-1 0 0 0,-1 1-1 0 0,-1 0 1 0 0,1-1 0 0 0,-1 1-1 0 0,0-2-87 0 0,0-2-99 0 0,0 0-1 0 0,-1-1 1 0 0,-1 1-1 0 0,0 0 1 0 0,0-1-1 0 0,0 1 1 0 0,-2 0-1 0 0,1 0 1 0 0,-1 0-1 0 0,0 0 1 0 0,-1 0-1 0 0,0 0 1 0 0,0 0-1 0 0,-1 1 1 0 0,0-1-1 0 0,0 1 1 0 0,-1 0-1 0 0,0 0 1 0 0,-1 1-1 0 0,0 0 1 0 0,0 0-1 0 0,0 0 0 0 0,-1 0 1 0 0,0 1-1 0 0,0 0 1 0 0,-1 1-1 0 0,0 0 1 0 0,0 0-1 0 0,0 1 1 0 0,0-1-1 0 0,-1 2 1 0 0,-7-3 99 0 0,-62-7-3256 0 0,32 29-2897 0 0,30-3 1180 0 0,3-4-1483 0 0</inkml:trace>
  <inkml:trace contextRef="#ctx0" brushRef="#br0" timeOffset="1173.546">1974 426 7746 0 0,'0'0'2147'0'0,"0"0"-490"0"0,0 0-190 0 0,0 0-18 0 0,0 0-153 0 0,0 0-333 0 0,0 0-416 0 0,0 0-275 0 0,0 0-130 0 0,0 0-35 0 0,0 0 13 0 0,0 0-6 0 0,0 0-10 0 0,1 14-14 0 0,11 115 33 0 0,-12-129-122 0 0,-1 7-1 0 0,1 0 0 0 0,1-1-1 0 0,-1 1 1 0 0,1 0 0 0 0,0-1 0 0 0,1 1 0 0 0,0 0-1 0 0,0-1 1 0 0,0 0 0 0 0,1 1 0 0 0,-1-1 0 0 0,1 0-1 0 0,1-1 1 0 0,-1 1 0 0 0,1 0 0 0 0,0-1 0 0 0,1 0-1 0 0,-1 0 1 0 0,1 0 0 0 0,-2-5 78 0 0,0 0-1 0 0,-1-1 0 0 0,1 1 0 0 0,0-1 1 0 0,0 0-1 0 0,-1 1 0 0 0,1-1 0 0 0,-1 0 1 0 0,1 0-1 0 0,-1-1 0 0 0,1 1 0 0 0,-1-1 1 0 0,0 1-1 0 0,1-1 0 0 0,-1 0 0 0 0,0 1 1 0 0,0-1-1 0 0,0 0 0 0 0,0 0 0 0 0,-1-1 1 0 0,1 1-1 0 0,-1 0 0 0 0,1-1 0 0 0,-1 1 1 0 0,0-1-1 0 0,0 1 0 0 0,0-1 0 0 0,0 1 1 0 0,0-1-78 0 0,108-269 2488 0 0,-107 267-3226 0 0,18-31 1595 0 0,-10 28-5141 0 0,2 5-6419 0 0,-12 3 2501 0 0</inkml:trace>
  <inkml:trace contextRef="#ctx0" brushRef="#br0" timeOffset="1426.989">2379 525 11282 0 0,'0'0'1729'0'0,"0"0"-1065"0"0,0 0-128 0 0,0 0 32 0 0,0 0-16 0 0,0 0-48 0 0,0 0-176 0 0,0 0-152 0 0,0 0-95 0 0,0 0-105 0 0,0 0-129 0 0,0 0-207 0 0,0 0-368 0 0,0 0-632 0 0,42 136-961 0 0,-36-139-1167 0 0,-3-5-1001 0 0,3 5 992 0 0</inkml:trace>
  <inkml:trace contextRef="#ctx0" brushRef="#br0" timeOffset="1600.898">2338 120 5649 0 0,'0'0'4785'0'0,"0"0"-3056"0"0,0 0-825 0 0,0 0-376 0 0,0 0-296 0 0,0 0-320 0 0,0 0-200 0 0,0 0-144 0 0,0 0-144 0 0,0 0-257 0 0,0 0-799 0 0,0 0-1625 0 0,0 0-3464 0 0</inkml:trace>
  <inkml:trace contextRef="#ctx0" brushRef="#br0" timeOffset="1981.743">2697 411 7266 0 0,'0'0'3639'0'0,"0"0"-2237"0"0,0 0-856 0 0,0 0 76 0 0,0 0 130 0 0,0 0-1 0 0,0 0-144 0 0,0 0-223 0 0,0 0-160 0 0,0 0-78 0 0,0 0-45 0 0,0 0-32 0 0,-21 33-32 0 0,-65 99-13 0 0,64-81 8 0 0,25-45-18 0 0,-2-2 29 0 0,1-1 0 0 0,0 1 1 0 0,0 0-1 0 0,0 0 1 0 0,1-1-1 0 0,-1 1 1 0 0,1-1-1 0 0,0 0 0 0 0,0 0 1 0 0,0 0-1 0 0,0 0 1 0 0,0 0-1 0 0,1-1 1 0 0,-1 0-1 0 0,1 1 1 0 0,0-1-1 0 0,0 0 0 0 0,0-1 1 0 0,0 1-1 0 0,0-1 1 0 0,0 0-1 0 0,0 0 1 0 0,0 0-1 0 0,0 0 1 0 0,4-1-45 0 0,2 2 232 0 0,0-2-1 0 0,0 1 1 0 0,0-1-1 0 0,0-1 1 0 0,0 0-1 0 0,-1 0 0 0 0,1-1 1 0 0,0 0-1 0 0,-1-1 1 0 0,8-3-231 0 0,12-8 265 0 0,-2-1 0 0 0,0-2 0 0 0,-1-1 0 0 0,0-1 0 0 0,-2-1 0 0 0,0-1 0 0 0,-1-1 0 0 0,-2-2 0 0 0,0 0 0 0 0,-1 0 0 0 0,-2-2 0 0 0,5-9-265 0 0,-12 15-4 0 0,-1 0-1 0 0,0-1 0 0 0,-2 0 1 0 0,0 0-1 0 0,-2-1 1 0 0,0 0-1 0 0,-1 0 0 0 0,-1 0 1 0 0,-2-1-1 0 0,0 1 1 0 0,-1-1-1 0 0,-1 1 0 0 0,-2-2 5 0 0,2 20-23 0 0,0 0 0 0 0,0 0 0 0 0,-1 0 0 0 0,1-1 1 0 0,-1 1-1 0 0,0 0 0 0 0,-1 0 0 0 0,1 0 0 0 0,-1 1 0 0 0,1-1 0 0 0,-1 0 0 0 0,0 0 0 0 0,-1 1 0 0 0,1-1 0 0 0,0 1 0 0 0,-1 0 0 0 0,0 0 0 0 0,0 0 0 0 0,0 0 0 0 0,0 0 0 0 0,-1 1 0 0 0,1-1 1 0 0,0 1-1 0 0,-1 0 0 0 0,0 0 0 0 0,0 0 0 0 0,1 1 0 0 0,-1-1 0 0 0,0 1 0 0 0,0 0 0 0 0,0 0 0 0 0,-1 0 0 0 0,1 1 0 0 0,0-1 0 0 0,0 1 0 0 0,0 0 0 0 0,0 0 0 0 0,-1 0 0 0 0,-1 1 23 0 0,-8 1 2 0 0,-1 1-1 0 0,1 1 0 0 0,0 0 0 0 0,0 0 0 0 0,0 2 0 0 0,1-1 0 0 0,-1 2 1 0 0,1 0-1 0 0,1 0 0 0 0,0 1 0 0 0,0 1 0 0 0,0 0 0 0 0,1 1 0 0 0,0 0 0 0 0,1 0 1 0 0,0 1-1 0 0,1 1 0 0 0,0 0 0 0 0,1 0 0 0 0,1 0 0 0 0,-1 1 0 0 0,2 0 1 0 0,0 1-1 0 0,0-1 0 0 0,2 1 0 0 0,-1 0 0 0 0,2 1 0 0 0,0-1 0 0 0,1 0 1 0 0,0 1-1 0 0,1 0 0 0 0,0-1 0 0 0,2 1 0 0 0,0 6-1 0 0,3-11 15 0 0,-1 0 0 0 0,2 0-1 0 0,-1 0 1 0 0,2-1 0 0 0,-1 0 0 0 0,1 0 0 0 0,0 0-1 0 0,1-1 1 0 0,0 0 0 0 0,1 0 0 0 0,-1 0 0 0 0,1-1-1 0 0,1 0 1 0 0,-1-1 0 0 0,1 0 0 0 0,1 0 0 0 0,-1-1-1 0 0,1 0 1 0 0,-1-1 0 0 0,1 0 0 0 0,1-1-1 0 0,4 2-14 0 0,15 4 19 0 0,0-1-1 0 0,1-1 0 0 0,0-2 1 0 0,1-1-1 0 0,-1-1 0 0 0,1-2 1 0 0,1-1-19 0 0,-23 0-182 0 0,-1-1 1 0 0,1-1 0 0 0,0 1 0 0 0,0-2-1 0 0,-1 1 1 0 0,1-1 0 0 0,-1-1 0 0 0,0 1 0 0 0,0-2-1 0 0,0 1 1 0 0,1-2 181 0 0,23-17-4741 0 0,-5-4-5264 0 0,-23 19 4021 0 0</inkml:trace>
  <inkml:trace contextRef="#ctx0" brushRef="#br0" timeOffset="2367.509">3248 536 0 0 0,'0'0'421'0'0,"0"0"1340"0"0,0 0 475 0 0,0 0 22 0 0,0 0-125 0 0,0 0-222 0 0,0 0-208 0 0,0 0-176 0 0,0 0-166 0 0,0 0-134 0 0,32 5-148 0 0,103 14-155 0 0,-74-26 226 0 0,-52 2-877 0 0,0 2-152 0 0,-1 0-1 0 0,1-1 0 0 0,-1 0 1 0 0,0-1-1 0 0,0 1 0 0 0,0-2 1 0 0,-1 1-1 0 0,1-1 0 0 0,-1 0 1 0 0,-1 0-1 0 0,1-1 0 0 0,-1 0 1 0 0,0 0-1 0 0,-1-1 0 0 0,0 1 1 0 0,0-1-1 0 0,0-1 0 0 0,-1 1 1 0 0,0 0-1 0 0,-1-1 0 0 0,0 0 1 0 0,0 0-1 0 0,-1 0 0 0 0,0 0 1 0 0,-1 0-1 0 0,1-5-120 0 0,-5 11-64 0 0,0-1 0 0 0,1 0 0 0 0,-1 1 0 0 0,0 0 0 0 0,-1 0 0 0 0,1 0 0 0 0,0 0 0 0 0,-1 0 0 0 0,0 1 0 0 0,0-1 0 0 0,1 1 0 0 0,-1 0 0 0 0,-1 0 0 0 0,1 0 0 0 0,0 1 0 0 0,0 0 0 0 0,-1-1 0 0 0,1 2 0 0 0,-1-1 0 0 0,1 0 0 0 0,-1 1 0 0 0,1 0 0 0 0,-1 0 0 0 0,1 0 0 0 0,-1 1 0 0 0,1-1 0 0 0,0 1 0 0 0,-1 0 0 0 0,1 0 0 0 0,-2 1 64 0 0,-10 3-264 0 0,-1 1 1 0 0,1 1 0 0 0,1 0 0 0 0,-1 1 0 0 0,1 0-1 0 0,1 2 1 0 0,0-1 0 0 0,0 2 0 0 0,1 0 0 0 0,0 1-1 0 0,1 0 1 0 0,0 0 0 0 0,1 2 0 0 0,-8 11 263 0 0,16-23-75 0 0,1 1 0 0 0,0 0 1 0 0,0 0-1 0 0,-1 1 0 0 0,2-1 0 0 0,-1 0 1 0 0,0 1-1 0 0,1-1 0 0 0,-1 1 0 0 0,1-1 1 0 0,0 1-1 0 0,1 0 0 0 0,-1 0 0 0 0,0-1 1 0 0,1 1-1 0 0,0 0 0 0 0,0 0 0 0 0,0 0 1 0 0,0-1-1 0 0,1 1 0 0 0,0 0 0 0 0,-1 0 1 0 0,1-1-1 0 0,1 1 0 0 0,-1-1 0 0 0,0 1 1 0 0,1-1-1 0 0,0 1 0 0 0,0-1 0 0 0,0 0 1 0 0,0 0-1 0 0,0 0 0 0 0,1 0 0 0 0,-1 0 1 0 0,1 0-1 0 0,0-1 0 0 0,-1 1 0 0 0,2-1 1 0 0,-1 0-1 0 0,0 0 0 0 0,0 0 0 0 0,0 0 1 0 0,2 0 74 0 0,106 22-2242 0 0,6-24-3561 0 0,-42-13 674 0 0,-53 9 4029 0 0</inkml:trace>
  <inkml:trace contextRef="#ctx0" brushRef="#br0" timeOffset="2899.104">4061 304 10314 0 0,'0'0'1717'0'0,"0"0"-727"0"0,0 0-155 0 0,0 0 178 0 0,0 0 33 0 0,0 0-111 0 0,0 0-261 0 0,0 0-268 0 0,0 0-165 0 0,0 0-107 0 0,0 0-59 0 0,0 0-8 0 0,0 0 11 0 0,-18 32 13 0 0,-54 97 12 0 0,71-129-101 0 0,0 1 0 0 0,0-1 0 0 0,0 1 1 0 0,0 0-1 0 0,1-1 0 0 0,-1 1 0 0 0,0 0 1 0 0,0-1-1 0 0,1 1 0 0 0,-1 0 1 0 0,0 0-1 0 0,1-1 0 0 0,-1 1 0 0 0,1 0 1 0 0,-1 0-1 0 0,1 0 0 0 0,0 0 0 0 0,-1 0 1 0 0,1 0-1 0 0,0 0 0 0 0,0 0 0 0 0,-1 0 1 0 0,1 0-1 0 0,0 0 0 0 0,0 0 0 0 0,0 0 1 0 0,0 0-1 0 0,0 0 0 0 0,0 0 0 0 0,1 0 1 0 0,-1 0-1 0 0,0 0 0 0 0,0 0 0 0 0,1 0 1 0 0,-1 0-1 0 0,1 0 0 0 0,-1-1 1 0 0,1 1-1 0 0,-1 0 0 0 0,1 0 0 0 0,-1 0 1 0 0,1 0-1 0 0,0-1 0 0 0,-1 1 0 0 0,1 0 1 0 0,0-1-1 0 0,0 1 0 0 0,0 0 0 0 0,-1-1 1 0 0,1 1-1 0 0,0-1 0 0 0,0 0 0 0 0,0 1 1 0 0,0-1-1 0 0,0 0 0 0 0,0 1 0 0 0,0-1 1 0 0,0 0-1 0 0,0 0 0 0 0,0 0 1 0 0,0 0-1 0 0,1 0-2 0 0,3 1 24 0 0,23 6 92 0 0,-23-7-91 0 0,0 0 0 0 0,0 0 0 0 0,0 1-1 0 0,0-1 1 0 0,0 1 0 0 0,0 0 0 0 0,0 1-1 0 0,-1-1 1 0 0,1 1 0 0 0,0 0-1 0 0,-1 0 1 0 0,1 0 0 0 0,-1 1 0 0 0,0 0-1 0 0,0-1 1 0 0,0 2 0 0 0,0-1 0 0 0,0 0-1 0 0,-1 1 1 0 0,1 0 0 0 0,-1-1-1 0 0,0 1 1 0 0,0 1 0 0 0,0-1 0 0 0,-1 0-1 0 0,0 1 1 0 0,0-1 0 0 0,0 1 0 0 0,0 0-1 0 0,0-1 1 0 0,-1 1 0 0 0,0 0-1 0 0,0 0 1 0 0,-1 1-25 0 0,-2 0 115 0 0,-1-1-1 0 0,0 1 1 0 0,-1-1-1 0 0,1 0 0 0 0,-1 0 1 0 0,0 0-1 0 0,0 0 1 0 0,-1-1-1 0 0,0 0 1 0 0,1 0-1 0 0,-1 0 0 0 0,-1 0 1 0 0,1-1-1 0 0,0 0 1 0 0,-1 0-1 0 0,0 0 1 0 0,-2 0-115 0 0,8-3 4 0 0,-7 4-73 0 0,0 0-1 0 0,0 0 1 0 0,0-1 0 0 0,0 0-1 0 0,-1 0 1 0 0,1-1 0 0 0,-1 0-1 0 0,0 0 1 0 0,0-1 0 0 0,0 0-1 0 0,0-1 1 0 0,1 1-1 0 0,-9-2 70 0 0,-3-8-3494 0 0,11 4-1968 0 0,2 1-3045 0 0</inkml:trace>
</inkml:ink>
</file>

<file path=ppt/ink/ink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8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0 0 0,'0'0'175'0'0,"0"0"480"0"0,0 0 311 0 0,0 0 303 0 0,0 0 304 0 0,0 0 152 0 0,0 0-126 0 0,0 0-348 0 0,0 0-387 0 0,0 0-268 0 0,0 0-103 0 0,0 0 44 0 0,2-2 63 0 0,6-2-311 0 0,0 2 0 0 0,-1-1 1 0 0,1 1-1 0 0,0 0 0 0 0,1 0 1 0 0,-1 1-1 0 0,0 0 1 0 0,0 1-1 0 0,0 0 0 0 0,0 0 1 0 0,1 1-1 0 0,-1 0 0 0 0,0 0-289 0 0,26 0 444 0 0,240-1 1285 0 0,-209-7-1531 0 0,-65 7-170 0 0,-1-1 1 0 0,1 1 0 0 0,0 0 0 0 0,0-1 0 0 0,0 1 0 0 0,0 0 0 0 0,0-1-1 0 0,-1 1 1 0 0,1 0 0 0 0,0-1 0 0 0,0 1 0 0 0,0 0 0 0 0,0-1-1 0 0,0 1 1 0 0,0-1 0 0 0,0 1 0 0 0,0 0 0 0 0,0-1 0 0 0,0 1-1 0 0,1 0 1 0 0,-1-1 0 0 0,0 1 0 0 0,0 0 0 0 0,0-1 0 0 0,0 1 0 0 0,0 0-1 0 0,1-1 1 0 0,-1 1 0 0 0,0 0 0 0 0,0-1 0 0 0,1 1 0 0 0,-1 0-1 0 0,0 0 1 0 0,0-1 0 0 0,1 1 0 0 0,-1 0 0 0 0,0 0 0 0 0,1 0-1 0 0,-1-1 1 0 0,0 1 0 0 0,1 0 0 0 0,-1 0 0 0 0,0 0 0 0 0,1 0 0 0 0,-1 0-1 0 0,1 0 1 0 0,-1 0 0 0 0,0 0 0 0 0,1-1 0 0 0,-1 1 0 0 0,0 1-1 0 0,1-1 1 0 0,-1 0 0 0 0,1 0 0 0 0,-1 0 0 0 0,0 0 0 0 0,1 0-1 0 0,-1 0 1 0 0,0 0-29 0 0,-33-21 1263 0 0,22 15-1361 0 0,2 0 84 0 0,-1 0 1 0 0,1-1-1 0 0,0 0 1 0 0,0 0-1 0 0,1-1 1 0 0,0 0-1 0 0,1-1 1 0 0,-1 1-1 0 0,2-1 1 0 0,-1-1 0 0 0,-4-8 13 0 0,31 10-13259 0 0,-16 8 5365 0 0</inkml:trace>
</inkml:ink>
</file>

<file path=ppt/ink/ink6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31 0 0 0,'0'0'1546'0'0,"0"0"-175"0"0,0 0-96 0 0,0 0 104 0 0,0 0 176 0 0,0 0 92 0 0,0 0-82 0 0,0 0-106 0 0,0 0-125 0 0,0 0-143 0 0,0 0-168 0 0,-12-5-229 0 0,-39-17-188 0 0,48 21-549 0 0,0 0 0 0 0,0 1 0 0 0,0-1 0 0 0,0 1 0 0 0,0-1 0 0 0,1 1 0 0 0,-1 0 0 0 0,0 0 0 0 0,0 1 0 0 0,0-1 0 0 0,0 1 0 0 0,0-1 0 0 0,0 1 0 0 0,1 0 0 0 0,-1 0 0 0 0,0 0 0 0 0,1 0 0 0 0,-1 0 0 0 0,0 1 0 0 0,1-1 0 0 0,0 1 0 0 0,-1 0 0 0 0,0 1-57 0 0,-7 3 184 0 0,-3 1-95 0 0,-1 1 1 0 0,1 0-1 0 0,1 0 0 0 0,-1 1 1 0 0,1 1-1 0 0,1 0 0 0 0,0 1 1 0 0,1 0-1 0 0,0 1 0 0 0,0 0 1 0 0,1 0-1 0 0,1 1 0 0 0,0 0 1 0 0,1 1-1 0 0,0 0 1 0 0,1 0-1 0 0,0 0 0 0 0,2 1 1 0 0,-1-1-1 0 0,2 1 0 0 0,0 0 1 0 0,0 8-90 0 0,3-20 19 0 0,1 0 0 0 0,-1 0 0 0 0,1-1 0 0 0,0 1 0 0 0,-1 0 0 0 0,1 0 1 0 0,1-1-1 0 0,-1 1 0 0 0,0-1 0 0 0,1 1 0 0 0,-1-1 0 0 0,1 0 0 0 0,0 0 1 0 0,-1 1-1 0 0,1-1 0 0 0,0 0 0 0 0,0-1 0 0 0,1 1 0 0 0,-1 0 0 0 0,0-1 1 0 0,1 1-1 0 0,-1-1 0 0 0,1 1 0 0 0,-1-1 0 0 0,1 0 0 0 0,-1 0 0 0 0,1-1 1 0 0,0 1-1 0 0,0 0 0 0 0,1-1-19 0 0,84 4 1127 0 0,-63-11-924 0 0,0-1 0 0 0,0-1-1 0 0,-1-1 1 0 0,0-1-1 0 0,-1-1 1 0 0,0-1 0 0 0,-1-1-1 0 0,0-1 1 0 0,-2-1-1 0 0,1-1 1 0 0,-2-1 0 0 0,5-6-203 0 0,-23 23 5 0 0,51-47 290 0 0,-54 81-446 0 0,1 125-5 0 0,3-153 112 0 0,0 0 1 0 0,0 0-1 0 0,0 0 1 0 0,0 0-1 0 0,1-1 1 0 0,0 1-1 0 0,0-1 1 0 0,0 1-1 0 0,1-1 1 0 0,-1 0-1 0 0,1-1 1 0 0,0 1-1 0 0,0 0 0 0 0,0-1 1 0 0,0 0-1 0 0,1 0 1 0 0,0-1-1 0 0,-1 1 1 0 0,1-1-1 0 0,0 0 1 0 0,0 0-1 0 0,0 0 1 0 0,0-1-1 0 0,4 1 44 0 0,62 9-3149 0 0,-5-10-6161 0 0,-63-1 8688 0 0,17 0-9584 0 0</inkml:trace>
</inkml:ink>
</file>

<file path=ppt/ink/ink6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8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250 295 13715 0 0,'0'0'1267'0'0,"0"0"-306"0"0,0 0-54 0 0,0 0 36 0 0,0 0 0 0 0,0 0-153 0 0,0 0-245 0 0,0 0-185 0 0,0 0-129 0 0,0 0-90 0 0,-33 16-54 0 0,-101 47-29 0 0,73-21-36 0 0,59-40-40 0 0,0 0 1 0 0,0-1 0 0 0,1 1-1 0 0,-1 0 1 0 0,0 0 0 0 0,1 1-1 0 0,0-1 1 0 0,-1 0 0 0 0,1 0-1 0 0,0 1 1 0 0,0-1 0 0 0,0 1-1 0 0,0-1 1 0 0,1 1 0 0 0,-1-1-1 0 0,1 1 1 0 0,-1-1 0 0 0,1 1-1 0 0,0-1 1 0 0,0 1 0 0 0,0 0-1 0 0,1-1 1 0 0,-1 1 0 0 0,0-1-1 0 0,1 1 1 0 0,0-1 0 0 0,0 1-1 0 0,-1-1 1 0 0,1 1 0 0 0,1-1-1 0 0,-1 0 1 0 0,0 1 0 0 0,1-1-1 0 0,-1 0 1 0 0,1 0 0 0 0,-1 0-1 0 0,1 0 1 0 0,0 0 0 0 0,0-1-1 0 0,0 1 1 0 0,0-1 0 0 0,0 1-1 0 0,0-1 1 0 0,1 1 0 0 0,-1-1-1 0 0,0 0 1 0 0,1 0 0 0 0,-1 0-1 0 0,2 0 18 0 0,112 51 27 0 0,-112-51-4 0 0,-1 0 0 0 0,1 1 0 0 0,-1-1 0 0 0,0 1 0 0 0,1 0 0 0 0,-1 0 0 0 0,0 0 0 0 0,0 0 0 0 0,0 1 0 0 0,-1-1 0 0 0,1 1 0 0 0,-1 0 0 0 0,1-1 0 0 0,-1 1 0 0 0,0 0 0 0 0,0 1 0 0 0,0-1 0 0 0,0 0 0 0 0,-1 1 0 0 0,1-1 0 0 0,-1 0 0 0 0,0 1 0 0 0,0 0 0 0 0,0-1 0 0 0,0 1 0 0 0,-1 0 0 0 0,0-1 0 0 0,1 1 0 0 0,-1 0 0 0 0,-1-1 0 0 0,1 1 0 0 0,0 0 0 0 0,-1-1 0 0 0,0 1 0 0 0,0 0 0 0 0,0-1 0 0 0,0 1 0 0 0,-1-1 0 0 0,1 1 0 0 0,-2 1-23 0 0,-9 7-49 0 0,0 0-1 0 0,-1-1 1 0 0,0 0 0 0 0,-1-1-1 0 0,0-1 1 0 0,-1 0 0 0 0,0-1-1 0 0,0 0 1 0 0,-14 4 49 0 0,6-8-1760 0 0,13-4-1652 0 0,3 0-2509 0 0,3 0-3609 0 0</inkml:trace>
  <inkml:trace contextRef="#ctx0" brushRef="#br0" timeOffset="298.524">571 185 16363 0 0,'0'0'1083'0'0,"0"0"-470"0"0,0 0-212 0 0,0 0 122 0 0,0 0 158 0 0,0 0 85 0 0,0 0-89 0 0,0 0-99 0 0,0 0-61 0 0,0 0-55 0 0,0 0-48 0 0,0 0-78 0 0,0 35-85 0 0,1 114-72 0 0,-13 2 86 0 0,-9 103-1010 0 0,3-191-2042 0 0,2-50-1796 0 0,-8-8-4370 0 0,18-5 1912 0 0</inkml:trace>
  <inkml:trace contextRef="#ctx0" brushRef="#br0" timeOffset="608.687">250 568 12835 0 0,'0'0'1977'0'0,"0"0"-635"0"0,0 0-290 0 0,0 0-59 0 0,0 0-55 0 0,0 0-148 0 0,0 0-206 0 0,0 0-168 0 0,0 0-92 0 0,0 0-62 0 0,32-5-64 0 0,103-12-40 0 0,24 17 143 0 0,-26 3-1202 0 0,-76-3-4571 0 0,-24 0-1738 0 0,-17 0-1377 0 0</inkml:trace>
  <inkml:trace contextRef="#ctx0" brushRef="#br0" timeOffset="1228.356">1289 501 0 0 0,'0'0'1507'0'0,"0"0"399"0"0,0 0 106 0 0,0 0-54 0 0,0 0-159 0 0,0 0-244 0 0,0 0-245 0 0,0 0-210 0 0,0 0-161 0 0,-9-7-162 0 0,-30-22-129 0 0,37 27-581 0 0,-1 1 0 0 0,0-1 0 0 0,1 1 0 0 0,-1 0 0 0 0,0 0 0 0 0,0 1 0 0 0,0-1-1 0 0,0 1 1 0 0,0-1 0 0 0,0 1 0 0 0,0 0 0 0 0,0 0 0 0 0,0 0 0 0 0,1 0 0 0 0,-1 1 0 0 0,0-1 0 0 0,0 1-1 0 0,0 0 1 0 0,-3 1-67 0 0,-1-1 166 0 0,-9 2-90 0 0,1-1 0 0 0,0 2 0 0 0,0 0-1 0 0,0 1 1 0 0,1 0 0 0 0,-1 1 0 0 0,1 1 0 0 0,1 0 0 0 0,-1 1 0 0 0,1 0 0 0 0,1 1 0 0 0,-1 0 0 0 0,1 1 0 0 0,1 1 0 0 0,0 0 0 0 0,1 0 0 0 0,0 1 0 0 0,0 1 0 0 0,2-1 0 0 0,-1 2 0 0 0,2-1 0 0 0,-1 1 0 0 0,2 0 0 0 0,-2 5-76 0 0,7-16 8 0 0,0 0 0 0 0,0 1 0 0 0,0-1 0 0 0,1 1 0 0 0,-1-1 0 0 0,1 1 0 0 0,0 0 0 0 0,0-1 0 0 0,0 1 0 0 0,0-1 0 0 0,1 1 0 0 0,-1 0 0 0 0,1-1 0 0 0,0 1 1 0 0,0-1-1 0 0,0 0 0 0 0,1 1 0 0 0,-1-1 0 0 0,1 0 0 0 0,0 0 0 0 0,0 0 0 0 0,0 0 0 0 0,0 0 0 0 0,2 1-8 0 0,6 0 142 0 0,0-1 1 0 0,0-1-1 0 0,0 0 0 0 0,1 0 0 0 0,-1-1 1 0 0,1 0-1 0 0,-1-1 0 0 0,0 0 0 0 0,1-1 0 0 0,-1 0 1 0 0,1-1-1 0 0,-1 0 0 0 0,0 0 0 0 0,0-1 1 0 0,0 0-1 0 0,0-1 0 0 0,0 0 0 0 0,-1-1 1 0 0,0 0-1 0 0,0 0 0 0 0,0-1 0 0 0,0 0 1 0 0,-1-1-1 0 0,0 0 0 0 0,4-5-142 0 0,19-9 26 0 0,20-14 81 0 0,-39 24-117 0 0,1 2 1 0 0,1-1-1 0 0,0 2 0 0 0,0 0 1 0 0,1 0-1 0 0,0 1 0 0 0,0 1 0 0 0,7-1 10 0 0,-19 9-55 0 0,-1 0 0 0 0,0 0-1 0 0,0 0 1 0 0,-1 1 0 0 0,1-1-1 0 0,0 1 1 0 0,-1-1-1 0 0,1 1 1 0 0,-1 0 0 0 0,0 0-1 0 0,0-1 1 0 0,0 1 0 0 0,0 0-1 0 0,-1 0 1 0 0,1 0-1 0 0,-1 0 1 0 0,0 0 0 0 0,1 0-1 0 0,-2 0 1 0 0,1 0 0 0 0,0 0-1 0 0,0 0 1 0 0,-1 0-1 0 0,0 0 1 0 0,1 0 0 0 0,-1 0-1 0 0,-1 2 56 0 0,1-3-19 0 0,-1 15-537 0 0,-1 43-1316 0 0,12-44-2641 0 0,9-7-3839 0 0,-10-9 2584 0 0</inkml:trace>
  <inkml:trace contextRef="#ctx0" brushRef="#br0" timeOffset="1641.919">1563 825 9290 0 0,'0'0'2630'0'0,"0"0"-808"0"0,0 0-299 0 0,0 0 16 0 0,0 0-47 0 0,0 0-193 0 0,0 0-374 0 0,0 0-304 0 0,0 0-167 0 0,0 0-96 0 0,0 0-45 0 0,0 0-52 0 0,0 0-42 0 0,16-19-49 0 0,102-120 171 0 0,21 7-292 0 0,-139 131-68 0 0,1 1 0 0 0,-1-1 1 0 0,1 1-1 0 0,-1-1 0 0 0,1 1 0 0 0,-1-1 0 0 0,1 0 0 0 0,-1 1 0 0 0,1 0 0 0 0,-1-1 0 0 0,1 1 0 0 0,0-1 0 0 0,-1 1 0 0 0,1 0 0 0 0,0-1 0 0 0,0 1 0 0 0,-1 0 1 0 0,1 0-1 0 0,0 0 0 0 0,-1 0 0 0 0,1-1 0 0 0,0 1 0 0 0,0 0 0 0 0,-1 0 0 0 0,1 0 0 0 0,0 0 0 0 0,0 1 0 0 0,-1-1 0 0 0,1 0 0 0 0,0 0 0 0 0,0 0 1 0 0,-1 1-1 0 0,1-1 0 0 0,0 0 0 0 0,-1 1 0 0 0,1-1 0 0 0,0 0 0 0 0,-1 1 0 0 0,1-1 0 0 0,-1 1 0 0 0,1-1 0 0 0,-1 1 0 0 0,1-1 0 0 0,-1 1 0 0 0,1 0 0 0 0,-1-1 1 0 0,1 1-1 0 0,-1-1 0 0 0,0 1 0 0 0,1 0 0 0 0,-1-1 0 0 0,0 1 0 0 0,0 0 0 0 0,1 0 0 0 0,-1-1 0 0 0,0 1 0 0 0,0 0 0 0 0,0 0 0 0 0,0-1 0 0 0,0 1 1 0 0,0 0-1 0 0,0 0 19 0 0,1 59-172 0 0,-2-47 144 0 0,0-8 33 0 0,1 0 0 0 0,-1 1 0 0 0,1-1 0 0 0,-1 1 0 0 0,2-1 0 0 0,-1 1-1 0 0,1-1 1 0 0,-1 1 0 0 0,1-1 0 0 0,1 0 0 0 0,-1 0 0 0 0,1 1 0 0 0,0-1 0 0 0,0 0 0 0 0,1 0 0 0 0,-1-1 0 0 0,1 1 0 0 0,0 0 0 0 0,1-1 0 0 0,-1 0 0 0 0,1 1 0 0 0,-1-2 0 0 0,1 1 0 0 0,0 0 0 0 0,1-1 0 0 0,-1 0 0 0 0,1 1 0 0 0,-1-2 0 0 0,1 1 0 0 0,0-1 0 0 0,0 1 0 0 0,0-1 0 0 0,4 0-5 0 0,-2 0 12 0 0,0-1 0 0 0,1 0 1 0 0,-1-1-1 0 0,0 1 0 0 0,1-1 1 0 0,-1-1-1 0 0,0 0 0 0 0,0 0 1 0 0,1 0-1 0 0,-1-1 0 0 0,0 0 1 0 0,0 0-1 0 0,0-1 0 0 0,-1 0 1 0 0,1 0-1 0 0,-1 0 0 0 0,1-1 1 0 0,-1 0-1 0 0,0 0 0 0 0,-1-1 1 0 0,1 0-1 0 0,-1 0 0 0 0,0 0 1 0 0,3-4-13 0 0,71-87-4808 0 0,-6-3-10326 0 0,-68 92 13615 0 0,9-12 587 0 0</inkml:trace>
  <inkml:trace contextRef="#ctx0" brushRef="#br0" timeOffset="1891.6">2559 1 14163 0 0,'0'0'1343'0'0,"0"0"-526"0"0,0 0-126 0 0,0 0 153 0 0,0 0 121 0 0,0 0-34 0 0,0 0-178 0 0,-11 35-185 0 0,-34 114-112 0 0,14 38 657 0 0,20 98-1436 0 0,13-184-2399 0 0,-11-78-1388 0 0,-24-9-8929 0 0,28-12 11073 0 0,-1 1 1482 0 0</inkml:trace>
  <inkml:trace contextRef="#ctx0" brushRef="#br0" timeOffset="2052.382">2198 321 12723 0 0,'0'0'1520'0'0,"0"0"-502"0"0,0 0-204 0 0,0 0 29 0 0,0 0 72 0 0,0 0-55 0 0,0 0-156 0 0,0 0-139 0 0,0 0-117 0 0,33 2-106 0 0,105 6-79 0 0,182-4-276 0 0,-219-15-2646 0 0,-36-2-7402 0 0,-45 8 1779 0 0</inkml:trace>
</inkml:ink>
</file>

<file path=ppt/ink/ink6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7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408 1 3169 0 0,'0'0'1281'0'0,"0"0"-164"0"0,0 0-65 0 0,0 0 107 0 0,0 0 220 0 0,0 0 76 0 0,0 0-71 0 0,0 0-141 0 0,-36 14-191 0 0,-114 47-161 0 0,144-59-809 0 0,0 1 1 0 0,0-1-1 0 0,0 1 0 0 0,0 1 1 0 0,0-1-1 0 0,0 1 0 0 0,1 0 1 0 0,0 0-1 0 0,0 0 0 0 0,0 1 1 0 0,0 0-1 0 0,1 0 0 0 0,-3 4-82 0 0,-5 7 216 0 0,-2-1-101 0 0,0 2 1 0 0,2 0 0 0 0,0 1 0 0 0,0 0 0 0 0,2 0 0 0 0,0 1 0 0 0,2 1-1 0 0,0-1 1 0 0,1 1 0 0 0,1 1 0 0 0,0-1 0 0 0,2 1 0 0 0,0 0 0 0 0,2 0-1 0 0,0 1 1 0 0,2 15-116 0 0,1-30 3 0 0,0-1 0 0 0,1 1-1 0 0,0-1 1 0 0,0 0-1 0 0,0 0 1 0 0,1 0 0 0 0,0 0-1 0 0,0 0 1 0 0,0 0 0 0 0,1-1-1 0 0,0 1 1 0 0,0-1-1 0 0,1 0 1 0 0,-1-1 0 0 0,1 1-1 0 0,0-1 1 0 0,0 0 0 0 0,0 0-1 0 0,1 0 1 0 0,0-1-1 0 0,-1 0 1 0 0,1 0 0 0 0,0 0-1 0 0,0-1 1 0 0,1 0 0 0 0,5 2-3 0 0,5 0-86 0 0,1 0 0 0 0,0-1 0 0 0,0-1 0 0 0,0-1 0 0 0,0 0 1 0 0,0-1-1 0 0,0-1 0 0 0,0-1 0 0 0,7-2 86 0 0,120-49-4107 0 0,-56 2-4864 0 0,-88 51 8857 0 0,19-13-4311 0 0</inkml:trace>
  <inkml:trace contextRef="#ctx0" brushRef="#br0" timeOffset="253.076">835 233 7202 0 0,'0'0'1784'0'0,"0"0"-520"0"0,0 0-365 0 0,0 0 112 0 0,0 0 227 0 0,-24 33 54 0 0,-72 104-183 0 0,65-68-3 0 0,32-59-925 0 0,-2-5-134 0 0,1-1-1 0 0,0 0 1 0 0,1 0-1 0 0,-1 0 1 0 0,1 0-1 0 0,0 0 1 0 0,0 0-1 0 0,0 0 0 0 0,0 0 1 0 0,1 0-1 0 0,-1 0 1 0 0,1-1-1 0 0,0 1 1 0 0,0 0-1 0 0,1-1 1 0 0,-1 0-1 0 0,1 0 1 0 0,0 1-1 0 0,-1-1 1 0 0,1-1-1 0 0,1 1 0 0 0,-1 0 1 0 0,0-1-1 0 0,1 0 1 0 0,-1 0-1 0 0,1 0 1 0 0,0 0-1 0 0,-1 0 1 0 0,1-1-1 0 0,0 1 1 0 0,3 0-47 0 0,131 12 1652 0 0,-131-14-1532 0 0,1-1 1 0 0,-1 0-1 0 0,0-1 0 0 0,0 0 0 0 0,0 0 1 0 0,0 0-1 0 0,0-1 0 0 0,0 0 0 0 0,0-1 1 0 0,-1 1-1 0 0,1-1 0 0 0,-1 0 1 0 0,0-1-1 0 0,-1 1 0 0 0,1-1 0 0 0,-1-1 1 0 0,0 1-1 0 0,0-1 0 0 0,0 1 0 0 0,-1-2 1 0 0,0 1-1 0 0,0 0 0 0 0,2-7-120 0 0,0 2 53 0 0,0 0 0 0 0,-2 0 0 0 0,1-1 0 0 0,-1 0 0 0 0,-1 0 0 0 0,0 0 0 0 0,-1-1 0 0 0,0 1 0 0 0,-1 0 0 0 0,0-1 0 0 0,-1 1 0 0 0,-1-1-1 0 0,0 1 1 0 0,0-1-53 0 0,-1 6-133 0 0,0-1 0 0 0,0 0 0 0 0,-1 1 0 0 0,0 0 0 0 0,0 0 0 0 0,-1-1-1 0 0,1 2 1 0 0,-2-1 0 0 0,1 0 0 0 0,-1 1 0 0 0,0 0 0 0 0,0 0-1 0 0,-1 1 1 0 0,1-1 0 0 0,-1 1 0 0 0,-5-3 133 0 0,-31-9-4812 0 0,-6 19-5744 0 0,37 2 4368 0 0</inkml:trace>
  <inkml:trace contextRef="#ctx0" brushRef="#br0" timeOffset="664">1165 597 5033 0 0,'0'0'1658'0'0,"0"0"-546"0"0,0 0 64 0 0,0 0 515 0 0,0 0 388 0 0,0 0 39 0 0,0 0-368 0 0,0 0-495 0 0,0 0-367 0 0,0 0-229 0 0,0 0-155 0 0,0 0-111 0 0,0 0-85 0 0,17-20-40 0 0,53-65-34 0 0,43-71 761 0 0,-94 141-1243 0 0,-19 35-219 0 0,-1 7 342 0 0,9 86-169 0 0,-8-110 300 0 0,1 1 0 0 0,0-1 0 0 0,0 0 1 0 0,0 0-1 0 0,1 0 0 0 0,-1 0 0 0 0,1-1 0 0 0,-1 1 0 0 0,1 0 0 0 0,0-1 1 0 0,0 1-1 0 0,0-1 0 0 0,1 1 0 0 0,-1-1 0 0 0,0 0 0 0 0,1 0 1 0 0,-1 0-1 0 0,1 0 0 0 0,0-1 0 0 0,0 1 0 0 0,0-1 0 0 0,0 1 1 0 0,0-1-1 0 0,0 0 0 0 0,0 0 0 0 0,0-1 0 0 0,0 1 0 0 0,0-1 1 0 0,1 1-1 0 0,-1-1 0 0 0,3 0-6 0 0,1 0 115 0 0,-1 0 1 0 0,0 0-1 0 0,1 0 0 0 0,-1-1 0 0 0,1 0 1 0 0,-1-1-1 0 0,0 1 0 0 0,0-1 1 0 0,1 0-1 0 0,-1-1 0 0 0,-1 1 1 0 0,1-1-1 0 0,0 0 0 0 0,-1-1 1 0 0,1 1-1 0 0,-1-1 0 0 0,0 0 1 0 0,0-1-1 0 0,-1 1-115 0 0,4-4 87 0 0,-1 1 1 0 0,0-1-1 0 0,-1 0 1 0 0,0-1-1 0 0,0 1 1 0 0,-1-1-1 0 0,0-1 1 0 0,0 1-1 0 0,-1 0 1 0 0,0-1-1 0 0,-1 0 1 0 0,2-10-88 0 0,0-10-4595 0 0,-3-2-4835 0 0,-2 31-964 0 0</inkml:trace>
</inkml:ink>
</file>

<file path=ppt/ink/ink6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24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1 420 0 0 0,'0'0'795'0'0,"0"0"-260"0"0,0 0-78 0 0,0 0 222 0 0,0 0 350 0 0,0 0 273 0 0,0 0 109 0 0,0 0-83 0 0,0 0-190 0 0,0 0-223 0 0,0 0-180 0 0,0-6-131 0 0,-1 2-426 0 0,1 0 0 0 0,0 0 0 0 0,0 1 0 0 0,1-1-1 0 0,-1 0 1 0 0,1 0 0 0 0,0 1 0 0 0,0-1 0 0 0,0 1 0 0 0,0-1 0 0 0,1 1 0 0 0,0-1 0 0 0,-1 1 0 0 0,1 0 0 0 0,0-1 0 0 0,1 1 0 0 0,-1 0 0 0 0,2-1-178 0 0,12-15 763 0 0,32-17 232 0 0,-45 36-984 0 0,-1-1 0 0 0,1 0 1 0 0,0 0-1 0 0,-1 1 0 0 0,1 0 0 0 0,0-1 1 0 0,0 1-1 0 0,0 0 0 0 0,-1 1 0 0 0,1-1 1 0 0,0 0-1 0 0,0 1 0 0 0,-1-1 0 0 0,1 1 1 0 0,0 0-1 0 0,-1 0 0 0 0,1 0 1 0 0,0 0-1 0 0,-1 0 0 0 0,0 1 0 0 0,1-1 1 0 0,-1 1-1 0 0,0 0 0 0 0,0 0 0 0 0,0-1 1 0 0,0 1-1 0 0,0 1 0 0 0,0-1 0 0 0,0 0 1 0 0,-1 0-1 0 0,1 1 0 0 0,-1-1 0 0 0,0 1 1 0 0,1-1-1 0 0,-1 1 0 0 0,0-1 1 0 0,-1 1-1 0 0,2 2-11 0 0,6 21 219 0 0,-1 0-1 0 0,-1 0 1 0 0,-1 0 0 0 0,-2 1-1 0 0,0 0 1 0 0,-2 0 0 0 0,-1-1 0 0 0,-1 1-1 0 0,-1 0 1 0 0,-4 16-219 0 0,-1-6 174 0 0,-2 0 0 0 0,-1-1 0 0 0,-2 0 0 0 0,-13 28-174 0 0,18-45 302 0 0,11-23 906 0 0,21-53-1137 0 0,3 2 1 0 0,3 1-1 0 0,2 1 1 0 0,2 1-1 0 0,25-26-71 0 0,-52 67-44 0 0,1 1 1 0 0,0 0-1 0 0,1 0 0 0 0,0 0 1 0 0,1 1-1 0 0,0 1 0 0 0,0 0 0 0 0,1 1 1 0 0,9-5 43 0 0,-19 13-8 0 0,-1 0 1 0 0,1 1 0 0 0,0-1 0 0 0,-1 1-1 0 0,1 0 1 0 0,-1-1 0 0 0,1 1 0 0 0,-1 0-1 0 0,0 0 1 0 0,0 0 0 0 0,0 0-1 0 0,0 0 1 0 0,0 0 0 0 0,0 0 0 0 0,0 0-1 0 0,-1 0 1 0 0,1 1 0 0 0,-1-1 0 0 0,0 0-1 0 0,1 0 1 0 0,-1 1 0 0 0,0-1 0 0 0,0 0-1 0 0,-1 0 1 0 0,1 1 0 0 0,0-1-1 0 0,-1 0 1 0 0,1 0 0 0 0,-1 0 7 0 0,1 1 23 0 0,-16 161 776 0 0,12-92-513 0 0,35-80 105 0 0,54-66-144 0 0,-30 27-248 0 0,-26 21-27 0 0,1 1 1 0 0,0 1 0 0 0,2 2-1 0 0,1 1 1 0 0,0 2-1 0 0,15-6 28 0 0,-47 25-8 0 0,0-1-1 0 0,1 1 0 0 0,-1 0 0 0 0,0 0 0 0 0,0 0 0 0 0,0 0 1 0 0,1 0-1 0 0,-1 0 0 0 0,0 0 0 0 0,0 0 0 0 0,0 0 1 0 0,1 0-1 0 0,-1 1 0 0 0,0-1 0 0 0,0 1 0 0 0,0-1 0 0 0,0 1 1 0 0,0-1-1 0 0,0 1 0 0 0,0-1 0 0 0,0 1 0 0 0,0 0 1 0 0,0 0-1 0 0,0-1 0 0 0,0 1 0 0 0,0 0 0 0 0,0 0 0 0 0,-1 0 1 0 0,1 0-1 0 0,0 0 0 0 0,-1 0 0 0 0,1 0 0 0 0,-1 0 1 0 0,1 1-1 0 0,-1-1 0 0 0,1 0 0 0 0,-1 0 0 0 0,0 0 0 0 0,0 0 1 0 0,1 1-1 0 0,-1-1 0 0 0,0 0 0 0 0,0 0 0 0 0,0 0 0 0 0,0 1 1 0 0,-1-1-1 0 0,1 0 0 0 0,0 0 0 0 0,0 0 0 0 0,-1 1 1 0 0,1-1-1 0 0,-1 0 0 0 0,1 0 0 0 0,-1 0 0 0 0,1 0 0 0 0,-1 0 9 0 0,1 9 97 0 0,-29 249 979 0 0,28-257-1281 0 0,2 1-1 0 0,-1-1 0 0 0,0 0 0 0 0,0 0 1 0 0,1 0-1 0 0,-1 0 0 0 0,1 1 1 0 0,-1-1-1 0 0,1 0 0 0 0,0 0 1 0 0,0 0-1 0 0,0 0 0 0 0,0-1 1 0 0,0 1-1 0 0,1 0 0 0 0,-1 0 1 0 0,0-1-1 0 0,1 1 0 0 0,0 0 0 0 0,-1-1 1 0 0,1 0-1 0 0,0 1 0 0 0,-1-1 1 0 0,1 0-1 0 0,0 0 0 0 0,0 0 1 0 0,0 0-1 0 0,0 0 0 0 0,0-1 1 0 0,0 1-1 0 0,1 0 0 0 0,-1-1 1 0 0,0 0-1 0 0,0 1 0 0 0,0-1 0 0 0,0 0 1 0 0,1 0-1 0 0,-1 0 0 0 0,0 0 1 0 0,0-1-1 0 0,0 1 0 0 0,0-1 1 0 0,1 1-1 0 0,-1-1 0 0 0,0 0 1 0 0,0 0-1 0 0,0 0 0 0 0,0 0 1 0 0,-1 0-1 0 0,1 0 0 0 0,0 0 0 0 0,0-1 1 0 0,-1 1-1 0 0,1-1 0 0 0,0 1 1 0 0,0-1 205 0 0,8-9-5512 0 0,-1 3-180 0 0</inkml:trace>
  <inkml:trace contextRef="#ctx0" brushRef="#br0" timeOffset="299.383">1266 420 12043 0 0,'0'0'552'0'0,"0"0"-68"0"0,0 0 149 0 0,0 0 322 0 0,0 0 260 0 0,0 0 27 0 0,0 0-241 0 0,-23 30-310 0 0,-70 98-266 0 0,91-125-408 0 0,-1 0-1 0 0,1-1 1 0 0,-1 1-1 0 0,1 0 1 0 0,0 1 0 0 0,0-1-1 0 0,1 0 1 0 0,-1 1-1 0 0,1-1 1 0 0,0 1-1 0 0,-1-1 1 0 0,2 1-1 0 0,-1-1 1 0 0,0 1-1 0 0,1 0 1 0 0,-1 0-1 0 0,1-1 1 0 0,0 1-1 0 0,1 1-16 0 0,0 6 63 0 0,-1-4 3 0 0,1 0 1 0 0,0-1 0 0 0,1 1-1 0 0,0-1 1 0 0,0 0 0 0 0,0 1-1 0 0,0-1 1 0 0,1 0 0 0 0,0 0-1 0 0,1-1 1 0 0,-1 1 0 0 0,1-1-1 0 0,0 0 1 0 0,1 1 0 0 0,-1-2-1 0 0,1 1 1 0 0,0-1 0 0 0,0 1-1 0 0,0-1 1 0 0,1 0 0 0 0,-1-1 0 0 0,1 0-1 0 0,0 0 1 0 0,0 0 0 0 0,0 0-1 0 0,0-1 1 0 0,1 0 0 0 0,-1-1-1 0 0,0 1 1 0 0,1-1 0 0 0,0 0-1 0 0,-1-1 1 0 0,1 1 0 0 0,-1-1-1 0 0,1-1 1 0 0,0 1 0 0 0,-1-1-1 0 0,1 0 1 0 0,-1-1 0 0 0,1 0-1 0 0,-1 0 1 0 0,0 0 0 0 0,0-1 0 0 0,0 1-1 0 0,0-2 1 0 0,0 1 0 0 0,-1 0-1 0 0,1-1 1 0 0,0-1-67 0 0,2-2 30 0 0,-1 0 0 0 0,1-1 0 0 0,-1 0-1 0 0,0-1 1 0 0,-1 0 0 0 0,0 0 0 0 0,-1 0 0 0 0,1 0 0 0 0,-2-1 0 0 0,1 0 0 0 0,-2 0 0 0 0,1 0-1 0 0,-1-1 1 0 0,-1 1 0 0 0,0-1 0 0 0,0 1 0 0 0,-1-1 0 0 0,0 0 0 0 0,-1 0 0 0 0,0 0-1 0 0,-1 1 1 0 0,-2-9-30 0 0,2 14-231 0 0,0 0 0 0 0,-1 1 0 0 0,0 0 0 0 0,0-1 0 0 0,0 1 0 0 0,0 0 0 0 0,-1 0 0 0 0,1 0 0 0 0,-1 1 0 0 0,0-1 0 0 0,0 1 0 0 0,-1-1 0 0 0,1 1 0 0 0,-1 0 0 0 0,1 0 0 0 0,-1 0 0 0 0,0 1 0 0 0,0 0 0 0 0,0-1 0 0 0,-1 1 0 0 0,1 1 0 0 0,0-1 0 0 0,-4 0 231 0 0,-30-4-6077 0 0,2 13-3856 0 0,25 0 7714 0 0</inkml:trace>
  <inkml:trace contextRef="#ctx0" brushRef="#br0" timeOffset="832.725">1510 851 3601 0 0,'0'0'1936'0'0,"0"0"-580"0"0,0 0-86 0 0,0 0 340 0 0,0 0 274 0 0,0 0 5 0 0,0 0-246 0 0,0 0-420 0 0,0 0-371 0 0,0 0-231 0 0,0 0-127 0 0,0 0-24 0 0,0 0 28 0 0,3-21 23 0 0,12-66-31 0 0,21 3 602 0 0,-19 61-877 0 0,-11 12-183 0 0,2-4 22 0 0,1 0 1 0 0,1 1-1 0 0,0 0 1 0 0,0 0-1 0 0,2 1 1 0 0,-1 1-1 0 0,2 0 1 0 0,3-3-55 0 0,-14 16-17 0 0,0 0 1 0 0,-1 1-1 0 0,1-1 0 0 0,-1 0 1 0 0,1 1-1 0 0,-1-1 1 0 0,1 1-1 0 0,-1-1 1 0 0,0 1-1 0 0,0-1 0 0 0,0 1 1 0 0,0 0-1 0 0,0 0 1 0 0,0-1-1 0 0,0 1 1 0 0,0 0-1 0 0,-1 0 0 0 0,1 0 1 0 0,-1 0-1 0 0,0 0 1 0 0,1 0-1 0 0,-1 0 1 0 0,0 0-1 0 0,0 0 1 0 0,0 0-1 0 0,0 0 0 0 0,-1 0 1 0 0,1 0-1 0 0,-1 0 1 0 0,1 0-1 0 0,-1 0 1 0 0,1 0-1 0 0,-1 0 0 0 0,0 0 1 0 0,0-1 16 0 0,1 9-26 0 0,4 86 261 0 0,-2-94-211 0 0,0 0-1 0 0,1-1 1 0 0,-1 1 0 0 0,1-1 0 0 0,-1 0-1 0 0,1 1 1 0 0,0-1 0 0 0,-1 0-1 0 0,1-1 1 0 0,0 1 0 0 0,0 0 0 0 0,-1-1-1 0 0,1 1 1 0 0,0-1 0 0 0,0 0 0 0 0,0 0-1 0 0,0 0 1 0 0,0-1 0 0 0,-1 1-1 0 0,1 0 1 0 0,0-1 0 0 0,0 0 0 0 0,-1 0-1 0 0,1 0 1 0 0,0 0 0 0 0,-1 0-1 0 0,1-1 1 0 0,-1 1 0 0 0,1-1 0 0 0,-1 1-1 0 0,0-1 1 0 0,0 0 0 0 0,2-1-24 0 0,198-146 300 0 0,-156 129-519 0 0,-42 53-93 0 0,-6 154 519 0 0,22-151-1994 0 0,-8-32-2505 0 0,3-3-4895 0 0,-11-1 1932 0 0</inkml:trace>
  <inkml:trace contextRef="#ctx0" brushRef="#br0" timeOffset="4108.962">2355 685 0 0 0,'0'0'400'0'0,"0"0"532"0"0,0 0 213 0 0,0 0 27 0 0,0 0-37 0 0,0 0-52 0 0,0 0-43 0 0,0 0-32 0 0,14 8 14 0 0,40 24 78 0 0,-50-30-787 0 0,0 0 0 0 0,0 0 1 0 0,0 0-1 0 0,0-1 0 0 0,0 1 0 0 0,0-1 1 0 0,0 0-1 0 0,0-1 0 0 0,0 1 0 0 0,1-1 1 0 0,-1 1-1 0 0,0-1 0 0 0,0-1 1 0 0,1 1-1 0 0,-1 0 0 0 0,2-2-313 0 0,6 1 589 0 0,1-2-365 0 0,0-1 1 0 0,0 0-1 0 0,-1-1 0 0 0,1 0 1 0 0,-1-1-1 0 0,0-1 1 0 0,-1 0-1 0 0,1 0 0 0 0,-1-1 1 0 0,-1 0-1 0 0,1-1 0 0 0,-2-1 1 0 0,4-2-225 0 0,-7 6 49 0 0,-1-1 1 0 0,1 1-1 0 0,-1-1 1 0 0,0 0-1 0 0,-1 0 1 0 0,1-1-1 0 0,-2 1 1 0 0,1-1-1 0 0,-1 0 1 0 0,0 0-1 0 0,0 0 1 0 0,-1 0-1 0 0,-1-1 1 0 0,1 1-1 0 0,-1-1 1 0 0,0 1-1 0 0,-1-1 0 0 0,0-4-49 0 0,-3 8-98 0 0,0 0-1 0 0,0 0 1 0 0,0 0-1 0 0,0 1 1 0 0,-1-1-1 0 0,0 1 1 0 0,0 0-1 0 0,0 0 1 0 0,0 1-1 0 0,0-1 1 0 0,-1 1-1 0 0,0 0 1 0 0,0 0-1 0 0,0 0 1 0 0,0 1-1 0 0,0 0 1 0 0,0 0-1 0 0,0 0 1 0 0,-1 0-1 0 0,1 1 1 0 0,-1 0-1 0 0,0 0 1 0 0,1 1-1 0 0,-1-1 1 0 0,1 1-1 0 0,-1 1 1 0 0,0-1-1 0 0,1 1 1 0 0,-1 0-1 0 0,1 0 0 0 0,-2 1 100 0 0,-10 3-168 0 0,1 1 1 0 0,0 0 0 0 0,0 1 0 0 0,1 1 0 0 0,0 1-1 0 0,0 0 1 0 0,1 1 0 0 0,0 0 0 0 0,1 1 0 0 0,-5 6 166 0 0,7-9 50 0 0,1 1 1 0 0,0 0-1 0 0,0 1 1 0 0,1 0-1 0 0,0 1 1 0 0,1 0-1 0 0,0 0 1 0 0,0 0-1 0 0,2 1 1 0 0,-1 0-1 0 0,1 1 1 0 0,1 0-1 0 0,1 0 0 0 0,-1 0 1 0 0,2 0-1 0 0,0 0 1 0 0,1 1-1 0 0,0-1 1 0 0,1 1-1 0 0,0 11-50 0 0,2-21 54 0 0,0 1-1 0 0,1-1 1 0 0,-1 1-1 0 0,1-1 1 0 0,0 0 0 0 0,0 0-1 0 0,1 1 1 0 0,-1-2-1 0 0,1 1 1 0 0,0 0-1 0 0,0 0 1 0 0,0-1-1 0 0,0 1 1 0 0,1-1-1 0 0,-1 0 1 0 0,1 0-1 0 0,0-1 1 0 0,0 1-1 0 0,0-1 1 0 0,0 1-1 0 0,0-1 1 0 0,0-1-1 0 0,1 1 1 0 0,-1-1 0 0 0,1 1-1 0 0,4 0-53 0 0,126 10 1168 0 0,-114-12-1246 0 0,0-2 0 0 0,0 0 0 0 0,0-1 1 0 0,-1-1-1 0 0,1-1 0 0 0,-1-1 0 0 0,18-8 78 0 0,-35 13-100 0 0,59-25-3352 0 0,-22 5-4751 0 0,-27 13 2204 0 0</inkml:trace>
  <inkml:trace contextRef="#ctx0" brushRef="#br0" timeOffset="4583.961">2830 851 2785 0 0,'0'0'1121'0'0,"0"0"-5"0"0,0 0 257 0 0,0 0 308 0 0,0 0 150 0 0,0 0-77 0 0,0 0-234 0 0,0 0-215 0 0,0 0-146 0 0,0 0-131 0 0,0 0-119 0 0,0 0-128 0 0,25-4-140 0 0,74-13-106 0 0,-95 16-486 0 0,0 1-1 0 0,0-1 1 0 0,-1 0 0 0 0,1 0-1 0 0,0-1 1 0 0,-1 1 0 0 0,1-1 0 0 0,-1 1-1 0 0,1-1 1 0 0,-1 0 0 0 0,0 0 0 0 0,0-1-1 0 0,0 1 1 0 0,0-1 0 0 0,0 1-1 0 0,-1-1 1 0 0,1 0 0 0 0,-1 0 0 0 0,1-1-49 0 0,7-9 167 0 0,14-12 49 0 0,-2 0-1 0 0,-1-1 0 0 0,-1-1 0 0 0,-1-1 0 0 0,-1-1 0 0 0,-2 0 0 0 0,0-3-215 0 0,3-8 1 0 0,-16 84-1081 0 0,-3-34 1073 0 0,-2-2 10 0 0,0 0 0 0 0,0 0 0 0 0,1 0 0 0 0,1 1 0 0 0,-1-1 0 0 0,1 0 0 0 0,1 0 0 0 0,-1 1 0 0 0,1-1 0 0 0,1 0 0 0 0,0 0 0 0 0,0 0 0 0 0,0 0 0 0 0,1 0 0 0 0,0-1 0 0 0,1 1 0 0 0,0-1 0 0 0,0 0 0 0 0,0 0 0 0 0,1 0 0 0 0,0 0 0 0 0,0-1 0 0 0,1 0 0 0 0,0 0 0 0 0,0 0 0 0 0,0-1 0 0 0,1 0 0 0 0,1 1-2 0 0,-1-4 96 0 0,-1-1 0 0 0,1 1 0 0 0,-1-1 1 0 0,1-1-1 0 0,-1 1 0 0 0,1-1 1 0 0,-1 0-1 0 0,1-1 0 0 0,0 1 0 0 0,-1-1 1 0 0,1-1-1 0 0,-1 1 0 0 0,0-1 1 0 0,0 0-1 0 0,1-1 0 0 0,-1 1 0 0 0,0-1 1 0 0,-1-1-1 0 0,1 1 0 0 0,0-1-97 0 0,27-20 139 0 0,-2 0 0 0 0,-1-2 0 0 0,-2-2 0 0 0,0 0 1 0 0,-2-2-1 0 0,-1-1 0 0 0,0-2-139 0 0,-13 18-142 0 0,21-37-2632 0 0,-24 34-2045 0 0,-1 0-5055 0 0,-6 10 3427 0 0</inkml:trace>
  <inkml:trace contextRef="#ctx0" brushRef="#br0" timeOffset="4890.226">4126 0 14483 0 0,'0'0'1203'0'0,"0"0"-571"0"0,0 0-361 0 0,0 0 153 0 0,0 0 307 0 0,0 0 210 0 0,0 0 44 0 0,0 0-144 0 0,0 0-167 0 0,0 0-126 0 0,-2 33-100 0 0,-9 106-95 0 0,-11-27 81 0 0,-9 20-456 0 0,7 1 1 0 0,-2 57 21 0 0,25-171-1631 0 0,-4 31 4270 0 0,3-35-4453 0 0,0-5-4552 0 0,2-8-6453 0 0,-1-9 9885 0 0</inkml:trace>
  <inkml:trace contextRef="#ctx0" brushRef="#br0" timeOffset="5158.675">3800 376 10714 0 0,'0'0'2163'0'0,"0"0"-616"0"0,0 0-502 0 0,0 0-247 0 0,0 0-69 0 0,0 0-12 0 0,0 0-1 0 0,0 0 34 0 0,0 0-10 0 0,0 0-72 0 0,0 0-105 0 0,0 0-124 0 0,34 7-102 0 0,109 22-86 0 0,-21-21 47 0 0,71-16-884 0 0,-129 1-2781 0 0,-1 0-4439 0 0,-41 3-2910 0 0</inkml:trace>
</inkml:ink>
</file>

<file path=ppt/ink/ink6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4.5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450 167 2417 0 0,'0'0'1141'0'0,"0"0"-374"0"0,0 0-252 0 0,0 0 38 0 0,0 0 294 0 0,0 0 335 0 0,0 0 178 0 0,0 0 20 0 0,0 0-121 0 0,0 0-164 0 0,0 0-129 0 0,4 18-70 0 0,19 137 1484 0 0,-22-77-1571 0 0,-3-1-1 0 0,-4 0 1 0 0,-4-1-1 0 0,-5 13-808 0 0,-30 142-672 0 0,44-227 22 0 0,-13 28-1135 0 0,6-25-2644 0 0,-2-5-4758 0 0,5-2 5918 0 0</inkml:trace>
  <inkml:trace contextRef="#ctx0" brushRef="#br0" timeOffset="278.117">1 240 9994 0 0,'0'0'962'0'0,"0"0"-178"0"0,0 0-120 0 0,0 0 41 0 0,0 0 122 0 0,0 0 21 0 0,0 0-118 0 0,0 0-102 0 0,0 0-33 0 0,0 0 20 0 0,0 0 18 0 0,0 0-21 0 0,39-5-82 0 0,124-16-110 0 0,-97 11-242 0 0,0-2 0 0 0,-1-3 0 0 0,-1-3 0 0 0,14-8-178 0 0,74-42-1986 0 0,-104 41-2053 0 0,-1-2-4419 0 0,-36 21 2682 0 0</inkml:trace>
  <inkml:trace contextRef="#ctx0" brushRef="#br0" timeOffset="4189.912">1041 64 0 0 0,'0'0'180'0'0,"0"0"532"0"0,0 0 300 0 0,0 0 165 0 0,0 0-9 0 0,0 0-217 0 0,0 0-319 0 0,0 0-281 0 0,0 0-162 0 0,0 0-28 0 0,11 19 1752 0 0,-5 194 4474 0 0,-17 184-4482 0 0,-6-48-1249 0 0,17-348-643 0 0,0-1 0 0 0,-1 1-1 0 0,1-1 1 0 0,0 1 0 0 0,0 0-1 0 0,0-1 1 0 0,0 1-1 0 0,0-1 1 0 0,-1 1 0 0 0,1-1-1 0 0,0 1 1 0 0,1 0-1 0 0,-1-1 1 0 0,0 1 0 0 0,0-1-1 0 0,0 1 1 0 0,0-1 0 0 0,0 1-1 0 0,0 0 1 0 0,1-1-1 0 0,-1 1 1 0 0,0-1 0 0 0,0 1-1 0 0,1-1 1 0 0,-1 1 0 0 0,1-1-1 0 0,-1 0 1 0 0,0 1-1 0 0,1-1 1 0 0,-1 1 0 0 0,1-1-1 0 0,-1 0 1 0 0,1 1 0 0 0,-1-1-1 0 0,1 0 1 0 0,-1 0-1 0 0,1 1 1 0 0,-1-1 0 0 0,1 0-1 0 0,-1 0 1 0 0,1 0 0 0 0,-1 1-1 0 0,1-1 1 0 0,-1 0-1 0 0,1 0 1 0 0,0 0 0 0 0,-1 0-1 0 0,1 0 1 0 0,-1 0 0 0 0,1 0-1 0 0,0-1 1 0 0,-1 1-1 0 0,1 0 1 0 0,-1 0 0 0 0,1 0-1 0 0,-1 0 1 0 0,1-1 0 0 0,-1 1-1 0 0,1 0 1 0 0,-1-1-1 0 0,1 1 1 0 0,-1 0 0 0 0,1-1-1 0 0,-1 1 1 0 0,0 0-1 0 0,1-1 1 0 0,-1 1 0 0 0,1-1-1 0 0,-1 1-12 0 0,32-33 583 0 0,-10 5-646 0 0,1 2 0 0 0,1 0 0 0 0,1 1 0 0 0,2 1 0 0 0,0 2 0 0 0,1 1 0 0 0,15-8 63 0 0,34-4-315 0 0,-76 34 313 0 0,1 1 0 0 0,-1-1 0 0 0,1 1-1 0 0,-1-1 1 0 0,0 1 0 0 0,1 0 0 0 0,-1-1 0 0 0,0 1 0 0 0,0 0 0 0 0,0 0 0 0 0,0 0 0 0 0,-1 0-1 0 0,1 0 1 0 0,0 0 0 0 0,-1 0 0 0 0,0 0 0 0 0,1 0 0 0 0,-1 0 0 0 0,0 0 0 0 0,0 1 0 0 0,0-1-1 0 0,0 0 1 0 0,-1 0 0 0 0,1 0 0 0 0,0 0 0 0 0,-1 2 2 0 0,0 2 35 0 0,-13 229 661 0 0,35-210-1787 0 0,-10-25-2923 0 0,0-2-4647 0 0,-7 2 3659 0 0</inkml:trace>
  <inkml:trace contextRef="#ctx0" brushRef="#br0" timeOffset="4626.827">1735 988 1376 0 0,'0'0'910'0'0,"0"0"74"0"0,0 0 419 0 0,0 0 468 0 0,0 0 322 0 0,0 0-24 0 0,0 0-255 0 0,0 0-322 0 0,0 0-315 0 0,0 0-268 0 0,33-5-233 0 0,102-14-162 0 0,-66-7 127 0 0,-58 17-567 0 0,-3 6-94 0 0,0-1 1 0 0,1-1 0 0 0,-1 1-1 0 0,-1-1 1 0 0,1-1 0 0 0,-1 1-1 0 0,0-1 1 0 0,0-1 0 0 0,-1 1-1 0 0,0-1 1 0 0,0 0 0 0 0,0-1-1 0 0,-1 1 1 0 0,0-1 0 0 0,-1 0-1 0 0,0 0 1 0 0,0-1 0 0 0,0 1-1 0 0,-1-1 1 0 0,-1 0 0 0 0,1 0-1 0 0,-1 0 1 0 0,-1 0 0 0 0,0 0-1 0 0,0-8-80 0 0,-3 14-37 0 0,-1-1 0 0 0,0 1 0 0 0,0 0 0 0 0,-1-1-1 0 0,1 1 1 0 0,-1 1 0 0 0,1-1 0 0 0,-1 0 0 0 0,0 1 0 0 0,0 0 0 0 0,0 0-1 0 0,0 0 1 0 0,0 1 0 0 0,0-1 0 0 0,-1 1 0 0 0,1 0 0 0 0,-1 0 0 0 0,1 0 0 0 0,-1 1-1 0 0,1-1 1 0 0,-1 1 0 0 0,1 0 0 0 0,-1 1 0 0 0,1-1 0 0 0,0 1 0 0 0,-1 0-1 0 0,1 0 1 0 0,-1 0 0 0 0,1 1 0 0 0,0-1 0 0 0,0 1 0 0 0,0 0 0 0 0,-2 1 37 0 0,-12 5-5 0 0,1-1 0 0 0,1 2 0 0 0,0 0 0 0 0,0 1 0 0 0,1 1 0 0 0,0 0 0 0 0,1 1 0 0 0,0 1 1 0 0,1 0-1 0 0,1 1 0 0 0,0 0 0 0 0,0 1 0 0 0,2 0 0 0 0,0 1 0 0 0,0 0 0 0 0,2 0 0 0 0,0 1 1 0 0,-6 18 4 0 0,13-30 48 0 0,1 1 0 0 0,-1-1 0 0 0,1 1 1 0 0,0-1-1 0 0,0 1 0 0 0,0-1 0 0 0,1 1 1 0 0,0-1-1 0 0,0 0 0 0 0,0 1 0 0 0,1-1 1 0 0,0 0-1 0 0,0 0 0 0 0,0 0 0 0 0,1 0 1 0 0,-1 0-1 0 0,1 0 0 0 0,0-1 0 0 0,1 1 1 0 0,-1-1-1 0 0,1 0 0 0 0,0 0 0 0 0,0 0 1 0 0,0-1-1 0 0,0 1 0 0 0,1-1 0 0 0,-1 0 1 0 0,1 0-1 0 0,0-1 0 0 0,0 1 0 0 0,0-1 1 0 0,0 0-1 0 0,0 0 0 0 0,1-1 1 0 0,-1 0-1 0 0,0 0 0 0 0,1 0 0 0 0,3 0-48 0 0,29 8 234 0 0,1-2 0 0 0,1-2-1 0 0,-1-2 1 0 0,0-1 0 0 0,1-2-1 0 0,7-2-233 0 0,139-34-3938 0 0,-171 31 2198 0 0,24-8-7755 0 0,-23 5 1727 0 0</inkml:trace>
  <inkml:trace contextRef="#ctx0" brushRef="#br0" timeOffset="8659.035">3125 218 1776 0 0,'0'0'767'0'0,"0"0"-187"0"0,0 0 34 0 0,0 0 238 0 0,0 0 367 0 0,0 0 296 0 0,0 0 72 0 0,0 0-131 0 0,0 0-326 0 0,0 0-386 0 0,0 0-345 0 0,-1-4-255 0 0,0-4-118 0 0,-1 0-77 0 0,8 18 128 0 0,5 18 358 0 0,-2 0-1 0 0,-1 1 1 0 0,-1 0 0 0 0,-1 1 0 0 0,-2-1 0 0 0,1 27-435 0 0,-2-28 126 0 0,4 281 912 0 0,-11-254-936 0 0,-3-1 1 0 0,-2-1 0 0 0,-2 1 0 0 0,-3-1 0 0 0,-2-1 0 0 0,-3 2-103 0 0,-5 1 319 0 0,24-54-233 0 0,0-1 18 0 0,0 0 26 0 0,16-23 389 0 0,5-4-563 0 0,0 1 0 0 0,2 1 0 0 0,0 2 0 0 0,2 0 0 0 0,0 1 0 0 0,2 2 0 0 0,0 0 1 0 0,1 2-1 0 0,1 1 0 0 0,11-4 44 0 0,-30 16-38 0 0,0 1 1 0 0,0 0-1 0 0,0 0 1 0 0,1 1-1 0 0,-1 0 0 0 0,1 1 1 0 0,0 0-1 0 0,0 0 1 0 0,0 1-1 0 0,0 1 1 0 0,0 0-1 0 0,10 2 38 0 0,-17 1-25 0 0,0 0-1 0 0,0 1 1 0 0,-1-1-1 0 0,0 1 1 0 0,0 0-1 0 0,0 0 1 0 0,0 0-1 0 0,0 0 1 0 0,-1 1-1 0 0,0-1 1 0 0,0 1-1 0 0,0-1 1 0 0,0 1-1 0 0,-1 0 1 0 0,0 0-1 0 0,0 0 1 0 0,0-1-1 0 0,-1 1 1 0 0,1 0-1 0 0,-1 0 1 0 0,0 0-1 0 0,-1 0 1 0 0,1 0-1 0 0,-1 0 1 0 0,0 0 25 0 0,1 0 30 0 0,-2 9 54 0 0,-1-1-1 0 0,-1 1 0 0 0,0-1 0 0 0,0 0 1 0 0,-1 0-1 0 0,-1 0 0 0 0,0-1 1 0 0,-1 0-1 0 0,-1 0 0 0 0,1 0 1 0 0,-2-1-1 0 0,0 0 0 0 0,0-1 1 0 0,0 0-1 0 0,-12 8-83 0 0,7-5-16 0 0,-1-1-1 0 0,-1 0 1 0 0,1-1-1 0 0,-2-1 1 0 0,0-1 0 0 0,0 0-1 0 0,-1-1 1 0 0,-7 2 16 0 0,15-7-374 0 0,-1 0 1 0 0,1-1-1 0 0,-1 0 0 0 0,0-1 1 0 0,1 0-1 0 0,-1 0 0 0 0,0-1 1 0 0,0-1-1 0 0,1 0 0 0 0,-3-1 374 0 0,-14-9-3267 0 0,11-2-2661 0 0,9 5 855 0 0</inkml:trace>
  <inkml:trace contextRef="#ctx0" brushRef="#br0" timeOffset="9202.921">3604 1161 0 0 0,'0'0'792'0'0,"0"0"-238"0"0,0 0 63 0 0,0 0 315 0 0,0 0 373 0 0,0 0 327 0 0,0 0 102 0 0,0 0-93 0 0,0 0-160 0 0,0 0-196 0 0,0 0-171 0 0,0 0-133 0 0,33-1-130 0 0,106-3-115 0 0,-71-13 255 0 0,-58 9-739 0 0,15-6 11 0 0,0-2-1 0 0,-2 0 0 0 0,0-2 1 0 0,0-1-1 0 0,-2 0 0 0 0,-1-2 1 0 0,0 0-1 0 0,-1-1 0 0 0,-2-1 1 0 0,9-15-263 0 0,-19 26-36 0 0,-2 0 1 0 0,1 0 0 0 0,-2 0-1 0 0,1 0 1 0 0,-2-1 0 0 0,0 0-1 0 0,0 0 1 0 0,-1 0 0 0 0,-1 0 0 0 0,0 0-1 0 0,-1 0 1 0 0,0 0 0 0 0,-1-3 35 0 0,0 14-45 0 0,1 0 0 0 0,-1 0 0 0 0,0 0 0 0 0,1 0-1 0 0,-1 1 1 0 0,0-1 0 0 0,0 0 0 0 0,0 1 0 0 0,0-1 0 0 0,0 0 0 0 0,-1 1 0 0 0,1-1 0 0 0,0 1 0 0 0,-1 0 0 0 0,1-1 0 0 0,-1 1 0 0 0,0 0 0 0 0,1 0 0 0 0,-1 0 0 0 0,0 0 0 0 0,1 0 0 0 0,-1 1 0 0 0,0-1 0 0 0,0 0 0 0 0,0 1-1 0 0,0-1 1 0 0,0 1 0 0 0,0 0 0 0 0,0 0 0 0 0,0-1 0 0 0,0 1 0 0 0,0 1 0 0 0,0-1 0 0 0,0 0 0 0 0,0 0 45 0 0,-67 20-872 0 0,56-11 898 0 0,0 0-1 0 0,1 1 1 0 0,1 0-1 0 0,-1 1 1 0 0,2 0-1 0 0,0 0 1 0 0,0 1 0 0 0,1 1-1 0 0,0-1 1 0 0,1 2-1 0 0,1-1 1 0 0,0 1-1 0 0,-2 5-25 0 0,8-16 48 0 0,0 1-1 0 0,0-1 1 0 0,0 1 0 0 0,0 0-1 0 0,1-1 1 0 0,-1 1-1 0 0,1-1 1 0 0,0 1 0 0 0,0 0-1 0 0,0-1 1 0 0,0 1-1 0 0,1 0 1 0 0,0-1-1 0 0,0 1 1 0 0,0-1 0 0 0,0 1-1 0 0,0-1 1 0 0,1 1-1 0 0,-1-1 1 0 0,1 0 0 0 0,0 0-1 0 0,0 0 1 0 0,0 0-1 0 0,0 0 1 0 0,1 0-1 0 0,-1 0 1 0 0,1-1 0 0 0,0 1-1 0 0,-1-1 1 0 0,1 0-1 0 0,0 0 1 0 0,0 0 0 0 0,1 0-1 0 0,-1-1 1 0 0,0 1-1 0 0,1-1 1 0 0,2 1-48 0 0,134 26 1292 0 0,-80-27-958 0 0,-41-2-259 0 0,-1 1 0 0 0,0 1 1 0 0,0 1-1 0 0,0 0 1 0 0,0 2-1 0 0,0 0 0 0 0,5 2-75 0 0,-21-5 7 0 0,1 0 0 0 0,-1 1-1 0 0,0-1 1 0 0,0 0-1 0 0,0 1 1 0 0,0 0 0 0 0,0-1-1 0 0,0 1 1 0 0,0 0-1 0 0,0 0 1 0 0,0 0 0 0 0,-1 0-1 0 0,1 1 1 0 0,-1-1-1 0 0,0 0 1 0 0,0 0-1 0 0,1 1 1 0 0,-2-1 0 0 0,1 1-1 0 0,0-1 1 0 0,0 1-1 0 0,-1-1 1 0 0,1 1 0 0 0,-1 0-1 0 0,0-1 1 0 0,0 1-1 0 0,0 0 1 0 0,0-1-1 0 0,0 1 1 0 0,-1 0 0 0 0,1-1-1 0 0,-1 1 1 0 0,0 0-7 0 0,-35 83-8 0 0,-26-9-1603 0 0,42-55-720 0 0,15-19-2886 0 0,1-1-4748 0 0,7-2 8019 0 0</inkml:trace>
  <inkml:trace contextRef="#ctx0" brushRef="#br0" timeOffset="9864.671">4749 888 5433 0 0,'0'0'1456'0'0,"0"0"-394"0"0,0 0-116 0 0,0 0 95 0 0,0 0 79 0 0,0 0-43 0 0,0 0-156 0 0,-34 21-194 0 0,-103 64-174 0 0,53-18 126 0 0,78-63-652 0 0,0 1 0 0 0,1 0 1 0 0,-1 0-1 0 0,1 1 0 0 0,0 0 0 0 0,1-1 0 0 0,-1 2 0 0 0,1-1 0 0 0,0 0 0 0 0,1 1 0 0 0,-1 0 1 0 0,1 0-1 0 0,1 0 0 0 0,-1 0 0 0 0,1 0 0 0 0,1 1 0 0 0,-1-1 0 0 0,1 0 0 0 0,0 1 1 0 0,1-1-1 0 0,0 6-27 0 0,2-11 44 0 0,0 1 1 0 0,1-1 0 0 0,-1 0-1 0 0,1 0 1 0 0,-1 0 0 0 0,1-1-1 0 0,0 1 1 0 0,0-1 0 0 0,0 1-1 0 0,0-1 1 0 0,0 0-1 0 0,0 0 1 0 0,0 0 0 0 0,0-1-1 0 0,0 1 1 0 0,0-1 0 0 0,0 0-1 0 0,1 1 1 0 0,-1-1 0 0 0,0-1-1 0 0,0 1 1 0 0,0 0 0 0 0,0-1-1 0 0,0 0 1 0 0,1 0 0 0 0,-1 0-1 0 0,2-1-44 0 0,14-5 194 0 0,0-1-1 0 0,-1-1 0 0 0,0-1 0 0 0,-1-1 1 0 0,0 0-1 0 0,-1-2 0 0 0,2-1-193 0 0,14-9 89 0 0,78-65-84 0 0,-109 88-23 0 0,-1 0 0 0 0,1-1 0 0 0,-1 1 0 0 0,1-1 0 0 0,-1 1 0 0 0,1 0 0 0 0,-1-1 0 0 0,1 1 0 0 0,-1 0 0 0 0,1-1 0 0 0,-1 1 0 0 0,1 0 0 0 0,-1 0 0 0 0,1 0 0 0 0,0-1 0 0 0,-1 1 0 0 0,1 0 0 0 0,0 0-1 0 0,-1 0 1 0 0,1 0 0 0 0,-1 0 0 0 0,1 0 0 0 0,0 0 0 0 0,-1 0 0 0 0,1 1 0 0 0,-1-1 0 0 0,1 0 0 0 0,0 0 0 0 0,-1 0 0 0 0,1 1 0 0 0,-1-1 0 0 0,1 0 0 0 0,-1 1 0 0 0,1-1 0 0 0,-1 0 0 0 0,1 1 0 0 0,-1-1 0 0 0,1 1 0 0 0,-1-1 0 0 0,1 0 0 0 0,-1 1 0 0 0,0-1-1 0 0,1 1 1 0 0,-1 0 0 0 0,0-1 0 0 0,1 1 0 0 0,-1-1 0 0 0,0 1 0 0 0,0-1 0 0 0,0 1 0 0 0,1 0 0 0 0,-1-1 0 0 0,0 1 0 0 0,0 0 18 0 0,0 42-198 0 0,-1-28 181 0 0,0-12 19 0 0,0 0 0 0 0,1 1 0 0 0,0-1 1 0 0,-1 0-1 0 0,1 1 0 0 0,1-1 0 0 0,-1 0 1 0 0,0 1-1 0 0,1-1 0 0 0,-1 0 0 0 0,1 1 1 0 0,0-1-1 0 0,0 0 0 0 0,1 0 1 0 0,-1 0-1 0 0,1 0 0 0 0,-1 0 0 0 0,1 0 1 0 0,0 0-1 0 0,0 0 0 0 0,0-1 0 0 0,0 1 1 0 0,1-1-1 0 0,-1 0 0 0 0,1 1 0 0 0,-1-1 1 0 0,1 0-1 0 0,0-1 0 0 0,0 1 0 0 0,0 0 1 0 0,0-1-1 0 0,0 1 0 0 0,0-1 0 0 0,0 0 1 0 0,0 0-1 0 0,3 0-2 0 0,3 0 92 0 0,1 1 0 0 0,0-2-1 0 0,-1 1 1 0 0,1-1 0 0 0,0-1 0 0 0,-1 0-1 0 0,1 0 1 0 0,0-1 0 0 0,-1 0 0 0 0,0-1 0 0 0,1 0-1 0 0,-1 0 1 0 0,0-1 0 0 0,0 0 0 0 0,-1-1 0 0 0,1 0-1 0 0,-1 0 1 0 0,0-1 0 0 0,-1 0 0 0 0,1 0-1 0 0,3-6-91 0 0,18-17 308 0 0,-2-1-1 0 0,-1-1 0 0 0,-2-2 0 0 0,11-19-307 0 0,-30 45 21 0 0,29-43 11 0 0,-2-1 1 0 0,-3-2 0 0 0,-2-2-1 0 0,13-36-32 0 0,-31 65 26 0 0,-1-2 0 0 0,-1 1 0 0 0,-1-1 0 0 0,-1 0 0 0 0,-2-1 0 0 0,0-27-26 0 0,-3 55 14 0 0,1 1 0 0 0,-1-1-1 0 0,0 0 1 0 0,0 0-1 0 0,1 0 1 0 0,-1 1 0 0 0,0-1-1 0 0,0 0 1 0 0,0 0-1 0 0,0 0 1 0 0,0 1 0 0 0,0-1-1 0 0,0 0 1 0 0,-1 0-1 0 0,1 0 1 0 0,0 1 0 0 0,0-1-1 0 0,-1 0 1 0 0,1 0-1 0 0,0 1 1 0 0,-1-1 0 0 0,1 0-1 0 0,-1 1 1 0 0,1-1-1 0 0,-1 0 1 0 0,1 1 0 0 0,-1-1-1 0 0,1 1 1 0 0,-1-1-1 0 0,1 1 1 0 0,-1-1 0 0 0,0 1-1 0 0,1-1 1 0 0,-1 1-1 0 0,0 0 1 0 0,0-1 0 0 0,1 1-1 0 0,-1 0 1 0 0,0 0-1 0 0,0-1 1 0 0,1 1 0 0 0,-1 0-1 0 0,0 0 1 0 0,0 0-1 0 0,0 0 1 0 0,1 0 0 0 0,-1 0-1 0 0,0 0 1 0 0,0 0-1 0 0,0 0 1 0 0,1 1 0 0 0,-1-1-1 0 0,0 0 1 0 0,0 0-14 0 0,-34 29 226 0 0,18 1-195 0 0,2 1 1 0 0,0 1 0 0 0,2 0 0 0 0,2 1-1 0 0,1 0 1 0 0,1 0 0 0 0,2 1-1 0 0,2 1 1 0 0,1-1 0 0 0,0 30-32 0 0,4-62 1 0 0,-6 381 562 0 0,8-288-671 0 0,-29-96-1506 0 0,-11-40-3302 0 0,31-15-6962 0 0,7 44 7960 0 0</inkml:trace>
  <inkml:trace contextRef="#ctx0" brushRef="#br0" timeOffset="10538.751">5630 756 7226 0 0,'0'0'2103'0'0,"0"0"-811"0"0,0 0-297 0 0,0 0 190 0 0,0 0 248 0 0,0 0 64 0 0,0 0-195 0 0,0 0-295 0 0,0 0-298 0 0,-34 27-227 0 0,-108 84-135 0 0,30-30 643 0 0,110-79-940 0 0,1-2-45 0 0,0 1 0 0 0,0-1 0 0 0,0 1 0 0 0,0-1 0 0 0,0 1 0 0 0,0-1 0 0 0,0 1 0 0 0,0 0 0 0 0,0-1 0 0 0,0 1 0 0 0,0 0 0 0 0,0 0 0 0 0,1-1 0 0 0,-1 1 0 0 0,0 0 0 0 0,1 0 0 0 0,-1 0 0 0 0,1 0 0 0 0,-1 0 0 0 0,1 0 0 0 0,-1 0 0 0 0,1 0 0 0 0,-1 1 0 0 0,1-1 0 0 0,0 0 0 0 0,0 0 0 0 0,0 0 0 0 0,0 0 0 0 0,0 0 0 0 0,0 1 0 0 0,0-1 0 0 0,0 0 0 0 0,0 0 0 0 0,0 0 0 0 0,0 0 0 0 0,1 0 0 0 0,-1 0 0 0 0,1 0 0 0 0,-1 0 0 0 0,1 0 0 0 0,-1 0 0 0 0,1 0 0 0 0,-1 0 0 0 0,1 0 0 0 0,0 0 0 0 0,0 1-5 0 0,150 63 180 0 0,-56-42-190 0 0,-76-22-190 0 0,5-1-2420 0 0,2-8-3626 0 0,-10 2-2534 0 0,-3 5 5253 0 0,2 3 4217 0 0,6 7 5283 0 0,3 2-1548 0 0,43-6 962 0 0,35-33-1629 0 0,-85 22-3531 0 0,0-1 0 0 0,-1 0 0 0 0,0-2 0 0 0,-1 0 0 0 0,1 0 1 0 0,-2-1-1 0 0,1-1 0 0 0,-1-1 0 0 0,9-10-227 0 0,-20 20 15 0 0,0 0 0 0 0,-1 0 0 0 0,1 0 0 0 0,-1-1-1 0 0,0 1 1 0 0,0-1 0 0 0,0 1 0 0 0,0-1 0 0 0,0 0 0 0 0,0 0 0 0 0,-1 0 0 0 0,1 0 0 0 0,-1 0 0 0 0,0 0-1 0 0,0 0 1 0 0,0 0 0 0 0,0-1 0 0 0,-1 1 0 0 0,1 0 0 0 0,-1-1 0 0 0,0 1 0 0 0,0 0 0 0 0,0-1 0 0 0,0 1-1 0 0,-1 0 1 0 0,1 0 0 0 0,-1-1 0 0 0,0 1 0 0 0,0 0 0 0 0,0 0 0 0 0,-1 0 0 0 0,1 0 0 0 0,0 0-1 0 0,-1 0 1 0 0,0 0 0 0 0,0 0 0 0 0,0 1 0 0 0,0-1 0 0 0,0 1 0 0 0,-1-1 0 0 0,1 1 0 0 0,-1 0 0 0 0,1 0-1 0 0,-1 0 1 0 0,0 0 0 0 0,0 1 0 0 0,-1-2-15 0 0,-8 2-14 0 0,1 0-1 0 0,-1 1 1 0 0,0 0 0 0 0,0 1-1 0 0,1 0 1 0 0,-1 1-1 0 0,1 0 1 0 0,-1 1 0 0 0,1 0-1 0 0,0 1 1 0 0,0 0 0 0 0,0 1-1 0 0,0 0 1 0 0,1 1-1 0 0,0 0 1 0 0,0 1 0 0 0,1 0-1 0 0,0 0 1 0 0,0 1-1 0 0,0 0 1 0 0,1 0 0 0 0,0 1-1 0 0,1 0 1 0 0,0 1 0 0 0,0 0-1 0 0,1 0 1 0 0,1 0-1 0 0,-3 5 15 0 0,5-10 15 0 0,0 1-1 0 0,0 1 1 0 0,0-1-1 0 0,1 0 1 0 0,0 1-1 0 0,0-1 0 0 0,1 1 1 0 0,-1-1-1 0 0,1 1 1 0 0,1 0-1 0 0,-1 0 0 0 0,1-1 1 0 0,1 1-1 0 0,-1 0 1 0 0,1 0-1 0 0,0-1 1 0 0,1 1-1 0 0,-1 0 0 0 0,1-1 1 0 0,1 0-1 0 0,-1 1 1 0 0,1-1-1 0 0,0 0 0 0 0,0 0 1 0 0,1 0-1 0 0,0-1 1 0 0,0 1-1 0 0,0-1 1 0 0,1 0-1 0 0,0 0 0 0 0,0-1 1 0 0,2 3-15 0 0,6 3-2 0 0,0 0 1 0 0,0-1 0 0 0,1 0-1 0 0,0-1 1 0 0,1 0 0 0 0,0-1-1 0 0,0-1 1 0 0,0 0 0 0 0,1-1 0 0 0,0-1-1 0 0,0 0 1 0 0,0-2 0 0 0,1 1 1 0 0,3-1-480 0 0,88 3-970 0 0,-73-8-2743 0 0,0-4-4102 0 0,-19 2 49 0 0</inkml:trace>
  <inkml:trace contextRef="#ctx0" brushRef="#br0" timeOffset="36395.989">614 1514 0 0 0,'0'0'343'0'0,"0"0"1021"0"0,0 0 380 0 0,0 0-5 0 0,0 0-106 0 0,0 0-166 0 0,0 0-208 0 0,0 0-146 0 0,0 0-115 0 0,0 0-71 0 0,-15-8 14 0 0,-49-24-9 0 0,62 31-834 0 0,0 0 0 0 0,-1 0 0 0 0,1 0 0 0 0,0 1 0 0 0,0-1 1 0 0,-1 0-1 0 0,1 1 0 0 0,0 0 0 0 0,-1-1 0 0 0,1 1 0 0 0,0 0 0 0 0,-1 0 0 0 0,1 0 0 0 0,0 1 0 0 0,-1-1 0 0 0,1 0 0 0 0,0 1 0 0 0,-1 0 0 0 0,1 0 0 0 0,0-1 0 0 0,0 1 0 0 0,0 0 0 0 0,-1 1 0 0 0,1-1 0 0 0,1 0 0 0 0,-1 1 0 0 0,0-1 0 0 0,-2 2-98 0 0,-4 3 188 0 0,-10 10 50 0 0,0 0 1 0 0,1 1-1 0 0,0 1 0 0 0,2 1 1 0 0,0 0-1 0 0,1 1 0 0 0,1 1 1 0 0,1 0-1 0 0,-1 3-238 0 0,-4 7 250 0 0,-6 9-53 0 0,2 1 0 0 0,2 0 0 0 0,2 2 0 0 0,2 0 0 0 0,1 1 0 0 0,3 1-1 0 0,2 0 1 0 0,1 0 0 0 0,3 1 0 0 0,1 0 0 0 0,3 5-197 0 0,1-36 39 0 0,1-1 0 0 0,0 1 0 0 0,2-1 0 0 0,-1 0 0 0 0,2 0 0 0 0,0 0 0 0 0,1-1-1 0 0,0 1 1 0 0,1-1 0 0 0,0 0 0 0 0,1 0 0 0 0,1-1 0 0 0,0 0 0 0 0,0 0 0 0 0,1-1 0 0 0,1 0 0 0 0,0-1 0 0 0,0 0 0 0 0,1 0 0 0 0,0-1 0 0 0,1-1 0 0 0,0 0-1 0 0,0 0 1 0 0,1-1 0 0 0,0-1 0 0 0,0 0 0 0 0,1-1 0 0 0,-1 0 0 0 0,1-1 0 0 0,0-1 0 0 0,7 1-39 0 0,-6-1-59 0 0,0-1-1 0 0,0 0 1 0 0,0-1 0 0 0,0 0 0 0 0,1-1-1 0 0,-1-1 1 0 0,0-1 0 0 0,0 0-1 0 0,0-1 1 0 0,0 0 0 0 0,0-1 0 0 0,8-4 59 0 0,14-15-5257 0 0,-4-10-4941 0 0,-28 25 3203 0 0</inkml:trace>
  <inkml:trace contextRef="#ctx0" brushRef="#br0" timeOffset="37184.06">1071 1706 2865 0 0,'0'0'1220'0'0,"0"0"-127"0"0,0 0 77 0 0,0 0 245 0 0,0 0 289 0 0,0 0 87 0 0,0 0-206 0 0,0 0-362 0 0,0 0-376 0 0,0 0-309 0 0,0 0-223 0 0,0 0-88 0 0,11 2 357 0 0,0 71 1754 0 0,10 447 1101 0 0,-13-357-4282 0 0,-8-160-1411 0 0,2-10-10263 0 0,-2 4 5777 0 0</inkml:trace>
  <inkml:trace contextRef="#ctx0" brushRef="#br0" timeOffset="37468.039">778 2103 8434 0 0,'0'0'1016'0'0,"0"0"-158"0"0,0 0 136 0 0,0 0 267 0 0,0 0 130 0 0,0 0-91 0 0,31 0-235 0 0,101-3-215 0 0,246-34 366 0 0,-338 33-2203 0 0,13-2-2419 0 0,-19 5-3152 0 0,-19 1-876 0 0</inkml:trace>
  <inkml:trace contextRef="#ctx0" brushRef="#br0" timeOffset="37731.716">1649 2037 3705 0 0,'0'0'1337'0'0,"0"0"-34"0"0,0 0 107 0 0,0 0 129 0 0,0 0 4 0 0,0 0-192 0 0,0 0-264 0 0,0 0-238 0 0,0 0-179 0 0,-24 33-115 0 0,-73 101-86 0 0,65-68 152 0 0,32-56-482 0 0,-1-5-58 0 0,0 0 0 0 0,0 0 0 0 0,0 0 1 0 0,1 0-1 0 0,0 0 0 0 0,0 0 0 0 0,0 0 0 0 0,0 0 0 0 0,1 0 0 0 0,0 0 0 0 0,0 0 0 0 0,0 0 0 0 0,1 0 0 0 0,0 0 0 0 0,0 0 1 0 0,0-1-1 0 0,0 1 0 0 0,1-1 0 0 0,-1 0 0 0 0,1 1 0 0 0,0-1 0 0 0,1-1 0 0 0,-1 1 0 0 0,1 0 0 0 0,0-1 0 0 0,-1 0 0 0 0,1 1 1 0 0,1-2-1 0 0,-1 1 0 0 0,3 1-81 0 0,5-1 200 0 0,1-2-1 0 0,-1 1 1 0 0,0-1 0 0 0,1-1 0 0 0,-1-1 0 0 0,0 1 0 0 0,0-2-1 0 0,1 0 1 0 0,-1 0 0 0 0,0-1 0 0 0,0-1 0 0 0,-1 0 0 0 0,1 0 0 0 0,-1-1-1 0 0,0-1 1 0 0,0 0 0 0 0,-1 0 0 0 0,1-1 0 0 0,-1 0 0 0 0,7-8-200 0 0,-10 11 25 0 0,0-1 0 0 0,0 0 0 0 0,0 0 1 0 0,-1-1-1 0 0,1 0 0 0 0,-1 0 1 0 0,-1 0-1 0 0,1-1 0 0 0,-1 0 0 0 0,-1 0 1 0 0,1 0-1 0 0,-1-1 0 0 0,0 1 1 0 0,-1-1-1 0 0,1 0 0 0 0,-2 0 0 0 0,1 0 1 0 0,-1-1-1 0 0,-1 1 0 0 0,1 0 1 0 0,-1-1-1 0 0,-1 1 0 0 0,1-1 0 0 0,-2 0 1 0 0,0-6-26 0 0,-1 11-104 0 0,0-1 0 0 0,0 1-1 0 0,-1 0 1 0 0,1 0 0 0 0,-1 0 0 0 0,0 0 0 0 0,-1 1 0 0 0,1-1 0 0 0,0 1 0 0 0,-1 0 0 0 0,0 0 0 0 0,0 0 0 0 0,0 0 0 0 0,0 1 0 0 0,0-1 0 0 0,0 1-1 0 0,-1 0 1 0 0,1 0 0 0 0,-1 1 0 0 0,0 0 0 0 0,-1-1 104 0 0,-64-1-4262 0 0,26 26-2602 0 0,28-12 1917 0 0,3-3-434 0 0</inkml:trace>
  <inkml:trace contextRef="#ctx0" brushRef="#br0" timeOffset="37964.789">1995 2390 0 0 0,'0'0'1267'0'0,"0"0"747"0"0,0 0 590 0 0,0 0 250 0 0,0 0-139 0 0,0 0-489 0 0,0 0-555 0 0,0 0-424 0 0,0 0-309 0 0,0 0-178 0 0,0 0-87 0 0,2-6-64 0 0,67-183 2035 0 0,-60 171-2892 0 0,56-89 546 0 0,4 67-6198 0 0,-54 39-769 0 0,-8 2-231 0 0,0 2 4097 0 0</inkml:trace>
  <inkml:trace contextRef="#ctx0" brushRef="#br0" timeOffset="38983.812">2757 2089 8074 0 0,'0'0'2394'0'0,"0"0"-914"0"0,0 0-284 0 0,0 0 108 0 0,0 0 65 0 0,0 0-118 0 0,0 0-288 0 0,0 0-281 0 0,0 0-235 0 0,0 0-140 0 0,0 0-102 0 0,0 0-70 0 0,-23-4-38 0 0,-71-10-21 0 0,44 22 23 0 0,42-3-82 0 0,0-2-36 0 0,0 0-1 0 0,0 1 0 0 0,0 0 1 0 0,0 0-1 0 0,1 0 0 0 0,0 1 0 0 0,0 0 1 0 0,0 1-1 0 0,0 0 0 0 0,1 0 1 0 0,0 0-1 0 0,0 1 0 0 0,1-1 1 0 0,0 2-1 0 0,0-1 0 0 0,1 0 1 0 0,-1 1-1 0 0,2 0 0 0 0,-1 0 1 0 0,1 0-1 0 0,0 0 0 0 0,1 0 1 0 0,0 1-1 0 0,0 0 0 0 0,0 7 20 0 0,3-13 19 0 0,0-1 1 0 0,0 0-1 0 0,0 0 0 0 0,0 0 0 0 0,0 1 0 0 0,1-1 1 0 0,-1 0-1 0 0,1-1 0 0 0,0 1 0 0 0,0 0 0 0 0,-1 0 1 0 0,1-1-1 0 0,0 1 0 0 0,0-1 0 0 0,0 0 0 0 0,1 1 1 0 0,-1-1-1 0 0,0 0 0 0 0,0 0 0 0 0,1 0 0 0 0,-1-1 1 0 0,0 1-1 0 0,1-1 0 0 0,-1 1 0 0 0,1-1 0 0 0,-1 0 1 0 0,1 0-1 0 0,-1 0 0 0 0,1 0 0 0 0,-1 0 0 0 0,1 0 1 0 0,-1-1-1 0 0,0 1 0 0 0,1-1 0 0 0,-1 0 0 0 0,1 0-19 0 0,8 1 215 0 0,5-2-79 0 0,-1-1 1 0 0,0-1-1 0 0,-1-1 0 0 0,1 0 1 0 0,-1 0-1 0 0,0-2 1 0 0,0 0-1 0 0,0 0 0 0 0,-1-1 1 0 0,-1-1-1 0 0,1 0 1 0 0,0-2-137 0 0,17-9 100 0 0,10-10 3 0 0,58-29 5 0 0,-97 60-122 0 0,0 1 0 0 0,0-1 1 0 0,0 0-1 0 0,0 1 0 0 0,0-1 0 0 0,-1 0 0 0 0,1 1 1 0 0,0-1-1 0 0,-1 1 0 0 0,0-1 0 0 0,1 1 0 0 0,-1-1 1 0 0,0 1-1 0 0,0 0 0 0 0,0-1 0 0 0,0 1 0 0 0,0-1 0 0 0,0 1 1 0 0,0-1-1 0 0,0 1 0 0 0,-1 0 0 0 0,1-1 0 0 0,0 1 1 0 0,-1-1-1 0 0,0 1 0 0 0,1-1 0 0 0,-1 0 0 0 0,0 1 0 0 0,0-1 1 0 0,1 0-1 0 0,-1 1 0 0 0,0-1 0 0 0,0 0 0 0 0,-1 0 1 0 0,1 0-1 0 0,-1 1 14 0 0,1 1-28 0 0,-126 232-300 0 0,79-118 186 0 0,4 3 0 0 0,0 22 142 0 0,-30 52-1206 0 0,60-150 987 0 0,43-47 137 0 0,155-81 310 0 0,-94 39-203 0 0,-85 43-18 0 0,-1 1 28 0 0,-1 0 1 0 0,0 0 0 0 0,1-1 0 0 0,-1 1 0 0 0,0-1-1 0 0,0 1 1 0 0,0-1 0 0 0,0 0 0 0 0,-1 0 0 0 0,1 0 0 0 0,0-1-1 0 0,-1 1 1 0 0,1-1 0 0 0,-1 1 0 0 0,0-1 0 0 0,0 0-1 0 0,0 0 1 0 0,0 0 0 0 0,-1 0 0 0 0,1 0 0 0 0,-1 0 0 0 0,0 0-1 0 0,0-1 1 0 0,0 1 0 0 0,0 0 0 0 0,0-1 0 0 0,-1 1 0 0 0,1-3-36 0 0,-45-24 276 0 0,-89-33-330 0 0,-107-28 258 0 0,250 85-446 0 0,25-4 347 0 0,352-115 655 0 0,-355 110-650 0 0,-2 1-2232 0 0,-10 10-10582 0 0,-19 4 5294 0 0</inkml:trace>
  <inkml:trace contextRef="#ctx0" brushRef="#br0" timeOffset="39317.719">3092 2199 3273 0 0,'0'0'2752'0'0,"0"0"-1333"0"0,0 0-659 0 0,0 0-99 0 0,0 0 39 0 0,0 0 89 0 0,0 0 38 0 0,0 0-55 0 0,0 0-57 0 0,0 0-44 0 0,0 0-44 0 0,0 0-34 0 0,0 0-22 0 0,0 26-15 0 0,3 79-19 0 0,-3-101-455 0 0,-1-1 0 0 0,1 1 0 0 0,1-1 0 0 0,-1 1 0 0 0,0-1 0 0 0,1 0 0 0 0,0 1 0 0 0,-1-1 0 0 0,1 0 0 0 0,1 1 0 0 0,-1-1 0 0 0,0 0 0 0 0,1 0 0 0 0,0 0 0 0 0,-1 0 0 0 0,1 0 0 0 0,1 0 0 0 0,-1-1 0 0 0,0 1 0 0 0,0-1 0 0 0,2 2-82 0 0,6 5 495 0 0,-6-6-302 0 0,0 0 1 0 0,0 1-1 0 0,0-2 1 0 0,1 1-1 0 0,-1-1 1 0 0,1 1-1 0 0,0-1 1 0 0,-1 0-1 0 0,1-1 1 0 0,0 1-1 0 0,0-1 1 0 0,0 0-1 0 0,0 0 1 0 0,0-1-1 0 0,1 1 0 0 0,-1-1 1 0 0,0 0-1 0 0,0-1 1 0 0,0 1-1 0 0,0-1 1 0 0,0 0-1 0 0,0 0 1 0 0,0-1-1 0 0,0 0 1 0 0,0 1-1 0 0,-1-2 1 0 0,1 1-1 0 0,0 0-193 0 0,11-8 196 0 0,0-1 1 0 0,-1 0-1 0 0,0 0 0 0 0,-1-2 0 0 0,0 0 0 0 0,-1-1 1 0 0,0 0-1 0 0,5-8-196 0 0,24-48 523 0 0,-35 51-2459 0 0,-1-2-3985 0 0,-4 0-5549 0 0,-2 20 4847 0 0</inkml:trace>
  <inkml:trace contextRef="#ctx0" brushRef="#br0" timeOffset="39670.034">3497 2376 0 0 0,'0'0'1580'0'0,"0"0"557"0"0,0 0 277 0 0,0 0 160 0 0,0 0-3 0 0,0 0-180 0 0,0 0-324 0 0,36-4-395 0 0,113-12-367 0 0,-53-11 386 0 0,-78 20-1452 0 0,-1 0 0 0 0,1-1 0 0 0,-2 0 1 0 0,1-2-1 0 0,-1 0 0 0 0,-1 0 0 0 0,0-2 0 0 0,0 0 1 0 0,-1 0-1 0 0,-1-2 0 0 0,9-10-239 0 0,-20 22-3 0 0,0 0 1 0 0,0 0-1 0 0,-1-1 1 0 0,1 1-1 0 0,0-1 1 0 0,-1 1-1 0 0,0-1 1 0 0,1 1-1 0 0,-1-1 1 0 0,0 0-1 0 0,-1 0 0 0 0,1 0 1 0 0,0 1-1 0 0,-1-1 1 0 0,0 0-1 0 0,1 0 1 0 0,-1 0-1 0 0,0 0 1 0 0,-1 0-1 0 0,1 0 1 0 0,0 0-1 0 0,-1 0 1 0 0,1 1-1 0 0,-1-1 0 0 0,0 0 1 0 0,0 0-1 0 0,0 1 1 0 0,-1-1-1 0 0,1 0 1 0 0,-1 1-1 0 0,1-1 1 0 0,-1 1-1 0 0,0 0 1 0 0,0 0-1 0 0,0-1 1 0 0,0 1-1 0 0,0 0 1 0 0,0 1-1 0 0,-1-1 0 0 0,1 0 1 0 0,-2 0 2 0 0,-10 1-108 0 0,0 0-1 0 0,0 1 1 0 0,-1 1 0 0 0,1 0 0 0 0,0 1-1 0 0,0 0 1 0 0,0 1 0 0 0,0 1 0 0 0,0 0 0 0 0,1 1-1 0 0,-1 0 1 0 0,1 1 0 0 0,1 1 0 0 0,-1 0-1 0 0,1 0 1 0 0,0 1 0 0 0,1 1 0 0 0,0 0-1 0 0,0 1 1 0 0,1 0 0 0 0,0 1 0 0 0,1-1-1 0 0,0 2 1 0 0,1-1 0 0 0,-7 13 108 0 0,12-20-6 0 0,1 0-1 0 0,-1 0 1 0 0,0 0-1 0 0,1 0 1 0 0,0 0-1 0 0,0 1 1 0 0,0-1-1 0 0,0 1 1 0 0,1 0-1 0 0,0 0 1 0 0,0-1 0 0 0,0 1-1 0 0,0 0 1 0 0,1 0-1 0 0,0 0 1 0 0,0 0-1 0 0,0 0 1 0 0,1-1-1 0 0,0 1 1 0 0,0 0-1 0 0,0 0 1 0 0,0-1-1 0 0,1 1 1 0 0,-1 0 0 0 0,1-1-1 0 0,0 1 1 0 0,1-1-1 0 0,-1 0 1 0 0,1 0-1 0 0,0 0 1 0 0,0 0-1 0 0,0 0 1 0 0,0-1-1 0 0,1 0 1 0 0,0 1 0 0 0,-1-1-1 0 0,1 0 1 0 0,4 2 6 0 0,10 2 27 0 0,1-1 0 0 0,0 0 1 0 0,0-1-1 0 0,0-1 0 0 0,0-1 1 0 0,1-1-1 0 0,-1 0 0 0 0,1-2 1 0 0,-1 0-1 0 0,20-3-27 0 0,94-27-1919 0 0,-91 13-1910 0 0,-3-1-3787 0 0,-22 10 729 0 0</inkml:trace>
  <inkml:trace contextRef="#ctx0" brushRef="#br0" timeOffset="39995.619">4261 1617 9394 0 0,'0'0'1511'0'0,"0"0"-243"0"0,0 0 26 0 0,0 0 68 0 0,0 0-82 0 0,0 0-223 0 0,0 0-267 0 0,0 0-115 0 0,0 0-9 0 0,0 0-5 0 0,0 0-5 0 0,0 0-24 0 0,0 0 0 0 0,32 25 1 0 0,100 82-26 0 0,-127-103-549 0 0,0-1-1 0 0,0 1 0 0 0,-1 0 0 0 0,0 0 1 0 0,1 1-1 0 0,-1-1 0 0 0,-1 1 0 0 0,1 0 1 0 0,-1 0-1 0 0,0 0 0 0 0,0 1 0 0 0,0-1 1 0 0,-1 1-1 0 0,0-1 0 0 0,2 6-57 0 0,0 5 161 0 0,3 12-92 0 0,-1 0-1 0 0,-2 0 1 0 0,-1 0-1 0 0,-1 0 1 0 0,-1 1-1 0 0,-2-1 1 0 0,-1 1-1 0 0,-1-1 1 0 0,-1 0-1 0 0,-1 0 1 0 0,-2 0-1 0 0,-1-1 1 0 0,-1 0-1 0 0,-3 4-68 0 0,-7 23-464 0 0,-2 0-1 0 0,-2-1 0 0 0,-2-2 1 0 0,-3 0-1 0 0,-2-2 0 0 0,-2-1 1 0 0,-30 34 464 0 0,10-37-3407 0 0,13-20-6784 0 0,27-18 1944 0 0</inkml:trace>
  <inkml:trace contextRef="#ctx0" brushRef="#br0" timeOffset="43112.645">5474 1952 1584 0 0,'0'0'203'0'0,"0"0"-207"0"0,0 0 19 0 0,0 0 246 0 0,0 0 330 0 0,0 0 281 0 0,0 0 152 0 0,-24 37 10 0 0,-76 114-125 0 0,35-33 300 0 0,-209 367 2303 0 0,251-433-2083 0 0,23-52-1027 0 0,0 0 47 0 0,0 0 40 0 0,10-22 2028 0 0,228-376-1511 0 0,-184 306-959 0 0,-15 22 147 0 0,4 2 1 0 0,2 2-1 0 0,26-28-194 0 0,-63 172 672 0 0,-12-3-184 0 0,-1 19 112 0 0,4 0 0 0 0,11 92-600 0 0,10-76 162 0 0,-19-110-137 0 0,0 1 1 0 0,0-1-1 0 0,1 1 0 0 0,-1-1 1 0 0,0 0-1 0 0,0 1 1 0 0,0-1-1 0 0,1 0 1 0 0,-1 0-1 0 0,0 0 0 0 0,0 0 1 0 0,0 0-1 0 0,1 0 1 0 0,-1 0-1 0 0,0-1 1 0 0,0 1-1 0 0,1 0 0 0 0,-1-1 1 0 0,0 1-1 0 0,0-1 1 0 0,0 1-1 0 0,0-1 1 0 0,0 1-1 0 0,0-1 0 0 0,0 0 1 0 0,0 0-1 0 0,0 1 1 0 0,0-1-1 0 0,0 0 0 0 0,0 0 1 0 0,-1 0-1 0 0,1 0 1 0 0,0 0-1 0 0,0 0 1 0 0,-1 0-1 0 0,1 0 0 0 0,-1 0 1 0 0,1-1-1 0 0,-1 1 1 0 0,0 0-1 0 0,1 0 1 0 0,-1 0-1 0 0,0-1 0 0 0,0 1 1 0 0,0 0-1 0 0,0-1-25 0 0,6-6 39 0 0,492-683 160 0 0,-496 743-702 0 0,11 213 1482 0 0,-4 59-87 0 0,8-105-856 0 0,-7-200-2620 0 0,-5-18-2148 0 0,1-5-3866 0 0,-3 1 1047 0 0</inkml:trace>
  <inkml:trace contextRef="#ctx0" brushRef="#br0" timeOffset="43631.65">6448 2604 14483 0 0,'0'0'1683'0'0,"0"0"-705"0"0,0 0-330 0 0,0 0 31 0 0,0 0 143 0 0,0 0 105 0 0,0 0-108 0 0,0 0-215 0 0,0 0-236 0 0,0 0-186 0 0,0 0-90 0 0,0 0-44 0 0,0 0-10 0 0,-2 4-6 0 0,-5 21 10 0 0,7-25-85 0 0,0 4-894 0 0,0 3-12686 0 0,0-6 5781 0 0</inkml:trace>
</inkml:ink>
</file>

<file path=ppt/ink/ink6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3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78 160 7754 0 0,'0'0'1173'0'0,"0"0"-426"0"0,0 0-191 0 0,0 0 178 0 0,0 0 330 0 0,0 0 199 0 0,0 0 0 0 0,0 0-179 0 0,0 0-238 0 0,33-9-162 0 0,110-31-114 0 0,85-25 1161 0 0,-193 57-1550 0 0,183-25 340 0 0,-216 36-488 0 0,0 0-1 0 0,0 0 1 0 0,-1 0-1 0 0,1 0 1 0 0,-1 0-1 0 0,0 0 1 0 0,0 0 0 0 0,0 0-1 0 0,0 0 1 0 0,-1 1-1 0 0,1-1 1 0 0,-1 0 0 0 0,0 1-1 0 0,0-1 1 0 0,0 0-1 0 0,0 1 1 0 0,0-1 0 0 0,-1 0-1 0 0,0 1 1 0 0,0-1-1 0 0,0 0 1 0 0,0 0-1 0 0,-1 3-32 0 0,-87 266 1033 0 0,76-192-975 0 0,3 0 0 0 0,4 1 1 0 0,3 0-1 0 0,3 8-58 0 0,14 18 352 0 0,-32-152 2485 0 0,12 36-2856 0 0,-1 0 0 0 0,0 0 0 0 0,-1 0 0 0 0,0 1 0 0 0,-1 0 0 0 0,0 1-1 0 0,0 0 1 0 0,0 0 0 0 0,-1 1 0 0 0,0 0 0 0 0,0 0 0 0 0,-1 1 0 0 0,1 1 0 0 0,-1 0 0 0 0,0 0 0 0 0,0 1 0 0 0,-1 1 0 0 0,-5-1 19 0 0,-8 0-225 0 0,0 2 0 0 0,0 0 0 0 0,0 2 0 0 0,1 0 0 0 0,-1 2 0 0 0,0 1 0 0 0,1 1 0 0 0,0 1 0 0 0,0 1 0 0 0,1 1 0 0 0,-1 1 0 0 0,2 1 0 0 0,-1 1 0 0 0,2 1 1 0 0,-1 1-1 0 0,-12 11 225 0 0,19-10-1166 0 0,12-2-2367 0 0,20-12-6641 0 0,-10 0 3614 0 0</inkml:trace>
  <inkml:trace contextRef="#ctx0" brushRef="#br0" timeOffset="295.849">280 333 6577 0 0,'0'0'1775'0'0,"0"0"-317"0"0,0 0-135 0 0,0 0 131 0 0,0 0 77 0 0,0 0-112 0 0,0 0-218 0 0,0 0-157 0 0,0 0-90 0 0,35-1-84 0 0,111-2-124 0 0,265-33 1714 0 0,-249 24-2835 0 0,-161 12 7 0 0,-1 0-144 0 0,0 0-137 0 0,-18 7-1992 0 0,18-7 2601 0 0,-36 22-6025 0 0,15-3-3934 0 0,15-11 7836 0 0</inkml:trace>
  <inkml:trace contextRef="#ctx0" brushRef="#br0" timeOffset="632.673">1180 499 9490 0 0,'0'0'1938'0'0,"0"0"-499"0"0,0 0-76 0 0,0 0 77 0 0,0 0-36 0 0,0 0-199 0 0,0 0-329 0 0,0 0-297 0 0,0 0-230 0 0,0 0-156 0 0,-5 33-97 0 0,-16 105-48 0 0,9-55-36 0 0,11-74-477 0 0,-2 7-465 0 0,1-13-3704 0 0,-2-2-3962 0 0,3-1 2789 0 0</inkml:trace>
  <inkml:trace contextRef="#ctx0" brushRef="#br0" timeOffset="885.47">1213 171 8202 0 0,'0'0'1656'0'0,"0"0"-696"0"0,0 0-704 0 0,0 0-296 0 0,0 0-200 0 0,0 0-160 0 0,0 0-152 0 0,0 0-384 0 0,0 0-720 0 0,0 0-1545 0 0,0 0-848 0 0</inkml:trace>
  <inkml:trace contextRef="#ctx0" brushRef="#br0" timeOffset="1197.742">1353 760 3881 0 0,'0'0'1456'0'0,"0"0"-108"0"0,0 0 370 0 0,0 0 429 0 0,0 0 111 0 0,0 0-284 0 0,0 0-526 0 0,0 0-406 0 0,0 0-202 0 0,0 0-124 0 0,0 0-93 0 0,0 0-72 0 0,0 0-99 0 0,17-21-91 0 0,50-65-79 0 0,12-54 719 0 0,-76 133-959 0 0,-2 5-61 0 0,-1 1-1 0 0,0-1 0 0 0,1 1 0 0 0,-1-1 0 0 0,1 1 0 0 0,-1-1 0 0 0,1 1 0 0 0,0-1 0 0 0,-1 1 0 0 0,1 0 0 0 0,0-1 0 0 0,0 1 0 0 0,0 0 0 0 0,0 0 0 0 0,0-1 0 0 0,1 1 0 0 0,-1 0 0 0 0,0 0 0 0 0,0 0 0 0 0,1 1 0 0 0,-1-1 0 0 0,0 0 0 0 0,1 0 0 0 0,-1 1 1 0 0,1-1-1 0 0,-1 1 0 0 0,1-1 0 0 0,-1 1 0 0 0,1 0 0 0 0,0-1 0 0 0,-1 1 0 0 0,1 0 0 0 0,-1 0 0 0 0,2 0 20 0 0,31 77-942 0 0,-34-73 965 0 0,2 1 0 0 0,-1-1-1 0 0,0 0 1 0 0,1 0 0 0 0,0 0-1 0 0,0 0 1 0 0,0-1-1 0 0,0 1 1 0 0,0 0 0 0 0,1-1-1 0 0,0 0 1 0 0,0 1 0 0 0,0-1-1 0 0,0 0 1 0 0,0-1-1 0 0,0 1 1 0 0,1 0 0 0 0,0-1-1 0 0,-1 0 1 0 0,1 0 0 0 0,0 0-1 0 0,0 0 1 0 0,0-1-1 0 0,0 1 1 0 0,0-1 0 0 0,0 0-1 0 0,1 0 1 0 0,-1-1 0 0 0,0 1-1 0 0,4-1-22 0 0,0-1 38 0 0,0 0 0 0 0,1-1 0 0 0,-1 0 0 0 0,0-1 0 0 0,0 0 0 0 0,0 0 0 0 0,-1 0 0 0 0,1-1 0 0 0,-1 0 0 0 0,0-1-1 0 0,0 1 1 0 0,0-2 0 0 0,0 1 0 0 0,-1-1 0 0 0,0 0 0 0 0,0 0 0 0 0,-1 0 0 0 0,0-1 0 0 0,2-3-38 0 0,19-17-4041 0 0,0 2-3877 0 0,-19 21-2043 0 0</inkml:trace>
  <inkml:trace contextRef="#ctx0" brushRef="#br0" timeOffset="1667.772">2044 476 6737 0 0,'0'0'2508'0'0,"0"0"-483"0"0,0 0-178 0 0,0 0-95 0 0,0 0-188 0 0,0 0-291 0 0,0 0-319 0 0,0 0-259 0 0,0 0-238 0 0,0 0-193 0 0,0 0-138 0 0,-11 8-78 0 0,4-3-44 0 0,-2 2-18 0 0,-1-1 0 0 0,1 2 0 0 0,0-1 0 0 0,1 1 0 0 0,0 1 0 0 0,0-1 0 0 0,1 1 0 0 0,0 1 0 0 0,0 1 14 0 0,5-8-20 0 0,0 0 0 0 0,0 1-1 0 0,0-1 1 0 0,1 1 0 0 0,-1 0-1 0 0,1-1 1 0 0,0 1-1 0 0,0 0 1 0 0,0 0 0 0 0,0 0-1 0 0,1 0 1 0 0,0 0 0 0 0,0-1-1 0 0,0 1 1 0 0,0 0 0 0 0,1 0-1 0 0,-1 0 1 0 0,1 0 0 0 0,0 0-1 0 0,0 0 1 0 0,0-1 0 0 0,1 1-1 0 0,-1 0 1 0 0,1-1-1 0 0,0 1 1 0 0,0-1 0 0 0,0 0-1 0 0,1 0 1 0 0,-1 0 0 0 0,1 0-1 0 0,-1 0 1 0 0,1 0 0 0 0,0-1-1 0 0,0 1 1 0 0,1-1 0 0 0,-1 0-1 0 0,0 0 1 0 0,3 2 20 0 0,4-1 99 0 0,0 0 0 0 0,1 0 0 0 0,-1-1 0 0 0,0-1 0 0 0,0 0 0 0 0,1 0 0 0 0,-1-1 1 0 0,1 0-1 0 0,-1-1 0 0 0,1 0 0 0 0,-1 0 0 0 0,0-1 0 0 0,0-1 0 0 0,0 0 0 0 0,0 0 0 0 0,0-1 0 0 0,-1 0 0 0 0,1 0 1 0 0,-1-1-1 0 0,0-1 0 0 0,0 0 0 0 0,-1 0 0 0 0,3-3-99 0 0,24-20 269 0 0,-1-1 0 0 0,-2-2-1 0 0,-1-2 1 0 0,-2 0 0 0 0,-1-2 0 0 0,-2-1 0 0 0,11-22-269 0 0,-28 45-62 0 0,-1-1 1 0 0,0 1 0 0 0,-1-2 0 0 0,-1 1-1 0 0,0 0 1 0 0,-1-1 0 0 0,-1 0-1 0 0,-1 0 1 0 0,0-1 0 0 0,0-10 61 0 0,-2 20-61 0 0,-1-1 1 0 0,0 0 0 0 0,0 0-1 0 0,-1 1 1 0 0,0-1-1 0 0,0 0 1 0 0,-1 1-1 0 0,1-1 1 0 0,-2 1-1 0 0,1 0 1 0 0,-1-1 0 0 0,0 1-1 0 0,-1 0 1 0 0,0 1-1 0 0,0-1 1 0 0,0 1-1 0 0,-1-1 1 0 0,0 2-1 0 0,0-1 1 0 0,-1 0-1 0 0,1 1 1 0 0,-1 0 0 0 0,-2-1 60 0 0,1 2-23 0 0,0 1 1 0 0,0-1-1 0 0,0 2 1 0 0,-1-1-1 0 0,1 1 1 0 0,-1 0 0 0 0,1 0-1 0 0,-1 1 1 0 0,0 0-1 0 0,1 1 1 0 0,-1 0-1 0 0,0 0 1 0 0,0 0 0 0 0,1 1-1 0 0,-1 0 1 0 0,0 1-1 0 0,1-1 1 0 0,-1 2 0 0 0,1-1-1 0 0,0 1 1 0 0,-1 0-1 0 0,1 0 1 0 0,1 1-1 0 0,-1 0 1 0 0,1 0 0 0 0,-1 1-1 0 0,1 0 23 0 0,-1 2 32 0 0,0 1 0 0 0,0 0 0 0 0,1 1 0 0 0,1-1 0 0 0,-1 1 0 0 0,1 0 1 0 0,1 0-1 0 0,-1 1 0 0 0,2-1 0 0 0,-1 1 0 0 0,1 0 0 0 0,1 0 0 0 0,0 0 0 0 0,0 0 0 0 0,1 0 0 0 0,0 1 0 0 0,1-1 0 0 0,0 0 0 0 0,1 1 0 0 0,0-1 0 0 0,1 0 0 0 0,0 0 0 0 0,0 0 0 0 0,1 0 0 0 0,0 0 1 0 0,1 0-1 0 0,0-1 0 0 0,4 8-32 0 0,14 9 115 0 0,0-1 0 0 0,2-1-1 0 0,1-1 1 0 0,1-1 0 0 0,0-1 0 0 0,2-2 0 0 0,0 0 0 0 0,1-2 0 0 0,1-1 0 0 0,1-1 0 0 0,0-2 0 0 0,1-1 0 0 0,0-2 0 0 0,0-1 0 0 0,1-1-1 0 0,1-2 1 0 0,32 2-115 0 0,36 0-1242 0 0,-68-8-1999 0 0,0 0-4123 0 0,-31 0 6150 0 0,12 0-9483 0 0</inkml:trace>
</inkml:ink>
</file>

<file path=ppt/ink/ink6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186 166 6041 0 0,'0'0'1355'0'0,"0"0"-13"0"0,0 0 309 0 0,0 0 253 0 0,0 0 2 0 0,0 0-418 0 0,0 0-491 0 0,0 0-279 0 0,0 0-152 0 0,0 0-81 0 0,0 0-51 0 0,0 0-76 0 0,0 0-81 0 0,-18 10-71 0 0,-56 31-67 0 0,71-41-137 0 0,1 1 1 0 0,-1 0 0 0 0,0 0-1 0 0,1 0 1 0 0,0 0-1 0 0,-1 0 1 0 0,1 1-1 0 0,-1-1 1 0 0,1 1 0 0 0,0 0-1 0 0,0-1 1 0 0,0 1-1 0 0,0 0 1 0 0,0 0-1 0 0,1 0 1 0 0,-1 0 0 0 0,0 1-1 0 0,1-1 1 0 0,0 0-1 0 0,-1 1 1 0 0,1-1-1 0 0,0 1 1 0 0,0-1 0 0 0,1 1-1 0 0,-1-1 1 0 0,0 1-1 0 0,1 0 1 0 0,0-1-1 0 0,-1 1 1 0 0,1 0 0 0 0,0 0-1 0 0,0-1 1 0 0,1 1-1 0 0,-1 0 1 0 0,0-1-1 0 0,1 1 1 0 0,0 0 0 0 0,0-1-1 0 0,0 1 1 0 0,0 0-3 0 0,71 58-256 0 0,-67-58 281 0 0,9 6-29 0 0,-3-3 6 0 0,1 1 0 0 0,-1 0 0 0 0,-1 1 0 0 0,1 0-1 0 0,-2 1 1 0 0,1 0 0 0 0,-1 0 0 0 0,0 1 0 0 0,-1 0-2 0 0,-6-7 36 0 0,-1-1 0 0 0,1 1 0 0 0,-1 0 0 0 0,0-1 0 0 0,0 1 0 0 0,0 0 0 0 0,0 0 0 0 0,0 0 0 0 0,-1-1 0 0 0,1 1 0 0 0,-1 0 0 0 0,0 0 0 0 0,0 0 0 0 0,0 0 0 0 0,0 0 0 0 0,0 0 0 0 0,-1 0 0 0 0,1 0 0 0 0,-1 0 0 0 0,0-1 0 0 0,0 1 0 0 0,0 0 0 0 0,0 0 0 0 0,0-1 0 0 0,-1 1 0 0 0,1-1 0 0 0,-1 1-36 0 0,-55 37 747 0 0,-60-7-1184 0 0,103-32-38 0 0,-25-5-3507 0 0,26-17-7818 0 0,12 16 7023 0 0</inkml:trace>
  <inkml:trace contextRef="#ctx0" brushRef="#br0" timeOffset="313.128">672 0 13275 0 0,'0'0'825'0'0,"0"0"-222"0"0,0 0 249 0 0,0 0 414 0 0,0 0 205 0 0,0 0-64 0 0,0 0-326 0 0,0 0-324 0 0,0 0-225 0 0,0 0-150 0 0,2 34-105 0 0,7 106-79 0 0,-6 110 138 0 0,6-203-1051 0 0,5-21-2784 0 0,-13-26 2815 0 0,0 0-6193 0 0,-1 0 4000 0 0,0 0-5733 0 0</inkml:trace>
  <inkml:trace contextRef="#ctx0" brushRef="#br0" timeOffset="564.741">389 273 12947 0 0,'0'0'1201'0'0,"0"0"-436"0"0,0 0-60 0 0,0 0 150 0 0,0 0 88 0 0,0 0-130 0 0,0 0-205 0 0,0 0-157 0 0,0 0-143 0 0,36-2-72 0 0,116-6-65 0 0,58 2 286 0 0,-139 6-2621 0 0,18 1-7115 0 0,-69-1 262 0 0</inkml:trace>
  <inkml:trace contextRef="#ctx0" brushRef="#br0" timeOffset="870.884">1326 243 11995 0 0,'0'0'1888'0'0,"0"0"-258"0"0,0 0-91 0 0,0 0-87 0 0,0 0-158 0 0,0 0-334 0 0,0 0-351 0 0,0 0-234 0 0,0 0-142 0 0,0 0-79 0 0,0 0-33 0 0,0 0-26 0 0,-27 8-50 0 0,-82 27-10 0 0,43 6-15 0 0,55-32-38 0 0,1 0 0 0 0,0 1 0 0 0,1 0 0 0 0,0 0 0 0 0,0 1 0 0 0,1 0 0 0 0,1 1 0 0 0,0 0 0 0 0,0 0 0 0 0,-4 12 18 0 0,10-23-10 0 0,0 1 0 0 0,0 0 0 0 0,1-1 0 0 0,-1 1 0 0 0,0 0 0 0 0,1 0-1 0 0,-1-1 1 0 0,1 1 0 0 0,0 0 0 0 0,-1 0 0 0 0,1 0 0 0 0,0 0 0 0 0,0 0 0 0 0,0-1 0 0 0,0 1 0 0 0,1 0 0 0 0,-1 0 0 0 0,0 0 0 0 0,1 0 0 0 0,-1-1 0 0 0,1 1 0 0 0,0 0 0 0 0,0 0 0 0 0,-1-1 0 0 0,1 1 0 0 0,0 0 0 0 0,1-1 0 0 0,-1 1 0 0 0,0-1 0 0 0,0 0-1 0 0,0 1 1 0 0,1-1 0 0 0,-1 0 0 0 0,1 0 0 0 0,-1 0 0 0 0,1 0 0 0 0,0 0 0 0 0,-1 0 0 0 0,1 0 0 0 0,0 0 0 0 0,-1-1 0 0 0,1 1 0 0 0,0-1 0 0 0,0 1 0 0 0,0-1 0 0 0,0 0 0 0 0,-1 0 0 0 0,1 1 0 0 0,0-1 0 0 0,0-1 0 0 0,2 1 10 0 0,10-1 70 0 0,0-1 1 0 0,1 0-1 0 0,-1-1 0 0 0,0-1 1 0 0,-1 0-1 0 0,1-1 1 0 0,-1 0-1 0 0,0-1 1 0 0,0 0-1 0 0,0-1 1 0 0,4-4-71 0 0,-12 8 17 0 0,178-102 844 0 0,-182 104-893 0 0,-1 0-1 0 0,1 1 0 0 0,0-1 1 0 0,-1 1-1 0 0,1 0 0 0 0,0-1 0 0 0,0 1 1 0 0,0 0-1 0 0,-1-1 0 0 0,1 1 1 0 0,0 0-1 0 0,0 0 0 0 0,0 0 0 0 0,0 0 1 0 0,0-1-1 0 0,-1 1 0 0 0,1 0 1 0 0,0 1-1 0 0,0-1 0 0 0,0 0 1 0 0,0 0-1 0 0,0 0 0 0 0,-1 0 0 0 0,1 1 1 0 0,0-1-1 0 0,0 0 0 0 0,0 1 1 0 0,-1-1-1 0 0,1 1 0 0 0,0-1 0 0 0,0 1 1 0 0,-1-1-1 0 0,1 1 0 0 0,-1-1 1 0 0,1 1-1 0 0,0 0 0 0 0,-1-1 1 0 0,1 1-1 0 0,-1 0 0 0 0,1 0 0 0 0,-1-1 1 0 0,0 1-1 0 0,1 0 0 0 0,-1 0 1 0 0,0 0-1 0 0,1-1 0 0 0,-1 1 0 0 0,0 0 1 0 0,0 0-1 0 0,0 0 0 0 0,0 0 1 0 0,0 0 32 0 0,1 33-8961 0 0,-1-26 3068 0 0,0 0-959 0 0</inkml:trace>
  <inkml:trace contextRef="#ctx0" brushRef="#br0" timeOffset="1213.381">1558 560 10530 0 0,'0'0'2099'0'0,"0"0"-242"0"0,0 0-72 0 0,0 0-112 0 0,0 0-221 0 0,0 0-308 0 0,0 0-273 0 0,0 0-173 0 0,0 0-141 0 0,0 0-115 0 0,0 0-105 0 0,0 0-84 0 0,16-24-35 0 0,54-76-41 0 0,24-15 201 0 0,-89 109-427 0 0,-1 1 1 0 0,1 0-1 0 0,0 0 1 0 0,1 0 0 0 0,-1 0-1 0 0,1 1 1 0 0,0 0 0 0 0,0 0-1 0 0,0 1 1 0 0,0-1 0 0 0,1 1-1 0 0,-1 1 1 0 0,1-1-1 0 0,0 1 1 0 0,6-1 48 0 0,-12 5-51 0 0,1 0-1 0 0,0-1 1 0 0,-1 1 0 0 0,0 1 0 0 0,1-1-1 0 0,-1 0 1 0 0,0 0 0 0 0,0 0-1 0 0,0 1 1 0 0,0-1 0 0 0,-1 0 0 0 0,1 1-1 0 0,-1-1 1 0 0,1 0 0 0 0,-1 1-1 0 0,0-1 1 0 0,0 1 0 0 0,0-1-1 0 0,0 1 1 0 0,0-1 0 0 0,-1 0 0 0 0,0 2 51 0 0,2 6-70 0 0,-1-7 80 0 0,0 1-1 0 0,0-1 0 0 0,1 1 0 0 0,0 0 0 0 0,0-1 1 0 0,0 1-1 0 0,0-1 0 0 0,1 0 0 0 0,-1 1 0 0 0,1-1 1 0 0,0 0-1 0 0,0 0 0 0 0,0 0 0 0 0,0 0 0 0 0,0 0 1 0 0,1-1-1 0 0,-1 1 0 0 0,1-1 0 0 0,0 1 0 0 0,0-1 1 0 0,0 0-1 0 0,0 0 0 0 0,0 0 0 0 0,0 0 0 0 0,0-1 0 0 0,1 0 1 0 0,-1 1-1 0 0,0-1 0 0 0,1 0 0 0 0,0 0 0 0 0,-1-1 1 0 0,1 1-1 0 0,-1-1 0 0 0,1 0 0 0 0,0 0 0 0 0,-1 0 1 0 0,2 0-10 0 0,5-2 57 0 0,0 0 0 0 0,0 0 1 0 0,0-1-1 0 0,-1 0 1 0 0,1-1-1 0 0,-1 0 1 0 0,0-1-1 0 0,0 0 1 0 0,0 0-1 0 0,-1 0 1 0 0,0-1-1 0 0,0-1 0 0 0,0 1 1 0 0,-1-1-1 0 0,0-1 1 0 0,2-2-58 0 0,21-17-633 0 0,-16 14-725 0 0,6-5-3103 0 0,-4 9-5847 0 0,-12 9 3261 0 0</inkml:trace>
  <inkml:trace contextRef="#ctx0" brushRef="#br0" timeOffset="1476.447">2522 147 13931 0 0,'0'0'2038'0'0,"0"0"-401"0"0,0 0-288 0 0,0 0-270 0 0,0 0-233 0 0,0 0-248 0 0,0 0-222 0 0,0 0-144 0 0,0 0-89 0 0,0 0-59 0 0,0 0-62 0 0,-31 19-36 0 0,-98 58-21 0 0,78-32-47 0 0,48-38 53 0 0,1-3 2 0 0,0 0-1 0 0,1 0 0 0 0,-1 0 0 0 0,1 1 0 0 0,0-1 1 0 0,0 1-1 0 0,0-1 0 0 0,1 1 0 0 0,-1-1 0 0 0,1 1 0 0 0,0-1 1 0 0,0 1-1 0 0,1-1 0 0 0,-1 1 0 0 0,1-1 0 0 0,0 1 1 0 0,0-1-1 0 0,1 0 0 0 0,-1 1 0 0 0,1-1 0 0 0,0 0 1 0 0,0 0-1 0 0,0 0 0 0 0,1 0 0 0 0,0-1 0 0 0,-1 1 1 0 0,1-1-1 0 0,0 1 0 0 0,1-1 0 0 0,-1 0 0 0 0,1 0 0 0 0,-1 0 1 0 0,1-1-1 0 0,3 2 28 0 0,5 2-142 0 0,1-1 1 0 0,0-1 0 0 0,0 0-1 0 0,0-1 1 0 0,1 0 0 0 0,-1-1-1 0 0,1-1 1 0 0,0 0-1 0 0,-1-1 1 0 0,1 0 0 0 0,0-1 141 0 0,95-16-6882 0 0,-35-9-5452 0 0,-66 22 11875 0 0</inkml:trace>
  <inkml:trace contextRef="#ctx0" brushRef="#br0" timeOffset="1808.341">2740 346 0 0 0,'0'0'1183'0'0,"0"0"923"0"0,0 0 340 0 0,0 0-46 0 0,0 0-193 0 0,0 0-248 0 0,0 0-224 0 0,0 0-194 0 0,0 0-193 0 0,0 0-152 0 0,32 3-146 0 0,102 8-113 0 0,-70-22 264 0 0,-53 5-909 0 0,6-3-62 0 0,0 0 0 0 0,-1-1 0 0 0,1-1 0 0 0,-2 0 1 0 0,0-1-1 0 0,0-1 0 0 0,-1 0 0 0 0,-1-1 0 0 0,0 0 0 0 0,5-10-230 0 0,-16 23-18 0 0,-1 0 0 0 0,0-1 0 0 0,1 1 1 0 0,-1-1-1 0 0,0 1 0 0 0,0-1 0 0 0,0 0 0 0 0,0 0 0 0 0,-1 1 0 0 0,1-1 0 0 0,0 0 0 0 0,-1 0 0 0 0,1 0 0 0 0,-1 0 0 0 0,1 1 0 0 0,-1-1 0 0 0,0 0 0 0 0,0 0 0 0 0,0 0 0 0 0,0 0 0 0 0,0 0 0 0 0,-1 0 0 0 0,1 0 0 0 0,0 0 0 0 0,-1 0 0 0 0,1 1 0 0 0,-1-1 0 0 0,0 0 0 0 0,0 0 0 0 0,0 0 0 0 0,0 1 0 0 0,0-1 0 0 0,0 1 0 0 0,0-1 0 0 0,0 1 0 0 0,-1-1 0 0 0,1 1 0 0 0,0 0 0 0 0,-1-1 0 0 0,1 1 0 0 0,-1 0 0 0 0,0 0 0 0 0,1 0 0 0 0,-1 0 0 0 0,0 0 0 0 0,0 1 0 0 0,0-1 0 0 0,1 0 0 0 0,-1 1 0 0 0,0 0 0 0 0,0-1 0 0 0,0 1 1 0 0,0 0-1 0 0,0 0 0 0 0,0 0 0 0 0,0 0 18 0 0,-15 1-184 0 0,1 1 1 0 0,0 1 0 0 0,0 0-1 0 0,0 1 1 0 0,0 1 0 0 0,0 0-1 0 0,1 1 1 0 0,0 1 0 0 0,1 1-1 0 0,-1 0 1 0 0,1 0 0 0 0,1 2-1 0 0,-1-1 1 0 0,2 2 0 0 0,-1 0-1 0 0,2 0 1 0 0,-10 13 183 0 0,14-18-39 0 0,0 0 0 0 0,0 1 0 0 0,1 0 0 0 0,0 1-1 0 0,1-1 1 0 0,0 1 0 0 0,0 0 0 0 0,0 1 0 0 0,1-1 0 0 0,1 1 0 0 0,-1-1 0 0 0,1 1 0 0 0,1 0 0 0 0,0 1-1 0 0,0-1 1 0 0,0 0 0 0 0,1 0 0 0 0,1 1 0 0 0,0-1 0 0 0,0 1 0 0 0,1-1 0 0 0,0 1 39 0 0,1-5-40 0 0,0-1 0 0 0,0 1-1 0 0,0-1 1 0 0,0 0 0 0 0,1 0 0 0 0,0 0 0 0 0,0 0 0 0 0,0 0 0 0 0,0-1 0 0 0,1 1 0 0 0,0-1 0 0 0,-1 0 0 0 0,1 0 0 0 0,0 0 0 0 0,0-1 0 0 0,1 1-1 0 0,-1-1 1 0 0,0 0 0 0 0,1 0 0 0 0,0-1 0 0 0,-1 1 0 0 0,1-1 0 0 0,0 0 0 0 0,1 0 40 0 0,119 6-5466 0 0,-81-14-2781 0 0,-31 4 4003 0 0</inkml:trace>
  <inkml:trace contextRef="#ctx0" brushRef="#br0" timeOffset="2535.809">1379 372 0 0 0,'0'0'2534'0'0,"0"0"-230"0"0,0 0-14 0 0,0 0 89 0 0,0 0-55 0 0,0 0-311 0 0,0 0-515 0 0,0 0-502 0 0,0 0-364 0 0,0 0-133 0 0,0 0-11 0 0,0 0 19 0 0,0 0 44 0 0,3 8-24 0 0,44 127 1425 0 0,-15-108-2253 0 0,-18-25-3607 0 0,0-1-5545 0 0,-10-1 1621 0 0</inkml:trace>
</inkml:ink>
</file>

<file path=ppt/ink/ink6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1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435 593 0 0 0,'0'0'1104'0'0,"0"0"598"0"0,0 0 101 0 0,0 0-47 0 0,0 0-45 0 0,0 0-117 0 0,0 0-171 0 0,0 0-221 0 0,-32-5-253 0 0,-100-13-229 0 0,129 18-688 0 0,1-1-1 0 0,-1 0 0 0 0,1 1 0 0 0,0 0 1 0 0,-1-1-1 0 0,1 1 0 0 0,-1 0 0 0 0,1 0 1 0 0,-1 1-1 0 0,1-1 0 0 0,-1 0 1 0 0,1 1-1 0 0,-1 0 0 0 0,1-1 0 0 0,-1 1 1 0 0,1 0-1 0 0,0 0 0 0 0,0 0 0 0 0,-1 1 1 0 0,1-1-1 0 0,0 0 0 0 0,0 1 1 0 0,0-1-1 0 0,0 1 0 0 0,0 1-31 0 0,-5 4 149 0 0,-13 8-50 0 0,2 0 0 0 0,0 1 0 0 0,1 1-1 0 0,0 0 1 0 0,1 1 0 0 0,1 1 0 0 0,1 1 0 0 0,1 0-1 0 0,1 0 1 0 0,1 2 0 0 0,-8 18-99 0 0,17-37 5 0 0,1 0 0 0 0,-1 0 0 0 0,1 1 0 0 0,-1-1-1 0 0,1 0 1 0 0,0 1 0 0 0,0-1 0 0 0,1 1 0 0 0,-1-1 0 0 0,1 1 0 0 0,0-1-1 0 0,0 1 1 0 0,0 0 0 0 0,0-1 0 0 0,1 1 0 0 0,-1-1 0 0 0,1 1 0 0 0,0-1 0 0 0,0 1-1 0 0,0-1 1 0 0,0 0 0 0 0,1 1 0 0 0,-1-1 0 0 0,1 0 0 0 0,0 0 0 0 0,0 0 0 0 0,0 0-1 0 0,1-1 1 0 0,-1 1 0 0 0,0 0 0 0 0,1-1 0 0 0,0 0 0 0 0,0 1 0 0 0,-1-1-1 0 0,1 0 1 0 0,1 0 0 0 0,-1-1 0 0 0,0 1 0 0 0,0-1 0 0 0,2 1-5 0 0,12-4 166 0 0,0-1-1 0 0,0 0 1 0 0,0-1 0 0 0,-1-1 0 0 0,1 0 0 0 0,-1-1-1 0 0,0-1 1 0 0,-1-1 0 0 0,1 0 0 0 0,-2-1 0 0 0,1-1 0 0 0,-1 0-1 0 0,-1-1 1 0 0,0 0 0 0 0,8-9-166 0 0,21-14 190 0 0,-2-1 1 0 0,-2-2-1 0 0,-1-2 0 0 0,-2-1 1 0 0,-2-1-1 0 0,-1-2 0 0 0,-3-2 1 0 0,-1 0-1 0 0,-2-2 0 0 0,-3-1 1 0 0,12-35-191 0 0,-30 67-16 0 0,-1 0 0 0 0,0-1 0 0 0,-1 1 0 0 0,-1-1 0 0 0,0 0 0 0 0,-2 0 0 0 0,1 0 0 0 0,-2 0 0 0 0,-3-15 16 0 0,4 26-52 0 0,-1 1 0 0 0,0 0 0 0 0,-1-1 0 0 0,1 1 0 0 0,-1 0 0 0 0,0 0 0 0 0,0 0 0 0 0,-1 0 0 0 0,0 1 0 0 0,1-1 0 0 0,-1 1 0 0 0,-1-1-1 0 0,1 1 1 0 0,-1 0 0 0 0,0 0 0 0 0,0 1 0 0 0,0-1 0 0 0,0 1 0 0 0,0 0 0 0 0,-1 0 0 0 0,0 0 0 0 0,1 1 0 0 0,-1-1 0 0 0,0 1 0 0 0,0 0-1 0 0,0 1 1 0 0,-1-1 0 0 0,1 1 0 0 0,0 0 0 0 0,-1 0 0 0 0,1 1 0 0 0,-2-1 52 0 0,-2 2-56 0 0,0-1 0 0 0,0 1 1 0 0,1 1-1 0 0,-1 0 0 0 0,1 0 0 0 0,-1 0 0 0 0,1 1 1 0 0,-1 0-1 0 0,1 1 0 0 0,0 0 0 0 0,1 0 0 0 0,-1 1 1 0 0,1 0-1 0 0,0 0 0 0 0,0 1 0 0 0,0 0 0 0 0,1 0 1 0 0,-2 3 55 0 0,-8 7 25 0 0,2 1 1 0 0,0 1-1 0 0,1 0 1 0 0,1 1 0 0 0,1 1-1 0 0,-7 16-25 0 0,11-18 54 0 0,0 0-1 0 0,2 1 1 0 0,0 0-1 0 0,1 0 1 0 0,1 1-1 0 0,1-1 1 0 0,0 0-1 0 0,2 1 1 0 0,0-1-1 0 0,1 1 1 0 0,1-1-1 0 0,1 1 1 0 0,1-1-1 0 0,0 0 1 0 0,1 0-1 0 0,2-1 1 0 0,-1 0-1 0 0,2 0 1 0 0,1 0-1 0 0,0-1 1 0 0,1 0-1 0 0,1-1 1 0 0,0 0-1 0 0,11 10-53 0 0,-10-10 83 0 0,0-1 0 0 0,2-1-1 0 0,0 0 1 0 0,0-1-1 0 0,1 0 1 0 0,1-1-1 0 0,0-1 1 0 0,1 0 0 0 0,0-1-1 0 0,0-1 1 0 0,1-1-1 0 0,7 2-82 0 0,-13-5 39 0 0,1-1-1 0 0,-1-1 1 0 0,1 0 0 0 0,0 0-1 0 0,0-1 1 0 0,0-1-1 0 0,0 0 1 0 0,0-1-1 0 0,0 0 1 0 0,0-1-39 0 0,29-45-3168 0 0,-27 9-7697 0 0,-12 28 4140 0 0</inkml:trace>
  <inkml:trace contextRef="#ctx0" brushRef="#br0" timeOffset="243.3">1050 626 8506 0 0,'0'0'1776'0'0,"0"0"-158"0"0,0 0-15 0 0,0 0 64 0 0,0 0-99 0 0,0 0-293 0 0,0 0-427 0 0,0 0-370 0 0,0 0-246 0 0,0 32-119 0 0,4 97-58 0 0,5-80-63 0 0,-3-45-89 0 0,14 5-2737 0 0,1-19-10074 0 0,-17 3 9016 0 0</inkml:trace>
  <inkml:trace contextRef="#ctx0" brushRef="#br0" timeOffset="411.351">1033 224 6633 0 0,'0'0'4401'0'0,"0"0"-2976"0"0,0 0-929 0 0,0 0-400 0 0,0 0-128 0 0,0 0-96 0 0,0 0-80 0 0,0 0-208 0 0,0 0-409 0 0,0 0-831 0 0,0 0-1617 0 0,0 0-3240 0 0</inkml:trace>
</inkml:ink>
</file>

<file path=ppt/ink/ink6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4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59 222 0 0 0,'0'0'883'0'0,"0"0"647"0"0,0 0 374 0 0,0 0-53 0 0,0 0-341 0 0,0 0-389 0 0,0 0-290 0 0,17-10-124 0 0,55-30 9 0 0,6 12 2254 0 0,-76 27-2872 0 0,30-13 509 0 0,-1 0 0 0 0,0-3-1 0 0,-2 0 1 0 0,0-1 0 0 0,-1-2-1 0 0,2-4-606 0 0,-15 6 1234 0 0,-18 25-1225 0 0,0 0 0 0 0,0 0 0 0 0,1 0 0 0 0,-1 0 0 0 0,2 1 0 0 0,-1-1 0 0 0,1 1 0 0 0,0 0 0 0 0,1-1 0 0 0,0 1 0 0 0,0 0 0 0 0,1-1 0 0 0,0 3-9 0 0,-1 13 40 0 0,28 638 1174 0 0,-26-388-996 0 0,-3-260-226 0 0,-1-1 0 0 0,0 1 0 0 0,-1-1 0 0 0,0 0 0 0 0,-1 0 0 0 0,0 0 0 0 0,-1 0 0 0 0,-1-1 0 0 0,0 0 0 0 0,0 0 0 0 0,-1 0 0 0 0,0-1 0 0 0,-1 0 0 0 0,0-1 0 0 0,-1 1 0 0 0,0-2 0 0 0,0 1 0 0 0,-1-1 0 0 0,0-1 0 0 0,-1 1 0 0 0,1-2 0 0 0,-1 0 0 0 0,0 0 0 0 0,-1-1 0 0 0,0 0 0 0 0,0-1 0 0 0,0 0 0 0 0,0-1 0 0 0,0 0 0 0 0,-8 0 8 0 0,13-1-12 0 0,0 0 0 0 0,0-1 0 0 0,-1 0 0 0 0,1 0 0 0 0,0 0 0 0 0,-1-1 0 0 0,1 0 0 0 0,0-1 0 0 0,-1 0 0 0 0,1 0 0 0 0,0 0 0 0 0,0-1 0 0 0,-1 0 0 0 0,1 0 0 0 0,1-1 0 0 0,-1 0 0 0 0,0 0 0 0 0,1-1 0 0 0,0 0 0 0 0,-1 0 0 0 0,1 0 0 0 0,1-1 0 0 0,-1 0 0 0 0,1 0 0 0 0,0 0 0 0 0,0-1 0 0 0,0 1 0 0 0,1-1 0 0 0,0 0 0 0 0,0-1 0 0 0,1 1 0 0 0,-3-6 12 0 0,4 2-6 0 0,0 0 0 0 0,1 0 0 0 0,0 1 0 0 0,1-1 0 0 0,0 0-1 0 0,1 0 1 0 0,0 0 0 0 0,0 0 0 0 0,1 1 0 0 0,1-1 0 0 0,-1 0-1 0 0,1 1 1 0 0,1 0 0 0 0,0 0 0 0 0,0 0 0 0 0,1 0 0 0 0,0 0 0 0 0,0 1-1 0 0,1 0 1 0 0,0 0 6 0 0,14-15 26 0 0,0 0 0 0 0,1 1-1 0 0,1 2 1 0 0,1 0 0 0 0,24-16-26 0 0,28-17-126 0 0,2 3 0 0 0,3 4 0 0 0,1 4-1 0 0,83-31 127 0 0,-81 49-3313 0 0,-55 19-999 0 0,-2 4-3395 0 0,-18 1 3578 0 0</inkml:trace>
  <inkml:trace contextRef="#ctx0" brushRef="#br0" timeOffset="278.909">1016 542 2969 0 0,'0'0'1767'0'0,"0"0"-363"0"0,0 0-48 0 0,0 0 289 0 0,0 0 222 0 0,0 0-60 0 0,0 0-316 0 0,0 0-382 0 0,0 0-347 0 0,-23 34-250 0 0,-69 106-139 0 0,54-56 98 0 0,36-81-429 0 0,0 1 0 0 0,1 0 0 0 0,-1 0 1 0 0,1-1-1 0 0,0 1 0 0 0,0 0 0 0 0,0 0 0 0 0,1 0 0 0 0,-1 1 0 0 0,1-1 0 0 0,0 0 0 0 0,0 0 1 0 0,0 0-1 0 0,1 0 0 0 0,0 0 0 0 0,-1 0 0 0 0,2 0 0 0 0,-1 0 0 0 0,0 0 0 0 0,1-1 0 0 0,-1 1 1 0 0,1 0-1 0 0,0-1 0 0 0,0 1 0 0 0,1-1 0 0 0,-1 0 0 0 0,1 0 0 0 0,-1 0 0 0 0,1 0 0 0 0,0 0 1 0 0,0 0-1 0 0,1-1 0 0 0,-1 1 0 0 0,0-1 0 0 0,1 0 0 0 0,0 0 0 0 0,-1 0 0 0 0,1-1-42 0 0,6 0 80 0 0,0-2 0 0 0,-1 1 0 0 0,1-1 0 0 0,-1 0 0 0 0,1-1 0 0 0,-1 0 0 0 0,1-1 0 0 0,-1 0 0 0 0,0 0 0 0 0,0-1 0 0 0,-1 0 0 0 0,1-1 0 0 0,-1 0 0 0 0,0 0 0 0 0,0-1 0 0 0,0 0 0 0 0,-1 0 0 0 0,0-1 0 0 0,0 0 0 0 0,-1 0 0 0 0,0 0 0 0 0,0-1 0 0 0,-1 0 0 0 0,1 0 0 0 0,-2 0 0 0 0,1-1 0 0 0,-1 0 0 0 0,-1 0 0 0 0,0 0 0 0 0,0 0 0 0 0,0 0 0 0 0,-1-1 0 0 0,-1 1 0 0 0,0-1 0 0 0,0 0 0 0 0,-1 1 0 0 0,0-1 0 0 0,0-1-80 0 0,-1 6-147 0 0,-1 0 0 0 0,1 0 1 0 0,-1 0-1 0 0,1 1 1 0 0,-1-1-1 0 0,-1 1 0 0 0,1-1 1 0 0,-1 1-1 0 0,1 0 0 0 0,-1-1 1 0 0,0 2-1 0 0,-1-1 0 0 0,1 0 1 0 0,-1 1-1 0 0,0-1 0 0 0,1 1 1 0 0,-1 0-1 0 0,-1 0 1 0 0,0 0 146 0 0,-27-6-5446 0 0,0 19-5530 0 0,24-4 8011 0 0</inkml:trace>
  <inkml:trace contextRef="#ctx0" brushRef="#br0" timeOffset="541.021">1292 925 408 0 0,'0'0'2321'0'0,"0"0"-89"0"0,0 0 41 0 0,0 0 134 0 0,0 0-12 0 0,0 0-219 0 0,0 0-363 0 0,0 0-434 0 0,0 0-404 0 0,0 0-263 0 0,0 0-160 0 0,0 0-95 0 0,0 0-26 0 0,9-18-44 0 0,48-122 517 0 0,-51 121-857 0 0,1 1 0 0 0,0 0 0 0 0,2 1 0 0 0,0 0 0 0 0,1 0 0 0 0,0 1 0 0 0,1 0 0 0 0,1 1 0 0 0,3-2-47 0 0,81-61-1820 0 0,-49 54-9327 0 0,-39 23 1869 0 0</inkml:trace>
</inkml:ink>
</file>

<file path=ppt/ink/ink6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7.7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304 81 4057 0 0,'0'0'1183'0'0,"0"0"-334"0"0,0 0-177 0 0,0 0 253 0 0,0 0 372 0 0,0 0 245 0 0,0 0-26 0 0,0 0-258 0 0,0 0-314 0 0,0 0-232 0 0,0 0-112 0 0,0 0-45 0 0,-1 36-3 0 0,-6 113-17 0 0,19-17 1031 0 0,16 214 30 0 0,-28-338-1666 0 0,0 1 0 0 0,0-1 0 0 0,0 0 1 0 0,-1 1-1 0 0,-1-1 0 0 0,1 0 0 0 0,-1 0 0 0 0,-1 0 0 0 0,1 0 0 0 0,-2-1 0 0 0,1 1 1 0 0,-1-1-1 0 0,0 1 0 0 0,0-1 0 0 0,-1 0 0 0 0,0-1 0 0 0,0 1 0 0 0,-2 1 70 0 0,-4-2-854 0 0,-3-21-13893 0 0,13 2 11560 0 0,1 6 2874 0 0</inkml:trace>
  <inkml:trace contextRef="#ctx0" brushRef="#br0" timeOffset="268.084">1 542 1360 0 0,'0'0'1805'0'0,"0"0"-428"0"0,0 0-19 0 0,0 0 341 0 0,0 0 345 0 0,0 0 18 0 0,0 0-291 0 0,34-8-364 0 0,109-26-332 0 0,212-71 1516 0 0,-339 100-3011 0 0,100-38-668 0 0,-81 23-3219 0 0,-2-5-4712 0 0,-25 18 5304 0 0</inkml:trace>
  <inkml:trace contextRef="#ctx0" brushRef="#br0" timeOffset="658.409">800 0 5073 0 0,'0'0'1055'0'0,"0"0"-103"0"0,0 0 179 0 0,0 0 451 0 0,0 0 342 0 0,0 0 19 0 0,0 0-285 0 0,0 0-380 0 0,-9 37-297 0 0,-26 118-211 0 0,-3 62 1253 0 0,30 22-819 0 0,9-230-1181 0 0,0 0 0 0 0,0 0 0 0 0,1-1-1 0 0,0 1 1 0 0,0-1 0 0 0,1 0 0 0 0,0 1 0 0 0,1-1 0 0 0,0-1 0 0 0,0 1-1 0 0,1 0 1 0 0,-1-1 0 0 0,2 0 0 0 0,2 3-23 0 0,-4-7 15 0 0,0-1-1 0 0,1-1 1 0 0,-1 1-1 0 0,0-1 1 0 0,1 1-1 0 0,-1-1 1 0 0,1-1 0 0 0,-1 1-1 0 0,1-1 1 0 0,-1 1-1 0 0,1-1 1 0 0,-1 0-1 0 0,1-1 1 0 0,0 1 0 0 0,-1-1-1 0 0,1 0 1 0 0,-1 0-1 0 0,0-1 1 0 0,1 1-1 0 0,-1-1 1 0 0,0 0 0 0 0,0 0-1 0 0,0 0 1 0 0,0-1-1 0 0,0 1 1 0 0,1-2-15 0 0,156-97 33 0 0,-159 101-36 0 0,-1 0 1 0 0,1 0-1 0 0,0 0 0 0 0,0 0 0 0 0,0 0 1 0 0,0 1-1 0 0,0-1 0 0 0,-1 1 0 0 0,1-1 1 0 0,0 1-1 0 0,0 0 0 0 0,-1 0 1 0 0,1 0-1 0 0,0 0 0 0 0,-1 0 0 0 0,1 0 1 0 0,-1 0-1 0 0,0 0 0 0 0,1 1 0 0 0,-1-1 1 0 0,0 1-1 0 0,0-1 0 0 0,1 1 0 0 0,-1-1 1 0 0,0 1-1 0 0,-1-1 0 0 0,1 1 0 0 0,0 0 1 0 0,0 0-1 0 0,-1-1 0 0 0,1 1 1 0 0,-1 0-1 0 0,1 1 3 0 0,3 6 25 0 0,-1-4-26 0 0,-1 0 1 0 0,1 0 0 0 0,1-1-1 0 0,-1 1 1 0 0,0-1-1 0 0,1 0 1 0 0,0 0 0 0 0,0 0-1 0 0,0 0 1 0 0,1 0-1 0 0,-1-1 1 0 0,1 0 0 0 0,0 0-1 0 0,-1 0 1 0 0,1-1-1 0 0,1 1 1 0 0,1-1 0 0 0,22 4-1455 0 0,-19-5-3854 0 0,1-1-7074 0 0,-9 0 9296 0 0</inkml:trace>
  <inkml:trace contextRef="#ctx0" brushRef="#br0" timeOffset="986.005">1380 781 0 0 0,'0'0'659'0'0,"0"0"436"0"0,0 0 304 0 0,0 0 226 0 0,0 0 138 0 0,0 0-22 0 0,0 0-161 0 0,0 0-172 0 0,0 0-166 0 0,0 0-156 0 0,0 0-128 0 0,0 0-95 0 0,30-8-93 0 0,96-26-89 0 0,-55 2 589 0 0,-61 21-1017 0 0,-3 6-147 0 0,-1 0-1 0 0,1 0 0 0 0,-1-1 0 0 0,-1 0 0 0 0,1 0 1 0 0,-1-1-1 0 0,0 1 0 0 0,0-1 0 0 0,-1 0 1 0 0,0-1-1 0 0,0 1 0 0 0,-1-1 0 0 0,0 0 1 0 0,0 1-1 0 0,-1-1 0 0 0,0 0 0 0 0,0-1 1 0 0,-1 1-1 0 0,0 0 0 0 0,-1 0 0 0 0,1-1 0 0 0,-2 1-105 0 0,-2 4-42 0 0,0 0 0 0 0,0 0-1 0 0,-1 0 1 0 0,0 1-1 0 0,0-1 1 0 0,0 1-1 0 0,0 0 1 0 0,0 0 0 0 0,0 1-1 0 0,-1-1 1 0 0,0 1-1 0 0,1 0 1 0 0,-1 0-1 0 0,0 0 1 0 0,0 1 0 0 0,0 0-1 0 0,0 0 1 0 0,0 0-1 0 0,0 0 1 0 0,0 1-1 0 0,0 0 1 0 0,-1 0 0 0 0,1 1-1 0 0,0-1 1 0 0,0 1-1 0 0,0 0 1 0 0,0 0-1 0 0,0 1 1 0 0,0-1 0 0 0,1 1-1 0 0,-1 0 1 0 0,-4 3 42 0 0,-3 0 9 0 0,1 1 1 0 0,0 0-1 0 0,0 0 1 0 0,0 1-1 0 0,1 1 0 0 0,0 0 1 0 0,1 0-1 0 0,-1 1 1 0 0,2 0-1 0 0,-1 1 1 0 0,1 0-1 0 0,1 0 1 0 0,0 0-1 0 0,0 1 0 0 0,1 0 1 0 0,0 1-1 0 0,1-1 1 0 0,0 1-1 0 0,1 0 1 0 0,1 0-1 0 0,0 1 1 0 0,0-1-1 0 0,1 0 0 0 0,1 1 1 0 0,0 1-10 0 0,1-9 31 0 0,1-1 0 0 0,0 1 0 0 0,0 0-1 0 0,0 0 1 0 0,0 0 0 0 0,1-1 0 0 0,0 1 0 0 0,0 0 0 0 0,0-1 0 0 0,1 0 0 0 0,-1 1 0 0 0,1-1 0 0 0,0 0-1 0 0,0 0 1 0 0,1-1 0 0 0,-1 1 0 0 0,1-1 0 0 0,-1 0 0 0 0,1 0 0 0 0,0 0 0 0 0,0 0 0 0 0,1 0 0 0 0,-1-1-1 0 0,2 1-30 0 0,115 39 600 0 0,-82-36-638 0 0,0-1 0 0 0,1-2-1 0 0,-1-2 1 0 0,0-1-1 0 0,28-5 39 0 0,12-7-2732 0 0,-29 0-4675 0 0,-33 8 2873 0 0,4 0-1529 0 0</inkml:trace>
</inkml:ink>
</file>

<file path=ppt/ink/ink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6817 0 0,'0'0'1367'0'0,"0"0"-386"0"0,0 0-53 0 0,0 0 164 0 0,0 0 115 0 0,0 0-61 0 0,0 0-210 0 0,0 0-192 0 0,0 0-116 0 0,0 0-70 0 0,0 0-26 0 0,0 0-50 0 0,0 0-15 0 0,19 0 4 0 0,118 3 895 0 0,-75-2-1084 0 0,0-3 0 0 0,-1-3 1 0 0,1-2-1 0 0,28-9-282 0 0,-78 13-1038 0 0,-1-1-1998 0 0,-3 3-7516 0 0,-7 1 4327 0 0</inkml:trace>
</inkml:ink>
</file>

<file path=ppt/ink/ink6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3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1 345 1128 0 0,'0'0'896'0'0,"0"0"-254"0"0,0 0 149 0 0,0 0 456 0 0,0 0 408 0 0,0 0 206 0 0,0 0-50 0 0,0 0-180 0 0,0 0-166 0 0,0 0-141 0 0,32 4-177 0 0,104 12-173 0 0,-61-23 232 0 0,-62 1-945 0 0,5 1-13 0 0,-1 0 1 0 0,1-2 0 0 0,-1 0 0 0 0,0-1 0 0 0,-1-1 0 0 0,0-1-1 0 0,0 0 1 0 0,-1-1 0 0 0,-1 0 0 0 0,0-1 0 0 0,0-1 0 0 0,-1 0 0 0 0,-1-1-1 0 0,0 0 1 0 0,8-14-249 0 0,-19 26 14 0 0,1 1 0 0 0,-1-1 0 0 0,0 0 0 0 0,0 0 0 0 0,-1 0 0 0 0,1 0 0 0 0,0 0 0 0 0,-1 0-1 0 0,1 0 1 0 0,-1 0 0 0 0,0 0 0 0 0,1 0 0 0 0,-1 0 0 0 0,0 0 0 0 0,0 0 0 0 0,-1 0 0 0 0,1 0 0 0 0,0 0-1 0 0,-1 0 1 0 0,1 0 0 0 0,-1 0 0 0 0,1 0 0 0 0,-1 0 0 0 0,0 0 0 0 0,0 0 0 0 0,0 0 0 0 0,0 0 0 0 0,0 1-1 0 0,-1-1 1 0 0,1 0 0 0 0,0 1 0 0 0,-1-1 0 0 0,1 1 0 0 0,-1 0 0 0 0,1-1 0 0 0,-1 1 0 0 0,0 0 0 0 0,0 0-1 0 0,0 0 1 0 0,1 0 0 0 0,-1 0 0 0 0,-1 0-14 0 0,-90-12-566 0 0,80 14 540 0 0,1 1 0 0 0,-1 0-1 0 0,1 0 1 0 0,-1 2 0 0 0,1-1 0 0 0,0 2 0 0 0,0 0 0 0 0,1 0 0 0 0,0 1 0 0 0,0 0 0 0 0,0 1 0 0 0,0 0 0 0 0,1 1 0 0 0,0 0 0 0 0,1 1 0 0 0,0-1 0 0 0,0 2 0 0 0,1 0-1 0 0,0 0 1 0 0,1 0 0 0 0,0 1 0 0 0,1 0 0 0 0,0 0 0 0 0,-1 4 26 0 0,5-8 3 0 0,1 0 0 0 0,0 0-1 0 0,1 0 1 0 0,-1 0 0 0 0,1 0-1 0 0,1 0 1 0 0,-1 0 0 0 0,1 0-1 0 0,1 0 1 0 0,-1 0 0 0 0,1-1-1 0 0,0 1 1 0 0,0 0 0 0 0,1-1-1 0 0,0 1 1 0 0,0-1 0 0 0,1 0-1 0 0,0 0 1 0 0,0 0 0 0 0,0-1-1 0 0,1 1 1 0 0,-1-1 0 0 0,1 0-1 0 0,1-1 1 0 0,-1 1 0 0 0,1-1-1 0 0,-1 0 1 0 0,1 0 0 0 0,0-1-1 0 0,1 1 1 0 0,-1-1 0 0 0,1-1-1 0 0,-1 1 1 0 0,1-1 0 0 0,0 0-1 0 0,0-1 1 0 0,-1 0 0 0 0,1 0-1 0 0,0 0 1 0 0,0-1 0 0 0,1 0-1 0 0,-1 0-2 0 0,178-3-183 0 0,-66-27-6016 0 0,-77 19-3341 0 0,-29 7 4187 0 0</inkml:trace>
  <inkml:trace contextRef="#ctx0" brushRef="#br0" timeOffset="420.131">666 481 5345 0 0,'0'0'1929'0'0,"0"0"-266"0"0,0 0-112 0 0,0 0-80 0 0,0 0-155 0 0,0 0-179 0 0,0 0-106 0 0,0 0 54 0 0,0 0 49 0 0,0 0-68 0 0,0 0-167 0 0,0 0-220 0 0,0 0-165 0 0,21-10-111 0 0,67-31-108 0 0,-1-23 280 0 0,66-79-193 0 0,-125 121-863 0 0,-28 22 241 0 0,-2 103-719 0 0,4-99 977 0 0,0 0 1 0 0,0-1-1 0 0,1 0 0 0 0,-1 1 0 0 0,1-1 0 0 0,-1 0 1 0 0,1 0-1 0 0,0 0 0 0 0,0-1 0 0 0,0 1 1 0 0,1-1-1 0 0,-1 0 0 0 0,0 1 0 0 0,1-2 1 0 0,0 1-1 0 0,-1 0 0 0 0,1-1 0 0 0,0 1 0 0 0,0-1 1 0 0,0 0-1 0 0,0-1 0 0 0,0 1 0 0 0,0-1 1 0 0,0 1-1 0 0,0-1 0 0 0,0 0 0 0 0,0-1 0 0 0,0 1 1 0 0,0-1-1 0 0,0 0 0 0 0,0 0 0 0 0,2 0-18 0 0,9 0 117 0 0,90-32 266 0 0,-62 10-1137 0 0,-25 12-2670 0 0,0 2-5753 0 0,-15 8 654 0 0</inkml:trace>
  <inkml:trace contextRef="#ctx0" brushRef="#br0" timeOffset="1048.252">1417 393 144 0 0,'0'0'868'0'0,"0"0"208"0"0,0 0 497 0 0,0 0 487 0 0,0 0 329 0 0,0 0 94 0 0,0 0-189 0 0,0 0-268 0 0,0 0-302 0 0,0 0-312 0 0,34 0-269 0 0,109-2-247 0 0,-68-12 175 0 0,-63 7-848 0 0,9-2-55 0 0,-1 0 1 0 0,0-2-1 0 0,-1 0 1 0 0,0-1-1 0 0,-1-1 1 0 0,0-1-1 0 0,-1 0 1 0 0,-1-2-1 0 0,0 0 1 0 0,-1 0-1 0 0,-1-1 1 0 0,1-3-169 0 0,-14 18-12 0 0,1 1 0 0 0,-1 0 0 0 0,-1-1 0 0 0,1 1 0 0 0,0 0 0 0 0,0-1 0 0 0,0 1 0 0 0,-1-1 0 0 0,1 1 0 0 0,-1-1 0 0 0,1 0 0 0 0,-1 1 0 0 0,0-1 0 0 0,1 1 0 0 0,-1-1 0 0 0,0 0 0 0 0,0 1 0 0 0,0-1 0 0 0,0 0 1 0 0,-1 1-1 0 0,1-1 0 0 0,0 0 0 0 0,-1 1 0 0 0,1-1 0 0 0,-1 1 0 0 0,1-1 0 0 0,-1 1 0 0 0,0-1 0 0 0,0 1 0 0 0,1-1 0 0 0,-1 1 0 0 0,0 0 0 0 0,0 0 0 0 0,-1-1 0 0 0,1 1 0 0 0,0 0 0 0 0,0 0 0 0 0,0 0 0 0 0,-1 0 0 0 0,1 0 0 0 0,-1 0 0 0 0,1 1 1 0 0,-1-1-1 0 0,1 0 0 0 0,-1 1 0 0 0,1-1 0 0 0,-1 1 0 0 0,1-1 0 0 0,-1 1 0 0 0,0 0 0 0 0,1 0 0 0 0,-1 0 0 0 0,0 0 0 0 0,1 0 0 0 0,-1 0 0 0 0,0 0 0 0 0,1 0 12 0 0,-12 1-137 0 0,1 0 1 0 0,0 1-1 0 0,0 0 0 0 0,0 1 0 0 0,0 0 0 0 0,0 1 0 0 0,0 1 1 0 0,1-1-1 0 0,0 2 0 0 0,0 0 0 0 0,0 0 0 0 0,-8 7 137 0 0,19-13-2 0 0,-12 6-55 0 0,1 0 0 0 0,0 1 0 0 0,1 0 1 0 0,-1 1-1 0 0,2 0 0 0 0,-1 1 0 0 0,1 0 1 0 0,0 0-1 0 0,1 1 0 0 0,0 0 0 0 0,0 0 0 0 0,1 1 1 0 0,1 0-1 0 0,0 1 0 0 0,0-1 0 0 0,1 1 1 0 0,1 0-1 0 0,0 0 0 0 0,-2 9 57 0 0,6-18 0 0 0,0 1 0 0 0,1-1-1 0 0,-1 0 1 0 0,1 0 0 0 0,0 0 0 0 0,0-1 0 0 0,0 1 0 0 0,0 0-1 0 0,0 0 1 0 0,1 0 0 0 0,-1-1 0 0 0,1 1 0 0 0,0-1 0 0 0,0 1-1 0 0,0-1 1 0 0,0 0 0 0 0,0 0 0 0 0,0 1 0 0 0,0-1 0 0 0,1-1-1 0 0,-1 1 1 0 0,1 0 0 0 0,0-1 0 0 0,-1 1 0 0 0,1-1 0 0 0,0 0 0 0 0,0 0-1 0 0,0 0 1 0 0,0 0 0 0 0,2 0 0 0 0,96 12 617 0 0,-73-13-413 0 0,-1-2 1 0 0,0-1-1 0 0,0-1 1 0 0,0-2-1 0 0,0 0 0 0 0,-1-2 1 0 0,0-1-1 0 0,25-11-204 0 0,-23 9-7 0 0,-1-1 0 0 0,1-1 0 0 0,-2-1 0 0 0,0-1 0 0 0,-1-2 0 0 0,0 0 0 0 0,-2-2 0 0 0,0 0 0 0 0,-1-2 0 0 0,-1 0 0 0 0,-1-2 0 0 0,-1 0 0 0 0,0-1 0 0 0,-2-1 0 0 0,7-14 7 0 0,-13-42-824 0 0,-14 79 749 0 0,0 1 0 0 0,0-1 0 0 0,0 1 1 0 0,0-1-1 0 0,0 1 0 0 0,-1 0 0 0 0,1 0 1 0 0,0 0-1 0 0,-1 1 0 0 0,1-1 0 0 0,-1 1 1 0 0,1 0-1 0 0,-1 0 0 0 0,1 0 0 0 0,0 0 1 0 0,-1 1-1 0 0,1-1 0 0 0,-1 1 0 0 0,1 0 1 0 0,0 0-1 0 0,-1 0 0 0 0,1 1 1 0 0,-1 0 74 0 0,-2 0-35 0 0,0-1 0 0 0,1 2 0 0 0,-1-1 0 0 0,1 1 1 0 0,0-1-1 0 0,0 1 0 0 0,0 1 0 0 0,0-1 1 0 0,0 1-1 0 0,1 0 0 0 0,-1 0 0 0 0,1 0 1 0 0,0 1-1 0 0,1-1 0 0 0,-1 1 0 0 0,1 0 0 0 0,0 0 1 0 0,0 0-1 0 0,0 1 0 0 0,1-1 0 0 0,0 1 1 0 0,0-1-1 0 0,0 1 0 0 0,1 0 0 0 0,-1-1 1 0 0,2 1-1 0 0,-1 0 0 0 0,0 4 35 0 0,5-6 15 0 0,0 1 1 0 0,-1-1-1 0 0,2 0 0 0 0,-1 0 1 0 0,0 0-1 0 0,1-1 0 0 0,0 1 1 0 0,0-1-1 0 0,0 0 1 0 0,0 0-1 0 0,0-1 0 0 0,0 0 1 0 0,1 0-1 0 0,-1 0 0 0 0,1-1 1 0 0,0 1-1 0 0,0-1-15 0 0,1 1 18 0 0,30 8 101 0 0,-30-9-87 0 0,1-1 1 0 0,-1 1-1 0 0,0 0 1 0 0,1 1-1 0 0,-1 0 1 0 0,0 0-1 0 0,0 1 1 0 0,0-1-1 0 0,-1 1 1 0 0,1 1 0 0 0,0-1-1 0 0,-1 1 1 0 0,0 1-1 0 0,0-1 1 0 0,0 1-1 0 0,-1 0 1 0 0,0 0-1 0 0,1 0 1 0 0,-2 1-1 0 0,1 0 1 0 0,-1 0 0 0 0,0 0-1 0 0,0 1 1 0 0,0-1-1 0 0,-1 1 1 0 0,0 0-1 0 0,1 4-32 0 0,-4-2-31 0 0,-1 0 1 0 0,0-1-1 0 0,0 1 0 0 0,-1-1 0 0 0,0 1 0 0 0,0-1 0 0 0,-1 0 0 0 0,0 0 0 0 0,0 0 1 0 0,-1 0-1 0 0,0 0 0 0 0,0-1 0 0 0,-1 0 0 0 0,0 0 0 0 0,-1 0 0 0 0,1 0 0 0 0,-1-1 1 0 0,0 0-1 0 0,-1 0 0 0 0,-5 3 31 0 0,4-1-1218 0 0,0 0-2229 0 0,0-3-4706 0 0,5-4 1688 0 0</inkml:trace>
  <inkml:trace contextRef="#ctx0" brushRef="#br0" timeOffset="1644.368">2922 131 11458 0 0,'0'0'1884'0'0,"0"0"-341"0"0,0 0-99 0 0,0 0-124 0 0,0 0-270 0 0,0 0-300 0 0,0 0-281 0 0,0 0-196 0 0,0 0-125 0 0,0 0-71 0 0,-27 7-66 0 0,-85 21-46 0 0,108-28 32 0 0,1 1 0 0 0,-1 0 0 0 0,1 0 0 0 0,-1 1 0 0 0,1-1 0 0 0,0 0 0 0 0,0 1 0 0 0,0 0 0 0 0,0 0 0 0 0,0 0 0 0 0,0 0 0 0 0,0 0 0 0 0,1 1 0 0 0,-1-1 0 0 0,1 1 0 0 0,0 0 0 0 0,-1 0 0 0 0,1 0 0 0 0,-1 2 3 0 0,-5 7-23 0 0,-2 0-57 0 0,0 0-1 0 0,0 0 0 0 0,2 1 1 0 0,-1 0-1 0 0,2 1 0 0 0,0 0 1 0 0,0 0-1 0 0,1 1 0 0 0,1-1 0 0 0,0 1 1 0 0,2 0-1 0 0,-1 1 0 0 0,2-1 1 0 0,0 1-1 0 0,1-1 0 0 0,0 6 81 0 0,3-18 8 0 0,-1 0 0 0 0,1 0-1 0 0,0 0 1 0 0,0-1 0 0 0,0 1-1 0 0,1-1 1 0 0,-1 1 0 0 0,1-1-1 0 0,-1 0 1 0 0,1 0 0 0 0,0 0-1 0 0,0 0 1 0 0,0-1 0 0 0,0 1-1 0 0,0-1 1 0 0,0 0 0 0 0,0 0-1 0 0,0 0 1 0 0,0 0 0 0 0,1 0-1 0 0,-1-1 1 0 0,0 1 0 0 0,1-1-1 0 0,-1 0 1 0 0,0 0 0 0 0,1 0-1 0 0,-1 0 1 0 0,1-1-1 0 0,-1 0 1 0 0,0 1 0 0 0,0-1-1 0 0,1 0 1 0 0,-1-1 0 0 0,0 1-1 0 0,2-1-7 0 0,32-17 225 0 0,0-1 0 0 0,-1-2-1 0 0,0-2 1 0 0,-2-1 0 0 0,28-27-225 0 0,-46 39 51 0 0,-12 9-28 0 0,1 0 0 0 0,0-1 0 0 0,1 2 0 0 0,-1-1 0 0 0,1 0 1 0 0,-1 1-1 0 0,1 0 0 0 0,0 1 0 0 0,0-1 0 0 0,1 1 0 0 0,-1 0 0 0 0,0 1 0 0 0,1-1 0 0 0,-1 1 0 0 0,1 1 0 0 0,-1-1 0 0 0,1 1 0 0 0,-1 0 0 0 0,3 1-23 0 0,-6 1 1 0 0,0 1 0 0 0,0 0 0 0 0,0 0 0 0 0,-1 0-1 0 0,1 0 1 0 0,-1 1 0 0 0,0-1 0 0 0,0 0 0 0 0,0 1 0 0 0,0 0 0 0 0,-1-1 0 0 0,1 1 0 0 0,-1 0 0 0 0,0 0 0 0 0,0 0 0 0 0,-1-1 0 0 0,1 2-1 0 0,2 5 6 0 0,9 49 7 0 0,-3 0-1 0 0,-2 0 1 0 0,-2 1-1 0 0,-4 0 0 0 0,-1-1 1 0 0,-4 2-13 0 0,4-43 1 0 0,-1-4 22 0 0,0 1-1 0 0,-1 0 1 0 0,0-1-1 0 0,-1 1 0 0 0,0-1 1 0 0,-2 0-1 0 0,0 0 0 0 0,0-1 1 0 0,-1 1-1 0 0,-1-1 0 0 0,0 0 1 0 0,0-1-1 0 0,-2 1 0 0 0,1-2 1 0 0,-2 1-1 0 0,0-1 1 0 0,-9 8-23 0 0,9-11 43 0 0,1-2 0 0 0,-1 1 0 0 0,0-1 1 0 0,-1-1-1 0 0,1 0 0 0 0,-1-1 0 0 0,0 1 1 0 0,0-2-1 0 0,-1 0 0 0 0,1 0 0 0 0,-1-1 1 0 0,1-1-1 0 0,-1 0 0 0 0,0 0 0 0 0,0-1 1 0 0,-8-1-44 0 0,16 0 6 0 0,0 0 0 0 0,0 0-1 0 0,1 0 1 0 0,-1 0 0 0 0,0-1 0 0 0,1 0 0 0 0,-1 1 0 0 0,1-1 0 0 0,0 0 0 0 0,-1-1 0 0 0,1 1 0 0 0,0-1 0 0 0,0 1-1 0 0,1-1 1 0 0,-1 0 0 0 0,0 0 0 0 0,1 0 0 0 0,0 0 0 0 0,0-1 0 0 0,0 1 0 0 0,0-1 0 0 0,0 1 0 0 0,1-1 0 0 0,-1 1-1 0 0,1-1 1 0 0,0 0 0 0 0,0 0 0 0 0,1 0 0 0 0,-1 0 0 0 0,1-2-6 0 0,-2-4-31 0 0,2 1 0 0 0,-1-1 1 0 0,1 0-1 0 0,1 0 0 0 0,-1 0 0 0 0,2 0 0 0 0,-1 0 1 0 0,2 0-1 0 0,-1 1 0 0 0,1-1 0 0 0,3-6 31 0 0,18-25-175 0 0,2 0-1 0 0,1 2 1 0 0,2 1-1 0 0,2 2 1 0 0,1 1-1 0 0,26-22 176 0 0,16-19-1861 0 0,-48 49-107 0 0,-8 8-929 0 0,0 0-3391 0 0,-10 9-1556 0 0</inkml:trace>
  <inkml:trace contextRef="#ctx0" brushRef="#br0" timeOffset="2308.172">3357 187 5057 0 0,'0'0'1628'0'0,"0"0"-193"0"0,0 0 154 0 0,0 0 147 0 0,0 0-33 0 0,0 0-221 0 0,0 0-329 0 0,0 0-274 0 0,0 0-229 0 0,0 0-210 0 0,0 0-173 0 0,0 0-135 0 0,0 0-47 0 0,0 5-10 0 0,-17 100-14 0 0,17-84-55 0 0,-1-18-10 0 0,0 0 0 0 0,0 0 0 0 0,0 1 1 0 0,1-1-1 0 0,-1 0 0 0 0,1 1 0 0 0,0-1 1 0 0,0 0-1 0 0,0 0 0 0 0,1 1 0 0 0,-1-1 0 0 0,1 0 1 0 0,0 0-1 0 0,-1 1 0 0 0,1-1 0 0 0,1 0 1 0 0,-1 0-1 0 0,0 0 0 0 0,1 0 0 0 0,0 0 1 0 0,0-1-1 0 0,-1 1 0 0 0,1 0 0 0 0,1-1 1 0 0,-1 1-1 0 0,0-1 0 0 0,1 0 0 0 0,-1 0 1 0 0,1 0-1 0 0,0 0 0 0 0,0 0 0 0 0,-1-1 1 0 0,1 1-1 0 0,0-1 0 0 0,0 0 0 0 0,1 0 1 0 0,1 1 3 0 0,4-3 153 0 0,0-1 0 0 0,1 0 1 0 0,-1 0-1 0 0,0-1 1 0 0,0 0-1 0 0,0 0 1 0 0,-1-1-1 0 0,1-1 0 0 0,-1 1 1 0 0,0-1-1 0 0,0-1 1 0 0,-1 1-1 0 0,0-1 1 0 0,0-1-1 0 0,0 1 0 0 0,0-1 1 0 0,-1 0-1 0 0,0-1 1 0 0,-1 1-1 0 0,1-2-153 0 0,117-149 1294 0 0,-123 157-1296 0 0,1 1 1 0 0,-1 0-1 0 0,1-1 1 0 0,-1 1-1 0 0,1 0 1 0 0,-1 0-1 0 0,1-1 1 0 0,-1 1-1 0 0,1 0 1 0 0,0 0-1 0 0,-1 0 1 0 0,1 0-1 0 0,-1-1 0 0 0,1 1 1 0 0,0 0-1 0 0,-1 0 1 0 0,1 0-1 0 0,0 1 1 0 0,-1-1-1 0 0,1 0 1 0 0,-1 0-1 0 0,1 0 1 0 0,-1 0-1 0 0,1 0 1 0 0,0 1-1 0 0,-1-1 1 0 0,1 0-1 0 0,-1 1 1 0 0,1-1-1 0 0,-1 0 0 0 0,1 1 1 0 0,-1-1-1 0 0,1 0 1 0 0,-1 1-1 0 0,0-1 1 0 0,1 1-1 0 0,-1-1 1 0 0,0 1-1 0 0,1-1 1 0 0,-1 1-1 0 0,0-1 1 0 0,1 1-1 0 0,-1-1 1 0 0,0 1-1 0 0,0 0 1 0 0,0-1-1 0 0,1 1 1 0 0,-1-1-1 0 0,0 1 0 0 0,0 0 1 0 0,0-1-1 0 0,0 1 1 0 0,0-1-1 0 0,0 1 2 0 0,10 34 4 0 0,5 54-186 0 0,-3 1-1 0 0,-5 1 1 0 0,-3 0 0 0 0,-9 82 182 0 0,3-139-133 0 0,-1 0-1 0 0,-1 0 1 0 0,-2-1 0 0 0,-2 0 0 0 0,-1 0 0 0 0,-11 26 133 0 0,20-57 32 0 0,-1 1-1 0 0,1-1 1 0 0,-1 0 0 0 0,1 0 0 0 0,-1 0-1 0 0,0 0 1 0 0,0 0 0 0 0,0 0 0 0 0,0 0-1 0 0,0 0 1 0 0,0 0 0 0 0,0 0 0 0 0,-1 0 0 0 0,1-1-1 0 0,-1 1 1 0 0,1 0 0 0 0,-1-1 0 0 0,0 1-1 0 0,1-1 1 0 0,-1 0 0 0 0,0 0 0 0 0,0 1-1 0 0,0-1 1 0 0,0-1 0 0 0,0 1 0 0 0,0 0-1 0 0,-1 0 1 0 0,1-1 0 0 0,0 1 0 0 0,0-1 0 0 0,0 0-1 0 0,-1 0 1 0 0,1 1 0 0 0,0-1 0 0 0,0-1-1 0 0,-1 1 1 0 0,1 0 0 0 0,0-1 0 0 0,0 1-1 0 0,0-1 1 0 0,-1 1 0 0 0,1-1 0 0 0,0 0-1 0 0,0 0 1 0 0,0 0 0 0 0,0 0 0 0 0,1 0 0 0 0,-1-1-1 0 0,0 1 1 0 0,0-1 0 0 0,1 1 0 0 0,-1-1-1 0 0,1 1 1 0 0,-1-1 0 0 0,1 0-32 0 0,-4-7 40 0 0,2 0 0 0 0,-1 0 0 0 0,1 0 0 0 0,1 0 0 0 0,-1-1-1 0 0,2 1 1 0 0,-1-1 0 0 0,1 1 0 0 0,1-1 0 0 0,-1 1 0 0 0,2-1 0 0 0,-1 0 0 0 0,2 1 0 0 0,-1-1 0 0 0,1 1 0 0 0,0-1 0 0 0,1 1 0 0 0,0 0 0 0 0,5-8-40 0 0,7-2-49 0 0,0 0 1 0 0,2 0-1 0 0,0 2 1 0 0,2 0 0 0 0,-1 1-1 0 0,2 1 1 0 0,0 1-1 0 0,1 0 1 0 0,0 2-1 0 0,1 0 1 0 0,1 2 0 0 0,-1 0-1 0 0,2 2 1 0 0,-1 0-1 0 0,1 2 1 0 0,11-2 48 0 0,41-12-1491 0 0,-39 10-2547 0 0,0 0-6753 0 0,-25 6 4386 0 0</inkml:trace>
</inkml:ink>
</file>

<file path=ppt/ink/ink6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1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0 795 8738 0 0,'0'0'1664'0'0,"0"0"-205"0"0,0 0-111 0 0,0 0-66 0 0,0 0-116 0 0,0 0-222 0 0,0 0-213 0 0,0 0-190 0 0,0 0-159 0 0,0 0-128 0 0,0 0-82 0 0,0 0-28 0 0,0 0-17 0 0,11-28-19 0 0,35-89-12 0 0,-39 98-83 0 0,0 1 0 0 0,1 1-1 0 0,1-1 1 0 0,1 1 0 0 0,0 1 0 0 0,1-1-1 0 0,9-8-12 0 0,-19 23-4 0 0,1 0-35 0 0,0 0 1 0 0,-1-1-1 0 0,1 1 0 0 0,0 0 0 0 0,0 0 0 0 0,1 0 0 0 0,-1 1 0 0 0,0-1 0 0 0,1 0 0 0 0,-1 1 0 0 0,1-1 0 0 0,-1 1 0 0 0,1 0 0 0 0,0 0 0 0 0,-1 0 0 0 0,1 0 0 0 0,0 1 1 0 0,0-1-1 0 0,0 1 0 0 0,2-1 39 0 0,14 45-470 0 0,28 81 618 0 0,-45-121-78 0 0,1-1 1 0 0,-1 0 0 0 0,1 1-1 0 0,-1-1 1 0 0,1 0 0 0 0,0 0-1 0 0,0-1 1 0 0,1 1 0 0 0,-1-1-1 0 0,1 1 1 0 0,-1-1 0 0 0,1 0-1 0 0,-1-1 1 0 0,1 1 0 0 0,0 0-1 0 0,0-1 1 0 0,0 0 0 0 0,0 0-1 0 0,0 0 1 0 0,0-1-1 0 0,0 1 1 0 0,1-1 0 0 0,-1 0-1 0 0,0 0 1 0 0,0 0 0 0 0,0-1-1 0 0,0 1 1 0 0,0-1 0 0 0,0 0-1 0 0,4-2-70 0 0,-3 1-44 0 0,-1 0 1 0 0,0 0-1 0 0,1 0 0 0 0,-1-1 0 0 0,0 1 0 0 0,0-1 0 0 0,-1 0 1 0 0,1 0-1 0 0,-1-1 0 0 0,1 1 0 0 0,-1-1 0 0 0,0 0 0 0 0,0 0 1 0 0,0 0-1 0 0,-1 0 0 0 0,0 0 0 0 0,0 0 0 0 0,0-1 0 0 0,0 1 1 0 0,0-1-1 0 0,-1 0 0 0 0,0 1 0 0 0,1-4 44 0 0,3-5-3586 0 0,-1 4-3074 0 0,-2 5-578 0 0</inkml:trace>
  <inkml:trace contextRef="#ctx0" brushRef="#br0" timeOffset="336.067">648 700 2561 0 0,'0'0'1725'0'0,"0"0"189"0"0,0 0 338 0 0,0 0 141 0 0,0 0-189 0 0,0 0-370 0 0,0 0-416 0 0,0 0-365 0 0,32-16-266 0 0,101-48-221 0 0,-66 21 139 0 0,-61 39-639 0 0,-1-1 0 0 0,0 1 0 0 0,0-1 0 0 0,0 0 0 0 0,0 0 0 0 0,-1 0 0 0 0,0-1 0 0 0,0 0 0 0 0,-1 0 0 0 0,1 0 0 0 0,-1 0 0 0 0,0 0 0 0 0,-1-1 0 0 0,0 1 0 0 0,0-1 0 0 0,0 1 0 0 0,-1-1 0 0 0,0 0 0 0 0,0 0 0 0 0,0-5-66 0 0,-3 9-26 0 0,0 0-1 0 0,0 0 0 0 0,0 0 0 0 0,-1 0 0 0 0,1 0 0 0 0,-1 0 0 0 0,1 1 0 0 0,-1-1 0 0 0,0 1 0 0 0,0 0 0 0 0,0 0 0 0 0,0 0 0 0 0,-1 0 1 0 0,1 1-1 0 0,0-1 0 0 0,-1 1 0 0 0,0 0 0 0 0,1 0 0 0 0,-1 0 0 0 0,1 0 0 0 0,-1 0 0 0 0,0 1 0 0 0,1 0 0 0 0,-1 0 0 0 0,0 0 1 0 0,0 0-1 0 0,-2 1 27 0 0,-1-1-46 0 0,-1 0 0 0 0,1 0 0 0 0,0 0 0 0 0,0 1 0 0 0,0 1 0 0 0,0-1 0 0 0,0 1 0 0 0,1 0 0 0 0,-1 0 0 0 0,0 1 0 0 0,1 0 0 0 0,0 0 0 0 0,-1 1 0 0 0,1-1 0 0 0,1 2 1 0 0,-1-1-1 0 0,0 0 0 0 0,1 1 0 0 0,0 0 0 0 0,-4 6 46 0 0,4-7-1 0 0,1 1 0 0 0,0 0-1 0 0,1 1 1 0 0,-1-1 0 0 0,1 1 0 0 0,0 0 0 0 0,0-1 0 0 0,0 1 0 0 0,1 1 0 0 0,0-1 0 0 0,1 0 0 0 0,-1 0 0 0 0,1 1-1 0 0,0-1 1 0 0,1 1 0 0 0,-1-1 0 0 0,1 1 0 0 0,0-1 0 0 0,1 1 0 0 0,0-1 0 0 0,0 1 0 0 0,0-1 0 0 0,1 0-1 0 0,0 0 1 0 0,0 0 0 0 0,1 1 0 0 0,-1-2 0 0 0,1 1 0 0 0,1 0 0 0 0,-1-1 0 0 0,1 1 0 0 0,0-1 0 0 0,0 0 0 0 0,0 0-1 0 0,1-1 1 0 0,0 1 0 0 0,0-1 0 0 0,0 0 0 0 0,0 0 1 0 0,12 5 59 0 0,1 1 1 0 0,0-2-1 0 0,1-1 1 0 0,0 0-1 0 0,0-1 1 0 0,0-1-1 0 0,0-1 0 0 0,1 0 1 0 0,16-1-60 0 0,-8-1-94 0 0,-1-2 0 0 0,1-1 0 0 0,-1-1 0 0 0,0-2 1 0 0,25-5 93 0 0,68-37-4486 0 0,-70 18-981 0 0,-18 6-1169 0 0,-16 10 4115 0 0</inkml:trace>
  <inkml:trace contextRef="#ctx0" brushRef="#br0" timeOffset="664.742">1668 0 13691 0 0,'0'0'724'0'0,"0"0"-298"0"0,0 0-5 0 0,0 0 248 0 0,0 0 232 0 0,0 0 93 0 0,0 0-113 0 0,0 0-183 0 0,0 0-133 0 0,0 0-72 0 0,0 0-36 0 0,0 0-18 0 0,0 0-3 0 0,-2 28-42 0 0,-7 89-49 0 0,7-83-89 0 0,2 0 1 0 0,1 0-1 0 0,1-1 0 0 0,2 1 0 0 0,6 20-256 0 0,0 1 142 0 0,22 158-161 0 0,-18-147-1676 0 0,-13-65 955 0 0,-1-1-261 0 0,0 0-296 0 0,0 0-398 0 0,-13 0-9284 0 0,9 0 4448 0 0</inkml:trace>
  <inkml:trace contextRef="#ctx0" brushRef="#br0" timeOffset="911.024">1467 328 9442 0 0,'0'0'1987'0'0,"0"0"-804"0"0,0 0-610 0 0,0 0-24 0 0,0 0 287 0 0,0 0 261 0 0,0 0 96 0 0,0 0-89 0 0,0 0-208 0 0,0 0-184 0 0,0 0-114 0 0,0 0-109 0 0,0 0-98 0 0,24 14-72 0 0,75 44-71 0 0,-4-29 119 0 0,-73-27-322 0 0,177 6-796 0 0,-134-14-3966 0 0,-1-7-6575 0 0,-52 9 6023 0 0</inkml:trace>
  <inkml:trace contextRef="#ctx0" brushRef="#br0" timeOffset="1075.924">2137 519 3353 0 0,'0'0'1912'0'0,"0"0"-577"0"0,0 0-252 0 0,0 0 47 0 0,0 0 50 0 0,0 0-68 0 0,0 0-225 0 0,0 0-282 0 0,0 0-226 0 0,0 0-163 0 0,0 0-141 0 0,13 31-205 0 0,40 93-207 0 0,-29-86-2844 0 0,-18-39-4128 0 0,-4 1 4999 0 0</inkml:trace>
  <inkml:trace contextRef="#ctx0" brushRef="#br0" timeOffset="1341.759">2071 228 15147 0 0,'0'0'1232'0'0,"0"0"-583"0"0,0 0-473 0 0,0 0-160 0 0,0 0-8 0 0,0 0-32 0 0,0 0-48 0 0,0 0-24 0 0,0 0-128 0 0,0 0-144 0 0,0 0-305 0 0,0 0-527 0 0,0 0-928 0 0,112 78-1377 0 0,-101-67-1280 0 0,-5 0 632 0 0</inkml:trace>
  <inkml:trace contextRef="#ctx0" brushRef="#br0" timeOffset="1596.351">2745 376 0 0 0,'0'0'1799'0'0,"0"0"744"0"0,0 0 398 0 0,0 0 180 0 0,0 0-157 0 0,0 0-422 0 0,0 0-538 0 0,0 0-510 0 0,0 0-376 0 0,0 0-283 0 0,0 0-219 0 0,0 0-172 0 0,0 0-136 0 0,-4 0-89 0 0,-11 5-162 0 0,1 1 1 0 0,0 1 0 0 0,0 0 0 0 0,0 1 0 0 0,1 0 0 0 0,1 1 0 0 0,-1 0 0 0 0,1 1 0 0 0,1 1 0 0 0,0 0-1 0 0,0 0 1 0 0,-4 8-58 0 0,8-12 3 0 0,0 1 0 0 0,1 0 0 0 0,0 0 0 0 0,1 0 1 0 0,-1 1-1 0 0,2 0 0 0 0,-1 0 0 0 0,1 0 0 0 0,1 0 0 0 0,0 1 0 0 0,0 0 0 0 0,0-1 0 0 0,2 1 0 0 0,-1 0 0 0 0,1 7-3 0 0,0-12 0 0 0,1 0 1 0 0,0-1 0 0 0,0 1-1 0 0,0 0 1 0 0,1-1-1 0 0,-1 1 1 0 0,1 0 0 0 0,0-1-1 0 0,1 1 1 0 0,-1-1 0 0 0,1 0-1 0 0,0 1 1 0 0,0-1-1 0 0,0 0 1 0 0,1 0 0 0 0,-1 0-1 0 0,1 0 1 0 0,0-1 0 0 0,0 1-1 0 0,0-1 1 0 0,1 0-1 0 0,-1 0 1 0 0,1 0 0 0 0,0 0-1 0 0,0 0 1 0 0,0-1 0 0 0,0 0-1 0 0,0 0 1 0 0,0 0-1 0 0,1 0 0 0 0,10 2-74 0 0,0 0-1 0 0,-1-1 0 0 0,1 0 1 0 0,0-2-1 0 0,0 0 0 0 0,0 0 0 0 0,0-2 1 0 0,0 1-1 0 0,0-2 0 0 0,0 0 1 0 0,0-1-1 0 0,12-4 75 0 0,16-7-4292 0 0,-2-3-3902 0 0,-26 9-2130 0 0</inkml:trace>
</inkml:ink>
</file>

<file path=ppt/ink/ink6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0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0 0 0,'0'0'679'0'0,"0"0"520"0"0,0 0 333 0 0,0 0 170 0 0,0 0-31 0 0,0 0-167 0 0,0 0-288 0 0,0 0-321 0 0,0 0-225 0 0,-2-7-141 0 0,-5-20-78 0 0,5 21-26 0 0,3 17 1018 0 0,18 188 3522 0 0,12 286-2919 0 0,-33-256-2493 0 0,6-271-8784 0 0,44-77-1773 0 0,-39 96 10759 0 0</inkml:trace>
  <inkml:trace contextRef="#ctx0" brushRef="#br0" timeOffset="396.176">421 141 1376 0 0,'0'0'959'0'0,"0"0"-40"0"0,0 0 13 0 0,0 0 174 0 0,0 0 221 0 0,0 0 114 0 0,-32 36 6 0 0,-96 117-124 0 0,65-60 635 0 0,56-81-1679 0 0,1 0-1 0 0,0 0 1 0 0,0 1-1 0 0,2 0 1 0 0,-1 0 0 0 0,2 1-1 0 0,0-1 1 0 0,0 1-1 0 0,1-1 1 0 0,1 3-279 0 0,3-13 87 0 0,0 0 1 0 0,0 0-1 0 0,0 0 1 0 0,1 0-1 0 0,-1-1 1 0 0,1 1-1 0 0,0-1 1 0 0,0 0-1 0 0,0 1 1 0 0,0-1-1 0 0,0 0 1 0 0,0-1-1 0 0,1 1 1 0 0,-1-1-1 0 0,0 1 1 0 0,1-1-1 0 0,-1 0 1 0 0,1 0-1 0 0,0 0 1 0 0,-1-1-1 0 0,1 1 1 0 0,0-1-1 0 0,-1 0 1 0 0,4 0-88 0 0,8 2 277 0 0,69 7 761 0 0,37 11-59 0 0,-114-15-892 0 0,0 0 0 0 0,-1 1 0 0 0,1-1 0 0 0,-1 1-1 0 0,0 1 1 0 0,-1-1 0 0 0,1 1 0 0 0,-1 0 0 0 0,-1 0 0 0 0,1 0-1 0 0,-1 1 1 0 0,0 0 0 0 0,-1 0 0 0 0,0 0 0 0 0,0 0 0 0 0,-1 0-1 0 0,0 0 1 0 0,0 1 0 0 0,-1-1 0 0 0,0 1 0 0 0,-1-1 0 0 0,0 1-1 0 0,0 0 1 0 0,0-1 0 0 0,-1 1 0 0 0,-1-1 0 0 0,-1 7-87 0 0,-10 12-350 0 0,13-27 70 0 0,0 0-108 0 0,0 0-140 0 0,0 0-204 0 0,0 0-220 0 0,6-25-13585 0 0,-1 17 9991 0 0</inkml:trace>
  <inkml:trace contextRef="#ctx0" brushRef="#br0" timeOffset="643.66">835 660 3937 0 0,'0'0'1388'0'0,"0"0"-292"0"0,0 0-118 0 0,0 0 117 0 0,0 0 100 0 0,0 0-70 0 0,0 0-279 0 0,0 0-350 0 0,0 0-273 0 0,0 0-162 0 0,0 0-117 0 0,0 0-116 0 0,1 29-157 0 0,5 89-277 0 0,2-89-2171 0 0,4-36-3391 0 0,-10 3 3836 0 0</inkml:trace>
  <inkml:trace contextRef="#ctx0" brushRef="#br0" timeOffset="796.681">770 100 6401 0 0,'0'0'4753'0'0,"0"0"-3552"0"0,0 0-577 0 0,0 0-520 0 0,0 0-160 0 0,0 0 0 0 0,0 0 24 0 0,0 0 16 0 0,0 0-24 0 0,0 0-88 0 0,0 0-256 0 0,0 0-609 0 0,0 0-1263 0 0,0 0-2025 0 0,70 188-560 0 0</inkml:trace>
</inkml:ink>
</file>

<file path=ppt/ink/ink6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136 531 1592 0 0,'0'0'1019'0'0,"0"0"-341"0"0,0 0-50 0 0,0 0 187 0 0,0 0 234 0 0,0 0 138 0 0,0 0-88 0 0,0 0-249 0 0,0 0-257 0 0,0 0-166 0 0,0 0-67 0 0,-11 13 4 0 0,-36 42 77 0 0,17 5 569 0 0,21-39-732 0 0,1 0 0 0 0,0 0 0 0 0,2 1 0 0 0,1 0 0 0 0,1 0 0 0 0,0 0 0 0 0,2 1 0 0 0,1-1 0 0 0,0 3-278 0 0,2-22 60 0 0,-1 1 0 0 0,1-1 0 0 0,0 0 0 0 0,0 0 0 0 0,1 0 0 0 0,-1 0 0 0 0,0 0 0 0 0,1-1 0 0 0,0 1 0 0 0,-1 0 1 0 0,1-1-1 0 0,0 1 0 0 0,1-1 0 0 0,-1 0 0 0 0,0 0 0 0 0,1 1 0 0 0,-1-1 0 0 0,1-1 0 0 0,-1 1 0 0 0,1 0 0 0 0,0-1 0 0 0,0 1 0 0 0,0-1 0 0 0,0 0 1 0 0,0 0-1 0 0,0 0 0 0 0,0 0 0 0 0,0-1 0 0 0,0 1 0 0 0,1-1 0 0 0,-1 0 0 0 0,0 0 0 0 0,0 0 0 0 0,0 0 0 0 0,1-1 0 0 0,-1 1 0 0 0,0-1 0 0 0,0 0 1 0 0,0 0-1 0 0,0 0 0 0 0,0 0 0 0 0,0 0 0 0 0,0-1 0 0 0,-1 1 0 0 0,1-1 0 0 0,0 0-60 0 0,9-4 33 0 0,0 0 0 0 0,-1-1 0 0 0,0 0 0 0 0,-1-1 0 0 0,1 0 0 0 0,-1-1 0 0 0,-1 0 0 0 0,0 0 0 0 0,0-1 0 0 0,-1-1 0 0 0,0 1-1 0 0,-1-1 1 0 0,0 0 0 0 0,-1-1 0 0 0,0 1 0 0 0,0-2 0 0 0,-2 1 0 0 0,1 0 0 0 0,-2-1 0 0 0,1 0 0 0 0,-2 1 0 0 0,0-1 0 0 0,0 0 0 0 0,-1-14-33 0 0,-16-52-3399 0 0,13 74 2822 0 0,-1 0 0 0 0,1 0 1 0 0,-1 0-1 0 0,0 0 0 0 0,0 1 0 0 0,0-1 0 0 0,-1 1 1 0 0,0 0-1 0 0,0 0 0 0 0,0 0 0 0 0,0 1 1 0 0,0-1-1 0 0,-1 1 0 0 0,1 0 0 0 0,-1 0 0 0 0,0 1 1 0 0,0-1-1 0 0,0 1 0 0 0,0 0 0 0 0,-1 0 1 0 0,0 1 576 0 0,-3-2-220 0 0,1 1-1 0 0,-1 1 1 0 0,0-1 0 0 0,0 1 0 0 0,0 1 0 0 0,0 0 0 0 0,0 0 0 0 0,1 1 0 0 0,-1 0 0 0 0,0 0 0 0 0,-7 3 220 0 0,16-4 34 0 0,1 0 1 0 0,-1 0-1 0 0,0 0 0 0 0,1 0 1 0 0,-1 0-1 0 0,0 0 1 0 0,1 0-1 0 0,-1 0 0 0 0,0 0 1 0 0,1 1-1 0 0,-1-1 0 0 0,0 0 1 0 0,0 0-1 0 0,1 0 0 0 0,-1 1 1 0 0,0-1-1 0 0,0 0 0 0 0,1 0 1 0 0,-1 1-1 0 0,0-1 0 0 0,0 0 1 0 0,0 0-1 0 0,1 1 0 0 0,-1-1 1 0 0,0 0-1 0 0,0 1 1 0 0,0-1-1 0 0,0 0 0 0 0,0 0 1 0 0,1 1-1 0 0,-1-1 0 0 0,0 0 1 0 0,0 1-1 0 0,0-1 0 0 0,0 0 1 0 0,0 1-1 0 0,0-1 0 0 0,0 0 1 0 0,0 1-1 0 0,0-1 0 0 0,0 0 1 0 0,-1 1-1 0 0,1-1 1 0 0,0 0-1 0 0,0 1 0 0 0,0-1 1 0 0,0 0-1 0 0,0 1 0 0 0,-1-1 1 0 0,1 0-1 0 0,0 0 0 0 0,0 1 1 0 0,0-1-1 0 0,-1 0 0 0 0,1 0 1 0 0,0 1-1 0 0,0-1 0 0 0,-1 0 1 0 0,1 0-1 0 0,0 0 1 0 0,-1 1-1 0 0,1-1 0 0 0,0 0 1 0 0,-1 0-1 0 0,1 0 0 0 0,0 0-34 0 0,29 8 2115 0 0,109-9 4229 0 0,4-46-2344 0 0,-119 36-3823 0 0,-1-1 0 0 0,1-1 0 0 0,-2-1 0 0 0,0-1 0 0 0,-1 0 1 0 0,0-2-1 0 0,-2 0 0 0 0,0-2 0 0 0,-1 0 0 0 0,0-1 0 0 0,-2 0 0 0 0,0-1 0 0 0,-2-1 1 0 0,0 0-1 0 0,-2-1 0 0 0,0 0 0 0 0,-1-1 0 0 0,-2 0 0 0 0,0-1 0 0 0,-2 1 0 0 0,0-2-177 0 0,-4-18 163 0 0,-2 43-207 0 0,0 28-436 0 0,-14 928-706 0 0,-27-601 1316 0 0,40-347-364 0 0,1-8 309 0 0,0 1 0 0 0,-1 0 0 0 0,1 0 0 0 0,0 0 0 0 0,-1 0-1 0 0,1 0 1 0 0,-1-1 0 0 0,1 1 0 0 0,0 0 0 0 0,-1 0 0 0 0,1 0 0 0 0,-1 0-1 0 0,1 0 1 0 0,0 0 0 0 0,-1 0 0 0 0,1 0 0 0 0,-1 1 0 0 0,1-1 0 0 0,0 0-1 0 0,-1 0 1 0 0,1 0 0 0 0,0 0 0 0 0,-1 0 0 0 0,1 1 0 0 0,-1-1 0 0 0,1 0-1 0 0,0 0 1 0 0,0 1 0 0 0,-1-1 0 0 0,1 0 0 0 0,0 0 0 0 0,-1 1 0 0 0,1-1-1 0 0,0 0 1 0 0,0 1 0 0 0,0-1 0 0 0,-1 0 0 0 0,1 1-75 0 0,-1-93 329 0 0,75-227-941 0 0,-44 222-1743 0 0,-5 36-5451 0 0,-14 41 535 0 0</inkml:trace>
</inkml:ink>
</file>

<file path=ppt/ink/ink6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6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0 10674 0 0,'0'0'2209'0'0,"0"0"-914"0"0,0 0-531 0 0,0 0-40 0 0,0 0 164 0 0,0 0 191 0 0,0 0 37 0 0,0 0-115 0 0,0 0-181 0 0,0 0-192 0 0,0 0-133 0 0,0 0-61 0 0,-5 36-32 0 0,-19 112-30 0 0,-4 213 813 0 0,25-275-1169 0 0,3-50-109 0 0,-2 0 0 0 0,-1 0 0 0 0,-2 0 0 0 0,-8 30 93 0 0,12-60-725 0 0,-5 11 720 0 0,-1-12-8764 0 0,7-7 3302 0 0,0-2 1765 0 0,0 3 1883 0 0,0-3-1424 0 0</inkml:trace>
</inkml:ink>
</file>

<file path=ppt/ink/ink6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1 255 9242 0 0,'0'0'2334'0'0,"0"0"-1139"0"0,0 0-639 0 0,0 0 91 0 0,0 0 276 0 0,0 0 193 0 0,0 0-19 0 0,0 0-155 0 0,0 0-186 0 0,0 0-159 0 0,0 0-99 0 0,31-8-77 0 0,100-26-53 0 0,4-10 325 0 0,73-44-1911 0 0,-129 33-9230 0 0,-64 41 4202 0 0,-5 3 2773 0 0</inkml:trace>
</inkml:ink>
</file>

<file path=ppt/ink/ink6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0.3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0 6457 0 0,'0'0'1439'0'0,"0"0"-252"0"0,0 0 148 0 0,0 0 287 0 0,0 0 132 0 0,-8 34-71 0 0,-25 108-284 0 0,22-101-823 0 0,2 0 1 0 0,2 0-1 0 0,1 1 1 0 0,2 0-1 0 0,3 0 1 0 0,1 0-1 0 0,3 14-576 0 0,-4-53 25 0 0,1 0-1 0 0,0 1 1 0 0,1-1-1 0 0,-1 0 1 0 0,0 1 0 0 0,1-1-1 0 0,0 0 1 0 0,0 0-1 0 0,0 0 1 0 0,0 1 0 0 0,0-1-1 0 0,1 0 1 0 0,-1 0-1 0 0,1-1 1 0 0,0 1 0 0 0,0 0-1 0 0,0-1 1 0 0,0 1-1 0 0,1-1 1 0 0,-1 1 0 0 0,0-1-1 0 0,1 0 1 0 0,0 0-1 0 0,0 0 1 0 0,-1 0-1 0 0,1-1 1 0 0,0 1 0 0 0,0-1-1 0 0,0 0 1 0 0,1 0-1 0 0,-1 0 1 0 0,1 0-25 0 0,3-2 52 0 0,0-1 0 0 0,-1 0 0 0 0,1 0 1 0 0,-1 0-1 0 0,1-1 0 0 0,-1 0 0 0 0,0-1 0 0 0,0 1 0 0 0,0-1 0 0 0,-1 0 0 0 0,1-1 1 0 0,-1 1-1 0 0,0-1 0 0 0,2-3-52 0 0,14-10 25 0 0,91-69-235 0 0,-111 86 198 0 0,-1 1-1 0 0,1-1 0 0 0,0 1 0 0 0,0-1 0 0 0,-1 0 0 0 0,1 1 0 0 0,0-1 0 0 0,0 1 0 0 0,0 0 0 0 0,-1-1 0 0 0,1 1 0 0 0,0-1 1 0 0,0 1-1 0 0,0 0 0 0 0,0 0 0 0 0,0 0 0 0 0,0 0 0 0 0,0 0 0 0 0,0 0 0 0 0,0 0 0 0 0,0 0 0 0 0,-1 0 0 0 0,1 0 0 0 0,0 0 1 0 0,0 0-1 0 0,0 1 0 0 0,0-1 0 0 0,0 0 0 0 0,0 1 0 0 0,0-1 0 0 0,-1 0 0 0 0,1 1 0 0 0,0-1 0 0 0,0 1 0 0 0,-1 0 0 0 0,1-1 1 0 0,0 1-1 0 0,-1 0 0 0 0,1-1 0 0 0,0 1 0 0 0,-1 0 0 0 0,1-1 0 0 0,-1 1 0 0 0,1 0 0 0 0,-1 0 0 0 0,0 0 0 0 0,1 0 0 0 0,-1 0 1 0 0,0-1-1 0 0,1 1 0 0 0,-1 0 0 0 0,0 0 0 0 0,0 0 0 0 0,0 0 0 0 0,0 0 0 0 0,0 0 0 0 0,0 1 13 0 0,0 10-20 0 0,-1-8 17 0 0,0 0-1 0 0,0 1 1 0 0,1-1 0 0 0,-1 0-1 0 0,1 0 1 0 0,0 0-1 0 0,0 0 1 0 0,1 1-1 0 0,-1-1 1 0 0,1 0-1 0 0,0 0 1 0 0,0 0-1 0 0,0 0 1 0 0,0 0-1 0 0,1 0 1 0 0,0 0 0 0 0,0-1-1 0 0,0 1 1 0 0,0-1-1 0 0,0 1 1 0 0,1-1-1 0 0,0 0 1 0 0,0 1-1 0 0,0-2 1 0 0,0 1-1 0 0,0 0 1 0 0,0 0-1 0 0,1-1 1 0 0,-1 0-1 0 0,1 0 1 0 0,-1 0 0 0 0,3 1 3 0 0,102-3 222 0 0,52-55 38 0 0,-146 50-207 0 0,0-2 0 0 0,-1 0 0 0 0,1 0 0 0 0,-1-1-1 0 0,-1-1 1 0 0,0 0 0 0 0,0-1 0 0 0,-1 0 0 0 0,0-1-1 0 0,0-1-52 0 0,-10 11 9 0 0,1 0 0 0 0,-1 0-1 0 0,0-1 1 0 0,0 1-1 0 0,0-1 1 0 0,0 1-1 0 0,0-1 1 0 0,0 1 0 0 0,0-1-1 0 0,-1 0 1 0 0,1 1-1 0 0,-1-1 1 0 0,1 0-1 0 0,-1 1 1 0 0,1-1-1 0 0,-1 0 1 0 0,0 0 0 0 0,0 1-1 0 0,0-1 1 0 0,0 0-1 0 0,0 0 1 0 0,0 0-1 0 0,-1 1 1 0 0,1-1 0 0 0,0 0-1 0 0,-1 1 1 0 0,0-1-1 0 0,1 0 1 0 0,-1 1-1 0 0,0-1 1 0 0,0 1-1 0 0,0-1 1 0 0,0 1 0 0 0,0-1-1 0 0,0 1 1 0 0,0-1-1 0 0,0 1 1 0 0,-1-1-9 0 0,-10-1-64 0 0,0 1 0 0 0,0 0 1 0 0,1 0-1 0 0,-1 1 0 0 0,0 0 0 0 0,0 1 1 0 0,0 1-1 0 0,0 0 0 0 0,0 1 0 0 0,0 0 1 0 0,1 0-1 0 0,-1 1 0 0 0,1 1 0 0 0,-1 0 0 0 0,1 1 1 0 0,0 0-1 0 0,1 0 0 0 0,0 1 0 0 0,-1 1 1 0 0,2 0-1 0 0,-1 0 0 0 0,1 1 0 0 0,0 0 1 0 0,1 0-1 0 0,0 1 0 0 0,-5 6 64 0 0,11-11 2 0 0,0-1-1 0 0,1 0 1 0 0,-1 1-1 0 0,1-1 1 0 0,-1 1 0 0 0,1-1-1 0 0,0 1 1 0 0,0-1-1 0 0,1 1 1 0 0,-1 0 0 0 0,1 0-1 0 0,0-1 1 0 0,0 1-1 0 0,0 0 1 0 0,0 0-1 0 0,1-1 1 0 0,0 1 0 0 0,-1 0-1 0 0,1-1 1 0 0,1 1-1 0 0,-1-1 1 0 0,0 1 0 0 0,1-1-1 0 0,0 0 1 0 0,0 1-1 0 0,0-1 1 0 0,0 0-1 0 0,0 0 1 0 0,0 0 0 0 0,1-1-1 0 0,1 2-1 0 0,96 74 358 0 0,-70-63-405 0 0,1 0 0 0 0,1-3 0 0 0,0 0 0 0 0,0-2 0 0 0,1-1 0 0 0,11 0 47 0 0,58 8-4822 0 0,-66-14-1777 0 0,-10-2-3160 0 0</inkml:trace>
</inkml:ink>
</file>

<file path=ppt/ink/ink6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0 7714 0 0,'0'0'1799'0'0,"0"0"-407"0"0,0 0-145 0 0,0 0 71 0 0,0 0 11 0 0,0 0-130 0 0,0 0-272 0 0,0 0-242 0 0,0 0-199 0 0,0 0-159 0 0,0 0-89 0 0,0 0-38 0 0,-18 12-2 0 0,-58 37-2 0 0,-13 19 417 0 0,83-65-624 0 0,1 0-1 0 0,0 0 0 0 0,1 1 1 0 0,-1 0-1 0 0,1 0 1 0 0,-1 0-1 0 0,1 0 1 0 0,0 0-1 0 0,1 1 0 0 0,-1 0 1 0 0,1 0-1 0 0,0 0 1 0 0,0 0-1 0 0,1 1 1 0 0,-1-1-1 0 0,1 1 0 0 0,0-1 1 0 0,1 1-1 0 0,-1 3 12 0 0,50 17-307 0 0,-34-22 326 0 0,168 59 119 0 0,-180-61-92 0 0,1 0 1 0 0,-1 0 0 0 0,0 1 0 0 0,0-1 0 0 0,0 0 0 0 0,0 1 0 0 0,0 0-1 0 0,0-1 1 0 0,-1 1 0 0 0,1 0 0 0 0,-1 0 0 0 0,0 0 0 0 0,0 0 0 0 0,0 0-1 0 0,0 0 1 0 0,0 0 0 0 0,-1 0 0 0 0,1 0 0 0 0,-1 0 0 0 0,0 0 0 0 0,0 0-1 0 0,0 1 1 0 0,0-1 0 0 0,-1 0 0 0 0,1 0 0 0 0,-1 0 0 0 0,0 0 0 0 0,0 0-1 0 0,0 0 1 0 0,0 0 0 0 0,0 0 0 0 0,-1 0 0 0 0,1-1 0 0 0,-1 1 0 0 0,0 0-1 0 0,0-1 1 0 0,0 1 0 0 0,0-1 0 0 0,0 0 0 0 0,-1 0 0 0 0,1 0 0 0 0,-1 0-1 0 0,1 0 1 0 0,-3 1-47 0 0,-6 6 39 0 0,0 0 0 0 0,0-1 0 0 0,-1-1 0 0 0,0 1 0 0 0,-1-2 0 0 0,1 0 0 0 0,-1 0 0 0 0,-10 2-39 0 0,-68 5-3322 0 0,76-18-871 0 0,5-8-6410 0 0,9 9 6850 0 0</inkml:trace>
</inkml:ink>
</file>

<file path=ppt/ink/ink6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1 8362 0 0,'0'0'2747'0'0,"0"0"-1304"0"0,0 0-792 0 0,0 0 30 0 0,0 0 346 0 0,0 0 323 0 0,0 0 79 0 0,0 0-228 0 0,0 0-284 0 0,0 0-217 0 0,0 0-142 0 0,-6 35-89 0 0,-19 112-107 0 0,16-94-109 0 0,3 1 0 0 0,2 0 0 0 0,2 0 0 0 0,4 13-253 0 0,-1 10 72 0 0,-5 122-24 0 0,-7-160-517 0 0,-7-27-4615 0 0,14-19-1415 0 0,4 3 1199 0 0,0-3-377 0 0</inkml:trace>
  <inkml:trace contextRef="#ctx0" brushRef="#br0" timeOffset="394.425">351 321 7434 0 0,'0'0'1804'0'0,"0"0"-768"0"0,0 0-333 0 0,0 0 163 0 0,0 0 294 0 0,0 0 167 0 0,0 0-94 0 0,0 0-294 0 0,0 0-317 0 0,-33 17-272 0 0,-103 52-152 0 0,34-19 218 0 0,99-49-397 0 0,0 0 0 0 0,0 0 1 0 0,0 0-1 0 0,0 0 0 0 0,0 0 0 0 0,0 1 1 0 0,1-1-1 0 0,-1 1 0 0 0,0 0 0 0 0,1 0 1 0 0,-1 0-1 0 0,1 0 0 0 0,-1 0 1 0 0,1 0-1 0 0,0 1 0 0 0,0-1 0 0 0,0 1 1 0 0,1-1-1 0 0,-1 1 0 0 0,0 0 0 0 0,1 0 1 0 0,0 0-1 0 0,0 0 0 0 0,0 0 0 0 0,0 0 1 0 0,0 0-1 0 0,0 0 0 0 0,1 0 0 0 0,0 0 1 0 0,-1 0-1 0 0,1 1 0 0 0,0-1 1 0 0,1 0-1 0 0,-1 0 0 0 0,0 0 0 0 0,1 1-19 0 0,5 3 73 0 0,0 0 0 0 0,0-1 0 0 0,0 0-1 0 0,0 0 1 0 0,1-1 0 0 0,0 0 0 0 0,0 0-1 0 0,1-1 1 0 0,-1 0 0 0 0,1 0 0 0 0,5 2-73 0 0,46 28 454 0 0,-47-24-212 0 0,-1 0 0 0 0,0 1-1 0 0,0 0 1 0 0,-1 1 0 0 0,-1 0-1 0 0,0 1 1 0 0,0 0 0 0 0,-1 0-1 0 0,2 7-241 0 0,4 11 615 0 0,-2-3-3281 0 0,-11-28 1753 0 0,-1 0-2428 0 0,0 0-3505 0 0,0 0 4409 0 0,0 0-4186 0 0</inkml:trace>
</inkml:ink>
</file>

<file path=ppt/ink/ink6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7.3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223 594 2713 0 0,'0'0'85'0'0,"0"0"-276"0"0,0 0-202 0 0,0 0 81 0 0,0 0 201 0 0,0 0 178 0 0,0 0 107 0 0,0 0 72 0 0,-29 36 114 0 0,-87 112 112 0 0,65-63 339 0 0,47-67-618 0 0,-2 4 118 0 0,0 2-1 0 0,2-1 1 0 0,1 0-1 0 0,1 1 1 0 0,1-1-1 0 0,1 1 1 0 0,2 10-311 0 0,-1-30 133 0 0,0 0 1 0 0,1 0-1 0 0,0-1 0 0 0,-1 1 1 0 0,2 0-1 0 0,-1-1 0 0 0,0 0 0 0 0,1 1 1 0 0,-1-1-1 0 0,1 0 0 0 0,0 0 1 0 0,0 0-1 0 0,0-1 0 0 0,0 1 1 0 0,1-1-1 0 0,-1 0 0 0 0,1 0 0 0 0,-1 0 1 0 0,1 0-1 0 0,0-1 0 0 0,-1 1 1 0 0,1-1-1 0 0,0 0 0 0 0,0 0 1 0 0,0 0-1 0 0,0-1 0 0 0,0 1 1 0 0,0-1-1 0 0,1 0 0 0 0,-1 0 0 0 0,0-1 1 0 0,0 1-1 0 0,0-1 0 0 0,0 0 1 0 0,0 0-1 0 0,0 0 0 0 0,-1 0 1 0 0,1-1-1 0 0,0 0 0 0 0,0 0 0 0 0,-1 0 1 0 0,1 0-1 0 0,-1 0 0 0 0,0-1 1 0 0,0 1-1 0 0,0-1-133 0 0,29-21 554 0 0,-1-1 0 0 0,-2-1 0 0 0,-1-1 0 0 0,-1-2 0 0 0,-1-1 0 0 0,-1-1 0 0 0,-2-1 0 0 0,-2-1 0 0 0,3-7-554 0 0,10-15 111 0 0,-3-2-1 0 0,-2-1 1 0 0,-2-1-1 0 0,-4-1 1 0 0,11-43-111 0 0,-24 65-412 0 0,-2 0 0 0 0,-1 0 1 0 0,-2-1-1 0 0,-2 1 0 0 0,-2-1 1 0 0,-2-12 411 0 0,-23-55-2116 0 0,22 103 2076 0 0,1 0-1 0 0,-1 0 1 0 0,0 0-1 0 0,0 1 1 0 0,0-1-1 0 0,0 1 1 0 0,0-1 0 0 0,0 1-1 0 0,-1 0 1 0 0,1 0-1 0 0,-1 0 1 0 0,0 0 0 0 0,0 0-1 0 0,1 1 1 0 0,-1-1-1 0 0,0 1 1 0 0,0 0-1 0 0,0 0 1 0 0,-1 0 0 0 0,1 0-1 0 0,0 0 1 0 0,0 1-1 0 0,0-1 1 0 0,-1 1-1 0 0,1 0 1 0 0,0 0 0 0 0,-1 0-1 0 0,1 1 1 0 0,0-1-1 0 0,0 1 1 0 0,-3 0 40 0 0,-5 5-33 0 0,0 0-1 0 0,0 1 1 0 0,0 0 0 0 0,1 1 0 0 0,0 0-1 0 0,0 0 1 0 0,1 1 0 0 0,0 1 0 0 0,0-1-1 0 0,1 1 1 0 0,1 1 0 0 0,0-1 0 0 0,0 1-1 0 0,1 1 1 0 0,0 1 33 0 0,4-11 17 0 0,-10 18 193 0 0,0-1-1 0 0,1 2 1 0 0,1-1-1 0 0,1 1 1 0 0,1 1-1 0 0,1 0 1 0 0,1 0-1 0 0,0 0 1 0 0,2 1-1 0 0,1 0 1 0 0,1-1-1 0 0,0 1 1 0 0,2 0-1 0 0,1 0 1 0 0,1 0-1 0 0,0 0 1 0 0,2 0-1 0 0,1-1 1 0 0,1 0-1 0 0,0 0 1 0 0,2 0-1 0 0,0-1 1 0 0,2 0-1 0 0,0 0 0 0 0,1-1 1 0 0,13 16-210 0 0,-6-14 176 0 0,0-1-1 0 0,1-1 1 0 0,1-1-1 0 0,1 0 1 0 0,1-2-1 0 0,0 0 1 0 0,1-2-1 0 0,1 0 1 0 0,0-2-1 0 0,1-1 1 0 0,0 0-1 0 0,1-2 1 0 0,25 6-176 0 0,-37-18-1522 0 0,-12-12-6272 0 0,-2 9 3883 0 0,0-3-2229 0 0</inkml:trace>
  <inkml:trace contextRef="#ctx0" brushRef="#br0" timeOffset="255.136">1004 646 12571 0 0,'0'0'1407'0'0,"0"0"-562"0"0,0 0-266 0 0,0 0 148 0 0,0 0 190 0 0,0 0 20 0 0,0 0-156 0 0,0 0-229 0 0,-8 32-226 0 0,-23 99-161 0 0,24-33-126 0 0,7-96-116 0 0,0 0 1 0 0,0 0 0 0 0,0 1 0 0 0,1-1 0 0 0,-1 0 0 0 0,1 0 0 0 0,-1 0-1 0 0,1 0 1 0 0,0 0 0 0 0,-1 0 0 0 0,1 0 0 0 0,0 0 0 0 0,1-1 0 0 0,-1 1-1 0 0,0 0 1 0 0,0-1 0 0 0,1 1 0 0 0,-1 0 0 0 0,1-1 0 0 0,-1 0 0 0 0,1 1-1 0 0,0-1 1 0 0,0 0 0 0 0,0 0 76 0 0,14 5-4128 0 0,3-4-4445 0 0,-11-2 3256 0 0</inkml:trace>
  <inkml:trace contextRef="#ctx0" brushRef="#br0" timeOffset="424.509">1061 219 6105 0 0,'0'0'816'0'0,"0"0"-968"0"0,0 0-680 0 0,0 0-336 0 0,0 0-120 0 0,0 0-169 0 0,0 0-439 0 0,0 0 1768 0 0</inkml:trace>
</inkml:ink>
</file>

<file path=ppt/ink/ink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9386 0 0,'0'0'1456'0'0,"0"0"-602"0"0,0 0-199 0 0,0 0 235 0 0,0 0 300 0 0,0 0 138 0 0,0 0-127 0 0,0 0-233 0 0,0 0-185 0 0,0 0-165 0 0,0 0-108 0 0,0 0-51 0 0,0 0-51 0 0,23 11-24 0 0,72 36-15 0 0,-26-35 293 0 0,-35-15-723 0 0,0-1 0 0 0,-1-1 0 0 0,1-2 0 0 0,-1-1 1 0 0,10-5 60 0 0,41-10-9292 0 0,-70 19-1193 0 0</inkml:trace>
</inkml:ink>
</file>

<file path=ppt/ink/ink6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6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0 9194 0 0,'0'0'968'0'0,"0"0"-370"0"0,0 0-246 0 0,0 0 149 0 0,0 0 286 0 0,0 0 236 0 0,0 0 41 0 0,0 0-106 0 0,0 0-177 0 0,0 0-174 0 0,0 0-96 0 0,1 36-98 0 0,4 118-50 0 0,5 297 1199 0 0,-13-223-1753 0 0,-21-151-1687 0 0,13-65-2192 0 0,-4-5-3466 0 0,10-4 1529 0 0</inkml:trace>
</inkml:ink>
</file>

<file path=ppt/ink/ink6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 7514 0 0,'0'0'1165'0'0,"0"0"-262"0"0,0 0 8 0 0,0 0 269 0 0,0 0 178 0 0,0 0-43 0 0,0 0-274 0 0,0 0-253 0 0,0 0-201 0 0,0 0-121 0 0,0 0-101 0 0,36-2-100 0 0,112-3-67 0 0,103 4-1676 0 0,-156 1-8644 0 0,-71 0 3666 0 0</inkml:trace>
</inkml:ink>
</file>

<file path=ppt/ink/ink6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3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63 7346 0 0,'0'0'2380'0'0,"0"0"-928"0"0,0 0-389 0 0,0 0 72 0 0,0 0 129 0 0,0 0-81 0 0,0 0-337 0 0,0 0-326 0 0,0 0-225 0 0,-11 33-110 0 0,-31 100-46 0 0,41-131-134 0 0,0 0 1 0 0,0 0 0 0 0,1 0-1 0 0,-1 0 1 0 0,0 0 0 0 0,1 0-1 0 0,0 0 1 0 0,-1 0 0 0 0,1 0-1 0 0,0 0 1 0 0,0 0 0 0 0,0 1-1 0 0,0-1 1 0 0,0 0 0 0 0,0 0-1 0 0,1 0 1 0 0,-1 0 0 0 0,1 0-1 0 0,0 0 1 0 0,-1 0 0 0 0,1 0-1 0 0,0 0 1 0 0,0 0 0 0 0,0 0-1 0 0,1-1 1 0 0,-1 1 0 0 0,0 0-1 0 0,0-1 1 0 0,1 1 0 0 0,-1-1-1 0 0,1 1 1 0 0,1 0-6 0 0,3 3 32 0 0,1 1 97 0 0,1-1 0 0 0,-1 0 0 0 0,1 0 0 0 0,0 0 0 0 0,0-1 0 0 0,1 0 0 0 0,-1-1 0 0 0,1 0 0 0 0,0 0 0 0 0,0-1 0 0 0,0 0 0 0 0,0 0 0 0 0,0-1 0 0 0,0 0 0 0 0,0-1 0 0 0,0 0 0 0 0,0-1-1 0 0,1 1 1 0 0,-1-2 0 0 0,0 1 0 0 0,0-1 0 0 0,0-1 0 0 0,-1 0 0 0 0,1 0 0 0 0,-1-1 0 0 0,1 1 0 0 0,-1-2 0 0 0,0 1 0 0 0,-1-1 0 0 0,7-5-129 0 0,-9 5 15 0 0,1 0 0 0 0,-1 0 0 0 0,0 0-1 0 0,0 0 1 0 0,0-1 0 0 0,-1 0 0 0 0,1 0 0 0 0,-2 0 0 0 0,1-1 0 0 0,-1 1 0 0 0,0-1-1 0 0,0 0 1 0 0,0 0 0 0 0,-1 0 0 0 0,-1 0 0 0 0,1 0 0 0 0,-1 0 0 0 0,0 0 0 0 0,0-1-1 0 0,-1 1 1 0 0,0 0 0 0 0,-1-1 0 0 0,1 1 0 0 0,-1 0 0 0 0,-1-1 0 0 0,1 1 0 0 0,-1 0-1 0 0,-1 0 1 0 0,1 0 0 0 0,-1 1 0 0 0,0-1 0 0 0,-1 0 0 0 0,0 1 0 0 0,0 0-1 0 0,0 0 1 0 0,-1 0 0 0 0,1 1 0 0 0,-1-1 0 0 0,-1 1 0 0 0,-2-2-15 0 0,-75-28-3513 0 0,53 33-618 0 0,2 6-3624 0 0,17-1 669 0 0</inkml:trace>
</inkml:ink>
</file>

<file path=ppt/ink/ink6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 85 0 0 0,'0'0'363'0'0,"0"0"984"0"0,0 0 298 0 0,0 0 21 0 0,0 0-19 0 0,0 0-36 0 0,0 0-67 0 0,7-13-99 0 0,19-41-93 0 0,-26 53-1273 0 0,0 0 0 0 0,-1 0 0 0 0,1 1 0 0 0,0-1 0 0 0,0 0 0 0 0,0 0 0 0 0,-1 1 0 0 0,1-1 0 0 0,0 0 0 0 0,-1 1 0 0 0,1-1 1 0 0,0 0-1 0 0,-1 1 0 0 0,1-1 0 0 0,-1 0 0 0 0,0 1 0 0 0,1-1 0 0 0,-1 1 0 0 0,1-1 0 0 0,-1 1 0 0 0,0-1 0 0 0,1 1 0 0 0,-1 0 0 0 0,0-1 0 0 0,1 1 0 0 0,-1 0 0 0 0,0-1 0 0 0,0 1 0 0 0,1 0 0 0 0,-1 0 0 0 0,0 0 0 0 0,0 0 0 0 0,1-1 0 0 0,-1 1 1 0 0,0 0-1 0 0,0 1 0 0 0,0-1 0 0 0,1 0 0 0 0,-1 0 0 0 0,0 0 0 0 0,0 0 0 0 0,1 1 0 0 0,-1-1 0 0 0,0 0 0 0 0,0 0 0 0 0,1 1 0 0 0,-1-1 0 0 0,0 1 0 0 0,0 0-79 0 0,-1-1 199 0 0,-9 3 17 0 0,0 1 0 0 0,0 0 0 0 0,1 0 0 0 0,-1 1 0 0 0,1 1 0 0 0,0 0 0 0 0,0 0 0 0 0,0 1 0 0 0,0 1-216 0 0,-3 1 161 0 0,2-2-110 0 0,0 0 0 0 0,0 0 0 0 0,1 1 0 0 0,0 0 0 0 0,1 1 0 0 0,0 0-1 0 0,0 1 1 0 0,1-1 0 0 0,0 2 0 0 0,1-1 0 0 0,0 1 0 0 0,0 0 0 0 0,1 1-1 0 0,1-1 1 0 0,0 1 0 0 0,1 0 0 0 0,0 1 0 0 0,0-1 0 0 0,2 1 0 0 0,-1-1-1 0 0,2 1 1 0 0,-1 3-51 0 0,4-11 41 0 0,0-1-1 0 0,-1 1 1 0 0,1-1-1 0 0,1 0 1 0 0,-1 1-1 0 0,1-1 1 0 0,-1 0-1 0 0,1 0 1 0 0,0 0-1 0 0,1-1 1 0 0,-1 1-1 0 0,1-1 1 0 0,-1 0-1 0 0,1 0 1 0 0,0 0-1 0 0,0 0 1 0 0,1-1-1 0 0,-1 0 1 0 0,0 1-1 0 0,1-2 1 0 0,-1 1-1 0 0,1 0 1 0 0,0-1-1 0 0,0 0 1 0 0,-1 0-1 0 0,1 0 1 0 0,0-1-1 0 0,0 0 1 0 0,0 0-1 0 0,0 0 1 0 0,0 0-1 0 0,-1-1 1 0 0,1 0-1 0 0,0 0 1 0 0,0 0-1 0 0,-1 0 1 0 0,1-1-1 0 0,0 0 1 0 0,-1 0-1 0 0,0 0 1 0 0,1 0-41 0 0,9-9 154 0 0,0-1 0 0 0,-1 0 0 0 0,0-1 0 0 0,-1 0 0 0 0,-1-1 1 0 0,0 0-1 0 0,-1-1 0 0 0,0 0 0 0 0,-1-1 0 0 0,-1 0 0 0 0,1-3-154 0 0,16-26 202 0 0,-20 35-145 0 0,-5 9-59 0 0,-1 1 1 0 0,1-1-1 0 0,0 1 1 0 0,0-1-1 0 0,0 1 1 0 0,0-1-1 0 0,0 1 1 0 0,0-1-1 0 0,0 0 1 0 0,0 1-1 0 0,0-1 0 0 0,1 1 1 0 0,-1-1-1 0 0,0 1 1 0 0,0-1-1 0 0,0 1 1 0 0,1-1-1 0 0,-1 1 1 0 0,0-1-1 0 0,0 1 1 0 0,1-1-1 0 0,-1 1 1 0 0,0-1-1 0 0,1 1 1 0 0,-1 0-1 0 0,1-1 1 0 0,-1 1-1 0 0,1-1 1 0 0,-1 1-1 0 0,1 0 1 0 0,-1 0-1 0 0,1-1 1 0 0,-1 1-1 0 0,1 0 1 0 0,-1 0-1 0 0,1 0 1 0 0,-1-1-1 0 0,1 1 0 0 0,-1 0 1 0 0,1 0-1 0 0,-1 0 1 0 0,1 0-1 0 0,0 0 1 0 0,-1 0-1 0 0,1 0 1 0 0,-1 0-1 0 0,1 0 1 0 0,-1 1-1 0 0,1-1 1 0 0,-1 0-1 0 0,1 0 1 0 0,0 0-1 0 0,-1 1 1 0 0,1-1-1 0 0,-1 0 1 0 0,0 0-1 0 0,1 1 1 0 0,-1-1-1 0 0,1 0 1 0 0,-1 1-1 0 0,1-1 1 0 0,-1 1-1 0 0,0-1 1 0 0,1 1-1 0 0,-1-1 1 0 0,0 1-1 0 0,1-1 2 0 0,80 114-71 0 0,-63-83 40 0 0,-1 1-1 0 0,-2 1 1 0 0,-1 0-1 0 0,-2 1 1 0 0,-1 1-1 0 0,-2-1 0 0 0,-1 2 1 0 0,-2-1-1 0 0,-1 1 1 0 0,-2 0-1 0 0,-1 0 1 0 0,-4 35 31 0 0,-2-53-21 0 0,-1 0 0 0 0,0 0 1 0 0,-2 0-1 0 0,0-1 1 0 0,-1 0-1 0 0,0 0 0 0 0,-2-1 1 0 0,0 0-1 0 0,0 0 0 0 0,-2-2 1 0 0,0 1-1 0 0,0-1 1 0 0,-2-1-1 0 0,1 0 0 0 0,-2-1 1 0 0,0-1-1 0 0,0 0 1 0 0,-1-1-1 0 0,0 0 0 0 0,-1-2 1 0 0,0 0-1 0 0,-17 6 21 0 0,31-13 6 0 0,1 0-1 0 0,-1 1 0 0 0,1-2 1 0 0,-1 1-1 0 0,1 0 1 0 0,-1 0-1 0 0,0-1 1 0 0,0 1-1 0 0,1-1 1 0 0,-1 0-1 0 0,0 0 0 0 0,1 0 1 0 0,-1 0-1 0 0,0 0 1 0 0,0-1-1 0 0,1 1 1 0 0,-1-1-1 0 0,0 0 1 0 0,1 0-1 0 0,-1 0 0 0 0,1 0 1 0 0,-1 0-1 0 0,1-1 1 0 0,0 1-1 0 0,-1-1 1 0 0,1 1-1 0 0,0-1 1 0 0,0 0-1 0 0,0 0 0 0 0,0 0 1 0 0,0 0-1 0 0,1 0 1 0 0,-1 0-1 0 0,1 0 1 0 0,-1-1-1 0 0,1 1 1 0 0,0-1-1 0 0,0 1 1 0 0,0-1-1 0 0,0 1 0 0 0,0-1 1 0 0,0 0-1 0 0,1 1 1 0 0,-1-1-1 0 0,1 0 1 0 0,0 1-1 0 0,0-1 1 0 0,0-1-6 0 0,0-10-8 0 0,0-1 0 0 0,0 1 1 0 0,1 0-1 0 0,1-1 1 0 0,1 1-1 0 0,0 0 0 0 0,1 0 1 0 0,0 1-1 0 0,1-1 1 0 0,4-8 7 0 0,13-23-216 0 0,2 0 0 0 0,2 2 0 0 0,31-40 216 0 0,52-45-6805 0 0,-89 106 1412 0 0,-5 6-2072 0 0</inkml:trace>
</inkml:ink>
</file>

<file path=ppt/ink/ink6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138 0 9746 0 0,'0'0'2891'0'0,"0"0"-1386"0"0,0 0-537 0 0,0 0-1 0 0,0 0 61 0 0,0 0 23 0 0,0 0-200 0 0,0 0-275 0 0,0 0-167 0 0,0 0-149 0 0,0 0-98 0 0,-22 34-46 0 0,-67 106-23 0 0,63-68 9 0 0,27-61-71 0 0,-1-5-5 0 0,0 0 0 0 0,0-1-1 0 0,1 1 1 0 0,0 0-1 0 0,0-1 1 0 0,1 1 0 0 0,-1-1-1 0 0,1 0 1 0 0,0 1-1 0 0,1-1 1 0 0,-1 0-1 0 0,1 0 1 0 0,0 0 0 0 0,0-1-1 0 0,1 1 1 0 0,-1-1-1 0 0,1 0 1 0 0,0 0-1 0 0,0 0 1 0 0,1 0 0 0 0,-1-1-1 0 0,1 1 1 0 0,-1-1-1 0 0,1 0 1 0 0,0-1 0 0 0,1 1-1 0 0,-1-1 1 0 0,0 0-1 0 0,0 0 1 0 0,1-1-1 0 0,-1 0 1 0 0,1 0 0 0 0,2 1-26 0 0,1-1 79 0 0,-1 0 1 0 0,0-1-1 0 0,1 0 0 0 0,-1 0 1 0 0,1-1-1 0 0,-1 0 1 0 0,0 0-1 0 0,0-1 1 0 0,1 0-1 0 0,-1-1 1 0 0,0 1-1 0 0,-1-2 1 0 0,1 1-1 0 0,0-1 1 0 0,-1 0-1 0 0,0-1 1 0 0,0 1-1 0 0,0-1 0 0 0,-1-1 1 0 0,0 1-1 0 0,1-1 1 0 0,-2 0-1 0 0,1-1 1 0 0,-1 1-1 0 0,0-1 1 0 0,-1 0-1 0 0,1-1 1 0 0,-1 1-1 0 0,-1-1 1 0 0,1 1-1 0 0,-2-1 0 0 0,1 0 1 0 0,-1 0-1 0 0,0-1 1 0 0,0 1-1 0 0,-1 0 1 0 0,0-1-1 0 0,-1 1 1 0 0,0 0-1 0 0,0-1 1 0 0,-1 1-80 0 0,-3-2-195 0 0,-1 0 0 0 0,-1 0 1 0 0,0 0-1 0 0,0 1 0 0 0,-1 0 0 0 0,0 1 1 0 0,0 0-1 0 0,-1 0 0 0 0,0 0 1 0 0,-1 1-1 0 0,1 0 0 0 0,-1 0 0 0 0,-1 1 1 0 0,-4-2 194 0 0,-28-13-3205 0 0,11 9-5716 0 0,16 8-1086 0 0</inkml:trace>
</inkml:ink>
</file>

<file path=ppt/ink/ink6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2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1 342 0 0 0,'0'0'260'0'0,"0"0"93"0"0,0 0 318 0 0,0 0 631 0 0,0 0 537 0 0,0 0 309 0 0,0 0 10 0 0,0 0-157 0 0,0 0-197 0 0,0 0-229 0 0,31 6-188 0 0,101 18-187 0 0,-45-28 461 0 0,-74 0-1353 0 0,5-1-129 0 0,0-2 1 0 0,0 0 0 0 0,0 0 0 0 0,-1-2 0 0 0,-1 0-1 0 0,1-1 1 0 0,-1-1 0 0 0,-1 0 0 0 0,0-1-1 0 0,-1-1 1 0 0,0 0 0 0 0,-1-1 0 0 0,0 0 0 0 0,-1-1-1 0 0,-1-1 1 0 0,0 0 0 0 0,-1 0 0 0 0,-1-1 0 0 0,-1 0-1 0 0,0-1 1 0 0,4-16-180 0 0,-8-35 283 0 0,-5 68-291 0 0,1 1 0 0 0,0 0-1 0 0,-1-1 1 0 0,1 1 0 0 0,-1 0 0 0 0,1 0 0 0 0,-1-1-1 0 0,0 1 1 0 0,1 0 0 0 0,-1 0 0 0 0,1 0 0 0 0,-1 0 0 0 0,1 0-1 0 0,-1 0 1 0 0,0-1 0 0 0,1 1 0 0 0,-1 0 0 0 0,1 1 0 0 0,-1-1-1 0 0,1 0 1 0 0,-1 0 0 0 0,1 0 0 0 0,-1 0 0 0 0,0 0-1 0 0,1 1 1 0 0,-1-1 0 0 0,1 0 0 0 0,-1 0 0 0 0,1 1 0 0 0,-1-1-1 0 0,1 0 1 0 0,0 1 0 0 0,-1-1 0 0 0,1 1 0 0 0,-1-1 0 0 0,1 0-1 0 0,0 1 1 0 0,-1-1 0 0 0,1 1 0 0 0,0-1 0 0 0,-1 1-1 0 0,1-1 1 0 0,0 1 0 0 0,0-1 0 0 0,0 1 0 0 0,-1-1 0 0 0,1 1-1 0 0,0 0 1 0 0,0-1 0 0 0,0 1 0 0 0,0-1 0 0 0,0 1 0 0 0,0-1-1 0 0,0 1 9 0 0,-7 22-28 0 0,1 0-1 0 0,1 0 0 0 0,1 0 0 0 0,1 0 1 0 0,2 1-1 0 0,0-1 0 0 0,1 12 29 0 0,0-25-8 0 0,1 166 35 0 0,19 118-27 0 0,-12-233-56 0 0,-3 2 1 0 0,-2-1-1 0 0,-3 0 1 0 0,-2 1 0 0 0,-4-1-1 0 0,-2-1 1 0 0,-6 20 55 0 0,5-48-118 0 0,-1 0 1 0 0,-2-1 0 0 0,-1 0-1 0 0,-1-1 1 0 0,-19 29 117 0 0,27-50 10 0 0,-1-1-1 0 0,0 1 0 0 0,0-1 1 0 0,-1 0-1 0 0,0-1 1 0 0,-1 0-1 0 0,0 0 0 0 0,0-1 1 0 0,-1 0-1 0 0,0 0 0 0 0,0-1 1 0 0,0-1-1 0 0,-1 0 1 0 0,0 0-1 0 0,0-1 0 0 0,0 0 1 0 0,-1-1-1 0 0,1-1 1 0 0,-2 1-10 0 0,9-2 21 0 0,1 0 0 0 0,-1 0 0 0 0,0-1 1 0 0,1 1-1 0 0,-1-1 0 0 0,0 0 1 0 0,1 0-1 0 0,-1 0 0 0 0,0 0 1 0 0,0-1-1 0 0,1 1 0 0 0,-1-1 0 0 0,0 0 1 0 0,1 0-1 0 0,-1 0 0 0 0,1-1 1 0 0,0 1-1 0 0,-1-1 0 0 0,1 0 1 0 0,0 0-1 0 0,0 0 0 0 0,0 0 0 0 0,0-1 1 0 0,0 1-1 0 0,1-1 0 0 0,-1 0 1 0 0,1 0-1 0 0,0 1 0 0 0,-1-2 1 0 0,1 1-1 0 0,1 0 0 0 0,-1 0 0 0 0,0-1 1 0 0,1 1-1 0 0,-1-4-21 0 0,-1-6 36 0 0,1 0-1 0 0,0 0 1 0 0,2 0-1 0 0,-1-1 1 0 0,2 1-1 0 0,-1 0 1 0 0,2 0 0 0 0,0 0-1 0 0,0 0 1 0 0,2 0-1 0 0,-1 0 1 0 0,4-6-36 0 0,9-23 9 0 0,2 1 1 0 0,2 1-1 0 0,2 0 1 0 0,2 2-1 0 0,1 1 0 0 0,1 0 1 0 0,3 2-1 0 0,1 1 1 0 0,1 2-1 0 0,1 1 1 0 0,2 1-1 0 0,14-7-9 0 0,88-44-1895 0 0,-103 73-2966 0 0,2 5-4198 0 0,-28 4 4236 0 0,-4 2 2871 0 0</inkml:trace>
</inkml:ink>
</file>

<file path=ppt/ink/ink6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5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123 409 0 0 0,'0'0'1218'0'0,"0"0"242"0"0,0 0 264 0 0,0 0 189 0 0,0 0 64 0 0,0 0-28 0 0,0 0-99 0 0,0 0-158 0 0,0 0-244 0 0,0 0-247 0 0,0 0-181 0 0,0 0-129 0 0,-19 16-55 0 0,-57 45-63 0 0,75-60-749 0 0,1-1-1 0 0,-1 1 1 0 0,1-1-1 0 0,-1 0 1 0 0,0 1 0 0 0,1-1-1 0 0,-1 0 1 0 0,0 0-1 0 0,0 1 1 0 0,1-1-1 0 0,-1 0 1 0 0,0 0-1 0 0,1 0 1 0 0,-1 0-1 0 0,0 0 1 0 0,0 0 0 0 0,1 0-1 0 0,-1 0 1 0 0,0 0-1 0 0,0 0 1 0 0,1 0-1 0 0,-1-1 1 0 0,0 1-1 0 0,0 0 1 0 0,1 0-1 0 0,-1-1 1 0 0,0 1 0 0 0,1-1-1 0 0,-1 1 1 0 0,1 0-1 0 0,-1-1 1 0 0,1 1-1 0 0,-1-1 1 0 0,0 1-1 0 0,1-1 1 0 0,0 0-1 0 0,-1 1 1 0 0,1-1 0 0 0,-1 0-1 0 0,1 1 1 0 0,0-1-1 0 0,-1 0 1 0 0,1 1-1 0 0,0-1 1 0 0,0 0-1 0 0,-1 1 1 0 0,1-1-1 0 0,0 0 1 0 0,0 0 0 0 0,0 1-1 0 0,0-1 1 0 0,0 0-1 0 0,0 0 1 0 0,0 1-1 0 0,0-1 1 0 0,0 0-1 0 0,1 0 1 0 0,-1 1-1 0 0,0-1 1 0 0,0 0 0 0 0,1 1-1 0 0,-1-1 1 0 0,0 0-1 0 0,1 1 1 0 0,-1-1-1 0 0,1 1 1 0 0,-1-1-1 0 0,1 0-23 0 0,-1-4 157 0 0,2-16 6 0 0,0-1-1 0 0,1 1 1 0 0,2 0 0 0 0,0 0 0 0 0,1 1-1 0 0,1-1 1 0 0,1 1 0 0 0,0 0 0 0 0,2 1-1 0 0,0 0 1 0 0,1 1 0 0 0,5-5-163 0 0,106-122-2831 0 0,-89 118-537 0 0,-9 14-4379 0 0,-16 8-1970 0 0</inkml:trace>
</inkml:ink>
</file>

<file path=ppt/ink/ink6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6321 0 0,'0'0'2312'0'0,"0"0"-593"0"0,0 0-311 0 0,0 0-57 0 0,0 0-44 0 0,0 0-147 0 0,0 0-232 0 0,0 0-245 0 0,0 0-214 0 0,0 0-132 0 0,0 0-131 0 0,0 0-70 0 0,0 0-33 0 0,-26 31-48 0 0,-79 98-3 0 0,102-127-49 0 0,1-1 0 0 0,0 1 1 0 0,0 0-1 0 0,0 0 1 0 0,0 0-1 0 0,0 0 1 0 0,1 0-1 0 0,-1 0 0 0 0,0 1 1 0 0,1-1-1 0 0,0 1 1 0 0,0-1-1 0 0,0 1 0 0 0,0-1 1 0 0,0 1-1 0 0,0-1 1 0 0,0 1-1 0 0,1 0 0 0 0,0 0 1 0 0,-1-1-1 0 0,1 1 1 0 0,0 0-1 0 0,0 0 1 0 0,0-1-1 0 0,1 3-3 0 0,1 3 23 0 0,1-1 40 0 0,0 1 0 0 0,0-1 0 0 0,0 0 0 0 0,1 0 0 0 0,0-1 0 0 0,0 1 0 0 0,1-1 0 0 0,0 0 0 0 0,0 0 0 0 0,0 0 0 0 0,1-1 0 0 0,-1 0 0 0 0,2 0 0 0 0,-1 0 0 0 0,0-1 0 0 0,1 0 0 0 0,0 0 0 0 0,0 0 0 0 0,0-1 0 0 0,0 0 0 0 0,0-1 0 0 0,1 1 0 0 0,-1-1 1 0 0,1-1-1 0 0,0 0 0 0 0,0 0 0 0 0,-1 0 0 0 0,1-1 0 0 0,0 0 0 0 0,4-1-63 0 0,-4 2 108 0 0,-1-1-1 0 0,1 0 1 0 0,-1 0 0 0 0,1 0 0 0 0,-1-1-1 0 0,1 0 1 0 0,-1-1 0 0 0,0 0 0 0 0,0 0 0 0 0,1 0-1 0 0,-1-1 1 0 0,-1 0 0 0 0,1 0 0 0 0,0-1-1 0 0,-1 0 1 0 0,0 0 0 0 0,0 0 0 0 0,0-1 0 0 0,0 0-1 0 0,-1 0 1 0 0,1-1 0 0 0,-2 1 0 0 0,1-1-1 0 0,0 0 1 0 0,-1 0 0 0 0,0-1 0 0 0,-1 0 0 0 0,1 1-1 0 0,-1-1 1 0 0,-1 0 0 0 0,1 0 0 0 0,-1 0-1 0 0,1-7-107 0 0,-3 8-40 0 0,0 0 0 0 0,0 0 0 0 0,-1 1 0 0 0,1-1 0 0 0,-1 0 0 0 0,-1 0 0 0 0,1 1 0 0 0,-1-1-1 0 0,0 0 1 0 0,0 1 0 0 0,0 0 0 0 0,-1-1 0 0 0,0 1 0 0 0,0 0 0 0 0,-1 1 0 0 0,1-1 0 0 0,-1 0-1 0 0,0 1 1 0 0,0 0 0 0 0,0 0 0 0 0,-1 0 0 0 0,1 0 0 0 0,-1 1 0 0 0,0 0 0 0 0,0 0 0 0 0,-4-2 40 0 0,-70-23-3798 0 0,51 25-723 0 0,0 5-3896 0 0,16 1 2093 0 0</inkml:trace>
</inkml:ink>
</file>

<file path=ppt/ink/ink6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5681 0 0,'0'0'1135'0'0,"0"0"57"0"0,0 0 583 0 0,0 0 531 0 0,0 0 155 0 0,0 0-349 0 0,0 0-665 0 0,0 0-465 0 0,0 0-285 0 0,0 0-125 0 0,0 0-84 0 0,0 0-105 0 0,0 0-81 0 0,13-19-52 0 0,85-116 332 0 0,-91 127-509 0 0,3-6-24 0 0,0 1 1 0 0,1 0-1 0 0,0 0 1 0 0,1 2 0 0 0,1-1-1 0 0,0 2 1 0 0,0 0-1 0 0,1 0 1 0 0,0 1 0 0 0,1 1-1 0 0,0 0 1 0 0,0 1-1 0 0,9-2-49 0 0,-22 9-2 0 0,-1 0 0 0 0,0-1 0 0 0,1 1 0 0 0,-1 0-1 0 0,1 1 1 0 0,-1-1 0 0 0,1 0 0 0 0,-1 0 0 0 0,0 1 0 0 0,1-1-1 0 0,-1 0 1 0 0,0 1 0 0 0,1-1 0 0 0,-1 1 0 0 0,0 0-1 0 0,1 0 1 0 0,-1-1 0 0 0,0 1 0 0 0,0 0 0 0 0,0 0 0 0 0,0 0-1 0 0,0 0 1 0 0,0 0 0 0 0,0 0 0 0 0,0 0 0 0 0,0 1 0 0 0,0-1-1 0 0,-1 0 1 0 0,1 0 0 0 0,-1 1 0 0 0,1-1 0 0 0,-1 0-1 0 0,1 1 1 0 0,-1-1 0 0 0,1 1 0 0 0,-1-1 0 0 0,0 0 0 0 0,0 1-1 0 0,0-1 1 0 0,0 1 0 0 0,0-1 0 0 0,0 1 0 0 0,0-1 0 0 0,-1 1-1 0 0,1-1 1 0 0,0 0 0 0 0,-1 1 0 0 0,1-1 0 0 0,-1 0-1 0 0,0 2 3 0 0,0 11 11 0 0,1 5 35 0 0,-1-16-41 0 0,0-1 1 0 0,0 0 0 0 0,0 0-1 0 0,1 1 1 0 0,-1-1 0 0 0,0 1-1 0 0,1-1 1 0 0,0 0 0 0 0,0 1-1 0 0,0-1 1 0 0,0 1 0 0 0,0-1 0 0 0,0 1-1 0 0,1-1 1 0 0,-1 1 0 0 0,1-1-1 0 0,-1 0 1 0 0,1 1 0 0 0,0-1-1 0 0,0 0 1 0 0,0 0 0 0 0,0 1-1 0 0,1-1 1 0 0,-1 0 0 0 0,0 0 0 0 0,1 0-1 0 0,0-1 1 0 0,-1 1 0 0 0,1 0-1 0 0,0-1 1 0 0,0 1 0 0 0,0-1-1 0 0,0 1 1 0 0,0-1 0 0 0,0 0-1 0 0,0 0 1 0 0,1 0 0 0 0,-1 0-1 0 0,0 0 1 0 0,1 0 0 0 0,-1-1 0 0 0,0 1-1 0 0,1-1 1 0 0,-1 0 0 0 0,1 1-1 0 0,-1-1 1 0 0,2-1-6 0 0,125-53 311 0 0,-25 15-255 0 0,-103 38-59 0 0,0 0-1 0 0,0 1 1 0 0,1-1 0 0 0,-1 1 0 0 0,0-1 0 0 0,0 1 0 0 0,1 0 0 0 0,-1 0 0 0 0,0-1-1 0 0,0 1 1 0 0,1 0 0 0 0,-1 0 0 0 0,0 0 0 0 0,1 0 0 0 0,-1 0 0 0 0,0 1 0 0 0,0-1-1 0 0,1 0 1 0 0,-1 1 0 0 0,0-1 0 0 0,0 1 0 0 0,1-1 0 0 0,-1 1 0 0 0,0-1-1 0 0,0 1 1 0 0,0 0 0 0 0,0 0 0 0 0,0-1 0 0 0,0 1 0 0 0,0 0 0 0 0,0 0 0 0 0,0 0-1 0 0,-1 0 1 0 0,1 0 0 0 0,0 0 0 0 0,0 1 0 0 0,-1-1 0 0 0,1 0 0 0 0,-1 0-1 0 0,1 0 1 0 0,-1 0 0 0 0,0 1 0 0 0,1-1 0 0 0,-1 0 0 0 0,0 1 0 0 0,0-1 0 0 0,0 0-1 0 0,0 0 1 0 0,0 2 3 0 0,6 31-131 0 0,14 32 39 0 0,25-48-2827 0 0,-34-18 369 0 0,11-1-7940 0 0,-18-2 3162 0 0</inkml:trace>
</inkml:ink>
</file>

<file path=ppt/ink/ink6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0 2593 0 0,'0'0'1740'0'0,"0"0"-252"0"0,0 0-71 0 0,0 0 176 0 0,0 0 236 0 0,0 0 70 0 0,0 0-224 0 0,0 0-375 0 0,0 0-386 0 0,0 0-264 0 0,0 0-115 0 0,0 0-12 0 0,0 0 58 0 0,1 16 3 0 0,-6 175 1408 0 0,-10-42-1295 0 0,6 1 1 0 0,8 73-698 0 0,21-128-923 0 0,-7-106-6452 0 0,-8-25-3856 0 0,-4 25 8052 0 0</inkml:trace>
</inkml:ink>
</file>

<file path=ppt/ink/ink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59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86 80 0 0,'0'0'393'0'0,"0"0"-51"0"0,0 0 177 0 0,0 0 263 0 0,0 0 235 0 0,0 0 68 0 0,0 0-111 0 0,0 0-191 0 0,0 35-202 0 0,3 113-168 0 0,-3-25 358 0 0,-2 59 1306 0 0,2-171-2644 0 0,0-1 3889 0 0,-2-22 1792 0 0,-8-96-3142 0 0,9 85-1863 0 0,2 0 0 0 0,1 0 1 0 0,0 0-1 0 0,2 0 0 0 0,1 0 1 0 0,0 0-1 0 0,2 1 0 0 0,1 0 1 0 0,0 0-1 0 0,12-18-109 0 0,-10 21 27 0 0,0 1 0 0 0,2 0 0 0 0,0 0 0 0 0,1 2 0 0 0,1 0 0 0 0,0 0 0 0 0,2 1-1 0 0,-1 1 1 0 0,2 0 0 0 0,0 1 0 0 0,16-9-27 0 0,-30 21 2 0 0,-1-1-1 0 0,1 1 1 0 0,-1 0 0 0 0,1 0-1 0 0,-1 0 1 0 0,1 1-1 0 0,0-1 1 0 0,-1 1-1 0 0,1-1 1 0 0,0 1 0 0 0,0 0-1 0 0,-1 0 1 0 0,1 0-1 0 0,0 0 1 0 0,0 1 0 0 0,-1-1-1 0 0,1 1 1 0 0,0 0-1 0 0,-1 0 1 0 0,1-1 0 0 0,1 3-2 0 0,0 7 45 0 0,-1 1 1 0 0,-1 0 0 0 0,0 1 0 0 0,-1-1-1 0 0,0 0 1 0 0,-1 0 0 0 0,0 1 0 0 0,-1-1 0 0 0,0 0-1 0 0,-1 0 1 0 0,0 0 0 0 0,0 0 0 0 0,-4 8-46 0 0,4-11 6 0 0,-27 134-2313 0 0,43-133-6711 0 0,-12-9 6367 0 0,2 0-5055 0 0</inkml:trace>
</inkml:ink>
</file>

<file path=ppt/ink/ink6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2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 1832 0 0,'0'0'3733'0'0,"0"0"-2199"0"0,0 0-638 0 0,0 0 264 0 0,0 0 394 0 0,0 0 218 0 0,0 0-118 0 0,0 0-304 0 0,33-2-242 0 0,102-6-153 0 0,165-27 2551 0 0,-62 4-2976 0 0,-77 23-4377 0 0,-121 14-4303 0 0,-30-1 259 0 0</inkml:trace>
</inkml:ink>
</file>

<file path=ppt/ink/ink6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0 560 0 0,'0'0'2677'0'0,"0"0"-565"0"0,0 0-131 0 0,0 0 92 0 0,0 0 17 0 0,0 0-124 0 0,0 0-380 0 0,0 0-438 0 0,0 0-307 0 0,0 0-165 0 0,0 0-86 0 0,0 0-54 0 0,0 0-60 0 0,-3 17-96 0 0,-16 125 439 0 0,13 30-1312 0 0,12-165-1448 0 0,-2-6-2744 0 0,-1-1-6032 0 0,-3 0 8042 0 0</inkml:trace>
</inkml:ink>
</file>

<file path=ppt/ink/ink6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9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4473 0 0,'0'0'1291'0'0,"0"0"-304"0"0,0 0 138 0 0,0 0 368 0 0,0 0 190 0 0,0 0-46 0 0,0 0-251 0 0,0 0-268 0 0,0 0-182 0 0,32 1-165 0 0,102 2-182 0 0,124 23-484 0 0,-211-17-2866 0 0,-31-5-1002 0 0,0 0-3426 0 0,-9-3 3308 0 0</inkml:trace>
</inkml:ink>
</file>

<file path=ppt/ink/ink6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5033 0 0,'0'0'1364'0'0,"0"0"-74"0"0,0 0 298 0 0,0 0 286 0 0,0 0-55 0 0,0 0-328 0 0,0 0-429 0 0,0 0-316 0 0,37-3-201 0 0,116-14-149 0 0,134-36-1199 0 0,-283 53 600 0 0,43-3-5603 0 0,-32 2-1349 0 0</inkml:trace>
</inkml:ink>
</file>

<file path=ppt/ink/ink6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7642 0 0,'0'0'2195'0'0,"0"0"-872"0"0,0 0-555 0 0,0 0-163 0 0,0 0 122 0 0,0 0 225 0 0,0 0 177 0 0,0 0 28 0 0,0 0-50 0 0,0 0-99 0 0,0 0-160 0 0,0 0-139 0 0,3 32-111 0 0,8 103-80 0 0,1 271 1220 0 0,45-114-2709 0 0,-56-281-219 0 0,-3-5-6788 0 0,-3-8-3704 0 0,2-2 10479 0 0</inkml:trace>
</inkml:ink>
</file>

<file path=ppt/ink/ink6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 9850 0 0,'0'0'1254'0'0,"0"0"-311"0"0,0 0-199 0 0,0 0 180 0 0,0 0 260 0 0,0 0 116 0 0,0 0-130 0 0,0 0-227 0 0,35-6-184 0 0,112-16-175 0 0,165-9 645 0 0,-130 26-1930 0 0,-105 6-2478 0 0,17-1-8353 0 0,-78 0 6060 0 0</inkml:trace>
</inkml:ink>
</file>

<file path=ppt/ink/ink6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0 1568 0 0,'0'0'2181'0'0,"0"0"-629"0"0,0 0-258 0 0,0 0 129 0 0,0 0 162 0 0,0 0-4 0 0,0 0-222 0 0,0 0-300 0 0,-21 33-285 0 0,-66 105-196 0 0,85-135-538 0 0,-1 0 1 0 0,1 0-1 0 0,0 1 1 0 0,-1-1-1 0 0,2 1 0 0 0,-1-1 1 0 0,0 1-1 0 0,1 0 1 0 0,-1-1-1 0 0,1 1 1 0 0,0 0-1 0 0,0 0 1 0 0,1 0-1 0 0,-1 0 0 0 0,1 0 1 0 0,0 0-1 0 0,0 0 1 0 0,1 2-41 0 0,0 5 149 0 0,0-5-46 0 0,1 0-1 0 0,-1 0 0 0 0,1 0 1 0 0,1 0-1 0 0,-1 0 0 0 0,1 0 1 0 0,0-1-1 0 0,0 1 0 0 0,0-1 1 0 0,1 0-1 0 0,0 0 1 0 0,0 0-1 0 0,1 0 0 0 0,-1-1 1 0 0,1 0-1 0 0,0 0 0 0 0,0 0 1 0 0,0 0-1 0 0,0-1 0 0 0,1 0 1 0 0,0 0-1 0 0,-1 0 0 0 0,1-1 1 0 0,0 0-1 0 0,0 0 0 0 0,0 0 1 0 0,1-1-1 0 0,-1 0 0 0 0,0 0 1 0 0,1-1-1 0 0,3 1-102 0 0,1-1 192 0 0,-2 0 1 0 0,1 1 0 0 0,0-1 0 0 0,-1-1 0 0 0,1 0 0 0 0,-1 0 0 0 0,1-1 0 0 0,-1 0 0 0 0,0 0 0 0 0,1-1 1 0 0,-1-1-1 0 0,-1 1 0 0 0,8-5-193 0 0,-10 4 53 0 0,1 1 1 0 0,-1-2 0 0 0,0 1 0 0 0,-1-1 0 0 0,1 1 0 0 0,-1-1 0 0 0,0-1-1 0 0,0 1 1 0 0,-1-1 0 0 0,0 0 0 0 0,0 0 0 0 0,0 0 0 0 0,0-1 0 0 0,-1 1-1 0 0,0-1 1 0 0,-1 0 0 0 0,1 1 0 0 0,-1-1 0 0 0,-1-1 0 0 0,1 1 0 0 0,-1 0-1 0 0,0 0 1 0 0,-1 0 0 0 0,0-1 0 0 0,0 1 0 0 0,-1 0 0 0 0,1 0 0 0 0,-2-1-1 0 0,1 1 1 0 0,-1 0 0 0 0,0 0 0 0 0,0 0 0 0 0,-1 1 0 0 0,-3-7-54 0 0,2 7-129 0 0,0 0 1 0 0,-1 0-1 0 0,0 0 1 0 0,0 1-1 0 0,0-1 0 0 0,-1 1 1 0 0,0 1-1 0 0,0-1 1 0 0,0 1-1 0 0,0 0 1 0 0,-1 0-1 0 0,0 1 1 0 0,1 0-1 0 0,-1 0 1 0 0,-1 1-1 0 0,1-1 1 0 0,-7 0 128 0 0,-33-5-3266 0 0,1 6-3463 0 0,30 2-666 0 0</inkml:trace>
</inkml:ink>
</file>

<file path=ppt/ink/ink6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33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203 178 1280 0 0,'0'0'1377'0'0,"0"0"-189"0"0,0 0-125 0 0,0 0 117 0 0,0 0 199 0 0,0 0 100 0 0,0 0-52 0 0,0 0-180 0 0,36-20-155 0 0,116-66-154 0 0,-37 39 567 0 0,-89 40-1227 0 0,1 1 1 0 0,0 1-1 0 0,0 2 0 0 0,0 0 0 0 0,1 2 0 0 0,-1 1 0 0 0,16 3-278 0 0,-40-3 4 0 0,-1 0 0 0 0,0 1 0 0 0,1-1-1 0 0,-1 1 1 0 0,0 0 0 0 0,1-1-1 0 0,-1 1 1 0 0,0 0 0 0 0,0 0 0 0 0,0 1-1 0 0,0-1 1 0 0,0 0 0 0 0,0 1 0 0 0,0-1-1 0 0,0 1 1 0 0,-1-1 0 0 0,1 1-1 0 0,-1 0 1 0 0,1 0 0 0 0,-1 0 0 0 0,1 0-1 0 0,-1 0 1 0 0,0 0 0 0 0,0 0 0 0 0,0 0-1 0 0,0 1 1 0 0,-1-1 0 0 0,1 0 0 0 0,-1 0-1 0 0,1 1 1 0 0,-1-1 0 0 0,0 0-1 0 0,1 1 1 0 0,-1-1 0 0 0,-1 1 0 0 0,1-1-1 0 0,0 0 1 0 0,-1 1-4 0 0,-35 85 501 0 0,4-50-405 0 0,-1-2 0 0 0,-3-2 0 0 0,0-1 0 0 0,-12 6-96 0 0,-58 54 83 0 0,67-55-37 0 0,1 2-1 0 0,1 1 1 0 0,3 2 0 0 0,-18 30-46 0 0,10 35 112 0 0,41-104-95 0 0,1-1 0 0 0,-1 1 0 0 0,1 0 0 0 0,0-1 0 0 0,0 1 0 0 0,1 0 0 0 0,-1-1 1 0 0,1 1-1 0 0,0 0 0 0 0,0-1 0 0 0,0 1 0 0 0,0-1 0 0 0,0 1 0 0 0,1-1 0 0 0,0 0 0 0 0,0 1 0 0 0,0-1 0 0 0,0 0 0 0 0,0 0 0 0 0,0 0 0 0 0,1-1 0 0 0,0 1 0 0 0,-1-1 0 0 0,1 1 0 0 0,0-1 1 0 0,0 0-1 0 0,0 0 0 0 0,0 0 0 0 0,1 0 0 0 0,-1-1-17 0 0,18 6 240 0 0,0-2 1 0 0,0 0 0 0 0,0-1 0 0 0,0-2-1 0 0,1 0 1 0 0,-1-1 0 0 0,1-1-1 0 0,-1-1 1 0 0,1-1 0 0 0,-1-1 0 0 0,0 0-1 0 0,12-5-240 0 0,106-30-697 0 0,-117 15-3730 0 0,-19 2-7700 0 0,-3 14 7471 0 0</inkml:trace>
  <inkml:trace contextRef="#ctx0" brushRef="#br0" timeOffset="269.834">1 414 6737 0 0,'0'0'2730'0'0,"0"0"-1605"0"0,0 0-516 0 0,0 0 178 0 0,0 0 201 0 0,0 0 102 0 0,38 4-71 0 0,122 10-126 0 0,34-10 1110 0 0,104-16-1717 0 0,-171 3-9688 0 0,-107 8 537 0 0</inkml:trace>
  <inkml:trace contextRef="#ctx0" brushRef="#br0" timeOffset="1036.77">949 694 0 0 0,'0'0'1440'0'0,"0"0"374"0"0,0 0 328 0 0,0 0 204 0 0,0 0 43 0 0,33 5-181 0 0,108 17-245 0 0,-57-24 620 0 0,-70-2-2138 0 0,15-3-43 0 0,0-1-1 0 0,-1-1 0 0 0,0-2 0 0 0,-1 0 0 0 0,0-2 0 0 0,0-1 1 0 0,-2-2-1 0 0,0 0 0 0 0,0-2 0 0 0,-2 0 0 0 0,20-20-401 0 0,2-45 239 0 0,-44 81-262 0 0,0 0 1 0 0,-1 0 0 0 0,1 0-1 0 0,-1 0 1 0 0,1 0 0 0 0,-1 0-1 0 0,0-1 1 0 0,0 1 0 0 0,0 0-1 0 0,0 0 1 0 0,0 0 0 0 0,-1 0-1 0 0,1-1 1 0 0,-1 1 0 0 0,1 0-1 0 0,-1 0 1 0 0,0 0 0 0 0,0 0-1 0 0,0 0 1 0 0,0 0 0 0 0,0 0 0 0 0,0 1-1 0 0,0-1 1 0 0,-1 0 0 0 0,1 1-1 0 0,-1-1 1 0 0,1 0 0 0 0,-1 1-1 0 0,0 0 1 0 0,0-1 0 0 0,1 1-1 0 0,-1 0 1 0 0,0 0 0 0 0,0 0-1 0 0,0 0 1 0 0,0 0 0 0 0,0 1-1 0 0,0-1 1 0 0,0 1 0 0 0,-1-1 22 0 0,-11 0-164 0 0,0 0 1 0 0,0 1-1 0 0,0 0 1 0 0,0 1 0 0 0,1 1-1 0 0,-1 0 1 0 0,0 1 0 0 0,0 0-1 0 0,1 1 1 0 0,0 1-1 0 0,0 0 1 0 0,0 1 0 0 0,0 0-1 0 0,1 1 1 0 0,0 0 0 0 0,1 1-1 0 0,-1 0 1 0 0,2 1 0 0 0,-1 0-1 0 0,1 1 1 0 0,0 0-1 0 0,1 1 1 0 0,1 0 0 0 0,-1 0-1 0 0,2 1 1 0 0,-4 6 163 0 0,6-9-69 0 0,1 1 0 0 0,0-1 0 0 0,1 1 0 0 0,0 0 0 0 0,0 0-1 0 0,1 0 1 0 0,0 0 0 0 0,1 1 0 0 0,0-1 0 0 0,1 0 0 0 0,0 1 0 0 0,0-1 0 0 0,1 1 0 0 0,1-1 0 0 0,0 0 69 0 0,-1-5 44 0 0,1 1 0 0 0,1-1 0 0 0,-1 0 0 0 0,1-1 0 0 0,0 1 1 0 0,0 0-1 0 0,0-1 0 0 0,1 1 0 0 0,-1-1 0 0 0,1 0 0 0 0,0-1 1 0 0,0 1-1 0 0,1 0 0 0 0,-1-1 0 0 0,1 0 0 0 0,-1 0 0 0 0,1-1 1 0 0,0 1-1 0 0,0-1 0 0 0,0 0 0 0 0,1 0 0 0 0,-1-1 0 0 0,0 1 0 0 0,5-1-44 0 0,138 12 2611 0 0,-141-13-2472 0 0,20-4 103 0 0,0 0 1 0 0,0-2 0 0 0,0-1-1 0 0,-1 0 1 0 0,0-3 0 0 0,-1 0 0 0 0,0-1-1 0 0,-1-1 1 0 0,0-2 0 0 0,1-1-243 0 0,16-12 20 0 0,-1-2-1 0 0,-1-1 1 0 0,-1-2 0 0 0,-2-1 0 0 0,-2-3 0 0 0,-1 0-1 0 0,15-24-19 0 0,-39 50-152 0 0,-1 0 0 0 0,0 0 0 0 0,0 0 0 0 0,-1-1 0 0 0,-1 0 0 0 0,0-1 0 0 0,0 0 0 0 0,-1 1-1 0 0,-1-2 1 0 0,0 1 0 0 0,-1 0 0 0 0,0-1 0 0 0,-1 0 0 0 0,0 1 0 0 0,-1-1 0 0 0,0 0 0 0 0,-1-5 152 0 0,-1 15-59 0 0,0 1 0 0 0,0 0 0 0 0,-1-1 0 0 0,1 1 0 0 0,0 0 0 0 0,-1 0 1 0 0,0 0-1 0 0,1 0 0 0 0,-1 0 0 0 0,0 1 0 0 0,0-1 0 0 0,0 0 0 0 0,0 1 1 0 0,0-1-1 0 0,0 1 0 0 0,0 0 0 0 0,-1 0 0 0 0,1 0 0 0 0,0 0 0 0 0,-1 0 1 0 0,1 0-1 0 0,-1 0 0 0 0,1 1 0 0 0,-1 0 0 0 0,1-1 0 0 0,-1 1 0 0 0,0 0 1 0 0,1 0-1 0 0,-1 0 0 0 0,1 1 0 0 0,-1-1 0 0 0,1 0 0 0 0,-1 1 0 0 0,1 0 1 0 0,-1 0-1 0 0,1 0 0 0 0,0 0 0 0 0,-1 0 0 0 0,1 0 0 0 0,0 0 0 0 0,0 1 1 0 0,0-1-1 0 0,0 1 0 0 0,0-1 0 0 0,-1 3 59 0 0,-3 0 30 0 0,0 0 1 0 0,1 1-1 0 0,0 0 0 0 0,0 1 0 0 0,0-1 1 0 0,0 1-1 0 0,1 0 0 0 0,0 0 1 0 0,0 0-1 0 0,1 1 0 0 0,0-1 0 0 0,0 1 1 0 0,0 0-1 0 0,1 0 0 0 0,0 0 1 0 0,1 0-1 0 0,-1 0 0 0 0,1 0 0 0 0,0 0 1 0 0,1 1-1 0 0,0-1 0 0 0,0 0 0 0 0,1 0 1 0 0,0 1-31 0 0,1-2 78 0 0,1 0 0 0 0,1-1 1 0 0,-1 1-1 0 0,1-1 0 0 0,0 0 0 0 0,0 0 0 0 0,1 0 1 0 0,-1 0-1 0 0,1-1 0 0 0,0 0 0 0 0,0 0 1 0 0,1 0-1 0 0,-1-1 0 0 0,1 0 0 0 0,0 0 1 0 0,0 0-1 0 0,0 0 0 0 0,0-1 0 0 0,0 0 1 0 0,0-1-1 0 0,1 1 0 0 0,-1-1 0 0 0,1 0 1 0 0,3-1-79 0 0,37 15 613 0 0,-37-11-457 0 0,86 46 709 0 0,-93-48-840 0 0,-1 1-1 0 0,1-1 0 0 0,-1 0 0 0 0,0 1 0 0 0,1 0 1 0 0,-1 0-1 0 0,0-1 0 0 0,-1 1 0 0 0,1 0 0 0 0,0 0 1 0 0,-1 1-1 0 0,0-1 0 0 0,0 0 0 0 0,0 0 0 0 0,0 1 0 0 0,0-1 1 0 0,-1 1-1 0 0,1-1 0 0 0,-1 1 0 0 0,0-1 0 0 0,0 0 1 0 0,0 1-1 0 0,-1-1 0 0 0,1 1 0 0 0,-1-1 0 0 0,0 1 0 0 0,0-1 1 0 0,0 0-1 0 0,0 0 0 0 0,-1 2-24 0 0,-5 8 62 0 0,0 0-1 0 0,-1 0 1 0 0,0-1 0 0 0,-1 0-1 0 0,0 0 1 0 0,-1-1 0 0 0,-1 0 0 0 0,-1 0-62 0 0,-57 72 93 0 0,69-83-129 0 0,-1 1 0 0 0,0 0 0 0 0,1 0 0 0 0,-1-1 0 0 0,0 1 0 0 0,1 0 0 0 0,-1 0 0 0 0,1 0 0 0 0,0 0 0 0 0,-1 0 0 0 0,1 0 0 0 0,0 0 0 0 0,-1 0 0 0 0,1 0 0 0 0,0 0 0 0 0,0 0-1 0 0,0 0 1 0 0,0 0 0 0 0,0 0 0 0 0,0 0 0 0 0,0 0 0 0 0,0 0 0 0 0,1 0 0 0 0,-1 0 0 0 0,0 0 0 0 0,0-1 0 0 0,1 1 0 0 0,-1 0 0 0 0,1 0 0 0 0,-1 0 0 0 0,1 0 0 0 0,-1 0 0 0 0,1 0 0 0 0,-1-1 0 0 0,1 1 0 0 0,0 0 0 0 0,0 0 0 0 0,-1-1 0 0 0,1 1 0 0 0,0-1 0 0 0,0 1 0 0 0,0-1 0 0 0,-1 1 0 0 0,1-1 0 0 0,0 1 0 0 0,0-1 0 0 0,0 0 0 0 0,0 1 0 0 0,0-1 0 0 0,0 0 0 0 0,1 0 36 0 0,58 4-9093 0 0,-48-4 4351 0 0,-4 0-2083 0 0</inkml:trace>
  <inkml:trace contextRef="#ctx0" brushRef="#br0" timeOffset="1381.312">2655 340 4121 0 0,'0'0'1696'0'0,"0"0"-266"0"0,0 0-94 0 0,0 0 34 0 0,0 0-59 0 0,0 0-206 0 0,0 0-311 0 0,0 0-277 0 0,0 0-166 0 0,0 0-91 0 0,0 0-76 0 0,0 0-17 0 0,-23 33-10 0 0,-69 102-22 0 0,58-59 37 0 0,33-62-136 0 0,-1-6-15 0 0,0 0 0 0 0,1 0 0 0 0,0 0 0 0 0,1 0 0 0 0,0 0 1 0 0,0 1-1 0 0,1-1 0 0 0,0 0 0 0 0,0 0 0 0 0,1 0 0 0 0,0 0 0 0 0,0 0 0 0 0,1 0 0 0 0,0 0 0 0 0,1-1 1 0 0,-1 0-1 0 0,1 1 0 0 0,1-1 0 0 0,-1-1 0 0 0,1 1 0 0 0,1-1 0 0 0,-1 0 0 0 0,1 0 0 0 0,0 0 0 0 0,0-1 1 0 0,1 0-1 0 0,-1 0 0 0 0,7 3-21 0 0,2-4 325 0 0,0-1 1 0 0,1 0-1 0 0,-1-2 1 0 0,1 1 0 0 0,0-2-1 0 0,-1 0 1 0 0,1-1-1 0 0,-1-1 1 0 0,1 0-1 0 0,-1-1 1 0 0,1 0 0 0 0,-1-2-1 0 0,0 0 1 0 0,-1 0-1 0 0,1-1 1 0 0,-1-1-1 0 0,-1-1 1 0 0,1 0 0 0 0,-1 0-1 0 0,0-1 1 0 0,-1-1-1 0 0,0 0 1 0 0,5-7-326 0 0,-7 9 81 0 0,0-2 1 0 0,0 1 0 0 0,-1-1-1 0 0,0 0 1 0 0,-1-1-1 0 0,0 0 1 0 0,-1 0-1 0 0,0-1 1 0 0,-1 0-1 0 0,0 0 1 0 0,-1-1-1 0 0,-1 1 1 0 0,0-1-1 0 0,0 0 1 0 0,-1-1-1 0 0,-1 1 1 0 0,0 0 0 0 0,-1-1-1 0 0,0 1 1 0 0,-1-1-1 0 0,-1 1 1 0 0,0-1-82 0 0,0 9-70 0 0,1 0 0 0 0,-1 0 0 0 0,-1 0 0 0 0,1 0 0 0 0,-1 0 0 0 0,0 0 0 0 0,0 0 0 0 0,0 0 1 0 0,-1 1-1 0 0,1-1 0 0 0,-1 1 0 0 0,0 0 0 0 0,0 0 0 0 0,-1 0 0 0 0,0 0 0 0 0,1 0 0 0 0,-1 1 0 0 0,0 0 1 0 0,-1 0-1 0 0,1 0 0 0 0,0 0 0 0 0,-1 0 0 0 0,0 1 0 0 0,1 0 0 0 0,-1 0 0 0 0,0 0 0 0 0,0 1 0 0 0,-3-1 70 0 0,-145-13-8453 0 0,116 16 1712 0 0,13 5-1122 0 0</inkml:trace>
</inkml:ink>
</file>

<file path=ppt/ink/ink6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42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2691 480 0 0 0,'0'0'1039'0'0,"0"0"-94"0"0,0 0-231 0 0,0 0-15 0 0,0 0 202 0 0,0 0 308 0 0,0 0 220 0 0,0 0 18 0 0,0 0-121 0 0,0 0-243 0 0,0 0-246 0 0,-15-5-179 0 0,-45-15-120 0 0,54 18-369 0 0,0 1-1 0 0,0 0 1 0 0,0 0 0 0 0,0 1-1 0 0,0-1 1 0 0,0 1-1 0 0,-1 0 1 0 0,1 1-1 0 0,0 0 1 0 0,0 0-1 0 0,0 0 1 0 0,0 1-1 0 0,0 0 1 0 0,0 0-1 0 0,1 0 1 0 0,-1 1-1 0 0,1-1 1 0 0,-1 2-169 0 0,-16 6 424 0 0,-31 13 423 0 0,2 2-1 0 0,1 3 0 0 0,1 2 0 0 0,-11 11-846 0 0,32-18 270 0 0,1 0 1 0 0,1 2-1 0 0,1 1 0 0 0,1 0 0 0 0,2 2 1 0 0,0 1-1 0 0,2 1 0 0 0,-4 10-270 0 0,-90 161 1094 0 0,105-178-1008 0 0,-107 298 1153 0 0,77-166-676 0 0,34-130-456 0 0,1 0 0 0 0,1 0 1 0 0,2 0-1 0 0,0 1 0 0 0,2-1 1 0 0,0 1-1 0 0,2-1-107 0 0,32 107 396 0 0,16 12-23 0 0,-45-123-322 0 0,2 0 1 0 0,0-1-1 0 0,1 0 0 0 0,1-1 0 0 0,1 0 0 0 0,1-1 0 0 0,0 0 0 0 0,1 0 0 0 0,1-2 1 0 0,1 1-1 0 0,1-2 0 0 0,4 3-51 0 0,31 26 145 0 0,43 29 27 0 0,-22-28-28 0 0,43 14 8 0 0,95 3 47 0 0,-20-28-68 0 0,73-21 78 0 0,-75-43-106 0 0,-21-9 3 0 0,-38-2-32 0 0,-89 23-40 0 0,-2-1 0 0 0,-1-3 0 0 0,0 0 0 0 0,-2-3 0 0 0,0-1 0 0 0,17-18-34 0 0,37-30 86 0 0,57-77 151 0 0,-130 130-210 0 0,0 0 0 0 0,-1-1 1 0 0,-1 0-1 0 0,-1-1 0 0 0,-1-1 1 0 0,-1 0-1 0 0,-1 0 1 0 0,-1-1-1 0 0,-2 0 0 0 0,0-1 1 0 0,-1 0-1 0 0,-2 0 1 0 0,1-18-28 0 0,6-274 214 0 0,-14 292-200 0 0,-1 0-1 0 0,-2 0 0 0 0,0 0 0 0 0,-2 1 1 0 0,0 0-1 0 0,-2 0 0 0 0,-1 1 0 0 0,-1 0 1 0 0,-6-7-14 0 0,5 4 18 0 0,-55-74-42 0 0,45 65 37 0 0,4 4-8 0 0,-1 0-1 0 0,-2 2 1 0 0,-1 1-1 0 0,-2 0 1 0 0,-13-11-5 0 0,-35-33-20 0 0,30 36 37 0 0,-162-66-45 0 0,92 63-140 0 0,-65 2 81 0 0,109 9 42 0 0,0 14 25 0 0,6 4-76 0 0,-115 15-615 0 0,27 3-1481 0 0,124-21-1626 0 0,19 6-317 0 0,2 1-3820 0 0,4 3-2415 0 0</inkml:trace>
  <inkml:trace contextRef="#ctx0" brushRef="#br0" timeOffset="1259.443">886 2600 0 0 0,'0'0'361'0'0,"0"0"870"0"0,0 0 176 0 0,0 0-213 0 0,0 0-266 0 0,0 0-180 0 0,0 0-44 0 0,11 0 22 0 0,81-4 2648 0 0,262-21 3541 0 0,184 21-5695 0 0,-354 4-675 0 0,180 30-175 0 0,-83-23 315 0 0,284-15 225 0 0,-21-10 190 0 0,490 18-424 0 0,-759 4-689 0 0,-154 0 884 0 0,-60-2-3520 0 0,-31-1-2499 0 0,1-1-3715 0 0,-31 0 1571 0 0</inkml:trace>
  <inkml:trace contextRef="#ctx0" brushRef="#br0" timeOffset="1785.186">1236 2641 0 0 0,'0'0'211'0'0,"0"0"373"0"0,0 0 549 0 0,0 0 877 0 0,0 0 596 0 0,0 0 125 0 0,0 0-488 0 0,0 0-721 0 0,0 0-438 0 0,0 0-203 0 0,0 0-108 0 0,0 0-99 0 0,0 0-102 0 0,-26 12-108 0 0,-83 39-82 0 0,-221 107 504 0 0,215-89-1662 0 0,52-9-3602 0 0,57-48 1696 0 0,4 8-6644 0 0,2-16 7732 0 0</inkml:trace>
  <inkml:trace contextRef="#ctx0" brushRef="#br0" timeOffset="2045.721">2212 2589 7554 0 0,'0'0'756'0'0,"0"0"-333"0"0,0 0-119 0 0,0 0 413 0 0,0 0 719 0 0,0 0 433 0 0,0 0 58 0 0,0 0-427 0 0,0 0-736 0 0,0 0-434 0 0,0 0-172 0 0,0 0-59 0 0,-38 24-5 0 0,-124 77-6 0 0,5-20 57 0 0,-191 103-64 0 0,345-182-102 0 0,-2 0-71 0 0,1-1 0 0 0,-1 1-1 0 0,1 0 1 0 0,0 1 0 0 0,0-1-1 0 0,0 1 1 0 0,0-1 0 0 0,0 1-1 0 0,0 1 1 0 0,1-1 0 0 0,-1 0-1 0 0,1 1 1 0 0,0 0 0 0 0,0-1 0 0 0,1 1-1 0 0,-1 0 1 0 0,1 1 0 0 0,0-1-1 0 0,0 0 1 0 0,0 1 0 0 0,0-1-1 0 0,1 1 1 0 0,0 0 0 0 0,-1 4 92 0 0,4-7-142 0 0,-1 0 0 0 0,1 0 1 0 0,1 0-1 0 0,-1-1 0 0 0,0 1 1 0 0,0 0-1 0 0,1-1 0 0 0,-1 0 1 0 0,0 1-1 0 0,1-1 1 0 0,0 0-1 0 0,-1 0 0 0 0,1-1 1 0 0,-1 1-1 0 0,1 0 0 0 0,0-1 1 0 0,0 0-1 0 0,-1 0 0 0 0,1 0 1 0 0,0 0-1 0 0,0 0 0 0 0,0 0 142 0 0,1 0-215 0 0,25 0-1460 0 0,1-2-1 0 0,-1-1 0 0 0,0-1 1 0 0,-1-1-1 0 0,1-2 0 0 0,1-2 1676 0 0,22-3-2331 0 0,-24 7 2039 0 0</inkml:trace>
  <inkml:trace contextRef="#ctx0" brushRef="#br0" timeOffset="2268.655">2803 2711 0 0 0,'0'0'1148'0'0,"33"-8"165"0"0,110-23-144 0 0,-109 23-352 0 0,1 2 1 0 0,0 1-1 0 0,1 2 0 0 0,-1 1 0 0 0,5 2-817 0 0,-39 1 116 0 0,0-1-1 0 0,-1 1 0 0 0,1 0 0 0 0,0-1 1 0 0,-1 1-1 0 0,1 0 0 0 0,0 0 0 0 0,-1-1 1 0 0,1 1-1 0 0,-1 0 0 0 0,1 0 1 0 0,-1 0-1 0 0,0 0 0 0 0,1 0 0 0 0,-1 0 1 0 0,0-1-1 0 0,1 1 0 0 0,-1 0 0 0 0,0 0 1 0 0,0 0-1 0 0,0 0 0 0 0,0 0 0 0 0,0 0 1 0 0,0 0-1 0 0,0 0 0 0 0,0 0 0 0 0,-1 0 1 0 0,1 0-1 0 0,0 0 0 0 0,-1 0 1 0 0,1 0-1 0 0,0 0 0 0 0,-1 0 0 0 0,1-1 1 0 0,-1 1-1 0 0,1 0 0 0 0,-1 0 0 0 0,0 0 1 0 0,1-1-1 0 0,-1 1 0 0 0,0 0 0 0 0,1-1 1 0 0,-1 1-1 0 0,0-1 0 0 0,0 1 1 0 0,0-1-1 0 0,0 1 0 0 0,1-1 0 0 0,-1 1 1 0 0,0-1-1 0 0,0 0 0 0 0,0 1 0 0 0,0-1 1 0 0,0 0-1 0 0,0 0 0 0 0,0 0 0 0 0,0 0 1 0 0,0 0-116 0 0,-205 119 2738 0 0,-280 100-1698 0 0,295-131-847 0 0,188-87-280 0 0,1 0 0 0 0,-1 0 0 0 0,1 0 1 0 0,-1 0-1 0 0,1 0 0 0 0,-1 0 0 0 0,1 1 0 0 0,0-1 0 0 0,0 1 0 0 0,-1 0 0 0 0,1 0 0 0 0,0 0 0 0 0,1 0 0 0 0,-1 0 0 0 0,0 0 0 0 0,0 0 1 0 0,1 1-1 0 0,0-1 0 0 0,-1 0 0 0 0,1 1 0 0 0,0-1 0 0 0,0 1 0 0 0,0 0 0 0 0,0-1 0 0 0,1 1 0 0 0,-1 0 0 0 0,1-1 0 0 0,0 3 87 0 0,48 3-5411 0 0,-26-8 1250 0 0,-1 0-2206 0 0</inkml:trace>
  <inkml:trace contextRef="#ctx0" brushRef="#br0" timeOffset="2529.942">4281 2678 3561 0 0,'0'0'1837'0'0,"0"0"-370"0"0,0 0 127 0 0,0 0 78 0 0,0 0-83 0 0,0 0-205 0 0,0 0-285 0 0,-40 22-281 0 0,-129 71-237 0 0,-58 17 30 0 0,-215 117-939 0 0,348-152-3054 0 0,88-57 133 0 0,7-4-2223 0 0,0-10 1690 0 0</inkml:trace>
  <inkml:trace contextRef="#ctx0" brushRef="#br0" timeOffset="2787.814">5244 2714 1744 0 0,'0'0'1654'0'0,"0"0"-64"0"0,0 0 162 0 0,0 0 74 0 0,0 0-199 0 0,0 0-254 0 0,-36 16-252 0 0,-117 52-225 0 0,-68 32 670 0 0,-202 136-782 0 0,399-223-1012 0 0,0 1 0 0 0,1 2 0 0 0,0 0 0 0 0,2 2 0 0 0,0 0 1 0 0,1 1-1 0 0,-11 14 228 0 0,14-1-3052 0 0,12-10-3597 0 0,5-13 2012 0 0</inkml:trace>
  <inkml:trace contextRef="#ctx0" brushRef="#br0" timeOffset="5252.466">2873 1488 0 0 0,'0'0'1183'0'0,"0"0"456"0"0,0 0 19 0 0,0 0-139 0 0,0 0-110 0 0,0 0-59 0 0,0 0-33 0 0,9 19 5325 0 0,-24-2-4727 0 0,15-16-1698 0 0,0-1-61 0 0,31-21 2036 0 0,-1-12-1612 0 0,-60 57 625 0 0,29-23-1189 0 0,-1-1 0 0 0,1 1 1 0 0,0 0-1 0 0,0 0 0 0 0,0 0 0 0 0,0 0 0 0 0,0 0 0 0 0,0 0 0 0 0,0 0 0 0 0,0 0 0 0 0,0 0 0 0 0,0 0 0 0 0,1 1 1 0 0,-1-1-1 0 0,0 0 0 0 0,1 0 0 0 0,-1 1 0 0 0,1-1 0 0 0,0 0 0 0 0,-1 1 0 0 0,1-1 0 0 0,0 1 0 0 0,0-1 1 0 0,0 1-1 0 0,0-1 0 0 0,0 0 0 0 0,0 1 0 0 0,0-1 0 0 0,0 2-16 0 0,21-6 700 0 0,-15 0-4513 0 0,-2 2-5906 0 0,-4 1-898 0 0</inkml:trace>
  <inkml:trace contextRef="#ctx0" brushRef="#br0" timeOffset="7162.125">3324 1017 0 0 0,'0'0'760'0'0,"0"0"430"0"0,0 0 17 0 0,0 0-116 0 0,0 0-101 0 0,0 0-65 0 0,4-11-38 0 0,17-51 874 0 0,-20 61-1519 0 0,-1-1 1 0 0,1 0-1 0 0,-1 1 0 0 0,0-1 0 0 0,1 0 1 0 0,-1 1-1 0 0,0-1 0 0 0,0 0 0 0 0,0 1 0 0 0,0-1 1 0 0,0 1-1 0 0,-1-1 0 0 0,1 0 0 0 0,0 1 1 0 0,-1-1-1 0 0,1 1 0 0 0,-1-1 0 0 0,0 1 0 0 0,0-1 1 0 0,1 1-1 0 0,-1-1 0 0 0,0 1 0 0 0,0-1 1 0 0,0 1-1 0 0,0 0 0 0 0,-1 0 0 0 0,1 0 0 0 0,0 0 1 0 0,-1-1-243 0 0,-49-5 2351 0 0,40 9-2302 0 0,1 1 0 0 0,0 0 1 0 0,0 1-1 0 0,1 0 0 0 0,-1 1 1 0 0,1 0-1 0 0,0 0 0 0 0,0 1 1 0 0,0 0-1 0 0,1 1 0 0 0,0 0 1 0 0,0 0-1 0 0,1 0 0 0 0,0 1 1 0 0,0 0-1 0 0,1 1 0 0 0,0 0 1 0 0,1-1-1 0 0,-1 2 0 0 0,2-1 1 0 0,-1 1-1 0 0,1-1 0 0 0,1 1 1 0 0,0 1-1 0 0,0-1 1 0 0,0 7-51 0 0,-14 174 251 0 0,17-183-202 0 0,1-1 0 0 0,0 1 1 0 0,0-1-1 0 0,1 0 0 0 0,0 1 0 0 0,0-1 1 0 0,1 0-1 0 0,0 0 0 0 0,0 0 0 0 0,0-1 1 0 0,1 1-1 0 0,0-1 0 0 0,0 0 0 0 0,1 0 0 0 0,0 0 1 0 0,0 0-1 0 0,0-1 0 0 0,1 0 0 0 0,0 0 1 0 0,-1-1-1 0 0,2 1 0 0 0,-1-1 0 0 0,1 0 1 0 0,-1-1-1 0 0,1 0 0 0 0,0 0 0 0 0,0 0 1 0 0,0-1-1 0 0,7 1-48 0 0,-3-1 100 0 0,0 0 0 0 0,1-1 0 0 0,-1-1 1 0 0,1 0-1 0 0,-1 0 0 0 0,1-1 0 0 0,-1-1 0 0 0,0 0 1 0 0,1-1-1 0 0,-1 0 0 0 0,0 0 0 0 0,-1-1 0 0 0,1 0 1 0 0,-1-1-1 0 0,9-5-100 0 0,-19 10 0 0 0,7-4 41 0 0,1 0 0 0 0,-1-1 0 0 0,0 0 0 0 0,0 0 0 0 0,0 0 0 0 0,-1-1-1 0 0,0 0 1 0 0,0 0 0 0 0,0 0 0 0 0,-1-1 0 0 0,0 0 0 0 0,0 0-1 0 0,-1 0 1 0 0,0-1 0 0 0,0 0 0 0 0,-1 1 0 0 0,0-1 0 0 0,0-1 0 0 0,-1 1-1 0 0,2-8-40 0 0,-5 13-37 0 0,1 1 0 0 0,-1-1 0 0 0,1 0 0 0 0,-1 0 0 0 0,0 1 0 0 0,0-1 0 0 0,0 1 0 0 0,0-1 0 0 0,-1 1 0 0 0,1-1 0 0 0,-1 1 0 0 0,1 0 0 0 0,-1-1-1 0 0,0 1 1 0 0,0 0 0 0 0,0 0 0 0 0,0 1 0 0 0,0-1 0 0 0,0 0 0 0 0,-1 1 0 0 0,1-1 0 0 0,-1 1 0 0 0,1 0 0 0 0,-1-1 0 0 0,1 1 0 0 0,-1 0 0 0 0,0 1 0 0 0,-1-1 37 0 0,-80-12-2319 0 0,8 17 993 0 0,76-4 1333 0 0,0 0-54 0 0,10-1-266 0 0,265-61 1740 0 0,-252 59-1833 0 0,56-4 800 0 0,-32 17-7440 0 0,-37-7 653 0 0,-3-2 14 0 0</inkml:trace>
  <inkml:trace contextRef="#ctx0" brushRef="#br0" timeOffset="9186.412">2407 1043 0 0 0,'0'0'704'0'0,"0"0"542"0"0,0 0 111 0 0,0 0-79 0 0,0 0-131 0 0,0 0-128 0 0,0 0-104 0 0,0 0-53 0 0,0 0-19 0 0,-16 15-33 0 0,-49 47-42 0 0,22 5 1265 0 0,36-49-1503 0 0,-5 14 4 0 0,2 1 0 0 0,1 0 0 0 0,2 0 0 0 0,1 1 0 0 0,2-1 0 0 0,1 1 0 0 0,1 0 0 0 0,2 0 0 0 0,2 0 0 0 0,1 0-1 0 0,6 25-533 0 0,-1-27 326 0 0,1 0 0 0 0,1-1-1 0 0,2 0 1 0 0,2-1 0 0 0,15 27-326 0 0,-20-42 132 0 0,0-1 0 0 0,0 0 1 0 0,1 0-1 0 0,1-1 0 0 0,0 0 1 0 0,1-1-1 0 0,1-1 0 0 0,-1 1 1 0 0,3-1-133 0 0,-9-8 80 0 0,1 0 1 0 0,0 0-1 0 0,-1 0 0 0 0,1-1 1 0 0,0 0-1 0 0,0-1 1 0 0,1 1-1 0 0,-1-1 0 0 0,0-1 1 0 0,0 1-1 0 0,1-1 1 0 0,-1 0-1 0 0,7-2-80 0 0,9 2 182 0 0,-19-1-120 0 0,1 1 1 0 0,0-1-1 0 0,-1 0 1 0 0,1 0-1 0 0,-1-1 1 0 0,0 1 0 0 0,1-1-1 0 0,-1 0 1 0 0,0 0-1 0 0,0 0 1 0 0,0-1-1 0 0,0 0 1 0 0,0 1-1 0 0,-1-1 1 0 0,1-1 0 0 0,-1 1-1 0 0,0 0 1 0 0,0-1-1 0 0,0 0 1 0 0,0 1-1 0 0,-1-2-62 0 0,-10-18 721 0 0,-2 14-755 0 0,-1 7 101 0 0,11 0-55 0 0,-1 1 8 0 0,-30-21 50 0 0,-9-11-4 0 0,-61-40-106 0 0,53 22 34 0 0,37 32-534 0 0,4 50 461 0 0,-2 0 0 0 0,-1 0 1 0 0,-1 0-1 0 0,-2-1 0 0 0,-15 26 79 0 0,17-38-20 0 0,0-1 1 0 0,-1 0-1 0 0,-1-1 1 0 0,0 0-1 0 0,-2-1 1 0 0,0 0 0 0 0,-4 2 19 0 0,-5-5 49 0 0,24-12-38 0 0,0 0-31 0 0,0 0 26 0 0,0 0 14 0 0,0 0 8 0 0,0 0-29 0 0,0 0-16 0 0,0 0-11 0 0,29 0-103 0 0,231-4 134 0 0,-143-25 44 0 0,-52 7-1697 0 0,-34 10-1532 0 0,-14 4-1169 0 0,1 3-4665 0 0,-9 4 2697 0 0</inkml:trace>
  <inkml:trace contextRef="#ctx0" brushRef="#br0" timeOffset="10395.457">2291 1161 0 0 0,'25'-26'6542'0'0,"31"-5"202"0"0,-50 28-6318 0 0,168-99 5356 0 0,-166 97-5711 0 0,1 1 0 0 0,0 1 0 0 0,-1 0 0 0 0,2 0 0 0 0,-1 0 0 0 0,0 1 0 0 0,0 1 0 0 0,1 0 0 0 0,-1 0 0 0 0,0 0 0 0 0,10 2-71 0 0,-11 7-1223 0 0,-3-4-8096 0 0,-3-1 2003 0 0</inkml:trace>
  <inkml:trace contextRef="#ctx0" brushRef="#br0" timeOffset="15804.452">2878 2044 0 0 0,'0'0'999'0'0,"0"0"-234"0"0,0 0-155 0 0,0 0 171 0 0,0 0 306 0 0,0 0 186 0 0,0 0-51 0 0,0 0-292 0 0,0 0-359 0 0,0 0-291 0 0,0 0-129 0 0,-2 6 1 0 0,-164 379 4923 0 0,147-349-4799 0 0,38-85 3108 0 0,5-16-3391 0 0,58-85 260 0 0,-29 69-187 0 0,-52 79-69 0 0,-1 1 0 0 0,0 0-1 0 0,1-1 1 0 0,-1 1 0 0 0,1 0 0 0 0,0-1 0 0 0,-1 1 0 0 0,1 0 0 0 0,0-1 0 0 0,0 1-1 0 0,0 0 1 0 0,0 0 0 0 0,0 0 0 0 0,0 0 0 0 0,0 0 0 0 0,0 0 0 0 0,0 0 0 0 0,0 0-1 0 0,0 0 1 0 0,1 1 0 0 0,-1-1 0 0 0,0 0 0 0 0,1 1 0 0 0,-1-1 0 0 0,1 1 0 0 0,-1 0-1 0 0,0-1 1 0 0,1 1 0 0 0,-1 0 0 0 0,1 0 0 0 0,-1 0 0 0 0,1 0 0 0 0,-1 0 0 0 0,1 0-1 0 0,-1 0 1 0 0,1 0 0 0 0,-1 1 0 0 0,0-1 0 0 0,1 1 0 0 0,-1-1 0 0 0,1 1-1 0 0,-1-1 1 0 0,0 1 0 0 0,0 0 0 0 0,1 0 0 0 0,-1-1 0 0 0,0 1 0 0 0,0 0 0 0 0,0 0-1 0 0,0 0 1 0 0,0 0 0 0 0,0 1 0 0 0,0-1 0 0 0,0 0 0 0 0,0 0 0 0 0,-1 0 0 0 0,1 1-1 0 0,0 0 4 0 0,17 88 325 0 0,-5 36 457 0 0,3-138-207 0 0,105-119-400 0 0,-65 79-168 0 0,-46 41-7 0 0,0 1 0 0 0,1 1 0 0 0,0-1 0 0 0,0 2 0 0 0,1-1 0 0 0,0 2 0 0 0,1-1 0 0 0,0 2 0 0 0,0 0 0 0 0,4-1 0 0 0,-14 7 8 0 0,-1 1 0 0 0,0 0 0 0 0,0 0 1 0 0,0 0-1 0 0,0 1 0 0 0,0-1 0 0 0,0 0 1 0 0,0 1-1 0 0,-1-1 0 0 0,1 1 1 0 0,0 0-1 0 0,-1 0 0 0 0,1-1 0 0 0,-1 1 1 0 0,0 0-1 0 0,1 0 0 0 0,-1 0 0 0 0,0 0 1 0 0,0 1-1 0 0,0-1 0 0 0,-1 0 1 0 0,1 0-1 0 0,0 1 0 0 0,-1-1 0 0 0,0 0 1 0 0,1 1-1 0 0,-1-1 0 0 0,0 0 1 0 0,0 1-1 0 0,0-1 0 0 0,-1 0 0 0 0,1 1 1 0 0,-1-1-1 0 0,1 0 0 0 0,-1 1 0 0 0,0-1 1 0 0,1 0-1 0 0,-1 0 0 0 0,-1 0-8 0 0,2 13 75 0 0,-31 254 1207 0 0,31-269-1328 0 0,0 1 1 0 0,0-1 0 0 0,0 1-1 0 0,0 0 1 0 0,0-1 0 0 0,0 1-1 0 0,0-1 1 0 0,0 1 0 0 0,0-1 0 0 0,1 1-1 0 0,-1-1 1 0 0,0 1 0 0 0,0-1-1 0 0,1 1 1 0 0,-1-1 0 0 0,0 0 0 0 0,1 1-1 0 0,-1-1 1 0 0,0 1 0 0 0,1-1-1 0 0,-1 0 1 0 0,0 1 0 0 0,1-1 0 0 0,-1 0-1 0 0,1 1 1 0 0,-1-1 0 0 0,1 0-1 0 0,-1 0 1 0 0,1 1 0 0 0,-1-1-1 0 0,1 0 1 0 0,-1 0 0 0 0,1 0 0 0 0,-1 0-1 0 0,1 0 1 0 0,-1 0 0 0 0,1 0-1 0 0,0 0 1 0 0,-1 0 0 0 0,1 0 0 0 0,-1 0-1 0 0,1 0 1 0 0,-1 0 0 0 0,1 0-1 0 0,-1 0 1 0 0,1-1 0 0 0,-1 1 0 0 0,1 0-1 0 0,-1 0 1 0 0,1-1 0 0 0,-1 1-1 0 0,1-1 46 0 0,23-13-11822 0 0,-19 7 4771 0 0</inkml:trace>
  <inkml:trace contextRef="#ctx0" brushRef="#br0" timeOffset="24349.556">3745 141 0 0 0,'0'0'810'0'0,"0"0"258"0"0,0 0-95 0 0,0 0-177 0 0,0 0-142 0 0,0 0-66 0 0,6-11 4289 0 0,88 44 596 0 0,-47-10-4373 0 0,135 83 818 0 0,-148-78-1779 0 0,0 1 0 0 0,-2 1-1 0 0,-1 2 1 0 0,-2 1 0 0 0,-1 1-1 0 0,-2 1 1 0 0,21 37-139 0 0,75 116 161 0 0,-112-171-149 0 0,-4-8 9 0 0,0 0-1 0 0,-1 1 1 0 0,0 0-1 0 0,0 0 1 0 0,-1 0-1 0 0,-1 1 1 0 0,1-1-1 0 0,-2 1 1 0 0,1 0-1 0 0,-2 0 1 0 0,1 5-21 0 0,4 17 57 0 0,3 11 169 0 0,5-19-137 0 0,-14-24-101 0 0,0-1 23 0 0,0 0 11 0 0,0 0-4 0 0,0 0-20 0 0,0 0 18 0 0,0 0-22 0 0,0 0 3 0 0,0 0 20 0 0,0 0-21 0 0,0 0 8 0 0,0 0 3 0 0,0 3 1 0 0,0-3 21 0 0,-7 45 401 0 0,3-34-716 0 0,2-10 2049 0 0,-7-14-389 0 0,-18-10-1377 0 0,0 1 0 0 0,-2 2 0 0 0,0 1-1 0 0,-1 1 1 0 0,-1 1 0 0 0,-1 2 0 0 0,0 1 0 0 0,-23-6 3 0 0,-10-10 108 0 0,56 12-7 0 0,44 2-197 0 0,63-50 216 0 0,176-85-188 0 0,-199 118-364 0 0,-75 41-330 0 0,-40 136 1006 0 0,-28-13-153 0 0,-2-20-132 0 0,64-98-94 0 0,-3 14-3683 0 0,9-26 1759 0 0,0-1-1212 0 0,0 0-3787 0 0,2 0 3276 0 0,2 0 1280 0 0</inkml:trace>
  <inkml:trace contextRef="#ctx0" brushRef="#br0" timeOffset="25400.92">4752 1047 0 0 0,'0'0'980'0'0,"0"0"312"0"0,0 0-59 0 0,0 0-241 0 0,0 0-129 0 0,0 0 62 0 0,0 0 150 0 0,0 0 128 0 0,0 0 47 0 0,6 2-58 0 0,-2 0-865 0 0,0 0 1 0 0,0-1-1 0 0,1 0 0 0 0,-1 1 1 0 0,0-1-1 0 0,1-1 1 0 0,-1 1-1 0 0,0-1 0 0 0,1 1 1 0 0,-1-1-1 0 0,1-1 0 0 0,-1 1 1 0 0,0 0-1 0 0,1-1 1 0 0,-1 0-1 0 0,0 0 0 0 0,1-1 1 0 0,-1 1-1 0 0,2-2-327 0 0,44-29 759 0 0,-2-2-1 0 0,-2-3 1 0 0,-1-1-1 0 0,-2-2 1 0 0,19-25-759 0 0,-55 59 4 0 0,0 0-1 0 0,-1-1 1 0 0,0 1 0 0 0,0-1 0 0 0,-1-1 0 0 0,0 1-1 0 0,0-1 1 0 0,-1 0 0 0 0,0 0 0 0 0,-1 0 0 0 0,1-1 0 0 0,-1 1-1 0 0,-1-1 1 0 0,2-7-4 0 0,-6 14-81 0 0,0 1-1 0 0,0-1 0 0 0,0 1 1 0 0,0 0-1 0 0,0 0 0 0 0,0 0 1 0 0,0 0-1 0 0,0 0 1 0 0,0 1-1 0 0,0-1 0 0 0,-1 0 1 0 0,1 1-1 0 0,0 0 0 0 0,0-1 1 0 0,-1 1-1 0 0,1 0 1 0 0,0 0-1 0 0,-1 1 0 0 0,1-1 1 0 0,0 0-1 0 0,0 1 0 0 0,-1-1 1 0 0,1 1-1 0 0,0 0 1 0 0,0 0-1 0 0,0 0 0 0 0,0 0 1 0 0,0 0-1 0 0,-1 0 82 0 0,-12 8-28 0 0,0-1-1 0 0,0 2 1 0 0,1 0 0 0 0,0 1-1 0 0,0 0 1 0 0,1 1 0 0 0,1 1-1 0 0,0 0 1 0 0,1 0 0 0 0,0 1-1 0 0,1 1 1 0 0,1 0 0 0 0,0 0-1 0 0,1 1 1 0 0,1 0 0 0 0,0 1 28 0 0,4-13 34 0 0,1 1 0 0 0,-1 0 0 0 0,1 0 1 0 0,0 0-1 0 0,0 0 0 0 0,1 0 1 0 0,-1 0-1 0 0,1 1 0 0 0,1-1 0 0 0,-1 0 1 0 0,0 1-1 0 0,1-1 0 0 0,0 1 1 0 0,1-1-1 0 0,-1 0 0 0 0,1 1 0 0 0,0-1 1 0 0,0 0-1 0 0,1 0 0 0 0,-1 1 0 0 0,1-1 1 0 0,1 0-1 0 0,-1-1 0 0 0,0 1 1 0 0,1 0-1 0 0,0-1 0 0 0,0 1 0 0 0,1-1 1 0 0,-1 0-1 0 0,1 0 0 0 0,0 0 1 0 0,0-1-1 0 0,0 1 0 0 0,2 0-34 0 0,9 2 120 0 0,0-1 0 0 0,1 0 0 0 0,0-1-1 0 0,0 0 1 0 0,0-2 0 0 0,1 0 0 0 0,-1-1 0 0 0,0 0 0 0 0,1-1-1 0 0,-1-1 1 0 0,0-1 0 0 0,1 0 0 0 0,3-2-120 0 0,22-7 159 0 0,0-1 0 0 0,-1-2 0 0 0,-1-2 1 0 0,-1-2-1 0 0,0-1 0 0 0,-1-2 0 0 0,-1-2 0 0 0,7-7-159 0 0,-25 17 27 0 0,0-1 0 0 0,-1-1 0 0 0,0-1 0 0 0,-1 0 0 0 0,-1-1-1 0 0,-1-1 1 0 0,0 0 0 0 0,11-21-27 0 0,-25 39-31 0 0,0-1-1 0 0,0 0 0 0 0,0 1 1 0 0,0-1-1 0 0,0 0 1 0 0,0 0-1 0 0,0 0 0 0 0,-1 0 1 0 0,1 0-1 0 0,0 0 1 0 0,-1 0-1 0 0,1 0 1 0 0,-1 0-1 0 0,1 0 0 0 0,-1 0 1 0 0,1 0-1 0 0,-1 0 1 0 0,0 0-1 0 0,0 0 1 0 0,1-1-1 0 0,-1 1 0 0 0,0 0 1 0 0,0 0-1 0 0,0 0 1 0 0,0 0-1 0 0,0-1 0 0 0,-1 1 1 0 0,1 0-1 0 0,0 0 1 0 0,0 0-1 0 0,-1 0 1 0 0,1 0-1 0 0,-1 0 0 0 0,1 0 1 0 0,-1 0-1 0 0,1 0 1 0 0,-1 0-1 0 0,0 0 0 0 0,1 0 1 0 0,-1 0-1 0 0,0 0 1 0 0,0 0-1 0 0,0 0 1 0 0,0 1-1 0 0,0-1 0 0 0,0 0 1 0 0,0 1-1 0 0,0-1 1 0 0,0 1-1 0 0,0-1 0 0 0,0 1 1 0 0,0-1-1 0 0,0 1 1 0 0,0 0-1 0 0,0-1 1 0 0,-1 1-1 0 0,1 0 0 0 0,0 0 1 0 0,0 0-1 0 0,0 0 1 0 0,0 0-1 0 0,-1 0 1 0 0,1 0-1 0 0,0 1 0 0 0,0-1 1 0 0,0 0-1 0 0,0 1 1 0 0,0-1-1 0 0,-1 1 32 0 0,-9 6-84 0 0,1 1 1 0 0,-1 1-1 0 0,2-1 0 0 0,-1 2 1 0 0,2-1-1 0 0,-1 1 0 0 0,1 1 1 0 0,-4 6 83 0 0,10-14-7 0 0,-5 5 26 0 0,1-1 0 0 0,1 1 0 0 0,0 0 0 0 0,0 1 0 0 0,0 0 0 0 0,1-1 0 0 0,0 1 0 0 0,1 1 0 0 0,0-1 0 0 0,0 0 0 0 0,1 1 0 0 0,0-1 0 0 0,1 1 0 0 0,0 0 0 0 0,0 0 1 0 0,1-1-1 0 0,1 1 0 0 0,0 3-19 0 0,3-7 44 0 0,1 1 1 0 0,0-1 0 0 0,0-1-1 0 0,1 1 1 0 0,0-1 0 0 0,0 0 0 0 0,0 0-1 0 0,0-1 1 0 0,1 1 0 0 0,-1-2-1 0 0,1 1 1 0 0,0-1 0 0 0,1 0-1 0 0,-1 0 1 0 0,0-1 0 0 0,1 0 0 0 0,-1 0-1 0 0,1-1 1 0 0,0 0 0 0 0,0 0-1 0 0,-1 0 1 0 0,1-1 0 0 0,0-1-1 0 0,0 1 1 0 0,-1-1 0 0 0,1-1 0 0 0,1 0-45 0 0,7 2 118 0 0,10-2 1 0 0,-1-2 0 0 0,0-1 0 0 0,0 0-1 0 0,0-2 1 0 0,-1-1 0 0 0,0-1 0 0 0,-1-1 0 0 0,0-1-1 0 0,0-1 1 0 0,-1-1 0 0 0,-1-1 0 0 0,4-4-119 0 0,0 1 30 0 0,0-1 1 0 0,-2-2-1 0 0,0 0 0 0 0,-1-2 1 0 0,-1 0-1 0 0,-1-1 0 0 0,-1-2 1 0 0,-1 0-1 0 0,13-25-30 0 0,-29 48-33 0 0,0 0 0 0 0,-1-1-1 0 0,1 1 1 0 0,-1 0 0 0 0,0-1 0 0 0,0 1-1 0 0,1-1 1 0 0,-2 1 0 0 0,1-1-1 0 0,0 0 1 0 0,-1 1 0 0 0,1-1 0 0 0,-1 0-1 0 0,0 0 1 0 0,1 1 0 0 0,-1-1-1 0 0,-1 0 1 0 0,1 0 0 0 0,0 1 0 0 0,-1-1-1 0 0,1 0 1 0 0,-1 1 0 0 0,0-1-1 0 0,0 0 1 0 0,0 1 0 0 0,0-1 0 0 0,-1 1-1 0 0,1 0 1 0 0,0-1 0 0 0,-1 1-1 0 0,0 0 1 0 0,0 0 0 0 0,1 0 0 0 0,-1 0-1 0 0,0 0 1 0 0,-1 0 0 0 0,1 1 0 0 0,0-1-1 0 0,0 1 1 0 0,-1-1 0 0 0,1 1-1 0 0,-1 0 1 0 0,1 0 0 0 0,-1 0 0 0 0,1 0-1 0 0,-4 0 34 0 0,-3 3-34 0 0,-1 0-1 0 0,0 1 1 0 0,1 0-1 0 0,-1 0 0 0 0,1 1 1 0 0,0 0-1 0 0,0 1 1 0 0,1 0-1 0 0,-1 0 1 0 0,1 1-1 0 0,0 0 1 0 0,1 1-1 0 0,-1 0 0 0 0,1 0 1 0 0,1 0-1 0 0,-1 1 1 0 0,1 0-1 0 0,1 0 1 0 0,-1 0-1 0 0,1 1 1 0 0,1 0-1 0 0,-4 8 35 0 0,0-4 50 0 0,0 1 0 0 0,1 0-1 0 0,0 0 1 0 0,1 0 0 0 0,0 1-1 0 0,1 0 1 0 0,1 0 0 0 0,1 1 0 0 0,0-1-1 0 0,1 1 1 0 0,0-1 0 0 0,2 1 0 0 0,0 0-1 0 0,1 11-49 0 0,3-17 31 0 0,1 1 0 0 0,1-1 0 0 0,0 0 0 0 0,0-1 0 0 0,0 0 0 0 0,1 0 0 0 0,1 0 0 0 0,0-1 0 0 0,0 0 0 0 0,0 0 0 0 0,1-1 0 0 0,0 0 1 0 0,1 0-1 0 0,-1-1 0 0 0,1-1 0 0 0,0 0 0 0 0,1 0 0 0 0,-1-1 0 0 0,1 0 0 0 0,0 0 0 0 0,0-2 0 0 0,0 1 0 0 0,2-1-31 0 0,92 12-2204 0 0,-83-14-2643 0 0,-1-3-3995 0 0,-12 0 2642 0 0</inkml:trace>
  <inkml:trace contextRef="#ctx0" brushRef="#br0" timeOffset="28087.437">1126 1599 0 0 0,'0'0'504'0'0,"0"-4"100"0"0,2-25 2127 0 0,-2 29-2044 0 0,0 0-11 0 0,-21-4 4595 0 0,-68 6 183 0 0,-45 5-3324 0 0,15-1-1614 0 0,-157 8 433 0 0,74-14 321 0 0,143-11-700 0 0,78 8-2561 0 0,8 17-863 0 0,-13-6-1589 0 0,1-1-4546 0 0,-10-7 5904 0 0</inkml:trace>
  <inkml:trace contextRef="#ctx0" brushRef="#br0" timeOffset="37226.526">1890 417 0 0 0,'0'0'692'0'0,"0"0"-30"0"0,0 0-64 0 0,0 0 1 0 0,0 0 65 0 0,-23-7 4432 0 0,-65 14-3322 0 0,28 2-1402 0 0,0-3 1 0 0,0-2-1 0 0,-59-4-372 0 0,57-1 198 0 0,-120-28 562 0 0,18 10-147 0 0,-121 45-631 0 0,84-26 319 0 0,82-24 331 0 0,89 16-141 0 0,-72-1 241 0 0,15 10-542 0 0,46 14-268 0 0,34-2-678 0 0,7-9-7163 0 0,0-3 1571 0 0</inkml:trace>
  <inkml:trace contextRef="#ctx0" brushRef="#br0" timeOffset="37971.388">715 1 0 0 0,'0'0'1012'0'0,"0"0"304"0"0,0 0 209 0 0,0 0 52 0 0,0 0-148 0 0,0 0-286 0 0,0 0-243 0 0,0 0-157 0 0,0 0-36 0 0,-2 7 53 0 0,-10 126 2636 0 0,13 172-563 0 0,-10 512-1510 0 0,-33-125-1174 0 0,32-341-854 0 0,10-349 534 0 0,-4 19-368 0 0,-6-15-2812 0 0,8-32-4940 0 0,2 13 4550 0 0,0 4 1726 0 0</inkml:trace>
  <inkml:trace contextRef="#ctx0" brushRef="#br0" timeOffset="38209.475">883 1264 0 0 0,'0'0'856'0'0,"0"0"236"0"0,0 0 153 0 0,0 0 243 0 0,0 0 222 0 0,0 0 45 0 0,0 0-254 0 0,0 0-398 0 0,-24 33-335 0 0,-73 105-293 0 0,48-47-9 0 0,-104 210-934 0 0,74-180-8258 0 0,72-109 5461 0 0</inkml:trace>
  <inkml:trace contextRef="#ctx0" brushRef="#br0" timeOffset="38756.548">855 30 0 0 0,'0'0'1508'0'0,"0"0"67"0"0,0 0-57 0 0,0 0-147 0 0,0 0-191 0 0,0 0-141 0 0,0 0-173 0 0,-9-4-109 0 0,-27-11-35 0 0,34 16-657 0 0,1 0 1 0 0,-1-1-1 0 0,1 1 1 0 0,-1 0-1 0 0,1 0 1 0 0,-1 0-1 0 0,1 0 1 0 0,0 0-1 0 0,-1 0 1 0 0,1 0 0 0 0,0 1-1 0 0,0-1 1 0 0,0 0-1 0 0,0 1 1 0 0,0-1-1 0 0,0 0 1 0 0,1 1-1 0 0,-1-1 1 0 0,0 1-1 0 0,1 0 1 0 0,-1-1-1 0 0,1 1 1 0 0,-1 0 0 0 0,1-1-1 0 0,0 1 1 0 0,0 0-1 0 0,0-1-65 0 0,-3 9 434 0 0,-125 336 3057 0 0,100-289-7782 0 0,-2-1 0 0 0,-2-1 0 0 0,-17 19 4291 0 0,44-66-3357 0 0</inkml:trace>
  <inkml:trace contextRef="#ctx0" brushRef="#br0" timeOffset="40856.956">16 789 0 0 0,'0'0'524'0'0,"0"0"399"0"0,0 0 157 0 0,0 0 321 0 0,0 0 380 0 0,0 0 204 0 0,0 0-88 0 0,0 0-391 0 0,0 0-467 0 0,0 0-396 0 0,0 0-273 0 0,-4-3-109 0 0,-1-3-259 0 0,-2 2 474 0 0,10 22 767 0 0,23 260 3185 0 0,-13-10-2908 0 0,-17-268 2108 0 0,-11-71-3167 0 0,16-115-377 0 0,2 165-89 0 0,2 1 0 0 0,0 0 0 0 0,2 0-1 0 0,0 0 1 0 0,1 1 0 0 0,1 0 0 0 0,0 0 0 0 0,2 1-1 0 0,11-15 6 0 0,-21 30-12 0 0,0 0 1 0 0,1-1-1 0 0,0 1 0 0 0,-1 0 0 0 0,1 0 0 0 0,0 0 0 0 0,0 1 0 0 0,1-1 0 0 0,-1 0 0 0 0,1 1 0 0 0,-1 0 0 0 0,1-1 1 0 0,0 1-1 0 0,0 0 0 0 0,0 0 0 0 0,0 1 0 0 0,0-1 0 0 0,0 1 0 0 0,0-1 0 0 0,0 1 0 0 0,1 0 0 0 0,-1 0 1 0 0,1 0-1 0 0,-1 1 0 0 0,1-1 0 0 0,-1 1 0 0 0,1 0 0 0 0,-1 0 0 0 0,1 0 0 0 0,-1 0 0 0 0,1 1 0 0 0,-1 0 0 0 0,0-1 1 0 0,1 1-1 0 0,-1 0 0 0 0,0 0 0 0 0,1 1 0 0 0,-1-1 0 0 0,0 1 0 0 0,0 0 0 0 0,0 0 0 0 0,1 1 12 0 0,38 100 47 0 0,-29 0-248 0 0,-10-49-6167 0 0,-1-46-4449 0 0,-1-8 3451 0 0</inkml:trace>
</inkml:ink>
</file>

<file path=ppt/ink/ink6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13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3441 0 0,'0'0'1897'0'0,"0"0"-470"0"0,0 0-360 0 0,0 0-57 0 0,0 0 310 0 0,0 0 245 0 0,0 0 60 0 0,0 0-154 0 0,0 0-309 0 0,0 0-258 0 0,37 0-160 0 0,125-1-85 0 0,194-17 1604 0 0,-25 8-3425 0 0,-314 14-2438 0 0,-15 2-7624 0 0,-2-5 6655 0 0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35.3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668 474 0 0 0,'0'0'603'0'0,"0"0"60"0"0,0 0-57 0 0,0 0-91 0 0,0 0-71 0 0,-26-11 5722 0 0,-23-7-2389 0 0,-37 14-3340 0 0,69 4-314 0 0,-188 34 338 0 0,179-30-399 0 0,1 1 0 0 0,-1 1 0 0 0,1 1 1 0 0,1 1-1 0 0,-1 2 0 0 0,1 0 0 0 0,1 2 0 0 0,0 0 0 0 0,1 2 0 0 0,0 0-62 0 0,20-13-11 0 0,1 1 0 0 0,-1-1 0 0 0,1 0 0 0 0,-1 1 0 0 0,1-1 0 0 0,0 1 0 0 0,-1 0 0 0 0,1-1-1 0 0,0 1 1 0 0,0 0 0 0 0,0 0 0 0 0,1-1 0 0 0,-1 1 0 0 0,0 0 0 0 0,1 0 0 0 0,-1 0 0 0 0,1 0 0 0 0,-1 0-1 0 0,1 0 1 0 0,0 0 0 0 0,0 0 0 0 0,0 0 0 0 0,0 0 0 0 0,0 0 0 0 0,1 0 0 0 0,-1 0 0 0 0,1 0-1 0 0,-1 0 1 0 0,1 0 0 0 0,0 0 0 0 0,-1-1 0 0 0,1 1 0 0 0,0 0 0 0 0,0 0 0 0 0,0-1 0 0 0,1 1-1 0 0,-1 0 1 0 0,0-1 0 0 0,0 1 0 0 0,1-1 0 0 0,0 1 11 0 0,69 49 9 0 0,133 15 543 0 0,-120-43 124 0 0,-84-22-631 0 0,0 0 1 0 0,1 0-1 0 0,-1 0 1 0 0,0 0-1 0 0,0 0 1 0 0,0 0 0 0 0,0 0-1 0 0,0 0 1 0 0,0-1-1 0 0,0 1 1 0 0,0 0-1 0 0,-1 0 1 0 0,1 0-1 0 0,0 0 1 0 0,0 0-1 0 0,-1 0 1 0 0,1-1-1 0 0,-1 1 1 0 0,1 0-1 0 0,-1 0 1 0 0,1-1-1 0 0,-1 1 1 0 0,1 0-1 0 0,-1 0 1 0 0,0-1-1 0 0,1 1 1 0 0,-1-1-1 0 0,0 1 1 0 0,1-1-1 0 0,-1 1 1 0 0,0-1-1 0 0,0 1 1 0 0,0-1-1 0 0,1 0 1 0 0,-1 1-1 0 0,0-1 1 0 0,0 0 0 0 0,0 0-1 0 0,0 1 1 0 0,0-1-1 0 0,0 0 1 0 0,0 0-1 0 0,1 0 1 0 0,-2 0-46 0 0,-1 2 4 0 0,-87 68 373 0 0,64-53-368 0 0,1 1-1 0 0,0 1 1 0 0,2 1-1 0 0,0 1 1 0 0,2 1-1 0 0,0 1 1 0 0,1 1-1 0 0,-2 6-8 0 0,16-20-16 0 0,0 0 0 0 0,1 1 0 0 0,0 0 0 0 0,0 0 0 0 0,2 0-1 0 0,-1 1 1 0 0,1-1 0 0 0,1 1 0 0 0,0 0 0 0 0,1-1 0 0 0,0 1-1 0 0,1 6 17 0 0,0-12-1 0 0,0-1-1 0 0,1 0 0 0 0,-1 1 0 0 0,1-1 0 0 0,1 0 0 0 0,-1 0 0 0 0,1 0 0 0 0,0 0 0 0 0,0 0 1 0 0,0 0-1 0 0,1-1 0 0 0,0 1 0 0 0,0-1 0 0 0,0 1 0 0 0,0-1 0 0 0,1 0 0 0 0,-1 0 1 0 0,1-1-1 0 0,0 1 0 0 0,0-1 0 0 0,1 0 0 0 0,-1 0 0 0 0,1 0 0 0 0,-1-1 0 0 0,1 1 0 0 0,0-1 1 0 0,0 0-1 0 0,4 1 2 0 0,105 7 82 0 0,-77-24-2024 0 0,29-73-11213 0 0,-52 64 11297 0 0,-3 5 1360 0 0,-5 6 465 0 0</inkml:trace>
  <inkml:trace contextRef="#ctx0" brushRef="#br0" timeOffset="614.977">215 10 2136 0 0,'0'0'1509'0'0,"0"0"-813"0"0,0 0-279 0 0,0 0 147 0 0,0 0 338 0 0,0 0 420 0 0,0 0 285 0 0,0 0 77 0 0,0 0-153 0 0,0 0-285 0 0,0 0-312 0 0,0 0-265 0 0,0 0-168 0 0,1-3-90 0 0,0-4 504 0 0,-3 18-4 0 0,-9 59 842 0 0,0 145 950 0 0,12 99-2703 0 0,1-103 395 0 0,-5-48-249 0 0,-7 1 0 0 0,-8-2 0 0 0,-17 55-146 0 0,20-137 64 0 0,3 0 0 0 0,4 1 0 0 0,3 32-64 0 0,7-72 57 0 0,-1-46-338 0 0,-17-15-2564 0 0,12 12-1332 0 0,1-2-4747 0 0,2 4 1658 0 0</inkml:trace>
  <inkml:trace contextRef="#ctx0" brushRef="#br0" timeOffset="3299.576">1616 588 1120 0 0,'0'0'1076'0'0,"0"0"1"0"0,0 0 88 0 0,0 0 161 0 0,0 0 129 0 0,0 0-35 0 0,0 0-196 0 0,0 0-294 0 0,0 0-319 0 0,0 0-227 0 0,0 0-96 0 0,0 0-4 0 0,0 0 29 0 0,-8 14 27 0 0,-45 96 509 0 0,39-73-740 0 0,-2 0 0 0 0,-1-1 0 0 0,-2-1 1 0 0,-2 0-1 0 0,-1-2 0 0 0,-1 0 0 0 0,-2-2 0 0 0,-1-1 1 0 0,-1 0-1 0 0,-28 21-109 0 0,19-20 28 0 0,-2-1 0 0 0,0-2-1 0 0,-2-2 1 0 0,-1-2 0 0 0,-1-1 0 0 0,-1-2 0 0 0,0-2 0 0 0,-2-2 0 0 0,-7 0-28 0 0,-46-10 538 0 0,95-10-517 0 0,-1 1 0 0 0,2-1 0 0 0,-1 1 0 0 0,0-1 0 0 0,1 0 0 0 0,-1 0 0 0 0,1 0 0 0 0,0 0 0 0 0,0 0 0 0 0,0 0 0 0 0,0-1 0 0 0,0 1 0 0 0,1-1 0 0 0,0 1 0 0 0,0-1 0 0 0,0 0 0 0 0,0 0 0 0 0,0 1 0 0 0,1-1 0 0 0,0 0 0 0 0,-1 0 0 0 0,1 0 0 0 0,1 1-1 0 0,-1-1 1 0 0,1 0 0 0 0,-1 0 0 0 0,1 1 0 0 0,0-1 0 0 0,0 0 0 0 0,1 1 0 0 0,-1-1 0 0 0,2-2-21 0 0,9-22-5 0 0,1 1 1 0 0,1 0-1 0 0,2 0 0 0 0,0 1 0 0 0,2 2 0 0 0,1-1 0 0 0,0 2 1 0 0,22-19 4 0 0,61-35 118 0 0,-97 75-87 0 0,1 1-1 0 0,0 0 0 0 0,0 0 0 0 0,0 1 1 0 0,0-1-1 0 0,0 1 0 0 0,0 1 1 0 0,0-1-1 0 0,-1 1 0 0 0,1 0 1 0 0,0 0-1 0 0,0 1 0 0 0,-1-1 1 0 0,1 1-1 0 0,0 1 0 0 0,-1-1 1 0 0,0 1-1 0 0,0 0 0 0 0,0 0 1 0 0,0 0-1 0 0,0 1 0 0 0,0 0 1 0 0,-1 0-1 0 0,0 0 0 0 0,0 0 1 0 0,0 1-1 0 0,0-1 0 0 0,-1 1 1 0 0,1 2-31 0 0,28 23 320 0 0,117 113 1257 0 0,-16-6-520 0 0,-77-96-742 0 0,-53-40-498 0 0,22 8 533 0 0,-17-19-5525 0 0,-8 2-3341 0 0,0 5 1397 0 0</inkml:trace>
  <inkml:trace contextRef="#ctx0" brushRef="#br0" timeOffset="3644.515">1927 879 8226 0 0,'0'0'1393'0'0,"0"0"-264"0"0,0 0-93 0 0,0 0 105 0 0,0 0 6 0 0,0 0-189 0 0,0 0-290 0 0,0 0-225 0 0,0 0-55 0 0,0 0 49 0 0,0 0 34 0 0,0 0 36 0 0,0 0-12 0 0,20 3-26 0 0,63 10-16 0 0,-55-11-165 0 0,1 0-1 0 0,0-2 0 0 0,0-1 1 0 0,-1-2-1 0 0,17-3-287 0 0,67-4-76 0 0,-83 8 125 0 0,-13 1-2245 0 0,0 1-7313 0 0,-14 0 2171 0 0</inkml:trace>
  <inkml:trace contextRef="#ctx0" brushRef="#br0" timeOffset="3880.488">1910 1126 14499 0 0,'0'0'882'0'0,"0"0"-454"0"0,0 0-96 0 0,0 0 272 0 0,0 0 279 0 0,0 0 65 0 0,0 0-112 0 0,0 0-216 0 0,0 0-202 0 0,0 0-128 0 0,36 3-92 0 0,114 9-67 0 0,48-17-634 0 0,-147-1-746 0 0,17-4-3755 0 0,-39 5-426 0 0,-8 1-3453 0 0</inkml:trace>
  <inkml:trace contextRef="#ctx0" brushRef="#br0" timeOffset="4700.133">3046 581 424 0 0,'0'0'1162'0'0,"0"0"37"0"0,0 0 154 0 0,0 0 149 0 0,0 0 61 0 0,0 0-120 0 0,0 0-240 0 0,0 0-247 0 0,0 0-216 0 0,0 0-148 0 0,0 0-72 0 0,0 0-57 0 0,-31 4-60 0 0,-100 16-54 0 0,62 7 84 0 0,60-19-359 0 0,-5 2-72 0 0,2 1 0 0 0,-1 0-1 0 0,1 0 1 0 0,1 1 0 0 0,0 0 0 0 0,1 1 0 0 0,0 1-1 0 0,1-1 1 0 0,0 1 0 0 0,1 1 0 0 0,1 0 0 0 0,1 0-1 0 0,0 0 1 0 0,0 1 0 0 0,2 0 0 0 0,0 0 0 0 0,1 0-1 0 0,0 0 1 0 0,2 0 0 0 0,-1 17-2 0 0,2-30-8 0 0,1 0 0 0 0,-1 0 0 0 0,1-1 0 0 0,0 1 0 0 0,-1 0 1 0 0,1 0-1 0 0,1 0 0 0 0,-1-1 0 0 0,0 1 0 0 0,1 0 0 0 0,-1-1 0 0 0,1 1 0 0 0,0-1 0 0 0,0 0 0 0 0,0 0 0 0 0,0 1 0 0 0,0-1 0 0 0,0 0 1 0 0,0-1-1 0 0,1 1 0 0 0,-1 0 0 0 0,1-1 0 0 0,-1 1 0 0 0,1-1 0 0 0,0 0 0 0 0,0 0 0 0 0,-1 0 0 0 0,1 0 0 0 0,0-1 0 0 0,0 1 1 0 0,0-1-1 0 0,2 1 8 0 0,102-4 865 0 0,-82-4-568 0 0,0-1-1 0 0,-1-2 1 0 0,0 0-1 0 0,0-1 1 0 0,-1-2-1 0 0,-1 0 1 0 0,0-2 0 0 0,0 0-1 0 0,-2-1 1 0 0,0-1-1 0 0,-1-1 1 0 0,-1-1-1 0 0,5-7-296 0 0,24-19 459 0 0,-9 10-246 0 0,-2-1-1 0 0,-2-2 1 0 0,-1-1-1 0 0,4-12-212 0 0,-28 39-127 0 0,-1 0-1 0 0,0-1 1 0 0,-1 0 0 0 0,-1-1-1 0 0,0 0 1 0 0,0 0-1 0 0,-2 0 1 0 0,0 0 0 0 0,0-1-1 0 0,-2 0 1 0 0,1 0 0 0 0,-2 1-1 0 0,0-1 1 0 0,-1 0 0 0 0,0 0-1 0 0,-3-10 128 0 0,1 16-185 0 0,0 0 0 0 0,-1 1 0 0 0,0-1 0 0 0,0 1-1 0 0,-1-1 1 0 0,0 1 0 0 0,-1 0 0 0 0,0 0 0 0 0,0 1-1 0 0,0 0 1 0 0,-1 0 0 0 0,0 0 0 0 0,-1 0 0 0 0,1 1 0 0 0,-1 0-1 0 0,-1 1 1 0 0,1-1 0 0 0,-1 1 0 0 0,0 1 0 0 0,0-1 0 0 0,0 1-1 0 0,0 1 1 0 0,-1 0 0 0 0,0 0 0 0 0,-7-1 185 0 0,2 0-20 0 0,1 2 0 0 0,-1-1 0 0 0,1 2 0 0 0,-1 0 0 0 0,0 1 0 0 0,0 0 0 0 0,1 1 0 0 0,-1 0 0 0 0,1 1 0 0 0,-1 1 0 0 0,1 0 0 0 0,0 1 0 0 0,0 0 0 0 0,0 1 0 0 0,0 0 0 0 0,1 1 0 0 0,-1 1 20 0 0,2 0 68 0 0,-1 1 0 0 0,1-1-1 0 0,0 2 1 0 0,1 0 0 0 0,0 0-1 0 0,0 1 1 0 0,1 0 0 0 0,0 0 0 0 0,1 1-1 0 0,0 1 1 0 0,1-1 0 0 0,0 1-1 0 0,1 0 1 0 0,0 1 0 0 0,1-1-1 0 0,0 1 1 0 0,1 0 0 0 0,1 1 0 0 0,0-1-1 0 0,0 1 1 0 0,2-1 0 0 0,0 1-1 0 0,0 0 1 0 0,1-1 0 0 0,1 1 0 0 0,1 5-68 0 0,4-5 92 0 0,1 1 1 0 0,0-1 0 0 0,1 0 0 0 0,1-1 0 0 0,0 0 0 0 0,1 0 0 0 0,1-1 0 0 0,0 0 0 0 0,0-1 0 0 0,1 0 0 0 0,0-1 0 0 0,1 0 0 0 0,0-1 0 0 0,14 7-93 0 0,95 49-223 0 0,-77-49-2222 0 0,-15-13-5769 0 0,-24-3 2850 0 0</inkml:trace>
  <inkml:trace contextRef="#ctx0" brushRef="#br0" timeOffset="5467.119">3309 839 640 0 0,'0'0'3105'0'0,"0"0"-938"0"0,0 0-139 0 0,0 0 42 0 0,0 0-127 0 0,0 0-241 0 0,0 0-291 0 0,0 0-250 0 0,0 0-200 0 0,0 0-188 0 0,32-11-158 0 0,99-32-126 0 0,-64 8 193 0 0,-1-18-120 0 0,-46 39-574 0 0,0 0-1 0 0,-2-1 1 0 0,0-1 0 0 0,0-1 0 0 0,-2-1 0 0 0,0 0-1 0 0,-1-1 1 0 0,-1 0 0 0 0,1-5 12 0 0,-13 22-93 0 0,-1 1 0 0 0,0 0-1 0 0,0-1 1 0 0,0 1 0 0 0,0-1 0 0 0,0 1 0 0 0,0-1 0 0 0,0 1-1 0 0,-1-1 1 0 0,1 0 0 0 0,-1 0 0 0 0,1 1 0 0 0,-1-1-1 0 0,1 0 1 0 0,-1 0 0 0 0,0 1 0 0 0,0-1 0 0 0,0 0 0 0 0,0 0-1 0 0,0 0 1 0 0,0 1 0 0 0,-1-1 0 0 0,1 0 0 0 0,-1 0-1 0 0,1 1 1 0 0,-1-1 0 0 0,0 0 0 0 0,1 1 0 0 0,-1-1 0 0 0,0 1-1 0 0,0-1 1 0 0,0 1 0 0 0,0-1 0 0 0,0 1 0 0 0,-1 0-1 0 0,1-1 1 0 0,0 1 0 0 0,0 0 0 0 0,-1 0 0 0 0,1 0 0 0 0,-1 0-1 0 0,1 0 1 0 0,-1 0 0 0 0,0 0 0 0 0,1 1 0 0 0,-1-1-1 0 0,0 1 1 0 0,1-1 0 0 0,-1 1 0 0 0,0 0 0 0 0,0-1 0 0 0,0 1-1 0 0,1 0 1 0 0,-2 0 93 0 0,-4 2-201 0 0,-1 0 0 0 0,0 1 0 0 0,1 0-1 0 0,-1 0 1 0 0,1 1 0 0 0,0 0 0 0 0,0 0 0 0 0,1 1-1 0 0,-1 0 1 0 0,1 0 0 0 0,0 0 0 0 0,0 1 0 0 0,0 0-1 0 0,1 0 1 0 0,0 0 0 0 0,-1 4 201 0 0,1-5-59 0 0,-5 7 57 0 0,0 0 1 0 0,1 0-1 0 0,1 0 0 0 0,0 1 1 0 0,1 1-1 0 0,0-1 0 0 0,1 1 0 0 0,1 1 1 0 0,-1 2 1 0 0,4-12 77 0 0,1 0 1 0 0,-1 1 0 0 0,1-1-1 0 0,1 1 1 0 0,-1 0-1 0 0,1-1 1 0 0,0 1 0 0 0,0-1-1 0 0,1 1 1 0 0,-1 0 0 0 0,1-1-1 0 0,1 1 1 0 0,-1-1 0 0 0,1 1-1 0 0,0-1 1 0 0,0 0 0 0 0,0 0-1 0 0,1 0 1 0 0,-1 0-1 0 0,1 0 1 0 0,1-1 0 0 0,-1 1-1 0 0,1-1 1 0 0,0 0 0 0 0,-1 0-1 0 0,3 1-77 0 0,1 0 300 0 0,1 0-1 0 0,0 0 1 0 0,0-1-1 0 0,1 0 0 0 0,-1-1 1 0 0,1 0-1 0 0,-1 0 1 0 0,1-1-1 0 0,0 0 1 0 0,0-1-1 0 0,0 0 1 0 0,0 0-1 0 0,0-1 0 0 0,0 0 1 0 0,1 0-1 0 0,-1-1 1 0 0,1-1-300 0 0,2-1 147 0 0,0-1 1 0 0,0 0-1 0 0,0-1 1 0 0,-1 0-1 0 0,0-1 1 0 0,0 0-1 0 0,-1-1 1 0 0,1 0-1 0 0,-1-1 1 0 0,-1 0-1 0 0,0 0 1 0 0,0-1-1 0 0,7-9-147 0 0,51-71-290 0 0,-67 90 220 0 0,-1-1-1 0 0,1 0 1 0 0,0 0 0 0 0,-1 1 0 0 0,1-1-1 0 0,-1 0 1 0 0,1 0 0 0 0,-1 0 0 0 0,1 0 0 0 0,-1 1-1 0 0,1-1 1 0 0,-1 0 0 0 0,1 0 0 0 0,-1 0 0 0 0,1 0-1 0 0,0 0 1 0 0,-1 0 0 0 0,1 0 0 0 0,-1 0 0 0 0,1-1-1 0 0,-1 1 1 0 0,1 0 0 0 0,-1 0 0 0 0,1 0 0 0 0,-1 0-1 0 0,1-1 1 0 0,0 1 0 0 0,-1 0 0 0 0,1 0-1 0 0,-1-1 1 0 0,1 1 0 0 0,0 0 0 0 0,-1-1 0 0 0,1 1-1 0 0,0 0 1 0 0,-1-1 0 0 0,1 1 0 0 0,0-1 0 0 0,0 1-1 0 0,-1 0 1 0 0,1-1 0 0 0,0 1 0 0 0,0-1 0 0 0,0 1-1 0 0,0-1 1 0 0,-1 1 0 0 0,1-1 0 0 0,0 1 70 0 0,-19 22-556 0 0,14-17 497 0 0,0 0 0 0 0,0 0-1 0 0,0 1 1 0 0,0 0 0 0 0,1 0 0 0 0,0 0-1 0 0,0 0 1 0 0,1 0 0 0 0,0 1-1 0 0,0 0 1 0 0,0 0 0 0 0,1 0-1 0 0,0 0 1 0 0,1 0 0 0 0,-1 0-1 0 0,1 7 60 0 0,0-11 26 0 0,1-1 0 0 0,0 1-1 0 0,0-1 1 0 0,1 1-1 0 0,-1-1 1 0 0,0 1 0 0 0,1-1-1 0 0,-1 0 1 0 0,1 1-1 0 0,0-1 1 0 0,0 1-1 0 0,0-1 1 0 0,0 0 0 0 0,0 0-1 0 0,1 0 1 0 0,-1 0-1 0 0,1 0 1 0 0,-1 0 0 0 0,1 0-1 0 0,0 0 1 0 0,0 0-1 0 0,-1-1 1 0 0,1 1 0 0 0,1-1-1 0 0,-1 1 1 0 0,0-1-1 0 0,0 0 1 0 0,0 0 0 0 0,1 0-1 0 0,-1 0 1 0 0,0 0-1 0 0,1-1 1 0 0,-1 1-1 0 0,1-1 1 0 0,-1 1 0 0 0,1-1-1 0 0,1 0-25 0 0,8 1 220 0 0,0 0 0 0 0,0 0 1 0 0,0-1-1 0 0,1-1 0 0 0,-1 0 0 0 0,0-1 0 0 0,-1 0 0 0 0,1-1 0 0 0,0 0 0 0 0,-1-1 1 0 0,1 0-1 0 0,-1-1 0 0 0,0 0 0 0 0,-1-1 0 0 0,2-1-220 0 0,148-109 823 0 0,-150 107-904 0 0,0 0 0 0 0,0-1 0 0 0,-1 0 0 0 0,0 0 0 0 0,-1-1 0 0 0,0 0 0 0 0,-1-1 0 0 0,0 1 0 0 0,-1-1 0 0 0,0-1 0 0 0,-1 1 0 0 0,0-1 0 0 0,-1 0 0 0 0,-1 0 0 0 0,0 0 0 0 0,-1 0 0 0 0,0-1 0 0 0,-1 1 0 0 0,0-4 81 0 0,-2 14-58 0 0,-1-1 1 0 0,1 1-1 0 0,-1-1 0 0 0,0 1 0 0 0,0 0 1 0 0,0-1-1 0 0,-1 1 0 0 0,1 0 0 0 0,-1 1 1 0 0,0-1-1 0 0,1 0 0 0 0,-1 1 0 0 0,-1-1 1 0 0,1 1-1 0 0,0 0 0 0 0,0 0 0 0 0,-1 0 1 0 0,1 1-1 0 0,-1-1 0 0 0,1 1 0 0 0,-1 0 1 0 0,0 0-1 0 0,0 0 0 0 0,1 0 0 0 0,-1 1 1 0 0,0-1-1 0 0,0 1 0 0 0,0 0 0 0 0,0 0 1 0 0,0 1-1 0 0,1-1 0 0 0,-1 1 0 0 0,0 0 1 0 0,0 0-1 0 0,0 0 0 0 0,1 0 0 0 0,-1 0 1 0 0,1 1-1 0 0,-1 0 0 0 0,1 0 0 0 0,0 0 1 0 0,0 0-1 0 0,-2 2 58 0 0,-5 1-11 0 0,-1 1 1 0 0,1 0-1 0 0,1 1 1 0 0,-1 1-1 0 0,1-1 1 0 0,1 1-1 0 0,-1 1 0 0 0,1-1 1 0 0,1 2-1 0 0,0-1 1 0 0,0 1-1 0 0,0 0 1 0 0,2 0-1 0 0,-1 1 0 0 0,1-1 1 0 0,1 1-1 0 0,0 1 1 0 0,0-1-1 0 0,1 0 1 0 0,1 1-1 0 0,0 0 1 0 0,0-1-1 0 0,1 1 0 0 0,1 0 1 0 0,0 2 10 0 0,2-8-340 0 0,1 0 1 0 0,0 0-1 0 0,0 0 1 0 0,0 0-1 0 0,1-1 1 0 0,0 1 0 0 0,0-1-1 0 0,1 0 1 0 0,-1 0-1 0 0,1-1 1 0 0,0 1-1 0 0,0-1 1 0 0,1 0-1 0 0,4 3 340 0 0,14 12-5557 0 0,-16-12 2156 0 0,-2-2 591 0 0</inkml:trace>
  <inkml:trace contextRef="#ctx0" brushRef="#br0" timeOffset="5745.549">2917 1122 6697 0 0,'0'0'2421'0'0,"0"0"-518"0"0,37 0-331 0 0,122 0-74 0 0,240-22 3955 0 0,57 9-2174 0 0,-342 12-4743 0 0,9 1-4313 0 0,-1-1-6066 0 0,-116 1 8104 0 0</inkml:trace>
  <inkml:trace contextRef="#ctx0" brushRef="#br0" timeOffset="6315.518">3090 1409 3713 0 0,'0'0'1483'0'0,"0"0"-175"0"0,0 0 3 0 0,0 0 89 0 0,0 0-23 0 0,0 0-185 0 0,0 0-252 0 0,0 0-268 0 0,0 0-221 0 0,-31 24-136 0 0,-97 76-99 0 0,125-99-204 0 0,0 1 0 0 0,0-1 0 0 0,1 1 0 0 0,-1 0 0 0 0,0 0 1 0 0,1 0-1 0 0,-1 0 0 0 0,1 1 0 0 0,0-1 0 0 0,0 1 0 0 0,0-1 0 0 0,0 1 0 0 0,0 0 1 0 0,1 0-1 0 0,-1 0 0 0 0,1 0 0 0 0,-1 0 0 0 0,1 0 0 0 0,0 0 0 0 0,1 0 1 0 0,-1 1-13 0 0,0 6 66 0 0,-2-4-17 0 0,1 0 0 0 0,1 1 1 0 0,-1-1-1 0 0,1 1 0 0 0,0-1 0 0 0,0 1 0 0 0,1 0 0 0 0,0-1 1 0 0,0 1-1 0 0,1 0 0 0 0,0-1 0 0 0,0 1 0 0 0,0-1 0 0 0,1 1 1 0 0,0-1-1 0 0,0 1 0 0 0,1-1 0 0 0,-1 0 0 0 0,2 0 0 0 0,-1 0 0 0 0,0-1 1 0 0,1 1-1 0 0,0-1 0 0 0,1 0 0 0 0,-1 0 0 0 0,1 0 0 0 0,0-1 1 0 0,0 1-1 0 0,2 0-49 0 0,6 1 219 0 0,0 0 1 0 0,0-1-1 0 0,1 0 1 0 0,-1-1-1 0 0,1-1 1 0 0,0 0-1 0 0,0-1 1 0 0,1-1-1 0 0,-1 0 1 0 0,0-1-1 0 0,0 0 1 0 0,0-1-1 0 0,1-1 1 0 0,-1 0-1 0 0,0-1 1 0 0,-1 0-1 0 0,1-1 1 0 0,0-1 0 0 0,-1 0-1 0 0,0-1 1 0 0,0 0-1 0 0,-1-1 1 0 0,0-1-1 0 0,0 0 1 0 0,1-2-220 0 0,15-9 93 0 0,-2-1 0 0 0,0-2 0 0 0,-1-1 0 0 0,-2 0 0 0 0,0-2 0 0 0,-1-1 1 0 0,-2-1-1 0 0,-1 0 0 0 0,-1-2 0 0 0,-1 0 0 0 0,-1-1 0 0 0,8-23-93 0 0,-19 39-213 0 0,-1-1 0 0 0,0 1 0 0 0,-1-1 0 0 0,-1 0 0 0 0,0 0 0 0 0,-1 0-1 0 0,0-1 1 0 0,-1 1 0 0 0,-1 0 0 0 0,0 0 0 0 0,-2 0 0 0 0,1 0 213 0 0,0 8-117 0 0,1 0-1 0 0,-1 1 1 0 0,-1-1-1 0 0,1 1 1 0 0,-1-1-1 0 0,0 1 1 0 0,0 0-1 0 0,-1 0 1 0 0,0 1-1 0 0,0-1 1 0 0,0 1-1 0 0,-1 0 1 0 0,1 0-1 0 0,-1 0 1 0 0,-1 1-1 0 0,1-1 1 0 0,-1 1-1 0 0,1 0 1 0 0,-1 1-1 0 0,0 0 1 0 0,0 0-1 0 0,-1 0 1 0 0,1 0-1 0 0,-1 1 1 0 0,1 0-1 0 0,-1 1 1 0 0,-3-1 117 0 0,-2 0-65 0 0,1 2 1 0 0,-1-1-1 0 0,0 1 1 0 0,0 1-1 0 0,1 0 1 0 0,-1 1-1 0 0,0 0 0 0 0,1 1 1 0 0,0 0-1 0 0,-1 1 1 0 0,1 0-1 0 0,1 0 1 0 0,-1 2-1 0 0,1-1 1 0 0,0 1-1 0 0,0 1 0 0 0,0 0 1 0 0,1 0-1 0 0,0 0 1 0 0,0 2-1 0 0,1-1 1 0 0,-1 3 64 0 0,-1-1 13 0 0,1 1 0 0 0,0 1 0 0 0,1 0 0 0 0,0 0 0 0 0,1 1 0 0 0,1-1 1 0 0,0 1-1 0 0,0 1 0 0 0,1-1 0 0 0,1 1 0 0 0,0 0 0 0 0,1 0 0 0 0,1 0 0 0 0,0 1 1 0 0,1-1-1 0 0,0 0 0 0 0,2 1 0 0 0,-1-1 0 0 0,3 13-13 0 0,4-8 113 0 0,0 0 0 0 0,1-1 0 0 0,1 0 0 0 0,0 0 0 0 0,1-1 0 0 0,1 0 0 0 0,1-1 0 0 0,1 0 0 0 0,0-1 0 0 0,1 0 0 0 0,0-1 0 0 0,1-1-1 0 0,1 0 1 0 0,0-1 0 0 0,1-1 0 0 0,0 0 0 0 0,0-1 0 0 0,1-1 0 0 0,1-1 0 0 0,12 4-113 0 0,47 7-1697 0 0,-53-23-2234 0 0,-1-7-4105 0 0,-18 7 3611 0 0</inkml:trace>
  <inkml:trace contextRef="#ctx0" brushRef="#br0" timeOffset="6650.644">3895 1130 13427 0 0,'0'0'613'0'0,"0"0"-355"0"0,0 0 106 0 0,0 0 276 0 0,0 0 204 0 0,0 0 68 0 0,0 0-121 0 0,-15 33-193 0 0,-48 108-181 0 0,8-9 34 0 0,50-120-447 0 0,0 0 0 0 0,1 1 0 0 0,0-1 1 0 0,1 1-1 0 0,0 0 0 0 0,1 0 0 0 0,1 1 1 0 0,0-1-1 0 0,1 0 0 0 0,0 0 0 0 0,1 0 0 0 0,0 1 1 0 0,1-1-1 0 0,1 0 0 0 0,0 0 0 0 0,1-1 1 0 0,0 1-1 0 0,4 8-4 0 0,-3-13 81 0 0,1 0-1 0 0,-1 0 1 0 0,1 0 0 0 0,1-1 0 0 0,-1 0 0 0 0,1 0-1 0 0,0-1 1 0 0,1 0 0 0 0,-1 0 0 0 0,1-1 0 0 0,1 0-1 0 0,-1 0 1 0 0,1-1 0 0 0,-1 0 0 0 0,1 0 0 0 0,0-1-1 0 0,1-1 1 0 0,-1 1 0 0 0,0-1 0 0 0,1-1-1 0 0,-1 0 1 0 0,1 0 0 0 0,0-1 0 0 0,7 0-81 0 0,-9 0-19 0 0,0 0 0 0 0,-1 0 0 0 0,1-1 0 0 0,0 0 0 0 0,-1 0 0 0 0,1-1 0 0 0,-1 1 0 0 0,0-2 0 0 0,0 1 0 0 0,0-1 0 0 0,0 0 0 0 0,0-1 0 0 0,0 0 0 0 0,-1 0 0 0 0,4-3 19 0 0,4-14-3566 0 0,-8-6-3279 0 0,-6 19 1750 0 0,0 0-444 0 0</inkml:trace>
  <inkml:trace contextRef="#ctx0" brushRef="#br0" timeOffset="6830.518">3630 1498 10674 0 0,'0'0'1289'0'0,"0"0"-273"0"0,0 0 144 0 0,0 0 32 0 0,0 0 1 0 0,0 0-89 0 0,211-19-192 0 0,-170 16-176 0 0,7-1-184 0 0,2 0-200 0 0,5 1-184 0 0,-4 3-96 0 0,1-4-128 0 0,-4 0-240 0 0,1 4-496 0 0,-1-3-1224 0 0,-13-5-3113 0 0,-9 8-6874 0 0</inkml:trace>
</inkml:ink>
</file>

<file path=ppt/ink/ink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0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0 568 4657 0 0,'0'0'1490'0'0,"0"0"-575"0"0,0 0-223 0 0,0 0 236 0 0,0 0 267 0 0,0 0 102 0 0,0 0-99 0 0,0 0-204 0 0,0 0-162 0 0,0 0-63 0 0,0 0-57 0 0,0 0-25 0 0,0 0-3 0 0,22-4-40 0 0,67-13-38 0 0,-29-13 526 0 0,-46 17-845 0 0,10-5-140 0 0,0-2 0 0 0,-1-1 1 0 0,-2-1-1 0 0,0-1 0 0 0,-1 0 1 0 0,-2-2-1 0 0,0 0 0 0 0,-1-1 1 0 0,-2-1-1 0 0,-1 0 0 0 0,5-16-147 0 0,-3-56-953 0 0,-17 98 845 0 0,-1-1 0 0 0,1 1 0 0 0,0-1 0 0 0,0 1 0 0 0,0 0 1 0 0,-1 0-1 0 0,1 0 0 0 0,-1 0 0 0 0,1 0 0 0 0,-1 0 0 0 0,1 0 1 0 0,-1 0-1 0 0,1 1 0 0 0,-1-1 0 0 0,0 1 0 0 0,1-1 0 0 0,-1 1 0 0 0,0 0 1 0 0,1-1-1 0 0,-1 1 0 0 0,0 0 0 0 0,0 0 0 0 0,1 0 0 0 0,-1 0 0 0 0,0 1 1 0 0,0-1-1 0 0,1 0 0 0 0,-1 1 0 0 0,0-1 0 0 0,1 1 0 0 0,-1-1 1 0 0,0 1-1 0 0,1 0 0 0 0,-1 0 0 0 0,1 0 0 0 0,-1 0 0 0 0,1 0 0 0 0,-1 1 108 0 0,-9 7-24 0 0,1 1 0 0 0,0 1 0 0 0,0 0 0 0 0,1 1 0 0 0,1-1 0 0 0,0 2 0 0 0,0-1 0 0 0,1 1 0 0 0,1 0 0 0 0,0 0 0 0 0,1 1 0 0 0,0 0 0 0 0,1 0 0 0 0,1 0-1 0 0,0 0 1 0 0,1 1 0 0 0,1-1 0 0 0,0 1 0 0 0,1 0 0 0 0,0-1 0 0 0,2 8 24 0 0,-1-17 59 0 0,0 1 0 0 0,0-1 1 0 0,1 0-1 0 0,0 1 0 0 0,0-1 0 0 0,1 0 0 0 0,-1 0 1 0 0,1-1-1 0 0,0 1 0 0 0,0-1 0 0 0,1 1 0 0 0,-1-1 1 0 0,1 0-1 0 0,0 0 0 0 0,0 0 0 0 0,0-1 0 0 0,1 1 1 0 0,-1-1-1 0 0,1 0 0 0 0,0-1 0 0 0,0 1 0 0 0,0-1 1 0 0,0 0-1 0 0,0 0 0 0 0,0 0 0 0 0,1-1 0 0 0,-1 0 1 0 0,1 0-1 0 0,-1 0 0 0 0,1-1 0 0 0,0 1-59 0 0,3-1 117 0 0,0 0 0 0 0,-1-1 0 0 0,1 0-1 0 0,0 0 1 0 0,-1 0 0 0 0,1-1 0 0 0,-1-1 0 0 0,1 0 0 0 0,-1 0-1 0 0,0 0 1 0 0,0-1 0 0 0,-1 0 0 0 0,1-1 0 0 0,-1 1-1 0 0,2-2-116 0 0,7-7 11 0 0,-1 0 0 0 0,0-1 0 0 0,-1-1-1 0 0,-1 0 1 0 0,0-1 0 0 0,11-17-11 0 0,29-60-782 0 0,-53 93 718 0 0,-1 0 0 0 0,1 0 0 0 0,-1 0 0 0 0,1 1 0 0 0,-1-1 0 0 0,1 0 0 0 0,-1 0 0 0 0,1 0 0 0 0,-1 0 0 0 0,1 0 0 0 0,-1 0 0 0 0,1-1 0 0 0,-1 1 0 0 0,1 0 0 0 0,-1 0 0 0 0,1 0 0 0 0,-1 0 0 0 0,1 0 0 0 0,0-1 0 0 0,-1 1 0 0 0,1 0 0 0 0,-1 0 0 0 0,1-1 0 0 0,-1 1 0 0 0,1 0 0 0 0,0-1 0 0 0,-1 1 0 0 0,1 0 0 0 0,0-1 0 0 0,0 1 0 0 0,-1-1 0 0 0,1 1 64 0 0,-4 7-26 0 0,0 0 1 0 0,1 1-1 0 0,-1-1 1 0 0,2 1-1 0 0,-1 0 1 0 0,1 0-1 0 0,0 0 1 0 0,1 0-1 0 0,0 0 1 0 0,0 0 0 0 0,1 1-1 0 0,0 4 26 0 0,2-9 39 0 0,0 0 1 0 0,0 0-1 0 0,1 0 0 0 0,0-1 0 0 0,0 1 1 0 0,0-1-1 0 0,0 0 0 0 0,0 1 0 0 0,1-1 1 0 0,0-1-1 0 0,-1 1 0 0 0,1 0 0 0 0,0-1 1 0 0,0 0-1 0 0,0 0 0 0 0,1 0 0 0 0,-1 0 0 0 0,0-1 1 0 0,1 0-1 0 0,-1 0 0 0 0,1 0 0 0 0,-1 0 1 0 0,1-1-1 0 0,0 0 0 0 0,-1 0 0 0 0,1 0 1 0 0,-1 0-1 0 0,1-1 0 0 0,-1 1 0 0 0,1-1 1 0 0,1-1-40 0 0,2 2 119 0 0,9-3 63 0 0,-1-1-1 0 0,1 0 0 0 0,0-1 0 0 0,-1-1 0 0 0,0-1 0 0 0,0 0 0 0 0,-1-1 0 0 0,0-1 1 0 0,0 0-1 0 0,-1-1 0 0 0,0-1 0 0 0,-1 0 0 0 0,0 0 0 0 0,-1-2 0 0 0,0 1 0 0 0,8-13-181 0 0,-13 17 7 0 0,0 0 0 0 0,0 0 0 0 0,-1-1-1 0 0,0 0 1 0 0,-1 0 0 0 0,1-1 0 0 0,-2 1-1 0 0,0-1 1 0 0,0 0 0 0 0,0 0 0 0 0,-1 0-1 0 0,-1-1 1 0 0,0 1 0 0 0,0-1-1 0 0,-1 1 1 0 0,-1-1 0 0 0,1 0 0 0 0,-2 1-1 0 0,0-8-6 0 0,0 16-58 0 0,-1-1 0 0 0,1 0 0 0 0,-1 0-1 0 0,0 1 1 0 0,0-1 0 0 0,0 0 0 0 0,0 1 0 0 0,0 0-1 0 0,0 0 1 0 0,-1-1 0 0 0,1 1 0 0 0,-1 1-1 0 0,1-1 1 0 0,-1 0 0 0 0,0 1 0 0 0,0-1-1 0 0,0 1 1 0 0,0 0 0 0 0,0 0 0 0 0,0 0-1 0 0,0 0 1 0 0,0 1 0 0 0,0-1 0 0 0,0 1 0 0 0,0 0-1 0 0,-1-1 1 0 0,1 2 0 0 0,0-1 0 0 0,0 0-1 0 0,0 1 1 0 0,0-1 0 0 0,0 1 0 0 0,0 0-1 0 0,0 0 1 0 0,0 0 0 0 0,0 0 0 0 0,0 1 0 0 0,0-1-1 0 0,0 1 1 0 0,1 0 0 0 0,-1 0 0 0 0,1 0-1 0 0,-1 0 1 0 0,1 0 0 0 0,-1 1 58 0 0,-5 6-29 0 0,1 1-1 0 0,0 0 1 0 0,0 0 0 0 0,1 1 0 0 0,0-1-1 0 0,1 1 1 0 0,0 1 0 0 0,1-1-1 0 0,0 1 1 0 0,1 0 0 0 0,1 0 0 0 0,-1 0-1 0 0,2 0 1 0 0,0 0 0 0 0,0 0 0 0 0,1 1-1 0 0,1-1 1 0 0,1 11 29 0 0,1-13 3 0 0,1 1-1 0 0,1-1 1 0 0,0-1-1 0 0,0 1 1 0 0,0-1-1 0 0,1 0 1 0 0,1 0-1 0 0,0 0 1 0 0,0-1-1 0 0,0 0 1 0 0,1 0-1 0 0,1-1 1 0 0,-1 0-1 0 0,1-1 1 0 0,0 0 0 0 0,0 0-1 0 0,1-1 1 0 0,0 0-1 0 0,1 0-2 0 0,70 18-1138 0 0,-46-19-2091 0 0,-1 0-4300 0 0,-23-1 1864 0 0</inkml:trace>
</inkml:ink>
</file>

<file path=ppt/ink/ink6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20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1 328 3097 0 0,'0'0'1303'0'0,"0"0"-437"0"0,0 0-224 0 0,0 0 283 0 0,0 0 512 0 0,0 0 386 0 0,0 0 107 0 0,0 0-175 0 0,0 0-272 0 0,0 0-232 0 0,0 0-177 0 0,0 0-149 0 0,0 0-133 0 0,31 6-124 0 0,99 19-101 0 0,-3-19 697 0 0,-71-5-1157 0 0,114-6 634 0 0,-63-20-5344 0 0,-88 20 309 0 0,-6 2-3980 0 0,-6 0 2795 0 0</inkml:trace>
  <inkml:trace contextRef="#ctx0" brushRef="#br0" timeOffset="283.08">19 604 5033 0 0,'0'0'3481'0'0,"0"0"-1766"0"0,0 0-307 0 0,0 0 174 0 0,0 0 52 0 0,0 0-118 0 0,38 0-328 0 0,124-3-289 0 0,205-34 739 0 0,-256 25-2358 0 0,13-2-4018 0 0,-44 0-5710 0 0,-56 10 6260 0 0</inkml:trace>
  <inkml:trace contextRef="#ctx0" brushRef="#br0" timeOffset="654.594">1945 159 9282 0 0,'0'0'1328'0'0,"0"0"-170"0"0,0 0 74 0 0,0 0 182 0 0,0 0 41 0 0,0 0-215 0 0,0 0-373 0 0,0 0-316 0 0,0 0-222 0 0,0 0-128 0 0,0 0-70 0 0,0 0-40 0 0,-35-1-7 0 0,-110-1-38 0 0,140 2-43 0 0,1 0 0 0 0,-1 0 0 0 0,0 1-1 0 0,0-1 1 0 0,0 1 0 0 0,0 0-1 0 0,1 1 1 0 0,-1-1 0 0 0,0 1-1 0 0,1 0 1 0 0,-1 0 0 0 0,1 0-1 0 0,0 0 1 0 0,0 1 0 0 0,0 0-1 0 0,0 0 1 0 0,0 0 0 0 0,0 0-1 0 0,0 2-2 0 0,-9 7 12 0 0,-4 1-38 0 0,0 1 0 0 0,0 0 0 0 0,2 1 0 0 0,0 1 0 0 0,1 1 0 0 0,0 0 0 0 0,1 0 0 0 0,1 2 0 0 0,1-1 0 0 0,1 2 0 0 0,0-1 0 0 0,2 1 0 0 0,0 1 0 0 0,1 0 0 0 0,1 0 0 0 0,1 0 0 0 0,1 0-1 0 0,1 1 1 0 0,1 0 0 0 0,0-1 0 0 0,2 1 26 0 0,2-14-11 0 0,0 0 0 0 0,0 0 0 0 0,1 0 0 0 0,0-1 0 0 0,0 1 0 0 0,1-1 0 0 0,0 0-1 0 0,0 0 1 0 0,1 0 0 0 0,0-1 0 0 0,0 1 0 0 0,1-1 0 0 0,-1 0 0 0 0,1-1 0 0 0,1 1-1 0 0,-1-1 1 0 0,1-1 0 0 0,-1 1 0 0 0,2-1 0 0 0,-1 0 0 0 0,0-1 0 0 0,1 0 0 0 0,-1 0-1 0 0,1 0 1 0 0,1-1 11 0 0,19 6 110 0 0,1-1 0 0 0,-1-1-1 0 0,2-2 1 0 0,-1-1 0 0 0,0-1-1 0 0,13-2-109 0 0,0-1 444 0 0,-1-2-1 0 0,1-2 0 0 0,-1-1 1 0 0,0-3-1 0 0,-1-1 0 0 0,0-2 1 0 0,16-8-444 0 0,-24 9 206 0 0,0 0 1 0 0,-2-2-1 0 0,1-2 1 0 0,-2-1-1 0 0,0-1 1 0 0,-1-1-1 0 0,-1-2 1 0 0,0 0-1 0 0,-2-2 1 0 0,0-1-1 0 0,-2-1 1 0 0,15-20-207 0 0,-32 35-102 0 0,-1 0 1 0 0,0-1 0 0 0,-1 0-1 0 0,0 0 1 0 0,-1 0 0 0 0,0-1-1 0 0,-1 1 1 0 0,0-1 0 0 0,0 0-1 0 0,-1 0 1 0 0,-1 1 0 0 0,1-1 0 0 0,-2 0-1 0 0,0 0 1 0 0,0 1 0 0 0,-1-1-1 0 0,0 0 1 0 0,-1 1 0 0 0,0-1-1 0 0,0 1 1 0 0,-1 0 0 0 0,-1 0-1 0 0,0 1 1 0 0,0-1 0 0 0,-1 1-1 0 0,0 0 1 0 0,0 1 0 0 0,-1-1 0 0 0,0 1-1 0 0,-1 0 1 0 0,0 1 0 0 0,0 0-1 0 0,-9-6 102 0 0,-17-7-1452 0 0,-1 2 0 0 0,0 0 1 0 0,-2 3-1 0 0,0 1 0 0 0,-1 2 0 0 0,0 1 0 0 0,0 2 0 0 0,-1 1 0 0 0,-1 3 0 0 0,1 1 0 0 0,-1 2 0 0 0,1 1 1 0 0,-36 5 1451 0 0,21-4-2669 0 0</inkml:trace>
  <inkml:trace contextRef="#ctx0" brushRef="#br0" timeOffset="943.949">1158 380 3897 0 0,'0'0'2308'0'0,"0"0"-290"0"0,0 0-128 0 0,0 0 30 0 0,0 0-59 0 0,0 0-214 0 0,0 0-303 0 0,0 0-273 0 0,0 0-198 0 0,0 0-138 0 0,0 0-117 0 0,0 0-157 0 0,0 0-118 0 0,13-9-107 0 0,37-25-68 0 0,-20 33 292 0 0,112 44 269 0 0,3-7 0 0 0,0-7 0 0 0,2-5 0 0 0,0-7 0 0 0,52-5-729 0 0,-197-11 2 0 0,334 22 135 0 0,-106-8 515 0 0,-78-3-3390 0 0,-26 0-2968 0 0,-1 2-4193 0 0,-87-9 1956 0 0</inkml:trace>
</inkml:ink>
</file>

<file path=ppt/ink/ink6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13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11 2785 0 0,'0'0'1936'0'0,"0"0"-510"0"0,0 0-90 0 0,0 0 182 0 0,0 0 253 0 0,0 0 142 0 0,0 0-191 0 0,0 0-411 0 0,0 0-409 0 0,0 0-336 0 0,0 0-242 0 0,0-11 47 0 0,8 60 1029 0 0,-3-7-1027 0 0,-2 1 0 0 0,-1-1 0 0 0,-2 1-1 0 0,-5 25-372 0 0,1-35-70 0 0,-1 1 0 0 0,-2-1-1 0 0,-2 0 1 0 0,0-1 0 0 0,-10 19 70 0 0,-23 34-3408 0 0,36-77 2096 0 0,0 0-2088 0 0,4-4-7345 0 0,2-4 9189 0 0</inkml:trace>
  <inkml:trace contextRef="#ctx0" brushRef="#br0" timeOffset="677.616">506 261 5801 0 0,'0'0'2390'0'0,"0"0"-927"0"0,0 0-252 0 0,0 0 265 0 0,0 0 315 0 0,0 0-33 0 0,0 0-379 0 0,0 0-437 0 0,0 0-305 0 0,0 0-184 0 0,2 34-132 0 0,6 103-93 0 0,-18 85-123 0 0,-1-165-2783 0 0,3-49-2405 0 0,-2-5-4118 0 0,8-3 6208 0 0</inkml:trace>
  <inkml:trace contextRef="#ctx0" brushRef="#br0" timeOffset="6631.688">501 261 0 0 0,'0'0'1308'0'0,"0"0"167"0"0,0 0-146 0 0,0 0-191 0 0,0 0-91 0 0,0 0-8 0 0,0 0 27 0 0,3 0-13 0 0,92-1 6256 0 0,53-12-5120 0 0,-107 12-2191 0 0,-24 2-4746 0 0,-17 0-213 0 0,-2 5-656 0 0,0-2 1992 0 0</inkml:trace>
  <inkml:trace contextRef="#ctx0" brushRef="#br0" timeOffset="6938.036">532 442 2144 0 0,'0'0'1301'0'0,"0"0"-256"0"0,0 0 50 0 0,0 0 261 0 0,0 0 254 0 0,0 0 13 0 0,0 0-147 0 0,0 0-198 0 0,0 0-220 0 0,0 0-137 0 0,0 0-123 0 0,0 0-75 0 0,0 0-61 0 0,14 4-90 0 0,63 21 309 0 0,30-28 109 0 0,-72-5-4069 0 0,-1-2-4975 0 0,-23 9-346 0 0</inkml:trace>
</inkml:ink>
</file>

<file path=ppt/ink/ink6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26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464 568 0 0 0,'0'0'962'0'0,"0"0"154"0"0,0 0-11 0 0,0 0-58 0 0,0 0-63 0 0,0 0-43 0 0,28-12 32 0 0,86-35 37 0 0,-76 28 2081 0 0,-42 14 2582 0 0,-33 4-5598 0 0,-135 47-412 0 0,85-16 323 0 0,-136 44 277 0 0,184-53-226 0 0,39-21-39 0 0,-1 0 0 0 0,1 0-1 0 0,-1 1 1 0 0,1-1 0 0 0,-1 0-1 0 0,1 0 1 0 0,-1 1 0 0 0,1-1-1 0 0,-1 1 1 0 0,1-1 0 0 0,-1 0-1 0 0,1 1 1 0 0,0-1 0 0 0,-1 1 0 0 0,1-1-1 0 0,0 1 1 0 0,-1-1 0 0 0,1 1-1 0 0,0-1 1 0 0,0 1 0 0 0,-1-1-1 0 0,1 1 1 0 0,0-1 0 0 0,0 1-1 0 0,0 0 1 0 0,0-1 0 0 0,0 1 0 0 0,0-1-1 0 0,0 1 1 0 0,0 0 0 0 0,0-1-1 0 0,0 1 1 0 0,0-1 0 0 0,0 1-1 0 0,0-1 1 0 0,0 1 0 0 0,1 0-1 0 0,-1-1 1 0 0,0 1 0 0 0,0-1 0 0 0,1 1-1 0 0,-1-1 1 0 0,0 1 0 0 0,1-1-1 0 0,-1 1 1 0 0,0-1 0 0 0,1 0-1 0 0,-1 1 1 0 0,1-1 0 0 0,-1 1-1 0 0,1-1 1 0 0,-1 0 0 0 0,1 1 0 0 0,-1-1-1 0 0,1 0 1 0 0,-1 0 0 0 0,1 0-1 0 0,-1 1 1 0 0,1-1 0 0 0,0 0-1 0 0,-1 0 1 0 0,1 0 0 0 0,-1 0-1 0 0,1 0 1 0 0,-1 0 0 0 0,1 0 0 0 0,0 0 2 0 0,204 25 308 0 0,-133-22-263 0 0,-51-4-30 0 0,0 2 0 0 0,0 0 0 0 0,0 2 0 0 0,-1 0-1 0 0,1 1 1 0 0,15 6-15 0 0,-35-10 15 0 0,1 0-1 0 0,-1 1 1 0 0,1-1-1 0 0,-1 1 1 0 0,1-1-1 0 0,-1 1 1 0 0,0-1-1 0 0,1 1 1 0 0,-1 0-1 0 0,0 0 1 0 0,0 0-1 0 0,0 0 0 0 0,1 0 1 0 0,-1 0-1 0 0,0 0 1 0 0,0 0-1 0 0,0 0 1 0 0,-1 0-1 0 0,1 1 1 0 0,0-1-1 0 0,0 0 1 0 0,-1 1-1 0 0,1-1 1 0 0,0 1-1 0 0,-1-1 1 0 0,0 0-1 0 0,1 1 1 0 0,-1-1-1 0 0,0 1 1 0 0,0-1-1 0 0,0 1 0 0 0,0-1 1 0 0,0 1-1 0 0,0-1 1 0 0,0 1-1 0 0,0-1 1 0 0,-1 1-1 0 0,1-1 1 0 0,0 1-1 0 0,-1-1 1 0 0,1 1-1 0 0,-1-1 1 0 0,0 0-1 0 0,0 1 1 0 0,1-1-1 0 0,-1 0 1 0 0,0 0-1 0 0,0 1 0 0 0,0-1 1 0 0,0 0-1 0 0,0 0 1 0 0,0 0-1 0 0,-1 0 1 0 0,1 0-15 0 0,-25 22 218 0 0,-1-1 0 0 0,-1-2-1 0 0,-1 0 1 0 0,-29 13-218 0 0,20-9 57 0 0,-239 142 482 0 0,274-164-530 0 0,-1-1 0 0 0,1 1 0 0 0,0 0 0 0 0,-1 0 0 0 0,1 0 0 0 0,0 0 0 0 0,0 0 0 0 0,1 1 0 0 0,-1-1 0 0 0,0 1 0 0 0,1 0 0 0 0,-1 0 0 0 0,1 0 0 0 0,0 0 0 0 0,0 0 0 0 0,0 0 0 0 0,1 1 0 0 0,-1-1 0 0 0,1 1 0 0 0,0-1 0 0 0,0 1 0 0 0,0-1 0 0 0,0 1 0 0 0,1 0 0 0 0,-1-1 0 0 0,1 1 0 0 0,0 0 0 0 0,0 0 0 0 0,0-1 0 0 0,1 1 0 0 0,-1 0 0 0 0,1-1 0 0 0,0 1 0 0 0,0 0 0 0 0,0-1 0 0 0,0 1 0 0 0,1-1 0 0 0,0 0 0 0 0,-1 1 0 0 0,1-1 0 0 0,0 0 0 0 0,1 0 0 0 0,-1 0 0 0 0,2 1-9 0 0,14 5-107 0 0,1 0 0 0 0,0-2 1 0 0,1-1-1 0 0,-1 0 0 0 0,1-1 0 0 0,0-1 0 0 0,1-1 1 0 0,-1-1-1 0 0,1-1 0 0 0,-1 0 0 0 0,1-2 0 0 0,-1 0 1 0 0,8-2 106 0 0,36-18-3593 0 0,-28-5-6076 0 0,-27 18 4460 0 0</inkml:trace>
  <inkml:trace contextRef="#ctx0" brushRef="#br0" timeOffset="297.676">331 1 12083 0 0,'0'0'986'0'0,"0"0"-323"0"0,0 0-217 0 0,0 0 155 0 0,0 0 270 0 0,-5 38 211 0 0,-20 124 55 0 0,13-64 75 0 0,4 0 0 0 0,5 0 0 0 0,4 21-1212 0 0,0-59 189 0 0,13 819-717 0 0,-35-750-841 0 0,4-90-2242 0 0,-6-3-4675 0 0,20-29 4173 0 0,-1-3 326 0 0</inkml:trace>
</inkml:ink>
</file>

<file path=ppt/ink/ink6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30.9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1849 0 0 0,'0'0'715'0'0,"0"0"564"0"0,0 0 321 0 0,0 0 142 0 0,0 0-10 0 0,0 0-143 0 0,0 0-163 0 0,0 0-167 0 0,0 0-118 0 0,0 0-66 0 0,0 0-71 0 0,-9 1-65 0 0,-40 9 665 0 0,5-36 1293 0 0,31 9-2615 0 0,2 0 1 0 0,0-1-1 0 0,0 0 1 0 0,2-1-1 0 0,0 0 1 0 0,2 0-1 0 0,0-1 1 0 0,1 0-1 0 0,1 0 1 0 0,0 0-1 0 0,2-4-282 0 0,-7-18 165 0 0,-11-52-55 0 0,4-1-1 0 0,4 0 0 0 0,5-1 1 0 0,3-53-110 0 0,5 130-3 0 0,1 1 0 0 0,0-1 1 0 0,1 0-1 0 0,1 1 0 0 0,1 0 0 0 0,0 0 1 0 0,2 0-1 0 0,0 0 0 0 0,1 1 1 0 0,1 0-1 0 0,0 0 0 0 0,1 1 0 0 0,1 0 1 0 0,0 1-1 0 0,1 0 0 0 0,1 0 0 0 0,1 1 1 0 0,0 1-1 0 0,0 0 0 0 0,1 1 1 0 0,1 0-1 0 0,0 1 0 0 0,1 1 0 0 0,1 0 3 0 0,7-2 4 0 0,1 0 1 0 0,0 2-1 0 0,0 1 0 0 0,1 1 0 0 0,0 1 0 0 0,1 2 0 0 0,0 0 0 0 0,-1 2 0 0 0,1 0 0 0 0,0 2 1 0 0,1 2-1 0 0,15 1-4 0 0,-34 0-5 0 0,0 0 1 0 0,1 0-1 0 0,-1 1 1 0 0,0 0 0 0 0,0 1-1 0 0,0 0 1 0 0,-1 0-1 0 0,1 1 1 0 0,-1 0-1 0 0,0 0 1 0 0,-1 1-1 0 0,1 0 1 0 0,-1 1-1 0 0,0-1 1 0 0,3 6 4 0 0,-55-48 1414 0 0,19 24-1429 0 0,1-1 1 0 0,0-1-1 0 0,0-1 1 0 0,2-1-1 0 0,0-1 1 0 0,0-1-1 0 0,0-3 15 0 0,-49-52 136 0 0,71 73-135 0 0,0 1-1 0 0,0-1 0 0 0,0 0 1 0 0,0 0-1 0 0,0 0 0 0 0,0 1 0 0 0,1-1 1 0 0,-1 1-1 0 0,0-1 0 0 0,0 1 1 0 0,0-1-1 0 0,0 1 0 0 0,1-1 0 0 0,-1 1 1 0 0,0-1-1 0 0,1 1 0 0 0,-1 0 1 0 0,0 0-1 0 0,1-1 0 0 0,-1 1 1 0 0,1 0-1 0 0,-1 0 0 0 0,1 0 0 0 0,-1 0 1 0 0,1-1-1 0 0,0 1 0 0 0,-1 0 1 0 0,1 0-1 0 0,0 0 0 0 0,0 0 1 0 0,0 0-1 0 0,0 0 0 0 0,0 0 0 0 0,0 0 1 0 0,0 0-1 0 0,0 0 0 0 0,-1 3 0 0 0,-5 16 5 0 0,2-1-1 0 0,0 1 1 0 0,1 0-1 0 0,2 0 1 0 0,-1 0-1 0 0,2 0 1 0 0,2 10-5 0 0,-2 4 1 0 0,22 157 15 0 0,-29-26-4 0 0,-11-92 7 0 0,16-65 405 0 0,9-17-244 0 0,10-19-28 0 0,139-251 182 0 0,-58 140-2108 0 0,-73 126-2326 0 0,-7 11-7077 0 0,-14 2 1970 0 0</inkml:trace>
  <inkml:trace contextRef="#ctx0" brushRef="#br0" timeOffset="948.32">1422 405 0 0 0,'0'0'615'0'0,"0"0"224"0"0,0 0 248 0 0,0 0 269 0 0,0 0 141 0 0,0 0-19 0 0,0 0-100 0 0,0 0-133 0 0,0 0-111 0 0,0 0-81 0 0,0 0-48 0 0,-1-11-33 0 0,-4-37-39 0 0,-20 4 2083 0 0,16 36-2476 0 0,0 2-301 0 0,-1 0 0 0 0,1 1-1 0 0,-1 0 1 0 0,0 1 0 0 0,0 0 0 0 0,0 0 0 0 0,-1 1 0 0 0,1 0 0 0 0,-1 1-1 0 0,0 1 1 0 0,0-1 0 0 0,0 1 0 0 0,0 1 0 0 0,0 0 0 0 0,0 1-1 0 0,-3 1-238 0 0,-1-2 204 0 0,12 0-175 0 0,-1 0 0 0 0,1 0 1 0 0,-1 1-1 0 0,1-1 0 0 0,-1 1 0 0 0,1 0 1 0 0,0 0-1 0 0,-1 0 0 0 0,1 1 1 0 0,0-1-1 0 0,0 1 0 0 0,0 0 0 0 0,0-1 1 0 0,0 1-1 0 0,0 1 0 0 0,1-1 1 0 0,-1 0-1 0 0,1 1 0 0 0,-1-1 0 0 0,1 1 1 0 0,0 0-1 0 0,0 0 0 0 0,0 0 0 0 0,1 0 1 0 0,-1 0-1 0 0,1 0 0 0 0,-1 0 1 0 0,1 0-1 0 0,0 1 0 0 0,0-1 0 0 0,0 4-29 0 0,-8 117 461 0 0,9-98-309 0 0,4 21 25 0 0,2-1 0 0 0,2 1-1 0 0,2-1 1 0 0,1 0 0 0 0,3-1 0 0 0,4 4-177 0 0,6 28 207 0 0,78 314 351 0 0,-95-358-521 0 0,13 65 218 0 0,-4 2 0 0 0,-4 0-1 0 0,-2 52-254 0 0,-10-135 63 0 0,-1 1 0 0 0,0-1-1 0 0,-1 1 1 0 0,-1-1 0 0 0,-1 0-1 0 0,0 0 1 0 0,-2 0 0 0 0,1 0-1 0 0,-2-1 1 0 0,0 0 0 0 0,-1 0-1 0 0,-2 1-62 0 0,1-2 73 0 0,7-11-50 0 0,0 0 0 0 0,0 0 0 0 0,0-1 0 0 0,0 1 0 0 0,-1-1 0 0 0,1 0 0 0 0,-1 1 0 0 0,0-1 1 0 0,0 0-1 0 0,0-1 0 0 0,0 1 0 0 0,-1 0 0 0 0,1-1 0 0 0,-1 0 0 0 0,1 0 0 0 0,-1 0 0 0 0,0 0 1 0 0,-2 0-24 0 0,-3 0-82 0 0,0-1 0 0 0,0 0 1 0 0,0-1-1 0 0,0 0 1 0 0,0-1-1 0 0,0 1 1 0 0,0-2-1 0 0,1 1 0 0 0,-1-1 1 0 0,0-1-1 0 0,1 1 1 0 0,-1-2-1 0 0,1 1 1 0 0,0-1-1 0 0,0 0 1 0 0,0-1-1 0 0,1 0 0 0 0,-1 0 1 0 0,1 0-1 0 0,1-1 1 0 0,-1 0-1 0 0,1-1 1 0 0,0 1-1 0 0,0-1 0 0 0,-4-7 82 0 0,-22-44-4282 0 0,28 36-125 0 0,3 0-4229 0 0,1 14 440 0 0</inkml:trace>
  <inkml:trace contextRef="#ctx0" brushRef="#br0" timeOffset="1625.005">1673 1631 1648 0 0,'0'0'1017'0'0,"0"0"-289"0"0,0 0-21 0 0,0 0 249 0 0,0 0 249 0 0,0 0 69 0 0,0 0-138 0 0,0 0-240 0 0,0 0-241 0 0,0 0-173 0 0,0 0-113 0 0,-24 32-61 0 0,-74 101-32 0 0,52-47 223 0 0,43-80-441 0 0,-1 0 0 0 0,2 1 0 0 0,-1-1 0 0 0,0 1 0 0 0,1 0 0 0 0,1 0 0 0 0,-1 0 0 0 0,1 0 0 0 0,0 0 0 0 0,1 0 0 0 0,-1 0 0 0 0,1 0 0 0 0,1 0 0 0 0,-1 0-1 0 0,1 0 1 0 0,1 0 0 0 0,-1 0 0 0 0,1 0 0 0 0,0 0 0 0 0,1 0 0 0 0,0-1 0 0 0,0 1 0 0 0,0-1 0 0 0,1 0 0 0 0,0 0 0 0 0,0 0 0 0 0,0-1 0 0 0,1 1 0 0 0,0-1 0 0 0,0 0 0 0 0,0 0 0 0 0,3 1-58 0 0,5 0 337 0 0,-1-2 0 0 0,1 0-1 0 0,0 0 1 0 0,0-1 0 0 0,0-1 0 0 0,1 0 0 0 0,-1-1 0 0 0,1 0-1 0 0,-1-1 1 0 0,1-1 0 0 0,-1 0 0 0 0,0 0 0 0 0,1-2 0 0 0,11-3-337 0 0,-10 3 193 0 0,-1 0 1 0 0,0-2-1 0 0,0 1 1 0 0,0-2 0 0 0,-1 0-1 0 0,0 0 1 0 0,0-1-1 0 0,0-1 1 0 0,-1 0-1 0 0,0-1 1 0 0,-1 0 0 0 0,0-1-1 0 0,0 0 1 0 0,-1-1-1 0 0,0 0 1 0 0,-1-1 0 0 0,0 0-1 0 0,-1 0 1 0 0,-1 0-1 0 0,0-1 1 0 0,0-1-1 0 0,-1 1 1 0 0,-1-1 0 0 0,0 0-1 0 0,-1 0 1 0 0,-1-2-194 0 0,-2 9-21 0 0,-1 1 1 0 0,0-1 0 0 0,0 1 0 0 0,-1-1 0 0 0,0 1-1 0 0,0-1 1 0 0,0 1 0 0 0,-1-1 0 0 0,0 1-1 0 0,0 0 1 0 0,-1 0 0 0 0,1 0 0 0 0,-2 0-1 0 0,1 0 1 0 0,0 1 0 0 0,-1-1 0 0 0,0 1-1 0 0,0 0 1 0 0,-1 0 0 0 0,0 0 0 0 0,1 1-1 0 0,-2-1 21 0 0,-5-4-285 0 0,0 1 0 0 0,0 1 0 0 0,0 0 0 0 0,-1 0 0 0 0,0 1 0 0 0,0 1-1 0 0,0 0 1 0 0,-1 0 0 0 0,0 1 0 0 0,0 1 0 0 0,0 0 0 0 0,-6 0 285 0 0,-42-1-3976 0 0,3 10-3579 0 0,29 1-807 0 0</inkml:trace>
  <inkml:trace contextRef="#ctx0" brushRef="#br0" timeOffset="1979.891">1470 1867 7954 0 0,'0'0'2531'0'0,"0"0"-600"0"0,0 0-387 0 0,0 0-17 0 0,0 0-30 0 0,0 0-170 0 0,0 0-287 0 0,0 0-269 0 0,0 0-218 0 0,0 0-184 0 0,0 0-104 0 0,0 0-60 0 0,0 0-48 0 0,25-9-3 0 0,74-27-17 0 0,-99 36-134 0 0,0-1 1 0 0,1 0-1 0 0,-1 1 1 0 0,0-1-1 0 0,1 0 1 0 0,-1 1-1 0 0,1-1 0 0 0,-1 1 1 0 0,1-1-1 0 0,-1 1 1 0 0,1-1-1 0 0,-1 1 0 0 0,1-1 1 0 0,0 1-1 0 0,-1 0 1 0 0,1-1-1 0 0,-1 1 1 0 0,1 0-1 0 0,0 0 0 0 0,-1-1 1 0 0,1 1-1 0 0,0 0 1 0 0,0 0-1 0 0,-1 0 0 0 0,1 0 1 0 0,0 0-1 0 0,-1 0 1 0 0,1 0-1 0 0,0 0 1 0 0,0 0-1 0 0,-1 0 0 0 0,1 0 1 0 0,0 0-1 0 0,-1 0 1 0 0,1 1-1 0 0,0-1 0 0 0,-1 0 1 0 0,1 1-1 0 0,0-1 1 0 0,-1 0-1 0 0,1 1 0 0 0,-1-1 1 0 0,1 1-1 0 0,0-1 1 0 0,-1 1-1 0 0,1-1 1 0 0,-1 1-1 0 0,0-1 0 0 0,1 1 1 0 0,-1-1-1 0 0,1 1 1 0 0,-1 0-1 0 0,0-1 0 0 0,1 1 1 0 0,-1 0-1 0 0,0-1 1 0 0,0 1-1 0 0,0 0 1 0 0,0-1-1 0 0,1 1-3 0 0,-1 3 46 0 0,3 3-5 0 0,1 0 0 0 0,1 0 0 0 0,-1 0 0 0 0,1 0 0 0 0,0-1 0 0 0,1 0-1 0 0,-1 0 1 0 0,1-1 0 0 0,0 0 0 0 0,1 0 0 0 0,-1 0 0 0 0,1-1 0 0 0,0 1 0 0 0,0-2 0 0 0,1 1 0 0 0,-1-1 0 0 0,1 0 0 0 0,-1-1 0 0 0,1 1 0 0 0,0-2 0 0 0,0 1 0 0 0,0-1 0 0 0,0 0 0 0 0,0-1 0 0 0,0 0 0 0 0,0 0 0 0 0,1-1 0 0 0,-1 0-41 0 0,19 2 180 0 0,0-2 0 0 0,1 0 0 0 0,-1-2 1 0 0,0-2-1 0 0,-1 0 0 0 0,6-3-180 0 0,-11-2-581 0 0,-21 9-195 0 0,-13 1-11680 0 0,6 0 1828 0 0</inkml:trace>
  <inkml:trace contextRef="#ctx0" brushRef="#br0" timeOffset="4903.96">2140 2051 0 0 0,'0'0'235'0'0,"0"0"225"0"0,0 0-79 0 0,0 0 70 0 0,0 0 174 0 0,0 0 176 0 0,0 0 84 0 0,0 0-46 0 0,0 0-107 0 0,0 0-110 0 0,0 0-138 0 0,2 11-82 0 0,6 192 2255 0 0,-14-134-2950 0 0,3-65-1712 0 0,1-4-4716 0 0,1 0 6166 0 0</inkml:trace>
  <inkml:trace contextRef="#ctx0" brushRef="#br0" timeOffset="5220.012">1965 2070 0 0 0,'0'0'597'0'0,"0"0"404"0"0,0 0 236 0 0,0 0 134 0 0,0 0-12 0 0,0 0-148 0 0,0 0-196 0 0,0 0-204 0 0,0 0-191 0 0,0 0-169 0 0,0 0-147 0 0,0 0-103 0 0,34-5-58 0 0,101-12-56 0 0,-47 13-319 0 0,-61 15-1967 0 0,-22 7-5193 0 0,-5-14 6807 0 0</inkml:trace>
  <inkml:trace contextRef="#ctx0" brushRef="#br0" timeOffset="5470.061">1954 2316 0 0 0,'0'0'391'0'0,"0"0"458"0"0,0 0 386 0 0,0 0 468 0 0,0 0 322 0 0,0 0 7 0 0,0 0-282 0 0,0 0-369 0 0,0 0-312 0 0,0 0-240 0 0,0 0-169 0 0,0 0-137 0 0,0 0-120 0 0,33-2-107 0 0,102-6-104 0 0,-36-4-256 0 0,-54 5-1191 0 0,-16 2-1741 0 0,0 2-4132 0 0,-19 3 3233 0 0</inkml:trace>
  <inkml:trace contextRef="#ctx0" brushRef="#br0" timeOffset="5753.038">2455 1944 264 0 0,'0'0'1846'0'0,"0"0"-493"0"0,0 0-222 0 0,0 0 99 0 0,0 0 161 0 0,0 0 59 0 0,0 0-134 0 0,0 0-252 0 0,0 0-249 0 0,0 0-148 0 0,0 0-86 0 0,0 0-71 0 0,21-1-28 0 0,131-5 623 0 0,15 2-2694 0 0,-153 0-685 0 0,1 1-4184 0 0,-10 3 1574 0 0</inkml:trace>
  <inkml:trace contextRef="#ctx0" brushRef="#br0" timeOffset="5943.642">2553 2084 2449 0 0,'0'0'1446'0'0,"0"0"-589"0"0,0 0-98 0 0,0 0 395 0 0,0 0 365 0 0,0 0 120 0 0,0 0-173 0 0,0 0-322 0 0,0 0-329 0 0,0 0-255 0 0,0 0-169 0 0,34 5-122 0 0,108 14-85 0 0,-51-27 9 0 0,38-23-1991 0 0,-74 17-2152 0 0,-7-3-2977 0 0,-34 12 4757 0 0</inkml:trace>
  <inkml:trace contextRef="#ctx0" brushRef="#br0" timeOffset="6273.039">3287 1852 632 0 0,'0'0'1765'0'0,"0"0"-427"0"0,0 0-179 0 0,0 0 67 0 0,0 0 34 0 0,0 0-80 0 0,0 0-194 0 0,0 0-270 0 0,-30 36-254 0 0,-93 111-185 0 0,81-72-22 0 0,41-64-203 0 0,0-7 19 0 0,1 0 0 0 0,0 0 1 0 0,0 0-1 0 0,0 0 0 0 0,0 0 1 0 0,0 1-1 0 0,1-1 0 0 0,0 0 0 0 0,0-1 1 0 0,0 1-1 0 0,0 0 0 0 0,1 0 1 0 0,-1 0-1 0 0,1-1 0 0 0,0 1 1 0 0,0 0-1 0 0,0-1 0 0 0,1 0 0 0 0,-1 0 1 0 0,1 0-1 0 0,0 0 0 0 0,0 0 1 0 0,0 0-1 0 0,0 0 0 0 0,0-1 0 0 0,1 0 1 0 0,-1 0-1 0 0,1 0 0 0 0,-1 0 1 0 0,1 0-1 0 0,0-1 0 0 0,0 1 1 0 0,0-1-1 0 0,0 0 0 0 0,0 0 0 0 0,0-1 1 0 0,0 1-1 0 0,0-1 0 0 0,3 0-71 0 0,14 0 459 0 0,1-1 0 0 0,-1-2 1 0 0,0 0-1 0 0,0-1 0 0 0,0 0 0 0 0,0-2 0 0 0,-1-1 0 0 0,0 0 0 0 0,0-2 0 0 0,0 0 0 0 0,-2-1 0 0 0,1-1 0 0 0,-1-1 0 0 0,-1 0 1 0 0,0-2-1 0 0,0 0 0 0 0,5-7-459 0 0,-14 13 89 0 0,0-1 1 0 0,-1-1-1 0 0,0 1 1 0 0,-1-1 0 0 0,0-1-1 0 0,0 1 1 0 0,-1-1-1 0 0,-1 0 1 0 0,0 0 0 0 0,0 0-1 0 0,-1-1 1 0 0,0 1-1 0 0,-1-1 1 0 0,0 1-1 0 0,-1-1 1 0 0,-1 0 0 0 0,0-7-90 0 0,0 14-64 0 0,-1 0 0 0 0,0 0 0 0 0,0 1 0 0 0,0-1 0 0 0,0 0 0 0 0,-1 1 0 0 0,0-1 0 0 0,0 1 0 0 0,0 0 0 0 0,-1-1 0 0 0,1 1 0 0 0,-1 0 0 0 0,0 1 0 0 0,0-1 0 0 0,0 0 0 0 0,-1 1 0 0 0,1 0 0 0 0,-1 0 0 0 0,0 0 0 0 0,0 0 0 0 0,0 0 0 0 0,0 1 0 0 0,0 0 0 0 0,-1 0 0 0 0,1 0 1 0 0,-1 0-1 0 0,1 1 0 0 0,-4-1 64 0 0,-134-17-6542 0 0,107 19 469 0 0,11 0-2937 0 0</inkml:trace>
  <inkml:trace contextRef="#ctx0" brushRef="#br0" timeOffset="9206.609">1943 22 0 0 0,'0'0'225'0'0,"0"0"410"0"0,0 0 205 0 0,0 0 146 0 0,0 0 63 0 0,0 0-82 0 0,0 0-156 0 0,0 0-181 0 0,0 0-156 0 0,0 0-92 0 0,-26 5-29 0 0,-81 19-10 0 0,105-24-321 0 0,-1 0 0 0 0,0 1-1 0 0,1 0 1 0 0,-1 0 0 0 0,1-1 0 0 0,-1 1 0 0 0,1 1 0 0 0,0-1-1 0 0,-1 0 1 0 0,1 1 0 0 0,0-1 0 0 0,0 1 0 0 0,0-1 0 0 0,0 1-1 0 0,0 0 1 0 0,0 0 0 0 0,1 0 0 0 0,-1 0 0 0 0,1 0-1 0 0,-1 0 1 0 0,1 1 0 0 0,0-1 0 0 0,0 0 0 0 0,-1 1-22 0 0,-3 8 128 0 0,-3 4 32 0 0,1 0 0 0 0,0 1 1 0 0,1 0-1 0 0,0 0 0 0 0,2 0 0 0 0,0 1 0 0 0,0 0 0 0 0,2-1 0 0 0,0 1 0 0 0,1 0 1 0 0,1 1-1 0 0,0-1 0 0 0,3 12-160 0 0,-1-21 177 0 0,0-1-1 0 0,0 0 1 0 0,1 1 0 0 0,0-1-1 0 0,0 0 1 0 0,1-1 0 0 0,0 1-1 0 0,0 0 1 0 0,1-1 0 0 0,0 0-1 0 0,0 0 1 0 0,0-1 0 0 0,1 1-1 0 0,-1-1 1 0 0,1 0 0 0 0,1-1-1 0 0,-1 1 1 0 0,1-1 0 0 0,-1-1-1 0 0,1 1 1 0 0,0-1 0 0 0,1 0-1 0 0,-1-1 1 0 0,0 1 0 0 0,1-2-1 0 0,-1 1 1 0 0,1-1 0 0 0,0 0-1 0 0,-1 0 1 0 0,1-1 0 0 0,0 0-1 0 0,0-1 1 0 0,-1 0 0 0 0,3 0-177 0 0,9 0 290 0 0,1 0 0 0 0,0-2 0 0 0,-1 0 0 0 0,0-2 0 0 0,0 0 0 0 0,0 0 0 0 0,0-2 0 0 0,-1-1 0 0 0,0 0 1 0 0,-1-1-1 0 0,0-1 0 0 0,0 0 0 0 0,-1-1 0 0 0,0-1 0 0 0,-1-1 0 0 0,0 0 0 0 0,11-15-290 0 0,-21 23-18 0 0,0 0 1 0 0,-1-1-1 0 0,0 1 0 0 0,0-1 0 0 0,0-1 0 0 0,0 1 0 0 0,-1 0 0 0 0,0-1 1 0 0,0 1-1 0 0,-1-1 0 0 0,0 0 0 0 0,0 0 0 0 0,-1 0 0 0 0,0 0 1 0 0,0 0-1 0 0,0 0 0 0 0,-1-1 0 0 0,0 1 0 0 0,-1 0 0 0 0,0 0 1 0 0,0 0-1 0 0,0 0 0 0 0,-1 0 0 0 0,0 0 0 0 0,0 0 0 0 0,0 0 0 0 0,-1 1 1 0 0,0-1-1 0 0,-3-2 18 0 0,-72-64-5201 0 0,20 33-5078 0 0,37 27 4909 0 0</inkml:trace>
  <inkml:trace contextRef="#ctx0" brushRef="#br0" timeOffset="9596.653">1710 199 3865 0 0,'0'0'1544'0'0,"0"0"-56"0"0,0 0 35 0 0,0 0 83 0 0,0 0-15 0 0,0 0-187 0 0,0 0-281 0 0,0 0-234 0 0,0 0-236 0 0,31-9-181 0 0,100-28-134 0 0,-67 18 196 0 0,-62 18-525 0 0,0 1 0 0 0,0 0 0 0 0,-1 0 0 0 0,1-1 0 0 0,0 2 0 0 0,0-1-1 0 0,0 0 1 0 0,0 0 0 0 0,-1 0 0 0 0,1 1 0 0 0,0-1 0 0 0,0 1 0 0 0,-1 0-1 0 0,1-1 1 0 0,0 1 0 0 0,-1 0 0 0 0,1 0 0 0 0,-1 0 0 0 0,1 0 0 0 0,-1 0 0 0 0,1 0-1 0 0,-1 1 1 0 0,0-1 0 0 0,0 0 0 0 0,0 1 0 0 0,1-1 0 0 0,-1 1 0 0 0,-1-1 0 0 0,1 1-1 0 0,0-1 1 0 0,0 1 0 0 0,0 0 0 0 0,-1 0 0 0 0,1-1 0 0 0,-1 1 0 0 0,0 0-1 0 0,1 0 1 0 0,-1-1 0 0 0,0 1 0 0 0,0 1-9 0 0,10 21 121 0 0,-6-19-58 0 0,1 0-1 0 0,1 0 0 0 0,-1 0 0 0 0,0-1 0 0 0,1 0 0 0 0,0 0 1 0 0,0-1-1 0 0,0 0 0 0 0,1 0 0 0 0,-1 0 0 0 0,1-1 0 0 0,-1 0 1 0 0,1 0-1 0 0,0 0 0 0 0,0-1 0 0 0,0 0 0 0 0,0-1 0 0 0,1 1-62 0 0,6 0 91 0 0,0 0 0 0 0,0-1 0 0 0,0-1 0 0 0,0 0 0 0 0,0 0 0 0 0,0-2 0 0 0,-1 0 0 0 0,1 0 0 0 0,0-1-91 0 0,48-21-1600 0 0,-61 24-189 0 0,-1 1-1503 0 0,0 0-2079 0 0,0 0-2021 0 0</inkml:trace>
  <inkml:trace contextRef="#ctx0" brushRef="#br0" timeOffset="9881.045">2536 173 4705 0 0,'0'0'2581'0'0,"0"0"-1224"0"0,0 0-433 0 0,0 0 317 0 0,0 0 323 0 0,0 0 11 0 0,0 0-300 0 0,0 0-418 0 0,0 0-306 0 0,0 0-153 0 0,0 0-94 0 0,0 0-51 0 0,0 0-26 0 0,-3 33-47 0 0,-11 100-63 0 0,9-19 77 0 0,5-113-383 0 0,6 27-1089 0 0,-1-25-3592 0 0,2-2-4234 0 0,-5-1 6242 0 0</inkml:trace>
  <inkml:trace contextRef="#ctx0" brushRef="#br0" timeOffset="10124.804">2531 159 6449 0 0,'0'0'1294'0'0,"0"0"-498"0"0,0 0 28 0 0,0 0 295 0 0,0 0 219 0 0,0 0-11 0 0,0 0-266 0 0,0 0-266 0 0,0 0-231 0 0,0 0-174 0 0,0 0-134 0 0,31 0-92 0 0,145 3-64 0 0,-137-5 254 0 0,-21 1-2619 0 0,1 1-7584 0 0,-19 0 5132 0 0</inkml:trace>
  <inkml:trace contextRef="#ctx0" brushRef="#br0" timeOffset="10375.404">2505 372 2529 0 0,'0'0'1988'0'0,"0"0"-201"0"0,0 0 287 0 0,0 0 350 0 0,0 0-26 0 0,0 0-381 0 0,0 0-568 0 0,0 0-445 0 0,0 0-291 0 0,0 0-220 0 0,34-2-158 0 0,107-6-143 0 0,-30-11-359 0 0,-81 13-707 0 0,-2 1-5040 0 0,-17 5-2917 0 0</inkml:trace>
  <inkml:trace contextRef="#ctx0" brushRef="#br0" timeOffset="13218.327">2324 917 0 0 0,'0'0'1114'0'0,"0"0"594"0"0,0 0 172 0 0,0 0-141 0 0,0 0-272 0 0,0 0-320 0 0,0 0-331 0 0,0-4-250 0 0,0-8-144 0 0,0 21 666 0 0,-30 132 2383 0 0,0-29-2644 0 0,-6-1 1 0 0,-43 95-828 0 0,58-155 228 0 0,20-50-136 0 0,1-1 68 0 0,0 0 76 0 0,11-31 956 0 0,175-336-77 0 0,-159 311-1005 0 0,-13 24-61 0 0,2 1 0 0 0,1 1-1 0 0,1 0 1 0 0,1 1 0 0 0,4-1-49 0 0,-22 27-6 0 0,1 1 0 0 0,-1-1 0 0 0,1 1 1 0 0,0 0-1 0 0,0 0 0 0 0,0 0 0 0 0,0 0 1 0 0,0 0-1 0 0,0 0 0 0 0,1 0 0 0 0,-1 1 0 0 0,1-1 1 0 0,-1 1-1 0 0,1 0 0 0 0,0 0 0 0 0,-1 0 1 0 0,1 0-1 0 0,0 0 0 0 0,0 0 0 0 0,0 1 1 0 0,0-1-1 0 0,-1 1 0 0 0,1 0 0 0 0,0 0 0 0 0,0 0 1 0 0,0 0-1 0 0,0 1 0 0 0,0-1 0 0 0,0 1 1 0 0,-1-1-1 0 0,1 1 0 0 0,0 0 0 0 0,0 0 1 0 0,-1 1-1 0 0,1-1 0 0 0,-1 0 0 0 0,1 1 0 0 0,-1 0 1 0 0,0-1-1 0 0,1 1 0 0 0,-1 0 0 0 0,0 0 1 0 0,0 0-1 0 0,0 1 0 0 0,-1-1 0 0 0,1 0 1 0 0,0 1-1 0 0,-1-1 0 0 0,1 2 6 0 0,8 15 46 0 0,-1 0-1 0 0,-1 1 1 0 0,-1 0 0 0 0,-1 0 0 0 0,-1 0-1 0 0,0 1 1 0 0,-2 0 0 0 0,0 0 0 0 0,-1 0-1 0 0,-2 0 1 0 0,0 0 0 0 0,-1 1-46 0 0,4 54 147 0 0,11-18-74 0 0,-12-56-59 0 0,0-1 0 0 0,1 1 0 0 0,-1-1-1 0 0,1 0 1 0 0,-1 0 0 0 0,1 0-1 0 0,-1 0 1 0 0,1 0 0 0 0,0-1 0 0 0,-1 1-1 0 0,1-1 1 0 0,0 0 0 0 0,0 0-1 0 0,-1 0 1 0 0,1 0 0 0 0,0 0-1 0 0,0 0 1 0 0,-1-1 0 0 0,1 1 0 0 0,0-1-1 0 0,-1 0 1 0 0,1 0 0 0 0,-1 0-1 0 0,1 0 1 0 0,-1 0 0 0 0,0-1 0 0 0,1 1-1 0 0,-1-1 1 0 0,2-1-14 0 0,31-21 52 0 0,0-1 1 0 0,-2-2-1 0 0,0-1 1 0 0,-2-2-1 0 0,1-4-52 0 0,32-29 9 0 0,103-103-92 0 0,-110 112 38 0 0,-53 79-376 0 0,-36 106 503 0 0,22-99-37 0 0,3 0 0 0 0,0 0 0 0 0,3 1 0 0 0,0-1 1 0 0,2 1-1 0 0,1 0 0 0 0,2 2-45 0 0,0-29-1 0 0,0 1-1 0 0,0-1 1 0 0,1 0 0 0 0,-1 1-1 0 0,2-1 1 0 0,-1 0 0 0 0,0 0-1 0 0,1 0 1 0 0,0 0 0 0 0,1 0-1 0 0,-1-1 1 0 0,1 0 0 0 0,0 0-1 0 0,0 0 1 0 0,1 0 0 0 0,0 0-1 0 0,0 0 2 0 0,12-13-2768 0 0,-11-6-3193 0 0,-5 11 3419 0 0,3-5-6386 0 0</inkml:trace>
  <inkml:trace contextRef="#ctx0" brushRef="#br0" timeOffset="13738.899">3814 1009 2272 0 0,'0'0'2149'0'0,"0"0"-1244"0"0,0 0-306 0 0,0 0 209 0 0,0 0 241 0 0,0 0 100 0 0,0 0-115 0 0,0 0-250 0 0,0 0-259 0 0,0 0-190 0 0,0 0-99 0 0,0 0 11 0 0,-18 10 96 0 0,-55 32 126 0 0,30 0 759 0 0,35-29-928 0 0,1-2-145 0 0,0-1-1 0 0,1 2 0 0 0,0-1 1 0 0,0 1-1 0 0,2-1 0 0 0,-1 2 0 0 0,2-1 1 0 0,-1 0-1 0 0,2 1 0 0 0,0-1 1 0 0,0 1-1 0 0,1 0 0 0 0,1 9-154 0 0,2-19 115 0 0,-1 0 0 0 0,2 1 0 0 0,-1-1 0 0 0,0 0 0 0 0,1 0 0 0 0,-1-1 0 0 0,1 1 0 0 0,0 0 0 0 0,0-1 0 0 0,0 0 0 0 0,0 1 0 0 0,0-1 0 0 0,1 0 0 0 0,-1-1 0 0 0,1 1 0 0 0,-1-1 0 0 0,1 1 0 0 0,-1-1 0 0 0,1 0 0 0 0,0 0 0 0 0,0-1 0 0 0,0 1 0 0 0,-1-1 0 0 0,1 0 0 0 0,0 0 0 0 0,0 0 0 0 0,0-1 0 0 0,0 1 0 0 0,-1-1 0 0 0,1 0 0 0 0,3-1-115 0 0,6-1 183 0 0,0-2 0 0 0,0 1 0 0 0,0-2 0 0 0,-1 1 1 0 0,0-2-1 0 0,0 0 0 0 0,-1 0 0 0 0,0-1 0 0 0,0 0 0 0 0,0-1 0 0 0,-1 0 0 0 0,6-8-183 0 0,4-1 135 0 0,6-8-61 0 0,0-1 0 0 0,-3-1 0 0 0,0-2 0 0 0,-1 0-1 0 0,-2-1 1 0 0,-2-1 0 0 0,0 0 0 0 0,-2-2 0 0 0,11-34-74 0 0,-20 49-33 0 0,-1-1 1 0 0,0 1-1 0 0,-1-1 1 0 0,-1 0 0 0 0,-1 0-1 0 0,-1-1 1 0 0,-1 1-1 0 0,-1 0 1 0 0,0-1 0 0 0,-4-18 32 0 0,3 35-23 0 0,0-1 0 0 0,0 1 0 0 0,0 0 0 0 0,-1 0 0 0 0,1 0 0 0 0,-1 0 1 0 0,0 0-1 0 0,0 0 0 0 0,0 0 0 0 0,-1 1 0 0 0,1-1 0 0 0,-1 1 1 0 0,0 0-1 0 0,0 0 0 0 0,0 0 0 0 0,-1 0 0 0 0,1 0 0 0 0,-1 1 0 0 0,1-1 1 0 0,-1 1-1 0 0,0 0 0 0 0,0 0 0 0 0,0 0 0 0 0,0 1 0 0 0,0 0 1 0 0,0-1-1 0 0,0 1 0 0 0,-1 1 0 0 0,1-1 0 0 0,0 1 0 0 0,-1-1 0 0 0,1 1 1 0 0,0 0-1 0 0,-1 1 0 0 0,1-1 0 0 0,0 1 0 0 0,-1 0 0 0 0,1 0 1 0 0,0 0-1 0 0,0 1 0 0 0,0-1 0 0 0,0 1 0 0 0,0 0 0 0 0,0 0 0 0 0,1 1 1 0 0,-2 0 22 0 0,-10 10 5 0 0,1 0 0 0 0,0 1 0 0 0,0 1 1 0 0,2 0-1 0 0,0 1 0 0 0,0 0 0 0 0,2 1 0 0 0,0 1 1 0 0,1-1-1 0 0,1 1 0 0 0,0 1 0 0 0,2-1 1 0 0,-3 11-6 0 0,5-13 20 0 0,0 0 1 0 0,1 0 0 0 0,0 1 0 0 0,2 0 0 0 0,0-1-1 0 0,0 1 1 0 0,2 0 0 0 0,0-1 0 0 0,1 1-1 0 0,1-1 1 0 0,0 1 0 0 0,1-1 0 0 0,1 0 0 0 0,0 0-1 0 0,1-1 1 0 0,1 0 0 0 0,1 0 0 0 0,0 0-1 0 0,5 6-20 0 0,0-6 18 0 0,0-2-1 0 0,0 0 1 0 0,1 0-1 0 0,1-1 1 0 0,0-1-1 0 0,0 0 1 0 0,1-2-1 0 0,1 1 1 0 0,0-2-1 0 0,0 0 1 0 0,0-1-1 0 0,1-1 1 0 0,5 1-18 0 0,89-4-3548 0 0,-78-15-5912 0 0,-25 7 153 0 0</inkml:trace>
  <inkml:trace contextRef="#ctx0" brushRef="#br0" timeOffset="14064.153">4627 667 9122 0 0,'0'0'4208'0'0,"0"0"-2844"0"0,0 0-1007 0 0,0 0 53 0 0,0 0 212 0 0,0 0 141 0 0,0 0 4 0 0,0 0-153 0 0,-21 30-193 0 0,-66 100-160 0 0,35-25 14 0 0,43-83-257 0 0,1 1-1 0 0,0 0 1 0 0,2 0-1 0 0,1 1 1 0 0,0 0-1 0 0,2 0 0 0 0,1 0 1 0 0,1 0-1 0 0,1 12-17 0 0,1-29 66 0 0,1 0 0 0 0,-1 0 0 0 0,2 1 0 0 0,-1-1 0 0 0,1 0 0 0 0,0-1 0 0 0,0 1-1 0 0,1 0 1 0 0,0-1 0 0 0,0 0 0 0 0,0 0 0 0 0,1 0 0 0 0,0 0 0 0 0,0-1 0 0 0,1 0-1 0 0,-1 0 1 0 0,1 0 0 0 0,0-1 0 0 0,0 0 0 0 0,1 0 0 0 0,-1-1 0 0 0,1 1 0 0 0,0-1-1 0 0,0-1 1 0 0,0 1 0 0 0,0-1 0 0 0,0-1 0 0 0,1 1 0 0 0,-1-1 0 0 0,0 0 0 0 0,1-1-1 0 0,-1 0 1 0 0,5 0-66 0 0,4-1 145 0 0,-1-1-1 0 0,0-1 0 0 0,0 0 1 0 0,0-1-1 0 0,-1 0 0 0 0,1-1 1 0 0,-1-1-1 0 0,0 0 0 0 0,-1-1 1 0 0,0-1-1 0 0,0 0 0 0 0,0-1 1 0 0,-1 0-1 0 0,0-1 1 0 0,-1 0-1 0 0,0 0 0 0 0,-1-2 1 0 0,0 1-1 0 0,0-1 0 0 0,-2-1 1 0 0,1 1-1 0 0,-2-2 0 0 0,1 1 1 0 0,1-6-145 0 0,-2 5-43 0 0,0-1 0 0 0,-1 1 0 0 0,-1-1 0 0 0,0 0 0 0 0,-1-1 0 0 0,0 1 0 0 0,-2-1 0 0 0,0 1 0 0 0,0-1 0 0 0,-1 0 0 0 0,-1 0 0 0 0,-1 1 0 0 0,0-1 0 0 0,-1 0 0 0 0,-1 1 0 0 0,0-1 1 0 0,-2 1-1 0 0,1 0 0 0 0,-2 0 0 0 0,0 0 0 0 0,0 1 0 0 0,-2 0 0 0 0,-4-8 43 0 0,5 13-269 0 0,0 0-1 0 0,0 0 1 0 0,-1 1 0 0 0,0 0 0 0 0,0 0 0 0 0,0 1-1 0 0,-1 0 1 0 0,-1 1 0 0 0,1 0 0 0 0,-1 0 0 0 0,-8-3 269 0 0,-78-4-5200 0 0,23 30-4330 0 0,48-6 3229 0 0</inkml:trace>
  <inkml:trace contextRef="#ctx0" brushRef="#br0" timeOffset="14364.251">4290 1039 1632 0 0,'0'0'3953'0'0,"0"0"-927"0"0,0 0-380 0 0,0 0-216 0 0,0 0-298 0 0,0 0-333 0 0,0 0-336 0 0,35-16-305 0 0,105-48-271 0 0,28-21 1685 0 0,-165 84-2558 0 0,0 0-1 0 0,0 1 0 0 0,1 0 0 0 0,-1 0 0 0 0,0 0 1 0 0,1 0-1 0 0,-1 0 0 0 0,0 1 0 0 0,0-1 0 0 0,0 1 1 0 0,1 0-1 0 0,-1 0 0 0 0,0 0 0 0 0,0 1 0 0 0,0-1 1 0 0,0 1-1 0 0,0-1 0 0 0,-1 1 0 0 0,1 0 0 0 0,0 0 1 0 0,-1 0-1 0 0,0 1 0 0 0,1-1 0 0 0,-1 1 1 0 0,0-1-1 0 0,0 1 0 0 0,0 0 0 0 0,-1-1 0 0 0,1 1 1 0 0,-1 0-1 0 0,1 0 0 0 0,-1 0 0 0 0,0 0 0 0 0,0 1 1 0 0,0-1-1 0 0,-1 0 0 0 0,1 0 0 0 0,-1 1 0 0 0,1 0-13 0 0,12 27 55 0 0,-11-25-45 0 0,1-1 0 0 0,0 1 1 0 0,0-1-1 0 0,0 0 0 0 0,1 0 0 0 0,0 0 0 0 0,0 0 1 0 0,0-1-1 0 0,1 1 0 0 0,-1-1 0 0 0,1 0 1 0 0,0-1-1 0 0,0 1 0 0 0,0-1 0 0 0,1 0 0 0 0,-1 0 1 0 0,1-1-1 0 0,-1 1 0 0 0,1-1 0 0 0,0-1 1 0 0,0 1-1 0 0,0-1 0 0 0,0 0 0 0 0,6 0-10 0 0,-6-1 8 0 0,-1 0-1 0 0,0-1 1 0 0,0 1-1 0 0,1-1 1 0 0,-1-1-1 0 0,0 1 0 0 0,0-1 1 0 0,0 0-1 0 0,0 0 1 0 0,-1 0-1 0 0,1-1 1 0 0,0 1-1 0 0,-1-1 1 0 0,0-1-1 0 0,0 1 0 0 0,0 0 1 0 0,0-1-1 0 0,0 0-7 0 0,9-13-4134 0 0,-4-3-4128 0 0,-9 15-3549 0 0</inkml:trace>
</inkml:ink>
</file>

<file path=ppt/ink/ink6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47.6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86 0 0 0,'0'0'548'0'0,"0"0"390"0"0,0 0 347 0 0,0 0 248 0 0,0 0-21 0 0,0 0-182 0 0,0 0-232 0 0,0 0-199 0 0,0 0-73 0 0,9-4 22 0 0,79-18 2801 0 0,144-19 1523 0 0,-149 26-5006 0 0,-80 12-788 0 0,-11 3-10726 0 0,3 3 8894 0 0,0 1-2926 0 0</inkml:trace>
  <inkml:trace contextRef="#ctx0" brushRef="#br0" timeOffset="167.923">1 284 6465 0 0,'0'0'1139'0'0,"0"0"-517"0"0,0 0-99 0 0,0 0 411 0 0,0 0 384 0 0,0 0 158 0 0,0 0-141 0 0,0 0-301 0 0,0 0-306 0 0,34 0-227 0 0,109-4-159 0 0,17-21-82 0 0,-91 12-651 0 0,3-1-2378 0 0,-26 8-3848 0 0,-29 6-283 0 0</inkml:trace>
</inkml:ink>
</file>

<file path=ppt/ink/ink6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49.2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307 390 256 0 0,'0'0'870'0'0,"0"0"-214"0"0,0 0-56 0 0,0 0 187 0 0,0 0 264 0 0,0 0 179 0 0,0 0-17 0 0,0 0-154 0 0,0 0-229 0 0,0 0-220 0 0,0 0-111 0 0,0 0-34 0 0,0 0 21 0 0,-35 4 44 0 0,-104 11 25 0 0,20 3 2458 0 0,112-14-2507 0 0,1 0-3521 0 0,25 3-6147 0 0,-12-7 6123 0 0</inkml:trace>
  <inkml:trace contextRef="#ctx0" brushRef="#br0" timeOffset="829.997">224 840 0 0 0,'0'0'116'0'0,"0"0"473"0"0,0 0 332 0 0,0 0 319 0 0,0 0 263 0 0,0 0 48 0 0,0 0-152 0 0,0 0-164 0 0,0 0-131 0 0,0 0-58 0 0,0 0-26 0 0,0 0-41 0 0,14-23-72 0 0,46-69-102 0 0,15-26 1358 0 0,4-8-1192 0 0,-42 74-779 0 0,2 1 0 0 0,3 2 0 0 0,33-30-192 0 0,84-45 279 0 0,-158 124-284 0 0,0 0 0 0 0,-1-1 0 0 0,1 1 1 0 0,0-1-1 0 0,-1 1 0 0 0,1 0 0 0 0,0-1 0 0 0,-1 1 1 0 0,1 0-1 0 0,0 0 0 0 0,0-1 0 0 0,-1 1 0 0 0,1 0 1 0 0,0 0-1 0 0,0 0 0 0 0,0 0 0 0 0,-1 0 0 0 0,1 0 0 0 0,0 0 1 0 0,0 0-1 0 0,-1 1 0 0 0,1-1 0 0 0,0 0 0 0 0,0 0 1 0 0,-1 1-1 0 0,1-1 0 0 0,0 0 0 0 0,-1 1 0 0 0,1-1 0 0 0,0 0 1 0 0,-1 1-1 0 0,1-1 0 0 0,-1 1 0 0 0,1 0 0 0 0,-1-1 1 0 0,1 1-1 0 0,-1-1 0 0 0,1 1 0 0 0,-1 0 0 0 0,1-1 0 0 0,-1 1 1 0 0,0 0-1 0 0,1-1 0 0 0,-1 1 0 0 0,0 0 0 0 0,0 0 1 0 0,0-1-1 0 0,1 1 0 0 0,-1 0 0 0 0,0 0 0 0 0,0-1 0 0 0,0 1 1 0 0,0 0-1 0 0,0 0 0 0 0,0-1 0 0 0,-1 1 0 0 0,1 0 1 0 0,0 0-1 0 0,0-1 0 0 0,0 1 0 0 0,-1 0 0 0 0,1 0 1 0 0,0-1-1 0 0,-1 1 0 0 0,1 0 0 0 0,-1-1 0 0 0,1 1 0 0 0,-1-1 1 0 0,1 1-1 0 0,-1 0 5 0 0,1 13 66 0 0,-49 223 352 0 0,43-96-260 0 0,6-139-135 0 0,0 0 0 0 0,1 0-1 0 0,0 0 1 0 0,0 0-1 0 0,-1 0 1 0 0,1 0 0 0 0,0 0-1 0 0,0 0 1 0 0,1 0-1 0 0,-1-1 1 0 0,0 1-1 0 0,1 0 1 0 0,-1-1 0 0 0,1 1-1 0 0,-1-1 1 0 0,1 1-1 0 0,0-1 1 0 0,-1 0 0 0 0,1 0-1 0 0,0 0 1 0 0,0 0-1 0 0,0 0 1 0 0,0 0 0 0 0,0 0-1 0 0,0-1 1 0 0,0 1-1 0 0,0-1 1 0 0,0 1 0 0 0,0-1-1 0 0,1 0 1 0 0,-1 0-1 0 0,0 0 1 0 0,0 0 0 0 0,0 0-1 0 0,0-1 1 0 0,0 1-1 0 0,0-1 1 0 0,0 1 0 0 0,0-1-1 0 0,0 0 1 0 0,0 1-1 0 0,0-1 1 0 0,0 0 0 0 0,0-1-1 0 0,0 1 1 0 0,0 0-1 0 0,-1 0 1 0 0,1-1 0 0 0,0 1-1 0 0,-1-1 1 0 0,0 1-1 0 0,1-1 1 0 0,-1 0 0 0 0,1 0-23 0 0,166-179 502 0 0,-30 27-688 0 0,-54 71 20 0 0,-81 107-360 0 0,-53 138 872 0 0,40-119-232 0 0,3 0-1 0 0,2 0 0 0 0,1 1 1 0 0,3-1-1 0 0,1 3-113 0 0,19 22-469 0 0,2-48-8287 0 0,-19-20 3201 0 0,0 0-132 0 0</inkml:trace>
  <inkml:trace contextRef="#ctx0" brushRef="#br0" timeOffset="1354.848">1579 125 0 0 0,'0'0'3135'0'0,"0"0"-1346"0"0,0 0-436 0 0,0 0 46 0 0,0 0 111 0 0,0 0-36 0 0,0 0-179 0 0,0 0-267 0 0,0 0-260 0 0,0 0-217 0 0,0 0-163 0 0,-33 34-79 0 0,-101 108-51 0 0,130-139-236 0 0,0 0 0 0 0,1 1 0 0 0,-1 0 1 0 0,1-1-1 0 0,-1 2 0 0 0,1-1 1 0 0,0 0-1 0 0,1 0 0 0 0,-1 1 1 0 0,1-1-1 0 0,0 1 0 0 0,0 0 0 0 0,0 0 1 0 0,1 0-1 0 0,-1 0 0 0 0,1 0 1 0 0,1 0-1 0 0,-1 0 0 0 0,0 3-22 0 0,1 9 97 0 0,-1-1 3 0 0,-2-5-30 0 0,1 0 0 0 0,0 1 0 0 0,1-1 0 0 0,1 1 0 0 0,0-1 0 0 0,0 0 0 0 0,1 1 1 0 0,0-1-1 0 0,1 0 0 0 0,1 0 0 0 0,0 0 0 0 0,0 0 0 0 0,1 0 0 0 0,0 0 0 0 0,1-1 0 0 0,0 0 0 0 0,1 0 0 0 0,5 8-70 0 0,-4-11 179 0 0,1 1 0 0 0,-1-1 0 0 0,1 0 0 0 0,1-1 0 0 0,-1 0 0 0 0,1 0 0 0 0,0-1 0 0 0,0 0-1 0 0,1-1 1 0 0,-1 0 0 0 0,1 0 0 0 0,0-1 0 0 0,0 0 0 0 0,0-1 0 0 0,1 0 0 0 0,-1-1 0 0 0,0 0 0 0 0,1 0-1 0 0,-1-1 1 0 0,1 0 0 0 0,-1-1 0 0 0,1-1 0 0 0,-1 1 0 0 0,0-2 0 0 0,0 1 0 0 0,0-1 0 0 0,9-5-179 0 0,1 0 168 0 0,0-1 0 0 0,0-1 1 0 0,-1-1-1 0 0,0 0 1 0 0,-1-2-1 0 0,-1 0 0 0 0,0-1 1 0 0,-1 0-1 0 0,0-2 0 0 0,-1 0 1 0 0,-1 0-1 0 0,0-2 1 0 0,-2 1-1 0 0,0-2 0 0 0,-1 0 1 0 0,1-3-169 0 0,-3 2 9 0 0,-2 0 1 0 0,0 0 0 0 0,-1 0 0 0 0,-1-1 0 0 0,-1 0-1 0 0,-1 0 1 0 0,-1 0 0 0 0,0 0 0 0 0,-2 0-1 0 0,-1-1 1 0 0,0 1 0 0 0,-3-10-10 0 0,2 23-129 0 0,0-1 0 0 0,-1 0 1 0 0,0 1-1 0 0,0 0 0 0 0,0-1 0 0 0,-1 1 0 0 0,-1 1 0 0 0,1-1 1 0 0,-1 1-1 0 0,-1-1 0 0 0,1 2 0 0 0,-1-1 0 0 0,-1 0 1 0 0,1 1-1 0 0,-1 0 0 0 0,0 1 0 0 0,0 0 0 0 0,-1 0 1 0 0,1 0-1 0 0,-1 1 0 0 0,0 0 0 0 0,0 0 0 0 0,-1 1 1 0 0,-6-1 128 0 0,1-1-548 0 0,-1 2 0 0 0,0 0 1 0 0,0 0-1 0 0,0 2 1 0 0,0 0-1 0 0,0 0 1 0 0,0 2-1 0 0,-1 0 1 0 0,1 0-1 0 0,0 2 1 0 0,0 0-1 0 0,1 0 1 0 0,-1 2-1 0 0,-3 1 548 0 0,-67 33-8446 0 0,59-24 2869 0 0</inkml:trace>
  <inkml:trace contextRef="#ctx0" brushRef="#br0" timeOffset="1718.675">1400 497 0 0 0,'0'0'1406'0'0,"0"0"201"0"0,0 0 185 0 0,0 0 282 0 0,0 0 116 0 0,0 0-157 0 0,0 0-334 0 0,0 0-366 0 0,0 0-276 0 0,0 0-171 0 0,0 0-97 0 0,0 0-65 0 0,9-14-70 0 0,29-44-67 0 0,-30 46-83 0 0,-7 8-444 0 0,1 1 0 0 0,-1-1 0 0 0,1 1 0 0 0,0 0 0 0 0,0 0 0 0 0,1-1 0 0 0,-1 2 0 0 0,1-1 0 0 0,-1 0 0 0 0,1 0 1 0 0,0 1-1 0 0,0 0 0 0 0,0-1 0 0 0,0 1 0 0 0,1 0 0 0 0,-1 0 0 0 0,0 1 0 0 0,1-1 0 0 0,-1 1 0 0 0,1 0 0 0 0,0 0 0 0 0,0 0-60 0 0,15-4 146 0 0,0 1-1 0 0,1 1 1 0 0,0 0-1 0 0,-1 2 1 0 0,1 0-1 0 0,16 2-145 0 0,-8-1 308 0 0,-19 2-236 0 0,0 0 1 0 0,0 0-1 0 0,-1 1 1 0 0,1 0-1 0 0,-1 0 1 0 0,1 1 0 0 0,-1 0-1 0 0,0 0 1 0 0,0 1-1 0 0,-1 0 1 0 0,0 1-1 0 0,0-1 1 0 0,0 2 0 0 0,0-1-73 0 0,46 33 659 0 0,-23-33 767 0 0,-18-7-4249 0 0,-4 0-3569 0 0,-1 1-5141 0 0,-7 0 7343 0 0</inkml:trace>
  <inkml:trace contextRef="#ctx0" brushRef="#br0" timeOffset="2117.554">2052 652 6201 0 0,'0'0'3572'0'0,"0"0"-1497"0"0,0 0-593 0 0,0 0 39 0 0,0 0-81 0 0,0 0-270 0 0,0 0-358 0 0,0 0-305 0 0,0 0-94 0 0,0 0-20 0 0,0 0-13 0 0,0 0-2 0 0,0 0-12 0 0,-4 25-5 0 0,-11 80-27 0 0,-9 221-767 0 0,24-329-7535 0 0,-1-2 4818 0 0,1 2-979 0 0,0 0-1596 0 0</inkml:trace>
  <inkml:trace contextRef="#ctx0" brushRef="#br0" timeOffset="2430.028">2033 600 5105 0 0,'0'0'4646'0'0,"0"0"-2817"0"0,0 0-1160 0 0,0 0-109 0 0,0 0 221 0 0,0 0 231 0 0,0 0 88 0 0,0 0-61 0 0,0 0-135 0 0,0 0-168 0 0,0 0-120 0 0,0 0-35 0 0,0 0-83 0 0,30 1-60 0 0,96 4-81 0 0,59-8-26 0 0,-181 3-1436 0 0,11-2 2019 0 0,-10 1-5311 0 0,0 1-5465 0 0,-5 0 3110 0 0</inkml:trace>
  <inkml:trace contextRef="#ctx0" brushRef="#br0" timeOffset="2686.797">2033 862 7290 0 0,'0'0'1508'0'0,"0"0"-437"0"0,0 0 212 0 0,0 0 498 0 0,0 0 216 0 0,0 0-147 0 0,0 0-419 0 0,0 0-433 0 0,0 0-340 0 0,0 0-222 0 0,31 0-172 0 0,99 1-117 0 0,15-21-381 0 0,-97 11-2886 0 0,-22 4-7024 0 0,-17 4 2928 0 0</inkml:trace>
</inkml:ink>
</file>

<file path=ppt/ink/ink6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57.8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305 683 8898 0 0,'0'0'1787'0'0,"0"0"-328"0"0,0 0-539 0 0,0 0-213 0 0,0 0 17 0 0,0 0 50 0 0,0 0-36 0 0,0 0-115 0 0,0 0-160 0 0,0 0-122 0 0,0 0-30 0 0,3 10 335 0 0,11 50-50 0 0,-3 0 1 0 0,-3 1-1 0 0,0 43-596 0 0,-9 94-189 0 0,-20-68-2781 0 0,10-99-1129 0 0,1-12-1901 0 0,6-11 2565 0 0,0 0-52 0 0</inkml:trace>
  <inkml:trace contextRef="#ctx0" brushRef="#br0" timeOffset="467.964">35 709 0 0 0,'0'0'1464'0'0,"0"0"-62"0"0,0 0 112 0 0,0 0 85 0 0,0 0 198 0 0,0 0 130 0 0,-6-31-157 0 0,-17-98-283 0 0,22 126-1405 0 0,0 1-1 0 0,1-1 1 0 0,-1 0-1 0 0,0 0 1 0 0,1 1-1 0 0,-1-1 1 0 0,1 0-1 0 0,0 0 1 0 0,0 0-1 0 0,0 0 1 0 0,0 0-1 0 0,1 0 1 0 0,-1 1 0 0 0,1-1-1 0 0,-1 0 1 0 0,1 0-1 0 0,0 1 1 0 0,0-1-1 0 0,1 0 1 0 0,-1 1-1 0 0,0-1 1 0 0,2 0-82 0 0,2-5 304 0 0,15-16 24 0 0,1 0 1 0 0,1 2-1 0 0,0 0 0 0 0,2 1 1 0 0,1 2-1 0 0,0 0 1 0 0,1 2-1 0 0,1 1 0 0 0,1 1 1 0 0,0 1-1 0 0,1 2 0 0 0,0 0 1 0 0,23-4-329 0 0,-25 6 108 0 0,1 2 1 0 0,0 1-1 0 0,0 1 1 0 0,0 2-1 0 0,1 1 1 0 0,0 1-1 0 0,0 1 1 0 0,14 2-109 0 0,-39-1 5 0 0,1 1-1 0 0,-1-1 1 0 0,1 1-1 0 0,-1 1 1 0 0,1-1-1 0 0,-1 0 1 0 0,0 1 0 0 0,1 0-1 0 0,-1 0 1 0 0,0 0-1 0 0,-1 1 1 0 0,1-1 0 0 0,0 1-1 0 0,-1 0 1 0 0,1 0-1 0 0,-1 0 1 0 0,0 0-1 0 0,0 1 1 0 0,0-1 0 0 0,0 1-1 0 0,-1 0 1 0 0,1 0-1 0 0,-1 0 1 0 0,0 0-1 0 0,0 0 1 0 0,-1 0 0 0 0,1 1-1 0 0,-1-1 1 0 0,0 0-1 0 0,0 1 1 0 0,0-1 0 0 0,-1 1-1 0 0,0 4-4 0 0,1 5 8 0 0,-1 0 0 0 0,-1 0 0 0 0,0 1-1 0 0,-1-1 1 0 0,0 0 0 0 0,-1 0 0 0 0,-1 0 0 0 0,0-1 0 0 0,-1 1-1 0 0,-3 4-7 0 0,-13 21 9 0 0,-1-2-1 0 0,-3 0 1 0 0,0-1-1 0 0,-3-2 1 0 0,-5 5-9 0 0,-33 41 45 0 0,64-79-48 0 0,0 1-1 0 0,1-1 0 0 0,-1 1 1 0 0,1 0-1 0 0,-1-1 1 0 0,1 1-1 0 0,-1 0 0 0 0,1 0 1 0 0,0 0-1 0 0,0 0 0 0 0,0 0 1 0 0,0 0-1 0 0,0 0 1 0 0,1 0-1 0 0,-1 0 0 0 0,1 0 1 0 0,-1 1-1 0 0,1-1 0 0 0,0 0 1 0 0,0 0-1 0 0,0 0 1 0 0,0 1-1 0 0,0-1 0 0 0,0 0 1 0 0,1 0-1 0 0,-1 1 0 0 0,1-1 1 0 0,-1 0-1 0 0,1 0 0 0 0,0 0 1 0 0,0 0-1 0 0,0 0 1 0 0,0 0-1 0 0,0 0 0 0 0,0 0 1 0 0,1 0-1 0 0,-1-1 0 0 0,1 1 1 0 0,-1 0-1 0 0,1-1 1 0 0,0 1-1 0 0,-1-1 0 0 0,1 0 1 0 0,0 0-1 0 0,0 1 0 0 0,0-1 1 0 0,0 0-1 0 0,0-1 0 0 0,0 1 1 0 0,0 0-1 0 0,1-1 1 0 0,-1 1-1 0 0,0-1 0 0 0,1 1 4 0 0,131 19-71 0 0,-114-19 65 0 0,-1 0 0 0 0,0 2 0 0 0,0 0 0 0 0,0 1 0 0 0,0 0 0 0 0,0 2 0 0 0,-1 0 0 0 0,0 1 0 0 0,11 7 6 0 0,-25-12 8 0 0,0 1-1 0 0,0 0 1 0 0,0 0 0 0 0,-1 0-1 0 0,0 0 1 0 0,1 0 0 0 0,-1 1 0 0 0,0-1-1 0 0,0 1 1 0 0,-1 0 0 0 0,1 0-1 0 0,-1 0 1 0 0,0 0 0 0 0,0 0-1 0 0,0 1 1 0 0,-1-1 0 0 0,0 0-1 0 0,1 1 1 0 0,-1 0 0 0 0,-1-1 0 0 0,1 1-1 0 0,-1-1 1 0 0,0 1 0 0 0,0 0-1 0 0,0-1 1 0 0,0 1 0 0 0,-1 0-1 0 0,0-1 1 0 0,0 1 0 0 0,-1 1-8 0 0,-2 8 60 0 0,-1-1 0 0 0,-1 1 0 0 0,0-1 0 0 0,-1 0 0 0 0,0-1 0 0 0,-1 1 0 0 0,0-2 0 0 0,-1 1 0 0 0,-4 2-60 0 0,-20 21 7 0 0,-3-2 1 0 0,0-2-1 0 0,-2-1 1 0 0,-1-2-1 0 0,-1-1 0 0 0,-2-3 1 0 0,-38 17-8 0 0,35-28-2210 0 0,37-15-1914 0 0,3-4-3477 0 0,5 2 522 0 0</inkml:trace>
  <inkml:trace contextRef="#ctx0" brushRef="#br0" timeOffset="1074.025">1093 809 1568 0 0,'0'0'655'0'0,"0"0"-199"0"0,0 0 150 0 0,0 0 434 0 0,0 0 408 0 0,0 0 289 0 0,0 0 70 0 0,0 0-142 0 0,0 0-218 0 0,0 0-265 0 0,0 0-277 0 0,0 33-222 0 0,-3 106-140 0 0,1-46 451 0 0,2-91-972 0 0,1 1 0 0 0,-1-1 1 0 0,0 1-1 0 0,1 0 0 0 0,0-1 1 0 0,0 1-1 0 0,0-1 0 0 0,0 0 1 0 0,0 1-1 0 0,0-1 1 0 0,1 0-1 0 0,-1 0 0 0 0,1 1 1 0 0,-1-1-1 0 0,1 0 0 0 0,0-1 1 0 0,0 1-1 0 0,0 0 0 0 0,0 0 1 0 0,0-1-1 0 0,0 1 1 0 0,1-1-1 0 0,-1 0 0 0 0,0 0 1 0 0,1 0-1 0 0,-1 0 0 0 0,1 0 1 0 0,-1 0-1 0 0,1-1 0 0 0,-1 1 1 0 0,1-1-1 0 0,-1 0 1 0 0,3 1-23 0 0,2-1 85 0 0,-1 0 0 0 0,0 1 0 0 0,0-2 0 0 0,0 1 0 0 0,0-1 0 0 0,0 0 0 0 0,0 0 1 0 0,0-1-1 0 0,0 0 0 0 0,0 0 0 0 0,0 0 0 0 0,-1-1 0 0 0,1 0 0 0 0,0-1-85 0 0,15-10 193 0 0,-1-1-1 0 0,0-2 1 0 0,-1 0-1 0 0,-1-1 1 0 0,-1 0 0 0 0,0-2-1 0 0,-2 0 1 0 0,13-20-193 0 0,28-30 133 0 0,-54 70-146 0 0,-1 1 0 0 0,1-1 0 0 0,-1 1 0 0 0,1 0 0 0 0,-1 0-1 0 0,1-1 1 0 0,-1 1 0 0 0,0 0 0 0 0,1 0 0 0 0,-1 0 0 0 0,0 1 0 0 0,0-1 0 0 0,0 0 0 0 0,1 0 0 0 0,-2 1-1 0 0,1-1 1 0 0,0 1 0 0 0,0-1 0 0 0,0 1 0 0 0,-1-1 0 0 0,1 1 0 0 0,0-1 0 0 0,-1 1 0 0 0,0-1 0 0 0,1 1-1 0 0,-1 0 1 0 0,0-1 0 0 0,0 1 13 0 0,1 0-9 0 0,0 1 5 0 0,0 3-2 0 0,0 0 1 0 0,1-1 0 0 0,0 1-1 0 0,0-1 1 0 0,0 1-1 0 0,0-1 1 0 0,1 1-1 0 0,0-1 1 0 0,0 0-1 0 0,1 0 1 0 0,-1-1 0 0 0,1 1-1 0 0,0-1 1 0 0,0 0-1 0 0,1 0 1 0 0,-1 0-1 0 0,1 0 1 0 0,0-1-1 0 0,0 0 1 0 0,0 0-1 0 0,0 0 1 0 0,0-1 0 0 0,3 1 5 0 0,2-1 79 0 0,1-2 1 0 0,-1 1 0 0 0,1-1 0 0 0,-1-1 0 0 0,1 0 0 0 0,-1-1 0 0 0,0 0 0 0 0,1 0 0 0 0,-1-1 0 0 0,0 0 0 0 0,0-1-1 0 0,-1 0 1 0 0,1-1 0 0 0,-1 0 0 0 0,0 0 0 0 0,0-1 0 0 0,0 0 0 0 0,6-7-80 0 0,10-9 316 0 0,-1-1 0 0 0,-1-1 0 0 0,0-1 0 0 0,-2-1 0 0 0,7-12-316 0 0,4-5-21 0 0,-3-2 1 0 0,-1 0 0 0 0,-2-2 0 0 0,-2-1-1 0 0,-3-1 1 0 0,-1 0 0 0 0,-3-2 0 0 0,-2 0 0 0 0,-2-1-1 0 0,-3 0 1 0 0,-2-1 0 0 0,-2 0 0 0 0,-2-13 20 0 0,-2 63-1 0 0,-1 1 0 0 0,-1-1 0 0 0,1 1 0 0 0,0-1 0 0 0,-1 1 0 0 0,1-1 0 0 0,-1 1-1 0 0,0-1 1 0 0,0 0 0 0 0,0 1 0 0 0,0-1 0 0 0,0 1 0 0 0,-1-1 0 0 0,1 0 0 0 0,-1 1 0 0 0,0-1 0 0 0,1 1 0 0 0,-1-1 0 0 0,0 1 0 0 0,-1 0 0 0 0,1-1 0 0 0,0 1 0 0 0,-1 0 0 0 0,1 0 0 0 0,-1 0 0 0 0,1 0 0 0 0,-1 0 0 0 0,0 0 0 0 0,0 0 0 0 0,0 1-1 0 0,0-1 1 0 0,0 1 0 0 0,-1-1 0 0 0,1 1 0 0 0,0 0 0 0 0,-1 0 0 0 0,1 0 0 0 0,-1 0 0 0 0,1 0 0 0 0,-1 1 0 0 0,1-1 0 0 0,-1 1 0 0 0,1 0 0 0 0,-1-1 0 0 0,0 1 0 0 0,0 0 1 0 0,-42 52-62 0 0,35-35 49 0 0,-8 15 16 0 0,2 0-1 0 0,2 1 0 0 0,1 0 1 0 0,1 1-1 0 0,2 1 1 0 0,2 0-1 0 0,1 0 1 0 0,1 0-1 0 0,2 1 0 0 0,2 0 1 0 0,2 29-3 0 0,1-41-10 0 0,2 1-1 0 0,0-1 1 0 0,2 0 0 0 0,1 0 0 0 0,0-1 0 0 0,2 1-1 0 0,1-1 1 0 0,1-1 0 0 0,0 0 0 0 0,2 0 0 0 0,1-1-1 0 0,0-1 1 0 0,2 0 0 0 0,4 4 10 0 0,-11-13-83 0 0,1-1 0 0 0,0 0 0 0 0,1-1 0 0 0,0 0 0 0 0,1-1 0 0 0,-1 0 0 0 0,2 0 0 0 0,-1-1 0 0 0,1-1 0 0 0,0 1 0 0 0,4 0 83 0 0,-15-7-85 0 0,-1 0 1 0 0,1 0 0 0 0,-1 0 0 0 0,1 0 0 0 0,-1 0 0 0 0,1 0 0 0 0,-1-1 0 0 0,1 1-1 0 0,-1 0 1 0 0,1 0 0 0 0,-1 0 0 0 0,1 0 0 0 0,-1-1 0 0 0,1 1 0 0 0,-1 0 0 0 0,1 0-1 0 0,-1-1 1 0 0,1 1 0 0 0,-1 0 0 0 0,0-1 0 0 0,1 1 0 0 0,-1 0 0 0 0,0-1 0 0 0,1 1-1 0 0,-1-1 1 0 0,0 1 0 0 0,1-1 0 0 0,-1 1 0 0 0,0-1 0 0 0,0 1 0 0 0,0-1 0 0 0,1 1-1 0 0,-1-1 1 0 0,0 1 0 0 0,0-1 0 0 0,0 1 0 0 0,0-1 0 0 0,0 1 0 0 0,0-1 0 0 0,0 1-1 0 0,0-1 1 0 0,0 1 0 0 0,0-1 0 0 0,0 0 0 0 0,0 1 0 0 0,-1-1 0 0 0,1 1 0 0 0,0-1-1 0 0,0 1 1 0 0,0 0 0 0 0,-1-1 0 0 0,1 1 0 0 0,0-1 0 0 0,-1 1 0 0 0,1-1 0 0 0,0 1-1 0 0,-1 0 1 0 0,1-1 84 0 0,-16-32-7243 0 0,6 19 2289 0 0,2 6 594 0 0</inkml:trace>
  <inkml:trace contextRef="#ctx0" brushRef="#br0" timeOffset="1369.309">1706 337 12251 0 0,'0'0'1415'0'0,"0"0"-259"0"0,0 0-125 0 0,0 0 185 0 0,0 0 90 0 0,0 0-149 0 0,33-3-265 0 0,106-12-250 0 0,37 8 479 0 0,64-4-646 0 0,53-2-1104 0 0,-197 4-3943 0 0,-1-3-3754 0 0,-64 5-809 0 0</inkml:trace>
</inkml:ink>
</file>

<file path=ppt/ink/ink6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2.6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395 596 0 0 0,'0'0'232'0'0,"0"0"799"0"0,0 0 187 0 0,0 0-58 0 0,0 0-112 0 0,0 0-76 0 0,0 0-97 0 0,0 0-65 0 0,-28-3-50 0 0,-89-5-39 0 0,54 24 405 0 0,54-10-878 0 0,-4 2-121 0 0,0 0 0 0 0,1 1-1 0 0,0 0 1 0 0,0 1 0 0 0,1 0 0 0 0,1 1 0 0 0,-1 0 0 0 0,2 1 0 0 0,0 0 0 0 0,0 1 0 0 0,1-1-1 0 0,1 2 1 0 0,0-1 0 0 0,0 1 0 0 0,2 0 0 0 0,0 0 0 0 0,0 1 0 0 0,1-1 0 0 0,1 1 0 0 0,1 0-1 0 0,0 1-126 0 0,1-10 21 0 0,1 0 0 0 0,-1 0 0 0 0,1 0-1 0 0,1 0 1 0 0,-1 1 0 0 0,1-1 0 0 0,0-1 0 0 0,1 1-1 0 0,-1 0 1 0 0,1 0 0 0 0,0 0 0 0 0,1-1-1 0 0,0 1 1 0 0,-1-1 0 0 0,1 0 0 0 0,1 0-1 0 0,-1 0 1 0 0,1 0 0 0 0,0 0 0 0 0,0-1 0 0 0,1 0-1 0 0,-1 0 1 0 0,1 0 0 0 0,0 0 0 0 0,0-1-1 0 0,0 0 1 0 0,0 0 0 0 0,2 1-21 0 0,1-1 127 0 0,0 0 1 0 0,1-1-1 0 0,-1 0 1 0 0,1 0-1 0 0,0-1 1 0 0,0 0-1 0 0,-1 0 1 0 0,1-1 0 0 0,0 0-1 0 0,0-1 1 0 0,0 0-1 0 0,-1 0 1 0 0,1-1-1 0 0,0 0 1 0 0,-1-1-1 0 0,1 0 1 0 0,-1 0-1 0 0,0-1 1 0 0,0 1-1 0 0,0-2 1 0 0,-1 1-1 0 0,0-1 1 0 0,0-1-1 0 0,3-1-127 0 0,10-10 285 0 0,0 0 0 0 0,-1-1 0 0 0,-1-1 0 0 0,-1-1 1 0 0,-1 0-1 0 0,-1-2 0 0 0,10-16-285 0 0,-5 2 30 0 0,-1 0 1 0 0,-2-2 0 0 0,-1 0-1 0 0,-2-1 1 0 0,-2 0 0 0 0,-1-1-1 0 0,-3 0 1 0 0,-1-1 0 0 0,-1 0-1 0 0,-3 0 1 0 0,-1-9-31 0 0,-2 36-40 0 0,1-6-83 0 0,0-1 0 0 0,-1 0 0 0 0,-1 1 0 0 0,-1-1 0 0 0,-1 1 0 0 0,-1 0 0 0 0,0-1 0 0 0,-2 2 0 0 0,0-1 0 0 0,-1 1 0 0 0,-2 0 0 0 0,-1-4 123 0 0,8 19-21 0 0,-1 0 1 0 0,1 0 0 0 0,-1 1 0 0 0,0-1-1 0 0,0 0 1 0 0,0 1 0 0 0,0 0-1 0 0,-1 0 1 0 0,1 0 0 0 0,-1 0-1 0 0,0 0 1 0 0,0 1 0 0 0,0-1 0 0 0,0 1-1 0 0,0 0 1 0 0,0 1 0 0 0,-1-1-1 0 0,1 1 1 0 0,-1 0 0 0 0,1 0-1 0 0,-1 0 1 0 0,1 0 0 0 0,-1 1 0 0 0,0 0-1 0 0,1 0 1 0 0,-1 0 0 0 0,0 0-1 0 0,1 1 1 0 0,-1 0 0 0 0,1 0-1 0 0,-1 0 1 0 0,1 0 0 0 0,-1 1-1 0 0,1 0 1 0 0,0 0 0 0 0,-2 1 20 0 0,-7 11 3 0 0,1 0 1 0 0,1 0-1 0 0,1 1 0 0 0,0 1 1 0 0,1-1-1 0 0,0 2 1 0 0,1-1-1 0 0,1 1 0 0 0,1 0 1 0 0,0 1-1 0 0,2-1 0 0 0,0 1 1 0 0,-1 9-4 0 0,0-1 45 0 0,1-1-1 0 0,1 1 1 0 0,1 0 0 0 0,1 0 0 0 0,2 0 0 0 0,1 0-1 0 0,0 0 1 0 0,2-1 0 0 0,1 1 0 0 0,1-1 0 0 0,1 0 0 0 0,8 17-45 0 0,-9-26 77 0 0,1-1 1 0 0,1 0-1 0 0,0 0 1 0 0,1-1 0 0 0,1 0-1 0 0,0 0 1 0 0,1-1-1 0 0,0 0 1 0 0,1-1 0 0 0,0-1-1 0 0,1 0 1 0 0,1 0 0 0 0,-1-1-1 0 0,2-1 1 0 0,-1-1-1 0 0,1 0 1 0 0,1 0 0 0 0,-1-2-1 0 0,15 5-77 0 0,-17-8 96 0 0,-1-1-1 0 0,1 0 1 0 0,0-1-1 0 0,0 0 1 0 0,0-1 0 0 0,0 0-1 0 0,0-1 1 0 0,0-1-1 0 0,0 0 1 0 0,-1-1-1 0 0,1 0 1 0 0,-1-1-1 0 0,1 0 1 0 0,-1-1-1 0 0,-1 0 1 0 0,1-1 0 0 0,-1-1-1 0 0,0 1 1 0 0,0-2-1 0 0,-1 0 1 0 0,0 0-1 0 0,0 0 1 0 0,-1-2-1 0 0,0 1 1 0 0,0-1-1 0 0,-1 0 1 0 0,-1-1 0 0 0,5-7-96 0 0,-2 1 38 0 0,-1 0 1 0 0,-1 0 0 0 0,0-1 0 0 0,-2 0 0 0 0,0-1 0 0 0,0 0 0 0 0,0-9-39 0 0,-22 133-203 0 0,15-96 199 0 0,1 0 0 0 0,0 0-1 0 0,1 0 1 0 0,0 0 0 0 0,0 0 0 0 0,1 0 0 0 0,0-1-1 0 0,0 1 1 0 0,1 0 0 0 0,1-1 0 0 0,-1 0 0 0 0,1 0-1 0 0,1 0 1 0 0,-1 0 4 0 0,4 1 22 0 0,0 0 0 0 0,0-1-1 0 0,0 0 1 0 0,1 0 0 0 0,1-1-1 0 0,-1 0 1 0 0,1-1-1 0 0,0 0 1 0 0,1 0 0 0 0,-1-1-1 0 0,1-1 1 0 0,0 0 0 0 0,0 0-1 0 0,0-1 1 0 0,1 0 0 0 0,-1-1-1 0 0,1-1 1 0 0,0 0 0 0 0,-1 0-1 0 0,1-1 1 0 0,0 0 0 0 0,0-1-1 0 0,-1-1 1 0 0,1 0 0 0 0,0 0-22 0 0,3-3 61 0 0,0 0 0 0 0,-1 0 0 0 0,0-1 0 0 0,0-1 0 0 0,-1 0 0 0 0,1-1 0 0 0,-2-1 0 0 0,1 0 0 0 0,-1-1 1 0 0,-1 0-1 0 0,0 0 0 0 0,0-1 0 0 0,-1-1 0 0 0,0 0 0 0 0,-1 0 0 0 0,6-11-61 0 0,91-90 156 0 0,-102 111-159 0 0,0 0-1 0 0,0 0 0 0 0,1 0 1 0 0,-1 1-1 0 0,0-1 0 0 0,1 1 1 0 0,0 0-1 0 0,-1 1 0 0 0,1-1 1 0 0,-1 1-1 0 0,1 0 0 0 0,0 0 1 0 0,-1 0-1 0 0,1 1 0 0 0,0-1 1 0 0,-1 1-1 0 0,1 0 1 0 0,-1 1-1 0 0,1-1 0 0 0,-1 1 1 0 0,0 0-1 0 0,0 0 0 0 0,0 0 1 0 0,0 0-1 0 0,0 1 0 0 0,0 0 1 0 0,0 0-1 0 0,-1 0 0 0 0,1 0 1 0 0,-1 0-1 0 0,0 1 0 0 0,0-1 1 0 0,0 1-1 0 0,-1 0 0 0 0,1 0 1 0 0,-1 0-1 0 0,0 0 0 0 0,0 0 1 0 0,-1 1-1 0 0,1-1 1 0 0,-1 1-1 0 0,0-1 0 0 0,0 1 1 0 0,0-1-1 0 0,-1 1 0 0 0,1 3 4 0 0,2 1 18 0 0,0 1-1 0 0,0 0 0 0 0,-1 0 1 0 0,-1 0-1 0 0,0 0 0 0 0,0 0 1 0 0,-1 0-1 0 0,0 0 0 0 0,0 0 1 0 0,-1 0-1 0 0,-1 0 0 0 0,0 0 1 0 0,0 0-1 0 0,-1-1 0 0 0,0 1 1 0 0,-1-1-1 0 0,0 1 0 0 0,0-1 1 0 0,-1 0-1 0 0,0-1 0 0 0,0 1 1 0 0,-1-1-1 0 0,-1 0 0 0 0,1-1 1 0 0,-1 1-1 0 0,-8 5-17 0 0,7-7-5 0 0,0 0 0 0 0,0-1 0 0 0,-1 0 1 0 0,0 0-1 0 0,0-1 0 0 0,0 0 0 0 0,0-1 0 0 0,-1 0 0 0 0,1-1 0 0 0,-1 0 1 0 0,0 0-1 0 0,0-1 0 0 0,0 0 0 0 0,-2-1 5 0 0,11-22-289 0 0,85-26-280 0 0,-58 37-233 0 0,-14 5-240 0 0,9-3-3786 0 0,-9 6-3959 0 0,-7 3 1879 0 0</inkml:trace>
</inkml:ink>
</file>

<file path=ppt/ink/ink6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2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14627 0 0,'0'0'416'0'0,"0"0"-336"0"0,0 0-240 0 0,0 0 64 0 0,0 0 232 0 0,0 0 32 0 0,0 0-48 0 0,0 0-96 0 0,0 0-224 0 0,0 0-704 0 0,0 0-1881 0 0,0 0-2584 0 0,0 0-688 0 0</inkml:trace>
</inkml:ink>
</file>

<file path=ppt/ink/ink6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3.4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12771 0 0,'0'0'1008'0'0,"0"0"-205"0"0,0 0-222 0 0,0 0-25 0 0,0 0 103 0 0,0 0 124 0 0,0 0 79 0 0,0 0 14 0 0,0 0-56 0 0,0 0-121 0 0,0 0-145 0 0,2 33-99 0 0,6 109-59 0 0,18-18 366 0 0,-14-91-566 0 0,31 113 939 0 0,21 130-1135 0 0,-41-41 153 0 0,-22-135-2485 0 0,-1-100 1439 0 0,-12-33-13940 0 0,7 26 8822 0 0</inkml:trace>
</inkml:ink>
</file>

<file path=ppt/ink/ink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220 273 1888 0 0,'0'0'1305'0'0,"0"0"-64"0"0,0 0 152 0 0,0 0 222 0 0,0 0 130 0 0,0 0-50 0 0,0 0-242 0 0,0 0-261 0 0,0 0-212 0 0,0 0-144 0 0,0 0-72 0 0,0 0-17 0 0,-27 35-29 0 0,-79 111-46 0 0,59-59 263 0 0,43-70-747 0 0,-7 26 130 0 0,2 0 0 0 0,3 1 0 0 0,1 1 0 0 0,1-1-1 0 0,3 19-317 0 0,3-49 8 0 0,0 0 0 0 0,1 0 0 0 0,1 0 0 0 0,0-1 0 0 0,1 0 0 0 0,0 1 0 0 0,1-1 0 0 0,0-1 0 0 0,1 1 0 0 0,1-1 0 0 0,0-1 0 0 0,0 1 0 0 0,1-1 0 0 0,1-1 0 0 0,0 0 0 0 0,0 0 0 0 0,1-1 0 0 0,0 0 0 0 0,0-1 0 0 0,1 0-1 0 0,1-1 1 0 0,-1 0 0 0 0,1-1 0 0 0,0 0 0 0 0,0-1 0 0 0,5 0-8 0 0,13-1-1956 0 0,-18-4-1887 0 0,-2 0-3743 0 0,-9 0-192 0 0</inkml:trace>
  <inkml:trace contextRef="#ctx0" brushRef="#br0" timeOffset="304.561">315 778 7274 0 0,'0'0'2052'0'0,"0"0"-501"0"0,0 0-267 0 0,0 0-42 0 0,0 0-7 0 0,0 0-44 0 0,0 0-118 0 0,0 0-129 0 0,0 0-127 0 0,0 0-132 0 0,0 0-123 0 0,0 0-64 0 0,0 0-66 0 0,25 4-70 0 0,77 13-62 0 0,-6-17 276 0 0,-64-6-464 0 0,79-17-1414 0 0,-65 9-7734 0 0,-37 10 2741 0 0,-4 0 738 0 0</inkml:trace>
  <inkml:trace contextRef="#ctx0" brushRef="#br0" timeOffset="7886.837">1226 483 520 0 0,'0'0'1324'0'0,"0"0"-111"0"0,0 0 135 0 0,0 0 231 0 0,0 0 113 0 0,0 0-121 0 0,0 0-317 0 0,0 0-350 0 0,0 0-269 0 0,0 0-162 0 0,0 0-55 0 0,0 3 37 0 0,-1 5-176 0 0,0-1 0 0 0,-1 0 0 0 0,0 0 1 0 0,0 0-1 0 0,-1 0 0 0 0,0 0 1 0 0,0-1-1 0 0,-1 1 0 0 0,0-1 1 0 0,0 0-1 0 0,0 0 0 0 0,-5 5-279 0 0,-18 31 532 0 0,-124 171 439 0 0,99-147-962 0 0,-12 19-181 0 0,64-85 76 0 0,0 0 0 0 0,0 0 1 0 0,1 0-1 0 0,-1 0 0 0 0,0 0 0 0 0,0 0 0 0 0,0 0 0 0 0,1 0 0 0 0,-1 0 1 0 0,0 0-1 0 0,0 0 0 0 0,1 0 0 0 0,-1 0 0 0 0,0 0 0 0 0,0 0 0 0 0,0 0 1 0 0,1 0-1 0 0,-1 0 0 0 0,0 1 0 0 0,0-1 0 0 0,0 0 0 0 0,1 0 0 0 0,-1 0 1 0 0,0 0-1 0 0,0 0 0 0 0,0 1 0 0 0,0-1 0 0 0,1 0 0 0 0,-1 0 0 0 0,0 0 1 0 0,0 1-1 0 0,0-1 0 0 0,0 0 0 0 0,0 0 0 0 0,0 0 0 0 0,0 1 0 0 0,0-1 1 0 0,0 0-1 0 0,0 0 0 0 0,1 1 0 0 0,-1-1 0 0 0,0 0 96 0 0,22-18-5618 0 0,-21 16 4388 0 0,6-4-2620 0 0,0 1 497 0 0</inkml:trace>
  <inkml:trace contextRef="#ctx0" brushRef="#br0" timeOffset="13403.928">761 487 0 0 0,'0'0'324'0'0,"0"0"382"0"0,0 0 172 0 0,0 0 149 0 0,0 0 151 0 0,-3-1 163 0 0,0-1-800 0 0,-4-1-14 0 0,0 2 2566 0 0,7 1-1886 0 0,0 0-116 0 0,0 0-76 0 0,0 0-103 0 0,0 0-113 0 0,26 3 4054 0 0,-9 8-4429 0 0,0 1 0 0 0,0 0-1 0 0,-1 2 1 0 0,0 0 0 0 0,-1 0-1 0 0,-1 1 1 0 0,5 7-424 0 0,-10-13 79 0 0,0 0 0 0 0,0-1-1 0 0,1 0 1 0 0,1-1 0 0 0,-1 0 0 0 0,1-1 0 0 0,1 0-1 0 0,-1-1 1 0 0,1 0 0 0 0,10 3-79 0 0,46 22 307 0 0,7 20-68 0 0,-46-16-83 0 0,1 2-68 0 0,7-2 38 0 0,-20-16-96 0 0,-1-7-26 0 0,-16-11-75 0 0,0 0-26 0 0,0 0-81 0 0,0 0-79 0 0,0 0-111 0 0,0 0-145 0 0,0 0-252 0 0,0 0-314 0 0,-8-7-12770 0 0,5 3 6830 0 0</inkml:trace>
  <inkml:trace contextRef="#ctx0" brushRef="#br0" timeOffset="14219.725">718 222 0 0 0,'0'0'571'0'0,"0"0"408"0"0,0 0 169 0 0,0 0 75 0 0,0 0-27 0 0,0 0-62 0 0,0 0-39 0 0,0 0-14 0 0,0 0-33 0 0,0 0-51 0 0,-1 1 3155 0 0,49 26 1769 0 0,-42-27-5762 0 0,-1 1 0 0 0,0-1 0 0 0,1 0-1 0 0,-1 0 1 0 0,0-1 0 0 0,1 1 0 0 0,-1-1 0 0 0,0-1 0 0 0,0 1-1 0 0,0-1 1 0 0,0 1 0 0 0,0-1 0 0 0,0-1 0 0 0,0 1 0 0 0,0-1-159 0 0,27-17 318 0 0,-1 0 0 0 0,-1-3 0 0 0,-1 0 0 0 0,-2-2 1 0 0,10-11-319 0 0,15-48 816 0 0,-51 83-772 0 0,7 34-126 0 0,34 27 163 0 0,-19-17-18 0 0,58 93-2112 0 0,-70-127-2826 0 0,-4-7-3711 0 0,-5-2-1345 0 0</inkml:trace>
  <inkml:trace contextRef="#ctx0" brushRef="#br0" timeOffset="14775.588">1447 19 0 0 0,'0'0'891'0'0,"0"0"225"0"0,0 0 442 0 0,0 0 352 0 0,0 0 127 0 0,0 0-171 0 0,0 0-338 0 0,0 0-289 0 0,0 0-201 0 0,0 0-131 0 0,0 0-94 0 0,0 0-31 0 0,2-1 9 0 0,-1 0-720 0 0,-1 1 0 0 0,1 0 1 0 0,-1-1-1 0 0,0 1 1 0 0,1 0-1 0 0,-1-1 1 0 0,1 1-1 0 0,-1 0 1 0 0,1 0-1 0 0,-1 0 1 0 0,1-1-1 0 0,0 1 1 0 0,-1 0-1 0 0,1 0 1 0 0,-1 0-1 0 0,1 0 1 0 0,-1 0-1 0 0,1 0 1 0 0,-1 0-1 0 0,1 0 1 0 0,-1 0-1 0 0,1 0 1 0 0,0 1-1 0 0,-1-1 0 0 0,1 0 1 0 0,-1 0-1 0 0,1 0 1 0 0,-1 1-1 0 0,1-1 1 0 0,-1 0-1 0 0,0 1 1 0 0,1-1-1 0 0,-1 0 1 0 0,1 1-1 0 0,-1-1 1 0 0,0 0-1 0 0,1 1 1 0 0,-1-1-1 0 0,0 1 1 0 0,1-1-1 0 0,-1 1 1 0 0,0-1-1 0 0,1 1 1 0 0,-1-1-1 0 0,0 1 1 0 0,0-1-1 0 0,0 1 0 0 0,0-1 1 0 0,0 1-1 0 0,0-1 1 0 0,1 1-1 0 0,-1 0 1 0 0,0-1-72 0 0,8 14 889 0 0,21 26 40 0 0,-2 2 1 0 0,-2 0-1 0 0,-2 2 1 0 0,11 32-930 0 0,-13-22 120 0 0,-2 1 1 0 0,-3 0 0 0 0,-2 2 0 0 0,-2 0 0 0 0,2 50-121 0 0,-10-83-3 0 0,-2 0 0 0 0,-1 0 0 0 0,-1-1 0 0 0,-1 1-1 0 0,-1 0 1 0 0,0 0 0 0 0,-2-1 0 0 0,-1 1 0 0 0,-2-1 0 0 0,-2 6 3 0 0,3-13-70 0 0,-1 0 1 0 0,0 0-1 0 0,-1-1 0 0 0,-1 0 0 0 0,-1 0 1 0 0,0-1-1 0 0,-11 12 70 0 0,12-16-317 0 0,0 0 0 0 0,0-1 0 0 0,-1 0 1 0 0,0 0-1 0 0,0-1 0 0 0,-1 0 0 0 0,0-1 0 0 0,0-1 0 0 0,-1 1 0 0 0,0-2 0 0 0,0 1 1 0 0,-1-2-1 0 0,1 0 0 0 0,-1 0 0 0 0,-11 1 317 0 0,12-4-1118 0 0,-14 1-1886 0 0,9-5-7148 0 0,13 2 4223 0 0</inkml:trace>
</inkml:ink>
</file>

<file path=ppt/ink/ink6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3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 12483 0 0,'0'0'685'0'0,"0"0"-179"0"0,0 0 82 0 0,0 0 215 0 0,0 0 118 0 0,37 1-45 0 0,116 1-149 0 0,236-5 1214 0 0,-153-15-7971 0 0,-207 14 989 0 0,-11 1-3170 0 0</inkml:trace>
</inkml:ink>
</file>

<file path=ppt/ink/ink6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4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 1 5633 0 0,'0'0'852'0'0,"0"0"-257"0"0,0 0 57 0 0,0 0 342 0 0,0 0 339 0 0,0 0 166 0 0,0 0-124 0 0,0 0-254 0 0,0 0-264 0 0,0 0-211 0 0,-34 26-148 0 0,-107 80-113 0 0,64-42 155 0 0,58-47-492 0 0,1 1 0 0 0,1 1 0 0 0,1 1 0 0 0,0 1 0 0 0,2 0 0 0 0,0 1 0 0 0,1 0 0 0 0,2 1 0 0 0,0 0 0 0 0,-3 12-48 0 0,13-32 2 0 0,0-1 1 0 0,0 0-1 0 0,0 1 1 0 0,0-1-1 0 0,0 1 1 0 0,1-1-1 0 0,-1 1 0 0 0,1-1 1 0 0,0 1-1 0 0,0-1 1 0 0,0 1-1 0 0,0 0 1 0 0,0-1-1 0 0,0 1 1 0 0,1-1-1 0 0,-1 1 1 0 0,1-1-1 0 0,0 1 1 0 0,-1-1-1 0 0,1 0 0 0 0,0 1 1 0 0,1-1-1 0 0,-1 0 1 0 0,0 0-1 0 0,1 1 1 0 0,-1-1-1 0 0,1 0 1 0 0,0-1-1 0 0,-1 1 1 0 0,1 0-1 0 0,0 0 1 0 0,0-1-1 0 0,0 1 0 0 0,0-1 1 0 0,1 0-1 0 0,-1 1 1 0 0,0-1-1 0 0,1 0 1 0 0,0 0-3 0 0,12-2 232 0 0,0-1 0 0 0,0-1 1 0 0,0-1-1 0 0,-1 0 0 0 0,1 0 1 0 0,-1-2-1 0 0,0 0 0 0 0,-1 0 0 0 0,1-1 1 0 0,-1-1-1 0 0,0 0 0 0 0,-1-1 1 0 0,0 0-1 0 0,-1-1 0 0 0,0 0 1 0 0,0-1-1 0 0,-1 0 0 0 0,1-2-232 0 0,-4 6 29 0 0,24-25 137 0 0,-1-1 1 0 0,-1-2-1 0 0,-2-1 1 0 0,-2 0-1 0 0,2-8-166 0 0,3-5 178 0 0,-25 72-857 0 0,-6 20 302 0 0,6 57-1113 0 0,30-39-3091 0 0,8-16-8398 0 0,-36-37 10309 0 0</inkml:trace>
</inkml:ink>
</file>

<file path=ppt/ink/ink6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4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0 390 8762 0 0,'0'0'2516'0'0,"0"0"-458"0"0,0 0-225 0 0,0 0-112 0 0,0 0-223 0 0,0 0-291 0 0,0 0-320 0 0,0 0-250 0 0,0 0-139 0 0,0 0-80 0 0,0 0-56 0 0,0 0-50 0 0,24-29-52 0 0,71-93-63 0 0,-4-17 343 0 0,-56 69-444 0 0,-29 58-285 0 0,-4 20-443 0 0,-3 22 146 0 0,-1-22 484 0 0,1-1-1 0 0,-1 1 0 0 0,1 0 0 0 0,1 0 0 0 0,0 0 0 0 0,0-1 0 0 0,0 1 0 0 0,1 0 0 0 0,0 0 0 0 0,0 0 0 0 0,1-1 0 0 0,0 1 0 0 0,1-1 0 0 0,0 1 0 0 0,0-1 0 0 0,0 0 0 0 0,1 0 0 0 0,0 0 0 0 0,0-1 0 0 0,1 0 0 0 0,0 1 0 0 0,0-1 0 0 0,0-1 0 0 0,1 1 0 0 0,-1-1 0 0 0,3 1 3 0 0,-3-4 87 0 0,0 0 1 0 0,0 0-1 0 0,0-1 0 0 0,0 1 0 0 0,1-1 1 0 0,-1 0-1 0 0,1-1 0 0 0,-1 1 0 0 0,1-1 1 0 0,-1 0-1 0 0,1-1 0 0 0,-1 1 0 0 0,0-1 1 0 0,1 0-1 0 0,-1-1 0 0 0,0 1 0 0 0,0-1 1 0 0,1 0-1 0 0,-1 0 0 0 0,-1 0 0 0 0,1-1 1 0 0,0 0-1 0 0,-1 0 0 0 0,1 0 0 0 0,-1-1 1 0 0,2-1-88 0 0,75-112-89 0 0,-57 74-3021 0 0,4 2-4332 0 0,-17 27 942 0 0,-4 5-1046 0 0</inkml:trace>
</inkml:ink>
</file>

<file path=ppt/ink/ink6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4.6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1 11562 0 0,'0'0'2240'0'0,"0"0"-1009"0"0,0 0-273 0 0,0 0 73 0 0,0 0 11 0 0,0 0-151 0 0,0 0-347 0 0,0 0-231 0 0,0 0-141 0 0,0 0-77 0 0,0 0-36 0 0,0 0-19 0 0,-29 19-16 0 0,-91 61-12 0 0,55-21-20 0 0,60-55-4 0 0,2 1 1 0 0,-1-1-1 0 0,0 1 1 0 0,1-1-1 0 0,0 1 0 0 0,0 0 1 0 0,0 0-1 0 0,1 0 1 0 0,0 1-1 0 0,0-1 1 0 0,0 1-1 0 0,0-1 1 0 0,1 1-1 0 0,0 0 1 0 0,0-1-1 0 0,1 1 1 0 0,0 0-1 0 0,0 0 1 0 0,0-1-1 0 0,0 1 0 0 0,1 0 1 0 0,0 0-1 0 0,0-1 1 0 0,1 1-1 0 0,0-1 1 0 0,-1 1-1 0 0,2-1 1 0 0,-1 0-1 0 0,1 0 1 0 0,0 0-1 0 0,0 0 1 0 0,0 0-1 0 0,1 0 1 0 0,0 0 11 0 0,8 3 5 0 0,-1-1 1 0 0,1-1 0 0 0,0 0 0 0 0,0-1 0 0 0,1 0 0 0 0,0-1 0 0 0,0 0 0 0 0,0-1 0 0 0,0 0 0 0 0,0-2 0 0 0,0 1 0 0 0,1-1-1 0 0,-1-1 1 0 0,1-1 0 0 0,-1 0 0 0 0,9-1-6 0 0,85-40-1603 0 0,-70 12-8003 0 0,-32 22 907 0 0</inkml:trace>
</inkml:ink>
</file>

<file path=ppt/ink/ink6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5.0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0 287 7834 0 0,'0'0'1519'0'0,"0"0"-95"0"0,0 0 264 0 0,0 0 117 0 0,0 0-214 0 0,0 0-316 0 0,0 0-296 0 0,0 0-213 0 0,34-6-164 0 0,106-21-147 0 0,-49-6 215 0 0,-73 22-503 0 0,-11 8-99 0 0,-1 0-1 0 0,1-1 1 0 0,-1 0 0 0 0,0 0 0 0 0,0 0-1 0 0,0-1 1 0 0,-1 0 0 0 0,0 0-1 0 0,0 0 1 0 0,0 0 0 0 0,0-1-1 0 0,-1 0 1 0 0,0 0 0 0 0,0 0 0 0 0,0-1-1 0 0,-1 1 1 0 0,0-1 0 0 0,-1 0-1 0 0,1 0 1 0 0,-1 0 0 0 0,0 0-1 0 0,-1 0 1 0 0,0 0 0 0 0,0-1-1 0 0,0-2-67 0 0,-4 6-19 0 0,1 0 0 0 0,-1 0 0 0 0,1 0 0 0 0,-1 0 0 0 0,0 1-1 0 0,-1-1 1 0 0,1 1 0 0 0,0 0 0 0 0,-1 0 0 0 0,0 0 0 0 0,0 1-1 0 0,0-1 1 0 0,0 1 0 0 0,0 0 0 0 0,0 0 0 0 0,-1 0-1 0 0,1 1 1 0 0,-1-1 0 0 0,1 1 0 0 0,-1 0 0 0 0,1 1 0 0 0,-1-1-1 0 0,0 1 1 0 0,1 0 0 0 0,-1 0 0 0 0,0 0 0 0 0,1 1 0 0 0,-1-1-1 0 0,-3 2 20 0 0,-3 1-35 0 0,0 0-1 0 0,0 0 0 0 0,0 1 0 0 0,1 0 0 0 0,0 1 0 0 0,0 1 1 0 0,0-1-1 0 0,0 1 0 0 0,1 1 0 0 0,0 0 0 0 0,1 0 0 0 0,-1 1 1 0 0,1 0-1 0 0,1 0 0 0 0,0 1 0 0 0,0 0 0 0 0,0 0 0 0 0,1 1 1 0 0,1 0-1 0 0,-1 0 0 0 0,2 0 0 0 0,-1 1 0 0 0,2 0 36 0 0,0-5 11 0 0,1 0-1 0 0,1 0 0 0 0,-1 0 1 0 0,1 0-1 0 0,0 1 0 0 0,0-1 1 0 0,1 1-1 0 0,0-1 0 0 0,0 1 1 0 0,0-1-1 0 0,1 0 0 0 0,0 1 1 0 0,0-1-1 0 0,1 0 0 0 0,0 0 1 0 0,0 0-1 0 0,0 0 0 0 0,1 0 1 0 0,0 0-1 0 0,0 0 0 0 0,0-1 1 0 0,1 1-1 0 0,0-1 0 0 0,0 0 1 0 0,0-1-1 0 0,1 1 0 0 0,-1 0 1 0 0,6 3-11 0 0,2 1 71 0 0,1-1 1 0 0,0 0 0 0 0,0 0-1 0 0,1-1 1 0 0,0-1 0 0 0,0-1-1 0 0,1 0 1 0 0,-1 0 0 0 0,1-1-1 0 0,0-1 1 0 0,0-1-1 0 0,0 0 1 0 0,0-1 0 0 0,1-1-1 0 0,-1 0-71 0 0,103-9-591 0 0,-82-2-2874 0 0,1-5-4725 0 0,-21 8-2015 0 0</inkml:trace>
</inkml:ink>
</file>

<file path=ppt/ink/ink6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5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343 370 5289 0 0,'0'0'2738'0'0,"0"0"-1010"0"0,0 0-458 0 0,0 0-47 0 0,0 0 75 0 0,0 0 93 0 0,0 0-63 0 0,0 0-223 0 0,0 0-235 0 0,0 0-175 0 0,0 0-130 0 0,0 0-87 0 0,0 0-46 0 0,-1 27-86 0 0,-1 87-50 0 0,23 72 586 0 0,24 149-649 0 0,-36-237-309 0 0,2 22-403 0 0,-13-39-2668 0 0,-8-63-1883 0 0,-3-11-3169 0 0,7-7 2963 0 0</inkml:trace>
  <inkml:trace contextRef="#ctx0" brushRef="#br0" timeOffset="311.809">1 1040 8978 0 0,'0'0'1191'0'0,"0"0"-111"0"0,0 0 99 0 0,0 0 203 0 0,0 0 77 0 0,0 0-118 0 0,34-1-229 0 0,107-5-235 0 0,126-17 1090 0 0,-138-3-2164 0 0,-49-10-5957 0 0,-53 22-3729 0 0,-20 9 5551 0 0</inkml:trace>
  <inkml:trace contextRef="#ctx0" brushRef="#br0" timeOffset="3378.269">743 1408 0 0 0,'0'0'317'0'0,"0"0"548"0"0,0 0 322 0 0,0 0 97 0 0,0 0-60 0 0,0 0-156 0 0,0 0-172 0 0,0 0-94 0 0,3 5-5 0 0,11 14 37 0 0,-12-18-675 0 0,-1 0-1 0 0,1 0 1 0 0,-1-1 0 0 0,1 1 0 0 0,0-1-1 0 0,-1 1 1 0 0,1-1 0 0 0,0 0 0 0 0,-1 1 0 0 0,1-1-1 0 0,0 0 1 0 0,0 0 0 0 0,-1 0 0 0 0,1 0-1 0 0,0-1 1 0 0,-1 1 0 0 0,1 0 0 0 0,0-1-1 0 0,-1 1 1 0 0,1-1 0 0 0,-1 0 0 0 0,1 0-1 0 0,-1 1 1 0 0,1-1 0 0 0,-1 0 0 0 0,2-1-159 0 0,49-40 1076 0 0,-3-3 1 0 0,-1-1 0 0 0,22-30-1077 0 0,-48 52-57 0 0,-1-2 0 0 0,-1 0 1 0 0,-2-1-1 0 0,-1-1 0 0 0,-1-1 1 0 0,-1-1-1 0 0,-1 0 1 0 0,-2 0-1 0 0,-1-1 0 0 0,-2-1 1 0 0,5-27 56 0 0,-13 57-25 0 0,1 0-1 0 0,-1 0 1 0 0,0-1 0 0 0,0 1 0 0 0,-1 0 0 0 0,1-1 0 0 0,0 1-1 0 0,-1-1 1 0 0,1 1 0 0 0,-1 0 0 0 0,0-1 0 0 0,0 1 0 0 0,0-1-1 0 0,0 1 1 0 0,-1-1 0 0 0,1 1 0 0 0,0-1 0 0 0,-1 1-1 0 0,0-1 1 0 0,0 1 0 0 0,1 0 0 0 0,-1-1 0 0 0,-1 1 0 0 0,1 0-1 0 0,0 0 1 0 0,0 0 0 0 0,-1 0 0 0 0,0 0 0 0 0,1 0 0 0 0,-1 0-1 0 0,0 0 1 0 0,0 1 0 0 0,0-1 0 0 0,0 1 0 0 0,0-1 0 0 0,0 1-1 0 0,0 0 1 0 0,0 0 0 0 0,0 0 0 0 0,-1 0 0 0 0,1 0 0 0 0,-1 0-1 0 0,1 1 1 0 0,0-1 0 0 0,-1 1 0 0 0,1 0 0 0 0,-1 0-1 0 0,0 0 26 0 0,-5 3-2 0 0,0 0 0 0 0,0 1 0 0 0,0 1 0 0 0,1-1 0 0 0,0 1 0 0 0,0 1 0 0 0,0-1 0 0 0,0 1 0 0 0,1 0 0 0 0,0 0 0 0 0,1 1-1 0 0,-1 0 1 0 0,1 0 0 0 0,0 0 0 0 0,1 1 0 0 0,0 0 0 0 0,0-1 0 0 0,1 1 0 0 0,0 1 0 0 0,0-1 0 0 0,1 0 0 0 0,0 1-1 0 0,-1 5 3 0 0,2-10 9 0 0,0 0-1 0 0,0 0 0 0 0,0 0 0 0 0,1 0 0 0 0,-1 0 0 0 0,1 0 0 0 0,0 0 0 0 0,0 0 0 0 0,0 0 0 0 0,1 0 0 0 0,-1 0 0 0 0,1 0 0 0 0,0 0 0 0 0,1 0 0 0 0,-1 0 0 0 0,0 0 0 0 0,1 0 0 0 0,0-1 0 0 0,0 1 0 0 0,0-1 0 0 0,0 0 1 0 0,1 1-1 0 0,-1-1 0 0 0,1 0 0 0 0,0 0 0 0 0,0 0 0 0 0,0-1 0 0 0,0 1 0 0 0,1-1 0 0 0,1 1-8 0 0,9 3 59 0 0,1-1-1 0 0,-1-1 1 0 0,1 0 0 0 0,0-2-1 0 0,0 1 1 0 0,0-2 0 0 0,1 0-1 0 0,-1 0 1 0 0,0-2 0 0 0,0 0-1 0 0,0-1 1 0 0,1 0 0 0 0,-1-1-1 0 0,-1-1 1 0 0,6-2-59 0 0,40-5 16 0 0,-59 33-155 0 0,-78 114 661 0 0,73-129-609 0 0,1 0 0 0 0,-1 1 0 0 0,1-1 0 0 0,0 1-1 0 0,1 0 1 0 0,-1 0 0 0 0,2 0 0 0 0,-1 0 0 0 0,1 0 0 0 0,0 0 0 0 0,1 1 0 0 0,0-1 0 0 0,0 0 0 0 0,1 3 87 0 0,23 9-3524 0 0,10-17-3610 0 0,-29-3 5115 0 0,5 0-358 0 0</inkml:trace>
  <inkml:trace contextRef="#ctx0" brushRef="#br0" timeOffset="7186.326">2061 1080 0 0 0,'0'0'882'0'0,"0"0"649"0"0,0 0 172 0 0,0 0-26 0 0,0 0-48 0 0,0 0-66 0 0,0 0-56 0 0,0 0-59 0 0,0 0-124 0 0,-25-8-160 0 0,-79-22-187 0 0,101 29-928 0 0,0 0 1 0 0,0 0-1 0 0,0 0 1 0 0,0 0 0 0 0,0 1-1 0 0,1 0 1 0 0,-1-1-1 0 0,0 1 1 0 0,0 0-1 0 0,0 0 1 0 0,0 1 0 0 0,0-1-1 0 0,0 1 1 0 0,0-1-1 0 0,0 1 1 0 0,0 0-1 0 0,0 0 1 0 0,1 0 0 0 0,-1 1-1 0 0,0-1 1 0 0,1 1-1 0 0,-1-1 1 0 0,1 1-50 0 0,-9 6 201 0 0,-8 1-103 0 0,0 2 0 0 0,1 0 0 0 0,1 1 0 0 0,0 0 0 0 0,1 2 0 0 0,0 0 0 0 0,1 1 0 0 0,1 0 0 0 0,0 1 0 0 0,1 1 0 0 0,1 0-1 0 0,0 1 1 0 0,1 0 0 0 0,2 1 0 0 0,-1 0 0 0 0,2 2-98 0 0,5-13 0 0 0,1 0-1 0 0,0 0 1 0 0,1 1-1 0 0,0-1 1 0 0,0 0-1 0 0,1 1 1 0 0,0-1-1 0 0,0 1 1 0 0,1-1-1 0 0,0 0 1 0 0,1 3 0 0 0,1-8 27 0 0,0-1 0 0 0,0 1 0 0 0,0-1 0 0 0,1 0 0 0 0,-1 0 1 0 0,0 0-1 0 0,1-1 0 0 0,0 1 0 0 0,-1-1 0 0 0,1 0 0 0 0,0 0 0 0 0,0 0 0 0 0,-1-1 1 0 0,1 1-1 0 0,0-1 0 0 0,0 0 0 0 0,0 0 0 0 0,0 0 0 0 0,0 0 0 0 0,0-1 0 0 0,-1 0 0 0 0,1 1 1 0 0,0-2-1 0 0,0 1 0 0 0,-1 0 0 0 0,1-1 0 0 0,-1 1 0 0 0,1-1 0 0 0,-1 0 0 0 0,3-2-27 0 0,26-18 175 0 0,-1-1 0 0 0,-1-2-1 0 0,0-1 1 0 0,-2-1-1 0 0,-2-2 1 0 0,0 0-1 0 0,-2-2 1 0 0,-1-1 0 0 0,-2 0-1 0 0,-1-2 1 0 0,1-4-175 0 0,15-28 273 0 0,-24 113-805 0 0,-11-27 532 0 0,0 11 9 0 0,1 0 0 0 0,1 0 0 0 0,2 0 0 0 0,1-1 0 0 0,1 0-1 0 0,2 1-8 0 0,-7-25 5 0 0,0 1 0 0 0,1-1 0 0 0,-1 0 0 0 0,1 0-1 0 0,1-1 1 0 0,-1 1 0 0 0,1-1 0 0 0,0 1-1 0 0,0-1 1 0 0,0 0 0 0 0,1-1 0 0 0,0 1-1 0 0,0-1 1 0 0,1 1-5 0 0,-2-5 30 0 0,0-1 1 0 0,0 0-1 0 0,0 0 0 0 0,0-1 1 0 0,0 1-1 0 0,-1-1 0 0 0,1 1 0 0 0,-1-1 1 0 0,1 0-1 0 0,-1-1 0 0 0,0 1 0 0 0,1 0 1 0 0,-1-1-1 0 0,0 0 0 0 0,-1 0 1 0 0,1 0-1 0 0,0 0 0 0 0,-1 0 0 0 0,0 0 1 0 0,0-1-1 0 0,0 1 0 0 0,0-1 0 0 0,0 0 1 0 0,-1 1-1 0 0,0-1 0 0 0,1 0 1 0 0,-1 0-1 0 0,-1 0 0 0 0,1 0 0 0 0,0-4-30 0 0,5-8 47 0 0,4-9 18 0 0,5-18-8 0 0,3 0 0 0 0,1 2 1 0 0,2 0-1 0 0,2 1 0 0 0,2 1 0 0 0,3-1-57 0 0,-22 106-603 0 0,-6 1 474 0 0,11 75 96 0 0,-8-133 33 0 0,-3-6 14 0 0,0 1-1 0 0,0 0 0 0 0,0 0 0 0 0,1-1 1 0 0,0 1-1 0 0,0 0 0 0 0,0 0 1 0 0,0-1-1 0 0,0 1 0 0 0,1-1 0 0 0,0 1 1 0 0,-1-1-1 0 0,1 0 0 0 0,0 0 1 0 0,1 0-1 0 0,-1 0 0 0 0,1 0 0 0 0,-1 0 1 0 0,1-1-1 0 0,0 1 0 0 0,0-1 0 0 0,0 1 1 0 0,0-1-1 0 0,0 0 0 0 0,1-1 1 0 0,-1 1-1 0 0,0 0 0 0 0,1-1 0 0 0,0 0 1 0 0,-1 0-1 0 0,1 0 0 0 0,0 0 1 0 0,-1 0-1 0 0,1-1 0 0 0,0 0 0 0 0,0 0 1 0 0,2 0-14 0 0,2-5 111 0 0,-1 0 0 0 0,0 0 0 0 0,0-1 0 0 0,-1 0 0 0 0,1-1-1 0 0,-1 1 1 0 0,-1-1 0 0 0,1-1 0 0 0,-1 1 0 0 0,0-1 0 0 0,3-7-111 0 0,-6 12 47 0 0,27-50 244 0 0,-2-2 1 0 0,-2 0 0 0 0,-3-2 0 0 0,-3-1-292 0 0,0 6-215 0 0,-7 24-610 0 0,-7 16-1978 0 0,-3 11-3800 0 0,2 1-267 0 0,-4 0-241 0 0</inkml:trace>
  <inkml:trace contextRef="#ctx0" brushRef="#br0" timeOffset="8001.37">2865 1117 5793 0 0,'0'0'1099'0'0,"0"0"-372"0"0,0 0 134 0 0,0 0 492 0 0,0 0 307 0 0,0 0 90 0 0,0 0-163 0 0,0 0-294 0 0,0 0-280 0 0,0 0-220 0 0,0 0-162 0 0,0 0-116 0 0,32-12-71 0 0,96-37-72 0 0,-63 4 197 0 0,-59 40-532 0 0,-1 0-1 0 0,0 0 0 0 0,0 0 0 0 0,0-1 0 0 0,0 0 0 0 0,-1 0 0 0 0,0 0 0 0 0,0 0 1 0 0,-1-1-1 0 0,0 1 0 0 0,0-1 0 0 0,0 0 0 0 0,-1 0 0 0 0,0 0 0 0 0,0-1 1 0 0,-1 1-1 0 0,0 0 0 0 0,0 0 0 0 0,-1-1 0 0 0,0 1 0 0 0,0-5-36 0 0,-2 10-34 0 0,1 0 0 0 0,-1 0 0 0 0,0 0-1 0 0,1 1 1 0 0,-1-1 0 0 0,0 0 0 0 0,0 1 0 0 0,0 0-1 0 0,0-1 1 0 0,-1 1 0 0 0,1 0 0 0 0,0 0 0 0 0,0 0-1 0 0,-1 0 1 0 0,1 0 0 0 0,-1 1 0 0 0,1-1 0 0 0,-1 1-1 0 0,1-1 1 0 0,0 1 0 0 0,-1 0 0 0 0,0 0 0 0 0,1 0-1 0 0,-1 0 1 0 0,1 1 0 0 0,0-1 0 0 0,-1 1 0 0 0,-2 0 34 0 0,-5 4-67 0 0,-1-1 1 0 0,1 2-1 0 0,0-1 1 0 0,0 2-1 0 0,0-1 1 0 0,1 1 0 0 0,0 1-1 0 0,1 0 1 0 0,-1 0-1 0 0,2 0 1 0 0,-1 1-1 0 0,1 0 1 0 0,0 1-1 0 0,1-1 1 0 0,0 1 0 0 0,1 1-1 0 0,-3 5 67 0 0,1-2-83 0 0,0 0-1 0 0,1 1 1 0 0,1 0-1 0 0,0 1 1 0 0,1-1-1 0 0,1 1 1 0 0,0 0-1 0 0,1 0 1 0 0,1 0-1 0 0,0 0 1 0 0,2 0-1 0 0,-1 0 1 0 0,2 4 83 0 0,-1-15 9 0 0,1 0 0 0 0,-1 0 0 0 0,1 0 1 0 0,0 0-1 0 0,0 0 0 0 0,1 0 0 0 0,0 0 1 0 0,-1-1-1 0 0,1 1 0 0 0,1-1 0 0 0,-1 0 1 0 0,1 0-1 0 0,-1 0 0 0 0,1 0 1 0 0,1-1-1 0 0,-1 0 0 0 0,0 1 0 0 0,1-1 1 0 0,-1-1-1 0 0,1 1 0 0 0,0-1 0 0 0,0 0 1 0 0,0 0-1 0 0,0 0 0 0 0,3 0-9 0 0,7 2 133 0 0,-1-1 0 0 0,0-1 0 0 0,1 0 1 0 0,-1-1-1 0 0,1-1 0 0 0,0 0 0 0 0,-1-1 0 0 0,14-2-133 0 0,2-5 176 0 0,0-2 0 0 0,-1-1 0 0 0,0-1 1 0 0,-1-1-1 0 0,-1-2 0 0 0,0 0 0 0 0,-1-2 0 0 0,0-1 0 0 0,15-16-176 0 0,109-114 370 0 0,-121 115-325 0 0,-10 13-149 0 0,0 0 0 0 0,-1 0-1 0 0,-2-2 1 0 0,0 0 0 0 0,-1-1-1 0 0,-1-1 1 0 0,-1 0 0 0 0,-1 0-1 0 0,-2-2 1 0 0,0 1 0 0 0,-2-1-1 0 0,0 0 1 0 0,-2-1 0 0 0,-1 0-1 0 0,-1 0 1 0 0,-2 0 0 0 0,0-28 104 0 0,-2 52-41 0 0,0-1 1 0 0,0 1-1 0 0,0-1 1 0 0,0 1 0 0 0,-1 0-1 0 0,0-1 1 0 0,1 1-1 0 0,-1 0 1 0 0,-1-1 0 0 0,1 1-1 0 0,0 0 1 0 0,-1 0 0 0 0,1 0-1 0 0,-1 0 1 0 0,0 0-1 0 0,0 0 1 0 0,0 1 0 0 0,0-1-1 0 0,-1 1 1 0 0,1-1 0 0 0,-1 1-1 0 0,0 0 1 0 0,1 0-1 0 0,-1 0 1 0 0,0 0 0 0 0,0 0-1 0 0,0 1 1 0 0,0 0 0 0 0,-1-1-1 0 0,1 1 1 0 0,0 0-1 0 0,0 0 1 0 0,-1 1 0 0 0,1-1-1 0 0,-1 1 1 0 0,1 0 0 0 0,0 0-1 0 0,-1 0 1 0 0,1 0-1 0 0,-1 0 1 0 0,1 1 0 0 0,-1-1-1 0 0,1 1 1 0 0,0 0 0 0 0,0 0-1 0 0,-1 1 1 0 0,-1 0 40 0 0,-10 10-37 0 0,0 0 0 0 0,1 1 1 0 0,0 1-1 0 0,1 0 0 0 0,0 1 0 0 0,1 0 1 0 0,1 1-1 0 0,0 0 0 0 0,1 1 0 0 0,1 0 1 0 0,0 4 36 0 0,-6 8-24 0 0,2 1-1 0 0,1 1 1 0 0,2 0 0 0 0,1 0 0 0 0,1 1 0 0 0,1 0 0 0 0,2 0-1 0 0,2 1 1 0 0,0 9 24 0 0,2-33 2 0 0,0 1 0 0 0,1-1-1 0 0,0 0 1 0 0,1 1 0 0 0,0-1 0 0 0,0 0-1 0 0,1 1 1 0 0,0-1 0 0 0,0 0 0 0 0,1 0-1 0 0,0 0 1 0 0,1-1 0 0 0,0 1-1 0 0,0-1 1 0 0,1 0 0 0 0,0 0 0 0 0,1 0-1 0 0,0-1 1 0 0,0 0 0 0 0,0 0-1 0 0,1 0 1 0 0,0-1 0 0 0,0 0 0 0 0,3 1-2 0 0,4 0 52 0 0,0-1 0 0 0,1 0 1 0 0,0-1-1 0 0,0 0 0 0 0,0-2 1 0 0,1 0-1 0 0,-1 0 0 0 0,1-2 1 0 0,0 0-1 0 0,0 0 0 0 0,-1-2 0 0 0,1 0 1 0 0,0-1-1 0 0,-1 0 0 0 0,1-1 1 0 0,-1-1-1 0 0,0 0 0 0 0,0-2 1 0 0,0 1-1 0 0,-1-2 0 0 0,0 0 1 0 0,0 0-1 0 0,-1-2 0 0 0,0 1 1 0 0,0-2-1 0 0,0 0-52 0 0,30-22 133 0 0,-1-1-1 0 0,-1-2 1 0 0,-3-1 0 0 0,-1-3 0 0 0,-1-1 0 0 0,-2-1-1 0 0,-3-2 1 0 0,-1-1 0 0 0,11-24-133 0 0,-32 52-44 0 0,0 0 0 0 0,-1-1 0 0 0,-1 0 0 0 0,-1 0 0 0 0,0 0 0 0 0,-2-1 0 0 0,0 1 0 0 0,0-1 0 0 0,-2 0 0 0 0,0-1 0 0 0,-1 1 0 0 0,-1 0 0 0 0,-1-1 44 0 0,1 17-9 0 0,0 0 1 0 0,0 0-1 0 0,-1 1 1 0 0,1-1-1 0 0,0 0 1 0 0,-1 0-1 0 0,1 1 1 0 0,-1-1-1 0 0,0 0 1 0 0,1 1-1 0 0,-1-1 1 0 0,0 0-1 0 0,0 1 1 0 0,0-1-1 0 0,0 1 1 0 0,0 0-1 0 0,-1-1 1 0 0,1 1 0 0 0,0 0-1 0 0,-1 0 1 0 0,1 0-1 0 0,-1-1 1 0 0,1 2-1 0 0,-1-1 1 0 0,1 0-1 0 0,-1 0 1 0 0,0 0-1 0 0,1 1 1 0 0,-1-1-1 0 0,0 1 1 0 0,0-1-1 0 0,1 1 1 0 0,-1 0-1 0 0,0 0 1 0 0,0 0-1 0 0,0 0 1 0 0,1 0-1 0 0,-1 0 1 0 0,0 0-1 0 0,0 0 1 0 0,1 1-1 0 0,-2-1 9 0 0,-67 36-270 0 0,44-13 273 0 0,2 2 0 0 0,0 1-1 0 0,2 1 1 0 0,1 0 0 0 0,1 2 0 0 0,1 0 0 0 0,2 1 0 0 0,1 1-1 0 0,1 1 1 0 0,2 0 0 0 0,1 1 0 0 0,2 0 0 0 0,1 0-1 0 0,1 1 1 0 0,2 1 0 0 0,2-1 0 0 0,0 11-3 0 0,3-38 10 0 0,0 0 1 0 0,1 0-1 0 0,-1-1 1 0 0,1 1-1 0 0,1 0 1 0 0,-1 0-1 0 0,1-1 1 0 0,0 1-1 0 0,1 0 1 0 0,0-1-1 0 0,0 1 1 0 0,0-1-1 0 0,1 1 0 0 0,-1-1 1 0 0,2 0-1 0 0,-1 0 1 0 0,1-1-1 0 0,-1 1 1 0 0,2-1-1 0 0,-1 1 1 0 0,1-1-1 0 0,-1-1 1 0 0,1 1-1 0 0,1-1 1 0 0,-1 1-1 0 0,1-2 1 0 0,-1 1-1 0 0,1-1 0 0 0,0 1 1 0 0,0-1-1 0 0,1-1 1 0 0,-1 0-1 0 0,4 1-10 0 0,86-6-1946 0 0,-67-10-2457 0 0,-2-7-4177 0 0,-18 12 4668 0 0</inkml:trace>
  <inkml:trace contextRef="#ctx0" brushRef="#br0" timeOffset="8838.38">4248 1095 0 0 0,'0'0'1482'0'0,"0"0"799"0"0,0 0 325 0 0,0 0 102 0 0,0 0-105 0 0,37 1-257 0 0,117-1-369 0 0,-57-16 436 0 0,-80 8-1968 0 0,11-2 97 0 0,-2-1 0 0 0,1-1 0 0 0,-2-2 0 0 0,0 0 0 0 0,0-2 0 0 0,0-1-542 0 0,-19 12 66 0 0,1 0 0 0 0,-1-1 0 0 0,0 1 0 0 0,0-1 0 0 0,0-1 0 0 0,-1 1 0 0 0,0-1 0 0 0,0 0 0 0 0,-1 0 0 0 0,0 0 0 0 0,0 0 0 0 0,-1-1 0 0 0,0 0 0 0 0,0 0 0 0 0,0 1 0 0 0,-1-2 0 0 0,-1 1 0 0 0,1 0-1 0 0,-1 0 1 0 0,-1 0 0 0 0,1-1 0 0 0,-1 1 0 0 0,-1-1-66 0 0,-1 5-17 0 0,-1 1 1 0 0,1 0-1 0 0,-1 0 0 0 0,0 0 0 0 0,0 0 0 0 0,0 1 0 0 0,0-1 0 0 0,-1 1 0 0 0,1 0 0 0 0,-1 0 0 0 0,1 0 0 0 0,-1 0 0 0 0,0 0 0 0 0,1 1 0 0 0,-1 0 0 0 0,0 0 0 0 0,0 0 1 0 0,0 0-1 0 0,0 0 0 0 0,0 1 0 0 0,0 0 0 0 0,-1 0 0 0 0,1 0 0 0 0,0 0 0 0 0,0 1 0 0 0,0 0 0 0 0,0-1 0 0 0,0 1 0 0 0,0 1 0 0 0,0-1 17 0 0,-11 4-85 0 0,-1 1-1 0 0,1 1 1 0 0,0 0-1 0 0,0 1 1 0 0,1 1-1 0 0,0 0 1 0 0,1 1-1 0 0,0 0 1 0 0,0 1-1 0 0,-7 9 86 0 0,8-10-136 0 0,0 1-1 0 0,1 0 1 0 0,1 0-1 0 0,0 1 1 0 0,0 1-1 0 0,1 0 1 0 0,1 0-1 0 0,0 1 1 0 0,1-1-1 0 0,0 2 1 0 0,1-1-1 0 0,1 1 1 0 0,0 0-1 0 0,1 0 1 0 0,1 0-1 0 0,0 1 1 0 0,1-1-1 0 0,1 1 1 0 0,0 3 136 0 0,2-16-10 0 0,-1 0 0 0 0,1 0 0 0 0,0 0 0 0 0,1 0 0 0 0,-1 0 0 0 0,0 0 0 0 0,1 0 0 0 0,0 0 0 0 0,-1-1 0 0 0,1 1 1 0 0,0-1-1 0 0,1 1 0 0 0,-1-1 0 0 0,0 0 0 0 0,1 1 0 0 0,-1-1 0 0 0,1-1 0 0 0,-1 1 0 0 0,1 0 0 0 0,0-1 0 0 0,0 1 1 0 0,0-1-1 0 0,0 0 0 0 0,0 0 0 0 0,0 0 0 0 0,0 0 0 0 0,2 0 10 0 0,89 8-138 0 0,-62-13-223 0 0,0-3-1 0 0,0 0 1 0 0,-1-2 0 0 0,0-2 0 0 0,-1 0-1 0 0,0-2 1 0 0,-1-2 0 0 0,0 0-1 0 0,-1-2 1 0 0,-1-1 0 0 0,-1-1-1 0 0,0-1 1 0 0,-2-2 0 0 0,0 0-1 0 0,6-11 362 0 0,77-106-98 0 0,-108 138 162 0 0,1 0 0 0 0,0 1 1 0 0,0-1-1 0 0,0 0 0 0 0,-1 1 1 0 0,1-1-1 0 0,0 0 0 0 0,-1 1 1 0 0,1-1-1 0 0,0 1 0 0 0,-1-1 1 0 0,1 1-1 0 0,-1-1 0 0 0,1 1 1 0 0,-1-1-1 0 0,1 1 0 0 0,-1-1 1 0 0,0 1-1 0 0,1-1 0 0 0,-1 1 1 0 0,1 0-1 0 0,-1 0 0 0 0,0-1 1 0 0,1 1-1 0 0,-1 0 0 0 0,0 0 1 0 0,1 0-1 0 0,-1-1 0 0 0,0 1 1 0 0,1 0-1 0 0,-1 0 0 0 0,0 0 1 0 0,1 0-1 0 0,-1 0 0 0 0,0 0 1 0 0,0 1-1 0 0,1-1 0 0 0,-1 0 1 0 0,0 0-1 0 0,1 0 0 0 0,-1 1 1 0 0,1-1-1 0 0,-1 0 0 0 0,0 1 1 0 0,1-1-1 0 0,-1 0 0 0 0,1 1 1 0 0,-1-1-1 0 0,1 1 0 0 0,-1-1 1 0 0,1 1-1 0 0,-1-1 0 0 0,1 1 1 0 0,-1 0-1 0 0,1-1 0 0 0,0 1 1 0 0,-1-1-1 0 0,1 2-64 0 0,-27 15 262 0 0,1 2 0 0 0,0 1 0 0 0,2 2 0 0 0,0 0 0 0 0,2 1 0 0 0,0 1 0 0 0,-14 23-262 0 0,32-41 10 0 0,0 0 0 0 0,0 1 0 0 0,1-1 0 0 0,0 1 0 0 0,0-1 0 0 0,1 1 0 0 0,0 0 0 0 0,0 0 1 0 0,0 0-1 0 0,1 1 0 0 0,0-1 0 0 0,1 0 0 0 0,0 0 0 0 0,0 0 0 0 0,0 1 0 0 0,1 0-10 0 0,1-3 24 0 0,1 1 1 0 0,0-1-1 0 0,0 0 0 0 0,0 0 0 0 0,0 0 1 0 0,1 0-1 0 0,0 0 0 0 0,0-1 1 0 0,0 0-1 0 0,1 0 0 0 0,-1 0 0 0 0,1 0 1 0 0,0-1-1 0 0,0 0 0 0 0,0 0 0 0 0,1 0 1 0 0,-1 0-1 0 0,1-1 0 0 0,-1 0 0 0 0,1 0 1 0 0,0-1-1 0 0,0 0 0 0 0,0 0 0 0 0,0 0 1 0 0,0 0-1 0 0,1-1-24 0 0,17-1 264 0 0,0-1 0 0 0,0-1 1 0 0,0-2-1 0 0,0 0 0 0 0,-1-1 0 0 0,0-2 0 0 0,0 0 1 0 0,0-1-1 0 0,-2-2 0 0 0,1 0 0 0 0,-1-1 1 0 0,-1-1-1 0 0,0-1 0 0 0,-1-1 0 0 0,0 0 0 0 0,-1-2 1 0 0,2-4-265 0 0,12-6 76 0 0,-1-2 0 0 0,-1-1 0 0 0,-2-1 0 0 0,-1-2 0 0 0,-1 0 0 0 0,-2-2 0 0 0,-2-1 0 0 0,-1-1 0 0 0,-1 0 0 0 0,5-20-76 0 0,-21 48-84 0 0,0 0 0 0 0,0 1 0 0 0,-1-1 0 0 0,-1 0 1 0 0,1 0-1 0 0,-2-1 0 0 0,1 1 0 0 0,-1 0 0 0 0,0-1 0 0 0,-1 1 1 0 0,0-1-1 0 0,-1 1 0 0 0,0-1 0 0 0,0 1 0 0 0,-1 0 1 0 0,0 0-1 0 0,-1 0 0 0 0,0 0 0 0 0,0 0 0 0 0,-1 0 0 0 0,0 1 1 0 0,-1-1-1 0 0,0 1 0 0 0,0 1 0 0 0,0-1 0 0 0,-1 0 0 0 0,0 1 1 0 0,-2-1 83 0 0,-1 2-19 0 0,0-1 0 0 0,-1 2 0 0 0,0-1 0 0 0,0 1 0 0 0,0 1 0 0 0,0-1 0 0 0,-1 2 0 0 0,0 0 0 0 0,0 0 1 0 0,0 1-1 0 0,0 0 0 0 0,0 1 0 0 0,0 0 0 0 0,0 1 0 0 0,-1 0 0 0 0,1 0 0 0 0,0 2 0 0 0,0-1 0 0 0,0 1 1 0 0,0 1-1 0 0,0 0 0 0 0,0 1 0 0 0,1 0 0 0 0,0 0 0 0 0,-1 1 0 0 0,-4 4 19 0 0,-4 1 9 0 0,1 0 0 0 0,1 2-1 0 0,0 0 1 0 0,0 1 0 0 0,1 0-1 0 0,1 1 1 0 0,1 1 0 0 0,0 1 0 0 0,0 0-1 0 0,2 1 1 0 0,0 0 0 0 0,1 1-1 0 0,0 0 1 0 0,1 2-9 0 0,5-9 31 0 0,1 1 0 0 0,0-1 0 0 0,0 1 0 0 0,1 0 0 0 0,1-1 0 0 0,0 1 0 0 0,0 0 0 0 0,1 0 0 0 0,1 1-1 0 0,0-1 1 0 0,1 0 0 0 0,0 0 0 0 0,1 0 0 0 0,0 0 0 0 0,1 0 0 0 0,0-1 0 0 0,1 1 0 0 0,0-1 0 0 0,1 0 0 0 0,0 0 0 0 0,4 5-31 0 0,14 14 103 0 0,2-2 1 0 0,1 0-1 0 0,1-1 1 0 0,1-2-1 0 0,1-1 1 0 0,1-1-1 0 0,2-2 1 0 0,0-1-1 0 0,1-1 1 0 0,1-2-1 0 0,0-1 1 0 0,1-2-1 0 0,1-1 0 0 0,1-2 1 0 0,24 4-104 0 0,-5-1-15 0 0,0-1-1 0 0,2-3 1 0 0,44 1 15 0 0,14-11-3822 0 0,-94-3-987 0 0,-9-1-1849 0 0,-6 1-2851 0 0</inkml:trace>
  <inkml:trace contextRef="#ctx0" brushRef="#br0" timeOffset="11867.036">6335 602 0 0 0,'0'0'990'0'0,"0"0"422"0"0,0 0 32 0 0,0 0-98 0 0,0 0-49 0 0,0 0 24 0 0,3-1 10 0 0,45-2 5339 0 0,3-1-4349 0 0,65-14-202 0 0,79-7-1271 0 0,-99 21-960 0 0,-55 3-4141 0 0,-38 9-6650 0 0,-3-5 5072 0 0</inkml:trace>
  <inkml:trace contextRef="#ctx0" brushRef="#br0" timeOffset="12140.22">6357 830 3289 0 0,'0'0'2344'0'0,"0"0"-886"0"0,0 0-217 0 0,0 0 390 0 0,0 0 287 0 0,0 0-24 0 0,0 0-344 0 0,0 0-398 0 0,0 0-280 0 0,35-3-149 0 0,111-7-87 0 0,198-14 1159 0 0,-334 24-2596 0 0,15 0-517 0 0,-20 4-3135 0 0,-3 3-3997 0 0,-2-7 2969 0 0</inkml:trace>
  <inkml:trace contextRef="#ctx0" brushRef="#br0" timeOffset="12440.673">6328 1077 5561 0 0,'0'0'1455'0'0,"0"0"-399"0"0,0 0 174 0 0,0 0 361 0 0,0 0 201 0 0,0 0-43 0 0,0 0-282 0 0,0 0-288 0 0,0 0-254 0 0,34 6-182 0 0,108 18-116 0 0,-29-25 387 0 0,-77-6-733 0 0,244-41-1396 0 0,-253 40-1318 0 0,-9 1-4105 0 0,-9 3-877 0 0</inkml:trace>
  <inkml:trace contextRef="#ctx0" brushRef="#br0" timeOffset="13077.055">7585 664 0 0 0,'0'0'866'0'0,"0"0"511"0"0,0 0 153 0 0,0 0 197 0 0,0 0 164 0 0,0 0 39 0 0,0 0-215 0 0,0 0-338 0 0,0 0-283 0 0,0 0-237 0 0,-32 6-183 0 0,-99 21-133 0 0,125-27-484 0 0,1 1-1 0 0,0 0 0 0 0,0 0 1 0 0,-1 0-1 0 0,1 0 0 0 0,0 1 1 0 0,0 0-1 0 0,0 0 0 0 0,0 1 1 0 0,1-1-1 0 0,-1 1 0 0 0,1 0 1 0 0,-1 0-1 0 0,1 1 0 0 0,0-1 1 0 0,0 1-57 0 0,-9 9 148 0 0,0-3-100 0 0,0 2 0 0 0,0-1 0 0 0,1 2 0 0 0,1-1 1 0 0,0 2-1 0 0,1-1 0 0 0,0 1 0 0 0,1 1 0 0 0,0 0 0 0 0,2 0 0 0 0,-1 1 1 0 0,2 0-1 0 0,0 0 0 0 0,1 0 0 0 0,1 1 0 0 0,1 0 0 0 0,0 0 0 0 0,1 0 1 0 0,0 0-1 0 0,2 17-48 0 0,0-31 24 0 0,1 0 0 0 0,0 1 0 0 0,0-1 1 0 0,0 0-1 0 0,0 0 0 0 0,0 0 0 0 0,1 0 1 0 0,-1 0-1 0 0,1 0 0 0 0,0 0 0 0 0,0-1 1 0 0,0 1-1 0 0,0 0 0 0 0,0-1 0 0 0,0 0 1 0 0,1 1-1 0 0,-1-1 0 0 0,1 0 0 0 0,0 0 1 0 0,0-1-1 0 0,0 1 0 0 0,0-1 0 0 0,0 1 1 0 0,0-1-1 0 0,0 0 0 0 0,0 0 0 0 0,0 0 0 0 0,0 0 1 0 0,1-1-1 0 0,-1 1 0 0 0,0-1 0 0 0,1 0 1 0 0,1 0-25 0 0,114-16 1436 0 0,-79 1-1326 0 0,-1-2-1 0 0,-1-1 1 0 0,-1-2-1 0 0,-1-2 0 0 0,0-1 1 0 0,-2-2-1 0 0,-1-1 1 0 0,-1-1-1 0 0,-1-2 1 0 0,-2-1-1 0 0,-1-2 0 0 0,-1-1 1 0 0,-2 0-1 0 0,-1-2 1 0 0,-2-1-1 0 0,-1-1 0 0 0,-2-1 1 0 0,-2 0-1 0 0,8-25-109 0 0,-19 44-144 0 0,0 0-1 0 0,-1 0 0 0 0,-1 0 0 0 0,-1-1 0 0 0,-1 1 1 0 0,0-1-1 0 0,-2 1 0 0 0,0-1 0 0 0,-1 0 1 0 0,-1 1-1 0 0,-1-1 0 0 0,-1 1 0 0 0,0 0 0 0 0,-1 0 1 0 0,-2 0-1 0 0,0 1 0 0 0,0-1 0 0 0,-2 2 1 0 0,0-1-1 0 0,-1 1 0 0 0,-1 1 0 0 0,-1 0 0 0 0,0 0 1 0 0,-1 2-1 0 0,-12-13 145 0 0,18 22 30 0 0,1 1 1 0 0,-1 0-1 0 0,0 0 1 0 0,0 0-1 0 0,0 1 0 0 0,0 0 1 0 0,0 0-1 0 0,-1 1 1 0 0,1 0-1 0 0,-1 0 1 0 0,0 1-1 0 0,0-1 1 0 0,0 2-1 0 0,1-1 0 0 0,-1 1 1 0 0,0 1-1 0 0,0-1 1 0 0,0 2-1 0 0,0-1 1 0 0,1 1-1 0 0,-1 0 0 0 0,1 0 1 0 0,-1 1-1 0 0,1 0 1 0 0,0 0-1 0 0,0 1 1 0 0,0 0-1 0 0,0 0 0 0 0,1 0 1 0 0,0 1-1 0 0,0 0 1 0 0,0 1-1 0 0,-5 5-30 0 0,-2 8 93 0 0,0 1 1 0 0,2 0-1 0 0,0 1 1 0 0,1 0-1 0 0,1 1 0 0 0,2 0 1 0 0,0 0-1 0 0,1 1 0 0 0,1 0 1 0 0,1 0-1 0 0,1 0 0 0 0,1 0 1 0 0,1 0-1 0 0,1 1 0 0 0,1-1 1 0 0,4 20-94 0 0,1-7 107 0 0,2-2 0 0 0,1 1 0 0 0,2-1 0 0 0,1 0 1 0 0,1-1-1 0 0,2-1 0 0 0,2 0 0 0 0,0-1 0 0 0,2-1 1 0 0,2-1-1 0 0,22 25-107 0 0,17 17 696 0 0,3-3 1 0 0,3-2-1 0 0,65 48-696 0 0,-76-58-169 0 0,-48-45-820 0 0,-7-7-9411 0 0,-2-4 2081 0 0</inkml:trace>
</inkml:ink>
</file>

<file path=ppt/ink/ink6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24.9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683 1 0 0 0,'0'0'315'0'0,"0"0"424"0"0,0 0-1 0 0,0 0 101 0 0,0 0 195 0 0,0 0 97 0 0,0 0-30 0 0,0 0-125 0 0,0 0-131 0 0,0 0-79 0 0,0 0-39 0 0,-12 0-44 0 0,-125 26 2158 0 0,-180 105-578 0 0,239-89-1527 0 0,100-24-700 0 0,187 26 886 0 0,-207-42-881 0 0,-1 1 1 0 0,0-1 0 0 0,0 0-1 0 0,0 1 1 0 0,0-1-1 0 0,-1 1 1 0 0,1-1 0 0 0,-1 1-1 0 0,1-1 1 0 0,-1 1 0 0 0,0 0-1 0 0,0-1 1 0 0,0 1 0 0 0,0-1-1 0 0,0 1 1 0 0,-1-1 0 0 0,1 1-1 0 0,-1 0 1 0 0,0-1 0 0 0,0 0-1 0 0,0 1 1 0 0,0-1 0 0 0,0 0-1 0 0,0 1 1 0 0,-1-1 0 0 0,1 0-1 0 0,-1 0 1 0 0,1 0 0 0 0,-1 0-1 0 0,0 0 1 0 0,0 0 0 0 0,0-1-1 0 0,0 1 1 0 0,-2 1-42 0 0,-20 23 154 0 0,-1-2 0 0 0,-2 0 0 0 0,0-2 0 0 0,-1-1 0 0 0,-14 7-154 0 0,-112 96 410 0 0,152-122-407 0 0,0 1 0 0 0,0-1 0 0 0,-1 1-1 0 0,1 0 1 0 0,1 0 0 0 0,-1 0 0 0 0,0 0 0 0 0,1 0 0 0 0,0 0-1 0 0,-1 0 1 0 0,1 1 0 0 0,1-1 0 0 0,-1 0 0 0 0,0 1 0 0 0,1-1-1 0 0,-1 1 1 0 0,1-1 0 0 0,0 0 0 0 0,1 1 0 0 0,-1-1 0 0 0,0 1-1 0 0,1-1 1 0 0,0 0 0 0 0,0 1 0 0 0,0-1 0 0 0,0 0 0 0 0,0 0-1 0 0,1 1 1 0 0,-1-1 0 0 0,1 0 0 0 0,0 0 0 0 0,0-1 0 0 0,0 1-1 0 0,0 0 1 0 0,0-1 0 0 0,1 1 0 0 0,-1-1 0 0 0,1 0 0 0 0,0 0-1 0 0,2 2-2 0 0,13 5 57 0 0,1 0-1 0 0,1-1 0 0 0,0-1 0 0 0,0 0 0 0 0,0-2 1 0 0,1 0-1 0 0,-1-2 0 0 0,1 0 0 0 0,0-1 0 0 0,0-1 0 0 0,0-1 1 0 0,0-1-1 0 0,0-1 0 0 0,0-1 0 0 0,0 0 0 0 0,18-7-56 0 0,30-19-673 0 0,-49-15-4588 0 0,-18-10-6094 0 0,-2 42 8344 0 0</inkml:trace>
</inkml:ink>
</file>

<file path=ppt/ink/ink6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25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112 0 2969 0 0,'0'0'3515'0'0,"0"0"-2247"0"0,0 0-778 0 0,0 0-151 0 0,0 0 147 0 0,0 0 377 0 0,0 0 333 0 0,0 0 197 0 0,-15 38-21 0 0,-50 121-200 0 0,36-29 308 0 0,27-106-1257 0 0,1 176 1128 0 0,45 95-351 0 0,39 199-853 0 0,-74-403-1184 0 0,-8-61-1865 0 0,0-1-3680 0 0,-1-20-2161 0 0</inkml:trace>
</inkml:ink>
</file>

<file path=ppt/ink/ink6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25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504 494 8306 0 0,'0'0'1231'0'0,"0"0"-428"0"0,0 0-255 0 0,0 0-20 0 0,0 0 144 0 0,0 0 151 0 0,0 0 32 0 0,-36 1-78 0 0,-114 9-153 0 0,145-10-584 0 0,0 0-1 0 0,-1 1 1 0 0,1 0 0 0 0,0 0-1 0 0,-1 0 1 0 0,1 1 0 0 0,0 0-1 0 0,0 0 1 0 0,0 0-1 0 0,0 0 1 0 0,0 1 0 0 0,1 0-1 0 0,-1 0 1 0 0,1 0-1 0 0,0 1 1 0 0,0-1 0 0 0,-3 4-40 0 0,-7 6 109 0 0,-4 2-87 0 0,0 0-1 0 0,1 1 0 0 0,1 2 1 0 0,0-1-1 0 0,1 2 1 0 0,1 0-1 0 0,1 0 1 0 0,0 1-1 0 0,2 1 1 0 0,0 0-1 0 0,2 1 1 0 0,0 0-1 0 0,1 0 1 0 0,2 1-1 0 0,0 0 1 0 0,1 0-1 0 0,2 1 1 0 0,0-1-1 0 0,1 1 0 0 0,2 9-21 0 0,1-24 66 0 0,2 0-1 0 0,-1-1 0 0 0,1 1 0 0 0,0-1 0 0 0,1 0 0 0 0,0 0 0 0 0,0 0 0 0 0,1 0 0 0 0,0-1 0 0 0,0 0 0 0 0,1 0 0 0 0,0 0 0 0 0,0 0 0 0 0,1-1 0 0 0,0 0 0 0 0,0-1 0 0 0,0 0 0 0 0,0 0 0 0 0,1 0 0 0 0,0-1 0 0 0,0 0 0 0 0,0 0 0 0 0,0-1 0 0 0,1 0 0 0 0,0-1 0 0 0,-1 0 0 0 0,1 0 0 0 0,0-1 0 0 0,0 0 0 0 0,0 0 0 0 0,0-1 0 0 0,0 0 0 0 0,0-1 0 0 0,0 0 0 0 0,-1 0 0 0 0,1-1 0 0 0,0 0 0 0 0,0-1 0 0 0,-1 0 0 0 0,0 0 0 0 0,3-2-65 0 0,21-9 247 0 0,-1-2 0 0 0,0-2 0 0 0,-1 0 0 0 0,-1-2 0 0 0,-1-2 0 0 0,-1 0 0 0 0,-1-2 0 0 0,0 0 0 0 0,-2-2 0 0 0,-1-1 0 0 0,18-28-247 0 0,-26 35 46 0 0,-1-1 0 0 0,-1-1 0 0 0,-1 0 1 0 0,-1-1-1 0 0,-1 0 0 0 0,-1-1 0 0 0,-1 0 0 0 0,-1 0 0 0 0,-1 0 1 0 0,-1-1-1 0 0,-1 0 0 0 0,-1 0 0 0 0,-2-8-46 0 0,1 2-91 0 0,-1 1-1 0 0,-2 0 1 0 0,-1 0-1 0 0,-1 0 1 0 0,-2 1-1 0 0,0-1 1 0 0,-8-18 91 0 0,4 23-117 0 0,0 0 1 0 0,-2 1-1 0 0,-1 0 0 0 0,-1 1 0 0 0,-1 0 1 0 0,-15-18 116 0 0,24 35-34 0 0,0-1 0 0 0,-1 1 0 0 0,0 0 0 0 0,0 0 0 0 0,-1 0 1 0 0,1 1-1 0 0,-1 0 0 0 0,-1 1 0 0 0,1-1 0 0 0,0 1 0 0 0,-1 1 0 0 0,0-1 1 0 0,0 1-1 0 0,0 1 0 0 0,0-1 0 0 0,-1 2 0 0 0,1-1 0 0 0,-1 1 0 0 0,1 0 1 0 0,-1 1-1 0 0,1 0 0 0 0,-1 0 0 0 0,-1 1 34 0 0,4 0-18 0 0,1 1 0 0 0,0 0-1 0 0,-1 0 1 0 0,1 0 0 0 0,0 1 0 0 0,0-1-1 0 0,0 1 1 0 0,0 0 0 0 0,1 1 0 0 0,-1-1-1 0 0,1 1 1 0 0,0 0 0 0 0,0 0 0 0 0,0 1 0 0 0,1-1-1 0 0,-1 1 1 0 0,1-1 0 0 0,0 1 0 0 0,0 0-1 0 0,1 0 1 0 0,0 0 0 0 0,-1 2 18 0 0,-28 126 22 0 0,30-105 22 0 0,2 1-1 0 0,1-1 0 0 0,1 0 1 0 0,1 1-1 0 0,2-1 1 0 0,1-1-1 0 0,1 1 0 0 0,1-1 1 0 0,1-1-1 0 0,2 0 1 0 0,8 14-44 0 0,13 13 131 0 0,2-3 1 0 0,2-1 0 0 0,2-1 0 0 0,3-2 0 0 0,1-3 0 0 0,24 18-132 0 0,92 68-215 0 0,-113-108-1800 0 0,-30-19-2272 0 0,-2-6-4605 0 0,-10 0 3168 0 0</inkml:trace>
  <inkml:trace contextRef="#ctx0" brushRef="#br0" timeOffset="4056.447">1240 571 0 0 0,'0'0'1330'0'0,"0"0"322"0"0,0 0 188 0 0,0 0-6 0 0,0 0-139 0 0,33-3-197 0 0,104-13-198 0 0,215-1 4384 0 0,-321 17-5457 0 0,64 17-679 0 0,-116-6-12279 0 0,15-10 8854 0 0</inkml:trace>
  <inkml:trace contextRef="#ctx0" brushRef="#br0" timeOffset="4318.504">1263 785 0 0 0,'0'0'794'0'0,"0"0"655"0"0,0 0 526 0 0,0 0 414 0 0,0 0 87 0 0,0 0-254 0 0,0 0-436 0 0,0 0-383 0 0,0 0-268 0 0,0 0-152 0 0,0 0-107 0 0,32-1-113 0 0,102-5-110 0 0,222-9 1377 0 0,-285 22-3994 0 0,-48-2-2549 0 0,-1 1-5004 0 0,-16-6 4577 0 0</inkml:trace>
</inkml:ink>
</file>

<file path=ppt/ink/ink6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32.7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0 362 1176 0 0,'0'0'1092'0'0,"0"0"-386"0"0,0 0-295 0 0,0 0-41 0 0,0 0 208 0 0,0 0 262 0 0,0 0 239 0 0,0 0 119 0 0,0 0 11 0 0,0 0-51 0 0,0 0-133 0 0,3 18-148 0 0,16 123 1028 0 0,-15 155 1414 0 0,-4-236 766 0 0,-1-103-3497 0 0,15-134 63 0 0,-4 139-632 0 0,2 0 0 0 0,1 1-1 0 0,2 1 1 0 0,1 0 0 0 0,2 1-1 0 0,2 1 1 0 0,23-30-19 0 0,-34 51 5 0 0,1 1-1 0 0,1 0 1 0 0,0 1 0 0 0,1 1-1 0 0,0 0 1 0 0,0 0 0 0 0,1 1-1 0 0,0 0 1 0 0,1 2 0 0 0,0-1-1 0 0,0 2 1 0 0,10-4-5 0 0,-22 9-2 0 0,1 1 0 0 0,0-1 0 0 0,-1 1 0 0 0,1-1 0 0 0,0 1 0 0 0,-1 0 0 0 0,1 0 0 0 0,0 0 1 0 0,-1 0-1 0 0,1 0 0 0 0,0 1 0 0 0,-1-1 0 0 0,1 1 0 0 0,0 0 0 0 0,-1 0 0 0 0,1 0 0 0 0,-1 0 0 0 0,0 0 0 0 0,1 1 0 0 0,-1-1 0 0 0,0 1 0 0 0,1-1 0 0 0,-1 1 0 0 0,0 0 0 0 0,0 0 0 0 0,-1 0 0 0 0,1 0 0 0 0,0 0 0 0 0,-1 0 0 0 0,1 0 0 0 0,-1 1 0 0 0,0-1 0 0 0,1 1 1 0 0,-1-1-1 0 0,0 1 0 0 0,-1-1 0 0 0,1 1 0 0 0,0-1 0 0 0,-1 1 0 0 0,0 0 0 0 0,1 0 0 0 0,-1-1 0 0 0,0 1 0 0 0,0 0 0 0 0,0-1 0 0 0,-1 1 0 0 0,1 0 0 0 0,-1-1 0 0 0,0 2 2 0 0,1 10-109 0 0,0 1 0 0 0,-1 0 0 0 0,-1-1 0 0 0,0 1 1 0 0,-1-1-1 0 0,0 0 0 0 0,-1 0 0 0 0,-1 0 0 0 0,-1 0 0 0 0,0-1 0 0 0,0 0 0 0 0,-6 9 109 0 0,-1 2-4235 0 0,9-15-3787 0 0,3-9-772 0 0</inkml:trace>
  <inkml:trace contextRef="#ctx0" brushRef="#br0" timeOffset="6789.819">1125 90 0 0 0,'0'0'156'0'0,"0"0"583"0"0,0 0 396 0 0,0 0 249 0 0,0 0 80 0 0,0 0-91 0 0,0 0-170 0 0,0 0-158 0 0,0 0-85 0 0,-2-6-9 0 0,-7-19-1 0 0,-5 18 2959 0 0,-7 15-2854 0 0,20-8-977 0 0,-26 17 147 0 0,0 1 1 0 0,2 1-1 0 0,0 2 0 0 0,1 0 1 0 0,1 2-1 0 0,0 0 0 0 0,2 2 0 0 0,1 0 1 0 0,2 2-1 0 0,0 0 0 0 0,2 0 1 0 0,0 2-1 0 0,-9 27-225 0 0,16-34 77 0 0,2 0 1 0 0,1 1-1 0 0,1-1 1 0 0,0 1-1 0 0,2 0 1 0 0,1 0-1 0 0,1 0 1 0 0,1 1-1 0 0,2 17-77 0 0,1-29 64 0 0,2 0 0 0 0,-1 0 0 0 0,2 0 0 0 0,-1-1 0 0 0,2 0 0 0 0,-1 0 0 0 0,1 0-1 0 0,1-1 1 0 0,0 0 0 0 0,1-1 0 0 0,0 0 0 0 0,0 0 0 0 0,1 0 0 0 0,0-2 0 0 0,0 1 0 0 0,1-1-1 0 0,0 0 1 0 0,0-1 0 0 0,1-1 0 0 0,-1 0 0 0 0,1 0 0 0 0,2-1-64 0 0,8 3 168 0 0,0-1-1 0 0,1-2 1 0 0,0 0-1 0 0,0-1 1 0 0,-1-1 0 0 0,1-2-1 0 0,0 0 1 0 0,0-1 0 0 0,0-2-1 0 0,7-1-167 0 0,-1-3 163 0 0,0-1 0 0 0,0-2-1 0 0,-1-1 1 0 0,0-1 0 0 0,-1-1-1 0 0,0-1 1 0 0,-1-2 0 0 0,-1-1 0 0 0,0 0-1 0 0,-2-2 1 0 0,13-12-163 0 0,-25 20 16 0 0,0 0 0 0 0,0 0 0 0 0,-1-1 0 0 0,-1 0 0 0 0,0-1 0 0 0,-1 0-1 0 0,0 0 1 0 0,0-1 0 0 0,-2 0 0 0 0,0 0 0 0 0,-1-1 0 0 0,0 0 0 0 0,-1 0 0 0 0,0 0 0 0 0,-2 0 0 0 0,1-1 0 0 0,-2 1 0 0 0,0 0-1 0 0,-1-1 1 0 0,-1 1 0 0 0,0-1 0 0 0,-1 1 0 0 0,-1-1 0 0 0,0 1 0 0 0,-1 0 0 0 0,-1 0 0 0 0,0 1 0 0 0,-1-1 0 0 0,0 1 0 0 0,-1 1-1 0 0,-1-1 1 0 0,-2-2-16 0 0,-8-5-309 0 0,-1 0 1 0 0,-1 1-1 0 0,0 1 0 0 0,-2 1 0 0 0,0 1 0 0 0,-1 1 0 0 0,0 1 0 0 0,-1 1 0 0 0,-1 1 0 0 0,0 1 0 0 0,-1 2 0 0 0,0 0 0 0 0,-1 1 0 0 0,0 2 0 0 0,0 1 0 0 0,0 1 0 0 0,-1 1 0 0 0,0 2 0 0 0,0 1 0 0 0,0 1 0 0 0,-20 2 309 0 0,27 1-761 0 0,0 0 0 0 0,0 1 0 0 0,1 1 0 0 0,0 0 0 0 0,0 2 0 0 0,0 0 0 0 0,-17 11 761 0 0,13-6-2550 0 0,1 2-1 0 0,1 1 0 0 0,0 0 0 0 0,1 2 0 0 0,-17 17 2551 0 0,15-10-840 0 0</inkml:trace>
  <inkml:trace contextRef="#ctx0" brushRef="#br0" timeOffset="7530.105">701 458 0 0 0,'0'0'1726'0'0,"0"0"143"0"0,0 0-15 0 0,0 0-180 0 0,0 0-250 0 0,0 0-182 0 0,0 0-93 0 0,0 0-50 0 0,0 0-45 0 0,0 0-87 0 0,2-2-98 0 0,83-37 4998 0 0,56-11-4466 0 0,-135 48-1390 0 0,0 0 0 0 0,-1 0 0 0 0,1 1-1 0 0,0-1 1 0 0,0 2 0 0 0,0-1 0 0 0,0 0 0 0 0,0 1-1 0 0,0 0 1 0 0,0 1 0 0 0,0 0 0 0 0,0-1-1 0 0,-1 2 1 0 0,1-1 0 0 0,0 1 0 0 0,0 0-1 0 0,-1 0 1 0 0,1 0 0 0 0,-1 1 0 0 0,0 0-1 0 0,0 0 1 0 0,0 0 0 0 0,0 1 0 0 0,0-1-1 0 0,-1 1 1 0 0,1 1 0 0 0,-1-1 0 0 0,0 0-1 0 0,2 4-10 0 0,2 6 35 0 0,1-1-1 0 0,0-1 1 0 0,1 1-1 0 0,0-1 0 0 0,1-1 1 0 0,1 0-1 0 0,0-1 0 0 0,0 0 1 0 0,1-1-1 0 0,0 0 1 0 0,0-1-1 0 0,1-1 0 0 0,13 6-34 0 0,-14-8 217 0 0,1 0-1 0 0,0-1 1 0 0,0-1-1 0 0,0 0 1 0 0,0-1 0 0 0,0 0-1 0 0,0-1 1 0 0,1-1-1 0 0,-1 0 1 0 0,0-1-1 0 0,1-1 1 0 0,-1 0 0 0 0,6-2-217 0 0,45-30 789 0 0,-62 30-793 0 0,0 0 0 0 0,1 0 0 0 0,-1-1 0 0 0,-1 1 0 0 0,1-1 0 0 0,-1 1 0 0 0,1-1 0 0 0,-1 0 0 0 0,-1 0 0 0 0,1 0 0 0 0,-1 0 0 0 0,0 0 0 0 0,0 0 0 0 0,0 0 0 0 0,-1 0 0 0 0,1-1 4 0 0,-1-1-583 0 0,0-9-1016 0 0,0 6-4850 0 0,0 9 346 0 0,0 1-3546 0 0</inkml:trace>
  <inkml:trace contextRef="#ctx0" brushRef="#br0" timeOffset="7794.099">1835 536 1832 0 0,'0'0'2452'0'0,"0"0"-1003"0"0,0 0-418 0 0,0 0 112 0 0,0 0 293 0 0,0 0 194 0 0,0 0-90 0 0,0 0-353 0 0,0 0-285 0 0,0 0-159 0 0,0 0-69 0 0,0 0-21 0 0,-2 28-67 0 0,-7 92-103 0 0,-4 165 573 0 0,1-237-1910 0 0,8-73-16079 0 0,4 18 15923 0 0</inkml:trace>
  <inkml:trace contextRef="#ctx0" brushRef="#br0" timeOffset="8051.208">1745 569 0 0 0,'0'0'1227'0'0,"0"0"309"0"0,0 0 129 0 0,0 0 36 0 0,0 0-96 0 0,0 0-238 0 0,0 0-242 0 0,0 0-102 0 0,0 0 20 0 0,0 0 36 0 0,0 0-32 0 0,0 0-56 0 0,0 0-70 0 0,18 0-93 0 0,130 3 1366 0 0,11-13-1566 0 0,-137 12-2633 0 0,-27 12-10517 0 0,0-12 7069 0 0</inkml:trace>
  <inkml:trace contextRef="#ctx0" brushRef="#br0" timeOffset="8338.73">1771 860 0 0 0,'0'0'2719'0'0,"0"0"199"0"0,0 0 47 0 0,0 0-259 0 0,0 0-456 0 0,0 0-537 0 0,0 0-484 0 0,0 0-355 0 0,0 0-269 0 0,0 0-199 0 0,34-6-127 0 0,104-17-115 0 0,-29-2-358 0 0,-88 19-2996 0 0,5 0-4534 0 0,-19 5 4 0 0</inkml:trace>
</inkml:ink>
</file>

<file path=ppt/ink/ink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6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66 363 184 0 0,'0'0'1308'0'0,"0"0"-5"0"0,0 0 71 0 0,0 0 176 0 0,0 0 174 0 0,0 0-38 0 0,0 0-275 0 0,0 0-386 0 0,0 0-299 0 0,0 0-114 0 0,0 0 19 0 0,0 0 83 0 0,0 0 28 0 0,6 10-67 0 0,86 139 1643 0 0,-73-119-2197 0 0,-2 1 0 0 0,-1 1 1 0 0,-1 1-1 0 0,-2 0 0 0 0,-1 0 1 0 0,0 6-122 0 0,16 57 174 0 0,-24-117 2838 0 0,4-24-2716 0 0,1-27 53 0 0,5 1 1 0 0,2 1-1 0 0,3 0 0 0 0,24-56-349 0 0,3 1-749 0 0,-46 125 233 0 0,0 0-284 0 0,0 0-305 0 0,-6 47-11920 0 0,3-35 5630 0 0</inkml:trace>
  <inkml:trace contextRef="#ctx0" brushRef="#br0" timeOffset="313.808">541 727 10018 0 0,'0'0'1658'0'0,"0"0"-765"0"0,0 0-393 0 0,0 0 169 0 0,0 0 325 0 0,0 0 191 0 0,0 0-28 0 0,0 0-187 0 0,0 0-266 0 0,0 0-236 0 0,0 0-168 0 0,-1 32-102 0 0,-2 100-62 0 0,0 1 348 0 0,3-95-5313 0 0,18-117-9752 0 0,-16 70 13657 0 0</inkml:trace>
  <inkml:trace contextRef="#ctx0" brushRef="#br0" timeOffset="800.425">523 606 0 0 0,'0'0'551'0'0,"0"0"549"0"0,0 0 346 0 0,0 0 275 0 0,0 0 208 0 0,0 0-22 0 0,0 0-203 0 0,0 0-307 0 0,0 0-361 0 0,0 0-304 0 0,0 0-193 0 0,0 0-78 0 0,-6 1 1254 0 0,14 3-1324 0 0,-1-1 0 0 0,1 0 0 0 0,0-1 0 0 0,0 1 1 0 0,0-1-1 0 0,0-1 0 0 0,0 0 0 0 0,0 0 0 0 0,1 0 0 0 0,-1-1 0 0 0,0 0 0 0 0,4-1-391 0 0,-3 0 69 0 0,1 1-1 0 0,-1 0 0 0 0,0 0 1 0 0,1 1-1 0 0,-1 1 1 0 0,0 0-1 0 0,1 0 0 0 0,-1 0 1 0 0,0 1-1 0 0,3 2-68 0 0,-9-2 18 0 0,0 0 1 0 0,0 0-1 0 0,-1 0 0 0 0,1 0 0 0 0,-1 1 0 0 0,0-1 0 0 0,0 1 1 0 0,0-1-1 0 0,-1 1 0 0 0,1 0 0 0 0,-1 0 0 0 0,0 0 0 0 0,0 0 0 0 0,0 0 1 0 0,0 0-1 0 0,-1 0 0 0 0,1 0 0 0 0,-1 0 0 0 0,0 0 0 0 0,-1 0 1 0 0,1 0-1 0 0,-1 0 0 0 0,1 0 0 0 0,-1 0 0 0 0,0 0 0 0 0,-1 0 0 0 0,1 0 1 0 0,-1-1-1 0 0,0 1 0 0 0,1 0 0 0 0,-3 1-18 0 0,-35 54 151 0 0,38-57-160 0 0,0-1 1 0 0,0 1-1 0 0,0-1 1 0 0,1 1-1 0 0,-1 0 1 0 0,0-1-1 0 0,1 1 0 0 0,-1 0 1 0 0,1 0-1 0 0,0-1 1 0 0,-1 1-1 0 0,1 0 1 0 0,0 0-1 0 0,0 0 1 0 0,0 0-1 0 0,1-1 1 0 0,-1 1-1 0 0,0 0 1 0 0,1 0-1 0 0,-1 0 1 0 0,1-1-1 0 0,-1 1 0 0 0,1 0 1 0 0,0-1-1 0 0,0 1 1 0 0,0-1-1 0 0,0 1 1 0 0,0-1-1 0 0,0 1 1 0 0,0-1-1 0 0,0 1 1 0 0,0-1-1 0 0,1 0 1 0 0,-1 0-1 0 0,2 1 9 0 0,41 20-93 0 0,36 30 35 0 0,-78-49 75 0 0,0 0 0 0 0,0 0-1 0 0,-1 1 1 0 0,1-1 0 0 0,-1 1 0 0 0,0-1-1 0 0,0 1 1 0 0,0 0 0 0 0,-1-1 0 0 0,1 1-1 0 0,-1 0 1 0 0,0 0 0 0 0,0-1-1 0 0,0 1 1 0 0,-1 0 0 0 0,1 0 0 0 0,-1-1-1 0 0,0 1 1 0 0,0 0 0 0 0,0-1-1 0 0,0 1 1 0 0,-1-1 0 0 0,1 0 0 0 0,-1 1-1 0 0,0-1 1 0 0,0 0 0 0 0,0 0-1 0 0,0 0 1 0 0,-1 0 0 0 0,1 0 0 0 0,-1-1-1 0 0,0 1 1 0 0,0-1 0 0 0,0 0-1 0 0,0 1 1 0 0,0-1 0 0 0,0-1 0 0 0,-1 1-1 0 0,1 0 1 0 0,-1-1 0 0 0,-1 1-17 0 0,-4 3-69 0 0,-1-1 1 0 0,1 0 0 0 0,0-1-1 0 0,-1 0 1 0 0,0 0 0 0 0,0-1-1 0 0,0 0 1 0 0,0-1-1 0 0,0 0 1 0 0,0 0 0 0 0,0-1-1 0 0,-7-1 69 0 0,-11-6-4092 0 0,1-7-3698 0 0,24 10-1280 0 0</inkml:trace>
  <inkml:trace contextRef="#ctx0" brushRef="#br0" timeOffset="1583.713">0 157 0 0 0,'0'0'883'0'0,"0"0"693"0"0,0 0 327 0 0,0 0-34 0 0,0 0-282 0 0,0 0-404 0 0,0 0-365 0 0,0 0-204 0 0,0 0-97 0 0,0 0 11 0 0,14-1 1864 0 0,119-9 1180 0 0,0 2-2534 0 0,-87-6 266 0 0,-46 13-956 0 0,-6-24 1223 0 0,-75-38-957 0 0,45 41-609 0 0,28 15-508 0 0,11 2-5479 0 0,21 7-4637 0 0,-16 1 5401 0 0</inkml:trace>
  <inkml:trace contextRef="#ctx0" brushRef="#br0" timeOffset="2011.992">972 514 2873 0 0,'0'0'1619'0'0,"0"0"-88"0"0,0 0 12 0 0,0 0 206 0 0,0 0 144 0 0,0 0-182 0 0,0 0-412 0 0,0 0-430 0 0,0 0-337 0 0,0 0-162 0 0,0 0-46 0 0,0 0 17 0 0,0 0 23 0 0,8-3 27 0 0,82-9 973 0 0,200 6 29 0 0,-254 2-1566 0 0,14-3-916 0 0,-18-1-3937 0 0,-29 7 3060 0 0,-2 1-7076 0 0,-1 0 6172 0 0</inkml:trace>
  <inkml:trace contextRef="#ctx0" brushRef="#br0" timeOffset="2250.01">1059 665 3673 0 0,'0'0'2352'0'0,"0"0"-963"0"0,0 0-427 0 0,0 0 289 0 0,0 0 400 0 0,0 0 192 0 0,0 0-130 0 0,0 0-353 0 0,0 0-381 0 0,0 0-322 0 0,0 0-228 0 0,0 0-152 0 0,34 6-85 0 0,110 21-69 0 0,-57-20-89 0 0,-10-12-1545 0 0,-51 1-1591 0 0,-1-2-3343 0 0,-12 3-1382 0 0</inkml:trace>
</inkml:ink>
</file>

<file path=ppt/ink/ink6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47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0 785 2681 0 0,'0'0'728'0'0,"0"0"-275"0"0,0 0-242 0 0,0 0 61 0 0,0 0 252 0 0,0 0 260 0 0,0 0 200 0 0,0 0 79 0 0,0 0-26 0 0,0 0-89 0 0,0 0-72 0 0,20 31-4 0 0,66 92 78 0 0,-85-120-890 0 0,0-1 1 0 0,1 0 0 0 0,-1 1 0 0 0,1-1-1 0 0,0 0 1 0 0,0 0 0 0 0,0 0-1 0 0,0 0 1 0 0,0 0 0 0 0,0 0 0 0 0,0-1-1 0 0,1 1 1 0 0,-1-1 0 0 0,1 1-1 0 0,-1-1 1 0 0,1 0 0 0 0,-1 0 0 0 0,1 0-1 0 0,0-1 1 0 0,-1 1 0 0 0,1 0 0 0 0,0-1-1 0 0,0 0 1 0 0,-1 0 0 0 0,1 0-1 0 0,0 0 1 0 0,0 0 0 0 0,0 0 0 0 0,-1-1-1 0 0,2 1-60 0 0,8-2 370 0 0,15-4 77 0 0,-1-2-1 0 0,0 0 1 0 0,-1-1 0 0 0,1-2 0 0 0,-2 0-1 0 0,0-2 1 0 0,0-1 0 0 0,-1 0 0 0 0,-1-2-1 0 0,17-15-446 0 0,-30 24 59 0 0,62-52 154 0 0,-4-2 1 0 0,-1-4-1 0 0,-4-2 1 0 0,-3-4-1 0 0,-3-1 0 0 0,11-24-213 0 0,-61 88 12 0 0,41-58 48 0 0,4 2 0 0 0,2 3 0 0 0,50-45-60 0 0,-102 105-2 0 0,0-1 0 0 0,0 0 0 0 0,0 0 0 0 0,1 0-1 0 0,-1 1 1 0 0,0-1 0 0 0,1 1 0 0 0,-1-1-1 0 0,1 1 1 0 0,0-1 0 0 0,-1 1 0 0 0,1 0 0 0 0,0 0-1 0 0,0 0 1 0 0,-1 0 0 0 0,1 0 0 0 0,0 0 0 0 0,0 1-1 0 0,0-1 1 0 0,0 1 0 0 0,0-1 0 0 0,0 1 0 0 0,1 0-1 0 0,-1-1 1 0 0,0 1 0 0 0,0 0 0 0 0,0 1-1 0 0,0-1 1 0 0,0 0 0 0 0,0 0 0 0 0,0 1 0 0 0,0 0-1 0 0,0-1 1 0 0,0 1 0 0 0,0 0 0 0 0,0 0 0 0 0,0 0-1 0 0,0 0 1 0 0,-1 0 0 0 0,1 0 0 0 0,0 0-1 0 0,-1 1 1 0 0,1-1 0 0 0,0 2 2 0 0,3 21 89 0 0,0 0-1 0 0,-2 0 1 0 0,-1 0-1 0 0,0 1 1 0 0,-2-1-1 0 0,-1 0 1 0 0,-1 1-1 0 0,-1 1-88 0 0,-2 30 111 0 0,-2-1-1 0 0,-3 0 1 0 0,-1 0-1 0 0,-4-1 1 0 0,-1-1-1 0 0,-3 0 1 0 0,-19 36-111 0 0,21-63-25 0 0,-2-2 0 0 0,0 1 0 0 0,-1-2 1 0 0,-2-1-1 0 0,0-1 0 0 0,-1-1 0 0 0,-1 0 0 0 0,-1-2 1 0 0,-1-1-1 0 0,0-1 0 0 0,-1-1 0 0 0,-1-2 0 0 0,0 0 1 0 0,-1-2-1 0 0,0-1 0 0 0,-1-2 0 0 0,-17 3 25 0 0,31-7-139 0 0,0-1 0 0 0,0 0-1 0 0,-1-1 1 0 0,1-1 0 0 0,-1-1 0 0 0,1 0-1 0 0,-16-3 140 0 0,30 3-150 0 0,0-1 0 0 0,1 1 1 0 0,-1-1-1 0 0,0 0 0 0 0,0 0 0 0 0,0 0 0 0 0,0 0 0 0 0,1 0 0 0 0,-1 0 0 0 0,1 0 0 0 0,-1-1 0 0 0,1 1 0 0 0,-1-1 0 0 0,1 1 0 0 0,0-1 0 0 0,-1 1 0 0 0,1-1 0 0 0,0 0 0 0 0,0 0 0 0 0,0 0 0 0 0,1 1 0 0 0,-1-1 0 0 0,0 0 0 0 0,1 0 0 0 0,-1 0 0 0 0,1 0 0 0 0,0 0 0 0 0,-1 0 0 0 0,1 0 1 0 0,0 0-1 0 0,0 0 0 0 0,0 0 0 0 0,1 0 0 0 0,-1 0 0 0 0,1-1 150 0 0,21-68-8692 0 0,-5 47 4662 0 0,-2 7 1440 0 0</inkml:trace>
  <inkml:trace contextRef="#ctx0" brushRef="#br0" timeOffset="374.054">1595 590 2489 0 0,'0'0'1983'0'0,"0"0"-127"0"0,0 0 7 0 0,0 0 47 0 0,0 0-84 0 0,0 0-241 0 0,0 0-303 0 0,0 0-327 0 0,0 0-283 0 0,0 0-229 0 0,0 0-170 0 0,0 0-112 0 0,-30 34-61 0 0,-88 107-34 0 0,90-87-16 0 0,31-45 42 0 0,1-1 0 0 0,0 1 0 0 0,0-1 0 0 0,1 0-1 0 0,0 0 1 0 0,0 0 0 0 0,1-1 0 0 0,0 1 0 0 0,0-1 0 0 0,1-1-1 0 0,0 1 1 0 0,0-1 0 0 0,1-1 0 0 0,-1 1 0 0 0,1-1-1 0 0,0 0 1 0 0,1-1 0 0 0,-1 0 0 0 0,1 0 0 0 0,0-1-1 0 0,0 0 1 0 0,0-1 0 0 0,0 0 0 0 0,0 0 0 0 0,1-1 0 0 0,-1 0-1 0 0,0-1 1 0 0,1 0 0 0 0,-1 0 0 0 0,1-1 0 0 0,-1 0-1 0 0,4-2-91 0 0,-5 2 75 0 0,0 0-1 0 0,-1-1 0 0 0,1-1 0 0 0,0 1 0 0 0,-1-1 0 0 0,1 0 1 0 0,-1-1-1 0 0,0 0 0 0 0,0 0 0 0 0,0-1 0 0 0,-1 1 1 0 0,0-2-1 0 0,0 1 0 0 0,0-1 0 0 0,0 1 0 0 0,-1-1 1 0 0,0-1-1 0 0,0 1 0 0 0,-1-1 0 0 0,0 0 0 0 0,0 0 0 0 0,0 0 1 0 0,-1-1-1 0 0,0 1 0 0 0,-1-1 0 0 0,1 0 0 0 0,-1 1 1 0 0,-1-1-1 0 0,0 0 0 0 0,0 0 0 0 0,0 0 0 0 0,-1-1 1 0 0,0 1-1 0 0,-1 0 0 0 0,0-3-74 0 0,-1 4-116 0 0,-1 1 0 0 0,1 0 1 0 0,-1 0-1 0 0,0 0 0 0 0,0 0 0 0 0,-1 1 1 0 0,0-1-1 0 0,0 1 0 0 0,0 0 0 0 0,-1 0 0 0 0,1 0 1 0 0,-1 1-1 0 0,0 0 0 0 0,-1 0 0 0 0,1 0 1 0 0,-1 0-1 0 0,-1 0 116 0 0,-29-13-4287 0 0,-1 8-4992 0 0,24 8 1764 0 0</inkml:trace>
</inkml:ink>
</file>

<file path=ppt/ink/ink6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49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479 30 8850 0 0,'0'0'1428'0'0,"0"0"-345"0"0,0 0-208 0 0,0 0 137 0 0,0 0 224 0 0,0 0 45 0 0,0 0-214 0 0,0 0-367 0 0,0 0-323 0 0,0 0-187 0 0,0 0-68 0 0,-4 13-6 0 0,-36 222 820 0 0,-6 205-574 0 0,44-381-1750 0 0,2-59 754 0 0,0 0-197 0 0,-2-29-14459 0 0,2 22 13798 0 0</inkml:trace>
  <inkml:trace contextRef="#ctx0" brushRef="#br0" timeOffset="300.284">0 59 4017 0 0,'0'0'859'0'0,"0"0"-228"0"0,0 0 93 0 0,0 0 432 0 0,0 0 410 0 0,0 0 163 0 0,0 0-151 0 0,0 0-287 0 0,0 0-218 0 0,0 0-119 0 0,34-1-62 0 0,106-7-40 0 0,204-4 2645 0 0,-60-19-4348 0 0,-266 28-390 0 0,-4 0-2065 0 0,-2 3-5109 0 0,-7 0 1409 0 0</inkml:trace>
  <inkml:trace contextRef="#ctx0" brushRef="#br0" timeOffset="740.418">785 604 3193 0 0,'0'0'1775'0'0,"0"0"-980"0"0,0 0-514 0 0,0 0 124 0 0,0 0 494 0 0,0 0 454 0 0,0 0 166 0 0,0 0-129 0 0,0 0-335 0 0,0 0-306 0 0,0 0-116 0 0,0 0-30 0 0,0 0-11 0 0,-2 23-19 0 0,-7 107 370 0 0,-13 37 252 0 0,17-159-3023 0 0,2-16-10630 0 0,3 5 8791 0 0</inkml:trace>
  <inkml:trace contextRef="#ctx0" brushRef="#br0" timeOffset="1003.656">564 601 4905 0 0,'0'0'1087'0'0,"0"0"-255"0"0,0 0 155 0 0,0 0 369 0 0,0 0 207 0 0,0 0-74 0 0,0 0-254 0 0,0 0-263 0 0,0 0-207 0 0,0 0-171 0 0,33-1-164 0 0,102-1-151 0 0,38 1-474 0 0,-143 1-4235 0 0,3 0-4346 0 0,-29 0 5683 0 0</inkml:trace>
  <inkml:trace contextRef="#ctx0" brushRef="#br0" timeOffset="1255.949">566 925 1728 0 0,'0'0'979'0'0,"0"0"100"0"0,0 0 415 0 0,0 0 329 0 0,0 0 97 0 0,0 0-218 0 0,0 0-383 0 0,0 0-362 0 0,31 1-264 0 0,103 3-221 0 0,-7-23-88 0 0,-118 17-587 0 0,55-9-1170 0 0,-21 1-6521 0 0,-30 6 2814 0 0</inkml:trace>
</inkml:ink>
</file>

<file path=ppt/ink/ink6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53.8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140 128 3089 0 0,'0'0'940'0'0,"0"0"-263"0"0,0 0-119 0 0,0 0 151 0 0,0 0 277 0 0,0 0 202 0 0,0 0 11 0 0,0 0-175 0 0,0 0-262 0 0,0 0-224 0 0,-18 38-131 0 0,-55 121-79 0 0,43-57 121 0 0,28-81-344 0 0,-13 284 759 0 0,14-292-839 0 0,1 0 0 0 0,0 0-1 0 0,1 0 1 0 0,1-1 0 0 0,0 1 0 0 0,1 0 0 0 0,0-1-1 0 0,1 1 1 0 0,0-1 0 0 0,1 0 0 0 0,0 0-1 0 0,1-1 1 0 0,1 0 0 0 0,-1 0 0 0 0,2 0 0 0 0,-1-1-1 0 0,2 0 1 0 0,-1 0 0 0 0,1-1 0 0 0,1 0 0 0 0,0-1-1 0 0,8 6-24 0 0,-12-11 78 0 0,0-1 0 0 0,0 0 0 0 0,1 0 0 0 0,-1 0 0 0 0,0-1 0 0 0,1 0 0 0 0,-1 0 0 0 0,1-1 0 0 0,-1 0 0 0 0,1 0 0 0 0,-1 0 0 0 0,1-1 0 0 0,-1 0 0 0 0,0 0 0 0 0,1-1 0 0 0,-1 0 0 0 0,0 0 0 0 0,0 0 0 0 0,0-1 0 0 0,0 0 0 0 0,0 0 0 0 0,4-3-78 0 0,108-98 1215 0 0,-113 98-1204 0 0,31-35 154 0 0,-1-1-1 0 0,-3-2 1 0 0,-2-2-1 0 0,-1 0 1 0 0,-3-2-1 0 0,14-34-164 0 0,-23 42 14 0 0,-1-1 0 0 0,-2-1 0 0 0,-2 0 0 0 0,-1-1 0 0 0,-3 0-1 0 0,-1 0 1 0 0,-3 0 0 0 0,-1-1 0 0 0,-2 0 0 0 0,-2-9-14 0 0,0 50 0 0 0,-20-63 24 0 0,20 67-37 0 0,-1-1 0 0 0,1 1 0 0 0,-1-1 0 0 0,1 1 0 0 0,-1 0 1 0 0,1-1-1 0 0,0 1 0 0 0,-1 0 0 0 0,1 0 0 0 0,0 0 0 0 0,0 0 0 0 0,0 0 0 0 0,0 0 0 0 0,0 1 1 0 0,0-1-1 0 0,0 0 0 0 0,0 1 0 0 0,0-1 0 0 0,0 0 0 0 0,1 1 0 0 0,-1-1 0 0 0,0 1 0 0 0,1-1 0 0 0,0 1 1 0 0,-1-1-1 0 0,1 1 0 0 0,0-1 0 0 0,0 1 0 0 0,0 0 0 0 0,0 0 13 0 0,-1 1-14 0 0,-22 79 36 0 0,4 1 1 0 0,4 0 0 0 0,3 2 0 0 0,4-1 0 0 0,3 1 0 0 0,5 15-23 0 0,3-60-10 0 0,1 1 0 0 0,3-1-1 0 0,1 0 1 0 0,1-1 0 0 0,3 0 0 0 0,1 0 0 0 0,2-2 0 0 0,8 14 10 0 0,-8-28-1025 0 0,-8-20-3190 0 0,0-7-5421 0 0,-5 4 6397 0 0</inkml:trace>
  <inkml:trace contextRef="#ctx0" brushRef="#br0" timeOffset="287.024">1071 720 5481 0 0,'0'0'1406'0'0,"0"0"-187"0"0,0 0 192 0 0,0 0 305 0 0,0 0 118 0 0,0 0-191 0 0,0 0-444 0 0,-10 34-423 0 0,-30 103-319 0 0,24-16 105 0 0,18-89-506 0 0,-2-24-212 0 0,6 55 343 0 0,19-31-3534 0 0,-9-35-8654 0 0,-14-1 9558 0 0</inkml:trace>
  <inkml:trace contextRef="#ctx0" brushRef="#br0" timeOffset="541.188">745 750 0 0 0,'0'0'383'0'0,"0"0"754"0"0,0 0 181 0 0,0 0 82 0 0,0 0 35 0 0,0 0-60 0 0,36 1-185 0 0,112 4-239 0 0,65-16 1300 0 0,-172 5-2349 0 0,25-7-907 0 0,-44 7-1729 0 0,-2 0-3506 0 0,-15 5 4877 0 0</inkml:trace>
  <inkml:trace contextRef="#ctx0" brushRef="#br0" timeOffset="809.159">767 1137 0 0 0,'0'0'970'0'0,"0"0"773"0"0,0 0 316 0 0,0 0 24 0 0,0 0-108 0 0,0 0-217 0 0,34-2-298 0 0,107-7-259 0 0,-42-14 577 0 0,84-25-238 0 0,-58 19-5418 0 0,-95 25-3622 0 0,-23 4 2311 0 0</inkml:trace>
  <inkml:trace contextRef="#ctx0" brushRef="#br0" timeOffset="1543.985">1456 908 4105 0 0,'0'0'1796'0'0,"0"0"-293"0"0,0 0-6 0 0,0 0 107 0 0,0 0-53 0 0,0 0-253 0 0,0 0-389 0 0,0 0-311 0 0,0 0-176 0 0,0 0-39 0 0,0 0-48 0 0,0 0-51 0 0,0 0-16 0 0,20 0-44 0 0,127 0 253 0 0,5 0-473 0 0,-151 1-4 0 0,-1-1 0 0 0,1 0 0 0 0,-1 0 0 0 0,1 1 0 0 0,0-1 0 0 0,-1 0 0 0 0,1 0 0 0 0,0 0 0 0 0,-1 1 0 0 0,1-1-1 0 0,0 0 1 0 0,-1 0 0 0 0,1 0 0 0 0,0 0 0 0 0,-1-1 0 0 0,1 1 0 0 0,0 0 0 0 0,-1 0 0 0 0,1 0 0 0 0,0 0 0 0 0,-1-1 0 0 0,1 1-1 0 0,-1 0 1 0 0,1 0 0 0 0,0-1 0 0 0,-1 1 0 0 0,1-1 0 0 0,-1 1 0 0 0,1 0 0 0 0,-1-1 0 0 0,1 1 0 0 0,-1-1 0 0 0,1 1-1 0 0,-1-1 1 0 0,0 0 0 0 0,1 1 0 0 0,-1-1 0 0 0,0 1 0 0 0,1-1 0 0 0,-1 0 0 0 0,0 1 0 0 0,0-1 0 0 0,0 0 0 0 0,0 1 0 0 0,1-1-1 0 0,-1 0 1 0 0,0 1 0 0 0,0-1 0 0 0,0 0 0 0 0,0 1 0 0 0,-1-1 0 0 0,1 0 0 0 0,0 1 0 0 0,0-1 0 0 0,0 0 0 0 0,0 1 0 0 0,-1-1-1 0 0,1 1 1 0 0,0-1 0 0 0,-31-30 152 0 0,-70-32-119 0 0,29 45 253 0 0,71 18-245 0 0,1 0-33 0 0,-2 22-192 0 0,-8 272 32 0 0,9-228-264 0 0,2-65 428 0 0,0-1-1 0 0,0 0 1 0 0,1 1 0 0 0,-1-1-1 0 0,0 1 1 0 0,0-1 0 0 0,0 0-1 0 0,0 0 1 0 0,0 0 0 0 0,1 0-1 0 0,-1 0 1 0 0,0 0 0 0 0,0 0-1 0 0,0 0 1 0 0,0 0-1 0 0,0-1 1 0 0,1 1 0 0 0,-1 0-1 0 0,0-1 1 0 0,0 1 0 0 0,0-1-1 0 0,0 1 1 0 0,0-1 0 0 0,0 1-1 0 0,0-1 1 0 0,0 0 0 0 0,0 1-1 0 0,0-1 1 0 0,-1 0 0 0 0,1 0-1 0 0,0 0-11 0 0,145-170 1029 0 0,-104 115-1187 0 0,-12 3-1774 0 0,-20 32-5151 0 0,-7 17 2251 0 0,-3 4 426 0 0</inkml:trace>
  <inkml:trace contextRef="#ctx0" brushRef="#br0" timeOffset="1817.912">2016 805 5129 0 0,'0'0'1287'0'0,"0"0"-619"0"0,0 0-93 0 0,0 0 395 0 0,0 0 422 0 0,0 0 225 0 0,0 0-98 0 0,0 0-318 0 0,0 0-314 0 0,0 0-231 0 0,0 0-147 0 0,0 0-106 0 0,0 0-94 0 0,-3 33-95 0 0,-7 103-78 0 0,-1-43-56 0 0,9-26-931 0 0,2-47-1776 0 0,2-19-2735 0 0,4-1-1102 0 0,-5 0 4216 0 0</inkml:trace>
  <inkml:trace contextRef="#ctx0" brushRef="#br0" timeOffset="2073.721">2001 743 4657 0 0,'0'0'1080'0'0,"0"0"-428"0"0,0 0 38 0 0,0 0 347 0 0,0 0 282 0 0,0 0 44 0 0,0 0-205 0 0,0 0-233 0 0,0 0-195 0 0,0 0-146 0 0,0 0-104 0 0,0 0-93 0 0,30 3-79 0 0,93 9-65 0 0,-3-9-323 0 0,-102-5-131 0 0,-10 1-2111 0 0,0 0-6868 0 0,-8 1 5380 0 0</inkml:trace>
  <inkml:trace contextRef="#ctx0" brushRef="#br0" timeOffset="2245.982">1995 1000 0 0 0,'0'0'56'0'0,"0"0"1392"0"0,0 0 129 0 0,0 0 319 0 0,0 0 169 0 0,0 0-121 0 0,0 0-424 0 0,0 0-448 0 0,0 0-367 0 0,0 0-273 0 0,0 0-168 0 0,197 19-152 0 0,-171-27-120 0 0,-2 1-232 0 0,-2 0-416 0 0,0 3-1033 0 0,-9-3-1832 0 0,-4 3-3456 0 0</inkml:trace>
</inkml:ink>
</file>

<file path=ppt/ink/ink6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52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0 177 440 0 0,'0'0'1250'0'0,"0"0"-273"0"0,0 0 171 0 0,0 0 417 0 0,0 0 329 0 0,0 0 71 0 0,0 0-228 0 0,0 0-261 0 0,0 0-225 0 0,0 0-175 0 0,0 0-140 0 0,0 0-103 0 0,34-3-99 0 0,107-13-88 0 0,130-16 1928 0 0,-143 28-2685 0 0,-110-3-2464 0 0,-15 0-7746 0 0,-3 6 2826 0 0</inkml:trace>
  <inkml:trace contextRef="#ctx0" brushRef="#br0" timeOffset="274.249">232 0 6857 0 0,'0'0'1403'0'0,"0"0"-442"0"0,0 0-80 0 0,0 0 254 0 0,0 0 280 0 0,0 0 119 0 0,-3 31-167 0 0,-8 97-330 0 0,18 29 374 0 0,1-98-1141 0 0,-5-26-2676 0 0,2 33-8091 0 0,-5-65 5129 0 0</inkml:trace>
</inkml:ink>
</file>

<file path=ppt/ink/ink6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58.3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0 336 984 0 0,'0'0'1565'0'0,"0"0"-300"0"0,0 0-175 0 0,0 0-22 0 0,0 0 34 0 0,0 0-29 0 0,0 0-49 0 0,0 0-62 0 0,0 0-2 0 0,0 0 4 0 0,0 0-40 0 0,0 0-38 0 0,0 0-41 0 0,28 0-24 0 0,91 0-40 0 0,219-33 2356 0 0,-141 18-3070 0 0,-188 15 577 0 0,7 0-5176 0 0,-21 0-7174 0 0,1 0 7782 0 0</inkml:trace>
  <inkml:trace contextRef="#ctx0" brushRef="#br0" timeOffset="263.118">120 615 1800 0 0,'0'0'1803'0'0,"0"0"-650"0"0,0 0 112 0 0,0 0 573 0 0,0 0 374 0 0,0 0-24 0 0,0 0-413 0 0,0 0-498 0 0,0 0-370 0 0,34-1-251 0 0,110-5-165 0 0,11-20 273 0 0,-6 3-1292 0 0,-99 16-3311 0 0,-1 1-5291 0 0,-35 6 4498 0 0</inkml:trace>
  <inkml:trace contextRef="#ctx0" brushRef="#br0" timeOffset="611.906">1298 1 4681 0 0,'0'0'1295'0'0,"0"0"-428"0"0,0 0-203 0 0,0 0 216 0 0,0 0 314 0 0,0 0 186 0 0,0 0-54 0 0,0 0-266 0 0,0 0-277 0 0,0 0-201 0 0,0 0-104 0 0,-8 32-7 0 0,-25 103 2 0 0,24-48 381 0 0,9-56-578 0 0,3 16-164 0 0,-3 0 0 0 0,-2 0 0 0 0,-2-1 1 0 0,-2 1-1 0 0,-2-1 0 0 0,-2 0 0 0 0,-15 42-112 0 0,-23-7-1492 0 0,41-75 579 0 0,3-2-1158 0 0,-2-3-2165 0 0,6-1 1144 0 0,0 0-240 0 0,0 0 419 0 0</inkml:trace>
  <inkml:trace contextRef="#ctx0" brushRef="#br0" timeOffset="885.613">849 74 2016 0 0,'0'0'2580'0'0,"0"0"-1060"0"0,0 0-385 0 0,0 0 212 0 0,0 0 323 0 0,0 0 159 0 0,0 0-159 0 0,0 0-326 0 0,0 0-301 0 0,34-6-209 0 0,109-18-148 0 0,-27 17 377 0 0,125 3 940 0 0,-137 4-3488 0 0,4 1-6442 0 0,-103-1 2738 0 0,-3 3-950 0 0</inkml:trace>
  <inkml:trace contextRef="#ctx0" brushRef="#br0" timeOffset="1253.408">1493 645 4833 0 0,'0'0'2667'0'0,"0"0"-1418"0"0,0 0-648 0 0,0 0 79 0 0,0 0 280 0 0,0 0 229 0 0,0 0-4 0 0,0 0-225 0 0,0 0-229 0 0,0 0-168 0 0,0 0-110 0 0,0 0-78 0 0,0 0-77 0 0,1 29-68 0 0,3 130 92 0 0,-3-74-553 0 0,-8-81-3787 0 0,-1-9-8119 0 0,8 2 11227 0 0</inkml:trace>
  <inkml:trace contextRef="#ctx0" brushRef="#br0" timeOffset="1531.071">1444 582 4849 0 0,'0'0'1480'0'0,"0"0"-406"0"0,0 0-33 0 0,0 0 174 0 0,0 0 118 0 0,0 0-97 0 0,0 0-239 0 0,0 0-207 0 0,0 0-157 0 0,0 0-84 0 0,0 0-79 0 0,0 0-58 0 0,30 2-71 0 0,95 6-87 0 0,-5 0 102 0 0,-109-8-894 0 0,8 1 272 0 0,-15 2-3342 0 0,-2 2-3310 0 0,-2-2 1218 0 0</inkml:trace>
  <inkml:trace contextRef="#ctx0" brushRef="#br0" timeOffset="1822.341">1504 778 0 0 0,'0'0'664'0'0,"0"0"800"0"0,0 0 385 0 0,0 0 319 0 0,0 0-15 0 0,0 0-281 0 0,0 0-504 0 0,0 0-415 0 0,0 0-313 0 0,0 0-216 0 0,0 0-160 0 0,0 0-144 0 0,206-8-128 0 0,-185 1-232 0 0,3 7-456 0 0,-2-4-1169 0 0,-8 0-2079 0 0,-4 4-3242 0 0</inkml:trace>
</inkml:ink>
</file>

<file path=ppt/ink/ink6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3:07.81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1973 0 0 0,'0'0'355'0'0,"0"0"509"0"0,0 0 196 0 0,0 0 11 0 0,0 0-23 0 0,0 0-52 0 0,25-27-41 0 0,78-86-29 0 0,77-72 3584 0 0,247-304 1069 0 0,143-165-4155 0 0,-526 607-1330 0 0,5-4 40 0 0,-2-2 0 0 0,-2-2 0 0 0,6-15-134 0 0,-14 10 479 0 0,-17 41-379 0 0,-5 8 1009 0 0,-52 37-846 0 0,15-12-210 0 0,-1-1 0 0 0,-1-2 0 0 0,0 0-1 0 0,0-1 1 0 0,-1-2 0 0 0,0 0 0 0 0,0-2 0 0 0,-1-1-1 0 0,1 0 1 0 0,-1-2 0 0 0,-1-2 0 0 0,-11 0-53 0 0,-5 3 474 0 0,43-4-450 0 0,0 0-34 0 0,0 0-44 0 0,8 14-276 0 0,22 10 340 0 0,1-2 1 0 0,0-1-1 0 0,2-2 1 0 0,1-1-1 0 0,0-2 1 0 0,1-1-1 0 0,0-2 1 0 0,1-1 0 0 0,0-2-1 0 0,13 1-10 0 0,14 3-92 0 0,-62-13 104 0 0,-1-1 40 0 0,0 0 4 0 0,0 0 31 0 0,0 0 54 0 0,0 0 30 0 0,0 0 50 0 0,-46-30 494 0 0,-109-143-700 0 0,65 93-2553 0 0,80 75 733 0 0,8 5-3087 0 0,2 1-4567 0 0,0 2 4697 0 0</inkml:trace>
  <inkml:trace contextRef="#ctx0" brushRef="#br0" timeOffset="357.719">2097 70 7818 0 0,'0'0'1517'0'0,"0"0"-536"0"0,0 0-277 0 0,0 0 139 0 0,0 0 271 0 0,0 0 155 0 0,0 0-96 0 0,0 0-230 0 0,0 0-275 0 0,0 0-224 0 0,0 0-156 0 0,0 0-103 0 0,0 0-60 0 0,-15 5-22 0 0,-48 18-3 0 0,12 26 69 0 0,40-35-151 0 0,1 1-1 0 0,0 0 1 0 0,0 0 0 0 0,2 1 0 0 0,0 0-1 0 0,1 1 1 0 0,0 0 0 0 0,2 0 0 0 0,0 0-1 0 0,1 1 1 0 0,0-1 0 0 0,2 1-1 0 0,0 0 1 0 0,1 0 0 0 0,0 0 0 0 0,2 0-1 0 0,1 10-17 0 0,0-21 19 0 0,-1 0-1 0 0,1 0 1 0 0,0 0 0 0 0,0 0-1 0 0,1-1 1 0 0,0 1-1 0 0,0-1 1 0 0,1 0-1 0 0,0 0 1 0 0,0 0-1 0 0,0 0 1 0 0,1-1-1 0 0,0 1 1 0 0,0-1 0 0 0,0 0-1 0 0,0-1 1 0 0,1 1-1 0 0,0-1 1 0 0,0 0-1 0 0,0-1 1 0 0,0 0-1 0 0,1 0 1 0 0,-1 0 0 0 0,1 0-1 0 0,1-1-18 0 0,5 2 166 0 0,0-1 0 0 0,0 0 1 0 0,0-1-1 0 0,1-1 0 0 0,-1 0 0 0 0,1-1 0 0 0,0 0 0 0 0,-1-1 1 0 0,1 0-1 0 0,-1-1 0 0 0,0-1 0 0 0,10-3-166 0 0,7-3 143 0 0,-1-2 0 0 0,-1 0 0 0 0,0-2 0 0 0,0-1 0 0 0,-2-2 0 0 0,0 0 0 0 0,0-2 0 0 0,-2 0 0 0 0,0-2 0 0 0,-1-1-1 0 0,-2 0 1 0 0,0-2 0 0 0,-1-1 0 0 0,-1 0 0 0 0,-1-1 0 0 0,-2-1 0 0 0,5-11-143 0 0,-18 33-200 0 0,-1 0 1 0 0,0 0-1 0 0,0-1 1 0 0,-1 1-1 0 0,1-1 1 0 0,-1 1-1 0 0,0-1 1 0 0,0 0-1 0 0,-1 1 1 0 0,1-1-1 0 0,-1 0 0 0 0,0 1 1 0 0,0-1-1 0 0,-1 0 1 0 0,0 0-1 0 0,1 1 1 0 0,-1-1-1 0 0,-1 1 1 0 0,1-1-1 0 0,-1 1 0 0 0,0-1 1 0 0,0 1-1 0 0,0 0 1 0 0,0 0-1 0 0,-1 0 1 0 0,0 0-1 0 0,1 0 1 0 0,-1 0-1 0 0,-1 1 0 0 0,0-1 200 0 0,-55-36-10238 0 0,37 31 2830 0 0</inkml:trace>
  <inkml:trace contextRef="#ctx0" brushRef="#br0" timeOffset="624.271">1527 250 7386 0 0,'0'0'917'0'0,"0"0"94"0"0,0 0 503 0 0,0 0 501 0 0,0 0 204 0 0,0 0-231 0 0,0 0-462 0 0,0 0-359 0 0,36 4-203 0 0,119 15-140 0 0,137 18 2428 0 0,299-23-1375 0 0,-464-14-1838 0 0,439-22-2239 0 0,-556 22 1808 0 0,77 0-2388 0 0,-32 0-7151 0 0,-40 0-1465 0 0</inkml:trace>
  <inkml:trace contextRef="#ctx0" brushRef="#br0" timeOffset="2355.663">2515 151 0 0 0,'9'-34'751'0'0,"-21"12"11365"0"0,-36-26-8408 0 0,-45 8-2963 0 0,-73 33-66 0 0,143 11-728 0 0,0 1 1 0 0,0 0 0 0 0,1 2 0 0 0,0 0 0 0 0,1 2-1 0 0,0 0 1 0 0,-5 4 48 0 0,-2 7-1145 0 0,19-1-7279 0 0,9-14 332 0 0</inkml:trace>
</inkml:ink>
</file>

<file path=ppt/ink/ink6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3:21.1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0 318 7418 0 0,'0'0'2107'0'0,"0"0"-682"0"0,0 0-327 0 0,0 0 120 0 0,0 0 127 0 0,0 0-26 0 0,0 0-249 0 0,0 0-294 0 0,33-3-212 0 0,102-7-115 0 0,71 11 786 0 0,-165 0-1149 0 0,241-16-461 0 0,-236 3-945 0 0,-20-3-5639 0 0,-25 13 4448 0 0,-1 1-3065 0 0,0 1 2207 0 0</inkml:trace>
  <inkml:trace contextRef="#ctx0" brushRef="#br0" timeOffset="365.787">52 531 1344 0 0,'0'0'2195'0'0,"0"0"-207"0"0,0 0 131 0 0,0 0 233 0 0,0 0 82 0 0,0 0-239 0 0,0 0-477 0 0,0 0-479 0 0,0 0-362 0 0,36 4-238 0 0,117 10-149 0 0,39-14 516 0 0,140-7-2354 0 0,-305 11-1244 0 0,-15-2-752 0 0,-1 0-3891 0 0,-8-2 1158 0 0</inkml:trace>
  <inkml:trace contextRef="#ctx0" brushRef="#br0" timeOffset="726.771">468 1 304 0 0,'0'0'2486'0'0,"0"0"-231"0"0,0 0-21 0 0,0 0 60 0 0,0 0-170 0 0,0 0-442 0 0,0 0-639 0 0,0 0-495 0 0,0 0-212 0 0,0 0 20 0 0,0 0 149 0 0,0 0 189 0 0,0 0 102 0 0,4 8 8 0 0,-1 1-558 0 0,31 36 961 0 0,219 74 1349 0 0,-230-108-2525 0 0,-1 2 1 0 0,0 0-1 0 0,-1 1 0 0 0,-1 1 1 0 0,0 1-1 0 0,-1 1 0 0 0,0 1-31 0 0,2 1-28 0 0,-20-18 28 0 0,1 1 0 0 0,-1 0-1 0 0,0 1 1 0 0,0-1 0 0 0,1 0 0 0 0,-1 0 0 0 0,-1 0 0 0 0,1 1 0 0 0,0-1-1 0 0,0 0 1 0 0,-1 1 0 0 0,0-1 0 0 0,1 1 0 0 0,-1-1 0 0 0,0 1 0 0 0,0-1 0 0 0,0 0-1 0 0,-1 1 1 0 0,1-1 0 0 0,0 1 0 0 0,-1-1 0 0 0,0 0 0 0 0,1 1 0 0 0,-1-1-1 0 0,0 0 1 0 0,0 1 0 0 0,-1-1 0 0 0,1 0 0 0 0,0 0 0 0 0,-1 0 0 0 0,1 0-1 0 0,-1 0 1 0 0,1-1 0 0 0,-1 1 0 0 0,0 0 0 0 0,0-1 0 0 0,0 1 0 0 0,0-1 0 0 0,-1 1 0 0 0,-212 141 202 0 0,164-106-159 0 0,1 2 0 0 0,2 3 1 0 0,-38 42-44 0 0,22-18-2053 0 0,58-59-1812 0 0,2-6-3890 0 0,4-1-1560 0 0</inkml:trace>
</inkml:ink>
</file>

<file path=ppt/ink/ink6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3:25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440 516 0 0 0,'0'0'1768'0'0,"0"0"269"0"0,0 0 274 0 0,0 0 188 0 0,0 0-134 0 0,0 0-393 0 0,0 0-476 0 0,0 0-435 0 0,0 0-325 0 0,0 0-192 0 0,0 8-100 0 0,9 298 1829 0 0,13-119-2320 0 0,-20-117-2338 0 0,-12-63-2525 0 0,4-7-2031 0 0,4 0 4579 0 0,2 0-499 0 0</inkml:trace>
  <inkml:trace contextRef="#ctx0" brushRef="#br0" timeOffset="356.317">0 494 0 0 0,'0'0'1346'0'0,"0"0"-205"0"0,0 0 63 0 0,0 0 313 0 0,0 0 353 0 0,0 0 219 0 0,0 0-104 0 0,0 0-377 0 0,0 0-348 0 0,0 0-233 0 0,0 0-125 0 0,0 0-55 0 0,32-14-51 0 0,104-44-68 0 0,-27 34 500 0 0,218-5 365 0 0,-288 27-2116 0 0,32-2-462 0 0,-48 3-3853 0 0,-1 1-4238 0 0,-17 0 3357 0 0</inkml:trace>
  <inkml:trace contextRef="#ctx0" brushRef="#br0" timeOffset="759.99">768 895 2104 0 0,'0'0'1546'0'0,"0"0"-142"0"0,0 0 34 0 0,0 0 106 0 0,0 0 69 0 0,0 0-132 0 0,0 0-259 0 0,0 0-260 0 0,0 0-238 0 0,0 0-175 0 0,0 0-102 0 0,0 0-60 0 0,1 28-46 0 0,7 132 143 0 0,-2-94 661 0 0,0-17-3534 0 0,-5-17-9403 0 0,-1-32 8582 0 0</inkml:trace>
  <inkml:trace contextRef="#ctx0" brushRef="#br0" timeOffset="1018.196">591 899 1256 0 0,'0'0'1023'0'0,"0"0"-73"0"0,0 0 285 0 0,0 0 418 0 0,0 0 242 0 0,0 0-58 0 0,0 0-258 0 0,0 0-282 0 0,0 0-270 0 0,32-3-253 0 0,100-10-226 0 0,100-19-16 0 0,-208 29-2161 0 0,-8 3-7099 0 0,-15 0 8353 0 0,4 0-4499 0 0</inkml:trace>
  <inkml:trace contextRef="#ctx0" brushRef="#br0" timeOffset="1293.475">586 1245 0 0 0,'0'0'1654'0'0,"0"0"-37"0"0,0 0 314 0 0,0 0 326 0 0,0 0 125 0 0,0 0-190 0 0,0 0-434 0 0,0 0-460 0 0,0 0-422 0 0,32 0-297 0 0,102-4-221 0 0,13-18-342 0 0,-98 11-2012 0 0,-17 3-4280 0 0,-28 7 4853 0 0,6-1-5800 0 0</inkml:trace>
  <inkml:trace contextRef="#ctx0" brushRef="#br0" timeOffset="8271.983">1333 969 912 0 0,'0'0'2578'0'0,"0"0"-924"0"0,0 0-479 0 0,0 0-10 0 0,0 0 324 0 0,0 0 302 0 0,0 0 28 0 0,0 0-206 0 0,0 0-334 0 0,0 0-277 0 0,0 0-159 0 0,30-6-111 0 0,95-19-65 0 0,146-24 1755 0 0,-193 35-2516 0 0,-45 12-5612 0 0,-32 3-551 0 0,-1 1 2045 0 0,0-1-660 0 0</inkml:trace>
  <inkml:trace contextRef="#ctx0" brushRef="#br0" timeOffset="8981.97">1953 1138 0 0 0,'0'0'1618'0'0,"0"0"501"0"0,0 0 292 0 0,0 0-56 0 0,0 0-258 0 0,0 0-261 0 0,0 0-232 0 0,0 0-206 0 0,0 0-176 0 0,0 0-154 0 0,18-11-161 0 0,57-39-153 0 0,-12-17 731 0 0,93-113 80 0 0,-117 133-1430 0 0,1 1 0 0 0,3 2 0 0 0,40-32-135 0 0,-77 70-12 0 0,0 1 0 0 0,0 0 0 0 0,0 1 0 0 0,1 0 0 0 0,0 0 0 0 0,0 0 0 0 0,0 1 0 0 0,0 0 0 0 0,1 0 1 0 0,-1 0-1 0 0,1 1 0 0 0,-1 1 0 0 0,4-1 12 0 0,-9 3-13 0 0,-1 1 1 0 0,1 0 0 0 0,0 0-1 0 0,-1 0 1 0 0,1 0 0 0 0,-1 0-1 0 0,0 0 1 0 0,1 0 0 0 0,-1 1-1 0 0,0-1 1 0 0,0 0 0 0 0,-1 1-1 0 0,1-1 1 0 0,0 0 0 0 0,-1 1-1 0 0,0-1 1 0 0,1 1-1 0 0,-1-1 1 0 0,0 1 0 0 0,0-1-1 0 0,0 1 1 0 0,-1-1 0 0 0,1 1-1 0 0,-1-1 1 0 0,1 1 0 0 0,-1 0 12 0 0,1 5-2 0 0,-18 117 38 0 0,15-114-36 0 0,0 0 1 0 0,1 1-1 0 0,0-1 0 0 0,0 1 1 0 0,1 0-1 0 0,1 0 0 0 0,0-1 0 0 0,1 1 1 0 0,0 2-1 0 0,0-12 2 0 0,0 1 1 0 0,-1-1-1 0 0,1 1 0 0 0,0-1 1 0 0,1 1-1 0 0,-1-1 0 0 0,0 0 1 0 0,1 0-1 0 0,-1 0 0 0 0,1 1 1 0 0,0-2-1 0 0,0 1 1 0 0,0 0-1 0 0,0 0 0 0 0,0 0 1 0 0,0-1-1 0 0,0 1 0 0 0,1-1 1 0 0,-1 0-1 0 0,0 0 0 0 0,1 0 1 0 0,-1 0-1 0 0,1 0 1 0 0,-1 0-1 0 0,1 0 0 0 0,0-1 1 0 0,-1 0-1 0 0,1 1 0 0 0,-1-1 1 0 0,1 0-1 0 0,0 0 1 0 0,-1 0-1 0 0,1-1 0 0 0,0 1 1 0 0,2-1-3 0 0,89-38 248 0 0,188-206-139 0 0,-276 240-125 0 0,0-1 0 0 0,0 2 0 0 0,1-1 0 0 0,-1 1 0 0 0,1 0 1 0 0,0 0-1 0 0,0 1 0 0 0,0-1 0 0 0,1 2 0 0 0,-1-1 0 0 0,1 1 0 0 0,4-1 16 0 0,-1 44-127 0 0,-11 294 388 0 0,24-191-187 0 0,-24-139-62 0 0,0 7-1872 0 0,-8-18-9395 0 0,3 2 1496 0 0</inkml:trace>
  <inkml:trace contextRef="#ctx0" brushRef="#br0" timeOffset="14426.392">3658 476 392 0 0,'0'0'1592'0'0,"0"0"-590"0"0,0 0-157 0 0,0 0 246 0 0,0 0 388 0 0,0 0 262 0 0,0 0-8 0 0,0 0-211 0 0,0 0-296 0 0,0 0-261 0 0,0 0-186 0 0,-2-6-124 0 0,-5-19-83 0 0,-20 19 1304 0 0,-52 65-1345 0 0,67-49-526 0 0,-1 1 1 0 0,2 0-1 0 0,-1 0 0 0 0,1 1 0 0 0,1 0 1 0 0,0 1-1 0 0,1 0 0 0 0,1 1 1 0 0,0 0-1 0 0,0 0 0 0 0,2 1 0 0 0,0 0 1 0 0,0 0-1 0 0,1 0 0 0 0,1 1 0 0 0,1-1 1 0 0,0 1-1 0 0,0 14-5 0 0,4-27 25 0 0,-1 0-1 0 0,1 0 1 0 0,0 0 0 0 0,0 0 0 0 0,0 0-1 0 0,0 0 1 0 0,1-1 0 0 0,-1 1 0 0 0,1 0-1 0 0,0-1 1 0 0,-1 1 0 0 0,1-1 0 0 0,0 0-1 0 0,1 0 1 0 0,-1 1 0 0 0,0-1 0 0 0,0-1-1 0 0,1 1 1 0 0,0 0 0 0 0,-1-1-1 0 0,1 1 1 0 0,0-1 0 0 0,-1 0 0 0 0,1 0-1 0 0,0 0 1 0 0,0 0 0 0 0,0 0 0 0 0,2 0-25 0 0,88 4 1197 0 0,-74-11-1015 0 0,0-1 0 0 0,-1-1 0 0 0,1-1 0 0 0,-2-1 0 0 0,0 0 0 0 0,0-1 0 0 0,0-1 0 0 0,-2-1 0 0 0,0 0 0 0 0,0-1 0 0 0,-1 0 0 0 0,-1-1 0 0 0,0-1 0 0 0,-1 0 0 0 0,-1-1 0 0 0,0 0 0 0 0,1-5-182 0 0,6-5 11 0 0,-1 0 1 0 0,-1-1 0 0 0,-2-1 0 0 0,-1 0 0 0 0,-1-1-1 0 0,-2-1 1 0 0,0 1 0 0 0,1-19-12 0 0,-8 36-68 0 0,-1-1 0 0 0,0 0 1 0 0,-1 0-1 0 0,0 0 0 0 0,-1 0 0 0 0,-1 0 0 0 0,0 0 1 0 0,-1 1-1 0 0,-1-1 0 0 0,0 0 0 0 0,-1 1 0 0 0,0 0 1 0 0,-1-1-1 0 0,0 2 0 0 0,-1-1 0 0 0,-1 1 0 0 0,0 0 1 0 0,0 0-1 0 0,-1 1 0 0 0,-8-8 68 0 0,13 15-37 0 0,-1 0-1 0 0,1 1 1 0 0,-1-1-1 0 0,0 1 1 0 0,0 0 0 0 0,-1 0-1 0 0,1 1 1 0 0,-1-1 0 0 0,1 1-1 0 0,-1 0 1 0 0,0 0-1 0 0,0 1 1 0 0,0-1 0 0 0,0 1-1 0 0,0 0 1 0 0,0 1 0 0 0,0-1-1 0 0,0 1 1 0 0,0 0-1 0 0,0 0 1 0 0,0 0 0 0 0,0 1-1 0 0,0 0 1 0 0,0 0 0 0 0,0 0-1 0 0,0 0 1 0 0,0 1-1 0 0,0 0 1 0 0,0 0 0 0 0,1 0-1 0 0,-1 1 1 0 0,1 0 0 0 0,0 0-1 0 0,0 0 1 0 0,0 0-1 0 0,-2 2 38 0 0,-4 6 5 0 0,1 0-1 0 0,0 1 0 0 0,1 0 0 0 0,1 0 1 0 0,0 0-1 0 0,0 1 0 0 0,1 0 0 0 0,1 0 1 0 0,0 1-1 0 0,1 0 0 0 0,1 0 0 0 0,0 0 1 0 0,1 0-1 0 0,0 0 0 0 0,1 0 0 0 0,0 1 1 0 0,2-1-1 0 0,-1 0 0 0 0,2 1 0 0 0,0-1 1 0 0,1 0-1 0 0,0 0 0 0 0,1 0 0 0 0,0-1 1 0 0,1 1-1 0 0,1-1 0 0 0,2 4-4 0 0,7 2-7 0 0,0 0 0 0 0,1-1 1 0 0,1 0-1 0 0,0-1 0 0 0,1-1 0 0 0,1-1 0 0 0,1-1 0 0 0,0-1 1 0 0,1 0-1 0 0,0-1 0 0 0,1-2 0 0 0,0 0 0 0 0,1-1 0 0 0,-1-2 1 0 0,2 0-1 0 0,13 2 7 0 0,35 1-2721 0 0,-49-9-1920 0 0,1-1-4709 0 0,-22 0 8297 0 0,4 0-1660 0 0</inkml:trace>
  <inkml:trace contextRef="#ctx0" brushRef="#br0" timeOffset="14750.512">3327 929 5417 0 0,'0'0'1990'0'0,"0"0"-798"0"0,0 0 150 0 0,0 0 338 0 0,0 0 149 0 0,0 0-108 0 0,0 0-322 0 0,0 0-293 0 0,32 11-202 0 0,105 33-148 0 0,-40-29 208 0 0,-75-16-752 0 0,205-16 1054 0 0,-120 2-1540 0 0,73-14-901 0 0,-122 16-3516 0 0,0-4-3920 0 0,-43 13 1584 0 0</inkml:trace>
  <inkml:trace contextRef="#ctx0" brushRef="#br0" timeOffset="15224.146">3682 1146 11018 0 0,'0'0'1059'0'0,"0"0"-321"0"0,0 0-81 0 0,0 0 203 0 0,0 0 167 0 0,0 0-45 0 0,0 0-183 0 0,0 0-254 0 0,0 0-191 0 0,0 0-126 0 0,-7 31-64 0 0,-20 99-35 0 0,21-34 162 0 0,27 73 418 0 0,-12-157 1996 0 0,0-47-14 0 0,-7 21-3091 0 0,6-17 541 0 0,2-1 1 0 0,0 2-1 0 0,3-1 0 0 0,0 2 1 0 0,1-1-1 0 0,16-21-141 0 0,-15 27 26 0 0,2 1-1 0 0,0 1 1 0 0,1 0-1 0 0,1 1 1 0 0,1 1-1 0 0,1 1 1 0 0,0 1-1 0 0,23-14-25 0 0,-42 30-6 0 0,0 1 0 0 0,1 0 0 0 0,-1 0-1 0 0,0-1 1 0 0,0 1 0 0 0,1 1 0 0 0,-1-1 0 0 0,0 0 0 0 0,1 1-1 0 0,-1-1 1 0 0,0 1 0 0 0,1 0 0 0 0,-1-1 0 0 0,1 1 0 0 0,-1 0-1 0 0,1 1 1 0 0,-1-1 0 0 0,1 0 0 0 0,-1 1 0 0 0,0-1 0 0 0,1 1-1 0 0,-1 0 1 0 0,0 0 0 0 0,1 0 0 0 0,-1 0 0 0 0,0 0 0 0 0,0 1-1 0 0,0-1 1 0 0,0 0 0 0 0,0 1 0 0 0,0 0 0 0 0,1 0 6 0 0,11 137-3170 0 0,-2-123-899 0 0,-3-13-4238 0 0,-4-3-1558 0 0</inkml:trace>
</inkml:ink>
</file>

<file path=ppt/ink/ink6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3:44.8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1 325 2024 0 0,'0'0'1757'0'0,"0"0"-873"0"0,0 0-276 0 0,0 0 184 0 0,0 0 417 0 0,0 0 346 0 0,0 0 66 0 0,0 0-203 0 0,0 0-309 0 0,0 0-279 0 0,34-7-181 0 0,108-21-110 0 0,1 7 625 0 0,-97 16-1110 0 0,1 2 0 0 0,0 2 0 0 0,-1 2 1 0 0,9 3-55 0 0,-38 7-2506 0 0,-33 4-6099 0 0,9-11 3340 0 0</inkml:trace>
  <inkml:trace contextRef="#ctx0" brushRef="#br0" timeOffset="262.479">91 575 4289 0 0,'0'0'1184'0'0,"0"0"-108"0"0,0 0 85 0 0,0 0 198 0 0,0 0 164 0 0,0 0-52 0 0,34-1-242 0 0,108-2-302 0 0,60-21 669 0 0,-138 11-1768 0 0,70-15-3666 0 0,-66 13-4468 0 0,-46 11 4807 0 0</inkml:trace>
  <inkml:trace contextRef="#ctx0" brushRef="#br0" timeOffset="519.131">1536 78 2369 0 0,'0'0'1322'0'0,"0"0"23"0"0,0 0 66 0 0,0 0 97 0 0,-37 18-20 0 0,-118 61-242 0 0,68-14 138 0 0,78-54-1217 0 0,3-6-84 0 0,0 1 0 0 0,1 0 0 0 0,0 0 0 0 0,0 0 0 0 0,0 0 0 0 0,1 1 0 0 0,-1 0 0 0 0,2 0 0 0 0,-1 0 0 0 0,1 0 0 0 0,0 1 0 0 0,1-1 0 0 0,-1 1 0 0 0,1 0 0 0 0,1-1 0 0 0,0 1 0 0 0,0 0 0 0 0,0 0-1 0 0,1 0 1 0 0,0 0 0 0 0,1 0 0 0 0,0 0 0 0 0,0 0 0 0 0,1 0 0 0 0,0-1 0 0 0,0 1 0 0 0,0-1 0 0 0,1 1 0 0 0,1-1 0 0 0,-1 0 0 0 0,1 0 0 0 0,1 1-83 0 0,9 4 265 0 0,1-1 0 0 0,0-1 0 0 0,1-1 0 0 0,0 0 0 0 0,1-1 0 0 0,0 0 0 0 0,0-2 0 0 0,0 0 1 0 0,1 0-1 0 0,0-2 0 0 0,0-1 0 0 0,0 0 0 0 0,1-1 0 0 0,-1-1 0 0 0,0 0 0 0 0,1-2 0 0 0,-1 0 0 0 0,1-1 0 0 0,9-3-265 0 0,3 0 488 0 0,0-2-1 0 0,0-1 1 0 0,-1-1-1 0 0,0-2 1 0 0,-1-1 0 0 0,0-2-1 0 0,-1 0 1 0 0,26-18-488 0 0,-37 20 158 0 0,0-1 1 0 0,0 0-1 0 0,-1-2 1 0 0,-1 1-1 0 0,0-2 1 0 0,-1 0-1 0 0,-1-1 1 0 0,11-16-159 0 0,-20 28-85 0 0,-1-1 1 0 0,1 0-1 0 0,-1-1 1 0 0,0 1 0 0 0,0 0-1 0 0,-1-1 1 0 0,0 0-1 0 0,0 0 1 0 0,0 1 0 0 0,-1-1-1 0 0,0 0 1 0 0,-1 0 0 0 0,1 0-1 0 0,-1 0 1 0 0,-1-1-1 0 0,1 1 1 0 0,-1 0 0 0 0,0 1-1 0 0,-1-1 1 0 0,0 0 0 0 0,0 0-1 0 0,0 1 1 0 0,-1-1-1 0 0,0 1 1 0 0,0-1 0 0 0,-1 1-1 0 0,0 0 1 0 0,-1-1 84 0 0,-85-71-5210 0 0,22 42-3174 0 0,35 24-175 0 0</inkml:trace>
  <inkml:trace contextRef="#ctx0" brushRef="#br0" timeOffset="698.391">873 317 9026 0 0,'0'0'2100'0'0,"0"0"-261"0"0,43 3-265 0 0,139 10-60 0 0,369 12 4802 0 0,-2 28-4167 0 0,-367-33-4021 0 0,-1 2-3776 0 0,-141-18-1389 0 0,-13-4-2924 0 0</inkml:trace>
</inkml:ink>
</file>

<file path=ppt/ink/ink6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1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9 0 0 0,'0'0'1095'0'0,"0"0"651"0"0,0 0 111 0 0,0 0 69 0 0,0 0 203 0 0,0 0 35 0 0,0 0-196 0 0,0 0-325 0 0,0 0-413 0 0,0 0-354 0 0,0 0-221 0 0,0 0-150 0 0,-5-1-67 0 0,-21-5 798 0 0,72 6 1203 0 0,-46 0-2416 0 0,4-2-2989 0 0,3 3-9545 0 0,-7 0 6058 0 0</inkml:trace>
</inkml:ink>
</file>

<file path=ppt/ink/ink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4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80 295 0 0 0,'0'0'525'0'0,"0"0"576"0"0,0 0 312 0 0,0 0 84 0 0,0 0-76 0 0,0 0-132 0 0,0 0-192 0 0,0 0-155 0 0,-6 0 519 0 0,5 0 3339 0 0,79-19-34 0 0,215-25-2093 0 0,-189 33-4288 0 0,-139 25-4538 0 0,14-6-3101 0 0,12-4 3291 0 0</inkml:trace>
  <inkml:trace contextRef="#ctx0" brushRef="#br0" timeOffset="282.138">0 494 3145 0 0,'0'0'2562'0'0,"0"0"-999"0"0,0 0-646 0 0,0 0-21 0 0,0 0 253 0 0,0 0 243 0 0,0 0 73 0 0,0 0-111 0 0,0 0-158 0 0,0 0-199 0 0,0 0-180 0 0,0 0-113 0 0,0 0-108 0 0,23 2-42 0 0,71 7-59 0 0,21-21 595 0 0,-65 2-895 0 0,1 5-276 0 0,25-3-457 0 0,-30-5-4603 0 0,-33 7-2456 0 0,-10 4 3779 0 0,0-1-94 0 0</inkml:trace>
  <inkml:trace contextRef="#ctx0" brushRef="#br0" timeOffset="766.488">293 0 0 0 0,'0'0'693'0'0,"0"0"373"0"0,0 0 241 0 0,0 0 169 0 0,0 0 21 0 0,0 0-174 0 0,0 0-235 0 0,0 0-223 0 0,0 0-138 0 0,0 0-52 0 0,0 0 6 0 0,0 0 25 0 0,0 13 34 0 0,0 37 36 0 0,21-21 690 0 0,10-7-774 0 0,2-2 0 0 0,0-1 0 0 0,1-1-1 0 0,1-3 1 0 0,6 2-692 0 0,53 46 495 0 0,-93-60-480 0 0,0 0 1 0 0,0 0-1 0 0,0 0 0 0 0,0 0 1 0 0,0 1-1 0 0,-1-1 0 0 0,0 0 1 0 0,1 0-1 0 0,-1 1 0 0 0,-1-1 1 0 0,1 0-1 0 0,0 0 0 0 0,-1 0 1 0 0,1 1-1 0 0,-1-1 0 0 0,0 0 1 0 0,0 0-1 0 0,0 0 1 0 0,-1 0-1 0 0,1 0 0 0 0,-1 0 1 0 0,0-1-1 0 0,1 1 0 0 0,-1 0 1 0 0,0-1-1 0 0,-1 0 0 0 0,0 2-15 0 0,-6 10 39 0 0,-11 18 41 0 0,-1-2-1 0 0,-2 0 0 0 0,-1-1 1 0 0,-1-2-1 0 0,-1 0 0 0 0,-2-2 0 0 0,-10 7-79 0 0,-127 89-803 0 0,148-103-1543 0 0,16-3-7446 0 0,3-15 2685 0 0</inkml:trace>
</inkml:ink>
</file>

<file path=ppt/ink/ink6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2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1 3249 0 0,'0'0'1985'0'0,"0"0"-132"0"0,0 0-50 0 0,0 0 104 0 0,0 0 77 0 0,0 0-134 0 0,0 0-367 0 0,0 0-421 0 0,0 0-358 0 0,0 0-256 0 0,0 0-131 0 0,0 0-51 0 0,0 0-26 0 0,-3 18 654 0 0,0-7-6415 0 0,0-7-120 0 0,0 0-3242 0 0</inkml:trace>
</inkml:ink>
</file>

<file path=ppt/ink/ink6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29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951 96 0 0 0,'0'0'826'0'0,"0"0"583"0"0,0 0 18 0 0,0 0-113 0 0,0 0-55 0 0,2-7-3 0 0,15-37 1316 0 0,-19 15 3306 0 0,-21 16-3843 0 0,-38 11-1870 0 0,57 2-7 0 0,-24 4-178 0 0,0 1-1 0 0,0 2 1 0 0,0 0 0 0 0,1 2 0 0 0,-23 11 20 0 0,-7 2 6 0 0,13-7-14 0 0,1 3 0 0 0,1 2 1 0 0,0 1-1 0 0,2 2 0 0 0,-14 12 8 0 0,53-35-15 0 0,0 0-1 0 0,0 1 1 0 0,0 0-1 0 0,0-1 1 0 0,1 1 0 0 0,-1 0-1 0 0,0-1 1 0 0,0 1-1 0 0,0 0 1 0 0,1 0-1 0 0,-1-1 1 0 0,0 1 0 0 0,1 0-1 0 0,-1 0 1 0 0,1 0-1 0 0,-1 0 1 0 0,1 0-1 0 0,0 0 1 0 0,-1 0-1 0 0,1 0 1 0 0,0 0 0 0 0,0 0-1 0 0,-1 0 1 0 0,1 0-1 0 0,0 0 1 0 0,0 1-1 0 0,0-1 1 0 0,0 0-1 0 0,0 0 1 0 0,1 0 0 0 0,-1 0-1 0 0,0 0 1 0 0,0 0-1 0 0,1 0 1 0 0,-1 0-1 0 0,1 0 1 0 0,-1 0 0 0 0,1 0-1 0 0,-1 0 1 0 0,1 0-1 0 0,0 0 1 0 0,-1-1-1 0 0,1 1 1 0 0,0 0-1 0 0,-1 0 1 0 0,1-1 0 0 0,0 1-1 0 0,0 0 1 0 0,0-1-1 0 0,0 1 1 0 0,0-1-1 0 0,0 1 1 0 0,0-1 0 0 0,1 1 15 0 0,56 23-63 0 0,-14-15 148 0 0,-1-2-1 0 0,1-2 1 0 0,0-2 0 0 0,23-2-85 0 0,-34 4 71 0 0,-32-5-63 0 0,-1 0 0 0 0,1 1 1 0 0,-1-1-1 0 0,0 0 0 0 0,1 1 0 0 0,-1-1 1 0 0,1 0-1 0 0,-1 1 0 0 0,0-1 0 0 0,1 1 1 0 0,-1-1-1 0 0,0 1 0 0 0,0-1 0 0 0,1 1 1 0 0,-1-1-1 0 0,0 0 0 0 0,0 1 0 0 0,0-1 1 0 0,0 1-1 0 0,0-1 0 0 0,1 1 1 0 0,-1 0-1 0 0,0-1 0 0 0,0 1 0 0 0,0-1 1 0 0,0 1-1 0 0,-1-1 0 0 0,1 1 0 0 0,0-1 1 0 0,0 1-1 0 0,0-1 0 0 0,0 1 0 0 0,0-1 1 0 0,-1 1-1 0 0,1-1 0 0 0,0 0 0 0 0,0 1 1 0 0,-1-1-1 0 0,1 1 0 0 0,0-1 0 0 0,-1 1 1 0 0,1-1-1 0 0,0 0 0 0 0,-1 1 0 0 0,1-1 1 0 0,-1 0-1 0 0,1 1 0 0 0,0-1 0 0 0,-1 0 1 0 0,1 0-1 0 0,-1 0 0 0 0,1 1 0 0 0,-1-1 1 0 0,1 0-1 0 0,-1 0 0 0 0,1 0 1 0 0,-1 0-1 0 0,1 0 0 0 0,-1 0 0 0 0,1 0 1 0 0,-1 0-9 0 0,-325 249 688 0 0,305-235-676 0 0,0 2 1 0 0,1 0-1 0 0,0 1 1 0 0,1 1-1 0 0,2 1 1 0 0,0 1-1 0 0,0 0 1 0 0,2 1 0 0 0,1 1-1 0 0,-2 5-12 0 0,14-25 5 0 0,0 1-1 0 0,1 0 1 0 0,0-1-1 0 0,-1 1 1 0 0,1 0-1 0 0,0 0 1 0 0,0 0-1 0 0,0 0 1 0 0,1 0-1 0 0,-1 0 1 0 0,1 0-1 0 0,0 0 1 0 0,-1 0-1 0 0,1 0 1 0 0,1 0-1 0 0,-1 0 1 0 0,0 0 0 0 0,1 1-1 0 0,0-1 1 0 0,-1 0-1 0 0,1-1 1 0 0,0 1-1 0 0,1 0 1 0 0,-1 0-1 0 0,0 0 1 0 0,1-1-1 0 0,0 1 1 0 0,-1 0-1 0 0,1-1 1 0 0,0 0-1 0 0,0 1 1 0 0,1-1-1 0 0,-1 0 1 0 0,0 0 0 0 0,1 0-1 0 0,-1-1 1 0 0,1 1-1 0 0,0 0 1 0 0,-1-1-1 0 0,1 0 1 0 0,0 1-1 0 0,0-1 1 0 0,2 0-5 0 0,18 4 88 0 0,-1-2 0 0 0,1-1 0 0 0,0 0 0 0 0,0-2 0 0 0,-1 0 1 0 0,1-2-1 0 0,0 0 0 0 0,-1-2 0 0 0,1 0 0 0 0,-1-2 0 0 0,0 0 0 0 0,-1-2 0 0 0,5-2-88 0 0,262-103-729 0 0,-222 70-2857 0 0,-34 20-4396 0 0,-22 16-57 0 0</inkml:trace>
  <inkml:trace contextRef="#ctx0" brushRef="#br0" timeOffset="312.796">1426 398 11002 0 0,'0'0'801'0'0,"0"0"-339"0"0,0 0 42 0 0,0 0 342 0 0,0 0 257 0 0,-26 38 57 0 0,-79 122-161 0 0,-47 70 488 0 0,73-69-3018 0 0,68-125-3075 0 0,3 1-4024 0 0,7-33 5033 0 0</inkml:trace>
  <inkml:trace contextRef="#ctx0" brushRef="#br0" timeOffset="570.411">980 450 15355 0 0,'0'0'264'0'0,"0"0"-394"0"0,0 0-96 0 0,0 0 237 0 0,0 0 354 0 0,0 0 189 0 0,0 0 46 0 0,0 0-12 0 0,0 0-40 0 0,0 0-62 0 0,29 33-76 0 0,92 103-70 0 0,-45-72 21 0 0,-59-55-288 0 0,21 15-307 0 0,2-2-1 0 0,0-1 1 0 0,1-2 0 0 0,2-2 0 0 0,11 1 234 0 0,-29-12-2196 0 0,1-1-5013 0 0,-16-4-1814 0 0</inkml:trace>
  <inkml:trace contextRef="#ctx0" brushRef="#br0" timeOffset="947.097">1926 619 4121 0 0,'0'0'1952'0'0,"0"0"-491"0"0,0 0 11 0 0,0 0 304 0 0,0 0 217 0 0,0 0-121 0 0,0 0-425 0 0,0 0-408 0 0,0 0-283 0 0,0 0-170 0 0,0 0-110 0 0,0 0-75 0 0,0 0-41 0 0,-11-7-53 0 0,-37-23-30 0 0,44 29-252 0 0,1 0 0 0 0,0 0-1 0 0,-1 0 1 0 0,1 0 0 0 0,-1 0-1 0 0,1 1 1 0 0,-1 0-1 0 0,1 0 1 0 0,-1 0 0 0 0,1 0-1 0 0,-1 0 1 0 0,1 1 0 0 0,-1-1-1 0 0,1 1 1 0 0,-1 0 0 0 0,1 0-1 0 0,0 1 1 0 0,-1-1 0 0 0,1 1-1 0 0,0-1 1 0 0,0 1-1 0 0,0 0 1 0 0,0 0 0 0 0,-2 2-25 0 0,-8 4 36 0 0,-2 1-42 0 0,2 0 0 0 0,-1 1 0 0 0,1 0 0 0 0,1 1 0 0 0,0 1-1 0 0,0-1 1 0 0,1 2 0 0 0,1 0 0 0 0,0 0 0 0 0,1 1-1 0 0,0 0 1 0 0,1 1 0 0 0,0 0 0 0 0,-4 15 6 0 0,10-26-7 0 0,-1 0 0 0 0,2 1 1 0 0,-1-1-1 0 0,0 0 0 0 0,1 1 1 0 0,0-1-1 0 0,0 1 0 0 0,0 0 1 0 0,1-1-1 0 0,-1 1 0 0 0,1 0 1 0 0,0-1-1 0 0,1 1 0 0 0,-1 0 1 0 0,1-1-1 0 0,0 1 0 0 0,0-1 1 0 0,0 1-1 0 0,1-1 0 0 0,-1 1 1 0 0,1-1-1 0 0,0 0 0 0 0,1 0 1 0 0,-1 0-1 0 0,1 0 0 0 0,-1 0 1 0 0,1 0-1 0 0,0-1 0 0 0,1 0 1 0 0,-1 1-1 0 0,2 0 7 0 0,3-2 91 0 0,0 0 1 0 0,0 0-1 0 0,0-1 0 0 0,0 0 0 0 0,0 0 1 0 0,0-1-1 0 0,1 0 0 0 0,-1 0 0 0 0,0-1 1 0 0,0 0-1 0 0,0-1 0 0 0,0 0 1 0 0,0 0-1 0 0,0 0 0 0 0,0-1 0 0 0,-1-1 1 0 0,8-3-92 0 0,114-81 843 0 0,21-63-483 0 0,-104 114-978 0 0,-46 36 205 0 0,0 1-235 0 0,-4 40-6315 0 0,1-4-3557 0 0,3-27 6296 0 0</inkml:trace>
  <inkml:trace contextRef="#ctx0" brushRef="#br0" timeOffset="1410.889">2243 965 0 0 0,'0'0'1592'0'0,"0"0"534"0"0,0 0 260 0 0,0 0 213 0 0,0 0 20 0 0,0 0-279 0 0,0 0-501 0 0,0 0-455 0 0,0 0-297 0 0,0 0-206 0 0,0 0-182 0 0,0 0-168 0 0,1-9-144 0 0,47-129 861 0 0,-42 126-1246 0 0,0 0 1 0 0,0 1 0 0 0,1 0-1 0 0,0 0 1 0 0,1 0-1 0 0,1 1 1 0 0,-1 0-1 0 0,2 1 1 0 0,-1 0-1 0 0,1 0 1 0 0,1 1-1 0 0,-1 0 1 0 0,1 1-1 0 0,1 0 1 0 0,-1 1-1 0 0,1 0 1 0 0,0 1-1 0 0,6-2-2 0 0,-16 8-14 0 0,0 1 0 0 0,0-1 0 0 0,0 0 0 0 0,0 1 0 0 0,-1 0-1 0 0,1-1 1 0 0,0 1 0 0 0,-1 0 0 0 0,0 0 0 0 0,1 0 0 0 0,-1 0 0 0 0,0 0-1 0 0,0 0 1 0 0,0 0 0 0 0,0 1 0 0 0,-1-1 0 0 0,1 0 0 0 0,0 0 0 0 0,-1 1-1 0 0,0-1 1 0 0,1 0 0 0 0,-1 1 0 0 0,0-1 0 0 0,0 0 0 0 0,0 1-1 0 0,-1-1 1 0 0,1 0 0 0 0,-1 1 0 0 0,1-1 0 0 0,-1 0 0 0 0,0 0 0 0 0,0 1-1 0 0,0 0 15 0 0,0 14 27 0 0,1-10-10 0 0,0-6-14 0 0,-1 0 1 0 0,1 0 0 0 0,0 0 0 0 0,-1 0-1 0 0,1-1 1 0 0,0 1 0 0 0,0 0 0 0 0,0 0-1 0 0,0 0 1 0 0,0 0 0 0 0,0 0 0 0 0,0 0-1 0 0,0 0 1 0 0,0 0 0 0 0,0 0 0 0 0,1 0 0 0 0,-1 0-1 0 0,0 0 1 0 0,1 0 0 0 0,-1 0 0 0 0,1-1-1 0 0,-1 1 1 0 0,1 0 0 0 0,-1 0 0 0 0,1 0-1 0 0,-1-1 1 0 0,1 1 0 0 0,0 0 0 0 0,-1-1-1 0 0,1 1 1 0 0,0 0 0 0 0,0-1 0 0 0,0 1-1 0 0,-1-1 1 0 0,1 1 0 0 0,0-1 0 0 0,0 0-1 0 0,0 1 1 0 0,0-1 0 0 0,0 0 0 0 0,0 0-1 0 0,0 1 1 0 0,0-1 0 0 0,0 0 0 0 0,0 0 0 0 0,0 0-1 0 0,0 0 1 0 0,0 0 0 0 0,-1-1 0 0 0,1 1-1 0 0,0 0 1 0 0,0 0 0 0 0,0 0 0 0 0,0-1-1 0 0,0 1 1 0 0,0-1 0 0 0,0 1-4 0 0,127-66 517 0 0,-111 57-515 0 0,-6 2-7 0 0,0 1 0 0 0,0 0-1 0 0,1 1 1 0 0,0 0 0 0 0,0 1 0 0 0,0 0-1 0 0,1 1 1 0 0,-1 1 0 0 0,1 0 0 0 0,4 0 5 0 0,-14 4 1 0 0,-1-1 0 0 0,1 1 0 0 0,-1 0 1 0 0,0-1-1 0 0,0 1 0 0 0,1 0 1 0 0,-1 1-1 0 0,0-1 0 0 0,-1 0 0 0 0,1 1 1 0 0,0-1-1 0 0,-1 1 0 0 0,1-1 0 0 0,-1 1 1 0 0,0 0-1 0 0,0-1 0 0 0,0 1 0 0 0,0 0 1 0 0,-1 0-1 0 0,1 0 0 0 0,-1 0 0 0 0,1 0 1 0 0,-1 0-1 0 0,0-1 0 0 0,0 1 0 0 0,0 0 1 0 0,-1 0-1 0 0,1 0 0 0 0,-1 0 0 0 0,0 0 1 0 0,1 0-1 0 0,-2 1-1 0 0,1 10 18 0 0,1-8-38 0 0,-1-1-1 0 0,1 1 0 0 0,0-1 0 0 0,0 1 1 0 0,0-1-1 0 0,1 1 0 0 0,0-1 0 0 0,0 0 1 0 0,0 1-1 0 0,1-1 0 0 0,0 0 1 0 0,0 0-1 0 0,0 0 0 0 0,0 0 0 0 0,1 0 1 0 0,0 0-1 0 0,0-1 0 0 0,0 1 0 0 0,1-1 1 0 0,3 3 20 0 0,24-3-3699 0 0,-12-11-6305 0 0,-12 0 2042 0 0</inkml:trace>
  <inkml:trace contextRef="#ctx0" brushRef="#br0" timeOffset="1826.955">3259 578 10634 0 0,'0'0'1270'0'0,"0"0"-410"0"0,0 0 139 0 0,0 0 308 0 0,0 0 169 0 0,0 0-141 0 0,0 0-383 0 0,0 0-342 0 0,0 0-210 0 0,0 0-119 0 0,-3 33-87 0 0,-8 103-50 0 0,-9 88 162 0 0,5-75-279 0 0,-7-58 32 0 0,22-90-48 0 0,0 0 0 0 0,-1 0 0 0 0,1 0 1 0 0,-1-1-1 0 0,1 1 0 0 0,-1 0 0 0 0,1 0 1 0 0,-1 0-1 0 0,0-1 0 0 0,1 1 0 0 0,-1 0 0 0 0,0-1 1 0 0,0 1-1 0 0,1-1 0 0 0,-1 1 0 0 0,0-1 1 0 0,0 1-1 0 0,0-1 0 0 0,0 0 0 0 0,0 1 0 0 0,0-1 1 0 0,0 0-1 0 0,1 1 0 0 0,-1-1 0 0 0,0 0 0 0 0,0 0 1 0 0,0 0-1 0 0,0 0 0 0 0,0 0 0 0 0,0 0 1 0 0,0 0-1 0 0,0-1 0 0 0,0 1 0 0 0,0 0 0 0 0,0 0 1 0 0,0-1-1 0 0,0 1 0 0 0,0-1 0 0 0,0 1 1 0 0,1-1-1 0 0,-1 1 0 0 0,0-1 0 0 0,0 1 0 0 0,1-1 1 0 0,-1 0-1 0 0,0 1 0 0 0,1-1 0 0 0,-1 0 0 0 0,0 1 1 0 0,1-1-1 0 0,-1 0 0 0 0,1 0 0 0 0,-1 0 1 0 0,1 0-1 0 0,0 0 0 0 0,-1 0 0 0 0,1 1 0 0 0,0-1 1 0 0,0 0-1 0 0,-1 0 0 0 0,1 0 0 0 0,0 0 1 0 0,0-1-12 0 0,-2-11 0 0 0,0 1 1 0 0,1-1 0 0 0,0 0 0 0 0,1 0-1 0 0,0 1 1 0 0,1-1 0 0 0,1 0-1 0 0,0 0 1 0 0,0 1 0 0 0,2-1 0 0 0,3-8-1 0 0,8-27-95 0 0,3 1 0 0 0,2 1 0 0 0,1 1 0 0 0,3 1 0 0 0,1 0 0 0 0,3 2 0 0 0,29-34 95 0 0,-52 69-11 0 0,1 1-1 0 0,-1 0 1 0 0,1 0-1 0 0,0 1 1 0 0,0 0-1 0 0,1 0 1 0 0,-1 0-1 0 0,1 1 1 0 0,0 0-1 0 0,1 0 1 0 0,-1 1-1 0 0,1 0 1 0 0,-1 0-1 0 0,1 0 1 0 0,0 1-1 0 0,0 1 1 0 0,0-1-1 0 0,0 1 1 0 0,0 1-1 0 0,1-1 1 0 0,-1 2-1 0 0,4-1 12 0 0,-9 1 20 0 0,1 0-1 0 0,-1 0 0 0 0,0 0 1 0 0,-1 0-1 0 0,1 1 1 0 0,0-1-1 0 0,0 1 1 0 0,0-1-1 0 0,-1 1 1 0 0,1 0-1 0 0,-1 0 0 0 0,1 0 1 0 0,-1 1-1 0 0,0-1 1 0 0,0 0-1 0 0,0 1 1 0 0,0 0-1 0 0,-1-1 1 0 0,1 1-1 0 0,-1 0 0 0 0,1 0 1 0 0,-1 0-1 0 0,0 0 1 0 0,0 0-1 0 0,0 0 1 0 0,-1 0-1 0 0,1 0 1 0 0,-1 0-1 0 0,1 2-19 0 0,-10 91 660 0 0,4-84-625 0 0,0-1 0 0 0,-1 0-1 0 0,0-1 1 0 0,0 1-1 0 0,-1-1 1 0 0,-1 0 0 0 0,0-1-1 0 0,0 0 1 0 0,-1 0-1 0 0,0-1 1 0 0,0 0 0 0 0,-1-1-1 0 0,0 0 1 0 0,-1 0-1 0 0,1-1 1 0 0,-1 0 0 0 0,0-1-1 0 0,-1-1 1 0 0,1 1 0 0 0,-4-1-36 0 0,14-3-93 0 0,0-1-1 0 0,0 0 1 0 0,0 1-1 0 0,0-1 1 0 0,0 0-1 0 0,0 0 1 0 0,-1 0-1 0 0,1 0 0 0 0,0 0 1 0 0,0 0-1 0 0,0 0 1 0 0,0 0-1 0 0,0 0 1 0 0,0-1-1 0 0,0 1 0 0 0,0 0 1 0 0,0 0-1 0 0,0-1 1 0 0,0 1-1 0 0,0-1 1 0 0,0 1-1 0 0,0-1 0 0 0,0 0 1 0 0,0 1-1 0 0,1-1 1 0 0,-1 0-1 0 0,0 0 1 0 0,0 1-1 0 0,1-1 0 0 0,-1 0 1 0 0,0 0-1 0 0,1 0 1 0 0,-1 0-1 0 0,1 0 1 0 0,-1 0-1 0 0,1 0 0 0 0,-1 0 95 0 0,-1-28-10415 0 0,2 22 7192 0 0,0-4-2207 0 0</inkml:trace>
  <inkml:trace contextRef="#ctx0" brushRef="#br0" timeOffset="2076.031">4054 122 12747 0 0,'0'0'1248'0'0,"0"0"-437"0"0,0 0 245 0 0,0 0 400 0 0,0 0 151 0 0,-11 31-184 0 0,-38 102-449 0 0,-52 121 262 0 0,93-224-1386 0 0,1 0 0 0 0,2 0-1 0 0,0 0 1 0 0,3 1 0 0 0,0-1 0 0 0,3 29 150 0 0,8-31-2292 0 0,-1-24-1989 0 0,3-2-4819 0 0,-4-2 3116 0 0</inkml:trace>
  <inkml:trace contextRef="#ctx0" brushRef="#br0" timeOffset="2438.725">4080 704 1304 0 0,'0'0'1347'0'0,"0"0"-42"0"0,0 0 207 0 0,0 0 331 0 0,0 0 284 0 0,0 0 81 0 0,0 0-118 0 0,0 0-280 0 0,0 0-324 0 0,0 0-265 0 0,0 0-175 0 0,34 14-86 0 0,105 44-94 0 0,-137-56-814 0 0,1-1 0 0 0,0 1 1 0 0,1-1-1 0 0,-1 0 1 0 0,0 0-1 0 0,0 0 1 0 0,1 0-1 0 0,-1 0 1 0 0,0-1-1 0 0,1 1 1 0 0,-1-1-1 0 0,1 0 0 0 0,-1 0 1 0 0,0 0-1 0 0,1-1 1 0 0,-1 1-1 0 0,0-1 1 0 0,1 0-1 0 0,-1 0 1 0 0,0 0-1 0 0,0 0 1 0 0,3-2-53 0 0,5-2 235 0 0,1 0-113 0 0,0 1 1 0 0,-1-2-1 0 0,0 1 1 0 0,0-2-1 0 0,-1 1 0 0 0,1-1 1 0 0,-1-1-1 0 0,-1 0 0 0 0,0 0 1 0 0,0-1-1 0 0,0 0 0 0 0,-1-1 1 0 0,0 0-1 0 0,-1 0 0 0 0,0 0 1 0 0,-1-1-1 0 0,0 0 0 0 0,-1 0 1 0 0,4-11-123 0 0,-9 19-16 0 0,1 1 0 0 0,-1-1 0 0 0,1 1 0 0 0,-1-1 1 0 0,0 1-1 0 0,0-1 0 0 0,0 0 0 0 0,0 1 0 0 0,-1-1 1 0 0,1 1-1 0 0,-1-1 0 0 0,1 1 0 0 0,-1-1 0 0 0,0 1 1 0 0,0 0-1 0 0,0-1 0 0 0,0 1 0 0 0,0 0 0 0 0,-1 0 1 0 0,1-1-1 0 0,-1 1 0 0 0,0 0 0 0 0,1 1 0 0 0,-1-1 1 0 0,0 0-1 0 0,0 0 0 0 0,0 1 0 0 0,0-1 0 0 0,0 1 1 0 0,0 0-1 0 0,-1-1 0 0 0,1 1 0 0 0,0 0 0 0 0,-1 0 1 0 0,1 1-1 0 0,-1-1 0 0 0,1 0 0 0 0,-1 1 0 0 0,1 0 1 0 0,-1-1-1 0 0,0 1 0 0 0,1 0 0 0 0,-1 0 0 0 0,1 1 1 0 0,-1-1-1 0 0,1 0 0 0 0,-1 1 0 0 0,1 0 0 0 0,-1-1 1 0 0,1 1-1 0 0,-1 0 0 0 0,1 0 0 0 0,-2 1 16 0 0,-14 6-64 0 0,0 0 0 0 0,1 2 0 0 0,0 0 0 0 0,0 0 0 0 0,1 2 0 0 0,0 0 0 0 0,1 0 0 0 0,0 2 0 0 0,-11 14 64 0 0,18-22-27 0 0,1 2 0 0 0,0-1 0 0 0,1 1-1 0 0,0-1 1 0 0,0 2 0 0 0,1-1 0 0 0,0 1 0 0 0,0 0 0 0 0,1 0 0 0 0,0 0-1 0 0,1 0 1 0 0,0 1 0 0 0,0-1 0 0 0,1 1 0 0 0,1 0 0 0 0,-1 0 0 0 0,1 0 27 0 0,1-5-32 0 0,0-1 1 0 0,0 0 0 0 0,0 1 0 0 0,1-1 0 0 0,-1 0 0 0 0,1 1 0 0 0,0-1-1 0 0,1 0 1 0 0,-1 0 0 0 0,1 0 0 0 0,-1 0 0 0 0,1 0 0 0 0,0 0-1 0 0,1 0 1 0 0,-1-1 0 0 0,1 1 0 0 0,-1-1 0 0 0,1 1 0 0 0,0-1 0 0 0,0 0-1 0 0,1 0 1 0 0,-1-1 0 0 0,1 1 0 0 0,-1-1 0 0 0,1 1 0 0 0,0-1 0 0 0,0 0-1 0 0,3 1 32 0 0,93 15-2287 0 0,-65-19-1737 0 0,-4-4-4318 0 0,-17 1 904 0 0</inkml:trace>
  <inkml:trace contextRef="#ctx0" brushRef="#br0" timeOffset="3170.017">2064 682 0 0 0,'0'0'1163'0'0,"0"0"661"0"0,0 0-78 0 0,0 0-263 0 0,0 0-203 0 0,0 0-134 0 0,0 0-35 0 0,0 0-52 0 0,0 0-92 0 0,6-11 1300 0 0,-4 65 2536 0 0,-2-32-4312 0 0,15 107-45 0 0,6-104-1953 0 0,-12-20-2171 0 0,1-2-4386 0 0,-5-2 1527 0 0</inkml:trace>
  <inkml:trace contextRef="#ctx0" brushRef="#br0" timeOffset="12031.205">4 1326 0 0 0,'0'0'757'0'0,"0"0"276"0"0,0 0-90 0 0,0 0-173 0 0,-1-6-148 0 0,-2-16-117 0 0,37 9 1542 0 0,265-3 2170 0 0,-160 15-3457 0 0,953-37 1517 0 0,-308 26-1270 0 0,330-20 433 0 0,-617-8-426 0 0,140-19 241 0 0,-545 33-384 0 0,-84 25-1566 0 0,-16-1-2090 0 0,-3 1-7441 0 0,7 1 4414 0 0</inkml:trace>
</inkml:ink>
</file>

<file path=ppt/ink/ink6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9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36 7434 0 0,'0'0'513'0'0,"0"0"-300"0"0,0 0-251 0 0,0 0 16 0 0,0 0 182 0 0,0 0 197 0 0,0 0 139 0 0,0 0 86 0 0,0 0 31 0 0,0 0-33 0 0,0 0-55 0 0,-3 21-39 0 0,-23 153 742 0 0,3 77 272 0 0,11-2-1605 0 0,12-248 75 0 0,0 0 1 0 0,0 0-1 0 0,0 0 1 0 0,1 0 0 0 0,-1 0-1 0 0,0-1 1 0 0,1 1-1 0 0,-1 0 1 0 0,1 0-1 0 0,-1 0 1 0 0,1-1-1 0 0,-1 1 1 0 0,1 0 0 0 0,-1-1-1 0 0,1 1 1 0 0,-1 0-1 0 0,1-1 1 0 0,0 1-1 0 0,0-1 1 0 0,-1 1-1 0 0,1-1 1 0 0,0 1 0 0 0,0-1-1 0 0,-1 0 1 0 0,1 1-1 0 0,0-1 1 0 0,0 0-1 0 0,0 0 1 0 0,0 1-1 0 0,0-1 1 0 0,-1 0 0 0 0,1 0-1 0 0,0 0 1 0 0,0 0-1 0 0,0 0 1 0 0,0 0-1 0 0,0 0 1 0 0,0-1 0 0 0,0 1-1 0 0,-1 0 1 0 0,1 0-1 0 0,0-1 1 0 0,0 1-1 0 0,0 0 1 0 0,-1-1-1 0 0,1 1 1 0 0,0-1 0 0 0,0 1-1 0 0,-1-1 30 0 0,40-23-135 0 0,49-42-136 0 0,-86 67 272 0 0,0 1 0 0 0,-1-1 0 0 0,0 1 0 0 0,1 0 0 0 0,-1 0 0 0 0,0 0 0 0 0,0 0 0 0 0,0 0 0 0 0,0 0 0 0 0,-1 1 0 0 0,1-1 0 0 0,-1 0 0 0 0,1 1 0 0 0,-1 0 0 0 0,0-1 0 0 0,0 1-1 0 0,0 0 1 0 0,0 0 0 0 0,0-1 0 0 0,-1 1 0 0 0,1 0 0 0 0,-1 0 0 0 0,0 0 0 0 0,0 0 0 0 0,0 0 0 0 0,0 0 0 0 0,0 0 0 0 0,-1 1-1 0 0,3 5 65 0 0,-1-4 12 0 0,31 107 517 0 0,-30-109-515 0 0,0 0 0 0 0,-1-1-1 0 0,1 1 1 0 0,0 0 0 0 0,0-1-1 0 0,0 1 1 0 0,1-1 0 0 0,-1 0-1 0 0,1 0 1 0 0,-1 0-1 0 0,1 0 1 0 0,-1 0 0 0 0,1 0-1 0 0,0-1 1 0 0,0 1 0 0 0,0-1-1 0 0,0 0 1 0 0,0 0 0 0 0,0 0-1 0 0,1 0 1 0 0,-1-1-1 0 0,0 1 1 0 0,0-1 0 0 0,1 0-1 0 0,-1 0 1 0 0,0 0 0 0 0,0 0-1 0 0,1 0 1 0 0,-1-1 0 0 0,0 0-1 0 0,0 1 1 0 0,0-1-1 0 0,0 0 1 0 0,1-1-79 0 0,8-6 284 0 0,1 0-1 0 0,-2-1 1 0 0,1-1 0 0 0,-1 1-1 0 0,-1-2 1 0 0,0 0 0 0 0,0 0-1 0 0,-1-1 1 0 0,-1 0 0 0 0,0 0-1 0 0,0-1 1 0 0,-1 0 0 0 0,-1 0-1 0 0,0-1 1 0 0,-1 0 0 0 0,-1 0-1 0 0,3-12-283 0 0,1 2 68 0 0,-1 0-1 0 0,-1 0 1 0 0,0 0-1 0 0,-3-1 1 0 0,0 0-1 0 0,-1 0 0 0 0,-1 0 1 0 0,-2 0-1 0 0,0 0 1 0 0,-2 0-1 0 0,0 1 1 0 0,-2-1-1 0 0,-1 1 1 0 0,-1 0-1 0 0,0 0 0 0 0,-9-14-67 0 0,10 22-82 0 0,-1 2-1 0 0,-1-1 1 0 0,0 1-1 0 0,-1 0 1 0 0,-1 1-1 0 0,0 0 1 0 0,0 0 0 0 0,-2 1-1 0 0,1 0 1 0 0,-2 1-1 0 0,1 1 1 0 0,-1 0-1 0 0,-1 1 1 0 0,0 0-1 0 0,0 1 1 0 0,-1 0-1 0 0,0 1 1 0 0,0 1-1 0 0,0 1 1 0 0,-1 0-1 0 0,0 1 1 0 0,0 0-1 0 0,0 2 1 0 0,-1-1-1 0 0,1 2 1 0 0,-7 1 82 0 0,15 1-232 0 0,0 0-1 0 0,0 1 1 0 0,0 0-1 0 0,0 0 1 0 0,0 1 0 0 0,1 0-1 0 0,-1 1 1 0 0,1 0 0 0 0,0 0-1 0 0,0 0 1 0 0,0 1-1 0 0,1 0 1 0 0,-1 0 0 0 0,1 1-1 0 0,0 0 1 0 0,-3 4 232 0 0,-44 70-9866 0 0,43-59 3583 0 0</inkml:trace>
  <inkml:trace contextRef="#ctx0" brushRef="#br0" timeOffset="362.885">928 581 8282 0 0,'0'0'2291'0'0,"0"0"-715"0"0,0 0-365 0 0,0 0 3 0 0,0 0 3 0 0,0 0-124 0 0,0 0-257 0 0,0 0-245 0 0,0 0-151 0 0,0 0-118 0 0,0 0-80 0 0,0 0-93 0 0,-9 26-67 0 0,-28 79-30 0 0,26-37-56 0 0,11-62-288 0 0,5 27 74 0 0,16-24-6943 0 0,-15-9 2210 0 0,-1 0-2021 0 0</inkml:trace>
  <inkml:trace contextRef="#ctx0" brushRef="#br0" timeOffset="621.94">895 239 12659 0 0,'0'0'1032'0'0,"0"0"-608"0"0,0 0-312 0 0,0 0-40 0 0,0 0-72 0 0,0 0-40 0 0,0 0-344 0 0,0 0-440 0 0,0 0-384 0 0,0 0-601 0 0,0 0-1047 0 0,0 0-1313 0 0,0 0 1160 0 0</inkml:trace>
  <inkml:trace contextRef="#ctx0" brushRef="#br0" timeOffset="967.975">1333 460 5081 0 0,'0'0'1672'0'0,"0"0"-350"0"0,0 0-67 0 0,0 0 85 0 0,0 0 69 0 0,0 0-144 0 0,0 0-277 0 0,0 0-271 0 0,0 0-207 0 0,0 0-123 0 0,0 0-67 0 0,0 0-50 0 0,0 0-34 0 0,-17 5-48 0 0,-54 19-59 0 0,26 10 76 0 0,37-24-181 0 0,7-8-43 0 0,0 0-1 0 0,0 0 1 0 0,0 0-1 0 0,0 1 1 0 0,0-1-1 0 0,0 0 1 0 0,1 0-1 0 0,-1 1 1 0 0,1-1-1 0 0,0 0 1 0 0,0 1-1 0 0,0-1 1 0 0,0 0-1 0 0,0 1 1 0 0,0-1-1 0 0,0 0 1 0 0,1 1-1 0 0,-1-1 1 0 0,1 0-1 0 0,0 0 1 0 0,0 1-1 0 0,-1-1 0 0 0,1 0 1 0 0,1 0-1 0 0,-1 0 1 0 0,0 0-1 0 0,0 0 1 0 0,1 0-1 0 0,-1-1 1 0 0,1 1-1 0 0,0 0 1 0 0,0-1-1 0 0,-1 1 1 0 0,1-1-1 0 0,0 0 1 0 0,0 1-1 0 0,0-1 1 0 0,0 0-1 0 0,0 0 1 0 0,1 0-1 0 0,1 0 20 0 0,103 62 4 0 0,-103-60 16 0 0,-1 0-1 0 0,1 0 1 0 0,-1 1-1 0 0,0-1 1 0 0,0 1 0 0 0,-1-1-1 0 0,1 1 1 0 0,-1 0-1 0 0,0 0 1 0 0,0 0-1 0 0,0 1 1 0 0,0-1 0 0 0,-1 0-1 0 0,1 0 1 0 0,-1 1-1 0 0,0-1 1 0 0,-1 1-1 0 0,1-1 1 0 0,-1 1 0 0 0,0 0-1 0 0,0-1 1 0 0,0 1-1 0 0,-1-1 1 0 0,0 1-1 0 0,0-1 1 0 0,0 1 0 0 0,0-1-1 0 0,0 0 1 0 0,-1 1-1 0 0,0-1 1 0 0,0 0-1 0 0,0 0 1 0 0,-1 0 0 0 0,1 0-1 0 0,-1-1 1 0 0,0 1-1 0 0,0-1-19 0 0,-5 5-115 0 0,0-1 1 0 0,0 0-1 0 0,-1 0 0 0 0,0-1 0 0 0,-1-1 0 0 0,1 1 0 0 0,-1-2 0 0 0,0 1 1 0 0,0-1-1 0 0,0-1 0 0 0,-1 1 0 0 0,1-2 0 0 0,-1 0 0 0 0,-2 0 115 0 0,-23 2-4434 0 0,1-2-3691 0 0,28-2 5046 0 0</inkml:trace>
  <inkml:trace contextRef="#ctx0" brushRef="#br0" timeOffset="1297.041">1710 250 11322 0 0,'0'0'1303'0'0,"0"0"-737"0"0,0 0-381 0 0,0 0 118 0 0,0 0 317 0 0,0 0 276 0 0,0 0 135 0 0,0 0-44 0 0,0 0-155 0 0,0 0-144 0 0,0 0-132 0 0,-2 32-103 0 0,-10 101-69 0 0,-12 106 336 0 0,6-18-1499 0 0,8-199-1251 0 0,3-18-5662 0 0,7-5 1439 0 0,0-1 4738 0 0,0 2 966 0 0,0-4-1479 0 0</inkml:trace>
  <inkml:trace contextRef="#ctx0" brushRef="#br0" timeOffset="1572.019">1896 419 6297 0 0,'0'0'1393'0'0,"0"0"-563"0"0,0 0-157 0 0,0 0 200 0 0,0 0 185 0 0,0 0 39 0 0,0 0-150 0 0,0 0-217 0 0,0 0-122 0 0,-31 27-60 0 0,-97 82-37 0 0,76-61 609 0 0,52-46-1095 0 0,0 0 1 0 0,0 0 0 0 0,0 0-1 0 0,0 1 1 0 0,1-1-1 0 0,-1 0 1 0 0,1 0 0 0 0,-1 0-1 0 0,1 0 1 0 0,0 0-1 0 0,0 0 1 0 0,0-1 0 0 0,0 1-1 0 0,0 0 1 0 0,0 0-1 0 0,0-1 1 0 0,1 1 0 0 0,-1 0-1 0 0,0-1 1 0 0,1 0-1 0 0,0 1 1 0 0,-1-1 0 0 0,1 0-1 0 0,0 0 1 0 0,-1 0-1 0 0,1 0 1 0 0,0 0 0 0 0,0 0-1 0 0,0 0 1 0 0,0 0-1 0 0,0-1 1 0 0,0 1 0 0 0,0-1-1 0 0,0 0 1 0 0,3 0-26 0 0,4 5 208 0 0,4 1-25 0 0,-1 1-1 0 0,1 1 0 0 0,-2 0 1 0 0,1 1-1 0 0,-1 0 1 0 0,-1 0-1 0 0,1 1 1 0 0,-2 1-1 0 0,1 0 1 0 0,-2 0-1 0 0,1 1 0 0 0,-1-1 1 0 0,-1 2-1 0 0,0-1 1 0 0,2 9-183 0 0,-4-9 41 0 0,-5-10-80 0 0,1 1-1 0 0,-1-1 1 0 0,1 0-1 0 0,0 1 1 0 0,0-1-1 0 0,-1 0 1 0 0,2 0-1 0 0,-1 0 1 0 0,0 0-1 0 0,0 0 1 0 0,1 0-1 0 0,-1 0 1 0 0,1 0-1 0 0,-1 0 1 0 0,1 0-1 0 0,0-1 1 0 0,0 1-1 0 0,0-1 1 0 0,0 0-1 0 0,0 1 1 0 0,0-1-1 0 0,0 0 1 0 0,0 0-1 0 0,1 0 1 0 0,-1 0-1 0 0,0-1 1 0 0,1 1-1 0 0,1 0 40 0 0,8-1-2224 0 0,-2 0-3411 0 0,-2 0-5407 0 0</inkml:trace>
</inkml:ink>
</file>

<file path=ppt/ink/ink6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4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30 12299 0 0,'0'0'890'0'0,"0"0"-453"0"0,0 0-157 0 0,0 0 113 0 0,0 0 198 0 0,0 0 89 0 0,0 0-36 0 0,0 0-85 0 0,0 0-110 0 0,0 0-50 0 0,-12 33-44 0 0,-34 105-55 0 0,23-22 389 0 0,21-83-505 0 0,-21 291 128 0 0,22-320-810 0 0,-1 11 825 0 0,1-13-2538 0 0,0-9-3803 0 0,5-11-1365 0 0,1 11 3693 0 0</inkml:trace>
  <inkml:trace contextRef="#ctx0" brushRef="#br0" timeOffset="233.942">390 0 5849 0 0,'0'0'3353'0'0,"0"0"-2098"0"0,0 0-807 0 0,0 0 57 0 0,0 0 252 0 0,0 0 209 0 0,0 0 91 0 0,0 0-97 0 0,0 0-160 0 0,0 0-140 0 0,0 0-142 0 0,-15 34-120 0 0,-46 105-79 0 0,40-55 171 0 0,2 193 310 0 0,14-226-827 0 0,-4 60-2750 0 0,9-111 1621 0 0,0 3 2053 0 0,0-3-4700 0 0,0 1-5355 0 0,0-1 6047 0 0</inkml:trace>
  <inkml:trace contextRef="#ctx0" brushRef="#br0" timeOffset="488.933">619 424 7466 0 0,'0'0'1129'0'0,"0"0"-253"0"0,0 0 235 0 0,0 0 370 0 0,0 0 180 0 0,0 0-155 0 0,0 0-360 0 0,0 0-313 0 0,0 0-220 0 0,0 0-167 0 0,-12 33-118 0 0,-34 102-128 0 0,21-26-654 0 0,25-92-640 0 0,0-17-487 0 0,0 0-1415 0 0,0 0-2328 0 0,0 0-2023 0 0</inkml:trace>
  <inkml:trace contextRef="#ctx0" brushRef="#br0" timeOffset="710.209">633 85 11602 0 0,'0'0'2609'0'0,"0"0"-2849"0"0,0 0-440 0 0,0 0 8 0 0,0 0 104 0 0,0 0 87 0 0,0 0-359 0 0,0 0-952 0 0,0 0-2129 0 0,0 0-1096 0 0</inkml:trace>
  <inkml:trace contextRef="#ctx0" brushRef="#br0" timeOffset="1040.46">733 689 11610 0 0,'0'0'1018'0'0,"0"0"-176"0"0,0 0 130 0 0,0 0 87 0 0,0 0-87 0 0,0 0-243 0 0,0 0-294 0 0,0 0-158 0 0,0 0-72 0 0,0 0-72 0 0,0 0-49 0 0,0 0-28 0 0,23-29-24 0 0,73-90-21 0 0,-34 49-74 0 0,-62 69 34 0 0,0 0 1 0 0,1 0-1 0 0,-1 0 0 0 0,1-1 1 0 0,0 1-1 0 0,-1 0 0 0 0,1 0 1 0 0,0 0-1 0 0,0 0 0 0 0,0 0 1 0 0,-1 0-1 0 0,1 0 0 0 0,0 1 1 0 0,0-1-1 0 0,1 0 1 0 0,-1 0-1 0 0,0 1 0 0 0,0-1 1 0 0,0 0-1 0 0,0 1 0 0 0,0 0 1 0 0,1-1-1 0 0,-1 1 0 0 0,0-1 1 0 0,0 1-1 0 0,1 0 0 0 0,-1 0 1 0 0,0 0-1 0 0,1 0 0 0 0,-1 0 1 0 0,0 0-1 0 0,0 0 0 0 0,1 0 1 0 0,-1 1-1 0 0,0-1 0 0 0,1 0 1 0 0,-1 1-1 0 0,0-1 1 0 0,0 1-1 0 0,0-1 0 0 0,0 1 1 0 0,1 0-1 0 0,-1-1 0 0 0,0 1 1 0 0,0 0-1 0 0,0 0 0 0 0,0 0 1 0 0,-1 0-1 0 0,1 0 0 0 0,0 0 1 0 0,0 0-1 0 0,-1 0 0 0 0,1 0 1 0 0,0 0-1 0 0,-1 0 0 0 0,1 1 1 0 0,-1-1-1 0 0,1 0 0 0 0,-1 0 1 0 0,0 1-1 0 0,1-1 1 0 0,-1 0-1 0 0,0 0 0 0 0,0 1 29 0 0,1 145 580 0 0,-1-145-476 0 0,1 0-1 0 0,0 0 0 0 0,0 0 1 0 0,0-1-1 0 0,0 1 0 0 0,1 0 1 0 0,-1-1-1 0 0,0 1 0 0 0,1-1 1 0 0,-1 1-1 0 0,1-1 0 0 0,-1 0 1 0 0,1 1-1 0 0,0-1 0 0 0,0 0 1 0 0,-1 0-1 0 0,1 0 0 0 0,0 0 1 0 0,0-1-1 0 0,0 1 0 0 0,0 0 1 0 0,0-1-1 0 0,0 0 0 0 0,0 1 1 0 0,0-1-1 0 0,0 0 0 0 0,0 0 1 0 0,0 0-1 0 0,0 0 0 0 0,1 0 1 0 0,-1-1-1 0 0,0 1 1 0 0,0-1-1 0 0,0 1 0 0 0,0-1 1 0 0,-1 0-1 0 0,1 0 0 0 0,0 1 1 0 0,0-1-1 0 0,0-1 0 0 0,0 1-103 0 0,118-109 1455 0 0,-70 69-4875 0 0,-31 31-668 0 0,1 2-3432 0 0,-11 4-262 0 0</inkml:trace>
  <inkml:trace contextRef="#ctx0" brushRef="#br0" timeOffset="1472.84">1504 453 4817 0 0,'0'0'3430'0'0,"0"0"-1056"0"0,0 0-486 0 0,0 0-157 0 0,0 0-145 0 0,0 0-264 0 0,0 0-290 0 0,0 0-276 0 0,0 0-210 0 0,0 0-136 0 0,0 0-127 0 0,0 0-90 0 0,0 0-73 0 0,-28 11-62 0 0,-89 37-28 0 0,113-47-31 0 0,1 0-1 0 0,-1 0 0 0 0,1 1 0 0 0,-1-1 1 0 0,1 1-1 0 0,0 0 0 0 0,0 0 0 0 0,0 0 1 0 0,0 1-1 0 0,0-1 0 0 0,0 1 0 0 0,1-1 1 0 0,-1 1-1 0 0,1 0 0 0 0,0 0 0 0 0,-1 0 1 0 0,2 0-1 0 0,-1 0 0 0 0,0 1 0 0 0,0 1 2 0 0,-3 6-27 0 0,3-9 7 0 0,0 1 1 0 0,1-1-1 0 0,-1 1 0 0 0,1-1 1 0 0,0 1-1 0 0,0-1 0 0 0,0 1 1 0 0,0 0-1 0 0,0 0 1 0 0,1 0-1 0 0,-1-1 0 0 0,1 1 1 0 0,0 0-1 0 0,-1 0 1 0 0,1 0-1 0 0,1 0 0 0 0,-1 0 1 0 0,0 0-1 0 0,1 0 1 0 0,-1-1-1 0 0,1 1 0 0 0,0 0 1 0 0,0 0-1 0 0,0-1 1 0 0,0 1-1 0 0,1 0 0 0 0,-1-1 1 0 0,1 0-1 0 0,-1 1 1 0 0,1-1-1 0 0,0 0 0 0 0,0 1 1 0 0,0-1-1 0 0,0 0 0 0 0,0-1 1 0 0,1 1-1 0 0,-1 0 20 0 0,8 0 59 0 0,1 0 0 0 0,-1-1 0 0 0,0 0 0 0 0,1-1 0 0 0,-1 0 0 0 0,0 0 0 0 0,1-1 0 0 0,-1-1 0 0 0,0 0 1 0 0,0 0-1 0 0,0-1 0 0 0,0 0 0 0 0,0-1 0 0 0,-1 0 0 0 0,1 0 0 0 0,-1-1 0 0 0,0 0 0 0 0,-1-1 0 0 0,1 0 0 0 0,-1 0 0 0 0,0-1 0 0 0,-1 0 0 0 0,2-2-59 0 0,86-51 159 0 0,-94 59-167 0 0,0 1 0 0 0,1-1 1 0 0,-1 0-1 0 0,0 0 1 0 0,1 0-1 0 0,-1 1 1 0 0,1-1-1 0 0,-1 1 1 0 0,1-1-1 0 0,-1 1 1 0 0,1-1-1 0 0,-1 1 1 0 0,1 0-1 0 0,-1 0 0 0 0,1 0 1 0 0,-1 0-1 0 0,1 0 1 0 0,-1 0-1 0 0,1 0 1 0 0,-1 1-1 0 0,1-1 1 0 0,-1 0-1 0 0,1 1 1 0 0,-1-1-1 0 0,1 1 1 0 0,-1 0-1 0 0,1-1 1 0 0,-1 1-1 0 0,0 0 0 0 0,0 0 1 0 0,1 0-1 0 0,-1 0 1 0 0,0 0-1 0 0,0 0 1 0 0,0 0-1 0 0,0 1 1 0 0,0-1-1 0 0,0 0 1 0 0,0 0-1 0 0,-1 1 1 0 0,1-1-1 0 0,0 1 0 0 0,0 0 8 0 0,7 42-1 0 0,-1 0 0 0 0,-3 1 0 0 0,-1-1-1 0 0,-3 1 1 0 0,-1 0 0 0 0,-4 21 1 0 0,2-13-107 0 0,-16 208-132 0 0,19-251 211 0 0,0 0-1 0 0,0 0 1 0 0,-1 1-1 0 0,-1-1 1 0 0,0-1-1 0 0,0 1 1 0 0,-1 0-1 0 0,0 0 1 0 0,-1-1-1 0 0,0 0 1 0 0,0 0-1 0 0,-1 0 1 0 0,0 0-1 0 0,-1-1 1 0 0,0 1-1 0 0,0-2 1 0 0,-1 1-1 0 0,0-1 1 0 0,-3 3 28 0 0,7-7-3 0 0,1 0 0 0 0,-2-1 0 0 0,1 0 0 0 0,0 1 0 0 0,0-1 0 0 0,-1 0 0 0 0,1-1 0 0 0,-1 1 0 0 0,1 0 0 0 0,-1-1 0 0 0,0 0 0 0 0,1 0 0 0 0,-1 0 0 0 0,0 0 0 0 0,0-1 0 0 0,0 0 0 0 0,0 0 0 0 0,0 0 0 0 0,1 0 0 0 0,-1 0 0 0 0,0-1 0 0 0,0 1 0 0 0,0-1 0 0 0,0 0 0 0 0,1 0 0 0 0,-1-1 1 0 0,0 1-1 0 0,1-1 0 0 0,-1 0 0 0 0,1 0 0 0 0,0 0 0 0 0,0 0 0 0 0,0 0 0 0 0,0-1 0 0 0,0 0 0 0 0,0 1 0 0 0,0-1 0 0 0,1 0 0 0 0,-1 0 0 0 0,-1-4 3 0 0,2 0-19 0 0,1-1-1 0 0,-1 0 1 0 0,1 1-1 0 0,0-1 1 0 0,1 0 0 0 0,0 0-1 0 0,0 1 1 0 0,1-1 0 0 0,0 0-1 0 0,0 0 1 0 0,1 1-1 0 0,0-1 1 0 0,0 1 0 0 0,1-1-1 0 0,0 1 1 0 0,0 0 0 0 0,1 0-1 0 0,4-6 20 0 0,89-113-42 0 0,-94 123 37 0 0,41-45-573 0 0,2 2-1 0 0,3 2 1 0 0,39-28 578 0 0,-53 47-4276 0 0,-26 18 922 0 0,3-2-6852 0 0</inkml:trace>
</inkml:ink>
</file>

<file path=ppt/ink/ink6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3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1 622 0 0 0,'0'0'1484'0'0,"0"0"245"0"0,0 0-66 0 0,0 0-131 0 0,0 0-110 0 0,0 0-109 0 0,24-8-80 0 0,79-30-107 0 0,-33-7 778 0 0,-22 3-1257 0 0,-2-2 0 0 0,-1-2 1 0 0,-3-2-1 0 0,-2-2 0 0 0,20-35-647 0 0,-52 74 14 0 0,0-2-1 0 0,0 1 1 0 0,-1-1 0 0 0,-1 0-1 0 0,0-1 1 0 0,-1 0-1 0 0,-1 0 1 0 0,0 0 0 0 0,0 0-1 0 0,0-14-13 0 0,-4 26-37 0 0,0-1-1 0 0,-1 1 1 0 0,1-1-1 0 0,-1 1 1 0 0,0-1 0 0 0,1 1-1 0 0,-1 0 1 0 0,0-1-1 0 0,0 1 1 0 0,-1 0-1 0 0,1 0 1 0 0,0-1-1 0 0,-1 1 1 0 0,1 0 0 0 0,-1 0-1 0 0,0 1 1 0 0,0-1-1 0 0,0 0 1 0 0,0 1-1 0 0,0-1 1 0 0,0 1-1 0 0,0-1 1 0 0,0 1 0 0 0,-1 0-1 0 0,1 0 1 0 0,0 0-1 0 0,-1 0 1 0 0,1 1-1 0 0,-1-1 1 0 0,1 0-1 0 0,-1 1 1 0 0,1 0-1 0 0,-1 0 1 0 0,1 0 0 0 0,-1 0-1 0 0,1 0 1 0 0,-1 0-1 0 0,1 0 1 0 0,-1 1-1 0 0,1 0 1 0 0,-1-1-1 0 0,1 1 1 0 0,0 0 0 0 0,-1 0-1 0 0,1 0 1 0 0,0 0-1 0 0,0 1 1 0 0,-1-1-1 0 0,1 1 1 0 0,-1 1 37 0 0,-8 3-24 0 0,1 1 1 0 0,0 0 0 0 0,1 1-1 0 0,-1 0 1 0 0,2 0 0 0 0,-1 1-1 0 0,1 0 1 0 0,0 1-1 0 0,1 0 1 0 0,0 0 0 0 0,1 0-1 0 0,0 1 1 0 0,1 0 0 0 0,0 0-1 0 0,0 1 1 0 0,1-1 0 0 0,1 1-1 0 0,0 0 1 0 0,-1 10 23 0 0,4-19 7 0 0,1 0 1 0 0,-1-1 0 0 0,1 1 0 0 0,0 0-1 0 0,0-1 1 0 0,-1 1 0 0 0,2-1 0 0 0,-1 1-1 0 0,0-1 1 0 0,0 0 0 0 0,1 1 0 0 0,0-1-1 0 0,-1 0 1 0 0,1 0 0 0 0,0 0 0 0 0,0 0-1 0 0,0 0 1 0 0,0-1 0 0 0,0 1 0 0 0,0 0-1 0 0,1-1 1 0 0,-1 0 0 0 0,1 1 0 0 0,-1-1-1 0 0,1 0 1 0 0,-1 0 0 0 0,1-1 0 0 0,-1 1-1 0 0,1 0 1 0 0,1-1-8 0 0,83 10 539 0 0,-45-12-329 0 0,-1-2-1 0 0,0-1 1 0 0,0-3 0 0 0,-1-1 0 0 0,4-3-210 0 0,-29 8 143 0 0,-14 4-26 0 0,-1 0 61 0 0,-2 11 379 0 0,-62 81 657 0 0,58-85-1226 0 0,1 1 0 0 0,0 0 1 0 0,0 0-1 0 0,0 0 0 0 0,2 1 1 0 0,-1-1-1 0 0,1 1 0 0 0,0 0 1 0 0,0 0-1 0 0,1 0 0 0 0,1 1 1 0 0,-1-1-1 0 0,2 0 0 0 0,-1 1 1 0 0,1-1-1 0 0,1 6 12 0 0,1-12-98 0 0,-1 0 0 0 0,1-1-1 0 0,0 1 1 0 0,0-1 0 0 0,0 1 0 0 0,0-1 0 0 0,1 0-1 0 0,-1 0 1 0 0,1 1 0 0 0,-1-2 0 0 0,1 1 0 0 0,0 0-1 0 0,0-1 1 0 0,-1 1 0 0 0,1-1 0 0 0,0 0 0 0 0,1 0-1 0 0,-1 0 1 0 0,0 0 0 0 0,0 0 0 0 0,0-1 0 0 0,0 0-1 0 0,1 1 1 0 0,-1-1 0 0 0,0 0 0 0 0,0-1 0 0 0,0 1-1 0 0,3-1 99 0 0,54-6-6639 0 0,-40 2 2042 0 0,-4-2 279 0 0</inkml:trace>
  <inkml:trace contextRef="#ctx0" brushRef="#br0" timeOffset="243.715">1024 250 6921 0 0,'0'0'1086'0'0,"0"0"-496"0"0,0 0-68 0 0,0 0 357 0 0,0 0 296 0 0,0 0 55 0 0,0 0-215 0 0,0 0-345 0 0,-12 31-254 0 0,-36 94-118 0 0,47-124-286 0 0,0 0-1 0 0,0 0 1 0 0,1 0 0 0 0,-1 0 0 0 0,0 0 0 0 0,0 0-1 0 0,0 0 1 0 0,1 1 0 0 0,-1-1 0 0 0,1 0 0 0 0,-1 0-1 0 0,1 0 1 0 0,-1 1 0 0 0,1-1 0 0 0,0 0 0 0 0,-1 1 0 0 0,1-1-1 0 0,0 0 1 0 0,0 1 0 0 0,0-1 0 0 0,0 1 0 0 0,0-1-1 0 0,1 0 1 0 0,-1 1 0 0 0,0-1 0 0 0,1 0 0 0 0,-1 0-1 0 0,0 1 1 0 0,1-1 0 0 0,0 0 0 0 0,-1 0 0 0 0,1 1-1 0 0,0-1 1 0 0,-1 0 0 0 0,1 0 0 0 0,0 0 0 0 0,0 0-1 0 0,0 0 1 0 0,0 0 0 0 0,0 0 0 0 0,0-1 0 0 0,0 1-1 0 0,1 0-11 0 0,3 1 120 0 0,0 1 55 0 0,-1 0 0 0 0,1-1 0 0 0,-1 0-1 0 0,1 0 1 0 0,0-1 0 0 0,0 1 0 0 0,-1-1 0 0 0,1 0 0 0 0,0 0 0 0 0,0-1 0 0 0,1 0 0 0 0,-1 1 0 0 0,0-2 0 0 0,0 1 0 0 0,0 0 0 0 0,0-1 0 0 0,0 0 0 0 0,0 0 0 0 0,-1-1 0 0 0,1 1 0 0 0,0-1 0 0 0,0 0 0 0 0,-1-1 0 0 0,1 1 0 0 0,-1-1-1 0 0,0 1 1 0 0,0-1 0 0 0,0-1 0 0 0,0 1 0 0 0,0-1 0 0 0,-1 1 0 0 0,0-1 0 0 0,1 0 0 0 0,-1 0 0 0 0,-1 0 0 0 0,1-1 0 0 0,1-2-175 0 0,24-109 817 0 0,-28 112-955 0 0,0-1 0 0 0,0 1 0 0 0,0 0 1 0 0,-1 0-1 0 0,1-1 0 0 0,-1 1 0 0 0,-1 0 0 0 0,1 0 0 0 0,0 0 0 0 0,-1 0 0 0 0,0 0 0 0 0,0 0 0 0 0,0 0 0 0 0,0 1 0 0 0,-1-1 0 0 0,-2-2 138 0 0,-23-12-3554 0 0,7 11-3789 0 0,10 6-2272 0 0</inkml:trace>
</inkml:ink>
</file>

<file path=ppt/ink/ink6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7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42 589 2657 0 0,'0'0'1901'0'0,"0"0"-568"0"0,0 0-280 0 0,0 0 154 0 0,0 0 240 0 0,0 0 109 0 0,0 0-97 0 0,0 0-282 0 0,0 0-313 0 0,0 0-267 0 0,0 0-193 0 0,-4 3-120 0 0,2-2-249 0 0,0 0 0 0 0,0 0 0 0 0,0 0 0 0 0,0 0 0 0 0,1 1 0 0 0,-1-1 0 0 0,0 1 0 0 0,1-1 0 0 0,-1 1 0 0 0,1 0 0 0 0,0 0 0 0 0,-1-1 0 0 0,1 1 0 0 0,0 0 0 0 0,0 0-1 0 0,0 0 1 0 0,1 0 0 0 0,-1 0 0 0 0,0 0 0 0 0,1 1 0 0 0,-1-1 0 0 0,1 0 0 0 0,0 0 0 0 0,0 0 0 0 0,0 1-35 0 0,-4 19 173 0 0,2 1-1 0 0,0-1 1 0 0,2 0-1 0 0,0 1 1 0 0,1-1 0 0 0,2 0-1 0 0,1 5-172 0 0,-3-23 50 0 0,0 0-1 0 0,0-1 1 0 0,0 1-1 0 0,1 0 1 0 0,0 0-1 0 0,-1-1 1 0 0,1 1-1 0 0,1-1 1 0 0,-1 1-1 0 0,0-1 1 0 0,1 0-1 0 0,0 0 1 0 0,0 0 0 0 0,0-1-1 0 0,0 1 1 0 0,0 0-1 0 0,0-1 1 0 0,1 0-1 0 0,-1 0 1 0 0,1 0-1 0 0,-1 0 1 0 0,1-1-1 0 0,0 1 1 0 0,0-1-1 0 0,0 0 1 0 0,0 0-1 0 0,0 0 1 0 0,0-1-1 0 0,0 0 1 0 0,0 1-1 0 0,0-1 1 0 0,0-1 0 0 0,0 1-1 0 0,0 0 1 0 0,0-1-1 0 0,0 0 1 0 0,0 0-1 0 0,0 0 1 0 0,0-1-1 0 0,-1 1 1 0 0,1-1-1 0 0,0 0 1 0 0,-1 0-1 0 0,1 0-49 0 0,19-14 197 0 0,-1-1 0 0 0,-1-1-1 0 0,-1-1 1 0 0,0-1 0 0 0,-1 0-1 0 0,-1-2-196 0 0,15-15 110 0 0,55-63-30 0 0,-77 103-978 0 0,-9 6 910 0 0,2 22-41 0 0,-5-28 37 0 0,0 0 0 0 0,1 0-1 0 0,0 0 1 0 0,-1 0 0 0 0,1 0 0 0 0,1 0-1 0 0,-1-1 1 0 0,0 1 0 0 0,1 0-1 0 0,-1 0 1 0 0,1 0 0 0 0,0 0-1 0 0,0 0 1 0 0,0-1 0 0 0,0 1-1 0 0,0 0 1 0 0,1-1 0 0 0,-1 1-1 0 0,1-1 1 0 0,0 0 0 0 0,0 1 0 0 0,0-1-1 0 0,0 0 1 0 0,0 0 0 0 0,0 0-1 0 0,0 0 1 0 0,1-1 0 0 0,-1 1-1 0 0,1-1 1 0 0,-1 1 0 0 0,1-1-1 0 0,-1 0 1 0 0,1 0 0 0 0,0 0-1 0 0,2 1-7 0 0,7-5 132 0 0,0 1 0 0 0,0-2 0 0 0,0 1 0 0 0,-1-2-1 0 0,0 1 1 0 0,0-2 0 0 0,0 1 0 0 0,0-1-1 0 0,-1-1 1 0 0,0 0 0 0 0,0-1 0 0 0,-1 0 0 0 0,0 0-1 0 0,0-1 1 0 0,-1 0 0 0 0,5-7-132 0 0,2 0 56 0 0,109-144-1996 0 0,-118 146-1042 0 0,-2 4-5392 0 0,-4 7-1419 0 0</inkml:trace>
  <inkml:trace contextRef="#ctx0" brushRef="#br0" timeOffset="630.008">1338 52 10114 0 0,'0'0'1239'0'0,"0"0"-324"0"0,0 0-176 0 0,0 0 84 0 0,0 0 166 0 0,0 0 49 0 0,0 0-98 0 0,0 0-172 0 0,-27 34-177 0 0,-83 111-147 0 0,45-28 131 0 0,10 1-303 0 0,-5-2 0 0 0,-49 68-272 0 0,-16 0-2102 0 0,113-159-713 0 0,10-16-872 0 0,2 1-3346 0 0,0-10 2951 0 0</inkml:trace>
  <inkml:trace contextRef="#ctx0" brushRef="#br0" timeOffset="991.855">1406 519 4913 0 0,'0'0'1066'0'0,"0"0"-137"0"0,0 0 217 0 0,0 0 334 0 0,0 0 220 0 0,0 0-87 0 0,-30 34-350 0 0,-95 106-366 0 0,71-64-56 0 0,49-62-710 0 0,-8 81 509 0 0,14-92-608 0 0,-1 0 0 0 0,1-1 0 0 0,0 1-1 0 0,0-1 1 0 0,0 0 0 0 0,0 1 0 0 0,1-1-1 0 0,-1 0 1 0 0,0 1 0 0 0,1-1-1 0 0,0 0 1 0 0,-1 0 0 0 0,1 0 0 0 0,0 0-1 0 0,0-1 1 0 0,0 1 0 0 0,0 0 0 0 0,0-1-1 0 0,1 0 1 0 0,-1 1 0 0 0,0-1 0 0 0,1 0-1 0 0,-1 0 1 0 0,1 0 0 0 0,-1-1 0 0 0,1 1-1 0 0,-1 0 1 0 0,1-1 0 0 0,0 0-1 0 0,-1 1 1 0 0,1-1 0 0 0,0 0 0 0 0,-1-1-1 0 0,1 1-31 0 0,10-2 158 0 0,0-1-1 0 0,-1 0 1 0 0,1-1-1 0 0,-1-1 1 0 0,0 1-1 0 0,0-2 1 0 0,-1 0-1 0 0,1 0 1 0 0,-1-1-1 0 0,-1-1 1 0 0,0 0-1 0 0,0 0 1 0 0,0-1-1 0 0,-1 0 1 0 0,0 0-1 0 0,-1-1 1 0 0,0-1-1 0 0,0 1 1 0 0,-1-1-1 0 0,4-8-157 0 0,-5 9 0 0 0,0-1 0 0 0,0 0 0 0 0,0 0 0 0 0,-2 0 0 0 0,1 0 0 0 0,-2-1 0 0 0,1 0 0 0 0,-2 1 0 0 0,1-1 0 0 0,-2 0 0 0 0,1-1 0 0 0,-2 1 0 0 0,0 0 0 0 0,0 0 0 0 0,-1-2 0 0 0,0 11-134 0 0,0 0-1 0 0,1 1 0 0 0,-1-1 0 0 0,-1 1 0 0 0,1-1 0 0 0,0 1 1 0 0,0 0-1 0 0,-1 0 0 0 0,0-1 0 0 0,1 1 0 0 0,-1 0 0 0 0,0 0 0 0 0,0 1 1 0 0,0-1-1 0 0,0 0 0 0 0,0 1 0 0 0,0-1 0 0 0,-1 1 0 0 0,1-1 0 0 0,-1 1 1 0 0,1 0-1 0 0,-1 0 0 0 0,1 0 0 0 0,-1 1 0 0 0,1-1 0 0 0,-1 1 1 0 0,0-1-1 0 0,-2 1 135 0 0,-47 6-10168 0 0,38-2 3263 0 0</inkml:trace>
  <inkml:trace contextRef="#ctx0" brushRef="#br0" timeOffset="1652.741">1695 633 8834 0 0,'0'0'1550'0'0,"0"0"-790"0"0,0 0-320 0 0,0 0 145 0 0,0 0 215 0 0,0 0 103 0 0,0 0-115 0 0,0 0-181 0 0,0 0-180 0 0,0 0-134 0 0,-9 32-102 0 0,-27 99-88 0 0,29-70 8 0 0,9-58-15 0 0,0 0 0 0 0,1 0 0 0 0,-1-1 0 0 0,1 0 0 0 0,0 1 0 0 0,0-1 0 0 0,0 0 1 0 0,0 0-1 0 0,0-1 0 0 0,0 1 0 0 0,0 0 0 0 0,1-1 0 0 0,-1 0 0 0 0,0 0 1 0 0,1 0-1 0 0,-1 0 0 0 0,1-1 0 0 0,0 1 0 0 0,-1-1 0 0 0,1 0 0 0 0,-1 0 0 0 0,1 0 1 0 0,0-1-1 0 0,-1 1 0 0 0,1-1 0 0 0,-1 0 0 0 0,1 0 0 0 0,-1 0 0 0 0,0 0 1 0 0,1-1-1 0 0,-1 1 0 0 0,0-1 0 0 0,0 0 0 0 0,0 0 0 0 0,1-1-96 0 0,12-8 234 0 0,0-1 0 0 0,-1-1-1 0 0,0 0 1 0 0,-1-1 0 0 0,-1 0 0 0 0,0-1-1 0 0,2-5-233 0 0,30-32 198 0 0,23-30-331 0 0,-67 83-1939 0 0,-6 9 1917 0 0,1 0 0 0 0,0 0 0 0 0,1 0 0 0 0,0 1 0 0 0,1-1 0 0 0,0 1 0 0 0,0 0 0 0 0,1 0 0 0 0,1 0 0 0 0,0 0 0 0 0,0 5 155 0 0,3-11 34 0 0,0 0 0 0 0,0 0 0 0 0,1-1 0 0 0,-1 1 0 0 0,1-1 1 0 0,0 0-1 0 0,0 0 0 0 0,1 0 0 0 0,-1-1 0 0 0,1 0 0 0 0,0 0 0 0 0,-1 0 0 0 0,1 0 0 0 0,1-1 1 0 0,-1 1-1 0 0,0-1 0 0 0,1-1 0 0 0,-1 1 0 0 0,1-1 0 0 0,-1 0 0 0 0,1 0 0 0 0,-1 0 1 0 0,1-1-1 0 0,0 0 0 0 0,-1 0 0 0 0,1-1 0 0 0,0 1 0 0 0,-1-1 0 0 0,4-1-34 0 0,14-3 197 0 0,-1-1 0 0 0,0-1 1 0 0,-1-1-1 0 0,0-1 0 0 0,0-1 0 0 0,-1 0 0 0 0,0-2 0 0 0,-1 0 0 0 0,13-11-197 0 0,-2-5 69 0 0,-2-1 0 0 0,-1-1 0 0 0,-2-1-1 0 0,-1-2 1 0 0,-1 0 0 0 0,-2-1 0 0 0,-1-1 0 0 0,-2-1 0 0 0,-2-1 0 0 0,-1-1-1 0 0,-1 0 1 0 0,-3-1 0 0 0,-1 0 0 0 0,-2 0 0 0 0,-1-1 0 0 0,0-29-69 0 0,-5 5 30 0 0,-26 76-813 0 0,10 11 719 0 0,1 0 0 0 0,0 2-1 0 0,2-1 1 0 0,1 1 0 0 0,-7 26 64 0 0,6-17-31 0 0,-5 9 26 0 0,3 1 0 0 0,2 1 0 0 0,2 0 0 0 0,2 0-1 0 0,1 1 1 0 0,3 0 0 0 0,2 0 0 0 0,2 0 0 0 0,5 34 5 0 0,1-50 2 0 0,1 1-982 0 0,-13-30-8718 0 0,-3-7 4610 0 0,3 1 458 0 0</inkml:trace>
  <inkml:trace contextRef="#ctx0" brushRef="#br0" timeOffset="1898.355">2187 339 12963 0 0,'0'0'2075'0'0,"0"0"-798"0"0,0 0-466 0 0,0 0-52 0 0,0 0 45 0 0,0 0 6 0 0,0 0-126 0 0,0 0-169 0 0,0 0-140 0 0,0 0-51 0 0,36-1-40 0 0,117-1-20 0 0,133-21 619 0 0,-246 18-1381 0 0,176-23 521 0 0,-145 16-3667 0 0,-2-2-4367 0 0,-40 7-2687 0 0</inkml:trace>
  <inkml:trace contextRef="#ctx0" brushRef="#br0" timeOffset="2976.1">3311 906 1480 0 0,'0'0'2289'0'0,"0"0"-1033"0"0,0 0-490 0 0,0 0 135 0 0,0 0 309 0 0,0 0 195 0 0,0 0-24 0 0,0 0-173 0 0,0 0-157 0 0,0 0-100 0 0,0 0-63 0 0,0 0-65 0 0,31-20-101 0 0,93-64-96 0 0,31-30 1850 0 0,-73 67-1822 0 0,-33 27-435 0 0,-37 13-199 0 0,1 2 0 0 0,-1 0 0 0 0,1 0 0 0 0,0 1 0 0 0,0 0 0 0 0,1 1 0 0 0,-1 1 0 0 0,0 0 0 0 0,1 1 0 0 0,0 0 0 0 0,3 2-20 0 0,-14 1 3 0 0,0 0 0 0 0,0 1 1 0 0,-1 0-1 0 0,1-1 0 0 0,0 1 0 0 0,-1 0 1 0 0,0 0-1 0 0,0 1 0 0 0,0-1 1 0 0,0 0-1 0 0,0 1 0 0 0,0-1 1 0 0,-1 1-1 0 0,0 0 0 0 0,0-1 0 0 0,0 1 1 0 0,0 0-1 0 0,-1 0 0 0 0,1 0 1 0 0,-1-1-1 0 0,0 1 0 0 0,0 0 0 0 0,0 0 1 0 0,-1 0-1 0 0,1 0 0 0 0,-1 0 1 0 0,0-1-1 0 0,0 1 0 0 0,0 0 1 0 0,-1-1-1 0 0,1 1 0 0 0,-1 0-3 0 0,-6 13 7 0 0,0 0 0 0 0,-1-1-1 0 0,-1 0 1 0 0,0 0 0 0 0,-1-1 0 0 0,-1-1-1 0 0,0 1 1 0 0,-1-2 0 0 0,0 0 0 0 0,-1 0 0 0 0,-1-2-1 0 0,0 0 1 0 0,-4 2-7 0 0,12-8-60 0 0,0 0 0 0 0,0-1 1 0 0,0 1-1 0 0,0-2 0 0 0,-1 1 0 0 0,1-1 0 0 0,-1 0 0 0 0,0-1 1 0 0,0 0-1 0 0,0 0 0 0 0,0-1 0 0 0,0 0 0 0 0,0 0 0 0 0,0 0 1 0 0,-3-2 59 0 0,10 1-73 0 0,0-1 0 0 0,-1 0 1 0 0,1 0-1 0 0,0 0 1 0 0,0-1-1 0 0,-1 1 0 0 0,1 0 1 0 0,0 0-1 0 0,0-1 1 0 0,0 1-1 0 0,1-1 0 0 0,-1 1 1 0 0,0 0-1 0 0,0-1 0 0 0,1 0 1 0 0,-1 1-1 0 0,1-1 1 0 0,-1 1-1 0 0,1-1 0 0 0,0 0 1 0 0,0 1-1 0 0,0-1 1 0 0,0 0-1 0 0,0 1 0 0 0,0-1 1 0 0,0 1-1 0 0,0-1 1 0 0,1 0-1 0 0,-1 1 0 0 0,0-1 1 0 0,1 1-1 0 0,0-1 1 0 0,-1 0-1 0 0,1 1 0 0 0,0 0 1 0 0,0-1-1 0 0,0 1 1 0 0,0-1-1 0 0,0 1 0 0 0,0 0 1 0 0,0 0-1 0 0,0 0 1 0 0,0-1-1 0 0,1 1 0 0 0,-1 0 1 0 0,0 1-1 0 0,1-1 1 0 0,-1 0-1 0 0,1 0 0 0 0,-1 1 1 0 0,1-1-1 0 0,1 0 73 0 0,2-4-30 0 0,1 0 0 0 0,1 0-1 0 0,-1 1 1 0 0,1 0 0 0 0,0 0 0 0 0,0 1 0 0 0,0 0-1 0 0,0 0 1 0 0,0 0 0 0 0,1 1 0 0 0,-1 0 0 0 0,1 1-1 0 0,0-1 1 0 0,-1 1 0 0 0,1 1 0 0 0,0 0 0 0 0,0 0 30 0 0,-4 1-2 0 0,-1 1 0 0 0,1 0-1 0 0,-1 0 1 0 0,0 0 0 0 0,0 1 0 0 0,0-1 0 0 0,0 1 0 0 0,0 0 0 0 0,0 0 0 0 0,-1-1 0 0 0,1 2 0 0 0,-1-1 0 0 0,0 0 0 0 0,0 0 0 0 0,0 1 0 0 0,1 1 2 0 0,11 17-37 0 0,3-3 9 0 0,-14-13 44 0 0,1-1-1 0 0,0 1 0 0 0,0-1 1 0 0,0 0-1 0 0,1 0 0 0 0,0 0 1 0 0,0-1-1 0 0,0 0 0 0 0,0 0 1 0 0,1 0-1 0 0,0-1 0 0 0,0 1 1 0 0,0-1-1 0 0,0-1 0 0 0,0 1 1 0 0,0-1-1 0 0,1 0 0 0 0,-1-1 1 0 0,1 1-1 0 0,0-1 0 0 0,-1-1 1 0 0,1 1-16 0 0,13-5 149 0 0,0 0 0 0 0,0-2 0 0 0,0 0 0 0 0,-1-2 0 0 0,0 0 0 0 0,-1 0 0 0 0,0-2 0 0 0,0-1 0 0 0,-1 0 0 0 0,0-1 0 0 0,-1 0 0 0 0,-1-2 0 0 0,0 0 0 0 0,0 0 0 0 0,8-13-149 0 0,179-188 757 0 0,-171 186-778 0 0,0-1 0 0 0,-2-2 0 0 0,-2-1 0 0 0,-1-1 0 0 0,-1-1 0 0 0,-2-1 0 0 0,-1-1 0 0 0,-2-2 0 0 0,-2 1 0 0 0,-2-2 0 0 0,-1 0 0 0 0,7-36 21 0 0,-22 3 47 0 0,-1 71-48 0 0,1 1 0 0 0,0-1 1 0 0,-1 1-1 0 0,1-1 0 0 0,-1 1 0 0 0,0 0 1 0 0,0-1-1 0 0,1 1 0 0 0,-1-1 0 0 0,0 1 1 0 0,0 0-1 0 0,0 0 0 0 0,0 0 1 0 0,0 0-1 0 0,-1-1 0 0 0,1 1 0 0 0,0 1 1 0 0,0-1-1 0 0,-1 0 0 0 0,1 0 1 0 0,0 0-1 0 0,-1 1 0 0 0,1-1 0 0 0,-1 1 1 0 0,1-1-1 0 0,-1 1 0 0 0,1-1 0 0 0,-1 1 1 0 0,0 0-1 0 0,1 0 0 0 0,-1 0 1 0 0,1 0-1 0 0,-1 0 0 0 0,1 0 0 0 0,-1 0 1 0 0,0 1-1 0 0,1-1 0 0 0,-1 0 1 0 0,1 1-1 0 0,-1-1 0 0 0,1 1 0 0 0,-1 0 1 0 0,1-1-1 0 0,0 1 1 0 0,-12 6-19 0 0,1 0 0 0 0,0 1 0 0 0,0 0 0 0 0,0 1 1 0 0,2 0-1 0 0,-1 1 0 0 0,1 0 0 0 0,0 0 0 0 0,1 1 0 0 0,-4 7 19 0 0,-1-1 33 0 0,-7 9 20 0 0,2 0 0 0 0,1 1 0 0 0,1 1 0 0 0,2 1-1 0 0,0 0 1 0 0,2 1 0 0 0,1 1 0 0 0,2 0 0 0 0,1 0 0 0 0,1 1 0 0 0,2 0 0 0 0,1 0 0 0 0,2 0 0 0 0,1 1-1 0 0,2 25-52 0 0,1-46 32 0 0,1 0 0 0 0,1 0 0 0 0,0 0-1 0 0,1-1 1 0 0,0 1 0 0 0,1-1 0 0 0,0 0-1 0 0,0 0 1 0 0,1 0 0 0 0,1-1 0 0 0,0 0-1 0 0,0 0 1 0 0,1-1 0 0 0,0 1 0 0 0,1-2-1 0 0,0 1 1 0 0,0-2 0 0 0,1 1 0 0 0,0-1-1 0 0,0 0 1 0 0,3 0-32 0 0,43 13-449 0 0,-44-18-3905 0 0,-1-2-4335 0 0,-9 0 2349 0 0</inkml:trace>
  <inkml:trace contextRef="#ctx0" brushRef="#br0" timeOffset="3231.307">4942 626 8130 0 0,'0'0'1235'0'0,"0"0"-323"0"0,0 0 164 0 0,0 0 279 0 0,0 0 41 0 0,0 0-263 0 0,0 0-388 0 0,-5 32-313 0 0,-15 100-186 0 0,-1 24-1276 0 0,23-146-958 0 0,2-5-4186 0 0,-1-5-1294 0 0</inkml:trace>
  <inkml:trace contextRef="#ctx0" brushRef="#br0" timeOffset="3386.511">5027 269 13171 0 0,'0'0'392'0'0,"0"0"-640"0"0,0 0-344 0 0,0 0-248 0 0,0 0-161 0 0,0 0-183 0 0,0 0-640 0 0,0 0-1721 0 0,0 0-784 0 0</inkml:trace>
  <inkml:trace contextRef="#ctx0" brushRef="#br0" timeOffset="3790.178">5167 976 0 0 0,'0'0'355'0'0,"0"0"-446"0"0,0 0-106 0 0,0 0 143 0 0,0 0 122 0 0,0 0 171 0 0,0 0 153 0 0,-14 32 130 0 0,-40 97 79 0 0,31-84 865 0 0,23-44-1382 0 0,0-1 0 0 0,0 1 0 0 0,0-1 1 0 0,0 1-1 0 0,-1-1 0 0 0,1 1 0 0 0,0 0 1 0 0,0-1-1 0 0,-1 1 0 0 0,1-1 0 0 0,0 1 1 0 0,-1-1-1 0 0,1 0 0 0 0,0 1 0 0 0,-1-1 1 0 0,1 1-1 0 0,-1-1 0 0 0,1 0 0 0 0,-1 1 1 0 0,1-1-1 0 0,-1 0 0 0 0,1 1 0 0 0,-1-1 1 0 0,1 0-1 0 0,-1 0 0 0 0,0 0 0 0 0,1 1 1 0 0,-1-1-1 0 0,1 0 0 0 0,-1 0 0 0 0,0 0 0 0 0,1 0 1 0 0,-1 0-1 0 0,1 0 0 0 0,-1 0 0 0 0,1 0 1 0 0,-1 0-1 0 0,0-1 0 0 0,1 1 0 0 0,-1 0 1 0 0,1 0-1 0 0,-1 0 0 0 0,1-1 0 0 0,-1 1 1 0 0,1 0-1 0 0,-1-1 0 0 0,1 1 0 0 0,-1 0 1 0 0,1-1-1 0 0,-1 1 0 0 0,1-1 0 0 0,-1 1 1 0 0,1 0-1 0 0,0-1 0 0 0,-1 1 0 0 0,1-1 1 0 0,0 1-1 0 0,0-1 0 0 0,-1 0 0 0 0,1 1 1 0 0,0-1-1 0 0,0 1 0 0 0,0-1 0 0 0,0 1 1 0 0,-1-1-1 0 0,1 0 0 0 0,0 1 0 0 0,0-1 0 0 0,0 1-84 0 0,-1-46 2678 0 0,5 27-2189 0 0,2 1 1 0 0,0 0 0 0 0,0 1 0 0 0,2 0 0 0 0,0 0-1 0 0,1 0 1 0 0,1 1 0 0 0,1 0 0 0 0,2-2-490 0 0,-5 7 112 0 0,23-32 17 0 0,2 1-1 0 0,1 1 1 0 0,3 2-1 0 0,1 2 1 0 0,2 1-1 0 0,10-5-128 0 0,-35 29 74 0 0,1 0 0 0 0,0 1 0 0 0,0 1 0 0 0,1 0 0 0 0,0 1 0 0 0,1 1 0 0 0,0 1 0 0 0,0 0 0 0 0,0 2 0 0 0,1 0-1 0 0,0 1 1 0 0,0 1 0 0 0,0 0 0 0 0,2 2-74 0 0,-18 0 9 0 0,-1 1-1 0 0,1 0 0 0 0,-1 0 1 0 0,1 1-1 0 0,-1-1 0 0 0,1 1 1 0 0,-1-1-1 0 0,0 1 0 0 0,1 0 1 0 0,-1 0-1 0 0,0 0 1 0 0,0 0-1 0 0,1 0 0 0 0,-1 0 1 0 0,0 0-1 0 0,0 1 0 0 0,0-1 1 0 0,0 1-1 0 0,-1 0 1 0 0,1 0-1 0 0,0-1 0 0 0,-1 1 1 0 0,1 0-1 0 0,-1 0 0 0 0,0 0 1 0 0,1 1-1 0 0,-1-1 0 0 0,0 0 1 0 0,0 0-1 0 0,-1 1 1 0 0,1-1-1 0 0,0 0 0 0 0,-1 1 1 0 0,1-1-1 0 0,-1 1 0 0 0,0-1 1 0 0,0 1-1 0 0,0-1 0 0 0,0 1 1 0 0,0 0-9 0 0,-1 4 63 0 0,0 1 1 0 0,0-1 0 0 0,0 0-1 0 0,-1 1 1 0 0,0-1 0 0 0,0 0-1 0 0,-1 0 1 0 0,0 0-1 0 0,0-1 1 0 0,0 1 0 0 0,-1-1-1 0 0,0 0 1 0 0,-1 2-64 0 0,-15 13 54 0 0,-1 0 1 0 0,-1-2-1 0 0,-1 0 0 0 0,-1-1 1 0 0,0-2-1 0 0,-1 0 0 0 0,0-2 1 0 0,-2 0-1 0 0,1-2 0 0 0,-2-1 1 0 0,1-1-1 0 0,-2-2 1 0 0,-9 2-55 0 0,-16-7-2594 0 0,56-31-11587 0 0,4 20 10970 0 0</inkml:trace>
  <inkml:trace contextRef="#ctx0" brushRef="#br0" timeOffset="4248.294">5811 803 0 0 0,'0'0'487'0'0,"0"0"500"0"0,0 0 156 0 0,0 0 245 0 0,0 0 167 0 0,0 0-15 0 0,0 0-197 0 0,0 0-247 0 0,0 0-153 0 0,0 0-108 0 0,0 0-124 0 0,0 0-136 0 0,0 0-139 0 0,-10 30-112 0 0,-30 93-59 0 0,9-49 435 0 0,30-72-600 0 0,-1 2 134 0 0,0 0 0 0 0,1 0 0 0 0,-2-1 0 0 0,1 1 0 0 0,0-1 0 0 0,0 0 1 0 0,-1 1-1 0 0,0-1 0 0 0,0 0 0 0 0,0-1 0 0 0,0 1 0 0 0,0 0 0 0 0,0-1 1 0 0,-1 0-1 0 0,1 0 0 0 0,-1 0 0 0 0,-2 1-234 0 0,0-44 2055 0 0,8 29-1955 0 0,1 1 0 0 0,0-1 0 0 0,0 1 1 0 0,1-1-1 0 0,0 1 0 0 0,1 0 0 0 0,1 1 0 0 0,0-1 0 0 0,0 1 0 0 0,1 0 1 0 0,6-7-101 0 0,3-7 74 0 0,-11 16-59 0 0,15-25-7 0 0,1 0 0 0 0,2 1-1 0 0,1 2 1 0 0,1 0 0 0 0,2 1 0 0 0,0 2 0 0 0,30-22-8 0 0,-47 41 3 0 0,1 1 0 0 0,-1 0 0 0 0,1 0 0 0 0,1 1 1 0 0,-1 1-1 0 0,1 0 0 0 0,0 0 0 0 0,0 1 0 0 0,1 1 1 0 0,-1 0-1 0 0,1 0 0 0 0,0 2 0 0 0,-1-1 0 0 0,1 2 1 0 0,6 0-4 0 0,-17 0-4 0 0,1 1 0 0 0,0 0 1 0 0,-1-1-1 0 0,1 1 0 0 0,-1 0 1 0 0,1 1-1 0 0,-1-1 1 0 0,1 0-1 0 0,-1 1 0 0 0,0-1 1 0 0,1 1-1 0 0,-1 0 0 0 0,0 0 1 0 0,0 0-1 0 0,0 0 0 0 0,-1 0 1 0 0,1 0-1 0 0,0 0 0 0 0,-1 0 1 0 0,1 1-1 0 0,-1-1 1 0 0,0 1-1 0 0,0-1 0 0 0,0 1 1 0 0,0 0-1 0 0,0-1 0 0 0,-1 1 1 0 0,1 0-1 0 0,-1-1 0 0 0,0 1 1 0 0,0 0-1 0 0,0 0 1 0 0,0 0 3 0 0,-18 91 165 0 0,7-73-117 0 0,-1-1 0 0 0,-1 0 0 0 0,-1-1 0 0 0,0-1 0 0 0,-2 0 0 0 0,0-1 0 0 0,-1 0 0 0 0,0-2 0 0 0,-1 0 0 0 0,-7 3-48 0 0,-4 3-44 0 0,23-16-173 0 0,0 0 1 0 0,-1 0-1 0 0,1-1 1 0 0,-1 0-1 0 0,0 0 1 0 0,0-1-1 0 0,0 1 1 0 0,-1-1-1 0 0,1-1 0 0 0,-1 0 1 0 0,0 0-1 0 0,1 0 1 0 0,-2-1 216 0 0,-11-24-10469 0 0,18 18 7848 0 0,0 0-3712 0 0</inkml:trace>
  <inkml:trace contextRef="#ctx0" brushRef="#br0" timeOffset="4687.406">6428 696 10410 0 0,'0'0'1741'0'0,"0"0"-709"0"0,0 0-220 0 0,0 0 131 0 0,0 0 133 0 0,0 0 43 0 0,0 0-117 0 0,0 0-205 0 0,0 0-197 0 0,0 0-184 0 0,0 0-144 0 0,0 0-96 0 0,0 0-56 0 0,-4 33-48 0 0,-12 102-42 0 0,-2-64-461 0 0,12-67-1386 0 0,5-3-2789 0 0,0-3-4837 0 0,1-1 5122 0 0</inkml:trace>
  <inkml:trace contextRef="#ctx0" brushRef="#br0" timeOffset="4864.712">6513 335 9906 0 0,'0'0'1825'0'0,"0"0"-1113"0"0,0 0-560 0 0,0 0-208 0 0,0 0-248 0 0,0 0-144 0 0,0 0-97 0 0,0 0-143 0 0,0 0-304 0 0,0 0-1152 0 0,0 0-1873 0 0,0 0 616 0 0</inkml:trace>
  <inkml:trace contextRef="#ctx0" brushRef="#br0" timeOffset="5257.961">6605 965 11002 0 0,'0'0'2094'0'0,"0"0"-924"0"0,0 0-269 0 0,0 0 99 0 0,0 0 38 0 0,0 0-66 0 0,0 0-208 0 0,0 0-186 0 0,0 0-146 0 0,17-34-144 0 0,53-105-68 0 0,-23 65 1 0 0,21 1-170 0 0,-67 73-77 0 0,0 0 0 0 0,1 1 1 0 0,-1-1-1 0 0,0 0 0 0 0,0 1 0 0 0,0 0 0 0 0,0-1 0 0 0,1 1 0 0 0,-1 0 1 0 0,0-1-1 0 0,0 1 0 0 0,0 0 0 0 0,0 0 0 0 0,-1 0 0 0 0,1 0 1 0 0,0 0-1 0 0,0 0 0 0 0,-1 0 0 0 0,1 0 0 0 0,0 0 0 0 0,-1 1 1 0 0,1-1-1 0 0,-1 0 0 0 0,1 0 0 0 0,-1 1 0 0 0,0-1 0 0 0,0 0 0 0 0,1 0 1 0 0,-1 1-1 0 0,0-1 0 0 0,0 0 0 0 0,0 1 0 0 0,0-1 0 0 0,-1 0 1 0 0,1 0-1 0 0,0 1 0 0 0,0-1 0 0 0,-1 0 0 0 0,1 0 0 0 0,-1 1 0 0 0,1-1 1 0 0,-1 0-1 0 0,0 0 0 0 0,1 0 0 0 0,-1 0 0 0 0,0 0 26 0 0,1 7-31 0 0,-4 127-259 0 0,6-133 346 0 0,0 0 0 0 0,-1 0 0 0 0,1 0 0 0 0,0 0 0 0 0,0-1-1 0 0,0 1 1 0 0,0-1 0 0 0,0 1 0 0 0,1-1 0 0 0,-1 0 0 0 0,0 0 0 0 0,1 0-1 0 0,-1 0 1 0 0,1 0 0 0 0,-1-1 0 0 0,1 1 0 0 0,-1-1 0 0 0,1 0-1 0 0,-1 1 1 0 0,1-1 0 0 0,-1 0 0 0 0,1 0 0 0 0,-1-1 0 0 0,1 1-1 0 0,-1-1 1 0 0,1 1 0 0 0,-1-1 0 0 0,1 0 0 0 0,-1 0 0 0 0,1 0-1 0 0,-1 0 1 0 0,0 0 0 0 0,0 0 0 0 0,1-1 0 0 0,-1 1 0 0 0,0-1 0 0 0,0 1-1 0 0,-1-1 1 0 0,2 0-56 0 0,91-98 1923 0 0,-41 60-3771 0 0,-32 31-2855 0 0,0 4-5404 0 0,-12 4 3443 0 0</inkml:trace>
  <inkml:trace contextRef="#ctx0" brushRef="#br0" timeOffset="9636.009">7405 722 0 0 0,'0'0'412'0'0,"0"0"984"0"0,0 0 247 0 0,0 0-136 0 0,0 0-169 0 0,0 0-191 0 0,0 0-168 0 0,0 0-94 0 0,1-4-67 0 0,2-22 800 0 0,-29 9 2567 0 0,-26 31-2880 0 0,40-7-1297 0 0,1 0 0 0 0,0 1 1 0 0,0 1-1 0 0,1 0 0 0 0,0 0 0 0 0,1 1 0 0 0,0 0 0 0 0,1 1 0 0 0,0 0 1 0 0,0 0-1 0 0,1 1 0 0 0,1 0 0 0 0,0 0 0 0 0,1 0 0 0 0,0 1 1 0 0,0 0-1 0 0,2 0 0 0 0,-1 0 0 0 0,2 0 0 0 0,0 1 0 0 0,0-1 1 0 0,2 1-1 0 0,-1-1 0 0 0,2 1 0 0 0,0 1-8 0 0,0-12 15 0 0,0 1 1 0 0,1-1-1 0 0,0 0 0 0 0,-1 0 1 0 0,1 0-1 0 0,0 0 0 0 0,0 0 1 0 0,1 0-1 0 0,-1-1 0 0 0,1 1 1 0 0,-1-1-1 0 0,1 0 0 0 0,0 1 1 0 0,0-1-1 0 0,0 0 0 0 0,0-1 1 0 0,0 1-1 0 0,0 0 0 0 0,1-1 1 0 0,-1 0-1 0 0,0 0 0 0 0,1 0 1 0 0,-1 0-1 0 0,1 0 0 0 0,-1-1 1 0 0,1 0-1 0 0,3 0-15 0 0,97-12 1036 0 0,-75-1-882 0 0,-1-1 0 0 0,-1-2 0 0 0,0-1 1 0 0,-2-1-1 0 0,0-2 0 0 0,0 0 0 0 0,-2-1 0 0 0,-1-1 1 0 0,3-6-155 0 0,-21 24 0 0 0,35-37 140 0 0,-38 40-119 0 0,-1 1-38 0 0,0 0-58 0 0,0 0-74 0 0,0 12-498 0 0,0-2 596 0 0,17 145 32 0 0,-6-119 2 0 0,0 0 0 0 0,-3 1 0 0 0,0-1 0 0 0,-3 2 0 0 0,-1-1 0 0 0,-2 0 0 0 0,-1 1 0 0 0,-2 0 0 0 0,-2-1 0 0 0,-5 23 17 0 0,7-52 17 0 0,-1 0 1 0 0,-1 1-1 0 0,1-1 0 0 0,-1 0 0 0 0,0-1 0 0 0,-1 1 1 0 0,0-1-1 0 0,0 1 0 0 0,-1-1 0 0 0,0 0 0 0 0,0-1 1 0 0,-1 1-1 0 0,0-1 0 0 0,0 0 0 0 0,0 0 0 0 0,-1-1 1 0 0,1 0-1 0 0,-1 0 0 0 0,-1-1 0 0 0,1 1 0 0 0,-1-2 1 0 0,1 1-1 0 0,-1-1 0 0 0,0 0 0 0 0,0-1 0 0 0,0 0 1 0 0,-1 0-1 0 0,1 0 0 0 0,-1-1 0 0 0,0-1-17 0 0,-101-9 497 0 0,106 8-454 0 0,0 0-1 0 0,1 0 0 0 0,-1 0 1 0 0,1 0-1 0 0,-1-1 1 0 0,1 0-1 0 0,0 0 1 0 0,-1 0-1 0 0,1 0 1 0 0,0 0-1 0 0,0-1 0 0 0,1 1 1 0 0,-1-1-1 0 0,0 0 1 0 0,1 0-1 0 0,0 0 1 0 0,-1 0-1 0 0,1 0 1 0 0,1 0-1 0 0,-1-1 1 0 0,0 1-1 0 0,1-1 0 0 0,-1 1 1 0 0,1-1-1 0 0,0 0 1 0 0,1 1-1 0 0,-2-4-42 0 0,4-5 17 0 0,1 1 0 0 0,0-1 0 0 0,0 0 0 0 0,1 1 0 0 0,1 0 0 0 0,0 0 0 0 0,0 0 0 0 0,1 1 0 0 0,0-1 0 0 0,1 1 0 0 0,0 1 0 0 0,1-1 0 0 0,0 1 0 0 0,0 1 0 0 0,1 0 0 0 0,0 0 0 0 0,0 0 0 0 0,1 1 0 0 0,0 1 0 0 0,1-1 0 0 0,4-1-17 0 0,-6 2 3 0 0,46-32-102 0 0,1 3 0 0 0,1 3 0 0 0,2 2 1 0 0,2 2-1 0 0,0 4 99 0 0,18-1-1790 0 0,-52 20-1591 0 0,-1 1-3563 0 0,-12 3-2274 0 0</inkml:trace>
</inkml:ink>
</file>

<file path=ppt/ink/ink6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3.4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 5297 0 0,'0'0'1258'0'0,"0"0"-105"0"0,0 0 78 0 0,0 0 180 0 0,0 0 150 0 0,0 0-4 0 0,0 0-237 0 0,0 0-322 0 0,0 0-327 0 0,0 0-260 0 0,0 0-190 0 0,-2 0-110 0 0,0 2-84 0 0,0 0 0 0 0,1 0 0 0 0,-1 0 0 0 0,1 0 0 0 0,0 0 0 0 0,-1 0 0 0 0,1 1 0 0 0,0-1 0 0 0,0 0 0 0 0,1 1 0 0 0,-1-1 0 0 0,0 1 0 0 0,1-1 0 0 0,-1 1 0 0 0,1-1 0 0 0,0 1 0 0 0,0-1 1 0 0,0 1-1 0 0,0-1 0 0 0,1 1 0 0 0,-1-1 0 0 0,0 1 0 0 0,1-1 0 0 0,0 1 0 0 0,0-1 0 0 0,0 2-27 0 0,1 14 202 0 0,0 153 1823 0 0,-15 116-2025 0 0,9-118 128 0 0,4-168-123 0 0,0 1 1 0 0,0-1 0 0 0,1 0 0 0 0,-1 1-1 0 0,0-1 1 0 0,1 0 0 0 0,-1 0-1 0 0,1 1 1 0 0,-1-1 0 0 0,1 0 0 0 0,0 0-1 0 0,-1 0 1 0 0,1 1 0 0 0,0-1-1 0 0,0 0 1 0 0,0 0 0 0 0,0 0 0 0 0,0 0-1 0 0,0-1 1 0 0,0 1 0 0 0,0 0-1 0 0,0 0 1 0 0,0-1 0 0 0,0 1 0 0 0,1 0-1 0 0,-1-1 1 0 0,0 1 0 0 0,1-1 0 0 0,-1 0-1 0 0,0 1 1 0 0,1-1 0 0 0,-1 0-1 0 0,0 0 1 0 0,1 0 0 0 0,-1 0 0 0 0,0 0-1 0 0,1 0 1 0 0,-1 0 0 0 0,0 0-1 0 0,1-1 1 0 0,-1 1 0 0 0,0 0 0 0 0,1-1-1 0 0,-1 1 1 0 0,0-1 0 0 0,0 0-1 0 0,1 1-5 0 0,56-33 398 0 0,18-31-193 0 0,-56 44-194 0 0,2 1 0 0 0,0 0 1 0 0,1 2-1 0 0,1 1 0 0 0,0 1 0 0 0,1 0 0 0 0,1 2 0 0 0,25-9-11 0 0,-49 21-2 0 0,0 0-1 0 0,0 0 1 0 0,1 0 0 0 0,-1 0 0 0 0,0 1 0 0 0,1-1 0 0 0,-1 1-1 0 0,1-1 1 0 0,-1 1 0 0 0,0 0 0 0 0,1 0 0 0 0,-1 0-1 0 0,1 0 1 0 0,-1 0 0 0 0,1 1 0 0 0,-1-1 0 0 0,0 1-1 0 0,1-1 1 0 0,-1 1 0 0 0,0 0 0 0 0,1 0 0 0 0,-1 0-1 0 0,0 0 1 0 0,0 1 0 0 0,0-1 0 0 0,0 0 0 0 0,0 1 0 0 0,0-1-1 0 0,0 1 1 0 0,-1 0 0 0 0,1 0 0 0 0,-1 0 0 0 0,1 0-1 0 0,-1 0 1 0 0,1 0 0 0 0,-1 0 0 0 0,0 0 0 0 0,0 0-1 0 0,0 1 1 0 0,-1-1 0 0 0,1 0 0 0 0,0 1 2 0 0,0 8 52 0 0,1 1 0 0 0,-2 0 0 0 0,0 0 0 0 0,0-1 0 0 0,-1 1 0 0 0,0 0 0 0 0,-1 0 0 0 0,-1-1 0 0 0,0 1 0 0 0,0-1 0 0 0,-1 0 0 0 0,-1 0 0 0 0,1 0 0 0 0,-2-1 0 0 0,0 0 0 0 0,0 0 0 0 0,-1 1-52 0 0,-3 3-60 0 0,0 0-1 0 0,-1-1 1 0 0,0-1 0 0 0,-1 1-1 0 0,0-2 1 0 0,-1 0 0 0 0,0 0-1 0 0,-1-1 1 0 0,0-1 0 0 0,-1 0-1 0 0,0-1 1 0 0,0-1 0 0 0,-1 0-1 0 0,0-1 1 0 0,0-1 0 0 0,0 0-1 0 0,-1-2 1 0 0,1 1 0 0 0,-1-2-1 0 0,0 0 1 0 0,-11-1 60 0 0,26-1-110 0 0,-75-5-4365 0 0,30-12-6521 0 0,41 13 5834 0 0</inkml:trace>
  <inkml:trace contextRef="#ctx0" brushRef="#br0" timeOffset="574.219">592 834 0 0 0,'0'0'922'0'0,"0"0"694"0"0,0 0 387 0 0,0 0 151 0 0,0 0-28 0 0,0 0-78 0 0,0 0-98 0 0,0 0-191 0 0,0 0-279 0 0,0 0-300 0 0,33-4-294 0 0,105-13-206 0 0,-73-5 127 0 0,-56 13-630 0 0,6-3-17 0 0,0-1 0 0 0,-1 0 0 0 0,0-1 0 0 0,-1 0 0 0 0,-1-1 0 0 0,0-1 0 0 0,-1 0 1 0 0,-1 0-1 0 0,-1-1 0 0 0,0-1 0 0 0,2-6-160 0 0,-5 9 17 0 0,-1 0 1 0 0,-1 0-1 0 0,0-1 1 0 0,-1 0-1 0 0,-1 1 1 0 0,0-1-1 0 0,-1 0 1 0 0,-1-10-18 0 0,0 23-29 0 0,0 1 1 0 0,0 0 0 0 0,-1-1-1 0 0,1 1 1 0 0,-1-1 0 0 0,1 1-1 0 0,-1 0 1 0 0,0-1-1 0 0,0 1 1 0 0,0 0 0 0 0,0 0-1 0 0,0 0 1 0 0,0 0 0 0 0,-1 0-1 0 0,1 0 1 0 0,-1 0 0 0 0,0 0-1 0 0,1 0 1 0 0,-1 1 0 0 0,0-1-1 0 0,0 1 1 0 0,0-1 0 0 0,0 1-1 0 0,0 0 1 0 0,0 0 0 0 0,-1 0-1 0 0,1 0 1 0 0,0 0 0 0 0,-1 0-1 0 0,1 1 1 0 0,0-1-1 0 0,-1 1 1 0 0,1-1 0 0 0,-1 1-1 0 0,1 0 1 0 0,-1 0 0 0 0,1 0-1 0 0,0 0 1 0 0,-1 1 0 0 0,1-1 28 0 0,-7 1-94 0 0,1 0 0 0 0,0 1 0 0 0,0-1 0 0 0,0 2 1 0 0,0-1-1 0 0,0 1 0 0 0,0 0 0 0 0,0 1 0 0 0,1 0 1 0 0,0 0-1 0 0,-2 2 94 0 0,3-3-13 0 0,1 0 0 0 0,0 0 0 0 0,0 0 0 0 0,1 1 1 0 0,-1 0-1 0 0,1 0 0 0 0,-1 0 0 0 0,1 0 0 0 0,1 1 0 0 0,-1 0 1 0 0,0 0-1 0 0,1 0 0 0 0,0 0 0 0 0,1 0 0 0 0,-1 1 0 0 0,1-1 1 0 0,0 1-1 0 0,0 0 0 0 0,0-1 0 0 0,1 1 0 0 0,0 0 0 0 0,0 0 0 0 0,1 0 1 0 0,0 0-1 0 0,0 0 0 0 0,0 0 0 0 0,1 0 0 0 0,-1 0 0 0 0,1 0 1 0 0,1-1-1 0 0,-1 1 0 0 0,1 0 0 0 0,0-1 0 0 0,0 1 0 0 0,3 3 13 0 0,5 0 75 0 0,1-1-1 0 0,0 0 0 0 0,0-1 0 0 0,1-1 0 0 0,0 1 0 0 0,0-2 1 0 0,0 1-1 0 0,1-2 0 0 0,0 0 0 0 0,0 0 0 0 0,0-1 0 0 0,0-1 1 0 0,0 0-1 0 0,1-1 0 0 0,7 0-74 0 0,15 4 332 0 0,-33-5-320 0 0,-1 0 1 0 0,0 0 0 0 0,0 1-1 0 0,0-1 1 0 0,0 1 0 0 0,0-1-1 0 0,0 1 1 0 0,0 0-1 0 0,0 0 1 0 0,0 0 0 0 0,0 0-1 0 0,0 0 1 0 0,-1 1 0 0 0,1-1-1 0 0,0 0 1 0 0,-1 1 0 0 0,1-1-1 0 0,-1 1 1 0 0,1 0 0 0 0,-1 0-1 0 0,0-1 1 0 0,0 1-1 0 0,0 0 1 0 0,0 0 0 0 0,0 0-1 0 0,0 0 1 0 0,0 0 0 0 0,-1 0-1 0 0,1 0 1 0 0,-1 0 0 0 0,1 0-1 0 0,-1 1 1 0 0,0-1-1 0 0,0 0 1 0 0,0 0 0 0 0,0 0-1 0 0,0 0 1 0 0,-1 1 0 0 0,1-1-1 0 0,0 0 1 0 0,-1 1-13 0 0,-35 88 178 0 0,32-82-189 0 0,-19 55-1407 0 0,21-50-3805 0 0,1-1-4822 0 0,1-12 5528 0 0</inkml:trace>
  <inkml:trace contextRef="#ctx0" brushRef="#br0" timeOffset="1414.069">1597 635 0 0 0,'0'0'1712'0'0,"0"0"334"0"0,0 0 56 0 0,0 0 180 0 0,0 0 136 0 0,0 0-106 0 0,0 0-333 0 0,0 0-438 0 0,0 0-363 0 0,0 0-268 0 0,0 0-246 0 0,0 0-177 0 0,-10-9-126 0 0,-34-26-75 0 0,3 41 86 0 0,32-1-286 0 0,-8 4-9 0 0,0 2 0 0 0,0 0 0 0 0,1 1 0 0 0,1 1 0 0 0,0 1 0 0 0,1 0-1 0 0,0 0 1 0 0,1 2-77 0 0,7-9-8 0 0,0 1-1 0 0,1 0 1 0 0,0 1-1 0 0,1-1 1 0 0,0 1-1 0 0,0 0 0 0 0,1 0 1 0 0,0 0-1 0 0,0 1 1 0 0,1-1-1 0 0,0 1 1 0 0,1-1-1 0 0,0 1 1 0 0,1 0-1 0 0,0-1 9 0 0,0-6-1 0 0,0-1 0 0 0,0 1 0 0 0,1-1 0 0 0,-1 1 0 0 0,1-1 0 0 0,0 0 0 0 0,-1 1 0 0 0,1-1 0 0 0,0 0 0 0 0,0 1 0 0 0,1-1 0 0 0,-1 0 0 0 0,0 0 0 0 0,1 0 0 0 0,-1 0 0 0 0,1 0 0 0 0,0-1 0 0 0,-1 1 0 0 0,1 0 0 0 0,0-1 0 0 0,0 1 0 0 0,0-1 0 0 0,0 0 0 0 0,1 1 0 0 0,-1-1 0 0 0,0 0 0 0 0,0 0 0 0 0,1-1 0 0 0,-1 1 0 0 0,0 0 0 0 0,1-1 0 0 0,-1 0 0 0 0,1 1 0 0 0,0-1 1 0 0,85-12 629 0 0,-64-1-586 0 0,-1-1 0 0 0,-1-1 0 0 0,0-1 0 0 0,-1-1 0 0 0,0-1 0 0 0,-2 0 0 0 0,2-3-43 0 0,17-6-848 0 0,-37 49 425 0 0,-1-11 429 0 0,-1-7-8 0 0,0 0 0 0 0,0-1 0 0 0,0 1 0 0 0,1 0 0 0 0,0 0 0 0 0,-1 0 0 0 0,1 0 0 0 0,1 0 0 0 0,-1 0 0 0 0,0-1 0 0 0,1 1 0 0 0,0 0 0 0 0,0 0 0 0 0,0 0 1 0 0,0-1-1 0 0,1 1 0 0 0,-1-1 0 0 0,1 1 0 0 0,0-1 0 0 0,0 0 0 0 0,1 1 0 0 0,-1-1 0 0 0,0 0 0 0 0,1 0 0 0 0,0-1 0 0 0,0 1 0 0 0,0 0 0 0 0,0-1 0 0 0,0 0 0 0 0,0 0 0 0 0,1 0 0 0 0,-1 0 0 0 0,1 0 0 0 0,-1-1 0 0 0,1 0 0 0 0,1 1 2 0 0,2-1 35 0 0,1-1 0 0 0,-1 0 0 0 0,0 0 0 0 0,0-1 0 0 0,0 0 0 0 0,0 0 0 0 0,0-1 1 0 0,0 0-1 0 0,0 0 0 0 0,0 0 0 0 0,0-1 0 0 0,-1 0 0 0 0,1 0 0 0 0,-1-1 0 0 0,0 0 0 0 0,0 0 0 0 0,0 0 0 0 0,-1-1 0 0 0,0 0 0 0 0,0 0 0 0 0,4-5-35 0 0,22-25 77 0 0,-2-1-1 0 0,-2-1 1 0 0,-1-1 0 0 0,-2-1-1 0 0,-2-2 1 0 0,-2 0-1 0 0,8-23-76 0 0,-13 29-28 0 0,-1-1-1 0 0,-2 0 0 0 0,-2-1 0 0 0,-1 0 0 0 0,3-27 29 0 0,-10-14 264 0 0,-19 86-216 0 0,6 42-74 0 0,1 0 0 0 0,2 1 0 0 0,3 0 0 0 0,2 0 0 0 0,2 0 0 0 0,6 42 26 0 0,-4-54-21 0 0,7 197 138 0 0,-7-233-193 0 0,-1 0-1 0 0,0 0 0 0 0,0-1 0 0 0,0 1 0 0 0,0 0 0 0 0,0 0 0 0 0,-1 0 1 0 0,1-1-1 0 0,-1 1 0 0 0,0 0 0 0 0,1-1 0 0 0,-1 1 0 0 0,-1-1 1 0 0,1 1-1 0 0,0-1 0 0 0,-1 1 0 0 0,1-1 0 0 0,-1 0 0 0 0,0 1 0 0 0,1-1 1 0 0,-1 0-1 0 0,0 0 0 0 0,0-1 0 0 0,-2 2 77 0 0,-7-24-8670 0 0,9 13 2612 0 0,2 4 467 0 0</inkml:trace>
  <inkml:trace contextRef="#ctx0" brushRef="#br0" timeOffset="1746.015">2410 462 5097 0 0,'0'0'3254'0'0,"0"0"-2103"0"0,0 0-630 0 0,0 0 258 0 0,0 0 319 0 0,0 0 179 0 0,0 0-52 0 0,0 0-240 0 0,0 0-202 0 0,-31 27-149 0 0,-98 84-94 0 0,36-33 1095 0 0,91-77-1605 0 0,1 0-18 0 0,-1 0 1 0 0,1 1-1 0 0,-1-1 0 0 0,1 0 0 0 0,0 0 1 0 0,-1 0-1 0 0,1 1 0 0 0,0-1 1 0 0,0 1-1 0 0,0-1 0 0 0,0 1 0 0 0,0-1 1 0 0,0 1-1 0 0,0 0 0 0 0,1-1 0 0 0,-1 1 1 0 0,1 0-1 0 0,-1 0 0 0 0,1 0 1 0 0,-1-1-1 0 0,1 1 0 0 0,0 0 0 0 0,0 0 1 0 0,0 0-1 0 0,0 0 0 0 0,1 0-12 0 0,28 29 76 0 0,61 27 603 0 0,-86-54-612 0 0,5 5 88 0 0,1 1 1 0 0,1-2-1 0 0,-1 1 0 0 0,1-2 1 0 0,1 1-1 0 0,-1-2 0 0 0,1 1 1 0 0,9 2-156 0 0,17-9-2059 0 0,-26-4-2949 0 0,-4-2-5010 0 0,-6 2 5710 0 0</inkml:trace>
  <inkml:trace contextRef="#ctx0" brushRef="#br0" timeOffset="2158.551">2554 811 2112 0 0,'0'0'1562'0'0,"0"0"-828"0"0,0 0 154 0 0,0 0 629 0 0,0 0 400 0 0,0 0 157 0 0,0 0-147 0 0,0 0-291 0 0,0 0-233 0 0,0 0-201 0 0,0 0-185 0 0,0 0-139 0 0,32-1-113 0 0,99-9-119 0 0,-66-8 127 0 0,-56 11-610 0 0,-2 3-100 0 0,0 0 0 0 0,0 0 0 0 0,0-1 0 0 0,-1 0 0 0 0,1 0 0 0 0,-1 0 0 0 0,-1-1 0 0 0,1 0 0 0 0,-1 0 0 0 0,0 0 0 0 0,0-1 0 0 0,-1 1 0 0 0,0-1 0 0 0,0-1 0 0 0,0 1 0 0 0,-1 0 0 0 0,0-1 0 0 0,-1 1 0 0 0,0-1 0 0 0,0 0 0 0 0,0 0 0 0 0,-1 0 0 0 0,0 0 0 0 0,-1-4-63 0 0,-2 9-37 0 0,0 0 1 0 0,0 1-1 0 0,0-1 0 0 0,-1 0 1 0 0,1 1-1 0 0,-1-1 0 0 0,0 1 0 0 0,0 0 1 0 0,0 0-1 0 0,0 0 0 0 0,0 0 1 0 0,0 1-1 0 0,0-1 0 0 0,-1 1 0 0 0,1 0 1 0 0,0 0-1 0 0,-1 0 0 0 0,1 0 1 0 0,-1 1-1 0 0,1-1 0 0 0,-1 1 0 0 0,1 0 1 0 0,-1 0-1 0 0,1 0 0 0 0,-1 1 0 0 0,0-1 1 0 0,1 1-1 0 0,0 0 0 0 0,-1 0 1 0 0,0 0 36 0 0,-8 3-31 0 0,1 0 0 0 0,-1 1 0 0 0,1 0 0 0 0,0 1-1 0 0,1 0 1 0 0,-1 0 0 0 0,1 1 0 0 0,0 1 0 0 0,1 0 0 0 0,0 0 0 0 0,0 1 0 0 0,1 0 0 0 0,0 0 0 0 0,1 1 0 0 0,-7 10 31 0 0,10-14 13 0 0,-1 0 0 0 0,1 0 0 0 0,0 0 0 0 0,1 1 0 0 0,-1-1 0 0 0,1 1 0 0 0,1 0 0 0 0,-1 0 0 0 0,1 0 0 0 0,1 0 0 0 0,-1 1 0 0 0,1-1 0 0 0,0 0-1 0 0,1 1 1 0 0,0-1 0 0 0,0 1 0 0 0,0-1 0 0 0,1 0 0 0 0,0 1 0 0 0,1-1 0 0 0,0 0 0 0 0,0 0 0 0 0,0 0 0 0 0,1 0 0 0 0,0 0 0 0 0,0-1 0 0 0,1 1 0 0 0,-1-1 0 0 0,2 0 0 0 0,-1 0 0 0 0,1 0 0 0 0,0 0 0 0 0,0-1 0 0 0,0 0-1 0 0,1 0 1 0 0,-1 0 0 0 0,1-1 0 0 0,3 1-13 0 0,7 3 23 0 0,0-1 1 0 0,1-1-1 0 0,-1 0 0 0 0,1-1 0 0 0,1-1 1 0 0,-1-1-1 0 0,0-1 0 0 0,1 0 0 0 0,0-1 0 0 0,10-1-23 0 0,60-3-2559 0 0,-53-3-3097 0 0,-23 3 1085 0 0,3 2-4526 0 0</inkml:trace>
</inkml:ink>
</file>

<file path=ppt/ink/ink6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0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62 583 0 0 0,'0'0'816'0'0,"0"0"640"0"0,0 0 126 0 0,0 0-166 0 0,0 0-169 0 0,0 0-164 0 0,0 0-139 0 0,0 0-75 0 0,5 0 2894 0 0,-34 151-941 0 0,26-136-2728 0 0,-9 44 259 0 0,2-1 1 0 0,3 2 0 0 0,2 31-354 0 0,5-90 16 0 0,-1 0 0 0 0,1 0-1 0 0,0 0 1 0 0,0 0 0 0 0,0 0 0 0 0,0 0 0 0 0,0 0-1 0 0,1 0 1 0 0,-1 1 0 0 0,0-1 0 0 0,0 0-1 0 0,1 0 1 0 0,-1 0 0 0 0,1 0 0 0 0,-1 0 0 0 0,1 0-1 0 0,-1 0 1 0 0,1 0 0 0 0,-1-1 0 0 0,1 1 0 0 0,0 0-1 0 0,0 0 1 0 0,-1 0 0 0 0,1-1 0 0 0,0 1 0 0 0,0 0-1 0 0,0-1 1 0 0,0 1 0 0 0,0 0 0 0 0,0-1-1 0 0,0 0 1 0 0,0 1 0 0 0,0-1 0 0 0,0 0 0 0 0,0 1-1 0 0,0-1 1 0 0,0 0 0 0 0,0 0 0 0 0,1 0 0 0 0,-1 0-1 0 0,0 0 1 0 0,0 0 0 0 0,0 0 0 0 0,0 0-1 0 0,0 0 1 0 0,0-1 0 0 0,0 1 0 0 0,0 0 0 0 0,0-1-1 0 0,0 1 1 0 0,0-1 0 0 0,1 1-16 0 0,52-31 1074 0 0,144-148-673 0 0,-179 173-989 0 0,-15 34 215 0 0,-2-10 440 0 0,4 33-18 0 0,-6-43-40 0 0,0-1 1 0 0,0 0-1 0 0,1 1 0 0 0,0-1 0 0 0,0 0 0 0 0,1 0 0 0 0,0 1 0 0 0,0-1 0 0 0,1-1 0 0 0,-1 1 0 0 0,1 0 0 0 0,1 0 0 0 0,0-1 0 0 0,0 0 0 0 0,0 0 0 0 0,1 1-9 0 0,-1-5 77 0 0,1-1 0 0 0,0 0 0 0 0,-1 0-1 0 0,1 0 1 0 0,-1 0 0 0 0,1-1 0 0 0,0 0 0 0 0,-1 0-1 0 0,1 0 1 0 0,0 0 0 0 0,0-1 0 0 0,-1 1 0 0 0,1-1-1 0 0,-1-1 1 0 0,1 1 0 0 0,-1-1 0 0 0,1 1-1 0 0,-1-1 1 0 0,0 0 0 0 0,0-1 0 0 0,0 1 0 0 0,0-1-1 0 0,0 0 1 0 0,-1 0 0 0 0,1 0 0 0 0,-1 0 0 0 0,0-1-1 0 0,0 1 1 0 0,0-1 0 0 0,0 0 0 0 0,0 0-1 0 0,-1 0 1 0 0,0 0-77 0 0,97-157 280 0 0,-74 103-2926 0 0,-3-1-4052 0 0,-16 43 1035 0 0,-2 5-893 0 0</inkml:trace>
  <inkml:trace contextRef="#ctx0" brushRef="#br0" timeOffset="573.87">840 1 8266 0 0,'0'0'539'0'0,"0"0"-374"0"0,0 0-32 0 0,0 0 307 0 0,0 0 345 0 0,0 0 205 0 0,0 0-5 0 0,0 0-141 0 0,0 0-145 0 0,0 0-115 0 0,-12 35-45 0 0,-36 110-27 0 0,31-56 372 0 0,34 224 1399 0 0,-10 10-1531 0 0,0-279-689 0 0,-6-44-37 0 0,1 1 0 0 0,-1-1 0 0 0,0 0 0 0 0,0-1 0 0 0,1 1 0 0 0,-1 0 1 0 0,0 0-1 0 0,0 0 0 0 0,0-1 0 0 0,1 1 0 0 0,-1-1 0 0 0,0 1 0 0 0,0-1 0 0 0,0 1 0 0 0,0-1 0 0 0,0 1 1 0 0,0-1-1 0 0,0 0 0 0 0,0 0 0 0 0,0 0 0 0 0,0 1 0 0 0,0-1 0 0 0,-1 0 0 0 0,1 0 0 0 0,0 0 0 0 0,-1 0 0 0 0,1 0 1 0 0,0 0-1 0 0,-1-1 0 0 0,1 1 0 0 0,-1 0-26 0 0,2-2 22 0 0,137-150 199 0 0,-129 140-250 0 0,1 1 1 0 0,0 0-1 0 0,1 1 1 0 0,0 0-1 0 0,1 1 1 0 0,1 0-1 0 0,12-6 29 0 0,-25 15-7 0 0,-1 1-1 0 0,1 0 1 0 0,0 0-1 0 0,-1 0 1 0 0,1 0 0 0 0,0-1-1 0 0,0 1 1 0 0,-1 0-1 0 0,1 0 1 0 0,0 0 0 0 0,0 1-1 0 0,-1-1 1 0 0,1 0 0 0 0,0 0-1 0 0,-1 0 1 0 0,1 0-1 0 0,0 1 1 0 0,-1-1 0 0 0,1 0-1 0 0,0 1 1 0 0,-1-1-1 0 0,1 0 1 0 0,0 1 0 0 0,-1-1-1 0 0,1 1 1 0 0,-1-1-1 0 0,1 1 1 0 0,-1-1 0 0 0,1 1-1 0 0,-1 0 1 0 0,0-1-1 0 0,1 1 1 0 0,-1-1 0 0 0,1 1-1 0 0,-1 0 1 0 0,0-1-1 0 0,0 1 1 0 0,1 0 0 0 0,-1 0-1 0 0,0-1 1 0 0,0 1 0 0 0,0 0-1 0 0,0-1 1 0 0,0 1-1 0 0,0 0 1 0 0,0 0 0 0 0,0-1-1 0 0,0 1 1 0 0,0 0-1 0 0,-1 0 8 0 0,0 47 293 0 0,1-43-276 0 0,-39 203 711 0 0,45-145-744 0 0,22-58-3547 0 0,-11-10-9309 0 0,-16 2 8340 0 0</inkml:trace>
  <inkml:trace contextRef="#ctx0" brushRef="#br0" timeOffset="856.702">1256 877 688 0 0,'0'0'2033'0'0,"0"0"-796"0"0,0 0-257 0 0,0 0 154 0 0,0 0 97 0 0,0 0-40 0 0,0 0-240 0 0,0 0-333 0 0,0 0-256 0 0,-7 32-159 0 0,-24 95-89 0 0,27-79 6 0 0,9-41-180 0 0,-2-4-371 0 0,4-2-4853 0 0,-6-2 3636 0 0,1 1-1791 0 0</inkml:trace>
  <inkml:trace contextRef="#ctx0" brushRef="#br0" timeOffset="1018.633">1247 377 14971 0 0,'0'0'1048'0'0,"0"0"-383"0"0,0 0-89 0 0,0 0-24 0 0,0 0-96 0 0,0 0-304 0 0,0 0-344 0 0,0 0-232 0 0,0 0-80 0 0,0 0-24 0 0,0 0-57 0 0,0 0-279 0 0,0 0-696 0 0,7 29-1289 0 0,-3-22-1656 0 0,2-3-1904 0 0</inkml:trace>
  <inkml:trace contextRef="#ctx0" brushRef="#br0" timeOffset="1253.515">1575 262 5257 0 0,'0'0'2214'0'0,"0"0"-846"0"0,0 0-292 0 0,0 0 193 0 0,0 0 171 0 0,0 0 6 0 0,0 0-226 0 0,0 0-273 0 0,0 0-200 0 0,0 0-161 0 0,0 0-115 0 0,-4 36-111 0 0,-12 112-97 0 0,12 30 308 0 0,4-120-460 0 0,1 1 8 0 0,-2-1 0 0 0,-3 1 0 0 0,-8 41-119 0 0,-15 51-1259 0 0,27-151 575 0 0,20-10-11852 0 0,-16 5 7312 0 0</inkml:trace>
  <inkml:trace contextRef="#ctx0" brushRef="#br0" timeOffset="1558.562">1682 1028 0 0 0,'0'0'480'0'0,"0"0"1006"0"0,0 0 422 0 0,0 0 46 0 0,0 0-26 0 0,0 0-31 0 0,0 0-24 0 0,0 0-11 0 0,0 0-124 0 0,0 0-219 0 0,0 0-267 0 0,0 0-246 0 0,31 3-185 0 0,97 8-139 0 0,-125-11-646 0 0,-1 1 1 0 0,1 0 0 0 0,-1-1 0 0 0,1 0-1 0 0,-1 1 1 0 0,1-1 0 0 0,0 0-1 0 0,-1-1 1 0 0,1 1 0 0 0,-1 0 0 0 0,1-1-1 0 0,-1 1 1 0 0,1-1 0 0 0,-1 0-1 0 0,1 0 1 0 0,-1 0 0 0 0,0 0-1 0 0,1 0 1 0 0,-1 0 0 0 0,0-1 0 0 0,0 1-1 0 0,0-1 1 0 0,0 1 0 0 0,1-2-37 0 0,3-4 158 0 0,5-1-59 0 0,-1-1 1 0 0,0 0-1 0 0,-1-1 1 0 0,0 0-1 0 0,0 0 1 0 0,-1-1-1 0 0,0 0 1 0 0,-1-1 0 0 0,0 1-1 0 0,-1-1 1 0 0,0-1-1 0 0,-1 1 1 0 0,-1-1-1 0 0,0 0 1 0 0,0 0-1 0 0,-1 0 1 0 0,0-13-100 0 0,-3 23-24 0 0,-1 0 1 0 0,0-1 0 0 0,0 1-1 0 0,0 0 1 0 0,-1 0-1 0 0,1 0 1 0 0,-1 0-1 0 0,0 0 1 0 0,0 0-1 0 0,0 1 1 0 0,0-1-1 0 0,0 1 1 0 0,0-1-1 0 0,-1 1 1 0 0,1 0-1 0 0,-1-1 1 0 0,0 1 0 0 0,1 1-1 0 0,-1-1 1 0 0,0 0-1 0 0,0 1 1 0 0,0-1-1 0 0,0 1 1 0 0,-1 0-1 0 0,1 0 1 0 0,0 0-1 0 0,0 1 1 0 0,-1-1-1 0 0,1 1 1 0 0,0 0-1 0 0,-1 0 1 0 0,1 0 0 0 0,-1 0-1 0 0,1 0 1 0 0,0 1-1 0 0,-1-1 1 0 0,1 1-1 0 0,0 0 1 0 0,0 0-1 0 0,0 1 1 0 0,0-1-1 0 0,0 0 1 0 0,0 1-1 0 0,0 0 1 0 0,0 0 0 0 0,0 0-1 0 0,1 0 1 0 0,-1 0-1 0 0,1 0 1 0 0,-1 1-1 0 0,1-1 1 0 0,0 1 23 0 0,-18 14-75 0 0,0 2 1 0 0,1 0 0 0 0,1 0-1 0 0,1 2 1 0 0,1 0 0 0 0,1 1-1 0 0,1 1 1 0 0,1 0 0 0 0,0 1-1 0 0,2 0 1 0 0,1 1-1 0 0,-2 11 75 0 0,10-31-13 0 0,0-1-1 0 0,1 0 0 0 0,0 1 1 0 0,0-1-1 0 0,0 1 0 0 0,1 0 1 0 0,-1-1-1 0 0,1 1 0 0 0,0 0 1 0 0,0-1-1 0 0,1 1 0 0 0,0-1 0 0 0,-1 1 1 0 0,1-1-1 0 0,1 1 0 0 0,-1-1 1 0 0,1 1-1 0 0,0-1 0 0 0,0 0 1 0 0,0 0-1 0 0,0 0 0 0 0,1 0 0 0 0,-1 0 1 0 0,1-1-1 0 0,0 1 0 0 0,0-1 1 0 0,1 0-1 0 0,-1 1 0 0 0,1-2 1 0 0,-1 1-1 0 0,1 0 0 0 0,0-1 0 0 0,0 1 1 0 0,0-1-1 0 0,0 0 0 0 0,1-1 1 0 0,1 1 13 0 0,17 5-236 0 0,1-1 0 0 0,0-2 1 0 0,0 0-1 0 0,0-2 0 0 0,0-1 1 0 0,0 0-1 0 0,6-2 236 0 0,-28 1-87 0 0,49-3-3077 0 0,-19-1-2224 0 0,-6 0-4841 0 0</inkml:trace>
</inkml:ink>
</file>

<file path=ppt/ink/ink6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7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0,'0'0'316'0'0,"0"0"61"0"0,0 0-124 0 0,0 0 236 0 0,0 0 487 0 0,0 0 408 0 0,0 0 109 0 0,0 0-224 0 0,0 0-408 0 0,0 0-369 0 0,0 0-228 0 0,4 9 239 0 0,-5 12-215 0 0,0-1 1 0 0,1 1 0 0 0,2 0 0 0 0,0-1 0 0 0,1 1 0 0 0,1-1-1 0 0,0 0 1 0 0,2 0 0 0 0,1 0 0 0 0,0-1 0 0 0,1 0 0 0 0,1 0 0 0 0,1-1-1 0 0,1 0 1 0 0,0-1 0 0 0,1 0 0 0 0,2 0-289 0 0,-11-14 89 0 0,-1-1 0 0 0,1 0-1 0 0,-1-1 1 0 0,1 1 0 0 0,0 0 0 0 0,-1-1 0 0 0,1 1 0 0 0,0-1-1 0 0,0 0 1 0 0,0 0 0 0 0,0 0 0 0 0,0 0 0 0 0,0-1 0 0 0,1 1-1 0 0,-1-1 1 0 0,0 0 0 0 0,0 0 0 0 0,0 0 0 0 0,1 0 0 0 0,-1 0-1 0 0,0-1 1 0 0,0 0 0 0 0,0 1 0 0 0,0-1 0 0 0,0 0 0 0 0,0 0-1 0 0,0-1 1 0 0,0 1 0 0 0,0-1 0 0 0,-1 1 0 0 0,2-2-89 0 0,77-70 1988 0 0,-64 55-2088 0 0,61-69 357 0 0,89-80-223 0 0,-165 165-47 0 0,0 0 0 0 0,-1 1 1 0 0,1-1-1 0 0,0 1 0 0 0,0 0 0 0 0,0 0 1 0 0,0-1-1 0 0,0 1 0 0 0,0 0 0 0 0,1 1 0 0 0,-1-1 1 0 0,0 0-1 0 0,0 1 0 0 0,1-1 0 0 0,-1 1 1 0 0,0 0-1 0 0,1 0 0 0 0,-1 0 0 0 0,0 0 1 0 0,1 0-1 0 0,-1 0 0 0 0,0 0 0 0 0,1 1 0 0 0,-1-1 1 0 0,0 1-1 0 0,0 0 0 0 0,1 0 0 0 0,-1 0 1 0 0,0 0-1 0 0,0 0 0 0 0,0 0 0 0 0,0 0 1 0 0,0 1-1 0 0,-1-1 0 0 0,1 1 0 0 0,0 0 0 0 0,-1-1 1 0 0,1 1-1 0 0,-1 0 0 0 0,1 0 0 0 0,-1 0 1 0 0,0 0-1 0 0,0 0 0 0 0,0 0 0 0 0,0 0 1 0 0,0 0-1 0 0,0 2 13 0 0,5 12 61 0 0,0 0 0 0 0,-2 0-1 0 0,0 0 1 0 0,0 1 0 0 0,-2 0 0 0 0,0 0 0 0 0,-1 0 0 0 0,-1-1 0 0 0,0 1 0 0 0,-2 0 0 0 0,1 0-1 0 0,-2 0 1 0 0,-1-1 0 0 0,0 1 0 0 0,0-1 0 0 0,-2 0 0 0 0,0 0 0 0 0,-1-1 0 0 0,-1 0-1 0 0,-2 4-60 0 0,8-15-1 0 0,0 0-1 0 0,0 1 0 0 0,-1-1 0 0 0,0 0 0 0 0,1-1 0 0 0,-1 1 0 0 0,0 0 0 0 0,-1-1 0 0 0,1 0 0 0 0,-1 1 0 0 0,0-1 0 0 0,1-1 1 0 0,-1 1-1 0 0,0-1 0 0 0,-1 1 0 0 0,1-1 0 0 0,0 0 0 0 0,-1-1 0 0 0,1 1 0 0 0,-1-1 0 0 0,1 0 0 0 0,-1 0 0 0 0,-1 0 2 0 0,4-1-111 0 0,1 0 0 0 0,-1 0-1 0 0,0 0 1 0 0,0 0 0 0 0,0 0-1 0 0,0 0 1 0 0,1 0 0 0 0,-1-1-1 0 0,0 1 1 0 0,0-1-1 0 0,1 0 1 0 0,-1 1 0 0 0,0-1-1 0 0,1 0 1 0 0,-1 0 0 0 0,1 0-1 0 0,-1 0 1 0 0,1 0 0 0 0,-1 0-1 0 0,1-1 1 0 0,0 1-1 0 0,0 0 1 0 0,0-1 0 0 0,-1 1-1 0 0,1-1 1 0 0,1 1 0 0 0,-1-1-1 0 0,0 0 1 0 0,0 1-1 0 0,0-1 112 0 0,-4-37-9284 0 0,5 28 5439 0 0,0 3 1222 0 0</inkml:trace>
</inkml:ink>
</file>

<file path=ppt/ink/ink6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14091 0 0,'0'0'848'0'0,"0"0"-384"0"0,0 0-184 0 0,0 0 136 0 0,0 0 97 0 0,0 0 23 0 0,0 0-144 0 0,0 0-216 0 0,0 0-336 0 0,0 0-256 0 0,0 0-168 0 0,0 0-169 0 0,0 0-79 0 0,0 0-400 0 0,-15 33-1289 0 0,26-29-2344 0 0,-5-4-1488 0 0</inkml:trace>
</inkml:ink>
</file>

<file path=ppt/ink/ink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41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200 748 0 0 0,'0'0'736'0'0,"0"0"211"0"0,0 0 175 0 0,0 0 294 0 0,0 0 362 0 0,0 0 198 0 0,0 0-94 0 0,0 0-326 0 0,0 0-428 0 0,0 0-361 0 0,0 0-231 0 0,-1-3-113 0 0,0-7 136 0 0,8 25 545 0 0,1 4-476 0 0,62 196 1598 0 0,-6 45-1737 0 0,-49-223-218 0 0,-8-48 1528 0 0,17-85-1210 0 0,4 1 1 0 0,28-60-590 0 0,14-42-125 0 0,-10 49-1680 0 0,-54 134 880 0 0,0 9-4222 0 0,-6 5 1584 0 0,0 0-1222 0 0,0 0-1387 0 0</inkml:trace>
  <inkml:trace contextRef="#ctx0" brushRef="#br0" timeOffset="370.287">606 1097 2224 0 0,'0'0'1629'0'0,"0"0"-261"0"0,0 0-112 0 0,0 0 113 0 0,0 0 95 0 0,0 0-73 0 0,0 0-237 0 0,0 0-254 0 0,0 0-189 0 0,0 0-114 0 0,0 0-76 0 0,0 0-56 0 0,0 0-25 0 0,-1 26-19 0 0,-3 125 283 0 0,4 58-541 0 0,0-208-662 0 0,0-1-345 0 0,-6-6-13148 0 0,6 5 13167 0 0,0-3 208 0 0</inkml:trace>
  <inkml:trace contextRef="#ctx0" brushRef="#br0" timeOffset="874.413">516 1105 2801 0 0,'0'0'1215'0'0,"0"0"-31"0"0,0 0 172 0 0,0 0 186 0 0,0 0 25 0 0,0 0-210 0 0,0 0-292 0 0,0 0-253 0 0,0 0-148 0 0,0 0-68 0 0,0 0-57 0 0,0 0-22 0 0,0 0-27 0 0,23-3-56 0 0,111-16 257 0 0,-58 11-61 0 0,-73 41-225 0 0,-13 14-118 0 0,8-44-284 0 0,1-1 0 0 0,0 1 0 0 0,-1 0 0 0 0,1 0 0 0 0,0 0-1 0 0,0 0 1 0 0,1 0 0 0 0,-1 0 0 0 0,1 0 0 0 0,-1 0 0 0 0,1 0 0 0 0,0 1 0 0 0,0-1-1 0 0,1 0 1 0 0,-1 0 0 0 0,1 0 0 0 0,-1 0 0 0 0,1 0 0 0 0,0 0 0 0 0,0 0 0 0 0,0 0 0 0 0,0 0-1 0 0,1 0 1 0 0,-1-1 0 0 0,1 1 0 0 0,0 0 0 0 0,0-1 0 0 0,0 0 0 0 0,0 1 0 0 0,1 0-3 0 0,3 0 16 0 0,-1 0 0 0 0,0 1 1 0 0,0-1-1 0 0,-1 1 0 0 0,1 0 0 0 0,-1 0 1 0 0,0 1-1 0 0,0-1 0 0 0,0 1 1 0 0,-1 0-1 0 0,1 0 0 0 0,-1 0 1 0 0,0 0-1 0 0,-1 1 0 0 0,1-1 1 0 0,-1 1-1 0 0,0-1 0 0 0,0 1 1 0 0,-1 0-1 0 0,0 0 0 0 0,0 2-16 0 0,-1-3 76 0 0,0 1 0 0 0,-1-1 1 0 0,0 0-1 0 0,0 0 0 0 0,-1 0 0 0 0,1 0 0 0 0,-1 0 0 0 0,0 0 0 0 0,-1 0 0 0 0,1 0 0 0 0,-1-1 0 0 0,0 1 0 0 0,0-1 0 0 0,0 0 1 0 0,-1 0-1 0 0,1 0 0 0 0,-1 0 0 0 0,0-1 0 0 0,0 1 0 0 0,0-1-76 0 0,-11 9-45 0 0,0 0 0 0 0,0-2 1 0 0,-1 0-1 0 0,-1 0 0 0 0,0-2 0 0 0,0 0 0 0 0,0-1 0 0 0,-1 0 1 0 0,0-2-1 0 0,-8 2 45 0 0,-13-1-2092 0 0,25-5-1509 0 0,1-1-3980 0 0,9 0 1200 0 0</inkml:trace>
  <inkml:trace contextRef="#ctx0" brushRef="#br0" timeOffset="1183.961">1205 1134 2377 0 0,'0'0'1512'0'0,"0"0"-191"0"0,0 0 148 0 0,0 0 346 0 0,0 0 191 0 0,0 0-134 0 0,0 0-412 0 0,0 0-422 0 0,0 0-281 0 0,0 0-157 0 0,0 0-93 0 0,0 0-48 0 0,-16 22-60 0 0,-48 70-70 0 0,30-30 121 0 0,-44 60-2 0 0,-70 62-542 0 0,111-146-123 0 0,-43 34-3832 0 0,63-59 127 0 0,3-3-3266 0 0,10-6 3839 0 0</inkml:trace>
  <inkml:trace contextRef="#ctx0" brushRef="#br0" timeOffset="1804.93">1203 1440 600 0 0,'0'0'1020'0'0,"0"0"-71"0"0,0 0 208 0 0,0 0 389 0 0,0 0 226 0 0,0 0-38 0 0,0 0-308 0 0,0 0-436 0 0,0 0-377 0 0,0 0-269 0 0,-34 34-166 0 0,-105 104-67 0 0,55-48 272 0 0,17-6 469 0 0,65-77-853 0 0,2-7-19 0 0,7-7 717 0 0,123-107 1398 0 0,11 0-1937 0 0,-28 33-134 0 0,-112 81-40 0 0,0-1 1 0 0,-1 0 0 0 0,1 1 0 0 0,0-1 0 0 0,0 1 0 0 0,-1-1 0 0 0,1 1 0 0 0,0 0 0 0 0,0-1-1 0 0,0 1 1 0 0,0 0 0 0 0,-1-1 0 0 0,1 1 0 0 0,0 0 0 0 0,0 0 0 0 0,0 0 0 0 0,0 0 0 0 0,0 0-1 0 0,0 0 1 0 0,-1 0 0 0 0,1 0 0 0 0,0 0 0 0 0,0 0 0 0 0,0 1 0 0 0,0-1 0 0 0,0 0 0 0 0,-1 1-1 0 0,1-1 1 0 0,0 0 0 0 0,0 1 0 0 0,0-1 0 0 0,-1 1 0 0 0,1-1 0 0 0,0 1 0 0 0,-1-1-1 0 0,1 1 1 0 0,0 0 0 0 0,-1-1 0 0 0,1 1 0 0 0,-1 0 0 0 0,1 0 0 0 0,-1-1 0 0 0,1 1 0 0 0,-1 0-1 0 0,0 0 1 0 0,1 0 0 0 0,-1-1 0 0 0,0 1 0 0 0,0 0 0 0 0,0 0 0 0 0,1 0 0 0 0,-1 0 0 0 0,0 0-1 0 0,0 0 16 0 0,2 5 56 0 0,82 248 30 0 0,-84-252-31 0 0,0 0 1 0 0,-1 0 0 0 0,1 1-1 0 0,-1-1 1 0 0,0 0-1 0 0,1 0 1 0 0,-1 0 0 0 0,0 0-1 0 0,0-1 1 0 0,0 1 0 0 0,0 0-1 0 0,0 0 1 0 0,-1 0-1 0 0,1-1 1 0 0,-1 1 0 0 0,1-1-1 0 0,-1 1 1 0 0,1-1-1 0 0,-1 0 1 0 0,0 1 0 0 0,0-1-1 0 0,1 0 1 0 0,-1 0 0 0 0,0 0-1 0 0,0 0 1 0 0,0-1-1 0 0,0 1 1 0 0,0 0 0 0 0,0-1-1 0 0,-1 0 1 0 0,1 1-1 0 0,0-1 1 0 0,0 0 0 0 0,0 0-1 0 0,0 0 1 0 0,0 0 0 0 0,0-1-1 0 0,-1 1 1 0 0,1 0-1 0 0,0-1 1 0 0,0 0 0 0 0,0 1-1 0 0,0-1 1 0 0,0 0 0 0 0,0 0-1 0 0,0-1-55 0 0,-14 2 232 0 0,-105-36 161 0 0,100 27-434 0 0,-35-24-1022 0 0,40 17-2283 0 0,3-1-4232 0 0,9 10 470 0 0</inkml:trace>
  <inkml:trace contextRef="#ctx0" brushRef="#br0" timeOffset="2667.881">1 346 0 0 0,'0'0'432'0'0,"0"0"474"0"0,0 0 374 0 0,0 0 203 0 0,0 0-84 0 0,0 0-243 0 0,0 0-230 0 0,0 0-114 0 0,0 0 20 0 0,0 0 35 0 0,0 0-32 0 0,0 0-98 0 0,19 0-105 0 0,127-3 825 0 0,166 2 830 0 0,-235-13-1602 0 0,-77 14-626 0 0,1 0-1 0 0,-1-1 0 0 0,1 1 0 0 0,-1-1 1 0 0,1 0-1 0 0,-1 1 0 0 0,1-1 0 0 0,-1 1 1 0 0,0-1-1 0 0,1 0 0 0 0,-1 1 1 0 0,0-1-1 0 0,0 0 0 0 0,1 1 0 0 0,-1-1 1 0 0,0 0-1 0 0,0 1 0 0 0,0-1 0 0 0,0 0 1 0 0,0 1-1 0 0,0-1 0 0 0,0 0 1 0 0,0 0-1 0 0,0 1 0 0 0,0-1 0 0 0,-1 0 1 0 0,1 1-1 0 0,0-1 0 0 0,0 0 0 0 0,-1 1 1 0 0,1-1-1 0 0,0 1 0 0 0,-1-1 1 0 0,1 0-1 0 0,0 1 0 0 0,-1-1 0 0 0,1 1 1 0 0,-1-1-1 0 0,1 1 0 0 0,-1-1 0 0 0,1 1 1 0 0,-1-1-1 0 0,0 1 0 0 0,1 0 1 0 0,-1-1-1 0 0,1 1 0 0 0,-1 0 0 0 0,0 0 1 0 0,1-1-1 0 0,-1 1 0 0 0,0 0 0 0 0,0 0 1 0 0,0 0-59 0 0,-40-24 331 0 0,-104-38-71 0 0,144 61-348 0 0,-1 0-14 0 0,0 1-1 0 0,0-1 0 0 0,0 0 0 0 0,0 0 0 0 0,0 0 0 0 0,0 0 0 0 0,0 0 0 0 0,0 0 0 0 0,0-1 0 0 0,1 1 0 0 0,-1-1 1 0 0,1 1-1 0 0,-1-1 0 0 0,1 1 0 0 0,-1-1 0 0 0,1 0 0 0 0,0 0 0 0 0,0 0 0 0 0,0 0 0 0 0,0 0 0 0 0,0 0 1 0 0,0 0 102 0 0,52-1-13802 0 0,-40 3 9549 0 0</inkml:trace>
  <inkml:trace contextRef="#ctx0" brushRef="#br0" timeOffset="3083.987">1339 924 6009 0 0,'0'0'1119'0'0,"0"0"-427"0"0,0 0-61 0 0,0 0 312 0 0,0 0 313 0 0,0 0 133 0 0,0 0-106 0 0,0 0-257 0 0,0 0-231 0 0,0 0-180 0 0,0 0-154 0 0,0 0-64 0 0,0 0-32 0 0,30 7-26 0 0,93 20 1 0 0,-7-20 393 0 0,14-14-430 0 0,-45-8-3468 0 0,-68 8-354 0 0,-6 2-2369 0 0,-7 2-236 0 0</inkml:trace>
  <inkml:trace contextRef="#ctx0" brushRef="#br0" timeOffset="3331.055">1628 663 9506 0 0,'0'0'555'0'0,"0"0"-251"0"0,0 0 99 0 0,0 0 325 0 0,0 0 292 0 0,-4 31 99 0 0,-11 98-135 0 0,10 68 150 0 0,21-43-2207 0 0,-4-104-1870 0 0,4-1-3738 0 0,-10-37 1625 0 0</inkml:trace>
  <inkml:trace contextRef="#ctx0" brushRef="#br0" timeOffset="3733.372">2005 670 5257 0 0,'0'0'270'0'0,"0"0"-488"0"0,0 0-178 0 0,0 0 265 0 0,0 0 523 0 0,0 0 397 0 0,0 0 123 0 0,0 0-63 0 0,0 0-129 0 0,0 0-163 0 0,0 0-149 0 0,3 32-102 0 0,9 97-50 0 0,34 156 757 0 0,-12-154-480 0 0,-15-102 683 0 0,-5-39 3225 0 0,42-215-697 0 0,-39 144-3739 0 0,4 1 0 0 0,3 0 0 0 0,3 2 0 0 0,4 1-5 0 0,39-41-1295 0 0,-10 52-6818 0 0,-47 55 3123 0 0,-7 3-1550 0 0</inkml:trace>
  <inkml:trace contextRef="#ctx0" brushRef="#br0" timeOffset="4397.981">2456 1038 9234 0 0,'0'0'1555'0'0,"0"0"-702"0"0,0 0-552 0 0,0 0-39 0 0,0 0 106 0 0,0 0 94 0 0,0 0-2 0 0,0 0-100 0 0,0 0-117 0 0,0 0-103 0 0,0 0-79 0 0,-13 32-44 0 0,-40 100-3 0 0,18-34 4 0 0,-8 5 50 0 0,160-282 3176 0 0,-52 89-3182 0 0,-65 89-62 0 0,21-32-18 0 0,2 2 0 0 0,0 0-1 0 0,2 1 1 0 0,2 2-1 0 0,13-12 19 0 0,-40 40-15 0 0,0 1 0 0 0,0-1 0 0 0,0 1 0 0 0,0-1 0 0 0,1 1 0 0 0,-1-1 0 0 0,0 1 0 0 0,0-1 0 0 0,0 1 0 0 0,0-1 0 0 0,0 1 0 0 0,1-1 0 0 0,-1 1 0 0 0,0-1 0 0 0,0 1 0 0 0,1-1 0 0 0,-1 1 0 0 0,0-1 0 0 0,1 0 0 0 0,-1 1 0 0 0,1-1 0 0 0,-1 0 0 0 0,0 1 0 0 0,1-1 0 0 0,-1 0-1 0 0,1 1 1 0 0,-1-1 0 0 0,1 0 0 0 0,-1 0 0 0 0,1 0 0 0 0,-1 1 0 0 0,1-1 0 0 0,-1 0 0 0 0,1 0 0 0 0,-1 0 0 0 0,1 0 0 0 0,-1 0 0 0 0,1 0 0 0 0,-1 0 0 0 0,1 0 0 0 0,-1 0 0 0 0,1 0 0 0 0,-1 0 0 0 0,1 0 0 0 0,-1-1 0 0 0,1 1 0 0 0,-1 0 0 0 0,1 0 0 0 0,-1 0 0 0 0,1-1 0 0 0,-1 1 0 0 0,1 0-1 0 0,-1-1 1 0 0,0 1 0 0 0,1 0 0 0 0,-1-1 0 0 0,1 1 0 0 0,-1 0 0 0 0,0-1 0 0 0,1 1 0 0 0,-1-1 0 0 0,0 1 0 0 0,0-1 0 0 0,1 1 0 0 0,-1-1 0 0 0,0 1 0 0 0,0-1 0 0 0,0 1 0 0 0,0-1 15 0 0,-44 254-424 0 0,42-229 339 0 0,0-17 86 0 0,1 1 0 0 0,-1 0-1 0 0,2 0 1 0 0,-1 0 0 0 0,1 0 0 0 0,0 0 0 0 0,0 0 0 0 0,1 0 0 0 0,0 0 0 0 0,1 0 0 0 0,0-1-1 0 0,0 1 1 0 0,0 0 0 0 0,1-1 0 0 0,0 0 0 0 0,1 1 0 0 0,0-1 0 0 0,0 0 0 0 0,3 4-1 0 0,1-3 99 0 0,9 3 2486 0 0,-18-27-300 0 0,-70-56-1371 0 0,52 57-909 0 0,-65-46-47 0 0,19 16-3907 0 0,26 12-6218 0 0,29 24 2336 0 0</inkml:trace>
  <inkml:trace contextRef="#ctx0" brushRef="#br0" timeOffset="4986.167">1930 184 0 0 0,'0'0'831'0'0,"0"0"723"0"0,0 0 271 0 0,0 0 14 0 0,0 0-93 0 0,0 0-167 0 0,0 0-164 0 0,0 0-141 0 0,0 0-145 0 0,15 3-85 0 0,87 15 1522 0 0,13-17 67 0 0,133-16-1890 0 0,-248 15-736 0 0,1 1 0 0 0,-1-1 0 0 0,1 0 0 0 0,0 1 0 0 0,-1-1 0 0 0,1 0 0 0 0,-1 0 0 0 0,1 0 0 0 0,0 1 0 0 0,-1-1 0 0 0,1 0 0 0 0,0 0 0 0 0,-1 0 0 0 0,1 0 0 0 0,-1 0 0 0 0,1 0 0 0 0,0 0 0 0 0,-1 0 0 0 0,1 0 0 0 0,0-1 0 0 0,-1 1 1 0 0,1 0-1 0 0,-1 0 0 0 0,1-1 0 0 0,0 1 0 0 0,-1 0 0 0 0,1 0 0 0 0,-1-1 0 0 0,1 1 0 0 0,-1-1 0 0 0,1 1 0 0 0,-1-1 0 0 0,1 1 0 0 0,-1 0 0 0 0,0-1 0 0 0,1 1 0 0 0,-1-1 0 0 0,0 0 0 0 0,1 1 0 0 0,-1-1 0 0 0,0 1 0 0 0,0-1 0 0 0,1 0 0 0 0,-1 1 0 0 0,0-1 0 0 0,0 1 0 0 0,0-1 1 0 0,0 0-1 0 0,0 1 0 0 0,0-1 0 0 0,0 0 0 0 0,0 1 0 0 0,0-1 0 0 0,0 1 0 0 0,0-1 0 0 0,0 0 0 0 0,-1 1 0 0 0,1-1 0 0 0,0 1 0 0 0,0-1-7 0 0,-35-24 569 0 0,28 21-528 0 0,-223-110 230 0 0,212 95-2119 0 0,17 14-3521 0 0,2 0-4730 0 0,1 4 5934 0 0</inkml:trace>
</inkml:ink>
</file>

<file path=ppt/ink/ink6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96 122 13347 0 0,'0'0'1703'0'0,"0"0"-563"0"0,0 0-285 0 0,0 0 76 0 0,0 0 102 0 0,0 0-36 0 0,0 0-233 0 0,0 0-241 0 0,0 0-149 0 0,0 0-59 0 0,0 0-8 0 0,0 0-19 0 0,0 25-24 0 0,-11 172 263 0 0,-34 81-315 0 0,27-220 56 0 0,7-25 244 0 0,5-12-3230 0 0,3-3-2675 0 0,2 0-3758 0 0,1-18 2053 0 0</inkml:trace>
  <inkml:trace contextRef="#ctx0" brushRef="#br0" timeOffset="158.748">246 531 3601 0 0,'0'0'2358'0'0,"0"0"-605"0"0,0 0-68 0 0,0 0 128 0 0,0 0 26 0 0,0 0-213 0 0,0 0-466 0 0,-12 35-462 0 0,-36 109-330 0 0,28-55-153 0 0,20-70-414 0 0,10-4-1436 0 0,4-15-3629 0 0,-7 0 312 0 0,-5 0-114 0 0</inkml:trace>
  <inkml:trace contextRef="#ctx0" brushRef="#br0" timeOffset="320.996">247 303 12715 0 0,'0'0'1720'0'0,"0"0"-544"0"0,0 0-255 0 0,0 0-121 0 0,0 0-160 0 0,0 0-240 0 0,0 0-248 0 0,0 0-208 0 0,0 0-112 0 0,0 0-64 0 0,0 0-88 0 0,0 0-112 0 0,0 0-280 0 0,0 0-649 0 0,-13 51-1527 0 0,21-43-2329 0 0,-3-5-1921 0 0</inkml:trace>
  <inkml:trace contextRef="#ctx0" brushRef="#br0" timeOffset="758.545">490 579 4777 0 0,'0'0'2950'0'0,"0"0"-1608"0"0,0 0-225 0 0,0 0 257 0 0,0 0 182 0 0,0 0 74 0 0,0 0-123 0 0,0 0-211 0 0,0 0-186 0 0,0 0-161 0 0,0 0-163 0 0,0 0-152 0 0,0 0-112 0 0,31 3-121 0 0,95 7-85 0 0,-65-21 51 0 0,-53 5-291 0 0,-3 3-37 0 0,0 0-1 0 0,0-1 1 0 0,0 1-1 0 0,-1-1 0 0 0,0 0 1 0 0,0 0-1 0 0,0-1 1 0 0,0 1-1 0 0,0-1 1 0 0,-1 0-1 0 0,0 0 0 0 0,0 0 1 0 0,0-1-1 0 0,-1 1 1 0 0,0 0-1 0 0,0-1 1 0 0,0 0-1 0 0,-1 1 1 0 0,0-1-1 0 0,0 0 0 0 0,0 0 1 0 0,-1 0-1 0 0,1-5-38 0 0,-3 8-31 0 0,0 1-1 0 0,0-1 0 0 0,0 1 0 0 0,0 0 0 0 0,0-1 1 0 0,0 1-1 0 0,0 0 0 0 0,-1 0 0 0 0,1 1 0 0 0,-1-1 1 0 0,1 0-1 0 0,-1 1 0 0 0,0-1 0 0 0,0 1 1 0 0,0 0-1 0 0,0 0 0 0 0,0 0 0 0 0,0 1 0 0 0,0-1 1 0 0,0 1-1 0 0,0-1 0 0 0,0 1 0 0 0,0 0 0 0 0,0 0 1 0 0,0 0-1 0 0,0 1 0 0 0,0-1 0 0 0,0 1 0 0 0,0-1 1 0 0,0 1-1 0 0,0 0 0 0 0,0 0 0 0 0,0 1 1 0 0,1-1-1 0 0,-1 1 0 0 0,0-1 0 0 0,-1 2 32 0 0,-9 3-72 0 0,0 1 0 0 0,0 1 0 0 0,1 0 0 0 0,0 0 1 0 0,1 1-1 0 0,0 0 0 0 0,0 1 0 0 0,1 1 0 0 0,0 0 0 0 0,1 0 0 0 0,0 0 0 0 0,1 1 0 0 0,0 1 0 0 0,1-1 1 0 0,0 1-1 0 0,1 1 0 0 0,1-1 0 0 0,0 1 0 0 0,1 0 0 0 0,0 0 0 0 0,1 0 0 0 0,1 0 0 0 0,0 1 0 0 0,1-1 0 0 0,0 10 72 0 0,2-20-35 0 0,1 1 0 0 0,-1-1 0 0 0,1 0-1 0 0,0 0 1 0 0,0 0 0 0 0,0 0-1 0 0,0 0 1 0 0,1-1 0 0 0,-1 1-1 0 0,1-1 1 0 0,0 1 0 0 0,0-1 0 0 0,1 0-1 0 0,-1 0 1 0 0,0 0 0 0 0,1-1-1 0 0,0 1 1 0 0,0-1 0 0 0,0 0-1 0 0,0 0 1 0 0,0 0 0 0 0,0-1 0 0 0,0 1-1 0 0,1-1 1 0 0,1 1 35 0 0,114 12-917 0 0,-101-15 381 0 0,0-1-1 0 0,0-1 0 0 0,0 0 0 0 0,-1-2 0 0 0,1 0 0 0 0,-1-1 1 0 0,16-8 536 0 0,18-9-4571 0 0,-2-1-3911 0 0,-46 22 7542 0 0,14-9-131 0 0</inkml:trace>
  <inkml:trace contextRef="#ctx0" brushRef="#br0" timeOffset="1197.453">1240 413 5497 0 0,'0'0'2390'0'0,"0"0"-643"0"0,0 0-375 0 0,0 0-71 0 0,0 0-8 0 0,0 0-43 0 0,0 0-175 0 0,0 0-216 0 0,0 0-182 0 0,-33 21-171 0 0,-99 66-134 0 0,69-25 78 0 0,59-58-444 0 0,0 0-1 0 0,1 1 0 0 0,-1 0 0 0 0,1 0 1 0 0,0 0-1 0 0,1 0 0 0 0,-1 0 0 0 0,1 0 1 0 0,0 1-1 0 0,1-1 0 0 0,-1 1 0 0 0,1 0 1 0 0,0-1-1 0 0,0 1 0 0 0,1 0 0 0 0,0-1 1 0 0,0 1-1 0 0,0 0 0 0 0,1 0 0 0 0,-1-1 1 0 0,1 1-1 0 0,1 0 0 0 0,-1-1 0 0 0,1 1 1 0 0,0-1-1 0 0,0 1 0 0 0,1-1 0 0 0,0 0 1 0 0,0 0-1 0 0,0 0 0 0 0,3 3-5 0 0,0-4 89 0 0,2 0 1 0 0,-1 0-1 0 0,0 0 1 0 0,1-1-1 0 0,-1 0 1 0 0,1 0-1 0 0,0-1 0 0 0,0 0 1 0 0,0-1-1 0 0,1 1 1 0 0,-1-2-1 0 0,0 1 1 0 0,0-1-1 0 0,0 0 0 0 0,1-1 1 0 0,-1 0-1 0 0,0 0 1 0 0,0-1-1 0 0,4-1-89 0 0,7-2 291 0 0,0-2 1 0 0,0 0-1 0 0,-1-1 0 0 0,0 0 1 0 0,-1-2-1 0 0,0 0 0 0 0,11-9-291 0 0,3-7 107 0 0,0-2-1 0 0,-1-1 1 0 0,-2-1 0 0 0,-2-1-1 0 0,0-2 1 0 0,-2-1-1 0 0,-2 0 1 0 0,-1-2-1 0 0,-2 0 1 0 0,-1-2 0 0 0,-2 0-1 0 0,-1 0 1 0 0,-1-5-107 0 0,-11 31-154 0 0,1-1 0 0 0,-1 1-1 0 0,-1-1 1 0 0,0 1 0 0 0,-1-1 0 0 0,0 0 0 0 0,-1 0 0 0 0,-1 0-1 0 0,0-7 155 0 0,0 16-20 0 0,0-1-1 0 0,0 0 1 0 0,0 1-1 0 0,-1-1 1 0 0,1 1-1 0 0,-1-1 1 0 0,0 1-1 0 0,0 0 1 0 0,-1 0-1 0 0,1 0 1 0 0,-1 0-1 0 0,0 0 1 0 0,0 0-1 0 0,0 1 0 0 0,-1 0 1 0 0,1-1-1 0 0,-1 1 1 0 0,0 1-1 0 0,0-1 1 0 0,0 0-1 0 0,0 1 1 0 0,0 0-1 0 0,-1 0 1 0 0,1 0-1 0 0,0 0 1 0 0,-1 1-1 0 0,0 0 21 0 0,-3-1-9 0 0,1 1-1 0 0,-1 0 1 0 0,0 0-1 0 0,0 1 1 0 0,0 0 0 0 0,0 0-1 0 0,0 1 1 0 0,1 0-1 0 0,-1 1 1 0 0,0 0-1 0 0,0 0 1 0 0,1 0 0 0 0,0 1-1 0 0,-1 0 1 0 0,1 0-1 0 0,0 1 1 0 0,0 0 0 0 0,1 0-1 0 0,-1 1 1 0 0,1 0-1 0 0,0 0 1 0 0,0 0 0 0 0,1 1-1 0 0,-1 0 1 0 0,0 2 9 0 0,-4 4 10 0 0,0 1 0 0 0,1 0 0 0 0,0 1-1 0 0,2 0 1 0 0,-1 0 0 0 0,2 0 0 0 0,0 1 0 0 0,0 0 0 0 0,2 0 0 0 0,-1 1 0 0 0,2-1 0 0 0,0 5-10 0 0,0-5 30 0 0,2 0-1 0 0,-1 0 1 0 0,2 1-1 0 0,0-1 1 0 0,1 0 0 0 0,0 0-1 0 0,1 1 1 0 0,1-1-1 0 0,1 0 1 0 0,0-1 0 0 0,1 1-1 0 0,0-1 1 0 0,1 0-1 0 0,1 0 1 0 0,0 0-1 0 0,3 3-29 0 0,8 6 93 0 0,0-1-1 0 0,2 0 0 0 0,0-2 0 0 0,1 0 0 0 0,1-2 0 0 0,1 0 0 0 0,0-1 1 0 0,1-2-1 0 0,1 0 0 0 0,1-2 0 0 0,0-1 0 0 0,3 1-92 0 0,122 48-3035 0 0,-56-23-2939 0 0,-76-30-5445 0 0</inkml:trace>
</inkml:ink>
</file>

<file path=ppt/ink/ink6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0.2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308 103 1760 0 0,'0'0'1633'0'0,"0"0"-430"0"0,0 0-124 0 0,0 0 166 0 0,0 0 239 0 0,0 0 93 0 0,0 0-141 0 0,0 0-240 0 0,0 0-271 0 0,0 0-273 0 0,0 0-187 0 0,0 0-122 0 0,0 0-74 0 0,-27 17-13 0 0,-86 53 2 0 0,48-16 262 0 0,55-44-450 0 0,0-1 1 0 0,1 2-1 0 0,0-1 1 0 0,1 1-1 0 0,0 1 1 0 0,1-1-1 0 0,0 1 1 0 0,0 1-1 0 0,2-1 1 0 0,-1 1-1 0 0,2 0 1 0 0,0 0-1 0 0,0 0 1 0 0,-1 10-71 0 0,7-20 66 0 0,0-1 0 0 0,1 0 0 0 0,-1 0 0 0 0,0 0 0 0 0,1 0 0 0 0,-1 0 0 0 0,1-1 0 0 0,-1 1 0 0 0,1-1 0 0 0,0 1 1 0 0,0-1-1 0 0,0 0 0 0 0,0 0 0 0 0,0 0 0 0 0,0 0 0 0 0,0-1 0 0 0,0 1 0 0 0,0-1 0 0 0,0 0 0 0 0,0 0 0 0 0,0 0 0 0 0,0 0 0 0 0,0-1 0 0 0,0 1 1 0 0,0-1-1 0 0,0 0 0 0 0,0 0 0 0 0,0 0 0 0 0,0 0 0 0 0,0 0 0 0 0,0-1 0 0 0,-1 1 0 0 0,2-1-66 0 0,23-14 229 0 0,1 0-1 0 0,-2-2 0 0 0,0-1 1 0 0,-1-1-1 0 0,-2-1 0 0 0,0-1 1 0 0,19-23-229 0 0,-40 43 8 0 0,94-109 162 0 0,-94 193-588 0 0,-14 88 450 0 0,13-165-23 0 0,0 0 0 0 0,0 0 0 0 0,1-1 0 0 0,-1 1 0 0 0,1-1 0 0 0,0 1 0 0 0,1-1 0 0 0,-1 0 0 0 0,1 0 0 0 0,0 0-1 0 0,-1 0 1 0 0,2 0 0 0 0,-1-1 0 0 0,0 0 0 0 0,1 1 0 0 0,0-1 0 0 0,0 0 0 0 0,0-1 0 0 0,0 1 0 0 0,0-1 0 0 0,0 1 0 0 0,1-1 0 0 0,-1-1 0 0 0,1 1 0 0 0,-1-1 0 0 0,1 1 0 0 0,0-1-1 0 0,0-1 1 0 0,-1 1 0 0 0,1-1 0 0 0,0 1 0 0 0,0-1 0 0 0,0-1 0 0 0,0 1 0 0 0,-1-1 0 0 0,1 0 0 0 0,0 0 0 0 0,-1 0 0 0 0,1-1 0 0 0,0 1 0 0 0,-1-1 0 0 0,0 0 0 0 0,1-1 0 0 0,1-1-9 0 0,20-11 92 0 0,0-2 0 0 0,-2-1 1 0 0,0-1-1 0 0,-1-1 1 0 0,-1-1-1 0 0,-1-1 1 0 0,-1 0-1 0 0,-1-2 0 0 0,-1 0 1 0 0,-1-2-1 0 0,-2 0 1 0 0,0 0-1 0 0,-1-2-92 0 0,30-65 347 0 0,-44 214-625 0 0,27 276 354 0 0,-23-337-55 0 0,-3-1-1 0 0,-1 1 1 0 0,-10 57-21 0 0,-12-63 553 0 0,20-54-532 0 0,0 0 0 0 0,0-1 0 0 0,0 1 0 0 0,0-1-1 0 0,0 1 1 0 0,0-1 0 0 0,0 0 0 0 0,0 0 0 0 0,0 0-1 0 0,1 0 1 0 0,-1 0 0 0 0,0-1 0 0 0,1 1 0 0 0,-1 0-1 0 0,1-1 1 0 0,-1 1 0 0 0,1-1 0 0 0,0 1 0 0 0,-1-1 0 0 0,1 0-1 0 0,0 0 1 0 0,0 1 0 0 0,0-1 0 0 0,0 0 0 0 0,1 0-1 0 0,-1 0 1 0 0,0 0 0 0 0,1 0 0 0 0,0 0 0 0 0,-1 0-1 0 0,1 0 1 0 0,0 0 0 0 0,0-1-21 0 0,-3-35-106 0 0,2 0 0 0 0,1 0 0 0 0,2 0 0 0 0,2 0 0 0 0,1 0-1 0 0,2 1 1 0 0,1 0 0 0 0,2 0 0 0 0,2 1 0 0 0,2 0 0 0 0,0 1 0 0 0,3 1 0 0 0,1 0-1 0 0,3-3 107 0 0,-6 8-102 0 0,0 1-1 0 0,2 0 0 0 0,0 1 0 0 0,2 0 0 0 0,1 2 0 0 0,2 0 0 0 0,0 2 0 0 0,1 0 0 0 0,1 2 1 0 0,1 0-1 0 0,1 2 0 0 0,1 0 0 0 0,4 1 103 0 0,-29 16-1 0 0,0 0 0 0 0,-1 1 0 0 0,1-1 1 0 0,0 1-1 0 0,0 0 0 0 0,1 0 0 0 0,-1-1 0 0 0,0 1 1 0 0,0 1-1 0 0,0-1 0 0 0,1 0 0 0 0,-1 1 0 0 0,1-1 1 0 0,-1 1-1 0 0,0-1 0 0 0,1 1 0 0 0,-1 0 0 0 0,1 0 1 0 0,-1 0-1 0 0,0 1 0 0 0,1-1 0 0 0,-1 1 0 0 0,1-1 0 0 0,-1 1 1 0 0,0 0-1 0 0,0-1 0 0 0,1 1 0 0 0,-1 0 0 0 0,0 1 1 0 0,0-1-1 0 0,0 0 0 0 0,0 1 0 0 0,0-1 0 0 0,0 1 1 0 0,-1-1-1 0 0,1 1 0 0 0,0 0 0 0 0,-1 0 0 0 0,1 0 1 0 0,-1 0-1 0 0,0 0 0 0 0,0 0 0 0 0,1 2 1 0 0,-4 18 20 0 0,-1-1 1 0 0,0 0-1 0 0,-2 1 0 0 0,-1-2 0 0 0,-1 1 1 0 0,0-1-1 0 0,-2 0 0 0 0,0 0 0 0 0,-1-1 0 0 0,-1-1 1 0 0,-1 0-1 0 0,0 0 0 0 0,-1-1 0 0 0,-1-1 1 0 0,-1 0-1 0 0,-8 7-20 0 0,15-15-9 0 0,-95 95-2229 0 0,96-98 1212 0 0,3-5-5925 0 0,3 0 437 0 0,1 0 1885 0 0</inkml:trace>
  <inkml:trace contextRef="#ctx0" brushRef="#br0" timeOffset="525.555">1442 376 0 0 0,'0'0'401'0'0,"0"0"709"0"0,0 0 470 0 0,0 0 302 0 0,0 0 25 0 0,0 0-267 0 0,0 0-397 0 0,-10 31-320 0 0,-31 100-175 0 0,0-47 1329 0 0,-2-18 1372 0 0,42-66-3375 0 0,1 0 0 0 0,-1 0 0 0 0,0 0 1 0 0,0 0-1 0 0,1 0 0 0 0,-1 0 0 0 0,0 0 1 0 0,0 0-1 0 0,0 0 0 0 0,1 0 0 0 0,-1 0 1 0 0,0-1-1 0 0,0 1 0 0 0,1 0 0 0 0,-1-1 1 0 0,0 1-1 0 0,1 0 0 0 0,-1-1 0 0 0,0 1 1 0 0,1-1-1 0 0,-1 1 0 0 0,1-1 1 0 0,-1 1-1 0 0,1-1 0 0 0,-1 1 0 0 0,1-1 1 0 0,-1 0-1 0 0,1 1 0 0 0,-1-1 0 0 0,1 0 1 0 0,0 1-1 0 0,-1-1 0 0 0,1 0 0 0 0,0 0 1 0 0,0 1-1 0 0,0-1 0 0 0,-1 0 0 0 0,1 0 1 0 0,0 0-1 0 0,0 1 0 0 0,0-1 0 0 0,0 0 1 0 0,0 0-1 0 0,1 1 0 0 0,-1-1 0 0 0,0 0 1 0 0,0 0-1 0 0,0 1 0 0 0,1-1 0 0 0,-1 0 1 0 0,0 0-1 0 0,1 1 0 0 0,-1-1 0 0 0,0 0 1 0 0,1 1-1 0 0,-1-1 0 0 0,1 1 0 0 0,0-1-74 0 0,-1-2-23 0 0,3-21 41 0 0,2-1 0 0 0,1 1-1 0 0,0 0 1 0 0,2 1 0 0 0,1-1-1 0 0,1 1 1 0 0,1 1 0 0 0,0 0 0 0 0,2 1-1 0 0,1 0 1 0 0,3-3-18 0 0,-1-1-8 0 0,0-1-16 0 0,-7 5-13 0 0,2 1-1 0 0,1 0 1 0 0,1 0 0 0 0,0 1-1 0 0,1 1 1 0 0,1 0 0 0 0,1 1-1 0 0,0 1 1 0 0,2 0 0 0 0,-1 2-1 0 0,2 0 1 0 0,0 1-1 0 0,1 0 1 0 0,0 2 0 0 0,15-7 37 0 0,-30 17 8 0 0,0 1-1 0 0,0-1 1 0 0,0 0 0 0 0,0 1-1 0 0,0 0 1 0 0,0 1 0 0 0,0-1 0 0 0,1 1-1 0 0,-1 0 1 0 0,0 0 0 0 0,0 0 0 0 0,0 1-1 0 0,-1-1 1 0 0,1 1 0 0 0,0 1 0 0 0,-1-1-1 0 0,1 1 1 0 0,-1-1 0 0 0,0 1-1 0 0,0 0 1 0 0,0 1 0 0 0,0-1 0 0 0,0 1-1 0 0,-1 0 1 0 0,0 0 0 0 0,1 0 0 0 0,-2 0-1 0 0,1 0 1 0 0,0 1 0 0 0,-1-1 0 0 0,0 1-1 0 0,0 0 1 0 0,0 0 0 0 0,-1 0-1 0 0,1 0 1 0 0,-1 0 0 0 0,0 0 0 0 0,-1 0-1 0 0,1 0 1 0 0,-1 0-8 0 0,2 8 29 0 0,-1 0-1 0 0,0 0 1 0 0,-1 0-1 0 0,0 0 1 0 0,-1 0-1 0 0,-1 0 1 0 0,0 0-1 0 0,0 0 1 0 0,-1-1-1 0 0,-1 1 0 0 0,0-1 1 0 0,-1 0-1 0 0,-1 0 1 0 0,1 0-1 0 0,-2-1 1 0 0,0 0-1 0 0,0 0 1 0 0,-1 0-1 0 0,0-1 1 0 0,-1-1-1 0 0,0 1 1 0 0,0-1-1 0 0,-1-1 1 0 0,0 0-1 0 0,-1 0 1 0 0,0-1-1 0 0,0 0 1 0 0,-4 1-29 0 0,8-5-56 0 0,0 0 1 0 0,-1 0-1 0 0,1-1 0 0 0,-1 0 1 0 0,0 0-1 0 0,0 0 1 0 0,1-1-1 0 0,-1-1 1 0 0,0 1-1 0 0,0-1 1 0 0,-4-1 55 0 0,9 1-148 0 0,0 0 0 0 0,0 0 0 0 0,1-1 0 0 0,-1 1 1 0 0,0-1-1 0 0,0 0 0 0 0,1 0 0 0 0,-1 0 1 0 0,1 0-1 0 0,-1 0 0 0 0,1 0 0 0 0,-1-1 0 0 0,1 1 1 0 0,0-1-1 0 0,-1 0 0 0 0,1 1 0 0 0,0-1 1 0 0,0 0-1 0 0,0-1 0 0 0,1 1 0 0 0,-1 0 0 0 0,0 0 1 0 0,1-1-1 0 0,0 1 0 0 0,-1-1 0 0 0,1 1 1 0 0,0-1-1 0 0,0 0 0 0 0,0 1 0 0 0,1-1 0 0 0,-1 0 1 0 0,1 0-1 0 0,-1 0 148 0 0,1-5-1095 0 0,0 1 0 0 0,0 0 0 0 0,1 0 1 0 0,0 0-1 0 0,0-1 0 0 0,0 1 0 0 0,1 0 0 0 0,0 0 1 0 0,1 1-1 0 0,0-1 0 0 0,0 0 0 0 0,0 1 0 0 0,3-5 1095 0 0,1-1-2232 0 0</inkml:trace>
</inkml:ink>
</file>

<file path=ppt/ink/ink6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0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7962 0 0,'0'0'1975'0'0,"0"0"-203"0"0,0 0-182 0 0,0 0 12 0 0,0 0 69 0 0,0 0-46 0 0,0 0-179 0 0,0 0-263 0 0,0 0-219 0 0,0 0-177 0 0,0 0-120 0 0,13 8 2479 0 0,-16-3-1425 0 0,-1 1-285 0 0,2-2-3573 0 0,2-2-2999 0 0,1-1-4111 0 0,0-1-2940 0 0</inkml:trace>
</inkml:ink>
</file>

<file path=ppt/ink/ink6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07.2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79 374 0 0 0,'0'0'627'0'0,"0"0"334"0"0,0 0 124 0 0,0 0 139 0 0,0 0 201 0 0,0 0 98 0 0,0 0-70 0 0,0 0-234 0 0,0 0-348 0 0,0 0-357 0 0,0 0-247 0 0,0 9 649 0 0,16 136 1894 0 0,-12 114-1554 0 0,-4-244-1188 0 0,-1 0-1 0 0,0 0 1 0 0,-1 0-1 0 0,-1 0 0 0 0,0-1 1 0 0,-1 1-1 0 0,0-1 1 0 0,-1 1-1 0 0,-1-1 0 0 0,0-1 1 0 0,-1 1-1 0 0,-1-1 1 0 0,-4 6-68 0 0,11-19 23 0 0,0 1 1 0 0,1 0-1 0 0,-1-1 1 0 0,0 1-1 0 0,0-1 1 0 0,1 1-1 0 0,-1-1 1 0 0,0 0 0 0 0,0 1-1 0 0,0-1 1 0 0,0 0-1 0 0,0 0 1 0 0,0 1-1 0 0,1-1 1 0 0,-1 0-1 0 0,0 0 1 0 0,0 0-1 0 0,0 0 1 0 0,0 0 0 0 0,0 0-1 0 0,0-1 1 0 0,0 1-1 0 0,0 0 1 0 0,0 0-1 0 0,1-1 1 0 0,-1 1-1 0 0,0 0 1 0 0,0-1-1 0 0,0 1 1 0 0,0-1 0 0 0,1 1-1 0 0,-1-1 1 0 0,0 1-1 0 0,0-1 1 0 0,1 0-1 0 0,-1 1 1 0 0,1-1-1 0 0,-1 0 1 0 0,0 1-1 0 0,1-1 1 0 0,0 0 0 0 0,-1 0-1 0 0,1 0 1 0 0,-1 1-1 0 0,1-1 1 0 0,0 0-1 0 0,-1 0 1 0 0,1 0-1 0 0,0 0 1 0 0,0 0-1 0 0,0 0 1 0 0,0 0 0 0 0,0 0-1 0 0,0 0 1 0 0,0 1-1 0 0,0-1 1 0 0,0 0-1 0 0,0 0 1 0 0,1 0-1 0 0,-1 0 1 0 0,0-1-24 0 0,3-23-12 0 0,1 0 0 0 0,1 0 1 0 0,1 0-1 0 0,1 1 0 0 0,1 0 0 0 0,1 0 0 0 0,2 1 0 0 0,0 0 1 0 0,1 1-1 0 0,1 0 0 0 0,1 1 0 0 0,1 0 0 0 0,1 1 1 0 0,17-15 11 0 0,9-16-62 0 0,3 2 0 0 0,1 1 1 0 0,3 3-1 0 0,52-37 62 0 0,-96 78-12 0 0,1 0 0 0 0,-1 0 0 0 0,1 0 0 0 0,0 1 0 0 0,0 0 0 0 0,0 0 0 0 0,0 0 0 0 0,1 1 0 0 0,-1 0 0 0 0,1 0 0 0 0,0 1 0 0 0,-1 0 0 0 0,1 0 0 0 0,0 0 0 0 0,-1 1 0 0 0,1 0 0 0 0,6 1 12 0 0,-10 1-4 0 0,0 1-1 0 0,0-1 1 0 0,0 1 0 0 0,-1 0-1 0 0,1 0 1 0 0,0 0 0 0 0,-1 0-1 0 0,0 0 1 0 0,0 0 0 0 0,0 1 0 0 0,0-1-1 0 0,-1 1 1 0 0,1-1 0 0 0,-1 1-1 0 0,0 0 1 0 0,0 0 0 0 0,0-1 0 0 0,0 1-1 0 0,-1 0 1 0 0,1 0 0 0 0,-1 0-1 0 0,0 0 1 0 0,-1 1 4 0 0,3 16 37 0 0,-2 0 0 0 0,0 0 0 0 0,-1 0-1 0 0,-1 0 1 0 0,-1 0 0 0 0,-1-1 0 0 0,-1 1 0 0 0,-1-1 0 0 0,0 0-1 0 0,-2 0 1 0 0,0-1 0 0 0,-1 0 0 0 0,-2 0-37 0 0,6-7-75 0 0,0 0-1 0 0,-1 0 1 0 0,0-1 0 0 0,-1 0 0 0 0,0 0-1 0 0,-1-1 1 0 0,0 0 0 0 0,-1 0 0 0 0,0-1-1 0 0,0 0 1 0 0,-1-1 0 0 0,0 0 0 0 0,-1-1-1 0 0,0 0 1 0 0,0 0 0 0 0,0-1 0 0 0,-1 0-1 0 0,0-1 1 0 0,0-1 0 0 0,0 0 0 0 0,-1 0-1 0 0,1-1 1 0 0,-1-1 0 0 0,0 0 0 0 0,0-1-1 0 0,-3 0 76 0 0,-20-16-4202 0 0,5-30-6703 0 0,26 36 9741 0 0</inkml:trace>
  <inkml:trace contextRef="#ctx0" brushRef="#br0" timeOffset="520.69">540 706 824 0 0,'0'0'2086'0'0,"0"0"-686"0"0,0 0-138 0 0,0 0 213 0 0,0 0 237 0 0,0 0 75 0 0,0 0-130 0 0,0 0-262 0 0,34-2-271 0 0,108-8-247 0 0,-68-13 97 0 0,-61 13-758 0 0,15-7-35 0 0,0-2-1 0 0,-2-1 1 0 0,0-1 0 0 0,-1-1-1 0 0,-1-1 1 0 0,-2-2 0 0 0,0 0 0 0 0,-2-1-1 0 0,0-1 1 0 0,-2-1 0 0 0,-1 0-1 0 0,7-18-180 0 0,-19 35-19 0 0,-1 0 1 0 0,0 0-1 0 0,-1 0 0 0 0,0-1 0 0 0,-1 1 0 0 0,0-1 0 0 0,0 0 0 0 0,-1 1 0 0 0,-1-1 0 0 0,0 0 0 0 0,-1-1 19 0 0,1 11-22 0 0,0 1 0 0 0,0-1 1 0 0,-1 1-1 0 0,1-1 0 0 0,0 1 0 0 0,-1 0 0 0 0,0-1 0 0 0,1 1 0 0 0,-1-1 0 0 0,0 1 0 0 0,1 0 0 0 0,-1-1 0 0 0,0 1 0 0 0,0 0 0 0 0,0 0 0 0 0,0 0 0 0 0,0 0 1 0 0,0 0-1 0 0,-1 0 0 0 0,1 0 0 0 0,0 0 0 0 0,0 0 0 0 0,-1 0 0 0 0,1 1 0 0 0,-1-1 0 0 0,1 1 0 0 0,0-1 0 0 0,-1 1 0 0 0,1-1 0 0 0,-1 1 0 0 0,1 0 0 0 0,-1 0 1 0 0,1-1-1 0 0,-1 1 0 0 0,0 0 0 0 0,1 1 0 0 0,-1-1 0 0 0,1 0 0 0 0,-1 0 0 0 0,1 1 0 0 0,-1-1 0 0 0,1 1 0 0 0,0-1 0 0 0,-1 1 22 0 0,-61 28-731 0 0,54-24 757 0 0,0 1 1 0 0,0 1-1 0 0,1 0 1 0 0,0 0-1 0 0,0 0 1 0 0,0 1-1 0 0,1 0 1 0 0,0 1-1 0 0,1 0 1 0 0,0 0-1 0 0,0 0 1 0 0,1 1-1 0 0,0-1 1 0 0,1 1-1 0 0,0 0 1 0 0,1 1-1 0 0,0-1 1 0 0,0 1-1 0 0,1-1 1 0 0,0 1-1 0 0,1 1-26 0 0,4-8 38 0 0,-1 0 0 0 0,1 0-1 0 0,0 0 1 0 0,0 0 0 0 0,0 0-1 0 0,1-1 1 0 0,-1 0 0 0 0,1 0 0 0 0,0 0-1 0 0,0 0 1 0 0,0 0 0 0 0,0-1 0 0 0,1 1-1 0 0,-1-1 1 0 0,1 0 0 0 0,-1-1-1 0 0,1 1 1 0 0,-1-1 0 0 0,1 0 0 0 0,0 0-1 0 0,0 0 1 0 0,0-1 0 0 0,0 0 0 0 0,4 0-38 0 0,249-10 721 0 0,-257 10-720 0 0,1-1-5 0 0,-1 0 1 0 0,1 1 0 0 0,0-1 0 0 0,0 0-1 0 0,-1 1 1 0 0,1-1 0 0 0,0 1 0 0 0,0-1-1 0 0,0 1 1 0 0,-1 0 0 0 0,1 0 0 0 0,0 0 0 0 0,0 0-1 0 0,0 0 1 0 0,0 0 0 0 0,0 0 0 0 0,-1 1-1 0 0,1-1 1 0 0,0 1 0 0 0,0-1 0 0 0,-1 1-1 0 0,1 0 1 0 0,0 0 0 0 0,-1-1 0 0 0,1 1 0 0 0,0 0-1 0 0,-1 1 1 0 0,1-1 0 0 0,-1 0 0 0 0,0 0-1 0 0,1 1 1 0 0,-1-1 0 0 0,0 0 0 0 0,0 1-1 0 0,0-1 1 0 0,0 1 0 0 0,0 0 0 0 0,0-1 0 0 0,0 1-1 0 0,-1 0 1 0 0,1 0 0 0 0,-1-1 0 0 0,1 1-1 0 0,-1 0 1 0 0,0 0 0 0 0,1 0 0 0 0,-1 0-1 0 0,0 0 4 0 0,-3 9-91 0 0,-1 0 0 0 0,0 0-1 0 0,-1 0 1 0 0,0-1 0 0 0,0 0-1 0 0,-1 0 1 0 0,-1 0 0 0 0,1-1-1 0 0,-2 0 1 0 0,0 0 91 0 0,1 1-215 0 0,4-5-22 0 0,-16 22-1086 0 0,13-8-3151 0 0,15-15-1541 0 0,12-4 2199 0 0,-19 0 3074 0 0,26-3-604 0 0,-20-1 1346 0 0</inkml:trace>
  <inkml:trace contextRef="#ctx0" brushRef="#br0" timeOffset="778.045">1519 544 0 0 0,'0'0'523'0'0,"0"0"1162"0"0,0 0 424 0 0,0 0 78 0 0,0 0-21 0 0,0 0-152 0 0,0 0-227 0 0,0 0-262 0 0,0 0-266 0 0,0 0-224 0 0,0 0-197 0 0,5 6-170 0 0,-2-3-588 0 0,-1-1-21 0 0,0 0 1 0 0,0 0-1 0 0,0 1 1 0 0,-1-1-1 0 0,1 0 1 0 0,-1 1-1 0 0,0-1 1 0 0,1 1-1 0 0,-1-1 1 0 0,0 1 0 0 0,0 0-1 0 0,-1 0 1 0 0,1-1-1 0 0,-1 1 1 0 0,1 0-1 0 0,-1 0 1 0 0,0 0-1 0 0,0 0 1 0 0,0 2-60 0 0,-1 0 64 0 0,1-1-1 0 0,0 1 1 0 0,0 0 0 0 0,0 0 0 0 0,1-1-1 0 0,0 1 1 0 0,0 0 0 0 0,0-1 0 0 0,0 1 0 0 0,1 0-1 0 0,-1-1 1 0 0,1 0 0 0 0,0 1 0 0 0,1-1 0 0 0,-1 0-1 0 0,1 0 1 0 0,0 0 0 0 0,0 0 0 0 0,0-1 0 0 0,0 1-1 0 0,0-1 1 0 0,1 0 0 0 0,0 0 0 0 0,0 0 0 0 0,0 0-1 0 0,0-1 1 0 0,0 1 0 0 0,0-1 0 0 0,1 0-1 0 0,-1-1 1 0 0,0 1 0 0 0,1-1 0 0 0,0 0 0 0 0,-1 0-1 0 0,1 0 1 0 0,2 0-64 0 0,-1-1 88 0 0,0 1 0 0 0,0-1-1 0 0,0 0 1 0 0,0 0 0 0 0,0-1 0 0 0,0 0-1 0 0,0 0 1 0 0,0 0 0 0 0,0-1-1 0 0,0 0 1 0 0,0 0 0 0 0,-1 0 0 0 0,1-1-1 0 0,-1 0 1 0 0,0 0 0 0 0,0 0-1 0 0,0-1 1 0 0,0 0 0 0 0,0 0 0 0 0,-1 0-1 0 0,0 0 1 0 0,0-1 0 0 0,0 1-1 0 0,0-1 1 0 0,-1 0 0 0 0,1-1 0 0 0,-1 1-1 0 0,-1 0 1 0 0,1-1 0 0 0,-1 1-1 0 0,0-2-87 0 0,0-2-99 0 0,0 0-1 0 0,-1-1 1 0 0,-1 1-1 0 0,0 0 1 0 0,0-1-1 0 0,0 1 1 0 0,-2 0-1 0 0,1 0 1 0 0,-1 0-1 0 0,0 0 1 0 0,-1 0-1 0 0,0 0 1 0 0,0 0-1 0 0,-1 1 1 0 0,0-1-1 0 0,0 1 1 0 0,-1 0-1 0 0,0 0 1 0 0,-1 1-1 0 0,0 0 1 0 0,0 0-1 0 0,0 0 0 0 0,-1 0 1 0 0,0 1-1 0 0,0 0 1 0 0,-1 1-1 0 0,0 0 1 0 0,0 0-1 0 0,0 1 1 0 0,0-1-1 0 0,-1 2 1 0 0,-7-3 99 0 0,-62-7-3256 0 0,32 29-2897 0 0,30-3 1180 0 0,3-4-1483 0 0</inkml:trace>
  <inkml:trace contextRef="#ctx0" brushRef="#br0" timeOffset="1173.546">1974 426 7746 0 0,'0'0'2147'0'0,"0"0"-490"0"0,0 0-190 0 0,0 0-18 0 0,0 0-153 0 0,0 0-333 0 0,0 0-416 0 0,0 0-275 0 0,0 0-130 0 0,0 0-35 0 0,0 0 13 0 0,0 0-6 0 0,0 0-10 0 0,1 14-14 0 0,11 115 33 0 0,-12-129-122 0 0,-1 7-1 0 0,1 0 0 0 0,1-1-1 0 0,-1 1 1 0 0,1 0 0 0 0,0-1 0 0 0,1 1 0 0 0,0 0-1 0 0,0-1 1 0 0,0 0 0 0 0,1 1 0 0 0,-1-1 0 0 0,1 0-1 0 0,1-1 1 0 0,-1 1 0 0 0,1 0 0 0 0,0-1 0 0 0,1 0-1 0 0,-1 0 1 0 0,1 0 0 0 0,-2-5 78 0 0,0 0-1 0 0,-1-1 0 0 0,1 1 0 0 0,0-1 1 0 0,0 0-1 0 0,-1 1 0 0 0,1-1 0 0 0,-1 0 1 0 0,1 0-1 0 0,-1-1 0 0 0,1 1 0 0 0,-1-1 1 0 0,0 1-1 0 0,1-1 0 0 0,-1 0 0 0 0,0 1 1 0 0,0-1-1 0 0,0 0 0 0 0,0 0 0 0 0,-1-1 1 0 0,1 1-1 0 0,-1 0 0 0 0,1-1 0 0 0,-1 1 1 0 0,0-1-1 0 0,0 1 0 0 0,0-1 0 0 0,0 1 1 0 0,0-1-78 0 0,108-269 2488 0 0,-107 267-3226 0 0,18-31 1595 0 0,-10 28-5141 0 0,2 5-6419 0 0,-12 3 2501 0 0</inkml:trace>
  <inkml:trace contextRef="#ctx0" brushRef="#br0" timeOffset="1426.989">2379 525 11282 0 0,'0'0'1729'0'0,"0"0"-1065"0"0,0 0-128 0 0,0 0 32 0 0,0 0-16 0 0,0 0-48 0 0,0 0-176 0 0,0 0-152 0 0,0 0-95 0 0,0 0-105 0 0,0 0-129 0 0,0 0-207 0 0,0 0-368 0 0,0 0-632 0 0,42 136-961 0 0,-36-139-1167 0 0,-3-5-1001 0 0,3 5 992 0 0</inkml:trace>
  <inkml:trace contextRef="#ctx0" brushRef="#br0" timeOffset="1600.898">2338 120 5649 0 0,'0'0'4785'0'0,"0"0"-3056"0"0,0 0-825 0 0,0 0-376 0 0,0 0-296 0 0,0 0-320 0 0,0 0-200 0 0,0 0-144 0 0,0 0-144 0 0,0 0-257 0 0,0 0-799 0 0,0 0-1625 0 0,0 0-3464 0 0</inkml:trace>
  <inkml:trace contextRef="#ctx0" brushRef="#br0" timeOffset="1981.743">2697 411 7266 0 0,'0'0'3639'0'0,"0"0"-2237"0"0,0 0-856 0 0,0 0 76 0 0,0 0 130 0 0,0 0-1 0 0,0 0-144 0 0,0 0-223 0 0,0 0-160 0 0,0 0-78 0 0,0 0-45 0 0,0 0-32 0 0,-21 33-32 0 0,-65 99-13 0 0,64-81 8 0 0,25-45-18 0 0,-2-2 29 0 0,1-1 0 0 0,0 1 1 0 0,0 0-1 0 0,0 0 1 0 0,1-1-1 0 0,-1 1 1 0 0,1-1-1 0 0,0 0 0 0 0,0 0 1 0 0,0 0-1 0 0,0 0 1 0 0,0 0-1 0 0,1-1 1 0 0,-1 0-1 0 0,1 1 1 0 0,0-1-1 0 0,0 0 0 0 0,0-1 1 0 0,0 1-1 0 0,0-1 1 0 0,0 0-1 0 0,0 0 1 0 0,0 0-1 0 0,0 0 1 0 0,4-1-45 0 0,2 2 232 0 0,0-2-1 0 0,0 1 1 0 0,0-1-1 0 0,0-1 1 0 0,0 0-1 0 0,-1 0 0 0 0,1-1 1 0 0,0 0-1 0 0,-1-1 1 0 0,8-3-231 0 0,12-8 265 0 0,-2-1 0 0 0,0-2 0 0 0,-1-1 0 0 0,0-1 0 0 0,-2-1 0 0 0,0-1 0 0 0,-1-1 0 0 0,-2-2 0 0 0,0 0 0 0 0,-1 0 0 0 0,-2-2 0 0 0,5-9-265 0 0,-12 15-4 0 0,-1 0-1 0 0,0-1 0 0 0,-2 0 1 0 0,0 0-1 0 0,-2-1 1 0 0,0 0-1 0 0,-1 0 0 0 0,-1 0 1 0 0,-2-1-1 0 0,0 1 1 0 0,-1-1-1 0 0,-1 1 0 0 0,-2-2 5 0 0,2 20-23 0 0,0 0 0 0 0,0 0 0 0 0,-1 0 0 0 0,1-1 1 0 0,-1 1-1 0 0,0 0 0 0 0,-1 0 0 0 0,1 0 0 0 0,-1 1 0 0 0,1-1 0 0 0,-1 0 0 0 0,0 0 0 0 0,-1 1 0 0 0,1-1 0 0 0,0 1 0 0 0,-1 0 0 0 0,0 0 0 0 0,0 0 0 0 0,0 0 0 0 0,0 0 0 0 0,-1 1 0 0 0,1-1 1 0 0,0 1-1 0 0,-1 0 0 0 0,0 0 0 0 0,0 0 0 0 0,1 1 0 0 0,-1-1 0 0 0,0 1 0 0 0,0 0 0 0 0,0 0 0 0 0,-1 0 0 0 0,1 1 0 0 0,0-1 0 0 0,0 1 0 0 0,0 0 0 0 0,0 0 0 0 0,-1 0 0 0 0,-1 1 23 0 0,-8 1 2 0 0,-1 1-1 0 0,1 1 0 0 0,0 0 0 0 0,0 0 0 0 0,0 2 0 0 0,1-1 0 0 0,-1 2 1 0 0,1 0-1 0 0,1 0 0 0 0,0 1 0 0 0,0 1 0 0 0,0 0 0 0 0,1 1 0 0 0,0 0 0 0 0,1 0 1 0 0,0 1-1 0 0,1 1 0 0 0,0 0 0 0 0,1 0 0 0 0,1 0 0 0 0,-1 1 0 0 0,2 0 1 0 0,0 1-1 0 0,0-1 0 0 0,2 1 0 0 0,-1 0 0 0 0,2 1 0 0 0,0-1 0 0 0,1 0 1 0 0,0 1-1 0 0,1 0 0 0 0,0-1 0 0 0,2 1 0 0 0,0 6-1 0 0,3-11 15 0 0,-1 0 0 0 0,2 0-1 0 0,-1 0 1 0 0,2-1 0 0 0,-1 0 0 0 0,1 0 0 0 0,0 0-1 0 0,1-1 1 0 0,0 0 0 0 0,1 0 0 0 0,-1 0 0 0 0,1-1-1 0 0,1 0 1 0 0,-1-1 0 0 0,1 0 0 0 0,1 0 0 0 0,-1-1-1 0 0,1 0 1 0 0,-1-1 0 0 0,1 0 0 0 0,1-1-1 0 0,4 2-14 0 0,15 4 19 0 0,0-1-1 0 0,1-1 0 0 0,0-2 1 0 0,1-1-1 0 0,-1-1 0 0 0,1-2 1 0 0,1-1-19 0 0,-23 0-182 0 0,-1-1 1 0 0,1-1 0 0 0,0 1 0 0 0,0-2-1 0 0,-1 1 1 0 0,1-1 0 0 0,-1-1 0 0 0,0 1 0 0 0,0-2-1 0 0,0 1 1 0 0,1-2 181 0 0,23-17-4741 0 0,-5-4-5264 0 0,-23 19 4021 0 0</inkml:trace>
  <inkml:trace contextRef="#ctx0" brushRef="#br0" timeOffset="2367.509">3248 536 0 0 0,'0'0'421'0'0,"0"0"1340"0"0,0 0 475 0 0,0 0 22 0 0,0 0-125 0 0,0 0-222 0 0,0 0-208 0 0,0 0-176 0 0,0 0-166 0 0,0 0-134 0 0,32 5-148 0 0,103 14-155 0 0,-74-26 226 0 0,-52 2-877 0 0,0 2-152 0 0,-1 0-1 0 0,1-1 0 0 0,-1 0 1 0 0,0-1-1 0 0,0 1 0 0 0,0-2 1 0 0,-1 1-1 0 0,1-1 0 0 0,-1 0 1 0 0,-1 0-1 0 0,1-1 0 0 0,-1 0 1 0 0,0 0-1 0 0,-1-1 0 0 0,0 1 1 0 0,0-1-1 0 0,0-1 0 0 0,-1 1 1 0 0,0 0-1 0 0,-1-1 0 0 0,0 0 1 0 0,0 0-1 0 0,-1 0 0 0 0,0 0 1 0 0,-1 0-1 0 0,1-5-120 0 0,-5 11-64 0 0,0-1 0 0 0,1 0 0 0 0,-1 1 0 0 0,0 0 0 0 0,-1 0 0 0 0,1 0 0 0 0,0 0 0 0 0,-1 0 0 0 0,0 1 0 0 0,0-1 0 0 0,1 1 0 0 0,-1 0 0 0 0,-1 0 0 0 0,1 0 0 0 0,0 1 0 0 0,0 0 0 0 0,-1-1 0 0 0,1 2 0 0 0,-1-1 0 0 0,1 0 0 0 0,-1 1 0 0 0,1 0 0 0 0,-1 0 0 0 0,1 0 0 0 0,-1 1 0 0 0,1-1 0 0 0,0 1 0 0 0,-1 0 0 0 0,1 0 0 0 0,-2 1 64 0 0,-10 3-264 0 0,-1 1 1 0 0,1 1 0 0 0,1 0 0 0 0,-1 1 0 0 0,1 0-1 0 0,1 2 1 0 0,0-1 0 0 0,0 2 0 0 0,1 0 0 0 0,0 1-1 0 0,1 0 1 0 0,0 0 0 0 0,1 2 0 0 0,-8 11 263 0 0,16-23-75 0 0,1 1 0 0 0,0 0 1 0 0,0 0-1 0 0,-1 1 0 0 0,2-1 0 0 0,-1 0 1 0 0,0 1-1 0 0,1-1 0 0 0,-1 1 0 0 0,1-1 1 0 0,0 1-1 0 0,1 0 0 0 0,-1 0 0 0 0,0-1 1 0 0,1 1-1 0 0,0 0 0 0 0,0 0 0 0 0,0 0 1 0 0,0-1-1 0 0,1 1 0 0 0,0 0 0 0 0,-1 0 1 0 0,1-1-1 0 0,1 1 0 0 0,-1-1 0 0 0,0 1 1 0 0,1-1-1 0 0,0 1 0 0 0,0-1 0 0 0,0 0 1 0 0,0 0-1 0 0,0 0 0 0 0,1 0 0 0 0,-1 0 1 0 0,1 0-1 0 0,0-1 0 0 0,-1 1 0 0 0,2-1 1 0 0,-1 0-1 0 0,0 0 0 0 0,0 0 0 0 0,0 0 1 0 0,2 0 74 0 0,106 22-2242 0 0,6-24-3561 0 0,-42-13 674 0 0,-53 9 4029 0 0</inkml:trace>
  <inkml:trace contextRef="#ctx0" brushRef="#br0" timeOffset="2899.104">4061 304 10314 0 0,'0'0'1717'0'0,"0"0"-727"0"0,0 0-155 0 0,0 0 178 0 0,0 0 33 0 0,0 0-111 0 0,0 0-261 0 0,0 0-268 0 0,0 0-165 0 0,0 0-107 0 0,0 0-59 0 0,0 0-8 0 0,0 0 11 0 0,-18 32 13 0 0,-54 97 12 0 0,71-129-101 0 0,0 1 0 0 0,0-1 0 0 0,0 1 1 0 0,0 0-1 0 0,1-1 0 0 0,-1 1 0 0 0,0 0 1 0 0,0-1-1 0 0,1 1 0 0 0,-1 0 1 0 0,0 0-1 0 0,1-1 0 0 0,-1 1 0 0 0,1 0 1 0 0,-1 0-1 0 0,1 0 0 0 0,0 0 0 0 0,-1 0 1 0 0,1 0-1 0 0,0 0 0 0 0,0 0 0 0 0,-1 0 1 0 0,1 0-1 0 0,0 0 0 0 0,0 0 0 0 0,0 0 1 0 0,0 0-1 0 0,0 0 0 0 0,0 0 0 0 0,1 0 1 0 0,-1 0-1 0 0,0 0 0 0 0,0 0 0 0 0,1 0 1 0 0,-1 0-1 0 0,1 0 0 0 0,-1-1 1 0 0,1 1-1 0 0,-1 0 0 0 0,1 0 0 0 0,-1 0 1 0 0,1 0-1 0 0,0-1 0 0 0,-1 1 0 0 0,1 0 1 0 0,0-1-1 0 0,0 1 0 0 0,0 0 0 0 0,-1-1 1 0 0,1 1-1 0 0,0-1 0 0 0,0 0 0 0 0,0 1 1 0 0,0-1-1 0 0,0 0 0 0 0,0 1 0 0 0,0-1 1 0 0,0 0-1 0 0,0 0 0 0 0,0 0 1 0 0,0 0-1 0 0,1 0-2 0 0,3 1 24 0 0,23 6 92 0 0,-23-7-91 0 0,0 0 0 0 0,0 0 0 0 0,0 1-1 0 0,0-1 1 0 0,0 1 0 0 0,0 0 0 0 0,0 1-1 0 0,-1-1 1 0 0,1 1 0 0 0,0 0-1 0 0,-1 0 1 0 0,1 0 0 0 0,-1 1 0 0 0,0 0-1 0 0,0-1 1 0 0,0 2 0 0 0,0-1 0 0 0,0 0-1 0 0,-1 1 1 0 0,1 0 0 0 0,-1-1-1 0 0,0 1 1 0 0,0 1 0 0 0,0-1 0 0 0,-1 0-1 0 0,0 1 1 0 0,0-1 0 0 0,0 1 0 0 0,0 0-1 0 0,0-1 1 0 0,-1 1 0 0 0,0 0-1 0 0,0 0 1 0 0,-1 1-25 0 0,-2 0 115 0 0,-1-1-1 0 0,0 1 1 0 0,-1-1-1 0 0,1 0 0 0 0,-1 0 1 0 0,0 0-1 0 0,0 0 1 0 0,-1-1-1 0 0,0 0 1 0 0,1 0-1 0 0,-1 0 0 0 0,-1 0 1 0 0,1-1-1 0 0,0 0 1 0 0,-1 0-1 0 0,0 0 1 0 0,-2 0-115 0 0,8-3 4 0 0,-7 4-73 0 0,0 0-1 0 0,0 0 1 0 0,0-1 0 0 0,0 0-1 0 0,-1 0 1 0 0,1-1 0 0 0,-1 0-1 0 0,0 0 1 0 0,0-1 0 0 0,0 0-1 0 0,0-1 1 0 0,1 1-1 0 0,-9-2 70 0 0,-3-8-3494 0 0,11 4-1968 0 0,2 1-3045 0 0</inkml:trace>
</inkml:ink>
</file>

<file path=ppt/ink/ink6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31 0 0 0,'0'0'1546'0'0,"0"0"-175"0"0,0 0-96 0 0,0 0 104 0 0,0 0 176 0 0,0 0 92 0 0,0 0-82 0 0,0 0-106 0 0,0 0-125 0 0,0 0-143 0 0,0 0-168 0 0,-12-5-229 0 0,-39-17-188 0 0,48 21-549 0 0,0 0 0 0 0,0 1 0 0 0,0-1 0 0 0,0 1 0 0 0,0-1 0 0 0,1 1 0 0 0,-1 0 0 0 0,0 0 0 0 0,0 1 0 0 0,0-1 0 0 0,0 1 0 0 0,0-1 0 0 0,0 1 0 0 0,1 0 0 0 0,-1 0 0 0 0,0 0 0 0 0,1 0 0 0 0,-1 0 0 0 0,0 1 0 0 0,1-1 0 0 0,0 1 0 0 0,-1 0 0 0 0,0 1-57 0 0,-7 3 184 0 0,-3 1-95 0 0,-1 1 1 0 0,1 0-1 0 0,1 0 0 0 0,-1 1 1 0 0,1 1-1 0 0,1 0 0 0 0,0 1 1 0 0,1 0-1 0 0,0 1 0 0 0,0 0 1 0 0,1 0-1 0 0,1 1 0 0 0,0 0 1 0 0,1 1-1 0 0,0 0 1 0 0,1 0-1 0 0,0 0 0 0 0,2 1 1 0 0,-1-1-1 0 0,2 1 0 0 0,0 0 1 0 0,0 8-90 0 0,3-20 19 0 0,1 0 0 0 0,-1 0 0 0 0,1-1 0 0 0,0 1 0 0 0,-1 0 0 0 0,1 0 1 0 0,1-1-1 0 0,-1 1 0 0 0,0-1 0 0 0,1 1 0 0 0,-1-1 0 0 0,1 0 0 0 0,0 0 1 0 0,-1 1-1 0 0,1-1 0 0 0,0 0 0 0 0,0-1 0 0 0,1 1 0 0 0,-1 0 0 0 0,0-1 1 0 0,1 1-1 0 0,-1-1 0 0 0,1 1 0 0 0,-1-1 0 0 0,1 0 0 0 0,-1 0 0 0 0,1-1 1 0 0,0 1-1 0 0,0 0 0 0 0,1-1-19 0 0,84 4 1127 0 0,-63-11-924 0 0,0-1 0 0 0,0-1-1 0 0,-1-1 1 0 0,0-1-1 0 0,-1-1 1 0 0,0-1 0 0 0,-1-1-1 0 0,0-1 1 0 0,-2-1-1 0 0,1-1 1 0 0,-2-1 0 0 0,5-6-203 0 0,-23 23 5 0 0,51-47 290 0 0,-54 81-446 0 0,1 125-5 0 0,3-153 112 0 0,0 0 1 0 0,0 0-1 0 0,0 0 1 0 0,0 0-1 0 0,1-1 1 0 0,0 1-1 0 0,0-1 1 0 0,0 1-1 0 0,1-1 1 0 0,-1 0-1 0 0,1-1 1 0 0,0 1-1 0 0,0 0 0 0 0,0-1 1 0 0,0 0-1 0 0,1 0 1 0 0,0-1-1 0 0,-1 1 1 0 0,1-1-1 0 0,0 0 1 0 0,0 0-1 0 0,0 0 1 0 0,0-1-1 0 0,4 1 44 0 0,62 9-3149 0 0,-5-10-6161 0 0,-63-1 8688 0 0,17 0-9584 0 0</inkml:trace>
</inkml:ink>
</file>

<file path=ppt/ink/ink6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8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250 295 13715 0 0,'0'0'1267'0'0,"0"0"-306"0"0,0 0-54 0 0,0 0 36 0 0,0 0 0 0 0,0 0-153 0 0,0 0-245 0 0,0 0-185 0 0,0 0-129 0 0,0 0-90 0 0,-33 16-54 0 0,-101 47-29 0 0,73-21-36 0 0,59-40-40 0 0,0 0 1 0 0,0-1 0 0 0,1 1-1 0 0,-1 0 1 0 0,0 0 0 0 0,1 1-1 0 0,0-1 1 0 0,-1 0 0 0 0,1 0-1 0 0,0 1 1 0 0,0-1 0 0 0,0 1-1 0 0,0-1 1 0 0,1 1 0 0 0,-1-1-1 0 0,1 1 1 0 0,-1-1 0 0 0,1 1-1 0 0,0-1 1 0 0,0 1 0 0 0,0 0-1 0 0,1-1 1 0 0,-1 1 0 0 0,0-1-1 0 0,1 1 1 0 0,0-1 0 0 0,0 1-1 0 0,-1-1 1 0 0,1 1 0 0 0,1-1-1 0 0,-1 0 1 0 0,0 1 0 0 0,1-1-1 0 0,-1 0 1 0 0,1 0 0 0 0,-1 0-1 0 0,1 0 1 0 0,0 0 0 0 0,0-1-1 0 0,0 1 1 0 0,0-1 0 0 0,0 1-1 0 0,0-1 1 0 0,1 1 0 0 0,-1-1-1 0 0,0 0 1 0 0,1 0 0 0 0,-1 0-1 0 0,2 0 18 0 0,112 51 27 0 0,-112-51-4 0 0,-1 0 0 0 0,1 1 0 0 0,-1-1 0 0 0,0 1 0 0 0,1 0 0 0 0,-1 0 0 0 0,0 0 0 0 0,0 0 0 0 0,0 1 0 0 0,-1-1 0 0 0,1 1 0 0 0,-1 0 0 0 0,1-1 0 0 0,-1 1 0 0 0,0 0 0 0 0,0 1 0 0 0,0-1 0 0 0,0 0 0 0 0,-1 1 0 0 0,1-1 0 0 0,-1 0 0 0 0,0 1 0 0 0,0 0 0 0 0,0-1 0 0 0,0 1 0 0 0,-1 0 0 0 0,0-1 0 0 0,1 1 0 0 0,-1 0 0 0 0,-1-1 0 0 0,1 1 0 0 0,0 0 0 0 0,-1-1 0 0 0,0 1 0 0 0,0 0 0 0 0,0-1 0 0 0,0 1 0 0 0,-1-1 0 0 0,1 1 0 0 0,-2 1-23 0 0,-9 7-49 0 0,0 0-1 0 0,-1-1 1 0 0,0 0 0 0 0,-1-1-1 0 0,0-1 1 0 0,-1 0 0 0 0,0-1-1 0 0,0 0 1 0 0,-14 4 49 0 0,6-8-1760 0 0,13-4-1652 0 0,3 0-2509 0 0,3 0-3609 0 0</inkml:trace>
  <inkml:trace contextRef="#ctx0" brushRef="#br0" timeOffset="298.524">571 185 16363 0 0,'0'0'1083'0'0,"0"0"-470"0"0,0 0-212 0 0,0 0 122 0 0,0 0 158 0 0,0 0 85 0 0,0 0-89 0 0,0 0-99 0 0,0 0-61 0 0,0 0-55 0 0,0 0-48 0 0,0 0-78 0 0,0 35-85 0 0,1 114-72 0 0,-13 2 86 0 0,-9 103-1010 0 0,3-191-2042 0 0,2-50-1796 0 0,-8-8-4370 0 0,18-5 1912 0 0</inkml:trace>
  <inkml:trace contextRef="#ctx0" brushRef="#br0" timeOffset="608.687">250 568 12835 0 0,'0'0'1977'0'0,"0"0"-635"0"0,0 0-290 0 0,0 0-59 0 0,0 0-55 0 0,0 0-148 0 0,0 0-206 0 0,0 0-168 0 0,0 0-92 0 0,0 0-62 0 0,32-5-64 0 0,103-12-40 0 0,24 17 143 0 0,-26 3-1202 0 0,-76-3-4571 0 0,-24 0-1738 0 0,-17 0-1377 0 0</inkml:trace>
  <inkml:trace contextRef="#ctx0" brushRef="#br0" timeOffset="1228.356">1289 501 0 0 0,'0'0'1507'0'0,"0"0"399"0"0,0 0 106 0 0,0 0-54 0 0,0 0-159 0 0,0 0-244 0 0,0 0-245 0 0,0 0-210 0 0,0 0-161 0 0,-9-7-162 0 0,-30-22-129 0 0,37 27-581 0 0,-1 1 0 0 0,0-1 0 0 0,1 1 0 0 0,-1 0 0 0 0,0 0 0 0 0,0 1 0 0 0,0-1-1 0 0,0 1 1 0 0,0-1 0 0 0,0 1 0 0 0,0 0 0 0 0,0 0 0 0 0,0 0 0 0 0,1 0 0 0 0,-1 1 0 0 0,0-1 0 0 0,0 1-1 0 0,0 0 1 0 0,-3 1-67 0 0,-1-1 166 0 0,-9 2-90 0 0,1-1 0 0 0,0 2 0 0 0,0 0-1 0 0,0 1 1 0 0,1 0 0 0 0,-1 1 0 0 0,1 1 0 0 0,1 0 0 0 0,-1 1 0 0 0,1 0 0 0 0,1 1 0 0 0,-1 0 0 0 0,1 1 0 0 0,1 1 0 0 0,0 0 0 0 0,1 0 0 0 0,0 1 0 0 0,0 1 0 0 0,2-1 0 0 0,-1 2 0 0 0,2-1 0 0 0,-1 1 0 0 0,2 0 0 0 0,-2 5-76 0 0,7-16 8 0 0,0 0 0 0 0,0 1 0 0 0,0-1 0 0 0,1 1 0 0 0,-1-1 0 0 0,1 1 0 0 0,0 0 0 0 0,0-1 0 0 0,0 1 0 0 0,0-1 0 0 0,1 1 0 0 0,-1 0 0 0 0,1-1 0 0 0,0 1 1 0 0,0-1-1 0 0,0 0 0 0 0,1 1 0 0 0,-1-1 0 0 0,1 0 0 0 0,0 0 0 0 0,0 0 0 0 0,0 0 0 0 0,0 0 0 0 0,2 1-8 0 0,6 0 142 0 0,0-1 1 0 0,0-1-1 0 0,0 0 0 0 0,1 0 0 0 0,-1-1 1 0 0,1 0-1 0 0,-1-1 0 0 0,0 0 0 0 0,1-1 0 0 0,-1 0 1 0 0,1-1-1 0 0,-1 0 0 0 0,0 0 0 0 0,0-1 1 0 0,0 0-1 0 0,0-1 0 0 0,0 0 0 0 0,-1-1 1 0 0,0 0-1 0 0,0 0 0 0 0,0-1 0 0 0,0 0 1 0 0,-1-1-1 0 0,0 0 0 0 0,4-5-142 0 0,19-9 26 0 0,20-14 81 0 0,-39 24-117 0 0,1 2 1 0 0,1-1-1 0 0,0 2 0 0 0,0 0 1 0 0,1 0-1 0 0,0 1 0 0 0,0 1 0 0 0,7-1 10 0 0,-19 9-55 0 0,-1 0 0 0 0,0 0-1 0 0,0 0 1 0 0,-1 1 0 0 0,1-1-1 0 0,0 1 1 0 0,-1-1-1 0 0,1 1 1 0 0,-1 0 0 0 0,0 0-1 0 0,0-1 1 0 0,0 1 0 0 0,0 0-1 0 0,-1 0 1 0 0,1 0-1 0 0,-1 0 1 0 0,0 0 0 0 0,1 0-1 0 0,-2 0 1 0 0,1 0 0 0 0,0 0-1 0 0,0 0 1 0 0,-1 0-1 0 0,0 0 1 0 0,1 0 0 0 0,-1 0-1 0 0,-1 2 56 0 0,1-3-19 0 0,-1 15-537 0 0,-1 43-1316 0 0,12-44-2641 0 0,9-7-3839 0 0,-10-9 2584 0 0</inkml:trace>
  <inkml:trace contextRef="#ctx0" brushRef="#br0" timeOffset="1641.919">1563 825 9290 0 0,'0'0'2630'0'0,"0"0"-808"0"0,0 0-299 0 0,0 0 16 0 0,0 0-47 0 0,0 0-193 0 0,0 0-374 0 0,0 0-304 0 0,0 0-167 0 0,0 0-96 0 0,0 0-45 0 0,0 0-52 0 0,0 0-42 0 0,16-19-49 0 0,102-120 171 0 0,21 7-292 0 0,-139 131-68 0 0,1 1 0 0 0,-1-1 1 0 0,1 1-1 0 0,-1-1 0 0 0,1 1 0 0 0,-1-1 0 0 0,1 0 0 0 0,-1 1 0 0 0,1 0 0 0 0,-1-1 0 0 0,1 1 0 0 0,0-1 0 0 0,-1 1 0 0 0,1 0 0 0 0,0-1 0 0 0,0 1 0 0 0,-1 0 1 0 0,1 0-1 0 0,0 0 0 0 0,-1 0 0 0 0,1-1 0 0 0,0 1 0 0 0,0 0 0 0 0,-1 0 0 0 0,1 0 0 0 0,0 0 0 0 0,0 1 0 0 0,-1-1 0 0 0,1 0 0 0 0,0 0 0 0 0,0 0 1 0 0,-1 1-1 0 0,1-1 0 0 0,0 0 0 0 0,-1 1 0 0 0,1-1 0 0 0,0 0 0 0 0,-1 1 0 0 0,1-1 0 0 0,-1 1 0 0 0,1-1 0 0 0,-1 1 0 0 0,1-1 0 0 0,-1 1 0 0 0,1 0 0 0 0,-1-1 1 0 0,1 1-1 0 0,-1-1 0 0 0,0 1 0 0 0,1 0 0 0 0,-1-1 0 0 0,0 1 0 0 0,0 0 0 0 0,1 0 0 0 0,-1-1 0 0 0,0 1 0 0 0,0 0 0 0 0,0 0 0 0 0,0-1 0 0 0,0 1 1 0 0,0 0-1 0 0,0 0 19 0 0,1 59-172 0 0,-2-47 144 0 0,0-8 33 0 0,1 0 0 0 0,-1 1 0 0 0,1-1 0 0 0,-1 1 0 0 0,2-1 0 0 0,-1 1-1 0 0,1-1 1 0 0,-1 1 0 0 0,1-1 0 0 0,1 0 0 0 0,-1 0 0 0 0,1 1 0 0 0,0-1 0 0 0,0 0 0 0 0,1 0 0 0 0,-1-1 0 0 0,1 1 0 0 0,0 0 0 0 0,1-1 0 0 0,-1 0 0 0 0,1 1 0 0 0,-1-2 0 0 0,1 1 0 0 0,0 0 0 0 0,1-1 0 0 0,-1 0 0 0 0,1 1 0 0 0,-1-2 0 0 0,1 1 0 0 0,0-1 0 0 0,0 1 0 0 0,0-1 0 0 0,4 0-5 0 0,-2 0 12 0 0,0-1 0 0 0,1 0 1 0 0,-1-1-1 0 0,0 1 0 0 0,1-1 1 0 0,-1-1-1 0 0,0 0 0 0 0,0 0 1 0 0,1 0-1 0 0,-1-1 0 0 0,0 0 1 0 0,0 0-1 0 0,0-1 0 0 0,-1 0 1 0 0,1 0-1 0 0,-1 0 0 0 0,1-1 1 0 0,-1 0-1 0 0,0 0 0 0 0,-1-1 1 0 0,1 0-1 0 0,-1 0 0 0 0,0 0 1 0 0,3-4-13 0 0,71-87-4808 0 0,-6-3-10326 0 0,-68 92 13615 0 0,9-12 587 0 0</inkml:trace>
  <inkml:trace contextRef="#ctx0" brushRef="#br0" timeOffset="1891.6">2559 1 14163 0 0,'0'0'1343'0'0,"0"0"-526"0"0,0 0-126 0 0,0 0 153 0 0,0 0 121 0 0,0 0-34 0 0,0 0-178 0 0,-11 35-185 0 0,-34 114-112 0 0,14 38 657 0 0,20 98-1436 0 0,13-184-2399 0 0,-11-78-1388 0 0,-24-9-8929 0 0,28-12 11073 0 0,-1 1 1482 0 0</inkml:trace>
  <inkml:trace contextRef="#ctx0" brushRef="#br0" timeOffset="2052.382">2198 321 12723 0 0,'0'0'1520'0'0,"0"0"-502"0"0,0 0-204 0 0,0 0 29 0 0,0 0 72 0 0,0 0-55 0 0,0 0-156 0 0,0 0-139 0 0,0 0-117 0 0,33 2-106 0 0,105 6-79 0 0,182-4-276 0 0,-219-15-2646 0 0,-36-2-7402 0 0,-45 8 1779 0 0</inkml:trace>
</inkml:ink>
</file>

<file path=ppt/ink/ink6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7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408 1 3169 0 0,'0'0'1281'0'0,"0"0"-164"0"0,0 0-65 0 0,0 0 107 0 0,0 0 220 0 0,0 0 76 0 0,0 0-71 0 0,0 0-141 0 0,-36 14-191 0 0,-114 47-161 0 0,144-59-809 0 0,0 1 1 0 0,0-1-1 0 0,0 1 0 0 0,0 1 1 0 0,0-1-1 0 0,0 1 0 0 0,1 0 1 0 0,0 0-1 0 0,0 0 0 0 0,0 1 1 0 0,0 0-1 0 0,1 0 0 0 0,-3 4-82 0 0,-5 7 216 0 0,-2-1-101 0 0,0 2 1 0 0,2 0 0 0 0,0 1 0 0 0,0 0 0 0 0,2 0 0 0 0,0 1 0 0 0,2 1-1 0 0,0-1 1 0 0,1 1 0 0 0,1 1 0 0 0,0-1 0 0 0,2 1 0 0 0,0 0 0 0 0,2 0-1 0 0,0 1 1 0 0,2 15-116 0 0,1-30 3 0 0,0-1 0 0 0,1 1-1 0 0,0-1 1 0 0,0 0-1 0 0,0 0 1 0 0,1 0 0 0 0,0 0-1 0 0,0 0 1 0 0,0 0 0 0 0,1-1-1 0 0,0 1 1 0 0,0-1-1 0 0,1 0 1 0 0,-1-1 0 0 0,1 1-1 0 0,0-1 1 0 0,0 0 0 0 0,0 0-1 0 0,1 0 1 0 0,0-1-1 0 0,-1 0 1 0 0,1 0 0 0 0,0 0-1 0 0,0-1 1 0 0,1 0 0 0 0,5 2-3 0 0,5 0-86 0 0,1 0 0 0 0,0-1 0 0 0,0-1 0 0 0,0-1 0 0 0,0 0 1 0 0,0-1-1 0 0,0-1 0 0 0,0-1 0 0 0,7-2 86 0 0,120-49-4107 0 0,-56 2-4864 0 0,-88 51 8857 0 0,19-13-4311 0 0</inkml:trace>
  <inkml:trace contextRef="#ctx0" brushRef="#br0" timeOffset="253.076">835 233 7202 0 0,'0'0'1784'0'0,"0"0"-520"0"0,0 0-365 0 0,0 0 112 0 0,0 0 227 0 0,-24 33 54 0 0,-72 104-183 0 0,65-68-3 0 0,32-59-925 0 0,-2-5-134 0 0,1-1-1 0 0,0 0 1 0 0,1 0-1 0 0,-1 0 1 0 0,1 0-1 0 0,0 0 1 0 0,0 0-1 0 0,0 0 0 0 0,0 0 1 0 0,1 0-1 0 0,-1 0 1 0 0,1-1-1 0 0,0 1 1 0 0,0 0-1 0 0,1-1 1 0 0,-1 0-1 0 0,1 0 1 0 0,0 1-1 0 0,-1-1 1 0 0,1-1-1 0 0,1 1 0 0 0,-1 0 1 0 0,0-1-1 0 0,1 0 1 0 0,-1 0-1 0 0,1 0 1 0 0,0 0-1 0 0,-1 0 1 0 0,1-1-1 0 0,0 1 1 0 0,3 0-47 0 0,131 12 1652 0 0,-131-14-1532 0 0,1-1 1 0 0,-1 0-1 0 0,0-1 0 0 0,0 0 0 0 0,0 0 1 0 0,0 0-1 0 0,0-1 0 0 0,0 0 0 0 0,0-1 1 0 0,-1 1-1 0 0,1-1 0 0 0,-1 0 1 0 0,0-1-1 0 0,-1 1 0 0 0,1-1 0 0 0,-1-1 1 0 0,0 1-1 0 0,0-1 0 0 0,0 1 0 0 0,-1-2 1 0 0,0 1-1 0 0,0 0 0 0 0,2-7-120 0 0,0 2 53 0 0,0 0 0 0 0,-2 0 0 0 0,1-1 0 0 0,-1 0 0 0 0,-1 0 0 0 0,0 0 0 0 0,-1-1 0 0 0,0 1 0 0 0,-1 0 0 0 0,0-1 0 0 0,-1 1 0 0 0,-1-1-1 0 0,0 1 1 0 0,0-1-53 0 0,-1 6-133 0 0,0-1 0 0 0,0 0 0 0 0,-1 1 0 0 0,0 0 0 0 0,0 0 0 0 0,-1-1-1 0 0,1 2 1 0 0,-2-1 0 0 0,1 0 0 0 0,-1 1 0 0 0,0 0 0 0 0,0 0-1 0 0,-1 1 1 0 0,1-1 0 0 0,-1 1 0 0 0,-5-3 133 0 0,-31-9-4812 0 0,-6 19-5744 0 0,37 2 4368 0 0</inkml:trace>
  <inkml:trace contextRef="#ctx0" brushRef="#br0" timeOffset="664">1165 597 5033 0 0,'0'0'1658'0'0,"0"0"-546"0"0,0 0 64 0 0,0 0 515 0 0,0 0 388 0 0,0 0 39 0 0,0 0-368 0 0,0 0-495 0 0,0 0-367 0 0,0 0-229 0 0,0 0-155 0 0,0 0-111 0 0,0 0-85 0 0,17-20-40 0 0,53-65-34 0 0,43-71 761 0 0,-94 141-1243 0 0,-19 35-219 0 0,-1 7 342 0 0,9 86-169 0 0,-8-110 300 0 0,1 1 0 0 0,0-1 0 0 0,0 0 1 0 0,0 0-1 0 0,1 0 0 0 0,-1 0 0 0 0,1-1 0 0 0,-1 1 0 0 0,1 0 0 0 0,0-1 1 0 0,0 1-1 0 0,0-1 0 0 0,1 1 0 0 0,-1-1 0 0 0,0 0 0 0 0,1 0 1 0 0,-1 0-1 0 0,1 0 0 0 0,0-1 0 0 0,0 1 0 0 0,0-1 0 0 0,0 1 1 0 0,0-1-1 0 0,0 0 0 0 0,0 0 0 0 0,0-1 0 0 0,0 1 0 0 0,0-1 1 0 0,1 1-1 0 0,-1-1 0 0 0,3 0-6 0 0,1 0 115 0 0,-1 0 1 0 0,0 0-1 0 0,1 0 0 0 0,-1-1 0 0 0,1 0 1 0 0,-1-1-1 0 0,0 1 0 0 0,0-1 1 0 0,1 0-1 0 0,-1-1 0 0 0,-1 1 1 0 0,1-1-1 0 0,0 0 0 0 0,-1-1 1 0 0,1 1-1 0 0,-1-1 0 0 0,0 0 1 0 0,0-1-1 0 0,-1 1-115 0 0,4-4 87 0 0,-1 1 1 0 0,0-1-1 0 0,-1 0 1 0 0,0-1-1 0 0,0 1 1 0 0,-1-1-1 0 0,0-1 1 0 0,0 1-1 0 0,-1 0 1 0 0,0-1-1 0 0,-1 0 1 0 0,2-10-88 0 0,0-10-4595 0 0,-3-2-4835 0 0,-2 31-964 0 0</inkml:trace>
</inkml:ink>
</file>

<file path=ppt/ink/ink6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24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1 420 0 0 0,'0'0'795'0'0,"0"0"-260"0"0,0 0-78 0 0,0 0 222 0 0,0 0 350 0 0,0 0 273 0 0,0 0 109 0 0,0 0-83 0 0,0 0-190 0 0,0 0-223 0 0,0 0-180 0 0,0-6-131 0 0,-1 2-426 0 0,1 0 0 0 0,0 0 0 0 0,0 1 0 0 0,1-1-1 0 0,-1 0 1 0 0,1 0 0 0 0,0 1 0 0 0,0-1 0 0 0,0 1 0 0 0,0-1 0 0 0,1 1 0 0 0,0-1 0 0 0,-1 1 0 0 0,1 0 0 0 0,0-1 0 0 0,1 1 0 0 0,-1 0 0 0 0,2-1-178 0 0,12-15 763 0 0,32-17 232 0 0,-45 36-984 0 0,-1-1 0 0 0,1 0 1 0 0,0 0-1 0 0,-1 1 0 0 0,1 0 0 0 0,0-1 1 0 0,0 1-1 0 0,0 0 0 0 0,-1 1 0 0 0,1-1 1 0 0,0 0-1 0 0,0 1 0 0 0,-1-1 0 0 0,1 1 1 0 0,0 0-1 0 0,-1 0 0 0 0,1 0 1 0 0,0 0-1 0 0,-1 0 0 0 0,0 1 0 0 0,1-1 1 0 0,-1 1-1 0 0,0 0 0 0 0,0 0 0 0 0,0-1 1 0 0,0 1-1 0 0,0 1 0 0 0,0-1 0 0 0,0 0 1 0 0,-1 0-1 0 0,1 1 0 0 0,-1-1 0 0 0,0 1 1 0 0,1-1-1 0 0,-1 1 0 0 0,0-1 1 0 0,-1 1-1 0 0,2 2-11 0 0,6 21 219 0 0,-1 0-1 0 0,-1 0 1 0 0,-1 0 0 0 0,-2 1-1 0 0,0 0 1 0 0,-2 0 0 0 0,-1-1 0 0 0,-1 1-1 0 0,-1 0 1 0 0,-4 16-219 0 0,-1-6 174 0 0,-2 0 0 0 0,-1-1 0 0 0,-2 0 0 0 0,-13 28-174 0 0,18-45 302 0 0,11-23 906 0 0,21-53-1137 0 0,3 2 1 0 0,3 1-1 0 0,2 1 1 0 0,2 1-1 0 0,25-26-71 0 0,-52 67-44 0 0,1 1 1 0 0,0 0-1 0 0,1 0 0 0 0,0 0 1 0 0,1 1-1 0 0,0 1 0 0 0,0 0 0 0 0,1 1 1 0 0,9-5 43 0 0,-19 13-8 0 0,-1 0 1 0 0,1 1 0 0 0,0-1 0 0 0,-1 1-1 0 0,1 0 1 0 0,-1-1 0 0 0,1 1 0 0 0,-1 0-1 0 0,0 0 1 0 0,0 0 0 0 0,0 0-1 0 0,0 0 1 0 0,0 0 0 0 0,0 0 0 0 0,0 0-1 0 0,-1 0 1 0 0,1 1 0 0 0,-1-1 0 0 0,0 0-1 0 0,1 0 1 0 0,-1 1 0 0 0,0-1 0 0 0,0 0-1 0 0,-1 0 1 0 0,1 1 0 0 0,0-1-1 0 0,-1 0 1 0 0,1 0 0 0 0,-1 0 7 0 0,1 1 23 0 0,-16 161 776 0 0,12-92-513 0 0,35-80 105 0 0,54-66-144 0 0,-30 27-248 0 0,-26 21-27 0 0,1 1 1 0 0,0 1 0 0 0,2 2-1 0 0,1 1 1 0 0,0 2-1 0 0,15-6 28 0 0,-47 25-8 0 0,0-1-1 0 0,1 1 0 0 0,-1 0 0 0 0,0 0 0 0 0,0 0 0 0 0,0 0 1 0 0,1 0-1 0 0,-1 0 0 0 0,0 0 0 0 0,0 0 0 0 0,0 0 1 0 0,1 0-1 0 0,-1 1 0 0 0,0-1 0 0 0,0 1 0 0 0,0-1 0 0 0,0 1 1 0 0,0-1-1 0 0,0 1 0 0 0,0-1 0 0 0,0 1 0 0 0,0 0 1 0 0,0 0-1 0 0,0-1 0 0 0,0 1 0 0 0,0 0 0 0 0,0 0 0 0 0,-1 0 1 0 0,1 0-1 0 0,0 0 0 0 0,-1 0 0 0 0,1 0 0 0 0,-1 0 1 0 0,1 1-1 0 0,-1-1 0 0 0,1 0 0 0 0,-1 0 0 0 0,0 0 0 0 0,0 0 1 0 0,1 1-1 0 0,-1-1 0 0 0,0 0 0 0 0,0 0 0 0 0,0 0 0 0 0,0 1 1 0 0,-1-1-1 0 0,1 0 0 0 0,0 0 0 0 0,0 0 0 0 0,-1 1 1 0 0,1-1-1 0 0,-1 0 0 0 0,1 0 0 0 0,-1 0 0 0 0,1 0 0 0 0,-1 0 9 0 0,1 9 97 0 0,-29 249 979 0 0,28-257-1281 0 0,2 1-1 0 0,-1-1 0 0 0,0 0 0 0 0,0 0 1 0 0,1 0-1 0 0,-1 0 0 0 0,1 1 1 0 0,-1-1-1 0 0,1 0 0 0 0,0 0 1 0 0,0 0-1 0 0,0 0 0 0 0,0-1 1 0 0,0 1-1 0 0,1 0 0 0 0,-1 0 1 0 0,0-1-1 0 0,1 1 0 0 0,0 0 0 0 0,-1-1 1 0 0,1 0-1 0 0,0 1 0 0 0,-1-1 1 0 0,1 0-1 0 0,0 0 0 0 0,0 0 1 0 0,0 0-1 0 0,0 0 0 0 0,0-1 1 0 0,0 1-1 0 0,1 0 0 0 0,-1-1 1 0 0,0 0-1 0 0,0 1 0 0 0,0-1 0 0 0,0 0 1 0 0,1 0-1 0 0,-1 0 0 0 0,0 0 1 0 0,0-1-1 0 0,0 1 0 0 0,0-1 1 0 0,1 1-1 0 0,-1-1 0 0 0,0 0 1 0 0,0 0-1 0 0,0 0 0 0 0,0 0 1 0 0,-1 0-1 0 0,1 0 0 0 0,0 0 0 0 0,0-1 1 0 0,-1 1-1 0 0,1-1 0 0 0,0 1 1 0 0,0-1 205 0 0,8-9-5512 0 0,-1 3-180 0 0</inkml:trace>
  <inkml:trace contextRef="#ctx0" brushRef="#br0" timeOffset="299.383">1266 420 12043 0 0,'0'0'552'0'0,"0"0"-68"0"0,0 0 149 0 0,0 0 322 0 0,0 0 260 0 0,0 0 27 0 0,0 0-241 0 0,-23 30-310 0 0,-70 98-266 0 0,91-125-408 0 0,-1 0-1 0 0,1-1 1 0 0,-1 1-1 0 0,1 0 1 0 0,0 1 0 0 0,0-1-1 0 0,1 0 1 0 0,-1 1-1 0 0,1-1 1 0 0,0 1-1 0 0,-1-1 1 0 0,2 1-1 0 0,-1-1 1 0 0,0 1-1 0 0,1 0 1 0 0,-1 0-1 0 0,1-1 1 0 0,0 1-1 0 0,1 1-16 0 0,0 6 63 0 0,-1-4 3 0 0,1 0 1 0 0,0-1 0 0 0,1 1-1 0 0,0-1 1 0 0,0 0 0 0 0,0 1-1 0 0,0-1 1 0 0,1 0 0 0 0,0 0-1 0 0,1-1 1 0 0,-1 1 0 0 0,1-1-1 0 0,0 0 1 0 0,1 1 0 0 0,-1-2-1 0 0,1 1 1 0 0,0-1 0 0 0,0 1-1 0 0,0-1 1 0 0,1 0 0 0 0,-1-1 0 0 0,1 0-1 0 0,0 0 1 0 0,0 0 0 0 0,0 0-1 0 0,0-1 1 0 0,1 0 0 0 0,-1-1-1 0 0,0 1 1 0 0,1-1 0 0 0,0 0-1 0 0,-1-1 1 0 0,1 1 0 0 0,-1-1-1 0 0,1-1 1 0 0,0 1 0 0 0,-1-1-1 0 0,1 0 1 0 0,-1-1 0 0 0,1 0-1 0 0,-1 0 1 0 0,0 0 0 0 0,0-1 0 0 0,0 1-1 0 0,0-2 1 0 0,0 1 0 0 0,-1 0-1 0 0,1-1 1 0 0,0-1-67 0 0,2-2 30 0 0,-1 0 0 0 0,1-1 0 0 0,-1 0-1 0 0,0-1 1 0 0,-1 0 0 0 0,0 0 0 0 0,-1 0 0 0 0,1 0 0 0 0,-2-1 0 0 0,1 0 0 0 0,-2 0 0 0 0,1 0-1 0 0,-1-1 1 0 0,-1 1 0 0 0,0-1 0 0 0,0 1 0 0 0,-1-1 0 0 0,0 0 0 0 0,-1 0 0 0 0,0 0-1 0 0,-1 1 1 0 0,-2-9-30 0 0,2 14-231 0 0,0 0 0 0 0,-1 1 0 0 0,0 0 0 0 0,0-1 0 0 0,0 1 0 0 0,0 0 0 0 0,-1 0 0 0 0,1 0 0 0 0,-1 1 0 0 0,0-1 0 0 0,0 1 0 0 0,-1-1 0 0 0,1 1 0 0 0,-1 0 0 0 0,1 0 0 0 0,-1 0 0 0 0,0 1 0 0 0,0 0 0 0 0,0-1 0 0 0,-1 1 0 0 0,1 1 0 0 0,0-1 0 0 0,-4 0 231 0 0,-30-4-6077 0 0,2 13-3856 0 0,25 0 7714 0 0</inkml:trace>
  <inkml:trace contextRef="#ctx0" brushRef="#br0" timeOffset="832.725">1510 851 3601 0 0,'0'0'1936'0'0,"0"0"-580"0"0,0 0-86 0 0,0 0 340 0 0,0 0 274 0 0,0 0 5 0 0,0 0-246 0 0,0 0-420 0 0,0 0-371 0 0,0 0-231 0 0,0 0-127 0 0,0 0-24 0 0,0 0 28 0 0,3-21 23 0 0,12-66-31 0 0,21 3 602 0 0,-19 61-877 0 0,-11 12-183 0 0,2-4 22 0 0,1 0 1 0 0,1 1-1 0 0,0 0 1 0 0,0 0-1 0 0,2 1 1 0 0,-1 1-1 0 0,2 0 1 0 0,3-3-55 0 0,-14 16-17 0 0,0 0 1 0 0,-1 1-1 0 0,1-1 0 0 0,-1 0 1 0 0,1 1-1 0 0,-1-1 1 0 0,1 1-1 0 0,-1-1 1 0 0,0 1-1 0 0,0-1 0 0 0,0 1 1 0 0,0 0-1 0 0,0 0 1 0 0,0-1-1 0 0,0 1 1 0 0,0 0-1 0 0,-1 0 0 0 0,1 0 1 0 0,-1 0-1 0 0,0 0 1 0 0,1 0-1 0 0,-1 0 1 0 0,0 0-1 0 0,0 0 1 0 0,0 0-1 0 0,0 0 0 0 0,-1 0 1 0 0,1 0-1 0 0,-1 0 1 0 0,1 0-1 0 0,-1 0 1 0 0,1 0-1 0 0,-1 0 0 0 0,0 0 1 0 0,0-1 16 0 0,1 9-26 0 0,4 86 261 0 0,-2-94-211 0 0,0 0-1 0 0,1-1 1 0 0,-1 1 0 0 0,1-1 0 0 0,-1 0-1 0 0,1 1 1 0 0,0-1 0 0 0,-1 0-1 0 0,1-1 1 0 0,0 1 0 0 0,0 0 0 0 0,-1-1-1 0 0,1 1 1 0 0,0-1 0 0 0,0 0 0 0 0,0 0-1 0 0,0 0 1 0 0,0-1 0 0 0,-1 1-1 0 0,1 0 1 0 0,0-1 0 0 0,0 0 0 0 0,-1 0-1 0 0,1 0 1 0 0,0 0 0 0 0,-1 0-1 0 0,1-1 1 0 0,-1 1 0 0 0,1-1 0 0 0,-1 1-1 0 0,0-1 1 0 0,0 0 0 0 0,2-1-24 0 0,198-146 300 0 0,-156 129-519 0 0,-42 53-93 0 0,-6 154 519 0 0,22-151-1994 0 0,-8-32-2505 0 0,3-3-4895 0 0,-11-1 1932 0 0</inkml:trace>
  <inkml:trace contextRef="#ctx0" brushRef="#br0" timeOffset="4108.962">2355 685 0 0 0,'0'0'400'0'0,"0"0"532"0"0,0 0 213 0 0,0 0 27 0 0,0 0-37 0 0,0 0-52 0 0,0 0-43 0 0,0 0-32 0 0,14 8 14 0 0,40 24 78 0 0,-50-30-787 0 0,0 0 0 0 0,0 0 1 0 0,0 0-1 0 0,0-1 0 0 0,0 1 0 0 0,0-1 1 0 0,0 0-1 0 0,0-1 0 0 0,0 1 0 0 0,1-1 1 0 0,-1 1-1 0 0,0-1 0 0 0,0-1 1 0 0,1 1-1 0 0,-1 0 0 0 0,2-2-313 0 0,6 1 589 0 0,1-2-365 0 0,0-1 1 0 0,0 0-1 0 0,-1-1 0 0 0,1 0 1 0 0,-1-1-1 0 0,0-1 1 0 0,-1 0-1 0 0,1 0 0 0 0,-1-1 1 0 0,-1 0-1 0 0,1-1 0 0 0,-2-1 1 0 0,4-2-225 0 0,-7 6 49 0 0,-1-1 1 0 0,1 1-1 0 0,-1-1 1 0 0,0 0-1 0 0,-1 0 1 0 0,1-1-1 0 0,-2 1 1 0 0,1-1-1 0 0,-1 0 1 0 0,0 0-1 0 0,0 0 1 0 0,-1 0-1 0 0,-1-1 1 0 0,1 1-1 0 0,-1-1 1 0 0,0 1-1 0 0,-1-1 0 0 0,0-4-49 0 0,-3 8-98 0 0,0 0-1 0 0,0 0 1 0 0,0 0-1 0 0,0 1 1 0 0,-1-1-1 0 0,0 1 1 0 0,0 0-1 0 0,0 0 1 0 0,0 1-1 0 0,0-1 1 0 0,-1 1-1 0 0,0 0 1 0 0,0 0-1 0 0,0 0 1 0 0,0 1-1 0 0,0 0 1 0 0,0 0-1 0 0,0 0 1 0 0,-1 0-1 0 0,1 1 1 0 0,-1 0-1 0 0,0 0 1 0 0,1 1-1 0 0,-1-1 1 0 0,1 1-1 0 0,-1 1 1 0 0,0-1-1 0 0,1 1 1 0 0,-1 0-1 0 0,1 0 0 0 0,-2 1 100 0 0,-10 3-168 0 0,1 1 1 0 0,0 0 0 0 0,0 1 0 0 0,1 1 0 0 0,0 1-1 0 0,0 0 1 0 0,1 1 0 0 0,0 0 0 0 0,1 1 0 0 0,-5 6 166 0 0,7-9 50 0 0,1 1 1 0 0,0 0-1 0 0,0 1 1 0 0,1 0-1 0 0,0 1 1 0 0,1 0-1 0 0,0 0 1 0 0,0 0-1 0 0,2 1 1 0 0,-1 0-1 0 0,1 1 1 0 0,1 0-1 0 0,1 0 0 0 0,-1 0 1 0 0,2 0-1 0 0,0 0 1 0 0,1 1-1 0 0,0-1 1 0 0,1 1-1 0 0,0 11-50 0 0,2-21 54 0 0,0 1-1 0 0,1-1 1 0 0,-1 1-1 0 0,1-1 1 0 0,0 0 0 0 0,0 0-1 0 0,1 1 1 0 0,-1-2-1 0 0,1 1 1 0 0,0 0-1 0 0,0 0 1 0 0,0-1-1 0 0,0 1 1 0 0,1-1-1 0 0,-1 0 1 0 0,1 0-1 0 0,0-1 1 0 0,0 1-1 0 0,0-1 1 0 0,0 1-1 0 0,0-1 1 0 0,0-1-1 0 0,1 1 1 0 0,-1-1 0 0 0,1 1-1 0 0,4 0-53 0 0,126 10 1168 0 0,-114-12-1246 0 0,0-2 0 0 0,0 0 0 0 0,0-1 1 0 0,-1-1-1 0 0,1-1 0 0 0,-1-1 0 0 0,18-8 78 0 0,-35 13-100 0 0,59-25-3352 0 0,-22 5-4751 0 0,-27 13 2204 0 0</inkml:trace>
  <inkml:trace contextRef="#ctx0" brushRef="#br0" timeOffset="4583.961">2830 851 2785 0 0,'0'0'1121'0'0,"0"0"-5"0"0,0 0 257 0 0,0 0 308 0 0,0 0 150 0 0,0 0-77 0 0,0 0-234 0 0,0 0-215 0 0,0 0-146 0 0,0 0-131 0 0,0 0-119 0 0,0 0-128 0 0,25-4-140 0 0,74-13-106 0 0,-95 16-486 0 0,0 1-1 0 0,0-1 1 0 0,-1 0 0 0 0,1 0-1 0 0,0-1 1 0 0,-1 1 0 0 0,1-1 0 0 0,-1 1-1 0 0,1-1 1 0 0,-1 0 0 0 0,0 0 0 0 0,0-1-1 0 0,0 1 1 0 0,0-1 0 0 0,0 1-1 0 0,-1-1 1 0 0,1 0 0 0 0,-1 0 0 0 0,1-1-49 0 0,7-9 167 0 0,14-12 49 0 0,-2 0-1 0 0,-1-1 0 0 0,-1-1 0 0 0,-1-1 0 0 0,-1-1 0 0 0,-2 0 0 0 0,0-3-215 0 0,3-8 1 0 0,-16 84-1081 0 0,-3-34 1073 0 0,-2-2 10 0 0,0 0 0 0 0,0 0 0 0 0,1 0 0 0 0,1 1 0 0 0,-1-1 0 0 0,1 0 0 0 0,1 0 0 0 0,-1 1 0 0 0,1-1 0 0 0,1 0 0 0 0,0 0 0 0 0,0 0 0 0 0,0 0 0 0 0,1 0 0 0 0,0-1 0 0 0,1 1 0 0 0,0-1 0 0 0,0 0 0 0 0,0 0 0 0 0,1 0 0 0 0,0 0 0 0 0,0-1 0 0 0,1 0 0 0 0,0 0 0 0 0,0 0 0 0 0,0-1 0 0 0,1 0 0 0 0,1 1-2 0 0,-1-4 96 0 0,-1-1 0 0 0,1 1 0 0 0,-1-1 1 0 0,1-1-1 0 0,-1 1 0 0 0,1-1 1 0 0,-1 0-1 0 0,1-1 0 0 0,0 1 0 0 0,-1-1 1 0 0,1-1-1 0 0,-1 1 0 0 0,0-1 1 0 0,0 0-1 0 0,1-1 0 0 0,-1 1 0 0 0,0-1 1 0 0,-1-1-1 0 0,1 1 0 0 0,0-1-97 0 0,27-20 139 0 0,-2 0 0 0 0,-1-2 0 0 0,-2-2 0 0 0,0 0 1 0 0,-2-2-1 0 0,-1-1 0 0 0,0-2-139 0 0,-13 18-142 0 0,21-37-2632 0 0,-24 34-2045 0 0,-1 0-5055 0 0,-6 10 3427 0 0</inkml:trace>
  <inkml:trace contextRef="#ctx0" brushRef="#br0" timeOffset="4890.226">4126 0 14483 0 0,'0'0'1203'0'0,"0"0"-571"0"0,0 0-361 0 0,0 0 153 0 0,0 0 307 0 0,0 0 210 0 0,0 0 44 0 0,0 0-144 0 0,0 0-167 0 0,0 0-126 0 0,-2 33-100 0 0,-9 106-95 0 0,-11-27 81 0 0,-9 20-456 0 0,7 1 1 0 0,-2 57 21 0 0,25-171-1631 0 0,-4 31 4270 0 0,3-35-4453 0 0,0-5-4552 0 0,2-8-6453 0 0,-1-9 9885 0 0</inkml:trace>
  <inkml:trace contextRef="#ctx0" brushRef="#br0" timeOffset="5158.675">3800 376 10714 0 0,'0'0'2163'0'0,"0"0"-616"0"0,0 0-502 0 0,0 0-247 0 0,0 0-69 0 0,0 0-12 0 0,0 0-1 0 0,0 0 34 0 0,0 0-10 0 0,0 0-72 0 0,0 0-105 0 0,0 0-124 0 0,34 7-102 0 0,109 22-86 0 0,-21-21 47 0 0,71-16-884 0 0,-129 1-2781 0 0,-1 0-4439 0 0,-41 3-2910 0 0</inkml:trace>
</inkml:ink>
</file>

<file path=ppt/ink/ink6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4.5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450 167 2417 0 0,'0'0'1141'0'0,"0"0"-374"0"0,0 0-252 0 0,0 0 38 0 0,0 0 294 0 0,0 0 335 0 0,0 0 178 0 0,0 0 20 0 0,0 0-121 0 0,0 0-164 0 0,0 0-129 0 0,4 18-70 0 0,19 137 1484 0 0,-22-77-1571 0 0,-3-1-1 0 0,-4 0 1 0 0,-4-1-1 0 0,-5 13-808 0 0,-30 142-672 0 0,44-227 22 0 0,-13 28-1135 0 0,6-25-2644 0 0,-2-5-4758 0 0,5-2 5918 0 0</inkml:trace>
  <inkml:trace contextRef="#ctx0" brushRef="#br0" timeOffset="278.117">1 240 9994 0 0,'0'0'962'0'0,"0"0"-178"0"0,0 0-120 0 0,0 0 41 0 0,0 0 122 0 0,0 0 21 0 0,0 0-118 0 0,0 0-102 0 0,0 0-33 0 0,0 0 20 0 0,0 0 18 0 0,0 0-21 0 0,39-5-82 0 0,124-16-110 0 0,-97 11-242 0 0,0-2 0 0 0,-1-3 0 0 0,-1-3 0 0 0,14-8-178 0 0,74-42-1986 0 0,-104 41-2053 0 0,-1-2-4419 0 0,-36 21 2682 0 0</inkml:trace>
  <inkml:trace contextRef="#ctx0" brushRef="#br0" timeOffset="4189.912">1041 64 0 0 0,'0'0'180'0'0,"0"0"532"0"0,0 0 300 0 0,0 0 165 0 0,0 0-9 0 0,0 0-217 0 0,0 0-319 0 0,0 0-281 0 0,0 0-162 0 0,0 0-28 0 0,11 19 1752 0 0,-5 194 4474 0 0,-17 184-4482 0 0,-6-48-1249 0 0,17-348-643 0 0,0-1 0 0 0,-1 1-1 0 0,1-1 1 0 0,0 1 0 0 0,0 0-1 0 0,0-1 1 0 0,0 1-1 0 0,0-1 1 0 0,-1 1 0 0 0,1-1-1 0 0,0 1 1 0 0,1 0-1 0 0,-1-1 1 0 0,0 1 0 0 0,0-1-1 0 0,0 1 1 0 0,0-1 0 0 0,0 1-1 0 0,0 0 1 0 0,1-1-1 0 0,-1 1 1 0 0,0-1 0 0 0,0 1-1 0 0,1-1 1 0 0,-1 1 0 0 0,1-1-1 0 0,-1 0 1 0 0,0 1-1 0 0,1-1 1 0 0,-1 1 0 0 0,1-1-1 0 0,-1 0 1 0 0,1 1 0 0 0,-1-1-1 0 0,1 0 1 0 0,-1 0-1 0 0,1 1 1 0 0,-1-1 0 0 0,1 0-1 0 0,-1 0 1 0 0,1 0 0 0 0,-1 1-1 0 0,1-1 1 0 0,-1 0-1 0 0,1 0 1 0 0,0 0 0 0 0,-1 0-1 0 0,1 0 1 0 0,-1 0 0 0 0,1 0-1 0 0,0-1 1 0 0,-1 1-1 0 0,1 0 1 0 0,-1 0 0 0 0,1 0-1 0 0,-1 0 1 0 0,1-1 0 0 0,-1 1-1 0 0,1 0 1 0 0,-1-1-1 0 0,1 1 1 0 0,-1 0 0 0 0,1-1-1 0 0,-1 1 1 0 0,0 0-1 0 0,1-1 1 0 0,-1 1 0 0 0,1-1-1 0 0,-1 1-12 0 0,32-33 583 0 0,-10 5-646 0 0,1 2 0 0 0,1 0 0 0 0,1 1 0 0 0,2 1 0 0 0,0 2 0 0 0,1 1 0 0 0,15-8 63 0 0,34-4-315 0 0,-76 34 313 0 0,1 1 0 0 0,-1-1 0 0 0,1 1-1 0 0,-1-1 1 0 0,0 1 0 0 0,1 0 0 0 0,-1-1 0 0 0,0 1 0 0 0,0 0 0 0 0,0 0 0 0 0,0 0 0 0 0,-1 0-1 0 0,1 0 1 0 0,0 0 0 0 0,-1 0 0 0 0,0 0 0 0 0,1 0 0 0 0,-1 0 0 0 0,0 0 0 0 0,0 1 0 0 0,0-1-1 0 0,0 0 1 0 0,-1 0 0 0 0,1 0 0 0 0,0 0 0 0 0,-1 2 2 0 0,0 2 35 0 0,-13 229 661 0 0,35-210-1787 0 0,-10-25-2923 0 0,0-2-4647 0 0,-7 2 3659 0 0</inkml:trace>
  <inkml:trace contextRef="#ctx0" brushRef="#br0" timeOffset="4626.827">1735 988 1376 0 0,'0'0'910'0'0,"0"0"74"0"0,0 0 419 0 0,0 0 468 0 0,0 0 322 0 0,0 0-24 0 0,0 0-255 0 0,0 0-322 0 0,0 0-315 0 0,0 0-268 0 0,33-5-233 0 0,102-14-162 0 0,-66-7 127 0 0,-58 17-567 0 0,-3 6-94 0 0,0-1 1 0 0,1-1 0 0 0,-1 1-1 0 0,-1-1 1 0 0,1-1 0 0 0,-1 1-1 0 0,0-1 1 0 0,0-1 0 0 0,-1 1-1 0 0,0-1 1 0 0,0 0 0 0 0,0-1-1 0 0,-1 1 1 0 0,0-1 0 0 0,-1 0-1 0 0,0 0 1 0 0,0-1 0 0 0,0 1-1 0 0,-1-1 1 0 0,-1 0 0 0 0,1 0-1 0 0,-1 0 1 0 0,-1 0 0 0 0,0 0-1 0 0,0-8-80 0 0,-3 14-37 0 0,-1-1 0 0 0,0 1 0 0 0,0 0 0 0 0,-1-1-1 0 0,1 1 1 0 0,-1 1 0 0 0,1-1 0 0 0,-1 0 0 0 0,0 1 0 0 0,0 0 0 0 0,0 0-1 0 0,0 0 1 0 0,0 1 0 0 0,0-1 0 0 0,-1 1 0 0 0,1 0 0 0 0,-1 0 0 0 0,1 0 0 0 0,-1 1-1 0 0,1-1 1 0 0,-1 1 0 0 0,1 0 0 0 0,-1 1 0 0 0,1-1 0 0 0,0 1 0 0 0,-1 0-1 0 0,1 0 1 0 0,-1 0 0 0 0,1 1 0 0 0,0-1 0 0 0,0 1 0 0 0,0 0 0 0 0,-2 1 37 0 0,-12 5-5 0 0,1-1 0 0 0,1 2 0 0 0,0 0 0 0 0,0 1 0 0 0,1 1 0 0 0,0 0 0 0 0,1 1 0 0 0,0 1 1 0 0,1 0-1 0 0,1 1 0 0 0,0 0 0 0 0,0 1 0 0 0,2 0 0 0 0,0 1 0 0 0,0 0 0 0 0,2 0 0 0 0,0 1 1 0 0,-6 18 4 0 0,13-30 48 0 0,1 1 0 0 0,-1-1 0 0 0,1 1 1 0 0,0-1-1 0 0,0 1 0 0 0,0-1 0 0 0,1 1 1 0 0,0-1-1 0 0,0 0 0 0 0,0 1 0 0 0,1-1 1 0 0,0 0-1 0 0,0 0 0 0 0,0 0 0 0 0,1 0 1 0 0,-1 0-1 0 0,1 0 0 0 0,0-1 0 0 0,1 1 1 0 0,-1-1-1 0 0,1 0 0 0 0,0 0 0 0 0,0 0 1 0 0,0-1-1 0 0,0 1 0 0 0,1-1 0 0 0,-1 0 1 0 0,1 0-1 0 0,0-1 0 0 0,0 1 0 0 0,0-1 1 0 0,0 0-1 0 0,0 0 0 0 0,1-1 1 0 0,-1 0-1 0 0,0 0 0 0 0,1 0 0 0 0,3 0-48 0 0,29 8 234 0 0,1-2 0 0 0,1-2-1 0 0,-1-2 1 0 0,0-1 0 0 0,1-2-1 0 0,7-2-233 0 0,139-34-3938 0 0,-171 31 2198 0 0,24-8-7755 0 0,-23 5 1727 0 0</inkml:trace>
  <inkml:trace contextRef="#ctx0" brushRef="#br0" timeOffset="8659.035">3125 218 1776 0 0,'0'0'767'0'0,"0"0"-187"0"0,0 0 34 0 0,0 0 238 0 0,0 0 367 0 0,0 0 296 0 0,0 0 72 0 0,0 0-131 0 0,0 0-326 0 0,0 0-386 0 0,0 0-345 0 0,-1-4-255 0 0,0-4-118 0 0,-1 0-77 0 0,8 18 128 0 0,5 18 358 0 0,-2 0-1 0 0,-1 1 1 0 0,-1 0 0 0 0,-1 1 0 0 0,-2-1 0 0 0,1 27-435 0 0,-2-28 126 0 0,4 281 912 0 0,-11-254-936 0 0,-3-1 1 0 0,-2-1 0 0 0,-2 1 0 0 0,-3-1 0 0 0,-2-1 0 0 0,-3 2-103 0 0,-5 1 319 0 0,24-54-233 0 0,0-1 18 0 0,0 0 26 0 0,16-23 389 0 0,5-4-563 0 0,0 1 0 0 0,2 1 0 0 0,0 2 0 0 0,2 0 0 0 0,0 1 0 0 0,2 2 0 0 0,0 0 1 0 0,1 2-1 0 0,1 1 0 0 0,11-4 44 0 0,-30 16-38 0 0,0 1 1 0 0,0 0-1 0 0,0 0 1 0 0,1 1-1 0 0,-1 0 0 0 0,1 1 1 0 0,0 0-1 0 0,0 0 1 0 0,0 1-1 0 0,0 1 1 0 0,0 0-1 0 0,10 2 38 0 0,-17 1-25 0 0,0 0-1 0 0,0 1 1 0 0,-1-1-1 0 0,0 1 1 0 0,0 0-1 0 0,0 0 1 0 0,0 0-1 0 0,0 0 1 0 0,-1 1-1 0 0,0-1 1 0 0,0 1-1 0 0,0-1 1 0 0,0 1-1 0 0,-1 0 1 0 0,0 0-1 0 0,0 0 1 0 0,0-1-1 0 0,-1 1 1 0 0,1 0-1 0 0,-1 0 1 0 0,0 0-1 0 0,-1 0 1 0 0,1 0-1 0 0,-1 0 1 0 0,0 0 25 0 0,1 0 30 0 0,-2 9 54 0 0,-1-1-1 0 0,-1 1 0 0 0,0-1 0 0 0,0 0 1 0 0,-1 0-1 0 0,-1 0 0 0 0,0-1 1 0 0,-1 0-1 0 0,-1 0 0 0 0,1 0 1 0 0,-2-1-1 0 0,0 0 0 0 0,0-1 1 0 0,0 0-1 0 0,-12 8-83 0 0,7-5-16 0 0,-1-1-1 0 0,-1 0 1 0 0,1-1-1 0 0,-2-1 1 0 0,0-1 0 0 0,0 0-1 0 0,-1-1 1 0 0,-7 2 16 0 0,15-7-374 0 0,-1 0 1 0 0,1-1-1 0 0,-1 0 0 0 0,0-1 1 0 0,1 0-1 0 0,-1 0 0 0 0,0-1 1 0 0,0-1-1 0 0,1 0 0 0 0,-3-1 374 0 0,-14-9-3267 0 0,11-2-2661 0 0,9 5 855 0 0</inkml:trace>
  <inkml:trace contextRef="#ctx0" brushRef="#br0" timeOffset="9202.921">3604 1161 0 0 0,'0'0'792'0'0,"0"0"-238"0"0,0 0 63 0 0,0 0 315 0 0,0 0 373 0 0,0 0 327 0 0,0 0 102 0 0,0 0-93 0 0,0 0-160 0 0,0 0-196 0 0,0 0-171 0 0,0 0-133 0 0,33-1-130 0 0,106-3-115 0 0,-71-13 255 0 0,-58 9-739 0 0,15-6 11 0 0,0-2-1 0 0,-2 0 0 0 0,0-2 1 0 0,0-1-1 0 0,-2 0 0 0 0,-1-2 1 0 0,0 0-1 0 0,-1-1 0 0 0,-2-1 1 0 0,9-15-263 0 0,-19 26-36 0 0,-2 0 1 0 0,1 0 0 0 0,-2 0-1 0 0,1 0 1 0 0,-2-1 0 0 0,0 0-1 0 0,0 0 1 0 0,-1 0 0 0 0,-1 0 0 0 0,0 0-1 0 0,-1 0 1 0 0,0 0 0 0 0,-1-3 35 0 0,0 14-45 0 0,1 0 0 0 0,-1 0 0 0 0,0 0 0 0 0,1 0-1 0 0,-1 1 1 0 0,0-1 0 0 0,0 0 0 0 0,0 1 0 0 0,0-1 0 0 0,0 0 0 0 0,-1 1 0 0 0,1-1 0 0 0,0 1 0 0 0,-1 0 0 0 0,1-1 0 0 0,-1 1 0 0 0,0 0 0 0 0,1 0 0 0 0,-1 0 0 0 0,0 0 0 0 0,1 0 0 0 0,-1 1 0 0 0,0-1 0 0 0,0 0 0 0 0,0 1-1 0 0,0-1 1 0 0,0 1 0 0 0,0 0 0 0 0,0 0 0 0 0,0-1 0 0 0,0 1 0 0 0,0 1 0 0 0,0-1 0 0 0,0 0 0 0 0,0 0 45 0 0,-67 20-872 0 0,56-11 898 0 0,0 0-1 0 0,1 1 1 0 0,1 0-1 0 0,-1 1 1 0 0,2 0-1 0 0,0 0 1 0 0,0 1 0 0 0,1 1-1 0 0,0-1 1 0 0,1 2-1 0 0,1-1 1 0 0,0 1-1 0 0,-2 5-25 0 0,8-16 48 0 0,0 1-1 0 0,0-1 1 0 0,0 1 0 0 0,0 0-1 0 0,1-1 1 0 0,-1 1-1 0 0,1-1 1 0 0,0 1 0 0 0,0 0-1 0 0,0-1 1 0 0,0 1-1 0 0,1 0 1 0 0,0-1-1 0 0,0 1 1 0 0,0-1 0 0 0,0 1-1 0 0,0-1 1 0 0,1 1-1 0 0,-1-1 1 0 0,1 0 0 0 0,0 0-1 0 0,0 0 1 0 0,0 0-1 0 0,0 0 1 0 0,1 0-1 0 0,-1 0 1 0 0,1-1 0 0 0,0 1-1 0 0,-1-1 1 0 0,1 0-1 0 0,0 0 1 0 0,0 0 0 0 0,1 0-1 0 0,-1-1 1 0 0,0 1-1 0 0,1-1 1 0 0,2 1-48 0 0,134 26 1292 0 0,-80-27-958 0 0,-41-2-259 0 0,-1 1 0 0 0,0 1 1 0 0,0 1-1 0 0,0 0 1 0 0,0 2-1 0 0,0 0 0 0 0,5 2-75 0 0,-21-5 7 0 0,1 0 0 0 0,-1 1-1 0 0,0-1 1 0 0,0 0-1 0 0,0 1 1 0 0,0 0 0 0 0,0-1-1 0 0,0 1 1 0 0,0 0-1 0 0,0 0 1 0 0,0 0 0 0 0,-1 0-1 0 0,1 1 1 0 0,-1-1-1 0 0,0 0 1 0 0,0 0-1 0 0,1 1 1 0 0,-2-1 0 0 0,1 1-1 0 0,0-1 1 0 0,0 1-1 0 0,-1-1 1 0 0,1 1 0 0 0,-1 0-1 0 0,0-1 1 0 0,0 1-1 0 0,0 0 1 0 0,0-1-1 0 0,0 1 1 0 0,-1 0 0 0 0,1-1-1 0 0,-1 1 1 0 0,0 0-7 0 0,-35 83-8 0 0,-26-9-1603 0 0,42-55-720 0 0,15-19-2886 0 0,1-1-4748 0 0,7-2 8019 0 0</inkml:trace>
  <inkml:trace contextRef="#ctx0" brushRef="#br0" timeOffset="9864.671">4749 888 5433 0 0,'0'0'1456'0'0,"0"0"-394"0"0,0 0-116 0 0,0 0 95 0 0,0 0 79 0 0,0 0-43 0 0,0 0-156 0 0,-34 21-194 0 0,-103 64-174 0 0,53-18 126 0 0,78-63-652 0 0,0 1 0 0 0,1 0 1 0 0,-1 0-1 0 0,1 1 0 0 0,0 0 0 0 0,1-1 0 0 0,-1 2 0 0 0,1-1 0 0 0,0 0 0 0 0,1 1 0 0 0,-1 0 1 0 0,1 0-1 0 0,1 0 0 0 0,-1 0 0 0 0,1 0 0 0 0,1 1 0 0 0,-1-1 0 0 0,1 0 0 0 0,0 1 1 0 0,1-1-1 0 0,0 6-27 0 0,2-11 44 0 0,0 1 1 0 0,1-1 0 0 0,-1 0-1 0 0,1 0 1 0 0,-1 0 0 0 0,1-1-1 0 0,0 1 1 0 0,0-1 0 0 0,0 1-1 0 0,0-1 1 0 0,0 0-1 0 0,0 0 1 0 0,0 0 0 0 0,0-1-1 0 0,0 1 1 0 0,0-1 0 0 0,0 0-1 0 0,1 1 1 0 0,-1-1 0 0 0,0-1-1 0 0,0 1 1 0 0,0 0 0 0 0,0-1-1 0 0,0 0 1 0 0,1 0 0 0 0,-1 0-1 0 0,2-1-44 0 0,14-5 194 0 0,0-1-1 0 0,-1-1 0 0 0,0-1 0 0 0,-1-1 1 0 0,0 0-1 0 0,-1-2 0 0 0,2-1-193 0 0,14-9 89 0 0,78-65-84 0 0,-109 88-23 0 0,-1 0 0 0 0,1-1 0 0 0,-1 1 0 0 0,1-1 0 0 0,-1 1 0 0 0,1 0 0 0 0,-1-1 0 0 0,1 1 0 0 0,-1 0 0 0 0,1-1 0 0 0,-1 1 0 0 0,1 0 0 0 0,-1 0 0 0 0,1 0 0 0 0,0-1 0 0 0,-1 1 0 0 0,1 0 0 0 0,0 0-1 0 0,-1 0 1 0 0,1 0 0 0 0,-1 0 0 0 0,1 0 0 0 0,0 0 0 0 0,-1 0 0 0 0,1 1 0 0 0,-1-1 0 0 0,1 0 0 0 0,0 0 0 0 0,-1 0 0 0 0,1 1 0 0 0,-1-1 0 0 0,1 0 0 0 0,-1 1 0 0 0,1-1 0 0 0,-1 0 0 0 0,1 1 0 0 0,-1-1 0 0 0,1 1 0 0 0,-1-1 0 0 0,1 0 0 0 0,-1 1 0 0 0,0-1-1 0 0,1 1 1 0 0,-1 0 0 0 0,0-1 0 0 0,1 1 0 0 0,-1-1 0 0 0,0 1 0 0 0,0-1 0 0 0,0 1 0 0 0,1 0 0 0 0,-1-1 0 0 0,0 1 0 0 0,0 0 18 0 0,0 42-198 0 0,-1-28 181 0 0,0-12 19 0 0,0 0 0 0 0,1 1 0 0 0,0-1 1 0 0,-1 0-1 0 0,1 1 0 0 0,1-1 0 0 0,-1 0 1 0 0,0 1-1 0 0,1-1 0 0 0,-1 0 0 0 0,1 1 1 0 0,0-1-1 0 0,0 0 0 0 0,1 0 1 0 0,-1 0-1 0 0,1 0 0 0 0,-1 0 0 0 0,1 0 1 0 0,0 0-1 0 0,0 0 0 0 0,0-1 0 0 0,0 1 1 0 0,1-1-1 0 0,-1 0 0 0 0,1 1 0 0 0,-1-1 1 0 0,1 0-1 0 0,0-1 0 0 0,0 1 0 0 0,0 0 1 0 0,0-1-1 0 0,0 1 0 0 0,0-1 0 0 0,0 0 1 0 0,0 0-1 0 0,3 0-2 0 0,3 0 92 0 0,1 1 0 0 0,0-2-1 0 0,-1 1 1 0 0,1-1 0 0 0,0-1 0 0 0,-1 0-1 0 0,1 0 1 0 0,0-1 0 0 0,-1 0 0 0 0,0-1 0 0 0,1 0-1 0 0,-1 0 1 0 0,0-1 0 0 0,0 0 0 0 0,-1-1 0 0 0,1 0-1 0 0,-1 0 1 0 0,0-1 0 0 0,-1 0 0 0 0,1 0-1 0 0,3-6-91 0 0,18-17 308 0 0,-2-1-1 0 0,-1-1 0 0 0,-2-2 0 0 0,11-19-307 0 0,-30 45 21 0 0,29-43 11 0 0,-2-1 1 0 0,-3-2 0 0 0,-2-2-1 0 0,13-36-32 0 0,-31 65 26 0 0,-1-2 0 0 0,-1 1 0 0 0,-1-1 0 0 0,-1 0 0 0 0,-2-1 0 0 0,0-27-26 0 0,-3 55 14 0 0,1 1 0 0 0,-1-1-1 0 0,0 0 1 0 0,0 0-1 0 0,1 0 1 0 0,-1 1 0 0 0,0-1-1 0 0,0 0 1 0 0,0 0-1 0 0,0 0 1 0 0,0 1 0 0 0,0-1-1 0 0,0 0 1 0 0,-1 0-1 0 0,1 0 1 0 0,0 1 0 0 0,0-1-1 0 0,-1 0 1 0 0,1 0-1 0 0,0 1 1 0 0,-1-1 0 0 0,1 0-1 0 0,-1 1 1 0 0,1-1-1 0 0,-1 0 1 0 0,1 1 0 0 0,-1-1-1 0 0,1 1 1 0 0,-1-1-1 0 0,1 1 1 0 0,-1-1 0 0 0,0 1-1 0 0,1-1 1 0 0,-1 1-1 0 0,0 0 1 0 0,0-1 0 0 0,1 1-1 0 0,-1 0 1 0 0,0 0-1 0 0,0-1 1 0 0,1 1 0 0 0,-1 0-1 0 0,0 0 1 0 0,0 0-1 0 0,0 0 1 0 0,1 0 0 0 0,-1 0-1 0 0,0 0 1 0 0,0 0-1 0 0,0 0 1 0 0,1 1 0 0 0,-1-1-1 0 0,0 0 1 0 0,0 0-14 0 0,-34 29 226 0 0,18 1-195 0 0,2 1 1 0 0,0 1 0 0 0,2 0 0 0 0,2 1-1 0 0,1 0 1 0 0,1 0 0 0 0,2 1-1 0 0,2 1 1 0 0,1-1 0 0 0,0 30-32 0 0,4-62 1 0 0,-6 381 562 0 0,8-288-671 0 0,-29-96-1506 0 0,-11-40-3302 0 0,31-15-6962 0 0,7 44 7960 0 0</inkml:trace>
  <inkml:trace contextRef="#ctx0" brushRef="#br0" timeOffset="10538.751">5630 756 7226 0 0,'0'0'2103'0'0,"0"0"-811"0"0,0 0-297 0 0,0 0 190 0 0,0 0 248 0 0,0 0 64 0 0,0 0-195 0 0,0 0-295 0 0,0 0-298 0 0,-34 27-227 0 0,-108 84-135 0 0,30-30 643 0 0,110-79-940 0 0,1-2-45 0 0,0 1 0 0 0,0-1 0 0 0,0 1 0 0 0,0-1 0 0 0,0 1 0 0 0,0-1 0 0 0,0 1 0 0 0,0 0 0 0 0,0-1 0 0 0,0 1 0 0 0,0 0 0 0 0,0 0 0 0 0,1-1 0 0 0,-1 1 0 0 0,0 0 0 0 0,1 0 0 0 0,-1 0 0 0 0,1 0 0 0 0,-1 0 0 0 0,1 0 0 0 0,-1 0 0 0 0,1 0 0 0 0,-1 1 0 0 0,1-1 0 0 0,0 0 0 0 0,0 0 0 0 0,0 0 0 0 0,0 0 0 0 0,0 0 0 0 0,0 1 0 0 0,0-1 0 0 0,0 0 0 0 0,0 0 0 0 0,0 0 0 0 0,0 0 0 0 0,1 0 0 0 0,-1 0 0 0 0,1 0 0 0 0,-1 0 0 0 0,1 0 0 0 0,-1 0 0 0 0,1 0 0 0 0,-1 0 0 0 0,1 0 0 0 0,0 0 0 0 0,0 1-5 0 0,150 63 180 0 0,-56-42-190 0 0,-76-22-190 0 0,5-1-2420 0 0,2-8-3626 0 0,-10 2-2534 0 0,-3 5 5253 0 0,2 3 4217 0 0,6 7 5283 0 0,3 2-1548 0 0,43-6 962 0 0,35-33-1629 0 0,-85 22-3531 0 0,0-1 0 0 0,-1 0 0 0 0,0-2 0 0 0,-1 0 0 0 0,1 0 1 0 0,-2-1-1 0 0,1-1 0 0 0,-1-1 0 0 0,9-10-227 0 0,-20 20 15 0 0,0 0 0 0 0,-1 0 0 0 0,1 0 0 0 0,-1-1-1 0 0,0 1 1 0 0,0-1 0 0 0,0 1 0 0 0,0-1 0 0 0,0 0 0 0 0,0 0 0 0 0,-1 0 0 0 0,1 0 0 0 0,-1 0 0 0 0,0 0-1 0 0,0 0 1 0 0,0 0 0 0 0,0-1 0 0 0,-1 1 0 0 0,1 0 0 0 0,-1-1 0 0 0,0 1 0 0 0,0 0 0 0 0,0-1 0 0 0,0 1-1 0 0,-1 0 1 0 0,1 0 0 0 0,-1-1 0 0 0,0 1 0 0 0,0 0 0 0 0,0 0 0 0 0,-1 0 0 0 0,1 0 0 0 0,0 0-1 0 0,-1 0 1 0 0,0 0 0 0 0,0 0 0 0 0,0 1 0 0 0,0-1 0 0 0,0 1 0 0 0,-1-1 0 0 0,1 1 0 0 0,-1 0 0 0 0,1 0-1 0 0,-1 0 1 0 0,0 0 0 0 0,0 1 0 0 0,-1-2-15 0 0,-8 2-14 0 0,1 0-1 0 0,-1 1 1 0 0,0 0 0 0 0,0 1-1 0 0,1 0 1 0 0,-1 1-1 0 0,1 0 1 0 0,-1 1 0 0 0,1 0-1 0 0,0 1 1 0 0,0 0 0 0 0,0 1-1 0 0,0 0 1 0 0,1 1-1 0 0,0 0 1 0 0,0 1 0 0 0,1 0-1 0 0,0 0 1 0 0,0 1-1 0 0,0 0 1 0 0,1 0 0 0 0,0 1-1 0 0,1 0 1 0 0,0 1 0 0 0,0 0-1 0 0,1 0 1 0 0,1 0-1 0 0,-3 5 15 0 0,5-10 15 0 0,0 1-1 0 0,0 1 1 0 0,0-1-1 0 0,1 0 1 0 0,0 1-1 0 0,0-1 0 0 0,1 1 1 0 0,-1-1-1 0 0,1 1 1 0 0,1 0-1 0 0,-1 0 0 0 0,1-1 1 0 0,1 1-1 0 0,-1 0 1 0 0,1 0-1 0 0,0-1 1 0 0,1 1-1 0 0,-1 0 0 0 0,1-1 1 0 0,1 0-1 0 0,-1 1 1 0 0,1-1-1 0 0,0 0 0 0 0,0 0 1 0 0,1 0-1 0 0,0-1 1 0 0,0 1-1 0 0,0-1 1 0 0,1 0-1 0 0,0 0 0 0 0,0-1 1 0 0,2 3-15 0 0,6 3-2 0 0,0 0 1 0 0,0-1 0 0 0,1 0-1 0 0,0-1 1 0 0,1 0 0 0 0,0-1-1 0 0,0-1 1 0 0,0 0 0 0 0,1-1 0 0 0,0-1-1 0 0,0 0 1 0 0,0-2 0 0 0,1 1 1 0 0,3-1-480 0 0,88 3-970 0 0,-73-8-2743 0 0,0-4-4102 0 0,-19 2 49 0 0</inkml:trace>
  <inkml:trace contextRef="#ctx0" brushRef="#br0" timeOffset="36395.989">614 1514 0 0 0,'0'0'343'0'0,"0"0"1021"0"0,0 0 380 0 0,0 0-5 0 0,0 0-106 0 0,0 0-166 0 0,0 0-208 0 0,0 0-146 0 0,0 0-115 0 0,0 0-71 0 0,-15-8 14 0 0,-49-24-9 0 0,62 31-834 0 0,0 0 0 0 0,-1 0 0 0 0,1 0 0 0 0,0 1 0 0 0,0-1 1 0 0,-1 0-1 0 0,1 1 0 0 0,0 0 0 0 0,-1-1 0 0 0,1 1 0 0 0,0 0 0 0 0,-1 0 0 0 0,1 0 0 0 0,0 1 0 0 0,-1-1 0 0 0,1 0 0 0 0,0 1 0 0 0,-1 0 0 0 0,1 0 0 0 0,0-1 0 0 0,0 1 0 0 0,0 0 0 0 0,-1 1 0 0 0,1-1 0 0 0,1 0 0 0 0,-1 1 0 0 0,0-1 0 0 0,-2 2-98 0 0,-4 3 188 0 0,-10 10 50 0 0,0 0 1 0 0,1 1-1 0 0,0 1 0 0 0,2 1 1 0 0,0 0-1 0 0,1 1 0 0 0,1 1 1 0 0,1 0-1 0 0,-1 3-238 0 0,-4 7 250 0 0,-6 9-53 0 0,2 1 0 0 0,2 0 0 0 0,2 2 0 0 0,2 0 0 0 0,1 1 0 0 0,3 1-1 0 0,2 0 1 0 0,1 0 0 0 0,3 1 0 0 0,1 0 0 0 0,3 5-197 0 0,1-36 39 0 0,1-1 0 0 0,0 1 0 0 0,2-1 0 0 0,-1 0 0 0 0,2 0 0 0 0,0 0 0 0 0,1-1-1 0 0,0 1 1 0 0,1-1 0 0 0,0 0 0 0 0,1 0 0 0 0,1-1 0 0 0,0 0 0 0 0,0 0 0 0 0,1-1 0 0 0,1 0 0 0 0,0-1 0 0 0,0 0 0 0 0,1 0 0 0 0,0-1 0 0 0,1-1 0 0 0,0 0-1 0 0,0 0 1 0 0,1-1 0 0 0,0-1 0 0 0,0 0 0 0 0,1-1 0 0 0,-1 0 0 0 0,1-1 0 0 0,0-1 0 0 0,7 1-39 0 0,-6-1-59 0 0,0-1-1 0 0,0 0 1 0 0,0-1 0 0 0,0 0 0 0 0,1-1-1 0 0,-1-1 1 0 0,0-1 0 0 0,0 0-1 0 0,0-1 1 0 0,0 0 0 0 0,0-1 0 0 0,8-4 59 0 0,14-15-5257 0 0,-4-10-4941 0 0,-28 25 3203 0 0</inkml:trace>
  <inkml:trace contextRef="#ctx0" brushRef="#br0" timeOffset="37184.06">1071 1706 2865 0 0,'0'0'1220'0'0,"0"0"-127"0"0,0 0 77 0 0,0 0 245 0 0,0 0 289 0 0,0 0 87 0 0,0 0-206 0 0,0 0-362 0 0,0 0-376 0 0,0 0-309 0 0,0 0-223 0 0,0 0-88 0 0,11 2 357 0 0,0 71 1754 0 0,10 447 1101 0 0,-13-357-4282 0 0,-8-160-1411 0 0,2-10-10263 0 0,-2 4 5777 0 0</inkml:trace>
  <inkml:trace contextRef="#ctx0" brushRef="#br0" timeOffset="37468.039">778 2103 8434 0 0,'0'0'1016'0'0,"0"0"-158"0"0,0 0 136 0 0,0 0 267 0 0,0 0 130 0 0,0 0-91 0 0,31 0-235 0 0,101-3-215 0 0,246-34 366 0 0,-338 33-2203 0 0,13-2-2419 0 0,-19 5-3152 0 0,-19 1-876 0 0</inkml:trace>
  <inkml:trace contextRef="#ctx0" brushRef="#br0" timeOffset="37731.716">1649 2037 3705 0 0,'0'0'1337'0'0,"0"0"-34"0"0,0 0 107 0 0,0 0 129 0 0,0 0 4 0 0,0 0-192 0 0,0 0-264 0 0,0 0-238 0 0,0 0-179 0 0,-24 33-115 0 0,-73 101-86 0 0,65-68 152 0 0,32-56-482 0 0,-1-5-58 0 0,0 0 0 0 0,0 0 0 0 0,0 0 1 0 0,1 0-1 0 0,0 0 0 0 0,0 0 0 0 0,0 0 0 0 0,0 0 0 0 0,1 0 0 0 0,0 0 0 0 0,0 0 0 0 0,0 0 0 0 0,1 0 0 0 0,0 0 0 0 0,0 0 1 0 0,0-1-1 0 0,0 1 0 0 0,1-1 0 0 0,-1 0 0 0 0,1 1 0 0 0,0-1 0 0 0,1-1 0 0 0,-1 1 0 0 0,1 0 0 0 0,0-1 0 0 0,-1 0 0 0 0,1 1 1 0 0,1-2-1 0 0,-1 1 0 0 0,3 1-81 0 0,5-1 200 0 0,1-2-1 0 0,-1 1 1 0 0,0-1 0 0 0,1-1 0 0 0,-1-1 0 0 0,0 1 0 0 0,0-2-1 0 0,1 0 1 0 0,-1 0 0 0 0,0-1 0 0 0,0-1 0 0 0,-1 0 0 0 0,1 0 0 0 0,-1-1-1 0 0,0-1 1 0 0,0 0 0 0 0,-1 0 0 0 0,1-1 0 0 0,-1 0 0 0 0,7-8-200 0 0,-10 11 25 0 0,0-1 0 0 0,0 0 0 0 0,0 0 1 0 0,-1-1-1 0 0,1 0 0 0 0,-1 0 1 0 0,-1 0-1 0 0,1-1 0 0 0,-1 0 0 0 0,-1 0 1 0 0,1 0-1 0 0,-1-1 0 0 0,0 1 1 0 0,-1-1-1 0 0,1 0 0 0 0,-2 0 0 0 0,1 0 1 0 0,-1-1-1 0 0,-1 1 0 0 0,1 0 1 0 0,-1-1-1 0 0,-1 1 0 0 0,1-1 0 0 0,-2 0 1 0 0,0-6-26 0 0,-1 11-104 0 0,0-1 0 0 0,0 1-1 0 0,-1 0 1 0 0,1 0 0 0 0,-1 0 0 0 0,0 0 0 0 0,-1 1 0 0 0,1-1 0 0 0,0 1 0 0 0,-1 0 0 0 0,0 0 0 0 0,0 0 0 0 0,0 0 0 0 0,0 1 0 0 0,0-1 0 0 0,0 1-1 0 0,-1 0 1 0 0,1 0 0 0 0,-1 1 0 0 0,0 0 0 0 0,-1-1 104 0 0,-64-1-4262 0 0,26 26-2602 0 0,28-12 1917 0 0,3-3-434 0 0</inkml:trace>
  <inkml:trace contextRef="#ctx0" brushRef="#br0" timeOffset="37964.789">1995 2390 0 0 0,'0'0'1267'0'0,"0"0"747"0"0,0 0 590 0 0,0 0 250 0 0,0 0-139 0 0,0 0-489 0 0,0 0-555 0 0,0 0-424 0 0,0 0-309 0 0,0 0-178 0 0,0 0-87 0 0,2-6-64 0 0,67-183 2035 0 0,-60 171-2892 0 0,56-89 546 0 0,4 67-6198 0 0,-54 39-769 0 0,-8 2-231 0 0,0 2 4097 0 0</inkml:trace>
  <inkml:trace contextRef="#ctx0" brushRef="#br0" timeOffset="38983.812">2757 2089 8074 0 0,'0'0'2394'0'0,"0"0"-914"0"0,0 0-284 0 0,0 0 108 0 0,0 0 65 0 0,0 0-118 0 0,0 0-288 0 0,0 0-281 0 0,0 0-235 0 0,0 0-140 0 0,0 0-102 0 0,0 0-70 0 0,-23-4-38 0 0,-71-10-21 0 0,44 22 23 0 0,42-3-82 0 0,0-2-36 0 0,0 0-1 0 0,0 1 0 0 0,0 0 1 0 0,0 0-1 0 0,1 0 0 0 0,0 1 0 0 0,0 0 1 0 0,0 1-1 0 0,0 0 0 0 0,1 0 1 0 0,0 0-1 0 0,0 1 0 0 0,1-1 1 0 0,0 2-1 0 0,0-1 0 0 0,1 0 1 0 0,-1 1-1 0 0,2 0 0 0 0,-1 0 1 0 0,1 0-1 0 0,0 0 0 0 0,1 0 1 0 0,0 1-1 0 0,0 0 0 0 0,0 7 20 0 0,3-13 19 0 0,0-1 1 0 0,0 0-1 0 0,0 0 0 0 0,0 0 0 0 0,0 1 0 0 0,1-1 1 0 0,-1 0-1 0 0,1-1 0 0 0,0 1 0 0 0,0 0 0 0 0,-1 0 1 0 0,1-1-1 0 0,0 1 0 0 0,0-1 0 0 0,0 0 0 0 0,1 1 1 0 0,-1-1-1 0 0,0 0 0 0 0,0 0 0 0 0,1 0 0 0 0,-1-1 1 0 0,0 1-1 0 0,1-1 0 0 0,-1 1 0 0 0,1-1 0 0 0,-1 0 1 0 0,1 0-1 0 0,-1 0 0 0 0,1 0 0 0 0,-1 0 0 0 0,1 0 1 0 0,-1-1-1 0 0,0 1 0 0 0,1-1 0 0 0,-1 0 0 0 0,1 0-19 0 0,8 1 215 0 0,5-2-79 0 0,-1-1 1 0 0,0-1-1 0 0,-1-1 0 0 0,1 0 1 0 0,-1 0-1 0 0,0-2 1 0 0,0 0-1 0 0,0 0 0 0 0,-1-1 1 0 0,-1-1-1 0 0,1 0 1 0 0,0-2-137 0 0,17-9 100 0 0,10-10 3 0 0,58-29 5 0 0,-97 60-122 0 0,0 1 0 0 0,0-1 1 0 0,0 0-1 0 0,0 1 0 0 0,0-1 0 0 0,-1 0 0 0 0,1 1 1 0 0,0-1-1 0 0,-1 1 0 0 0,0-1 0 0 0,1 1 0 0 0,-1-1 1 0 0,0 1-1 0 0,0 0 0 0 0,0-1 0 0 0,0 1 0 0 0,0-1 0 0 0,0 1 1 0 0,0-1-1 0 0,0 1 0 0 0,-1 0 0 0 0,1-1 0 0 0,0 1 1 0 0,-1-1-1 0 0,0 1 0 0 0,1-1 0 0 0,-1 0 0 0 0,0 1 0 0 0,0-1 1 0 0,1 0-1 0 0,-1 1 0 0 0,0-1 0 0 0,0 0 0 0 0,-1 0 1 0 0,1 0-1 0 0,-1 1 14 0 0,1 1-28 0 0,-126 232-300 0 0,79-118 186 0 0,4 3 0 0 0,0 22 142 0 0,-30 52-1206 0 0,60-150 987 0 0,43-47 137 0 0,155-81 310 0 0,-94 39-203 0 0,-85 43-18 0 0,-1 1 28 0 0,-1 0 1 0 0,0 0 0 0 0,1-1 0 0 0,-1 1 0 0 0,0-1-1 0 0,0 1 1 0 0,0-1 0 0 0,0 0 0 0 0,-1 0 0 0 0,1 0 0 0 0,0-1-1 0 0,-1 1 1 0 0,1-1 0 0 0,-1 1 0 0 0,0-1 0 0 0,0 0-1 0 0,0 0 1 0 0,0 0 0 0 0,-1 0 0 0 0,1 0 0 0 0,-1 0 0 0 0,0 0-1 0 0,0-1 1 0 0,0 1 0 0 0,0 0 0 0 0,0-1 0 0 0,-1 1 0 0 0,1-3-36 0 0,-45-24 276 0 0,-89-33-330 0 0,-107-28 258 0 0,250 85-446 0 0,25-4 347 0 0,352-115 655 0 0,-355 110-650 0 0,-2 1-2232 0 0,-10 10-10582 0 0,-19 4 5294 0 0</inkml:trace>
  <inkml:trace contextRef="#ctx0" brushRef="#br0" timeOffset="39317.719">3092 2199 3273 0 0,'0'0'2752'0'0,"0"0"-1333"0"0,0 0-659 0 0,0 0-99 0 0,0 0 39 0 0,0 0 89 0 0,0 0 38 0 0,0 0-55 0 0,0 0-57 0 0,0 0-44 0 0,0 0-44 0 0,0 0-34 0 0,0 0-22 0 0,0 26-15 0 0,3 79-19 0 0,-3-101-455 0 0,-1-1 0 0 0,1 1 0 0 0,1-1 0 0 0,-1 1 0 0 0,0-1 0 0 0,1 0 0 0 0,0 1 0 0 0,-1-1 0 0 0,1 0 0 0 0,1 1 0 0 0,-1-1 0 0 0,0 0 0 0 0,1 0 0 0 0,0 0 0 0 0,-1 0 0 0 0,1 0 0 0 0,1 0 0 0 0,-1-1 0 0 0,0 1 0 0 0,0-1 0 0 0,2 2-82 0 0,6 5 495 0 0,-6-6-302 0 0,0 0 1 0 0,0 1-1 0 0,0-2 1 0 0,1 1-1 0 0,-1-1 1 0 0,1 1-1 0 0,0-1 1 0 0,-1 0-1 0 0,1-1 1 0 0,0 1-1 0 0,0-1 1 0 0,0 0-1 0 0,0 0 1 0 0,0-1-1 0 0,1 1 0 0 0,-1-1 1 0 0,0 0-1 0 0,0-1 1 0 0,0 1-1 0 0,0-1 1 0 0,0 0-1 0 0,0 0 1 0 0,0-1-1 0 0,0 0 1 0 0,0 1-1 0 0,-1-2 1 0 0,1 1-1 0 0,0 0-193 0 0,11-8 196 0 0,0-1 1 0 0,-1 0-1 0 0,0 0 0 0 0,-1-2 0 0 0,0 0 0 0 0,-1-1 1 0 0,0 0-1 0 0,5-8-196 0 0,24-48 523 0 0,-35 51-2459 0 0,-1-2-3985 0 0,-4 0-5549 0 0,-2 20 4847 0 0</inkml:trace>
  <inkml:trace contextRef="#ctx0" brushRef="#br0" timeOffset="39670.034">3497 2376 0 0 0,'0'0'1580'0'0,"0"0"557"0"0,0 0 277 0 0,0 0 160 0 0,0 0-3 0 0,0 0-180 0 0,0 0-324 0 0,36-4-395 0 0,113-12-367 0 0,-53-11 386 0 0,-78 20-1452 0 0,-1 0 0 0 0,1-1 0 0 0,-2 0 1 0 0,1-2-1 0 0,-1 0 0 0 0,-1 0 0 0 0,0-2 0 0 0,0 0 1 0 0,-1 0-1 0 0,-1-2 0 0 0,9-10-239 0 0,-20 22-3 0 0,0 0 1 0 0,0 0-1 0 0,-1-1 1 0 0,1 1-1 0 0,0-1 1 0 0,-1 1-1 0 0,0-1 1 0 0,1 1-1 0 0,-1-1 1 0 0,0 0-1 0 0,-1 0 0 0 0,1 0 1 0 0,0 1-1 0 0,-1-1 1 0 0,0 0-1 0 0,1 0 1 0 0,-1 0-1 0 0,0 0 1 0 0,-1 0-1 0 0,1 0 1 0 0,0 0-1 0 0,-1 0 1 0 0,1 1-1 0 0,-1-1 0 0 0,0 0 1 0 0,0 0-1 0 0,0 1 1 0 0,-1-1-1 0 0,1 0 1 0 0,-1 1-1 0 0,1-1 1 0 0,-1 1-1 0 0,0 0 1 0 0,0 0-1 0 0,0-1 1 0 0,0 1-1 0 0,0 0 1 0 0,0 1-1 0 0,-1-1 0 0 0,1 0 1 0 0,-2 0 2 0 0,-10 1-108 0 0,0 0-1 0 0,0 1 1 0 0,-1 1 0 0 0,1 0 0 0 0,0 1-1 0 0,0 0 1 0 0,0 1 0 0 0,0 1 0 0 0,0 0 0 0 0,1 1-1 0 0,-1 0 1 0 0,1 1 0 0 0,1 1 0 0 0,-1 0-1 0 0,1 0 1 0 0,0 1 0 0 0,1 1 0 0 0,0 0-1 0 0,0 1 1 0 0,1 0 0 0 0,0 1 0 0 0,1-1-1 0 0,0 2 1 0 0,1-1 0 0 0,-7 13 108 0 0,12-20-6 0 0,1 0-1 0 0,-1 0 1 0 0,0 0-1 0 0,1 0 1 0 0,0 0-1 0 0,0 1 1 0 0,0-1-1 0 0,0 1 1 0 0,1 0-1 0 0,0 0 1 0 0,0-1 0 0 0,0 1-1 0 0,0 0 1 0 0,1 0-1 0 0,0 0 1 0 0,0 0-1 0 0,0 0 1 0 0,1-1-1 0 0,0 1 1 0 0,0 0-1 0 0,0 0 1 0 0,0-1-1 0 0,1 1 1 0 0,-1 0 0 0 0,1-1-1 0 0,0 1 1 0 0,1-1-1 0 0,-1 0 1 0 0,1 0-1 0 0,0 0 1 0 0,0 0-1 0 0,0 0 1 0 0,0-1-1 0 0,1 0 1 0 0,0 1 0 0 0,-1-1-1 0 0,1 0 1 0 0,4 2 6 0 0,10 2 27 0 0,1-1 0 0 0,0 0 1 0 0,0-1-1 0 0,0-1 0 0 0,0-1 1 0 0,1-1-1 0 0,-1 0 0 0 0,1-2 1 0 0,-1 0-1 0 0,20-3-27 0 0,94-27-1919 0 0,-91 13-1910 0 0,-3-1-3787 0 0,-22 10 729 0 0</inkml:trace>
  <inkml:trace contextRef="#ctx0" brushRef="#br0" timeOffset="39995.619">4261 1617 9394 0 0,'0'0'1511'0'0,"0"0"-243"0"0,0 0 26 0 0,0 0 68 0 0,0 0-82 0 0,0 0-223 0 0,0 0-267 0 0,0 0-115 0 0,0 0-9 0 0,0 0-5 0 0,0 0-5 0 0,0 0-24 0 0,0 0 0 0 0,32 25 1 0 0,100 82-26 0 0,-127-103-549 0 0,0-1-1 0 0,0 1 0 0 0,-1 0 0 0 0,0 0 1 0 0,1 1-1 0 0,-1-1 0 0 0,-1 1 0 0 0,1 0 1 0 0,-1 0-1 0 0,0 0 0 0 0,0 1 0 0 0,0-1 1 0 0,-1 1-1 0 0,0-1 0 0 0,2 6-57 0 0,0 5 161 0 0,3 12-92 0 0,-1 0-1 0 0,-2 0 1 0 0,-1 0-1 0 0,-1 0 1 0 0,-1 1-1 0 0,-2-1 1 0 0,-1 1-1 0 0,-1-1 1 0 0,-1 0-1 0 0,-1 0 1 0 0,-2 0-1 0 0,-1-1 1 0 0,-1 0-1 0 0,-3 4-68 0 0,-7 23-464 0 0,-2 0-1 0 0,-2-1 0 0 0,-2-2 1 0 0,-3 0-1 0 0,-2-2 0 0 0,-2-1 1 0 0,-30 34 464 0 0,10-37-3407 0 0,13-20-6784 0 0,27-18 1944 0 0</inkml:trace>
  <inkml:trace contextRef="#ctx0" brushRef="#br0" timeOffset="43112.645">5474 1952 1584 0 0,'0'0'203'0'0,"0"0"-207"0"0,0 0 19 0 0,0 0 246 0 0,0 0 330 0 0,0 0 281 0 0,0 0 152 0 0,-24 37 10 0 0,-76 114-125 0 0,35-33 300 0 0,-209 367 2303 0 0,251-433-2083 0 0,23-52-1027 0 0,0 0 47 0 0,0 0 40 0 0,10-22 2028 0 0,228-376-1511 0 0,-184 306-959 0 0,-15 22 147 0 0,4 2 1 0 0,2 2-1 0 0,26-28-194 0 0,-63 172 672 0 0,-12-3-184 0 0,-1 19 112 0 0,4 0 0 0 0,11 92-600 0 0,10-76 162 0 0,-19-110-137 0 0,0 1 1 0 0,0-1-1 0 0,1 1 0 0 0,-1-1 1 0 0,0 0-1 0 0,0 1 1 0 0,0-1-1 0 0,1 0 1 0 0,-1 0-1 0 0,0 0 0 0 0,0 0 1 0 0,0 0-1 0 0,1 0 1 0 0,-1 0-1 0 0,0-1 1 0 0,0 1-1 0 0,1 0 0 0 0,-1-1 1 0 0,0 1-1 0 0,0-1 1 0 0,0 1-1 0 0,0-1 1 0 0,0 1-1 0 0,0-1 0 0 0,0 0 1 0 0,0 0-1 0 0,0 1 1 0 0,0-1-1 0 0,0 0 0 0 0,0 0 1 0 0,-1 0-1 0 0,1 0 1 0 0,0 0-1 0 0,0 0 1 0 0,-1 0-1 0 0,1 0 0 0 0,-1 0 1 0 0,1-1-1 0 0,-1 1 1 0 0,0 0-1 0 0,1 0 1 0 0,-1 0-1 0 0,0-1 0 0 0,0 1 1 0 0,0 0-1 0 0,0-1-25 0 0,6-6 39 0 0,492-683 160 0 0,-496 743-702 0 0,11 213 1482 0 0,-4 59-87 0 0,8-105-856 0 0,-7-200-2620 0 0,-5-18-2148 0 0,1-5-3866 0 0,-3 1 1047 0 0</inkml:trace>
  <inkml:trace contextRef="#ctx0" brushRef="#br0" timeOffset="43631.65">6448 2604 14483 0 0,'0'0'1683'0'0,"0"0"-705"0"0,0 0-330 0 0,0 0 31 0 0,0 0 143 0 0,0 0 105 0 0,0 0-108 0 0,0 0-215 0 0,0 0-236 0 0,0 0-186 0 0,0 0-90 0 0,0 0-44 0 0,0 0-10 0 0,-2 4-6 0 0,-5 21 10 0 0,7-25-85 0 0,0 4-894 0 0,0 3-12686 0 0,0-6 5781 0 0</inkml:trace>
</inkml:ink>
</file>

<file path=ppt/ink/ink6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3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78 160 7754 0 0,'0'0'1173'0'0,"0"0"-426"0"0,0 0-191 0 0,0 0 178 0 0,0 0 330 0 0,0 0 199 0 0,0 0 0 0 0,0 0-179 0 0,0 0-238 0 0,33-9-162 0 0,110-31-114 0 0,85-25 1161 0 0,-193 57-1550 0 0,183-25 340 0 0,-216 36-488 0 0,0 0-1 0 0,0 0 1 0 0,-1 0-1 0 0,1 0 1 0 0,-1 0-1 0 0,0 0 1 0 0,0 0 0 0 0,0 0-1 0 0,0 0 1 0 0,-1 1-1 0 0,1-1 1 0 0,-1 0 0 0 0,0 1-1 0 0,0-1 1 0 0,0 0-1 0 0,0 1 1 0 0,0-1 0 0 0,-1 0-1 0 0,0 1 1 0 0,0-1-1 0 0,0 0 1 0 0,0 0-1 0 0,-1 3-32 0 0,-87 266 1033 0 0,76-192-975 0 0,3 0 0 0 0,4 1 1 0 0,3 0-1 0 0,3 8-58 0 0,14 18 352 0 0,-32-152 2485 0 0,12 36-2856 0 0,-1 0 0 0 0,0 0 0 0 0,-1 0 0 0 0,0 1 0 0 0,-1 0 0 0 0,0 1-1 0 0,0 0 1 0 0,0 0 0 0 0,-1 1 0 0 0,0 0 0 0 0,0 0 0 0 0,-1 1 0 0 0,1 1 0 0 0,-1 0 0 0 0,0 0 0 0 0,0 1 0 0 0,-1 1 0 0 0,-5-1 19 0 0,-8 0-225 0 0,0 2 0 0 0,0 0 0 0 0,0 2 0 0 0,1 0 0 0 0,-1 2 0 0 0,0 1 0 0 0,1 1 0 0 0,0 1 0 0 0,0 1 0 0 0,1 1 0 0 0,-1 1 0 0 0,2 1 0 0 0,-1 1 0 0 0,2 1 1 0 0,-1 1-1 0 0,-12 11 225 0 0,19-10-1166 0 0,12-2-2367 0 0,20-12-6641 0 0,-10 0 3614 0 0</inkml:trace>
  <inkml:trace contextRef="#ctx0" brushRef="#br0" timeOffset="295.849">280 333 6577 0 0,'0'0'1775'0'0,"0"0"-317"0"0,0 0-135 0 0,0 0 131 0 0,0 0 77 0 0,0 0-112 0 0,0 0-218 0 0,0 0-157 0 0,0 0-90 0 0,35-1-84 0 0,111-2-124 0 0,265-33 1714 0 0,-249 24-2835 0 0,-161 12 7 0 0,-1 0-144 0 0,0 0-137 0 0,-18 7-1992 0 0,18-7 2601 0 0,-36 22-6025 0 0,15-3-3934 0 0,15-11 7836 0 0</inkml:trace>
  <inkml:trace contextRef="#ctx0" brushRef="#br0" timeOffset="632.673">1180 499 9490 0 0,'0'0'1938'0'0,"0"0"-499"0"0,0 0-76 0 0,0 0 77 0 0,0 0-36 0 0,0 0-199 0 0,0 0-329 0 0,0 0-297 0 0,0 0-230 0 0,0 0-156 0 0,-5 33-97 0 0,-16 105-48 0 0,9-55-36 0 0,11-74-477 0 0,-2 7-465 0 0,1-13-3704 0 0,-2-2-3962 0 0,3-1 2789 0 0</inkml:trace>
  <inkml:trace contextRef="#ctx0" brushRef="#br0" timeOffset="885.47">1213 171 8202 0 0,'0'0'1656'0'0,"0"0"-696"0"0,0 0-704 0 0,0 0-296 0 0,0 0-200 0 0,0 0-160 0 0,0 0-152 0 0,0 0-384 0 0,0 0-720 0 0,0 0-1545 0 0,0 0-848 0 0</inkml:trace>
  <inkml:trace contextRef="#ctx0" brushRef="#br0" timeOffset="1197.742">1353 760 3881 0 0,'0'0'1456'0'0,"0"0"-108"0"0,0 0 370 0 0,0 0 429 0 0,0 0 111 0 0,0 0-284 0 0,0 0-526 0 0,0 0-406 0 0,0 0-202 0 0,0 0-124 0 0,0 0-93 0 0,0 0-72 0 0,0 0-99 0 0,17-21-91 0 0,50-65-79 0 0,12-54 719 0 0,-76 133-959 0 0,-2 5-61 0 0,-1 1-1 0 0,0-1 0 0 0,1 1 0 0 0,-1-1 0 0 0,1 1 0 0 0,-1-1 0 0 0,1 1 0 0 0,0-1 0 0 0,-1 1 0 0 0,1 0 0 0 0,0-1 0 0 0,0 1 0 0 0,0 0 0 0 0,0 0 0 0 0,0-1 0 0 0,1 1 0 0 0,-1 0 0 0 0,0 0 0 0 0,0 0 0 0 0,1 1 0 0 0,-1-1 0 0 0,0 0 0 0 0,1 0 0 0 0,-1 1 1 0 0,1-1-1 0 0,-1 1 0 0 0,1-1 0 0 0,-1 1 0 0 0,1 0 0 0 0,0-1 0 0 0,-1 1 0 0 0,1 0 0 0 0,-1 0 0 0 0,2 0 20 0 0,31 77-942 0 0,-34-73 965 0 0,2 1 0 0 0,-1-1-1 0 0,0 0 1 0 0,1 0 0 0 0,0 0-1 0 0,0 0 1 0 0,0-1-1 0 0,0 1 1 0 0,0 0 0 0 0,1-1-1 0 0,0 0 1 0 0,0 1 0 0 0,0-1-1 0 0,0 0 1 0 0,0-1-1 0 0,0 1 1 0 0,1 0 0 0 0,0-1-1 0 0,-1 0 1 0 0,1 0 0 0 0,0 0-1 0 0,0 0 1 0 0,0-1-1 0 0,0 1 1 0 0,0-1 0 0 0,0 0-1 0 0,1 0 1 0 0,-1-1 0 0 0,0 1-1 0 0,4-1-22 0 0,0-1 38 0 0,0 0 0 0 0,1-1 0 0 0,-1 0 0 0 0,0-1 0 0 0,0 0 0 0 0,0 0 0 0 0,-1 0 0 0 0,1-1 0 0 0,-1 0 0 0 0,0-1-1 0 0,0 1 1 0 0,0-2 0 0 0,0 1 0 0 0,-1-1 0 0 0,0 0 0 0 0,0 0 0 0 0,-1 0 0 0 0,0-1 0 0 0,2-3-38 0 0,19-17-4041 0 0,0 2-3877 0 0,-19 21-2043 0 0</inkml:trace>
  <inkml:trace contextRef="#ctx0" brushRef="#br0" timeOffset="1667.772">2044 476 6737 0 0,'0'0'2508'0'0,"0"0"-483"0"0,0 0-178 0 0,0 0-95 0 0,0 0-188 0 0,0 0-291 0 0,0 0-319 0 0,0 0-259 0 0,0 0-238 0 0,0 0-193 0 0,0 0-138 0 0,-11 8-78 0 0,4-3-44 0 0,-2 2-18 0 0,-1-1 0 0 0,1 2 0 0 0,0-1 0 0 0,1 1 0 0 0,0 1 0 0 0,0-1 0 0 0,1 1 0 0 0,0 1 0 0 0,0 1 14 0 0,5-8-20 0 0,0 0 0 0 0,0 1-1 0 0,0-1 1 0 0,1 1 0 0 0,-1 0-1 0 0,1-1 1 0 0,0 1-1 0 0,0 0 1 0 0,0 0 0 0 0,0 0-1 0 0,1 0 1 0 0,0 0 0 0 0,0-1-1 0 0,0 1 1 0 0,0 0 0 0 0,1 0-1 0 0,-1 0 1 0 0,1 0 0 0 0,0 0-1 0 0,0 0 1 0 0,0-1 0 0 0,1 1-1 0 0,-1 0 1 0 0,1-1-1 0 0,0 1 1 0 0,0-1 0 0 0,0 0-1 0 0,1 0 1 0 0,-1 0 0 0 0,1 0-1 0 0,-1 0 1 0 0,1 0 0 0 0,0-1-1 0 0,0 1 1 0 0,1-1 0 0 0,-1 0-1 0 0,0 0 1 0 0,3 2 20 0 0,4-1 99 0 0,0 0 0 0 0,1 0 0 0 0,-1-1 0 0 0,0-1 0 0 0,0 0 0 0 0,1 0 0 0 0,-1-1 1 0 0,1 0-1 0 0,-1-1 0 0 0,1 0 0 0 0,-1 0 0 0 0,0-1 0 0 0,0-1 0 0 0,0 0 0 0 0,0 0 0 0 0,0-1 0 0 0,-1 0 0 0 0,1 0 1 0 0,-1-1-1 0 0,0-1 0 0 0,0 0 0 0 0,-1 0 0 0 0,3-3-99 0 0,24-20 269 0 0,-1-1 0 0 0,-2-2-1 0 0,-1-2 1 0 0,-2 0 0 0 0,-1-2 0 0 0,-2-1 0 0 0,11-22-269 0 0,-28 45-62 0 0,-1-1 1 0 0,0 1 0 0 0,-1-2 0 0 0,-1 1-1 0 0,0 0 1 0 0,-1-1 0 0 0,-1 0-1 0 0,-1 0 1 0 0,0-1 0 0 0,0-10 61 0 0,-2 20-61 0 0,-1-1 1 0 0,0 0 0 0 0,0 0-1 0 0,-1 1 1 0 0,0-1-1 0 0,0 0 1 0 0,-1 1-1 0 0,1-1 1 0 0,-2 1-1 0 0,1 0 1 0 0,-1-1 0 0 0,0 1-1 0 0,-1 0 1 0 0,0 1-1 0 0,0-1 1 0 0,0 1-1 0 0,-1-1 1 0 0,0 2-1 0 0,0-1 1 0 0,-1 0-1 0 0,1 1 1 0 0,-1 0 0 0 0,-2-1 60 0 0,1 2-23 0 0,0 1 1 0 0,0-1-1 0 0,0 2 1 0 0,-1-1-1 0 0,1 1 1 0 0,-1 0 0 0 0,1 0-1 0 0,-1 1 1 0 0,0 0-1 0 0,1 1 1 0 0,-1 0-1 0 0,0 0 1 0 0,0 0 0 0 0,1 1-1 0 0,-1 0 1 0 0,0 1-1 0 0,1-1 1 0 0,-1 2 0 0 0,1-1-1 0 0,0 1 1 0 0,-1 0-1 0 0,1 0 1 0 0,1 1-1 0 0,-1 0 1 0 0,1 0 0 0 0,-1 1-1 0 0,1 0 23 0 0,-1 2 32 0 0,0 1 0 0 0,0 0 0 0 0,1 1 0 0 0,1-1 0 0 0,-1 1 0 0 0,1 0 1 0 0,1 0-1 0 0,-1 1 0 0 0,2-1 0 0 0,-1 1 0 0 0,1 0 0 0 0,1 0 0 0 0,0 0 0 0 0,0 0 0 0 0,1 0 0 0 0,0 1 0 0 0,1-1 0 0 0,0 0 0 0 0,1 1 0 0 0,0-1 0 0 0,1 0 0 0 0,0 0 0 0 0,0 0 0 0 0,1 0 0 0 0,0 0 1 0 0,1 0-1 0 0,0-1 0 0 0,4 8-32 0 0,14 9 115 0 0,0-1 0 0 0,2-1-1 0 0,1-1 1 0 0,1-1 0 0 0,0-1 0 0 0,2-2 0 0 0,0 0 0 0 0,1-2 0 0 0,1-1 0 0 0,1-1 0 0 0,0-2 0 0 0,1-1 0 0 0,0-2 0 0 0,0-1 0 0 0,1-1-1 0 0,1-2 1 0 0,32 2-115 0 0,36 0-1242 0 0,-68-8-1999 0 0,0 0-4123 0 0,-31 0 6150 0 0,12 0-9483 0 0</inkml:trace>
</inkml:ink>
</file>

<file path=ppt/ink/ink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07.2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 1565 0 0 0,'0'0'607'0'0,"0"0"473"0"0,0 0 256 0 0,0 0 107 0 0,0 0-68 0 0,0 0-161 0 0,0 0-141 0 0,0 0-162 0 0,-2 0-85 0 0,1 0-767 0 0,0-1 0 0 0,1 1 1 0 0,-1 0-1 0 0,0-1 0 0 0,1 1 1 0 0,-1 0-1 0 0,0-1 0 0 0,1 1 1 0 0,-1-1-1 0 0,1 1 0 0 0,-1-1 1 0 0,1 0-1 0 0,-1 1 0 0 0,1-1 1 0 0,-1 1-1 0 0,1-1 0 0 0,0 0 1 0 0,-1 1-1 0 0,1-1 0 0 0,0 0 1 0 0,-1 1-1 0 0,1-1 0 0 0,0 0 1 0 0,0 0-1 0 0,0 1 0 0 0,0-1 1 0 0,0 0-1 0 0,0 0 0 0 0,0 1 1 0 0,0-1-1 0 0,0 0 0 0 0,0 0 1 0 0,0 1-1 0 0,0-1 1 0 0,1 0-1 0 0,-1 0 0 0 0,0 1 1 0 0,0-1-1 0 0,1 0 0 0 0,-1 1 1 0 0,0-1-1 0 0,1 0 0 0 0,-1 1 1 0 0,1-1-1 0 0,-1 1 0 0 0,1-1 1 0 0,-1 1-1 0 0,1-1 0 0 0,0 1 1 0 0,-1-1-1 0 0,1 1 0 0 0,0-1 1 0 0,-1 1-1 0 0,1 0 0 0 0,0-1 1 0 0,-1 1-1 0 0,1 0 0 0 0,0 0 1 0 0,-1 0-1 0 0,1-1 0 0 0,1 1-59 0 0,154-165 3492 0 0,275-206-744 0 0,-126 128-2346 0 0,-50 43-234 0 0,-175 119 234 0 0,-63 70-455 0 0,-16 11 73 0 0,-1 0 8 0 0,0 0-4 0 0,0 0-5 0 0,0 0 7 0 0,0 0 12 0 0,0 0-21 0 0,0 0 6 0 0,0 0 5 0 0,0 0-7 0 0,0 0 8 0 0,0 0-1 0 0,-16 4-125 0 0,-85 29-370 0 0,56-19 453 0 0,-1-2 0 0 0,-1-2 0 0 0,0-3 0 0 0,-19 1 14 0 0,11-4 246 0 0,54-4-194 0 0,1 0-27 0 0,0 0-30 0 0,0 0-26 0 0,0 0-44 0 0,0 0-25 0 0,19 12-142 0 0,78 36 425 0 0,-67-36-181 0 0,-1 2 0 0 0,0 2 0 0 0,-1 0 0 0 0,-1 2-1 0 0,-1 0 1 0 0,24 23-2 0 0,15 11 31 0 0,-45-76 1731 0 0,2-103-491 0 0,-22 117-1327 0 0,1 0 0 0 0,-2-1 0 0 0,0 1 0 0 0,0 0 0 0 0,0 0 1 0 0,-1 0-1 0 0,-1 0 0 0 0,0 0 0 0 0,0 0 0 0 0,-1 1 0 0 0,0-1 1 0 0,-1 1-1 0 0,0 0 0 0 0,-5-6 56 0 0,-27-22-4580 0 0,-14 14-6275 0 0,39 19 3620 0 0</inkml:trace>
  <inkml:trace contextRef="#ctx0" brushRef="#br0" timeOffset="3417.665">1816 96 56 0 0,'0'0'2898'0'0,"0"0"-1774"0"0,0 0-617 0 0,0 0 62 0 0,0 0 252 0 0,0 0 209 0 0,0 0 72 0 0,0 0-90 0 0,0 0-222 0 0,-35 9-222 0 0,-106 32-181 0 0,137-41-369 0 0,0 1 1 0 0,0 0-1 0 0,0 0 1 0 0,0 1-1 0 0,0-1 0 0 0,0 1 1 0 0,0 0-1 0 0,0 0 1 0 0,0 0-1 0 0,1 1 1 0 0,-1-1-1 0 0,1 1 1 0 0,0 0-1 0 0,0 0 1 0 0,0 0-1 0 0,0 0 1 0 0,0 1-1 0 0,-1 2-18 0 0,-3 4 44 0 0,-6 8-7 0 0,0 1 0 0 0,2 0 0 0 0,0 1 0 0 0,1 0 0 0 0,1 1 0 0 0,1 0 0 0 0,1 0 0 0 0,0 1 1 0 0,2 0-1 0 0,1 0 0 0 0,0 0 0 0 0,2 1 0 0 0,1-1 0 0 0,0 1 0 0 0,2-1 0 0 0,0 4-37 0 0,1-20 21 0 0,0 0 1 0 0,0 0-1 0 0,0 0 0 0 0,0 0 0 0 0,1 0 1 0 0,0 0-1 0 0,0-1 0 0 0,1 1 0 0 0,-1-1 1 0 0,1 0-1 0 0,0 0 0 0 0,1 0 0 0 0,-1-1 1 0 0,1 1-1 0 0,0-1 0 0 0,0 0 0 0 0,0-1 1 0 0,1 1-1 0 0,-1-1 0 0 0,1 0 0 0 0,0 0 1 0 0,0-1-1 0 0,0 0 0 0 0,0 0 0 0 0,1 0-21 0 0,15 4 538 0 0,1-1-1 0 0,0 0 0 0 0,1-2 0 0 0,-1-1 0 0 0,1 0 0 0 0,5-2-537 0 0,7-4 525 0 0,-1 0 0 0 0,0-3 0 0 0,0-1 0 0 0,-1-1 0 0 0,0-2 0 0 0,-1-1 0 0 0,0-2 0 0 0,-1-1 0 0 0,0-2 0 0 0,-2-1 0 0 0,0-1 0 0 0,0-2-525 0 0,-10 7 133 0 0,-1 0-1 0 0,0-2 1 0 0,-1 0-1 0 0,-1-1 1 0 0,-1 0-1 0 0,0-1 1 0 0,-2-1-1 0 0,3-5-132 0 0,-12 16-16 0 0,0 0-1 0 0,0 0 0 0 0,-1-1 1 0 0,0 0-1 0 0,-1 0 1 0 0,0 0-1 0 0,0 0 1 0 0,-1-1-1 0 0,0 1 1 0 0,-1-1-1 0 0,0 1 0 0 0,0-1 1 0 0,-1 1-1 0 0,0-1 1 0 0,-1 0-1 0 0,0 1 1 0 0,0-1-1 0 0,-1 1 1 0 0,-1 0-1 0 0,1-1 1 0 0,-4-6 15 0 0,0 5-126 0 0,1 1-1 0 0,-2 0 1 0 0,1 0-1 0 0,-1 0 1 0 0,-1 1-1 0 0,0 0 1 0 0,0 1-1 0 0,0-1 1 0 0,-1 2-1 0 0,-1-1 1 0 0,1 1-1 0 0,-1 1 1 0 0,0 0-1 0 0,-1 0 1 0 0,1 1-1 0 0,-1 0 1 0 0,0 1-1 0 0,-6-2 128 0 0,-10-2-415 0 0,0 1 0 0 0,0 2 0 0 0,-1 0 0 0 0,1 2 0 0 0,-1 1-1 0 0,0 1 1 0 0,-12 2 415 0 0,-95 18-3230 0 0,47 5-2808 0 0,43-9-2092 0 0</inkml:trace>
  <inkml:trace contextRef="#ctx0" brushRef="#br0" timeOffset="3754.681">1179 210 5049 0 0,'0'0'1696'0'0,"0"0"-409"0"0,0 0-321 0 0,0 0-38 0 0,0 0 183 0 0,0 0 216 0 0,0 0 59 0 0,0 0-110 0 0,0 0-191 0 0,0 0-190 0 0,35 4-97 0 0,115 12-51 0 0,505 49 2307 0 0,-130-18-3322 0 0,-355-34-1655 0 0,-59-8-6347 0 0,-78-4-2514 0 0</inkml:trace>
</inkml:ink>
</file>

<file path=ppt/ink/ink6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186 166 6041 0 0,'0'0'1355'0'0,"0"0"-13"0"0,0 0 309 0 0,0 0 253 0 0,0 0 2 0 0,0 0-418 0 0,0 0-491 0 0,0 0-279 0 0,0 0-152 0 0,0 0-81 0 0,0 0-51 0 0,0 0-76 0 0,0 0-81 0 0,-18 10-71 0 0,-56 31-67 0 0,71-41-137 0 0,1 1 1 0 0,-1 0 0 0 0,0 0-1 0 0,1 0 1 0 0,0 0-1 0 0,-1 0 1 0 0,1 1-1 0 0,-1-1 1 0 0,1 1 0 0 0,0 0-1 0 0,0-1 1 0 0,0 1-1 0 0,0 0 1 0 0,0 0-1 0 0,1 0 1 0 0,-1 0 0 0 0,0 1-1 0 0,1-1 1 0 0,0 0-1 0 0,-1 1 1 0 0,1-1-1 0 0,0 1 1 0 0,0-1 0 0 0,1 1-1 0 0,-1-1 1 0 0,0 1-1 0 0,1 0 1 0 0,0-1-1 0 0,-1 1 1 0 0,1 0 0 0 0,0 0-1 0 0,0-1 1 0 0,1 1-1 0 0,-1 0 1 0 0,0-1-1 0 0,1 1 1 0 0,0 0 0 0 0,0-1-1 0 0,0 1 1 0 0,0 0-3 0 0,71 58-256 0 0,-67-58 281 0 0,9 6-29 0 0,-3-3 6 0 0,1 1 0 0 0,-1 0 0 0 0,-1 1 0 0 0,1 0-1 0 0,-2 1 1 0 0,1 0 0 0 0,-1 0 0 0 0,0 1 0 0 0,-1 0-2 0 0,-6-7 36 0 0,-1-1 0 0 0,1 1 0 0 0,-1 0 0 0 0,0-1 0 0 0,0 1 0 0 0,0 0 0 0 0,0 0 0 0 0,0 0 0 0 0,-1-1 0 0 0,1 1 0 0 0,-1 0 0 0 0,0 0 0 0 0,0 0 0 0 0,0 0 0 0 0,0 0 0 0 0,0 0 0 0 0,-1 0 0 0 0,1 0 0 0 0,-1 0 0 0 0,0-1 0 0 0,0 1 0 0 0,0 0 0 0 0,0 0 0 0 0,0-1 0 0 0,-1 1 0 0 0,1-1 0 0 0,-1 1-36 0 0,-55 37 747 0 0,-60-7-1184 0 0,103-32-38 0 0,-25-5-3507 0 0,26-17-7818 0 0,12 16 7023 0 0</inkml:trace>
  <inkml:trace contextRef="#ctx0" brushRef="#br0" timeOffset="313.128">672 0 13275 0 0,'0'0'825'0'0,"0"0"-222"0"0,0 0 249 0 0,0 0 414 0 0,0 0 205 0 0,0 0-64 0 0,0 0-326 0 0,0 0-324 0 0,0 0-225 0 0,0 0-150 0 0,2 34-105 0 0,7 106-79 0 0,-6 110 138 0 0,6-203-1051 0 0,5-21-2784 0 0,-13-26 2815 0 0,0 0-6193 0 0,-1 0 4000 0 0,0 0-5733 0 0</inkml:trace>
  <inkml:trace contextRef="#ctx0" brushRef="#br0" timeOffset="564.741">389 273 12947 0 0,'0'0'1201'0'0,"0"0"-436"0"0,0 0-60 0 0,0 0 150 0 0,0 0 88 0 0,0 0-130 0 0,0 0-205 0 0,0 0-157 0 0,0 0-143 0 0,36-2-72 0 0,116-6-65 0 0,58 2 286 0 0,-139 6-2621 0 0,18 1-7115 0 0,-69-1 262 0 0</inkml:trace>
  <inkml:trace contextRef="#ctx0" brushRef="#br0" timeOffset="870.884">1326 243 11995 0 0,'0'0'1888'0'0,"0"0"-258"0"0,0 0-91 0 0,0 0-87 0 0,0 0-158 0 0,0 0-334 0 0,0 0-351 0 0,0 0-234 0 0,0 0-142 0 0,0 0-79 0 0,0 0-33 0 0,0 0-26 0 0,-27 8-50 0 0,-82 27-10 0 0,43 6-15 0 0,55-32-38 0 0,1 0 0 0 0,0 1 0 0 0,1 0 0 0 0,0 0 0 0 0,0 1 0 0 0,1 0 0 0 0,1 1 0 0 0,0 0 0 0 0,0 0 0 0 0,-4 12 18 0 0,10-23-10 0 0,0 1 0 0 0,0 0 0 0 0,1-1 0 0 0,-1 1 0 0 0,0 0 0 0 0,1 0-1 0 0,-1-1 1 0 0,1 1 0 0 0,0 0 0 0 0,-1 0 0 0 0,1 0 0 0 0,0 0 0 0 0,0 0 0 0 0,0-1 0 0 0,0 1 0 0 0,1 0 0 0 0,-1 0 0 0 0,0 0 0 0 0,1 0 0 0 0,-1-1 0 0 0,1 1 0 0 0,0 0 0 0 0,0 0 0 0 0,-1-1 0 0 0,1 1 0 0 0,0 0 0 0 0,1-1 0 0 0,-1 1 0 0 0,0-1 0 0 0,0 0-1 0 0,0 1 1 0 0,1-1 0 0 0,-1 0 0 0 0,1 0 0 0 0,-1 0 0 0 0,1 0 0 0 0,0 0 0 0 0,-1 0 0 0 0,1 0 0 0 0,0 0 0 0 0,-1-1 0 0 0,1 1 0 0 0,0-1 0 0 0,0 1 0 0 0,0-1 0 0 0,0 0 0 0 0,-1 0 0 0 0,1 1 0 0 0,0-1 0 0 0,0-1 0 0 0,2 1 10 0 0,10-1 70 0 0,0-1 1 0 0,1 0-1 0 0,-1-1 0 0 0,0-1 1 0 0,-1 0-1 0 0,1-1 1 0 0,-1 0-1 0 0,0-1 1 0 0,0 0-1 0 0,0-1 1 0 0,4-4-71 0 0,-12 8 17 0 0,178-102 844 0 0,-182 104-893 0 0,-1 0-1 0 0,1 1 0 0 0,0-1 1 0 0,-1 1-1 0 0,1 0 0 0 0,0-1 0 0 0,0 1 1 0 0,0 0-1 0 0,-1-1 0 0 0,1 1 1 0 0,0 0-1 0 0,0 0 0 0 0,0 0 0 0 0,0 0 1 0 0,0-1-1 0 0,-1 1 0 0 0,1 0 1 0 0,0 1-1 0 0,0-1 0 0 0,0 0 1 0 0,0 0-1 0 0,0 0 0 0 0,-1 0 0 0 0,1 1 1 0 0,0-1-1 0 0,0 0 0 0 0,0 1 1 0 0,-1-1-1 0 0,1 1 0 0 0,0-1 0 0 0,0 1 1 0 0,-1-1-1 0 0,1 1 0 0 0,-1-1 1 0 0,1 1-1 0 0,0 0 0 0 0,-1-1 1 0 0,1 1-1 0 0,-1 0 0 0 0,1 0 0 0 0,-1-1 1 0 0,0 1-1 0 0,1 0 0 0 0,-1 0 1 0 0,0 0-1 0 0,1-1 0 0 0,-1 1 0 0 0,0 0 1 0 0,0 0-1 0 0,0 0 0 0 0,0 0 1 0 0,0 0 32 0 0,1 33-8961 0 0,-1-26 3068 0 0,0 0-959 0 0</inkml:trace>
  <inkml:trace contextRef="#ctx0" brushRef="#br0" timeOffset="1213.381">1558 560 10530 0 0,'0'0'2099'0'0,"0"0"-242"0"0,0 0-72 0 0,0 0-112 0 0,0 0-221 0 0,0 0-308 0 0,0 0-273 0 0,0 0-173 0 0,0 0-141 0 0,0 0-115 0 0,0 0-105 0 0,0 0-84 0 0,16-24-35 0 0,54-76-41 0 0,24-15 201 0 0,-89 109-427 0 0,-1 1 1 0 0,1 0-1 0 0,0 0 1 0 0,1 0 0 0 0,-1 0-1 0 0,1 1 1 0 0,0 0 0 0 0,0 0-1 0 0,0 1 1 0 0,0-1 0 0 0,1 1-1 0 0,-1 1 1 0 0,1-1-1 0 0,0 1 1 0 0,6-1 48 0 0,-12 5-51 0 0,1 0-1 0 0,0-1 1 0 0,-1 1 0 0 0,0 1 0 0 0,1-1-1 0 0,-1 0 1 0 0,0 0 0 0 0,0 0-1 0 0,0 1 1 0 0,0-1 0 0 0,-1 0 0 0 0,1 1-1 0 0,-1-1 1 0 0,1 0 0 0 0,-1 1-1 0 0,0-1 1 0 0,0 1 0 0 0,0-1-1 0 0,0 1 1 0 0,0-1 0 0 0,-1 0 0 0 0,0 2 51 0 0,2 6-70 0 0,-1-7 80 0 0,0 1-1 0 0,0-1 0 0 0,1 1 0 0 0,0 0 0 0 0,0-1 1 0 0,0 1-1 0 0,0-1 0 0 0,1 0 0 0 0,-1 1 0 0 0,1-1 1 0 0,0 0-1 0 0,0 0 0 0 0,0 0 0 0 0,0 0 0 0 0,0 0 1 0 0,1-1-1 0 0,-1 1 0 0 0,1-1 0 0 0,0 1 0 0 0,0-1 1 0 0,0 0-1 0 0,0 0 0 0 0,0 0 0 0 0,0 0 0 0 0,0-1 0 0 0,1 0 1 0 0,-1 1-1 0 0,0-1 0 0 0,1 0 0 0 0,0 0 0 0 0,-1-1 1 0 0,1 1-1 0 0,-1-1 0 0 0,1 0 0 0 0,0 0 0 0 0,-1 0 1 0 0,2 0-10 0 0,5-2 57 0 0,0 0 0 0 0,0 0 1 0 0,0-1-1 0 0,-1 0 1 0 0,1-1-1 0 0,-1 0 1 0 0,0-1-1 0 0,0 0 1 0 0,0 0-1 0 0,-1 0 1 0 0,0-1-1 0 0,0-1 0 0 0,0 1 1 0 0,-1-1-1 0 0,0-1 1 0 0,2-2-58 0 0,21-17-633 0 0,-16 14-725 0 0,6-5-3103 0 0,-4 9-5847 0 0,-12 9 3261 0 0</inkml:trace>
  <inkml:trace contextRef="#ctx0" brushRef="#br0" timeOffset="1476.447">2522 147 13931 0 0,'0'0'2038'0'0,"0"0"-401"0"0,0 0-288 0 0,0 0-270 0 0,0 0-233 0 0,0 0-248 0 0,0 0-222 0 0,0 0-144 0 0,0 0-89 0 0,0 0-59 0 0,0 0-62 0 0,-31 19-36 0 0,-98 58-21 0 0,78-32-47 0 0,48-38 53 0 0,1-3 2 0 0,0 0-1 0 0,1 0 0 0 0,-1 0 0 0 0,1 1 0 0 0,0-1 1 0 0,0 1-1 0 0,0-1 0 0 0,1 1 0 0 0,-1-1 0 0 0,1 1 0 0 0,0-1 1 0 0,0 1-1 0 0,1-1 0 0 0,-1 1 0 0 0,1-1 0 0 0,0 1 1 0 0,0-1-1 0 0,1 0 0 0 0,-1 1 0 0 0,1-1 0 0 0,0 0 1 0 0,0 0-1 0 0,0 0 0 0 0,1 0 0 0 0,0-1 0 0 0,-1 1 1 0 0,1-1-1 0 0,0 1 0 0 0,1-1 0 0 0,-1 0 0 0 0,1 0 0 0 0,-1 0 1 0 0,1-1-1 0 0,3 2 28 0 0,5 2-142 0 0,1-1 1 0 0,0-1 0 0 0,0 0-1 0 0,0-1 1 0 0,1 0 0 0 0,-1-1-1 0 0,1-1 1 0 0,0 0-1 0 0,-1-1 1 0 0,1 0 0 0 0,0-1 141 0 0,95-16-6882 0 0,-35-9-5452 0 0,-66 22 11875 0 0</inkml:trace>
  <inkml:trace contextRef="#ctx0" brushRef="#br0" timeOffset="1808.341">2740 346 0 0 0,'0'0'1183'0'0,"0"0"923"0"0,0 0 340 0 0,0 0-46 0 0,0 0-193 0 0,0 0-248 0 0,0 0-224 0 0,0 0-194 0 0,0 0-193 0 0,0 0-152 0 0,32 3-146 0 0,102 8-113 0 0,-70-22 264 0 0,-53 5-909 0 0,6-3-62 0 0,0 0 0 0 0,-1-1 0 0 0,1-1 0 0 0,-2 0 1 0 0,0-1-1 0 0,0-1 0 0 0,-1 0 0 0 0,-1-1 0 0 0,0 0 0 0 0,5-10-230 0 0,-16 23-18 0 0,-1 0 0 0 0,0-1 0 0 0,1 1 1 0 0,-1-1-1 0 0,0 1 0 0 0,0-1 0 0 0,0 0 0 0 0,0 0 0 0 0,-1 1 0 0 0,1-1 0 0 0,0 0 0 0 0,-1 0 0 0 0,1 0 0 0 0,-1 0 0 0 0,1 1 0 0 0,-1-1 0 0 0,0 0 0 0 0,0 0 0 0 0,0 0 0 0 0,0 0 0 0 0,0 0 0 0 0,-1 0 0 0 0,1 0 0 0 0,0 0 0 0 0,-1 0 0 0 0,1 1 0 0 0,-1-1 0 0 0,0 0 0 0 0,0 0 0 0 0,0 0 0 0 0,0 1 0 0 0,0-1 0 0 0,0 1 0 0 0,0-1 0 0 0,0 1 0 0 0,-1-1 0 0 0,1 1 0 0 0,0 0 0 0 0,-1-1 0 0 0,1 1 0 0 0,-1 0 0 0 0,0 0 0 0 0,1 0 0 0 0,-1 0 0 0 0,0 0 0 0 0,0 1 0 0 0,0-1 0 0 0,1 0 0 0 0,-1 1 0 0 0,0 0 0 0 0,0-1 0 0 0,0 1 1 0 0,0 0-1 0 0,0 0 0 0 0,0 0 0 0 0,0 0 18 0 0,-15 1-184 0 0,1 1 1 0 0,0 1 0 0 0,0 0-1 0 0,0 1 1 0 0,0 1 0 0 0,0 0-1 0 0,1 1 1 0 0,0 1 0 0 0,1 1-1 0 0,-1 0 1 0 0,1 0 0 0 0,1 2-1 0 0,-1-1 1 0 0,2 2 0 0 0,-1 0-1 0 0,2 0 1 0 0,-10 13 183 0 0,14-18-39 0 0,0 0 0 0 0,0 1 0 0 0,1 0 0 0 0,0 1-1 0 0,1-1 1 0 0,0 1 0 0 0,0 0 0 0 0,0 1 0 0 0,1-1 0 0 0,1 1 0 0 0,-1-1 0 0 0,1 1 0 0 0,1 0 0 0 0,0 1-1 0 0,0-1 1 0 0,0 0 0 0 0,1 0 0 0 0,1 1 0 0 0,0-1 0 0 0,0 1 0 0 0,1-1 0 0 0,0 1 39 0 0,1-5-40 0 0,0-1 0 0 0,0 1-1 0 0,0-1 1 0 0,0 0 0 0 0,1 0 0 0 0,0 0 0 0 0,0 0 0 0 0,0 0 0 0 0,0-1 0 0 0,1 1 0 0 0,0-1 0 0 0,-1 0 0 0 0,1 0 0 0 0,0 0 0 0 0,0-1 0 0 0,1 1-1 0 0,-1-1 1 0 0,0 0 0 0 0,1 0 0 0 0,0-1 0 0 0,-1 1 0 0 0,1-1 0 0 0,0 0 0 0 0,1 0 40 0 0,119 6-5466 0 0,-81-14-2781 0 0,-31 4 4003 0 0</inkml:trace>
  <inkml:trace contextRef="#ctx0" brushRef="#br0" timeOffset="2535.809">1379 372 0 0 0,'0'0'2534'0'0,"0"0"-230"0"0,0 0-14 0 0,0 0 89 0 0,0 0-55 0 0,0 0-311 0 0,0 0-515 0 0,0 0-502 0 0,0 0-364 0 0,0 0-133 0 0,0 0-11 0 0,0 0 19 0 0,0 0 44 0 0,3 8-24 0 0,44 127 1425 0 0,-15-108-2253 0 0,-18-25-3607 0 0,0-1-5545 0 0,-10-1 1621 0 0</inkml:trace>
</inkml:ink>
</file>

<file path=ppt/ink/ink6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1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435 593 0 0 0,'0'0'1104'0'0,"0"0"598"0"0,0 0 101 0 0,0 0-47 0 0,0 0-45 0 0,0 0-117 0 0,0 0-171 0 0,0 0-221 0 0,-32-5-253 0 0,-100-13-229 0 0,129 18-688 0 0,1-1-1 0 0,-1 0 0 0 0,1 1 0 0 0,0 0 1 0 0,-1-1-1 0 0,1 1 0 0 0,-1 0 0 0 0,1 0 1 0 0,-1 1-1 0 0,1-1 0 0 0,-1 0 1 0 0,1 1-1 0 0,-1 0 0 0 0,1-1 0 0 0,-1 1 1 0 0,1 0-1 0 0,0 0 0 0 0,0 0 0 0 0,-1 1 1 0 0,1-1-1 0 0,0 0 0 0 0,0 1 1 0 0,0-1-1 0 0,0 1 0 0 0,0 1-31 0 0,-5 4 149 0 0,-13 8-50 0 0,2 0 0 0 0,0 1 0 0 0,1 1-1 0 0,0 0 1 0 0,1 1 0 0 0,1 1 0 0 0,1 1 0 0 0,1 0-1 0 0,1 0 1 0 0,1 2 0 0 0,-8 18-99 0 0,17-37 5 0 0,1 0 0 0 0,-1 0 0 0 0,1 1 0 0 0,-1-1-1 0 0,1 0 1 0 0,0 1 0 0 0,0-1 0 0 0,1 1 0 0 0,-1-1 0 0 0,1 1 0 0 0,0-1-1 0 0,0 1 1 0 0,0 0 0 0 0,0-1 0 0 0,1 1 0 0 0,-1-1 0 0 0,1 1 0 0 0,0-1 0 0 0,0 1-1 0 0,0-1 1 0 0,0 0 0 0 0,1 1 0 0 0,-1-1 0 0 0,1 0 0 0 0,0 0 0 0 0,0 0 0 0 0,0 0-1 0 0,1-1 1 0 0,-1 1 0 0 0,0 0 0 0 0,1-1 0 0 0,0 0 0 0 0,0 1 0 0 0,-1-1-1 0 0,1 0 1 0 0,1 0 0 0 0,-1-1 0 0 0,0 1 0 0 0,0-1 0 0 0,2 1-5 0 0,12-4 166 0 0,0-1-1 0 0,0 0 1 0 0,0-1 0 0 0,-1-1 0 0 0,1 0 0 0 0,-1-1-1 0 0,0-1 1 0 0,-1-1 0 0 0,1 0 0 0 0,-2-1 0 0 0,1-1 0 0 0,-1 0-1 0 0,-1-1 1 0 0,0 0 0 0 0,8-9-166 0 0,21-14 190 0 0,-2-1 1 0 0,-2-2-1 0 0,-1-2 0 0 0,-2-1 1 0 0,-2-1-1 0 0,-1-2 0 0 0,-3-2 1 0 0,-1 0-1 0 0,-2-2 0 0 0,-3-1 1 0 0,12-35-191 0 0,-30 67-16 0 0,-1 0 0 0 0,0-1 0 0 0,-1 1 0 0 0,-1-1 0 0 0,0 0 0 0 0,-2 0 0 0 0,1 0 0 0 0,-2 0 0 0 0,-3-15 16 0 0,4 26-52 0 0,-1 1 0 0 0,0 0 0 0 0,-1-1 0 0 0,1 1 0 0 0,-1 0 0 0 0,0 0 0 0 0,0 0 0 0 0,-1 0 0 0 0,0 1 0 0 0,1-1 0 0 0,-1 1 0 0 0,-1-1-1 0 0,1 1 1 0 0,-1 0 0 0 0,0 0 0 0 0,0 1 0 0 0,0-1 0 0 0,0 1 0 0 0,0 0 0 0 0,-1 0 0 0 0,0 0 0 0 0,1 1 0 0 0,-1-1 0 0 0,0 1 0 0 0,0 0-1 0 0,0 1 1 0 0,-1-1 0 0 0,1 1 0 0 0,0 0 0 0 0,-1 0 0 0 0,1 1 0 0 0,-2-1 52 0 0,-2 2-56 0 0,0-1 0 0 0,0 1 1 0 0,1 1-1 0 0,-1 0 0 0 0,1 0 0 0 0,-1 0 0 0 0,1 1 1 0 0,-1 0-1 0 0,1 1 0 0 0,0 0 0 0 0,1 0 0 0 0,-1 1 1 0 0,1 0-1 0 0,0 0 0 0 0,0 1 0 0 0,0 0 0 0 0,1 0 1 0 0,-2 3 55 0 0,-8 7 25 0 0,2 1 1 0 0,0 1-1 0 0,1 0 1 0 0,1 1 0 0 0,1 1-1 0 0,-7 16-25 0 0,11-18 54 0 0,0 0-1 0 0,2 1 1 0 0,0 0-1 0 0,1 0 1 0 0,1 1-1 0 0,1-1 1 0 0,0 0-1 0 0,2 1 1 0 0,0-1-1 0 0,1 1 1 0 0,1-1-1 0 0,1 1 1 0 0,1-1-1 0 0,0 0 1 0 0,1 0-1 0 0,2-1 1 0 0,-1 0-1 0 0,2 0 1 0 0,1 0-1 0 0,0-1 1 0 0,1 0-1 0 0,1-1 1 0 0,0 0-1 0 0,11 10-53 0 0,-10-10 83 0 0,0-1 0 0 0,2-1-1 0 0,0 0 1 0 0,0-1-1 0 0,1 0 1 0 0,1-1-1 0 0,0-1 1 0 0,1 0 0 0 0,0-1-1 0 0,0-1 1 0 0,1-1-1 0 0,7 2-82 0 0,-13-5 39 0 0,1-1-1 0 0,-1-1 1 0 0,1 0 0 0 0,0 0-1 0 0,0-1 1 0 0,0-1-1 0 0,0 0 1 0 0,0-1-1 0 0,0 0 1 0 0,0-1-39 0 0,29-45-3168 0 0,-27 9-7697 0 0,-12 28 4140 0 0</inkml:trace>
  <inkml:trace contextRef="#ctx0" brushRef="#br0" timeOffset="243.3">1050 626 8506 0 0,'0'0'1776'0'0,"0"0"-158"0"0,0 0-15 0 0,0 0 64 0 0,0 0-99 0 0,0 0-293 0 0,0 0-427 0 0,0 0-370 0 0,0 0-246 0 0,0 32-119 0 0,4 97-58 0 0,5-80-63 0 0,-3-45-89 0 0,14 5-2737 0 0,1-19-10074 0 0,-17 3 9016 0 0</inkml:trace>
  <inkml:trace contextRef="#ctx0" brushRef="#br0" timeOffset="411.351">1033 224 6633 0 0,'0'0'4401'0'0,"0"0"-2976"0"0,0 0-929 0 0,0 0-400 0 0,0 0-128 0 0,0 0-96 0 0,0 0-80 0 0,0 0-208 0 0,0 0-409 0 0,0 0-831 0 0,0 0-1617 0 0,0 0-3240 0 0</inkml:trace>
</inkml:ink>
</file>

<file path=ppt/ink/ink6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4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59 222 0 0 0,'0'0'883'0'0,"0"0"647"0"0,0 0 374 0 0,0 0-53 0 0,0 0-341 0 0,0 0-389 0 0,0 0-290 0 0,17-10-124 0 0,55-30 9 0 0,6 12 2254 0 0,-76 27-2872 0 0,30-13 509 0 0,-1 0 0 0 0,0-3-1 0 0,-2 0 1 0 0,0-1 0 0 0,-1-2-1 0 0,2-4-606 0 0,-15 6 1234 0 0,-18 25-1225 0 0,0 0 0 0 0,0 0 0 0 0,1 0 0 0 0,-1 0 0 0 0,2 1 0 0 0,-1-1 0 0 0,1 1 0 0 0,0 0 0 0 0,1-1 0 0 0,0 1 0 0 0,0 0 0 0 0,1-1 0 0 0,0 3-9 0 0,-1 13 40 0 0,28 638 1174 0 0,-26-388-996 0 0,-3-260-226 0 0,-1-1 0 0 0,0 1 0 0 0,-1-1 0 0 0,0 0 0 0 0,-1 0 0 0 0,0 0 0 0 0,-1 0 0 0 0,-1-1 0 0 0,0 0 0 0 0,0 0 0 0 0,-1 0 0 0 0,0-1 0 0 0,-1 0 0 0 0,0-1 0 0 0,-1 1 0 0 0,0-2 0 0 0,0 1 0 0 0,-1-1 0 0 0,0-1 0 0 0,-1 1 0 0 0,1-2 0 0 0,-1 0 0 0 0,0 0 0 0 0,-1-1 0 0 0,0 0 0 0 0,0-1 0 0 0,0 0 0 0 0,0-1 0 0 0,0 0 0 0 0,-8 0 8 0 0,13-1-12 0 0,0 0 0 0 0,0-1 0 0 0,-1 0 0 0 0,1 0 0 0 0,0 0 0 0 0,-1-1 0 0 0,1 0 0 0 0,0-1 0 0 0,-1 0 0 0 0,1 0 0 0 0,0 0 0 0 0,0-1 0 0 0,-1 0 0 0 0,1 0 0 0 0,1-1 0 0 0,-1 0 0 0 0,0 0 0 0 0,1-1 0 0 0,0 0 0 0 0,-1 0 0 0 0,1 0 0 0 0,1-1 0 0 0,-1 0 0 0 0,1 0 0 0 0,0 0 0 0 0,0-1 0 0 0,0 1 0 0 0,1-1 0 0 0,0 0 0 0 0,0-1 0 0 0,1 1 0 0 0,-3-6 12 0 0,4 2-6 0 0,0 0 0 0 0,1 0 0 0 0,0 1 0 0 0,1-1 0 0 0,0 0-1 0 0,1 0 1 0 0,0 0 0 0 0,0 0 0 0 0,1 1 0 0 0,1-1 0 0 0,-1 0-1 0 0,1 1 1 0 0,1 0 0 0 0,0 0 0 0 0,0 0 0 0 0,1 0 0 0 0,0 0 0 0 0,0 1-1 0 0,1 0 1 0 0,0 0 6 0 0,14-15 26 0 0,0 0 0 0 0,1 1-1 0 0,1 2 1 0 0,1 0 0 0 0,24-16-26 0 0,28-17-126 0 0,2 3 0 0 0,3 4 0 0 0,1 4-1 0 0,83-31 127 0 0,-81 49-3313 0 0,-55 19-999 0 0,-2 4-3395 0 0,-18 1 3578 0 0</inkml:trace>
  <inkml:trace contextRef="#ctx0" brushRef="#br0" timeOffset="278.909">1016 542 2969 0 0,'0'0'1767'0'0,"0"0"-363"0"0,0 0-48 0 0,0 0 289 0 0,0 0 222 0 0,0 0-60 0 0,0 0-316 0 0,0 0-382 0 0,0 0-347 0 0,-23 34-250 0 0,-69 106-139 0 0,54-56 98 0 0,36-81-429 0 0,0 1 0 0 0,1 0 0 0 0,-1 0 1 0 0,1-1-1 0 0,0 1 0 0 0,0 0 0 0 0,0 0 0 0 0,1 0 0 0 0,-1 1 0 0 0,1-1 0 0 0,0 0 0 0 0,0 0 1 0 0,0 0-1 0 0,1 0 0 0 0,0 0 0 0 0,-1 0 0 0 0,2 0 0 0 0,-1 0 0 0 0,0 0 0 0 0,1-1 0 0 0,-1 1 1 0 0,1 0-1 0 0,0-1 0 0 0,0 1 0 0 0,1-1 0 0 0,-1 0 0 0 0,1 0 0 0 0,-1 0 0 0 0,1 0 0 0 0,0 0 1 0 0,0 0-1 0 0,1-1 0 0 0,-1 1 0 0 0,0-1 0 0 0,1 0 0 0 0,0 0 0 0 0,-1 0 0 0 0,1-1-42 0 0,6 0 80 0 0,0-2 0 0 0,-1 1 0 0 0,1-1 0 0 0,-1 0 0 0 0,1-1 0 0 0,-1 0 0 0 0,1-1 0 0 0,-1 0 0 0 0,0 0 0 0 0,0-1 0 0 0,-1 0 0 0 0,1-1 0 0 0,-1 0 0 0 0,0 0 0 0 0,0-1 0 0 0,0 0 0 0 0,-1 0 0 0 0,0-1 0 0 0,0 0 0 0 0,-1 0 0 0 0,0 0 0 0 0,0-1 0 0 0,-1 0 0 0 0,1 0 0 0 0,-2 0 0 0 0,1-1 0 0 0,-1 0 0 0 0,-1 0 0 0 0,0 0 0 0 0,0 0 0 0 0,0 0 0 0 0,-1-1 0 0 0,-1 1 0 0 0,0-1 0 0 0,0 0 0 0 0,-1 1 0 0 0,0-1 0 0 0,0-1-80 0 0,-1 6-147 0 0,-1 0 0 0 0,1 0 1 0 0,-1 0-1 0 0,1 1 1 0 0,-1-1-1 0 0,-1 1 0 0 0,1-1 1 0 0,-1 1-1 0 0,1 0 0 0 0,-1-1 1 0 0,0 2-1 0 0,-1-1 0 0 0,1 0 1 0 0,-1 1-1 0 0,0-1 0 0 0,1 1 1 0 0,-1 0-1 0 0,-1 0 1 0 0,0 0 146 0 0,-27-6-5446 0 0,0 19-5530 0 0,24-4 8011 0 0</inkml:trace>
  <inkml:trace contextRef="#ctx0" brushRef="#br0" timeOffset="541.021">1292 925 408 0 0,'0'0'2321'0'0,"0"0"-89"0"0,0 0 41 0 0,0 0 134 0 0,0 0-12 0 0,0 0-219 0 0,0 0-363 0 0,0 0-434 0 0,0 0-404 0 0,0 0-263 0 0,0 0-160 0 0,0 0-95 0 0,0 0-26 0 0,9-18-44 0 0,48-122 517 0 0,-51 121-857 0 0,1 1 0 0 0,0 0 0 0 0,2 1 0 0 0,0 0 0 0 0,1 0 0 0 0,0 1 0 0 0,1 0 0 0 0,1 1 0 0 0,3-2-47 0 0,81-61-1820 0 0,-49 54-9327 0 0,-39 23 1869 0 0</inkml:trace>
</inkml:ink>
</file>

<file path=ppt/ink/ink6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7.7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304 81 4057 0 0,'0'0'1183'0'0,"0"0"-334"0"0,0 0-177 0 0,0 0 253 0 0,0 0 372 0 0,0 0 245 0 0,0 0-26 0 0,0 0-258 0 0,0 0-314 0 0,0 0-232 0 0,0 0-112 0 0,0 0-45 0 0,-1 36-3 0 0,-6 113-17 0 0,19-17 1031 0 0,16 214 30 0 0,-28-338-1666 0 0,0 1 0 0 0,0-1 0 0 0,0 0 1 0 0,-1 1-1 0 0,-1-1 0 0 0,1 0 0 0 0,-1 0 0 0 0,-1 0 0 0 0,1 0 0 0 0,-2-1 0 0 0,1 1 1 0 0,-1-1-1 0 0,0 1 0 0 0,0-1 0 0 0,-1 0 0 0 0,0-1 0 0 0,0 1 0 0 0,-2 1 70 0 0,-4-2-854 0 0,-3-21-13893 0 0,13 2 11560 0 0,1 6 2874 0 0</inkml:trace>
  <inkml:trace contextRef="#ctx0" brushRef="#br0" timeOffset="268.084">1 542 1360 0 0,'0'0'1805'0'0,"0"0"-428"0"0,0 0-19 0 0,0 0 341 0 0,0 0 345 0 0,0 0 18 0 0,0 0-291 0 0,34-8-364 0 0,109-26-332 0 0,212-71 1516 0 0,-339 100-3011 0 0,100-38-668 0 0,-81 23-3219 0 0,-2-5-4712 0 0,-25 18 5304 0 0</inkml:trace>
  <inkml:trace contextRef="#ctx0" brushRef="#br0" timeOffset="658.409">800 0 5073 0 0,'0'0'1055'0'0,"0"0"-103"0"0,0 0 179 0 0,0 0 451 0 0,0 0 342 0 0,0 0 19 0 0,0 0-285 0 0,0 0-380 0 0,-9 37-297 0 0,-26 118-211 0 0,-3 62 1253 0 0,30 22-819 0 0,9-230-1181 0 0,0 0 0 0 0,0 0 0 0 0,1-1-1 0 0,0 1 1 0 0,0-1 0 0 0,1 0 0 0 0,0 1 0 0 0,1-1 0 0 0,0-1 0 0 0,0 1-1 0 0,1 0 1 0 0,-1-1 0 0 0,2 0 0 0 0,2 3-23 0 0,-4-7 15 0 0,0-1-1 0 0,1-1 1 0 0,-1 1-1 0 0,0-1 1 0 0,1 1-1 0 0,-1-1 1 0 0,1-1 0 0 0,-1 1-1 0 0,1-1 1 0 0,-1 1-1 0 0,1-1 1 0 0,-1 0-1 0 0,1-1 1 0 0,0 1 0 0 0,-1-1-1 0 0,1 0 1 0 0,-1 0-1 0 0,0-1 1 0 0,1 1-1 0 0,-1-1 1 0 0,0 0 0 0 0,0 0-1 0 0,0 0 1 0 0,0-1-1 0 0,0 1 1 0 0,1-2-15 0 0,156-97 33 0 0,-159 101-36 0 0,-1 0 1 0 0,1 0-1 0 0,0 0 0 0 0,0 0 0 0 0,0 0 1 0 0,0 1-1 0 0,0-1 0 0 0,-1 1 0 0 0,1-1 1 0 0,0 1-1 0 0,0 0 0 0 0,-1 0 1 0 0,1 0-1 0 0,0 0 0 0 0,-1 0 0 0 0,1 0 1 0 0,-1 0-1 0 0,0 0 0 0 0,1 1 0 0 0,-1-1 1 0 0,0 1-1 0 0,0-1 0 0 0,1 1 0 0 0,-1-1 1 0 0,0 1-1 0 0,-1-1 0 0 0,1 1 0 0 0,0 0 1 0 0,0 0-1 0 0,-1-1 0 0 0,1 1 1 0 0,-1 0-1 0 0,1 1 3 0 0,3 6 25 0 0,-1-4-26 0 0,-1 0 1 0 0,1 0 0 0 0,1-1-1 0 0,-1 1 1 0 0,0-1-1 0 0,1 0 1 0 0,0 0 0 0 0,0 0-1 0 0,0 0 1 0 0,1 0-1 0 0,-1-1 1 0 0,1 0 0 0 0,0 0-1 0 0,-1 0 1 0 0,1-1-1 0 0,1 1 1 0 0,1-1 0 0 0,22 4-1455 0 0,-19-5-3854 0 0,1-1-7074 0 0,-9 0 9296 0 0</inkml:trace>
  <inkml:trace contextRef="#ctx0" brushRef="#br0" timeOffset="986.005">1380 781 0 0 0,'0'0'659'0'0,"0"0"436"0"0,0 0 304 0 0,0 0 226 0 0,0 0 138 0 0,0 0-22 0 0,0 0-161 0 0,0 0-172 0 0,0 0-166 0 0,0 0-156 0 0,0 0-128 0 0,0 0-95 0 0,30-8-93 0 0,96-26-89 0 0,-55 2 589 0 0,-61 21-1017 0 0,-3 6-147 0 0,-1 0-1 0 0,1 0 0 0 0,-1-1 0 0 0,-1 0 0 0 0,1 0 1 0 0,-1-1-1 0 0,0 1 0 0 0,0-1 0 0 0,-1 0 1 0 0,0-1-1 0 0,0 1 0 0 0,-1-1 0 0 0,0 0 1 0 0,0 1-1 0 0,-1-1 0 0 0,0 0 0 0 0,0-1 1 0 0,-1 1-1 0 0,0 0 0 0 0,-1 0 0 0 0,1-1 0 0 0,-2 1-105 0 0,-2 4-42 0 0,0 0 0 0 0,0 0-1 0 0,-1 0 1 0 0,0 1-1 0 0,0-1 1 0 0,0 1-1 0 0,0 0 1 0 0,0 0 0 0 0,0 1-1 0 0,-1-1 1 0 0,0 1-1 0 0,1 0 1 0 0,-1 0-1 0 0,0 0 1 0 0,0 1 0 0 0,0 0-1 0 0,0 0 1 0 0,0 0-1 0 0,0 0 1 0 0,0 1-1 0 0,0 0 1 0 0,-1 0 0 0 0,1 1-1 0 0,0-1 1 0 0,0 1-1 0 0,0 0 1 0 0,0 0-1 0 0,0 1 1 0 0,0-1 0 0 0,1 1-1 0 0,-1 0 1 0 0,-4 3 42 0 0,-3 0 9 0 0,1 1 1 0 0,0 0-1 0 0,0 0 1 0 0,0 1-1 0 0,1 1 0 0 0,0 0 1 0 0,1 0-1 0 0,-1 1 1 0 0,2 0-1 0 0,-1 1 1 0 0,1 0-1 0 0,1 0 1 0 0,0 0-1 0 0,0 1 0 0 0,1 0 1 0 0,0 1-1 0 0,1-1 1 0 0,0 1-1 0 0,1 0 1 0 0,1 0-1 0 0,0 1 1 0 0,0-1-1 0 0,1 0 0 0 0,1 1 1 0 0,0 1-10 0 0,1-9 31 0 0,1-1 0 0 0,0 1 0 0 0,0 0-1 0 0,0 0 1 0 0,0 0 0 0 0,1-1 0 0 0,0 1 0 0 0,0 0 0 0 0,0-1 0 0 0,1 0 0 0 0,-1 1 0 0 0,1-1 0 0 0,0 0-1 0 0,0 0 1 0 0,1-1 0 0 0,-1 1 0 0 0,1-1 0 0 0,-1 0 0 0 0,1 0 0 0 0,0 0 0 0 0,0 0 0 0 0,1 0 0 0 0,-1-1-1 0 0,2 1-30 0 0,115 39 600 0 0,-82-36-638 0 0,0-1 0 0 0,1-2-1 0 0,-1-2 1 0 0,0-1-1 0 0,28-5 39 0 0,12-7-2732 0 0,-29 0-4675 0 0,-33 8 2873 0 0,4 0-1529 0 0</inkml:trace>
</inkml:ink>
</file>

<file path=ppt/ink/ink6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3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1 345 1128 0 0,'0'0'896'0'0,"0"0"-254"0"0,0 0 149 0 0,0 0 456 0 0,0 0 408 0 0,0 0 206 0 0,0 0-50 0 0,0 0-180 0 0,0 0-166 0 0,0 0-141 0 0,32 4-177 0 0,104 12-173 0 0,-61-23 232 0 0,-62 1-945 0 0,5 1-13 0 0,-1 0 1 0 0,1-2 0 0 0,-1 0 0 0 0,0-1 0 0 0,-1-1 0 0 0,0-1-1 0 0,0 0 1 0 0,-1-1 0 0 0,-1 0 0 0 0,0-1 0 0 0,0-1 0 0 0,-1 0 0 0 0,-1-1-1 0 0,0 0 1 0 0,8-14-249 0 0,-19 26 14 0 0,1 1 0 0 0,-1-1 0 0 0,0 0 0 0 0,0 0 0 0 0,-1 0 0 0 0,1 0 0 0 0,0 0 0 0 0,-1 0-1 0 0,1 0 1 0 0,-1 0 0 0 0,0 0 0 0 0,1 0 0 0 0,-1 0 0 0 0,0 0 0 0 0,0 0 0 0 0,-1 0 0 0 0,1 0 0 0 0,0 0-1 0 0,-1 0 1 0 0,1 0 0 0 0,-1 0 0 0 0,1 0 0 0 0,-1 0 0 0 0,0 0 0 0 0,0 0 0 0 0,0 0 0 0 0,0 0 0 0 0,0 1-1 0 0,-1-1 1 0 0,1 0 0 0 0,0 1 0 0 0,-1-1 0 0 0,1 1 0 0 0,-1 0 0 0 0,1-1 0 0 0,-1 1 0 0 0,0 0 0 0 0,0 0-1 0 0,0 0 1 0 0,1 0 0 0 0,-1 0 0 0 0,-1 0-14 0 0,-90-12-566 0 0,80 14 540 0 0,1 1 0 0 0,-1 0-1 0 0,1 0 1 0 0,-1 2 0 0 0,1-1 0 0 0,0 2 0 0 0,0 0 0 0 0,1 0 0 0 0,0 1 0 0 0,0 0 0 0 0,0 1 0 0 0,0 0 0 0 0,1 1 0 0 0,0 0 0 0 0,1 1 0 0 0,0-1 0 0 0,0 2 0 0 0,1 0-1 0 0,0 0 1 0 0,1 0 0 0 0,0 1 0 0 0,1 0 0 0 0,0 0 0 0 0,-1 4 26 0 0,5-8 3 0 0,1 0 0 0 0,0 0-1 0 0,1 0 1 0 0,-1 0 0 0 0,1 0-1 0 0,1 0 1 0 0,-1 0 0 0 0,1 0-1 0 0,1 0 1 0 0,-1 0 0 0 0,1-1-1 0 0,0 1 1 0 0,0 0 0 0 0,1-1-1 0 0,0 1 1 0 0,0-1 0 0 0,1 0-1 0 0,0 0 1 0 0,0 0 0 0 0,0-1-1 0 0,1 1 1 0 0,-1-1 0 0 0,1 0-1 0 0,1-1 1 0 0,-1 1 0 0 0,1-1-1 0 0,-1 0 1 0 0,1 0 0 0 0,0-1-1 0 0,1 1 1 0 0,-1-1 0 0 0,1-1-1 0 0,-1 1 1 0 0,1-1 0 0 0,0 0-1 0 0,0-1 1 0 0,-1 0 0 0 0,1 0-1 0 0,0 0 1 0 0,0-1 0 0 0,1 0-1 0 0,-1 0-2 0 0,178-3-183 0 0,-66-27-6016 0 0,-77 19-3341 0 0,-29 7 4187 0 0</inkml:trace>
  <inkml:trace contextRef="#ctx0" brushRef="#br0" timeOffset="420.131">666 481 5345 0 0,'0'0'1929'0'0,"0"0"-266"0"0,0 0-112 0 0,0 0-80 0 0,0 0-155 0 0,0 0-179 0 0,0 0-106 0 0,0 0 54 0 0,0 0 49 0 0,0 0-68 0 0,0 0-167 0 0,0 0-220 0 0,0 0-165 0 0,21-10-111 0 0,67-31-108 0 0,-1-23 280 0 0,66-79-193 0 0,-125 121-863 0 0,-28 22 241 0 0,-2 103-719 0 0,4-99 977 0 0,0 0 1 0 0,0-1-1 0 0,1 0 0 0 0,-1 1 0 0 0,1-1 0 0 0,-1 0 1 0 0,1 0-1 0 0,0 0 0 0 0,0-1 0 0 0,0 1 1 0 0,1-1-1 0 0,-1 0 0 0 0,0 1 0 0 0,1-2 1 0 0,0 1-1 0 0,-1 0 0 0 0,1-1 0 0 0,0 1 0 0 0,0-1 1 0 0,0 0-1 0 0,0-1 0 0 0,0 1 0 0 0,0-1 1 0 0,0 1-1 0 0,0-1 0 0 0,0 0 0 0 0,0-1 0 0 0,0 1 1 0 0,0-1-1 0 0,0 0 0 0 0,0 0 0 0 0,2 0-18 0 0,9 0 117 0 0,90-32 266 0 0,-62 10-1137 0 0,-25 12-2670 0 0,0 2-5753 0 0,-15 8 654 0 0</inkml:trace>
  <inkml:trace contextRef="#ctx0" brushRef="#br0" timeOffset="1048.252">1417 393 144 0 0,'0'0'868'0'0,"0"0"208"0"0,0 0 497 0 0,0 0 487 0 0,0 0 329 0 0,0 0 94 0 0,0 0-189 0 0,0 0-268 0 0,0 0-302 0 0,0 0-312 0 0,34 0-269 0 0,109-2-247 0 0,-68-12 175 0 0,-63 7-848 0 0,9-2-55 0 0,-1 0 1 0 0,0-2-1 0 0,-1 0 1 0 0,0-1-1 0 0,-1-1 1 0 0,0-1-1 0 0,-1 0 1 0 0,-1-2-1 0 0,0 0 1 0 0,-1 0-1 0 0,-1-1 1 0 0,1-3-169 0 0,-14 18-12 0 0,1 1 0 0 0,-1 0 0 0 0,-1-1 0 0 0,1 1 0 0 0,0 0 0 0 0,0-1 0 0 0,0 1 0 0 0,-1-1 0 0 0,1 1 0 0 0,-1-1 0 0 0,1 0 0 0 0,-1 1 0 0 0,0-1 0 0 0,1 1 0 0 0,-1-1 0 0 0,0 0 0 0 0,0 1 0 0 0,0-1 0 0 0,0 0 1 0 0,-1 1-1 0 0,1-1 0 0 0,0 0 0 0 0,-1 1 0 0 0,1-1 0 0 0,-1 1 0 0 0,1-1 0 0 0,-1 1 0 0 0,0-1 0 0 0,0 1 0 0 0,1-1 0 0 0,-1 1 0 0 0,0 0 0 0 0,0 0 0 0 0,-1-1 0 0 0,1 1 0 0 0,0 0 0 0 0,0 0 0 0 0,0 0 0 0 0,-1 0 0 0 0,1 0 0 0 0,-1 0 0 0 0,1 1 1 0 0,-1-1-1 0 0,1 0 0 0 0,-1 1 0 0 0,1-1 0 0 0,-1 1 0 0 0,1-1 0 0 0,-1 1 0 0 0,0 0 0 0 0,1 0 0 0 0,-1 0 0 0 0,0 0 0 0 0,1 0 0 0 0,-1 0 0 0 0,0 0 0 0 0,1 0 12 0 0,-12 1-137 0 0,1 0 1 0 0,0 1-1 0 0,0 0 0 0 0,0 1 0 0 0,0 0 0 0 0,0 1 0 0 0,0 1 1 0 0,1-1-1 0 0,0 2 0 0 0,0 0 0 0 0,0 0 0 0 0,-8 7 137 0 0,19-13-2 0 0,-12 6-55 0 0,1 0 0 0 0,0 1 0 0 0,1 0 1 0 0,-1 1-1 0 0,2 0 0 0 0,-1 1 0 0 0,1 0 1 0 0,0 0-1 0 0,1 1 0 0 0,0 0 0 0 0,0 0 0 0 0,1 1 1 0 0,1 0-1 0 0,0 1 0 0 0,0-1 0 0 0,1 1 1 0 0,1 0-1 0 0,0 0 0 0 0,-2 9 57 0 0,6-18 0 0 0,0 1 0 0 0,1-1-1 0 0,-1 0 1 0 0,1 0 0 0 0,0 0 0 0 0,0-1 0 0 0,0 1 0 0 0,0 0-1 0 0,0 0 1 0 0,1 0 0 0 0,-1-1 0 0 0,1 1 0 0 0,0-1 0 0 0,0 1-1 0 0,0-1 1 0 0,0 0 0 0 0,0 0 0 0 0,0 1 0 0 0,0-1 0 0 0,1-1-1 0 0,-1 1 1 0 0,1 0 0 0 0,0-1 0 0 0,-1 1 0 0 0,1-1 0 0 0,0 0 0 0 0,0 0-1 0 0,0 0 1 0 0,0 0 0 0 0,2 0 0 0 0,96 12 617 0 0,-73-13-413 0 0,-1-2 1 0 0,0-1-1 0 0,0-1 1 0 0,0-2-1 0 0,0 0 0 0 0,-1-2 1 0 0,0-1-1 0 0,25-11-204 0 0,-23 9-7 0 0,-1-1 0 0 0,1-1 0 0 0,-2-1 0 0 0,0-1 0 0 0,-1-2 0 0 0,0 0 0 0 0,-2-2 0 0 0,0 0 0 0 0,-1-2 0 0 0,-1 0 0 0 0,-1-2 0 0 0,-1 0 0 0 0,0-1 0 0 0,-2-1 0 0 0,7-14 7 0 0,-13-42-824 0 0,-14 79 749 0 0,0 1 0 0 0,0-1 0 0 0,0 1 1 0 0,0-1-1 0 0,0 1 0 0 0,-1 0 0 0 0,1 0 1 0 0,0 0-1 0 0,-1 1 0 0 0,1-1 0 0 0,-1 1 1 0 0,1 0-1 0 0,-1 0 0 0 0,1 0 0 0 0,0 0 1 0 0,-1 1-1 0 0,1-1 0 0 0,-1 1 0 0 0,1 0 1 0 0,0 0-1 0 0,-1 0 0 0 0,1 1 1 0 0,-1 0 74 0 0,-2 0-35 0 0,0-1 0 0 0,1 2 0 0 0,-1-1 0 0 0,1 1 1 0 0,0-1-1 0 0,0 1 0 0 0,0 1 0 0 0,0-1 1 0 0,0 1-1 0 0,1 0 0 0 0,-1 0 0 0 0,1 0 1 0 0,0 1-1 0 0,1-1 0 0 0,-1 1 0 0 0,1 0 0 0 0,0 0 1 0 0,0 0-1 0 0,0 1 0 0 0,1-1 0 0 0,0 1 1 0 0,0-1-1 0 0,0 1 0 0 0,1 0 0 0 0,-1-1 1 0 0,2 1-1 0 0,-1 0 0 0 0,0 4 35 0 0,5-6 15 0 0,0 1 1 0 0,-1-1-1 0 0,2 0 0 0 0,-1 0 1 0 0,0 0-1 0 0,1-1 0 0 0,0 1 1 0 0,0-1-1 0 0,0 0 1 0 0,0 0-1 0 0,0-1 0 0 0,0 0 1 0 0,1 0-1 0 0,-1 0 0 0 0,1-1 1 0 0,0 1-1 0 0,0-1-15 0 0,1 1 18 0 0,30 8 101 0 0,-30-9-87 0 0,1-1 1 0 0,-1 1-1 0 0,0 0 1 0 0,1 1-1 0 0,-1 0 1 0 0,0 0-1 0 0,0 1 1 0 0,0-1-1 0 0,-1 1 1 0 0,1 1 0 0 0,0-1-1 0 0,-1 1 1 0 0,0 1-1 0 0,0-1 1 0 0,0 1-1 0 0,-1 0 1 0 0,0 0-1 0 0,1 0 1 0 0,-2 1-1 0 0,1 0 1 0 0,-1 0 0 0 0,0 0-1 0 0,0 1 1 0 0,0-1-1 0 0,-1 1 1 0 0,0 0-1 0 0,1 4-32 0 0,-4-2-31 0 0,-1 0 1 0 0,0-1-1 0 0,0 1 0 0 0,-1-1 0 0 0,0 1 0 0 0,0-1 0 0 0,-1 0 0 0 0,0 0 0 0 0,0 0 1 0 0,-1 0-1 0 0,0 0 0 0 0,0-1 0 0 0,-1 0 0 0 0,0 0 0 0 0,-1 0 0 0 0,1 0 0 0 0,-1-1 1 0 0,0 0-1 0 0,-1 0 0 0 0,-5 3 31 0 0,4-1-1218 0 0,0 0-2229 0 0,0-3-4706 0 0,5-4 1688 0 0</inkml:trace>
  <inkml:trace contextRef="#ctx0" brushRef="#br0" timeOffset="1644.368">2922 131 11458 0 0,'0'0'1884'0'0,"0"0"-341"0"0,0 0-99 0 0,0 0-124 0 0,0 0-270 0 0,0 0-300 0 0,0 0-281 0 0,0 0-196 0 0,0 0-125 0 0,0 0-71 0 0,-27 7-66 0 0,-85 21-46 0 0,108-28 32 0 0,1 1 0 0 0,-1 0 0 0 0,1 0 0 0 0,-1 1 0 0 0,1-1 0 0 0,0 0 0 0 0,0 1 0 0 0,0 0 0 0 0,0 0 0 0 0,0 0 0 0 0,0 0 0 0 0,0 0 0 0 0,1 1 0 0 0,-1-1 0 0 0,1 1 0 0 0,0 0 0 0 0,-1 0 0 0 0,1 0 0 0 0,-1 2 3 0 0,-5 7-23 0 0,-2 0-57 0 0,0 0-1 0 0,0 0 0 0 0,2 1 1 0 0,-1 0-1 0 0,2 1 0 0 0,0 0 1 0 0,0 0-1 0 0,1 1 0 0 0,1-1 0 0 0,0 1 1 0 0,2 0-1 0 0,-1 1 0 0 0,2-1 1 0 0,0 1-1 0 0,1-1 0 0 0,0 6 81 0 0,3-18 8 0 0,-1 0 0 0 0,1 0-1 0 0,0 0 1 0 0,0-1 0 0 0,0 1-1 0 0,1-1 1 0 0,-1 1 0 0 0,1-1-1 0 0,-1 0 1 0 0,1 0 0 0 0,0 0-1 0 0,0 0 1 0 0,0-1 0 0 0,0 1-1 0 0,0-1 1 0 0,0 0 0 0 0,0 0-1 0 0,0 0 1 0 0,0 0 0 0 0,1 0-1 0 0,-1-1 1 0 0,0 1 0 0 0,1-1-1 0 0,-1 0 1 0 0,0 0 0 0 0,1 0-1 0 0,-1 0 1 0 0,1-1-1 0 0,-1 0 1 0 0,0 1 0 0 0,0-1-1 0 0,1 0 1 0 0,-1-1 0 0 0,0 1-1 0 0,2-1-7 0 0,32-17 225 0 0,0-1 0 0 0,-1-2-1 0 0,0-2 1 0 0,-2-1 0 0 0,28-27-225 0 0,-46 39 51 0 0,-12 9-28 0 0,1 0 0 0 0,0-1 0 0 0,1 2 0 0 0,-1-1 0 0 0,1 0 1 0 0,-1 1-1 0 0,1 0 0 0 0,0 1 0 0 0,0-1 0 0 0,1 1 0 0 0,-1 0 0 0 0,0 1 0 0 0,1-1 0 0 0,-1 1 0 0 0,1 1 0 0 0,-1-1 0 0 0,1 1 0 0 0,-1 0 0 0 0,3 1-23 0 0,-6 1 1 0 0,0 1 0 0 0,0 0 0 0 0,0 0 0 0 0,-1 0-1 0 0,1 0 1 0 0,-1 1 0 0 0,0-1 0 0 0,0 0 0 0 0,0 1 0 0 0,0 0 0 0 0,-1-1 0 0 0,1 1 0 0 0,-1 0 0 0 0,0 0 0 0 0,0 0 0 0 0,-1-1 0 0 0,1 2-1 0 0,2 5 6 0 0,9 49 7 0 0,-3 0-1 0 0,-2 0 1 0 0,-2 1-1 0 0,-4 0 0 0 0,-1-1 1 0 0,-4 2-13 0 0,4-43 1 0 0,-1-4 22 0 0,0 1-1 0 0,-1 0 1 0 0,0-1-1 0 0,-1 1 0 0 0,0-1 1 0 0,-2 0-1 0 0,0 0 0 0 0,0-1 1 0 0,-1 1-1 0 0,-1-1 0 0 0,0 0 1 0 0,0-1-1 0 0,-2 1 0 0 0,1-2 1 0 0,-2 1-1 0 0,0-1 1 0 0,-9 8-23 0 0,9-11 43 0 0,1-2 0 0 0,-1 1 0 0 0,0-1 1 0 0,-1-1-1 0 0,1 0 0 0 0,-1-1 0 0 0,0 1 1 0 0,0-2-1 0 0,-1 0 0 0 0,1 0 0 0 0,-1-1 1 0 0,1-1-1 0 0,-1 0 0 0 0,0 0 0 0 0,0-1 1 0 0,-8-1-44 0 0,16 0 6 0 0,0 0 0 0 0,0 0-1 0 0,1 0 1 0 0,-1 0 0 0 0,0-1 0 0 0,1 0 0 0 0,-1 1 0 0 0,1-1 0 0 0,0 0 0 0 0,-1-1 0 0 0,1 1 0 0 0,0-1 0 0 0,0 1-1 0 0,1-1 1 0 0,-1 0 0 0 0,0 0 0 0 0,1 0 0 0 0,0 0 0 0 0,0-1 0 0 0,0 1 0 0 0,0-1 0 0 0,0 1 0 0 0,1-1 0 0 0,-1 1-1 0 0,1-1 1 0 0,0 0 0 0 0,0 0 0 0 0,1 0 0 0 0,-1 0 0 0 0,1-2-6 0 0,-2-4-31 0 0,2 1 0 0 0,-1-1 1 0 0,1 0-1 0 0,1 0 0 0 0,-1 0 0 0 0,2 0 0 0 0,-1 0 1 0 0,2 0-1 0 0,-1 1 0 0 0,1-1 0 0 0,3-6 31 0 0,18-25-175 0 0,2 0-1 0 0,1 2 1 0 0,2 1-1 0 0,2 2 1 0 0,1 1-1 0 0,26-22 176 0 0,16-19-1861 0 0,-48 49-107 0 0,-8 8-929 0 0,0 0-3391 0 0,-10 9-1556 0 0</inkml:trace>
  <inkml:trace contextRef="#ctx0" brushRef="#br0" timeOffset="2308.172">3357 187 5057 0 0,'0'0'1628'0'0,"0"0"-193"0"0,0 0 154 0 0,0 0 147 0 0,0 0-33 0 0,0 0-221 0 0,0 0-329 0 0,0 0-274 0 0,0 0-229 0 0,0 0-210 0 0,0 0-173 0 0,0 0-135 0 0,0 0-47 0 0,0 5-10 0 0,-17 100-14 0 0,17-84-55 0 0,-1-18-10 0 0,0 0 0 0 0,0 0 0 0 0,0 1 1 0 0,1-1-1 0 0,-1 0 0 0 0,1 1 0 0 0,0-1 1 0 0,0 0-1 0 0,0 0 0 0 0,1 1 0 0 0,-1-1 0 0 0,1 0 1 0 0,0 0-1 0 0,-1 1 0 0 0,1-1 0 0 0,1 0 1 0 0,-1 0-1 0 0,0 0 0 0 0,1 0 0 0 0,0 0 1 0 0,0-1-1 0 0,-1 1 0 0 0,1 0 0 0 0,1-1 1 0 0,-1 1-1 0 0,0-1 0 0 0,1 0 0 0 0,-1 0 1 0 0,1 0-1 0 0,0 0 0 0 0,0 0 0 0 0,-1-1 1 0 0,1 1-1 0 0,0-1 0 0 0,0 0 0 0 0,1 0 1 0 0,1 1 3 0 0,4-3 153 0 0,0-1 0 0 0,1 0 1 0 0,-1 0-1 0 0,0-1 1 0 0,0 0-1 0 0,0 0 1 0 0,-1-1-1 0 0,1-1 0 0 0,-1 1 1 0 0,0-1-1 0 0,0-1 1 0 0,-1 1-1 0 0,0-1 1 0 0,0-1-1 0 0,0 1 0 0 0,0-1 1 0 0,-1 0-1 0 0,0-1 1 0 0,-1 1-1 0 0,1-2-153 0 0,117-149 1294 0 0,-123 157-1296 0 0,1 1 1 0 0,-1 0-1 0 0,1-1 1 0 0,-1 1-1 0 0,1 0 1 0 0,-1 0-1 0 0,1-1 1 0 0,-1 1-1 0 0,1 0 1 0 0,0 0-1 0 0,-1 0 1 0 0,1 0-1 0 0,-1-1 0 0 0,1 1 1 0 0,0 0-1 0 0,-1 0 1 0 0,1 0-1 0 0,0 1 1 0 0,-1-1-1 0 0,1 0 1 0 0,-1 0-1 0 0,1 0 1 0 0,-1 0-1 0 0,1 0 1 0 0,0 1-1 0 0,-1-1 1 0 0,1 0-1 0 0,-1 1 1 0 0,1-1-1 0 0,-1 0 0 0 0,1 1 1 0 0,-1-1-1 0 0,1 0 1 0 0,-1 1-1 0 0,0-1 1 0 0,1 1-1 0 0,-1-1 1 0 0,0 1-1 0 0,1-1 1 0 0,-1 1-1 0 0,0-1 1 0 0,1 1-1 0 0,-1-1 1 0 0,0 1-1 0 0,0 0 1 0 0,0-1-1 0 0,1 1 1 0 0,-1-1-1 0 0,0 1 0 0 0,0 0 1 0 0,0-1-1 0 0,0 1 1 0 0,0-1-1 0 0,0 1 2 0 0,10 34 4 0 0,5 54-186 0 0,-3 1-1 0 0,-5 1 1 0 0,-3 0 0 0 0,-9 82 182 0 0,3-139-133 0 0,-1 0-1 0 0,-1 0 1 0 0,-2-1 0 0 0,-2 0 0 0 0,-1 0 0 0 0,-11 26 133 0 0,20-57 32 0 0,-1 1-1 0 0,1-1 1 0 0,-1 0 0 0 0,1 0 0 0 0,-1 0-1 0 0,0 0 1 0 0,0 0 0 0 0,0 0 0 0 0,0 0-1 0 0,0 0 1 0 0,0 0 0 0 0,0 0 0 0 0,-1 0 0 0 0,1-1-1 0 0,-1 1 1 0 0,1 0 0 0 0,-1-1 0 0 0,0 1-1 0 0,1-1 1 0 0,-1 0 0 0 0,0 0 0 0 0,0 1-1 0 0,0-1 1 0 0,0-1 0 0 0,0 1 0 0 0,0 0-1 0 0,-1 0 1 0 0,1-1 0 0 0,0 1 0 0 0,0-1 0 0 0,0 0-1 0 0,-1 0 1 0 0,1 1 0 0 0,0-1 0 0 0,0-1-1 0 0,-1 1 1 0 0,1 0 0 0 0,0-1 0 0 0,0 1-1 0 0,0-1 1 0 0,-1 1 0 0 0,1-1 0 0 0,0 0-1 0 0,0 0 1 0 0,0 0 0 0 0,0 0 0 0 0,1 0 0 0 0,-1-1-1 0 0,0 1 1 0 0,0-1 0 0 0,1 1 0 0 0,-1-1-1 0 0,1 1 1 0 0,-1-1 0 0 0,1 0-32 0 0,-4-7 40 0 0,2 0 0 0 0,-1 0 0 0 0,1 0 0 0 0,1 0 0 0 0,-1-1-1 0 0,2 1 1 0 0,-1-1 0 0 0,1 1 0 0 0,1-1 0 0 0,-1 1 0 0 0,2-1 0 0 0,-1 0 0 0 0,2 1 0 0 0,-1-1 0 0 0,1 1 0 0 0,0-1 0 0 0,1 1 0 0 0,0 0 0 0 0,5-8-40 0 0,7-2-49 0 0,0 0 1 0 0,2 0-1 0 0,0 2 1 0 0,2 0 0 0 0,-1 1-1 0 0,2 1 1 0 0,0 1-1 0 0,1 0 1 0 0,0 2-1 0 0,1 0 1 0 0,1 2 0 0 0,-1 0-1 0 0,2 2 1 0 0,-1 0-1 0 0,1 2 1 0 0,11-2 48 0 0,41-12-1491 0 0,-39 10-2547 0 0,0 0-6753 0 0,-25 6 4386 0 0</inkml:trace>
</inkml:ink>
</file>

<file path=ppt/ink/ink6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1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0 795 8738 0 0,'0'0'1664'0'0,"0"0"-205"0"0,0 0-111 0 0,0 0-66 0 0,0 0-116 0 0,0 0-222 0 0,0 0-213 0 0,0 0-190 0 0,0 0-159 0 0,0 0-128 0 0,0 0-82 0 0,0 0-28 0 0,0 0-17 0 0,11-28-19 0 0,35-89-12 0 0,-39 98-83 0 0,0 1 0 0 0,1 1-1 0 0,1-1 1 0 0,1 1 0 0 0,0 1 0 0 0,1-1-1 0 0,9-8-12 0 0,-19 23-4 0 0,1 0-35 0 0,0 0 1 0 0,-1-1-1 0 0,1 1 0 0 0,0 0 0 0 0,0 0 0 0 0,1 0 0 0 0,-1 1 0 0 0,0-1 0 0 0,1 0 0 0 0,-1 1 0 0 0,1-1 0 0 0,-1 1 0 0 0,1 0 0 0 0,0 0 0 0 0,-1 0 0 0 0,1 0 0 0 0,0 1 1 0 0,0-1-1 0 0,0 1 0 0 0,2-1 39 0 0,14 45-470 0 0,28 81 618 0 0,-45-121-78 0 0,1-1 1 0 0,-1 0 0 0 0,1 1-1 0 0,-1-1 1 0 0,1 0 0 0 0,0 0-1 0 0,0-1 1 0 0,1 1 0 0 0,-1-1-1 0 0,1 1 1 0 0,-1-1 0 0 0,1 0-1 0 0,-1-1 1 0 0,1 1 0 0 0,0 0-1 0 0,0-1 1 0 0,0 0 0 0 0,0 0-1 0 0,0 0 1 0 0,0-1-1 0 0,0 1 1 0 0,1-1 0 0 0,-1 0-1 0 0,0 0 1 0 0,0 0 0 0 0,0-1-1 0 0,0 1 1 0 0,0-1 0 0 0,0 0-1 0 0,4-2-70 0 0,-3 1-44 0 0,-1 0 1 0 0,0 0-1 0 0,1 0 0 0 0,-1-1 0 0 0,0 1 0 0 0,0-1 0 0 0,-1 0 1 0 0,1 0-1 0 0,-1-1 0 0 0,1 1 0 0 0,-1-1 0 0 0,0 0 0 0 0,0 0 1 0 0,0 0-1 0 0,-1 0 0 0 0,0 0 0 0 0,0 0 0 0 0,0-1 0 0 0,0 1 1 0 0,0-1-1 0 0,-1 0 0 0 0,0 1 0 0 0,1-4 44 0 0,3-5-3586 0 0,-1 4-3074 0 0,-2 5-578 0 0</inkml:trace>
  <inkml:trace contextRef="#ctx0" brushRef="#br0" timeOffset="336.067">648 700 2561 0 0,'0'0'1725'0'0,"0"0"189"0"0,0 0 338 0 0,0 0 141 0 0,0 0-189 0 0,0 0-370 0 0,0 0-416 0 0,0 0-365 0 0,32-16-266 0 0,101-48-221 0 0,-66 21 139 0 0,-61 39-639 0 0,-1-1 0 0 0,0 1 0 0 0,0-1 0 0 0,0 0 0 0 0,0 0 0 0 0,-1 0 0 0 0,0-1 0 0 0,0 0 0 0 0,-1 0 0 0 0,1 0 0 0 0,-1 0 0 0 0,0 0 0 0 0,-1-1 0 0 0,0 1 0 0 0,0-1 0 0 0,0 1 0 0 0,-1-1 0 0 0,0 0 0 0 0,0 0 0 0 0,0-5-66 0 0,-3 9-26 0 0,0 0-1 0 0,0 0 0 0 0,0 0 0 0 0,-1 0 0 0 0,1 0 0 0 0,-1 0 0 0 0,1 1 0 0 0,-1-1 0 0 0,0 1 0 0 0,0 0 0 0 0,0 0 0 0 0,0 0 0 0 0,-1 0 1 0 0,1 1-1 0 0,0-1 0 0 0,-1 1 0 0 0,0 0 0 0 0,1 0 0 0 0,-1 0 0 0 0,1 0 0 0 0,-1 0 0 0 0,0 1 0 0 0,1 0 0 0 0,-1 0 0 0 0,0 0 1 0 0,0 0-1 0 0,-2 1 27 0 0,-1-1-46 0 0,-1 0 0 0 0,1 0 0 0 0,0 0 0 0 0,0 1 0 0 0,0 1 0 0 0,0-1 0 0 0,0 1 0 0 0,1 0 0 0 0,-1 0 0 0 0,0 1 0 0 0,1 0 0 0 0,0 0 0 0 0,-1 1 0 0 0,1-1 0 0 0,1 2 1 0 0,-1-1-1 0 0,0 0 0 0 0,1 1 0 0 0,0 0 0 0 0,-4 6 46 0 0,4-7-1 0 0,1 1 0 0 0,0 0-1 0 0,1 1 1 0 0,-1-1 0 0 0,1 1 0 0 0,0 0 0 0 0,0-1 0 0 0,0 1 0 0 0,1 1 0 0 0,0-1 0 0 0,1 0 0 0 0,-1 0 0 0 0,1 1-1 0 0,0-1 1 0 0,1 1 0 0 0,-1-1 0 0 0,1 1 0 0 0,0-1 0 0 0,1 1 0 0 0,0-1 0 0 0,0 1 0 0 0,0-1 0 0 0,1 0-1 0 0,0 0 1 0 0,0 0 0 0 0,1 1 0 0 0,-1-2 0 0 0,1 1 0 0 0,1 0 0 0 0,-1-1 0 0 0,1 1 0 0 0,0-1 0 0 0,0 0 0 0 0,0 0-1 0 0,1-1 1 0 0,0 1 0 0 0,0-1 0 0 0,0 0 0 0 0,0 0 1 0 0,12 5 59 0 0,1 1 1 0 0,0-2-1 0 0,1-1 1 0 0,0 0-1 0 0,0-1 1 0 0,0-1-1 0 0,0-1 0 0 0,1 0 1 0 0,16-1-60 0 0,-8-1-94 0 0,-1-2 0 0 0,1-1 0 0 0,-1-1 0 0 0,0-2 1 0 0,25-5 93 0 0,68-37-4486 0 0,-70 18-981 0 0,-18 6-1169 0 0,-16 10 4115 0 0</inkml:trace>
  <inkml:trace contextRef="#ctx0" brushRef="#br0" timeOffset="664.742">1668 0 13691 0 0,'0'0'724'0'0,"0"0"-298"0"0,0 0-5 0 0,0 0 248 0 0,0 0 232 0 0,0 0 93 0 0,0 0-113 0 0,0 0-183 0 0,0 0-133 0 0,0 0-72 0 0,0 0-36 0 0,0 0-18 0 0,0 0-3 0 0,-2 28-42 0 0,-7 89-49 0 0,7-83-89 0 0,2 0 1 0 0,1 0-1 0 0,1-1 0 0 0,2 1 0 0 0,6 20-256 0 0,0 1 142 0 0,22 158-161 0 0,-18-147-1676 0 0,-13-65 955 0 0,-1-1-261 0 0,0 0-296 0 0,0 0-398 0 0,-13 0-9284 0 0,9 0 4448 0 0</inkml:trace>
  <inkml:trace contextRef="#ctx0" brushRef="#br0" timeOffset="911.024">1467 328 9442 0 0,'0'0'1987'0'0,"0"0"-804"0"0,0 0-610 0 0,0 0-24 0 0,0 0 287 0 0,0 0 261 0 0,0 0 96 0 0,0 0-89 0 0,0 0-208 0 0,0 0-184 0 0,0 0-114 0 0,0 0-109 0 0,0 0-98 0 0,24 14-72 0 0,75 44-71 0 0,-4-29 119 0 0,-73-27-322 0 0,177 6-796 0 0,-134-14-3966 0 0,-1-7-6575 0 0,-52 9 6023 0 0</inkml:trace>
  <inkml:trace contextRef="#ctx0" brushRef="#br0" timeOffset="1075.924">2137 519 3353 0 0,'0'0'1912'0'0,"0"0"-577"0"0,0 0-252 0 0,0 0 47 0 0,0 0 50 0 0,0 0-68 0 0,0 0-225 0 0,0 0-282 0 0,0 0-226 0 0,0 0-163 0 0,0 0-141 0 0,13 31-205 0 0,40 93-207 0 0,-29-86-2844 0 0,-18-39-4128 0 0,-4 1 4999 0 0</inkml:trace>
  <inkml:trace contextRef="#ctx0" brushRef="#br0" timeOffset="1341.759">2071 228 15147 0 0,'0'0'1232'0'0,"0"0"-583"0"0,0 0-473 0 0,0 0-160 0 0,0 0-8 0 0,0 0-32 0 0,0 0-48 0 0,0 0-24 0 0,0 0-128 0 0,0 0-144 0 0,0 0-305 0 0,0 0-527 0 0,0 0-928 0 0,112 78-1377 0 0,-101-67-1280 0 0,-5 0 632 0 0</inkml:trace>
  <inkml:trace contextRef="#ctx0" brushRef="#br0" timeOffset="1596.351">2745 376 0 0 0,'0'0'1799'0'0,"0"0"744"0"0,0 0 398 0 0,0 0 180 0 0,0 0-157 0 0,0 0-422 0 0,0 0-538 0 0,0 0-510 0 0,0 0-376 0 0,0 0-283 0 0,0 0-219 0 0,0 0-172 0 0,0 0-136 0 0,-4 0-89 0 0,-11 5-162 0 0,1 1 1 0 0,0 1 0 0 0,0 0 0 0 0,0 1 0 0 0,1 0 0 0 0,1 1 0 0 0,-1 0 0 0 0,1 1 0 0 0,1 1 0 0 0,0 0-1 0 0,0 0 1 0 0,-4 8-58 0 0,8-12 3 0 0,0 1 0 0 0,1 0 0 0 0,0 0 0 0 0,1 0 1 0 0,-1 1-1 0 0,2 0 0 0 0,-1 0 0 0 0,1 0 0 0 0,1 0 0 0 0,0 1 0 0 0,0 0 0 0 0,0-1 0 0 0,2 1 0 0 0,-1 0 0 0 0,1 7-3 0 0,0-12 0 0 0,1 0 1 0 0,0-1 0 0 0,0 1-1 0 0,0 0 1 0 0,1-1-1 0 0,-1 1 1 0 0,1 0 0 0 0,0-1-1 0 0,1 1 1 0 0,-1-1 0 0 0,1 0-1 0 0,0 1 1 0 0,0-1-1 0 0,0 0 1 0 0,1 0 0 0 0,-1 0-1 0 0,1 0 1 0 0,0-1 0 0 0,0 1-1 0 0,0-1 1 0 0,1 0-1 0 0,-1 0 1 0 0,1 0 0 0 0,0 0-1 0 0,0 0 1 0 0,0-1 0 0 0,0 0-1 0 0,0 0 1 0 0,0 0-1 0 0,1 0 0 0 0,10 2-74 0 0,0 0-1 0 0,-1-1 0 0 0,1 0 1 0 0,0-2-1 0 0,0 0 0 0 0,0 0 0 0 0,0-2 1 0 0,0 1-1 0 0,0-2 0 0 0,0 0 1 0 0,0-1-1 0 0,12-4 75 0 0,16-7-4292 0 0,-2-3-3902 0 0,-26 9-2130 0 0</inkml:trace>
</inkml:ink>
</file>

<file path=ppt/ink/ink6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0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0 0 0,'0'0'679'0'0,"0"0"520"0"0,0 0 333 0 0,0 0 170 0 0,0 0-31 0 0,0 0-167 0 0,0 0-288 0 0,0 0-321 0 0,0 0-225 0 0,-2-7-141 0 0,-5-20-78 0 0,5 21-26 0 0,3 17 1018 0 0,18 188 3522 0 0,12 286-2919 0 0,-33-256-2493 0 0,6-271-8784 0 0,44-77-1773 0 0,-39 96 10759 0 0</inkml:trace>
  <inkml:trace contextRef="#ctx0" brushRef="#br0" timeOffset="396.176">421 141 1376 0 0,'0'0'959'0'0,"0"0"-40"0"0,0 0 13 0 0,0 0 174 0 0,0 0 221 0 0,0 0 114 0 0,-32 36 6 0 0,-96 117-124 0 0,65-60 635 0 0,56-81-1679 0 0,1 0-1 0 0,0 0 1 0 0,0 1-1 0 0,2 0 1 0 0,-1 0 0 0 0,2 1-1 0 0,0-1 1 0 0,0 1-1 0 0,1-1 1 0 0,1 3-279 0 0,3-13 87 0 0,0 0 1 0 0,0 0-1 0 0,0 0 1 0 0,1 0-1 0 0,-1-1 1 0 0,1 1-1 0 0,0-1 1 0 0,0 0-1 0 0,0 1 1 0 0,0-1-1 0 0,0 0 1 0 0,0-1-1 0 0,1 1 1 0 0,-1-1-1 0 0,0 1 1 0 0,1-1-1 0 0,-1 0 1 0 0,1 0-1 0 0,0 0 1 0 0,-1-1-1 0 0,1 1 1 0 0,0-1-1 0 0,-1 0 1 0 0,4 0-88 0 0,8 2 277 0 0,69 7 761 0 0,37 11-59 0 0,-114-15-892 0 0,0 0 0 0 0,-1 1 0 0 0,1-1 0 0 0,-1 1-1 0 0,0 1 1 0 0,-1-1 0 0 0,1 1 0 0 0,-1 0 0 0 0,-1 0 0 0 0,1 0-1 0 0,-1 1 1 0 0,0 0 0 0 0,-1 0 0 0 0,0 0 0 0 0,0 0 0 0 0,-1 0-1 0 0,0 0 1 0 0,0 1 0 0 0,-1-1 0 0 0,0 1 0 0 0,-1-1 0 0 0,0 1-1 0 0,0 0 1 0 0,0-1 0 0 0,-1 1 0 0 0,-1-1 0 0 0,-1 7-87 0 0,-10 12-350 0 0,13-27 70 0 0,0 0-108 0 0,0 0-140 0 0,0 0-204 0 0,0 0-220 0 0,6-25-13585 0 0,-1 17 9991 0 0</inkml:trace>
  <inkml:trace contextRef="#ctx0" brushRef="#br0" timeOffset="643.66">835 660 3937 0 0,'0'0'1388'0'0,"0"0"-292"0"0,0 0-118 0 0,0 0 117 0 0,0 0 100 0 0,0 0-70 0 0,0 0-279 0 0,0 0-350 0 0,0 0-273 0 0,0 0-162 0 0,0 0-117 0 0,0 0-116 0 0,1 29-157 0 0,5 89-277 0 0,2-89-2171 0 0,4-36-3391 0 0,-10 3 3836 0 0</inkml:trace>
  <inkml:trace contextRef="#ctx0" brushRef="#br0" timeOffset="796.681">770 100 6401 0 0,'0'0'4753'0'0,"0"0"-3552"0"0,0 0-577 0 0,0 0-520 0 0,0 0-160 0 0,0 0 0 0 0,0 0 24 0 0,0 0 16 0 0,0 0-24 0 0,0 0-88 0 0,0 0-256 0 0,0 0-609 0 0,0 0-1263 0 0,0 0-2025 0 0,70 188-560 0 0</inkml:trace>
</inkml:ink>
</file>

<file path=ppt/ink/ink6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136 531 1592 0 0,'0'0'1019'0'0,"0"0"-341"0"0,0 0-50 0 0,0 0 187 0 0,0 0 234 0 0,0 0 138 0 0,0 0-88 0 0,0 0-249 0 0,0 0-257 0 0,0 0-166 0 0,0 0-67 0 0,-11 13 4 0 0,-36 42 77 0 0,17 5 569 0 0,21-39-732 0 0,1 0 0 0 0,0 0 0 0 0,2 1 0 0 0,1 0 0 0 0,1 0 0 0 0,0 0 0 0 0,2 1 0 0 0,1-1 0 0 0,0 3-278 0 0,2-22 60 0 0,-1 1 0 0 0,1-1 0 0 0,0 0 0 0 0,0 0 0 0 0,1 0 0 0 0,-1 0 0 0 0,0 0 0 0 0,1-1 0 0 0,0 1 0 0 0,-1 0 1 0 0,1-1-1 0 0,0 1 0 0 0,1-1 0 0 0,-1 0 0 0 0,0 0 0 0 0,1 1 0 0 0,-1-1 0 0 0,1-1 0 0 0,-1 1 0 0 0,1 0 0 0 0,0-1 0 0 0,0 1 0 0 0,0-1 0 0 0,0 0 1 0 0,0 0-1 0 0,0 0 0 0 0,0 0 0 0 0,0-1 0 0 0,0 1 0 0 0,1-1 0 0 0,-1 0 0 0 0,0 0 0 0 0,0 0 0 0 0,0 0 0 0 0,1-1 0 0 0,-1 1 0 0 0,0-1 0 0 0,0 0 1 0 0,0 0-1 0 0,0 0 0 0 0,0 0 0 0 0,0 0 0 0 0,0-1 0 0 0,-1 1 0 0 0,1-1 0 0 0,0 0-60 0 0,9-4 33 0 0,0 0 0 0 0,-1-1 0 0 0,0 0 0 0 0,-1-1 0 0 0,1 0 0 0 0,-1-1 0 0 0,-1 0 0 0 0,0 0 0 0 0,0-1 0 0 0,-1-1 0 0 0,0 1-1 0 0,-1-1 1 0 0,0 0 0 0 0,-1-1 0 0 0,0 1 0 0 0,0-2 0 0 0,-2 1 0 0 0,1 0 0 0 0,-2-1 0 0 0,1 0 0 0 0,-2 1 0 0 0,0-1 0 0 0,0 0 0 0 0,-1-14-33 0 0,-16-52-3399 0 0,13 74 2822 0 0,-1 0 0 0 0,1 0 1 0 0,-1 0-1 0 0,0 0 0 0 0,0 1 0 0 0,0-1 0 0 0,-1 1 1 0 0,0 0-1 0 0,0 0 0 0 0,0 0 0 0 0,0 1 1 0 0,0-1-1 0 0,-1 1 0 0 0,1 0 0 0 0,-1 0 0 0 0,0 1 1 0 0,0-1-1 0 0,0 1 0 0 0,0 0 0 0 0,-1 0 1 0 0,0 1 576 0 0,-3-2-220 0 0,1 1-1 0 0,-1 1 1 0 0,0-1 0 0 0,0 1 0 0 0,0 1 0 0 0,0 0 0 0 0,0 0 0 0 0,1 1 0 0 0,-1 0 0 0 0,0 0 0 0 0,-7 3 220 0 0,16-4 34 0 0,1 0 1 0 0,-1 0-1 0 0,0 0 0 0 0,1 0 1 0 0,-1 0-1 0 0,0 0 1 0 0,1 0-1 0 0,-1 0 0 0 0,0 0 1 0 0,1 1-1 0 0,-1-1 0 0 0,0 0 1 0 0,0 0-1 0 0,1 0 0 0 0,-1 1 1 0 0,0-1-1 0 0,0 0 0 0 0,1 0 1 0 0,-1 1-1 0 0,0-1 0 0 0,0 0 1 0 0,0 0-1 0 0,1 1 0 0 0,-1-1 1 0 0,0 0-1 0 0,0 1 1 0 0,0-1-1 0 0,0 0 0 0 0,0 0 1 0 0,1 1-1 0 0,-1-1 0 0 0,0 0 1 0 0,0 1-1 0 0,0-1 0 0 0,0 0 1 0 0,0 1-1 0 0,0-1 0 0 0,0 0 1 0 0,0 1-1 0 0,0-1 0 0 0,0 0 1 0 0,-1 1-1 0 0,1-1 1 0 0,0 0-1 0 0,0 1 0 0 0,0-1 1 0 0,0 0-1 0 0,0 1 0 0 0,-1-1 1 0 0,1 0-1 0 0,0 0 0 0 0,0 1 1 0 0,0-1-1 0 0,-1 0 0 0 0,1 0 1 0 0,0 1-1 0 0,0-1 0 0 0,-1 0 1 0 0,1 0-1 0 0,0 0 1 0 0,-1 1-1 0 0,1-1 0 0 0,0 0 1 0 0,-1 0-1 0 0,1 0 0 0 0,0 0-34 0 0,29 8 2115 0 0,109-9 4229 0 0,4-46-2344 0 0,-119 36-3823 0 0,-1-1 0 0 0,1-1 0 0 0,-2-1 0 0 0,0-1 0 0 0,-1 0 1 0 0,0-2-1 0 0,-2 0 0 0 0,0-2 0 0 0,-1 0 0 0 0,0-1 0 0 0,-2 0 0 0 0,0-1 0 0 0,-2-1 1 0 0,0 0-1 0 0,-2-1 0 0 0,0 0 0 0 0,-1-1 0 0 0,-2 0 0 0 0,0-1 0 0 0,-2 1 0 0 0,0-2-177 0 0,-4-18 163 0 0,-2 43-207 0 0,0 28-436 0 0,-14 928-706 0 0,-27-601 1316 0 0,40-347-364 0 0,1-8 309 0 0,0 1 0 0 0,-1 0 0 0 0,1 0 0 0 0,0 0 0 0 0,-1 0-1 0 0,1 0 1 0 0,-1-1 0 0 0,1 1 0 0 0,0 0 0 0 0,-1 0 0 0 0,1 0 0 0 0,-1 0-1 0 0,1 0 1 0 0,0 0 0 0 0,-1 0 0 0 0,1 0 0 0 0,-1 1 0 0 0,1-1 0 0 0,0 0-1 0 0,-1 0 1 0 0,1 0 0 0 0,0 0 0 0 0,-1 0 0 0 0,1 1 0 0 0,-1-1 0 0 0,1 0-1 0 0,0 0 1 0 0,0 1 0 0 0,-1-1 0 0 0,1 0 0 0 0,0 0 0 0 0,-1 1 0 0 0,1-1-1 0 0,0 0 1 0 0,0 1 0 0 0,0-1 0 0 0,-1 0 0 0 0,1 1-75 0 0,-1-93 329 0 0,75-227-941 0 0,-44 222-1743 0 0,-5 36-5451 0 0,-14 41 535 0 0</inkml:trace>
</inkml:ink>
</file>

<file path=ppt/ink/ink6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6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0 10674 0 0,'0'0'2209'0'0,"0"0"-914"0"0,0 0-531 0 0,0 0-40 0 0,0 0 164 0 0,0 0 191 0 0,0 0 37 0 0,0 0-115 0 0,0 0-181 0 0,0 0-192 0 0,0 0-133 0 0,0 0-61 0 0,-5 36-32 0 0,-19 112-30 0 0,-4 213 813 0 0,25-275-1169 0 0,3-50-109 0 0,-2 0 0 0 0,-1 0 0 0 0,-2 0 0 0 0,-8 30 93 0 0,12-60-725 0 0,-5 11 720 0 0,-1-12-8764 0 0,7-7 3302 0 0,0-2 1765 0 0,0 3 1883 0 0,0-3-1424 0 0</inkml:trace>
</inkml:ink>
</file>

<file path=ppt/ink/ink6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1 255 9242 0 0,'0'0'2334'0'0,"0"0"-1139"0"0,0 0-639 0 0,0 0 91 0 0,0 0 276 0 0,0 0 193 0 0,0 0-19 0 0,0 0-155 0 0,0 0-186 0 0,0 0-159 0 0,0 0-99 0 0,31-8-77 0 0,100-26-53 0 0,4-10 325 0 0,73-44-1911 0 0,-129 33-9230 0 0,-64 41 4202 0 0,-5 3 2773 0 0</inkml:trace>
</inkml:ink>
</file>

<file path=ppt/ink/ink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18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6 303 0 0 0,'0'0'207'0'0,"0"0"645"0"0,0 0 192 0 0,0 0-54 0 0,0 0-154 0 0,0 0-179 0 0,0 0-139 0 0,0 0-93 0 0,0 0-6 0 0,2 0 70 0 0,41 0 3015 0 0,102-1 2375 0 0,73-20-4030 0 0,-78-1-1550 0 0,-127 19-2511 0 0,-24 4-3609 0 0,-2 1 3946 0 0,-13 5-4226 0 0,17-3 4142 0 0</inkml:trace>
  <inkml:trace contextRef="#ctx0" brushRef="#br0" timeOffset="278.57">0 439 456 0 0,'0'0'1162'0'0,"0"0"-209"0"0,0 0 65 0 0,0 0 395 0 0,0 0 418 0 0,0 0 111 0 0,0 0-172 0 0,0 0-283 0 0,0 0-284 0 0,0 0-208 0 0,0 0-175 0 0,0 0-147 0 0,36 1-106 0 0,114 1-101 0 0,113-9 475 0 0,-177 1-2664 0 0,-58 1-2470 0 0,-1-1-4763 0 0,-22 5 6131 0 0</inkml:trace>
  <inkml:trace contextRef="#ctx0" brushRef="#br0" timeOffset="753.9">350 1 0 0 0,'0'0'951'0'0,"0"0"154"0"0,0 0 192 0 0,0 0 168 0 0,0 0 28 0 0,0 0-198 0 0,0 0-227 0 0,0 0-219 0 0,0 0-134 0 0,0 0-49 0 0,0 0-37 0 0,0 0 30 0 0,-4 10-2 0 0,-9 30-6 0 0,27-18 395 0 0,-9-20-842 0 0,217 101 3221 0 0,-219-102-3424 0 0,5 1-4 0 0,-1 0 0 0 0,1 1 0 0 0,-1 0 0 0 0,1 0-1 0 0,-1 1 1 0 0,0 0 0 0 0,0 0 0 0 0,0 1 0 0 0,-1-1-1 0 0,0 2 1 0 0,0-1 0 0 0,0 1 0 0 0,0-1 0 0 0,-1 2-1 0 0,0-1 1 0 0,0 0 0 0 0,-1 1 0 0 0,0 0 0 0 0,0 0-1 0 0,0 1 1 0 0,-1-1 0 0 0,0 1 0 0 0,-1-1 0 0 0,0 1-1 0 0,0 0 1 0 0,0 3 3 0 0,-2-4-11 0 0,-1 0 0 0 0,0 0-1 0 0,0 0 1 0 0,0 0 0 0 0,-1-1-1 0 0,0 1 1 0 0,-1-1 0 0 0,1 1 0 0 0,-1-1-1 0 0,-1 0 1 0 0,1 0 0 0 0,-1 0-1 0 0,0 0 1 0 0,0-1 0 0 0,-1 1-1 0 0,1-1 1 0 0,-1 0 0 0 0,0-1 0 0 0,-4 3 11 0 0,-119 72 101 0 0,77-52-123 0 0,-123 71-315 0 0,162-92-263 0 0,-16 12-981 0 0,20-1-8749 0 0,8-13 5220 0 0</inkml:trace>
</inkml:ink>
</file>

<file path=ppt/ink/ink6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0.3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0 6457 0 0,'0'0'1439'0'0,"0"0"-252"0"0,0 0 148 0 0,0 0 287 0 0,0 0 132 0 0,-8 34-71 0 0,-25 108-284 0 0,22-101-823 0 0,2 0 1 0 0,2 0-1 0 0,1 1 1 0 0,2 0-1 0 0,3 0 1 0 0,1 0-1 0 0,3 14-576 0 0,-4-53 25 0 0,1 0-1 0 0,0 1 1 0 0,1-1-1 0 0,-1 0 1 0 0,0 1 0 0 0,1-1-1 0 0,0 0 1 0 0,0 0-1 0 0,0 0 1 0 0,0 1 0 0 0,0-1-1 0 0,1 0 1 0 0,-1 0-1 0 0,1-1 1 0 0,0 1 0 0 0,0 0-1 0 0,0-1 1 0 0,0 1-1 0 0,1-1 1 0 0,-1 1 0 0 0,0-1-1 0 0,1 0 1 0 0,0 0-1 0 0,0 0 1 0 0,-1 0-1 0 0,1-1 1 0 0,0 1 0 0 0,0-1-1 0 0,0 0 1 0 0,1 0-1 0 0,-1 0 1 0 0,1 0-25 0 0,3-2 52 0 0,0-1 0 0 0,-1 0 0 0 0,1 0 1 0 0,-1 0-1 0 0,1-1 0 0 0,-1 0 0 0 0,0-1 0 0 0,0 1 0 0 0,0-1 0 0 0,-1 0 0 0 0,1-1 1 0 0,-1 1-1 0 0,0-1 0 0 0,2-3-52 0 0,14-10 25 0 0,91-69-235 0 0,-111 86 198 0 0,-1 1-1 0 0,1-1 0 0 0,0 1 0 0 0,0-1 0 0 0,-1 0 0 0 0,1 1 0 0 0,0-1 0 0 0,0 1 0 0 0,0 0 0 0 0,-1-1 0 0 0,1 1 0 0 0,0-1 1 0 0,0 1-1 0 0,0 0 0 0 0,0 0 0 0 0,0 0 0 0 0,0 0 0 0 0,0 0 0 0 0,0 0 0 0 0,0 0 0 0 0,0 0 0 0 0,-1 0 0 0 0,1 0 0 0 0,0 0 1 0 0,0 0-1 0 0,0 1 0 0 0,0-1 0 0 0,0 0 0 0 0,0 1 0 0 0,0-1 0 0 0,-1 0 0 0 0,1 1 0 0 0,0-1 0 0 0,0 1 0 0 0,-1 0 0 0 0,1-1 1 0 0,0 1-1 0 0,-1 0 0 0 0,1-1 0 0 0,0 1 0 0 0,-1 0 0 0 0,1-1 0 0 0,-1 1 0 0 0,1 0 0 0 0,-1 0 0 0 0,0 0 0 0 0,1 0 0 0 0,-1 0 1 0 0,0-1-1 0 0,1 1 0 0 0,-1 0 0 0 0,0 0 0 0 0,0 0 0 0 0,0 0 0 0 0,0 0 0 0 0,0 0 0 0 0,0 1 13 0 0,0 10-20 0 0,-1-8 17 0 0,0 0-1 0 0,0 1 1 0 0,1-1 0 0 0,-1 0-1 0 0,1 0 1 0 0,0 0-1 0 0,0 0 1 0 0,1 1-1 0 0,-1-1 1 0 0,1 0-1 0 0,0 0 1 0 0,0 0-1 0 0,0 0 1 0 0,0 0-1 0 0,1 0 1 0 0,0 0 0 0 0,0-1-1 0 0,0 1 1 0 0,0-1-1 0 0,0 1 1 0 0,1-1-1 0 0,0 0 1 0 0,0 1-1 0 0,0-2 1 0 0,0 1-1 0 0,0 0 1 0 0,0 0-1 0 0,1-1 1 0 0,-1 0-1 0 0,1 0 1 0 0,-1 0 0 0 0,3 1 3 0 0,102-3 222 0 0,52-55 38 0 0,-146 50-207 0 0,0-2 0 0 0,-1 0 0 0 0,1 0 0 0 0,-1-1-1 0 0,-1-1 1 0 0,0 0 0 0 0,0-1 0 0 0,-1 0 0 0 0,0-1-1 0 0,0-1-52 0 0,-10 11 9 0 0,1 0 0 0 0,-1 0-1 0 0,0-1 1 0 0,0 1-1 0 0,0-1 1 0 0,0 1-1 0 0,0-1 1 0 0,0 1 0 0 0,0-1-1 0 0,-1 0 1 0 0,1 1-1 0 0,-1-1 1 0 0,1 0-1 0 0,-1 1 1 0 0,1-1-1 0 0,-1 0 1 0 0,0 0 0 0 0,0 1-1 0 0,0-1 1 0 0,0 0-1 0 0,0 0 1 0 0,0 0-1 0 0,-1 1 1 0 0,1-1 0 0 0,0 0-1 0 0,-1 1 1 0 0,0-1-1 0 0,1 0 1 0 0,-1 1-1 0 0,0-1 1 0 0,0 1-1 0 0,0-1 1 0 0,0 1 0 0 0,0-1-1 0 0,0 1 1 0 0,0-1-1 0 0,0 1 1 0 0,-1-1-9 0 0,-10-1-64 0 0,0 1 0 0 0,0 0 1 0 0,1 0-1 0 0,-1 1 0 0 0,0 0 0 0 0,0 1 1 0 0,0 1-1 0 0,0 0 0 0 0,0 1 0 0 0,0 0 1 0 0,1 0-1 0 0,-1 1 0 0 0,1 1 0 0 0,-1 0 0 0 0,1 1 1 0 0,0 0-1 0 0,1 0 0 0 0,0 1 0 0 0,-1 1 1 0 0,2 0-1 0 0,-1 0 0 0 0,1 1 0 0 0,0 0 1 0 0,1 0-1 0 0,0 1 0 0 0,-5 6 64 0 0,11-11 2 0 0,0-1-1 0 0,1 0 1 0 0,-1 1-1 0 0,1-1 1 0 0,-1 1 0 0 0,1-1-1 0 0,0 1 1 0 0,0-1-1 0 0,1 1 1 0 0,-1 0 0 0 0,1 0-1 0 0,0-1 1 0 0,0 1-1 0 0,0 0 1 0 0,0 0-1 0 0,1-1 1 0 0,0 1 0 0 0,-1 0-1 0 0,1-1 1 0 0,1 1-1 0 0,-1-1 1 0 0,0 1 0 0 0,1-1-1 0 0,0 0 1 0 0,0 1-1 0 0,0-1 1 0 0,0 0-1 0 0,0 0 1 0 0,0 0 0 0 0,1-1-1 0 0,1 2-1 0 0,96 74 358 0 0,-70-63-405 0 0,1 0 0 0 0,1-3 0 0 0,0 0 0 0 0,0-2 0 0 0,1-1 0 0 0,11 0 47 0 0,58 8-4822 0 0,-66-14-1777 0 0,-10-2-3160 0 0</inkml:trace>
</inkml:ink>
</file>

<file path=ppt/ink/ink6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0 7714 0 0,'0'0'1799'0'0,"0"0"-407"0"0,0 0-145 0 0,0 0 71 0 0,0 0 11 0 0,0 0-130 0 0,0 0-272 0 0,0 0-242 0 0,0 0-199 0 0,0 0-159 0 0,0 0-89 0 0,0 0-38 0 0,-18 12-2 0 0,-58 37-2 0 0,-13 19 417 0 0,83-65-624 0 0,1 0-1 0 0,0 0 0 0 0,1 1 1 0 0,-1 0-1 0 0,1 0 1 0 0,-1 0-1 0 0,1 0 1 0 0,0 0-1 0 0,1 1 0 0 0,-1 0 1 0 0,1 0-1 0 0,0 0 1 0 0,0 0-1 0 0,1 1 1 0 0,-1-1-1 0 0,1 1 0 0 0,0-1 1 0 0,1 1-1 0 0,-1 3 12 0 0,50 17-307 0 0,-34-22 326 0 0,168 59 119 0 0,-180-61-92 0 0,1 0 1 0 0,-1 0 0 0 0,0 1 0 0 0,0-1 0 0 0,0 0 0 0 0,0 1 0 0 0,0 0-1 0 0,0-1 1 0 0,-1 1 0 0 0,1 0 0 0 0,-1 0 0 0 0,0 0 0 0 0,0 0 0 0 0,0 0-1 0 0,0 0 1 0 0,0 0 0 0 0,-1 0 0 0 0,1 0 0 0 0,-1 0 0 0 0,0 0 0 0 0,0 0-1 0 0,0 1 1 0 0,0-1 0 0 0,-1 0 0 0 0,1 0 0 0 0,-1 0 0 0 0,0 0 0 0 0,0 0-1 0 0,0 0 1 0 0,0 0 0 0 0,0 0 0 0 0,-1 0 0 0 0,1-1 0 0 0,-1 1 0 0 0,0 0-1 0 0,0-1 1 0 0,0 1 0 0 0,0-1 0 0 0,0 0 0 0 0,-1 0 0 0 0,1 0 0 0 0,-1 0-1 0 0,1 0 1 0 0,-3 1-47 0 0,-6 6 39 0 0,0 0 0 0 0,0-1 0 0 0,-1-1 0 0 0,0 1 0 0 0,-1-2 0 0 0,1 0 0 0 0,-1 0 0 0 0,-10 2-39 0 0,-68 5-3322 0 0,76-18-871 0 0,5-8-6410 0 0,9 9 6850 0 0</inkml:trace>
</inkml:ink>
</file>

<file path=ppt/ink/ink6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1 8362 0 0,'0'0'2747'0'0,"0"0"-1304"0"0,0 0-792 0 0,0 0 30 0 0,0 0 346 0 0,0 0 323 0 0,0 0 79 0 0,0 0-228 0 0,0 0-284 0 0,0 0-217 0 0,0 0-142 0 0,-6 35-89 0 0,-19 112-107 0 0,16-94-109 0 0,3 1 0 0 0,2 0 0 0 0,2 0 0 0 0,4 13-253 0 0,-1 10 72 0 0,-5 122-24 0 0,-7-160-517 0 0,-7-27-4615 0 0,14-19-1415 0 0,4 3 1199 0 0,0-3-377 0 0</inkml:trace>
  <inkml:trace contextRef="#ctx0" brushRef="#br0" timeOffset="394.425">351 321 7434 0 0,'0'0'1804'0'0,"0"0"-768"0"0,0 0-333 0 0,0 0 163 0 0,0 0 294 0 0,0 0 167 0 0,0 0-94 0 0,0 0-294 0 0,0 0-317 0 0,-33 17-272 0 0,-103 52-152 0 0,34-19 218 0 0,99-49-397 0 0,0 0 0 0 0,0 0 1 0 0,0 0-1 0 0,0 0 0 0 0,0 0 0 0 0,0 1 1 0 0,1-1-1 0 0,-1 1 0 0 0,0 0 0 0 0,1 0 1 0 0,-1 0-1 0 0,1 0 0 0 0,-1 0 1 0 0,1 0-1 0 0,0 1 0 0 0,0-1 0 0 0,0 1 1 0 0,1-1-1 0 0,-1 1 0 0 0,0 0 0 0 0,1 0 1 0 0,0 0-1 0 0,0 0 0 0 0,0 0 0 0 0,0 0 1 0 0,0 0-1 0 0,0 0 0 0 0,1 0 0 0 0,0 0 1 0 0,-1 0-1 0 0,1 1 0 0 0,0-1 1 0 0,1 0-1 0 0,-1 0 0 0 0,0 0 0 0 0,1 1-19 0 0,5 3 73 0 0,0 0 0 0 0,0-1 0 0 0,0 0-1 0 0,0 0 1 0 0,1-1 0 0 0,0 0 0 0 0,0 0-1 0 0,1-1 1 0 0,-1 0 0 0 0,1 0 0 0 0,5 2-73 0 0,46 28 454 0 0,-47-24-212 0 0,-1 0 0 0 0,0 1-1 0 0,0 0 1 0 0,-1 1 0 0 0,-1 0-1 0 0,0 1 1 0 0,0 0 0 0 0,-1 0-1 0 0,2 7-241 0 0,4 11 615 0 0,-2-3-3281 0 0,-11-28 1753 0 0,-1 0-2428 0 0,0 0-3505 0 0,0 0 4409 0 0,0 0-4186 0 0</inkml:trace>
</inkml:ink>
</file>

<file path=ppt/ink/ink6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7.3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223 594 2713 0 0,'0'0'85'0'0,"0"0"-276"0"0,0 0-202 0 0,0 0 81 0 0,0 0 201 0 0,0 0 178 0 0,0 0 107 0 0,0 0 72 0 0,-29 36 114 0 0,-87 112 112 0 0,65-63 339 0 0,47-67-618 0 0,-2 4 118 0 0,0 2-1 0 0,2-1 1 0 0,1 0-1 0 0,1 1 1 0 0,1-1-1 0 0,1 1 1 0 0,2 10-311 0 0,-1-30 133 0 0,0 0 1 0 0,1 0-1 0 0,0-1 0 0 0,-1 1 1 0 0,2 0-1 0 0,-1-1 0 0 0,0 0 0 0 0,1 1 1 0 0,-1-1-1 0 0,1 0 0 0 0,0 0 1 0 0,0 0-1 0 0,0-1 0 0 0,0 1 1 0 0,1-1-1 0 0,-1 0 0 0 0,1 0 0 0 0,-1 0 1 0 0,1 0-1 0 0,0-1 0 0 0,-1 1 1 0 0,1-1-1 0 0,0 0 0 0 0,0 0 1 0 0,0 0-1 0 0,0-1 0 0 0,0 1 1 0 0,0-1-1 0 0,1 0 0 0 0,-1 0 0 0 0,0-1 1 0 0,0 1-1 0 0,0-1 0 0 0,0 0 1 0 0,0 0-1 0 0,0 0 0 0 0,-1 0 1 0 0,1-1-1 0 0,0 0 0 0 0,0 0 0 0 0,-1 0 1 0 0,1 0-1 0 0,-1 0 0 0 0,0-1 1 0 0,0 1-1 0 0,0-1-133 0 0,29-21 554 0 0,-1-1 0 0 0,-2-1 0 0 0,-1-1 0 0 0,-1-2 0 0 0,-1-1 0 0 0,-1-1 0 0 0,-2-1 0 0 0,-2-1 0 0 0,3-7-554 0 0,10-15 111 0 0,-3-2-1 0 0,-2-1 1 0 0,-2-1-1 0 0,-4-1 1 0 0,11-43-111 0 0,-24 65-412 0 0,-2 0 0 0 0,-1 0 1 0 0,-2-1-1 0 0,-2 1 0 0 0,-2-1 1 0 0,-2-12 411 0 0,-23-55-2116 0 0,22 103 2076 0 0,1 0-1 0 0,-1 0 1 0 0,0 0-1 0 0,0 1 1 0 0,0-1-1 0 0,0 1 1 0 0,0-1 0 0 0,0 1-1 0 0,-1 0 1 0 0,1 0-1 0 0,-1 0 1 0 0,0 0 0 0 0,0 0-1 0 0,1 1 1 0 0,-1-1-1 0 0,0 1 1 0 0,0 0-1 0 0,0 0 1 0 0,-1 0 0 0 0,1 0-1 0 0,0 0 1 0 0,0 1-1 0 0,0-1 1 0 0,-1 1-1 0 0,1 0 1 0 0,0 0 0 0 0,-1 0-1 0 0,1 1 1 0 0,0-1-1 0 0,0 1 1 0 0,-3 0 40 0 0,-5 5-33 0 0,0 0-1 0 0,0 1 1 0 0,0 0 0 0 0,1 1 0 0 0,0 0-1 0 0,0 0 1 0 0,1 1 0 0 0,0 1 0 0 0,0-1-1 0 0,1 1 1 0 0,1 1 0 0 0,0-1 0 0 0,0 1-1 0 0,1 1 1 0 0,0 1 33 0 0,4-11 17 0 0,-10 18 193 0 0,0-1-1 0 0,1 2 1 0 0,1-1-1 0 0,1 1 1 0 0,1 1-1 0 0,1 0 1 0 0,1 0-1 0 0,0 0 1 0 0,2 1-1 0 0,1 0 1 0 0,1-1-1 0 0,0 1 1 0 0,2 0-1 0 0,1 0 1 0 0,1 0-1 0 0,0 0 1 0 0,2 0-1 0 0,1-1 1 0 0,1 0-1 0 0,0 0 1 0 0,2 0-1 0 0,0-1 1 0 0,2 0-1 0 0,0 0 0 0 0,1-1 1 0 0,13 16-210 0 0,-6-14 176 0 0,0-1-1 0 0,1-1 1 0 0,1-1-1 0 0,1 0 1 0 0,1-2-1 0 0,0 0 1 0 0,1-2-1 0 0,1 0 1 0 0,0-2-1 0 0,1-1 1 0 0,0 0-1 0 0,1-2 1 0 0,25 6-176 0 0,-37-18-1522 0 0,-12-12-6272 0 0,-2 9 3883 0 0,0-3-2229 0 0</inkml:trace>
  <inkml:trace contextRef="#ctx0" brushRef="#br0" timeOffset="255.136">1004 646 12571 0 0,'0'0'1407'0'0,"0"0"-562"0"0,0 0-266 0 0,0 0 148 0 0,0 0 190 0 0,0 0 20 0 0,0 0-156 0 0,0 0-229 0 0,-8 32-226 0 0,-23 99-161 0 0,24-33-126 0 0,7-96-116 0 0,0 0 1 0 0,0 0 0 0 0,0 1 0 0 0,1-1 0 0 0,-1 0 0 0 0,1 0 0 0 0,-1 0-1 0 0,1 0 1 0 0,0 0 0 0 0,-1 0 0 0 0,1 0 0 0 0,0 0 0 0 0,1-1 0 0 0,-1 1-1 0 0,0 0 1 0 0,0-1 0 0 0,1 1 0 0 0,-1 0 0 0 0,1-1 0 0 0,-1 0 0 0 0,1 1-1 0 0,0-1 1 0 0,0 0 0 0 0,0 0 76 0 0,14 5-4128 0 0,3-4-4445 0 0,-11-2 3256 0 0</inkml:trace>
  <inkml:trace contextRef="#ctx0" brushRef="#br0" timeOffset="424.509">1061 219 6105 0 0,'0'0'816'0'0,"0"0"-968"0"0,0 0-680 0 0,0 0-336 0 0,0 0-120 0 0,0 0-169 0 0,0 0-439 0 0,0 0 1768 0 0</inkml:trace>
</inkml:ink>
</file>

<file path=ppt/ink/ink6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6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0 9194 0 0,'0'0'968'0'0,"0"0"-370"0"0,0 0-246 0 0,0 0 149 0 0,0 0 286 0 0,0 0 236 0 0,0 0 41 0 0,0 0-106 0 0,0 0-177 0 0,0 0-174 0 0,0 0-96 0 0,1 36-98 0 0,4 118-50 0 0,5 297 1199 0 0,-13-223-1753 0 0,-21-151-1687 0 0,13-65-2192 0 0,-4-5-3466 0 0,10-4 1529 0 0</inkml:trace>
</inkml:ink>
</file>

<file path=ppt/ink/ink6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 7514 0 0,'0'0'1165'0'0,"0"0"-262"0"0,0 0 8 0 0,0 0 269 0 0,0 0 178 0 0,0 0-43 0 0,0 0-274 0 0,0 0-253 0 0,0 0-201 0 0,0 0-121 0 0,0 0-101 0 0,36-2-100 0 0,112-3-67 0 0,103 4-1676 0 0,-156 1-8644 0 0,-71 0 3666 0 0</inkml:trace>
</inkml:ink>
</file>

<file path=ppt/ink/ink6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3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63 7346 0 0,'0'0'2380'0'0,"0"0"-928"0"0,0 0-389 0 0,0 0 72 0 0,0 0 129 0 0,0 0-81 0 0,0 0-337 0 0,0 0-326 0 0,0 0-225 0 0,-11 33-110 0 0,-31 100-46 0 0,41-131-134 0 0,0 0 1 0 0,0 0 0 0 0,1 0-1 0 0,-1 0 1 0 0,0 0 0 0 0,1 0-1 0 0,0 0 1 0 0,-1 0 0 0 0,1 0-1 0 0,0 0 1 0 0,0 0 0 0 0,0 1-1 0 0,0-1 1 0 0,0 0 0 0 0,0 0-1 0 0,1 0 1 0 0,-1 0 0 0 0,1 0-1 0 0,0 0 1 0 0,-1 0 0 0 0,1 0-1 0 0,0 0 1 0 0,0 0 0 0 0,0 0-1 0 0,1-1 1 0 0,-1 1 0 0 0,0 0-1 0 0,0-1 1 0 0,1 1 0 0 0,-1-1-1 0 0,1 1 1 0 0,1 0-6 0 0,3 3 32 0 0,1 1 97 0 0,1-1 0 0 0,-1 0 0 0 0,1 0 0 0 0,0 0 0 0 0,0-1 0 0 0,1 0 0 0 0,-1-1 0 0 0,1 0 0 0 0,0 0 0 0 0,0-1 0 0 0,0 0 0 0 0,0 0 0 0 0,0-1 0 0 0,0 0 0 0 0,0-1 0 0 0,0 0 0 0 0,0-1-1 0 0,1 1 1 0 0,-1-2 0 0 0,0 1 0 0 0,0-1 0 0 0,0-1 0 0 0,-1 0 0 0 0,1 0 0 0 0,-1-1 0 0 0,1 1 0 0 0,-1-2 0 0 0,0 1 0 0 0,-1-1 0 0 0,7-5-129 0 0,-9 5 15 0 0,1 0 0 0 0,-1 0 0 0 0,0 0-1 0 0,0 0 1 0 0,0-1 0 0 0,-1 0 0 0 0,1 0 0 0 0,-2 0 0 0 0,1-1 0 0 0,-1 1 0 0 0,0-1-1 0 0,0 0 1 0 0,0 0 0 0 0,-1 0 0 0 0,-1 0 0 0 0,1 0 0 0 0,-1 0 0 0 0,0 0 0 0 0,0-1-1 0 0,-1 1 1 0 0,0 0 0 0 0,-1-1 0 0 0,1 1 0 0 0,-1 0 0 0 0,-1-1 0 0 0,1 1 0 0 0,-1 0-1 0 0,-1 0 1 0 0,1 0 0 0 0,-1 1 0 0 0,0-1 0 0 0,-1 0 0 0 0,0 1 0 0 0,0 0-1 0 0,0 0 1 0 0,-1 0 0 0 0,1 1 0 0 0,-1-1 0 0 0,-1 1 0 0 0,-2-2-15 0 0,-75-28-3513 0 0,53 33-618 0 0,2 6-3624 0 0,17-1 669 0 0</inkml:trace>
</inkml:ink>
</file>

<file path=ppt/ink/ink6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 85 0 0 0,'0'0'363'0'0,"0"0"984"0"0,0 0 298 0 0,0 0 21 0 0,0 0-19 0 0,0 0-36 0 0,0 0-67 0 0,7-13-99 0 0,19-41-93 0 0,-26 53-1273 0 0,0 0 0 0 0,-1 0 0 0 0,1 1 0 0 0,0-1 0 0 0,0 0 0 0 0,0 0 0 0 0,-1 1 0 0 0,1-1 0 0 0,0 0 0 0 0,-1 1 0 0 0,1-1 1 0 0,0 0-1 0 0,-1 1 0 0 0,1-1 0 0 0,-1 0 0 0 0,0 1 0 0 0,1-1 0 0 0,-1 1 0 0 0,1-1 0 0 0,-1 1 0 0 0,0-1 0 0 0,1 1 0 0 0,-1 0 0 0 0,0-1 0 0 0,1 1 0 0 0,-1 0 0 0 0,0-1 0 0 0,0 1 0 0 0,1 0 0 0 0,-1 0 0 0 0,0 0 0 0 0,0 0 0 0 0,1-1 0 0 0,-1 1 1 0 0,0 0-1 0 0,0 1 0 0 0,0-1 0 0 0,1 0 0 0 0,-1 0 0 0 0,0 0 0 0 0,0 0 0 0 0,1 1 0 0 0,-1-1 0 0 0,0 0 0 0 0,0 0 0 0 0,1 1 0 0 0,-1-1 0 0 0,0 1 0 0 0,0 0-79 0 0,-1-1 199 0 0,-9 3 17 0 0,0 1 0 0 0,0 0 0 0 0,1 0 0 0 0,-1 1 0 0 0,1 1 0 0 0,0 0 0 0 0,0 0 0 0 0,0 1 0 0 0,0 1-216 0 0,-3 1 161 0 0,2-2-110 0 0,0 0 0 0 0,0 0 0 0 0,1 1 0 0 0,0 0 0 0 0,1 1 0 0 0,0 0-1 0 0,0 1 1 0 0,1-1 0 0 0,0 2 0 0 0,1-1 0 0 0,0 1 0 0 0,0 0 0 0 0,1 1-1 0 0,1-1 1 0 0,0 1 0 0 0,1 0 0 0 0,0 1 0 0 0,0-1 0 0 0,2 1 0 0 0,-1-1-1 0 0,2 1 1 0 0,-1 3-51 0 0,4-11 41 0 0,0-1-1 0 0,-1 1 1 0 0,1-1-1 0 0,1 0 1 0 0,-1 1-1 0 0,1-1 1 0 0,-1 0-1 0 0,1 0 1 0 0,0 0-1 0 0,1-1 1 0 0,-1 1-1 0 0,1-1 1 0 0,-1 0-1 0 0,1 0 1 0 0,0 0-1 0 0,0 0 1 0 0,1-1-1 0 0,-1 0 1 0 0,0 1-1 0 0,1-2 1 0 0,-1 1-1 0 0,1 0 1 0 0,0-1-1 0 0,0 0 1 0 0,-1 0-1 0 0,1 0 1 0 0,0-1-1 0 0,0 0 1 0 0,0 0-1 0 0,0 0 1 0 0,0 0-1 0 0,-1-1 1 0 0,1 0-1 0 0,0 0 1 0 0,0 0-1 0 0,-1 0 1 0 0,1-1-1 0 0,0 0 1 0 0,-1 0-1 0 0,0 0 1 0 0,1 0-41 0 0,9-9 154 0 0,0-1 0 0 0,-1 0 0 0 0,0-1 0 0 0,-1 0 0 0 0,-1-1 1 0 0,0 0-1 0 0,-1-1 0 0 0,0 0 0 0 0,-1-1 0 0 0,-1 0 0 0 0,1-3-154 0 0,16-26 202 0 0,-20 35-145 0 0,-5 9-59 0 0,-1 1 1 0 0,1-1-1 0 0,0 1 1 0 0,0-1-1 0 0,0 1 1 0 0,0-1-1 0 0,0 1 1 0 0,0-1-1 0 0,0 0 1 0 0,0 1-1 0 0,0-1 0 0 0,1 1 1 0 0,-1-1-1 0 0,0 1 1 0 0,0-1-1 0 0,0 1 1 0 0,1-1-1 0 0,-1 1 1 0 0,0-1-1 0 0,0 1 1 0 0,1-1-1 0 0,-1 1 1 0 0,0-1-1 0 0,1 1 1 0 0,-1 0-1 0 0,1-1 1 0 0,-1 1-1 0 0,1-1 1 0 0,-1 1-1 0 0,1 0 1 0 0,-1 0-1 0 0,1-1 1 0 0,-1 1-1 0 0,1 0 1 0 0,-1 0-1 0 0,1 0 1 0 0,-1-1-1 0 0,1 1 0 0 0,-1 0 1 0 0,1 0-1 0 0,-1 0 1 0 0,1 0-1 0 0,0 0 1 0 0,-1 0-1 0 0,1 0 1 0 0,-1 0-1 0 0,1 0 1 0 0,-1 1-1 0 0,1-1 1 0 0,-1 0-1 0 0,1 0 1 0 0,0 0-1 0 0,-1 1 1 0 0,1-1-1 0 0,-1 0 1 0 0,0 0-1 0 0,1 1 1 0 0,-1-1-1 0 0,1 0 1 0 0,-1 1-1 0 0,1-1 1 0 0,-1 1-1 0 0,0-1 1 0 0,1 1-1 0 0,-1-1 1 0 0,0 1-1 0 0,1-1 2 0 0,80 114-71 0 0,-63-83 40 0 0,-1 1-1 0 0,-2 1 1 0 0,-1 0-1 0 0,-2 1 1 0 0,-1 1-1 0 0,-2-1 0 0 0,-1 2 1 0 0,-2-1-1 0 0,-1 1 1 0 0,-2 0-1 0 0,-1 0 1 0 0,-4 35 31 0 0,-2-53-21 0 0,-1 0 0 0 0,0 0 1 0 0,-2 0-1 0 0,0-1 1 0 0,-1 0-1 0 0,0 0 0 0 0,-2-1 1 0 0,0 0-1 0 0,0 0 0 0 0,-2-2 1 0 0,0 1-1 0 0,0-1 1 0 0,-2-1-1 0 0,1 0 0 0 0,-2-1 1 0 0,0-1-1 0 0,0 0 1 0 0,-1-1-1 0 0,0 0 0 0 0,-1-2 1 0 0,0 0-1 0 0,-17 6 21 0 0,31-13 6 0 0,1 0-1 0 0,-1 1 0 0 0,1-2 1 0 0,-1 1-1 0 0,1 0 1 0 0,-1 0-1 0 0,0-1 1 0 0,0 1-1 0 0,1-1 1 0 0,-1 0-1 0 0,0 0 0 0 0,1 0 1 0 0,-1 0-1 0 0,0 0 1 0 0,0-1-1 0 0,1 1 1 0 0,-1-1-1 0 0,0 0 1 0 0,1 0-1 0 0,-1 0 0 0 0,1 0 1 0 0,-1 0-1 0 0,1-1 1 0 0,0 1-1 0 0,-1-1 1 0 0,1 1-1 0 0,0-1 1 0 0,0 0-1 0 0,0 0 0 0 0,0 0 1 0 0,0 0-1 0 0,1 0 1 0 0,-1 0-1 0 0,1 0 1 0 0,-1-1-1 0 0,1 1 1 0 0,0-1-1 0 0,0 1 1 0 0,0-1-1 0 0,0 1 0 0 0,0-1 1 0 0,0 0-1 0 0,1 1 1 0 0,-1-1-1 0 0,1 0 1 0 0,0 1-1 0 0,0-1 1 0 0,0-1-6 0 0,0-10-8 0 0,0-1 0 0 0,0 1 1 0 0,1 0-1 0 0,1-1 1 0 0,1 1-1 0 0,0 0 0 0 0,1 0 1 0 0,0 1-1 0 0,1-1 1 0 0,4-8 7 0 0,13-23-216 0 0,2 0 0 0 0,2 2 0 0 0,31-40 216 0 0,52-45-6805 0 0,-89 106 1412 0 0,-5 6-2072 0 0</inkml:trace>
</inkml:ink>
</file>

<file path=ppt/ink/ink6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138 0 9746 0 0,'0'0'2891'0'0,"0"0"-1386"0"0,0 0-537 0 0,0 0-1 0 0,0 0 61 0 0,0 0 23 0 0,0 0-200 0 0,0 0-275 0 0,0 0-167 0 0,0 0-149 0 0,0 0-98 0 0,-22 34-46 0 0,-67 106-23 0 0,63-68 9 0 0,27-61-71 0 0,-1-5-5 0 0,0 0 0 0 0,0-1-1 0 0,1 1 1 0 0,0 0-1 0 0,0-1 1 0 0,1 1 0 0 0,-1-1-1 0 0,1 0 1 0 0,0 1-1 0 0,1-1 1 0 0,-1 0-1 0 0,1 0 1 0 0,0 0 0 0 0,0-1-1 0 0,1 1 1 0 0,-1-1-1 0 0,1 0 1 0 0,0 0-1 0 0,0 0 1 0 0,1 0 0 0 0,-1-1-1 0 0,1 1 1 0 0,-1-1-1 0 0,1 0 1 0 0,0-1 0 0 0,1 1-1 0 0,-1-1 1 0 0,0 0-1 0 0,0 0 1 0 0,1-1-1 0 0,-1 0 1 0 0,1 0 0 0 0,2 1-26 0 0,1-1 79 0 0,-1 0 1 0 0,0-1-1 0 0,1 0 0 0 0,-1 0 1 0 0,1-1-1 0 0,-1 0 1 0 0,0 0-1 0 0,0-1 1 0 0,1 0-1 0 0,-1-1 1 0 0,0 1-1 0 0,-1-2 1 0 0,1 1-1 0 0,0-1 1 0 0,-1 0-1 0 0,0-1 1 0 0,0 1-1 0 0,0-1 0 0 0,-1-1 1 0 0,0 1-1 0 0,1-1 1 0 0,-2 0-1 0 0,1-1 1 0 0,-1 1-1 0 0,0-1 1 0 0,-1 0-1 0 0,1-1 1 0 0,-1 1-1 0 0,-1-1 1 0 0,1 1-1 0 0,-2-1 0 0 0,1 0 1 0 0,-1 0-1 0 0,0-1 1 0 0,0 1-1 0 0,-1 0 1 0 0,0-1-1 0 0,-1 1 1 0 0,0 0-1 0 0,0-1 1 0 0,-1 1-80 0 0,-3-2-195 0 0,-1 0 0 0 0,-1 0 1 0 0,0 0-1 0 0,0 1 0 0 0,-1 0 0 0 0,0 1 1 0 0,0 0-1 0 0,-1 0 0 0 0,0 0 1 0 0,-1 1-1 0 0,1 0 0 0 0,-1 0 0 0 0,-1 1 1 0 0,-4-2 194 0 0,-28-13-3205 0 0,11 9-5716 0 0,16 8-1086 0 0</inkml:trace>
</inkml:ink>
</file>

<file path=ppt/ink/ink6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2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1 342 0 0 0,'0'0'260'0'0,"0"0"93"0"0,0 0 318 0 0,0 0 631 0 0,0 0 537 0 0,0 0 309 0 0,0 0 10 0 0,0 0-157 0 0,0 0-197 0 0,0 0-229 0 0,31 6-188 0 0,101 18-187 0 0,-45-28 461 0 0,-74 0-1353 0 0,5-1-129 0 0,0-2 1 0 0,0 0 0 0 0,0 0 0 0 0,-1-2 0 0 0,-1 0-1 0 0,1-1 1 0 0,-1-1 0 0 0,-1 0 0 0 0,0-1-1 0 0,-1-1 1 0 0,0 0 0 0 0,-1-1 0 0 0,0 0 0 0 0,-1-1-1 0 0,-1-1 1 0 0,0 0 0 0 0,-1 0 0 0 0,-1-1 0 0 0,-1 0-1 0 0,0-1 1 0 0,4-16-180 0 0,-8-35 283 0 0,-5 68-291 0 0,1 1 0 0 0,0 0-1 0 0,-1-1 1 0 0,1 1 0 0 0,-1 0 0 0 0,1 0 0 0 0,-1-1-1 0 0,0 1 1 0 0,1 0 0 0 0,-1 0 0 0 0,1 0 0 0 0,-1 0 0 0 0,1 0-1 0 0,-1 0 1 0 0,0-1 0 0 0,1 1 0 0 0,-1 0 0 0 0,1 1 0 0 0,-1-1-1 0 0,1 0 1 0 0,-1 0 0 0 0,1 0 0 0 0,-1 0 0 0 0,0 0-1 0 0,1 1 1 0 0,-1-1 0 0 0,1 0 0 0 0,-1 0 0 0 0,1 1 0 0 0,-1-1-1 0 0,1 0 1 0 0,0 1 0 0 0,-1-1 0 0 0,1 1 0 0 0,-1-1 0 0 0,1 0-1 0 0,0 1 1 0 0,-1-1 0 0 0,1 1 0 0 0,0-1 0 0 0,-1 1-1 0 0,1-1 1 0 0,0 1 0 0 0,0-1 0 0 0,0 1 0 0 0,-1-1 0 0 0,1 1-1 0 0,0 0 1 0 0,0-1 0 0 0,0 1 0 0 0,0-1 0 0 0,0 1 0 0 0,0-1-1 0 0,0 1 9 0 0,-7 22-28 0 0,1 0-1 0 0,1 0 0 0 0,1 0 0 0 0,1 0 1 0 0,2 1-1 0 0,0-1 0 0 0,1 12 29 0 0,0-25-8 0 0,1 166 35 0 0,19 118-27 0 0,-12-233-56 0 0,-3 2 1 0 0,-2-1-1 0 0,-3 0 1 0 0,-2 1 0 0 0,-4-1-1 0 0,-2-1 1 0 0,-6 20 55 0 0,5-48-118 0 0,-1 0 1 0 0,-2-1 0 0 0,-1 0-1 0 0,-1-1 1 0 0,-19 29 117 0 0,27-50 10 0 0,-1-1-1 0 0,0 1 0 0 0,0-1 1 0 0,-1 0-1 0 0,0-1 1 0 0,-1 0-1 0 0,0 0 0 0 0,0-1 1 0 0,-1 0-1 0 0,0 0 0 0 0,0-1 1 0 0,0-1-1 0 0,-1 0 1 0 0,0 0-1 0 0,0-1 0 0 0,0 0 1 0 0,-1-1-1 0 0,1-1 1 0 0,-2 1-10 0 0,9-2 21 0 0,1 0 0 0 0,-1 0 0 0 0,0-1 1 0 0,1 1-1 0 0,-1-1 0 0 0,0 0 1 0 0,1 0-1 0 0,-1 0 0 0 0,0 0 1 0 0,0-1-1 0 0,1 1 0 0 0,-1-1 0 0 0,0 0 1 0 0,1 0-1 0 0,-1 0 0 0 0,1-1 1 0 0,0 1-1 0 0,-1-1 0 0 0,1 0 1 0 0,0 0-1 0 0,0 0 0 0 0,0 0 0 0 0,0-1 1 0 0,0 1-1 0 0,1-1 0 0 0,-1 0 1 0 0,1 0-1 0 0,0 1 0 0 0,-1-2 1 0 0,1 1-1 0 0,1 0 0 0 0,-1 0 0 0 0,0-1 1 0 0,1 1-1 0 0,-1-4-21 0 0,-1-6 36 0 0,1 0-1 0 0,0 0 1 0 0,2 0-1 0 0,-1-1 1 0 0,2 1-1 0 0,-1 0 1 0 0,2 0 0 0 0,0 0-1 0 0,0 0 1 0 0,2 0-1 0 0,-1 0 1 0 0,4-6-36 0 0,9-23 9 0 0,2 1 1 0 0,2 1-1 0 0,2 0 1 0 0,2 2-1 0 0,1 1 0 0 0,1 0 1 0 0,3 2-1 0 0,1 1 1 0 0,1 2-1 0 0,1 1 1 0 0,2 1-1 0 0,14-7-9 0 0,88-44-1895 0 0,-103 73-2966 0 0,2 5-4198 0 0,-28 4 4236 0 0,-4 2 2871 0 0</inkml:trace>
</inkml:ink>
</file>

<file path=ppt/ink/ink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1.6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0 195 0 0 0,'0'0'477'0'0,"0"0"137"0"0,0 0 43 0 0,0 0 280 0 0,0 0 308 0 0,0 0 217 0 0,0 0-10 0 0,0 0-214 0 0,0 0-214 0 0,0 0-221 0 0,0 0-174 0 0,0 0-99 0 0,0 0-44 0 0,29 0-7 0 0,135-3 440 0 0,-128 3-182 0 0,5-1 35 0 0,-12 2 3502 0 0,-24-30-2517 0 0,-5 23-1628 0 0,1 0-1 0 0,-2 0 1 0 0,1 0-1 0 0,-1 0 1 0 0,1 0-1 0 0,-2 0 0 0 0,1 0 1 0 0,-1 0-1 0 0,0 0 1 0 0,0 0-1 0 0,0 1 1 0 0,-1-1-1 0 0,0 1 1 0 0,0 0-1 0 0,0 0 0 0 0,-3-3-128 0 0,-54-46-34 0 0,29 45-2908 0 0,31 30-12100 0 0,3-20 10513 0 0</inkml:trace>
</inkml:ink>
</file>

<file path=ppt/ink/ink6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5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123 409 0 0 0,'0'0'1218'0'0,"0"0"242"0"0,0 0 264 0 0,0 0 189 0 0,0 0 64 0 0,0 0-28 0 0,0 0-99 0 0,0 0-158 0 0,0 0-244 0 0,0 0-247 0 0,0 0-181 0 0,0 0-129 0 0,-19 16-55 0 0,-57 45-63 0 0,75-60-749 0 0,1-1-1 0 0,-1 1 1 0 0,1-1-1 0 0,-1 0 1 0 0,0 1 0 0 0,1-1-1 0 0,-1 0 1 0 0,0 0-1 0 0,0 1 1 0 0,1-1-1 0 0,-1 0 1 0 0,0 0-1 0 0,1 0 1 0 0,-1 0-1 0 0,0 0 1 0 0,0 0 0 0 0,1 0-1 0 0,-1 0 1 0 0,0 0-1 0 0,0 0 1 0 0,1 0-1 0 0,-1-1 1 0 0,0 1-1 0 0,0 0 1 0 0,1 0-1 0 0,-1-1 1 0 0,0 1 0 0 0,1-1-1 0 0,-1 1 1 0 0,1 0-1 0 0,-1-1 1 0 0,1 1-1 0 0,-1-1 1 0 0,0 1-1 0 0,1-1 1 0 0,0 0-1 0 0,-1 1 1 0 0,1-1 0 0 0,-1 0-1 0 0,1 1 1 0 0,0-1-1 0 0,-1 0 1 0 0,1 1-1 0 0,0-1 1 0 0,0 0-1 0 0,-1 1 1 0 0,1-1-1 0 0,0 0 1 0 0,0 0 0 0 0,0 1-1 0 0,0-1 1 0 0,0 0-1 0 0,0 0 1 0 0,0 1-1 0 0,0-1 1 0 0,0 0-1 0 0,1 0 1 0 0,-1 1-1 0 0,0-1 1 0 0,0 0 0 0 0,1 1-1 0 0,-1-1 1 0 0,0 0-1 0 0,1 1 1 0 0,-1-1-1 0 0,1 1 1 0 0,-1-1-1 0 0,1 0-23 0 0,-1-4 157 0 0,2-16 6 0 0,0-1-1 0 0,1 1 1 0 0,2 0 0 0 0,0 0 0 0 0,1 1-1 0 0,1-1 1 0 0,1 1 0 0 0,0 0 0 0 0,2 1-1 0 0,0 0 1 0 0,1 1 0 0 0,5-5-163 0 0,106-122-2831 0 0,-89 118-537 0 0,-9 14-4379 0 0,-16 8-1970 0 0</inkml:trace>
</inkml:ink>
</file>

<file path=ppt/ink/ink6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6321 0 0,'0'0'2312'0'0,"0"0"-593"0"0,0 0-311 0 0,0 0-57 0 0,0 0-44 0 0,0 0-147 0 0,0 0-232 0 0,0 0-245 0 0,0 0-214 0 0,0 0-132 0 0,0 0-131 0 0,0 0-70 0 0,0 0-33 0 0,-26 31-48 0 0,-79 98-3 0 0,102-127-49 0 0,1-1 0 0 0,0 1 1 0 0,0 0-1 0 0,0 0 1 0 0,0 0-1 0 0,0 0 1 0 0,1 0-1 0 0,-1 0 0 0 0,0 1 1 0 0,1-1-1 0 0,0 1 1 0 0,0-1-1 0 0,0 1 0 0 0,0-1 1 0 0,0 1-1 0 0,0-1 1 0 0,0 1-1 0 0,1 0 0 0 0,0 0 1 0 0,-1-1-1 0 0,1 1 1 0 0,0 0-1 0 0,0 0 1 0 0,0-1-1 0 0,1 3-3 0 0,1 3 23 0 0,1-1 40 0 0,0 1 0 0 0,0-1 0 0 0,0 0 0 0 0,1 0 0 0 0,0-1 0 0 0,0 1 0 0 0,1-1 0 0 0,0 0 0 0 0,0 0 0 0 0,0 0 0 0 0,1-1 0 0 0,-1 0 0 0 0,2 0 0 0 0,-1 0 0 0 0,0-1 0 0 0,1 0 0 0 0,0 0 0 0 0,0 0 0 0 0,0-1 0 0 0,0 0 0 0 0,0-1 0 0 0,1 1 0 0 0,-1-1 1 0 0,1-1-1 0 0,0 0 0 0 0,0 0 0 0 0,-1 0 0 0 0,1-1 0 0 0,0 0 0 0 0,4-1-63 0 0,-4 2 108 0 0,-1-1-1 0 0,1 0 1 0 0,-1 0 0 0 0,1 0 0 0 0,-1-1-1 0 0,1 0 1 0 0,-1-1 0 0 0,0 0 0 0 0,0 0 0 0 0,1 0-1 0 0,-1-1 1 0 0,-1 0 0 0 0,1 0 0 0 0,0-1-1 0 0,-1 0 1 0 0,0 0 0 0 0,0 0 0 0 0,0-1 0 0 0,0 0-1 0 0,-1 0 1 0 0,1-1 0 0 0,-2 1 0 0 0,1-1-1 0 0,0 0 1 0 0,-1 0 0 0 0,0-1 0 0 0,-1 0 0 0 0,1 1-1 0 0,-1-1 1 0 0,-1 0 0 0 0,1 0 0 0 0,-1 0-1 0 0,1-7-107 0 0,-3 8-40 0 0,0 0 0 0 0,0 0 0 0 0,-1 1 0 0 0,1-1 0 0 0,-1 0 0 0 0,-1 0 0 0 0,1 1 0 0 0,-1-1-1 0 0,0 0 1 0 0,0 1 0 0 0,0 0 0 0 0,-1-1 0 0 0,0 1 0 0 0,0 0 0 0 0,-1 1 0 0 0,1-1 0 0 0,-1 0-1 0 0,0 1 1 0 0,0 0 0 0 0,0 0 0 0 0,-1 0 0 0 0,1 0 0 0 0,-1 1 0 0 0,0 0 0 0 0,0 0 0 0 0,-4-2 40 0 0,-70-23-3798 0 0,51 25-723 0 0,0 5-3896 0 0,16 1 2093 0 0</inkml:trace>
</inkml:ink>
</file>

<file path=ppt/ink/ink6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5681 0 0,'0'0'1135'0'0,"0"0"57"0"0,0 0 583 0 0,0 0 531 0 0,0 0 155 0 0,0 0-349 0 0,0 0-665 0 0,0 0-465 0 0,0 0-285 0 0,0 0-125 0 0,0 0-84 0 0,0 0-105 0 0,0 0-81 0 0,13-19-52 0 0,85-116 332 0 0,-91 127-509 0 0,3-6-24 0 0,0 1 1 0 0,1 0-1 0 0,0 0 1 0 0,1 2 0 0 0,1-1-1 0 0,0 2 1 0 0,0 0-1 0 0,1 0 1 0 0,0 1 0 0 0,1 1-1 0 0,0 0 1 0 0,0 1-1 0 0,9-2-49 0 0,-22 9-2 0 0,-1 0 0 0 0,0-1 0 0 0,1 1 0 0 0,-1 0-1 0 0,1 1 1 0 0,-1-1 0 0 0,1 0 0 0 0,-1 0 0 0 0,0 1 0 0 0,1-1-1 0 0,-1 0 1 0 0,0 1 0 0 0,1-1 0 0 0,-1 1 0 0 0,0 0-1 0 0,1 0 1 0 0,-1-1 0 0 0,0 1 0 0 0,0 0 0 0 0,0 0 0 0 0,0 0-1 0 0,0 0 1 0 0,0 0 0 0 0,0 0 0 0 0,0 0 0 0 0,0 1 0 0 0,0-1-1 0 0,-1 0 1 0 0,1 0 0 0 0,-1 1 0 0 0,1-1 0 0 0,-1 0-1 0 0,1 1 1 0 0,-1-1 0 0 0,1 1 0 0 0,-1-1 0 0 0,0 0 0 0 0,0 1-1 0 0,0-1 1 0 0,0 1 0 0 0,0-1 0 0 0,0 1 0 0 0,0-1 0 0 0,-1 1-1 0 0,1-1 1 0 0,0 0 0 0 0,-1 1 0 0 0,1-1 0 0 0,-1 0-1 0 0,0 2 3 0 0,0 11 11 0 0,1 5 35 0 0,-1-16-41 0 0,0-1 1 0 0,0 0 0 0 0,0 0-1 0 0,1 1 1 0 0,-1-1 0 0 0,0 1-1 0 0,1-1 1 0 0,0 0 0 0 0,0 1-1 0 0,0-1 1 0 0,0 1 0 0 0,0-1 0 0 0,0 1-1 0 0,1-1 1 0 0,-1 1 0 0 0,1-1-1 0 0,-1 0 1 0 0,1 1 0 0 0,0-1-1 0 0,0 0 1 0 0,0 0 0 0 0,0 1-1 0 0,1-1 1 0 0,-1 0 0 0 0,0 0 0 0 0,1 0-1 0 0,0-1 1 0 0,-1 1 0 0 0,1 0-1 0 0,0-1 1 0 0,0 1 0 0 0,0-1-1 0 0,0 1 1 0 0,0-1 0 0 0,0 0-1 0 0,0 0 1 0 0,1 0 0 0 0,-1 0-1 0 0,0 0 1 0 0,1 0 0 0 0,-1-1 0 0 0,0 1-1 0 0,1-1 1 0 0,-1 0 0 0 0,1 1-1 0 0,-1-1 1 0 0,2-1-6 0 0,125-53 311 0 0,-25 15-255 0 0,-103 38-59 0 0,0 0-1 0 0,0 1 1 0 0,1-1 0 0 0,-1 1 0 0 0,0-1 0 0 0,0 1 0 0 0,1 0 0 0 0,-1 0 0 0 0,0-1-1 0 0,0 1 1 0 0,1 0 0 0 0,-1 0 0 0 0,0 0 0 0 0,1 0 0 0 0,-1 0 0 0 0,0 1 0 0 0,0-1-1 0 0,1 0 1 0 0,-1 1 0 0 0,0-1 0 0 0,0 1 0 0 0,1-1 0 0 0,-1 1 0 0 0,0-1-1 0 0,0 1 1 0 0,0 0 0 0 0,0 0 0 0 0,0-1 0 0 0,0 1 0 0 0,0 0 0 0 0,0 0 0 0 0,0 0-1 0 0,-1 0 1 0 0,1 0 0 0 0,0 0 0 0 0,0 1 0 0 0,-1-1 0 0 0,1 0 0 0 0,-1 0-1 0 0,1 0 1 0 0,-1 0 0 0 0,0 1 0 0 0,1-1 0 0 0,-1 0 0 0 0,0 1 0 0 0,0-1 0 0 0,0 0-1 0 0,0 0 1 0 0,0 2 3 0 0,6 31-131 0 0,14 32 39 0 0,25-48-2827 0 0,-34-18 369 0 0,11-1-7940 0 0,-18-2 3162 0 0</inkml:trace>
</inkml:ink>
</file>

<file path=ppt/ink/ink6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0 2593 0 0,'0'0'1740'0'0,"0"0"-252"0"0,0 0-71 0 0,0 0 176 0 0,0 0 236 0 0,0 0 70 0 0,0 0-224 0 0,0 0-375 0 0,0 0-386 0 0,0 0-264 0 0,0 0-115 0 0,0 0-12 0 0,0 0 58 0 0,1 16 3 0 0,-6 175 1408 0 0,-10-42-1295 0 0,6 1 1 0 0,8 73-698 0 0,21-128-923 0 0,-7-106-6452 0 0,-8-25-3856 0 0,-4 25 8052 0 0</inkml:trace>
</inkml:ink>
</file>

<file path=ppt/ink/ink6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2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 1832 0 0,'0'0'3733'0'0,"0"0"-2199"0"0,0 0-638 0 0,0 0 264 0 0,0 0 394 0 0,0 0 218 0 0,0 0-118 0 0,0 0-304 0 0,33-2-242 0 0,102-6-153 0 0,165-27 2551 0 0,-62 4-2976 0 0,-77 23-4377 0 0,-121 14-4303 0 0,-30-1 259 0 0</inkml:trace>
</inkml:ink>
</file>

<file path=ppt/ink/ink6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0 560 0 0,'0'0'2677'0'0,"0"0"-565"0"0,0 0-131 0 0,0 0 92 0 0,0 0 17 0 0,0 0-124 0 0,0 0-380 0 0,0 0-438 0 0,0 0-307 0 0,0 0-165 0 0,0 0-86 0 0,0 0-54 0 0,0 0-60 0 0,-3 17-96 0 0,-16 125 439 0 0,13 30-1312 0 0,12-165-1448 0 0,-2-6-2744 0 0,-1-1-6032 0 0,-3 0 8042 0 0</inkml:trace>
</inkml:ink>
</file>

<file path=ppt/ink/ink6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9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4473 0 0,'0'0'1291'0'0,"0"0"-304"0"0,0 0 138 0 0,0 0 368 0 0,0 0 190 0 0,0 0-46 0 0,0 0-251 0 0,0 0-268 0 0,0 0-182 0 0,32 1-165 0 0,102 2-182 0 0,124 23-484 0 0,-211-17-2866 0 0,-31-5-1002 0 0,0 0-3426 0 0,-9-3 3308 0 0</inkml:trace>
</inkml:ink>
</file>

<file path=ppt/ink/ink6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5033 0 0,'0'0'1364'0'0,"0"0"-74"0"0,0 0 298 0 0,0 0 286 0 0,0 0-55 0 0,0 0-328 0 0,0 0-429 0 0,0 0-316 0 0,37-3-201 0 0,116-14-149 0 0,134-36-1199 0 0,-283 53 600 0 0,43-3-5603 0 0,-32 2-1349 0 0</inkml:trace>
</inkml:ink>
</file>

<file path=ppt/ink/ink6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7642 0 0,'0'0'2195'0'0,"0"0"-872"0"0,0 0-555 0 0,0 0-163 0 0,0 0 122 0 0,0 0 225 0 0,0 0 177 0 0,0 0 28 0 0,0 0-50 0 0,0 0-99 0 0,0 0-160 0 0,0 0-139 0 0,3 32-111 0 0,8 103-80 0 0,1 271 1220 0 0,45-114-2709 0 0,-56-281-219 0 0,-3-5-6788 0 0,-3-8-3704 0 0,2-2 10479 0 0</inkml:trace>
</inkml:ink>
</file>

<file path=ppt/ink/ink6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 9850 0 0,'0'0'1254'0'0,"0"0"-311"0"0,0 0-199 0 0,0 0 180 0 0,0 0 260 0 0,0 0 116 0 0,0 0-130 0 0,0 0-227 0 0,35-6-184 0 0,112-16-175 0 0,165-9 645 0 0,-130 26-1930 0 0,-105 6-2478 0 0,17-1-8353 0 0,-78 0 6060 0 0</inkml:trace>
</inkml:ink>
</file>

<file path=ppt/ink/ink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0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 3145 0 0,'0'0'693'0'0,"0"0"-171"0"0,0 0 28 0 0,0 0 409 0 0,0 0 508 0 0,0 0 212 0 0,0 0-58 0 0,0 0-257 0 0,0 0-327 0 0,0 0-267 0 0,0 0-174 0 0,10 22-90 0 0,61 137 983 0 0,-56-121-1043 0 0,-2 1 1 0 0,-1 1-1 0 0,-2 0 0 0 0,-2 0 0 0 0,2 30-446 0 0,23 104 383 0 0,-24-159-215 0 0,-9-15-79 0 0,17-22 1880 0 0,49-130-387 0 0,3-9-865 0 0,37-136-717 0 0,-82 204-817 0 0,-23 97-6483 0 0,0 10-218 0 0,-1-6-384 0 0</inkml:trace>
  <inkml:trace contextRef="#ctx0" brushRef="#br0" timeOffset="331.162">573 471 5241 0 0,'0'0'2582'0'0,"0"0"-823"0"0,0 0-488 0 0,0 0-53 0 0,0 0 45 0 0,0 0-45 0 0,0 0-191 0 0,0 0-265 0 0,0 0-230 0 0,0 0-161 0 0,0 0-109 0 0,0 0-86 0 0,0 0-25 0 0,-3 24-17 0 0,-16 114 58 0 0,8 20-754 0 0,4-134-459 0 0,3-12-1880 0 0,2 0-5285 0 0,2-12 4941 0 0,0 0 1001 0 0</inkml:trace>
  <inkml:trace contextRef="#ctx0" brushRef="#br0" timeOffset="851.758">445 445 1920 0 0,'0'0'2285'0'0,"0"0"-382"0"0,0 0-261 0 0,0 0-23 0 0,0 0 17 0 0,0 0-100 0 0,0 0-278 0 0,0 0-298 0 0,0 0-221 0 0,0 0-144 0 0,0 0-58 0 0,0 0-38 0 0,0 0-51 0 0,19-2-30 0 0,128-18 640 0 0,39 2-41 0 0,-185 18-1020 0 0,0-1 1 0 0,0 1-1 0 0,0 0 1 0 0,0 0-1 0 0,0 0 1 0 0,0 0-1 0 0,0 0 1 0 0,0 0-1 0 0,0 0 1 0 0,0 1-1 0 0,-1-1 0 0 0,1 0 1 0 0,0 0-1 0 0,0 1 1 0 0,0-1-1 0 0,0 0 1 0 0,0 1-1 0 0,0-1 1 0 0,-1 1-1 0 0,1 0 1 0 0,0-1-1 0 0,0 1 1 0 0,-1-1-1 0 0,1 1 1 0 0,0 0-1 0 0,-1 0 1 0 0,1-1-1 0 0,-1 1 1 0 0,1 0-1 0 0,-1 0 1 0 0,1 0-1 0 0,-1 0 1 0 0,1-1-1 0 0,-1 1 1 0 0,0 0-1 0 0,0 0 1 0 0,1 0-1 0 0,-1 0 1 0 0,0 0-1 0 0,0 0 1 0 0,0 0-1 0 0,0 0 1 0 0,0 0-1 0 0,0 0 1 0 0,0 0-1 0 0,-1 0 1 0 0,1 0-1 0 0,0 0 1 0 0,0 0-1 0 0,-1 0 3 0 0,-24 43 62 0 0,-111 88 39 0 0,135-128-130 0 0,0 1 0 0 0,1-1-1 0 0,-1 1 1 0 0,1-1 0 0 0,0 1 0 0 0,0-1 0 0 0,0 1-1 0 0,0-1 1 0 0,1 1 0 0 0,0-1 0 0 0,0 1 0 0 0,0-1-1 0 0,1 0 1 0 0,-1 0 0 0 0,1 0 0 0 0,0 1 0 0 0,0-1-1 0 0,0-1 1 0 0,1 1 0 0 0,0 0 0 0 0,-1-1 0 0 0,1 1-1 0 0,0-1 1 0 0,1 0 0 0 0,-1 0 0 0 0,1 0 0 0 0,-1 0-1 0 0,1-1 1 0 0,0 1 0 0 0,0-1 0 0 0,0 0 0 0 0,0 0-1 0 0,1 0 30 0 0,17 16-180 0 0,-16-14 190 0 0,-1-1 1 0 0,-1 1 0 0 0,1 1-1 0 0,-1-1 1 0 0,1 1 0 0 0,-1-1-1 0 0,0 1 1 0 0,-1 0 0 0 0,1 1-1 0 0,-1-1 1 0 0,0 1 0 0 0,-1-1-1 0 0,1 1 1 0 0,-1 0 0 0 0,0 0-1 0 0,-1 0 1 0 0,1 0 0 0 0,-1 0-1 0 0,0 0 1 0 0,-1 1 0 0 0,1 4-11 0 0,-4-7 39 0 0,0 0 1 0 0,-1 0-1 0 0,1-1 1 0 0,0 0-1 0 0,-1 0 1 0 0,0 0-1 0 0,0 0 1 0 0,0 0-1 0 0,0-1 1 0 0,0 0-1 0 0,0 0 1 0 0,-1 0-1 0 0,1 0 1 0 0,-1-1-1 0 0,1 1 1 0 0,-1-1-1 0 0,0 0 1 0 0,1-1-1 0 0,-1 1 1 0 0,0-1-1 0 0,-4 0-39 0 0,-108-2-2254 0 0,78-3-1317 0 0,1-3-3430 0 0,24 4-189 0 0</inkml:trace>
</inkml:ink>
</file>

<file path=ppt/ink/ink6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0 1568 0 0,'0'0'2181'0'0,"0"0"-629"0"0,0 0-258 0 0,0 0 129 0 0,0 0 162 0 0,0 0-4 0 0,0 0-222 0 0,0 0-300 0 0,-21 33-285 0 0,-66 105-196 0 0,85-135-538 0 0,-1 0 1 0 0,1 0-1 0 0,0 1 1 0 0,-1-1-1 0 0,2 1 0 0 0,-1-1 1 0 0,0 1-1 0 0,1 0 1 0 0,-1-1-1 0 0,1 1 1 0 0,0 0-1 0 0,0 0 1 0 0,1 0-1 0 0,-1 0 0 0 0,1 0 1 0 0,0 0-1 0 0,0 0 1 0 0,1 2-41 0 0,0 5 149 0 0,0-5-46 0 0,1 0-1 0 0,-1 0 0 0 0,1 0 1 0 0,1 0-1 0 0,-1 0 0 0 0,1 0 1 0 0,0-1-1 0 0,0 1 0 0 0,0-1 1 0 0,1 0-1 0 0,0 0 1 0 0,0 0-1 0 0,1 0 0 0 0,-1-1 1 0 0,1 0-1 0 0,0 0 0 0 0,0 0 1 0 0,0 0-1 0 0,0-1 0 0 0,1 0 1 0 0,0 0-1 0 0,-1 0 0 0 0,1-1 1 0 0,0 0-1 0 0,0 0 0 0 0,0 0 1 0 0,1-1-1 0 0,-1 0 0 0 0,0 0 1 0 0,1-1-1 0 0,3 1-102 0 0,1-1 192 0 0,-2 0 1 0 0,1 1 0 0 0,0-1 0 0 0,-1-1 0 0 0,1 0 0 0 0,-1 0 0 0 0,1-1 0 0 0,-1 0 0 0 0,0 0 0 0 0,1-1 1 0 0,-1-1-1 0 0,-1 1 0 0 0,8-5-193 0 0,-10 4 53 0 0,1 1 1 0 0,-1-2 0 0 0,0 1 0 0 0,-1-1 0 0 0,1 1 0 0 0,-1-1 0 0 0,0-1-1 0 0,0 1 1 0 0,-1-1 0 0 0,0 0 0 0 0,0 0 0 0 0,0 0 0 0 0,0-1 0 0 0,-1 1-1 0 0,0-1 1 0 0,-1 0 0 0 0,1 1 0 0 0,-1-1 0 0 0,-1-1 0 0 0,1 1 0 0 0,-1 0-1 0 0,0 0 1 0 0,-1 0 0 0 0,0-1 0 0 0,0 1 0 0 0,-1 0 0 0 0,1 0 0 0 0,-2-1-1 0 0,1 1 1 0 0,-1 0 0 0 0,0 0 0 0 0,0 0 0 0 0,-1 1 0 0 0,-3-7-54 0 0,2 7-129 0 0,0 0 1 0 0,-1 0-1 0 0,0 0 1 0 0,0 1-1 0 0,0-1 0 0 0,-1 1 1 0 0,0 1-1 0 0,0-1 1 0 0,0 1-1 0 0,0 0 1 0 0,-1 0-1 0 0,0 1 1 0 0,1 0-1 0 0,-1 0 1 0 0,-1 1-1 0 0,1-1 1 0 0,-7 0 128 0 0,-33-5-3266 0 0,1 6-3463 0 0,30 2-666 0 0</inkml:trace>
</inkml:ink>
</file>

<file path=ppt/ink/ink6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33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203 178 1280 0 0,'0'0'1377'0'0,"0"0"-189"0"0,0 0-125 0 0,0 0 117 0 0,0 0 199 0 0,0 0 100 0 0,0 0-52 0 0,0 0-180 0 0,36-20-155 0 0,116-66-154 0 0,-37 39 567 0 0,-89 40-1227 0 0,1 1 1 0 0,0 1-1 0 0,0 2 0 0 0,0 0 0 0 0,1 2 0 0 0,-1 1 0 0 0,16 3-278 0 0,-40-3 4 0 0,-1 0 0 0 0,0 1 0 0 0,1-1-1 0 0,-1 1 1 0 0,0 0 0 0 0,1-1-1 0 0,-1 1 1 0 0,0 0 0 0 0,0 0 0 0 0,0 1-1 0 0,0-1 1 0 0,0 0 0 0 0,0 1 0 0 0,0-1-1 0 0,0 1 1 0 0,-1-1 0 0 0,1 1-1 0 0,-1 0 1 0 0,1 0 0 0 0,-1 0 0 0 0,1 0-1 0 0,-1 0 1 0 0,0 0 0 0 0,0 0 0 0 0,0 0-1 0 0,0 1 1 0 0,-1-1 0 0 0,1 0 0 0 0,-1 0-1 0 0,1 1 1 0 0,-1-1 0 0 0,0 0-1 0 0,1 1 1 0 0,-1-1 0 0 0,-1 1 0 0 0,1-1-1 0 0,0 0 1 0 0,-1 1-4 0 0,-35 85 501 0 0,4-50-405 0 0,-1-2 0 0 0,-3-2 0 0 0,0-1 0 0 0,-12 6-96 0 0,-58 54 83 0 0,67-55-37 0 0,1 2-1 0 0,1 1 1 0 0,3 2 0 0 0,-18 30-46 0 0,10 35 112 0 0,41-104-95 0 0,1-1 0 0 0,-1 1 0 0 0,1 0 0 0 0,0-1 0 0 0,0 1 0 0 0,1 0 0 0 0,-1-1 1 0 0,1 1-1 0 0,0 0 0 0 0,0-1 0 0 0,0 1 0 0 0,0-1 0 0 0,0 1 0 0 0,1-1 0 0 0,0 0 0 0 0,0 1 0 0 0,0-1 0 0 0,0 0 0 0 0,0 0 0 0 0,0 0 0 0 0,1-1 0 0 0,0 1 0 0 0,-1-1 0 0 0,1 1 0 0 0,0-1 1 0 0,0 0-1 0 0,0 0 0 0 0,0 0 0 0 0,1 0 0 0 0,-1-1-17 0 0,18 6 240 0 0,0-2 1 0 0,0 0 0 0 0,0-1 0 0 0,0-2-1 0 0,1 0 1 0 0,-1-1 0 0 0,1-1-1 0 0,-1-1 1 0 0,1-1 0 0 0,-1-1 0 0 0,0 0-1 0 0,12-5-240 0 0,106-30-697 0 0,-117 15-3730 0 0,-19 2-7700 0 0,-3 14 7471 0 0</inkml:trace>
  <inkml:trace contextRef="#ctx0" brushRef="#br0" timeOffset="269.834">1 414 6737 0 0,'0'0'2730'0'0,"0"0"-1605"0"0,0 0-516 0 0,0 0 178 0 0,0 0 201 0 0,0 0 102 0 0,38 4-71 0 0,122 10-126 0 0,34-10 1110 0 0,104-16-1717 0 0,-171 3-9688 0 0,-107 8 537 0 0</inkml:trace>
  <inkml:trace contextRef="#ctx0" brushRef="#br0" timeOffset="1036.77">949 694 0 0 0,'0'0'1440'0'0,"0"0"374"0"0,0 0 328 0 0,0 0 204 0 0,0 0 43 0 0,33 5-181 0 0,108 17-245 0 0,-57-24 620 0 0,-70-2-2138 0 0,15-3-43 0 0,0-1-1 0 0,-1-1 0 0 0,0-2 0 0 0,-1 0 0 0 0,0-2 0 0 0,0-1 1 0 0,-2-2-1 0 0,0 0 0 0 0,0-2 0 0 0,-2 0 0 0 0,20-20-401 0 0,2-45 239 0 0,-44 81-262 0 0,0 0 1 0 0,-1 0 0 0 0,1 0-1 0 0,-1 0 1 0 0,1 0 0 0 0,-1 0-1 0 0,0-1 1 0 0,0 1 0 0 0,0 0-1 0 0,0 0 1 0 0,0 0 0 0 0,-1 0-1 0 0,1-1 1 0 0,-1 1 0 0 0,1 0-1 0 0,-1 0 1 0 0,0 0 0 0 0,0 0-1 0 0,0 0 1 0 0,0 0 0 0 0,0 0 0 0 0,0 1-1 0 0,0-1 1 0 0,-1 0 0 0 0,1 1-1 0 0,-1-1 1 0 0,1 0 0 0 0,-1 1-1 0 0,0 0 1 0 0,0-1 0 0 0,1 1-1 0 0,-1 0 1 0 0,0 0 0 0 0,0 0-1 0 0,0 0 1 0 0,0 0 0 0 0,0 1-1 0 0,0-1 1 0 0,0 1 0 0 0,-1-1 22 0 0,-11 0-164 0 0,0 0 1 0 0,0 1-1 0 0,0 0 1 0 0,0 1 0 0 0,1 1-1 0 0,-1 0 1 0 0,0 1 0 0 0,0 0-1 0 0,1 1 1 0 0,0 1-1 0 0,0 0 1 0 0,0 1 0 0 0,0 0-1 0 0,1 1 1 0 0,0 0 0 0 0,1 1-1 0 0,-1 0 1 0 0,2 1 0 0 0,-1 0-1 0 0,1 1 1 0 0,0 0-1 0 0,1 1 1 0 0,1 0 0 0 0,-1 0-1 0 0,2 1 1 0 0,-4 6 163 0 0,6-9-69 0 0,1 1 0 0 0,0-1 0 0 0,1 1 0 0 0,0 0 0 0 0,0 0-1 0 0,1 0 1 0 0,0 0 0 0 0,1 1 0 0 0,0-1 0 0 0,1 0 0 0 0,0 1 0 0 0,0-1 0 0 0,1 1 0 0 0,1-1 0 0 0,0 0 69 0 0,-1-5 44 0 0,1 1 0 0 0,1-1 0 0 0,-1 0 0 0 0,1-1 0 0 0,0 1 1 0 0,0 0-1 0 0,0-1 0 0 0,1 1 0 0 0,-1-1 0 0 0,1 0 0 0 0,0-1 1 0 0,0 1-1 0 0,1 0 0 0 0,-1-1 0 0 0,1 0 0 0 0,-1 0 0 0 0,1-1 1 0 0,0 1-1 0 0,0-1 0 0 0,0 0 0 0 0,1 0 0 0 0,-1-1 0 0 0,0 1 0 0 0,5-1-44 0 0,138 12 2611 0 0,-141-13-2472 0 0,20-4 103 0 0,0 0 1 0 0,0-2 0 0 0,0-1-1 0 0,-1 0 1 0 0,0-3 0 0 0,-1 0 0 0 0,0-1-1 0 0,-1-1 1 0 0,0-2 0 0 0,1-1-243 0 0,16-12 20 0 0,-1-2-1 0 0,-1-1 1 0 0,-1-2 0 0 0,-2-1 0 0 0,-2-3 0 0 0,-1 0-1 0 0,15-24-19 0 0,-39 50-152 0 0,-1 0 0 0 0,0 0 0 0 0,0 0 0 0 0,-1-1 0 0 0,-1 0 0 0 0,0-1 0 0 0,0 0 0 0 0,-1 1-1 0 0,-1-2 1 0 0,0 1 0 0 0,-1 0 0 0 0,0-1 0 0 0,-1 0 0 0 0,0 1 0 0 0,-1-1 0 0 0,0 0 0 0 0,-1-5 152 0 0,-1 15-59 0 0,0 1 0 0 0,0 0 0 0 0,-1-1 0 0 0,1 1 0 0 0,0 0 0 0 0,-1 0 1 0 0,0 0-1 0 0,1 0 0 0 0,-1 0 0 0 0,0 1 0 0 0,0-1 0 0 0,0 0 0 0 0,0 1 1 0 0,0-1-1 0 0,0 1 0 0 0,0 0 0 0 0,-1 0 0 0 0,1 0 0 0 0,0 0 0 0 0,-1 0 1 0 0,1 0-1 0 0,-1 0 0 0 0,1 1 0 0 0,-1 0 0 0 0,1-1 0 0 0,-1 1 0 0 0,0 0 1 0 0,1 0-1 0 0,-1 0 0 0 0,1 1 0 0 0,-1-1 0 0 0,1 0 0 0 0,-1 1 0 0 0,1 0 1 0 0,-1 0-1 0 0,1 0 0 0 0,0 0 0 0 0,-1 0 0 0 0,1 0 0 0 0,0 0 0 0 0,0 1 1 0 0,0-1-1 0 0,0 1 0 0 0,0-1 0 0 0,-1 3 59 0 0,-3 0 30 0 0,0 0 1 0 0,1 1-1 0 0,0 0 0 0 0,0 1 0 0 0,0-1 1 0 0,0 1-1 0 0,1 0 0 0 0,0 0 1 0 0,0 0-1 0 0,1 1 0 0 0,0-1 0 0 0,0 1 1 0 0,0 0-1 0 0,1 0 0 0 0,0 0 1 0 0,1 0-1 0 0,-1 0 0 0 0,1 0 0 0 0,0 0 1 0 0,1 1-1 0 0,0-1 0 0 0,0 0 0 0 0,1 0 1 0 0,0 1-31 0 0,1-2 78 0 0,1 0 0 0 0,1-1 1 0 0,-1 1-1 0 0,1-1 0 0 0,0 0 0 0 0,0 0 0 0 0,1 0 1 0 0,-1 0-1 0 0,1-1 0 0 0,0 0 0 0 0,0 0 1 0 0,1 0-1 0 0,-1-1 0 0 0,1 0 0 0 0,0 0 1 0 0,0 0-1 0 0,0 0 0 0 0,0-1 0 0 0,0 0 1 0 0,0-1-1 0 0,1 1 0 0 0,-1-1 0 0 0,1 0 1 0 0,3-1-79 0 0,37 15 613 0 0,-37-11-457 0 0,86 46 709 0 0,-93-48-840 0 0,-1 1-1 0 0,1-1 0 0 0,-1 0 0 0 0,0 1 0 0 0,1 0 1 0 0,-1 0-1 0 0,0-1 0 0 0,-1 1 0 0 0,1 0 0 0 0,0 0 1 0 0,-1 1-1 0 0,0-1 0 0 0,0 0 0 0 0,0 0 0 0 0,0 1 0 0 0,0-1 1 0 0,-1 1-1 0 0,1-1 0 0 0,-1 1 0 0 0,0-1 0 0 0,0 0 1 0 0,0 1-1 0 0,-1-1 0 0 0,1 1 0 0 0,-1-1 0 0 0,0 1 0 0 0,0-1 1 0 0,0 0-1 0 0,0 0 0 0 0,-1 2-24 0 0,-5 8 62 0 0,0 0-1 0 0,-1 0 1 0 0,0-1 0 0 0,-1 0-1 0 0,0 0 1 0 0,-1-1 0 0 0,-1 0 0 0 0,-1 0-62 0 0,-57 72 93 0 0,69-83-129 0 0,-1 1 0 0 0,0 0 0 0 0,1 0 0 0 0,-1-1 0 0 0,0 1 0 0 0,1 0 0 0 0,-1 0 0 0 0,1 0 0 0 0,0 0 0 0 0,-1 0 0 0 0,1 0 0 0 0,0 0 0 0 0,-1 0 0 0 0,1 0 0 0 0,0 0 0 0 0,0 0-1 0 0,0 0 1 0 0,0 0 0 0 0,0 0 0 0 0,0 0 0 0 0,0 0 0 0 0,0 0 0 0 0,1 0 0 0 0,-1 0 0 0 0,0 0 0 0 0,0-1 0 0 0,1 1 0 0 0,-1 0 0 0 0,1 0 0 0 0,-1 0 0 0 0,1 0 0 0 0,-1 0 0 0 0,1 0 0 0 0,-1-1 0 0 0,1 1 0 0 0,0 0 0 0 0,0 0 0 0 0,-1-1 0 0 0,1 1 0 0 0,0-1 0 0 0,0 1 0 0 0,0-1 0 0 0,-1 1 0 0 0,1-1 0 0 0,0 1 0 0 0,0-1 0 0 0,0 0 0 0 0,0 1 0 0 0,0-1 0 0 0,0 0 0 0 0,1 0 36 0 0,58 4-9093 0 0,-48-4 4351 0 0,-4 0-2083 0 0</inkml:trace>
  <inkml:trace contextRef="#ctx0" brushRef="#br0" timeOffset="1381.312">2655 340 4121 0 0,'0'0'1696'0'0,"0"0"-266"0"0,0 0-94 0 0,0 0 34 0 0,0 0-59 0 0,0 0-206 0 0,0 0-311 0 0,0 0-277 0 0,0 0-166 0 0,0 0-91 0 0,0 0-76 0 0,0 0-17 0 0,-23 33-10 0 0,-69 102-22 0 0,58-59 37 0 0,33-62-136 0 0,-1-6-15 0 0,0 0 0 0 0,1 0 0 0 0,0 0 0 0 0,1 0 0 0 0,0 0 1 0 0,0 1-1 0 0,1-1 0 0 0,0 0 0 0 0,0 0 0 0 0,1 0 0 0 0,0 0 0 0 0,0 0 0 0 0,1 0 0 0 0,0 0 0 0 0,1-1 1 0 0,-1 0-1 0 0,1 1 0 0 0,1-1 0 0 0,-1-1 0 0 0,1 1 0 0 0,1-1 0 0 0,-1 0 0 0 0,1 0 0 0 0,0 0 0 0 0,0-1 1 0 0,1 0-1 0 0,-1 0 0 0 0,7 3-21 0 0,2-4 325 0 0,0-1 1 0 0,1 0-1 0 0,-1-2 1 0 0,1 1 0 0 0,0-2-1 0 0,-1 0 1 0 0,1-1-1 0 0,-1-1 1 0 0,1 0-1 0 0,-1-1 1 0 0,1 0 0 0 0,-1-2-1 0 0,0 0 1 0 0,-1 0-1 0 0,1-1 1 0 0,-1-1-1 0 0,-1-1 1 0 0,1 0 0 0 0,-1 0-1 0 0,0-1 1 0 0,-1-1-1 0 0,0 0 1 0 0,5-7-326 0 0,-7 9 81 0 0,0-2 1 0 0,0 1 0 0 0,-1-1-1 0 0,0 0 1 0 0,-1-1-1 0 0,0 0 1 0 0,-1 0-1 0 0,0-1 1 0 0,-1 0-1 0 0,0 0 1 0 0,-1-1-1 0 0,-1 1 1 0 0,0-1-1 0 0,0 0 1 0 0,-1-1-1 0 0,-1 1 1 0 0,0 0 0 0 0,-1-1-1 0 0,0 1 1 0 0,-1-1-1 0 0,-1 1 1 0 0,0-1-82 0 0,0 9-70 0 0,1 0 0 0 0,-1 0 0 0 0,-1 0 0 0 0,1 0 0 0 0,-1 0 0 0 0,0 0 0 0 0,0 0 0 0 0,0 0 1 0 0,-1 1-1 0 0,1-1 0 0 0,-1 1 0 0 0,0 0 0 0 0,0 0 0 0 0,-1 0 0 0 0,0 0 0 0 0,1 0 0 0 0,-1 1 0 0 0,0 0 1 0 0,-1 0-1 0 0,1 0 0 0 0,0 0 0 0 0,-1 0 0 0 0,0 1 0 0 0,1 0 0 0 0,-1 0 0 0 0,0 0 0 0 0,0 1 0 0 0,-3-1 70 0 0,-145-13-8453 0 0,116 16 1712 0 0,13 5-1122 0 0</inkml:trace>
</inkml:ink>
</file>

<file path=ppt/ink/ink6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42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2691 480 0 0 0,'0'0'1039'0'0,"0"0"-94"0"0,0 0-231 0 0,0 0-15 0 0,0 0 202 0 0,0 0 308 0 0,0 0 220 0 0,0 0 18 0 0,0 0-121 0 0,0 0-243 0 0,0 0-246 0 0,-15-5-179 0 0,-45-15-120 0 0,54 18-369 0 0,0 1-1 0 0,0 0 1 0 0,0 0 0 0 0,0 1-1 0 0,0-1 1 0 0,0 1-1 0 0,-1 0 1 0 0,1 1-1 0 0,0 0 1 0 0,0 0-1 0 0,0 0 1 0 0,0 1-1 0 0,0 0 1 0 0,0 0-1 0 0,1 0 1 0 0,-1 1-1 0 0,1-1 1 0 0,-1 2-169 0 0,-16 6 424 0 0,-31 13 423 0 0,2 2-1 0 0,1 3 0 0 0,1 2 0 0 0,-11 11-846 0 0,32-18 270 0 0,1 0 1 0 0,1 2-1 0 0,1 1 0 0 0,1 0 0 0 0,2 2 1 0 0,0 1-1 0 0,2 1 0 0 0,-4 10-270 0 0,-90 161 1094 0 0,105-178-1008 0 0,-107 298 1153 0 0,77-166-676 0 0,34-130-456 0 0,1 0 0 0 0,1 0 1 0 0,2 0-1 0 0,0 1 0 0 0,2-1 1 0 0,0 1-1 0 0,2-1-107 0 0,32 107 396 0 0,16 12-23 0 0,-45-123-322 0 0,2 0 1 0 0,0-1-1 0 0,1 0 0 0 0,1-1 0 0 0,1 0 0 0 0,1-1 0 0 0,0 0 0 0 0,1 0 0 0 0,1-2 1 0 0,1 1-1 0 0,1-2 0 0 0,4 3-51 0 0,31 26 145 0 0,43 29 27 0 0,-22-28-28 0 0,43 14 8 0 0,95 3 47 0 0,-20-28-68 0 0,73-21 78 0 0,-75-43-106 0 0,-21-9 3 0 0,-38-2-32 0 0,-89 23-40 0 0,-2-1 0 0 0,-1-3 0 0 0,0 0 0 0 0,-2-3 0 0 0,0-1 0 0 0,17-18-34 0 0,37-30 86 0 0,57-77 151 0 0,-130 130-210 0 0,0 0 0 0 0,-1-1 1 0 0,-1 0-1 0 0,-1-1 0 0 0,-1-1 1 0 0,-1 0-1 0 0,-1 0 1 0 0,-1-1-1 0 0,-2 0 0 0 0,0-1 1 0 0,-1 0-1 0 0,-2 0 1 0 0,1-18-28 0 0,6-274 214 0 0,-14 292-200 0 0,-1 0-1 0 0,-2 0 0 0 0,0 0 0 0 0,-2 1 1 0 0,0 0-1 0 0,-2 0 0 0 0,-1 1 0 0 0,-1 0 1 0 0,-6-7-14 0 0,5 4 18 0 0,-55-74-42 0 0,45 65 37 0 0,4 4-8 0 0,-1 0-1 0 0,-2 2 1 0 0,-1 1-1 0 0,-2 0 1 0 0,-13-11-5 0 0,-35-33-20 0 0,30 36 37 0 0,-162-66-45 0 0,92 63-140 0 0,-65 2 81 0 0,109 9 42 0 0,0 14 25 0 0,6 4-76 0 0,-115 15-615 0 0,27 3-1481 0 0,124-21-1626 0 0,19 6-317 0 0,2 1-3820 0 0,4 3-2415 0 0</inkml:trace>
  <inkml:trace contextRef="#ctx0" brushRef="#br0" timeOffset="1259.443">886 2600 0 0 0,'0'0'361'0'0,"0"0"870"0"0,0 0 176 0 0,0 0-213 0 0,0 0-266 0 0,0 0-180 0 0,0 0-44 0 0,11 0 22 0 0,81-4 2648 0 0,262-21 3541 0 0,184 21-5695 0 0,-354 4-675 0 0,180 30-175 0 0,-83-23 315 0 0,284-15 225 0 0,-21-10 190 0 0,490 18-424 0 0,-759 4-689 0 0,-154 0 884 0 0,-60-2-3520 0 0,-31-1-2499 0 0,1-1-3715 0 0,-31 0 1571 0 0</inkml:trace>
  <inkml:trace contextRef="#ctx0" brushRef="#br0" timeOffset="1785.186">1236 2641 0 0 0,'0'0'211'0'0,"0"0"373"0"0,0 0 549 0 0,0 0 877 0 0,0 0 596 0 0,0 0 125 0 0,0 0-488 0 0,0 0-721 0 0,0 0-438 0 0,0 0-203 0 0,0 0-108 0 0,0 0-99 0 0,0 0-102 0 0,-26 12-108 0 0,-83 39-82 0 0,-221 107 504 0 0,215-89-1662 0 0,52-9-3602 0 0,57-48 1696 0 0,4 8-6644 0 0,2-16 7732 0 0</inkml:trace>
  <inkml:trace contextRef="#ctx0" brushRef="#br0" timeOffset="2045.721">2212 2589 7554 0 0,'0'0'756'0'0,"0"0"-333"0"0,0 0-119 0 0,0 0 413 0 0,0 0 719 0 0,0 0 433 0 0,0 0 58 0 0,0 0-427 0 0,0 0-736 0 0,0 0-434 0 0,0 0-172 0 0,0 0-59 0 0,-38 24-5 0 0,-124 77-6 0 0,5-20 57 0 0,-191 103-64 0 0,345-182-102 0 0,-2 0-71 0 0,1-1 0 0 0,-1 1-1 0 0,1 0 1 0 0,0 1 0 0 0,0-1-1 0 0,0 1 1 0 0,0-1 0 0 0,0 1-1 0 0,0 1 1 0 0,1-1 0 0 0,-1 0-1 0 0,1 1 1 0 0,0 0 0 0 0,0-1 0 0 0,1 1-1 0 0,-1 0 1 0 0,1 1 0 0 0,0-1-1 0 0,0 0 1 0 0,0 1 0 0 0,0-1-1 0 0,1 1 1 0 0,0 0 0 0 0,-1 4 92 0 0,4-7-142 0 0,-1 0 0 0 0,1 0 1 0 0,1 0-1 0 0,-1-1 0 0 0,0 1 1 0 0,0 0-1 0 0,1-1 0 0 0,-1 0 1 0 0,0 1-1 0 0,1-1 1 0 0,0 0-1 0 0,-1 0 0 0 0,1-1 1 0 0,-1 1-1 0 0,1 0 0 0 0,0-1 1 0 0,0 0-1 0 0,-1 0 0 0 0,1 0 1 0 0,0 0-1 0 0,0 0 0 0 0,0 0 142 0 0,1 0-215 0 0,25 0-1460 0 0,1-2-1 0 0,-1-1 0 0 0,0-1 1 0 0,-1-1-1 0 0,1-2 0 0 0,1-2 1676 0 0,22-3-2331 0 0,-24 7 2039 0 0</inkml:trace>
  <inkml:trace contextRef="#ctx0" brushRef="#br0" timeOffset="2268.655">2803 2711 0 0 0,'0'0'1148'0'0,"33"-8"165"0"0,110-23-144 0 0,-109 23-352 0 0,1 2 1 0 0,0 1-1 0 0,1 2 0 0 0,-1 1 0 0 0,5 2-817 0 0,-39 1 116 0 0,0-1-1 0 0,-1 1 0 0 0,1 0 0 0 0,0-1 1 0 0,-1 1-1 0 0,1 0 0 0 0,0 0 0 0 0,-1-1 1 0 0,1 1-1 0 0,-1 0 0 0 0,1 0 1 0 0,-1 0-1 0 0,0 0 0 0 0,1 0 0 0 0,-1 0 1 0 0,0-1-1 0 0,1 1 0 0 0,-1 0 0 0 0,0 0 1 0 0,0 0-1 0 0,0 0 0 0 0,0 0 0 0 0,0 0 1 0 0,0 0-1 0 0,0 0 0 0 0,0 0 0 0 0,-1 0 1 0 0,1 0-1 0 0,0 0 0 0 0,-1 0 1 0 0,1 0-1 0 0,0 0 0 0 0,-1 0 0 0 0,1-1 1 0 0,-1 1-1 0 0,1 0 0 0 0,-1 0 0 0 0,0 0 1 0 0,1-1-1 0 0,-1 1 0 0 0,0 0 0 0 0,1-1 1 0 0,-1 1-1 0 0,0-1 0 0 0,0 1 1 0 0,0-1-1 0 0,0 1 0 0 0,1-1 0 0 0,-1 1 1 0 0,0-1-1 0 0,0 0 0 0 0,0 1 0 0 0,0-1 1 0 0,0 0-1 0 0,0 0 0 0 0,0 0 0 0 0,0 0 1 0 0,0 0-116 0 0,-205 119 2738 0 0,-280 100-1698 0 0,295-131-847 0 0,188-87-280 0 0,1 0 0 0 0,-1 0 0 0 0,1 0 1 0 0,-1 0-1 0 0,1 0 0 0 0,-1 0 0 0 0,1 1 0 0 0,0-1 0 0 0,0 1 0 0 0,-1 0 0 0 0,1 0 0 0 0,0 0 0 0 0,1 0 0 0 0,-1 0 0 0 0,0 0 0 0 0,0 0 1 0 0,1 1-1 0 0,0-1 0 0 0,-1 0 0 0 0,1 1 0 0 0,0-1 0 0 0,0 1 0 0 0,0 0 0 0 0,0-1 0 0 0,1 1 0 0 0,-1 0 0 0 0,1-1 0 0 0,0 3 87 0 0,48 3-5411 0 0,-26-8 1250 0 0,-1 0-2206 0 0</inkml:trace>
  <inkml:trace contextRef="#ctx0" brushRef="#br0" timeOffset="2529.942">4281 2678 3561 0 0,'0'0'1837'0'0,"0"0"-370"0"0,0 0 127 0 0,0 0 78 0 0,0 0-83 0 0,0 0-205 0 0,0 0-285 0 0,-40 22-281 0 0,-129 71-237 0 0,-58 17 30 0 0,-215 117-939 0 0,348-152-3054 0 0,88-57 133 0 0,7-4-2223 0 0,0-10 1690 0 0</inkml:trace>
  <inkml:trace contextRef="#ctx0" brushRef="#br0" timeOffset="2787.814">5244 2714 1744 0 0,'0'0'1654'0'0,"0"0"-64"0"0,0 0 162 0 0,0 0 74 0 0,0 0-199 0 0,0 0-254 0 0,-36 16-252 0 0,-117 52-225 0 0,-68 32 670 0 0,-202 136-782 0 0,399-223-1012 0 0,0 1 0 0 0,1 2 0 0 0,0 0 0 0 0,2 2 0 0 0,0 0 1 0 0,1 1-1 0 0,-11 14 228 0 0,14-1-3052 0 0,12-10-3597 0 0,5-13 2012 0 0</inkml:trace>
  <inkml:trace contextRef="#ctx0" brushRef="#br0" timeOffset="5252.466">2873 1488 0 0 0,'0'0'1183'0'0,"0"0"456"0"0,0 0 19 0 0,0 0-139 0 0,0 0-110 0 0,0 0-59 0 0,0 0-33 0 0,9 19 5325 0 0,-24-2-4727 0 0,15-16-1698 0 0,0-1-61 0 0,31-21 2036 0 0,-1-12-1612 0 0,-60 57 625 0 0,29-23-1189 0 0,-1-1 0 0 0,1 1 1 0 0,0 0-1 0 0,0 0 0 0 0,0 0 0 0 0,0 0 0 0 0,0 0 0 0 0,0 0 0 0 0,0 0 0 0 0,0 0 0 0 0,0 0 0 0 0,0 0 0 0 0,1 1 1 0 0,-1-1-1 0 0,0 0 0 0 0,1 0 0 0 0,-1 1 0 0 0,1-1 0 0 0,0 0 0 0 0,-1 1 0 0 0,1-1 0 0 0,0 1 0 0 0,0-1 1 0 0,0 1-1 0 0,0-1 0 0 0,0 0 0 0 0,0 1 0 0 0,0-1 0 0 0,0 2-16 0 0,21-6 700 0 0,-15 0-4513 0 0,-2 2-5906 0 0,-4 1-898 0 0</inkml:trace>
  <inkml:trace contextRef="#ctx0" brushRef="#br0" timeOffset="7162.125">3324 1017 0 0 0,'0'0'760'0'0,"0"0"430"0"0,0 0 17 0 0,0 0-116 0 0,0 0-101 0 0,0 0-65 0 0,4-11-38 0 0,17-51 874 0 0,-20 61-1519 0 0,-1-1 1 0 0,1 0-1 0 0,-1 1 0 0 0,0-1 0 0 0,1 0 1 0 0,-1 1-1 0 0,0-1 0 0 0,0 0 0 0 0,0 1 0 0 0,0-1 1 0 0,0 1-1 0 0,-1-1 0 0 0,1 0 0 0 0,0 1 1 0 0,-1-1-1 0 0,1 1 0 0 0,-1-1 0 0 0,0 1 0 0 0,0-1 1 0 0,1 1-1 0 0,-1-1 0 0 0,0 1 0 0 0,0-1 1 0 0,0 1-1 0 0,0 0 0 0 0,-1 0 0 0 0,1 0 0 0 0,0 0 1 0 0,-1-1-243 0 0,-49-5 2351 0 0,40 9-2302 0 0,1 1 0 0 0,0 0 1 0 0,0 1-1 0 0,1 0 0 0 0,-1 1 1 0 0,1 0-1 0 0,0 0 0 0 0,0 1 1 0 0,0 0-1 0 0,1 1 0 0 0,0 0 1 0 0,0 0-1 0 0,1 0 0 0 0,0 1 1 0 0,0 0-1 0 0,1 1 0 0 0,0 0 1 0 0,1-1-1 0 0,-1 2 0 0 0,2-1 1 0 0,-1 1-1 0 0,1-1 0 0 0,1 1 1 0 0,0 1-1 0 0,0-1 1 0 0,0 7-51 0 0,-14 174 251 0 0,17-183-202 0 0,1-1 0 0 0,0 1 1 0 0,0-1-1 0 0,1 0 0 0 0,0 1 0 0 0,0-1 1 0 0,1 0-1 0 0,0 0 0 0 0,0 0 0 0 0,0-1 1 0 0,1 1-1 0 0,0-1 0 0 0,0 0 0 0 0,1 0 0 0 0,0 0 1 0 0,0 0-1 0 0,0-1 0 0 0,1 0 0 0 0,0 0 1 0 0,-1-1-1 0 0,2 1 0 0 0,-1-1 0 0 0,1 0 1 0 0,-1-1-1 0 0,1 0 0 0 0,0 0 0 0 0,0 0 1 0 0,0-1-1 0 0,7 1-48 0 0,-3-1 100 0 0,0 0 0 0 0,1-1 0 0 0,-1-1 1 0 0,1 0-1 0 0,-1 0 0 0 0,1-1 0 0 0,-1-1 0 0 0,0 0 1 0 0,1-1-1 0 0,-1 0 0 0 0,0 0 0 0 0,-1-1 0 0 0,1 0 1 0 0,-1-1-1 0 0,9-5-100 0 0,-19 10 0 0 0,7-4 41 0 0,1 0 0 0 0,-1-1 0 0 0,0 0 0 0 0,0 0 0 0 0,0 0 0 0 0,-1-1-1 0 0,0 0 1 0 0,0 0 0 0 0,0 0 0 0 0,-1-1 0 0 0,0 0 0 0 0,0 0-1 0 0,-1 0 1 0 0,0-1 0 0 0,0 0 0 0 0,-1 1 0 0 0,0-1 0 0 0,0-1 0 0 0,-1 1-1 0 0,2-8-40 0 0,-5 13-37 0 0,1 1 0 0 0,-1-1 0 0 0,1 0 0 0 0,-1 0 0 0 0,0 1 0 0 0,0-1 0 0 0,0 1 0 0 0,0-1 0 0 0,-1 1 0 0 0,1-1 0 0 0,-1 1 0 0 0,1 0 0 0 0,-1-1-1 0 0,0 1 1 0 0,0 0 0 0 0,0 0 0 0 0,0 1 0 0 0,0-1 0 0 0,0 0 0 0 0,-1 1 0 0 0,1-1 0 0 0,-1 1 0 0 0,1 0 0 0 0,-1-1 0 0 0,1 1 0 0 0,-1 0 0 0 0,0 1 0 0 0,-1-1 37 0 0,-80-12-2319 0 0,8 17 993 0 0,76-4 1333 0 0,0 0-54 0 0,10-1-266 0 0,265-61 1740 0 0,-252 59-1833 0 0,56-4 800 0 0,-32 17-7440 0 0,-37-7 653 0 0,-3-2 14 0 0</inkml:trace>
  <inkml:trace contextRef="#ctx0" brushRef="#br0" timeOffset="9186.412">2407 1043 0 0 0,'0'0'704'0'0,"0"0"542"0"0,0 0 111 0 0,0 0-79 0 0,0 0-131 0 0,0 0-128 0 0,0 0-104 0 0,0 0-53 0 0,0 0-19 0 0,-16 15-33 0 0,-49 47-42 0 0,22 5 1265 0 0,36-49-1503 0 0,-5 14 4 0 0,2 1 0 0 0,1 0 0 0 0,2 0 0 0 0,1 1 0 0 0,2-1 0 0 0,1 1 0 0 0,1 0 0 0 0,2 0 0 0 0,2 0 0 0 0,1 0-1 0 0,6 25-533 0 0,-1-27 326 0 0,1 0 0 0 0,1-1-1 0 0,2 0 1 0 0,2-1 0 0 0,15 27-326 0 0,-20-42 132 0 0,0-1 0 0 0,0 0 1 0 0,1 0-1 0 0,1-1 0 0 0,0 0 1 0 0,1-1-1 0 0,1-1 0 0 0,-1 1 1 0 0,3-1-133 0 0,-9-8 80 0 0,1 0 1 0 0,0 0-1 0 0,-1 0 0 0 0,1-1 1 0 0,0 0-1 0 0,0-1 1 0 0,1 1-1 0 0,-1-1 0 0 0,0-1 1 0 0,0 1-1 0 0,1-1 1 0 0,-1 0-1 0 0,7-2-80 0 0,9 2 182 0 0,-19-1-120 0 0,1 1 1 0 0,0-1-1 0 0,-1 0 1 0 0,1 0-1 0 0,-1-1 1 0 0,0 1 0 0 0,1-1-1 0 0,-1 0 1 0 0,0 0-1 0 0,0 0 1 0 0,0-1-1 0 0,0 0 1 0 0,0 1-1 0 0,-1-1 1 0 0,1-1 0 0 0,-1 1-1 0 0,0 0 1 0 0,0-1-1 0 0,0 0 1 0 0,0 1-1 0 0,-1-2-62 0 0,-10-18 721 0 0,-2 14-755 0 0,-1 7 101 0 0,11 0-55 0 0,-1 1 8 0 0,-30-21 50 0 0,-9-11-4 0 0,-61-40-106 0 0,53 22 34 0 0,37 32-534 0 0,4 50 461 0 0,-2 0 0 0 0,-1 0 1 0 0,-1 0-1 0 0,-2-1 0 0 0,-15 26 79 0 0,17-38-20 0 0,0-1 1 0 0,-1 0-1 0 0,-1-1 1 0 0,0 0-1 0 0,-2-1 1 0 0,0 0 0 0 0,-4 2 19 0 0,-5-5 49 0 0,24-12-38 0 0,0 0-31 0 0,0 0 26 0 0,0 0 14 0 0,0 0 8 0 0,0 0-29 0 0,0 0-16 0 0,0 0-11 0 0,29 0-103 0 0,231-4 134 0 0,-143-25 44 0 0,-52 7-1697 0 0,-34 10-1532 0 0,-14 4-1169 0 0,1 3-4665 0 0,-9 4 2697 0 0</inkml:trace>
  <inkml:trace contextRef="#ctx0" brushRef="#br0" timeOffset="10395.457">2291 1161 0 0 0,'25'-26'6542'0'0,"31"-5"202"0"0,-50 28-6318 0 0,168-99 5356 0 0,-166 97-5711 0 0,1 1 0 0 0,0 1 0 0 0,-1 0 0 0 0,2 0 0 0 0,-1 0 0 0 0,0 1 0 0 0,0 1 0 0 0,1 0 0 0 0,-1 0 0 0 0,0 0 0 0 0,10 2-71 0 0,-11 7-1223 0 0,-3-4-8096 0 0,-3-1 2003 0 0</inkml:trace>
  <inkml:trace contextRef="#ctx0" brushRef="#br0" timeOffset="15804.452">2878 2044 0 0 0,'0'0'999'0'0,"0"0"-234"0"0,0 0-155 0 0,0 0 171 0 0,0 0 306 0 0,0 0 186 0 0,0 0-51 0 0,0 0-292 0 0,0 0-359 0 0,0 0-291 0 0,0 0-129 0 0,-2 6 1 0 0,-164 379 4923 0 0,147-349-4799 0 0,38-85 3108 0 0,5-16-3391 0 0,58-85 260 0 0,-29 69-187 0 0,-52 79-69 0 0,-1 1 0 0 0,0 0-1 0 0,1-1 1 0 0,-1 1 0 0 0,1 0 0 0 0,0-1 0 0 0,-1 1 0 0 0,1 0 0 0 0,0-1 0 0 0,0 1-1 0 0,0 0 1 0 0,0 0 0 0 0,0 0 0 0 0,0 0 0 0 0,0 0 0 0 0,0 0 0 0 0,0 0 0 0 0,0 0-1 0 0,0 0 1 0 0,1 1 0 0 0,-1-1 0 0 0,0 0 0 0 0,1 1 0 0 0,-1-1 0 0 0,1 1 0 0 0,-1 0-1 0 0,0-1 1 0 0,1 1 0 0 0,-1 0 0 0 0,1 0 0 0 0,-1 0 0 0 0,1 0 0 0 0,-1 0 0 0 0,1 0-1 0 0,-1 0 1 0 0,1 0 0 0 0,-1 1 0 0 0,0-1 0 0 0,1 1 0 0 0,-1-1 0 0 0,1 1-1 0 0,-1-1 1 0 0,0 1 0 0 0,0 0 0 0 0,1 0 0 0 0,-1-1 0 0 0,0 1 0 0 0,0 0 0 0 0,0 0-1 0 0,0 0 1 0 0,0 0 0 0 0,0 1 0 0 0,0-1 0 0 0,0 0 0 0 0,0 0 0 0 0,-1 0 0 0 0,1 1-1 0 0,0 0 4 0 0,17 88 325 0 0,-5 36 457 0 0,3-138-207 0 0,105-119-400 0 0,-65 79-168 0 0,-46 41-7 0 0,0 1 0 0 0,1 1 0 0 0,0-1 0 0 0,0 2 0 0 0,1-1 0 0 0,0 2 0 0 0,1-1 0 0 0,0 2 0 0 0,0 0 0 0 0,4-1 0 0 0,-14 7 8 0 0,-1 1 0 0 0,0 0 0 0 0,0 0 1 0 0,0 0-1 0 0,0 1 0 0 0,0-1 0 0 0,0 0 1 0 0,0 1-1 0 0,-1-1 0 0 0,1 1 1 0 0,0 0-1 0 0,-1 0 0 0 0,1-1 0 0 0,-1 1 1 0 0,0 0-1 0 0,1 0 0 0 0,-1 0 0 0 0,0 0 1 0 0,0 1-1 0 0,0-1 0 0 0,-1 0 1 0 0,1 0-1 0 0,0 1 0 0 0,-1-1 0 0 0,0 0 1 0 0,1 1-1 0 0,-1-1 0 0 0,0 0 1 0 0,0 1-1 0 0,0-1 0 0 0,-1 0 0 0 0,1 1 1 0 0,-1-1-1 0 0,1 0 0 0 0,-1 1 0 0 0,0-1 1 0 0,1 0-1 0 0,-1 0 0 0 0,-1 0-8 0 0,2 13 75 0 0,-31 254 1207 0 0,31-269-1328 0 0,0 1 1 0 0,0-1 0 0 0,0 1-1 0 0,0 0 1 0 0,0-1 0 0 0,0 1-1 0 0,0-1 1 0 0,0 1 0 0 0,0-1 0 0 0,1 1-1 0 0,-1-1 1 0 0,0 1 0 0 0,0-1-1 0 0,1 1 1 0 0,-1-1 0 0 0,0 0 0 0 0,1 1-1 0 0,-1-1 1 0 0,0 1 0 0 0,1-1-1 0 0,-1 0 1 0 0,0 1 0 0 0,1-1 0 0 0,-1 0-1 0 0,1 1 1 0 0,-1-1 0 0 0,1 0-1 0 0,-1 0 1 0 0,1 1 0 0 0,-1-1-1 0 0,1 0 1 0 0,-1 0 0 0 0,1 0 0 0 0,-1 0-1 0 0,1 0 1 0 0,-1 0 0 0 0,1 0-1 0 0,0 0 1 0 0,-1 0 0 0 0,1 0 0 0 0,-1 0-1 0 0,1 0 1 0 0,-1 0 0 0 0,1 0-1 0 0,-1 0 1 0 0,1-1 0 0 0,-1 1 0 0 0,1 0-1 0 0,-1 0 1 0 0,1-1 0 0 0,-1 1-1 0 0,1-1 46 0 0,23-13-11822 0 0,-19 7 4771 0 0</inkml:trace>
  <inkml:trace contextRef="#ctx0" brushRef="#br0" timeOffset="24349.556">3745 141 0 0 0,'0'0'810'0'0,"0"0"258"0"0,0 0-95 0 0,0 0-177 0 0,0 0-142 0 0,0 0-66 0 0,6-11 4289 0 0,88 44 596 0 0,-47-10-4373 0 0,135 83 818 0 0,-148-78-1779 0 0,0 1 0 0 0,-2 1-1 0 0,-1 2 1 0 0,-2 1 0 0 0,-1 1-1 0 0,-2 1 1 0 0,21 37-139 0 0,75 116 161 0 0,-112-171-149 0 0,-4-8 9 0 0,0 0-1 0 0,-1 1 1 0 0,0 0-1 0 0,0 0 1 0 0,-1 0-1 0 0,-1 1 1 0 0,1-1-1 0 0,-2 1 1 0 0,1 0-1 0 0,-2 0 1 0 0,1 5-21 0 0,4 17 57 0 0,3 11 169 0 0,5-19-137 0 0,-14-24-101 0 0,0-1 23 0 0,0 0 11 0 0,0 0-4 0 0,0 0-20 0 0,0 0 18 0 0,0 0-22 0 0,0 0 3 0 0,0 0 20 0 0,0 0-21 0 0,0 0 8 0 0,0 0 3 0 0,0 3 1 0 0,0-3 21 0 0,-7 45 401 0 0,3-34-716 0 0,2-10 2049 0 0,-7-14-389 0 0,-18-10-1377 0 0,0 1 0 0 0,-2 2 0 0 0,0 1-1 0 0,-1 1 1 0 0,-1 1 0 0 0,-1 2 0 0 0,0 1 0 0 0,-23-6 3 0 0,-10-10 108 0 0,56 12-7 0 0,44 2-197 0 0,63-50 216 0 0,176-85-188 0 0,-199 118-364 0 0,-75 41-330 0 0,-40 136 1006 0 0,-28-13-153 0 0,-2-20-132 0 0,64-98-94 0 0,-3 14-3683 0 0,9-26 1759 0 0,0-1-1212 0 0,0 0-3787 0 0,2 0 3276 0 0,2 0 1280 0 0</inkml:trace>
  <inkml:trace contextRef="#ctx0" brushRef="#br0" timeOffset="25400.92">4752 1047 0 0 0,'0'0'980'0'0,"0"0"312"0"0,0 0-59 0 0,0 0-241 0 0,0 0-129 0 0,0 0 62 0 0,0 0 150 0 0,0 0 128 0 0,0 0 47 0 0,6 2-58 0 0,-2 0-865 0 0,0 0 1 0 0,0-1-1 0 0,1 0 0 0 0,-1 1 1 0 0,0-1-1 0 0,1-1 1 0 0,-1 1-1 0 0,0-1 0 0 0,1 1 1 0 0,-1-1-1 0 0,1-1 0 0 0,-1 1 1 0 0,0 0-1 0 0,1-1 1 0 0,-1 0-1 0 0,0 0 0 0 0,1-1 1 0 0,-1 1-1 0 0,2-2-327 0 0,44-29 759 0 0,-2-2-1 0 0,-2-3 1 0 0,-1-1-1 0 0,-2-2 1 0 0,19-25-759 0 0,-55 59 4 0 0,0 0-1 0 0,-1-1 1 0 0,0 1 0 0 0,0-1 0 0 0,-1-1 0 0 0,0 1-1 0 0,0-1 1 0 0,-1 0 0 0 0,0 0 0 0 0,-1 0 0 0 0,1-1 0 0 0,-1 1-1 0 0,-1-1 1 0 0,2-7-4 0 0,-6 14-81 0 0,0 1-1 0 0,0-1 0 0 0,0 1 1 0 0,0 0-1 0 0,0 0 0 0 0,0 0 1 0 0,0 0-1 0 0,0 0 1 0 0,0 1-1 0 0,0-1 0 0 0,-1 0 1 0 0,1 1-1 0 0,0 0 0 0 0,0-1 1 0 0,-1 1-1 0 0,1 0 1 0 0,0 0-1 0 0,-1 1 0 0 0,1-1 1 0 0,0 0-1 0 0,0 1 0 0 0,-1-1 1 0 0,1 1-1 0 0,0 0 1 0 0,0 0-1 0 0,0 0 0 0 0,0 0 1 0 0,0 0-1 0 0,-1 0 82 0 0,-12 8-28 0 0,0-1-1 0 0,0 2 1 0 0,1 0 0 0 0,0 1-1 0 0,0 0 1 0 0,1 1 0 0 0,1 1-1 0 0,0 0 1 0 0,1 0 0 0 0,0 1-1 0 0,1 1 1 0 0,1 0 0 0 0,0 0-1 0 0,1 1 1 0 0,1 0 0 0 0,0 1 28 0 0,4-13 34 0 0,1 1 0 0 0,-1 0 0 0 0,1 0 1 0 0,0 0-1 0 0,0 0 0 0 0,1 0 1 0 0,-1 0-1 0 0,1 1 0 0 0,1-1 0 0 0,-1 0 1 0 0,0 1-1 0 0,1-1 0 0 0,0 1 1 0 0,1-1-1 0 0,-1 0 0 0 0,1 1 0 0 0,0-1 1 0 0,0 0-1 0 0,1 0 0 0 0,-1 1 0 0 0,1-1 1 0 0,1 0-1 0 0,-1-1 0 0 0,0 1 1 0 0,1 0-1 0 0,0-1 0 0 0,0 1 0 0 0,1-1 1 0 0,-1 0-1 0 0,1 0 0 0 0,0 0 1 0 0,0-1-1 0 0,0 1 0 0 0,2 0-34 0 0,9 2 120 0 0,0-1 0 0 0,1 0 0 0 0,0-1-1 0 0,0 0 1 0 0,0-2 0 0 0,1 0 0 0 0,-1-1 0 0 0,0 0 0 0 0,1-1-1 0 0,-1-1 1 0 0,0-1 0 0 0,1 0 0 0 0,3-2-120 0 0,22-7 159 0 0,0-1 0 0 0,-1-2 0 0 0,-1-2 1 0 0,-1-2-1 0 0,0-1 0 0 0,-1-2 0 0 0,-1-2 0 0 0,7-7-159 0 0,-25 17 27 0 0,0-1 0 0 0,-1-1 0 0 0,0-1 0 0 0,-1 0 0 0 0,-1-1-1 0 0,-1-1 1 0 0,0 0 0 0 0,11-21-27 0 0,-25 39-31 0 0,0-1-1 0 0,0 0 0 0 0,0 1 1 0 0,0-1-1 0 0,0 0 1 0 0,0 0-1 0 0,0 0 0 0 0,-1 0 1 0 0,1 0-1 0 0,0 0 1 0 0,-1 0-1 0 0,1 0 1 0 0,-1 0-1 0 0,1 0 0 0 0,-1 0 1 0 0,1 0-1 0 0,-1 0 1 0 0,0 0-1 0 0,0 0 1 0 0,1-1-1 0 0,-1 1 0 0 0,0 0 1 0 0,0 0-1 0 0,0 0 1 0 0,0 0-1 0 0,0-1 0 0 0,-1 1 1 0 0,1 0-1 0 0,0 0 1 0 0,0 0-1 0 0,-1 0 1 0 0,1 0-1 0 0,-1 0 0 0 0,1 0 1 0 0,-1 0-1 0 0,1 0 1 0 0,-1 0-1 0 0,0 0 0 0 0,1 0 1 0 0,-1 0-1 0 0,0 0 1 0 0,0 0-1 0 0,0 0 1 0 0,0 1-1 0 0,0-1 0 0 0,0 0 1 0 0,0 1-1 0 0,0-1 1 0 0,0 1-1 0 0,0-1 0 0 0,0 1 1 0 0,0-1-1 0 0,0 1 1 0 0,0 0-1 0 0,0-1 1 0 0,-1 1-1 0 0,1 0 0 0 0,0 0 1 0 0,0 0-1 0 0,0 0 1 0 0,0 0-1 0 0,-1 0 1 0 0,1 0-1 0 0,0 1 0 0 0,0-1 1 0 0,0 0-1 0 0,0 1 1 0 0,0-1-1 0 0,-1 1 32 0 0,-9 6-84 0 0,1 1 1 0 0,-1 1-1 0 0,2-1 0 0 0,-1 2 1 0 0,2-1-1 0 0,-1 1 0 0 0,1 1 1 0 0,-4 6 83 0 0,10-14-7 0 0,-5 5 26 0 0,1-1 0 0 0,1 1 0 0 0,0 0 0 0 0,0 1 0 0 0,0 0 0 0 0,1-1 0 0 0,0 1 0 0 0,1 1 0 0 0,0-1 0 0 0,0 0 0 0 0,1 1 0 0 0,0-1 0 0 0,1 1 0 0 0,0 0 0 0 0,0 0 1 0 0,1-1-1 0 0,1 1 0 0 0,0 3-19 0 0,3-7 44 0 0,1 1 1 0 0,0-1 0 0 0,0-1-1 0 0,1 1 1 0 0,0-1 0 0 0,0 0 0 0 0,0 0-1 0 0,0-1 1 0 0,1 1 0 0 0,-1-2-1 0 0,1 1 1 0 0,0-1 0 0 0,1 0-1 0 0,-1 0 1 0 0,0-1 0 0 0,1 0 0 0 0,-1 0-1 0 0,1-1 1 0 0,0 0 0 0 0,0 0-1 0 0,-1 0 1 0 0,1-1 0 0 0,0-1-1 0 0,0 1 1 0 0,-1-1 0 0 0,1-1 0 0 0,1 0-45 0 0,7 2 118 0 0,10-2 1 0 0,-1-2 0 0 0,0-1 0 0 0,0 0-1 0 0,0-2 1 0 0,-1-1 0 0 0,0-1 0 0 0,-1-1 0 0 0,0-1-1 0 0,0-1 1 0 0,-1-1 0 0 0,-1-1 0 0 0,4-4-119 0 0,0 1 30 0 0,0-1 1 0 0,-2-2-1 0 0,0 0 0 0 0,-1-2 1 0 0,-1 0-1 0 0,-1-1 0 0 0,-1-2 1 0 0,-1 0-1 0 0,13-25-30 0 0,-29 48-33 0 0,0 0 0 0 0,-1-1-1 0 0,1 1 1 0 0,-1 0 0 0 0,0-1 0 0 0,0 1-1 0 0,1-1 1 0 0,-2 1 0 0 0,1-1-1 0 0,0 0 1 0 0,-1 1 0 0 0,1-1 0 0 0,-1 0-1 0 0,0 0 1 0 0,1 1 0 0 0,-1-1-1 0 0,-1 0 1 0 0,1 0 0 0 0,0 1 0 0 0,-1-1-1 0 0,1 0 1 0 0,-1 1 0 0 0,0-1-1 0 0,0 0 1 0 0,0 1 0 0 0,0-1 0 0 0,-1 1-1 0 0,1 0 1 0 0,0-1 0 0 0,-1 1-1 0 0,0 0 1 0 0,0 0 0 0 0,1 0 0 0 0,-1 0-1 0 0,0 0 1 0 0,-1 0 0 0 0,1 1 0 0 0,0-1-1 0 0,0 1 1 0 0,-1-1 0 0 0,1 1-1 0 0,-1 0 1 0 0,1 0 0 0 0,-1 0 0 0 0,1 0-1 0 0,-4 0 34 0 0,-3 3-34 0 0,-1 0-1 0 0,0 1 1 0 0,1 0-1 0 0,-1 0 0 0 0,1 1 1 0 0,0 0-1 0 0,0 1 1 0 0,1 0-1 0 0,-1 0 1 0 0,1 1-1 0 0,0 0 1 0 0,1 1-1 0 0,-1 0 0 0 0,1 0 1 0 0,1 0-1 0 0,-1 1 1 0 0,1 0-1 0 0,1 0 1 0 0,-1 0-1 0 0,1 1 1 0 0,1 0-1 0 0,-4 8 35 0 0,0-4 50 0 0,0 1 0 0 0,1 0-1 0 0,0 0 1 0 0,1 0 0 0 0,0 1-1 0 0,1 0 1 0 0,1 0 0 0 0,1 1 0 0 0,0-1-1 0 0,1 1 1 0 0,0-1 0 0 0,2 1 0 0 0,0 0-1 0 0,1 11-49 0 0,3-17 31 0 0,1 1 0 0 0,1-1 0 0 0,0 0 0 0 0,0-1 0 0 0,0 0 0 0 0,1 0 0 0 0,1 0 0 0 0,0-1 0 0 0,0 0 0 0 0,0 0 0 0 0,1-1 0 0 0,0 0 1 0 0,1 0-1 0 0,-1-1 0 0 0,1-1 0 0 0,0 0 0 0 0,1 0 0 0 0,-1-1 0 0 0,1 0 0 0 0,0 0 0 0 0,0-2 0 0 0,0 1 0 0 0,2-1-31 0 0,92 12-2204 0 0,-83-14-2643 0 0,-1-3-3995 0 0,-12 0 2642 0 0</inkml:trace>
  <inkml:trace contextRef="#ctx0" brushRef="#br0" timeOffset="28087.437">1126 1599 0 0 0,'0'0'504'0'0,"0"-4"100"0"0,2-25 2127 0 0,-2 29-2044 0 0,0 0-11 0 0,-21-4 4595 0 0,-68 6 183 0 0,-45 5-3324 0 0,15-1-1614 0 0,-157 8 433 0 0,74-14 321 0 0,143-11-700 0 0,78 8-2561 0 0,8 17-863 0 0,-13-6-1589 0 0,1-1-4546 0 0,-10-7 5904 0 0</inkml:trace>
  <inkml:trace contextRef="#ctx0" brushRef="#br0" timeOffset="37226.526">1890 417 0 0 0,'0'0'692'0'0,"0"0"-30"0"0,0 0-64 0 0,0 0 1 0 0,0 0 65 0 0,-23-7 4432 0 0,-65 14-3322 0 0,28 2-1402 0 0,0-3 1 0 0,0-2-1 0 0,-59-4-372 0 0,57-1 198 0 0,-120-28 562 0 0,18 10-147 0 0,-121 45-631 0 0,84-26 319 0 0,82-24 331 0 0,89 16-141 0 0,-72-1 241 0 0,15 10-542 0 0,46 14-268 0 0,34-2-678 0 0,7-9-7163 0 0,0-3 1571 0 0</inkml:trace>
  <inkml:trace contextRef="#ctx0" brushRef="#br0" timeOffset="37971.388">715 1 0 0 0,'0'0'1012'0'0,"0"0"304"0"0,0 0 209 0 0,0 0 52 0 0,0 0-148 0 0,0 0-286 0 0,0 0-243 0 0,0 0-157 0 0,0 0-36 0 0,-2 7 53 0 0,-10 126 2636 0 0,13 172-563 0 0,-10 512-1510 0 0,-33-125-1174 0 0,32-341-854 0 0,10-349 534 0 0,-4 19-368 0 0,-6-15-2812 0 0,8-32-4940 0 0,2 13 4550 0 0,0 4 1726 0 0</inkml:trace>
  <inkml:trace contextRef="#ctx0" brushRef="#br0" timeOffset="38209.475">883 1264 0 0 0,'0'0'856'0'0,"0"0"236"0"0,0 0 153 0 0,0 0 243 0 0,0 0 222 0 0,0 0 45 0 0,0 0-254 0 0,0 0-398 0 0,-24 33-335 0 0,-73 105-293 0 0,48-47-9 0 0,-104 210-934 0 0,74-180-8258 0 0,72-109 5461 0 0</inkml:trace>
  <inkml:trace contextRef="#ctx0" brushRef="#br0" timeOffset="38756.548">855 30 0 0 0,'0'0'1508'0'0,"0"0"67"0"0,0 0-57 0 0,0 0-147 0 0,0 0-191 0 0,0 0-141 0 0,0 0-173 0 0,-9-4-109 0 0,-27-11-35 0 0,34 16-657 0 0,1 0 1 0 0,-1-1-1 0 0,1 1 1 0 0,-1 0-1 0 0,1 0 1 0 0,-1 0-1 0 0,1 0 1 0 0,0 0-1 0 0,-1 0 1 0 0,1 0 0 0 0,0 1-1 0 0,0-1 1 0 0,0 0-1 0 0,0 1 1 0 0,0-1-1 0 0,0 0 1 0 0,1 1-1 0 0,-1-1 1 0 0,0 1-1 0 0,1 0 1 0 0,-1-1-1 0 0,1 1 1 0 0,-1 0 0 0 0,1-1-1 0 0,0 1 1 0 0,0 0-1 0 0,0-1-65 0 0,-3 9 434 0 0,-125 336 3057 0 0,100-289-7782 0 0,-2-1 0 0 0,-2-1 0 0 0,-17 19 4291 0 0,44-66-3357 0 0</inkml:trace>
  <inkml:trace contextRef="#ctx0" brushRef="#br0" timeOffset="40856.956">16 789 0 0 0,'0'0'524'0'0,"0"0"399"0"0,0 0 157 0 0,0 0 321 0 0,0 0 380 0 0,0 0 204 0 0,0 0-88 0 0,0 0-391 0 0,0 0-467 0 0,0 0-396 0 0,0 0-273 0 0,-4-3-109 0 0,-1-3-259 0 0,-2 2 474 0 0,10 22 767 0 0,23 260 3185 0 0,-13-10-2908 0 0,-17-268 2108 0 0,-11-71-3167 0 0,16-115-377 0 0,2 165-89 0 0,2 1 0 0 0,0 0 0 0 0,2 0-1 0 0,0 0 1 0 0,1 1 0 0 0,1 0 0 0 0,0 0 0 0 0,2 1-1 0 0,11-15 6 0 0,-21 30-12 0 0,0 0 1 0 0,1-1-1 0 0,0 1 0 0 0,-1 0 0 0 0,1 0 0 0 0,0 0 0 0 0,0 1 0 0 0,1-1 0 0 0,-1 0 0 0 0,1 1 0 0 0,-1 0 0 0 0,1-1 1 0 0,0 1-1 0 0,0 0 0 0 0,0 0 0 0 0,0 1 0 0 0,0-1 0 0 0,0 1 0 0 0,0-1 0 0 0,0 1 0 0 0,1 0 0 0 0,-1 0 1 0 0,1 0-1 0 0,-1 1 0 0 0,1-1 0 0 0,-1 1 0 0 0,1 0 0 0 0,-1 0 0 0 0,1 0 0 0 0,-1 0 0 0 0,1 1 0 0 0,-1 0 0 0 0,0-1 1 0 0,1 1-1 0 0,-1 0 0 0 0,0 0 0 0 0,1 1 0 0 0,-1-1 0 0 0,0 1 0 0 0,0 0 0 0 0,0 0 0 0 0,1 1 12 0 0,38 100 47 0 0,-29 0-248 0 0,-10-49-6167 0 0,-1-46-4449 0 0,-1-8 3451 0 0</inkml:trace>
</inkml:ink>
</file>

<file path=ppt/ink/ink6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13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3441 0 0,'0'0'1897'0'0,"0"0"-470"0"0,0 0-360 0 0,0 0-57 0 0,0 0 310 0 0,0 0 245 0 0,0 0 60 0 0,0 0-154 0 0,0 0-309 0 0,0 0-258 0 0,37 0-160 0 0,125-1-85 0 0,194-17 1604 0 0,-25 8-3425 0 0,-314 14-2438 0 0,-15 2-7624 0 0,-2-5 6655 0 0</inkml:trace>
</inkml:ink>
</file>

<file path=ppt/ink/ink6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20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1 328 3097 0 0,'0'0'1303'0'0,"0"0"-437"0"0,0 0-224 0 0,0 0 283 0 0,0 0 512 0 0,0 0 386 0 0,0 0 107 0 0,0 0-175 0 0,0 0-272 0 0,0 0-232 0 0,0 0-177 0 0,0 0-149 0 0,0 0-133 0 0,31 6-124 0 0,99 19-101 0 0,-3-19 697 0 0,-71-5-1157 0 0,114-6 634 0 0,-63-20-5344 0 0,-88 20 309 0 0,-6 2-3980 0 0,-6 0 2795 0 0</inkml:trace>
  <inkml:trace contextRef="#ctx0" brushRef="#br0" timeOffset="283.08">19 604 5033 0 0,'0'0'3481'0'0,"0"0"-1766"0"0,0 0-307 0 0,0 0 174 0 0,0 0 52 0 0,0 0-118 0 0,38 0-328 0 0,124-3-289 0 0,205-34 739 0 0,-256 25-2358 0 0,13-2-4018 0 0,-44 0-5710 0 0,-56 10 6260 0 0</inkml:trace>
  <inkml:trace contextRef="#ctx0" brushRef="#br0" timeOffset="654.594">1945 159 9282 0 0,'0'0'1328'0'0,"0"0"-170"0"0,0 0 74 0 0,0 0 182 0 0,0 0 41 0 0,0 0-215 0 0,0 0-373 0 0,0 0-316 0 0,0 0-222 0 0,0 0-128 0 0,0 0-70 0 0,0 0-40 0 0,-35-1-7 0 0,-110-1-38 0 0,140 2-43 0 0,1 0 0 0 0,-1 0 0 0 0,0 1-1 0 0,0-1 1 0 0,0 1 0 0 0,0 0-1 0 0,1 1 1 0 0,-1-1 0 0 0,0 1-1 0 0,1 0 1 0 0,-1 0 0 0 0,1 0-1 0 0,0 0 1 0 0,0 1 0 0 0,0 0-1 0 0,0 0 1 0 0,0 0 0 0 0,0 0-1 0 0,0 2-2 0 0,-9 7 12 0 0,-4 1-38 0 0,0 1 0 0 0,0 0 0 0 0,2 1 0 0 0,0 1 0 0 0,1 1 0 0 0,0 0 0 0 0,1 0 0 0 0,1 2 0 0 0,1-1 0 0 0,1 2 0 0 0,0-1 0 0 0,2 1 0 0 0,0 1 0 0 0,1 0 0 0 0,1 0 0 0 0,1 0 0 0 0,1 0-1 0 0,1 1 1 0 0,1 0 0 0 0,0-1 0 0 0,2 1 26 0 0,2-14-11 0 0,0 0 0 0 0,0 0 0 0 0,1 0 0 0 0,0-1 0 0 0,0 1 0 0 0,1-1 0 0 0,0 0-1 0 0,0 0 1 0 0,1 0 0 0 0,0-1 0 0 0,0 1 0 0 0,1-1 0 0 0,-1 0 0 0 0,1-1 0 0 0,1 1-1 0 0,-1-1 1 0 0,1-1 0 0 0,-1 1 0 0 0,2-1 0 0 0,-1 0 0 0 0,0-1 0 0 0,1 0 0 0 0,-1 0-1 0 0,1 0 1 0 0,1-1 11 0 0,19 6 110 0 0,1-1 0 0 0,-1-1-1 0 0,2-2 1 0 0,-1-1 0 0 0,0-1-1 0 0,13-2-109 0 0,0-1 444 0 0,-1-2-1 0 0,1-2 0 0 0,-1-1 1 0 0,0-3-1 0 0,-1-1 0 0 0,0-2 1 0 0,16-8-444 0 0,-24 9 206 0 0,0 0 1 0 0,-2-2-1 0 0,1-2 1 0 0,-2-1-1 0 0,0-1 1 0 0,-1-1-1 0 0,-1-2 1 0 0,0 0-1 0 0,-2-2 1 0 0,0-1-1 0 0,-2-1 1 0 0,15-20-207 0 0,-32 35-102 0 0,-1 0 1 0 0,0-1 0 0 0,-1 0-1 0 0,0 0 1 0 0,-1 0 0 0 0,0-1-1 0 0,-1 1 1 0 0,0-1 0 0 0,0 0-1 0 0,-1 0 1 0 0,-1 1 0 0 0,1-1 0 0 0,-2 0-1 0 0,0 0 1 0 0,0 1 0 0 0,-1-1-1 0 0,0 0 1 0 0,-1 1 0 0 0,0-1-1 0 0,0 1 1 0 0,-1 0 0 0 0,-1 0-1 0 0,0 1 1 0 0,0-1 0 0 0,-1 1-1 0 0,0 0 1 0 0,0 1 0 0 0,-1-1 0 0 0,0 1-1 0 0,-1 0 1 0 0,0 1 0 0 0,0 0-1 0 0,-9-6 102 0 0,-17-7-1452 0 0,-1 2 0 0 0,0 0 1 0 0,-2 3-1 0 0,0 1 0 0 0,-1 2 0 0 0,0 1 0 0 0,0 2 0 0 0,-1 1 0 0 0,-1 3 0 0 0,1 1 0 0 0,-1 2 0 0 0,1 1 1 0 0,-36 5 1451 0 0,21-4-2669 0 0</inkml:trace>
  <inkml:trace contextRef="#ctx0" brushRef="#br0" timeOffset="943.949">1158 380 3897 0 0,'0'0'2308'0'0,"0"0"-290"0"0,0 0-128 0 0,0 0 30 0 0,0 0-59 0 0,0 0-214 0 0,0 0-303 0 0,0 0-273 0 0,0 0-198 0 0,0 0-138 0 0,0 0-117 0 0,0 0-157 0 0,0 0-118 0 0,13-9-107 0 0,37-25-68 0 0,-20 33 292 0 0,112 44 269 0 0,3-7 0 0 0,0-7 0 0 0,2-5 0 0 0,0-7 0 0 0,52-5-729 0 0,-197-11 2 0 0,334 22 135 0 0,-106-8 515 0 0,-78-3-3390 0 0,-26 0-2968 0 0,-1 2-4193 0 0,-87-9 1956 0 0</inkml:trace>
</inkml:ink>
</file>

<file path=ppt/ink/ink6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13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11 2785 0 0,'0'0'1936'0'0,"0"0"-510"0"0,0 0-90 0 0,0 0 182 0 0,0 0 253 0 0,0 0 142 0 0,0 0-191 0 0,0 0-411 0 0,0 0-409 0 0,0 0-336 0 0,0 0-242 0 0,0-11 47 0 0,8 60 1029 0 0,-3-7-1027 0 0,-2 1 0 0 0,-1-1 0 0 0,-2 1-1 0 0,-5 25-372 0 0,1-35-70 0 0,-1 1 0 0 0,-2-1-1 0 0,-2 0 1 0 0,0-1 0 0 0,-10 19 70 0 0,-23 34-3408 0 0,36-77 2096 0 0,0 0-2088 0 0,4-4-7345 0 0,2-4 9189 0 0</inkml:trace>
  <inkml:trace contextRef="#ctx0" brushRef="#br0" timeOffset="677.616">506 261 5801 0 0,'0'0'2390'0'0,"0"0"-927"0"0,0 0-252 0 0,0 0 265 0 0,0 0 315 0 0,0 0-33 0 0,0 0-379 0 0,0 0-437 0 0,0 0-305 0 0,0 0-184 0 0,2 34-132 0 0,6 103-93 0 0,-18 85-123 0 0,-1-165-2783 0 0,3-49-2405 0 0,-2-5-4118 0 0,8-3 6208 0 0</inkml:trace>
  <inkml:trace contextRef="#ctx0" brushRef="#br0" timeOffset="6631.688">501 261 0 0 0,'0'0'1308'0'0,"0"0"167"0"0,0 0-146 0 0,0 0-191 0 0,0 0-91 0 0,0 0-8 0 0,0 0 27 0 0,3 0-13 0 0,92-1 6256 0 0,53-12-5120 0 0,-107 12-2191 0 0,-24 2-4746 0 0,-17 0-213 0 0,-2 5-656 0 0,0-2 1992 0 0</inkml:trace>
  <inkml:trace contextRef="#ctx0" brushRef="#br0" timeOffset="6938.036">532 442 2144 0 0,'0'0'1301'0'0,"0"0"-256"0"0,0 0 50 0 0,0 0 261 0 0,0 0 254 0 0,0 0 13 0 0,0 0-147 0 0,0 0-198 0 0,0 0-220 0 0,0 0-137 0 0,0 0-123 0 0,0 0-75 0 0,0 0-61 0 0,14 4-90 0 0,63 21 309 0 0,30-28 109 0 0,-72-5-4069 0 0,-1-2-4975 0 0,-23 9-346 0 0</inkml:trace>
</inkml:ink>
</file>

<file path=ppt/ink/ink6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26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464 568 0 0 0,'0'0'962'0'0,"0"0"154"0"0,0 0-11 0 0,0 0-58 0 0,0 0-63 0 0,0 0-43 0 0,28-12 32 0 0,86-35 37 0 0,-76 28 2081 0 0,-42 14 2582 0 0,-33 4-5598 0 0,-135 47-412 0 0,85-16 323 0 0,-136 44 277 0 0,184-53-226 0 0,39-21-39 0 0,-1 0 0 0 0,1 0-1 0 0,-1 1 1 0 0,1-1 0 0 0,-1 0-1 0 0,1 0 1 0 0,-1 1 0 0 0,1-1-1 0 0,-1 1 1 0 0,1-1 0 0 0,-1 0-1 0 0,1 1 1 0 0,0-1 0 0 0,-1 1 0 0 0,1-1-1 0 0,0 1 1 0 0,-1-1 0 0 0,1 1-1 0 0,0-1 1 0 0,0 1 0 0 0,-1-1-1 0 0,1 1 1 0 0,0-1 0 0 0,0 1-1 0 0,0 0 1 0 0,0-1 0 0 0,0 1 0 0 0,0-1-1 0 0,0 1 1 0 0,0 0 0 0 0,0-1-1 0 0,0 1 1 0 0,0-1 0 0 0,0 1-1 0 0,0-1 1 0 0,0 1 0 0 0,1 0-1 0 0,-1-1 1 0 0,0 1 0 0 0,0-1 0 0 0,1 1-1 0 0,-1-1 1 0 0,0 1 0 0 0,1-1-1 0 0,-1 1 1 0 0,0-1 0 0 0,1 0-1 0 0,-1 1 1 0 0,1-1 0 0 0,-1 1-1 0 0,1-1 1 0 0,-1 0 0 0 0,1 1 0 0 0,-1-1-1 0 0,1 0 1 0 0,-1 0 0 0 0,1 0-1 0 0,-1 1 1 0 0,1-1 0 0 0,0 0-1 0 0,-1 0 1 0 0,1 0 0 0 0,-1 0-1 0 0,1 0 1 0 0,-1 0 0 0 0,1 0 0 0 0,0 0 2 0 0,204 25 308 0 0,-133-22-263 0 0,-51-4-30 0 0,0 2 0 0 0,0 0 0 0 0,0 2 0 0 0,-1 0-1 0 0,1 1 1 0 0,15 6-15 0 0,-35-10 15 0 0,1 0-1 0 0,-1 1 1 0 0,1-1-1 0 0,-1 1 1 0 0,1-1-1 0 0,-1 1 1 0 0,0-1-1 0 0,1 1 1 0 0,-1 0-1 0 0,0 0 1 0 0,0 0-1 0 0,0 0 0 0 0,1 0 1 0 0,-1 0-1 0 0,0 0 1 0 0,0 0-1 0 0,0 0 1 0 0,-1 0-1 0 0,1 1 1 0 0,0-1-1 0 0,0 0 1 0 0,-1 1-1 0 0,1-1 1 0 0,0 1-1 0 0,-1-1 1 0 0,0 0-1 0 0,1 1 1 0 0,-1-1-1 0 0,0 1 1 0 0,0-1-1 0 0,0 1 0 0 0,0-1 1 0 0,0 1-1 0 0,0-1 1 0 0,0 1-1 0 0,0-1 1 0 0,-1 1-1 0 0,1-1 1 0 0,0 1-1 0 0,-1-1 1 0 0,1 1-1 0 0,-1-1 1 0 0,0 0-1 0 0,0 1 1 0 0,1-1-1 0 0,-1 0 1 0 0,0 0-1 0 0,0 1 0 0 0,0-1 1 0 0,0 0-1 0 0,0 0 1 0 0,0 0-1 0 0,-1 0 1 0 0,1 0-15 0 0,-25 22 218 0 0,-1-1 0 0 0,-1-2-1 0 0,-1 0 1 0 0,-29 13-218 0 0,20-9 57 0 0,-239 142 482 0 0,274-164-530 0 0,-1-1 0 0 0,1 1 0 0 0,0 0 0 0 0,-1 0 0 0 0,1 0 0 0 0,0 0 0 0 0,0 0 0 0 0,1 1 0 0 0,-1-1 0 0 0,0 1 0 0 0,1 0 0 0 0,-1 0 0 0 0,1 0 0 0 0,0 0 0 0 0,0 0 0 0 0,0 0 0 0 0,1 1 0 0 0,-1-1 0 0 0,1 1 0 0 0,0-1 0 0 0,0 1 0 0 0,0-1 0 0 0,0 1 0 0 0,1 0 0 0 0,-1-1 0 0 0,1 1 0 0 0,0 0 0 0 0,0 0 0 0 0,0-1 0 0 0,1 1 0 0 0,-1 0 0 0 0,1-1 0 0 0,0 1 0 0 0,0 0 0 0 0,0-1 0 0 0,0 1 0 0 0,1-1 0 0 0,0 0 0 0 0,-1 1 0 0 0,1-1 0 0 0,0 0 0 0 0,1 0 0 0 0,-1 0 0 0 0,2 1-9 0 0,14 5-107 0 0,1 0 0 0 0,0-2 1 0 0,1-1-1 0 0,-1 0 0 0 0,1-1 0 0 0,0-1 0 0 0,1-1 1 0 0,-1-1-1 0 0,1-1 0 0 0,-1 0 0 0 0,1-2 0 0 0,-1 0 1 0 0,8-2 106 0 0,36-18-3593 0 0,-28-5-6076 0 0,-27 18 4460 0 0</inkml:trace>
  <inkml:trace contextRef="#ctx0" brushRef="#br0" timeOffset="297.676">331 1 12083 0 0,'0'0'986'0'0,"0"0"-323"0"0,0 0-217 0 0,0 0 155 0 0,0 0 270 0 0,-5 38 211 0 0,-20 124 55 0 0,13-64 75 0 0,4 0 0 0 0,5 0 0 0 0,4 21-1212 0 0,0-59 189 0 0,13 819-717 0 0,-35-750-841 0 0,4-90-2242 0 0,-6-3-4675 0 0,20-29 4173 0 0,-1-3 326 0 0</inkml:trace>
</inkml:ink>
</file>

<file path=ppt/ink/ink6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30.9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1849 0 0 0,'0'0'715'0'0,"0"0"564"0"0,0 0 321 0 0,0 0 142 0 0,0 0-10 0 0,0 0-143 0 0,0 0-163 0 0,0 0-167 0 0,0 0-118 0 0,0 0-66 0 0,0 0-71 0 0,-9 1-65 0 0,-40 9 665 0 0,5-36 1293 0 0,31 9-2615 0 0,2 0 1 0 0,0-1-1 0 0,0 0 1 0 0,2-1-1 0 0,0 0 1 0 0,2 0-1 0 0,0-1 1 0 0,1 0-1 0 0,1 0 1 0 0,0 0-1 0 0,2-4-282 0 0,-7-18 165 0 0,-11-52-55 0 0,4-1-1 0 0,4 0 0 0 0,5-1 1 0 0,3-53-110 0 0,5 130-3 0 0,1 1 0 0 0,0-1 1 0 0,1 0-1 0 0,1 1 0 0 0,1 0 0 0 0,0 0 1 0 0,2 0-1 0 0,0 0 0 0 0,1 1 1 0 0,1 0-1 0 0,0 0 0 0 0,1 1 0 0 0,1 0 1 0 0,0 1-1 0 0,1 0 0 0 0,1 0 0 0 0,1 1 1 0 0,0 1-1 0 0,0 0 0 0 0,1 1 1 0 0,1 0-1 0 0,0 1 0 0 0,1 1 0 0 0,1 0 3 0 0,7-2 4 0 0,1 0 1 0 0,0 2-1 0 0,0 1 0 0 0,1 1 0 0 0,0 1 0 0 0,1 2 0 0 0,0 0 0 0 0,-1 2 0 0 0,1 0 0 0 0,0 2 1 0 0,1 2-1 0 0,15 1-4 0 0,-34 0-5 0 0,0 0 1 0 0,1 0-1 0 0,-1 1 1 0 0,0 0 0 0 0,0 1-1 0 0,0 0 1 0 0,-1 0-1 0 0,1 1 1 0 0,-1 0-1 0 0,0 0 1 0 0,-1 1-1 0 0,1 0 1 0 0,-1 1-1 0 0,0-1 1 0 0,3 6 4 0 0,-55-48 1414 0 0,19 24-1429 0 0,1-1 1 0 0,0-1-1 0 0,0-1 1 0 0,2-1-1 0 0,0-1 1 0 0,0-1-1 0 0,0-3 15 0 0,-49-52 136 0 0,71 73-135 0 0,0 1-1 0 0,0-1 0 0 0,0 0 1 0 0,0 0-1 0 0,0 0 0 0 0,0 1 0 0 0,1-1 1 0 0,-1 1-1 0 0,0-1 0 0 0,0 1 1 0 0,0-1-1 0 0,0 1 0 0 0,1-1 0 0 0,-1 1 1 0 0,0-1-1 0 0,1 1 0 0 0,-1 0 1 0 0,0 0-1 0 0,1-1 0 0 0,-1 1 1 0 0,1 0-1 0 0,-1 0 0 0 0,1 0 0 0 0,-1 0 1 0 0,1-1-1 0 0,0 1 0 0 0,-1 0 1 0 0,1 0-1 0 0,0 0 0 0 0,0 0 1 0 0,0 0-1 0 0,0 0 0 0 0,0 0 0 0 0,0 0 1 0 0,0 0-1 0 0,0 0 0 0 0,-1 3 0 0 0,-5 16 5 0 0,2-1-1 0 0,0 1 1 0 0,1 0-1 0 0,2 0 1 0 0,-1 0-1 0 0,2 0 1 0 0,2 10-5 0 0,-2 4 1 0 0,22 157 15 0 0,-29-26-4 0 0,-11-92 7 0 0,16-65 405 0 0,9-17-244 0 0,10-19-28 0 0,139-251 182 0 0,-58 140-2108 0 0,-73 126-2326 0 0,-7 11-7077 0 0,-14 2 1970 0 0</inkml:trace>
  <inkml:trace contextRef="#ctx0" brushRef="#br0" timeOffset="948.32">1422 405 0 0 0,'0'0'615'0'0,"0"0"224"0"0,0 0 248 0 0,0 0 269 0 0,0 0 141 0 0,0 0-19 0 0,0 0-100 0 0,0 0-133 0 0,0 0-111 0 0,0 0-81 0 0,0 0-48 0 0,-1-11-33 0 0,-4-37-39 0 0,-20 4 2083 0 0,16 36-2476 0 0,0 2-301 0 0,-1 0 0 0 0,1 1-1 0 0,-1 0 1 0 0,0 1 0 0 0,0 0 0 0 0,0 0 0 0 0,-1 1 0 0 0,1 0 0 0 0,-1 1-1 0 0,0 1 1 0 0,0-1 0 0 0,0 1 0 0 0,0 1 0 0 0,0 0 0 0 0,0 1-1 0 0,-3 1-238 0 0,-1-2 204 0 0,12 0-175 0 0,-1 0 0 0 0,1 0 1 0 0,-1 1-1 0 0,1-1 0 0 0,-1 1 0 0 0,1 0 1 0 0,0 0-1 0 0,-1 0 0 0 0,1 1 1 0 0,0-1-1 0 0,0 1 0 0 0,0 0 0 0 0,0-1 1 0 0,0 1-1 0 0,0 1 0 0 0,1-1 1 0 0,-1 0-1 0 0,1 1 0 0 0,-1-1 0 0 0,1 1 1 0 0,0 0-1 0 0,0 0 0 0 0,0 0 0 0 0,1 0 1 0 0,-1 0-1 0 0,1 0 0 0 0,-1 0 1 0 0,1 0-1 0 0,0 1 0 0 0,0-1 0 0 0,0 4-29 0 0,-8 117 461 0 0,9-98-309 0 0,4 21 25 0 0,2-1 0 0 0,2 1-1 0 0,2-1 1 0 0,1 0 0 0 0,3-1 0 0 0,4 4-177 0 0,6 28 207 0 0,78 314 351 0 0,-95-358-521 0 0,13 65 218 0 0,-4 2 0 0 0,-4 0-1 0 0,-2 52-254 0 0,-10-135 63 0 0,-1 1 0 0 0,0-1-1 0 0,-1 1 1 0 0,-1-1 0 0 0,-1 0-1 0 0,0 0 1 0 0,-2 0 0 0 0,1 0-1 0 0,-2-1 1 0 0,0 0 0 0 0,-1 0-1 0 0,-2 1-62 0 0,1-2 73 0 0,7-11-50 0 0,0 0 0 0 0,0 0 0 0 0,0-1 0 0 0,0 1 0 0 0,-1-1 0 0 0,1 0 0 0 0,-1 1 0 0 0,0-1 1 0 0,0 0-1 0 0,0-1 0 0 0,0 1 0 0 0,-1 0 0 0 0,1-1 0 0 0,-1 0 0 0 0,1 0 0 0 0,-1 0 0 0 0,0 0 1 0 0,-2 0-24 0 0,-3 0-82 0 0,0-1 0 0 0,0 0 1 0 0,0-1-1 0 0,0 0 1 0 0,0-1-1 0 0,0 1 1 0 0,0-2-1 0 0,1 1 0 0 0,-1-1 1 0 0,0-1-1 0 0,1 1 1 0 0,-1-2-1 0 0,1 1 1 0 0,0-1-1 0 0,0 0 1 0 0,0-1-1 0 0,1 0 0 0 0,-1 0 1 0 0,1 0-1 0 0,1-1 1 0 0,-1 0-1 0 0,1-1 1 0 0,0 1-1 0 0,0-1 0 0 0,-4-7 82 0 0,-22-44-4282 0 0,28 36-125 0 0,3 0-4229 0 0,1 14 440 0 0</inkml:trace>
  <inkml:trace contextRef="#ctx0" brushRef="#br0" timeOffset="1625.005">1673 1631 1648 0 0,'0'0'1017'0'0,"0"0"-289"0"0,0 0-21 0 0,0 0 249 0 0,0 0 249 0 0,0 0 69 0 0,0 0-138 0 0,0 0-240 0 0,0 0-241 0 0,0 0-173 0 0,0 0-113 0 0,-24 32-61 0 0,-74 101-32 0 0,52-47 223 0 0,43-80-441 0 0,-1 0 0 0 0,2 1 0 0 0,-1-1 0 0 0,0 1 0 0 0,1 0 0 0 0,1 0 0 0 0,-1 0 0 0 0,1 0 0 0 0,0 0 0 0 0,1 0 0 0 0,-1 0 0 0 0,1 0 0 0 0,1 0 0 0 0,-1 0-1 0 0,1 0 1 0 0,1 0 0 0 0,-1 0 0 0 0,1 0 0 0 0,0 0 0 0 0,1 0 0 0 0,0-1 0 0 0,0 1 0 0 0,0-1 0 0 0,1 0 0 0 0,0 0 0 0 0,0 0 0 0 0,0-1 0 0 0,1 1 0 0 0,0-1 0 0 0,0 0 0 0 0,0 0 0 0 0,3 1-58 0 0,5 0 337 0 0,-1-2 0 0 0,1 0-1 0 0,0 0 1 0 0,0-1 0 0 0,0-1 0 0 0,1 0 0 0 0,-1-1 0 0 0,1 0-1 0 0,-1-1 1 0 0,1-1 0 0 0,-1 0 0 0 0,0 0 0 0 0,1-2 0 0 0,11-3-337 0 0,-10 3 193 0 0,-1 0 1 0 0,0-2-1 0 0,0 1 1 0 0,0-2 0 0 0,-1 0-1 0 0,0 0 1 0 0,0-1-1 0 0,0-1 1 0 0,-1 0-1 0 0,0-1 1 0 0,-1 0 0 0 0,0-1-1 0 0,0 0 1 0 0,-1-1-1 0 0,0 0 1 0 0,-1-1 0 0 0,0 0-1 0 0,-1 0 1 0 0,-1 0-1 0 0,0-1 1 0 0,0-1-1 0 0,-1 1 1 0 0,-1-1 0 0 0,0 0-1 0 0,-1 0 1 0 0,-1-2-194 0 0,-2 9-21 0 0,-1 1 1 0 0,0-1 0 0 0,0 1 0 0 0,-1-1 0 0 0,0 1-1 0 0,0-1 1 0 0,0 1 0 0 0,-1-1 0 0 0,0 1-1 0 0,0 0 1 0 0,-1 0 0 0 0,1 0 0 0 0,-2 0-1 0 0,1 0 1 0 0,0 1 0 0 0,-1-1 0 0 0,0 1-1 0 0,0 0 1 0 0,-1 0 0 0 0,0 0 0 0 0,1 1-1 0 0,-2-1 21 0 0,-5-4-285 0 0,0 1 0 0 0,0 1 0 0 0,0 0 0 0 0,-1 0 0 0 0,0 1 0 0 0,0 1-1 0 0,0 0 1 0 0,-1 0 0 0 0,0 1 0 0 0,0 1 0 0 0,0 0 0 0 0,-6 0 285 0 0,-42-1-3976 0 0,3 10-3579 0 0,29 1-807 0 0</inkml:trace>
  <inkml:trace contextRef="#ctx0" brushRef="#br0" timeOffset="1979.891">1470 1867 7954 0 0,'0'0'2531'0'0,"0"0"-600"0"0,0 0-387 0 0,0 0-17 0 0,0 0-30 0 0,0 0-170 0 0,0 0-287 0 0,0 0-269 0 0,0 0-218 0 0,0 0-184 0 0,0 0-104 0 0,0 0-60 0 0,0 0-48 0 0,25-9-3 0 0,74-27-17 0 0,-99 36-134 0 0,0-1 1 0 0,1 0-1 0 0,-1 1 1 0 0,0-1-1 0 0,1 0 1 0 0,-1 1-1 0 0,1-1 0 0 0,-1 1 1 0 0,1-1-1 0 0,-1 1 1 0 0,1-1-1 0 0,-1 1 0 0 0,1-1 1 0 0,0 1-1 0 0,-1 0 1 0 0,1-1-1 0 0,-1 1 1 0 0,1 0-1 0 0,0 0 0 0 0,-1-1 1 0 0,1 1-1 0 0,0 0 1 0 0,0 0-1 0 0,-1 0 0 0 0,1 0 1 0 0,0 0-1 0 0,-1 0 1 0 0,1 0-1 0 0,0 0 1 0 0,0 0-1 0 0,-1 0 0 0 0,1 0 1 0 0,0 0-1 0 0,-1 0 1 0 0,1 1-1 0 0,0-1 0 0 0,-1 0 1 0 0,1 1-1 0 0,0-1 1 0 0,-1 0-1 0 0,1 1 0 0 0,-1-1 1 0 0,1 1-1 0 0,0-1 1 0 0,-1 1-1 0 0,1-1 1 0 0,-1 1-1 0 0,0-1 0 0 0,1 1 1 0 0,-1-1-1 0 0,1 1 1 0 0,-1 0-1 0 0,0-1 0 0 0,1 1 1 0 0,-1 0-1 0 0,0-1 1 0 0,0 1-1 0 0,0 0 1 0 0,0-1-1 0 0,1 1-3 0 0,-1 3 46 0 0,3 3-5 0 0,1 0 0 0 0,1 0 0 0 0,-1 0 0 0 0,1 0 0 0 0,0-1 0 0 0,1 0-1 0 0,-1 0 1 0 0,1-1 0 0 0,0 0 0 0 0,1 0 0 0 0,-1 0 0 0 0,1-1 0 0 0,0 1 0 0 0,0-2 0 0 0,1 1 0 0 0,-1-1 0 0 0,1 0 0 0 0,-1-1 0 0 0,1 1 0 0 0,0-2 0 0 0,0 1 0 0 0,0-1 0 0 0,0 0 0 0 0,0-1 0 0 0,0 0 0 0 0,0 0 0 0 0,1-1 0 0 0,-1 0-41 0 0,19 2 180 0 0,0-2 0 0 0,1 0 0 0 0,-1-2 1 0 0,0-2-1 0 0,-1 0 0 0 0,6-3-180 0 0,-11-2-581 0 0,-21 9-195 0 0,-13 1-11680 0 0,6 0 1828 0 0</inkml:trace>
  <inkml:trace contextRef="#ctx0" brushRef="#br0" timeOffset="4903.96">2140 2051 0 0 0,'0'0'235'0'0,"0"0"225"0"0,0 0-79 0 0,0 0 70 0 0,0 0 174 0 0,0 0 176 0 0,0 0 84 0 0,0 0-46 0 0,0 0-107 0 0,0 0-110 0 0,0 0-138 0 0,2 11-82 0 0,6 192 2255 0 0,-14-134-2950 0 0,3-65-1712 0 0,1-4-4716 0 0,1 0 6166 0 0</inkml:trace>
  <inkml:trace contextRef="#ctx0" brushRef="#br0" timeOffset="5220.012">1965 2070 0 0 0,'0'0'597'0'0,"0"0"404"0"0,0 0 236 0 0,0 0 134 0 0,0 0-12 0 0,0 0-148 0 0,0 0-196 0 0,0 0-204 0 0,0 0-191 0 0,0 0-169 0 0,0 0-147 0 0,0 0-103 0 0,34-5-58 0 0,101-12-56 0 0,-47 13-319 0 0,-61 15-1967 0 0,-22 7-5193 0 0,-5-14 6807 0 0</inkml:trace>
  <inkml:trace contextRef="#ctx0" brushRef="#br0" timeOffset="5470.061">1954 2316 0 0 0,'0'0'391'0'0,"0"0"458"0"0,0 0 386 0 0,0 0 468 0 0,0 0 322 0 0,0 0 7 0 0,0 0-282 0 0,0 0-369 0 0,0 0-312 0 0,0 0-240 0 0,0 0-169 0 0,0 0-137 0 0,0 0-120 0 0,33-2-107 0 0,102-6-104 0 0,-36-4-256 0 0,-54 5-1191 0 0,-16 2-1741 0 0,0 2-4132 0 0,-19 3 3233 0 0</inkml:trace>
  <inkml:trace contextRef="#ctx0" brushRef="#br0" timeOffset="5753.038">2455 1944 264 0 0,'0'0'1846'0'0,"0"0"-493"0"0,0 0-222 0 0,0 0 99 0 0,0 0 161 0 0,0 0 59 0 0,0 0-134 0 0,0 0-252 0 0,0 0-249 0 0,0 0-148 0 0,0 0-86 0 0,0 0-71 0 0,21-1-28 0 0,131-5 623 0 0,15 2-2694 0 0,-153 0-685 0 0,1 1-4184 0 0,-10 3 1574 0 0</inkml:trace>
  <inkml:trace contextRef="#ctx0" brushRef="#br0" timeOffset="5943.642">2553 2084 2449 0 0,'0'0'1446'0'0,"0"0"-589"0"0,0 0-98 0 0,0 0 395 0 0,0 0 365 0 0,0 0 120 0 0,0 0-173 0 0,0 0-322 0 0,0 0-329 0 0,0 0-255 0 0,0 0-169 0 0,34 5-122 0 0,108 14-85 0 0,-51-27 9 0 0,38-23-1991 0 0,-74 17-2152 0 0,-7-3-2977 0 0,-34 12 4757 0 0</inkml:trace>
  <inkml:trace contextRef="#ctx0" brushRef="#br0" timeOffset="6273.039">3287 1852 632 0 0,'0'0'1765'0'0,"0"0"-427"0"0,0 0-179 0 0,0 0 67 0 0,0 0 34 0 0,0 0-80 0 0,0 0-194 0 0,0 0-270 0 0,-30 36-254 0 0,-93 111-185 0 0,81-72-22 0 0,41-64-203 0 0,0-7 19 0 0,1 0 0 0 0,0 0 1 0 0,0 0-1 0 0,0 0 0 0 0,0 0 1 0 0,0 1-1 0 0,1-1 0 0 0,0 0 0 0 0,0-1 1 0 0,0 1-1 0 0,0 0 0 0 0,1 0 1 0 0,-1 0-1 0 0,1-1 0 0 0,0 1 1 0 0,0 0-1 0 0,0-1 0 0 0,1 0 0 0 0,-1 0 1 0 0,1 0-1 0 0,0 0 0 0 0,0 0 1 0 0,0 0-1 0 0,0 0 0 0 0,0-1 0 0 0,1 0 1 0 0,-1 0-1 0 0,1 0 0 0 0,-1 0 1 0 0,1 0-1 0 0,0-1 0 0 0,0 1 1 0 0,0-1-1 0 0,0 0 0 0 0,0 0 0 0 0,0-1 1 0 0,0 1-1 0 0,0-1 0 0 0,3 0-71 0 0,14 0 459 0 0,1-1 0 0 0,-1-2 1 0 0,0 0-1 0 0,0-1 0 0 0,0 0 0 0 0,0-2 0 0 0,-1-1 0 0 0,0 0 0 0 0,0-2 0 0 0,0 0 0 0 0,-2-1 0 0 0,1-1 0 0 0,-1-1 0 0 0,-1 0 1 0 0,0-2-1 0 0,0 0 0 0 0,5-7-459 0 0,-14 13 89 0 0,0-1 1 0 0,-1-1-1 0 0,0 1 1 0 0,-1-1 0 0 0,0-1-1 0 0,0 1 1 0 0,-1-1-1 0 0,-1 0 1 0 0,0 0 0 0 0,0 0-1 0 0,-1-1 1 0 0,0 1-1 0 0,-1-1 1 0 0,0 1-1 0 0,-1-1 1 0 0,-1 0 0 0 0,0-7-90 0 0,0 14-64 0 0,-1 0 0 0 0,0 0 0 0 0,0 1 0 0 0,0-1 0 0 0,0 0 0 0 0,-1 1 0 0 0,0-1 0 0 0,0 1 0 0 0,0 0 0 0 0,-1-1 0 0 0,1 1 0 0 0,-1 0 0 0 0,0 1 0 0 0,0-1 0 0 0,0 0 0 0 0,-1 1 0 0 0,1 0 0 0 0,-1 0 0 0 0,0 0 0 0 0,0 0 0 0 0,0 0 0 0 0,0 1 0 0 0,0 0 0 0 0,-1 0 0 0 0,1 0 1 0 0,-1 0-1 0 0,1 1 0 0 0,-4-1 64 0 0,-134-17-6542 0 0,107 19 469 0 0,11 0-2937 0 0</inkml:trace>
  <inkml:trace contextRef="#ctx0" brushRef="#br0" timeOffset="9206.609">1943 22 0 0 0,'0'0'225'0'0,"0"0"410"0"0,0 0 205 0 0,0 0 146 0 0,0 0 63 0 0,0 0-82 0 0,0 0-156 0 0,0 0-181 0 0,0 0-156 0 0,0 0-92 0 0,-26 5-29 0 0,-81 19-10 0 0,105-24-321 0 0,-1 0 0 0 0,0 1-1 0 0,1 0 1 0 0,-1 0 0 0 0,1-1 0 0 0,-1 1 0 0 0,1 1 0 0 0,0-1-1 0 0,-1 0 1 0 0,1 1 0 0 0,0-1 0 0 0,0 1 0 0 0,0-1 0 0 0,0 1-1 0 0,0 0 1 0 0,0 0 0 0 0,1 0 0 0 0,-1 0 0 0 0,1 0-1 0 0,-1 0 1 0 0,1 1 0 0 0,0-1 0 0 0,0 0 0 0 0,-1 1-22 0 0,-3 8 128 0 0,-3 4 32 0 0,1 0 0 0 0,0 1 1 0 0,1 0-1 0 0,0 0 0 0 0,2 0 0 0 0,0 1 0 0 0,0 0 0 0 0,2-1 0 0 0,0 1 0 0 0,1 0 1 0 0,1 1-1 0 0,0-1 0 0 0,3 12-160 0 0,-1-21 177 0 0,0-1-1 0 0,0 0 1 0 0,1 1 0 0 0,0-1-1 0 0,0 0 1 0 0,1-1 0 0 0,0 1-1 0 0,0 0 1 0 0,1-1 0 0 0,0 0-1 0 0,0 0 1 0 0,0-1 0 0 0,1 1-1 0 0,-1-1 1 0 0,1 0 0 0 0,1-1-1 0 0,-1 1 1 0 0,1-1 0 0 0,-1-1-1 0 0,1 1 1 0 0,0-1 0 0 0,1 0-1 0 0,-1-1 1 0 0,0 1 0 0 0,1-2-1 0 0,-1 1 1 0 0,1-1 0 0 0,0 0-1 0 0,-1 0 1 0 0,1-1 0 0 0,0 0-1 0 0,0-1 1 0 0,-1 0 0 0 0,3 0-177 0 0,9 0 290 0 0,1 0 0 0 0,0-2 0 0 0,-1 0 0 0 0,0-2 0 0 0,0 0 0 0 0,0 0 0 0 0,0-2 0 0 0,-1-1 0 0 0,0 0 1 0 0,-1-1-1 0 0,0-1 0 0 0,0 0 0 0 0,-1-1 0 0 0,0-1 0 0 0,-1-1 0 0 0,0 0 0 0 0,11-15-290 0 0,-21 23-18 0 0,0 0 1 0 0,-1-1-1 0 0,0 1 0 0 0,0-1 0 0 0,0-1 0 0 0,0 1 0 0 0,-1 0 0 0 0,0-1 1 0 0,0 1-1 0 0,-1-1 0 0 0,0 0 0 0 0,0 0 0 0 0,-1 0 0 0 0,0 0 1 0 0,0 0-1 0 0,0 0 0 0 0,-1-1 0 0 0,0 1 0 0 0,-1 0 0 0 0,0 0 1 0 0,0 0-1 0 0,0 0 0 0 0,-1 0 0 0 0,0 0 0 0 0,0 0 0 0 0,0 0 0 0 0,-1 1 1 0 0,0-1-1 0 0,-3-2 18 0 0,-72-64-5201 0 0,20 33-5078 0 0,37 27 4909 0 0</inkml:trace>
  <inkml:trace contextRef="#ctx0" brushRef="#br0" timeOffset="9596.653">1710 199 3865 0 0,'0'0'1544'0'0,"0"0"-56"0"0,0 0 35 0 0,0 0 83 0 0,0 0-15 0 0,0 0-187 0 0,0 0-281 0 0,0 0-234 0 0,0 0-236 0 0,31-9-181 0 0,100-28-134 0 0,-67 18 196 0 0,-62 18-525 0 0,0 1 0 0 0,0 0 0 0 0,-1 0 0 0 0,1-1 0 0 0,0 2 0 0 0,0-1-1 0 0,0 0 1 0 0,0 0 0 0 0,-1 0 0 0 0,1 1 0 0 0,0-1 0 0 0,0 1 0 0 0,-1 0-1 0 0,1-1 1 0 0,0 1 0 0 0,-1 0 0 0 0,1 0 0 0 0,-1 0 0 0 0,1 0 0 0 0,-1 0 0 0 0,1 0-1 0 0,-1 1 1 0 0,0-1 0 0 0,0 0 0 0 0,0 1 0 0 0,1-1 0 0 0,-1 1 0 0 0,-1-1 0 0 0,1 1-1 0 0,0-1 1 0 0,0 1 0 0 0,0 0 0 0 0,-1 0 0 0 0,1-1 0 0 0,-1 1 0 0 0,0 0-1 0 0,1 0 1 0 0,-1-1 0 0 0,0 1 0 0 0,0 1-9 0 0,10 21 121 0 0,-6-19-58 0 0,1 0-1 0 0,1 0 0 0 0,-1 0 0 0 0,0-1 0 0 0,1 0 0 0 0,0 0 1 0 0,0-1-1 0 0,0 0 0 0 0,1 0 0 0 0,-1 0 0 0 0,1-1 0 0 0,-1 0 1 0 0,1 0-1 0 0,0 0 0 0 0,0-1 0 0 0,0 0 0 0 0,0-1 0 0 0,1 1-62 0 0,6 0 91 0 0,0 0 0 0 0,0-1 0 0 0,0-1 0 0 0,0 0 0 0 0,0 0 0 0 0,0-2 0 0 0,-1 0 0 0 0,1 0 0 0 0,0-1-91 0 0,48-21-1600 0 0,-61 24-189 0 0,-1 1-1503 0 0,0 0-2079 0 0,0 0-2021 0 0</inkml:trace>
  <inkml:trace contextRef="#ctx0" brushRef="#br0" timeOffset="9881.045">2536 173 4705 0 0,'0'0'2581'0'0,"0"0"-1224"0"0,0 0-433 0 0,0 0 317 0 0,0 0 323 0 0,0 0 11 0 0,0 0-300 0 0,0 0-418 0 0,0 0-306 0 0,0 0-153 0 0,0 0-94 0 0,0 0-51 0 0,0 0-26 0 0,-3 33-47 0 0,-11 100-63 0 0,9-19 77 0 0,5-113-383 0 0,6 27-1089 0 0,-1-25-3592 0 0,2-2-4234 0 0,-5-1 6242 0 0</inkml:trace>
  <inkml:trace contextRef="#ctx0" brushRef="#br0" timeOffset="10124.804">2531 159 6449 0 0,'0'0'1294'0'0,"0"0"-498"0"0,0 0 28 0 0,0 0 295 0 0,0 0 219 0 0,0 0-11 0 0,0 0-266 0 0,0 0-266 0 0,0 0-231 0 0,0 0-174 0 0,0 0-134 0 0,31 0-92 0 0,145 3-64 0 0,-137-5 254 0 0,-21 1-2619 0 0,1 1-7584 0 0,-19 0 5132 0 0</inkml:trace>
  <inkml:trace contextRef="#ctx0" brushRef="#br0" timeOffset="10375.404">2505 372 2529 0 0,'0'0'1988'0'0,"0"0"-201"0"0,0 0 287 0 0,0 0 350 0 0,0 0-26 0 0,0 0-381 0 0,0 0-568 0 0,0 0-445 0 0,0 0-291 0 0,0 0-220 0 0,34-2-158 0 0,107-6-143 0 0,-30-11-359 0 0,-81 13-707 0 0,-2 1-5040 0 0,-17 5-2917 0 0</inkml:trace>
  <inkml:trace contextRef="#ctx0" brushRef="#br0" timeOffset="13218.327">2324 917 0 0 0,'0'0'1114'0'0,"0"0"594"0"0,0 0 172 0 0,0 0-141 0 0,0 0-272 0 0,0 0-320 0 0,0 0-331 0 0,0-4-250 0 0,0-8-144 0 0,0 21 666 0 0,-30 132 2383 0 0,0-29-2644 0 0,-6-1 1 0 0,-43 95-828 0 0,58-155 228 0 0,20-50-136 0 0,1-1 68 0 0,0 0 76 0 0,11-31 956 0 0,175-336-77 0 0,-159 311-1005 0 0,-13 24-61 0 0,2 1 0 0 0,1 1-1 0 0,1 0 1 0 0,1 1 0 0 0,4-1-49 0 0,-22 27-6 0 0,1 1 0 0 0,-1-1 0 0 0,1 1 1 0 0,0 0-1 0 0,0 0 0 0 0,0 0 0 0 0,0 0 1 0 0,0 0-1 0 0,0 0 0 0 0,1 0 0 0 0,-1 1 0 0 0,1-1 1 0 0,-1 1-1 0 0,1 0 0 0 0,0 0 0 0 0,-1 0 1 0 0,1 0-1 0 0,0 0 0 0 0,0 0 0 0 0,0 1 1 0 0,0-1-1 0 0,-1 1 0 0 0,1 0 0 0 0,0 0 0 0 0,0 0 1 0 0,0 0-1 0 0,0 1 0 0 0,0-1 0 0 0,0 1 1 0 0,-1-1-1 0 0,1 1 0 0 0,0 0 0 0 0,0 0 1 0 0,-1 1-1 0 0,1-1 0 0 0,-1 0 0 0 0,1 1 0 0 0,-1 0 1 0 0,0-1-1 0 0,1 1 0 0 0,-1 0 0 0 0,0 0 1 0 0,0 0-1 0 0,0 1 0 0 0,-1-1 0 0 0,1 0 1 0 0,0 1-1 0 0,-1-1 0 0 0,1 2 6 0 0,8 15 46 0 0,-1 0-1 0 0,-1 1 1 0 0,-1 0 0 0 0,-1 0 0 0 0,-1 0-1 0 0,0 1 1 0 0,-2 0 0 0 0,0 0 0 0 0,-1 0-1 0 0,-2 0 1 0 0,0 0 0 0 0,-1 1-46 0 0,4 54 147 0 0,11-18-74 0 0,-12-56-59 0 0,0-1 0 0 0,1 1 0 0 0,-1-1-1 0 0,1 0 1 0 0,-1 0 0 0 0,1 0-1 0 0,-1 0 1 0 0,1 0 0 0 0,0-1 0 0 0,-1 1-1 0 0,1-1 1 0 0,0 0 0 0 0,0 0-1 0 0,-1 0 1 0 0,1 0 0 0 0,0 0-1 0 0,0 0 1 0 0,-1-1 0 0 0,1 1 0 0 0,0-1-1 0 0,-1 0 1 0 0,1 0 0 0 0,-1 0-1 0 0,1 0 1 0 0,-1 0 0 0 0,0-1 0 0 0,1 1-1 0 0,-1-1 1 0 0,2-1-14 0 0,31-21 52 0 0,0-1 1 0 0,-2-2-1 0 0,0-1 1 0 0,-2-2-1 0 0,1-4-52 0 0,32-29 9 0 0,103-103-92 0 0,-110 112 38 0 0,-53 79-376 0 0,-36 106 503 0 0,22-99-37 0 0,3 0 0 0 0,0 0 0 0 0,3 1 0 0 0,0-1 1 0 0,2 1-1 0 0,1 0 0 0 0,2 2-45 0 0,0-29-1 0 0,0 1-1 0 0,0-1 1 0 0,1 0 0 0 0,-1 1-1 0 0,2-1 1 0 0,-1 0 0 0 0,0 0-1 0 0,1 0 1 0 0,0 0 0 0 0,1 0-1 0 0,-1-1 1 0 0,1 0 0 0 0,0 0-1 0 0,0 0 1 0 0,1 0 0 0 0,0 0-1 0 0,0 0 2 0 0,12-13-2768 0 0,-11-6-3193 0 0,-5 11 3419 0 0,3-5-6386 0 0</inkml:trace>
  <inkml:trace contextRef="#ctx0" brushRef="#br0" timeOffset="13738.899">3814 1009 2272 0 0,'0'0'2149'0'0,"0"0"-1244"0"0,0 0-306 0 0,0 0 209 0 0,0 0 241 0 0,0 0 100 0 0,0 0-115 0 0,0 0-250 0 0,0 0-259 0 0,0 0-190 0 0,0 0-99 0 0,0 0 11 0 0,-18 10 96 0 0,-55 32 126 0 0,30 0 759 0 0,35-29-928 0 0,1-2-145 0 0,0-1-1 0 0,1 2 0 0 0,0-1 1 0 0,0 1-1 0 0,2-1 0 0 0,-1 2 0 0 0,2-1 1 0 0,-1 0-1 0 0,2 1 0 0 0,0-1 1 0 0,0 1-1 0 0,1 0 0 0 0,1 9-154 0 0,2-19 115 0 0,-1 0 0 0 0,2 1 0 0 0,-1-1 0 0 0,0 0 0 0 0,1 0 0 0 0,-1-1 0 0 0,1 1 0 0 0,0 0 0 0 0,0-1 0 0 0,0 0 0 0 0,0 1 0 0 0,0-1 0 0 0,1 0 0 0 0,-1-1 0 0 0,1 1 0 0 0,-1-1 0 0 0,1 1 0 0 0,-1-1 0 0 0,1 0 0 0 0,0 0 0 0 0,0-1 0 0 0,0 1 0 0 0,-1-1 0 0 0,1 0 0 0 0,0 0 0 0 0,0 0 0 0 0,0-1 0 0 0,0 1 0 0 0,-1-1 0 0 0,1 0 0 0 0,3-1-115 0 0,6-1 183 0 0,0-2 0 0 0,0 1 0 0 0,0-2 0 0 0,-1 1 1 0 0,0-2-1 0 0,0 0 0 0 0,-1 0 0 0 0,0-1 0 0 0,0 0 0 0 0,0-1 0 0 0,-1 0 0 0 0,6-8-183 0 0,4-1 135 0 0,6-8-61 0 0,0-1 0 0 0,-3-1 0 0 0,0-2 0 0 0,-1 0-1 0 0,-2-1 1 0 0,-2-1 0 0 0,0 0 0 0 0,-2-2 0 0 0,11-34-74 0 0,-20 49-33 0 0,-1-1 1 0 0,0 1-1 0 0,-1-1 1 0 0,-1 0 0 0 0,-1 0-1 0 0,-1-1 1 0 0,-1 1-1 0 0,-1 0 1 0 0,0-1 0 0 0,-4-18 32 0 0,3 35-23 0 0,0-1 0 0 0,0 1 0 0 0,0 0 0 0 0,-1 0 0 0 0,1 0 0 0 0,-1 0 1 0 0,0 0-1 0 0,0 0 0 0 0,0 0 0 0 0,-1 1 0 0 0,1-1 0 0 0,-1 1 1 0 0,0 0-1 0 0,0 0 0 0 0,0 0 0 0 0,-1 0 0 0 0,1 0 0 0 0,-1 1 0 0 0,1-1 1 0 0,-1 1-1 0 0,0 0 0 0 0,0 0 0 0 0,0 0 0 0 0,0 1 0 0 0,0 0 1 0 0,0-1-1 0 0,0 1 0 0 0,-1 1 0 0 0,1-1 0 0 0,0 1 0 0 0,-1-1 0 0 0,1 1 1 0 0,0 0-1 0 0,-1 1 0 0 0,1-1 0 0 0,0 1 0 0 0,-1 0 0 0 0,1 0 1 0 0,0 0-1 0 0,0 1 0 0 0,0-1 0 0 0,0 1 0 0 0,0 0 0 0 0,0 0 0 0 0,1 1 1 0 0,-2 0 22 0 0,-10 10 5 0 0,1 0 0 0 0,0 1 0 0 0,0 1 1 0 0,2 0-1 0 0,0 1 0 0 0,0 0 0 0 0,2 1 0 0 0,0 1 1 0 0,1-1-1 0 0,1 1 0 0 0,0 1 0 0 0,2-1 1 0 0,-3 11-6 0 0,5-13 20 0 0,0 0 1 0 0,1 0 0 0 0,0 1 0 0 0,2 0 0 0 0,0-1-1 0 0,0 1 1 0 0,2 0 0 0 0,0-1 0 0 0,1 1-1 0 0,1-1 1 0 0,0 1 0 0 0,1-1 0 0 0,1 0 0 0 0,0 0-1 0 0,1-1 1 0 0,1 0 0 0 0,1 0 0 0 0,0 0-1 0 0,5 6-20 0 0,0-6 18 0 0,0-2-1 0 0,0 0 1 0 0,1 0-1 0 0,1-1 1 0 0,0-1-1 0 0,0 0 1 0 0,1-2-1 0 0,1 1 1 0 0,0-2-1 0 0,0 0 1 0 0,0-1-1 0 0,1-1 1 0 0,5 1-18 0 0,89-4-3548 0 0,-78-15-5912 0 0,-25 7 153 0 0</inkml:trace>
  <inkml:trace contextRef="#ctx0" brushRef="#br0" timeOffset="14064.153">4627 667 9122 0 0,'0'0'4208'0'0,"0"0"-2844"0"0,0 0-1007 0 0,0 0 53 0 0,0 0 212 0 0,0 0 141 0 0,0 0 4 0 0,0 0-153 0 0,-21 30-193 0 0,-66 100-160 0 0,35-25 14 0 0,43-83-257 0 0,1 1-1 0 0,0 0 1 0 0,2 0-1 0 0,1 1 1 0 0,0 0-1 0 0,2 0 0 0 0,1 0 1 0 0,1 0-1 0 0,1 12-17 0 0,1-29 66 0 0,1 0 0 0 0,-1 0 0 0 0,2 1 0 0 0,-1-1 0 0 0,1 0 0 0 0,0-1 0 0 0,0 1-1 0 0,1 0 1 0 0,0-1 0 0 0,0 0 0 0 0,0 0 0 0 0,1 0 0 0 0,0 0 0 0 0,0-1 0 0 0,1 0-1 0 0,-1 0 1 0 0,1 0 0 0 0,0-1 0 0 0,0 0 0 0 0,1 0 0 0 0,-1-1 0 0 0,1 1 0 0 0,0-1-1 0 0,0-1 1 0 0,0 1 0 0 0,0-1 0 0 0,0-1 0 0 0,1 1 0 0 0,-1-1 0 0 0,0 0 0 0 0,1-1-1 0 0,-1 0 1 0 0,5 0-66 0 0,4-1 145 0 0,-1-1-1 0 0,0-1 0 0 0,0 0 1 0 0,0-1-1 0 0,-1 0 0 0 0,1-1 1 0 0,-1-1-1 0 0,0 0 0 0 0,-1-1 1 0 0,0-1-1 0 0,0 0 0 0 0,0-1 1 0 0,-1 0-1 0 0,0-1 1 0 0,-1 0-1 0 0,0 0 0 0 0,-1-2 1 0 0,0 1-1 0 0,0-1 0 0 0,-2-1 1 0 0,1 1-1 0 0,-2-2 0 0 0,1 1 1 0 0,1-6-145 0 0,-2 5-43 0 0,0-1 0 0 0,-1 1 0 0 0,-1-1 0 0 0,0 0 0 0 0,-1-1 0 0 0,0 1 0 0 0,-2-1 0 0 0,0 1 0 0 0,0-1 0 0 0,-1 0 0 0 0,-1 0 0 0 0,-1 1 0 0 0,0-1 0 0 0,-1 0 0 0 0,-1 1 0 0 0,0-1 1 0 0,-2 1-1 0 0,1 0 0 0 0,-2 0 0 0 0,0 0 0 0 0,0 1 0 0 0,-2 0 0 0 0,-4-8 43 0 0,5 13-269 0 0,0 0-1 0 0,0 0 1 0 0,-1 1 0 0 0,0 0 0 0 0,0 0 0 0 0,0 1-1 0 0,-1 0 1 0 0,-1 1 0 0 0,1 0 0 0 0,-1 0 0 0 0,-8-3 269 0 0,-78-4-5200 0 0,23 30-4330 0 0,48-6 3229 0 0</inkml:trace>
  <inkml:trace contextRef="#ctx0" brushRef="#br0" timeOffset="14364.251">4290 1039 1632 0 0,'0'0'3953'0'0,"0"0"-927"0"0,0 0-380 0 0,0 0-216 0 0,0 0-298 0 0,0 0-333 0 0,0 0-336 0 0,35-16-305 0 0,105-48-271 0 0,28-21 1685 0 0,-165 84-2558 0 0,0 0-1 0 0,0 1 0 0 0,1 0 0 0 0,-1 0 0 0 0,0 0 1 0 0,1 0-1 0 0,-1 0 0 0 0,0 1 0 0 0,0-1 0 0 0,0 1 1 0 0,1 0-1 0 0,-1 0 0 0 0,0 0 0 0 0,0 1 0 0 0,0-1 1 0 0,0 1-1 0 0,0-1 0 0 0,-1 1 0 0 0,1 0 0 0 0,0 0 1 0 0,-1 0-1 0 0,0 1 0 0 0,1-1 0 0 0,-1 1 1 0 0,0-1-1 0 0,0 1 0 0 0,0 0 0 0 0,-1-1 0 0 0,1 1 1 0 0,-1 0-1 0 0,1 0 0 0 0,-1 0 0 0 0,0 0 0 0 0,0 1 1 0 0,0-1-1 0 0,-1 0 0 0 0,1 0 0 0 0,-1 1 0 0 0,1 0-13 0 0,12 27 55 0 0,-11-25-45 0 0,1-1 0 0 0,0 1 1 0 0,0-1-1 0 0,0 0 0 0 0,1 0 0 0 0,0 0 0 0 0,0 0 1 0 0,0-1-1 0 0,1 1 0 0 0,-1-1 0 0 0,1 0 1 0 0,0-1-1 0 0,0 1 0 0 0,0-1 0 0 0,1 0 0 0 0,-1 0 1 0 0,1-1-1 0 0,-1 1 0 0 0,1-1 0 0 0,0-1 1 0 0,0 1-1 0 0,0-1 0 0 0,0 0 0 0 0,6 0-10 0 0,-6-1 8 0 0,-1 0-1 0 0,0-1 1 0 0,0 1-1 0 0,1-1 1 0 0,-1-1-1 0 0,0 1 0 0 0,0-1 1 0 0,0 0-1 0 0,0 0 1 0 0,-1 0-1 0 0,1-1 1 0 0,0 1-1 0 0,-1-1 1 0 0,0-1-1 0 0,0 1 0 0 0,0 0 1 0 0,0-1-1 0 0,0 0-7 0 0,9-13-4134 0 0,-4-3-4128 0 0,-9 15-3549 0 0</inkml:trace>
</inkml:ink>
</file>

<file path=ppt/ink/ink6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47.6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86 0 0 0,'0'0'548'0'0,"0"0"390"0"0,0 0 347 0 0,0 0 248 0 0,0 0-21 0 0,0 0-182 0 0,0 0-232 0 0,0 0-199 0 0,0 0-73 0 0,9-4 22 0 0,79-18 2801 0 0,144-19 1523 0 0,-149 26-5006 0 0,-80 12-788 0 0,-11 3-10726 0 0,3 3 8894 0 0,0 1-2926 0 0</inkml:trace>
  <inkml:trace contextRef="#ctx0" brushRef="#br0" timeOffset="167.923">1 284 6465 0 0,'0'0'1139'0'0,"0"0"-517"0"0,0 0-99 0 0,0 0 411 0 0,0 0 384 0 0,0 0 158 0 0,0 0-141 0 0,0 0-301 0 0,0 0-306 0 0,34 0-227 0 0,109-4-159 0 0,17-21-82 0 0,-91 12-651 0 0,3-1-2378 0 0,-26 8-3848 0 0,-29 6-283 0 0</inkml:trace>
</inkml:ink>
</file>

<file path=ppt/ink/ink6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49.2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307 390 256 0 0,'0'0'870'0'0,"0"0"-214"0"0,0 0-56 0 0,0 0 187 0 0,0 0 264 0 0,0 0 179 0 0,0 0-17 0 0,0 0-154 0 0,0 0-229 0 0,0 0-220 0 0,0 0-111 0 0,0 0-34 0 0,0 0 21 0 0,-35 4 44 0 0,-104 11 25 0 0,20 3 2458 0 0,112-14-2507 0 0,1 0-3521 0 0,25 3-6147 0 0,-12-7 6123 0 0</inkml:trace>
  <inkml:trace contextRef="#ctx0" brushRef="#br0" timeOffset="829.997">224 840 0 0 0,'0'0'116'0'0,"0"0"473"0"0,0 0 332 0 0,0 0 319 0 0,0 0 263 0 0,0 0 48 0 0,0 0-152 0 0,0 0-164 0 0,0 0-131 0 0,0 0-58 0 0,0 0-26 0 0,0 0-41 0 0,14-23-72 0 0,46-69-102 0 0,15-26 1358 0 0,4-8-1192 0 0,-42 74-779 0 0,2 1 0 0 0,3 2 0 0 0,33-30-192 0 0,84-45 279 0 0,-158 124-284 0 0,0 0 0 0 0,-1-1 0 0 0,1 1 1 0 0,0-1-1 0 0,-1 1 0 0 0,1 0 0 0 0,0-1 0 0 0,-1 1 1 0 0,1 0-1 0 0,0 0 0 0 0,0-1 0 0 0,-1 1 0 0 0,1 0 1 0 0,0 0-1 0 0,0 0 0 0 0,0 0 0 0 0,-1 0 0 0 0,1 0 0 0 0,0 0 1 0 0,0 0-1 0 0,-1 1 0 0 0,1-1 0 0 0,0 0 0 0 0,0 0 1 0 0,-1 1-1 0 0,1-1 0 0 0,0 0 0 0 0,-1 1 0 0 0,1-1 0 0 0,0 0 1 0 0,-1 1-1 0 0,1-1 0 0 0,-1 1 0 0 0,1 0 0 0 0,-1-1 1 0 0,1 1-1 0 0,-1-1 0 0 0,1 1 0 0 0,-1 0 0 0 0,1-1 0 0 0,-1 1 1 0 0,0 0-1 0 0,1-1 0 0 0,-1 1 0 0 0,0 0 0 0 0,0 0 1 0 0,0-1-1 0 0,1 1 0 0 0,-1 0 0 0 0,0 0 0 0 0,0-1 0 0 0,0 1 1 0 0,0 0-1 0 0,0 0 0 0 0,0-1 0 0 0,-1 1 0 0 0,1 0 1 0 0,0 0-1 0 0,0-1 0 0 0,0 1 0 0 0,-1 0 0 0 0,1 0 1 0 0,0-1-1 0 0,-1 1 0 0 0,1 0 0 0 0,-1-1 0 0 0,1 1 0 0 0,-1-1 1 0 0,1 1-1 0 0,-1 0 5 0 0,1 13 66 0 0,-49 223 352 0 0,43-96-260 0 0,6-139-135 0 0,0 0 0 0 0,1 0-1 0 0,0 0 1 0 0,0 0-1 0 0,-1 0 1 0 0,1 0 0 0 0,0 0-1 0 0,0 0 1 0 0,1 0-1 0 0,-1-1 1 0 0,0 1-1 0 0,1 0 1 0 0,-1-1 0 0 0,1 1-1 0 0,-1-1 1 0 0,1 1-1 0 0,0-1 1 0 0,-1 0 0 0 0,1 0-1 0 0,0 0 1 0 0,0 0-1 0 0,0 0 1 0 0,0 0 0 0 0,0 0-1 0 0,0-1 1 0 0,0 1-1 0 0,0-1 1 0 0,0 1 0 0 0,0-1-1 0 0,1 0 1 0 0,-1 0-1 0 0,0 0 1 0 0,0 0 0 0 0,0 0-1 0 0,0-1 1 0 0,0 1-1 0 0,0-1 1 0 0,0 1 0 0 0,0-1-1 0 0,0 0 1 0 0,0 1-1 0 0,0-1 1 0 0,0 0 0 0 0,0-1-1 0 0,0 1 1 0 0,0 0-1 0 0,-1 0 1 0 0,1-1 0 0 0,0 1-1 0 0,-1-1 1 0 0,0 1-1 0 0,1-1 1 0 0,-1 0 0 0 0,1 0-23 0 0,166-179 502 0 0,-30 27-688 0 0,-54 71 20 0 0,-81 107-360 0 0,-53 138 872 0 0,40-119-232 0 0,3 0-1 0 0,2 0 0 0 0,1 1 1 0 0,3-1-1 0 0,1 3-113 0 0,19 22-469 0 0,2-48-8287 0 0,-19-20 3201 0 0,0 0-132 0 0</inkml:trace>
  <inkml:trace contextRef="#ctx0" brushRef="#br0" timeOffset="1354.848">1579 125 0 0 0,'0'0'3135'0'0,"0"0"-1346"0"0,0 0-436 0 0,0 0 46 0 0,0 0 111 0 0,0 0-36 0 0,0 0-179 0 0,0 0-267 0 0,0 0-260 0 0,0 0-217 0 0,0 0-163 0 0,-33 34-79 0 0,-101 108-51 0 0,130-139-236 0 0,0 0 0 0 0,1 1 0 0 0,-1 0 1 0 0,1-1-1 0 0,-1 2 0 0 0,1-1 1 0 0,0 0-1 0 0,1 0 0 0 0,-1 1 1 0 0,1-1-1 0 0,0 1 0 0 0,0 0 0 0 0,0 0 1 0 0,1 0-1 0 0,-1 0 0 0 0,1 0 1 0 0,1 0-1 0 0,-1 0 0 0 0,0 3-22 0 0,1 9 97 0 0,-1-1 3 0 0,-2-5-30 0 0,1 0 0 0 0,0 1 0 0 0,1-1 0 0 0,1 1 0 0 0,0-1 0 0 0,0 0 0 0 0,1 1 1 0 0,0-1-1 0 0,1 0 0 0 0,1 0 0 0 0,0 0 0 0 0,0 0 0 0 0,1 0 0 0 0,0 0 0 0 0,1-1 0 0 0,0 0 0 0 0,1 0 0 0 0,5 8-70 0 0,-4-11 179 0 0,1 1 0 0 0,-1-1 0 0 0,1 0 0 0 0,1-1 0 0 0,-1 0 0 0 0,1 0 0 0 0,0-1 0 0 0,0 0-1 0 0,1-1 1 0 0,-1 0 0 0 0,1 0 0 0 0,0-1 0 0 0,0 0 0 0 0,0-1 0 0 0,1 0 0 0 0,-1-1 0 0 0,0 0 0 0 0,1 0-1 0 0,-1-1 1 0 0,1 0 0 0 0,-1-1 0 0 0,1-1 0 0 0,-1 1 0 0 0,0-2 0 0 0,0 1 0 0 0,0-1 0 0 0,9-5-179 0 0,1 0 168 0 0,0-1 0 0 0,0-1 1 0 0,-1-1-1 0 0,0 0 1 0 0,-1-2-1 0 0,-1 0 0 0 0,0-1 1 0 0,-1 0-1 0 0,0-2 0 0 0,-1 0 1 0 0,-1 0-1 0 0,0-2 1 0 0,-2 1-1 0 0,0-2 0 0 0,-1 0 1 0 0,1-3-169 0 0,-3 2 9 0 0,-2 0 1 0 0,0 0 0 0 0,-1 0 0 0 0,-1-1 0 0 0,-1 0-1 0 0,-1 0 1 0 0,-1 0 0 0 0,0 0 0 0 0,-2 0-1 0 0,-1-1 1 0 0,0 1 0 0 0,-3-10-10 0 0,2 23-129 0 0,0-1 0 0 0,-1 0 1 0 0,0 1-1 0 0,0 0 0 0 0,0-1 0 0 0,-1 1 0 0 0,-1 1 0 0 0,1-1 1 0 0,-1 1-1 0 0,-1-1 0 0 0,1 2 0 0 0,-1-1 0 0 0,-1 0 1 0 0,1 1-1 0 0,-1 0 0 0 0,0 1 0 0 0,0 0 0 0 0,-1 0 1 0 0,1 0-1 0 0,-1 1 0 0 0,0 0 0 0 0,0 0 0 0 0,-1 1 1 0 0,-6-1 128 0 0,1-1-548 0 0,-1 2 0 0 0,0 0 1 0 0,0 0-1 0 0,0 2 1 0 0,0 0-1 0 0,0 0 1 0 0,0 2-1 0 0,-1 0 1 0 0,1 0-1 0 0,0 2 1 0 0,0 0-1 0 0,1 0 1 0 0,-1 2-1 0 0,-3 1 548 0 0,-67 33-8446 0 0,59-24 2869 0 0</inkml:trace>
  <inkml:trace contextRef="#ctx0" brushRef="#br0" timeOffset="1718.675">1400 497 0 0 0,'0'0'1406'0'0,"0"0"201"0"0,0 0 185 0 0,0 0 282 0 0,0 0 116 0 0,0 0-157 0 0,0 0-334 0 0,0 0-366 0 0,0 0-276 0 0,0 0-171 0 0,0 0-97 0 0,0 0-65 0 0,9-14-70 0 0,29-44-67 0 0,-30 46-83 0 0,-7 8-444 0 0,1 1 0 0 0,-1-1 0 0 0,1 1 0 0 0,0 0 0 0 0,0 0 0 0 0,1-1 0 0 0,-1 2 0 0 0,1-1 0 0 0,-1 0 0 0 0,1 0 1 0 0,0 1-1 0 0,0 0 0 0 0,0-1 0 0 0,0 1 0 0 0,1 0 0 0 0,-1 0 0 0 0,0 1 0 0 0,1-1 0 0 0,-1 1 0 0 0,1 0 0 0 0,0 0 0 0 0,0 0-60 0 0,15-4 146 0 0,0 1-1 0 0,1 1 1 0 0,0 0-1 0 0,-1 2 1 0 0,1 0-1 0 0,16 2-145 0 0,-8-1 308 0 0,-19 2-236 0 0,0 0 1 0 0,0 0-1 0 0,-1 1 1 0 0,1 0-1 0 0,-1 0 1 0 0,1 1 0 0 0,-1 0-1 0 0,0 0 1 0 0,0 1-1 0 0,-1 0 1 0 0,0 1-1 0 0,0-1 1 0 0,0 2 0 0 0,0-1-73 0 0,46 33 659 0 0,-23-33 767 0 0,-18-7-4249 0 0,-4 0-3569 0 0,-1 1-5141 0 0,-7 0 7343 0 0</inkml:trace>
  <inkml:trace contextRef="#ctx0" brushRef="#br0" timeOffset="2117.554">2052 652 6201 0 0,'0'0'3572'0'0,"0"0"-1497"0"0,0 0-593 0 0,0 0 39 0 0,0 0-81 0 0,0 0-270 0 0,0 0-358 0 0,0 0-305 0 0,0 0-94 0 0,0 0-20 0 0,0 0-13 0 0,0 0-2 0 0,0 0-12 0 0,-4 25-5 0 0,-11 80-27 0 0,-9 221-767 0 0,24-329-7535 0 0,-1-2 4818 0 0,1 2-979 0 0,0 0-1596 0 0</inkml:trace>
  <inkml:trace contextRef="#ctx0" brushRef="#br0" timeOffset="2430.028">2033 600 5105 0 0,'0'0'4646'0'0,"0"0"-2817"0"0,0 0-1160 0 0,0 0-109 0 0,0 0 221 0 0,0 0 231 0 0,0 0 88 0 0,0 0-61 0 0,0 0-135 0 0,0 0-168 0 0,0 0-120 0 0,0 0-35 0 0,0 0-83 0 0,30 1-60 0 0,96 4-81 0 0,59-8-26 0 0,-181 3-1436 0 0,11-2 2019 0 0,-10 1-5311 0 0,0 1-5465 0 0,-5 0 3110 0 0</inkml:trace>
  <inkml:trace contextRef="#ctx0" brushRef="#br0" timeOffset="2686.797">2033 862 7290 0 0,'0'0'1508'0'0,"0"0"-437"0"0,0 0 212 0 0,0 0 498 0 0,0 0 216 0 0,0 0-147 0 0,0 0-419 0 0,0 0-433 0 0,0 0-340 0 0,0 0-222 0 0,31 0-172 0 0,99 1-117 0 0,15-21-381 0 0,-97 11-2886 0 0,-22 4-7024 0 0,-17 4 2928 0 0</inkml:trace>
</inkml:ink>
</file>

<file path=ppt/ink/ink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2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0 656 128 0 0,'0'0'2002'0'0,"0"0"-519"0"0,0 0-131 0 0,0 0 200 0 0,0 0 206 0 0,0 0 66 0 0,0 0-204 0 0,0 0-364 0 0,0 0-307 0 0,0 0-183 0 0,0 0-62 0 0,0 0 4 0 0,0 0-60 0 0,11 0-81 0 0,108 9 1103 0 0,127 4-1354 0 0,-177-22-2143 0 0,-27-3-3725 0 0,-22 11-2509 0 0,-15 1 4198 0 0</inkml:trace>
  <inkml:trace contextRef="#ctx0" brushRef="#br0" timeOffset="201.158">54 855 6305 0 0,'0'0'1541'0'0,"0"0"-578"0"0,0 0-279 0 0,0 0 204 0 0,0 0 275 0 0,0 0 106 0 0,0 0-150 0 0,0 0-295 0 0,0 0-275 0 0,0 0-208 0 0,0 0-137 0 0,0 0-100 0 0,0 0-68 0 0,37 10-81 0 0,118 32-115 0 0,-148-40 96 0 0,-1 0 1 0 0,1-1 0 0 0,0 1 0 0 0,-1-1-1 0 0,1 0 1 0 0,0-1 0 0 0,0 0-1 0 0,0 0 1 0 0,0 0 0 0 0,-1-1-1 0 0,1 0 1 0 0,0 0 0 0 0,2-2 63 0 0,7-1-412 0 0,25-5-1403 0 0,33-7-6074 0 0,-52 8 3043 0 0</inkml:trace>
  <inkml:trace contextRef="#ctx0" brushRef="#br0" timeOffset="1793.072">803 608 0 0 0,'0'0'424'0'0,"0"0"508"0"0,0 0 93 0 0,0 0-109 0 0,-1 34-143 0 0,-4 105-155 0 0,-3 96 3465 0 0,-10-222 1734 0 0,-14-36-2985 0 0,28 10-2684 0 0,0-1 0 0 0,2 1 1 0 0,0-1-1 0 0,0 0 0 0 0,1 1 0 0 0,1-1 1 0 0,0 0-1 0 0,1 0 0 0 0,1 0 1 0 0,0 1-1 0 0,0-1 0 0 0,2 1 0 0 0,0-1 1 0 0,0 1-1 0 0,1 0 0 0 0,3-4-148 0 0,8-24 111 0 0,1 0 0 0 0,2 2 0 0 0,2 0 0 0 0,2 1 0 0 0,24-30-111 0 0,-37 55 26 0 0,1 1 0 0 0,1 0 0 0 0,0 0 0 0 0,1 2 1 0 0,0-1-1 0 0,0 2 0 0 0,15-8-26 0 0,-27 16-5 0 0,0 0 1 0 0,0 0 0 0 0,0 0-1 0 0,0 0 1 0 0,1 0-1 0 0,-1 1 1 0 0,0-1 0 0 0,0 1-1 0 0,1-1 1 0 0,-1 1-1 0 0,0-1 1 0 0,1 1 0 0 0,-1 0-1 0 0,1-1 1 0 0,-1 1-1 0 0,0 0 1 0 0,1 0 0 0 0,-1 0-1 0 0,1 0 1 0 0,-1 1-1 0 0,1-1 1 0 0,-1 0 0 0 0,0 0-1 0 0,1 1 1 0 0,-1-1-1 0 0,0 1 1 0 0,1-1 0 0 0,-1 1-1 0 0,0 0 1 0 0,0-1-1 0 0,1 1 1 0 0,-1 0 0 0 0,0 0-1 0 0,0 0 1 0 0,0 0-1 0 0,0 0 1 0 0,0 0 0 0 0,0 0-1 0 0,-1 0 1 0 0,1 1-1 0 0,0-1 1 0 0,0 0 0 0 0,-1 0-1 0 0,1 1 1 0 0,-1-1-1 0 0,1 0 1 0 0,-1 1 0 0 0,0-1-1 0 0,1 0 1 0 0,-1 1-1 0 0,0-1 1 0 0,0 1 0 0 0,0-1-1 0 0,0 1 1 0 0,0-1-1 0 0,0 0 1 0 0,0 1 0 0 0,-1-1-1 0 0,1 1 1 0 0,-1-1 4 0 0,-4 193-738 0 0,18-171-3064 0 0,5-19-3510 0 0,-12-4 282 0 0</inkml:trace>
  <inkml:trace contextRef="#ctx0" brushRef="#br0" timeOffset="2585.962">1123 1002 952 0 0,'0'0'1002'0'0,"0"0"142"0"0,0 0 355 0 0,0 0 268 0 0,0 0 99 0 0,0 0-115 0 0,0 0-259 0 0,0 0-182 0 0,0 0-163 0 0,0 0-148 0 0,0 0-131 0 0,34-10-159 0 0,107-32-110 0 0,-58-2 383 0 0,-61 27-629 0 0,-6 6-150 0 0,1-1 0 0 0,-1-1 0 0 0,-1 0-1 0 0,-1-1 1 0 0,0-1 0 0 0,0 0 0 0 0,-2-1 0 0 0,0-1 0 0 0,0 0-1 0 0,4-10-202 0 0,-8-46 585 0 0,-10 71-629 0 0,0 0 0 0 0,1 0 1 0 0,-1 1-1 0 0,0-1 0 0 0,0 1 1 0 0,0-1-1 0 0,0 1 1 0 0,0 0-1 0 0,0 0 0 0 0,0 0 1 0 0,0 0-1 0 0,0 0 0 0 0,-1 0 1 0 0,1 0-1 0 0,0 1 1 0 0,0-1-1 0 0,-1 1 0 0 0,1 0 1 0 0,-1 0-1 0 0,1 0 0 0 0,0 0 1 0 0,-1 0-1 0 0,1 0 1 0 0,-1 0-1 0 0,1 1 0 0 0,0 0 1 0 0,0-1-1 0 0,-1 1 0 0 0,1 0 1 0 0,0 0-1 0 0,-2 1 44 0 0,-6 3-102 0 0,-1 1-1 0 0,1 0 0 0 0,0 1 1 0 0,0 0-1 0 0,1 0 0 0 0,0 1 1 0 0,1 1-1 0 0,-1-1 1 0 0,2 1-1 0 0,-1 1 0 0 0,1-1 1 0 0,1 1-1 0 0,-1 1 0 0 0,2-1 1 0 0,0 1-1 0 0,0 0 1 0 0,1 0-1 0 0,0 0 0 0 0,0 1 1 0 0,2-1-1 0 0,-1 5 103 0 0,3-13 9 0 0,0 0 0 0 0,0 1 0 0 0,0-1 0 0 0,1 0 0 0 0,0 0 0 0 0,-1 1-1 0 0,1-1 1 0 0,0 0 0 0 0,1 0 0 0 0,-1 0 0 0 0,0 0 0 0 0,1 0 0 0 0,0 0 0 0 0,0 0 0 0 0,0-1 0 0 0,0 1 0 0 0,0-1 0 0 0,0 1-1 0 0,1-1 1 0 0,-1 0 0 0 0,1 0 0 0 0,-1 0 0 0 0,1 0 0 0 0,0 0 0 0 0,0-1 0 0 0,0 1 0 0 0,0-1 0 0 0,0 0 0 0 0,0 1-1 0 0,1-1-8 0 0,101 20 683 0 0,-79-22-493 0 0,0-1 0 0 0,0-1 0 0 0,0-1 0 0 0,0-2 0 0 0,-1-1 0 0 0,0 0 0 0 0,0-2 0 0 0,-1-1 0 0 0,0-1 0 0 0,-1-1 0 0 0,0-1-1 0 0,-1-1 1 0 0,18-15-190 0 0,-22 17 34 0 0,-1 0-1 0 0,0-1 0 0 0,-1-2 0 0 0,-1 1 0 0 0,0-2 1 0 0,-1 0-1 0 0,-1 0 0 0 0,0-2-33 0 0,-3-26-81 0 0,-51 45-1170 0 0,-50 77-125 0 0,79-65 1218 0 0,3-4 69 0 0,0-1 0 0 0,1 2 0 0 0,0-1 0 0 0,0 1 0 0 0,1 0 0 0 0,0 1 0 0 0,1 0 0 0 0,1 0 0 0 0,-1 0 0 0 0,2 1 0 0 0,-1-1 0 0 0,2 1 0 0 0,0 0 0 0 0,0 0 0 0 0,1 2 89 0 0,2-11 6 0 0,1 0-1 0 0,-1 0 1 0 0,1 0 0 0 0,0 0-1 0 0,0 0 1 0 0,0 0 0 0 0,1 0-1 0 0,-1 0 1 0 0,1 0 0 0 0,-1 0 0 0 0,1-1-1 0 0,0 1 1 0 0,0-1 0 0 0,0 1-1 0 0,1-1 1 0 0,-1 0 0 0 0,0 0-1 0 0,1 0 1 0 0,-1 0 0 0 0,1 0-1 0 0,0-1 1 0 0,0 1 0 0 0,0-1-1 0 0,0 1 1 0 0,0-1 0 0 0,0 0 0 0 0,0 0-6 0 0,89 16 773 0 0,-65-20-520 0 0,0-1 0 0 0,0-1 1 0 0,-1-1-1 0 0,1-1 0 0 0,-1-2 1 0 0,-1 0-1 0 0,0-2 0 0 0,0-1 0 0 0,-1-1 1 0 0,0-1-1 0 0,-1-1 0 0 0,-1-1 1 0 0,18-16-254 0 0,-17 12 36 0 0,-1-2 1 0 0,0-1 0 0 0,-2 0-1 0 0,0-2 1 0 0,4-8-37 0 0,-10 14 10 0 0,27-64-23 0 0,-56 83-314 0 0,6 8 275 0 0,0 0 0 0 0,0 0 0 0 0,0 0 0 0 0,1 1 1 0 0,1 0-1 0 0,-1 1 0 0 0,2 0 0 0 0,-1 0 0 0 0,-3 9 52 0 0,2-8-50 0 0,1 0 1 0 0,0 1-1 0 0,1 0 0 0 0,1 0 0 0 0,0 0 0 0 0,0 0 1 0 0,1 1-1 0 0,1 0 0 0 0,0 0 0 0 0,1 0 0 0 0,0 0 1 0 0,1 0-1 0 0,0 1 0 0 0,1-1 0 0 0,1 5 50 0 0,2-12-141 0 0,1 0-1 0 0,0 0 1 0 0,0 0 0 0 0,0 0-1 0 0,1-1 1 0 0,0 0-1 0 0,0 0 1 0 0,0 0-1 0 0,1-1 1 0 0,-1 1 0 0 0,1-1-1 0 0,0-1 1 0 0,0 1-1 0 0,1-1 1 0 0,-1 0-1 0 0,1-1 1 0 0,-1 1 0 0 0,1-1-1 0 0,0 0 1 0 0,0-1-1 0 0,0 0 1 0 0,6 0 141 0 0,53 3-7188 0 0,-49-4 2371 0 0,-3 0 45 0 0</inkml:trace>
  <inkml:trace contextRef="#ctx0" brushRef="#br0" timeOffset="3165.995">3077 306 0 0 0,'0'0'878'0'0,"0"0"443"0"0,0 0 290 0 0,0 0 191 0 0,0 0 109 0 0,0 0 8 0 0,0 0-101 0 0,0 0-217 0 0,0 0-258 0 0,0 0-224 0 0,0 0-156 0 0,-27 29-124 0 0,-83 90-94 0 0,58-38 247 0 0,46-63-773 0 0,-4 4-97 0 0,1 1 0 0 0,1-1 0 0 0,1 2 0 0 0,1-1 0 0 0,1 1 0 0 0,2-1 0 0 0,0 1 0 0 0,1 1-1 0 0,1-1 1 0 0,2 7-122 0 0,0-23-29 0 0,0 0 0 0 0,1-1 0 0 0,0 1-1 0 0,1-1 1 0 0,-1 0 0 0 0,1 1 0 0 0,1-1 0 0 0,-1 0-1 0 0,1-1 1 0 0,0 1 0 0 0,1-1 0 0 0,0 0 0 0 0,0 0-1 0 0,0 0 1 0 0,1 0 0 0 0,-1-1 0 0 0,1 0-1 0 0,1 0 1 0 0,-1-1 0 0 0,1 0 0 0 0,-1 0 0 0 0,1 0-1 0 0,0-1 1 0 0,1 0 0 0 0,-1-1 0 0 0,0 1 0 0 0,1-1-1 0 0,0-1 1 0 0,-1 1 0 0 0,1-1 0 0 0,0-1-1 0 0,6 1 30 0 0,74-14-3425 0 0,-33-11-6099 0 0,-45 16 3108 0 0</inkml:trace>
  <inkml:trace contextRef="#ctx0" brushRef="#br0" timeOffset="3440.676">3158 704 6161 0 0,'0'0'3728'0'0,"0"0"-2133"0"0,0 0-1035 0 0,0 0 48 0 0,0 0 299 0 0,0 0 197 0 0,0 0-18 0 0,0 0-203 0 0,0 0-254 0 0,0 0-224 0 0,0 0-157 0 0,0 0-103 0 0,33 1-64 0 0,104 4-46 0 0,-24-19-541 0 0,-45-1-4030 0 0,-42 9-2264 0 0,-11 2 467 0 0</inkml:trace>
  <inkml:trace contextRef="#ctx0" brushRef="#br0" timeOffset="3740.998">4017 483 9874 0 0,'0'0'1282'0'0,"0"0"-429"0"0,0 0 3 0 0,0 0 290 0 0,0 0 278 0 0,0 0-9 0 0,0 0-310 0 0,0 0-307 0 0,0 0-246 0 0,0 0-166 0 0,0 0-102 0 0,0 0-52 0 0,-13 31-65 0 0,-42 99-46 0 0,-7-15 22 0 0,-38 17-2154 0 0,56-102-3033 0 0,13-16-7425 0 0,27-13 11355 0 0</inkml:trace>
  <inkml:trace contextRef="#ctx0" brushRef="#br0" timeOffset="4014.463">3677 546 8386 0 0,'0'0'1874'0'0,"0"0"-492"0"0,0 0-168 0 0,0 0 29 0 0,0 0-45 0 0,0 0-162 0 0,0 0-241 0 0,0 0-169 0 0,0 0-73 0 0,0 0-61 0 0,0 0-66 0 0,0 0-24 0 0,13 18-14 0 0,41 59-28 0 0,-41-58-245 0 0,1-1 0 0 0,0-1 0 0 0,2 0 0 0 0,-1-1 0 0 0,2-1 0 0 0,0 0 0 0 0,1-1 0 0 0,0-1 0 0 0,1-1 0 0 0,19 9-115 0 0,-35-19-53 0 0,79 35-366 0 0,-44-32-2790 0 0,-31-22-7768 0 0,-8 12 5722 0 0,1 2 3643 0 0</inkml:trace>
  <inkml:trace contextRef="#ctx0" brushRef="#br0" timeOffset="4432.91">3568 321 8282 0 0,'0'0'1359'0'0,"0"0"-460"0"0,0 0 34 0 0,0 0 277 0 0,0 0 177 0 0,0 0-46 0 0,0 0-279 0 0,0 0-297 0 0,0 0-225 0 0,0 0-151 0 0,0 0-88 0 0,0 0-48 0 0,0 0-21 0 0,21-21-17 0 0,65-65-23 0 0,-31 20 166 0 0,20-37 75 0 0,-74 103-448 0 0,1 1 0 0 0,-1-1 0 0 0,0 1-1 0 0,0-1 1 0 0,1 1 0 0 0,-1-1 0 0 0,0 1 0 0 0,0 0 0 0 0,0 0 0 0 0,0 0-1 0 0,0-1 1 0 0,0 1 0 0 0,0 0 0 0 0,0 0 0 0 0,-1 0 0 0 0,1 0 0 0 0,0 1-1 0 0,0-1 1 0 0,-1 0 0 0 0,1 0 0 0 0,-1 0 0 0 0,1 0 0 0 0,-1 1 0 0 0,0-1 0 0 0,1 0-1 0 0,-1 1 1 0 0,0-1 0 0 0,0 0 0 0 0,0 1 0 0 0,0-1 0 0 0,0 0 0 0 0,0 0-1 0 0,0 1 1 0 0,0-1 0 0 0,0 0 0 0 0,-1 1 15 0 0,4 12-7 0 0,5 2 47 0 0,0 0 0 0 0,1 0 0 0 0,1-1 0 0 0,0 0 0 0 0,1-1 0 0 0,1 0 0 0 0,0-1 0 0 0,1 0 0 0 0,4 2-40 0 0,-11-8-33 0 0,28 17-1993 0 0,-22-18-1769 0 0,0 0-3591 0 0,-10-5 667 0 0</inkml:trace>
  <inkml:trace contextRef="#ctx0" brushRef="#br0" timeOffset="4688.201">4271 1 7858 0 0,'0'0'1819'0'0,"0"0"-590"0"0,0 0-28 0 0,0 0 392 0 0,0 0 212 0 0,0 0-76 0 0,0 0-326 0 0,0 0-321 0 0,0 0-230 0 0,23 31-161 0 0,71 101-130 0 0,-52-40 151 0 0,-39-70-562 0 0,11 52 68 0 0,-3 2 0 0 0,-3 0 0 0 0,-4 0 0 0 0,-5 58-218 0 0,0-112-195 0 0,-1-1-1 0 0,0 1 1 0 0,-2-1-1 0 0,-1 1 1 0 0,-1-1-1 0 0,-1 0 1 0 0,0-1 0 0 0,-1 0-1 0 0,-2 0 1 0 0,0-1-1 0 0,-1 0 1 0 0,-3 2 195 0 0,-24 27-4902 0 0,-6-4-4010 0 0,32-36 1514 0 0</inkml:trace>
</inkml:ink>
</file>

<file path=ppt/ink/ink6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57.8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305 683 8898 0 0,'0'0'1787'0'0,"0"0"-328"0"0,0 0-539 0 0,0 0-213 0 0,0 0 17 0 0,0 0 50 0 0,0 0-36 0 0,0 0-115 0 0,0 0-160 0 0,0 0-122 0 0,0 0-30 0 0,3 10 335 0 0,11 50-50 0 0,-3 0 1 0 0,-3 1-1 0 0,0 43-596 0 0,-9 94-189 0 0,-20-68-2781 0 0,10-99-1129 0 0,1-12-1901 0 0,6-11 2565 0 0,0 0-52 0 0</inkml:trace>
  <inkml:trace contextRef="#ctx0" brushRef="#br0" timeOffset="467.964">35 709 0 0 0,'0'0'1464'0'0,"0"0"-62"0"0,0 0 112 0 0,0 0 85 0 0,0 0 198 0 0,0 0 130 0 0,-6-31-157 0 0,-17-98-283 0 0,22 126-1405 0 0,0 1-1 0 0,1-1 1 0 0,-1 0-1 0 0,0 0 1 0 0,1 1-1 0 0,-1-1 1 0 0,1 0-1 0 0,0 0 1 0 0,0 0-1 0 0,0 0 1 0 0,0 0-1 0 0,1 0 1 0 0,-1 1 0 0 0,1-1-1 0 0,-1 0 1 0 0,1 0-1 0 0,0 1 1 0 0,0-1-1 0 0,1 0 1 0 0,-1 1-1 0 0,0-1 1 0 0,2 0-82 0 0,2-5 304 0 0,15-16 24 0 0,1 0 1 0 0,1 2-1 0 0,0 0 0 0 0,2 1 1 0 0,1 2-1 0 0,0 0 1 0 0,1 2-1 0 0,1 1 0 0 0,1 1 1 0 0,0 1-1 0 0,1 2 0 0 0,0 0 1 0 0,23-4-329 0 0,-25 6 108 0 0,1 2 1 0 0,0 1-1 0 0,0 1 1 0 0,0 2-1 0 0,1 1 1 0 0,0 1-1 0 0,0 1 1 0 0,14 2-109 0 0,-39-1 5 0 0,1 1-1 0 0,-1-1 1 0 0,1 1-1 0 0,-1 1 1 0 0,1-1-1 0 0,-1 0 1 0 0,0 1 0 0 0,1 0-1 0 0,-1 0 1 0 0,0 0-1 0 0,-1 1 1 0 0,1-1 0 0 0,0 1-1 0 0,-1 0 1 0 0,1 0-1 0 0,-1 0 1 0 0,0 0-1 0 0,0 1 1 0 0,0-1 0 0 0,0 1-1 0 0,-1 0 1 0 0,1 0-1 0 0,-1 0 1 0 0,0 0-1 0 0,0 0 1 0 0,-1 0 0 0 0,1 1-1 0 0,-1-1 1 0 0,0 0-1 0 0,0 1 1 0 0,0-1 0 0 0,-1 1-1 0 0,0 4-4 0 0,1 5 8 0 0,-1 0 0 0 0,-1 0 0 0 0,0 1-1 0 0,-1-1 1 0 0,0 0 0 0 0,-1 0 0 0 0,-1 0 0 0 0,0-1 0 0 0,-1 1-1 0 0,-3 4-7 0 0,-13 21 9 0 0,-1-2-1 0 0,-3 0 1 0 0,0-1-1 0 0,-3-2 1 0 0,-5 5-9 0 0,-33 41 45 0 0,64-79-48 0 0,0 1-1 0 0,1-1 0 0 0,-1 1 1 0 0,1 0-1 0 0,-1-1 1 0 0,1 1-1 0 0,-1 0 0 0 0,1 0 1 0 0,0 0-1 0 0,0 0 0 0 0,0 0 1 0 0,0 0-1 0 0,0 0 1 0 0,1 0-1 0 0,-1 0 0 0 0,1 0 1 0 0,-1 1-1 0 0,1-1 0 0 0,0 0 1 0 0,0 0-1 0 0,0 0 1 0 0,0 1-1 0 0,0-1 0 0 0,0 0 1 0 0,1 0-1 0 0,-1 1 0 0 0,1-1 1 0 0,-1 0-1 0 0,1 0 0 0 0,0 0 1 0 0,0 0-1 0 0,0 0 1 0 0,0 0-1 0 0,0 0 0 0 0,0 0 1 0 0,1 0-1 0 0,-1-1 0 0 0,1 1 1 0 0,-1 0-1 0 0,1-1 1 0 0,0 1-1 0 0,-1-1 0 0 0,1 0 1 0 0,0 0-1 0 0,0 1 0 0 0,0-1 1 0 0,0 0-1 0 0,0-1 0 0 0,0 1 1 0 0,0 0-1 0 0,1-1 1 0 0,-1 1-1 0 0,0-1 0 0 0,1 1 4 0 0,131 19-71 0 0,-114-19 65 0 0,-1 0 0 0 0,0 2 0 0 0,0 0 0 0 0,0 1 0 0 0,0 0 0 0 0,0 2 0 0 0,-1 0 0 0 0,0 1 0 0 0,11 7 6 0 0,-25-12 8 0 0,0 1-1 0 0,0 0 1 0 0,0 0 0 0 0,-1 0-1 0 0,0 0 1 0 0,1 0 0 0 0,-1 1 0 0 0,0-1-1 0 0,0 1 1 0 0,-1 0 0 0 0,1 0-1 0 0,-1 0 1 0 0,0 0 0 0 0,0 0-1 0 0,0 1 1 0 0,-1-1 0 0 0,0 0-1 0 0,1 1 1 0 0,-1 0 0 0 0,-1-1 0 0 0,1 1-1 0 0,-1-1 1 0 0,0 1 0 0 0,0 0-1 0 0,0-1 1 0 0,0 1 0 0 0,-1 0-1 0 0,0-1 1 0 0,0 1 0 0 0,-1 1-8 0 0,-2 8 60 0 0,-1-1 0 0 0,-1 1 0 0 0,0-1 0 0 0,-1 0 0 0 0,0-1 0 0 0,-1 1 0 0 0,0-2 0 0 0,-1 1 0 0 0,-4 2-60 0 0,-20 21 7 0 0,-3-2 1 0 0,0-2-1 0 0,-2-1 1 0 0,-1-2-1 0 0,-1-1 0 0 0,-2-3 1 0 0,-38 17-8 0 0,35-28-2210 0 0,37-15-1914 0 0,3-4-3477 0 0,5 2 522 0 0</inkml:trace>
  <inkml:trace contextRef="#ctx0" brushRef="#br0" timeOffset="1074.025">1093 809 1568 0 0,'0'0'655'0'0,"0"0"-199"0"0,0 0 150 0 0,0 0 434 0 0,0 0 408 0 0,0 0 289 0 0,0 0 70 0 0,0 0-142 0 0,0 0-218 0 0,0 0-265 0 0,0 0-277 0 0,0 33-222 0 0,-3 106-140 0 0,1-46 451 0 0,2-91-972 0 0,1 1 0 0 0,-1-1 1 0 0,0 1-1 0 0,1 0 0 0 0,0-1 1 0 0,0 1-1 0 0,0-1 0 0 0,0 0 1 0 0,0 1-1 0 0,0-1 1 0 0,1 0-1 0 0,-1 0 0 0 0,1 1 1 0 0,-1-1-1 0 0,1 0 0 0 0,0-1 1 0 0,0 1-1 0 0,0 0 0 0 0,0 0 1 0 0,0-1-1 0 0,0 1 1 0 0,1-1-1 0 0,-1 0 0 0 0,0 0 1 0 0,1 0-1 0 0,-1 0 0 0 0,1 0 1 0 0,-1 0-1 0 0,1-1 0 0 0,-1 1 1 0 0,1-1-1 0 0,-1 0 1 0 0,3 1-23 0 0,2-1 85 0 0,-1 0 0 0 0,0 1 0 0 0,0-2 0 0 0,0 1 0 0 0,0-1 0 0 0,0 0 0 0 0,0 0 1 0 0,0-1-1 0 0,0 0 0 0 0,0 0 0 0 0,0 0 0 0 0,-1-1 0 0 0,1 0 0 0 0,0-1-85 0 0,15-10 193 0 0,-1-1-1 0 0,0-2 1 0 0,-1 0-1 0 0,-1-1 1 0 0,-1 0 0 0 0,0-2-1 0 0,-2 0 1 0 0,13-20-193 0 0,28-30 133 0 0,-54 70-146 0 0,-1 1 0 0 0,1-1 0 0 0,-1 1 0 0 0,1 0 0 0 0,-1 0-1 0 0,1-1 1 0 0,-1 1 0 0 0,0 0 0 0 0,1 0 0 0 0,-1 0 0 0 0,0 1 0 0 0,0-1 0 0 0,0 0 0 0 0,1 0 0 0 0,-2 1-1 0 0,1-1 1 0 0,0 1 0 0 0,0-1 0 0 0,0 1 0 0 0,-1-1 0 0 0,1 1 0 0 0,0-1 0 0 0,-1 1 0 0 0,0-1 0 0 0,1 1-1 0 0,-1 0 1 0 0,0-1 0 0 0,0 1 13 0 0,1 0-9 0 0,0 1 5 0 0,0 3-2 0 0,0 0 1 0 0,1-1 0 0 0,0 1-1 0 0,0-1 1 0 0,0 1-1 0 0,0-1 1 0 0,1 1-1 0 0,0-1 1 0 0,0 0-1 0 0,1 0 1 0 0,-1-1 0 0 0,1 1-1 0 0,0-1 1 0 0,0 0-1 0 0,1 0 1 0 0,-1 0-1 0 0,1 0 1 0 0,0-1-1 0 0,0 0 1 0 0,0 0-1 0 0,0 0 1 0 0,0-1 0 0 0,3 1 5 0 0,2-1 79 0 0,1-2 1 0 0,-1 1 0 0 0,1-1 0 0 0,-1-1 0 0 0,1 0 0 0 0,-1-1 0 0 0,0 0 0 0 0,1 0 0 0 0,-1-1 0 0 0,0 0 0 0 0,0-1-1 0 0,-1 0 1 0 0,1-1 0 0 0,-1 0 0 0 0,0 0 0 0 0,0-1 0 0 0,0 0 0 0 0,6-7-80 0 0,10-9 316 0 0,-1-1 0 0 0,-1-1 0 0 0,0-1 0 0 0,-2-1 0 0 0,7-12-316 0 0,4-5-21 0 0,-3-2 1 0 0,-1 0 0 0 0,-2-2 0 0 0,-2-1-1 0 0,-3-1 1 0 0,-1 0 0 0 0,-3-2 0 0 0,-2 0 0 0 0,-2-1-1 0 0,-3 0 1 0 0,-2-1 0 0 0,-2 0 0 0 0,-2-13 20 0 0,-2 63-1 0 0,-1 1 0 0 0,-1-1 0 0 0,1 1 0 0 0,0-1 0 0 0,-1 1 0 0 0,1-1 0 0 0,-1 1-1 0 0,0-1 1 0 0,0 0 0 0 0,0 1 0 0 0,0-1 0 0 0,0 1 0 0 0,-1-1 0 0 0,1 0 0 0 0,-1 1 0 0 0,0-1 0 0 0,1 1 0 0 0,-1-1 0 0 0,0 1 0 0 0,-1 0 0 0 0,1-1 0 0 0,0 1 0 0 0,-1 0 0 0 0,1 0 0 0 0,-1 0 0 0 0,1 0 0 0 0,-1 0 0 0 0,0 0 0 0 0,0 0 0 0 0,0 1-1 0 0,0-1 1 0 0,0 1 0 0 0,-1-1 0 0 0,1 1 0 0 0,0 0 0 0 0,-1 0 0 0 0,1 0 0 0 0,-1 0 0 0 0,1 0 0 0 0,-1 1 0 0 0,1-1 0 0 0,-1 1 0 0 0,1 0 0 0 0,-1-1 0 0 0,0 1 0 0 0,0 0 1 0 0,-42 52-62 0 0,35-35 49 0 0,-8 15 16 0 0,2 0-1 0 0,2 1 0 0 0,1 0 1 0 0,1 1-1 0 0,2 1 1 0 0,2 0-1 0 0,1 0 1 0 0,1 0-1 0 0,2 1 0 0 0,2 0 1 0 0,2 29-3 0 0,1-41-10 0 0,2 1-1 0 0,0-1 1 0 0,2 0 0 0 0,1 0 0 0 0,0-1 0 0 0,2 1-1 0 0,1-1 1 0 0,1-1 0 0 0,0 0 0 0 0,2 0 0 0 0,1-1-1 0 0,0-1 1 0 0,2 0 0 0 0,4 4 10 0 0,-11-13-83 0 0,1-1 0 0 0,0 0 0 0 0,1-1 0 0 0,0 0 0 0 0,1-1 0 0 0,-1 0 0 0 0,2 0 0 0 0,-1-1 0 0 0,1-1 0 0 0,0 1 0 0 0,4 0 83 0 0,-15-7-85 0 0,-1 0 1 0 0,1 0 0 0 0,-1 0 0 0 0,1 0 0 0 0,-1 0 0 0 0,1 0 0 0 0,-1-1 0 0 0,1 1-1 0 0,-1 0 1 0 0,1 0 0 0 0,-1 0 0 0 0,1 0 0 0 0,-1-1 0 0 0,1 1 0 0 0,-1 0 0 0 0,1 0-1 0 0,-1-1 1 0 0,1 1 0 0 0,-1 0 0 0 0,0-1 0 0 0,1 1 0 0 0,-1 0 0 0 0,0-1 0 0 0,1 1-1 0 0,-1-1 1 0 0,0 1 0 0 0,1-1 0 0 0,-1 1 0 0 0,0-1 0 0 0,0 1 0 0 0,0-1 0 0 0,1 1-1 0 0,-1-1 1 0 0,0 1 0 0 0,0-1 0 0 0,0 1 0 0 0,0-1 0 0 0,0 1 0 0 0,0-1 0 0 0,0 1-1 0 0,0-1 1 0 0,0 1 0 0 0,0-1 0 0 0,0 0 0 0 0,0 1 0 0 0,-1-1 0 0 0,1 1 0 0 0,0-1-1 0 0,0 1 1 0 0,0 0 0 0 0,-1-1 0 0 0,1 1 0 0 0,0-1 0 0 0,-1 1 0 0 0,1-1 0 0 0,0 1-1 0 0,-1 0 1 0 0,1-1 84 0 0,-16-32-7243 0 0,6 19 2289 0 0,2 6 594 0 0</inkml:trace>
  <inkml:trace contextRef="#ctx0" brushRef="#br0" timeOffset="1369.309">1706 337 12251 0 0,'0'0'1415'0'0,"0"0"-259"0"0,0 0-125 0 0,0 0 185 0 0,0 0 90 0 0,0 0-149 0 0,33-3-265 0 0,106-12-250 0 0,37 8 479 0 0,64-4-646 0 0,53-2-1104 0 0,-197 4-3943 0 0,-1-3-3754 0 0,-64 5-809 0 0</inkml:trace>
</inkml:ink>
</file>

<file path=ppt/ink/ink6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2.6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395 596 0 0 0,'0'0'232'0'0,"0"0"799"0"0,0 0 187 0 0,0 0-58 0 0,0 0-112 0 0,0 0-76 0 0,0 0-97 0 0,0 0-65 0 0,-28-3-50 0 0,-89-5-39 0 0,54 24 405 0 0,54-10-878 0 0,-4 2-121 0 0,0 0 0 0 0,1 1-1 0 0,0 0 1 0 0,0 1 0 0 0,1 0 0 0 0,1 1 0 0 0,-1 0 0 0 0,2 1 0 0 0,0 0 0 0 0,0 1 0 0 0,1-1-1 0 0,1 2 1 0 0,0-1 0 0 0,0 1 0 0 0,2 0 0 0 0,0 0 0 0 0,0 1 0 0 0,1-1 0 0 0,1 1 0 0 0,1 0-1 0 0,0 1-126 0 0,1-10 21 0 0,1 0 0 0 0,-1 0 0 0 0,1 0-1 0 0,1 0 1 0 0,-1 1 0 0 0,1-1 0 0 0,0-1 0 0 0,1 1-1 0 0,-1 0 1 0 0,1 0 0 0 0,0 0 0 0 0,1-1-1 0 0,0 1 1 0 0,-1-1 0 0 0,1 0 0 0 0,1 0-1 0 0,-1 0 1 0 0,1 0 0 0 0,0 0 0 0 0,0-1 0 0 0,1 0-1 0 0,-1 0 1 0 0,1 0 0 0 0,0 0 0 0 0,0-1-1 0 0,0 0 1 0 0,0 0 0 0 0,2 1-21 0 0,1-1 127 0 0,0 0 1 0 0,1-1-1 0 0,-1 0 1 0 0,1 0-1 0 0,0-1 1 0 0,0 0-1 0 0,-1 0 1 0 0,1-1 0 0 0,0 0-1 0 0,0-1 1 0 0,0 0-1 0 0,-1 0 1 0 0,1-1-1 0 0,0 0 1 0 0,-1-1-1 0 0,1 0 1 0 0,-1 0-1 0 0,0-1 1 0 0,0 1-1 0 0,0-2 1 0 0,-1 1-1 0 0,0-1 1 0 0,0-1-1 0 0,3-1-127 0 0,10-10 285 0 0,0 0 0 0 0,-1-1 0 0 0,-1-1 0 0 0,-1-1 1 0 0,-1 0-1 0 0,-1-2 0 0 0,10-16-285 0 0,-5 2 30 0 0,-1 0 1 0 0,-2-2 0 0 0,-1 0-1 0 0,-2-1 1 0 0,-2 0 0 0 0,-1-1-1 0 0,-3 0 1 0 0,-1-1 0 0 0,-1 0-1 0 0,-3 0 1 0 0,-1-9-31 0 0,-2 36-40 0 0,1-6-83 0 0,0-1 0 0 0,-1 0 0 0 0,-1 1 0 0 0,-1-1 0 0 0,-1 1 0 0 0,-1 0 0 0 0,0-1 0 0 0,-2 2 0 0 0,0-1 0 0 0,-1 1 0 0 0,-2 0 0 0 0,-1-4 123 0 0,8 19-21 0 0,-1 0 1 0 0,1 0 0 0 0,-1 1 0 0 0,0-1-1 0 0,0 0 1 0 0,0 1 0 0 0,0 0-1 0 0,-1 0 1 0 0,1 0 0 0 0,-1 0-1 0 0,0 0 1 0 0,0 1 0 0 0,0-1 0 0 0,0 1-1 0 0,0 0 1 0 0,0 1 0 0 0,-1-1-1 0 0,1 1 1 0 0,-1 0 0 0 0,1 0-1 0 0,-1 0 1 0 0,1 0 0 0 0,-1 1 0 0 0,0 0-1 0 0,1 0 1 0 0,-1 0 0 0 0,0 0-1 0 0,1 1 1 0 0,-1 0 0 0 0,1 0-1 0 0,-1 0 1 0 0,1 0 0 0 0,-1 1-1 0 0,1 0 1 0 0,0 0 0 0 0,-2 1 20 0 0,-7 11 3 0 0,1 0 1 0 0,1 0-1 0 0,1 1 0 0 0,0 1 1 0 0,1-1-1 0 0,0 2 1 0 0,1-1-1 0 0,1 1 0 0 0,1 0 1 0 0,0 1-1 0 0,2-1 0 0 0,0 1 1 0 0,-1 9-4 0 0,0-1 45 0 0,1-1-1 0 0,1 1 1 0 0,1 0 0 0 0,1 0 0 0 0,2 0 0 0 0,1 0-1 0 0,0 0 1 0 0,2-1 0 0 0,1 1 0 0 0,1-1 0 0 0,1 0 0 0 0,8 17-45 0 0,-9-26 77 0 0,1-1 1 0 0,1 0-1 0 0,0 0 1 0 0,1-1 0 0 0,1 0-1 0 0,0 0 1 0 0,1-1-1 0 0,0 0 1 0 0,1-1 0 0 0,0-1-1 0 0,1 0 1 0 0,1 0 0 0 0,-1-1-1 0 0,2-1 1 0 0,-1-1-1 0 0,1 0 1 0 0,1 0 0 0 0,-1-2-1 0 0,15 5-77 0 0,-17-8 96 0 0,-1-1-1 0 0,1 0 1 0 0,0-1-1 0 0,0 0 1 0 0,0-1 0 0 0,0 0-1 0 0,0-1 1 0 0,0-1-1 0 0,0 0 1 0 0,-1-1-1 0 0,1 0 1 0 0,-1-1-1 0 0,1 0 1 0 0,-1-1-1 0 0,-1 0 1 0 0,1-1 0 0 0,-1-1-1 0 0,0 1 1 0 0,0-2-1 0 0,-1 0 1 0 0,0 0-1 0 0,0 0 1 0 0,-1-2-1 0 0,0 1 1 0 0,0-1-1 0 0,-1 0 1 0 0,-1-1 0 0 0,5-7-96 0 0,-2 1 38 0 0,-1 0 1 0 0,-1 0 0 0 0,0-1 0 0 0,-2 0 0 0 0,0-1 0 0 0,0 0 0 0 0,0-9-39 0 0,-22 133-203 0 0,15-96 199 0 0,1 0 0 0 0,0 0-1 0 0,1 0 1 0 0,0 0 0 0 0,0 0 0 0 0,1 0 0 0 0,0-1-1 0 0,0 1 1 0 0,1 0 0 0 0,1-1 0 0 0,-1 0 0 0 0,1 0-1 0 0,1 0 1 0 0,-1 0 4 0 0,4 1 22 0 0,0 0 0 0 0,0-1-1 0 0,0 0 1 0 0,1 0 0 0 0,1-1-1 0 0,-1 0 1 0 0,1-1-1 0 0,0 0 1 0 0,1 0 0 0 0,-1-1-1 0 0,1-1 1 0 0,0 0 0 0 0,0 0-1 0 0,0-1 1 0 0,1 0 0 0 0,-1-1-1 0 0,1-1 1 0 0,0 0 0 0 0,-1 0-1 0 0,1-1 1 0 0,0 0 0 0 0,0-1-1 0 0,-1-1 1 0 0,1 0 0 0 0,0 0-22 0 0,3-3 61 0 0,0 0 0 0 0,-1 0 0 0 0,0-1 0 0 0,0-1 0 0 0,-1 0 0 0 0,1-1 0 0 0,-2-1 0 0 0,1 0 0 0 0,-1-1 1 0 0,-1 0-1 0 0,0 0 0 0 0,0-1 0 0 0,-1-1 0 0 0,0 0 0 0 0,-1 0 0 0 0,6-11-61 0 0,91-90 156 0 0,-102 111-159 0 0,0 0-1 0 0,0 0 0 0 0,1 0 1 0 0,-1 1-1 0 0,0-1 0 0 0,1 1 1 0 0,0 0-1 0 0,-1 1 0 0 0,1-1 1 0 0,-1 1-1 0 0,1 0 0 0 0,0 0 1 0 0,-1 0-1 0 0,1 1 0 0 0,0-1 1 0 0,-1 1-1 0 0,1 0 1 0 0,-1 1-1 0 0,1-1 0 0 0,-1 1 1 0 0,0 0-1 0 0,0 0 0 0 0,0 0 1 0 0,0 0-1 0 0,0 1 0 0 0,0 0 1 0 0,0 0-1 0 0,-1 0 0 0 0,1 0 1 0 0,-1 0-1 0 0,0 1 0 0 0,0-1 1 0 0,0 1-1 0 0,-1 0 0 0 0,1 0 1 0 0,-1 0-1 0 0,0 0 0 0 0,0 0 1 0 0,-1 1-1 0 0,1-1 1 0 0,-1 1-1 0 0,0-1 0 0 0,0 1 1 0 0,0-1-1 0 0,-1 1 0 0 0,1 3 4 0 0,2 1 18 0 0,0 1-1 0 0,0 0 0 0 0,-1 0 1 0 0,-1 0-1 0 0,0 0 0 0 0,0 0 1 0 0,-1 0-1 0 0,0 0 0 0 0,0 0 1 0 0,-1 0-1 0 0,-1 0 0 0 0,0 0 1 0 0,0 0-1 0 0,-1-1 0 0 0,0 1 1 0 0,-1-1-1 0 0,0 1 0 0 0,0-1 1 0 0,-1 0-1 0 0,0-1 0 0 0,0 1 1 0 0,-1-1-1 0 0,-1 0 0 0 0,1-1 1 0 0,-1 1-1 0 0,-8 5-17 0 0,7-7-5 0 0,0 0 0 0 0,0-1 0 0 0,-1 0 1 0 0,0 0-1 0 0,0-1 0 0 0,0 0 0 0 0,0-1 0 0 0,-1 0 0 0 0,1-1 0 0 0,-1 0 1 0 0,0 0-1 0 0,0-1 0 0 0,0 0 0 0 0,-2-1 5 0 0,11-22-289 0 0,85-26-280 0 0,-58 37-233 0 0,-14 5-240 0 0,9-3-3786 0 0,-9 6-3959 0 0,-7 3 1879 0 0</inkml:trace>
</inkml:ink>
</file>

<file path=ppt/ink/ink6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2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14627 0 0,'0'0'416'0'0,"0"0"-336"0"0,0 0-240 0 0,0 0 64 0 0,0 0 232 0 0,0 0 32 0 0,0 0-48 0 0,0 0-96 0 0,0 0-224 0 0,0 0-704 0 0,0 0-1881 0 0,0 0-2584 0 0,0 0-688 0 0</inkml:trace>
</inkml:ink>
</file>

<file path=ppt/ink/ink6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3.4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12771 0 0,'0'0'1008'0'0,"0"0"-205"0"0,0 0-222 0 0,0 0-25 0 0,0 0 103 0 0,0 0 124 0 0,0 0 79 0 0,0 0 14 0 0,0 0-56 0 0,0 0-121 0 0,0 0-145 0 0,2 33-99 0 0,6 109-59 0 0,18-18 366 0 0,-14-91-566 0 0,31 113 939 0 0,21 130-1135 0 0,-41-41 153 0 0,-22-135-2485 0 0,-1-100 1439 0 0,-12-33-13940 0 0,7 26 8822 0 0</inkml:trace>
</inkml:ink>
</file>

<file path=ppt/ink/ink6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3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 12483 0 0,'0'0'685'0'0,"0"0"-179"0"0,0 0 82 0 0,0 0 215 0 0,0 0 118 0 0,37 1-45 0 0,116 1-149 0 0,236-5 1214 0 0,-153-15-7971 0 0,-207 14 989 0 0,-11 1-3170 0 0</inkml:trace>
</inkml:ink>
</file>

<file path=ppt/ink/ink6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4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 1 5633 0 0,'0'0'852'0'0,"0"0"-257"0"0,0 0 57 0 0,0 0 342 0 0,0 0 339 0 0,0 0 166 0 0,0 0-124 0 0,0 0-254 0 0,0 0-264 0 0,0 0-211 0 0,-34 26-148 0 0,-107 80-113 0 0,64-42 155 0 0,58-47-492 0 0,1 1 0 0 0,1 1 0 0 0,1 1 0 0 0,0 1 0 0 0,2 0 0 0 0,0 1 0 0 0,1 0 0 0 0,2 1 0 0 0,0 0 0 0 0,-3 12-48 0 0,13-32 2 0 0,0-1 1 0 0,0 0-1 0 0,0 1 1 0 0,0-1-1 0 0,0 1 1 0 0,1-1-1 0 0,-1 1 0 0 0,1-1 1 0 0,0 1-1 0 0,0-1 1 0 0,0 1-1 0 0,0 0 1 0 0,0-1-1 0 0,0 1 1 0 0,1-1-1 0 0,-1 1 1 0 0,1-1-1 0 0,0 1 1 0 0,-1-1-1 0 0,1 0 0 0 0,0 1 1 0 0,1-1-1 0 0,-1 0 1 0 0,0 0-1 0 0,1 1 1 0 0,-1-1-1 0 0,1 0 1 0 0,0-1-1 0 0,-1 1 1 0 0,1 0-1 0 0,0 0 1 0 0,0-1-1 0 0,0 1 0 0 0,0-1 1 0 0,1 0-1 0 0,-1 1 1 0 0,0-1-1 0 0,1 0 1 0 0,0 0-3 0 0,12-2 232 0 0,0-1 0 0 0,0-1 1 0 0,0-1-1 0 0,-1 0 0 0 0,1 0 1 0 0,-1-2-1 0 0,0 0 0 0 0,-1 0 0 0 0,1-1 1 0 0,-1-1-1 0 0,0 0 0 0 0,-1-1 1 0 0,0 0-1 0 0,-1-1 0 0 0,0 0 1 0 0,0-1-1 0 0,-1 0 0 0 0,1-2-232 0 0,-4 6 29 0 0,24-25 137 0 0,-1-1 1 0 0,-1-2-1 0 0,-2-1 1 0 0,-2 0-1 0 0,2-8-166 0 0,3-5 178 0 0,-25 72-857 0 0,-6 20 302 0 0,6 57-1113 0 0,30-39-3091 0 0,8-16-8398 0 0,-36-37 10309 0 0</inkml:trace>
</inkml:ink>
</file>

<file path=ppt/ink/ink6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4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0 390 8762 0 0,'0'0'2516'0'0,"0"0"-458"0"0,0 0-225 0 0,0 0-112 0 0,0 0-223 0 0,0 0-291 0 0,0 0-320 0 0,0 0-250 0 0,0 0-139 0 0,0 0-80 0 0,0 0-56 0 0,0 0-50 0 0,24-29-52 0 0,71-93-63 0 0,-4-17 343 0 0,-56 69-444 0 0,-29 58-285 0 0,-4 20-443 0 0,-3 22 146 0 0,-1-22 484 0 0,1-1-1 0 0,-1 1 0 0 0,1 0 0 0 0,1 0 0 0 0,0 0 0 0 0,0-1 0 0 0,0 1 0 0 0,1 0 0 0 0,0 0 0 0 0,0 0 0 0 0,1-1 0 0 0,0 1 0 0 0,1-1 0 0 0,0 1 0 0 0,0-1 0 0 0,0 0 0 0 0,1 0 0 0 0,0 0 0 0 0,0-1 0 0 0,1 0 0 0 0,0 1 0 0 0,0-1 0 0 0,0-1 0 0 0,1 1 0 0 0,-1-1 0 0 0,3 1 3 0 0,-3-4 87 0 0,0 0 1 0 0,0 0-1 0 0,0-1 0 0 0,0 1 0 0 0,1-1 1 0 0,-1 0-1 0 0,1-1 0 0 0,-1 1 0 0 0,1-1 1 0 0,-1 0-1 0 0,1-1 0 0 0,-1 1 0 0 0,0-1 1 0 0,1 0-1 0 0,-1-1 0 0 0,0 1 0 0 0,0-1 1 0 0,1 0-1 0 0,-1 0 0 0 0,-1 0 0 0 0,1-1 1 0 0,0 0-1 0 0,-1 0 0 0 0,1 0 0 0 0,-1-1 1 0 0,2-1-88 0 0,75-112-89 0 0,-57 74-3021 0 0,4 2-4332 0 0,-17 27 942 0 0,-4 5-1046 0 0</inkml:trace>
</inkml:ink>
</file>

<file path=ppt/ink/ink6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4.6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1 11562 0 0,'0'0'2240'0'0,"0"0"-1009"0"0,0 0-273 0 0,0 0 73 0 0,0 0 11 0 0,0 0-151 0 0,0 0-347 0 0,0 0-231 0 0,0 0-141 0 0,0 0-77 0 0,0 0-36 0 0,0 0-19 0 0,-29 19-16 0 0,-91 61-12 0 0,55-21-20 0 0,60-55-4 0 0,2 1 1 0 0,-1-1-1 0 0,0 1 1 0 0,1-1-1 0 0,0 1 0 0 0,0 0 1 0 0,0 0-1 0 0,1 0 1 0 0,0 1-1 0 0,0-1 1 0 0,0 1-1 0 0,0-1 1 0 0,1 1-1 0 0,0 0 1 0 0,0-1-1 0 0,1 1 1 0 0,0 0-1 0 0,0 0 1 0 0,0-1-1 0 0,0 1 0 0 0,1 0 1 0 0,0 0-1 0 0,0-1 1 0 0,1 1-1 0 0,0-1 1 0 0,-1 1-1 0 0,2-1 1 0 0,-1 0-1 0 0,1 0 1 0 0,0 0-1 0 0,0 0 1 0 0,0 0-1 0 0,1 0 1 0 0,0 0 11 0 0,8 3 5 0 0,-1-1 1 0 0,1-1 0 0 0,0 0 0 0 0,0-1 0 0 0,1 0 0 0 0,0-1 0 0 0,0 0 0 0 0,0-1 0 0 0,0 0 0 0 0,0-2 0 0 0,0 1 0 0 0,1-1-1 0 0,-1-1 1 0 0,1-1 0 0 0,-1 0 0 0 0,9-1-6 0 0,85-40-1603 0 0,-70 12-8003 0 0,-32 22 907 0 0</inkml:trace>
</inkml:ink>
</file>

<file path=ppt/ink/ink6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5.0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0 287 7834 0 0,'0'0'1519'0'0,"0"0"-95"0"0,0 0 264 0 0,0 0 117 0 0,0 0-214 0 0,0 0-316 0 0,0 0-296 0 0,0 0-213 0 0,34-6-164 0 0,106-21-147 0 0,-49-6 215 0 0,-73 22-503 0 0,-11 8-99 0 0,-1 0-1 0 0,1-1 1 0 0,-1 0 0 0 0,0 0 0 0 0,0 0-1 0 0,0-1 1 0 0,-1 0 0 0 0,0 0-1 0 0,0 0 1 0 0,0 0 0 0 0,0-1-1 0 0,-1 0 1 0 0,0 0 0 0 0,0 0 0 0 0,0-1-1 0 0,-1 1 1 0 0,0-1 0 0 0,-1 0-1 0 0,1 0 1 0 0,-1 0 0 0 0,0 0-1 0 0,-1 0 1 0 0,0 0 0 0 0,0-1-1 0 0,0-2-67 0 0,-4 6-19 0 0,1 0 0 0 0,-1 0 0 0 0,1 0 0 0 0,-1 0 0 0 0,0 1-1 0 0,-1-1 1 0 0,1 1 0 0 0,0 0 0 0 0,-1 0 0 0 0,0 0 0 0 0,0 1-1 0 0,0-1 1 0 0,0 1 0 0 0,0 0 0 0 0,0 0 0 0 0,-1 0-1 0 0,1 1 1 0 0,-1-1 0 0 0,1 1 0 0 0,-1 0 0 0 0,1 1 0 0 0,-1-1-1 0 0,0 1 1 0 0,1 0 0 0 0,-1 0 0 0 0,0 0 0 0 0,1 1 0 0 0,-1-1-1 0 0,-3 2 20 0 0,-3 1-35 0 0,0 0-1 0 0,0 0 0 0 0,0 1 0 0 0,1 0 0 0 0,0 1 0 0 0,0 1 1 0 0,0-1-1 0 0,0 1 0 0 0,1 1 0 0 0,0 0 0 0 0,1 0 0 0 0,-1 1 1 0 0,1 0-1 0 0,1 0 0 0 0,0 1 0 0 0,0 0 0 0 0,0 0 0 0 0,1 1 1 0 0,1 0-1 0 0,-1 0 0 0 0,2 0 0 0 0,-1 1 0 0 0,2 0 36 0 0,0-5 11 0 0,1 0-1 0 0,1 0 0 0 0,-1 0 1 0 0,1 0-1 0 0,0 1 0 0 0,0-1 1 0 0,1 1-1 0 0,0-1 0 0 0,0 1 1 0 0,0-1-1 0 0,1 0 0 0 0,0 1 1 0 0,0-1-1 0 0,1 0 0 0 0,0 0 1 0 0,0 0-1 0 0,0 0 0 0 0,1 0 1 0 0,0 0-1 0 0,0 0 0 0 0,0-1 1 0 0,1 1-1 0 0,0-1 0 0 0,0 0 1 0 0,0-1-1 0 0,1 1 0 0 0,-1 0 1 0 0,6 3-11 0 0,2 1 71 0 0,1-1 1 0 0,0 0 0 0 0,0 0-1 0 0,1-1 1 0 0,0-1 0 0 0,0-1-1 0 0,1 0 1 0 0,-1 0 0 0 0,1-1-1 0 0,0-1 1 0 0,0-1-1 0 0,0 0 1 0 0,0-1 0 0 0,1-1-1 0 0,-1 0-71 0 0,103-9-591 0 0,-82-2-2874 0 0,1-5-4725 0 0,-21 8-2015 0 0</inkml:trace>
</inkml:ink>
</file>

<file path=ppt/ink/ink6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5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343 370 5289 0 0,'0'0'2738'0'0,"0"0"-1010"0"0,0 0-458 0 0,0 0-47 0 0,0 0 75 0 0,0 0 93 0 0,0 0-63 0 0,0 0-223 0 0,0 0-235 0 0,0 0-175 0 0,0 0-130 0 0,0 0-87 0 0,0 0-46 0 0,-1 27-86 0 0,-1 87-50 0 0,23 72 586 0 0,24 149-649 0 0,-36-237-309 0 0,2 22-403 0 0,-13-39-2668 0 0,-8-63-1883 0 0,-3-11-3169 0 0,7-7 2963 0 0</inkml:trace>
  <inkml:trace contextRef="#ctx0" brushRef="#br0" timeOffset="311.809">1 1040 8978 0 0,'0'0'1191'0'0,"0"0"-111"0"0,0 0 99 0 0,0 0 203 0 0,0 0 77 0 0,0 0-118 0 0,34-1-229 0 0,107-5-235 0 0,126-17 1090 0 0,-138-3-2164 0 0,-49-10-5957 0 0,-53 22-3729 0 0,-20 9 5551 0 0</inkml:trace>
  <inkml:trace contextRef="#ctx0" brushRef="#br0" timeOffset="3378.269">743 1408 0 0 0,'0'0'317'0'0,"0"0"548"0"0,0 0 322 0 0,0 0 97 0 0,0 0-60 0 0,0 0-156 0 0,0 0-172 0 0,0 0-94 0 0,3 5-5 0 0,11 14 37 0 0,-12-18-675 0 0,-1 0-1 0 0,1 0 1 0 0,-1-1 0 0 0,1 1 0 0 0,0-1-1 0 0,-1 1 1 0 0,1-1 0 0 0,0 0 0 0 0,-1 1 0 0 0,1-1-1 0 0,0 0 1 0 0,0 0 0 0 0,-1 0 0 0 0,1 0-1 0 0,0-1 1 0 0,-1 1 0 0 0,1 0 0 0 0,0-1-1 0 0,-1 1 1 0 0,1-1 0 0 0,-1 0 0 0 0,1 0-1 0 0,-1 1 1 0 0,1-1 0 0 0,-1 0 0 0 0,2-1-159 0 0,49-40 1076 0 0,-3-3 1 0 0,-1-1 0 0 0,22-30-1077 0 0,-48 52-57 0 0,-1-2 0 0 0,-1 0 1 0 0,-2-1-1 0 0,-1-1 0 0 0,-1-1 1 0 0,-1-1-1 0 0,-1 0 1 0 0,-2 0-1 0 0,-1-1 0 0 0,-2-1 1 0 0,5-27 56 0 0,-13 57-25 0 0,1 0-1 0 0,-1 0 1 0 0,0-1 0 0 0,0 1 0 0 0,-1 0 0 0 0,1-1 0 0 0,0 1-1 0 0,-1-1 1 0 0,1 1 0 0 0,-1 0 0 0 0,0-1 0 0 0,0 1 0 0 0,0-1-1 0 0,0 1 1 0 0,-1-1 0 0 0,1 1 0 0 0,0-1 0 0 0,-1 1-1 0 0,0-1 1 0 0,0 1 0 0 0,1 0 0 0 0,-1-1 0 0 0,-1 1 0 0 0,1 0-1 0 0,0 0 1 0 0,0 0 0 0 0,-1 0 0 0 0,0 0 0 0 0,1 0 0 0 0,-1 0-1 0 0,0 0 1 0 0,0 1 0 0 0,0-1 0 0 0,0 1 0 0 0,0-1 0 0 0,0 1-1 0 0,0 0 1 0 0,0 0 0 0 0,0 0 0 0 0,-1 0 0 0 0,1 0 0 0 0,-1 0-1 0 0,1 1 1 0 0,0-1 0 0 0,-1 1 0 0 0,1 0 0 0 0,-1 0-1 0 0,0 0 26 0 0,-5 3-2 0 0,0 0 0 0 0,0 1 0 0 0,0 1 0 0 0,1-1 0 0 0,0 1 0 0 0,0 1 0 0 0,0-1 0 0 0,0 1 0 0 0,1 0 0 0 0,0 0 0 0 0,1 1-1 0 0,-1 0 1 0 0,1 0 0 0 0,0 0 0 0 0,1 1 0 0 0,0 0 0 0 0,0-1 0 0 0,1 1 0 0 0,0 1 0 0 0,0-1 0 0 0,1 0 0 0 0,0 1-1 0 0,-1 5 3 0 0,2-10 9 0 0,0 0-1 0 0,0 0 0 0 0,0 0 0 0 0,1 0 0 0 0,-1 0 0 0 0,1 0 0 0 0,0 0 0 0 0,0 0 0 0 0,0 0 0 0 0,1 0 0 0 0,-1 0 0 0 0,1 0 0 0 0,0 0 0 0 0,1 0 0 0 0,-1 0 0 0 0,0 0 0 0 0,1 0 0 0 0,0-1 0 0 0,0 1 0 0 0,0-1 0 0 0,0 0 1 0 0,1 1-1 0 0,-1-1 0 0 0,1 0 0 0 0,0 0 0 0 0,0 0 0 0 0,0-1 0 0 0,0 1 0 0 0,1-1 0 0 0,1 1-8 0 0,9 3 59 0 0,1-1-1 0 0,-1-1 1 0 0,1 0 0 0 0,0-2-1 0 0,0 1 1 0 0,0-2 0 0 0,1 0-1 0 0,-1 0 1 0 0,0-2 0 0 0,0 0-1 0 0,0-1 1 0 0,1 0 0 0 0,-1-1-1 0 0,-1-1 1 0 0,6-2-59 0 0,40-5 16 0 0,-59 33-155 0 0,-78 114 661 0 0,73-129-609 0 0,1 0 0 0 0,-1 1 0 0 0,1-1 0 0 0,0 1-1 0 0,1 0 1 0 0,-1 0 0 0 0,2 0 0 0 0,-1 0 0 0 0,1 0 0 0 0,0 0 0 0 0,1 1 0 0 0,0-1 0 0 0,0 0 0 0 0,1 3 87 0 0,23 9-3524 0 0,10-17-3610 0 0,-29-3 5115 0 0,5 0-358 0 0</inkml:trace>
  <inkml:trace contextRef="#ctx0" brushRef="#br0" timeOffset="7186.326">2061 1080 0 0 0,'0'0'882'0'0,"0"0"649"0"0,0 0 172 0 0,0 0-26 0 0,0 0-48 0 0,0 0-66 0 0,0 0-56 0 0,0 0-59 0 0,0 0-124 0 0,-25-8-160 0 0,-79-22-187 0 0,101 29-928 0 0,0 0 1 0 0,0 0-1 0 0,0 0 1 0 0,0 0 0 0 0,0 1-1 0 0,1 0 1 0 0,-1-1-1 0 0,0 1 1 0 0,0 0-1 0 0,0 0 1 0 0,0 1 0 0 0,0-1-1 0 0,0 1 1 0 0,0-1-1 0 0,0 1 1 0 0,0 0-1 0 0,0 0 1 0 0,1 0 0 0 0,-1 1-1 0 0,0-1 1 0 0,1 1-1 0 0,-1-1 1 0 0,1 1-50 0 0,-9 6 201 0 0,-8 1-103 0 0,0 2 0 0 0,1 0 0 0 0,1 1 0 0 0,0 0 0 0 0,1 2 0 0 0,0 0 0 0 0,1 1 0 0 0,1 0 0 0 0,0 1 0 0 0,1 1 0 0 0,1 0-1 0 0,0 1 1 0 0,1 0 0 0 0,2 1 0 0 0,-1 0 0 0 0,2 2-98 0 0,5-13 0 0 0,1 0-1 0 0,0 0 1 0 0,1 1-1 0 0,0-1 1 0 0,0 0-1 0 0,1 1 1 0 0,0-1-1 0 0,0 1 1 0 0,1-1-1 0 0,0 0 1 0 0,1 3 0 0 0,1-8 27 0 0,0-1 0 0 0,0 1 0 0 0,0-1 0 0 0,1 0 0 0 0,-1 0 1 0 0,0 0-1 0 0,1-1 0 0 0,0 1 0 0 0,-1-1 0 0 0,1 0 0 0 0,0 0 0 0 0,0 0 0 0 0,-1-1 1 0 0,1 1-1 0 0,0-1 0 0 0,0 0 0 0 0,0 0 0 0 0,0 0 0 0 0,0 0 0 0 0,0-1 0 0 0,-1 0 0 0 0,1 1 1 0 0,0-2-1 0 0,0 1 0 0 0,-1 0 0 0 0,1-1 0 0 0,-1 1 0 0 0,1-1 0 0 0,-1 0 0 0 0,3-2-27 0 0,26-18 175 0 0,-1-1 0 0 0,-1-2-1 0 0,0-1 1 0 0,-2-1-1 0 0,-2-2 1 0 0,0 0-1 0 0,-2-2 1 0 0,-1-1 0 0 0,-2 0-1 0 0,-1-2 1 0 0,1-4-175 0 0,15-28 273 0 0,-24 113-805 0 0,-11-27 532 0 0,0 11 9 0 0,1 0 0 0 0,1 0 0 0 0,2 0 0 0 0,1-1 0 0 0,1 0-1 0 0,2 1-8 0 0,-7-25 5 0 0,0 1 0 0 0,1-1 0 0 0,-1 0 0 0 0,1 0-1 0 0,1-1 1 0 0,-1 1 0 0 0,1-1 0 0 0,0 1-1 0 0,0-1 1 0 0,0 0 0 0 0,1-1 0 0 0,0 1-1 0 0,0-1 1 0 0,1 1-5 0 0,-2-5 30 0 0,0-1 1 0 0,0 0-1 0 0,0 0 0 0 0,0-1 1 0 0,0 1-1 0 0,-1-1 0 0 0,1 1 0 0 0,-1-1 1 0 0,1 0-1 0 0,-1-1 0 0 0,0 1 0 0 0,1 0 1 0 0,-1-1-1 0 0,0 0 0 0 0,-1 0 1 0 0,1 0-1 0 0,0 0 0 0 0,-1 0 0 0 0,0 0 1 0 0,0-1-1 0 0,0 1 0 0 0,0-1 0 0 0,0 0 1 0 0,-1 1-1 0 0,0-1 0 0 0,1 0 1 0 0,-1 0-1 0 0,-1 0 0 0 0,1 0 0 0 0,0-4-30 0 0,5-8 47 0 0,4-9 18 0 0,5-18-8 0 0,3 0 0 0 0,1 2 1 0 0,2 0-1 0 0,2 1 0 0 0,2 1 0 0 0,3-1-57 0 0,-22 106-603 0 0,-6 1 474 0 0,11 75 96 0 0,-8-133 33 0 0,-3-6 14 0 0,0 1-1 0 0,0 0 0 0 0,0 0 0 0 0,1-1 1 0 0,0 1-1 0 0,0 0 0 0 0,0 0 1 0 0,0-1-1 0 0,0 1 0 0 0,1-1 0 0 0,0 1 1 0 0,-1-1-1 0 0,1 0 0 0 0,0 0 1 0 0,1 0-1 0 0,-1 0 0 0 0,1 0 0 0 0,-1 0 1 0 0,1-1-1 0 0,0 1 0 0 0,0-1 0 0 0,0 1 1 0 0,0-1-1 0 0,0 0 0 0 0,1-1 1 0 0,-1 1-1 0 0,0 0 0 0 0,1-1 0 0 0,0 0 1 0 0,-1 0-1 0 0,1 0 0 0 0,0 0 1 0 0,-1 0-1 0 0,1-1 0 0 0,0 0 0 0 0,0 0 1 0 0,2 0-14 0 0,2-5 111 0 0,-1 0 0 0 0,0 0 0 0 0,0-1 0 0 0,-1 0 0 0 0,1-1-1 0 0,-1 1 1 0 0,-1-1 0 0 0,1-1 0 0 0,-1 1 0 0 0,0-1 0 0 0,3-7-111 0 0,-6 12 47 0 0,27-50 244 0 0,-2-2 1 0 0,-2 0 0 0 0,-3-2 0 0 0,-3-1-292 0 0,0 6-215 0 0,-7 24-610 0 0,-7 16-1978 0 0,-3 11-3800 0 0,2 1-267 0 0,-4 0-241 0 0</inkml:trace>
  <inkml:trace contextRef="#ctx0" brushRef="#br0" timeOffset="8001.37">2865 1117 5793 0 0,'0'0'1099'0'0,"0"0"-372"0"0,0 0 134 0 0,0 0 492 0 0,0 0 307 0 0,0 0 90 0 0,0 0-163 0 0,0 0-294 0 0,0 0-280 0 0,0 0-220 0 0,0 0-162 0 0,0 0-116 0 0,32-12-71 0 0,96-37-72 0 0,-63 4 197 0 0,-59 40-532 0 0,-1 0-1 0 0,0 0 0 0 0,0 0 0 0 0,0-1 0 0 0,0 0 0 0 0,-1 0 0 0 0,0 0 0 0 0,0 0 1 0 0,-1-1-1 0 0,0 1 0 0 0,0-1 0 0 0,0 0 0 0 0,-1 0 0 0 0,0 0 0 0 0,0-1 1 0 0,-1 1-1 0 0,0 0 0 0 0,0 0 0 0 0,-1-1 0 0 0,0 1 0 0 0,0-5-36 0 0,-2 10-34 0 0,1 0 0 0 0,-1 0 0 0 0,0 0-1 0 0,1 1 1 0 0,-1-1 0 0 0,0 0 0 0 0,0 1 0 0 0,0 0-1 0 0,0-1 1 0 0,-1 1 0 0 0,1 0 0 0 0,0 0 0 0 0,0 0-1 0 0,-1 0 1 0 0,1 0 0 0 0,-1 1 0 0 0,1-1 0 0 0,-1 1-1 0 0,1-1 1 0 0,0 1 0 0 0,-1 0 0 0 0,0 0 0 0 0,1 0-1 0 0,-1 0 1 0 0,1 1 0 0 0,0-1 0 0 0,-1 1 0 0 0,-2 0 34 0 0,-5 4-67 0 0,-1-1 1 0 0,1 2-1 0 0,0-1 1 0 0,0 2-1 0 0,0-1 1 0 0,1 1 0 0 0,0 1-1 0 0,1 0 1 0 0,-1 0-1 0 0,2 0 1 0 0,-1 1-1 0 0,1 0 1 0 0,0 1-1 0 0,1-1 1 0 0,0 1 0 0 0,1 1-1 0 0,-3 5 67 0 0,1-2-83 0 0,0 0-1 0 0,1 1 1 0 0,1 0-1 0 0,0 1 1 0 0,1-1-1 0 0,1 1 1 0 0,0 0-1 0 0,1 0 1 0 0,1 0-1 0 0,0 0 1 0 0,2 0-1 0 0,-1 0 1 0 0,2 4 83 0 0,-1-15 9 0 0,1 0 0 0 0,-1 0 0 0 0,1 0 1 0 0,0 0-1 0 0,0 0 0 0 0,1 0 0 0 0,0 0 1 0 0,-1-1-1 0 0,1 1 0 0 0,1-1 0 0 0,-1 0 1 0 0,1 0-1 0 0,-1 0 0 0 0,1 0 1 0 0,1-1-1 0 0,-1 0 0 0 0,0 1 0 0 0,1-1 1 0 0,-1-1-1 0 0,1 1 0 0 0,0-1 0 0 0,0 0 1 0 0,0 0-1 0 0,0 0 0 0 0,3 0-9 0 0,7 2 133 0 0,-1-1 0 0 0,0-1 0 0 0,1 0 1 0 0,-1-1-1 0 0,1-1 0 0 0,0 0 0 0 0,-1-1 0 0 0,14-2-133 0 0,2-5 176 0 0,0-2 0 0 0,-1-1 0 0 0,0-1 1 0 0,-1-1-1 0 0,-1-2 0 0 0,0 0 0 0 0,-1-2 0 0 0,0-1 0 0 0,15-16-176 0 0,109-114 370 0 0,-121 115-325 0 0,-10 13-149 0 0,0 0 0 0 0,-1 0-1 0 0,-2-2 1 0 0,0 0 0 0 0,-1-1-1 0 0,-1-1 1 0 0,-1 0 0 0 0,-1 0-1 0 0,-2-2 1 0 0,0 1 0 0 0,-2-1-1 0 0,0 0 1 0 0,-2-1 0 0 0,-1 0-1 0 0,-1 0 1 0 0,-2 0 0 0 0,0-28 104 0 0,-2 52-41 0 0,0-1 1 0 0,0 1-1 0 0,0-1 1 0 0,0 1 0 0 0,-1 0-1 0 0,0-1 1 0 0,1 1-1 0 0,-1 0 1 0 0,-1-1 0 0 0,1 1-1 0 0,0 0 1 0 0,-1 0 0 0 0,1 0-1 0 0,-1 0 1 0 0,0 0-1 0 0,0 0 1 0 0,0 1 0 0 0,0-1-1 0 0,-1 1 1 0 0,1-1 0 0 0,-1 1-1 0 0,0 0 1 0 0,1 0-1 0 0,-1 0 1 0 0,0 0 0 0 0,0 0-1 0 0,0 1 1 0 0,0 0 0 0 0,-1-1-1 0 0,1 1 1 0 0,0 0-1 0 0,0 0 1 0 0,-1 1 0 0 0,1-1-1 0 0,-1 1 1 0 0,1 0 0 0 0,0 0-1 0 0,-1 0 1 0 0,1 0-1 0 0,-1 0 1 0 0,1 1 0 0 0,-1-1-1 0 0,1 1 1 0 0,0 0 0 0 0,0 0-1 0 0,-1 1 1 0 0,-1 0 40 0 0,-10 10-37 0 0,0 0 0 0 0,1 1 1 0 0,0 1-1 0 0,1 0 0 0 0,0 1 0 0 0,1 0 1 0 0,1 1-1 0 0,0 0 0 0 0,1 1 0 0 0,1 0 1 0 0,0 4 36 0 0,-6 8-24 0 0,2 1-1 0 0,1 1 1 0 0,2 0 0 0 0,1 0 0 0 0,1 1 0 0 0,1 0 0 0 0,2 0-1 0 0,2 1 1 0 0,0 9 24 0 0,2-33 2 0 0,0 1 0 0 0,1-1-1 0 0,0 0 1 0 0,1 1 0 0 0,0-1 0 0 0,0 0-1 0 0,1 1 1 0 0,0-1 0 0 0,0 0 0 0 0,1 0-1 0 0,0 0 1 0 0,1-1 0 0 0,0 1-1 0 0,0-1 1 0 0,1 0 0 0 0,0 0 0 0 0,1 0-1 0 0,0-1 1 0 0,0 0 0 0 0,0 0-1 0 0,1 0 1 0 0,0-1 0 0 0,0 0 0 0 0,3 1-2 0 0,4 0 52 0 0,0-1 0 0 0,1 0 1 0 0,0-1-1 0 0,0 0 0 0 0,0-2 1 0 0,1 0-1 0 0,-1 0 0 0 0,1-2 1 0 0,0 0-1 0 0,0 0 0 0 0,-1-2 0 0 0,1 0 1 0 0,0-1-1 0 0,-1 0 0 0 0,1-1 1 0 0,-1-1-1 0 0,0 0 0 0 0,0-2 1 0 0,0 1-1 0 0,-1-2 0 0 0,0 0 1 0 0,0 0-1 0 0,-1-2 0 0 0,0 1 1 0 0,0-2-1 0 0,0 0-52 0 0,30-22 133 0 0,-1-1-1 0 0,-1-2 1 0 0,-3-1 0 0 0,-1-3 0 0 0,-1-1 0 0 0,-2-1-1 0 0,-3-2 1 0 0,-1-1 0 0 0,11-24-133 0 0,-32 52-44 0 0,0 0 0 0 0,-1-1 0 0 0,-1 0 0 0 0,-1 0 0 0 0,0 0 0 0 0,-2-1 0 0 0,0 1 0 0 0,0-1 0 0 0,-2 0 0 0 0,0-1 0 0 0,-1 1 0 0 0,-1 0 0 0 0,-1-1 44 0 0,1 17-9 0 0,0 0 1 0 0,0 0-1 0 0,-1 1 1 0 0,1-1-1 0 0,0 0 1 0 0,-1 0-1 0 0,1 1 1 0 0,-1-1-1 0 0,0 0 1 0 0,1 1-1 0 0,-1-1 1 0 0,0 0-1 0 0,0 1 1 0 0,0-1-1 0 0,0 1 1 0 0,0 0-1 0 0,-1-1 1 0 0,1 1 0 0 0,0 0-1 0 0,-1 0 1 0 0,1 0-1 0 0,-1-1 1 0 0,1 2-1 0 0,-1-1 1 0 0,1 0-1 0 0,-1 0 1 0 0,0 0-1 0 0,1 1 1 0 0,-1-1-1 0 0,0 1 1 0 0,0-1-1 0 0,1 1 1 0 0,-1 0-1 0 0,0 0 1 0 0,0 0-1 0 0,0 0 1 0 0,1 0-1 0 0,-1 0 1 0 0,0 0-1 0 0,0 0 1 0 0,1 1-1 0 0,-2-1 9 0 0,-67 36-270 0 0,44-13 273 0 0,2 2 0 0 0,0 1-1 0 0,2 1 1 0 0,1 0 0 0 0,1 2 0 0 0,1 0 0 0 0,2 1 0 0 0,1 1-1 0 0,1 1 1 0 0,2 0 0 0 0,1 1 0 0 0,2 0 0 0 0,1 0-1 0 0,1 1 1 0 0,2 1 0 0 0,2-1 0 0 0,0 11-3 0 0,3-38 10 0 0,0 0 1 0 0,1 0-1 0 0,-1-1 1 0 0,1 1-1 0 0,1 0 1 0 0,-1 0-1 0 0,1-1 1 0 0,0 1-1 0 0,1 0 1 0 0,0-1-1 0 0,0 1 1 0 0,0-1-1 0 0,1 1 0 0 0,-1-1 1 0 0,2 0-1 0 0,-1 0 1 0 0,1-1-1 0 0,-1 1 1 0 0,2-1-1 0 0,-1 1 1 0 0,1-1-1 0 0,-1-1 1 0 0,1 1-1 0 0,1-1 1 0 0,-1 1-1 0 0,1-2 1 0 0,-1 1-1 0 0,1-1 0 0 0,0 1 1 0 0,0-1-1 0 0,1-1 1 0 0,-1 0-1 0 0,4 1-10 0 0,86-6-1946 0 0,-67-10-2457 0 0,-2-7-4177 0 0,-18 12 4668 0 0</inkml:trace>
  <inkml:trace contextRef="#ctx0" brushRef="#br0" timeOffset="8838.38">4248 1095 0 0 0,'0'0'1482'0'0,"0"0"799"0"0,0 0 325 0 0,0 0 102 0 0,0 0-105 0 0,37 1-257 0 0,117-1-369 0 0,-57-16 436 0 0,-80 8-1968 0 0,11-2 97 0 0,-2-1 0 0 0,1-1 0 0 0,-2-2 0 0 0,0 0 0 0 0,0-2 0 0 0,0-1-542 0 0,-19 12 66 0 0,1 0 0 0 0,-1-1 0 0 0,0 1 0 0 0,0-1 0 0 0,0-1 0 0 0,-1 1 0 0 0,0-1 0 0 0,0 0 0 0 0,-1 0 0 0 0,0 0 0 0 0,0 0 0 0 0,-1-1 0 0 0,0 0 0 0 0,0 0 0 0 0,0 1 0 0 0,-1-2 0 0 0,-1 1 0 0 0,1 0-1 0 0,-1 0 1 0 0,-1 0 0 0 0,1-1 0 0 0,-1 1 0 0 0,-1-1-66 0 0,-1 5-17 0 0,-1 1 1 0 0,1 0-1 0 0,-1 0 0 0 0,0 0 0 0 0,0 0 0 0 0,0 1 0 0 0,0-1 0 0 0,-1 1 0 0 0,1 0 0 0 0,-1 0 0 0 0,1 0 0 0 0,-1 0 0 0 0,0 0 0 0 0,1 1 0 0 0,-1 0 0 0 0,0 0 0 0 0,0 0 1 0 0,0 0-1 0 0,0 0 0 0 0,0 1 0 0 0,0 0 0 0 0,-1 0 0 0 0,1 0 0 0 0,0 0 0 0 0,0 1 0 0 0,0 0 0 0 0,0-1 0 0 0,0 1 0 0 0,0 1 0 0 0,0-1 17 0 0,-11 4-85 0 0,-1 1-1 0 0,1 1 1 0 0,0 0-1 0 0,0 1 1 0 0,1 1-1 0 0,0 0 1 0 0,1 1-1 0 0,0 0 1 0 0,0 1-1 0 0,-7 9 86 0 0,8-10-136 0 0,0 1-1 0 0,1 0 1 0 0,1 0-1 0 0,0 1 1 0 0,0 1-1 0 0,1 0 1 0 0,1 0-1 0 0,0 1 1 0 0,1-1-1 0 0,0 2 1 0 0,1-1-1 0 0,1 1 1 0 0,0 0-1 0 0,1 0 1 0 0,1 0-1 0 0,0 1 1 0 0,1-1-1 0 0,1 1 1 0 0,0 3 136 0 0,2-16-10 0 0,-1 0 0 0 0,1 0 0 0 0,0 0 0 0 0,1 0 0 0 0,-1 0 0 0 0,0 0 0 0 0,1 0 0 0 0,0 0 0 0 0,-1-1 0 0 0,1 1 1 0 0,0-1-1 0 0,1 1 0 0 0,-1-1 0 0 0,0 0 0 0 0,1 1 0 0 0,-1-1 0 0 0,1-1 0 0 0,-1 1 0 0 0,1 0 0 0 0,0-1 0 0 0,0 1 1 0 0,0-1-1 0 0,0 0 0 0 0,0 0 0 0 0,0 0 0 0 0,0 0 0 0 0,2 0 10 0 0,89 8-138 0 0,-62-13-223 0 0,0-3-1 0 0,0 0 1 0 0,-1-2 0 0 0,0-2 0 0 0,-1 0-1 0 0,0-2 1 0 0,-1-2 0 0 0,0 0-1 0 0,-1-2 1 0 0,-1-1 0 0 0,-1-1-1 0 0,0-1 1 0 0,-2-2 0 0 0,0 0-1 0 0,6-11 362 0 0,77-106-98 0 0,-108 138 162 0 0,1 0 0 0 0,0 1 1 0 0,0-1-1 0 0,0 0 0 0 0,-1 1 1 0 0,1-1-1 0 0,0 0 0 0 0,-1 1 1 0 0,1-1-1 0 0,0 1 0 0 0,-1-1 1 0 0,1 1-1 0 0,-1-1 0 0 0,1 1 1 0 0,-1-1-1 0 0,1 1 0 0 0,-1-1 1 0 0,0 1-1 0 0,1-1 0 0 0,-1 1 1 0 0,1 0-1 0 0,-1 0 0 0 0,0-1 1 0 0,1 1-1 0 0,-1 0 0 0 0,0 0 1 0 0,1 0-1 0 0,-1-1 0 0 0,0 1 1 0 0,1 0-1 0 0,-1 0 0 0 0,0 0 1 0 0,1 0-1 0 0,-1 0 0 0 0,0 0 1 0 0,0 1-1 0 0,1-1 0 0 0,-1 0 1 0 0,0 0-1 0 0,1 0 0 0 0,-1 1 1 0 0,1-1-1 0 0,-1 0 0 0 0,0 1 1 0 0,1-1-1 0 0,-1 0 0 0 0,1 1 1 0 0,-1-1-1 0 0,1 1 0 0 0,-1-1 1 0 0,1 1-1 0 0,-1-1 0 0 0,1 1 1 0 0,-1 0-1 0 0,1-1 0 0 0,0 1 1 0 0,-1-1-1 0 0,1 2-64 0 0,-27 15 262 0 0,1 2 0 0 0,0 1 0 0 0,2 2 0 0 0,0 0 0 0 0,2 1 0 0 0,0 1 0 0 0,-14 23-262 0 0,32-41 10 0 0,0 0 0 0 0,0 1 0 0 0,1-1 0 0 0,0 1 0 0 0,0-1 0 0 0,1 1 0 0 0,0 0 0 0 0,0 0 1 0 0,0 0-1 0 0,1 1 0 0 0,0-1 0 0 0,1 0 0 0 0,0 0 0 0 0,0 0 0 0 0,0 1 0 0 0,1 0-10 0 0,1-3 24 0 0,1 1 1 0 0,0-1-1 0 0,0 0 0 0 0,0 0 0 0 0,0 0 1 0 0,1 0-1 0 0,0 0 0 0 0,0-1 1 0 0,0 0-1 0 0,1 0 0 0 0,-1 0 0 0 0,1 0 1 0 0,0-1-1 0 0,0 0 0 0 0,0 0 0 0 0,1 0 1 0 0,-1 0-1 0 0,1-1 0 0 0,-1 0 0 0 0,1 0 1 0 0,0-1-1 0 0,0 0 0 0 0,0 0 0 0 0,0 0 1 0 0,0 0-1 0 0,1-1-24 0 0,17-1 264 0 0,0-1 0 0 0,0-1 1 0 0,0-2-1 0 0,0 0 0 0 0,-1-1 0 0 0,0-2 0 0 0,0 0 1 0 0,0-1-1 0 0,-2-2 0 0 0,1 0 0 0 0,-1-1 1 0 0,-1-1-1 0 0,0-1 0 0 0,-1-1 0 0 0,0 0 0 0 0,-1-2 1 0 0,2-4-265 0 0,12-6 76 0 0,-1-2 0 0 0,-1-1 0 0 0,-2-1 0 0 0,-1-2 0 0 0,-1 0 0 0 0,-2-2 0 0 0,-2-1 0 0 0,-1-1 0 0 0,-1 0 0 0 0,5-20-76 0 0,-21 48-84 0 0,0 0 0 0 0,0 1 0 0 0,-1-1 0 0 0,-1 0 1 0 0,1 0-1 0 0,-2-1 0 0 0,1 1 0 0 0,-1 0 0 0 0,0-1 0 0 0,-1 1 1 0 0,0-1-1 0 0,-1 1 0 0 0,0-1 0 0 0,0 1 0 0 0,-1 0 1 0 0,0 0-1 0 0,-1 0 0 0 0,0 0 0 0 0,0 0 0 0 0,-1 0 0 0 0,0 1 1 0 0,-1-1-1 0 0,0 1 0 0 0,0 1 0 0 0,0-1 0 0 0,-1 0 0 0 0,0 1 1 0 0,-2-1 83 0 0,-1 2-19 0 0,0-1 0 0 0,-1 2 0 0 0,0-1 0 0 0,0 1 0 0 0,0 1 0 0 0,0-1 0 0 0,-1 2 0 0 0,0 0 0 0 0,0 0 1 0 0,0 1-1 0 0,0 0 0 0 0,0 1 0 0 0,0 0 0 0 0,0 1 0 0 0,-1 0 0 0 0,1 0 0 0 0,0 2 0 0 0,0-1 0 0 0,0 1 1 0 0,0 1-1 0 0,0 0 0 0 0,0 1 0 0 0,1 0 0 0 0,0 0 0 0 0,-1 1 0 0 0,-4 4 19 0 0,-4 1 9 0 0,1 0 0 0 0,1 2-1 0 0,0 0 1 0 0,0 1 0 0 0,1 0-1 0 0,1 1 1 0 0,1 1 0 0 0,0 1 0 0 0,0 0-1 0 0,2 1 1 0 0,0 0 0 0 0,1 1-1 0 0,0 0 1 0 0,1 2-9 0 0,5-9 31 0 0,1 1 0 0 0,0-1 0 0 0,0 1 0 0 0,1 0 0 0 0,1-1 0 0 0,0 1 0 0 0,0 0 0 0 0,1 0 0 0 0,1 1-1 0 0,0-1 1 0 0,1 0 0 0 0,0 0 0 0 0,1 0 0 0 0,0 0 0 0 0,1 0 0 0 0,0-1 0 0 0,1 1 0 0 0,0-1 0 0 0,1 0 0 0 0,0 0 0 0 0,4 5-31 0 0,14 14 103 0 0,2-2 1 0 0,1 0-1 0 0,1-1 1 0 0,1-2-1 0 0,1-1 1 0 0,1-1-1 0 0,2-2 1 0 0,0-1-1 0 0,1-1 1 0 0,1-2-1 0 0,0-1 1 0 0,1-2-1 0 0,1-1 0 0 0,1-2 1 0 0,24 4-104 0 0,-5-1-15 0 0,0-1-1 0 0,2-3 1 0 0,44 1 15 0 0,14-11-3822 0 0,-94-3-987 0 0,-9-1-1849 0 0,-6 1-2851 0 0</inkml:trace>
  <inkml:trace contextRef="#ctx0" brushRef="#br0" timeOffset="11867.036">6335 602 0 0 0,'0'0'990'0'0,"0"0"422"0"0,0 0 32 0 0,0 0-98 0 0,0 0-49 0 0,0 0 24 0 0,3-1 10 0 0,45-2 5339 0 0,3-1-4349 0 0,65-14-202 0 0,79-7-1271 0 0,-99 21-960 0 0,-55 3-4141 0 0,-38 9-6650 0 0,-3-5 5072 0 0</inkml:trace>
  <inkml:trace contextRef="#ctx0" brushRef="#br0" timeOffset="12140.22">6357 830 3289 0 0,'0'0'2344'0'0,"0"0"-886"0"0,0 0-217 0 0,0 0 390 0 0,0 0 287 0 0,0 0-24 0 0,0 0-344 0 0,0 0-398 0 0,0 0-280 0 0,35-3-149 0 0,111-7-87 0 0,198-14 1159 0 0,-334 24-2596 0 0,15 0-517 0 0,-20 4-3135 0 0,-3 3-3997 0 0,-2-7 2969 0 0</inkml:trace>
  <inkml:trace contextRef="#ctx0" brushRef="#br0" timeOffset="12440.673">6328 1077 5561 0 0,'0'0'1455'0'0,"0"0"-399"0"0,0 0 174 0 0,0 0 361 0 0,0 0 201 0 0,0 0-43 0 0,0 0-282 0 0,0 0-288 0 0,0 0-254 0 0,34 6-182 0 0,108 18-116 0 0,-29-25 387 0 0,-77-6-733 0 0,244-41-1396 0 0,-253 40-1318 0 0,-9 1-4105 0 0,-9 3-877 0 0</inkml:trace>
  <inkml:trace contextRef="#ctx0" brushRef="#br0" timeOffset="13077.055">7585 664 0 0 0,'0'0'866'0'0,"0"0"511"0"0,0 0 153 0 0,0 0 197 0 0,0 0 164 0 0,0 0 39 0 0,0 0-215 0 0,0 0-338 0 0,0 0-283 0 0,0 0-237 0 0,-32 6-183 0 0,-99 21-133 0 0,125-27-484 0 0,1 1-1 0 0,0 0 0 0 0,0 0 1 0 0,-1 0-1 0 0,1 0 0 0 0,0 1 1 0 0,0 0-1 0 0,0 0 0 0 0,0 1 1 0 0,1-1-1 0 0,-1 1 0 0 0,1 0 1 0 0,-1 0-1 0 0,1 1 0 0 0,0-1 1 0 0,0 1-57 0 0,-9 9 148 0 0,0-3-100 0 0,0 2 0 0 0,0-1 0 0 0,1 2 0 0 0,1-1 1 0 0,0 2-1 0 0,1-1 0 0 0,0 1 0 0 0,1 1 0 0 0,0 0 0 0 0,2 0 0 0 0,-1 1 1 0 0,2 0-1 0 0,0 0 0 0 0,1 0 0 0 0,1 1 0 0 0,1 0 0 0 0,0 0 0 0 0,1 0 1 0 0,0 0-1 0 0,2 17-48 0 0,0-31 24 0 0,1 0 0 0 0,0 1 0 0 0,0-1 1 0 0,0 0-1 0 0,0 0 0 0 0,0 0 0 0 0,1 0 1 0 0,-1 0-1 0 0,1 0 0 0 0,0 0 0 0 0,0-1 1 0 0,0 1-1 0 0,0 0 0 0 0,0-1 0 0 0,0 0 1 0 0,1 1-1 0 0,-1-1 0 0 0,1 0 0 0 0,0 0 1 0 0,0-1-1 0 0,0 1 0 0 0,0-1 0 0 0,0 1 1 0 0,0-1-1 0 0,0 0 0 0 0,0 0 0 0 0,0 0 0 0 0,0 0 1 0 0,1-1-1 0 0,-1 1 0 0 0,0-1 0 0 0,1 0 1 0 0,1 0-25 0 0,114-16 1436 0 0,-79 1-1326 0 0,-1-2-1 0 0,-1-1 1 0 0,-1-2-1 0 0,-1-2 0 0 0,0-1 1 0 0,-2-2-1 0 0,-1-1 1 0 0,-1-1-1 0 0,-1-2 1 0 0,-2-1-1 0 0,-1-2 0 0 0,-1-1 1 0 0,-2 0-1 0 0,-1-2 1 0 0,-2-1-1 0 0,-1-1 0 0 0,-2-1 1 0 0,-2 0-1 0 0,8-25-109 0 0,-19 44-144 0 0,0 0-1 0 0,-1 0 0 0 0,-1 0 0 0 0,-1-1 0 0 0,-1 1 1 0 0,0-1-1 0 0,-2 1 0 0 0,0-1 0 0 0,-1 0 1 0 0,-1 1-1 0 0,-1-1 0 0 0,-1 1 0 0 0,0 0 0 0 0,-1 0 1 0 0,-2 0-1 0 0,0 1 0 0 0,0-1 0 0 0,-2 2 1 0 0,0-1-1 0 0,-1 1 0 0 0,-1 1 0 0 0,-1 0 0 0 0,0 0 1 0 0,-1 2-1 0 0,-12-13 145 0 0,18 22 30 0 0,1 1 1 0 0,-1 0-1 0 0,0 0 1 0 0,0 0-1 0 0,0 1 0 0 0,0 0 1 0 0,0 0-1 0 0,-1 1 1 0 0,1 0-1 0 0,-1 0 1 0 0,0 1-1 0 0,0-1 1 0 0,0 2-1 0 0,1-1 0 0 0,-1 1 1 0 0,0 1-1 0 0,0-1 1 0 0,0 2-1 0 0,0-1 1 0 0,1 1-1 0 0,-1 0 0 0 0,1 0 1 0 0,-1 1-1 0 0,1 0 1 0 0,0 0-1 0 0,0 1 1 0 0,0 0-1 0 0,0 0 0 0 0,1 0 1 0 0,0 1-1 0 0,0 0 1 0 0,0 1-1 0 0,-5 5-30 0 0,-2 8 93 0 0,0 1 1 0 0,2 0-1 0 0,0 1 1 0 0,1 0-1 0 0,1 1 0 0 0,2 0 1 0 0,0 0-1 0 0,1 1 0 0 0,1 0 1 0 0,1 0-1 0 0,1 0 0 0 0,1 0 1 0 0,1 0-1 0 0,1 1 0 0 0,1-1 1 0 0,4 20-94 0 0,1-7 107 0 0,2-2 0 0 0,1 1 0 0 0,2-1 0 0 0,1 0 1 0 0,1-1-1 0 0,2-1 0 0 0,2 0 0 0 0,0-1 0 0 0,2-1 1 0 0,2-1-1 0 0,22 25-107 0 0,17 17 696 0 0,3-3 1 0 0,3-2-1 0 0,65 48-696 0 0,-76-58-169 0 0,-48-45-820 0 0,-7-7-9411 0 0,-2-4 2081 0 0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46.2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111 756 0 0 0,'0'0'751'0'0,"0"0"93"0"0,0 0 75 0 0,0 0 208 0 0,0 0 218 0 0,0 0 85 0 0,0 0-123 0 0,0 0-216 0 0,0 0-206 0 0,0 0-140 0 0,0 0-88 0 0,6-1-35 0 0,50 9 2083 0 0,-38-4-2046 0 0,-1-1 0 0 0,1-1-1 0 0,-1-1 1 0 0,1 0 0 0 0,0-2-1 0 0,0 0 1 0 0,5-1-659 0 0,179-28 833 0 0,-172 27-1526 0 0,-29 3 254 0 0,-1 0-186 0 0,0 0-228 0 0,0 0-363 0 0,-17 8-7663 0 0,12-5 1712 0 0</inkml:trace>
  <inkml:trace contextRef="#ctx0" brushRef="#br0" timeOffset="298.67">0 1061 184 0 0,'0'0'1062'0'0,"0"0"-137"0"0,0 0 169 0 0,0 0 379 0 0,0 0 318 0 0,0 0 78 0 0,0 0-217 0 0,0 0-306 0 0,0 0-241 0 0,0 0-167 0 0,0 0-89 0 0,32-4-63 0 0,98-14-59 0 0,34 0 1246 0 0,-118 18-3288 0 0,-28 0-5605 0 0,-15 0-1467 0 0</inkml:trace>
  <inkml:trace contextRef="#ctx0" brushRef="#br0" timeOffset="1333.831">1274 483 4329 0 0,'0'0'2087'0'0,"0"0"-843"0"0,0 0-330 0 0,0 0 63 0 0,0 0 117 0 0,0 0 38 0 0,0 0-137 0 0,0 0-257 0 0,0 0-262 0 0,0 0-199 0 0,-32-1-128 0 0,-99-1-85 0 0,127 2-63 0 0,1 0 0 0 0,0 0 0 0 0,-1 0 0 0 0,1 0 0 0 0,-1 0 0 0 0,1 1 0 0 0,0 0 0 0 0,-1-1 0 0 0,1 1 0 0 0,0 0-1 0 0,0 1 1 0 0,0-1 0 0 0,0 1 0 0 0,0-1 0 0 0,0 1 0 0 0,0 0 0 0 0,0 0 0 0 0,0 0 0 0 0,1 0 0 0 0,-1 1-1 0 0,-7 7-3 0 0,-8 4-4 0 0,0 1 0 0 0,2 1 0 0 0,0 0 0 0 0,1 1 0 0 0,0 1 0 0 0,2 0 0 0 0,0 1 0 0 0,1 1-1 0 0,0 0 1 0 0,2 0 0 0 0,1 1 0 0 0,0 0 0 0 0,2 1 0 0 0,0 0 0 0 0,-2 20 7 0 0,8-38 7 0 0,0 0 1 0 0,0 0-1 0 0,1 0 0 0 0,0 1 1 0 0,0-1-1 0 0,0 0 1 0 0,0 0-1 0 0,1 0 1 0 0,0 1-1 0 0,0-1 0 0 0,0 0 1 0 0,0 0-1 0 0,1 0 1 0 0,-1 0-1 0 0,1 0 0 0 0,0-1 1 0 0,0 1-1 0 0,0 0 1 0 0,1-1-1 0 0,-1 0 1 0 0,1 1-1 0 0,0-1 0 0 0,0 0 1 0 0,0 0-1 0 0,0-1 1 0 0,1 1-1 0 0,-1-1 1 0 0,1 1-1 0 0,-1-1 0 0 0,1 0 1 0 0,0-1-1 0 0,0 1 1 0 0,0-1-1 0 0,0 1 0 0 0,0-1 1 0 0,0 0-1 0 0,0-1 1 0 0,0 1-1 0 0,2-1-7 0 0,16 0 230 0 0,-1-1 0 0 0,1-2 0 0 0,-1 0 0 0 0,0-1 0 0 0,0-1 0 0 0,0-1-1 0 0,0-1 1 0 0,-1-1 0 0 0,0-1 0 0 0,-1 0 0 0 0,0-2 0 0 0,0 0 0 0 0,-1-1 0 0 0,0-1 0 0 0,-2 0 0 0 0,1-2-1 0 0,-2 0 1 0 0,4-5-230 0 0,2 2-19 0 0,-1-2-1 0 0,-2 0 0 0 0,0-1 0 0 0,-1-1 0 0 0,-1 0 1 0 0,-1-1-1 0 0,-1-1 0 0 0,-1-1 0 0 0,-1 0 0 0 0,-2 0 1 0 0,0-1-1 0 0,-2 0 0 0 0,0-1 0 0 0,-2 0 0 0 0,-1 0 1 0 0,-2 0-1 0 0,0 0 0 0 0,-2-1 0 0 0,-2-27 20 0 0,1 49-81 0 0,0 0-1 0 0,0-1 1 0 0,-1 1-1 0 0,0-1 0 0 0,-1 1 1 0 0,1 0-1 0 0,-1 0 1 0 0,-1 0-1 0 0,1 0 0 0 0,-1 0 1 0 0,0 0-1 0 0,0 1 1 0 0,0-1-1 0 0,-1 1 0 0 0,0 0 1 0 0,0 0-1 0 0,0 0 1 0 0,-1 1-1 0 0,0 0 1 0 0,0-1-1 0 0,0 1 0 0 0,0 1 1 0 0,0-1-1 0 0,-1 1 1 0 0,0 0-1 0 0,1 0 0 0 0,-1 1 1 0 0,0 0-1 0 0,-1 0 1 0 0,1 0-1 0 0,0 1 1 0 0,0 0-1 0 0,-1 0 0 0 0,-3 0 82 0 0,2 4-31 0 0,1 0 0 0 0,-1 0 0 0 0,1 1-1 0 0,0 0 1 0 0,1 0 0 0 0,-1 1 0 0 0,1-1-1 0 0,0 1 1 0 0,0 1 0 0 0,0-1 0 0 0,1 1-1 0 0,-1 0 1 0 0,2 1 0 0 0,-1-1 0 0 0,1 1-1 0 0,0 0 1 0 0,0 0 0 0 0,0 0 0 0 0,1 0-1 0 0,1 1 1 0 0,-1 0 0 0 0,1-1 0 0 0,-1 6 31 0 0,-1 1 86 0 0,1-1 0 0 0,1 0 0 0 0,0 1 0 0 0,0-1 0 0 0,1 1 0 0 0,1 0 0 0 0,1-1 0 0 0,0 1 0 0 0,0 0 0 0 0,1-1 0 0 0,1 0 0 0 0,0 1 0 0 0,1-1 0 0 0,1 0 0 0 0,4 10-86 0 0,11 16 242 0 0,1 0 0 0 0,2-1 1 0 0,2-1-1 0 0,7 6-242 0 0,16 34-1706 0 0,-47-77 260 0 0,-1 0-745 0 0,0 0-799 0 0,0 0-665 0 0,0 0 34 0 0,0 0 2026 0 0</inkml:trace>
  <inkml:trace contextRef="#ctx0" brushRef="#br0" timeOffset="1712.329">1611 1 632 0 0,'0'0'619'0'0,"0"0"53"0"0,0 0 371 0 0,0 0 433 0 0,0 0 266 0 0,0 0-31 0 0,0 0-219 0 0,0 0-234 0 0,0 0-211 0 0,0 0-154 0 0,0 0-147 0 0,0 0-137 0 0,0 0-97 0 0,32 0-89 0 0,141 0 163 0 0,-117 7-186 0 0,-59 30 209 0 0,-43 14 141 0 0,36-41-635 0 0,1-1-1 0 0,-1 1 0 0 0,2 0 0 0 0,0 1 0 0 0,0 0 0 0 0,1 1 0 0 0,0-1 0 0 0,-5 12-114 0 0,12-21 10 0 0,-1 0-1 0 0,1-1 0 0 0,-1 1 1 0 0,1 0-1 0 0,-1-1 0 0 0,1 1 1 0 0,0 0-1 0 0,0 0 0 0 0,0-1 1 0 0,0 1-1 0 0,0 0 0 0 0,0 0 1 0 0,1-1-1 0 0,-1 1 0 0 0,0 0 1 0 0,1-1-1 0 0,-1 1 0 0 0,1 0 1 0 0,0-1-1 0 0,0 1 1 0 0,-1-1-1 0 0,1 1 0 0 0,0-1 1 0 0,0 1-1 0 0,1-1 0 0 0,-1 0 1 0 0,0 0-1 0 0,0 1 0 0 0,1-1 1 0 0,-1 0-1 0 0,0 0 0 0 0,1 0 1 0 0,-1 0-1 0 0,1-1 0 0 0,-1 1 1 0 0,1 0-1 0 0,0-1 0 0 0,-1 1 1 0 0,1-1-1 0 0,0 1 0 0 0,-1-1 1 0 0,2 1-10 0 0,81 5-543 0 0,-72-6 73 0 0,32-5-5296 0 0,-34 3 1982 0 0,-2 2-4179 0 0</inkml:trace>
  <inkml:trace contextRef="#ctx0" brushRef="#br0" timeOffset="5046.179">2246 505 0 0 0,'0'0'607'0'0,"0"0"-91"0"0,0 0 63 0 0,0 0 236 0 0,0 0 242 0 0,0 0 130 0 0,0 0-17 0 0,0 0-188 0 0,0 0-179 0 0,0 0-104 0 0,0 0-75 0 0,-18 0 51 0 0,-57-1 85 0 0,30 17 1198 0 0,38-9-1426 0 0,-7 6-186 0 0,0 0 0 0 0,1 1-1 0 0,1 1 1 0 0,0 0 0 0 0,1 0 0 0 0,0 1 0 0 0,2 1-1 0 0,0 0 1 0 0,0 0 0 0 0,2 1 0 0 0,0-1 0 0 0,1 2-1 0 0,1-1 1 0 0,1 1-346 0 0,-7 124 583 0 0,13-135-540 0 0,1-1 0 0 0,-1 0 0 0 0,2 0 1 0 0,-1-1-1 0 0,1 1 0 0 0,0-1 0 0 0,0 1 0 0 0,1-1 0 0 0,0-1 1 0 0,0 1-1 0 0,0-1 0 0 0,0 0 0 0 0,1 0 0 0 0,0 0 0 0 0,0-1 1 0 0,1 0-1 0 0,-1 0 0 0 0,1 0 0 0 0,0-1 0 0 0,0 0 0 0 0,0 0 1 0 0,0-1-1 0 0,0 0 0 0 0,1 0 0 0 0,-1-1 0 0 0,1 0 0 0 0,-1 0 1 0 0,1-1-1 0 0,-1 0 0 0 0,2 0-43 0 0,8-1 214 0 0,-1-1-1 0 0,1 0 1 0 0,-1-1 0 0 0,1-1 0 0 0,-1 0-1 0 0,0-2 1 0 0,0 0 0 0 0,-1 0-1 0 0,0-1 1 0 0,0-1 0 0 0,-1-1 0 0 0,0 0-1 0 0,0-1 1 0 0,-1 0 0 0 0,0-1 0 0 0,-1 0-1 0 0,0-1 1 0 0,-1-1 0 0 0,6-8-214 0 0,-10 13 8 0 0,-1 0 1 0 0,0 0 0 0 0,0-1-1 0 0,-1 1 1 0 0,0-1 0 0 0,-1 0-1 0 0,0-1 1 0 0,0 1 0 0 0,-1-1-1 0 0,0 0 1 0 0,-1 0 0 0 0,0 0-1 0 0,-1 0 1 0 0,0 0 0 0 0,0 0-1 0 0,-1 0 1 0 0,-1 0 0 0 0,1-1-1 0 0,-2 1 1 0 0,1 0 0 0 0,-1 0-1 0 0,-1 1 1 0 0,0-1 0 0 0,0 0-1 0 0,-1 1 1 0 0,0-1 0 0 0,-1 1-1 0 0,0 1 1 0 0,0-1 0 0 0,-3-2-9 0 0,1 2-227 0 0,-1-1 0 0 0,0 2 1 0 0,0-1-1 0 0,-1 1 0 0 0,0 0 0 0 0,0 1 0 0 0,-1 0 1 0 0,0 1-1 0 0,-1 0 0 0 0,1 0 0 0 0,-1 1 1 0 0,0 1-1 0 0,0-1 0 0 0,0 2 0 0 0,-2-1 227 0 0,5 3-461 0 0,0-1-1 0 0,-1 2 1 0 0,1-1-1 0 0,-1 1 1 0 0,0 0-1 0 0,1 0 1 0 0,-1 1 0 0 0,1 1-1 0 0,0-1 1 0 0,-1 1-1 0 0,1 1 1 0 0,0-1-1 0 0,0 1 1 0 0,-1 1 461 0 0,-57 35-9941 0 0,47-24 5740 0 0</inkml:trace>
  <inkml:trace contextRef="#ctx0" brushRef="#br0" timeOffset="5510.826">1889 815 2585 0 0,'0'0'1979'0'0,"0"0"-252"0"0,0 0-68 0 0,0 0 77 0 0,0 0 3 0 0,0 0-189 0 0,0 0-306 0 0,0 0-205 0 0,0 0-110 0 0,0 0-54 0 0,0 0-43 0 0,0 0-78 0 0,0 0-119 0 0,35-7-148 0 0,105-20-151 0 0,-41 20 284 0 0,-97 7-605 0 0,0 0 0 0 0,-1 0 0 0 0,1 0-1 0 0,0 0 1 0 0,0 0 0 0 0,0 0 0 0 0,0 1 0 0 0,-1-1 0 0 0,1 1 0 0 0,0-1 0 0 0,0 1 0 0 0,-1 0 0 0 0,1 0 0 0 0,0-1 0 0 0,-1 1 0 0 0,1 0 0 0 0,-1 0 0 0 0,1 1-1 0 0,-1-1 1 0 0,0 0 0 0 0,1 0 0 0 0,-1 1 0 0 0,0-1 0 0 0,0 1 0 0 0,0-1 0 0 0,0 1 0 0 0,1 1-15 0 0,4 6 30 0 0,59 6 224 0 0,-43-15-240 0 0,-6 1-107 0 0,0-1 0 0 0,0 0 0 0 0,1-2 0 0 0,-1 0-1 0 0,0 0 1 0 0,0-2 0 0 0,8-2 93 0 0,-20 0-1803 0 0,-4 5-5339 0 0,0 1 7125 0 0,0 0-9964 0 0</inkml:trace>
  <inkml:trace contextRef="#ctx0" brushRef="#br0" timeOffset="6179.839">751 1183 1736 0 0,'0'0'843'0'0,"0"0"211"0"0,0 0 415 0 0,0 0 469 0 0,0 0 143 0 0,0 0-200 0 0,0 0-306 0 0,35 0-246 0 0,112 0-170 0 0,451 7 3770 0 0,-39-31-3444 0 0,-190-25-1467 0 0,-326 42-251 0 0,21-4-773 0 0,-24 0-3086 0 0,-35 10 2238 0 0,-5 1-3765 0 0,0 0-2026 0 0</inkml:trace>
  <inkml:trace contextRef="#ctx0" brushRef="#br0" timeOffset="6829.868">1486 1488 2905 0 0,'0'0'1085'0'0,"0"0"115"0"0,0 0 318 0 0,0 0 310 0 0,0 0 68 0 0,0 0-257 0 0,0 0-382 0 0,0 0-345 0 0,0 0-253 0 0,0 0-148 0 0,0 0-70 0 0,0 0-43 0 0,0 0-21 0 0,-22 8-17 0 0,-73 27-46 0 0,89-32-275 0 0,0-1 0 0 0,0 1 0 0 0,0 0 0 0 0,1 0 0 0 0,-1 0 0 0 0,1 1 0 0 0,0 0 0 0 0,-1 0 0 0 0,2 0 0 0 0,-1 1 0 0 0,0 0 0 0 0,1 0 0 0 0,-2 3-39 0 0,-10 11 99 0 0,3-5-84 0 0,1-1-1 0 0,1 2 1 0 0,0 0-1 0 0,1 0 1 0 0,0 1-1 0 0,2 0 1 0 0,-1 0-1 0 0,2 1 1 0 0,1 0-1 0 0,0 1 1 0 0,1-1-1 0 0,0 1 1 0 0,2 0-1 0 0,0 3-14 0 0,2-17 10 0 0,1 0-1 0 0,1 0 1 0 0,-1-1-1 0 0,0 1 0 0 0,1 0 1 0 0,0 0-1 0 0,0-1 1 0 0,0 1-1 0 0,0-1 1 0 0,0 1-1 0 0,1-1 0 0 0,0 1 1 0 0,0-1-1 0 0,0 0 1 0 0,0 0-1 0 0,0 0 1 0 0,0 0-1 0 0,1 0 1 0 0,0 0-1 0 0,-1-1 0 0 0,1 1 1 0 0,0-1-1 0 0,0 0 1 0 0,1 1-1 0 0,-1-2 1 0 0,0 1-1 0 0,1 0 0 0 0,-1-1 1 0 0,1 1-1 0 0,-1-1 1 0 0,1 0-1 0 0,0 0 1 0 0,-1-1-1 0 0,1 1 1 0 0,0-1-1 0 0,0 0 0 0 0,-1 0 1 0 0,1 0-1 0 0,0 0-9 0 0,13 0 181 0 0,0-1-1 0 0,0-1 0 0 0,0 0 0 0 0,-1-1 1 0 0,1-1-1 0 0,-1-1 0 0 0,0 0 1 0 0,0-1-1 0 0,0 0 0 0 0,-1-2 0 0 0,11-6-180 0 0,7-7 241 0 0,-1 0-1 0 0,-1-2 1 0 0,-1-1 0 0 0,-2-1-1 0 0,0-2 1 0 0,-2-1-1 0 0,0-1 1 0 0,14-23-241 0 0,-32 41-58 0 0,0 0-1 0 0,-1 0 1 0 0,0-1 0 0 0,0 0 0 0 0,-2 0-1 0 0,1-1 1 0 0,-2 1 0 0 0,1-1 0 0 0,-2 0 0 0 0,0 0-1 0 0,0-1 1 0 0,-1 1 0 0 0,-1 0 0 0 0,0-1 0 0 0,-1 1-1 0 0,-1-1 1 0 0,0 0 0 0 0,-1 1 0 0 0,0 0-1 0 0,-1 0 1 0 0,0-1 0 0 0,-1 1 0 0 0,-1-1 58 0 0,2 10-69 0 0,-1-1 0 0 0,0 1 0 0 0,0 0 0 0 0,0 0 0 0 0,-1 0 0 0 0,1 0 0 0 0,-1 1 0 0 0,0-1-1 0 0,0 1 1 0 0,0 1 0 0 0,0-1 0 0 0,0 1 0 0 0,-1 0 0 0 0,1 0 0 0 0,-1 0 0 0 0,0 1 0 0 0,1 0 0 0 0,-1 0 0 0 0,0 0 0 0 0,0 1 0 0 0,1 0 0 0 0,-1 0 0 0 0,0 0 0 0 0,0 1 0 0 0,0 0 0 0 0,1 0 0 0 0,-1 0 0 0 0,0 1 0 0 0,1 0 0 0 0,0 0 0 0 0,-1 0 0 0 0,1 1-1 0 0,0 0 1 0 0,0 0 0 0 0,0 0 0 0 0,0 1 0 0 0,1-1 0 0 0,0 1 0 0 0,-2 1 69 0 0,-5 10 92 0 0,1 0 0 0 0,0 1-1 0 0,1 0 1 0 0,1 0 0 0 0,0 1 0 0 0,1 0-1 0 0,1 0 1 0 0,1 0 0 0 0,1 1-1 0 0,0 0 1 0 0,1 0 0 0 0,1 0 0 0 0,0 1-1 0 0,2-1 1 0 0,0 0 0 0 0,1 0 0 0 0,1 1-1 0 0,2 11-91 0 0,2-2 134 0 0,1-1 0 0 0,1 0-1 0 0,2 0 1 0 0,0 0 0 0 0,2-1-1 0 0,14 23-133 0 0,-14-25 72 0 0,-9-17-148 0 0,0 0 0 0 0,1 1-1 0 0,0-1 1 0 0,0-1 0 0 0,0 1 0 0 0,1-1 0 0 0,0 0 0 0 0,1 0 0 0 0,-1 0 0 0 0,1 0-1 0 0,0-1 1 0 0,3 2 76 0 0,-7-7-387 0 0,-1 0 1 0 0,1-1-1 0 0,-1 1 0 0 0,0 0 0 0 0,1 0 1 0 0,-1-1-1 0 0,0 1 0 0 0,1-1 0 0 0,-1 0 1 0 0,0 1-1 0 0,0-1 0 0 0,1 0 0 0 0,-1 1 0 0 0,0-1 1 0 0,0 0-1 0 0,0 0 0 0 0,0 0 0 0 0,0 0 1 0 0,0 0-1 0 0,0 0 0 0 0,-1-1 0 0 0,1 1 1 0 0,0 0-1 0 0,0 0 0 0 0,-1-1 0 0 0,1 1 0 0 0,-1 0 1 0 0,1-2 386 0 0,3-3-3689 0 0,0 1-1757 0 0</inkml:trace>
  <inkml:trace contextRef="#ctx0" brushRef="#br0" timeOffset="7160.038">2068 1430 8194 0 0,'0'0'2299'0'0,"0"0"-816"0"0,0 0-271 0 0,0 0 107 0 0,0 0 7 0 0,0 0-170 0 0,0 0-327 0 0,0 0-284 0 0,0 0-176 0 0,-21 31-129 0 0,-64 98-61 0 0,-4 31 159 0 0,83-151-355 0 0,2 1-1 0 0,-1-1 0 0 0,2 1 0 0 0,-1 0 0 0 0,1 0 0 0 0,1 1 0 0 0,-1-1 0 0 0,2 0 0 0 0,0 1 0 0 0,0 0 0 0 0,1-1 1 0 0,0 1-1 0 0,0-1 0 0 0,2 6 18 0 0,2-12 11 0 0,0 0 0 0 0,-1 0 0 0 0,2 0 0 0 0,-1-1 0 0 0,0 1 0 0 0,1-1 0 0 0,0 0 0 0 0,-1 0 0 0 0,1 0 0 0 0,0-1 0 0 0,1 0 1 0 0,-1 0-1 0 0,0 0 0 0 0,1-1 0 0 0,-1 1 0 0 0,1-1 0 0 0,-1-1 0 0 0,1 1 0 0 0,-1-1 0 0 0,1 0 0 0 0,-1 0 0 0 0,1 0 0 0 0,0-1 0 0 0,-1 0 0 0 0,2 0-11 0 0,8 0 88 0 0,4 0-23 0 0,0-1 0 0 0,0-2-1 0 0,0 0 1 0 0,-1 0 0 0 0,1-2 0 0 0,-1 0 0 0 0,-1-1 0 0 0,5-3-65 0 0,-16 7-118 0 0,-1 1 0 0 0,0-1 1 0 0,0 0-1 0 0,0 0 0 0 0,0 0 1 0 0,-1-1-1 0 0,1 0 1 0 0,-1 0-1 0 0,0 0 0 0 0,0 0 1 0 0,0-1-1 0 0,-1 1 0 0 0,0-1 1 0 0,1-2 117 0 0,2-10-4086 0 0,-4-4-3406 0 0,-2 14 595 0 0</inkml:trace>
  <inkml:trace contextRef="#ctx0" brushRef="#br0" timeOffset="7399.716">1810 1621 3777 0 0,'0'0'2720'0'0,"0"0"-975"0"0,0 0-265 0 0,0 0 24 0 0,0 0-95 0 0,0 0-217 0 0,203-4-368 0 0,-167 1-280 0 0,1-1-232 0 0,4 0-192 0 0,-5 1-152 0 0,-2-1-256 0 0,-1-3-424 0 0,-6 3-808 0 0,-5 0-1337 0 0,-5 0-1272 0 0,-6 1-1960 0 0</inkml:trace>
  <inkml:trace contextRef="#ctx0" brushRef="#br0" timeOffset="7696.969">2408 1371 4817 0 0,'0'0'2433'0'0,"0"0"-725"0"0,0 0-209 0 0,0 0 171 0 0,0 0 29 0 0,0 0-174 0 0,0 0-243 0 0,0 0-206 0 0,0 0-140 0 0,0 0-114 0 0,0 0-178 0 0,0 0-176 0 0,34-2-161 0 0,104-6-153 0 0,-86 7-1 0 0,-51 0-152 0 0,0 1 1 0 0,-1 0-1 0 0,1 0 1 0 0,0 0 0 0 0,0 0-1 0 0,-1 0 1 0 0,1 0 0 0 0,0 0-1 0 0,0 0 1 0 0,0 1 0 0 0,-1-1-1 0 0,1 0 1 0 0,0 0 0 0 0,0 1-1 0 0,-1-1 1 0 0,1 0 0 0 0,0 1-1 0 0,-1-1 1 0 0,1 1 0 0 0,0-1-1 0 0,-1 1 1 0 0,1-1 0 0 0,-1 1-1 0 0,1-1 1 0 0,-1 1 0 0 0,1-1-1 0 0,-1 1 1 0 0,1 0 0 0 0,-1-1-1 0 0,0 1 1 0 0,1 0-1 0 0,-1 0 1 0 0,0-1 0 0 0,1 1-1 0 0,-1 0 1 0 0,0 0 0 0 0,0-1-1 0 0,0 1 1 0 0,0 0 0 0 0,0 0-1 0 0,0 0 1 0 0,0-1 0 0 0,0 1-1 0 0,0 0 1 0 0,0 0 0 0 0,0 0-1 0 0,0-1 1 0 0,-1 1 0 0 0,1 0-1 0 0,0 0 1 0 0,-1-1 0 0 0,1 1-1 0 0,0 0 1 0 0,-1-1 0 0 0,1 1-1 0 0,-1 0 1 0 0,1-1-1 0 0,-1 1 1 0 0,1-1 0 0 0,-1 1-2 0 0,-27 38 61 0 0,-73 60-41 0 0,100-98-30 0 0,0 0 0 0 0,-1 0 0 0 0,1 0 1 0 0,0 0-1 0 0,0 1 0 0 0,0-1 1 0 0,-1 0-1 0 0,2 1 0 0 0,-1-1 1 0 0,0 1-1 0 0,0-1 0 0 0,0 1 1 0 0,1-1-1 0 0,-1 1 0 0 0,0 0 0 0 0,1-1 1 0 0,0 1-1 0 0,-1 0 0 0 0,1-1 1 0 0,0 1-1 0 0,0 0 0 0 0,0 0 1 0 0,0-1-1 0 0,0 1 0 0 0,0 0 0 0 0,1-1 1 0 0,-1 1-1 0 0,0 0 0 0 0,1-1 1 0 0,0 1-1 0 0,-1 0 0 0 0,1-1 1 0 0,0 1-1 0 0,0-1 0 0 0,0 1 0 0 0,0-1 1 0 0,0 0-1 0 0,0 1 0 0 0,0-1 1 0 0,0 0-1 0 0,0 0 0 0 0,1 0 1 0 0,-1 0-1 0 0,0 0 0 0 0,1 0 1 0 0,-1 0-1 0 0,1 0 0 0 0,1 0 10 0 0,12 2-13 0 0,0 0 1 0 0,0-1-1 0 0,0-1 0 0 0,0 0 1 0 0,1-1-1 0 0,-1-1 0 0 0,0-1 1 0 0,0 0-1 0 0,8-2 13 0 0,44-10-3451 0 0,-43 9 728 0 0,-2-1-3318 0 0,-6 1-2537 0 0</inkml:trace>
</inkml:ink>
</file>

<file path=ppt/ink/ink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36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884 318 6409 0 0,'0'0'1338'0'0,"0"0"-320"0"0,0 0-194 0 0,0 0 132 0 0,0 0 326 0 0,0 0 233 0 0,0 0-97 0 0,0 0-328 0 0,0 0-400 0 0,0 0-297 0 0,0 0-173 0 0,0 7-36 0 0,-26 298 1747 0 0,15-255-2130 0 0,-2 0-1 0 0,-3 0 1 0 0,-1-2 0 0 0,-11 19 199 0 0,19-45-483 0 0,-6 3-483 0 0,0-1-1717 0 0,11-10-2855 0 0,4-13 3158 0 0,0-1-127 0 0,0 0 99 0 0,0 0 902 0 0</inkml:trace>
  <inkml:trace contextRef="#ctx0" brushRef="#br0" timeOffset="308.253">336 469 0 0 0,'0'0'3094'0'0,"0"0"-1975"0"0,0 0-503 0 0,0 0 192 0 0,0 0 336 0 0,0 0 302 0 0,0 0 18 0 0,0 0-237 0 0,0 0-292 0 0,0 0-212 0 0,0 0-66 0 0,0 0 62 0 0,0 0 69 0 0,22-14 19 0 0,73-45-15 0 0,23 15 729 0 0,-79 36-1126 0 0,91-22-159 0 0,1 7 1 0 0,1 5-1 0 0,1 6 1 0 0,0 6-1 0 0,10 6-236 0 0,-86 8-3967 0 0,-55 10-8701 0 0,-7-14 9866 0 0</inkml:trace>
  <inkml:trace contextRef="#ctx0" brushRef="#br0" timeOffset="6806.981">210 1135 0 0 0,'0'0'273'0'0,"0"0"896"0"0,0 0 434 0 0,0 0-4 0 0,0 0-248 0 0,0 0-343 0 0,0 0-272 0 0,0 0-145 0 0,24 4 2656 0 0,146-41 2710 0 0,257-66-3291 0 0,2-3-1803 0 0,-315 83-659 0 0,-114 23-182 0 0,0 0 16 0 0,-28 4-270 0 0,-17-6-1090 0 0,16-4-2660 0 0,23 0-3190 0 0,5 5 473 0 0</inkml:trace>
  <inkml:trace contextRef="#ctx0" brushRef="#br0" timeOffset="7942.363">1705 299 0 0 0,'0'0'1039'0'0,"0"0"363"0"0,0 0 119 0 0,0 0-141 0 0,0 0-198 0 0,0 0-156 0 0,0 0-36 0 0,0 0 47 0 0,0 0 50 0 0,27-3 62 0 0,83-13 19 0 0,-82 12-415 0 0,1-1 0 0 0,-1-2 0 0 0,0-1 0 0 0,0-1 0 0 0,-1-1 0 0 0,0-2 0 0 0,16-9-753 0 0,-26 13 148 0 0,122-88 984 0 0,-135 93-1056 0 0,-1 1 0 0 0,0-1 1 0 0,0 0-1 0 0,-1 0 0 0 0,1 0 0 0 0,-1 0 0 0 0,1-1 0 0 0,-1 1 0 0 0,0-1 1 0 0,0 1-1 0 0,0-1 0 0 0,-1 0 0 0 0,0 0 0 0 0,1 0 0 0 0,-1 0 0 0 0,0 0 0 0 0,-1 0 1 0 0,1 0-1 0 0,-1 0 0 0 0,0 0 0 0 0,0 0 0 0 0,0 0 0 0 0,0-1-76 0 0,-2 3 1 0 0,0 1 1 0 0,1 0-1 0 0,-1 0 0 0 0,1 0 1 0 0,-1 0-1 0 0,0 0 0 0 0,0 0 0 0 0,0 0 1 0 0,0 0-1 0 0,0 1 0 0 0,1-1 0 0 0,-1 1 1 0 0,0 0-1 0 0,0-1 0 0 0,0 1 0 0 0,0 0 1 0 0,0 0-1 0 0,0 0 0 0 0,0 0 0 0 0,0 1 1 0 0,0-1-1 0 0,0 0 0 0 0,0 1 0 0 0,0 0 1 0 0,0-1-1 0 0,0 1 0 0 0,0 0 0 0 0,0 0 1 0 0,1 0-1 0 0,-1 0 0 0 0,0 0 1 0 0,1 0-1 0 0,-1 1 0 0 0,1-1 0 0 0,-1 0 1 0 0,0 2-2 0 0,-14 18-15 0 0,1 0 1 0 0,1 1-1 0 0,1 0 0 0 0,1 2 1 0 0,1-1-1 0 0,1 1 1 0 0,1 1-1 0 0,1-1 1 0 0,1 1-1 0 0,2 1 1 0 0,-3 19 14 0 0,-1 43-1 0 0,4 1-1 0 0,5 71 2 0 0,0-75-20 0 0,1-37-12 0 0,1-14-25 0 0,0 0-1 0 0,-2 0 0 0 0,-2 0 1 0 0,0 1-1 0 0,-3-2 0 0 0,-1 1 0 0 0,-1 0 1 0 0,-2-1-1 0 0,-1-1 0 0 0,-2 0 0 0 0,-1 0 1 0 0,-8 12 57 0 0,17-39-164 0 0,1 0 0 0 0,-1 0 0 0 0,0 0 1 0 0,0-1-1 0 0,-1 0 0 0 0,1 0 0 0 0,-1 0 1 0 0,0 0-1 0 0,0-1 0 0 0,0 1 0 0 0,-1-1 1 0 0,1-1-1 0 0,-6 3 164 0 0,-49-10-6497 0 0,6-31-2302 0 0,42 28 5802 0 0</inkml:trace>
  <inkml:trace contextRef="#ctx0" brushRef="#br0" timeOffset="8277.484">1668 819 16 0 0,'0'0'788'0'0,"0"0"132"0"0,0 0 270 0 0,0 0 237 0 0,0 0 107 0 0,0 0-73 0 0,0 0-164 0 0,36-5-123 0 0,112-16-101 0 0,53-26 3017 0 0,-186 42-3817 0 0,183-95 2170 0 0,-95 2-1253 0 0,-99 93-828 0 0,-3 6 22 0 0,-1 7-506 0 0,3 219 1385 0 0,6-146-2622 0 0,2-70-7099 0 0,-7-11-256 0 0</inkml:trace>
  <inkml:trace contextRef="#ctx0" brushRef="#br0" timeOffset="8872.994">72 1474 880 0 0,'0'0'791'0'0,"0"0"105"0"0,0 0 260 0 0,0 0 298 0 0,0 0 77 0 0,0 0-232 0 0,0 0-351 0 0,0 0-232 0 0,0 0-67 0 0,0 0 67 0 0,0 0 120 0 0,0 0 60 0 0,0 0 62 0 0,22-5 20 0 0,149-27 1808 0 0,236-30 1109 0 0,307-30-2651 0 0,-292 44-1167 0 0,-312 33-141 0 0,12-3-643 0 0,0 6 1 0 0,23 5 706 0 0,-84 4-1179 0 0,-46 2-2451 0 0,-90 8-7981 0 0,60-6 6802 0 0</inkml:trace>
  <inkml:trace contextRef="#ctx0" brushRef="#br0" timeOffset="13275.026">1 1783 0 0 0,'0'0'199'0'0,"0"0"428"0"0,0 0 25 0 0,0 0-138 0 0,0 0-104 0 0,0 0-79 0 0,4-3-31 0 0,22-15 1141 0 0,3 13 7800 0 0,58-1-5990 0 0,-25-1-2181 0 0,99-8 545 0 0,83-9-520 0 0,104-38-342 0 0,23 22-735 0 0,-91 21 44 0 0,-140 4 106 0 0,-45-10-4 0 0,-12 14-53 0 0,-22 7-63 0 0,95-7 101 0 0,-73-8 101 0 0,-40 12-929 0 0,-43 5-326 0 0,-1-5-2456 0 0,-1 5-3852 0 0,1 2-2698 0 0</inkml:trace>
</inkml:ink>
</file>

<file path=ppt/ink/ink6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24.9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683 1 0 0 0,'0'0'315'0'0,"0"0"424"0"0,0 0-1 0 0,0 0 101 0 0,0 0 195 0 0,0 0 97 0 0,0 0-30 0 0,0 0-125 0 0,0 0-131 0 0,0 0-79 0 0,0 0-39 0 0,-12 0-44 0 0,-125 26 2158 0 0,-180 105-578 0 0,239-89-1527 0 0,100-24-700 0 0,187 26 886 0 0,-207-42-881 0 0,-1 1 1 0 0,0-1 0 0 0,0 0-1 0 0,0 1 1 0 0,0-1-1 0 0,-1 1 1 0 0,1-1 0 0 0,-1 1-1 0 0,1-1 1 0 0,-1 1 0 0 0,0 0-1 0 0,0-1 1 0 0,0 1 0 0 0,0-1-1 0 0,0 1 1 0 0,-1-1 0 0 0,1 1-1 0 0,-1 0 1 0 0,0-1 0 0 0,0 0-1 0 0,0 1 1 0 0,0-1 0 0 0,0 0-1 0 0,0 1 1 0 0,-1-1 0 0 0,1 0-1 0 0,-1 0 1 0 0,1 0 0 0 0,-1 0-1 0 0,0 0 1 0 0,0 0 0 0 0,0-1-1 0 0,0 1 1 0 0,-2 1-42 0 0,-20 23 154 0 0,-1-2 0 0 0,-2 0 0 0 0,0-2 0 0 0,-1-1 0 0 0,-14 7-154 0 0,-112 96 410 0 0,152-122-407 0 0,0 1 0 0 0,0-1 0 0 0,-1 1-1 0 0,1 0 1 0 0,1 0 0 0 0,-1 0 0 0 0,0 0 0 0 0,1 0 0 0 0,0 0-1 0 0,-1 0 1 0 0,1 1 0 0 0,1-1 0 0 0,-1 0 0 0 0,0 1 0 0 0,1-1-1 0 0,-1 1 1 0 0,1-1 0 0 0,0 0 0 0 0,1 1 0 0 0,-1-1 0 0 0,0 1-1 0 0,1-1 1 0 0,0 0 0 0 0,0 1 0 0 0,0-1 0 0 0,0 0 0 0 0,0 0-1 0 0,1 1 1 0 0,-1-1 0 0 0,1 0 0 0 0,0 0 0 0 0,0-1 0 0 0,0 1-1 0 0,0 0 1 0 0,0-1 0 0 0,1 1 0 0 0,-1-1 0 0 0,1 0 0 0 0,0 0-1 0 0,2 2-2 0 0,13 5 57 0 0,1 0-1 0 0,1-1 0 0 0,0-1 0 0 0,0 0 0 0 0,0-2 1 0 0,1 0-1 0 0,-1-2 0 0 0,1 0 0 0 0,0-1 0 0 0,0-1 0 0 0,0-1 1 0 0,0-1-1 0 0,0-1 0 0 0,0-1 0 0 0,0 0 0 0 0,18-7-56 0 0,30-19-673 0 0,-49-15-4588 0 0,-18-10-6094 0 0,-2 42 8344 0 0</inkml:trace>
</inkml:ink>
</file>

<file path=ppt/ink/ink6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25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112 0 2969 0 0,'0'0'3515'0'0,"0"0"-2247"0"0,0 0-778 0 0,0 0-151 0 0,0 0 147 0 0,0 0 377 0 0,0 0 333 0 0,0 0 197 0 0,-15 38-21 0 0,-50 121-200 0 0,36-29 308 0 0,27-106-1257 0 0,1 176 1128 0 0,45 95-351 0 0,39 199-853 0 0,-74-403-1184 0 0,-8-61-1865 0 0,0-1-3680 0 0,-1-20-2161 0 0</inkml:trace>
</inkml:ink>
</file>

<file path=ppt/ink/ink6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25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504 494 8306 0 0,'0'0'1231'0'0,"0"0"-428"0"0,0 0-255 0 0,0 0-20 0 0,0 0 144 0 0,0 0 151 0 0,0 0 32 0 0,-36 1-78 0 0,-114 9-153 0 0,145-10-584 0 0,0 0-1 0 0,-1 1 1 0 0,1 0 0 0 0,0 0-1 0 0,-1 0 1 0 0,1 1 0 0 0,0 0-1 0 0,0 0 1 0 0,0 0-1 0 0,0 0 1 0 0,0 1 0 0 0,1 0-1 0 0,-1 0 1 0 0,1 0-1 0 0,0 1 1 0 0,0-1 0 0 0,-3 4-40 0 0,-7 6 109 0 0,-4 2-87 0 0,0 0-1 0 0,1 1 0 0 0,1 2 1 0 0,0-1-1 0 0,1 2 1 0 0,1 0-1 0 0,1 0 1 0 0,0 1-1 0 0,2 1 1 0 0,0 0-1 0 0,2 1 1 0 0,0 0-1 0 0,1 0 1 0 0,2 1-1 0 0,0 0 1 0 0,1 0-1 0 0,2 1 1 0 0,0-1-1 0 0,1 1 0 0 0,2 9-21 0 0,1-24 66 0 0,2 0-1 0 0,-1-1 0 0 0,1 1 0 0 0,0-1 0 0 0,1 0 0 0 0,0 0 0 0 0,0 0 0 0 0,1 0 0 0 0,0-1 0 0 0,0 0 0 0 0,1 0 0 0 0,0 0 0 0 0,0 0 0 0 0,1-1 0 0 0,0 0 0 0 0,0-1 0 0 0,0 0 0 0 0,0 0 0 0 0,1 0 0 0 0,0-1 0 0 0,0 0 0 0 0,0 0 0 0 0,0-1 0 0 0,1 0 0 0 0,0-1 0 0 0,-1 0 0 0 0,1 0 0 0 0,0-1 0 0 0,0 0 0 0 0,0 0 0 0 0,0-1 0 0 0,0 0 0 0 0,0-1 0 0 0,0 0 0 0 0,-1 0 0 0 0,1-1 0 0 0,0 0 0 0 0,0-1 0 0 0,-1 0 0 0 0,0 0 0 0 0,3-2-65 0 0,21-9 247 0 0,-1-2 0 0 0,0-2 0 0 0,-1 0 0 0 0,-1-2 0 0 0,-1-2 0 0 0,-1 0 0 0 0,-1-2 0 0 0,0 0 0 0 0,-2-2 0 0 0,-1-1 0 0 0,18-28-247 0 0,-26 35 46 0 0,-1-1 0 0 0,-1-1 0 0 0,-1 0 1 0 0,-1-1-1 0 0,-1 0 0 0 0,-1-1 0 0 0,-1 0 0 0 0,-1 0 0 0 0,-1 0 1 0 0,-1-1-1 0 0,-1 0 0 0 0,-1 0 0 0 0,-2-8-46 0 0,1 2-91 0 0,-1 1-1 0 0,-2 0 1 0 0,-1 0-1 0 0,-1 0 1 0 0,-2 1-1 0 0,0-1 1 0 0,-8-18 91 0 0,4 23-117 0 0,0 0 1 0 0,-2 1-1 0 0,-1 0 0 0 0,-1 1 0 0 0,-1 0 1 0 0,-15-18 116 0 0,24 35-34 0 0,0-1 0 0 0,-1 1 0 0 0,0 0 0 0 0,0 0 0 0 0,-1 0 1 0 0,1 1-1 0 0,-1 0 0 0 0,-1 1 0 0 0,1-1 0 0 0,0 1 0 0 0,-1 1 0 0 0,0-1 1 0 0,0 1-1 0 0,0 1 0 0 0,0-1 0 0 0,-1 2 0 0 0,1-1 0 0 0,-1 1 0 0 0,1 0 1 0 0,-1 1-1 0 0,1 0 0 0 0,-1 0 0 0 0,-1 1 34 0 0,4 0-18 0 0,1 1 0 0 0,0 0-1 0 0,-1 0 1 0 0,1 0 0 0 0,0 1 0 0 0,0-1-1 0 0,0 1 1 0 0,0 0 0 0 0,1 1 0 0 0,-1-1-1 0 0,1 1 1 0 0,0 0 0 0 0,0 0 0 0 0,0 1 0 0 0,1-1-1 0 0,-1 1 1 0 0,1-1 0 0 0,0 1 0 0 0,0 0-1 0 0,1 0 1 0 0,0 0 0 0 0,-1 2 18 0 0,-28 126 22 0 0,30-105 22 0 0,2 1-1 0 0,1-1 0 0 0,1 0 1 0 0,1 1-1 0 0,2-1 1 0 0,1-1-1 0 0,1 1 0 0 0,1-1 1 0 0,1-1-1 0 0,2 0 1 0 0,8 14-44 0 0,13 13 131 0 0,2-3 1 0 0,2-1 0 0 0,2-1 0 0 0,3-2 0 0 0,1-3 0 0 0,24 18-132 0 0,92 68-215 0 0,-113-108-1800 0 0,-30-19-2272 0 0,-2-6-4605 0 0,-10 0 3168 0 0</inkml:trace>
  <inkml:trace contextRef="#ctx0" brushRef="#br0" timeOffset="4056.447">1240 571 0 0 0,'0'0'1330'0'0,"0"0"322"0"0,0 0 188 0 0,0 0-6 0 0,0 0-139 0 0,33-3-197 0 0,104-13-198 0 0,215-1 4384 0 0,-321 17-5457 0 0,64 17-679 0 0,-116-6-12279 0 0,15-10 8854 0 0</inkml:trace>
  <inkml:trace contextRef="#ctx0" brushRef="#br0" timeOffset="4318.504">1263 785 0 0 0,'0'0'794'0'0,"0"0"655"0"0,0 0 526 0 0,0 0 414 0 0,0 0 87 0 0,0 0-254 0 0,0 0-436 0 0,0 0-383 0 0,0 0-268 0 0,0 0-152 0 0,0 0-107 0 0,32-1-113 0 0,102-5-110 0 0,222-9 1377 0 0,-285 22-3994 0 0,-48-2-2549 0 0,-1 1-5004 0 0,-16-6 4577 0 0</inkml:trace>
</inkml:ink>
</file>

<file path=ppt/ink/ink6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32.7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0 362 1176 0 0,'0'0'1092'0'0,"0"0"-386"0"0,0 0-295 0 0,0 0-41 0 0,0 0 208 0 0,0 0 262 0 0,0 0 239 0 0,0 0 119 0 0,0 0 11 0 0,0 0-51 0 0,0 0-133 0 0,3 18-148 0 0,16 123 1028 0 0,-15 155 1414 0 0,-4-236 766 0 0,-1-103-3497 0 0,15-134 63 0 0,-4 139-632 0 0,2 0 0 0 0,1 1-1 0 0,2 1 1 0 0,1 0 0 0 0,2 1-1 0 0,2 1 1 0 0,23-30-19 0 0,-34 51 5 0 0,1 1-1 0 0,1 0 1 0 0,0 1 0 0 0,1 1-1 0 0,0 0 1 0 0,0 0 0 0 0,1 1-1 0 0,0 0 1 0 0,1 2 0 0 0,0-1-1 0 0,0 2 1 0 0,10-4-5 0 0,-22 9-2 0 0,1 1 0 0 0,0-1 0 0 0,-1 1 0 0 0,1-1 0 0 0,0 1 0 0 0,-1 0 0 0 0,1 0 0 0 0,0 0 1 0 0,-1 0-1 0 0,1 0 0 0 0,0 1 0 0 0,-1-1 0 0 0,1 1 0 0 0,0 0 0 0 0,-1 0 0 0 0,1 0 0 0 0,-1 0 0 0 0,0 0 0 0 0,1 1 0 0 0,-1-1 0 0 0,0 1 0 0 0,1-1 0 0 0,-1 1 0 0 0,0 0 0 0 0,0 0 0 0 0,-1 0 0 0 0,1 0 0 0 0,0 0 0 0 0,-1 0 0 0 0,1 0 0 0 0,-1 1 0 0 0,0-1 0 0 0,1 1 1 0 0,-1-1-1 0 0,0 1 0 0 0,-1-1 0 0 0,1 1 0 0 0,0-1 0 0 0,-1 1 0 0 0,0 0 0 0 0,1 0 0 0 0,-1-1 0 0 0,0 1 0 0 0,0 0 0 0 0,0-1 0 0 0,-1 1 0 0 0,1 0 0 0 0,-1-1 0 0 0,0 2 2 0 0,1 10-109 0 0,0 1 0 0 0,-1 0 0 0 0,-1-1 0 0 0,0 1 1 0 0,-1-1-1 0 0,0 0 0 0 0,-1 0 0 0 0,-1 0 0 0 0,-1 0 0 0 0,0-1 0 0 0,0 0 0 0 0,-6 9 109 0 0,-1 2-4235 0 0,9-15-3787 0 0,3-9-772 0 0</inkml:trace>
  <inkml:trace contextRef="#ctx0" brushRef="#br0" timeOffset="6789.819">1125 90 0 0 0,'0'0'156'0'0,"0"0"583"0"0,0 0 396 0 0,0 0 249 0 0,0 0 80 0 0,0 0-91 0 0,0 0-170 0 0,0 0-158 0 0,0 0-85 0 0,-2-6-9 0 0,-7-19-1 0 0,-5 18 2959 0 0,-7 15-2854 0 0,20-8-977 0 0,-26 17 147 0 0,0 1 1 0 0,2 1-1 0 0,0 2 0 0 0,1 0 1 0 0,1 2-1 0 0,0 0 0 0 0,2 2 0 0 0,1 0 1 0 0,2 2-1 0 0,0 0 0 0 0,2 0 1 0 0,0 2-1 0 0,-9 27-225 0 0,16-34 77 0 0,2 0 1 0 0,1 1-1 0 0,1-1 1 0 0,0 1-1 0 0,2 0 1 0 0,1 0-1 0 0,1 0 1 0 0,1 1-1 0 0,2 17-77 0 0,1-29 64 0 0,2 0 0 0 0,-1 0 0 0 0,2 0 0 0 0,-1-1 0 0 0,2 0 0 0 0,-1 0 0 0 0,1 0-1 0 0,1-1 1 0 0,0 0 0 0 0,1-1 0 0 0,0 0 0 0 0,0 0 0 0 0,1 0 0 0 0,0-2 0 0 0,0 1 0 0 0,1-1-1 0 0,0 0 1 0 0,0-1 0 0 0,1-1 0 0 0,-1 0 0 0 0,1 0 0 0 0,2-1-64 0 0,8 3 168 0 0,0-1-1 0 0,1-2 1 0 0,0 0-1 0 0,0-1 1 0 0,-1-1 0 0 0,1-2-1 0 0,0 0 1 0 0,0-1 0 0 0,0-2-1 0 0,7-1-167 0 0,-1-3 163 0 0,0-1 0 0 0,0-2-1 0 0,-1-1 1 0 0,0-1 0 0 0,-1-1-1 0 0,0-1 1 0 0,-1-2 0 0 0,-1-1 0 0 0,0 0-1 0 0,-2-2 1 0 0,13-12-163 0 0,-25 20 16 0 0,0 0 0 0 0,0 0 0 0 0,-1-1 0 0 0,-1 0 0 0 0,0-1 0 0 0,-1 0-1 0 0,0 0 1 0 0,0-1 0 0 0,-2 0 0 0 0,0 0 0 0 0,-1-1 0 0 0,0 0 0 0 0,-1 0 0 0 0,0 0 0 0 0,-2 0 0 0 0,1-1 0 0 0,-2 1 0 0 0,0 0-1 0 0,-1-1 1 0 0,-1 1 0 0 0,0-1 0 0 0,-1 1 0 0 0,-1-1 0 0 0,0 1 0 0 0,-1 0 0 0 0,-1 0 0 0 0,0 1 0 0 0,-1-1 0 0 0,0 1 0 0 0,-1 1-1 0 0,-1-1 1 0 0,-2-2-16 0 0,-8-5-309 0 0,-1 0 1 0 0,-1 1-1 0 0,0 1 0 0 0,-2 1 0 0 0,0 1 0 0 0,-1 1 0 0 0,0 1 0 0 0,-1 1 0 0 0,-1 1 0 0 0,0 1 0 0 0,-1 2 0 0 0,0 0 0 0 0,-1 1 0 0 0,0 2 0 0 0,0 1 0 0 0,0 1 0 0 0,-1 1 0 0 0,0 2 0 0 0,0 1 0 0 0,0 1 0 0 0,-20 2 309 0 0,27 1-761 0 0,0 0 0 0 0,0 1 0 0 0,1 1 0 0 0,0 0 0 0 0,0 2 0 0 0,0 0 0 0 0,-17 11 761 0 0,13-6-2550 0 0,1 2-1 0 0,1 1 0 0 0,0 0 0 0 0,1 2 0 0 0,-17 17 2551 0 0,15-10-840 0 0</inkml:trace>
  <inkml:trace contextRef="#ctx0" brushRef="#br0" timeOffset="7530.105">701 458 0 0 0,'0'0'1726'0'0,"0"0"143"0"0,0 0-15 0 0,0 0-180 0 0,0 0-250 0 0,0 0-182 0 0,0 0-93 0 0,0 0-50 0 0,0 0-45 0 0,0 0-87 0 0,2-2-98 0 0,83-37 4998 0 0,56-11-4466 0 0,-135 48-1390 0 0,0 0 0 0 0,-1 0 0 0 0,1 1-1 0 0,0-1 1 0 0,0 2 0 0 0,0-1 0 0 0,0 0 0 0 0,0 1-1 0 0,0 0 1 0 0,0 1 0 0 0,0 0 0 0 0,0-1-1 0 0,-1 2 1 0 0,1-1 0 0 0,0 1 0 0 0,0 0-1 0 0,-1 0 1 0 0,1 0 0 0 0,-1 1 0 0 0,0 0-1 0 0,0 0 1 0 0,0 0 0 0 0,0 1 0 0 0,0-1-1 0 0,-1 1 1 0 0,1 1 0 0 0,-1-1 0 0 0,0 0-1 0 0,2 4-10 0 0,2 6 35 0 0,1-1-1 0 0,0-1 1 0 0,1 1-1 0 0,0-1 0 0 0,1-1 1 0 0,1 0-1 0 0,0-1 0 0 0,0 0 1 0 0,1-1-1 0 0,0 0 1 0 0,0-1-1 0 0,1-1 0 0 0,13 6-34 0 0,-14-8 217 0 0,1 0-1 0 0,0-1 1 0 0,0-1-1 0 0,0 0 1 0 0,0-1 0 0 0,0 0-1 0 0,0-1 1 0 0,1-1-1 0 0,-1 0 1 0 0,0-1-1 0 0,1-1 1 0 0,-1 0 0 0 0,6-2-217 0 0,45-30 789 0 0,-62 30-793 0 0,0 0 0 0 0,1 0 0 0 0,-1-1 0 0 0,-1 1 0 0 0,1-1 0 0 0,-1 1 0 0 0,1-1 0 0 0,-1 0 0 0 0,-1 0 0 0 0,1 0 0 0 0,-1 0 0 0 0,0 0 0 0 0,0 0 0 0 0,0 0 0 0 0,-1 0 0 0 0,1-1 4 0 0,-1-1-583 0 0,0-9-1016 0 0,0 6-4850 0 0,0 9 346 0 0,0 1-3546 0 0</inkml:trace>
  <inkml:trace contextRef="#ctx0" brushRef="#br0" timeOffset="7794.099">1835 536 1832 0 0,'0'0'2452'0'0,"0"0"-1003"0"0,0 0-418 0 0,0 0 112 0 0,0 0 293 0 0,0 0 194 0 0,0 0-90 0 0,0 0-353 0 0,0 0-285 0 0,0 0-159 0 0,0 0-69 0 0,0 0-21 0 0,-2 28-67 0 0,-7 92-103 0 0,-4 165 573 0 0,1-237-1910 0 0,8-73-16079 0 0,4 18 15923 0 0</inkml:trace>
  <inkml:trace contextRef="#ctx0" brushRef="#br0" timeOffset="8051.208">1745 569 0 0 0,'0'0'1227'0'0,"0"0"309"0"0,0 0 129 0 0,0 0 36 0 0,0 0-96 0 0,0 0-238 0 0,0 0-242 0 0,0 0-102 0 0,0 0 20 0 0,0 0 36 0 0,0 0-32 0 0,0 0-56 0 0,0 0-70 0 0,18 0-93 0 0,130 3 1366 0 0,11-13-1566 0 0,-137 12-2633 0 0,-27 12-10517 0 0,0-12 7069 0 0</inkml:trace>
  <inkml:trace contextRef="#ctx0" brushRef="#br0" timeOffset="8338.73">1771 860 0 0 0,'0'0'2719'0'0,"0"0"199"0"0,0 0 47 0 0,0 0-259 0 0,0 0-456 0 0,0 0-537 0 0,0 0-484 0 0,0 0-355 0 0,0 0-269 0 0,0 0-199 0 0,34-6-127 0 0,104-17-115 0 0,-29-2-358 0 0,-88 19-2996 0 0,5 0-4534 0 0,-19 5 4 0 0</inkml:trace>
</inkml:ink>
</file>

<file path=ppt/ink/ink6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47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0 785 2681 0 0,'0'0'728'0'0,"0"0"-275"0"0,0 0-242 0 0,0 0 61 0 0,0 0 252 0 0,0 0 260 0 0,0 0 200 0 0,0 0 79 0 0,0 0-26 0 0,0 0-89 0 0,0 0-72 0 0,20 31-4 0 0,66 92 78 0 0,-85-120-890 0 0,0-1 1 0 0,1 0 0 0 0,-1 1 0 0 0,1-1-1 0 0,0 0 1 0 0,0 0 0 0 0,0 0-1 0 0,0 0 1 0 0,0 0 0 0 0,0 0 0 0 0,0-1-1 0 0,1 1 1 0 0,-1-1 0 0 0,1 1-1 0 0,-1-1 1 0 0,1 0 0 0 0,-1 0 0 0 0,1 0-1 0 0,0-1 1 0 0,-1 1 0 0 0,1 0 0 0 0,0-1-1 0 0,0 0 1 0 0,-1 0 0 0 0,1 0-1 0 0,0 0 1 0 0,0 0 0 0 0,0 0 0 0 0,-1-1-1 0 0,2 1-60 0 0,8-2 370 0 0,15-4 77 0 0,-1-2-1 0 0,0 0 1 0 0,-1-1 0 0 0,1-2 0 0 0,-2 0-1 0 0,0-2 1 0 0,0-1 0 0 0,-1 0 0 0 0,-1-2-1 0 0,17-15-446 0 0,-30 24 59 0 0,62-52 154 0 0,-4-2 1 0 0,-1-4-1 0 0,-4-2 1 0 0,-3-4-1 0 0,-3-1 0 0 0,11-24-213 0 0,-61 88 12 0 0,41-58 48 0 0,4 2 0 0 0,2 3 0 0 0,50-45-60 0 0,-102 105-2 0 0,0-1 0 0 0,0 0 0 0 0,0 0 0 0 0,1 0-1 0 0,-1 1 1 0 0,0-1 0 0 0,1 1 0 0 0,-1-1-1 0 0,1 1 1 0 0,0-1 0 0 0,-1 1 0 0 0,1 0 0 0 0,0 0-1 0 0,0 0 1 0 0,-1 0 0 0 0,1 0 0 0 0,0 0 0 0 0,0 1-1 0 0,0-1 1 0 0,0 1 0 0 0,0-1 0 0 0,0 1 0 0 0,1 0-1 0 0,-1-1 1 0 0,0 1 0 0 0,0 0 0 0 0,0 1-1 0 0,0-1 1 0 0,0 0 0 0 0,0 0 0 0 0,0 1 0 0 0,0 0-1 0 0,0-1 1 0 0,0 1 0 0 0,0 0 0 0 0,0 0 0 0 0,0 0-1 0 0,0 0 1 0 0,-1 0 0 0 0,1 0 0 0 0,0 0-1 0 0,-1 1 1 0 0,1-1 0 0 0,0 2 2 0 0,3 21 89 0 0,0 0-1 0 0,-2 0 1 0 0,-1 0-1 0 0,0 1 1 0 0,-2-1-1 0 0,-1 0 1 0 0,-1 1-1 0 0,-1 1-88 0 0,-2 30 111 0 0,-2-1-1 0 0,-3 0 1 0 0,-1 0-1 0 0,-4-1 1 0 0,-1-1-1 0 0,-3 0 1 0 0,-19 36-111 0 0,21-63-25 0 0,-2-2 0 0 0,0 1 0 0 0,-1-2 1 0 0,-2-1-1 0 0,0-1 0 0 0,-1-1 0 0 0,-1 0 0 0 0,-1-2 1 0 0,-1-1-1 0 0,0-1 0 0 0,-1-1 0 0 0,-1-2 0 0 0,0 0 1 0 0,-1-2-1 0 0,0-1 0 0 0,-1-2 0 0 0,-17 3 25 0 0,31-7-139 0 0,0-1 0 0 0,0 0-1 0 0,-1-1 1 0 0,1-1 0 0 0,-1-1 0 0 0,1 0-1 0 0,-16-3 140 0 0,30 3-150 0 0,0-1 0 0 0,1 1 1 0 0,-1-1-1 0 0,0 0 0 0 0,0 0 0 0 0,0 0 0 0 0,0 0 0 0 0,1 0 0 0 0,-1 0 0 0 0,1 0 0 0 0,-1-1 0 0 0,1 1 0 0 0,-1-1 0 0 0,1 1 0 0 0,0-1 0 0 0,-1 1 0 0 0,1-1 0 0 0,0 0 0 0 0,0 0 0 0 0,0 0 0 0 0,1 1 0 0 0,-1-1 0 0 0,0 0 0 0 0,1 0 0 0 0,-1 0 0 0 0,1 0 0 0 0,0 0 0 0 0,-1 0 0 0 0,1 0 1 0 0,0 0-1 0 0,0 0 0 0 0,0 0 0 0 0,1 0 0 0 0,-1 0 0 0 0,1-1 150 0 0,21-68-8692 0 0,-5 47 4662 0 0,-2 7 1440 0 0</inkml:trace>
  <inkml:trace contextRef="#ctx0" brushRef="#br0" timeOffset="374.054">1595 590 2489 0 0,'0'0'1983'0'0,"0"0"-127"0"0,0 0 7 0 0,0 0 47 0 0,0 0-84 0 0,0 0-241 0 0,0 0-303 0 0,0 0-327 0 0,0 0-283 0 0,0 0-229 0 0,0 0-170 0 0,0 0-112 0 0,-30 34-61 0 0,-88 107-34 0 0,90-87-16 0 0,31-45 42 0 0,1-1 0 0 0,0 1 0 0 0,0-1 0 0 0,1 0-1 0 0,0 0 1 0 0,0 0 0 0 0,1-1 0 0 0,0 1 0 0 0,0-1 0 0 0,1-1-1 0 0,0 1 1 0 0,0-1 0 0 0,1-1 0 0 0,-1 1 0 0 0,1-1-1 0 0,0 0 1 0 0,1-1 0 0 0,-1 0 0 0 0,1 0 0 0 0,0-1-1 0 0,0 0 1 0 0,0-1 0 0 0,0 0 0 0 0,0 0 0 0 0,1-1 0 0 0,-1 0-1 0 0,0-1 1 0 0,1 0 0 0 0,-1 0 0 0 0,1-1 0 0 0,-1 0-1 0 0,4-2-91 0 0,-5 2 75 0 0,0 0-1 0 0,-1-1 0 0 0,1-1 0 0 0,0 1 0 0 0,-1-1 0 0 0,1 0 1 0 0,-1-1-1 0 0,0 0 0 0 0,0 0 0 0 0,0-1 0 0 0,-1 1 1 0 0,0-2-1 0 0,0 1 0 0 0,0-1 0 0 0,0 1 0 0 0,-1-1 1 0 0,0-1-1 0 0,0 1 0 0 0,-1-1 0 0 0,0 0 0 0 0,0 0 0 0 0,0 0 1 0 0,-1-1-1 0 0,0 1 0 0 0,-1-1 0 0 0,1 0 0 0 0,-1 1 1 0 0,-1-1-1 0 0,0 0 0 0 0,0 0 0 0 0,0 0 0 0 0,-1-1 1 0 0,0 1-1 0 0,-1 0 0 0 0,0-3-74 0 0,-1 4-116 0 0,-1 1 0 0 0,1 0 1 0 0,-1 0-1 0 0,0 0 0 0 0,0 0 0 0 0,-1 1 1 0 0,0-1-1 0 0,0 1 0 0 0,0 0 0 0 0,-1 0 0 0 0,1 0 1 0 0,-1 1-1 0 0,0 0 0 0 0,-1 0 0 0 0,1 0 1 0 0,-1 0-1 0 0,-1 0 116 0 0,-29-13-4287 0 0,-1 8-4992 0 0,24 8 1764 0 0</inkml:trace>
</inkml:ink>
</file>

<file path=ppt/ink/ink6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49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479 30 8850 0 0,'0'0'1428'0'0,"0"0"-345"0"0,0 0-208 0 0,0 0 137 0 0,0 0 224 0 0,0 0 45 0 0,0 0-214 0 0,0 0-367 0 0,0 0-323 0 0,0 0-187 0 0,0 0-68 0 0,-4 13-6 0 0,-36 222 820 0 0,-6 205-574 0 0,44-381-1750 0 0,2-59 754 0 0,0 0-197 0 0,-2-29-14459 0 0,2 22 13798 0 0</inkml:trace>
  <inkml:trace contextRef="#ctx0" brushRef="#br0" timeOffset="300.284">0 59 4017 0 0,'0'0'859'0'0,"0"0"-228"0"0,0 0 93 0 0,0 0 432 0 0,0 0 410 0 0,0 0 163 0 0,0 0-151 0 0,0 0-287 0 0,0 0-218 0 0,0 0-119 0 0,34-1-62 0 0,106-7-40 0 0,204-4 2645 0 0,-60-19-4348 0 0,-266 28-390 0 0,-4 0-2065 0 0,-2 3-5109 0 0,-7 0 1409 0 0</inkml:trace>
  <inkml:trace contextRef="#ctx0" brushRef="#br0" timeOffset="740.418">785 604 3193 0 0,'0'0'1775'0'0,"0"0"-980"0"0,0 0-514 0 0,0 0 124 0 0,0 0 494 0 0,0 0 454 0 0,0 0 166 0 0,0 0-129 0 0,0 0-335 0 0,0 0-306 0 0,0 0-116 0 0,0 0-30 0 0,0 0-11 0 0,-2 23-19 0 0,-7 107 370 0 0,-13 37 252 0 0,17-159-3023 0 0,2-16-10630 0 0,3 5 8791 0 0</inkml:trace>
  <inkml:trace contextRef="#ctx0" brushRef="#br0" timeOffset="1003.656">564 601 4905 0 0,'0'0'1087'0'0,"0"0"-255"0"0,0 0 155 0 0,0 0 369 0 0,0 0 207 0 0,0 0-74 0 0,0 0-254 0 0,0 0-263 0 0,0 0-207 0 0,0 0-171 0 0,33-1-164 0 0,102-1-151 0 0,38 1-474 0 0,-143 1-4235 0 0,3 0-4346 0 0,-29 0 5683 0 0</inkml:trace>
  <inkml:trace contextRef="#ctx0" brushRef="#br0" timeOffset="1255.949">566 925 1728 0 0,'0'0'979'0'0,"0"0"100"0"0,0 0 415 0 0,0 0 329 0 0,0 0 97 0 0,0 0-218 0 0,0 0-383 0 0,0 0-362 0 0,31 1-264 0 0,103 3-221 0 0,-7-23-88 0 0,-118 17-587 0 0,55-9-1170 0 0,-21 1-6521 0 0,-30 6 2814 0 0</inkml:trace>
</inkml:ink>
</file>

<file path=ppt/ink/ink6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53.8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140 128 3089 0 0,'0'0'940'0'0,"0"0"-263"0"0,0 0-119 0 0,0 0 151 0 0,0 0 277 0 0,0 0 202 0 0,0 0 11 0 0,0 0-175 0 0,0 0-262 0 0,0 0-224 0 0,-18 38-131 0 0,-55 121-79 0 0,43-57 121 0 0,28-81-344 0 0,-13 284 759 0 0,14-292-839 0 0,1 0 0 0 0,0 0-1 0 0,1 0 1 0 0,1-1 0 0 0,0 1 0 0 0,1 0 0 0 0,0-1-1 0 0,1 1 1 0 0,0-1 0 0 0,1 0 0 0 0,0 0-1 0 0,1-1 1 0 0,1 0 0 0 0,-1 0 0 0 0,2 0 0 0 0,-1-1-1 0 0,2 0 1 0 0,-1 0 0 0 0,1-1 0 0 0,1 0 0 0 0,0-1-1 0 0,8 6-24 0 0,-12-11 78 0 0,0-1 0 0 0,0 0 0 0 0,1 0 0 0 0,-1 0 0 0 0,0-1 0 0 0,1 0 0 0 0,-1 0 0 0 0,1-1 0 0 0,-1 0 0 0 0,1 0 0 0 0,-1 0 0 0 0,1-1 0 0 0,-1 0 0 0 0,0 0 0 0 0,1-1 0 0 0,-1 0 0 0 0,0 0 0 0 0,0 0 0 0 0,0-1 0 0 0,0 0 0 0 0,0 0 0 0 0,4-3-78 0 0,108-98 1215 0 0,-113 98-1204 0 0,31-35 154 0 0,-1-1-1 0 0,-3-2 1 0 0,-2-2-1 0 0,-1 0 1 0 0,-3-2-1 0 0,14-34-164 0 0,-23 42 14 0 0,-1-1 0 0 0,-2-1 0 0 0,-2 0 0 0 0,-1-1 0 0 0,-3 0-1 0 0,-1 0 1 0 0,-3 0 0 0 0,-1-1 0 0 0,-2 0 0 0 0,-2-9-14 0 0,0 50 0 0 0,-20-63 24 0 0,20 67-37 0 0,-1-1 0 0 0,1 1 0 0 0,-1-1 0 0 0,1 1 0 0 0,-1 0 1 0 0,1-1-1 0 0,0 1 0 0 0,-1 0 0 0 0,1 0 0 0 0,0 0 0 0 0,0 0 0 0 0,0 0 0 0 0,0 0 0 0 0,0 1 1 0 0,0-1-1 0 0,0 0 0 0 0,0 1 0 0 0,0-1 0 0 0,0 0 0 0 0,1 1 0 0 0,-1-1 0 0 0,0 1 0 0 0,1-1 0 0 0,0 1 1 0 0,-1-1-1 0 0,1 1 0 0 0,0-1 0 0 0,0 1 0 0 0,0 0 0 0 0,0 0 13 0 0,-1 1-14 0 0,-22 79 36 0 0,4 1 1 0 0,4 0 0 0 0,3 2 0 0 0,4-1 0 0 0,3 1 0 0 0,5 15-23 0 0,3-60-10 0 0,1 1 0 0 0,3-1-1 0 0,1 0 1 0 0,1-1 0 0 0,3 0 0 0 0,1 0 0 0 0,2-2 0 0 0,8 14 10 0 0,-8-28-1025 0 0,-8-20-3190 0 0,0-7-5421 0 0,-5 4 6397 0 0</inkml:trace>
  <inkml:trace contextRef="#ctx0" brushRef="#br0" timeOffset="287.024">1071 720 5481 0 0,'0'0'1406'0'0,"0"0"-187"0"0,0 0 192 0 0,0 0 305 0 0,0 0 118 0 0,0 0-191 0 0,0 0-444 0 0,-10 34-423 0 0,-30 103-319 0 0,24-16 105 0 0,18-89-506 0 0,-2-24-212 0 0,6 55 343 0 0,19-31-3534 0 0,-9-35-8654 0 0,-14-1 9558 0 0</inkml:trace>
  <inkml:trace contextRef="#ctx0" brushRef="#br0" timeOffset="541.188">745 750 0 0 0,'0'0'383'0'0,"0"0"754"0"0,0 0 181 0 0,0 0 82 0 0,0 0 35 0 0,0 0-60 0 0,36 1-185 0 0,112 4-239 0 0,65-16 1300 0 0,-172 5-2349 0 0,25-7-907 0 0,-44 7-1729 0 0,-2 0-3506 0 0,-15 5 4877 0 0</inkml:trace>
  <inkml:trace contextRef="#ctx0" brushRef="#br0" timeOffset="809.159">767 1137 0 0 0,'0'0'970'0'0,"0"0"773"0"0,0 0 316 0 0,0 0 24 0 0,0 0-108 0 0,0 0-217 0 0,34-2-298 0 0,107-7-259 0 0,-42-14 577 0 0,84-25-238 0 0,-58 19-5418 0 0,-95 25-3622 0 0,-23 4 2311 0 0</inkml:trace>
  <inkml:trace contextRef="#ctx0" brushRef="#br0" timeOffset="1543.985">1456 908 4105 0 0,'0'0'1796'0'0,"0"0"-293"0"0,0 0-6 0 0,0 0 107 0 0,0 0-53 0 0,0 0-253 0 0,0 0-389 0 0,0 0-311 0 0,0 0-176 0 0,0 0-39 0 0,0 0-48 0 0,0 0-51 0 0,0 0-16 0 0,20 0-44 0 0,127 0 253 0 0,5 0-473 0 0,-151 1-4 0 0,-1-1 0 0 0,1 0 0 0 0,-1 0 0 0 0,1 1 0 0 0,0-1 0 0 0,-1 0 0 0 0,1 0 0 0 0,0 0 0 0 0,-1 1 0 0 0,1-1-1 0 0,0 0 1 0 0,-1 0 0 0 0,1 0 0 0 0,0 0 0 0 0,-1-1 0 0 0,1 1 0 0 0,0 0 0 0 0,-1 0 0 0 0,1 0 0 0 0,0 0 0 0 0,-1-1 0 0 0,1 1-1 0 0,-1 0 1 0 0,1 0 0 0 0,0-1 0 0 0,-1 1 0 0 0,1-1 0 0 0,-1 1 0 0 0,1 0 0 0 0,-1-1 0 0 0,1 1 0 0 0,-1-1 0 0 0,1 1-1 0 0,-1-1 1 0 0,0 0 0 0 0,1 1 0 0 0,-1-1 0 0 0,0 1 0 0 0,1-1 0 0 0,-1 0 0 0 0,0 1 0 0 0,0-1 0 0 0,0 0 0 0 0,0 1 0 0 0,1-1-1 0 0,-1 0 1 0 0,0 1 0 0 0,0-1 0 0 0,0 0 0 0 0,0 1 0 0 0,-1-1 0 0 0,1 0 0 0 0,0 1 0 0 0,0-1 0 0 0,0 0 0 0 0,0 1 0 0 0,-1-1-1 0 0,1 1 1 0 0,0-1 0 0 0,-31-30 152 0 0,-70-32-119 0 0,29 45 253 0 0,71 18-245 0 0,1 0-33 0 0,-2 22-192 0 0,-8 272 32 0 0,9-228-264 0 0,2-65 428 0 0,0-1-1 0 0,0 0 1 0 0,1 1 0 0 0,-1-1-1 0 0,0 1 1 0 0,0-1 0 0 0,0 0-1 0 0,0 0 1 0 0,0 0 0 0 0,1 0-1 0 0,-1 0 1 0 0,0 0 0 0 0,0 0-1 0 0,0 0 1 0 0,0 0-1 0 0,0-1 1 0 0,1 1 0 0 0,-1 0-1 0 0,0-1 1 0 0,0 1 0 0 0,0-1-1 0 0,0 1 1 0 0,0-1 0 0 0,0 1-1 0 0,0-1 1 0 0,0 0 0 0 0,0 1-1 0 0,0-1 1 0 0,-1 0 0 0 0,1 0-1 0 0,0 0-11 0 0,145-170 1029 0 0,-104 115-1187 0 0,-12 3-1774 0 0,-20 32-5151 0 0,-7 17 2251 0 0,-3 4 426 0 0</inkml:trace>
  <inkml:trace contextRef="#ctx0" brushRef="#br0" timeOffset="1817.912">2016 805 5129 0 0,'0'0'1287'0'0,"0"0"-619"0"0,0 0-93 0 0,0 0 395 0 0,0 0 422 0 0,0 0 225 0 0,0 0-98 0 0,0 0-318 0 0,0 0-314 0 0,0 0-231 0 0,0 0-147 0 0,0 0-106 0 0,0 0-94 0 0,-3 33-95 0 0,-7 103-78 0 0,-1-43-56 0 0,9-26-931 0 0,2-47-1776 0 0,2-19-2735 0 0,4-1-1102 0 0,-5 0 4216 0 0</inkml:trace>
  <inkml:trace contextRef="#ctx0" brushRef="#br0" timeOffset="2073.721">2001 743 4657 0 0,'0'0'1080'0'0,"0"0"-428"0"0,0 0 38 0 0,0 0 347 0 0,0 0 282 0 0,0 0 44 0 0,0 0-205 0 0,0 0-233 0 0,0 0-195 0 0,0 0-146 0 0,0 0-104 0 0,0 0-93 0 0,30 3-79 0 0,93 9-65 0 0,-3-9-323 0 0,-102-5-131 0 0,-10 1-2111 0 0,0 0-6868 0 0,-8 1 5380 0 0</inkml:trace>
  <inkml:trace contextRef="#ctx0" brushRef="#br0" timeOffset="2245.982">1995 1000 0 0 0,'0'0'56'0'0,"0"0"1392"0"0,0 0 129 0 0,0 0 319 0 0,0 0 169 0 0,0 0-121 0 0,0 0-424 0 0,0 0-448 0 0,0 0-367 0 0,0 0-273 0 0,0 0-168 0 0,197 19-152 0 0,-171-27-120 0 0,-2 1-232 0 0,-2 0-416 0 0,0 3-1033 0 0,-9-3-1832 0 0,-4 3-3456 0 0</inkml:trace>
</inkml:ink>
</file>

<file path=ppt/ink/ink6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52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0 177 440 0 0,'0'0'1250'0'0,"0"0"-273"0"0,0 0 171 0 0,0 0 417 0 0,0 0 329 0 0,0 0 71 0 0,0 0-228 0 0,0 0-261 0 0,0 0-225 0 0,0 0-175 0 0,0 0-140 0 0,0 0-103 0 0,34-3-99 0 0,107-13-88 0 0,130-16 1928 0 0,-143 28-2685 0 0,-110-3-2464 0 0,-15 0-7746 0 0,-3 6 2826 0 0</inkml:trace>
  <inkml:trace contextRef="#ctx0" brushRef="#br0" timeOffset="274.249">232 0 6857 0 0,'0'0'1403'0'0,"0"0"-442"0"0,0 0-80 0 0,0 0 254 0 0,0 0 280 0 0,0 0 119 0 0,-3 31-167 0 0,-8 97-330 0 0,18 29 374 0 0,1-98-1141 0 0,-5-26-2676 0 0,2 33-8091 0 0,-5-65 5129 0 0</inkml:trace>
</inkml:ink>
</file>

<file path=ppt/ink/ink6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58.3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0 336 984 0 0,'0'0'1565'0'0,"0"0"-300"0"0,0 0-175 0 0,0 0-22 0 0,0 0 34 0 0,0 0-29 0 0,0 0-49 0 0,0 0-62 0 0,0 0-2 0 0,0 0 4 0 0,0 0-40 0 0,0 0-38 0 0,0 0-41 0 0,28 0-24 0 0,91 0-40 0 0,219-33 2356 0 0,-141 18-3070 0 0,-188 15 577 0 0,7 0-5176 0 0,-21 0-7174 0 0,1 0 7782 0 0</inkml:trace>
  <inkml:trace contextRef="#ctx0" brushRef="#br0" timeOffset="263.118">120 615 1800 0 0,'0'0'1803'0'0,"0"0"-650"0"0,0 0 112 0 0,0 0 573 0 0,0 0 374 0 0,0 0-24 0 0,0 0-413 0 0,0 0-498 0 0,0 0-370 0 0,34-1-251 0 0,110-5-165 0 0,11-20 273 0 0,-6 3-1292 0 0,-99 16-3311 0 0,-1 1-5291 0 0,-35 6 4498 0 0</inkml:trace>
  <inkml:trace contextRef="#ctx0" brushRef="#br0" timeOffset="611.906">1298 1 4681 0 0,'0'0'1295'0'0,"0"0"-428"0"0,0 0-203 0 0,0 0 216 0 0,0 0 314 0 0,0 0 186 0 0,0 0-54 0 0,0 0-266 0 0,0 0-277 0 0,0 0-201 0 0,0 0-104 0 0,-8 32-7 0 0,-25 103 2 0 0,24-48 381 0 0,9-56-578 0 0,3 16-164 0 0,-3 0 0 0 0,-2 0 0 0 0,-2-1 1 0 0,-2 1-1 0 0,-2-1 0 0 0,-2 0 0 0 0,-15 42-112 0 0,-23-7-1492 0 0,41-75 579 0 0,3-2-1158 0 0,-2-3-2165 0 0,6-1 1144 0 0,0 0-240 0 0,0 0 419 0 0</inkml:trace>
  <inkml:trace contextRef="#ctx0" brushRef="#br0" timeOffset="885.613">849 74 2016 0 0,'0'0'2580'0'0,"0"0"-1060"0"0,0 0-385 0 0,0 0 212 0 0,0 0 323 0 0,0 0 159 0 0,0 0-159 0 0,0 0-326 0 0,0 0-301 0 0,34-6-209 0 0,109-18-148 0 0,-27 17 377 0 0,125 3 940 0 0,-137 4-3488 0 0,4 1-6442 0 0,-103-1 2738 0 0,-3 3-950 0 0</inkml:trace>
  <inkml:trace contextRef="#ctx0" brushRef="#br0" timeOffset="1253.408">1493 645 4833 0 0,'0'0'2667'0'0,"0"0"-1418"0"0,0 0-648 0 0,0 0 79 0 0,0 0 280 0 0,0 0 229 0 0,0 0-4 0 0,0 0-225 0 0,0 0-229 0 0,0 0-168 0 0,0 0-110 0 0,0 0-78 0 0,0 0-77 0 0,1 29-68 0 0,3 130 92 0 0,-3-74-553 0 0,-8-81-3787 0 0,-1-9-8119 0 0,8 2 11227 0 0</inkml:trace>
  <inkml:trace contextRef="#ctx0" brushRef="#br0" timeOffset="1531.071">1444 582 4849 0 0,'0'0'1480'0'0,"0"0"-406"0"0,0 0-33 0 0,0 0 174 0 0,0 0 118 0 0,0 0-97 0 0,0 0-239 0 0,0 0-207 0 0,0 0-157 0 0,0 0-84 0 0,0 0-79 0 0,0 0-58 0 0,30 2-71 0 0,95 6-87 0 0,-5 0 102 0 0,-109-8-894 0 0,8 1 272 0 0,-15 2-3342 0 0,-2 2-3310 0 0,-2-2 1218 0 0</inkml:trace>
  <inkml:trace contextRef="#ctx0" brushRef="#br0" timeOffset="1822.341">1504 778 0 0 0,'0'0'664'0'0,"0"0"800"0"0,0 0 385 0 0,0 0 319 0 0,0 0-15 0 0,0 0-281 0 0,0 0-504 0 0,0 0-415 0 0,0 0-313 0 0,0 0-216 0 0,0 0-160 0 0,0 0-144 0 0,206-8-128 0 0,-185 1-232 0 0,3 7-456 0 0,-2-4-1169 0 0,-8 0-2079 0 0,-4 4-3242 0 0</inkml:trace>
</inkml:ink>
</file>

<file path=ppt/ink/ink6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3:07.81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1973 0 0 0,'0'0'355'0'0,"0"0"509"0"0,0 0 196 0 0,0 0 11 0 0,0 0-23 0 0,0 0-52 0 0,25-27-41 0 0,78-86-29 0 0,77-72 3584 0 0,247-304 1069 0 0,143-165-4155 0 0,-526 607-1330 0 0,5-4 40 0 0,-2-2 0 0 0,-2-2 0 0 0,6-15-134 0 0,-14 10 479 0 0,-17 41-379 0 0,-5 8 1009 0 0,-52 37-846 0 0,15-12-210 0 0,-1-1 0 0 0,-1-2 0 0 0,0 0-1 0 0,0-1 1 0 0,-1-2 0 0 0,0 0 0 0 0,0-2 0 0 0,-1-1-1 0 0,1 0 1 0 0,-1-2 0 0 0,-1-2 0 0 0,-11 0-53 0 0,-5 3 474 0 0,43-4-450 0 0,0 0-34 0 0,0 0-44 0 0,8 14-276 0 0,22 10 340 0 0,1-2 1 0 0,0-1-1 0 0,2-2 1 0 0,1-1-1 0 0,0-2 1 0 0,1-1-1 0 0,0-2 1 0 0,1-1 0 0 0,0-2-1 0 0,13 1-10 0 0,14 3-92 0 0,-62-13 104 0 0,-1-1 40 0 0,0 0 4 0 0,0 0 31 0 0,0 0 54 0 0,0 0 30 0 0,0 0 50 0 0,-46-30 494 0 0,-109-143-700 0 0,65 93-2553 0 0,80 75 733 0 0,8 5-3087 0 0,2 1-4567 0 0,0 2 4697 0 0</inkml:trace>
  <inkml:trace contextRef="#ctx0" brushRef="#br0" timeOffset="357.719">2097 70 7818 0 0,'0'0'1517'0'0,"0"0"-536"0"0,0 0-277 0 0,0 0 139 0 0,0 0 271 0 0,0 0 155 0 0,0 0-96 0 0,0 0-230 0 0,0 0-275 0 0,0 0-224 0 0,0 0-156 0 0,0 0-103 0 0,0 0-60 0 0,-15 5-22 0 0,-48 18-3 0 0,12 26 69 0 0,40-35-151 0 0,1 1-1 0 0,0 0 1 0 0,0 0 0 0 0,2 1 0 0 0,0 0-1 0 0,1 1 1 0 0,0 0 0 0 0,2 0 0 0 0,0 0-1 0 0,1 1 1 0 0,0-1 0 0 0,2 1-1 0 0,0 0 1 0 0,1 0 0 0 0,0 0 0 0 0,2 0-1 0 0,1 10-17 0 0,0-21 19 0 0,-1 0-1 0 0,1 0 1 0 0,0 0 0 0 0,0 0-1 0 0,1-1 1 0 0,0 1-1 0 0,0-1 1 0 0,1 0-1 0 0,0 0 1 0 0,0 0-1 0 0,0 0 1 0 0,1-1-1 0 0,0 1 1 0 0,0-1 0 0 0,0 0-1 0 0,0-1 1 0 0,1 1-1 0 0,0-1 1 0 0,0 0-1 0 0,0-1 1 0 0,0 0-1 0 0,1 0 1 0 0,-1 0 0 0 0,1 0-1 0 0,1-1-18 0 0,5 2 166 0 0,0-1 0 0 0,0 0 1 0 0,0-1-1 0 0,1-1 0 0 0,-1 0 0 0 0,1-1 0 0 0,0 0 0 0 0,-1-1 1 0 0,1 0-1 0 0,-1-1 0 0 0,0-1 0 0 0,10-3-166 0 0,7-3 143 0 0,-1-2 0 0 0,-1 0 0 0 0,0-2 0 0 0,0-1 0 0 0,-2-2 0 0 0,0 0 0 0 0,0-2 0 0 0,-2 0 0 0 0,0-2 0 0 0,-1-1-1 0 0,-2 0 1 0 0,0-2 0 0 0,-1-1 0 0 0,-1 0 0 0 0,-1-1 0 0 0,-2-1 0 0 0,5-11-143 0 0,-18 33-200 0 0,-1 0 1 0 0,0 0-1 0 0,0-1 1 0 0,-1 1-1 0 0,1-1 1 0 0,-1 1-1 0 0,0-1 1 0 0,0 0-1 0 0,-1 1 1 0 0,1-1-1 0 0,-1 0 0 0 0,0 1 1 0 0,0-1-1 0 0,-1 0 1 0 0,0 0-1 0 0,1 1 1 0 0,-1-1-1 0 0,-1 1 1 0 0,1-1-1 0 0,-1 1 0 0 0,0-1 1 0 0,0 1-1 0 0,0 0 1 0 0,0 0-1 0 0,-1 0 1 0 0,0 0-1 0 0,1 0 1 0 0,-1 0-1 0 0,-1 1 0 0 0,0-1 200 0 0,-55-36-10238 0 0,37 31 2830 0 0</inkml:trace>
  <inkml:trace contextRef="#ctx0" brushRef="#br0" timeOffset="624.271">1527 250 7386 0 0,'0'0'917'0'0,"0"0"94"0"0,0 0 503 0 0,0 0 501 0 0,0 0 204 0 0,0 0-231 0 0,0 0-462 0 0,0 0-359 0 0,36 4-203 0 0,119 15-140 0 0,137 18 2428 0 0,299-23-1375 0 0,-464-14-1838 0 0,439-22-2239 0 0,-556 22 1808 0 0,77 0-2388 0 0,-32 0-7151 0 0,-40 0-1465 0 0</inkml:trace>
  <inkml:trace contextRef="#ctx0" brushRef="#br0" timeOffset="2355.663">2515 151 0 0 0,'9'-34'751'0'0,"-21"12"11365"0"0,-36-26-8408 0 0,-45 8-2963 0 0,-73 33-66 0 0,143 11-728 0 0,0 1 1 0 0,0 0 0 0 0,1 2 0 0 0,0 0 0 0 0,1 2-1 0 0,0 0 1 0 0,-5 4 48 0 0,-2 7-1145 0 0,19-1-7279 0 0,9-14 332 0 0</inkml:trace>
</inkml:ink>
</file>

<file path=ppt/ink/ink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3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270 777 1432 0 0,'0'0'796'0'0,"0"0"-230"0"0,0 0-107 0 0,0 0 187 0 0,0 0 375 0 0,0 0 372 0 0,0 0 148 0 0,0 0-120 0 0,0 0-335 0 0,0 0-367 0 0,0 0-257 0 0,-25 7-128 0 0,-77 27-47 0 0,99-34-264 0 0,0 1 1 0 0,0 0-1 0 0,0 0 1 0 0,0 1-1 0 0,0-1 1 0 0,1 1 0 0 0,-1-1-1 0 0,0 1 1 0 0,1 0-1 0 0,-1 0 1 0 0,1 0 0 0 0,0 0-1 0 0,0 0 1 0 0,0 1-1 0 0,0-1 1 0 0,0 1-1 0 0,0-1 1 0 0,0 1 0 0 0,1 0-1 0 0,-1 1-23 0 0,-3 7 118 0 0,-7 6 7 0 0,1 1 1 0 0,2 0-1 0 0,0 1 1 0 0,0 0-1 0 0,2 0 0 0 0,0 1 1 0 0,2 0-1 0 0,0 0 0 0 0,1 1 1 0 0,1-1-1 0 0,1 4-125 0 0,0-19 29 0 0,1 1 1 0 0,1 0-1 0 0,-1 0 0 0 0,1 0 1 0 0,0 0-1 0 0,0-1 0 0 0,0 1 1 0 0,1 0-1 0 0,0 0 0 0 0,0 0 1 0 0,1-1-1 0 0,0 1 0 0 0,0-1 1 0 0,0 1-1 0 0,0-1 0 0 0,1 0 1 0 0,0 0-1 0 0,0 0 0 0 0,0 0 1 0 0,1 0-1 0 0,0-1 0 0 0,0 1 1 0 0,0-1-1 0 0,0 0 1 0 0,1 0-1 0 0,-1-1 0 0 0,1 1 1 0 0,0-1-1 0 0,0 0 0 0 0,0 0 1 0 0,0-1-1 0 0,1 0 0 0 0,5 2-29 0 0,-2-3 183 0 0,0 0 1 0 0,1 0-1 0 0,-1-1 0 0 0,0 0 0 0 0,1-1 0 0 0,-1 0 0 0 0,0 0 1 0 0,0-1-1 0 0,0 0 0 0 0,0-1 0 0 0,0 0 0 0 0,0-1 1 0 0,-1 1-1 0 0,0-2 0 0 0,1 1 0 0 0,-1-1 0 0 0,2-2-183 0 0,120-106 1873 0 0,-91 75-1774 0 0,-2-2 1 0 0,-2-1-1 0 0,-2-2 1 0 0,-2-1-1 0 0,-1-2 1 0 0,-3 0-1 0 0,-2-2 1 0 0,-2-1 0 0 0,-2-1-1 0 0,-2-1 1 0 0,-2-1-1 0 0,-3 0 1 0 0,-2-1-1 0 0,-2 0 1 0 0,-3-1-1 0 0,-2 0 1 0 0,-2-36-100 0 0,-29-46-163 0 0,24 132 154 0 0,0-1 0 0 0,0 1 0 0 0,0 0 0 0 0,-1-1 0 0 0,1 1-1 0 0,-1 0 1 0 0,0 0 0 0 0,0 1 0 0 0,0-1 0 0 0,-1 1 0 0 0,1 0 0 0 0,-1-1-1 0 0,0 2 1 0 0,0-1 0 0 0,0 0 0 0 0,0 1 0 0 0,0 0 0 0 0,-1-1 0 0 0,1 2 0 0 0,-1-1-1 0 0,0 1 1 0 0,1-1 0 0 0,-1 1 0 0 0,0 0 0 0 0,1 1 0 0 0,-1-1 0 0 0,-1 1 9 0 0,-1 2-17 0 0,1 1 1 0 0,-1 0-1 0 0,0 0 1 0 0,1 0-1 0 0,0 0 1 0 0,0 1 0 0 0,0 0-1 0 0,0 1 1 0 0,1-1-1 0 0,0 1 1 0 0,0 0-1 0 0,0 1 1 0 0,0-1-1 0 0,1 1 1 0 0,0 0 0 0 0,0 0-1 0 0,0 0 1 0 0,1 0-1 0 0,0 1 1 0 0,0-1-1 0 0,-1 7 17 0 0,1-8 6 0 0,-8 19 22 0 0,0 1 1 0 0,2 0 0 0 0,1 1 0 0 0,1 0 0 0 0,1 0 0 0 0,1 1 0 0 0,1 0 0 0 0,2 0 0 0 0,1 0 0 0 0,0 0 0 0 0,3 0 0 0 0,0 0-1 0 0,1 0 1 0 0,2-1 0 0 0,1 1 0 0 0,0-1 0 0 0,2 0 0 0 0,2-1 0 0 0,10 23-29 0 0,6 0 127 0 0,1 0 0 0 0,2-2 0 0 0,3-1 0 0 0,8 7-127 0 0,86 89 220 0 0,-107-116-621 0 0,-6-31-16476 0 0,-11 2 11849 0 0</inkml:trace>
  <inkml:trace contextRef="#ctx0" brushRef="#br0" timeOffset="235.388">1159 748 7274 0 0,'0'0'1584'0'0,"0"0"-264"0"0,0 0 72 0 0,0 0 253 0 0,0 0 163 0 0,-11 33-145 0 0,-31 104-384 0 0,20-42 344 0 0,21-93-1648 0 0,1 0-1 0 0,-1-1 1 0 0,0 1-1 0 0,1 0 1 0 0,0 0-1 0 0,-1 1 0 0 0,1-1 1 0 0,0 0-1 0 0,0 0 1 0 0,0 0-1 0 0,0 0 1 0 0,1 0-1 0 0,-1 0 1 0 0,0 0-1 0 0,1 0 1 0 0,-1 0-1 0 0,1 0 1 0 0,0 0-1 0 0,0 0 1 0 0,0-1-1 0 0,0 1 1 0 0,0 0-1 0 0,0 0 1 0 0,0-1-1 0 0,1 1 0 0 0,-1-1 1 0 0,0 1-1 0 0,1-1 1 0 0,0 0-1 0 0,-1 1 1 0 0,1-1-1 0 0,0 0 1 0 0,-1 0-1 0 0,1 0 1 0 0,1 0 25 0 0,20-31-5986 0 0,-18 20 1163 0 0,0-1-3063 0 0</inkml:trace>
  <inkml:trace contextRef="#ctx0" brushRef="#br0" timeOffset="483.138">1063 251 11010 0 0,'0'0'520'0'0,"0"0"-800"0"0,0 0-368 0 0,0 0-72 0 0,0 0 128 0 0,0 0-24 0 0,0 0-824 0 0,0 0-1569 0 0,0 0-1216 0 0</inkml:trace>
  <inkml:trace contextRef="#ctx0" brushRef="#br0" timeOffset="770.026">1516 571 5081 0 0,'0'0'3422'0'0,"0"0"-1404"0"0,0 0-402 0 0,0 0 62 0 0,0 0 77 0 0,0 0-111 0 0,0 0-334 0 0,0 0-398 0 0,0 0-294 0 0,0 0-188 0 0,0 0-102 0 0,0 0-55 0 0,0 0-52 0 0,-2 0-58 0 0,-4 2-144 0 0,0 1-1 0 0,0 0 1 0 0,1 0 0 0 0,-1 1 0 0 0,1 0 0 0 0,0-1 0 0 0,0 2 0 0 0,0-1 0 0 0,1 1 0 0 0,0-1 0 0 0,-1 1 0 0 0,2 0 0 0 0,-1 1 0 0 0,1-1-1 0 0,-1 1 1 0 0,1-1 0 0 0,1 1 0 0 0,-1 0 0 0 0,1 0 0 0 0,0 0 0 0 0,1 1-19 0 0,-1-2-5 0 0,1 0 0 0 0,0 0 0 0 0,1 0 0 0 0,-1 0 0 0 0,1 0 0 0 0,0 0 0 0 0,0 0 0 0 0,1 0 1 0 0,0 0-1 0 0,-1 0 0 0 0,2 0 0 0 0,-1 0 0 0 0,0 0 0 0 0,1 0 0 0 0,0-1 0 0 0,0 1 0 0 0,1-1 0 0 0,-1 1 0 0 0,1-1 0 0 0,0 0 0 0 0,0 0 0 0 0,0 0 0 0 0,1 0 0 0 0,-1 0 1 0 0,1-1-1 0 0,0 0 0 0 0,0 0 5 0 0,57 51 30 0 0,-55-49 11 0 0,1-1 0 0 0,-2 1 0 0 0,1 0 0 0 0,0 1-1 0 0,-1-1 1 0 0,0 1 0 0 0,0 0 0 0 0,-1 0 0 0 0,1 1 0 0 0,-1 0-1 0 0,-1-1 1 0 0,1 1 0 0 0,-1 0 0 0 0,-1 1 0 0 0,1-1 0 0 0,-1 0 0 0 0,0 1-1 0 0,-1-1 1 0 0,0 1 0 0 0,0 0 0 0 0,0 5-41 0 0,-4-7 53 0 0,0 1 0 0 0,0-1 1 0 0,-1 0-1 0 0,1 0 0 0 0,-1 0 1 0 0,-1-1-1 0 0,1 1 0 0 0,-1-1 0 0 0,0 0 1 0 0,0 0-1 0 0,-1-1 0 0 0,1 1 0 0 0,-1-1 1 0 0,0 0-1 0 0,0-1 0 0 0,0 0 1 0 0,0 0-1 0 0,-1 0 0 0 0,0 0 0 0 0,1-1 1 0 0,-3 0-54 0 0,-3 3-106 0 0,-1 0 1 0 0,0-1 0 0 0,1-1-1 0 0,-1 0 1 0 0,-1-1 0 0 0,1 0-1 0 0,0-1 1 0 0,-9 0 105 0 0,21-1-130 0 0,0 0 0 0 0,0 0 0 0 0,0 0 0 0 0,0 0-1 0 0,0 0 1 0 0,0 0 0 0 0,0 0 0 0 0,0-1 0 0 0,0 1 0 0 0,-1 0 0 0 0,1 0 0 0 0,0-1 0 0 0,0 1 0 0 0,1-1-1 0 0,-1 1 1 0 0,0-1 0 0 0,0 1 0 0 0,0-1 0 0 0,0 0 0 0 0,0 0 0 0 0,0 1 0 0 0,1-1 0 0 0,-1 0 0 0 0,0 0-1 0 0,1 0 1 0 0,-1 0 0 0 0,1 1 0 0 0,-1-1 0 0 0,1 0 0 0 0,-1 0 0 0 0,1 0 0 0 0,-1 0 0 0 0,1 0 0 0 0,0-1-1 0 0,0 1 1 0 0,0 0 0 0 0,-1 0 0 0 0,1 0 0 0 0,0 0 0 0 0,0 0 0 0 0,1 0 0 0 0,-1 0 0 0 0,0 0 0 0 0,0 0 0 0 0,0 0-1 0 0,1 0 1 0 0,-1-1 130 0 0,22-48-11444 0 0,-16 38 6106 0 0</inkml:trace>
  <inkml:trace contextRef="#ctx0" brushRef="#br0" timeOffset="1112.918">2017 59 10450 0 0,'0'0'1437'0'0,"0"0"-325"0"0,0 0-24 0 0,0 0 92 0 0,0 0 147 0 0,0 0 11 0 0,0 0-234 0 0,0 0-269 0 0,0 0-188 0 0,0 0-139 0 0,0 0-108 0 0,0 0-61 0 0,0 0-13 0 0,-7 34-3 0 0,-22 106 4 0 0,28-41 240 0 0,9-46-321 0 0,8 47-54 0 0,-5 1-1 0 0,-2 54-191 0 0,-9-119-4 0 0,1-2-119 0 0,-1 0-1 0 0,-2 0 1 0 0,-1 0 0 0 0,-2-1 0 0 0,-3 11 123 0 0,-12 4-2450 0 0,12-46 488 0 0,0-14-11534 0 0,8 8 8087 0 0</inkml:trace>
  <inkml:trace contextRef="#ctx0" brushRef="#br0" timeOffset="1423.956">2343 350 7434 0 0,'0'0'829'0'0,"0"0"46"0"0,0 0 288 0 0,0 0 353 0 0,0 0 166 0 0,0 0-138 0 0,-33 29-369 0 0,-101 89-335 0 0,43-34 942 0 0,91-82-1766 0 0,-1-1 1 0 0,0 1-1 0 0,0 0 0 0 0,1-1 0 0 0,-1 1 1 0 0,1 0-1 0 0,0 0 0 0 0,-1-1 1 0 0,1 1-1 0 0,0 0 0 0 0,0 0 1 0 0,0-1-1 0 0,0 1 0 0 0,0 0 0 0 0,1 0 1 0 0,-1-1-1 0 0,0 1 0 0 0,1 0 1 0 0,-1 0-1 0 0,1-1 0 0 0,0 1 0 0 0,-1-1 1 0 0,1 1-1 0 0,0 0 0 0 0,0-1 1 0 0,0 0-1 0 0,0 1 0 0 0,1-1 0 0 0,-1 0 1 0 0,0 1-1 0 0,0-1 0 0 0,1 0 1 0 0,-1 0-1 0 0,1 0 0 0 0,-1 0 0 0 0,1 0 1 0 0,-1 0-1 0 0,1-1 0 0 0,0 1 1 0 0,-1 0-1 0 0,1-1 0 0 0,0 1 1 0 0,-1-1-1 0 0,1 0 0 0 0,0 0 0 0 0,0 0 1 0 0,0 1-1 0 0,-1-2 0 0 0,1 1 1 0 0,0 0-1 0 0,0 0 0 0 0,-1 0 0 0 0,2-1-16 0 0,10 4 96 0 0,8 4 42 0 0,-11-5-59 0 0,0 0 0 0 0,-1 1 1 0 0,1 0-1 0 0,-1 0 0 0 0,1 1 0 0 0,-1 1 0 0 0,0-1 1 0 0,-1 1-1 0 0,1 1 0 0 0,-1 0 0 0 0,0 0 0 0 0,0 1 0 0 0,-1-1 1 0 0,0 2-1 0 0,0-1 0 0 0,-1 1 0 0 0,3 4-79 0 0,-2 1 287 0 0,0 0 0 0 0,0 1 0 0 0,-2 0 0 0 0,0 0 1 0 0,0 1-1 0 0,-2-1 0 0 0,1 1 0 0 0,-1 5-287 0 0,19 46 386 0 0,-21-65-597 0 0,0 1 0 0 0,0-1 0 0 0,1 0 0 0 0,-1 0 0 0 0,0 0 1 0 0,1 0-1 0 0,-1-1 0 0 0,1 1 0 0 0,-1 0 0 0 0,1 0 0 0 0,-1-1 1 0 0,1 1-1 0 0,-1-1 0 0 0,1 0 0 0 0,0 1 0 0 0,-1-1 0 0 0,1 0 1 0 0,0 0-1 0 0,-1 0 0 0 0,1 0 0 0 0,0 0 0 0 0,-1 0 1 0 0,1-1-1 0 0,0 1 0 0 0,-1 0 0 0 0,1-1 0 0 0,0 0 211 0 0,13-5-5659 0 0,-6 2-312 0 0,-1 1-672 0 0</inkml:trace>
</inkml:ink>
</file>

<file path=ppt/ink/ink6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3:21.1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0 318 7418 0 0,'0'0'2107'0'0,"0"0"-682"0"0,0 0-327 0 0,0 0 120 0 0,0 0 127 0 0,0 0-26 0 0,0 0-249 0 0,0 0-294 0 0,33-3-212 0 0,102-7-115 0 0,71 11 786 0 0,-165 0-1149 0 0,241-16-461 0 0,-236 3-945 0 0,-20-3-5639 0 0,-25 13 4448 0 0,-1 1-3065 0 0,0 1 2207 0 0</inkml:trace>
  <inkml:trace contextRef="#ctx0" brushRef="#br0" timeOffset="365.787">52 531 1344 0 0,'0'0'2195'0'0,"0"0"-207"0"0,0 0 131 0 0,0 0 233 0 0,0 0 82 0 0,0 0-239 0 0,0 0-477 0 0,0 0-479 0 0,0 0-362 0 0,36 4-238 0 0,117 10-149 0 0,39-14 516 0 0,140-7-2354 0 0,-305 11-1244 0 0,-15-2-752 0 0,-1 0-3891 0 0,-8-2 1158 0 0</inkml:trace>
  <inkml:trace contextRef="#ctx0" brushRef="#br0" timeOffset="726.771">468 1 304 0 0,'0'0'2486'0'0,"0"0"-231"0"0,0 0-21 0 0,0 0 60 0 0,0 0-170 0 0,0 0-442 0 0,0 0-639 0 0,0 0-495 0 0,0 0-212 0 0,0 0 20 0 0,0 0 149 0 0,0 0 189 0 0,0 0 102 0 0,4 8 8 0 0,-1 1-558 0 0,31 36 961 0 0,219 74 1349 0 0,-230-108-2525 0 0,-1 2 1 0 0,0 0-1 0 0,-1 1 0 0 0,-1 1 1 0 0,0 1-1 0 0,-1 1 0 0 0,0 1-31 0 0,2 1-28 0 0,-20-18 28 0 0,1 1 0 0 0,-1 0-1 0 0,0 1 1 0 0,0-1 0 0 0,1 0 0 0 0,-1 0 0 0 0,-1 0 0 0 0,1 1 0 0 0,0-1-1 0 0,0 0 1 0 0,-1 1 0 0 0,0-1 0 0 0,1 1 0 0 0,-1-1 0 0 0,0 1 0 0 0,0-1 0 0 0,0 0-1 0 0,-1 1 1 0 0,1-1 0 0 0,0 1 0 0 0,-1-1 0 0 0,0 0 0 0 0,1 1 0 0 0,-1-1-1 0 0,0 0 1 0 0,0 1 0 0 0,-1-1 0 0 0,1 0 0 0 0,0 0 0 0 0,-1 0 0 0 0,1 0-1 0 0,-1 0 1 0 0,1-1 0 0 0,-1 1 0 0 0,0 0 0 0 0,0-1 0 0 0,0 1 0 0 0,0-1 0 0 0,-1 1 0 0 0,-212 141 202 0 0,164-106-159 0 0,1 2 0 0 0,2 3 1 0 0,-38 42-44 0 0,22-18-2053 0 0,58-59-1812 0 0,2-6-3890 0 0,4-1-1560 0 0</inkml:trace>
</inkml:ink>
</file>

<file path=ppt/ink/ink6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3:25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440 516 0 0 0,'0'0'1768'0'0,"0"0"269"0"0,0 0 274 0 0,0 0 188 0 0,0 0-134 0 0,0 0-393 0 0,0 0-476 0 0,0 0-435 0 0,0 0-325 0 0,0 0-192 0 0,0 8-100 0 0,9 298 1829 0 0,13-119-2320 0 0,-20-117-2338 0 0,-12-63-2525 0 0,4-7-2031 0 0,4 0 4579 0 0,2 0-499 0 0</inkml:trace>
  <inkml:trace contextRef="#ctx0" brushRef="#br0" timeOffset="356.317">0 494 0 0 0,'0'0'1346'0'0,"0"0"-205"0"0,0 0 63 0 0,0 0 313 0 0,0 0 353 0 0,0 0 219 0 0,0 0-104 0 0,0 0-377 0 0,0 0-348 0 0,0 0-233 0 0,0 0-125 0 0,0 0-55 0 0,32-14-51 0 0,104-44-68 0 0,-27 34 500 0 0,218-5 365 0 0,-288 27-2116 0 0,32-2-462 0 0,-48 3-3853 0 0,-1 1-4238 0 0,-17 0 3357 0 0</inkml:trace>
  <inkml:trace contextRef="#ctx0" brushRef="#br0" timeOffset="759.99">768 895 2104 0 0,'0'0'1546'0'0,"0"0"-142"0"0,0 0 34 0 0,0 0 106 0 0,0 0 69 0 0,0 0-132 0 0,0 0-259 0 0,0 0-260 0 0,0 0-238 0 0,0 0-175 0 0,0 0-102 0 0,0 0-60 0 0,1 28-46 0 0,7 132 143 0 0,-2-94 661 0 0,0-17-3534 0 0,-5-17-9403 0 0,-1-32 8582 0 0</inkml:trace>
  <inkml:trace contextRef="#ctx0" brushRef="#br0" timeOffset="1018.196">591 899 1256 0 0,'0'0'1023'0'0,"0"0"-73"0"0,0 0 285 0 0,0 0 418 0 0,0 0 242 0 0,0 0-58 0 0,0 0-258 0 0,0 0-282 0 0,0 0-270 0 0,32-3-253 0 0,100-10-226 0 0,100-19-16 0 0,-208 29-2161 0 0,-8 3-7099 0 0,-15 0 8353 0 0,4 0-4499 0 0</inkml:trace>
  <inkml:trace contextRef="#ctx0" brushRef="#br0" timeOffset="1293.475">586 1245 0 0 0,'0'0'1654'0'0,"0"0"-37"0"0,0 0 314 0 0,0 0 326 0 0,0 0 125 0 0,0 0-190 0 0,0 0-434 0 0,0 0-460 0 0,0 0-422 0 0,32 0-297 0 0,102-4-221 0 0,13-18-342 0 0,-98 11-2012 0 0,-17 3-4280 0 0,-28 7 4853 0 0,6-1-5800 0 0</inkml:trace>
  <inkml:trace contextRef="#ctx0" brushRef="#br0" timeOffset="8271.983">1333 969 912 0 0,'0'0'2578'0'0,"0"0"-924"0"0,0 0-479 0 0,0 0-10 0 0,0 0 324 0 0,0 0 302 0 0,0 0 28 0 0,0 0-206 0 0,0 0-334 0 0,0 0-277 0 0,0 0-159 0 0,30-6-111 0 0,95-19-65 0 0,146-24 1755 0 0,-193 35-2516 0 0,-45 12-5612 0 0,-32 3-551 0 0,-1 1 2045 0 0,0-1-660 0 0</inkml:trace>
  <inkml:trace contextRef="#ctx0" brushRef="#br0" timeOffset="8981.97">1953 1138 0 0 0,'0'0'1618'0'0,"0"0"501"0"0,0 0 292 0 0,0 0-56 0 0,0 0-258 0 0,0 0-261 0 0,0 0-232 0 0,0 0-206 0 0,0 0-176 0 0,0 0-154 0 0,18-11-161 0 0,57-39-153 0 0,-12-17 731 0 0,93-113 80 0 0,-117 133-1430 0 0,1 1 0 0 0,3 2 0 0 0,40-32-135 0 0,-77 70-12 0 0,0 1 0 0 0,0 0 0 0 0,0 1 0 0 0,1 0 0 0 0,0 0 0 0 0,0 0 0 0 0,0 1 0 0 0,0 0 0 0 0,1 0 1 0 0,-1 0-1 0 0,1 1 0 0 0,-1 1 0 0 0,4-1 12 0 0,-9 3-13 0 0,-1 1 1 0 0,1 0 0 0 0,0 0-1 0 0,-1 0 1 0 0,1 0 0 0 0,-1 0-1 0 0,0 0 1 0 0,1 0 0 0 0,-1 1-1 0 0,0-1 1 0 0,0 0 0 0 0,-1 1-1 0 0,1-1 1 0 0,0 0 0 0 0,-1 1-1 0 0,0-1 1 0 0,1 1-1 0 0,-1-1 1 0 0,0 1 0 0 0,0-1-1 0 0,0 1 1 0 0,-1-1 0 0 0,1 1-1 0 0,-1-1 1 0 0,1 1 0 0 0,-1 0 12 0 0,1 5-2 0 0,-18 117 38 0 0,15-114-36 0 0,0 0 1 0 0,1 1-1 0 0,0-1 0 0 0,0 1 1 0 0,1 0-1 0 0,1 0 0 0 0,0-1 0 0 0,1 1 1 0 0,0 2-1 0 0,0-12 2 0 0,0 1 1 0 0,-1-1-1 0 0,1 1 0 0 0,0-1 1 0 0,1 1-1 0 0,-1-1 0 0 0,0 0 1 0 0,1 0-1 0 0,-1 0 0 0 0,1 1 1 0 0,0-2-1 0 0,0 1 1 0 0,0 0-1 0 0,0 0 0 0 0,0 0 1 0 0,0-1-1 0 0,0 1 0 0 0,1-1 1 0 0,-1 0-1 0 0,0 0 0 0 0,1 0 1 0 0,-1 0-1 0 0,1 0 1 0 0,-1 0-1 0 0,1 0 0 0 0,0-1 1 0 0,-1 0-1 0 0,1 1 0 0 0,-1-1 1 0 0,1 0-1 0 0,0 0 1 0 0,-1 0-1 0 0,1-1 0 0 0,0 1 1 0 0,2-1-3 0 0,89-38 248 0 0,188-206-139 0 0,-276 240-125 0 0,0-1 0 0 0,0 2 0 0 0,1-1 0 0 0,-1 1 0 0 0,1 0 1 0 0,0 0-1 0 0,0 1 0 0 0,0-1 0 0 0,1 2 0 0 0,-1-1 0 0 0,1 1 0 0 0,4-1 16 0 0,-1 44-127 0 0,-11 294 388 0 0,24-191-187 0 0,-24-139-62 0 0,0 7-1872 0 0,-8-18-9395 0 0,3 2 1496 0 0</inkml:trace>
  <inkml:trace contextRef="#ctx0" brushRef="#br0" timeOffset="14426.392">3658 476 392 0 0,'0'0'1592'0'0,"0"0"-590"0"0,0 0-157 0 0,0 0 246 0 0,0 0 388 0 0,0 0 262 0 0,0 0-8 0 0,0 0-211 0 0,0 0-296 0 0,0 0-261 0 0,0 0-186 0 0,-2-6-124 0 0,-5-19-83 0 0,-20 19 1304 0 0,-52 65-1345 0 0,67-49-526 0 0,-1 1 1 0 0,2 0-1 0 0,-1 0 0 0 0,1 1 0 0 0,1 0 1 0 0,0 1-1 0 0,1 0 0 0 0,1 1 1 0 0,0 0-1 0 0,0 0 0 0 0,2 1 0 0 0,0 0 1 0 0,0 0-1 0 0,1 0 0 0 0,1 1 0 0 0,1-1 1 0 0,0 1-1 0 0,0 14-5 0 0,4-27 25 0 0,-1 0-1 0 0,1 0 1 0 0,0 0 0 0 0,0 0 0 0 0,0 0-1 0 0,0 0 1 0 0,1-1 0 0 0,-1 1 0 0 0,1 0-1 0 0,0-1 1 0 0,-1 1 0 0 0,1-1 0 0 0,0 0-1 0 0,1 0 1 0 0,-1 1 0 0 0,0-1 0 0 0,0-1-1 0 0,1 1 1 0 0,0 0 0 0 0,-1-1-1 0 0,1 1 1 0 0,0-1 0 0 0,-1 0 0 0 0,1 0-1 0 0,0 0 1 0 0,0 0 0 0 0,0 0 0 0 0,2 0-25 0 0,88 4 1197 0 0,-74-11-1015 0 0,0-1 0 0 0,-1-1 0 0 0,1-1 0 0 0,-2-1 0 0 0,0 0 0 0 0,0-1 0 0 0,0-1 0 0 0,-2-1 0 0 0,0 0 0 0 0,0-1 0 0 0,-1 0 0 0 0,-1-1 0 0 0,0-1 0 0 0,-1 0 0 0 0,-1-1 0 0 0,0 0 0 0 0,1-5-182 0 0,6-5 11 0 0,-1 0 1 0 0,-1-1 0 0 0,-2-1 0 0 0,-1 0 0 0 0,-1-1-1 0 0,-2-1 1 0 0,0 1 0 0 0,1-19-12 0 0,-8 36-68 0 0,-1-1 0 0 0,0 0 1 0 0,-1 0-1 0 0,0 0 0 0 0,-1 0 0 0 0,-1 0 0 0 0,0 0 1 0 0,-1 1-1 0 0,-1-1 0 0 0,0 0 0 0 0,-1 1 0 0 0,0 0 1 0 0,-1-1-1 0 0,0 2 0 0 0,-1-1 0 0 0,-1 1 0 0 0,0 0 1 0 0,0 0-1 0 0,-1 1 0 0 0,-8-8 68 0 0,13 15-37 0 0,-1 0-1 0 0,1 1 1 0 0,-1-1-1 0 0,0 1 1 0 0,0 0 0 0 0,-1 0-1 0 0,1 1 1 0 0,-1-1 0 0 0,1 1-1 0 0,-1 0 1 0 0,0 0-1 0 0,0 1 1 0 0,0-1 0 0 0,0 1-1 0 0,0 0 1 0 0,0 1 0 0 0,0-1-1 0 0,0 1 1 0 0,0 0-1 0 0,0 0 1 0 0,0 0 0 0 0,0 1-1 0 0,0 0 1 0 0,0 0 0 0 0,0 0-1 0 0,0 0 1 0 0,0 1-1 0 0,0 0 1 0 0,0 0 0 0 0,1 0-1 0 0,-1 1 1 0 0,1 0 0 0 0,0 0-1 0 0,0 0 1 0 0,0 0-1 0 0,-2 2 38 0 0,-4 6 5 0 0,1 0-1 0 0,0 1 0 0 0,1 0 0 0 0,1 0 1 0 0,0 0-1 0 0,0 1 0 0 0,1 0 0 0 0,1 0 1 0 0,0 1-1 0 0,1 0 0 0 0,1 0 0 0 0,0 0 1 0 0,1 0-1 0 0,0 0 0 0 0,1 0 0 0 0,0 1 1 0 0,2-1-1 0 0,-1 0 0 0 0,2 1 0 0 0,0-1 1 0 0,1 0-1 0 0,0 0 0 0 0,1 0 0 0 0,0-1 1 0 0,1 1-1 0 0,1-1 0 0 0,2 4-4 0 0,7 2-7 0 0,0 0 0 0 0,1-1 1 0 0,1 0-1 0 0,0-1 0 0 0,1-1 0 0 0,1-1 0 0 0,1-1 0 0 0,0-1 1 0 0,1 0-1 0 0,0-1 0 0 0,1-2 0 0 0,0 0 0 0 0,1-1 0 0 0,-1-2 1 0 0,2 0-1 0 0,13 2 7 0 0,35 1-2721 0 0,-49-9-1920 0 0,1-1-4709 0 0,-22 0 8297 0 0,4 0-1660 0 0</inkml:trace>
  <inkml:trace contextRef="#ctx0" brushRef="#br0" timeOffset="14750.512">3327 929 5417 0 0,'0'0'1990'0'0,"0"0"-798"0"0,0 0 150 0 0,0 0 338 0 0,0 0 149 0 0,0 0-108 0 0,0 0-322 0 0,0 0-293 0 0,32 11-202 0 0,105 33-148 0 0,-40-29 208 0 0,-75-16-752 0 0,205-16 1054 0 0,-120 2-1540 0 0,73-14-901 0 0,-122 16-3516 0 0,0-4-3920 0 0,-43 13 1584 0 0</inkml:trace>
  <inkml:trace contextRef="#ctx0" brushRef="#br0" timeOffset="15224.146">3682 1146 11018 0 0,'0'0'1059'0'0,"0"0"-321"0"0,0 0-81 0 0,0 0 203 0 0,0 0 167 0 0,0 0-45 0 0,0 0-183 0 0,0 0-254 0 0,0 0-191 0 0,0 0-126 0 0,-7 31-64 0 0,-20 99-35 0 0,21-34 162 0 0,27 73 418 0 0,-12-157 1996 0 0,0-47-14 0 0,-7 21-3091 0 0,6-17 541 0 0,2-1 1 0 0,0 2-1 0 0,3-1 0 0 0,0 2 1 0 0,1-1-1 0 0,16-21-141 0 0,-15 27 26 0 0,2 1-1 0 0,0 1 1 0 0,1 0-1 0 0,1 1 1 0 0,1 1-1 0 0,1 1 1 0 0,0 1-1 0 0,23-14-25 0 0,-42 30-6 0 0,0 1 0 0 0,1 0 0 0 0,-1 0-1 0 0,0-1 1 0 0,0 1 0 0 0,1 1 0 0 0,-1-1 0 0 0,0 0 0 0 0,1 1-1 0 0,-1-1 1 0 0,0 1 0 0 0,1 0 0 0 0,-1-1 0 0 0,1 1 0 0 0,-1 0-1 0 0,1 1 1 0 0,-1-1 0 0 0,1 0 0 0 0,-1 1 0 0 0,0-1 0 0 0,1 1-1 0 0,-1 0 1 0 0,0 0 0 0 0,1 0 0 0 0,-1 0 0 0 0,0 0 0 0 0,0 1-1 0 0,0-1 1 0 0,0 0 0 0 0,0 1 0 0 0,0 0 0 0 0,1 0 6 0 0,11 137-3170 0 0,-2-123-899 0 0,-3-13-4238 0 0,-4-3-1558 0 0</inkml:trace>
</inkml:ink>
</file>

<file path=ppt/ink/ink6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3:44.8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1 325 2024 0 0,'0'0'1757'0'0,"0"0"-873"0"0,0 0-276 0 0,0 0 184 0 0,0 0 417 0 0,0 0 346 0 0,0 0 66 0 0,0 0-203 0 0,0 0-309 0 0,0 0-279 0 0,34-7-181 0 0,108-21-110 0 0,1 7 625 0 0,-97 16-1110 0 0,1 2 0 0 0,0 2 0 0 0,-1 2 1 0 0,9 3-55 0 0,-38 7-2506 0 0,-33 4-6099 0 0,9-11 3340 0 0</inkml:trace>
  <inkml:trace contextRef="#ctx0" brushRef="#br0" timeOffset="262.479">91 575 4289 0 0,'0'0'1184'0'0,"0"0"-108"0"0,0 0 85 0 0,0 0 198 0 0,0 0 164 0 0,0 0-52 0 0,34-1-242 0 0,108-2-302 0 0,60-21 669 0 0,-138 11-1768 0 0,70-15-3666 0 0,-66 13-4468 0 0,-46 11 4807 0 0</inkml:trace>
  <inkml:trace contextRef="#ctx0" brushRef="#br0" timeOffset="519.131">1536 78 2369 0 0,'0'0'1322'0'0,"0"0"23"0"0,0 0 66 0 0,0 0 97 0 0,-37 18-20 0 0,-118 61-242 0 0,68-14 138 0 0,78-54-1217 0 0,3-6-84 0 0,0 1 0 0 0,1 0 0 0 0,0 0 0 0 0,0 0 0 0 0,0 0 0 0 0,1 1 0 0 0,-1 0 0 0 0,2 0 0 0 0,-1 0 0 0 0,1 0 0 0 0,0 1 0 0 0,1-1 0 0 0,-1 1 0 0 0,1 0 0 0 0,1-1 0 0 0,0 1 0 0 0,0 0 0 0 0,0 0-1 0 0,1 0 1 0 0,0 0 0 0 0,1 0 0 0 0,0 0 0 0 0,0 0 0 0 0,1 0 0 0 0,0-1 0 0 0,0 1 0 0 0,0-1 0 0 0,1 1 0 0 0,1-1 0 0 0,-1 0 0 0 0,1 0 0 0 0,1 1-83 0 0,9 4 265 0 0,1-1 0 0 0,0-1 0 0 0,1-1 0 0 0,0 0 0 0 0,1-1 0 0 0,0 0 0 0 0,0-2 0 0 0,0 0 1 0 0,1 0-1 0 0,0-2 0 0 0,0-1 0 0 0,0 0 0 0 0,1-1 0 0 0,-1-1 0 0 0,0 0 0 0 0,1-2 0 0 0,-1 0 0 0 0,1-1 0 0 0,9-3-265 0 0,3 0 488 0 0,0-2-1 0 0,0-1 1 0 0,-1-1-1 0 0,0-2 1 0 0,-1-1 0 0 0,0-2-1 0 0,-1 0 1 0 0,26-18-488 0 0,-37 20 158 0 0,0-1 1 0 0,0 0-1 0 0,-1-2 1 0 0,-1 1-1 0 0,0-2 1 0 0,-1 0-1 0 0,-1-1 1 0 0,11-16-159 0 0,-20 28-85 0 0,-1-1 1 0 0,1 0-1 0 0,-1-1 1 0 0,0 1 0 0 0,0 0-1 0 0,-1-1 1 0 0,0 0-1 0 0,0 0 1 0 0,0 1 0 0 0,-1-1-1 0 0,0 0 1 0 0,-1 0 0 0 0,1 0-1 0 0,-1 0 1 0 0,-1-1-1 0 0,1 1 1 0 0,-1 0 0 0 0,0 1-1 0 0,-1-1 1 0 0,0 0 0 0 0,0 0-1 0 0,0 1 1 0 0,-1-1-1 0 0,0 1 1 0 0,0-1 0 0 0,-1 1-1 0 0,0 0 1 0 0,-1-1 84 0 0,-85-71-5210 0 0,22 42-3174 0 0,35 24-175 0 0</inkml:trace>
  <inkml:trace contextRef="#ctx0" brushRef="#br0" timeOffset="698.391">873 317 9026 0 0,'0'0'2100'0'0,"0"0"-261"0"0,43 3-265 0 0,139 10-60 0 0,369 12 4802 0 0,-2 28-4167 0 0,-367-33-4021 0 0,-1 2-3776 0 0,-141-18-1389 0 0,-13-4-2924 0 0</inkml:trace>
</inkml:ink>
</file>

<file path=ppt/ink/ink6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3:50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0 383 0 0 0,'0'0'429'0'0,"0"0"170"0"0,0 0 441 0 0,0 0 465 0 0,0 0 252 0 0,0 0-19 0 0,0 0-188 0 0,0 0-187 0 0,0 0-128 0 0,31-4-79 0 0,94-10-90 0 0,178-12 3062 0 0,-111 10-3895 0 0,-111 13-3205 0 0,-70 1-552 0 0,-7 1 398 0 0,0 1-3959 0 0,-3 0 5993 0 0</inkml:trace>
  <inkml:trace contextRef="#ctx0" brushRef="#br0" timeOffset="274.644">74 567 2937 0 0,'0'0'2429'0'0,"0"0"-1510"0"0,0 0-563 0 0,0 0 195 0 0,0 0 481 0 0,0 0 374 0 0,0 0 148 0 0,0 0-123 0 0,0 0-251 0 0,0 0-275 0 0,34 2-228 0 0,106 3-164 0 0,-21-23 181 0 0,143-26-142 0 0,-179 31-2725 0 0,0 0-3427 0 0,-54 6-2068 0 0,-22 7 5973 0 0</inkml:trace>
  <inkml:trace contextRef="#ctx0" brushRef="#br0" timeOffset="692.178">387 0 3697 0 0,'0'0'1028'0'0,"0"0"-246"0"0,0 0-56 0 0,0 0 169 0 0,0 0 236 0 0,0 0 96 0 0,0 0-91 0 0,0 0-154 0 0,0 0-119 0 0,0 0-24 0 0,0 0-6 0 0,0 0 5 0 0,0 0 22 0 0,9 17 12 0 0,31 52-1 0 0,19-13 960 0 0,-45-48-1514 0 0,174 76 1307 0 0,-57-45-1404 0 0,-94-29-166 0 0,-16-4-44 0 0,-10-4-6 0 0,-1 0 0 0 0,1 2 0 0 0,-1-1 1 0 0,1 1-1 0 0,-1 0 0 0 0,-1 1 0 0 0,1 0 0 0 0,-1 1 0 0 0,0 0 0 0 0,3 3-4 0 0,-11-7 1 0 0,0 1 0 0 0,0-1 0 0 0,0 1 0 0 0,0 0 1 0 0,-1-1-1 0 0,1 1 0 0 0,-1 0 0 0 0,0-1 0 0 0,0 1 1 0 0,0 0-1 0 0,0-1 0 0 0,0 1 0 0 0,-1 0 0 0 0,1-1 0 0 0,-1 1 1 0 0,1 0-1 0 0,-1-1 0 0 0,0 1 0 0 0,0-1 0 0 0,-1 1 1 0 0,1-1-1 0 0,0 0 0 0 0,-1 1 0 0 0,1-1 0 0 0,-1 0 1 0 0,0 0-1 0 0,0 0 0 0 0,0 0 0 0 0,0 0 0 0 0,0-1 1 0 0,0 1-1 0 0,-1 0-1 0 0,-2 5-1 0 0,-29 28 14 0 0,0 0 1 0 0,-3-3-1 0 0,0 0 0 0 0,-4-2-13 0 0,-79 69 10 0 0,107-86-6 0 0,-8 4-6 0 0,2 0-1 0 0,0 2 1 0 0,1 1-1 0 0,2 0 0 0 0,-1 1 1 0 0,2 0-1 0 0,1 2 1 0 0,0 2 2 0 0,4 26-519 0 0,30-27-5012 0 0,6-18-5219 0 0,-20-6 5789 0 0</inkml:trace>
</inkml:ink>
</file>

<file path=ppt/ink/ink6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3:59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310 348 3417 0 0,'0'0'863'0'0,"0"0"-215"0"0,0 0-91 0 0,0 0 145 0 0,0 0 266 0 0,0 0 205 0 0,0 0-40 0 0,0 0-250 0 0,0 0-327 0 0,0 0-255 0 0,0 0-81 0 0,5-2 11 0 0,-2 1-140 0 0,0 0 1 0 0,1 0-1 0 0,-1 1 1 0 0,1-1-1 0 0,-1 1 0 0 0,1 0 1 0 0,0 0-1 0 0,-1 0 1 0 0,1 1-1 0 0,-1-1 1 0 0,1 1-1 0 0,-1-1 0 0 0,1 1 1 0 0,-1 1-1 0 0,0-1 1 0 0,0 0-1 0 0,1 1 1 0 0,-1-1-1 0 0,0 1 0 0 0,0 0 1 0 0,0 0-1 0 0,0 0 1 0 0,-1 1-1 0 0,1-1 0 0 0,-1 1 1 0 0,1-1-1 0 0,0 2-91 0 0,2 10 300 0 0,-1-1 1 0 0,0 1-1 0 0,-1 0 0 0 0,0 0 0 0 0,-1 1 0 0 0,-1-1 0 0 0,0 0 0 0 0,-1 1 0 0 0,0-1 0 0 0,-1 1 0 0 0,-3 8-300 0 0,3-4 99 0 0,-31 238 474 0 0,27-194-1108 0 0,-1-62-5517 0 0,5-1-2792 0 0,1 0 6182 0 0</inkml:trace>
  <inkml:trace contextRef="#ctx0" brushRef="#br0" timeOffset="367.917">0 388 512 0 0,'0'0'770'0'0,"0"0"19"0"0,0 0 263 0 0,0 0 446 0 0,0 0 364 0 0,0 0 54 0 0,0 0-253 0 0,0 0-336 0 0,0 0-264 0 0,0 0-148 0 0,0 0-78 0 0,0 0-44 0 0,38-8-43 0 0,119-27-47 0 0,-33 19 517 0 0,292-27 207 0 0,-411 42-1752 0 0,36-1-461 0 0,-18 5-5501 0 0,-20 0 1567 0 0,-2 1-2259 0 0</inkml:trace>
  <inkml:trace contextRef="#ctx0" brushRef="#br0" timeOffset="679.013">742 727 1192 0 0,'0'0'1337'0'0,"0"0"-344"0"0,0 0-130 0 0,0 0 181 0 0,0 0 220 0 0,0 0 35 0 0,0 0-136 0 0,0 0-207 0 0,0 0-149 0 0,0 0-52 0 0,0 0-60 0 0,0 0-91 0 0,3 15-52 0 0,13 77 392 0 0,-17 62 197 0 0,-6-138-2003 0 0,6-14-3147 0 0,0-1-3888 0 0,1-1 5056 0 0</inkml:trace>
  <inkml:trace contextRef="#ctx0" brushRef="#br0" timeOffset="1005.419">543 720 1960 0 0,'0'0'714'0'0,"0"0"-126"0"0,0 0 275 0 0,0 0 421 0 0,0 0 302 0 0,0 0 6 0 0,0 0-261 0 0,0 0-268 0 0,0 0-225 0 0,0 0-197 0 0,33-3-181 0 0,101-7-156 0 0,3 7-94 0 0,-89 4-2499 0 0,-39 3 389 0 0,-3-1-5677 0 0,-6-3 5909 0 0</inkml:trace>
  <inkml:trace contextRef="#ctx0" brushRef="#br0" timeOffset="1250.008">538 1040 0 0 0,'0'0'768'0'0,"0"0"882"0"0,0 0 410 0 0,0 0 22 0 0,0 0-275 0 0,0 0-448 0 0,31-5-405 0 0,101-16-306 0 0,45-27 292 0 0,-98 28-1788 0 0,-26 11-5402 0 0,-39 9 1080 0 0</inkml:trace>
  <inkml:trace contextRef="#ctx0" brushRef="#br0" timeOffset="1563.139">1357 591 3289 0 0,'0'0'2632'0'0,"0"0"-1453"0"0,0 0-479 0 0,0 0 237 0 0,0 0 344 0 0,0 0 210 0 0,0 0-69 0 0,0 0-277 0 0,0 0-242 0 0,31-3-189 0 0,99-7-150 0 0,119-29 1025 0 0,-227 36-1703 0 0,54-12-2688 0 0,-74 15 2164 0 0,-1 0-4531 0 0,0 0 1534 0 0,-1 0-1853 0 0</inkml:trace>
  <inkml:trace contextRef="#ctx0" brushRef="#br0" timeOffset="1853.126">1462 760 3025 0 0,'0'0'1152'0'0,"0"0"176"0"0,0 0 497 0 0,0 0 167 0 0,0 0-104 0 0,0 0-431 0 0,0 0-465 0 0,0 0-272 0 0,0 0-232 0 0,212-29-136 0 0,-177 18-128 0 0,3 3-144 0 0,1-3-176 0 0,-4 0-288 0 0,2 0-536 0 0,1 0-1280 0 0,-14 4-1961 0 0,-7 3-3601 0 0</inkml:trace>
  <inkml:trace contextRef="#ctx0" brushRef="#br0" timeOffset="2597.369">2438 517 0 0 0,'0'0'1359'0'0,"0"0"-426"0"0,0 0-74 0 0,0 0 230 0 0,0 0 259 0 0,0 0 127 0 0,0 0-119 0 0,0 0-220 0 0,0 0-222 0 0,-13 35-182 0 0,-39 106-144 0 0,1-30 727 0 0,-31 18 696 0 0,68-115-869 0 0,16-21 1537 0 0,204-283-820 0 0,-40 70-1651 0 0,-162 215-211 0 0,1 0-1 0 0,0 0 0 0 0,0 0 1 0 0,1 1-1 0 0,-1 0 1 0 0,1 0-1 0 0,0 0 0 0 0,0 1 1 0 0,0 0-1 0 0,0 0 1 0 0,1 0-1 0 0,-1 1 0 0 0,4-1 4 0 0,-1 41-56 0 0,-18 79 134 0 0,3-45-62 0 0,7-70-12 0 0,1-1 1 0 0,-1 0-1 0 0,0 1 0 0 0,1-1 1 0 0,-1 0-1 0 0,1 0 1 0 0,-1 0-1 0 0,1 0 1 0 0,0-1-1 0 0,-1 1 0 0 0,1 0 1 0 0,0-1-1 0 0,0 1 1 0 0,-1-1-1 0 0,1 1 0 0 0,0-1 1 0 0,0 0-1 0 0,0 0 1 0 0,0 0-1 0 0,0 0 1 0 0,-1 0-1 0 0,1 0 0 0 0,0 0 1 0 0,0-1-1 0 0,0 1 1 0 0,0-1-1 0 0,-1 1 0 0 0,1-1 1 0 0,1 0-5 0 0,101-64 193 0 0,-65 37-178 0 0,3 2 0 0 0,0 2-1 0 0,1 1 1 0 0,1 2 0 0 0,37-11-15 0 0,-80 31-1 0 0,1 0 0 0 0,-1 1 0 0 0,0-1 1 0 0,1 0-1 0 0,-1 1 0 0 0,1-1 1 0 0,-1 0-1 0 0,1 1 0 0 0,-1 0 0 0 0,1-1 1 0 0,-1 1-1 0 0,1 0 0 0 0,-1 0 1 0 0,1 0-1 0 0,0 0 0 0 0,-1 0 0 0 0,1 0 1 0 0,-1 0-1 0 0,1 1 0 0 0,-1-1 1 0 0,1 0-1 0 0,-1 1 0 0 0,1-1 0 0 0,-1 1 1 0 0,1 0-1 0 0,-1-1 0 0 0,0 1 1 0 0,1 0-1 0 0,-1 0 0 0 0,0 0 0 0 0,0 0 1 0 0,1 0-1 0 0,-1 0 0 0 0,0 1 0 0 0,0-1 1 0 0,0 0-1 0 0,-1 0 0 0 0,1 1 1 0 0,0-1-1 0 0,0 0 0 0 0,-1 1 0 0 0,1-1 1 0 0,-1 1-1 0 0,1-1 0 0 0,-1 1 1 0 0,1-1-1 0 0,-1 1 0 0 0,0 0 0 0 0,0-1 1 0 0,0 1-1 0 0,0-1 0 0 0,0 1 1 0 0,0-1-1 0 0,-1 2 1 0 0,-19 199 264 0 0,18-194-283 0 0,0 0 0 0 0,1 0 0 0 0,0 0-1 0 0,0 0 1 0 0,1 0 0 0 0,0 0 0 0 0,0 0 0 0 0,1 0 0 0 0,0 1 0 0 0,1-2 0 0 0,-1 1 0 0 0,1 0-1 0 0,1 0 1 0 0,0 0 0 0 0,2 5 19 0 0,19-2-3053 0 0,-6-10-4255 0 0,-10-1 1427 0 0,-1 0 796 0 0</inkml:trace>
  <inkml:trace contextRef="#ctx0" brushRef="#br0" timeOffset="7305.38">3879 403 0 0 0,'0'0'627'0'0,"0"0"816"0"0,0 0 352 0 0,0 0 63 0 0,0 0-41 0 0,0 0-128 0 0,0 0-209 0 0,0 0-226 0 0,-15-12-241 0 0,-47-37-237 0 0,25 36 298 0 0,26 15-962 0 0,0 1 1 0 0,0-1 0 0 0,1 2-1 0 0,-1-1 1 0 0,1 1 0 0 0,0 1-1 0 0,0 0 1 0 0,1 1 0 0 0,-1-1-1 0 0,1 2 1 0 0,-3 2-113 0 0,5-4 44 0 0,-3 1-38 0 0,0 1 1 0 0,1 0-1 0 0,0 0 1 0 0,0 1-1 0 0,1 1 1 0 0,0-1-1 0 0,1 1 1 0 0,-1 0-1 0 0,2 1 1 0 0,-1 0-1 0 0,1 0 1 0 0,1 0-1 0 0,0 1 1 0 0,0 0-1 0 0,1 0 1 0 0,1 0-1 0 0,0 0 1 0 0,0 1-1 0 0,1-1 0 0 0,1 1 1 0 0,-1-1-1 0 0,2 12-6 0 0,2-19 30 0 0,0-1 0 0 0,0 1 0 0 0,1 0 0 0 0,-1-1 0 0 0,1 0 0 0 0,0 1 0 0 0,0-1 0 0 0,0 0 0 0 0,0 0-1 0 0,1-1 1 0 0,-1 1 0 0 0,1-1 0 0 0,0 0 0 0 0,-1 0 0 0 0,1 0 0 0 0,0 0 0 0 0,0-1 0 0 0,0 1 0 0 0,1-1-1 0 0,-1 0 1 0 0,0 0 0 0 0,0-1 0 0 0,1 1 0 0 0,-1-1 0 0 0,0 0 0 0 0,1 0 0 0 0,-1 0 0 0 0,0-1-1 0 0,1 0 1 0 0,-1 1 0 0 0,0-2-30 0 0,-3 2 18 0 0,23-3 187 0 0,-1-2 1 0 0,-1 0-1 0 0,1-2 1 0 0,-1-1 0 0 0,0 0-1 0 0,0-2 1 0 0,-1 0-1 0 0,-1-2 1 0 0,0 0-1 0 0,0-1 1 0 0,-1-1 0 0 0,-1-1-1 0 0,2-2-205 0 0,-5 6 47 0 0,0 0-1 0 0,-2-1 0 0 0,1-1 1 0 0,-1 0-1 0 0,-1-1 0 0 0,0 0 1 0 0,-1 0-1 0 0,-1-1 1 0 0,0-1-1 0 0,-1 0 0 0 0,-1 0 1 0 0,0-1-1 0 0,-1 0 0 0 0,-1 0 1 0 0,-1-1-1 0 0,0 0 0 0 0,1-14-46 0 0,-4 23-23 0 0,0 0 0 0 0,-1 0 0 0 0,0 0 0 0 0,-1 0-1 0 0,0 0 1 0 0,0-1 0 0 0,-1 1 0 0 0,0 0 0 0 0,0 0-1 0 0,-1 0 1 0 0,0 0 0 0 0,-1 1 0 0 0,0-1 0 0 0,-1 0-1 0 0,1 1 1 0 0,-2 0 0 0 0,1 0 0 0 0,-1 0 0 0 0,0 1-1 0 0,-1-1 1 0 0,0 1 0 0 0,0 0 0 0 0,0 1 0 0 0,-1 0-1 0 0,0 0 1 0 0,0 0 0 0 0,0 1 0 0 0,-1 0-1 0 0,0 0 1 0 0,-5-2 23 0 0,4 5-19 0 0,0-1-1 0 0,0 2 1 0 0,0-1 0 0 0,0 1-1 0 0,-1 0 1 0 0,1 1-1 0 0,0 0 1 0 0,0 1-1 0 0,0 0 1 0 0,-1 0 0 0 0,1 1-1 0 0,0 0 1 0 0,0 1-1 0 0,1-1 1 0 0,-1 2-1 0 0,1-1 1 0 0,-1 1 0 0 0,1 1-1 0 0,0 0 1 0 0,0 0-1 0 0,1 0 1 0 0,0 1-1 0 0,0 0 1 0 0,0 0 0 0 0,1 1-1 0 0,-1 0 1 0 0,2 0-1 0 0,-1 0 1 0 0,1 1-1 0 0,-2 3 20 0 0,2-3 11 0 0,0 1 0 0 0,0-1 0 0 0,0 1-1 0 0,1-1 1 0 0,1 1 0 0 0,0 0 0 0 0,0 1-1 0 0,0-1 1 0 0,1 0 0 0 0,1 1 0 0 0,0-1-1 0 0,0 1 1 0 0,1 0 0 0 0,0-1-1 0 0,0 1 1 0 0,1-1 0 0 0,0 1 0 0 0,1-1-1 0 0,0 1 1 0 0,1-1 0 0 0,0 0 0 0 0,2 4-11 0 0,12 9-7 0 0,2 0 1 0 0,0-1 0 0 0,1-2 0 0 0,1 1-1 0 0,1-2 1 0 0,1-1 0 0 0,0-1 0 0 0,1-1 0 0 0,1-1-1 0 0,0-1 1 0 0,1-1 0 0 0,1-1 0 0 0,-1-2-1 0 0,23 5 7 0 0,-44-12-23 0 0,98 25-1807 0 0,-69-22-1406 0 0,1 0-3570 0 0,-27-4 4623 0 0,4 2-3265 0 0</inkml:trace>
  <inkml:trace contextRef="#ctx0" brushRef="#br0" timeOffset="7599.256">3329 834 1856 0 0,'0'0'2457'0'0,"0"0"-41"0"0,0 0-50 0 0,0 0-101 0 0,38 4-290 0 0,126 14-403 0 0,115-11 2618 0 0,-201-7-3492 0 0,27-1-457 0 0,-1 4 1 0 0,79 14-242 0 0,-164-15-719 0 0,2 0-2005 0 0,-8 2-4766 0 0,-9-1-1855 0 0</inkml:trace>
  <inkml:trace contextRef="#ctx0" brushRef="#br0" timeOffset="8035.336">3756 1173 5505 0 0,'0'0'2206'0'0,"0"0"-356"0"0,0 0-193 0 0,0 0-87 0 0,0 0-183 0 0,0 0-287 0 0,0 0-289 0 0,0 0-255 0 0,0 0-165 0 0,0 0-102 0 0,0 0-27 0 0,5 33-18 0 0,14 105 0 0 0,-21-79 213 0 0,-3-46-215 0 0,1-2 54 0 0,-2 14 2896 0 0,4-85-720 0 0,9 39-2361 0 0,1 1 1 0 0,1-1-1 0 0,1 2 1 0 0,0-1 0 0 0,2 1-1 0 0,0 1 1 0 0,1 0 0 0 0,1 1-1 0 0,0 0 1 0 0,2 1-1 0 0,-1 1 1 0 0,2 0 0 0 0,4-1-112 0 0,104-67 242 0 0,-123 81-250 0 0,0 1 0 0 0,-1-1 0 0 0,1 1-1 0 0,0 0 1 0 0,0 0 0 0 0,0 0 0 0 0,0 0-1 0 0,0 1 1 0 0,0-1 0 0 0,0 0-1 0 0,0 1 1 0 0,0-1 0 0 0,1 1 0 0 0,-1 0-1 0 0,0 0 1 0 0,0 0 0 0 0,0 0 0 0 0,0 0-1 0 0,1 0 1 0 0,-1 0 0 0 0,0 1 0 0 0,0-1-1 0 0,0 1 1 0 0,0 0 0 0 0,0-1 0 0 0,0 1-1 0 0,0 0 1 0 0,0 0 0 0 0,0 0 0 0 0,0 1-1 0 0,-1-1 1 0 0,1 0 0 0 0,0 1 0 0 0,-1-1-1 0 0,1 1 1 0 0,-1-1 0 0 0,0 1 0 0 0,1 0-1 0 0,-1 0 1 0 0,0 0 0 0 0,0-1-1 0 0,0 1 1 0 0,0 0 0 0 0,0 0 0 0 0,-1 0-1 0 0,1 1 1 0 0,-1-1 0 0 0,1 0 0 0 0,-1 0-1 0 0,0 0 1 0 0,1 0 0 0 0,-1 2 8 0 0,-3 77-2056 0 0,-1-55-1696 0 0,-3-1-4531 0 0,6-21-1981 0 0</inkml:trace>
</inkml:ink>
</file>

<file path=ppt/ink/ink6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1.9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 9 0 0 0,'0'0'1095'0'0,"0"0"651"0"0,0 0 111 0 0,0 0 69 0 0,0 0 203 0 0,0 0 35 0 0,0 0-196 0 0,0 0-325 0 0,0 0-413 0 0,0 0-354 0 0,0 0-221 0 0,0 0-150 0 0,-5-1-67 0 0,-21-5 798 0 0,72 6 1203 0 0,-46 0-2416 0 0,4-2-2989 0 0,3 3-9545 0 0,-7 0 6058 0 0</inkml:trace>
</inkml:ink>
</file>

<file path=ppt/ink/ink6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2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1 3249 0 0,'0'0'1985'0'0,"0"0"-132"0"0,0 0-50 0 0,0 0 104 0 0,0 0 77 0 0,0 0-134 0 0,0 0-367 0 0,0 0-421 0 0,0 0-358 0 0,0 0-256 0 0,0 0-131 0 0,0 0-51 0 0,0 0-26 0 0,-3 18 654 0 0,0-7-6415 0 0,0-7-120 0 0,0 0-3242 0 0</inkml:trace>
</inkml:ink>
</file>

<file path=ppt/ink/ink6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29.3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951 96 0 0 0,'0'0'826'0'0,"0"0"583"0"0,0 0 18 0 0,0 0-113 0 0,0 0-55 0 0,2-7-3 0 0,15-37 1316 0 0,-19 15 3306 0 0,-21 16-3843 0 0,-38 11-1870 0 0,57 2-7 0 0,-24 4-178 0 0,0 1-1 0 0,0 2 1 0 0,0 0 0 0 0,1 2 0 0 0,-23 11 20 0 0,-7 2 6 0 0,13-7-14 0 0,1 3 0 0 0,1 2 1 0 0,0 1-1 0 0,2 2 0 0 0,-14 12 8 0 0,53-35-15 0 0,0 0-1 0 0,0 1 1 0 0,0 0-1 0 0,0-1 1 0 0,1 1 0 0 0,-1 0-1 0 0,0-1 1 0 0,0 1-1 0 0,0 0 1 0 0,1 0-1 0 0,-1-1 1 0 0,0 1 0 0 0,1 0-1 0 0,-1 0 1 0 0,1 0-1 0 0,-1 0 1 0 0,1 0-1 0 0,0 0 1 0 0,-1 0-1 0 0,1 0 1 0 0,0 0 0 0 0,0 0-1 0 0,-1 0 1 0 0,1 0-1 0 0,0 0 1 0 0,0 1-1 0 0,0-1 1 0 0,0 0-1 0 0,0 0 1 0 0,1 0 0 0 0,-1 0-1 0 0,0 0 1 0 0,0 0-1 0 0,1 0 1 0 0,-1 0-1 0 0,1 0 1 0 0,-1 0 0 0 0,1 0-1 0 0,-1 0 1 0 0,1 0-1 0 0,0 0 1 0 0,-1-1-1 0 0,1 1 1 0 0,0 0-1 0 0,-1 0 1 0 0,1-1 0 0 0,0 1-1 0 0,0 0 1 0 0,0-1-1 0 0,0 1 1 0 0,0-1-1 0 0,0 1 1 0 0,0-1 0 0 0,1 1 15 0 0,56 23-63 0 0,-14-15 148 0 0,-1-2-1 0 0,1-2 1 0 0,0-2 0 0 0,23-2-85 0 0,-34 4 71 0 0,-32-5-63 0 0,-1 0 0 0 0,1 1 1 0 0,-1-1-1 0 0,0 0 0 0 0,1 1 0 0 0,-1-1 1 0 0,1 0-1 0 0,-1 1 0 0 0,0-1 0 0 0,1 1 1 0 0,-1-1-1 0 0,0 1 0 0 0,0-1 0 0 0,1 1 1 0 0,-1-1-1 0 0,0 0 0 0 0,0 1 0 0 0,0-1 1 0 0,0 1-1 0 0,0-1 0 0 0,1 1 1 0 0,-1 0-1 0 0,0-1 0 0 0,0 1 0 0 0,0-1 1 0 0,0 1-1 0 0,-1-1 0 0 0,1 1 0 0 0,0-1 1 0 0,0 1-1 0 0,0-1 0 0 0,0 1 0 0 0,0-1 1 0 0,-1 1-1 0 0,1-1 0 0 0,0 0 0 0 0,0 1 1 0 0,-1-1-1 0 0,1 1 0 0 0,0-1 0 0 0,-1 1 1 0 0,1-1-1 0 0,0 0 0 0 0,-1 1 0 0 0,1-1 1 0 0,-1 0-1 0 0,1 1 0 0 0,0-1 0 0 0,-1 0 1 0 0,1 0-1 0 0,-1 0 0 0 0,1 1 0 0 0,-1-1 1 0 0,1 0-1 0 0,-1 0 0 0 0,1 0 1 0 0,-1 0-1 0 0,1 0 0 0 0,-1 0 0 0 0,1 0 1 0 0,-1 0-9 0 0,-325 249 688 0 0,305-235-676 0 0,0 2 1 0 0,1 0-1 0 0,0 1 1 0 0,1 1-1 0 0,2 1 1 0 0,0 1-1 0 0,0 0 1 0 0,2 1 0 0 0,1 1-1 0 0,-2 5-12 0 0,14-25 5 0 0,0 1-1 0 0,1 0 1 0 0,0-1-1 0 0,-1 1 1 0 0,1 0-1 0 0,0 0 1 0 0,0 0-1 0 0,0 0 1 0 0,1 0-1 0 0,-1 0 1 0 0,1 0-1 0 0,0 0 1 0 0,-1 0-1 0 0,1 0 1 0 0,1 0-1 0 0,-1 0 1 0 0,0 0 0 0 0,1 1-1 0 0,0-1 1 0 0,-1 0-1 0 0,1-1 1 0 0,0 1-1 0 0,1 0 1 0 0,-1 0-1 0 0,0 0 1 0 0,1-1-1 0 0,0 1 1 0 0,-1 0-1 0 0,1-1 1 0 0,0 0-1 0 0,0 1 1 0 0,1-1-1 0 0,-1 0 1 0 0,0 0 0 0 0,1 0-1 0 0,-1-1 1 0 0,1 1-1 0 0,0 0 1 0 0,-1-1-1 0 0,1 0 1 0 0,0 1-1 0 0,0-1 1 0 0,2 0-5 0 0,18 4 88 0 0,-1-2 0 0 0,1-1 0 0 0,0 0 0 0 0,0-2 0 0 0,-1 0 1 0 0,1-2-1 0 0,0 0 0 0 0,-1-2 0 0 0,1 0 0 0 0,-1-2 0 0 0,0 0 0 0 0,-1-2 0 0 0,5-2-88 0 0,262-103-729 0 0,-222 70-2857 0 0,-34 20-4396 0 0,-22 16-57 0 0</inkml:trace>
  <inkml:trace contextRef="#ctx0" brushRef="#br0" timeOffset="312.796">1426 398 11002 0 0,'0'0'801'0'0,"0"0"-339"0"0,0 0 42 0 0,0 0 342 0 0,0 0 257 0 0,-26 38 57 0 0,-79 122-161 0 0,-47 70 488 0 0,73-69-3018 0 0,68-125-3075 0 0,3 1-4024 0 0,7-33 5033 0 0</inkml:trace>
  <inkml:trace contextRef="#ctx0" brushRef="#br0" timeOffset="570.411">980 450 15355 0 0,'0'0'264'0'0,"0"0"-394"0"0,0 0-96 0 0,0 0 237 0 0,0 0 354 0 0,0 0 189 0 0,0 0 46 0 0,0 0-12 0 0,0 0-40 0 0,0 0-62 0 0,29 33-76 0 0,92 103-70 0 0,-45-72 21 0 0,-59-55-288 0 0,21 15-307 0 0,2-2-1 0 0,0-1 1 0 0,1-2 0 0 0,2-2 0 0 0,11 1 234 0 0,-29-12-2196 0 0,1-1-5013 0 0,-16-4-1814 0 0</inkml:trace>
  <inkml:trace contextRef="#ctx0" brushRef="#br0" timeOffset="947.097">1926 619 4121 0 0,'0'0'1952'0'0,"0"0"-491"0"0,0 0 11 0 0,0 0 304 0 0,0 0 217 0 0,0 0-121 0 0,0 0-425 0 0,0 0-408 0 0,0 0-283 0 0,0 0-170 0 0,0 0-110 0 0,0 0-75 0 0,0 0-41 0 0,-11-7-53 0 0,-37-23-30 0 0,44 29-252 0 0,1 0 0 0 0,0 0-1 0 0,-1 0 1 0 0,1 0 0 0 0,-1 0-1 0 0,1 1 1 0 0,-1 0-1 0 0,1 0 1 0 0,-1 0 0 0 0,1 0-1 0 0,-1 0 1 0 0,1 1 0 0 0,-1-1-1 0 0,1 1 1 0 0,-1 0 0 0 0,1 0-1 0 0,0 1 1 0 0,-1-1 0 0 0,1 1-1 0 0,0-1 1 0 0,0 1-1 0 0,0 0 1 0 0,0 0 0 0 0,-2 2-25 0 0,-8 4 36 0 0,-2 1-42 0 0,2 0 0 0 0,-1 1 0 0 0,1 0 0 0 0,1 1 0 0 0,0 1-1 0 0,0-1 1 0 0,1 2 0 0 0,1 0 0 0 0,0 0 0 0 0,1 1-1 0 0,0 0 1 0 0,1 1 0 0 0,0 0 0 0 0,-4 15 6 0 0,10-26-7 0 0,-1 0 0 0 0,2 1 1 0 0,-1-1-1 0 0,0 0 0 0 0,1 1 1 0 0,0-1-1 0 0,0 1 0 0 0,0 0 1 0 0,1-1-1 0 0,-1 1 0 0 0,1 0 1 0 0,0-1-1 0 0,1 1 0 0 0,-1 0 1 0 0,1-1-1 0 0,0 1 0 0 0,0-1 1 0 0,0 1-1 0 0,1-1 0 0 0,-1 1 1 0 0,1-1-1 0 0,0 0 0 0 0,1 0 1 0 0,-1 0-1 0 0,1 0 0 0 0,-1 0 1 0 0,1 0-1 0 0,0-1 0 0 0,1 0 1 0 0,-1 1-1 0 0,2 0 7 0 0,3-2 91 0 0,0 0 1 0 0,0 0-1 0 0,0-1 0 0 0,0 0 0 0 0,0 0 1 0 0,0-1-1 0 0,1 0 0 0 0,-1 0 0 0 0,0-1 1 0 0,0 0-1 0 0,0-1 0 0 0,0 0 1 0 0,0 0-1 0 0,0 0 0 0 0,0-1 0 0 0,-1-1 1 0 0,8-3-92 0 0,114-81 843 0 0,21-63-483 0 0,-104 114-978 0 0,-46 36 205 0 0,0 1-235 0 0,-4 40-6315 0 0,1-4-3557 0 0,3-27 6296 0 0</inkml:trace>
  <inkml:trace contextRef="#ctx0" brushRef="#br0" timeOffset="1410.889">2243 965 0 0 0,'0'0'1592'0'0,"0"0"534"0"0,0 0 260 0 0,0 0 213 0 0,0 0 20 0 0,0 0-279 0 0,0 0-501 0 0,0 0-455 0 0,0 0-297 0 0,0 0-206 0 0,0 0-182 0 0,0 0-168 0 0,1-9-144 0 0,47-129 861 0 0,-42 126-1246 0 0,0 0 1 0 0,0 1 0 0 0,1 0-1 0 0,0 0 1 0 0,1 0-1 0 0,1 1 1 0 0,-1 0-1 0 0,2 1 1 0 0,-1 0-1 0 0,1 0 1 0 0,1 1-1 0 0,-1 0 1 0 0,1 1-1 0 0,1 0 1 0 0,-1 1-1 0 0,1 0 1 0 0,0 1-1 0 0,6-2-2 0 0,-16 8-14 0 0,0 1 0 0 0,0-1 0 0 0,0 0 0 0 0,0 1 0 0 0,-1 0-1 0 0,1-1 1 0 0,0 1 0 0 0,-1 0 0 0 0,0 0 0 0 0,1 0 0 0 0,-1 0 0 0 0,0 0-1 0 0,0 0 1 0 0,0 0 0 0 0,0 1 0 0 0,-1-1 0 0 0,1 0 0 0 0,0 0 0 0 0,-1 1-1 0 0,0-1 1 0 0,1 0 0 0 0,-1 1 0 0 0,0-1 0 0 0,0 0 0 0 0,0 1-1 0 0,-1-1 1 0 0,1 0 0 0 0,-1 1 0 0 0,1-1 0 0 0,-1 0 0 0 0,0 0 0 0 0,0 1-1 0 0,0 0 15 0 0,0 14 27 0 0,1-10-10 0 0,0-6-14 0 0,-1 0 1 0 0,1 0 0 0 0,0 0 0 0 0,-1 0-1 0 0,1-1 1 0 0,0 1 0 0 0,0 0 0 0 0,0 0-1 0 0,0 0 1 0 0,0 0 0 0 0,0 0 0 0 0,0 0-1 0 0,0 0 1 0 0,0 0 0 0 0,0 0 0 0 0,1 0 0 0 0,-1 0-1 0 0,0 0 1 0 0,1 0 0 0 0,-1 0 0 0 0,1-1-1 0 0,-1 1 1 0 0,1 0 0 0 0,-1 0 0 0 0,1 0-1 0 0,-1-1 1 0 0,1 1 0 0 0,0 0 0 0 0,-1-1-1 0 0,1 1 1 0 0,0 0 0 0 0,0-1 0 0 0,0 1-1 0 0,-1-1 1 0 0,1 1 0 0 0,0-1 0 0 0,0 0-1 0 0,0 1 1 0 0,0-1 0 0 0,0 0 0 0 0,0 0-1 0 0,0 1 1 0 0,0-1 0 0 0,0 0 0 0 0,0 0 0 0 0,0 0-1 0 0,0 0 1 0 0,0 0 0 0 0,-1-1 0 0 0,1 1-1 0 0,0 0 1 0 0,0 0 0 0 0,0 0 0 0 0,0-1-1 0 0,0 1 1 0 0,0-1 0 0 0,0 1-4 0 0,127-66 517 0 0,-111 57-515 0 0,-6 2-7 0 0,0 1 0 0 0,0 0-1 0 0,1 1 1 0 0,0 0 0 0 0,0 1 0 0 0,0 0-1 0 0,1 1 1 0 0,-1 1 0 0 0,1 0 0 0 0,4 0 5 0 0,-14 4 1 0 0,-1-1 0 0 0,1 1 0 0 0,-1 0 1 0 0,0-1-1 0 0,0 1 0 0 0,1 0 1 0 0,-1 1-1 0 0,0-1 0 0 0,-1 0 0 0 0,1 1 1 0 0,0-1-1 0 0,-1 1 0 0 0,1-1 0 0 0,-1 1 1 0 0,0 0-1 0 0,0-1 0 0 0,0 1 0 0 0,0 0 1 0 0,-1 0-1 0 0,1 0 0 0 0,-1 0 0 0 0,1 0 1 0 0,-1 0-1 0 0,0-1 0 0 0,0 1 0 0 0,0 0 1 0 0,-1 0-1 0 0,1 0 0 0 0,-1 0 0 0 0,0 0 1 0 0,1 0-1 0 0,-2 1-1 0 0,1 10 18 0 0,1-8-38 0 0,-1-1-1 0 0,1 1 0 0 0,0-1 0 0 0,0 1 1 0 0,0-1-1 0 0,1 1 0 0 0,0-1 0 0 0,0 0 1 0 0,0 1-1 0 0,1-1 0 0 0,0 0 1 0 0,0 0-1 0 0,0 0 0 0 0,0 0 0 0 0,1 0 1 0 0,0 0-1 0 0,0-1 0 0 0,0 1 0 0 0,1-1 1 0 0,3 3 20 0 0,24-3-3699 0 0,-12-11-6305 0 0,-12 0 2042 0 0</inkml:trace>
  <inkml:trace contextRef="#ctx0" brushRef="#br0" timeOffset="1826.955">3259 578 10634 0 0,'0'0'1270'0'0,"0"0"-410"0"0,0 0 139 0 0,0 0 308 0 0,0 0 169 0 0,0 0-141 0 0,0 0-383 0 0,0 0-342 0 0,0 0-210 0 0,0 0-119 0 0,-3 33-87 0 0,-8 103-50 0 0,-9 88 162 0 0,5-75-279 0 0,-7-58 32 0 0,22-90-48 0 0,0 0 0 0 0,-1 0 0 0 0,1 0 1 0 0,-1-1-1 0 0,1 1 0 0 0,-1 0 0 0 0,1 0 1 0 0,-1 0-1 0 0,0-1 0 0 0,1 1 0 0 0,-1 0 0 0 0,0-1 1 0 0,0 1-1 0 0,1-1 0 0 0,-1 1 0 0 0,0-1 1 0 0,0 1-1 0 0,0-1 0 0 0,0 0 0 0 0,0 1 0 0 0,0-1 1 0 0,0 0-1 0 0,1 1 0 0 0,-1-1 0 0 0,0 0 0 0 0,0 0 1 0 0,0 0-1 0 0,0 0 0 0 0,0 0 0 0 0,0 0 1 0 0,0 0-1 0 0,0-1 0 0 0,0 1 0 0 0,0 0 0 0 0,0 0 1 0 0,0-1-1 0 0,0 1 0 0 0,0-1 0 0 0,0 1 1 0 0,1-1-1 0 0,-1 1 0 0 0,0-1 0 0 0,0 1 0 0 0,1-1 1 0 0,-1 0-1 0 0,0 1 0 0 0,1-1 0 0 0,-1 0 0 0 0,0 1 1 0 0,1-1-1 0 0,-1 0 0 0 0,1 0 0 0 0,-1 0 1 0 0,1 0-1 0 0,0 0 0 0 0,-1 0 0 0 0,1 1 0 0 0,0-1 1 0 0,0 0-1 0 0,-1 0 0 0 0,1 0 0 0 0,0 0 1 0 0,0-1-12 0 0,-2-11 0 0 0,0 1 1 0 0,1-1 0 0 0,0 0 0 0 0,1 0-1 0 0,0 1 1 0 0,1-1 0 0 0,1 0-1 0 0,0 0 1 0 0,0 1 0 0 0,2-1 0 0 0,3-8-1 0 0,8-27-95 0 0,3 1 0 0 0,2 1 0 0 0,1 1 0 0 0,3 1 0 0 0,1 0 0 0 0,3 2 0 0 0,29-34 95 0 0,-52 69-11 0 0,1 1-1 0 0,-1 0 1 0 0,1 0-1 0 0,0 1 1 0 0,0 0-1 0 0,1 0 1 0 0,-1 0-1 0 0,1 1 1 0 0,0 0-1 0 0,1 0 1 0 0,-1 1-1 0 0,1 0 1 0 0,-1 0-1 0 0,1 0 1 0 0,0 1-1 0 0,0 1 1 0 0,0-1-1 0 0,0 1 1 0 0,0 1-1 0 0,1-1 1 0 0,-1 2-1 0 0,4-1 12 0 0,-9 1 20 0 0,1 0-1 0 0,-1 0 0 0 0,0 0 1 0 0,-1 0-1 0 0,1 1 1 0 0,0-1-1 0 0,0 1 1 0 0,0-1-1 0 0,-1 1 1 0 0,1 0-1 0 0,-1 0 0 0 0,1 0 1 0 0,-1 1-1 0 0,0-1 1 0 0,0 0-1 0 0,0 1 1 0 0,0 0-1 0 0,-1-1 1 0 0,1 1-1 0 0,-1 0 0 0 0,1 0 1 0 0,-1 0-1 0 0,0 0 1 0 0,0 0-1 0 0,0 0 1 0 0,-1 0-1 0 0,1 0 1 0 0,-1 0-1 0 0,1 2-19 0 0,-10 91 660 0 0,4-84-625 0 0,0-1 0 0 0,-1 0-1 0 0,0-1 1 0 0,0 1-1 0 0,-1-1 1 0 0,-1 0 0 0 0,0-1-1 0 0,0 0 1 0 0,-1 0-1 0 0,0-1 1 0 0,0 0 0 0 0,-1-1-1 0 0,0 0 1 0 0,-1 0-1 0 0,1-1 1 0 0,-1 0 0 0 0,0-1-1 0 0,-1-1 1 0 0,1 1 0 0 0,-4-1-36 0 0,14-3-93 0 0,0-1-1 0 0,0 0 1 0 0,0 1-1 0 0,0-1 1 0 0,0 0-1 0 0,0 0 1 0 0,-1 0-1 0 0,1 0 0 0 0,0 0 1 0 0,0 0-1 0 0,0 0 1 0 0,0 0-1 0 0,0 0 1 0 0,0-1-1 0 0,0 1 0 0 0,0 0 1 0 0,0 0-1 0 0,0-1 1 0 0,0 1-1 0 0,0-1 1 0 0,0 1-1 0 0,0-1 0 0 0,0 0 1 0 0,0 1-1 0 0,1-1 1 0 0,-1 0-1 0 0,0 0 1 0 0,0 1-1 0 0,1-1 0 0 0,-1 0 1 0 0,0 0-1 0 0,1 0 1 0 0,-1 0-1 0 0,1 0 1 0 0,-1 0-1 0 0,1 0 0 0 0,-1 0 95 0 0,-1-28-10415 0 0,2 22 7192 0 0,0-4-2207 0 0</inkml:trace>
  <inkml:trace contextRef="#ctx0" brushRef="#br0" timeOffset="2076.031">4054 122 12747 0 0,'0'0'1248'0'0,"0"0"-437"0"0,0 0 245 0 0,0 0 400 0 0,0 0 151 0 0,-11 31-184 0 0,-38 102-449 0 0,-52 121 262 0 0,93-224-1386 0 0,1 0 0 0 0,2 0-1 0 0,0 0 1 0 0,3 1 0 0 0,0-1 0 0 0,3 29 150 0 0,8-31-2292 0 0,-1-24-1989 0 0,3-2-4819 0 0,-4-2 3116 0 0</inkml:trace>
  <inkml:trace contextRef="#ctx0" brushRef="#br0" timeOffset="2438.725">4080 704 1304 0 0,'0'0'1347'0'0,"0"0"-42"0"0,0 0 207 0 0,0 0 331 0 0,0 0 284 0 0,0 0 81 0 0,0 0-118 0 0,0 0-280 0 0,0 0-324 0 0,0 0-265 0 0,0 0-175 0 0,34 14-86 0 0,105 44-94 0 0,-137-56-814 0 0,1-1 0 0 0,0 1 1 0 0,1-1-1 0 0,-1 0 1 0 0,0 0-1 0 0,0 0 1 0 0,1 0-1 0 0,-1 0 1 0 0,0-1-1 0 0,1 1 1 0 0,-1-1-1 0 0,1 0 0 0 0,-1 0 1 0 0,0 0-1 0 0,1-1 1 0 0,-1 1-1 0 0,0-1 1 0 0,1 0-1 0 0,-1 0 1 0 0,0 0-1 0 0,0 0 1 0 0,3-2-53 0 0,5-2 235 0 0,1 0-113 0 0,0 1 1 0 0,-1-2-1 0 0,0 1 1 0 0,0-2-1 0 0,-1 1 0 0 0,1-1 1 0 0,-1-1-1 0 0,-1 0 0 0 0,0 0 1 0 0,0-1-1 0 0,0 0 0 0 0,-1-1 1 0 0,0 0-1 0 0,-1 0 0 0 0,0 0 1 0 0,-1-1-1 0 0,0 0 0 0 0,-1 0 1 0 0,4-11-123 0 0,-9 19-16 0 0,1 1 0 0 0,-1-1 0 0 0,1 1 0 0 0,-1-1 1 0 0,0 1-1 0 0,0-1 0 0 0,0 0 0 0 0,0 1 0 0 0,-1-1 1 0 0,1 1-1 0 0,-1-1 0 0 0,1 1 0 0 0,-1-1 0 0 0,0 1 1 0 0,0 0-1 0 0,0-1 0 0 0,0 1 0 0 0,0 0 0 0 0,-1 0 1 0 0,1-1-1 0 0,-1 1 0 0 0,0 0 0 0 0,1 1 0 0 0,-1-1 1 0 0,0 0-1 0 0,0 0 0 0 0,0 1 0 0 0,0-1 0 0 0,0 1 1 0 0,0 0-1 0 0,-1-1 0 0 0,1 1 0 0 0,0 0 0 0 0,-1 0 1 0 0,1 1-1 0 0,-1-1 0 0 0,1 0 0 0 0,-1 1 0 0 0,1 0 1 0 0,-1-1-1 0 0,0 1 0 0 0,1 0 0 0 0,-1 0 0 0 0,1 1 1 0 0,-1-1-1 0 0,1 0 0 0 0,-1 1 0 0 0,1 0 0 0 0,-1-1 1 0 0,1 1-1 0 0,-1 0 0 0 0,1 0 0 0 0,-2 1 16 0 0,-14 6-64 0 0,0 0 0 0 0,1 2 0 0 0,0 0 0 0 0,0 0 0 0 0,1 2 0 0 0,0 0 0 0 0,1 0 0 0 0,0 2 0 0 0,-11 14 64 0 0,18-22-27 0 0,1 2 0 0 0,0-1 0 0 0,1 1-1 0 0,0-1 1 0 0,0 2 0 0 0,1-1 0 0 0,0 1 0 0 0,0 0 0 0 0,1 0 0 0 0,0 0-1 0 0,1 0 1 0 0,0 1 0 0 0,0-1 0 0 0,1 1 0 0 0,1 0 0 0 0,-1 0 0 0 0,1 0 27 0 0,1-5-32 0 0,0-1 1 0 0,0 0 0 0 0,0 1 0 0 0,1-1 0 0 0,-1 0 0 0 0,1 1 0 0 0,0-1-1 0 0,1 0 1 0 0,-1 0 0 0 0,1 0 0 0 0,-1 0 0 0 0,1 0 0 0 0,0 0-1 0 0,1 0 1 0 0,-1-1 0 0 0,1 1 0 0 0,-1-1 0 0 0,1 1 0 0 0,0-1 0 0 0,0 0-1 0 0,1 0 1 0 0,-1-1 0 0 0,1 1 0 0 0,-1-1 0 0 0,1 1 0 0 0,0-1 0 0 0,0 0-1 0 0,3 1 32 0 0,93 15-2287 0 0,-65-19-1737 0 0,-4-4-4318 0 0,-17 1 904 0 0</inkml:trace>
  <inkml:trace contextRef="#ctx0" brushRef="#br0" timeOffset="3170.017">2064 682 0 0 0,'0'0'1163'0'0,"0"0"661"0"0,0 0-78 0 0,0 0-263 0 0,0 0-203 0 0,0 0-134 0 0,0 0-35 0 0,0 0-52 0 0,0 0-92 0 0,6-11 1300 0 0,-4 65 2536 0 0,-2-32-4312 0 0,15 107-45 0 0,6-104-1953 0 0,-12-20-2171 0 0,1-2-4386 0 0,-5-2 1527 0 0</inkml:trace>
  <inkml:trace contextRef="#ctx0" brushRef="#br0" timeOffset="12031.205">4 1326 0 0 0,'0'0'757'0'0,"0"0"276"0"0,0 0-90 0 0,0 0-173 0 0,-1-6-148 0 0,-2-16-117 0 0,37 9 1542 0 0,265-3 2170 0 0,-160 15-3457 0 0,953-37 1517 0 0,-308 26-1270 0 0,330-20 433 0 0,-617-8-426 0 0,140-19 241 0 0,-545 33-384 0 0,-84 25-1566 0 0,-16-1-2090 0 0,-3 1-7441 0 0,7 1 4414 0 0</inkml:trace>
</inkml:ink>
</file>

<file path=ppt/ink/ink6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49.3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129 36 7434 0 0,'0'0'513'0'0,"0"0"-300"0"0,0 0-251 0 0,0 0 16 0 0,0 0 182 0 0,0 0 197 0 0,0 0 139 0 0,0 0 86 0 0,0 0 31 0 0,0 0-33 0 0,0 0-55 0 0,-3 21-39 0 0,-23 153 742 0 0,3 77 272 0 0,11-2-1605 0 0,12-248 75 0 0,0 0 1 0 0,0 0-1 0 0,0 0 1 0 0,1 0 0 0 0,-1 0-1 0 0,0-1 1 0 0,1 1-1 0 0,-1 0 1 0 0,1 0-1 0 0,-1 0 1 0 0,1-1-1 0 0,-1 1 1 0 0,1 0 0 0 0,-1-1-1 0 0,1 1 1 0 0,-1 0-1 0 0,1-1 1 0 0,0 1-1 0 0,0-1 1 0 0,-1 1-1 0 0,1-1 1 0 0,0 1 0 0 0,0-1-1 0 0,-1 0 1 0 0,1 1-1 0 0,0-1 1 0 0,0 0-1 0 0,0 0 1 0 0,0 1-1 0 0,0-1 1 0 0,-1 0 0 0 0,1 0-1 0 0,0 0 1 0 0,0 0-1 0 0,0 0 1 0 0,0 0-1 0 0,0 0 1 0 0,0-1 0 0 0,0 1-1 0 0,-1 0 1 0 0,1 0-1 0 0,0-1 1 0 0,0 1-1 0 0,0 0 1 0 0,-1-1-1 0 0,1 1 1 0 0,0-1 0 0 0,0 1-1 0 0,-1-1 30 0 0,40-23-135 0 0,49-42-136 0 0,-86 67 272 0 0,0 1 0 0 0,-1-1 0 0 0,0 1 0 0 0,1 0 0 0 0,-1 0 0 0 0,0 0 0 0 0,0 0 0 0 0,0 0 0 0 0,0 0 0 0 0,-1 1 0 0 0,1-1 0 0 0,-1 0 0 0 0,1 1 0 0 0,-1 0 0 0 0,0-1 0 0 0,0 1-1 0 0,0 0 1 0 0,0 0 0 0 0,0-1 0 0 0,-1 1 0 0 0,1 0 0 0 0,-1 0 0 0 0,0 0 0 0 0,0 0 0 0 0,0 0 0 0 0,0 0 0 0 0,0 0 0 0 0,-1 1-1 0 0,3 5 65 0 0,-1-4 12 0 0,31 107 517 0 0,-30-109-515 0 0,0 0 0 0 0,-1-1-1 0 0,1 1 1 0 0,0 0 0 0 0,0-1-1 0 0,0 1 1 0 0,1-1 0 0 0,-1 0-1 0 0,1 0 1 0 0,-1 0-1 0 0,1 0 1 0 0,-1 0 0 0 0,1 0-1 0 0,0-1 1 0 0,0 1 0 0 0,0-1-1 0 0,0 0 1 0 0,0 0 0 0 0,0 0-1 0 0,1 0 1 0 0,-1-1-1 0 0,0 1 1 0 0,0-1 0 0 0,1 0-1 0 0,-1 0 1 0 0,0 0 0 0 0,0 0-1 0 0,1 0 1 0 0,-1-1 0 0 0,0 0-1 0 0,0 1 1 0 0,0-1-1 0 0,0 0 1 0 0,1-1-79 0 0,8-6 284 0 0,1 0-1 0 0,-2-1 1 0 0,1-1 0 0 0,-1 1-1 0 0,-1-2 1 0 0,0 0 0 0 0,0 0-1 0 0,-1-1 1 0 0,-1 0 0 0 0,0 0-1 0 0,0-1 1 0 0,-1 0 0 0 0,-1 0-1 0 0,0-1 1 0 0,-1 0 0 0 0,-1 0-1 0 0,3-12-283 0 0,1 2 68 0 0,-1 0-1 0 0,-1 0 1 0 0,0 0-1 0 0,-3-1 1 0 0,0 0-1 0 0,-1 0 0 0 0,-1 0 1 0 0,-2 0-1 0 0,0 0 1 0 0,-2 0-1 0 0,0 1 1 0 0,-2-1-1 0 0,-1 1 1 0 0,-1 0-1 0 0,0 0 0 0 0,-9-14-67 0 0,10 22-82 0 0,-1 2-1 0 0,-1-1 1 0 0,0 1-1 0 0,-1 0 1 0 0,-1 1-1 0 0,0 0 1 0 0,0 0 0 0 0,-2 1-1 0 0,1 0 1 0 0,-2 1-1 0 0,1 1 1 0 0,-1 0-1 0 0,-1 1 1 0 0,0 0-1 0 0,0 1 1 0 0,-1 0-1 0 0,0 1 1 0 0,0 1-1 0 0,0 1 1 0 0,-1 0-1 0 0,0 1 1 0 0,0 0-1 0 0,0 2 1 0 0,-1-1-1 0 0,1 2 1 0 0,-7 1 82 0 0,15 1-232 0 0,0 0-1 0 0,0 1 1 0 0,0 0-1 0 0,0 0 1 0 0,0 1 0 0 0,1 0-1 0 0,-1 1 1 0 0,1 0 0 0 0,0 0-1 0 0,0 0 1 0 0,0 1-1 0 0,1 0 1 0 0,-1 0 0 0 0,1 1-1 0 0,0 0 1 0 0,-3 4 232 0 0,-44 70-9866 0 0,43-59 3583 0 0</inkml:trace>
  <inkml:trace contextRef="#ctx0" brushRef="#br0" timeOffset="362.885">928 581 8282 0 0,'0'0'2291'0'0,"0"0"-715"0"0,0 0-365 0 0,0 0 3 0 0,0 0 3 0 0,0 0-124 0 0,0 0-257 0 0,0 0-245 0 0,0 0-151 0 0,0 0-118 0 0,0 0-80 0 0,0 0-93 0 0,-9 26-67 0 0,-28 79-30 0 0,26-37-56 0 0,11-62-288 0 0,5 27 74 0 0,16-24-6943 0 0,-15-9 2210 0 0,-1 0-2021 0 0</inkml:trace>
  <inkml:trace contextRef="#ctx0" brushRef="#br0" timeOffset="621.94">895 239 12659 0 0,'0'0'1032'0'0,"0"0"-608"0"0,0 0-312 0 0,0 0-40 0 0,0 0-72 0 0,0 0-40 0 0,0 0-344 0 0,0 0-440 0 0,0 0-384 0 0,0 0-601 0 0,0 0-1047 0 0,0 0-1313 0 0,0 0 1160 0 0</inkml:trace>
  <inkml:trace contextRef="#ctx0" brushRef="#br0" timeOffset="967.975">1333 460 5081 0 0,'0'0'1672'0'0,"0"0"-350"0"0,0 0-67 0 0,0 0 85 0 0,0 0 69 0 0,0 0-144 0 0,0 0-277 0 0,0 0-271 0 0,0 0-207 0 0,0 0-123 0 0,0 0-67 0 0,0 0-50 0 0,0 0-34 0 0,-17 5-48 0 0,-54 19-59 0 0,26 10 76 0 0,37-24-181 0 0,7-8-43 0 0,0 0-1 0 0,0 0 1 0 0,0 0-1 0 0,0 1 1 0 0,0-1-1 0 0,0 0 1 0 0,1 0-1 0 0,-1 1 1 0 0,1-1-1 0 0,0 0 1 0 0,0 1-1 0 0,0-1 1 0 0,0 0-1 0 0,0 1 1 0 0,0-1-1 0 0,0 0 1 0 0,1 1-1 0 0,-1-1 1 0 0,1 0-1 0 0,0 0 1 0 0,0 1-1 0 0,-1-1 0 0 0,1 0 1 0 0,1 0-1 0 0,-1 0 1 0 0,0 0-1 0 0,0 0 1 0 0,1 0-1 0 0,-1-1 1 0 0,1 1-1 0 0,0 0 1 0 0,0-1-1 0 0,-1 1 1 0 0,1-1-1 0 0,0 0 1 0 0,0 1-1 0 0,0-1 1 0 0,0 0-1 0 0,0 0 1 0 0,1 0-1 0 0,1 0 20 0 0,103 62 4 0 0,-103-60 16 0 0,-1 0-1 0 0,1 0 1 0 0,-1 1-1 0 0,0-1 1 0 0,0 1 0 0 0,-1-1-1 0 0,1 1 1 0 0,-1 0-1 0 0,0 0 1 0 0,0 0-1 0 0,0 1 1 0 0,0-1 0 0 0,-1 0-1 0 0,1 0 1 0 0,-1 1-1 0 0,0-1 1 0 0,-1 1-1 0 0,1-1 1 0 0,-1 1 0 0 0,0 0-1 0 0,0-1 1 0 0,0 1-1 0 0,-1-1 1 0 0,0 1-1 0 0,0-1 1 0 0,0 1 0 0 0,0-1-1 0 0,0 0 1 0 0,-1 1-1 0 0,0-1 1 0 0,0 0-1 0 0,0 0 1 0 0,-1 0 0 0 0,1 0-1 0 0,-1-1 1 0 0,0 1-1 0 0,0-1-19 0 0,-5 5-115 0 0,0-1 1 0 0,0 0-1 0 0,-1 0 0 0 0,0-1 0 0 0,-1-1 0 0 0,1 1 0 0 0,-1-2 0 0 0,0 1 1 0 0,0-1-1 0 0,0-1 0 0 0,-1 1 0 0 0,1-2 0 0 0,-1 0 0 0 0,-2 0 115 0 0,-23 2-4434 0 0,1-2-3691 0 0,28-2 5046 0 0</inkml:trace>
  <inkml:trace contextRef="#ctx0" brushRef="#br0" timeOffset="1297.041">1710 250 11322 0 0,'0'0'1303'0'0,"0"0"-737"0"0,0 0-381 0 0,0 0 118 0 0,0 0 317 0 0,0 0 276 0 0,0 0 135 0 0,0 0-44 0 0,0 0-155 0 0,0 0-144 0 0,0 0-132 0 0,-2 32-103 0 0,-10 101-69 0 0,-12 106 336 0 0,6-18-1499 0 0,8-199-1251 0 0,3-18-5662 0 0,7-5 1439 0 0,0-1 4738 0 0,0 2 966 0 0,0-4-1479 0 0</inkml:trace>
  <inkml:trace contextRef="#ctx0" brushRef="#br0" timeOffset="1572.019">1896 419 6297 0 0,'0'0'1393'0'0,"0"0"-563"0"0,0 0-157 0 0,0 0 200 0 0,0 0 185 0 0,0 0 39 0 0,0 0-150 0 0,0 0-217 0 0,0 0-122 0 0,-31 27-60 0 0,-97 82-37 0 0,76-61 609 0 0,52-46-1095 0 0,0 0 1 0 0,0 0 0 0 0,0 0-1 0 0,0 1 1 0 0,1-1-1 0 0,-1 0 1 0 0,1 0 0 0 0,-1 0-1 0 0,1 0 1 0 0,0 0-1 0 0,0 0 1 0 0,0-1 0 0 0,0 1-1 0 0,0 0 1 0 0,0 0-1 0 0,0-1 1 0 0,1 1 0 0 0,-1 0-1 0 0,0-1 1 0 0,1 0-1 0 0,0 1 1 0 0,-1-1 0 0 0,1 0-1 0 0,0 0 1 0 0,-1 0-1 0 0,1 0 1 0 0,0 0 0 0 0,0 0-1 0 0,0 0 1 0 0,0 0-1 0 0,0-1 1 0 0,0 1 0 0 0,0-1-1 0 0,0 0 1 0 0,3 0-26 0 0,4 5 208 0 0,4 1-25 0 0,-1 1-1 0 0,1 1 0 0 0,-2 0 1 0 0,1 1-1 0 0,-1 0 1 0 0,-1 0-1 0 0,1 1 1 0 0,-2 1-1 0 0,1 0 1 0 0,-2 0-1 0 0,1 1 0 0 0,-1-1 1 0 0,-1 2-1 0 0,0-1 1 0 0,2 9-183 0 0,-4-9 41 0 0,-5-10-80 0 0,1 1-1 0 0,-1-1 1 0 0,1 0-1 0 0,0 1 1 0 0,0-1-1 0 0,-1 0 1 0 0,2 0-1 0 0,-1 0 1 0 0,0 0-1 0 0,0 0 1 0 0,1 0-1 0 0,-1 0 1 0 0,1 0-1 0 0,-1 0 1 0 0,1 0-1 0 0,0-1 1 0 0,0 1-1 0 0,0-1 1 0 0,0 0-1 0 0,0 1 1 0 0,0-1-1 0 0,0 0 1 0 0,0 0-1 0 0,1 0 1 0 0,-1 0-1 0 0,0-1 1 0 0,1 1-1 0 0,1 0 40 0 0,8-1-2224 0 0,-2 0-3411 0 0,-2 0-5407 0 0</inkml:trace>
</inkml:ink>
</file>

<file path=ppt/ink/ink6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4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30 12299 0 0,'0'0'890'0'0,"0"0"-453"0"0,0 0-157 0 0,0 0 113 0 0,0 0 198 0 0,0 0 89 0 0,0 0-36 0 0,0 0-85 0 0,0 0-110 0 0,0 0-50 0 0,-12 33-44 0 0,-34 105-55 0 0,23-22 389 0 0,21-83-505 0 0,-21 291 128 0 0,22-320-810 0 0,-1 11 825 0 0,1-13-2538 0 0,0-9-3803 0 0,5-11-1365 0 0,1 11 3693 0 0</inkml:trace>
  <inkml:trace contextRef="#ctx0" brushRef="#br0" timeOffset="233.942">390 0 5849 0 0,'0'0'3353'0'0,"0"0"-2098"0"0,0 0-807 0 0,0 0 57 0 0,0 0 252 0 0,0 0 209 0 0,0 0 91 0 0,0 0-97 0 0,0 0-160 0 0,0 0-140 0 0,0 0-142 0 0,-15 34-120 0 0,-46 105-79 0 0,40-55 171 0 0,2 193 310 0 0,14-226-827 0 0,-4 60-2750 0 0,9-111 1621 0 0,0 3 2053 0 0,0-3-4700 0 0,0 1-5355 0 0,0-1 6047 0 0</inkml:trace>
  <inkml:trace contextRef="#ctx0" brushRef="#br0" timeOffset="488.933">619 424 7466 0 0,'0'0'1129'0'0,"0"0"-253"0"0,0 0 235 0 0,0 0 370 0 0,0 0 180 0 0,0 0-155 0 0,0 0-360 0 0,0 0-313 0 0,0 0-220 0 0,0 0-167 0 0,-12 33-118 0 0,-34 102-128 0 0,21-26-654 0 0,25-92-640 0 0,0-17-487 0 0,0 0-1415 0 0,0 0-2328 0 0,0 0-2023 0 0</inkml:trace>
  <inkml:trace contextRef="#ctx0" brushRef="#br0" timeOffset="710.209">633 85 11602 0 0,'0'0'2609'0'0,"0"0"-2849"0"0,0 0-440 0 0,0 0 8 0 0,0 0 104 0 0,0 0 87 0 0,0 0-359 0 0,0 0-952 0 0,0 0-2129 0 0,0 0-1096 0 0</inkml:trace>
  <inkml:trace contextRef="#ctx0" brushRef="#br0" timeOffset="1040.46">733 689 11610 0 0,'0'0'1018'0'0,"0"0"-176"0"0,0 0 130 0 0,0 0 87 0 0,0 0-87 0 0,0 0-243 0 0,0 0-294 0 0,0 0-158 0 0,0 0-72 0 0,0 0-72 0 0,0 0-49 0 0,0 0-28 0 0,23-29-24 0 0,73-90-21 0 0,-34 49-74 0 0,-62 69 34 0 0,0 0 1 0 0,1 0-1 0 0,-1 0 0 0 0,1-1 1 0 0,0 1-1 0 0,-1 0 0 0 0,1 0 1 0 0,0 0-1 0 0,0 0 0 0 0,0 0 1 0 0,-1 0-1 0 0,1 0 0 0 0,0 1 1 0 0,0-1-1 0 0,1 0 1 0 0,-1 0-1 0 0,0 1 0 0 0,0-1 1 0 0,0 0-1 0 0,0 1 0 0 0,0 0 1 0 0,1-1-1 0 0,-1 1 0 0 0,0-1 1 0 0,0 1-1 0 0,1 0 0 0 0,-1 0 1 0 0,0 0-1 0 0,1 0 0 0 0,-1 0 1 0 0,0 0-1 0 0,0 0 0 0 0,1 0 1 0 0,-1 1-1 0 0,0-1 0 0 0,1 0 1 0 0,-1 1-1 0 0,0-1 1 0 0,0 1-1 0 0,0-1 0 0 0,0 1 1 0 0,1 0-1 0 0,-1-1 0 0 0,0 1 1 0 0,0 0-1 0 0,0 0 0 0 0,0 0 1 0 0,-1 0-1 0 0,1 0 0 0 0,0 0 1 0 0,0 0-1 0 0,-1 0 0 0 0,1 0 1 0 0,0 0-1 0 0,-1 0 0 0 0,1 1 1 0 0,-1-1-1 0 0,1 0 0 0 0,-1 0 1 0 0,0 1-1 0 0,1-1 1 0 0,-1 0-1 0 0,0 0 0 0 0,0 1 29 0 0,1 145 580 0 0,-1-145-476 0 0,1 0-1 0 0,0 0 0 0 0,0 0 1 0 0,0-1-1 0 0,0 1 0 0 0,1 0 1 0 0,-1-1-1 0 0,0 1 0 0 0,1-1 1 0 0,-1 1-1 0 0,1-1 0 0 0,-1 0 1 0 0,1 1-1 0 0,0-1 0 0 0,0 0 1 0 0,-1 0-1 0 0,1 0 0 0 0,0 0 1 0 0,0-1-1 0 0,0 1 0 0 0,0 0 1 0 0,0-1-1 0 0,0 0 0 0 0,0 1 1 0 0,0-1-1 0 0,0 0 0 0 0,0 0 1 0 0,0 0-1 0 0,0 0 0 0 0,1 0 1 0 0,-1-1-1 0 0,0 1 1 0 0,0-1-1 0 0,0 1 0 0 0,0-1 1 0 0,-1 0-1 0 0,1 0 0 0 0,0 1 1 0 0,0-1-1 0 0,0-1 0 0 0,0 1-103 0 0,118-109 1455 0 0,-70 69-4875 0 0,-31 31-668 0 0,1 2-3432 0 0,-11 4-262 0 0</inkml:trace>
  <inkml:trace contextRef="#ctx0" brushRef="#br0" timeOffset="1472.84">1504 453 4817 0 0,'0'0'3430'0'0,"0"0"-1056"0"0,0 0-486 0 0,0 0-157 0 0,0 0-145 0 0,0 0-264 0 0,0 0-290 0 0,0 0-276 0 0,0 0-210 0 0,0 0-136 0 0,0 0-127 0 0,0 0-90 0 0,0 0-73 0 0,-28 11-62 0 0,-89 37-28 0 0,113-47-31 0 0,1 0-1 0 0,-1 0 0 0 0,1 1 0 0 0,-1-1 1 0 0,1 1-1 0 0,0 0 0 0 0,0 0 0 0 0,0 0 1 0 0,0 1-1 0 0,0-1 0 0 0,0 1 0 0 0,1-1 1 0 0,-1 1-1 0 0,1 0 0 0 0,0 0 0 0 0,-1 0 1 0 0,2 0-1 0 0,-1 0 0 0 0,0 1 0 0 0,0 1 2 0 0,-3 6-27 0 0,3-9 7 0 0,0 1 1 0 0,1-1-1 0 0,-1 1 0 0 0,1-1 1 0 0,0 1-1 0 0,0-1 0 0 0,0 1 1 0 0,0 0-1 0 0,0 0 1 0 0,1 0-1 0 0,-1-1 0 0 0,1 1 1 0 0,0 0-1 0 0,-1 0 1 0 0,1 0-1 0 0,1 0 0 0 0,-1 0 1 0 0,0 0-1 0 0,1 0 1 0 0,-1-1-1 0 0,1 1 0 0 0,0 0 1 0 0,0 0-1 0 0,0-1 1 0 0,0 1-1 0 0,1 0 0 0 0,-1-1 1 0 0,1 0-1 0 0,-1 1 1 0 0,1-1-1 0 0,0 0 0 0 0,0 1 1 0 0,0-1-1 0 0,0 0 0 0 0,0-1 1 0 0,1 1-1 0 0,-1 0 20 0 0,8 0 59 0 0,1 0 0 0 0,-1-1 0 0 0,0 0 0 0 0,1-1 0 0 0,-1 0 0 0 0,0 0 0 0 0,1-1 0 0 0,-1-1 0 0 0,0 0 1 0 0,0 0-1 0 0,0-1 0 0 0,0 0 0 0 0,0-1 0 0 0,-1 0 0 0 0,1 0 0 0 0,-1-1 0 0 0,0 0 0 0 0,-1-1 0 0 0,1 0 0 0 0,-1 0 0 0 0,0-1 0 0 0,-1 0 0 0 0,2-2-59 0 0,86-51 159 0 0,-94 59-167 0 0,0 1 0 0 0,1-1 1 0 0,-1 0-1 0 0,0 0 1 0 0,1 0-1 0 0,-1 1 1 0 0,1-1-1 0 0,-1 1 1 0 0,1-1-1 0 0,-1 1 1 0 0,1-1-1 0 0,-1 1 1 0 0,1 0-1 0 0,-1 0 0 0 0,1 0 1 0 0,-1 0-1 0 0,1 0 1 0 0,-1 0-1 0 0,1 0 1 0 0,-1 1-1 0 0,1-1 1 0 0,-1 0-1 0 0,1 1 1 0 0,-1-1-1 0 0,1 1 1 0 0,-1 0-1 0 0,1-1 1 0 0,-1 1-1 0 0,0 0 0 0 0,0 0 1 0 0,1 0-1 0 0,-1 0 1 0 0,0 0-1 0 0,0 0 1 0 0,0 0-1 0 0,0 1 1 0 0,0-1-1 0 0,0 0 1 0 0,0 0-1 0 0,-1 1 1 0 0,1-1-1 0 0,0 1 0 0 0,0 0 8 0 0,7 42-1 0 0,-1 0 0 0 0,-3 1 0 0 0,-1-1-1 0 0,-3 1 1 0 0,-1 0 0 0 0,-4 21 1 0 0,2-13-107 0 0,-16 208-132 0 0,19-251 211 0 0,0 0-1 0 0,0 0 1 0 0,-1 1-1 0 0,-1-1 1 0 0,0-1-1 0 0,0 1 1 0 0,-1 0-1 0 0,0 0 1 0 0,-1-1-1 0 0,0 0 1 0 0,0 0-1 0 0,-1 0 1 0 0,0 0-1 0 0,-1-1 1 0 0,0 1-1 0 0,0-2 1 0 0,-1 1-1 0 0,0-1 1 0 0,-3 3 28 0 0,7-7-3 0 0,1 0 0 0 0,-2-1 0 0 0,1 0 0 0 0,0 1 0 0 0,0-1 0 0 0,-1 0 0 0 0,1-1 0 0 0,-1 1 0 0 0,1 0 0 0 0,-1-1 0 0 0,0 0 0 0 0,1 0 0 0 0,-1 0 0 0 0,0 0 0 0 0,0-1 0 0 0,0 0 0 0 0,0 0 0 0 0,0 0 0 0 0,1 0 0 0 0,-1 0 0 0 0,0-1 0 0 0,0 1 0 0 0,0-1 0 0 0,0 0 0 0 0,1 0 0 0 0,-1-1 1 0 0,0 1-1 0 0,1-1 0 0 0,-1 0 0 0 0,1 0 0 0 0,0 0 0 0 0,0 0 0 0 0,0 0 0 0 0,0-1 0 0 0,0 0 0 0 0,0 1 0 0 0,0-1 0 0 0,1 0 0 0 0,-1 0 0 0 0,-1-4 3 0 0,2 0-19 0 0,1-1-1 0 0,-1 0 1 0 0,1 1-1 0 0,0-1 1 0 0,1 0 0 0 0,0 0-1 0 0,0 1 1 0 0,1-1 0 0 0,0 0-1 0 0,0 0 1 0 0,1 1-1 0 0,0-1 1 0 0,0 1 0 0 0,1-1-1 0 0,0 1 1 0 0,0 0 0 0 0,1 0-1 0 0,4-6 20 0 0,89-113-42 0 0,-94 123 37 0 0,41-45-573 0 0,2 2-1 0 0,3 2 1 0 0,39-28 578 0 0,-53 47-4276 0 0,-26 18 922 0 0,3-2-6852 0 0</inkml:trace>
</inkml:ink>
</file>

<file path=ppt/ink/ink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67 0 0 0,'0'0'463'0'0,"0"0"798"0"0,0 0 345 0 0,0 0 56 0 0,0 0-90 0 0,0 0-146 0 0,0 0-98 0 0,0 0-104 0 0,0 0-82 0 0,0 0-99 0 0,-2-6-156 0 0,-7-17 1250 0 0,1 76-1218 0 0,2 1-1 0 0,3 0 0 0 0,2 1 0 0 0,3 11-918 0 0,-2-60 30 0 0,0-1 1 0 0,0 0-1 0 0,0 0 0 0 0,1 1 1 0 0,0-1-1 0 0,0 0 0 0 0,1 0 0 0 0,-1 0 1 0 0,1 0-1 0 0,0 0 0 0 0,0 0 1 0 0,1 0-1 0 0,-1-1 0 0 0,1 1 0 0 0,0-1 1 0 0,1 0-1 0 0,-1 0 0 0 0,1 0 1 0 0,-1 0-1 0 0,1 0 0 0 0,0-1 0 0 0,1 0 1 0 0,-1 0-1 0 0,0 0 0 0 0,1 0 1 0 0,0-1-1 0 0,0 0 0 0 0,-1 0 1 0 0,1 0-1 0 0,1 0 0 0 0,-1-1 0 0 0,0 0 1 0 0,0 0-1 0 0,0 0 0 0 0,1-1 1 0 0,-1 1-1 0 0,0-1 0 0 0,1-1 0 0 0,-1 1 1 0 0,0-1-1 0 0,0 0 0 0 0,1 0 1 0 0,-1 0-1 0 0,0-1 0 0 0,0 0-30 0 0,21-13 197 0 0,0-1 0 0 0,0-1 0 0 0,-2-2 1 0 0,0 0-1 0 0,9-12-197 0 0,105-115 309 0 0,1-31 99 0 0,-137 177-403 0 0,0-1 0 0 0,0 1 1 0 0,0 0-1 0 0,0 0 0 0 0,0 0 0 0 0,1 0 0 0 0,-1 0 0 0 0,0 1 0 0 0,-1-1 1 0 0,1 1-1 0 0,0-1 0 0 0,0 1 0 0 0,0 0 0 0 0,0-1 0 0 0,0 1 1 0 0,0 0-1 0 0,-1 0 0 0 0,1 0 0 0 0,0 1 0 0 0,-1-1 0 0 0,1 0 0 0 0,-1 1 1 0 0,1-1-1 0 0,-1 1 0 0 0,0-1 0 0 0,0 1 0 0 0,0-1 0 0 0,0 1 0 0 0,0 0 1 0 0,0 0-1 0 0,0 0 0 0 0,0-1 0 0 0,-1 1 0 0 0,1 0 0 0 0,0 0 0 0 0,-1 0 1 0 0,0 1-6 0 0,7 9 24 0 0,6 11 81 0 0,-1 1 0 0 0,-1 0 0 0 0,-2 1 1 0 0,0 0-1 0 0,-2 1 0 0 0,0 0 0 0 0,-2 0 1 0 0,-1 0-1 0 0,0 20-105 0 0,-10 66 480 0 0,5-109-468 0 0,0 1 0 0 0,0-1 0 0 0,-1 0 0 0 0,1 0-1 0 0,-1 0 1 0 0,0 0 0 0 0,0 0 0 0 0,0 0-1 0 0,0 0 1 0 0,-1-1 0 0 0,1 1 0 0 0,-1-1-1 0 0,0 0 1 0 0,1 1 0 0 0,-1-1 0 0 0,0-1-1 0 0,0 1 1 0 0,0 0 0 0 0,-1-1 0 0 0,1 1-1 0 0,0-1 1 0 0,0 0 0 0 0,-1 0 0 0 0,1 0-1 0 0,-1-1 1 0 0,1 1 0 0 0,-1-1 0 0 0,1 0-1 0 0,-1 0 1 0 0,-1 0-12 0 0,1 0-38 0 0,0 1 1 0 0,0-1-1 0 0,0 0 0 0 0,0-1 0 0 0,0 1 0 0 0,0-1 0 0 0,0 1 0 0 0,0-1 1 0 0,0-1-1 0 0,0 1 0 0 0,0 0 0 0 0,0-1 0 0 0,1 0 0 0 0,-1 0 0 0 0,0 0 1 0 0,1 0-1 0 0,0-1 0 0 0,-1 1 0 0 0,1-1 0 0 0,0 0 0 0 0,1 0 0 0 0,-1 0 1 0 0,0 0-1 0 0,1 0 0 0 0,0-1 0 0 0,-2-1 38 0 0,7-39-3881 0 0,15 20-5931 0 0,-14 19 6344 0 0,0 1-2872 0 0</inkml:trace>
</inkml:ink>
</file>

<file path=ppt/ink/ink6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3.5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1 622 0 0 0,'0'0'1484'0'0,"0"0"245"0"0,0 0-66 0 0,0 0-131 0 0,0 0-110 0 0,0 0-109 0 0,24-8-80 0 0,79-30-107 0 0,-33-7 778 0 0,-22 3-1257 0 0,-2-2 0 0 0,-1-2 1 0 0,-3-2-1 0 0,-2-2 0 0 0,20-35-647 0 0,-52 74 14 0 0,0-2-1 0 0,0 1 1 0 0,-1-1 0 0 0,-1 0-1 0 0,0-1 1 0 0,-1 0-1 0 0,-1 0 1 0 0,0 0 0 0 0,0 0-1 0 0,0-14-13 0 0,-4 26-37 0 0,0-1-1 0 0,-1 1 1 0 0,1-1-1 0 0,-1 1 1 0 0,0-1 0 0 0,1 1-1 0 0,-1 0 1 0 0,0-1-1 0 0,0 1 1 0 0,-1 0-1 0 0,1 0 1 0 0,0-1-1 0 0,-1 1 1 0 0,1 0 0 0 0,-1 0-1 0 0,0 1 1 0 0,0-1-1 0 0,0 0 1 0 0,0 1-1 0 0,0-1 1 0 0,0 1-1 0 0,0-1 1 0 0,0 1 0 0 0,-1 0-1 0 0,1 0 1 0 0,0 0-1 0 0,-1 0 1 0 0,1 1-1 0 0,-1-1 1 0 0,1 0-1 0 0,-1 1 1 0 0,1 0-1 0 0,-1 0 1 0 0,1 0 0 0 0,-1 0-1 0 0,1 0 1 0 0,-1 0-1 0 0,1 0 1 0 0,-1 1-1 0 0,1 0 1 0 0,-1-1-1 0 0,1 1 1 0 0,0 0 0 0 0,-1 0-1 0 0,1 0 1 0 0,0 0-1 0 0,0 1 1 0 0,-1-1-1 0 0,1 1 1 0 0,-1 1 37 0 0,-8 3-24 0 0,1 1 1 0 0,0 0 0 0 0,1 1-1 0 0,-1 0 1 0 0,2 0 0 0 0,-1 1-1 0 0,1 0 1 0 0,0 1-1 0 0,1 0 1 0 0,0 0 0 0 0,1 0-1 0 0,0 1 1 0 0,1 0 0 0 0,0 0-1 0 0,0 1 1 0 0,1-1 0 0 0,1 1-1 0 0,0 0 1 0 0,-1 10 23 0 0,4-19 7 0 0,1 0 1 0 0,-1-1 0 0 0,1 1 0 0 0,0 0-1 0 0,0-1 1 0 0,-1 1 0 0 0,2-1 0 0 0,-1 1-1 0 0,0-1 1 0 0,0 0 0 0 0,1 1 0 0 0,0-1-1 0 0,-1 0 1 0 0,1 0 0 0 0,0 0 0 0 0,0 0-1 0 0,0 0 1 0 0,0-1 0 0 0,0 1 0 0 0,0 0-1 0 0,1-1 1 0 0,-1 0 0 0 0,1 1 0 0 0,-1-1-1 0 0,1 0 1 0 0,-1 0 0 0 0,1-1 0 0 0,-1 1-1 0 0,1 0 1 0 0,1-1-8 0 0,83 10 539 0 0,-45-12-329 0 0,-1-2-1 0 0,0-1 1 0 0,0-3 0 0 0,-1-1 0 0 0,4-3-210 0 0,-29 8 143 0 0,-14 4-26 0 0,-1 0 61 0 0,-2 11 379 0 0,-62 81 657 0 0,58-85-1226 0 0,1 1 0 0 0,0 0 1 0 0,0 0-1 0 0,0 0 0 0 0,2 1 1 0 0,-1-1-1 0 0,1 1 0 0 0,0 0 1 0 0,0 0-1 0 0,1 0 0 0 0,1 1 1 0 0,-1-1-1 0 0,2 0 0 0 0,-1 1 1 0 0,1-1-1 0 0,1 6 12 0 0,1-12-98 0 0,-1 0 0 0 0,1-1-1 0 0,0 1 1 0 0,0-1 0 0 0,0 1 0 0 0,0-1 0 0 0,1 0-1 0 0,-1 0 1 0 0,1 1 0 0 0,-1-2 0 0 0,1 1 0 0 0,0 0-1 0 0,0-1 1 0 0,-1 1 0 0 0,1-1 0 0 0,0 0 0 0 0,1 0-1 0 0,-1 0 1 0 0,0 0 0 0 0,0 0 0 0 0,0-1 0 0 0,0 0-1 0 0,1 1 1 0 0,-1-1 0 0 0,0 0 0 0 0,0-1 0 0 0,0 1-1 0 0,3-1 99 0 0,54-6-6639 0 0,-40 2 2042 0 0,-4-2 279 0 0</inkml:trace>
  <inkml:trace contextRef="#ctx0" brushRef="#br0" timeOffset="243.715">1024 250 6921 0 0,'0'0'1086'0'0,"0"0"-496"0"0,0 0-68 0 0,0 0 357 0 0,0 0 296 0 0,0 0 55 0 0,0 0-215 0 0,0 0-345 0 0,-12 31-254 0 0,-36 94-118 0 0,47-124-286 0 0,0 0-1 0 0,0 0 1 0 0,1 0 0 0 0,-1 0 0 0 0,0 0 0 0 0,0 0-1 0 0,0 0 1 0 0,1 1 0 0 0,-1-1 0 0 0,1 0 0 0 0,-1 0-1 0 0,1 0 1 0 0,-1 1 0 0 0,1-1 0 0 0,0 0 0 0 0,-1 1 0 0 0,1-1-1 0 0,0 0 1 0 0,0 1 0 0 0,0-1 0 0 0,0 1 0 0 0,0-1-1 0 0,1 0 1 0 0,-1 1 0 0 0,0-1 0 0 0,1 0 0 0 0,-1 0-1 0 0,0 1 1 0 0,1-1 0 0 0,0 0 0 0 0,-1 0 0 0 0,1 1-1 0 0,0-1 1 0 0,-1 0 0 0 0,1 0 0 0 0,0 0 0 0 0,0 0-1 0 0,0 0 1 0 0,0 0 0 0 0,0 0 0 0 0,0-1 0 0 0,0 1-1 0 0,1 0-11 0 0,3 1 120 0 0,0 1 55 0 0,-1 0 0 0 0,1-1 0 0 0,-1 0-1 0 0,1 0 1 0 0,0-1 0 0 0,0 1 0 0 0,-1-1 0 0 0,1 0 0 0 0,0 0 0 0 0,0-1 0 0 0,1 0 0 0 0,-1 1 0 0 0,0-2 0 0 0,0 1 0 0 0,0 0 0 0 0,0-1 0 0 0,0 0 0 0 0,0 0 0 0 0,-1-1 0 0 0,1 1 0 0 0,0-1 0 0 0,0 0 0 0 0,-1-1 0 0 0,1 1 0 0 0,-1-1-1 0 0,0 1 1 0 0,0-1 0 0 0,0-1 0 0 0,0 1 0 0 0,0-1 0 0 0,-1 1 0 0 0,0-1 0 0 0,1 0 0 0 0,-1 0 0 0 0,-1 0 0 0 0,1-1 0 0 0,1-2-175 0 0,24-109 817 0 0,-28 112-955 0 0,0-1 0 0 0,0 1 0 0 0,0 0 1 0 0,-1 0-1 0 0,1-1 0 0 0,-1 1 0 0 0,-1 0 0 0 0,1 0 0 0 0,0 0 0 0 0,-1 0 0 0 0,0 0 0 0 0,0 0 0 0 0,0 0 0 0 0,0 1 0 0 0,-1-1 0 0 0,-2-2 138 0 0,-23-12-3554 0 0,7 11-3789 0 0,10 6-2272 0 0</inkml:trace>
</inkml:ink>
</file>

<file path=ppt/ink/ink6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6:57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42 589 2657 0 0,'0'0'1901'0'0,"0"0"-568"0"0,0 0-280 0 0,0 0 154 0 0,0 0 240 0 0,0 0 109 0 0,0 0-97 0 0,0 0-282 0 0,0 0-313 0 0,0 0-267 0 0,0 0-193 0 0,-4 3-120 0 0,2-2-249 0 0,0 0 0 0 0,0 0 0 0 0,0 0 0 0 0,0 0 0 0 0,1 1 0 0 0,-1-1 0 0 0,0 1 0 0 0,1-1 0 0 0,-1 1 0 0 0,1 0 0 0 0,0 0 0 0 0,-1-1 0 0 0,1 1 0 0 0,0 0 0 0 0,0 0-1 0 0,0 0 1 0 0,1 0 0 0 0,-1 0 0 0 0,0 0 0 0 0,1 1 0 0 0,-1-1 0 0 0,1 0 0 0 0,0 0 0 0 0,0 0 0 0 0,0 1-35 0 0,-4 19 173 0 0,2 1-1 0 0,0-1 1 0 0,2 0-1 0 0,0 1 1 0 0,1-1 0 0 0,2 0-1 0 0,1 5-172 0 0,-3-23 50 0 0,0 0-1 0 0,0-1 1 0 0,0 1-1 0 0,1 0 1 0 0,0 0-1 0 0,-1-1 1 0 0,1 1-1 0 0,1-1 1 0 0,-1 1-1 0 0,0-1 1 0 0,1 0-1 0 0,0 0 1 0 0,0 0 0 0 0,0-1-1 0 0,0 1 1 0 0,0 0-1 0 0,0-1 1 0 0,1 0-1 0 0,-1 0 1 0 0,1 0-1 0 0,-1 0 1 0 0,1-1-1 0 0,0 1 1 0 0,0-1-1 0 0,0 0 1 0 0,0 0-1 0 0,0 0 1 0 0,0-1-1 0 0,0 0 1 0 0,0 1-1 0 0,0-1 1 0 0,0-1 0 0 0,0 1-1 0 0,0 0 1 0 0,0-1-1 0 0,0 0 1 0 0,0 0-1 0 0,0 0 1 0 0,0-1-1 0 0,-1 1 1 0 0,1-1-1 0 0,0 0 1 0 0,-1 0-1 0 0,1 0-49 0 0,19-14 197 0 0,-1-1 0 0 0,-1-1-1 0 0,-1-1 1 0 0,0-1 0 0 0,-1 0-1 0 0,-1-2-196 0 0,15-15 110 0 0,55-63-30 0 0,-77 103-978 0 0,-9 6 910 0 0,2 22-41 0 0,-5-28 37 0 0,0 0 0 0 0,1 0-1 0 0,0 0 1 0 0,-1 0 0 0 0,1 0 0 0 0,1 0-1 0 0,-1-1 1 0 0,0 1 0 0 0,1 0-1 0 0,-1 0 1 0 0,1 0 0 0 0,0 0-1 0 0,0 0 1 0 0,0-1 0 0 0,0 1-1 0 0,0 0 1 0 0,1-1 0 0 0,-1 1-1 0 0,1-1 1 0 0,0 0 0 0 0,0 1 0 0 0,0-1-1 0 0,0 0 1 0 0,0 0 0 0 0,0 0-1 0 0,0 0 1 0 0,1-1 0 0 0,-1 1-1 0 0,1-1 1 0 0,-1 1 0 0 0,1-1-1 0 0,-1 0 1 0 0,1 0 0 0 0,0 0-1 0 0,2 1-7 0 0,7-5 132 0 0,0 1 0 0 0,0-2 0 0 0,0 1 0 0 0,-1-2-1 0 0,0 1 1 0 0,0-2 0 0 0,0 1 0 0 0,0-1-1 0 0,-1-1 1 0 0,0 0 0 0 0,0-1 0 0 0,-1 0 0 0 0,0 0-1 0 0,0-1 1 0 0,-1 0 0 0 0,5-7-132 0 0,2 0 56 0 0,109-144-1996 0 0,-118 146-1042 0 0,-2 4-5392 0 0,-4 7-1419 0 0</inkml:trace>
  <inkml:trace contextRef="#ctx0" brushRef="#br0" timeOffset="630.008">1338 52 10114 0 0,'0'0'1239'0'0,"0"0"-324"0"0,0 0-176 0 0,0 0 84 0 0,0 0 166 0 0,0 0 49 0 0,0 0-98 0 0,0 0-172 0 0,-27 34-177 0 0,-83 111-147 0 0,45-28 131 0 0,10 1-303 0 0,-5-2 0 0 0,-49 68-272 0 0,-16 0-2102 0 0,113-159-713 0 0,10-16-872 0 0,2 1-3346 0 0,0-10 2951 0 0</inkml:trace>
  <inkml:trace contextRef="#ctx0" brushRef="#br0" timeOffset="991.855">1406 519 4913 0 0,'0'0'1066'0'0,"0"0"-137"0"0,0 0 217 0 0,0 0 334 0 0,0 0 220 0 0,0 0-87 0 0,-30 34-350 0 0,-95 106-366 0 0,71-64-56 0 0,49-62-710 0 0,-8 81 509 0 0,14-92-608 0 0,-1 0 0 0 0,1-1 0 0 0,0 1-1 0 0,0-1 1 0 0,0 0 0 0 0,0 1 0 0 0,1-1-1 0 0,-1 0 1 0 0,0 1 0 0 0,1-1-1 0 0,0 0 1 0 0,-1 0 0 0 0,1 0 0 0 0,0 0-1 0 0,0-1 1 0 0,0 1 0 0 0,0 0 0 0 0,0-1-1 0 0,1 0 1 0 0,-1 1 0 0 0,0-1 0 0 0,1 0-1 0 0,-1 0 1 0 0,1 0 0 0 0,-1-1 0 0 0,1 1-1 0 0,-1 0 1 0 0,1-1 0 0 0,0 0-1 0 0,-1 1 1 0 0,1-1 0 0 0,0 0 0 0 0,-1-1-1 0 0,1 1-31 0 0,10-2 158 0 0,0-1-1 0 0,-1 0 1 0 0,1-1-1 0 0,-1-1 1 0 0,0 1-1 0 0,0-2 1 0 0,-1 0-1 0 0,1 0 1 0 0,-1-1-1 0 0,-1-1 1 0 0,0 0-1 0 0,0 0 1 0 0,0-1-1 0 0,-1 0 1 0 0,0 0-1 0 0,-1-1 1 0 0,0-1-1 0 0,0 1 1 0 0,-1-1-1 0 0,4-8-157 0 0,-5 9 0 0 0,0-1 0 0 0,0 0 0 0 0,0 0 0 0 0,-2 0 0 0 0,1 0 0 0 0,-2-1 0 0 0,1 0 0 0 0,-2 1 0 0 0,1-1 0 0 0,-2 0 0 0 0,1-1 0 0 0,-2 1 0 0 0,0 0 0 0 0,0 0 0 0 0,-1-2 0 0 0,0 11-134 0 0,0 0-1 0 0,1 1 0 0 0,-1-1 0 0 0,-1 1 0 0 0,1-1 0 0 0,0 1 1 0 0,0 0-1 0 0,-1 0 0 0 0,0-1 0 0 0,1 1 0 0 0,-1 0 0 0 0,0 0 0 0 0,0 1 1 0 0,0-1-1 0 0,0 0 0 0 0,0 1 0 0 0,0-1 0 0 0,-1 1 0 0 0,1-1 0 0 0,-1 1 1 0 0,1 0-1 0 0,-1 0 0 0 0,1 0 0 0 0,-1 1 0 0 0,1-1 0 0 0,-1 1 1 0 0,0-1-1 0 0,-2 1 135 0 0,-47 6-10168 0 0,38-2 3263 0 0</inkml:trace>
  <inkml:trace contextRef="#ctx0" brushRef="#br0" timeOffset="1652.741">1695 633 8834 0 0,'0'0'1550'0'0,"0"0"-790"0"0,0 0-320 0 0,0 0 145 0 0,0 0 215 0 0,0 0 103 0 0,0 0-115 0 0,0 0-181 0 0,0 0-180 0 0,0 0-134 0 0,-9 32-102 0 0,-27 99-88 0 0,29-70 8 0 0,9-58-15 0 0,0 0 0 0 0,1 0 0 0 0,-1-1 0 0 0,1 0 0 0 0,0 1 0 0 0,0-1 0 0 0,0 0 1 0 0,0 0-1 0 0,0-1 0 0 0,0 1 0 0 0,0 0 0 0 0,1-1 0 0 0,-1 0 0 0 0,0 0 1 0 0,1 0-1 0 0,-1 0 0 0 0,1-1 0 0 0,0 1 0 0 0,-1-1 0 0 0,1 0 0 0 0,-1 0 0 0 0,1 0 1 0 0,0-1-1 0 0,-1 1 0 0 0,1-1 0 0 0,-1 0 0 0 0,1 0 0 0 0,-1 0 0 0 0,0 0 1 0 0,1-1-1 0 0,-1 1 0 0 0,0-1 0 0 0,0 0 0 0 0,0 0 0 0 0,1-1-96 0 0,12-8 234 0 0,0-1 0 0 0,-1-1-1 0 0,0 0 1 0 0,-1-1 0 0 0,-1 0 0 0 0,0-1-1 0 0,2-5-233 0 0,30-32 198 0 0,23-30-331 0 0,-67 83-1939 0 0,-6 9 1917 0 0,1 0 0 0 0,0 0 0 0 0,1 0 0 0 0,0 1 0 0 0,1-1 0 0 0,0 1 0 0 0,0 0 0 0 0,1 0 0 0 0,1 0 0 0 0,0 0 0 0 0,0 5 155 0 0,3-11 34 0 0,0 0 0 0 0,0 0 0 0 0,1-1 0 0 0,-1 1 0 0 0,1-1 1 0 0,0 0-1 0 0,0 0 0 0 0,1 0 0 0 0,-1-1 0 0 0,1 0 0 0 0,0 0 0 0 0,-1 0 0 0 0,1 0 0 0 0,1-1 1 0 0,-1 1-1 0 0,0-1 0 0 0,1-1 0 0 0,-1 1 0 0 0,1-1 0 0 0,-1 0 0 0 0,1 0 0 0 0,-1 0 1 0 0,1-1-1 0 0,0 0 0 0 0,-1 0 0 0 0,1-1 0 0 0,0 1 0 0 0,-1-1 0 0 0,4-1-34 0 0,14-3 197 0 0,-1-1 0 0 0,0-1 1 0 0,-1-1-1 0 0,0-1 0 0 0,0-1 0 0 0,-1 0 0 0 0,0-2 0 0 0,-1 0 0 0 0,13-11-197 0 0,-2-5 69 0 0,-2-1 0 0 0,-1-1 0 0 0,-2-1-1 0 0,-1-2 1 0 0,-1 0 0 0 0,-2-1 0 0 0,-1-1 0 0 0,-2-1 0 0 0,-2-1 0 0 0,-1-1-1 0 0,-1 0 1 0 0,-3-1 0 0 0,-1 0 0 0 0,-2 0 0 0 0,-1-1 0 0 0,0-29-69 0 0,-5 5 30 0 0,-26 76-813 0 0,10 11 719 0 0,1 0 0 0 0,0 2-1 0 0,2-1 1 0 0,1 1 0 0 0,-7 26 64 0 0,6-17-31 0 0,-5 9 26 0 0,3 1 0 0 0,2 1 0 0 0,2 0 0 0 0,2 0-1 0 0,1 1 1 0 0,3 0 0 0 0,2 0 0 0 0,2 0 0 0 0,5 34 5 0 0,1-50 2 0 0,1 1-982 0 0,-13-30-8718 0 0,-3-7 4610 0 0,3 1 458 0 0</inkml:trace>
  <inkml:trace contextRef="#ctx0" brushRef="#br0" timeOffset="1898.355">2187 339 12963 0 0,'0'0'2075'0'0,"0"0"-798"0"0,0 0-466 0 0,0 0-52 0 0,0 0 45 0 0,0 0 6 0 0,0 0-126 0 0,0 0-169 0 0,0 0-140 0 0,0 0-51 0 0,36-1-40 0 0,117-1-20 0 0,133-21 619 0 0,-246 18-1381 0 0,176-23 521 0 0,-145 16-3667 0 0,-2-2-4367 0 0,-40 7-2687 0 0</inkml:trace>
  <inkml:trace contextRef="#ctx0" brushRef="#br0" timeOffset="2976.1">3311 906 1480 0 0,'0'0'2289'0'0,"0"0"-1033"0"0,0 0-490 0 0,0 0 135 0 0,0 0 309 0 0,0 0 195 0 0,0 0-24 0 0,0 0-173 0 0,0 0-157 0 0,0 0-100 0 0,0 0-63 0 0,0 0-65 0 0,31-20-101 0 0,93-64-96 0 0,31-30 1850 0 0,-73 67-1822 0 0,-33 27-435 0 0,-37 13-199 0 0,1 2 0 0 0,-1 0 0 0 0,1 0 0 0 0,0 1 0 0 0,0 0 0 0 0,1 1 0 0 0,-1 1 0 0 0,0 0 0 0 0,1 1 0 0 0,0 0 0 0 0,3 2-20 0 0,-14 1 3 0 0,0 0 0 0 0,0 1 1 0 0,-1 0-1 0 0,1-1 0 0 0,0 1 0 0 0,-1 0 1 0 0,0 0-1 0 0,0 1 0 0 0,0-1 1 0 0,0 0-1 0 0,0 1 0 0 0,0-1 1 0 0,-1 1-1 0 0,0 0 0 0 0,0-1 0 0 0,0 1 1 0 0,0 0-1 0 0,-1 0 0 0 0,1 0 1 0 0,-1-1-1 0 0,0 1 0 0 0,0 0 0 0 0,0 0 1 0 0,-1 0-1 0 0,1 0 0 0 0,-1 0 1 0 0,0-1-1 0 0,0 1 0 0 0,0 0 1 0 0,-1-1-1 0 0,1 1 0 0 0,-1 0-3 0 0,-6 13 7 0 0,0 0 0 0 0,-1-1-1 0 0,-1 0 1 0 0,0 0 0 0 0,-1-1 0 0 0,-1-1-1 0 0,0 1 1 0 0,-1-2 0 0 0,0 0 0 0 0,-1 0 0 0 0,-1-2-1 0 0,0 0 1 0 0,-4 2-7 0 0,12-8-60 0 0,0 0 0 0 0,0-1 1 0 0,0 1-1 0 0,0-2 0 0 0,-1 1 0 0 0,1-1 0 0 0,-1 0 0 0 0,0-1 1 0 0,0 0-1 0 0,0 0 0 0 0,0-1 0 0 0,0 0 0 0 0,0 0 0 0 0,0 0 1 0 0,-3-2 59 0 0,10 1-73 0 0,0-1 0 0 0,-1 0 1 0 0,1 0-1 0 0,0 0 1 0 0,0-1-1 0 0,-1 1 0 0 0,1 0 1 0 0,0 0-1 0 0,0-1 1 0 0,0 1-1 0 0,1-1 0 0 0,-1 1 1 0 0,0 0-1 0 0,0-1 0 0 0,1 0 1 0 0,-1 1-1 0 0,1-1 1 0 0,-1 1-1 0 0,1-1 0 0 0,0 0 1 0 0,0 1-1 0 0,0-1 1 0 0,0 0-1 0 0,0 1 0 0 0,0-1 1 0 0,0 1-1 0 0,0-1 1 0 0,1 0-1 0 0,-1 1 0 0 0,0-1 1 0 0,1 1-1 0 0,0-1 1 0 0,-1 0-1 0 0,1 1 0 0 0,0 0 1 0 0,0-1-1 0 0,0 1 1 0 0,0-1-1 0 0,0 1 0 0 0,0 0 1 0 0,0 0-1 0 0,0 0 1 0 0,0-1-1 0 0,1 1 0 0 0,-1 0 1 0 0,0 1-1 0 0,1-1 1 0 0,-1 0-1 0 0,1 0 0 0 0,-1 1 1 0 0,1-1-1 0 0,1 0 73 0 0,2-4-30 0 0,1 0 0 0 0,1 0-1 0 0,-1 1 1 0 0,1 0 0 0 0,0 0 0 0 0,0 1 0 0 0,0 0-1 0 0,0 0 1 0 0,0 0 0 0 0,1 1 0 0 0,-1 0 0 0 0,1 1-1 0 0,0-1 1 0 0,-1 1 0 0 0,1 1 0 0 0,0 0 0 0 0,0 0 30 0 0,-4 1-2 0 0,-1 1 0 0 0,1 0-1 0 0,-1 0 1 0 0,0 0 0 0 0,0 1 0 0 0,0-1 0 0 0,0 1 0 0 0,0 0 0 0 0,0 0 0 0 0,-1-1 0 0 0,1 2 0 0 0,-1-1 0 0 0,0 0 0 0 0,0 0 0 0 0,0 1 0 0 0,1 1 2 0 0,11 17-37 0 0,3-3 9 0 0,-14-13 44 0 0,1-1-1 0 0,0 1 0 0 0,0-1 1 0 0,0 0-1 0 0,1 0 0 0 0,0 0 1 0 0,0-1-1 0 0,0 0 0 0 0,0 0 1 0 0,1 0-1 0 0,0-1 0 0 0,0 1 1 0 0,0-1-1 0 0,0-1 0 0 0,0 1 1 0 0,0-1-1 0 0,1 0 0 0 0,-1-1 1 0 0,1 1-1 0 0,0-1 0 0 0,-1-1 1 0 0,1 1-16 0 0,13-5 149 0 0,0 0 0 0 0,0-2 0 0 0,0 0 0 0 0,-1-2 0 0 0,0 0 0 0 0,-1 0 0 0 0,0-2 0 0 0,0-1 0 0 0,-1 0 0 0 0,0-1 0 0 0,-1 0 0 0 0,-1-2 0 0 0,0 0 0 0 0,0 0 0 0 0,8-13-149 0 0,179-188 757 0 0,-171 186-778 0 0,0-1 0 0 0,-2-2 0 0 0,-2-1 0 0 0,-1-1 0 0 0,-1-1 0 0 0,-2-1 0 0 0,-1-1 0 0 0,-2-2 0 0 0,-2 1 0 0 0,-2-2 0 0 0,-1 0 0 0 0,7-36 21 0 0,-22 3 47 0 0,-1 71-48 0 0,1 1 0 0 0,0-1 1 0 0,-1 1-1 0 0,1-1 0 0 0,-1 1 0 0 0,0 0 1 0 0,0-1-1 0 0,1 1 0 0 0,-1-1 0 0 0,0 1 1 0 0,0 0-1 0 0,0 0 0 0 0,0 0 1 0 0,0 0-1 0 0,-1-1 0 0 0,1 1 0 0 0,0 1 1 0 0,0-1-1 0 0,-1 0 0 0 0,1 0 1 0 0,0 0-1 0 0,-1 1 0 0 0,1-1 0 0 0,-1 1 1 0 0,1-1-1 0 0,-1 1 0 0 0,1-1 0 0 0,-1 1 1 0 0,0 0-1 0 0,1 0 0 0 0,-1 0 1 0 0,1 0-1 0 0,-1 0 0 0 0,1 0 0 0 0,-1 0 1 0 0,0 1-1 0 0,1-1 0 0 0,-1 0 1 0 0,1 1-1 0 0,-1-1 0 0 0,1 1 0 0 0,-1 0 1 0 0,1-1-1 0 0,0 1 1 0 0,-12 6-19 0 0,1 0 0 0 0,0 1 0 0 0,0 0 0 0 0,0 1 1 0 0,2 0-1 0 0,-1 1 0 0 0,1 0 0 0 0,0 0 0 0 0,1 1 0 0 0,-4 7 19 0 0,-1-1 33 0 0,-7 9 20 0 0,2 0 0 0 0,1 1 0 0 0,1 1 0 0 0,2 1-1 0 0,0 0 1 0 0,2 1 0 0 0,1 1 0 0 0,2 0 0 0 0,1 0 0 0 0,1 1 0 0 0,2 0 0 0 0,1 0 0 0 0,2 0 0 0 0,1 1-1 0 0,2 25-52 0 0,1-46 32 0 0,1 0 0 0 0,1 0 0 0 0,0 0-1 0 0,1-1 1 0 0,0 1 0 0 0,1-1 0 0 0,0 0-1 0 0,0 0 1 0 0,1 0 0 0 0,1-1 0 0 0,0 0-1 0 0,0 0 1 0 0,1-1 0 0 0,0 1 0 0 0,1-2-1 0 0,0 1 1 0 0,0-2 0 0 0,1 1 0 0 0,0-1-1 0 0,0 0 1 0 0,3 0-32 0 0,43 13-449 0 0,-44-18-3905 0 0,-1-2-4335 0 0,-9 0 2349 0 0</inkml:trace>
  <inkml:trace contextRef="#ctx0" brushRef="#br0" timeOffset="3231.307">4942 626 8130 0 0,'0'0'1235'0'0,"0"0"-323"0"0,0 0 164 0 0,0 0 279 0 0,0 0 41 0 0,0 0-263 0 0,0 0-388 0 0,-5 32-313 0 0,-15 100-186 0 0,-1 24-1276 0 0,23-146-958 0 0,2-5-4186 0 0,-1-5-1294 0 0</inkml:trace>
  <inkml:trace contextRef="#ctx0" brushRef="#br0" timeOffset="3386.511">5027 269 13171 0 0,'0'0'392'0'0,"0"0"-640"0"0,0 0-344 0 0,0 0-248 0 0,0 0-161 0 0,0 0-183 0 0,0 0-640 0 0,0 0-1721 0 0,0 0-784 0 0</inkml:trace>
  <inkml:trace contextRef="#ctx0" brushRef="#br0" timeOffset="3790.178">5167 976 0 0 0,'0'0'355'0'0,"0"0"-446"0"0,0 0-106 0 0,0 0 143 0 0,0 0 122 0 0,0 0 171 0 0,0 0 153 0 0,-14 32 130 0 0,-40 97 79 0 0,31-84 865 0 0,23-44-1382 0 0,0-1 0 0 0,0 1 0 0 0,0-1 1 0 0,0 1-1 0 0,-1-1 0 0 0,1 1 0 0 0,0 0 1 0 0,0-1-1 0 0,-1 1 0 0 0,1-1 0 0 0,0 1 1 0 0,-1-1-1 0 0,1 0 0 0 0,0 1 0 0 0,-1-1 1 0 0,1 1-1 0 0,-1-1 0 0 0,1 0 0 0 0,-1 1 1 0 0,1-1-1 0 0,-1 0 0 0 0,1 1 0 0 0,-1-1 1 0 0,1 0-1 0 0,-1 0 0 0 0,0 0 0 0 0,1 1 1 0 0,-1-1-1 0 0,1 0 0 0 0,-1 0 0 0 0,0 0 0 0 0,1 0 1 0 0,-1 0-1 0 0,1 0 0 0 0,-1 0 0 0 0,1 0 1 0 0,-1 0-1 0 0,0-1 0 0 0,1 1 0 0 0,-1 0 1 0 0,1 0-1 0 0,-1 0 0 0 0,1-1 0 0 0,-1 1 1 0 0,1 0-1 0 0,-1-1 0 0 0,1 1 0 0 0,-1 0 1 0 0,1-1-1 0 0,-1 1 0 0 0,1-1 0 0 0,-1 1 1 0 0,1 0-1 0 0,0-1 0 0 0,-1 1 0 0 0,1-1 1 0 0,0 1-1 0 0,0-1 0 0 0,-1 0 0 0 0,1 1 1 0 0,0-1-1 0 0,0 1 0 0 0,0-1 0 0 0,0 1 1 0 0,-1-1-1 0 0,1 0 0 0 0,0 1 0 0 0,0-1 0 0 0,0 1-84 0 0,-1-46 2678 0 0,5 27-2189 0 0,2 1 1 0 0,0 0 0 0 0,0 1 0 0 0,2 0 0 0 0,0 0-1 0 0,1 0 1 0 0,1 1 0 0 0,1 0 0 0 0,2-2-490 0 0,-5 7 112 0 0,23-32 17 0 0,2 1-1 0 0,1 1 1 0 0,3 2-1 0 0,1 2 1 0 0,2 1-1 0 0,10-5-128 0 0,-35 29 74 0 0,1 0 0 0 0,0 1 0 0 0,0 1 0 0 0,1 0 0 0 0,0 1 0 0 0,1 1 0 0 0,0 1 0 0 0,0 0 0 0 0,0 2 0 0 0,1 0-1 0 0,0 1 1 0 0,0 1 0 0 0,0 0 0 0 0,2 2-74 0 0,-18 0 9 0 0,-1 1-1 0 0,1 0 0 0 0,-1 0 1 0 0,1 1-1 0 0,-1-1 0 0 0,1 1 1 0 0,-1-1-1 0 0,0 1 0 0 0,1 0 1 0 0,-1 0-1 0 0,0 0 1 0 0,0 0-1 0 0,1 0 0 0 0,-1 0 1 0 0,0 0-1 0 0,0 1 0 0 0,0-1 1 0 0,0 1-1 0 0,-1 0 1 0 0,1 0-1 0 0,0-1 0 0 0,-1 1 1 0 0,1 0-1 0 0,-1 0 0 0 0,0 0 1 0 0,1 1-1 0 0,-1-1 0 0 0,0 0 1 0 0,0 0-1 0 0,-1 1 1 0 0,1-1-1 0 0,0 0 0 0 0,-1 1 1 0 0,1-1-1 0 0,-1 1 0 0 0,0-1 1 0 0,0 1-1 0 0,0-1 0 0 0,0 1 1 0 0,0 0-9 0 0,-1 4 63 0 0,0 1 1 0 0,0-1 0 0 0,0 0-1 0 0,-1 1 1 0 0,0-1 0 0 0,0 0-1 0 0,-1 0 1 0 0,0 0-1 0 0,0-1 1 0 0,0 1 0 0 0,-1-1-1 0 0,0 0 1 0 0,-1 2-64 0 0,-15 13 54 0 0,-1 0 1 0 0,-1-2-1 0 0,-1 0 0 0 0,-1-1 1 0 0,0-2-1 0 0,-1 0 0 0 0,0-2 1 0 0,-2 0-1 0 0,1-2 0 0 0,-2-1 1 0 0,1-1-1 0 0,-2-2 1 0 0,-9 2-55 0 0,-16-7-2594 0 0,56-31-11587 0 0,4 20 10970 0 0</inkml:trace>
  <inkml:trace contextRef="#ctx0" brushRef="#br0" timeOffset="4248.294">5811 803 0 0 0,'0'0'487'0'0,"0"0"500"0"0,0 0 156 0 0,0 0 245 0 0,0 0 167 0 0,0 0-15 0 0,0 0-197 0 0,0 0-247 0 0,0 0-153 0 0,0 0-108 0 0,0 0-124 0 0,0 0-136 0 0,0 0-139 0 0,-10 30-112 0 0,-30 93-59 0 0,9-49 435 0 0,30-72-600 0 0,-1 2 134 0 0,0 0 0 0 0,1 0 0 0 0,-2-1 0 0 0,1 1 0 0 0,0-1 0 0 0,0 0 1 0 0,-1 1-1 0 0,0-1 0 0 0,0 0 0 0 0,0-1 0 0 0,0 1 0 0 0,0 0 0 0 0,0-1 1 0 0,-1 0-1 0 0,1 0 0 0 0,-1 0 0 0 0,-2 1-234 0 0,0-44 2055 0 0,8 29-1955 0 0,1 1 0 0 0,0-1 0 0 0,0 1 1 0 0,1-1-1 0 0,0 1 0 0 0,1 0 0 0 0,1 1 0 0 0,0-1 0 0 0,0 1 0 0 0,1 0 1 0 0,6-7-101 0 0,3-7 74 0 0,-11 16-59 0 0,15-25-7 0 0,1 0 0 0 0,2 1-1 0 0,1 2 1 0 0,1 0 0 0 0,2 1 0 0 0,0 2 0 0 0,30-22-8 0 0,-47 41 3 0 0,1 1 0 0 0,-1 0 0 0 0,1 0 0 0 0,1 1 1 0 0,-1 1-1 0 0,1 0 0 0 0,0 0 0 0 0,0 1 0 0 0,1 1 1 0 0,-1 0-1 0 0,1 0 0 0 0,0 2 0 0 0,-1-1 0 0 0,1 2 1 0 0,6 0-4 0 0,-17 0-4 0 0,1 1 0 0 0,0 0 1 0 0,-1-1-1 0 0,1 1 0 0 0,-1 0 1 0 0,1 1-1 0 0,-1-1 1 0 0,1 0-1 0 0,-1 1 0 0 0,0-1 1 0 0,1 1-1 0 0,-1 0 0 0 0,0 0 1 0 0,0 0-1 0 0,0 0 0 0 0,-1 0 1 0 0,1 0-1 0 0,0 0 0 0 0,-1 0 1 0 0,1 1-1 0 0,-1-1 1 0 0,0 1-1 0 0,0-1 0 0 0,0 1 1 0 0,0 0-1 0 0,0-1 0 0 0,-1 1 1 0 0,1 0-1 0 0,-1-1 0 0 0,0 1 1 0 0,0 0-1 0 0,0 0 1 0 0,0 0 3 0 0,-18 91 165 0 0,7-73-117 0 0,-1-1 0 0 0,-1 0 0 0 0,-1-1 0 0 0,0-1 0 0 0,-2 0 0 0 0,0-1 0 0 0,-1 0 0 0 0,0-2 0 0 0,-1 0 0 0 0,-7 3-48 0 0,-4 3-44 0 0,23-16-173 0 0,0 0 1 0 0,-1 0-1 0 0,1-1 1 0 0,-1 0-1 0 0,0 0 1 0 0,0-1-1 0 0,0 1 1 0 0,-1-1-1 0 0,1-1 0 0 0,-1 0 1 0 0,0 0-1 0 0,1 0 1 0 0,-2-1 216 0 0,-11-24-10469 0 0,18 18 7848 0 0,0 0-3712 0 0</inkml:trace>
  <inkml:trace contextRef="#ctx0" brushRef="#br0" timeOffset="4687.406">6428 696 10410 0 0,'0'0'1741'0'0,"0"0"-709"0"0,0 0-220 0 0,0 0 131 0 0,0 0 133 0 0,0 0 43 0 0,0 0-117 0 0,0 0-205 0 0,0 0-197 0 0,0 0-184 0 0,0 0-144 0 0,0 0-96 0 0,0 0-56 0 0,-4 33-48 0 0,-12 102-42 0 0,-2-64-461 0 0,12-67-1386 0 0,5-3-2789 0 0,0-3-4837 0 0,1-1 5122 0 0</inkml:trace>
  <inkml:trace contextRef="#ctx0" brushRef="#br0" timeOffset="4864.712">6513 335 9906 0 0,'0'0'1825'0'0,"0"0"-1113"0"0,0 0-560 0 0,0 0-208 0 0,0 0-248 0 0,0 0-144 0 0,0 0-97 0 0,0 0-143 0 0,0 0-304 0 0,0 0-1152 0 0,0 0-1873 0 0,0 0 616 0 0</inkml:trace>
  <inkml:trace contextRef="#ctx0" brushRef="#br0" timeOffset="5257.961">6605 965 11002 0 0,'0'0'2094'0'0,"0"0"-924"0"0,0 0-269 0 0,0 0 99 0 0,0 0 38 0 0,0 0-66 0 0,0 0-208 0 0,0 0-186 0 0,0 0-146 0 0,17-34-144 0 0,53-105-68 0 0,-23 65 1 0 0,21 1-170 0 0,-67 73-77 0 0,0 0 0 0 0,1 1 1 0 0,-1-1-1 0 0,0 0 0 0 0,0 1 0 0 0,0 0 0 0 0,0-1 0 0 0,1 1 0 0 0,-1 0 1 0 0,0-1-1 0 0,0 1 0 0 0,0 0 0 0 0,0 0 0 0 0,-1 0 0 0 0,1 0 1 0 0,0 0-1 0 0,0 0 0 0 0,-1 0 0 0 0,1 0 0 0 0,0 0 0 0 0,-1 1 1 0 0,1-1-1 0 0,-1 0 0 0 0,1 0 0 0 0,-1 1 0 0 0,0-1 0 0 0,0 0 0 0 0,1 0 1 0 0,-1 1-1 0 0,0-1 0 0 0,0 0 0 0 0,0 1 0 0 0,0-1 0 0 0,-1 0 1 0 0,1 0-1 0 0,0 1 0 0 0,0-1 0 0 0,-1 0 0 0 0,1 0 0 0 0,-1 1 0 0 0,1-1 1 0 0,-1 0-1 0 0,0 0 0 0 0,1 0 0 0 0,-1 0 0 0 0,0 0 26 0 0,1 7-31 0 0,-4 127-259 0 0,6-133 346 0 0,0 0 0 0 0,-1 0 0 0 0,1 0 0 0 0,0 0 0 0 0,0-1-1 0 0,0 1 1 0 0,0-1 0 0 0,0 1 0 0 0,1-1 0 0 0,-1 0 0 0 0,0 0 0 0 0,1 0-1 0 0,-1 0 1 0 0,1 0 0 0 0,-1-1 0 0 0,1 1 0 0 0,-1-1 0 0 0,1 0-1 0 0,-1 1 1 0 0,1-1 0 0 0,-1 0 0 0 0,1 0 0 0 0,-1-1 0 0 0,1 1-1 0 0,-1-1 1 0 0,1 1 0 0 0,-1-1 0 0 0,1 0 0 0 0,-1 0 0 0 0,1 0-1 0 0,-1 0 1 0 0,0 0 0 0 0,0 0 0 0 0,1-1 0 0 0,-1 1 0 0 0,0-1 0 0 0,0 1-1 0 0,-1-1 1 0 0,2 0-56 0 0,91-98 1923 0 0,-41 60-3771 0 0,-32 31-2855 0 0,0 4-5404 0 0,-12 4 3443 0 0</inkml:trace>
  <inkml:trace contextRef="#ctx0" brushRef="#br0" timeOffset="9636.009">7405 722 0 0 0,'0'0'412'0'0,"0"0"984"0"0,0 0 247 0 0,0 0-136 0 0,0 0-169 0 0,0 0-191 0 0,0 0-168 0 0,0 0-94 0 0,1-4-67 0 0,2-22 800 0 0,-29 9 2567 0 0,-26 31-2880 0 0,40-7-1297 0 0,1 0 0 0 0,0 1 1 0 0,0 1-1 0 0,1 0 0 0 0,0 0 0 0 0,1 1 0 0 0,0 0 0 0 0,1 1 0 0 0,0 0 1 0 0,0 0-1 0 0,1 1 0 0 0,1 0 0 0 0,0 0 0 0 0,1 0 0 0 0,0 1 1 0 0,0 0-1 0 0,2 0 0 0 0,-1 0 0 0 0,2 0 0 0 0,0 1 0 0 0,0-1 1 0 0,2 1-1 0 0,-1-1 0 0 0,2 1 0 0 0,0 1-8 0 0,0-12 15 0 0,0 1 1 0 0,1-1-1 0 0,0 0 0 0 0,-1 0 1 0 0,1 0-1 0 0,0 0 0 0 0,0 0 1 0 0,1 0-1 0 0,-1-1 0 0 0,1 1 1 0 0,-1-1-1 0 0,1 0 0 0 0,0 1 1 0 0,0-1-1 0 0,0 0 0 0 0,0-1 1 0 0,0 1-1 0 0,0 0 0 0 0,1-1 1 0 0,-1 0-1 0 0,0 0 0 0 0,1 0 1 0 0,-1 0-1 0 0,1 0 0 0 0,-1-1 1 0 0,1 0-1 0 0,3 0-15 0 0,97-12 1036 0 0,-75-1-882 0 0,-1-1 0 0 0,-1-2 0 0 0,0-1 1 0 0,-2-1-1 0 0,0-2 0 0 0,0 0 0 0 0,-2-1 0 0 0,-1-1 1 0 0,3-6-155 0 0,-21 24 0 0 0,35-37 140 0 0,-38 40-119 0 0,-1 1-38 0 0,0 0-58 0 0,0 0-74 0 0,0 12-498 0 0,0-2 596 0 0,17 145 32 0 0,-6-119 2 0 0,0 0 0 0 0,-3 1 0 0 0,0-1 0 0 0,-3 2 0 0 0,-1-1 0 0 0,-2 0 0 0 0,-1 1 0 0 0,-2 0 0 0 0,-2-1 0 0 0,-5 23 17 0 0,7-52 17 0 0,-1 0 1 0 0,-1 1-1 0 0,1-1 0 0 0,-1 0 0 0 0,0-1 0 0 0,-1 1 1 0 0,0-1-1 0 0,0 1 0 0 0,-1-1 0 0 0,0 0 0 0 0,0-1 1 0 0,-1 1-1 0 0,0-1 0 0 0,0 0 0 0 0,0 0 0 0 0,-1-1 1 0 0,1 0-1 0 0,-1 0 0 0 0,-1-1 0 0 0,1 1 0 0 0,-1-2 1 0 0,1 1-1 0 0,-1-1 0 0 0,0 0 0 0 0,0-1 0 0 0,0 0 1 0 0,-1 0-1 0 0,1 0 0 0 0,-1-1 0 0 0,0-1-17 0 0,-101-9 497 0 0,106 8-454 0 0,0 0-1 0 0,1 0 0 0 0,-1 0 1 0 0,1 0-1 0 0,-1-1 1 0 0,1 0-1 0 0,0 0 1 0 0,-1 0-1 0 0,1 0 1 0 0,0 0-1 0 0,0-1 0 0 0,1 1 1 0 0,-1-1-1 0 0,0 0 1 0 0,1 0-1 0 0,0 0 1 0 0,-1 0-1 0 0,1 0 1 0 0,1 0-1 0 0,-1-1 1 0 0,0 1-1 0 0,1-1 0 0 0,-1 1 1 0 0,1-1-1 0 0,0 0 1 0 0,1 1-1 0 0,-2-4-42 0 0,4-5 17 0 0,1 1 0 0 0,0-1 0 0 0,0 0 0 0 0,1 1 0 0 0,1 0 0 0 0,0 0 0 0 0,0 0 0 0 0,1 1 0 0 0,0-1 0 0 0,1 1 0 0 0,0 1 0 0 0,1-1 0 0 0,0 1 0 0 0,0 1 0 0 0,1 0 0 0 0,0 0 0 0 0,0 0 0 0 0,1 1 0 0 0,0 1 0 0 0,1-1 0 0 0,4-1-17 0 0,-6 2 3 0 0,46-32-102 0 0,1 3 0 0 0,1 3 0 0 0,2 2 1 0 0,2 2-1 0 0,0 4 99 0 0,18-1-1790 0 0,-52 20-1591 0 0,-1 1-3563 0 0,-12 3-2274 0 0</inkml:trace>
</inkml:ink>
</file>

<file path=ppt/ink/ink6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3.4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1 5297 0 0,'0'0'1258'0'0,"0"0"-105"0"0,0 0 78 0 0,0 0 180 0 0,0 0 150 0 0,0 0-4 0 0,0 0-237 0 0,0 0-322 0 0,0 0-327 0 0,0 0-260 0 0,0 0-190 0 0,-2 0-110 0 0,0 2-84 0 0,0 0 0 0 0,1 0 0 0 0,-1 0 0 0 0,1 0 0 0 0,0 0 0 0 0,-1 0 0 0 0,1 1 0 0 0,0-1 0 0 0,0 0 0 0 0,1 1 0 0 0,-1-1 0 0 0,0 1 0 0 0,1-1 0 0 0,-1 1 0 0 0,1-1 0 0 0,0 1 0 0 0,0-1 1 0 0,0 1-1 0 0,0-1 0 0 0,1 1 0 0 0,-1-1 0 0 0,0 1 0 0 0,1-1 0 0 0,0 1 0 0 0,0-1 0 0 0,0 2-27 0 0,1 14 202 0 0,0 153 1823 0 0,-15 116-2025 0 0,9-118 128 0 0,4-168-123 0 0,0 1 1 0 0,0-1 0 0 0,1 0 0 0 0,-1 1-1 0 0,0-1 1 0 0,1 0 0 0 0,-1 0-1 0 0,1 1 1 0 0,-1-1 0 0 0,1 0 0 0 0,0 0-1 0 0,-1 0 1 0 0,1 1 0 0 0,0-1-1 0 0,0 0 1 0 0,0 0 0 0 0,0 0 0 0 0,0 0-1 0 0,0-1 1 0 0,0 1 0 0 0,0 0-1 0 0,0 0 1 0 0,0-1 0 0 0,0 1 0 0 0,1 0-1 0 0,-1-1 1 0 0,0 1 0 0 0,1-1 0 0 0,-1 0-1 0 0,0 1 1 0 0,1-1 0 0 0,-1 0-1 0 0,0 0 1 0 0,1 0 0 0 0,-1 0 0 0 0,0 0-1 0 0,1 0 1 0 0,-1 0 0 0 0,0 0-1 0 0,1-1 1 0 0,-1 1 0 0 0,0 0 0 0 0,1-1-1 0 0,-1 1 1 0 0,0-1 0 0 0,0 0-1 0 0,1 1-5 0 0,56-33 398 0 0,18-31-193 0 0,-56 44-194 0 0,2 1 0 0 0,0 0 1 0 0,1 2-1 0 0,1 1 0 0 0,0 1 0 0 0,1 0 0 0 0,1 2 0 0 0,25-9-11 0 0,-49 21-2 0 0,0 0-1 0 0,0 0 1 0 0,1 0 0 0 0,-1 0 0 0 0,0 1 0 0 0,1-1 0 0 0,-1 1-1 0 0,1-1 1 0 0,-1 1 0 0 0,0 0 0 0 0,1 0 0 0 0,-1 0-1 0 0,1 0 1 0 0,-1 0 0 0 0,1 1 0 0 0,-1-1 0 0 0,0 1-1 0 0,1-1 1 0 0,-1 1 0 0 0,0 0 0 0 0,1 0 0 0 0,-1 0-1 0 0,0 0 1 0 0,0 1 0 0 0,0-1 0 0 0,0 0 0 0 0,0 1 0 0 0,0-1-1 0 0,0 1 1 0 0,-1 0 0 0 0,1 0 0 0 0,-1 0 0 0 0,1 0-1 0 0,-1 0 1 0 0,1 0 0 0 0,-1 0 0 0 0,0 0 0 0 0,0 0-1 0 0,0 1 1 0 0,-1-1 0 0 0,1 0 0 0 0,0 1 2 0 0,0 8 52 0 0,1 1 0 0 0,-2 0 0 0 0,0 0 0 0 0,0-1 0 0 0,-1 1 0 0 0,0 0 0 0 0,-1 0 0 0 0,-1-1 0 0 0,0 1 0 0 0,0-1 0 0 0,-1 0 0 0 0,-1 0 0 0 0,1 0 0 0 0,-2-1 0 0 0,0 0 0 0 0,0 0 0 0 0,-1 1-52 0 0,-3 3-60 0 0,0 0-1 0 0,-1-1 1 0 0,0-1 0 0 0,-1 1-1 0 0,0-2 1 0 0,-1 0 0 0 0,0 0-1 0 0,-1-1 1 0 0,0-1 0 0 0,-1 0-1 0 0,0-1 1 0 0,0-1 0 0 0,-1 0-1 0 0,0-1 1 0 0,0-1 0 0 0,0 0-1 0 0,-1-2 1 0 0,1 1 0 0 0,-1-2-1 0 0,0 0 1 0 0,-11-1 60 0 0,26-1-110 0 0,-75-5-4365 0 0,30-12-6521 0 0,41 13 5834 0 0</inkml:trace>
  <inkml:trace contextRef="#ctx0" brushRef="#br0" timeOffset="574.219">592 834 0 0 0,'0'0'922'0'0,"0"0"694"0"0,0 0 387 0 0,0 0 151 0 0,0 0-28 0 0,0 0-78 0 0,0 0-98 0 0,0 0-191 0 0,0 0-279 0 0,0 0-300 0 0,33-4-294 0 0,105-13-206 0 0,-73-5 127 0 0,-56 13-630 0 0,6-3-17 0 0,0-1 0 0 0,-1 0 0 0 0,0-1 0 0 0,-1 0 0 0 0,-1-1 0 0 0,0-1 0 0 0,-1 0 1 0 0,-1 0-1 0 0,-1-1 0 0 0,0-1 0 0 0,2-6-160 0 0,-5 9 17 0 0,-1 0 1 0 0,-1 0-1 0 0,0-1 1 0 0,-1 0-1 0 0,-1 1 1 0 0,0-1-1 0 0,-1 0 1 0 0,-1-10-18 0 0,0 23-29 0 0,0 1 1 0 0,0 0 0 0 0,-1-1-1 0 0,1 1 1 0 0,-1-1 0 0 0,1 1-1 0 0,-1 0 1 0 0,0-1-1 0 0,0 1 1 0 0,0 0 0 0 0,0 0-1 0 0,0 0 1 0 0,0 0 0 0 0,-1 0-1 0 0,1 0 1 0 0,-1 0 0 0 0,0 0-1 0 0,1 0 1 0 0,-1 1 0 0 0,0-1-1 0 0,0 1 1 0 0,0-1 0 0 0,0 1-1 0 0,0 0 1 0 0,0 0 0 0 0,-1 0-1 0 0,1 0 1 0 0,0 0 0 0 0,-1 0-1 0 0,1 1 1 0 0,0-1-1 0 0,-1 1 1 0 0,1-1 0 0 0,-1 1-1 0 0,1 0 1 0 0,-1 0 0 0 0,1 0-1 0 0,0 0 1 0 0,-1 1 0 0 0,1-1 28 0 0,-7 1-94 0 0,1 0 0 0 0,0 1 0 0 0,0-1 0 0 0,0 2 1 0 0,0-1-1 0 0,0 1 0 0 0,0 0 0 0 0,0 1 0 0 0,1 0 1 0 0,0 0-1 0 0,-2 2 94 0 0,3-3-13 0 0,1 0 0 0 0,0 0 0 0 0,0 0 0 0 0,1 1 1 0 0,-1 0-1 0 0,1 0 0 0 0,-1 0 0 0 0,1 0 0 0 0,1 1 0 0 0,-1 0 1 0 0,0 0-1 0 0,1 0 0 0 0,0 0 0 0 0,1 0 0 0 0,-1 1 0 0 0,1-1 1 0 0,0 1-1 0 0,0 0 0 0 0,0-1 0 0 0,1 1 0 0 0,0 0 0 0 0,0 0 0 0 0,1 0 1 0 0,0 0-1 0 0,0 0 0 0 0,0 0 0 0 0,1 0 0 0 0,-1 0 0 0 0,1 0 1 0 0,1-1-1 0 0,-1 1 0 0 0,1 0 0 0 0,0-1 0 0 0,0 1 0 0 0,3 3 13 0 0,5 0 75 0 0,1-1-1 0 0,0 0 0 0 0,0-1 0 0 0,1-1 0 0 0,0 1 0 0 0,0-2 1 0 0,0 1-1 0 0,1-2 0 0 0,0 0 0 0 0,0 0 0 0 0,0-1 0 0 0,0-1 1 0 0,0 0-1 0 0,1-1 0 0 0,7 0-74 0 0,15 4 332 0 0,-33-5-320 0 0,-1 0 1 0 0,0 0 0 0 0,0 1-1 0 0,0-1 1 0 0,0 1 0 0 0,0-1-1 0 0,0 1 1 0 0,0 0-1 0 0,0 0 1 0 0,0 0 0 0 0,0 0-1 0 0,0 0 1 0 0,-1 1 0 0 0,1-1-1 0 0,0 0 1 0 0,-1 1 0 0 0,1-1-1 0 0,-1 1 1 0 0,1 0 0 0 0,-1 0-1 0 0,0-1 1 0 0,0 1-1 0 0,0 0 1 0 0,0 0 0 0 0,0 0-1 0 0,0 0 1 0 0,0 0 0 0 0,-1 0-1 0 0,1 0 1 0 0,-1 0 0 0 0,1 0-1 0 0,-1 1 1 0 0,0-1-1 0 0,0 0 1 0 0,0 0 0 0 0,0 0-1 0 0,0 0 1 0 0,-1 1 0 0 0,1-1-1 0 0,0 0 1 0 0,-1 1-13 0 0,-35 88 178 0 0,32-82-189 0 0,-19 55-1407 0 0,21-50-3805 0 0,1-1-4822 0 0,1-12 5528 0 0</inkml:trace>
  <inkml:trace contextRef="#ctx0" brushRef="#br0" timeOffset="1414.069">1597 635 0 0 0,'0'0'1712'0'0,"0"0"334"0"0,0 0 56 0 0,0 0 180 0 0,0 0 136 0 0,0 0-106 0 0,0 0-333 0 0,0 0-438 0 0,0 0-363 0 0,0 0-268 0 0,0 0-246 0 0,0 0-177 0 0,-10-9-126 0 0,-34-26-75 0 0,3 41 86 0 0,32-1-286 0 0,-8 4-9 0 0,0 2 0 0 0,0 0 0 0 0,1 1 0 0 0,1 1 0 0 0,0 1 0 0 0,1 0-1 0 0,0 0 1 0 0,1 2-77 0 0,7-9-8 0 0,0 1-1 0 0,1 0 1 0 0,0 1-1 0 0,1-1 1 0 0,0 1-1 0 0,0 0 0 0 0,1 0 1 0 0,0 0-1 0 0,0 1 1 0 0,1-1-1 0 0,0 1 1 0 0,1-1-1 0 0,0 1 1 0 0,1 0-1 0 0,0-1 9 0 0,0-6-1 0 0,0-1 0 0 0,0 1 0 0 0,1-1 0 0 0,-1 1 0 0 0,1-1 0 0 0,0 0 0 0 0,-1 1 0 0 0,1-1 0 0 0,0 0 0 0 0,0 1 0 0 0,1-1 0 0 0,-1 0 0 0 0,0 0 0 0 0,1 0 0 0 0,-1 0 0 0 0,1 0 0 0 0,0-1 0 0 0,-1 1 0 0 0,1 0 0 0 0,0-1 0 0 0,0 1 0 0 0,0-1 0 0 0,0 0 0 0 0,1 1 0 0 0,-1-1 0 0 0,0 0 0 0 0,0 0 0 0 0,1-1 0 0 0,-1 1 0 0 0,0 0 0 0 0,1-1 0 0 0,-1 0 0 0 0,1 1 0 0 0,0-1 1 0 0,85-12 629 0 0,-64-1-586 0 0,-1-1 0 0 0,-1-1 0 0 0,0-1 0 0 0,-1-1 0 0 0,0-1 0 0 0,-2 0 0 0 0,2-3-43 0 0,17-6-848 0 0,-37 49 425 0 0,-1-11 429 0 0,-1-7-8 0 0,0 0 0 0 0,0-1 0 0 0,0 1 0 0 0,1 0 0 0 0,0 0 0 0 0,-1 0 0 0 0,1 0 0 0 0,1 0 0 0 0,-1 0 0 0 0,0-1 0 0 0,1 1 0 0 0,0 0 0 0 0,0 0 0 0 0,0 0 1 0 0,0-1-1 0 0,1 1 0 0 0,-1-1 0 0 0,1 1 0 0 0,0-1 0 0 0,0 0 0 0 0,1 1 0 0 0,-1-1 0 0 0,0 0 0 0 0,1 0 0 0 0,0-1 0 0 0,0 1 0 0 0,0 0 0 0 0,0-1 0 0 0,0 0 0 0 0,0 0 0 0 0,1 0 0 0 0,-1 0 0 0 0,1 0 0 0 0,-1-1 0 0 0,1 0 0 0 0,1 1 2 0 0,2-1 35 0 0,1-1 0 0 0,-1 0 0 0 0,0 0 0 0 0,0-1 0 0 0,0 0 0 0 0,0 0 0 0 0,0-1 1 0 0,0 0-1 0 0,0 0 0 0 0,0 0 0 0 0,0-1 0 0 0,-1 0 0 0 0,1 0 0 0 0,-1-1 0 0 0,0 0 0 0 0,0 0 0 0 0,0 0 0 0 0,-1-1 0 0 0,0 0 0 0 0,0 0 0 0 0,4-5-35 0 0,22-25 77 0 0,-2-1-1 0 0,-2-1 1 0 0,-1-1 0 0 0,-2-1-1 0 0,-2-2 1 0 0,-2 0-1 0 0,8-23-76 0 0,-13 29-28 0 0,-1-1-1 0 0,-2 0 0 0 0,-2-1 0 0 0,-1 0 0 0 0,3-27 29 0 0,-10-14 264 0 0,-19 86-216 0 0,6 42-74 0 0,1 0 0 0 0,2 1 0 0 0,3 0 0 0 0,2 0 0 0 0,2 0 0 0 0,6 42 26 0 0,-4-54-21 0 0,7 197 138 0 0,-7-233-193 0 0,-1 0-1 0 0,0 0 0 0 0,0-1 0 0 0,0 1 0 0 0,0 0 0 0 0,0 0 0 0 0,-1 0 1 0 0,1-1-1 0 0,-1 1 0 0 0,0 0 0 0 0,1-1 0 0 0,-1 1 0 0 0,-1-1 1 0 0,1 1-1 0 0,0-1 0 0 0,-1 1 0 0 0,1-1 0 0 0,-1 0 0 0 0,0 1 0 0 0,1-1 1 0 0,-1 0-1 0 0,0 0 0 0 0,0-1 0 0 0,-2 2 77 0 0,-7-24-8670 0 0,9 13 2612 0 0,2 4 467 0 0</inkml:trace>
  <inkml:trace contextRef="#ctx0" brushRef="#br0" timeOffset="1746.015">2410 462 5097 0 0,'0'0'3254'0'0,"0"0"-2103"0"0,0 0-630 0 0,0 0 258 0 0,0 0 319 0 0,0 0 179 0 0,0 0-52 0 0,0 0-240 0 0,0 0-202 0 0,-31 27-149 0 0,-98 84-94 0 0,36-33 1095 0 0,91-77-1605 0 0,1 0-18 0 0,-1 0 1 0 0,1 1-1 0 0,-1-1 0 0 0,1 0 0 0 0,0 0 1 0 0,-1 0-1 0 0,1 1 0 0 0,0-1 1 0 0,0 1-1 0 0,0-1 0 0 0,0 1 0 0 0,0-1 1 0 0,0 1-1 0 0,0 0 0 0 0,1-1 0 0 0,-1 1 1 0 0,1 0-1 0 0,-1 0 0 0 0,1 0 1 0 0,-1-1-1 0 0,1 1 0 0 0,0 0 0 0 0,0 0 1 0 0,0 0-1 0 0,0 0 0 0 0,1 0-12 0 0,28 29 76 0 0,61 27 603 0 0,-86-54-612 0 0,5 5 88 0 0,1 1 1 0 0,1-2-1 0 0,-1 1 0 0 0,1-2 1 0 0,1 1-1 0 0,-1-2 0 0 0,1 1 1 0 0,9 2-156 0 0,17-9-2059 0 0,-26-4-2949 0 0,-4-2-5010 0 0,-6 2 5710 0 0</inkml:trace>
  <inkml:trace contextRef="#ctx0" brushRef="#br0" timeOffset="2158.551">2554 811 2112 0 0,'0'0'1562'0'0,"0"0"-828"0"0,0 0 154 0 0,0 0 629 0 0,0 0 400 0 0,0 0 157 0 0,0 0-147 0 0,0 0-291 0 0,0 0-233 0 0,0 0-201 0 0,0 0-185 0 0,0 0-139 0 0,32-1-113 0 0,99-9-119 0 0,-66-8 127 0 0,-56 11-610 0 0,-2 3-100 0 0,0 0 0 0 0,0 0 0 0 0,0-1 0 0 0,-1 0 0 0 0,1 0 0 0 0,-1 0 0 0 0,-1-1 0 0 0,1 0 0 0 0,-1 0 0 0 0,0 0 0 0 0,0-1 0 0 0,-1 1 0 0 0,0-1 0 0 0,0-1 0 0 0,0 1 0 0 0,-1 0 0 0 0,0-1 0 0 0,-1 1 0 0 0,0-1 0 0 0,0 0 0 0 0,0 0 0 0 0,-1 0 0 0 0,0 0 0 0 0,-1-4-63 0 0,-2 9-37 0 0,0 0 1 0 0,0 1-1 0 0,0-1 0 0 0,-1 0 1 0 0,1 1-1 0 0,-1-1 0 0 0,0 1 0 0 0,0 0 1 0 0,0 0-1 0 0,0 0 0 0 0,0 0 1 0 0,0 1-1 0 0,0-1 0 0 0,-1 1 0 0 0,1 0 1 0 0,0 0-1 0 0,-1 0 0 0 0,1 0 1 0 0,-1 1-1 0 0,1-1 0 0 0,-1 1 0 0 0,1 0 1 0 0,-1 0-1 0 0,1 0 0 0 0,-1 1 0 0 0,0-1 1 0 0,1 1-1 0 0,0 0 0 0 0,-1 0 1 0 0,0 0 36 0 0,-8 3-31 0 0,1 0 0 0 0,-1 1 0 0 0,1 0 0 0 0,0 1-1 0 0,1 0 1 0 0,-1 0 0 0 0,1 1 0 0 0,0 1 0 0 0,1 0 0 0 0,0 0 0 0 0,0 1 0 0 0,1 0 0 0 0,0 0 0 0 0,1 1 0 0 0,-7 10 31 0 0,10-14 13 0 0,-1 0 0 0 0,1 0 0 0 0,0 0 0 0 0,1 1 0 0 0,-1-1 0 0 0,1 1 0 0 0,1 0 0 0 0,-1 0 0 0 0,1 0 0 0 0,1 0 0 0 0,-1 1 0 0 0,1-1 0 0 0,0 0-1 0 0,1 1 1 0 0,0-1 0 0 0,0 1 0 0 0,0-1 0 0 0,1 0 0 0 0,0 1 0 0 0,1-1 0 0 0,0 0 0 0 0,0 0 0 0 0,0 0 0 0 0,1 0 0 0 0,0 0 0 0 0,0-1 0 0 0,1 1 0 0 0,-1-1 0 0 0,2 0 0 0 0,-1 0 0 0 0,1 0 0 0 0,0 0 0 0 0,0-1 0 0 0,0 0-1 0 0,1 0 1 0 0,-1 0 0 0 0,1-1 0 0 0,3 1-13 0 0,7 3 23 0 0,0-1 1 0 0,1-1-1 0 0,-1 0 0 0 0,1-1 0 0 0,1-1 1 0 0,-1-1-1 0 0,0-1 0 0 0,1 0 0 0 0,0-1 0 0 0,10-1-23 0 0,60-3-2559 0 0,-53-3-3097 0 0,-23 3 1085 0 0,3 2-4526 0 0</inkml:trace>
</inkml:ink>
</file>

<file path=ppt/ink/ink6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0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62 583 0 0 0,'0'0'816'0'0,"0"0"640"0"0,0 0 126 0 0,0 0-166 0 0,0 0-169 0 0,0 0-164 0 0,0 0-139 0 0,0 0-75 0 0,5 0 2894 0 0,-34 151-941 0 0,26-136-2728 0 0,-9 44 259 0 0,2-1 1 0 0,3 2 0 0 0,2 31-354 0 0,5-90 16 0 0,-1 0 0 0 0,1 0-1 0 0,0 0 1 0 0,0 0 0 0 0,0 0 0 0 0,0 0 0 0 0,0 0-1 0 0,1 0 1 0 0,-1 1 0 0 0,0-1 0 0 0,0 0-1 0 0,1 0 1 0 0,-1 0 0 0 0,1 0 0 0 0,-1 0 0 0 0,1 0-1 0 0,-1 0 1 0 0,1 0 0 0 0,-1-1 0 0 0,1 1 0 0 0,0 0-1 0 0,0 0 1 0 0,-1 0 0 0 0,1-1 0 0 0,0 1 0 0 0,0 0-1 0 0,0-1 1 0 0,0 1 0 0 0,0 0 0 0 0,0-1-1 0 0,0 0 1 0 0,0 1 0 0 0,0-1 0 0 0,0 0 0 0 0,0 1-1 0 0,0-1 1 0 0,0 0 0 0 0,0 0 0 0 0,1 0 0 0 0,-1 0-1 0 0,0 0 1 0 0,0 0 0 0 0,0 0 0 0 0,0 0-1 0 0,0 0 1 0 0,0-1 0 0 0,0 1 0 0 0,0 0 0 0 0,0-1-1 0 0,0 1 1 0 0,0-1 0 0 0,1 1-16 0 0,52-31 1074 0 0,144-148-673 0 0,-179 173-989 0 0,-15 34 215 0 0,-2-10 440 0 0,4 33-18 0 0,-6-43-40 0 0,0-1 1 0 0,0 0-1 0 0,1 1 0 0 0,0-1 0 0 0,0 0 0 0 0,1 0 0 0 0,0 1 0 0 0,0-1 0 0 0,1-1 0 0 0,-1 1 0 0 0,1 0 0 0 0,1 0 0 0 0,0-1 0 0 0,0 0 0 0 0,0 0 0 0 0,1 1-9 0 0,-1-5 77 0 0,1-1 0 0 0,0 0 0 0 0,-1 0-1 0 0,1 0 1 0 0,-1 0 0 0 0,1-1 0 0 0,0 0 0 0 0,-1 0-1 0 0,1 0 1 0 0,0 0 0 0 0,0-1 0 0 0,-1 1 0 0 0,1-1-1 0 0,-1-1 1 0 0,1 1 0 0 0,-1-1 0 0 0,1 1-1 0 0,-1-1 1 0 0,0 0 0 0 0,0-1 0 0 0,0 1 0 0 0,0-1-1 0 0,0 0 1 0 0,-1 0 0 0 0,1 0 0 0 0,-1 0 0 0 0,0-1-1 0 0,0 1 1 0 0,0-1 0 0 0,0 0 0 0 0,0 0-1 0 0,-1 0 1 0 0,0 0-77 0 0,97-157 280 0 0,-74 103-2926 0 0,-3-1-4052 0 0,-16 43 1035 0 0,-2 5-893 0 0</inkml:trace>
  <inkml:trace contextRef="#ctx0" brushRef="#br0" timeOffset="573.87">840 1 8266 0 0,'0'0'539'0'0,"0"0"-374"0"0,0 0-32 0 0,0 0 307 0 0,0 0 345 0 0,0 0 205 0 0,0 0-5 0 0,0 0-141 0 0,0 0-145 0 0,0 0-115 0 0,-12 35-45 0 0,-36 110-27 0 0,31-56 372 0 0,34 224 1399 0 0,-10 10-1531 0 0,0-279-689 0 0,-6-44-37 0 0,1 1 0 0 0,-1-1 0 0 0,0 0 0 0 0,0-1 0 0 0,1 1 0 0 0,-1 0 1 0 0,0 0-1 0 0,0 0 0 0 0,0-1 0 0 0,1 1 0 0 0,-1-1 0 0 0,0 1 0 0 0,0-1 0 0 0,0 1 0 0 0,0-1 0 0 0,0 1 1 0 0,0-1-1 0 0,0 0 0 0 0,0 0 0 0 0,0 0 0 0 0,0 1 0 0 0,0-1 0 0 0,-1 0 0 0 0,1 0 0 0 0,0 0 0 0 0,-1 0 0 0 0,1 0 1 0 0,0 0-1 0 0,-1-1 0 0 0,1 1 0 0 0,-1 0-26 0 0,2-2 22 0 0,137-150 199 0 0,-129 140-250 0 0,1 1 1 0 0,0 0-1 0 0,1 1 1 0 0,0 0-1 0 0,1 1 1 0 0,1 0-1 0 0,12-6 29 0 0,-25 15-7 0 0,-1 1-1 0 0,1 0 1 0 0,0 0-1 0 0,-1 0 1 0 0,1 0 0 0 0,0-1-1 0 0,0 1 1 0 0,-1 0-1 0 0,1 0 1 0 0,0 0 0 0 0,0 1-1 0 0,-1-1 1 0 0,1 0 0 0 0,0 0-1 0 0,-1 0 1 0 0,1 0-1 0 0,0 1 1 0 0,-1-1 0 0 0,1 0-1 0 0,0 1 1 0 0,-1-1-1 0 0,1 0 1 0 0,0 1 0 0 0,-1-1-1 0 0,1 1 1 0 0,-1-1-1 0 0,1 1 1 0 0,-1-1 0 0 0,1 1-1 0 0,-1 0 1 0 0,0-1-1 0 0,1 1 1 0 0,-1-1 0 0 0,1 1-1 0 0,-1 0 1 0 0,0-1-1 0 0,0 1 1 0 0,1 0 0 0 0,-1 0-1 0 0,0-1 1 0 0,0 1 0 0 0,0 0-1 0 0,0-1 1 0 0,0 1-1 0 0,0 0 1 0 0,0 0 0 0 0,0-1-1 0 0,0 1 1 0 0,0 0-1 0 0,-1 0 8 0 0,0 47 293 0 0,1-43-276 0 0,-39 203 711 0 0,45-145-744 0 0,22-58-3547 0 0,-11-10-9309 0 0,-16 2 8340 0 0</inkml:trace>
  <inkml:trace contextRef="#ctx0" brushRef="#br0" timeOffset="856.702">1256 877 688 0 0,'0'0'2033'0'0,"0"0"-796"0"0,0 0-257 0 0,0 0 154 0 0,0 0 97 0 0,0 0-40 0 0,0 0-240 0 0,0 0-333 0 0,0 0-256 0 0,-7 32-159 0 0,-24 95-89 0 0,27-79 6 0 0,9-41-180 0 0,-2-4-371 0 0,4-2-4853 0 0,-6-2 3636 0 0,1 1-1791 0 0</inkml:trace>
  <inkml:trace contextRef="#ctx0" brushRef="#br0" timeOffset="1018.633">1247 377 14971 0 0,'0'0'1048'0'0,"0"0"-383"0"0,0 0-89 0 0,0 0-24 0 0,0 0-96 0 0,0 0-304 0 0,0 0-344 0 0,0 0-232 0 0,0 0-80 0 0,0 0-24 0 0,0 0-57 0 0,0 0-279 0 0,0 0-696 0 0,7 29-1289 0 0,-3-22-1656 0 0,2-3-1904 0 0</inkml:trace>
  <inkml:trace contextRef="#ctx0" brushRef="#br0" timeOffset="1253.515">1575 262 5257 0 0,'0'0'2214'0'0,"0"0"-846"0"0,0 0-292 0 0,0 0 193 0 0,0 0 171 0 0,0 0 6 0 0,0 0-226 0 0,0 0-273 0 0,0 0-200 0 0,0 0-161 0 0,0 0-115 0 0,-4 36-111 0 0,-12 112-97 0 0,12 30 308 0 0,4-120-460 0 0,1 1 8 0 0,-2-1 0 0 0,-3 1 0 0 0,-8 41-119 0 0,-15 51-1259 0 0,27-151 575 0 0,20-10-11852 0 0,-16 5 7312 0 0</inkml:trace>
  <inkml:trace contextRef="#ctx0" brushRef="#br0" timeOffset="1558.562">1682 1028 0 0 0,'0'0'480'0'0,"0"0"1006"0"0,0 0 422 0 0,0 0 46 0 0,0 0-26 0 0,0 0-31 0 0,0 0-24 0 0,0 0-11 0 0,0 0-124 0 0,0 0-219 0 0,0 0-267 0 0,0 0-246 0 0,31 3-185 0 0,97 8-139 0 0,-125-11-646 0 0,-1 1 1 0 0,1 0 0 0 0,-1-1 0 0 0,1 0-1 0 0,-1 1 1 0 0,1-1 0 0 0,0 0-1 0 0,-1-1 1 0 0,1 1 0 0 0,-1 0 0 0 0,1-1-1 0 0,-1 1 1 0 0,1-1 0 0 0,-1 0-1 0 0,1 0 1 0 0,-1 0 0 0 0,0 0-1 0 0,1 0 1 0 0,-1 0 0 0 0,0-1 0 0 0,0 1-1 0 0,0-1 1 0 0,0 1 0 0 0,1-2-37 0 0,3-4 158 0 0,5-1-59 0 0,-1-1 1 0 0,0 0-1 0 0,-1-1 1 0 0,0 0-1 0 0,0 0 1 0 0,-1-1-1 0 0,0 0 1 0 0,-1-1 0 0 0,0 1-1 0 0,-1-1 1 0 0,0-1-1 0 0,-1 1 1 0 0,-1-1-1 0 0,0 0 1 0 0,0 0-1 0 0,-1 0 1 0 0,0-13-100 0 0,-3 23-24 0 0,-1 0 1 0 0,0-1 0 0 0,0 1-1 0 0,0 0 1 0 0,-1 0-1 0 0,1 0 1 0 0,-1 0-1 0 0,0 0 1 0 0,0 0-1 0 0,0 1 1 0 0,0-1-1 0 0,0 1 1 0 0,0-1-1 0 0,-1 1 1 0 0,1 0-1 0 0,-1-1 1 0 0,0 1 0 0 0,1 1-1 0 0,-1-1 1 0 0,0 0-1 0 0,0 1 1 0 0,0-1-1 0 0,0 1 1 0 0,-1 0-1 0 0,1 0 1 0 0,0 0-1 0 0,0 1 1 0 0,-1-1-1 0 0,1 1 1 0 0,0 0-1 0 0,-1 0 1 0 0,1 0 0 0 0,-1 0-1 0 0,1 0 1 0 0,0 1-1 0 0,-1-1 1 0 0,1 1-1 0 0,0 0 1 0 0,0 0-1 0 0,0 1 1 0 0,0-1-1 0 0,0 0 1 0 0,0 1-1 0 0,0 0 1 0 0,0 0 0 0 0,0 0-1 0 0,1 0 1 0 0,-1 0-1 0 0,1 0 1 0 0,-1 1-1 0 0,1-1 1 0 0,0 1 23 0 0,-18 14-75 0 0,0 2 1 0 0,1 0 0 0 0,1 0-1 0 0,1 2 1 0 0,1 0 0 0 0,1 1-1 0 0,1 1 1 0 0,1 0 0 0 0,0 1-1 0 0,2 0 1 0 0,1 1-1 0 0,-2 11 75 0 0,10-31-13 0 0,0-1-1 0 0,1 0 0 0 0,0 1 1 0 0,0-1-1 0 0,0 1 0 0 0,1 0 1 0 0,-1-1-1 0 0,1 1 0 0 0,0 0 1 0 0,0-1-1 0 0,1 1 0 0 0,0-1 0 0 0,-1 1 1 0 0,1-1-1 0 0,1 1 0 0 0,-1-1 1 0 0,1 1-1 0 0,0-1 0 0 0,0 0 1 0 0,0 0-1 0 0,0 0 0 0 0,1 0 0 0 0,-1 0 1 0 0,1-1-1 0 0,0 1 0 0 0,0-1 1 0 0,1 0-1 0 0,-1 1 0 0 0,1-2 1 0 0,-1 1-1 0 0,1 0 0 0 0,0-1 0 0 0,0 1 1 0 0,0-1-1 0 0,0 0 0 0 0,1-1 1 0 0,1 1 13 0 0,17 5-236 0 0,1-1 0 0 0,0-2 1 0 0,0 0-1 0 0,0-2 0 0 0,0-1 1 0 0,0 0-1 0 0,6-2 236 0 0,-28 1-87 0 0,49-3-3077 0 0,-19-1-2224 0 0,-6 0-4841 0 0</inkml:trace>
</inkml:ink>
</file>

<file path=ppt/ink/ink6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7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0 0 0,'0'0'316'0'0,"0"0"61"0"0,0 0-124 0 0,0 0 236 0 0,0 0 487 0 0,0 0 408 0 0,0 0 109 0 0,0 0-224 0 0,0 0-408 0 0,0 0-369 0 0,0 0-228 0 0,4 9 239 0 0,-5 12-215 0 0,0-1 1 0 0,1 1 0 0 0,2 0 0 0 0,0-1 0 0 0,1 1 0 0 0,1-1-1 0 0,0 0 1 0 0,2 0 0 0 0,1 0 0 0 0,0-1 0 0 0,1 0 0 0 0,1 0 0 0 0,1-1-1 0 0,1 0 1 0 0,0-1 0 0 0,1 0 0 0 0,2 0-289 0 0,-11-14 89 0 0,-1-1 0 0 0,1 0-1 0 0,-1-1 1 0 0,1 1 0 0 0,0 0 0 0 0,-1-1 0 0 0,1 1 0 0 0,0-1-1 0 0,0 0 1 0 0,0 0 0 0 0,0 0 0 0 0,0 0 0 0 0,0-1 0 0 0,1 1-1 0 0,-1-1 1 0 0,0 0 0 0 0,0 0 0 0 0,0 0 0 0 0,1 0 0 0 0,-1 0-1 0 0,0-1 1 0 0,0 0 0 0 0,0 1 0 0 0,0-1 0 0 0,0 0 0 0 0,0 0-1 0 0,0-1 1 0 0,0 1 0 0 0,0-1 0 0 0,-1 1 0 0 0,2-2-89 0 0,77-70 1988 0 0,-64 55-2088 0 0,61-69 357 0 0,89-80-223 0 0,-165 165-47 0 0,0 0 0 0 0,-1 1 1 0 0,1-1-1 0 0,0 1 0 0 0,0 0 0 0 0,0 0 1 0 0,0-1-1 0 0,0 1 0 0 0,0 0 0 0 0,1 1 0 0 0,-1-1 1 0 0,0 0-1 0 0,0 1 0 0 0,1-1 0 0 0,-1 1 1 0 0,0 0-1 0 0,1 0 0 0 0,-1 0 0 0 0,0 0 1 0 0,1 0-1 0 0,-1 0 0 0 0,0 0 0 0 0,1 1 0 0 0,-1-1 1 0 0,0 1-1 0 0,0 0 0 0 0,1 0 0 0 0,-1 0 1 0 0,0 0-1 0 0,0 0 0 0 0,0 0 0 0 0,0 0 1 0 0,0 1-1 0 0,-1-1 0 0 0,1 1 0 0 0,0 0 0 0 0,-1-1 1 0 0,1 1-1 0 0,-1 0 0 0 0,1 0 0 0 0,-1 0 1 0 0,0 0-1 0 0,0 0 0 0 0,0 0 0 0 0,0 0 1 0 0,0 0-1 0 0,0 2 13 0 0,5 12 61 0 0,0 0 0 0 0,-2 0-1 0 0,0 0 1 0 0,0 1 0 0 0,-2 0 0 0 0,0 0 0 0 0,-1 0 0 0 0,-1-1 0 0 0,0 1 0 0 0,-2 0 0 0 0,1 0-1 0 0,-2 0 1 0 0,-1-1 0 0 0,0 1 0 0 0,0-1 0 0 0,-2 0 0 0 0,0 0 0 0 0,-1-1 0 0 0,-1 0-1 0 0,-2 4-60 0 0,8-15-1 0 0,0 0-1 0 0,0 1 0 0 0,-1-1 0 0 0,0 0 0 0 0,1-1 0 0 0,-1 1 0 0 0,0 0 0 0 0,-1-1 0 0 0,1 0 0 0 0,-1 1 0 0 0,0-1 0 0 0,1-1 1 0 0,-1 1-1 0 0,0-1 0 0 0,-1 1 0 0 0,1-1 0 0 0,0 0 0 0 0,-1-1 0 0 0,1 1 0 0 0,-1-1 0 0 0,1 0 0 0 0,-1 0 0 0 0,-1 0 2 0 0,4-1-111 0 0,1 0 0 0 0,-1 0-1 0 0,0 0 1 0 0,0 0 0 0 0,0 0-1 0 0,0 0 1 0 0,1 0 0 0 0,-1-1-1 0 0,0 1 1 0 0,0-1-1 0 0,1 0 1 0 0,-1 1 0 0 0,0-1-1 0 0,1 0 1 0 0,-1 0 0 0 0,1 0-1 0 0,-1 0 1 0 0,1 0 0 0 0,-1 0-1 0 0,1-1 1 0 0,0 1-1 0 0,0 0 1 0 0,0-1 0 0 0,-1 1-1 0 0,1-1 1 0 0,1 1 0 0 0,-1-1-1 0 0,0 0 1 0 0,0 1-1 0 0,0-1 112 0 0,-4-37-9284 0 0,5 28 5439 0 0,0 3 1222 0 0</inkml:trace>
</inkml:ink>
</file>

<file path=ppt/ink/ink6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18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 0 14091 0 0,'0'0'848'0'0,"0"0"-384"0"0,0 0-184 0 0,0 0 136 0 0,0 0 97 0 0,0 0 23 0 0,0 0-144 0 0,0 0-216 0 0,0 0-336 0 0,0 0-256 0 0,0 0-168 0 0,0 0-169 0 0,0 0-79 0 0,0 0-400 0 0,-15 33-1289 0 0,26-29-2344 0 0,-5-4-1488 0 0</inkml:trace>
</inkml:ink>
</file>

<file path=ppt/ink/ink6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1.0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96 122 13347 0 0,'0'0'1703'0'0,"0"0"-563"0"0,0 0-285 0 0,0 0 76 0 0,0 0 102 0 0,0 0-36 0 0,0 0-233 0 0,0 0-241 0 0,0 0-149 0 0,0 0-59 0 0,0 0-8 0 0,0 0-19 0 0,0 25-24 0 0,-11 172 263 0 0,-34 81-315 0 0,27-220 56 0 0,7-25 244 0 0,5-12-3230 0 0,3-3-2675 0 0,2 0-3758 0 0,1-18 2053 0 0</inkml:trace>
  <inkml:trace contextRef="#ctx0" brushRef="#br0" timeOffset="158.748">246 531 3601 0 0,'0'0'2358'0'0,"0"0"-605"0"0,0 0-68 0 0,0 0 128 0 0,0 0 26 0 0,0 0-213 0 0,0 0-466 0 0,-12 35-462 0 0,-36 109-330 0 0,28-55-153 0 0,20-70-414 0 0,10-4-1436 0 0,4-15-3629 0 0,-7 0 312 0 0,-5 0-114 0 0</inkml:trace>
  <inkml:trace contextRef="#ctx0" brushRef="#br0" timeOffset="320.996">247 303 12715 0 0,'0'0'1720'0'0,"0"0"-544"0"0,0 0-255 0 0,0 0-121 0 0,0 0-160 0 0,0 0-240 0 0,0 0-248 0 0,0 0-208 0 0,0 0-112 0 0,0 0-64 0 0,0 0-88 0 0,0 0-112 0 0,0 0-280 0 0,0 0-649 0 0,-13 51-1527 0 0,21-43-2329 0 0,-3-5-1921 0 0</inkml:trace>
  <inkml:trace contextRef="#ctx0" brushRef="#br0" timeOffset="758.545">490 579 4777 0 0,'0'0'2950'0'0,"0"0"-1608"0"0,0 0-225 0 0,0 0 257 0 0,0 0 182 0 0,0 0 74 0 0,0 0-123 0 0,0 0-211 0 0,0 0-186 0 0,0 0-161 0 0,0 0-163 0 0,0 0-152 0 0,0 0-112 0 0,31 3-121 0 0,95 7-85 0 0,-65-21 51 0 0,-53 5-291 0 0,-3 3-37 0 0,0 0-1 0 0,0-1 1 0 0,0 1-1 0 0,-1-1 0 0 0,0 0 1 0 0,0 0-1 0 0,0-1 1 0 0,0 1-1 0 0,0-1 1 0 0,-1 0-1 0 0,0 0 0 0 0,0 0 1 0 0,0-1-1 0 0,-1 1 1 0 0,0 0-1 0 0,0-1 1 0 0,0 0-1 0 0,-1 1 1 0 0,0-1-1 0 0,0 0 0 0 0,0 0 1 0 0,-1 0-1 0 0,1-5-38 0 0,-3 8-31 0 0,0 1-1 0 0,0-1 0 0 0,0 1 0 0 0,0 0 0 0 0,0-1 1 0 0,0 1-1 0 0,0 0 0 0 0,-1 0 0 0 0,1 1 0 0 0,-1-1 1 0 0,1 0-1 0 0,-1 1 0 0 0,0-1 0 0 0,0 1 1 0 0,0 0-1 0 0,0 0 0 0 0,0 0 0 0 0,0 1 0 0 0,0-1 1 0 0,0 1-1 0 0,0-1 0 0 0,0 1 0 0 0,0 0 0 0 0,0 0 1 0 0,0 0-1 0 0,0 1 0 0 0,0-1 0 0 0,0 1 0 0 0,0-1 1 0 0,0 1-1 0 0,0 0 0 0 0,0 0 0 0 0,0 1 1 0 0,1-1-1 0 0,-1 1 0 0 0,0-1 0 0 0,-1 2 32 0 0,-9 3-72 0 0,0 1 0 0 0,0 1 0 0 0,1 0 0 0 0,0 0 1 0 0,1 1-1 0 0,0 0 0 0 0,0 1 0 0 0,1 1 0 0 0,0 0 0 0 0,1 0 0 0 0,0 0 0 0 0,1 1 0 0 0,0 1 0 0 0,1-1 1 0 0,0 1-1 0 0,1 1 0 0 0,1-1 0 0 0,0 1 0 0 0,1 0 0 0 0,0 0 0 0 0,1 0 0 0 0,1 0 0 0 0,0 1 0 0 0,1-1 0 0 0,0 10 72 0 0,2-20-35 0 0,1 1 0 0 0,-1-1 0 0 0,1 0-1 0 0,0 0 1 0 0,0 0 0 0 0,0 0-1 0 0,0 0 1 0 0,1-1 0 0 0,-1 1-1 0 0,1-1 1 0 0,0 1 0 0 0,0-1 0 0 0,1 0-1 0 0,-1 0 1 0 0,0 0 0 0 0,1-1-1 0 0,0 1 1 0 0,0-1 0 0 0,0 0-1 0 0,0 0 1 0 0,0 0 0 0 0,0-1 0 0 0,0 1-1 0 0,1-1 1 0 0,1 1 35 0 0,114 12-917 0 0,-101-15 381 0 0,0-1-1 0 0,0-1 0 0 0,0 0 0 0 0,-1-2 0 0 0,1 0 0 0 0,-1-1 1 0 0,16-8 536 0 0,18-9-4571 0 0,-2-1-3911 0 0,-46 22 7542 0 0,14-9-131 0 0</inkml:trace>
  <inkml:trace contextRef="#ctx0" brushRef="#br0" timeOffset="1197.453">1240 413 5497 0 0,'0'0'2390'0'0,"0"0"-643"0"0,0 0-375 0 0,0 0-71 0 0,0 0-8 0 0,0 0-43 0 0,0 0-175 0 0,0 0-216 0 0,0 0-182 0 0,-33 21-171 0 0,-99 66-134 0 0,69-25 78 0 0,59-58-444 0 0,0 0-1 0 0,1 1 0 0 0,-1 0 0 0 0,1 0 1 0 0,0 0-1 0 0,1 0 0 0 0,-1 0 0 0 0,1 0 1 0 0,0 1-1 0 0,1-1 0 0 0,-1 1 0 0 0,1 0 1 0 0,0-1-1 0 0,0 1 0 0 0,1 0 0 0 0,0-1 1 0 0,0 1-1 0 0,0 0 0 0 0,1 0 0 0 0,-1-1 1 0 0,1 1-1 0 0,1 0 0 0 0,-1-1 0 0 0,1 1 1 0 0,0-1-1 0 0,0 1 0 0 0,1-1 0 0 0,0 0 1 0 0,0 0-1 0 0,0 0 0 0 0,3 3-5 0 0,0-4 89 0 0,2 0 1 0 0,-1 0-1 0 0,0 0 1 0 0,1-1-1 0 0,-1 0 1 0 0,1 0-1 0 0,0-1 0 0 0,0 0 1 0 0,0-1-1 0 0,1 1 1 0 0,-1-2-1 0 0,0 1 1 0 0,0-1-1 0 0,0 0 0 0 0,1-1 1 0 0,-1 0-1 0 0,0 0 1 0 0,0-1-1 0 0,4-1-89 0 0,7-2 291 0 0,0-2 1 0 0,0 0-1 0 0,-1-1 0 0 0,0 0 1 0 0,-1-2-1 0 0,0 0 0 0 0,11-9-291 0 0,3-7 107 0 0,0-2-1 0 0,-1-1 1 0 0,-2-1 0 0 0,-2-1-1 0 0,0-2 1 0 0,-2-1-1 0 0,-2 0 1 0 0,-1-2-1 0 0,-2 0 1 0 0,-1-2 0 0 0,-2 0-1 0 0,-1 0 1 0 0,-1-5-107 0 0,-11 31-154 0 0,1-1 0 0 0,-1 1-1 0 0,-1-1 1 0 0,0 1 0 0 0,-1-1 0 0 0,0 0 0 0 0,-1 0 0 0 0,-1 0-1 0 0,0-7 155 0 0,0 16-20 0 0,0-1-1 0 0,0 0 1 0 0,0 1-1 0 0,-1-1 1 0 0,1 1-1 0 0,-1-1 1 0 0,0 1-1 0 0,0 0 1 0 0,-1 0-1 0 0,1 0 1 0 0,-1 0-1 0 0,0 0 1 0 0,0 0-1 0 0,0 1 0 0 0,-1 0 1 0 0,1-1-1 0 0,-1 1 1 0 0,0 1-1 0 0,0-1 1 0 0,0 0-1 0 0,0 1 1 0 0,0 0-1 0 0,-1 0 1 0 0,1 0-1 0 0,0 0 1 0 0,-1 1-1 0 0,0 0 21 0 0,-3-1-9 0 0,1 1-1 0 0,-1 0 1 0 0,0 0-1 0 0,0 1 1 0 0,0 0 0 0 0,0 0-1 0 0,0 1 1 0 0,1 0-1 0 0,-1 1 1 0 0,0 0-1 0 0,0 0 1 0 0,1 0 0 0 0,0 1-1 0 0,-1 0 1 0 0,1 0-1 0 0,0 1 1 0 0,0 0 0 0 0,1 0-1 0 0,-1 1 1 0 0,1 0-1 0 0,0 0 1 0 0,0 0 0 0 0,1 1-1 0 0,-1 0 1 0 0,0 2 9 0 0,-4 4 10 0 0,0 1 0 0 0,1 0 0 0 0,0 1-1 0 0,2 0 1 0 0,-1 0 0 0 0,2 0 0 0 0,0 1 0 0 0,0 0 0 0 0,2 0 0 0 0,-1 1 0 0 0,2-1 0 0 0,0 5-10 0 0,0-5 30 0 0,2 0-1 0 0,-1 0 1 0 0,2 1-1 0 0,0-1 1 0 0,1 0 0 0 0,0 0-1 0 0,1 1 1 0 0,1-1-1 0 0,1 0 1 0 0,0-1 0 0 0,1 1-1 0 0,0-1 1 0 0,1 0-1 0 0,1 0 1 0 0,0 0-1 0 0,3 3-29 0 0,8 6 93 0 0,0-1-1 0 0,2 0 0 0 0,0-2 0 0 0,1 0 0 0 0,1-2 0 0 0,1 0 0 0 0,0-1 1 0 0,1-2-1 0 0,1 0 0 0 0,1-2 0 0 0,0-1 0 0 0,3 1-92 0 0,122 48-3035 0 0,-56-23-2939 0 0,-76-30-5445 0 0</inkml:trace>
</inkml:ink>
</file>

<file path=ppt/ink/ink6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20.2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308 103 1760 0 0,'0'0'1633'0'0,"0"0"-430"0"0,0 0-124 0 0,0 0 166 0 0,0 0 239 0 0,0 0 93 0 0,0 0-141 0 0,0 0-240 0 0,0 0-271 0 0,0 0-273 0 0,0 0-187 0 0,0 0-122 0 0,0 0-74 0 0,-27 17-13 0 0,-86 53 2 0 0,48-16 262 0 0,55-44-450 0 0,0-1 1 0 0,1 2-1 0 0,0-1 1 0 0,1 1-1 0 0,0 1 1 0 0,1-1-1 0 0,0 1 1 0 0,0 1-1 0 0,2-1 1 0 0,-1 1-1 0 0,2 0 1 0 0,0 0-1 0 0,0 0 1 0 0,-1 10-71 0 0,7-20 66 0 0,0-1 0 0 0,1 0 0 0 0,-1 0 0 0 0,0 0 0 0 0,1 0 0 0 0,-1 0 0 0 0,1-1 0 0 0,-1 1 0 0 0,1-1 0 0 0,0 1 1 0 0,0-1-1 0 0,0 0 0 0 0,0 0 0 0 0,0 0 0 0 0,0 0 0 0 0,0-1 0 0 0,0 1 0 0 0,0-1 0 0 0,0 0 0 0 0,0 0 0 0 0,0 0 0 0 0,0 0 0 0 0,0-1 0 0 0,0 1 1 0 0,0-1-1 0 0,0 0 0 0 0,0 0 0 0 0,0 0 0 0 0,0 0 0 0 0,0 0 0 0 0,0-1 0 0 0,-1 1 0 0 0,2-1-66 0 0,23-14 229 0 0,1 0-1 0 0,-2-2 0 0 0,0-1 1 0 0,-1-1-1 0 0,-2-1 0 0 0,0-1 1 0 0,19-23-229 0 0,-40 43 8 0 0,94-109 162 0 0,-94 193-588 0 0,-14 88 450 0 0,13-165-23 0 0,0 0 0 0 0,0 0 0 0 0,1-1 0 0 0,-1 1 0 0 0,1-1 0 0 0,0 1 0 0 0,1-1 0 0 0,-1 0 0 0 0,1 0 0 0 0,0 0-1 0 0,-1 0 1 0 0,2 0 0 0 0,-1-1 0 0 0,0 0 0 0 0,1 1 0 0 0,0-1 0 0 0,0 0 0 0 0,0-1 0 0 0,0 1 0 0 0,0-1 0 0 0,0 1 0 0 0,1-1 0 0 0,-1-1 0 0 0,1 1 0 0 0,-1-1 0 0 0,1 1 0 0 0,0-1-1 0 0,0-1 1 0 0,-1 1 0 0 0,1-1 0 0 0,0 1 0 0 0,0-1 0 0 0,0-1 0 0 0,0 1 0 0 0,-1-1 0 0 0,1 0 0 0 0,0 0 0 0 0,-1 0 0 0 0,1-1 0 0 0,0 1 0 0 0,-1-1 0 0 0,0 0 0 0 0,1-1 0 0 0,1-1-9 0 0,20-11 92 0 0,0-2 0 0 0,-2-1 1 0 0,0-1-1 0 0,-1-1 1 0 0,-1-1-1 0 0,-1-1 1 0 0,-1 0-1 0 0,-1-2 0 0 0,-1 0 1 0 0,-1-2-1 0 0,-2 0 1 0 0,0 0-1 0 0,-1-2-92 0 0,30-65 347 0 0,-44 214-625 0 0,27 276 354 0 0,-23-337-55 0 0,-3-1-1 0 0,-1 1 1 0 0,-10 57-21 0 0,-12-63 553 0 0,20-54-532 0 0,0 0 0 0 0,0-1 0 0 0,0 1 0 0 0,0-1-1 0 0,0 1 1 0 0,0-1 0 0 0,0 0 0 0 0,0 0 0 0 0,0 0-1 0 0,1 0 1 0 0,-1 0 0 0 0,0-1 0 0 0,1 1 0 0 0,-1 0-1 0 0,1-1 1 0 0,-1 1 0 0 0,1-1 0 0 0,0 1 0 0 0,-1-1 0 0 0,1 0-1 0 0,0 0 1 0 0,0 1 0 0 0,0-1 0 0 0,0 0 0 0 0,1 0-1 0 0,-1 0 1 0 0,0 0 0 0 0,1 0 0 0 0,0 0 0 0 0,-1 0-1 0 0,1 0 1 0 0,0 0 0 0 0,0-1-21 0 0,-3-35-106 0 0,2 0 0 0 0,1 0 0 0 0,2 0 0 0 0,2 0 0 0 0,1 0-1 0 0,2 1 1 0 0,1 0 0 0 0,2 0 0 0 0,2 1 0 0 0,2 0 0 0 0,0 1 0 0 0,3 1 0 0 0,1 0-1 0 0,3-3 107 0 0,-6 8-102 0 0,0 1-1 0 0,2 0 0 0 0,0 1 0 0 0,2 0 0 0 0,1 2 0 0 0,2 0 0 0 0,0 2 0 0 0,1 0 0 0 0,1 2 1 0 0,1 0-1 0 0,1 2 0 0 0,1 0 0 0 0,4 1 103 0 0,-29 16-1 0 0,0 0 0 0 0,-1 1 0 0 0,1-1 1 0 0,0 1-1 0 0,0 0 0 0 0,1 0 0 0 0,-1-1 0 0 0,0 1 1 0 0,0 1-1 0 0,0-1 0 0 0,1 0 0 0 0,-1 1 0 0 0,1-1 1 0 0,-1 1-1 0 0,0-1 0 0 0,1 1 0 0 0,-1 0 0 0 0,1 0 1 0 0,-1 0-1 0 0,0 1 0 0 0,1-1 0 0 0,-1 1 0 0 0,1-1 0 0 0,-1 1 1 0 0,0 0-1 0 0,0-1 0 0 0,1 1 0 0 0,-1 0 0 0 0,0 1 1 0 0,0-1-1 0 0,0 0 0 0 0,0 1 0 0 0,0-1 0 0 0,0 1 1 0 0,-1-1-1 0 0,1 1 0 0 0,0 0 0 0 0,-1 0 0 0 0,1 0 1 0 0,-1 0-1 0 0,0 0 0 0 0,0 0 0 0 0,1 2 1 0 0,-4 18 20 0 0,-1-1 1 0 0,0 0-1 0 0,-2 1 0 0 0,-1-2 0 0 0,-1 1 1 0 0,0-1-1 0 0,-2 0 0 0 0,0 0 0 0 0,-1-1 0 0 0,-1-1 1 0 0,-1 0-1 0 0,0 0 0 0 0,-1-1 0 0 0,-1-1 1 0 0,-1 0-1 0 0,-8 7-20 0 0,15-15-9 0 0,-95 95-2229 0 0,96-98 1212 0 0,3-5-5925 0 0,3 0 437 0 0,1 0 1885 0 0</inkml:trace>
  <inkml:trace contextRef="#ctx0" brushRef="#br0" timeOffset="525.555">1442 376 0 0 0,'0'0'401'0'0,"0"0"709"0"0,0 0 470 0 0,0 0 302 0 0,0 0 25 0 0,0 0-267 0 0,0 0-397 0 0,-10 31-320 0 0,-31 100-175 0 0,0-47 1329 0 0,-2-18 1372 0 0,42-66-3375 0 0,1 0 0 0 0,-1 0 0 0 0,0 0 1 0 0,0 0-1 0 0,1 0 0 0 0,-1 0 0 0 0,0 0 1 0 0,0 0-1 0 0,0 0 0 0 0,1 0 0 0 0,-1 0 1 0 0,0-1-1 0 0,0 1 0 0 0,1 0 0 0 0,-1-1 1 0 0,0 1-1 0 0,1 0 0 0 0,-1-1 0 0 0,0 1 1 0 0,1-1-1 0 0,-1 1 0 0 0,1-1 1 0 0,-1 1-1 0 0,1-1 0 0 0,-1 1 0 0 0,1-1 1 0 0,-1 0-1 0 0,1 1 0 0 0,-1-1 0 0 0,1 0 1 0 0,0 1-1 0 0,-1-1 0 0 0,1 0 0 0 0,0 0 1 0 0,0 1-1 0 0,0-1 0 0 0,-1 0 0 0 0,1 0 1 0 0,0 0-1 0 0,0 1 0 0 0,0-1 0 0 0,0 0 1 0 0,0 0-1 0 0,1 1 0 0 0,-1-1 0 0 0,0 0 1 0 0,0 0-1 0 0,0 1 0 0 0,1-1 0 0 0,-1 0 1 0 0,0 0-1 0 0,1 1 0 0 0,-1-1 0 0 0,0 0 1 0 0,1 1-1 0 0,-1-1 0 0 0,1 1 0 0 0,0-1-74 0 0,-1-2-23 0 0,3-21 41 0 0,2-1 0 0 0,1 1-1 0 0,0 0 1 0 0,2 1 0 0 0,1-1-1 0 0,1 1 1 0 0,1 1 0 0 0,0 0 0 0 0,2 1-1 0 0,1 0 1 0 0,3-3-18 0 0,-1-1-8 0 0,0-1-16 0 0,-7 5-13 0 0,2 1-1 0 0,1 0 1 0 0,1 0 0 0 0,0 1-1 0 0,1 1 1 0 0,1 0 0 0 0,1 1-1 0 0,0 1 1 0 0,2 0 0 0 0,-1 2-1 0 0,2 0 1 0 0,0 1-1 0 0,1 0 1 0 0,0 2 0 0 0,15-7 37 0 0,-30 17 8 0 0,0 1-1 0 0,0-1 1 0 0,0 0 0 0 0,0 1-1 0 0,0 0 1 0 0,0 1 0 0 0,0-1 0 0 0,1 1-1 0 0,-1 0 1 0 0,0 0 0 0 0,0 0 0 0 0,0 1-1 0 0,-1-1 1 0 0,1 1 0 0 0,0 1 0 0 0,-1-1-1 0 0,1 1 1 0 0,-1-1 0 0 0,0 1-1 0 0,0 0 1 0 0,0 1 0 0 0,0-1 0 0 0,0 1-1 0 0,-1 0 1 0 0,0 0 0 0 0,1 0 0 0 0,-2 0-1 0 0,1 0 1 0 0,0 1 0 0 0,-1-1 0 0 0,0 1-1 0 0,0 0 1 0 0,0 0 0 0 0,-1 0-1 0 0,1 0 1 0 0,-1 0 0 0 0,0 0 0 0 0,-1 0-1 0 0,1 0 1 0 0,-1 0-8 0 0,2 8 29 0 0,-1 0-1 0 0,0 0 1 0 0,-1 0-1 0 0,0 0 1 0 0,-1 0-1 0 0,-1 0 1 0 0,0 0-1 0 0,0 0 1 0 0,-1-1-1 0 0,-1 1 0 0 0,0-1 1 0 0,-1 0-1 0 0,-1 0 1 0 0,1 0-1 0 0,-2-1 1 0 0,0 0-1 0 0,0 0 1 0 0,-1 0-1 0 0,0-1 1 0 0,-1-1-1 0 0,0 1 1 0 0,0-1-1 0 0,-1-1 1 0 0,0 0-1 0 0,-1 0 1 0 0,0-1-1 0 0,0 0 1 0 0,-4 1-29 0 0,8-5-56 0 0,0 0 1 0 0,-1 0-1 0 0,1-1 0 0 0,-1 0 1 0 0,0 0-1 0 0,0 0 1 0 0,1-1-1 0 0,-1-1 1 0 0,0 1-1 0 0,0-1 1 0 0,-4-1 55 0 0,9 1-148 0 0,0 0 0 0 0,0 0 0 0 0,1-1 0 0 0,-1 1 1 0 0,0-1-1 0 0,0 0 0 0 0,1 0 0 0 0,-1 0 1 0 0,1 0-1 0 0,-1 0 0 0 0,1 0 0 0 0,-1-1 0 0 0,1 1 1 0 0,0-1-1 0 0,-1 0 0 0 0,1 1 0 0 0,0-1 1 0 0,0 0-1 0 0,0-1 0 0 0,1 1 0 0 0,-1 0 0 0 0,0 0 1 0 0,1-1-1 0 0,0 1 0 0 0,-1-1 0 0 0,1 1 1 0 0,0-1-1 0 0,0 0 0 0 0,0 1 0 0 0,1-1 0 0 0,-1 0 1 0 0,1 0-1 0 0,-1 0 148 0 0,1-5-1095 0 0,0 1 0 0 0,0 0 0 0 0,1 0 1 0 0,0 0-1 0 0,0-1 0 0 0,0 1 0 0 0,1 0 0 0 0,0 0 1 0 0,1 1-1 0 0,0-1 0 0 0,0 0 0 0 0,0 1 0 0 0,3-5 1095 0 0,1-1-2232 0 0</inkml:trace>
</inkml:ink>
</file>

<file path=ppt/ink/ink6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0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7962 0 0,'0'0'1975'0'0,"0"0"-203"0"0,0 0-182 0 0,0 0 12 0 0,0 0 69 0 0,0 0-46 0 0,0 0-179 0 0,0 0-263 0 0,0 0-219 0 0,0 0-177 0 0,0 0-120 0 0,13 8 2479 0 0,-16-3-1425 0 0,-1 1-285 0 0,2-2-3573 0 0,2-2-2999 0 0,1-1-4111 0 0,0-1-2940 0 0</inkml:trace>
</inkml:ink>
</file>

<file path=ppt/ink/ink6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07.2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79 374 0 0 0,'0'0'627'0'0,"0"0"334"0"0,0 0 124 0 0,0 0 139 0 0,0 0 201 0 0,0 0 98 0 0,0 0-70 0 0,0 0-234 0 0,0 0-348 0 0,0 0-357 0 0,0 0-247 0 0,0 9 649 0 0,16 136 1894 0 0,-12 114-1554 0 0,-4-244-1188 0 0,-1 0-1 0 0,0 0 1 0 0,-1 0-1 0 0,-1 0 0 0 0,0-1 1 0 0,-1 1-1 0 0,0-1 1 0 0,-1 1-1 0 0,-1-1 0 0 0,0-1 1 0 0,-1 1-1 0 0,-1-1 1 0 0,-4 6-68 0 0,11-19 23 0 0,0 1 1 0 0,1 0-1 0 0,-1-1 1 0 0,0 1-1 0 0,0-1 1 0 0,1 1-1 0 0,-1-1 1 0 0,0 0 0 0 0,0 1-1 0 0,0-1 1 0 0,0 0-1 0 0,0 0 1 0 0,0 1-1 0 0,1-1 1 0 0,-1 0-1 0 0,0 0 1 0 0,0 0-1 0 0,0 0 1 0 0,0 0 0 0 0,0 0-1 0 0,0-1 1 0 0,0 1-1 0 0,0 0 1 0 0,0 0-1 0 0,1-1 1 0 0,-1 1-1 0 0,0 0 1 0 0,0-1-1 0 0,0 1 1 0 0,0-1 0 0 0,1 1-1 0 0,-1-1 1 0 0,0 1-1 0 0,0-1 1 0 0,1 0-1 0 0,-1 1 1 0 0,1-1-1 0 0,-1 0 1 0 0,0 1-1 0 0,1-1 1 0 0,0 0 0 0 0,-1 0-1 0 0,1 0 1 0 0,-1 1-1 0 0,1-1 1 0 0,0 0-1 0 0,-1 0 1 0 0,1 0-1 0 0,0 0 1 0 0,0 0-1 0 0,0 0 1 0 0,0 0 0 0 0,0 0-1 0 0,0 0 1 0 0,0 1-1 0 0,0-1 1 0 0,0 0-1 0 0,0 0 1 0 0,1 0-1 0 0,-1 0 1 0 0,0-1-24 0 0,3-23-12 0 0,1 0 0 0 0,1 0 1 0 0,1 0-1 0 0,1 1 0 0 0,1 0 0 0 0,1 0 0 0 0,2 1 0 0 0,0 0 1 0 0,1 1-1 0 0,1 0 0 0 0,1 1 0 0 0,1 0 0 0 0,1 1 1 0 0,17-15 11 0 0,9-16-62 0 0,3 2 0 0 0,1 1 1 0 0,3 3-1 0 0,52-37 62 0 0,-96 78-12 0 0,1 0 0 0 0,-1 0 0 0 0,1 0 0 0 0,0 1 0 0 0,0 0 0 0 0,0 0 0 0 0,0 0 0 0 0,1 1 0 0 0,-1 0 0 0 0,1 0 0 0 0,0 1 0 0 0,-1 0 0 0 0,1 0 0 0 0,0 0 0 0 0,-1 1 0 0 0,1 0 0 0 0,6 1 12 0 0,-10 1-4 0 0,0 1-1 0 0,0-1 1 0 0,0 1 0 0 0,-1 0-1 0 0,1 0 1 0 0,0 0 0 0 0,-1 0-1 0 0,0 0 1 0 0,0 0 0 0 0,0 1 0 0 0,0-1-1 0 0,-1 1 1 0 0,1-1 0 0 0,-1 1-1 0 0,0 0 1 0 0,0 0 0 0 0,0-1 0 0 0,0 1-1 0 0,-1 0 1 0 0,1 0 0 0 0,-1 0-1 0 0,0 0 1 0 0,-1 1 4 0 0,3 16 37 0 0,-2 0 0 0 0,0 0 0 0 0,-1 0-1 0 0,-1 0 1 0 0,-1 0 0 0 0,-1-1 0 0 0,-1 1 0 0 0,-1-1 0 0 0,0 0-1 0 0,-2 0 1 0 0,0-1 0 0 0,-1 0 0 0 0,-2 0-37 0 0,6-7-75 0 0,0 0-1 0 0,-1 0 1 0 0,0-1 0 0 0,-1 0 0 0 0,0 0-1 0 0,-1-1 1 0 0,0 0 0 0 0,-1 0 0 0 0,0-1-1 0 0,0 0 1 0 0,-1-1 0 0 0,0 0 0 0 0,-1-1-1 0 0,0 0 1 0 0,0 0 0 0 0,0-1 0 0 0,-1 0-1 0 0,0-1 1 0 0,0-1 0 0 0,0 0 0 0 0,-1 0-1 0 0,1-1 1 0 0,-1-1 0 0 0,0 0 0 0 0,0-1-1 0 0,-3 0 76 0 0,-20-16-4202 0 0,5-30-6703 0 0,26 36 9741 0 0</inkml:trace>
  <inkml:trace contextRef="#ctx0" brushRef="#br0" timeOffset="520.69">540 706 824 0 0,'0'0'2086'0'0,"0"0"-686"0"0,0 0-138 0 0,0 0 213 0 0,0 0 237 0 0,0 0 75 0 0,0 0-130 0 0,0 0-262 0 0,34-2-271 0 0,108-8-247 0 0,-68-13 97 0 0,-61 13-758 0 0,15-7-35 0 0,0-2-1 0 0,-2-1 1 0 0,0-1 0 0 0,-1-1-1 0 0,-1-1 1 0 0,-2-2 0 0 0,0 0 0 0 0,-2-1-1 0 0,0-1 1 0 0,-2-1 0 0 0,-1 0-1 0 0,7-18-180 0 0,-19 35-19 0 0,-1 0 1 0 0,0 0-1 0 0,-1 0 0 0 0,0-1 0 0 0,-1 1 0 0 0,0-1 0 0 0,0 0 0 0 0,-1 1 0 0 0,-1-1 0 0 0,0 0 0 0 0,-1-1 19 0 0,1 11-22 0 0,0 1 0 0 0,0-1 1 0 0,-1 1-1 0 0,1-1 0 0 0,0 1 0 0 0,-1 0 0 0 0,0-1 0 0 0,1 1 0 0 0,-1-1 0 0 0,0 1 0 0 0,1 0 0 0 0,-1-1 0 0 0,0 1 0 0 0,0 0 0 0 0,0 0 0 0 0,0 0 0 0 0,0 0 1 0 0,0 0-1 0 0,-1 0 0 0 0,1 0 0 0 0,0 0 0 0 0,0 0 0 0 0,-1 0 0 0 0,1 1 0 0 0,-1-1 0 0 0,1 1 0 0 0,0-1 0 0 0,-1 1 0 0 0,1-1 0 0 0,-1 1 0 0 0,1 0 0 0 0,-1 0 1 0 0,1-1-1 0 0,-1 1 0 0 0,0 0 0 0 0,1 1 0 0 0,-1-1 0 0 0,1 0 0 0 0,-1 0 0 0 0,1 1 0 0 0,-1-1 0 0 0,1 1 0 0 0,0-1 0 0 0,-1 1 22 0 0,-61 28-731 0 0,54-24 757 0 0,0 1 1 0 0,0 1-1 0 0,1 0 1 0 0,0 0-1 0 0,0 0 1 0 0,0 1-1 0 0,1 0 1 0 0,0 1-1 0 0,1 0 1 0 0,0 0-1 0 0,0 0 1 0 0,1 1-1 0 0,0-1 1 0 0,1 1-1 0 0,0 0 1 0 0,1 1-1 0 0,0-1 1 0 0,0 1-1 0 0,1-1 1 0 0,0 1-1 0 0,1 1-26 0 0,4-8 38 0 0,-1 0 0 0 0,1 0-1 0 0,0 0 1 0 0,0 0 0 0 0,0 0-1 0 0,1-1 1 0 0,-1 0 0 0 0,1 0 0 0 0,0 0-1 0 0,0 0 1 0 0,0 0 0 0 0,0-1 0 0 0,1 1-1 0 0,-1-1 1 0 0,1 0 0 0 0,-1-1-1 0 0,1 1 1 0 0,-1-1 0 0 0,1 0 0 0 0,0 0-1 0 0,0 0 1 0 0,0-1 0 0 0,0 0 0 0 0,4 0-38 0 0,249-10 721 0 0,-257 10-720 0 0,1-1-5 0 0,-1 0 1 0 0,1 1 0 0 0,0-1 0 0 0,0 0-1 0 0,-1 1 1 0 0,1-1 0 0 0,0 1 0 0 0,0-1-1 0 0,0 1 1 0 0,-1 0 0 0 0,1 0 0 0 0,0 0 0 0 0,0 0-1 0 0,0 0 1 0 0,0 0 0 0 0,0 0 0 0 0,-1 1-1 0 0,1-1 1 0 0,0 1 0 0 0,0-1 0 0 0,-1 1-1 0 0,1 0 1 0 0,0 0 0 0 0,-1-1 0 0 0,1 1 0 0 0,0 0-1 0 0,-1 1 1 0 0,1-1 0 0 0,-1 0 0 0 0,0 0-1 0 0,1 1 1 0 0,-1-1 0 0 0,0 0 0 0 0,0 1-1 0 0,0-1 1 0 0,0 1 0 0 0,0 0 0 0 0,0-1 0 0 0,0 1-1 0 0,-1 0 1 0 0,1 0 0 0 0,-1-1 0 0 0,1 1-1 0 0,-1 0 1 0 0,0 0 0 0 0,1 0 0 0 0,-1 0-1 0 0,0 0 4 0 0,-3 9-91 0 0,-1 0 0 0 0,0 0-1 0 0,-1 0 1 0 0,0-1 0 0 0,0 0-1 0 0,-1 0 1 0 0,-1 0 0 0 0,1-1-1 0 0,-2 0 1 0 0,0 0 91 0 0,1 1-215 0 0,4-5-22 0 0,-16 22-1086 0 0,13-8-3151 0 0,15-15-1541 0 0,12-4 2199 0 0,-19 0 3074 0 0,26-3-604 0 0,-20-1 1346 0 0</inkml:trace>
  <inkml:trace contextRef="#ctx0" brushRef="#br0" timeOffset="778.045">1519 544 0 0 0,'0'0'523'0'0,"0"0"1162"0"0,0 0 424 0 0,0 0 78 0 0,0 0-21 0 0,0 0-152 0 0,0 0-227 0 0,0 0-262 0 0,0 0-266 0 0,0 0-224 0 0,0 0-197 0 0,5 6-170 0 0,-2-3-588 0 0,-1-1-21 0 0,0 0 1 0 0,0 0-1 0 0,0 1 1 0 0,-1-1-1 0 0,1 0 1 0 0,-1 1-1 0 0,0-1 1 0 0,1 1-1 0 0,-1-1 1 0 0,0 1 0 0 0,0 0-1 0 0,-1 0 1 0 0,1-1-1 0 0,-1 1 1 0 0,1 0-1 0 0,-1 0 1 0 0,0 0-1 0 0,0 0 1 0 0,0 2-60 0 0,-1 0 64 0 0,1-1-1 0 0,0 1 1 0 0,0 0 0 0 0,0 0 0 0 0,1-1-1 0 0,0 1 1 0 0,0 0 0 0 0,0-1 0 0 0,0 1 0 0 0,1 0-1 0 0,-1-1 1 0 0,1 0 0 0 0,0 1 0 0 0,1-1 0 0 0,-1 0-1 0 0,1 0 1 0 0,0 0 0 0 0,0 0 0 0 0,0-1 0 0 0,0 1-1 0 0,0-1 1 0 0,1 0 0 0 0,0 0 0 0 0,0 0 0 0 0,0 0-1 0 0,0-1 1 0 0,0 1 0 0 0,0-1 0 0 0,1 0-1 0 0,-1-1 1 0 0,0 1 0 0 0,1-1 0 0 0,0 0 0 0 0,-1 0-1 0 0,1 0 1 0 0,2 0-64 0 0,-1-1 88 0 0,0 1 0 0 0,0-1-1 0 0,0 0 1 0 0,0 0 0 0 0,0-1 0 0 0,0 0-1 0 0,0 0 1 0 0,0 0 0 0 0,0-1-1 0 0,0 0 1 0 0,0 0 0 0 0,-1 0 0 0 0,1-1-1 0 0,-1 0 1 0 0,0 0 0 0 0,0 0-1 0 0,0-1 1 0 0,0 0 0 0 0,0 0 0 0 0,-1 0-1 0 0,0 0 1 0 0,0-1 0 0 0,0 1-1 0 0,0-1 1 0 0,-1 0 0 0 0,1-1 0 0 0,-1 1-1 0 0,-1 0 1 0 0,1-1 0 0 0,-1 1-1 0 0,0-2-87 0 0,0-2-99 0 0,0 0-1 0 0,-1-1 1 0 0,-1 1-1 0 0,0 0 1 0 0,0-1-1 0 0,0 1 1 0 0,-2 0-1 0 0,1 0 1 0 0,-1 0-1 0 0,0 0 1 0 0,-1 0-1 0 0,0 0 1 0 0,0 0-1 0 0,-1 1 1 0 0,0-1-1 0 0,0 1 1 0 0,-1 0-1 0 0,0 0 1 0 0,-1 1-1 0 0,0 0 1 0 0,0 0-1 0 0,0 0 0 0 0,-1 0 1 0 0,0 1-1 0 0,0 0 1 0 0,-1 1-1 0 0,0 0 1 0 0,0 0-1 0 0,0 1 1 0 0,0-1-1 0 0,-1 2 1 0 0,-7-3 99 0 0,-62-7-3256 0 0,32 29-2897 0 0,30-3 1180 0 0,3-4-1483 0 0</inkml:trace>
  <inkml:trace contextRef="#ctx0" brushRef="#br0" timeOffset="1173.546">1974 426 7746 0 0,'0'0'2147'0'0,"0"0"-490"0"0,0 0-190 0 0,0 0-18 0 0,0 0-153 0 0,0 0-333 0 0,0 0-416 0 0,0 0-275 0 0,0 0-130 0 0,0 0-35 0 0,0 0 13 0 0,0 0-6 0 0,0 0-10 0 0,1 14-14 0 0,11 115 33 0 0,-12-129-122 0 0,-1 7-1 0 0,1 0 0 0 0,1-1-1 0 0,-1 1 1 0 0,1 0 0 0 0,0-1 0 0 0,1 1 0 0 0,0 0-1 0 0,0-1 1 0 0,0 0 0 0 0,1 1 0 0 0,-1-1 0 0 0,1 0-1 0 0,1-1 1 0 0,-1 1 0 0 0,1 0 0 0 0,0-1 0 0 0,1 0-1 0 0,-1 0 1 0 0,1 0 0 0 0,-2-5 78 0 0,0 0-1 0 0,-1-1 0 0 0,1 1 0 0 0,0-1 1 0 0,0 0-1 0 0,-1 1 0 0 0,1-1 0 0 0,-1 0 1 0 0,1 0-1 0 0,-1-1 0 0 0,1 1 0 0 0,-1-1 1 0 0,0 1-1 0 0,1-1 0 0 0,-1 0 0 0 0,0 1 1 0 0,0-1-1 0 0,0 0 0 0 0,0 0 0 0 0,-1-1 1 0 0,1 1-1 0 0,-1 0 0 0 0,1-1 0 0 0,-1 1 1 0 0,0-1-1 0 0,0 1 0 0 0,0-1 0 0 0,0 1 1 0 0,0-1-78 0 0,108-269 2488 0 0,-107 267-3226 0 0,18-31 1595 0 0,-10 28-5141 0 0,2 5-6419 0 0,-12 3 2501 0 0</inkml:trace>
  <inkml:trace contextRef="#ctx0" brushRef="#br0" timeOffset="1426.989">2379 525 11282 0 0,'0'0'1729'0'0,"0"0"-1065"0"0,0 0-128 0 0,0 0 32 0 0,0 0-16 0 0,0 0-48 0 0,0 0-176 0 0,0 0-152 0 0,0 0-95 0 0,0 0-105 0 0,0 0-129 0 0,0 0-207 0 0,0 0-368 0 0,0 0-632 0 0,42 136-961 0 0,-36-139-1167 0 0,-3-5-1001 0 0,3 5 992 0 0</inkml:trace>
  <inkml:trace contextRef="#ctx0" brushRef="#br0" timeOffset="1600.898">2338 120 5649 0 0,'0'0'4785'0'0,"0"0"-3056"0"0,0 0-825 0 0,0 0-376 0 0,0 0-296 0 0,0 0-320 0 0,0 0-200 0 0,0 0-144 0 0,0 0-144 0 0,0 0-257 0 0,0 0-799 0 0,0 0-1625 0 0,0 0-3464 0 0</inkml:trace>
  <inkml:trace contextRef="#ctx0" brushRef="#br0" timeOffset="1981.743">2697 411 7266 0 0,'0'0'3639'0'0,"0"0"-2237"0"0,0 0-856 0 0,0 0 76 0 0,0 0 130 0 0,0 0-1 0 0,0 0-144 0 0,0 0-223 0 0,0 0-160 0 0,0 0-78 0 0,0 0-45 0 0,0 0-32 0 0,-21 33-32 0 0,-65 99-13 0 0,64-81 8 0 0,25-45-18 0 0,-2-2 29 0 0,1-1 0 0 0,0 1 1 0 0,0 0-1 0 0,0 0 1 0 0,1-1-1 0 0,-1 1 1 0 0,1-1-1 0 0,0 0 0 0 0,0 0 1 0 0,0 0-1 0 0,0 0 1 0 0,0 0-1 0 0,1-1 1 0 0,-1 0-1 0 0,1 1 1 0 0,0-1-1 0 0,0 0 0 0 0,0-1 1 0 0,0 1-1 0 0,0-1 1 0 0,0 0-1 0 0,0 0 1 0 0,0 0-1 0 0,0 0 1 0 0,4-1-45 0 0,2 2 232 0 0,0-2-1 0 0,0 1 1 0 0,0-1-1 0 0,0-1 1 0 0,0 0-1 0 0,-1 0 0 0 0,1-1 1 0 0,0 0-1 0 0,-1-1 1 0 0,8-3-231 0 0,12-8 265 0 0,-2-1 0 0 0,0-2 0 0 0,-1-1 0 0 0,0-1 0 0 0,-2-1 0 0 0,0-1 0 0 0,-1-1 0 0 0,-2-2 0 0 0,0 0 0 0 0,-1 0 0 0 0,-2-2 0 0 0,5-9-265 0 0,-12 15-4 0 0,-1 0-1 0 0,0-1 0 0 0,-2 0 1 0 0,0 0-1 0 0,-2-1 1 0 0,0 0-1 0 0,-1 0 0 0 0,-1 0 1 0 0,-2-1-1 0 0,0 1 1 0 0,-1-1-1 0 0,-1 1 0 0 0,-2-2 5 0 0,2 20-23 0 0,0 0 0 0 0,0 0 0 0 0,-1 0 0 0 0,1-1 1 0 0,-1 1-1 0 0,0 0 0 0 0,-1 0 0 0 0,1 0 0 0 0,-1 1 0 0 0,1-1 0 0 0,-1 0 0 0 0,0 0 0 0 0,-1 1 0 0 0,1-1 0 0 0,0 1 0 0 0,-1 0 0 0 0,0 0 0 0 0,0 0 0 0 0,0 0 0 0 0,0 0 0 0 0,-1 1 0 0 0,1-1 1 0 0,0 1-1 0 0,-1 0 0 0 0,0 0 0 0 0,0 0 0 0 0,1 1 0 0 0,-1-1 0 0 0,0 1 0 0 0,0 0 0 0 0,0 0 0 0 0,-1 0 0 0 0,1 1 0 0 0,0-1 0 0 0,0 1 0 0 0,0 0 0 0 0,0 0 0 0 0,-1 0 0 0 0,-1 1 23 0 0,-8 1 2 0 0,-1 1-1 0 0,1 1 0 0 0,0 0 0 0 0,0 0 0 0 0,0 2 0 0 0,1-1 0 0 0,-1 2 1 0 0,1 0-1 0 0,1 0 0 0 0,0 1 0 0 0,0 1 0 0 0,0 0 0 0 0,1 1 0 0 0,0 0 0 0 0,1 0 1 0 0,0 1-1 0 0,1 1 0 0 0,0 0 0 0 0,1 0 0 0 0,1 0 0 0 0,-1 1 0 0 0,2 0 1 0 0,0 1-1 0 0,0-1 0 0 0,2 1 0 0 0,-1 0 0 0 0,2 1 0 0 0,0-1 0 0 0,1 0 1 0 0,0 1-1 0 0,1 0 0 0 0,0-1 0 0 0,2 1 0 0 0,0 6-1 0 0,3-11 15 0 0,-1 0 0 0 0,2 0-1 0 0,-1 0 1 0 0,2-1 0 0 0,-1 0 0 0 0,1 0 0 0 0,0 0-1 0 0,1-1 1 0 0,0 0 0 0 0,1 0 0 0 0,-1 0 0 0 0,1-1-1 0 0,1 0 1 0 0,-1-1 0 0 0,1 0 0 0 0,1 0 0 0 0,-1-1-1 0 0,1 0 1 0 0,-1-1 0 0 0,1 0 0 0 0,1-1-1 0 0,4 2-14 0 0,15 4 19 0 0,0-1-1 0 0,1-1 0 0 0,0-2 1 0 0,1-1-1 0 0,-1-1 0 0 0,1-2 1 0 0,1-1-19 0 0,-23 0-182 0 0,-1-1 1 0 0,1-1 0 0 0,0 1 0 0 0,0-2-1 0 0,-1 1 1 0 0,1-1 0 0 0,-1-1 0 0 0,0 1 0 0 0,0-2-1 0 0,0 1 1 0 0,1-2 181 0 0,23-17-4741 0 0,-5-4-5264 0 0,-23 19 4021 0 0</inkml:trace>
  <inkml:trace contextRef="#ctx0" brushRef="#br0" timeOffset="2367.509">3248 536 0 0 0,'0'0'421'0'0,"0"0"1340"0"0,0 0 475 0 0,0 0 22 0 0,0 0-125 0 0,0 0-222 0 0,0 0-208 0 0,0 0-176 0 0,0 0-166 0 0,0 0-134 0 0,32 5-148 0 0,103 14-155 0 0,-74-26 226 0 0,-52 2-877 0 0,0 2-152 0 0,-1 0-1 0 0,1-1 0 0 0,-1 0 1 0 0,0-1-1 0 0,0 1 0 0 0,0-2 1 0 0,-1 1-1 0 0,1-1 0 0 0,-1 0 1 0 0,-1 0-1 0 0,1-1 0 0 0,-1 0 1 0 0,0 0-1 0 0,-1-1 0 0 0,0 1 1 0 0,0-1-1 0 0,0-1 0 0 0,-1 1 1 0 0,0 0-1 0 0,-1-1 0 0 0,0 0 1 0 0,0 0-1 0 0,-1 0 0 0 0,0 0 1 0 0,-1 0-1 0 0,1-5-120 0 0,-5 11-64 0 0,0-1 0 0 0,1 0 0 0 0,-1 1 0 0 0,0 0 0 0 0,-1 0 0 0 0,1 0 0 0 0,0 0 0 0 0,-1 0 0 0 0,0 1 0 0 0,0-1 0 0 0,1 1 0 0 0,-1 0 0 0 0,-1 0 0 0 0,1 0 0 0 0,0 1 0 0 0,0 0 0 0 0,-1-1 0 0 0,1 2 0 0 0,-1-1 0 0 0,1 0 0 0 0,-1 1 0 0 0,1 0 0 0 0,-1 0 0 0 0,1 0 0 0 0,-1 1 0 0 0,1-1 0 0 0,0 1 0 0 0,-1 0 0 0 0,1 0 0 0 0,-2 1 64 0 0,-10 3-264 0 0,-1 1 1 0 0,1 1 0 0 0,1 0 0 0 0,-1 1 0 0 0,1 0-1 0 0,1 2 1 0 0,0-1 0 0 0,0 2 0 0 0,1 0 0 0 0,0 1-1 0 0,1 0 1 0 0,0 0 0 0 0,1 2 0 0 0,-8 11 263 0 0,16-23-75 0 0,1 1 0 0 0,0 0 1 0 0,0 0-1 0 0,-1 1 0 0 0,2-1 0 0 0,-1 0 1 0 0,0 1-1 0 0,1-1 0 0 0,-1 1 0 0 0,1-1 1 0 0,0 1-1 0 0,1 0 0 0 0,-1 0 0 0 0,0-1 1 0 0,1 1-1 0 0,0 0 0 0 0,0 0 0 0 0,0 0 1 0 0,0-1-1 0 0,1 1 0 0 0,0 0 0 0 0,-1 0 1 0 0,1-1-1 0 0,1 1 0 0 0,-1-1 0 0 0,0 1 1 0 0,1-1-1 0 0,0 1 0 0 0,0-1 0 0 0,0 0 1 0 0,0 0-1 0 0,0 0 0 0 0,1 0 0 0 0,-1 0 1 0 0,1 0-1 0 0,0-1 0 0 0,-1 1 0 0 0,2-1 1 0 0,-1 0-1 0 0,0 0 0 0 0,0 0 0 0 0,0 0 1 0 0,2 0 74 0 0,106 22-2242 0 0,6-24-3561 0 0,-42-13 674 0 0,-53 9 4029 0 0</inkml:trace>
  <inkml:trace contextRef="#ctx0" brushRef="#br0" timeOffset="2899.104">4061 304 10314 0 0,'0'0'1717'0'0,"0"0"-727"0"0,0 0-155 0 0,0 0 178 0 0,0 0 33 0 0,0 0-111 0 0,0 0-261 0 0,0 0-268 0 0,0 0-165 0 0,0 0-107 0 0,0 0-59 0 0,0 0-8 0 0,0 0 11 0 0,-18 32 13 0 0,-54 97 12 0 0,71-129-101 0 0,0 1 0 0 0,0-1 0 0 0,0 1 1 0 0,0 0-1 0 0,1-1 0 0 0,-1 1 0 0 0,0 0 1 0 0,0-1-1 0 0,1 1 0 0 0,-1 0 1 0 0,0 0-1 0 0,1-1 0 0 0,-1 1 0 0 0,1 0 1 0 0,-1 0-1 0 0,1 0 0 0 0,0 0 0 0 0,-1 0 1 0 0,1 0-1 0 0,0 0 0 0 0,0 0 0 0 0,-1 0 1 0 0,1 0-1 0 0,0 0 0 0 0,0 0 0 0 0,0 0 1 0 0,0 0-1 0 0,0 0 0 0 0,0 0 0 0 0,1 0 1 0 0,-1 0-1 0 0,0 0 0 0 0,0 0 0 0 0,1 0 1 0 0,-1 0-1 0 0,1 0 0 0 0,-1-1 1 0 0,1 1-1 0 0,-1 0 0 0 0,1 0 0 0 0,-1 0 1 0 0,1 0-1 0 0,0-1 0 0 0,-1 1 0 0 0,1 0 1 0 0,0-1-1 0 0,0 1 0 0 0,0 0 0 0 0,-1-1 1 0 0,1 1-1 0 0,0-1 0 0 0,0 0 0 0 0,0 1 1 0 0,0-1-1 0 0,0 0 0 0 0,0 1 0 0 0,0-1 1 0 0,0 0-1 0 0,0 0 0 0 0,0 0 1 0 0,0 0-1 0 0,1 0-2 0 0,3 1 24 0 0,23 6 92 0 0,-23-7-91 0 0,0 0 0 0 0,0 0 0 0 0,0 1-1 0 0,0-1 1 0 0,0 1 0 0 0,0 0 0 0 0,0 1-1 0 0,-1-1 1 0 0,1 1 0 0 0,0 0-1 0 0,-1 0 1 0 0,1 0 0 0 0,-1 1 0 0 0,0 0-1 0 0,0-1 1 0 0,0 2 0 0 0,0-1 0 0 0,0 0-1 0 0,-1 1 1 0 0,1 0 0 0 0,-1-1-1 0 0,0 1 1 0 0,0 1 0 0 0,0-1 0 0 0,-1 0-1 0 0,0 1 1 0 0,0-1 0 0 0,0 1 0 0 0,0 0-1 0 0,0-1 1 0 0,-1 1 0 0 0,0 0-1 0 0,0 0 1 0 0,-1 1-25 0 0,-2 0 115 0 0,-1-1-1 0 0,0 1 1 0 0,-1-1-1 0 0,1 0 0 0 0,-1 0 1 0 0,0 0-1 0 0,0 0 1 0 0,-1-1-1 0 0,0 0 1 0 0,1 0-1 0 0,-1 0 0 0 0,-1 0 1 0 0,1-1-1 0 0,0 0 1 0 0,-1 0-1 0 0,0 0 1 0 0,-2 0-115 0 0,8-3 4 0 0,-7 4-73 0 0,0 0-1 0 0,0 0 1 0 0,0-1 0 0 0,0 0-1 0 0,-1 0 1 0 0,1-1 0 0 0,-1 0-1 0 0,0 0 1 0 0,0-1 0 0 0,0 0-1 0 0,0-1 1 0 0,1 1-1 0 0,-9-2 70 0 0,-3-8-3494 0 0,11 4-1968 0 0,2 1-3045 0 0</inkml:trace>
</inkml:ink>
</file>

<file path=ppt/ink/ink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7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 9914 0 0,'0'0'1304'0'0,"0"0"-423"0"0,0 0-225 0 0,0 0 96 0 0,0 0 160 0 0,0 0 72 0 0,0 0-272 0 0,0 0-439 0 0,0 0-394 0 0,0 0-311 0 0,0 0-200 0 0,0 0-312 0 0,0 0-656 0 0,9-11-1545 0 0,-3 11-1576 0 0,-4 0-72 0 0</inkml:trace>
</inkml:ink>
</file>

<file path=ppt/ink/ink6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31 0 0 0,'0'0'1546'0'0,"0"0"-175"0"0,0 0-96 0 0,0 0 104 0 0,0 0 176 0 0,0 0 92 0 0,0 0-82 0 0,0 0-106 0 0,0 0-125 0 0,0 0-143 0 0,0 0-168 0 0,-12-5-229 0 0,-39-17-188 0 0,48 21-549 0 0,0 0 0 0 0,0 1 0 0 0,0-1 0 0 0,0 1 0 0 0,0-1 0 0 0,1 1 0 0 0,-1 0 0 0 0,0 0 0 0 0,0 1 0 0 0,0-1 0 0 0,0 1 0 0 0,0-1 0 0 0,0 1 0 0 0,1 0 0 0 0,-1 0 0 0 0,0 0 0 0 0,1 0 0 0 0,-1 0 0 0 0,0 1 0 0 0,1-1 0 0 0,0 1 0 0 0,-1 0 0 0 0,0 1-57 0 0,-7 3 184 0 0,-3 1-95 0 0,-1 1 1 0 0,1 0-1 0 0,1 0 0 0 0,-1 1 1 0 0,1 1-1 0 0,1 0 0 0 0,0 1 1 0 0,1 0-1 0 0,0 1 0 0 0,0 0 1 0 0,1 0-1 0 0,1 1 0 0 0,0 0 1 0 0,1 1-1 0 0,0 0 1 0 0,1 0-1 0 0,0 0 0 0 0,2 1 1 0 0,-1-1-1 0 0,2 1 0 0 0,0 0 1 0 0,0 8-90 0 0,3-20 19 0 0,1 0 0 0 0,-1 0 0 0 0,1-1 0 0 0,0 1 0 0 0,-1 0 0 0 0,1 0 1 0 0,1-1-1 0 0,-1 1 0 0 0,0-1 0 0 0,1 1 0 0 0,-1-1 0 0 0,1 0 0 0 0,0 0 1 0 0,-1 1-1 0 0,1-1 0 0 0,0 0 0 0 0,0-1 0 0 0,1 1 0 0 0,-1 0 0 0 0,0-1 1 0 0,1 1-1 0 0,-1-1 0 0 0,1 1 0 0 0,-1-1 0 0 0,1 0 0 0 0,-1 0 0 0 0,1-1 1 0 0,0 1-1 0 0,0 0 0 0 0,1-1-19 0 0,84 4 1127 0 0,-63-11-924 0 0,0-1 0 0 0,0-1-1 0 0,-1-1 1 0 0,0-1-1 0 0,-1-1 1 0 0,0-1 0 0 0,-1-1-1 0 0,0-1 1 0 0,-2-1-1 0 0,1-1 1 0 0,-2-1 0 0 0,5-6-203 0 0,-23 23 5 0 0,51-47 290 0 0,-54 81-446 0 0,1 125-5 0 0,3-153 112 0 0,0 0 1 0 0,0 0-1 0 0,0 0 1 0 0,0 0-1 0 0,1-1 1 0 0,0 1-1 0 0,0-1 1 0 0,0 1-1 0 0,1-1 1 0 0,-1 0-1 0 0,1-1 1 0 0,0 1-1 0 0,0 0 0 0 0,0-1 1 0 0,0 0-1 0 0,1 0 1 0 0,0-1-1 0 0,-1 1 1 0 0,1-1-1 0 0,0 0 1 0 0,0 0-1 0 0,0 0 1 0 0,0-1-1 0 0,4 1 44 0 0,62 9-3149 0 0,-5-10-6161 0 0,-63-1 8688 0 0,17 0-9584 0 0</inkml:trace>
</inkml:ink>
</file>

<file path=ppt/ink/ink6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8.9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250 295 13715 0 0,'0'0'1267'0'0,"0"0"-306"0"0,0 0-54 0 0,0 0 36 0 0,0 0 0 0 0,0 0-153 0 0,0 0-245 0 0,0 0-185 0 0,0 0-129 0 0,0 0-90 0 0,-33 16-54 0 0,-101 47-29 0 0,73-21-36 0 0,59-40-40 0 0,0 0 1 0 0,0-1 0 0 0,1 1-1 0 0,-1 0 1 0 0,0 0 0 0 0,1 1-1 0 0,0-1 1 0 0,-1 0 0 0 0,1 0-1 0 0,0 1 1 0 0,0-1 0 0 0,0 1-1 0 0,0-1 1 0 0,1 1 0 0 0,-1-1-1 0 0,1 1 1 0 0,-1-1 0 0 0,1 1-1 0 0,0-1 1 0 0,0 1 0 0 0,0 0-1 0 0,1-1 1 0 0,-1 1 0 0 0,0-1-1 0 0,1 1 1 0 0,0-1 0 0 0,0 1-1 0 0,-1-1 1 0 0,1 1 0 0 0,1-1-1 0 0,-1 0 1 0 0,0 1 0 0 0,1-1-1 0 0,-1 0 1 0 0,1 0 0 0 0,-1 0-1 0 0,1 0 1 0 0,0 0 0 0 0,0-1-1 0 0,0 1 1 0 0,0-1 0 0 0,0 1-1 0 0,0-1 1 0 0,1 1 0 0 0,-1-1-1 0 0,0 0 1 0 0,1 0 0 0 0,-1 0-1 0 0,2 0 18 0 0,112 51 27 0 0,-112-51-4 0 0,-1 0 0 0 0,1 1 0 0 0,-1-1 0 0 0,0 1 0 0 0,1 0 0 0 0,-1 0 0 0 0,0 0 0 0 0,0 0 0 0 0,0 1 0 0 0,-1-1 0 0 0,1 1 0 0 0,-1 0 0 0 0,1-1 0 0 0,-1 1 0 0 0,0 0 0 0 0,0 1 0 0 0,0-1 0 0 0,0 0 0 0 0,-1 1 0 0 0,1-1 0 0 0,-1 0 0 0 0,0 1 0 0 0,0 0 0 0 0,0-1 0 0 0,0 1 0 0 0,-1 0 0 0 0,0-1 0 0 0,1 1 0 0 0,-1 0 0 0 0,-1-1 0 0 0,1 1 0 0 0,0 0 0 0 0,-1-1 0 0 0,0 1 0 0 0,0 0 0 0 0,0-1 0 0 0,0 1 0 0 0,-1-1 0 0 0,1 1 0 0 0,-2 1-23 0 0,-9 7-49 0 0,0 0-1 0 0,-1-1 1 0 0,0 0 0 0 0,-1-1-1 0 0,0-1 1 0 0,-1 0 0 0 0,0-1-1 0 0,0 0 1 0 0,-14 4 49 0 0,6-8-1760 0 0,13-4-1652 0 0,3 0-2509 0 0,3 0-3609 0 0</inkml:trace>
  <inkml:trace contextRef="#ctx0" brushRef="#br0" timeOffset="298.524">571 185 16363 0 0,'0'0'1083'0'0,"0"0"-470"0"0,0 0-212 0 0,0 0 122 0 0,0 0 158 0 0,0 0 85 0 0,0 0-89 0 0,0 0-99 0 0,0 0-61 0 0,0 0-55 0 0,0 0-48 0 0,0 0-78 0 0,0 35-85 0 0,1 114-72 0 0,-13 2 86 0 0,-9 103-1010 0 0,3-191-2042 0 0,2-50-1796 0 0,-8-8-4370 0 0,18-5 1912 0 0</inkml:trace>
  <inkml:trace contextRef="#ctx0" brushRef="#br0" timeOffset="608.687">250 568 12835 0 0,'0'0'1977'0'0,"0"0"-635"0"0,0 0-290 0 0,0 0-59 0 0,0 0-55 0 0,0 0-148 0 0,0 0-206 0 0,0 0-168 0 0,0 0-92 0 0,0 0-62 0 0,32-5-64 0 0,103-12-40 0 0,24 17 143 0 0,-26 3-1202 0 0,-76-3-4571 0 0,-24 0-1738 0 0,-17 0-1377 0 0</inkml:trace>
  <inkml:trace contextRef="#ctx0" brushRef="#br0" timeOffset="1228.356">1289 501 0 0 0,'0'0'1507'0'0,"0"0"399"0"0,0 0 106 0 0,0 0-54 0 0,0 0-159 0 0,0 0-244 0 0,0 0-245 0 0,0 0-210 0 0,0 0-161 0 0,-9-7-162 0 0,-30-22-129 0 0,37 27-581 0 0,-1 1 0 0 0,0-1 0 0 0,1 1 0 0 0,-1 0 0 0 0,0 0 0 0 0,0 1 0 0 0,0-1-1 0 0,0 1 1 0 0,0-1 0 0 0,0 1 0 0 0,0 0 0 0 0,0 0 0 0 0,0 0 0 0 0,1 0 0 0 0,-1 1 0 0 0,0-1 0 0 0,0 1-1 0 0,0 0 1 0 0,-3 1-67 0 0,-1-1 166 0 0,-9 2-90 0 0,1-1 0 0 0,0 2 0 0 0,0 0-1 0 0,0 1 1 0 0,1 0 0 0 0,-1 1 0 0 0,1 1 0 0 0,1 0 0 0 0,-1 1 0 0 0,1 0 0 0 0,1 1 0 0 0,-1 0 0 0 0,1 1 0 0 0,1 1 0 0 0,0 0 0 0 0,1 0 0 0 0,0 1 0 0 0,0 1 0 0 0,2-1 0 0 0,-1 2 0 0 0,2-1 0 0 0,-1 1 0 0 0,2 0 0 0 0,-2 5-76 0 0,7-16 8 0 0,0 0 0 0 0,0 1 0 0 0,0-1 0 0 0,1 1 0 0 0,-1-1 0 0 0,1 1 0 0 0,0 0 0 0 0,0-1 0 0 0,0 1 0 0 0,0-1 0 0 0,1 1 0 0 0,-1 0 0 0 0,1-1 0 0 0,0 1 1 0 0,0-1-1 0 0,0 0 0 0 0,1 1 0 0 0,-1-1 0 0 0,1 0 0 0 0,0 0 0 0 0,0 0 0 0 0,0 0 0 0 0,0 0 0 0 0,2 1-8 0 0,6 0 142 0 0,0-1 1 0 0,0-1-1 0 0,0 0 0 0 0,1 0 0 0 0,-1-1 1 0 0,1 0-1 0 0,-1-1 0 0 0,0 0 0 0 0,1-1 0 0 0,-1 0 1 0 0,1-1-1 0 0,-1 0 0 0 0,0 0 0 0 0,0-1 1 0 0,0 0-1 0 0,0-1 0 0 0,0 0 0 0 0,-1-1 1 0 0,0 0-1 0 0,0 0 0 0 0,0-1 0 0 0,0 0 1 0 0,-1-1-1 0 0,0 0 0 0 0,4-5-142 0 0,19-9 26 0 0,20-14 81 0 0,-39 24-117 0 0,1 2 1 0 0,1-1-1 0 0,0 2 0 0 0,0 0 1 0 0,1 0-1 0 0,0 1 0 0 0,0 1 0 0 0,7-1 10 0 0,-19 9-55 0 0,-1 0 0 0 0,0 0-1 0 0,0 0 1 0 0,-1 1 0 0 0,1-1-1 0 0,0 1 1 0 0,-1-1-1 0 0,1 1 1 0 0,-1 0 0 0 0,0 0-1 0 0,0-1 1 0 0,0 1 0 0 0,0 0-1 0 0,-1 0 1 0 0,1 0-1 0 0,-1 0 1 0 0,0 0 0 0 0,1 0-1 0 0,-2 0 1 0 0,1 0 0 0 0,0 0-1 0 0,0 0 1 0 0,-1 0-1 0 0,0 0 1 0 0,1 0 0 0 0,-1 0-1 0 0,-1 2 56 0 0,1-3-19 0 0,-1 15-537 0 0,-1 43-1316 0 0,12-44-2641 0 0,9-7-3839 0 0,-10-9 2584 0 0</inkml:trace>
  <inkml:trace contextRef="#ctx0" brushRef="#br0" timeOffset="1641.919">1563 825 9290 0 0,'0'0'2630'0'0,"0"0"-808"0"0,0 0-299 0 0,0 0 16 0 0,0 0-47 0 0,0 0-193 0 0,0 0-374 0 0,0 0-304 0 0,0 0-167 0 0,0 0-96 0 0,0 0-45 0 0,0 0-52 0 0,0 0-42 0 0,16-19-49 0 0,102-120 171 0 0,21 7-292 0 0,-139 131-68 0 0,1 1 0 0 0,-1-1 1 0 0,1 1-1 0 0,-1-1 0 0 0,1 1 0 0 0,-1-1 0 0 0,1 0 0 0 0,-1 1 0 0 0,1 0 0 0 0,-1-1 0 0 0,1 1 0 0 0,0-1 0 0 0,-1 1 0 0 0,1 0 0 0 0,0-1 0 0 0,0 1 0 0 0,-1 0 1 0 0,1 0-1 0 0,0 0 0 0 0,-1 0 0 0 0,1-1 0 0 0,0 1 0 0 0,0 0 0 0 0,-1 0 0 0 0,1 0 0 0 0,0 0 0 0 0,0 1 0 0 0,-1-1 0 0 0,1 0 0 0 0,0 0 0 0 0,0 0 1 0 0,-1 1-1 0 0,1-1 0 0 0,0 0 0 0 0,-1 1 0 0 0,1-1 0 0 0,0 0 0 0 0,-1 1 0 0 0,1-1 0 0 0,-1 1 0 0 0,1-1 0 0 0,-1 1 0 0 0,1-1 0 0 0,-1 1 0 0 0,1 0 0 0 0,-1-1 1 0 0,1 1-1 0 0,-1-1 0 0 0,0 1 0 0 0,1 0 0 0 0,-1-1 0 0 0,0 1 0 0 0,0 0 0 0 0,1 0 0 0 0,-1-1 0 0 0,0 1 0 0 0,0 0 0 0 0,0 0 0 0 0,0-1 0 0 0,0 1 1 0 0,0 0-1 0 0,0 0 19 0 0,1 59-172 0 0,-2-47 144 0 0,0-8 33 0 0,1 0 0 0 0,-1 1 0 0 0,1-1 0 0 0,-1 1 0 0 0,2-1 0 0 0,-1 1-1 0 0,1-1 1 0 0,-1 1 0 0 0,1-1 0 0 0,1 0 0 0 0,-1 0 0 0 0,1 1 0 0 0,0-1 0 0 0,0 0 0 0 0,1 0 0 0 0,-1-1 0 0 0,1 1 0 0 0,0 0 0 0 0,1-1 0 0 0,-1 0 0 0 0,1 1 0 0 0,-1-2 0 0 0,1 1 0 0 0,0 0 0 0 0,1-1 0 0 0,-1 0 0 0 0,1 1 0 0 0,-1-2 0 0 0,1 1 0 0 0,0-1 0 0 0,0 1 0 0 0,0-1 0 0 0,4 0-5 0 0,-2 0 12 0 0,0-1 0 0 0,1 0 1 0 0,-1-1-1 0 0,0 1 0 0 0,1-1 1 0 0,-1-1-1 0 0,0 0 0 0 0,0 0 1 0 0,1 0-1 0 0,-1-1 0 0 0,0 0 1 0 0,0 0-1 0 0,0-1 0 0 0,-1 0 1 0 0,1 0-1 0 0,-1 0 0 0 0,1-1 1 0 0,-1 0-1 0 0,0 0 0 0 0,-1-1 1 0 0,1 0-1 0 0,-1 0 0 0 0,0 0 1 0 0,3-4-13 0 0,71-87-4808 0 0,-6-3-10326 0 0,-68 92 13615 0 0,9-12 587 0 0</inkml:trace>
  <inkml:trace contextRef="#ctx0" brushRef="#br0" timeOffset="1891.6">2559 1 14163 0 0,'0'0'1343'0'0,"0"0"-526"0"0,0 0-126 0 0,0 0 153 0 0,0 0 121 0 0,0 0-34 0 0,0 0-178 0 0,-11 35-185 0 0,-34 114-112 0 0,14 38 657 0 0,20 98-1436 0 0,13-184-2399 0 0,-11-78-1388 0 0,-24-9-8929 0 0,28-12 11073 0 0,-1 1 1482 0 0</inkml:trace>
  <inkml:trace contextRef="#ctx0" brushRef="#br0" timeOffset="2052.382">2198 321 12723 0 0,'0'0'1520'0'0,"0"0"-502"0"0,0 0-204 0 0,0 0 29 0 0,0 0 72 0 0,0 0-55 0 0,0 0-156 0 0,0 0-139 0 0,0 0-117 0 0,33 2-106 0 0,105 6-79 0 0,182-4-276 0 0,-219-15-2646 0 0,-36-2-7402 0 0,-45 8 1779 0 0</inkml:trace>
</inkml:ink>
</file>

<file path=ppt/ink/ink6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17.8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408 1 3169 0 0,'0'0'1281'0'0,"0"0"-164"0"0,0 0-65 0 0,0 0 107 0 0,0 0 220 0 0,0 0 76 0 0,0 0-71 0 0,0 0-141 0 0,-36 14-191 0 0,-114 47-161 0 0,144-59-809 0 0,0 1 1 0 0,0-1-1 0 0,0 1 0 0 0,0 1 1 0 0,0-1-1 0 0,0 1 0 0 0,1 0 1 0 0,0 0-1 0 0,0 0 0 0 0,0 1 1 0 0,0 0-1 0 0,1 0 0 0 0,-3 4-82 0 0,-5 7 216 0 0,-2-1-101 0 0,0 2 1 0 0,2 0 0 0 0,0 1 0 0 0,0 0 0 0 0,2 0 0 0 0,0 1 0 0 0,2 1-1 0 0,0-1 1 0 0,1 1 0 0 0,1 1 0 0 0,0-1 0 0 0,2 1 0 0 0,0 0 0 0 0,2 0-1 0 0,0 1 1 0 0,2 15-116 0 0,1-30 3 0 0,0-1 0 0 0,1 1-1 0 0,0-1 1 0 0,0 0-1 0 0,0 0 1 0 0,1 0 0 0 0,0 0-1 0 0,0 0 1 0 0,0 0 0 0 0,1-1-1 0 0,0 1 1 0 0,0-1-1 0 0,1 0 1 0 0,-1-1 0 0 0,1 1-1 0 0,0-1 1 0 0,0 0 0 0 0,0 0-1 0 0,1 0 1 0 0,0-1-1 0 0,-1 0 1 0 0,1 0 0 0 0,0 0-1 0 0,0-1 1 0 0,1 0 0 0 0,5 2-3 0 0,5 0-86 0 0,1 0 0 0 0,0-1 0 0 0,0-1 0 0 0,0-1 0 0 0,0 0 1 0 0,0-1-1 0 0,0-1 0 0 0,0-1 0 0 0,7-2 86 0 0,120-49-4107 0 0,-56 2-4864 0 0,-88 51 8857 0 0,19-13-4311 0 0</inkml:trace>
  <inkml:trace contextRef="#ctx0" brushRef="#br0" timeOffset="253.076">835 233 7202 0 0,'0'0'1784'0'0,"0"0"-520"0"0,0 0-365 0 0,0 0 112 0 0,0 0 227 0 0,-24 33 54 0 0,-72 104-183 0 0,65-68-3 0 0,32-59-925 0 0,-2-5-134 0 0,1-1-1 0 0,0 0 1 0 0,1 0-1 0 0,-1 0 1 0 0,1 0-1 0 0,0 0 1 0 0,0 0-1 0 0,0 0 0 0 0,0 0 1 0 0,1 0-1 0 0,-1 0 1 0 0,1-1-1 0 0,0 1 1 0 0,0 0-1 0 0,1-1 1 0 0,-1 0-1 0 0,1 0 1 0 0,0 1-1 0 0,-1-1 1 0 0,1-1-1 0 0,1 1 0 0 0,-1 0 1 0 0,0-1-1 0 0,1 0 1 0 0,-1 0-1 0 0,1 0 1 0 0,0 0-1 0 0,-1 0 1 0 0,1-1-1 0 0,0 1 1 0 0,3 0-47 0 0,131 12 1652 0 0,-131-14-1532 0 0,1-1 1 0 0,-1 0-1 0 0,0-1 0 0 0,0 0 0 0 0,0 0 1 0 0,0 0-1 0 0,0-1 0 0 0,0 0 0 0 0,0-1 1 0 0,-1 1-1 0 0,1-1 0 0 0,-1 0 1 0 0,0-1-1 0 0,-1 1 0 0 0,1-1 0 0 0,-1-1 1 0 0,0 1-1 0 0,0-1 0 0 0,0 1 0 0 0,-1-2 1 0 0,0 1-1 0 0,0 0 0 0 0,2-7-120 0 0,0 2 53 0 0,0 0 0 0 0,-2 0 0 0 0,1-1 0 0 0,-1 0 0 0 0,-1 0 0 0 0,0 0 0 0 0,-1-1 0 0 0,0 1 0 0 0,-1 0 0 0 0,0-1 0 0 0,-1 1 0 0 0,-1-1-1 0 0,0 1 1 0 0,0-1-53 0 0,-1 6-133 0 0,0-1 0 0 0,0 0 0 0 0,-1 1 0 0 0,0 0 0 0 0,0 0 0 0 0,-1-1-1 0 0,1 2 1 0 0,-2-1 0 0 0,1 0 0 0 0,-1 1 0 0 0,0 0 0 0 0,0 0-1 0 0,-1 1 1 0 0,1-1 0 0 0,-1 1 0 0 0,-5-3 133 0 0,-31-9-4812 0 0,-6 19-5744 0 0,37 2 4368 0 0</inkml:trace>
  <inkml:trace contextRef="#ctx0" brushRef="#br0" timeOffset="664">1165 597 5033 0 0,'0'0'1658'0'0,"0"0"-546"0"0,0 0 64 0 0,0 0 515 0 0,0 0 388 0 0,0 0 39 0 0,0 0-368 0 0,0 0-495 0 0,0 0-367 0 0,0 0-229 0 0,0 0-155 0 0,0 0-111 0 0,0 0-85 0 0,17-20-40 0 0,53-65-34 0 0,43-71 761 0 0,-94 141-1243 0 0,-19 35-219 0 0,-1 7 342 0 0,9 86-169 0 0,-8-110 300 0 0,1 1 0 0 0,0-1 0 0 0,0 0 1 0 0,0 0-1 0 0,1 0 0 0 0,-1 0 0 0 0,1-1 0 0 0,-1 1 0 0 0,1 0 0 0 0,0-1 1 0 0,0 1-1 0 0,0-1 0 0 0,1 1 0 0 0,-1-1 0 0 0,0 0 0 0 0,1 0 1 0 0,-1 0-1 0 0,1 0 0 0 0,0-1 0 0 0,0 1 0 0 0,0-1 0 0 0,0 1 1 0 0,0-1-1 0 0,0 0 0 0 0,0 0 0 0 0,0-1 0 0 0,0 1 0 0 0,0-1 1 0 0,1 1-1 0 0,-1-1 0 0 0,3 0-6 0 0,1 0 115 0 0,-1 0 1 0 0,0 0-1 0 0,1 0 0 0 0,-1-1 0 0 0,1 0 1 0 0,-1-1-1 0 0,0 1 0 0 0,0-1 1 0 0,1 0-1 0 0,-1-1 0 0 0,-1 1 1 0 0,1-1-1 0 0,0 0 0 0 0,-1-1 1 0 0,1 1-1 0 0,-1-1 0 0 0,0 0 1 0 0,0-1-1 0 0,-1 1-115 0 0,4-4 87 0 0,-1 1 1 0 0,0-1-1 0 0,-1 0 1 0 0,0-1-1 0 0,0 1 1 0 0,-1-1-1 0 0,0-1 1 0 0,0 1-1 0 0,-1 0 1 0 0,0-1-1 0 0,-1 0 1 0 0,2-10-88 0 0,0-10-4595 0 0,-3-2-4835 0 0,-2 31-964 0 0</inkml:trace>
</inkml:ink>
</file>

<file path=ppt/ink/ink6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24.6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1 420 0 0 0,'0'0'795'0'0,"0"0"-260"0"0,0 0-78 0 0,0 0 222 0 0,0 0 350 0 0,0 0 273 0 0,0 0 109 0 0,0 0-83 0 0,0 0-190 0 0,0 0-223 0 0,0 0-180 0 0,0-6-131 0 0,-1 2-426 0 0,1 0 0 0 0,0 0 0 0 0,0 1 0 0 0,1-1-1 0 0,-1 0 1 0 0,1 0 0 0 0,0 1 0 0 0,0-1 0 0 0,0 1 0 0 0,0-1 0 0 0,1 1 0 0 0,0-1 0 0 0,-1 1 0 0 0,1 0 0 0 0,0-1 0 0 0,1 1 0 0 0,-1 0 0 0 0,2-1-178 0 0,12-15 763 0 0,32-17 232 0 0,-45 36-984 0 0,-1-1 0 0 0,1 0 1 0 0,0 0-1 0 0,-1 1 0 0 0,1 0 0 0 0,0-1 1 0 0,0 1-1 0 0,0 0 0 0 0,-1 1 0 0 0,1-1 1 0 0,0 0-1 0 0,0 1 0 0 0,-1-1 0 0 0,1 1 1 0 0,0 0-1 0 0,-1 0 0 0 0,1 0 1 0 0,0 0-1 0 0,-1 0 0 0 0,0 1 0 0 0,1-1 1 0 0,-1 1-1 0 0,0 0 0 0 0,0 0 0 0 0,0-1 1 0 0,0 1-1 0 0,0 1 0 0 0,0-1 0 0 0,0 0 1 0 0,-1 0-1 0 0,1 1 0 0 0,-1-1 0 0 0,0 1 1 0 0,1-1-1 0 0,-1 1 0 0 0,0-1 1 0 0,-1 1-1 0 0,2 2-11 0 0,6 21 219 0 0,-1 0-1 0 0,-1 0 1 0 0,-1 0 0 0 0,-2 1-1 0 0,0 0 1 0 0,-2 0 0 0 0,-1-1 0 0 0,-1 1-1 0 0,-1 0 1 0 0,-4 16-219 0 0,-1-6 174 0 0,-2 0 0 0 0,-1-1 0 0 0,-2 0 0 0 0,-13 28-174 0 0,18-45 302 0 0,11-23 906 0 0,21-53-1137 0 0,3 2 1 0 0,3 1-1 0 0,2 1 1 0 0,2 1-1 0 0,25-26-71 0 0,-52 67-44 0 0,1 1 1 0 0,0 0-1 0 0,1 0 0 0 0,0 0 1 0 0,1 1-1 0 0,0 1 0 0 0,0 0 0 0 0,1 1 1 0 0,9-5 43 0 0,-19 13-8 0 0,-1 0 1 0 0,1 1 0 0 0,0-1 0 0 0,-1 1-1 0 0,1 0 1 0 0,-1-1 0 0 0,1 1 0 0 0,-1 0-1 0 0,0 0 1 0 0,0 0 0 0 0,0 0-1 0 0,0 0 1 0 0,0 0 0 0 0,0 0 0 0 0,0 0-1 0 0,-1 0 1 0 0,1 1 0 0 0,-1-1 0 0 0,0 0-1 0 0,1 0 1 0 0,-1 1 0 0 0,0-1 0 0 0,0 0-1 0 0,-1 0 1 0 0,1 1 0 0 0,0-1-1 0 0,-1 0 1 0 0,1 0 0 0 0,-1 0 7 0 0,1 1 23 0 0,-16 161 776 0 0,12-92-513 0 0,35-80 105 0 0,54-66-144 0 0,-30 27-248 0 0,-26 21-27 0 0,1 1 1 0 0,0 1 0 0 0,2 2-1 0 0,1 1 1 0 0,0 2-1 0 0,15-6 28 0 0,-47 25-8 0 0,0-1-1 0 0,1 1 0 0 0,-1 0 0 0 0,0 0 0 0 0,0 0 0 0 0,0 0 1 0 0,1 0-1 0 0,-1 0 0 0 0,0 0 0 0 0,0 0 0 0 0,0 0 1 0 0,1 0-1 0 0,-1 1 0 0 0,0-1 0 0 0,0 1 0 0 0,0-1 0 0 0,0 1 1 0 0,0-1-1 0 0,0 1 0 0 0,0-1 0 0 0,0 1 0 0 0,0 0 1 0 0,0 0-1 0 0,0-1 0 0 0,0 1 0 0 0,0 0 0 0 0,0 0 0 0 0,-1 0 1 0 0,1 0-1 0 0,0 0 0 0 0,-1 0 0 0 0,1 0 0 0 0,-1 0 1 0 0,1 1-1 0 0,-1-1 0 0 0,1 0 0 0 0,-1 0 0 0 0,0 0 0 0 0,0 0 1 0 0,1 1-1 0 0,-1-1 0 0 0,0 0 0 0 0,0 0 0 0 0,0 0 0 0 0,0 1 1 0 0,-1-1-1 0 0,1 0 0 0 0,0 0 0 0 0,0 0 0 0 0,-1 1 1 0 0,1-1-1 0 0,-1 0 0 0 0,1 0 0 0 0,-1 0 0 0 0,1 0 0 0 0,-1 0 9 0 0,1 9 97 0 0,-29 249 979 0 0,28-257-1281 0 0,2 1-1 0 0,-1-1 0 0 0,0 0 0 0 0,0 0 1 0 0,1 0-1 0 0,-1 0 0 0 0,1 1 1 0 0,-1-1-1 0 0,1 0 0 0 0,0 0 1 0 0,0 0-1 0 0,0 0 0 0 0,0-1 1 0 0,0 1-1 0 0,1 0 0 0 0,-1 0 1 0 0,0-1-1 0 0,1 1 0 0 0,0 0 0 0 0,-1-1 1 0 0,1 0-1 0 0,0 1 0 0 0,-1-1 1 0 0,1 0-1 0 0,0 0 0 0 0,0 0 1 0 0,0 0-1 0 0,0 0 0 0 0,0-1 1 0 0,0 1-1 0 0,1 0 0 0 0,-1-1 1 0 0,0 0-1 0 0,0 1 0 0 0,0-1 0 0 0,0 0 1 0 0,1 0-1 0 0,-1 0 0 0 0,0 0 1 0 0,0-1-1 0 0,0 1 0 0 0,0-1 1 0 0,1 1-1 0 0,-1-1 0 0 0,0 0 1 0 0,0 0-1 0 0,0 0 0 0 0,0 0 1 0 0,-1 0-1 0 0,1 0 0 0 0,0 0 0 0 0,0-1 1 0 0,-1 1-1 0 0,1-1 0 0 0,0 1 1 0 0,0-1 205 0 0,8-9-5512 0 0,-1 3-180 0 0</inkml:trace>
  <inkml:trace contextRef="#ctx0" brushRef="#br0" timeOffset="299.383">1266 420 12043 0 0,'0'0'552'0'0,"0"0"-68"0"0,0 0 149 0 0,0 0 322 0 0,0 0 260 0 0,0 0 27 0 0,0 0-241 0 0,-23 30-310 0 0,-70 98-266 0 0,91-125-408 0 0,-1 0-1 0 0,1-1 1 0 0,-1 1-1 0 0,1 0 1 0 0,0 1 0 0 0,0-1-1 0 0,1 0 1 0 0,-1 1-1 0 0,1-1 1 0 0,0 1-1 0 0,-1-1 1 0 0,2 1-1 0 0,-1-1 1 0 0,0 1-1 0 0,1 0 1 0 0,-1 0-1 0 0,1-1 1 0 0,0 1-1 0 0,1 1-16 0 0,0 6 63 0 0,-1-4 3 0 0,1 0 1 0 0,0-1 0 0 0,1 1-1 0 0,0-1 1 0 0,0 0 0 0 0,0 1-1 0 0,0-1 1 0 0,1 0 0 0 0,0 0-1 0 0,1-1 1 0 0,-1 1 0 0 0,1-1-1 0 0,0 0 1 0 0,1 1 0 0 0,-1-2-1 0 0,1 1 1 0 0,0-1 0 0 0,0 1-1 0 0,0-1 1 0 0,1 0 0 0 0,-1-1 0 0 0,1 0-1 0 0,0 0 1 0 0,0 0 0 0 0,0 0-1 0 0,0-1 1 0 0,1 0 0 0 0,-1-1-1 0 0,0 1 1 0 0,1-1 0 0 0,0 0-1 0 0,-1-1 1 0 0,1 1 0 0 0,-1-1-1 0 0,1-1 1 0 0,0 1 0 0 0,-1-1-1 0 0,1 0 1 0 0,-1-1 0 0 0,1 0-1 0 0,-1 0 1 0 0,0 0 0 0 0,0-1 0 0 0,0 1-1 0 0,0-2 1 0 0,0 1 0 0 0,-1 0-1 0 0,1-1 1 0 0,0-1-67 0 0,2-2 30 0 0,-1 0 0 0 0,1-1 0 0 0,-1 0-1 0 0,0-1 1 0 0,-1 0 0 0 0,0 0 0 0 0,-1 0 0 0 0,1 0 0 0 0,-2-1 0 0 0,1 0 0 0 0,-2 0 0 0 0,1 0-1 0 0,-1-1 1 0 0,-1 1 0 0 0,0-1 0 0 0,0 1 0 0 0,-1-1 0 0 0,0 0 0 0 0,-1 0 0 0 0,0 0-1 0 0,-1 1 1 0 0,-2-9-30 0 0,2 14-231 0 0,0 0 0 0 0,-1 1 0 0 0,0 0 0 0 0,0-1 0 0 0,0 1 0 0 0,0 0 0 0 0,-1 0 0 0 0,1 0 0 0 0,-1 1 0 0 0,0-1 0 0 0,0 1 0 0 0,-1-1 0 0 0,1 1 0 0 0,-1 0 0 0 0,1 0 0 0 0,-1 0 0 0 0,0 1 0 0 0,0 0 0 0 0,0-1 0 0 0,-1 1 0 0 0,1 1 0 0 0,0-1 0 0 0,-4 0 231 0 0,-30-4-6077 0 0,2 13-3856 0 0,25 0 7714 0 0</inkml:trace>
  <inkml:trace contextRef="#ctx0" brushRef="#br0" timeOffset="832.725">1510 851 3601 0 0,'0'0'1936'0'0,"0"0"-580"0"0,0 0-86 0 0,0 0 340 0 0,0 0 274 0 0,0 0 5 0 0,0 0-246 0 0,0 0-420 0 0,0 0-371 0 0,0 0-231 0 0,0 0-127 0 0,0 0-24 0 0,0 0 28 0 0,3-21 23 0 0,12-66-31 0 0,21 3 602 0 0,-19 61-877 0 0,-11 12-183 0 0,2-4 22 0 0,1 0 1 0 0,1 1-1 0 0,0 0 1 0 0,0 0-1 0 0,2 1 1 0 0,-1 1-1 0 0,2 0 1 0 0,3-3-55 0 0,-14 16-17 0 0,0 0 1 0 0,-1 1-1 0 0,1-1 0 0 0,-1 0 1 0 0,1 1-1 0 0,-1-1 1 0 0,1 1-1 0 0,-1-1 1 0 0,0 1-1 0 0,0-1 0 0 0,0 1 1 0 0,0 0-1 0 0,0 0 1 0 0,0-1-1 0 0,0 1 1 0 0,0 0-1 0 0,-1 0 0 0 0,1 0 1 0 0,-1 0-1 0 0,0 0 1 0 0,1 0-1 0 0,-1 0 1 0 0,0 0-1 0 0,0 0 1 0 0,0 0-1 0 0,0 0 0 0 0,-1 0 1 0 0,1 0-1 0 0,-1 0 1 0 0,1 0-1 0 0,-1 0 1 0 0,1 0-1 0 0,-1 0 0 0 0,0 0 1 0 0,0-1 16 0 0,1 9-26 0 0,4 86 261 0 0,-2-94-211 0 0,0 0-1 0 0,1-1 1 0 0,-1 1 0 0 0,1-1 0 0 0,-1 0-1 0 0,1 1 1 0 0,0-1 0 0 0,-1 0-1 0 0,1-1 1 0 0,0 1 0 0 0,0 0 0 0 0,-1-1-1 0 0,1 1 1 0 0,0-1 0 0 0,0 0 0 0 0,0 0-1 0 0,0 0 1 0 0,0-1 0 0 0,-1 1-1 0 0,1 0 1 0 0,0-1 0 0 0,0 0 0 0 0,-1 0-1 0 0,1 0 1 0 0,0 0 0 0 0,-1 0-1 0 0,1-1 1 0 0,-1 1 0 0 0,1-1 0 0 0,-1 1-1 0 0,0-1 1 0 0,0 0 0 0 0,2-1-24 0 0,198-146 300 0 0,-156 129-519 0 0,-42 53-93 0 0,-6 154 519 0 0,22-151-1994 0 0,-8-32-2505 0 0,3-3-4895 0 0,-11-1 1932 0 0</inkml:trace>
  <inkml:trace contextRef="#ctx0" brushRef="#br0" timeOffset="4108.962">2355 685 0 0 0,'0'0'400'0'0,"0"0"532"0"0,0 0 213 0 0,0 0 27 0 0,0 0-37 0 0,0 0-52 0 0,0 0-43 0 0,0 0-32 0 0,14 8 14 0 0,40 24 78 0 0,-50-30-787 0 0,0 0 0 0 0,0 0 1 0 0,0 0-1 0 0,0-1 0 0 0,0 1 0 0 0,0-1 1 0 0,0 0-1 0 0,0-1 0 0 0,0 1 0 0 0,1-1 1 0 0,-1 1-1 0 0,0-1 0 0 0,0-1 1 0 0,1 1-1 0 0,-1 0 0 0 0,2-2-313 0 0,6 1 589 0 0,1-2-365 0 0,0-1 1 0 0,0 0-1 0 0,-1-1 0 0 0,1 0 1 0 0,-1-1-1 0 0,0-1 1 0 0,-1 0-1 0 0,1 0 0 0 0,-1-1 1 0 0,-1 0-1 0 0,1-1 0 0 0,-2-1 1 0 0,4-2-225 0 0,-7 6 49 0 0,-1-1 1 0 0,1 1-1 0 0,-1-1 1 0 0,0 0-1 0 0,-1 0 1 0 0,1-1-1 0 0,-2 1 1 0 0,1-1-1 0 0,-1 0 1 0 0,0 0-1 0 0,0 0 1 0 0,-1 0-1 0 0,-1-1 1 0 0,1 1-1 0 0,-1-1 1 0 0,0 1-1 0 0,-1-1 0 0 0,0-4-49 0 0,-3 8-98 0 0,0 0-1 0 0,0 0 1 0 0,0 0-1 0 0,0 1 1 0 0,-1-1-1 0 0,0 1 1 0 0,0 0-1 0 0,0 0 1 0 0,0 1-1 0 0,0-1 1 0 0,-1 1-1 0 0,0 0 1 0 0,0 0-1 0 0,0 0 1 0 0,0 1-1 0 0,0 0 1 0 0,0 0-1 0 0,0 0 1 0 0,-1 0-1 0 0,1 1 1 0 0,-1 0-1 0 0,0 0 1 0 0,1 1-1 0 0,-1-1 1 0 0,1 1-1 0 0,-1 1 1 0 0,0-1-1 0 0,1 1 1 0 0,-1 0-1 0 0,1 0 0 0 0,-2 1 100 0 0,-10 3-168 0 0,1 1 1 0 0,0 0 0 0 0,0 1 0 0 0,1 1 0 0 0,0 1-1 0 0,0 0 1 0 0,1 1 0 0 0,0 0 0 0 0,1 1 0 0 0,-5 6 166 0 0,7-9 50 0 0,1 1 1 0 0,0 0-1 0 0,0 1 1 0 0,1 0-1 0 0,0 1 1 0 0,1 0-1 0 0,0 0 1 0 0,0 0-1 0 0,2 1 1 0 0,-1 0-1 0 0,1 1 1 0 0,1 0-1 0 0,1 0 0 0 0,-1 0 1 0 0,2 0-1 0 0,0 0 1 0 0,1 1-1 0 0,0-1 1 0 0,1 1-1 0 0,0 11-50 0 0,2-21 54 0 0,0 1-1 0 0,1-1 1 0 0,-1 1-1 0 0,1-1 1 0 0,0 0 0 0 0,0 0-1 0 0,1 1 1 0 0,-1-2-1 0 0,1 1 1 0 0,0 0-1 0 0,0 0 1 0 0,0-1-1 0 0,0 1 1 0 0,1-1-1 0 0,-1 0 1 0 0,1 0-1 0 0,0-1 1 0 0,0 1-1 0 0,0-1 1 0 0,0 1-1 0 0,0-1 1 0 0,0-1-1 0 0,1 1 1 0 0,-1-1 0 0 0,1 1-1 0 0,4 0-53 0 0,126 10 1168 0 0,-114-12-1246 0 0,0-2 0 0 0,0 0 0 0 0,0-1 1 0 0,-1-1-1 0 0,1-1 0 0 0,-1-1 0 0 0,18-8 78 0 0,-35 13-100 0 0,59-25-3352 0 0,-22 5-4751 0 0,-27 13 2204 0 0</inkml:trace>
  <inkml:trace contextRef="#ctx0" brushRef="#br0" timeOffset="4583.961">2830 851 2785 0 0,'0'0'1121'0'0,"0"0"-5"0"0,0 0 257 0 0,0 0 308 0 0,0 0 150 0 0,0 0-77 0 0,0 0-234 0 0,0 0-215 0 0,0 0-146 0 0,0 0-131 0 0,0 0-119 0 0,0 0-128 0 0,25-4-140 0 0,74-13-106 0 0,-95 16-486 0 0,0 1-1 0 0,0-1 1 0 0,-1 0 0 0 0,1 0-1 0 0,0-1 1 0 0,-1 1 0 0 0,1-1 0 0 0,-1 1-1 0 0,1-1 1 0 0,-1 0 0 0 0,0 0 0 0 0,0-1-1 0 0,0 1 1 0 0,0-1 0 0 0,0 1-1 0 0,-1-1 1 0 0,1 0 0 0 0,-1 0 0 0 0,1-1-49 0 0,7-9 167 0 0,14-12 49 0 0,-2 0-1 0 0,-1-1 0 0 0,-1-1 0 0 0,-1-1 0 0 0,-1-1 0 0 0,-2 0 0 0 0,0-3-215 0 0,3-8 1 0 0,-16 84-1081 0 0,-3-34 1073 0 0,-2-2 10 0 0,0 0 0 0 0,0 0 0 0 0,1 0 0 0 0,1 1 0 0 0,-1-1 0 0 0,1 0 0 0 0,1 0 0 0 0,-1 1 0 0 0,1-1 0 0 0,1 0 0 0 0,0 0 0 0 0,0 0 0 0 0,0 0 0 0 0,1 0 0 0 0,0-1 0 0 0,1 1 0 0 0,0-1 0 0 0,0 0 0 0 0,0 0 0 0 0,1 0 0 0 0,0 0 0 0 0,0-1 0 0 0,1 0 0 0 0,0 0 0 0 0,0 0 0 0 0,0-1 0 0 0,1 0 0 0 0,1 1-2 0 0,-1-4 96 0 0,-1-1 0 0 0,1 1 0 0 0,-1-1 1 0 0,1-1-1 0 0,-1 1 0 0 0,1-1 1 0 0,-1 0-1 0 0,1-1 0 0 0,0 1 0 0 0,-1-1 1 0 0,1-1-1 0 0,-1 1 0 0 0,0-1 1 0 0,0 0-1 0 0,1-1 0 0 0,-1 1 0 0 0,0-1 1 0 0,-1-1-1 0 0,1 1 0 0 0,0-1-97 0 0,27-20 139 0 0,-2 0 0 0 0,-1-2 0 0 0,-2-2 0 0 0,0 0 1 0 0,-2-2-1 0 0,-1-1 0 0 0,0-2-139 0 0,-13 18-142 0 0,21-37-2632 0 0,-24 34-2045 0 0,-1 0-5055 0 0,-6 10 3427 0 0</inkml:trace>
  <inkml:trace contextRef="#ctx0" brushRef="#br0" timeOffset="4890.226">4126 0 14483 0 0,'0'0'1203'0'0,"0"0"-571"0"0,0 0-361 0 0,0 0 153 0 0,0 0 307 0 0,0 0 210 0 0,0 0 44 0 0,0 0-144 0 0,0 0-167 0 0,0 0-126 0 0,-2 33-100 0 0,-9 106-95 0 0,-11-27 81 0 0,-9 20-456 0 0,7 1 1 0 0,-2 57 21 0 0,25-171-1631 0 0,-4 31 4270 0 0,3-35-4453 0 0,0-5-4552 0 0,2-8-6453 0 0,-1-9 9885 0 0</inkml:trace>
  <inkml:trace contextRef="#ctx0" brushRef="#br0" timeOffset="5158.675">3800 376 10714 0 0,'0'0'2163'0'0,"0"0"-616"0"0,0 0-502 0 0,0 0-247 0 0,0 0-69 0 0,0 0-12 0 0,0 0-1 0 0,0 0 34 0 0,0 0-10 0 0,0 0-72 0 0,0 0-105 0 0,0 0-124 0 0,34 7-102 0 0,109 22-86 0 0,-21-21 47 0 0,71-16-884 0 0,-129 1-2781 0 0,-1 0-4439 0 0,-41 3-2910 0 0</inkml:trace>
</inkml:ink>
</file>

<file path=ppt/ink/ink6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7:54.5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450 167 2417 0 0,'0'0'1141'0'0,"0"0"-374"0"0,0 0-252 0 0,0 0 38 0 0,0 0 294 0 0,0 0 335 0 0,0 0 178 0 0,0 0 20 0 0,0 0-121 0 0,0 0-164 0 0,0 0-129 0 0,4 18-70 0 0,19 137 1484 0 0,-22-77-1571 0 0,-3-1-1 0 0,-4 0 1 0 0,-4-1-1 0 0,-5 13-808 0 0,-30 142-672 0 0,44-227 22 0 0,-13 28-1135 0 0,6-25-2644 0 0,-2-5-4758 0 0,5-2 5918 0 0</inkml:trace>
  <inkml:trace contextRef="#ctx0" brushRef="#br0" timeOffset="278.117">1 240 9994 0 0,'0'0'962'0'0,"0"0"-178"0"0,0 0-120 0 0,0 0 41 0 0,0 0 122 0 0,0 0 21 0 0,0 0-118 0 0,0 0-102 0 0,0 0-33 0 0,0 0 20 0 0,0 0 18 0 0,0 0-21 0 0,39-5-82 0 0,124-16-110 0 0,-97 11-242 0 0,0-2 0 0 0,-1-3 0 0 0,-1-3 0 0 0,14-8-178 0 0,74-42-1986 0 0,-104 41-2053 0 0,-1-2-4419 0 0,-36 21 2682 0 0</inkml:trace>
  <inkml:trace contextRef="#ctx0" brushRef="#br0" timeOffset="4189.912">1041 64 0 0 0,'0'0'180'0'0,"0"0"532"0"0,0 0 300 0 0,0 0 165 0 0,0 0-9 0 0,0 0-217 0 0,0 0-319 0 0,0 0-281 0 0,0 0-162 0 0,0 0-28 0 0,11 19 1752 0 0,-5 194 4474 0 0,-17 184-4482 0 0,-6-48-1249 0 0,17-348-643 0 0,0-1 0 0 0,-1 1-1 0 0,1-1 1 0 0,0 1 0 0 0,0 0-1 0 0,0-1 1 0 0,0 1-1 0 0,0-1 1 0 0,-1 1 0 0 0,1-1-1 0 0,0 1 1 0 0,1 0-1 0 0,-1-1 1 0 0,0 1 0 0 0,0-1-1 0 0,0 1 1 0 0,0-1 0 0 0,0 1-1 0 0,0 0 1 0 0,1-1-1 0 0,-1 1 1 0 0,0-1 0 0 0,0 1-1 0 0,1-1 1 0 0,-1 1 0 0 0,1-1-1 0 0,-1 0 1 0 0,0 1-1 0 0,1-1 1 0 0,-1 1 0 0 0,1-1-1 0 0,-1 0 1 0 0,1 1 0 0 0,-1-1-1 0 0,1 0 1 0 0,-1 0-1 0 0,1 1 1 0 0,-1-1 0 0 0,1 0-1 0 0,-1 0 1 0 0,1 0 0 0 0,-1 1-1 0 0,1-1 1 0 0,-1 0-1 0 0,1 0 1 0 0,0 0 0 0 0,-1 0-1 0 0,1 0 1 0 0,-1 0 0 0 0,1 0-1 0 0,0-1 1 0 0,-1 1-1 0 0,1 0 1 0 0,-1 0 0 0 0,1 0-1 0 0,-1 0 1 0 0,1-1 0 0 0,-1 1-1 0 0,1 0 1 0 0,-1-1-1 0 0,1 1 1 0 0,-1 0 0 0 0,1-1-1 0 0,-1 1 1 0 0,0 0-1 0 0,1-1 1 0 0,-1 1 0 0 0,1-1-1 0 0,-1 1-12 0 0,32-33 583 0 0,-10 5-646 0 0,1 2 0 0 0,1 0 0 0 0,1 1 0 0 0,2 1 0 0 0,0 2 0 0 0,1 1 0 0 0,15-8 63 0 0,34-4-315 0 0,-76 34 313 0 0,1 1 0 0 0,-1-1 0 0 0,1 1-1 0 0,-1-1 1 0 0,0 1 0 0 0,1 0 0 0 0,-1-1 0 0 0,0 1 0 0 0,0 0 0 0 0,0 0 0 0 0,0 0 0 0 0,-1 0-1 0 0,1 0 1 0 0,0 0 0 0 0,-1 0 0 0 0,0 0 0 0 0,1 0 0 0 0,-1 0 0 0 0,0 0 0 0 0,0 1 0 0 0,0-1-1 0 0,0 0 1 0 0,-1 0 0 0 0,1 0 0 0 0,0 0 0 0 0,-1 2 2 0 0,0 2 35 0 0,-13 229 661 0 0,35-210-1787 0 0,-10-25-2923 0 0,0-2-4647 0 0,-7 2 3659 0 0</inkml:trace>
  <inkml:trace contextRef="#ctx0" brushRef="#br0" timeOffset="4626.827">1735 988 1376 0 0,'0'0'910'0'0,"0"0"74"0"0,0 0 419 0 0,0 0 468 0 0,0 0 322 0 0,0 0-24 0 0,0 0-255 0 0,0 0-322 0 0,0 0-315 0 0,0 0-268 0 0,33-5-233 0 0,102-14-162 0 0,-66-7 127 0 0,-58 17-567 0 0,-3 6-94 0 0,0-1 1 0 0,1-1 0 0 0,-1 1-1 0 0,-1-1 1 0 0,1-1 0 0 0,-1 1-1 0 0,0-1 1 0 0,0-1 0 0 0,-1 1-1 0 0,0-1 1 0 0,0 0 0 0 0,0-1-1 0 0,-1 1 1 0 0,0-1 0 0 0,-1 0-1 0 0,0 0 1 0 0,0-1 0 0 0,0 1-1 0 0,-1-1 1 0 0,-1 0 0 0 0,1 0-1 0 0,-1 0 1 0 0,-1 0 0 0 0,0 0-1 0 0,0-8-80 0 0,-3 14-37 0 0,-1-1 0 0 0,0 1 0 0 0,0 0 0 0 0,-1-1-1 0 0,1 1 1 0 0,-1 1 0 0 0,1-1 0 0 0,-1 0 0 0 0,0 1 0 0 0,0 0 0 0 0,0 0-1 0 0,0 0 1 0 0,0 1 0 0 0,0-1 0 0 0,-1 1 0 0 0,1 0 0 0 0,-1 0 0 0 0,1 0 0 0 0,-1 1-1 0 0,1-1 1 0 0,-1 1 0 0 0,1 0 0 0 0,-1 1 0 0 0,1-1 0 0 0,0 1 0 0 0,-1 0-1 0 0,1 0 1 0 0,-1 0 0 0 0,1 1 0 0 0,0-1 0 0 0,0 1 0 0 0,0 0 0 0 0,-2 1 37 0 0,-12 5-5 0 0,1-1 0 0 0,1 2 0 0 0,0 0 0 0 0,0 1 0 0 0,1 1 0 0 0,0 0 0 0 0,1 1 0 0 0,0 1 1 0 0,1 0-1 0 0,1 1 0 0 0,0 0 0 0 0,0 1 0 0 0,2 0 0 0 0,0 1 0 0 0,0 0 0 0 0,2 0 0 0 0,0 1 1 0 0,-6 18 4 0 0,13-30 48 0 0,1 1 0 0 0,-1-1 0 0 0,1 1 1 0 0,0-1-1 0 0,0 1 0 0 0,0-1 0 0 0,1 1 1 0 0,0-1-1 0 0,0 0 0 0 0,0 1 0 0 0,1-1 1 0 0,0 0-1 0 0,0 0 0 0 0,0 0 0 0 0,1 0 1 0 0,-1 0-1 0 0,1 0 0 0 0,0-1 0 0 0,1 1 1 0 0,-1-1-1 0 0,1 0 0 0 0,0 0 0 0 0,0 0 1 0 0,0-1-1 0 0,0 1 0 0 0,1-1 0 0 0,-1 0 1 0 0,1 0-1 0 0,0-1 0 0 0,0 1 0 0 0,0-1 1 0 0,0 0-1 0 0,0 0 0 0 0,1-1 1 0 0,-1 0-1 0 0,0 0 0 0 0,1 0 0 0 0,3 0-48 0 0,29 8 234 0 0,1-2 0 0 0,1-2-1 0 0,-1-2 1 0 0,0-1 0 0 0,1-2-1 0 0,7-2-233 0 0,139-34-3938 0 0,-171 31 2198 0 0,24-8-7755 0 0,-23 5 1727 0 0</inkml:trace>
  <inkml:trace contextRef="#ctx0" brushRef="#br0" timeOffset="8659.035">3125 218 1776 0 0,'0'0'767'0'0,"0"0"-187"0"0,0 0 34 0 0,0 0 238 0 0,0 0 367 0 0,0 0 296 0 0,0 0 72 0 0,0 0-131 0 0,0 0-326 0 0,0 0-386 0 0,0 0-345 0 0,-1-4-255 0 0,0-4-118 0 0,-1 0-77 0 0,8 18 128 0 0,5 18 358 0 0,-2 0-1 0 0,-1 1 1 0 0,-1 0 0 0 0,-1 1 0 0 0,-2-1 0 0 0,1 27-435 0 0,-2-28 126 0 0,4 281 912 0 0,-11-254-936 0 0,-3-1 1 0 0,-2-1 0 0 0,-2 1 0 0 0,-3-1 0 0 0,-2-1 0 0 0,-3 2-103 0 0,-5 1 319 0 0,24-54-233 0 0,0-1 18 0 0,0 0 26 0 0,16-23 389 0 0,5-4-563 0 0,0 1 0 0 0,2 1 0 0 0,0 2 0 0 0,2 0 0 0 0,0 1 0 0 0,2 2 0 0 0,0 0 1 0 0,1 2-1 0 0,1 1 0 0 0,11-4 44 0 0,-30 16-38 0 0,0 1 1 0 0,0 0-1 0 0,0 0 1 0 0,1 1-1 0 0,-1 0 0 0 0,1 1 1 0 0,0 0-1 0 0,0 0 1 0 0,0 1-1 0 0,0 1 1 0 0,0 0-1 0 0,10 2 38 0 0,-17 1-25 0 0,0 0-1 0 0,0 1 1 0 0,-1-1-1 0 0,0 1 1 0 0,0 0-1 0 0,0 0 1 0 0,0 0-1 0 0,0 0 1 0 0,-1 1-1 0 0,0-1 1 0 0,0 1-1 0 0,0-1 1 0 0,0 1-1 0 0,-1 0 1 0 0,0 0-1 0 0,0 0 1 0 0,0-1-1 0 0,-1 1 1 0 0,1 0-1 0 0,-1 0 1 0 0,0 0-1 0 0,-1 0 1 0 0,1 0-1 0 0,-1 0 1 0 0,0 0 25 0 0,1 0 30 0 0,-2 9 54 0 0,-1-1-1 0 0,-1 1 0 0 0,0-1 0 0 0,0 0 1 0 0,-1 0-1 0 0,-1 0 0 0 0,0-1 1 0 0,-1 0-1 0 0,-1 0 0 0 0,1 0 1 0 0,-2-1-1 0 0,0 0 0 0 0,0-1 1 0 0,0 0-1 0 0,-12 8-83 0 0,7-5-16 0 0,-1-1-1 0 0,-1 0 1 0 0,1-1-1 0 0,-2-1 1 0 0,0-1 0 0 0,0 0-1 0 0,-1-1 1 0 0,-7 2 16 0 0,15-7-374 0 0,-1 0 1 0 0,1-1-1 0 0,-1 0 0 0 0,0-1 1 0 0,1 0-1 0 0,-1 0 0 0 0,0-1 1 0 0,0-1-1 0 0,1 0 0 0 0,-3-1 374 0 0,-14-9-3267 0 0,11-2-2661 0 0,9 5 855 0 0</inkml:trace>
  <inkml:trace contextRef="#ctx0" brushRef="#br0" timeOffset="9202.921">3604 1161 0 0 0,'0'0'792'0'0,"0"0"-238"0"0,0 0 63 0 0,0 0 315 0 0,0 0 373 0 0,0 0 327 0 0,0 0 102 0 0,0 0-93 0 0,0 0-160 0 0,0 0-196 0 0,0 0-171 0 0,0 0-133 0 0,33-1-130 0 0,106-3-115 0 0,-71-13 255 0 0,-58 9-739 0 0,15-6 11 0 0,0-2-1 0 0,-2 0 0 0 0,0-2 1 0 0,0-1-1 0 0,-2 0 0 0 0,-1-2 1 0 0,0 0-1 0 0,-1-1 0 0 0,-2-1 1 0 0,9-15-263 0 0,-19 26-36 0 0,-2 0 1 0 0,1 0 0 0 0,-2 0-1 0 0,1 0 1 0 0,-2-1 0 0 0,0 0-1 0 0,0 0 1 0 0,-1 0 0 0 0,-1 0 0 0 0,0 0-1 0 0,-1 0 1 0 0,0 0 0 0 0,-1-3 35 0 0,0 14-45 0 0,1 0 0 0 0,-1 0 0 0 0,0 0 0 0 0,1 0-1 0 0,-1 1 1 0 0,0-1 0 0 0,0 0 0 0 0,0 1 0 0 0,0-1 0 0 0,0 0 0 0 0,-1 1 0 0 0,1-1 0 0 0,0 1 0 0 0,-1 0 0 0 0,1-1 0 0 0,-1 1 0 0 0,0 0 0 0 0,1 0 0 0 0,-1 0 0 0 0,0 0 0 0 0,1 0 0 0 0,-1 1 0 0 0,0-1 0 0 0,0 0 0 0 0,0 1-1 0 0,0-1 1 0 0,0 1 0 0 0,0 0 0 0 0,0 0 0 0 0,0-1 0 0 0,0 1 0 0 0,0 1 0 0 0,0-1 0 0 0,0 0 0 0 0,0 0 45 0 0,-67 20-872 0 0,56-11 898 0 0,0 0-1 0 0,1 1 1 0 0,1 0-1 0 0,-1 1 1 0 0,2 0-1 0 0,0 0 1 0 0,0 1 0 0 0,1 1-1 0 0,0-1 1 0 0,1 2-1 0 0,1-1 1 0 0,0 1-1 0 0,-2 5-25 0 0,8-16 48 0 0,0 1-1 0 0,0-1 1 0 0,0 1 0 0 0,0 0-1 0 0,1-1 1 0 0,-1 1-1 0 0,1-1 1 0 0,0 1 0 0 0,0 0-1 0 0,0-1 1 0 0,0 1-1 0 0,1 0 1 0 0,0-1-1 0 0,0 1 1 0 0,0-1 0 0 0,0 1-1 0 0,0-1 1 0 0,1 1-1 0 0,-1-1 1 0 0,1 0 0 0 0,0 0-1 0 0,0 0 1 0 0,0 0-1 0 0,0 0 1 0 0,1 0-1 0 0,-1 0 1 0 0,1-1 0 0 0,0 1-1 0 0,-1-1 1 0 0,1 0-1 0 0,0 0 1 0 0,0 0 0 0 0,1 0-1 0 0,-1-1 1 0 0,0 1-1 0 0,1-1 1 0 0,2 1-48 0 0,134 26 1292 0 0,-80-27-958 0 0,-41-2-259 0 0,-1 1 0 0 0,0 1 1 0 0,0 1-1 0 0,0 0 1 0 0,0 2-1 0 0,0 0 0 0 0,5 2-75 0 0,-21-5 7 0 0,1 0 0 0 0,-1 1-1 0 0,0-1 1 0 0,0 0-1 0 0,0 1 1 0 0,0 0 0 0 0,0-1-1 0 0,0 1 1 0 0,0 0-1 0 0,0 0 1 0 0,0 0 0 0 0,-1 0-1 0 0,1 1 1 0 0,-1-1-1 0 0,0 0 1 0 0,0 0-1 0 0,1 1 1 0 0,-2-1 0 0 0,1 1-1 0 0,0-1 1 0 0,0 1-1 0 0,-1-1 1 0 0,1 1 0 0 0,-1 0-1 0 0,0-1 1 0 0,0 1-1 0 0,0 0 1 0 0,0-1-1 0 0,0 1 1 0 0,-1 0 0 0 0,1-1-1 0 0,-1 1 1 0 0,0 0-7 0 0,-35 83-8 0 0,-26-9-1603 0 0,42-55-720 0 0,15-19-2886 0 0,1-1-4748 0 0,7-2 8019 0 0</inkml:trace>
  <inkml:trace contextRef="#ctx0" brushRef="#br0" timeOffset="9864.671">4749 888 5433 0 0,'0'0'1456'0'0,"0"0"-394"0"0,0 0-116 0 0,0 0 95 0 0,0 0 79 0 0,0 0-43 0 0,0 0-156 0 0,-34 21-194 0 0,-103 64-174 0 0,53-18 126 0 0,78-63-652 0 0,0 1 0 0 0,1 0 1 0 0,-1 0-1 0 0,1 1 0 0 0,0 0 0 0 0,1-1 0 0 0,-1 2 0 0 0,1-1 0 0 0,0 0 0 0 0,1 1 0 0 0,-1 0 1 0 0,1 0-1 0 0,1 0 0 0 0,-1 0 0 0 0,1 0 0 0 0,1 1 0 0 0,-1-1 0 0 0,1 0 0 0 0,0 1 1 0 0,1-1-1 0 0,0 6-27 0 0,2-11 44 0 0,0 1 1 0 0,1-1 0 0 0,-1 0-1 0 0,1 0 1 0 0,-1 0 0 0 0,1-1-1 0 0,0 1 1 0 0,0-1 0 0 0,0 1-1 0 0,0-1 1 0 0,0 0-1 0 0,0 0 1 0 0,0 0 0 0 0,0-1-1 0 0,0 1 1 0 0,0-1 0 0 0,0 0-1 0 0,1 1 1 0 0,-1-1 0 0 0,0-1-1 0 0,0 1 1 0 0,0 0 0 0 0,0-1-1 0 0,0 0 1 0 0,1 0 0 0 0,-1 0-1 0 0,2-1-44 0 0,14-5 194 0 0,0-1-1 0 0,-1-1 0 0 0,0-1 0 0 0,-1-1 1 0 0,0 0-1 0 0,-1-2 0 0 0,2-1-193 0 0,14-9 89 0 0,78-65-84 0 0,-109 88-23 0 0,-1 0 0 0 0,1-1 0 0 0,-1 1 0 0 0,1-1 0 0 0,-1 1 0 0 0,1 0 0 0 0,-1-1 0 0 0,1 1 0 0 0,-1 0 0 0 0,1-1 0 0 0,-1 1 0 0 0,1 0 0 0 0,-1 0 0 0 0,1 0 0 0 0,0-1 0 0 0,-1 1 0 0 0,1 0 0 0 0,0 0-1 0 0,-1 0 1 0 0,1 0 0 0 0,-1 0 0 0 0,1 0 0 0 0,0 0 0 0 0,-1 0 0 0 0,1 1 0 0 0,-1-1 0 0 0,1 0 0 0 0,0 0 0 0 0,-1 0 0 0 0,1 1 0 0 0,-1-1 0 0 0,1 0 0 0 0,-1 1 0 0 0,1-1 0 0 0,-1 0 0 0 0,1 1 0 0 0,-1-1 0 0 0,1 1 0 0 0,-1-1 0 0 0,1 0 0 0 0,-1 1 0 0 0,0-1-1 0 0,1 1 1 0 0,-1 0 0 0 0,0-1 0 0 0,1 1 0 0 0,-1-1 0 0 0,0 1 0 0 0,0-1 0 0 0,0 1 0 0 0,1 0 0 0 0,-1-1 0 0 0,0 1 0 0 0,0 0 18 0 0,0 42-198 0 0,-1-28 181 0 0,0-12 19 0 0,0 0 0 0 0,1 1 0 0 0,0-1 1 0 0,-1 0-1 0 0,1 1 0 0 0,1-1 0 0 0,-1 0 1 0 0,0 1-1 0 0,1-1 0 0 0,-1 0 0 0 0,1 1 1 0 0,0-1-1 0 0,0 0 0 0 0,1 0 1 0 0,-1 0-1 0 0,1 0 0 0 0,-1 0 0 0 0,1 0 1 0 0,0 0-1 0 0,0 0 0 0 0,0-1 0 0 0,0 1 1 0 0,1-1-1 0 0,-1 0 0 0 0,1 1 0 0 0,-1-1 1 0 0,1 0-1 0 0,0-1 0 0 0,0 1 0 0 0,0 0 1 0 0,0-1-1 0 0,0 1 0 0 0,0-1 0 0 0,0 0 1 0 0,0 0-1 0 0,3 0-2 0 0,3 0 92 0 0,1 1 0 0 0,0-2-1 0 0,-1 1 1 0 0,1-1 0 0 0,0-1 0 0 0,-1 0-1 0 0,1 0 1 0 0,0-1 0 0 0,-1 0 0 0 0,0-1 0 0 0,1 0-1 0 0,-1 0 1 0 0,0-1 0 0 0,0 0 0 0 0,-1-1 0 0 0,1 0-1 0 0,-1 0 1 0 0,0-1 0 0 0,-1 0 0 0 0,1 0-1 0 0,3-6-91 0 0,18-17 308 0 0,-2-1-1 0 0,-1-1 0 0 0,-2-2 0 0 0,11-19-307 0 0,-30 45 21 0 0,29-43 11 0 0,-2-1 1 0 0,-3-2 0 0 0,-2-2-1 0 0,13-36-32 0 0,-31 65 26 0 0,-1-2 0 0 0,-1 1 0 0 0,-1-1 0 0 0,-1 0 0 0 0,-2-1 0 0 0,0-27-26 0 0,-3 55 14 0 0,1 1 0 0 0,-1-1-1 0 0,0 0 1 0 0,0 0-1 0 0,1 0 1 0 0,-1 1 0 0 0,0-1-1 0 0,0 0 1 0 0,0 0-1 0 0,0 0 1 0 0,0 1 0 0 0,0-1-1 0 0,0 0 1 0 0,-1 0-1 0 0,1 0 1 0 0,0 1 0 0 0,0-1-1 0 0,-1 0 1 0 0,1 0-1 0 0,0 1 1 0 0,-1-1 0 0 0,1 0-1 0 0,-1 1 1 0 0,1-1-1 0 0,-1 0 1 0 0,1 1 0 0 0,-1-1-1 0 0,1 1 1 0 0,-1-1-1 0 0,1 1 1 0 0,-1-1 0 0 0,0 1-1 0 0,1-1 1 0 0,-1 1-1 0 0,0 0 1 0 0,0-1 0 0 0,1 1-1 0 0,-1 0 1 0 0,0 0-1 0 0,0-1 1 0 0,1 1 0 0 0,-1 0-1 0 0,0 0 1 0 0,0 0-1 0 0,0 0 1 0 0,1 0 0 0 0,-1 0-1 0 0,0 0 1 0 0,0 0-1 0 0,0 0 1 0 0,1 1 0 0 0,-1-1-1 0 0,0 0 1 0 0,0 0-14 0 0,-34 29 226 0 0,18 1-195 0 0,2 1 1 0 0,0 1 0 0 0,2 0 0 0 0,2 1-1 0 0,1 0 1 0 0,1 0 0 0 0,2 1-1 0 0,2 1 1 0 0,1-1 0 0 0,0 30-32 0 0,4-62 1 0 0,-6 381 562 0 0,8-288-671 0 0,-29-96-1506 0 0,-11-40-3302 0 0,31-15-6962 0 0,7 44 7960 0 0</inkml:trace>
  <inkml:trace contextRef="#ctx0" brushRef="#br0" timeOffset="10538.751">5630 756 7226 0 0,'0'0'2103'0'0,"0"0"-811"0"0,0 0-297 0 0,0 0 190 0 0,0 0 248 0 0,0 0 64 0 0,0 0-195 0 0,0 0-295 0 0,0 0-298 0 0,-34 27-227 0 0,-108 84-135 0 0,30-30 643 0 0,110-79-940 0 0,1-2-45 0 0,0 1 0 0 0,0-1 0 0 0,0 1 0 0 0,0-1 0 0 0,0 1 0 0 0,0-1 0 0 0,0 1 0 0 0,0 0 0 0 0,0-1 0 0 0,0 1 0 0 0,0 0 0 0 0,0 0 0 0 0,1-1 0 0 0,-1 1 0 0 0,0 0 0 0 0,1 0 0 0 0,-1 0 0 0 0,1 0 0 0 0,-1 0 0 0 0,1 0 0 0 0,-1 0 0 0 0,1 0 0 0 0,-1 1 0 0 0,1-1 0 0 0,0 0 0 0 0,0 0 0 0 0,0 0 0 0 0,0 0 0 0 0,0 0 0 0 0,0 1 0 0 0,0-1 0 0 0,0 0 0 0 0,0 0 0 0 0,0 0 0 0 0,0 0 0 0 0,1 0 0 0 0,-1 0 0 0 0,1 0 0 0 0,-1 0 0 0 0,1 0 0 0 0,-1 0 0 0 0,1 0 0 0 0,-1 0 0 0 0,1 0 0 0 0,0 0 0 0 0,0 1-5 0 0,150 63 180 0 0,-56-42-190 0 0,-76-22-190 0 0,5-1-2420 0 0,2-8-3626 0 0,-10 2-2534 0 0,-3 5 5253 0 0,2 3 4217 0 0,6 7 5283 0 0,3 2-1548 0 0,43-6 962 0 0,35-33-1629 0 0,-85 22-3531 0 0,0-1 0 0 0,-1 0 0 0 0,0-2 0 0 0,-1 0 0 0 0,1 0 1 0 0,-2-1-1 0 0,1-1 0 0 0,-1-1 0 0 0,9-10-227 0 0,-20 20 15 0 0,0 0 0 0 0,-1 0 0 0 0,1 0 0 0 0,-1-1-1 0 0,0 1 1 0 0,0-1 0 0 0,0 1 0 0 0,0-1 0 0 0,0 0 0 0 0,0 0 0 0 0,-1 0 0 0 0,1 0 0 0 0,-1 0 0 0 0,0 0-1 0 0,0 0 1 0 0,0 0 0 0 0,0-1 0 0 0,-1 1 0 0 0,1 0 0 0 0,-1-1 0 0 0,0 1 0 0 0,0 0 0 0 0,0-1 0 0 0,0 1-1 0 0,-1 0 1 0 0,1 0 0 0 0,-1-1 0 0 0,0 1 0 0 0,0 0 0 0 0,0 0 0 0 0,-1 0 0 0 0,1 0 0 0 0,0 0-1 0 0,-1 0 1 0 0,0 0 0 0 0,0 0 0 0 0,0 1 0 0 0,0-1 0 0 0,0 1 0 0 0,-1-1 0 0 0,1 1 0 0 0,-1 0 0 0 0,1 0-1 0 0,-1 0 1 0 0,0 0 0 0 0,0 1 0 0 0,-1-2-15 0 0,-8 2-14 0 0,1 0-1 0 0,-1 1 1 0 0,0 0 0 0 0,0 1-1 0 0,1 0 1 0 0,-1 1-1 0 0,1 0 1 0 0,-1 1 0 0 0,1 0-1 0 0,0 1 1 0 0,0 0 0 0 0,0 1-1 0 0,0 0 1 0 0,1 1-1 0 0,0 0 1 0 0,0 1 0 0 0,1 0-1 0 0,0 0 1 0 0,0 1-1 0 0,0 0 1 0 0,1 0 0 0 0,0 1-1 0 0,1 0 1 0 0,0 1 0 0 0,0 0-1 0 0,1 0 1 0 0,1 0-1 0 0,-3 5 15 0 0,5-10 15 0 0,0 1-1 0 0,0 1 1 0 0,0-1-1 0 0,1 0 1 0 0,0 1-1 0 0,0-1 0 0 0,1 1 1 0 0,-1-1-1 0 0,1 1 1 0 0,1 0-1 0 0,-1 0 0 0 0,1-1 1 0 0,1 1-1 0 0,-1 0 1 0 0,1 0-1 0 0,0-1 1 0 0,1 1-1 0 0,-1 0 0 0 0,1-1 1 0 0,1 0-1 0 0,-1 1 1 0 0,1-1-1 0 0,0 0 0 0 0,0 0 1 0 0,1 0-1 0 0,0-1 1 0 0,0 1-1 0 0,0-1 1 0 0,1 0-1 0 0,0 0 0 0 0,0-1 1 0 0,2 3-15 0 0,6 3-2 0 0,0 0 1 0 0,0-1 0 0 0,1 0-1 0 0,0-1 1 0 0,1 0 0 0 0,0-1-1 0 0,0-1 1 0 0,0 0 0 0 0,1-1 0 0 0,0-1-1 0 0,0 0 1 0 0,0-2 0 0 0,1 1 1 0 0,3-1-480 0 0,88 3-970 0 0,-73-8-2743 0 0,0-4-4102 0 0,-19 2 49 0 0</inkml:trace>
  <inkml:trace contextRef="#ctx0" brushRef="#br0" timeOffset="36395.989">614 1514 0 0 0,'0'0'343'0'0,"0"0"1021"0"0,0 0 380 0 0,0 0-5 0 0,0 0-106 0 0,0 0-166 0 0,0 0-208 0 0,0 0-146 0 0,0 0-115 0 0,0 0-71 0 0,-15-8 14 0 0,-49-24-9 0 0,62 31-834 0 0,0 0 0 0 0,-1 0 0 0 0,1 0 0 0 0,0 1 0 0 0,0-1 1 0 0,-1 0-1 0 0,1 1 0 0 0,0 0 0 0 0,-1-1 0 0 0,1 1 0 0 0,0 0 0 0 0,-1 0 0 0 0,1 0 0 0 0,0 1 0 0 0,-1-1 0 0 0,1 0 0 0 0,0 1 0 0 0,-1 0 0 0 0,1 0 0 0 0,0-1 0 0 0,0 1 0 0 0,0 0 0 0 0,-1 1 0 0 0,1-1 0 0 0,1 0 0 0 0,-1 1 0 0 0,0-1 0 0 0,-2 2-98 0 0,-4 3 188 0 0,-10 10 50 0 0,0 0 1 0 0,1 1-1 0 0,0 1 0 0 0,2 1 1 0 0,0 0-1 0 0,1 1 0 0 0,1 1 1 0 0,1 0-1 0 0,-1 3-238 0 0,-4 7 250 0 0,-6 9-53 0 0,2 1 0 0 0,2 0 0 0 0,2 2 0 0 0,2 0 0 0 0,1 1 0 0 0,3 1-1 0 0,2 0 1 0 0,1 0 0 0 0,3 1 0 0 0,1 0 0 0 0,3 5-197 0 0,1-36 39 0 0,1-1 0 0 0,0 1 0 0 0,2-1 0 0 0,-1 0 0 0 0,2 0 0 0 0,0 0 0 0 0,1-1-1 0 0,0 1 1 0 0,1-1 0 0 0,0 0 0 0 0,1 0 0 0 0,1-1 0 0 0,0 0 0 0 0,0 0 0 0 0,1-1 0 0 0,1 0 0 0 0,0-1 0 0 0,0 0 0 0 0,1 0 0 0 0,0-1 0 0 0,1-1 0 0 0,0 0-1 0 0,0 0 1 0 0,1-1 0 0 0,0-1 0 0 0,0 0 0 0 0,1-1 0 0 0,-1 0 0 0 0,1-1 0 0 0,0-1 0 0 0,7 1-39 0 0,-6-1-59 0 0,0-1-1 0 0,0 0 1 0 0,0-1 0 0 0,0 0 0 0 0,1-1-1 0 0,-1-1 1 0 0,0-1 0 0 0,0 0-1 0 0,0-1 1 0 0,0 0 0 0 0,0-1 0 0 0,8-4 59 0 0,14-15-5257 0 0,-4-10-4941 0 0,-28 25 3203 0 0</inkml:trace>
  <inkml:trace contextRef="#ctx0" brushRef="#br0" timeOffset="37184.06">1071 1706 2865 0 0,'0'0'1220'0'0,"0"0"-127"0"0,0 0 77 0 0,0 0 245 0 0,0 0 289 0 0,0 0 87 0 0,0 0-206 0 0,0 0-362 0 0,0 0-376 0 0,0 0-309 0 0,0 0-223 0 0,0 0-88 0 0,11 2 357 0 0,0 71 1754 0 0,10 447 1101 0 0,-13-357-4282 0 0,-8-160-1411 0 0,2-10-10263 0 0,-2 4 5777 0 0</inkml:trace>
  <inkml:trace contextRef="#ctx0" brushRef="#br0" timeOffset="37468.039">778 2103 8434 0 0,'0'0'1016'0'0,"0"0"-158"0"0,0 0 136 0 0,0 0 267 0 0,0 0 130 0 0,0 0-91 0 0,31 0-235 0 0,101-3-215 0 0,246-34 366 0 0,-338 33-2203 0 0,13-2-2419 0 0,-19 5-3152 0 0,-19 1-876 0 0</inkml:trace>
  <inkml:trace contextRef="#ctx0" brushRef="#br0" timeOffset="37731.716">1649 2037 3705 0 0,'0'0'1337'0'0,"0"0"-34"0"0,0 0 107 0 0,0 0 129 0 0,0 0 4 0 0,0 0-192 0 0,0 0-264 0 0,0 0-238 0 0,0 0-179 0 0,-24 33-115 0 0,-73 101-86 0 0,65-68 152 0 0,32-56-482 0 0,-1-5-58 0 0,0 0 0 0 0,0 0 0 0 0,0 0 1 0 0,1 0-1 0 0,0 0 0 0 0,0 0 0 0 0,0 0 0 0 0,0 0 0 0 0,1 0 0 0 0,0 0 0 0 0,0 0 0 0 0,0 0 0 0 0,1 0 0 0 0,0 0 0 0 0,0 0 1 0 0,0-1-1 0 0,0 1 0 0 0,1-1 0 0 0,-1 0 0 0 0,1 1 0 0 0,0-1 0 0 0,1-1 0 0 0,-1 1 0 0 0,1 0 0 0 0,0-1 0 0 0,-1 0 0 0 0,1 1 1 0 0,1-2-1 0 0,-1 1 0 0 0,3 1-81 0 0,5-1 200 0 0,1-2-1 0 0,-1 1 1 0 0,0-1 0 0 0,1-1 0 0 0,-1-1 0 0 0,0 1 0 0 0,0-2-1 0 0,1 0 1 0 0,-1 0 0 0 0,0-1 0 0 0,0-1 0 0 0,-1 0 0 0 0,1 0 0 0 0,-1-1-1 0 0,0-1 1 0 0,0 0 0 0 0,-1 0 0 0 0,1-1 0 0 0,-1 0 0 0 0,7-8-200 0 0,-10 11 25 0 0,0-1 0 0 0,0 0 0 0 0,0 0 1 0 0,-1-1-1 0 0,1 0 0 0 0,-1 0 1 0 0,-1 0-1 0 0,1-1 0 0 0,-1 0 0 0 0,-1 0 1 0 0,1 0-1 0 0,-1-1 0 0 0,0 1 1 0 0,-1-1-1 0 0,1 0 0 0 0,-2 0 0 0 0,1 0 1 0 0,-1-1-1 0 0,-1 1 0 0 0,1 0 1 0 0,-1-1-1 0 0,-1 1 0 0 0,1-1 0 0 0,-2 0 1 0 0,0-6-26 0 0,-1 11-104 0 0,0-1 0 0 0,0 1-1 0 0,-1 0 1 0 0,1 0 0 0 0,-1 0 0 0 0,0 0 0 0 0,-1 1 0 0 0,1-1 0 0 0,0 1 0 0 0,-1 0 0 0 0,0 0 0 0 0,0 0 0 0 0,0 0 0 0 0,0 1 0 0 0,0-1 0 0 0,0 1-1 0 0,-1 0 1 0 0,1 0 0 0 0,-1 1 0 0 0,0 0 0 0 0,-1-1 104 0 0,-64-1-4262 0 0,26 26-2602 0 0,28-12 1917 0 0,3-3-434 0 0</inkml:trace>
  <inkml:trace contextRef="#ctx0" brushRef="#br0" timeOffset="37964.789">1995 2390 0 0 0,'0'0'1267'0'0,"0"0"747"0"0,0 0 590 0 0,0 0 250 0 0,0 0-139 0 0,0 0-489 0 0,0 0-555 0 0,0 0-424 0 0,0 0-309 0 0,0 0-178 0 0,0 0-87 0 0,2-6-64 0 0,67-183 2035 0 0,-60 171-2892 0 0,56-89 546 0 0,4 67-6198 0 0,-54 39-769 0 0,-8 2-231 0 0,0 2 4097 0 0</inkml:trace>
  <inkml:trace contextRef="#ctx0" brushRef="#br0" timeOffset="38983.812">2757 2089 8074 0 0,'0'0'2394'0'0,"0"0"-914"0"0,0 0-284 0 0,0 0 108 0 0,0 0 65 0 0,0 0-118 0 0,0 0-288 0 0,0 0-281 0 0,0 0-235 0 0,0 0-140 0 0,0 0-102 0 0,0 0-70 0 0,-23-4-38 0 0,-71-10-21 0 0,44 22 23 0 0,42-3-82 0 0,0-2-36 0 0,0 0-1 0 0,0 1 0 0 0,0 0 1 0 0,0 0-1 0 0,1 0 0 0 0,0 1 0 0 0,0 0 1 0 0,0 1-1 0 0,0 0 0 0 0,1 0 1 0 0,0 0-1 0 0,0 1 0 0 0,1-1 1 0 0,0 2-1 0 0,0-1 0 0 0,1 0 1 0 0,-1 1-1 0 0,2 0 0 0 0,-1 0 1 0 0,1 0-1 0 0,0 0 0 0 0,1 0 1 0 0,0 1-1 0 0,0 0 0 0 0,0 7 20 0 0,3-13 19 0 0,0-1 1 0 0,0 0-1 0 0,0 0 0 0 0,0 0 0 0 0,0 1 0 0 0,1-1 1 0 0,-1 0-1 0 0,1-1 0 0 0,0 1 0 0 0,0 0 0 0 0,-1 0 1 0 0,1-1-1 0 0,0 1 0 0 0,0-1 0 0 0,0 0 0 0 0,1 1 1 0 0,-1-1-1 0 0,0 0 0 0 0,0 0 0 0 0,1 0 0 0 0,-1-1 1 0 0,0 1-1 0 0,1-1 0 0 0,-1 1 0 0 0,1-1 0 0 0,-1 0 1 0 0,1 0-1 0 0,-1 0 0 0 0,1 0 0 0 0,-1 0 0 0 0,1 0 1 0 0,-1-1-1 0 0,0 1 0 0 0,1-1 0 0 0,-1 0 0 0 0,1 0-19 0 0,8 1 215 0 0,5-2-79 0 0,-1-1 1 0 0,0-1-1 0 0,-1-1 0 0 0,1 0 1 0 0,-1 0-1 0 0,0-2 1 0 0,0 0-1 0 0,0 0 0 0 0,-1-1 1 0 0,-1-1-1 0 0,1 0 1 0 0,0-2-137 0 0,17-9 100 0 0,10-10 3 0 0,58-29 5 0 0,-97 60-122 0 0,0 1 0 0 0,0-1 1 0 0,0 0-1 0 0,0 1 0 0 0,0-1 0 0 0,-1 0 0 0 0,1 1 1 0 0,0-1-1 0 0,-1 1 0 0 0,0-1 0 0 0,1 1 0 0 0,-1-1 1 0 0,0 1-1 0 0,0 0 0 0 0,0-1 0 0 0,0 1 0 0 0,0-1 0 0 0,0 1 1 0 0,0-1-1 0 0,0 1 0 0 0,-1 0 0 0 0,1-1 0 0 0,0 1 1 0 0,-1-1-1 0 0,0 1 0 0 0,1-1 0 0 0,-1 0 0 0 0,0 1 0 0 0,0-1 1 0 0,1 0-1 0 0,-1 1 0 0 0,0-1 0 0 0,0 0 0 0 0,-1 0 1 0 0,1 0-1 0 0,-1 1 14 0 0,1 1-28 0 0,-126 232-300 0 0,79-118 186 0 0,4 3 0 0 0,0 22 142 0 0,-30 52-1206 0 0,60-150 987 0 0,43-47 137 0 0,155-81 310 0 0,-94 39-203 0 0,-85 43-18 0 0,-1 1 28 0 0,-1 0 1 0 0,0 0 0 0 0,1-1 0 0 0,-1 1 0 0 0,0-1-1 0 0,0 1 1 0 0,0-1 0 0 0,0 0 0 0 0,-1 0 0 0 0,1 0 0 0 0,0-1-1 0 0,-1 1 1 0 0,1-1 0 0 0,-1 1 0 0 0,0-1 0 0 0,0 0-1 0 0,0 0 1 0 0,0 0 0 0 0,-1 0 0 0 0,1 0 0 0 0,-1 0 0 0 0,0 0-1 0 0,0-1 1 0 0,0 1 0 0 0,0 0 0 0 0,0-1 0 0 0,-1 1 0 0 0,1-3-36 0 0,-45-24 276 0 0,-89-33-330 0 0,-107-28 258 0 0,250 85-446 0 0,25-4 347 0 0,352-115 655 0 0,-355 110-650 0 0,-2 1-2232 0 0,-10 10-10582 0 0,-19 4 5294 0 0</inkml:trace>
  <inkml:trace contextRef="#ctx0" brushRef="#br0" timeOffset="39317.719">3092 2199 3273 0 0,'0'0'2752'0'0,"0"0"-1333"0"0,0 0-659 0 0,0 0-99 0 0,0 0 39 0 0,0 0 89 0 0,0 0 38 0 0,0 0-55 0 0,0 0-57 0 0,0 0-44 0 0,0 0-44 0 0,0 0-34 0 0,0 0-22 0 0,0 26-15 0 0,3 79-19 0 0,-3-101-455 0 0,-1-1 0 0 0,1 1 0 0 0,1-1 0 0 0,-1 1 0 0 0,0-1 0 0 0,1 0 0 0 0,0 1 0 0 0,-1-1 0 0 0,1 0 0 0 0,1 1 0 0 0,-1-1 0 0 0,0 0 0 0 0,1 0 0 0 0,0 0 0 0 0,-1 0 0 0 0,1 0 0 0 0,1 0 0 0 0,-1-1 0 0 0,0 1 0 0 0,0-1 0 0 0,2 2-82 0 0,6 5 495 0 0,-6-6-302 0 0,0 0 1 0 0,0 1-1 0 0,0-2 1 0 0,1 1-1 0 0,-1-1 1 0 0,1 1-1 0 0,0-1 1 0 0,-1 0-1 0 0,1-1 1 0 0,0 1-1 0 0,0-1 1 0 0,0 0-1 0 0,0 0 1 0 0,0-1-1 0 0,1 1 0 0 0,-1-1 1 0 0,0 0-1 0 0,0-1 1 0 0,0 1-1 0 0,0-1 1 0 0,0 0-1 0 0,0 0 1 0 0,0-1-1 0 0,0 0 1 0 0,0 1-1 0 0,-1-2 1 0 0,1 1-1 0 0,0 0-193 0 0,11-8 196 0 0,0-1 1 0 0,-1 0-1 0 0,0 0 0 0 0,-1-2 0 0 0,0 0 0 0 0,-1-1 1 0 0,0 0-1 0 0,5-8-196 0 0,24-48 523 0 0,-35 51-2459 0 0,-1-2-3985 0 0,-4 0-5549 0 0,-2 20 4847 0 0</inkml:trace>
  <inkml:trace contextRef="#ctx0" brushRef="#br0" timeOffset="39670.034">3497 2376 0 0 0,'0'0'1580'0'0,"0"0"557"0"0,0 0 277 0 0,0 0 160 0 0,0 0-3 0 0,0 0-180 0 0,0 0-324 0 0,36-4-395 0 0,113-12-367 0 0,-53-11 386 0 0,-78 20-1452 0 0,-1 0 0 0 0,1-1 0 0 0,-2 0 1 0 0,1-2-1 0 0,-1 0 0 0 0,-1 0 0 0 0,0-2 0 0 0,0 0 1 0 0,-1 0-1 0 0,-1-2 0 0 0,9-10-239 0 0,-20 22-3 0 0,0 0 1 0 0,0 0-1 0 0,-1-1 1 0 0,1 1-1 0 0,0-1 1 0 0,-1 1-1 0 0,0-1 1 0 0,1 1-1 0 0,-1-1 1 0 0,0 0-1 0 0,-1 0 0 0 0,1 0 1 0 0,0 1-1 0 0,-1-1 1 0 0,0 0-1 0 0,1 0 1 0 0,-1 0-1 0 0,0 0 1 0 0,-1 0-1 0 0,1 0 1 0 0,0 0-1 0 0,-1 0 1 0 0,1 1-1 0 0,-1-1 0 0 0,0 0 1 0 0,0 0-1 0 0,0 1 1 0 0,-1-1-1 0 0,1 0 1 0 0,-1 1-1 0 0,1-1 1 0 0,-1 1-1 0 0,0 0 1 0 0,0 0-1 0 0,0-1 1 0 0,0 1-1 0 0,0 0 1 0 0,0 1-1 0 0,-1-1 0 0 0,1 0 1 0 0,-2 0 2 0 0,-10 1-108 0 0,0 0-1 0 0,0 1 1 0 0,-1 1 0 0 0,1 0 0 0 0,0 1-1 0 0,0 0 1 0 0,0 1 0 0 0,0 1 0 0 0,0 0 0 0 0,1 1-1 0 0,-1 0 1 0 0,1 1 0 0 0,1 1 0 0 0,-1 0-1 0 0,1 0 1 0 0,0 1 0 0 0,1 1 0 0 0,0 0-1 0 0,0 1 1 0 0,1 0 0 0 0,0 1 0 0 0,1-1-1 0 0,0 2 1 0 0,1-1 0 0 0,-7 13 108 0 0,12-20-6 0 0,1 0-1 0 0,-1 0 1 0 0,0 0-1 0 0,1 0 1 0 0,0 0-1 0 0,0 1 1 0 0,0-1-1 0 0,0 1 1 0 0,1 0-1 0 0,0 0 1 0 0,0-1 0 0 0,0 1-1 0 0,0 0 1 0 0,1 0-1 0 0,0 0 1 0 0,0 0-1 0 0,0 0 1 0 0,1-1-1 0 0,0 1 1 0 0,0 0-1 0 0,0 0 1 0 0,0-1-1 0 0,1 1 1 0 0,-1 0 0 0 0,1-1-1 0 0,0 1 1 0 0,1-1-1 0 0,-1 0 1 0 0,1 0-1 0 0,0 0 1 0 0,0 0-1 0 0,0 0 1 0 0,0-1-1 0 0,1 0 1 0 0,0 1 0 0 0,-1-1-1 0 0,1 0 1 0 0,4 2 6 0 0,10 2 27 0 0,1-1 0 0 0,0 0 1 0 0,0-1-1 0 0,0-1 0 0 0,0-1 1 0 0,1-1-1 0 0,-1 0 0 0 0,1-2 1 0 0,-1 0-1 0 0,20-3-27 0 0,94-27-1919 0 0,-91 13-1910 0 0,-3-1-3787 0 0,-22 10 729 0 0</inkml:trace>
  <inkml:trace contextRef="#ctx0" brushRef="#br0" timeOffset="39995.619">4261 1617 9394 0 0,'0'0'1511'0'0,"0"0"-243"0"0,0 0 26 0 0,0 0 68 0 0,0 0-82 0 0,0 0-223 0 0,0 0-267 0 0,0 0-115 0 0,0 0-9 0 0,0 0-5 0 0,0 0-5 0 0,0 0-24 0 0,0 0 0 0 0,32 25 1 0 0,100 82-26 0 0,-127-103-549 0 0,0-1-1 0 0,0 1 0 0 0,-1 0 0 0 0,0 0 1 0 0,1 1-1 0 0,-1-1 0 0 0,-1 1 0 0 0,1 0 1 0 0,-1 0-1 0 0,0 0 0 0 0,0 1 0 0 0,0-1 1 0 0,-1 1-1 0 0,0-1 0 0 0,2 6-57 0 0,0 5 161 0 0,3 12-92 0 0,-1 0-1 0 0,-2 0 1 0 0,-1 0-1 0 0,-1 0 1 0 0,-1 1-1 0 0,-2-1 1 0 0,-1 1-1 0 0,-1-1 1 0 0,-1 0-1 0 0,-1 0 1 0 0,-2 0-1 0 0,-1-1 1 0 0,-1 0-1 0 0,-3 4-68 0 0,-7 23-464 0 0,-2 0-1 0 0,-2-1 0 0 0,-2-2 1 0 0,-3 0-1 0 0,-2-2 0 0 0,-2-1 1 0 0,-30 34 464 0 0,10-37-3407 0 0,13-20-6784 0 0,27-18 1944 0 0</inkml:trace>
  <inkml:trace contextRef="#ctx0" brushRef="#br0" timeOffset="43112.645">5474 1952 1584 0 0,'0'0'203'0'0,"0"0"-207"0"0,0 0 19 0 0,0 0 246 0 0,0 0 330 0 0,0 0 281 0 0,0 0 152 0 0,-24 37 10 0 0,-76 114-125 0 0,35-33 300 0 0,-209 367 2303 0 0,251-433-2083 0 0,23-52-1027 0 0,0 0 47 0 0,0 0 40 0 0,10-22 2028 0 0,228-376-1511 0 0,-184 306-959 0 0,-15 22 147 0 0,4 2 1 0 0,2 2-1 0 0,26-28-194 0 0,-63 172 672 0 0,-12-3-184 0 0,-1 19 112 0 0,4 0 0 0 0,11 92-600 0 0,10-76 162 0 0,-19-110-137 0 0,0 1 1 0 0,0-1-1 0 0,1 1 0 0 0,-1-1 1 0 0,0 0-1 0 0,0 1 1 0 0,0-1-1 0 0,1 0 1 0 0,-1 0-1 0 0,0 0 0 0 0,0 0 1 0 0,0 0-1 0 0,1 0 1 0 0,-1 0-1 0 0,0-1 1 0 0,0 1-1 0 0,1 0 0 0 0,-1-1 1 0 0,0 1-1 0 0,0-1 1 0 0,0 1-1 0 0,0-1 1 0 0,0 1-1 0 0,0-1 0 0 0,0 0 1 0 0,0 0-1 0 0,0 1 1 0 0,0-1-1 0 0,0 0 0 0 0,0 0 1 0 0,-1 0-1 0 0,1 0 1 0 0,0 0-1 0 0,0 0 1 0 0,-1 0-1 0 0,1 0 0 0 0,-1 0 1 0 0,1-1-1 0 0,-1 1 1 0 0,0 0-1 0 0,1 0 1 0 0,-1 0-1 0 0,0-1 0 0 0,0 1 1 0 0,0 0-1 0 0,0-1-25 0 0,6-6 39 0 0,492-683 160 0 0,-496 743-702 0 0,11 213 1482 0 0,-4 59-87 0 0,8-105-856 0 0,-7-200-2620 0 0,-5-18-2148 0 0,1-5-3866 0 0,-3 1 1047 0 0</inkml:trace>
  <inkml:trace contextRef="#ctx0" brushRef="#br0" timeOffset="43631.65">6448 2604 14483 0 0,'0'0'1683'0'0,"0"0"-705"0"0,0 0-330 0 0,0 0 31 0 0,0 0 143 0 0,0 0 105 0 0,0 0-108 0 0,0 0-215 0 0,0 0-236 0 0,0 0-186 0 0,0 0-90 0 0,0 0-44 0 0,0 0-10 0 0,-2 4-6 0 0,-5 21 10 0 0,7-25-85 0 0,0 4-894 0 0,0 3-12686 0 0,0-6 5781 0 0</inkml:trace>
</inkml:ink>
</file>

<file path=ppt/ink/ink6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3.5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78 160 7754 0 0,'0'0'1173'0'0,"0"0"-426"0"0,0 0-191 0 0,0 0 178 0 0,0 0 330 0 0,0 0 199 0 0,0 0 0 0 0,0 0-179 0 0,0 0-238 0 0,33-9-162 0 0,110-31-114 0 0,85-25 1161 0 0,-193 57-1550 0 0,183-25 340 0 0,-216 36-488 0 0,0 0-1 0 0,0 0 1 0 0,-1 0-1 0 0,1 0 1 0 0,-1 0-1 0 0,0 0 1 0 0,0 0 0 0 0,0 0-1 0 0,0 0 1 0 0,-1 1-1 0 0,1-1 1 0 0,-1 0 0 0 0,0 1-1 0 0,0-1 1 0 0,0 0-1 0 0,0 1 1 0 0,0-1 0 0 0,-1 0-1 0 0,0 1 1 0 0,0-1-1 0 0,0 0 1 0 0,0 0-1 0 0,-1 3-32 0 0,-87 266 1033 0 0,76-192-975 0 0,3 0 0 0 0,4 1 1 0 0,3 0-1 0 0,3 8-58 0 0,14 18 352 0 0,-32-152 2485 0 0,12 36-2856 0 0,-1 0 0 0 0,0 0 0 0 0,-1 0 0 0 0,0 1 0 0 0,-1 0 0 0 0,0 1-1 0 0,0 0 1 0 0,0 0 0 0 0,-1 1 0 0 0,0 0 0 0 0,0 0 0 0 0,-1 1 0 0 0,1 1 0 0 0,-1 0 0 0 0,0 0 0 0 0,0 1 0 0 0,-1 1 0 0 0,-5-1 19 0 0,-8 0-225 0 0,0 2 0 0 0,0 0 0 0 0,0 2 0 0 0,1 0 0 0 0,-1 2 0 0 0,0 1 0 0 0,1 1 0 0 0,0 1 0 0 0,0 1 0 0 0,1 1 0 0 0,-1 1 0 0 0,2 1 0 0 0,-1 1 0 0 0,2 1 1 0 0,-1 1-1 0 0,-12 11 225 0 0,19-10-1166 0 0,12-2-2367 0 0,20-12-6641 0 0,-10 0 3614 0 0</inkml:trace>
  <inkml:trace contextRef="#ctx0" brushRef="#br0" timeOffset="295.849">280 333 6577 0 0,'0'0'1775'0'0,"0"0"-317"0"0,0 0-135 0 0,0 0 131 0 0,0 0 77 0 0,0 0-112 0 0,0 0-218 0 0,0 0-157 0 0,0 0-90 0 0,35-1-84 0 0,111-2-124 0 0,265-33 1714 0 0,-249 24-2835 0 0,-161 12 7 0 0,-1 0-144 0 0,0 0-137 0 0,-18 7-1992 0 0,18-7 2601 0 0,-36 22-6025 0 0,15-3-3934 0 0,15-11 7836 0 0</inkml:trace>
  <inkml:trace contextRef="#ctx0" brushRef="#br0" timeOffset="632.673">1180 499 9490 0 0,'0'0'1938'0'0,"0"0"-499"0"0,0 0-76 0 0,0 0 77 0 0,0 0-36 0 0,0 0-199 0 0,0 0-329 0 0,0 0-297 0 0,0 0-230 0 0,0 0-156 0 0,-5 33-97 0 0,-16 105-48 0 0,9-55-36 0 0,11-74-477 0 0,-2 7-465 0 0,1-13-3704 0 0,-2-2-3962 0 0,3-1 2789 0 0</inkml:trace>
  <inkml:trace contextRef="#ctx0" brushRef="#br0" timeOffset="885.47">1213 171 8202 0 0,'0'0'1656'0'0,"0"0"-696"0"0,0 0-704 0 0,0 0-296 0 0,0 0-200 0 0,0 0-160 0 0,0 0-152 0 0,0 0-384 0 0,0 0-720 0 0,0 0-1545 0 0,0 0-848 0 0</inkml:trace>
  <inkml:trace contextRef="#ctx0" brushRef="#br0" timeOffset="1197.742">1353 760 3881 0 0,'0'0'1456'0'0,"0"0"-108"0"0,0 0 370 0 0,0 0 429 0 0,0 0 111 0 0,0 0-284 0 0,0 0-526 0 0,0 0-406 0 0,0 0-202 0 0,0 0-124 0 0,0 0-93 0 0,0 0-72 0 0,0 0-99 0 0,17-21-91 0 0,50-65-79 0 0,12-54 719 0 0,-76 133-959 0 0,-2 5-61 0 0,-1 1-1 0 0,0-1 0 0 0,1 1 0 0 0,-1-1 0 0 0,1 1 0 0 0,-1-1 0 0 0,1 1 0 0 0,0-1 0 0 0,-1 1 0 0 0,1 0 0 0 0,0-1 0 0 0,0 1 0 0 0,0 0 0 0 0,0 0 0 0 0,0-1 0 0 0,1 1 0 0 0,-1 0 0 0 0,0 0 0 0 0,0 0 0 0 0,1 1 0 0 0,-1-1 0 0 0,0 0 0 0 0,1 0 0 0 0,-1 1 1 0 0,1-1-1 0 0,-1 1 0 0 0,1-1 0 0 0,-1 1 0 0 0,1 0 0 0 0,0-1 0 0 0,-1 1 0 0 0,1 0 0 0 0,-1 0 0 0 0,2 0 20 0 0,31 77-942 0 0,-34-73 965 0 0,2 1 0 0 0,-1-1-1 0 0,0 0 1 0 0,1 0 0 0 0,0 0-1 0 0,0 0 1 0 0,0-1-1 0 0,0 1 1 0 0,0 0 0 0 0,1-1-1 0 0,0 0 1 0 0,0 1 0 0 0,0-1-1 0 0,0 0 1 0 0,0-1-1 0 0,0 1 1 0 0,1 0 0 0 0,0-1-1 0 0,-1 0 1 0 0,1 0 0 0 0,0 0-1 0 0,0 0 1 0 0,0-1-1 0 0,0 1 1 0 0,0-1 0 0 0,0 0-1 0 0,1 0 1 0 0,-1-1 0 0 0,0 1-1 0 0,4-1-22 0 0,0-1 38 0 0,0 0 0 0 0,1-1 0 0 0,-1 0 0 0 0,0-1 0 0 0,0 0 0 0 0,0 0 0 0 0,-1 0 0 0 0,1-1 0 0 0,-1 0 0 0 0,0-1-1 0 0,0 1 1 0 0,0-2 0 0 0,0 1 0 0 0,-1-1 0 0 0,0 0 0 0 0,0 0 0 0 0,-1 0 0 0 0,0-1 0 0 0,2-3-38 0 0,19-17-4041 0 0,0 2-3877 0 0,-19 21-2043 0 0</inkml:trace>
  <inkml:trace contextRef="#ctx0" brushRef="#br0" timeOffset="1667.772">2044 476 6737 0 0,'0'0'2508'0'0,"0"0"-483"0"0,0 0-178 0 0,0 0-95 0 0,0 0-188 0 0,0 0-291 0 0,0 0-319 0 0,0 0-259 0 0,0 0-238 0 0,0 0-193 0 0,0 0-138 0 0,-11 8-78 0 0,4-3-44 0 0,-2 2-18 0 0,-1-1 0 0 0,1 2 0 0 0,0-1 0 0 0,1 1 0 0 0,0 1 0 0 0,0-1 0 0 0,1 1 0 0 0,0 1 0 0 0,0 1 14 0 0,5-8-20 0 0,0 0 0 0 0,0 1-1 0 0,0-1 1 0 0,1 1 0 0 0,-1 0-1 0 0,1-1 1 0 0,0 1-1 0 0,0 0 1 0 0,0 0 0 0 0,0 0-1 0 0,1 0 1 0 0,0 0 0 0 0,0-1-1 0 0,0 1 1 0 0,0 0 0 0 0,1 0-1 0 0,-1 0 1 0 0,1 0 0 0 0,0 0-1 0 0,0 0 1 0 0,0-1 0 0 0,1 1-1 0 0,-1 0 1 0 0,1-1-1 0 0,0 1 1 0 0,0-1 0 0 0,0 0-1 0 0,1 0 1 0 0,-1 0 0 0 0,1 0-1 0 0,-1 0 1 0 0,1 0 0 0 0,0-1-1 0 0,0 1 1 0 0,1-1 0 0 0,-1 0-1 0 0,0 0 1 0 0,3 2 20 0 0,4-1 99 0 0,0 0 0 0 0,1 0 0 0 0,-1-1 0 0 0,0-1 0 0 0,0 0 0 0 0,1 0 0 0 0,-1-1 1 0 0,1 0-1 0 0,-1-1 0 0 0,1 0 0 0 0,-1 0 0 0 0,0-1 0 0 0,0-1 0 0 0,0 0 0 0 0,0 0 0 0 0,0-1 0 0 0,-1 0 0 0 0,1 0 1 0 0,-1-1-1 0 0,0-1 0 0 0,0 0 0 0 0,-1 0 0 0 0,3-3-99 0 0,24-20 269 0 0,-1-1 0 0 0,-2-2-1 0 0,-1-2 1 0 0,-2 0 0 0 0,-1-2 0 0 0,-2-1 0 0 0,11-22-269 0 0,-28 45-62 0 0,-1-1 1 0 0,0 1 0 0 0,-1-2 0 0 0,-1 1-1 0 0,0 0 1 0 0,-1-1 0 0 0,-1 0-1 0 0,-1 0 1 0 0,0-1 0 0 0,0-10 61 0 0,-2 20-61 0 0,-1-1 1 0 0,0 0 0 0 0,0 0-1 0 0,-1 1 1 0 0,0-1-1 0 0,0 0 1 0 0,-1 1-1 0 0,1-1 1 0 0,-2 1-1 0 0,1 0 1 0 0,-1-1 0 0 0,0 1-1 0 0,-1 0 1 0 0,0 1-1 0 0,0-1 1 0 0,0 1-1 0 0,-1-1 1 0 0,0 2-1 0 0,0-1 1 0 0,-1 0-1 0 0,1 1 1 0 0,-1 0 0 0 0,-2-1 60 0 0,1 2-23 0 0,0 1 1 0 0,0-1-1 0 0,0 2 1 0 0,-1-1-1 0 0,1 1 1 0 0,-1 0 0 0 0,1 0-1 0 0,-1 1 1 0 0,0 0-1 0 0,1 1 1 0 0,-1 0-1 0 0,0 0 1 0 0,0 0 0 0 0,1 1-1 0 0,-1 0 1 0 0,0 1-1 0 0,1-1 1 0 0,-1 2 0 0 0,1-1-1 0 0,0 1 1 0 0,-1 0-1 0 0,1 0 1 0 0,1 1-1 0 0,-1 0 1 0 0,1 0 0 0 0,-1 1-1 0 0,1 0 23 0 0,-1 2 32 0 0,0 1 0 0 0,0 0 0 0 0,1 1 0 0 0,1-1 0 0 0,-1 1 0 0 0,1 0 1 0 0,1 0-1 0 0,-1 1 0 0 0,2-1 0 0 0,-1 1 0 0 0,1 0 0 0 0,1 0 0 0 0,0 0 0 0 0,0 0 0 0 0,1 0 0 0 0,0 1 0 0 0,1-1 0 0 0,0 0 0 0 0,1 1 0 0 0,0-1 0 0 0,1 0 0 0 0,0 0 0 0 0,0 0 0 0 0,1 0 0 0 0,0 0 1 0 0,1 0-1 0 0,0-1 0 0 0,4 8-32 0 0,14 9 115 0 0,0-1 0 0 0,2-1-1 0 0,1-1 1 0 0,1-1 0 0 0,0-1 0 0 0,2-2 0 0 0,0 0 0 0 0,1-2 0 0 0,1-1 0 0 0,1-1 0 0 0,0-2 0 0 0,1-1 0 0 0,0-2 0 0 0,0-1 0 0 0,1-1-1 0 0,1-2 1 0 0,32 2-115 0 0,36 0-1242 0 0,-68-8-1999 0 0,0 0-4123 0 0,-31 0 6150 0 0,12 0-9483 0 0</inkml:trace>
</inkml:ink>
</file>

<file path=ppt/ink/ink6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7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186 166 6041 0 0,'0'0'1355'0'0,"0"0"-13"0"0,0 0 309 0 0,0 0 253 0 0,0 0 2 0 0,0 0-418 0 0,0 0-491 0 0,0 0-279 0 0,0 0-152 0 0,0 0-81 0 0,0 0-51 0 0,0 0-76 0 0,0 0-81 0 0,-18 10-71 0 0,-56 31-67 0 0,71-41-137 0 0,1 1 1 0 0,-1 0 0 0 0,0 0-1 0 0,1 0 1 0 0,0 0-1 0 0,-1 0 1 0 0,1 1-1 0 0,-1-1 1 0 0,1 1 0 0 0,0 0-1 0 0,0-1 1 0 0,0 1-1 0 0,0 0 1 0 0,0 0-1 0 0,1 0 1 0 0,-1 0 0 0 0,0 1-1 0 0,1-1 1 0 0,0 0-1 0 0,-1 1 1 0 0,1-1-1 0 0,0 1 1 0 0,0-1 0 0 0,1 1-1 0 0,-1-1 1 0 0,0 1-1 0 0,1 0 1 0 0,0-1-1 0 0,-1 1 1 0 0,1 0 0 0 0,0 0-1 0 0,0-1 1 0 0,1 1-1 0 0,-1 0 1 0 0,0-1-1 0 0,1 1 1 0 0,0 0 0 0 0,0-1-1 0 0,0 1 1 0 0,0 0-3 0 0,71 58-256 0 0,-67-58 281 0 0,9 6-29 0 0,-3-3 6 0 0,1 1 0 0 0,-1 0 0 0 0,-1 1 0 0 0,1 0-1 0 0,-2 1 1 0 0,1 0 0 0 0,-1 0 0 0 0,0 1 0 0 0,-1 0-2 0 0,-6-7 36 0 0,-1-1 0 0 0,1 1 0 0 0,-1 0 0 0 0,0-1 0 0 0,0 1 0 0 0,0 0 0 0 0,0 0 0 0 0,0 0 0 0 0,-1-1 0 0 0,1 1 0 0 0,-1 0 0 0 0,0 0 0 0 0,0 0 0 0 0,0 0 0 0 0,0 0 0 0 0,0 0 0 0 0,-1 0 0 0 0,1 0 0 0 0,-1 0 0 0 0,0-1 0 0 0,0 1 0 0 0,0 0 0 0 0,0 0 0 0 0,0-1 0 0 0,-1 1 0 0 0,1-1 0 0 0,-1 1-36 0 0,-55 37 747 0 0,-60-7-1184 0 0,103-32-38 0 0,-25-5-3507 0 0,26-17-7818 0 0,12 16 7023 0 0</inkml:trace>
  <inkml:trace contextRef="#ctx0" brushRef="#br0" timeOffset="313.128">672 0 13275 0 0,'0'0'825'0'0,"0"0"-222"0"0,0 0 249 0 0,0 0 414 0 0,0 0 205 0 0,0 0-64 0 0,0 0-326 0 0,0 0-324 0 0,0 0-225 0 0,0 0-150 0 0,2 34-105 0 0,7 106-79 0 0,-6 110 138 0 0,6-203-1051 0 0,5-21-2784 0 0,-13-26 2815 0 0,0 0-6193 0 0,-1 0 4000 0 0,0 0-5733 0 0</inkml:trace>
  <inkml:trace contextRef="#ctx0" brushRef="#br0" timeOffset="564.741">389 273 12947 0 0,'0'0'1201'0'0,"0"0"-436"0"0,0 0-60 0 0,0 0 150 0 0,0 0 88 0 0,0 0-130 0 0,0 0-205 0 0,0 0-157 0 0,0 0-143 0 0,36-2-72 0 0,116-6-65 0 0,58 2 286 0 0,-139 6-2621 0 0,18 1-7115 0 0,-69-1 262 0 0</inkml:trace>
  <inkml:trace contextRef="#ctx0" brushRef="#br0" timeOffset="870.884">1326 243 11995 0 0,'0'0'1888'0'0,"0"0"-258"0"0,0 0-91 0 0,0 0-87 0 0,0 0-158 0 0,0 0-334 0 0,0 0-351 0 0,0 0-234 0 0,0 0-142 0 0,0 0-79 0 0,0 0-33 0 0,0 0-26 0 0,-27 8-50 0 0,-82 27-10 0 0,43 6-15 0 0,55-32-38 0 0,1 0 0 0 0,0 1 0 0 0,1 0 0 0 0,0 0 0 0 0,0 1 0 0 0,1 0 0 0 0,1 1 0 0 0,0 0 0 0 0,0 0 0 0 0,-4 12 18 0 0,10-23-10 0 0,0 1 0 0 0,0 0 0 0 0,1-1 0 0 0,-1 1 0 0 0,0 0 0 0 0,1 0-1 0 0,-1-1 1 0 0,1 1 0 0 0,0 0 0 0 0,-1 0 0 0 0,1 0 0 0 0,0 0 0 0 0,0 0 0 0 0,0-1 0 0 0,0 1 0 0 0,1 0 0 0 0,-1 0 0 0 0,0 0 0 0 0,1 0 0 0 0,-1-1 0 0 0,1 1 0 0 0,0 0 0 0 0,0 0 0 0 0,-1-1 0 0 0,1 1 0 0 0,0 0 0 0 0,1-1 0 0 0,-1 1 0 0 0,0-1 0 0 0,0 0-1 0 0,0 1 1 0 0,1-1 0 0 0,-1 0 0 0 0,1 0 0 0 0,-1 0 0 0 0,1 0 0 0 0,0 0 0 0 0,-1 0 0 0 0,1 0 0 0 0,0 0 0 0 0,-1-1 0 0 0,1 1 0 0 0,0-1 0 0 0,0 1 0 0 0,0-1 0 0 0,0 0 0 0 0,-1 0 0 0 0,1 1 0 0 0,0-1 0 0 0,0-1 0 0 0,2 1 10 0 0,10-1 70 0 0,0-1 1 0 0,1 0-1 0 0,-1-1 0 0 0,0-1 1 0 0,-1 0-1 0 0,1-1 1 0 0,-1 0-1 0 0,0-1 1 0 0,0 0-1 0 0,0-1 1 0 0,4-4-71 0 0,-12 8 17 0 0,178-102 844 0 0,-182 104-893 0 0,-1 0-1 0 0,1 1 0 0 0,0-1 1 0 0,-1 1-1 0 0,1 0 0 0 0,0-1 0 0 0,0 1 1 0 0,0 0-1 0 0,-1-1 0 0 0,1 1 1 0 0,0 0-1 0 0,0 0 0 0 0,0 0 0 0 0,0 0 1 0 0,0-1-1 0 0,-1 1 0 0 0,1 0 1 0 0,0 1-1 0 0,0-1 0 0 0,0 0 1 0 0,0 0-1 0 0,0 0 0 0 0,-1 0 0 0 0,1 1 1 0 0,0-1-1 0 0,0 0 0 0 0,0 1 1 0 0,-1-1-1 0 0,1 1 0 0 0,0-1 0 0 0,0 1 1 0 0,-1-1-1 0 0,1 1 0 0 0,-1-1 1 0 0,1 1-1 0 0,0 0 0 0 0,-1-1 1 0 0,1 1-1 0 0,-1 0 0 0 0,1 0 0 0 0,-1-1 1 0 0,0 1-1 0 0,1 0 0 0 0,-1 0 1 0 0,0 0-1 0 0,1-1 0 0 0,-1 1 0 0 0,0 0 1 0 0,0 0-1 0 0,0 0 0 0 0,0 0 1 0 0,0 0 32 0 0,1 33-8961 0 0,-1-26 3068 0 0,0 0-959 0 0</inkml:trace>
  <inkml:trace contextRef="#ctx0" brushRef="#br0" timeOffset="1213.381">1558 560 10530 0 0,'0'0'2099'0'0,"0"0"-242"0"0,0 0-72 0 0,0 0-112 0 0,0 0-221 0 0,0 0-308 0 0,0 0-273 0 0,0 0-173 0 0,0 0-141 0 0,0 0-115 0 0,0 0-105 0 0,0 0-84 0 0,16-24-35 0 0,54-76-41 0 0,24-15 201 0 0,-89 109-427 0 0,-1 1 1 0 0,1 0-1 0 0,0 0 1 0 0,1 0 0 0 0,-1 0-1 0 0,1 1 1 0 0,0 0 0 0 0,0 0-1 0 0,0 1 1 0 0,0-1 0 0 0,1 1-1 0 0,-1 1 1 0 0,1-1-1 0 0,0 1 1 0 0,6-1 48 0 0,-12 5-51 0 0,1 0-1 0 0,0-1 1 0 0,-1 1 0 0 0,0 1 0 0 0,1-1-1 0 0,-1 0 1 0 0,0 0 0 0 0,0 0-1 0 0,0 1 1 0 0,0-1 0 0 0,-1 0 0 0 0,1 1-1 0 0,-1-1 1 0 0,1 0 0 0 0,-1 1-1 0 0,0-1 1 0 0,0 1 0 0 0,0-1-1 0 0,0 1 1 0 0,0-1 0 0 0,-1 0 0 0 0,0 2 51 0 0,2 6-70 0 0,-1-7 80 0 0,0 1-1 0 0,0-1 0 0 0,1 1 0 0 0,0 0 0 0 0,0-1 1 0 0,0 1-1 0 0,0-1 0 0 0,1 0 0 0 0,-1 1 0 0 0,1-1 1 0 0,0 0-1 0 0,0 0 0 0 0,0 0 0 0 0,0 0 0 0 0,0 0 1 0 0,1-1-1 0 0,-1 1 0 0 0,1-1 0 0 0,0 1 0 0 0,0-1 1 0 0,0 0-1 0 0,0 0 0 0 0,0 0 0 0 0,0 0 0 0 0,0-1 0 0 0,1 0 1 0 0,-1 1-1 0 0,0-1 0 0 0,1 0 0 0 0,0 0 0 0 0,-1-1 1 0 0,1 1-1 0 0,-1-1 0 0 0,1 0 0 0 0,0 0 0 0 0,-1 0 1 0 0,2 0-10 0 0,5-2 57 0 0,0 0 0 0 0,0 0 1 0 0,0-1-1 0 0,-1 0 1 0 0,1-1-1 0 0,-1 0 1 0 0,0-1-1 0 0,0 0 1 0 0,0 0-1 0 0,-1 0 1 0 0,0-1-1 0 0,0-1 0 0 0,0 1 1 0 0,-1-1-1 0 0,0-1 1 0 0,2-2-58 0 0,21-17-633 0 0,-16 14-725 0 0,6-5-3103 0 0,-4 9-5847 0 0,-12 9 3261 0 0</inkml:trace>
  <inkml:trace contextRef="#ctx0" brushRef="#br0" timeOffset="1476.447">2522 147 13931 0 0,'0'0'2038'0'0,"0"0"-401"0"0,0 0-288 0 0,0 0-270 0 0,0 0-233 0 0,0 0-248 0 0,0 0-222 0 0,0 0-144 0 0,0 0-89 0 0,0 0-59 0 0,0 0-62 0 0,-31 19-36 0 0,-98 58-21 0 0,78-32-47 0 0,48-38 53 0 0,1-3 2 0 0,0 0-1 0 0,1 0 0 0 0,-1 0 0 0 0,1 1 0 0 0,0-1 1 0 0,0 1-1 0 0,0-1 0 0 0,1 1 0 0 0,-1-1 0 0 0,1 1 0 0 0,0-1 1 0 0,0 1-1 0 0,1-1 0 0 0,-1 1 0 0 0,1-1 0 0 0,0 1 1 0 0,0-1-1 0 0,1 0 0 0 0,-1 1 0 0 0,1-1 0 0 0,0 0 1 0 0,0 0-1 0 0,0 0 0 0 0,1 0 0 0 0,0-1 0 0 0,-1 1 1 0 0,1-1-1 0 0,0 1 0 0 0,1-1 0 0 0,-1 0 0 0 0,1 0 0 0 0,-1 0 1 0 0,1-1-1 0 0,3 2 28 0 0,5 2-142 0 0,1-1 1 0 0,0-1 0 0 0,0 0-1 0 0,0-1 1 0 0,1 0 0 0 0,-1-1-1 0 0,1-1 1 0 0,0 0-1 0 0,-1-1 1 0 0,1 0 0 0 0,0-1 141 0 0,95-16-6882 0 0,-35-9-5452 0 0,-66 22 11875 0 0</inkml:trace>
  <inkml:trace contextRef="#ctx0" brushRef="#br0" timeOffset="1808.341">2740 346 0 0 0,'0'0'1183'0'0,"0"0"923"0"0,0 0 340 0 0,0 0-46 0 0,0 0-193 0 0,0 0-248 0 0,0 0-224 0 0,0 0-194 0 0,0 0-193 0 0,0 0-152 0 0,32 3-146 0 0,102 8-113 0 0,-70-22 264 0 0,-53 5-909 0 0,6-3-62 0 0,0 0 0 0 0,-1-1 0 0 0,1-1 0 0 0,-2 0 1 0 0,0-1-1 0 0,0-1 0 0 0,-1 0 0 0 0,-1-1 0 0 0,0 0 0 0 0,5-10-230 0 0,-16 23-18 0 0,-1 0 0 0 0,0-1 0 0 0,1 1 1 0 0,-1-1-1 0 0,0 1 0 0 0,0-1 0 0 0,0 0 0 0 0,0 0 0 0 0,-1 1 0 0 0,1-1 0 0 0,0 0 0 0 0,-1 0 0 0 0,1 0 0 0 0,-1 0 0 0 0,1 1 0 0 0,-1-1 0 0 0,0 0 0 0 0,0 0 0 0 0,0 0 0 0 0,0 0 0 0 0,0 0 0 0 0,-1 0 0 0 0,1 0 0 0 0,0 0 0 0 0,-1 0 0 0 0,1 1 0 0 0,-1-1 0 0 0,0 0 0 0 0,0 0 0 0 0,0 0 0 0 0,0 1 0 0 0,0-1 0 0 0,0 1 0 0 0,0-1 0 0 0,0 1 0 0 0,-1-1 0 0 0,1 1 0 0 0,0 0 0 0 0,-1-1 0 0 0,1 1 0 0 0,-1 0 0 0 0,0 0 0 0 0,1 0 0 0 0,-1 0 0 0 0,0 0 0 0 0,0 1 0 0 0,0-1 0 0 0,1 0 0 0 0,-1 1 0 0 0,0 0 0 0 0,0-1 0 0 0,0 1 1 0 0,0 0-1 0 0,0 0 0 0 0,0 0 0 0 0,0 0 18 0 0,-15 1-184 0 0,1 1 1 0 0,0 1 0 0 0,0 0-1 0 0,0 1 1 0 0,0 1 0 0 0,0 0-1 0 0,1 1 1 0 0,0 1 0 0 0,1 1-1 0 0,-1 0 1 0 0,1 0 0 0 0,1 2-1 0 0,-1-1 1 0 0,2 2 0 0 0,-1 0-1 0 0,2 0 1 0 0,-10 13 183 0 0,14-18-39 0 0,0 0 0 0 0,0 1 0 0 0,1 0 0 0 0,0 1-1 0 0,1-1 1 0 0,0 1 0 0 0,0 0 0 0 0,0 1 0 0 0,1-1 0 0 0,1 1 0 0 0,-1-1 0 0 0,1 1 0 0 0,1 0 0 0 0,0 1-1 0 0,0-1 1 0 0,0 0 0 0 0,1 0 0 0 0,1 1 0 0 0,0-1 0 0 0,0 1 0 0 0,1-1 0 0 0,0 1 39 0 0,1-5-40 0 0,0-1 0 0 0,0 1-1 0 0,0-1 1 0 0,0 0 0 0 0,1 0 0 0 0,0 0 0 0 0,0 0 0 0 0,0 0 0 0 0,0-1 0 0 0,1 1 0 0 0,0-1 0 0 0,-1 0 0 0 0,1 0 0 0 0,0 0 0 0 0,0-1 0 0 0,1 1-1 0 0,-1-1 1 0 0,0 0 0 0 0,1 0 0 0 0,0-1 0 0 0,-1 1 0 0 0,1-1 0 0 0,0 0 0 0 0,1 0 40 0 0,119 6-5466 0 0,-81-14-2781 0 0,-31 4 4003 0 0</inkml:trace>
  <inkml:trace contextRef="#ctx0" brushRef="#br0" timeOffset="2535.809">1379 372 0 0 0,'0'0'2534'0'0,"0"0"-230"0"0,0 0-14 0 0,0 0 89 0 0,0 0-55 0 0,0 0-311 0 0,0 0-515 0 0,0 0-502 0 0,0 0-364 0 0,0 0-133 0 0,0 0-11 0 0,0 0 19 0 0,0 0 44 0 0,3 8-24 0 0,44 127 1425 0 0,-15-108-2253 0 0,-18-25-3607 0 0,0-1-5545 0 0,-10-1 1621 0 0</inkml:trace>
</inkml:ink>
</file>

<file path=ppt/ink/ink6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48.1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435 593 0 0 0,'0'0'1104'0'0,"0"0"598"0"0,0 0 101 0 0,0 0-47 0 0,0 0-45 0 0,0 0-117 0 0,0 0-171 0 0,0 0-221 0 0,-32-5-253 0 0,-100-13-229 0 0,129 18-688 0 0,1-1-1 0 0,-1 0 0 0 0,1 1 0 0 0,0 0 1 0 0,-1-1-1 0 0,1 1 0 0 0,-1 0 0 0 0,1 0 1 0 0,-1 1-1 0 0,1-1 0 0 0,-1 0 1 0 0,1 1-1 0 0,-1 0 0 0 0,1-1 0 0 0,-1 1 1 0 0,1 0-1 0 0,0 0 0 0 0,0 0 0 0 0,-1 1 1 0 0,1-1-1 0 0,0 0 0 0 0,0 1 1 0 0,0-1-1 0 0,0 1 0 0 0,0 1-31 0 0,-5 4 149 0 0,-13 8-50 0 0,2 0 0 0 0,0 1 0 0 0,1 1-1 0 0,0 0 1 0 0,1 1 0 0 0,1 1 0 0 0,1 1 0 0 0,1 0-1 0 0,1 0 1 0 0,1 2 0 0 0,-8 18-99 0 0,17-37 5 0 0,1 0 0 0 0,-1 0 0 0 0,1 1 0 0 0,-1-1-1 0 0,1 0 1 0 0,0 1 0 0 0,0-1 0 0 0,1 1 0 0 0,-1-1 0 0 0,1 1 0 0 0,0-1-1 0 0,0 1 1 0 0,0 0 0 0 0,0-1 0 0 0,1 1 0 0 0,-1-1 0 0 0,1 1 0 0 0,0-1 0 0 0,0 1-1 0 0,0-1 1 0 0,0 0 0 0 0,1 1 0 0 0,-1-1 0 0 0,1 0 0 0 0,0 0 0 0 0,0 0 0 0 0,0 0-1 0 0,1-1 1 0 0,-1 1 0 0 0,0 0 0 0 0,1-1 0 0 0,0 0 0 0 0,0 1 0 0 0,-1-1-1 0 0,1 0 1 0 0,1 0 0 0 0,-1-1 0 0 0,0 1 0 0 0,0-1 0 0 0,2 1-5 0 0,12-4 166 0 0,0-1-1 0 0,0 0 1 0 0,0-1 0 0 0,-1-1 0 0 0,1 0 0 0 0,-1-1-1 0 0,0-1 1 0 0,-1-1 0 0 0,1 0 0 0 0,-2-1 0 0 0,1-1 0 0 0,-1 0-1 0 0,-1-1 1 0 0,0 0 0 0 0,8-9-166 0 0,21-14 190 0 0,-2-1 1 0 0,-2-2-1 0 0,-1-2 0 0 0,-2-1 1 0 0,-2-1-1 0 0,-1-2 0 0 0,-3-2 1 0 0,-1 0-1 0 0,-2-2 0 0 0,-3-1 1 0 0,12-35-191 0 0,-30 67-16 0 0,-1 0 0 0 0,0-1 0 0 0,-1 1 0 0 0,-1-1 0 0 0,0 0 0 0 0,-2 0 0 0 0,1 0 0 0 0,-2 0 0 0 0,-3-15 16 0 0,4 26-52 0 0,-1 1 0 0 0,0 0 0 0 0,-1-1 0 0 0,1 1 0 0 0,-1 0 0 0 0,0 0 0 0 0,0 0 0 0 0,-1 0 0 0 0,0 1 0 0 0,1-1 0 0 0,-1 1 0 0 0,-1-1-1 0 0,1 1 1 0 0,-1 0 0 0 0,0 0 0 0 0,0 1 0 0 0,0-1 0 0 0,0 1 0 0 0,0 0 0 0 0,-1 0 0 0 0,0 0 0 0 0,1 1 0 0 0,-1-1 0 0 0,0 1 0 0 0,0 0-1 0 0,0 1 1 0 0,-1-1 0 0 0,1 1 0 0 0,0 0 0 0 0,-1 0 0 0 0,1 1 0 0 0,-2-1 52 0 0,-2 2-56 0 0,0-1 0 0 0,0 1 1 0 0,1 1-1 0 0,-1 0 0 0 0,1 0 0 0 0,-1 0 0 0 0,1 1 1 0 0,-1 0-1 0 0,1 1 0 0 0,0 0 0 0 0,1 0 0 0 0,-1 1 1 0 0,1 0-1 0 0,0 0 0 0 0,0 1 0 0 0,0 0 0 0 0,1 0 1 0 0,-2 3 55 0 0,-8 7 25 0 0,2 1 1 0 0,0 1-1 0 0,1 0 1 0 0,1 1 0 0 0,1 1-1 0 0,-7 16-25 0 0,11-18 54 0 0,0 0-1 0 0,2 1 1 0 0,0 0-1 0 0,1 0 1 0 0,1 1-1 0 0,1-1 1 0 0,0 0-1 0 0,2 1 1 0 0,0-1-1 0 0,1 1 1 0 0,1-1-1 0 0,1 1 1 0 0,1-1-1 0 0,0 0 1 0 0,1 0-1 0 0,2-1 1 0 0,-1 0-1 0 0,2 0 1 0 0,1 0-1 0 0,0-1 1 0 0,1 0-1 0 0,1-1 1 0 0,0 0-1 0 0,11 10-53 0 0,-10-10 83 0 0,0-1 0 0 0,2-1-1 0 0,0 0 1 0 0,0-1-1 0 0,1 0 1 0 0,1-1-1 0 0,0-1 1 0 0,1 0 0 0 0,0-1-1 0 0,0-1 1 0 0,1-1-1 0 0,7 2-82 0 0,-13-5 39 0 0,1-1-1 0 0,-1-1 1 0 0,1 0 0 0 0,0 0-1 0 0,0-1 1 0 0,0-1-1 0 0,0 0 1 0 0,0-1-1 0 0,0 0 1 0 0,0-1-39 0 0,29-45-3168 0 0,-27 9-7697 0 0,-12 28 4140 0 0</inkml:trace>
  <inkml:trace contextRef="#ctx0" brushRef="#br0" timeOffset="243.3">1050 626 8506 0 0,'0'0'1776'0'0,"0"0"-158"0"0,0 0-15 0 0,0 0 64 0 0,0 0-99 0 0,0 0-293 0 0,0 0-427 0 0,0 0-370 0 0,0 0-246 0 0,0 32-119 0 0,4 97-58 0 0,5-80-63 0 0,-3-45-89 0 0,14 5-2737 0 0,1-19-10074 0 0,-17 3 9016 0 0</inkml:trace>
  <inkml:trace contextRef="#ctx0" brushRef="#br0" timeOffset="411.351">1033 224 6633 0 0,'0'0'4401'0'0,"0"0"-2976"0"0,0 0-929 0 0,0 0-400 0 0,0 0-128 0 0,0 0-96 0 0,0 0-80 0 0,0 0-208 0 0,0 0-409 0 0,0 0-831 0 0,0 0-1617 0 0,0 0-3240 0 0</inkml:trace>
</inkml:ink>
</file>

<file path=ppt/ink/ink6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4.6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59 222 0 0 0,'0'0'883'0'0,"0"0"647"0"0,0 0 374 0 0,0 0-53 0 0,0 0-341 0 0,0 0-389 0 0,0 0-290 0 0,17-10-124 0 0,55-30 9 0 0,6 12 2254 0 0,-76 27-2872 0 0,30-13 509 0 0,-1 0 0 0 0,0-3-1 0 0,-2 0 1 0 0,0-1 0 0 0,-1-2-1 0 0,2-4-606 0 0,-15 6 1234 0 0,-18 25-1225 0 0,0 0 0 0 0,0 0 0 0 0,1 0 0 0 0,-1 0 0 0 0,2 1 0 0 0,-1-1 0 0 0,1 1 0 0 0,0 0 0 0 0,1-1 0 0 0,0 1 0 0 0,0 0 0 0 0,1-1 0 0 0,0 3-9 0 0,-1 13 40 0 0,28 638 1174 0 0,-26-388-996 0 0,-3-260-226 0 0,-1-1 0 0 0,0 1 0 0 0,-1-1 0 0 0,0 0 0 0 0,-1 0 0 0 0,0 0 0 0 0,-1 0 0 0 0,-1-1 0 0 0,0 0 0 0 0,0 0 0 0 0,-1 0 0 0 0,0-1 0 0 0,-1 0 0 0 0,0-1 0 0 0,-1 1 0 0 0,0-2 0 0 0,0 1 0 0 0,-1-1 0 0 0,0-1 0 0 0,-1 1 0 0 0,1-2 0 0 0,-1 0 0 0 0,0 0 0 0 0,-1-1 0 0 0,0 0 0 0 0,0-1 0 0 0,0 0 0 0 0,0-1 0 0 0,0 0 0 0 0,-8 0 8 0 0,13-1-12 0 0,0 0 0 0 0,0-1 0 0 0,-1 0 0 0 0,1 0 0 0 0,0 0 0 0 0,-1-1 0 0 0,1 0 0 0 0,0-1 0 0 0,-1 0 0 0 0,1 0 0 0 0,0 0 0 0 0,0-1 0 0 0,-1 0 0 0 0,1 0 0 0 0,1-1 0 0 0,-1 0 0 0 0,0 0 0 0 0,1-1 0 0 0,0 0 0 0 0,-1 0 0 0 0,1 0 0 0 0,1-1 0 0 0,-1 0 0 0 0,1 0 0 0 0,0 0 0 0 0,0-1 0 0 0,0 1 0 0 0,1-1 0 0 0,0 0 0 0 0,0-1 0 0 0,1 1 0 0 0,-3-6 12 0 0,4 2-6 0 0,0 0 0 0 0,1 0 0 0 0,0 1 0 0 0,1-1 0 0 0,0 0-1 0 0,1 0 1 0 0,0 0 0 0 0,0 0 0 0 0,1 1 0 0 0,1-1 0 0 0,-1 0-1 0 0,1 1 1 0 0,1 0 0 0 0,0 0 0 0 0,0 0 0 0 0,1 0 0 0 0,0 0 0 0 0,0 1-1 0 0,1 0 1 0 0,0 0 6 0 0,14-15 26 0 0,0 0 0 0 0,1 1-1 0 0,1 2 1 0 0,1 0 0 0 0,24-16-26 0 0,28-17-126 0 0,2 3 0 0 0,3 4 0 0 0,1 4-1 0 0,83-31 127 0 0,-81 49-3313 0 0,-55 19-999 0 0,-2 4-3395 0 0,-18 1 3578 0 0</inkml:trace>
  <inkml:trace contextRef="#ctx0" brushRef="#br0" timeOffset="278.909">1016 542 2969 0 0,'0'0'1767'0'0,"0"0"-363"0"0,0 0-48 0 0,0 0 289 0 0,0 0 222 0 0,0 0-60 0 0,0 0-316 0 0,0 0-382 0 0,0 0-347 0 0,-23 34-250 0 0,-69 106-139 0 0,54-56 98 0 0,36-81-429 0 0,0 1 0 0 0,1 0 0 0 0,-1 0 1 0 0,1-1-1 0 0,0 1 0 0 0,0 0 0 0 0,0 0 0 0 0,1 0 0 0 0,-1 1 0 0 0,1-1 0 0 0,0 0 0 0 0,0 0 1 0 0,0 0-1 0 0,1 0 0 0 0,0 0 0 0 0,-1 0 0 0 0,2 0 0 0 0,-1 0 0 0 0,0 0 0 0 0,1-1 0 0 0,-1 1 1 0 0,1 0-1 0 0,0-1 0 0 0,0 1 0 0 0,1-1 0 0 0,-1 0 0 0 0,1 0 0 0 0,-1 0 0 0 0,1 0 0 0 0,0 0 1 0 0,0 0-1 0 0,1-1 0 0 0,-1 1 0 0 0,0-1 0 0 0,1 0 0 0 0,0 0 0 0 0,-1 0 0 0 0,1-1-42 0 0,6 0 80 0 0,0-2 0 0 0,-1 1 0 0 0,1-1 0 0 0,-1 0 0 0 0,1-1 0 0 0,-1 0 0 0 0,1-1 0 0 0,-1 0 0 0 0,0 0 0 0 0,0-1 0 0 0,-1 0 0 0 0,1-1 0 0 0,-1 0 0 0 0,0 0 0 0 0,0-1 0 0 0,0 0 0 0 0,-1 0 0 0 0,0-1 0 0 0,0 0 0 0 0,-1 0 0 0 0,0 0 0 0 0,0-1 0 0 0,-1 0 0 0 0,1 0 0 0 0,-2 0 0 0 0,1-1 0 0 0,-1 0 0 0 0,-1 0 0 0 0,0 0 0 0 0,0 0 0 0 0,0 0 0 0 0,-1-1 0 0 0,-1 1 0 0 0,0-1 0 0 0,0 0 0 0 0,-1 1 0 0 0,0-1 0 0 0,0-1-80 0 0,-1 6-147 0 0,-1 0 0 0 0,1 0 1 0 0,-1 0-1 0 0,1 1 1 0 0,-1-1-1 0 0,-1 1 0 0 0,1-1 1 0 0,-1 1-1 0 0,1 0 0 0 0,-1-1 1 0 0,0 2-1 0 0,-1-1 0 0 0,1 0 1 0 0,-1 1-1 0 0,0-1 0 0 0,1 1 1 0 0,-1 0-1 0 0,-1 0 1 0 0,0 0 146 0 0,-27-6-5446 0 0,0 19-5530 0 0,24-4 8011 0 0</inkml:trace>
  <inkml:trace contextRef="#ctx0" brushRef="#br0" timeOffset="541.021">1292 925 408 0 0,'0'0'2321'0'0,"0"0"-89"0"0,0 0 41 0 0,0 0 134 0 0,0 0-12 0 0,0 0-219 0 0,0 0-363 0 0,0 0-434 0 0,0 0-404 0 0,0 0-263 0 0,0 0-160 0 0,0 0-95 0 0,0 0-26 0 0,9-18-44 0 0,48-122 517 0 0,-51 121-857 0 0,1 1 0 0 0,0 0 0 0 0,2 1 0 0 0,0 0 0 0 0,1 0 0 0 0,0 1 0 0 0,1 0 0 0 0,1 1 0 0 0,3-2-47 0 0,81-61-1820 0 0,-49 54-9327 0 0,-39 23 1869 0 0</inkml:trace>
</inkml:ink>
</file>

<file path=ppt/ink/ink6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8:57.7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304 81 4057 0 0,'0'0'1183'0'0,"0"0"-334"0"0,0 0-177 0 0,0 0 253 0 0,0 0 372 0 0,0 0 245 0 0,0 0-26 0 0,0 0-258 0 0,0 0-314 0 0,0 0-232 0 0,0 0-112 0 0,0 0-45 0 0,-1 36-3 0 0,-6 113-17 0 0,19-17 1031 0 0,16 214 30 0 0,-28-338-1666 0 0,0 1 0 0 0,0-1 0 0 0,0 0 1 0 0,-1 1-1 0 0,-1-1 0 0 0,1 0 0 0 0,-1 0 0 0 0,-1 0 0 0 0,1 0 0 0 0,-2-1 0 0 0,1 1 1 0 0,-1-1-1 0 0,0 1 0 0 0,0-1 0 0 0,-1 0 0 0 0,0-1 0 0 0,0 1 0 0 0,-2 1 70 0 0,-4-2-854 0 0,-3-21-13893 0 0,13 2 11560 0 0,1 6 2874 0 0</inkml:trace>
  <inkml:trace contextRef="#ctx0" brushRef="#br0" timeOffset="268.084">1 542 1360 0 0,'0'0'1805'0'0,"0"0"-428"0"0,0 0-19 0 0,0 0 341 0 0,0 0 345 0 0,0 0 18 0 0,0 0-291 0 0,34-8-364 0 0,109-26-332 0 0,212-71 1516 0 0,-339 100-3011 0 0,100-38-668 0 0,-81 23-3219 0 0,-2-5-4712 0 0,-25 18 5304 0 0</inkml:trace>
  <inkml:trace contextRef="#ctx0" brushRef="#br0" timeOffset="658.409">800 0 5073 0 0,'0'0'1055'0'0,"0"0"-103"0"0,0 0 179 0 0,0 0 451 0 0,0 0 342 0 0,0 0 19 0 0,0 0-285 0 0,0 0-380 0 0,-9 37-297 0 0,-26 118-211 0 0,-3 62 1253 0 0,30 22-819 0 0,9-230-1181 0 0,0 0 0 0 0,0 0 0 0 0,1-1-1 0 0,0 1 1 0 0,0-1 0 0 0,1 0 0 0 0,0 1 0 0 0,1-1 0 0 0,0-1 0 0 0,0 1-1 0 0,1 0 1 0 0,-1-1 0 0 0,2 0 0 0 0,2 3-23 0 0,-4-7 15 0 0,0-1-1 0 0,1-1 1 0 0,-1 1-1 0 0,0-1 1 0 0,1 1-1 0 0,-1-1 1 0 0,1-1 0 0 0,-1 1-1 0 0,1-1 1 0 0,-1 1-1 0 0,1-1 1 0 0,-1 0-1 0 0,1-1 1 0 0,0 1 0 0 0,-1-1-1 0 0,1 0 1 0 0,-1 0-1 0 0,0-1 1 0 0,1 1-1 0 0,-1-1 1 0 0,0 0 0 0 0,0 0-1 0 0,0 0 1 0 0,0-1-1 0 0,0 1 1 0 0,1-2-15 0 0,156-97 33 0 0,-159 101-36 0 0,-1 0 1 0 0,1 0-1 0 0,0 0 0 0 0,0 0 0 0 0,0 0 1 0 0,0 1-1 0 0,0-1 0 0 0,-1 1 0 0 0,1-1 1 0 0,0 1-1 0 0,0 0 0 0 0,-1 0 1 0 0,1 0-1 0 0,0 0 0 0 0,-1 0 0 0 0,1 0 1 0 0,-1 0-1 0 0,0 0 0 0 0,1 1 0 0 0,-1-1 1 0 0,0 1-1 0 0,0-1 0 0 0,1 1 0 0 0,-1-1 1 0 0,0 1-1 0 0,-1-1 0 0 0,1 1 0 0 0,0 0 1 0 0,0 0-1 0 0,-1-1 0 0 0,1 1 1 0 0,-1 0-1 0 0,1 1 3 0 0,3 6 25 0 0,-1-4-26 0 0,-1 0 1 0 0,1 0 0 0 0,1-1-1 0 0,-1 1 1 0 0,0-1-1 0 0,1 0 1 0 0,0 0 0 0 0,0 0-1 0 0,0 0 1 0 0,1 0-1 0 0,-1-1 1 0 0,1 0 0 0 0,0 0-1 0 0,-1 0 1 0 0,1-1-1 0 0,1 1 1 0 0,1-1 0 0 0,22 4-1455 0 0,-19-5-3854 0 0,1-1-7074 0 0,-9 0 9296 0 0</inkml:trace>
  <inkml:trace contextRef="#ctx0" brushRef="#br0" timeOffset="986.005">1380 781 0 0 0,'0'0'659'0'0,"0"0"436"0"0,0 0 304 0 0,0 0 226 0 0,0 0 138 0 0,0 0-22 0 0,0 0-161 0 0,0 0-172 0 0,0 0-166 0 0,0 0-156 0 0,0 0-128 0 0,0 0-95 0 0,30-8-93 0 0,96-26-89 0 0,-55 2 589 0 0,-61 21-1017 0 0,-3 6-147 0 0,-1 0-1 0 0,1 0 0 0 0,-1-1 0 0 0,-1 0 0 0 0,1 0 1 0 0,-1-1-1 0 0,0 1 0 0 0,0-1 0 0 0,-1 0 1 0 0,0-1-1 0 0,0 1 0 0 0,-1-1 0 0 0,0 0 1 0 0,0 1-1 0 0,-1-1 0 0 0,0 0 0 0 0,0-1 1 0 0,-1 1-1 0 0,0 0 0 0 0,-1 0 0 0 0,1-1 0 0 0,-2 1-105 0 0,-2 4-42 0 0,0 0 0 0 0,0 0-1 0 0,-1 0 1 0 0,0 1-1 0 0,0-1 1 0 0,0 1-1 0 0,0 0 1 0 0,0 0 0 0 0,0 1-1 0 0,-1-1 1 0 0,0 1-1 0 0,1 0 1 0 0,-1 0-1 0 0,0 0 1 0 0,0 1 0 0 0,0 0-1 0 0,0 0 1 0 0,0 0-1 0 0,0 0 1 0 0,0 1-1 0 0,0 0 1 0 0,-1 0 0 0 0,1 1-1 0 0,0-1 1 0 0,0 1-1 0 0,0 0 1 0 0,0 0-1 0 0,0 1 1 0 0,0-1 0 0 0,1 1-1 0 0,-1 0 1 0 0,-4 3 42 0 0,-3 0 9 0 0,1 1 1 0 0,0 0-1 0 0,0 0 1 0 0,0 1-1 0 0,1 1 0 0 0,0 0 1 0 0,1 0-1 0 0,-1 1 1 0 0,2 0-1 0 0,-1 1 1 0 0,1 0-1 0 0,1 0 1 0 0,0 0-1 0 0,0 1 0 0 0,1 0 1 0 0,0 1-1 0 0,1-1 1 0 0,0 1-1 0 0,1 0 1 0 0,1 0-1 0 0,0 1 1 0 0,0-1-1 0 0,1 0 0 0 0,1 1 1 0 0,0 1-10 0 0,1-9 31 0 0,1-1 0 0 0,0 1 0 0 0,0 0-1 0 0,0 0 1 0 0,0 0 0 0 0,1-1 0 0 0,0 1 0 0 0,0 0 0 0 0,0-1 0 0 0,1 0 0 0 0,-1 1 0 0 0,1-1 0 0 0,0 0-1 0 0,0 0 1 0 0,1-1 0 0 0,-1 1 0 0 0,1-1 0 0 0,-1 0 0 0 0,1 0 0 0 0,0 0 0 0 0,0 0 0 0 0,1 0 0 0 0,-1-1-1 0 0,2 1-30 0 0,115 39 600 0 0,-82-36-638 0 0,0-1 0 0 0,1-2-1 0 0,-1-2 1 0 0,0-1-1 0 0,28-5 39 0 0,12-7-2732 0 0,-29 0-4675 0 0,-33 8 2873 0 0,4 0-1529 0 0</inkml:trace>
</inkml:ink>
</file>

<file path=ppt/ink/ink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9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1041 0 0 0,'0'0'1268'0'0,"0"0"315"0"0,0 0 87 0 0,0 0-144 0 0,0 0-159 0 0,0 0-122 0 0,0 0-86 0 0,0 0-63 0 0,32-6-85 0 0,99-22-84 0 0,-127 27-846 0 0,1 1 0 0 0,-1-2-1 0 0,0 1 1 0 0,1 0 0 0 0,-1-1-1 0 0,0 1 1 0 0,0-1 0 0 0,0-1 0 0 0,0 1-1 0 0,0 0 1 0 0,-1-1 0 0 0,1 0 0 0 0,-1 0-1 0 0,1 0 1 0 0,-1 0 0 0 0,3-4-81 0 0,4-5 316 0 0,22-19 53 0 0,-2-1-1 0 0,-2-1 0 0 0,0-2 1 0 0,-3-1-1 0 0,-1-1 0 0 0,-1-1 0 0 0,-3 0 1 0 0,-1-2-1 0 0,-1-1 0 0 0,-3 0 1 0 0,-1-1-1 0 0,-2 0 0 0 0,3-27-368 0 0,-16-3 150 0 0,1 71-165 0 0,0-1 1 0 0,0 1 0 0 0,-1-1 0 0 0,1 1-1 0 0,0-1 1 0 0,-1 1 0 0 0,1 0 0 0 0,-1-1-1 0 0,1 1 1 0 0,-1-1 0 0 0,0 1-1 0 0,0 0 1 0 0,1 0 0 0 0,-1-1 0 0 0,0 1-1 0 0,0 0 1 0 0,0 0 0 0 0,0 0 0 0 0,0 0-1 0 0,-1 0 1 0 0,1 0 0 0 0,0 1 0 0 0,0-1-1 0 0,-1 0 1 0 0,1 0 0 0 0,0 1-1 0 0,-1-1 1 0 0,1 1 0 0 0,0-1 0 0 0,-1 1-1 0 0,1 0 1 0 0,-1 0 0 0 0,1-1 0 0 0,-1 1-1 0 0,1 0 1 0 0,-1 0 0 0 0,1 0-1 0 0,-1 1 1 0 0,1-1 0 0 0,-1 0 0 0 0,1 0-1 0 0,0 1 1 0 0,-1-1 0 0 0,1 1 0 0 0,-1-1-1 0 0,0 1 15 0 0,-5 5-72 0 0,-1-1-1 0 0,1 1 0 0 0,0 0 1 0 0,0 0-1 0 0,0 1 1 0 0,1-1-1 0 0,0 2 0 0 0,0-1 1 0 0,1 1-1 0 0,-2 3 73 0 0,2-4-4 0 0,2-4 10 0 0,-1 1 0 0 0,1-1 0 0 0,0 1 0 0 0,0-1 0 0 0,1 1 0 0 0,-1 0 0 0 0,1 0 0 0 0,0 0 0 0 0,0 0 0 0 0,0 0 0 0 0,0 1 0 0 0,1-1 0 0 0,0 0 0 0 0,0 1 0 0 0,0-1 0 0 0,0 1 1 0 0,1 0-1 0 0,0-1 0 0 0,0 1 0 0 0,0-1 0 0 0,0 1 0 0 0,1-1 0 0 0,-1 1 0 0 0,1 0 0 0 0,1-1 0 0 0,-1 0 0 0 0,1 1 0 0 0,-1-1 0 0 0,1 0 0 0 0,0 0 0 0 0,1 0 0 0 0,-1 0 0 0 0,1 0 1 0 0,-1 0-1 0 0,3 1-6 0 0,8 0 67 0 0,0 0 1 0 0,1-1-1 0 0,0 0 0 0 0,0-1 1 0 0,0-1-1 0 0,0 0 1 0 0,0-1-1 0 0,0 0 1 0 0,0-2-1 0 0,0 1 1 0 0,1-2-1 0 0,-1 0 1 0 0,0 0-68 0 0,60-3 296 0 0,-67 43 796 0 0,-41 126-325 0 0,34-157-777 0 0,0 1 0 0 0,0 0 1 0 0,1-1-1 0 0,0 1 0 0 0,0-1 0 0 0,1 1 0 0 0,0-1 0 0 0,0 0 0 0 0,1 0 0 0 0,0 0 0 0 0,0 0 1 0 0,3 5 9 0 0,0-1-223 0 0,9 7-2441 0 0,6-14-2533 0 0,22-8-4597 0 0,-16-7 6702 0 0,-17 4 2925 0 0</inkml:trace>
  <inkml:trace contextRef="#ctx0" brushRef="#br0" timeOffset="821.055">1245 449 0 0 0,'0'0'830'0'0,"0"0"266"0"0,0 0 169 0 0,0 0 146 0 0,0 0 159 0 0,0 0 1 0 0,-28 33-216 0 0,-87 108-291 0 0,107-133-917 0 0,0 0 0 0 0,1 1 0 0 0,0 0 0 0 0,0 0 0 0 0,1 1 0 0 0,1 0-1 0 0,-1 0 1 0 0,2 0 0 0 0,-1 1 0 0 0,0 4-147 0 0,-1 6 184 0 0,3-17-123 0 0,0 1 1 0 0,0 0 0 0 0,1-1 0 0 0,0 1 0 0 0,0 0 0 0 0,1 0 0 0 0,-1 0 0 0 0,1 0 0 0 0,0 1 0 0 0,0-1 0 0 0,0 0 0 0 0,1 0 0 0 0,0 1 0 0 0,0-1 0 0 0,1 0 0 0 0,-1 0-1 0 0,1 1 1 0 0,0-1 0 0 0,0 0 0 0 0,1 0 0 0 0,0 0 0 0 0,0 0 0 0 0,0 0 0 0 0,0-1 0 0 0,1 1 0 0 0,-1 0 0 0 0,1-1 0 0 0,1 0 0 0 0,-1 0 0 0 0,0 0 0 0 0,1 0 0 0 0,0 0 0 0 0,0-1-1 0 0,0 1 1 0 0,0-1 0 0 0,3 1-62 0 0,2-1 151 0 0,-1-1 0 0 0,1 0 0 0 0,0 0 0 0 0,0-1 0 0 0,-1 0 0 0 0,1 0 0 0 0,0-1 0 0 0,0-1-1 0 0,0 1 1 0 0,0-1 0 0 0,0-1 0 0 0,0 0 0 0 0,-1 0 0 0 0,1 0 0 0 0,-1-1 0 0 0,1-1 0 0 0,-1 1 0 0 0,0-1 0 0 0,0-1-1 0 0,-1 1 1 0 0,1-2 0 0 0,-1 1 0 0 0,0-1 0 0 0,1-1-151 0 0,4-4 168 0 0,-1 1 0 0 0,0-2-1 0 0,0 0 1 0 0,-1 0 0 0 0,-1 0 0 0 0,0-2-1 0 0,-1 1 1 0 0,0-1 0 0 0,-1 0 0 0 0,-1 0-1 0 0,0-1 1 0 0,-1 0 0 0 0,1-6-168 0 0,-3 13 8 0 0,-1 1 0 0 0,-1 0-1 0 0,0 0 1 0 0,0-1 0 0 0,0 1 0 0 0,0-1 0 0 0,-1 1-1 0 0,-1-1 1 0 0,1 1 0 0 0,-1-1 0 0 0,-1 1 0 0 0,1 0-1 0 0,-1 0 1 0 0,0-1 0 0 0,-1 1 0 0 0,0 0 0 0 0,0 1-1 0 0,0-1 1 0 0,-1 1 0 0 0,0-1 0 0 0,0 1 0 0 0,-1 0-1 0 0,0 0 1 0 0,0 1 0 0 0,0 0 0 0 0,0-1 0 0 0,-2 1-8 0 0,5 4-52 0 0,0-1 0 0 0,-1 1 0 0 0,1 0 1 0 0,-1 0-1 0 0,1 0 0 0 0,-1 0 1 0 0,1 0-1 0 0,-1 1 0 0 0,1-1 0 0 0,-1 1 1 0 0,0-1-1 0 0,1 1 0 0 0,-1 0 0 0 0,0 0 1 0 0,1 0-1 0 0,-1 1 0 0 0,0-1 1 0 0,1 1-1 0 0,-1-1 0 0 0,1 1 0 0 0,-1 0 1 0 0,1 0-1 0 0,-1 0 0 0 0,1 0 1 0 0,0 1-1 0 0,-1-1 0 0 0,1 0 0 0 0,0 1 1 0 0,0 0-1 0 0,0-1 0 0 0,0 1 0 0 0,0 0 1 0 0,0 0-1 0 0,1 0 0 0 0,-1 1 1 0 0,1-1-1 0 0,-1 0 0 0 0,1 0 0 0 0,0 1 1 0 0,0 0 51 0 0,-28 103-1838 0 0,29-103 1798 0 0,1 0-1 0 0,-1 0 0 0 0,1 0 1 0 0,0 0-1 0 0,0 0 0 0 0,0 0 0 0 0,0-1 1 0 0,0 1-1 0 0,1 0 0 0 0,-1 0 0 0 0,1-1 1 0 0,0 1-1 0 0,0-1 0 0 0,0 0 1 0 0,0 1-1 0 0,0-1 0 0 0,0 0 0 0 0,1 0 1 0 0,-1 0-1 0 0,1-1 0 0 0,-1 1 0 0 0,1 0 1 0 0,0-1-1 0 0,0 0 0 0 0,-1 0 0 0 0,1 0 1 0 0,0 0-1 0 0,0 0 0 0 0,0 0 1 0 0,0-1-1 0 0,1 1 41 0 0,99 8-193 0 0,-102-9 192 0 0,16 0 115 0 0,-1 0 1 0 0,1-1-1 0 0,0-1 0 0 0,0-1 1 0 0,-1 0-1 0 0,1-1 0 0 0,-1-1 1 0 0,0 0-1 0 0,0-1 0 0 0,-1-1 1 0 0,0-1-1 0 0,0 0 0 0 0,-1-1 1 0 0,1 0-1 0 0,0-3-114 0 0,18-12 147 0 0,0-3-1 0 0,-2 0 0 0 0,-1-2 1 0 0,-2-1-1 0 0,0-2 1 0 0,-3 0-1 0 0,0-2 0 0 0,-2-1 1 0 0,-2-1-1 0 0,-1 0 1 0 0,-2-2-1 0 0,-1 0 1 0 0,-3-1-1 0 0,7-24-146 0 0,-18 0 3 0 0,-4 62-18 0 0,0 0 0 0 0,0-1 0 0 0,0 1 0 0 0,0 0 1 0 0,0 0-1 0 0,0 0 0 0 0,0 1 0 0 0,0-1 1 0 0,-1 0-1 0 0,1 0 0 0 0,0 1 0 0 0,0-1 0 0 0,-1 1 1 0 0,1-1-1 0 0,0 1 0 0 0,-1-1 0 0 0,1 1 0 0 0,-1 0 1 0 0,1 0-1 0 0,0-1 0 0 0,-1 1 0 0 0,1 0 1 0 0,-1 0-1 0 0,1 1 0 0 0,-1-1 0 0 0,1 0 0 0 0,0 0 1 0 0,-1 1-1 0 0,1-1 0 0 0,0 1 0 0 0,-1-1 0 0 0,1 1 1 0 0,0-1-1 0 0,-1 1 0 0 0,1 0 0 0 0,0 0 1 0 0,0 0-1 0 0,0 0 0 0 0,0 0 0 0 0,0 0 0 0 0,0 0 1 0 0,0 0-1 0 0,0 0 0 0 0,0 0 0 0 0,0 0 0 0 0,1 1 15 0 0,-23 20-95 0 0,1 2-1 0 0,1 1 1 0 0,2 0-1 0 0,0 1 1 0 0,2 1-1 0 0,1 1 1 0 0,1 0-1 0 0,-11 30 96 0 0,26-57-4 0 0,-14 27-123 0 0,2 0-1 0 0,1 0 0 0 0,2 1 1 0 0,0 0-1 0 0,2 1 1 0 0,2 0-1 0 0,0 0 0 0 0,2 0 1 0 0,1 0-1 0 0,2 31 128 0 0,2-52 41 0 0,1-1-1 0 0,0 0 1 0 0,0 1-1 0 0,0-1 1 0 0,1 0-1 0 0,0-1 1 0 0,0 1-1 0 0,1-1 1 0 0,0 0-1 0 0,1 0 1 0 0,-1 0-1 0 0,1-1 1 0 0,1 0-1 0 0,-1 0 1 0 0,1 0-1 0 0,0-1 1 0 0,0 0-1 0 0,0-1 1 0 0,1 1 0 0 0,0-1-1 0 0,0-1 1 0 0,0 0-1 0 0,0 0 1 0 0,1 0-1 0 0,-1-1 1 0 0,1 0-1 0 0,-1-1 1 0 0,1 0-1 0 0,0 0 1 0 0,-1-1-1 0 0,4 0-40 0 0,7 1 232 0 0,0-1-1 0 0,1-1 1 0 0,-1-1-1 0 0,0-1 1 0 0,0 0-1 0 0,0-1 1 0 0,2-2-232 0 0,15-11 189 0 0,0-1 0 0 0,-1-1 0 0 0,0-3 0 0 0,-2 0 0 0 0,-1-2 0 0 0,-1-2 0 0 0,-1 0 0 0 0,-1-2 0 0 0,-1-2 0 0 0,-2 0 0 0 0,-1-2 0 0 0,-2 0 1 0 0,15-28-190 0 0,7-4 49 0 0,-28 44-97 0 0,-1-1 0 0 0,-1-1 0 0 0,0 0 0 0 0,-2-1 0 0 0,-1-1 0 0 0,0 0 0 0 0,-2 0 0 0 0,-1-1 0 0 0,-1 0 0 0 0,-1-1 0 0 0,-1 0 0 0 0,-1-3 48 0 0,-5 28 1 0 0,0-1 0 0 0,0 0 0 0 0,0 1 0 0 0,0-1 0 0 0,0 0 0 0 0,0 1 0 0 0,-1-1 0 0 0,1 0-1 0 0,0 1 1 0 0,-1-1 0 0 0,1 0 0 0 0,-1 1 0 0 0,0-1 0 0 0,0 1 0 0 0,1-1 0 0 0,-1 1 0 0 0,0-1 0 0 0,0 1 0 0 0,0 0 0 0 0,-1 0 0 0 0,1-1 0 0 0,0 1 0 0 0,0 0 0 0 0,-1 0 0 0 0,1 0 0 0 0,-1 0 0 0 0,1 0 0 0 0,-1 1 0 0 0,1-1 0 0 0,-1 0 0 0 0,1 1 0 0 0,-1-1 0 0 0,0 1 0 0 0,1-1 0 0 0,-1 1 0 0 0,0 0 0 0 0,1 0 0 0 0,-1 0 0 0 0,0 0 0 0 0,1 0 0 0 0,-1 0 0 0 0,0 0 0 0 0,1 0 0 0 0,-1 1-1 0 0,0-1 1 0 0,1 1 0 0 0,-1-1 0 0 0,0 1-1 0 0,-9 3-26 0 0,-1 0 1 0 0,1 1-1 0 0,0 0 0 0 0,1 1 0 0 0,0 0 0 0 0,0 1 0 0 0,0 0 0 0 0,0 1 0 0 0,1-1 0 0 0,1 2 0 0 0,-1 0 26 0 0,-15 15 5 0 0,1 1 0 0 0,1 1 0 0 0,1 1 0 0 0,2 0 0 0 0,0 2 0 0 0,2 0 0 0 0,2 1 1 0 0,0 1-1 0 0,2 1 0 0 0,-6 22-5 0 0,15-44 0 0 0,1 0 0 0 0,0 0 0 0 0,1 0 1 0 0,0 0-1 0 0,0 1 0 0 0,1-1 0 0 0,1 0 0 0 0,-1 1 1 0 0,2-1-1 0 0,-1 0 0 0 0,2 1 0 0 0,-1-1 1 0 0,1 0-1 0 0,1 0 0 0 0,0 0 0 0 0,0 0 0 0 0,1-1 1 0 0,0 1-1 0 0,1-1 0 0 0,0 0 0 0 0,1 0 1 0 0,-1 0-1 0 0,2-1 0 0 0,1 2 0 0 0,4-1-144 0 0,0 0 0 0 0,1 0 1 0 0,0-1-1 0 0,0-1 0 0 0,1 0 0 0 0,0-1 1 0 0,0-1-1 0 0,1 0 0 0 0,-1-1 0 0 0,1 0 0 0 0,6 0 144 0 0,19 3-4111 0 0,0-2-3488 0 0,-25-5 528 0 0</inkml:trace>
  <inkml:trace contextRef="#ctx0" brushRef="#br0" timeOffset="1286.527">2843 511 3321 0 0,'0'0'2608'0'0,"0"0"-1141"0"0,0 0-432 0 0,0 0 228 0 0,0 0 368 0 0,0 0 219 0 0,0 0-111 0 0,0 0-374 0 0,0 0-354 0 0,0 0-249 0 0,0 0-157 0 0,0 0-118 0 0,-6 35-117 0 0,-16 106-109 0 0,15-25 120 0 0,6-107-801 0 0,5 30 677 0 0,18-33-7514 0 0,-18-9 2185 0 0,0-1-2592 0 0</inkml:trace>
  <inkml:trace contextRef="#ctx0" brushRef="#br0" timeOffset="1552.995">2874 165 13051 0 0,'0'0'1744'0'0,"0"0"-296"0"0,0 0-279 0 0,0 0 15 0 0,0 0-200 0 0,0 0-368 0 0,0 0-448 0 0,0 0-384 0 0,0 0-88 0 0,0 0-56 0 0,0 0-32 0 0,0 0-152 0 0,0 0-576 0 0,0 0-1097 0 0,26 74-2264 0 0,-21-63-6249 0 0</inkml:trace>
  <inkml:trace contextRef="#ctx0" brushRef="#br0" timeOffset="1938.188">3064 784 3497 0 0,'0'0'2146'0'0,"0"0"-105"0"0,0 0-103 0 0,0 0-163 0 0,0 0-224 0 0,0 0-275 0 0,0 0-287 0 0,0 0-228 0 0,0 0-133 0 0,0 0-65 0 0,0 0-42 0 0,0 0-26 0 0,3-16-21 0 0,12-48-96 0 0,27-12 324 0 0,19-14-586 0 0,-12 38-119 0 0,-7 26-718 0 0,-41 63 143 0 0,-4 14 821 0 0,2-43-221 0 0,-1 0 0 0 0,1 0 0 0 0,1 0 0 0 0,-1 0 0 0 0,2 0 0 0 0,-1 0 0 0 0,1 0 0 0 0,0 0 0 0 0,0 0 0 0 0,1 0 0 0 0,0 0 0 0 0,1-1 0 0 0,0 1 0 0 0,0-1 0 0 0,0 1 0 0 0,1-1 0 0 0,0 0 0 0 0,4 4-22 0 0,-6-7 87 0 0,1 0-1 0 0,0 0 1 0 0,0-1 0 0 0,1 1-1 0 0,-1-1 1 0 0,1 0-1 0 0,0 0 1 0 0,0 0 0 0 0,0-1-1 0 0,0 1 1 0 0,0-1-1 0 0,0 0 1 0 0,1 0 0 0 0,-1 0-1 0 0,1-1 1 0 0,0 1 0 0 0,-1-1-1 0 0,1 0 1 0 0,0-1-1 0 0,-1 1 1 0 0,1-1 0 0 0,0 0-1 0 0,0 0 1 0 0,0 0-1 0 0,0-1 1 0 0,-1 0 0 0 0,1 0-1 0 0,0 0 1 0 0,-1 0-1 0 0,1-1 1 0 0,-1 0 0 0 0,1 0-1 0 0,-1 0 1 0 0,0 0 0 0 0,0-1-1 0 0,0 1 1 0 0,1-2-87 0 0,6-11 156 0 0,0 0 0 0 0,-1-1 0 0 0,-1 0-1 0 0,0-1 1 0 0,-2 0 0 0 0,1 0 0 0 0,-2-1 0 0 0,-1 1 0 0 0,0-1 0 0 0,-1-1 0 0 0,1-9-156 0 0,3-11-337 0 0,0 3-1273 0 0,-4 12-2199 0 0,-3 16-5561 0 0,-1 7 388 0 0</inkml:trace>
  <inkml:trace contextRef="#ctx0" brushRef="#br0" timeOffset="2537.045">3848 467 5017 0 0,'0'0'2483'0'0,"0"0"-224"0"0,0 0-117 0 0,0 0-140 0 0,0 0-259 0 0,0 0-364 0 0,0 0-409 0 0,0 0-296 0 0,0 0-152 0 0,0 0-95 0 0,0 0-103 0 0,0 0-90 0 0,0 0-72 0 0,-7 14-60 0 0,-56 93 26 0 0,53-91-173 0 0,0 0 0 0 0,1 0 0 0 0,0 1 0 0 0,1 0 0 0 0,1 0-1 0 0,1 1 1 0 0,1 0 0 0 0,-3 13 45 0 0,8-30 1 0 0,-1 0-1 0 0,0 0 1 0 0,0 1 0 0 0,1-1-1 0 0,-1 0 1 0 0,1 0 0 0 0,-1 1-1 0 0,1-1 1 0 0,-1 0 0 0 0,1 0-1 0 0,0 1 1 0 0,0-1 0 0 0,0 0-1 0 0,-1 1 1 0 0,1-1 0 0 0,0 0 0 0 0,1 1-1 0 0,-1-1 1 0 0,0 0 0 0 0,0 1-1 0 0,1-1 1 0 0,-1 0 0 0 0,0 1-1 0 0,1-1 1 0 0,-1 0 0 0 0,1 0-1 0 0,0 1 1 0 0,-1-1 0 0 0,1 0-1 0 0,0 0 1 0 0,0 0 0 0 0,0 0-1 0 0,0 0 1 0 0,0 0 0 0 0,0 0-1 0 0,0-1 1 0 0,0 1 0 0 0,0 0-1 0 0,0 0 1 0 0,0-1 0 0 0,1 1 0 0 0,-1-1-1 0 0,0 1 1 0 0,0-1 0 0 0,1 1-1 0 0,-1-1 1 0 0,0 0 0 0 0,1 0-1 0 0,-1 1 1 0 0,0-1 0 0 0,1 0-1 0 0,-1 0 1 0 0,1-1-1 0 0,106-82 1644 0 0,-37 12-1258 0 0,-60 58-330 0 0,0 1 1 0 0,1 0-1 0 0,0 1 1 0 0,0 0-1 0 0,2 0 1 0 0,-1 2-1 0 0,1-1 1 0 0,9-3-57 0 0,-22 13-2 0 0,0-1 0 0 0,0 1 1 0 0,0 0-1 0 0,0 0 0 0 0,0-1 0 0 0,0 1 0 0 0,0 0 1 0 0,0 0-1 0 0,0 0 0 0 0,0 0 0 0 0,0 0 0 0 0,0 0 1 0 0,0 1-1 0 0,-1-1 0 0 0,1 0 0 0 0,0 0 1 0 0,0 1-1 0 0,0-1 0 0 0,0 1 0 0 0,0-1 0 0 0,0 0 1 0 0,-1 1-1 0 0,1 0 0 0 0,0-1 0 0 0,0 1 1 0 0,-1-1-1 0 0,1 1 0 0 0,0 0 0 0 0,-1 0 0 0 0,1-1 1 0 0,0 1-1 0 0,-1 0 0 0 0,1 0 0 0 0,-1 0 0 0 0,0-1 1 0 0,1 1-1 0 0,-1 0 0 0 0,0 0 0 0 0,1 0 1 0 0,-1 0-1 0 0,0 0 0 0 0,0 0 0 0 0,0 0 0 0 0,0 0 2 0 0,6 49 57 0 0,-6-46-50 0 0,-12 510-880 0 0,13-451 728 0 0,-2 0 1 0 0,-4 0 0 0 0,-2-1-1 0 0,-2 0 1 0 0,-4 0 0 0 0,-2-1-1 0 0,-2-1 1 0 0,-4 0 0 0 0,-23 47 144 0 0,41-101 41 0 0,1 0 1 0 0,-1-1-1 0 0,-1 1 1 0 0,1-1-1 0 0,-1 0 1 0 0,0 0-1 0 0,0-1 1 0 0,0 1-1 0 0,-1-1 1 0 0,0 1-1 0 0,0-2 1 0 0,0 1-1 0 0,0 0 1 0 0,0-1-1 0 0,-1 0 1 0 0,0 0-1 0 0,1-1 1 0 0,-1 1-1 0 0,0-1 1 0 0,0-1-1 0 0,0 1 1 0 0,0-1-1 0 0,-1 0 1 0 0,1 0-1 0 0,-2-1-41 0 0,3 0 12 0 0,1 0 0 0 0,-1 0 0 0 0,0 0-1 0 0,0-1 1 0 0,1 0 0 0 0,-1 0 0 0 0,0 0 0 0 0,1 0-1 0 0,-1-1 1 0 0,1 0 0 0 0,0 0 0 0 0,-1 0 0 0 0,1 0-1 0 0,0-1 1 0 0,0 1 0 0 0,0-1 0 0 0,1 0 0 0 0,-1-1-1 0 0,1 1 1 0 0,0 0 0 0 0,0-1 0 0 0,0 0 0 0 0,0 0-1 0 0,0 0 1 0 0,1 0 0 0 0,-2-4-12 0 0,-5-9-17 0 0,0 0 1 0 0,1-1-1 0 0,1 0 0 0 0,1 0 0 0 0,1-1 1 0 0,0 0-1 0 0,2 0 0 0 0,0 0 1 0 0,1-1-1 0 0,0 1 0 0 0,2 0 1 0 0,1-1-1 0 0,0 1 0 0 0,1 0 0 0 0,1-1 1 0 0,1 1-1 0 0,1 0 0 0 0,0 1 1 0 0,3-4 16 0 0,-1 5-130 0 0,0 0 0 0 0,2 1 0 0 0,0 0 0 0 0,1 0 0 0 0,0 1 1 0 0,2 0-1 0 0,-1 1 0 0 0,2 0 0 0 0,0 1 0 0 0,0 1 0 0 0,10-7 130 0 0,67-38-3927 0 0,-25 30-5331 0 0,-49 23 2307 0 0</inkml:trace>
</inkml:ink>
</file>

<file path=ppt/ink/ink6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3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1 345 1128 0 0,'0'0'896'0'0,"0"0"-254"0"0,0 0 149 0 0,0 0 456 0 0,0 0 408 0 0,0 0 206 0 0,0 0-50 0 0,0 0-180 0 0,0 0-166 0 0,0 0-141 0 0,32 4-177 0 0,104 12-173 0 0,-61-23 232 0 0,-62 1-945 0 0,5 1-13 0 0,-1 0 1 0 0,1-2 0 0 0,-1 0 0 0 0,0-1 0 0 0,-1-1 0 0 0,0-1-1 0 0,0 0 1 0 0,-1-1 0 0 0,-1 0 0 0 0,0-1 0 0 0,0-1 0 0 0,-1 0 0 0 0,-1-1-1 0 0,0 0 1 0 0,8-14-249 0 0,-19 26 14 0 0,1 1 0 0 0,-1-1 0 0 0,0 0 0 0 0,0 0 0 0 0,-1 0 0 0 0,1 0 0 0 0,0 0 0 0 0,-1 0-1 0 0,1 0 1 0 0,-1 0 0 0 0,0 0 0 0 0,1 0 0 0 0,-1 0 0 0 0,0 0 0 0 0,0 0 0 0 0,-1 0 0 0 0,1 0 0 0 0,0 0-1 0 0,-1 0 1 0 0,1 0 0 0 0,-1 0 0 0 0,1 0 0 0 0,-1 0 0 0 0,0 0 0 0 0,0 0 0 0 0,0 0 0 0 0,0 0 0 0 0,0 1-1 0 0,-1-1 1 0 0,1 0 0 0 0,0 1 0 0 0,-1-1 0 0 0,1 1 0 0 0,-1 0 0 0 0,1-1 0 0 0,-1 1 0 0 0,0 0 0 0 0,0 0-1 0 0,0 0 1 0 0,1 0 0 0 0,-1 0 0 0 0,-1 0-14 0 0,-90-12-566 0 0,80 14 540 0 0,1 1 0 0 0,-1 0-1 0 0,1 0 1 0 0,-1 2 0 0 0,1-1 0 0 0,0 2 0 0 0,0 0 0 0 0,1 0 0 0 0,0 1 0 0 0,0 0 0 0 0,0 1 0 0 0,0 0 0 0 0,1 1 0 0 0,0 0 0 0 0,1 1 0 0 0,0-1 0 0 0,0 2 0 0 0,1 0-1 0 0,0 0 1 0 0,1 0 0 0 0,0 1 0 0 0,1 0 0 0 0,0 0 0 0 0,-1 4 26 0 0,5-8 3 0 0,1 0 0 0 0,0 0-1 0 0,1 0 1 0 0,-1 0 0 0 0,1 0-1 0 0,1 0 1 0 0,-1 0 0 0 0,1 0-1 0 0,1 0 1 0 0,-1 0 0 0 0,1-1-1 0 0,0 1 1 0 0,0 0 0 0 0,1-1-1 0 0,0 1 1 0 0,0-1 0 0 0,1 0-1 0 0,0 0 1 0 0,0 0 0 0 0,0-1-1 0 0,1 1 1 0 0,-1-1 0 0 0,1 0-1 0 0,1-1 1 0 0,-1 1 0 0 0,1-1-1 0 0,-1 0 1 0 0,1 0 0 0 0,0-1-1 0 0,1 1 1 0 0,-1-1 0 0 0,1-1-1 0 0,-1 1 1 0 0,1-1 0 0 0,0 0-1 0 0,0-1 1 0 0,-1 0 0 0 0,1 0-1 0 0,0 0 1 0 0,0-1 0 0 0,1 0-1 0 0,-1 0-2 0 0,178-3-183 0 0,-66-27-6016 0 0,-77 19-3341 0 0,-29 7 4187 0 0</inkml:trace>
  <inkml:trace contextRef="#ctx0" brushRef="#br0" timeOffset="420.131">666 481 5345 0 0,'0'0'1929'0'0,"0"0"-266"0"0,0 0-112 0 0,0 0-80 0 0,0 0-155 0 0,0 0-179 0 0,0 0-106 0 0,0 0 54 0 0,0 0 49 0 0,0 0-68 0 0,0 0-167 0 0,0 0-220 0 0,0 0-165 0 0,21-10-111 0 0,67-31-108 0 0,-1-23 280 0 0,66-79-193 0 0,-125 121-863 0 0,-28 22 241 0 0,-2 103-719 0 0,4-99 977 0 0,0 0 1 0 0,0-1-1 0 0,1 0 0 0 0,-1 1 0 0 0,1-1 0 0 0,-1 0 1 0 0,1 0-1 0 0,0 0 0 0 0,0-1 0 0 0,0 1 1 0 0,1-1-1 0 0,-1 0 0 0 0,0 1 0 0 0,1-2 1 0 0,0 1-1 0 0,-1 0 0 0 0,1-1 0 0 0,0 1 0 0 0,0-1 1 0 0,0 0-1 0 0,0-1 0 0 0,0 1 0 0 0,0-1 1 0 0,0 1-1 0 0,0-1 0 0 0,0 0 0 0 0,0-1 0 0 0,0 1 1 0 0,0-1-1 0 0,0 0 0 0 0,0 0 0 0 0,2 0-18 0 0,9 0 117 0 0,90-32 266 0 0,-62 10-1137 0 0,-25 12-2670 0 0,0 2-5753 0 0,-15 8 654 0 0</inkml:trace>
  <inkml:trace contextRef="#ctx0" brushRef="#br0" timeOffset="1048.252">1417 393 144 0 0,'0'0'868'0'0,"0"0"208"0"0,0 0 497 0 0,0 0 487 0 0,0 0 329 0 0,0 0 94 0 0,0 0-189 0 0,0 0-268 0 0,0 0-302 0 0,0 0-312 0 0,34 0-269 0 0,109-2-247 0 0,-68-12 175 0 0,-63 7-848 0 0,9-2-55 0 0,-1 0 1 0 0,0-2-1 0 0,-1 0 1 0 0,0-1-1 0 0,-1-1 1 0 0,0-1-1 0 0,-1 0 1 0 0,-1-2-1 0 0,0 0 1 0 0,-1 0-1 0 0,-1-1 1 0 0,1-3-169 0 0,-14 18-12 0 0,1 1 0 0 0,-1 0 0 0 0,-1-1 0 0 0,1 1 0 0 0,0 0 0 0 0,0-1 0 0 0,0 1 0 0 0,-1-1 0 0 0,1 1 0 0 0,-1-1 0 0 0,1 0 0 0 0,-1 1 0 0 0,0-1 0 0 0,1 1 0 0 0,-1-1 0 0 0,0 0 0 0 0,0 1 0 0 0,0-1 0 0 0,0 0 1 0 0,-1 1-1 0 0,1-1 0 0 0,0 0 0 0 0,-1 1 0 0 0,1-1 0 0 0,-1 1 0 0 0,1-1 0 0 0,-1 1 0 0 0,0-1 0 0 0,0 1 0 0 0,1-1 0 0 0,-1 1 0 0 0,0 0 0 0 0,0 0 0 0 0,-1-1 0 0 0,1 1 0 0 0,0 0 0 0 0,0 0 0 0 0,0 0 0 0 0,-1 0 0 0 0,1 0 0 0 0,-1 0 0 0 0,1 1 1 0 0,-1-1-1 0 0,1 0 0 0 0,-1 1 0 0 0,1-1 0 0 0,-1 1 0 0 0,1-1 0 0 0,-1 1 0 0 0,0 0 0 0 0,1 0 0 0 0,-1 0 0 0 0,0 0 0 0 0,1 0 0 0 0,-1 0 0 0 0,0 0 0 0 0,1 0 12 0 0,-12 1-137 0 0,1 0 1 0 0,0 1-1 0 0,0 0 0 0 0,0 1 0 0 0,0 0 0 0 0,0 1 0 0 0,0 1 1 0 0,1-1-1 0 0,0 2 0 0 0,0 0 0 0 0,0 0 0 0 0,-8 7 137 0 0,19-13-2 0 0,-12 6-55 0 0,1 0 0 0 0,0 1 0 0 0,1 0 1 0 0,-1 1-1 0 0,2 0 0 0 0,-1 1 0 0 0,1 0 1 0 0,0 0-1 0 0,1 1 0 0 0,0 0 0 0 0,0 0 0 0 0,1 1 1 0 0,1 0-1 0 0,0 1 0 0 0,0-1 0 0 0,1 1 1 0 0,1 0-1 0 0,0 0 0 0 0,-2 9 57 0 0,6-18 0 0 0,0 1 0 0 0,1-1-1 0 0,-1 0 1 0 0,1 0 0 0 0,0 0 0 0 0,0-1 0 0 0,0 1 0 0 0,0 0-1 0 0,0 0 1 0 0,1 0 0 0 0,-1-1 0 0 0,1 1 0 0 0,0-1 0 0 0,0 1-1 0 0,0-1 1 0 0,0 0 0 0 0,0 0 0 0 0,0 1 0 0 0,0-1 0 0 0,1-1-1 0 0,-1 1 1 0 0,1 0 0 0 0,0-1 0 0 0,-1 1 0 0 0,1-1 0 0 0,0 0 0 0 0,0 0-1 0 0,0 0 1 0 0,0 0 0 0 0,2 0 0 0 0,96 12 617 0 0,-73-13-413 0 0,-1-2 1 0 0,0-1-1 0 0,0-1 1 0 0,0-2-1 0 0,0 0 0 0 0,-1-2 1 0 0,0-1-1 0 0,25-11-204 0 0,-23 9-7 0 0,-1-1 0 0 0,1-1 0 0 0,-2-1 0 0 0,0-1 0 0 0,-1-2 0 0 0,0 0 0 0 0,-2-2 0 0 0,0 0 0 0 0,-1-2 0 0 0,-1 0 0 0 0,-1-2 0 0 0,-1 0 0 0 0,0-1 0 0 0,-2-1 0 0 0,7-14 7 0 0,-13-42-824 0 0,-14 79 749 0 0,0 1 0 0 0,0-1 0 0 0,0 1 1 0 0,0-1-1 0 0,0 1 0 0 0,-1 0 0 0 0,1 0 1 0 0,0 0-1 0 0,-1 1 0 0 0,1-1 0 0 0,-1 1 1 0 0,1 0-1 0 0,-1 0 0 0 0,1 0 0 0 0,0 0 1 0 0,-1 1-1 0 0,1-1 0 0 0,-1 1 0 0 0,1 0 1 0 0,0 0-1 0 0,-1 0 0 0 0,1 1 1 0 0,-1 0 74 0 0,-2 0-35 0 0,0-1 0 0 0,1 2 0 0 0,-1-1 0 0 0,1 1 1 0 0,0-1-1 0 0,0 1 0 0 0,0 1 0 0 0,0-1 1 0 0,0 1-1 0 0,1 0 0 0 0,-1 0 0 0 0,1 0 1 0 0,0 1-1 0 0,1-1 0 0 0,-1 1 0 0 0,1 0 0 0 0,0 0 1 0 0,0 0-1 0 0,0 1 0 0 0,1-1 0 0 0,0 1 1 0 0,0-1-1 0 0,0 1 0 0 0,1 0 0 0 0,-1-1 1 0 0,2 1-1 0 0,-1 0 0 0 0,0 4 35 0 0,5-6 15 0 0,0 1 1 0 0,-1-1-1 0 0,2 0 0 0 0,-1 0 1 0 0,0 0-1 0 0,1-1 0 0 0,0 1 1 0 0,0-1-1 0 0,0 0 1 0 0,0 0-1 0 0,0-1 0 0 0,0 0 1 0 0,1 0-1 0 0,-1 0 0 0 0,1-1 1 0 0,0 1-1 0 0,0-1-15 0 0,1 1 18 0 0,30 8 101 0 0,-30-9-87 0 0,1-1 1 0 0,-1 1-1 0 0,0 0 1 0 0,1 1-1 0 0,-1 0 1 0 0,0 0-1 0 0,0 1 1 0 0,0-1-1 0 0,-1 1 1 0 0,1 1 0 0 0,0-1-1 0 0,-1 1 1 0 0,0 1-1 0 0,0-1 1 0 0,0 1-1 0 0,-1 0 1 0 0,0 0-1 0 0,1 0 1 0 0,-2 1-1 0 0,1 0 1 0 0,-1 0 0 0 0,0 0-1 0 0,0 1 1 0 0,0-1-1 0 0,-1 1 1 0 0,0 0-1 0 0,1 4-32 0 0,-4-2-31 0 0,-1 0 1 0 0,0-1-1 0 0,0 1 0 0 0,-1-1 0 0 0,0 1 0 0 0,0-1 0 0 0,-1 0 0 0 0,0 0 0 0 0,0 0 1 0 0,-1 0-1 0 0,0 0 0 0 0,0-1 0 0 0,-1 0 0 0 0,0 0 0 0 0,-1 0 0 0 0,1 0 0 0 0,-1-1 1 0 0,0 0-1 0 0,-1 0 0 0 0,-5 3 31 0 0,4-1-1218 0 0,0 0-2229 0 0,0-3-4706 0 0,5-4 1688 0 0</inkml:trace>
  <inkml:trace contextRef="#ctx0" brushRef="#br0" timeOffset="1644.368">2922 131 11458 0 0,'0'0'1884'0'0,"0"0"-341"0"0,0 0-99 0 0,0 0-124 0 0,0 0-270 0 0,0 0-300 0 0,0 0-281 0 0,0 0-196 0 0,0 0-125 0 0,0 0-71 0 0,-27 7-66 0 0,-85 21-46 0 0,108-28 32 0 0,1 1 0 0 0,-1 0 0 0 0,1 0 0 0 0,-1 1 0 0 0,1-1 0 0 0,0 0 0 0 0,0 1 0 0 0,0 0 0 0 0,0 0 0 0 0,0 0 0 0 0,0 0 0 0 0,0 0 0 0 0,1 1 0 0 0,-1-1 0 0 0,1 1 0 0 0,0 0 0 0 0,-1 0 0 0 0,1 0 0 0 0,-1 2 3 0 0,-5 7-23 0 0,-2 0-57 0 0,0 0-1 0 0,0 0 0 0 0,2 1 1 0 0,-1 0-1 0 0,2 1 0 0 0,0 0 1 0 0,0 0-1 0 0,1 1 0 0 0,1-1 0 0 0,0 1 1 0 0,2 0-1 0 0,-1 1 0 0 0,2-1 1 0 0,0 1-1 0 0,1-1 0 0 0,0 6 81 0 0,3-18 8 0 0,-1 0 0 0 0,1 0-1 0 0,0 0 1 0 0,0-1 0 0 0,0 1-1 0 0,1-1 1 0 0,-1 1 0 0 0,1-1-1 0 0,-1 0 1 0 0,1 0 0 0 0,0 0-1 0 0,0 0 1 0 0,0-1 0 0 0,0 1-1 0 0,0-1 1 0 0,0 0 0 0 0,0 0-1 0 0,0 0 1 0 0,0 0 0 0 0,1 0-1 0 0,-1-1 1 0 0,0 1 0 0 0,1-1-1 0 0,-1 0 1 0 0,0 0 0 0 0,1 0-1 0 0,-1 0 1 0 0,1-1-1 0 0,-1 0 1 0 0,0 1 0 0 0,0-1-1 0 0,1 0 1 0 0,-1-1 0 0 0,0 1-1 0 0,2-1-7 0 0,32-17 225 0 0,0-1 0 0 0,-1-2-1 0 0,0-2 1 0 0,-2-1 0 0 0,28-27-225 0 0,-46 39 51 0 0,-12 9-28 0 0,1 0 0 0 0,0-1 0 0 0,1 2 0 0 0,-1-1 0 0 0,1 0 1 0 0,-1 1-1 0 0,1 0 0 0 0,0 1 0 0 0,0-1 0 0 0,1 1 0 0 0,-1 0 0 0 0,0 1 0 0 0,1-1 0 0 0,-1 1 0 0 0,1 1 0 0 0,-1-1 0 0 0,1 1 0 0 0,-1 0 0 0 0,3 1-23 0 0,-6 1 1 0 0,0 1 0 0 0,0 0 0 0 0,0 0 0 0 0,-1 0-1 0 0,1 0 1 0 0,-1 1 0 0 0,0-1 0 0 0,0 0 0 0 0,0 1 0 0 0,0 0 0 0 0,-1-1 0 0 0,1 1 0 0 0,-1 0 0 0 0,0 0 0 0 0,0 0 0 0 0,-1-1 0 0 0,1 2-1 0 0,2 5 6 0 0,9 49 7 0 0,-3 0-1 0 0,-2 0 1 0 0,-2 1-1 0 0,-4 0 0 0 0,-1-1 1 0 0,-4 2-13 0 0,4-43 1 0 0,-1-4 22 0 0,0 1-1 0 0,-1 0 1 0 0,0-1-1 0 0,-1 1 0 0 0,0-1 1 0 0,-2 0-1 0 0,0 0 0 0 0,0-1 1 0 0,-1 1-1 0 0,-1-1 0 0 0,0 0 1 0 0,0-1-1 0 0,-2 1 0 0 0,1-2 1 0 0,-2 1-1 0 0,0-1 1 0 0,-9 8-23 0 0,9-11 43 0 0,1-2 0 0 0,-1 1 0 0 0,0-1 1 0 0,-1-1-1 0 0,1 0 0 0 0,-1-1 0 0 0,0 1 1 0 0,0-2-1 0 0,-1 0 0 0 0,1 0 0 0 0,-1-1 1 0 0,1-1-1 0 0,-1 0 0 0 0,0 0 0 0 0,0-1 1 0 0,-8-1-44 0 0,16 0 6 0 0,0 0 0 0 0,0 0-1 0 0,1 0 1 0 0,-1 0 0 0 0,0-1 0 0 0,1 0 0 0 0,-1 1 0 0 0,1-1 0 0 0,0 0 0 0 0,-1-1 0 0 0,1 1 0 0 0,0-1 0 0 0,0 1-1 0 0,1-1 1 0 0,-1 0 0 0 0,0 0 0 0 0,1 0 0 0 0,0 0 0 0 0,0-1 0 0 0,0 1 0 0 0,0-1 0 0 0,0 1 0 0 0,1-1 0 0 0,-1 1-1 0 0,1-1 1 0 0,0 0 0 0 0,0 0 0 0 0,1 0 0 0 0,-1 0 0 0 0,1-2-6 0 0,-2-4-31 0 0,2 1 0 0 0,-1-1 1 0 0,1 0-1 0 0,1 0 0 0 0,-1 0 0 0 0,2 0 0 0 0,-1 0 1 0 0,2 0-1 0 0,-1 1 0 0 0,1-1 0 0 0,3-6 31 0 0,18-25-175 0 0,2 0-1 0 0,1 2 1 0 0,2 1-1 0 0,2 2 1 0 0,1 1-1 0 0,26-22 176 0 0,16-19-1861 0 0,-48 49-107 0 0,-8 8-929 0 0,0 0-3391 0 0,-10 9-1556 0 0</inkml:trace>
  <inkml:trace contextRef="#ctx0" brushRef="#br0" timeOffset="2308.172">3357 187 5057 0 0,'0'0'1628'0'0,"0"0"-193"0"0,0 0 154 0 0,0 0 147 0 0,0 0-33 0 0,0 0-221 0 0,0 0-329 0 0,0 0-274 0 0,0 0-229 0 0,0 0-210 0 0,0 0-173 0 0,0 0-135 0 0,0 0-47 0 0,0 5-10 0 0,-17 100-14 0 0,17-84-55 0 0,-1-18-10 0 0,0 0 0 0 0,0 0 0 0 0,0 1 1 0 0,1-1-1 0 0,-1 0 0 0 0,1 1 0 0 0,0-1 1 0 0,0 0-1 0 0,0 0 0 0 0,1 1 0 0 0,-1-1 0 0 0,1 0 1 0 0,0 0-1 0 0,-1 1 0 0 0,1-1 0 0 0,1 0 1 0 0,-1 0-1 0 0,0 0 0 0 0,1 0 0 0 0,0 0 1 0 0,0-1-1 0 0,-1 1 0 0 0,1 0 0 0 0,1-1 1 0 0,-1 1-1 0 0,0-1 0 0 0,1 0 0 0 0,-1 0 1 0 0,1 0-1 0 0,0 0 0 0 0,0 0 0 0 0,-1-1 1 0 0,1 1-1 0 0,0-1 0 0 0,0 0 0 0 0,1 0 1 0 0,1 1 3 0 0,4-3 153 0 0,0-1 0 0 0,1 0 1 0 0,-1 0-1 0 0,0-1 1 0 0,0 0-1 0 0,0 0 1 0 0,-1-1-1 0 0,1-1 0 0 0,-1 1 1 0 0,0-1-1 0 0,0-1 1 0 0,-1 1-1 0 0,0-1 1 0 0,0-1-1 0 0,0 1 0 0 0,0-1 1 0 0,-1 0-1 0 0,0-1 1 0 0,-1 1-1 0 0,1-2-153 0 0,117-149 1294 0 0,-123 157-1296 0 0,1 1 1 0 0,-1 0-1 0 0,1-1 1 0 0,-1 1-1 0 0,1 0 1 0 0,-1 0-1 0 0,1-1 1 0 0,-1 1-1 0 0,1 0 1 0 0,0 0-1 0 0,-1 0 1 0 0,1 0-1 0 0,-1-1 0 0 0,1 1 1 0 0,0 0-1 0 0,-1 0 1 0 0,1 0-1 0 0,0 1 1 0 0,-1-1-1 0 0,1 0 1 0 0,-1 0-1 0 0,1 0 1 0 0,-1 0-1 0 0,1 0 1 0 0,0 1-1 0 0,-1-1 1 0 0,1 0-1 0 0,-1 1 1 0 0,1-1-1 0 0,-1 0 0 0 0,1 1 1 0 0,-1-1-1 0 0,1 0 1 0 0,-1 1-1 0 0,0-1 1 0 0,1 1-1 0 0,-1-1 1 0 0,0 1-1 0 0,1-1 1 0 0,-1 1-1 0 0,0-1 1 0 0,1 1-1 0 0,-1-1 1 0 0,0 1-1 0 0,0 0 1 0 0,0-1-1 0 0,1 1 1 0 0,-1-1-1 0 0,0 1 0 0 0,0 0 1 0 0,0-1-1 0 0,0 1 1 0 0,0-1-1 0 0,0 1 2 0 0,10 34 4 0 0,5 54-186 0 0,-3 1-1 0 0,-5 1 1 0 0,-3 0 0 0 0,-9 82 182 0 0,3-139-133 0 0,-1 0-1 0 0,-1 0 1 0 0,-2-1 0 0 0,-2 0 0 0 0,-1 0 0 0 0,-11 26 133 0 0,20-57 32 0 0,-1 1-1 0 0,1-1 1 0 0,-1 0 0 0 0,1 0 0 0 0,-1 0-1 0 0,0 0 1 0 0,0 0 0 0 0,0 0 0 0 0,0 0-1 0 0,0 0 1 0 0,0 0 0 0 0,0 0 0 0 0,-1 0 0 0 0,1-1-1 0 0,-1 1 1 0 0,1 0 0 0 0,-1-1 0 0 0,0 1-1 0 0,1-1 1 0 0,-1 0 0 0 0,0 0 0 0 0,0 1-1 0 0,0-1 1 0 0,0-1 0 0 0,0 1 0 0 0,0 0-1 0 0,-1 0 1 0 0,1-1 0 0 0,0 1 0 0 0,0-1 0 0 0,0 0-1 0 0,-1 0 1 0 0,1 1 0 0 0,0-1 0 0 0,0-1-1 0 0,-1 1 1 0 0,1 0 0 0 0,0-1 0 0 0,0 1-1 0 0,0-1 1 0 0,-1 1 0 0 0,1-1 0 0 0,0 0-1 0 0,0 0 1 0 0,0 0 0 0 0,0 0 0 0 0,1 0 0 0 0,-1-1-1 0 0,0 1 1 0 0,0-1 0 0 0,1 1 0 0 0,-1-1-1 0 0,1 1 1 0 0,-1-1 0 0 0,1 0-32 0 0,-4-7 40 0 0,2 0 0 0 0,-1 0 0 0 0,1 0 0 0 0,1 0 0 0 0,-1-1-1 0 0,2 1 1 0 0,-1-1 0 0 0,1 1 0 0 0,1-1 0 0 0,-1 1 0 0 0,2-1 0 0 0,-1 0 0 0 0,2 1 0 0 0,-1-1 0 0 0,1 1 0 0 0,0-1 0 0 0,1 1 0 0 0,0 0 0 0 0,5-8-40 0 0,7-2-49 0 0,0 0 1 0 0,2 0-1 0 0,0 2 1 0 0,2 0 0 0 0,-1 1-1 0 0,2 1 1 0 0,0 1-1 0 0,1 0 1 0 0,0 2-1 0 0,1 0 1 0 0,1 2 0 0 0,-1 0-1 0 0,2 2 1 0 0,-1 0-1 0 0,1 2 1 0 0,11-2 48 0 0,41-12-1491 0 0,-39 10-2547 0 0,0 0-6753 0 0,-25 6 4386 0 0</inkml:trace>
</inkml:ink>
</file>

<file path=ppt/ink/ink6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1.1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0 795 8738 0 0,'0'0'1664'0'0,"0"0"-205"0"0,0 0-111 0 0,0 0-66 0 0,0 0-116 0 0,0 0-222 0 0,0 0-213 0 0,0 0-190 0 0,0 0-159 0 0,0 0-128 0 0,0 0-82 0 0,0 0-28 0 0,0 0-17 0 0,11-28-19 0 0,35-89-12 0 0,-39 98-83 0 0,0 1 0 0 0,1 1-1 0 0,1-1 1 0 0,1 1 0 0 0,0 1 0 0 0,1-1-1 0 0,9-8-12 0 0,-19 23-4 0 0,1 0-35 0 0,0 0 1 0 0,-1-1-1 0 0,1 1 0 0 0,0 0 0 0 0,0 0 0 0 0,1 0 0 0 0,-1 1 0 0 0,0-1 0 0 0,1 0 0 0 0,-1 1 0 0 0,1-1 0 0 0,-1 1 0 0 0,1 0 0 0 0,0 0 0 0 0,-1 0 0 0 0,1 0 0 0 0,0 1 1 0 0,0-1-1 0 0,0 1 0 0 0,2-1 39 0 0,14 45-470 0 0,28 81 618 0 0,-45-121-78 0 0,1-1 1 0 0,-1 0 0 0 0,1 1-1 0 0,-1-1 1 0 0,1 0 0 0 0,0 0-1 0 0,0-1 1 0 0,1 1 0 0 0,-1-1-1 0 0,1 1 1 0 0,-1-1 0 0 0,1 0-1 0 0,-1-1 1 0 0,1 1 0 0 0,0 0-1 0 0,0-1 1 0 0,0 0 0 0 0,0 0-1 0 0,0 0 1 0 0,0-1-1 0 0,0 1 1 0 0,1-1 0 0 0,-1 0-1 0 0,0 0 1 0 0,0 0 0 0 0,0-1-1 0 0,0 1 1 0 0,0-1 0 0 0,0 0-1 0 0,4-2-70 0 0,-3 1-44 0 0,-1 0 1 0 0,0 0-1 0 0,1 0 0 0 0,-1-1 0 0 0,0 1 0 0 0,0-1 0 0 0,-1 0 1 0 0,1 0-1 0 0,-1-1 0 0 0,1 1 0 0 0,-1-1 0 0 0,0 0 0 0 0,0 0 1 0 0,0 0-1 0 0,-1 0 0 0 0,0 0 0 0 0,0 0 0 0 0,0-1 0 0 0,0 1 1 0 0,0-1-1 0 0,-1 0 0 0 0,0 1 0 0 0,1-4 44 0 0,3-5-3586 0 0,-1 4-3074 0 0,-2 5-578 0 0</inkml:trace>
  <inkml:trace contextRef="#ctx0" brushRef="#br0" timeOffset="336.067">648 700 2561 0 0,'0'0'1725'0'0,"0"0"189"0"0,0 0 338 0 0,0 0 141 0 0,0 0-189 0 0,0 0-370 0 0,0 0-416 0 0,0 0-365 0 0,32-16-266 0 0,101-48-221 0 0,-66 21 139 0 0,-61 39-639 0 0,-1-1 0 0 0,0 1 0 0 0,0-1 0 0 0,0 0 0 0 0,0 0 0 0 0,-1 0 0 0 0,0-1 0 0 0,0 0 0 0 0,-1 0 0 0 0,1 0 0 0 0,-1 0 0 0 0,0 0 0 0 0,-1-1 0 0 0,0 1 0 0 0,0-1 0 0 0,0 1 0 0 0,-1-1 0 0 0,0 0 0 0 0,0 0 0 0 0,0-5-66 0 0,-3 9-26 0 0,0 0-1 0 0,0 0 0 0 0,0 0 0 0 0,-1 0 0 0 0,1 0 0 0 0,-1 0 0 0 0,1 1 0 0 0,-1-1 0 0 0,0 1 0 0 0,0 0 0 0 0,0 0 0 0 0,0 0 0 0 0,-1 0 1 0 0,1 1-1 0 0,0-1 0 0 0,-1 1 0 0 0,0 0 0 0 0,1 0 0 0 0,-1 0 0 0 0,1 0 0 0 0,-1 0 0 0 0,0 1 0 0 0,1 0 0 0 0,-1 0 0 0 0,0 0 1 0 0,0 0-1 0 0,-2 1 27 0 0,-1-1-46 0 0,-1 0 0 0 0,1 0 0 0 0,0 0 0 0 0,0 1 0 0 0,0 1 0 0 0,0-1 0 0 0,0 1 0 0 0,1 0 0 0 0,-1 0 0 0 0,0 1 0 0 0,1 0 0 0 0,0 0 0 0 0,-1 1 0 0 0,1-1 0 0 0,1 2 1 0 0,-1-1-1 0 0,0 0 0 0 0,1 1 0 0 0,0 0 0 0 0,-4 6 46 0 0,4-7-1 0 0,1 1 0 0 0,0 0-1 0 0,1 1 1 0 0,-1-1 0 0 0,1 1 0 0 0,0 0 0 0 0,0-1 0 0 0,0 1 0 0 0,1 1 0 0 0,0-1 0 0 0,1 0 0 0 0,-1 0 0 0 0,1 1-1 0 0,0-1 1 0 0,1 1 0 0 0,-1-1 0 0 0,1 1 0 0 0,0-1 0 0 0,1 1 0 0 0,0-1 0 0 0,0 1 0 0 0,0-1 0 0 0,1 0-1 0 0,0 0 1 0 0,0 0 0 0 0,1 1 0 0 0,-1-2 0 0 0,1 1 0 0 0,1 0 0 0 0,-1-1 0 0 0,1 1 0 0 0,0-1 0 0 0,0 0 0 0 0,0 0-1 0 0,1-1 1 0 0,0 1 0 0 0,0-1 0 0 0,0 0 0 0 0,0 0 1 0 0,12 5 59 0 0,1 1 1 0 0,0-2-1 0 0,1-1 1 0 0,0 0-1 0 0,0-1 1 0 0,0-1-1 0 0,0-1 0 0 0,1 0 1 0 0,16-1-60 0 0,-8-1-94 0 0,-1-2 0 0 0,1-1 0 0 0,-1-1 0 0 0,0-2 1 0 0,25-5 93 0 0,68-37-4486 0 0,-70 18-981 0 0,-18 6-1169 0 0,-16 10 4115 0 0</inkml:trace>
  <inkml:trace contextRef="#ctx0" brushRef="#br0" timeOffset="664.742">1668 0 13691 0 0,'0'0'724'0'0,"0"0"-298"0"0,0 0-5 0 0,0 0 248 0 0,0 0 232 0 0,0 0 93 0 0,0 0-113 0 0,0 0-183 0 0,0 0-133 0 0,0 0-72 0 0,0 0-36 0 0,0 0-18 0 0,0 0-3 0 0,-2 28-42 0 0,-7 89-49 0 0,7-83-89 0 0,2 0 1 0 0,1 0-1 0 0,1-1 0 0 0,2 1 0 0 0,6 20-256 0 0,0 1 142 0 0,22 158-161 0 0,-18-147-1676 0 0,-13-65 955 0 0,-1-1-261 0 0,0 0-296 0 0,0 0-398 0 0,-13 0-9284 0 0,9 0 4448 0 0</inkml:trace>
  <inkml:trace contextRef="#ctx0" brushRef="#br0" timeOffset="911.024">1467 328 9442 0 0,'0'0'1987'0'0,"0"0"-804"0"0,0 0-610 0 0,0 0-24 0 0,0 0 287 0 0,0 0 261 0 0,0 0 96 0 0,0 0-89 0 0,0 0-208 0 0,0 0-184 0 0,0 0-114 0 0,0 0-109 0 0,0 0-98 0 0,24 14-72 0 0,75 44-71 0 0,-4-29 119 0 0,-73-27-322 0 0,177 6-796 0 0,-134-14-3966 0 0,-1-7-6575 0 0,-52 9 6023 0 0</inkml:trace>
  <inkml:trace contextRef="#ctx0" brushRef="#br0" timeOffset="1075.924">2137 519 3353 0 0,'0'0'1912'0'0,"0"0"-577"0"0,0 0-252 0 0,0 0 47 0 0,0 0 50 0 0,0 0-68 0 0,0 0-225 0 0,0 0-282 0 0,0 0-226 0 0,0 0-163 0 0,0 0-141 0 0,13 31-205 0 0,40 93-207 0 0,-29-86-2844 0 0,-18-39-4128 0 0,-4 1 4999 0 0</inkml:trace>
  <inkml:trace contextRef="#ctx0" brushRef="#br0" timeOffset="1341.759">2071 228 15147 0 0,'0'0'1232'0'0,"0"0"-583"0"0,0 0-473 0 0,0 0-160 0 0,0 0-8 0 0,0 0-32 0 0,0 0-48 0 0,0 0-24 0 0,0 0-128 0 0,0 0-144 0 0,0 0-305 0 0,0 0-527 0 0,0 0-928 0 0,112 78-1377 0 0,-101-67-1280 0 0,-5 0 632 0 0</inkml:trace>
  <inkml:trace contextRef="#ctx0" brushRef="#br0" timeOffset="1596.351">2745 376 0 0 0,'0'0'1799'0'0,"0"0"744"0"0,0 0 398 0 0,0 0 180 0 0,0 0-157 0 0,0 0-422 0 0,0 0-538 0 0,0 0-510 0 0,0 0-376 0 0,0 0-283 0 0,0 0-219 0 0,0 0-172 0 0,0 0-136 0 0,-4 0-89 0 0,-11 5-162 0 0,1 1 1 0 0,0 1 0 0 0,0 0 0 0 0,0 1 0 0 0,1 0 0 0 0,1 1 0 0 0,-1 0 0 0 0,1 1 0 0 0,1 1 0 0 0,0 0-1 0 0,0 0 1 0 0,-4 8-58 0 0,8-12 3 0 0,0 1 0 0 0,1 0 0 0 0,0 0 0 0 0,1 0 1 0 0,-1 1-1 0 0,2 0 0 0 0,-1 0 0 0 0,1 0 0 0 0,1 0 0 0 0,0 1 0 0 0,0 0 0 0 0,0-1 0 0 0,2 1 0 0 0,-1 0 0 0 0,1 7-3 0 0,0-12 0 0 0,1 0 1 0 0,0-1 0 0 0,0 1-1 0 0,0 0 1 0 0,1-1-1 0 0,-1 1 1 0 0,1 0 0 0 0,0-1-1 0 0,1 1 1 0 0,-1-1 0 0 0,1 0-1 0 0,0 1 1 0 0,0-1-1 0 0,0 0 1 0 0,1 0 0 0 0,-1 0-1 0 0,1 0 1 0 0,0-1 0 0 0,0 1-1 0 0,0-1 1 0 0,1 0-1 0 0,-1 0 1 0 0,1 0 0 0 0,0 0-1 0 0,0 0 1 0 0,0-1 0 0 0,0 0-1 0 0,0 0 1 0 0,0 0-1 0 0,1 0 0 0 0,10 2-74 0 0,0 0-1 0 0,-1-1 0 0 0,1 0 1 0 0,0-2-1 0 0,0 0 0 0 0,0 0 0 0 0,0-2 1 0 0,0 1-1 0 0,0-2 0 0 0,0 0 1 0 0,0-1-1 0 0,12-4 75 0 0,16-7-4292 0 0,-2-3-3902 0 0,-26 9-2130 0 0</inkml:trace>
</inkml:ink>
</file>

<file path=ppt/ink/ink6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0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41 0 0 0,'0'0'679'0'0,"0"0"520"0"0,0 0 333 0 0,0 0 170 0 0,0 0-31 0 0,0 0-167 0 0,0 0-288 0 0,0 0-321 0 0,0 0-225 0 0,-2-7-141 0 0,-5-20-78 0 0,5 21-26 0 0,3 17 1018 0 0,18 188 3522 0 0,12 286-2919 0 0,-33-256-2493 0 0,6-271-8784 0 0,44-77-1773 0 0,-39 96 10759 0 0</inkml:trace>
  <inkml:trace contextRef="#ctx0" brushRef="#br0" timeOffset="396.176">421 141 1376 0 0,'0'0'959'0'0,"0"0"-40"0"0,0 0 13 0 0,0 0 174 0 0,0 0 221 0 0,0 0 114 0 0,-32 36 6 0 0,-96 117-124 0 0,65-60 635 0 0,56-81-1679 0 0,1 0-1 0 0,0 0 1 0 0,0 1-1 0 0,2 0 1 0 0,-1 0 0 0 0,2 1-1 0 0,0-1 1 0 0,0 1-1 0 0,1-1 1 0 0,1 3-279 0 0,3-13 87 0 0,0 0 1 0 0,0 0-1 0 0,0 0 1 0 0,1 0-1 0 0,-1-1 1 0 0,1 1-1 0 0,0-1 1 0 0,0 0-1 0 0,0 1 1 0 0,0-1-1 0 0,0 0 1 0 0,0-1-1 0 0,1 1 1 0 0,-1-1-1 0 0,0 1 1 0 0,1-1-1 0 0,-1 0 1 0 0,1 0-1 0 0,0 0 1 0 0,-1-1-1 0 0,1 1 1 0 0,0-1-1 0 0,-1 0 1 0 0,4 0-88 0 0,8 2 277 0 0,69 7 761 0 0,37 11-59 0 0,-114-15-892 0 0,0 0 0 0 0,-1 1 0 0 0,1-1 0 0 0,-1 1-1 0 0,0 1 1 0 0,-1-1 0 0 0,1 1 0 0 0,-1 0 0 0 0,-1 0 0 0 0,1 0-1 0 0,-1 1 1 0 0,0 0 0 0 0,-1 0 0 0 0,0 0 0 0 0,0 0 0 0 0,-1 0-1 0 0,0 0 1 0 0,0 1 0 0 0,-1-1 0 0 0,0 1 0 0 0,-1-1 0 0 0,0 1-1 0 0,0 0 1 0 0,0-1 0 0 0,-1 1 0 0 0,-1-1 0 0 0,-1 7-87 0 0,-10 12-350 0 0,13-27 70 0 0,0 0-108 0 0,0 0-140 0 0,0 0-204 0 0,0 0-220 0 0,6-25-13585 0 0,-1 17 9991 0 0</inkml:trace>
  <inkml:trace contextRef="#ctx0" brushRef="#br0" timeOffset="643.66">835 660 3937 0 0,'0'0'1388'0'0,"0"0"-292"0"0,0 0-118 0 0,0 0 117 0 0,0 0 100 0 0,0 0-70 0 0,0 0-279 0 0,0 0-350 0 0,0 0-273 0 0,0 0-162 0 0,0 0-117 0 0,0 0-116 0 0,1 29-157 0 0,5 89-277 0 0,2-89-2171 0 0,4-36-3391 0 0,-10 3 3836 0 0</inkml:trace>
  <inkml:trace contextRef="#ctx0" brushRef="#br0" timeOffset="796.681">770 100 6401 0 0,'0'0'4753'0'0,"0"0"-3552"0"0,0 0-577 0 0,0 0-520 0 0,0 0-160 0 0,0 0 0 0 0,0 0 24 0 0,0 0 16 0 0,0 0-24 0 0,0 0-88 0 0,0 0-256 0 0,0 0-609 0 0,0 0-1263 0 0,0 0-2025 0 0,70 188-560 0 0</inkml:trace>
</inkml:ink>
</file>

<file path=ppt/ink/ink6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2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136 531 1592 0 0,'0'0'1019'0'0,"0"0"-341"0"0,0 0-50 0 0,0 0 187 0 0,0 0 234 0 0,0 0 138 0 0,0 0-88 0 0,0 0-249 0 0,0 0-257 0 0,0 0-166 0 0,0 0-67 0 0,-11 13 4 0 0,-36 42 77 0 0,17 5 569 0 0,21-39-732 0 0,1 0 0 0 0,0 0 0 0 0,2 1 0 0 0,1 0 0 0 0,1 0 0 0 0,0 0 0 0 0,2 1 0 0 0,1-1 0 0 0,0 3-278 0 0,2-22 60 0 0,-1 1 0 0 0,1-1 0 0 0,0 0 0 0 0,0 0 0 0 0,1 0 0 0 0,-1 0 0 0 0,0 0 0 0 0,1-1 0 0 0,0 1 0 0 0,-1 0 1 0 0,1-1-1 0 0,0 1 0 0 0,1-1 0 0 0,-1 0 0 0 0,0 0 0 0 0,1 1 0 0 0,-1-1 0 0 0,1-1 0 0 0,-1 1 0 0 0,1 0 0 0 0,0-1 0 0 0,0 1 0 0 0,0-1 0 0 0,0 0 1 0 0,0 0-1 0 0,0 0 0 0 0,0 0 0 0 0,0-1 0 0 0,0 1 0 0 0,1-1 0 0 0,-1 0 0 0 0,0 0 0 0 0,0 0 0 0 0,0 0 0 0 0,1-1 0 0 0,-1 1 0 0 0,0-1 0 0 0,0 0 1 0 0,0 0-1 0 0,0 0 0 0 0,0 0 0 0 0,0 0 0 0 0,0-1 0 0 0,-1 1 0 0 0,1-1 0 0 0,0 0-60 0 0,9-4 33 0 0,0 0 0 0 0,-1-1 0 0 0,0 0 0 0 0,-1-1 0 0 0,1 0 0 0 0,-1-1 0 0 0,-1 0 0 0 0,0 0 0 0 0,0-1 0 0 0,-1-1 0 0 0,0 1-1 0 0,-1-1 1 0 0,0 0 0 0 0,-1-1 0 0 0,0 1 0 0 0,0-2 0 0 0,-2 1 0 0 0,1 0 0 0 0,-2-1 0 0 0,1 0 0 0 0,-2 1 0 0 0,0-1 0 0 0,0 0 0 0 0,-1-14-33 0 0,-16-52-3399 0 0,13 74 2822 0 0,-1 0 0 0 0,1 0 1 0 0,-1 0-1 0 0,0 0 0 0 0,0 1 0 0 0,0-1 0 0 0,-1 1 1 0 0,0 0-1 0 0,0 0 0 0 0,0 0 0 0 0,0 1 1 0 0,0-1-1 0 0,-1 1 0 0 0,1 0 0 0 0,-1 0 0 0 0,0 1 1 0 0,0-1-1 0 0,0 1 0 0 0,0 0 0 0 0,-1 0 1 0 0,0 1 576 0 0,-3-2-220 0 0,1 1-1 0 0,-1 1 1 0 0,0-1 0 0 0,0 1 0 0 0,0 1 0 0 0,0 0 0 0 0,0 0 0 0 0,1 1 0 0 0,-1 0 0 0 0,0 0 0 0 0,-7 3 220 0 0,16-4 34 0 0,1 0 1 0 0,-1 0-1 0 0,0 0 0 0 0,1 0 1 0 0,-1 0-1 0 0,0 0 1 0 0,1 0-1 0 0,-1 0 0 0 0,0 0 1 0 0,1 1-1 0 0,-1-1 0 0 0,0 0 1 0 0,0 0-1 0 0,1 0 0 0 0,-1 1 1 0 0,0-1-1 0 0,0 0 0 0 0,1 0 1 0 0,-1 1-1 0 0,0-1 0 0 0,0 0 1 0 0,0 0-1 0 0,1 1 0 0 0,-1-1 1 0 0,0 0-1 0 0,0 1 1 0 0,0-1-1 0 0,0 0 0 0 0,0 0 1 0 0,1 1-1 0 0,-1-1 0 0 0,0 0 1 0 0,0 1-1 0 0,0-1 0 0 0,0 0 1 0 0,0 1-1 0 0,0-1 0 0 0,0 0 1 0 0,0 1-1 0 0,0-1 0 0 0,0 0 1 0 0,-1 1-1 0 0,1-1 1 0 0,0 0-1 0 0,0 1 0 0 0,0-1 1 0 0,0 0-1 0 0,0 1 0 0 0,-1-1 1 0 0,1 0-1 0 0,0 0 0 0 0,0 1 1 0 0,0-1-1 0 0,-1 0 0 0 0,1 0 1 0 0,0 1-1 0 0,0-1 0 0 0,-1 0 1 0 0,1 0-1 0 0,0 0 1 0 0,-1 1-1 0 0,1-1 0 0 0,0 0 1 0 0,-1 0-1 0 0,1 0 0 0 0,0 0-34 0 0,29 8 2115 0 0,109-9 4229 0 0,4-46-2344 0 0,-119 36-3823 0 0,-1-1 0 0 0,1-1 0 0 0,-2-1 0 0 0,0-1 0 0 0,-1 0 1 0 0,0-2-1 0 0,-2 0 0 0 0,0-2 0 0 0,-1 0 0 0 0,0-1 0 0 0,-2 0 0 0 0,0-1 0 0 0,-2-1 1 0 0,0 0-1 0 0,-2-1 0 0 0,0 0 0 0 0,-1-1 0 0 0,-2 0 0 0 0,0-1 0 0 0,-2 1 0 0 0,0-2-177 0 0,-4-18 163 0 0,-2 43-207 0 0,0 28-436 0 0,-14 928-706 0 0,-27-601 1316 0 0,40-347-364 0 0,1-8 309 0 0,0 1 0 0 0,-1 0 0 0 0,1 0 0 0 0,0 0 0 0 0,-1 0-1 0 0,1 0 1 0 0,-1-1 0 0 0,1 1 0 0 0,0 0 0 0 0,-1 0 0 0 0,1 0 0 0 0,-1 0-1 0 0,1 0 1 0 0,0 0 0 0 0,-1 0 0 0 0,1 0 0 0 0,-1 1 0 0 0,1-1 0 0 0,0 0-1 0 0,-1 0 1 0 0,1 0 0 0 0,0 0 0 0 0,-1 0 0 0 0,1 1 0 0 0,-1-1 0 0 0,1 0-1 0 0,0 0 1 0 0,0 1 0 0 0,-1-1 0 0 0,1 0 0 0 0,0 0 0 0 0,-1 1 0 0 0,1-1-1 0 0,0 0 1 0 0,0 1 0 0 0,0-1 0 0 0,-1 0 0 0 0,1 1-75 0 0,-1-93 329 0 0,75-227-941 0 0,-44 222-1743 0 0,-5 36-5451 0 0,-14 41 535 0 0</inkml:trace>
</inkml:ink>
</file>

<file path=ppt/ink/ink6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6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98 0 10674 0 0,'0'0'2209'0'0,"0"0"-914"0"0,0 0-531 0 0,0 0-40 0 0,0 0 164 0 0,0 0 191 0 0,0 0 37 0 0,0 0-115 0 0,0 0-181 0 0,0 0-192 0 0,0 0-133 0 0,0 0-61 0 0,-5 36-32 0 0,-19 112-30 0 0,-4 213 813 0 0,25-275-1169 0 0,3-50-109 0 0,-2 0 0 0 0,-1 0 0 0 0,-2 0 0 0 0,-8 30 93 0 0,12-60-725 0 0,-5 11 720 0 0,-1-12-8764 0 0,7-7 3302 0 0,0-2 1765 0 0,0 3 1883 0 0,0-3-1424 0 0</inkml:trace>
</inkml:ink>
</file>

<file path=ppt/ink/ink6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09.8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1 255 9242 0 0,'0'0'2334'0'0,"0"0"-1139"0"0,0 0-639 0 0,0 0 91 0 0,0 0 276 0 0,0 0 193 0 0,0 0-19 0 0,0 0-155 0 0,0 0-186 0 0,0 0-159 0 0,0 0-99 0 0,31-8-77 0 0,100-26-53 0 0,4-10 325 0 0,73-44-1911 0 0,-129 33-9230 0 0,-64 41 4202 0 0,-5 3 2773 0 0</inkml:trace>
</inkml:ink>
</file>

<file path=ppt/ink/ink6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0.3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0 6457 0 0,'0'0'1439'0'0,"0"0"-252"0"0,0 0 148 0 0,0 0 287 0 0,0 0 132 0 0,-8 34-71 0 0,-25 108-284 0 0,22-101-823 0 0,2 0 1 0 0,2 0-1 0 0,1 1 1 0 0,2 0-1 0 0,3 0 1 0 0,1 0-1 0 0,3 14-576 0 0,-4-53 25 0 0,1 0-1 0 0,0 1 1 0 0,1-1-1 0 0,-1 0 1 0 0,0 1 0 0 0,1-1-1 0 0,0 0 1 0 0,0 0-1 0 0,0 0 1 0 0,0 1 0 0 0,0-1-1 0 0,1 0 1 0 0,-1 0-1 0 0,1-1 1 0 0,0 1 0 0 0,0 0-1 0 0,0-1 1 0 0,0 1-1 0 0,1-1 1 0 0,-1 1 0 0 0,0-1-1 0 0,1 0 1 0 0,0 0-1 0 0,0 0 1 0 0,-1 0-1 0 0,1-1 1 0 0,0 1 0 0 0,0-1-1 0 0,0 0 1 0 0,1 0-1 0 0,-1 0 1 0 0,1 0-25 0 0,3-2 52 0 0,0-1 0 0 0,-1 0 0 0 0,1 0 1 0 0,-1 0-1 0 0,1-1 0 0 0,-1 0 0 0 0,0-1 0 0 0,0 1 0 0 0,0-1 0 0 0,-1 0 0 0 0,1-1 1 0 0,-1 1-1 0 0,0-1 0 0 0,2-3-52 0 0,14-10 25 0 0,91-69-235 0 0,-111 86 198 0 0,-1 1-1 0 0,1-1 0 0 0,0 1 0 0 0,0-1 0 0 0,-1 0 0 0 0,1 1 0 0 0,0-1 0 0 0,0 1 0 0 0,0 0 0 0 0,-1-1 0 0 0,1 1 0 0 0,0-1 1 0 0,0 1-1 0 0,0 0 0 0 0,0 0 0 0 0,0 0 0 0 0,0 0 0 0 0,0 0 0 0 0,0 0 0 0 0,0 0 0 0 0,0 0 0 0 0,-1 0 0 0 0,1 0 0 0 0,0 0 1 0 0,0 0-1 0 0,0 1 0 0 0,0-1 0 0 0,0 0 0 0 0,0 1 0 0 0,0-1 0 0 0,-1 0 0 0 0,1 1 0 0 0,0-1 0 0 0,0 1 0 0 0,-1 0 0 0 0,1-1 1 0 0,0 1-1 0 0,-1 0 0 0 0,1-1 0 0 0,0 1 0 0 0,-1 0 0 0 0,1-1 0 0 0,-1 1 0 0 0,1 0 0 0 0,-1 0 0 0 0,0 0 0 0 0,1 0 0 0 0,-1 0 1 0 0,0-1-1 0 0,1 1 0 0 0,-1 0 0 0 0,0 0 0 0 0,0 0 0 0 0,0 0 0 0 0,0 0 0 0 0,0 0 0 0 0,0 1 13 0 0,0 10-20 0 0,-1-8 17 0 0,0 0-1 0 0,0 1 1 0 0,1-1 0 0 0,-1 0-1 0 0,1 0 1 0 0,0 0-1 0 0,0 0 1 0 0,1 1-1 0 0,-1-1 1 0 0,1 0-1 0 0,0 0 1 0 0,0 0-1 0 0,0 0 1 0 0,0 0-1 0 0,1 0 1 0 0,0 0 0 0 0,0-1-1 0 0,0 1 1 0 0,0-1-1 0 0,0 1 1 0 0,1-1-1 0 0,0 0 1 0 0,0 1-1 0 0,0-2 1 0 0,0 1-1 0 0,0 0 1 0 0,0 0-1 0 0,1-1 1 0 0,-1 0-1 0 0,1 0 1 0 0,-1 0 0 0 0,3 1 3 0 0,102-3 222 0 0,52-55 38 0 0,-146 50-207 0 0,0-2 0 0 0,-1 0 0 0 0,1 0 0 0 0,-1-1-1 0 0,-1-1 1 0 0,0 0 0 0 0,0-1 0 0 0,-1 0 0 0 0,0-1-1 0 0,0-1-52 0 0,-10 11 9 0 0,1 0 0 0 0,-1 0-1 0 0,0-1 1 0 0,0 1-1 0 0,0-1 1 0 0,0 1-1 0 0,0-1 1 0 0,0 1 0 0 0,0-1-1 0 0,-1 0 1 0 0,1 1-1 0 0,-1-1 1 0 0,1 0-1 0 0,-1 1 1 0 0,1-1-1 0 0,-1 0 1 0 0,0 0 0 0 0,0 1-1 0 0,0-1 1 0 0,0 0-1 0 0,0 0 1 0 0,0 0-1 0 0,-1 1 1 0 0,1-1 0 0 0,0 0-1 0 0,-1 1 1 0 0,0-1-1 0 0,1 0 1 0 0,-1 1-1 0 0,0-1 1 0 0,0 1-1 0 0,0-1 1 0 0,0 1 0 0 0,0-1-1 0 0,0 1 1 0 0,0-1-1 0 0,0 1 1 0 0,-1-1-9 0 0,-10-1-64 0 0,0 1 0 0 0,0 0 1 0 0,1 0-1 0 0,-1 1 0 0 0,0 0 0 0 0,0 1 1 0 0,0 1-1 0 0,0 0 0 0 0,0 1 0 0 0,0 0 1 0 0,1 0-1 0 0,-1 1 0 0 0,1 1 0 0 0,-1 0 0 0 0,1 1 1 0 0,0 0-1 0 0,1 0 0 0 0,0 1 0 0 0,-1 1 1 0 0,2 0-1 0 0,-1 0 0 0 0,1 1 0 0 0,0 0 1 0 0,1 0-1 0 0,0 1 0 0 0,-5 6 64 0 0,11-11 2 0 0,0-1-1 0 0,1 0 1 0 0,-1 1-1 0 0,1-1 1 0 0,-1 1 0 0 0,1-1-1 0 0,0 1 1 0 0,0-1-1 0 0,1 1 1 0 0,-1 0 0 0 0,1 0-1 0 0,0-1 1 0 0,0 1-1 0 0,0 0 1 0 0,0 0-1 0 0,1-1 1 0 0,0 1 0 0 0,-1 0-1 0 0,1-1 1 0 0,1 1-1 0 0,-1-1 1 0 0,0 1 0 0 0,1-1-1 0 0,0 0 1 0 0,0 1-1 0 0,0-1 1 0 0,0 0-1 0 0,0 0 1 0 0,0 0 0 0 0,1-1-1 0 0,1 2-1 0 0,96 74 358 0 0,-70-63-405 0 0,1 0 0 0 0,1-3 0 0 0,0 0 0 0 0,0-2 0 0 0,1-1 0 0 0,11 0 47 0 0,58 8-4822 0 0,-66-14-1777 0 0,-10-2-3160 0 0</inkml:trace>
</inkml:ink>
</file>

<file path=ppt/ink/ink6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254 0 7714 0 0,'0'0'1799'0'0,"0"0"-407"0"0,0 0-145 0 0,0 0 71 0 0,0 0 11 0 0,0 0-130 0 0,0 0-272 0 0,0 0-242 0 0,0 0-199 0 0,0 0-159 0 0,0 0-89 0 0,0 0-38 0 0,-18 12-2 0 0,-58 37-2 0 0,-13 19 417 0 0,83-65-624 0 0,1 0-1 0 0,0 0 0 0 0,1 1 1 0 0,-1 0-1 0 0,1 0 1 0 0,-1 0-1 0 0,1 0 1 0 0,0 0-1 0 0,1 1 0 0 0,-1 0 1 0 0,1 0-1 0 0,0 0 1 0 0,0 0-1 0 0,1 1 1 0 0,-1-1-1 0 0,1 1 0 0 0,0-1 1 0 0,1 1-1 0 0,-1 3 12 0 0,50 17-307 0 0,-34-22 326 0 0,168 59 119 0 0,-180-61-92 0 0,1 0 1 0 0,-1 0 0 0 0,0 1 0 0 0,0-1 0 0 0,0 0 0 0 0,0 1 0 0 0,0 0-1 0 0,0-1 1 0 0,-1 1 0 0 0,1 0 0 0 0,-1 0 0 0 0,0 0 0 0 0,0 0 0 0 0,0 0-1 0 0,0 0 1 0 0,0 0 0 0 0,-1 0 0 0 0,1 0 0 0 0,-1 0 0 0 0,0 0 0 0 0,0 0-1 0 0,0 1 1 0 0,0-1 0 0 0,-1 0 0 0 0,1 0 0 0 0,-1 0 0 0 0,0 0 0 0 0,0 0-1 0 0,0 0 1 0 0,0 0 0 0 0,0 0 0 0 0,-1 0 0 0 0,1-1 0 0 0,-1 1 0 0 0,0 0-1 0 0,0-1 1 0 0,0 1 0 0 0,0-1 0 0 0,0 0 0 0 0,-1 0 0 0 0,1 0 0 0 0,-1 0-1 0 0,1 0 1 0 0,-3 1-47 0 0,-6 6 39 0 0,0 0 0 0 0,0-1 0 0 0,-1-1 0 0 0,0 1 0 0 0,-1-2 0 0 0,1 0 0 0 0,-1 0 0 0 0,-10 2-39 0 0,-68 5-3322 0 0,76-18-871 0 0,5-8-6410 0 0,9 9 6850 0 0</inkml:trace>
</inkml:ink>
</file>

<file path=ppt/ink/ink6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8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1 8362 0 0,'0'0'2747'0'0,"0"0"-1304"0"0,0 0-792 0 0,0 0 30 0 0,0 0 346 0 0,0 0 323 0 0,0 0 79 0 0,0 0-228 0 0,0 0-284 0 0,0 0-217 0 0,0 0-142 0 0,-6 35-89 0 0,-19 112-107 0 0,16-94-109 0 0,3 1 0 0 0,2 0 0 0 0,2 0 0 0 0,4 13-253 0 0,-1 10 72 0 0,-5 122-24 0 0,-7-160-517 0 0,-7-27-4615 0 0,14-19-1415 0 0,4 3 1199 0 0,0-3-377 0 0</inkml:trace>
  <inkml:trace contextRef="#ctx0" brushRef="#br0" timeOffset="394.425">351 321 7434 0 0,'0'0'1804'0'0,"0"0"-768"0"0,0 0-333 0 0,0 0 163 0 0,0 0 294 0 0,0 0 167 0 0,0 0-94 0 0,0 0-294 0 0,0 0-317 0 0,-33 17-272 0 0,-103 52-152 0 0,34-19 218 0 0,99-49-397 0 0,0 0 0 0 0,0 0 1 0 0,0 0-1 0 0,0 0 0 0 0,0 0 0 0 0,0 1 1 0 0,1-1-1 0 0,-1 1 0 0 0,0 0 0 0 0,1 0 1 0 0,-1 0-1 0 0,1 0 0 0 0,-1 0 1 0 0,1 0-1 0 0,0 1 0 0 0,0-1 0 0 0,0 1 1 0 0,1-1-1 0 0,-1 1 0 0 0,0 0 0 0 0,1 0 1 0 0,0 0-1 0 0,0 0 0 0 0,0 0 0 0 0,0 0 1 0 0,0 0-1 0 0,0 0 0 0 0,1 0 0 0 0,0 0 1 0 0,-1 0-1 0 0,1 1 0 0 0,0-1 1 0 0,1 0-1 0 0,-1 0 0 0 0,0 0 0 0 0,1 1-19 0 0,5 3 73 0 0,0 0 0 0 0,0-1 0 0 0,0 0-1 0 0,0 0 1 0 0,1-1 0 0 0,0 0 0 0 0,0 0-1 0 0,1-1 1 0 0,-1 0 0 0 0,1 0 0 0 0,5 2-73 0 0,46 28 454 0 0,-47-24-212 0 0,-1 0 0 0 0,0 1-1 0 0,0 0 1 0 0,-1 1 0 0 0,-1 0-1 0 0,0 1 1 0 0,0 0 0 0 0,-1 0-1 0 0,2 7-241 0 0,4 11 615 0 0,-2-3-3281 0 0,-11-28 1753 0 0,-1 0-2428 0 0,0 0-3505 0 0,0 0 4409 0 0,0 0-4186 0 0</inkml:trace>
</inkml:ink>
</file>

<file path=ppt/ink/ink6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17.3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223 594 2713 0 0,'0'0'85'0'0,"0"0"-276"0"0,0 0-202 0 0,0 0 81 0 0,0 0 201 0 0,0 0 178 0 0,0 0 107 0 0,0 0 72 0 0,-29 36 114 0 0,-87 112 112 0 0,65-63 339 0 0,47-67-618 0 0,-2 4 118 0 0,0 2-1 0 0,2-1 1 0 0,1 0-1 0 0,1 1 1 0 0,1-1-1 0 0,1 1 1 0 0,2 10-311 0 0,-1-30 133 0 0,0 0 1 0 0,1 0-1 0 0,0-1 0 0 0,-1 1 1 0 0,2 0-1 0 0,-1-1 0 0 0,0 0 0 0 0,1 1 1 0 0,-1-1-1 0 0,1 0 0 0 0,0 0 1 0 0,0 0-1 0 0,0-1 0 0 0,0 1 1 0 0,1-1-1 0 0,-1 0 0 0 0,1 0 0 0 0,-1 0 1 0 0,1 0-1 0 0,0-1 0 0 0,-1 1 1 0 0,1-1-1 0 0,0 0 0 0 0,0 0 1 0 0,0 0-1 0 0,0-1 0 0 0,0 1 1 0 0,0-1-1 0 0,1 0 0 0 0,-1 0 0 0 0,0-1 1 0 0,0 1-1 0 0,0-1 0 0 0,0 0 1 0 0,0 0-1 0 0,0 0 0 0 0,-1 0 1 0 0,1-1-1 0 0,0 0 0 0 0,0 0 0 0 0,-1 0 1 0 0,1 0-1 0 0,-1 0 0 0 0,0-1 1 0 0,0 1-1 0 0,0-1-133 0 0,29-21 554 0 0,-1-1 0 0 0,-2-1 0 0 0,-1-1 0 0 0,-1-2 0 0 0,-1-1 0 0 0,-1-1 0 0 0,-2-1 0 0 0,-2-1 0 0 0,3-7-554 0 0,10-15 111 0 0,-3-2-1 0 0,-2-1 1 0 0,-2-1-1 0 0,-4-1 1 0 0,11-43-111 0 0,-24 65-412 0 0,-2 0 0 0 0,-1 0 1 0 0,-2-1-1 0 0,-2 1 0 0 0,-2-1 1 0 0,-2-12 411 0 0,-23-55-2116 0 0,22 103 2076 0 0,1 0-1 0 0,-1 0 1 0 0,0 0-1 0 0,0 1 1 0 0,0-1-1 0 0,0 1 1 0 0,0-1 0 0 0,0 1-1 0 0,-1 0 1 0 0,1 0-1 0 0,-1 0 1 0 0,0 0 0 0 0,0 0-1 0 0,1 1 1 0 0,-1-1-1 0 0,0 1 1 0 0,0 0-1 0 0,0 0 1 0 0,-1 0 0 0 0,1 0-1 0 0,0 0 1 0 0,0 1-1 0 0,0-1 1 0 0,-1 1-1 0 0,1 0 1 0 0,0 0 0 0 0,-1 0-1 0 0,1 1 1 0 0,0-1-1 0 0,0 1 1 0 0,-3 0 40 0 0,-5 5-33 0 0,0 0-1 0 0,0 1 1 0 0,0 0 0 0 0,1 1 0 0 0,0 0-1 0 0,0 0 1 0 0,1 1 0 0 0,0 1 0 0 0,0-1-1 0 0,1 1 1 0 0,1 1 0 0 0,0-1 0 0 0,0 1-1 0 0,1 1 1 0 0,0 1 33 0 0,4-11 17 0 0,-10 18 193 0 0,0-1-1 0 0,1 2 1 0 0,1-1-1 0 0,1 1 1 0 0,1 1-1 0 0,1 0 1 0 0,1 0-1 0 0,0 0 1 0 0,2 1-1 0 0,1 0 1 0 0,1-1-1 0 0,0 1 1 0 0,2 0-1 0 0,1 0 1 0 0,1 0-1 0 0,0 0 1 0 0,2 0-1 0 0,1-1 1 0 0,1 0-1 0 0,0 0 1 0 0,2 0-1 0 0,0-1 1 0 0,2 0-1 0 0,0 0 0 0 0,1-1 1 0 0,13 16-210 0 0,-6-14 176 0 0,0-1-1 0 0,1-1 1 0 0,1-1-1 0 0,1 0 1 0 0,1-2-1 0 0,0 0 1 0 0,1-2-1 0 0,1 0 1 0 0,0-2-1 0 0,1-1 1 0 0,0 0-1 0 0,1-2 1 0 0,25 6-176 0 0,-37-18-1522 0 0,-12-12-6272 0 0,-2 9 3883 0 0,0-3-2229 0 0</inkml:trace>
  <inkml:trace contextRef="#ctx0" brushRef="#br0" timeOffset="255.136">1004 646 12571 0 0,'0'0'1407'0'0,"0"0"-562"0"0,0 0-266 0 0,0 0 148 0 0,0 0 190 0 0,0 0 20 0 0,0 0-156 0 0,0 0-229 0 0,-8 32-226 0 0,-23 99-161 0 0,24-33-126 0 0,7-96-116 0 0,0 0 1 0 0,0 0 0 0 0,0 1 0 0 0,1-1 0 0 0,-1 0 0 0 0,1 0 0 0 0,-1 0-1 0 0,1 0 1 0 0,0 0 0 0 0,-1 0 0 0 0,1 0 0 0 0,0 0 0 0 0,1-1 0 0 0,-1 1-1 0 0,0 0 1 0 0,0-1 0 0 0,1 1 0 0 0,-1 0 0 0 0,1-1 0 0 0,-1 0 0 0 0,1 1-1 0 0,0-1 1 0 0,0 0 0 0 0,0 0 76 0 0,14 5-4128 0 0,3-4-4445 0 0,-11-2 3256 0 0</inkml:trace>
  <inkml:trace contextRef="#ctx0" brushRef="#br0" timeOffset="424.509">1061 219 6105 0 0,'0'0'816'0'0,"0"0"-968"0"0,0 0-680 0 0,0 0-336 0 0,0 0-120 0 0,0 0-169 0 0,0 0-439 0 0,0 0 1768 0 0</inkml:trace>
</inkml:ink>
</file>

<file path=ppt/ink/ink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04.7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10 752 0 0 0,'0'0'519'0'0,"0"0"1038"0"0,0 0 459 0 0,0 0 20 0 0,0 0-222 0 0,0 0-334 0 0,0 0-298 0 0,0 0-185 0 0,0 0-62 0 0,0 0 15 0 0,5-14 12 0 0,13-43-21 0 0,-13 43-87 0 0,-5 14-139 0 0,0 0-167 0 0,0 0-150 0 0,0 0-117 0 0,-1 20 430 0 0,-33 203 301 0 0,33-219-1005 0 0,1 0-1 0 0,-1-1 0 0 0,1 1 1 0 0,0 0-1 0 0,0 0 0 0 0,0 0 1 0 0,0-1-1 0 0,1 1 1 0 0,-1 0-1 0 0,1 0 0 0 0,0-1 1 0 0,0 1-1 0 0,1 0 0 0 0,-1-1 1 0 0,1 1-1 0 0,0-1 1 0 0,-1 0-1 0 0,2 0 0 0 0,-1 1 1 0 0,0-1-1 0 0,1-1 0 0 0,-1 1 1 0 0,1 0-1 0 0,0 0 1 0 0,0-1-1 0 0,0 0 0 0 0,0 0 1 0 0,0 1-1 0 0,0-2 0 0 0,1 1 1 0 0,-1 0-1 0 0,1-1 0 0 0,-1 1 1 0 0,1-1-1 0 0,0 0 1 0 0,1 0-7 0 0,4-3 70 0 0,0 1 1 0 0,0-2 0 0 0,0 1 0 0 0,0-1 0 0 0,-1-1 0 0 0,1 1-1 0 0,-1-2 1 0 0,0 1 0 0 0,0-1 0 0 0,0 0 0 0 0,-1-1 0 0 0,0 1-1 0 0,0-1 1 0 0,0-1 0 0 0,-1 0 0 0 0,4-4-71 0 0,20-17 158 0 0,-14 13-79 0 0,-1-1 1 0 0,-1-1-1 0 0,-1 0 1 0 0,0-1 0 0 0,-1 0-1 0 0,-1-1 1 0 0,3-8-80 0 0,-3 68-377 0 0,-7-26 388 0 0,1-1 1 0 0,1 1-1 0 0,0-1 0 0 0,1-1 1 0 0,0 1-1 0 0,1-1 1 0 0,0 0-1 0 0,9 9-11 0 0,-14-18 61 0 0,0 0-1 0 0,1-1 0 0 0,-1 1 0 0 0,1-1 0 0 0,-1 0 1 0 0,1 0-1 0 0,0 0 0 0 0,0-1 0 0 0,0 1 0 0 0,0-1 1 0 0,1 0-1 0 0,-1 0 0 0 0,1 0 0 0 0,-1-1 0 0 0,1 0 1 0 0,-1 0-1 0 0,1 0 0 0 0,0 0 0 0 0,0-1 0 0 0,-1 0 1 0 0,1 0-1 0 0,0 0 0 0 0,0 0 0 0 0,-1-1 0 0 0,1 0 1 0 0,0 0-1 0 0,0 0 0 0 0,-1 0 0 0 0,1-1 0 0 0,1 0-60 0 0,7-5 105 0 0,-1 0-1 0 0,1-1 0 0 0,-2 0 0 0 0,1-1 0 0 0,-1 0 1 0 0,0-1-1 0 0,-1 0 0 0 0,0-1 0 0 0,0 0 0 0 0,-2-1 1 0 0,1 1-1 0 0,-1-2 0 0 0,-1 1 0 0 0,2-6-104 0 0,10-87-3280 0 0,-27 88-1684 0 0,1 15-4269 0 0,3 2 1745 0 0</inkml:trace>
  <inkml:trace contextRef="#ctx0" brushRef="#br0" timeOffset="250.005">923 847 2729 0 0,'0'0'1580'0'0,"0"0"-13"0"0,0 0 160 0 0,0 0 172 0 0,0 0 5 0 0,0 0-263 0 0,0 0-482 0 0,0 0-416 0 0,0 0-283 0 0,0 0-159 0 0,0 0-57 0 0,0 0-52 0 0,4 27-49 0 0,11 79-32 0 0,-11-67-130 0 0,-4-38-195 0 0,0 2-628 0 0,0-2-8394 0 0,0-5 3147 0 0</inkml:trace>
  <inkml:trace contextRef="#ctx0" brushRef="#br0" timeOffset="496.27">859 402 6089 0 0,'0'0'8'0'0,"0"0"-440"0"0,0 0-464 0 0,0 0-632 0 0,0 0-617 0 0,0 0 1049 0 0</inkml:trace>
  <inkml:trace contextRef="#ctx0" brushRef="#br0" timeOffset="769.818">1233 188 3177 0 0,'0'0'1968'0'0,"0"0"-881"0"0,0 0-93 0 0,0 0 358 0 0,0 0 324 0 0,0 0 107 0 0,0 0-296 0 0,0 0-433 0 0,0 0-350 0 0,0 0-235 0 0,0 0-91 0 0,0 0-25 0 0,4 33-3 0 0,14 101 11 0 0,-16-116-190 0 0,13 89 762 0 0,-4 0-1 0 0,-4 53-932 0 0,-7-124 16 0 0,-1 0-1 0 0,-2 0 1 0 0,-2-1-1 0 0,-1 1 1 0 0,-4 10-16 0 0,-9 2-903 0 0,19-48 487 0 0,0 0-147 0 0,-1-2-7566 0 0,0-7 669 0 0,1 6 5624 0 0</inkml:trace>
  <inkml:trace contextRef="#ctx0" brushRef="#br0" timeOffset="1021.949">1052 623 3977 0 0,'0'0'1432'0'0,"0"0"-90"0"0,0 0 143 0 0,0 0 150 0 0,0 0 27 0 0,0 0-130 0 0,35-8-266 0 0,109-22-286 0 0,-19-2 529 0 0,-22-4-1904 0 0,-83 25-3582 0 0,0-1-3798 0 0,-16 8 3102 0 0</inkml:trace>
  <inkml:trace contextRef="#ctx0" brushRef="#br0" timeOffset="1475.566">1562 141 5025 0 0,'0'0'1086'0'0,"0"0"-73"0"0,0 0 306 0 0,0 0 396 0 0,0 0 202 0 0,0 0-108 0 0,-4 31-398 0 0,-12 101-400 0 0,-1 165 1538 0 0,17-243-2373 0 0,-1-5-61 0 0,1 0 1 0 0,3-1-1 0 0,2 1 0 0 0,1-1 0 0 0,5 8-115 0 0,-10-52 19 0 0,-1-1-8 0 0,1 1 0 0 0,0 0 0 0 0,-1-1 0 0 0,1 1 0 0 0,0 0 0 0 0,1-1 0 0 0,-1 1 0 0 0,0-1 0 0 0,1 0 0 0 0,0 1 0 0 0,0-1 0 0 0,0 0 0 0 0,0 0 0 0 0,1 0 0 0 0,-1 0 0 0 0,1-1 0 0 0,-1 1 0 0 0,1-1 0 0 0,0 1 0 0 0,0-1 0 0 0,0 0 0 0 0,1 0-11 0 0,54-54 1293 0 0,108-120-363 0 0,-165 171-923 0 0,0 0 0 0 0,-1 0 0 0 0,1 0 0 0 0,0 0 0 0 0,0 0 0 0 0,0 0 0 0 0,0 1 0 0 0,0-1 0 0 0,0 0 0 0 0,0 1 0 0 0,0-1 0 0 0,0 1 0 0 0,0-1 0 0 0,1 1 0 0 0,-1-1 0 0 0,0 1 0 0 0,0 0 0 0 0,0-1 0 0 0,1 1 0 0 0,-1 0 0 0 0,0 0 0 0 0,0 0 0 0 0,1 0 0 0 0,-1 0 0 0 0,0 0 0 0 0,0 1 0 0 0,1-1 0 0 0,-1 0 0 0 0,0 1 0 0 0,0-1 0 0 0,0 0 0 0 0,0 1 0 0 0,1 0 0 0 0,-1-1 0 0 0,0 1 0 0 0,0 0 0 0 0,0-1 0 0 0,0 1 0 0 0,0 0 0 0 0,-1 0 0 0 0,1 0 0 0 0,0 0 0 0 0,0 0 0 0 0,0 0 0 0 0,-1 0 0 0 0,1 0 0 0 0,-1 0 0 0 0,1 0 0 0 0,-1 0-1 0 0,1 0 1 0 0,-1 0 0 0 0,1 1 0 0 0,-1-1 0 0 0,0 0 0 0 0,0 0-7 0 0,12 74 316 0 0,-12-71-302 0 0,14 85-2745 0 0,-7-86-608 0 0,-1-3-2124 0 0,-3 0 855 0 0,-1 0-2056 0 0</inkml:trace>
  <inkml:trace contextRef="#ctx0" brushRef="#br0" timeOffset="1735.831">2172 693 5089 0 0,'0'0'1654'0'0,"0"0"-70"0"0,0 0 132 0 0,0 0 50 0 0,0 0-152 0 0,0 0-349 0 0,0 0-442 0 0,0 0-317 0 0,0 0-172 0 0,0 0-80 0 0,0 0-46 0 0,0 0-36 0 0,-30 33-24 0 0,-88 103-35 0 0,83-72-2 0 0,36-55-96 0 0,-2-6-9 0 0,0 0 1 0 0,1 0-1 0 0,0 0 0 0 0,-1 0 1 0 0,1 0-1 0 0,0 0 1 0 0,1-1-1 0 0,-1 1 1 0 0,0 0-1 0 0,1 0 1 0 0,0 0-1 0 0,-1 0 0 0 0,1 0 1 0 0,0-1-1 0 0,1 1 1 0 0,-1 0-1 0 0,0-1 1 0 0,1 1-1 0 0,-1-1 0 0 0,1 1 1 0 0,0-1-1 0 0,0 0 1 0 0,0 0-1 0 0,0 0 1 0 0,0 0-1 0 0,1 0 0 0 0,-1 0 1 0 0,0-1-1 0 0,1 1 1 0 0,-1-1-1 0 0,1 1 1 0 0,0-1-1 0 0,-1 0 1 0 0,1 0-1 0 0,0 0 0 0 0,0-1 1 0 0,0 1-1 0 0,0-1 1 0 0,0 1-1 0 0,0-1-6 0 0,5 0 115 0 0,0 0 0 0 0,0-1 0 0 0,0 0 0 0 0,0-1 0 0 0,-1 1 0 0 0,1-1 0 0 0,0-1 0 0 0,-1 0 0 0 0,0 0 0 0 0,1 0 0 0 0,-1-1 0 0 0,-1 0 0 0 0,1 0 0 0 0,0-1-1 0 0,-1 1 1 0 0,0-1 0 0 0,0-1 0 0 0,-1 1 0 0 0,1-1 0 0 0,-1 0 0 0 0,0-1 0 0 0,-1 1 0 0 0,0-1 0 0 0,0 0 0 0 0,0 0 0 0 0,-1 0 0 0 0,0 0 0 0 0,0-1 0 0 0,-1 1 0 0 0,0-1 0 0 0,0 0 0 0 0,0 0 0 0 0,-1 0 0 0 0,-1 1 0 0 0,1-7-115 0 0,-1 8-83 0 0,1-1 1 0 0,-1 0 0 0 0,-1 0-1 0 0,1 0 1 0 0,-1 0-1 0 0,0 0 1 0 0,-1 1 0 0 0,1-1-1 0 0,-1 0 1 0 0,-1 1 0 0 0,1-1-1 0 0,-3-2 83 0 0,-14-12-3418 0 0,-10 5-4289 0 0,20 15-1832 0 0</inkml:trace>
  <inkml:trace contextRef="#ctx0" brushRef="#br0" timeOffset="2467.999">2409 777 9154 0 0,'0'0'1546'0'0,"0"0"-242"0"0,0 0-40 0 0,0 0-78 0 0,0 0-178 0 0,0 0-252 0 0,0 0-222 0 0,0 0-94 0 0,0 0-38 0 0,0 0-51 0 0,0 0-68 0 0,0 0-88 0 0,0 0-78 0 0,4 22-53 0 0,10 67-41 0 0,-9-54-1 0 0,-6-32-18 0 0,1-1-1 0 0,-1 1 1 0 0,1-1-1 0 0,0 1 1 0 0,0-1-1 0 0,0 1 1 0 0,0-1-1 0 0,1 0 1 0 0,-1 1-1 0 0,0-1 1 0 0,1 1-1 0 0,0-1 1 0 0,-1 0-1 0 0,1 1 1 0 0,0-1-1 0 0,0 0 0 0 0,1 0 1 0 0,-1 0-1 0 0,0 0 1 0 0,1 0-1 0 0,-1 0 1 0 0,1 0-1 0 0,0 0 1 0 0,-1 0-1 0 0,1-1 1 0 0,0 1-1 0 0,0-1 1 0 0,0 1-1 0 0,0-1 1 0 0,1 0-1 0 0,-1 0 1 0 0,0 0-1 0 0,0 0 0 0 0,1 0 1 0 0,-1 0-1 0 0,0-1 1 0 0,1 1-1 0 0,1-1-3 0 0,5 0 161 0 0,1-1 0 0 0,-1-1-1 0 0,0 1 1 0 0,1-2-1 0 0,-1 1 1 0 0,0-1 0 0 0,0-1-1 0 0,0 1 1 0 0,-1-1 0 0 0,1-1-1 0 0,-1 0 1 0 0,0 0 0 0 0,0-1-1 0 0,-1 1 1 0 0,1-2-1 0 0,-1 1 1 0 0,-1-1 0 0 0,1 0-1 0 0,-1-1 1 0 0,-1 1 0 0 0,3-5-161 0 0,16-14 136 0 0,85-91 91 0 0,-82 84-294 0 0,-26 33-39 0 0,-1 0-78 0 0,-3 15-772 0 0,0-2 826 0 0,0-1 0 0 0,0 1 0 0 0,1-1 0 0 0,1 1 0 0 0,0 0 0 0 0,0 0 1 0 0,2 0-1 0 0,0 10 130 0 0,0-20-14 0 0,0 0 1 0 0,0 0-1 0 0,1 0 1 0 0,-1 0-1 0 0,1 0 1 0 0,-1 0 0 0 0,1 0-1 0 0,0 0 1 0 0,0-1-1 0 0,0 1 1 0 0,0-1-1 0 0,1 1 1 0 0,-1-1-1 0 0,1 0 1 0 0,-1 0 0 0 0,1 0-1 0 0,0 0 1 0 0,-1-1-1 0 0,1 1 1 0 0,0-1-1 0 0,0 1 1 0 0,1-1-1 0 0,-1 0 1 0 0,0 0 0 0 0,0-1-1 0 0,0 1 1 0 0,1-1-1 0 0,-1 1 1 0 0,0-1-1 0 0,1 0 14 0 0,4 0 32 0 0,0 1 0 0 0,1-1 0 0 0,-1-1 0 0 0,0 1-1 0 0,0-1 1 0 0,1-1 0 0 0,-1 0 0 0 0,0 0 0 0 0,0 0-1 0 0,-1-1 1 0 0,6-3-32 0 0,1 0 134 0 0,-2-2 0 0 0,1 1-1 0 0,-1-2 1 0 0,0 1 0 0 0,-1-2-1 0 0,0 0 1 0 0,0 0 0 0 0,-1-1-1 0 0,-1 0 1 0 0,0 0 0 0 0,0-1-1 0 0,-1-1 1 0 0,2-5-134 0 0,148-299 587 0 0,-142 286-784 0 0,-2 0 0 0 0,-2-1 0 0 0,-1 0 0 0 0,-1-1 0 0 0,-1 0 0 0 0,-3-1 0 0 0,0 0 0 0 0,-2 0 0 0 0,-1-27 197 0 0,-2 58 0 0 0,-1 0-1 0 0,1 1 0 0 0,-1-1 0 0 0,0 1 0 0 0,0-1 1 0 0,0 0-1 0 0,0 1 0 0 0,0-1 0 0 0,0 0 0 0 0,-1 1 1 0 0,1-1-1 0 0,-1 1 0 0 0,0-1 0 0 0,0 1 0 0 0,0-1 1 0 0,0 1-1 0 0,0-1 0 0 0,0 1 0 0 0,-1 0 1 0 0,1 0-1 0 0,-1-1 0 0 0,0 1 0 0 0,1 0 0 0 0,-1 1 1 0 0,0-1-1 0 0,0 0 0 0 0,0 0 0 0 0,0 1 0 0 0,-1-1 1 0 0,1 1-1 0 0,0 0 0 0 0,-1 0 0 0 0,1 0 0 0 0,-1 0 1 0 0,1 0-1 0 0,-1 0 0 0 0,1 1 0 0 0,-1-1 0 0 0,0 1 1 0 0,1 0-1 0 0,-1 0 0 0 0,0 0 0 0 0,1 0 0 0 0,-1 0 1 0 0,1 0-1 0 0,-1 1 0 0 0,0-1 1 0 0,-5 6 8 0 0,1 0-1 0 0,-1 0 1 0 0,2 1-1 0 0,-1 0 1 0 0,1 0 0 0 0,0 0-1 0 0,0 1 1 0 0,1 0-1 0 0,0 0 1 0 0,0 0 0 0 0,1 0-1 0 0,0 1 1 0 0,1 0-1 0 0,0 0 1 0 0,0 0 0 0 0,1 0-1 0 0,0 2-7 0 0,-2 0 24 0 0,-7 32 49 0 0,3 0 1 0 0,1 1-1 0 0,2-1 0 0 0,1 1 0 0 0,3 0 0 0 0,3 23-73 0 0,-2-23 38 0 0,2-9-32 0 0,0 0 1 0 0,3 0-1 0 0,1-1 1 0 0,1 1-1 0 0,2-1 1 0 0,2 0-1 0 0,0-1 1 0 0,10 15-7 0 0,38 37-638 0 0,-58-86 266 0 0,0 0 0 0 0,1 0 0 0 0,-1-1 0 0 0,0 1-1 0 0,0 0 1 0 0,0-1 0 0 0,0 1 0 0 0,0-1 0 0 0,0 1 0 0 0,-1-1 0 0 0,1 1 0 0 0,0-1-1 0 0,-1 0 1 0 0,1 1 0 0 0,-1-1 0 0 0,0 0 0 0 0,1 0 0 0 0,-1 1 0 0 0,0-1 0 0 0,0 0 0 0 0,0 0-1 0 0,0 1 1 0 0,-1-1 0 0 0,1 0 0 0 0,0 1 0 0 0,-1-1 0 0 0,1 0 0 0 0,-1 1 0 0 0,0-1-1 0 0,1 0 1 0 0,-1 0 372 0 0,-12-26-7789 0 0,10 19 6443 0 0</inkml:trace>
  <inkml:trace contextRef="#ctx0" brushRef="#br0" timeOffset="8533.574">3002 395 0 0 0,'0'0'579'0'0,"0"0"160"0"0,0 0 122 0 0,0 0 39 0 0,0 0 42 0 0,-2-3 59 0 0,-1-3-82 0 0,22 0 11242 0 0,-9 6-13569 0 0,188-30 4678 0 0,-86 8-2863 0 0,-14 12-1751 0 0,-77 10-3412 0 0,1-1-4230 0 0,-17 1 3701 0 0</inkml:trace>
</inkml:ink>
</file>

<file path=ppt/ink/ink6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6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 0 9194 0 0,'0'0'968'0'0,"0"0"-370"0"0,0 0-246 0 0,0 0 149 0 0,0 0 286 0 0,0 0 236 0 0,0 0 41 0 0,0 0-106 0 0,0 0-177 0 0,0 0-174 0 0,0 0-96 0 0,1 36-98 0 0,4 118-50 0 0,5 297 1199 0 0,-13-223-1753 0 0,-21-151-1687 0 0,13-65-2192 0 0,-4-5-3466 0 0,10-4 1529 0 0</inkml:trace>
</inkml:ink>
</file>

<file path=ppt/ink/ink6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2.9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 7514 0 0,'0'0'1165'0'0,"0"0"-262"0"0,0 0 8 0 0,0 0 269 0 0,0 0 178 0 0,0 0-43 0 0,0 0-274 0 0,0 0-253 0 0,0 0-201 0 0,0 0-121 0 0,0 0-101 0 0,36-2-100 0 0,112-3-67 0 0,103 4-1676 0 0,-156 1-8644 0 0,-71 0 3666 0 0</inkml:trace>
</inkml:ink>
</file>

<file path=ppt/ink/ink6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3.1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60 63 7346 0 0,'0'0'2380'0'0,"0"0"-928"0"0,0 0-389 0 0,0 0 72 0 0,0 0 129 0 0,0 0-81 0 0,0 0-337 0 0,0 0-326 0 0,0 0-225 0 0,-11 33-110 0 0,-31 100-46 0 0,41-131-134 0 0,0 0 1 0 0,0 0 0 0 0,1 0-1 0 0,-1 0 1 0 0,0 0 0 0 0,1 0-1 0 0,0 0 1 0 0,-1 0 0 0 0,1 0-1 0 0,0 0 1 0 0,0 0 0 0 0,0 1-1 0 0,0-1 1 0 0,0 0 0 0 0,0 0-1 0 0,1 0 1 0 0,-1 0 0 0 0,1 0-1 0 0,0 0 1 0 0,-1 0 0 0 0,1 0-1 0 0,0 0 1 0 0,0 0 0 0 0,0 0-1 0 0,1-1 1 0 0,-1 1 0 0 0,0 0-1 0 0,0-1 1 0 0,1 1 0 0 0,-1-1-1 0 0,1 1 1 0 0,1 0-6 0 0,3 3 32 0 0,1 1 97 0 0,1-1 0 0 0,-1 0 0 0 0,1 0 0 0 0,0 0 0 0 0,0-1 0 0 0,1 0 0 0 0,-1-1 0 0 0,1 0 0 0 0,0 0 0 0 0,0-1 0 0 0,0 0 0 0 0,0 0 0 0 0,0-1 0 0 0,0 0 0 0 0,0-1 0 0 0,0 0 0 0 0,0-1-1 0 0,1 1 1 0 0,-1-2 0 0 0,0 1 0 0 0,0-1 0 0 0,0-1 0 0 0,-1 0 0 0 0,1 0 0 0 0,-1-1 0 0 0,1 1 0 0 0,-1-2 0 0 0,0 1 0 0 0,-1-1 0 0 0,7-5-129 0 0,-9 5 15 0 0,1 0 0 0 0,-1 0 0 0 0,0 0-1 0 0,0 0 1 0 0,0-1 0 0 0,-1 0 0 0 0,1 0 0 0 0,-2 0 0 0 0,1-1 0 0 0,-1 1 0 0 0,0-1-1 0 0,0 0 1 0 0,0 0 0 0 0,-1 0 0 0 0,-1 0 0 0 0,1 0 0 0 0,-1 0 0 0 0,0 0 0 0 0,0-1-1 0 0,-1 1 1 0 0,0 0 0 0 0,-1-1 0 0 0,1 1 0 0 0,-1 0 0 0 0,-1-1 0 0 0,1 1 0 0 0,-1 0-1 0 0,-1 0 1 0 0,1 0 0 0 0,-1 1 0 0 0,0-1 0 0 0,-1 0 0 0 0,0 1 0 0 0,0 0-1 0 0,0 0 1 0 0,-1 0 0 0 0,1 1 0 0 0,-1-1 0 0 0,-1 1 0 0 0,-2-2-15 0 0,-75-28-3513 0 0,53 33-618 0 0,2 6-3624 0 0,17-1 669 0 0</inkml:trace>
</inkml:ink>
</file>

<file path=ppt/ink/ink6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1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 85 0 0 0,'0'0'363'0'0,"0"0"984"0"0,0 0 298 0 0,0 0 21 0 0,0 0-19 0 0,0 0-36 0 0,0 0-67 0 0,7-13-99 0 0,19-41-93 0 0,-26 53-1273 0 0,0 0 0 0 0,-1 0 0 0 0,1 1 0 0 0,0-1 0 0 0,0 0 0 0 0,0 0 0 0 0,-1 1 0 0 0,1-1 0 0 0,0 0 0 0 0,-1 1 0 0 0,1-1 1 0 0,0 0-1 0 0,-1 1 0 0 0,1-1 0 0 0,-1 0 0 0 0,0 1 0 0 0,1-1 0 0 0,-1 1 0 0 0,1-1 0 0 0,-1 1 0 0 0,0-1 0 0 0,1 1 0 0 0,-1 0 0 0 0,0-1 0 0 0,1 1 0 0 0,-1 0 0 0 0,0-1 0 0 0,0 1 0 0 0,1 0 0 0 0,-1 0 0 0 0,0 0 0 0 0,0 0 0 0 0,1-1 0 0 0,-1 1 1 0 0,0 0-1 0 0,0 1 0 0 0,0-1 0 0 0,1 0 0 0 0,-1 0 0 0 0,0 0 0 0 0,0 0 0 0 0,1 1 0 0 0,-1-1 0 0 0,0 0 0 0 0,0 0 0 0 0,1 1 0 0 0,-1-1 0 0 0,0 1 0 0 0,0 0-79 0 0,-1-1 199 0 0,-9 3 17 0 0,0 1 0 0 0,0 0 0 0 0,1 0 0 0 0,-1 1 0 0 0,1 1 0 0 0,0 0 0 0 0,0 0 0 0 0,0 1 0 0 0,0 1-216 0 0,-3 1 161 0 0,2-2-110 0 0,0 0 0 0 0,0 0 0 0 0,1 1 0 0 0,0 0 0 0 0,1 1 0 0 0,0 0-1 0 0,0 1 1 0 0,1-1 0 0 0,0 2 0 0 0,1-1 0 0 0,0 1 0 0 0,0 0 0 0 0,1 1-1 0 0,1-1 1 0 0,0 1 0 0 0,1 0 0 0 0,0 1 0 0 0,0-1 0 0 0,2 1 0 0 0,-1-1-1 0 0,2 1 1 0 0,-1 3-51 0 0,4-11 41 0 0,0-1-1 0 0,-1 1 1 0 0,1-1-1 0 0,1 0 1 0 0,-1 1-1 0 0,1-1 1 0 0,-1 0-1 0 0,1 0 1 0 0,0 0-1 0 0,1-1 1 0 0,-1 1-1 0 0,1-1 1 0 0,-1 0-1 0 0,1 0 1 0 0,0 0-1 0 0,0 0 1 0 0,1-1-1 0 0,-1 0 1 0 0,0 1-1 0 0,1-2 1 0 0,-1 1-1 0 0,1 0 1 0 0,0-1-1 0 0,0 0 1 0 0,-1 0-1 0 0,1 0 1 0 0,0-1-1 0 0,0 0 1 0 0,0 0-1 0 0,0 0 1 0 0,0 0-1 0 0,-1-1 1 0 0,1 0-1 0 0,0 0 1 0 0,0 0-1 0 0,-1 0 1 0 0,1-1-1 0 0,0 0 1 0 0,-1 0-1 0 0,0 0 1 0 0,1 0-41 0 0,9-9 154 0 0,0-1 0 0 0,-1 0 0 0 0,0-1 0 0 0,-1 0 0 0 0,-1-1 1 0 0,0 0-1 0 0,-1-1 0 0 0,0 0 0 0 0,-1-1 0 0 0,-1 0 0 0 0,1-3-154 0 0,16-26 202 0 0,-20 35-145 0 0,-5 9-59 0 0,-1 1 1 0 0,1-1-1 0 0,0 1 1 0 0,0-1-1 0 0,0 1 1 0 0,0-1-1 0 0,0 1 1 0 0,0-1-1 0 0,0 0 1 0 0,0 1-1 0 0,0-1 0 0 0,1 1 1 0 0,-1-1-1 0 0,0 1 1 0 0,0-1-1 0 0,0 1 1 0 0,1-1-1 0 0,-1 1 1 0 0,0-1-1 0 0,0 1 1 0 0,1-1-1 0 0,-1 1 1 0 0,0-1-1 0 0,1 1 1 0 0,-1 0-1 0 0,1-1 1 0 0,-1 1-1 0 0,1-1 1 0 0,-1 1-1 0 0,1 0 1 0 0,-1 0-1 0 0,1-1 1 0 0,-1 1-1 0 0,1 0 1 0 0,-1 0-1 0 0,1 0 1 0 0,-1-1-1 0 0,1 1 0 0 0,-1 0 1 0 0,1 0-1 0 0,-1 0 1 0 0,1 0-1 0 0,0 0 1 0 0,-1 0-1 0 0,1 0 1 0 0,-1 0-1 0 0,1 0 1 0 0,-1 1-1 0 0,1-1 1 0 0,-1 0-1 0 0,1 0 1 0 0,0 0-1 0 0,-1 1 1 0 0,1-1-1 0 0,-1 0 1 0 0,0 0-1 0 0,1 1 1 0 0,-1-1-1 0 0,1 0 1 0 0,-1 1-1 0 0,1-1 1 0 0,-1 1-1 0 0,0-1 1 0 0,1 1-1 0 0,-1-1 1 0 0,0 1-1 0 0,1-1 2 0 0,80 114-71 0 0,-63-83 40 0 0,-1 1-1 0 0,-2 1 1 0 0,-1 0-1 0 0,-2 1 1 0 0,-1 1-1 0 0,-2-1 0 0 0,-1 2 1 0 0,-2-1-1 0 0,-1 1 1 0 0,-2 0-1 0 0,-1 0 1 0 0,-4 35 31 0 0,-2-53-21 0 0,-1 0 0 0 0,0 0 1 0 0,-2 0-1 0 0,0-1 1 0 0,-1 0-1 0 0,0 0 0 0 0,-2-1 1 0 0,0 0-1 0 0,0 0 0 0 0,-2-2 1 0 0,0 1-1 0 0,0-1 1 0 0,-2-1-1 0 0,1 0 0 0 0,-2-1 1 0 0,0-1-1 0 0,0 0 1 0 0,-1-1-1 0 0,0 0 0 0 0,-1-2 1 0 0,0 0-1 0 0,-17 6 21 0 0,31-13 6 0 0,1 0-1 0 0,-1 1 0 0 0,1-2 1 0 0,-1 1-1 0 0,1 0 1 0 0,-1 0-1 0 0,0-1 1 0 0,0 1-1 0 0,1-1 1 0 0,-1 0-1 0 0,0 0 0 0 0,1 0 1 0 0,-1 0-1 0 0,0 0 1 0 0,0-1-1 0 0,1 1 1 0 0,-1-1-1 0 0,0 0 1 0 0,1 0-1 0 0,-1 0 0 0 0,1 0 1 0 0,-1 0-1 0 0,1-1 1 0 0,0 1-1 0 0,-1-1 1 0 0,1 1-1 0 0,0-1 1 0 0,0 0-1 0 0,0 0 0 0 0,0 0 1 0 0,0 0-1 0 0,1 0 1 0 0,-1 0-1 0 0,1 0 1 0 0,-1-1-1 0 0,1 1 1 0 0,0-1-1 0 0,0 1 1 0 0,0-1-1 0 0,0 1 0 0 0,0-1 1 0 0,0 0-1 0 0,1 1 1 0 0,-1-1-1 0 0,1 0 1 0 0,0 1-1 0 0,0-1 1 0 0,0-1-6 0 0,0-10-8 0 0,0-1 0 0 0,0 1 1 0 0,1 0-1 0 0,1-1 1 0 0,1 1-1 0 0,0 0 0 0 0,1 0 1 0 0,0 1-1 0 0,1-1 1 0 0,4-8 7 0 0,13-23-216 0 0,2 0 0 0 0,2 2 0 0 0,31-40 216 0 0,52-45-6805 0 0,-89 106 1412 0 0,-5 6-2072 0 0</inkml:trace>
</inkml:ink>
</file>

<file path=ppt/ink/ink6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4.4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138 0 9746 0 0,'0'0'2891'0'0,"0"0"-1386"0"0,0 0-537 0 0,0 0-1 0 0,0 0 61 0 0,0 0 23 0 0,0 0-200 0 0,0 0-275 0 0,0 0-167 0 0,0 0-149 0 0,0 0-98 0 0,-22 34-46 0 0,-67 106-23 0 0,63-68 9 0 0,27-61-71 0 0,-1-5-5 0 0,0 0 0 0 0,0-1-1 0 0,1 1 1 0 0,0 0-1 0 0,0-1 1 0 0,1 1 0 0 0,-1-1-1 0 0,1 0 1 0 0,0 1-1 0 0,1-1 1 0 0,-1 0-1 0 0,1 0 1 0 0,0 0 0 0 0,0-1-1 0 0,1 1 1 0 0,-1-1-1 0 0,1 0 1 0 0,0 0-1 0 0,0 0 1 0 0,1 0 0 0 0,-1-1-1 0 0,1 1 1 0 0,-1-1-1 0 0,1 0 1 0 0,0-1 0 0 0,1 1-1 0 0,-1-1 1 0 0,0 0-1 0 0,0 0 1 0 0,1-1-1 0 0,-1 0 1 0 0,1 0 0 0 0,2 1-26 0 0,1-1 79 0 0,-1 0 1 0 0,0-1-1 0 0,1 0 0 0 0,-1 0 1 0 0,1-1-1 0 0,-1 0 1 0 0,0 0-1 0 0,0-1 1 0 0,1 0-1 0 0,-1-1 1 0 0,0 1-1 0 0,-1-2 1 0 0,1 1-1 0 0,0-1 1 0 0,-1 0-1 0 0,0-1 1 0 0,0 1-1 0 0,0-1 0 0 0,-1-1 1 0 0,0 1-1 0 0,1-1 1 0 0,-2 0-1 0 0,1-1 1 0 0,-1 1-1 0 0,0-1 1 0 0,-1 0-1 0 0,1-1 1 0 0,-1 1-1 0 0,-1-1 1 0 0,1 1-1 0 0,-2-1 0 0 0,1 0 1 0 0,-1 0-1 0 0,0-1 1 0 0,0 1-1 0 0,-1 0 1 0 0,0-1-1 0 0,-1 1 1 0 0,0 0-1 0 0,0-1 1 0 0,-1 1-80 0 0,-3-2-195 0 0,-1 0 0 0 0,-1 0 1 0 0,0 0-1 0 0,0 1 0 0 0,-1 0 0 0 0,0 1 1 0 0,0 0-1 0 0,-1 0 0 0 0,0 0 1 0 0,-1 1-1 0 0,1 0 0 0 0,-1 0 0 0 0,-1 1 1 0 0,-4-2 194 0 0,-28-13-3205 0 0,11 9-5716 0 0,16 8-1086 0 0</inkml:trace>
</inkml:ink>
</file>

<file path=ppt/ink/ink6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2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1 342 0 0 0,'0'0'260'0'0,"0"0"93"0"0,0 0 318 0 0,0 0 631 0 0,0 0 537 0 0,0 0 309 0 0,0 0 10 0 0,0 0-157 0 0,0 0-197 0 0,0 0-229 0 0,31 6-188 0 0,101 18-187 0 0,-45-28 461 0 0,-74 0-1353 0 0,5-1-129 0 0,0-2 1 0 0,0 0 0 0 0,0 0 0 0 0,-1-2 0 0 0,-1 0-1 0 0,1-1 1 0 0,-1-1 0 0 0,-1 0 0 0 0,0-1-1 0 0,-1-1 1 0 0,0 0 0 0 0,-1-1 0 0 0,0 0 0 0 0,-1-1-1 0 0,-1-1 1 0 0,0 0 0 0 0,-1 0 0 0 0,-1-1 0 0 0,-1 0-1 0 0,0-1 1 0 0,4-16-180 0 0,-8-35 283 0 0,-5 68-291 0 0,1 1 0 0 0,0 0-1 0 0,-1-1 1 0 0,1 1 0 0 0,-1 0 0 0 0,1 0 0 0 0,-1-1-1 0 0,0 1 1 0 0,1 0 0 0 0,-1 0 0 0 0,1 0 0 0 0,-1 0 0 0 0,1 0-1 0 0,-1 0 1 0 0,0-1 0 0 0,1 1 0 0 0,-1 0 0 0 0,1 1 0 0 0,-1-1-1 0 0,1 0 1 0 0,-1 0 0 0 0,1 0 0 0 0,-1 0 0 0 0,0 0-1 0 0,1 1 1 0 0,-1-1 0 0 0,1 0 0 0 0,-1 0 0 0 0,1 1 0 0 0,-1-1-1 0 0,1 0 1 0 0,0 1 0 0 0,-1-1 0 0 0,1 1 0 0 0,-1-1 0 0 0,1 0-1 0 0,0 1 1 0 0,-1-1 0 0 0,1 1 0 0 0,0-1 0 0 0,-1 1-1 0 0,1-1 1 0 0,0 1 0 0 0,0-1 0 0 0,0 1 0 0 0,-1-1 0 0 0,1 1-1 0 0,0 0 1 0 0,0-1 0 0 0,0 1 0 0 0,0-1 0 0 0,0 1 0 0 0,0-1-1 0 0,0 1 9 0 0,-7 22-28 0 0,1 0-1 0 0,1 0 0 0 0,1 0 0 0 0,1 0 1 0 0,2 1-1 0 0,0-1 0 0 0,1 12 29 0 0,0-25-8 0 0,1 166 35 0 0,19 118-27 0 0,-12-233-56 0 0,-3 2 1 0 0,-2-1-1 0 0,-3 0 1 0 0,-2 1 0 0 0,-4-1-1 0 0,-2-1 1 0 0,-6 20 55 0 0,5-48-118 0 0,-1 0 1 0 0,-2-1 0 0 0,-1 0-1 0 0,-1-1 1 0 0,-19 29 117 0 0,27-50 10 0 0,-1-1-1 0 0,0 1 0 0 0,0-1 1 0 0,-1 0-1 0 0,0-1 1 0 0,-1 0-1 0 0,0 0 0 0 0,0-1 1 0 0,-1 0-1 0 0,0 0 0 0 0,0-1 1 0 0,0-1-1 0 0,-1 0 1 0 0,0 0-1 0 0,0-1 0 0 0,0 0 1 0 0,-1-1-1 0 0,1-1 1 0 0,-2 1-10 0 0,9-2 21 0 0,1 0 0 0 0,-1 0 0 0 0,0-1 1 0 0,1 1-1 0 0,-1-1 0 0 0,0 0 1 0 0,1 0-1 0 0,-1 0 0 0 0,0 0 1 0 0,0-1-1 0 0,1 1 0 0 0,-1-1 0 0 0,0 0 1 0 0,1 0-1 0 0,-1 0 0 0 0,1-1 1 0 0,0 1-1 0 0,-1-1 0 0 0,1 0 1 0 0,0 0-1 0 0,0 0 0 0 0,0 0 0 0 0,0-1 1 0 0,0 1-1 0 0,1-1 0 0 0,-1 0 1 0 0,1 0-1 0 0,0 1 0 0 0,-1-2 1 0 0,1 1-1 0 0,1 0 0 0 0,-1 0 0 0 0,0-1 1 0 0,1 1-1 0 0,-1-4-21 0 0,-1-6 36 0 0,1 0-1 0 0,0 0 1 0 0,2 0-1 0 0,-1-1 1 0 0,2 1-1 0 0,-1 0 1 0 0,2 0 0 0 0,0 0-1 0 0,0 0 1 0 0,2 0-1 0 0,-1 0 1 0 0,4-6-36 0 0,9-23 9 0 0,2 1 1 0 0,2 1-1 0 0,2 0 1 0 0,2 2-1 0 0,1 1 0 0 0,1 0 1 0 0,3 2-1 0 0,1 1 1 0 0,1 2-1 0 0,1 1 1 0 0,2 1-1 0 0,14-7-9 0 0,88-44-1895 0 0,-103 73-2966 0 0,2 5-4198 0 0,-28 4 4236 0 0,-4 2 2871 0 0</inkml:trace>
</inkml:ink>
</file>

<file path=ppt/ink/ink6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5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123 409 0 0 0,'0'0'1218'0'0,"0"0"242"0"0,0 0 264 0 0,0 0 189 0 0,0 0 64 0 0,0 0-28 0 0,0 0-99 0 0,0 0-158 0 0,0 0-244 0 0,0 0-247 0 0,0 0-181 0 0,0 0-129 0 0,-19 16-55 0 0,-57 45-63 0 0,75-60-749 0 0,1-1-1 0 0,-1 1 1 0 0,1-1-1 0 0,-1 0 1 0 0,0 1 0 0 0,1-1-1 0 0,-1 0 1 0 0,0 0-1 0 0,0 1 1 0 0,1-1-1 0 0,-1 0 1 0 0,0 0-1 0 0,1 0 1 0 0,-1 0-1 0 0,0 0 1 0 0,0 0 0 0 0,1 0-1 0 0,-1 0 1 0 0,0 0-1 0 0,0 0 1 0 0,1 0-1 0 0,-1-1 1 0 0,0 1-1 0 0,0 0 1 0 0,1 0-1 0 0,-1-1 1 0 0,0 1 0 0 0,1-1-1 0 0,-1 1 1 0 0,1 0-1 0 0,-1-1 1 0 0,1 1-1 0 0,-1-1 1 0 0,0 1-1 0 0,1-1 1 0 0,0 0-1 0 0,-1 1 1 0 0,1-1 0 0 0,-1 0-1 0 0,1 1 1 0 0,0-1-1 0 0,-1 0 1 0 0,1 1-1 0 0,0-1 1 0 0,0 0-1 0 0,-1 1 1 0 0,1-1-1 0 0,0 0 1 0 0,0 0 0 0 0,0 1-1 0 0,0-1 1 0 0,0 0-1 0 0,0 0 1 0 0,0 1-1 0 0,0-1 1 0 0,0 0-1 0 0,1 0 1 0 0,-1 1-1 0 0,0-1 1 0 0,0 0 0 0 0,1 1-1 0 0,-1-1 1 0 0,0 0-1 0 0,1 1 1 0 0,-1-1-1 0 0,1 1 1 0 0,-1-1-1 0 0,1 0-23 0 0,-1-4 157 0 0,2-16 6 0 0,0-1-1 0 0,1 1 1 0 0,2 0 0 0 0,0 0 0 0 0,1 1-1 0 0,1-1 1 0 0,1 1 0 0 0,0 0 0 0 0,2 1-1 0 0,0 0 1 0 0,1 1 0 0 0,5-5-163 0 0,106-122-2831 0 0,-89 118-537 0 0,-9 14-4379 0 0,-16 8-1970 0 0</inkml:trace>
</inkml:ink>
</file>

<file path=ppt/ink/ink6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5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160 1 6321 0 0,'0'0'2312'0'0,"0"0"-593"0"0,0 0-311 0 0,0 0-57 0 0,0 0-44 0 0,0 0-147 0 0,0 0-232 0 0,0 0-245 0 0,0 0-214 0 0,0 0-132 0 0,0 0-131 0 0,0 0-70 0 0,0 0-33 0 0,-26 31-48 0 0,-79 98-3 0 0,102-127-49 0 0,1-1 0 0 0,0 1 1 0 0,0 0-1 0 0,0 0 1 0 0,0 0-1 0 0,0 0 1 0 0,1 0-1 0 0,-1 0 0 0 0,0 1 1 0 0,1-1-1 0 0,0 1 1 0 0,0-1-1 0 0,0 1 0 0 0,0-1 1 0 0,0 1-1 0 0,0-1 1 0 0,0 1-1 0 0,1 0 0 0 0,0 0 1 0 0,-1-1-1 0 0,1 1 1 0 0,0 0-1 0 0,0 0 1 0 0,0-1-1 0 0,1 3-3 0 0,1 3 23 0 0,1-1 40 0 0,0 1 0 0 0,0-1 0 0 0,0 0 0 0 0,1 0 0 0 0,0-1 0 0 0,0 1 0 0 0,1-1 0 0 0,0 0 0 0 0,0 0 0 0 0,0 0 0 0 0,1-1 0 0 0,-1 0 0 0 0,2 0 0 0 0,-1 0 0 0 0,0-1 0 0 0,1 0 0 0 0,0 0 0 0 0,0 0 0 0 0,0-1 0 0 0,0 0 0 0 0,0-1 0 0 0,1 1 0 0 0,-1-1 1 0 0,1-1-1 0 0,0 0 0 0 0,0 0 0 0 0,-1 0 0 0 0,1-1 0 0 0,0 0 0 0 0,4-1-63 0 0,-4 2 108 0 0,-1-1-1 0 0,1 0 1 0 0,-1 0 0 0 0,1 0 0 0 0,-1-1-1 0 0,1 0 1 0 0,-1-1 0 0 0,0 0 0 0 0,0 0 0 0 0,1 0-1 0 0,-1-1 1 0 0,-1 0 0 0 0,1 0 0 0 0,0-1-1 0 0,-1 0 1 0 0,0 0 0 0 0,0 0 0 0 0,0-1 0 0 0,0 0-1 0 0,-1 0 1 0 0,1-1 0 0 0,-2 1 0 0 0,1-1-1 0 0,0 0 1 0 0,-1 0 0 0 0,0-1 0 0 0,-1 0 0 0 0,1 1-1 0 0,-1-1 1 0 0,-1 0 0 0 0,1 0 0 0 0,-1 0-1 0 0,1-7-107 0 0,-3 8-40 0 0,0 0 0 0 0,0 0 0 0 0,-1 1 0 0 0,1-1 0 0 0,-1 0 0 0 0,-1 0 0 0 0,1 1 0 0 0,-1-1-1 0 0,0 0 1 0 0,0 1 0 0 0,0 0 0 0 0,-1-1 0 0 0,0 1 0 0 0,0 0 0 0 0,-1 1 0 0 0,1-1 0 0 0,-1 0-1 0 0,0 1 1 0 0,0 0 0 0 0,0 0 0 0 0,-1 0 0 0 0,1 0 0 0 0,-1 1 0 0 0,0 0 0 0 0,0 0 0 0 0,-4-2 40 0 0,-70-23-3798 0 0,51 25-723 0 0,0 5-3896 0 0,16 1 2093 0 0</inkml:trace>
</inkml:ink>
</file>

<file path=ppt/ink/ink6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0 310 5681 0 0,'0'0'1135'0'0,"0"0"57"0"0,0 0 583 0 0,0 0 531 0 0,0 0 155 0 0,0 0-349 0 0,0 0-665 0 0,0 0-465 0 0,0 0-285 0 0,0 0-125 0 0,0 0-84 0 0,0 0-105 0 0,0 0-81 0 0,13-19-52 0 0,85-116 332 0 0,-91 127-509 0 0,3-6-24 0 0,0 1 1 0 0,1 0-1 0 0,0 0 1 0 0,1 2 0 0 0,1-1-1 0 0,0 2 1 0 0,0 0-1 0 0,1 0 1 0 0,0 1 0 0 0,1 1-1 0 0,0 0 1 0 0,0 1-1 0 0,9-2-49 0 0,-22 9-2 0 0,-1 0 0 0 0,0-1 0 0 0,1 1 0 0 0,-1 0-1 0 0,1 1 1 0 0,-1-1 0 0 0,1 0 0 0 0,-1 0 0 0 0,0 1 0 0 0,1-1-1 0 0,-1 0 1 0 0,0 1 0 0 0,1-1 0 0 0,-1 1 0 0 0,0 0-1 0 0,1 0 1 0 0,-1-1 0 0 0,0 1 0 0 0,0 0 0 0 0,0 0 0 0 0,0 0-1 0 0,0 0 1 0 0,0 0 0 0 0,0 0 0 0 0,0 0 0 0 0,0 1 0 0 0,0-1-1 0 0,-1 0 1 0 0,1 0 0 0 0,-1 1 0 0 0,1-1 0 0 0,-1 0-1 0 0,1 1 1 0 0,-1-1 0 0 0,1 1 0 0 0,-1-1 0 0 0,0 0 0 0 0,0 1-1 0 0,0-1 1 0 0,0 1 0 0 0,0-1 0 0 0,0 1 0 0 0,0-1 0 0 0,-1 1-1 0 0,1-1 1 0 0,0 0 0 0 0,-1 1 0 0 0,1-1 0 0 0,-1 0-1 0 0,0 2 3 0 0,0 11 11 0 0,1 5 35 0 0,-1-16-41 0 0,0-1 1 0 0,0 0 0 0 0,0 0-1 0 0,1 1 1 0 0,-1-1 0 0 0,0 1-1 0 0,1-1 1 0 0,0 0 0 0 0,0 1-1 0 0,0-1 1 0 0,0 1 0 0 0,0-1 0 0 0,0 1-1 0 0,1-1 1 0 0,-1 1 0 0 0,1-1-1 0 0,-1 0 1 0 0,1 1 0 0 0,0-1-1 0 0,0 0 1 0 0,0 0 0 0 0,0 1-1 0 0,1-1 1 0 0,-1 0 0 0 0,0 0 0 0 0,1 0-1 0 0,0-1 1 0 0,-1 1 0 0 0,1 0-1 0 0,0-1 1 0 0,0 1 0 0 0,0-1-1 0 0,0 1 1 0 0,0-1 0 0 0,0 0-1 0 0,0 0 1 0 0,1 0 0 0 0,-1 0-1 0 0,0 0 1 0 0,1 0 0 0 0,-1-1 0 0 0,0 1-1 0 0,1-1 1 0 0,-1 0 0 0 0,1 1-1 0 0,-1-1 1 0 0,2-1-6 0 0,125-53 311 0 0,-25 15-255 0 0,-103 38-59 0 0,0 0-1 0 0,0 1 1 0 0,1-1 0 0 0,-1 1 0 0 0,0-1 0 0 0,0 1 0 0 0,1 0 0 0 0,-1 0 0 0 0,0-1-1 0 0,0 1 1 0 0,1 0 0 0 0,-1 0 0 0 0,0 0 0 0 0,1 0 0 0 0,-1 0 0 0 0,0 1 0 0 0,0-1-1 0 0,1 0 1 0 0,-1 1 0 0 0,0-1 0 0 0,0 1 0 0 0,1-1 0 0 0,-1 1 0 0 0,0-1-1 0 0,0 1 1 0 0,0 0 0 0 0,0 0 0 0 0,0-1 0 0 0,0 1 0 0 0,0 0 0 0 0,0 0 0 0 0,0 0-1 0 0,-1 0 1 0 0,1 0 0 0 0,0 0 0 0 0,0 1 0 0 0,-1-1 0 0 0,1 0 0 0 0,-1 0-1 0 0,1 0 1 0 0,-1 0 0 0 0,0 1 0 0 0,1-1 0 0 0,-1 0 0 0 0,0 1 0 0 0,0-1 0 0 0,0 0-1 0 0,0 0 1 0 0,0 2 3 0 0,6 31-131 0 0,14 32 39 0 0,25-48-2827 0 0,-34-18 369 0 0,11-1-7940 0 0,-18-2 3162 0 0</inkml:trace>
</inkml:ink>
</file>

<file path=ppt/ink/ink6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6.9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 0 2593 0 0,'0'0'1740'0'0,"0"0"-252"0"0,0 0-71 0 0,0 0 176 0 0,0 0 236 0 0,0 0 70 0 0,0 0-224 0 0,0 0-375 0 0,0 0-386 0 0,0 0-264 0 0,0 0-115 0 0,0 0-12 0 0,0 0 58 0 0,1 16 3 0 0,-6 175 1408 0 0,-10-42-1295 0 0,6 1 1 0 0,8 73-698 0 0,21-128-923 0 0,-7-106-6452 0 0,-8-25-3856 0 0,-4 25 8052 0 0</inkml:trace>
</inkml:ink>
</file>

<file path=ppt/ink/ink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14.8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0 733 0 0 0,'0'0'525'0'0,"0"0"756"0"0,0 0 162 0 0,0 0-94 0 0,0 0-143 0 0,0 0-101 0 0,0 0 33 0 0,0 0 38 0 0,0 0 23 0 0,21 5-27 0 0,63 11-86 0 0,-21-23 1527 0 0,-50 1-2213 0 0,0 0 1 0 0,-1-2-1 0 0,1 1 1 0 0,-2-2 0 0 0,1 0-1 0 0,-1 0 1 0 0,-1-1-1 0 0,1 0 1 0 0,5-9-401 0 0,4-1 223 0 0,204-237 1286 0 0,-223 255-1501 0 0,1-1 0 0 0,-1 1 0 0 0,1 0 0 0 0,-1 0 0 0 0,1 0 0 0 0,0 0 0 0 0,0 0 0 0 0,0 0 0 0 0,0 0 0 0 0,0 0 0 0 0,0 1 0 0 0,1-1 0 0 0,-1 1 0 0 0,1 0 0 0 0,-1-1 0 0 0,1 1 0 0 0,-1 0 0 0 0,1 1 0 0 0,-1-1 0 0 0,1 0 0 0 0,0 1 0 0 0,0-1 0 0 0,-1 1 0 0 0,1 0 0 0 0,0 0 0 0 0,0 0 0 0 0,-1 0 0 0 0,1 1 0 0 0,0-1 0 0 0,-1 1 0 0 0,1-1 0 0 0,0 1 0 0 0,-1 0 0 0 0,1 0 0 0 0,-1 0 0 0 0,3 2-8 0 0,1 7 40 0 0,0 1-1 0 0,-1 0 1 0 0,0 0 0 0 0,-1 0-1 0 0,0 0 1 0 0,-1 1 0 0 0,-1 0 0 0 0,1 0-1 0 0,-2-1 1 0 0,0 1 0 0 0,0 0-1 0 0,-1 0 1 0 0,0 0 0 0 0,-3 11-40 0 0,3 7 155 0 0,0-20-130 0 0,0 1 1 0 0,-1-1-1 0 0,0 1 1 0 0,-1-1-1 0 0,0 0 1 0 0,0 0-1 0 0,-1 0 0 0 0,-1 0 1 0 0,0 0-1 0 0,0 0 1 0 0,-1-1-1 0 0,0 0 1 0 0,0 0-1 0 0,-1 0 1 0 0,-1-1-1 0 0,1 0 1 0 0,-1 0-1 0 0,-1-1 1 0 0,1 1-1 0 0,-1-2 1 0 0,0 1-1 0 0,-1-1 1 0 0,0 0-1 0 0,0-1 1 0 0,0 0-1 0 0,0 0 1 0 0,-1-1-1 0 0,-3 0-25 0 0,-7 4-260 0 0,0-2-1 0 0,-1 0 1 0 0,0-2-1 0 0,0 0 1 0 0,0-1-1 0 0,-19 0 261 0 0,39-3-100 0 0,0-1 0 0 0,0 1 0 0 0,1 0 0 0 0,-1 0 0 0 0,0 0 0 0 0,0-1 0 0 0,1 1 1 0 0,-1 0-1 0 0,0-1 0 0 0,1 1 0 0 0,-1-1 0 0 0,0 1 0 0 0,1-1 0 0 0,-1 1 0 0 0,1-1 0 0 0,-1 1 0 0 0,1-1 0 0 0,-1 0 0 0 0,1 1 0 0 0,-1-1 0 0 0,1 0 0 0 0,0 1 0 0 0,-1-1 0 0 0,1 0 0 0 0,0 1 0 0 0,-1-1 0 0 0,1 0 1 0 0,0 0-1 0 0,0 1 0 0 0,0-1 0 0 0,0 0 0 0 0,0 0 0 0 0,0 0 0 0 0,0 1 0 0 0,0-1 0 0 0,0 0 0 0 0,0 0 0 0 0,0 1 0 0 0,0-1 0 0 0,1 0 0 0 0,-1 0 100 0 0,11-33-10025 0 0,-4 26 3369 0 0</inkml:trace>
  <inkml:trace contextRef="#ctx0" brushRef="#br0" timeOffset="4956.826">727 921 0 0 0,'0'0'952'0'0,"0"0"298"0"0,0 0 91 0 0,0 0-92 0 0,0 0-170 0 0,0 0-119 0 0,0 0-65 0 0,3-1-22 0 0,82-60 6010 0 0,-68 45-6364 0 0,33-31 40 0 0,-2-2-1 0 0,-2-3 1 0 0,-3-1 0 0 0,-2-2 0 0 0,-2-2-1 0 0,14-31-558 0 0,-42 67 47 0 0,0 0-1 0 0,-2-1 0 0 0,-1 0 1 0 0,0-1-1 0 0,-2 0 0 0 0,0 0 1 0 0,-2 0-1 0 0,0-1 0 0 0,-2 1 1 0 0,-1-1-1 0 0,0-2-46 0 0,-1 14 17 0 0,0 0 1 0 0,-1 0-1 0 0,0 1 0 0 0,-1-1 1 0 0,0 0-1 0 0,0 1 0 0 0,-2-1 1 0 0,1 1-1 0 0,-1 0 0 0 0,-5-9-17 0 0,7 18-30 0 0,0 0 1 0 0,0 0-1 0 0,-1 0 0 0 0,1 1 0 0 0,0-1 0 0 0,-1 1 0 0 0,1-1 0 0 0,-1 1 0 0 0,1 0 1 0 0,-1 0-1 0 0,1 0 0 0 0,-1 0 0 0 0,0 0 0 0 0,0 1 0 0 0,1-1 0 0 0,-1 1 0 0 0,0 0 1 0 0,0 0-1 0 0,0 0 0 0 0,1 0 0 0 0,-1 0 0 0 0,0 0 0 0 0,0 1 0 0 0,0 0 0 0 0,1-1 1 0 0,-1 1-1 0 0,0 0 0 0 0,1 0 0 0 0,-1 1 0 0 0,1-1 0 0 0,-1 0 0 0 0,1 1 1 0 0,0 0-1 0 0,-1-1 0 0 0,1 1 0 0 0,0 0 0 0 0,0 0 0 0 0,0 0 0 0 0,0 0 0 0 0,1 1 1 0 0,-1-1-1 0 0,1 0 0 0 0,-1 1 0 0 0,1-1 0 0 0,0 1 0 0 0,0-1 0 0 0,0 1 0 0 0,0 0 1 0 0,0 0-1 0 0,0 1 30 0 0,-12 29-5 0 0,1 0-1 0 0,1 0 1 0 0,2 1 0 0 0,1 1 0 0 0,1-1 0 0 0,3 1 0 0 0,0 0 0 0 0,3 0 0 0 0,2 35 5 0 0,-3-16-6 0 0,2 103-62 0 0,1-152 78 0 0,0 1 0 0 0,0-1 0 0 0,1 1 0 0 0,-1-1 0 0 0,2 1 0 0 0,-1-1 0 0 0,0 0 0 0 0,1 0 1 0 0,0 0-1 0 0,0 0 0 0 0,1 0 0 0 0,-1-1 0 0 0,1 0 0 0 0,0 1 0 0 0,0-1 0 0 0,0-1 0 0 0,1 1 0 0 0,-1-1 1 0 0,1 1-1 0 0,0-1 0 0 0,0-1 0 0 0,0 1 0 0 0,0-1 0 0 0,1 0 0 0 0,-1 0 0 0 0,1 0 0 0 0,-1-1 0 0 0,1 0 1 0 0,-1 0-1 0 0,1 0 0 0 0,0-1 0 0 0,-1 1 0 0 0,3-2-10 0 0,9 0 42 0 0,-1-1 0 0 0,0-1 0 0 0,0 0 0 0 0,0-1 0 0 0,0-1 0 0 0,-1-1 0 0 0,0 0 0 0 0,0-1 0 0 0,0 0 0 0 0,-1-1 0 0 0,0-1 0 0 0,-1-1 1 0 0,0 1-1 0 0,0-2 0 0 0,-1 0 0 0 0,0 0 0 0 0,-1-1 0 0 0,0-1 0 0 0,-1 0 0 0 0,-1 0 0 0 0,7-13-42 0 0,-6-41 67 0 0,-26 60-610 0 0,13 16 532 0 0,1 0 0 0 0,0-1 0 0 0,0 1 1 0 0,1 0-1 0 0,0 0 0 0 0,0-1 0 0 0,1 1 0 0 0,0 0 1 0 0,1 0-1 0 0,0 0 0 0 0,0 0 0 0 0,1-1 0 0 0,0 1 1 0 0,1 0-1 0 0,0-1 0 0 0,0 0 0 0 0,1 0 0 0 0,0 0 1 0 0,0 0-1 0 0,3 4 11 0 0,-4-7 15 0 0,0 0 1 0 0,1 0 0 0 0,-1-1-1 0 0,1 1 1 0 0,-1-1-1 0 0,1 0 1 0 0,1 0 0 0 0,-1 0-1 0 0,0-1 1 0 0,1 0-1 0 0,0 1 1 0 0,0-2 0 0 0,0 1-1 0 0,0 0 1 0 0,0-1 0 0 0,1 0-1 0 0,-1 0 1 0 0,1-1-1 0 0,-1 1 1 0 0,1-1 0 0 0,0-1-1 0 0,-1 1 1 0 0,1-1-1 0 0,0 0-15 0 0,5 0 74 0 0,0 0-1 0 0,1-2 1 0 0,-1 1-1 0 0,-1-1 0 0 0,1-1 1 0 0,0 0-1 0 0,0 0 0 0 0,-1-1 1 0 0,0-1-1 0 0,0 1 0 0 0,0-2 1 0 0,0 1-1 0 0,3-5-73 0 0,104-93 387 0 0,-108 94-369 0 0,-1-1 1 0 0,0 0 0 0 0,-1 0-1 0 0,0-1 1 0 0,0 0 0 0 0,-1 0-1 0 0,0 0 1 0 0,-1-1 0 0 0,-1 0-1 0 0,0 0 1 0 0,1-4-19 0 0,-5 3-317 0 0,0 14 207 0 0,2 14-62 0 0,15 55 354 0 0,-1 67-21 0 0,-15-72-146 0 0,1-28-14 0 0,-2 0 0 0 0,-1-1 0 0 0,-2 1-1 0 0,-1 0 1 0 0,-2-1 0 0 0,-7 23-1 0 0,-23-6 311 0 0,35-53-300 0 0,0 1 1 0 0,0-1-1 0 0,0 0 0 0 0,0 1 1 0 0,0-1-1 0 0,0 0 1 0 0,0 0-1 0 0,1 0 0 0 0,-1 1 1 0 0,0-1-1 0 0,0 0 1 0 0,0 0-1 0 0,0 0 1 0 0,0-1-1 0 0,0 1 0 0 0,0 0 1 0 0,0 0-1 0 0,0 0 1 0 0,0-1-1 0 0,0 1 0 0 0,0 0 1 0 0,0-1-1 0 0,1 1 1 0 0,-1-1-1 0 0,0 1 0 0 0,0-1 1 0 0,0 0-1 0 0,1 1 1 0 0,-1-1-1 0 0,0 0 1 0 0,1 1-1 0 0,-1-1 0 0 0,0 0 1 0 0,1 0-1 0 0,-1 1 1 0 0,1-1-1 0 0,-1 0 0 0 0,1 0 1 0 0,0 0-1 0 0,-1 0 1 0 0,1 0-1 0 0,0 0 0 0 0,0 0 1 0 0,0 0-1 0 0,-1 0 1 0 0,1 0-1 0 0,0 1 0 0 0,0-1 1 0 0,0 0-1 0 0,1 0 1 0 0,-1 0-1 0 0,0 0 1 0 0,0 0-1 0 0,0 0 0 0 0,1 0 1 0 0,-1 0-1 0 0,0 0 1 0 0,1 0-1 0 0,-1 0 0 0 0,1 1 1 0 0,-1-1-1 0 0,1 0 1 0 0,0 0-12 0 0,2-25 3 0 0,2-1 1 0 0,1 1-1 0 0,1 1 1 0 0,1-1-1 0 0,2 1 0 0 0,0 1 1 0 0,1 0-1 0 0,2 0 1 0 0,0 1-1 0 0,2 1 1 0 0,0 0-1 0 0,2 1 1 0 0,4-4-4 0 0,-15 17-16 0 0,15-22 4 0 0,2 0-1 0 0,1 2 1 0 0,1 1 0 0 0,1 1 0 0 0,1 1-1 0 0,2 1 1 0 0,0 2 0 0 0,1 1 0 0 0,1 1-1 0 0,17-7 13 0 0,-36 22-6 0 0,1 0 0 0 0,0 1 0 0 0,0 0-1 0 0,0 1 1 0 0,1 1 0 0 0,-1 0 0 0 0,1 1-1 0 0,-1 0 1 0 0,3 1 6 0 0,-14 2 9 0 0,0 0-1 0 0,0 0 0 0 0,-1 1 0 0 0,1-1 1 0 0,0 0-1 0 0,-1 1 0 0 0,0-1 0 0 0,1 1 0 0 0,-1 0 1 0 0,0-1-1 0 0,-1 1 0 0 0,1 0 0 0 0,0-1 1 0 0,-1 1-1 0 0,1 0 0 0 0,-1 0 0 0 0,0 0 1 0 0,0 0-1 0 0,0-1 0 0 0,0 1 0 0 0,-1 0 1 0 0,1 0-1 0 0,-1 0 0 0 0,0-1 0 0 0,1 1 1 0 0,-1 0-1 0 0,-1 0-8 0 0,-5 17 51 0 0,-1 0-1 0 0,-1 0 1 0 0,0-1-1 0 0,-2-1 1 0 0,0 0-1 0 0,-1 0 1 0 0,-1-1-1 0 0,0-1 1 0 0,-2 0 0 0 0,1-1-1 0 0,-7 4-50 0 0,12-10-10 0 0,1-1-1 0 0,-1-1 0 0 0,-1 1 1 0 0,1-2-1 0 0,-1 1 1 0 0,0-1-1 0 0,-1-1 1 0 0,0 0-1 0 0,1 0 1 0 0,-2-1-1 0 0,0 0 11 0 0,10-3-51 0 0,1 0-1 0 0,0-1 1 0 0,-1 1-1 0 0,1-1 1 0 0,0 1-1 0 0,-1-1 1 0 0,1 1-1 0 0,-1-1 1 0 0,1 0-1 0 0,-1 0 1 0 0,1 0-1 0 0,-1 0 1 0 0,1 0-1 0 0,-1 0 1 0 0,1 0 0 0 0,-1 0-1 0 0,1 0 1 0 0,-1-1-1 0 0,1 1 1 0 0,0-1-1 0 0,-1 1 1 0 0,1-1-1 0 0,0 1 1 0 0,-1-1-1 0 0,1 0 1 0 0,0 0-1 0 0,0 0 1 0 0,-1 1-1 0 0,1-1 1 0 0,0-1-1 0 0,0 1 1 0 0,0 0-1 0 0,0 0 1 0 0,0 0 0 0 0,0 0-1 0 0,1-1 1 0 0,-1 1-1 0 0,0 0 1 0 0,1-1-1 0 0,-1 1 1 0 0,1 0-1 0 0,-1-1 1 0 0,1 1-1 0 0,0-1 1 0 0,-1 1-1 0 0,1-1 1 0 0,0 1-1 0 0,0-1 1 0 0,0 1-1 0 0,0-1 1 0 0,0 1-1 0 0,1-2 52 0 0,4-4-90 0 0,1-1-1 0 0,1 1 1 0 0,-1 0-1 0 0,1 1 1 0 0,0 0-1 0 0,1 0 0 0 0,-1 0 1 0 0,1 1-1 0 0,0 0 1 0 0,1 0-1 0 0,-1 1 0 0 0,1 0 1 0 0,0 1-1 0 0,7-2 91 0 0,-6 1-20 0 0,1 1 1 0 0,-1 0-1 0 0,1 1 0 0 0,-1 0 1 0 0,1 1-1 0 0,0 0 0 0 0,0 0 0 0 0,0 1 1 0 0,0 1-1 0 0,2 0 20 0 0,42 35 93 0 0,-49-33-45 0 0,0 0 1 0 0,0 0-1 0 0,0 0 0 0 0,1 0 0 0 0,-1-1 1 0 0,1 0-1 0 0,0-1 0 0 0,0 1 0 0 0,-1-1 1 0 0,1-1-1 0 0,0 1 0 0 0,0-1 0 0 0,0-1 1 0 0,0 1-1 0 0,0-1 0 0 0,0 0 0 0 0,-1 0 1 0 0,1-1-1 0 0,0 0 0 0 0,-1 0 0 0 0,1-1 1 0 0,-1 0-1 0 0,4-2-48 0 0,2-1 92 0 0,0-2 0 0 0,0 1 1 0 0,0-2-1 0 0,-1 1 0 0 0,0-1 0 0 0,-1-1 1 0 0,0 0-1 0 0,0-1 0 0 0,-1 0 0 0 0,-1 0 1 0 0,2-3-93 0 0,78-135 500 0 0,-83 141-489 0 0,-5 15-356 0 0,-1 9 243 0 0,14 86 328 0 0,-7-79-199 0 0,-1 1 0 0 0,-1 0-1 0 0,-1 0 1 0 0,-2 0-1 0 0,0 1 1 0 0,-1-1-1 0 0,-2 0 1 0 0,0 0 0 0 0,-2 1-1 0 0,0-2 1 0 0,-2 1-1 0 0,0-1 1 0 0,-4 5-27 0 0,-2 2 6 0 0,3-2 2 0 0,-1-1 0 0 0,-2-1 0 0 0,-1 1 0 0 0,-1-2 0 0 0,-1 0 0 0 0,-1-1 0 0 0,-1-1 0 0 0,-6 6-8 0 0,22-29 3 0 0,1 1 0 0 0,0-1 0 0 0,-1 1 0 0 0,1-1 0 0 0,0 0 0 0 0,-1 1 0 0 0,1-1 0 0 0,-1 0 0 0 0,1 1 0 0 0,-1-1 0 0 0,1 0 0 0 0,-1 0 0 0 0,1 1-1 0 0,-1-1 1 0 0,1 0 0 0 0,-1 0 0 0 0,1 0 0 0 0,-1 0 0 0 0,1 0 0 0 0,-1 0 0 0 0,1 0 0 0 0,-1 0 0 0 0,1 0 0 0 0,-1 0 0 0 0,0 0 0 0 0,1 0-1 0 0,-1 0 1 0 0,1 0 0 0 0,-1 0 0 0 0,1 0 0 0 0,-1-1 0 0 0,1 1 0 0 0,-1 0 0 0 0,1 0 0 0 0,-1-1 0 0 0,1 1 0 0 0,0 0 0 0 0,-1-1 0 0 0,1 1 0 0 0,-1 0-1 0 0,1-1 1 0 0,0 1 0 0 0,-1-1 0 0 0,1 1 0 0 0,0 0 0 0 0,-1-1 0 0 0,1 1 0 0 0,0-1 0 0 0,0 1 0 0 0,-1-1 0 0 0,1 1 0 0 0,0-1 0 0 0,0 1-1 0 0,0-1 1 0 0,0 0 0 0 0,0 1 0 0 0,0-1 0 0 0,0 1 0 0 0,0-1 0 0 0,0 1 0 0 0,0-1 0 0 0,0 1 0 0 0,0-1 0 0 0,0 1 0 0 0,0-1 0 0 0,1 1 0 0 0,-1-1-1 0 0,0 1 1 0 0,0-1 0 0 0,1 0-3 0 0,0-49 39 0 0,0 48-22 0 0,3-19 18 0 0,1 1 1 0 0,1 1 0 0 0,1-1 0 0 0,1 1 0 0 0,0 0 0 0 0,2 1 0 0 0,3-6-36 0 0,-6 11 9 0 0,2-3-4 0 0,12-32-43 0 0,3 1-1 0 0,2 1 0 0 0,2 1 0 0 0,2 1 1 0 0,2 2-1 0 0,1 1 0 0 0,3 2 1 0 0,1 1-1 0 0,21-15 39 0 0,-28 31 11 0 0,1 1-1 0 0,1 2 1 0 0,1 1 0 0 0,0 2-1 0 0,1 1 1 0 0,15-3-11 0 0,-47 17 6 0 0,-1 0 0 0 0,1 0 1 0 0,0 0-1 0 0,-1 0 0 0 0,1 0 1 0 0,0 0-1 0 0,0 0 0 0 0,0 1 0 0 0,0-1 1 0 0,0 1-1 0 0,0-1 0 0 0,0 1 0 0 0,0 0 1 0 0,0 0-1 0 0,0 0 0 0 0,0 0 1 0 0,0 0-1 0 0,0 0 0 0 0,0 0 0 0 0,0 1 1 0 0,0-1-1 0 0,0 1 0 0 0,0-1 1 0 0,-1 1-1 0 0,1 0 0 0 0,0 0 0 0 0,0 0 1 0 0,0 0-1 0 0,-1 0 0 0 0,1 0 0 0 0,-1 0 1 0 0,1 1-1 0 0,-1-1 0 0 0,1 1 1 0 0,-1-1-1 0 0,0 1 0 0 0,1-1 0 0 0,-1 1 1 0 0,0 0-1 0 0,0-1 0 0 0,0 3-6 0 0,-2 15 57 0 0,-1 0 0 0 0,-1-1 1 0 0,-1 1-1 0 0,-1-1 0 0 0,0 0 0 0 0,-1 0 0 0 0,-1 0 0 0 0,-1-1 0 0 0,-1 0 0 0 0,0 0 0 0 0,-1-1 0 0 0,0-1 1 0 0,-2 1-1 0 0,0-2 0 0 0,0 0 0 0 0,-7 6-57 0 0,2-1 13 0 0,1-1 1 0 0,-2 0 0 0 0,-1-2-1 0 0,0 0 1 0 0,-1-1 0 0 0,0 0-1 0 0,-2-2 1 0 0,-8 4-14 0 0,28-16-19 0 0,1 0 1 0 0,0 0-1 0 0,-1 1 0 0 0,1-2 1 0 0,-1 1-1 0 0,1 0 0 0 0,-1 0 1 0 0,0 0-1 0 0,1-1 0 0 0,-1 1 1 0 0,0-1-1 0 0,1 1 0 0 0,-1-1 1 0 0,0 0-1 0 0,0 0 0 0 0,0 1 1 0 0,1-1-1 0 0,-1-1 0 0 0,0 1 1 0 0,0 0-1 0 0,1 0 0 0 0,-1-1 1 0 0,0 1-1 0 0,0-1 0 0 0,1 1 1 0 0,-1-1-1 0 0,1 0 0 0 0,-1 1 1 0 0,0-1-1 0 0,1 0 0 0 0,-1 0 1 0 0,1 0-1 0 0,0 0 0 0 0,-1-1 1 0 0,1 1-1 0 0,0 0 0 0 0,0 0 1 0 0,0-1-1 0 0,0 1 0 0 0,0-1 1 0 0,0 1-1 0 0,0-1 0 0 0,0 0 1 0 0,0 1-1 0 0,1-1 0 0 0,-1 0 1 0 0,1 1-1 0 0,-1-1 0 0 0,1 0 1 0 0,0 1-1 0 0,0-1 0 0 0,0 0 1 0 0,0 0-1 0 0,0 0 0 0 0,0 1 1 0 0,0-2 18 0 0,0-4-67 0 0,1-1 0 0 0,0 1 1 0 0,0 0-1 0 0,1 0 0 0 0,-1 0 1 0 0,1 0-1 0 0,1 0 0 0 0,0 0 0 0 0,0 0 1 0 0,0 1-1 0 0,0-1 0 0 0,1 1 1 0 0,0 0-1 0 0,1 0 0 0 0,0 0 67 0 0,30-32-8429 0 0,-34 37 3405 0 0,0 1-1955 0 0</inkml:trace>
  <inkml:trace contextRef="#ctx0" brushRef="#br0" timeOffset="5247.678">3577 442 9074 0 0,'0'0'4101'0'0,"0"0"-2439"0"0,0 0-878 0 0,0 0 180 0 0,0 0 220 0 0,0 0 36 0 0,0 0-273 0 0,0 0-368 0 0,0 0-254 0 0,0 0-130 0 0,0 0-64 0 0,0 0-40 0 0,0 0-30 0 0,-3 31-34 0 0,-13 137-83 0 0,9-138-930 0 0,2-20-3532 0 0,5-9 664 0 0,0-1-1562 0 0,0 0-1099 0 0</inkml:trace>
  <inkml:trace contextRef="#ctx0" brushRef="#br0" timeOffset="5476.319">3678 8 3569 0 0,'0'0'-248'0'0,"0"0"-857"0"0,0 0-391 0 0,0 0 776 0 0,0 0 720 0 0</inkml:trace>
  <inkml:trace contextRef="#ctx0" brushRef="#br0" timeOffset="5879.308">3776 601 784 0 0,'0'0'1526'0'0,"0"0"281"0"0,0 0 496 0 0,0 0 270 0 0,0 0-180 0 0,0 0-524 0 0,0 0-593 0 0,0 0-382 0 0,0 0-146 0 0,0 0-56 0 0,0 0-63 0 0,0 0-79 0 0,10-17-89 0 0,62-103 489 0 0,4 17-515 0 0,-64 89-472 0 0,-9 11-28 0 0,-1 0 0 0 0,1 0-1 0 0,0 0 1 0 0,0 0 0 0 0,0 0 0 0 0,0 0 0 0 0,0 1 0 0 0,1-1 0 0 0,-1 1 0 0 0,1 0 0 0 0,-1 0 0 0 0,1 0 0 0 0,0 1-1 0 0,0 0 1 0 0,0-1 0 0 0,0 1 0 0 0,0 0 0 0 0,0 1 0 0 0,1-1 65 0 0,7 35-172 0 0,-12-29 341 0 0,1 1 0 0 0,-1-1-1 0 0,1 1 1 0 0,0-1 0 0 0,1 1 0 0 0,-1-1 0 0 0,1 0-1 0 0,0 0 1 0 0,0 0 0 0 0,1 0 0 0 0,-1 0 0 0 0,1 0-1 0 0,0-1 1 0 0,1 1 0 0 0,-1-1 0 0 0,1 0 0 0 0,0 0 0 0 0,0 0-1 0 0,0-1 1 0 0,0 1 0 0 0,1-1 0 0 0,-1 0 0 0 0,1 0-1 0 0,0 0 1 0 0,0-1 0 0 0,0 0 0 0 0,0 0 0 0 0,0 0-1 0 0,1-1 1 0 0,-1 1 0 0 0,6-1-169 0 0,-1-2 168 0 0,0-2 0 0 0,0 1 0 0 0,-1-2 0 0 0,1 1 0 0 0,-1-1-1 0 0,1-1 1 0 0,-1 1 0 0 0,0-2 0 0 0,-1 1 0 0 0,1-1 0 0 0,-1 0 0 0 0,0-1 0 0 0,-1 0 0 0 0,0 0 0 0 0,0-1 0 0 0,0 0-168 0 0,11-9 31 0 0,18-20-536 0 0,-6 5-2543 0 0,-10 14-3320 0 0,-15 16 470 0 0,0-1-4294 0 0</inkml:trace>
  <inkml:trace contextRef="#ctx0" brushRef="#br0" timeOffset="6410.276">4628 251 4505 0 0,'0'0'2218'0'0,"0"0"-482"0"0,0 0 21 0 0,0 0 206 0 0,0 0-3 0 0,0 0-286 0 0,0 0-501 0 0,0 0-430 0 0,0 0-273 0 0,0 0-185 0 0,0 0-144 0 0,0 0-105 0 0,0 0-44 0 0,-8 7 0 0 0,3-2 9 0 0,-8 5-41 0 0,0 1-1 0 0,0 1 1 0 0,2 0 0 0 0,-1 0-1 0 0,2 1 1 0 0,-1 1-1 0 0,2 0 1 0 0,0 0-1 0 0,1 1 1 0 0,0 0-1 0 0,-3 11 41 0 0,10-23-17 0 0,0 78-655 0 0,4-79 761 0 0,1-1 0 0 0,-1 1 0 0 0,0-1 0 0 0,1 0 1 0 0,-1 0-1 0 0,1-1 0 0 0,-1 1 0 0 0,1-1 0 0 0,0 1 1 0 0,-1-1-1 0 0,1 0 0 0 0,-1-1 0 0 0,1 1 0 0 0,-1-1 0 0 0,1 1 1 0 0,-1-1-1 0 0,1 0 0 0 0,-1 0 0 0 0,1-1 0 0 0,-1 1 1 0 0,0-1-1 0 0,0 1 0 0 0,1-1-89 0 0,106-69 1781 0 0,90-45-405 0 0,-79 82-860 0 0,-119 36-487 0 0,0-1 0 0 0,-1 0 0 0 0,1 1 0 0 0,-1-1 1 0 0,1 1-1 0 0,-1 0 0 0 0,1-1 0 0 0,-1 1 0 0 0,0 0 1 0 0,0 0-1 0 0,0 0 0 0 0,0 0 0 0 0,0 0 0 0 0,-1 0 1 0 0,1 0-1 0 0,0 0 0 0 0,-1 0 0 0 0,0 0 0 0 0,1 0 1 0 0,-1 0-1 0 0,0 0 0 0 0,0 0 0 0 0,0 3-29 0 0,1 1 73 0 0,2 26 42 0 0,-2 0 0 0 0,0 0 0 0 0,-2 0 0 0 0,-2 0 0 0 0,-5 28-115 0 0,-12 64-27 0 0,-4-1 1 0 0,-6-2 0 0 0,-38 95 26 0 0,56-183-4 0 0,-1 0 1 0 0,-1-2 0 0 0,-2 1-1 0 0,-1-2 1 0 0,-2 0-1 0 0,0-1 1 0 0,-22 23 3 0 0,38-49 11 0 0,1 0 0 0 0,-1-1 0 0 0,0 0 0 0 0,0 1 0 0 0,0-1 0 0 0,0 0 0 0 0,-1 0-1 0 0,1 0 1 0 0,0-1 0 0 0,-1 1 0 0 0,1-1 0 0 0,-1 0 0 0 0,0 0 0 0 0,1 0 0 0 0,-1 0 0 0 0,0-1 0 0 0,1 0 0 0 0,-1 1 0 0 0,-4-2-11 0 0,6 0-4 0 0,0-1-1 0 0,0 0 1 0 0,0 0 0 0 0,0 0-1 0 0,0 0 1 0 0,1-1 0 0 0,-1 1-1 0 0,1 0 1 0 0,-1-1 0 0 0,1 1-1 0 0,0-1 1 0 0,0 0 0 0 0,0 1-1 0 0,0-1 1 0 0,0 0 0 0 0,1 1-1 0 0,-1-1 1 0 0,1 0 0 0 0,0 0-1 0 0,0 0 1 0 0,0 1 0 0 0,0-1-1 0 0,0 0 1 0 0,1-1 4 0 0,-1 4 0 0 0,2-30-16 0 0,1 0-1 0 0,1 0 1 0 0,2 1 0 0 0,1 0-1 0 0,2 0 1 0 0,0 1 0 0 0,2 0-1 0 0,1 1 1 0 0,1 0 0 0 0,2 0-1 0 0,0 2 1 0 0,2 0 0 0 0,9-10 16 0 0,-13 16-185 0 0,1 2 1 0 0,0 0-1 0 0,2 0 1 0 0,0 1 0 0 0,0 1-1 0 0,2 1 1 0 0,0 0-1 0 0,0 1 1 0 0,1 1-1 0 0,9-3 185 0 0,77-9-8625 0 0,-95 24 3262 0 0,-3 0-3148 0 0</inkml:trace>
  <inkml:trace contextRef="#ctx0" brushRef="#br0" timeOffset="7057.288">1589 236 11050 0 0,'0'0'809'0'0,"0"0"-545"0"0,0 0 24 0 0,0 0 416 0 0,0 0 336 0 0,0 0 120 0 0,0 0-240 0 0,0 0-383 0 0,0 0-273 0 0,0 0-136 0 0,0 0-104 0 0,0 0-128 0 0,0 0-320 0 0,0 0-745 0 0,120 70-1823 0 0,-113-66-2337 0 0,-5-1-1841 0 0</inkml:trace>
  <inkml:trace contextRef="#ctx0" brushRef="#br0" timeOffset="8495.356">3728 1 752 0 0,'0'0'1300'0'0,"0"0"-5"0"0,0 0 207 0 0,0 0 262 0 0,0 0 133 0 0,0 0-147 0 0,0 0-342 0 0,0 0-356 0 0,0 0-256 0 0,0 0-136 0 0,0 0-30 0 0,0 0 3 0 0,0 0-10 0 0,-1 3-1 0 0,-6 9-41 0 0,6-9-54 0 0,1-3-34 0 0,0 0-35 0 0,0 0-30 0 0,0 0-15 0 0,0 0-23 0 0,0 0-38 0 0,0 0-38 0 0,0 0-39 0 0,0 0-76 0 0,0 0-39 0 0,0 0-57 0 0,5 0-2594 0 0,-1-1-5843 0 0,-4-2-2218 0 0</inkml:trace>
</inkml:ink>
</file>

<file path=ppt/ink/ink6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2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 1832 0 0,'0'0'3733'0'0,"0"0"-2199"0"0,0 0-638 0 0,0 0 264 0 0,0 0 394 0 0,0 0 218 0 0,0 0-118 0 0,0 0-304 0 0,33-2-242 0 0,102-6-153 0 0,165-27 2551 0 0,-62 4-2976 0 0,-77 23-4377 0 0,-121 14-4303 0 0,-30-1 259 0 0</inkml:trace>
</inkml:ink>
</file>

<file path=ppt/ink/ink6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6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0 560 0 0,'0'0'2677'0'0,"0"0"-565"0"0,0 0-131 0 0,0 0 92 0 0,0 0 17 0 0,0 0-124 0 0,0 0-380 0 0,0 0-438 0 0,0 0-307 0 0,0 0-165 0 0,0 0-86 0 0,0 0-54 0 0,0 0-60 0 0,-3 17-96 0 0,-16 125 439 0 0,13 30-1312 0 0,12-165-1448 0 0,-2-6-2744 0 0,-1-1-6032 0 0,-3 0 8042 0 0</inkml:trace>
</inkml:ink>
</file>

<file path=ppt/ink/ink6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7.9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4473 0 0,'0'0'1291'0'0,"0"0"-304"0"0,0 0 138 0 0,0 0 368 0 0,0 0 190 0 0,0 0-46 0 0,0 0-251 0 0,0 0-268 0 0,0 0-182 0 0,32 1-165 0 0,102 2-182 0 0,124 23-484 0 0,-211-17-2866 0 0,-31-5-1002 0 0,0 0-3426 0 0,-9-3 3308 0 0</inkml:trace>
</inkml:ink>
</file>

<file path=ppt/ink/ink6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77 5033 0 0,'0'0'1364'0'0,"0"0"-74"0"0,0 0 298 0 0,0 0 286 0 0,0 0-55 0 0,0 0-328 0 0,0 0-429 0 0,0 0-316 0 0,37-3-201 0 0,116-14-149 0 0,134-36-1199 0 0,-283 53 600 0 0,43-3-5603 0 0,-32 2-1349 0 0</inkml:trace>
</inkml:ink>
</file>

<file path=ppt/ink/ink6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8.8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7642 0 0,'0'0'2195'0'0,"0"0"-872"0"0,0 0-555 0 0,0 0-163 0 0,0 0 122 0 0,0 0 225 0 0,0 0 177 0 0,0 0 28 0 0,0 0-50 0 0,0 0-99 0 0,0 0-160 0 0,0 0-139 0 0,3 32-111 0 0,8 103-80 0 0,1 271 1220 0 0,45-114-2709 0 0,-56-281-219 0 0,-3-5-6788 0 0,-3-8-3704 0 0,2-2 10479 0 0</inkml:trace>
</inkml:ink>
</file>

<file path=ppt/ink/ink6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0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 9850 0 0,'0'0'1254'0'0,"0"0"-311"0"0,0 0-199 0 0,0 0 180 0 0,0 0 260 0 0,0 0 116 0 0,0 0-130 0 0,0 0-227 0 0,35-6-184 0 0,112-16-175 0 0,165-9 645 0 0,-130 26-1930 0 0,-105 6-2478 0 0,17-1-8353 0 0,-78 0 6060 0 0</inkml:trace>
</inkml:ink>
</file>

<file path=ppt/ink/ink6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29.2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132 0 1568 0 0,'0'0'2181'0'0,"0"0"-629"0"0,0 0-258 0 0,0 0 129 0 0,0 0 162 0 0,0 0-4 0 0,0 0-222 0 0,0 0-300 0 0,-21 33-285 0 0,-66 105-196 0 0,85-135-538 0 0,-1 0 1 0 0,1 0-1 0 0,0 1 1 0 0,-1-1-1 0 0,2 1 0 0 0,-1-1 1 0 0,0 1-1 0 0,1 0 1 0 0,-1-1-1 0 0,1 1 1 0 0,0 0-1 0 0,0 0 1 0 0,1 0-1 0 0,-1 0 0 0 0,1 0 1 0 0,0 0-1 0 0,0 0 1 0 0,1 2-41 0 0,0 5 149 0 0,0-5-46 0 0,1 0-1 0 0,-1 0 0 0 0,1 0 1 0 0,1 0-1 0 0,-1 0 0 0 0,1 0 1 0 0,0-1-1 0 0,0 1 0 0 0,0-1 1 0 0,1 0-1 0 0,0 0 1 0 0,0 0-1 0 0,1 0 0 0 0,-1-1 1 0 0,1 0-1 0 0,0 0 0 0 0,0 0 1 0 0,0 0-1 0 0,0-1 0 0 0,1 0 1 0 0,0 0-1 0 0,-1 0 0 0 0,1-1 1 0 0,0 0-1 0 0,0 0 0 0 0,0 0 1 0 0,1-1-1 0 0,-1 0 0 0 0,0 0 1 0 0,1-1-1 0 0,3 1-102 0 0,1-1 192 0 0,-2 0 1 0 0,1 1 0 0 0,0-1 0 0 0,-1-1 0 0 0,1 0 0 0 0,-1 0 0 0 0,1-1 0 0 0,-1 0 0 0 0,0 0 0 0 0,1-1 1 0 0,-1-1-1 0 0,-1 1 0 0 0,8-5-193 0 0,-10 4 53 0 0,1 1 1 0 0,-1-2 0 0 0,0 1 0 0 0,-1-1 0 0 0,1 1 0 0 0,-1-1 0 0 0,0-1-1 0 0,0 1 1 0 0,-1-1 0 0 0,0 0 0 0 0,0 0 0 0 0,0 0 0 0 0,0-1 0 0 0,-1 1-1 0 0,0-1 1 0 0,-1 0 0 0 0,1 1 0 0 0,-1-1 0 0 0,-1-1 0 0 0,1 1 0 0 0,-1 0-1 0 0,0 0 1 0 0,-1 0 0 0 0,0-1 0 0 0,0 1 0 0 0,-1 0 0 0 0,1 0 0 0 0,-2-1-1 0 0,1 1 1 0 0,-1 0 0 0 0,0 0 0 0 0,0 0 0 0 0,-1 1 0 0 0,-3-7-54 0 0,2 7-129 0 0,0 0 1 0 0,-1 0-1 0 0,0 0 1 0 0,0 1-1 0 0,0-1 0 0 0,-1 1 1 0 0,0 1-1 0 0,0-1 1 0 0,0 1-1 0 0,0 0 1 0 0,-1 0-1 0 0,0 1 1 0 0,1 0-1 0 0,-1 0 1 0 0,-1 1-1 0 0,1-1 1 0 0,-7 0 128 0 0,-33-5-3266 0 0,1 6-3463 0 0,30 2-666 0 0</inkml:trace>
</inkml:ink>
</file>

<file path=ppt/ink/ink6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33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203 178 1280 0 0,'0'0'1377'0'0,"0"0"-189"0"0,0 0-125 0 0,0 0 117 0 0,0 0 199 0 0,0 0 100 0 0,0 0-52 0 0,0 0-180 0 0,36-20-155 0 0,116-66-154 0 0,-37 39 567 0 0,-89 40-1227 0 0,1 1 1 0 0,0 1-1 0 0,0 2 0 0 0,0 0 0 0 0,1 2 0 0 0,-1 1 0 0 0,16 3-278 0 0,-40-3 4 0 0,-1 0 0 0 0,0 1 0 0 0,1-1-1 0 0,-1 1 1 0 0,0 0 0 0 0,1-1-1 0 0,-1 1 1 0 0,0 0 0 0 0,0 0 0 0 0,0 1-1 0 0,0-1 1 0 0,0 0 0 0 0,0 1 0 0 0,0-1-1 0 0,0 1 1 0 0,-1-1 0 0 0,1 1-1 0 0,-1 0 1 0 0,1 0 0 0 0,-1 0 0 0 0,1 0-1 0 0,-1 0 1 0 0,0 0 0 0 0,0 0 0 0 0,0 0-1 0 0,0 1 1 0 0,-1-1 0 0 0,1 0 0 0 0,-1 0-1 0 0,1 1 1 0 0,-1-1 0 0 0,0 0-1 0 0,1 1 1 0 0,-1-1 0 0 0,-1 1 0 0 0,1-1-1 0 0,0 0 1 0 0,-1 1-4 0 0,-35 85 501 0 0,4-50-405 0 0,-1-2 0 0 0,-3-2 0 0 0,0-1 0 0 0,-12 6-96 0 0,-58 54 83 0 0,67-55-37 0 0,1 2-1 0 0,1 1 1 0 0,3 2 0 0 0,-18 30-46 0 0,10 35 112 0 0,41-104-95 0 0,1-1 0 0 0,-1 1 0 0 0,1 0 0 0 0,0-1 0 0 0,0 1 0 0 0,1 0 0 0 0,-1-1 1 0 0,1 1-1 0 0,0 0 0 0 0,0-1 0 0 0,0 1 0 0 0,0-1 0 0 0,0 1 0 0 0,1-1 0 0 0,0 0 0 0 0,0 1 0 0 0,0-1 0 0 0,0 0 0 0 0,0 0 0 0 0,0 0 0 0 0,1-1 0 0 0,0 1 0 0 0,-1-1 0 0 0,1 1 0 0 0,0-1 1 0 0,0 0-1 0 0,0 0 0 0 0,0 0 0 0 0,1 0 0 0 0,-1-1-17 0 0,18 6 240 0 0,0-2 1 0 0,0 0 0 0 0,0-1 0 0 0,0-2-1 0 0,1 0 1 0 0,-1-1 0 0 0,1-1-1 0 0,-1-1 1 0 0,1-1 0 0 0,-1-1 0 0 0,0 0-1 0 0,12-5-240 0 0,106-30-697 0 0,-117 15-3730 0 0,-19 2-7700 0 0,-3 14 7471 0 0</inkml:trace>
  <inkml:trace contextRef="#ctx0" brushRef="#br0" timeOffset="269.834">1 414 6737 0 0,'0'0'2730'0'0,"0"0"-1605"0"0,0 0-516 0 0,0 0 178 0 0,0 0 201 0 0,0 0 102 0 0,38 4-71 0 0,122 10-126 0 0,34-10 1110 0 0,104-16-1717 0 0,-171 3-9688 0 0,-107 8 537 0 0</inkml:trace>
  <inkml:trace contextRef="#ctx0" brushRef="#br0" timeOffset="1036.77">949 694 0 0 0,'0'0'1440'0'0,"0"0"374"0"0,0 0 328 0 0,0 0 204 0 0,0 0 43 0 0,33 5-181 0 0,108 17-245 0 0,-57-24 620 0 0,-70-2-2138 0 0,15-3-43 0 0,0-1-1 0 0,-1-1 0 0 0,0-2 0 0 0,-1 0 0 0 0,0-2 0 0 0,0-1 1 0 0,-2-2-1 0 0,0 0 0 0 0,0-2 0 0 0,-2 0 0 0 0,20-20-401 0 0,2-45 239 0 0,-44 81-262 0 0,0 0 1 0 0,-1 0 0 0 0,1 0-1 0 0,-1 0 1 0 0,1 0 0 0 0,-1 0-1 0 0,0-1 1 0 0,0 1 0 0 0,0 0-1 0 0,0 0 1 0 0,0 0 0 0 0,-1 0-1 0 0,1-1 1 0 0,-1 1 0 0 0,1 0-1 0 0,-1 0 1 0 0,0 0 0 0 0,0 0-1 0 0,0 0 1 0 0,0 0 0 0 0,0 0 0 0 0,0 1-1 0 0,0-1 1 0 0,-1 0 0 0 0,1 1-1 0 0,-1-1 1 0 0,1 0 0 0 0,-1 1-1 0 0,0 0 1 0 0,0-1 0 0 0,1 1-1 0 0,-1 0 1 0 0,0 0 0 0 0,0 0-1 0 0,0 0 1 0 0,0 0 0 0 0,0 1-1 0 0,0-1 1 0 0,0 1 0 0 0,-1-1 22 0 0,-11 0-164 0 0,0 0 1 0 0,0 1-1 0 0,0 0 1 0 0,0 1 0 0 0,1 1-1 0 0,-1 0 1 0 0,0 1 0 0 0,0 0-1 0 0,1 1 1 0 0,0 1-1 0 0,0 0 1 0 0,0 1 0 0 0,0 0-1 0 0,1 1 1 0 0,0 0 0 0 0,1 1-1 0 0,-1 0 1 0 0,2 1 0 0 0,-1 0-1 0 0,1 1 1 0 0,0 0-1 0 0,1 1 1 0 0,1 0 0 0 0,-1 0-1 0 0,2 1 1 0 0,-4 6 163 0 0,6-9-69 0 0,1 1 0 0 0,0-1 0 0 0,1 1 0 0 0,0 0 0 0 0,0 0-1 0 0,1 0 1 0 0,0 0 0 0 0,1 1 0 0 0,0-1 0 0 0,1 0 0 0 0,0 1 0 0 0,0-1 0 0 0,1 1 0 0 0,1-1 0 0 0,0 0 69 0 0,-1-5 44 0 0,1 1 0 0 0,1-1 0 0 0,-1 0 0 0 0,1-1 0 0 0,0 1 1 0 0,0 0-1 0 0,0-1 0 0 0,1 1 0 0 0,-1-1 0 0 0,1 0 0 0 0,0-1 1 0 0,0 1-1 0 0,1 0 0 0 0,-1-1 0 0 0,1 0 0 0 0,-1 0 0 0 0,1-1 1 0 0,0 1-1 0 0,0-1 0 0 0,0 0 0 0 0,1 0 0 0 0,-1-1 0 0 0,0 1 0 0 0,5-1-44 0 0,138 12 2611 0 0,-141-13-2472 0 0,20-4 103 0 0,0 0 1 0 0,0-2 0 0 0,0-1-1 0 0,-1 0 1 0 0,0-3 0 0 0,-1 0 0 0 0,0-1-1 0 0,-1-1 1 0 0,0-2 0 0 0,1-1-243 0 0,16-12 20 0 0,-1-2-1 0 0,-1-1 1 0 0,-1-2 0 0 0,-2-1 0 0 0,-2-3 0 0 0,-1 0-1 0 0,15-24-19 0 0,-39 50-152 0 0,-1 0 0 0 0,0 0 0 0 0,0 0 0 0 0,-1-1 0 0 0,-1 0 0 0 0,0-1 0 0 0,0 0 0 0 0,-1 1-1 0 0,-1-2 1 0 0,0 1 0 0 0,-1 0 0 0 0,0-1 0 0 0,-1 0 0 0 0,0 1 0 0 0,-1-1 0 0 0,0 0 0 0 0,-1-5 152 0 0,-1 15-59 0 0,0 1 0 0 0,0 0 0 0 0,-1-1 0 0 0,1 1 0 0 0,0 0 0 0 0,-1 0 1 0 0,0 0-1 0 0,1 0 0 0 0,-1 0 0 0 0,0 1 0 0 0,0-1 0 0 0,0 0 0 0 0,0 1 1 0 0,0-1-1 0 0,0 1 0 0 0,0 0 0 0 0,-1 0 0 0 0,1 0 0 0 0,0 0 0 0 0,-1 0 1 0 0,1 0-1 0 0,-1 0 0 0 0,1 1 0 0 0,-1 0 0 0 0,1-1 0 0 0,-1 1 0 0 0,0 0 1 0 0,1 0-1 0 0,-1 0 0 0 0,1 1 0 0 0,-1-1 0 0 0,1 0 0 0 0,-1 1 0 0 0,1 0 1 0 0,-1 0-1 0 0,1 0 0 0 0,0 0 0 0 0,-1 0 0 0 0,1 0 0 0 0,0 0 0 0 0,0 1 1 0 0,0-1-1 0 0,0 1 0 0 0,0-1 0 0 0,-1 3 59 0 0,-3 0 30 0 0,0 0 1 0 0,1 1-1 0 0,0 0 0 0 0,0 1 0 0 0,0-1 1 0 0,0 1-1 0 0,1 0 0 0 0,0 0 1 0 0,0 0-1 0 0,1 1 0 0 0,0-1 0 0 0,0 1 1 0 0,0 0-1 0 0,1 0 0 0 0,0 0 1 0 0,1 0-1 0 0,-1 0 0 0 0,1 0 0 0 0,0 0 1 0 0,1 1-1 0 0,0-1 0 0 0,0 0 0 0 0,1 0 1 0 0,0 1-31 0 0,1-2 78 0 0,1 0 0 0 0,1-1 1 0 0,-1 1-1 0 0,1-1 0 0 0,0 0 0 0 0,0 0 0 0 0,1 0 1 0 0,-1 0-1 0 0,1-1 0 0 0,0 0 0 0 0,0 0 1 0 0,1 0-1 0 0,-1-1 0 0 0,1 0 0 0 0,0 0 1 0 0,0 0-1 0 0,0 0 0 0 0,0-1 0 0 0,0 0 1 0 0,0-1-1 0 0,1 1 0 0 0,-1-1 0 0 0,1 0 1 0 0,3-1-79 0 0,37 15 613 0 0,-37-11-457 0 0,86 46 709 0 0,-93-48-840 0 0,-1 1-1 0 0,1-1 0 0 0,-1 0 0 0 0,0 1 0 0 0,1 0 1 0 0,-1 0-1 0 0,0-1 0 0 0,-1 1 0 0 0,1 0 0 0 0,0 0 1 0 0,-1 1-1 0 0,0-1 0 0 0,0 0 0 0 0,0 0 0 0 0,0 1 0 0 0,0-1 1 0 0,-1 1-1 0 0,1-1 0 0 0,-1 1 0 0 0,0-1 0 0 0,0 0 1 0 0,0 1-1 0 0,-1-1 0 0 0,1 1 0 0 0,-1-1 0 0 0,0 1 0 0 0,0-1 1 0 0,0 0-1 0 0,0 0 0 0 0,-1 2-24 0 0,-5 8 62 0 0,0 0-1 0 0,-1 0 1 0 0,0-1 0 0 0,-1 0-1 0 0,0 0 1 0 0,-1-1 0 0 0,-1 0 0 0 0,-1 0-62 0 0,-57 72 93 0 0,69-83-129 0 0,-1 1 0 0 0,0 0 0 0 0,1 0 0 0 0,-1-1 0 0 0,0 1 0 0 0,1 0 0 0 0,-1 0 0 0 0,1 0 0 0 0,0 0 0 0 0,-1 0 0 0 0,1 0 0 0 0,0 0 0 0 0,-1 0 0 0 0,1 0 0 0 0,0 0 0 0 0,0 0-1 0 0,0 0 1 0 0,0 0 0 0 0,0 0 0 0 0,0 0 0 0 0,0 0 0 0 0,0 0 0 0 0,1 0 0 0 0,-1 0 0 0 0,0 0 0 0 0,0-1 0 0 0,1 1 0 0 0,-1 0 0 0 0,1 0 0 0 0,-1 0 0 0 0,1 0 0 0 0,-1 0 0 0 0,1 0 0 0 0,-1-1 0 0 0,1 1 0 0 0,0 0 0 0 0,0 0 0 0 0,-1-1 0 0 0,1 1 0 0 0,0-1 0 0 0,0 1 0 0 0,0-1 0 0 0,-1 1 0 0 0,1-1 0 0 0,0 1 0 0 0,0-1 0 0 0,0 0 0 0 0,0 1 0 0 0,0-1 0 0 0,0 0 0 0 0,1 0 36 0 0,58 4-9093 0 0,-48-4 4351 0 0,-4 0-2083 0 0</inkml:trace>
  <inkml:trace contextRef="#ctx0" brushRef="#br0" timeOffset="1381.312">2655 340 4121 0 0,'0'0'1696'0'0,"0"0"-266"0"0,0 0-94 0 0,0 0 34 0 0,0 0-59 0 0,0 0-206 0 0,0 0-311 0 0,0 0-277 0 0,0 0-166 0 0,0 0-91 0 0,0 0-76 0 0,0 0-17 0 0,-23 33-10 0 0,-69 102-22 0 0,58-59 37 0 0,33-62-136 0 0,-1-6-15 0 0,0 0 0 0 0,1 0 0 0 0,0 0 0 0 0,1 0 0 0 0,0 0 1 0 0,0 1-1 0 0,1-1 0 0 0,0 0 0 0 0,0 0 0 0 0,1 0 0 0 0,0 0 0 0 0,0 0 0 0 0,1 0 0 0 0,0 0 0 0 0,1-1 1 0 0,-1 0-1 0 0,1 1 0 0 0,1-1 0 0 0,-1-1 0 0 0,1 1 0 0 0,1-1 0 0 0,-1 0 0 0 0,1 0 0 0 0,0 0 0 0 0,0-1 1 0 0,1 0-1 0 0,-1 0 0 0 0,7 3-21 0 0,2-4 325 0 0,0-1 1 0 0,1 0-1 0 0,-1-2 1 0 0,1 1 0 0 0,0-2-1 0 0,-1 0 1 0 0,1-1-1 0 0,-1-1 1 0 0,1 0-1 0 0,-1-1 1 0 0,1 0 0 0 0,-1-2-1 0 0,0 0 1 0 0,-1 0-1 0 0,1-1 1 0 0,-1-1-1 0 0,-1-1 1 0 0,1 0 0 0 0,-1 0-1 0 0,0-1 1 0 0,-1-1-1 0 0,0 0 1 0 0,5-7-326 0 0,-7 9 81 0 0,0-2 1 0 0,0 1 0 0 0,-1-1-1 0 0,0 0 1 0 0,-1-1-1 0 0,0 0 1 0 0,-1 0-1 0 0,0-1 1 0 0,-1 0-1 0 0,0 0 1 0 0,-1-1-1 0 0,-1 1 1 0 0,0-1-1 0 0,0 0 1 0 0,-1-1-1 0 0,-1 1 1 0 0,0 0 0 0 0,-1-1-1 0 0,0 1 1 0 0,-1-1-1 0 0,-1 1 1 0 0,0-1-82 0 0,0 9-70 0 0,1 0 0 0 0,-1 0 0 0 0,-1 0 0 0 0,1 0 0 0 0,-1 0 0 0 0,0 0 0 0 0,0 0 0 0 0,0 0 1 0 0,-1 1-1 0 0,1-1 0 0 0,-1 1 0 0 0,0 0 0 0 0,0 0 0 0 0,-1 0 0 0 0,0 0 0 0 0,1 0 0 0 0,-1 1 0 0 0,0 0 1 0 0,-1 0-1 0 0,1 0 0 0 0,0 0 0 0 0,-1 0 0 0 0,0 1 0 0 0,1 0 0 0 0,-1 0 0 0 0,0 0 0 0 0,0 1 0 0 0,-3-1 70 0 0,-145-13-8453 0 0,116 16 1712 0 0,13 5-1122 0 0</inkml:trace>
</inkml:ink>
</file>

<file path=ppt/ink/ink6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09:42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2691 480 0 0 0,'0'0'1039'0'0,"0"0"-94"0"0,0 0-231 0 0,0 0-15 0 0,0 0 202 0 0,0 0 308 0 0,0 0 220 0 0,0 0 18 0 0,0 0-121 0 0,0 0-243 0 0,0 0-246 0 0,-15-5-179 0 0,-45-15-120 0 0,54 18-369 0 0,0 1-1 0 0,0 0 1 0 0,0 0 0 0 0,0 1-1 0 0,0-1 1 0 0,0 1-1 0 0,-1 0 1 0 0,1 1-1 0 0,0 0 1 0 0,0 0-1 0 0,0 0 1 0 0,0 1-1 0 0,0 0 1 0 0,0 0-1 0 0,1 0 1 0 0,-1 1-1 0 0,1-1 1 0 0,-1 2-169 0 0,-16 6 424 0 0,-31 13 423 0 0,2 2-1 0 0,1 3 0 0 0,1 2 0 0 0,-11 11-846 0 0,32-18 270 0 0,1 0 1 0 0,1 2-1 0 0,1 1 0 0 0,1 0 0 0 0,2 2 1 0 0,0 1-1 0 0,2 1 0 0 0,-4 10-270 0 0,-90 161 1094 0 0,105-178-1008 0 0,-107 298 1153 0 0,77-166-676 0 0,34-130-456 0 0,1 0 0 0 0,1 0 1 0 0,2 0-1 0 0,0 1 0 0 0,2-1 1 0 0,0 1-1 0 0,2-1-107 0 0,32 107 396 0 0,16 12-23 0 0,-45-123-322 0 0,2 0 1 0 0,0-1-1 0 0,1 0 0 0 0,1-1 0 0 0,1 0 0 0 0,1-1 0 0 0,0 0 0 0 0,1 0 0 0 0,1-2 1 0 0,1 1-1 0 0,1-2 0 0 0,4 3-51 0 0,31 26 145 0 0,43 29 27 0 0,-22-28-28 0 0,43 14 8 0 0,95 3 47 0 0,-20-28-68 0 0,73-21 78 0 0,-75-43-106 0 0,-21-9 3 0 0,-38-2-32 0 0,-89 23-40 0 0,-2-1 0 0 0,-1-3 0 0 0,0 0 0 0 0,-2-3 0 0 0,0-1 0 0 0,17-18-34 0 0,37-30 86 0 0,57-77 151 0 0,-130 130-210 0 0,0 0 0 0 0,-1-1 1 0 0,-1 0-1 0 0,-1-1 0 0 0,-1-1 1 0 0,-1 0-1 0 0,-1 0 1 0 0,-1-1-1 0 0,-2 0 0 0 0,0-1 1 0 0,-1 0-1 0 0,-2 0 1 0 0,1-18-28 0 0,6-274 214 0 0,-14 292-200 0 0,-1 0-1 0 0,-2 0 0 0 0,0 0 0 0 0,-2 1 1 0 0,0 0-1 0 0,-2 0 0 0 0,-1 1 0 0 0,-1 0 1 0 0,-6-7-14 0 0,5 4 18 0 0,-55-74-42 0 0,45 65 37 0 0,4 4-8 0 0,-1 0-1 0 0,-2 2 1 0 0,-1 1-1 0 0,-2 0 1 0 0,-13-11-5 0 0,-35-33-20 0 0,30 36 37 0 0,-162-66-45 0 0,92 63-140 0 0,-65 2 81 0 0,109 9 42 0 0,0 14 25 0 0,6 4-76 0 0,-115 15-615 0 0,27 3-1481 0 0,124-21-1626 0 0,19 6-317 0 0,2 1-3820 0 0,4 3-2415 0 0</inkml:trace>
  <inkml:trace contextRef="#ctx0" brushRef="#br0" timeOffset="1259.443">886 2600 0 0 0,'0'0'361'0'0,"0"0"870"0"0,0 0 176 0 0,0 0-213 0 0,0 0-266 0 0,0 0-180 0 0,0 0-44 0 0,11 0 22 0 0,81-4 2648 0 0,262-21 3541 0 0,184 21-5695 0 0,-354 4-675 0 0,180 30-175 0 0,-83-23 315 0 0,284-15 225 0 0,-21-10 190 0 0,490 18-424 0 0,-759 4-689 0 0,-154 0 884 0 0,-60-2-3520 0 0,-31-1-2499 0 0,1-1-3715 0 0,-31 0 1571 0 0</inkml:trace>
  <inkml:trace contextRef="#ctx0" brushRef="#br0" timeOffset="1785.186">1236 2641 0 0 0,'0'0'211'0'0,"0"0"373"0"0,0 0 549 0 0,0 0 877 0 0,0 0 596 0 0,0 0 125 0 0,0 0-488 0 0,0 0-721 0 0,0 0-438 0 0,0 0-203 0 0,0 0-108 0 0,0 0-99 0 0,0 0-102 0 0,-26 12-108 0 0,-83 39-82 0 0,-221 107 504 0 0,215-89-1662 0 0,52-9-3602 0 0,57-48 1696 0 0,4 8-6644 0 0,2-16 7732 0 0</inkml:trace>
  <inkml:trace contextRef="#ctx0" brushRef="#br0" timeOffset="2045.721">2212 2589 7554 0 0,'0'0'756'0'0,"0"0"-333"0"0,0 0-119 0 0,0 0 413 0 0,0 0 719 0 0,0 0 433 0 0,0 0 58 0 0,0 0-427 0 0,0 0-736 0 0,0 0-434 0 0,0 0-172 0 0,0 0-59 0 0,-38 24-5 0 0,-124 77-6 0 0,5-20 57 0 0,-191 103-64 0 0,345-182-102 0 0,-2 0-71 0 0,1-1 0 0 0,-1 1-1 0 0,1 0 1 0 0,0 1 0 0 0,0-1-1 0 0,0 1 1 0 0,0-1 0 0 0,0 1-1 0 0,0 1 1 0 0,1-1 0 0 0,-1 0-1 0 0,1 1 1 0 0,0 0 0 0 0,0-1 0 0 0,1 1-1 0 0,-1 0 1 0 0,1 1 0 0 0,0-1-1 0 0,0 0 1 0 0,0 1 0 0 0,0-1-1 0 0,1 1 1 0 0,0 0 0 0 0,-1 4 92 0 0,4-7-142 0 0,-1 0 0 0 0,1 0 1 0 0,1 0-1 0 0,-1-1 0 0 0,0 1 1 0 0,0 0-1 0 0,1-1 0 0 0,-1 0 1 0 0,0 1-1 0 0,1-1 1 0 0,0 0-1 0 0,-1 0 0 0 0,1-1 1 0 0,-1 1-1 0 0,1 0 0 0 0,0-1 1 0 0,0 0-1 0 0,-1 0 0 0 0,1 0 1 0 0,0 0-1 0 0,0 0 0 0 0,0 0 142 0 0,1 0-215 0 0,25 0-1460 0 0,1-2-1 0 0,-1-1 0 0 0,0-1 1 0 0,-1-1-1 0 0,1-2 0 0 0,1-2 1676 0 0,22-3-2331 0 0,-24 7 2039 0 0</inkml:trace>
  <inkml:trace contextRef="#ctx0" brushRef="#br0" timeOffset="2268.655">2803 2711 0 0 0,'0'0'1148'0'0,"33"-8"165"0"0,110-23-144 0 0,-109 23-352 0 0,1 2 1 0 0,0 1-1 0 0,1 2 0 0 0,-1 1 0 0 0,5 2-817 0 0,-39 1 116 0 0,0-1-1 0 0,-1 1 0 0 0,1 0 0 0 0,0-1 1 0 0,-1 1-1 0 0,1 0 0 0 0,0 0 0 0 0,-1-1 1 0 0,1 1-1 0 0,-1 0 0 0 0,1 0 1 0 0,-1 0-1 0 0,0 0 0 0 0,1 0 0 0 0,-1 0 1 0 0,0-1-1 0 0,1 1 0 0 0,-1 0 0 0 0,0 0 1 0 0,0 0-1 0 0,0 0 0 0 0,0 0 0 0 0,0 0 1 0 0,0 0-1 0 0,0 0 0 0 0,0 0 0 0 0,-1 0 1 0 0,1 0-1 0 0,0 0 0 0 0,-1 0 1 0 0,1 0-1 0 0,0 0 0 0 0,-1 0 0 0 0,1-1 1 0 0,-1 1-1 0 0,1 0 0 0 0,-1 0 0 0 0,0 0 1 0 0,1-1-1 0 0,-1 1 0 0 0,0 0 0 0 0,1-1 1 0 0,-1 1-1 0 0,0-1 0 0 0,0 1 1 0 0,0-1-1 0 0,0 1 0 0 0,1-1 0 0 0,-1 1 1 0 0,0-1-1 0 0,0 0 0 0 0,0 1 0 0 0,0-1 1 0 0,0 0-1 0 0,0 0 0 0 0,0 0 0 0 0,0 0 1 0 0,0 0-116 0 0,-205 119 2738 0 0,-280 100-1698 0 0,295-131-847 0 0,188-87-280 0 0,1 0 0 0 0,-1 0 0 0 0,1 0 1 0 0,-1 0-1 0 0,1 0 0 0 0,-1 0 0 0 0,1 1 0 0 0,0-1 0 0 0,0 1 0 0 0,-1 0 0 0 0,1 0 0 0 0,0 0 0 0 0,1 0 0 0 0,-1 0 0 0 0,0 0 0 0 0,0 0 1 0 0,1 1-1 0 0,0-1 0 0 0,-1 0 0 0 0,1 1 0 0 0,0-1 0 0 0,0 1 0 0 0,0 0 0 0 0,0-1 0 0 0,1 1 0 0 0,-1 0 0 0 0,1-1 0 0 0,0 3 87 0 0,48 3-5411 0 0,-26-8 1250 0 0,-1 0-2206 0 0</inkml:trace>
  <inkml:trace contextRef="#ctx0" brushRef="#br0" timeOffset="2529.942">4281 2678 3561 0 0,'0'0'1837'0'0,"0"0"-370"0"0,0 0 127 0 0,0 0 78 0 0,0 0-83 0 0,0 0-205 0 0,0 0-285 0 0,-40 22-281 0 0,-129 71-237 0 0,-58 17 30 0 0,-215 117-939 0 0,348-152-3054 0 0,88-57 133 0 0,7-4-2223 0 0,0-10 1690 0 0</inkml:trace>
  <inkml:trace contextRef="#ctx0" brushRef="#br0" timeOffset="2787.814">5244 2714 1744 0 0,'0'0'1654'0'0,"0"0"-64"0"0,0 0 162 0 0,0 0 74 0 0,0 0-199 0 0,0 0-254 0 0,-36 16-252 0 0,-117 52-225 0 0,-68 32 670 0 0,-202 136-782 0 0,399-223-1012 0 0,0 1 0 0 0,1 2 0 0 0,0 0 0 0 0,2 2 0 0 0,0 0 1 0 0,1 1-1 0 0,-11 14 228 0 0,14-1-3052 0 0,12-10-3597 0 0,5-13 2012 0 0</inkml:trace>
  <inkml:trace contextRef="#ctx0" brushRef="#br0" timeOffset="5252.466">2873 1488 0 0 0,'0'0'1183'0'0,"0"0"456"0"0,0 0 19 0 0,0 0-139 0 0,0 0-110 0 0,0 0-59 0 0,0 0-33 0 0,9 19 5325 0 0,-24-2-4727 0 0,15-16-1698 0 0,0-1-61 0 0,31-21 2036 0 0,-1-12-1612 0 0,-60 57 625 0 0,29-23-1189 0 0,-1-1 0 0 0,1 1 1 0 0,0 0-1 0 0,0 0 0 0 0,0 0 0 0 0,0 0 0 0 0,0 0 0 0 0,0 0 0 0 0,0 0 0 0 0,0 0 0 0 0,0 0 0 0 0,0 0 0 0 0,1 1 1 0 0,-1-1-1 0 0,0 0 0 0 0,1 0 0 0 0,-1 1 0 0 0,1-1 0 0 0,0 0 0 0 0,-1 1 0 0 0,1-1 0 0 0,0 1 0 0 0,0-1 1 0 0,0 1-1 0 0,0-1 0 0 0,0 0 0 0 0,0 1 0 0 0,0-1 0 0 0,0 2-16 0 0,21-6 700 0 0,-15 0-4513 0 0,-2 2-5906 0 0,-4 1-898 0 0</inkml:trace>
  <inkml:trace contextRef="#ctx0" brushRef="#br0" timeOffset="7162.125">3324 1017 0 0 0,'0'0'760'0'0,"0"0"430"0"0,0 0 17 0 0,0 0-116 0 0,0 0-101 0 0,0 0-65 0 0,4-11-38 0 0,17-51 874 0 0,-20 61-1519 0 0,-1-1 1 0 0,1 0-1 0 0,-1 1 0 0 0,0-1 0 0 0,1 0 1 0 0,-1 1-1 0 0,0-1 0 0 0,0 0 0 0 0,0 1 0 0 0,0-1 1 0 0,0 1-1 0 0,-1-1 0 0 0,1 0 0 0 0,0 1 1 0 0,-1-1-1 0 0,1 1 0 0 0,-1-1 0 0 0,0 1 0 0 0,0-1 1 0 0,1 1-1 0 0,-1-1 0 0 0,0 1 0 0 0,0-1 1 0 0,0 1-1 0 0,0 0 0 0 0,-1 0 0 0 0,1 0 0 0 0,0 0 1 0 0,-1-1-243 0 0,-49-5 2351 0 0,40 9-2302 0 0,1 1 0 0 0,0 0 1 0 0,0 1-1 0 0,1 0 0 0 0,-1 1 1 0 0,1 0-1 0 0,0 0 0 0 0,0 1 1 0 0,0 0-1 0 0,1 1 0 0 0,0 0 1 0 0,0 0-1 0 0,1 0 0 0 0,0 1 1 0 0,0 0-1 0 0,1 1 0 0 0,0 0 1 0 0,1-1-1 0 0,-1 2 0 0 0,2-1 1 0 0,-1 1-1 0 0,1-1 0 0 0,1 1 1 0 0,0 1-1 0 0,0-1 1 0 0,0 7-51 0 0,-14 174 251 0 0,17-183-202 0 0,1-1 0 0 0,0 1 1 0 0,0-1-1 0 0,1 0 0 0 0,0 1 0 0 0,0-1 1 0 0,1 0-1 0 0,0 0 0 0 0,0 0 0 0 0,0-1 1 0 0,1 1-1 0 0,0-1 0 0 0,0 0 0 0 0,1 0 0 0 0,0 0 1 0 0,0 0-1 0 0,0-1 0 0 0,1 0 0 0 0,0 0 1 0 0,-1-1-1 0 0,2 1 0 0 0,-1-1 0 0 0,1 0 1 0 0,-1-1-1 0 0,1 0 0 0 0,0 0 0 0 0,0 0 1 0 0,0-1-1 0 0,7 1-48 0 0,-3-1 100 0 0,0 0 0 0 0,1-1 0 0 0,-1-1 1 0 0,1 0-1 0 0,-1 0 0 0 0,1-1 0 0 0,-1-1 0 0 0,0 0 1 0 0,1-1-1 0 0,-1 0 0 0 0,0 0 0 0 0,-1-1 0 0 0,1 0 1 0 0,-1-1-1 0 0,9-5-100 0 0,-19 10 0 0 0,7-4 41 0 0,1 0 0 0 0,-1-1 0 0 0,0 0 0 0 0,0 0 0 0 0,0 0 0 0 0,-1-1-1 0 0,0 0 1 0 0,0 0 0 0 0,0 0 0 0 0,-1-1 0 0 0,0 0 0 0 0,0 0-1 0 0,-1 0 1 0 0,0-1 0 0 0,0 0 0 0 0,-1 1 0 0 0,0-1 0 0 0,0-1 0 0 0,-1 1-1 0 0,2-8-40 0 0,-5 13-37 0 0,1 1 0 0 0,-1-1 0 0 0,1 0 0 0 0,-1 0 0 0 0,0 1 0 0 0,0-1 0 0 0,0 1 0 0 0,0-1 0 0 0,-1 1 0 0 0,1-1 0 0 0,-1 1 0 0 0,1 0 0 0 0,-1-1-1 0 0,0 1 1 0 0,0 0 0 0 0,0 0 0 0 0,0 1 0 0 0,0-1 0 0 0,0 0 0 0 0,-1 1 0 0 0,1-1 0 0 0,-1 1 0 0 0,1 0 0 0 0,-1-1 0 0 0,1 1 0 0 0,-1 0 0 0 0,0 1 0 0 0,-1-1 37 0 0,-80-12-2319 0 0,8 17 993 0 0,76-4 1333 0 0,0 0-54 0 0,10-1-266 0 0,265-61 1740 0 0,-252 59-1833 0 0,56-4 800 0 0,-32 17-7440 0 0,-37-7 653 0 0,-3-2 14 0 0</inkml:trace>
  <inkml:trace contextRef="#ctx0" brushRef="#br0" timeOffset="9186.412">2407 1043 0 0 0,'0'0'704'0'0,"0"0"542"0"0,0 0 111 0 0,0 0-79 0 0,0 0-131 0 0,0 0-128 0 0,0 0-104 0 0,0 0-53 0 0,0 0-19 0 0,-16 15-33 0 0,-49 47-42 0 0,22 5 1265 0 0,36-49-1503 0 0,-5 14 4 0 0,2 1 0 0 0,1 0 0 0 0,2 0 0 0 0,1 1 0 0 0,2-1 0 0 0,1 1 0 0 0,1 0 0 0 0,2 0 0 0 0,2 0 0 0 0,1 0-1 0 0,6 25-533 0 0,-1-27 326 0 0,1 0 0 0 0,1-1-1 0 0,2 0 1 0 0,2-1 0 0 0,15 27-326 0 0,-20-42 132 0 0,0-1 0 0 0,0 0 1 0 0,1 0-1 0 0,1-1 0 0 0,0 0 1 0 0,1-1-1 0 0,1-1 0 0 0,-1 1 1 0 0,3-1-133 0 0,-9-8 80 0 0,1 0 1 0 0,0 0-1 0 0,-1 0 0 0 0,1-1 1 0 0,0 0-1 0 0,0-1 1 0 0,1 1-1 0 0,-1-1 0 0 0,0-1 1 0 0,0 1-1 0 0,1-1 1 0 0,-1 0-1 0 0,7-2-80 0 0,9 2 182 0 0,-19-1-120 0 0,1 1 1 0 0,0-1-1 0 0,-1 0 1 0 0,1 0-1 0 0,-1-1 1 0 0,0 1 0 0 0,1-1-1 0 0,-1 0 1 0 0,0 0-1 0 0,0 0 1 0 0,0-1-1 0 0,0 0 1 0 0,0 1-1 0 0,-1-1 1 0 0,1-1 0 0 0,-1 1-1 0 0,0 0 1 0 0,0-1-1 0 0,0 0 1 0 0,0 1-1 0 0,-1-2-62 0 0,-10-18 721 0 0,-2 14-755 0 0,-1 7 101 0 0,11 0-55 0 0,-1 1 8 0 0,-30-21 50 0 0,-9-11-4 0 0,-61-40-106 0 0,53 22 34 0 0,37 32-534 0 0,4 50 461 0 0,-2 0 0 0 0,-1 0 1 0 0,-1 0-1 0 0,-2-1 0 0 0,-15 26 79 0 0,17-38-20 0 0,0-1 1 0 0,-1 0-1 0 0,-1-1 1 0 0,0 0-1 0 0,-2-1 1 0 0,0 0 0 0 0,-4 2 19 0 0,-5-5 49 0 0,24-12-38 0 0,0 0-31 0 0,0 0 26 0 0,0 0 14 0 0,0 0 8 0 0,0 0-29 0 0,0 0-16 0 0,0 0-11 0 0,29 0-103 0 0,231-4 134 0 0,-143-25 44 0 0,-52 7-1697 0 0,-34 10-1532 0 0,-14 4-1169 0 0,1 3-4665 0 0,-9 4 2697 0 0</inkml:trace>
  <inkml:trace contextRef="#ctx0" brushRef="#br0" timeOffset="10395.457">2291 1161 0 0 0,'25'-26'6542'0'0,"31"-5"202"0"0,-50 28-6318 0 0,168-99 5356 0 0,-166 97-5711 0 0,1 1 0 0 0,0 1 0 0 0,-1 0 0 0 0,2 0 0 0 0,-1 0 0 0 0,0 1 0 0 0,0 1 0 0 0,1 0 0 0 0,-1 0 0 0 0,0 0 0 0 0,10 2-71 0 0,-11 7-1223 0 0,-3-4-8096 0 0,-3-1 2003 0 0</inkml:trace>
  <inkml:trace contextRef="#ctx0" brushRef="#br0" timeOffset="15804.452">2878 2044 0 0 0,'0'0'999'0'0,"0"0"-234"0"0,0 0-155 0 0,0 0 171 0 0,0 0 306 0 0,0 0 186 0 0,0 0-51 0 0,0 0-292 0 0,0 0-359 0 0,0 0-291 0 0,0 0-129 0 0,-2 6 1 0 0,-164 379 4923 0 0,147-349-4799 0 0,38-85 3108 0 0,5-16-3391 0 0,58-85 260 0 0,-29 69-187 0 0,-52 79-69 0 0,-1 1 0 0 0,0 0-1 0 0,1-1 1 0 0,-1 1 0 0 0,1 0 0 0 0,0-1 0 0 0,-1 1 0 0 0,1 0 0 0 0,0-1 0 0 0,0 1-1 0 0,0 0 1 0 0,0 0 0 0 0,0 0 0 0 0,0 0 0 0 0,0 0 0 0 0,0 0 0 0 0,0 0 0 0 0,0 0-1 0 0,0 0 1 0 0,1 1 0 0 0,-1-1 0 0 0,0 0 0 0 0,1 1 0 0 0,-1-1 0 0 0,1 1 0 0 0,-1 0-1 0 0,0-1 1 0 0,1 1 0 0 0,-1 0 0 0 0,1 0 0 0 0,-1 0 0 0 0,1 0 0 0 0,-1 0 0 0 0,1 0-1 0 0,-1 0 1 0 0,1 0 0 0 0,-1 1 0 0 0,0-1 0 0 0,1 1 0 0 0,-1-1 0 0 0,1 1-1 0 0,-1-1 1 0 0,0 1 0 0 0,0 0 0 0 0,1 0 0 0 0,-1-1 0 0 0,0 1 0 0 0,0 0 0 0 0,0 0-1 0 0,0 0 1 0 0,0 0 0 0 0,0 1 0 0 0,0-1 0 0 0,0 0 0 0 0,0 0 0 0 0,-1 0 0 0 0,1 1-1 0 0,0 0 4 0 0,17 88 325 0 0,-5 36 457 0 0,3-138-207 0 0,105-119-400 0 0,-65 79-168 0 0,-46 41-7 0 0,0 1 0 0 0,1 1 0 0 0,0-1 0 0 0,0 2 0 0 0,1-1 0 0 0,0 2 0 0 0,1-1 0 0 0,0 2 0 0 0,0 0 0 0 0,4-1 0 0 0,-14 7 8 0 0,-1 1 0 0 0,0 0 0 0 0,0 0 1 0 0,0 0-1 0 0,0 1 0 0 0,0-1 0 0 0,0 0 1 0 0,0 1-1 0 0,-1-1 0 0 0,1 1 1 0 0,0 0-1 0 0,-1 0 0 0 0,1-1 0 0 0,-1 1 1 0 0,0 0-1 0 0,1 0 0 0 0,-1 0 0 0 0,0 0 1 0 0,0 1-1 0 0,0-1 0 0 0,-1 0 1 0 0,1 0-1 0 0,0 1 0 0 0,-1-1 0 0 0,0 0 1 0 0,1 1-1 0 0,-1-1 0 0 0,0 0 1 0 0,0 1-1 0 0,0-1 0 0 0,-1 0 0 0 0,1 1 1 0 0,-1-1-1 0 0,1 0 0 0 0,-1 1 0 0 0,0-1 1 0 0,1 0-1 0 0,-1 0 0 0 0,-1 0-8 0 0,2 13 75 0 0,-31 254 1207 0 0,31-269-1328 0 0,0 1 1 0 0,0-1 0 0 0,0 1-1 0 0,0 0 1 0 0,0-1 0 0 0,0 1-1 0 0,0-1 1 0 0,0 1 0 0 0,0-1 0 0 0,1 1-1 0 0,-1-1 1 0 0,0 1 0 0 0,0-1-1 0 0,1 1 1 0 0,-1-1 0 0 0,0 0 0 0 0,1 1-1 0 0,-1-1 1 0 0,0 1 0 0 0,1-1-1 0 0,-1 0 1 0 0,0 1 0 0 0,1-1 0 0 0,-1 0-1 0 0,1 1 1 0 0,-1-1 0 0 0,1 0-1 0 0,-1 0 1 0 0,1 1 0 0 0,-1-1-1 0 0,1 0 1 0 0,-1 0 0 0 0,1 0 0 0 0,-1 0-1 0 0,1 0 1 0 0,-1 0 0 0 0,1 0-1 0 0,0 0 1 0 0,-1 0 0 0 0,1 0 0 0 0,-1 0-1 0 0,1 0 1 0 0,-1 0 0 0 0,1 0-1 0 0,-1 0 1 0 0,1-1 0 0 0,-1 1 0 0 0,1 0-1 0 0,-1 0 1 0 0,1-1 0 0 0,-1 1-1 0 0,1-1 46 0 0,23-13-11822 0 0,-19 7 4771 0 0</inkml:trace>
  <inkml:trace contextRef="#ctx0" brushRef="#br0" timeOffset="24349.556">3745 141 0 0 0,'0'0'810'0'0,"0"0"258"0"0,0 0-95 0 0,0 0-177 0 0,0 0-142 0 0,0 0-66 0 0,6-11 4289 0 0,88 44 596 0 0,-47-10-4373 0 0,135 83 818 0 0,-148-78-1779 0 0,0 1 0 0 0,-2 1-1 0 0,-1 2 1 0 0,-2 1 0 0 0,-1 1-1 0 0,-2 1 1 0 0,21 37-139 0 0,75 116 161 0 0,-112-171-149 0 0,-4-8 9 0 0,0 0-1 0 0,-1 1 1 0 0,0 0-1 0 0,0 0 1 0 0,-1 0-1 0 0,-1 1 1 0 0,1-1-1 0 0,-2 1 1 0 0,1 0-1 0 0,-2 0 1 0 0,1 5-21 0 0,4 17 57 0 0,3 11 169 0 0,5-19-137 0 0,-14-24-101 0 0,0-1 23 0 0,0 0 11 0 0,0 0-4 0 0,0 0-20 0 0,0 0 18 0 0,0 0-22 0 0,0 0 3 0 0,0 0 20 0 0,0 0-21 0 0,0 0 8 0 0,0 0 3 0 0,0 3 1 0 0,0-3 21 0 0,-7 45 401 0 0,3-34-716 0 0,2-10 2049 0 0,-7-14-389 0 0,-18-10-1377 0 0,0 1 0 0 0,-2 2 0 0 0,0 1-1 0 0,-1 1 1 0 0,-1 1 0 0 0,-1 2 0 0 0,0 1 0 0 0,-23-6 3 0 0,-10-10 108 0 0,56 12-7 0 0,44 2-197 0 0,63-50 216 0 0,176-85-188 0 0,-199 118-364 0 0,-75 41-330 0 0,-40 136 1006 0 0,-28-13-153 0 0,-2-20-132 0 0,64-98-94 0 0,-3 14-3683 0 0,9-26 1759 0 0,0-1-1212 0 0,0 0-3787 0 0,2 0 3276 0 0,2 0 1280 0 0</inkml:trace>
  <inkml:trace contextRef="#ctx0" brushRef="#br0" timeOffset="25400.92">4752 1047 0 0 0,'0'0'980'0'0,"0"0"312"0"0,0 0-59 0 0,0 0-241 0 0,0 0-129 0 0,0 0 62 0 0,0 0 150 0 0,0 0 128 0 0,0 0 47 0 0,6 2-58 0 0,-2 0-865 0 0,0 0 1 0 0,0-1-1 0 0,1 0 0 0 0,-1 1 1 0 0,0-1-1 0 0,1-1 1 0 0,-1 1-1 0 0,0-1 0 0 0,1 1 1 0 0,-1-1-1 0 0,1-1 0 0 0,-1 1 1 0 0,0 0-1 0 0,1-1 1 0 0,-1 0-1 0 0,0 0 0 0 0,1-1 1 0 0,-1 1-1 0 0,2-2-327 0 0,44-29 759 0 0,-2-2-1 0 0,-2-3 1 0 0,-1-1-1 0 0,-2-2 1 0 0,19-25-759 0 0,-55 59 4 0 0,0 0-1 0 0,-1-1 1 0 0,0 1 0 0 0,0-1 0 0 0,-1-1 0 0 0,0 1-1 0 0,0-1 1 0 0,-1 0 0 0 0,0 0 0 0 0,-1 0 0 0 0,1-1 0 0 0,-1 1-1 0 0,-1-1 1 0 0,2-7-4 0 0,-6 14-81 0 0,0 1-1 0 0,0-1 0 0 0,0 1 1 0 0,0 0-1 0 0,0 0 0 0 0,0 0 1 0 0,0 0-1 0 0,0 0 1 0 0,0 1-1 0 0,0-1 0 0 0,-1 0 1 0 0,1 1-1 0 0,0 0 0 0 0,0-1 1 0 0,-1 1-1 0 0,1 0 1 0 0,0 0-1 0 0,-1 1 0 0 0,1-1 1 0 0,0 0-1 0 0,0 1 0 0 0,-1-1 1 0 0,1 1-1 0 0,0 0 1 0 0,0 0-1 0 0,0 0 0 0 0,0 0 1 0 0,0 0-1 0 0,-1 0 82 0 0,-12 8-28 0 0,0-1-1 0 0,0 2 1 0 0,1 0 0 0 0,0 1-1 0 0,0 0 1 0 0,1 1 0 0 0,1 1-1 0 0,0 0 1 0 0,1 0 0 0 0,0 1-1 0 0,1 1 1 0 0,1 0 0 0 0,0 0-1 0 0,1 1 1 0 0,1 0 0 0 0,0 1 28 0 0,4-13 34 0 0,1 1 0 0 0,-1 0 0 0 0,1 0 1 0 0,0 0-1 0 0,0 0 0 0 0,1 0 1 0 0,-1 0-1 0 0,1 1 0 0 0,1-1 0 0 0,-1 0 1 0 0,0 1-1 0 0,1-1 0 0 0,0 1 1 0 0,1-1-1 0 0,-1 0 0 0 0,1 1 0 0 0,0-1 1 0 0,0 0-1 0 0,1 0 0 0 0,-1 1 0 0 0,1-1 1 0 0,1 0-1 0 0,-1-1 0 0 0,0 1 1 0 0,1 0-1 0 0,0-1 0 0 0,0 1 0 0 0,1-1 1 0 0,-1 0-1 0 0,1 0 0 0 0,0 0 1 0 0,0-1-1 0 0,0 1 0 0 0,2 0-34 0 0,9 2 120 0 0,0-1 0 0 0,1 0 0 0 0,0-1-1 0 0,0 0 1 0 0,0-2 0 0 0,1 0 0 0 0,-1-1 0 0 0,0 0 0 0 0,1-1-1 0 0,-1-1 1 0 0,0-1 0 0 0,1 0 0 0 0,3-2-120 0 0,22-7 159 0 0,0-1 0 0 0,-1-2 0 0 0,-1-2 1 0 0,-1-2-1 0 0,0-1 0 0 0,-1-2 0 0 0,-1-2 0 0 0,7-7-159 0 0,-25 17 27 0 0,0-1 0 0 0,-1-1 0 0 0,0-1 0 0 0,-1 0 0 0 0,-1-1-1 0 0,-1-1 1 0 0,0 0 0 0 0,11-21-27 0 0,-25 39-31 0 0,0-1-1 0 0,0 0 0 0 0,0 1 1 0 0,0-1-1 0 0,0 0 1 0 0,0 0-1 0 0,0 0 0 0 0,-1 0 1 0 0,1 0-1 0 0,0 0 1 0 0,-1 0-1 0 0,1 0 1 0 0,-1 0-1 0 0,1 0 0 0 0,-1 0 1 0 0,1 0-1 0 0,-1 0 1 0 0,0 0-1 0 0,0 0 1 0 0,1-1-1 0 0,-1 1 0 0 0,0 0 1 0 0,0 0-1 0 0,0 0 1 0 0,0 0-1 0 0,0-1 0 0 0,-1 1 1 0 0,1 0-1 0 0,0 0 1 0 0,0 0-1 0 0,-1 0 1 0 0,1 0-1 0 0,-1 0 0 0 0,1 0 1 0 0,-1 0-1 0 0,1 0 1 0 0,-1 0-1 0 0,0 0 0 0 0,1 0 1 0 0,-1 0-1 0 0,0 0 1 0 0,0 0-1 0 0,0 0 1 0 0,0 1-1 0 0,0-1 0 0 0,0 0 1 0 0,0 1-1 0 0,0-1 1 0 0,0 1-1 0 0,0-1 0 0 0,0 1 1 0 0,0-1-1 0 0,0 1 1 0 0,0 0-1 0 0,0-1 1 0 0,-1 1-1 0 0,1 0 0 0 0,0 0 1 0 0,0 0-1 0 0,0 0 1 0 0,0 0-1 0 0,-1 0 1 0 0,1 0-1 0 0,0 1 0 0 0,0-1 1 0 0,0 0-1 0 0,0 1 1 0 0,0-1-1 0 0,-1 1 32 0 0,-9 6-84 0 0,1 1 1 0 0,-1 1-1 0 0,2-1 0 0 0,-1 2 1 0 0,2-1-1 0 0,-1 1 0 0 0,1 1 1 0 0,-4 6 83 0 0,10-14-7 0 0,-5 5 26 0 0,1-1 0 0 0,1 1 0 0 0,0 0 0 0 0,0 1 0 0 0,0 0 0 0 0,1-1 0 0 0,0 1 0 0 0,1 1 0 0 0,0-1 0 0 0,0 0 0 0 0,1 1 0 0 0,0-1 0 0 0,1 1 0 0 0,0 0 0 0 0,0 0 1 0 0,1-1-1 0 0,1 1 0 0 0,0 3-19 0 0,3-7 44 0 0,1 1 1 0 0,0-1 0 0 0,0-1-1 0 0,1 1 1 0 0,0-1 0 0 0,0 0 0 0 0,0 0-1 0 0,0-1 1 0 0,1 1 0 0 0,-1-2-1 0 0,1 1 1 0 0,0-1 0 0 0,1 0-1 0 0,-1 0 1 0 0,0-1 0 0 0,1 0 0 0 0,-1 0-1 0 0,1-1 1 0 0,0 0 0 0 0,0 0-1 0 0,-1 0 1 0 0,1-1 0 0 0,0-1-1 0 0,0 1 1 0 0,-1-1 0 0 0,1-1 0 0 0,1 0-45 0 0,7 2 118 0 0,10-2 1 0 0,-1-2 0 0 0,0-1 0 0 0,0 0-1 0 0,0-2 1 0 0,-1-1 0 0 0,0-1 0 0 0,-1-1 0 0 0,0-1-1 0 0,0-1 1 0 0,-1-1 0 0 0,-1-1 0 0 0,4-4-119 0 0,0 1 30 0 0,0-1 1 0 0,-2-2-1 0 0,0 0 0 0 0,-1-2 1 0 0,-1 0-1 0 0,-1-1 0 0 0,-1-2 1 0 0,-1 0-1 0 0,13-25-30 0 0,-29 48-33 0 0,0 0 0 0 0,-1-1-1 0 0,1 1 1 0 0,-1 0 0 0 0,0-1 0 0 0,0 1-1 0 0,1-1 1 0 0,-2 1 0 0 0,1-1-1 0 0,0 0 1 0 0,-1 1 0 0 0,1-1 0 0 0,-1 0-1 0 0,0 0 1 0 0,1 1 0 0 0,-1-1-1 0 0,-1 0 1 0 0,1 0 0 0 0,0 1 0 0 0,-1-1-1 0 0,1 0 1 0 0,-1 1 0 0 0,0-1-1 0 0,0 0 1 0 0,0 1 0 0 0,0-1 0 0 0,-1 1-1 0 0,1 0 1 0 0,0-1 0 0 0,-1 1-1 0 0,0 0 1 0 0,0 0 0 0 0,1 0 0 0 0,-1 0-1 0 0,0 0 1 0 0,-1 0 0 0 0,1 1 0 0 0,0-1-1 0 0,0 1 1 0 0,-1-1 0 0 0,1 1-1 0 0,-1 0 1 0 0,1 0 0 0 0,-1 0 0 0 0,1 0-1 0 0,-4 0 34 0 0,-3 3-34 0 0,-1 0-1 0 0,0 1 1 0 0,1 0-1 0 0,-1 0 0 0 0,1 1 1 0 0,0 0-1 0 0,0 1 1 0 0,1 0-1 0 0,-1 0 1 0 0,1 1-1 0 0,0 0 1 0 0,1 1-1 0 0,-1 0 0 0 0,1 0 1 0 0,1 0-1 0 0,-1 1 1 0 0,1 0-1 0 0,1 0 1 0 0,-1 0-1 0 0,1 1 1 0 0,1 0-1 0 0,-4 8 35 0 0,0-4 50 0 0,0 1 0 0 0,1 0-1 0 0,0 0 1 0 0,1 0 0 0 0,0 1-1 0 0,1 0 1 0 0,1 0 0 0 0,1 1 0 0 0,0-1-1 0 0,1 1 1 0 0,0-1 0 0 0,2 1 0 0 0,0 0-1 0 0,1 11-49 0 0,3-17 31 0 0,1 1 0 0 0,1-1 0 0 0,0 0 0 0 0,0-1 0 0 0,0 0 0 0 0,1 0 0 0 0,1 0 0 0 0,0-1 0 0 0,0 0 0 0 0,0 0 0 0 0,1-1 0 0 0,0 0 1 0 0,1 0-1 0 0,-1-1 0 0 0,1-1 0 0 0,0 0 0 0 0,1 0 0 0 0,-1-1 0 0 0,1 0 0 0 0,0 0 0 0 0,0-2 0 0 0,0 1 0 0 0,2-1-31 0 0,92 12-2204 0 0,-83-14-2643 0 0,-1-3-3995 0 0,-12 0 2642 0 0</inkml:trace>
  <inkml:trace contextRef="#ctx0" brushRef="#br0" timeOffset="28087.437">1126 1599 0 0 0,'0'0'504'0'0,"0"-4"100"0"0,2-25 2127 0 0,-2 29-2044 0 0,0 0-11 0 0,-21-4 4595 0 0,-68 6 183 0 0,-45 5-3324 0 0,15-1-1614 0 0,-157 8 433 0 0,74-14 321 0 0,143-11-700 0 0,78 8-2561 0 0,8 17-863 0 0,-13-6-1589 0 0,1-1-4546 0 0,-10-7 5904 0 0</inkml:trace>
  <inkml:trace contextRef="#ctx0" brushRef="#br0" timeOffset="37226.526">1890 417 0 0 0,'0'0'692'0'0,"0"0"-30"0"0,0 0-64 0 0,0 0 1 0 0,0 0 65 0 0,-23-7 4432 0 0,-65 14-3322 0 0,28 2-1402 0 0,0-3 1 0 0,0-2-1 0 0,-59-4-372 0 0,57-1 198 0 0,-120-28 562 0 0,18 10-147 0 0,-121 45-631 0 0,84-26 319 0 0,82-24 331 0 0,89 16-141 0 0,-72-1 241 0 0,15 10-542 0 0,46 14-268 0 0,34-2-678 0 0,7-9-7163 0 0,0-3 1571 0 0</inkml:trace>
  <inkml:trace contextRef="#ctx0" brushRef="#br0" timeOffset="37971.388">715 1 0 0 0,'0'0'1012'0'0,"0"0"304"0"0,0 0 209 0 0,0 0 52 0 0,0 0-148 0 0,0 0-286 0 0,0 0-243 0 0,0 0-157 0 0,0 0-36 0 0,-2 7 53 0 0,-10 126 2636 0 0,13 172-563 0 0,-10 512-1510 0 0,-33-125-1174 0 0,32-341-854 0 0,10-349 534 0 0,-4 19-368 0 0,-6-15-2812 0 0,8-32-4940 0 0,2 13 4550 0 0,0 4 1726 0 0</inkml:trace>
  <inkml:trace contextRef="#ctx0" brushRef="#br0" timeOffset="38209.475">883 1264 0 0 0,'0'0'856'0'0,"0"0"236"0"0,0 0 153 0 0,0 0 243 0 0,0 0 222 0 0,0 0 45 0 0,0 0-254 0 0,0 0-398 0 0,-24 33-335 0 0,-73 105-293 0 0,48-47-9 0 0,-104 210-934 0 0,74-180-8258 0 0,72-109 5461 0 0</inkml:trace>
  <inkml:trace contextRef="#ctx0" brushRef="#br0" timeOffset="38756.548">855 30 0 0 0,'0'0'1508'0'0,"0"0"67"0"0,0 0-57 0 0,0 0-147 0 0,0 0-191 0 0,0 0-141 0 0,0 0-173 0 0,-9-4-109 0 0,-27-11-35 0 0,34 16-657 0 0,1 0 1 0 0,-1-1-1 0 0,1 1 1 0 0,-1 0-1 0 0,1 0 1 0 0,-1 0-1 0 0,1 0 1 0 0,0 0-1 0 0,-1 0 1 0 0,1 0 0 0 0,0 1-1 0 0,0-1 1 0 0,0 0-1 0 0,0 1 1 0 0,0-1-1 0 0,0 0 1 0 0,1 1-1 0 0,-1-1 1 0 0,0 1-1 0 0,1 0 1 0 0,-1-1-1 0 0,1 1 1 0 0,-1 0 0 0 0,1-1-1 0 0,0 1 1 0 0,0 0-1 0 0,0-1-65 0 0,-3 9 434 0 0,-125 336 3057 0 0,100-289-7782 0 0,-2-1 0 0 0,-2-1 0 0 0,-17 19 4291 0 0,44-66-3357 0 0</inkml:trace>
  <inkml:trace contextRef="#ctx0" brushRef="#br0" timeOffset="40856.956">16 789 0 0 0,'0'0'524'0'0,"0"0"399"0"0,0 0 157 0 0,0 0 321 0 0,0 0 380 0 0,0 0 204 0 0,0 0-88 0 0,0 0-391 0 0,0 0-467 0 0,0 0-396 0 0,0 0-273 0 0,-4-3-109 0 0,-1-3-259 0 0,-2 2 474 0 0,10 22 767 0 0,23 260 3185 0 0,-13-10-2908 0 0,-17-268 2108 0 0,-11-71-3167 0 0,16-115-377 0 0,2 165-89 0 0,2 1 0 0 0,0 0 0 0 0,2 0-1 0 0,0 0 1 0 0,1 1 0 0 0,1 0 0 0 0,0 0 0 0 0,2 1-1 0 0,11-15 6 0 0,-21 30-12 0 0,0 0 1 0 0,1-1-1 0 0,0 1 0 0 0,-1 0 0 0 0,1 0 0 0 0,0 0 0 0 0,0 1 0 0 0,1-1 0 0 0,-1 0 0 0 0,1 1 0 0 0,-1 0 0 0 0,1-1 1 0 0,0 1-1 0 0,0 0 0 0 0,0 0 0 0 0,0 1 0 0 0,0-1 0 0 0,0 1 0 0 0,0-1 0 0 0,0 1 0 0 0,1 0 0 0 0,-1 0 1 0 0,1 0-1 0 0,-1 1 0 0 0,1-1 0 0 0,-1 1 0 0 0,1 0 0 0 0,-1 0 0 0 0,1 0 0 0 0,-1 0 0 0 0,1 1 0 0 0,-1 0 0 0 0,0-1 1 0 0,1 1-1 0 0,-1 0 0 0 0,0 0 0 0 0,1 1 0 0 0,-1-1 0 0 0,0 1 0 0 0,0 0 0 0 0,0 0 0 0 0,1 1 12 0 0,38 100 47 0 0,-29 0-248 0 0,-10-49-6167 0 0,-1-46-4449 0 0,-1-8 3451 0 0</inkml:trace>
</inkml:ink>
</file>

<file path=ppt/ink/ink6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13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 3441 0 0,'0'0'1897'0'0,"0"0"-470"0"0,0 0-360 0 0,0 0-57 0 0,0 0 310 0 0,0 0 245 0 0,0 0 60 0 0,0 0-154 0 0,0 0-309 0 0,0 0-258 0 0,37 0-160 0 0,125-1-85 0 0,194-17 1604 0 0,-25 8-3425 0 0,-314 14-2438 0 0,-15 2-7624 0 0,-2-5 6655 0 0</inkml:trace>
</inkml:ink>
</file>

<file path=ppt/ink/ink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28.5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124 424 0 0 0,'0'0'412'0'0,"0"0"196"0"0,0 0 56 0 0,0 0 275 0 0,0 0 446 0 0,0 0 416 0 0,0 0 134 0 0,0 0-208 0 0,0 0-372 0 0,0 0-357 0 0,0 0-219 0 0,0-4-107 0 0,9-8 794 0 0,3 32 663 0 0,-6-9-1881 0 0,28 62 205 0 0,-3 1-1 0 0,-3 2 1 0 0,-3 0-1 0 0,-4 2 1 0 0,-4 0-1 0 0,-2 1 1 0 0,2 78-453 0 0,-2-68 60 0 0,-1-107 420 0 0,123-332-80 0 0,-72 56-1748 0 0,-59 230-4111 0 0,-4-1-5298 0 0,-2 65 7095 0 0</inkml:trace>
  <inkml:trace contextRef="#ctx0" brushRef="#br0" timeOffset="799.644">720 1035 320 0 0,'0'0'1574'0'0,"0"0"-294"0"0,0 0-14 0 0,0 0 187 0 0,0 0 152 0 0,0 0-26 0 0,0 0-283 0 0,0 0-391 0 0,0 0-354 0 0,0 0-261 0 0,0 0-129 0 0,0 0-32 0 0,-5 9-6 0 0,-33 71 160 0 0,-40 137-335 0 0,37-107-136 0 0,83-183 1356 0 0,87-123-872 0 0,-114 171-305 0 0,0 0 0 0 0,2 1 0 0 0,0 1-1 0 0,2 1 1 0 0,0 0 0 0 0,1 1 0 0 0,4-1 9 0 0,-23 22-7 0 0,-1-1 1 0 0,1 0-1 0 0,0 0 1 0 0,-1 1-1 0 0,1-1 1 0 0,0 1-1 0 0,0-1 0 0 0,-1 0 1 0 0,1 1-1 0 0,0-1 1 0 0,0 1-1 0 0,0 0 1 0 0,0-1-1 0 0,-1 1 0 0 0,1 0 1 0 0,0 0-1 0 0,0-1 1 0 0,0 1-1 0 0,0 0 1 0 0,0 0-1 0 0,0 0 0 0 0,0 0 1 0 0,0 0-1 0 0,0 0 1 0 0,0 0-1 0 0,0 0 1 0 0,-1 1-1 0 0,1-1 1 0 0,0 0-1 0 0,0 1 0 0 0,0-1 1 0 0,0 0-1 0 0,0 1 1 0 0,0-1-1 0 0,-1 1 1 0 0,1-1-1 0 0,0 1 0 0 0,-1 0 1 0 0,1-1-1 0 0,0 1 1 0 0,-1 0-1 0 0,1-1 1 0 0,0 1-1 0 0,-1 0 0 0 0,1 0 1 0 0,-1-1-1 0 0,0 1 1 0 0,1 0-1 0 0,-1 0 1 0 0,1 0-1 0 0,-1 0 0 0 0,0 0 1 0 0,0 0-1 0 0,0 0 1 0 0,0 0-1 0 0,1 0 7 0 0,6 61 361 0 0,-7-52-355 0 0,37 129 223 0 0,-9-56-165 0 0,-17-17 2223 0 0,-44-66-60 0 0,-136-41-1276 0 0,77 6-1798 0 0,35 4-6668 0 0,45 22 2057 0 0,5 4-454 0 0</inkml:trace>
  <inkml:trace contextRef="#ctx0" brushRef="#br0" timeOffset="3387.57">0 284 0 0 0,'0'0'1282'0'0,"0"0"-134"0"0,0 0-239 0 0,0 0-247 0 0,0 0-150 0 0,0 0-44 0 0,0 0 52 0 0,21-4 1521 0 0,112 8 3385 0 0,3 0-4043 0 0,132-12-315 0 0,-234 6-1333 0 0,-16 0 4236 0 0,-28-1-3847 0 0,0 1 0 0 0,-1-2 1 0 0,1 0-1 0 0,1 0 0 0 0,-1-1 0 0 0,1 0 0 0 0,0 0 0 0 0,0-1 0 0 0,0-1 0 0 0,1 1 0 0 0,0-1 0 0 0,0-1 0 0 0,0 0 0 0 0,-4-6-124 0 0,7 4-128 0 0,-1 0 1 0 0,1 0 0 0 0,1-1-1 0 0,0 1 1 0 0,1-1-1 0 0,0 0 1 0 0,0 0 0 0 0,1-1-1 0 0,1 1 1 0 0,-1-5 127 0 0,-1-7-737 0 0,1 9-315 0 0,-1 0-1780 0 0,3 4-7945 0 0,0 6 6587 0 0</inkml:trace>
  <inkml:trace contextRef="#ctx0" brushRef="#br0" timeOffset="3804.25">1144 645 2729 0 0,'0'0'716'0'0,"0"0"-283"0"0,0 0-82 0 0,0 0 146 0 0,0 0 241 0 0,0 0 159 0 0,0 0-24 0 0,0 0-131 0 0,0 0-143 0 0,0 0-111 0 0,0 0-68 0 0,0 0-32 0 0,0 0 19 0 0,16 1 27 0 0,122 9 1543 0 0,44-10-237 0 0,-144 0-5824 0 0,1 0-4293 0 0,-36 0 6409 0 0</inkml:trace>
  <inkml:trace contextRef="#ctx0" brushRef="#br0" timeOffset="4051.64">1144 932 504 0 0,'0'0'1088'0'0,"0"0"-239"0"0,0 0 135 0 0,0 0 72 0 0,0 0 8 0 0,0 0-88 0 0,0 0-183 0 0,0 0-193 0 0,213-11-184 0 0,-182 4-104 0 0,2 3-144 0 0,1 0-144 0 0,-3-3-248 0 0,0 3-736 0 0,-5-3-1233 0 0,-4 3-1056 0 0,-11 4 1041 0 0</inkml:trace>
  <inkml:trace contextRef="#ctx0" brushRef="#br0" timeOffset="4623.566">1801 939 0 0 0,'0'0'529'0'0,"0"0"-94"0"0,0 0-3 0 0,0 0 196 0 0,0 0 295 0 0,0 0 191 0 0,0 0-27 0 0,0 0-239 0 0,0 0-293 0 0,0 0-213 0 0,0 0-104 0 0,0 32 25 0 0,3 142 462 0 0,-3-89 4420 0 0,0-85-4554 0 0,0 0 34 0 0,0 0 74 0 0,0 0 88 0 0,0-18 2500 0 0,33-135-1229 0 0,-17 100-1736 0 0,7-24-72 0 0,3 1 1 0 0,35-68-251 0 0,-47 115 2 0 0,0 0 0 0 0,3 2 0 0 0,0 0 0 0 0,1 1 0 0 0,2 0 0 0 0,10-9-2 0 0,-29 33-14 0 0,0 0 1 0 0,0 1-1 0 0,0-1 1 0 0,0 1-1 0 0,1-1 1 0 0,-1 1-1 0 0,0 0 0 0 0,1-1 1 0 0,-1 1-1 0 0,0 0 1 0 0,1 0-1 0 0,0 0 0 0 0,-1 0 1 0 0,1 0-1 0 0,0 0 1 0 0,-1 0-1 0 0,1 1 1 0 0,0-1-1 0 0,0 0 0 0 0,0 1 1 0 0,-1 0-1 0 0,1-1 1 0 0,0 1-1 0 0,0 0 0 0 0,0 0 1 0 0,0 0-1 0 0,0 0 1 0 0,0 0-1 0 0,-1 1 1 0 0,1-1-1 0 0,0 1 0 0 0,0-1 1 0 0,0 1-1 0 0,0-1 1 0 0,-1 1-1 0 0,1 0 0 0 0,0 0 1 0 0,-1 0-1 0 0,1 0 1 0 0,-1 0-1 0 0,1 0 1 0 0,-1 1-1 0 0,1-1 14 0 0,25 72 12 0 0,-10 14-1374 0 0,-8-63-1807 0 0,-5-15-781 0 0,1 0-4463 0 0,-3-5 3733 0 0</inkml:trace>
  <inkml:trace contextRef="#ctx0" brushRef="#br0" timeOffset="6198.832">2241 1216 0 0 0,'0'0'465'0'0,"0"0"377"0"0,0 0 141 0 0,0 0-111 0 0,0 0-201 0 0,0 0-127 0 0,0 0 33 0 0,0 0 133 0 0,0 0 134 0 0,4 0 99 0 0,4-1-333 0 0,-1 1 0 0 0,1-1 0 0 0,0 0 0 0 0,-1 0 0 0 0,1-1 0 0 0,-1 0 0 0 0,1 0 0 0 0,-1-1 0 0 0,0 0 0 0 0,0 0 0 0 0,0-1 0 0 0,-1 0 0 0 0,1 0 0 0 0,3-4-610 0 0,100-75 2406 0 0,-77 53-2030 0 0,-22 22-298 0 0,0 0 1 0 0,0 0-1 0 0,-1-1 1 0 0,0 0-1 0 0,-1-1 1 0 0,0 0-1 0 0,-1 0 1 0 0,0-1-1 0 0,0 0 1 0 0,-1-1-1 0 0,-1 0 1 0 0,0 0-1 0 0,0 0 1 0 0,-2-1-1 0 0,1 1 1 0 0,-1-1-1 0 0,-1 0 1 0 0,-1-1-1 0 0,2-10-78 0 0,-5 23-60 0 0,0-1-1 0 0,-1 1 0 0 0,1-1 0 0 0,0 1 0 0 0,-1-1 1 0 0,1 1-1 0 0,-1 0 0 0 0,1 0 0 0 0,-1 0 1 0 0,1 0-1 0 0,-1 0 0 0 0,0 0 0 0 0,1 0 0 0 0,-1 1 1 0 0,0-1-1 0 0,0 0 0 0 0,0 1 0 0 0,0 0 1 0 0,0-1-1 0 0,1 1 0 0 0,-1 0 0 0 0,0 0 0 0 0,0 0 1 0 0,0 0-1 0 0,0 0 0 0 0,0 1 0 0 0,0-1 1 0 0,0 0-1 0 0,1 1 0 0 0,-1-1 0 0 0,0 1 0 0 0,0 0 1 0 0,1 0-1 0 0,-1 0 0 0 0,0 0 0 0 0,1 0 0 0 0,-1 0 1 0 0,1 0-1 0 0,-1 0 0 0 0,1 1 61 0 0,-8 3-131 0 0,1 1 0 0 0,1 0 0 0 0,-1 1 1 0 0,1-1-1 0 0,1 1 0 0 0,-1 1 0 0 0,1-1 0 0 0,0 1 0 0 0,1 0 0 0 0,-1 1 0 0 0,2-1 1 0 0,-1 1-1 0 0,1 0 0 0 0,-2 8 131 0 0,4-12-14 0 0,0 1 1 0 0,0-1 0 0 0,1 0-1 0 0,0 1 1 0 0,0-1 0 0 0,0 1-1 0 0,1 0 1 0 0,0-1-1 0 0,0 1 1 0 0,0-1 0 0 0,1 1-1 0 0,0 0 1 0 0,0-1 0 0 0,0 1-1 0 0,0-1 1 0 0,1 0-1 0 0,0 0 1 0 0,0 1 0 0 0,1-1-1 0 0,0 0 1 0 0,-1-1 0 0 0,1 1-1 0 0,1 0 1 0 0,-1-1-1 0 0,1 0 1 0 0,0 0 0 0 0,0 0-1 0 0,0 0 1 0 0,0 0 0 0 0,1-1-1 0 0,-1 0 1 0 0,1 0-1 0 0,0 0 1 0 0,0-1 0 0 0,2 1 13 0 0,8 0 111 0 0,-1 0 0 0 0,1-2 1 0 0,0 0-1 0 0,0 0 0 0 0,0-2 0 0 0,-1 1 1 0 0,1-2-1 0 0,0 0 0 0 0,-1-1 1 0 0,1-1-1 0 0,-1 0 0 0 0,0 0 0 0 0,0-2 1 0 0,0 0-1 0 0,-1 0 0 0 0,0-1 1 0 0,0-1-1 0 0,-1 0 0 0 0,0-1 0 0 0,10-9-111 0 0,-8 9 92 0 0,-1-1 0 0 0,-1 0 0 0 0,0 0-1 0 0,0-1 1 0 0,-1-1 0 0 0,0 0-1 0 0,-1 0 1 0 0,0-1 0 0 0,-1-1-1 0 0,-1 0 1 0 0,0 0 0 0 0,1-4-92 0 0,11-63-331 0 0,-21 80 259 0 0,0 0-1 0 0,0 0 1 0 0,-1 0-1 0 0,1 0 1 0 0,0 1-1 0 0,-1-1 1 0 0,1 0-1 0 0,0 1 1 0 0,-1-1-1 0 0,1 1 1 0 0,-1-1 0 0 0,1 1-1 0 0,-1 0 1 0 0,1 0-1 0 0,-1 0 1 0 0,1 0-1 0 0,-1 0 1 0 0,1 0-1 0 0,-1 0 1 0 0,1 0 0 0 0,-1 0-1 0 0,1 1 1 0 0,-1-1-1 0 0,1 1 1 0 0,0-1-1 0 0,-1 1 1 0 0,1-1-1 0 0,-1 1 1 0 0,1 0-1 0 0,0 0 1 0 0,0 0 0 0 0,-1-1-1 0 0,1 1 1 0 0,0 0-1 0 0,0 1 1 0 0,0-1-1 0 0,0 0 1 0 0,0 0-1 0 0,0 0 1 0 0,1 1 72 0 0,-12 7-195 0 0,1 1 0 0 0,0 1 1 0 0,1-1-1 0 0,1 2 0 0 0,-1-1 0 0 0,2 2 0 0 0,0-1 1 0 0,0 1-1 0 0,1 0 0 0 0,1 0 0 0 0,0 1 1 0 0,1 0-1 0 0,0 0 0 0 0,1 0 0 0 0,1 1 0 0 0,0-1 1 0 0,0 12 194 0 0,3-23 10 0 0,0 0 0 0 0,0 0 0 0 0,1 0-1 0 0,-1 0 1 0 0,1 0 0 0 0,0 0 0 0 0,0 0 0 0 0,0 0 0 0 0,0 0 0 0 0,0-1 0 0 0,1 1 0 0 0,-1 0 0 0 0,1-1 0 0 0,0 1 0 0 0,0-1 0 0 0,0 0 0 0 0,0 1 0 0 0,0-1 0 0 0,0 0 0 0 0,1 0 0 0 0,-1 0 0 0 0,1-1 0 0 0,-1 1 0 0 0,1-1 0 0 0,0 1 0 0 0,-1-1 0 0 0,1 0 0 0 0,0 0 0 0 0,0 0 0 0 0,0 0 0 0 0,0-1-1 0 0,0 1 1 0 0,0-1 0 0 0,0 1 0 0 0,0-1 0 0 0,2 0-10 0 0,113-16 1815 0 0,26-68 1139 0 0,-130 72-2834 0 0,0 0-1 0 0,-1-1 0 0 0,-1-1 1 0 0,0 0-1 0 0,-1 0 1 0 0,0-1-1 0 0,-1-1 0 0 0,-1 0 1 0 0,0 0-1 0 0,-1-1 0 0 0,-1 0 1 0 0,5-16-120 0 0,-11 31 2 0 0,0 0 0 0 0,0 0 0 0 0,0-1 0 0 0,0 1 0 0 0,0 0 0 0 0,0 0 0 0 0,-1 0 0 0 0,1-1 0 0 0,-1 1 0 0 0,1 0 0 0 0,-1-1 0 0 0,0 1 0 0 0,0 0 0 0 0,0-1 0 0 0,0 1 0 0 0,-1-1 0 0 0,1 1 0 0 0,-1 0 0 0 0,1 0 0 0 0,-1-1 0 0 0,0 1 0 0 0,0 0 0 0 0,0 0 0 0 0,0 0 0 0 0,0 0 0 0 0,0 0 0 0 0,-1 0 0 0 0,1 0 0 0 0,0 0 0 0 0,-1 0 0 0 0,0 1 0 0 0,1-1 0 0 0,-1 0 0 0 0,0 1 0 0 0,0 0 0 0 0,0-1 0 0 0,-1 1-2 0 0,-1 1-31 0 0,0 1 0 0 0,1 0-1 0 0,-1-1 1 0 0,0 1-1 0 0,0 1 1 0 0,1-1-1 0 0,-1 1 1 0 0,1-1-1 0 0,-1 1 1 0 0,1 0 0 0 0,-1 0-1 0 0,1 1 1 0 0,0-1-1 0 0,0 1 1 0 0,0-1-1 0 0,1 1 1 0 0,-1 0 0 0 0,1 0-1 0 0,-1 0 1 0 0,1 0-1 0 0,0 1 1 0 0,0-1-1 0 0,0 1 1 0 0,1-1 0 0 0,-1 1-1 0 0,1-1 1 0 0,0 1-1 0 0,0 0 1 0 0,0 1 31 0 0,-11 116 353 0 0,13-114-404 0 0,0 0 0 0 0,1 0 1 0 0,0 0-1 0 0,0 0 1 0 0,1 0-1 0 0,0-1 0 0 0,0 1 1 0 0,1-1-1 0 0,-1 0 1 0 0,1 0-1 0 0,0 0 1 0 0,1 0-1 0 0,0-1 0 0 0,0 0 1 0 0,0 0-1 0 0,0 0 1 0 0,1 0-1 0 0,0-1 0 0 0,0 0 1 0 0,0 0-1 0 0,0-1 1 0 0,1 0-1 0 0,-1 0 0 0 0,1 0 1 0 0,0-1-1 0 0,0 0 1 0 0,0 0-1 0 0,0-1 1 0 0,0 0-1 0 0,3 1 51 0 0,11-7-4574 0 0,-12 2-586 0 0,-4 0-1983 0 0</inkml:trace>
  <inkml:trace contextRef="#ctx0" brushRef="#br0" timeOffset="6703.504">4039 715 7762 0 0,'0'0'770'0'0,"0"0"-93"0"0,0 0 121 0 0,0 0 341 0 0,0 0 372 0 0,0 0 111 0 0,0 0-258 0 0,0 0-397 0 0,0 0-328 0 0,0 0-176 0 0,-12 33-82 0 0,-41 105-46 0 0,-84 139 249 0 0,116-236-1249 0 0,3-15-3534 0 0,12-22 12 0 0,1-5-2777 0 0,5-2 3967 0 0</inkml:trace>
  <inkml:trace contextRef="#ctx0" brushRef="#br0" timeOffset="6967.815">3671 685 7314 0 0,'0'0'730'0'0,"0"0"-108"0"0,0 0 59 0 0,0 0 290 0 0,0 0 276 0 0,0 0 69 0 0,0 0-117 0 0,0 0-160 0 0,0 0-159 0 0,0 0-125 0 0,0 0-96 0 0,34 22-52 0 0,108 70-43 0 0,-58-25 456 0 0,77 94 442 0 0,-144-143-1478 0 0,-12-11-69 0 0,1 0 0 0 0,0-1 1 0 0,0 0-1 0 0,1 1 0 0 0,-1-2 1 0 0,1 1-1 0 0,1-1 0 0 0,-1 0 1 0 0,1-1-1 0 0,0 0 0 0 0,0 0 1 0 0,2 0 84 0 0,27-9-4737 0 0,-11-21-4529 0 0,-23 22 7593 0 0,3-4-2685 0 0</inkml:trace>
  <inkml:trace contextRef="#ctx0" brushRef="#br0" timeOffset="7396.572">3732 391 0 0 0,'0'0'463'0'0,"0"0"604"0"0,0 0 298 0 0,0 0 128 0 0,0 0-5 0 0,0 0-189 0 0,0 0-239 0 0,0 0-185 0 0,0 0-118 0 0,0 0-46 0 0,0 0-9 0 0,0 0-15 0 0,6-12-23 0 0,23-39-23 0 0,33-1 1208 0 0,89-83 1178 0 0,-84 58-1959 0 0,-66 77-1069 0 0,1 0 0 0 0,-1 0 0 0 0,1 0 0 0 0,0 0 0 0 0,-1 0 0 0 0,1 0 0 0 0,-1 1 0 0 0,1-1 0 0 0,-1 1 0 0 0,1-1 0 0 0,-1 1 0 0 0,1 0 0 0 0,-1-1 0 0 0,0 1 0 0 0,1 0 0 0 0,-1 0 0 0 0,0 0 0 0 0,1 0 0 0 0,-1 0 1 0 0,0 0-1 0 0,0 1 0 0 0,0-1 0 0 0,0 0 0 0 0,0 0 0 0 0,0 1 0 0 0,-1-1 0 0 0,1 1 0 0 0,0 0 1 0 0,0-1 22 0 0,72 92 897 0 0,-5-7-1991 0 0,-22-29-8576 0 0,-43-53 238 0 0</inkml:trace>
</inkml:ink>
</file>

<file path=ppt/ink/ink6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20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1 328 3097 0 0,'0'0'1303'0'0,"0"0"-437"0"0,0 0-224 0 0,0 0 283 0 0,0 0 512 0 0,0 0 386 0 0,0 0 107 0 0,0 0-175 0 0,0 0-272 0 0,0 0-232 0 0,0 0-177 0 0,0 0-149 0 0,0 0-133 0 0,31 6-124 0 0,99 19-101 0 0,-3-19 697 0 0,-71-5-1157 0 0,114-6 634 0 0,-63-20-5344 0 0,-88 20 309 0 0,-6 2-3980 0 0,-6 0 2795 0 0</inkml:trace>
  <inkml:trace contextRef="#ctx0" brushRef="#br0" timeOffset="283.08">19 604 5033 0 0,'0'0'3481'0'0,"0"0"-1766"0"0,0 0-307 0 0,0 0 174 0 0,0 0 52 0 0,0 0-118 0 0,38 0-328 0 0,124-3-289 0 0,205-34 739 0 0,-256 25-2358 0 0,13-2-4018 0 0,-44 0-5710 0 0,-56 10 6260 0 0</inkml:trace>
  <inkml:trace contextRef="#ctx0" brushRef="#br0" timeOffset="654.594">1945 159 9282 0 0,'0'0'1328'0'0,"0"0"-170"0"0,0 0 74 0 0,0 0 182 0 0,0 0 41 0 0,0 0-215 0 0,0 0-373 0 0,0 0-316 0 0,0 0-222 0 0,0 0-128 0 0,0 0-70 0 0,0 0-40 0 0,-35-1-7 0 0,-110-1-38 0 0,140 2-43 0 0,1 0 0 0 0,-1 0 0 0 0,0 1-1 0 0,0-1 1 0 0,0 1 0 0 0,0 0-1 0 0,1 1 1 0 0,-1-1 0 0 0,0 1-1 0 0,1 0 1 0 0,-1 0 0 0 0,1 0-1 0 0,0 0 1 0 0,0 1 0 0 0,0 0-1 0 0,0 0 1 0 0,0 0 0 0 0,0 0-1 0 0,0 2-2 0 0,-9 7 12 0 0,-4 1-38 0 0,0 1 0 0 0,0 0 0 0 0,2 1 0 0 0,0 1 0 0 0,1 1 0 0 0,0 0 0 0 0,1 0 0 0 0,1 2 0 0 0,1-1 0 0 0,1 2 0 0 0,0-1 0 0 0,2 1 0 0 0,0 1 0 0 0,1 0 0 0 0,1 0 0 0 0,1 0 0 0 0,1 0-1 0 0,1 1 1 0 0,1 0 0 0 0,0-1 0 0 0,2 1 26 0 0,2-14-11 0 0,0 0 0 0 0,0 0 0 0 0,1 0 0 0 0,0-1 0 0 0,0 1 0 0 0,1-1 0 0 0,0 0-1 0 0,0 0 1 0 0,1 0 0 0 0,0-1 0 0 0,0 1 0 0 0,1-1 0 0 0,-1 0 0 0 0,1-1 0 0 0,1 1-1 0 0,-1-1 1 0 0,1-1 0 0 0,-1 1 0 0 0,2-1 0 0 0,-1 0 0 0 0,0-1 0 0 0,1 0 0 0 0,-1 0-1 0 0,1 0 1 0 0,1-1 11 0 0,19 6 110 0 0,1-1 0 0 0,-1-1-1 0 0,2-2 1 0 0,-1-1 0 0 0,0-1-1 0 0,13-2-109 0 0,0-1 444 0 0,-1-2-1 0 0,1-2 0 0 0,-1-1 1 0 0,0-3-1 0 0,-1-1 0 0 0,0-2 1 0 0,16-8-444 0 0,-24 9 206 0 0,0 0 1 0 0,-2-2-1 0 0,1-2 1 0 0,-2-1-1 0 0,0-1 1 0 0,-1-1-1 0 0,-1-2 1 0 0,0 0-1 0 0,-2-2 1 0 0,0-1-1 0 0,-2-1 1 0 0,15-20-207 0 0,-32 35-102 0 0,-1 0 1 0 0,0-1 0 0 0,-1 0-1 0 0,0 0 1 0 0,-1 0 0 0 0,0-1-1 0 0,-1 1 1 0 0,0-1 0 0 0,0 0-1 0 0,-1 0 1 0 0,-1 1 0 0 0,1-1 0 0 0,-2 0-1 0 0,0 0 1 0 0,0 1 0 0 0,-1-1-1 0 0,0 0 1 0 0,-1 1 0 0 0,0-1-1 0 0,0 1 1 0 0,-1 0 0 0 0,-1 0-1 0 0,0 1 1 0 0,0-1 0 0 0,-1 1-1 0 0,0 0 1 0 0,0 1 0 0 0,-1-1 0 0 0,0 1-1 0 0,-1 0 1 0 0,0 1 0 0 0,0 0-1 0 0,-9-6 102 0 0,-17-7-1452 0 0,-1 2 0 0 0,0 0 1 0 0,-2 3-1 0 0,0 1 0 0 0,-1 2 0 0 0,0 1 0 0 0,0 2 0 0 0,-1 1 0 0 0,-1 3 0 0 0,1 1 0 0 0,-1 2 0 0 0,1 1 1 0 0,-36 5 1451 0 0,21-4-2669 0 0</inkml:trace>
  <inkml:trace contextRef="#ctx0" brushRef="#br0" timeOffset="943.949">1158 380 3897 0 0,'0'0'2308'0'0,"0"0"-290"0"0,0 0-128 0 0,0 0 30 0 0,0 0-59 0 0,0 0-214 0 0,0 0-303 0 0,0 0-273 0 0,0 0-198 0 0,0 0-138 0 0,0 0-117 0 0,0 0-157 0 0,0 0-118 0 0,13-9-107 0 0,37-25-68 0 0,-20 33 292 0 0,112 44 269 0 0,3-7 0 0 0,0-7 0 0 0,2-5 0 0 0,0-7 0 0 0,52-5-729 0 0,-197-11 2 0 0,334 22 135 0 0,-106-8 515 0 0,-78-3-3390 0 0,-26 0-2968 0 0,-1 2-4193 0 0,-87-9 1956 0 0</inkml:trace>
</inkml:ink>
</file>

<file path=ppt/ink/ink6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13.1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96 11 2785 0 0,'0'0'1936'0'0,"0"0"-510"0"0,0 0-90 0 0,0 0 182 0 0,0 0 253 0 0,0 0 142 0 0,0 0-191 0 0,0 0-411 0 0,0 0-409 0 0,0 0-336 0 0,0 0-242 0 0,0-11 47 0 0,8 60 1029 0 0,-3-7-1027 0 0,-2 1 0 0 0,-1-1 0 0 0,-2 1-1 0 0,-5 25-372 0 0,1-35-70 0 0,-1 1 0 0 0,-2-1-1 0 0,-2 0 1 0 0,0-1 0 0 0,-10 19 70 0 0,-23 34-3408 0 0,36-77 2096 0 0,0 0-2088 0 0,4-4-7345 0 0,2-4 9189 0 0</inkml:trace>
  <inkml:trace contextRef="#ctx0" brushRef="#br0" timeOffset="677.616">506 261 5801 0 0,'0'0'2390'0'0,"0"0"-927"0"0,0 0-252 0 0,0 0 265 0 0,0 0 315 0 0,0 0-33 0 0,0 0-379 0 0,0 0-437 0 0,0 0-305 0 0,0 0-184 0 0,2 34-132 0 0,6 103-93 0 0,-18 85-123 0 0,-1-165-2783 0 0,3-49-2405 0 0,-2-5-4118 0 0,8-3 6208 0 0</inkml:trace>
  <inkml:trace contextRef="#ctx0" brushRef="#br0" timeOffset="6631.688">501 261 0 0 0,'0'0'1308'0'0,"0"0"167"0"0,0 0-146 0 0,0 0-191 0 0,0 0-91 0 0,0 0-8 0 0,0 0 27 0 0,3 0-13 0 0,92-1 6256 0 0,53-12-5120 0 0,-107 12-2191 0 0,-24 2-4746 0 0,-17 0-213 0 0,-2 5-656 0 0,0-2 1992 0 0</inkml:trace>
  <inkml:trace contextRef="#ctx0" brushRef="#br0" timeOffset="6938.036">532 442 2144 0 0,'0'0'1301'0'0,"0"0"-256"0"0,0 0 50 0 0,0 0 261 0 0,0 0 254 0 0,0 0 13 0 0,0 0-147 0 0,0 0-198 0 0,0 0-220 0 0,0 0-137 0 0,0 0-123 0 0,0 0-75 0 0,0 0-61 0 0,14 4-90 0 0,63 21 309 0 0,30-28 109 0 0,-72-5-4069 0 0,-1-2-4975 0 0,-23 9-346 0 0</inkml:trace>
</inkml:ink>
</file>

<file path=ppt/ink/ink6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26.8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464 568 0 0 0,'0'0'962'0'0,"0"0"154"0"0,0 0-11 0 0,0 0-58 0 0,0 0-63 0 0,0 0-43 0 0,28-12 32 0 0,86-35 37 0 0,-76 28 2081 0 0,-42 14 2582 0 0,-33 4-5598 0 0,-135 47-412 0 0,85-16 323 0 0,-136 44 277 0 0,184-53-226 0 0,39-21-39 0 0,-1 0 0 0 0,1 0-1 0 0,-1 1 1 0 0,1-1 0 0 0,-1 0-1 0 0,1 0 1 0 0,-1 1 0 0 0,1-1-1 0 0,-1 1 1 0 0,1-1 0 0 0,-1 0-1 0 0,1 1 1 0 0,0-1 0 0 0,-1 1 0 0 0,1-1-1 0 0,0 1 1 0 0,-1-1 0 0 0,1 1-1 0 0,0-1 1 0 0,0 1 0 0 0,-1-1-1 0 0,1 1 1 0 0,0-1 0 0 0,0 1-1 0 0,0 0 1 0 0,0-1 0 0 0,0 1 0 0 0,0-1-1 0 0,0 1 1 0 0,0 0 0 0 0,0-1-1 0 0,0 1 1 0 0,0-1 0 0 0,0 1-1 0 0,0-1 1 0 0,0 1 0 0 0,1 0-1 0 0,-1-1 1 0 0,0 1 0 0 0,0-1 0 0 0,1 1-1 0 0,-1-1 1 0 0,0 1 0 0 0,1-1-1 0 0,-1 1 1 0 0,0-1 0 0 0,1 0-1 0 0,-1 1 1 0 0,1-1 0 0 0,-1 1-1 0 0,1-1 1 0 0,-1 0 0 0 0,1 1 0 0 0,-1-1-1 0 0,1 0 1 0 0,-1 0 0 0 0,1 0-1 0 0,-1 1 1 0 0,1-1 0 0 0,0 0-1 0 0,-1 0 1 0 0,1 0 0 0 0,-1 0-1 0 0,1 0 1 0 0,-1 0 0 0 0,1 0 0 0 0,0 0 2 0 0,204 25 308 0 0,-133-22-263 0 0,-51-4-30 0 0,0 2 0 0 0,0 0 0 0 0,0 2 0 0 0,-1 0-1 0 0,1 1 1 0 0,15 6-15 0 0,-35-10 15 0 0,1 0-1 0 0,-1 1 1 0 0,1-1-1 0 0,-1 1 1 0 0,1-1-1 0 0,-1 1 1 0 0,0-1-1 0 0,1 1 1 0 0,-1 0-1 0 0,0 0 1 0 0,0 0-1 0 0,0 0 0 0 0,1 0 1 0 0,-1 0-1 0 0,0 0 1 0 0,0 0-1 0 0,0 0 1 0 0,-1 0-1 0 0,1 1 1 0 0,0-1-1 0 0,0 0 1 0 0,-1 1-1 0 0,1-1 1 0 0,0 1-1 0 0,-1-1 1 0 0,0 0-1 0 0,1 1 1 0 0,-1-1-1 0 0,0 1 1 0 0,0-1-1 0 0,0 1 0 0 0,0-1 1 0 0,0 1-1 0 0,0-1 1 0 0,0 1-1 0 0,0-1 1 0 0,-1 1-1 0 0,1-1 1 0 0,0 1-1 0 0,-1-1 1 0 0,1 1-1 0 0,-1-1 1 0 0,0 0-1 0 0,0 1 1 0 0,1-1-1 0 0,-1 0 1 0 0,0 0-1 0 0,0 1 0 0 0,0-1 1 0 0,0 0-1 0 0,0 0 1 0 0,0 0-1 0 0,-1 0 1 0 0,1 0-15 0 0,-25 22 218 0 0,-1-1 0 0 0,-1-2-1 0 0,-1 0 1 0 0,-29 13-218 0 0,20-9 57 0 0,-239 142 482 0 0,274-164-530 0 0,-1-1 0 0 0,1 1 0 0 0,0 0 0 0 0,-1 0 0 0 0,1 0 0 0 0,0 0 0 0 0,0 0 0 0 0,1 1 0 0 0,-1-1 0 0 0,0 1 0 0 0,1 0 0 0 0,-1 0 0 0 0,1 0 0 0 0,0 0 0 0 0,0 0 0 0 0,0 0 0 0 0,1 1 0 0 0,-1-1 0 0 0,1 1 0 0 0,0-1 0 0 0,0 1 0 0 0,0-1 0 0 0,0 1 0 0 0,1 0 0 0 0,-1-1 0 0 0,1 1 0 0 0,0 0 0 0 0,0 0 0 0 0,0-1 0 0 0,1 1 0 0 0,-1 0 0 0 0,1-1 0 0 0,0 1 0 0 0,0 0 0 0 0,0-1 0 0 0,0 1 0 0 0,1-1 0 0 0,0 0 0 0 0,-1 1 0 0 0,1-1 0 0 0,0 0 0 0 0,1 0 0 0 0,-1 0 0 0 0,2 1-9 0 0,14 5-107 0 0,1 0 0 0 0,0-2 1 0 0,1-1-1 0 0,-1 0 0 0 0,1-1 0 0 0,0-1 0 0 0,1-1 1 0 0,-1-1-1 0 0,1-1 0 0 0,-1 0 0 0 0,1-2 0 0 0,-1 0 1 0 0,8-2 106 0 0,36-18-3593 0 0,-28-5-6076 0 0,-27 18 4460 0 0</inkml:trace>
  <inkml:trace contextRef="#ctx0" brushRef="#br0" timeOffset="297.676">331 1 12083 0 0,'0'0'986'0'0,"0"0"-323"0"0,0 0-217 0 0,0 0 155 0 0,0 0 270 0 0,-5 38 211 0 0,-20 124 55 0 0,13-64 75 0 0,4 0 0 0 0,5 0 0 0 0,4 21-1212 0 0,0-59 189 0 0,13 819-717 0 0,-35-750-841 0 0,4-90-2242 0 0,-6-3-4675 0 0,20-29 4173 0 0,-1-3 326 0 0</inkml:trace>
</inkml:ink>
</file>

<file path=ppt/ink/ink6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30.9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1849 0 0 0,'0'0'715'0'0,"0"0"564"0"0,0 0 321 0 0,0 0 142 0 0,0 0-10 0 0,0 0-143 0 0,0 0-163 0 0,0 0-167 0 0,0 0-118 0 0,0 0-66 0 0,0 0-71 0 0,-9 1-65 0 0,-40 9 665 0 0,5-36 1293 0 0,31 9-2615 0 0,2 0 1 0 0,0-1-1 0 0,0 0 1 0 0,2-1-1 0 0,0 0 1 0 0,2 0-1 0 0,0-1 1 0 0,1 0-1 0 0,1 0 1 0 0,0 0-1 0 0,2-4-282 0 0,-7-18 165 0 0,-11-52-55 0 0,4-1-1 0 0,4 0 0 0 0,5-1 1 0 0,3-53-110 0 0,5 130-3 0 0,1 1 0 0 0,0-1 1 0 0,1 0-1 0 0,1 1 0 0 0,1 0 0 0 0,0 0 1 0 0,2 0-1 0 0,0 0 0 0 0,1 1 1 0 0,1 0-1 0 0,0 0 0 0 0,1 1 0 0 0,1 0 1 0 0,0 1-1 0 0,1 0 0 0 0,1 0 0 0 0,1 1 1 0 0,0 1-1 0 0,0 0 0 0 0,1 1 1 0 0,1 0-1 0 0,0 1 0 0 0,1 1 0 0 0,1 0 3 0 0,7-2 4 0 0,1 0 1 0 0,0 2-1 0 0,0 1 0 0 0,1 1 0 0 0,0 1 0 0 0,1 2 0 0 0,0 0 0 0 0,-1 2 0 0 0,1 0 0 0 0,0 2 1 0 0,1 2-1 0 0,15 1-4 0 0,-34 0-5 0 0,0 0 1 0 0,1 0-1 0 0,-1 1 1 0 0,0 0 0 0 0,0 1-1 0 0,0 0 1 0 0,-1 0-1 0 0,1 1 1 0 0,-1 0-1 0 0,0 0 1 0 0,-1 1-1 0 0,1 0 1 0 0,-1 1-1 0 0,0-1 1 0 0,3 6 4 0 0,-55-48 1414 0 0,19 24-1429 0 0,1-1 1 0 0,0-1-1 0 0,0-1 1 0 0,2-1-1 0 0,0-1 1 0 0,0-1-1 0 0,0-3 15 0 0,-49-52 136 0 0,71 73-135 0 0,0 1-1 0 0,0-1 0 0 0,0 0 1 0 0,0 0-1 0 0,0 0 0 0 0,0 1 0 0 0,1-1 1 0 0,-1 1-1 0 0,0-1 0 0 0,0 1 1 0 0,0-1-1 0 0,0 1 0 0 0,1-1 0 0 0,-1 1 1 0 0,0-1-1 0 0,1 1 0 0 0,-1 0 1 0 0,0 0-1 0 0,1-1 0 0 0,-1 1 1 0 0,1 0-1 0 0,-1 0 0 0 0,1 0 0 0 0,-1 0 1 0 0,1-1-1 0 0,0 1 0 0 0,-1 0 1 0 0,1 0-1 0 0,0 0 0 0 0,0 0 1 0 0,0 0-1 0 0,0 0 0 0 0,0 0 0 0 0,0 0 1 0 0,0 0-1 0 0,0 0 0 0 0,-1 3 0 0 0,-5 16 5 0 0,2-1-1 0 0,0 1 1 0 0,1 0-1 0 0,2 0 1 0 0,-1 0-1 0 0,2 0 1 0 0,2 10-5 0 0,-2 4 1 0 0,22 157 15 0 0,-29-26-4 0 0,-11-92 7 0 0,16-65 405 0 0,9-17-244 0 0,10-19-28 0 0,139-251 182 0 0,-58 140-2108 0 0,-73 126-2326 0 0,-7 11-7077 0 0,-14 2 1970 0 0</inkml:trace>
  <inkml:trace contextRef="#ctx0" brushRef="#br0" timeOffset="948.32">1422 405 0 0 0,'0'0'615'0'0,"0"0"224"0"0,0 0 248 0 0,0 0 269 0 0,0 0 141 0 0,0 0-19 0 0,0 0-100 0 0,0 0-133 0 0,0 0-111 0 0,0 0-81 0 0,0 0-48 0 0,-1-11-33 0 0,-4-37-39 0 0,-20 4 2083 0 0,16 36-2476 0 0,0 2-301 0 0,-1 0 0 0 0,1 1-1 0 0,-1 0 1 0 0,0 1 0 0 0,0 0 0 0 0,0 0 0 0 0,-1 1 0 0 0,1 0 0 0 0,-1 1-1 0 0,0 1 1 0 0,0-1 0 0 0,0 1 0 0 0,0 1 0 0 0,0 0 0 0 0,0 1-1 0 0,-3 1-238 0 0,-1-2 204 0 0,12 0-175 0 0,-1 0 0 0 0,1 0 1 0 0,-1 1-1 0 0,1-1 0 0 0,-1 1 0 0 0,1 0 1 0 0,0 0-1 0 0,-1 0 0 0 0,1 1 1 0 0,0-1-1 0 0,0 1 0 0 0,0 0 0 0 0,0-1 1 0 0,0 1-1 0 0,0 1 0 0 0,1-1 1 0 0,-1 0-1 0 0,1 1 0 0 0,-1-1 0 0 0,1 1 1 0 0,0 0-1 0 0,0 0 0 0 0,0 0 0 0 0,1 0 1 0 0,-1 0-1 0 0,1 0 0 0 0,-1 0 1 0 0,1 0-1 0 0,0 1 0 0 0,0-1 0 0 0,0 4-29 0 0,-8 117 461 0 0,9-98-309 0 0,4 21 25 0 0,2-1 0 0 0,2 1-1 0 0,2-1 1 0 0,1 0 0 0 0,3-1 0 0 0,4 4-177 0 0,6 28 207 0 0,78 314 351 0 0,-95-358-521 0 0,13 65 218 0 0,-4 2 0 0 0,-4 0-1 0 0,-2 52-254 0 0,-10-135 63 0 0,-1 1 0 0 0,0-1-1 0 0,-1 1 1 0 0,-1-1 0 0 0,-1 0-1 0 0,0 0 1 0 0,-2 0 0 0 0,1 0-1 0 0,-2-1 1 0 0,0 0 0 0 0,-1 0-1 0 0,-2 1-62 0 0,1-2 73 0 0,7-11-50 0 0,0 0 0 0 0,0 0 0 0 0,0-1 0 0 0,0 1 0 0 0,-1-1 0 0 0,1 0 0 0 0,-1 1 0 0 0,0-1 1 0 0,0 0-1 0 0,0-1 0 0 0,0 1 0 0 0,-1 0 0 0 0,1-1 0 0 0,-1 0 0 0 0,1 0 0 0 0,-1 0 0 0 0,0 0 1 0 0,-2 0-24 0 0,-3 0-82 0 0,0-1 0 0 0,0 0 1 0 0,0-1-1 0 0,0 0 1 0 0,0-1-1 0 0,0 1 1 0 0,0-2-1 0 0,1 1 0 0 0,-1-1 1 0 0,0-1-1 0 0,1 1 1 0 0,-1-2-1 0 0,1 1 1 0 0,0-1-1 0 0,0 0 1 0 0,0-1-1 0 0,1 0 0 0 0,-1 0 1 0 0,1 0-1 0 0,1-1 1 0 0,-1 0-1 0 0,1-1 1 0 0,0 1-1 0 0,0-1 0 0 0,-4-7 82 0 0,-22-44-4282 0 0,28 36-125 0 0,3 0-4229 0 0,1 14 440 0 0</inkml:trace>
  <inkml:trace contextRef="#ctx0" brushRef="#br0" timeOffset="1625.005">1673 1631 1648 0 0,'0'0'1017'0'0,"0"0"-289"0"0,0 0-21 0 0,0 0 249 0 0,0 0 249 0 0,0 0 69 0 0,0 0-138 0 0,0 0-240 0 0,0 0-241 0 0,0 0-173 0 0,0 0-113 0 0,-24 32-61 0 0,-74 101-32 0 0,52-47 223 0 0,43-80-441 0 0,-1 0 0 0 0,2 1 0 0 0,-1-1 0 0 0,0 1 0 0 0,1 0 0 0 0,1 0 0 0 0,-1 0 0 0 0,1 0 0 0 0,0 0 0 0 0,1 0 0 0 0,-1 0 0 0 0,1 0 0 0 0,1 0 0 0 0,-1 0-1 0 0,1 0 1 0 0,1 0 0 0 0,-1 0 0 0 0,1 0 0 0 0,0 0 0 0 0,1 0 0 0 0,0-1 0 0 0,0 1 0 0 0,0-1 0 0 0,1 0 0 0 0,0 0 0 0 0,0 0 0 0 0,0-1 0 0 0,1 1 0 0 0,0-1 0 0 0,0 0 0 0 0,0 0 0 0 0,3 1-58 0 0,5 0 337 0 0,-1-2 0 0 0,1 0-1 0 0,0 0 1 0 0,0-1 0 0 0,0-1 0 0 0,1 0 0 0 0,-1-1 0 0 0,1 0-1 0 0,-1-1 1 0 0,1-1 0 0 0,-1 0 0 0 0,0 0 0 0 0,1-2 0 0 0,11-3-337 0 0,-10 3 193 0 0,-1 0 1 0 0,0-2-1 0 0,0 1 1 0 0,0-2 0 0 0,-1 0-1 0 0,0 0 1 0 0,0-1-1 0 0,0-1 1 0 0,-1 0-1 0 0,0-1 1 0 0,-1 0 0 0 0,0-1-1 0 0,0 0 1 0 0,-1-1-1 0 0,0 0 1 0 0,-1-1 0 0 0,0 0-1 0 0,-1 0 1 0 0,-1 0-1 0 0,0-1 1 0 0,0-1-1 0 0,-1 1 1 0 0,-1-1 0 0 0,0 0-1 0 0,-1 0 1 0 0,-1-2-194 0 0,-2 9-21 0 0,-1 1 1 0 0,0-1 0 0 0,0 1 0 0 0,-1-1 0 0 0,0 1-1 0 0,0-1 1 0 0,0 1 0 0 0,-1-1 0 0 0,0 1-1 0 0,0 0 1 0 0,-1 0 0 0 0,1 0 0 0 0,-2 0-1 0 0,1 0 1 0 0,0 1 0 0 0,-1-1 0 0 0,0 1-1 0 0,0 0 1 0 0,-1 0 0 0 0,0 0 0 0 0,1 1-1 0 0,-2-1 21 0 0,-5-4-285 0 0,0 1 0 0 0,0 1 0 0 0,0 0 0 0 0,-1 0 0 0 0,0 1 0 0 0,0 1-1 0 0,0 0 1 0 0,-1 0 0 0 0,0 1 0 0 0,0 1 0 0 0,0 0 0 0 0,-6 0 285 0 0,-42-1-3976 0 0,3 10-3579 0 0,29 1-807 0 0</inkml:trace>
  <inkml:trace contextRef="#ctx0" brushRef="#br0" timeOffset="1979.891">1470 1867 7954 0 0,'0'0'2531'0'0,"0"0"-600"0"0,0 0-387 0 0,0 0-17 0 0,0 0-30 0 0,0 0-170 0 0,0 0-287 0 0,0 0-269 0 0,0 0-218 0 0,0 0-184 0 0,0 0-104 0 0,0 0-60 0 0,0 0-48 0 0,25-9-3 0 0,74-27-17 0 0,-99 36-134 0 0,0-1 1 0 0,1 0-1 0 0,-1 1 1 0 0,0-1-1 0 0,1 0 1 0 0,-1 1-1 0 0,1-1 0 0 0,-1 1 1 0 0,1-1-1 0 0,-1 1 1 0 0,1-1-1 0 0,-1 1 0 0 0,1-1 1 0 0,0 1-1 0 0,-1 0 1 0 0,1-1-1 0 0,-1 1 1 0 0,1 0-1 0 0,0 0 0 0 0,-1-1 1 0 0,1 1-1 0 0,0 0 1 0 0,0 0-1 0 0,-1 0 0 0 0,1 0 1 0 0,0 0-1 0 0,-1 0 1 0 0,1 0-1 0 0,0 0 1 0 0,0 0-1 0 0,-1 0 0 0 0,1 0 1 0 0,0 0-1 0 0,-1 0 1 0 0,1 1-1 0 0,0-1 0 0 0,-1 0 1 0 0,1 1-1 0 0,0-1 1 0 0,-1 0-1 0 0,1 1 0 0 0,-1-1 1 0 0,1 1-1 0 0,0-1 1 0 0,-1 1-1 0 0,1-1 1 0 0,-1 1-1 0 0,0-1 0 0 0,1 1 1 0 0,-1-1-1 0 0,1 1 1 0 0,-1 0-1 0 0,0-1 0 0 0,1 1 1 0 0,-1 0-1 0 0,0-1 1 0 0,0 1-1 0 0,0 0 1 0 0,0-1-1 0 0,1 1-3 0 0,-1 3 46 0 0,3 3-5 0 0,1 0 0 0 0,1 0 0 0 0,-1 0 0 0 0,1 0 0 0 0,0-1 0 0 0,1 0-1 0 0,-1 0 1 0 0,1-1 0 0 0,0 0 0 0 0,1 0 0 0 0,-1 0 0 0 0,1-1 0 0 0,0 1 0 0 0,0-2 0 0 0,1 1 0 0 0,-1-1 0 0 0,1 0 0 0 0,-1-1 0 0 0,1 1 0 0 0,0-2 0 0 0,0 1 0 0 0,0-1 0 0 0,0 0 0 0 0,0-1 0 0 0,0 0 0 0 0,0 0 0 0 0,1-1 0 0 0,-1 0-41 0 0,19 2 180 0 0,0-2 0 0 0,1 0 0 0 0,-1-2 1 0 0,0-2-1 0 0,-1 0 0 0 0,6-3-180 0 0,-11-2-581 0 0,-21 9-195 0 0,-13 1-11680 0 0,6 0 1828 0 0</inkml:trace>
  <inkml:trace contextRef="#ctx0" brushRef="#br0" timeOffset="4903.96">2140 2051 0 0 0,'0'0'235'0'0,"0"0"225"0"0,0 0-79 0 0,0 0 70 0 0,0 0 174 0 0,0 0 176 0 0,0 0 84 0 0,0 0-46 0 0,0 0-107 0 0,0 0-110 0 0,0 0-138 0 0,2 11-82 0 0,6 192 2255 0 0,-14-134-2950 0 0,3-65-1712 0 0,1-4-4716 0 0,1 0 6166 0 0</inkml:trace>
  <inkml:trace contextRef="#ctx0" brushRef="#br0" timeOffset="5220.012">1965 2070 0 0 0,'0'0'597'0'0,"0"0"404"0"0,0 0 236 0 0,0 0 134 0 0,0 0-12 0 0,0 0-148 0 0,0 0-196 0 0,0 0-204 0 0,0 0-191 0 0,0 0-169 0 0,0 0-147 0 0,0 0-103 0 0,34-5-58 0 0,101-12-56 0 0,-47 13-319 0 0,-61 15-1967 0 0,-22 7-5193 0 0,-5-14 6807 0 0</inkml:trace>
  <inkml:trace contextRef="#ctx0" brushRef="#br0" timeOffset="5470.061">1954 2316 0 0 0,'0'0'391'0'0,"0"0"458"0"0,0 0 386 0 0,0 0 468 0 0,0 0 322 0 0,0 0 7 0 0,0 0-282 0 0,0 0-369 0 0,0 0-312 0 0,0 0-240 0 0,0 0-169 0 0,0 0-137 0 0,0 0-120 0 0,33-2-107 0 0,102-6-104 0 0,-36-4-256 0 0,-54 5-1191 0 0,-16 2-1741 0 0,0 2-4132 0 0,-19 3 3233 0 0</inkml:trace>
  <inkml:trace contextRef="#ctx0" brushRef="#br0" timeOffset="5753.038">2455 1944 264 0 0,'0'0'1846'0'0,"0"0"-493"0"0,0 0-222 0 0,0 0 99 0 0,0 0 161 0 0,0 0 59 0 0,0 0-134 0 0,0 0-252 0 0,0 0-249 0 0,0 0-148 0 0,0 0-86 0 0,0 0-71 0 0,21-1-28 0 0,131-5 623 0 0,15 2-2694 0 0,-153 0-685 0 0,1 1-4184 0 0,-10 3 1574 0 0</inkml:trace>
  <inkml:trace contextRef="#ctx0" brushRef="#br0" timeOffset="5943.642">2553 2084 2449 0 0,'0'0'1446'0'0,"0"0"-589"0"0,0 0-98 0 0,0 0 395 0 0,0 0 365 0 0,0 0 120 0 0,0 0-173 0 0,0 0-322 0 0,0 0-329 0 0,0 0-255 0 0,0 0-169 0 0,34 5-122 0 0,108 14-85 0 0,-51-27 9 0 0,38-23-1991 0 0,-74 17-2152 0 0,-7-3-2977 0 0,-34 12 4757 0 0</inkml:trace>
  <inkml:trace contextRef="#ctx0" brushRef="#br0" timeOffset="6273.039">3287 1852 632 0 0,'0'0'1765'0'0,"0"0"-427"0"0,0 0-179 0 0,0 0 67 0 0,0 0 34 0 0,0 0-80 0 0,0 0-194 0 0,0 0-270 0 0,-30 36-254 0 0,-93 111-185 0 0,81-72-22 0 0,41-64-203 0 0,0-7 19 0 0,1 0 0 0 0,0 0 1 0 0,0 0-1 0 0,0 0 0 0 0,0 0 1 0 0,0 1-1 0 0,1-1 0 0 0,0 0 0 0 0,0-1 1 0 0,0 1-1 0 0,0 0 0 0 0,1 0 1 0 0,-1 0-1 0 0,1-1 0 0 0,0 1 1 0 0,0 0-1 0 0,0-1 0 0 0,1 0 0 0 0,-1 0 1 0 0,1 0-1 0 0,0 0 0 0 0,0 0 1 0 0,0 0-1 0 0,0 0 0 0 0,0-1 0 0 0,1 0 1 0 0,-1 0-1 0 0,1 0 0 0 0,-1 0 1 0 0,1 0-1 0 0,0-1 0 0 0,0 1 1 0 0,0-1-1 0 0,0 0 0 0 0,0 0 0 0 0,0-1 1 0 0,0 1-1 0 0,0-1 0 0 0,3 0-71 0 0,14 0 459 0 0,1-1 0 0 0,-1-2 1 0 0,0 0-1 0 0,0-1 0 0 0,0 0 0 0 0,0-2 0 0 0,-1-1 0 0 0,0 0 0 0 0,0-2 0 0 0,0 0 0 0 0,-2-1 0 0 0,1-1 0 0 0,-1-1 0 0 0,-1 0 1 0 0,0-2-1 0 0,0 0 0 0 0,5-7-459 0 0,-14 13 89 0 0,0-1 1 0 0,-1-1-1 0 0,0 1 1 0 0,-1-1 0 0 0,0-1-1 0 0,0 1 1 0 0,-1-1-1 0 0,-1 0 1 0 0,0 0 0 0 0,0 0-1 0 0,-1-1 1 0 0,0 1-1 0 0,-1-1 1 0 0,0 1-1 0 0,-1-1 1 0 0,-1 0 0 0 0,0-7-90 0 0,0 14-64 0 0,-1 0 0 0 0,0 0 0 0 0,0 1 0 0 0,0-1 0 0 0,0 0 0 0 0,-1 1 0 0 0,0-1 0 0 0,0 1 0 0 0,0 0 0 0 0,-1-1 0 0 0,1 1 0 0 0,-1 0 0 0 0,0 1 0 0 0,0-1 0 0 0,0 0 0 0 0,-1 1 0 0 0,1 0 0 0 0,-1 0 0 0 0,0 0 0 0 0,0 0 0 0 0,0 0 0 0 0,0 1 0 0 0,0 0 0 0 0,-1 0 0 0 0,1 0 1 0 0,-1 0-1 0 0,1 1 0 0 0,-4-1 64 0 0,-134-17-6542 0 0,107 19 469 0 0,11 0-2937 0 0</inkml:trace>
  <inkml:trace contextRef="#ctx0" brushRef="#br0" timeOffset="9206.609">1943 22 0 0 0,'0'0'225'0'0,"0"0"410"0"0,0 0 205 0 0,0 0 146 0 0,0 0 63 0 0,0 0-82 0 0,0 0-156 0 0,0 0-181 0 0,0 0-156 0 0,0 0-92 0 0,-26 5-29 0 0,-81 19-10 0 0,105-24-321 0 0,-1 0 0 0 0,0 1-1 0 0,1 0 1 0 0,-1 0 0 0 0,1-1 0 0 0,-1 1 0 0 0,1 1 0 0 0,0-1-1 0 0,-1 0 1 0 0,1 1 0 0 0,0-1 0 0 0,0 1 0 0 0,0-1 0 0 0,0 1-1 0 0,0 0 1 0 0,0 0 0 0 0,1 0 0 0 0,-1 0 0 0 0,1 0-1 0 0,-1 0 1 0 0,1 1 0 0 0,0-1 0 0 0,0 0 0 0 0,-1 1-22 0 0,-3 8 128 0 0,-3 4 32 0 0,1 0 0 0 0,0 1 1 0 0,1 0-1 0 0,0 0 0 0 0,2 0 0 0 0,0 1 0 0 0,0 0 0 0 0,2-1 0 0 0,0 1 0 0 0,1 0 1 0 0,1 1-1 0 0,0-1 0 0 0,3 12-160 0 0,-1-21 177 0 0,0-1-1 0 0,0 0 1 0 0,1 1 0 0 0,0-1-1 0 0,0 0 1 0 0,1-1 0 0 0,0 1-1 0 0,0 0 1 0 0,1-1 0 0 0,0 0-1 0 0,0 0 1 0 0,0-1 0 0 0,1 1-1 0 0,-1-1 1 0 0,1 0 0 0 0,1-1-1 0 0,-1 1 1 0 0,1-1 0 0 0,-1-1-1 0 0,1 1 1 0 0,0-1 0 0 0,1 0-1 0 0,-1-1 1 0 0,0 1 0 0 0,1-2-1 0 0,-1 1 1 0 0,1-1 0 0 0,0 0-1 0 0,-1 0 1 0 0,1-1 0 0 0,0 0-1 0 0,0-1 1 0 0,-1 0 0 0 0,3 0-177 0 0,9 0 290 0 0,1 0 0 0 0,0-2 0 0 0,-1 0 0 0 0,0-2 0 0 0,0 0 0 0 0,0 0 0 0 0,0-2 0 0 0,-1-1 0 0 0,0 0 1 0 0,-1-1-1 0 0,0-1 0 0 0,0 0 0 0 0,-1-1 0 0 0,0-1 0 0 0,-1-1 0 0 0,0 0 0 0 0,11-15-290 0 0,-21 23-18 0 0,0 0 1 0 0,-1-1-1 0 0,0 1 0 0 0,0-1 0 0 0,0-1 0 0 0,0 1 0 0 0,-1 0 0 0 0,0-1 1 0 0,0 1-1 0 0,-1-1 0 0 0,0 0 0 0 0,0 0 0 0 0,-1 0 0 0 0,0 0 1 0 0,0 0-1 0 0,0 0 0 0 0,-1-1 0 0 0,0 1 0 0 0,-1 0 0 0 0,0 0 1 0 0,0 0-1 0 0,0 0 0 0 0,-1 0 0 0 0,0 0 0 0 0,0 0 0 0 0,0 0 0 0 0,-1 1 1 0 0,0-1-1 0 0,-3-2 18 0 0,-72-64-5201 0 0,20 33-5078 0 0,37 27 4909 0 0</inkml:trace>
  <inkml:trace contextRef="#ctx0" brushRef="#br0" timeOffset="9596.653">1710 199 3865 0 0,'0'0'1544'0'0,"0"0"-56"0"0,0 0 35 0 0,0 0 83 0 0,0 0-15 0 0,0 0-187 0 0,0 0-281 0 0,0 0-234 0 0,0 0-236 0 0,31-9-181 0 0,100-28-134 0 0,-67 18 196 0 0,-62 18-525 0 0,0 1 0 0 0,0 0 0 0 0,-1 0 0 0 0,1-1 0 0 0,0 2 0 0 0,0-1-1 0 0,0 0 1 0 0,0 0 0 0 0,-1 0 0 0 0,1 1 0 0 0,0-1 0 0 0,0 1 0 0 0,-1 0-1 0 0,1-1 1 0 0,0 1 0 0 0,-1 0 0 0 0,1 0 0 0 0,-1 0 0 0 0,1 0 0 0 0,-1 0 0 0 0,1 0-1 0 0,-1 1 1 0 0,0-1 0 0 0,0 0 0 0 0,0 1 0 0 0,1-1 0 0 0,-1 1 0 0 0,-1-1 0 0 0,1 1-1 0 0,0-1 1 0 0,0 1 0 0 0,0 0 0 0 0,-1 0 0 0 0,1-1 0 0 0,-1 1 0 0 0,0 0-1 0 0,1 0 1 0 0,-1-1 0 0 0,0 1 0 0 0,0 1-9 0 0,10 21 121 0 0,-6-19-58 0 0,1 0-1 0 0,1 0 0 0 0,-1 0 0 0 0,0-1 0 0 0,1 0 0 0 0,0 0 1 0 0,0-1-1 0 0,0 0 0 0 0,1 0 0 0 0,-1 0 0 0 0,1-1 0 0 0,-1 0 1 0 0,1 0-1 0 0,0 0 0 0 0,0-1 0 0 0,0 0 0 0 0,0-1 0 0 0,1 1-62 0 0,6 0 91 0 0,0 0 0 0 0,0-1 0 0 0,0-1 0 0 0,0 0 0 0 0,0 0 0 0 0,0-2 0 0 0,-1 0 0 0 0,1 0 0 0 0,0-1-91 0 0,48-21-1600 0 0,-61 24-189 0 0,-1 1-1503 0 0,0 0-2079 0 0,0 0-2021 0 0</inkml:trace>
  <inkml:trace contextRef="#ctx0" brushRef="#br0" timeOffset="9881.045">2536 173 4705 0 0,'0'0'2581'0'0,"0"0"-1224"0"0,0 0-433 0 0,0 0 317 0 0,0 0 323 0 0,0 0 11 0 0,0 0-300 0 0,0 0-418 0 0,0 0-306 0 0,0 0-153 0 0,0 0-94 0 0,0 0-51 0 0,0 0-26 0 0,-3 33-47 0 0,-11 100-63 0 0,9-19 77 0 0,5-113-383 0 0,6 27-1089 0 0,-1-25-3592 0 0,2-2-4234 0 0,-5-1 6242 0 0</inkml:trace>
  <inkml:trace contextRef="#ctx0" brushRef="#br0" timeOffset="10124.804">2531 159 6449 0 0,'0'0'1294'0'0,"0"0"-498"0"0,0 0 28 0 0,0 0 295 0 0,0 0 219 0 0,0 0-11 0 0,0 0-266 0 0,0 0-266 0 0,0 0-231 0 0,0 0-174 0 0,0 0-134 0 0,31 0-92 0 0,145 3-64 0 0,-137-5 254 0 0,-21 1-2619 0 0,1 1-7584 0 0,-19 0 5132 0 0</inkml:trace>
  <inkml:trace contextRef="#ctx0" brushRef="#br0" timeOffset="10375.404">2505 372 2529 0 0,'0'0'1988'0'0,"0"0"-201"0"0,0 0 287 0 0,0 0 350 0 0,0 0-26 0 0,0 0-381 0 0,0 0-568 0 0,0 0-445 0 0,0 0-291 0 0,0 0-220 0 0,34-2-158 0 0,107-6-143 0 0,-30-11-359 0 0,-81 13-707 0 0,-2 1-5040 0 0,-17 5-2917 0 0</inkml:trace>
  <inkml:trace contextRef="#ctx0" brushRef="#br0" timeOffset="13218.327">2324 917 0 0 0,'0'0'1114'0'0,"0"0"594"0"0,0 0 172 0 0,0 0-141 0 0,0 0-272 0 0,0 0-320 0 0,0 0-331 0 0,0-4-250 0 0,0-8-144 0 0,0 21 666 0 0,-30 132 2383 0 0,0-29-2644 0 0,-6-1 1 0 0,-43 95-828 0 0,58-155 228 0 0,20-50-136 0 0,1-1 68 0 0,0 0 76 0 0,11-31 956 0 0,175-336-77 0 0,-159 311-1005 0 0,-13 24-61 0 0,2 1 0 0 0,1 1-1 0 0,1 0 1 0 0,1 1 0 0 0,4-1-49 0 0,-22 27-6 0 0,1 1 0 0 0,-1-1 0 0 0,1 1 1 0 0,0 0-1 0 0,0 0 0 0 0,0 0 0 0 0,0 0 1 0 0,0 0-1 0 0,0 0 0 0 0,1 0 0 0 0,-1 1 0 0 0,1-1 1 0 0,-1 1-1 0 0,1 0 0 0 0,0 0 0 0 0,-1 0 1 0 0,1 0-1 0 0,0 0 0 0 0,0 0 0 0 0,0 1 1 0 0,0-1-1 0 0,-1 1 0 0 0,1 0 0 0 0,0 0 0 0 0,0 0 1 0 0,0 0-1 0 0,0 1 0 0 0,0-1 0 0 0,0 1 1 0 0,-1-1-1 0 0,1 1 0 0 0,0 0 0 0 0,0 0 1 0 0,-1 1-1 0 0,1-1 0 0 0,-1 0 0 0 0,1 1 0 0 0,-1 0 1 0 0,0-1-1 0 0,1 1 0 0 0,-1 0 0 0 0,0 0 1 0 0,0 0-1 0 0,0 1 0 0 0,-1-1 0 0 0,1 0 1 0 0,0 1-1 0 0,-1-1 0 0 0,1 2 6 0 0,8 15 46 0 0,-1 0-1 0 0,-1 1 1 0 0,-1 0 0 0 0,-1 0 0 0 0,-1 0-1 0 0,0 1 1 0 0,-2 0 0 0 0,0 0 0 0 0,-1 0-1 0 0,-2 0 1 0 0,0 0 0 0 0,-1 1-46 0 0,4 54 147 0 0,11-18-74 0 0,-12-56-59 0 0,0-1 0 0 0,1 1 0 0 0,-1-1-1 0 0,1 0 1 0 0,-1 0 0 0 0,1 0-1 0 0,-1 0 1 0 0,1 0 0 0 0,0-1 0 0 0,-1 1-1 0 0,1-1 1 0 0,0 0 0 0 0,0 0-1 0 0,-1 0 1 0 0,1 0 0 0 0,0 0-1 0 0,0 0 1 0 0,-1-1 0 0 0,1 1 0 0 0,0-1-1 0 0,-1 0 1 0 0,1 0 0 0 0,-1 0-1 0 0,1 0 1 0 0,-1 0 0 0 0,0-1 0 0 0,1 1-1 0 0,-1-1 1 0 0,2-1-14 0 0,31-21 52 0 0,0-1 1 0 0,-2-2-1 0 0,0-1 1 0 0,-2-2-1 0 0,1-4-52 0 0,32-29 9 0 0,103-103-92 0 0,-110 112 38 0 0,-53 79-376 0 0,-36 106 503 0 0,22-99-37 0 0,3 0 0 0 0,0 0 0 0 0,3 1 0 0 0,0-1 1 0 0,2 1-1 0 0,1 0 0 0 0,2 2-45 0 0,0-29-1 0 0,0 1-1 0 0,0-1 1 0 0,1 0 0 0 0,-1 1-1 0 0,2-1 1 0 0,-1 0 0 0 0,0 0-1 0 0,1 0 1 0 0,0 0 0 0 0,1 0-1 0 0,-1-1 1 0 0,1 0 0 0 0,0 0-1 0 0,0 0 1 0 0,1 0 0 0 0,0 0-1 0 0,0 0 2 0 0,12-13-2768 0 0,-11-6-3193 0 0,-5 11 3419 0 0,3-5-6386 0 0</inkml:trace>
  <inkml:trace contextRef="#ctx0" brushRef="#br0" timeOffset="13738.899">3814 1009 2272 0 0,'0'0'2149'0'0,"0"0"-1244"0"0,0 0-306 0 0,0 0 209 0 0,0 0 241 0 0,0 0 100 0 0,0 0-115 0 0,0 0-250 0 0,0 0-259 0 0,0 0-190 0 0,0 0-99 0 0,0 0 11 0 0,-18 10 96 0 0,-55 32 126 0 0,30 0 759 0 0,35-29-928 0 0,1-2-145 0 0,0-1-1 0 0,1 2 0 0 0,0-1 1 0 0,0 1-1 0 0,2-1 0 0 0,-1 2 0 0 0,2-1 1 0 0,-1 0-1 0 0,2 1 0 0 0,0-1 1 0 0,0 1-1 0 0,1 0 0 0 0,1 9-154 0 0,2-19 115 0 0,-1 0 0 0 0,2 1 0 0 0,-1-1 0 0 0,0 0 0 0 0,1 0 0 0 0,-1-1 0 0 0,1 1 0 0 0,0 0 0 0 0,0-1 0 0 0,0 0 0 0 0,0 1 0 0 0,0-1 0 0 0,1 0 0 0 0,-1-1 0 0 0,1 1 0 0 0,-1-1 0 0 0,1 1 0 0 0,-1-1 0 0 0,1 0 0 0 0,0 0 0 0 0,0-1 0 0 0,0 1 0 0 0,-1-1 0 0 0,1 0 0 0 0,0 0 0 0 0,0 0 0 0 0,0-1 0 0 0,0 1 0 0 0,-1-1 0 0 0,1 0 0 0 0,3-1-115 0 0,6-1 183 0 0,0-2 0 0 0,0 1 0 0 0,0-2 0 0 0,-1 1 1 0 0,0-2-1 0 0,0 0 0 0 0,-1 0 0 0 0,0-1 0 0 0,0 0 0 0 0,0-1 0 0 0,-1 0 0 0 0,6-8-183 0 0,4-1 135 0 0,6-8-61 0 0,0-1 0 0 0,-3-1 0 0 0,0-2 0 0 0,-1 0-1 0 0,-2-1 1 0 0,-2-1 0 0 0,0 0 0 0 0,-2-2 0 0 0,11-34-74 0 0,-20 49-33 0 0,-1-1 1 0 0,0 1-1 0 0,-1-1 1 0 0,-1 0 0 0 0,-1 0-1 0 0,-1-1 1 0 0,-1 1-1 0 0,-1 0 1 0 0,0-1 0 0 0,-4-18 32 0 0,3 35-23 0 0,0-1 0 0 0,0 1 0 0 0,0 0 0 0 0,-1 0 0 0 0,1 0 0 0 0,-1 0 1 0 0,0 0-1 0 0,0 0 0 0 0,0 0 0 0 0,-1 1 0 0 0,1-1 0 0 0,-1 1 1 0 0,0 0-1 0 0,0 0 0 0 0,0 0 0 0 0,-1 0 0 0 0,1 0 0 0 0,-1 1 0 0 0,1-1 1 0 0,-1 1-1 0 0,0 0 0 0 0,0 0 0 0 0,0 0 0 0 0,0 1 0 0 0,0 0 1 0 0,0-1-1 0 0,0 1 0 0 0,-1 1 0 0 0,1-1 0 0 0,0 1 0 0 0,-1-1 0 0 0,1 1 1 0 0,0 0-1 0 0,-1 1 0 0 0,1-1 0 0 0,0 1 0 0 0,-1 0 0 0 0,1 0 1 0 0,0 0-1 0 0,0 1 0 0 0,0-1 0 0 0,0 1 0 0 0,0 0 0 0 0,0 0 0 0 0,1 1 1 0 0,-2 0 22 0 0,-10 10 5 0 0,1 0 0 0 0,0 1 0 0 0,0 1 1 0 0,2 0-1 0 0,0 1 0 0 0,0 0 0 0 0,2 1 0 0 0,0 1 1 0 0,1-1-1 0 0,1 1 0 0 0,0 1 0 0 0,2-1 1 0 0,-3 11-6 0 0,5-13 20 0 0,0 0 1 0 0,1 0 0 0 0,0 1 0 0 0,2 0 0 0 0,0-1-1 0 0,0 1 1 0 0,2 0 0 0 0,0-1 0 0 0,1 1-1 0 0,1-1 1 0 0,0 1 0 0 0,1-1 0 0 0,1 0 0 0 0,0 0-1 0 0,1-1 1 0 0,1 0 0 0 0,1 0 0 0 0,0 0-1 0 0,5 6-20 0 0,0-6 18 0 0,0-2-1 0 0,0 0 1 0 0,1 0-1 0 0,1-1 1 0 0,0-1-1 0 0,0 0 1 0 0,1-2-1 0 0,1 1 1 0 0,0-2-1 0 0,0 0 1 0 0,0-1-1 0 0,1-1 1 0 0,5 1-18 0 0,89-4-3548 0 0,-78-15-5912 0 0,-25 7 153 0 0</inkml:trace>
  <inkml:trace contextRef="#ctx0" brushRef="#br0" timeOffset="14064.153">4627 667 9122 0 0,'0'0'4208'0'0,"0"0"-2844"0"0,0 0-1007 0 0,0 0 53 0 0,0 0 212 0 0,0 0 141 0 0,0 0 4 0 0,0 0-153 0 0,-21 30-193 0 0,-66 100-160 0 0,35-25 14 0 0,43-83-257 0 0,1 1-1 0 0,0 0 1 0 0,2 0-1 0 0,1 1 1 0 0,0 0-1 0 0,2 0 0 0 0,1 0 1 0 0,1 0-1 0 0,1 12-17 0 0,1-29 66 0 0,1 0 0 0 0,-1 0 0 0 0,2 1 0 0 0,-1-1 0 0 0,1 0 0 0 0,0-1 0 0 0,0 1-1 0 0,1 0 1 0 0,0-1 0 0 0,0 0 0 0 0,0 0 0 0 0,1 0 0 0 0,0 0 0 0 0,0-1 0 0 0,1 0-1 0 0,-1 0 1 0 0,1 0 0 0 0,0-1 0 0 0,0 0 0 0 0,1 0 0 0 0,-1-1 0 0 0,1 1 0 0 0,0-1-1 0 0,0-1 1 0 0,0 1 0 0 0,0-1 0 0 0,0-1 0 0 0,1 1 0 0 0,-1-1 0 0 0,0 0 0 0 0,1-1-1 0 0,-1 0 1 0 0,5 0-66 0 0,4-1 145 0 0,-1-1-1 0 0,0-1 0 0 0,0 0 1 0 0,0-1-1 0 0,-1 0 0 0 0,1-1 1 0 0,-1-1-1 0 0,0 0 0 0 0,-1-1 1 0 0,0-1-1 0 0,0 0 0 0 0,0-1 1 0 0,-1 0-1 0 0,0-1 1 0 0,-1 0-1 0 0,0 0 0 0 0,-1-2 1 0 0,0 1-1 0 0,0-1 0 0 0,-2-1 1 0 0,1 1-1 0 0,-2-2 0 0 0,1 1 1 0 0,1-6-145 0 0,-2 5-43 0 0,0-1 0 0 0,-1 1 0 0 0,-1-1 0 0 0,0 0 0 0 0,-1-1 0 0 0,0 1 0 0 0,-2-1 0 0 0,0 1 0 0 0,0-1 0 0 0,-1 0 0 0 0,-1 0 0 0 0,-1 1 0 0 0,0-1 0 0 0,-1 0 0 0 0,-1 1 0 0 0,0-1 1 0 0,-2 1-1 0 0,1 0 0 0 0,-2 0 0 0 0,0 0 0 0 0,0 1 0 0 0,-2 0 0 0 0,-4-8 43 0 0,5 13-269 0 0,0 0-1 0 0,0 0 1 0 0,-1 1 0 0 0,0 0 0 0 0,0 0 0 0 0,0 1-1 0 0,-1 0 1 0 0,-1 1 0 0 0,1 0 0 0 0,-1 0 0 0 0,-8-3 269 0 0,-78-4-5200 0 0,23 30-4330 0 0,48-6 3229 0 0</inkml:trace>
  <inkml:trace contextRef="#ctx0" brushRef="#br0" timeOffset="14364.251">4290 1039 1632 0 0,'0'0'3953'0'0,"0"0"-927"0"0,0 0-380 0 0,0 0-216 0 0,0 0-298 0 0,0 0-333 0 0,0 0-336 0 0,35-16-305 0 0,105-48-271 0 0,28-21 1685 0 0,-165 84-2558 0 0,0 0-1 0 0,0 1 0 0 0,1 0 0 0 0,-1 0 0 0 0,0 0 1 0 0,1 0-1 0 0,-1 0 0 0 0,0 1 0 0 0,0-1 0 0 0,0 1 1 0 0,1 0-1 0 0,-1 0 0 0 0,0 0 0 0 0,0 1 0 0 0,0-1 1 0 0,0 1-1 0 0,0-1 0 0 0,-1 1 0 0 0,1 0 0 0 0,0 0 1 0 0,-1 0-1 0 0,0 1 0 0 0,1-1 0 0 0,-1 1 1 0 0,0-1-1 0 0,0 1 0 0 0,0 0 0 0 0,-1-1 0 0 0,1 1 1 0 0,-1 0-1 0 0,1 0 0 0 0,-1 0 0 0 0,0 0 0 0 0,0 1 1 0 0,0-1-1 0 0,-1 0 0 0 0,1 0 0 0 0,-1 1 0 0 0,1 0-13 0 0,12 27 55 0 0,-11-25-45 0 0,1-1 0 0 0,0 1 1 0 0,0-1-1 0 0,0 0 0 0 0,1 0 0 0 0,0 0 0 0 0,0 0 1 0 0,0-1-1 0 0,1 1 0 0 0,-1-1 0 0 0,1 0 1 0 0,0-1-1 0 0,0 1 0 0 0,0-1 0 0 0,1 0 0 0 0,-1 0 1 0 0,1-1-1 0 0,-1 1 0 0 0,1-1 0 0 0,0-1 1 0 0,0 1-1 0 0,0-1 0 0 0,0 0 0 0 0,6 0-10 0 0,-6-1 8 0 0,-1 0-1 0 0,0-1 1 0 0,0 1-1 0 0,1-1 1 0 0,-1-1-1 0 0,0 1 0 0 0,0-1 1 0 0,0 0-1 0 0,0 0 1 0 0,-1 0-1 0 0,1-1 1 0 0,0 1-1 0 0,-1-1 1 0 0,0-1-1 0 0,0 1 0 0 0,0 0 1 0 0,0-1-1 0 0,0 0-7 0 0,9-13-4134 0 0,-4-3-4128 0 0,-9 15-3549 0 0</inkml:trace>
</inkml:ink>
</file>

<file path=ppt/ink/ink6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47.6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86 0 0 0,'0'0'548'0'0,"0"0"390"0"0,0 0 347 0 0,0 0 248 0 0,0 0-21 0 0,0 0-182 0 0,0 0-232 0 0,0 0-199 0 0,0 0-73 0 0,9-4 22 0 0,79-18 2801 0 0,144-19 1523 0 0,-149 26-5006 0 0,-80 12-788 0 0,-11 3-10726 0 0,3 3 8894 0 0,0 1-2926 0 0</inkml:trace>
  <inkml:trace contextRef="#ctx0" brushRef="#br0" timeOffset="167.923">1 284 6465 0 0,'0'0'1139'0'0,"0"0"-517"0"0,0 0-99 0 0,0 0 411 0 0,0 0 384 0 0,0 0 158 0 0,0 0-141 0 0,0 0-301 0 0,0 0-306 0 0,34 0-227 0 0,109-4-159 0 0,17-21-82 0 0,-91 12-651 0 0,3-1-2378 0 0,-26 8-3848 0 0,-29 6-283 0 0</inkml:trace>
</inkml:ink>
</file>

<file path=ppt/ink/ink6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49.2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307 390 256 0 0,'0'0'870'0'0,"0"0"-214"0"0,0 0-56 0 0,0 0 187 0 0,0 0 264 0 0,0 0 179 0 0,0 0-17 0 0,0 0-154 0 0,0 0-229 0 0,0 0-220 0 0,0 0-111 0 0,0 0-34 0 0,0 0 21 0 0,-35 4 44 0 0,-104 11 25 0 0,20 3 2458 0 0,112-14-2507 0 0,1 0-3521 0 0,25 3-6147 0 0,-12-7 6123 0 0</inkml:trace>
  <inkml:trace contextRef="#ctx0" brushRef="#br0" timeOffset="829.997">224 840 0 0 0,'0'0'116'0'0,"0"0"473"0"0,0 0 332 0 0,0 0 319 0 0,0 0 263 0 0,0 0 48 0 0,0 0-152 0 0,0 0-164 0 0,0 0-131 0 0,0 0-58 0 0,0 0-26 0 0,0 0-41 0 0,14-23-72 0 0,46-69-102 0 0,15-26 1358 0 0,4-8-1192 0 0,-42 74-779 0 0,2 1 0 0 0,3 2 0 0 0,33-30-192 0 0,84-45 279 0 0,-158 124-284 0 0,0 0 0 0 0,-1-1 0 0 0,1 1 1 0 0,0-1-1 0 0,-1 1 0 0 0,1 0 0 0 0,0-1 0 0 0,-1 1 1 0 0,1 0-1 0 0,0 0 0 0 0,0-1 0 0 0,-1 1 0 0 0,1 0 1 0 0,0 0-1 0 0,0 0 0 0 0,0 0 0 0 0,-1 0 0 0 0,1 0 0 0 0,0 0 1 0 0,0 0-1 0 0,-1 1 0 0 0,1-1 0 0 0,0 0 0 0 0,0 0 1 0 0,-1 1-1 0 0,1-1 0 0 0,0 0 0 0 0,-1 1 0 0 0,1-1 0 0 0,0 0 1 0 0,-1 1-1 0 0,1-1 0 0 0,-1 1 0 0 0,1 0 0 0 0,-1-1 1 0 0,1 1-1 0 0,-1-1 0 0 0,1 1 0 0 0,-1 0 0 0 0,1-1 0 0 0,-1 1 1 0 0,0 0-1 0 0,1-1 0 0 0,-1 1 0 0 0,0 0 0 0 0,0 0 1 0 0,0-1-1 0 0,1 1 0 0 0,-1 0 0 0 0,0 0 0 0 0,0-1 0 0 0,0 1 1 0 0,0 0-1 0 0,0 0 0 0 0,0-1 0 0 0,-1 1 0 0 0,1 0 1 0 0,0 0-1 0 0,0-1 0 0 0,0 1 0 0 0,-1 0 0 0 0,1 0 1 0 0,0-1-1 0 0,-1 1 0 0 0,1 0 0 0 0,-1-1 0 0 0,1 1 0 0 0,-1-1 1 0 0,1 1-1 0 0,-1 0 5 0 0,1 13 66 0 0,-49 223 352 0 0,43-96-260 0 0,6-139-135 0 0,0 0 0 0 0,1 0-1 0 0,0 0 1 0 0,0 0-1 0 0,-1 0 1 0 0,1 0 0 0 0,0 0-1 0 0,0 0 1 0 0,1 0-1 0 0,-1-1 1 0 0,0 1-1 0 0,1 0 1 0 0,-1-1 0 0 0,1 1-1 0 0,-1-1 1 0 0,1 1-1 0 0,0-1 1 0 0,-1 0 0 0 0,1 0-1 0 0,0 0 1 0 0,0 0-1 0 0,0 0 1 0 0,0 0 0 0 0,0 0-1 0 0,0-1 1 0 0,0 1-1 0 0,0-1 1 0 0,0 1 0 0 0,0-1-1 0 0,1 0 1 0 0,-1 0-1 0 0,0 0 1 0 0,0 0 0 0 0,0 0-1 0 0,0-1 1 0 0,0 1-1 0 0,0-1 1 0 0,0 1 0 0 0,0-1-1 0 0,0 0 1 0 0,0 1-1 0 0,0-1 1 0 0,0 0 0 0 0,0-1-1 0 0,0 1 1 0 0,0 0-1 0 0,-1 0 1 0 0,1-1 0 0 0,0 1-1 0 0,-1-1 1 0 0,0 1-1 0 0,1-1 1 0 0,-1 0 0 0 0,1 0-23 0 0,166-179 502 0 0,-30 27-688 0 0,-54 71 20 0 0,-81 107-360 0 0,-53 138 872 0 0,40-119-232 0 0,3 0-1 0 0,2 0 0 0 0,1 1 1 0 0,3-1-1 0 0,1 3-113 0 0,19 22-469 0 0,2-48-8287 0 0,-19-20 3201 0 0,0 0-132 0 0</inkml:trace>
  <inkml:trace contextRef="#ctx0" brushRef="#br0" timeOffset="1354.848">1579 125 0 0 0,'0'0'3135'0'0,"0"0"-1346"0"0,0 0-436 0 0,0 0 46 0 0,0 0 111 0 0,0 0-36 0 0,0 0-179 0 0,0 0-267 0 0,0 0-260 0 0,0 0-217 0 0,0 0-163 0 0,-33 34-79 0 0,-101 108-51 0 0,130-139-236 0 0,0 0 0 0 0,1 1 0 0 0,-1 0 1 0 0,1-1-1 0 0,-1 2 0 0 0,1-1 1 0 0,0 0-1 0 0,1 0 0 0 0,-1 1 1 0 0,1-1-1 0 0,0 1 0 0 0,0 0 0 0 0,0 0 1 0 0,1 0-1 0 0,-1 0 0 0 0,1 0 1 0 0,1 0-1 0 0,-1 0 0 0 0,0 3-22 0 0,1 9 97 0 0,-1-1 3 0 0,-2-5-30 0 0,1 0 0 0 0,0 1 0 0 0,1-1 0 0 0,1 1 0 0 0,0-1 0 0 0,0 0 0 0 0,1 1 1 0 0,0-1-1 0 0,1 0 0 0 0,1 0 0 0 0,0 0 0 0 0,0 0 0 0 0,1 0 0 0 0,0 0 0 0 0,1-1 0 0 0,0 0 0 0 0,1 0 0 0 0,5 8-70 0 0,-4-11 179 0 0,1 1 0 0 0,-1-1 0 0 0,1 0 0 0 0,1-1 0 0 0,-1 0 0 0 0,1 0 0 0 0,0-1 0 0 0,0 0-1 0 0,1-1 1 0 0,-1 0 0 0 0,1 0 0 0 0,0-1 0 0 0,0 0 0 0 0,0-1 0 0 0,1 0 0 0 0,-1-1 0 0 0,0 0 0 0 0,1 0-1 0 0,-1-1 1 0 0,1 0 0 0 0,-1-1 0 0 0,1-1 0 0 0,-1 1 0 0 0,0-2 0 0 0,0 1 0 0 0,0-1 0 0 0,9-5-179 0 0,1 0 168 0 0,0-1 0 0 0,0-1 1 0 0,-1-1-1 0 0,0 0 1 0 0,-1-2-1 0 0,-1 0 0 0 0,0-1 1 0 0,-1 0-1 0 0,0-2 0 0 0,-1 0 1 0 0,-1 0-1 0 0,0-2 1 0 0,-2 1-1 0 0,0-2 0 0 0,-1 0 1 0 0,1-3-169 0 0,-3 2 9 0 0,-2 0 1 0 0,0 0 0 0 0,-1 0 0 0 0,-1-1 0 0 0,-1 0-1 0 0,-1 0 1 0 0,-1 0 0 0 0,0 0 0 0 0,-2 0-1 0 0,-1-1 1 0 0,0 1 0 0 0,-3-10-10 0 0,2 23-129 0 0,0-1 0 0 0,-1 0 1 0 0,0 1-1 0 0,0 0 0 0 0,0-1 0 0 0,-1 1 0 0 0,-1 1 0 0 0,1-1 1 0 0,-1 1-1 0 0,-1-1 0 0 0,1 2 0 0 0,-1-1 0 0 0,-1 0 1 0 0,1 1-1 0 0,-1 0 0 0 0,0 1 0 0 0,0 0 0 0 0,-1 0 1 0 0,1 0-1 0 0,-1 1 0 0 0,0 0 0 0 0,0 0 0 0 0,-1 1 1 0 0,-6-1 128 0 0,1-1-548 0 0,-1 2 0 0 0,0 0 1 0 0,0 0-1 0 0,0 2 1 0 0,0 0-1 0 0,0 0 1 0 0,0 2-1 0 0,-1 0 1 0 0,1 0-1 0 0,0 2 1 0 0,0 0-1 0 0,1 0 1 0 0,-1 2-1 0 0,-3 1 548 0 0,-67 33-8446 0 0,59-24 2869 0 0</inkml:trace>
  <inkml:trace contextRef="#ctx0" brushRef="#br0" timeOffset="1718.675">1400 497 0 0 0,'0'0'1406'0'0,"0"0"201"0"0,0 0 185 0 0,0 0 282 0 0,0 0 116 0 0,0 0-157 0 0,0 0-334 0 0,0 0-366 0 0,0 0-276 0 0,0 0-171 0 0,0 0-97 0 0,0 0-65 0 0,9-14-70 0 0,29-44-67 0 0,-30 46-83 0 0,-7 8-444 0 0,1 1 0 0 0,-1-1 0 0 0,1 1 0 0 0,0 0 0 0 0,0 0 0 0 0,1-1 0 0 0,-1 2 0 0 0,1-1 0 0 0,-1 0 0 0 0,1 0 1 0 0,0 1-1 0 0,0 0 0 0 0,0-1 0 0 0,0 1 0 0 0,1 0 0 0 0,-1 0 0 0 0,0 1 0 0 0,1-1 0 0 0,-1 1 0 0 0,1 0 0 0 0,0 0 0 0 0,0 0-60 0 0,15-4 146 0 0,0 1-1 0 0,1 1 1 0 0,0 0-1 0 0,-1 2 1 0 0,1 0-1 0 0,16 2-145 0 0,-8-1 308 0 0,-19 2-236 0 0,0 0 1 0 0,0 0-1 0 0,-1 1 1 0 0,1 0-1 0 0,-1 0 1 0 0,1 1 0 0 0,-1 0-1 0 0,0 0 1 0 0,0 1-1 0 0,-1 0 1 0 0,0 1-1 0 0,0-1 1 0 0,0 2 0 0 0,0-1-73 0 0,46 33 659 0 0,-23-33 767 0 0,-18-7-4249 0 0,-4 0-3569 0 0,-1 1-5141 0 0,-7 0 7343 0 0</inkml:trace>
  <inkml:trace contextRef="#ctx0" brushRef="#br0" timeOffset="2117.554">2052 652 6201 0 0,'0'0'3572'0'0,"0"0"-1497"0"0,0 0-593 0 0,0 0 39 0 0,0 0-81 0 0,0 0-270 0 0,0 0-358 0 0,0 0-305 0 0,0 0-94 0 0,0 0-20 0 0,0 0-13 0 0,0 0-2 0 0,0 0-12 0 0,-4 25-5 0 0,-11 80-27 0 0,-9 221-767 0 0,24-329-7535 0 0,-1-2 4818 0 0,1 2-979 0 0,0 0-1596 0 0</inkml:trace>
  <inkml:trace contextRef="#ctx0" brushRef="#br0" timeOffset="2430.028">2033 600 5105 0 0,'0'0'4646'0'0,"0"0"-2817"0"0,0 0-1160 0 0,0 0-109 0 0,0 0 221 0 0,0 0 231 0 0,0 0 88 0 0,0 0-61 0 0,0 0-135 0 0,0 0-168 0 0,0 0-120 0 0,0 0-35 0 0,0 0-83 0 0,30 1-60 0 0,96 4-81 0 0,59-8-26 0 0,-181 3-1436 0 0,11-2 2019 0 0,-10 1-5311 0 0,0 1-5465 0 0,-5 0 3110 0 0</inkml:trace>
  <inkml:trace contextRef="#ctx0" brushRef="#br0" timeOffset="2686.797">2033 862 7290 0 0,'0'0'1508'0'0,"0"0"-437"0"0,0 0 212 0 0,0 0 498 0 0,0 0 216 0 0,0 0-147 0 0,0 0-419 0 0,0 0-433 0 0,0 0-340 0 0,0 0-222 0 0,31 0-172 0 0,99 1-117 0 0,15-21-381 0 0,-97 11-2886 0 0,-22 4-7024 0 0,-17 4 2928 0 0</inkml:trace>
</inkml:ink>
</file>

<file path=ppt/ink/ink6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1:57.8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305 683 8898 0 0,'0'0'1787'0'0,"0"0"-328"0"0,0 0-539 0 0,0 0-213 0 0,0 0 17 0 0,0 0 50 0 0,0 0-36 0 0,0 0-115 0 0,0 0-160 0 0,0 0-122 0 0,0 0-30 0 0,3 10 335 0 0,11 50-50 0 0,-3 0 1 0 0,-3 1-1 0 0,0 43-596 0 0,-9 94-189 0 0,-20-68-2781 0 0,10-99-1129 0 0,1-12-1901 0 0,6-11 2565 0 0,0 0-52 0 0</inkml:trace>
  <inkml:trace contextRef="#ctx0" brushRef="#br0" timeOffset="467.964">35 709 0 0 0,'0'0'1464'0'0,"0"0"-62"0"0,0 0 112 0 0,0 0 85 0 0,0 0 198 0 0,0 0 130 0 0,-6-31-157 0 0,-17-98-283 0 0,22 126-1405 0 0,0 1-1 0 0,1-1 1 0 0,-1 0-1 0 0,0 0 1 0 0,1 1-1 0 0,-1-1 1 0 0,1 0-1 0 0,0 0 1 0 0,0 0-1 0 0,0 0 1 0 0,0 0-1 0 0,1 0 1 0 0,-1 1 0 0 0,1-1-1 0 0,-1 0 1 0 0,1 0-1 0 0,0 1 1 0 0,0-1-1 0 0,1 0 1 0 0,-1 1-1 0 0,0-1 1 0 0,2 0-82 0 0,2-5 304 0 0,15-16 24 0 0,1 0 1 0 0,1 2-1 0 0,0 0 0 0 0,2 1 1 0 0,1 2-1 0 0,0 0 1 0 0,1 2-1 0 0,1 1 0 0 0,1 1 1 0 0,0 1-1 0 0,1 2 0 0 0,0 0 1 0 0,23-4-329 0 0,-25 6 108 0 0,1 2 1 0 0,0 1-1 0 0,0 1 1 0 0,0 2-1 0 0,1 1 1 0 0,0 1-1 0 0,0 1 1 0 0,14 2-109 0 0,-39-1 5 0 0,1 1-1 0 0,-1-1 1 0 0,1 1-1 0 0,-1 1 1 0 0,1-1-1 0 0,-1 0 1 0 0,0 1 0 0 0,1 0-1 0 0,-1 0 1 0 0,0 0-1 0 0,-1 1 1 0 0,1-1 0 0 0,0 1-1 0 0,-1 0 1 0 0,1 0-1 0 0,-1 0 1 0 0,0 0-1 0 0,0 1 1 0 0,0-1 0 0 0,0 1-1 0 0,-1 0 1 0 0,1 0-1 0 0,-1 0 1 0 0,0 0-1 0 0,0 0 1 0 0,-1 0 0 0 0,1 1-1 0 0,-1-1 1 0 0,0 0-1 0 0,0 1 1 0 0,0-1 0 0 0,-1 1-1 0 0,0 4-4 0 0,1 5 8 0 0,-1 0 0 0 0,-1 0 0 0 0,0 1-1 0 0,-1-1 1 0 0,0 0 0 0 0,-1 0 0 0 0,-1 0 0 0 0,0-1 0 0 0,-1 1-1 0 0,-3 4-7 0 0,-13 21 9 0 0,-1-2-1 0 0,-3 0 1 0 0,0-1-1 0 0,-3-2 1 0 0,-5 5-9 0 0,-33 41 45 0 0,64-79-48 0 0,0 1-1 0 0,1-1 0 0 0,-1 1 1 0 0,1 0-1 0 0,-1-1 1 0 0,1 1-1 0 0,-1 0 0 0 0,1 0 1 0 0,0 0-1 0 0,0 0 0 0 0,0 0 1 0 0,0 0-1 0 0,0 0 1 0 0,1 0-1 0 0,-1 0 0 0 0,1 0 1 0 0,-1 1-1 0 0,1-1 0 0 0,0 0 1 0 0,0 0-1 0 0,0 0 1 0 0,0 1-1 0 0,0-1 0 0 0,0 0 1 0 0,1 0-1 0 0,-1 1 0 0 0,1-1 1 0 0,-1 0-1 0 0,1 0 0 0 0,0 0 1 0 0,0 0-1 0 0,0 0 1 0 0,0 0-1 0 0,0 0 0 0 0,0 0 1 0 0,1 0-1 0 0,-1-1 0 0 0,1 1 1 0 0,-1 0-1 0 0,1-1 1 0 0,0 1-1 0 0,-1-1 0 0 0,1 0 1 0 0,0 0-1 0 0,0 1 0 0 0,0-1 1 0 0,0 0-1 0 0,0-1 0 0 0,0 1 1 0 0,0 0-1 0 0,1-1 1 0 0,-1 1-1 0 0,0-1 0 0 0,1 1 4 0 0,131 19-71 0 0,-114-19 65 0 0,-1 0 0 0 0,0 2 0 0 0,0 0 0 0 0,0 1 0 0 0,0 0 0 0 0,0 2 0 0 0,-1 0 0 0 0,0 1 0 0 0,11 7 6 0 0,-25-12 8 0 0,0 1-1 0 0,0 0 1 0 0,0 0 0 0 0,-1 0-1 0 0,0 0 1 0 0,1 0 0 0 0,-1 1 0 0 0,0-1-1 0 0,0 1 1 0 0,-1 0 0 0 0,1 0-1 0 0,-1 0 1 0 0,0 0 0 0 0,0 0-1 0 0,0 1 1 0 0,-1-1 0 0 0,0 0-1 0 0,1 1 1 0 0,-1 0 0 0 0,-1-1 0 0 0,1 1-1 0 0,-1-1 1 0 0,0 1 0 0 0,0 0-1 0 0,0-1 1 0 0,0 1 0 0 0,-1 0-1 0 0,0-1 1 0 0,0 1 0 0 0,-1 1-8 0 0,-2 8 60 0 0,-1-1 0 0 0,-1 1 0 0 0,0-1 0 0 0,-1 0 0 0 0,0-1 0 0 0,-1 1 0 0 0,0-2 0 0 0,-1 1 0 0 0,-4 2-60 0 0,-20 21 7 0 0,-3-2 1 0 0,0-2-1 0 0,-2-1 1 0 0,-1-2-1 0 0,-1-1 0 0 0,-2-3 1 0 0,-38 17-8 0 0,35-28-2210 0 0,37-15-1914 0 0,3-4-3477 0 0,5 2 522 0 0</inkml:trace>
  <inkml:trace contextRef="#ctx0" brushRef="#br0" timeOffset="1074.025">1093 809 1568 0 0,'0'0'655'0'0,"0"0"-199"0"0,0 0 150 0 0,0 0 434 0 0,0 0 408 0 0,0 0 289 0 0,0 0 70 0 0,0 0-142 0 0,0 0-218 0 0,0 0-265 0 0,0 0-277 0 0,0 33-222 0 0,-3 106-140 0 0,1-46 451 0 0,2-91-972 0 0,1 1 0 0 0,-1-1 1 0 0,0 1-1 0 0,1 0 0 0 0,0-1 1 0 0,0 1-1 0 0,0-1 0 0 0,0 0 1 0 0,0 1-1 0 0,0-1 1 0 0,1 0-1 0 0,-1 0 0 0 0,1 1 1 0 0,-1-1-1 0 0,1 0 0 0 0,0-1 1 0 0,0 1-1 0 0,0 0 0 0 0,0 0 1 0 0,0-1-1 0 0,0 1 1 0 0,1-1-1 0 0,-1 0 0 0 0,0 0 1 0 0,1 0-1 0 0,-1 0 0 0 0,1 0 1 0 0,-1 0-1 0 0,1-1 0 0 0,-1 1 1 0 0,1-1-1 0 0,-1 0 1 0 0,3 1-23 0 0,2-1 85 0 0,-1 0 0 0 0,0 1 0 0 0,0-2 0 0 0,0 1 0 0 0,0-1 0 0 0,0 0 0 0 0,0 0 1 0 0,0-1-1 0 0,0 0 0 0 0,0 0 0 0 0,0 0 0 0 0,-1-1 0 0 0,1 0 0 0 0,0-1-85 0 0,15-10 193 0 0,-1-1-1 0 0,0-2 1 0 0,-1 0-1 0 0,-1-1 1 0 0,-1 0 0 0 0,0-2-1 0 0,-2 0 1 0 0,13-20-193 0 0,28-30 133 0 0,-54 70-146 0 0,-1 1 0 0 0,1-1 0 0 0,-1 1 0 0 0,1 0 0 0 0,-1 0-1 0 0,1-1 1 0 0,-1 1 0 0 0,0 0 0 0 0,1 0 0 0 0,-1 0 0 0 0,0 1 0 0 0,0-1 0 0 0,0 0 0 0 0,1 0 0 0 0,-2 1-1 0 0,1-1 1 0 0,0 1 0 0 0,0-1 0 0 0,0 1 0 0 0,-1-1 0 0 0,1 1 0 0 0,0-1 0 0 0,-1 1 0 0 0,0-1 0 0 0,1 1-1 0 0,-1 0 1 0 0,0-1 0 0 0,0 1 13 0 0,1 0-9 0 0,0 1 5 0 0,0 3-2 0 0,0 0 1 0 0,1-1 0 0 0,0 1-1 0 0,0-1 1 0 0,0 1-1 0 0,0-1 1 0 0,1 1-1 0 0,0-1 1 0 0,0 0-1 0 0,1 0 1 0 0,-1-1 0 0 0,1 1-1 0 0,0-1 1 0 0,0 0-1 0 0,1 0 1 0 0,-1 0-1 0 0,1 0 1 0 0,0-1-1 0 0,0 0 1 0 0,0 0-1 0 0,0 0 1 0 0,0-1 0 0 0,3 1 5 0 0,2-1 79 0 0,1-2 1 0 0,-1 1 0 0 0,1-1 0 0 0,-1-1 0 0 0,1 0 0 0 0,-1-1 0 0 0,0 0 0 0 0,1 0 0 0 0,-1-1 0 0 0,0 0 0 0 0,0-1-1 0 0,-1 0 1 0 0,1-1 0 0 0,-1 0 0 0 0,0 0 0 0 0,0-1 0 0 0,0 0 0 0 0,6-7-80 0 0,10-9 316 0 0,-1-1 0 0 0,-1-1 0 0 0,0-1 0 0 0,-2-1 0 0 0,7-12-316 0 0,4-5-21 0 0,-3-2 1 0 0,-1 0 0 0 0,-2-2 0 0 0,-2-1-1 0 0,-3-1 1 0 0,-1 0 0 0 0,-3-2 0 0 0,-2 0 0 0 0,-2-1-1 0 0,-3 0 1 0 0,-2-1 0 0 0,-2 0 0 0 0,-2-13 20 0 0,-2 63-1 0 0,-1 1 0 0 0,-1-1 0 0 0,1 1 0 0 0,0-1 0 0 0,-1 1 0 0 0,1-1 0 0 0,-1 1-1 0 0,0-1 1 0 0,0 0 0 0 0,0 1 0 0 0,0-1 0 0 0,0 1 0 0 0,-1-1 0 0 0,1 0 0 0 0,-1 1 0 0 0,0-1 0 0 0,1 1 0 0 0,-1-1 0 0 0,0 1 0 0 0,-1 0 0 0 0,1-1 0 0 0,0 1 0 0 0,-1 0 0 0 0,1 0 0 0 0,-1 0 0 0 0,1 0 0 0 0,-1 0 0 0 0,0 0 0 0 0,0 0 0 0 0,0 1-1 0 0,0-1 1 0 0,0 1 0 0 0,-1-1 0 0 0,1 1 0 0 0,0 0 0 0 0,-1 0 0 0 0,1 0 0 0 0,-1 0 0 0 0,1 0 0 0 0,-1 1 0 0 0,1-1 0 0 0,-1 1 0 0 0,1 0 0 0 0,-1-1 0 0 0,0 1 0 0 0,0 0 1 0 0,-42 52-62 0 0,35-35 49 0 0,-8 15 16 0 0,2 0-1 0 0,2 1 0 0 0,1 0 1 0 0,1 1-1 0 0,2 1 1 0 0,2 0-1 0 0,1 0 1 0 0,1 0-1 0 0,2 1 0 0 0,2 0 1 0 0,2 29-3 0 0,1-41-10 0 0,2 1-1 0 0,0-1 1 0 0,2 0 0 0 0,1 0 0 0 0,0-1 0 0 0,2 1-1 0 0,1-1 1 0 0,1-1 0 0 0,0 0 0 0 0,2 0 0 0 0,1-1-1 0 0,0-1 1 0 0,2 0 0 0 0,4 4 10 0 0,-11-13-83 0 0,1-1 0 0 0,0 0 0 0 0,1-1 0 0 0,0 0 0 0 0,1-1 0 0 0,-1 0 0 0 0,2 0 0 0 0,-1-1 0 0 0,1-1 0 0 0,0 1 0 0 0,4 0 83 0 0,-15-7-85 0 0,-1 0 1 0 0,1 0 0 0 0,-1 0 0 0 0,1 0 0 0 0,-1 0 0 0 0,1 0 0 0 0,-1-1 0 0 0,1 1-1 0 0,-1 0 1 0 0,1 0 0 0 0,-1 0 0 0 0,1 0 0 0 0,-1-1 0 0 0,1 1 0 0 0,-1 0 0 0 0,1 0-1 0 0,-1-1 1 0 0,1 1 0 0 0,-1 0 0 0 0,0-1 0 0 0,1 1 0 0 0,-1 0 0 0 0,0-1 0 0 0,1 1-1 0 0,-1-1 1 0 0,0 1 0 0 0,1-1 0 0 0,-1 1 0 0 0,0-1 0 0 0,0 1 0 0 0,0-1 0 0 0,1 1-1 0 0,-1-1 1 0 0,0 1 0 0 0,0-1 0 0 0,0 1 0 0 0,0-1 0 0 0,0 1 0 0 0,0-1 0 0 0,0 1-1 0 0,0-1 1 0 0,0 1 0 0 0,0-1 0 0 0,0 0 0 0 0,0 1 0 0 0,-1-1 0 0 0,1 1 0 0 0,0-1-1 0 0,0 1 1 0 0,0 0 0 0 0,-1-1 0 0 0,1 1 0 0 0,0-1 0 0 0,-1 1 0 0 0,1-1 0 0 0,0 1-1 0 0,-1 0 1 0 0,1-1 84 0 0,-16-32-7243 0 0,6 19 2289 0 0,2 6 594 0 0</inkml:trace>
  <inkml:trace contextRef="#ctx0" brushRef="#br0" timeOffset="1369.309">1706 337 12251 0 0,'0'0'1415'0'0,"0"0"-259"0"0,0 0-125 0 0,0 0 185 0 0,0 0 90 0 0,0 0-149 0 0,33-3-265 0 0,106-12-250 0 0,37 8 479 0 0,64-4-646 0 0,53-2-1104 0 0,-197 4-3943 0 0,-1-3-3754 0 0,-64 5-809 0 0</inkml:trace>
</inkml:ink>
</file>

<file path=ppt/ink/ink6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2.6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395 596 0 0 0,'0'0'232'0'0,"0"0"799"0"0,0 0 187 0 0,0 0-58 0 0,0 0-112 0 0,0 0-76 0 0,0 0-97 0 0,0 0-65 0 0,-28-3-50 0 0,-89-5-39 0 0,54 24 405 0 0,54-10-878 0 0,-4 2-121 0 0,0 0 0 0 0,1 1-1 0 0,0 0 1 0 0,0 1 0 0 0,1 0 0 0 0,1 1 0 0 0,-1 0 0 0 0,2 1 0 0 0,0 0 0 0 0,0 1 0 0 0,1-1-1 0 0,1 2 1 0 0,0-1 0 0 0,0 1 0 0 0,2 0 0 0 0,0 0 0 0 0,0 1 0 0 0,1-1 0 0 0,1 1 0 0 0,1 0-1 0 0,0 1-126 0 0,1-10 21 0 0,1 0 0 0 0,-1 0 0 0 0,1 0-1 0 0,1 0 1 0 0,-1 1 0 0 0,1-1 0 0 0,0-1 0 0 0,1 1-1 0 0,-1 0 1 0 0,1 0 0 0 0,0 0 0 0 0,1-1-1 0 0,0 1 1 0 0,-1-1 0 0 0,1 0 0 0 0,1 0-1 0 0,-1 0 1 0 0,1 0 0 0 0,0 0 0 0 0,0-1 0 0 0,1 0-1 0 0,-1 0 1 0 0,1 0 0 0 0,0 0 0 0 0,0-1-1 0 0,0 0 1 0 0,0 0 0 0 0,2 1-21 0 0,1-1 127 0 0,0 0 1 0 0,1-1-1 0 0,-1 0 1 0 0,1 0-1 0 0,0-1 1 0 0,0 0-1 0 0,-1 0 1 0 0,1-1 0 0 0,0 0-1 0 0,0-1 1 0 0,0 0-1 0 0,-1 0 1 0 0,1-1-1 0 0,0 0 1 0 0,-1-1-1 0 0,1 0 1 0 0,-1 0-1 0 0,0-1 1 0 0,0 1-1 0 0,0-2 1 0 0,-1 1-1 0 0,0-1 1 0 0,0-1-1 0 0,3-1-127 0 0,10-10 285 0 0,0 0 0 0 0,-1-1 0 0 0,-1-1 0 0 0,-1-1 1 0 0,-1 0-1 0 0,-1-2 0 0 0,10-16-285 0 0,-5 2 30 0 0,-1 0 1 0 0,-2-2 0 0 0,-1 0-1 0 0,-2-1 1 0 0,-2 0 0 0 0,-1-1-1 0 0,-3 0 1 0 0,-1-1 0 0 0,-1 0-1 0 0,-3 0 1 0 0,-1-9-31 0 0,-2 36-40 0 0,1-6-83 0 0,0-1 0 0 0,-1 0 0 0 0,-1 1 0 0 0,-1-1 0 0 0,-1 1 0 0 0,-1 0 0 0 0,0-1 0 0 0,-2 2 0 0 0,0-1 0 0 0,-1 1 0 0 0,-2 0 0 0 0,-1-4 123 0 0,8 19-21 0 0,-1 0 1 0 0,1 0 0 0 0,-1 1 0 0 0,0-1-1 0 0,0 0 1 0 0,0 1 0 0 0,0 0-1 0 0,-1 0 1 0 0,1 0 0 0 0,-1 0-1 0 0,0 0 1 0 0,0 1 0 0 0,0-1 0 0 0,0 1-1 0 0,0 0 1 0 0,0 1 0 0 0,-1-1-1 0 0,1 1 1 0 0,-1 0 0 0 0,1 0-1 0 0,-1 0 1 0 0,1 0 0 0 0,-1 1 0 0 0,0 0-1 0 0,1 0 1 0 0,-1 0 0 0 0,0 0-1 0 0,1 1 1 0 0,-1 0 0 0 0,1 0-1 0 0,-1 0 1 0 0,1 0 0 0 0,-1 1-1 0 0,1 0 1 0 0,0 0 0 0 0,-2 1 20 0 0,-7 11 3 0 0,1 0 1 0 0,1 0-1 0 0,1 1 0 0 0,0 1 1 0 0,1-1-1 0 0,0 2 1 0 0,1-1-1 0 0,1 1 0 0 0,1 0 1 0 0,0 1-1 0 0,2-1 0 0 0,0 1 1 0 0,-1 9-4 0 0,0-1 45 0 0,1-1-1 0 0,1 1 1 0 0,1 0 0 0 0,1 0 0 0 0,2 0 0 0 0,1 0-1 0 0,0 0 1 0 0,2-1 0 0 0,1 1 0 0 0,1-1 0 0 0,1 0 0 0 0,8 17-45 0 0,-9-26 77 0 0,1-1 1 0 0,1 0-1 0 0,0 0 1 0 0,1-1 0 0 0,1 0-1 0 0,0 0 1 0 0,1-1-1 0 0,0 0 1 0 0,1-1 0 0 0,0-1-1 0 0,1 0 1 0 0,1 0 0 0 0,-1-1-1 0 0,2-1 1 0 0,-1-1-1 0 0,1 0 1 0 0,1 0 0 0 0,-1-2-1 0 0,15 5-77 0 0,-17-8 96 0 0,-1-1-1 0 0,1 0 1 0 0,0-1-1 0 0,0 0 1 0 0,0-1 0 0 0,0 0-1 0 0,0-1 1 0 0,0-1-1 0 0,0 0 1 0 0,-1-1-1 0 0,1 0 1 0 0,-1-1-1 0 0,1 0 1 0 0,-1-1-1 0 0,-1 0 1 0 0,1-1 0 0 0,-1-1-1 0 0,0 1 1 0 0,0-2-1 0 0,-1 0 1 0 0,0 0-1 0 0,0 0 1 0 0,-1-2-1 0 0,0 1 1 0 0,0-1-1 0 0,-1 0 1 0 0,-1-1 0 0 0,5-7-96 0 0,-2 1 38 0 0,-1 0 1 0 0,-1 0 0 0 0,0-1 0 0 0,-2 0 0 0 0,0-1 0 0 0,0 0 0 0 0,0-9-39 0 0,-22 133-203 0 0,15-96 199 0 0,1 0 0 0 0,0 0-1 0 0,1 0 1 0 0,0 0 0 0 0,0 0 0 0 0,1 0 0 0 0,0-1-1 0 0,0 1 1 0 0,1 0 0 0 0,1-1 0 0 0,-1 0 0 0 0,1 0-1 0 0,1 0 1 0 0,-1 0 4 0 0,4 1 22 0 0,0 0 0 0 0,0-1-1 0 0,0 0 1 0 0,1 0 0 0 0,1-1-1 0 0,-1 0 1 0 0,1-1-1 0 0,0 0 1 0 0,1 0 0 0 0,-1-1-1 0 0,1-1 1 0 0,0 0 0 0 0,0 0-1 0 0,0-1 1 0 0,1 0 0 0 0,-1-1-1 0 0,1-1 1 0 0,0 0 0 0 0,-1 0-1 0 0,1-1 1 0 0,0 0 0 0 0,0-1-1 0 0,-1-1 1 0 0,1 0 0 0 0,0 0-22 0 0,3-3 61 0 0,0 0 0 0 0,-1 0 0 0 0,0-1 0 0 0,0-1 0 0 0,-1 0 0 0 0,1-1 0 0 0,-2-1 0 0 0,1 0 0 0 0,-1-1 1 0 0,-1 0-1 0 0,0 0 0 0 0,0-1 0 0 0,-1-1 0 0 0,0 0 0 0 0,-1 0 0 0 0,6-11-61 0 0,91-90 156 0 0,-102 111-159 0 0,0 0-1 0 0,0 0 0 0 0,1 0 1 0 0,-1 1-1 0 0,0-1 0 0 0,1 1 1 0 0,0 0-1 0 0,-1 1 0 0 0,1-1 1 0 0,-1 1-1 0 0,1 0 0 0 0,0 0 1 0 0,-1 0-1 0 0,1 1 0 0 0,0-1 1 0 0,-1 1-1 0 0,1 0 1 0 0,-1 1-1 0 0,1-1 0 0 0,-1 1 1 0 0,0 0-1 0 0,0 0 0 0 0,0 0 1 0 0,0 0-1 0 0,0 1 0 0 0,0 0 1 0 0,0 0-1 0 0,-1 0 0 0 0,1 0 1 0 0,-1 0-1 0 0,0 1 0 0 0,0-1 1 0 0,0 1-1 0 0,-1 0 0 0 0,1 0 1 0 0,-1 0-1 0 0,0 0 0 0 0,0 0 1 0 0,-1 1-1 0 0,1-1 1 0 0,-1 1-1 0 0,0-1 0 0 0,0 1 1 0 0,0-1-1 0 0,-1 1 0 0 0,1 3 4 0 0,2 1 18 0 0,0 1-1 0 0,0 0 0 0 0,-1 0 1 0 0,-1 0-1 0 0,0 0 0 0 0,0 0 1 0 0,-1 0-1 0 0,0 0 0 0 0,0 0 1 0 0,-1 0-1 0 0,-1 0 0 0 0,0 0 1 0 0,0 0-1 0 0,-1-1 0 0 0,0 1 1 0 0,-1-1-1 0 0,0 1 0 0 0,0-1 1 0 0,-1 0-1 0 0,0-1 0 0 0,0 1 1 0 0,-1-1-1 0 0,-1 0 0 0 0,1-1 1 0 0,-1 1-1 0 0,-8 5-17 0 0,7-7-5 0 0,0 0 0 0 0,0-1 0 0 0,-1 0 1 0 0,0 0-1 0 0,0-1 0 0 0,0 0 0 0 0,0-1 0 0 0,-1 0 0 0 0,1-1 0 0 0,-1 0 1 0 0,0 0-1 0 0,0-1 0 0 0,0 0 0 0 0,-2-1 5 0 0,11-22-289 0 0,85-26-280 0 0,-58 37-233 0 0,-14 5-240 0 0,9-3-3786 0 0,-9 6-3959 0 0,-7 3 1879 0 0</inkml:trace>
</inkml:ink>
</file>

<file path=ppt/ink/ink6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2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14627 0 0,'0'0'416'0'0,"0"0"-336"0"0,0 0-240 0 0,0 0 64 0 0,0 0 232 0 0,0 0 32 0 0,0 0-48 0 0,0 0-96 0 0,0 0-224 0 0,0 0-704 0 0,0 0-1881 0 0,0 0-2584 0 0,0 0-688 0 0</inkml:trace>
</inkml:ink>
</file>

<file path=ppt/ink/ink6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3.4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12771 0 0,'0'0'1008'0'0,"0"0"-205"0"0,0 0-222 0 0,0 0-25 0 0,0 0 103 0 0,0 0 124 0 0,0 0 79 0 0,0 0 14 0 0,0 0-56 0 0,0 0-121 0 0,0 0-145 0 0,2 33-99 0 0,6 109-59 0 0,18-18 366 0 0,-14-91-566 0 0,31 113 939 0 0,21 130-1135 0 0,-41-41 153 0 0,-22-135-2485 0 0,-1-100 1439 0 0,-12-33-13940 0 0,7 26 8822 0 0</inkml:trace>
</inkml:ink>
</file>

<file path=ppt/ink/ink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42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515 439 0 0 0,'0'0'612'0'0,"0"0"826"0"0,0 0 355 0 0,0 0-8 0 0,0 0-163 0 0,0 0-219 0 0,0 0-177 0 0,6-6-117 0 0,23-25 1807 0 0,-36 15 2004 0 0,-30 13-4588 0 0,33 3-67 0 0,-104 11-84 0 0,-83 48-64 0 0,40 11-113 0 0,151-69-16 0 0,-1 0 0 0 0,1 0 0 0 0,-1 0 0 0 0,1 0 1 0 0,0 0-1 0 0,-1 0 0 0 0,1 0 0 0 0,0 0 0 0 0,0 0 0 0 0,0 0 0 0 0,0 0 1 0 0,0 0-1 0 0,0 0 0 0 0,0 0 0 0 0,0 0 0 0 0,0 0 0 0 0,0 0 0 0 0,0 0 0 0 0,1 0 1 0 0,-1 0-1 0 0,0 0 0 0 0,1-1 0 0 0,-1 1 0 0 0,1 0 0 0 0,-1 0 0 0 0,1 0 1 0 0,-1 0-1 0 0,1 0 0 0 0,0-1 0 0 0,-1 1 0 0 0,1 0 0 0 0,0-1 0 0 0,-1 1 1 0 0,1 0-1 0 0,0-1 0 0 0,0 1 0 0 0,0-1 0 0 0,0 1 12 0 0,139 46 96 0 0,-20-17 25 0 0,-119-28-102 0 0,0 0 0 0 0,0 0 0 0 0,-1 0-1 0 0,1 1 1 0 0,0-1 0 0 0,-1 0 0 0 0,0 0-1 0 0,0 1 1 0 0,1-1 0 0 0,-1 0 0 0 0,0 1-1 0 0,-1-1 1 0 0,1 0 0 0 0,0 1 0 0 0,-1-1-1 0 0,1 0 1 0 0,-1 0 0 0 0,0 0 0 0 0,0 1-1 0 0,0-1 1 0 0,0 0 0 0 0,0 0 0 0 0,0 0-1 0 0,0 0 1 0 0,-1 0 0 0 0,1-1 0 0 0,-1 1-1 0 0,0 0 1 0 0,1-1 0 0 0,-1 1 0 0 0,0-1-1 0 0,0 1 1 0 0,0-1 0 0 0,0 0-19 0 0,-4 6 9 0 0,-159 147 139 0 0,135-130-154 0 0,21-17 9 0 0,0-1 0 0 0,0 1 0 0 0,1 1 0 0 0,0 0 0 0 0,0 0 1 0 0,0 0-1 0 0,1 1 0 0 0,1 0 0 0 0,-1 0 0 0 0,2 1 0 0 0,-1 0 0 0 0,-2 8-3 0 0,7-16-3 0 0,1 1 0 0 0,0 0-1 0 0,0 0 1 0 0,0 0 0 0 0,0-1 0 0 0,1 1-1 0 0,-1 0 1 0 0,1 0 0 0 0,0-1 0 0 0,0 1-1 0 0,0 0 1 0 0,0-1 0 0 0,0 1 0 0 0,0-1-1 0 0,1 1 1 0 0,-1-1 0 0 0,1 0 0 0 0,-1 1-1 0 0,1-1 1 0 0,0 0 0 0 0,0 0 0 0 0,0 0-1 0 0,0-1 1 0 0,1 1 0 0 0,-1 0 0 0 0,0-1-1 0 0,1 1 1 0 0,-1-1 0 0 0,1 0 3 0 0,79 29 151 0 0,24-29-24 0 0,-5-26-444 0 0,-50-21-2964 0 0,-40 6-3471 0 0,-6 15-108 0 0,-3 14 3571 0 0</inkml:trace>
  <inkml:trace contextRef="#ctx0" brushRef="#br0" timeOffset="326.935">379 0 1832 0 0,'0'0'1111'0'0,"0"0"-273"0"0,0 0-95 0 0,0 0 126 0 0,0 0 342 0 0,0 0 357 0 0,0 0 159 0 0,0 0-72 0 0,0 0-226 0 0,0 0-288 0 0,0 0-228 0 0,0 0-147 0 0,0 0-88 0 0,-21 34-31 0 0,-66 108-23 0 0,63-73-24 0 0,33 530 1620 0 0,-11-508-2239 0 0,-3 0-1 0 0,-4 0 0 0 0,-4-1 1 0 0,-13 39 19 0 0,-9 66-395 0 0,33-188-729 0 0,0 1 2943 0 0,1-3-3532 0 0,0-1-3876 0 0,1-1-5509 0 0,0-3 8704 0 0</inkml:trace>
</inkml:ink>
</file>

<file path=ppt/ink/ink6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3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 12483 0 0,'0'0'685'0'0,"0"0"-179"0"0,0 0 82 0 0,0 0 215 0 0,0 0 118 0 0,37 1-45 0 0,116 1-149 0 0,236-5 1214 0 0,-153-15-7971 0 0,-207 14 989 0 0,-11 1-3170 0 0</inkml:trace>
</inkml:ink>
</file>

<file path=ppt/ink/ink6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4.0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423 1 5633 0 0,'0'0'852'0'0,"0"0"-257"0"0,0 0 57 0 0,0 0 342 0 0,0 0 339 0 0,0 0 166 0 0,0 0-124 0 0,0 0-254 0 0,0 0-264 0 0,0 0-211 0 0,-34 26-148 0 0,-107 80-113 0 0,64-42 155 0 0,58-47-492 0 0,1 1 0 0 0,1 1 0 0 0,1 1 0 0 0,0 1 0 0 0,2 0 0 0 0,0 1 0 0 0,1 0 0 0 0,2 1 0 0 0,0 0 0 0 0,-3 12-48 0 0,13-32 2 0 0,0-1 1 0 0,0 0-1 0 0,0 1 1 0 0,0-1-1 0 0,0 1 1 0 0,1-1-1 0 0,-1 1 0 0 0,1-1 1 0 0,0 1-1 0 0,0-1 1 0 0,0 1-1 0 0,0 0 1 0 0,0-1-1 0 0,0 1 1 0 0,1-1-1 0 0,-1 1 1 0 0,1-1-1 0 0,0 1 1 0 0,-1-1-1 0 0,1 0 0 0 0,0 1 1 0 0,1-1-1 0 0,-1 0 1 0 0,0 0-1 0 0,1 1 1 0 0,-1-1-1 0 0,1 0 1 0 0,0-1-1 0 0,-1 1 1 0 0,1 0-1 0 0,0 0 1 0 0,0-1-1 0 0,0 1 0 0 0,0-1 1 0 0,1 0-1 0 0,-1 1 1 0 0,0-1-1 0 0,1 0 1 0 0,0 0-3 0 0,12-2 232 0 0,0-1 0 0 0,0-1 1 0 0,0-1-1 0 0,-1 0 0 0 0,1 0 1 0 0,-1-2-1 0 0,0 0 0 0 0,-1 0 0 0 0,1-1 1 0 0,-1-1-1 0 0,0 0 0 0 0,-1-1 1 0 0,0 0-1 0 0,-1-1 0 0 0,0 0 1 0 0,0-1-1 0 0,-1 0 0 0 0,1-2-232 0 0,-4 6 29 0 0,24-25 137 0 0,-1-1 1 0 0,-1-2-1 0 0,-2-1 1 0 0,-2 0-1 0 0,2-8-166 0 0,3-5 178 0 0,-25 72-857 0 0,-6 20 302 0 0,6 57-1113 0 0,30-39-3091 0 0,8-16-8398 0 0,-36-37 10309 0 0</inkml:trace>
</inkml:ink>
</file>

<file path=ppt/ink/ink6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4.4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0 390 8762 0 0,'0'0'2516'0'0,"0"0"-458"0"0,0 0-225 0 0,0 0-112 0 0,0 0-223 0 0,0 0-291 0 0,0 0-320 0 0,0 0-250 0 0,0 0-139 0 0,0 0-80 0 0,0 0-56 0 0,0 0-50 0 0,24-29-52 0 0,71-93-63 0 0,-4-17 343 0 0,-56 69-444 0 0,-29 58-285 0 0,-4 20-443 0 0,-3 22 146 0 0,-1-22 484 0 0,1-1-1 0 0,-1 1 0 0 0,1 0 0 0 0,1 0 0 0 0,0 0 0 0 0,0-1 0 0 0,0 1 0 0 0,1 0 0 0 0,0 0 0 0 0,0 0 0 0 0,1-1 0 0 0,0 1 0 0 0,1-1 0 0 0,0 1 0 0 0,0-1 0 0 0,0 0 0 0 0,1 0 0 0 0,0 0 0 0 0,0-1 0 0 0,1 0 0 0 0,0 1 0 0 0,0-1 0 0 0,0-1 0 0 0,1 1 0 0 0,-1-1 0 0 0,3 1 3 0 0,-3-4 87 0 0,0 0 1 0 0,0 0-1 0 0,0-1 0 0 0,0 1 0 0 0,1-1 1 0 0,-1 0-1 0 0,1-1 0 0 0,-1 1 0 0 0,1-1 1 0 0,-1 0-1 0 0,1-1 0 0 0,-1 1 0 0 0,0-1 1 0 0,1 0-1 0 0,-1-1 0 0 0,0 1 0 0 0,0-1 1 0 0,1 0-1 0 0,-1 0 0 0 0,-1 0 0 0 0,1-1 1 0 0,0 0-1 0 0,-1 0 0 0 0,1 0 0 0 0,-1-1 1 0 0,2-1-88 0 0,75-112-89 0 0,-57 74-3021 0 0,4 2-4332 0 0,-17 27 942 0 0,-4 5-1046 0 0</inkml:trace>
</inkml:ink>
</file>

<file path=ppt/ink/ink6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4.6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256 1 11562 0 0,'0'0'2240'0'0,"0"0"-1009"0"0,0 0-273 0 0,0 0 73 0 0,0 0 11 0 0,0 0-151 0 0,0 0-347 0 0,0 0-231 0 0,0 0-141 0 0,0 0-77 0 0,0 0-36 0 0,0 0-19 0 0,-29 19-16 0 0,-91 61-12 0 0,55-21-20 0 0,60-55-4 0 0,2 1 1 0 0,-1-1-1 0 0,0 1 1 0 0,1-1-1 0 0,0 1 0 0 0,0 0 1 0 0,0 0-1 0 0,1 0 1 0 0,0 1-1 0 0,0-1 1 0 0,0 1-1 0 0,0-1 1 0 0,1 1-1 0 0,0 0 1 0 0,0-1-1 0 0,1 1 1 0 0,0 0-1 0 0,0 0 1 0 0,0-1-1 0 0,0 1 0 0 0,1 0 1 0 0,0 0-1 0 0,0-1 1 0 0,1 1-1 0 0,0-1 1 0 0,-1 1-1 0 0,2-1 1 0 0,-1 0-1 0 0,1 0 1 0 0,0 0-1 0 0,0 0 1 0 0,0 0-1 0 0,1 0 1 0 0,0 0 11 0 0,8 3 5 0 0,-1-1 1 0 0,1-1 0 0 0,0 0 0 0 0,0-1 0 0 0,1 0 0 0 0,0-1 0 0 0,0 0 0 0 0,0-1 0 0 0,0 0 0 0 0,0-2 0 0 0,0 1 0 0 0,1-1-1 0 0,-1-1 1 0 0,1-1 0 0 0,-1 0 0 0 0,9-1-6 0 0,85-40-1603 0 0,-70 12-8003 0 0,-32 22 907 0 0</inkml:trace>
</inkml:ink>
</file>

<file path=ppt/ink/ink6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5.0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0 287 7834 0 0,'0'0'1519'0'0,"0"0"-95"0"0,0 0 264 0 0,0 0 117 0 0,0 0-214 0 0,0 0-316 0 0,0 0-296 0 0,0 0-213 0 0,34-6-164 0 0,106-21-147 0 0,-49-6 215 0 0,-73 22-503 0 0,-11 8-99 0 0,-1 0-1 0 0,1-1 1 0 0,-1 0 0 0 0,0 0 0 0 0,0 0-1 0 0,0-1 1 0 0,-1 0 0 0 0,0 0-1 0 0,0 0 1 0 0,0 0 0 0 0,0-1-1 0 0,-1 0 1 0 0,0 0 0 0 0,0 0 0 0 0,0-1-1 0 0,-1 1 1 0 0,0-1 0 0 0,-1 0-1 0 0,1 0 1 0 0,-1 0 0 0 0,0 0-1 0 0,-1 0 1 0 0,0 0 0 0 0,0-1-1 0 0,0-2-67 0 0,-4 6-19 0 0,1 0 0 0 0,-1 0 0 0 0,1 0 0 0 0,-1 0 0 0 0,0 1-1 0 0,-1-1 1 0 0,1 1 0 0 0,0 0 0 0 0,-1 0 0 0 0,0 0 0 0 0,0 1-1 0 0,0-1 1 0 0,0 1 0 0 0,0 0 0 0 0,0 0 0 0 0,-1 0-1 0 0,1 1 1 0 0,-1-1 0 0 0,1 1 0 0 0,-1 0 0 0 0,1 1 0 0 0,-1-1-1 0 0,0 1 1 0 0,1 0 0 0 0,-1 0 0 0 0,0 0 0 0 0,1 1 0 0 0,-1-1-1 0 0,-3 2 20 0 0,-3 1-35 0 0,0 0-1 0 0,0 0 0 0 0,0 1 0 0 0,1 0 0 0 0,0 1 0 0 0,0 1 1 0 0,0-1-1 0 0,0 1 0 0 0,1 1 0 0 0,0 0 0 0 0,1 0 0 0 0,-1 1 1 0 0,1 0-1 0 0,1 0 0 0 0,0 1 0 0 0,0 0 0 0 0,0 0 0 0 0,1 1 1 0 0,1 0-1 0 0,-1 0 0 0 0,2 0 0 0 0,-1 1 0 0 0,2 0 36 0 0,0-5 11 0 0,1 0-1 0 0,1 0 0 0 0,-1 0 1 0 0,1 0-1 0 0,0 1 0 0 0,0-1 1 0 0,1 1-1 0 0,0-1 0 0 0,0 1 1 0 0,0-1-1 0 0,1 0 0 0 0,0 1 1 0 0,0-1-1 0 0,1 0 0 0 0,0 0 1 0 0,0 0-1 0 0,0 0 0 0 0,1 0 1 0 0,0 0-1 0 0,0 0 0 0 0,0-1 1 0 0,1 1-1 0 0,0-1 0 0 0,0 0 1 0 0,0-1-1 0 0,1 1 0 0 0,-1 0 1 0 0,6 3-11 0 0,2 1 71 0 0,1-1 1 0 0,0 0 0 0 0,0 0-1 0 0,1-1 1 0 0,0-1 0 0 0,0-1-1 0 0,1 0 1 0 0,-1 0 0 0 0,1-1-1 0 0,0-1 1 0 0,0-1-1 0 0,0 0 1 0 0,0-1 0 0 0,1-1-1 0 0,-1 0-71 0 0,103-9-591 0 0,-82-2-2874 0 0,1-5-4725 0 0,-21 8-2015 0 0</inkml:trace>
</inkml:ink>
</file>

<file path=ppt/ink/ink6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05.7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343 370 5289 0 0,'0'0'2738'0'0,"0"0"-1010"0"0,0 0-458 0 0,0 0-47 0 0,0 0 75 0 0,0 0 93 0 0,0 0-63 0 0,0 0-223 0 0,0 0-235 0 0,0 0-175 0 0,0 0-130 0 0,0 0-87 0 0,0 0-46 0 0,-1 27-86 0 0,-1 87-50 0 0,23 72 586 0 0,24 149-649 0 0,-36-237-309 0 0,2 22-403 0 0,-13-39-2668 0 0,-8-63-1883 0 0,-3-11-3169 0 0,7-7 2963 0 0</inkml:trace>
  <inkml:trace contextRef="#ctx0" brushRef="#br0" timeOffset="311.809">1 1040 8978 0 0,'0'0'1191'0'0,"0"0"-111"0"0,0 0 99 0 0,0 0 203 0 0,0 0 77 0 0,0 0-118 0 0,34-1-229 0 0,107-5-235 0 0,126-17 1090 0 0,-138-3-2164 0 0,-49-10-5957 0 0,-53 22-3729 0 0,-20 9 5551 0 0</inkml:trace>
  <inkml:trace contextRef="#ctx0" brushRef="#br0" timeOffset="3378.269">743 1408 0 0 0,'0'0'317'0'0,"0"0"548"0"0,0 0 322 0 0,0 0 97 0 0,0 0-60 0 0,0 0-156 0 0,0 0-172 0 0,0 0-94 0 0,3 5-5 0 0,11 14 37 0 0,-12-18-675 0 0,-1 0-1 0 0,1 0 1 0 0,-1-1 0 0 0,1 1 0 0 0,0-1-1 0 0,-1 1 1 0 0,1-1 0 0 0,0 0 0 0 0,-1 1 0 0 0,1-1-1 0 0,0 0 1 0 0,0 0 0 0 0,-1 0 0 0 0,1 0-1 0 0,0-1 1 0 0,-1 1 0 0 0,1 0 0 0 0,0-1-1 0 0,-1 1 1 0 0,1-1 0 0 0,-1 0 0 0 0,1 0-1 0 0,-1 1 1 0 0,1-1 0 0 0,-1 0 0 0 0,2-1-159 0 0,49-40 1076 0 0,-3-3 1 0 0,-1-1 0 0 0,22-30-1077 0 0,-48 52-57 0 0,-1-2 0 0 0,-1 0 1 0 0,-2-1-1 0 0,-1-1 0 0 0,-1-1 1 0 0,-1-1-1 0 0,-1 0 1 0 0,-2 0-1 0 0,-1-1 0 0 0,-2-1 1 0 0,5-27 56 0 0,-13 57-25 0 0,1 0-1 0 0,-1 0 1 0 0,0-1 0 0 0,0 1 0 0 0,-1 0 0 0 0,1-1 0 0 0,0 1-1 0 0,-1-1 1 0 0,1 1 0 0 0,-1 0 0 0 0,0-1 0 0 0,0 1 0 0 0,0-1-1 0 0,0 1 1 0 0,-1-1 0 0 0,1 1 0 0 0,0-1 0 0 0,-1 1-1 0 0,0-1 1 0 0,0 1 0 0 0,1 0 0 0 0,-1-1 0 0 0,-1 1 0 0 0,1 0-1 0 0,0 0 1 0 0,0 0 0 0 0,-1 0 0 0 0,0 0 0 0 0,1 0 0 0 0,-1 0-1 0 0,0 0 1 0 0,0 1 0 0 0,0-1 0 0 0,0 1 0 0 0,0-1 0 0 0,0 1-1 0 0,0 0 1 0 0,0 0 0 0 0,0 0 0 0 0,-1 0 0 0 0,1 0 0 0 0,-1 0-1 0 0,1 1 1 0 0,0-1 0 0 0,-1 1 0 0 0,1 0 0 0 0,-1 0-1 0 0,0 0 26 0 0,-5 3-2 0 0,0 0 0 0 0,0 1 0 0 0,0 1 0 0 0,1-1 0 0 0,0 1 0 0 0,0 1 0 0 0,0-1 0 0 0,0 1 0 0 0,1 0 0 0 0,0 0 0 0 0,1 1-1 0 0,-1 0 1 0 0,1 0 0 0 0,0 0 0 0 0,1 1 0 0 0,0 0 0 0 0,0-1 0 0 0,1 1 0 0 0,0 1 0 0 0,0-1 0 0 0,1 0 0 0 0,0 1-1 0 0,-1 5 3 0 0,2-10 9 0 0,0 0-1 0 0,0 0 0 0 0,0 0 0 0 0,1 0 0 0 0,-1 0 0 0 0,1 0 0 0 0,0 0 0 0 0,0 0 0 0 0,0 0 0 0 0,1 0 0 0 0,-1 0 0 0 0,1 0 0 0 0,0 0 0 0 0,1 0 0 0 0,-1 0 0 0 0,0 0 0 0 0,1 0 0 0 0,0-1 0 0 0,0 1 0 0 0,0-1 0 0 0,0 0 1 0 0,1 1-1 0 0,-1-1 0 0 0,1 0 0 0 0,0 0 0 0 0,0 0 0 0 0,0-1 0 0 0,0 1 0 0 0,1-1 0 0 0,1 1-8 0 0,9 3 59 0 0,1-1-1 0 0,-1-1 1 0 0,1 0 0 0 0,0-2-1 0 0,0 1 1 0 0,0-2 0 0 0,1 0-1 0 0,-1 0 1 0 0,0-2 0 0 0,0 0-1 0 0,0-1 1 0 0,1 0 0 0 0,-1-1-1 0 0,-1-1 1 0 0,6-2-59 0 0,40-5 16 0 0,-59 33-155 0 0,-78 114 661 0 0,73-129-609 0 0,1 0 0 0 0,-1 1 0 0 0,1-1 0 0 0,0 1-1 0 0,1 0 1 0 0,-1 0 0 0 0,2 0 0 0 0,-1 0 0 0 0,1 0 0 0 0,0 0 0 0 0,1 1 0 0 0,0-1 0 0 0,0 0 0 0 0,1 3 87 0 0,23 9-3524 0 0,10-17-3610 0 0,-29-3 5115 0 0,5 0-358 0 0</inkml:trace>
  <inkml:trace contextRef="#ctx0" brushRef="#br0" timeOffset="7186.326">2061 1080 0 0 0,'0'0'882'0'0,"0"0"649"0"0,0 0 172 0 0,0 0-26 0 0,0 0-48 0 0,0 0-66 0 0,0 0-56 0 0,0 0-59 0 0,0 0-124 0 0,-25-8-160 0 0,-79-22-187 0 0,101 29-928 0 0,0 0 1 0 0,0 0-1 0 0,0 0 1 0 0,0 0 0 0 0,0 1-1 0 0,1 0 1 0 0,-1-1-1 0 0,0 1 1 0 0,0 0-1 0 0,0 0 1 0 0,0 1 0 0 0,0-1-1 0 0,0 1 1 0 0,0-1-1 0 0,0 1 1 0 0,0 0-1 0 0,0 0 1 0 0,1 0 0 0 0,-1 1-1 0 0,0-1 1 0 0,1 1-1 0 0,-1-1 1 0 0,1 1-50 0 0,-9 6 201 0 0,-8 1-103 0 0,0 2 0 0 0,1 0 0 0 0,1 1 0 0 0,0 0 0 0 0,1 2 0 0 0,0 0 0 0 0,1 1 0 0 0,1 0 0 0 0,0 1 0 0 0,1 1 0 0 0,1 0-1 0 0,0 1 1 0 0,1 0 0 0 0,2 1 0 0 0,-1 0 0 0 0,2 2-98 0 0,5-13 0 0 0,1 0-1 0 0,0 0 1 0 0,1 1-1 0 0,0-1 1 0 0,0 0-1 0 0,1 1 1 0 0,0-1-1 0 0,0 1 1 0 0,1-1-1 0 0,0 0 1 0 0,1 3 0 0 0,1-8 27 0 0,0-1 0 0 0,0 1 0 0 0,0-1 0 0 0,1 0 0 0 0,-1 0 1 0 0,0 0-1 0 0,1-1 0 0 0,0 1 0 0 0,-1-1 0 0 0,1 0 0 0 0,0 0 0 0 0,0 0 0 0 0,-1-1 1 0 0,1 1-1 0 0,0-1 0 0 0,0 0 0 0 0,0 0 0 0 0,0 0 0 0 0,0 0 0 0 0,0-1 0 0 0,-1 0 0 0 0,1 1 1 0 0,0-2-1 0 0,0 1 0 0 0,-1 0 0 0 0,1-1 0 0 0,-1 1 0 0 0,1-1 0 0 0,-1 0 0 0 0,3-2-27 0 0,26-18 175 0 0,-1-1 0 0 0,-1-2-1 0 0,0-1 1 0 0,-2-1-1 0 0,-2-2 1 0 0,0 0-1 0 0,-2-2 1 0 0,-1-1 0 0 0,-2 0-1 0 0,-1-2 1 0 0,1-4-175 0 0,15-28 273 0 0,-24 113-805 0 0,-11-27 532 0 0,0 11 9 0 0,1 0 0 0 0,1 0 0 0 0,2 0 0 0 0,1-1 0 0 0,1 0-1 0 0,2 1-8 0 0,-7-25 5 0 0,0 1 0 0 0,1-1 0 0 0,-1 0 0 0 0,1 0-1 0 0,1-1 1 0 0,-1 1 0 0 0,1-1 0 0 0,0 1-1 0 0,0-1 1 0 0,0 0 0 0 0,1-1 0 0 0,0 1-1 0 0,0-1 1 0 0,1 1-5 0 0,-2-5 30 0 0,0-1 1 0 0,0 0-1 0 0,0 0 0 0 0,0-1 1 0 0,0 1-1 0 0,-1-1 0 0 0,1 1 0 0 0,-1-1 1 0 0,1 0-1 0 0,-1-1 0 0 0,0 1 0 0 0,1 0 1 0 0,-1-1-1 0 0,0 0 0 0 0,-1 0 1 0 0,1 0-1 0 0,0 0 0 0 0,-1 0 0 0 0,0 0 1 0 0,0-1-1 0 0,0 1 0 0 0,0-1 0 0 0,0 0 1 0 0,-1 1-1 0 0,0-1 0 0 0,1 0 1 0 0,-1 0-1 0 0,-1 0 0 0 0,1 0 0 0 0,0-4-30 0 0,5-8 47 0 0,4-9 18 0 0,5-18-8 0 0,3 0 0 0 0,1 2 1 0 0,2 0-1 0 0,2 1 0 0 0,2 1 0 0 0,3-1-57 0 0,-22 106-603 0 0,-6 1 474 0 0,11 75 96 0 0,-8-133 33 0 0,-3-6 14 0 0,0 1-1 0 0,0 0 0 0 0,0 0 0 0 0,1-1 1 0 0,0 1-1 0 0,0 0 0 0 0,0 0 1 0 0,0-1-1 0 0,0 1 0 0 0,1-1 0 0 0,0 1 1 0 0,-1-1-1 0 0,1 0 0 0 0,0 0 1 0 0,1 0-1 0 0,-1 0 0 0 0,1 0 0 0 0,-1 0 1 0 0,1-1-1 0 0,0 1 0 0 0,0-1 0 0 0,0 1 1 0 0,0-1-1 0 0,0 0 0 0 0,1-1 1 0 0,-1 1-1 0 0,0 0 0 0 0,1-1 0 0 0,0 0 1 0 0,-1 0-1 0 0,1 0 0 0 0,0 0 1 0 0,-1 0-1 0 0,1-1 0 0 0,0 0 0 0 0,0 0 1 0 0,2 0-14 0 0,2-5 111 0 0,-1 0 0 0 0,0 0 0 0 0,0-1 0 0 0,-1 0 0 0 0,1-1-1 0 0,-1 1 1 0 0,-1-1 0 0 0,1-1 0 0 0,-1 1 0 0 0,0-1 0 0 0,3-7-111 0 0,-6 12 47 0 0,27-50 244 0 0,-2-2 1 0 0,-2 0 0 0 0,-3-2 0 0 0,-3-1-292 0 0,0 6-215 0 0,-7 24-610 0 0,-7 16-1978 0 0,-3 11-3800 0 0,2 1-267 0 0,-4 0-241 0 0</inkml:trace>
  <inkml:trace contextRef="#ctx0" brushRef="#br0" timeOffset="8001.37">2865 1117 5793 0 0,'0'0'1099'0'0,"0"0"-372"0"0,0 0 134 0 0,0 0 492 0 0,0 0 307 0 0,0 0 90 0 0,0 0-163 0 0,0 0-294 0 0,0 0-280 0 0,0 0-220 0 0,0 0-162 0 0,0 0-116 0 0,32-12-71 0 0,96-37-72 0 0,-63 4 197 0 0,-59 40-532 0 0,-1 0-1 0 0,0 0 0 0 0,0 0 0 0 0,0-1 0 0 0,0 0 0 0 0,-1 0 0 0 0,0 0 0 0 0,0 0 1 0 0,-1-1-1 0 0,0 1 0 0 0,0-1 0 0 0,0 0 0 0 0,-1 0 0 0 0,0 0 0 0 0,0-1 1 0 0,-1 1-1 0 0,0 0 0 0 0,0 0 0 0 0,-1-1 0 0 0,0 1 0 0 0,0-5-36 0 0,-2 10-34 0 0,1 0 0 0 0,-1 0 0 0 0,0 0-1 0 0,1 1 1 0 0,-1-1 0 0 0,0 0 0 0 0,0 1 0 0 0,0 0-1 0 0,0-1 1 0 0,-1 1 0 0 0,1 0 0 0 0,0 0 0 0 0,0 0-1 0 0,-1 0 1 0 0,1 0 0 0 0,-1 1 0 0 0,1-1 0 0 0,-1 1-1 0 0,1-1 1 0 0,0 1 0 0 0,-1 0 0 0 0,0 0 0 0 0,1 0-1 0 0,-1 0 1 0 0,1 1 0 0 0,0-1 0 0 0,-1 1 0 0 0,-2 0 34 0 0,-5 4-67 0 0,-1-1 1 0 0,1 2-1 0 0,0-1 1 0 0,0 2-1 0 0,0-1 1 0 0,1 1 0 0 0,0 1-1 0 0,1 0 1 0 0,-1 0-1 0 0,2 0 1 0 0,-1 1-1 0 0,1 0 1 0 0,0 1-1 0 0,1-1 1 0 0,0 1 0 0 0,1 1-1 0 0,-3 5 67 0 0,1-2-83 0 0,0 0-1 0 0,1 1 1 0 0,1 0-1 0 0,0 1 1 0 0,1-1-1 0 0,1 1 1 0 0,0 0-1 0 0,1 0 1 0 0,1 0-1 0 0,0 0 1 0 0,2 0-1 0 0,-1 0 1 0 0,2 4 83 0 0,-1-15 9 0 0,1 0 0 0 0,-1 0 0 0 0,1 0 1 0 0,0 0-1 0 0,0 0 0 0 0,1 0 0 0 0,0 0 1 0 0,-1-1-1 0 0,1 1 0 0 0,1-1 0 0 0,-1 0 1 0 0,1 0-1 0 0,-1 0 0 0 0,1 0 1 0 0,1-1-1 0 0,-1 0 0 0 0,0 1 0 0 0,1-1 1 0 0,-1-1-1 0 0,1 1 0 0 0,0-1 0 0 0,0 0 1 0 0,0 0-1 0 0,0 0 0 0 0,3 0-9 0 0,7 2 133 0 0,-1-1 0 0 0,0-1 0 0 0,1 0 1 0 0,-1-1-1 0 0,1-1 0 0 0,0 0 0 0 0,-1-1 0 0 0,14-2-133 0 0,2-5 176 0 0,0-2 0 0 0,-1-1 0 0 0,0-1 1 0 0,-1-1-1 0 0,-1-2 0 0 0,0 0 0 0 0,-1-2 0 0 0,0-1 0 0 0,15-16-176 0 0,109-114 370 0 0,-121 115-325 0 0,-10 13-149 0 0,0 0 0 0 0,-1 0-1 0 0,-2-2 1 0 0,0 0 0 0 0,-1-1-1 0 0,-1-1 1 0 0,-1 0 0 0 0,-1 0-1 0 0,-2-2 1 0 0,0 1 0 0 0,-2-1-1 0 0,0 0 1 0 0,-2-1 0 0 0,-1 0-1 0 0,-1 0 1 0 0,-2 0 0 0 0,0-28 104 0 0,-2 52-41 0 0,0-1 1 0 0,0 1-1 0 0,0-1 1 0 0,0 1 0 0 0,-1 0-1 0 0,0-1 1 0 0,1 1-1 0 0,-1 0 1 0 0,-1-1 0 0 0,1 1-1 0 0,0 0 1 0 0,-1 0 0 0 0,1 0-1 0 0,-1 0 1 0 0,0 0-1 0 0,0 0 1 0 0,0 1 0 0 0,0-1-1 0 0,-1 1 1 0 0,1-1 0 0 0,-1 1-1 0 0,0 0 1 0 0,1 0-1 0 0,-1 0 1 0 0,0 0 0 0 0,0 0-1 0 0,0 1 1 0 0,0 0 0 0 0,-1-1-1 0 0,1 1 1 0 0,0 0-1 0 0,0 0 1 0 0,-1 1 0 0 0,1-1-1 0 0,-1 1 1 0 0,1 0 0 0 0,0 0-1 0 0,-1 0 1 0 0,1 0-1 0 0,-1 0 1 0 0,1 1 0 0 0,-1-1-1 0 0,1 1 1 0 0,0 0 0 0 0,0 0-1 0 0,-1 1 1 0 0,-1 0 40 0 0,-10 10-37 0 0,0 0 0 0 0,1 1 1 0 0,0 1-1 0 0,1 0 0 0 0,0 1 0 0 0,1 0 1 0 0,1 1-1 0 0,0 0 0 0 0,1 1 0 0 0,1 0 1 0 0,0 4 36 0 0,-6 8-24 0 0,2 1-1 0 0,1 1 1 0 0,2 0 0 0 0,1 0 0 0 0,1 1 0 0 0,1 0 0 0 0,2 0-1 0 0,2 1 1 0 0,0 9 24 0 0,2-33 2 0 0,0 1 0 0 0,1-1-1 0 0,0 0 1 0 0,1 1 0 0 0,0-1 0 0 0,0 0-1 0 0,1 1 1 0 0,0-1 0 0 0,0 0 0 0 0,1 0-1 0 0,0 0 1 0 0,1-1 0 0 0,0 1-1 0 0,0-1 1 0 0,1 0 0 0 0,0 0 0 0 0,1 0-1 0 0,0-1 1 0 0,0 0 0 0 0,0 0-1 0 0,1 0 1 0 0,0-1 0 0 0,0 0 0 0 0,3 1-2 0 0,4 0 52 0 0,0-1 0 0 0,1 0 1 0 0,0-1-1 0 0,0 0 0 0 0,0-2 1 0 0,1 0-1 0 0,-1 0 0 0 0,1-2 1 0 0,0 0-1 0 0,0 0 0 0 0,-1-2 0 0 0,1 0 1 0 0,0-1-1 0 0,-1 0 0 0 0,1-1 1 0 0,-1-1-1 0 0,0 0 0 0 0,0-2 1 0 0,0 1-1 0 0,-1-2 0 0 0,0 0 1 0 0,0 0-1 0 0,-1-2 0 0 0,0 1 1 0 0,0-2-1 0 0,0 0-52 0 0,30-22 133 0 0,-1-1-1 0 0,-1-2 1 0 0,-3-1 0 0 0,-1-3 0 0 0,-1-1 0 0 0,-2-1-1 0 0,-3-2 1 0 0,-1-1 0 0 0,11-24-133 0 0,-32 52-44 0 0,0 0 0 0 0,-1-1 0 0 0,-1 0 0 0 0,-1 0 0 0 0,0 0 0 0 0,-2-1 0 0 0,0 1 0 0 0,0-1 0 0 0,-2 0 0 0 0,0-1 0 0 0,-1 1 0 0 0,-1 0 0 0 0,-1-1 44 0 0,1 17-9 0 0,0 0 1 0 0,0 0-1 0 0,-1 1 1 0 0,1-1-1 0 0,0 0 1 0 0,-1 0-1 0 0,1 1 1 0 0,-1-1-1 0 0,0 0 1 0 0,1 1-1 0 0,-1-1 1 0 0,0 0-1 0 0,0 1 1 0 0,0-1-1 0 0,0 1 1 0 0,0 0-1 0 0,-1-1 1 0 0,1 1 0 0 0,0 0-1 0 0,-1 0 1 0 0,1 0-1 0 0,-1-1 1 0 0,1 2-1 0 0,-1-1 1 0 0,1 0-1 0 0,-1 0 1 0 0,0 0-1 0 0,1 1 1 0 0,-1-1-1 0 0,0 1 1 0 0,0-1-1 0 0,1 1 1 0 0,-1 0-1 0 0,0 0 1 0 0,0 0-1 0 0,0 0 1 0 0,1 0-1 0 0,-1 0 1 0 0,0 0-1 0 0,0 0 1 0 0,1 1-1 0 0,-2-1 9 0 0,-67 36-270 0 0,44-13 273 0 0,2 2 0 0 0,0 1-1 0 0,2 1 1 0 0,1 0 0 0 0,1 2 0 0 0,1 0 0 0 0,2 1 0 0 0,1 1-1 0 0,1 1 1 0 0,2 0 0 0 0,1 1 0 0 0,2 0 0 0 0,1 0-1 0 0,1 1 1 0 0,2 1 0 0 0,2-1 0 0 0,0 11-3 0 0,3-38 10 0 0,0 0 1 0 0,1 0-1 0 0,-1-1 1 0 0,1 1-1 0 0,1 0 1 0 0,-1 0-1 0 0,1-1 1 0 0,0 1-1 0 0,1 0 1 0 0,0-1-1 0 0,0 1 1 0 0,0-1-1 0 0,1 1 0 0 0,-1-1 1 0 0,2 0-1 0 0,-1 0 1 0 0,1-1-1 0 0,-1 1 1 0 0,2-1-1 0 0,-1 1 1 0 0,1-1-1 0 0,-1-1 1 0 0,1 1-1 0 0,1-1 1 0 0,-1 1-1 0 0,1-2 1 0 0,-1 1-1 0 0,1-1 0 0 0,0 1 1 0 0,0-1-1 0 0,1-1 1 0 0,-1 0-1 0 0,4 1-10 0 0,86-6-1946 0 0,-67-10-2457 0 0,-2-7-4177 0 0,-18 12 4668 0 0</inkml:trace>
  <inkml:trace contextRef="#ctx0" brushRef="#br0" timeOffset="8838.38">4248 1095 0 0 0,'0'0'1482'0'0,"0"0"799"0"0,0 0 325 0 0,0 0 102 0 0,0 0-105 0 0,37 1-257 0 0,117-1-369 0 0,-57-16 436 0 0,-80 8-1968 0 0,11-2 97 0 0,-2-1 0 0 0,1-1 0 0 0,-2-2 0 0 0,0 0 0 0 0,0-2 0 0 0,0-1-542 0 0,-19 12 66 0 0,1 0 0 0 0,-1-1 0 0 0,0 1 0 0 0,0-1 0 0 0,0-1 0 0 0,-1 1 0 0 0,0-1 0 0 0,0 0 0 0 0,-1 0 0 0 0,0 0 0 0 0,0 0 0 0 0,-1-1 0 0 0,0 0 0 0 0,0 0 0 0 0,0 1 0 0 0,-1-2 0 0 0,-1 1 0 0 0,1 0-1 0 0,-1 0 1 0 0,-1 0 0 0 0,1-1 0 0 0,-1 1 0 0 0,-1-1-66 0 0,-1 5-17 0 0,-1 1 1 0 0,1 0-1 0 0,-1 0 0 0 0,0 0 0 0 0,0 0 0 0 0,0 1 0 0 0,0-1 0 0 0,-1 1 0 0 0,1 0 0 0 0,-1 0 0 0 0,1 0 0 0 0,-1 0 0 0 0,0 0 0 0 0,1 1 0 0 0,-1 0 0 0 0,0 0 0 0 0,0 0 1 0 0,0 0-1 0 0,0 0 0 0 0,0 1 0 0 0,0 0 0 0 0,-1 0 0 0 0,1 0 0 0 0,0 0 0 0 0,0 1 0 0 0,0 0 0 0 0,0-1 0 0 0,0 1 0 0 0,0 1 0 0 0,0-1 17 0 0,-11 4-85 0 0,-1 1-1 0 0,1 1 1 0 0,0 0-1 0 0,0 1 1 0 0,1 1-1 0 0,0 0 1 0 0,1 1-1 0 0,0 0 1 0 0,0 1-1 0 0,-7 9 86 0 0,8-10-136 0 0,0 1-1 0 0,1 0 1 0 0,1 0-1 0 0,0 1 1 0 0,0 1-1 0 0,1 0 1 0 0,1 0-1 0 0,0 1 1 0 0,1-1-1 0 0,0 2 1 0 0,1-1-1 0 0,1 1 1 0 0,0 0-1 0 0,1 0 1 0 0,1 0-1 0 0,0 1 1 0 0,1-1-1 0 0,1 1 1 0 0,0 3 136 0 0,2-16-10 0 0,-1 0 0 0 0,1 0 0 0 0,0 0 0 0 0,1 0 0 0 0,-1 0 0 0 0,0 0 0 0 0,1 0 0 0 0,0 0 0 0 0,-1-1 0 0 0,1 1 1 0 0,0-1-1 0 0,1 1 0 0 0,-1-1 0 0 0,0 0 0 0 0,1 1 0 0 0,-1-1 0 0 0,1-1 0 0 0,-1 1 0 0 0,1 0 0 0 0,0-1 0 0 0,0 1 1 0 0,0-1-1 0 0,0 0 0 0 0,0 0 0 0 0,0 0 0 0 0,0 0 0 0 0,2 0 10 0 0,89 8-138 0 0,-62-13-223 0 0,0-3-1 0 0,0 0 1 0 0,-1-2 0 0 0,0-2 0 0 0,-1 0-1 0 0,0-2 1 0 0,-1-2 0 0 0,0 0-1 0 0,-1-2 1 0 0,-1-1 0 0 0,-1-1-1 0 0,0-1 1 0 0,-2-2 0 0 0,0 0-1 0 0,6-11 362 0 0,77-106-98 0 0,-108 138 162 0 0,1 0 0 0 0,0 1 1 0 0,0-1-1 0 0,0 0 0 0 0,-1 1 1 0 0,1-1-1 0 0,0 0 0 0 0,-1 1 1 0 0,1-1-1 0 0,0 1 0 0 0,-1-1 1 0 0,1 1-1 0 0,-1-1 0 0 0,1 1 1 0 0,-1-1-1 0 0,1 1 0 0 0,-1-1 1 0 0,0 1-1 0 0,1-1 0 0 0,-1 1 1 0 0,1 0-1 0 0,-1 0 0 0 0,0-1 1 0 0,1 1-1 0 0,-1 0 0 0 0,0 0 1 0 0,1 0-1 0 0,-1-1 0 0 0,0 1 1 0 0,1 0-1 0 0,-1 0 0 0 0,0 0 1 0 0,1 0-1 0 0,-1 0 0 0 0,0 0 1 0 0,0 1-1 0 0,1-1 0 0 0,-1 0 1 0 0,0 0-1 0 0,1 0 0 0 0,-1 1 1 0 0,1-1-1 0 0,-1 0 0 0 0,0 1 1 0 0,1-1-1 0 0,-1 0 0 0 0,1 1 1 0 0,-1-1-1 0 0,1 1 0 0 0,-1-1 1 0 0,1 1-1 0 0,-1-1 0 0 0,1 1 1 0 0,-1 0-1 0 0,1-1 0 0 0,0 1 1 0 0,-1-1-1 0 0,1 2-64 0 0,-27 15 262 0 0,1 2 0 0 0,0 1 0 0 0,2 2 0 0 0,0 0 0 0 0,2 1 0 0 0,0 1 0 0 0,-14 23-262 0 0,32-41 10 0 0,0 0 0 0 0,0 1 0 0 0,1-1 0 0 0,0 1 0 0 0,0-1 0 0 0,1 1 0 0 0,0 0 0 0 0,0 0 1 0 0,0 0-1 0 0,1 1 0 0 0,0-1 0 0 0,1 0 0 0 0,0 0 0 0 0,0 0 0 0 0,0 1 0 0 0,1 0-10 0 0,1-3 24 0 0,1 1 1 0 0,0-1-1 0 0,0 0 0 0 0,0 0 0 0 0,0 0 1 0 0,1 0-1 0 0,0 0 0 0 0,0-1 1 0 0,0 0-1 0 0,1 0 0 0 0,-1 0 0 0 0,1 0 1 0 0,0-1-1 0 0,0 0 0 0 0,0 0 0 0 0,1 0 1 0 0,-1 0-1 0 0,1-1 0 0 0,-1 0 0 0 0,1 0 1 0 0,0-1-1 0 0,0 0 0 0 0,0 0 0 0 0,0 0 1 0 0,0 0-1 0 0,1-1-24 0 0,17-1 264 0 0,0-1 0 0 0,0-1 1 0 0,0-2-1 0 0,0 0 0 0 0,-1-1 0 0 0,0-2 0 0 0,0 0 1 0 0,0-1-1 0 0,-2-2 0 0 0,1 0 0 0 0,-1-1 1 0 0,-1-1-1 0 0,0-1 0 0 0,-1-1 0 0 0,0 0 0 0 0,-1-2 1 0 0,2-4-265 0 0,12-6 76 0 0,-1-2 0 0 0,-1-1 0 0 0,-2-1 0 0 0,-1-2 0 0 0,-1 0 0 0 0,-2-2 0 0 0,-2-1 0 0 0,-1-1 0 0 0,-1 0 0 0 0,5-20-76 0 0,-21 48-84 0 0,0 0 0 0 0,0 1 0 0 0,-1-1 0 0 0,-1 0 1 0 0,1 0-1 0 0,-2-1 0 0 0,1 1 0 0 0,-1 0 0 0 0,0-1 0 0 0,-1 1 1 0 0,0-1-1 0 0,-1 1 0 0 0,0-1 0 0 0,0 1 0 0 0,-1 0 1 0 0,0 0-1 0 0,-1 0 0 0 0,0 0 0 0 0,0 0 0 0 0,-1 0 0 0 0,0 1 1 0 0,-1-1-1 0 0,0 1 0 0 0,0 1 0 0 0,0-1 0 0 0,-1 0 0 0 0,0 1 1 0 0,-2-1 83 0 0,-1 2-19 0 0,0-1 0 0 0,-1 2 0 0 0,0-1 0 0 0,0 1 0 0 0,0 1 0 0 0,0-1 0 0 0,-1 2 0 0 0,0 0 0 0 0,0 0 1 0 0,0 1-1 0 0,0 0 0 0 0,0 1 0 0 0,0 0 0 0 0,0 1 0 0 0,-1 0 0 0 0,1 0 0 0 0,0 2 0 0 0,0-1 0 0 0,0 1 1 0 0,0 1-1 0 0,0 0 0 0 0,0 1 0 0 0,1 0 0 0 0,0 0 0 0 0,-1 1 0 0 0,-4 4 19 0 0,-4 1 9 0 0,1 0 0 0 0,1 2-1 0 0,0 0 1 0 0,0 1 0 0 0,1 0-1 0 0,1 1 1 0 0,1 1 0 0 0,0 1 0 0 0,0 0-1 0 0,2 1 1 0 0,0 0 0 0 0,1 1-1 0 0,0 0 1 0 0,1 2-9 0 0,5-9 31 0 0,1 1 0 0 0,0-1 0 0 0,0 1 0 0 0,1 0 0 0 0,1-1 0 0 0,0 1 0 0 0,0 0 0 0 0,1 0 0 0 0,1 1-1 0 0,0-1 1 0 0,1 0 0 0 0,0 0 0 0 0,1 0 0 0 0,0 0 0 0 0,1 0 0 0 0,0-1 0 0 0,1 1 0 0 0,0-1 0 0 0,1 0 0 0 0,0 0 0 0 0,4 5-31 0 0,14 14 103 0 0,2-2 1 0 0,1 0-1 0 0,1-1 1 0 0,1-2-1 0 0,1-1 1 0 0,1-1-1 0 0,2-2 1 0 0,0-1-1 0 0,1-1 1 0 0,1-2-1 0 0,0-1 1 0 0,1-2-1 0 0,1-1 0 0 0,1-2 1 0 0,24 4-104 0 0,-5-1-15 0 0,0-1-1 0 0,2-3 1 0 0,44 1 15 0 0,14-11-3822 0 0,-94-3-987 0 0,-9-1-1849 0 0,-6 1-2851 0 0</inkml:trace>
  <inkml:trace contextRef="#ctx0" brushRef="#br0" timeOffset="11867.036">6335 602 0 0 0,'0'0'990'0'0,"0"0"422"0"0,0 0 32 0 0,0 0-98 0 0,0 0-49 0 0,0 0 24 0 0,3-1 10 0 0,45-2 5339 0 0,3-1-4349 0 0,65-14-202 0 0,79-7-1271 0 0,-99 21-960 0 0,-55 3-4141 0 0,-38 9-6650 0 0,-3-5 5072 0 0</inkml:trace>
  <inkml:trace contextRef="#ctx0" brushRef="#br0" timeOffset="12140.22">6357 830 3289 0 0,'0'0'2344'0'0,"0"0"-886"0"0,0 0-217 0 0,0 0 390 0 0,0 0 287 0 0,0 0-24 0 0,0 0-344 0 0,0 0-398 0 0,0 0-280 0 0,35-3-149 0 0,111-7-87 0 0,198-14 1159 0 0,-334 24-2596 0 0,15 0-517 0 0,-20 4-3135 0 0,-3 3-3997 0 0,-2-7 2969 0 0</inkml:trace>
  <inkml:trace contextRef="#ctx0" brushRef="#br0" timeOffset="12440.673">6328 1077 5561 0 0,'0'0'1455'0'0,"0"0"-399"0"0,0 0 174 0 0,0 0 361 0 0,0 0 201 0 0,0 0-43 0 0,0 0-282 0 0,0 0-288 0 0,0 0-254 0 0,34 6-182 0 0,108 18-116 0 0,-29-25 387 0 0,-77-6-733 0 0,244-41-1396 0 0,-253 40-1318 0 0,-9 1-4105 0 0,-9 3-877 0 0</inkml:trace>
  <inkml:trace contextRef="#ctx0" brushRef="#br0" timeOffset="13077.055">7585 664 0 0 0,'0'0'866'0'0,"0"0"511"0"0,0 0 153 0 0,0 0 197 0 0,0 0 164 0 0,0 0 39 0 0,0 0-215 0 0,0 0-338 0 0,0 0-283 0 0,0 0-237 0 0,-32 6-183 0 0,-99 21-133 0 0,125-27-484 0 0,1 1-1 0 0,0 0 0 0 0,0 0 1 0 0,-1 0-1 0 0,1 0 0 0 0,0 1 1 0 0,0 0-1 0 0,0 0 0 0 0,0 1 1 0 0,1-1-1 0 0,-1 1 0 0 0,1 0 1 0 0,-1 0-1 0 0,1 1 0 0 0,0-1 1 0 0,0 1-57 0 0,-9 9 148 0 0,0-3-100 0 0,0 2 0 0 0,0-1 0 0 0,1 2 0 0 0,1-1 1 0 0,0 2-1 0 0,1-1 0 0 0,0 1 0 0 0,1 1 0 0 0,0 0 0 0 0,2 0 0 0 0,-1 1 1 0 0,2 0-1 0 0,0 0 0 0 0,1 0 0 0 0,1 1 0 0 0,1 0 0 0 0,0 0 0 0 0,1 0 1 0 0,0 0-1 0 0,2 17-48 0 0,0-31 24 0 0,1 0 0 0 0,0 1 0 0 0,0-1 1 0 0,0 0-1 0 0,0 0 0 0 0,0 0 0 0 0,1 0 1 0 0,-1 0-1 0 0,1 0 0 0 0,0 0 0 0 0,0-1 1 0 0,0 1-1 0 0,0 0 0 0 0,0-1 0 0 0,0 0 1 0 0,1 1-1 0 0,-1-1 0 0 0,1 0 0 0 0,0 0 1 0 0,0-1-1 0 0,0 1 0 0 0,0-1 0 0 0,0 1 1 0 0,0-1-1 0 0,0 0 0 0 0,0 0 0 0 0,0 0 0 0 0,0 0 1 0 0,1-1-1 0 0,-1 1 0 0 0,0-1 0 0 0,1 0 1 0 0,1 0-25 0 0,114-16 1436 0 0,-79 1-1326 0 0,-1-2-1 0 0,-1-1 1 0 0,-1-2-1 0 0,-1-2 0 0 0,0-1 1 0 0,-2-2-1 0 0,-1-1 1 0 0,-1-1-1 0 0,-1-2 1 0 0,-2-1-1 0 0,-1-2 0 0 0,-1-1 1 0 0,-2 0-1 0 0,-1-2 1 0 0,-2-1-1 0 0,-1-1 0 0 0,-2-1 1 0 0,-2 0-1 0 0,8-25-109 0 0,-19 44-144 0 0,0 0-1 0 0,-1 0 0 0 0,-1 0 0 0 0,-1-1 0 0 0,-1 1 1 0 0,0-1-1 0 0,-2 1 0 0 0,0-1 0 0 0,-1 0 1 0 0,-1 1-1 0 0,-1-1 0 0 0,-1 1 0 0 0,0 0 0 0 0,-1 0 1 0 0,-2 0-1 0 0,0 1 0 0 0,0-1 0 0 0,-2 2 1 0 0,0-1-1 0 0,-1 1 0 0 0,-1 1 0 0 0,-1 0 0 0 0,0 0 1 0 0,-1 2-1 0 0,-12-13 145 0 0,18 22 30 0 0,1 1 1 0 0,-1 0-1 0 0,0 0 1 0 0,0 0-1 0 0,0 1 0 0 0,0 0 1 0 0,0 0-1 0 0,-1 1 1 0 0,1 0-1 0 0,-1 0 1 0 0,0 1-1 0 0,0-1 1 0 0,0 2-1 0 0,1-1 0 0 0,-1 1 1 0 0,0 1-1 0 0,0-1 1 0 0,0 2-1 0 0,0-1 1 0 0,1 1-1 0 0,-1 0 0 0 0,1 0 1 0 0,-1 1-1 0 0,1 0 1 0 0,0 0-1 0 0,0 1 1 0 0,0 0-1 0 0,0 0 0 0 0,1 0 1 0 0,0 1-1 0 0,0 0 1 0 0,0 1-1 0 0,-5 5-30 0 0,-2 8 93 0 0,0 1 1 0 0,2 0-1 0 0,0 1 1 0 0,1 0-1 0 0,1 1 0 0 0,2 0 1 0 0,0 0-1 0 0,1 1 0 0 0,1 0 1 0 0,1 0-1 0 0,1 0 0 0 0,1 0 1 0 0,1 0-1 0 0,1 1 0 0 0,1-1 1 0 0,4 20-94 0 0,1-7 107 0 0,2-2 0 0 0,1 1 0 0 0,2-1 0 0 0,1 0 1 0 0,1-1-1 0 0,2-1 0 0 0,2 0 0 0 0,0-1 0 0 0,2-1 1 0 0,2-1-1 0 0,22 25-107 0 0,17 17 696 0 0,3-3 1 0 0,3-2-1 0 0,65 48-696 0 0,-76-58-169 0 0,-48-45-820 0 0,-7-7-9411 0 0,-2-4 2081 0 0</inkml:trace>
</inkml:ink>
</file>

<file path=ppt/ink/ink6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24.9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683 1 0 0 0,'0'0'315'0'0,"0"0"424"0"0,0 0-1 0 0,0 0 101 0 0,0 0 195 0 0,0 0 97 0 0,0 0-30 0 0,0 0-125 0 0,0 0-131 0 0,0 0-79 0 0,0 0-39 0 0,-12 0-44 0 0,-125 26 2158 0 0,-180 105-578 0 0,239-89-1527 0 0,100-24-700 0 0,187 26 886 0 0,-207-42-881 0 0,-1 1 1 0 0,0-1 0 0 0,0 0-1 0 0,0 1 1 0 0,0-1-1 0 0,-1 1 1 0 0,1-1 0 0 0,-1 1-1 0 0,1-1 1 0 0,-1 1 0 0 0,0 0-1 0 0,0-1 1 0 0,0 1 0 0 0,0-1-1 0 0,0 1 1 0 0,-1-1 0 0 0,1 1-1 0 0,-1 0 1 0 0,0-1 0 0 0,0 0-1 0 0,0 1 1 0 0,0-1 0 0 0,0 0-1 0 0,0 1 1 0 0,-1-1 0 0 0,1 0-1 0 0,-1 0 1 0 0,1 0 0 0 0,-1 0-1 0 0,0 0 1 0 0,0 0 0 0 0,0-1-1 0 0,0 1 1 0 0,-2 1-42 0 0,-20 23 154 0 0,-1-2 0 0 0,-2 0 0 0 0,0-2 0 0 0,-1-1 0 0 0,-14 7-154 0 0,-112 96 410 0 0,152-122-407 0 0,0 1 0 0 0,0-1 0 0 0,-1 1-1 0 0,1 0 1 0 0,1 0 0 0 0,-1 0 0 0 0,0 0 0 0 0,1 0 0 0 0,0 0-1 0 0,-1 0 1 0 0,1 1 0 0 0,1-1 0 0 0,-1 0 0 0 0,0 1 0 0 0,1-1-1 0 0,-1 1 1 0 0,1-1 0 0 0,0 0 0 0 0,1 1 0 0 0,-1-1 0 0 0,0 1-1 0 0,1-1 1 0 0,0 0 0 0 0,0 1 0 0 0,0-1 0 0 0,0 0 0 0 0,0 0-1 0 0,1 1 1 0 0,-1-1 0 0 0,1 0 0 0 0,0 0 0 0 0,0-1 0 0 0,0 1-1 0 0,0 0 1 0 0,0-1 0 0 0,1 1 0 0 0,-1-1 0 0 0,1 0 0 0 0,0 0-1 0 0,2 2-2 0 0,13 5 57 0 0,1 0-1 0 0,1-1 0 0 0,0-1 0 0 0,0 0 0 0 0,0-2 1 0 0,1 0-1 0 0,-1-2 0 0 0,1 0 0 0 0,0-1 0 0 0,0-1 0 0 0,0-1 1 0 0,0-1-1 0 0,0-1 0 0 0,0-1 0 0 0,0 0 0 0 0,18-7-56 0 0,30-19-673 0 0,-49-15-4588 0 0,-18-10-6094 0 0,-2 42 8344 0 0</inkml:trace>
</inkml:ink>
</file>

<file path=ppt/ink/ink6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25.5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112 0 2969 0 0,'0'0'3515'0'0,"0"0"-2247"0"0,0 0-778 0 0,0 0-151 0 0,0 0 147 0 0,0 0 377 0 0,0 0 333 0 0,0 0 197 0 0,-15 38-21 0 0,-50 121-200 0 0,36-29 308 0 0,27-106-1257 0 0,1 176 1128 0 0,45 95-351 0 0,39 199-853 0 0,-74-403-1184 0 0,-8-61-1865 0 0,0-1-3680 0 0,-1-20-2161 0 0</inkml:trace>
</inkml:ink>
</file>

<file path=ppt/ink/ink6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25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504 494 8306 0 0,'0'0'1231'0'0,"0"0"-428"0"0,0 0-255 0 0,0 0-20 0 0,0 0 144 0 0,0 0 151 0 0,0 0 32 0 0,-36 1-78 0 0,-114 9-153 0 0,145-10-584 0 0,0 0-1 0 0,-1 1 1 0 0,1 0 0 0 0,0 0-1 0 0,-1 0 1 0 0,1 1 0 0 0,0 0-1 0 0,0 0 1 0 0,0 0-1 0 0,0 0 1 0 0,0 1 0 0 0,1 0-1 0 0,-1 0 1 0 0,1 0-1 0 0,0 1 1 0 0,0-1 0 0 0,-3 4-40 0 0,-7 6 109 0 0,-4 2-87 0 0,0 0-1 0 0,1 1 0 0 0,1 2 1 0 0,0-1-1 0 0,1 2 1 0 0,1 0-1 0 0,1 0 1 0 0,0 1-1 0 0,2 1 1 0 0,0 0-1 0 0,2 1 1 0 0,0 0-1 0 0,1 0 1 0 0,2 1-1 0 0,0 0 1 0 0,1 0-1 0 0,2 1 1 0 0,0-1-1 0 0,1 1 0 0 0,2 9-21 0 0,1-24 66 0 0,2 0-1 0 0,-1-1 0 0 0,1 1 0 0 0,0-1 0 0 0,1 0 0 0 0,0 0 0 0 0,0 0 0 0 0,1 0 0 0 0,0-1 0 0 0,0 0 0 0 0,1 0 0 0 0,0 0 0 0 0,0 0 0 0 0,1-1 0 0 0,0 0 0 0 0,0-1 0 0 0,0 0 0 0 0,0 0 0 0 0,1 0 0 0 0,0-1 0 0 0,0 0 0 0 0,0 0 0 0 0,0-1 0 0 0,1 0 0 0 0,0-1 0 0 0,-1 0 0 0 0,1 0 0 0 0,0-1 0 0 0,0 0 0 0 0,0 0 0 0 0,0-1 0 0 0,0 0 0 0 0,0-1 0 0 0,0 0 0 0 0,-1 0 0 0 0,1-1 0 0 0,0 0 0 0 0,0-1 0 0 0,-1 0 0 0 0,0 0 0 0 0,3-2-65 0 0,21-9 247 0 0,-1-2 0 0 0,0-2 0 0 0,-1 0 0 0 0,-1-2 0 0 0,-1-2 0 0 0,-1 0 0 0 0,-1-2 0 0 0,0 0 0 0 0,-2-2 0 0 0,-1-1 0 0 0,18-28-247 0 0,-26 35 46 0 0,-1-1 0 0 0,-1-1 0 0 0,-1 0 1 0 0,-1-1-1 0 0,-1 0 0 0 0,-1-1 0 0 0,-1 0 0 0 0,-1 0 0 0 0,-1 0 1 0 0,-1-1-1 0 0,-1 0 0 0 0,-1 0 0 0 0,-2-8-46 0 0,1 2-91 0 0,-1 1-1 0 0,-2 0 1 0 0,-1 0-1 0 0,-1 0 1 0 0,-2 1-1 0 0,0-1 1 0 0,-8-18 91 0 0,4 23-117 0 0,0 0 1 0 0,-2 1-1 0 0,-1 0 0 0 0,-1 1 0 0 0,-1 0 1 0 0,-15-18 116 0 0,24 35-34 0 0,0-1 0 0 0,-1 1 0 0 0,0 0 0 0 0,0 0 0 0 0,-1 0 1 0 0,1 1-1 0 0,-1 0 0 0 0,-1 1 0 0 0,1-1 0 0 0,0 1 0 0 0,-1 1 0 0 0,0-1 1 0 0,0 1-1 0 0,0 1 0 0 0,0-1 0 0 0,-1 2 0 0 0,1-1 0 0 0,-1 1 0 0 0,1 0 1 0 0,-1 1-1 0 0,1 0 0 0 0,-1 0 0 0 0,-1 1 34 0 0,4 0-18 0 0,1 1 0 0 0,0 0-1 0 0,-1 0 1 0 0,1 0 0 0 0,0 1 0 0 0,0-1-1 0 0,0 1 1 0 0,0 0 0 0 0,1 1 0 0 0,-1-1-1 0 0,1 1 1 0 0,0 0 0 0 0,0 0 0 0 0,0 1 0 0 0,1-1-1 0 0,-1 1 1 0 0,1-1 0 0 0,0 1 0 0 0,0 0-1 0 0,1 0 1 0 0,0 0 0 0 0,-1 2 18 0 0,-28 126 22 0 0,30-105 22 0 0,2 1-1 0 0,1-1 0 0 0,1 0 1 0 0,1 1-1 0 0,2-1 1 0 0,1-1-1 0 0,1 1 0 0 0,1-1 1 0 0,1-1-1 0 0,2 0 1 0 0,8 14-44 0 0,13 13 131 0 0,2-3 1 0 0,2-1 0 0 0,2-1 0 0 0,3-2 0 0 0,1-3 0 0 0,24 18-132 0 0,92 68-215 0 0,-113-108-1800 0 0,-30-19-2272 0 0,-2-6-4605 0 0,-10 0 3168 0 0</inkml:trace>
  <inkml:trace contextRef="#ctx0" brushRef="#br0" timeOffset="4056.447">1240 571 0 0 0,'0'0'1330'0'0,"0"0"322"0"0,0 0 188 0 0,0 0-6 0 0,0 0-139 0 0,33-3-197 0 0,104-13-198 0 0,215-1 4384 0 0,-321 17-5457 0 0,64 17-679 0 0,-116-6-12279 0 0,15-10 8854 0 0</inkml:trace>
  <inkml:trace contextRef="#ctx0" brushRef="#br0" timeOffset="4318.504">1263 785 0 0 0,'0'0'794'0'0,"0"0"655"0"0,0 0 526 0 0,0 0 414 0 0,0 0 87 0 0,0 0-254 0 0,0 0-436 0 0,0 0-383 0 0,0 0-268 0 0,0 0-152 0 0,0 0-107 0 0,32-1-113 0 0,102-5-110 0 0,222-9 1377 0 0,-285 22-3994 0 0,-48-2-2549 0 0,-1 1-5004 0 0,-16-6 4577 0 0</inkml:trace>
</inkml:ink>
</file>

<file path=ppt/ink/ink6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32.7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0 362 1176 0 0,'0'0'1092'0'0,"0"0"-386"0"0,0 0-295 0 0,0 0-41 0 0,0 0 208 0 0,0 0 262 0 0,0 0 239 0 0,0 0 119 0 0,0 0 11 0 0,0 0-51 0 0,0 0-133 0 0,3 18-148 0 0,16 123 1028 0 0,-15 155 1414 0 0,-4-236 766 0 0,-1-103-3497 0 0,15-134 63 0 0,-4 139-632 0 0,2 0 0 0 0,1 1-1 0 0,2 1 1 0 0,1 0 0 0 0,2 1-1 0 0,2 1 1 0 0,23-30-19 0 0,-34 51 5 0 0,1 1-1 0 0,1 0 1 0 0,0 1 0 0 0,1 1-1 0 0,0 0 1 0 0,0 0 0 0 0,1 1-1 0 0,0 0 1 0 0,1 2 0 0 0,0-1-1 0 0,0 2 1 0 0,10-4-5 0 0,-22 9-2 0 0,1 1 0 0 0,0-1 0 0 0,-1 1 0 0 0,1-1 0 0 0,0 1 0 0 0,-1 0 0 0 0,1 0 0 0 0,0 0 1 0 0,-1 0-1 0 0,1 0 0 0 0,0 1 0 0 0,-1-1 0 0 0,1 1 0 0 0,0 0 0 0 0,-1 0 0 0 0,1 0 0 0 0,-1 0 0 0 0,0 0 0 0 0,1 1 0 0 0,-1-1 0 0 0,0 1 0 0 0,1-1 0 0 0,-1 1 0 0 0,0 0 0 0 0,0 0 0 0 0,-1 0 0 0 0,1 0 0 0 0,0 0 0 0 0,-1 0 0 0 0,1 0 0 0 0,-1 1 0 0 0,0-1 0 0 0,1 1 1 0 0,-1-1-1 0 0,0 1 0 0 0,-1-1 0 0 0,1 1 0 0 0,0-1 0 0 0,-1 1 0 0 0,0 0 0 0 0,1 0 0 0 0,-1-1 0 0 0,0 1 0 0 0,0 0 0 0 0,0-1 0 0 0,-1 1 0 0 0,1 0 0 0 0,-1-1 0 0 0,0 2 2 0 0,1 10-109 0 0,0 1 0 0 0,-1 0 0 0 0,-1-1 0 0 0,0 1 1 0 0,-1-1-1 0 0,0 0 0 0 0,-1 0 0 0 0,-1 0 0 0 0,-1 0 0 0 0,0-1 0 0 0,0 0 0 0 0,-6 9 109 0 0,-1 2-4235 0 0,9-15-3787 0 0,3-9-772 0 0</inkml:trace>
  <inkml:trace contextRef="#ctx0" brushRef="#br0" timeOffset="6789.819">1125 90 0 0 0,'0'0'156'0'0,"0"0"583"0"0,0 0 396 0 0,0 0 249 0 0,0 0 80 0 0,0 0-91 0 0,0 0-170 0 0,0 0-158 0 0,0 0-85 0 0,-2-6-9 0 0,-7-19-1 0 0,-5 18 2959 0 0,-7 15-2854 0 0,20-8-977 0 0,-26 17 147 0 0,0 1 1 0 0,2 1-1 0 0,0 2 0 0 0,1 0 1 0 0,1 2-1 0 0,0 0 0 0 0,2 2 0 0 0,1 0 1 0 0,2 2-1 0 0,0 0 0 0 0,2 0 1 0 0,0 2-1 0 0,-9 27-225 0 0,16-34 77 0 0,2 0 1 0 0,1 1-1 0 0,1-1 1 0 0,0 1-1 0 0,2 0 1 0 0,1 0-1 0 0,1 0 1 0 0,1 1-1 0 0,2 17-77 0 0,1-29 64 0 0,2 0 0 0 0,-1 0 0 0 0,2 0 0 0 0,-1-1 0 0 0,2 0 0 0 0,-1 0 0 0 0,1 0-1 0 0,1-1 1 0 0,0 0 0 0 0,1-1 0 0 0,0 0 0 0 0,0 0 0 0 0,1 0 0 0 0,0-2 0 0 0,0 1 0 0 0,1-1-1 0 0,0 0 1 0 0,0-1 0 0 0,1-1 0 0 0,-1 0 0 0 0,1 0 0 0 0,2-1-64 0 0,8 3 168 0 0,0-1-1 0 0,1-2 1 0 0,0 0-1 0 0,0-1 1 0 0,-1-1 0 0 0,1-2-1 0 0,0 0 1 0 0,0-1 0 0 0,0-2-1 0 0,7-1-167 0 0,-1-3 163 0 0,0-1 0 0 0,0-2-1 0 0,-1-1 1 0 0,0-1 0 0 0,-1-1-1 0 0,0-1 1 0 0,-1-2 0 0 0,-1-1 0 0 0,0 0-1 0 0,-2-2 1 0 0,13-12-163 0 0,-25 20 16 0 0,0 0 0 0 0,0 0 0 0 0,-1-1 0 0 0,-1 0 0 0 0,0-1 0 0 0,-1 0-1 0 0,0 0 1 0 0,0-1 0 0 0,-2 0 0 0 0,0 0 0 0 0,-1-1 0 0 0,0 0 0 0 0,-1 0 0 0 0,0 0 0 0 0,-2 0 0 0 0,1-1 0 0 0,-2 1 0 0 0,0 0-1 0 0,-1-1 1 0 0,-1 1 0 0 0,0-1 0 0 0,-1 1 0 0 0,-1-1 0 0 0,0 1 0 0 0,-1 0 0 0 0,-1 0 0 0 0,0 1 0 0 0,-1-1 0 0 0,0 1 0 0 0,-1 1-1 0 0,-1-1 1 0 0,-2-2-16 0 0,-8-5-309 0 0,-1 0 1 0 0,-1 1-1 0 0,0 1 0 0 0,-2 1 0 0 0,0 1 0 0 0,-1 1 0 0 0,0 1 0 0 0,-1 1 0 0 0,-1 1 0 0 0,0 1 0 0 0,-1 2 0 0 0,0 0 0 0 0,-1 1 0 0 0,0 2 0 0 0,0 1 0 0 0,0 1 0 0 0,-1 1 0 0 0,0 2 0 0 0,0 1 0 0 0,0 1 0 0 0,-20 2 309 0 0,27 1-761 0 0,0 0 0 0 0,0 1 0 0 0,1 1 0 0 0,0 0 0 0 0,0 2 0 0 0,0 0 0 0 0,-17 11 761 0 0,13-6-2550 0 0,1 2-1 0 0,1 1 0 0 0,0 0 0 0 0,1 2 0 0 0,-17 17 2551 0 0,15-10-840 0 0</inkml:trace>
  <inkml:trace contextRef="#ctx0" brushRef="#br0" timeOffset="7530.105">701 458 0 0 0,'0'0'1726'0'0,"0"0"143"0"0,0 0-15 0 0,0 0-180 0 0,0 0-250 0 0,0 0-182 0 0,0 0-93 0 0,0 0-50 0 0,0 0-45 0 0,0 0-87 0 0,2-2-98 0 0,83-37 4998 0 0,56-11-4466 0 0,-135 48-1390 0 0,0 0 0 0 0,-1 0 0 0 0,1 1-1 0 0,0-1 1 0 0,0 2 0 0 0,0-1 0 0 0,0 0 0 0 0,0 1-1 0 0,0 0 1 0 0,0 1 0 0 0,0 0 0 0 0,0-1-1 0 0,-1 2 1 0 0,1-1 0 0 0,0 1 0 0 0,0 0-1 0 0,-1 0 1 0 0,1 0 0 0 0,-1 1 0 0 0,0 0-1 0 0,0 0 1 0 0,0 0 0 0 0,0 1 0 0 0,0-1-1 0 0,-1 1 1 0 0,1 1 0 0 0,-1-1 0 0 0,0 0-1 0 0,2 4-10 0 0,2 6 35 0 0,1-1-1 0 0,0-1 1 0 0,1 1-1 0 0,0-1 0 0 0,1-1 1 0 0,1 0-1 0 0,0-1 0 0 0,0 0 1 0 0,1-1-1 0 0,0 0 1 0 0,0-1-1 0 0,1-1 0 0 0,13 6-34 0 0,-14-8 217 0 0,1 0-1 0 0,0-1 1 0 0,0-1-1 0 0,0 0 1 0 0,0-1 0 0 0,0 0-1 0 0,0-1 1 0 0,1-1-1 0 0,-1 0 1 0 0,0-1-1 0 0,1-1 1 0 0,-1 0 0 0 0,6-2-217 0 0,45-30 789 0 0,-62 30-793 0 0,0 0 0 0 0,1 0 0 0 0,-1-1 0 0 0,-1 1 0 0 0,1-1 0 0 0,-1 1 0 0 0,1-1 0 0 0,-1 0 0 0 0,-1 0 0 0 0,1 0 0 0 0,-1 0 0 0 0,0 0 0 0 0,0 0 0 0 0,0 0 0 0 0,-1 0 0 0 0,1-1 4 0 0,-1-1-583 0 0,0-9-1016 0 0,0 6-4850 0 0,0 9 346 0 0,0 1-3546 0 0</inkml:trace>
  <inkml:trace contextRef="#ctx0" brushRef="#br0" timeOffset="7794.099">1835 536 1832 0 0,'0'0'2452'0'0,"0"0"-1003"0"0,0 0-418 0 0,0 0 112 0 0,0 0 293 0 0,0 0 194 0 0,0 0-90 0 0,0 0-353 0 0,0 0-285 0 0,0 0-159 0 0,0 0-69 0 0,0 0-21 0 0,-2 28-67 0 0,-7 92-103 0 0,-4 165 573 0 0,1-237-1910 0 0,8-73-16079 0 0,4 18 15923 0 0</inkml:trace>
  <inkml:trace contextRef="#ctx0" brushRef="#br0" timeOffset="8051.208">1745 569 0 0 0,'0'0'1227'0'0,"0"0"309"0"0,0 0 129 0 0,0 0 36 0 0,0 0-96 0 0,0 0-238 0 0,0 0-242 0 0,0 0-102 0 0,0 0 20 0 0,0 0 36 0 0,0 0-32 0 0,0 0-56 0 0,0 0-70 0 0,18 0-93 0 0,130 3 1366 0 0,11-13-1566 0 0,-137 12-2633 0 0,-27 12-10517 0 0,0-12 7069 0 0</inkml:trace>
  <inkml:trace contextRef="#ctx0" brushRef="#br0" timeOffset="8338.73">1771 860 0 0 0,'0'0'2719'0'0,"0"0"199"0"0,0 0 47 0 0,0 0-259 0 0,0 0-456 0 0,0 0-537 0 0,0 0-484 0 0,0 0-355 0 0,0 0-269 0 0,0 0-199 0 0,34-6-127 0 0,104-17-115 0 0,-29-2-358 0 0,-88 19-2996 0 0,5 0-4534 0 0,-19 5 4 0 0</inkml:trace>
</inkml:ink>
</file>

<file path=ppt/ink/ink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48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34 0 0 0,'0'0'341'0'0,"0"0"697"0"0,0 0 334 0 0,0 0 143 0 0,0 0-62 0 0,0 0-185 0 0,0 0-193 0 0,0 0-202 0 0,-6-4-157 0 0,-19-10-99 0 0,19 10-88 0 0,6 4-74 0 0,0 0-49 0 0,0 5 288 0 0,-18 152 1297 0 0,14-115-1706 0 0,2-22-159 0 0,0 0-1 0 0,1 0 1 0 0,1 0 0 0 0,1 0-1 0 0,1 0 1 0 0,3 16-126 0 0,-3-32 49 0 0,-1 0-1 0 0,1-1 1 0 0,0 1-1 0 0,0 0 1 0 0,0-1 0 0 0,1 1-1 0 0,-1-1 1 0 0,1 0 0 0 0,0 0-1 0 0,0 0 1 0 0,0 0 0 0 0,0-1-1 0 0,0 1 1 0 0,0-1-1 0 0,1 0 1 0 0,0 0 0 0 0,-1 0-1 0 0,1 0 1 0 0,0 0 0 0 0,0-1-1 0 0,0 0 1 0 0,0 0-1 0 0,0 0 1 0 0,0 0 0 0 0,0-1-1 0 0,0 1 1 0 0,0-1 0 0 0,0 0-1 0 0,0 0 1 0 0,0-1 0 0 0,1 1-1 0 0,-1-1 1 0 0,0 0-1 0 0,0 0 1 0 0,0 0 0 0 0,-1-1-1 0 0,1 1 1 0 0,0-1 0 0 0,0 0-1 0 0,-1 0 1 0 0,1 0-1 0 0,-1-1 1 0 0,2-1-49 0 0,21-12 127 0 0,-2 0 0 0 0,0-2 0 0 0,0-1 0 0 0,-2-1 0 0 0,-1-1 0 0 0,0-1-1 0 0,-1 0 1 0 0,-2-2 0 0 0,0 0 0 0 0,-2-1 0 0 0,-1-1 0 0 0,1-4-127 0 0,-3-3 199 0 0,-13 33-134 0 0,0 0-44 0 0,0 15-261 0 0,-2 10 209 0 0,4 100 59 0 0,-2-121-13 0 0,1 1 0 0 0,1-1 0 0 0,-1 0 0 0 0,1 1 0 0 0,-1-1 0 0 0,1 0 0 0 0,0 0 0 0 0,1 0 0 0 0,-1 0 0 0 0,1-1 0 0 0,0 1-1 0 0,0-1 1 0 0,0 1 0 0 0,0-1 0 0 0,0 0 0 0 0,1 0 0 0 0,-1 0 0 0 0,1-1 0 0 0,0 1 0 0 0,0-1 0 0 0,0 0 0 0 0,0 0 0 0 0,0-1 0 0 0,1 1 0 0 0,3 0-15 0 0,1 1 105 0 0,1 0-1 0 0,-1-1 1 0 0,1 0-1 0 0,0-1 1 0 0,0 0-1 0 0,-1-1 1 0 0,1 0-1 0 0,0 0 1 0 0,0-1 0 0 0,0 0-1 0 0,-1-1 1 0 0,1 0-1 0 0,0 0 1 0 0,-1-1-1 0 0,0-1 1 0 0,0 1-1 0 0,0-2 1 0 0,0 1-1 0 0,0-1 1 0 0,-1 0 0 0 0,0-1-1 0 0,0 0 1 0 0,-1 0-1 0 0,1-1 1 0 0,-1 0-1 0 0,-1 0 1 0 0,1-1-1 0 0,-1 1 1 0 0,-1-1-1 0 0,1-1 1 0 0,-1 1-1 0 0,-1-1 1 0 0,0 0 0 0 0,0 0-1 0 0,0 0 1 0 0,1-9-105 0 0,-3 5-192 0 0,8-101 945 0 0,-10 111-1032 0 0,0 0-1 0 0,-1-1 0 0 0,1 1 1 0 0,-1 0-1 0 0,0-1 0 0 0,0 1 0 0 0,0 0 1 0 0,0 0-1 0 0,-1 0 0 0 0,0 0 0 0 0,1 0 1 0 0,-1 0-1 0 0,0 0 0 0 0,0 0 1 0 0,0 1-1 0 0,-1-1 0 0 0,1 1 0 0 0,-1 0 1 0 0,0-1 279 0 0,-8 2-8163 0 0,8 1 3081 0 0,2 0-96 0 0</inkml:trace>
</inkml:ink>
</file>

<file path=ppt/ink/ink6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47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0 785 2681 0 0,'0'0'728'0'0,"0"0"-275"0"0,0 0-242 0 0,0 0 61 0 0,0 0 252 0 0,0 0 260 0 0,0 0 200 0 0,0 0 79 0 0,0 0-26 0 0,0 0-89 0 0,0 0-72 0 0,20 31-4 0 0,66 92 78 0 0,-85-120-890 0 0,0-1 1 0 0,1 0 0 0 0,-1 1 0 0 0,1-1-1 0 0,0 0 1 0 0,0 0 0 0 0,0 0-1 0 0,0 0 1 0 0,0 0 0 0 0,0 0 0 0 0,0-1-1 0 0,1 1 1 0 0,-1-1 0 0 0,1 1-1 0 0,-1-1 1 0 0,1 0 0 0 0,-1 0 0 0 0,1 0-1 0 0,0-1 1 0 0,-1 1 0 0 0,1 0 0 0 0,0-1-1 0 0,0 0 1 0 0,-1 0 0 0 0,1 0-1 0 0,0 0 1 0 0,0 0 0 0 0,0 0 0 0 0,-1-1-1 0 0,2 1-60 0 0,8-2 370 0 0,15-4 77 0 0,-1-2-1 0 0,0 0 1 0 0,-1-1 0 0 0,1-2 0 0 0,-2 0-1 0 0,0-2 1 0 0,0-1 0 0 0,-1 0 0 0 0,-1-2-1 0 0,17-15-446 0 0,-30 24 59 0 0,62-52 154 0 0,-4-2 1 0 0,-1-4-1 0 0,-4-2 1 0 0,-3-4-1 0 0,-3-1 0 0 0,11-24-213 0 0,-61 88 12 0 0,41-58 48 0 0,4 2 0 0 0,2 3 0 0 0,50-45-60 0 0,-102 105-2 0 0,0-1 0 0 0,0 0 0 0 0,0 0 0 0 0,1 0-1 0 0,-1 1 1 0 0,0-1 0 0 0,1 1 0 0 0,-1-1-1 0 0,1 1 1 0 0,0-1 0 0 0,-1 1 0 0 0,1 0 0 0 0,0 0-1 0 0,0 0 1 0 0,-1 0 0 0 0,1 0 0 0 0,0 0 0 0 0,0 1-1 0 0,0-1 1 0 0,0 1 0 0 0,0-1 0 0 0,0 1 0 0 0,1 0-1 0 0,-1-1 1 0 0,0 1 0 0 0,0 0 0 0 0,0 1-1 0 0,0-1 1 0 0,0 0 0 0 0,0 0 0 0 0,0 1 0 0 0,0 0-1 0 0,0-1 1 0 0,0 1 0 0 0,0 0 0 0 0,0 0 0 0 0,0 0-1 0 0,0 0 1 0 0,-1 0 0 0 0,1 0 0 0 0,0 0-1 0 0,-1 1 1 0 0,1-1 0 0 0,0 2 2 0 0,3 21 89 0 0,0 0-1 0 0,-2 0 1 0 0,-1 0-1 0 0,0 1 1 0 0,-2-1-1 0 0,-1 0 1 0 0,-1 1-1 0 0,-1 1-88 0 0,-2 30 111 0 0,-2-1-1 0 0,-3 0 1 0 0,-1 0-1 0 0,-4-1 1 0 0,-1-1-1 0 0,-3 0 1 0 0,-19 36-111 0 0,21-63-25 0 0,-2-2 0 0 0,0 1 0 0 0,-1-2 1 0 0,-2-1-1 0 0,0-1 0 0 0,-1-1 0 0 0,-1 0 0 0 0,-1-2 1 0 0,-1-1-1 0 0,0-1 0 0 0,-1-1 0 0 0,-1-2 0 0 0,0 0 1 0 0,-1-2-1 0 0,0-1 0 0 0,-1-2 0 0 0,-17 3 25 0 0,31-7-139 0 0,0-1 0 0 0,0 0-1 0 0,-1-1 1 0 0,1-1 0 0 0,-1-1 0 0 0,1 0-1 0 0,-16-3 140 0 0,30 3-150 0 0,0-1 0 0 0,1 1 1 0 0,-1-1-1 0 0,0 0 0 0 0,0 0 0 0 0,0 0 0 0 0,0 0 0 0 0,1 0 0 0 0,-1 0 0 0 0,1 0 0 0 0,-1-1 0 0 0,1 1 0 0 0,-1-1 0 0 0,1 1 0 0 0,0-1 0 0 0,-1 1 0 0 0,1-1 0 0 0,0 0 0 0 0,0 0 0 0 0,0 0 0 0 0,1 1 0 0 0,-1-1 0 0 0,0 0 0 0 0,1 0 0 0 0,-1 0 0 0 0,1 0 0 0 0,0 0 0 0 0,-1 0 0 0 0,1 0 1 0 0,0 0-1 0 0,0 0 0 0 0,0 0 0 0 0,1 0 0 0 0,-1 0 0 0 0,1-1 150 0 0,21-68-8692 0 0,-5 47 4662 0 0,-2 7 1440 0 0</inkml:trace>
  <inkml:trace contextRef="#ctx0" brushRef="#br0" timeOffset="374.054">1595 590 2489 0 0,'0'0'1983'0'0,"0"0"-127"0"0,0 0 7 0 0,0 0 47 0 0,0 0-84 0 0,0 0-241 0 0,0 0-303 0 0,0 0-327 0 0,0 0-283 0 0,0 0-229 0 0,0 0-170 0 0,0 0-112 0 0,-30 34-61 0 0,-88 107-34 0 0,90-87-16 0 0,31-45 42 0 0,1-1 0 0 0,0 1 0 0 0,0-1 0 0 0,1 0-1 0 0,0 0 1 0 0,0 0 0 0 0,1-1 0 0 0,0 1 0 0 0,0-1 0 0 0,1-1-1 0 0,0 1 1 0 0,0-1 0 0 0,1-1 0 0 0,-1 1 0 0 0,1-1-1 0 0,0 0 1 0 0,1-1 0 0 0,-1 0 0 0 0,1 0 0 0 0,0-1-1 0 0,0 0 1 0 0,0-1 0 0 0,0 0 0 0 0,0 0 0 0 0,1-1 0 0 0,-1 0-1 0 0,0-1 1 0 0,1 0 0 0 0,-1 0 0 0 0,1-1 0 0 0,-1 0-1 0 0,4-2-91 0 0,-5 2 75 0 0,0 0-1 0 0,-1-1 0 0 0,1-1 0 0 0,0 1 0 0 0,-1-1 0 0 0,1 0 1 0 0,-1-1-1 0 0,0 0 0 0 0,0 0 0 0 0,0-1 0 0 0,-1 1 1 0 0,0-2-1 0 0,0 1 0 0 0,0-1 0 0 0,0 1 0 0 0,-1-1 1 0 0,0-1-1 0 0,0 1 0 0 0,-1-1 0 0 0,0 0 0 0 0,0 0 0 0 0,0 0 1 0 0,-1-1-1 0 0,0 1 0 0 0,-1-1 0 0 0,1 0 0 0 0,-1 1 1 0 0,-1-1-1 0 0,0 0 0 0 0,0 0 0 0 0,0 0 0 0 0,-1-1 1 0 0,0 1-1 0 0,-1 0 0 0 0,0-3-74 0 0,-1 4-116 0 0,-1 1 0 0 0,1 0 1 0 0,-1 0-1 0 0,0 0 0 0 0,0 0 0 0 0,-1 1 1 0 0,0-1-1 0 0,0 1 0 0 0,0 0 0 0 0,-1 0 0 0 0,1 0 1 0 0,-1 1-1 0 0,0 0 0 0 0,-1 0 0 0 0,1 0 1 0 0,-1 0-1 0 0,-1 0 116 0 0,-29-13-4287 0 0,-1 8-4992 0 0,24 8 1764 0 0</inkml:trace>
</inkml:ink>
</file>

<file path=ppt/ink/ink6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49.9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479 30 8850 0 0,'0'0'1428'0'0,"0"0"-345"0"0,0 0-208 0 0,0 0 137 0 0,0 0 224 0 0,0 0 45 0 0,0 0-214 0 0,0 0-367 0 0,0 0-323 0 0,0 0-187 0 0,0 0-68 0 0,-4 13-6 0 0,-36 222 820 0 0,-6 205-574 0 0,44-381-1750 0 0,2-59 754 0 0,0 0-197 0 0,-2-29-14459 0 0,2 22 13798 0 0</inkml:trace>
  <inkml:trace contextRef="#ctx0" brushRef="#br0" timeOffset="300.284">0 59 4017 0 0,'0'0'859'0'0,"0"0"-228"0"0,0 0 93 0 0,0 0 432 0 0,0 0 410 0 0,0 0 163 0 0,0 0-151 0 0,0 0-287 0 0,0 0-218 0 0,0 0-119 0 0,34-1-62 0 0,106-7-40 0 0,204-4 2645 0 0,-60-19-4348 0 0,-266 28-390 0 0,-4 0-2065 0 0,-2 3-5109 0 0,-7 0 1409 0 0</inkml:trace>
  <inkml:trace contextRef="#ctx0" brushRef="#br0" timeOffset="740.418">785 604 3193 0 0,'0'0'1775'0'0,"0"0"-980"0"0,0 0-514 0 0,0 0 124 0 0,0 0 494 0 0,0 0 454 0 0,0 0 166 0 0,0 0-129 0 0,0 0-335 0 0,0 0-306 0 0,0 0-116 0 0,0 0-30 0 0,0 0-11 0 0,-2 23-19 0 0,-7 107 370 0 0,-13 37 252 0 0,17-159-3023 0 0,2-16-10630 0 0,3 5 8791 0 0</inkml:trace>
  <inkml:trace contextRef="#ctx0" brushRef="#br0" timeOffset="1003.656">564 601 4905 0 0,'0'0'1087'0'0,"0"0"-255"0"0,0 0 155 0 0,0 0 369 0 0,0 0 207 0 0,0 0-74 0 0,0 0-254 0 0,0 0-263 0 0,0 0-207 0 0,0 0-171 0 0,33-1-164 0 0,102-1-151 0 0,38 1-474 0 0,-143 1-4235 0 0,3 0-4346 0 0,-29 0 5683 0 0</inkml:trace>
  <inkml:trace contextRef="#ctx0" brushRef="#br0" timeOffset="1255.949">566 925 1728 0 0,'0'0'979'0'0,"0"0"100"0"0,0 0 415 0 0,0 0 329 0 0,0 0 97 0 0,0 0-218 0 0,0 0-383 0 0,0 0-362 0 0,31 1-264 0 0,103 3-221 0 0,-7-23-88 0 0,-118 17-587 0 0,55-9-1170 0 0,-21 1-6521 0 0,-30 6 2814 0 0</inkml:trace>
</inkml:ink>
</file>

<file path=ppt/ink/ink6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53.8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140 128 3089 0 0,'0'0'940'0'0,"0"0"-263"0"0,0 0-119 0 0,0 0 151 0 0,0 0 277 0 0,0 0 202 0 0,0 0 11 0 0,0 0-175 0 0,0 0-262 0 0,0 0-224 0 0,-18 38-131 0 0,-55 121-79 0 0,43-57 121 0 0,28-81-344 0 0,-13 284 759 0 0,14-292-839 0 0,1 0 0 0 0,0 0-1 0 0,1 0 1 0 0,1-1 0 0 0,0 1 0 0 0,1 0 0 0 0,0-1-1 0 0,1 1 1 0 0,0-1 0 0 0,1 0 0 0 0,0 0-1 0 0,1-1 1 0 0,1 0 0 0 0,-1 0 0 0 0,2 0 0 0 0,-1-1-1 0 0,2 0 1 0 0,-1 0 0 0 0,1-1 0 0 0,1 0 0 0 0,0-1-1 0 0,8 6-24 0 0,-12-11 78 0 0,0-1 0 0 0,0 0 0 0 0,1 0 0 0 0,-1 0 0 0 0,0-1 0 0 0,1 0 0 0 0,-1 0 0 0 0,1-1 0 0 0,-1 0 0 0 0,1 0 0 0 0,-1 0 0 0 0,1-1 0 0 0,-1 0 0 0 0,0 0 0 0 0,1-1 0 0 0,-1 0 0 0 0,0 0 0 0 0,0 0 0 0 0,0-1 0 0 0,0 0 0 0 0,0 0 0 0 0,4-3-78 0 0,108-98 1215 0 0,-113 98-1204 0 0,31-35 154 0 0,-1-1-1 0 0,-3-2 1 0 0,-2-2-1 0 0,-1 0 1 0 0,-3-2-1 0 0,14-34-164 0 0,-23 42 14 0 0,-1-1 0 0 0,-2-1 0 0 0,-2 0 0 0 0,-1-1 0 0 0,-3 0-1 0 0,-1 0 1 0 0,-3 0 0 0 0,-1-1 0 0 0,-2 0 0 0 0,-2-9-14 0 0,0 50 0 0 0,-20-63 24 0 0,20 67-37 0 0,-1-1 0 0 0,1 1 0 0 0,-1-1 0 0 0,1 1 0 0 0,-1 0 1 0 0,1-1-1 0 0,0 1 0 0 0,-1 0 0 0 0,1 0 0 0 0,0 0 0 0 0,0 0 0 0 0,0 0 0 0 0,0 0 0 0 0,0 1 1 0 0,0-1-1 0 0,0 0 0 0 0,0 1 0 0 0,0-1 0 0 0,0 0 0 0 0,1 1 0 0 0,-1-1 0 0 0,0 1 0 0 0,1-1 0 0 0,0 1 1 0 0,-1-1-1 0 0,1 1 0 0 0,0-1 0 0 0,0 1 0 0 0,0 0 0 0 0,0 0 13 0 0,-1 1-14 0 0,-22 79 36 0 0,4 1 1 0 0,4 0 0 0 0,3 2 0 0 0,4-1 0 0 0,3 1 0 0 0,5 15-23 0 0,3-60-10 0 0,1 1 0 0 0,3-1-1 0 0,1 0 1 0 0,1-1 0 0 0,3 0 0 0 0,1 0 0 0 0,2-2 0 0 0,8 14 10 0 0,-8-28-1025 0 0,-8-20-3190 0 0,0-7-5421 0 0,-5 4 6397 0 0</inkml:trace>
  <inkml:trace contextRef="#ctx0" brushRef="#br0" timeOffset="287.024">1071 720 5481 0 0,'0'0'1406'0'0,"0"0"-187"0"0,0 0 192 0 0,0 0 305 0 0,0 0 118 0 0,0 0-191 0 0,0 0-444 0 0,-10 34-423 0 0,-30 103-319 0 0,24-16 105 0 0,18-89-506 0 0,-2-24-212 0 0,6 55 343 0 0,19-31-3534 0 0,-9-35-8654 0 0,-14-1 9558 0 0</inkml:trace>
  <inkml:trace contextRef="#ctx0" brushRef="#br0" timeOffset="541.188">745 750 0 0 0,'0'0'383'0'0,"0"0"754"0"0,0 0 181 0 0,0 0 82 0 0,0 0 35 0 0,0 0-60 0 0,36 1-185 0 0,112 4-239 0 0,65-16 1300 0 0,-172 5-2349 0 0,25-7-907 0 0,-44 7-1729 0 0,-2 0-3506 0 0,-15 5 4877 0 0</inkml:trace>
  <inkml:trace contextRef="#ctx0" brushRef="#br0" timeOffset="809.159">767 1137 0 0 0,'0'0'970'0'0,"0"0"773"0"0,0 0 316 0 0,0 0 24 0 0,0 0-108 0 0,0 0-217 0 0,34-2-298 0 0,107-7-259 0 0,-42-14 577 0 0,84-25-238 0 0,-58 19-5418 0 0,-95 25-3622 0 0,-23 4 2311 0 0</inkml:trace>
  <inkml:trace contextRef="#ctx0" brushRef="#br0" timeOffset="1543.985">1456 908 4105 0 0,'0'0'1796'0'0,"0"0"-293"0"0,0 0-6 0 0,0 0 107 0 0,0 0-53 0 0,0 0-253 0 0,0 0-389 0 0,0 0-311 0 0,0 0-176 0 0,0 0-39 0 0,0 0-48 0 0,0 0-51 0 0,0 0-16 0 0,20 0-44 0 0,127 0 253 0 0,5 0-473 0 0,-151 1-4 0 0,-1-1 0 0 0,1 0 0 0 0,-1 0 0 0 0,1 1 0 0 0,0-1 0 0 0,-1 0 0 0 0,1 0 0 0 0,0 0 0 0 0,-1 1 0 0 0,1-1-1 0 0,0 0 1 0 0,-1 0 0 0 0,1 0 0 0 0,0 0 0 0 0,-1-1 0 0 0,1 1 0 0 0,0 0 0 0 0,-1 0 0 0 0,1 0 0 0 0,0 0 0 0 0,-1-1 0 0 0,1 1-1 0 0,-1 0 1 0 0,1 0 0 0 0,0-1 0 0 0,-1 1 0 0 0,1-1 0 0 0,-1 1 0 0 0,1 0 0 0 0,-1-1 0 0 0,1 1 0 0 0,-1-1 0 0 0,1 1-1 0 0,-1-1 1 0 0,0 0 0 0 0,1 1 0 0 0,-1-1 0 0 0,0 1 0 0 0,1-1 0 0 0,-1 0 0 0 0,0 1 0 0 0,0-1 0 0 0,0 0 0 0 0,0 1 0 0 0,1-1-1 0 0,-1 0 1 0 0,0 1 0 0 0,0-1 0 0 0,0 0 0 0 0,0 1 0 0 0,-1-1 0 0 0,1 0 0 0 0,0 1 0 0 0,0-1 0 0 0,0 0 0 0 0,0 1 0 0 0,-1-1-1 0 0,1 1 1 0 0,0-1 0 0 0,-31-30 152 0 0,-70-32-119 0 0,29 45 253 0 0,71 18-245 0 0,1 0-33 0 0,-2 22-192 0 0,-8 272 32 0 0,9-228-264 0 0,2-65 428 0 0,0-1-1 0 0,0 0 1 0 0,1 1 0 0 0,-1-1-1 0 0,0 1 1 0 0,0-1 0 0 0,0 0-1 0 0,0 0 1 0 0,0 0 0 0 0,1 0-1 0 0,-1 0 1 0 0,0 0 0 0 0,0 0-1 0 0,0 0 1 0 0,0 0-1 0 0,0-1 1 0 0,1 1 0 0 0,-1 0-1 0 0,0-1 1 0 0,0 1 0 0 0,0-1-1 0 0,0 1 1 0 0,0-1 0 0 0,0 1-1 0 0,0-1 1 0 0,0 0 0 0 0,0 1-1 0 0,0-1 1 0 0,-1 0 0 0 0,1 0-1 0 0,0 0-11 0 0,145-170 1029 0 0,-104 115-1187 0 0,-12 3-1774 0 0,-20 32-5151 0 0,-7 17 2251 0 0,-3 4 426 0 0</inkml:trace>
  <inkml:trace contextRef="#ctx0" brushRef="#br0" timeOffset="1817.912">2016 805 5129 0 0,'0'0'1287'0'0,"0"0"-619"0"0,0 0-93 0 0,0 0 395 0 0,0 0 422 0 0,0 0 225 0 0,0 0-98 0 0,0 0-318 0 0,0 0-314 0 0,0 0-231 0 0,0 0-147 0 0,0 0-106 0 0,0 0-94 0 0,-3 33-95 0 0,-7 103-78 0 0,-1-43-56 0 0,9-26-931 0 0,2-47-1776 0 0,2-19-2735 0 0,4-1-1102 0 0,-5 0 4216 0 0</inkml:trace>
  <inkml:trace contextRef="#ctx0" brushRef="#br0" timeOffset="2073.721">2001 743 4657 0 0,'0'0'1080'0'0,"0"0"-428"0"0,0 0 38 0 0,0 0 347 0 0,0 0 282 0 0,0 0 44 0 0,0 0-205 0 0,0 0-233 0 0,0 0-195 0 0,0 0-146 0 0,0 0-104 0 0,0 0-93 0 0,30 3-79 0 0,93 9-65 0 0,-3-9-323 0 0,-102-5-131 0 0,-10 1-2111 0 0,0 0-6868 0 0,-8 1 5380 0 0</inkml:trace>
  <inkml:trace contextRef="#ctx0" brushRef="#br0" timeOffset="2245.982">1995 1000 0 0 0,'0'0'56'0'0,"0"0"1392"0"0,0 0 129 0 0,0 0 319 0 0,0 0 169 0 0,0 0-121 0 0,0 0-424 0 0,0 0-448 0 0,0 0-367 0 0,0 0-273 0 0,0 0-168 0 0,197 19-152 0 0,-171-27-120 0 0,-2 1-232 0 0,-2 0-416 0 0,0 3-1033 0 0,-9-3-1832 0 0,-4 3-3456 0 0</inkml:trace>
</inkml:ink>
</file>

<file path=ppt/ink/ink6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52.5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0 177 440 0 0,'0'0'1250'0'0,"0"0"-273"0"0,0 0 171 0 0,0 0 417 0 0,0 0 329 0 0,0 0 71 0 0,0 0-228 0 0,0 0-261 0 0,0 0-225 0 0,0 0-175 0 0,0 0-140 0 0,0 0-103 0 0,34-3-99 0 0,107-13-88 0 0,130-16 1928 0 0,-143 28-2685 0 0,-110-3-2464 0 0,-15 0-7746 0 0,-3 6 2826 0 0</inkml:trace>
  <inkml:trace contextRef="#ctx0" brushRef="#br0" timeOffset="274.249">232 0 6857 0 0,'0'0'1403'0'0,"0"0"-442"0"0,0 0-80 0 0,0 0 254 0 0,0 0 280 0 0,0 0 119 0 0,-3 31-167 0 0,-8 97-330 0 0,18 29 374 0 0,1-98-1141 0 0,-5-26-2676 0 0,2 33-8091 0 0,-5-65 5129 0 0</inkml:trace>
</inkml:ink>
</file>

<file path=ppt/ink/ink6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2:58.3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0 336 984 0 0,'0'0'1565'0'0,"0"0"-300"0"0,0 0-175 0 0,0 0-22 0 0,0 0 34 0 0,0 0-29 0 0,0 0-49 0 0,0 0-62 0 0,0 0-2 0 0,0 0 4 0 0,0 0-40 0 0,0 0-38 0 0,0 0-41 0 0,28 0-24 0 0,91 0-40 0 0,219-33 2356 0 0,-141 18-3070 0 0,-188 15 577 0 0,7 0-5176 0 0,-21 0-7174 0 0,1 0 7782 0 0</inkml:trace>
  <inkml:trace contextRef="#ctx0" brushRef="#br0" timeOffset="263.118">120 615 1800 0 0,'0'0'1803'0'0,"0"0"-650"0"0,0 0 112 0 0,0 0 573 0 0,0 0 374 0 0,0 0-24 0 0,0 0-413 0 0,0 0-498 0 0,0 0-370 0 0,34-1-251 0 0,110-5-165 0 0,11-20 273 0 0,-6 3-1292 0 0,-99 16-3311 0 0,-1 1-5291 0 0,-35 6 4498 0 0</inkml:trace>
  <inkml:trace contextRef="#ctx0" brushRef="#br0" timeOffset="611.906">1298 1 4681 0 0,'0'0'1295'0'0,"0"0"-428"0"0,0 0-203 0 0,0 0 216 0 0,0 0 314 0 0,0 0 186 0 0,0 0-54 0 0,0 0-266 0 0,0 0-277 0 0,0 0-201 0 0,0 0-104 0 0,-8 32-7 0 0,-25 103 2 0 0,24-48 381 0 0,9-56-578 0 0,3 16-164 0 0,-3 0 0 0 0,-2 0 0 0 0,-2-1 1 0 0,-2 1-1 0 0,-2-1 0 0 0,-2 0 0 0 0,-15 42-112 0 0,-23-7-1492 0 0,41-75 579 0 0,3-2-1158 0 0,-2-3-2165 0 0,6-1 1144 0 0,0 0-240 0 0,0 0 419 0 0</inkml:trace>
  <inkml:trace contextRef="#ctx0" brushRef="#br0" timeOffset="885.613">849 74 2016 0 0,'0'0'2580'0'0,"0"0"-1060"0"0,0 0-385 0 0,0 0 212 0 0,0 0 323 0 0,0 0 159 0 0,0 0-159 0 0,0 0-326 0 0,0 0-301 0 0,34-6-209 0 0,109-18-148 0 0,-27 17 377 0 0,125 3 940 0 0,-137 4-3488 0 0,4 1-6442 0 0,-103-1 2738 0 0,-3 3-950 0 0</inkml:trace>
  <inkml:trace contextRef="#ctx0" brushRef="#br0" timeOffset="1253.408">1493 645 4833 0 0,'0'0'2667'0'0,"0"0"-1418"0"0,0 0-648 0 0,0 0 79 0 0,0 0 280 0 0,0 0 229 0 0,0 0-4 0 0,0 0-225 0 0,0 0-229 0 0,0 0-168 0 0,0 0-110 0 0,0 0-78 0 0,0 0-77 0 0,1 29-68 0 0,3 130 92 0 0,-3-74-553 0 0,-8-81-3787 0 0,-1-9-8119 0 0,8 2 11227 0 0</inkml:trace>
  <inkml:trace contextRef="#ctx0" brushRef="#br0" timeOffset="1531.071">1444 582 4849 0 0,'0'0'1480'0'0,"0"0"-406"0"0,0 0-33 0 0,0 0 174 0 0,0 0 118 0 0,0 0-97 0 0,0 0-239 0 0,0 0-207 0 0,0 0-157 0 0,0 0-84 0 0,0 0-79 0 0,0 0-58 0 0,30 2-71 0 0,95 6-87 0 0,-5 0 102 0 0,-109-8-894 0 0,8 1 272 0 0,-15 2-3342 0 0,-2 2-3310 0 0,-2-2 1218 0 0</inkml:trace>
  <inkml:trace contextRef="#ctx0" brushRef="#br0" timeOffset="1822.341">1504 778 0 0 0,'0'0'664'0'0,"0"0"800"0"0,0 0 385 0 0,0 0 319 0 0,0 0-15 0 0,0 0-281 0 0,0 0-504 0 0,0 0-415 0 0,0 0-313 0 0,0 0-216 0 0,0 0-160 0 0,0 0-144 0 0,206-8-128 0 0,-185 1-232 0 0,3 7-456 0 0,-2-4-1169 0 0,-8 0-2079 0 0,-4 4-3242 0 0</inkml:trace>
</inkml:ink>
</file>

<file path=ppt/ink/ink6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3:07.81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1973 0 0 0,'0'0'355'0'0,"0"0"509"0"0,0 0 196 0 0,0 0 11 0 0,0 0-23 0 0,0 0-52 0 0,25-27-41 0 0,78-86-29 0 0,77-72 3584 0 0,247-304 1069 0 0,143-165-4155 0 0,-526 607-1330 0 0,5-4 40 0 0,-2-2 0 0 0,-2-2 0 0 0,6-15-134 0 0,-14 10 479 0 0,-17 41-379 0 0,-5 8 1009 0 0,-52 37-846 0 0,15-12-210 0 0,-1-1 0 0 0,-1-2 0 0 0,0 0-1 0 0,0-1 1 0 0,-1-2 0 0 0,0 0 0 0 0,0-2 0 0 0,-1-1-1 0 0,1 0 1 0 0,-1-2 0 0 0,-1-2 0 0 0,-11 0-53 0 0,-5 3 474 0 0,43-4-450 0 0,0 0-34 0 0,0 0-44 0 0,8 14-276 0 0,22 10 340 0 0,1-2 1 0 0,0-1-1 0 0,2-2 1 0 0,1-1-1 0 0,0-2 1 0 0,1-1-1 0 0,0-2 1 0 0,1-1 0 0 0,0-2-1 0 0,13 1-10 0 0,14 3-92 0 0,-62-13 104 0 0,-1-1 40 0 0,0 0 4 0 0,0 0 31 0 0,0 0 54 0 0,0 0 30 0 0,0 0 50 0 0,-46-30 494 0 0,-109-143-700 0 0,65 93-2553 0 0,80 75 733 0 0,8 5-3087 0 0,2 1-4567 0 0,0 2 4697 0 0</inkml:trace>
  <inkml:trace contextRef="#ctx0" brushRef="#br0" timeOffset="357.719">2097 70 7818 0 0,'0'0'1517'0'0,"0"0"-536"0"0,0 0-277 0 0,0 0 139 0 0,0 0 271 0 0,0 0 155 0 0,0 0-96 0 0,0 0-230 0 0,0 0-275 0 0,0 0-224 0 0,0 0-156 0 0,0 0-103 0 0,0 0-60 0 0,-15 5-22 0 0,-48 18-3 0 0,12 26 69 0 0,40-35-151 0 0,1 1-1 0 0,0 0 1 0 0,0 0 0 0 0,2 1 0 0 0,0 0-1 0 0,1 1 1 0 0,0 0 0 0 0,2 0 0 0 0,0 0-1 0 0,1 1 1 0 0,0-1 0 0 0,2 1-1 0 0,0 0 1 0 0,1 0 0 0 0,0 0 0 0 0,2 0-1 0 0,1 10-17 0 0,0-21 19 0 0,-1 0-1 0 0,1 0 1 0 0,0 0 0 0 0,0 0-1 0 0,1-1 1 0 0,0 1-1 0 0,0-1 1 0 0,1 0-1 0 0,0 0 1 0 0,0 0-1 0 0,0 0 1 0 0,1-1-1 0 0,0 1 1 0 0,0-1 0 0 0,0 0-1 0 0,0-1 1 0 0,1 1-1 0 0,0-1 1 0 0,0 0-1 0 0,0-1 1 0 0,0 0-1 0 0,1 0 1 0 0,-1 0 0 0 0,1 0-1 0 0,1-1-18 0 0,5 2 166 0 0,0-1 0 0 0,0 0 1 0 0,0-1-1 0 0,1-1 0 0 0,-1 0 0 0 0,1-1 0 0 0,0 0 0 0 0,-1-1 1 0 0,1 0-1 0 0,-1-1 0 0 0,0-1 0 0 0,10-3-166 0 0,7-3 143 0 0,-1-2 0 0 0,-1 0 0 0 0,0-2 0 0 0,0-1 0 0 0,-2-2 0 0 0,0 0 0 0 0,0-2 0 0 0,-2 0 0 0 0,0-2 0 0 0,-1-1-1 0 0,-2 0 1 0 0,0-2 0 0 0,-1-1 0 0 0,-1 0 0 0 0,-1-1 0 0 0,-2-1 0 0 0,5-11-143 0 0,-18 33-200 0 0,-1 0 1 0 0,0 0-1 0 0,0-1 1 0 0,-1 1-1 0 0,1-1 1 0 0,-1 1-1 0 0,0-1 1 0 0,0 0-1 0 0,-1 1 1 0 0,1-1-1 0 0,-1 0 0 0 0,0 1 1 0 0,0-1-1 0 0,-1 0 1 0 0,0 0-1 0 0,1 1 1 0 0,-1-1-1 0 0,-1 1 1 0 0,1-1-1 0 0,-1 1 0 0 0,0-1 1 0 0,0 1-1 0 0,0 0 1 0 0,0 0-1 0 0,-1 0 1 0 0,0 0-1 0 0,1 0 1 0 0,-1 0-1 0 0,-1 1 0 0 0,0-1 200 0 0,-55-36-10238 0 0,37 31 2830 0 0</inkml:trace>
  <inkml:trace contextRef="#ctx0" brushRef="#br0" timeOffset="624.271">1527 250 7386 0 0,'0'0'917'0'0,"0"0"94"0"0,0 0 503 0 0,0 0 501 0 0,0 0 204 0 0,0 0-231 0 0,0 0-462 0 0,0 0-359 0 0,36 4-203 0 0,119 15-140 0 0,137 18 2428 0 0,299-23-1375 0 0,-464-14-1838 0 0,439-22-2239 0 0,-556 22 1808 0 0,77 0-2388 0 0,-32 0-7151 0 0,-40 0-1465 0 0</inkml:trace>
  <inkml:trace contextRef="#ctx0" brushRef="#br0" timeOffset="2355.663">2515 151 0 0 0,'9'-34'751'0'0,"-21"12"11365"0"0,-36-26-8408 0 0,-45 8-2963 0 0,-73 33-66 0 0,143 11-728 0 0,0 1 1 0 0,0 0 0 0 0,1 2 0 0 0,0 0 0 0 0,1 2-1 0 0,0 0 1 0 0,-5 4 48 0 0,-2 7-1145 0 0,19-1-7279 0 0,9-14 332 0 0</inkml:trace>
</inkml:ink>
</file>

<file path=ppt/ink/ink6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3:21.1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0 318 7418 0 0,'0'0'2107'0'0,"0"0"-682"0"0,0 0-327 0 0,0 0 120 0 0,0 0 127 0 0,0 0-26 0 0,0 0-249 0 0,0 0-294 0 0,33-3-212 0 0,102-7-115 0 0,71 11 786 0 0,-165 0-1149 0 0,241-16-461 0 0,-236 3-945 0 0,-20-3-5639 0 0,-25 13 4448 0 0,-1 1-3065 0 0,0 1 2207 0 0</inkml:trace>
  <inkml:trace contextRef="#ctx0" brushRef="#br0" timeOffset="365.787">52 531 1344 0 0,'0'0'2195'0'0,"0"0"-207"0"0,0 0 131 0 0,0 0 233 0 0,0 0 82 0 0,0 0-239 0 0,0 0-477 0 0,0 0-479 0 0,0 0-362 0 0,36 4-238 0 0,117 10-149 0 0,39-14 516 0 0,140-7-2354 0 0,-305 11-1244 0 0,-15-2-752 0 0,-1 0-3891 0 0,-8-2 1158 0 0</inkml:trace>
  <inkml:trace contextRef="#ctx0" brushRef="#br0" timeOffset="726.771">468 1 304 0 0,'0'0'2486'0'0,"0"0"-231"0"0,0 0-21 0 0,0 0 60 0 0,0 0-170 0 0,0 0-442 0 0,0 0-639 0 0,0 0-495 0 0,0 0-212 0 0,0 0 20 0 0,0 0 149 0 0,0 0 189 0 0,0 0 102 0 0,4 8 8 0 0,-1 1-558 0 0,31 36 961 0 0,219 74 1349 0 0,-230-108-2525 0 0,-1 2 1 0 0,0 0-1 0 0,-1 1 0 0 0,-1 1 1 0 0,0 1-1 0 0,-1 1 0 0 0,0 1-31 0 0,2 1-28 0 0,-20-18 28 0 0,1 1 0 0 0,-1 0-1 0 0,0 1 1 0 0,0-1 0 0 0,1 0 0 0 0,-1 0 0 0 0,-1 0 0 0 0,1 1 0 0 0,0-1-1 0 0,0 0 1 0 0,-1 1 0 0 0,0-1 0 0 0,1 1 0 0 0,-1-1 0 0 0,0 1 0 0 0,0-1 0 0 0,0 0-1 0 0,-1 1 1 0 0,1-1 0 0 0,0 1 0 0 0,-1-1 0 0 0,0 0 0 0 0,1 1 0 0 0,-1-1-1 0 0,0 0 1 0 0,0 1 0 0 0,-1-1 0 0 0,1 0 0 0 0,0 0 0 0 0,-1 0 0 0 0,1 0-1 0 0,-1 0 1 0 0,1-1 0 0 0,-1 1 0 0 0,0 0 0 0 0,0-1 0 0 0,0 1 0 0 0,0-1 0 0 0,-1 1 0 0 0,-212 141 202 0 0,164-106-159 0 0,1 2 0 0 0,2 3 1 0 0,-38 42-44 0 0,22-18-2053 0 0,58-59-1812 0 0,2-6-3890 0 0,4-1-1560 0 0</inkml:trace>
</inkml:ink>
</file>

<file path=ppt/ink/ink6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3:25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440 516 0 0 0,'0'0'1768'0'0,"0"0"269"0"0,0 0 274 0 0,0 0 188 0 0,0 0-134 0 0,0 0-393 0 0,0 0-476 0 0,0 0-435 0 0,0 0-325 0 0,0 0-192 0 0,0 8-100 0 0,9 298 1829 0 0,13-119-2320 0 0,-20-117-2338 0 0,-12-63-2525 0 0,4-7-2031 0 0,4 0 4579 0 0,2 0-499 0 0</inkml:trace>
  <inkml:trace contextRef="#ctx0" brushRef="#br0" timeOffset="356.317">0 494 0 0 0,'0'0'1346'0'0,"0"0"-205"0"0,0 0 63 0 0,0 0 313 0 0,0 0 353 0 0,0 0 219 0 0,0 0-104 0 0,0 0-377 0 0,0 0-348 0 0,0 0-233 0 0,0 0-125 0 0,0 0-55 0 0,32-14-51 0 0,104-44-68 0 0,-27 34 500 0 0,218-5 365 0 0,-288 27-2116 0 0,32-2-462 0 0,-48 3-3853 0 0,-1 1-4238 0 0,-17 0 3357 0 0</inkml:trace>
  <inkml:trace contextRef="#ctx0" brushRef="#br0" timeOffset="759.99">768 895 2104 0 0,'0'0'1546'0'0,"0"0"-142"0"0,0 0 34 0 0,0 0 106 0 0,0 0 69 0 0,0 0-132 0 0,0 0-259 0 0,0 0-260 0 0,0 0-238 0 0,0 0-175 0 0,0 0-102 0 0,0 0-60 0 0,1 28-46 0 0,7 132 143 0 0,-2-94 661 0 0,0-17-3534 0 0,-5-17-9403 0 0,-1-32 8582 0 0</inkml:trace>
  <inkml:trace contextRef="#ctx0" brushRef="#br0" timeOffset="1018.196">591 899 1256 0 0,'0'0'1023'0'0,"0"0"-73"0"0,0 0 285 0 0,0 0 418 0 0,0 0 242 0 0,0 0-58 0 0,0 0-258 0 0,0 0-282 0 0,0 0-270 0 0,32-3-253 0 0,100-10-226 0 0,100-19-16 0 0,-208 29-2161 0 0,-8 3-7099 0 0,-15 0 8353 0 0,4 0-4499 0 0</inkml:trace>
  <inkml:trace contextRef="#ctx0" brushRef="#br0" timeOffset="1293.475">586 1245 0 0 0,'0'0'1654'0'0,"0"0"-37"0"0,0 0 314 0 0,0 0 326 0 0,0 0 125 0 0,0 0-190 0 0,0 0-434 0 0,0 0-460 0 0,0 0-422 0 0,32 0-297 0 0,102-4-221 0 0,13-18-342 0 0,-98 11-2012 0 0,-17 3-4280 0 0,-28 7 4853 0 0,6-1-5800 0 0</inkml:trace>
  <inkml:trace contextRef="#ctx0" brushRef="#br0" timeOffset="8271.983">1333 969 912 0 0,'0'0'2578'0'0,"0"0"-924"0"0,0 0-479 0 0,0 0-10 0 0,0 0 324 0 0,0 0 302 0 0,0 0 28 0 0,0 0-206 0 0,0 0-334 0 0,0 0-277 0 0,0 0-159 0 0,30-6-111 0 0,95-19-65 0 0,146-24 1755 0 0,-193 35-2516 0 0,-45 12-5612 0 0,-32 3-551 0 0,-1 1 2045 0 0,0-1-660 0 0</inkml:trace>
  <inkml:trace contextRef="#ctx0" brushRef="#br0" timeOffset="8981.97">1953 1138 0 0 0,'0'0'1618'0'0,"0"0"501"0"0,0 0 292 0 0,0 0-56 0 0,0 0-258 0 0,0 0-261 0 0,0 0-232 0 0,0 0-206 0 0,0 0-176 0 0,0 0-154 0 0,18-11-161 0 0,57-39-153 0 0,-12-17 731 0 0,93-113 80 0 0,-117 133-1430 0 0,1 1 0 0 0,3 2 0 0 0,40-32-135 0 0,-77 70-12 0 0,0 1 0 0 0,0 0 0 0 0,0 1 0 0 0,1 0 0 0 0,0 0 0 0 0,0 0 0 0 0,0 1 0 0 0,0 0 0 0 0,1 0 1 0 0,-1 0-1 0 0,1 1 0 0 0,-1 1 0 0 0,4-1 12 0 0,-9 3-13 0 0,-1 1 1 0 0,1 0 0 0 0,0 0-1 0 0,-1 0 1 0 0,1 0 0 0 0,-1 0-1 0 0,0 0 1 0 0,1 0 0 0 0,-1 1-1 0 0,0-1 1 0 0,0 0 0 0 0,-1 1-1 0 0,1-1 1 0 0,0 0 0 0 0,-1 1-1 0 0,0-1 1 0 0,1 1-1 0 0,-1-1 1 0 0,0 1 0 0 0,0-1-1 0 0,0 1 1 0 0,-1-1 0 0 0,1 1-1 0 0,-1-1 1 0 0,1 1 0 0 0,-1 0 12 0 0,1 5-2 0 0,-18 117 38 0 0,15-114-36 0 0,0 0 1 0 0,1 1-1 0 0,0-1 0 0 0,0 1 1 0 0,1 0-1 0 0,1 0 0 0 0,0-1 0 0 0,1 1 1 0 0,0 2-1 0 0,0-12 2 0 0,0 1 1 0 0,-1-1-1 0 0,1 1 0 0 0,0-1 1 0 0,1 1-1 0 0,-1-1 0 0 0,0 0 1 0 0,1 0-1 0 0,-1 0 0 0 0,1 1 1 0 0,0-2-1 0 0,0 1 1 0 0,0 0-1 0 0,0 0 0 0 0,0 0 1 0 0,0-1-1 0 0,0 1 0 0 0,1-1 1 0 0,-1 0-1 0 0,0 0 0 0 0,1 0 1 0 0,-1 0-1 0 0,1 0 1 0 0,-1 0-1 0 0,1 0 0 0 0,0-1 1 0 0,-1 0-1 0 0,1 1 0 0 0,-1-1 1 0 0,1 0-1 0 0,0 0 1 0 0,-1 0-1 0 0,1-1 0 0 0,0 1 1 0 0,2-1-3 0 0,89-38 248 0 0,188-206-139 0 0,-276 240-125 0 0,0-1 0 0 0,0 2 0 0 0,1-1 0 0 0,-1 1 0 0 0,1 0 1 0 0,0 0-1 0 0,0 1 0 0 0,0-1 0 0 0,1 2 0 0 0,-1-1 0 0 0,1 1 0 0 0,4-1 16 0 0,-1 44-127 0 0,-11 294 388 0 0,24-191-187 0 0,-24-139-62 0 0,0 7-1872 0 0,-8-18-9395 0 0,3 2 1496 0 0</inkml:trace>
  <inkml:trace contextRef="#ctx0" brushRef="#br0" timeOffset="14426.392">3658 476 392 0 0,'0'0'1592'0'0,"0"0"-590"0"0,0 0-157 0 0,0 0 246 0 0,0 0 388 0 0,0 0 262 0 0,0 0-8 0 0,0 0-211 0 0,0 0-296 0 0,0 0-261 0 0,0 0-186 0 0,-2-6-124 0 0,-5-19-83 0 0,-20 19 1304 0 0,-52 65-1345 0 0,67-49-526 0 0,-1 1 1 0 0,2 0-1 0 0,-1 0 0 0 0,1 1 0 0 0,1 0 1 0 0,0 1-1 0 0,1 0 0 0 0,1 1 1 0 0,0 0-1 0 0,0 0 0 0 0,2 1 0 0 0,0 0 1 0 0,0 0-1 0 0,1 0 0 0 0,1 1 0 0 0,1-1 1 0 0,0 1-1 0 0,0 14-5 0 0,4-27 25 0 0,-1 0-1 0 0,1 0 1 0 0,0 0 0 0 0,0 0 0 0 0,0 0-1 0 0,0 0 1 0 0,1-1 0 0 0,-1 1 0 0 0,1 0-1 0 0,0-1 1 0 0,-1 1 0 0 0,1-1 0 0 0,0 0-1 0 0,1 0 1 0 0,-1 1 0 0 0,0-1 0 0 0,0-1-1 0 0,1 1 1 0 0,0 0 0 0 0,-1-1-1 0 0,1 1 1 0 0,0-1 0 0 0,-1 0 0 0 0,1 0-1 0 0,0 0 1 0 0,0 0 0 0 0,0 0 0 0 0,2 0-25 0 0,88 4 1197 0 0,-74-11-1015 0 0,0-1 0 0 0,-1-1 0 0 0,1-1 0 0 0,-2-1 0 0 0,0 0 0 0 0,0-1 0 0 0,0-1 0 0 0,-2-1 0 0 0,0 0 0 0 0,0-1 0 0 0,-1 0 0 0 0,-1-1 0 0 0,0-1 0 0 0,-1 0 0 0 0,-1-1 0 0 0,0 0 0 0 0,1-5-182 0 0,6-5 11 0 0,-1 0 1 0 0,-1-1 0 0 0,-2-1 0 0 0,-1 0 0 0 0,-1-1-1 0 0,-2-1 1 0 0,0 1 0 0 0,1-19-12 0 0,-8 36-68 0 0,-1-1 0 0 0,0 0 1 0 0,-1 0-1 0 0,0 0 0 0 0,-1 0 0 0 0,-1 0 0 0 0,0 0 1 0 0,-1 1-1 0 0,-1-1 0 0 0,0 0 0 0 0,-1 1 0 0 0,0 0 1 0 0,-1-1-1 0 0,0 2 0 0 0,-1-1 0 0 0,-1 1 0 0 0,0 0 1 0 0,0 0-1 0 0,-1 1 0 0 0,-8-8 68 0 0,13 15-37 0 0,-1 0-1 0 0,1 1 1 0 0,-1-1-1 0 0,0 1 1 0 0,0 0 0 0 0,-1 0-1 0 0,1 1 1 0 0,-1-1 0 0 0,1 1-1 0 0,-1 0 1 0 0,0 0-1 0 0,0 1 1 0 0,0-1 0 0 0,0 1-1 0 0,0 0 1 0 0,0 1 0 0 0,0-1-1 0 0,0 1 1 0 0,0 0-1 0 0,0 0 1 0 0,0 0 0 0 0,0 1-1 0 0,0 0 1 0 0,0 0 0 0 0,0 0-1 0 0,0 0 1 0 0,0 1-1 0 0,0 0 1 0 0,0 0 0 0 0,1 0-1 0 0,-1 1 1 0 0,1 0 0 0 0,0 0-1 0 0,0 0 1 0 0,0 0-1 0 0,-2 2 38 0 0,-4 6 5 0 0,1 0-1 0 0,0 1 0 0 0,1 0 0 0 0,1 0 1 0 0,0 0-1 0 0,0 1 0 0 0,1 0 0 0 0,1 0 1 0 0,0 1-1 0 0,1 0 0 0 0,1 0 0 0 0,0 0 1 0 0,1 0-1 0 0,0 0 0 0 0,1 0 0 0 0,0 1 1 0 0,2-1-1 0 0,-1 0 0 0 0,2 1 0 0 0,0-1 1 0 0,1 0-1 0 0,0 0 0 0 0,1 0 0 0 0,0-1 1 0 0,1 1-1 0 0,1-1 0 0 0,2 4-4 0 0,7 2-7 0 0,0 0 0 0 0,1-1 1 0 0,1 0-1 0 0,0-1 0 0 0,1-1 0 0 0,1-1 0 0 0,1-1 0 0 0,0-1 1 0 0,1 0-1 0 0,0-1 0 0 0,1-2 0 0 0,0 0 0 0 0,1-1 0 0 0,-1-2 1 0 0,2 0-1 0 0,13 2 7 0 0,35 1-2721 0 0,-49-9-1920 0 0,1-1-4709 0 0,-22 0 8297 0 0,4 0-1660 0 0</inkml:trace>
  <inkml:trace contextRef="#ctx0" brushRef="#br0" timeOffset="14750.512">3327 929 5417 0 0,'0'0'1990'0'0,"0"0"-798"0"0,0 0 150 0 0,0 0 338 0 0,0 0 149 0 0,0 0-108 0 0,0 0-322 0 0,0 0-293 0 0,32 11-202 0 0,105 33-148 0 0,-40-29 208 0 0,-75-16-752 0 0,205-16 1054 0 0,-120 2-1540 0 0,73-14-901 0 0,-122 16-3516 0 0,0-4-3920 0 0,-43 13 1584 0 0</inkml:trace>
  <inkml:trace contextRef="#ctx0" brushRef="#br0" timeOffset="15224.146">3682 1146 11018 0 0,'0'0'1059'0'0,"0"0"-321"0"0,0 0-81 0 0,0 0 203 0 0,0 0 167 0 0,0 0-45 0 0,0 0-183 0 0,0 0-254 0 0,0 0-191 0 0,0 0-126 0 0,-7 31-64 0 0,-20 99-35 0 0,21-34 162 0 0,27 73 418 0 0,-12-157 1996 0 0,0-47-14 0 0,-7 21-3091 0 0,6-17 541 0 0,2-1 1 0 0,0 2-1 0 0,3-1 0 0 0,0 2 1 0 0,1-1-1 0 0,16-21-141 0 0,-15 27 26 0 0,2 1-1 0 0,0 1 1 0 0,1 0-1 0 0,1 1 1 0 0,1 1-1 0 0,1 1 1 0 0,0 1-1 0 0,23-14-25 0 0,-42 30-6 0 0,0 1 0 0 0,1 0 0 0 0,-1 0-1 0 0,0-1 1 0 0,0 1 0 0 0,1 1 0 0 0,-1-1 0 0 0,0 0 0 0 0,1 1-1 0 0,-1-1 1 0 0,0 1 0 0 0,1 0 0 0 0,-1-1 0 0 0,1 1 0 0 0,-1 0-1 0 0,1 1 1 0 0,-1-1 0 0 0,1 0 0 0 0,-1 1 0 0 0,0-1 0 0 0,1 1-1 0 0,-1 0 1 0 0,0 0 0 0 0,1 0 0 0 0,-1 0 0 0 0,0 0 0 0 0,0 1-1 0 0,0-1 1 0 0,0 0 0 0 0,0 1 0 0 0,0 0 0 0 0,1 0 6 0 0,11 137-3170 0 0,-2-123-899 0 0,-3-13-4238 0 0,-4-3-1558 0 0</inkml:trace>
</inkml:ink>
</file>

<file path=ppt/ink/ink6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3:44.8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1 325 2024 0 0,'0'0'1757'0'0,"0"0"-873"0"0,0 0-276 0 0,0 0 184 0 0,0 0 417 0 0,0 0 346 0 0,0 0 66 0 0,0 0-203 0 0,0 0-309 0 0,0 0-279 0 0,34-7-181 0 0,108-21-110 0 0,1 7 625 0 0,-97 16-1110 0 0,1 2 0 0 0,0 2 0 0 0,-1 2 1 0 0,9 3-55 0 0,-38 7-2506 0 0,-33 4-6099 0 0,9-11 3340 0 0</inkml:trace>
  <inkml:trace contextRef="#ctx0" brushRef="#br0" timeOffset="262.479">91 575 4289 0 0,'0'0'1184'0'0,"0"0"-108"0"0,0 0 85 0 0,0 0 198 0 0,0 0 164 0 0,0 0-52 0 0,34-1-242 0 0,108-2-302 0 0,60-21 669 0 0,-138 11-1768 0 0,70-15-3666 0 0,-66 13-4468 0 0,-46 11 4807 0 0</inkml:trace>
  <inkml:trace contextRef="#ctx0" brushRef="#br0" timeOffset="519.131">1536 78 2369 0 0,'0'0'1322'0'0,"0"0"23"0"0,0 0 66 0 0,0 0 97 0 0,-37 18-20 0 0,-118 61-242 0 0,68-14 138 0 0,78-54-1217 0 0,3-6-84 0 0,0 1 0 0 0,1 0 0 0 0,0 0 0 0 0,0 0 0 0 0,0 0 0 0 0,1 1 0 0 0,-1 0 0 0 0,2 0 0 0 0,-1 0 0 0 0,1 0 0 0 0,0 1 0 0 0,1-1 0 0 0,-1 1 0 0 0,1 0 0 0 0,1-1 0 0 0,0 1 0 0 0,0 0 0 0 0,0 0-1 0 0,1 0 1 0 0,0 0 0 0 0,1 0 0 0 0,0 0 0 0 0,0 0 0 0 0,1 0 0 0 0,0-1 0 0 0,0 1 0 0 0,0-1 0 0 0,1 1 0 0 0,1-1 0 0 0,-1 0 0 0 0,1 0 0 0 0,1 1-83 0 0,9 4 265 0 0,1-1 0 0 0,0-1 0 0 0,1-1 0 0 0,0 0 0 0 0,1-1 0 0 0,0 0 0 0 0,0-2 0 0 0,0 0 1 0 0,1 0-1 0 0,0-2 0 0 0,0-1 0 0 0,0 0 0 0 0,1-1 0 0 0,-1-1 0 0 0,0 0 0 0 0,1-2 0 0 0,-1 0 0 0 0,1-1 0 0 0,9-3-265 0 0,3 0 488 0 0,0-2-1 0 0,0-1 1 0 0,-1-1-1 0 0,0-2 1 0 0,-1-1 0 0 0,0-2-1 0 0,-1 0 1 0 0,26-18-488 0 0,-37 20 158 0 0,0-1 1 0 0,0 0-1 0 0,-1-2 1 0 0,-1 1-1 0 0,0-2 1 0 0,-1 0-1 0 0,-1-1 1 0 0,11-16-159 0 0,-20 28-85 0 0,-1-1 1 0 0,1 0-1 0 0,-1-1 1 0 0,0 1 0 0 0,0 0-1 0 0,-1-1 1 0 0,0 0-1 0 0,0 0 1 0 0,0 1 0 0 0,-1-1-1 0 0,0 0 1 0 0,-1 0 0 0 0,1 0-1 0 0,-1 0 1 0 0,-1-1-1 0 0,1 1 1 0 0,-1 0 0 0 0,0 1-1 0 0,-1-1 1 0 0,0 0 0 0 0,0 0-1 0 0,0 1 1 0 0,-1-1-1 0 0,0 1 1 0 0,0-1 0 0 0,-1 1-1 0 0,0 0 1 0 0,-1-1 84 0 0,-85-71-5210 0 0,22 42-3174 0 0,35 24-175 0 0</inkml:trace>
  <inkml:trace contextRef="#ctx0" brushRef="#br0" timeOffset="698.391">873 317 9026 0 0,'0'0'2100'0'0,"0"0"-261"0"0,43 3-265 0 0,139 10-60 0 0,369 12 4802 0 0,-2 28-4167 0 0,-367-33-4021 0 0,-1 2-3776 0 0,-141-18-1389 0 0,-13-4-2924 0 0</inkml:trace>
</inkml:ink>
</file>

<file path=ppt/ink/ink6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3:50.9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0 383 0 0 0,'0'0'429'0'0,"0"0"170"0"0,0 0 441 0 0,0 0 465 0 0,0 0 252 0 0,0 0-19 0 0,0 0-188 0 0,0 0-187 0 0,0 0-128 0 0,31-4-79 0 0,94-10-90 0 0,178-12 3062 0 0,-111 10-3895 0 0,-111 13-3205 0 0,-70 1-552 0 0,-7 1 398 0 0,0 1-3959 0 0,-3 0 5993 0 0</inkml:trace>
  <inkml:trace contextRef="#ctx0" brushRef="#br0" timeOffset="274.644">74 567 2937 0 0,'0'0'2429'0'0,"0"0"-1510"0"0,0 0-563 0 0,0 0 195 0 0,0 0 481 0 0,0 0 374 0 0,0 0 148 0 0,0 0-123 0 0,0 0-251 0 0,0 0-275 0 0,34 2-228 0 0,106 3-164 0 0,-21-23 181 0 0,143-26-142 0 0,-179 31-2725 0 0,0 0-3427 0 0,-54 6-2068 0 0,-22 7 5973 0 0</inkml:trace>
  <inkml:trace contextRef="#ctx0" brushRef="#br0" timeOffset="692.178">387 0 3697 0 0,'0'0'1028'0'0,"0"0"-246"0"0,0 0-56 0 0,0 0 169 0 0,0 0 236 0 0,0 0 96 0 0,0 0-91 0 0,0 0-154 0 0,0 0-119 0 0,0 0-24 0 0,0 0-6 0 0,0 0 5 0 0,0 0 22 0 0,9 17 12 0 0,31 52-1 0 0,19-13 960 0 0,-45-48-1514 0 0,174 76 1307 0 0,-57-45-1404 0 0,-94-29-166 0 0,-16-4-44 0 0,-10-4-6 0 0,-1 0 0 0 0,1 2 0 0 0,-1-1 1 0 0,1 1-1 0 0,-1 0 0 0 0,-1 1 0 0 0,1 0 0 0 0,-1 1 0 0 0,0 0 0 0 0,3 3-4 0 0,-11-7 1 0 0,0 1 0 0 0,0-1 0 0 0,0 1 0 0 0,0 0 1 0 0,-1-1-1 0 0,1 1 0 0 0,-1 0 0 0 0,0-1 0 0 0,0 1 1 0 0,0 0-1 0 0,0-1 0 0 0,0 1 0 0 0,-1 0 0 0 0,1-1 0 0 0,-1 1 1 0 0,1 0-1 0 0,-1-1 0 0 0,0 1 0 0 0,0-1 0 0 0,-1 1 1 0 0,1-1-1 0 0,0 0 0 0 0,-1 1 0 0 0,1-1 0 0 0,-1 0 1 0 0,0 0-1 0 0,0 0 0 0 0,0 0 0 0 0,0 0 0 0 0,0-1 1 0 0,0 1-1 0 0,-1 0-1 0 0,-2 5-1 0 0,-29 28 14 0 0,0 0 1 0 0,-3-3-1 0 0,0 0 0 0 0,-4-2-13 0 0,-79 69 10 0 0,107-86-6 0 0,-8 4-6 0 0,2 0-1 0 0,0 2 1 0 0,1 1-1 0 0,2 0 0 0 0,-1 1 1 0 0,2 0-1 0 0,1 2 1 0 0,0 2 2 0 0,4 26-519 0 0,30-27-5012 0 0,6-18-5219 0 0,-20-6 5789 0 0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0:01.0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1178 632 0 0,'0'0'907'0'0,"0"0"-182"0"0,0 0 1 0 0,0 0 261 0 0,0 0 418 0 0,0 0 292 0 0,0 0 5 0 0,0 0-215 0 0,0 0-335 0 0,18-38-277 0 0,60-123-182 0 0,9 18 423 0 0,155-176 1033 0 0,-117 168-1731 0 0,88-125-7 0 0,-175 187 76 0 0,-38 88-362 0 0,0 1-95 0 0,-6 16-1222 0 0,-50 219 495 0 0,41-123 768 0 0,5 1-1 0 0,6 0 0 0 0,3 1 1 0 0,10 44-71 0 0,-9-131 11 0 0,2-1 1 0 0,1 1 0 0 0,1-1-1 0 0,1 0 1 0 0,1 0-1 0 0,2-1 1 0 0,0 1 0 0 0,2-2-1 0 0,0 1 1 0 0,12 18-12 0 0,-22-43 73 0 0,0-1 1 0 0,-1 1-1 0 0,1 0 1 0 0,0 0-1 0 0,0-1 1 0 0,-1 1-1 0 0,1 0 1 0 0,0 0-1 0 0,0-1 1 0 0,0 1-1 0 0,-1 0 1 0 0,1-1-1 0 0,0 1 1 0 0,0 0 0 0 0,0 0-1 0 0,0-1 1 0 0,0 1-1 0 0,0 0 1 0 0,-1-1-1 0 0,1 1 1 0 0,0 0-1 0 0,0-1 1 0 0,0 1-1 0 0,0-1 1 0 0,0 1-1 0 0,0 0 1 0 0,0-1-1 0 0,1 1 1 0 0,-1 0-1 0 0,0-1 1 0 0,0 1-1 0 0,0 0 1 0 0,0-1-1 0 0,0 1 1 0 0,0 0-1 0 0,1 0 1 0 0,-1-1-1 0 0,0 1 1 0 0,0 0-1 0 0,0-1 1 0 0,1 1-1 0 0,-1 0 1 0 0,0 0-1 0 0,0 0 1 0 0,1-1-1 0 0,-1 1 1 0 0,0 0-1 0 0,1 0 1 0 0,-1 0-1 0 0,0 0 1 0 0,1-1-1 0 0,-1 1 1 0 0,0 0 0 0 0,1 0-1 0 0,-1 0 1 0 0,0 0-1 0 0,1 0-73 0 0,-11-19 164 0 0,0 0 0 0 0,-1 1 0 0 0,0 0 0 0 0,-2 1 0 0 0,0 0 0 0 0,-1 1 0 0 0,0 1 1 0 0,-6-4-165 0 0,7 6 46 0 0,-39-39-182 0 0,-3 3-1 0 0,-2 3 1 0 0,-49-31 136 0 0,-31 0-638 0 0,36 62-3343 0 0,100 16 3516 0 0,-1 0 0 0 0,1 0 0 0 0,0 0 0 0 0,-1 0 0 0 0,1 0 0 0 0,0 0 0 0 0,0 1 0 0 0,0-1 0 0 0,0 0 0 0 0,0 1 0 0 0,0-1 0 0 0,0 1 0 0 0,0-1 0 0 0,1 1 0 0 0,-1-1 0 0 0,1 1-1 0 0,-1 0 1 0 0,1-1 0 0 0,0 1 0 0 0,-1 0 0 0 0,1-1 0 0 0,0 1 0 0 0,0 0 0 0 0,0-1 0 0 0,0 1 0 0 0,0 0 0 0 0,1-1 0 0 0,-1 1 0 0 0,1 0 0 0 0,-1-1 0 0 0,1 1 0 0 0,0 1 465 0 0,-1-2-339 0 0,3 13-1195 0 0</inkml:trace>
  <inkml:trace contextRef="#ctx0" brushRef="#br0" timeOffset="1114.707">998 1027 1056 0 0,'0'0'638'0'0,"0"0"149"0"0,0 0 481 0 0,0 0 466 0 0,0 0 207 0 0,0 0-54 0 0,0 0-246 0 0,0 0-210 0 0,0 0-134 0 0,32-11-110 0 0,102-37-100 0 0,-42-7 757 0 0,-54 26-1417 0 0,-1-1-1 0 0,-1-1 0 0 0,-2-2 1 0 0,-1-2-1 0 0,-2-1 0 0 0,-1-1 0 0 0,-2-2 1 0 0,7-15-427 0 0,-26 37-23 0 0,0 0 1 0 0,-2-1 0 0 0,0 1 0 0 0,-1-2 0 0 0,-1 1 0 0 0,0-1 0 0 0,-2 0 0 0 0,0 0-1 0 0,-1 0 1 0 0,-1 0 0 0 0,-1 0 0 0 0,-1-3 22 0 0,1 18-88 0 0,0-1 1 0 0,-1 0-1 0 0,0 0 0 0 0,0 0 1 0 0,0 1-1 0 0,0-1 0 0 0,-1 1 1 0 0,1-1-1 0 0,-1 1 0 0 0,-1-1 1 0 0,1 1-1 0 0,-1 0 0 0 0,1 0 0 0 0,-1 0 1 0 0,0 0-1 0 0,0 1 0 0 0,-1-1 1 0 0,1 1-1 0 0,-1 0 0 0 0,0 0 1 0 0,0 0-1 0 0,0 0 0 0 0,0 1 1 0 0,0-1-1 0 0,0 1 0 0 0,-1 0 0 0 0,1 1 1 0 0,-1-1-1 0 0,0 1 0 0 0,1 0 1 0 0,-1 0-1 0 0,0 0 0 0 0,0 1 1 0 0,0-1-1 0 0,1 1 0 0 0,-1 0 1 0 0,0 1-1 0 0,0-1 0 0 0,0 1 0 0 0,1 0 1 0 0,-1 0-1 0 0,0 1 0 0 0,1-1 1 0 0,-1 1-1 0 0,1 0 0 0 0,0 0 1 0 0,-1 0-1 0 0,1 1 0 0 0,-1 0 88 0 0,-11 14-17 0 0,1 0-1 0 0,1 0 0 0 0,1 2 1 0 0,0-1-1 0 0,1 2 0 0 0,1-1 1 0 0,1 2-1 0 0,1 0 1 0 0,0 0-1 0 0,2 0 0 0 0,0 1 1 0 0,2 0-1 0 0,0 0 0 0 0,2 0 1 0 0,0 1-1 0 0,2 0 0 0 0,0-1 1 0 0,2 12 17 0 0,-2-21 33 0 0,1 1-1 0 0,1-1 1 0 0,0 1 0 0 0,1-1 0 0 0,1 1 0 0 0,0-1 0 0 0,0 0-1 0 0,1 0 1 0 0,1 0 0 0 0,0-1 0 0 0,1 1 0 0 0,0-1 0 0 0,1 0-1 0 0,0-1 1 0 0,1 0 0 0 0,0 0 0 0 0,1-1 0 0 0,8 8-33 0 0,-10-11 108 0 0,0 0 1 0 0,1-1-1 0 0,0 1 0 0 0,0-2 1 0 0,1 1-1 0 0,-1-1 1 0 0,1 0-1 0 0,0-1 1 0 0,1 0-1 0 0,-1 0 1 0 0,1-1-1 0 0,0 0 1 0 0,0-1-1 0 0,0 0 1 0 0,0-1-1 0 0,0 0 1 0 0,0 0-1 0 0,0-1 0 0 0,0 0 1 0 0,0-1-1 0 0,0-1 1 0 0,0 1-1 0 0,0-1 1 0 0,0-1-1 0 0,0 0 1 0 0,-1 0-1 0 0,7-4-108 0 0,316-237 1550 0 0,-329 241-1571 0 0,0 0 0 0 0,0 1 1 0 0,0-1-1 0 0,0 1 0 0 0,0 0 0 0 0,0-1 1 0 0,0 1-1 0 0,1 1 0 0 0,-1-1 0 0 0,1 1 1 0 0,-1-1-1 0 0,1 1 0 0 0,0 0 0 0 0,0 0 0 0 0,-1 0 1 0 0,1 1-1 0 0,0 0 0 0 0,0-1 0 0 0,0 1 1 0 0,0 0-1 0 0,-1 1 0 0 0,1-1 0 0 0,0 1 1 0 0,0 0-1 0 0,0 0 0 0 0,-1 0 0 0 0,1 0 1 0 0,-1 1-1 0 0,1-1 0 0 0,-1 1 0 0 0,1 0 1 0 0,-1 0-1 0 0,0 0 0 0 0,0 1 0 0 0,0-1 1 0 0,0 1-1 0 0,2 2 21 0 0,0 10 20 0 0,0 0 0 0 0,-1 0 0 0 0,-1 1 0 0 0,-1 0 1 0 0,0 0-1 0 0,0-1 0 0 0,-2 1 0 0 0,0 0 0 0 0,-3 16-20 0 0,2-24-29 0 0,0 0 0 0 0,-1 0-1 0 0,0 0 1 0 0,0 0 0 0 0,-1 0 0 0 0,0-1 0 0 0,0 1-1 0 0,-1-1 1 0 0,0 0 0 0 0,0 0 0 0 0,-1 0 0 0 0,0-1-1 0 0,0 1 1 0 0,0-1 0 0 0,-1 0 0 0 0,0-1-1 0 0,0 1 1 0 0,-1-1 0 0 0,1-1 0 0 0,-1 1 0 0 0,0-1-1 0 0,0 0 1 0 0,-1 0 0 0 0,1-1 0 0 0,-1 0 0 0 0,1-1-1 0 0,-1 0 1 0 0,0 0 0 0 0,0 0 0 0 0,0-1-1 0 0,-1 0 1 0 0,-3-1 29 0 0,11 1-54 0 0,1-1 0 0 0,-1 0 0 0 0,0 0-1 0 0,0 1 1 0 0,0-1 0 0 0,0 0 0 0 0,0 0 0 0 0,0 0-1 0 0,0 0 1 0 0,-1 0 0 0 0,1 0 0 0 0,1-1 0 0 0,-1 1-1 0 0,0 0 1 0 0,0 0 0 0 0,0-1 0 0 0,0 1 0 0 0,0-1-1 0 0,0 1 1 0 0,0-1 0 0 0,0 1 0 0 0,0-1-1 0 0,1 1 1 0 0,-1-1 0 0 0,0 0 0 0 0,0 1 0 0 0,1-1-1 0 0,-1 0 1 0 0,0 0 0 0 0,1 0 0 0 0,-1 1 0 0 0,1-1-1 0 0,-1 0 1 0 0,1 0 0 0 0,0 0 0 0 0,-1 0 0 0 0,1 0-1 0 0,0 0 1 0 0,-1 0 0 0 0,1 0 0 0 0,0 0 0 0 0,0 0-1 0 0,0 0 1 0 0,0 0 0 0 0,0 0 0 0 0,0 0 0 0 0,0 0-1 0 0,1 0 1 0 0,-1 0 0 0 0,0 0 0 0 0,0 0-1 0 0,1 0 1 0 0,-1 0 0 0 0,1 0 0 0 0,-1 0 0 0 0,1 0-1 0 0,-1 1 1 0 0,1-1 0 0 0,-1 0 0 0 0,1 0 0 0 0,0 0-1 0 0,-1 1 1 0 0,1-1 0 0 0,0 0 0 0 0,1 0 54 0 0,124-64-920 0 0,-113 61 950 0 0,0 2 0 0 0,0 0 1 0 0,1 0-1 0 0,-1 2 1 0 0,0-1-1 0 0,1 2 1 0 0,-1-1-1 0 0,0 2 0 0 0,1 0 1 0 0,-1 1-1 0 0,0 0 1 0 0,3 2-31 0 0,-11-4 9 0 0,122 7 1765 0 0,-17-63 359 0 0,-102 49-2059 0 0,15-7 146 0 0,-1-2 0 0 0,0 0-1 0 0,-2-2 1 0 0,0 0-1 0 0,0-1 1 0 0,9-13-220 0 0,-18 17 155 0 0,28-57 805 0 0,-40 70-966 0 0,0 0-1 0 0,-1-1 1 0 0,1 1 0 0 0,0 0 0 0 0,-1 0 0 0 0,1 1 0 0 0,-1-1-1 0 0,1 0 1 0 0,-1 0 0 0 0,1 1 0 0 0,-1-1 0 0 0,1 1 0 0 0,-1-1 0 0 0,0 1-1 0 0,1 0 1 0 0,-1 0 0 0 0,0-1 0 0 0,1 1 0 0 0,-1 0 0 0 0,0 1-1 0 0,0-1 1 0 0,1 0 0 0 0,-1 0 0 0 0,1 1 0 0 0,-1-1 0 0 0,-1 1 6 0 0,-8 4-118 0 0,0 1 1 0 0,-1 0-1 0 0,2 1 1 0 0,-1 0-1 0 0,1 1 1 0 0,0 0 0 0 0,1 1-1 0 0,0-1 1 0 0,0 2-1 0 0,1-1 1 0 0,0 1-1 0 0,0 1 1 0 0,2-1-1 0 0,-1 1 1 0 0,-2 6 117 0 0,6-11-19 0 0,-1-1 1 0 0,1 1-1 0 0,0-1 0 0 0,1 1 1 0 0,-1 0-1 0 0,1 0 0 0 0,0 0 1 0 0,1 0-1 0 0,-1 1 0 0 0,1-1 1 0 0,1 0-1 0 0,-1 1 0 0 0,1-1 1 0 0,0 0-1 0 0,0 1 0 0 0,1-1 1 0 0,0 0-1 0 0,0 1 0 0 0,0-1 1 0 0,1 0-1 0 0,0 0 0 0 0,0 0 1 0 0,1 0-1 0 0,0-1 0 0 0,0 1 1 0 0,0 0-1 0 0,0-1 0 0 0,1 0 19 0 0,8 4 82 0 0,1-1 0 0 0,-1-1-1 0 0,1 0 1 0 0,0-1 0 0 0,1 0 0 0 0,-1-1-1 0 0,1-1 1 0 0,0 0 0 0 0,0-1 0 0 0,1-1-1 0 0,-1 0 1 0 0,0 0 0 0 0,1-2 0 0 0,-1 0-1 0 0,1 0 1 0 0,-1-1 0 0 0,4-2-82 0 0,-3-1 140 0 0,-1 0 1 0 0,0-2 0 0 0,0 1-1 0 0,-1-2 1 0 0,0 0 0 0 0,0 0-1 0 0,0-1 1 0 0,-1-1 0 0 0,0 0-1 0 0,-1-1 1 0 0,0 0-1 0 0,0-1 1 0 0,-1 0 0 0 0,-1 0-1 0 0,0-1 1 0 0,0 0 0 0 0,-2-1-1 0 0,1 0 1 0 0,-1 0-1 0 0,-1-2-140 0 0,-3 9-42 0 0,0 1 0 0 0,-1-1 0 0 0,0 1 0 0 0,0-1-1 0 0,-1 0 1 0 0,1 0 0 0 0,-1 0 0 0 0,-1 0 0 0 0,1 0-1 0 0,-1 0 1 0 0,0 0 0 0 0,0 0 0 0 0,-1 0 0 0 0,0 0-1 0 0,0 0 1 0 0,0 0 0 0 0,-1 0 0 0 0,0 1 0 0 0,0-1 0 0 0,0 1-1 0 0,-1-1 1 0 0,1 1 0 0 0,-1 0 0 0 0,-1-1 0 0 0,1 2-1 0 0,-1-1 1 0 0,0 0 0 0 0,0 1 0 0 0,0 0 0 0 0,-1 0-1 0 0,1 0 1 0 0,-1 0 0 0 0,0 1 0 0 0,0-1 0 0 0,0 1-1 0 0,-1 1 1 0 0,1-1 0 0 0,-1 1 0 0 0,-4-2 42 0 0,-88-4-3850 0 0,96 9 3388 0 0,-1 0 1 0 0,0 0-1 0 0,0 0 1 0 0,1 0 0 0 0,-1 1-1 0 0,0-1 1 0 0,1 1-1 0 0,-1-1 1 0 0,1 1-1 0 0,0 0 1 0 0,0 0-1 0 0,0 0 1 0 0,0 0 0 0 0,0 1-1 0 0,0-1 1 0 0,0 0-1 0 0,0 1 1 0 0,1-1-1 0 0,0 1 1 0 0,-2 2 461 0 0,-2 6-4269 0 0,-1-3-716 0 0</inkml:trace>
</inkml:ink>
</file>

<file path=ppt/ink/ink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48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0 0 0,'0'0'959'0'0,"0"0"552"0"0,0 0 340 0 0,0 0 164 0 0,0 0-52 0 0,0 0-239 0 0,0 0-263 0 0,0 0-265 0 0,0 0-214 0 0,33-11-172 0 0,102-39-116 0 0,-63 7 430 0 0,-60 32-857 0 0,0 0-1 0 0,-1-1 0 0 0,0-1 1 0 0,-1 0-1 0 0,0 0 1 0 0,-1-1-1 0 0,-1 0 1 0 0,0 0-1 0 0,4-13-266 0 0,-10 25 4 0 0,-1-1 0 0 0,0 1 1 0 0,0-1-1 0 0,-1 0 0 0 0,1 1 0 0 0,0-1 1 0 0,-1 0-1 0 0,0 0 0 0 0,1 1 0 0 0,-1-1 1 0 0,-1 0-1 0 0,1 0 0 0 0,0 1 0 0 0,0-1 0 0 0,-1 0 1 0 0,0 0-1 0 0,1 1 0 0 0,-1-1 0 0 0,0 1 1 0 0,0-1-1 0 0,-1 1 0 0 0,1-1 0 0 0,0 1 1 0 0,-1 0-1 0 0,0-1 0 0 0,1 1 0 0 0,-1 0 0 0 0,0 0 1 0 0,0 0-1 0 0,0 0 0 0 0,0 1 0 0 0,-1-1 1 0 0,1 0-1 0 0,0 1 0 0 0,-1 0 0 0 0,1-1 1 0 0,-1 1-1 0 0,1 0 0 0 0,-1 0 0 0 0,0 1 1 0 0,1-1-1 0 0,-1 0 0 0 0,0 1 0 0 0,1 0 0 0 0,-1 0 1 0 0,-2 0-5 0 0,-2 0-80 0 0,0 0 0 0 0,0 1 1 0 0,0 0-1 0 0,-1 1 0 0 0,1 0 1 0 0,0 0-1 0 0,1 0 0 0 0,-1 1 1 0 0,0 0-1 0 0,1 0 0 0 0,-1 1 1 0 0,1 0-1 0 0,0 0 0 0 0,0 0 0 0 0,1 1 1 0 0,-4 3 79 0 0,-3 3 2 0 0,1 0 0 0 0,1 1 0 0 0,0 0 1 0 0,0 1-1 0 0,1 0 0 0 0,1 0 0 0 0,0 1 0 0 0,1 0 1 0 0,0 0-1 0 0,2 1 0 0 0,-1 0 0 0 0,2 0 0 0 0,0 0 1 0 0,0 1-1 0 0,2-1 0 0 0,0 1 0 0 0,1 0 0 0 0,0-1 1 0 0,1 1-1 0 0,2 12-2 0 0,1-21 29 0 0,0-1 1 0 0,0 1-1 0 0,0 0 0 0 0,1-1 1 0 0,-1 0-1 0 0,2 0 0 0 0,-1 0 1 0 0,1 0-1 0 0,0-1 1 0 0,0 0-1 0 0,0 0 0 0 0,1 0 1 0 0,0-1-1 0 0,0 1 1 0 0,0-1-1 0 0,0-1 0 0 0,0 1 1 0 0,1-1-1 0 0,0 0 0 0 0,0-1 1 0 0,0 1-1 0 0,0-2 1 0 0,0 1-1 0 0,0-1 0 0 0,0 0 1 0 0,1 0-1 0 0,-1-1 1 0 0,0 1-1 0 0,6-2-29 0 0,9 0-320 0 0,0 0 1 0 0,0-2 0 0 0,-1 0-1 0 0,1-2 1 0 0,-1 0-1 0 0,0-1 1 0 0,0-2-1 0 0,-1 0 1 0 0,0-1 319 0 0,12-4-2728 0 0,-2 1-3037 0 0,-12 1-1371 0 0</inkml:trace>
</inkml:ink>
</file>

<file path=ppt/ink/ink6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3:59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310 348 3417 0 0,'0'0'863'0'0,"0"0"-215"0"0,0 0-91 0 0,0 0 145 0 0,0 0 266 0 0,0 0 205 0 0,0 0-40 0 0,0 0-250 0 0,0 0-327 0 0,0 0-255 0 0,0 0-81 0 0,5-2 11 0 0,-2 1-140 0 0,0 0 1 0 0,1 0-1 0 0,-1 1 1 0 0,1-1-1 0 0,-1 1 0 0 0,1 0 1 0 0,0 0-1 0 0,-1 0 1 0 0,1 1-1 0 0,-1-1 1 0 0,1 1-1 0 0,-1-1 0 0 0,1 1 1 0 0,-1 1-1 0 0,0-1 1 0 0,0 0-1 0 0,1 1 1 0 0,-1-1-1 0 0,0 1 0 0 0,0 0 1 0 0,0 0-1 0 0,0 0 1 0 0,-1 1-1 0 0,1-1 0 0 0,-1 1 1 0 0,1-1-1 0 0,0 2-91 0 0,2 10 300 0 0,-1-1 1 0 0,0 1-1 0 0,-1 0 0 0 0,0 0 0 0 0,-1 1 0 0 0,-1-1 0 0 0,0 0 0 0 0,-1 1 0 0 0,0-1 0 0 0,-1 1 0 0 0,-3 8-300 0 0,3-4 99 0 0,-31 238 474 0 0,27-194-1108 0 0,-1-62-5517 0 0,5-1-2792 0 0,1 0 6182 0 0</inkml:trace>
  <inkml:trace contextRef="#ctx0" brushRef="#br0" timeOffset="367.917">0 388 512 0 0,'0'0'770'0'0,"0"0"19"0"0,0 0 263 0 0,0 0 446 0 0,0 0 364 0 0,0 0 54 0 0,0 0-253 0 0,0 0-336 0 0,0 0-264 0 0,0 0-148 0 0,0 0-78 0 0,0 0-44 0 0,38-8-43 0 0,119-27-47 0 0,-33 19 517 0 0,292-27 207 0 0,-411 42-1752 0 0,36-1-461 0 0,-18 5-5501 0 0,-20 0 1567 0 0,-2 1-2259 0 0</inkml:trace>
  <inkml:trace contextRef="#ctx0" brushRef="#br0" timeOffset="679.013">742 727 1192 0 0,'0'0'1337'0'0,"0"0"-344"0"0,0 0-130 0 0,0 0 181 0 0,0 0 220 0 0,0 0 35 0 0,0 0-136 0 0,0 0-207 0 0,0 0-149 0 0,0 0-52 0 0,0 0-60 0 0,0 0-91 0 0,3 15-52 0 0,13 77 392 0 0,-17 62 197 0 0,-6-138-2003 0 0,6-14-3147 0 0,0-1-3888 0 0,1-1 5056 0 0</inkml:trace>
  <inkml:trace contextRef="#ctx0" brushRef="#br0" timeOffset="1005.419">543 720 1960 0 0,'0'0'714'0'0,"0"0"-126"0"0,0 0 275 0 0,0 0 421 0 0,0 0 302 0 0,0 0 6 0 0,0 0-261 0 0,0 0-268 0 0,0 0-225 0 0,0 0-197 0 0,33-3-181 0 0,101-7-156 0 0,3 7-94 0 0,-89 4-2499 0 0,-39 3 389 0 0,-3-1-5677 0 0,-6-3 5909 0 0</inkml:trace>
  <inkml:trace contextRef="#ctx0" brushRef="#br0" timeOffset="1250.008">538 1040 0 0 0,'0'0'768'0'0,"0"0"882"0"0,0 0 410 0 0,0 0 22 0 0,0 0-275 0 0,0 0-448 0 0,31-5-405 0 0,101-16-306 0 0,45-27 292 0 0,-98 28-1788 0 0,-26 11-5402 0 0,-39 9 1080 0 0</inkml:trace>
  <inkml:trace contextRef="#ctx0" brushRef="#br0" timeOffset="1563.139">1357 591 3289 0 0,'0'0'2632'0'0,"0"0"-1453"0"0,0 0-479 0 0,0 0 237 0 0,0 0 344 0 0,0 0 210 0 0,0 0-69 0 0,0 0-277 0 0,0 0-242 0 0,31-3-189 0 0,99-7-150 0 0,119-29 1025 0 0,-227 36-1703 0 0,54-12-2688 0 0,-74 15 2164 0 0,-1 0-4531 0 0,0 0 1534 0 0,-1 0-1853 0 0</inkml:trace>
  <inkml:trace contextRef="#ctx0" brushRef="#br0" timeOffset="1853.126">1462 760 3025 0 0,'0'0'1152'0'0,"0"0"176"0"0,0 0 497 0 0,0 0 167 0 0,0 0-104 0 0,0 0-431 0 0,0 0-465 0 0,0 0-272 0 0,0 0-232 0 0,212-29-136 0 0,-177 18-128 0 0,3 3-144 0 0,1-3-176 0 0,-4 0-288 0 0,2 0-536 0 0,1 0-1280 0 0,-14 4-1961 0 0,-7 3-3601 0 0</inkml:trace>
  <inkml:trace contextRef="#ctx0" brushRef="#br0" timeOffset="2597.369">2438 517 0 0 0,'0'0'1359'0'0,"0"0"-426"0"0,0 0-74 0 0,0 0 230 0 0,0 0 259 0 0,0 0 127 0 0,0 0-119 0 0,0 0-220 0 0,0 0-222 0 0,-13 35-182 0 0,-39 106-144 0 0,1-30 727 0 0,-31 18 696 0 0,68-115-869 0 0,16-21 1537 0 0,204-283-820 0 0,-40 70-1651 0 0,-162 215-211 0 0,1 0-1 0 0,0 0 0 0 0,0 0 1 0 0,1 1-1 0 0,-1 0 1 0 0,1 0-1 0 0,0 0 0 0 0,0 1 1 0 0,0 0-1 0 0,0 0 1 0 0,1 0-1 0 0,-1 1 0 0 0,4-1 4 0 0,-1 41-56 0 0,-18 79 134 0 0,3-45-62 0 0,7-70-12 0 0,1-1 1 0 0,-1 0-1 0 0,0 1 0 0 0,1-1 1 0 0,-1 0-1 0 0,1 0 1 0 0,-1 0-1 0 0,1 0 1 0 0,0-1-1 0 0,-1 1 0 0 0,1 0 1 0 0,0-1-1 0 0,0 1 1 0 0,-1-1-1 0 0,1 1 0 0 0,0-1 1 0 0,0 0-1 0 0,0 0 1 0 0,0 0-1 0 0,0 0 1 0 0,-1 0-1 0 0,1 0 0 0 0,0 0 1 0 0,0-1-1 0 0,0 1 1 0 0,0-1-1 0 0,-1 1 0 0 0,1-1 1 0 0,1 0-5 0 0,101-64 193 0 0,-65 37-178 0 0,3 2 0 0 0,0 2-1 0 0,1 1 1 0 0,1 2 0 0 0,37-11-15 0 0,-80 31-1 0 0,1 0 0 0 0,-1 1 0 0 0,0-1 1 0 0,1 0-1 0 0,-1 1 0 0 0,1-1 1 0 0,-1 0-1 0 0,1 1 0 0 0,-1 0 0 0 0,1-1 1 0 0,-1 1-1 0 0,1 0 0 0 0,-1 0 1 0 0,1 0-1 0 0,0 0 0 0 0,-1 0 0 0 0,1 0 1 0 0,-1 0-1 0 0,1 1 0 0 0,-1-1 1 0 0,1 0-1 0 0,-1 1 0 0 0,1-1 0 0 0,-1 1 1 0 0,1 0-1 0 0,-1-1 0 0 0,0 1 1 0 0,1 0-1 0 0,-1 0 0 0 0,0 0 0 0 0,0 0 1 0 0,1 0-1 0 0,-1 0 0 0 0,0 1 0 0 0,0-1 1 0 0,0 0-1 0 0,-1 0 0 0 0,1 1 1 0 0,0-1-1 0 0,0 0 0 0 0,-1 1 0 0 0,1-1 1 0 0,-1 1-1 0 0,1-1 0 0 0,-1 1 1 0 0,1-1-1 0 0,-1 1 0 0 0,0 0 0 0 0,0-1 1 0 0,0 1-1 0 0,0-1 0 0 0,0 1 1 0 0,0-1-1 0 0,-1 2 1 0 0,-19 199 264 0 0,18-194-283 0 0,0 0 0 0 0,1 0 0 0 0,0 0-1 0 0,0 0 1 0 0,1 0 0 0 0,0 0 0 0 0,0 0 0 0 0,1 0 0 0 0,0 1 0 0 0,1-2 0 0 0,-1 1 0 0 0,1 0-1 0 0,1 0 1 0 0,0 0 0 0 0,2 5 19 0 0,19-2-3053 0 0,-6-10-4255 0 0,-10-1 1427 0 0,-1 0 796 0 0</inkml:trace>
  <inkml:trace contextRef="#ctx0" brushRef="#br0" timeOffset="7305.38">3879 403 0 0 0,'0'0'627'0'0,"0"0"816"0"0,0 0 352 0 0,0 0 63 0 0,0 0-41 0 0,0 0-128 0 0,0 0-209 0 0,0 0-226 0 0,-15-12-241 0 0,-47-37-237 0 0,25 36 298 0 0,26 15-962 0 0,0 1 1 0 0,0-1 0 0 0,1 2-1 0 0,-1-1 1 0 0,1 1 0 0 0,0 1-1 0 0,0 0 1 0 0,1 1 0 0 0,-1-1-1 0 0,1 2 1 0 0,-3 2-113 0 0,5-4 44 0 0,-3 1-38 0 0,0 1 1 0 0,1 0-1 0 0,0 0 1 0 0,0 1-1 0 0,1 1 1 0 0,0-1-1 0 0,1 1 1 0 0,-1 0-1 0 0,2 1 1 0 0,-1 0-1 0 0,1 0 1 0 0,1 0-1 0 0,0 1 1 0 0,0 0-1 0 0,1 0 1 0 0,1 0-1 0 0,0 0 1 0 0,0 1-1 0 0,1-1 0 0 0,1 1 1 0 0,-1-1-1 0 0,2 12-6 0 0,2-19 30 0 0,0-1 0 0 0,0 1 0 0 0,1 0 0 0 0,-1-1 0 0 0,1 0 0 0 0,0 1 0 0 0,0-1 0 0 0,0 0 0 0 0,0 0-1 0 0,1-1 1 0 0,-1 1 0 0 0,1-1 0 0 0,0 0 0 0 0,-1 0 0 0 0,1 0 0 0 0,0 0 0 0 0,0-1 0 0 0,0 1 0 0 0,1-1-1 0 0,-1 0 1 0 0,0 0 0 0 0,0-1 0 0 0,1 1 0 0 0,-1-1 0 0 0,0 0 0 0 0,1 0 0 0 0,-1 0 0 0 0,0-1-1 0 0,1 0 1 0 0,-1 1 0 0 0,0-2-30 0 0,-3 2 18 0 0,23-3 187 0 0,-1-2 1 0 0,-1 0-1 0 0,1-2 1 0 0,-1-1 0 0 0,0 0-1 0 0,0-2 1 0 0,-1 0-1 0 0,-1-2 1 0 0,0 0-1 0 0,0-1 1 0 0,-1-1 0 0 0,-1-1-1 0 0,2-2-205 0 0,-5 6 47 0 0,0 0-1 0 0,-2-1 0 0 0,1-1 1 0 0,-1 0-1 0 0,-1-1 0 0 0,0 0 1 0 0,-1 0-1 0 0,-1-1 1 0 0,0-1-1 0 0,-1 0 0 0 0,-1 0 1 0 0,0-1-1 0 0,-1 0 0 0 0,-1 0 1 0 0,-1-1-1 0 0,0 0 0 0 0,1-14-46 0 0,-4 23-23 0 0,0 0 0 0 0,-1 0 0 0 0,0 0 0 0 0,-1 0-1 0 0,0 0 1 0 0,0-1 0 0 0,-1 1 0 0 0,0 0 0 0 0,0 0-1 0 0,-1 0 1 0 0,0 0 0 0 0,-1 1 0 0 0,0-1 0 0 0,-1 0-1 0 0,1 1 1 0 0,-2 0 0 0 0,1 0 0 0 0,-1 0 0 0 0,0 1-1 0 0,-1-1 1 0 0,0 1 0 0 0,0 0 0 0 0,0 1 0 0 0,-1 0-1 0 0,0 0 1 0 0,0 0 0 0 0,0 1 0 0 0,-1 0-1 0 0,0 0 1 0 0,-5-2 23 0 0,4 5-19 0 0,0-1-1 0 0,0 2 1 0 0,0-1 0 0 0,0 1-1 0 0,-1 0 1 0 0,1 1-1 0 0,0 0 1 0 0,0 1-1 0 0,0 0 1 0 0,-1 0 0 0 0,1 1-1 0 0,0 0 1 0 0,0 1-1 0 0,1-1 1 0 0,-1 2-1 0 0,1-1 1 0 0,-1 1 0 0 0,1 1-1 0 0,0 0 1 0 0,0 0-1 0 0,1 0 1 0 0,0 1-1 0 0,0 0 1 0 0,0 0 0 0 0,1 1-1 0 0,-1 0 1 0 0,2 0-1 0 0,-1 0 1 0 0,1 1-1 0 0,-2 3 20 0 0,2-3 11 0 0,0 1 0 0 0,0-1 0 0 0,0 1-1 0 0,1-1 1 0 0,1 1 0 0 0,0 0 0 0 0,0 1-1 0 0,0-1 1 0 0,1 0 0 0 0,1 1 0 0 0,0-1-1 0 0,0 1 1 0 0,1 0 0 0 0,0-1-1 0 0,0 1 1 0 0,1-1 0 0 0,0 1 0 0 0,1-1-1 0 0,0 1 1 0 0,1-1 0 0 0,0 0 0 0 0,2 4-11 0 0,12 9-7 0 0,2 0 1 0 0,0-1 0 0 0,1-2 0 0 0,1 1-1 0 0,1-2 1 0 0,1-1 0 0 0,0-1 0 0 0,1-1 0 0 0,1-1-1 0 0,0-1 1 0 0,1-1 0 0 0,1-1 0 0 0,-1-2-1 0 0,23 5 7 0 0,-44-12-23 0 0,98 25-1807 0 0,-69-22-1406 0 0,1 0-3570 0 0,-27-4 4623 0 0,4 2-3265 0 0</inkml:trace>
  <inkml:trace contextRef="#ctx0" brushRef="#br0" timeOffset="7599.256">3329 834 1856 0 0,'0'0'2457'0'0,"0"0"-41"0"0,0 0-50 0 0,0 0-101 0 0,38 4-290 0 0,126 14-403 0 0,115-11 2618 0 0,-201-7-3492 0 0,27-1-457 0 0,-1 4 1 0 0,79 14-242 0 0,-164-15-719 0 0,2 0-2005 0 0,-8 2-4766 0 0,-9-1-1855 0 0</inkml:trace>
  <inkml:trace contextRef="#ctx0" brushRef="#br0" timeOffset="8035.336">3756 1173 5505 0 0,'0'0'2206'0'0,"0"0"-356"0"0,0 0-193 0 0,0 0-87 0 0,0 0-183 0 0,0 0-287 0 0,0 0-289 0 0,0 0-255 0 0,0 0-165 0 0,0 0-102 0 0,0 0-27 0 0,5 33-18 0 0,14 105 0 0 0,-21-79 213 0 0,-3-46-215 0 0,1-2 54 0 0,-2 14 2896 0 0,4-85-720 0 0,9 39-2361 0 0,1 1 1 0 0,1-1-1 0 0,1 2 1 0 0,0-1 0 0 0,2 1-1 0 0,0 1 1 0 0,1 0 0 0 0,1 1-1 0 0,0 0 1 0 0,2 1-1 0 0,-1 1 1 0 0,2 0 0 0 0,4-1-112 0 0,104-67 242 0 0,-123 81-250 0 0,0 1 0 0 0,-1-1 0 0 0,1 1-1 0 0,0 0 1 0 0,0 0 0 0 0,0 0 0 0 0,0 0-1 0 0,0 1 1 0 0,0-1 0 0 0,0 0-1 0 0,0 1 1 0 0,0-1 0 0 0,1 1 0 0 0,-1 0-1 0 0,0 0 1 0 0,0 0 0 0 0,0 0 0 0 0,0 0-1 0 0,1 0 1 0 0,-1 0 0 0 0,0 1 0 0 0,0-1-1 0 0,0 1 1 0 0,0 0 0 0 0,0-1 0 0 0,0 1-1 0 0,0 0 1 0 0,0 0 0 0 0,0 0 0 0 0,0 1-1 0 0,-1-1 1 0 0,1 0 0 0 0,0 1 0 0 0,-1-1-1 0 0,1 1 1 0 0,-1-1 0 0 0,0 1 0 0 0,1 0-1 0 0,-1 0 1 0 0,0 0 0 0 0,0-1-1 0 0,0 1 1 0 0,0 0 0 0 0,0 0 0 0 0,-1 0-1 0 0,1 1 1 0 0,-1-1 0 0 0,1 0 0 0 0,-1 0-1 0 0,0 0 1 0 0,1 0 0 0 0,-1 2 8 0 0,-3 77-2056 0 0,-1-55-1696 0 0,-3-1-4531 0 0,6-21-1981 0 0</inkml:trace>
</inkml:ink>
</file>

<file path=ppt/ink/ink6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4:14.7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1 243 0 0 0,'0'0'879'0'0,"0"0"-267"0"0,0 0 119 0 0,0 0 454 0 0,0 0 477 0 0,0 0 244 0 0,0 0-71 0 0,0 0-216 0 0,0 0-215 0 0,0 0-157 0 0,0 0-115 0 0,29 2-94 0 0,93 2-105 0 0,325 1 2780 0 0,-382-14-3565 0 0,-34 3-1913 0 0,-1 3-5494 0 0,-29 3 3762 0 0,-1 0-520 0 0,0 0 511 0 0</inkml:trace>
  <inkml:trace contextRef="#ctx0" brushRef="#br0" timeOffset="263.111">98 446 1472 0 0,'0'0'2548'0'0,"0"0"-740"0"0,0 0-325 0 0,0 0 103 0 0,0 0 147 0 0,0 0-44 0 0,0 0-320 0 0,0 0-394 0 0,0 0-225 0 0,0 0-56 0 0,0 0 39 0 0,0 0 48 0 0,4 7-31 0 0,-1-2-591 0 0,-3-3-115 0 0,1 0-1 0 0,0 0 0 0 0,0 0 1 0 0,0 0-1 0 0,0 0 0 0 0,0 0 1 0 0,0 0-1 0 0,0-1 0 0 0,1 1 1 0 0,-1-1-1 0 0,0 1 0 0 0,1-1 1 0 0,0 1-1 0 0,-1-1 1 0 0,1 0-1 0 0,0 0 0 0 0,0 1 1 0 0,0-1-1 0 0,-1-1 0 0 0,1 1 1 0 0,0 0-1 0 0,0 0 0 0 0,0-1 1 0 0,2 1-44 0 0,317-7 1617 0 0,-234 1-1532 0 0,26 0 733 0 0,-85 4-2707 0 0,3 0-4230 0 0,-1 1-5934 0 0,-30 0 10023 0 0</inkml:trace>
  <inkml:trace contextRef="#ctx0" brushRef="#br0" timeOffset="866.669">358 4 0 0 0,'0'0'1266'0'0,"0"0"266"0"0,0 0 239 0 0,0 0 161 0 0,0 0-27 0 0,0 0-234 0 0,0 0-311 0 0,0 0-312 0 0,0 0-275 0 0,0 0-243 0 0,0 0-171 0 0,0 0-55 0 0,-6-3 44 0 0,6 3-271 0 0,0 1 0 0 0,0 0-1 0 0,0-1 1 0 0,-1 1 0 0 0,1-1-1 0 0,0 1 1 0 0,0-1 0 0 0,0 1 0 0 0,0-1-1 0 0,0 1 1 0 0,-1 0 0 0 0,1-1 0 0 0,0 1-1 0 0,0-1 1 0 0,-1 0 0 0 0,1 1-1 0 0,0-1 1 0 0,-1 1 0 0 0,1-1 0 0 0,-1 1-1 0 0,1-1 1 0 0,0 0 0 0 0,-1 1-1 0 0,1-1 1 0 0,-1 0 0 0 0,1 1 0 0 0,-1-1-1 0 0,1 0 1 0 0,-1 0 0 0 0,1 0 0 0 0,-1 1-1 0 0,1-1 1 0 0,-1 0 0 0 0,0 0-77 0 0,148 110 3951 0 0,66 49-3096 0 0,-210-158-843 0 0,-1 1-1 0 0,1 0 1 0 0,-1 0-1 0 0,0 0 1 0 0,0 1 0 0 0,0-1-1 0 0,0 0 1 0 0,0 1 0 0 0,0-1-1 0 0,0 1 1 0 0,-1 0-1 0 0,1 0 1 0 0,-1-1 0 0 0,0 1-1 0 0,0 0 1 0 0,0 0-1 0 0,0 0 1 0 0,-1 0 0 0 0,1 0-1 0 0,-1 2-11 0 0,-37 18 623 0 0,23-12-608 0 0,1 1 1 0 0,0 0-1 0 0,1 1 1 0 0,1 1-1 0 0,0 0 1 0 0,0 0-1 0 0,1 1 1 0 0,1 0-1 0 0,1 1 0 0 0,0 1-15 0 0,-34 53-2 0 0,-89 75 84 0 0,52-65-113 0 0,59-64-274 0 0,15-14-5441 0 0,-1-1-5926 0 0,6-1 6123 0 0</inkml:trace>
</inkml:ink>
</file>

<file path=ppt/ink/ink6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4:17.7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481 676 0 0 0,'0'0'449'0'0,"0"0"428"0"0,0 0 440 0 0,0 0 402 0 0,0 0 182 0 0,0 0-129 0 0,0 0-306 0 0,0 0-343 0 0,0 0-257 0 0,0 0-151 0 0,-2-10-83 0 0,-10-32-43 0 0,12 41-548 0 0,-1 0 0 0 0,0 0 0 0 0,1 0 0 0 0,-1 0 0 0 0,0 0 1 0 0,0 1-1 0 0,0-1 0 0 0,0 0 0 0 0,0 0 0 0 0,0 1 0 0 0,0-1 0 0 0,0 1 1 0 0,0-1-1 0 0,0 1 0 0 0,0-1 0 0 0,0 1 0 0 0,0 0 0 0 0,0-1 1 0 0,0 1-1 0 0,-1 0 0 0 0,1 0 0 0 0,0 0 0 0 0,0 0 0 0 0,0 0 1 0 0,0 0-1 0 0,-1 0 0 0 0,1 0 0 0 0,0 1 0 0 0,0-1 0 0 0,0 0 1 0 0,0 1-1 0 0,-1-1-41 0 0,-2 1 148 0 0,-11 3 5 0 0,0 1 0 0 0,1 0 0 0 0,-1 1 0 0 0,1 1-1 0 0,0 0 1 0 0,1 1 0 0 0,-1 0 0 0 0,-10 11-153 0 0,22-18 13 0 0,-119 101 320 0 0,99-79-297 0 0,9-12-35 0 0,0 1-1 0 0,1 0 0 0 0,0 1 0 0 0,1 0 1 0 0,0 1-1 0 0,1 0 0 0 0,1 1 1 0 0,0 0-1 0 0,1 0 0 0 0,1 1 0 0 0,0 0 1 0 0,1 0-1 0 0,1 0 0 0 0,0 1 1 0 0,1 0-1 0 0,1 3 0 0 0,5-14 20 0 0,0 0 0 0 0,1 0 0 0 0,0-1 0 0 0,0 1 1 0 0,0-1-1 0 0,0 0 0 0 0,1 0 0 0 0,0 0 0 0 0,0 0 0 0 0,1-1 0 0 0,-1 0 1 0 0,1 0-1 0 0,0 0 0 0 0,0 0 0 0 0,0-1 0 0 0,0 0 0 0 0,1 0 0 0 0,-1 0 0 0 0,1-1 1 0 0,0 1-1 0 0,0-1 0 0 0,0-1 0 0 0,0 1 0 0 0,0-1 0 0 0,0 0 0 0 0,1-1 1 0 0,-1 1-1 0 0,0-1 0 0 0,0-1 0 0 0,6 0-20 0 0,1 2 121 0 0,-1-1 0 0 0,0-1 0 0 0,0 0 0 0 0,0-1 0 0 0,0 0 0 0 0,0-1 0 0 0,0 0 0 0 0,0-1 0 0 0,-1 0 0 0 0,0-1 0 0 0,0 0 0 0 0,10-7-121 0 0,11-12 129 0 0,-1-1-1 0 0,-1-2 1 0 0,-2-1-1 0 0,-1-2 1 0 0,-1 0 0 0 0,-1-2-1 0 0,-2 0 1 0 0,-1-2-1 0 0,-1-1 1 0 0,-3 0-1 0 0,0-1 1 0 0,-3-1-1 0 0,1-7-128 0 0,-5 10-37 0 0,-1-1 0 0 0,-2-1 0 0 0,-2 1 0 0 0,-1-1-1 0 0,-2 0 1 0 0,-2 0 0 0 0,-1 0 0 0 0,-3-25 37 0 0,0 36-104 0 0,-1 0-1 0 0,-1 0 1 0 0,-2 0 0 0 0,0 1-1 0 0,-1 0 1 0 0,-2 0 0 0 0,0 1 0 0 0,-2 0-1 0 0,0 1 1 0 0,-10-13 104 0 0,20 32-9 0 0,1 0 0 0 0,-1 0 1 0 0,1 0-1 0 0,-1 0 0 0 0,0 0 0 0 0,0 1 0 0 0,0-1 0 0 0,0 1 1 0 0,-1 0-1 0 0,1 0 0 0 0,-1-1 0 0 0,1 1 0 0 0,-1 1 0 0 0,0-1 1 0 0,0 0-1 0 0,0 1 0 0 0,0-1 0 0 0,0 1 0 0 0,0 0 0 0 0,0 0 0 0 0,0 0 1 0 0,0 1-1 0 0,0-1 0 0 0,-1 1 0 0 0,1-1 0 0 0,0 1 0 0 0,0 0 1 0 0,-1 1-1 0 0,1-1 0 0 0,0 0 0 0 0,0 1 0 0 0,-1 0 0 0 0,1 0 1 0 0,0 0-1 0 0,0 0 0 0 0,0 0 0 0 0,0 0 0 0 0,0 1 0 0 0,0 0 1 0 0,-2 1 8 0 0,-7 16 32 0 0,1 0 1 0 0,0 0-1 0 0,1 1 1 0 0,1 1-1 0 0,1-1 1 0 0,1 1-1 0 0,1 1 1 0 0,1-1-1 0 0,1 1 1 0 0,1 0 0 0 0,0 0-1 0 0,2 1 1 0 0,1-1-1 0 0,0 0 1 0 0,4 22-33 0 0,-1-6 128 0 0,1 0 0 0 0,2 0 0 0 0,1-1 0 0 0,2 0 0 0 0,2 0 0 0 0,1-1 0 0 0,2-1 0 0 0,1 0 0 0 0,2 0 0 0 0,1-2 0 0 0,13 16-128 0 0,124 173 453 0 0,-151-233-11065 0 0,-4 0 3565 0 0,0 4 3822 0 0</inkml:trace>
</inkml:ink>
</file>

<file path=ppt/ink/ink6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4:18.0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13 679 6417 0 0,'0'0'697'0'0,"0"0"-335"0"0,0 0 80 0 0,0 0 470 0 0,0 0 466 0 0,0 0 223 0 0,0 0-44 0 0,0 0-232 0 0,0 0-235 0 0,0 0-186 0 0,35 3-135 0 0,112 9-88 0 0,60-18 945 0 0,-156 0-1539 0 0,-26 4-196 0 0,-10 1-110 0 0,0 0 1 0 0,0-1-1 0 0,-1-1 1 0 0,1 0-1 0 0,-1-1 1 0 0,0 0-1 0 0,0-1 1 0 0,4-3 218 0 0,-12-1-3054 0 0,-5 2-3199 0 0,-1 5 3400 0 0,0 2-2978 0 0</inkml:trace>
  <inkml:trace contextRef="#ctx0" brushRef="#br0" timeOffset="267.645">0 896 7210 0 0,'0'0'1141'0'0,"0"0"-490"0"0,0 0 104 0 0,0 0 534 0 0,0 0 429 0 0,0 0 102 0 0,0 0-219 0 0,0 0-365 0 0,0 0-316 0 0,34 4-197 0 0,108 13-127 0 0,-27-16 302 0 0,109-22 127 0 0,-129 11-3755 0 0,-45 5-880 0 0,-35 4-1967 0 0,-7 1-4089 0 0</inkml:trace>
  <inkml:trace contextRef="#ctx0" brushRef="#br0" timeOffset="2080.304">1368 134 640 0 0,'0'0'883'0'0,"0"0"-174"0"0,0 0 181 0 0,0 0 392 0 0,0 0 343 0 0,0 0 188 0 0,0 0-64 0 0,0 0-190 0 0,0 0-212 0 0,0 0-198 0 0,0 0-184 0 0,0 0-178 0 0,0 0-139 0 0,10-6-124 0 0,29-15-88 0 0,-38 22-403 0 0,0-1-1 0 0,-1 1 1 0 0,1-1-1 0 0,0 1 1 0 0,0-1 0 0 0,-1 1-1 0 0,1 0 1 0 0,0-1-1 0 0,-1 1 1 0 0,1 0-1 0 0,-1 0 1 0 0,1-1-1 0 0,-1 1 1 0 0,1 0-1 0 0,-1 0 1 0 0,0 0-1 0 0,1 0 1 0 0,-1 0 0 0 0,0-1-1 0 0,0 1 1 0 0,0 0-1 0 0,1 0 1 0 0,-1 0-1 0 0,0 0 1 0 0,0 0-1 0 0,0 0 1 0 0,-1 0-1 0 0,1 0 1 0 0,0 0 0 0 0,0 0-1 0 0,0-1 1 0 0,-1 1-1 0 0,1 0 1 0 0,0 0-1 0 0,-1 0 1 0 0,1 0-1 0 0,-1 0 1 0 0,1-1-1 0 0,-1 1 1 0 0,0 0-33 0 0,1 1 104 0 0,-36 225 2042 0 0,14 108-1704 0 0,14-265-1283 0 0,-7-65-4165 0 0,2-13-9228 0 0,11 4 13315 0 0</inkml:trace>
  <inkml:trace contextRef="#ctx0" brushRef="#br0" timeOffset="2401.325">875 148 5225 0 0,'0'0'2802'0'0,"0"0"-1868"0"0,0 0-597 0 0,0 0 238 0 0,0 0 348 0 0,0 0 233 0 0,37-14 19 0 0,123-44-207 0 0,-17 24 411 0 0,-39 17-718 0 0,0 4-1 0 0,1 5 1 0 0,8 5-661 0 0,-107 3-172 0 0,0-1 0 0 0,0 1 1 0 0,0 1-1 0 0,0-1 1 0 0,0 1-1 0 0,0 0 0 0 0,0 1 1 0 0,0-1-1 0 0,0 1 0 0 0,-1 0 1 0 0,1 1-1 0 0,-1-1 1 0 0,3 3 171 0 0,-1 17-7981 0 0,-7-19 6091 0 0,0 1-3464 0 0</inkml:trace>
  <inkml:trace contextRef="#ctx0" brushRef="#br0" timeOffset="2846.478">1771 598 0 0 0,'0'0'902'0'0,"0"0"547"0"0,0 0 18 0 0,0 0-279 0 0,0 0-254 0 0,0 0-159 0 0,0 0-12 0 0,0 0 66 0 0,0 0 91 0 0,-14 23 58 0 0,-58 97 948 0 0,72-120-1068 0 0,0 0-40 0 0,0 0-18 0 0,0 0 20 0 0,0 0 36 0 0,0 0 6 0 0,0 0-22 0 0,2-47 2178 0 0,34-50-2380 0 0,-4 40-492 0 0,-23 38-119 0 0,1 0-1 0 0,1 1 0 0 0,0 0 0 0 0,2 1 0 0 0,0 0 1 0 0,0 1-1 0 0,2 0 0 0 0,0 1 0 0 0,16-12-26 0 0,-14 15 13 0 0,-10 7-17 0 0,0-1 0 0 0,0 1 1 0 0,0 0-1 0 0,1 0 0 0 0,0 1 0 0 0,0 0 0 0 0,0 0 1 0 0,0 1-1 0 0,1 0 0 0 0,-1 1 0 0 0,1-1 1 0 0,0 2-1 0 0,-1-1 0 0 0,1 1 0 0 0,0 1 0 0 0,5 0 4 0 0,-12 1-35 0 0,0 1 0 0 0,0-1 0 0 0,0 1 0 0 0,0 0 0 0 0,0 0 0 0 0,-1 0 0 0 0,1 0-1 0 0,0 0 1 0 0,-1 0 0 0 0,0 0 0 0 0,1 1 0 0 0,-1-1 0 0 0,0 0 0 0 0,0 1 0 0 0,0-1 0 0 0,-1 1 0 0 0,1-1-1 0 0,-1 1 1 0 0,1 0 0 0 0,-1-1 0 0 0,0 1 0 0 0,0-1 0 0 0,0 1 0 0 0,0 1 35 0 0,1 9-375 0 0,3 18-996 0 0,1 8-2322 0 0,1-15-4458 0 0,-1-16 608 0 0</inkml:trace>
  <inkml:trace contextRef="#ctx0" brushRef="#br0" timeOffset="3130.501">1084 1032 8642 0 0,'0'0'1244'0'0,"0"0"-510"0"0,0 0-121 0 0,0 0 266 0 0,0 0 190 0 0,33-1 34 0 0,105-4-178 0 0,198-7 1718 0 0,-106-1-2364 0 0,117 2-494 0 0,-224 9-3882 0 0,-1 2-3827 0 0,-96 0 2029 0 0</inkml:trace>
</inkml:ink>
</file>

<file path=ppt/ink/ink6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4:23.4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326 59 1920 0 0,'0'0'1111'0'0,"0"0"-363"0"0,0 0-79 0 0,0 0 167 0 0,0 0 275 0 0,0 0 202 0 0,0 0-43 0 0,0 0-190 0 0,0 0-254 0 0,0 0-194 0 0,0 0-125 0 0,0 0-41 0 0,0 0-18 0 0,-19 34-39 0 0,-59 109-31 0 0,-9 59 550 0 0,80-185-891 0 0,-12 27 49 0 0,-2 0 0 0 0,-2-1 0 0 0,-2-1 0 0 0,-1-1-86 0 0,6-19 385 0 0,19-21-257 0 0,1-1 25 0 0,0 0 11 0 0,0 0 22 0 0,4-15 466 0 0,220-345 615 0 0,-207 331-1206 0 0,1-4 50 0 0,2 1-1 0 0,0 2 1 0 0,2 0-1 0 0,2 1 1 0 0,0 1-1 0 0,15-11-110 0 0,-37 37 12 0 0,-1 0 1 0 0,1 1-1 0 0,0-1 0 0 0,-1 1 1 0 0,1 0-1 0 0,0-1 0 0 0,0 1 1 0 0,0 0-1 0 0,0 0 0 0 0,0 0 1 0 0,1 0-1 0 0,-1 1 1 0 0,0-1-1 0 0,0 1 0 0 0,0-1 1 0 0,1 1-1 0 0,-1 0 0 0 0,0 0 1 0 0,0 0-1 0 0,1 0 0 0 0,-1 0 1 0 0,0 0-1 0 0,0 0 0 0 0,1 1 1 0 0,-1 0-1 0 0,0-1 0 0 0,0 1 1 0 0,0 0-1 0 0,0 0 0 0 0,0 0 1 0 0,1 0-13 0 0,6 20 98 0 0,0 0 0 0 0,-1 0 1 0 0,-1 1-1 0 0,-1 0 1 0 0,-1 1-1 0 0,-1-1 0 0 0,-1 3-98 0 0,10 47 244 0 0,-7 126 331 0 0,-13-145-482 0 0,52-95 32 0 0,83-126 14 0 0,-71 85-129 0 0,4 3 0 0 0,45-44-10 0 0,-45 73-72 0 0,-60 50 66 0 0,-1 1 0 0 0,1-1 0 0 0,0 0 0 0 0,0 1-1 0 0,0-1 1 0 0,0 1 0 0 0,0-1 0 0 0,0 1 0 0 0,0-1 0 0 0,1 1 0 0 0,-1 0-1 0 0,0-1 1 0 0,0 1 0 0 0,0 0 0 0 0,0 0 0 0 0,0 0 0 0 0,1 0 0 0 0,-1 0-1 0 0,0 0 1 0 0,0 0 0 0 0,0 0 0 0 0,0 1 0 0 0,0-1 0 0 0,1 0 0 0 0,-1 1 0 0 0,0-1-1 0 0,0 1 1 0 0,0-1 0 0 0,0 1 0 0 0,0-1 0 0 0,0 1 0 0 0,0 0 0 0 0,-1-1-1 0 0,1 1 1 0 0,0 0 0 0 0,0 0 0 0 0,0 0 0 0 0,-1 0 0 0 0,1 0 0 0 0,0 0-1 0 0,-1 0 1 0 0,1 0 0 0 0,-1 0 0 0 0,1 0 0 0 0,-1 0 0 0 0,1 0 0 0 0,-1 0-1 0 0,0 0 1 0 0,0 0 0 0 0,0 0 0 0 0,1 1 6 0 0,9 61 69 0 0,-10 13-9 0 0,-3 1 0 0 0,-3-1 0 0 0,-4 0 0 0 0,-3 4-60 0 0,-12 153-2091 0 0,26-230-76 0 0,3-3-5783 0 0,-4 0 7462 0 0,3 0-7699 0 0</inkml:trace>
</inkml:ink>
</file>

<file path=ppt/ink/ink6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4:27.23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401 133 8994 0 0,'0'0'720'0'0,"0"0"76"0"0,0 0 43 0 0,0 0-109 0 0,0 0-204 0 0,0 0-216 0 0,0 0-192 0 0,0 0-140 0 0,0 0-48 0 0,0 0 49 0 0,0 0 89 0 0,7-26 131 0 0,19-75 97 0 0,-21 95 387 0 0,-2 24-182 0 0,-1 27 214 0 0,3 232 1457 0 0,-6 221-958 0 0,-38-62-544 0 0,-20 12-670 0 0,-42 138 78 0 0,-21-98 251 0 0,38-170-50 0 0,53-143 48 0 0,19-99 197 0 0,23-13-527 0 0,-4-58 42 0 0,-1-1-1 0 0,1 1 0 0 0,0-1 0 0 0,0 0 0 0 0,1-1 1 0 0,-1 0-1 0 0,1 0 0 0 0,0-1 0 0 0,0 0 0 0 0,-1 0 1 0 0,1 0-1 0 0,0-1 0 0 0,1-1 0 0 0,-1 1 0 0 0,0-1 0 0 0,0 0 1 0 0,0-1-1 0 0,6-1-38 0 0,12 1 59 0 0,241-13 293 0 0,744 17 255 0 0,-285 24-183 0 0,568 9 123 0 0,-182-36-287 0 0,-950 2-313 0 0,133 21 53 0 0,-176-3-11 0 0,-133-36 1307 0 0,3 4-1264 0 0,8 9-17 0 0,0 0 1 0 0,0 0-1 0 0,0 0 0 0 0,0 0 0 0 0,1 0 0 0 0,-1-1 0 0 0,1 1 0 0 0,0-1 1 0 0,0 1-1 0 0,1-1 0 0 0,-1 0 0 0 0,1 0 0 0 0,-1 0 0 0 0,1 0 0 0 0,0 0 1 0 0,1 0-1 0 0,-1-1-15 0 0,30-161 148 0 0,1-247-47 0 0,-29 221-107 0 0,-8 0-1 0 0,-9 1 1 0 0,-8 0 0 0 0,-32-114 6 0 0,-2 85 46 0 0,21 97-67 0 0,5-1 0 0 0,6-2 0 0 0,5-1 0 0 0,6-1 0 0 0,1-113 21 0 0,20 202-49 0 0,2-1-1 0 0,1 1 1 0 0,2 1 0 0 0,2 0-1 0 0,1 1 1 0 0,2 0 0 0 0,2 1-1 0 0,1 1 1 0 0,15-21 49 0 0,-28 47-12 0 0,11-36-149 0 0,-17 44 83 0 0,0 1-4 0 0,0 0-10 0 0,0 0 1 0 0,0 0-10 0 0,0 0-26 0 0,0 0 3 0 0,0 0-4 0 0,0 0-4 0 0,0 0 9 0 0,0 0 3 0 0,0 0 4 0 0,0 0 23 0 0,0 0 31 0 0,0 0 16 0 0,0 0 12 0 0,0 0 9 0 0,0 0 2 0 0,0 0 10 0 0,0 0 18 0 0,0 0 6 0 0,0 0-10 0 0,0 0 15 0 0,0 0 6 0 0,-270 31-188 0 0,-672 17-396 0 0,-31-42 562 0 0,778-6-14 0 0,-1781-51 90 0 0,1511 29-125 0 0,307 22-393 0 0,157 0 366 0 0,0 1 0 0 0,0-1 0 0 0,0 1 0 0 0,0 0 0 0 0,0 0 0 0 0,0-1 0 0 0,1 1 0 0 0,-1 0 0 0 0,0 0 0 0 0,0 0 0 0 0,0 0 0 0 0,1 0 0 0 0,-1 0 0 0 0,1 0 0 0 0,-1 0 0 0 0,1 1 0 0 0,-1-1 0 0 0,1 0 0 0 0,-1 0 0 0 0,1 0 0 0 0,0 1 0 0 0,0-1 0 0 0,0 0 0 0 0,0 0 0 0 0,0 0 0 0 0,0 1 0 0 0,0-1 0 0 0,0 0 0 0 0,0 0 0 0 0,0 1 0 0 0,1-1 0 0 0,-1 0 0 0 0,0 0 0 0 0,1 0 0 0 0,-1 0 0 0 0,1 0 0 0 0,0 1 0 0 0,-1-1 0 0 0,1 0 0 0 0,0 0 0 0 0,0 0 0 0 0,-1-1 0 0 0,1 1 0 0 0,0 0 0 0 0,0 0 0 0 0,0 0 0 0 0,0-1 0 0 0,0 1 0 0 0,0 0 0 0 0,0-1 76 0 0,111 53-5595 0 0,-32-36-977 0 0,-56-12 3771 0 0,7 2-698 0 0</inkml:trace>
</inkml:ink>
</file>

<file path=ppt/ink/ink6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2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6">11119 288 16323 0 0,'0'0'1097'0'0,"0"0"-561"0"0,0 0-352 0 0,0 0-152 0 0,0 0-120 0 0,0 0-128 0 0,0 0-80 0 0,0 0-80 0 0,0 0-88 0 0,0 0-209 0 0,0 0-567 0 0,0 0-1264 0 0,0 0-2009 0 0,0 0-3289 0 0</inkml:trace>
  <inkml:trace contextRef="#ctx0" brushRef="#br0" timeOffset="4619.906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6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2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6">11119 288 16323 0 0,'0'0'1097'0'0,"0"0"-561"0"0,0 0-352 0 0,0 0-152 0 0,0 0-120 0 0,0 0-128 0 0,0 0-80 0 0,0 0-80 0 0,0 0-88 0 0,0 0-209 0 0,0 0-567 0 0,0 0-1264 0 0,0 0-2009 0 0,0 0-3289 0 0</inkml:trace>
  <inkml:trace contextRef="#ctx0" brushRef="#br0" timeOffset="4619.906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6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6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53.0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1 902 0 0 0,'0'0'424'0'0,"0"0"384"0"0,0 0 370 0 0,0 0 193 0 0,0 0-7 0 0,0 0-128 0 0,0 0-149 0 0,0 0-88 0 0,13 13-39 0 0,46 42 9 0 0,-56-53-861 0 0,-1 0 0 0 0,1 0 0 0 0,-1 0 1 0 0,1-1-1 0 0,0 1 0 0 0,0 0 0 0 0,0-1 0 0 0,0 0 1 0 0,0 0-1 0 0,0 0 0 0 0,0 0 0 0 0,0 0 1 0 0,0-1-1 0 0,1 0 0 0 0,-1 1 0 0 0,0-1 1 0 0,0 0-1 0 0,1 0 0 0 0,-1-1 0 0 0,0 1 1 0 0,1-1-109 0 0,14-1 709 0 0,-3 3-380 0 0,1-2 0 0 0,-1 0 0 0 0,0-1 0 0 0,0 0 0 0 0,1-2 0 0 0,-1 1 0 0 0,-1-2 0 0 0,1 0 1 0 0,-1-1-1 0 0,0 0 0 0 0,0-1 0 0 0,-1-1 0 0 0,1 0 0 0 0,9-8-329 0 0,13-16 255 0 0,-2-2 1 0 0,-1-1-1 0 0,-2-2 0 0 0,-1-1 0 0 0,-2-1 0 0 0,12-25-255 0 0,-4 11 160 0 0,-29 42-140 0 0,0 0 1 0 0,1 1-1 0 0,0-1 0 0 0,1 1 0 0 0,0 1 0 0 0,1 0 0 0 0,-1 0 1 0 0,11-6-21 0 0,-19 15-6 0 0,-1-1 0 0 0,1 1 0 0 0,0-1 0 0 0,0 1 1 0 0,0-1-1 0 0,0 1 0 0 0,-1 0 0 0 0,1 0 1 0 0,0-1-1 0 0,0 1 0 0 0,0 0 0 0 0,0 0 0 0 0,0 0 1 0 0,0 0-1 0 0,0 0 0 0 0,-1 0 0 0 0,1 0 0 0 0,0 0 1 0 0,0 0-1 0 0,0 0 0 0 0,0 1 0 0 0,0-1 1 0 0,0 0-1 0 0,-1 1 0 0 0,1-1 0 0 0,0 1 0 0 0,0-1 1 0 0,0 0-1 0 0,-1 1 0 0 0,1 0 0 0 0,0-1 1 0 0,-1 1-1 0 0,1-1 0 0 0,0 1 0 0 0,-1 0 0 0 0,1 0 1 0 0,-1-1-1 0 0,1 1 0 0 0,-1 0 0 0 0,1 0 0 0 0,-1 0 1 0 0,0-1-1 0 0,1 1 0 0 0,-1 0 0 0 0,0 0 1 0 0,0 0-1 0 0,0 0 0 0 0,1 0 0 0 0,-1 0 6 0 0,4 50 67 0 0,-4-48-49 0 0,2 33 80 0 0,-3 0-1 0 0,-1 0 1 0 0,-1 0 0 0 0,-2-1 0 0 0,-2 0 0 0 0,-1 0-1 0 0,-1 0 1 0 0,-2-1 0 0 0,-2 0 0 0 0,-1-1 0 0 0,-1-1-1 0 0,-5 6-97 0 0,16-32-39 0 0,0 0 0 0 0,1-1 0 0 0,-2 1 0 0 0,1-1 0 0 0,-1 0 0 0 0,1 0 0 0 0,-1 0-1 0 0,-1-1 1 0 0,1 0 0 0 0,-1 0 0 0 0,1 0 0 0 0,-1 0 0 0 0,0-1 0 0 0,-1 0 0 0 0,1-1 0 0 0,0 1-1 0 0,-1-1 1 0 0,0 0 0 0 0,1-1 0 0 0,-1 1 0 0 0,-6-1 39 0 0,-5 0-274 0 0,16-1 213 0 0,-1 1-1 0 0,1 0 1 0 0,-1-1 0 0 0,0 1-1 0 0,1-1 1 0 0,-1 0 0 0 0,1 0-1 0 0,-1 0 1 0 0,0 0 0 0 0,1 0-1 0 0,-1-1 1 0 0,0 1 0 0 0,1-1-1 0 0,-1 0 1 0 0,1 1 0 0 0,-1-1-1 0 0,1 0 1 0 0,0-1 0 0 0,-1 1-1 0 0,1 0 1 0 0,0-1 0 0 0,0 1-1 0 0,0-1 1 0 0,0 0 0 0 0,0 1-1 0 0,0-1 1 0 0,0 0 0 0 0,0 0-1 0 0,1-1 1 0 0,-1 1 0 0 0,1 0-1 0 0,0 0 1 0 0,0-1 0 0 0,0 1-1 0 0,-1-1 62 0 0,3 0-53 0 0,0 0-1 0 0,0 0 1 0 0,1 0-1 0 0,-1 0 1 0 0,1 0-1 0 0,-1 0 0 0 0,1 0 1 0 0,0 0-1 0 0,0 1 1 0 0,0-1-1 0 0,0 1 1 0 0,0 0-1 0 0,1-1 0 0 0,-1 1 1 0 0,1 0-1 0 0,0 0 1 0 0,-1 1-1 0 0,1-1 1 0 0,0 0-1 0 0,0 1 0 0 0,0 0 1 0 0,0 0-1 0 0,0 0 1 0 0,2 0 53 0 0,-3-1-11 0 0,19-5 57 0 0,1 0-1 0 0,-1 2 1 0 0,1 0-1 0 0,0 1 1 0 0,1 2-1 0 0,-1 0 1 0 0,1 1 0 0 0,-1 1-1 0 0,0 1 1 0 0,1 1-1 0 0,-1 1 1 0 0,0 1-1 0 0,14 5-45 0 0,-22-8 90 0 0,-1-1 0 0 0,0 0 0 0 0,1-1 0 0 0,-1-1 0 0 0,0 0 0 0 0,0-1 0 0 0,0 0 0 0 0,0-1 0 0 0,-1 0 0 0 0,0-1 0 0 0,1-1 0 0 0,-2 0 1 0 0,1 0-1 0 0,-1-1 0 0 0,0-1 0 0 0,0 0 0 0 0,-1 0 0 0 0,0-1 0 0 0,0 0 0 0 0,-1-1-90 0 0,17-13 41 0 0,-1-1 0 0 0,-1 0 0 0 0,-1-2 0 0 0,-2-1 0 0 0,0-1-1 0 0,-2 0 1 0 0,-1-2 0 0 0,-2 0 0 0 0,0-1 0 0 0,-2 0 0 0 0,-2-1 0 0 0,-1-1 0 0 0,-1 0 0 0 0,-2 0 0 0 0,-1-1 0 0 0,-2 0 0 0 0,-1 0 0 0 0,-1-26-41 0 0,-2 34-42 0 0,1-5 31 0 0,-2 1 0 0 0,0 0 0 0 0,-2 0 0 0 0,-2-1 0 0 0,0 2 0 0 0,-2-1 0 0 0,-9-24 11 0 0,15 55 5 0 0,0-1-1 0 0,0 1 0 0 0,0-1 1 0 0,0 1-1 0 0,0-1 0 0 0,0 0 1 0 0,0 1-1 0 0,-1-1 0 0 0,1 1 1 0 0,0-1-1 0 0,0 1 0 0 0,0-1 1 0 0,-1 0-1 0 0,1 1 0 0 0,0-1 1 0 0,-1 0-1 0 0,1 1 0 0 0,0-1 1 0 0,-1 0-1 0 0,1 1 0 0 0,0-1 1 0 0,-1 0-1 0 0,1 0 0 0 0,-1 1 1 0 0,1-1-1 0 0,-1 0 0 0 0,1 0 0 0 0,0 0 1 0 0,-1 0-1 0 0,1 0 0 0 0,-1 1 1 0 0,1-1-1 0 0,-1 0 0 0 0,1 0 1 0 0,-1 0-1 0 0,1 0 0 0 0,-1 0 1 0 0,1 0-1 0 0,0-1 0 0 0,-1 1 1 0 0,1 0-1 0 0,-1 0 0 0 0,1 0 1 0 0,-1 0-1 0 0,1 0 0 0 0,-1-1 1 0 0,1 1-1 0 0,0 0 0 0 0,-1 0 1 0 0,1-1-1 0 0,0 1 0 0 0,-1 0 1 0 0,1-1-1 0 0,0 1 0 0 0,-1 0 0 0 0,1-1 1 0 0,0 1-1 0 0,-1-1 0 0 0,1 1 1 0 0,0 0-1 0 0,0-1 0 0 0,0 1 1 0 0,0-1-1 0 0,-1 1 0 0 0,1-1-4 0 0,-12 40-63 0 0,3 9 304 0 0,1 1 0 0 0,3 0 0 0 0,1 0 0 0 0,3 20-241 0 0,1 453 1188 0 0,26-341-1819 0 0,-30-191-8627 0 0,-4-16-326 0 0,7 18 7402 0 0</inkml:trace>
  <inkml:trace contextRef="#ctx0" brushRef="#br0" timeOffset="262.06">984 464 2945 0 0,'0'0'642'0'0,"0"0"131"0"0,0 0 471 0 0,0 0 579 0 0,0 0 219 0 0,0 0-146 0 0,0 0-310 0 0,0 0-221 0 0,0 0-107 0 0,0 0-83 0 0,0 0-88 0 0,0 0-100 0 0,34 6-119 0 0,107 18-111 0 0,-7-18 797 0 0,153-31-2146 0 0,-255 24-3093 0 0,-19 2-6226 0 0,-10-1 2097 0 0</inkml:trace>
  <inkml:trace contextRef="#ctx0" brushRef="#br0" timeOffset="497.986">1742 695 6561 0 0,'0'0'3382'0'0,"0"0"-1636"0"0,0 0-500 0 0,0 0 9 0 0,0 0 62 0 0,0 0-96 0 0,0 0-280 0 0,0 0-322 0 0,0 0-284 0 0,-1 32-150 0 0,-3 94-78 0 0,12-81 7 0 0,-2-34 788 0 0,0-7-3333 0 0,-11-18-9446 0 0,1 9 6254 0 0</inkml:trace>
  <inkml:trace contextRef="#ctx0" brushRef="#br0" timeOffset="651.004">1621 162 0 0 0,'0'0'0'0'0,"0"0"0"0"0</inkml:trace>
  <inkml:trace contextRef="#ctx0" brushRef="#br0" timeOffset="1482.969">1904 913 32 0 0,'0'0'876'0'0,"0"0"-268"0"0,0 0 128 0 0,0 0 321 0 0,0 0 256 0 0,0 0 102 0 0,0 0-128 0 0,0 0-173 0 0,0 0-26 0 0,0 0-10 0 0,0 0 11 0 0,0 0 34 0 0,0 0-41 0 0,11 1-62 0 0,37 3-87 0 0,-44-4-781 0 0,0 0-1 0 0,0 0 1 0 0,0-1-1 0 0,0 0 1 0 0,0 0-1 0 0,0 0 1 0 0,-1 0-1 0 0,1 0 0 0 0,0-1 1 0 0,-1 1-1 0 0,1-1 1 0 0,-1 0-1 0 0,1-1 1 0 0,-1 1-1 0 0,0 0 1 0 0,0-1-1 0 0,0 0 1 0 0,0 1-1 0 0,0-2-151 0 0,5-4 256 0 0,19-17-104 0 0,-1-2 0 0 0,-2 0 0 0 0,0-2 1 0 0,-2-1-1 0 0,-2-1 0 0 0,0 0 0 0 0,-2-2 0 0 0,-2 0 0 0 0,-1 0 0 0 0,-1-2 0 0 0,-2 0 0 0 0,-2 0 0 0 0,-1-1 0 0 0,-1-1 0 0 0,1-32-152 0 0,-6 37-71 0 0,0 14 11 0 0,-1-1 0 0 0,0 0-1 0 0,-2 0 1 0 0,0 1-1 0 0,-2-1 1 0 0,0 0 0 0 0,0 1-1 0 0,-6-15 61 0 0,9 32-10 0 0,-1 0-1 0 0,0 1 0 0 0,0-1 0 0 0,0 0 1 0 0,0 0-1 0 0,0 0 0 0 0,-1 1 0 0 0,1-1 1 0 0,0 0-1 0 0,0 0 0 0 0,0 0 0 0 0,-1 1 1 0 0,1-1-1 0 0,0 0 0 0 0,-1 0 0 0 0,1 1 1 0 0,-1-1-1 0 0,1 0 0 0 0,-1 1 0 0 0,1-1 1 0 0,-1 0-1 0 0,0 1 0 0 0,1-1 0 0 0,-1 1 1 0 0,1-1-1 0 0,-1 1 0 0 0,0 0 0 0 0,0-1 1 0 0,1 1-1 0 0,-1-1 0 0 0,0 1 0 0 0,0 0 1 0 0,1 0-1 0 0,-1 0 0 0 0,0-1 0 0 0,0 1 1 0 0,0 0-1 0 0,0 0 0 0 0,1 0 0 0 0,-1 0 1 0 0,0 0-1 0 0,0 0 0 0 0,0 0 0 0 0,1 1 1 0 0,-1-1-1 0 0,0 0 0 0 0,0 0 0 0 0,0 1 1 0 0,1-1-1 0 0,-1 0 0 0 0,0 1 0 0 0,1-1 1 0 0,-1 1-1 0 0,0-1 0 0 0,1 1 0 0 0,-1-1 1 0 0,0 1-1 0 0,1-1 0 0 0,-1 2 11 0 0,-26 41-610 0 0,14-13 620 0 0,2 1-1 0 0,0 1 0 0 0,3-1 1 0 0,0 1-1 0 0,2 1 0 0 0,1 0 1 0 0,2-1-1 0 0,1 1 0 0 0,2 0 1 0 0,1 8-10 0 0,1-26 3 0 0,-1-1 0 0 0,2 0 0 0 0,0 0 0 0 0,0 0 1 0 0,2-1-1 0 0,0 1 0 0 0,0-1 0 0 0,1 0 0 0 0,0-1 1 0 0,2 1-1 0 0,-1-1 0 0 0,1 0 0 0 0,1-1 0 0 0,0 0 1 0 0,1 0-1 0 0,0-1 0 0 0,0-1 0 0 0,1 1 1 0 0,0-2-1 0 0,1 1 0 0 0,0-2 0 0 0,10 6-3 0 0,-9-10 64 0 0,1 0 0 0 0,0-1 0 0 0,-1-1 1 0 0,1 0-1 0 0,0 0 0 0 0,0-2 0 0 0,0 0 0 0 0,-1 0 0 0 0,1-1 0 0 0,0-1 0 0 0,-1 0 0 0 0,0-1 0 0 0,1 0 0 0 0,-2-1 0 0 0,1-1 1 0 0,0 0-1 0 0,-1-1 0 0 0,0 0 0 0 0,7-7-64 0 0,26-15 186 0 0,-2-2 0 0 0,-1-2 0 0 0,-1-1 0 0 0,-3-3 0 0 0,0-1 0 0 0,19-28-186 0 0,-40 50-9 0 0,0-2 1 0 0,-2 0-1 0 0,0-1 1 0 0,-1 0-1 0 0,0-1 1 0 0,-2-1-1 0 0,-1 0 1 0 0,0-1-1 0 0,-2 0 1 0 0,0 0-1 0 0,-2-1 1 0 0,0 0-1 0 0,-2-1 1 0 0,0 1-1 0 0,0-17 9 0 0,-5 37-7 0 0,-1 1 1 0 0,1-1-1 0 0,-1 1 0 0 0,0-1 1 0 0,0 1-1 0 0,0 0 0 0 0,0 0 1 0 0,0-1-1 0 0,0 1 0 0 0,-1 0 1 0 0,1 0-1 0 0,-1 0 0 0 0,1 0 1 0 0,-1 0-1 0 0,0 1 0 0 0,0-1 1 0 0,0 0-1 0 0,0 1 0 0 0,0 0 1 0 0,0-1-1 0 0,0 1 0 0 0,0 0 1 0 0,-1 0-1 0 0,1 0 0 0 0,0 0 1 0 0,-1 0-1 0 0,1 1 0 0 0,-1-1 1 0 0,1 1-1 0 0,-1 0 0 0 0,1 0 1 0 0,-1-1-1 0 0,1 2 0 0 0,-1-1 1 0 0,1 0-1 0 0,-1 0 0 0 0,1 1 1 0 0,-1-1-1 0 0,1 1 0 0 0,0 0 1 0 0,-1 0-1 0 0,1 0 0 0 0,0 0 1 0 0,0 0-1 0 0,-2 1 7 0 0,-11 6-5 0 0,1 0 0 0 0,-1 1 0 0 0,2 1 0 0 0,-1 0-1 0 0,1 0 1 0 0,1 2 0 0 0,0 0 0 0 0,0 0 0 0 0,2 1 0 0 0,-1 0 0 0 0,1 1 0 0 0,1 0 0 0 0,1 0 0 0 0,0 1-1 0 0,1 0 1 0 0,0 1 0 0 0,-3 14 5 0 0,1-7-21 0 0,0-1 0 0 0,2 2 0 0 0,1-1-1 0 0,1 1 1 0 0,1 0 0 0 0,1 0 0 0 0,1 0 0 0 0,2 0 0 0 0,1 20 21 0 0,1-34-27 0 0,0-1 1 0 0,0 1 0 0 0,1-1 0 0 0,1 0 0 0 0,0 0 0 0 0,0 0 0 0 0,0-1 0 0 0,1 1-1 0 0,1-1 1 0 0,-1 0 0 0 0,1 0 0 0 0,1-1 0 0 0,-1 0 0 0 0,1 0 0 0 0,1 0 0 0 0,-1-1 0 0 0,1 0-1 0 0,0-1 1 0 0,0 0 0 0 0,1 0 0 0 0,-1 0 0 0 0,1-1 0 0 0,0-1 0 0 0,5 2 26 0 0,-2-2-333 0 0,26 0-1399 0 0,-27-24-7680 0 0,-11 15 4645 0 0,0 1 377 0 0</inkml:trace>
  <inkml:trace contextRef="#ctx0" brushRef="#br0" timeOffset="1929.943">1779 70 1712 0 0,'0'0'2027'0'0,"0"0"161"0"0,0 0 289 0 0,0 0 253 0 0,0 0-46 0 0,0 0-447 0 0,0 0-634 0 0,0 0-516 0 0,0 0-276 0 0,0 0-108 0 0,0 0-26 0 0,0 0-22 0 0,0 0-37 0 0,-1 6-71 0 0,-27 76 932 0 0,25-50-2814 0 0,10-27-3426 0 0,5-6-4930 0 0,-6-2 1243 0 0</inkml:trace>
</inkml:ink>
</file>

<file path=ppt/ink/ink6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6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6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6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6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6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6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6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6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6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55.9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0 672 0 0,'0'0'1983'0'0,"0"0"-1033"0"0,0 0-378 0 0,0 0 79 0 0,0 0 294 0 0,0 0 397 0 0,0 0 229 0 0,0 0-49 0 0,0 0-230 0 0,0 0-265 0 0,0 0-211 0 0,2 16-124 0 0,14 95 555 0 0,1-6-373 0 0,-4 0 0 0 0,-5 1 0 0 0,-5 0 1 0 0,-6 41-875 0 0,-33 168 201 0 0,33-297-261 0 0,-2 15 405 0 0,15-53 212 0 0,2-11-537 0 0,2 1 1 0 0,1 1-1 0 0,1 0 1 0 0,1 1-1 0 0,2 1 1 0 0,0 1-1 0 0,2 1 1 0 0,1 0 0 0 0,1 2-1 0 0,1 0 1 0 0,1 2-1 0 0,22-14-20 0 0,-42 30-1 0 0,1 0-1 0 0,0 1 1 0 0,0 0 0 0 0,0 0-1 0 0,1 0 1 0 0,-1 1-1 0 0,1 0 1 0 0,0 1 0 0 0,0-1-1 0 0,0 1 1 0 0,0 1-1 0 0,1-1 1 0 0,-1 1-1 0 0,0 0 1 0 0,0 1 0 0 0,7 0 1 0 0,-9 4 10 0 0,-1 0 0 0 0,0 1 0 0 0,0-1 0 0 0,0 1 0 0 0,-1 0 0 0 0,0 0 0 0 0,0 0 0 0 0,0 0 0 0 0,0 1 1 0 0,-1-1-1 0 0,0 1 0 0 0,0-1 0 0 0,0 1 0 0 0,-1 0 0 0 0,0 0 0 0 0,0 0 0 0 0,0 0 0 0 0,-1 0 0 0 0,0 0 1 0 0,0 0-1 0 0,-1 2-10 0 0,-2 275 653 0 0,3-282-701 0 0,0 1-1 0 0,0-1 1 0 0,0 1-1 0 0,0-1 1 0 0,1 1-1 0 0,-1-1 1 0 0,0 1 0 0 0,1-1-1 0 0,-1 1 1 0 0,1-1-1 0 0,-1 1 1 0 0,1-1-1 0 0,0 0 1 0 0,-1 1-1 0 0,1-1 1 0 0,0 0 0 0 0,0 0-1 0 0,0 1 1 0 0,0-1-1 0 0,0 0 1 0 0,0 0-1 0 0,0 0 1 0 0,1 0-1 0 0,-1 0 1 0 0,0-1-1 0 0,0 1 1 0 0,1 0 0 0 0,-1-1-1 0 0,2 1 49 0 0,11-2-3994 0 0,1-7-4190 0 0,-11 4 856 0 0</inkml:trace>
  <inkml:trace contextRef="#ctx0" brushRef="#br0" timeOffset="764.965">1034 696 3457 0 0,'0'0'1901'0'0,"0"0"-278"0"0,0 0 46 0 0,0 0 183 0 0,0 0 15 0 0,0 0-228 0 0,0 0-370 0 0,0 0-356 0 0,0 0-237 0 0,0 0-158 0 0,0 0-125 0 0,0 0-103 0 0,-34 12-62 0 0,-105 36-32 0 0,62-7 155 0 0,64-27-285 0 0,5-7-84 0 0,1 0 0 0 0,0 0-1 0 0,0 0 1 0 0,1 1 0 0 0,0 0 0 0 0,0 1-1 0 0,1-1 1 0 0,0 1 0 0 0,0 0 0 0 0,1 1 0 0 0,0-1-1 0 0,1 1 1 0 0,0-1 0 0 0,1 1 0 0 0,0 0-1 0 0,0 0 1 0 0,1 0 0 0 0,0 0 0 0 0,1 0 0 0 0,0 0-1 0 0,1 1 19 0 0,-1-9 3 0 0,1 0 0 0 0,-1-1 0 0 0,1 1 0 0 0,-1-1 0 0 0,1 1 0 0 0,0 0 0 0 0,0-1 0 0 0,0 1 0 0 0,-1-1 0 0 0,2 0 0 0 0,-1 1 0 0 0,0-1 0 0 0,0 0 0 0 0,0 0 0 0 0,0 1 0 0 0,1-1 0 0 0,-1 0 1 0 0,1 0-1 0 0,-1-1 0 0 0,0 1 0 0 0,1 0 0 0 0,0 0 0 0 0,-1-1 0 0 0,1 1 0 0 0,-1-1 0 0 0,1 1 0 0 0,0-1 0 0 0,-1 0 0 0 0,1 1 0 0 0,0-1 0 0 0,0 0 0 0 0,-1 0 0 0 0,1 0 0 0 0,0-1 0 0 0,-1 1 0 0 0,1 0 0 0 0,0-1 0 0 0,-1 1 0 0 0,1-1 0 0 0,0 0-3 0 0,67-28 801 0 0,-27-4-596 0 0,-2-1 0 0 0,-2-2 0 0 0,-2-2 0 0 0,8-12-205 0 0,84-82 71 0 0,-80 98-223 0 0,-45 67-123 0 0,-13 199 146 0 0,10-226 133 0 0,0-1 1 0 0,1 1 0 0 0,0-1 0 0 0,0 0-1 0 0,0 1 1 0 0,1-1 0 0 0,-1 0 0 0 0,1 0 0 0 0,1 0-1 0 0,-1 0 1 0 0,1 0 0 0 0,-1 0 0 0 0,2-1 0 0 0,-1 0-1 0 0,0 1 1 0 0,1-1 0 0 0,0 0 0 0 0,0 0-1 0 0,0-1 1 0 0,0 1 0 0 0,0-1 0 0 0,1 0 0 0 0,0 0-1 0 0,-1-1 1 0 0,1 1 0 0 0,0-1 0 0 0,1 0-1 0 0,-1-1 1 0 0,3 2-5 0 0,-4-5 45 0 0,0 0 0 0 0,0 0 0 0 0,0 0 0 0 0,0 0 0 0 0,0-1 0 0 0,0 0 0 0 0,-1 0 0 0 0,0 0 0 0 0,1 0 0 0 0,-1 0 0 0 0,0 0 0 0 0,0-1 0 0 0,-1 0 0 0 0,1 0 0 0 0,-1 1 0 0 0,1-4-45 0 0,0 4 34 0 0,135-254 939 0 0,-93 202-986 0 0,-43 58-35 0 0,0-1 1 0 0,0 1-1 0 0,-1 0 1 0 0,1 0-1 0 0,-1 0 1 0 0,0 0-1 0 0,1 0 1 0 0,-1 0-1 0 0,-1 0 1 0 0,1 0-1 0 0,0 1 1 0 0,-1-1 0 0 0,0 0-1 0 0,0 0 1 0 0,0 1-1 0 0,0-1 1 0 0,0 0-1 0 0,-1 0 1 0 0,1 1-1 0 0,-2 2 48 0 0,2-1-22 0 0,-3 62-56 0 0,1-51 61 0 0,1 0-1 0 0,0 0 1 0 0,1 0 0 0 0,1 0-1 0 0,0-1 1 0 0,1 1 0 0 0,1 0 0 0 0,0 0-1 0 0,1-1 1 0 0,6 14 17 0 0,-10-27 19 0 0,1 1 0 0 0,0-1 0 0 0,0 0 0 0 0,0 1-1 0 0,0-1 1 0 0,1 0 0 0 0,-1 0 0 0 0,1 1 0 0 0,-1-1 0 0 0,1 0 0 0 0,0-1 0 0 0,0 1-1 0 0,-1 0 1 0 0,1 0 0 0 0,1-1 0 0 0,-1 1 0 0 0,0-1 0 0 0,0 0 0 0 0,0 0 0 0 0,1 1 0 0 0,-1-2-1 0 0,1 1 1 0 0,-1 0 0 0 0,1 0 0 0 0,-1-1 0 0 0,1 1 0 0 0,-1-1 0 0 0,1 0 0 0 0,-1 0-1 0 0,1 0 1 0 0,0 0 0 0 0,-1 0 0 0 0,1 0 0 0 0,-1-1 0 0 0,1 0 0 0 0,-1 1 0 0 0,1-1-1 0 0,1 0-17 0 0,13-22 549 0 0,0-1 0 0 0,-1 0 0 0 0,-1 0 0 0 0,-2-2 0 0 0,11-26-550 0 0,23-43 757 0 0,31-47-782 0 0,-75 137-1167 0 0,1-2 2331 0 0,-3 5-6438 0 0,-1 1-5906 0 0,-1 7 3151 0 0</inkml:trace>
  <inkml:trace contextRef="#ctx0" brushRef="#br0" timeOffset="1141.465">2070 825 664 0 0,'0'0'4912'0'0,"0"0"-2021"0"0,0 0-609 0 0,0 0-11 0 0,0 0-133 0 0,0 0-303 0 0,0 0-381 0 0,33-6-354 0 0,103-20-251 0 0,-72-1 444 0 0,-57 22-1194 0 0,-2 0 0 0 0,1-1 0 0 0,-1 1 0 0 0,1-1 0 0 0,-1 0 0 0 0,-1-1 0 0 0,1 1 0 0 0,-1-1 0 0 0,-1 0 0 0 0,1 0 0 0 0,-1 0 0 0 0,0 0 0 0 0,-1-1 0 0 0,1 1 0 0 0,-2-1 0 0 0,1 0 0 0 0,-1 1 0 0 0,0-1 0 0 0,0 0 0 0 0,-1 0 0 0 0,0 0 0 0 0,-1 1 0 0 0,0-1 0 0 0,0 0 0 0 0,-1-1-99 0 0,-2 4-95 0 0,0 1 0 0 0,-1 0 0 0 0,0 0 1 0 0,0 0-1 0 0,0 1 0 0 0,0 0 0 0 0,0 0 1 0 0,-1 0-1 0 0,1 1 0 0 0,-1-1 0 0 0,0 1 0 0 0,0 0 1 0 0,0 1-1 0 0,0 0 0 0 0,0 0 0 0 0,0 0 1 0 0,0 1-1 0 0,0-1 0 0 0,0 1 0 0 0,0 1 0 0 0,0-1 1 0 0,0 1-1 0 0,0 0 0 0 0,0 1 0 0 0,0 0 0 0 0,0-1 1 0 0,0 2-1 0 0,-2 0 95 0 0,-4 2-76 0 0,0 0 0 0 0,0 1 0 0 0,1 1 0 0 0,0-1 0 0 0,0 2 0 0 0,0-1 0 0 0,1 2 0 0 0,0-1 0 0 0,1 1 0 0 0,0 1 0 0 0,0 0 0 0 0,1 0 0 0 0,1 0 0 0 0,-1 1 0 0 0,2 1 0 0 0,-1-1 0 0 0,2 1 0 0 0,-1 0 0 0 0,2 0 0 0 0,0 0 0 0 0,0 1 0 0 0,1 0 0 0 0,0-1 0 0 0,1 1 0 0 0,1 0-1 0 0,0 0 1 0 0,1 0 0 0 0,0 0 0 0 0,2 11 76 0 0,0-17 30 0 0,0 1 0 0 0,0 0 0 0 0,0-1 0 0 0,1 0 0 0 0,0 1 0 0 0,0-1 0 0 0,1-1 0 0 0,0 1 0 0 0,0 0 0 0 0,1-1 0 0 0,-1 0 0 0 0,1 0 0 0 0,1 0 0 0 0,-1-1 0 0 0,1 1 0 0 0,0-1 0 0 0,0-1 0 0 0,1 1 0 0 0,-1-1 0 0 0,1 0 0 0 0,5 2-30 0 0,9 4 216 0 0,1-1 0 0 0,0-1 1 0 0,0-1-1 0 0,1-1 0 0 0,0 0 1 0 0,13 0-217 0 0,153-2 360 0 0,-106-25-2192 0 0,-31 0-5744 0 0,-42 17 4712 0 0,8-4-6457 0 0</inkml:trace>
</inkml:ink>
</file>

<file path=ppt/ink/ink6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6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6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6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2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6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6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6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6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2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6">11119 288 16323 0 0,'0'0'1097'0'0,"0"0"-561"0"0,0 0-352 0 0,0 0-152 0 0,0 0-120 0 0,0 0-128 0 0,0 0-80 0 0,0 0-80 0 0,0 0-88 0 0,0 0-209 0 0,0 0-567 0 0,0 0-1264 0 0,0 0-2009 0 0,0 0-3289 0 0</inkml:trace>
  <inkml:trace contextRef="#ctx0" brushRef="#br0" timeOffset="4619.906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6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6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08.1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12 261 0 0 0,'0'0'884'0'0,"0"0"507"0"0,0 0 136 0 0,0 0-155 0 0,0 0-221 0 0,0 0-132 0 0,0 0-47 0 0,0 0 39 0 0,-2-4 38 0 0,-7-24 1010 0 0,33 24 1827 0 0,172 18-636 0 0,8-11-2013 0 0,-45-13-908 0 0,-111 6-212 0 0,-48 4-76 0 0,0 0 19 0 0,0 0 39 0 0,0 0 53 0 0,0 0 47 0 0,0 0 14 0 0,0 0 22 0 0,0 0-1 0 0,0 0-23 0 0,-6-11 348 0 0,-156-180-315 0 0,157 185-1137 0 0,-3-4 2416 0 0,3 5-3606 0 0,2 1-3667 0 0,1 3-5192 0 0,5 1 5586 0 0</inkml:trace>
</inkml:ink>
</file>

<file path=ppt/ink/ink6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6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6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6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6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6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6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6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6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6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00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1 295 1920 0 0,'0'0'945'0'0,"0"0"-497"0"0,0 0 29 0 0,0 0 467 0 0,0 0 459 0 0,0 0 283 0 0,0 0-88 0 0,0 0-357 0 0,0 0-355 0 0,0 0-271 0 0,0 0-149 0 0,34-23-47 0 0,105-74-17 0 0,-75 37 356 0 0,16-35 1251 0 0,-65 76-946 0 0,-14 19-925 0 0,8 40 765 0 0,-6-12-659 0 0,14 104 652 0 0,4-1 1 0 0,17 38-897 0 0,29 136 189 0 0,-48-275 140 0 0,-8-57 622 0 0,11-92-727 0 0,6 1-1 0 0,4 0 0 0 0,5 3 1 0 0,25-46-224 0 0,-12 10-847 0 0,-49 149-390 0 0,4-13 2502 0 0,-4 11-5977 0 0,-1 2-6163 0 0,0 2 4560 0 0</inkml:trace>
  <inkml:trace contextRef="#ctx0" brushRef="#br0" timeOffset="3434.993">829 590 1016 0 0,'0'0'1123'0'0,"0"0"-140"0"0,0 0 40 0 0,0 0 194 0 0,0 0 128 0 0,0 0-80 0 0,0 0-247 0 0,0 0-281 0 0,0 0-172 0 0,0 0-96 0 0,0 0-45 0 0,-1 14 19 0 0,-1 75 488 0 0,31 54 1285 0 0,-35-25-2348 0 0,3-105-587 0 0,-3 3-666 0 0,1-13-2710 0 0,-3-2-3363 0 0,8-1 6472 0 0</inkml:trace>
  <inkml:trace contextRef="#ctx0" brushRef="#br0" timeOffset="3992.085">720 590 232 0 0,'0'0'1988'0'0,"0"0"-431"0"0,0 0-72 0 0,0 0 177 0 0,0 0 129 0 0,0 0-92 0 0,0 0-325 0 0,0 0-382 0 0,0 0-238 0 0,0 0-94 0 0,0 0-16 0 0,0 0 7 0 0,29-11-19 0 0,93-31-60 0 0,-4 24 765 0 0,-89 19-1140 0 0,-27-2-186 0 0,0 1 0 0 0,0 0 1 0 0,1 0-1 0 0,-1 0 0 0 0,0 0 1 0 0,0 1-1 0 0,0-1 0 0 0,1 1 1 0 0,-1-1-1 0 0,0 1 0 0 0,0 0 1 0 0,0-1-1 0 0,0 1 0 0 0,0 0 1 0 0,0 1-1 0 0,0-1 1 0 0,0 0-1 0 0,-1 0 0 0 0,1 1 1 0 0,0-1-1 0 0,-1 1 0 0 0,1-1 1 0 0,-1 1-1 0 0,0 0 0 0 0,1 0 1 0 0,-1 0-1 0 0,0 0 0 0 0,0 0 1 0 0,0 0-1 0 0,0 0 0 0 0,0 0 1 0 0,-1 0-1 0 0,1 0 1 0 0,-1 0-1 0 0,1 0 0 0 0,-1 1 1 0 0,0-1-1 0 0,0 0 0 0 0,0 0 1 0 0,0 0-1 0 0,0 1 0 0 0,0-1 1 0 0,-1 0-1 0 0,1 0 0 0 0,-1 2-11 0 0,-1 2 34 0 0,1-1-1 0 0,-1 1 1 0 0,0-1-1 0 0,0 1 0 0 0,-1-1 1 0 0,1 0-1 0 0,-1 0 1 0 0,0 0-1 0 0,-1 0 1 0 0,1 0-1 0 0,-1-1 0 0 0,0 0 1 0 0,0 0-1 0 0,-2 1-33 0 0,-11 15 62 0 0,1-2-20 0 0,-20 45-60 0 0,37-61 10 0 0,0 0 0 0 0,1 1 0 0 0,-1-1 0 0 0,1 0 0 0 0,0-1 0 0 0,-1 1 0 0 0,1 0 0 0 0,0 0 0 0 0,0-1 0 0 0,0 1 0 0 0,0-1 0 0 0,1 0 1 0 0,-1 0-1 0 0,0 0 0 0 0,1 0 0 0 0,-1 0 0 0 0,0 0 0 0 0,1 0 0 0 0,-1-1 0 0 0,1 1 0 0 0,-1-1 0 0 0,2 0 8 0 0,50 9-12 0 0,-42-9 13 0 0,0 2 0 0 0,1-1 0 0 0,-1 2 1 0 0,0 0-1 0 0,-1 0 0 0 0,1 1 0 0 0,0 0 1 0 0,-1 1-1 0 0,0 0 0 0 0,0 1 0 0 0,0 1-1 0 0,-9-6 20 0 0,0 1-1 0 0,0 0 1 0 0,-1 0-1 0 0,1-1 0 0 0,0 1 1 0 0,-1 1-1 0 0,1-1 1 0 0,-1 0-1 0 0,0 0 0 0 0,0 0 1 0 0,0 1-1 0 0,0-1 1 0 0,0 0-1 0 0,0 1 0 0 0,0-1 1 0 0,-1 1-1 0 0,0-1 1 0 0,1 1-1 0 0,-1-1 0 0 0,0 1 1 0 0,0 0-1 0 0,0-1 1 0 0,0 1-1 0 0,-1-1 1 0 0,1 1-1 0 0,-1-1 0 0 0,0 1 1 0 0,1-1-1 0 0,-1 0 1 0 0,0 1-1 0 0,0-1 0 0 0,-1 0 1 0 0,1 0-1 0 0,0 1 1 0 0,-2 0-20 0 0,-60 68 594 0 0,54-63-644 0 0,-1 0 1 0 0,0-1-1 0 0,0 0 1 0 0,-1-1-1 0 0,0 0 1 0 0,0 0-1 0 0,-1-1 1 0 0,1-1-1 0 0,-1 0 1 0 0,0 0-1 0 0,0-1 1 0 0,0-1-1 0 0,-1 0 1 0 0,1-1-1 0 0,-10 0 50 0 0,-1 0-969 0 0,-27-2-1836 0 0,19-6-5383 0 0,22 3 502 0 0</inkml:trace>
  <inkml:trace contextRef="#ctx0" brushRef="#br0" timeOffset="5301.145">1481 608 0 0 0,'0'0'748'0'0,"0"0"668"0"0,0 0 357 0 0,0 0 121 0 0,0 0-86 0 0,0 0-185 0 0,0 0-160 0 0,0 0-107 0 0,0 0-141 0 0,0 0-163 0 0,0 0-187 0 0,0-2-211 0 0,-48 78 1895 0 0,-80 178-2088 0 0,31-100-1150 0 0,-18-32-3709 0 0,111-116 1637 0 0,5-5-7074 0 0,1-1 8641 0 0</inkml:trace>
  <inkml:trace contextRef="#ctx0" brushRef="#br0" timeOffset="6015.035">1606 818 0 0 0,'0'0'600'0'0,"0"0"866"0"0,0 0 330 0 0,0 0-66 0 0,0 0-295 0 0,0 0-318 0 0,-24 32-251 0 0,-71 99-186 0 0,33-40 814 0 0,-60 56 382 0 0,112-131-1483 0 0,20-20 984 0 0,228-222 82 0 0,-204 192-1425 0 0,2 2 1 0 0,1 1 0 0 0,2 2 0 0 0,0 1-1 0 0,21-9-34 0 0,-59 37 5 0 0,-1-1-1 0 0,1 0 1 0 0,0 0 0 0 0,0 1-1 0 0,0-1 1 0 0,0 1-1 0 0,0-1 1 0 0,0 1-1 0 0,0-1 1 0 0,0 1 0 0 0,0-1-1 0 0,0 1 1 0 0,0 0-1 0 0,0 0 1 0 0,0 0-1 0 0,0-1 1 0 0,0 1 0 0 0,0 0-1 0 0,0 0 1 0 0,0 0-1 0 0,0 1 1 0 0,0-1 0 0 0,0 0-1 0 0,0 0 1 0 0,0 0-1 0 0,0 1 1 0 0,0-1-1 0 0,0 1 1 0 0,0-1 0 0 0,0 1-1 0 0,0-1 1 0 0,0 1-1 0 0,0-1 1 0 0,0 1 0 0 0,0 0-1 0 0,-1 0 1 0 0,1-1-1 0 0,0 1 1 0 0,0 0-1 0 0,-1 0 1 0 0,1 0 0 0 0,-1 0-1 0 0,1 0 1 0 0,-1 0-1 0 0,1 0 1 0 0,-1 0 0 0 0,1 0-1 0 0,-1 0-4 0 0,3 56 270 0 0,-4-49-288 0 0,-24 196 605 0 0,41-116-117 0 0,-16-87-350 0 0,0-1 6 0 0,0 0 13 0 0,-18 1 1054 0 0,-38-10 556 0 0,-44-57-1222 0 0,0-35-1821 0 0,74 48-8721 0 0,24 45-521 0 0</inkml:trace>
  <inkml:trace contextRef="#ctx0" brushRef="#br0" timeOffset="7971.235">2090 240 0 0 0,'0'0'1438'0'0,"0"0"219"0"0,0 0 216 0 0,0 0 79 0 0,0 0-82 0 0,0 0-171 0 0,0 0-240 0 0,0 0-272 0 0,0 0-260 0 0,0 0-223 0 0,0 0-168 0 0,-6-5-91 0 0,0 1-536 0 0,-11-10 1057 0 0,43 22 1521 0 0,-11-3-2073 0 0,1-1 1 0 0,0 0-1 0 0,0-1 0 0 0,1-1 0 0 0,-1-1 0 0 0,1 0 0 0 0,-1-1 0 0 0,4-1-414 0 0,0 1 227 0 0,192-26 934 0 0,-111 16-1664 0 0,-58 9-7462 0 0,-42 2 3152 0 0,-1 1 1244 0 0,0-1-3391 0 0</inkml:trace>
  <inkml:trace contextRef="#ctx0" brushRef="#br0" timeOffset="8274.418">2070 509 1624 0 0,'0'0'1946'0'0,"0"0"-49"0"0,0 0 35 0 0,0 0 46 0 0,0 0-102 0 0,0 0-256 0 0,0 0-301 0 0,0 0-174 0 0,0 0-77 0 0,0 0-49 0 0,0 0-74 0 0,0 0-102 0 0,0 0-97 0 0,9 3-85 0 0,122 19 2165 0 0,178-52-3301 0 0,-261 25-3302 0 0,-17 1-4670 0 0,-26 4 6213 0 0,7-1-6278 0 0</inkml:trace>
</inkml:ink>
</file>

<file path=ppt/ink/ink6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6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6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6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2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6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6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6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6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6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3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6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6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6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5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1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3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11.2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50 714 0 0 0,'0'0'599'0'0,"0"0"804"0"0,0 0 353 0 0,0 0-15 0 0,0 0-241 0 0,0 0-311 0 0,0 0-344 0 0,0 0-289 0 0,0 0-175 0 0,0 0-49 0 0,0 4 56 0 0,-22 235 3498 0 0,9-40-3483 0 0,-1-134-88 0 0,14-98 3177 0 0,0-17-3461 0 0,1 21 31 0 0,2 0-1 0 0,1 0 0 0 0,1 0 0 0 0,2 1 1 0 0,1 0-1 0 0,1 0 0 0 0,1 1 1 0 0,1 0-1 0 0,2 1 0 0 0,0 0 0 0 0,2 1 1 0 0,1 1-1 0 0,1 0 0 0 0,1 1 0 0 0,1 1 1 0 0,1 1-1 0 0,0 0 0 0 0,2 2 1 0 0,15-11-62 0 0,-31 26 10 0 0,-1 0 0 0 0,1 1 0 0 0,0 0 1 0 0,0 0-1 0 0,1 0 0 0 0,-1 1 0 0 0,1 0 1 0 0,-1 0-1 0 0,1 1 0 0 0,-1-1 0 0 0,1 2 1 0 0,0-1-1 0 0,0 1 0 0 0,0 0 0 0 0,-1 0 1 0 0,3 1-11 0 0,-7 0 22 0 0,-1 1-1 0 0,1 0 1 0 0,-1 0 0 0 0,1 0 0 0 0,-1 0 0 0 0,0 0 0 0 0,0 0 0 0 0,0 0 0 0 0,0 0 0 0 0,-1 1-1 0 0,1-1 1 0 0,0 0 0 0 0,-1 1 0 0 0,0-1 0 0 0,1 0 0 0 0,-1 1 0 0 0,0-1 0 0 0,0 0 0 0 0,0 1-1 0 0,-1-1 1 0 0,1 0 0 0 0,0 1 0 0 0,-2 1-22 0 0,2 7 103 0 0,-1-4-167 0 0,0-1 0 0 0,-1 1-1 0 0,0-1 1 0 0,0 0-1 0 0,0 0 1 0 0,-1 1-1 0 0,0-2 1 0 0,0 1 0 0 0,-1 0-1 0 0,1-1 1 0 0,-1 1-1 0 0,0-1 1 0 0,-3 2 64 0 0,6-6-1039 0 0,-1 1 1704 0 0,1-2-4514 0 0,0 1-4369 0 0,1-1 744 0 0</inkml:trace>
  <inkml:trace contextRef="#ctx0" brushRef="#br0" timeOffset="1450.93">494 1259 0 0 0,'0'0'331'0'0,"0"0"1014"0"0,0 0 282 0 0,0 0-77 0 0,0 0-100 0 0,0 0-33 0 0,0 0-20 0 0,0 0-70 0 0,0 0-102 0 0,21-1-157 0 0,64-9-146 0 0,-29-18 772 0 0,-43 16-1201 0 0,-2 3-209 0 0,42-28 408 0 0,-2-3 1 0 0,-2-3 0 0 0,-1-1 0 0 0,-3-3 0 0 0,36-46-693 0 0,-78 88 14 0 0,1 1 1 0 0,-1-1 0 0 0,0 0 0 0 0,-1 0-1 0 0,1 0 1 0 0,-1-1 0 0 0,0 1 0 0 0,0 0-1 0 0,0-1 1 0 0,-1 0 0 0 0,0 1 0 0 0,0-1-1 0 0,-1 0 1 0 0,1 1 0 0 0,-1-1 0 0 0,0 0-1 0 0,-1-1-14 0 0,-1 5-73 0 0,-1 1 0 0 0,1 0 0 0 0,-1 0 0 0 0,1 0 0 0 0,-1 0 0 0 0,1 0 0 0 0,-1 0 0 0 0,1 1 0 0 0,-1-1 0 0 0,0 1 0 0 0,1 0 0 0 0,-1-1 0 0 0,0 1 0 0 0,1 1 0 0 0,-1-1 0 0 0,0 0 0 0 0,1 1 0 0 0,-1-1 0 0 0,0 1 0 0 0,1 0 0 0 0,-1 0 0 0 0,1 0 0 0 0,-1 0 0 0 0,1 0 0 0 0,-2 2 73 0 0,-4 2-35 0 0,0 0 1 0 0,0 1 0 0 0,1 0-1 0 0,0 1 1 0 0,0-1 0 0 0,1 1-1 0 0,-1 1 1 0 0,2-1 0 0 0,-1 1-1 0 0,1 0 1 0 0,0 0 0 0 0,1 1-1 0 0,0-1 1 0 0,0 1 0 0 0,1 0-1 0 0,0 0 1 0 0,0 0 0 0 0,1 1 0 0 0,0-1-1 0 0,1 0 1 0 0,0 1 0 0 0,1-1-1 0 0,0 1 1 0 0,0 0 0 0 0,1-1-1 0 0,1 8 35 0 0,1-11 26 0 0,0 0 0 0 0,0-1 0 0 0,0 1 0 0 0,1-1 0 0 0,-1 1 0 0 0,1-1 0 0 0,1 0 0 0 0,-1-1 0 0 0,1 1 0 0 0,-1-1 0 0 0,1 0 0 0 0,1 0 0 0 0,-1 0 0 0 0,1-1-1 0 0,-1 1 1 0 0,1-1 0 0 0,0-1 0 0 0,0 1 0 0 0,0-1 0 0 0,0 0 0 0 0,4 0-26 0 0,136 18 830 0 0,-132-21-785 0 0,-1-1-1 0 0,0-1 1 0 0,0 0 0 0 0,0-1-1 0 0,0 0 1 0 0,0-1-1 0 0,-1 0 1 0 0,0-1-1 0 0,0-1 1 0 0,0 0-1 0 0,-1 0 1 0 0,0-1 0 0 0,-1 0-1 0 0,0-1 1 0 0,0-1-1 0 0,0 1 1 0 0,-2-1-1 0 0,1-1 1 0 0,-1 0-1 0 0,-1 0 1 0 0,0 0 0 0 0,1-3-46 0 0,-4 7-88 0 0,-1 0-1 0 0,0 0 0 0 0,-1-1 1 0 0,1 1-1 0 0,-1-1 0 0 0,0 1 0 0 0,-1-1 1 0 0,0 0-1 0 0,0 0 0 0 0,-1 1 0 0 0,0-1 1 0 0,0 0-1 0 0,-1 0 0 0 0,0 0 90 0 0,-1 7-95 0 0,1-1 0 0 0,0 0 0 0 0,-1 0 0 0 0,0 1 0 0 0,1-1 0 0 0,-1 1 0 0 0,0 0 0 0 0,0-1 0 0 0,0 1 0 0 0,0 0 0 0 0,0 0 0 0 0,0 0 0 0 0,0 0 0 0 0,0 1 0 0 0,-1-1 0 0 0,1 0 0 0 0,0 1 0 0 0,0 0 0 0 0,-1-1 0 0 0,1 1 0 0 0,0 0 0 0 0,0 0 0 0 0,-1 0 0 0 0,1 1 0 0 0,0-1 0 0 0,0 0 0 0 0,-1 1 0 0 0,1 0 0 0 0,0-1 0 0 0,0 1 0 0 0,0 0 0 0 0,0 0 0 0 0,0 0 0 0 0,0 0 0 0 0,0 1 0 0 0,0-1 0 0 0,0 0 0 0 0,1 1 0 0 0,-1-1 0 0 0,0 1 0 0 0,1 0 0 0 0,-1 0 0 0 0,1-1 0 0 0,0 1 0 0 0,0 0 0 0 0,-1 0 0 0 0,1 0 0 0 0,1 0 0 0 0,-1 1 0 0 0,0-1 95 0 0,0 3 26 0 0,0-1 1 0 0,0 1-1 0 0,1-1 1 0 0,-1 1 0 0 0,1-1-1 0 0,0 1 1 0 0,1 0-1 0 0,-1-1 1 0 0,1 1-1 0 0,0-1 1 0 0,0 1-1 0 0,0-1 1 0 0,1 1-1 0 0,-1-1 1 0 0,1 0-1 0 0,0 0 1 0 0,0 0-1 0 0,1 0 1 0 0,-1 0 0 0 0,1 0-1 0 0,0-1 1 0 0,0 1-1 0 0,0-1 1 0 0,1 0-1 0 0,-1 0 1 0 0,3 2-27 0 0,4 3 183 0 0,-1 0-1 0 0,2-2 1 0 0,-1 1 0 0 0,0-1 0 0 0,1 0 0 0 0,0-1-1 0 0,1-1 1 0 0,-1 0 0 0 0,9 2-183 0 0,-4-5 226 0 0,0-1 0 0 0,0-1-1 0 0,0-1 1 0 0,0 0 0 0 0,-1-1 0 0 0,1-1 0 0 0,-1 0-1 0 0,1-1 1 0 0,-1-1 0 0 0,-1 0 0 0 0,1-1 0 0 0,-1 0-1 0 0,0-2 1 0 0,-1 1 0 0 0,0-2 0 0 0,1-1-226 0 0,-9 8 41 0 0,7-3 27 0 0,0-1 0 0 0,-1 0 0 0 0,0-1 1 0 0,0-1-1 0 0,-1 1 0 0 0,0-2 0 0 0,0 1 1 0 0,-1-1-1 0 0,-1-1 0 0 0,1 0 0 0 0,-2 0 1 0 0,1-1-1 0 0,-2 1 0 0 0,5-11-68 0 0,-10 20-5 0 0,0 0 0 0 0,-1 0 0 0 0,1 0 0 0 0,-1 0 0 0 0,1 1 0 0 0,-1-1 0 0 0,0 0 0 0 0,1 0 0 0 0,-1 0 0 0 0,0 0-1 0 0,0 0 1 0 0,-1 0 0 0 0,1 0 0 0 0,0 0 0 0 0,-1 0 0 0 0,1 0 0 0 0,-1 0 0 0 0,1 0 0 0 0,-1 0 0 0 0,0 0 0 0 0,0 1 0 0 0,0-1 0 0 0,0 0 0 0 0,0 0 0 0 0,0 1 0 0 0,-1-1 0 0 0,1 1 0 0 0,0-1 0 0 0,-1 1 0 0 0,1 0-1 0 0,-1 0 1 0 0,1-1 0 0 0,-1 1 0 0 0,0 0 0 0 0,0 0 0 0 0,1 0 0 0 0,-1 1 0 0 0,0-1 0 0 0,0 0 0 0 0,0 1 0 0 0,0-1 0 0 0,0 1 0 0 0,0 0 0 0 0,0 0 0 0 0,0 0 0 0 0,0 0 0 0 0,0 0 5 0 0,-6 0-55 0 0,1 1-1 0 0,-1 0 1 0 0,0 0 0 0 0,1 1 0 0 0,-1 0 0 0 0,1 1 0 0 0,0 0 0 0 0,-1 0-1 0 0,2 0 1 0 0,-1 1 0 0 0,0 0 0 0 0,1 0 0 0 0,-1 1 0 0 0,1 0 0 0 0,0 0-1 0 0,1 0 1 0 0,-1 1 0 0 0,1-1 0 0 0,0 1 0 0 0,-1 3 55 0 0,-5 6-92 0 0,2 0 1 0 0,0 1-1 0 0,0-1 1 0 0,2 2-1 0 0,0-1 1 0 0,1 1-1 0 0,0 0 1 0 0,0 9 91 0 0,4-20-13 0 0,1 0 1 0 0,1 0 0 0 0,-1 0 0 0 0,1 0 0 0 0,0 0-1 0 0,1 0 1 0 0,-1 0 0 0 0,1 0 0 0 0,0 0 0 0 0,1 0-1 0 0,0 0 1 0 0,0 0 0 0 0,0 0 0 0 0,0-1 0 0 0,1 1-1 0 0,0-1 1 0 0,0 0 0 0 0,0 0 0 0 0,1 0 0 0 0,0 0-1 0 0,0-1 1 0 0,0 1 0 0 0,0-1 0 0 0,1 0 0 0 0,0 0-1 0 0,0-1 1 0 0,0 1 0 0 0,0-1 0 0 0,0 0 0 0 0,1 0-1 0 0,-1-1 1 0 0,1 0 0 0 0,0 0 0 0 0,2 1 12 0 0,4 1-225 0 0,0 1 1 0 0,0-1-1 0 0,0-1 1 0 0,1-1-1 0 0,-1 1 0 0 0,1-2 1 0 0,0 0-1 0 0,-1 0 1 0 0,10-2 224 0 0,7-3-4475 0 0,-1-4-3720 0 0,-18 5 4954 0 0</inkml:trace>
  <inkml:trace contextRef="#ctx0" brushRef="#br0" timeOffset="5475.582">2210 343 0 0 0,'0'0'1248'0'0,"0"0"281"0"0,0 0-9 0 0,0 0-246 0 0,0 0-270 0 0,0 0-193 0 0,0 0-67 0 0,0 0-4 0 0,-6 2 16 0 0,2 1-511 0 0,-1-1 0 0 0,0 1 0 0 0,1 0 0 0 0,0 1 0 0 0,0-1 0 0 0,0 1 0 0 0,0-1 0 0 0,0 1 0 0 0,1 1 0 0 0,0-1 0 0 0,-1 0 0 0 0,2 1 0 0 0,-1-1 0 0 0,0 1 1 0 0,0 4-246 0 0,-19 36 684 0 0,2 2 0 0 0,1 1 0 0 0,4 1 1 0 0,1 0-1 0 0,2 0 0 0 0,3 1 1 0 0,1 1-1 0 0,0 48-684 0 0,7-51 254 0 0,-1-34-161 0 0,1 1 0 0 0,0 0 0 0 0,1 0-1 0 0,1-1 1 0 0,0 1 0 0 0,1 0 0 0 0,1-1 0 0 0,0 1 0 0 0,1-1-1 0 0,0 0 1 0 0,1 0 0 0 0,1 0 0 0 0,0-1 0 0 0,5 8-93 0 0,-9-19-12 0 0,1 0 1 0 0,0 0-1 0 0,-1 0 0 0 0,1-1 1 0 0,0 1-1 0 0,0 0 1 0 0,0-1-1 0 0,0 0 1 0 0,0 0-1 0 0,1 0 1 0 0,-1 0-1 0 0,0-1 1 0 0,0 1-1 0 0,1-1 0 0 0,-1 0 1 0 0,0 1-1 0 0,1-2 1 0 0,-1 1-1 0 0,0 0 1 0 0,0-1-1 0 0,1 1 1 0 0,-1-1-1 0 0,0 0 1 0 0,0 0-1 0 0,0 0 0 0 0,0-1 1 0 0,0 1-1 0 0,0-1 1 0 0,0 0-1 0 0,0 1 1 0 0,0-1-1 0 0,-1 0 1 0 0,1-1-1 0 0,-1 1 1 0 0,0 0-1 0 0,0-1 0 0 0,0 1 1 0 0,0-1-1 0 0,0 0 1 0 0,0 0-1 0 0,0 0 12 0 0,16-33-5275 0 0,-10 21-3066 0 0,-6 7 2101 0 0</inkml:trace>
  <inkml:trace contextRef="#ctx0" brushRef="#br0" timeOffset="5793.038">2184 836 5753 0 0,'0'0'1398'0'0,"0"0"-483"0"0,0 0-155 0 0,0 0 257 0 0,0 0 310 0 0,0 0 124 0 0,0 0-146 0 0,0 0-284 0 0,0 0-229 0 0,0 0-114 0 0,0 0-66 0 0,0 0-51 0 0,31-7-74 0 0,96-20-89 0 0,-16 9 231 0 0,2 15-2145 0 0,-81 3-3404 0 0,-22 3-2875 0 0,-5-3 2922 0 0</inkml:trace>
  <inkml:trace contextRef="#ctx0" brushRef="#br0" timeOffset="11086.814">3182 604 0 0 0,'0'0'932'0'0,"0"0"450"0"0,0 0 167 0 0,0 0-32 0 0,0 0-66 0 0,0 0-16 0 0,0 0 34 0 0,0 0 28 0 0,4-5-18 0 0,-2 1-1155 0 0,15-18 1136 0 0,-2 8 2420 0 0,-15 15-3755 0 0,0-1 0 0 0,0 0 0 0 0,0 0 0 0 0,0 1 0 0 0,0-1 0 0 0,0 0 0 0 0,0 1 0 0 0,0-1 0 0 0,0 0 0 0 0,0 1 0 0 0,0-1 1 0 0,0 0-1 0 0,0 1 0 0 0,1-1 0 0 0,-1 0 0 0 0,0 0 0 0 0,0 1 0 0 0,0-1 0 0 0,0 0 0 0 0,1 0 0 0 0,-1 1 0 0 0,0-1 0 0 0,0 0 0 0 0,0 0 1 0 0,1 1-1 0 0,-1-1 0 0 0,0 0 0 0 0,0 0 0 0 0,1 0 0 0 0,-1 0 0 0 0,0 1 0 0 0,1-1 0 0 0,-1 0 0 0 0,0 0 0 0 0,0 0 0 0 0,1 0 0 0 0,-1 0 0 0 0,0 0 1 0 0,1 0-1 0 0,-1 0 0 0 0,0 0 0 0 0,1 0 0 0 0,-1 0-125 0 0,-6 18-97 0 0,-3 7 178 0 0,-1 0 1 0 0,-2 0-1 0 0,0-1 0 0 0,-1 0 1 0 0,-2-1-1 0 0,0-1 1 0 0,-14 14-82 0 0,-26 44-13 0 0,-36 63-775 0 0,67-111-348 0 0,24-31 830 0 0,0-1-42 0 0,0 0-53 0 0,0 0-62 0 0,0 0-69 0 0,1-26-8446 0 0,5 11 1078 0 0,-6 8 4539 0 0</inkml:trace>
  <inkml:trace contextRef="#ctx0" brushRef="#br0" timeOffset="11542.883">2937 597 0 0 0,'0'0'488'0'0,"0"0"939"0"0,0 0 584 0 0,0 0 339 0 0,0 0-47 0 0,0 0-306 0 0,0 0-277 0 0,0 0-241 0 0,0 0-181 0 0,0 0-154 0 0,0 0-132 0 0,-9 1 2338 0 0,12 12-3046 0 0,0-1 0 0 0,1 0 0 0 0,0 0 0 0 0,1 0 0 0 0,0 0 0 0 0,1-1 0 0 0,1 1 0 0 0,0-1 0 0 0,0-1 0 0 0,1 0 0 0 0,0 0 0 0 0,4 3-304 0 0,-1 1 161 0 0,177 221 755 0 0,-159-190-959 0 0,-26-38-524 0 0,-4-10-6015 0 0,-4-8-5738 0 0,4 7 6528 0 0</inkml:trace>
  <inkml:trace contextRef="#ctx0" brushRef="#br0" timeOffset="12181.725">2766 298 0 0 0,'0'0'720'0'0,"0"0"411"0"0,0 0 363 0 0,0 0 213 0 0,0 0-27 0 0,0 0-238 0 0,0 0-283 0 0,0 0-159 0 0,0 0 32 0 0,0 0 106 0 0,0 0 94 0 0,0 0-10 0 0,8 0-90 0 0,70-11 2187 0 0,34-84-422 0 0,-30-5-2248 0 0,-35 46-446 0 0,-35 87-440 0 0,-6-4 316 0 0,-4-12-10 0 0,2-1-1 0 0,0 0 1 0 0,0 0 0 0 0,2 0 0 0 0,0 0 0 0 0,1-1 0 0 0,5 9-69 0 0,48 48-171 0 0,-2-52-4043 0 0,-37-20 205 0 0,-6 0-2923 0 0,-9 0-1223 0 0</inkml:trace>
  <inkml:trace contextRef="#ctx0" brushRef="#br0" timeOffset="12495.429">3474 0 9682 0 0,'0'0'1326'0'0,"0"0"-365"0"0,0 0 95 0 0,0 0 353 0 0,0 0 206 0 0,0 0-87 0 0,0 0-261 0 0,0 0-247 0 0,0 0-209 0 0,0 0-152 0 0,17 34-100 0 0,51 108-89 0 0,47 122 920 0 0,-104-234-1421 0 0,-1 1 1 0 0,-2 0-1 0 0,-1 1 0 0 0,-2 0 1 0 0,-1 0-1 0 0,-1 0 0 0 0,-2 0 1 0 0,-1 1-1 0 0,-1-1 0 0 0,-2 0 1 0 0,-2 0-1 0 0,-1 0 0 0 0,-1 0 1 0 0,-1-1-1 0 0,-2 0 0 0 0,-1-1 1 0 0,-2 0-1 0 0,-1-1 0 0 0,-4 5 31 0 0,-56 48-2796 0 0,45-60-832 0 0,0-4-3457 0 0,16-13-1240 0 0</inkml:trace>
</inkml:ink>
</file>

<file path=ppt/ink/ink6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6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2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6">11119 288 16323 0 0,'0'0'1097'0'0,"0"0"-561"0"0,0 0-352 0 0,0 0-152 0 0,0 0-120 0 0,0 0-128 0 0,0 0-80 0 0,0 0-80 0 0,0 0-88 0 0,0 0-209 0 0,0 0-567 0 0,0 0-1264 0 0,0 0-2009 0 0,0 0-3289 0 0</inkml:trace>
  <inkml:trace contextRef="#ctx0" brushRef="#br0" timeOffset="4619.906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6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6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6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6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6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6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6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6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6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6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6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6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6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6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6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6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2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6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6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1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5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9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7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9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4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8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6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6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6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3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6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6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6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5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1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3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6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6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0 6617 0 0,'0'0'663'0'0,"0"0"-340"0"0,0 0-115 0 0,0 0 117 0 0,0 0 153 0 0,0 0 29 0 0,0 0-93 0 0,0 0-148 0 0,0 0-150 0 0,-16 32-127 0 0,-49 100-102 0 0,12-16-2820 0 0,45-98-1584 0 0,7-14 2174 0 0</inkml:trace>
</inkml:ink>
</file>

<file path=ppt/ink/ink6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1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6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2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4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5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5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6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2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6">11119 288 16323 0 0,'0'0'1097'0'0,"0"0"-561"0"0,0 0-352 0 0,0 0-152 0 0,0 0-120 0 0,0 0-128 0 0,0 0-80 0 0,0 0-80 0 0,0 0-88 0 0,0 0-209 0 0,0 0-567 0 0,0 0-1264 0 0,0 0-2009 0 0,0 0-3289 0 0</inkml:trace>
  <inkml:trace contextRef="#ctx0" brushRef="#br0" timeOffset="4619.906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6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6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6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6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6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6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6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6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6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6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6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6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6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6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6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6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2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6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6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6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6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6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3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6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0:04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894 812 6185 0 0,'0'0'1575'0'0,"0"0"-312"0"0,0 0-128 0 0,0 0 83 0 0,0 0 101 0 0,0 0-42 0 0,0 0-236 0 0,0 0-272 0 0,0 0-234 0 0,0 0-212 0 0,0 0-133 0 0,0 0-84 0 0,0 0-60 0 0,-19 8-4 0 0,-65 27-17 0 0,-29 51-12 0 0,45-34-236 0 0,-2-4 0 0 0,-2-2 0 0 0,-2-4 0 0 0,-2-2 0 0 0,-1-4-1 0 0,-14 0 224 0 0,82-32 96 0 0,1-1-1 0 0,-1 0 0 0 0,-1-1 1 0 0,1 0-1 0 0,0-1 0 0 0,0 0 1 0 0,-1 0-1 0 0,1-1 1 0 0,0 0-1 0 0,-1 0 0 0 0,1-1 1 0 0,-1 0-96 0 0,7-3 19 0 0,0 1 0 0 0,1-1 0 0 0,-1 1 0 0 0,1-1 0 0 0,-1 0 1 0 0,1 0-1 0 0,0 0 0 0 0,0 0 0 0 0,1-1 0 0 0,-1 1 0 0 0,1 0 1 0 0,0-1-1 0 0,0 1 0 0 0,1 0 0 0 0,-1-1 0 0 0,1 1 0 0 0,0-1 0 0 0,0 1 1 0 0,0-1-1 0 0,1 1 0 0 0,0-1 0 0 0,0 1 0 0 0,0-1 0 0 0,0 1 1 0 0,1 0-1 0 0,-1 0 0 0 0,1-1 0 0 0,0 1 0 0 0,0 0 0 0 0,2-2-19 0 0,14-24 52 0 0,0 0-1 0 0,2 2 1 0 0,1 0-1 0 0,1 1 1 0 0,10-8-52 0 0,-18 19 20 0 0,127-108 493 0 0,-136 119-460 0 0,1 0 0 0 0,0 0 0 0 0,0 1 0 0 0,0-1 0 0 0,0 1 0 0 0,1 0 0 0 0,0 1 0 0 0,0 0 0 0 0,0 0 0 0 0,0 0 0 0 0,0 1 0 0 0,0 0 0 0 0,1 1 0 0 0,-1-1 0 0 0,0 1 0 0 0,1 1 0 0 0,0-1 0 0 0,-1 1 0 0 0,1 1 0 0 0,-1 0 0 0 0,1 0 0 0 0,-1 0 0 0 0,0 1 0 0 0,1 0 0 0 0,-1 0 0 0 0,0 0 0 0 0,0 1 0 0 0,0 1 0 0 0,0-1 0 0 0,0 1-53 0 0,116 147 916 0 0,-119-146-885 0 0,15 17 161 0 0,0 0 0 0 0,1-1 0 0 0,1-1 1 0 0,1-2-1 0 0,1 0 0 0 0,1-1 0 0 0,22 13-192 0 0,74 16 508 0 0,-93-42-4699 0 0,1-3-4502 0 0,-24-1-1046 0 0</inkml:trace>
  <inkml:trace contextRef="#ctx0" brushRef="#br0" timeOffset="351.008">1544 897 7922 0 0,'0'0'1631'0'0,"0"0"-482"0"0,0 0-173 0 0,0 0 223 0 0,0 0 218 0 0,0 0-22 0 0,0 0-220 0 0,0 0-247 0 0,0 0-173 0 0,0 0-110 0 0,0 0-69 0 0,0 0-36 0 0,33 3-36 0 0,105 12-18 0 0,-18-12 567 0 0,76-31-991 0 0,-188 26-519 0 0,0 0-957 0 0,-6 2-3181 0 0,0-1-3506 0 0,-2 1 255 0 0</inkml:trace>
  <inkml:trace contextRef="#ctx0" brushRef="#br0" timeOffset="608.865">1581 1121 12355 0 0,'0'0'2606'0'0,"0"0"-1554"0"0,0 0-612 0 0,0 0 160 0 0,0 0 324 0 0,0 0 142 0 0,0 0-55 0 0,0 0-199 0 0,0 0-201 0 0,31 6-158 0 0,100 19-140 0 0,0-19 138 0 0,-69-5-549 0 0,20 1-1457 0 0,-31-6-7039 0 0,-38 1-2501 0 0</inkml:trace>
  <inkml:trace contextRef="#ctx0" brushRef="#br0" timeOffset="1854.602">2439 1320 0 0 0,'0'0'403'0'0,"0"0"220"0"0,0 0 327 0 0,0 0 471 0 0,0 0 390 0 0,0 0 168 0 0,0 0-108 0 0,0 0-256 0 0,0 0-247 0 0,0 0-205 0 0,0 0-177 0 0,35-8-134 0 0,112-26-113 0 0,-61-1 223 0 0,-74 26-803 0 0,30-19 91 0 0,-2-1 0 0 0,-2-2 0 0 0,0-2 0 0 0,-3-1 0 0 0,0-2 0 0 0,-3-2-1 0 0,-1 0 1 0 0,-1-3-250 0 0,-26 33-7 0 0,1 0 0 0 0,-2-1-1 0 0,1 1 1 0 0,-1-1-1 0 0,-1 0 1 0 0,0 0 0 0 0,0 0-1 0 0,0 0 1 0 0,-1 0-1 0 0,-1 0 1 0 0,1-4 7 0 0,-3 10-91 0 0,1 1-1 0 0,-1-1 1 0 0,0 1-1 0 0,1-1 1 0 0,-1 1 0 0 0,0 0-1 0 0,0 0 1 0 0,-1 0 0 0 0,1 0-1 0 0,0 0 1 0 0,-1 0-1 0 0,1 1 1 0 0,-1-1 0 0 0,1 1-1 0 0,-1-1 1 0 0,0 1-1 0 0,0 0 1 0 0,0 0 0 0 0,1 0-1 0 0,-1 1 1 0 0,0-1-1 0 0,0 1 1 0 0,0 0 0 0 0,0 0-1 0 0,0 0 1 0 0,0 0 0 0 0,0 0-1 0 0,0 0 1 0 0,0 1-1 0 0,0-1 1 0 0,0 1 0 0 0,0 0-1 0 0,1 0 1 0 0,-1 0-1 0 0,0 0 1 0 0,1 1 0 0 0,-1-1-1 0 0,-2 3 92 0 0,-12 7-237 0 0,1 0-1 0 0,0 2 0 0 0,1 0 0 0 0,0 1 1 0 0,1 0-1 0 0,1 1 0 0 0,0 1 1 0 0,1 0-1 0 0,1 0 0 0 0,0 1 0 0 0,1 1 1 0 0,1 1 237 0 0,4-8 28 0 0,0 0 0 0 0,0 0 1 0 0,2 1-1 0 0,-1-1 1 0 0,2 1-1 0 0,-1 0 0 0 0,1 0 1 0 0,1 0-1 0 0,1 0 0 0 0,-1 0 1 0 0,2 10-29 0 0,0-17 66 0 0,0-1 1 0 0,0 0-1 0 0,0 0 1 0 0,0 0 0 0 0,1 1-1 0 0,0-1 1 0 0,-1-1-1 0 0,2 1 1 0 0,-1 0-1 0 0,0 0 1 0 0,1-1-1 0 0,-1 1 1 0 0,1-1 0 0 0,0 0-1 0 0,0 0 1 0 0,1 0-1 0 0,-1 0 1 0 0,0 0-1 0 0,1-1 1 0 0,0 0 0 0 0,0 0-1 0 0,0 0 1 0 0,-1 0-1 0 0,2 0 1 0 0,-1-1-1 0 0,0 1 1 0 0,0-1-1 0 0,0 0 1 0 0,4 0-67 0 0,130 7 2479 0 0,-101-14-2094 0 0,0-1 1 0 0,-1-2-1 0 0,0-2 0 0 0,-1-1 1 0 0,0-1-1 0 0,-1-2 1 0 0,-1-2-1 0 0,7-5-385 0 0,6-1 303 0 0,2-2-64 0 0,-1-1 1 0 0,-2-3 0 0 0,-1-1 0 0 0,1-4-240 0 0,-40 30 4 0 0,-1 1 1 0 0,1-1-1 0 0,-1 0 0 0 0,0 0 1 0 0,0 0-1 0 0,0 0 1 0 0,-1-1-1 0 0,0 0 1 0 0,1 1-1 0 0,-2-1 1 0 0,1 0-1 0 0,0-1 1 0 0,-1 1-1 0 0,0 0 1 0 0,0-1-1 0 0,-1 1 1 0 0,1-2-5 0 0,-4 6-77 0 0,1 0 0 0 0,0 0 0 0 0,-1-1 0 0 0,1 2 0 0 0,0-1 1 0 0,-1 0-1 0 0,0 0 0 0 0,1 0 0 0 0,-1 0 0 0 0,1 1 0 0 0,-1-1 1 0 0,0 1-1 0 0,1 0 0 0 0,-1-1 0 0 0,0 1 0 0 0,1 0 0 0 0,-1 0 1 0 0,0 0-1 0 0,0 0 0 0 0,1 0 0 0 0,-1 0 0 0 0,0 0 0 0 0,0 1 0 0 0,1-1 1 0 0,-1 1-1 0 0,1-1 0 0 0,-1 1 0 0 0,0 0 0 0 0,1 0 0 0 0,-1-1 1 0 0,1 1-1 0 0,-1 0 0 0 0,1 0 0 0 0,0 1 77 0 0,-14 5-165 0 0,0 1 1 0 0,0 1-1 0 0,1 0 0 0 0,1 1 1 0 0,-1 1-1 0 0,2 0 0 0 0,0 0 1 0 0,0 1-1 0 0,1 1 0 0 0,0 0 1 0 0,1 1-1 0 0,1 0 1 0 0,0 0-1 0 0,1 1 0 0 0,-4 11 165 0 0,9-22 19 0 0,1 1 0 0 0,0 0 0 0 0,1 0 0 0 0,-1 1 0 0 0,1-1 0 0 0,0 0 0 0 0,1 0 0 0 0,-1 1-1 0 0,1-1 1 0 0,0 0 0 0 0,0 1 0 0 0,1-1 0 0 0,-1 0 0 0 0,1 1 0 0 0,0-1 0 0 0,1 0 0 0 0,-1 0 0 0 0,1 0 0 0 0,0 0 0 0 0,0 0 0 0 0,1 0-1 0 0,-1-1 1 0 0,1 1 0 0 0,0-1 0 0 0,1 0 0 0 0,-1 0 0 0 0,1 0 0 0 0,-1 0 0 0 0,1 0 0 0 0,0-1 0 0 0,1 0 0 0 0,3 3-19 0 0,9-1 179 0 0,1 0 0 0 0,0-2 0 0 0,0 0 0 0 0,0 0 0 0 0,1-2 0 0 0,-1-1 1 0 0,0 0-1 0 0,1-1 0 0 0,-1-1 0 0 0,0 0 0 0 0,0-2 0 0 0,0 0 0 0 0,0-1 0 0 0,-1-1 1 0 0,0 0-1 0 0,0-1 0 0 0,0-1 0 0 0,-1-1 0 0 0,0 0 0 0 0,-1-2 0 0 0,0 1 1 0 0,2-4-180 0 0,-16 14 2 0 0,36-24 94 0 0,-1 0 0 0 0,-1-3-1 0 0,-2-1 1 0 0,-1-1 0 0 0,0-2-1 0 0,-3-1 1 0 0,0-1 0 0 0,7-14-96 0 0,-10-37-382 0 0,-26 83 359 0 0,0 0 0 0 0,0 1 1 0 0,0-1-1 0 0,0 0 0 0 0,-1 0 0 0 0,1 0 0 0 0,0 0 0 0 0,0 1 0 0 0,-1-1 0 0 0,1 0 0 0 0,-1 0 0 0 0,1 1 1 0 0,-1-1-1 0 0,1 0 0 0 0,-1 1 0 0 0,1-1 0 0 0,-1 1 0 0 0,1-1 0 0 0,-1 1 0 0 0,0-1 0 0 0,1 1 1 0 0,-1-1-1 0 0,0 1 0 0 0,0-1 0 0 0,1 1 0 0 0,-1 0 0 0 0,0-1 0 0 0,0 1 0 0 0,0 0 0 0 0,1 0 0 0 0,-1 0 1 0 0,0-1-1 0 0,0 1 0 0 0,0 0 0 0 0,0 0 0 0 0,1 0 0 0 0,-1 1 0 0 0,0-1 0 0 0,0 0 0 0 0,0 0 0 0 0,1 0 1 0 0,-1 0-1 0 0,0 1 0 0 0,0-1 0 0 0,0 0 0 0 0,1 1 0 0 0,-1-1 0 0 0,0 1 0 0 0,0-1 23 0 0,-40 23-910 0 0,30-11 911 0 0,-1 1 1 0 0,2 0 0 0 0,0 1-1 0 0,0 0 1 0 0,2 0 0 0 0,-1 1-1 0 0,2 0 1 0 0,0 1-1 0 0,1 0 1 0 0,0 0 0 0 0,2 0-1 0 0,0 0 1 0 0,0 1-1 0 0,0 10-1 0 0,4-21 13 0 0,1-1-1 0 0,-1 1 0 0 0,1 0 0 0 0,0-1 0 0 0,0 1 0 0 0,0-1 0 0 0,1 1 0 0 0,0-1 1 0 0,0 1-1 0 0,0-1 0 0 0,1 0 0 0 0,0 0 0 0 0,0 0 0 0 0,0 0 0 0 0,1-1 0 0 0,-1 1 0 0 0,1-1 1 0 0,0 0-1 0 0,0 0 0 0 0,1 0 0 0 0,-1-1 0 0 0,1 1 0 0 0,0-1 0 0 0,0 0 0 0 0,0-1 0 0 0,0 1 1 0 0,0-1-1 0 0,1 0 0 0 0,4 1-12 0 0,6 2-337 0 0,1-1-1 0 0,-1 0 1 0 0,1-1 0 0 0,0-1 0 0 0,1 0 0 0 0,-1-2 0 0 0,0 0-1 0 0,0-1 1 0 0,9-1 337 0 0,19-7-3959 0 0,-14 0-2628 0 0,-14 5 339 0 0</inkml:trace>
  <inkml:trace contextRef="#ctx0" brushRef="#br0" timeOffset="2420.961">4895 639 2000 0 0,'0'0'1529'0'0,"0"0"92"0"0,0 0 153 0 0,0 0 99 0 0,0 0-32 0 0,0 0-166 0 0,0 0-274 0 0,0 0-292 0 0,0 0-270 0 0,0 0-258 0 0,0 0-198 0 0,0 0-141 0 0,0 0-66 0 0,-17 2-44 0 0,-55 11-26 0 0,68-12-93 0 0,-1 0-1 0 0,1 0 1 0 0,0 1 0 0 0,-1 0-1 0 0,1 0 1 0 0,0 0-1 0 0,0 0 1 0 0,1 1-1 0 0,-1 0 1 0 0,0-1-1 0 0,1 1 1 0 0,-1 1 0 0 0,1-1-1 0 0,0 0 1 0 0,0 1-1 0 0,0 1-12 0 0,-1 0 14 0 0,-3 2-29 0 0,1 0-1 0 0,0 0 1 0 0,1 1-1 0 0,0 0 1 0 0,0 0 0 0 0,1 0-1 0 0,0 1 1 0 0,0-1-1 0 0,1 1 1 0 0,0 0 0 0 0,1 0-1 0 0,0 0 1 0 0,0 1-1 0 0,1-1 1 0 0,0 0 0 0 0,1 0-1 0 0,-1 1 1 0 0,2-1-1 0 0,0 0 1 0 0,0 3 15 0 0,3-6 25 0 0,0-1 0 0 0,0 0 0 0 0,0-1 0 0 0,0 1 0 0 0,1-1 0 0 0,0 0 0 0 0,0 0 0 0 0,0-1 0 0 0,0 1 1 0 0,0-1-1 0 0,1 0 0 0 0,0 0 0 0 0,0-1 0 0 0,-1 0 0 0 0,1 0 0 0 0,0 0 0 0 0,1-1 0 0 0,-1 0 0 0 0,0 0 0 0 0,0 0 0 0 0,1-1 0 0 0,-1 0 0 0 0,0 0 0 0 0,0 0 0 0 0,1-1 0 0 0,-1 0 0 0 0,0-1 1 0 0,5-1-27 0 0,6-2 237 0 0,0-2 0 0 0,0 1 0 0 0,-1-2-1 0 0,0 0 1 0 0,0-2 0 0 0,-1 1-1 0 0,0-2 1 0 0,-1 0 0 0 0,0 0-1 0 0,-1-1 1 0 0,8-10-236 0 0,-17 18 64 0 0,65-61 378 0 0,-3-3 1 0 0,-3-3-1 0 0,0-8-442 0 0,-47 62-99 0 0,-2-2 0 0 0,0 0 0 0 0,-1-1 1 0 0,-1 0-1 0 0,0-1 0 0 0,-2 0 0 0 0,0 0 0 0 0,-2-2 0 0 0,0 1 1 0 0,-2-1-1 0 0,0 0 0 0 0,-2 0 0 0 0,0 0 0 0 0,-2 0 0 0 0,-1-1 0 0 0,0 0 1 0 0,-2-3 98 0 0,-1 19-50 0 0,-1 0 1 0 0,0 0-1 0 0,-1 0 0 0 0,0 0 1 0 0,0 1-1 0 0,-1 0 1 0 0,0 0-1 0 0,0 0 1 0 0,0 0-1 0 0,-1 1 1 0 0,0 0-1 0 0,0 0 1 0 0,-1 0-1 0 0,0 1 0 0 0,0 0 1 0 0,0 0-1 0 0,0 1 1 0 0,-1 0-1 0 0,1 0 1 0 0,-1 1-1 0 0,0 0 1 0 0,-1 0-1 0 0,1 1 0 0 0,0 0 1 0 0,-1 1-1 0 0,1-1 1 0 0,-1 2-1 0 0,1-1 1 0 0,-1 1-1 0 0,1 0 1 0 0,-1 1-1 0 0,1 0 1 0 0,-1 1-1 0 0,1-1 0 0 0,0 2 1 0 0,-1-1-1 0 0,1 1 1 0 0,0 0-1 0 0,-3 2 50 0 0,-3 3 60 0 0,0 0 0 0 0,1 0 0 0 0,0 1 0 0 0,0 1 0 0 0,1 0 0 0 0,0 1 0 0 0,1 0-1 0 0,0 1 1 0 0,1 0 0 0 0,0 1 0 0 0,1 0 0 0 0,0 0 0 0 0,2 1 0 0 0,-1 0 0 0 0,1 0 0 0 0,1 1-1 0 0,1 0 1 0 0,0 0 0 0 0,1 1 0 0 0,0-1 0 0 0,2 1 0 0 0,0-1 0 0 0,-1 16-60 0 0,3-7 121 0 0,1-1 0 0 0,1 1 0 0 0,1-1 0 0 0,1 0 1 0 0,1 0-1 0 0,1-1 0 0 0,1 1 0 0 0,1-1 0 0 0,0 0 0 0 0,2-1 0 0 0,1 0 1 0 0,10 14-122 0 0,-8-16 16 0 0,1-1 1 0 0,2 0 0 0 0,-1-1-1 0 0,2-1 1 0 0,0-1 0 0 0,1 0 0 0 0,1-1-1 0 0,0-1 1 0 0,0-1 0 0 0,1 0-1 0 0,1-2 1 0 0,0 0 0 0 0,1-1 0 0 0,0-2-1 0 0,7 2-16 0 0,10-4-902 0 0,-22-5-2446 0 0,-2-1-4556 0 0,-8 1-1285 0 0</inkml:trace>
  <inkml:trace contextRef="#ctx0" brushRef="#br0" timeOffset="7553.06">5511 849 0 0 0,'0'0'384'0'0,"0"0"640"0"0,0 0 275 0 0,0 0-12 0 0,0 0-119 0 0,0 0-139 0 0,0 0-144 0 0,0 0-85 0 0,25-4-39 0 0,75-12-33 0 0,-51-1 605 0 0,-24 1-656 0 0,-1-1-1 0 0,-1-1 1 0 0,-1-1 0 0 0,0-1-1 0 0,15-19-676 0 0,-12 14 250 0 0,-14 14-238 0 0,0 0 1 0 0,-1-1-1 0 0,-1 0 0 0 0,0 0 0 0 0,0-1 1 0 0,-1 0-1 0 0,-1 0 0 0 0,0-1 0 0 0,-1 0 1 0 0,-1-1-1 0 0,4-11-12 0 0,-8 25-88 0 0,-1 0 0 0 0,1 0-1 0 0,-1 0 1 0 0,1 0 0 0 0,-1 0 0 0 0,1 0 0 0 0,-1 0 0 0 0,1 0 0 0 0,-1 0 0 0 0,0 0 0 0 0,1 0 0 0 0,-1 0 0 0 0,0 0 0 0 0,0 0-1 0 0,0 0 1 0 0,0 0 0 0 0,0 0 0 0 0,0 0 0 0 0,0 0 0 0 0,0 0 0 0 0,-1 0 0 0 0,1 0 0 0 0,0 0 0 0 0,0 0 0 0 0,-1 0-1 0 0,1 0 1 0 0,-1 0 0 0 0,1 0 0 0 0,-1 0 0 0 0,0 0 0 0 0,1 0 0 0 0,-1 1 0 0 0,0-1 0 0 0,1 0 0 0 0,-1 0 0 0 0,0 1-1 0 0,0-1 1 0 0,0 0 0 0 0,1 1 0 0 0,-1-1 0 0 0,0 1 0 0 0,0-1 0 0 0,0 1 0 0 0,0-1 0 0 0,0 1 0 0 0,0 0 0 0 0,0 0 0 0 0,0-1-1 0 0,0 1 1 0 0,0 0 0 0 0,0 0 0 0 0,-1 0 0 0 0,1 0 0 0 0,0 0 0 0 0,0 0 0 0 0,0 1 0 0 0,0-1 0 0 0,-1 0 88 0 0,-91 54-2557 0 0,81-46 2706 0 0,1 1-1 0 0,0 0 1 0 0,0 0-1 0 0,1 1 1 0 0,0 0 0 0 0,1 1-1 0 0,0 0 1 0 0,0 1-1 0 0,1 0 1 0 0,1 0-1 0 0,0 0 1 0 0,1 1-1 0 0,0 0 1 0 0,1 1 0 0 0,1-1-1 0 0,0 1 1 0 0,1 0-1 0 0,0 0 1 0 0,1 0-1 0 0,-1 13-148 0 0,5-23 60 0 0,0 0-1 0 0,1 0 0 0 0,-1-1 0 0 0,0 1 1 0 0,1 0-1 0 0,0-1 0 0 0,0 0 0 0 0,0 0 0 0 0,0 0 1 0 0,0 0-1 0 0,1 0 0 0 0,0-1 0 0 0,-1 1 1 0 0,1-1-1 0 0,0 0 0 0 0,0 0 0 0 0,0-1 1 0 0,0 1-1 0 0,0-1 0 0 0,0 0 0 0 0,1 0 0 0 0,-1 0 1 0 0,0 0-1 0 0,1-1 0 0 0,-1 0 0 0 0,1 0 1 0 0,-1 0-1 0 0,0 0 0 0 0,3-1-59 0 0,20 0 424 0 0,0-1-1 0 0,0-1 0 0 0,0-1 1 0 0,0-1-1 0 0,-1-2 1 0 0,0 0-1 0 0,0-2 1 0 0,-1-1-1 0 0,0-1 0 0 0,22-14-423 0 0,-20 12 314 0 0,-1 0 0 0 0,0-2 1 0 0,-1-1-1 0 0,0-1 0 0 0,-2-1 0 0 0,0-2 0 0 0,-1 0 0 0 0,-1-1 0 0 0,-1-1 0 0 0,-1 0 0 0 0,-1-2 0 0 0,5-9-314 0 0,-22 32-18 0 0,0 0-1 0 0,0 0 0 0 0,0-1 1 0 0,0 1-1 0 0,0-1 0 0 0,0 1 1 0 0,0-1-1 0 0,0 1 0 0 0,0-1 1 0 0,-1 0-1 0 0,1 1 0 0 0,-1-1 1 0 0,1 0-1 0 0,-1 0 0 0 0,0 1 1 0 0,1-1-1 0 0,-1 0 1 0 0,0 0-1 0 0,0 1 0 0 0,0-1 1 0 0,-1 0-1 0 0,1 0 0 0 0,0 1 1 0 0,-1-1-1 0 0,1 0 0 0 0,-1 1 1 0 0,1-1-1 0 0,-1 0 0 0 0,0 1 1 0 0,0-1-1 0 0,0 1 0 0 0,0-1 1 0 0,0 1-1 0 0,0-1 1 0 0,0 1-1 0 0,0 0 0 0 0,-1-1 1 0 0,1 1-1 0 0,0 0 0 0 0,-1 0 1 0 0,1 0-1 0 0,-1 0 0 0 0,1 0 1 0 0,-1 1-1 0 0,1-1 0 0 0,-1 0 1 0 0,0 1-1 0 0,0-1 1 0 0,1 1-1 0 0,-1-1 0 0 0,0 1 1 0 0,0 0-1 0 0,1 0 0 0 0,-1 0 1 0 0,-1 0 18 0 0,-3 0-131 0 0,0 1 0 0 0,0 0 0 0 0,0 0 0 0 0,0 0 0 0 0,0 1 0 0 0,0-1 0 0 0,1 2 0 0 0,-1-1 0 0 0,1 0 0 0 0,0 1 0 0 0,0 0 0 0 0,0 1 0 0 0,0-1 0 0 0,0 1 0 0 0,0 0 0 0 0,-3 3 131 0 0,6-5-8 0 0,-5 4-13 0 0,0 0 0 0 0,1 0 0 0 0,0 1 0 0 0,0 0 0 0 0,0 0 0 0 0,1 0 0 0 0,0 1 0 0 0,0 0 0 0 0,1 0 0 0 0,0 0-1 0 0,0 1 1 0 0,-1 5 21 0 0,4-11 5 0 0,0 0-1 0 0,1 0 1 0 0,-1 1-1 0 0,1-1 1 0 0,0 0-1 0 0,0 1 1 0 0,0-1-1 0 0,0 1 0 0 0,0-1 1 0 0,1 0-1 0 0,-1 1 1 0 0,1-1-1 0 0,0 0 1 0 0,0 0-1 0 0,0 0 1 0 0,0 0-1 0 0,1 1 1 0 0,0-2-1 0 0,-1 1 0 0 0,1 0 1 0 0,0 0-1 0 0,0 0 1 0 0,0-1-1 0 0,1 1 1 0 0,-1-1-1 0 0,1 0 1 0 0,-1 0-1 0 0,1 0 0 0 0,0 0 1 0 0,0 0-1 0 0,0 0 1 0 0,0-1-1 0 0,0 1 1 0 0,0-1-1 0 0,1 0-4 0 0,12 5 155 0 0,0-2 1 0 0,0 0-1 0 0,1-1 0 0 0,-1 0 0 0 0,1-1 0 0 0,0-1 0 0 0,-1-1 1 0 0,1 0-1 0 0,0-2 0 0 0,0 0 0 0 0,-1 0 0 0 0,0-1 1 0 0,1-2-1 0 0,-1 1 0 0 0,0-2 0 0 0,-1 0 0 0 0,0-1 1 0 0,0 0-1 0 0,13-9-155 0 0,-2-3 189 0 0,-1-1-1 0 0,0-1 1 0 0,-2 0 0 0 0,-1-2 0 0 0,0-1-1 0 0,-2-1 1 0 0,-1-1 0 0 0,-1 0 0 0 0,10-21-189 0 0,-24 40 24 0 0,0 1 0 0 0,-1-1 1 0 0,0 0-1 0 0,0 0 0 0 0,-1 0 1 0 0,1 0-1 0 0,-2 0 1 0 0,1 0-1 0 0,-1-1 0 0 0,0 1 1 0 0,0-1-1 0 0,-1-3-24 0 0,-2 10-2 0 0,1 0 1 0 0,0 0-1 0 0,-1 0 1 0 0,1 0-1 0 0,-1 0 1 0 0,0 0-1 0 0,1 1 1 0 0,-1-1-1 0 0,0 0 1 0 0,1 1-1 0 0,-1-1 0 0 0,0 1 1 0 0,0 0-1 0 0,1 0 1 0 0,-1 0-1 0 0,0 0 1 0 0,0 0-1 0 0,0 0 1 0 0,1 0-1 0 0,-1 0 1 0 0,0 1-1 0 0,0-1 1 0 0,1 1-1 0 0,-1-1 1 0 0,0 1-1 0 0,1 0 0 0 0,-1 0 1 0 0,1 0-1 0 0,-1-1 1 0 0,1 2-1 0 0,-1-1 1 0 0,1 0-1 0 0,0 0 1 0 0,-1 0-1 0 0,1 1 1 0 0,0-1-1 0 0,0 0 1 0 0,0 1-1 0 0,0-1 1 0 0,0 1 1 0 0,-12 9-48 0 0,0 1 1 0 0,1 1-1 0 0,0 0 1 0 0,1 0-1 0 0,1 1 1 0 0,0 0 0 0 0,1 1-1 0 0,0 0 1 0 0,1 1-1 0 0,1 0 1 0 0,0 0 0 0 0,2 0-1 0 0,0 1 1 0 0,0 0-1 0 0,2 0 1 0 0,0 0-1 0 0,1 0 1 0 0,0 15 47 0 0,3-29-122 0 0,-1 1 0 0 0,1 0 1 0 0,1 0-1 0 0,-1-1 0 0 0,1 1 0 0 0,-1-1 0 0 0,1 1 0 0 0,0-1 1 0 0,0 0-1 0 0,0 0 0 0 0,1 0 0 0 0,-1 0 0 0 0,1 0 0 0 0,0 0 1 0 0,0-1-1 0 0,0 1 0 0 0,0-1 0 0 0,0 0 0 0 0,0 0 1 0 0,1 0-1 0 0,-1 0 0 0 0,1 0 0 0 0,-1-1 0 0 0,1 0 0 0 0,0 1 1 0 0,-1-2-1 0 0,1 1 0 0 0,4 0 122 0 0,67 7-10200 0 0,-64-8 3520 0 0</inkml:trace>
  <inkml:trace contextRef="#ctx0" brushRef="#br0" timeOffset="10988.067">4788 1095 0 0 0,'0'0'139'0'0,"0"0"289"0"0,0 0 205 0 0,0 0 259 0 0,0 0 237 0 0,0 0 68 0 0,0 0-107 0 0,0 0-161 0 0,0 0-118 0 0,0 0-60 0 0,0 0-23 0 0,11 0-8 0 0,185-3 4471 0 0,28-8-2559 0 0,-1-10 1 0 0,166-39-2633 0 0,90-10 744 0 0,-329 52-679 0 0,37-4-785 0 0,140 3 720 0 0,-327 18-103 0 0,1 1-1 0 0,0 0 0 0 0,-1 0 0 0 0,1-1 0 0 0,-1 1 1 0 0,1 0-1 0 0,-1 0 0 0 0,1 0 0 0 0,0 0 1 0 0,-1 0-1 0 0,1 0 0 0 0,-1 0 0 0 0,1 0 1 0 0,0 0-1 0 0,-1 0 0 0 0,1 0 0 0 0,-1 0 1 0 0,1 0-1 0 0,-1 0 0 0 0,1 1 0 0 0,0-1 0 0 0,-1 0 1 0 0,1 0-1 0 0,-1 1 0 0 0,1-1 0 0 0,-1 0 1 0 0,1 1-1 0 0,-1-1 0 0 0,1 0 0 0 0,-1 1 1 0 0,0-1-1 0 0,1 1 0 0 0,-1-1 0 0 0,1 1 1 0 0,-1-1-1 0 0,0 1 0 0 0,0-1 0 0 0,1 1 1 0 0,-1-1-1 0 0,0 1 0 0 0,0-1 0 0 0,1 1 0 0 0,-1 0 1 0 0,0-1-1 0 0,0 1 0 0 0,0-1 0 0 0,0 1 1 0 0,0-1-1 0 0,0 1 0 0 0,0 0 0 0 0,0-1 1 0 0,0 1-1 0 0,0-1 0 0 0,-1 1 0 0 0,1 0 1 0 0,0-1-1 0 0,0 1 0 0 0,-1 0 104 0 0,-22 27-11505 0 0,22-27 10999 0 0,-4 3-1457 0 0</inkml:trace>
  <inkml:trace contextRef="#ctx0" brushRef="#br0" timeOffset="11811.223">5694 1342 0 0 0,'0'0'663'0'0,"0"0"336"0"0,0 0 196 0 0,0 0 152 0 0,0 0 29 0 0,0 0-80 0 0,0 0-180 0 0,0 0-261 0 0,0 0-219 0 0,0 0-185 0 0,0 0-144 0 0,0 0-42 0 0,-19 0-35 0 0,-60 2-16 0 0,76-2-192 0 0,0 0 0 0 0,0 0 0 0 0,0 1 0 0 0,0-1 0 0 0,0 1 0 0 0,0 0-1 0 0,1 0 1 0 0,-1 0 0 0 0,0 0 0 0 0,0 0 0 0 0,1 0 0 0 0,-1 1 0 0 0,1 0 0 0 0,-1-1-1 0 0,1 1 1 0 0,0 0 0 0 0,0 0 0 0 0,-1 0 0 0 0,1 0 0 0 0,-1 2-22 0 0,-8 8 109 0 0,-1-2-20 0 0,1 2 0 0 0,0 0 0 0 0,0 0 0 0 0,1 1 0 0 0,0 0 0 0 0,1 0 1 0 0,1 1-1 0 0,0 1 0 0 0,1-1 0 0 0,1 1 0 0 0,0 1 0 0 0,1-1 0 0 0,1 1 0 0 0,0-1 0 0 0,1 1 0 0 0,1 0 0 0 0,0 1 0 0 0,1 0-89 0 0,2-12 82 0 0,1 0 0 0 0,-1-1 0 0 0,1 1 0 0 0,0 0 0 0 0,0-1 0 0 0,0 0 0 0 0,1 0 0 0 0,0 1 0 0 0,-1-2 0 0 0,1 1 0 0 0,1 0 0 0 0,-1 0 0 0 0,1-1 0 0 0,-1 0 0 0 0,1 0 0 0 0,0 0 0 0 0,0 0 0 0 0,0 0 0 0 0,0-1 0 0 0,1 0 0 0 0,-1 0 0 0 0,1 0 0 0 0,0-1-1 0 0,-1 1 1 0 0,1-1 0 0 0,0 0 0 0 0,0 0 0 0 0,-1-1 0 0 0,1 1 0 0 0,5-1-82 0 0,7-2 305 0 0,1 0 0 0 0,-1-1-1 0 0,1-1 1 0 0,-1 0 0 0 0,0-2-1 0 0,0 0 1 0 0,-1 0-1 0 0,0-2 1 0 0,0 0 0 0 0,-1-1-1 0 0,0 0 1 0 0,0-1 0 0 0,-1-1-1 0 0,8-7-304 0 0,9-5 243 0 0,5-3-128 0 0,0-3 0 0 0,-2 0 1 0 0,-1-3-1 0 0,-1 0 0 0 0,-2-3 0 0 0,-2 0 0 0 0,-1-1 0 0 0,0-4-115 0 0,-19 26-102 0 0,-1 0-1 0 0,0-1 0 0 0,-1 0 0 0 0,0 0 0 0 0,-1-1 0 0 0,-1 1 1 0 0,0-1-1 0 0,-2 0 0 0 0,1 0 0 0 0,-2 0 0 0 0,0-8 103 0 0,-1 18-100 0 0,0 0 0 0 0,0 0-1 0 0,-1-1 1 0 0,0 1 0 0 0,0 0-1 0 0,0 0 1 0 0,-1 0 0 0 0,0 0-1 0 0,0 1 1 0 0,0-1 0 0 0,-1 0 0 0 0,0 1-1 0 0,0 0 1 0 0,0-1 0 0 0,-1 1-1 0 0,0 1 1 0 0,0-1 0 0 0,0 0-1 0 0,0 1 1 0 0,-1 0 0 0 0,0 0-1 0 0,0 0 1 0 0,0 1 0 0 0,0 0-1 0 0,0 0 1 0 0,-1 0 0 0 0,1 0 0 0 0,-1 1-1 0 0,0 0 1 0 0,0 0 0 0 0,0 0 100 0 0,-4 1-86 0 0,0-1 1 0 0,-1 1-1 0 0,1 1 1 0 0,-1 0-1 0 0,1 0 1 0 0,-1 1 0 0 0,1 0-1 0 0,0 1 1 0 0,-1 0-1 0 0,1 1 1 0 0,0 0-1 0 0,1 0 1 0 0,-1 1 0 0 0,0 1-1 0 0,1-1 1 0 0,0 2-1 0 0,0-1 1 0 0,1 1-1 0 0,-1 0 1 0 0,1 1 0 0 0,0 0-1 0 0,0 1 86 0 0,-5 5 132 0 0,0 1-1 0 0,1 0 1 0 0,0 0 0 0 0,1 1-1 0 0,0 1 1 0 0,2 0-1 0 0,0 0 1 0 0,0 1 0 0 0,2 0-1 0 0,0 0 1 0 0,1 1 0 0 0,1 1-132 0 0,2-9 88 0 0,0 1 1 0 0,1 0 0 0 0,0-1 0 0 0,1 1 0 0 0,0 0 0 0 0,1 0 0 0 0,0 0 0 0 0,1 0 0 0 0,0 0 0 0 0,1 0 0 0 0,0-1 0 0 0,1 1 0 0 0,0 0-1 0 0,0-1 1 0 0,1 0 0 0 0,1 0 0 0 0,-1 0 0 0 0,2 0 0 0 0,-1-1 0 0 0,1 0 0 0 0,1 0 0 0 0,0-1 0 0 0,0 1 0 0 0,0-1 0 0 0,1-1 0 0 0,1 0-1 0 0,-1 0 1 0 0,5 2-89 0 0,11 5 153 0 0,2-1 0 0 0,0-1-1 0 0,0-1 1 0 0,1-2-1 0 0,0-1 1 0 0,1 0 0 0 0,25 2-153 0 0,17-3-337 0 0,-26-13-3849 0 0,-28-5-4845 0 0,-13 7 2579 0 0</inkml:trace>
  <inkml:trace contextRef="#ctx0" brushRef="#br0" timeOffset="12357.341">6684 1117 1112 0 0,'0'0'1655'0'0,"0"0"-1"0"0,0 0 17 0 0,0 0 0 0 0,0 0-67 0 0,0 0-81 0 0,0 0-146 0 0,0 0-212 0 0,0 0-181 0 0,0 0-189 0 0,0 0-143 0 0,0 0-85 0 0,-31 21-75 0 0,-97 63-62 0 0,72-30 116 0 0,51-43-448 0 0,-6 9-25 0 0,2 0 0 0 0,0 1 0 0 0,1 0 0 0 0,1 0 0 0 0,1 1 0 0 0,1 0 0 0 0,1 0 0 0 0,0 14-73 0 0,3-29 20 0 0,0-1 0 0 0,1 1 0 0 0,0 0 0 0 0,1-1 1 0 0,-1 1-1 0 0,1 0 0 0 0,1-1 0 0 0,-1 1 1 0 0,1-1-1 0 0,0 1 0 0 0,1-1 0 0 0,-1 0 1 0 0,1 0-1 0 0,0 0 0 0 0,1 0 0 0 0,0 0 1 0 0,0-1-1 0 0,0 0 0 0 0,0 1 0 0 0,1-2 1 0 0,0 1-1 0 0,0 0 0 0 0,0-1 0 0 0,0 0 1 0 0,1 0-1 0 0,0-1 0 0 0,-1 1 0 0 0,1-1 1 0 0,1-1-1 0 0,1 2-20 0 0,7 0 201 0 0,1 0 1 0 0,-1-1 0 0 0,1-1-1 0 0,-1 0 1 0 0,1-1 0 0 0,0 0-1 0 0,-1-2 1 0 0,1 1 0 0 0,0-2-1 0 0,-1 0 1 0 0,1-1-1 0 0,-1-1 1 0 0,0 0 0 0 0,0-1-1 0 0,-1-1 1 0 0,1 0 0 0 0,-1-1-1 0 0,0-1 1 0 0,-1 0 0 0 0,8-6-202 0 0,-9 6 87 0 0,0-1 1 0 0,-1 0 0 0 0,0-1 0 0 0,-1 0 0 0 0,0-1 0 0 0,0 0-1 0 0,-1 0 1 0 0,-1-1 0 0 0,0 0 0 0 0,0-1 0 0 0,-2 0 0 0 0,1 0-1 0 0,-2 0 1 0 0,1-1 0 0 0,-2 0 0 0 0,0 0 0 0 0,-1 0 0 0 0,0 0-1 0 0,-1 0 1 0 0,-1-1 0 0 0,0-13-88 0 0,-3 18-194 0 0,-1 0 0 0 0,0 0 0 0 0,0 1 0 0 0,-1-1-1 0 0,0 1 1 0 0,-1 0 0 0 0,0 0 0 0 0,-1 0 0 0 0,0 1 0 0 0,0 0 0 0 0,-1 0 0 0 0,0 0 0 0 0,0 1-1 0 0,-1 0 1 0 0,0 1 0 0 0,0-1 0 0 0,0 1 0 0 0,-1 1 0 0 0,0 0 0 0 0,0 0 0 0 0,0 1-1 0 0,-1 0 1 0 0,1 0 0 0 0,-1 1 0 0 0,0 1 0 0 0,0-1 0 0 0,-9 0 194 0 0,-89 7-6431 0 0,6 32-4455 0 0,77-25 8380 0 0</inkml:trace>
  <inkml:trace contextRef="#ctx0" brushRef="#br0" timeOffset="12651.588">6325 1478 0 0 0,'0'0'1751'0'0,"0"0"498"0"0,0 0 192 0 0,0 0-69 0 0,0 0-172 0 0,0 0-224 0 0,0 0-261 0 0,0 0-258 0 0,0 0-256 0 0,0 0-236 0 0,0 0-187 0 0,34-14-157 0 0,105-47-140 0 0,-56 34 367 0 0,-74 25-811 0 0,0 0-1 0 0,1 1 1 0 0,-1 0 0 0 0,0 1-1 0 0,1 0 1 0 0,-1 0 0 0 0,0 1-1 0 0,0 0 1 0 0,0 1 0 0 0,0 0-1 0 0,0 1 1 0 0,0-1-1 0 0,0 2 1 0 0,0-1 0 0 0,-1 1-1 0 0,0 1 1 0 0,0-1 0 0 0,0 1-1 0 0,5 5-36 0 0,-6-1 62 0 0,1 0-1 0 0,1 0 1 0 0,-1-1 0 0 0,1 0-1 0 0,0-1 1 0 0,1 0-1 0 0,0 0 1 0 0,0-1-1 0 0,1 0 1 0 0,-1-1-1 0 0,1 0 1 0 0,0-1 0 0 0,1 0-1 0 0,-1-1 1 0 0,1 0-1 0 0,0-1 1 0 0,-1 0-1 0 0,1 0 1 0 0,5-2-62 0 0,78-14-228 0 0,-90 9-1430 0 0,-3 0-6571 0 0,-1 4 5350 0 0,-1 1-7048 0 0</inkml:trace>
</inkml:ink>
</file>

<file path=ppt/ink/ink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6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6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5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1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3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6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6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0 6617 0 0,'0'0'663'0'0,"0"0"-340"0"0,0 0-115 0 0,0 0 117 0 0,0 0 153 0 0,0 0 29 0 0,0 0-93 0 0,0 0-148 0 0,0 0-150 0 0,-16 32-127 0 0,-49 100-102 0 0,12-16-2820 0 0,45-98-1584 0 0,7-14 2174 0 0</inkml:trace>
</inkml:ink>
</file>

<file path=ppt/ink/ink6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1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6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2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4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5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5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6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7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6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5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08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6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2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6">11119 288 16323 0 0,'0'0'1097'0'0,"0"0"-561"0"0,0 0-352 0 0,0 0-152 0 0,0 0-120 0 0,0 0-128 0 0,0 0-80 0 0,0 0-80 0 0,0 0-88 0 0,0 0-209 0 0,0 0-567 0 0,0 0-1264 0 0,0 0-2009 0 0,0 0-3289 0 0</inkml:trace>
  <inkml:trace contextRef="#ctx0" brushRef="#br0" timeOffset="4619.906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6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6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6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6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6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6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6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6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6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6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6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6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6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6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6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6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2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6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6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6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6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6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3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6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6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6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5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1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3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3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6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6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0 6617 0 0,'0'0'663'0'0,"0"0"-340"0"0,0 0-115 0 0,0 0 117 0 0,0 0 153 0 0,0 0 29 0 0,0 0-93 0 0,0 0-148 0 0,0 0-150 0 0,-16 32-127 0 0,-49 100-102 0 0,12-16-2820 0 0,45-98-1584 0 0,7-14 2174 0 0</inkml:trace>
</inkml:ink>
</file>

<file path=ppt/ink/ink6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1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6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2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4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5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5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6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7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6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5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08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6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88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7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7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6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2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6">11119 288 16323 0 0,'0'0'1097'0'0,"0"0"-561"0"0,0 0-352 0 0,0 0-152 0 0,0 0-120 0 0,0 0-128 0 0,0 0-80 0 0,0 0-80 0 0,0 0-88 0 0,0 0-209 0 0,0 0-567 0 0,0 0-1264 0 0,0 0-2009 0 0,0 0-3289 0 0</inkml:trace>
  <inkml:trace contextRef="#ctx0" brushRef="#br0" timeOffset="4619.906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6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6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6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6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6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6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6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6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6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6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6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6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4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6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6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6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6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2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6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6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6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6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6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3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6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6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6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5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1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3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6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6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0 6617 0 0,'0'0'663'0'0,"0"0"-340"0"0,0 0-115 0 0,0 0 117 0 0,0 0 153 0 0,0 0 29 0 0,0 0-93 0 0,0 0-148 0 0,0 0-150 0 0,-16 32-127 0 0,-49 100-102 0 0,12-16-2820 0 0,45-98-1584 0 0,7-14 2174 0 0</inkml:trace>
</inkml:ink>
</file>

<file path=ppt/ink/ink6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1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6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2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4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5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5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6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7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6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5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08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6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88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7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7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6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7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6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2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6">11119 288 16323 0 0,'0'0'1097'0'0,"0"0"-561"0"0,0 0-352 0 0,0 0-152 0 0,0 0-120 0 0,0 0-128 0 0,0 0-80 0 0,0 0-80 0 0,0 0-88 0 0,0 0-209 0 0,0 0-567 0 0,0 0-1264 0 0,0 0-2009 0 0,0 0-3289 0 0</inkml:trace>
  <inkml:trace contextRef="#ctx0" brushRef="#br0" timeOffset="4619.906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6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6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6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6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6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6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6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6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6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6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6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6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6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6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6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6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2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6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6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6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6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6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3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6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6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6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5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1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3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6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6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0 6617 0 0,'0'0'663'0'0,"0"0"-340"0"0,0 0-115 0 0,0 0 117 0 0,0 0 153 0 0,0 0 29 0 0,0 0-93 0 0,0 0-148 0 0,0 0-150 0 0,-16 32-127 0 0,-49 100-102 0 0,12-16-2820 0 0,45-98-1584 0 0,7-14 2174 0 0</inkml:trace>
</inkml:ink>
</file>

<file path=ppt/ink/ink6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1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6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2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4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5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5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6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7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6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5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08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6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88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7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7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6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7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6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10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26 0 0 0,'0'0'624'0'0,"0"0"51"0"0,0 0-54 0 0,1-4-79 0 0,3-13-33 0 0,-4 12-30 0 0,0 5-36 0 0,0 0-44 0 0,0 0-97 0 0,1 19 863 0 0,17 91 1954 0 0,14 70-1805 0 0,-18 104 20 0 0,-14-270-1311 0 0,0-1-1 0 0,-1 0 0 0 0,-1 1 0 0 0,0-1 0 0 0,-1 0 0 0 0,0 0 0 0 0,-1 0 0 0 0,0 0 1 0 0,-1-1-1 0 0,-1 0 0 0 0,0 0 0 0 0,-2 2-22 0 0,25-56-7248 0 0,-12 33 2704 0 0</inkml:trace>
  <inkml:trace contextRef="#ctx0" brushRef="#br0" timeOffset="660.194">2565 280 0 0 0,'0'0'464'0'0,"0"0"647"0"0,0 0 191 0 0,0 0 19 0 0,0 0-24 0 0,0 0-100 0 0,3-4-127 0 0,-1-1-1281 0 0,-2 5 343 0 0,1 1-1 0 0,-1-1 0 0 0,0 0 1 0 0,0 1-1 0 0,0-1 1 0 0,0 0-1 0 0,0 1 0 0 0,1-1 1 0 0,-1 0-1 0 0,0 1 1 0 0,0-1-1 0 0,0 0 0 0 0,1 1 1 0 0,-1-1-1 0 0,0 0 0 0 0,0 0 1 0 0,1 1-1 0 0,-1-1 1 0 0,0 0-1 0 0,1 0 0 0 0,-1 0 1 0 0,0 1-1 0 0,1-1 1 0 0,-1 0-1 0 0,0 0 0 0 0,1 0 1 0 0,-1 0-1 0 0,1 0 0 0 0,-1 0 1 0 0,0 0-1 0 0,1 0 1 0 0,-1 0-1 0 0,0 0 0 0 0,1 0 1 0 0,-1 0-1 0 0,1 0 1 0 0,-1 0-1 0 0,0 0 0 0 0,1 0 1 0 0,-1 0-132 0 0,11 167 4913 0 0,-20 18-3665 0 0,5-49-1416 0 0,18-118-2227 0 0,2-17-5534 0 0,-13-1 5524 0 0,1 0-3666 0 0</inkml:trace>
  <inkml:trace contextRef="#ctx0" brushRef="#br0" timeOffset="1604.221">452 693 0 0 0,'9'-10'45'0'0,"-7"9"235"0"0,-2 1 247 0 0,0 0-4 0 0,0 0-55 0 0,0 0-41 0 0,0 0-56 0 0,0 0-49 0 0,0 19 2738 0 0,-23 120 1935 0 0,16-33-4374 0 0,7-76-3949 0 0,1-30-811 0 0,0 0 2810 0 0,-1 0-1514 0 0</inkml:trace>
  <inkml:trace contextRef="#ctx0" brushRef="#br0" timeOffset="2237.558">58 792 0 0 0,'0'0'540'0'0,"0"0"495"0"0,0 0-15 0 0,0 0-72 0 0,0 0 51 0 0,0 0 46 0 0,0 0 41 0 0,21-1 5 0 0,65-1-16 0 0,88 9 4850 0 0,10-16-3367 0 0,-1-8-1 0 0,84-22-2557 0 0,-29 4 759 0 0,708-82 400 0 0,-480 105-1043 0 0,-294 30-159 0 0,-61-2-49 0 0,-111-16-35 0 0,0 0-63 0 0,0 0-94 0 0,0 0-117 0 0,0 0-131 0 0,0 0-205 0 0,-13-4-11412 0 0,9 4 4791 0 0</inkml:trace>
  <inkml:trace contextRef="#ctx0" brushRef="#br0" timeOffset="2499.411">2808 369 0 0 0,'0'0'794'0'0,"0"0"522"0"0,0 0 271 0 0,0 0 9 0 0,0 0-141 0 0,0 0-184 0 0,0 0-211 0 0,0 0-157 0 0,0 0-89 0 0,0 0-82 0 0,-23 13-73 0 0,-77 45-93 0 0,-100 74 959 0 0,41-19-1338 0 0,-99 64-2970 0 0,221-153-341 0 0,2 0-3964 0 0,28-17 5618 0 0</inkml:trace>
  <inkml:trace contextRef="#ctx0" brushRef="#br0" timeOffset="3106.591">1111 273 0 0 0,'0'0'309'0'0,"0"0"196"0"0,0 0 7 0 0,0 0 173 0 0,0 0 387 0 0,0 0 330 0 0,0 0 126 0 0,0 0-78 0 0,0 0-266 0 0,-36 26-293 0 0,-114 85-235 0 0,52-31 252 0 0,58-48-576 0 0,-54 45 71 0 0,-3-4 1 0 0,-3-4-1 0 0,-3-5 1 0 0,-2-4-1 0 0,-60 22-403 0 0,42-35 112 0 0,252-94-9710 0 0,-108 39 5633 0 0</inkml:trace>
  <inkml:trace contextRef="#ctx0" brushRef="#br0" timeOffset="3956.19">1247 884 2425 0 0,'0'0'1269'0'0,"0"0"-399"0"0,0 0-348 0 0,0 0 25 0 0,0 0 209 0 0,0 0 203 0 0,0 0 92 0 0,0 0-76 0 0,0 0-125 0 0,0 0-153 0 0,0 0-144 0 0,0 0-102 0 0,-1 13-71 0 0,-25 100 1073 0 0,-71 70 476 0 0,94-179-1917 0 0,1 0 0 0 0,0-1 0 0 0,0 1 0 0 0,0 0 0 0 0,1 0 0 0 0,-1 0 0 0 0,1 1 0 0 0,0-1 0 0 0,0 0 0 0 0,1 0-1 0 0,-1 1 1 0 0,1-1 0 0 0,0 0 0 0 0,0 0 0 0 0,0 1 0 0 0,1-1-12 0 0,2-2 63 0 0,1 0 0 0 0,-1 0 0 0 0,1-1 0 0 0,0 1 0 0 0,-1-1 0 0 0,1 0-1 0 0,0 0 1 0 0,0 0 0 0 0,0-1 0 0 0,0 0 0 0 0,0 1 0 0 0,-1-1 0 0 0,1 0 0 0 0,0-1 0 0 0,0 1 0 0 0,0-1 0 0 0,2 0-63 0 0,177-50 1019 0 0,-150 44-1033 0 0,33-11-3036 0 0,-49 14-8586 0 0,-15 3 8369 0 0</inkml:trace>
  <inkml:trace contextRef="#ctx0" brushRef="#br0" timeOffset="4230.557">1785 917 4009 0 0,'0'0'1540'0'0,"0"0"-380"0"0,0 0-219 0 0,0 0 168 0 0,0 0 280 0 0,0 0 139 0 0,0 0-87 0 0,0 0-276 0 0,0 0-289 0 0,0 0-221 0 0,0 0-138 0 0,0 0-63 0 0,0 0-28 0 0,-8 19-12 0 0,-50 117 585 0 0,-23 11-262 0 0,-50 34-794 0 0,104-139-662 0 0,22-22-2734 0 0,37-20-7278 0 0,-20-4 7082 0 0,-4 1 2898 0 0</inkml:trace>
  <inkml:trace contextRef="#ctx0" brushRef="#br0" timeOffset="4737.752">1770 1234 5617 0 0,'0'0'1423'0'0,"0"0"-272"0"0,0 0-67 0 0,0 0 185 0 0,0 0 148 0 0,0 0-64 0 0,0 0-300 0 0,0 0-339 0 0,0 0-266 0 0,0 0-187 0 0,0 0-54 0 0,0 0 2 0 0,13-5 19 0 0,103-34 879 0 0,-113 38-1049 0 0,5-1 22 0 0,0 0 1 0 0,-1 0 0 0 0,1 1 0 0 0,0 0-1 0 0,0 1 1 0 0,0-1 0 0 0,0 2-1 0 0,0-1 1 0 0,0 1 0 0 0,-1 0 0 0 0,1 1-1 0 0,0-1 1 0 0,3 3-81 0 0,-9-2 13 0 0,-1 0 0 0 0,1 1 0 0 0,-1-1 0 0 0,0 1 0 0 0,0-1 1 0 0,0 1-1 0 0,0 0 0 0 0,0-1 0 0 0,-1 1 0 0 0,1 0 0 0 0,-1-1 0 0 0,0 1 0 0 0,0 0 0 0 0,0 0 0 0 0,0 0 0 0 0,0-1 1 0 0,0 1-1 0 0,-1 0 0 0 0,0 0 0 0 0,1-1 0 0 0,-1 1 0 0 0,0-1 0 0 0,0 1 0 0 0,0 0 0 0 0,-1-1 0 0 0,1 0 0 0 0,-1 1 0 0 0,1-1 1 0 0,-1 0-1 0 0,0 0 0 0 0,0 0 0 0 0,0 0 0 0 0,-1 1-13 0 0,2-1 3 0 0,-74 80 203 0 0,63-72-184 0 0,1 0 0 0 0,0 0 0 0 0,1 2 0 0 0,0-1 0 0 0,1 1-1 0 0,0 0 1 0 0,1 1 0 0 0,-5 10-22 0 0,13-22 3 0 0,-1 1 0 0 0,0-1 0 0 0,1 0 0 0 0,-1 1-1 0 0,1-1 1 0 0,0 0 0 0 0,-1 1 0 0 0,1-1 0 0 0,0 1 0 0 0,0-1-1 0 0,0 0 1 0 0,0 1 0 0 0,0-1 0 0 0,0 1 0 0 0,0-1 0 0 0,0 0-1 0 0,0 1 1 0 0,1-1 0 0 0,-1 0 0 0 0,1 1 0 0 0,-1-1 0 0 0,1 0-1 0 0,0 1 1 0 0,-1-1 0 0 0,1 0 0 0 0,0 0 0 0 0,0 0 0 0 0,0 0-1 0 0,0 1 1 0 0,0-1 0 0 0,0-1 0 0 0,0 1 0 0 0,0 0 0 0 0,0 0-1 0 0,0 0 1 0 0,0 0 0 0 0,1-1 0 0 0,-1 1 0 0 0,0-1 0 0 0,1 1-1 0 0,-1-1 1 0 0,0 1 0 0 0,1-1 0 0 0,0 0-3 0 0,68 7 325 0 0,-62-8-260 0 0,150-20 109 0 0,-92 5-2816 0 0,-38 9 154 0 0,-8 1-3222 0 0,-6 1-3603 0 0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7:56.7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803 86 1136 0 0,'0'0'1486'0'0,"0"0"-351"0"0,0 0-123 0 0,0 0 210 0 0,0 0 350 0 0,0 0 194 0 0,0 0-51 0 0,0 0-275 0 0,0 0-414 0 0,0 0-342 0 0,0 0-278 0 0,1-7-160 0 0,2-12 86 0 0,-30 82 81 0 0,-81 180 374 0 0,-105 209-403 0 0,-83 30-322 0 0,248-401-1085 0 0,48-80 296 0 0,0-1-243 0 0,15-16-2852 0 0,138-191-5777 0 0,-134 179 8916 0 0</inkml:trace>
  <inkml:trace contextRef="#ctx0" brushRef="#br0" timeOffset="571.079">735 1 5817 0 0,'0'0'1659'0'0,"0"0"-253"0"0,0 0-90 0 0,0 0 7 0 0,0 0-35 0 0,0 0-190 0 0,0 0-314 0 0,0 0-325 0 0,0 0-252 0 0,0 0-101 0 0,0 0 24 0 0,0 0 106 0 0,3 9 98 0 0,26 133 1488 0 0,37 152 140 0 0,2 177-1285 0 0,-46-210-583 0 0,-39-230 602 0 0,-59-171 233 0 0,56 113-970 0 0,-2 1 0 0 0,0 1 0 0 0,-2 1 0 0 0,-1 1 0 0 0,0 1 0 0 0,-2 2-1 0 0,-1 0 1 0 0,0 2 0 0 0,-1 1 0 0 0,-1 1 0 0 0,0 2 0 0 0,-1 1 0 0 0,-32-9 41 0 0,32 10-155 0 0,0 2 1 0 0,-1 1 0 0 0,0 1 0 0 0,0 2 0 0 0,-1 1-1 0 0,0 2 1 0 0,0 1 0 0 0,-26 2 154 0 0,-22 26-2529 0 0,54 20-5219 0 0,26-31 3150 0 0,0-3-1102 0 0</inkml:trace>
  <inkml:trace contextRef="#ctx0" brushRef="#br0" timeOffset="1601.058">1311 781 0 0 0,'0'0'1152'0'0,"0"0"297"0"0,0 0 232 0 0,0 0 77 0 0,0 0-28 0 0,0 0-165 0 0,0 0-215 0 0,0 0-247 0 0,0 0-199 0 0,-5 0-170 0 0,1-1-649 0 0,3 1-40 0 0,-1 0-1 0 0,1-1 1 0 0,0 1-1 0 0,0 0 0 0 0,0 0 1 0 0,0 0-1 0 0,-1 0 0 0 0,1 0 1 0 0,0 0-1 0 0,0 0 0 0 0,0 1 1 0 0,0-1-1 0 0,-1 0 0 0 0,1 0 1 0 0,0 1-1 0 0,0-1 0 0 0,0 1 1 0 0,0-1-1 0 0,0 1 0 0 0,0 0 1 0 0,0-1-1 0 0,0 1 0 0 0,0 0 1 0 0,0 0-1 0 0,1 0 0 0 0,-1-1 1 0 0,0 1-1 0 0,0 0 0 0 0,1 0 1 0 0,-1 0-1 0 0,1 0 1 0 0,-1 0-1 0 0,1 0 0 0 0,-1 1-44 0 0,-78 186 2109 0 0,73-171-2072 0 0,-24 66 58 0 0,-3-2 1 0 0,-4 0 0 0 0,-16 20-96 0 0,194-349 2216 0 0,6-39-2216 0 0,-114 212 1038 0 0,-32 74-926 0 0,-1 14-200 0 0,-8 94 353 0 0,5-87-246 0 0,0 1 0 0 0,1-1-1 0 0,2 1 1 0 0,0 0 0 0 0,1-1-1 0 0,0 1 1 0 0,2 0 0 0 0,1-1-1 0 0,0 0 1 0 0,8 19-19 0 0,-9-34 17 0 0,0 1 0 0 0,1-1-1 0 0,0 0 1 0 0,0 0 0 0 0,0 0 0 0 0,0-1 0 0 0,1 1 0 0 0,0-1-1 0 0,0 0 1 0 0,0 0 0 0 0,1-1 0 0 0,-1 1 0 0 0,1-1 0 0 0,0-1-1 0 0,0 1 1 0 0,0-1 0 0 0,0 0 0 0 0,0 0 0 0 0,0-1-1 0 0,1 1 1 0 0,-1-1 0 0 0,0-1 0 0 0,1 1 0 0 0,-1-1 0 0 0,1-1-1 0 0,-1 1 1 0 0,0-1 0 0 0,1 0 0 0 0,-1 0-17 0 0,1-2 131 0 0,0-1-1 0 0,-1 1 1 0 0,0-1-1 0 0,0 0 1 0 0,0 0-1 0 0,0-1 1 0 0,-1 0-1 0 0,0 0 1 0 0,0 0 0 0 0,0-1-1 0 0,0 0 1 0 0,-1 1-1 0 0,0-2 1 0 0,-1 1-1 0 0,1 0 1 0 0,-1-1 0 0 0,0 0-1 0 0,0 1 1 0 0,-1-1-1 0 0,0 0 1 0 0,-1 0-1 0 0,1-1-130 0 0,0 3 15 0 0,8-27 113 0 0,-1 0 1 0 0,-1-1-1 0 0,-1 0 0 0 0,-3 0 0 0 0,0 0 1 0 0,-2-1-1 0 0,-2-9-128 0 0,-15-37-303 0 0,15 80 182 0 0,1 0 0 0 0,-1 1 0 0 0,0-1 0 0 0,0 0-1 0 0,0 1 1 0 0,0-1 0 0 0,1 0 0 0 0,-1 0 0 0 0,0 1 0 0 0,0-1 0 0 0,0 0 0 0 0,0 1-1 0 0,0-1 1 0 0,0 0 0 0 0,0 1 0 0 0,0-1 0 0 0,0 0 0 0 0,0 1 0 0 0,0-1 0 0 0,0 0-1 0 0,0 1 1 0 0,0-1 0 0 0,0 0 0 0 0,0 1 0 0 0,0-1 0 0 0,0 0 0 0 0,-1 0-1 0 0,1 1 1 0 0,0-1 0 0 0,0 0 0 0 0,0 1 0 0 0,0-1 0 0 0,-1 0 0 0 0,1 0 0 0 0,0 0-1 0 0,0 1 1 0 0,-1-1 0 0 0,1 0 0 0 0,0 0 0 0 0,0 0 0 0 0,-1 1 0 0 0,1-1 0 0 0,0 0-1 0 0,-1 0 1 0 0,1 0 0 0 0,0 0 0 0 0,-1 0 0 0 0,1 0 0 0 0,0 0 0 0 0,0 0 0 0 0,-1 1-1 0 0,1-1 1 0 0,0 0 0 0 0,-1 0 0 0 0,1-1 0 0 0,0 1 0 0 0,-1 0 0 0 0,1 0 0 0 0,0 0-1 0 0,-1 0 1 0 0,1 0 0 0 0,0 0 0 0 0,-1 0 121 0 0,2 34-9445 0 0,0-22 1369 0 0</inkml:trace>
  <inkml:trace contextRef="#ctx0" brushRef="#br0" timeOffset="2272.607">2134 873 432 0 0,'0'0'1084'0'0,"0"0"183"0"0,0 0 363 0 0,0 0 304 0 0,0 0 125 0 0,0 0-136 0 0,0 0-253 0 0,0 0-205 0 0,0 0-217 0 0,0 0-135 0 0,0 0-117 0 0,0 0-123 0 0,-10-14-102 0 0,-33-45-135 0 0,42 57-598 0 0,-1 1 0 0 0,0 0-1 0 0,0-1 1 0 0,0 1 0 0 0,1 0-1 0 0,-1 0 1 0 0,-1 0-1 0 0,1 0 1 0 0,0 0 0 0 0,0 1-1 0 0,0-1 1 0 0,0 1-1 0 0,0-1 1 0 0,-1 1 0 0 0,1 0-1 0 0,0 0 1 0 0,0 0 0 0 0,-1 0-1 0 0,1 0 1 0 0,0 0-1 0 0,0 1 1 0 0,0-1 0 0 0,0 1-1 0 0,-1 0 1 0 0,1-1-1 0 0,0 1 1 0 0,0 0 0 0 0,0 0-1 0 0,0 0 1 0 0,0 0 0 0 0,0 1-38 0 0,-7 2 142 0 0,-7 3-143 0 0,0 1 0 0 0,1 0-1 0 0,0 1 1 0 0,0 1 0 0 0,1 0 0 0 0,0 1 0 0 0,1 0 0 0 0,0 1 0 0 0,1 1 0 0 0,1 0 0 0 0,0 0 0 0 0,0 1 0 0 0,2 1 0 0 0,-1-1 0 0 0,2 2-1 0 0,0-1 1 0 0,1 1 0 0 0,1 0 0 0 0,0 1 0 0 0,1-1 0 0 0,1 1 0 0 0,0 0 0 0 0,1 0 0 0 0,1 1 0 0 0,1-1 0 0 0,1 11 1 0 0,-1-25-17 0 0,1 0 1 0 0,0 0-1 0 0,0-1 1 0 0,1 1 0 0 0,-1 0-1 0 0,0-1 1 0 0,1 1-1 0 0,0 0 1 0 0,-1-1-1 0 0,1 1 1 0 0,0-1 0 0 0,0 1-1 0 0,1-1 1 0 0,-1 0-1 0 0,0 1 1 0 0,1-1-1 0 0,0 0 1 0 0,-1 0 0 0 0,1 0-1 0 0,0 0 1 0 0,0 0-1 0 0,0 0 1 0 0,0-1-1 0 0,0 1 1 0 0,1 0 0 0 0,-1-1-1 0 0,0 0 1 0 0,1 0-1 0 0,-1 0 1 0 0,1 0-1 0 0,-1 0 1 0 0,1 0 0 0 0,0 0-1 0 0,-1-1 1 0 0,1 0-1 0 0,0 1 1 0 0,-1-1-1 0 0,1 0 1 0 0,1 0 16 0 0,5-1 112 0 0,-1 1 0 0 0,1-1 0 0 0,0-1 0 0 0,-1 0 0 0 0,1 0 0 0 0,-1 0 1 0 0,0-1-1 0 0,0-1 0 0 0,0 1 0 0 0,0-1 0 0 0,6-5-112 0 0,15-12 298 0 0,-1-1 0 0 0,-1-2 0 0 0,-2-1 0 0 0,0-1-1 0 0,11-17-297 0 0,80-82 285 0 0,-85 106-291 0 0,-24 42-310 0 0,0 147 609 0 0,-8-123-275 0 0,-14 456-162 0 0,13-470 148 0 0,-1 0 0 0 0,-1 0 0 0 0,-2-1 0 0 0,-1 0 0 0 0,-2 0 0 0 0,-1-1 0 0 0,-1 0 0 0 0,-5 7-4 0 0,12-31-8 0 0,-1-1 0 0 0,0 1-1 0 0,0-1 1 0 0,0 0 0 0 0,-1-1 0 0 0,1 1 0 0 0,-1-1 0 0 0,-1 0-1 0 0,1 0 1 0 0,-1-1 0 0 0,0 0 0 0 0,0 0 0 0 0,0-1 0 0 0,0 0-1 0 0,-1 0 1 0 0,-1 0 8 0 0,5-1 0 0 0,0-1 1 0 0,0 0-1 0 0,0 0 0 0 0,0-1 0 0 0,0 1 0 0 0,0-1 0 0 0,0 0 1 0 0,0 0-1 0 0,-1 0 0 0 0,1-1 0 0 0,0 1 0 0 0,0-1 0 0 0,0 0 1 0 0,0 0-1 0 0,1-1 0 0 0,-1 1 0 0 0,0-1 0 0 0,0 0 0 0 0,1 0 1 0 0,-1 0-1 0 0,1 0 0 0 0,0 0 0 0 0,-1-1 0 0 0,1 0 0 0 0,0 0 0 0 0,1 0 1 0 0,-1 0-1 0 0,0 0 0 0 0,1 0 0 0 0,0-1 0 0 0,0 1 0 0 0,-1-1 0 0 0,-3-12-11 0 0,1 0-1 0 0,1 1 0 0 0,0-2 1 0 0,1 1-1 0 0,0 0 0 0 0,2-1 1 0 0,0 1-1 0 0,0-1 0 0 0,2 0 1 0 0,0 1-1 0 0,1-1 0 0 0,2-7 12 0 0,2-7-298 0 0,1 1 1 0 0,1 0-1 0 0,2 1 0 0 0,0-1 0 0 0,3 2 0 0 0,3-7 298 0 0,19-30-4177 0 0,2 2-4819 0 0,-29 50 1597 0 0</inkml:trace>
  <inkml:trace contextRef="#ctx0" brushRef="#br0" timeOffset="5907.118">2313 1120 0 0 0,'83'-107'0'0'0,"-76"100"228"0"0,0-1 1 0 0,-1 0-1 0 0,1-1 0 0 0,-2 0 1 0 0,1 0-1 0 0,-1 0 0 0 0,-1 0 1 0 0,0-1-1 0 0,0 0 0 0 0,1-4-228 0 0,-3-49 1411 0 0,-12 54 2305 0 0,5 7 6766 0 0,-1 117-10789 0 0,2-83 349 0 0,2 0 1 0 0,1 0 0 0 0,1 0 0 0 0,2 0-1 0 0,4 17-42 0 0,-6-45-2 0 0,1 1 0 0 0,0-1-1 0 0,0 0 1 0 0,0 1 0 0 0,1-1-1 0 0,-1 0 1 0 0,1 0 0 0 0,0 0-1 0 0,0 0 1 0 0,0 0 0 0 0,1 0-1 0 0,0 0 1 0 0,-1-1 0 0 0,1 0-1 0 0,0 1 1 0 0,1-1 0 0 0,-1 0-1 0 0,0 0 1 0 0,1-1 0 0 0,0 1-1 0 0,0-1 1 0 0,0 0 0 0 0,0 0-1 0 0,0 0 1 0 0,0 0 0 0 0,0-1-1 0 0,1 1 1 0 0,-1-1 2 0 0,4-3 73 0 0,1 0-1 0 0,-1-1 1 0 0,0 1-1 0 0,0-2 1 0 0,-1 1 0 0 0,1-1-1 0 0,-1 0 1 0 0,0-1-1 0 0,0 1 1 0 0,0-1-1 0 0,0-1 1 0 0,-1 1 0 0 0,0-1-1 0 0,0 0 1 0 0,-1-1-73 0 0,11-8 102 0 0,11-14 45 0 0,-2-1 0 0 0,-1-2 0 0 0,-1 0 0 0 0,-1-1 0 0 0,-3-2 0 0 0,5-12-147 0 0,3-44 710 0 0,-27 90-721 0 0,0 1 0 0 0,-1-1 0 0 0,1 1-1 0 0,0-1 1 0 0,-1 1 0 0 0,1-1-1 0 0,-1 1 1 0 0,1-1 0 0 0,-1 1-1 0 0,1-1 1 0 0,-1 1 0 0 0,1 0 0 0 0,-1-1-1 0 0,1 1 1 0 0,-1 0 0 0 0,1 0-1 0 0,-1-1 1 0 0,1 1 0 0 0,-1 0 0 0 0,0 0-1 0 0,1 0 1 0 0,-1-1 0 0 0,0 1-1 0 0,1 0 1 0 0,-1 0 0 0 0,1 0 0 0 0,-1 0-1 0 0,0 0 1 0 0,1 0 0 0 0,-1 1-1 0 0,0-1 1 0 0,1 0 0 0 0,-1 0 0 0 0,1 0-1 0 0,-1 1 1 0 0,0-1 0 0 0,1 0-1 0 0,-1 0 1 0 0,1 1 0 0 0,-1-1-1 0 0,1 0 1 0 0,-1 1 0 0 0,1-1 0 0 0,-1 1-1 0 0,1-1 1 0 0,0 1 0 0 0,-1-1-1 0 0,1 1 1 0 0,-1-1 0 0 0,1 1 0 0 0,0-1-1 0 0,0 1 1 0 0,-1 0 0 0 0,1-1-1 0 0,0 1 1 0 0,0-1 0 0 0,0 1 0 0 0,0 0 11 0 0,-4 120-343 0 0,28 4-107 0 0,-22-121 433 0 0,0 0 1 0 0,0 0-1 0 0,0 0 1 0 0,0 0-1 0 0,1-1 1 0 0,-1 1-1 0 0,1-1 1 0 0,0 1-1 0 0,0-1 1 0 0,0 0-1 0 0,0 0 0 0 0,1-1 1 0 0,-1 1-1 0 0,1-1 1 0 0,0 1-1 0 0,0-1 1 0 0,0 0-1 0 0,0-1 1 0 0,0 1-1 0 0,0-1 1 0 0,0 1-1 0 0,0-1 1 0 0,1 0-1 0 0,-1-1 1 0 0,0 1-1 0 0,1-1 1 0 0,1 0 16 0 0,4-3 26 0 0,0 0 0 0 0,-1 0 0 0 0,0-1 0 0 0,1 0 0 0 0,-2-1 0 0 0,1 0 0 0 0,0 0-1 0 0,-1-1 1 0 0,0 0 0 0 0,0 0 0 0 0,-1-1 0 0 0,0 0 0 0 0,0 0 0 0 0,0-1 0 0 0,-1 0 0 0 0,0 0 0 0 0,-1-1-26 0 0,-3 6 3 0 0,56-69 75 0 0,-3-2 0 0 0,-4-3 0 0 0,-3-1 0 0 0,5-21-78 0 0,-32 57-68 0 0,-1-2 1 0 0,-3 0 0 0 0,-2-1 0 0 0,-2-1-1 0 0,-2 0 1 0 0,-1 0 0 0 0,-3-1 0 0 0,-2 0-1 0 0,-2-2 68 0 0,-2 43-11 0 0,0-1 0 0 0,0 1 0 0 0,-1 0 1 0 0,1 0-1 0 0,-2 0 0 0 0,1 0 0 0 0,-1 0 0 0 0,0 0 0 0 0,0 0 0 0 0,0 0 0 0 0,-1 0 0 0 0,0 0 0 0 0,0 0 0 0 0,0 1 0 0 0,-1-1 0 0 0,0 1 0 0 0,0 0 0 0 0,-1-1 0 0 0,1 2 0 0 0,-1-1 0 0 0,0 0 0 0 0,0 1 0 0 0,-1-1 0 0 0,1 1 0 0 0,-1 0 0 0 0,0 1 0 0 0,0-1 0 0 0,0 1 0 0 0,-1 0 1 0 0,1 0-1 0 0,-1 1 0 0 0,-1-1 11 0 0,3 3-48 0 0,0-1 0 0 0,0 1 0 0 0,0 0 0 0 0,0 0 0 0 0,0 0 0 0 0,0 0 0 0 0,0 1 0 0 0,0 0 0 0 0,0 0 0 0 0,0 0 0 0 0,0 0 0 0 0,0 1 0 0 0,0-1 0 0 0,0 1 0 0 0,1 0 0 0 0,-1 0 0 0 0,1 0 0 0 0,-1 1 0 0 0,1-1 0 0 0,0 1 0 0 0,0 0 0 0 0,0 0 0 0 0,0 0 0 0 0,1 0 1 0 0,-1 1-1 0 0,1-1 0 0 0,0 1 0 0 0,-1 0 48 0 0,-16 26 58 0 0,1 0 0 0 0,2 1 0 0 0,1 1 1 0 0,1 0-1 0 0,2 1 0 0 0,1 0 1 0 0,2 1-1 0 0,1 0 0 0 0,1 1 0 0 0,2 0 1 0 0,2 0-1 0 0,1 0 0 0 0,3 27-58 0 0,-3-36 41 0 0,2 0 0 0 0,1 0 0 0 0,1 0 0 0 0,1 0 0 0 0,2 0 0 0 0,0-1 0 0 0,1 0 0 0 0,2 0 0 0 0,1 0 0 0 0,0-1 0 0 0,2 0 0 0 0,1-1 0 0 0,1 0 0 0 0,1-1 0 0 0,0-1-41 0 0,-10-16-21 0 0,1-1 0 0 0,-1 0 0 0 0,1 0 0 0 0,-1-1 0 0 0,1 1 0 0 0,0-1 0 0 0,0 0 0 0 0,1 0 0 0 0,-1-1 0 0 0,1 0 0 0 0,-1 0 0 0 0,1 0 0 0 0,0 0 0 0 0,0-1 0 0 0,0 0 0 0 0,0 0 21 0 0,27-46-7420 0 0,-19 21 367 0 0,-10 19 3410 0 0</inkml:trace>
  <inkml:trace contextRef="#ctx0" brushRef="#br0" timeOffset="6593.131">3953 564 7418 0 0,'0'0'2472'0'0,"0"0"-335"0"0,0 0-284 0 0,0 0-162 0 0,0 0-250 0 0,0 0-384 0 0,0 0-317 0 0,0 0-192 0 0,0 0-165 0 0,0 0-108 0 0,-34 20-84 0 0,-109 63-74 0 0,60-15 13 0 0,71-52-113 0 0,-8 6-79 0 0,2 0 0 0 0,1 1 1 0 0,0 1-1 0 0,2 1 0 0 0,1 0 1 0 0,0 0-1 0 0,2 2 0 0 0,-6 20 62 0 0,16-44-32 0 0,1 0 0 0 0,-1 0 0 0 0,1 1 0 0 0,-1-1-1 0 0,1 1 1 0 0,0-1 0 0 0,1 1 0 0 0,-1-1 0 0 0,0 1 0 0 0,1-1-1 0 0,0 1 1 0 0,0 0 0 0 0,0-1 0 0 0,0 1 0 0 0,1-1 0 0 0,-1 1 0 0 0,1 0-1 0 0,0-1 1 0 0,0 1 0 0 0,0-1 0 0 0,1 0 0 0 0,-1 1 0 0 0,1-1-1 0 0,0 0 1 0 0,0 0 0 0 0,0 0 0 0 0,0 0 0 0 0,0 0 0 0 0,1-1-1 0 0,-1 1 1 0 0,1-1 0 0 0,0 1 0 0 0,0-1 0 0 0,-1 0 0 0 0,2 0-1 0 0,-1 0 1 0 0,0 0 0 0 0,0-1 0 0 0,0 1 0 0 0,1-1 0 0 0,-1 0 0 0 0,1 0-1 0 0,0 0 33 0 0,7-3 53 0 0,1 0 0 0 0,-1-1-1 0 0,0 0 1 0 0,0-1-1 0 0,0-1 1 0 0,0 1 0 0 0,0-2-1 0 0,-1 1 1 0 0,0-1 0 0 0,-1-1-1 0 0,1 0 1 0 0,-1 0 0 0 0,0-1-1 0 0,-1 0 1 0 0,0-1-1 0 0,0 1 1 0 0,1-5-53 0 0,1 3 36 0 0,28-29 110 0 0,-3-2-1 0 0,-2-1 0 0 0,23-38-145 0 0,18-30-156 0 0,-88 153-2588 0 0,5-21 2623 0 0,0 0 1 0 0,2 0 0 0 0,0 1 0 0 0,2 0 0 0 0,0 0-1 0 0,2 0 1 0 0,0 0 0 0 0,2 1 120 0 0,1-20-12 0 0,0-1 1 0 0,1 0-1 0 0,-1 0 0 0 0,1 1 1 0 0,0-1-1 0 0,0 0 1 0 0,0 0-1 0 0,0 0 0 0 0,1 0 1 0 0,-1 0-1 0 0,1 0 0 0 0,-1-1 1 0 0,1 1-1 0 0,0 0 0 0 0,0-1 1 0 0,1 1-1 0 0,-1-1 0 0 0,0 0 1 0 0,1 0-1 0 0,-1 0 0 0 0,1 0 1 0 0,0 0-1 0 0,0-1 0 0 0,0 1 1 0 0,0-1-1 0 0,0 1 0 0 0,0-1 1 0 0,0 0-1 0 0,0 0 0 0 0,0-1 1 0 0,0 1-1 0 0,1-1 12 0 0,5 2 40 0 0,0-1 0 0 0,1 0 0 0 0,-1 0 0 0 0,0-1 0 0 0,0 0 0 0 0,0-1 0 0 0,0 0 0 0 0,0-1 0 0 0,0 1 0 0 0,0-2 0 0 0,1 0-40 0 0,15-9 177 0 0,-1-1 1 0 0,0-1-1 0 0,-1-1 1 0 0,-1-1-1 0 0,0-1 1 0 0,-1-1-1 0 0,-1-1 1 0 0,-1-1-1 0 0,10-13-177 0 0,-10 9 106 0 0,0 0 0 0 0,-2-1 0 0 0,-1-1 0 0 0,-1-1 0 0 0,-1 0 0 0 0,-2-1 0 0 0,8-25-106 0 0,-6-68 44 0 0,-14 119-42 0 0,0 0 1 0 0,0 1-1 0 0,0-1 1 0 0,-1 1-1 0 0,1-1 1 0 0,0 0-1 0 0,-1 1 1 0 0,1-1-1 0 0,-1 1 1 0 0,0-1-1 0 0,1 1 1 0 0,-1-1-1 0 0,0 1 1 0 0,0 0-1 0 0,0-1 0 0 0,0 1 1 0 0,0 0-1 0 0,0 0 1 0 0,0 0-1 0 0,0-1 1 0 0,-1 1-1 0 0,1 0 1 0 0,0 1-1 0 0,-1-1 1 0 0,1 0-1 0 0,-1 0 1 0 0,1 1-1 0 0,-1-1 1 0 0,1 0-1 0 0,-1 1 0 0 0,1 0 1 0 0,-1-1-1 0 0,0 1 1 0 0,1 0-1 0 0,-1 0 1 0 0,0 0-1 0 0,1 0 1 0 0,-1 0-1 0 0,1 0 1 0 0,-1 0-1 0 0,0 1 1 0 0,1-1-3 0 0,-66 27-803 0 0,54-18 758 0 0,1 1-1 0 0,0 0 1 0 0,1 1-1 0 0,0 1 1 0 0,1 0 0 0 0,0 0-1 0 0,1 1 1 0 0,0 0-1 0 0,1 1 1 0 0,0-1 0 0 0,1 2-1 0 0,1-1 1 0 0,0 1-1 0 0,1 0 1 0 0,1 0 0 0 0,0 0-1 0 0,1 1 1 0 0,1-1-1 0 0,0 11 46 0 0,3-20 7 0 0,1 1-1 0 0,1 0 0 0 0,0 0 0 0 0,0-1 0 0 0,0 1 1 0 0,1-1-1 0 0,-1 0 0 0 0,1 0 0 0 0,1-1 0 0 0,-1 1 1 0 0,1-1-1 0 0,0 0 0 0 0,0 0 0 0 0,1 0 1 0 0,0-1-1 0 0,-1 0 0 0 0,2 0 0 0 0,-1 0 0 0 0,0-1 1 0 0,1 0-1 0 0,-1 0 0 0 0,5 1-6 0 0,14 9 91 0 0,11 7 104 0 0,-28-17-52 0 0,0 0 1 0 0,-1 1-1 0 0,1 0 1 0 0,-1 1-1 0 0,0 0 1 0 0,0 0-1 0 0,-1 0 1 0 0,0 1-1 0 0,0 0 1 0 0,0 0-1 0 0,0 0 1 0 0,3 6-144 0 0,-4 0 61 0 0,-1-1 1 0 0,1 1-1 0 0,-2 0 1 0 0,0 0-1 0 0,0 1 1 0 0,-1-1-1 0 0,-1 0 1 0 0,0 1-1 0 0,0-1 1 0 0,-2 1-1 0 0,1 0 1 0 0,-2-1-1 0 0,0 3-61 0 0,0 42-4616 0 0,2-55 3515 0 0,0 2-600 0 0,2-2-4064 0 0,1 1-982 0 0</inkml:trace>
</inkml:ink>
</file>

<file path=ppt/ink/ink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6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2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6">11119 288 16323 0 0,'0'0'1097'0'0,"0"0"-561"0"0,0 0-352 0 0,0 0-152 0 0,0 0-120 0 0,0 0-128 0 0,0 0-80 0 0,0 0-80 0 0,0 0-88 0 0,0 0-209 0 0,0 0-567 0 0,0 0-1264 0 0,0 0-2009 0 0,0 0-3289 0 0</inkml:trace>
  <inkml:trace contextRef="#ctx0" brushRef="#br0" timeOffset="4619.906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6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6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6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6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6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6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6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6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6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6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6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6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6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6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6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6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2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6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6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6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6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6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3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6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6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6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5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1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3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6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6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0 6617 0 0,'0'0'663'0'0,"0"0"-340"0"0,0 0-115 0 0,0 0 117 0 0,0 0 153 0 0,0 0 29 0 0,0 0-93 0 0,0 0-148 0 0,0 0-150 0 0,-16 32-127 0 0,-49 100-102 0 0,12-16-2820 0 0,45-98-1584 0 0,7-14 2174 0 0</inkml:trace>
</inkml:ink>
</file>

<file path=ppt/ink/ink6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1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6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2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4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5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5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6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7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6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5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08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6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88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7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7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6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7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6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10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26 0 0 0,'0'0'624'0'0,"0"0"51"0"0,0 0-54 0 0,1-4-79 0 0,3-13-33 0 0,-4 12-30 0 0,0 5-36 0 0,0 0-44 0 0,0 0-97 0 0,1 19 863 0 0,17 91 1954 0 0,14 70-1805 0 0,-18 104 20 0 0,-14-270-1311 0 0,0-1-1 0 0,-1 0 0 0 0,-1 1 0 0 0,0-1 0 0 0,-1 0 0 0 0,0 0 0 0 0,-1 0 0 0 0,0 0 1 0 0,-1-1-1 0 0,-1 0 0 0 0,0 0 0 0 0,-2 2-22 0 0,25-56-7248 0 0,-12 33 2704 0 0</inkml:trace>
  <inkml:trace contextRef="#ctx0" brushRef="#br0" timeOffset="660.194">2565 280 0 0 0,'0'0'464'0'0,"0"0"647"0"0,0 0 191 0 0,0 0 19 0 0,0 0-24 0 0,0 0-100 0 0,3-4-127 0 0,-1-1-1281 0 0,-2 5 343 0 0,1 1-1 0 0,-1-1 0 0 0,0 0 1 0 0,0 1-1 0 0,0-1 1 0 0,0 0-1 0 0,0 1 0 0 0,1-1 1 0 0,-1 0-1 0 0,0 1 1 0 0,0-1-1 0 0,0 0 0 0 0,1 1 1 0 0,-1-1-1 0 0,0 0 0 0 0,0 0 1 0 0,1 1-1 0 0,-1-1 1 0 0,0 0-1 0 0,1 0 0 0 0,-1 0 1 0 0,0 1-1 0 0,1-1 1 0 0,-1 0-1 0 0,0 0 0 0 0,1 0 1 0 0,-1 0-1 0 0,1 0 0 0 0,-1 0 1 0 0,0 0-1 0 0,1 0 1 0 0,-1 0-1 0 0,0 0 0 0 0,1 0 1 0 0,-1 0-1 0 0,1 0 1 0 0,-1 0-1 0 0,0 0 0 0 0,1 0 1 0 0,-1 0-132 0 0,11 167 4913 0 0,-20 18-3665 0 0,5-49-1416 0 0,18-118-2227 0 0,2-17-5534 0 0,-13-1 5524 0 0,1 0-3666 0 0</inkml:trace>
  <inkml:trace contextRef="#ctx0" brushRef="#br0" timeOffset="1604.221">452 693 0 0 0,'9'-10'45'0'0,"-7"9"235"0"0,-2 1 247 0 0,0 0-4 0 0,0 0-55 0 0,0 0-41 0 0,0 0-56 0 0,0 0-49 0 0,0 19 2738 0 0,-23 120 1935 0 0,16-33-4374 0 0,7-76-3949 0 0,1-30-811 0 0,0 0 2810 0 0,-1 0-1514 0 0</inkml:trace>
  <inkml:trace contextRef="#ctx0" brushRef="#br0" timeOffset="2237.558">58 792 0 0 0,'0'0'540'0'0,"0"0"495"0"0,0 0-15 0 0,0 0-72 0 0,0 0 51 0 0,0 0 46 0 0,0 0 41 0 0,21-1 5 0 0,65-1-16 0 0,88 9 4850 0 0,10-16-3367 0 0,-1-8-1 0 0,84-22-2557 0 0,-29 4 759 0 0,708-82 400 0 0,-480 105-1043 0 0,-294 30-159 0 0,-61-2-49 0 0,-111-16-35 0 0,0 0-63 0 0,0 0-94 0 0,0 0-117 0 0,0 0-131 0 0,0 0-205 0 0,-13-4-11412 0 0,9 4 4791 0 0</inkml:trace>
  <inkml:trace contextRef="#ctx0" brushRef="#br0" timeOffset="2499.411">2808 369 0 0 0,'0'0'794'0'0,"0"0"522"0"0,0 0 271 0 0,0 0 9 0 0,0 0-141 0 0,0 0-184 0 0,0 0-211 0 0,0 0-157 0 0,0 0-89 0 0,0 0-82 0 0,-23 13-73 0 0,-77 45-93 0 0,-100 74 959 0 0,41-19-1338 0 0,-99 64-2970 0 0,221-153-341 0 0,2 0-3964 0 0,28-17 5618 0 0</inkml:trace>
  <inkml:trace contextRef="#ctx0" brushRef="#br0" timeOffset="3106.591">1111 273 0 0 0,'0'0'309'0'0,"0"0"196"0"0,0 0 7 0 0,0 0 173 0 0,0 0 387 0 0,0 0 330 0 0,0 0 126 0 0,0 0-78 0 0,0 0-266 0 0,-36 26-293 0 0,-114 85-235 0 0,52-31 252 0 0,58-48-576 0 0,-54 45 71 0 0,-3-4 1 0 0,-3-4-1 0 0,-3-5 1 0 0,-2-4-1 0 0,-60 22-403 0 0,42-35 112 0 0,252-94-9710 0 0,-108 39 5633 0 0</inkml:trace>
  <inkml:trace contextRef="#ctx0" brushRef="#br0" timeOffset="3956.19">1247 884 2425 0 0,'0'0'1269'0'0,"0"0"-399"0"0,0 0-348 0 0,0 0 25 0 0,0 0 209 0 0,0 0 203 0 0,0 0 92 0 0,0 0-76 0 0,0 0-125 0 0,0 0-153 0 0,0 0-144 0 0,0 0-102 0 0,-1 13-71 0 0,-25 100 1073 0 0,-71 70 476 0 0,94-179-1917 0 0,1 0 0 0 0,0-1 0 0 0,0 1 0 0 0,0 0 0 0 0,1 0 0 0 0,-1 0 0 0 0,1 1 0 0 0,0-1 0 0 0,0 0 0 0 0,1 0-1 0 0,-1 1 1 0 0,1-1 0 0 0,0 0 0 0 0,0 0 0 0 0,0 1 0 0 0,1-1-12 0 0,2-2 63 0 0,1 0 0 0 0,-1 0 0 0 0,1-1 0 0 0,0 1 0 0 0,-1-1 0 0 0,1 0-1 0 0,0 0 1 0 0,0 0 0 0 0,0-1 0 0 0,0 0 0 0 0,0 1 0 0 0,-1-1 0 0 0,1 0 0 0 0,0-1 0 0 0,0 1 0 0 0,0-1 0 0 0,2 0-63 0 0,177-50 1019 0 0,-150 44-1033 0 0,33-11-3036 0 0,-49 14-8586 0 0,-15 3 8369 0 0</inkml:trace>
  <inkml:trace contextRef="#ctx0" brushRef="#br0" timeOffset="4230.557">1785 917 4009 0 0,'0'0'1540'0'0,"0"0"-380"0"0,0 0-219 0 0,0 0 168 0 0,0 0 280 0 0,0 0 139 0 0,0 0-87 0 0,0 0-276 0 0,0 0-289 0 0,0 0-221 0 0,0 0-138 0 0,0 0-63 0 0,0 0-28 0 0,-8 19-12 0 0,-50 117 585 0 0,-23 11-262 0 0,-50 34-794 0 0,104-139-662 0 0,22-22-2734 0 0,37-20-7278 0 0,-20-4 7082 0 0,-4 1 2898 0 0</inkml:trace>
  <inkml:trace contextRef="#ctx0" brushRef="#br0" timeOffset="4737.752">1770 1234 5617 0 0,'0'0'1423'0'0,"0"0"-272"0"0,0 0-67 0 0,0 0 185 0 0,0 0 148 0 0,0 0-64 0 0,0 0-300 0 0,0 0-339 0 0,0 0-266 0 0,0 0-187 0 0,0 0-54 0 0,0 0 2 0 0,13-5 19 0 0,103-34 879 0 0,-113 38-1049 0 0,5-1 22 0 0,0 0 1 0 0,-1 0 0 0 0,1 1 0 0 0,0 0-1 0 0,0 1 1 0 0,0-1 0 0 0,0 2-1 0 0,0-1 1 0 0,0 1 0 0 0,-1 0 0 0 0,1 1-1 0 0,0-1 1 0 0,3 3-81 0 0,-9-2 13 0 0,-1 0 0 0 0,1 1 0 0 0,-1-1 0 0 0,0 1 0 0 0,0-1 1 0 0,0 1-1 0 0,0 0 0 0 0,0-1 0 0 0,-1 1 0 0 0,1 0 0 0 0,-1-1 0 0 0,0 1 0 0 0,0 0 0 0 0,0 0 0 0 0,0 0 0 0 0,0-1 1 0 0,0 1-1 0 0,-1 0 0 0 0,0 0 0 0 0,1-1 0 0 0,-1 1 0 0 0,0-1 0 0 0,0 1 0 0 0,0 0 0 0 0,-1-1 0 0 0,1 0 0 0 0,-1 1 0 0 0,1-1 1 0 0,-1 0-1 0 0,0 0 0 0 0,0 0 0 0 0,0 0 0 0 0,-1 1-13 0 0,2-1 3 0 0,-74 80 203 0 0,63-72-184 0 0,1 0 0 0 0,0 0 0 0 0,1 2 0 0 0,0-1 0 0 0,1 1-1 0 0,0 0 1 0 0,1 1 0 0 0,-5 10-22 0 0,13-22 3 0 0,-1 1 0 0 0,0-1 0 0 0,1 0 0 0 0,-1 1-1 0 0,1-1 1 0 0,0 0 0 0 0,-1 1 0 0 0,1-1 0 0 0,0 1 0 0 0,0-1-1 0 0,0 0 1 0 0,0 1 0 0 0,0-1 0 0 0,0 1 0 0 0,0-1 0 0 0,0 0-1 0 0,0 1 1 0 0,1-1 0 0 0,-1 0 0 0 0,1 1 0 0 0,-1-1 0 0 0,1 0-1 0 0,0 1 1 0 0,-1-1 0 0 0,1 0 0 0 0,0 0 0 0 0,0 0 0 0 0,0 0-1 0 0,0 1 1 0 0,0-1 0 0 0,0-1 0 0 0,0 1 0 0 0,0 0 0 0 0,0 0-1 0 0,0 0 1 0 0,0 0 0 0 0,1-1 0 0 0,-1 1 0 0 0,0-1 0 0 0,1 1-1 0 0,-1-1 1 0 0,0 1 0 0 0,1-1 0 0 0,0 0-3 0 0,68 7 325 0 0,-62-8-260 0 0,150-20 109 0 0,-92 5-2816 0 0,-38 9 154 0 0,-8 1-3222 0 0,-6 1-3603 0 0</inkml:trace>
</inkml:ink>
</file>

<file path=ppt/ink/ink6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37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23 0 0 0,'0'0'895'0'0,"0"0"333"0"0,0 0 155 0 0,0 0 1 0 0,0 0-113 0 0,0 0-149 0 0,0 0-171 0 0,0 0-146 0 0,0-6-107 0 0,0-1-345 0 0,-2-2 2514 0 0,-37 83-465 0 0,-98 136-876 0 0,76-126-1331 0 0,-112 183 25 0 0,127-199-274 0 0,123-168-2381 0 0,96-186-12376 0 0,-162 267 14811 0 0</inkml:trace>
  <inkml:trace contextRef="#ctx0" brushRef="#br0" timeOffset="414.64">392 30 0 0 0,'0'0'307'0'0,"0"0"949"0"0,0 0 118 0 0,0 0-225 0 0,0 0-237 0 0,0 0-151 0 0,0 0-20 0 0,0 0 99 0 0,0 0 142 0 0,1 3 83 0 0,29 145 5687 0 0,72 213-3249 0 0,-73-288-4184 0 0,-31-95-8982 0 0,-4 5 2431 0 0,1 12 5166 0 0</inkml:trace>
  <inkml:trace contextRef="#ctx0" brushRef="#br0" timeOffset="699.395">143 417 0 0 0,'0'0'559'0'0,"0"0"108"0"0,0 0 290 0 0,0 0 422 0 0,0 0 313 0 0,0 0 31 0 0,0 0-233 0 0,0 0-263 0 0,0 0-175 0 0,0 0-94 0 0,0 0-33 0 0,0 0-24 0 0,0 0-16 0 0,6 6-23 0 0,20 19-45 0 0,25-15 809 0 0,-38-11-1361 0 0,203-32 426 0 0,-160 27-2391 0 0,-20 5-5641 0 0,-24 1-2294 0 0</inkml:trace>
</inkml:ink>
</file>

<file path=ppt/ink/ink6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2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6">11119 288 16323 0 0,'0'0'1097'0'0,"0"0"-561"0"0,0 0-352 0 0,0 0-152 0 0,0 0-120 0 0,0 0-128 0 0,0 0-80 0 0,0 0-80 0 0,0 0-88 0 0,0 0-209 0 0,0 0-567 0 0,0 0-1264 0 0,0 0-2009 0 0,0 0-3289 0 0</inkml:trace>
  <inkml:trace contextRef="#ctx0" brushRef="#br0" timeOffset="4619.906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6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6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6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6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6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6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4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7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6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6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6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6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6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6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6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6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6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6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2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0:13.482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2898 1433 0 0 0,'0'0'875'0'0,"0"0"362"0"0,0 0 96 0 0,0 0-28 0 0,0 0-199 0 0,0 0-181 0 0,-6-6-71 0 0,-21-19-94 0 0,-46-13 6248 0 0,-8 23-4080 0 0,-205 11 450 0 0,106 39-2912 0 0,108-15-282 0 0,23-6 61 0 0,0 2 0 0 0,1 2 0 0 0,1 3 0 0 0,1 1 0 0 0,-30 20-245 0 0,-66 87 424 0 0,-17 32 184 0 0,113-113-458 0 0,1-4 133 0 0,3 2-1 0 0,1 2 0 0 0,-23 38-282 0 0,42-47 127 0 0,1 2-1 0 0,2 0 0 0 0,1 0 1 0 0,3 2-1 0 0,1 0 0 0 0,2 1 1 0 0,-3 29-127 0 0,-17 141 361 0 0,22 19-42 0 0,11-157-251 0 0,19 127 152 0 0,24-41 28 0 0,-13-67-111 0 0,-15-59-75 0 0,1-1 0 0 0,2 0-1 0 0,1-1 1 0 0,18 21-62 0 0,-18-31 39 0 0,1-1 0 0 0,1-2 1 0 0,1 0-1 0 0,1-1 0 0 0,1-2 0 0 0,1 0 1 0 0,21 10-40 0 0,126 47 201 0 0,-85-39-129 0 0,49 1-59 0 0,129 3 214 0 0,-44-25-129 0 0,-41-16 68 0 0,-67-13-52 0 0,41-8-18 0 0,-52 0-26 0 0,52-19 54 0 0,-59-3-14 0 0,41-37 67 0 0,-13-7-18 0 0,-16-8 33 0 0,13-33-59 0 0,-57 34 2 0 0,-20 18 10 0 0,10-23-62 0 0,-20 12 48 0 0,14-79-33 0 0,-18 43-34 0 0,-12 13-22 0 0,-13 77-46 0 0,-2 19 11 0 0,0-1-1 0 0,0 0 0 0 0,-2 0 1 0 0,0 0-1 0 0,-1 0 1 0 0,0 0-1 0 0,-1 0 0 0 0,-1 0 1 0 0,-1 0-1 0 0,0 0 0 0 0,-3-4-6 0 0,-44-108 50 0 0,2 21 0 0 0,24 41-64 0 0,-43-59-77 0 0,-2-3 136 0 0,-29-2 26 0 0,0 41-71 0 0,-6 5-76 0 0,16 33 68 0 0,-6-1 25 0 0,28 22-114 0 0,-30-14 70 0 0,-43-11-35 0 0,-27 44-1040 0 0,68-6-2301 0 0,68 5-2397 0 0,-1-3-6696 0 0,26 11 4350 0 0</inkml:trace>
  <inkml:trace contextRef="#ctx0" brushRef="#br0" timeOffset="2726.165">2550 2700 0 0 0,'0'0'552'0'0,"3"0"30"0"0,5 3 13020 0 0,-8 48-9845 0 0,0-50-3685 0 0,0-1 32 0 0,0 0 23 0 0,0 0 40 0 0,0 0 41 0 0,0 0 40 0 0,0 0 27 0 0,0 0-15 0 0,0 0 2 0 0,0 0-44 0 0,6-27 826 0 0,10 13-5273 0 0,-7 3-5634 0 0,-7 8 2477 0 0</inkml:trace>
  <inkml:trace contextRef="#ctx0" brushRef="#br0" timeOffset="7516.371">3184 2431 0 0 0,'0'0'151'0'0,"0"0"485"0"0,0 0 25 0 0,0 0-101 0 0,0 0-75 0 0,0 0 9 0 0,0 0 60 0 0,-5 5 67 0 0,-14 20 178 0 0,1 1-1 0 0,2 1 1 0 0,0 1 0 0 0,2 0-1 0 0,1 1 1 0 0,2 0-1 0 0,-4 13-798 0 0,-23 53 786 0 0,-65 156-540 0 0,89-203-117 0 0,14-48-130 0 0,0 0 21 0 0,0 0 14 0 0,0 0 22 0 0,0 0 26 0 0,0 0 32 0 0,9-15 1172 0 0,48-99 41 0 0,-9 0-1336 0 0,103-169-66 0 0,-149 280 81 0 0,2-4 14 0 0,0-1-1 0 0,1 1 1 0 0,0 0-1 0 0,1 1 1 0 0,-1-1-1 0 0,1 1 1 0 0,1 0-1 0 0,-1 0 1 0 0,1 1-1 0 0,0 0 1 0 0,0 0-1 0 0,0 1 1 0 0,4-2-20 0 0,-8 7 32 0 0,-1 1 1 0 0,0 0-1 0 0,1 0 1 0 0,-1-1-1 0 0,0 1 1 0 0,0 1-1 0 0,0-1 1 0 0,0 0-1 0 0,-1 0 1 0 0,1 1-1 0 0,-1-1 0 0 0,1 1 1 0 0,-1-1-1 0 0,0 1 1 0 0,0 0-1 0 0,0-1 1 0 0,0 1-1 0 0,0 0 1 0 0,-1 0-1 0 0,1 0 0 0 0,-1-1 1 0 0,0 1-1 0 0,0 0 1 0 0,0 0-1 0 0,0 0 1 0 0,-1 2-33 0 0,1-3 12 0 0,1 14 29 0 0,1 1 1 0 0,0 0-1 0 0,1-1 0 0 0,1 0 0 0 0,0 0 0 0 0,1 0 0 0 0,1 0 0 0 0,0-1 1 0 0,2 0-1 0 0,-1 0 0 0 0,2-1 0 0 0,0 0 0 0 0,0 0 0 0 0,2-1 1 0 0,3 4-42 0 0,-2-6 29 0 0,-3-3 3 0 0,0 0 0 0 0,-1 0-1 0 0,0 1 1 0 0,0 0 0 0 0,-1 1-1 0 0,0 0 1 0 0,0 0 0 0 0,-1 0-1 0 0,-1 1 1 0 0,0-1-1 0 0,0 2 1 0 0,0 1-32 0 0,-5-11 65 0 0,-1-1 0 0 0,1 1 0 0 0,0-1 0 0 0,0 1 1 0 0,-1-1-1 0 0,1 0 0 0 0,-1 1 0 0 0,0-1 0 0 0,1 0 0 0 0,-1 1 0 0 0,0-1 0 0 0,0 0 0 0 0,0 0 0 0 0,0 0 0 0 0,0 0 0 0 0,0 0 1 0 0,0 0-1 0 0,0 0 0 0 0,0 0 0 0 0,0 0 0 0 0,0 0 0 0 0,-1 0 0 0 0,1-1 0 0 0,0 1 0 0 0,-1-1 0 0 0,1 1 0 0 0,0-1 1 0 0,-1 1-1 0 0,1-1 0 0 0,-1 0 0 0 0,1 0 0 0 0,-1 1 0 0 0,1-1 0 0 0,-1 0 0 0 0,1 0 0 0 0,0-1 0 0 0,-1 1 0 0 0,1 0 0 0 0,-1 0 1 0 0,1-1-1 0 0,-1 1 0 0 0,1-1 0 0 0,0 1 0 0 0,-1-1 0 0 0,1 0 0 0 0,0 1 0 0 0,0-1 0 0 0,-1 0 0 0 0,1 0 0 0 0,0 0-65 0 0,-1 1-37 0 0,-46-11 63 0 0,0-2 1 0 0,0-2 0 0 0,2-2-1 0 0,0-2 1 0 0,-15-10-27 0 0,-4-9-1422 0 0,59 28-1826 0 0,5 3-5945 0 0,1 3 3816 0 0</inkml:trace>
  <inkml:trace contextRef="#ctx0" brushRef="#br1" timeOffset="17425.254">196 903 0 0 0,'-17'0'112'0'0,"14"0"511"0"0,3 0 380 0 0,0 0 134 0 0,0 0 24 0 0,0 0-48 0 0,0 0-153 0 0,5 19 2024 0 0,9 98 1589 0 0,0 46-247 0 0,-7 116-4326 0 0,-1-10 1219 0 0,42 180 389 0 0,-28-178-696 0 0,-22 68 423 0 0,-2-250-966 0 0,-1-6-178 0 0,3 1 1 0 0,4-1-1 0 0,12 73-191 0 0,8 127 451 0 0,2-81-172 0 0,-11 45 177 0 0,-9-77-64 0 0,-22-8-85 0 0,17 72 126 0 0,-26-97-210 0 0,23-67-217 0 0,4-40-4676 0 0,8-41-9164 0 0,-7 7 5782 0 0</inkml:trace>
  <inkml:trace contextRef="#ctx0" brushRef="#br1" timeOffset="24848.877">361 4809 0 0 0,'-2'0'245'0'0,"-5"-4"7242"0"0,-50-3-2730 0 0,57 8-4523 0 0,0-1-1 0 0,1 0 1 0 0,-1 0-1 0 0,0 1 1 0 0,0-1-1 0 0,0 0 1 0 0,0 1-1 0 0,0-1 1 0 0,0 0-1 0 0,0 1 1 0 0,0-1-1 0 0,0 0 1 0 0,0 1-1 0 0,0-1 1 0 0,0 0 0 0 0,0 1-1 0 0,0-1 1 0 0,0 0-1 0 0,0 1 1 0 0,-1-1-1 0 0,1 1-233 0 0,238 8 4585 0 0,1 0-3774 0 0,-7 2-264 0 0,762-7 1057 0 0,-729-15-1272 0 0,290 4 131 0 0,-227 0-50 0 0,-103-12-107 0 0,-76 12-177 0 0,15-4-70 0 0,-14-1-79 0 0,-3 5 106 0 0,-59 3-51 0 0,70-3 34 0 0,-9-1 5 0 0,-68 1 0 0 0,87-8 92 0 0,-33 12-90 0 0,-62-1-4 0 0,-5 0-60 0 0,4 1 68 0 0,-68 0 699 0 0,-3-4-3393 0 0,-3 1-3759 0 0,-5 3-4122 0 0,5 3 1832 0 0</inkml:trace>
  <inkml:trace contextRef="#ctx0" brushRef="#br1" timeOffset="27819.157">5742 4412 0 0 0,'0'0'1130'0'0,"0"0"205"0"0,0 0 73 0 0,0 0-27 0 0,0 0 1 0 0,0 0 81 0 0,7-5 72 0 0,19-15 68 0 0,-20 15-27 0 0,-6 5-118 0 0,0 0-167 0 0,0 0-188 0 0,0 0-164 0 0,0 0-134 0 0,0 0-82 0 0,0 0-92 0 0,-14 23 1707 0 0,-217 290-954 0 0,190-258-1342 0 0,2 2 0 0 0,2 1-1 0 0,-8 25-41 0 0,18-39-329 0 0,18-80-6499 0 0,21-56-5256 0 0,4 26 7715 0 0,-15 58 4369 0 0</inkml:trace>
  <inkml:trace contextRef="#ctx0" brushRef="#br1" timeOffset="28286.128">5374 4537 0 0 0,'0'0'1282'0'0,"0"0"183"0"0,0 0-23 0 0,0 0-108 0 0,0 0-92 0 0,0 0-53 0 0,0 0 27 0 0,0 0 38 0 0,0 0-20 0 0,1-23-84 0 0,1-68-111 0 0,3 74 6676 0 0,7 34-8115 0 0,-11-14 1112 0 0,83 78 782 0 0,58 114-427 0 0,-17-37-579 0 0,-77-111-191 0 0,-44-48-4998 0 0,2-8-7544 0 0,-3 6 3971 0 0</inkml:trace>
  <inkml:trace contextRef="#ctx0" brushRef="#br1" timeOffset="29627.068">41 104 248 0 0,'0'0'760'0'0,"0"0"108"0"0,0 0 247 0 0,0 0 332 0 0,0 0 364 0 0,0 0 187 0 0,0 0-55 0 0,0 0-248 0 0,0 0-341 0 0,0 0-326 0 0,0 0-308 0 0,-3-4-205 0 0,-8-14-130 0 0,-4 55 1256 0 0,10-5-1396 0 0,1 0-1 0 0,2 0 1 0 0,2 0 0 0 0,1 0 0 0 0,1 0 0 0 0,2 0 0 0 0,1 0 0 0 0,1 0-1 0 0,2-1 1 0 0,2 3-245 0 0,-10-31 42 0 0,1 0-1 0 0,0 0 0 0 0,0 0 1 0 0,0 0-1 0 0,0 0 0 0 0,0-1 0 0 0,1 1 1 0 0,-1 0-1 0 0,1-1 0 0 0,-1 1 1 0 0,1-1-1 0 0,0 1 0 0 0,0-1 1 0 0,1 0-1 0 0,-1 0 0 0 0,0 0 1 0 0,1 0-1 0 0,-1 0 0 0 0,1 0 0 0 0,-1-1 1 0 0,1 0-1 0 0,0 1 0 0 0,0-1 1 0 0,-1 0-1 0 0,1 0 0 0 0,0 0 1 0 0,0-1-1 0 0,0 1 0 0 0,0-1 1 0 0,0 1-1 0 0,0-1 0 0 0,1 0 1 0 0,-1 0-1 0 0,0-1 0 0 0,0 1 0 0 0,0-1 1 0 0,0 1-1 0 0,0-1 0 0 0,0 0 1 0 0,-1 0-1 0 0,1 0 0 0 0,2-1-41 0 0,77-98 1268 0 0,-73 84-1194 0 0,18-32 78 0 0,-3-2 0 0 0,-2-1 0 0 0,-2 0 0 0 0,-3-2 0 0 0,2-15-152 0 0,-9-18 644 0 0,-10 86-497 0 0,0 0-43 0 0,0 0-60 0 0,0 0-83 0 0,0 27-454 0 0,27 123 496 0 0,40 86 83 0 0,15 84-86 0 0,-78-299 14 0 0,-1 0 0 0 0,0 1 0 0 0,-2-1 0 0 0,0 1 0 0 0,-2 0 0 0 0,0-1 0 0 0,-1 1 0 0 0,-5 18-14 0 0,5-37 9 0 0,1 0 0 0 0,-1 0 0 0 0,1-1 0 0 0,-1 1 0 0 0,0 0 0 0 0,0-1-1 0 0,0 0 1 0 0,0 1 0 0 0,0-1 0 0 0,0 0 0 0 0,-1 0 0 0 0,1-1 0 0 0,-1 1 0 0 0,1 0 0 0 0,-1-1-1 0 0,0 1 1 0 0,0-1 0 0 0,0 0 0 0 0,0 0 0 0 0,0 0 0 0 0,0 0 0 0 0,0-1 0 0 0,0 1 0 0 0,0-1-1 0 0,0 0 1 0 0,0 0 0 0 0,0 0 0 0 0,0 0 0 0 0,0 0 0 0 0,0-1 0 0 0,0 1 0 0 0,0-1 0 0 0,0 0-1 0 0,0 0 1 0 0,0 0 0 0 0,0 0 0 0 0,0-1 0 0 0,1 1 0 0 0,-1-1 0 0 0,0 1 0 0 0,1-1 0 0 0,-1 0 0 0 0,1 0-1 0 0,0 0 1 0 0,0 0 0 0 0,0-1 0 0 0,0 1 0 0 0,0-1 0 0 0,0 1 0 0 0,1-1 0 0 0,-1 0 0 0 0,1 1-1 0 0,-1-1 1 0 0,1-2-9 0 0,-3-8-10 0 0,2 0-1 0 0,0 0 1 0 0,0-1 0 0 0,1 1-1 0 0,1-1 1 0 0,0 1-1 0 0,1 0 1 0 0,0-1-1 0 0,1 1 1 0 0,0 0 0 0 0,1 0-1 0 0,1 0 1 0 0,0 0-1 0 0,1 0 1 0 0,0 1 0 0 0,1 0-1 0 0,1 0 1 0 0,0 1-1 0 0,0-1 1 0 0,1 1-1 0 0,0 1 1 0 0,2-1 10 0 0,11-17-372 0 0,2 1-1 0 0,1 1 1 0 0,1 2-1 0 0,0 0 1 0 0,2 1-1 0 0,26-15 373 0 0,-2 8-4829 0 0,1 7-4072 0 0,-35 15 194 0 0</inkml:trace>
</inkml:ink>
</file>

<file path=ppt/ink/ink6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6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6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6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6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3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6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6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6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5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1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3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6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6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0 6617 0 0,'0'0'663'0'0,"0"0"-340"0"0,0 0-115 0 0,0 0 117 0 0,0 0 153 0 0,0 0 29 0 0,0 0-93 0 0,0 0-148 0 0,0 0-150 0 0,-16 32-127 0 0,-49 100-102 0 0,12-16-2820 0 0,45-98-1584 0 0,7-14 2174 0 0</inkml:trace>
</inkml:ink>
</file>

<file path=ppt/ink/ink6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1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6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2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4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5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5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04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463 258 0 0 0,'0'0'225'0'0,"0"0"10"0"0,0 0 24 0 0,5 7 4921 0 0,72 5 1602 0 0,-19-2-5087 0 0,26-5 705 0 0,1-3 0 0 0,78-9-2400 0 0,271-29 2105 0 0,-252 32-1736 0 0,-175 5-79 0 0,-2 0-3007 0 0,-5 0-2416 0 0,-6 0-3402 0 0,1-1 2980 0 0</inkml:trace>
  <inkml:trace contextRef="#ctx0" brushRef="#br0" timeOffset="1419.968">2 1624 0 0 0,'-1'0'25'0'0,"1"0"167"0"0,0 0 294 0 0,0 0 103 0 0,0 0 53 0 0,0 0-5 0 0,0 0-23 0 0,0 0-12 0 0,37-7 4153 0 0,127 6 1111 0 0,337 5-1730 0 0,-182-11-3126 0 0,224 11-558 0 0,-477-1-399 0 0,-27 1-16 0 0,-39-4-54 0 0,0 0-30 0 0,0 0-65 0 0,0 0-89 0 0,0 0-181 0 0,0 0-326 0 0,0 0-599 0 0,-5-7-11002 0 0,3 7 7296 0 0</inkml:trace>
  <inkml:trace contextRef="#ctx0" brushRef="#br0" timeOffset="2301.718">833 63 0 0 0,'0'0'320'0'0,"0"0"87"0"0,0 0 176 0 0,0 0 375 0 0,0 0 436 0 0,0 0 309 0 0,0 0-33 0 0,0 0-257 0 0,0 0-318 0 0,0 0-254 0 0,0 0-157 0 0,0 0-48 0 0,0 0 19 0 0,3 15 22 0 0,31 96 1724 0 0,-21-70-1821 0 0,-2 1-1 0 0,-2 0 1 0 0,-2 0 0 0 0,-1 1 0 0 0,-3 0 0 0 0,-1 0 0 0 0,-2 0 0 0 0,-3 11-580 0 0,2 9 376 0 0,-23 432 633 0 0,28 117-872 0 0,12-501-117 0 0,-4-38 9 0 0,-31-68-1154 0 0,11-9-3204 0 0,5-4-5364 0 0,3 5 3193 0 0</inkml:trace>
  <inkml:trace contextRef="#ctx0" brushRef="#br0" timeOffset="2705.653">1160 1142 0 0 0,'0'0'568'0'0,"0"0"234"0"0,0 0 259 0 0,0 0 258 0 0,0 0 132 0 0,0 0-144 0 0,0 0-245 0 0,0 0-185 0 0,0 0-65 0 0,0 0 43 0 0,0 0 73 0 0,0 0 9 0 0,-6 21-48 0 0,-47 128 1006 0 0,26-99-1592 0 0,-3-1 0 0 0,-1-2 0 0 0,-3 0 0 0 0,-4 1-303 0 0,-215 206-93 0 0,247-247-10 0 0,1-1 0 0 0,0 1 0 0 0,1 0 0 0 0,0 0 0 0 0,0 0 0 0 0,0 0 0 0 0,1 1 0 0 0,0-1-1 0 0,1 1 1 0 0,-1 0 0 0 0,2 0 0 0 0,-2 8 103 0 0,0 8-4519 0 0,3 0-4204 0 0,0-23 7320 0 0</inkml:trace>
  <inkml:trace contextRef="#ctx0" brushRef="#br0" timeOffset="3454.317">1205 0 0 0 0,'0'0'904'0'0,"0"0"159"0"0,0 0 31 0 0,0 0-43 0 0,0 0-121 0 0,0 0-93 0 0,0 0-59 0 0,0 0-9 0 0,0 0 1 0 0,0 0 20 0 0,-27 27 33 0 0,-81 87-11 0 0,3 7 1059 0 0,-112 154 224 0 0,181-234-2168 0 0,2-2-1065 0 0,16-11-3641 0 0,18-22-1758 0 0,0-5 4477 0 0</inkml:trace>
  <inkml:trace contextRef="#ctx0" brushRef="#br0" timeOffset="6395.896">1563 652 288 0 0,'0'0'1046'0'0,"0"0"-22"0"0,0 0 121 0 0,0 0 260 0 0,0 0 256 0 0,0 0 58 0 0,0 0-153 0 0,0 0-327 0 0,0 0-347 0 0,0 0-258 0 0,0 0-177 0 0,-2-2-61 0 0,-7-1 507 0 0,14 19 730 0 0,1 7-1028 0 0,29 280 1593 0 0,-33-191-1581 0 0,-2-112-522 0 0,0 0 45 0 0,0 0 68 0 0,0 0 89 0 0,0 0 38 0 0,0 0 4 0 0,0-26 705 0 0,-2 10-984 0 0,1-1 1 0 0,0 0-1 0 0,1 1 1 0 0,1-1-1 0 0,0 0 1 0 0,2 1-1 0 0,0 0 1 0 0,0-1-1 0 0,5-10-60 0 0,1 0 26 0 0,2 0 0 0 0,0 0 0 0 0,2 1 1 0 0,0 1-1 0 0,2 0 0 0 0,1 1 0 0 0,5-5-26 0 0,-11 16 7 0 0,1 0 1 0 0,1 0-1 0 0,0 1 1 0 0,0 1-1 0 0,1 0 1 0 0,1 1-1 0 0,0 0 1 0 0,3 0-8 0 0,-17 9 5 0 0,1 1 1 0 0,0 0-1 0 0,0 0 1 0 0,0 0-1 0 0,0 0 0 0 0,-1 0 1 0 0,1 0-1 0 0,0 0 1 0 0,0 0-1 0 0,0 0 1 0 0,0 0-1 0 0,0 0 0 0 0,-1 0 1 0 0,1 0-1 0 0,0 1 1 0 0,0-1-1 0 0,0 0 1 0 0,-1 1-1 0 0,1-1 0 0 0,0 1 1 0 0,0-1-1 0 0,-1 0 1 0 0,1 1-1 0 0,0 0 1 0 0,-1-1-1 0 0,1 1 0 0 0,-1-1 1 0 0,1 1-1 0 0,-1 0 1 0 0,1-1-1 0 0,-1 1 1 0 0,1 0-1 0 0,-1 0 0 0 0,0-1 1 0 0,1 1-1 0 0,-1 0 1 0 0,0 0-1 0 0,0 0 1 0 0,1 0-1 0 0,-1-1 0 0 0,0 1 1 0 0,0 0-1 0 0,0 0 1 0 0,0 0-1 0 0,0 0 1 0 0,0-1-1 0 0,0 1 0 0 0,-1 0 1 0 0,1 0-1 0 0,0 0 1 0 0,0 0-1 0 0,-1-1 1 0 0,1 1-1 0 0,0 0 0 0 0,-1 0 1 0 0,1-1-1 0 0,-1 1 1 0 0,1 0-6 0 0,1 16 100 0 0,26 108 298 0 0,-9-95-898 0 0,-17-30 115 0 0,-1 0-257 0 0,0 0-334 0 0,0 0-504 0 0,0-7-10849 0 0,0 3 5155 0 0</inkml:trace>
</inkml:ink>
</file>

<file path=ppt/ink/ink6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7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6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5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08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6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88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7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7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6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7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6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10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26 0 0 0,'0'0'624'0'0,"0"0"51"0"0,0 0-54 0 0,1-4-79 0 0,3-13-33 0 0,-4 12-30 0 0,0 5-36 0 0,0 0-44 0 0,0 0-97 0 0,1 19 863 0 0,17 91 1954 0 0,14 70-1805 0 0,-18 104 20 0 0,-14-270-1311 0 0,0-1-1 0 0,-1 0 0 0 0,-1 1 0 0 0,0-1 0 0 0,-1 0 0 0 0,0 0 0 0 0,-1 0 0 0 0,0 0 1 0 0,-1-1-1 0 0,-1 0 0 0 0,0 0 0 0 0,-2 2-22 0 0,25-56-7248 0 0,-12 33 2704 0 0</inkml:trace>
  <inkml:trace contextRef="#ctx0" brushRef="#br0" timeOffset="660.194">2565 280 0 0 0,'0'0'464'0'0,"0"0"647"0"0,0 0 191 0 0,0 0 19 0 0,0 0-24 0 0,0 0-100 0 0,3-4-127 0 0,-1-1-1281 0 0,-2 5 343 0 0,1 1-1 0 0,-1-1 0 0 0,0 0 1 0 0,0 1-1 0 0,0-1 1 0 0,0 0-1 0 0,0 1 0 0 0,1-1 1 0 0,-1 0-1 0 0,0 1 1 0 0,0-1-1 0 0,0 0 0 0 0,1 1 1 0 0,-1-1-1 0 0,0 0 0 0 0,0 0 1 0 0,1 1-1 0 0,-1-1 1 0 0,0 0-1 0 0,1 0 0 0 0,-1 0 1 0 0,0 1-1 0 0,1-1 1 0 0,-1 0-1 0 0,0 0 0 0 0,1 0 1 0 0,-1 0-1 0 0,1 0 0 0 0,-1 0 1 0 0,0 0-1 0 0,1 0 1 0 0,-1 0-1 0 0,0 0 0 0 0,1 0 1 0 0,-1 0-1 0 0,1 0 1 0 0,-1 0-1 0 0,0 0 0 0 0,1 0 1 0 0,-1 0-132 0 0,11 167 4913 0 0,-20 18-3665 0 0,5-49-1416 0 0,18-118-2227 0 0,2-17-5534 0 0,-13-1 5524 0 0,1 0-3666 0 0</inkml:trace>
  <inkml:trace contextRef="#ctx0" brushRef="#br0" timeOffset="1604.221">452 693 0 0 0,'9'-10'45'0'0,"-7"9"235"0"0,-2 1 247 0 0,0 0-4 0 0,0 0-55 0 0,0 0-41 0 0,0 0-56 0 0,0 0-49 0 0,0 19 2738 0 0,-23 120 1935 0 0,16-33-4374 0 0,7-76-3949 0 0,1-30-811 0 0,0 0 2810 0 0,-1 0-1514 0 0</inkml:trace>
  <inkml:trace contextRef="#ctx0" brushRef="#br0" timeOffset="2237.558">58 792 0 0 0,'0'0'540'0'0,"0"0"495"0"0,0 0-15 0 0,0 0-72 0 0,0 0 51 0 0,0 0 46 0 0,0 0 41 0 0,21-1 5 0 0,65-1-16 0 0,88 9 4850 0 0,10-16-3367 0 0,-1-8-1 0 0,84-22-2557 0 0,-29 4 759 0 0,708-82 400 0 0,-480 105-1043 0 0,-294 30-159 0 0,-61-2-49 0 0,-111-16-35 0 0,0 0-63 0 0,0 0-94 0 0,0 0-117 0 0,0 0-131 0 0,0 0-205 0 0,-13-4-11412 0 0,9 4 4791 0 0</inkml:trace>
  <inkml:trace contextRef="#ctx0" brushRef="#br0" timeOffset="2499.411">2808 369 0 0 0,'0'0'794'0'0,"0"0"522"0"0,0 0 271 0 0,0 0 9 0 0,0 0-141 0 0,0 0-184 0 0,0 0-211 0 0,0 0-157 0 0,0 0-89 0 0,0 0-82 0 0,-23 13-73 0 0,-77 45-93 0 0,-100 74 959 0 0,41-19-1338 0 0,-99 64-2970 0 0,221-153-341 0 0,2 0-3964 0 0,28-17 5618 0 0</inkml:trace>
  <inkml:trace contextRef="#ctx0" brushRef="#br0" timeOffset="3106.591">1111 273 0 0 0,'0'0'309'0'0,"0"0"196"0"0,0 0 7 0 0,0 0 173 0 0,0 0 387 0 0,0 0 330 0 0,0 0 126 0 0,0 0-78 0 0,0 0-266 0 0,-36 26-293 0 0,-114 85-235 0 0,52-31 252 0 0,58-48-576 0 0,-54 45 71 0 0,-3-4 1 0 0,-3-4-1 0 0,-3-5 1 0 0,-2-4-1 0 0,-60 22-403 0 0,42-35 112 0 0,252-94-9710 0 0,-108 39 5633 0 0</inkml:trace>
  <inkml:trace contextRef="#ctx0" brushRef="#br0" timeOffset="3956.19">1247 884 2425 0 0,'0'0'1269'0'0,"0"0"-399"0"0,0 0-348 0 0,0 0 25 0 0,0 0 209 0 0,0 0 203 0 0,0 0 92 0 0,0 0-76 0 0,0 0-125 0 0,0 0-153 0 0,0 0-144 0 0,0 0-102 0 0,-1 13-71 0 0,-25 100 1073 0 0,-71 70 476 0 0,94-179-1917 0 0,1 0 0 0 0,0-1 0 0 0,0 1 0 0 0,0 0 0 0 0,1 0 0 0 0,-1 0 0 0 0,1 1 0 0 0,0-1 0 0 0,0 0 0 0 0,1 0-1 0 0,-1 1 1 0 0,1-1 0 0 0,0 0 0 0 0,0 0 0 0 0,0 1 0 0 0,1-1-12 0 0,2-2 63 0 0,1 0 0 0 0,-1 0 0 0 0,1-1 0 0 0,0 1 0 0 0,-1-1 0 0 0,1 0-1 0 0,0 0 1 0 0,0 0 0 0 0,0-1 0 0 0,0 0 0 0 0,0 1 0 0 0,-1-1 0 0 0,1 0 0 0 0,0-1 0 0 0,0 1 0 0 0,0-1 0 0 0,2 0-63 0 0,177-50 1019 0 0,-150 44-1033 0 0,33-11-3036 0 0,-49 14-8586 0 0,-15 3 8369 0 0</inkml:trace>
  <inkml:trace contextRef="#ctx0" brushRef="#br0" timeOffset="4230.557">1785 917 4009 0 0,'0'0'1540'0'0,"0"0"-380"0"0,0 0-219 0 0,0 0 168 0 0,0 0 280 0 0,0 0 139 0 0,0 0-87 0 0,0 0-276 0 0,0 0-289 0 0,0 0-221 0 0,0 0-138 0 0,0 0-63 0 0,0 0-28 0 0,-8 19-12 0 0,-50 117 585 0 0,-23 11-262 0 0,-50 34-794 0 0,104-139-662 0 0,22-22-2734 0 0,37-20-7278 0 0,-20-4 7082 0 0,-4 1 2898 0 0</inkml:trace>
  <inkml:trace contextRef="#ctx0" brushRef="#br0" timeOffset="4737.752">1770 1234 5617 0 0,'0'0'1423'0'0,"0"0"-272"0"0,0 0-67 0 0,0 0 185 0 0,0 0 148 0 0,0 0-64 0 0,0 0-300 0 0,0 0-339 0 0,0 0-266 0 0,0 0-187 0 0,0 0-54 0 0,0 0 2 0 0,13-5 19 0 0,103-34 879 0 0,-113 38-1049 0 0,5-1 22 0 0,0 0 1 0 0,-1 0 0 0 0,1 1 0 0 0,0 0-1 0 0,0 1 1 0 0,0-1 0 0 0,0 2-1 0 0,0-1 1 0 0,0 1 0 0 0,-1 0 0 0 0,1 1-1 0 0,0-1 1 0 0,3 3-81 0 0,-9-2 13 0 0,-1 0 0 0 0,1 1 0 0 0,-1-1 0 0 0,0 1 0 0 0,0-1 1 0 0,0 1-1 0 0,0 0 0 0 0,0-1 0 0 0,-1 1 0 0 0,1 0 0 0 0,-1-1 0 0 0,0 1 0 0 0,0 0 0 0 0,0 0 0 0 0,0 0 0 0 0,0-1 1 0 0,0 1-1 0 0,-1 0 0 0 0,0 0 0 0 0,1-1 0 0 0,-1 1 0 0 0,0-1 0 0 0,0 1 0 0 0,0 0 0 0 0,-1-1 0 0 0,1 0 0 0 0,-1 1 0 0 0,1-1 1 0 0,-1 0-1 0 0,0 0 0 0 0,0 0 0 0 0,0 0 0 0 0,-1 1-13 0 0,2-1 3 0 0,-74 80 203 0 0,63-72-184 0 0,1 0 0 0 0,0 0 0 0 0,1 2 0 0 0,0-1 0 0 0,1 1-1 0 0,0 0 1 0 0,1 1 0 0 0,-5 10-22 0 0,13-22 3 0 0,-1 1 0 0 0,0-1 0 0 0,1 0 0 0 0,-1 1-1 0 0,1-1 1 0 0,0 0 0 0 0,-1 1 0 0 0,1-1 0 0 0,0 1 0 0 0,0-1-1 0 0,0 0 1 0 0,0 1 0 0 0,0-1 0 0 0,0 1 0 0 0,0-1 0 0 0,0 0-1 0 0,0 1 1 0 0,1-1 0 0 0,-1 0 0 0 0,1 1 0 0 0,-1-1 0 0 0,1 0-1 0 0,0 1 1 0 0,-1-1 0 0 0,1 0 0 0 0,0 0 0 0 0,0 0 0 0 0,0 0-1 0 0,0 1 1 0 0,0-1 0 0 0,0-1 0 0 0,0 1 0 0 0,0 0 0 0 0,0 0-1 0 0,0 0 1 0 0,0 0 0 0 0,1-1 0 0 0,-1 1 0 0 0,0-1 0 0 0,1 1-1 0 0,-1-1 1 0 0,0 1 0 0 0,1-1 0 0 0,0 0-3 0 0,68 7 325 0 0,-62-8-260 0 0,150-20 109 0 0,-92 5-2816 0 0,-38 9 154 0 0,-8 1-3222 0 0,-6 1-3603 0 0</inkml:trace>
</inkml:ink>
</file>

<file path=ppt/ink/ink6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37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23 0 0 0,'0'0'895'0'0,"0"0"333"0"0,0 0 155 0 0,0 0 1 0 0,0 0-113 0 0,0 0-149 0 0,0 0-171 0 0,0 0-146 0 0,0-6-107 0 0,0-1-345 0 0,-2-2 2514 0 0,-37 83-465 0 0,-98 136-876 0 0,76-126-1331 0 0,-112 183 25 0 0,127-199-274 0 0,123-168-2381 0 0,96-186-12376 0 0,-162 267 14811 0 0</inkml:trace>
  <inkml:trace contextRef="#ctx0" brushRef="#br0" timeOffset="414.64">392 30 0 0 0,'0'0'307'0'0,"0"0"949"0"0,0 0 118 0 0,0 0-225 0 0,0 0-237 0 0,0 0-151 0 0,0 0-20 0 0,0 0 99 0 0,0 0 142 0 0,1 3 83 0 0,29 145 5687 0 0,72 213-3249 0 0,-73-288-4184 0 0,-31-95-8982 0 0,-4 5 2431 0 0,1 12 5166 0 0</inkml:trace>
  <inkml:trace contextRef="#ctx0" brushRef="#br0" timeOffset="699.395">143 417 0 0 0,'0'0'559'0'0,"0"0"108"0"0,0 0 290 0 0,0 0 422 0 0,0 0 313 0 0,0 0 31 0 0,0 0-233 0 0,0 0-263 0 0,0 0-175 0 0,0 0-94 0 0,0 0-33 0 0,0 0-24 0 0,0 0-16 0 0,6 6-23 0 0,20 19-45 0 0,25-15 809 0 0,-38-11-1361 0 0,203-32 426 0 0,-160 27-2391 0 0,-20 5-5641 0 0,-24 1-2294 0 0</inkml:trace>
</inkml:ink>
</file>

<file path=ppt/ink/ink6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50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1 0 0 0,'0'0'583'0'0,"0"0"184"0"0,0 0-119 0 0,0 0-204 0 0,-16 31-171 0 0,-47 96-90 0 0,-23 61 1667 0 0,2-8 1364 0 0,71-147-2804 0 0,12-33 3266 0 0,29-63-1216 0 0,43-79-1973 0 0,68-83-635 0 0,-137 222 73 0 0,0 0-1 0 0,0 0 1 0 0,0 0-1 0 0,0 1 0 0 0,1-1 1 0 0,-1 0-1 0 0,1 1 1 0 0,0-1-1 0 0,-1 1 1 0 0,1 0-1 0 0,0 0 1 0 0,0 0-1 0 0,1 1 1 0 0,-1-1-1 0 0,0 1 0 0 0,1-1 1 0 0,2 0 75 0 0,13 43-430 0 0,-18 223 2012 0 0,14-157-1535 0 0,-13-106-20 0 0,-1-1 1 0 0,0 1-1 0 0,1-1 1 0 0,-1 1-1 0 0,0-1 1 0 0,1 0-1 0 0,-1 1 0 0 0,0-1 1 0 0,1 0-1 0 0,-1 0 1 0 0,1 0-1 0 0,-1 0 1 0 0,0 0-1 0 0,1-1 1 0 0,-1 1-1 0 0,0 0 0 0 0,1-1 1 0 0,-1 1-1 0 0,0-1 1 0 0,1 1-1 0 0,-1-1 1 0 0,0 1-1 0 0,0-1 1 0 0,1 0-1 0 0,-1 0 1 0 0,0 0-1 0 0,0 1 0 0 0,0-1 1 0 0,0 0-1 0 0,0 0 1 0 0,0 0-1 0 0,-1-1 1 0 0,1 1-1 0 0,0 0 1 0 0,0 0-1 0 0,0-1-27 0 0,294-401 864 0 0,-267 373-816 0 0,-24 49-359 0 0,7 87 1175 0 0,-9-72-716 0 0,1 0 0 0 0,2-1 0 0 0,1 0 0 0 0,1 0 1 0 0,2-1-1 0 0,8 19-148 0 0,-14-46-162 0 0,27 43-181 0 0,-29-47 130 0 0,0-1 1 0 0,0 1 0 0 0,0-1-1 0 0,-1 0 1 0 0,1 1-1 0 0,0-1 1 0 0,0 0-1 0 0,0 0 1 0 0,0 0-1 0 0,0 1 1 0 0,0-1-1 0 0,0 0 1 0 0,0-1 0 0 0,0 1-1 0 0,0 0 1 0 0,0 0-1 0 0,0 0 1 0 0,0 0-1 0 0,0-1 1 0 0,0 1-1 0 0,-1 0 1 0 0,1-1-1 0 0,0 1 1 0 0,0-1 0 0 0,0 1-1 0 0,0-1 1 0 0,-1 1-1 0 0,1-1 1 0 0,0 0-1 0 0,-1 1 1 0 0,1-1-1 0 0,0 0 1 0 0,-1 0-1 0 0,1 1 1 0 0,-1-1 0 0 0,1 0-1 0 0,0 0 213 0 0,5-9-4688 0 0,-1 6-362 0 0</inkml:trace>
  <inkml:trace contextRef="#ctx0" brushRef="#br0" timeOffset="495.305">1510 145 5889 0 0,'0'0'1000'0'0,"0"0"-302"0"0,0 0-70 0 0,0 0 263 0 0,0 0 193 0 0,0 0 20 0 0,0 0-157 0 0,0 0-245 0 0,0 0-143 0 0,0 0-90 0 0,0 0-88 0 0,-32 8-63 0 0,-99 26-37 0 0,61-2 259 0 0,59-26-496 0 0,1 1 1 0 0,-1 0-1 0 0,1 0 0 0 0,1 1 0 0 0,-1 0 0 0 0,1 1 0 0 0,1 0 0 0 0,0 1 0 0 0,0 0 1 0 0,1 0-1 0 0,0 0 0 0 0,0 1 0 0 0,1 0 0 0 0,1 1 0 0 0,0-1 0 0 0,1 1 0 0 0,0 0 1 0 0,0 0-1 0 0,1 0 0 0 0,1 0 0 0 0,0 1 0 0 0,1-1 0 0 0,0 3-44 0 0,3-13 47 0 0,-1 0 0 0 0,0 0 0 0 0,1 0 0 0 0,-1 0 0 0 0,1 0 0 0 0,-1 0 0 0 0,1 0 0 0 0,0 0 0 0 0,0-1 0 0 0,0 1 0 0 0,0-1 0 0 0,0 0 0 0 0,0 1 0 0 0,0-1 0 0 0,1 0 0 0 0,-1 0 0 0 0,0 0 0 0 0,1-1 0 0 0,-1 1 0 0 0,0 0 0 0 0,1-1 0 0 0,-1 0 0 0 0,1 1 0 0 0,-1-1 0 0 0,1 0 0 0 0,-1 0 0 0 0,1-1 0 0 0,-1 1 0 0 0,1 0 0 0 0,-1-1-1 0 0,0 1 1 0 0,1-1 0 0 0,-1 0 0 0 0,0 0 0 0 0,1 0 0 0 0,-1 0 0 0 0,0 0 0 0 0,0-1 0 0 0,0 1 0 0 0,1-2-47 0 0,186-126 1291 0 0,-26 1-1253 0 0,-161 130-44 0 0,-1 1 0 0 0,0-1 0 0 0,1 0 0 0 0,-1 1 0 0 0,0-1 0 0 0,-1 1 0 0 0,1-1 0 0 0,0 1 0 0 0,-1 0 0 0 0,1-1 0 0 0,-1 1 0 0 0,0 0 0 0 0,0-1 0 0 0,0 1 1 0 0,0 0-1 0 0,0-1 0 0 0,-1 1 0 0 0,1 0 0 0 0,-1-1 0 0 0,0 1 0 0 0,0-1 0 0 0,0 1 0 0 0,0-1 0 0 0,0 0 0 0 0,-1 2 6 0 0,0 3 42 0 0,-1 9 50 0 0,0-9-93 0 0,1 0 0 0 0,-1 1-1 0 0,2-1 1 0 0,-1 1 0 0 0,1-1 0 0 0,0 1 0 0 0,0-1 0 0 0,1 1 0 0 0,0 0-1 0 0,1-1 1 0 0,-1 1 0 0 0,1-1 0 0 0,1 1 0 0 0,0-1 0 0 0,0 1-1 0 0,0-1 1 0 0,1 0 0 0 0,0 0 0 0 0,0 0 0 0 0,1 0 0 0 0,-1-1 0 0 0,6 6 1 0 0,-6-10-124 0 0,0 0 0 0 0,1-1 0 0 0,-1 1-1 0 0,1-1 1 0 0,0 0 0 0 0,-1 0 0 0 0,1 0 0 0 0,0-1 0 0 0,0 1 0 0 0,-1-1 0 0 0,1 0 0 0 0,0 0 0 0 0,0 0 0 0 0,0-1 0 0 0,-1 0 0 0 0,1 1 0 0 0,0-1 0 0 0,-1 0 0 0 0,1-1 0 0 0,0 1 124 0 0,43-21-4934 0 0,-11-2-3878 0 0,-22 19 5365 0 0</inkml:trace>
  <inkml:trace contextRef="#ctx0" brushRef="#br0" timeOffset="935.908">2248 134 7330 0 0,'0'0'2822'0'0,"0"0"-1581"0"0,0 0-473 0 0,0 0 182 0 0,0 0 151 0 0,0 0-46 0 0,0 0-255 0 0,0 0-294 0 0,0 0-166 0 0,0 0-107 0 0,0 0-53 0 0,0 0 0 0 0,0 0 6 0 0,-28 11 32 0 0,-87 36 17 0 0,68-24 440 0 0,46-21-684 0 0,0 0-1 0 0,0-1 1 0 0,1 1-1 0 0,-1 0 1 0 0,0 0-1 0 0,1 0 1 0 0,-1 0-1 0 0,1 0 1 0 0,0 0-1 0 0,-1 0 1 0 0,1 0-1 0 0,0 0 1 0 0,0 0-1 0 0,1 0 1 0 0,-1 0-1 0 0,0 0 1 0 0,1 0-1 0 0,-1 0 1 0 0,1-1-1 0 0,-1 1 1 0 0,1 0 0 0 0,0 0-1 0 0,0 0 1 0 0,0 0-1 0 0,0-1 1 0 0,0 1-1 0 0,0-1 1 0 0,0 1-1 0 0,1-1 1 0 0,-1 1-1 0 0,1-1 1 0 0,-1 1-1 0 0,1-1 1 0 0,-1 0-1 0 0,1 0 1 0 0,0 0-1 0 0,0 0 1 0 0,-1 0 9 0 0,9 5 34 0 0,-2 1 0 0 0,1 0 0 0 0,-1 0 0 0 0,0 1 0 0 0,0 0 0 0 0,-1 0 0 0 0,0 1 0 0 0,0 0 0 0 0,-1 0 0 0 0,-1 1 0 0 0,1 0 0 0 0,-2 0 0 0 0,1 0 0 0 0,-1 0 0 0 0,-1 1 0 0 0,0 0 0 0 0,0-1 0 0 0,-1 1-1 0 0,-1 0 1 0 0,1 0 0 0 0,-2 5-34 0 0,-1-12 54 0 0,-1 1 0 0 0,0-1 0 0 0,0 0-1 0 0,-1 0 1 0 0,1 0 0 0 0,-1 0 0 0 0,0 0-1 0 0,0-1 1 0 0,0 1 0 0 0,0-1 0 0 0,0 0-1 0 0,-1 0 1 0 0,0 0 0 0 0,0 0 0 0 0,0-1-1 0 0,0 0 1 0 0,0 1 0 0 0,0-1 0 0 0,0-1-1 0 0,-1 1 1 0 0,1-1 0 0 0,-1 1 0 0 0,0-1-54 0 0,-1 1-125 0 0,-1 0 1 0 0,0-1 0 0 0,0 0 0 0 0,0 0 0 0 0,0 0-1 0 0,0-1 1 0 0,0 0 0 0 0,0 0 0 0 0,0-1 0 0 0,0 0-1 0 0,0 0 1 0 0,0 0 0 0 0,0-1 0 0 0,0 0 0 0 0,1-1-1 0 0,-1 1 1 0 0,1-1 0 0 0,-1-1 0 0 0,1 1 0 0 0,0-1-1 0 0,0 0 1 0 0,-2-3 124 0 0,2-2-1782 0 0,14-30-13617 0 0,-2 32 14903 0 0</inkml:trace>
  <inkml:trace contextRef="#ctx0" brushRef="#br0" timeOffset="1347.565">2778 192 9506 0 0,'0'0'1611'0'0,"0"0"-355"0"0,0 0-130 0 0,0 0 17 0 0,0 0-22 0 0,0 0-124 0 0,0 0-153 0 0,0 0-113 0 0,0 0-126 0 0,0 0-137 0 0,0 0-128 0 0,0 0-126 0 0,-31 6-76 0 0,-96 17-48 0 0,87-6-13 0 0,40-14-86 0 0,1 2-14 0 0,0 1 0 0 0,0-1 0 0 0,1 0 0 0 0,0 1 0 0 0,0-1 0 0 0,1 0 0 0 0,-1 0 0 0 0,1-1 0 0 0,0 1 0 0 0,0 0 0 0 0,0-1 0 0 0,1 0 0 0 0,0 0 0 0 0,0 0 1 0 0,0 0-1 0 0,0-1 0 0 0,1 1 0 0 0,-1-1 0 0 0,1 0 0 0 0,0 0 0 0 0,-1-1 0 0 0,2 0 0 0 0,-1 0 0 0 0,4 2 23 0 0,28 18 17 0 0,-32-18 13 0 0,0 0 0 0 0,-1 0 0 0 0,1 0 0 0 0,-1 0 0 0 0,0 0-1 0 0,0 1 1 0 0,-1 0 0 0 0,1 0 0 0 0,-1 0 0 0 0,0 0 0 0 0,0 0 0 0 0,-1 1 0 0 0,1-1-1 0 0,-1 1 1 0 0,0 0 0 0 0,-1 0 0 0 0,0 0 0 0 0,0 0 0 0 0,0 0 0 0 0,0 0 0 0 0,-1 0-1 0 0,0 0 1 0 0,0 0 0 0 0,-1 0 0 0 0,0 3-30 0 0,-2-1 63 0 0,0-1 0 0 0,-1-1 0 0 0,1 1 1 0 0,-1 0-1 0 0,-1-1 0 0 0,1 0 0 0 0,-1 0 0 0 0,0 0 0 0 0,-1 0 0 0 0,1-1 0 0 0,-1 0 1 0 0,0 0-1 0 0,0-1 0 0 0,-1 1 0 0 0,1-1 0 0 0,-1-1 0 0 0,0 1 0 0 0,0-1-63 0 0,0 0-68 0 0,-1 1-1 0 0,0-1 0 0 0,1-1 0 0 0,-1 0 1 0 0,0 0-1 0 0,0 0 0 0 0,0-1 0 0 0,0 0 1 0 0,-1-1-1 0 0,1 0 0 0 0,0 0 0 0 0,0 0 1 0 0,-3-2 68 0 0,-10-17-4294 0 0,18-1-5999 0 0,3 16 4166 0 0</inkml:trace>
</inkml:ink>
</file>

<file path=ppt/ink/ink6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55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181 438 1136 0 0,'0'0'632'0'0,"0"0"-208"0"0,0 0 47 0 0,0 0 219 0 0,0 0 262 0 0,0 0 156 0 0,0 0-90 0 0,0 0-238 0 0,0 0-272 0 0,0 0-237 0 0,0 0-123 0 0,-27 22-15 0 0,-81 68 31 0 0,105-89-146 0 0,0 1-1 0 0,1 0 1 0 0,-1 0 0 0 0,0 0-1 0 0,1 1 1 0 0,0-1 0 0 0,-1 0-1 0 0,1 1 1 0 0,0 0 0 0 0,0-1-1 0 0,1 1 1 0 0,-1 0 0 0 0,1 0-1 0 0,-1 0 1 0 0,1 0 0 0 0,0 0-1 0 0,0 0 1 0 0,0 1 0 0 0,0-1-1 0 0,1 0 1 0 0,-1 2-18 0 0,0 7 116 0 0,-1-1 40 0 0,0 1 0 0 0,1 0 0 0 0,0 0 0 0 0,1 1 0 0 0,1-1 0 0 0,0 0 0 0 0,0 0 0 0 0,1 0 0 0 0,0-1-1 0 0,3 7-155 0 0,-4-13 72 0 0,1-1-1 0 0,0 0 0 0 0,-1 0 0 0 0,1 0 1 0 0,0 0-1 0 0,1 0 0 0 0,-1 0 0 0 0,1-1 0 0 0,0 1 1 0 0,0-1-1 0 0,0 0 0 0 0,0 1 0 0 0,1-1 0 0 0,-1-1 1 0 0,1 1-1 0 0,-1 0 0 0 0,1-1 0 0 0,0 0 1 0 0,0 0-1 0 0,0 0 0 0 0,1-1 0 0 0,-1 1 0 0 0,0-1 1 0 0,1 0-1 0 0,-1 0 0 0 0,0 0 0 0 0,1-1 0 0 0,-1 1 1 0 0,4-1-72 0 0,-4 0 133 0 0,1 0 1 0 0,-1 0-1 0 0,1 0 1 0 0,-1-1-1 0 0,1 1 1 0 0,-1-1-1 0 0,0 0 1 0 0,1 0-1 0 0,-1-1 1 0 0,0 1-1 0 0,0-1 1 0 0,0 0-1 0 0,0 0 1 0 0,0 0-1 0 0,0-1 0 0 0,-1 1 1 0 0,1-1-1 0 0,-1 0 1 0 0,0 0-1 0 0,0 0 1 0 0,3-3-134 0 0,4-8-18 0 0,0 0 0 0 0,-1-1 1 0 0,0 0-1 0 0,-1 0 0 0 0,-1-1 0 0 0,0 0 1 0 0,-1-1-1 0 0,-1 1 0 0 0,-1-1 0 0 0,0 0 1 0 0,-1 0-1 0 0,-1 0 0 0 0,-1 0 0 0 0,0 0 1 0 0,-1-1-1 0 0,-2-7 18 0 0,3 20-169 0 0,-1 0 0 0 0,-1 0-1 0 0,1 0 1 0 0,-1 0 0 0 0,1 1 0 0 0,-1-1 0 0 0,-1 0 0 0 0,1 0 0 0 0,-1 1-1 0 0,1-1 1 0 0,-1 1 0 0 0,-1 0 0 0 0,1-1 0 0 0,-1 1 0 0 0,1 0 0 0 0,-1 0-1 0 0,0 0 1 0 0,-1 1 0 0 0,1-1 0 0 0,-1 1 0 0 0,1 0 0 0 0,-1 0 0 0 0,0 0-1 0 0,0 0 1 0 0,0 1 0 0 0,-1 0 0 0 0,1-1 0 0 0,-1 1 0 0 0,1 1-1 0 0,-1-1 1 0 0,1 1 0 0 0,-1 0 0 0 0,0 0 0 0 0,0 0 0 0 0,0 1 0 0 0,-2-1 169 0 0,5 2-2 0 0,0 0 0 0 0,-1 0 0 0 0,1 0 0 0 0,-1 0 0 0 0,1 0 0 0 0,0 1 1 0 0,0-1-1 0 0,0 1 0 0 0,0-1 0 0 0,0 1 0 0 0,0 0 0 0 0,0 0 0 0 0,0-1 1 0 0,1 1-1 0 0,-1 1 0 0 0,1-1 0 0 0,0 0 0 0 0,-1 0 0 0 0,1 0 0 0 0,0 1 0 0 0,0-1 1 0 0,0 1-1 0 0,1-1 0 0 0,-1 1 0 0 0,0-1 0 0 0,1 1 0 0 0,0-1 0 0 0,0 1 1 0 0,0-1-1 0 0,0 1 0 0 0,0 0 0 0 0,0-1 0 0 0,0 1 0 0 0,1-1 0 0 0,-1 1 1 0 0,1-1-1 0 0,0 1 0 0 0,0-1 0 0 0,0 0 0 0 0,0 1 0 0 0,0-1 0 0 0,1 0 1 0 0,-1 0-1 0 0,1 0 0 0 0,-1 0 0 0 0,1 0 0 0 0,0 0 0 0 0,0 0 0 0 0,-1 0 0 0 0,1-1 1 0 0,1 1-1 0 0,-1-1 0 0 0,1 1 2 0 0,6 1 225 0 0,1-1-1 0 0,0 0 1 0 0,0 0 0 0 0,0-1 0 0 0,0 0-1 0 0,0-1 1 0 0,0 0 0 0 0,0-1 0 0 0,0 0-1 0 0,-1 0 1 0 0,1-1 0 0 0,0 0 0 0 0,0-1-1 0 0,-1 0 1 0 0,0-1 0 0 0,1 0 0 0 0,5-4-225 0 0,4-1 183 0 0,-1 0 1 0 0,0-2 0 0 0,-1 0 0 0 0,0-1 0 0 0,0-1-1 0 0,-1-1 1 0 0,-1 0 0 0 0,-1-1 0 0 0,0 0-1 0 0,-1-1 1 0 0,0-1 0 0 0,-1 0 0 0 0,-1 0 0 0 0,-1-1-1 0 0,8-20-183 0 0,8-95 619 0 0,-25 128-584 0 0,0 1 0 0 0,-1-1 0 0 0,0 0 0 0 0,0 1 1 0 0,0-1-1 0 0,0 0 0 0 0,-1 0 0 0 0,0 1 0 0 0,0-1 0 0 0,0 1 0 0 0,0-1 0 0 0,-1 1 0 0 0,0-1 0 0 0,0 1 0 0 0,0 0 0 0 0,0 0 0 0 0,-1 0 1 0 0,0 0-1 0 0,0 0 0 0 0,0 0 0 0 0,0 1 0 0 0,0 0 0 0 0,-4-3-35 0 0,5 7-36 0 0,0 0-1 0 0,0 1 1 0 0,1-1-1 0 0,-1 1 1 0 0,0-1 0 0 0,1 1-1 0 0,0 0 1 0 0,-1 0-1 0 0,1 0 1 0 0,0 0 0 0 0,0 0-1 0 0,0 0 1 0 0,0 0-1 0 0,0 0 1 0 0,1 0 0 0 0,-1 0-1 0 0,0 1 1 0 0,1-1-1 0 0,0 0 1 0 0,-1 0 0 0 0,1 1-1 0 0,0-1 1 0 0,0 0 0 0 0,1 2 36 0 0,-2-2-14 0 0,-6 70-90 0 0,3 1 0 0 0,3 0 0 0 0,8 65 104 0 0,61 340-508 0 0,-64-444 492 0 0,6 181-790 0 0,-37-78 280 0 0,27-132 590 0 0,-1-1-1 0 0,0 0 1 0 0,-1 0 0 0 0,1 0 0 0 0,-1 1 0 0 0,1-1 0 0 0,-1 0 0 0 0,0-1 0 0 0,-1 1 0 0 0,1 0-1 0 0,-1-1 1 0 0,1 1 0 0 0,-1-1 0 0 0,0 0 0 0 0,0 0 0 0 0,-1 0 0 0 0,1 0 0 0 0,-1 0 0 0 0,1-1-1 0 0,-1 0 1 0 0,0 0 0 0 0,0 0 0 0 0,0 0 0 0 0,0 0 0 0 0,0-1 0 0 0,0 0 0 0 0,0 0-1 0 0,-1 0 1 0 0,1 0 0 0 0,0 0 0 0 0,-1-1 0 0 0,0 0-64 0 0,1-3 108 0 0,1 0-1 0 0,-1-1 1 0 0,0 1 0 0 0,1-1-1 0 0,-1 0 1 0 0,1 0 0 0 0,0 0-1 0 0,1 0 1 0 0,-1 0 0 0 0,1-1-1 0 0,0 1 1 0 0,0-1 0 0 0,0 0-1 0 0,0 0 1 0 0,0-3-108 0 0,-1-8 67 0 0,0 0-1 0 0,2 0 1 0 0,0-1-1 0 0,0 1 1 0 0,2 0 0 0 0,0-1-1 0 0,1 1 1 0 0,0 0-1 0 0,2 0 1 0 0,0 0-1 0 0,0 1 1 0 0,1-1 0 0 0,3-2-67 0 0,3-10-230 0 0,2 1 0 0 0,1 1 0 0 0,1 0 0 0 0,1 1 0 0 0,1 1 0 0 0,1 0 1 0 0,1 2-1 0 0,1 0 0 0 0,1 1 0 0 0,1 1 0 0 0,13-9 230 0 0,-2 10-4049 0 0,-9 11-3395 0 0,-16 4 3115 0 0</inkml:trace>
</inkml:ink>
</file>

<file path=ppt/ink/ink6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56.1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291 302 48 0 0,'0'0'1490'0'0,"0"0"63"0"0,0 0 152 0 0,0 0 183 0 0,0 0 91 0 0,0 0-100 0 0,0 0-240 0 0,0 0-277 0 0,0 0-291 0 0,0 0-223 0 0,0 0-145 0 0,0 0-126 0 0,-27 5-87 0 0,-86 17-73 0 0,59 5 111 0 0,47-18-420 0 0,-2 1-58 0 0,0 0 0 0 0,1 0-1 0 0,0 1 1 0 0,0 0 0 0 0,1 0-1 0 0,1 1 1 0 0,0-1 0 0 0,1 2-1 0 0,0-1 1 0 0,1 1-1 0 0,0-1 1 0 0,1 1 0 0 0,0 0-1 0 0,1 0 1 0 0,1 0 0 0 0,0 1-1 0 0,0 9-49 0 0,2-21 9 0 0,-1 1 0 0 0,0 0-1 0 0,1-1 1 0 0,0 1-1 0 0,-1-1 1 0 0,1 1-1 0 0,0 0 1 0 0,0-1-1 0 0,0 0 1 0 0,1 1 0 0 0,-1-1-1 0 0,1 0 1 0 0,-1 1-1 0 0,1-1 1 0 0,0 0-1 0 0,0 0 1 0 0,-1-1-1 0 0,1 1 1 0 0,1 0 0 0 0,-1 0-1 0 0,0-1 1 0 0,0 0-1 0 0,1 1 1 0 0,-1-1-1 0 0,1 0 1 0 0,-1 0-1 0 0,1 0 1 0 0,-1 0 0 0 0,1-1-1 0 0,0 1 1 0 0,-1-1-1 0 0,1 0 1 0 0,0 1-1 0 0,-1-1 1 0 0,3 0-9 0 0,3 0 74 0 0,0 0-1 0 0,0-1 1 0 0,0 0-1 0 0,0 0 1 0 0,0 0 0 0 0,0-1-1 0 0,0-1 1 0 0,-1 1 0 0 0,1-1-1 0 0,-1 0 1 0 0,5-3-74 0 0,18-15 108 0 0,-2 0 0 0 0,0-2 1 0 0,-1-1-1 0 0,22-26-108 0 0,-19 19-58 0 0,76-86-616 0 0,-87 95 59 0 0,-19 22 269 0 0,0 0-78 0 0,0 11-275 0 0,-58 150 744 0 0,57-158-29 0 0,0 0 0 0 0,0 1 0 0 0,1-1 0 0 0,-1 1 0 0 0,1-1 0 0 0,-1 0 0 0 0,1 1 0 0 0,0-1 1 0 0,1 1-1 0 0,-1-1 0 0 0,0 0 0 0 0,1 1 0 0 0,0-1 0 0 0,0 0 0 0 0,0 1 0 0 0,0-1 0 0 0,1 0 0 0 0,-1 0 0 0 0,1 0 0 0 0,-1 0 0 0 0,1 0 0 0 0,0 0 0 0 0,1-1 0 0 0,-1 1 0 0 0,0-1 0 0 0,1 1 0 0 0,-1-1 0 0 0,1 0 0 0 0,0 0 0 0 0,-1 0 0 0 0,1 0 0 0 0,0 0 0 0 0,0-1 0 0 0,1 0 1 0 0,-1 1-1 0 0,0-1 0 0 0,0 0 0 0 0,1 0-16 0 0,11-1 90 0 0,0 0 0 0 0,0-1 0 0 0,0 0 0 0 0,-1-2 0 0 0,1 1 0 0 0,0-2 0 0 0,-1 0 0 0 0,0 0 0 0 0,0-2 0 0 0,0 0 0 0 0,-1 0 0 0 0,0-1 0 0 0,0-1 0 0 0,0 0 0 0 0,-1-1 1 0 0,0 0-1 0 0,-1-1 0 0 0,0 0 0 0 0,-1-1 0 0 0,9-11-90 0 0,0 5 34 0 0,-8 9-51 0 0,0-1 0 0 0,-1-1 0 0 0,0 0 0 0 0,-1 0 0 0 0,0-1 1 0 0,0 0-1 0 0,-1 0 0 0 0,-1-1 0 0 0,0 0 0 0 0,-1-1 0 0 0,0 1 1 0 0,0-1-1 0 0,-2-1 0 0 0,1 1 0 0 0,-2 0 0 0 0,2-14 17 0 0,-5 26-21 0 0,0-1 0 0 0,0 1 0 0 0,0-1-1 0 0,0 1 1 0 0,-1 0 0 0 0,1-1 0 0 0,0 1-1 0 0,-1-1 1 0 0,0 1 0 0 0,1 0 0 0 0,-1 0 0 0 0,0-1-1 0 0,1 1 1 0 0,-1 0 0 0 0,0 0 0 0 0,0 0-1 0 0,0 0 1 0 0,0 0 0 0 0,0 0 0 0 0,0 0 0 0 0,0 0-1 0 0,0 0 1 0 0,-1 0 0 0 0,1 1 0 0 0,0-1-1 0 0,0 0 1 0 0,-1 1 0 0 0,1-1 0 0 0,0 1-1 0 0,-1-1 1 0 0,1 1 0 0 0,-1 0 0 0 0,1 0 0 0 0,0 0-1 0 0,-1-1 1 0 0,1 1 0 0 0,-1 0 0 0 0,1 1-1 0 0,-1-1 1 0 0,1 0 0 0 0,0 0 0 0 0,-1 1-1 0 0,1-1 1 0 0,-1 1 0 0 0,0 0 21 0 0,-64 21-412 0 0,56-18 430 0 0,1-1-1 0 0,1 2 0 0 0,-1-1 1 0 0,0 1-1 0 0,1 0 0 0 0,0 1 1 0 0,0 0-1 0 0,1 0 0 0 0,0 1 1 0 0,0 0-1 0 0,0 0 0 0 0,1 1 1 0 0,-3 4-18 0 0,9-10 7 0 0,1 1 0 0 0,-1-1 0 0 0,1 0 1 0 0,0 1-1 0 0,0-1 0 0 0,0 0 1 0 0,0 0-1 0 0,0 0 0 0 0,1 0 0 0 0,-1 0 1 0 0,1 0-1 0 0,-1 0 0 0 0,1 0 0 0 0,0 0 1 0 0,-1-1-1 0 0,1 1 0 0 0,0 0 0 0 0,0-1 1 0 0,0 0-1 0 0,0 0 0 0 0,1 1 0 0 0,-1-1 1 0 0,0 0-1 0 0,0-1 0 0 0,1 1 0 0 0,-1 0 1 0 0,0-1-1 0 0,1 1 0 0 0,-1-1 0 0 0,1 0 1 0 0,-1 0-1 0 0,1 0 0 0 0,-1 0 0 0 0,1 0 1 0 0,-1 0-1 0 0,0-1 0 0 0,1 1-7 0 0,4 0 17 0 0,79 6 111 0 0,-71-7-106 0 0,0 1 1 0 0,0 1 0 0 0,0 0-1 0 0,0 1 1 0 0,0 0-1 0 0,-1 1 1 0 0,1 1-1 0 0,-1 0 1 0 0,0 1 0 0 0,12 7-23 0 0,-23-9 27 0 0,0 2 1 0 0,-1-1 0 0 0,1 0 0 0 0,-1 1 0 0 0,1-1 0 0 0,-2 1 0 0 0,1-1 0 0 0,0 1 0 0 0,-1 0-1 0 0,0 0 1 0 0,0 0 0 0 0,0 0 0 0 0,-1 0 0 0 0,1 0 0 0 0,-1 0 0 0 0,-1 0 0 0 0,1 0 0 0 0,-1 0 0 0 0,1 0-1 0 0,-1 0 1 0 0,-1-1 0 0 0,1 1 0 0 0,-1 0 0 0 0,-2 4-28 0 0,-10 23 3 0 0,-17 68-1814 0 0,40-93-1677 0 0,7-7-3287 0 0,-8 0 1402 0 0,-4 0 2574 0 0</inkml:trace>
  <inkml:trace contextRef="#ctx0" brushRef="#br0" timeOffset="3290.618">1149 714 3409 0 0,'0'0'2356'0'0,"0"0"-1104"0"0,0 0-459 0 0,0 0 220 0 0,0 0 338 0 0,0 0 171 0 0,0 0-174 0 0,0 0-377 0 0,0 0-338 0 0,0 0-172 0 0,0 0-55 0 0,15-29-7 0 0,47-92-15 0 0,-20 65 250 0 0,44-24 606 0 0,-85 81-1249 0 0,1 0 0 0 0,0 1 0 0 0,-1-1 1 0 0,0 1-1 0 0,1 0 0 0 0,-1-1 0 0 0,0 1 0 0 0,0 0 1 0 0,0 0-1 0 0,0 0 0 0 0,0 0 0 0 0,0 0 0 0 0,-1 0 1 0 0,1 0-1 0 0,-1 0 0 0 0,1 0 0 0 0,-1 0 0 0 0,0 0 1 0 0,0 0-1 0 0,0 0 0 0 0,0 0 0 0 0,0 0 0 0 0,0 0 1 0 0,-1 1 8 0 0,1-3 0 0 0,-3 154 448 0 0,46-162 70 0 0,105-117-246 0 0,-122 107-295 0 0,126-73-70 0 0,-150 91 87 0 0,-1-1 1 0 0,0 1-1 0 0,0-1 1 0 0,1 1-1 0 0,-1 0 1 0 0,0 0-1 0 0,1 0 1 0 0,-1 0-1 0 0,0 0 1 0 0,1 0 0 0 0,-1 0-1 0 0,0 0 1 0 0,1 0-1 0 0,-1 1 1 0 0,0-1-1 0 0,0 1 1 0 0,1-1-1 0 0,-1 1 1 0 0,0-1-1 0 0,0 1 1 0 0,0-1-1 0 0,0 1 1 0 0,0 0-1 0 0,1 0 1 0 0,-1 0-1 0 0,0 0 1 0 0,-1-1 0 0 0,1 1-1 0 0,0 1 1 0 0,0-1-1 0 0,0 0 1 0 0,-1 0-1 0 0,1 0 1 0 0,0 0-1 0 0,-1 0 1 0 0,1 1-1 0 0,-1-1 1 0 0,0 0-1 0 0,1 0 1 0 0,-1 1-1 0 0,0-1 1 0 0,0 0-1 0 0,0 1 1 0 0,1-1-1 0 0,-2 0 1 0 0,1 1 0 0 0,0-1-1 0 0,0 0 1 0 0,0 1-1 0 0,0-1 1 0 0,-1 0-1 0 0,1 0 1 0 0,-1 1-1 0 0,1-1 1 0 0,-1 0-1 0 0,0 0 1 0 0,1 0-1 0 0,-2 1 6 0 0,2 14 40 0 0,-35 123 332 0 0,30-121-326 0 0,4-16-56 0 0,0 1 1 0 0,0-1 0 0 0,0 1 0 0 0,0-1 0 0 0,0 1 0 0 0,0-1 0 0 0,1 1 0 0 0,0-1 0 0 0,-1 1 0 0 0,1 0 0 0 0,0-1 0 0 0,0 1-1 0 0,0 0 1 0 0,1-1 0 0 0,-1 1 0 0 0,1 0 0 0 0,-1-1 0 0 0,1 1 0 0 0,0-1 0 0 0,0 1 0 0 0,0-1 0 0 0,0 1 9 0 0,28-1-3332 0 0,-13-6-8305 0 0,-9 0 7583 0 0</inkml:trace>
  <inkml:trace contextRef="#ctx0" brushRef="#br0" timeOffset="3706.621">2102 331 3145 0 0,'0'0'2804'0'0,"0"0"-909"0"0,0 0-460 0 0,0 0-84 0 0,0 0-57 0 0,0 0-65 0 0,0 0-120 0 0,0 0-85 0 0,0 0-49 0 0,0 0-87 0 0,0 0-121 0 0,0 0-106 0 0,21 3-106 0 0,138 9 639 0 0,50-16-1426 0 0,-193 3-292 0 0,-5-1-3304 0 0,-3 2-5575 0 0,-4 0 3064 0 0</inkml:trace>
  <inkml:trace contextRef="#ctx0" brushRef="#br0" timeOffset="3984.567">2045 582 5369 0 0,'0'0'3236'0'0,"0"0"-1644"0"0,0 0-405 0 0,0 0 361 0 0,0 0 235 0 0,0 0-97 0 0,0 0-395 0 0,0 0-435 0 0,0 0-275 0 0,35 0-196 0 0,110-2-124 0 0,-40-10 11 0 0,-36-1-245 0 0,14-1-1498 0 0,-29 10-7170 0 0,-42 4-1321 0 0</inkml:trace>
  <inkml:trace contextRef="#ctx0" brushRef="#br0" timeOffset="6777.236">2730 48 0 0 0,'0'0'783'0'0,"0"0"562"0"0,0 0 365 0 0,0 0 93 0 0,0 0-90 0 0,0 0-233 0 0,0 0-307 0 0,0 0-254 0 0,0 0-177 0 0,0 0-130 0 0,3-6-72 0 0,7-16-45 0 0,29 5 1396 0 0,-35 16-1828 0 0,0 0-1 0 0,0 1 1 0 0,0-1 0 0 0,0 1-1 0 0,0 0 1 0 0,0 0 0 0 0,0 0 0 0 0,0 1-1 0 0,0 0 1 0 0,0-1 0 0 0,0 2 0 0 0,0-1-1 0 0,0 0 1 0 0,0 1 0 0 0,0-1-1 0 0,-1 1 1 0 0,1 0 0 0 0,-1 0 0 0 0,1 1-1 0 0,-1-1 1 0 0,0 1 0 0 0,0-1-1 0 0,0 1 1 0 0,0 0 0 0 0,0 0 0 0 0,-1 1-1 0 0,0-1 1 0 0,1 0 0 0 0,-1 1-1 0 0,0 0 1 0 0,-1-1 0 0 0,1 1 0 0 0,0 0-1 0 0,-1 0 1 0 0,0 0 0 0 0,0 0-1 0 0,0 3-62 0 0,5 20 233 0 0,-1 0-1 0 0,-1 0 1 0 0,-2 1-1 0 0,0-1 1 0 0,-2 1-1 0 0,-3 25-232 0 0,-2-20 45 0 0,-1 1-1 0 0,-1-1 1 0 0,-2 0-1 0 0,-1-1 1 0 0,-2 0-1 0 0,-1-1 1 0 0,-1 0-1 0 0,-17 26-44 0 0,-16 11 72 0 0,47-92 1341 0 0,24-42-1291 0 0,2 1 0 0 0,4 1 1 0 0,20-31-123 0 0,-26 56-17 0 0,2 1 0 0 0,1 1 1 0 0,2 1-1 0 0,1 2 1 0 0,14-11 16 0 0,-41 42-11 0 0,0-1-10 0 0,1 0-1 0 0,-1 0 0 0 0,1 1 1 0 0,0-1-1 0 0,0 1 1 0 0,0 0-1 0 0,1 0 0 0 0,-1 0 1 0 0,1 1-1 0 0,-1-1 1 0 0,1 1-1 0 0,0 0 0 0 0,0 0 1 0 0,0 1-1 0 0,4-1 22 0 0,-3 33-89 0 0,-13 42 237 0 0,-22 36 77 0 0,-34 113-166 0 0,58-204-71 0 0,15-22 92 0 0,206-254 65 0 0,-42 82-290 0 0,-127 150-15 0 0,-46 26 88 0 0,-15 103 188 0 0,-42 107 575 0 0,11-38-411 0 0,22-120-1123 0 0,17-45-963 0 0,5-6-2199 0 0,1-1-3491 0 0,0 0-331 0 0</inkml:trace>
</inkml:ink>
</file>

<file path=ppt/ink/ink6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2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6">11119 288 16323 0 0,'0'0'1097'0'0,"0"0"-561"0"0,0 0-352 0 0,0 0-152 0 0,0 0-120 0 0,0 0-128 0 0,0 0-80 0 0,0 0-80 0 0,0 0-88 0 0,0 0-209 0 0,0 0-567 0 0,0 0-1264 0 0,0 0-2009 0 0,0 0-3289 0 0</inkml:trace>
  <inkml:trace contextRef="#ctx0" brushRef="#br0" timeOffset="4619.906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19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1 171 0 0 0,'0'0'1250'0'0,"0"0"322"0"0,0 0 43 0 0,0 0-145 0 0,0 0-167 0 0,0 0-114 0 0,1-8-103 0 0,0-2-664 0 0,2-6-29 0 0,-3-1 4384 0 0,24 95-2633 0 0,-3 9-1195 0 0,11 54-224 0 0,12 60-308 0 0,-26-160-301 0 0,-6-59 2147 0 0,6-60-1993 0 0,103-231-117 0 0,-107 273-158 0 0,34-123-238 0 0,-43 119-1243 0 0,-14 45-5336 0 0,2 12-1156 0 0,1-10 2398 0 0</inkml:trace>
  <inkml:trace contextRef="#ctx0" brushRef="#br0" timeOffset="1275.596">474 462 0 0 0,'0'0'211'0'0,"0"0"469"0"0,0 0 17 0 0,0 0-129 0 0,0 0-145 0 0,0 0-84 0 0,0 0-26 0 0,0 0-10 0 0,-16 12 619 0 0,-73 160 959 0 0,14-47-1447 0 0,56-88-374 0 0,19-37-15 0 0,0 0 16 0 0,0 0 11 0 0,0 0 43 0 0,0 0 69 0 0,11-8 1506 0 0,54-79-20 0 0,100-134-894 0 0,-107 159-790 0 0,-57 61-55 0 0,-1 1-42 0 0,0 0 1 0 0,2 22 268 0 0,14 60 567 0 0,-8-66-621 0 0,-2 0 0 0 0,0 1 0 0 0,0 0 0 0 0,-2 0 0 0 0,0 1 0 0 0,-1-1 0 0 0,-1 1 0 0 0,-1-1 0 0 0,0 1 0 0 0,-1 1-104 0 0,0-18 21 0 0,0-1-4 0 0,0 0-14 0 0,-31-4 2283 0 0,-56-55-2007 0 0,23 26-603 0 0,20 15-2666 0 0,29 17-1846 0 0,10 1-1164 0 0,4 0 4481 0 0</inkml:trace>
  <inkml:trace contextRef="#ctx0" brushRef="#br0" timeOffset="5279.804">1022 326 0 0 0,'0'0'1387'0'0,"0"0"337"0"0,0 0 218 0 0,0 0-82 0 0,0 0-366 0 0,0 0-382 0 0,0 0-251 0 0,0 0-100 0 0,0 0 6 0 0,7 1 45 0 0,134 1 5116 0 0,81-25-2945 0 0,-120 10-2441 0 0,-35 13-317 0 0,-62 0-3372 0 0,-11 0-3391 0 0,-10 0-1295 0 0,10 4 2953 0 0</inkml:trace>
  <inkml:trace contextRef="#ctx0" brushRef="#br0" timeOffset="5596.004">997 606 1104 0 0,'0'0'1361'0'0,"0"0"-1"0"0,0 0 180 0 0,0 0 293 0 0,0 0 98 0 0,0 0-203 0 0,0 0-321 0 0,0 0-285 0 0,0 0-158 0 0,0 0-55 0 0,0 0-47 0 0,0 0-49 0 0,0 0-14 0 0,31 0-65 0 0,99 0-60 0 0,-52-1 324 0 0,0-3 0 0 0,0-4-1 0 0,34-9-997 0 0,-66 12-120 0 0,9-3-898 0 0,-20-1-3664 0 0,-25 6-719 0 0,-4-1-5288 0 0</inkml:trace>
  <inkml:trace contextRef="#ctx0" brushRef="#br0" timeOffset="6297.471">2578 6 192 0 0,'0'0'1172'0'0,"0"0"193"0"0,0 0 270 0 0,0 0 224 0 0,0 0 37 0 0,0 0-150 0 0,0 0-283 0 0,0 0-326 0 0,0 0-250 0 0,0 0-163 0 0,-33-2-89 0 0,-102 0-40 0 0,131 1-549 0 0,0 1-1 0 0,0 0 1 0 0,0 0-1 0 0,0 0 1 0 0,0 1 0 0 0,0-1-1 0 0,0 1 1 0 0,0 0-1 0 0,1 0 1 0 0,-1 0 0 0 0,0 0-1 0 0,0 1 1 0 0,1-1-1 0 0,-1 1 1 0 0,1 0-1 0 0,0 0 1 0 0,-1 1 0 0 0,1-1-1 0 0,0 1-45 0 0,-7 5 173 0 0,-9 6-79 0 0,1 1 1 0 0,0 1-1 0 0,0 0 0 0 0,2 2 1 0 0,0-1-1 0 0,1 2 1 0 0,1 0-1 0 0,1 1 0 0 0,0 1 1 0 0,2-1-1 0 0,0 2 1 0 0,2 0-1 0 0,0 0 1 0 0,1 0-1 0 0,2 1 0 0 0,0 1 1 0 0,1-1-1 0 0,2 1 1 0 0,-1 17-95 0 0,3-33 10 0 0,1 0 0 0 0,0 0 0 0 0,0 0 0 0 0,1 0 1 0 0,0 0-1 0 0,1 0 0 0 0,-1-1 0 0 0,1 1 1 0 0,1 0-1 0 0,0-1 0 0 0,0 0 0 0 0,0 1 0 0 0,1-1 1 0 0,0 0-1 0 0,0-1 0 0 0,1 1 0 0 0,0-1 1 0 0,0 0-1 0 0,0 0 0 0 0,1 0 0 0 0,0-1 0 0 0,0 0 1 0 0,0 0-1 0 0,3 1-10 0 0,4 1 235 0 0,1 0 0 0 0,0-1-1 0 0,0-1 1 0 0,0 0 0 0 0,1 0 0 0 0,0-2 0 0 0,-1 0-1 0 0,1-1 1 0 0,1 0 0 0 0,-1-1 0 0 0,0-1 0 0 0,0 0 0 0 0,0-1-1 0 0,0-1 1 0 0,0 0 0 0 0,13-4-235 0 0,-2-1 412 0 0,0-2 0 0 0,0 0 0 0 0,0-2 0 0 0,-1 0 0 0 0,-1-2 0 0 0,0-1 0 0 0,-1 0 0 0 0,18-16-412 0 0,-27 18 94 0 0,0 1-1 0 0,-1-1 1 0 0,-1-1-1 0 0,0 0 1 0 0,-1-1-1 0 0,0-1 1 0 0,-1 1-1 0 0,-1-2 1 0 0,0 1-1 0 0,5-13-93 0 0,-11 19-93 0 0,0 1 0 0 0,0-1-1 0 0,0 1 1 0 0,-2-1 0 0 0,1 0 0 0 0,-1 0-1 0 0,0 0 1 0 0,-1 0 0 0 0,0 0 0 0 0,0 0 0 0 0,-1 0-1 0 0,0 0 1 0 0,0 0 0 0 0,-1 1 0 0 0,-1-1-1 0 0,1 0 1 0 0,-1 1 0 0 0,-1 0 0 0 0,0-1 0 0 0,0 1-1 0 0,0 1 1 0 0,-1-1 93 0 0,-3-3-405 0 0,0 0 0 0 0,-1 1 0 0 0,0 0 0 0 0,-1 1-1 0 0,0 0 1 0 0,0 1 0 0 0,-1 0 0 0 0,0 0 0 0 0,0 1-1 0 0,-1 0 1 0 0,0 1 0 0 0,0 1 0 0 0,-1 0 0 0 0,1 0 0 0 0,-1 2-1 0 0,-5-2 406 0 0,-135-12-10331 0 0,115 17 2824 0 0</inkml:trace>
  <inkml:trace contextRef="#ctx0" brushRef="#br0" timeOffset="6630.011">1803 319 0 0 0,'0'0'543'0'0,"0"0"514"0"0,0 0 314 0 0,0 0 188 0 0,0 0 47 0 0,0 0-112 0 0,0 0-127 0 0,0 0-112 0 0,0 0-55 0 0,0 0-40 0 0,0 0-52 0 0,0 0-108 0 0,2-6-139 0 0,7-16-100 0 0,17 16 1977 0 0,197 29 1735 0 0,630 6-2661 0 0,-475-48-2330 0 0,-264-4-1292 0 0,-77 10-1820 0 0,-3-2-4421 0 0,-20 8-3009 0 0</inkml:trace>
</inkml:ink>
</file>

<file path=ppt/ink/ink6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6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6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6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6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6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6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6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6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6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02.77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46 972 0 0 0,'-15'22'0'0'0,"11"-15"0"0"0,3-6 0 0 0,1 1 0 0 0,-2-1 0 0 0,-8-2 837 0 0,1-1 8521 0 0,5 1-6698 0 0,3 1-1916 0 0,1 0-115 0 0,0 0-86 0 0,0 0-49 0 0,0 0-30 0 0,1-26 2602 0 0,55-154-708 0 0,44-23-834 0 0,-82 168-1390 0 0,1 1 0 0 0,2 2 0 0 0,2 0 1 0 0,1 1-1 0 0,1 1 0 0 0,1 1 0 0 0,2 1 0 0 0,12-8-134 0 0,-32 30 23 0 0,13-13 24 0 0,1 2 0 0 0,1 0 0 0 0,0 2 0 0 0,2 0 0 0 0,-1 2 0 0 0,2 0 0 0 0,17-5-47 0 0,121-37 74 0 0,-43 23-62 0 0,-85 28 35 0 0,-36 4-22 0 0,0 0 4 0 0,0 0 17 0 0,0 0 10 0 0,0 0 5 0 0,0 0-1 0 0,0 0 8 0 0,0 0-4 0 0,0 0-3 0 0,0 0 11 0 0,0 0-12 0 0,0 0-2 0 0,0 0 2 0 0,0 0-14 0 0,0 0-14 0 0,0 0 10 0 0,0 0-9 0 0,0 0-4 0 0,0 0 13 0 0,0 0-9 0 0,0 0-5 0 0,0 0 8 0 0,0 0-4 0 0,0 0-7 0 0,0 0 1 0 0,-28 0 204 0 0,13-2-219 0 0,1 1-1 0 0,0-2 0 0 0,0 0 1 0 0,0-1-1 0 0,0 0 0 0 0,0-1 0 0 0,1 0 1 0 0,0-2-1 0 0,0 1 0 0 0,-7-6-10 0 0,-62-17 12 0 0,80 30-23 0 0,1 0 0 0 0,-1 0 0 0 0,0 1-1 0 0,1-1 1 0 0,-1 0 0 0 0,1 0 0 0 0,0 1 0 0 0,-1-1-1 0 0,1 1 1 0 0,0 0 0 0 0,0-1 0 0 0,0 1 0 0 0,0 0-1 0 0,0-1 1 0 0,0 1 0 0 0,1 0 0 0 0,-1 0 0 0 0,0 0 0 0 0,1 0-1 0 0,0 0 1 0 0,-1 0 0 0 0,1 0 0 0 0,0 0 0 0 0,0 0-1 0 0,0-1 1 0 0,0 1 0 0 0,0 0 0 0 0,1 0 0 0 0,-1 0-1 0 0,1 0 1 0 0,-1 0 0 0 0,1 0 0 0 0,-1 0 0 0 0,1 0-1 0 0,1 1 12 0 0,-2 11-13 0 0,-7 312-497 0 0,9-214 422 0 0,-2-112 89 0 0,0 0 0 0 0,0 1 0 0 0,0-1-1 0 0,1 1 1 0 0,-1-1 0 0 0,0 1 0 0 0,0-1 0 0 0,1 1-1 0 0,-1-1 1 0 0,0 0 0 0 0,0 1 0 0 0,1-1 0 0 0,-1 0-1 0 0,0 1 1 0 0,1-1 0 0 0,-1 0 0 0 0,1 1-1 0 0,-1-1 1 0 0,0 0 0 0 0,1 0 0 0 0,-1 1 0 0 0,1-1-1 0 0,-1 0 1 0 0,1 0 0 0 0,-1 0 0 0 0,1 0 0 0 0,-1 0-1 0 0,0 0 1 0 0,1 1 0 0 0,-1-1 0 0 0,1 0-1 0 0,-1 0 1 0 0,1-1 0 0 0,-1 1 0 0 0,1 0 0 0 0,-1 0-1 0 0,1 0 1 0 0,-1 0 0 0 0,1 0 0 0 0,-1 0 0 0 0,1-1-1 0 0,-1 1 1 0 0,0 0 0 0 0,1 0 0 0 0,-1-1-1 0 0,1 1 1 0 0,-1 0 0 0 0,0 0 0 0 0,1-1 0 0 0,-1 1-1 0 0,0 0 1 0 0,1-1 0 0 0,-1 1 0 0 0,0-1 0 0 0,0 1-1 0 0,1-1 1 0 0,-1 1 0 0 0,0 0 0 0 0,0-1 0 0 0,0 1-1 0 0,1-1 1 0 0,-1 1-1 0 0,19-30 167 0 0,-19 29-164 0 0,72-123 348 0 0,80-107-351 0 0,-92 160 78 0 0,-32 42-3250 0 0,-24 36-8711 0 0,-2-3 1589 0 0</inkml:trace>
</inkml:ink>
</file>

<file path=ppt/ink/ink6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6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6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6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6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6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2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6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6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6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6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6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3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12.11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0 544 0 0 0,'0'0'168'0'0,"0"0"490"0"0,0 0 304 0 0,0 0 143 0 0,0 0-42 0 0,0 0-102 0 0,0 0-55 0 0,0 0-88 0 0,0 0-51 0 0,16-5-12 0 0,46-12 11 0 0,41-39 5394 0 0,-26-10-3705 0 0,78-122-1127 0 0,-151 183-1317 0 0,-1-1-1 0 0,1 0 1 0 0,-2 0 0 0 0,1 0-1 0 0,0 0 1 0 0,-1-1 0 0 0,-1 1-1 0 0,1-1 1 0 0,-1 1 0 0 0,0-1-1 0 0,0 0 1 0 0,-1-5-11 0 0,-1 10-57 0 0,0 0 0 0 0,0 0-1 0 0,0 1 1 0 0,-1-1 0 0 0,1 0 0 0 0,-1 1 0 0 0,1-1-1 0 0,-1 1 1 0 0,0 0 0 0 0,1 0 0 0 0,-1-1 0 0 0,0 1-1 0 0,0 0 1 0 0,0 1 0 0 0,0-1 0 0 0,0 0 0 0 0,0 0 0 0 0,0 1-1 0 0,0-1 1 0 0,0 1 0 0 0,0 0 0 0 0,0 0 0 0 0,-1 0-1 0 0,1 0 1 0 0,0 0 0 0 0,0 0 0 0 0,0 0 0 0 0,0 1-1 0 0,0-1 1 0 0,0 1 0 0 0,0-1 0 0 0,0 1 0 0 0,0 0-1 0 0,0 0 1 0 0,0 0 0 0 0,0 0 57 0 0,-3 1-42 0 0,-1 0 0 0 0,1 1-1 0 0,0-1 1 0 0,-1 1 0 0 0,2 0 0 0 0,-1 1 0 0 0,0-1-1 0 0,1 1 1 0 0,-1 0 0 0 0,1 0 0 0 0,0 0 0 0 0,0 1-1 0 0,1 0 1 0 0,-1-1 0 0 0,1 1 0 0 0,0 0 0 0 0,1 1 0 0 0,-1-1-1 0 0,1 0 1 0 0,0 1 0 0 0,0-1 0 0 0,1 1 0 0 0,-1 0-1 0 0,1 0 1 0 0,0-1 0 0 0,1 1 0 0 0,0 0 0 0 0,0 0-1 0 0,0 0 1 0 0,0 0 0 0 0,1-1 0 0 0,0 1 0 0 0,2 5 42 0 0,1 1 69 0 0,0-1 0 0 0,2 0 0 0 0,-1 0 1 0 0,1 0-1 0 0,1-1 0 0 0,-1 0 0 0 0,2 0 0 0 0,0-1 1 0 0,0 0-1 0 0,0 0 0 0 0,1-1 0 0 0,0 0 1 0 0,1 0-1 0 0,0-1 0 0 0,0-1 0 0 0,1 1 0 0 0,-1-2 1 0 0,1 1-1 0 0,1-2 0 0 0,-1 1 0 0 0,4-1-69 0 0,0-2 127 0 0,-7 0-39 0 0,0-1-1 0 0,0 0 1 0 0,-1 0-1 0 0,1-1 1 0 0,0 0-1 0 0,0 0 1 0 0,0-1-1 0 0,-1 0 1 0 0,1-1-1 0 0,0 1 1 0 0,-1-2-1 0 0,1 1 1 0 0,5-3-88 0 0,11-9 52 0 0,0-1 1 0 0,-1-2 0 0 0,-1 0 0 0 0,0-1-1 0 0,-1-1 1 0 0,-1-1 0 0 0,-2 0-1 0 0,1-2 1 0 0,-2 0 0 0 0,-1-1 0 0 0,6-13-53 0 0,-18 31-8 0 0,-1 0 1 0 0,0 0-1 0 0,0-1 1 0 0,0 1-1 0 0,-1-1 1 0 0,0 1-1 0 0,0-1 1 0 0,-1 0-1 0 0,1 0 1 0 0,-1 0-1 0 0,0 0 1 0 0,-1 0-1 0 0,1 0 1 0 0,-1 0-1 0 0,-1 0 1 0 0,1-2 7 0 0,-2 6-51 0 0,1 1 0 0 0,-1 0 1 0 0,0 0-1 0 0,1-1 0 0 0,-1 1 1 0 0,0 0-1 0 0,0 0 0 0 0,0 1 1 0 0,0-1-1 0 0,0 0 0 0 0,0 1 1 0 0,0-1-1 0 0,0 1 0 0 0,0-1 0 0 0,0 1 1 0 0,0 0-1 0 0,0 0 0 0 0,0 0 1 0 0,0 0-1 0 0,0 0 0 0 0,0 1 1 0 0,0-1-1 0 0,0 0 0 0 0,0 1 1 0 0,0 0-1 0 0,0-1 0 0 0,0 1 1 0 0,0 0-1 0 0,0 0 0 0 0,0 0 1 0 0,1 0-1 0 0,-1 1 0 0 0,0-1 1 0 0,1 0-1 0 0,-1 1 0 0 0,1-1 1 0 0,-1 2 50 0 0,-8 4-42 0 0,1 1 1 0 0,1 1 0 0 0,-1 0 0 0 0,1 0-1 0 0,1 0 1 0 0,0 1 0 0 0,0 0 0 0 0,1 1-1 0 0,-4 7 42 0 0,8-14 17 0 0,0 1 0 0 0,0 0 0 0 0,0-1 0 0 0,0 1 0 0 0,1 0 0 0 0,0 0 0 0 0,0 0 0 0 0,0 0 0 0 0,0 0-1 0 0,1 0 1 0 0,0 0 0 0 0,0 0 0 0 0,0 0 0 0 0,1 0 0 0 0,0 0 0 0 0,-1 0 0 0 0,2 0 0 0 0,-1-1 0 0 0,1 1 0 0 0,-1 0 0 0 0,1 0-1 0 0,1-1 1 0 0,-1 0 0 0 0,1 2-17 0 0,6 1 100 0 0,0 0-1 0 0,1 0 1 0 0,-1-1-1 0 0,1 0 1 0 0,1-1-1 0 0,-1 0 1 0 0,1 0-1 0 0,0-1 1 0 0,0-1-1 0 0,0 0 1 0 0,0 0 0 0 0,0-1-1 0 0,1-1 1 0 0,-1 0-1 0 0,1 0 1 0 0,-1-1-1 0 0,1-1 1 0 0,0 0-1 0 0,-1 0 1 0 0,0-1-1 0 0,1-1 1 0 0,-1 0-1 0 0,0 0 1 0 0,2-2-100 0 0,13-4 138 0 0,-1-2 1 0 0,0 0 0 0 0,0-2 0 0 0,-1-1-1 0 0,-1 0 1 0 0,-1-2 0 0 0,0-1-1 0 0,0-1 1 0 0,8-10-139 0 0,-22 21-5 0 0,0 0 1 0 0,0-1-1 0 0,-1 0 1 0 0,0 0-1 0 0,0-1 1 0 0,-1 0-1 0 0,0 0 1 0 0,-1 0-1 0 0,0-1 0 0 0,-1 1 1 0 0,1-1-1 0 0,-2 0 1 0 0,0-1-1 0 0,0 1 1 0 0,0-1-1 0 0,-2 1 0 0 0,1-1 1 0 0,-1 0-1 0 0,-1 1 5 0 0,0 8-29 0 0,0 0 0 0 0,0 1 0 0 0,-1-1 0 0 0,1 1 0 0 0,-1-1 0 0 0,1 0-1 0 0,-1 1 1 0 0,0-1 0 0 0,1 1 0 0 0,-1 0 0 0 0,0-1 0 0 0,0 1 0 0 0,0 0-1 0 0,0-1 1 0 0,0 1 0 0 0,0 0 0 0 0,-1 0 0 0 0,1 0 0 0 0,0 0 0 0 0,-1 0-1 0 0,1 0 1 0 0,0 0 0 0 0,-1 0 0 0 0,1 1 0 0 0,-1-1 0 0 0,1 1 0 0 0,-1-1-1 0 0,1 1 1 0 0,-1-1 0 0 0,0 1 0 0 0,1 0 0 0 0,-1 0 0 0 0,0 0 0 0 0,1 0-1 0 0,-1 0 1 0 0,0 0 0 0 0,1 0 0 0 0,-1 0 0 0 0,1 1 0 0 0,-1-1 0 0 0,0 1-1 0 0,1-1 1 0 0,-1 1 29 0 0,-62 40-1099 0 0,55-28 1102 0 0,0 1 0 0 0,1-1 0 0 0,1 2 0 0 0,0-1 1 0 0,1 1-1 0 0,0 0 0 0 0,2 0 0 0 0,-1 1 0 0 0,2 0 0 0 0,0-1 0 0 0,1 1 1 0 0,1 0-1 0 0,0 0 0 0 0,1 0 0 0 0,0 1 0 0 0,2-1 0 0 0,1 6-3 0 0,0-12 25 0 0,1-1 0 0 0,0 1 0 0 0,1-1 0 0 0,0 0-1 0 0,0 0 1 0 0,1-1 0 0 0,0 0 0 0 0,1 0 0 0 0,0 0-1 0 0,0-1 1 0 0,0 0 0 0 0,1 0 0 0 0,0-1 0 0 0,0 0 0 0 0,1 0-1 0 0,0-1 1 0 0,0 0 0 0 0,0-1 0 0 0,0 0 0 0 0,1 0 0 0 0,0-1-1 0 0,0 0 1 0 0,0-1 0 0 0,0 0 0 0 0,0 0 0 0 0,0-1-1 0 0,0-1 1 0 0,0 0 0 0 0,1 0 0 0 0,-1-1 0 0 0,5-1-25 0 0,8-5-1990 0 0,-9-4-4265 0 0,-5 4-2607 0 0</inkml:trace>
</inkml:ink>
</file>

<file path=ppt/ink/ink6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6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6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5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1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3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6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6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0 6617 0 0,'0'0'663'0'0,"0"0"-340"0"0,0 0-115 0 0,0 0 117 0 0,0 0 153 0 0,0 0 29 0 0,0 0-93 0 0,0 0-148 0 0,0 0-150 0 0,-16 32-127 0 0,-49 100-102 0 0,12-16-2820 0 0,45-98-1584 0 0,7-14 2174 0 0</inkml:trace>
</inkml:ink>
</file>

<file path=ppt/ink/ink6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1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6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2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4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5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5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6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7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6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5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08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6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88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7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7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6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7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17.5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518 405 2336 0 0,'0'0'1057'0'0,"0"0"-301"0"0,0 0-80 0 0,0 0 216 0 0,0 0 362 0 0,0 0 257 0 0,0 0-10 0 0,0 0-159 0 0,0 0-254 0 0,0 0-242 0 0,0 0-121 0 0,5-6-59 0 0,12-18-11 0 0,-15 5 3148 0 0,-28 11-3525 0 0,22 7-21 0 0,-19 0-233 0 0,0 1-1 0 0,0 1 1 0 0,0 2 0 0 0,0 0 0 0 0,1 1-1 0 0,0 1 1 0 0,0 1 0 0 0,0 1 0 0 0,0 1-1 0 0,1 1 1 0 0,-2 2-24 0 0,-49 16 123 0 0,-14 11 53 0 0,86-38-188 0 0,-1 0-1 0 0,0 1 1 0 0,1-1-1 0 0,-1 0 1 0 0,1 1-1 0 0,0-1 1 0 0,-1 0-1 0 0,1 1 1 0 0,-1-1-1 0 0,1 1 1 0 0,-1-1-1 0 0,1 1 1 0 0,0-1-1 0 0,-1 1 1 0 0,1-1 0 0 0,0 1-1 0 0,0-1 1 0 0,-1 1-1 0 0,1-1 1 0 0,0 1-1 0 0,0-1 1 0 0,0 1-1 0 0,0 0 1 0 0,-1-1-1 0 0,1 1 1 0 0,0-1-1 0 0,0 1 1 0 0,0 0-1 0 0,0-1 1 0 0,1 1 0 0 0,-1-1-1 0 0,0 1 1 0 0,0 0-1 0 0,0-1 1 0 0,0 1-1 0 0,1-1 1 0 0,-1 1-1 0 0,0-1 1 0 0,0 1-1 0 0,1-1 1 0 0,-1 1-1 0 0,0-1 1 0 0,1 1-1 0 0,-1-1 1 0 0,1 1 0 0 0,-1-1-1 0 0,1 0 1 0 0,-1 1-1 0 0,1-1 1 0 0,-1 0-1 0 0,1 1 1 0 0,-1-1-1 0 0,1 0 1 0 0,-1 0-1 0 0,1 1 1 0 0,-1-1-1 0 0,1 0 1 0 0,-1 0-1 0 0,1 0 1 0 0,0 0 0 0 0,-1 0-1 0 0,1 0 13 0 0,37 17-19 0 0,159 32 159 0 0,-196-49-137 0 0,0 0 0 0 0,1 0 0 0 0,-1 1 0 0 0,0-1 1 0 0,0 1-1 0 0,0-1 0 0 0,1 0 0 0 0,-1 1 0 0 0,0 0 0 0 0,0-1 1 0 0,0 1-1 0 0,0 0 0 0 0,0 0 0 0 0,0-1 0 0 0,0 1 0 0 0,0 0 0 0 0,0 0 1 0 0,0 0-1 0 0,-1 0 0 0 0,1 0 0 0 0,0 0 0 0 0,-1 0 0 0 0,1 1 1 0 0,-1-1-1 0 0,1 0 0 0 0,-1 0 0 0 0,1 0 0 0 0,-1 1 0 0 0,0-1 0 0 0,0 0 1 0 0,1 0-1 0 0,-1 1 0 0 0,0-1 0 0 0,0 0 0 0 0,0 0 0 0 0,-1 1 1 0 0,1-1-1 0 0,0 0 0 0 0,0 0 0 0 0,-1 1 0 0 0,1-1 0 0 0,0 0 0 0 0,-1 0 1 0 0,1 0-1 0 0,-1 1 0 0 0,0-1 0 0 0,1 0 0 0 0,-1 0-3 0 0,-45 55 189 0 0,37-47-180 0 0,-106 93 45 0 0,-44 52 40 0 0,157-152-95 0 0,0 0-1 0 0,1 1 0 0 0,-1-1 1 0 0,1 0-1 0 0,-1 1 0 0 0,1-1 1 0 0,0 1-1 0 0,0 0 0 0 0,0-1 1 0 0,0 1-1 0 0,1 0 0 0 0,-1-1 1 0 0,1 1-1 0 0,0 0 0 0 0,-1 0 1 0 0,1 0-1 0 0,0-1 0 0 0,1 1 1 0 0,-1 0-1 0 0,0 0 0 0 0,1-1 1 0 0,0 1-1 0 0,-1 0 0 0 0,1 0 1 0 0,0-1-1 0 0,1 1 0 0 0,-1-1 1 0 0,0 1-1 0 0,1-1 0 0 0,-1 0 1 0 0,1 1-1 0 0,0-1 0 0 0,0 0 1 0 0,0 0-1 0 0,0 0 0 0 0,0 0 1 0 0,0-1-1 0 0,0 1 0 0 0,0 0 1 0 0,1-1-1 0 0,-1 0 0 0 0,1 1 1 0 0,-1-1-1 0 0,1 0 0 0 0,0 0 1 0 0,-1-1-1 0 0,1 1 0 0 0,2 0 2 0 0,11 3 15 0 0,-1 0 0 0 0,1-1 0 0 0,0 0 0 0 0,-1-2 0 0 0,1 0-1 0 0,0 0 1 0 0,0-2 0 0 0,0 0 0 0 0,0 0 0 0 0,0-2 0 0 0,-1 0-1 0 0,1-1 1 0 0,-1 0 0 0 0,0-1 0 0 0,9-5-15 0 0,18-26-2895 0 0,-21 5-5350 0 0,-19 28 6726 0 0,2-8-5189 0 0</inkml:trace>
  <inkml:trace contextRef="#ctx0" brushRef="#br0" timeOffset="445.649">286 0 5353 0 0,'0'0'1412'0'0,"0"0"-1041"0"0,0 0-355 0 0,0 0 168 0 0,0 0 430 0 0,0 0 453 0 0,0 0 237 0 0,0 0 3 0 0,0 0-163 0 0,0 0-209 0 0,0 0-147 0 0,0 0-70 0 0,0 0-9 0 0,-4 21-10 0 0,-15 63-38 0 0,9 106 1881 0 0,-43 224-1417 0 0,30-286-1069 0 0,7 0 0 0 0,0 108-56 0 0,15-177 7 0 0,-2 1 0 0 0,-3-1 1 0 0,-2 0-1 0 0,-10 28-7 0 0,9-59 78 0 0,5-26-1813 0 0,3-18-3866 0 0,1 2-3145 0 0,0 10 3660 0 0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04.1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0 537 5809 0 0,'0'0'1334'0'0,"0"0"-289"0"0,0 0-139 0 0,0 0 49 0 0,0 0 105 0 0,0 0 8 0 0,0 0-126 0 0,0 0-151 0 0,0 0-98 0 0,0 0-90 0 0,0 0-84 0 0,0 0-87 0 0,0 0-84 0 0,11 38-65 0 0,33 119-53 0 0,-12 5 141 0 0,-25-121-348 0 0,-3-15-9 0 0,0 0 0 0 0,2 0 0 0 0,0-1 0 0 0,2 1 0 0 0,1-2 0 0 0,1 1 0 0 0,1-1 0 0 0,2 1-14 0 0,-13-24 22 0 0,0-1 0 0 0,1 1 0 0 0,-1 0 0 0 0,1 0 1 0 0,-1-1-1 0 0,1 1 0 0 0,-1 0 0 0 0,1-1 0 0 0,-1 1 0 0 0,1-1 1 0 0,0 1-1 0 0,-1-1 0 0 0,1 1 0 0 0,0-1 0 0 0,-1 1 0 0 0,1-1 1 0 0,0 1-1 0 0,0-1 0 0 0,-1 0 0 0 0,1 0 0 0 0,0 1 0 0 0,0-1 1 0 0,0 0-1 0 0,0 0 0 0 0,-1 0 0 0 0,1 0 0 0 0,0 0 0 0 0,0 0 1 0 0,0 0-1 0 0,0 0 0 0 0,-1 0 0 0 0,1 0 0 0 0,0 0 0 0 0,0-1 1 0 0,0 1-1 0 0,0 0 0 0 0,-1-1 0 0 0,1 1 0 0 0,0 0 0 0 0,-1-1 1 0 0,1 1-1 0 0,0-1 0 0 0,0 1 0 0 0,-1-1 0 0 0,1 0 0 0 0,-1 1 1 0 0,1-1-1 0 0,-1 0 0 0 0,1 1 0 0 0,-1-1-22 0 0,25-40 1542 0 0,-22 35-1424 0 0,64-137 817 0 0,-7-3-1 0 0,13-60-934 0 0,-43 77-1046 0 0,-30 128-266 0 0,0 2-3564 0 0,0 8-552 0 0,0-4-2327 0 0</inkml:trace>
  <inkml:trace contextRef="#ctx0" brushRef="#br0" timeOffset="579.168">634 938 0 0 0,'0'0'1748'0'0,"0"0"91"0"0,0 0 69 0 0,0 0 17 0 0,0 0-74 0 0,0 0-160 0 0,0 0-226 0 0,0 0-234 0 0,0 0-203 0 0,0 0-180 0 0,0 0-169 0 0,31-12-134 0 0,98-43-86 0 0,-76 17 145 0 0,-48 29-462 0 0,1 1-92 0 0,-1-1 1 0 0,0 1 0 0 0,0-1 0 0 0,-1 0 0 0 0,0 0 0 0 0,0 0-1 0 0,-1-1 1 0 0,-1 1 0 0 0,0-1 0 0 0,0 1 0 0 0,0-1 0 0 0,-1 0-1 0 0,-1 0 1 0 0,0 0 0 0 0,0 0 0 0 0,-2-6-51 0 0,0 13-207 0 0,0 0 0 0 0,-1 0-1 0 0,1 0 1 0 0,-1 0 0 0 0,0 0 0 0 0,0 1 0 0 0,0-1 0 0 0,0 1-1 0 0,-1 0 1 0 0,1-1 0 0 0,-1 2 0 0 0,1-1 0 0 0,-1 0 0 0 0,0 1-1 0 0,1 0 1 0 0,-1 0 0 0 0,0 0 0 0 0,0 0 0 0 0,0 0-1 0 0,0 1 1 0 0,0 0 0 0 0,0 0 0 0 0,0 0 0 0 0,0 0 0 0 0,0 0-1 0 0,0 1 1 0 0,0 0 0 0 0,1 0 0 0 0,-1 0 0 0 0,0 0 0 0 0,0 1-1 0 0,1-1 1 0 0,-1 1 0 0 0,1 0 0 0 0,-1 0 0 0 0,1 0-1 0 0,0 1 1 0 0,0-1 0 0 0,0 1 0 0 0,0 0 207 0 0,-9 6-499 0 0,0 1 0 0 0,1 0 0 0 0,1 1 0 0 0,0 0 0 0 0,0 1 0 0 0,1 0 0 0 0,1 0 0 0 0,-5 9 499 0 0,5-5-174 0 0,0 1 1 0 0,1 0-1 0 0,0 1 0 0 0,2-1 0 0 0,0 1 1 0 0,1 0-1 0 0,0 0 0 0 0,2 1 0 0 0,0-1 1 0 0,1 13 173 0 0,1-25 126 0 0,1 1 1 0 0,-1 0 0 0 0,1-1 0 0 0,1 1 0 0 0,-1-1-1 0 0,1 0 1 0 0,0 1 0 0 0,1-1 0 0 0,-1 0-1 0 0,1 0 1 0 0,1-1 0 0 0,-1 1 0 0 0,1-1-1 0 0,0 1 1 0 0,0-1 0 0 0,0 0 0 0 0,1 0 0 0 0,-1-1-1 0 0,1 0 1 0 0,1 1 0 0 0,-1-2 0 0 0,0 1-1 0 0,1-1 1 0 0,0 1 0 0 0,0-2 0 0 0,0 1 0 0 0,0-1-1 0 0,0 1 1 0 0,1-2 0 0 0,-1 1 0 0 0,0-1-1 0 0,1 0 1 0 0,-1 0 0 0 0,1-1-127 0 0,8 1 513 0 0,1 0-1 0 0,-1-1 1 0 0,1-1 0 0 0,-1-1-1 0 0,0 0 1 0 0,0-1 0 0 0,0-1-1 0 0,0 0 1 0 0,0-1 0 0 0,-1 0-1 0 0,0-1 1 0 0,0-1 0 0 0,0 0-1 0 0,-1-1 1 0 0,0-1 0 0 0,-1 0-1 0 0,4-3-512 0 0,25-23 554 0 0,-2-2-1 0 0,-1-1 1 0 0,-2-2-1 0 0,8-14-553 0 0,-8 9 24 0 0,-1-1-1 0 0,-3-2 1 0 0,-2-1-1 0 0,-1-2 1 0 0,-3-1 0 0 0,5-19-24 0 0,-18 35-866 0 0,-1-1 1 0 0,-2 0 0 0 0,-2 0 0 0 0,-2-1 0 0 0,-1 0 0 0 0,0-16 865 0 0,-4 31-911 0 0,1 17 695 0 0,-1-1-1 0 0,0 0 0 0 0,0 0 1 0 0,0 0-1 0 0,-1 0 1 0 0,0 1-1 0 0,0-1 1 0 0,-1 0-1 0 0,0 0 0 0 0,0 0 1 0 0,-1 0-1 0 0,0 1 1 0 0,0-1-1 0 0,0 1 1 0 0,-1-1-1 0 0,0 1 0 0 0,0 0 1 0 0,0 0-1 0 0,-1 0 1 0 0,0 1-1 0 0,0-1 1 0 0,-1 1-1 0 0,0-1 217 0 0,1 5 28 0 0,0-1 1 0 0,1 1-1 0 0,-1 0 1 0 0,0 0-1 0 0,0 0 1 0 0,1 1-1 0 0,-1 0 0 0 0,0-1 1 0 0,0 1-1 0 0,0 0 1 0 0,0 1-1 0 0,0-1 1 0 0,1 1-1 0 0,-1 0 1 0 0,0 0-1 0 0,0 0 0 0 0,1 0 1 0 0,-1 1-1 0 0,1-1 1 0 0,-1 1-1 0 0,1 0 1 0 0,-1 0-1 0 0,1 0 1 0 0,0 0-1 0 0,0 1 0 0 0,0 0 1 0 0,0 0-29 0 0,-72 80 1171 0 0,52-49-824 0 0,1 1 1 0 0,2 1-1 0 0,2 2 0 0 0,1-1 1 0 0,2 2-1 0 0,2 0 1 0 0,1 1-1 0 0,2 0 0 0 0,2 0 1 0 0,2 1-1 0 0,1 0 0 0 0,2 0 1 0 0,3 1-1 0 0,0-1 0 0 0,5 17-347 0 0,-1-40 69 0 0,0-1-1 0 0,2 1 0 0 0,0-1 1 0 0,1 0-1 0 0,0-1 0 0 0,2 0 0 0 0,0 0 1 0 0,1 0-1 0 0,0-1 0 0 0,1-1 0 0 0,1 0 1 0 0,0-1-1 0 0,1 0 0 0 0,0 0 0 0 0,1-2 1 0 0,5 3-69 0 0,26 5-1131 0 0,-13-18-4013 0 0,-19-2 1106 0 0,-5 1-2949 0 0</inkml:trace>
  <inkml:trace contextRef="#ctx0" brushRef="#br0" timeOffset="929.949">1733 574 6209 0 0,'0'0'2199'0'0,"0"0"-382"0"0,0 0-219 0 0,0 0-168 0 0,0 0-204 0 0,0 0-320 0 0,0 0-293 0 0,0 0-194 0 0,0 0-148 0 0,0 0-89 0 0,-26 34-78 0 0,-82 107-78 0 0,50-42-173 0 0,54-86 99 0 0,-2 5-162 0 0,0 1 1 0 0,2-1-1 0 0,0 1 1 0 0,1 0-1 0 0,1 0 1 0 0,1 0-1 0 0,1 0 1 0 0,0 1-1 0 0,2 4 210 0 0,-1-19-12 0 0,0 0-1 0 0,1 0 1 0 0,-1-1-1 0 0,1 1 1 0 0,0 0-1 0 0,0-1 1 0 0,0 1-1 0 0,1-1 0 0 0,-1 0 1 0 0,1 0-1 0 0,0 0 1 0 0,1 0-1 0 0,-1 0 1 0 0,1-1-1 0 0,-1 1 1 0 0,1-1-1 0 0,0 0 1 0 0,0 0-1 0 0,1 0 1 0 0,-1-1-1 0 0,0 0 1 0 0,1 0-1 0 0,0 0 1 0 0,-1 0-1 0 0,1-1 1 0 0,0 1-1 0 0,0-1 1 0 0,5 0 12 0 0,-1 1 132 0 0,0-1 0 0 0,1-1 0 0 0,-1 0 1 0 0,1 0-1 0 0,-1 0 0 0 0,1-1 1 0 0,-1-1-1 0 0,0 0 0 0 0,0 0 1 0 0,1-1-1 0 0,-2 0 0 0 0,1 0 1 0 0,0-1-1 0 0,7-4-132 0 0,-5-1 146 0 0,-1 1 1 0 0,1-1-1 0 0,-2-1 1 0 0,1 0-1 0 0,-1 0 1 0 0,-1-1-1 0 0,0 0 0 0 0,0 0 1 0 0,-1-1-1 0 0,-1 0 1 0 0,0 0-1 0 0,-1-1 1 0 0,0 0-1 0 0,-1 0 1 0 0,0 0-1 0 0,-1 0 0 0 0,0-1 1 0 0,-1 1-1 0 0,-1-1 1 0 0,0 1-1 0 0,-1-11-146 0 0,-17-103-1389 0 0,-16 47-3128 0 0,-12 16-4587 0 0,29 47 4618 0 0</inkml:trace>
  <inkml:trace contextRef="#ctx0" brushRef="#br0" timeOffset="1743.232">2202 633 0 0 0,'0'0'152'0'0,"0"0"355"0"0,0 0 128 0 0,0 0 153 0 0,0 0 167 0 0,0 0 38 0 0,0 0-61 0 0,0 0-123 0 0,-31 9-121 0 0,-94 30-35 0 0,68-10 864 0 0,52-24-1310 0 0,0 1 0 0 0,1 0 0 0 0,0 0 1 0 0,0 0-1 0 0,0 0 0 0 0,1 0 0 0 0,0 1 1 0 0,0-1-1 0 0,1 1 0 0 0,0 0 0 0 0,0 0 1 0 0,0 0-1 0 0,1 0 0 0 0,0 0 0 0 0,1 0 1 0 0,-1 1-1 0 0,1-1 0 0 0,1 0 0 0 0,-1 0 1 0 0,1 0-1 0 0,1 0 0 0 0,-1 0 1 0 0,1 0-1 0 0,0 0 0 0 0,1 0 0 0 0,-1-1 1 0 0,1 1-1 0 0,1-1 0 0 0,2 4-207 0 0,-2 1 64 0 0,2-1-1 0 0,-1 0 0 0 0,1 0 1 0 0,1-1-1 0 0,-1 1 1 0 0,2-1-1 0 0,-1-1 0 0 0,1 0 1 0 0,1 0-1 0 0,-1 0 1 0 0,1-1-1 0 0,1 0 1 0 0,-1-1-1 0 0,1 0 0 0 0,0 0 1 0 0,0-1-1 0 0,1-1 1 0 0,0 0-1 0 0,0 0 0 0 0,4 0-63 0 0,94 4 1625 0 0,-66-49-1663 0 0,-8-10-2327 0 0,-14 15-3344 0 0,-13 21 1233 0 0,-1 7-468 0 0</inkml:trace>
  <inkml:trace contextRef="#ctx0" brushRef="#br0" timeOffset="1988.966">2583 832 1968 0 0,'0'0'2358'0'0,"0"0"-605"0"0,0 0-356 0 0,0 0-119 0 0,0 0-106 0 0,-4 31-176 0 0,-12 97-266 0 0,12-30 85 0 0,9-67-2231 0 0,5-25-8624 0 0,-10-6 9029 0 0</inkml:trace>
  <inkml:trace contextRef="#ctx0" brushRef="#br0" timeOffset="2231.696">2524 364 10306 0 0,'0'0'752'0'0,"0"0"-392"0"0,0 0-360 0 0,0 0-160 0 0,0 0-496 0 0,0 0-1248 0 0,0 0-1129 0 0,0 0-2632 0 0</inkml:trace>
  <inkml:trace contextRef="#ctx0" brushRef="#br0" timeOffset="2470.156">3014 103 6345 0 0,'0'0'3114'0'0,"0"0"-1723"0"0,0 0-660 0 0,0 0-1 0 0,0 0 103 0 0,0 0 57 0 0,0 0-87 0 0,0 0-158 0 0,0 0-101 0 0,0 0-30 0 0,0 0-41 0 0,0 0-41 0 0,0 0-37 0 0,3 24-23 0 0,8 79-11 0 0,-16 134 1021 0 0,-6 271-1727 0 0,11-506 212 0 0,-12 77-807 0 0,-2-58-2177 0 0,-7-8-4125 0 0,16-11 2886 0 0,2-1 534 0 0</inkml:trace>
  <inkml:trace contextRef="#ctx0" brushRef="#br0" timeOffset="2630.294">2688 688 5305 0 0,'0'0'2474'0'0,"0"0"-996"0"0,0 0-274 0 0,0 0 24 0 0,0 0-48 0 0,0 0-121 0 0,0 0-148 0 0,32 0-135 0 0,100 1-154 0 0,38 2 579 0 0,-41 0-2441 0 0,-39-3-4105 0 0,-67 0 936 0 0,-10 0-2035 0 0</inkml:trace>
  <inkml:trace contextRef="#ctx0" brushRef="#br0" timeOffset="3416.094">3349 721 4097 0 0,'0'0'1244'0'0,"0"0"-498"0"0,0 0-250 0 0,0 0-20 0 0,0 0-36 0 0,0 0-97 0 0,-12 32-175 0 0,-36 99-162 0 0,37-70-31 0 0,14-54 28 0 0,-1-4 110 0 0,-1 0 0 0 0,1 0 0 0 0,0 0 1 0 0,-1 0-1 0 0,1 0 0 0 0,0 0 0 0 0,1 0 0 0 0,-1-1 1 0 0,1 1-1 0 0,-1-1 0 0 0,1 0 0 0 0,-1 1 0 0 0,1-1 1 0 0,0-1-1 0 0,0 1 0 0 0,0 0 0 0 0,1-1 1 0 0,-1 1-1 0 0,0-1 0 0 0,0 0 0 0 0,1 0 0 0 0,-1 0 1 0 0,1-1-1 0 0,-1 1 0 0 0,0-1 0 0 0,1 0 0 0 0,-1 0 1 0 0,1 0-1 0 0,-1 0 0 0 0,1-1 0 0 0,-1 1 1 0 0,1-1-1 0 0,-1 0 0 0 0,0 0 0 0 0,1 0 0 0 0,-1 0 1 0 0,0-1-1 0 0,0 0 0 0 0,0 1 0 0 0,0-1 0 0 0,0 0 1 0 0,0 0-1 0 0,-1 0 0 0 0,1-1 0 0 0,0 1 0 0 0,0-2-113 0 0,25-19 1131 0 0,-1-2-1 0 0,0-1 0 0 0,-2-1 0 0 0,-2-2 0 0 0,15-21-1130 0 0,43-27 460 0 0,-40 54-603 0 0,-40 23 49 0 0,-1 0-42 0 0,0 0-14 0 0,0 0 4 0 0,0 0 6 0 0,5 85 4725 0 0,0-18-4588 0 0,2-1 1 0 0,3 0-1 0 0,3 0 1 0 0,3-2-1 0 0,10 24 3 0 0,38 173-6 0 0,-60-236 12 0 0,-1 1-1 0 0,-1-1 1 0 0,-1 1-1 0 0,-2 0 1 0 0,0 0 0 0 0,-2-1-1 0 0,-1 1 1 0 0,0-1-1 0 0,-9 24-5 0 0,9-36 1 0 0,-1 0 1 0 0,0-1-1 0 0,-1 0 0 0 0,-1 0 0 0 0,1 0 0 0 0,-2-1 0 0 0,0 0 0 0 0,0 0 0 0 0,-1-1 0 0 0,0 0 0 0 0,0-1 0 0 0,-1 0 0 0 0,-1 0 0 0 0,0-1 0 0 0,0 0 0 0 0,0-1 0 0 0,-1 0 1 0 0,0-1-1 0 0,-10 3-1 0 0,9-4-7 0 0,0 0 0 0 0,0-2 0 0 0,-1 1 0 0 0,1-2 0 0 0,-1 0 1 0 0,0 0-1 0 0,0-2 0 0 0,-5 1 7 0 0,14-1-11 0 0,1-1 0 0 0,0 1 1 0 0,-1 0-1 0 0,1-1 0 0 0,0 0 0 0 0,0 0 1 0 0,0 0-1 0 0,-1-1 0 0 0,1 0 0 0 0,1 1 0 0 0,-1-1 1 0 0,0-1-1 0 0,0 1 0 0 0,1 0 0 0 0,-1-1 1 0 0,1 0-1 0 0,0 0 0 0 0,0 0 0 0 0,0 0 1 0 0,0 0-1 0 0,0-1 0 0 0,1 1 0 0 0,-1-1 1 0 0,1 0-1 0 0,0 1 0 0 0,0-1 0 0 0,1 0 1 0 0,-1-1 10 0 0,0-4-22 0 0,0 0 0 0 0,0 0 1 0 0,1 0-1 0 0,0 0 1 0 0,1 0-1 0 0,0 0 0 0 0,1 0 1 0 0,-1 0-1 0 0,2 0 1 0 0,-1 0-1 0 0,1 0 0 0 0,1 0 1 0 0,0 0-1 0 0,0 1 1 0 0,0-1-1 0 0,1 1 0 0 0,1 0 1 0 0,-1 0-1 0 0,5-5 22 0 0,117-134-271 0 0,-121 143 258 0 0,41-40-266 0 0,2 2 0 0 0,1 2 0 0 0,3 2 0 0 0,1 3 0 0 0,2 2 0 0 0,20-8 279 0 0,-27 18-1453 0 0,1 2 1 0 0,1 3-1 0 0,1 1 0 0 0,43-7 1453 0 0,-88 23-542 0 0,38-5-7343 0 0,-29 6 1708 0 0</inkml:trace>
  <inkml:trace contextRef="#ctx0" brushRef="#br0" timeOffset="4344.956">2196 625 0 0 0,'0'0'316'0'0,"0"0"375"0"0,0 0-27 0 0,0 0-163 0 0,0 0-190 0 0,0 0-131 0 0,0 0-66 0 0,0 0-37 0 0,0 0 30 0 0,0 0 85 0 0,-5 0 104 0 0,-23 0 836 0 0,3 0 4901 0 0,1 15-2653 0 0,-38 23-1280 0 0,-1 35-3444 0 0,62-64-47 0 0,1-3-7903 0 0,0-3 5229 0 0</inkml:trace>
  <inkml:trace contextRef="#ctx0" brushRef="#br0" timeOffset="5395.472">4474 585 0 0 0,'0'0'1182'0'0,"0"0"459"0"0,0 0 216 0 0,0 0 67 0 0,0 0-69 0 0,0 0-164 0 0,0 0-171 0 0,0 0-170 0 0,-1-4-179 0 0,0-10-167 0 0,1 10-158 0 0,0 4-194 0 0,249-15 3362 0 0,30-44-3100 0 0,-154 22-1404 0 0,-127 36-7099 0 0,-16 5-1459 0 0,11 1 4554 0 0</inkml:trace>
  <inkml:trace contextRef="#ctx0" brushRef="#br0" timeOffset="5684.252">4459 835 1600 0 0,'0'0'1185'0'0,"0"0"188"0"0,0 0 326 0 0,0 0 260 0 0,0 0 31 0 0,0 0-220 0 0,0 0-297 0 0,0 0-283 0 0,32-5-212 0 0,101-18-134 0 0,44 0 1495 0 0,-114 21-2036 0 0,-33 1-440 0 0,-1 0 0 0 0,0-2 0 0 0,0-1 0 0 0,0-1 1 0 0,11-5 136 0 0,35-19-4937 0 0,-29 4-6721 0 0,-42 24 10234 0 0</inkml:trace>
  <inkml:trace contextRef="#ctx0" brushRef="#br0" timeOffset="5998.361">4442 1152 9218 0 0,'0'0'1215'0'0,"0"0"-451"0"0,0 0-158 0 0,0 0 280 0 0,0 0 300 0 0,0 0 81 0 0,0 0-182 0 0,0 0-258 0 0,0 0-188 0 0,0 0-128 0 0,0 0-60 0 0,0 0-41 0 0,34-1-50 0 0,103-2-34 0 0,19-19 394 0 0,-31-11-2454 0 0,-84 21-1781 0 0,-1-1-3569 0 0,-24 9-1054 0 0</inkml:trace>
  <inkml:trace contextRef="#ctx0" brushRef="#br0" timeOffset="7200.257">5352 1222 0 0 0,'0'0'705'0'0,"0"0"298"0"0,0 0 375 0 0,0 0 277 0 0,0 0 164 0 0,0 0 36 0 0,0 0-93 0 0,0 0-158 0 0,0 0-214 0 0,32-6-233 0 0,104-22-212 0 0,-40-12 440 0 0,-55 17-988 0 0,0-2-1 0 0,-2-1 0 0 0,-1-3 0 0 0,-2 0 1 0 0,-1-3-1 0 0,-1 0 0 0 0,2-7-396 0 0,-10 11 83 0 0,-13 16-120 0 0,0 0 0 0 0,-1-2-1 0 0,0 1 1 0 0,-1-1 0 0 0,0-1-1 0 0,-1 0 1 0 0,-1-1 0 0 0,-1 1 0 0 0,0-2-1 0 0,-1 1 1 0 0,0-1 0 0 0,-2 0 0 0 0,0 0-1 0 0,-1-1 1 0 0,2-14 37 0 0,-6 31-98 0 0,0-1 0 0 0,-1 0 0 0 0,1 0 0 0 0,0 1-1 0 0,0-1 1 0 0,-1 0 0 0 0,1 1 0 0 0,-1-1 0 0 0,0 0 0 0 0,1 1 0 0 0,-1-1 0 0 0,0 1-1 0 0,0-1 1 0 0,0 1 0 0 0,0-1 0 0 0,0 1 0 0 0,0 0 0 0 0,0 0 0 0 0,-1-1-1 0 0,1 1 1 0 0,0 0 0 0 0,-1 0 0 0 0,1 0 0 0 0,-1 0 0 0 0,1 0 0 0 0,-1 1 0 0 0,1-1-1 0 0,-1 0 1 0 0,0 1 0 0 0,1-1 0 0 0,-1 1 0 0 0,0 0 0 0 0,0-1 0 0 0,1 1 0 0 0,-1 0-1 0 0,0 0 1 0 0,0 0 0 0 0,1 0 0 0 0,-2 1 98 0 0,-69 17-3856 0 0,53-5 3732 0 0,1 0 0 0 0,0 1-1 0 0,0 1 1 0 0,2 0 0 0 0,0 1 0 0 0,0 1 0 0 0,2 1-1 0 0,0 0 1 0 0,1 0 0 0 0,1 2 0 0 0,1-1 0 0 0,0 2-1 0 0,2-1 1 0 0,0 1 0 0 0,-4 20 124 0 0,10-35 58 0 0,1 1 1 0 0,0 0-1 0 0,0 0 1 0 0,1 0-1 0 0,0 0 1 0 0,0 0-1 0 0,1 0 0 0 0,0 0 1 0 0,0 0-1 0 0,0 1 1 0 0,1-1-1 0 0,0 0 1 0 0,1 0-1 0 0,-1 0 0 0 0,1 0 1 0 0,1-1-1 0 0,-1 1 1 0 0,1-1-1 0 0,1 1 0 0 0,-1-1 1 0 0,1 0-1 0 0,0 0 1 0 0,0 0-1 0 0,0-1 1 0 0,1 1-1 0 0,5 3-58 0 0,4 1 286 0 0,0-2 1 0 0,1 0-1 0 0,0 0 1 0 0,0-2-1 0 0,1 0 1 0 0,0 0-1 0 0,0-2 0 0 0,0 0 1 0 0,0-1-1 0 0,1 0 1 0 0,-1-2-1 0 0,1 0 0 0 0,0 0 1 0 0,-1-2-1 0 0,1 0 1 0 0,0-1-1 0 0,4-1-286 0 0,11-3 489 0 0,0-2 0 0 0,-1-1 0 0 0,0-1 0 0 0,-1-2 0 0 0,0-1 0 0 0,-1-1 0 0 0,0-1 0 0 0,13-11-489 0 0,10-13 443 0 0,-2-2 1 0 0,-1-2-1 0 0,27-33-443 0 0,-69 69 9 0 0,3-2-66 0 0,0 0 1 0 0,0-1 0 0 0,-1-1-1 0 0,-1 1 1 0 0,1-1 0 0 0,-2-1-1 0 0,0 0 1 0 0,0 0 0 0 0,-1 0-1 0 0,0-1 1 0 0,-1 1 0 0 0,-1-2-1 0 0,0 1 1 0 0,-1 0 0 0 0,0-1-1 0 0,-1 1 1 0 0,0-9 56 0 0,-2 20-61 0 0,0 0 1 0 0,0 1-1 0 0,0-1 0 0 0,0 1 1 0 0,-1-1-1 0 0,1 0 1 0 0,-1 1-1 0 0,1-1 0 0 0,-1 1 1 0 0,1-1-1 0 0,-1 1 0 0 0,0 0 1 0 0,0-1-1 0 0,0 1 0 0 0,0 0 1 0 0,0-1-1 0 0,0 1 1 0 0,0 0-1 0 0,0 0 0 0 0,0 0 1 0 0,0 0-1 0 0,-1 0 0 0 0,1 0 1 0 0,-1 0-1 0 0,1 0 1 0 0,0 1-1 0 0,-1-1 0 0 0,1 0 1 0 0,-1 1-1 0 0,1 0 0 0 0,-1-1 1 0 0,0 1-1 0 0,1 0 0 0 0,-1-1 1 0 0,1 1-1 0 0,-1 0 1 0 0,0 0-1 0 0,1 0 0 0 0,-1 1 1 0 0,-1-1 60 0 0,-62 19-2300 0 0,48-8 2141 0 0,0 1 0 0 0,1 1 0 0 0,0 1 0 0 0,1 0 0 0 0,0 1 0 0 0,2 1 0 0 0,-1 0 0 0 0,2 1 0 0 0,0 0 0 0 0,2 1 0 0 0,-1 0 1 0 0,2 1-1 0 0,1 0 0 0 0,0 0 0 0 0,1 1 0 0 0,-3 19 159 0 0,8-30-12 0 0,1 0 0 0 0,0 1 0 0 0,0-1 0 0 0,1 1 1 0 0,1-1-1 0 0,-1 1 0 0 0,2-1 0 0 0,-1 1 0 0 0,1-1 0 0 0,1 0 1 0 0,0 0-1 0 0,0 0 0 0 0,0 0 0 0 0,1 0 0 0 0,1-1 1 0 0,0 0-1 0 0,0 0 0 0 0,0 0 0 0 0,1 0 0 0 0,0-1 0 0 0,0 0 1 0 0,1 0-1 0 0,0-1 0 0 0,0 0 0 0 0,1 0 0 0 0,0 0 0 0 0,0-1 1 0 0,0 0-1 0 0,0-1 0 0 0,3 1 12 0 0,4 2 328 0 0,-1-1-1 0 0,1-1 1 0 0,0 0 0 0 0,1-1-1 0 0,-1-1 1 0 0,1 0 0 0 0,0-1-1 0 0,-1-1 1 0 0,1 0-1 0 0,0-1 1 0 0,0-1 0 0 0,-1-1-1 0 0,1 0 1 0 0,0-1 0 0 0,-1 0-1 0 0,0-1 1 0 0,0-1 0 0 0,0-1-1 0 0,3-1-327 0 0,15-9 229 0 0,-1-1 0 0 0,0-2 0 0 0,-1 0 0 0 0,-1-3 0 0 0,-2 0 0 0 0,0-2 0 0 0,-1-1 0 0 0,-1-1 0 0 0,-2-1 1 0 0,0-1-1 0 0,4-11-229 0 0,-15 22-1 0 0,-1 4-271 0 0,-1 0 1 0 0,0-1-1 0 0,-1 0 1 0 0,0-1-1 0 0,-1 0 1 0 0,-1-1 0 0 0,0 0-1 0 0,-1 0 1 0 0,-1 0-1 0 0,-1-1 1 0 0,0 0-1 0 0,-1 0 1 0 0,-1-1-1 0 0,0 1 1 0 0,-1-7 271 0 0,-2 22-60 0 0,0-1 0 0 0,-1 0 1 0 0,1 1-1 0 0,-1-1 1 0 0,1 0-1 0 0,-1 1 1 0 0,0-1-1 0 0,0 1 0 0 0,0-1 1 0 0,0 1-1 0 0,0-1 1 0 0,-1 1-1 0 0,1 0 0 0 0,-1 0 1 0 0,1-1-1 0 0,-1 1 1 0 0,0 0-1 0 0,0 0 0 0 0,0 1 1 0 0,0-1-1 0 0,0 0 1 0 0,-1 1-1 0 0,1-1 0 0 0,0 1 1 0 0,-1 0-1 0 0,1 0 1 0 0,-1 0-1 0 0,1 0 0 0 0,-1 0 1 0 0,1 0-1 0 0,-1 1 1 0 0,0-1-1 0 0,0 1 0 0 0,1 0 1 0 0,-2 0 59 0 0,-3 0-65 0 0,0 0 0 0 0,0 0 1 0 0,0 1-1 0 0,1 0 0 0 0,-1 0 0 0 0,0 1 1 0 0,0 0-1 0 0,0 0 0 0 0,1 0 1 0 0,0 1-1 0 0,-1 0 0 0 0,1 0 0 0 0,-2 2 65 0 0,-5 4-14 0 0,1 1-1 0 0,-1 1 1 0 0,2 0 0 0 0,-1 0-1 0 0,2 1 1 0 0,-1 1-1 0 0,2 0 1 0 0,0 0-1 0 0,0 0 1 0 0,1 1-1 0 0,1 1 1 0 0,0-1-1 0 0,1 1 1 0 0,1 1-1 0 0,0-1 1 0 0,1 1 0 0 0,1-1-1 0 0,0 1 1 0 0,2 0-1 0 0,-1 0 1 0 0,2 0-1 0 0,0 0 1 0 0,1 0-1 0 0,0 0 1 0 0,2 0-1 0 0,0 0 1 0 0,0 0 0 0 0,2-1-1 0 0,0 1 1 0 0,0-1-1 0 0,2-1 1 0 0,0 1-1 0 0,0-1 1 0 0,1 0-1 0 0,1-1 1 0 0,0 1-1 0 0,1-2 1 0 0,1 1 14 0 0,85 58-1277 0 0,-26-38-6352 0 0,-52-26 2872 0 0</inkml:trace>
</inkml:ink>
</file>

<file path=ppt/ink/ink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54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680 768 0 0 0,'13'0'1073'0'0,"-6"-27"9452"0"0,-7 25-10390 0 0,0 2 539 0 0,-6-12 3305 0 0,2 10-3766 0 0,0 0-1 0 0,0 1 0 0 0,0-1 1 0 0,0 1-1 0 0,0 0 0 0 0,0 0 1 0 0,-1 0-1 0 0,1 1 1 0 0,0-1-1 0 0,-1 1 0 0 0,1 0 1 0 0,0 1-1 0 0,-1-1 0 0 0,1 1 1 0 0,0-1-1 0 0,0 1 1 0 0,-1 1-1 0 0,1-1 0 0 0,0 0 1 0 0,0 1-1 0 0,0 0 0 0 0,1 0 1 0 0,-1 0-1 0 0,-3 3-212 0 0,5-3 10 0 0,-1 0 41 0 0,0 1 0 0 0,0 0 0 0 0,0 0 0 0 0,0 0 0 0 0,1 0 0 0 0,0 0 0 0 0,-1 1 0 0 0,1-1 0 0 0,0 1 0 0 0,0-1 0 0 0,1 1 0 0 0,-1 0 0 0 0,1 0 0 0 0,0 0 0 0 0,0 0 0 0 0,0 2-51 0 0,0 0 23 0 0,0-1 1 0 0,0 1 0 0 0,0 0-1 0 0,1 0 1 0 0,0 0-1 0 0,1-1 1 0 0,-1 1 0 0 0,1 0-1 0 0,0 0 1 0 0,1-1 0 0 0,-1 1-1 0 0,1-1 1 0 0,0 1-1 0 0,0-1 1 0 0,1 0 0 0 0,-1 0-1 0 0,2 1-23 0 0,-2-4 34 0 0,0 1-1 0 0,0-1 1 0 0,0 1-1 0 0,1-1 1 0 0,-1 0-1 0 0,1 0 0 0 0,0 0 1 0 0,-1 0-1 0 0,1 0 1 0 0,0 0-1 0 0,0-1 1 0 0,0 0-1 0 0,0 1 1 0 0,1-1-1 0 0,-1 0 1 0 0,0-1-1 0 0,0 1 1 0 0,1 0-1 0 0,-1-1 1 0 0,0 0-1 0 0,1 0 1 0 0,-1 0-1 0 0,0 0 0 0 0,1 0 1 0 0,-1-1-1 0 0,0 0 1 0 0,1 1-1 0 0,-1-1 1 0 0,2-1-34 0 0,85-52 1003 0 0,-80 45-870 0 0,-1 0 0 0 0,-1-1 1 0 0,0-1-1 0 0,0 1 0 0 0,-1-1 0 0 0,0 0 1 0 0,-1-1-1 0 0,0 0 0 0 0,-1 0 0 0 0,1-2-133 0 0,-6 12 26 0 0,1 0 1 0 0,0 0-1 0 0,-1 0 0 0 0,1 1 0 0 0,-1-1 0 0 0,0 0 1 0 0,0 0-1 0 0,1 0 0 0 0,-1 0 0 0 0,0 0 0 0 0,-1 0 1 0 0,1 0-1 0 0,0 0 0 0 0,-1 0 0 0 0,1 0 0 0 0,-1 0 1 0 0,1 1-1 0 0,-1-1 0 0 0,0 0 0 0 0,0 0 0 0 0,0 1 1 0 0,0-1-1 0 0,0 0 0 0 0,0 1 0 0 0,0-1 0 0 0,-1 1 0 0 0,1-1 1 0 0,0 1-1 0 0,-1 0 0 0 0,1 0 0 0 0,-1 0 0 0 0,0 0 1 0 0,1 0-1 0 0,-2-1-26 0 0,-69-5-237 0 0,61 9 204 0 0,1 0 0 0 0,-1 1 1 0 0,1 1-1 0 0,-1-1 0 0 0,1 2 1 0 0,0-1-1 0 0,1 2 0 0 0,-1-1 1 0 0,1 1-1 0 0,0 0 0 0 0,0 1 1 0 0,1 0-1 0 0,0 1 0 0 0,-1 0 33 0 0,8-5 0 0 0,-1 0 0 0 0,1 0-1 0 0,-1 0 1 0 0,1 1 0 0 0,0-1 0 0 0,0 0-1 0 0,1 1 1 0 0,-1-1 0 0 0,1 0 0 0 0,-1 1-1 0 0,1-1 1 0 0,0 1 0 0 0,0-1-1 0 0,1 0 1 0 0,-1 1 0 0 0,1-1 0 0 0,0 1-1 0 0,0-1 1 0 0,0 0 0 0 0,0 0 0 0 0,0 0-1 0 0,1 0 1 0 0,-1 0 0 0 0,1 0-1 0 0,0 0 1 0 0,0 0 0 0 0,0 0 0 0 0,0-1-1 0 0,0 1 1 0 0,1-1 0 0 0,-1 1 0 0 0,1-1-1 0 0,0 0 1 0 0,0 0 0 0 0,0 0-1 0 0,-1-1 1 0 0,2 1 0 0 0,-1-1 0 0 0,0 0-1 0 0,0 1 1 0 0,0-1 0 0 0,1-1 0 0 0,-1 1-1 0 0,3 0 1 0 0,12 2 142 0 0,-9-6-2981 0 0,-6-3-2512 0 0,-7-6-3583 0 0,1 5-284 0 0</inkml:trace>
  <inkml:trace contextRef="#ctx0" brushRef="#br0" timeOffset="804.33">80 128 2393 0 0,'0'0'1837'0'0,"0"0"-230"0"0,0 0 2 0 0,0 0 220 0 0,0 0 210 0 0,0 0-19 0 0,0 0-327 0 0,0 0-439 0 0,0 0-353 0 0,0 0-223 0 0,0 0-109 0 0,0 0-42 0 0,0 0-16 0 0,-3 0-38 0 0,1 3-350 0 0,0 0 0 0 0,0 1 0 0 0,1 0-1 0 0,-1-1 1 0 0,1 1 0 0 0,0 0 0 0 0,0 0 0 0 0,0 0-1 0 0,0 0 1 0 0,1 0 0 0 0,-1 0 0 0 0,1 0 0 0 0,0 0-1 0 0,0 0 1 0 0,1 0 0 0 0,-1 0 0 0 0,1 0-1 0 0,0 0 1 0 0,0-1 0 0 0,0 1 0 0 0,1 1-123 0 0,-1 6 206 0 0,29 309 1410 0 0,-13-233-1562 0 0,-12-80-1366 0 0,-3-31-1399 0 0,-2 19 2338 0 0,3-38-5758 0 0,-2 13-2629 0 0,-1 19 3652 0 0</inkml:trace>
  <inkml:trace contextRef="#ctx0" brushRef="#br0" timeOffset="5573.486">148 76 0 0 0,'-58'18'0'0'0,"11"-7"1471"0"0,5-3 1390 0 0,42-8-2255 0 0,0 0 8 0 0,0 0-50 0 0,0 0-72 0 0,0 0-61 0 0,0 0-51 0 0,0 0-3 0 0,0 0 10 0 0,0 0-8 0 0,0 0 2 0 0,0 0 30 0 0,18-4 6064 0 0,20-23-3100 0 0,69-31-1727 0 0,-83 48-1490 0 0,-21 9-153 0 0,0-1-1 0 0,0 0 0 0 0,0 1 1 0 0,0-1-1 0 0,0 1 0 0 0,0 0 1 0 0,0 0-1 0 0,1 0 0 0 0,-1 1 1 0 0,0-1-1 0 0,0 1 0 0 0,1 0 1 0 0,-1-1-1 0 0,0 2 0 0 0,1-1 1 0 0,-1 0-1 0 0,0 1 1 0 0,4 0-5 0 0,9 79 24 0 0,-15-77-14 0 0,0 0 1 0 0,0 0 0 0 0,0 1 0 0 0,-1-1-1 0 0,1 0 1 0 0,-1 0 0 0 0,0 0 0 0 0,0 0-1 0 0,0 1 1 0 0,0-1 0 0 0,0 0 0 0 0,-1 0-1 0 0,0 0 1 0 0,1 0 0 0 0,-1 0 0 0 0,0 0-1 0 0,0 0 1 0 0,-1 0 0 0 0,1 0 0 0 0,-1 0-1 0 0,1 0 1 0 0,-1-1 0 0 0,0 1 0 0 0,0-1-1 0 0,0 1 1 0 0,0-1 0 0 0,-1 0 0 0 0,1 0-1 0 0,-1 0 1 0 0,1 0 0 0 0,-1 0 0 0 0,-1 0-11 0 0,3-1-3 0 0,0 0 1 0 0,1-1 0 0 0,-1 1-1 0 0,0 0 1 0 0,1-1-1 0 0,-1 1 1 0 0,0 0 0 0 0,1 0-1 0 0,-1-1 1 0 0,1 1 0 0 0,-1 0-1 0 0,1 0 1 0 0,0 0 0 0 0,-1 0-1 0 0,1 0 1 0 0,0 0-1 0 0,0 0 1 0 0,-1 0 0 0 0,1 0-1 0 0,0 0 1 0 0,0 0 0 0 0,0 0-1 0 0,0 0 1 0 0,0 0 0 0 0,0 0-1 0 0,1 0 1 0 0,-1-1 0 0 0,0 1-1 0 0,0 0 1 0 0,1 0-1 0 0,-1 0 1 0 0,1 0 0 0 0,-1 0-1 0 0,0 0 1 0 0,1 0 0 0 0,0-1-1 0 0,-1 1 1 0 0,1 0 0 0 0,-1 0-1 0 0,1-1 1 0 0,0 1-1 0 0,0 0 1 0 0,-1-1 0 0 0,1 1-1 0 0,1 0 3 0 0,35 27-64 0 0,32 16 33 0 0,-66-41 52 0 0,1 0 0 0 0,-1 0-1 0 0,1 0 1 0 0,-1 0 0 0 0,0 0-1 0 0,0 1 1 0 0,0-1 0 0 0,-1 1 0 0 0,1 0-1 0 0,-1 0 1 0 0,0 0 0 0 0,0 0-1 0 0,0 0 1 0 0,-1 0 0 0 0,1 0 0 0 0,-1 1-1 0 0,0-1 1 0 0,0 1 0 0 0,-1-1-1 0 0,1 1 1 0 0,-1-1 0 0 0,0 1 0 0 0,0-1-1 0 0,-1 1 1 0 0,1-1 0 0 0,-1 1-1 0 0,0-1 1 0 0,0 0 0 0 0,-1 1 0 0 0,1-1-1 0 0,-1 0 1 0 0,0 0 0 0 0,0 0-1 0 0,-2 3-20 0 0,-7 5 118 0 0,0-1-1 0 0,-1 0 0 0 0,0-1 1 0 0,0 0-1 0 0,-1-1 0 0 0,0-1 1 0 0,-1 0-1 0 0,0 0 0 0 0,0-2 1 0 0,-1 0-1 0 0,0 0 1 0 0,-9 1-118 0 0,-20 10 194 0 0,-64 5 5 0 0,107-22-262 0 0,1 0-55 0 0,0 0-78 0 0,0 0-164 0 0,14-4-2090 0 0,11-10-1133 0 0,1 0-6098 0 0,-15 10 2371 0 0</inkml:trace>
</inkml:ink>
</file>

<file path=ppt/ink/ink7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10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26 0 0 0,'0'0'624'0'0,"0"0"51"0"0,0 0-54 0 0,1-4-79 0 0,3-13-33 0 0,-4 12-30 0 0,0 5-36 0 0,0 0-44 0 0,0 0-97 0 0,1 19 863 0 0,17 91 1954 0 0,14 70-1805 0 0,-18 104 20 0 0,-14-270-1311 0 0,0-1-1 0 0,-1 0 0 0 0,-1 1 0 0 0,0-1 0 0 0,-1 0 0 0 0,0 0 0 0 0,-1 0 0 0 0,0 0 1 0 0,-1-1-1 0 0,-1 0 0 0 0,0 0 0 0 0,-2 2-22 0 0,25-56-7248 0 0,-12 33 2704 0 0</inkml:trace>
  <inkml:trace contextRef="#ctx0" brushRef="#br0" timeOffset="660.194">2565 280 0 0 0,'0'0'464'0'0,"0"0"647"0"0,0 0 191 0 0,0 0 19 0 0,0 0-24 0 0,0 0-100 0 0,3-4-127 0 0,-1-1-1281 0 0,-2 5 343 0 0,1 1-1 0 0,-1-1 0 0 0,0 0 1 0 0,0 1-1 0 0,0-1 1 0 0,0 0-1 0 0,0 1 0 0 0,1-1 1 0 0,-1 0-1 0 0,0 1 1 0 0,0-1-1 0 0,0 0 0 0 0,1 1 1 0 0,-1-1-1 0 0,0 0 0 0 0,0 0 1 0 0,1 1-1 0 0,-1-1 1 0 0,0 0-1 0 0,1 0 0 0 0,-1 0 1 0 0,0 1-1 0 0,1-1 1 0 0,-1 0-1 0 0,0 0 0 0 0,1 0 1 0 0,-1 0-1 0 0,1 0 0 0 0,-1 0 1 0 0,0 0-1 0 0,1 0 1 0 0,-1 0-1 0 0,0 0 0 0 0,1 0 1 0 0,-1 0-1 0 0,1 0 1 0 0,-1 0-1 0 0,0 0 0 0 0,1 0 1 0 0,-1 0-132 0 0,11 167 4913 0 0,-20 18-3665 0 0,5-49-1416 0 0,18-118-2227 0 0,2-17-5534 0 0,-13-1 5524 0 0,1 0-3666 0 0</inkml:trace>
  <inkml:trace contextRef="#ctx0" brushRef="#br0" timeOffset="1604.221">452 693 0 0 0,'9'-10'45'0'0,"-7"9"235"0"0,-2 1 247 0 0,0 0-4 0 0,0 0-55 0 0,0 0-41 0 0,0 0-56 0 0,0 0-49 0 0,0 19 2738 0 0,-23 120 1935 0 0,16-33-4374 0 0,7-76-3949 0 0,1-30-811 0 0,0 0 2810 0 0,-1 0-1514 0 0</inkml:trace>
  <inkml:trace contextRef="#ctx0" brushRef="#br0" timeOffset="2237.558">58 792 0 0 0,'0'0'540'0'0,"0"0"495"0"0,0 0-15 0 0,0 0-72 0 0,0 0 51 0 0,0 0 46 0 0,0 0 41 0 0,21-1 5 0 0,65-1-16 0 0,88 9 4850 0 0,10-16-3367 0 0,-1-8-1 0 0,84-22-2557 0 0,-29 4 759 0 0,708-82 400 0 0,-480 105-1043 0 0,-294 30-159 0 0,-61-2-49 0 0,-111-16-35 0 0,0 0-63 0 0,0 0-94 0 0,0 0-117 0 0,0 0-131 0 0,0 0-205 0 0,-13-4-11412 0 0,9 4 4791 0 0</inkml:trace>
  <inkml:trace contextRef="#ctx0" brushRef="#br0" timeOffset="2499.411">2808 369 0 0 0,'0'0'794'0'0,"0"0"522"0"0,0 0 271 0 0,0 0 9 0 0,0 0-141 0 0,0 0-184 0 0,0 0-211 0 0,0 0-157 0 0,0 0-89 0 0,0 0-82 0 0,-23 13-73 0 0,-77 45-93 0 0,-100 74 959 0 0,41-19-1338 0 0,-99 64-2970 0 0,221-153-341 0 0,2 0-3964 0 0,28-17 5618 0 0</inkml:trace>
  <inkml:trace contextRef="#ctx0" brushRef="#br0" timeOffset="3106.591">1111 273 0 0 0,'0'0'309'0'0,"0"0"196"0"0,0 0 7 0 0,0 0 173 0 0,0 0 387 0 0,0 0 330 0 0,0 0 126 0 0,0 0-78 0 0,0 0-266 0 0,-36 26-293 0 0,-114 85-235 0 0,52-31 252 0 0,58-48-576 0 0,-54 45 71 0 0,-3-4 1 0 0,-3-4-1 0 0,-3-5 1 0 0,-2-4-1 0 0,-60 22-403 0 0,42-35 112 0 0,252-94-9710 0 0,-108 39 5633 0 0</inkml:trace>
  <inkml:trace contextRef="#ctx0" brushRef="#br0" timeOffset="3956.19">1247 884 2425 0 0,'0'0'1269'0'0,"0"0"-399"0"0,0 0-348 0 0,0 0 25 0 0,0 0 209 0 0,0 0 203 0 0,0 0 92 0 0,0 0-76 0 0,0 0-125 0 0,0 0-153 0 0,0 0-144 0 0,0 0-102 0 0,-1 13-71 0 0,-25 100 1073 0 0,-71 70 476 0 0,94-179-1917 0 0,1 0 0 0 0,0-1 0 0 0,0 1 0 0 0,0 0 0 0 0,1 0 0 0 0,-1 0 0 0 0,1 1 0 0 0,0-1 0 0 0,0 0 0 0 0,1 0-1 0 0,-1 1 1 0 0,1-1 0 0 0,0 0 0 0 0,0 0 0 0 0,0 1 0 0 0,1-1-12 0 0,2-2 63 0 0,1 0 0 0 0,-1 0 0 0 0,1-1 0 0 0,0 1 0 0 0,-1-1 0 0 0,1 0-1 0 0,0 0 1 0 0,0 0 0 0 0,0-1 0 0 0,0 0 0 0 0,0 1 0 0 0,-1-1 0 0 0,1 0 0 0 0,0-1 0 0 0,0 1 0 0 0,0-1 0 0 0,2 0-63 0 0,177-50 1019 0 0,-150 44-1033 0 0,33-11-3036 0 0,-49 14-8586 0 0,-15 3 8369 0 0</inkml:trace>
  <inkml:trace contextRef="#ctx0" brushRef="#br0" timeOffset="4230.557">1785 917 4009 0 0,'0'0'1540'0'0,"0"0"-380"0"0,0 0-219 0 0,0 0 168 0 0,0 0 280 0 0,0 0 139 0 0,0 0-87 0 0,0 0-276 0 0,0 0-289 0 0,0 0-221 0 0,0 0-138 0 0,0 0-63 0 0,0 0-28 0 0,-8 19-12 0 0,-50 117 585 0 0,-23 11-262 0 0,-50 34-794 0 0,104-139-662 0 0,22-22-2734 0 0,37-20-7278 0 0,-20-4 7082 0 0,-4 1 2898 0 0</inkml:trace>
  <inkml:trace contextRef="#ctx0" brushRef="#br0" timeOffset="4737.752">1770 1234 5617 0 0,'0'0'1423'0'0,"0"0"-272"0"0,0 0-67 0 0,0 0 185 0 0,0 0 148 0 0,0 0-64 0 0,0 0-300 0 0,0 0-339 0 0,0 0-266 0 0,0 0-187 0 0,0 0-54 0 0,0 0 2 0 0,13-5 19 0 0,103-34 879 0 0,-113 38-1049 0 0,5-1 22 0 0,0 0 1 0 0,-1 0 0 0 0,1 1 0 0 0,0 0-1 0 0,0 1 1 0 0,0-1 0 0 0,0 2-1 0 0,0-1 1 0 0,0 1 0 0 0,-1 0 0 0 0,1 1-1 0 0,0-1 1 0 0,3 3-81 0 0,-9-2 13 0 0,-1 0 0 0 0,1 1 0 0 0,-1-1 0 0 0,0 1 0 0 0,0-1 1 0 0,0 1-1 0 0,0 0 0 0 0,0-1 0 0 0,-1 1 0 0 0,1 0 0 0 0,-1-1 0 0 0,0 1 0 0 0,0 0 0 0 0,0 0 0 0 0,0 0 0 0 0,0-1 1 0 0,0 1-1 0 0,-1 0 0 0 0,0 0 0 0 0,1-1 0 0 0,-1 1 0 0 0,0-1 0 0 0,0 1 0 0 0,0 0 0 0 0,-1-1 0 0 0,1 0 0 0 0,-1 1 0 0 0,1-1 1 0 0,-1 0-1 0 0,0 0 0 0 0,0 0 0 0 0,0 0 0 0 0,-1 1-13 0 0,2-1 3 0 0,-74 80 203 0 0,63-72-184 0 0,1 0 0 0 0,0 0 0 0 0,1 2 0 0 0,0-1 0 0 0,1 1-1 0 0,0 0 1 0 0,1 1 0 0 0,-5 10-22 0 0,13-22 3 0 0,-1 1 0 0 0,0-1 0 0 0,1 0 0 0 0,-1 1-1 0 0,1-1 1 0 0,0 0 0 0 0,-1 1 0 0 0,1-1 0 0 0,0 1 0 0 0,0-1-1 0 0,0 0 1 0 0,0 1 0 0 0,0-1 0 0 0,0 1 0 0 0,0-1 0 0 0,0 0-1 0 0,0 1 1 0 0,1-1 0 0 0,-1 0 0 0 0,1 1 0 0 0,-1-1 0 0 0,1 0-1 0 0,0 1 1 0 0,-1-1 0 0 0,1 0 0 0 0,0 0 0 0 0,0 0 0 0 0,0 0-1 0 0,0 1 1 0 0,0-1 0 0 0,0-1 0 0 0,0 1 0 0 0,0 0 0 0 0,0 0-1 0 0,0 0 1 0 0,0 0 0 0 0,1-1 0 0 0,-1 1 0 0 0,0-1 0 0 0,1 1-1 0 0,-1-1 1 0 0,0 1 0 0 0,1-1 0 0 0,0 0-3 0 0,68 7 325 0 0,-62-8-260 0 0,150-20 109 0 0,-92 5-2816 0 0,-38 9 154 0 0,-8 1-3222 0 0,-6 1-3603 0 0</inkml:trace>
</inkml:ink>
</file>

<file path=ppt/ink/ink7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37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23 0 0 0,'0'0'895'0'0,"0"0"333"0"0,0 0 155 0 0,0 0 1 0 0,0 0-113 0 0,0 0-149 0 0,0 0-171 0 0,0 0-146 0 0,0-6-107 0 0,0-1-345 0 0,-2-2 2514 0 0,-37 83-465 0 0,-98 136-876 0 0,76-126-1331 0 0,-112 183 25 0 0,127-199-274 0 0,123-168-2381 0 0,96-186-12376 0 0,-162 267 14811 0 0</inkml:trace>
  <inkml:trace contextRef="#ctx0" brushRef="#br0" timeOffset="414.64">392 30 0 0 0,'0'0'307'0'0,"0"0"949"0"0,0 0 118 0 0,0 0-225 0 0,0 0-237 0 0,0 0-151 0 0,0 0-20 0 0,0 0 99 0 0,0 0 142 0 0,1 3 83 0 0,29 145 5687 0 0,72 213-3249 0 0,-73-288-4184 0 0,-31-95-8982 0 0,-4 5 2431 0 0,1 12 5166 0 0</inkml:trace>
  <inkml:trace contextRef="#ctx0" brushRef="#br0" timeOffset="699.395">143 417 0 0 0,'0'0'559'0'0,"0"0"108"0"0,0 0 290 0 0,0 0 422 0 0,0 0 313 0 0,0 0 31 0 0,0 0-233 0 0,0 0-263 0 0,0 0-175 0 0,0 0-94 0 0,0 0-33 0 0,0 0-24 0 0,0 0-16 0 0,6 6-23 0 0,20 19-45 0 0,25-15 809 0 0,-38-11-1361 0 0,203-32 426 0 0,-160 27-2391 0 0,-20 5-5641 0 0,-24 1-2294 0 0</inkml:trace>
</inkml:ink>
</file>

<file path=ppt/ink/ink7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50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1 0 0 0,'0'0'583'0'0,"0"0"184"0"0,0 0-119 0 0,0 0-204 0 0,-16 31-171 0 0,-47 96-90 0 0,-23 61 1667 0 0,2-8 1364 0 0,71-147-2804 0 0,12-33 3266 0 0,29-63-1216 0 0,43-79-1973 0 0,68-83-635 0 0,-137 222 73 0 0,0 0-1 0 0,0 0 1 0 0,0 0-1 0 0,0 1 0 0 0,1-1 1 0 0,-1 0-1 0 0,1 1 1 0 0,0-1-1 0 0,-1 1 1 0 0,1 0-1 0 0,0 0 1 0 0,0 0-1 0 0,1 1 1 0 0,-1-1-1 0 0,0 1 0 0 0,1-1 1 0 0,2 0 75 0 0,13 43-430 0 0,-18 223 2012 0 0,14-157-1535 0 0,-13-106-20 0 0,-1-1 1 0 0,0 1-1 0 0,1-1 1 0 0,-1 1-1 0 0,0-1 1 0 0,1 0-1 0 0,-1 1 0 0 0,0-1 1 0 0,1 0-1 0 0,-1 0 1 0 0,1 0-1 0 0,-1 0 1 0 0,0 0-1 0 0,1-1 1 0 0,-1 1-1 0 0,0 0 0 0 0,1-1 1 0 0,-1 1-1 0 0,0-1 1 0 0,1 1-1 0 0,-1-1 1 0 0,0 1-1 0 0,0-1 1 0 0,1 0-1 0 0,-1 0 1 0 0,0 0-1 0 0,0 1 0 0 0,0-1 1 0 0,0 0-1 0 0,0 0 1 0 0,0 0-1 0 0,-1-1 1 0 0,1 1-1 0 0,0 0 1 0 0,0 0-1 0 0,0-1-27 0 0,294-401 864 0 0,-267 373-816 0 0,-24 49-359 0 0,7 87 1175 0 0,-9-72-716 0 0,1 0 0 0 0,2-1 0 0 0,1 0 0 0 0,1 0 1 0 0,2-1-1 0 0,8 19-148 0 0,-14-46-162 0 0,27 43-181 0 0,-29-47 130 0 0,0-1 1 0 0,0 1 0 0 0,0-1-1 0 0,-1 0 1 0 0,1 1-1 0 0,0-1 1 0 0,0 0-1 0 0,0 0 1 0 0,0 0-1 0 0,0 1 1 0 0,0-1-1 0 0,0 0 1 0 0,0-1 0 0 0,0 1-1 0 0,0 0 1 0 0,0 0-1 0 0,0 0 1 0 0,0 0-1 0 0,0-1 1 0 0,0 1-1 0 0,-1 0 1 0 0,1-1-1 0 0,0 1 1 0 0,0-1 0 0 0,0 1-1 0 0,0-1 1 0 0,-1 1-1 0 0,1-1 1 0 0,0 0-1 0 0,-1 1 1 0 0,1-1-1 0 0,0 0 1 0 0,-1 0-1 0 0,1 1 1 0 0,-1-1 0 0 0,1 0-1 0 0,0 0 213 0 0,5-9-4688 0 0,-1 6-362 0 0</inkml:trace>
  <inkml:trace contextRef="#ctx0" brushRef="#br0" timeOffset="495.305">1510 145 5889 0 0,'0'0'1000'0'0,"0"0"-302"0"0,0 0-70 0 0,0 0 263 0 0,0 0 193 0 0,0 0 20 0 0,0 0-157 0 0,0 0-245 0 0,0 0-143 0 0,0 0-90 0 0,0 0-88 0 0,-32 8-63 0 0,-99 26-37 0 0,61-2 259 0 0,59-26-496 0 0,1 1 1 0 0,-1 0-1 0 0,1 0 0 0 0,1 1 0 0 0,-1 0 0 0 0,1 1 0 0 0,1 0 0 0 0,0 1 0 0 0,0 0 1 0 0,1 0-1 0 0,0 0 0 0 0,0 1 0 0 0,1 0 0 0 0,1 1 0 0 0,0-1 0 0 0,1 1 0 0 0,0 0 1 0 0,0 0-1 0 0,1 0 0 0 0,1 0 0 0 0,0 1 0 0 0,1-1 0 0 0,0 3-44 0 0,3-13 47 0 0,-1 0 0 0 0,0 0 0 0 0,1 0 0 0 0,-1 0 0 0 0,1 0 0 0 0,-1 0 0 0 0,1 0 0 0 0,0 0 0 0 0,0-1 0 0 0,0 1 0 0 0,0-1 0 0 0,0 0 0 0 0,0 1 0 0 0,0-1 0 0 0,1 0 0 0 0,-1 0 0 0 0,0 0 0 0 0,1-1 0 0 0,-1 1 0 0 0,0 0 0 0 0,1-1 0 0 0,-1 0 0 0 0,1 1 0 0 0,-1-1 0 0 0,1 0 0 0 0,-1 0 0 0 0,1-1 0 0 0,-1 1 0 0 0,1 0 0 0 0,-1-1-1 0 0,0 1 1 0 0,1-1 0 0 0,-1 0 0 0 0,0 0 0 0 0,1 0 0 0 0,-1 0 0 0 0,0 0 0 0 0,0-1 0 0 0,0 1 0 0 0,1-2-47 0 0,186-126 1291 0 0,-26 1-1253 0 0,-161 130-44 0 0,-1 1 0 0 0,0-1 0 0 0,1 0 0 0 0,-1 1 0 0 0,0-1 0 0 0,-1 1 0 0 0,1-1 0 0 0,0 1 0 0 0,-1 0 0 0 0,1-1 0 0 0,-1 1 0 0 0,0 0 0 0 0,0-1 0 0 0,0 1 1 0 0,0 0-1 0 0,0-1 0 0 0,-1 1 0 0 0,1 0 0 0 0,-1-1 0 0 0,0 1 0 0 0,0-1 0 0 0,0 1 0 0 0,0-1 0 0 0,0 0 0 0 0,-1 2 6 0 0,0 3 42 0 0,-1 9 50 0 0,0-9-93 0 0,1 0 0 0 0,-1 1-1 0 0,2-1 1 0 0,-1 1 0 0 0,1-1 0 0 0,0 1 0 0 0,0-1 0 0 0,1 1 0 0 0,0 0-1 0 0,1-1 1 0 0,-1 1 0 0 0,1-1 0 0 0,1 1 0 0 0,0-1 0 0 0,0 1-1 0 0,0-1 1 0 0,1 0 0 0 0,0 0 0 0 0,0 0 0 0 0,1 0 0 0 0,-1-1 0 0 0,6 6 1 0 0,-6-10-124 0 0,0 0 0 0 0,1-1 0 0 0,-1 1-1 0 0,1-1 1 0 0,0 0 0 0 0,-1 0 0 0 0,1 0 0 0 0,0-1 0 0 0,0 1 0 0 0,-1-1 0 0 0,1 0 0 0 0,0 0 0 0 0,0 0 0 0 0,0-1 0 0 0,-1 0 0 0 0,1 1 0 0 0,0-1 0 0 0,-1 0 0 0 0,1-1 0 0 0,0 1 124 0 0,43-21-4934 0 0,-11-2-3878 0 0,-22 19 5365 0 0</inkml:trace>
  <inkml:trace contextRef="#ctx0" brushRef="#br0" timeOffset="935.908">2248 134 7330 0 0,'0'0'2822'0'0,"0"0"-1581"0"0,0 0-473 0 0,0 0 182 0 0,0 0 151 0 0,0 0-46 0 0,0 0-255 0 0,0 0-294 0 0,0 0-166 0 0,0 0-107 0 0,0 0-53 0 0,0 0 0 0 0,0 0 6 0 0,-28 11 32 0 0,-87 36 17 0 0,68-24 440 0 0,46-21-684 0 0,0 0-1 0 0,0-1 1 0 0,1 1-1 0 0,-1 0 1 0 0,0 0-1 0 0,1 0 1 0 0,-1 0-1 0 0,1 0 1 0 0,0 0-1 0 0,-1 0 1 0 0,1 0-1 0 0,0 0 1 0 0,0 0-1 0 0,1 0 1 0 0,-1 0-1 0 0,0 0 1 0 0,1 0-1 0 0,-1 0 1 0 0,1-1-1 0 0,-1 1 1 0 0,1 0 0 0 0,0 0-1 0 0,0 0 1 0 0,0 0-1 0 0,0-1 1 0 0,0 1-1 0 0,0-1 1 0 0,0 1-1 0 0,1-1 1 0 0,-1 1-1 0 0,1-1 1 0 0,-1 1-1 0 0,1-1 1 0 0,-1 0-1 0 0,1 0 1 0 0,0 0-1 0 0,0 0 1 0 0,-1 0 9 0 0,9 5 34 0 0,-2 1 0 0 0,1 0 0 0 0,-1 0 0 0 0,0 1 0 0 0,0 0 0 0 0,-1 0 0 0 0,0 1 0 0 0,0 0 0 0 0,-1 0 0 0 0,-1 1 0 0 0,1 0 0 0 0,-2 0 0 0 0,1 0 0 0 0,-1 0 0 0 0,-1 1 0 0 0,0 0 0 0 0,0-1 0 0 0,-1 1-1 0 0,-1 0 1 0 0,1 0 0 0 0,-2 5-34 0 0,-1-12 54 0 0,-1 1 0 0 0,0-1 0 0 0,0 0-1 0 0,-1 0 1 0 0,1 0 0 0 0,-1 0 0 0 0,0 0-1 0 0,0-1 1 0 0,0 1 0 0 0,0-1 0 0 0,0 0-1 0 0,-1 0 1 0 0,0 0 0 0 0,0 0 0 0 0,0-1-1 0 0,0 0 1 0 0,0 1 0 0 0,0-1 0 0 0,0-1-1 0 0,-1 1 1 0 0,1-1 0 0 0,-1 1 0 0 0,0-1-54 0 0,-1 1-125 0 0,-1 0 1 0 0,0-1 0 0 0,0 0 0 0 0,0 0 0 0 0,0 0-1 0 0,0-1 1 0 0,0 0 0 0 0,0 0 0 0 0,0-1 0 0 0,0 0-1 0 0,0 0 1 0 0,0 0 0 0 0,0-1 0 0 0,0 0 0 0 0,1-1-1 0 0,-1 1 1 0 0,1-1 0 0 0,-1-1 0 0 0,1 1 0 0 0,0-1-1 0 0,0 0 1 0 0,-2-3 124 0 0,2-2-1782 0 0,14-30-13617 0 0,-2 32 14903 0 0</inkml:trace>
  <inkml:trace contextRef="#ctx0" brushRef="#br0" timeOffset="1347.565">2778 192 9506 0 0,'0'0'1611'0'0,"0"0"-355"0"0,0 0-130 0 0,0 0 17 0 0,0 0-22 0 0,0 0-124 0 0,0 0-153 0 0,0 0-113 0 0,0 0-126 0 0,0 0-137 0 0,0 0-128 0 0,0 0-126 0 0,-31 6-76 0 0,-96 17-48 0 0,87-6-13 0 0,40-14-86 0 0,1 2-14 0 0,0 1 0 0 0,0-1 0 0 0,1 0 0 0 0,0 1 0 0 0,0-1 0 0 0,1 0 0 0 0,-1 0 0 0 0,1-1 0 0 0,0 1 0 0 0,0 0 0 0 0,0-1 0 0 0,1 0 0 0 0,0 0 0 0 0,0 0 1 0 0,0 0-1 0 0,0-1 0 0 0,1 1 0 0 0,-1-1 0 0 0,1 0 0 0 0,0 0 0 0 0,-1-1 0 0 0,2 0 0 0 0,-1 0 0 0 0,4 2 23 0 0,28 18 17 0 0,-32-18 13 0 0,0 0 0 0 0,-1 0 0 0 0,1 0 0 0 0,-1 0 0 0 0,0 0-1 0 0,0 1 1 0 0,-1 0 0 0 0,1 0 0 0 0,-1 0 0 0 0,0 0 0 0 0,0 0 0 0 0,-1 1 0 0 0,1-1-1 0 0,-1 1 1 0 0,0 0 0 0 0,-1 0 0 0 0,0 0 0 0 0,0 0 0 0 0,0 0 0 0 0,0 0 0 0 0,-1 0-1 0 0,0 0 1 0 0,0 0 0 0 0,-1 0 0 0 0,0 3-30 0 0,-2-1 63 0 0,0-1 0 0 0,-1-1 0 0 0,1 1 1 0 0,-1 0-1 0 0,-1-1 0 0 0,1 0 0 0 0,-1 0 0 0 0,0 0 0 0 0,-1 0 0 0 0,1-1 0 0 0,-1 0 1 0 0,0 0-1 0 0,0-1 0 0 0,-1 1 0 0 0,1-1 0 0 0,-1-1 0 0 0,0 1 0 0 0,0-1-63 0 0,0 0-68 0 0,-1 1-1 0 0,0-1 0 0 0,1-1 0 0 0,-1 0 1 0 0,0 0-1 0 0,0 0 0 0 0,0-1 0 0 0,0 0 1 0 0,-1-1-1 0 0,1 0 0 0 0,0 0 0 0 0,0 0 1 0 0,-3-2 68 0 0,-10-17-4294 0 0,18-1-5999 0 0,3 16 4166 0 0</inkml:trace>
</inkml:ink>
</file>

<file path=ppt/ink/ink7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55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181 438 1136 0 0,'0'0'632'0'0,"0"0"-208"0"0,0 0 47 0 0,0 0 219 0 0,0 0 262 0 0,0 0 156 0 0,0 0-90 0 0,0 0-238 0 0,0 0-272 0 0,0 0-237 0 0,0 0-123 0 0,-27 22-15 0 0,-81 68 31 0 0,105-89-146 0 0,0 1-1 0 0,1 0 1 0 0,-1 0 0 0 0,0 0-1 0 0,1 1 1 0 0,0-1 0 0 0,-1 0-1 0 0,1 1 1 0 0,0 0 0 0 0,0-1-1 0 0,1 1 1 0 0,-1 0 0 0 0,1 0-1 0 0,-1 0 1 0 0,1 0 0 0 0,0 0-1 0 0,0 0 1 0 0,0 1 0 0 0,0-1-1 0 0,1 0 1 0 0,-1 2-18 0 0,0 7 116 0 0,-1-1 40 0 0,0 1 0 0 0,1 0 0 0 0,0 0 0 0 0,1 1 0 0 0,1-1 0 0 0,0 0 0 0 0,0 0 0 0 0,1 0 0 0 0,0-1-1 0 0,3 7-155 0 0,-4-13 72 0 0,1-1-1 0 0,0 0 0 0 0,-1 0 0 0 0,1 0 1 0 0,0 0-1 0 0,1 0 0 0 0,-1 0 0 0 0,1-1 0 0 0,0 1 1 0 0,0-1-1 0 0,0 0 0 0 0,0 1 0 0 0,1-1 0 0 0,-1-1 1 0 0,1 1-1 0 0,-1 0 0 0 0,1-1 0 0 0,0 0 1 0 0,0 0-1 0 0,0 0 0 0 0,1-1 0 0 0,-1 1 0 0 0,0-1 1 0 0,1 0-1 0 0,-1 0 0 0 0,0 0 0 0 0,1-1 0 0 0,-1 1 1 0 0,4-1-72 0 0,-4 0 133 0 0,1 0 1 0 0,-1 0-1 0 0,1 0 1 0 0,-1-1-1 0 0,1 1 1 0 0,-1-1-1 0 0,0 0 1 0 0,1 0-1 0 0,-1-1 1 0 0,0 1-1 0 0,0-1 1 0 0,0 0-1 0 0,0 0 1 0 0,0 0-1 0 0,0-1 0 0 0,-1 1 1 0 0,1-1-1 0 0,-1 0 1 0 0,0 0-1 0 0,0 0 1 0 0,3-3-134 0 0,4-8-18 0 0,0 0 0 0 0,-1-1 1 0 0,0 0-1 0 0,-1 0 0 0 0,-1-1 0 0 0,0 0 1 0 0,-1-1-1 0 0,-1 1 0 0 0,-1-1 0 0 0,0 0 1 0 0,-1 0-1 0 0,-1 0 0 0 0,-1 0 0 0 0,0 0 1 0 0,-1-1-1 0 0,-2-7 18 0 0,3 20-169 0 0,-1 0 0 0 0,-1 0-1 0 0,1 0 1 0 0,-1 0 0 0 0,1 1 0 0 0,-1-1 0 0 0,-1 0 0 0 0,1 0 0 0 0,-1 1-1 0 0,1-1 1 0 0,-1 1 0 0 0,-1 0 0 0 0,1-1 0 0 0,-1 1 0 0 0,1 0 0 0 0,-1 0-1 0 0,0 0 1 0 0,-1 1 0 0 0,1-1 0 0 0,-1 1 0 0 0,1 0 0 0 0,-1 0 0 0 0,0 0-1 0 0,0 0 1 0 0,0 1 0 0 0,-1 0 0 0 0,1-1 0 0 0,-1 1 0 0 0,1 1-1 0 0,-1-1 1 0 0,1 1 0 0 0,-1 0 0 0 0,0 0 0 0 0,0 0 0 0 0,0 1 0 0 0,-2-1 169 0 0,5 2-2 0 0,0 0 0 0 0,-1 0 0 0 0,1 0 0 0 0,-1 0 0 0 0,1 0 0 0 0,0 1 1 0 0,0-1-1 0 0,0 1 0 0 0,0-1 0 0 0,0 1 0 0 0,0 0 0 0 0,0 0 0 0 0,0-1 1 0 0,1 1-1 0 0,-1 1 0 0 0,1-1 0 0 0,0 0 0 0 0,-1 0 0 0 0,1 0 0 0 0,0 1 0 0 0,0-1 1 0 0,0 1-1 0 0,1-1 0 0 0,-1 1 0 0 0,0-1 0 0 0,1 1 0 0 0,0-1 0 0 0,0 1 1 0 0,0-1-1 0 0,0 1 0 0 0,0 0 0 0 0,0-1 0 0 0,0 1 0 0 0,1-1 0 0 0,-1 1 1 0 0,1-1-1 0 0,0 1 0 0 0,0-1 0 0 0,0 0 0 0 0,0 1 0 0 0,0-1 0 0 0,1 0 1 0 0,-1 0-1 0 0,1 0 0 0 0,-1 0 0 0 0,1 0 0 0 0,0 0 0 0 0,0 0 0 0 0,-1 0 0 0 0,1-1 1 0 0,1 1-1 0 0,-1-1 0 0 0,1 1 2 0 0,6 1 225 0 0,1-1-1 0 0,0 0 1 0 0,0 0 0 0 0,0-1 0 0 0,0 0-1 0 0,0-1 1 0 0,0 0 0 0 0,0-1 0 0 0,0 0-1 0 0,-1 0 1 0 0,1-1 0 0 0,0 0 0 0 0,0-1-1 0 0,-1 0 1 0 0,0-1 0 0 0,1 0 0 0 0,5-4-225 0 0,4-1 183 0 0,-1 0 1 0 0,0-2 0 0 0,-1 0 0 0 0,0-1 0 0 0,0-1-1 0 0,-1-1 1 0 0,-1 0 0 0 0,-1-1 0 0 0,0 0-1 0 0,-1-1 1 0 0,0-1 0 0 0,-1 0 0 0 0,-1 0 0 0 0,-1-1-1 0 0,8-20-183 0 0,8-95 619 0 0,-25 128-584 0 0,0 1 0 0 0,-1-1 0 0 0,0 0 0 0 0,0 1 1 0 0,0-1-1 0 0,0 0 0 0 0,-1 0 0 0 0,0 1 0 0 0,0-1 0 0 0,0 1 0 0 0,0-1 0 0 0,-1 1 0 0 0,0-1 0 0 0,0 1 0 0 0,0 0 0 0 0,0 0 0 0 0,-1 0 1 0 0,0 0-1 0 0,0 0 0 0 0,0 0 0 0 0,0 1 0 0 0,0 0 0 0 0,-4-3-35 0 0,5 7-36 0 0,0 0-1 0 0,0 1 1 0 0,1-1-1 0 0,-1 1 1 0 0,0-1 0 0 0,1 1-1 0 0,0 0 1 0 0,-1 0-1 0 0,1 0 1 0 0,0 0 0 0 0,0 0-1 0 0,0 0 1 0 0,0 0-1 0 0,0 0 1 0 0,1 0 0 0 0,-1 0-1 0 0,0 1 1 0 0,1-1-1 0 0,0 0 1 0 0,-1 0 0 0 0,1 1-1 0 0,0-1 1 0 0,0 0 0 0 0,1 2 36 0 0,-2-2-14 0 0,-6 70-90 0 0,3 1 0 0 0,3 0 0 0 0,8 65 104 0 0,61 340-508 0 0,-64-444 492 0 0,6 181-790 0 0,-37-78 280 0 0,27-132 590 0 0,-1-1-1 0 0,0 0 1 0 0,-1 0 0 0 0,1 0 0 0 0,-1 1 0 0 0,1-1 0 0 0,-1 0 0 0 0,0-1 0 0 0,-1 1 0 0 0,1 0-1 0 0,-1-1 1 0 0,1 1 0 0 0,-1-1 0 0 0,0 0 0 0 0,0 0 0 0 0,-1 0 0 0 0,1 0 0 0 0,-1 0 0 0 0,1-1-1 0 0,-1 0 1 0 0,0 0 0 0 0,0 0 0 0 0,0 0 0 0 0,0 0 0 0 0,0-1 0 0 0,0 0 0 0 0,0 0-1 0 0,-1 0 1 0 0,1 0 0 0 0,0 0 0 0 0,-1-1 0 0 0,0 0-64 0 0,1-3 108 0 0,1 0-1 0 0,-1-1 1 0 0,0 1 0 0 0,1-1-1 0 0,-1 0 1 0 0,1 0 0 0 0,0 0-1 0 0,1 0 1 0 0,-1 0 0 0 0,1-1-1 0 0,0 1 1 0 0,0-1 0 0 0,0 0-1 0 0,0 0 1 0 0,0-3-108 0 0,-1-8 67 0 0,0 0-1 0 0,2 0 1 0 0,0-1-1 0 0,0 1 1 0 0,2 0 0 0 0,0-1-1 0 0,1 1 1 0 0,0 0-1 0 0,2 0 1 0 0,0 0-1 0 0,0 1 1 0 0,1-1 0 0 0,3-2-67 0 0,3-10-230 0 0,2 1 0 0 0,1 1 0 0 0,1 0 0 0 0,1 1 0 0 0,1 1 0 0 0,1 0 1 0 0,1 2-1 0 0,1 0 0 0 0,1 1 0 0 0,1 1 0 0 0,13-9 230 0 0,-2 10-4049 0 0,-9 11-3395 0 0,-16 4 3115 0 0</inkml:trace>
</inkml:ink>
</file>

<file path=ppt/ink/ink7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56.1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291 302 48 0 0,'0'0'1490'0'0,"0"0"63"0"0,0 0 152 0 0,0 0 183 0 0,0 0 91 0 0,0 0-100 0 0,0 0-240 0 0,0 0-277 0 0,0 0-291 0 0,0 0-223 0 0,0 0-145 0 0,0 0-126 0 0,-27 5-87 0 0,-86 17-73 0 0,59 5 111 0 0,47-18-420 0 0,-2 1-58 0 0,0 0 0 0 0,1 0-1 0 0,0 1 1 0 0,0 0 0 0 0,1 0-1 0 0,1 1 1 0 0,0-1 0 0 0,1 2-1 0 0,0-1 1 0 0,1 1-1 0 0,0-1 1 0 0,1 1 0 0 0,0 0-1 0 0,1 0 1 0 0,1 0 0 0 0,0 1-1 0 0,0 9-49 0 0,2-21 9 0 0,-1 1 0 0 0,0 0-1 0 0,1-1 1 0 0,0 1-1 0 0,-1-1 1 0 0,1 1-1 0 0,0 0 1 0 0,0-1-1 0 0,0 0 1 0 0,1 1 0 0 0,-1-1-1 0 0,1 0 1 0 0,-1 1-1 0 0,1-1 1 0 0,0 0-1 0 0,0 0 1 0 0,-1-1-1 0 0,1 1 1 0 0,1 0 0 0 0,-1 0-1 0 0,0-1 1 0 0,0 0-1 0 0,1 1 1 0 0,-1-1-1 0 0,1 0 1 0 0,-1 0-1 0 0,1 0 1 0 0,-1 0 0 0 0,1-1-1 0 0,0 1 1 0 0,-1-1-1 0 0,1 0 1 0 0,0 1-1 0 0,-1-1 1 0 0,3 0-9 0 0,3 0 74 0 0,0 0-1 0 0,0-1 1 0 0,0 0-1 0 0,0 0 1 0 0,0 0 0 0 0,0-1-1 0 0,0-1 1 0 0,-1 1 0 0 0,1-1-1 0 0,-1 0 1 0 0,5-3-74 0 0,18-15 108 0 0,-2 0 0 0 0,0-2 1 0 0,-1-1-1 0 0,22-26-108 0 0,-19 19-58 0 0,76-86-616 0 0,-87 95 59 0 0,-19 22 269 0 0,0 0-78 0 0,0 11-275 0 0,-58 150 744 0 0,57-158-29 0 0,0 0 0 0 0,0 1 0 0 0,1-1 0 0 0,-1 1 0 0 0,1-1 0 0 0,-1 0 0 0 0,1 1 0 0 0,0-1 1 0 0,1 1-1 0 0,-1-1 0 0 0,0 0 0 0 0,1 1 0 0 0,0-1 0 0 0,0 0 0 0 0,0 1 0 0 0,0-1 0 0 0,1 0 0 0 0,-1 0 0 0 0,1 0 0 0 0,-1 0 0 0 0,1 0 0 0 0,0 0 0 0 0,1-1 0 0 0,-1 1 0 0 0,0-1 0 0 0,1 1 0 0 0,-1-1 0 0 0,1 0 0 0 0,0 0 0 0 0,-1 0 0 0 0,1 0 0 0 0,0 0 0 0 0,0-1 0 0 0,1 0 1 0 0,-1 1-1 0 0,0-1 0 0 0,0 0 0 0 0,1 0-16 0 0,11-1 90 0 0,0 0 0 0 0,0-1 0 0 0,0 0 0 0 0,-1-2 0 0 0,1 1 0 0 0,0-2 0 0 0,-1 0 0 0 0,0 0 0 0 0,0-2 0 0 0,0 0 0 0 0,-1 0 0 0 0,0-1 0 0 0,0-1 0 0 0,0 0 0 0 0,-1-1 1 0 0,0 0-1 0 0,-1-1 0 0 0,0 0 0 0 0,-1-1 0 0 0,9-11-90 0 0,0 5 34 0 0,-8 9-51 0 0,0-1 0 0 0,-1-1 0 0 0,0 0 0 0 0,-1 0 0 0 0,0-1 1 0 0,0 0-1 0 0,-1 0 0 0 0,-1-1 0 0 0,0 0 0 0 0,-1-1 0 0 0,0 1 1 0 0,0-1-1 0 0,-2-1 0 0 0,1 1 0 0 0,-2 0 0 0 0,2-14 17 0 0,-5 26-21 0 0,0-1 0 0 0,0 1 0 0 0,0-1-1 0 0,0 1 1 0 0,-1 0 0 0 0,1-1 0 0 0,0 1-1 0 0,-1-1 1 0 0,0 1 0 0 0,1 0 0 0 0,-1 0 0 0 0,0-1-1 0 0,1 1 1 0 0,-1 0 0 0 0,0 0 0 0 0,0 0-1 0 0,0 0 1 0 0,0 0 0 0 0,0 0 0 0 0,0 0 0 0 0,0 0-1 0 0,0 0 1 0 0,-1 0 0 0 0,1 1 0 0 0,0-1-1 0 0,0 0 1 0 0,-1 1 0 0 0,1-1 0 0 0,0 1-1 0 0,-1-1 1 0 0,1 1 0 0 0,-1 0 0 0 0,1 0 0 0 0,0 0-1 0 0,-1-1 1 0 0,1 1 0 0 0,-1 0 0 0 0,1 1-1 0 0,-1-1 1 0 0,1 0 0 0 0,0 0 0 0 0,-1 1-1 0 0,1-1 1 0 0,-1 1 0 0 0,0 0 21 0 0,-64 21-412 0 0,56-18 430 0 0,1-1-1 0 0,1 2 0 0 0,-1-1 1 0 0,0 1-1 0 0,1 0 0 0 0,0 1 1 0 0,0 0-1 0 0,1 0 0 0 0,0 1 1 0 0,0 0-1 0 0,0 0 0 0 0,1 1 1 0 0,-3 4-18 0 0,9-10 7 0 0,1 1 0 0 0,-1-1 0 0 0,1 0 1 0 0,0 1-1 0 0,0-1 0 0 0,0 0 1 0 0,0 0-1 0 0,0 0 0 0 0,1 0 0 0 0,-1 0 1 0 0,1 0-1 0 0,-1 0 0 0 0,1 0 0 0 0,0 0 1 0 0,-1-1-1 0 0,1 1 0 0 0,0 0 0 0 0,0-1 1 0 0,0 0-1 0 0,0 0 0 0 0,1 1 0 0 0,-1-1 1 0 0,0 0-1 0 0,0-1 0 0 0,1 1 0 0 0,-1 0 1 0 0,0-1-1 0 0,1 1 0 0 0,-1-1 0 0 0,1 0 1 0 0,-1 0-1 0 0,1 0 0 0 0,-1 0 0 0 0,1 0 1 0 0,-1 0-1 0 0,0-1 0 0 0,1 1-7 0 0,4 0 17 0 0,79 6 111 0 0,-71-7-106 0 0,0 1 1 0 0,0 1 0 0 0,0 0-1 0 0,0 1 1 0 0,0 0-1 0 0,-1 1 1 0 0,1 1-1 0 0,-1 0 1 0 0,0 1 0 0 0,12 7-23 0 0,-23-9 27 0 0,0 2 1 0 0,-1-1 0 0 0,1 0 0 0 0,-1 1 0 0 0,1-1 0 0 0,-2 1 0 0 0,1-1 0 0 0,0 1 0 0 0,-1 0-1 0 0,0 0 1 0 0,0 0 0 0 0,0 0 0 0 0,-1 0 0 0 0,1 0 0 0 0,-1 0 0 0 0,-1 0 0 0 0,1 0 0 0 0,-1 0 0 0 0,1 0-1 0 0,-1 0 1 0 0,-1-1 0 0 0,1 1 0 0 0,-1 0 0 0 0,-2 4-28 0 0,-10 23 3 0 0,-17 68-1814 0 0,40-93-1677 0 0,7-7-3287 0 0,-8 0 1402 0 0,-4 0 2574 0 0</inkml:trace>
  <inkml:trace contextRef="#ctx0" brushRef="#br0" timeOffset="3290.618">1149 714 3409 0 0,'0'0'2356'0'0,"0"0"-1104"0"0,0 0-459 0 0,0 0 220 0 0,0 0 338 0 0,0 0 171 0 0,0 0-174 0 0,0 0-377 0 0,0 0-338 0 0,0 0-172 0 0,0 0-55 0 0,15-29-7 0 0,47-92-15 0 0,-20 65 250 0 0,44-24 606 0 0,-85 81-1249 0 0,1 0 0 0 0,0 1 0 0 0,-1-1 1 0 0,0 1-1 0 0,1 0 0 0 0,-1-1 0 0 0,0 1 0 0 0,0 0 1 0 0,0 0-1 0 0,0 0 0 0 0,0 0 0 0 0,0 0 0 0 0,-1 0 1 0 0,1 0-1 0 0,-1 0 0 0 0,1 0 0 0 0,-1 0 0 0 0,0 0 1 0 0,0 0-1 0 0,0 0 0 0 0,0 0 0 0 0,0 0 0 0 0,0 0 1 0 0,-1 1 8 0 0,1-3 0 0 0,-3 154 448 0 0,46-162 70 0 0,105-117-246 0 0,-122 107-295 0 0,126-73-70 0 0,-150 91 87 0 0,-1-1 1 0 0,0 1-1 0 0,0-1 1 0 0,1 1-1 0 0,-1 0 1 0 0,0 0-1 0 0,1 0 1 0 0,-1 0-1 0 0,0 0 1 0 0,1 0 0 0 0,-1 0-1 0 0,0 0 1 0 0,1 0-1 0 0,-1 1 1 0 0,0-1-1 0 0,0 1 1 0 0,1-1-1 0 0,-1 1 1 0 0,0-1-1 0 0,0 1 1 0 0,0-1-1 0 0,0 1 1 0 0,0 0-1 0 0,1 0 1 0 0,-1 0-1 0 0,0 0 1 0 0,-1-1 0 0 0,1 1-1 0 0,0 1 1 0 0,0-1-1 0 0,0 0 1 0 0,-1 0-1 0 0,1 0 1 0 0,0 0-1 0 0,-1 0 1 0 0,1 1-1 0 0,-1-1 1 0 0,0 0-1 0 0,1 0 1 0 0,-1 1-1 0 0,0-1 1 0 0,0 0-1 0 0,0 1 1 0 0,1-1-1 0 0,-2 0 1 0 0,1 1 0 0 0,0-1-1 0 0,0 0 1 0 0,0 1-1 0 0,0-1 1 0 0,-1 0-1 0 0,1 0 1 0 0,-1 1-1 0 0,1-1 1 0 0,-1 0-1 0 0,0 0 1 0 0,1 0-1 0 0,-2 1 6 0 0,2 14 40 0 0,-35 123 332 0 0,30-121-326 0 0,4-16-56 0 0,0 1 1 0 0,0-1 0 0 0,0 1 0 0 0,0-1 0 0 0,0 1 0 0 0,0-1 0 0 0,1 1 0 0 0,0-1 0 0 0,-1 1 0 0 0,1 0 0 0 0,0-1 0 0 0,0 1-1 0 0,0 0 1 0 0,1-1 0 0 0,-1 1 0 0 0,1 0 0 0 0,-1-1 0 0 0,1 1 0 0 0,0-1 0 0 0,0 1 0 0 0,0-1 0 0 0,0 1 9 0 0,28-1-3332 0 0,-13-6-8305 0 0,-9 0 7583 0 0</inkml:trace>
  <inkml:trace contextRef="#ctx0" brushRef="#br0" timeOffset="3706.621">2102 331 3145 0 0,'0'0'2804'0'0,"0"0"-909"0"0,0 0-460 0 0,0 0-84 0 0,0 0-57 0 0,0 0-65 0 0,0 0-120 0 0,0 0-85 0 0,0 0-49 0 0,0 0-87 0 0,0 0-121 0 0,0 0-106 0 0,21 3-106 0 0,138 9 639 0 0,50-16-1426 0 0,-193 3-292 0 0,-5-1-3304 0 0,-3 2-5575 0 0,-4 0 3064 0 0</inkml:trace>
  <inkml:trace contextRef="#ctx0" brushRef="#br0" timeOffset="3984.567">2045 582 5369 0 0,'0'0'3236'0'0,"0"0"-1644"0"0,0 0-405 0 0,0 0 361 0 0,0 0 235 0 0,0 0-97 0 0,0 0-395 0 0,0 0-435 0 0,0 0-275 0 0,35 0-196 0 0,110-2-124 0 0,-40-10 11 0 0,-36-1-245 0 0,14-1-1498 0 0,-29 10-7170 0 0,-42 4-1321 0 0</inkml:trace>
  <inkml:trace contextRef="#ctx0" brushRef="#br0" timeOffset="6777.236">2730 48 0 0 0,'0'0'783'0'0,"0"0"562"0"0,0 0 365 0 0,0 0 93 0 0,0 0-90 0 0,0 0-233 0 0,0 0-307 0 0,0 0-254 0 0,0 0-177 0 0,0 0-130 0 0,3-6-72 0 0,7-16-45 0 0,29 5 1396 0 0,-35 16-1828 0 0,0 0-1 0 0,0 1 1 0 0,0-1 0 0 0,0 1-1 0 0,0 0 1 0 0,0 0 0 0 0,0 0 0 0 0,0 1-1 0 0,0 0 1 0 0,0-1 0 0 0,0 2 0 0 0,0-1-1 0 0,0 0 1 0 0,0 1 0 0 0,0-1-1 0 0,-1 1 1 0 0,1 0 0 0 0,-1 0 0 0 0,1 1-1 0 0,-1-1 1 0 0,0 1 0 0 0,0-1-1 0 0,0 1 1 0 0,0 0 0 0 0,0 0 0 0 0,-1 1-1 0 0,0-1 1 0 0,1 0 0 0 0,-1 1-1 0 0,0 0 1 0 0,-1-1 0 0 0,1 1 0 0 0,0 0-1 0 0,-1 0 1 0 0,0 0 0 0 0,0 0-1 0 0,0 3-62 0 0,5 20 233 0 0,-1 0-1 0 0,-1 0 1 0 0,-2 1-1 0 0,0-1 1 0 0,-2 1-1 0 0,-3 25-232 0 0,-2-20 45 0 0,-1 1-1 0 0,-1-1 1 0 0,-2 0-1 0 0,-1-1 1 0 0,-2 0-1 0 0,-1-1 1 0 0,-1 0-1 0 0,-17 26-44 0 0,-16 11 72 0 0,47-92 1341 0 0,24-42-1291 0 0,2 1 0 0 0,4 1 1 0 0,20-31-123 0 0,-26 56-17 0 0,2 1 0 0 0,1 1 1 0 0,2 1-1 0 0,1 2 1 0 0,14-11 16 0 0,-41 42-11 0 0,0-1-10 0 0,1 0-1 0 0,-1 0 0 0 0,1 1 1 0 0,0-1-1 0 0,0 1 1 0 0,0 0-1 0 0,1 0 0 0 0,-1 0 1 0 0,1 1-1 0 0,-1-1 1 0 0,1 1-1 0 0,0 0 0 0 0,0 0 1 0 0,0 1-1 0 0,4-1 22 0 0,-3 33-89 0 0,-13 42 237 0 0,-22 36 77 0 0,-34 113-166 0 0,58-204-71 0 0,15-22 92 0 0,206-254 65 0 0,-42 82-290 0 0,-127 150-15 0 0,-46 26 88 0 0,-15 103 188 0 0,-42 107 575 0 0,11-38-411 0 0,22-120-1123 0 0,17-45-963 0 0,5-6-2199 0 0,1-1-3491 0 0,0 0-331 0 0</inkml:trace>
</inkml:ink>
</file>

<file path=ppt/ink/ink7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15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5103 859 3065 0 0,'0'0'1661'0'0,"0"0"-43"0"0,0 0 128 0 0,0 0 114 0 0,0 0-77 0 0,0 0-291 0 0,0 0-363 0 0,35-21-297 0 0,112-70-207 0 0,-54 15 228 0 0,-50 33-352 0 0,-2-1 0 0 0,-2-3 1 0 0,25-36-502 0 0,-53 65 92 0 0,1-1 1 0 0,-2 0-1 0 0,-1 0 0 0 0,0 0 1 0 0,-1-1-1 0 0,-1-1 0 0 0,-1 1 1 0 0,-1-1-1 0 0,-1 0 0 0 0,-1-1 0 0 0,-1 1 1 0 0,0 0-1 0 0,-2-3-92 0 0,0 20-17 0 0,-1 1 0 0 0,0-1-1 0 0,-1 1 1 0 0,1 0 0 0 0,0-1 0 0 0,-1 1-1 0 0,0 0 1 0 0,0 0 0 0 0,0 0 0 0 0,0 0-1 0 0,0 0 1 0 0,0 0 0 0 0,-1 1 0 0 0,1-1-1 0 0,-1 1 1 0 0,0 0 0 0 0,0 0 0 0 0,0 0-1 0 0,0 0 1 0 0,0 0 0 0 0,0 0 0 0 0,-1 1-1 0 0,1 0 1 0 0,-1 0 0 0 0,1 0 0 0 0,-1 0-1 0 0,1 0 1 0 0,-1 0 0 0 0,1 1 0 0 0,-1 0-1 0 0,1 0 1 0 0,-1 0 0 0 0,0 0 0 0 0,1 1-1 0 0,-1-1 1 0 0,1 1 0 0 0,-1 0 0 0 0,1 0-1 0 0,-1 0 1 0 0,1 0 0 0 0,0 1 0 0 0,-1-1-1 0 0,1 1 1 0 0,0 0 0 0 0,0 0 0 0 0,-2 2 17 0 0,-13 10-1 0 0,2 0 1 0 0,0 1 0 0 0,0 0 0 0 0,2 1-1 0 0,0 1 1 0 0,1 1 0 0 0,0 0 0 0 0,1 0-1 0 0,2 1 1 0 0,0 0 0 0 0,1 1 0 0 0,0 1-1 0 0,2-1 1 0 0,1 1 0 0 0,0 0 0 0 0,1 0-1 0 0,2 1 1 0 0,0 0 0 0 0,1-1 0 0 0,1 1-1 0 0,2 6 1 0 0,0-18 99 0 0,0-1 1 0 0,1 1-1 0 0,0 0 0 0 0,1-1 0 0 0,0 0 0 0 0,0 1 1 0 0,1-1-1 0 0,0-1 0 0 0,1 1 0 0 0,0-1 0 0 0,0 1 0 0 0,1-1 1 0 0,0-1-1 0 0,1 1 0 0 0,-1-1 0 0 0,1 0 0 0 0,1-1 1 0 0,-1 1-1 0 0,1-2 0 0 0,0 1 0 0 0,0-1 0 0 0,1 0 0 0 0,0-1 1 0 0,0 0-1 0 0,0 0 0 0 0,0-1 0 0 0,0 0 0 0 0,1 0 1 0 0,0-1-1 0 0,-1-1 0 0 0,1 0 0 0 0,0 0 0 0 0,0 0 1 0 0,-1-2-1 0 0,3 1-99 0 0,92-15 984 0 0,-103 15-981 0 0,8-3 71 0 0,0 0 1 0 0,0 0-1 0 0,-1-1 1 0 0,1 0-1 0 0,-1 0 1 0 0,0-1-1 0 0,0 0 0 0 0,0 0 1 0 0,-1-1-1 0 0,0 0 1 0 0,0-1-1 0 0,-1 1 1 0 0,1-1-1 0 0,-1-1 1 0 0,-1 1-1 0 0,1-1 0 0 0,-1 0 1 0 0,1-3-75 0 0,-4 7 7 0 0,0 1 0 0 0,0 0 0 0 0,0-1 1 0 0,-1 1-1 0 0,0-1 0 0 0,1 1 0 0 0,-1-1 0 0 0,0 1 1 0 0,-1-1-1 0 0,1 0 0 0 0,-1 0 0 0 0,1 1 0 0 0,-1-1 1 0 0,0 0-1 0 0,-1 0 0 0 0,1 1 0 0 0,-1-1 0 0 0,1 0 1 0 0,-1 0-1 0 0,0 1 0 0 0,-1-1 0 0 0,1 1 0 0 0,-1-1 1 0 0,1 1-1 0 0,-1 0 0 0 0,0-1 0 0 0,0 1 0 0 0,0 0 1 0 0,-1 0-1 0 0,1 0 0 0 0,-1 1 0 0 0,0-1 1 0 0,1 0-1 0 0,-1 1 0 0 0,-2-1-7 0 0,-2 0-49 0 0,-1 0 0 0 0,0 1 0 0 0,0 0 0 0 0,0 0 0 0 0,0 1 0 0 0,0 0 0 0 0,0 1 0 0 0,-1-1 0 0 0,1 1 0 0 0,0 1 0 0 0,0 0 0 0 0,0 0-1 0 0,0 1 1 0 0,0 0 0 0 0,0 0 0 0 0,0 0 0 0 0,1 1 0 0 0,-1 1 0 0 0,1-1 0 0 0,-1 1 0 0 0,1 0 0 0 0,1 1 0 0 0,-1 0 0 0 0,1 0 0 0 0,-1 0 0 0 0,1 1 0 0 0,1 0 0 0 0,-1 0 0 0 0,1 0 0 0 0,-1 3 49 0 0,3-6-4 0 0,1 0 0 0 0,0 1 0 0 0,1-1 0 0 0,-1 0-1 0 0,0 1 1 0 0,1 0 0 0 0,0-1 0 0 0,0 1 0 0 0,0 0 0 0 0,0 0 0 0 0,1-1 0 0 0,-1 1 0 0 0,1 0-1 0 0,0 0 1 0 0,0 0 0 0 0,0 0 0 0 0,1-1 0 0 0,0 1 0 0 0,-1 0 0 0 0,1 0 0 0 0,0-1 0 0 0,1 1 0 0 0,-1 0-1 0 0,1-1 1 0 0,0 1 0 0 0,-1-1 0 0 0,1 0 0 0 0,1 0 0 0 0,-1 0 0 0 0,0 0 0 0 0,1 0 0 0 0,0 0 0 0 0,0 0-1 0 0,-1-1 1 0 0,1 1 0 0 0,1-1 0 0 0,-1 0 0 0 0,0 0 0 0 0,1 0 4 0 0,13 8 10 0 0,0 0-1 0 0,1-1 1 0 0,1-1 0 0 0,-1-1-1 0 0,1 0 1 0 0,0-1 0 0 0,1-1 0 0 0,-1-1-1 0 0,1-1 1 0 0,0-1 0 0 0,0-1 0 0 0,0 0-1 0 0,0-1 1 0 0,16-3-10 0 0,33-5-1778 0 0,-48-1-3038 0 0,-1-4-5808 0 0,-16 10 4717 0 0</inkml:trace>
  <inkml:trace contextRef="#ctx0" brushRef="#br0" timeOffset="416.61">5965 752 4017 0 0,'0'0'1844'0'0,"0"0"-501"0"0,0 0-83 0 0,0 0 266 0 0,0 0 124 0 0,0 0-117 0 0,0 0-319 0 0,0 0-310 0 0,0 0-160 0 0,0 0-53 0 0,0 0 0 0 0,0 0-9 0 0,0 0-16 0 0,15-11-46 0 0,97-73 711 0 0,-71 44-979 0 0,58-42 422 0 0,-100 83-783 0 0,1-1 0 0 0,0 1 0 0 0,0-1 0 0 0,0 1 0 0 0,-1-1 0 0 0,1 1 0 0 0,0-1 0 0 0,0 1 0 0 0,0-1 0 0 0,0 1 0 0 0,0-1 0 0 0,0 1 0 0 0,0-1 0 0 0,0 1 0 0 0,0-1 0 0 0,0 1 1 0 0,0-1-1 0 0,1 1 0 0 0,-1-1 0 0 0,0 1 0 0 0,0-1 0 0 0,0 1 0 0 0,1-1 0 0 0,-1 1 0 0 0,0-1 0 0 0,1 1 0 0 0,-1-1 0 0 0,0 0 0 0 0,1 1 0 0 0,-1-1 0 0 0,0 0 0 0 0,1 1 0 0 0,-1-1 0 0 0,1 0 0 0 0,-1 1 0 0 0,1-1 0 0 0,-1 0 0 0 0,1 0 0 0 0,-1 0 0 0 0,1 1 0 0 0,-1-1 0 0 0,1 0 0 0 0,-1 0 0 0 0,1 0 0 0 0,-1 0 0 0 0,1 0 0 0 0,-1 0 1 0 0,1 0-1 0 0,-1 0 0 0 0,1 0 0 0 0,-1 0 0 0 0,1 0 0 0 0,-1 0 0 0 0,1 0 0 0 0,-1-1 0 0 0,1 1 0 0 0,-1 0 0 0 0,1 0 0 0 0,-1 0 0 0 0,1-1 0 0 0,-1 1 0 0 0,1 0 9 0 0,-25 116-209 0 0,26-114 222 0 0,0 1 0 0 0,0-1 0 0 0,0 0 0 0 0,0 0 0 0 0,0 0 0 0 0,0-1 0 0 0,0 1 0 0 0,1 0 0 0 0,-1-1 0 0 0,1 0 0 0 0,-1 1 0 0 0,1-1 0 0 0,-1 0 0 0 0,1 0 0 0 0,0 0 0 0 0,0-1 0 0 0,-1 1 0 0 0,1-1 0 0 0,0 1 0 0 0,0-1 0 0 0,0 0 0 0 0,0 0 0 0 0,-1 0 0 0 0,1-1 0 0 0,2 0-13 0 0,9-1 161 0 0,0-1 0 0 0,0 0 0 0 0,-1-2 0 0 0,1 1 1 0 0,-1-2-1 0 0,0 0 0 0 0,0 0 0 0 0,0-1 0 0 0,-1-1 0 0 0,0 0 0 0 0,2-3-161 0 0,131-111-1139 0 0,-136 114-162 0 0,2 0-4199 0 0,-1 6-5512 0 0,-8 2 6790 0 0</inkml:trace>
  <inkml:trace contextRef="#ctx0" brushRef="#br0" timeOffset="1350.48">6823 546 4737 0 0,'0'0'2211'0'0,"0"0"-340"0"0,0 0-57 0 0,0 0 84 0 0,0 0-62 0 0,0 0-278 0 0,0 0-362 0 0,0 0-338 0 0,0 0-257 0 0,0 0-182 0 0,0 0-97 0 0,0 0-63 0 0,0 0-44 0 0,-25-2-27 0 0,-78-4-60 0 0,50 19-7 0 0,46-7-107 0 0,-1 0-32 0 0,0 1 1 0 0,0 0-1 0 0,1 0 1 0 0,-1 1-1 0 0,2 0 1 0 0,-1 0-1 0 0,1 1 1 0 0,0 0-1 0 0,1 0 1 0 0,0 0-1 0 0,0 1 1 0 0,1-1-1 0 0,1 1 1 0 0,-1 0-1 0 0,2 0 1 0 0,-1 1-1 0 0,0 7 18 0 0,3-16 2 0 0,0-1 0 0 0,1 1 0 0 0,-1-1-1 0 0,0 1 1 0 0,1-1 0 0 0,-1 1-1 0 0,1-1 1 0 0,-1 1 0 0 0,1-1 0 0 0,0 0-1 0 0,-1 1 1 0 0,1-1 0 0 0,0 0 0 0 0,0 0-1 0 0,0 1 1 0 0,0-1 0 0 0,0 0 0 0 0,0 0-1 0 0,0 0 1 0 0,1 0 0 0 0,-1 0 0 0 0,0-1-1 0 0,0 1 1 0 0,1 0 0 0 0,-1 0 0 0 0,1-1-1 0 0,-1 1 1 0 0,0-1 0 0 0,1 1 0 0 0,-1-1-1 0 0,1 0 1 0 0,-1 0 0 0 0,1 0 0 0 0,0 1-1 0 0,-1-1 1 0 0,1-1 0 0 0,-1 1 0 0 0,1 0-2 0 0,58-10 703 0 0,137-71 448 0 0,-193 79-1146 0 0,0 1 0 0 0,0-1 0 0 0,0 1 0 0 0,1 0 0 0 0,-1 1 0 0 0,0-1 0 0 0,0 1 0 0 0,1-1 0 0 0,-1 1 0 0 0,0 1 1 0 0,1-1-1 0 0,-1 1 0 0 0,0-1 0 0 0,0 1 0 0 0,0 0 0 0 0,1 1 0 0 0,-1-1 0 0 0,0 1 0 0 0,-1 0 0 0 0,1 0 0 0 0,0 0 0 0 0,0 0 0 0 0,-1 1 0 0 0,0-1 1 0 0,1 1-1 0 0,-1 0 0 0 0,0 0 0 0 0,0 0 0 0 0,0 1 0 0 0,-1-1 0 0 0,1 1-5 0 0,5 18-14 0 0,-1 0-1 0 0,-1 0 1 0 0,-1 1-1 0 0,-1-1 1 0 0,-1 1 0 0 0,-1 0-1 0 0,-1 0 1 0 0,-1 0-1 0 0,-2 0 1 0 0,-1 11 14 0 0,3-23-11 0 0,-1 11 38 0 0,0 0 0 0 0,-1 0 0 0 0,-1 0-1 0 0,-1 0 1 0 0,-1-1 0 0 0,-1 0 0 0 0,-1 0-1 0 0,-1 0 1 0 0,0-1 0 0 0,-2 0 0 0 0,0 0-1 0 0,-1-1 1 0 0,-2-1 0 0 0,1 0 0 0 0,-2 0-1 0 0,0-2 1 0 0,-15 14-27 0 0,25-28 6 0 0,0 1 0 0 0,-1-1 0 0 0,1 0 0 0 0,-1 0 0 0 0,0 0 1 0 0,1 0-1 0 0,-1-1 0 0 0,0 0 0 0 0,0 0 0 0 0,0 0 0 0 0,0-1 0 0 0,0 0 0 0 0,0 0 0 0 0,0 0 0 0 0,-2 0-6 0 0,1 0-4 0 0,3-1-8 0 0,0 0 0 0 0,0-1 0 0 0,0 1 0 0 0,0-1 1 0 0,1 1-1 0 0,-1-1 0 0 0,1 0 0 0 0,-1 0 0 0 0,1 0 0 0 0,-1 0 1 0 0,1 0-1 0 0,0 0 0 0 0,0-1 0 0 0,0 1 0 0 0,1-1 0 0 0,-1 1 1 0 0,0-1-1 0 0,1 0 0 0 0,0 0 0 0 0,-1 0 0 0 0,1 0 0 0 0,1 0 0 0 0,-1 0 1 0 0,0 0-1 0 0,1 0 0 0 0,-1 0 0 0 0,1 0 0 0 0,0 0 0 0 0,0 0 1 0 0,0 0-1 0 0,0-1 0 0 0,1 1 0 0 0,-1 0 0 0 0,1 0 0 0 0,0 0 1 0 0,0 0-1 0 0,0 0 0 0 0,0 0 0 0 0,1 1 0 0 0,-1-1 0 0 0,1-1 12 0 0,198-265-102 0 0,-70 91-1344 0 0,147-157 1446 0 0,-165 212-2103 0 0,-107 118 1882 0 0,19-32 286 0 0,-23 12-2780 0 0,-2 23 284 0 0,2-4-4273 0 0,8-1 6893 0 0,4-4 331 0 0,-1-1 1 0 0,-1 0 0 0 0,0-1-1 0 0,0-1 1 0 0,-2 0-1 0 0,1 0 1 0 0,-2 0 0 0 0,0-1-1 0 0,-1-1 1 0 0,0 1-1 0 0,3-13-520 0 0,6-10 1223 0 0,6-14 4537 0 0,-24 52-1664 0 0,-12 19-3820 0 0,-34 95 392 0 0,30 15-588 0 0,6 1-1 0 0,5 0 1 0 0,7 70-80 0 0,0-131-178 0 0,-1-49-68 0 0,12 52-2993 0 0,-4-104-7791 0 0,-7 10 2171 0 0,0 14 7964 0 0</inkml:trace>
  <inkml:trace contextRef="#ctx0" brushRef="#br0" timeOffset="1634.598">7038 355 12699 0 0,'0'0'923'0'0,"0"0"-329"0"0,0 0 132 0 0,0 0 230 0 0,0 0 95 0 0,37-1-39 0 0,118-2-134 0 0,87-9 1356 0 0,17 5-1869 0 0,-120-6-2633 0 0,-93 2-1808 0 0,-5-5-4309 0 0,-27 9 1676 0 0</inkml:trace>
  <inkml:trace contextRef="#ctx0" brushRef="#br0" timeOffset="1926.072">8038 90 9586 0 0,'0'0'3002'0'0,"0"0"-1547"0"0,0 0-641 0 0,0 0 134 0 0,0 0 191 0 0,0 0 52 0 0,0 0-147 0 0,-22 31-224 0 0,-66 101-183 0 0,31-26 221 0 0,45-79-776 0 0,1 1 1 0 0,2 0 0 0 0,1 1-1 0 0,1-1 1 0 0,1 2-1 0 0,2-1 1 0 0,1 0-1 0 0,1 1 1 0 0,2 0-1 0 0,1 2-82 0 0,-1-29-3 0 0,1 1 0 0 0,0 0 0 0 0,-1-1 0 0 0,1 1 0 0 0,1 0 0 0 0,-1-1 0 0 0,1 1 0 0 0,-1-1 0 0 0,1 0 0 0 0,0 0 0 0 0,0 0 0 0 0,0 1 0 0 0,0-2 0 0 0,1 1 0 0 0,0 0 0 0 0,-1 0 0 0 0,1-1 0 0 0,0 0 0 0 0,0 1 0 0 0,0-1 0 0 0,0 0 0 0 0,1-1 0 0 0,-1 1 0 0 0,0 0 0 0 0,1-1 0 0 0,-1 0 0 0 0,1 0 0 0 0,0 0 0 0 0,-1 0 0 0 0,1-1 0 0 0,0 1 0 0 0,-1-1 0 0 0,2 0 3 0 0,9 1 27 0 0,0-1-1 0 0,0 0 0 0 0,0-1 1 0 0,-1 0-1 0 0,1-2 1 0 0,0 1-1 0 0,-1-2 0 0 0,9-2-26 0 0,2-3 35 0 0,-8 3 0 0 0,1 0 0 0 0,0 1 1 0 0,0 1-1 0 0,0 0 0 0 0,0 1 1 0 0,0 1-1 0 0,9 1-35 0 0,-22 3 50 0 0,-1 1 1 0 0,0 0 0 0 0,0 0-1 0 0,0 0 1 0 0,0 1-1 0 0,-1-1 1 0 0,1 0 0 0 0,-1 1-1 0 0,0 0 1 0 0,0 0-1 0 0,0-1 1 0 0,-1 1 0 0 0,1 0-1 0 0,-1 0 1 0 0,0 1-1 0 0,0-1 1 0 0,0 0 0 0 0,-1 0-1 0 0,1 0 1 0 0,-1 1-1 0 0,0-1 1 0 0,0 0 0 0 0,-1 0-1 0 0,1 1 1 0 0,-1-1-1 0 0,0 1-50 0 0,1-1 21 0 0,0 44-86 0 0,0-27-2697 0 0,1-20-5014 0 0,0 2-269 0 0</inkml:trace>
  <inkml:trace contextRef="#ctx0" brushRef="#br0" timeOffset="-4422.92">956 126 0 0 0,'0'0'553'0'0,"0"0"64"0"0,0 0-128 0 0,0 0 20 0 0,0 0 252 0 0,0 0 300 0 0,0 0 169 0 0,0 0-38 0 0,0 0-242 0 0,0 0-317 0 0,0 0-272 0 0,-1-3-169 0 0,-9-3 391 0 0,0 30 729 0 0,3-8-935 0 0,-229 451 208 0 0,187-375-1831 0 0,-20 36-5687 0 0,50-105 3794 0 0,15-16 3052 0 0</inkml:trace>
  <inkml:trace contextRef="#ctx0" brushRef="#br0" timeOffset="-3915.259">810 112 0 0 0,'0'0'998'0'0,"0"0"142"0"0,0 0 157 0 0,0 0 110 0 0,0 0-121 0 0,0 0-295 0 0,0 0-262 0 0,0 0-183 0 0,0 0-54 0 0,0 0 48 0 0,0 0 41 0 0,0 0 1 0 0,7 11 7 0 0,22 40-3 0 0,-12 47 1057 0 0,-17-78-1459 0 0,14 264 812 0 0,-14-274-968 0 0,1 1-1 0 0,0-1 0 0 0,0 1 1 0 0,1-1-1 0 0,1 0 0 0 0,0 0 1 0 0,0 0-1 0 0,1 0 1 0 0,0 0-1 0 0,1-1 0 0 0,0 0 1 0 0,0 0-1 0 0,1 0-27 0 0,-4-7 79 0 0,-1-1 0 0 0,0 0 0 0 0,0 1 0 0 0,1-1 0 0 0,-1 0 0 0 0,1 0 0 0 0,-1 0 0 0 0,1 0 0 0 0,0-1 0 0 0,-1 1 0 0 0,1 0 0 0 0,0-1 0 0 0,0 1 0 0 0,-1-1 0 0 0,1 1 0 0 0,0-1 0 0 0,0 0 0 0 0,0 0 0 0 0,-1 0 0 0 0,1 0 0 0 0,0 0-1 0 0,0 0 1 0 0,0 0 0 0 0,0 0 0 0 0,-1-1 0 0 0,1 1 0 0 0,0-1 0 0 0,0 0 0 0 0,-1 1 0 0 0,1-1 0 0 0,0 0 0 0 0,-1 0 0 0 0,1 0 0 0 0,-1 0 0 0 0,1 0 0 0 0,-1 0 0 0 0,0-1 0 0 0,1 1-79 0 0,45-55 1727 0 0,-20 6-1537 0 0,-2-1 0 0 0,-3-1 0 0 0,-1-1 0 0 0,-3-1 0 0 0,-3-1 0 0 0,2-16-190 0 0,0-72-2494 0 0,-20 143-6619 0 0,-3 9 2642 0 0,6-4 3738 0 0</inkml:trace>
  <inkml:trace contextRef="#ctx0" brushRef="#br0" timeOffset="-3223.898">1517 524 1304 0 0,'0'0'1427'0'0,"0"0"-429"0"0,0 0-143 0 0,0 0 238 0 0,0 0 246 0 0,0 0 73 0 0,0 0-134 0 0,0 0-196 0 0,0 0-225 0 0,0 0-206 0 0,0 0-132 0 0,0 0-105 0 0,0 0-37 0 0,-28 12 4 0 0,-84 38-10 0 0,66-11 66 0 0,41-29-330 0 0,-1-1-70 0 0,0 0 1 0 0,1 1 0 0 0,1-1-1 0 0,0 1 1 0 0,0 0 0 0 0,1 0-1 0 0,0 0 1 0 0,1 1 0 0 0,0-1-1 0 0,0 1 1 0 0,1-1 0 0 0,1 1-1 0 0,0 2-37 0 0,1-11 92 0 0,1 1-1 0 0,0-1 0 0 0,0 0 0 0 0,1 1 1 0 0,-1-1-1 0 0,0 0 0 0 0,1 0 1 0 0,-1-1-1 0 0,1 1 0 0 0,0 0 1 0 0,-1-1-1 0 0,1 1 0 0 0,0-1 0 0 0,0 0 1 0 0,0 0-1 0 0,0 0 0 0 0,0-1 1 0 0,0 1-1 0 0,0-1 0 0 0,0 1 0 0 0,1-1 1 0 0,-1 0-1 0 0,0 0 0 0 0,0-1 1 0 0,0 1-1 0 0,0 0 0 0 0,0-1 0 0 0,0 0 1 0 0,0 0-1 0 0,0 0 0 0 0,0 0 1 0 0,0 0-1 0 0,1-2-91 0 0,25-11 225 0 0,0-2 1 0 0,-1-1-1 0 0,-1-1 0 0 0,-1-2 1 0 0,-1 0-1 0 0,-1-2 1 0 0,0-1-1 0 0,-2 0 0 0 0,5-9-225 0 0,8-27-301 0 0,-35 58 117 0 0,-27 36-1372 0 0,27-35 1554 0 0,-4 6-2 0 0,0 0 0 0 0,1 0 0 0 0,0 0 0 0 0,1 1 0 0 0,-1-1 0 0 0,1 1 0 0 0,0 0 0 0 0,1 0 0 0 0,0-1 0 0 0,0 1 0 0 0,0 0 0 0 0,1 0 0 0 0,0 0 0 0 0,0 0 0 0 0,2 6 4 0 0,1-9 23 0 0,0 0 0 0 0,0 0 0 0 0,1-1 0 0 0,-1 1 0 0 0,1-1 0 0 0,0 0 0 0 0,0 0 0 0 0,0 0 0 0 0,0-1 0 0 0,1 1 0 0 0,-1-1 0 0 0,1 0-1 0 0,0-1 1 0 0,-1 1 0 0 0,1-1 0 0 0,0 0 0 0 0,0 0 0 0 0,0 0 0 0 0,0-1 0 0 0,2 1-23 0 0,4 0 63 0 0,-1-1 0 0 0,1 0 0 0 0,-1-1 0 0 0,0 0 0 0 0,1 0 0 0 0,-1-1 0 0 0,0 0 1 0 0,0-1-1 0 0,0 0 0 0 0,0-1 0 0 0,0 0 0 0 0,-1 0 0 0 0,0-1 0 0 0,3-2-63 0 0,14-8 83 0 0,-1 0 0 0 0,0-2 0 0 0,-2-1 0 0 0,0-1 0 0 0,-1-1 0 0 0,0-1 0 0 0,-2-1 0 0 0,-1 0 0 0 0,-1-2 0 0 0,0 0 0 0 0,4-11-83 0 0,-11 15 22 0 0,-1-1-1 0 0,-1 0 1 0 0,0-1-1 0 0,-2 0 1 0 0,0 0-1 0 0,-2-1 1 0 0,-1 1-1 0 0,0-1 1 0 0,-1-16-22 0 0,-2 32 10 0 0,0 0 1 0 0,0 0-1 0 0,-1 0 1 0 0,-1 0 0 0 0,1-1-1 0 0,-1 1 1 0 0,0 0-1 0 0,-1 0 1 0 0,0 0-1 0 0,0 0 1 0 0,0 0 0 0 0,-1 1-1 0 0,-2-5-10 0 0,4 10-6 0 0,0 0 0 0 0,-1 0-1 0 0,1 0 1 0 0,-1 1 0 0 0,1-1-1 0 0,0 0 1 0 0,-1 1 0 0 0,1-1-1 0 0,-1 1 1 0 0,0 0 0 0 0,1-1-1 0 0,-1 1 1 0 0,1 0 0 0 0,-1 0 0 0 0,0 0-1 0 0,1 0 1 0 0,-1 0 0 0 0,1 0-1 0 0,-1 0 1 0 0,1 1 0 0 0,-1-1-1 0 0,0 1 1 0 0,1-1 0 0 0,-1 1 0 0 0,1-1-1 0 0,0 1 1 0 0,-1 0 0 0 0,1 0-1 0 0,0 0 1 0 0,-1 0 0 0 0,1 0-1 0 0,0 0 1 0 0,0 0 0 0 0,0 0-1 0 0,0 0 1 0 0,0 1 0 0 0,0-1 0 0 0,0 0-1 0 0,0 1 1 0 0,0-1 0 0 0,1 0-1 0 0,-1 1 1 0 0,0-1 0 0 0,1 2 6 0 0,-10 20-14 0 0,2 0 0 0 0,0 0 0 0 0,2 1 0 0 0,1 0 0 0 0,0 0 0 0 0,2 0 0 0 0,1 0 0 0 0,1 1 0 0 0,1-1 0 0 0,2 9 14 0 0,-2-15-17 0 0,0-1 0 0 0,2 1 0 0 0,0 0 0 0 0,2 0 0 0 0,-1-1 0 0 0,2 0 0 0 0,1 0 1 0 0,0 0-1 0 0,1 0 0 0 0,0-1 0 0 0,1 0 0 0 0,1-1 0 0 0,1 0 0 0 0,0 0 0 0 0,4 3 17 0 0,40 40-1205 0 0,-53-81-4316 0 0,-22-18-4710 0 0,15 32 6944 0 0</inkml:trace>
  <inkml:trace contextRef="#ctx0" brushRef="#br0" timeOffset="-2913.002">1804 329 9682 0 0,'0'0'1334'0'0,"0"0"-419"0"0,0 0-122 0 0,0 0 307 0 0,0 0 218 0 0,0 0-40 0 0,0 0-294 0 0,0 0-333 0 0,0 0-155 0 0,0 0-52 0 0,35 8-55 0 0,111 24-71 0 0,-45-21 90 0 0,8-5-349 0 0,15 1-2937 0 0,-42-5-8097 0 0,-66-2 4659 0 0</inkml:trace>
  <inkml:trace contextRef="#ctx0" brushRef="#br0" timeOffset="-1927.867">2611 480 1344 0 0,'0'0'2325'0'0,"0"0"-754"0"0,0 0-287 0 0,0 0 100 0 0,0 0 138 0 0,0 0 6 0 0,0 0-181 0 0,0 0-240 0 0,0 0-231 0 0,0 0-203 0 0,0 0-160 0 0,0 0-102 0 0,0 0-53 0 0,-11 25-48 0 0,-30 79-59 0 0,25-23 217 0 0,15-78-454 0 0,1 0 1 0 0,-1 0-1 0 0,1 0 1 0 0,0 0-1 0 0,0 0 0 0 0,0 0 1 0 0,0 0-1 0 0,0 0 1 0 0,1-1-1 0 0,0 1 1 0 0,-1 0-1 0 0,1 0 1 0 0,0 0-1 0 0,0 0 0 0 0,1-1 1 0 0,-1 1-1 0 0,0 0 1 0 0,1-1-1 0 0,0 1 1 0 0,0-1-1 0 0,0 0 1 0 0,0 1-1 0 0,0-1 1 0 0,0 0-1 0 0,0 0 0 0 0,0 0 1 0 0,1-1-1 0 0,-1 1 1 0 0,1-1-1 0 0,0 1 1 0 0,-1-1-1 0 0,1 0 1 0 0,0 0-1 0 0,0 0 1 0 0,0 0-1 0 0,0 0 0 0 0,0-1 1 0 0,-1 1-1 0 0,1-1 1 0 0,0 0-1 0 0,0 0 1 0 0,0 0-1 0 0,2-1-14 0 0,6 0 68 0 0,-1-2-1 0 0,1 0 1 0 0,-1 0 0 0 0,0-1-1 0 0,0 0 1 0 0,0 0-1 0 0,-1-1 1 0 0,1-1 0 0 0,-1 0-1 0 0,0 0 1 0 0,-1 0 0 0 0,0-1-1 0 0,5-5-67 0 0,20-14 88 0 0,46-47-44 0 0,-26 19-149 0 0,-47 86-916 0 0,-12 10 964 0 0,5-38 46 0 0,-1 1-1 0 0,1 0 0 0 0,0-1 0 0 0,0 1 1 0 0,1 0-1 0 0,-1 0 0 0 0,1 0 0 0 0,0 0 0 0 0,1 0 1 0 0,-1 0-1 0 0,1-1 0 0 0,0 1 0 0 0,0 0 1 0 0,0 0-1 0 0,1-1 0 0 0,0 3 12 0 0,2-5 28 0 0,-1 1 0 0 0,1-1 0 0 0,-1 0 0 0 0,1 0 0 0 0,0-1 0 0 0,0 1 0 0 0,0-1 0 0 0,0 1 0 0 0,0-1 0 0 0,0 0 0 0 0,0-1 0 0 0,0 1 0 0 0,0-1 0 0 0,1 0 0 0 0,-1 0 0 0 0,0 0 0 0 0,0 0 0 0 0,0-1 0 0 0,1 0 0 0 0,-1 0 0 0 0,0 0 0 0 0,0 0 0 0 0,0-1 0 0 0,2 0-28 0 0,14-7 132 0 0,-1-1 1 0 0,0-1-1 0 0,-1 0 0 0 0,0-2 0 0 0,-1 0 1 0 0,0-1-1 0 0,-1 0 0 0 0,-1-1 0 0 0,0-1 1 0 0,-1-1-1 0 0,-1 0 0 0 0,-1 0 0 0 0,6-12-132 0 0,-7 11 16 0 0,-6 9-28 0 0,0 1 0 0 0,0-1 0 0 0,0 0 0 0 0,-1 0 0 0 0,-1 0 0 0 0,0-1-1 0 0,0 1 1 0 0,0-1 0 0 0,-1 0 0 0 0,-1 0 0 0 0,0 1 0 0 0,0-5 12 0 0,-1 13-22 0 0,-1-1 0 0 0,1 1 1 0 0,0 0-1 0 0,-1 0 0 0 0,1-1 0 0 0,-1 1 1 0 0,1 0-1 0 0,-1 0 0 0 0,0 0 0 0 0,0 0 0 0 0,1 0 1 0 0,-1 0-1 0 0,0 0 0 0 0,0 0 0 0 0,0 0 1 0 0,0 0-1 0 0,0 0 0 0 0,0 0 0 0 0,0 1 1 0 0,0-1-1 0 0,-1 0 0 0 0,1 1 0 0 0,0-1 0 0 0,0 1 1 0 0,-1 0-1 0 0,1-1 0 0 0,0 1 0 0 0,0 0 1 0 0,-1-1-1 0 0,1 1 0 0 0,0 0 0 0 0,-1 0 1 0 0,1 0-1 0 0,0 0 0 0 0,-1 1 0 0 0,1-1 0 0 0,0 0 1 0 0,-1 1-1 0 0,1-1 0 0 0,0 0 0 0 0,-1 1 22 0 0,-54 18-613 0 0,48-16 607 0 0,0 0 0 0 0,1 1-1 0 0,0 0 1 0 0,0 0 0 0 0,0 1-1 0 0,0-1 1 0 0,1 2 0 0 0,0-1-1 0 0,0 1 1 0 0,0 0 0 0 0,1 0-1 0 0,0 0 1 0 0,0 1 0 0 0,0 0 0 0 0,-2 5 6 0 0,7-9 9 0 0,1 0 0 0 0,0 0 1 0 0,-1 0-1 0 0,1 0 0 0 0,0-1 1 0 0,1 1-1 0 0,-1 0 0 0 0,0-1 1 0 0,1 1-1 0 0,-1-1 1 0 0,1 1-1 0 0,0-1 0 0 0,0 0 1 0 0,0 1-1 0 0,0-1 0 0 0,0 0 1 0 0,1 0-1 0 0,-1-1 0 0 0,1 1 1 0 0,-1 0-1 0 0,1-1 1 0 0,-1 0-1 0 0,1 1 0 0 0,0-1 1 0 0,0 0-1 0 0,-1-1 0 0 0,1 1 1 0 0,0 0-1 0 0,0-1 1 0 0,0 1-1 0 0,0-1 0 0 0,0 0 1 0 0,0 0-1 0 0,0 0 0 0 0,0-1 1 0 0,0 1-1 0 0,0-1-9 0 0,2 2 7 0 0,80 6 152 0 0,-65-6-116 0 0,-1 0 0 0 0,1 1 0 0 0,-1 0 0 0 0,0 2 0 0 0,0 0 0 0 0,0 2 0 0 0,11 4-43 0 0,-27-9 16 0 0,-1 0 0 0 0,0 0 0 0 0,0 0-1 0 0,1 0 1 0 0,-1 1 0 0 0,0-1 0 0 0,0 1 0 0 0,0-1 0 0 0,0 1-1 0 0,-1 0 1 0 0,1-1 0 0 0,0 1 0 0 0,-1 0 0 0 0,1 0 0 0 0,-1 1 0 0 0,0-1-1 0 0,1 0 1 0 0,-1 0 0 0 0,0 1 0 0 0,-1-1 0 0 0,1 0 0 0 0,0 1-1 0 0,-1-1 1 0 0,1 1 0 0 0,-1-1 0 0 0,0 1 0 0 0,1-1 0 0 0,-1 1-1 0 0,-1-1 1 0 0,1 1 0 0 0,0-1 0 0 0,-1 2-16 0 0,-35 77 471 0 0,20-53-938 0 0,47-27-11758 0 0,-10-9 5444 0 0,-12 5 6268 0 0</inkml:trace>
  <inkml:trace contextRef="#ctx0" brushRef="#br0" timeOffset="-1247.93">3844 554 976 0 0,'0'0'2150'0'0,"0"0"-130"0"0,0 0 28 0 0,0 0 109 0 0,0 0 29 0 0,0 0-107 0 0,0 0-240 0 0,0 0-309 0 0,0 0-346 0 0,0 0-333 0 0,0 0-252 0 0,0 0-188 0 0,0 0-99 0 0,-1-8-55 0 0,1 5-243 0 0,0 2-8 0 0,0 0 0 0 0,0 0 0 0 0,1 0 0 0 0,-1 0 0 0 0,0 0 0 0 0,0 0 0 0 0,0 0 0 0 0,0 0 0 0 0,0 0 1 0 0,0 0-1 0 0,-1 0 0 0 0,1 0 0 0 0,0 0 0 0 0,0 0 0 0 0,-1 0 0 0 0,1 1 0 0 0,0-1 0 0 0,-1 0 0 0 0,1 0 0 0 0,-1 0 1 0 0,1 0-1 0 0,-1 1 0 0 0,0-1 0 0 0,1 0 0 0 0,-1 1 0 0 0,0-1 0 0 0,1 0 0 0 0,-1 1 0 0 0,0-1 0 0 0,0 1 1 0 0,0-1-1 0 0,0 1 0 0 0,1-1 0 0 0,-1 1 0 0 0,0 0 0 0 0,0-1 0 0 0,0 1 0 0 0,0 0 0 0 0,0 0 0 0 0,0 0 0 0 0,0 0 1 0 0,0 0-1 0 0,0 0 0 0 0,0 0 0 0 0,0 0 0 0 0,0 0 0 0 0,0 0 0 0 0,0 0 0 0 0,1 0 0 0 0,-1 1 0 0 0,0-1 1 0 0,0 0-1 0 0,0 1 0 0 0,0-1 0 0 0,0 1 0 0 0,1-1 0 0 0,-1 1 0 0 0,0-1 0 0 0,0 1 0 0 0,1 0 0 0 0,-1-1 0 0 0,0 1 1 0 0,1 0-1 0 0,-1 0 0 0 0,0-1 0 0 0,1 1 0 0 0,-1 0 0 0 0,1 0 0 0 0,0 0 0 0 0,-1 0-6 0 0,-35 22 115 0 0,21-16-118 0 0,0 1-1 0 0,1 0 1 0 0,1 1-1 0 0,-1 1 1 0 0,1 0 0 0 0,1 1-1 0 0,0 0 1 0 0,0 1-1 0 0,1 0 1 0 0,1 1 0 0 0,0 0-1 0 0,1 0 1 0 0,-3 7 3 0 0,11-18-6 0 0,0 0-1 0 0,0 1 1 0 0,0-1 0 0 0,1 0-1 0 0,-1 0 1 0 0,1 1 0 0 0,0-1-1 0 0,-1 0 1 0 0,1 1 0 0 0,0-1-1 0 0,0 0 1 0 0,0 1 0 0 0,1-1-1 0 0,-1 0 1 0 0,1 1 0 0 0,-1-1 0 0 0,1 0-1 0 0,0 0 1 0 0,-1 1 0 0 0,1-1-1 0 0,0 0 1 0 0,1 0 0 0 0,-1 0-1 0 0,0 0 1 0 0,1 0 0 0 0,-1-1-1 0 0,1 1 1 0 0,-1 0 0 0 0,1-1-1 0 0,0 1 1 0 0,0-1 0 0 0,-1 1-1 0 0,1-1 1 0 0,0 0 0 0 0,0 0 0 0 0,1 0-1 0 0,-1 0 1 0 0,0 0 0 0 0,0 0-1 0 0,0 0 1 0 0,1-1 0 0 0,-1 0-1 0 0,0 1 1 0 0,1-1 0 0 0,-1 0-1 0 0,0 0 1 0 0,1 0 0 0 0,-1 0-1 0 0,1 0 7 0 0,15-3 34 0 0,-1 0-1 0 0,1-1 1 0 0,-1-1-1 0 0,0-1 1 0 0,-1 0-1 0 0,0-1 1 0 0,0-1-1 0 0,0 0 1 0 0,-1-1-1 0 0,0-1 1 0 0,-1 0-1 0 0,0-1 1 0 0,0-1-1 0 0,-1 0 1 0 0,-1 0-1 0 0,0-2 1 0 0,-1 1-1 0 0,8-14-33 0 0,2 1-2 0 0,-21 25-28 0 0,0 1-28 0 0,0 0-89 0 0,-4 5-253 0 0,-4 4 326 0 0,2 0 0 0 0,-1 0 1 0 0,1 1-1 0 0,0 0 0 0 0,1 0 0 0 0,0 0 1 0 0,1 0-1 0 0,0 1 0 0 0,1 0 0 0 0,0 0 1 0 0,0 0-1 0 0,1 0 0 0 0,1 0 1 0 0,0 3 73 0 0,2-10-24 0 0,1-1 1 0 0,0 1 0 0 0,0 0-1 0 0,0-1 1 0 0,0 0 0 0 0,1 1 0 0 0,-1-1-1 0 0,1 0 1 0 0,0 0 0 0 0,0 0 0 0 0,0-1-1 0 0,0 1 1 0 0,0-1 0 0 0,1 1-1 0 0,-1-1 1 0 0,1 0 0 0 0,-1-1 0 0 0,1 1-1 0 0,0 0 1 0 0,0-1 0 0 0,0 0 0 0 0,0 0-1 0 0,0 0 1 0 0,0-1 0 0 0,0 1-1 0 0,0-1 1 0 0,0 0 0 0 0,0 0 0 0 0,0 0-1 0 0,0-1 1 0 0,2 0 23 0 0,16 2 37 0 0,0-2-1 0 0,1 0 1 0 0,-1-2 0 0 0,0 0-1 0 0,-1-2 1 0 0,1 0 0 0 0,-1-1-1 0 0,0-1 1 0 0,0-1 0 0 0,15-9-37 0 0,-14 5 108 0 0,-1-2 0 0 0,0 0-1 0 0,0-1 1 0 0,-2-1 0 0 0,0-1 0 0 0,0 0 0 0 0,-2-2 0 0 0,0 0 0 0 0,-2-1 0 0 0,11-17-108 0 0,-16 23-6 0 0,0 0 0 0 0,-1-1 0 0 0,-1 0 0 0 0,0 0 0 0 0,-1-1 0 0 0,-1 0 0 0 0,-1 0 1 0 0,0 0-1 0 0,-1-1 0 0 0,0 0 0 0 0,-2 0 0 0 0,1-7 6 0 0,-3 10-88 0 0,0 1 0 0 0,-1-1 0 0 0,0 1 0 0 0,-1-1 0 0 0,0 1 0 0 0,-1 0 0 0 0,-1 0 0 0 0,0 0 0 0 0,-1-2 88 0 0,3 11-40 0 0,-1-1-1 0 0,1 1 1 0 0,0 0 0 0 0,-1 0 0 0 0,0 0-1 0 0,0 0 1 0 0,0 1 0 0 0,-1-1-1 0 0,1 1 1 0 0,-1 0 0 0 0,0 0 0 0 0,0 0-1 0 0,0 0 1 0 0,0 1 0 0 0,0-1 0 0 0,-1 1-1 0 0,1 0 1 0 0,-1 0 0 0 0,0 1 0 0 0,1 0-1 0 0,-1-1 1 0 0,0 2 0 0 0,0-1-1 0 0,1 0 1 0 0,-1 1 0 0 0,-5 0 40 0 0,-1 3 0 0 0,0 0-1 0 0,0 1 1 0 0,0 0-1 0 0,0 1 1 0 0,1 0-1 0 0,-1 0 1 0 0,2 1 0 0 0,-1 1-1 0 0,0 0 1 0 0,1 0-1 0 0,1 1 1 0 0,-1 0-1 0 0,1 0 1 0 0,1 1 0 0 0,-1 0-1 0 0,1 0 1 0 0,1 1-1 0 0,0 0 1 0 0,0 0-1 0 0,1 0 1 0 0,0 1 0 0 0,1 0-1 0 0,0 0 1 0 0,1 0-1 0 0,-2 11 1 0 0,1-5 51 0 0,0 0 0 0 0,1 0-1 0 0,1 1 1 0 0,0-1-1 0 0,1 0 1 0 0,1 1 0 0 0,1-1-1 0 0,1 1 1 0 0,0-1-1 0 0,1 0 1 0 0,1 0 0 0 0,1 0-1 0 0,0 0 1 0 0,1-1 0 0 0,1 0-1 0 0,0 0 1 0 0,1 0-1 0 0,1-1 1 0 0,0 0 0 0 0,2-1-1 0 0,10 13-50 0 0,-12-17 58 0 0,1 0 0 0 0,0 0 0 0 0,1-1 0 0 0,-1 0 0 0 0,2-1 0 0 0,-1 0 0 0 0,1-1 0 0 0,9 4-58 0 0,101 24-384 0 0,-70-41-9066 0 0,-43 2-780 0 0</inkml:trace>
  <inkml:trace contextRef="#ctx0" brushRef="#br0" timeOffset="3358.267">276 1522 0 0 0,'0'0'1287'0'0,"0"0"-61"0"0,0 0 74 0 0,0 0 308 0 0,0 0 307 0 0,0 0 39 0 0,0 0-254 0 0,0 0-385 0 0,0 0-389 0 0,0 0-338 0 0,-32 6-213 0 0,-101 22-149 0 0,129-28-215 0 0,1 0 0 0 0,0 0 0 0 0,0 1 0 0 0,0 0 0 0 0,0 0 0 0 0,0 0 0 0 0,0 0 0 0 0,0 0 0 0 0,0 0 0 0 0,0 1 0 0 0,1-1 0 0 0,-1 1 0 0 0,0 0 0 0 0,1 0 0 0 0,-1 0 0 0 0,1 0 0 0 0,0 0 0 0 0,0 0 0 0 0,0 1 0 0 0,-2 2-11 0 0,-1 3 51 0 0,0-3-6 0 0,0 0 0 0 0,1 1 0 0 0,0 0 0 0 0,0-1 0 0 0,0 1 0 0 0,1 0 0 0 0,0 1 0 0 0,0-1 0 0 0,1 1-1 0 0,-1-1 1 0 0,1 1 0 0 0,1 0 0 0 0,-1 0 0 0 0,1 0 0 0 0,1-1 0 0 0,-1 1 0 0 0,1 0 0 0 0,0 0 0 0 0,1 0 0 0 0,0 0 0 0 0,0 0 0 0 0,0 0 0 0 0,1 0-1 0 0,0 0 1 0 0,0-1 0 0 0,0 1 0 0 0,1-1 0 0 0,0 0 0 0 0,2 2-45 0 0,-2-4 69 0 0,1 0-1 0 0,0-1 1 0 0,0 1-1 0 0,0-1 1 0 0,0 0-1 0 0,1 0 1 0 0,-1 0-1 0 0,1 0 1 0 0,0-1-1 0 0,0 0 1 0 0,0 0-1 0 0,0 0 1 0 0,0-1-1 0 0,0 0 0 0 0,0 1 1 0 0,1-2-1 0 0,-1 1 1 0 0,0-1-1 0 0,1 0 1 0 0,-1 0-1 0 0,0 0 1 0 0,1-1-1 0 0,-1 0 1 0 0,0 0-1 0 0,3-1-68 0 0,0-1 63 0 0,0-1-1 0 0,0 0 0 0 0,-1 0 0 0 0,0-1 0 0 0,1 0 0 0 0,-2 0 0 0 0,1 0 0 0 0,-1-1 1 0 0,0 0-1 0 0,0-1 0 0 0,0 1 0 0 0,-1-1 0 0 0,0 0 0 0 0,0-1 0 0 0,-1 1 0 0 0,0-1 1 0 0,0 0-1 0 0,-1 0 0 0 0,0 0 0 0 0,0 0 0 0 0,-1 0 0 0 0,0-1 0 0 0,-1 1 0 0 0,0-2-62 0 0,3-1-119 0 0,-1 0 0 0 0,0 0-1 0 0,-1-1 1 0 0,0 1-1 0 0,-1-1 1 0 0,-1 0-1 0 0,0 1 1 0 0,0-1-1 0 0,-1 0 1 0 0,0 1-1 0 0,-1-1 1 0 0,-1 1 0 0 0,1-1-1 0 0,-2 1 1 0 0,0 0-1 0 0,0 0 1 0 0,-1 1-1 0 0,0-1 1 0 0,-1 1-1 0 0,0 0 1 0 0,-5-5 119 0 0,10 14-41 0 0,-1-1-1 0 0,1 1 1 0 0,-1-1 0 0 0,0 1-1 0 0,0 0 1 0 0,1 0 0 0 0,-1 0-1 0 0,0 0 1 0 0,0 0 0 0 0,0 0-1 0 0,0 0 1 0 0,0 1 0 0 0,0-1-1 0 0,-1 1 1 0 0,1-1 0 0 0,0 1 0 0 0,0 0-1 0 0,0 0 1 0 0,0 0 0 0 0,-1 0-1 0 0,1 0 1 0 0,0 1 0 0 0,0-1-1 0 0,0 1 1 0 0,0-1 0 0 0,0 1-1 0 0,0 0 1 0 0,0-1 0 0 0,0 1-1 0 0,0 0 1 0 0,0 1 0 0 0,0-1 0 0 0,1 0-1 0 0,-1 0 1 0 0,0 1 0 0 0,1-1-1 0 0,-1 1 1 0 0,1 0 0 0 0,-1-1-1 0 0,1 1 1 0 0,0 0 0 0 0,0 0-1 0 0,0-1 1 0 0,0 1 0 0 0,0 0-1 0 0,0 0 1 0 0,0 0 0 0 0,1 1-1 0 0,-1-1 1 0 0,0 2 41 0 0,1-2 32 0 0,0 1-1 0 0,1 0 1 0 0,-1 0 0 0 0,0 0-1 0 0,1 0 1 0 0,0-1 0 0 0,-1 1 0 0 0,1 0-1 0 0,0 0 1 0 0,1-1 0 0 0,-1 1-1 0 0,0-1 1 0 0,1 1 0 0 0,-1-1-1 0 0,1 1 1 0 0,0-1 0 0 0,0 0-1 0 0,0 0 1 0 0,0 0 0 0 0,0 0-1 0 0,0 0 1 0 0,1-1 0 0 0,-1 1-1 0 0,0-1 1 0 0,1 1 0 0 0,0-1-1 0 0,-1 0 1 0 0,1 0 0 0 0,0 0-1 0 0,-1 0 1 0 0,1 0 0 0 0,0-1-1 0 0,0 1 1 0 0,0-1 0 0 0,0 0-1 0 0,1 0-31 0 0,17 3 219 0 0,1-1 0 0 0,-1-1 0 0 0,1-1 0 0 0,-1-1 0 0 0,1 0 0 0 0,-1-2-1 0 0,0-1 1 0 0,0 0 0 0 0,0-2 0 0 0,0 0 0 0 0,-1-1 0 0 0,0-2 0 0 0,0 0-1 0 0,-1 0 1 0 0,0-2 0 0 0,-1-1 0 0 0,-1 0 0 0 0,12-10-219 0 0,-8 4 59 0 0,-2-1 1 0 0,0-1-1 0 0,-1 0 1 0 0,-1-2-1 0 0,-1 0 1 0 0,-1-1-1 0 0,-1 0 1 0 0,5-11-60 0 0,-12 11-33 0 0,-6 23-62 0 0,-3 13-661 0 0,-15 114 396 0 0,15-59 257 0 0,3 0-1 0 0,3 0 1 0 0,7 30 103 0 0,5-4-186 0 0,2-5 18 0 0,-4 0 0 0 0,-5 1 1 0 0,-3 0-1 0 0,-4 6 168 0 0,-3-81-14 0 0,-1 0 0 0 0,-1 0 0 0 0,0 0 0 0 0,-1 0 0 0 0,0 0 0 0 0,-1-1 0 0 0,-1 1 0 0 0,-1-1-1 0 0,-5 10 15 0 0,9-18 68 0 0,-1 0-1 0 0,1-1 1 0 0,-1 1-1 0 0,0-1 1 0 0,0 0-1 0 0,-1 0 0 0 0,0 0 1 0 0,1 0-1 0 0,-2-1 1 0 0,1 0-1 0 0,0 0 1 0 0,-1 0-1 0 0,0-1 0 0 0,0 0 1 0 0,0 0-1 0 0,0 0 1 0 0,0-1-1 0 0,0 0 0 0 0,-1 0 1 0 0,1-1-1 0 0,-1 1 1 0 0,0-1-1 0 0,0-1-67 0 0,4-1 46 0 0,0-1 0 0 0,0 1-1 0 0,1-1 1 0 0,-1 0 0 0 0,0 0 0 0 0,1 0-1 0 0,-1 0 1 0 0,1-1 0 0 0,0 1 0 0 0,0-1 0 0 0,0 1-1 0 0,0-1 1 0 0,0 0 0 0 0,1 1 0 0 0,-1-1-1 0 0,1 0 1 0 0,0 0 0 0 0,-1 0 0 0 0,1-1-1 0 0,1 1 1 0 0,-1 0 0 0 0,0 0 0 0 0,1 0 0 0 0,0-1-1 0 0,0 1 1 0 0,0 0 0 0 0,0 0 0 0 0,0-1-1 0 0,0 1 1 0 0,1 0 0 0 0,0 0 0 0 0,0 0-1 0 0,0-1 1 0 0,0 0-46 0 0,0-14 32 0 0,2-10-53 0 0,2 0 0 0 0,0 0 0 0 0,2 0-1 0 0,2 1 1 0 0,0 0 0 0 0,2 0-1 0 0,0 1 1 0 0,2 0 0 0 0,5-5 21 0 0,-14 22-41 0 0,92-151-2529 0 0,-60 111-1921 0 0,1 0-4571 0 0,-21 30 4637 0 0</inkml:trace>
  <inkml:trace contextRef="#ctx0" brushRef="#br0" timeOffset="3774.048">1854 1400 6233 0 0,'0'0'2201'0'0,"0"0"-550"0"0,0 0-248 0 0,0 0 84 0 0,0 0 22 0 0,0 0-136 0 0,0 0-278 0 0,0 0-303 0 0,0 0-259 0 0,0 0-190 0 0,0 0-144 0 0,0 0-99 0 0,-28 12-46 0 0,-86 36-31 0 0,82-23-29 0 0,33-22-8 0 0,0 0 5 0 0,1 0 0 0 0,0 0-1 0 0,0 0 1 0 0,0 0 0 0 0,0-1 0 0 0,0 1 0 0 0,0-1 0 0 0,1 1-1 0 0,-1-1 1 0 0,1 0 0 0 0,0 0 0 0 0,0 0 0 0 0,-1 0-1 0 0,1-1 1 0 0,0 1 0 0 0,1-1 0 0 0,-1 1 0 0 0,0-1-1 0 0,0 0 1 0 0,0-1 0 0 0,1 1 0 0 0,-1 0 0 0 0,0-1-1 0 0,1 0 1 0 0,-1 0 0 0 0,1 0 0 0 0,2 0 9 0 0,16 4 17 0 0,80 39-11 0 0,-99-42 20 0 0,0 1-1 0 0,0 0 0 0 0,-1 1 0 0 0,1-1 1 0 0,0 0-1 0 0,-1 1 0 0 0,1 0 0 0 0,-1-1 0 0 0,0 1 1 0 0,0 0-1 0 0,0 0 0 0 0,-1 0 0 0 0,1 1 1 0 0,-1-1-1 0 0,1 0 0 0 0,-1 1 0 0 0,0-1 0 0 0,0 0 1 0 0,-1 1-1 0 0,1-1 0 0 0,-1 1 0 0 0,1-1 1 0 0,-1 1-1 0 0,0 0 0 0 0,-1-1 0 0 0,1 1 0 0 0,0-1 1 0 0,-1 1-1 0 0,-1 1-25 0 0,-3 6 94 0 0,-1 0 1 0 0,-1-1 0 0 0,1 0-1 0 0,-2 0 1 0 0,0-1-1 0 0,0 0 1 0 0,0 0 0 0 0,-1-1-1 0 0,0 0 1 0 0,-1 0-1 0 0,0-1 1 0 0,0 0 0 0 0,-1-1-1 0 0,1 0 1 0 0,-4 0-95 0 0,-2 2-293 0 0,0-1 0 0 0,-1-1 1 0 0,1 0-1 0 0,-2-1 1 0 0,1-1-1 0 0,0-1 0 0 0,-1 0 1 0 0,0-1-1 0 0,-4-1 293 0 0,7-4-3140 0 0,6-8-5313 0 0,5 3 1778 0 0</inkml:trace>
  <inkml:trace contextRef="#ctx0" brushRef="#br0" timeOffset="4260.085">2334 1533 10690 0 0,'0'0'1923'0'0,"0"0"-649"0"0,0 0-347 0 0,0 0 0 0 0,0 0 41 0 0,0 0-60 0 0,0 0-206 0 0,0 0-188 0 0,0 0-148 0 0,0 0-89 0 0,0 0-59 0 0,0 0-72 0 0,-5 36-36 0 0,-19 111-40 0 0,-5 126 34 0 0,10-196 83 0 0,8-100 636 0 0,9 8-796 0 0,0-1 0 0 0,1 1 0 0 0,0-1 0 0 0,1 0-1 0 0,1 1 1 0 0,1-1 0 0 0,0 1 0 0 0,1-1 0 0 0,1 1 0 0 0,0 0 0 0 0,2-2-27 0 0,4-14-17 0 0,2 1 0 0 0,1 0 0 0 0,2 1 0 0 0,0 0 0 0 0,2 2 0 0 0,1 0 0 0 0,14-15 17 0 0,-22 30-17 0 0,1 0 0 0 0,0 0 0 0 0,0 1 0 0 0,2 0 0 0 0,-1 1 0 0 0,1 0 0 0 0,1 1 0 0 0,0 1 0 0 0,0 0 0 0 0,0 1 0 0 0,1 1 0 0 0,0 0 0 0 0,1 1 0 0 0,-1 0 0 0 0,1 1 0 0 0,3 1 17 0 0,-15 2 12 0 0,0 0 0 0 0,0 0 0 0 0,0 1 0 0 0,0 0 0 0 0,0 0 0 0 0,1 0 0 0 0,-1 0-1 0 0,0 1 1 0 0,0-1 0 0 0,0 1 0 0 0,0 0 0 0 0,0 1 0 0 0,0-1 0 0 0,0 0 0 0 0,-1 1 0 0 0,1 0 0 0 0,0 0-1 0 0,-1 0 1 0 0,0 1 0 0 0,1-1 0 0 0,-1 1 0 0 0,0 0 0 0 0,0-1 0 0 0,0 2 0 0 0,-1-1 0 0 0,1 0 0 0 0,-1 0 0 0 0,1 1-1 0 0,-1-1 1 0 0,0 1 0 0 0,-1 0 0 0 0,1 0 0 0 0,-1-1 0 0 0,1 1 0 0 0,-1 0 0 0 0,0 0 0 0 0,-1 0 0 0 0,1 0-1 0 0,-1 1 1 0 0,1-1 0 0 0,-1 0-12 0 0,-1 8 24 0 0,0 0 0 0 0,-1 0-1 0 0,0 0 1 0 0,-1 0 0 0 0,0 0-1 0 0,0-1 1 0 0,-2 0 0 0 0,1 0 0 0 0,-1 0-1 0 0,-1 0 1 0 0,0-1 0 0 0,-1 0-1 0 0,1 0 1 0 0,-2 0 0 0 0,0-1-1 0 0,0 0 1 0 0,0-1 0 0 0,-1 0 0 0 0,-1 0-1 0 0,1-1 1 0 0,-1 0 0 0 0,0-1-1 0 0,-1 0 1 0 0,1 0 0 0 0,-1-1-1 0 0,-2 0-23 0 0,0 1-460 0 0,-1-1 0 0 0,0-1 0 0 0,1 0 0 0 0,-2 0 0 0 0,1-2 0 0 0,0 0 0 0 0,0 0 0 0 0,-9-1 460 0 0,16-1-1055 0 0,-12-1-5780 0 0,14-2-729 0 0</inkml:trace>
  <inkml:trace contextRef="#ctx0" brushRef="#br0" timeOffset="4704.864">2765 1824 1848 0 0,'0'0'4337'0'0,"0"0"-2310"0"0,0 0-533 0 0,0 0 265 0 0,0 0 115 0 0,0 0-62 0 0,0 0-241 0 0,0 0-320 0 0,0 0-287 0 0,0 0-251 0 0,34-14-207 0 0,103-46-131 0 0,-56 5 256 0 0,-56 36-529 0 0,-1-1 0 0 0,-1-2 1 0 0,0 0-1 0 0,-2-1 0 0 0,-1-1 0 0 0,-1-1 1 0 0,0-1-1 0 0,-3 0 0 0 0,6-13-102 0 0,-20 37-40 0 0,0-1-1 0 0,-1 1 0 0 0,0-1 1 0 0,1 1-1 0 0,-1-1 1 0 0,0 1-1 0 0,0-1 1 0 0,-1 1-1 0 0,1-1 1 0 0,0 0-1 0 0,-1 0 0 0 0,0 1 1 0 0,1-1-1 0 0,-1 0 1 0 0,0 0-1 0 0,-1 0 1 0 0,1 1-1 0 0,0-1 1 0 0,-1 0-1 0 0,0 1 0 0 0,1-1 1 0 0,-1 0-1 0 0,0 1 1 0 0,0-1-1 0 0,-1 1 1 0 0,1-1-1 0 0,0 1 1 0 0,-1-1-1 0 0,0 1 0 0 0,1 0 1 0 0,-1 0-1 0 0,0 0 1 0 0,0 0-1 0 0,0 0 1 0 0,0 0-1 0 0,-1 1 1 0 0,1-1-1 0 0,0 1 0 0 0,-1-1 41 0 0,-7 1-99 0 0,1 0-1 0 0,0 0 1 0 0,0 1-1 0 0,0 0 1 0 0,-1 1-1 0 0,1 0 1 0 0,0 0-1 0 0,0 1 1 0 0,0 0-1 0 0,0 1 0 0 0,0 0 1 0 0,1 0-1 0 0,-1 1 1 0 0,1 0-1 0 0,0 1 1 0 0,0 0-1 0 0,0 0 1 0 0,1 0-1 0 0,0 1 1 0 0,0 0-1 0 0,0 1 0 0 0,1-1 1 0 0,-1 1-1 0 0,2 1 1 0 0,-5 6 99 0 0,9-12 8 0 0,-1 0 0 0 0,1 0-1 0 0,0 0 1 0 0,0 0 0 0 0,1 0 0 0 0,-1 0 0 0 0,0 0 0 0 0,1 1-1 0 0,-1-1 1 0 0,1 0 0 0 0,0 0 0 0 0,0 1 0 0 0,0-1 0 0 0,0 0-1 0 0,0 1 1 0 0,0-1 0 0 0,0 0 0 0 0,1 0 0 0 0,-1 1 0 0 0,1-1-1 0 0,0 0 1 0 0,0 0 0 0 0,0 0 0 0 0,0 0 0 0 0,0 0 0 0 0,0 0-1 0 0,0 0 1 0 0,1 0 0 0 0,-1 0 0 0 0,1 0 0 0 0,-1-1 0 0 0,1 1-1 0 0,0-1 1 0 0,0 1 0 0 0,-1-1 0 0 0,1 0 0 0 0,0 1 0 0 0,0-1-1 0 0,0 0 1 0 0,1 0 0 0 0,0 0-8 0 0,94 26 360 0 0,122-9 623 0 0,-217-18-935 0 0,1 1-1 0 0,-1 0 0 0 0,1 0 0 0 0,-1 0 1 0 0,0 0-1 0 0,1 1 0 0 0,-1-1 1 0 0,0 1-1 0 0,0-1 0 0 0,0 1 0 0 0,0 0 1 0 0,0-1-1 0 0,0 1 0 0 0,-1 0 1 0 0,1 0-1 0 0,0 0 0 0 0,-1 1 1 0 0,0-1-1 0 0,0 0 0 0 0,1 1 0 0 0,-1-1 1 0 0,0 0-1 0 0,-1 1 0 0 0,1-1 1 0 0,0 1-1 0 0,-1 0 0 0 0,0-1 1 0 0,1 1-1 0 0,-1-1 0 0 0,0 1 0 0 0,0 0 1 0 0,-1-1-1 0 0,1 1 0 0 0,0-1 1 0 0,-1 1-1 0 0,1-1 0 0 0,-1 1 1 0 0,0-1-1 0 0,0 1 0 0 0,0-1 0 0 0,0 0 1 0 0,-1 1-1 0 0,1-1 0 0 0,-1 0 1 0 0,-1 2-48 0 0,-48 95-1538 0 0,51-99 2241 0 0,0 1-860 0 0,2 1-16115 0 0,3-5 11731 0 0</inkml:trace>
  <inkml:trace contextRef="#ctx0" brushRef="#br0" timeOffset="4971.956">3625 1665 3721 0 0,'0'0'3391'0'0,"0"0"-1412"0"0,0 0-693 0 0,0 0-42 0 0,0 0-10 0 0,0 0-66 0 0,0 0-242 0 0,0 0-338 0 0,-19 32-270 0 0,-56 95-214 0 0,53-76-325 0 0,24-43-231 0 0,3-1-1415 0 0,11-14-6867 0 0,-16 7 8539 0 0,5-4-4295 0 0</inkml:trace>
  <inkml:trace contextRef="#ctx0" brushRef="#br0" timeOffset="5228.942">3658 1113 8578 0 0,'0'0'1952'0'0,"0"0"-1112"0"0,0 0-704 0 0,0 0-384 0 0,0 0-104 0 0,0 0 24 0 0,0 0 40 0 0,0 0-208 0 0,0 0-504 0 0,0 0-1033 0 0,0 0-1695 0 0,0 0 695 0 0</inkml:trace>
  <inkml:trace contextRef="#ctx0" brushRef="#br0" timeOffset="5488.084">3754 1710 4321 0 0,'0'0'3666'0'0,"0"0"-1392"0"0,0 0-504 0 0,0 0 101 0 0,0 0-99 0 0,0 0-325 0 0,0 0-423 0 0,0 0-373 0 0,0 0-204 0 0,0 0-80 0 0,0 0-69 0 0,0 0-78 0 0,0 0-41 0 0,26-23-48 0 0,80-70-33 0 0,12-19 132 0 0,-84 97-742 0 0,-29 48-342 0 0,-13 91 702 0 0,10-120 192 0 0,1-1 1 0 0,0 0-1 0 0,0 0 0 0 0,1 0 1 0 0,-1 0-1 0 0,0 0 0 0 0,1-1 1 0 0,0 1-1 0 0,-1-1 0 0 0,1 0 0 0 0,0 0 1 0 0,0-1-1 0 0,0 1 0 0 0,0-1 1 0 0,1 0-1 0 0,-1 0 0 0 0,0 0 1 0 0,0 0-1 0 0,1-1 0 0 0,-1 0 1 0 0,1 0-1 0 0,-1 0 0 0 0,0 0 0 0 0,1-1 1 0 0,-1 0-1 0 0,0 0 0 0 0,1 0-40 0 0,10-3 36 0 0,0 0-1 0 0,0-1 1 0 0,0-1 0 0 0,0-1-1 0 0,-1 0 1 0 0,0 0-1 0 0,-1-2 1 0 0,0 0-1 0 0,12-10-35 0 0,6-3-428 0 0,-10 9-243 0 0,36-25-4549 0 0,-17 16-5844 0 0,-32 18 7791 0 0</inkml:trace>
  <inkml:trace contextRef="#ctx0" brushRef="#br0" timeOffset="5854.062">4625 1456 6785 0 0,'0'0'3184'0'0,"0"0"-786"0"0,0 0-367 0 0,0 0-106 0 0,0 0-229 0 0,0 0-379 0 0,0 0-427 0 0,0 0-342 0 0,0 0-197 0 0,0 0-107 0 0,0 0-74 0 0,0 0-58 0 0,-17 6-56 0 0,-53 21-54 0 0,-16 36-415 0 0,69-45 179 0 0,16-18 219 0 0,-2 2-32 0 0,1 1-1 0 0,-1-1 1 0 0,0 0-1 0 0,1 1 1 0 0,0-1-1 0 0,-1 1 1 0 0,1 0 0 0 0,0 0-1 0 0,0 0 1 0 0,1 0-1 0 0,-1 0 1 0 0,1 0 0 0 0,-1 0-1 0 0,1 0 1 0 0,0 1-1 0 0,0-1 1 0 0,0 0-1 0 0,1 1 1 0 0,-1-1 0 0 0,1 1-1 0 0,0-1 1 0 0,0 1-1 0 0,0 0 48 0 0,53-1 162 0 0,-31-7 20 0 0,0-1 0 0 0,0-2 1 0 0,0 0-1 0 0,-1-1 0 0 0,0-1 1 0 0,15-10-183 0 0,-7 5 283 0 0,0 0-17 0 0,-16 7-62 0 0,1 0 1 0 0,0 0-1 0 0,0 2 1 0 0,0 0-1 0 0,1 0 1 0 0,0 1-1 0 0,0 1 1 0 0,0 0-1 0 0,9 1-204 0 0,-21 2 25 0 0,0 1-1 0 0,0-1 1 0 0,0 1-1 0 0,-1 0 1 0 0,1 0-1 0 0,0 0 1 0 0,0 0-1 0 0,-1 1 1 0 0,1-1-1 0 0,-1 1 1 0 0,1-1-1 0 0,-1 1 1 0 0,1 0-1 0 0,-1 0 1 0 0,0 0-1 0 0,0 0 1 0 0,0 1-1 0 0,0-1 1 0 0,-1 0-1 0 0,1 1 1 0 0,0-1-1 0 0,-1 1 1 0 0,0 0-1 0 0,0-1 1 0 0,0 1-1 0 0,0 0 1 0 0,0 0-1 0 0,0 0 1 0 0,-1 0-1 0 0,1 0 1 0 0,-1 1-25 0 0,9 97 564 0 0,-9-100-562 0 0,-3 51 14 0 0,-2-1 1 0 0,-3 0 0 0 0,-1 0 0 0 0,-3 0 0 0 0,-6 13-17 0 0,-55 237-14 0 0,73-299 28 0 0,-1 1 0 0 0,0-1 0 0 0,1 1 0 0 0,-1-1 0 0 0,0 1 0 0 0,0-1 0 0 0,-1 1 0 0 0,1-1 0 0 0,0 0 0 0 0,-1 1 0 0 0,1-1 0 0 0,-1 0 0 0 0,0 0 0 0 0,0 0 0 0 0,0-1-1 0 0,0 1 1 0 0,0 0 0 0 0,0-1 0 0 0,0 1 0 0 0,-1-1 0 0 0,1 0 0 0 0,0 1 0 0 0,-1-1 0 0 0,1-1 0 0 0,-1 1 0 0 0,0 0 0 0 0,1 0 0 0 0,-1-1 0 0 0,1 0 0 0 0,-1 1 0 0 0,0-1 0 0 0,1 0 0 0 0,-1 0-1 0 0,0 0 1 0 0,0-1-14 0 0,-1-2 3 0 0,0-1-1 0 0,0 0 1 0 0,1 0-1 0 0,0 0 1 0 0,0 0-1 0 0,0 0 1 0 0,0-1-1 0 0,0 1 1 0 0,1-1-1 0 0,0 0 1 0 0,0 0-1 0 0,0 0 1 0 0,1 0-1 0 0,-1 0 1 0 0,1 0-1 0 0,0 0 0 0 0,1 0 1 0 0,-1-4-3 0 0,0 2-23 0 0,-6-41-255 0 0,3 0 0 0 0,1 0 1 0 0,3 0-1 0 0,3-26 278 0 0,-1 57-288 0 0,0 1-1 0 0,1 0 1 0 0,1 0 0 0 0,0 0 0 0 0,1 0-1 0 0,1 1 1 0 0,0-1 0 0 0,1 1 0 0 0,1 1-1 0 0,8-13 289 0 0,23-26-4809 0 0,5 7-5291 0 0,-32 34 3496 0 0</inkml:trace>
  <inkml:trace contextRef="#ctx0" brushRef="#br0" timeOffset="6949.966">5387 1500 0 0 0,'0'0'1178'0'0,"0"0"226"0"0,0 0-42 0 0,0 0 127 0 0,0 0 200 0 0,0 0 47 0 0,0 0-132 0 0,0 0-238 0 0,0 0-222 0 0,0 0-145 0 0,0 0-103 0 0,0 0-92 0 0,14 0-69 0 0,96 0 1195 0 0,144 0 1325 0 0,-207 0-7558 0 0,-10 0-4841 0 0,-45 0 3555 0 0,1 0 3034 0 0</inkml:trace>
  <inkml:trace contextRef="#ctx0" brushRef="#br0" timeOffset="7261.532">5446 1677 7722 0 0,'0'0'1613'0'0,"0"0"-499"0"0,0 0 25 0 0,0 0 313 0 0,0 0 146 0 0,0 0-198 0 0,0 0-402 0 0,0 0-338 0 0,0 0-223 0 0,32-2-134 0 0,106-3-67 0 0,141-22-2550 0 0,-255 25 342 0 0,11-2-4767 0 0,-15 3-908 0 0</inkml:trace>
  <inkml:trace contextRef="#ctx0" brushRef="#br0" timeOffset="7643.104">6314 1080 3249 0 0,'0'0'3423'0'0,"0"0"-1631"0"0,0 0-715 0 0,0 0 52 0 0,0 0 189 0 0,0 0 89 0 0,0 0-87 0 0,0 0-206 0 0,0 0-183 0 0,0 0-139 0 0,0 0-152 0 0,0 0-115 0 0,0 0-51 0 0,2 24-37 0 0,2 75-43 0 0,-3-89-305 0 0,-1 0 0 0 0,0 0 1 0 0,0 0-1 0 0,-1-1 1 0 0,-1 1-1 0 0,0 0 0 0 0,0-1 1 0 0,0 1-1 0 0,-2-1 1 0 0,-1 4-90 0 0,-4 12 128 0 0,-146 320 318 0 0,153-340-448 0 0,-1 1 0 0 0,1-1 0 0 0,0 0 0 0 0,0 1 1 0 0,1 0-1 0 0,0-1 0 0 0,0 1 0 0 0,0 0 0 0 0,1-1 0 0 0,-1 1 0 0 0,1 0 1 0 0,1 0-1 0 0,-1-1 0 0 0,1 1 0 0 0,1 3 2 0 0,1-7 26 0 0,-1 0 0 0 0,1-1 1 0 0,1 1-1 0 0,-1-1 0 0 0,0 0 1 0 0,0 1-1 0 0,0-2 0 0 0,1 1 0 0 0,-1 0 1 0 0,0-1-1 0 0,1 1 0 0 0,-1-1 1 0 0,1 0-1 0 0,-1 0 0 0 0,0 0 0 0 0,1 0 1 0 0,-1-1-1 0 0,1 0 0 0 0,1 0-26 0 0,2 0 37 0 0,195-61 544 0 0,-144 42-352 0 0,-20 6 478 0 0,-13 6-3208 0 0,-4 4-2741 0 0,0 3-3847 0 0,-17 1 2406 0 0</inkml:trace>
  <inkml:trace contextRef="#ctx0" brushRef="#br0" timeOffset="8042.246">6839 1592 6281 0 0,'0'0'1651'0'0,"0"0"-408"0"0,0 0-97 0 0,0 0 57 0 0,0 0-10 0 0,0 0-166 0 0,0 0-272 0 0,0 0-236 0 0,0 0-160 0 0,0 0-109 0 0,0 0-48 0 0,-29 33-4 0 0,-88 101 8 0 0,88-91 29 0 0,29-40-173 0 0,1 0 1 0 0,-1-1 0 0 0,1 1-1 0 0,-1 0 1 0 0,1-1 0 0 0,0 1-1 0 0,0-1 1 0 0,0 1 0 0 0,1-1-1 0 0,-1 0 1 0 0,0 1 0 0 0,1-1 0 0 0,-1 0-1 0 0,1 0 1 0 0,0 0 0 0 0,0 0-1 0 0,0 0 1 0 0,0 0 0 0 0,0-1-1 0 0,0 1 1 0 0,0-1 0 0 0,1 1 0 0 0,-1-1-1 0 0,1 0 1 0 0,-1 0 0 0 0,1 0-1 0 0,-1 0 1 0 0,1 0 0 0 0,-1-1-1 0 0,1 1 1 0 0,0-1 0 0 0,2 0-63 0 0,92 0 1668 0 0,-83-3-1521 0 0,-1 0 1 0 0,1-1-1 0 0,-1-1 1 0 0,0 0-1 0 0,0-1 1 0 0,-1 0-1 0 0,0-1 1 0 0,0 0-1 0 0,0-1 1 0 0,-1 0 0 0 0,0-1-1 0 0,-1 0 1 0 0,0-1-1 0 0,0 0 1 0 0,-1-1-1 0 0,0 0 1 0 0,-1 0-1 0 0,-1-1 1 0 0,7-12-148 0 0,-13 22-20 0 0,1-1 0 0 0,-1 1 0 0 0,0-1 0 0 0,0 1-1 0 0,0-1 1 0 0,-1 0 0 0 0,1 1 0 0 0,0-1 0 0 0,-1 0 0 0 0,0 0 0 0 0,0 1 0 0 0,0-1 0 0 0,0 0-1 0 0,0 0 1 0 0,-1 0 0 0 0,1 1 0 0 0,-1-1 0 0 0,1 0 0 0 0,-1 1 0 0 0,0-1 0 0 0,0 0 0 0 0,0 1 0 0 0,-1-1-1 0 0,1 1 1 0 0,-1 0 0 0 0,1-1 0 0 0,-1 1 0 0 0,0 0 0 0 0,0 0 0 0 0,0 0 0 0 0,0 0 0 0 0,0 0 0 0 0,-1 0 20 0 0,-39-19-2930 0 0,-4 13-4649 0 0,28 4-1097 0 0</inkml:trace>
</inkml:ink>
</file>

<file path=ppt/ink/ink7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2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6">11119 288 16323 0 0,'0'0'1097'0'0,"0"0"-561"0"0,0 0-352 0 0,0 0-152 0 0,0 0-120 0 0,0 0-128 0 0,0 0-80 0 0,0 0-80 0 0,0 0-88 0 0,0 0-209 0 0,0 0-567 0 0,0 0-1264 0 0,0 0-2009 0 0,0 0-3289 0 0</inkml:trace>
  <inkml:trace contextRef="#ctx0" brushRef="#br0" timeOffset="4619.906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7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7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7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4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 54 0 0 0,'0'0'623'0'0,"0"0"77"0"0,-2-5 91 0 0,-13-19 1795 0 0,-15 17 4735 0 0,-13 35-5147 0 0,38-22-2054 0 0,0 0 1 0 0,0 0-1 0 0,0 0 1 0 0,1 1-1 0 0,0 0 1 0 0,0 0-1 0 0,1 0 0 0 0,0 0 1 0 0,0 0-1 0 0,1 1 1 0 0,0-1-1 0 0,0 1 0 0 0,0-1 1 0 0,1 1-1 0 0,1 0 1 0 0,-1 0-1 0 0,1 5-120 0 0,2-10 148 0 0,0 0 0 0 0,1-1 0 0 0,-1 1 0 0 0,1 0 0 0 0,-1-1 0 0 0,1 0 0 0 0,0 0 0 0 0,0 1 0 0 0,0-2 0 0 0,0 1 0 0 0,0 0 0 0 0,0-1 0 0 0,1 1 0 0 0,-1-1 0 0 0,1 0 0 0 0,-1 0-1 0 0,1 0 1 0 0,-1 0 0 0 0,1-1-148 0 0,3 0 130 0 0,0 1-1 0 0,0-2 0 0 0,0 1 0 0 0,0-1 0 0 0,-1 0 0 0 0,1 0 0 0 0,0-1 0 0 0,0 0 1 0 0,-1 0-1 0 0,1-1 0 0 0,-1 0 0 0 0,0 0 0 0 0,1 0 0 0 0,-1-1 0 0 0,-1 0 0 0 0,1 0 1 0 0,-1 0-1 0 0,1-1 0 0 0,-1 0 0 0 0,-1 0 0 0 0,1 0 0 0 0,-1 0 0 0 0,0-1 0 0 0,0 0 1 0 0,0 0-1 0 0,-1 0 0 0 0,0 0 0 0 0,0-1 0 0 0,0 1 0 0 0,-1-1 0 0 0,0 1 0 0 0,-1-1 1 0 0,1 0-1 0 0,-1 0 0 0 0,0 0 0 0 0,-1 0 0 0 0,0 0 0 0 0,0 0 0 0 0,-1 0 0 0 0,0-2-128 0 0,0 7-22 0 0,-1 0 1 0 0,0 0-1 0 0,1 0 1 0 0,-1 1-1 0 0,0-1 1 0 0,0 1-1 0 0,0 0 1 0 0,0-1 0 0 0,-1 1-1 0 0,1 0 1 0 0,0 0-1 0 0,0 0 1 0 0,-1 1-1 0 0,1-1 1 0 0,0 0 0 0 0,-1 1-1 0 0,1 0 1 0 0,-1-1-1 0 0,1 1 1 0 0,0 0-1 0 0,-1 0 1 0 0,1 1 0 0 0,-1-1-1 0 0,1 0 1 0 0,-1 1-1 0 0,-1 0 21 0 0,-5-1-118 0 0,1 2 71 0 0,1-1 0 0 0,-1 1-1 0 0,0 1 1 0 0,1-1 0 0 0,-1 2 0 0 0,1-1-1 0 0,0 1 1 0 0,0 0 0 0 0,0 0 0 0 0,1 1-1 0 0,-1-1 1 0 0,1 2 0 0 0,0-1 0 0 0,0 1 47 0 0,4-4 6 0 0,0-1 1 0 0,1 1 0 0 0,-1 0 0 0 0,1 0 0 0 0,-1-1 0 0 0,1 1 0 0 0,0 0 0 0 0,0 0 0 0 0,0 0-1 0 0,0 0 1 0 0,0 1 0 0 0,0-1 0 0 0,1 0 0 0 0,-1 0 0 0 0,1 0 0 0 0,-1 1 0 0 0,1-1 0 0 0,0 0-1 0 0,0 1 1 0 0,0-1 0 0 0,0 0 0 0 0,0 1 0 0 0,0-1 0 0 0,1 0 0 0 0,-1 0 0 0 0,1 1 0 0 0,0-1-1 0 0,0 0 1 0 0,0 0 0 0 0,0 0 0 0 0,0 0 0 0 0,0 0 0 0 0,0 0 0 0 0,0 0 0 0 0,1 0 0 0 0,-1-1 0 0 0,1 1-1 0 0,0 0 1 0 0,-1-1 0 0 0,1 1 0 0 0,0-1 0 0 0,0 0 0 0 0,0 0 0 0 0,0 1 0 0 0,0-1 0 0 0,0 0-1 0 0,0-1 1 0 0,0 1 0 0 0,1 0 0 0 0,-1-1 0 0 0,0 1 0 0 0,0-1 0 0 0,1 0 0 0 0,-1 1 0 0 0,0-1-1 0 0,0 0 1 0 0,1-1 0 0 0,-1 1 0 0 0,0 0 0 0 0,1-1-7 0 0,20 2 266 0 0,-16 0-197 0 0,0-1-1 0 0,0 0 1 0 0,0 0-1 0 0,0 0 0 0 0,1-1 1 0 0,-1 0-1 0 0,0 0 1 0 0,0-1-1 0 0,0 0 1 0 0,0 0-1 0 0,-1-1 0 0 0,1 1 1 0 0,-1-2-1 0 0,5-2-68 0 0,24-27 531 0 0,-34 31-539 0 0,1 1 1 0 0,-1-1-1 0 0,0 0 0 0 0,0 0 1 0 0,0 0-1 0 0,0 0 1 0 0,0-1-1 0 0,0 1 0 0 0,-1 0 1 0 0,1 0-1 0 0,-1 0 0 0 0,1-1 1 0 0,-1 1-1 0 0,0 0 0 0 0,0 0 1 0 0,0-1-1 0 0,0 1 0 0 0,0 0 1 0 0,-1-1-1 0 0,1 1 0 0 0,-1 0 1 0 0,1 0-1 0 0,-1 0 1 0 0,0 0-1 0 0,0-1 0 0 0,0 1 1 0 0,0 0-1 0 0,0 0 0 0 0,0 1 1 0 0,-1-1-1 0 0,1 0 0 0 0,-1 0 1 0 0,1 1-1 0 0,-1-1 0 0 0,0 1 1 0 0,1-1-1 0 0,-1 1 0 0 0,0 0 1 0 0,0-1-1 0 0,0 1 1 0 0,0 0-1 0 0,0 0 0 0 0,0 0 1 0 0,-1 1-1 0 0,1-1 8 0 0,-12-4-178 0 0,-1 1 1 0 0,1 0-1 0 0,-1 1 0 0 0,0 1 1 0 0,0 1-1 0 0,0 0 0 0 0,0 0 1 0 0,0 2-1 0 0,-11 1 178 0 0,24-3-32 0 0,0 1 0 0 0,1 0 0 0 0,-1 0 0 0 0,0 0 0 0 0,0 0 1 0 0,1 1-1 0 0,-1-1 0 0 0,0 0 0 0 0,1 1 0 0 0,-1-1 0 0 0,0 1 0 0 0,1-1 0 0 0,-1 1 0 0 0,1 0 1 0 0,-1 0-1 0 0,1 0 0 0 0,-1 0 0 0 0,1 0 0 0 0,-1 0 0 0 0,1 0 0 0 0,0 0 0 0 0,0 1 0 0 0,0-1 0 0 0,0 0 1 0 0,0 1-1 0 0,0-1 0 0 0,0 1 0 0 0,0-1 0 0 0,0 1 0 0 0,0-1 0 0 0,1 1 0 0 0,-1 0 0 0 0,1-1 1 0 0,-1 1-1 0 0,1 0 0 0 0,0 0 0 0 0,0-1 0 0 0,0 1 0 0 0,0 0 0 0 0,0 0 0 0 0,0-1 0 0 0,0 1 1 0 0,0 0-1 0 0,1-1 0 0 0,-1 1 0 0 0,1 0 0 0 0,0 0 32 0 0,42 22-2853 0 0,-10-15-4514 0 0,-30-9 6058 0 0,10 4-8796 0 0</inkml:trace>
</inkml:ink>
</file>

<file path=ppt/ink/ink7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7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7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7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7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7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7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7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7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7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56 0 0 0,'0'0'964'0'0,"0"0"74"0"0,0 0-14 0 0,0 0-50 0 0,0 0-90 0 0,0 0-71 0 0,0 0-14 0 0,0 0-12 0 0,2-3-26 0 0,-1 1-996 0 0,-2-29 6878 0 0,-1 29-6408 0 0,0 0 0 0 0,-1 0 0 0 0,1 1 0 0 0,-1-1 1 0 0,1 0-1 0 0,-1 1 0 0 0,0 0 0 0 0,1 0 0 0 0,-1 0 0 0 0,0 0 0 0 0,0 0 0 0 0,0 0 0 0 0,0 1 0 0 0,0-1 0 0 0,0 1 0 0 0,0 0 0 0 0,0 0 0 0 0,0 0 0 0 0,0 0 0 0 0,0 1 0 0 0,0-1 0 0 0,0 1 0 0 0,0 0-235 0 0,-6 1 81 0 0,1 2 1 0 0,-1-1-1 0 0,1 1 1 0 0,0 0-1 0 0,0 1 1 0 0,0 0-1 0 0,0 0 0 0 0,1 1 1 0 0,0-1-1 0 0,0 2 1 0 0,-3 3-82 0 0,2-1 56 0 0,0-1 0 0 0,0 1 0 0 0,1 1 0 0 0,0 0 1 0 0,1-1-1 0 0,0 2 0 0 0,1-1 0 0 0,0 1 0 0 0,0 0 1 0 0,1 0-1 0 0,1 0 0 0 0,0 1 0 0 0,0-1 0 0 0,1 1 0 0 0,0-1 1 0 0,1 3-57 0 0,1 3 75 0 0,-1-13-39 0 0,1 1 0 0 0,-1 0 0 0 0,1 0 0 0 0,0-1 0 0 0,0 1 0 0 0,1 0 0 0 0,-1 0 0 0 0,1-1 0 0 0,0 1 0 0 0,0 0 0 0 0,1-1 0 0 0,-1 1 0 0 0,1-1 0 0 0,0 1 0 0 0,0-1 0 0 0,1 0 1 0 0,-1 0-1 0 0,1 0 0 0 0,0 0 0 0 0,0-1 0 0 0,0 1 0 0 0,1-1 0 0 0,0 2-36 0 0,6 0 197 0 0,-1-1 0 0 0,1 1 0 0 0,0-1 1 0 0,1-1-1 0 0,-1 0 0 0 0,0-1 0 0 0,1 0 0 0 0,0 0 1 0 0,-1-1-1 0 0,1 0 0 0 0,0-1 0 0 0,0 0 0 0 0,10-2-197 0 0,9 1 255 0 0,52-17 188 0 0,-82 16-845 0 0,1-4-3832 0 0,1 3-6974 0 0,-1 3 1234 0 0</inkml:trace>
</inkml:ink>
</file>

<file path=ppt/ink/ink7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7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7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2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7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7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7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7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6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3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7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7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6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5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1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3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7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22.71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1562 276 0 0 0,'63'25'0'0'0,"-24"-13"-52"0"0,-28-12 2997 0 0,-7 0-1353 0 0,-3 0-969 0 0,-5-10 6037 0 0,-7 9-3718 0 0,1 1-2438 0 0,-350 11 4625 0 0,241-7-4206 0 0,-14 7-191 0 0,-65-11 251 0 0,69 7-687 0 0,35 1 28 0 0,-141-8-55 0 0,187 7-173 0 0,-28 8-37 0 0,-3-4 2 0 0,18-4 89 0 0,18 1-29 0 0,10-1-5 0 0,38-11 1024 0 0,43-99-803 0 0,27-81-293 0 0,-54 78 12 0 0,-21 105-52 0 0,0 1-7 0 0,0 0-44 0 0,0 0-25 0 0,0 0-42 0 0,0 0-32 0 0,0 0-22 0 0,8 19-315 0 0,48 70 402 0 0,89 90 8 0 0,-138-165 68 0 0,-1 1 0 0 0,-1-1 0 0 0,0 1 1 0 0,-1-1-1 0 0,0 1 0 0 0,-2 1 1 0 0,1-1-1 0 0,-2 0 0 0 0,0 1 0 0 0,-1-1 1 0 0,0 0-1 0 0,-2 4 5 0 0,2 8 247 0 0,-26-30-89 0 0,-77-36 100 0 0,4 7-283 0 0,73 27-160 0 0,-69-9-794 0 0,34 30-6333 0 0,37-5-4073 0 0,18-4 5798 0 0</inkml:trace>
  <inkml:trace contextRef="#ctx0" brushRef="#br0" timeOffset="8095.012">684 777 0 0 0,'0'0'696'0'0,"0"0"598"0"0,0 0 405 0 0,0 0 320 0 0,0 0 212 0 0,0 0-57 0 0,0 0-242 0 0,0 0-346 0 0,0 0-351 0 0,0 0-286 0 0,-5-2-176 0 0,4 2-704 0 0,1-1 0 0 0,-1 1 0 0 0,1-1 0 0 0,-1 1 0 0 0,0-1 0 0 0,1 1 0 0 0,-1-1 0 0 0,0 1 0 0 0,1 0 0 0 0,-1-1 0 0 0,0 1 0 0 0,0 0 0 0 0,1 0 0 0 0,-1-1 0 0 0,0 1 1 0 0,0 0-1 0 0,0 0 0 0 0,1 0 0 0 0,-1 0 0 0 0,0 0 0 0 0,0 0 0 0 0,0 0 0 0 0,1 0 0 0 0,-1 1 0 0 0,0-1 0 0 0,0 0 0 0 0,1 0 0 0 0,-1 1 0 0 0,0-1 0 0 0,1 0 0 0 0,-1 1 0 0 0,0-1 1 0 0,1 1-1 0 0,-1-1 0 0 0,0 1 0 0 0,1-1 0 0 0,-1 1 0 0 0,1-1 0 0 0,-1 1 0 0 0,1 0 0 0 0,-1-1 0 0 0,1 1 0 0 0,-1 0 0 0 0,1-1 0 0 0,0 1 0 0 0,-1 0 0 0 0,1-1 0 0 0,0 1 1 0 0,0 0-1 0 0,-1 0 0 0 0,1 0 0 0 0,0-1 0 0 0,0 1 0 0 0,0 0 0 0 0,0 0 0 0 0,0-1 0 0 0,0 1 0 0 0,0 0 0 0 0,0 0 0 0 0,1 0 0 0 0,-1-1 0 0 0,0 1 0 0 0,0 0 0 0 0,1 0 0 0 0,-1 0-68 0 0,39 57 1359 0 0,58 170-748 0 0,-74-194 257 0 0,-22-34-642 0 0,18-103 1603 0 0,56-62-1687 0 0,-27 76-210 0 0,-34 60-1816 0 0,-14 28 849 0 0,0 1-494 0 0,0 0-92 0 0,-1 0-1430 0 0,0 1-4185 0 0,0 2-2466 0 0</inkml:trace>
  <inkml:trace contextRef="#ctx0" brushRef="#br0" timeOffset="8763.002">1107 946 0 0 0,'0'0'835'0'0,"0"0"646"0"0,0 0 437 0 0,0 0 277 0 0,0 0 86 0 0,0 0-221 0 0,0 0-354 0 0,0 0-339 0 0,0 0-325 0 0,0 0-277 0 0,0 0-204 0 0,0 0-143 0 0,0 0 491 0 0,11 154 2671 0 0,-4-92-5895 0 0,-5-9-9120 0 0,-2-64 4655 0 0,0 8 6192 0 0</inkml:trace>
  <inkml:trace contextRef="#ctx0" brushRef="#br0" timeOffset="9284.939">1076 980 160 0 0,'0'0'1614'0'0,"0"0"10"0"0,0 0 131 0 0,0 0 240 0 0,0 0 134 0 0,0 0-120 0 0,0 0-335 0 0,0 0-418 0 0,0 0-338 0 0,0 0-194 0 0,0 0-96 0 0,0 0-9 0 0,0 0-15 0 0,11-12-40 0 0,37-36-56 0 0,-44 44-396 0 0,0 1-1 0 0,0 0 1 0 0,1 0-1 0 0,-1 0 1 0 0,1 0-1 0 0,0 0 1 0 0,-1 1-1 0 0,1 0 0 0 0,0 0 1 0 0,1 0-1 0 0,-1 1 1 0 0,0 0-1 0 0,0 0 1 0 0,1 0-1 0 0,-1 0 1 0 0,1 1-112 0 0,-1 0 102 0 0,7-2 102 0 0,-11 1-193 0 0,1 0-1 0 0,0 0 1 0 0,-1 1 0 0 0,1-1-1 0 0,0 0 1 0 0,0 1-1 0 0,-1-1 1 0 0,1 1-1 0 0,0 0 1 0 0,0 0 0 0 0,0-1-1 0 0,0 1 1 0 0,-1 0-1 0 0,1 1 1 0 0,0-1-1 0 0,0 0 1 0 0,0 0 0 0 0,-1 1-1 0 0,1-1 1 0 0,0 1-1 0 0,0 0 1 0 0,-1-1-1 0 0,1 1 1 0 0,0 0 0 0 0,-1 0-1 0 0,1 0 1 0 0,-1 0-1 0 0,1 0 1 0 0,-1 1-1 0 0,0-1 1 0 0,1 0 0 0 0,-1 1-1 0 0,0-1 1 0 0,0 1-1 0 0,0-1 1 0 0,0 1-1 0 0,0-1 1 0 0,0 1 0 0 0,-1 0-1 0 0,1-1 1 0 0,0 1-1 0 0,-1 0 1 0 0,1 0-11 0 0,-2 4 15 0 0,0 0 0 0 0,-1 0 0 0 0,1 0 0 0 0,-1 0 0 0 0,0-1 0 0 0,0 1 0 0 0,-1-1 0 0 0,0 1-1 0 0,0-1 1 0 0,0 0 0 0 0,-1 0 0 0 0,1 0 0 0 0,-1 0 0 0 0,0-1 0 0 0,-1 0 0 0 0,1 0 0 0 0,-2 1-15 0 0,-32 41 43 0 0,37-45-51 0 0,0 0 0 0 0,0 1 0 0 0,0-1 0 0 0,1 0 0 0 0,-1 1 0 0 0,1-1 0 0 0,-1 1 0 0 0,1-1-1 0 0,-1 1 1 0 0,1-1 0 0 0,0 1 0 0 0,0-1 0 0 0,0 1 0 0 0,0-1 0 0 0,0 1 0 0 0,0 0 0 0 0,0-1 0 0 0,1 1 0 0 0,-1-1-1 0 0,0 1 1 0 0,1-1 0 0 0,-1 1 0 0 0,1-1 0 0 0,0 0 0 0 0,-1 1 0 0 0,1-1 0 0 0,0 0 0 0 0,0 1 0 0 0,0-1 0 0 0,0 0 0 0 0,0 0-1 0 0,0 0 1 0 0,0 0 0 0 0,0 0 0 0 0,1 0 0 0 0,-1 0 0 0 0,0 0 0 0 0,1 0 8 0 0,58 27-93 0 0,-48-24 125 0 0,-1 0-2 0 0,-6-3-17 0 0,0 0 0 0 0,0 0 0 0 0,0 0 0 0 0,0 1 0 0 0,0-1 0 0 0,0 1 0 0 0,0 1 0 0 0,0-1 0 0 0,-1 1 0 0 0,1-1 0 0 0,-1 1 0 0 0,0 0 0 0 0,1 1 0 0 0,-2-1 0 0 0,1 1 0 0 0,0 0 0 0 0,-1 0 0 0 0,1 0 0 0 0,-1 0 0 0 0,0 1 0 0 0,-1-1 0 0 0,1 1 0 0 0,-1-1 0 0 0,0 1 0 0 0,0 0 0 0 0,0 0 0 0 0,-1 0 0 0 0,0 0 0 0 0,1 3-13 0 0,-4-4 40 0 0,-1 0 0 0 0,1-1 0 0 0,-1 1 0 0 0,0-1 0 0 0,1 1 0 0 0,-1-1 1 0 0,-1 0-1 0 0,1 0 0 0 0,0 0 0 0 0,-1-1 0 0 0,0 1 0 0 0,1-1 0 0 0,-1 0 0 0 0,0 0 0 0 0,0 0 0 0 0,0 0 0 0 0,0-1 0 0 0,-4 1-40 0 0,1 1 36 0 0,-4 2-51 0 0,-1-1-1 0 0,1 0 1 0 0,-1-1-1 0 0,0-1 1 0 0,0 1-1 0 0,0-2 1 0 0,0 0-1 0 0,-1 0 1 0 0,1-1-1 0 0,0-1 1 0 0,-2 0 15 0 0,-15-12-2064 0 0,22 6-1574 0 0,0-1-3971 0 0,4 7-1329 0 0</inkml:trace>
  <inkml:trace contextRef="#ctx0" brushRef="#br0" timeOffset="10665.974">597 670 0 0 0,'0'0'603'0'0,"0"0"344"0"0,-9-4 7258 0 0,23-9-167 0 0,28 6-8321 0 0,-34 6 1021 0 0,117-9 617 0 0,-38 4-658 0 0,55-8 1997 0 0,-207-15-2410 0 0,59 25-435 0 0,0 0-1 0 0,1 0 0 0 0,-1 0 1 0 0,1-1-1 0 0,0 1 1 0 0,1-1-1 0 0,-1 0 0 0 0,1-1 1 0 0,0 1-1 0 0,0-1 0 0 0,0 0 1 0 0,1 0-1 0 0,-2-4 152 0 0,3 7-1087 0 0,-1 0-903 0 0,3 1-4279 0 0,0-1-1907 0 0</inkml:trace>
</inkml:ink>
</file>

<file path=ppt/ink/ink7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0 6617 0 0,'0'0'663'0'0,"0"0"-340"0"0,0 0-115 0 0,0 0 117 0 0,0 0 153 0 0,0 0 29 0 0,0 0-93 0 0,0 0-148 0 0,0 0-150 0 0,-16 32-127 0 0,-49 100-102 0 0,12-16-2820 0 0,45-98-1584 0 0,7-14 2174 0 0</inkml:trace>
</inkml:ink>
</file>

<file path=ppt/ink/ink7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1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7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2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4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5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5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7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7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7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5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08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7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88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7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7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7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7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7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10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26 0 0 0,'0'0'624'0'0,"0"0"51"0"0,0 0-54 0 0,1-4-79 0 0,3-13-33 0 0,-4 12-30 0 0,0 5-36 0 0,0 0-44 0 0,0 0-97 0 0,1 19 863 0 0,17 91 1954 0 0,14 70-1805 0 0,-18 104 20 0 0,-14-270-1311 0 0,0-1-1 0 0,-1 0 0 0 0,-1 1 0 0 0,0-1 0 0 0,-1 0 0 0 0,0 0 0 0 0,-1 0 0 0 0,0 0 1 0 0,-1-1-1 0 0,-1 0 0 0 0,0 0 0 0 0,-2 2-22 0 0,25-56-7248 0 0,-12 33 2704 0 0</inkml:trace>
  <inkml:trace contextRef="#ctx0" brushRef="#br0" timeOffset="660.194">2565 280 0 0 0,'0'0'464'0'0,"0"0"647"0"0,0 0 191 0 0,0 0 19 0 0,0 0-24 0 0,0 0-100 0 0,3-4-127 0 0,-1-1-1281 0 0,-2 5 343 0 0,1 1-1 0 0,-1-1 0 0 0,0 0 1 0 0,0 1-1 0 0,0-1 1 0 0,0 0-1 0 0,0 1 0 0 0,1-1 1 0 0,-1 0-1 0 0,0 1 1 0 0,0-1-1 0 0,0 0 0 0 0,1 1 1 0 0,-1-1-1 0 0,0 0 0 0 0,0 0 1 0 0,1 1-1 0 0,-1-1 1 0 0,0 0-1 0 0,1 0 0 0 0,-1 0 1 0 0,0 1-1 0 0,1-1 1 0 0,-1 0-1 0 0,0 0 0 0 0,1 0 1 0 0,-1 0-1 0 0,1 0 0 0 0,-1 0 1 0 0,0 0-1 0 0,1 0 1 0 0,-1 0-1 0 0,0 0 0 0 0,1 0 1 0 0,-1 0-1 0 0,1 0 1 0 0,-1 0-1 0 0,0 0 0 0 0,1 0 1 0 0,-1 0-132 0 0,11 167 4913 0 0,-20 18-3665 0 0,5-49-1416 0 0,18-118-2227 0 0,2-17-5534 0 0,-13-1 5524 0 0,1 0-3666 0 0</inkml:trace>
  <inkml:trace contextRef="#ctx0" brushRef="#br0" timeOffset="1604.221">452 693 0 0 0,'9'-10'45'0'0,"-7"9"235"0"0,-2 1 247 0 0,0 0-4 0 0,0 0-55 0 0,0 0-41 0 0,0 0-56 0 0,0 0-49 0 0,0 19 2738 0 0,-23 120 1935 0 0,16-33-4374 0 0,7-76-3949 0 0,1-30-811 0 0,0 0 2810 0 0,-1 0-1514 0 0</inkml:trace>
  <inkml:trace contextRef="#ctx0" brushRef="#br0" timeOffset="2237.558">58 792 0 0 0,'0'0'540'0'0,"0"0"495"0"0,0 0-15 0 0,0 0-72 0 0,0 0 51 0 0,0 0 46 0 0,0 0 41 0 0,21-1 5 0 0,65-1-16 0 0,88 9 4850 0 0,10-16-3367 0 0,-1-8-1 0 0,84-22-2557 0 0,-29 4 759 0 0,708-82 400 0 0,-480 105-1043 0 0,-294 30-159 0 0,-61-2-49 0 0,-111-16-35 0 0,0 0-63 0 0,0 0-94 0 0,0 0-117 0 0,0 0-131 0 0,0 0-205 0 0,-13-4-11412 0 0,9 4 4791 0 0</inkml:trace>
  <inkml:trace contextRef="#ctx0" brushRef="#br0" timeOffset="2499.411">2808 369 0 0 0,'0'0'794'0'0,"0"0"522"0"0,0 0 271 0 0,0 0 9 0 0,0 0-141 0 0,0 0-184 0 0,0 0-211 0 0,0 0-157 0 0,0 0-89 0 0,0 0-82 0 0,-23 13-73 0 0,-77 45-93 0 0,-100 74 959 0 0,41-19-1338 0 0,-99 64-2970 0 0,221-153-341 0 0,2 0-3964 0 0,28-17 5618 0 0</inkml:trace>
  <inkml:trace contextRef="#ctx0" brushRef="#br0" timeOffset="3106.591">1111 273 0 0 0,'0'0'309'0'0,"0"0"196"0"0,0 0 7 0 0,0 0 173 0 0,0 0 387 0 0,0 0 330 0 0,0 0 126 0 0,0 0-78 0 0,0 0-266 0 0,-36 26-293 0 0,-114 85-235 0 0,52-31 252 0 0,58-48-576 0 0,-54 45 71 0 0,-3-4 1 0 0,-3-4-1 0 0,-3-5 1 0 0,-2-4-1 0 0,-60 22-403 0 0,42-35 112 0 0,252-94-9710 0 0,-108 39 5633 0 0</inkml:trace>
  <inkml:trace contextRef="#ctx0" brushRef="#br0" timeOffset="3956.19">1247 884 2425 0 0,'0'0'1269'0'0,"0"0"-399"0"0,0 0-348 0 0,0 0 25 0 0,0 0 209 0 0,0 0 203 0 0,0 0 92 0 0,0 0-76 0 0,0 0-125 0 0,0 0-153 0 0,0 0-144 0 0,0 0-102 0 0,-1 13-71 0 0,-25 100 1073 0 0,-71 70 476 0 0,94-179-1917 0 0,1 0 0 0 0,0-1 0 0 0,0 1 0 0 0,0 0 0 0 0,1 0 0 0 0,-1 0 0 0 0,1 1 0 0 0,0-1 0 0 0,0 0 0 0 0,1 0-1 0 0,-1 1 1 0 0,1-1 0 0 0,0 0 0 0 0,0 0 0 0 0,0 1 0 0 0,1-1-12 0 0,2-2 63 0 0,1 0 0 0 0,-1 0 0 0 0,1-1 0 0 0,0 1 0 0 0,-1-1 0 0 0,1 0-1 0 0,0 0 1 0 0,0 0 0 0 0,0-1 0 0 0,0 0 0 0 0,0 1 0 0 0,-1-1 0 0 0,1 0 0 0 0,0-1 0 0 0,0 1 0 0 0,0-1 0 0 0,2 0-63 0 0,177-50 1019 0 0,-150 44-1033 0 0,33-11-3036 0 0,-49 14-8586 0 0,-15 3 8369 0 0</inkml:trace>
  <inkml:trace contextRef="#ctx0" brushRef="#br0" timeOffset="4230.557">1785 917 4009 0 0,'0'0'1540'0'0,"0"0"-380"0"0,0 0-219 0 0,0 0 168 0 0,0 0 280 0 0,0 0 139 0 0,0 0-87 0 0,0 0-276 0 0,0 0-289 0 0,0 0-221 0 0,0 0-138 0 0,0 0-63 0 0,0 0-28 0 0,-8 19-12 0 0,-50 117 585 0 0,-23 11-262 0 0,-50 34-794 0 0,104-139-662 0 0,22-22-2734 0 0,37-20-7278 0 0,-20-4 7082 0 0,-4 1 2898 0 0</inkml:trace>
  <inkml:trace contextRef="#ctx0" brushRef="#br0" timeOffset="4737.752">1770 1234 5617 0 0,'0'0'1423'0'0,"0"0"-272"0"0,0 0-67 0 0,0 0 185 0 0,0 0 148 0 0,0 0-64 0 0,0 0-300 0 0,0 0-339 0 0,0 0-266 0 0,0 0-187 0 0,0 0-54 0 0,0 0 2 0 0,13-5 19 0 0,103-34 879 0 0,-113 38-1049 0 0,5-1 22 0 0,0 0 1 0 0,-1 0 0 0 0,1 1 0 0 0,0 0-1 0 0,0 1 1 0 0,0-1 0 0 0,0 2-1 0 0,0-1 1 0 0,0 1 0 0 0,-1 0 0 0 0,1 1-1 0 0,0-1 1 0 0,3 3-81 0 0,-9-2 13 0 0,-1 0 0 0 0,1 1 0 0 0,-1-1 0 0 0,0 1 0 0 0,0-1 1 0 0,0 1-1 0 0,0 0 0 0 0,0-1 0 0 0,-1 1 0 0 0,1 0 0 0 0,-1-1 0 0 0,0 1 0 0 0,0 0 0 0 0,0 0 0 0 0,0 0 0 0 0,0-1 1 0 0,0 1-1 0 0,-1 0 0 0 0,0 0 0 0 0,1-1 0 0 0,-1 1 0 0 0,0-1 0 0 0,0 1 0 0 0,0 0 0 0 0,-1-1 0 0 0,1 0 0 0 0,-1 1 0 0 0,1-1 1 0 0,-1 0-1 0 0,0 0 0 0 0,0 0 0 0 0,0 0 0 0 0,-1 1-13 0 0,2-1 3 0 0,-74 80 203 0 0,63-72-184 0 0,1 0 0 0 0,0 0 0 0 0,1 2 0 0 0,0-1 0 0 0,1 1-1 0 0,0 0 1 0 0,1 1 0 0 0,-5 10-22 0 0,13-22 3 0 0,-1 1 0 0 0,0-1 0 0 0,1 0 0 0 0,-1 1-1 0 0,1-1 1 0 0,0 0 0 0 0,-1 1 0 0 0,1-1 0 0 0,0 1 0 0 0,0-1-1 0 0,0 0 1 0 0,0 1 0 0 0,0-1 0 0 0,0 1 0 0 0,0-1 0 0 0,0 0-1 0 0,0 1 1 0 0,1-1 0 0 0,-1 0 0 0 0,1 1 0 0 0,-1-1 0 0 0,1 0-1 0 0,0 1 1 0 0,-1-1 0 0 0,1 0 0 0 0,0 0 0 0 0,0 0 0 0 0,0 0-1 0 0,0 1 1 0 0,0-1 0 0 0,0-1 0 0 0,0 1 0 0 0,0 0 0 0 0,0 0-1 0 0,0 0 1 0 0,0 0 0 0 0,1-1 0 0 0,-1 1 0 0 0,0-1 0 0 0,1 1-1 0 0,-1-1 1 0 0,0 1 0 0 0,1-1 0 0 0,0 0-3 0 0,68 7 325 0 0,-62-8-260 0 0,150-20 109 0 0,-92 5-2816 0 0,-38 9 154 0 0,-8 1-3222 0 0,-6 1-3603 0 0</inkml:trace>
</inkml:ink>
</file>

<file path=ppt/ink/ink7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37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23 0 0 0,'0'0'895'0'0,"0"0"333"0"0,0 0 155 0 0,0 0 1 0 0,0 0-113 0 0,0 0-149 0 0,0 0-171 0 0,0 0-146 0 0,0-6-107 0 0,0-1-345 0 0,-2-2 2514 0 0,-37 83-465 0 0,-98 136-876 0 0,76-126-1331 0 0,-112 183 25 0 0,127-199-274 0 0,123-168-2381 0 0,96-186-12376 0 0,-162 267 14811 0 0</inkml:trace>
  <inkml:trace contextRef="#ctx0" brushRef="#br0" timeOffset="414.64">392 30 0 0 0,'0'0'307'0'0,"0"0"949"0"0,0 0 118 0 0,0 0-225 0 0,0 0-237 0 0,0 0-151 0 0,0 0-20 0 0,0 0 99 0 0,0 0 142 0 0,1 3 83 0 0,29 145 5687 0 0,72 213-3249 0 0,-73-288-4184 0 0,-31-95-8982 0 0,-4 5 2431 0 0,1 12 5166 0 0</inkml:trace>
  <inkml:trace contextRef="#ctx0" brushRef="#br0" timeOffset="699.395">143 417 0 0 0,'0'0'559'0'0,"0"0"108"0"0,0 0 290 0 0,0 0 422 0 0,0 0 313 0 0,0 0 31 0 0,0 0-233 0 0,0 0-263 0 0,0 0-175 0 0,0 0-94 0 0,0 0-33 0 0,0 0-24 0 0,0 0-16 0 0,6 6-23 0 0,20 19-45 0 0,25-15 809 0 0,-38-11-1361 0 0,203-32 426 0 0,-160 27-2391 0 0,-20 5-5641 0 0,-24 1-2294 0 0</inkml:trace>
</inkml:ink>
</file>

<file path=ppt/ink/ink7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50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1 0 0 0,'0'0'583'0'0,"0"0"184"0"0,0 0-119 0 0,0 0-204 0 0,-16 31-171 0 0,-47 96-90 0 0,-23 61 1667 0 0,2-8 1364 0 0,71-147-2804 0 0,12-33 3266 0 0,29-63-1216 0 0,43-79-1973 0 0,68-83-635 0 0,-137 222 73 0 0,0 0-1 0 0,0 0 1 0 0,0 0-1 0 0,0 1 0 0 0,1-1 1 0 0,-1 0-1 0 0,1 1 1 0 0,0-1-1 0 0,-1 1 1 0 0,1 0-1 0 0,0 0 1 0 0,0 0-1 0 0,1 1 1 0 0,-1-1-1 0 0,0 1 0 0 0,1-1 1 0 0,2 0 75 0 0,13 43-430 0 0,-18 223 2012 0 0,14-157-1535 0 0,-13-106-20 0 0,-1-1 1 0 0,0 1-1 0 0,1-1 1 0 0,-1 1-1 0 0,0-1 1 0 0,1 0-1 0 0,-1 1 0 0 0,0-1 1 0 0,1 0-1 0 0,-1 0 1 0 0,1 0-1 0 0,-1 0 1 0 0,0 0-1 0 0,1-1 1 0 0,-1 1-1 0 0,0 0 0 0 0,1-1 1 0 0,-1 1-1 0 0,0-1 1 0 0,1 1-1 0 0,-1-1 1 0 0,0 1-1 0 0,0-1 1 0 0,1 0-1 0 0,-1 0 1 0 0,0 0-1 0 0,0 1 0 0 0,0-1 1 0 0,0 0-1 0 0,0 0 1 0 0,0 0-1 0 0,-1-1 1 0 0,1 1-1 0 0,0 0 1 0 0,0 0-1 0 0,0-1-27 0 0,294-401 864 0 0,-267 373-816 0 0,-24 49-359 0 0,7 87 1175 0 0,-9-72-716 0 0,1 0 0 0 0,2-1 0 0 0,1 0 0 0 0,1 0 1 0 0,2-1-1 0 0,8 19-148 0 0,-14-46-162 0 0,27 43-181 0 0,-29-47 130 0 0,0-1 1 0 0,0 1 0 0 0,0-1-1 0 0,-1 0 1 0 0,1 1-1 0 0,0-1 1 0 0,0 0-1 0 0,0 0 1 0 0,0 0-1 0 0,0 1 1 0 0,0-1-1 0 0,0 0 1 0 0,0-1 0 0 0,0 1-1 0 0,0 0 1 0 0,0 0-1 0 0,0 0 1 0 0,0 0-1 0 0,0-1 1 0 0,0 1-1 0 0,-1 0 1 0 0,1-1-1 0 0,0 1 1 0 0,0-1 0 0 0,0 1-1 0 0,0-1 1 0 0,-1 1-1 0 0,1-1 1 0 0,0 0-1 0 0,-1 1 1 0 0,1-1-1 0 0,0 0 1 0 0,-1 0-1 0 0,1 1 1 0 0,-1-1 0 0 0,1 0-1 0 0,0 0 213 0 0,5-9-4688 0 0,-1 6-362 0 0</inkml:trace>
  <inkml:trace contextRef="#ctx0" brushRef="#br0" timeOffset="495.305">1510 145 5889 0 0,'0'0'1000'0'0,"0"0"-302"0"0,0 0-70 0 0,0 0 263 0 0,0 0 193 0 0,0 0 20 0 0,0 0-157 0 0,0 0-245 0 0,0 0-143 0 0,0 0-90 0 0,0 0-88 0 0,-32 8-63 0 0,-99 26-37 0 0,61-2 259 0 0,59-26-496 0 0,1 1 1 0 0,-1 0-1 0 0,1 0 0 0 0,1 1 0 0 0,-1 0 0 0 0,1 1 0 0 0,1 0 0 0 0,0 1 0 0 0,0 0 1 0 0,1 0-1 0 0,0 0 0 0 0,0 1 0 0 0,1 0 0 0 0,1 1 0 0 0,0-1 0 0 0,1 1 0 0 0,0 0 1 0 0,0 0-1 0 0,1 0 0 0 0,1 0 0 0 0,0 1 0 0 0,1-1 0 0 0,0 3-44 0 0,3-13 47 0 0,-1 0 0 0 0,0 0 0 0 0,1 0 0 0 0,-1 0 0 0 0,1 0 0 0 0,-1 0 0 0 0,1 0 0 0 0,0 0 0 0 0,0-1 0 0 0,0 1 0 0 0,0-1 0 0 0,0 0 0 0 0,0 1 0 0 0,0-1 0 0 0,1 0 0 0 0,-1 0 0 0 0,0 0 0 0 0,1-1 0 0 0,-1 1 0 0 0,0 0 0 0 0,1-1 0 0 0,-1 0 0 0 0,1 1 0 0 0,-1-1 0 0 0,1 0 0 0 0,-1 0 0 0 0,1-1 0 0 0,-1 1 0 0 0,1 0 0 0 0,-1-1-1 0 0,0 1 1 0 0,1-1 0 0 0,-1 0 0 0 0,0 0 0 0 0,1 0 0 0 0,-1 0 0 0 0,0 0 0 0 0,0-1 0 0 0,0 1 0 0 0,1-2-47 0 0,186-126 1291 0 0,-26 1-1253 0 0,-161 130-44 0 0,-1 1 0 0 0,0-1 0 0 0,1 0 0 0 0,-1 1 0 0 0,0-1 0 0 0,-1 1 0 0 0,1-1 0 0 0,0 1 0 0 0,-1 0 0 0 0,1-1 0 0 0,-1 1 0 0 0,0 0 0 0 0,0-1 0 0 0,0 1 1 0 0,0 0-1 0 0,0-1 0 0 0,-1 1 0 0 0,1 0 0 0 0,-1-1 0 0 0,0 1 0 0 0,0-1 0 0 0,0 1 0 0 0,0-1 0 0 0,0 0 0 0 0,-1 2 6 0 0,0 3 42 0 0,-1 9 50 0 0,0-9-93 0 0,1 0 0 0 0,-1 1-1 0 0,2-1 1 0 0,-1 1 0 0 0,1-1 0 0 0,0 1 0 0 0,0-1 0 0 0,1 1 0 0 0,0 0-1 0 0,1-1 1 0 0,-1 1 0 0 0,1-1 0 0 0,1 1 0 0 0,0-1 0 0 0,0 1-1 0 0,0-1 1 0 0,1 0 0 0 0,0 0 0 0 0,0 0 0 0 0,1 0 0 0 0,-1-1 0 0 0,6 6 1 0 0,-6-10-124 0 0,0 0 0 0 0,1-1 0 0 0,-1 1-1 0 0,1-1 1 0 0,0 0 0 0 0,-1 0 0 0 0,1 0 0 0 0,0-1 0 0 0,0 1 0 0 0,-1-1 0 0 0,1 0 0 0 0,0 0 0 0 0,0 0 0 0 0,0-1 0 0 0,-1 0 0 0 0,1 1 0 0 0,0-1 0 0 0,-1 0 0 0 0,1-1 0 0 0,0 1 124 0 0,43-21-4934 0 0,-11-2-3878 0 0,-22 19 5365 0 0</inkml:trace>
  <inkml:trace contextRef="#ctx0" brushRef="#br0" timeOffset="935.908">2248 134 7330 0 0,'0'0'2822'0'0,"0"0"-1581"0"0,0 0-473 0 0,0 0 182 0 0,0 0 151 0 0,0 0-46 0 0,0 0-255 0 0,0 0-294 0 0,0 0-166 0 0,0 0-107 0 0,0 0-53 0 0,0 0 0 0 0,0 0 6 0 0,-28 11 32 0 0,-87 36 17 0 0,68-24 440 0 0,46-21-684 0 0,0 0-1 0 0,0-1 1 0 0,1 1-1 0 0,-1 0 1 0 0,0 0-1 0 0,1 0 1 0 0,-1 0-1 0 0,1 0 1 0 0,0 0-1 0 0,-1 0 1 0 0,1 0-1 0 0,0 0 1 0 0,0 0-1 0 0,1 0 1 0 0,-1 0-1 0 0,0 0 1 0 0,1 0-1 0 0,-1 0 1 0 0,1-1-1 0 0,-1 1 1 0 0,1 0 0 0 0,0 0-1 0 0,0 0 1 0 0,0 0-1 0 0,0-1 1 0 0,0 1-1 0 0,0-1 1 0 0,0 1-1 0 0,1-1 1 0 0,-1 1-1 0 0,1-1 1 0 0,-1 1-1 0 0,1-1 1 0 0,-1 0-1 0 0,1 0 1 0 0,0 0-1 0 0,0 0 1 0 0,-1 0 9 0 0,9 5 34 0 0,-2 1 0 0 0,1 0 0 0 0,-1 0 0 0 0,0 1 0 0 0,0 0 0 0 0,-1 0 0 0 0,0 1 0 0 0,0 0 0 0 0,-1 0 0 0 0,-1 1 0 0 0,1 0 0 0 0,-2 0 0 0 0,1 0 0 0 0,-1 0 0 0 0,-1 1 0 0 0,0 0 0 0 0,0-1 0 0 0,-1 1-1 0 0,-1 0 1 0 0,1 0 0 0 0,-2 5-34 0 0,-1-12 54 0 0,-1 1 0 0 0,0-1 0 0 0,0 0-1 0 0,-1 0 1 0 0,1 0 0 0 0,-1 0 0 0 0,0 0-1 0 0,0-1 1 0 0,0 1 0 0 0,0-1 0 0 0,0 0-1 0 0,-1 0 1 0 0,0 0 0 0 0,0 0 0 0 0,0-1-1 0 0,0 0 1 0 0,0 1 0 0 0,0-1 0 0 0,0-1-1 0 0,-1 1 1 0 0,1-1 0 0 0,-1 1 0 0 0,0-1-54 0 0,-1 1-125 0 0,-1 0 1 0 0,0-1 0 0 0,0 0 0 0 0,0 0 0 0 0,0 0-1 0 0,0-1 1 0 0,0 0 0 0 0,0 0 0 0 0,0-1 0 0 0,0 0-1 0 0,0 0 1 0 0,0 0 0 0 0,0-1 0 0 0,0 0 0 0 0,1-1-1 0 0,-1 1 1 0 0,1-1 0 0 0,-1-1 0 0 0,1 1 0 0 0,0-1-1 0 0,0 0 1 0 0,-2-3 124 0 0,2-2-1782 0 0,14-30-13617 0 0,-2 32 14903 0 0</inkml:trace>
  <inkml:trace contextRef="#ctx0" brushRef="#br0" timeOffset="1347.565">2778 192 9506 0 0,'0'0'1611'0'0,"0"0"-355"0"0,0 0-130 0 0,0 0 17 0 0,0 0-22 0 0,0 0-124 0 0,0 0-153 0 0,0 0-113 0 0,0 0-126 0 0,0 0-137 0 0,0 0-128 0 0,0 0-126 0 0,-31 6-76 0 0,-96 17-48 0 0,87-6-13 0 0,40-14-86 0 0,1 2-14 0 0,0 1 0 0 0,0-1 0 0 0,1 0 0 0 0,0 1 0 0 0,0-1 0 0 0,1 0 0 0 0,-1 0 0 0 0,1-1 0 0 0,0 1 0 0 0,0 0 0 0 0,0-1 0 0 0,1 0 0 0 0,0 0 0 0 0,0 0 1 0 0,0 0-1 0 0,0-1 0 0 0,1 1 0 0 0,-1-1 0 0 0,1 0 0 0 0,0 0 0 0 0,-1-1 0 0 0,2 0 0 0 0,-1 0 0 0 0,4 2 23 0 0,28 18 17 0 0,-32-18 13 0 0,0 0 0 0 0,-1 0 0 0 0,1 0 0 0 0,-1 0 0 0 0,0 0-1 0 0,0 1 1 0 0,-1 0 0 0 0,1 0 0 0 0,-1 0 0 0 0,0 0 0 0 0,0 0 0 0 0,-1 1 0 0 0,1-1-1 0 0,-1 1 1 0 0,0 0 0 0 0,-1 0 0 0 0,0 0 0 0 0,0 0 0 0 0,0 0 0 0 0,0 0 0 0 0,-1 0-1 0 0,0 0 1 0 0,0 0 0 0 0,-1 0 0 0 0,0 3-30 0 0,-2-1 63 0 0,0-1 0 0 0,-1-1 0 0 0,1 1 1 0 0,-1 0-1 0 0,-1-1 0 0 0,1 0 0 0 0,-1 0 0 0 0,0 0 0 0 0,-1 0 0 0 0,1-1 0 0 0,-1 0 1 0 0,0 0-1 0 0,0-1 0 0 0,-1 1 0 0 0,1-1 0 0 0,-1-1 0 0 0,0 1 0 0 0,0-1-63 0 0,0 0-68 0 0,-1 1-1 0 0,0-1 0 0 0,1-1 0 0 0,-1 0 1 0 0,0 0-1 0 0,0 0 0 0 0,0-1 0 0 0,0 0 1 0 0,-1-1-1 0 0,1 0 0 0 0,0 0 0 0 0,0 0 1 0 0,-3-2 68 0 0,-10-17-4294 0 0,18-1-5999 0 0,3 16 4166 0 0</inkml:trace>
</inkml:ink>
</file>

<file path=ppt/ink/ink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5.4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0,'0'0'1820'0'0,"0"0"5"0"0,0 0 87 0 0,0 0 97 0 0,0 0 131 0 0,0 0 13 0 0,0 0-250 0 0,0 0-376 0 0,0 0-403 0 0,0 0-395 0 0,0 0-281 0 0,0 0-177 0 0,0 0-93 0 0,2 5 534 0 0,25 56 82 0 0,-3 0 0 0 0,-3 2 1 0 0,13 64-795 0 0,-2 16 147 0 0,-24-114-74 0 0,-1-73 1099 0 0,78-245-882 0 0,-72 254-393 0 0,1 1 0 0 0,1 1 0 0 0,2 0 1 0 0,19-28 102 0 0,12-1-3392 0 0,-48 61 1875 0 0,0 1-666 0 0,0 0-966 0 0,0 0-1603 0 0,0 0-2660 0 0</inkml:trace>
  <inkml:trace contextRef="#ctx0" brushRef="#br0" timeOffset="383.534">380 340 7570 0 0,'0'0'1628'0'0,"0"0"-553"0"0,0 0-315 0 0,0 0 150 0 0,0 0 259 0 0,0 0 77 0 0,0 0-158 0 0,0 0-277 0 0,0 0-216 0 0,0 0-139 0 0,0 0-60 0 0,0 0-33 0 0,2 13-38 0 0,14 106 791 0 0,-12 73-710 0 0,-6-174 8 0 0,2-13-2349 0 0,0-10-6061 0 0,12-13-934 0 0,-9 10 7463 0 0</inkml:trace>
  <inkml:trace contextRef="#ctx0" brushRef="#br0" timeOffset="887.848">380 306 0 0 0,'0'0'607'0'0,"0"0"688"0"0,0 0 290 0 0,0 0 213 0 0,0 0 188 0 0,0 0 18 0 0,0 0-210 0 0,0 0-354 0 0,0 0-390 0 0,0 0-313 0 0,0 0-215 0 0,0 0-131 0 0,0 0 1 0 0,2-1 34 0 0,128-27 2803 0 0,-45 21-2795 0 0,-84 8-423 0 0,0 1 0 0 0,1 0 1 0 0,-1 0-1 0 0,0-1 1 0 0,-1 1-1 0 0,1 0 0 0 0,0 0 1 0 0,0 0-1 0 0,-1 0 1 0 0,1 0-1 0 0,-1 0 0 0 0,0 0 1 0 0,1 0-1 0 0,-1 1 1 0 0,0-1-1 0 0,0 0 1 0 0,-1 0-1 0 0,1 0 0 0 0,0 0 1 0 0,-1 0-1 0 0,1 0 1 0 0,-1 0-1 0 0,1 0 0 0 0,-1 0 1 0 0,0 0-1 0 0,0 0 1 0 0,-1 1-12 0 0,-67 111 196 0 0,69-112-205 0 0,0 1 0 0 0,-1 0 0 0 0,1-1 1 0 0,0 1-1 0 0,1-1 0 0 0,-1 1 1 0 0,0 0-1 0 0,1-1 0 0 0,-1 1 0 0 0,1-1 1 0 0,0 1-1 0 0,0-1 0 0 0,0 1 0 0 0,0-1 1 0 0,0 0-1 0 0,1 1 0 0 0,-1-1 0 0 0,1 0 1 0 0,-1 0-1 0 0,1 0 0 0 0,0 0 0 0 0,0 0 1 0 0,0 0-1 0 0,0-1 0 0 0,0 1 1 0 0,0-1-1 0 0,0 1 0 0 0,1-1 0 0 0,-1 0 1 0 0,1 0-1 0 0,-1 0 0 0 0,1 0 0 0 0,-1 0 1 0 0,1-1-1 0 0,-1 1 0 0 0,1-1 0 0 0,-1 1 1 0 0,2-1 8 0 0,31 16-68 0 0,-32-13 94 0 0,0 0 1 0 0,0 0 0 0 0,0 1 0 0 0,0-1-1 0 0,-1 1 1 0 0,1-1 0 0 0,-1 1 0 0 0,0 0 0 0 0,0 0-1 0 0,-1 0 1 0 0,1 0 0 0 0,-1 0 0 0 0,1 0-1 0 0,-1 0 1 0 0,-1 0 0 0 0,1 1 0 0 0,-1-1 0 0 0,1 0-1 0 0,-1 0 1 0 0,0 1 0 0 0,-1-1 0 0 0,1 0-1 0 0,-1 1 1 0 0,0-1 0 0 0,0 1-27 0 0,-4 3 33 0 0,1-1 0 0 0,-1-1-1 0 0,0 1 1 0 0,-1-1 0 0 0,0 0 0 0 0,0 0-1 0 0,0-1 1 0 0,-1 0 0 0 0,1 0 0 0 0,-1 0-1 0 0,-1-1 1 0 0,1 0 0 0 0,0 0-1 0 0,-1-1 1 0 0,0 0 0 0 0,0 0 0 0 0,0-1-1 0 0,-6 1-31 0 0,-86 14-1578 0 0,79-16-2293 0 0,0 0-3357 0 0,20-1 2705 0 0,1 0 665 0 0</inkml:trace>
  <inkml:trace contextRef="#ctx0" brushRef="#br0" timeOffset="1169.885">928 303 1344 0 0,'0'0'1678'0'0,"0"0"-659"0"0,0 0-135 0 0,0 0 302 0 0,0 0 377 0 0,0 0 212 0 0,0 0-87 0 0,0 0-298 0 0,0 0-303 0 0,0 0-230 0 0,0 0-163 0 0,0 0-101 0 0,-20 34-85 0 0,-65 104-96 0 0,-21 44 490 0 0,75-122-947 0 0,-8 16-690 0 0,4-32-3000 0 0,22-29-3969 0 0,11-12 4796 0 0,0 1 455 0 0</inkml:trace>
  <inkml:trace contextRef="#ctx0" brushRef="#br0" timeOffset="2003.286">1050 446 0 0 0,'0'0'824'0'0,"0"0"146"0"0,0 0 129 0 0,0 0 154 0 0,0 0 104 0 0,0 0-107 0 0,0 0-157 0 0,0 0-208 0 0,0 0-207 0 0,0 0-126 0 0,0 0-95 0 0,0 0-51 0 0,-12 23-32 0 0,-74 138 272 0 0,-63 64-872 0 0,139-216-132 0 0,24-33 240 0 0,132-156 348 0 0,1 33-374 0 0,-146 146 132 0 0,-1 0-1 0 0,1-1 1 0 0,0 1 0 0 0,0 0 0 0 0,0-1-1 0 0,1 1 1 0 0,-1 0 0 0 0,0 0 0 0 0,0 0 0 0 0,1 0-1 0 0,-1 0 1 0 0,0 1 0 0 0,1-1 0 0 0,-1 0 0 0 0,1 1-1 0 0,-1-1 1 0 0,1 0 0 0 0,-1 1 0 0 0,1 0 0 0 0,-1-1-1 0 0,1 1 1 0 0,0 0 0 0 0,-1 0 0 0 0,1 0-1 0 0,0 0 1 0 0,-1 0 0 0 0,1 0 0 0 0,-1 1 0 0 0,1-1-1 0 0,-1 0 1 0 0,1 1 0 0 0,0-1 0 0 0,-1 1 0 0 0,0 0-1 0 0,1-1 1 0 0,-1 1 0 0 0,1 0 0 0 0,-1 0 0 0 0,0 0-1 0 0,1 0 1 0 0,-1 0 0 0 0,0 0 0 0 0,0 0 0 0 0,0 1-1 0 0,0-1 13 0 0,4 30 600 0 0,-1 0-1 0 0,-1 0 0 0 0,-2 0 1 0 0,-1 1-1 0 0,-2 6-599 0 0,0 29 763 0 0,3-66-675 0 0,-1 1 1 0 0,0-1-1 0 0,0 0 0 0 0,1 0 1 0 0,-1 0-1 0 0,0 0 0 0 0,0 1 1 0 0,0-1-1 0 0,0 0 1 0 0,0 0-1 0 0,-1 0 0 0 0,1 0 1 0 0,0 0-1 0 0,0 1 1 0 0,-1-1-1 0 0,1 0 0 0 0,-1 0 1 0 0,1 0-1 0 0,-1 0 1 0 0,1 0-1 0 0,-1 0 0 0 0,0 0 1 0 0,1 0-1 0 0,-1 0 0 0 0,0-1 1 0 0,0 1-1 0 0,0 0 1 0 0,0 0-1 0 0,0-1 0 0 0,0 1 1 0 0,0 0-1 0 0,0-1 1 0 0,0 1-1 0 0,0-1 0 0 0,0 1 1 0 0,0-1-1 0 0,0 0 1 0 0,0 1-1 0 0,0-1 0 0 0,0 0 1 0 0,-1 0-1 0 0,1 0 1 0 0,0 0-1 0 0,0 0 0 0 0,0 0 1 0 0,0 0-1 0 0,-1 0 0 0 0,1-1 1 0 0,0 1-1 0 0,0 0 1 0 0,0-1-1 0 0,0 1 0 0 0,0 0 1 0 0,0-1-89 0 0,-4-2-19 0 0,0 0 0 0 0,1 0 1 0 0,-1-1-1 0 0,1 1 0 0 0,0-1 0 0 0,0 0 1 0 0,1 0-1 0 0,-1 0 0 0 0,1-1 1 0 0,0 1-1 0 0,0-1 0 0 0,0 0 0 0 0,1 0 1 0 0,-1-1 18 0 0,-11-17-1050 0 0,-8-13-3702 0 0,11 11-3119 0 0,7 13 2595 0 0</inkml:trace>
</inkml:ink>
</file>

<file path=ppt/ink/ink7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55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181 438 1136 0 0,'0'0'632'0'0,"0"0"-208"0"0,0 0 47 0 0,0 0 219 0 0,0 0 262 0 0,0 0 156 0 0,0 0-90 0 0,0 0-238 0 0,0 0-272 0 0,0 0-237 0 0,0 0-123 0 0,-27 22-15 0 0,-81 68 31 0 0,105-89-146 0 0,0 1-1 0 0,1 0 1 0 0,-1 0 0 0 0,0 0-1 0 0,1 1 1 0 0,0-1 0 0 0,-1 0-1 0 0,1 1 1 0 0,0 0 0 0 0,0-1-1 0 0,1 1 1 0 0,-1 0 0 0 0,1 0-1 0 0,-1 0 1 0 0,1 0 0 0 0,0 0-1 0 0,0 0 1 0 0,0 1 0 0 0,0-1-1 0 0,1 0 1 0 0,-1 2-18 0 0,0 7 116 0 0,-1-1 40 0 0,0 1 0 0 0,1 0 0 0 0,0 0 0 0 0,1 1 0 0 0,1-1 0 0 0,0 0 0 0 0,0 0 0 0 0,1 0 0 0 0,0-1-1 0 0,3 7-155 0 0,-4-13 72 0 0,1-1-1 0 0,0 0 0 0 0,-1 0 0 0 0,1 0 1 0 0,0 0-1 0 0,1 0 0 0 0,-1 0 0 0 0,1-1 0 0 0,0 1 1 0 0,0-1-1 0 0,0 0 0 0 0,0 1 0 0 0,1-1 0 0 0,-1-1 1 0 0,1 1-1 0 0,-1 0 0 0 0,1-1 0 0 0,0 0 1 0 0,0 0-1 0 0,0 0 0 0 0,1-1 0 0 0,-1 1 0 0 0,0-1 1 0 0,1 0-1 0 0,-1 0 0 0 0,0 0 0 0 0,1-1 0 0 0,-1 1 1 0 0,4-1-72 0 0,-4 0 133 0 0,1 0 1 0 0,-1 0-1 0 0,1 0 1 0 0,-1-1-1 0 0,1 1 1 0 0,-1-1-1 0 0,0 0 1 0 0,1 0-1 0 0,-1-1 1 0 0,0 1-1 0 0,0-1 1 0 0,0 0-1 0 0,0 0 1 0 0,0 0-1 0 0,0-1 0 0 0,-1 1 1 0 0,1-1-1 0 0,-1 0 1 0 0,0 0-1 0 0,0 0 1 0 0,3-3-134 0 0,4-8-18 0 0,0 0 0 0 0,-1-1 1 0 0,0 0-1 0 0,-1 0 0 0 0,-1-1 0 0 0,0 0 1 0 0,-1-1-1 0 0,-1 1 0 0 0,-1-1 0 0 0,0 0 1 0 0,-1 0-1 0 0,-1 0 0 0 0,-1 0 0 0 0,0 0 1 0 0,-1-1-1 0 0,-2-7 18 0 0,3 20-169 0 0,-1 0 0 0 0,-1 0-1 0 0,1 0 1 0 0,-1 0 0 0 0,1 1 0 0 0,-1-1 0 0 0,-1 0 0 0 0,1 0 0 0 0,-1 1-1 0 0,1-1 1 0 0,-1 1 0 0 0,-1 0 0 0 0,1-1 0 0 0,-1 1 0 0 0,1 0 0 0 0,-1 0-1 0 0,0 0 1 0 0,-1 1 0 0 0,1-1 0 0 0,-1 1 0 0 0,1 0 0 0 0,-1 0 0 0 0,0 0-1 0 0,0 0 1 0 0,0 1 0 0 0,-1 0 0 0 0,1-1 0 0 0,-1 1 0 0 0,1 1-1 0 0,-1-1 1 0 0,1 1 0 0 0,-1 0 0 0 0,0 0 0 0 0,0 0 0 0 0,0 1 0 0 0,-2-1 169 0 0,5 2-2 0 0,0 0 0 0 0,-1 0 0 0 0,1 0 0 0 0,-1 0 0 0 0,1 0 0 0 0,0 1 1 0 0,0-1-1 0 0,0 1 0 0 0,0-1 0 0 0,0 1 0 0 0,0 0 0 0 0,0 0 0 0 0,0-1 1 0 0,1 1-1 0 0,-1 1 0 0 0,1-1 0 0 0,0 0 0 0 0,-1 0 0 0 0,1 0 0 0 0,0 1 0 0 0,0-1 1 0 0,0 1-1 0 0,1-1 0 0 0,-1 1 0 0 0,0-1 0 0 0,1 1 0 0 0,0-1 0 0 0,0 1 1 0 0,0-1-1 0 0,0 1 0 0 0,0 0 0 0 0,0-1 0 0 0,0 1 0 0 0,1-1 0 0 0,-1 1 1 0 0,1-1-1 0 0,0 1 0 0 0,0-1 0 0 0,0 0 0 0 0,0 1 0 0 0,0-1 0 0 0,1 0 1 0 0,-1 0-1 0 0,1 0 0 0 0,-1 0 0 0 0,1 0 0 0 0,0 0 0 0 0,0 0 0 0 0,-1 0 0 0 0,1-1 1 0 0,1 1-1 0 0,-1-1 0 0 0,1 1 2 0 0,6 1 225 0 0,1-1-1 0 0,0 0 1 0 0,0 0 0 0 0,0-1 0 0 0,0 0-1 0 0,0-1 1 0 0,0 0 0 0 0,0-1 0 0 0,0 0-1 0 0,-1 0 1 0 0,1-1 0 0 0,0 0 0 0 0,0-1-1 0 0,-1 0 1 0 0,0-1 0 0 0,1 0 0 0 0,5-4-225 0 0,4-1 183 0 0,-1 0 1 0 0,0-2 0 0 0,-1 0 0 0 0,0-1 0 0 0,0-1-1 0 0,-1-1 1 0 0,-1 0 0 0 0,-1-1 0 0 0,0 0-1 0 0,-1-1 1 0 0,0-1 0 0 0,-1 0 0 0 0,-1 0 0 0 0,-1-1-1 0 0,8-20-183 0 0,8-95 619 0 0,-25 128-584 0 0,0 1 0 0 0,-1-1 0 0 0,0 0 0 0 0,0 1 1 0 0,0-1-1 0 0,0 0 0 0 0,-1 0 0 0 0,0 1 0 0 0,0-1 0 0 0,0 1 0 0 0,0-1 0 0 0,-1 1 0 0 0,0-1 0 0 0,0 1 0 0 0,0 0 0 0 0,0 0 0 0 0,-1 0 1 0 0,0 0-1 0 0,0 0 0 0 0,0 0 0 0 0,0 1 0 0 0,0 0 0 0 0,-4-3-35 0 0,5 7-36 0 0,0 0-1 0 0,0 1 1 0 0,1-1-1 0 0,-1 1 1 0 0,0-1 0 0 0,1 1-1 0 0,0 0 1 0 0,-1 0-1 0 0,1 0 1 0 0,0 0 0 0 0,0 0-1 0 0,0 0 1 0 0,0 0-1 0 0,0 0 1 0 0,1 0 0 0 0,-1 0-1 0 0,0 1 1 0 0,1-1-1 0 0,0 0 1 0 0,-1 0 0 0 0,1 1-1 0 0,0-1 1 0 0,0 0 0 0 0,1 2 36 0 0,-2-2-14 0 0,-6 70-90 0 0,3 1 0 0 0,3 0 0 0 0,8 65 104 0 0,61 340-508 0 0,-64-444 492 0 0,6 181-790 0 0,-37-78 280 0 0,27-132 590 0 0,-1-1-1 0 0,0 0 1 0 0,-1 0 0 0 0,1 0 0 0 0,-1 1 0 0 0,1-1 0 0 0,-1 0 0 0 0,0-1 0 0 0,-1 1 0 0 0,1 0-1 0 0,-1-1 1 0 0,1 1 0 0 0,-1-1 0 0 0,0 0 0 0 0,0 0 0 0 0,-1 0 0 0 0,1 0 0 0 0,-1 0 0 0 0,1-1-1 0 0,-1 0 1 0 0,0 0 0 0 0,0 0 0 0 0,0 0 0 0 0,0 0 0 0 0,0-1 0 0 0,0 0 0 0 0,0 0-1 0 0,-1 0 1 0 0,1 0 0 0 0,0 0 0 0 0,-1-1 0 0 0,0 0-64 0 0,1-3 108 0 0,1 0-1 0 0,-1-1 1 0 0,0 1 0 0 0,1-1-1 0 0,-1 0 1 0 0,1 0 0 0 0,0 0-1 0 0,1 0 1 0 0,-1 0 0 0 0,1-1-1 0 0,0 1 1 0 0,0-1 0 0 0,0 0-1 0 0,0 0 1 0 0,0-3-108 0 0,-1-8 67 0 0,0 0-1 0 0,2 0 1 0 0,0-1-1 0 0,0 1 1 0 0,2 0 0 0 0,0-1-1 0 0,1 1 1 0 0,0 0-1 0 0,2 0 1 0 0,0 0-1 0 0,0 1 1 0 0,1-1 0 0 0,3-2-67 0 0,3-10-230 0 0,2 1 0 0 0,1 1 0 0 0,1 0 0 0 0,1 1 0 0 0,1 1 0 0 0,1 0 1 0 0,1 2-1 0 0,1 0 0 0 0,1 1 0 0 0,1 1 0 0 0,13-9 230 0 0,-2 10-4049 0 0,-9 11-3395 0 0,-16 4 3115 0 0</inkml:trace>
</inkml:ink>
</file>

<file path=ppt/ink/ink7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56.1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291 302 48 0 0,'0'0'1490'0'0,"0"0"63"0"0,0 0 152 0 0,0 0 183 0 0,0 0 91 0 0,0 0-100 0 0,0 0-240 0 0,0 0-277 0 0,0 0-291 0 0,0 0-223 0 0,0 0-145 0 0,0 0-126 0 0,-27 5-87 0 0,-86 17-73 0 0,59 5 111 0 0,47-18-420 0 0,-2 1-58 0 0,0 0 0 0 0,1 0-1 0 0,0 1 1 0 0,0 0 0 0 0,1 0-1 0 0,1 1 1 0 0,0-1 0 0 0,1 2-1 0 0,0-1 1 0 0,1 1-1 0 0,0-1 1 0 0,1 1 0 0 0,0 0-1 0 0,1 0 1 0 0,1 0 0 0 0,0 1-1 0 0,0 9-49 0 0,2-21 9 0 0,-1 1 0 0 0,0 0-1 0 0,1-1 1 0 0,0 1-1 0 0,-1-1 1 0 0,1 1-1 0 0,0 0 1 0 0,0-1-1 0 0,0 0 1 0 0,1 1 0 0 0,-1-1-1 0 0,1 0 1 0 0,-1 1-1 0 0,1-1 1 0 0,0 0-1 0 0,0 0 1 0 0,-1-1-1 0 0,1 1 1 0 0,1 0 0 0 0,-1 0-1 0 0,0-1 1 0 0,0 0-1 0 0,1 1 1 0 0,-1-1-1 0 0,1 0 1 0 0,-1 0-1 0 0,1 0 1 0 0,-1 0 0 0 0,1-1-1 0 0,0 1 1 0 0,-1-1-1 0 0,1 0 1 0 0,0 1-1 0 0,-1-1 1 0 0,3 0-9 0 0,3 0 74 0 0,0 0-1 0 0,0-1 1 0 0,0 0-1 0 0,0 0 1 0 0,0 0 0 0 0,0-1-1 0 0,0-1 1 0 0,-1 1 0 0 0,1-1-1 0 0,-1 0 1 0 0,5-3-74 0 0,18-15 108 0 0,-2 0 0 0 0,0-2 1 0 0,-1-1-1 0 0,22-26-108 0 0,-19 19-58 0 0,76-86-616 0 0,-87 95 59 0 0,-19 22 269 0 0,0 0-78 0 0,0 11-275 0 0,-58 150 744 0 0,57-158-29 0 0,0 0 0 0 0,0 1 0 0 0,1-1 0 0 0,-1 1 0 0 0,1-1 0 0 0,-1 0 0 0 0,1 1 0 0 0,0-1 1 0 0,1 1-1 0 0,-1-1 0 0 0,0 0 0 0 0,1 1 0 0 0,0-1 0 0 0,0 0 0 0 0,0 1 0 0 0,0-1 0 0 0,1 0 0 0 0,-1 0 0 0 0,1 0 0 0 0,-1 0 0 0 0,1 0 0 0 0,0 0 0 0 0,1-1 0 0 0,-1 1 0 0 0,0-1 0 0 0,1 1 0 0 0,-1-1 0 0 0,1 0 0 0 0,0 0 0 0 0,-1 0 0 0 0,1 0 0 0 0,0 0 0 0 0,0-1 0 0 0,1 0 1 0 0,-1 1-1 0 0,0-1 0 0 0,0 0 0 0 0,1 0-16 0 0,11-1 90 0 0,0 0 0 0 0,0-1 0 0 0,0 0 0 0 0,-1-2 0 0 0,1 1 0 0 0,0-2 0 0 0,-1 0 0 0 0,0 0 0 0 0,0-2 0 0 0,0 0 0 0 0,-1 0 0 0 0,0-1 0 0 0,0-1 0 0 0,0 0 0 0 0,-1-1 1 0 0,0 0-1 0 0,-1-1 0 0 0,0 0 0 0 0,-1-1 0 0 0,9-11-90 0 0,0 5 34 0 0,-8 9-51 0 0,0-1 0 0 0,-1-1 0 0 0,0 0 0 0 0,-1 0 0 0 0,0-1 1 0 0,0 0-1 0 0,-1 0 0 0 0,-1-1 0 0 0,0 0 0 0 0,-1-1 0 0 0,0 1 1 0 0,0-1-1 0 0,-2-1 0 0 0,1 1 0 0 0,-2 0 0 0 0,2-14 17 0 0,-5 26-21 0 0,0-1 0 0 0,0 1 0 0 0,0-1-1 0 0,0 1 1 0 0,-1 0 0 0 0,1-1 0 0 0,0 1-1 0 0,-1-1 1 0 0,0 1 0 0 0,1 0 0 0 0,-1 0 0 0 0,0-1-1 0 0,1 1 1 0 0,-1 0 0 0 0,0 0 0 0 0,0 0-1 0 0,0 0 1 0 0,0 0 0 0 0,0 0 0 0 0,0 0 0 0 0,0 0-1 0 0,0 0 1 0 0,-1 0 0 0 0,1 1 0 0 0,0-1-1 0 0,0 0 1 0 0,-1 1 0 0 0,1-1 0 0 0,0 1-1 0 0,-1-1 1 0 0,1 1 0 0 0,-1 0 0 0 0,1 0 0 0 0,0 0-1 0 0,-1-1 1 0 0,1 1 0 0 0,-1 0 0 0 0,1 1-1 0 0,-1-1 1 0 0,1 0 0 0 0,0 0 0 0 0,-1 1-1 0 0,1-1 1 0 0,-1 1 0 0 0,0 0 21 0 0,-64 21-412 0 0,56-18 430 0 0,1-1-1 0 0,1 2 0 0 0,-1-1 1 0 0,0 1-1 0 0,1 0 0 0 0,0 1 1 0 0,0 0-1 0 0,1 0 0 0 0,0 1 1 0 0,0 0-1 0 0,0 0 0 0 0,1 1 1 0 0,-3 4-18 0 0,9-10 7 0 0,1 1 0 0 0,-1-1 0 0 0,1 0 1 0 0,0 1-1 0 0,0-1 0 0 0,0 0 1 0 0,0 0-1 0 0,0 0 0 0 0,1 0 0 0 0,-1 0 1 0 0,1 0-1 0 0,-1 0 0 0 0,1 0 0 0 0,0 0 1 0 0,-1-1-1 0 0,1 1 0 0 0,0 0 0 0 0,0-1 1 0 0,0 0-1 0 0,0 0 0 0 0,1 1 0 0 0,-1-1 1 0 0,0 0-1 0 0,0-1 0 0 0,1 1 0 0 0,-1 0 1 0 0,0-1-1 0 0,1 1 0 0 0,-1-1 0 0 0,1 0 1 0 0,-1 0-1 0 0,1 0 0 0 0,-1 0 0 0 0,1 0 1 0 0,-1 0-1 0 0,0-1 0 0 0,1 1-7 0 0,4 0 17 0 0,79 6 111 0 0,-71-7-106 0 0,0 1 1 0 0,0 1 0 0 0,0 0-1 0 0,0 1 1 0 0,0 0-1 0 0,-1 1 1 0 0,1 1-1 0 0,-1 0 1 0 0,0 1 0 0 0,12 7-23 0 0,-23-9 27 0 0,0 2 1 0 0,-1-1 0 0 0,1 0 0 0 0,-1 1 0 0 0,1-1 0 0 0,-2 1 0 0 0,1-1 0 0 0,0 1 0 0 0,-1 0-1 0 0,0 0 1 0 0,0 0 0 0 0,0 0 0 0 0,-1 0 0 0 0,1 0 0 0 0,-1 0 0 0 0,-1 0 0 0 0,1 0 0 0 0,-1 0 0 0 0,1 0-1 0 0,-1 0 1 0 0,-1-1 0 0 0,1 1 0 0 0,-1 0 0 0 0,-2 4-28 0 0,-10 23 3 0 0,-17 68-1814 0 0,40-93-1677 0 0,7-7-3287 0 0,-8 0 1402 0 0,-4 0 2574 0 0</inkml:trace>
  <inkml:trace contextRef="#ctx0" brushRef="#br0" timeOffset="3290.618">1149 714 3409 0 0,'0'0'2356'0'0,"0"0"-1104"0"0,0 0-459 0 0,0 0 220 0 0,0 0 338 0 0,0 0 171 0 0,0 0-174 0 0,0 0-377 0 0,0 0-338 0 0,0 0-172 0 0,0 0-55 0 0,15-29-7 0 0,47-92-15 0 0,-20 65 250 0 0,44-24 606 0 0,-85 81-1249 0 0,1 0 0 0 0,0 1 0 0 0,-1-1 1 0 0,0 1-1 0 0,1 0 0 0 0,-1-1 0 0 0,0 1 0 0 0,0 0 1 0 0,0 0-1 0 0,0 0 0 0 0,0 0 0 0 0,0 0 0 0 0,-1 0 1 0 0,1 0-1 0 0,-1 0 0 0 0,1 0 0 0 0,-1 0 0 0 0,0 0 1 0 0,0 0-1 0 0,0 0 0 0 0,0 0 0 0 0,0 0 0 0 0,0 0 1 0 0,-1 1 8 0 0,1-3 0 0 0,-3 154 448 0 0,46-162 70 0 0,105-117-246 0 0,-122 107-295 0 0,126-73-70 0 0,-150 91 87 0 0,-1-1 1 0 0,0 1-1 0 0,0-1 1 0 0,1 1-1 0 0,-1 0 1 0 0,0 0-1 0 0,1 0 1 0 0,-1 0-1 0 0,0 0 1 0 0,1 0 0 0 0,-1 0-1 0 0,0 0 1 0 0,1 0-1 0 0,-1 1 1 0 0,0-1-1 0 0,0 1 1 0 0,1-1-1 0 0,-1 1 1 0 0,0-1-1 0 0,0 1 1 0 0,0-1-1 0 0,0 1 1 0 0,0 0-1 0 0,1 0 1 0 0,-1 0-1 0 0,0 0 1 0 0,-1-1 0 0 0,1 1-1 0 0,0 1 1 0 0,0-1-1 0 0,0 0 1 0 0,-1 0-1 0 0,1 0 1 0 0,0 0-1 0 0,-1 0 1 0 0,1 1-1 0 0,-1-1 1 0 0,0 0-1 0 0,1 0 1 0 0,-1 1-1 0 0,0-1 1 0 0,0 0-1 0 0,0 1 1 0 0,1-1-1 0 0,-2 0 1 0 0,1 1 0 0 0,0-1-1 0 0,0 0 1 0 0,0 1-1 0 0,0-1 1 0 0,-1 0-1 0 0,1 0 1 0 0,-1 1-1 0 0,1-1 1 0 0,-1 0-1 0 0,0 0 1 0 0,1 0-1 0 0,-2 1 6 0 0,2 14 40 0 0,-35 123 332 0 0,30-121-326 0 0,4-16-56 0 0,0 1 1 0 0,0-1 0 0 0,0 1 0 0 0,0-1 0 0 0,0 1 0 0 0,0-1 0 0 0,1 1 0 0 0,0-1 0 0 0,-1 1 0 0 0,1 0 0 0 0,0-1 0 0 0,0 1-1 0 0,0 0 1 0 0,1-1 0 0 0,-1 1 0 0 0,1 0 0 0 0,-1-1 0 0 0,1 1 0 0 0,0-1 0 0 0,0 1 0 0 0,0-1 0 0 0,0 1 9 0 0,28-1-3332 0 0,-13-6-8305 0 0,-9 0 7583 0 0</inkml:trace>
  <inkml:trace contextRef="#ctx0" brushRef="#br0" timeOffset="3706.621">2102 331 3145 0 0,'0'0'2804'0'0,"0"0"-909"0"0,0 0-460 0 0,0 0-84 0 0,0 0-57 0 0,0 0-65 0 0,0 0-120 0 0,0 0-85 0 0,0 0-49 0 0,0 0-87 0 0,0 0-121 0 0,0 0-106 0 0,21 3-106 0 0,138 9 639 0 0,50-16-1426 0 0,-193 3-292 0 0,-5-1-3304 0 0,-3 2-5575 0 0,-4 0 3064 0 0</inkml:trace>
  <inkml:trace contextRef="#ctx0" brushRef="#br0" timeOffset="3984.567">2045 582 5369 0 0,'0'0'3236'0'0,"0"0"-1644"0"0,0 0-405 0 0,0 0 361 0 0,0 0 235 0 0,0 0-97 0 0,0 0-395 0 0,0 0-435 0 0,0 0-275 0 0,35 0-196 0 0,110-2-124 0 0,-40-10 11 0 0,-36-1-245 0 0,14-1-1498 0 0,-29 10-7170 0 0,-42 4-1321 0 0</inkml:trace>
  <inkml:trace contextRef="#ctx0" brushRef="#br0" timeOffset="6777.236">2730 48 0 0 0,'0'0'783'0'0,"0"0"562"0"0,0 0 365 0 0,0 0 93 0 0,0 0-90 0 0,0 0-233 0 0,0 0-307 0 0,0 0-254 0 0,0 0-177 0 0,0 0-130 0 0,3-6-72 0 0,7-16-45 0 0,29 5 1396 0 0,-35 16-1828 0 0,0 0-1 0 0,0 1 1 0 0,0-1 0 0 0,0 1-1 0 0,0 0 1 0 0,0 0 0 0 0,0 0 0 0 0,0 1-1 0 0,0 0 1 0 0,0-1 0 0 0,0 2 0 0 0,0-1-1 0 0,0 0 1 0 0,0 1 0 0 0,0-1-1 0 0,-1 1 1 0 0,1 0 0 0 0,-1 0 0 0 0,1 1-1 0 0,-1-1 1 0 0,0 1 0 0 0,0-1-1 0 0,0 1 1 0 0,0 0 0 0 0,0 0 0 0 0,-1 1-1 0 0,0-1 1 0 0,1 0 0 0 0,-1 1-1 0 0,0 0 1 0 0,-1-1 0 0 0,1 1 0 0 0,0 0-1 0 0,-1 0 1 0 0,0 0 0 0 0,0 0-1 0 0,0 3-62 0 0,5 20 233 0 0,-1 0-1 0 0,-1 0 1 0 0,-2 1-1 0 0,0-1 1 0 0,-2 1-1 0 0,-3 25-232 0 0,-2-20 45 0 0,-1 1-1 0 0,-1-1 1 0 0,-2 0-1 0 0,-1-1 1 0 0,-2 0-1 0 0,-1-1 1 0 0,-1 0-1 0 0,-17 26-44 0 0,-16 11 72 0 0,47-92 1341 0 0,24-42-1291 0 0,2 1 0 0 0,4 1 1 0 0,20-31-123 0 0,-26 56-17 0 0,2 1 0 0 0,1 1 1 0 0,2 1-1 0 0,1 2 1 0 0,14-11 16 0 0,-41 42-11 0 0,0-1-10 0 0,1 0-1 0 0,-1 0 0 0 0,1 1 1 0 0,0-1-1 0 0,0 1 1 0 0,0 0-1 0 0,1 0 0 0 0,-1 0 1 0 0,1 1-1 0 0,-1-1 1 0 0,1 1-1 0 0,0 0 0 0 0,0 0 1 0 0,0 1-1 0 0,4-1 22 0 0,-3 33-89 0 0,-13 42 237 0 0,-22 36 77 0 0,-34 113-166 0 0,58-204-71 0 0,15-22 92 0 0,206-254 65 0 0,-42 82-290 0 0,-127 150-15 0 0,-46 26 88 0 0,-15 103 188 0 0,-42 107 575 0 0,11-38-411 0 0,22-120-1123 0 0,17-45-963 0 0,5-6-2199 0 0,1-1-3491 0 0,0 0-331 0 0</inkml:trace>
</inkml:ink>
</file>

<file path=ppt/ink/ink7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15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5103 859 3065 0 0,'0'0'1661'0'0,"0"0"-43"0"0,0 0 128 0 0,0 0 114 0 0,0 0-77 0 0,0 0-291 0 0,0 0-363 0 0,35-21-297 0 0,112-70-207 0 0,-54 15 228 0 0,-50 33-352 0 0,-2-1 0 0 0,-2-3 1 0 0,25-36-502 0 0,-53 65 92 0 0,1-1 1 0 0,-2 0-1 0 0,-1 0 0 0 0,0 0 1 0 0,-1-1-1 0 0,-1-1 0 0 0,-1 1 1 0 0,-1-1-1 0 0,-1 0 0 0 0,-1-1 0 0 0,-1 1 1 0 0,0 0-1 0 0,-2-3-92 0 0,0 20-17 0 0,-1 1 0 0 0,0-1-1 0 0,-1 1 1 0 0,1 0 0 0 0,0-1 0 0 0,-1 1-1 0 0,0 0 1 0 0,0 0 0 0 0,0 0 0 0 0,0 0-1 0 0,0 0 1 0 0,0 0 0 0 0,-1 1 0 0 0,1-1-1 0 0,-1 1 1 0 0,0 0 0 0 0,0 0 0 0 0,0 0-1 0 0,0 0 1 0 0,0 0 0 0 0,0 0 0 0 0,-1 1-1 0 0,1 0 1 0 0,-1 0 0 0 0,1 0 0 0 0,-1 0-1 0 0,1 0 1 0 0,-1 0 0 0 0,1 1 0 0 0,-1 0-1 0 0,1 0 1 0 0,-1 0 0 0 0,0 0 0 0 0,1 1-1 0 0,-1-1 1 0 0,1 1 0 0 0,-1 0 0 0 0,1 0-1 0 0,-1 0 1 0 0,1 0 0 0 0,0 1 0 0 0,-1-1-1 0 0,1 1 1 0 0,0 0 0 0 0,0 0 0 0 0,-2 2 17 0 0,-13 10-1 0 0,2 0 1 0 0,0 1 0 0 0,0 0 0 0 0,2 1-1 0 0,0 1 1 0 0,1 1 0 0 0,0 0 0 0 0,1 0-1 0 0,2 1 1 0 0,0 0 0 0 0,1 1 0 0 0,0 1-1 0 0,2-1 1 0 0,1 1 0 0 0,0 0 0 0 0,1 0-1 0 0,2 1 1 0 0,0 0 0 0 0,1-1 0 0 0,1 1-1 0 0,2 6 1 0 0,0-18 99 0 0,0-1 1 0 0,1 1-1 0 0,0 0 0 0 0,1-1 0 0 0,0 0 0 0 0,0 1 1 0 0,1-1-1 0 0,0-1 0 0 0,1 1 0 0 0,0-1 0 0 0,0 1 0 0 0,1-1 1 0 0,0-1-1 0 0,1 1 0 0 0,-1-1 0 0 0,1 0 0 0 0,1-1 1 0 0,-1 1-1 0 0,1-2 0 0 0,0 1 0 0 0,0-1 0 0 0,1 0 0 0 0,0-1 1 0 0,0 0-1 0 0,0 0 0 0 0,0-1 0 0 0,0 0 0 0 0,1 0 1 0 0,0-1-1 0 0,-1-1 0 0 0,1 0 0 0 0,0 0 0 0 0,0 0 1 0 0,-1-2-1 0 0,3 1-99 0 0,92-15 984 0 0,-103 15-981 0 0,8-3 71 0 0,0 0 1 0 0,0 0-1 0 0,-1-1 1 0 0,1 0-1 0 0,-1 0 1 0 0,0-1-1 0 0,0 0 0 0 0,0 0 1 0 0,-1-1-1 0 0,0 0 1 0 0,0-1-1 0 0,-1 1 1 0 0,1-1-1 0 0,-1-1 1 0 0,-1 1-1 0 0,1-1 0 0 0,-1 0 1 0 0,1-3-75 0 0,-4 7 7 0 0,0 1 0 0 0,0 0 0 0 0,0-1 1 0 0,-1 1-1 0 0,0-1 0 0 0,1 1 0 0 0,-1-1 0 0 0,0 1 1 0 0,-1-1-1 0 0,1 0 0 0 0,-1 0 0 0 0,1 1 0 0 0,-1-1 1 0 0,0 0-1 0 0,-1 0 0 0 0,1 1 0 0 0,-1-1 0 0 0,1 0 1 0 0,-1 0-1 0 0,0 1 0 0 0,-1-1 0 0 0,1 1 0 0 0,-1-1 1 0 0,1 1-1 0 0,-1 0 0 0 0,0-1 0 0 0,0 1 0 0 0,0 0 1 0 0,-1 0-1 0 0,1 0 0 0 0,-1 1 0 0 0,0-1 1 0 0,1 0-1 0 0,-1 1 0 0 0,-2-1-7 0 0,-2 0-49 0 0,-1 0 0 0 0,0 1 0 0 0,0 0 0 0 0,0 0 0 0 0,0 1 0 0 0,0 0 0 0 0,0 1 0 0 0,-1-1 0 0 0,1 1 0 0 0,0 1 0 0 0,0 0 0 0 0,0 0-1 0 0,0 1 1 0 0,0 0 0 0 0,0 0 0 0 0,0 0 0 0 0,1 1 0 0 0,-1 1 0 0 0,1-1 0 0 0,-1 1 0 0 0,1 0 0 0 0,1 1 0 0 0,-1 0 0 0 0,1 0 0 0 0,-1 0 0 0 0,1 1 0 0 0,1 0 0 0 0,-1 0 0 0 0,1 0 0 0 0,-1 3 49 0 0,3-6-4 0 0,1 0 0 0 0,0 1 0 0 0,1-1 0 0 0,-1 0-1 0 0,0 1 1 0 0,1 0 0 0 0,0-1 0 0 0,0 1 0 0 0,0 0 0 0 0,0 0 0 0 0,1-1 0 0 0,-1 1 0 0 0,1 0-1 0 0,0 0 1 0 0,0 0 0 0 0,0 0 0 0 0,1-1 0 0 0,0 1 0 0 0,-1 0 0 0 0,1 0 0 0 0,0-1 0 0 0,1 1 0 0 0,-1 0-1 0 0,1-1 1 0 0,0 1 0 0 0,-1-1 0 0 0,1 0 0 0 0,1 0 0 0 0,-1 0 0 0 0,0 0 0 0 0,1 0 0 0 0,0 0 0 0 0,0 0-1 0 0,-1-1 1 0 0,1 1 0 0 0,1-1 0 0 0,-1 0 0 0 0,0 0 0 0 0,1 0 4 0 0,13 8 10 0 0,0 0-1 0 0,1-1 1 0 0,1-1 0 0 0,-1-1-1 0 0,1 0 1 0 0,0-1 0 0 0,1-1 0 0 0,-1-1-1 0 0,1-1 1 0 0,0-1 0 0 0,0-1 0 0 0,0 0-1 0 0,0-1 1 0 0,16-3-10 0 0,33-5-1778 0 0,-48-1-3038 0 0,-1-4-5808 0 0,-16 10 4717 0 0</inkml:trace>
  <inkml:trace contextRef="#ctx0" brushRef="#br0" timeOffset="416.61">5965 752 4017 0 0,'0'0'1844'0'0,"0"0"-501"0"0,0 0-83 0 0,0 0 266 0 0,0 0 124 0 0,0 0-117 0 0,0 0-319 0 0,0 0-310 0 0,0 0-160 0 0,0 0-53 0 0,0 0 0 0 0,0 0-9 0 0,0 0-16 0 0,15-11-46 0 0,97-73 711 0 0,-71 44-979 0 0,58-42 422 0 0,-100 83-783 0 0,1-1 0 0 0,0 1 0 0 0,0-1 0 0 0,0 1 0 0 0,-1-1 0 0 0,1 1 0 0 0,0-1 0 0 0,0 1 0 0 0,0-1 0 0 0,0 1 0 0 0,0-1 0 0 0,0 1 0 0 0,0-1 0 0 0,0 1 0 0 0,0-1 0 0 0,0 1 1 0 0,0-1-1 0 0,1 1 0 0 0,-1-1 0 0 0,0 1 0 0 0,0-1 0 0 0,0 1 0 0 0,1-1 0 0 0,-1 1 0 0 0,0-1 0 0 0,1 1 0 0 0,-1-1 0 0 0,0 0 0 0 0,1 1 0 0 0,-1-1 0 0 0,0 0 0 0 0,1 1 0 0 0,-1-1 0 0 0,1 0 0 0 0,-1 1 0 0 0,1-1 0 0 0,-1 0 0 0 0,1 0 0 0 0,-1 0 0 0 0,1 1 0 0 0,-1-1 0 0 0,1 0 0 0 0,-1 0 0 0 0,1 0 0 0 0,-1 0 0 0 0,1 0 0 0 0,-1 0 1 0 0,1 0-1 0 0,-1 0 0 0 0,1 0 0 0 0,-1 0 0 0 0,1 0 0 0 0,-1 0 0 0 0,1 0 0 0 0,-1-1 0 0 0,1 1 0 0 0,-1 0 0 0 0,1 0 0 0 0,-1 0 0 0 0,1-1 0 0 0,-1 1 0 0 0,1 0 9 0 0,-25 116-209 0 0,26-114 222 0 0,0 1 0 0 0,0-1 0 0 0,0 0 0 0 0,0 0 0 0 0,0 0 0 0 0,0-1 0 0 0,0 1 0 0 0,1 0 0 0 0,-1-1 0 0 0,1 0 0 0 0,-1 1 0 0 0,1-1 0 0 0,-1 0 0 0 0,1 0 0 0 0,0 0 0 0 0,0-1 0 0 0,-1 1 0 0 0,1-1 0 0 0,0 1 0 0 0,0-1 0 0 0,0 0 0 0 0,0 0 0 0 0,-1 0 0 0 0,1-1 0 0 0,2 0-13 0 0,9-1 161 0 0,0-1 0 0 0,0 0 0 0 0,-1-2 0 0 0,1 1 1 0 0,-1-2-1 0 0,0 0 0 0 0,0 0 0 0 0,0-1 0 0 0,-1-1 0 0 0,0 0 0 0 0,2-3-161 0 0,131-111-1139 0 0,-136 114-162 0 0,2 0-4199 0 0,-1 6-5512 0 0,-8 2 6790 0 0</inkml:trace>
  <inkml:trace contextRef="#ctx0" brushRef="#br0" timeOffset="1350.48">6823 546 4737 0 0,'0'0'2211'0'0,"0"0"-340"0"0,0 0-57 0 0,0 0 84 0 0,0 0-62 0 0,0 0-278 0 0,0 0-362 0 0,0 0-338 0 0,0 0-257 0 0,0 0-182 0 0,0 0-97 0 0,0 0-63 0 0,0 0-44 0 0,-25-2-27 0 0,-78-4-60 0 0,50 19-7 0 0,46-7-107 0 0,-1 0-32 0 0,0 1 1 0 0,0 0-1 0 0,1 0 1 0 0,-1 1-1 0 0,2 0 1 0 0,-1 0-1 0 0,1 1 1 0 0,0 0-1 0 0,1 0 1 0 0,0 0-1 0 0,0 1 1 0 0,1-1-1 0 0,1 1 1 0 0,-1 0-1 0 0,2 0 1 0 0,-1 1-1 0 0,0 7 18 0 0,3-16 2 0 0,0-1 0 0 0,1 1 0 0 0,-1-1-1 0 0,0 1 1 0 0,1-1 0 0 0,-1 1-1 0 0,1-1 1 0 0,-1 1 0 0 0,1-1 0 0 0,0 0-1 0 0,-1 1 1 0 0,1-1 0 0 0,0 0 0 0 0,0 0-1 0 0,0 1 1 0 0,0-1 0 0 0,0 0 0 0 0,0 0-1 0 0,0 0 1 0 0,1 0 0 0 0,-1 0 0 0 0,0-1-1 0 0,0 1 1 0 0,1 0 0 0 0,-1 0 0 0 0,1-1-1 0 0,-1 1 1 0 0,0-1 0 0 0,1 1 0 0 0,-1-1-1 0 0,1 0 1 0 0,-1 0 0 0 0,1 0 0 0 0,0 1-1 0 0,-1-1 1 0 0,1-1 0 0 0,-1 1 0 0 0,1 0-2 0 0,58-10 703 0 0,137-71 448 0 0,-193 79-1146 0 0,0 1 0 0 0,0-1 0 0 0,0 1 0 0 0,1 0 0 0 0,-1 1 0 0 0,0-1 0 0 0,0 1 0 0 0,1-1 0 0 0,-1 1 0 0 0,0 1 1 0 0,1-1-1 0 0,-1 1 0 0 0,0-1 0 0 0,0 1 0 0 0,0 0 0 0 0,1 1 0 0 0,-1-1 0 0 0,0 1 0 0 0,-1 0 0 0 0,1 0 0 0 0,0 0 0 0 0,0 0 0 0 0,-1 1 0 0 0,0-1 1 0 0,1 1-1 0 0,-1 0 0 0 0,0 0 0 0 0,0 0 0 0 0,0 1 0 0 0,-1-1 0 0 0,1 1-5 0 0,5 18-14 0 0,-1 0-1 0 0,-1 0 1 0 0,-1 1-1 0 0,-1-1 1 0 0,-1 1 0 0 0,-1 0-1 0 0,-1 0 1 0 0,-1 0-1 0 0,-2 0 1 0 0,-1 11 14 0 0,3-23-11 0 0,-1 11 38 0 0,0 0 0 0 0,-1 0 0 0 0,-1 0-1 0 0,-1 0 1 0 0,-1-1 0 0 0,-1 0 0 0 0,-1 0-1 0 0,-1 0 1 0 0,0-1 0 0 0,-2 0 0 0 0,0 0-1 0 0,-1-1 1 0 0,-2-1 0 0 0,1 0 0 0 0,-2 0-1 0 0,0-2 1 0 0,-15 14-27 0 0,25-28 6 0 0,0 1 0 0 0,-1-1 0 0 0,1 0 0 0 0,-1 0 0 0 0,0 0 1 0 0,1 0-1 0 0,-1-1 0 0 0,0 0 0 0 0,0 0 0 0 0,0 0 0 0 0,0-1 0 0 0,0 0 0 0 0,0 0 0 0 0,0 0 0 0 0,-2 0-6 0 0,1 0-4 0 0,3-1-8 0 0,0 0 0 0 0,0-1 0 0 0,0 1 0 0 0,0-1 1 0 0,1 1-1 0 0,-1-1 0 0 0,1 0 0 0 0,-1 0 0 0 0,1 0 0 0 0,-1 0 1 0 0,1 0-1 0 0,0 0 0 0 0,0-1 0 0 0,0 1 0 0 0,1-1 0 0 0,-1 1 1 0 0,0-1-1 0 0,1 0 0 0 0,0 0 0 0 0,-1 0 0 0 0,1 0 0 0 0,1 0 0 0 0,-1 0 1 0 0,0 0-1 0 0,1 0 0 0 0,-1 0 0 0 0,1 0 0 0 0,0 0 0 0 0,0 0 1 0 0,0 0-1 0 0,0-1 0 0 0,1 1 0 0 0,-1 0 0 0 0,1 0 0 0 0,0 0 1 0 0,0 0-1 0 0,0 0 0 0 0,0 0 0 0 0,1 1 0 0 0,-1-1 0 0 0,1-1 12 0 0,198-265-102 0 0,-70 91-1344 0 0,147-157 1446 0 0,-165 212-2103 0 0,-107 118 1882 0 0,19-32 286 0 0,-23 12-2780 0 0,-2 23 284 0 0,2-4-4273 0 0,8-1 6893 0 0,4-4 331 0 0,-1-1 1 0 0,-1 0 0 0 0,0-1-1 0 0,0-1 1 0 0,-2 0-1 0 0,1 0 1 0 0,-2 0 0 0 0,0-1-1 0 0,-1-1 1 0 0,0 1-1 0 0,3-13-520 0 0,6-10 1223 0 0,6-14 4537 0 0,-24 52-1664 0 0,-12 19-3820 0 0,-34 95 392 0 0,30 15-588 0 0,6 1-1 0 0,5 0 1 0 0,7 70-80 0 0,0-131-178 0 0,-1-49-68 0 0,12 52-2993 0 0,-4-104-7791 0 0,-7 10 2171 0 0,0 14 7964 0 0</inkml:trace>
  <inkml:trace contextRef="#ctx0" brushRef="#br0" timeOffset="1634.598">7038 355 12699 0 0,'0'0'923'0'0,"0"0"-329"0"0,0 0 132 0 0,0 0 230 0 0,0 0 95 0 0,37-1-39 0 0,118-2-134 0 0,87-9 1356 0 0,17 5-1869 0 0,-120-6-2633 0 0,-93 2-1808 0 0,-5-5-4309 0 0,-27 9 1676 0 0</inkml:trace>
  <inkml:trace contextRef="#ctx0" brushRef="#br0" timeOffset="1926.072">8038 90 9586 0 0,'0'0'3002'0'0,"0"0"-1547"0"0,0 0-641 0 0,0 0 134 0 0,0 0 191 0 0,0 0 52 0 0,0 0-147 0 0,-22 31-224 0 0,-66 101-183 0 0,31-26 221 0 0,45-79-776 0 0,1 1 1 0 0,2 0 0 0 0,1 1-1 0 0,1-1 1 0 0,1 2-1 0 0,2-1 1 0 0,1 0-1 0 0,1 1 1 0 0,2 0-1 0 0,1 2-82 0 0,-1-29-3 0 0,1 1 0 0 0,0 0 0 0 0,-1-1 0 0 0,1 1 0 0 0,1 0 0 0 0,-1-1 0 0 0,1 1 0 0 0,-1-1 0 0 0,1 0 0 0 0,0 0 0 0 0,0 0 0 0 0,0 1 0 0 0,0-2 0 0 0,1 1 0 0 0,0 0 0 0 0,-1 0 0 0 0,1-1 0 0 0,0 0 0 0 0,0 1 0 0 0,0-1 0 0 0,0 0 0 0 0,1-1 0 0 0,-1 1 0 0 0,0 0 0 0 0,1-1 0 0 0,-1 0 0 0 0,1 0 0 0 0,0 0 0 0 0,-1 0 0 0 0,1-1 0 0 0,0 1 0 0 0,-1-1 0 0 0,2 0 3 0 0,9 1 27 0 0,0-1-1 0 0,0 0 0 0 0,0-1 1 0 0,-1 0-1 0 0,1-2 1 0 0,0 1-1 0 0,-1-2 0 0 0,9-2-26 0 0,2-3 35 0 0,-8 3 0 0 0,1 0 0 0 0,0 1 1 0 0,0 1-1 0 0,0 0 0 0 0,0 1 1 0 0,0 1-1 0 0,9 1-35 0 0,-22 3 50 0 0,-1 1 1 0 0,0 0 0 0 0,0 0-1 0 0,0 0 1 0 0,0 1-1 0 0,-1-1 1 0 0,1 0 0 0 0,-1 1-1 0 0,0 0 1 0 0,0 0-1 0 0,0-1 1 0 0,-1 1 0 0 0,1 0-1 0 0,-1 0 1 0 0,0 1-1 0 0,0-1 1 0 0,0 0 0 0 0,-1 0-1 0 0,1 0 1 0 0,-1 1-1 0 0,0-1 1 0 0,0 0 0 0 0,-1 0-1 0 0,1 1 1 0 0,-1-1-1 0 0,0 1-50 0 0,1-1 21 0 0,0 44-86 0 0,0-27-2697 0 0,1-20-5014 0 0,0 2-269 0 0</inkml:trace>
  <inkml:trace contextRef="#ctx0" brushRef="#br0" timeOffset="-4422.92">956 126 0 0 0,'0'0'553'0'0,"0"0"64"0"0,0 0-128 0 0,0 0 20 0 0,0 0 252 0 0,0 0 300 0 0,0 0 169 0 0,0 0-38 0 0,0 0-242 0 0,0 0-317 0 0,0 0-272 0 0,-1-3-169 0 0,-9-3 391 0 0,0 30 729 0 0,3-8-935 0 0,-229 451 208 0 0,187-375-1831 0 0,-20 36-5687 0 0,50-105 3794 0 0,15-16 3052 0 0</inkml:trace>
  <inkml:trace contextRef="#ctx0" brushRef="#br0" timeOffset="-3915.259">810 112 0 0 0,'0'0'998'0'0,"0"0"142"0"0,0 0 157 0 0,0 0 110 0 0,0 0-121 0 0,0 0-295 0 0,0 0-262 0 0,0 0-183 0 0,0 0-54 0 0,0 0 48 0 0,0 0 41 0 0,0 0 1 0 0,7 11 7 0 0,22 40-3 0 0,-12 47 1057 0 0,-17-78-1459 0 0,14 264 812 0 0,-14-274-968 0 0,1 1-1 0 0,0-1 0 0 0,0 1 1 0 0,1-1-1 0 0,1 0 0 0 0,0 0 1 0 0,0 0-1 0 0,1 0 1 0 0,0 0-1 0 0,1-1 0 0 0,0 0 1 0 0,0 0-1 0 0,1 0-27 0 0,-4-7 79 0 0,-1-1 0 0 0,0 0 0 0 0,0 1 0 0 0,1-1 0 0 0,-1 0 0 0 0,1 0 0 0 0,-1 0 0 0 0,1 0 0 0 0,0-1 0 0 0,-1 1 0 0 0,1 0 0 0 0,0-1 0 0 0,0 1 0 0 0,-1-1 0 0 0,1 1 0 0 0,0-1 0 0 0,0 0 0 0 0,0 0 0 0 0,-1 0 0 0 0,1 0 0 0 0,0 0-1 0 0,0 0 1 0 0,0 0 0 0 0,0 0 0 0 0,-1-1 0 0 0,1 1 0 0 0,0-1 0 0 0,0 0 0 0 0,-1 1 0 0 0,1-1 0 0 0,0 0 0 0 0,-1 0 0 0 0,1 0 0 0 0,-1 0 0 0 0,1 0 0 0 0,-1 0 0 0 0,0-1 0 0 0,1 1-79 0 0,45-55 1727 0 0,-20 6-1537 0 0,-2-1 0 0 0,-3-1 0 0 0,-1-1 0 0 0,-3-1 0 0 0,-3-1 0 0 0,2-16-190 0 0,0-72-2494 0 0,-20 143-6619 0 0,-3 9 2642 0 0,6-4 3738 0 0</inkml:trace>
  <inkml:trace contextRef="#ctx0" brushRef="#br0" timeOffset="-3223.898">1517 524 1304 0 0,'0'0'1427'0'0,"0"0"-429"0"0,0 0-143 0 0,0 0 238 0 0,0 0 246 0 0,0 0 73 0 0,0 0-134 0 0,0 0-196 0 0,0 0-225 0 0,0 0-206 0 0,0 0-132 0 0,0 0-105 0 0,0 0-37 0 0,-28 12 4 0 0,-84 38-10 0 0,66-11 66 0 0,41-29-330 0 0,-1-1-70 0 0,0 0 1 0 0,1 1 0 0 0,1-1-1 0 0,0 1 1 0 0,0 0 0 0 0,1 0-1 0 0,0 0 1 0 0,1 1 0 0 0,0-1-1 0 0,0 1 1 0 0,1-1 0 0 0,1 1-1 0 0,0 2-37 0 0,1-11 92 0 0,1 1-1 0 0,0-1 0 0 0,0 0 0 0 0,1 1 1 0 0,-1-1-1 0 0,0 0 0 0 0,1 0 1 0 0,-1-1-1 0 0,1 1 0 0 0,0 0 1 0 0,-1-1-1 0 0,1 1 0 0 0,0-1 0 0 0,0 0 1 0 0,0 0-1 0 0,0 0 0 0 0,0-1 1 0 0,0 1-1 0 0,0-1 0 0 0,0 1 0 0 0,1-1 1 0 0,-1 0-1 0 0,0 0 0 0 0,0-1 1 0 0,0 1-1 0 0,0 0 0 0 0,0-1 0 0 0,0 0 1 0 0,0 0-1 0 0,0 0 0 0 0,0 0 1 0 0,0 0-1 0 0,1-2-91 0 0,25-11 225 0 0,0-2 1 0 0,-1-1-1 0 0,-1-1 0 0 0,-1-2 1 0 0,-1 0-1 0 0,-1-2 1 0 0,0-1-1 0 0,-2 0 0 0 0,5-9-225 0 0,8-27-301 0 0,-35 58 117 0 0,-27 36-1372 0 0,27-35 1554 0 0,-4 6-2 0 0,0 0 0 0 0,1 0 0 0 0,0 0 0 0 0,1 1 0 0 0,-1-1 0 0 0,1 1 0 0 0,0 0 0 0 0,1 0 0 0 0,0-1 0 0 0,0 1 0 0 0,0 0 0 0 0,1 0 0 0 0,0 0 0 0 0,0 0 0 0 0,2 6 4 0 0,1-9 23 0 0,0 0 0 0 0,0 0 0 0 0,1-1 0 0 0,-1 1 0 0 0,1-1 0 0 0,0 0 0 0 0,0 0 0 0 0,0 0 0 0 0,0-1 0 0 0,1 1 0 0 0,-1-1 0 0 0,1 0-1 0 0,0-1 1 0 0,-1 1 0 0 0,1-1 0 0 0,0 0 0 0 0,0 0 0 0 0,0 0 0 0 0,0-1 0 0 0,2 1-23 0 0,4 0 63 0 0,-1-1 0 0 0,1 0 0 0 0,-1-1 0 0 0,0 0 0 0 0,1 0 0 0 0,-1-1 0 0 0,0 0 1 0 0,0-1-1 0 0,0 0 0 0 0,0-1 0 0 0,0 0 0 0 0,-1 0 0 0 0,0-1 0 0 0,3-2-63 0 0,14-8 83 0 0,-1 0 0 0 0,0-2 0 0 0,-2-1 0 0 0,0-1 0 0 0,-1-1 0 0 0,0-1 0 0 0,-2-1 0 0 0,-1 0 0 0 0,-1-2 0 0 0,0 0 0 0 0,4-11-83 0 0,-11 15 22 0 0,-1-1-1 0 0,-1 0 1 0 0,0-1-1 0 0,-2 0 1 0 0,0 0-1 0 0,-2-1 1 0 0,-1 1-1 0 0,0-1 1 0 0,-1-16-22 0 0,-2 32 10 0 0,0 0 1 0 0,0 0-1 0 0,-1 0 1 0 0,-1 0 0 0 0,1-1-1 0 0,-1 1 1 0 0,0 0-1 0 0,-1 0 1 0 0,0 0-1 0 0,0 0 1 0 0,0 0 0 0 0,-1 1-1 0 0,-2-5-10 0 0,4 10-6 0 0,0 0 0 0 0,-1 0-1 0 0,1 0 1 0 0,-1 1 0 0 0,1-1-1 0 0,0 0 1 0 0,-1 1 0 0 0,1-1-1 0 0,-1 1 1 0 0,0 0 0 0 0,1-1-1 0 0,-1 1 1 0 0,1 0 0 0 0,-1 0 0 0 0,0 0-1 0 0,1 0 1 0 0,-1 0 0 0 0,1 0-1 0 0,-1 0 1 0 0,1 1 0 0 0,-1-1-1 0 0,0 1 1 0 0,1-1 0 0 0,-1 1 0 0 0,1-1-1 0 0,0 1 1 0 0,-1 0 0 0 0,1 0-1 0 0,0 0 1 0 0,-1 0 0 0 0,1 0-1 0 0,0 0 1 0 0,0 0 0 0 0,0 0-1 0 0,0 0 1 0 0,0 1 0 0 0,0-1 0 0 0,0 0-1 0 0,0 1 1 0 0,0-1 0 0 0,1 0-1 0 0,-1 1 1 0 0,0-1 0 0 0,1 2 6 0 0,-10 20-14 0 0,2 0 0 0 0,0 0 0 0 0,2 1 0 0 0,1 0 0 0 0,0 0 0 0 0,2 0 0 0 0,1 0 0 0 0,1 1 0 0 0,1-1 0 0 0,2 9 14 0 0,-2-15-17 0 0,0-1 0 0 0,2 1 0 0 0,0 0 0 0 0,2 0 0 0 0,-1-1 0 0 0,2 0 0 0 0,1 0 1 0 0,0 0-1 0 0,1 0 0 0 0,0-1 0 0 0,1 0 0 0 0,1-1 0 0 0,1 0 0 0 0,0 0 0 0 0,4 3 17 0 0,40 40-1205 0 0,-53-81-4316 0 0,-22-18-4710 0 0,15 32 6944 0 0</inkml:trace>
  <inkml:trace contextRef="#ctx0" brushRef="#br0" timeOffset="-2913.002">1804 329 9682 0 0,'0'0'1334'0'0,"0"0"-419"0"0,0 0-122 0 0,0 0 307 0 0,0 0 218 0 0,0 0-40 0 0,0 0-294 0 0,0 0-333 0 0,0 0-155 0 0,0 0-52 0 0,35 8-55 0 0,111 24-71 0 0,-45-21 90 0 0,8-5-349 0 0,15 1-2937 0 0,-42-5-8097 0 0,-66-2 4659 0 0</inkml:trace>
  <inkml:trace contextRef="#ctx0" brushRef="#br0" timeOffset="-1927.867">2611 480 1344 0 0,'0'0'2325'0'0,"0"0"-754"0"0,0 0-287 0 0,0 0 100 0 0,0 0 138 0 0,0 0 6 0 0,0 0-181 0 0,0 0-240 0 0,0 0-231 0 0,0 0-203 0 0,0 0-160 0 0,0 0-102 0 0,0 0-53 0 0,-11 25-48 0 0,-30 79-59 0 0,25-23 217 0 0,15-78-454 0 0,1 0 1 0 0,-1 0-1 0 0,1 0 1 0 0,0 0-1 0 0,0 0 0 0 0,0 0 1 0 0,0 0-1 0 0,0 0 1 0 0,1-1-1 0 0,0 1 1 0 0,-1 0-1 0 0,1 0 1 0 0,0 0-1 0 0,0 0 0 0 0,1-1 1 0 0,-1 1-1 0 0,0 0 1 0 0,1-1-1 0 0,0 1 1 0 0,0-1-1 0 0,0 0 1 0 0,0 1-1 0 0,0-1 1 0 0,0 0-1 0 0,0 0 0 0 0,0 0 1 0 0,1-1-1 0 0,-1 1 1 0 0,1-1-1 0 0,0 1 1 0 0,-1-1-1 0 0,1 0 1 0 0,0 0-1 0 0,0 0 1 0 0,0 0-1 0 0,0 0 0 0 0,0-1 1 0 0,-1 1-1 0 0,1-1 1 0 0,0 0-1 0 0,0 0 1 0 0,0 0-1 0 0,2-1-14 0 0,6 0 68 0 0,-1-2-1 0 0,1 0 1 0 0,-1 0 0 0 0,0-1-1 0 0,0 0 1 0 0,0 0-1 0 0,-1-1 1 0 0,1-1 0 0 0,-1 0-1 0 0,0 0 1 0 0,-1 0 0 0 0,0-1-1 0 0,5-5-67 0 0,20-14 88 0 0,46-47-44 0 0,-26 19-149 0 0,-47 86-916 0 0,-12 10 964 0 0,5-38 46 0 0,-1 1-1 0 0,1 0 0 0 0,0-1 0 0 0,0 1 1 0 0,1 0-1 0 0,-1 0 0 0 0,1 0 0 0 0,0 0 0 0 0,1 0 1 0 0,-1 0-1 0 0,1-1 0 0 0,0 1 0 0 0,0 0 1 0 0,0 0-1 0 0,1-1 0 0 0,0 3 12 0 0,2-5 28 0 0,-1 1 0 0 0,1-1 0 0 0,-1 0 0 0 0,1 0 0 0 0,0-1 0 0 0,0 1 0 0 0,0-1 0 0 0,0 1 0 0 0,0-1 0 0 0,0 0 0 0 0,0-1 0 0 0,0 1 0 0 0,0-1 0 0 0,1 0 0 0 0,-1 0 0 0 0,0 0 0 0 0,0 0 0 0 0,0-1 0 0 0,1 0 0 0 0,-1 0 0 0 0,0 0 0 0 0,0 0 0 0 0,0-1 0 0 0,2 0-28 0 0,14-7 132 0 0,-1-1 1 0 0,0-1-1 0 0,-1 0 0 0 0,0-2 0 0 0,-1 0 1 0 0,0-1-1 0 0,-1 0 0 0 0,-1-1 0 0 0,0-1 1 0 0,-1-1-1 0 0,-1 0 0 0 0,-1 0 0 0 0,6-12-132 0 0,-7 11 16 0 0,-6 9-28 0 0,0 1 0 0 0,0-1 0 0 0,0 0 0 0 0,-1 0 0 0 0,-1 0 0 0 0,0-1-1 0 0,0 1 1 0 0,0-1 0 0 0,-1 0 0 0 0,-1 0 0 0 0,0 1 0 0 0,0-5 12 0 0,-1 13-22 0 0,-1-1 0 0 0,1 1 1 0 0,0 0-1 0 0,-1 0 0 0 0,1-1 0 0 0,-1 1 1 0 0,1 0-1 0 0,-1 0 0 0 0,0 0 0 0 0,0 0 0 0 0,1 0 1 0 0,-1 0-1 0 0,0 0 0 0 0,0 0 0 0 0,0 0 1 0 0,0 0-1 0 0,0 0 0 0 0,0 0 0 0 0,0 1 1 0 0,0-1-1 0 0,-1 0 0 0 0,1 1 0 0 0,0-1 0 0 0,0 1 1 0 0,-1 0-1 0 0,1-1 0 0 0,0 1 0 0 0,0 0 1 0 0,-1-1-1 0 0,1 1 0 0 0,0 0 0 0 0,-1 0 1 0 0,1 0-1 0 0,0 0 0 0 0,-1 1 0 0 0,1-1 0 0 0,0 0 1 0 0,-1 1-1 0 0,1-1 0 0 0,0 0 0 0 0,-1 1 22 0 0,-54 18-613 0 0,48-16 607 0 0,0 0 0 0 0,1 1-1 0 0,0 0 1 0 0,0 0 0 0 0,0 1-1 0 0,0-1 1 0 0,1 2 0 0 0,0-1-1 0 0,0 1 1 0 0,0 0 0 0 0,1 0-1 0 0,0 0 1 0 0,0 1 0 0 0,0 0 0 0 0,-2 5 6 0 0,7-9 9 0 0,1 0 0 0 0,0 0 1 0 0,-1 0-1 0 0,1 0 0 0 0,0-1 1 0 0,1 1-1 0 0,-1 0 0 0 0,0-1 1 0 0,1 1-1 0 0,-1-1 1 0 0,1 1-1 0 0,0-1 0 0 0,0 0 1 0 0,0 1-1 0 0,0-1 0 0 0,0 0 1 0 0,1 0-1 0 0,-1-1 0 0 0,1 1 1 0 0,-1 0-1 0 0,1-1 1 0 0,-1 0-1 0 0,1 1 0 0 0,0-1 1 0 0,0 0-1 0 0,-1-1 0 0 0,1 1 1 0 0,0 0-1 0 0,0-1 1 0 0,0 1-1 0 0,0-1 0 0 0,0 0 1 0 0,0 0-1 0 0,0 0 0 0 0,0-1 1 0 0,0 1-1 0 0,0-1-9 0 0,2 2 7 0 0,80 6 152 0 0,-65-6-116 0 0,-1 0 0 0 0,1 1 0 0 0,-1 0 0 0 0,0 2 0 0 0,0 0 0 0 0,0 2 0 0 0,11 4-43 0 0,-27-9 16 0 0,-1 0 0 0 0,0 0 0 0 0,0 0-1 0 0,1 0 1 0 0,-1 1 0 0 0,0-1 0 0 0,0 1 0 0 0,0-1 0 0 0,0 1-1 0 0,-1 0 1 0 0,1-1 0 0 0,0 1 0 0 0,-1 0 0 0 0,1 0 0 0 0,-1 1 0 0 0,0-1-1 0 0,1 0 1 0 0,-1 0 0 0 0,0 1 0 0 0,-1-1 0 0 0,1 0 0 0 0,0 1-1 0 0,-1-1 1 0 0,1 1 0 0 0,-1-1 0 0 0,0 1 0 0 0,1-1 0 0 0,-1 1-1 0 0,-1-1 1 0 0,1 1 0 0 0,0-1 0 0 0,-1 2-16 0 0,-35 77 471 0 0,20-53-938 0 0,47-27-11758 0 0,-10-9 5444 0 0,-12 5 6268 0 0</inkml:trace>
  <inkml:trace contextRef="#ctx0" brushRef="#br0" timeOffset="-1247.93">3844 554 976 0 0,'0'0'2150'0'0,"0"0"-130"0"0,0 0 28 0 0,0 0 109 0 0,0 0 29 0 0,0 0-107 0 0,0 0-240 0 0,0 0-309 0 0,0 0-346 0 0,0 0-333 0 0,0 0-252 0 0,0 0-188 0 0,0 0-99 0 0,-1-8-55 0 0,1 5-243 0 0,0 2-8 0 0,0 0 0 0 0,0 0 0 0 0,1 0 0 0 0,-1 0 0 0 0,0 0 0 0 0,0 0 0 0 0,0 0 0 0 0,0 0 0 0 0,0 0 1 0 0,0 0-1 0 0,-1 0 0 0 0,1 0 0 0 0,0 0 0 0 0,0 0 0 0 0,-1 0 0 0 0,1 1 0 0 0,0-1 0 0 0,-1 0 0 0 0,1 0 0 0 0,-1 0 1 0 0,1 0-1 0 0,-1 1 0 0 0,0-1 0 0 0,1 0 0 0 0,-1 1 0 0 0,0-1 0 0 0,1 0 0 0 0,-1 1 0 0 0,0-1 0 0 0,0 1 1 0 0,0-1-1 0 0,0 1 0 0 0,1-1 0 0 0,-1 1 0 0 0,0 0 0 0 0,0-1 0 0 0,0 1 0 0 0,0 0 0 0 0,0 0 0 0 0,0 0 0 0 0,0 0 1 0 0,0 0-1 0 0,0 0 0 0 0,0 0 0 0 0,0 0 0 0 0,0 0 0 0 0,0 0 0 0 0,0 0 0 0 0,1 0 0 0 0,-1 1 0 0 0,0-1 1 0 0,0 0-1 0 0,0 1 0 0 0,0-1 0 0 0,0 1 0 0 0,1-1 0 0 0,-1 1 0 0 0,0-1 0 0 0,0 1 0 0 0,1 0 0 0 0,-1-1 0 0 0,0 1 1 0 0,1 0-1 0 0,-1 0 0 0 0,0-1 0 0 0,1 1 0 0 0,-1 0 0 0 0,1 0 0 0 0,0 0 0 0 0,-1 0-6 0 0,-35 22 115 0 0,21-16-118 0 0,0 1-1 0 0,1 0 1 0 0,1 1-1 0 0,-1 1 1 0 0,1 0 0 0 0,1 1-1 0 0,0 0 1 0 0,0 1-1 0 0,1 0 1 0 0,1 1 0 0 0,0 0-1 0 0,1 0 1 0 0,-3 7 3 0 0,11-18-6 0 0,0 0-1 0 0,0 1 1 0 0,0-1 0 0 0,1 0-1 0 0,-1 0 1 0 0,1 1 0 0 0,0-1-1 0 0,-1 0 1 0 0,1 1 0 0 0,0-1-1 0 0,0 0 1 0 0,0 1 0 0 0,1-1-1 0 0,-1 0 1 0 0,1 1 0 0 0,-1-1 0 0 0,1 0-1 0 0,0 0 1 0 0,-1 1 0 0 0,1-1-1 0 0,0 0 1 0 0,1 0 0 0 0,-1 0-1 0 0,0 0 1 0 0,1 0 0 0 0,-1-1-1 0 0,1 1 1 0 0,-1 0 0 0 0,1-1-1 0 0,0 1 1 0 0,0-1 0 0 0,-1 1-1 0 0,1-1 1 0 0,0 0 0 0 0,0 0 0 0 0,1 0-1 0 0,-1 0 1 0 0,0 0 0 0 0,0 0-1 0 0,0 0 1 0 0,1-1 0 0 0,-1 0-1 0 0,0 1 1 0 0,1-1 0 0 0,-1 0-1 0 0,0 0 1 0 0,1 0 0 0 0,-1 0-1 0 0,1 0 7 0 0,15-3 34 0 0,-1 0-1 0 0,1-1 1 0 0,-1-1-1 0 0,0-1 1 0 0,-1 0-1 0 0,0-1 1 0 0,0-1-1 0 0,0 0 1 0 0,-1-1-1 0 0,0-1 1 0 0,-1 0-1 0 0,0-1 1 0 0,0-1-1 0 0,-1 0 1 0 0,-1 0-1 0 0,0-2 1 0 0,-1 1-1 0 0,8-14-33 0 0,2 1-2 0 0,-21 25-28 0 0,0 1-28 0 0,0 0-89 0 0,-4 5-253 0 0,-4 4 326 0 0,2 0 0 0 0,-1 0 1 0 0,1 1-1 0 0,0 0 0 0 0,1 0 0 0 0,0 0 1 0 0,1 0-1 0 0,0 1 0 0 0,1 0 0 0 0,0 0 1 0 0,0 0-1 0 0,1 0 0 0 0,1 0 1 0 0,0 3 73 0 0,2-10-24 0 0,1-1 1 0 0,0 1 0 0 0,0 0-1 0 0,0-1 1 0 0,0 0 0 0 0,1 1 0 0 0,-1-1-1 0 0,1 0 1 0 0,0 0 0 0 0,0 0 0 0 0,0-1-1 0 0,0 1 1 0 0,0-1 0 0 0,1 1-1 0 0,-1-1 1 0 0,1 0 0 0 0,-1-1 0 0 0,1 1-1 0 0,0 0 1 0 0,0-1 0 0 0,0 0 0 0 0,0 0-1 0 0,0 0 1 0 0,0-1 0 0 0,0 1-1 0 0,0-1 1 0 0,0 0 0 0 0,0 0 0 0 0,0 0-1 0 0,0-1 1 0 0,2 0 23 0 0,16 2 37 0 0,0-2-1 0 0,1 0 1 0 0,-1-2 0 0 0,0 0-1 0 0,-1-2 1 0 0,1 0 0 0 0,-1-1-1 0 0,0-1 1 0 0,0-1 0 0 0,15-9-37 0 0,-14 5 108 0 0,-1-2 0 0 0,0 0-1 0 0,0-1 1 0 0,-2-1 0 0 0,0-1 0 0 0,0 0 0 0 0,-2-2 0 0 0,0 0 0 0 0,-2-1 0 0 0,11-17-108 0 0,-16 23-6 0 0,0 0 0 0 0,-1-1 0 0 0,-1 0 0 0 0,0 0 0 0 0,-1-1 0 0 0,-1 0 0 0 0,-1 0 1 0 0,0 0-1 0 0,-1-1 0 0 0,0 0 0 0 0,-2 0 0 0 0,1-7 6 0 0,-3 10-88 0 0,0 1 0 0 0,-1-1 0 0 0,0 1 0 0 0,-1-1 0 0 0,0 1 0 0 0,-1 0 0 0 0,-1 0 0 0 0,0 0 0 0 0,-1-2 88 0 0,3 11-40 0 0,-1-1-1 0 0,1 1 1 0 0,0 0 0 0 0,-1 0 0 0 0,0 0-1 0 0,0 0 1 0 0,0 1 0 0 0,-1-1-1 0 0,1 1 1 0 0,-1 0 0 0 0,0 0 0 0 0,0 0-1 0 0,0 0 1 0 0,0 1 0 0 0,0-1 0 0 0,-1 1-1 0 0,1 0 1 0 0,-1 0 0 0 0,0 1 0 0 0,1 0-1 0 0,-1-1 1 0 0,0 2 0 0 0,0-1-1 0 0,1 0 1 0 0,-1 1 0 0 0,-5 0 40 0 0,-1 3 0 0 0,0 0-1 0 0,0 1 1 0 0,0 0-1 0 0,0 1 1 0 0,1 0-1 0 0,-1 0 1 0 0,2 1 0 0 0,-1 1-1 0 0,0 0 1 0 0,1 0-1 0 0,1 1 1 0 0,-1 0-1 0 0,1 0 1 0 0,1 1 0 0 0,-1 0-1 0 0,1 0 1 0 0,1 1-1 0 0,0 0 1 0 0,0 0-1 0 0,1 0 1 0 0,0 1 0 0 0,1 0-1 0 0,0 0 1 0 0,1 0-1 0 0,-2 11 1 0 0,1-5 51 0 0,0 0 0 0 0,1 0-1 0 0,1 1 1 0 0,0-1-1 0 0,1 0 1 0 0,1 1 0 0 0,1-1-1 0 0,1 1 1 0 0,0-1-1 0 0,1 0 1 0 0,1 0 0 0 0,1 0-1 0 0,0 0 1 0 0,1-1 0 0 0,1 0-1 0 0,0 0 1 0 0,1 0-1 0 0,1-1 1 0 0,0 0 0 0 0,2-1-1 0 0,10 13-50 0 0,-12-17 58 0 0,1 0 0 0 0,0 0 0 0 0,1-1 0 0 0,-1 0 0 0 0,2-1 0 0 0,-1 0 0 0 0,1-1 0 0 0,9 4-58 0 0,101 24-384 0 0,-70-41-9066 0 0,-43 2-780 0 0</inkml:trace>
  <inkml:trace contextRef="#ctx0" brushRef="#br0" timeOffset="3358.267">276 1522 0 0 0,'0'0'1287'0'0,"0"0"-61"0"0,0 0 74 0 0,0 0 308 0 0,0 0 307 0 0,0 0 39 0 0,0 0-254 0 0,0 0-385 0 0,0 0-389 0 0,0 0-338 0 0,-32 6-213 0 0,-101 22-149 0 0,129-28-215 0 0,1 0 0 0 0,0 0 0 0 0,0 1 0 0 0,0 0 0 0 0,0 0 0 0 0,0 0 0 0 0,0 0 0 0 0,0 0 0 0 0,0 0 0 0 0,0 1 0 0 0,1-1 0 0 0,-1 1 0 0 0,0 0 0 0 0,1 0 0 0 0,-1 0 0 0 0,1 0 0 0 0,0 0 0 0 0,0 0 0 0 0,0 1 0 0 0,-2 2-11 0 0,-1 3 51 0 0,0-3-6 0 0,0 0 0 0 0,1 1 0 0 0,0 0 0 0 0,0-1 0 0 0,0 1 0 0 0,1 0 0 0 0,0 1 0 0 0,0-1 0 0 0,1 1-1 0 0,-1-1 1 0 0,1 1 0 0 0,1 0 0 0 0,-1 0 0 0 0,1 0 0 0 0,1-1 0 0 0,-1 1 0 0 0,1 0 0 0 0,0 0 0 0 0,1 0 0 0 0,0 0 0 0 0,0 0 0 0 0,0 0 0 0 0,1 0-1 0 0,0 0 1 0 0,0-1 0 0 0,0 1 0 0 0,1-1 0 0 0,0 0 0 0 0,2 2-45 0 0,-2-4 69 0 0,1 0-1 0 0,0-1 1 0 0,0 1-1 0 0,0-1 1 0 0,0 0-1 0 0,1 0 1 0 0,-1 0-1 0 0,1 0 1 0 0,0-1-1 0 0,0 0 1 0 0,0 0-1 0 0,0 0 1 0 0,0-1-1 0 0,0 0 0 0 0,0 1 1 0 0,1-2-1 0 0,-1 1 1 0 0,0-1-1 0 0,1 0 1 0 0,-1 0-1 0 0,0 0 1 0 0,1-1-1 0 0,-1 0 1 0 0,0 0-1 0 0,3-1-68 0 0,0-1 63 0 0,0-1-1 0 0,0 0 0 0 0,-1 0 0 0 0,0-1 0 0 0,1 0 0 0 0,-2 0 0 0 0,1 0 0 0 0,-1-1 1 0 0,0 0-1 0 0,0-1 0 0 0,0 1 0 0 0,-1-1 0 0 0,0 0 0 0 0,0-1 0 0 0,-1 1 0 0 0,0-1 1 0 0,0 0-1 0 0,-1 0 0 0 0,0 0 0 0 0,0 0 0 0 0,-1 0 0 0 0,0-1 0 0 0,-1 1 0 0 0,0-2-62 0 0,3-1-119 0 0,-1 0 0 0 0,0 0-1 0 0,-1-1 1 0 0,0 1-1 0 0,-1-1 1 0 0,-1 0-1 0 0,0 1 1 0 0,0-1-1 0 0,-1 0 1 0 0,0 1-1 0 0,-1-1 1 0 0,-1 1 0 0 0,1-1-1 0 0,-2 1 1 0 0,0 0-1 0 0,0 0 1 0 0,-1 1-1 0 0,0-1 1 0 0,-1 1-1 0 0,0 0 1 0 0,-5-5 119 0 0,10 14-41 0 0,-1-1-1 0 0,1 1 1 0 0,-1-1 0 0 0,0 1-1 0 0,0 0 1 0 0,1 0 0 0 0,-1 0-1 0 0,0 0 1 0 0,0 0 0 0 0,0 0-1 0 0,0 0 1 0 0,0 1 0 0 0,0-1-1 0 0,-1 1 1 0 0,1-1 0 0 0,0 1 0 0 0,0 0-1 0 0,0 0 1 0 0,0 0 0 0 0,-1 0-1 0 0,1 0 1 0 0,0 1 0 0 0,0-1-1 0 0,0 1 1 0 0,0-1 0 0 0,0 1-1 0 0,0 0 1 0 0,0-1 0 0 0,0 1-1 0 0,0 0 1 0 0,0 1 0 0 0,0-1 0 0 0,1 0-1 0 0,-1 0 1 0 0,0 1 0 0 0,1-1-1 0 0,-1 1 1 0 0,1 0 0 0 0,-1-1-1 0 0,1 1 1 0 0,0 0 0 0 0,0 0-1 0 0,0-1 1 0 0,0 1 0 0 0,0 0-1 0 0,0 0 1 0 0,0 0 0 0 0,1 1-1 0 0,-1-1 1 0 0,0 2 41 0 0,1-2 32 0 0,0 1-1 0 0,1 0 1 0 0,-1 0 0 0 0,0 0-1 0 0,1 0 1 0 0,0-1 0 0 0,-1 1 0 0 0,1 0-1 0 0,0 0 1 0 0,1-1 0 0 0,-1 1-1 0 0,0-1 1 0 0,1 1 0 0 0,-1-1-1 0 0,1 1 1 0 0,0-1 0 0 0,0 0-1 0 0,0 0 1 0 0,0 0 0 0 0,0 0-1 0 0,0 0 1 0 0,1-1 0 0 0,-1 1-1 0 0,0-1 1 0 0,1 1 0 0 0,0-1-1 0 0,-1 0 1 0 0,1 0 0 0 0,0 0-1 0 0,-1 0 1 0 0,1 0 0 0 0,0-1-1 0 0,0 1 1 0 0,0-1 0 0 0,0 0-1 0 0,1 0-31 0 0,17 3 219 0 0,1-1 0 0 0,-1-1 0 0 0,1-1 0 0 0,-1-1 0 0 0,1 0 0 0 0,-1-2-1 0 0,0-1 1 0 0,0 0 0 0 0,0-2 0 0 0,0 0 0 0 0,-1-1 0 0 0,0-2 0 0 0,0 0-1 0 0,-1 0 1 0 0,0-2 0 0 0,-1-1 0 0 0,-1 0 0 0 0,12-10-219 0 0,-8 4 59 0 0,-2-1 1 0 0,0-1-1 0 0,-1 0 1 0 0,-1-2-1 0 0,-1 0 1 0 0,-1-1-1 0 0,-1 0 1 0 0,5-11-60 0 0,-12 11-33 0 0,-6 23-62 0 0,-3 13-661 0 0,-15 114 396 0 0,15-59 257 0 0,3 0-1 0 0,3 0 1 0 0,7 30 103 0 0,5-4-186 0 0,2-5 18 0 0,-4 0 0 0 0,-5 1 1 0 0,-3 0-1 0 0,-4 6 168 0 0,-3-81-14 0 0,-1 0 0 0 0,-1 0 0 0 0,0 0 0 0 0,-1 0 0 0 0,0 0 0 0 0,-1-1 0 0 0,-1 1 0 0 0,-1-1-1 0 0,-5 10 15 0 0,9-18 68 0 0,-1 0-1 0 0,1-1 1 0 0,-1 1-1 0 0,0-1 1 0 0,0 0-1 0 0,-1 0 0 0 0,0 0 1 0 0,1 0-1 0 0,-2-1 1 0 0,1 0-1 0 0,0 0 1 0 0,-1 0-1 0 0,0-1 0 0 0,0 0 1 0 0,0 0-1 0 0,0 0 1 0 0,0-1-1 0 0,0 0 0 0 0,-1 0 1 0 0,1-1-1 0 0,-1 1 1 0 0,0-1-1 0 0,0-1-67 0 0,4-1 46 0 0,0-1 0 0 0,0 1-1 0 0,1-1 1 0 0,-1 0 0 0 0,0 0 0 0 0,1 0-1 0 0,-1 0 1 0 0,1-1 0 0 0,0 1 0 0 0,0-1 0 0 0,0 1-1 0 0,0-1 1 0 0,0 0 0 0 0,1 1 0 0 0,-1-1-1 0 0,1 0 1 0 0,0 0 0 0 0,-1 0 0 0 0,1-1-1 0 0,1 1 1 0 0,-1 0 0 0 0,0 0 0 0 0,1 0 0 0 0,0-1-1 0 0,0 1 1 0 0,0 0 0 0 0,0 0 0 0 0,0-1-1 0 0,0 1 1 0 0,1 0 0 0 0,0 0 0 0 0,0 0-1 0 0,0-1 1 0 0,0 0-46 0 0,0-14 32 0 0,2-10-53 0 0,2 0 0 0 0,0 0 0 0 0,2 0-1 0 0,2 1 1 0 0,0 0 0 0 0,2 0-1 0 0,0 1 1 0 0,2 0 0 0 0,5-5 21 0 0,-14 22-41 0 0,92-151-2529 0 0,-60 111-1921 0 0,1 0-4571 0 0,-21 30 4637 0 0</inkml:trace>
  <inkml:trace contextRef="#ctx0" brushRef="#br0" timeOffset="3774.048">1854 1400 6233 0 0,'0'0'2201'0'0,"0"0"-550"0"0,0 0-248 0 0,0 0 84 0 0,0 0 22 0 0,0 0-136 0 0,0 0-278 0 0,0 0-303 0 0,0 0-259 0 0,0 0-190 0 0,0 0-144 0 0,0 0-99 0 0,-28 12-46 0 0,-86 36-31 0 0,82-23-29 0 0,33-22-8 0 0,0 0 5 0 0,1 0 0 0 0,0 0-1 0 0,0 0 1 0 0,0 0 0 0 0,0-1 0 0 0,0 1 0 0 0,0-1 0 0 0,1 1-1 0 0,-1-1 1 0 0,1 0 0 0 0,0 0 0 0 0,0 0 0 0 0,-1 0-1 0 0,1-1 1 0 0,0 1 0 0 0,1-1 0 0 0,-1 1 0 0 0,0-1-1 0 0,0 0 1 0 0,0-1 0 0 0,1 1 0 0 0,-1 0 0 0 0,0-1-1 0 0,1 0 1 0 0,-1 0 0 0 0,1 0 0 0 0,2 0 9 0 0,16 4 17 0 0,80 39-11 0 0,-99-42 20 0 0,0 1-1 0 0,0 0 0 0 0,-1 1 0 0 0,1-1 1 0 0,0 0-1 0 0,-1 1 0 0 0,1 0 0 0 0,-1-1 0 0 0,0 1 1 0 0,0 0-1 0 0,0 0 0 0 0,-1 0 0 0 0,1 1 1 0 0,-1-1-1 0 0,1 0 0 0 0,-1 1 0 0 0,0-1 0 0 0,0 0 1 0 0,-1 1-1 0 0,1-1 0 0 0,-1 1 0 0 0,1-1 1 0 0,-1 1-1 0 0,0 0 0 0 0,-1-1 0 0 0,1 1 0 0 0,0-1 1 0 0,-1 1-1 0 0,-1 1-25 0 0,-3 6 94 0 0,-1 0 1 0 0,-1-1 0 0 0,1 0-1 0 0,-2 0 1 0 0,0-1-1 0 0,0 0 1 0 0,0 0 0 0 0,-1-1-1 0 0,0 0 1 0 0,-1 0-1 0 0,0-1 1 0 0,0 0 0 0 0,-1-1-1 0 0,1 0 1 0 0,-4 0-95 0 0,-2 2-293 0 0,0-1 0 0 0,-1-1 1 0 0,1 0-1 0 0,-2-1 1 0 0,1-1-1 0 0,0-1 0 0 0,-1 0 1 0 0,0-1-1 0 0,-4-1 293 0 0,7-4-3140 0 0,6-8-5313 0 0,5 3 1778 0 0</inkml:trace>
  <inkml:trace contextRef="#ctx0" brushRef="#br0" timeOffset="4260.085">2334 1533 10690 0 0,'0'0'1923'0'0,"0"0"-649"0"0,0 0-347 0 0,0 0 0 0 0,0 0 41 0 0,0 0-60 0 0,0 0-206 0 0,0 0-188 0 0,0 0-148 0 0,0 0-89 0 0,0 0-59 0 0,0 0-72 0 0,-5 36-36 0 0,-19 111-40 0 0,-5 126 34 0 0,10-196 83 0 0,8-100 636 0 0,9 8-796 0 0,0-1 0 0 0,1 1 0 0 0,0-1 0 0 0,1 0-1 0 0,1 1 1 0 0,1-1 0 0 0,0 1 0 0 0,1-1 0 0 0,1 1 0 0 0,0 0 0 0 0,2-2-27 0 0,4-14-17 0 0,2 1 0 0 0,1 0 0 0 0,2 1 0 0 0,0 0 0 0 0,2 2 0 0 0,1 0 0 0 0,14-15 17 0 0,-22 30-17 0 0,1 0 0 0 0,0 0 0 0 0,0 1 0 0 0,2 0 0 0 0,-1 1 0 0 0,1 0 0 0 0,1 1 0 0 0,0 1 0 0 0,0 0 0 0 0,0 1 0 0 0,1 1 0 0 0,0 0 0 0 0,1 1 0 0 0,-1 0 0 0 0,1 1 0 0 0,3 1 17 0 0,-15 2 12 0 0,0 0 0 0 0,0 0 0 0 0,0 1 0 0 0,0 0 0 0 0,0 0 0 0 0,1 0 0 0 0,-1 0-1 0 0,0 1 1 0 0,0-1 0 0 0,0 1 0 0 0,0 0 0 0 0,0 1 0 0 0,0-1 0 0 0,0 0 0 0 0,-1 1 0 0 0,1 0 0 0 0,0 0-1 0 0,-1 0 1 0 0,0 1 0 0 0,1-1 0 0 0,-1 1 0 0 0,0 0 0 0 0,0-1 0 0 0,0 2 0 0 0,-1-1 0 0 0,1 0 0 0 0,-1 0 0 0 0,1 1-1 0 0,-1-1 1 0 0,0 1 0 0 0,-1 0 0 0 0,1 0 0 0 0,-1-1 0 0 0,1 1 0 0 0,-1 0 0 0 0,0 0 0 0 0,-1 0 0 0 0,1 0-1 0 0,-1 1 1 0 0,1-1 0 0 0,-1 0-12 0 0,-1 8 24 0 0,0 0 0 0 0,-1 0-1 0 0,0 0 1 0 0,-1 0 0 0 0,0 0-1 0 0,0-1 1 0 0,-2 0 0 0 0,1 0 0 0 0,-1 0-1 0 0,-1 0 1 0 0,0-1 0 0 0,-1 0-1 0 0,1 0 1 0 0,-2 0 0 0 0,0-1-1 0 0,0 0 1 0 0,0-1 0 0 0,-1 0 0 0 0,-1 0-1 0 0,1-1 1 0 0,-1 0 0 0 0,0-1-1 0 0,-1 0 1 0 0,1 0 0 0 0,-1-1-1 0 0,-2 0-23 0 0,0 1-460 0 0,-1-1 0 0 0,0-1 0 0 0,1 0 0 0 0,-2 0 0 0 0,1-2 0 0 0,0 0 0 0 0,0 0 0 0 0,-9-1 460 0 0,16-1-1055 0 0,-12-1-5780 0 0,14-2-729 0 0</inkml:trace>
  <inkml:trace contextRef="#ctx0" brushRef="#br0" timeOffset="4704.864">2765 1824 1848 0 0,'0'0'4337'0'0,"0"0"-2310"0"0,0 0-533 0 0,0 0 265 0 0,0 0 115 0 0,0 0-62 0 0,0 0-241 0 0,0 0-320 0 0,0 0-287 0 0,0 0-251 0 0,34-14-207 0 0,103-46-131 0 0,-56 5 256 0 0,-56 36-529 0 0,-1-1 0 0 0,-1-2 1 0 0,0 0-1 0 0,-2-1 0 0 0,-1-1 0 0 0,-1-1 1 0 0,0-1-1 0 0,-3 0 0 0 0,6-13-102 0 0,-20 37-40 0 0,0-1-1 0 0,-1 1 0 0 0,0-1 1 0 0,1 1-1 0 0,-1-1 1 0 0,0 1-1 0 0,0-1 1 0 0,-1 1-1 0 0,1-1 1 0 0,0 0-1 0 0,-1 0 0 0 0,0 1 1 0 0,1-1-1 0 0,-1 0 1 0 0,0 0-1 0 0,-1 0 1 0 0,1 1-1 0 0,0-1 1 0 0,-1 0-1 0 0,0 1 0 0 0,1-1 1 0 0,-1 0-1 0 0,0 1 1 0 0,0-1-1 0 0,-1 1 1 0 0,1-1-1 0 0,0 1 1 0 0,-1-1-1 0 0,0 1 0 0 0,1 0 1 0 0,-1 0-1 0 0,0 0 1 0 0,0 0-1 0 0,0 0 1 0 0,0 0-1 0 0,-1 1 1 0 0,1-1-1 0 0,0 1 0 0 0,-1-1 41 0 0,-7 1-99 0 0,1 0-1 0 0,0 0 1 0 0,0 1-1 0 0,0 0 1 0 0,-1 1-1 0 0,1 0 1 0 0,0 0-1 0 0,0 1 1 0 0,0 0-1 0 0,0 1 0 0 0,0 0 1 0 0,1 0-1 0 0,-1 1 1 0 0,1 0-1 0 0,0 1 1 0 0,0 0-1 0 0,0 0 1 0 0,1 0-1 0 0,0 1 1 0 0,0 0-1 0 0,0 1 0 0 0,1-1 1 0 0,-1 1-1 0 0,2 1 1 0 0,-5 6 99 0 0,9-12 8 0 0,-1 0 0 0 0,1 0-1 0 0,0 0 1 0 0,0 0 0 0 0,1 0 0 0 0,-1 0 0 0 0,0 0 0 0 0,1 1-1 0 0,-1-1 1 0 0,1 0 0 0 0,0 0 0 0 0,0 1 0 0 0,0-1 0 0 0,0 0-1 0 0,0 1 1 0 0,0-1 0 0 0,0 0 0 0 0,1 0 0 0 0,-1 1 0 0 0,1-1-1 0 0,0 0 1 0 0,0 0 0 0 0,0 0 0 0 0,0 0 0 0 0,0 0 0 0 0,0 0-1 0 0,0 0 1 0 0,1 0 0 0 0,-1 0 0 0 0,1 0 0 0 0,-1-1 0 0 0,1 1-1 0 0,0-1 1 0 0,0 1 0 0 0,-1-1 0 0 0,1 0 0 0 0,0 1 0 0 0,0-1-1 0 0,0 0 1 0 0,1 0 0 0 0,0 0-8 0 0,94 26 360 0 0,122-9 623 0 0,-217-18-935 0 0,1 1-1 0 0,-1 0 0 0 0,1 0 0 0 0,-1 0 1 0 0,0 0-1 0 0,1 1 0 0 0,-1-1 1 0 0,0 1-1 0 0,0-1 0 0 0,0 1 0 0 0,0 0 1 0 0,0-1-1 0 0,0 1 0 0 0,-1 0 1 0 0,1 0-1 0 0,0 0 0 0 0,-1 1 1 0 0,0-1-1 0 0,0 0 0 0 0,1 1 0 0 0,-1-1 1 0 0,0 0-1 0 0,-1 1 0 0 0,1-1 1 0 0,0 1-1 0 0,-1 0 0 0 0,0-1 1 0 0,1 1-1 0 0,-1-1 0 0 0,0 1 0 0 0,0 0 1 0 0,-1-1-1 0 0,1 1 0 0 0,0-1 1 0 0,-1 1-1 0 0,1-1 0 0 0,-1 1 1 0 0,0-1-1 0 0,0 1 0 0 0,0-1 0 0 0,0 0 1 0 0,-1 1-1 0 0,1-1 0 0 0,-1 0 1 0 0,-1 2-48 0 0,-48 95-1538 0 0,51-99 2241 0 0,0 1-860 0 0,2 1-16115 0 0,3-5 11731 0 0</inkml:trace>
  <inkml:trace contextRef="#ctx0" brushRef="#br0" timeOffset="4971.956">3625 1665 3721 0 0,'0'0'3391'0'0,"0"0"-1412"0"0,0 0-693 0 0,0 0-42 0 0,0 0-10 0 0,0 0-66 0 0,0 0-242 0 0,0 0-338 0 0,-19 32-270 0 0,-56 95-214 0 0,53-76-325 0 0,24-43-231 0 0,3-1-1415 0 0,11-14-6867 0 0,-16 7 8539 0 0,5-4-4295 0 0</inkml:trace>
  <inkml:trace contextRef="#ctx0" brushRef="#br0" timeOffset="5228.942">3658 1113 8578 0 0,'0'0'1952'0'0,"0"0"-1112"0"0,0 0-704 0 0,0 0-384 0 0,0 0-104 0 0,0 0 24 0 0,0 0 40 0 0,0 0-208 0 0,0 0-504 0 0,0 0-1033 0 0,0 0-1695 0 0,0 0 695 0 0</inkml:trace>
  <inkml:trace contextRef="#ctx0" brushRef="#br0" timeOffset="5488.084">3754 1710 4321 0 0,'0'0'3666'0'0,"0"0"-1392"0"0,0 0-504 0 0,0 0 101 0 0,0 0-99 0 0,0 0-325 0 0,0 0-423 0 0,0 0-373 0 0,0 0-204 0 0,0 0-80 0 0,0 0-69 0 0,0 0-78 0 0,0 0-41 0 0,26-23-48 0 0,80-70-33 0 0,12-19 132 0 0,-84 97-742 0 0,-29 48-342 0 0,-13 91 702 0 0,10-120 192 0 0,1-1 1 0 0,0 0-1 0 0,0 0 0 0 0,1 0 1 0 0,-1 0-1 0 0,0 0 0 0 0,1-1 1 0 0,0 1-1 0 0,-1-1 0 0 0,1 0 0 0 0,0 0 1 0 0,0-1-1 0 0,0 1 0 0 0,0-1 1 0 0,1 0-1 0 0,-1 0 0 0 0,0 0 1 0 0,0 0-1 0 0,1-1 0 0 0,-1 0 1 0 0,1 0-1 0 0,-1 0 0 0 0,0 0 0 0 0,1-1 1 0 0,-1 0-1 0 0,0 0 0 0 0,1 0-40 0 0,10-3 36 0 0,0 0-1 0 0,0-1 1 0 0,0-1 0 0 0,0-1-1 0 0,-1 0 1 0 0,0 0-1 0 0,-1-2 1 0 0,0 0-1 0 0,12-10-35 0 0,6-3-428 0 0,-10 9-243 0 0,36-25-4549 0 0,-17 16-5844 0 0,-32 18 7791 0 0</inkml:trace>
  <inkml:trace contextRef="#ctx0" brushRef="#br0" timeOffset="5854.062">4625 1456 6785 0 0,'0'0'3184'0'0,"0"0"-786"0"0,0 0-367 0 0,0 0-106 0 0,0 0-229 0 0,0 0-379 0 0,0 0-427 0 0,0 0-342 0 0,0 0-197 0 0,0 0-107 0 0,0 0-74 0 0,0 0-58 0 0,-17 6-56 0 0,-53 21-54 0 0,-16 36-415 0 0,69-45 179 0 0,16-18 219 0 0,-2 2-32 0 0,1 1-1 0 0,-1-1 1 0 0,0 0-1 0 0,1 1 1 0 0,0-1-1 0 0,-1 1 1 0 0,1 0 0 0 0,0 0-1 0 0,0 0 1 0 0,1 0-1 0 0,-1 0 1 0 0,1 0 0 0 0,-1 0-1 0 0,1 0 1 0 0,0 1-1 0 0,0-1 1 0 0,0 0-1 0 0,1 1 1 0 0,-1-1 0 0 0,1 1-1 0 0,0-1 1 0 0,0 1-1 0 0,0 0 48 0 0,53-1 162 0 0,-31-7 20 0 0,0-1 0 0 0,0-2 1 0 0,0 0-1 0 0,-1-1 0 0 0,0-1 1 0 0,15-10-183 0 0,-7 5 283 0 0,0 0-17 0 0,-16 7-62 0 0,1 0 1 0 0,0 0-1 0 0,0 2 1 0 0,0 0-1 0 0,1 0 1 0 0,0 1-1 0 0,0 1 1 0 0,0 0-1 0 0,9 1-204 0 0,-21 2 25 0 0,0 1-1 0 0,0-1 1 0 0,0 1-1 0 0,-1 0 1 0 0,1 0-1 0 0,0 0 1 0 0,0 0-1 0 0,-1 1 1 0 0,1-1-1 0 0,-1 1 1 0 0,1-1-1 0 0,-1 1 1 0 0,1 0-1 0 0,-1 0 1 0 0,0 0-1 0 0,0 0 1 0 0,0 1-1 0 0,0-1 1 0 0,-1 0-1 0 0,1 1 1 0 0,0-1-1 0 0,-1 1 1 0 0,0 0-1 0 0,0-1 1 0 0,0 1-1 0 0,0 0 1 0 0,0 0-1 0 0,0 0 1 0 0,-1 0-1 0 0,1 0 1 0 0,-1 1-25 0 0,9 97 564 0 0,-9-100-562 0 0,-3 51 14 0 0,-2-1 1 0 0,-3 0 0 0 0,-1 0 0 0 0,-3 0 0 0 0,-6 13-17 0 0,-55 237-14 0 0,73-299 28 0 0,-1 1 0 0 0,0-1 0 0 0,1 1 0 0 0,-1-1 0 0 0,0 1 0 0 0,0-1 0 0 0,-1 1 0 0 0,1-1 0 0 0,0 0 0 0 0,-1 1 0 0 0,1-1 0 0 0,-1 0 0 0 0,0 0 0 0 0,0 0 0 0 0,0-1-1 0 0,0 1 1 0 0,0 0 0 0 0,0-1 0 0 0,0 1 0 0 0,-1-1 0 0 0,1 0 0 0 0,0 1 0 0 0,-1-1 0 0 0,1-1 0 0 0,-1 1 0 0 0,0 0 0 0 0,1 0 0 0 0,-1-1 0 0 0,1 0 0 0 0,-1 1 0 0 0,0-1 0 0 0,1 0 0 0 0,-1 0-1 0 0,0 0 1 0 0,0-1-14 0 0,-1-2 3 0 0,0-1-1 0 0,0 0 1 0 0,1 0-1 0 0,0 0 1 0 0,0 0-1 0 0,0 0 1 0 0,0-1-1 0 0,0 1 1 0 0,1-1-1 0 0,0 0 1 0 0,0 0-1 0 0,0 0 1 0 0,1 0-1 0 0,-1 0 1 0 0,1 0-1 0 0,0 0 0 0 0,1 0 1 0 0,-1-4-3 0 0,0 2-23 0 0,-6-41-255 0 0,3 0 0 0 0,1 0 1 0 0,3 0-1 0 0,3-26 278 0 0,-1 57-288 0 0,0 1-1 0 0,1 0 1 0 0,1 0 0 0 0,0 0 0 0 0,1 0-1 0 0,1 1 1 0 0,0-1 0 0 0,1 1 0 0 0,1 1-1 0 0,8-13 289 0 0,23-26-4809 0 0,5 7-5291 0 0,-32 34 3496 0 0</inkml:trace>
  <inkml:trace contextRef="#ctx0" brushRef="#br0" timeOffset="6949.966">5387 1500 0 0 0,'0'0'1178'0'0,"0"0"226"0"0,0 0-42 0 0,0 0 127 0 0,0 0 200 0 0,0 0 47 0 0,0 0-132 0 0,0 0-238 0 0,0 0-222 0 0,0 0-145 0 0,0 0-103 0 0,0 0-92 0 0,14 0-69 0 0,96 0 1195 0 0,144 0 1325 0 0,-207 0-7558 0 0,-10 0-4841 0 0,-45 0 3555 0 0,1 0 3034 0 0</inkml:trace>
  <inkml:trace contextRef="#ctx0" brushRef="#br0" timeOffset="7261.532">5446 1677 7722 0 0,'0'0'1613'0'0,"0"0"-499"0"0,0 0 25 0 0,0 0 313 0 0,0 0 146 0 0,0 0-198 0 0,0 0-402 0 0,0 0-338 0 0,0 0-223 0 0,32-2-134 0 0,106-3-67 0 0,141-22-2550 0 0,-255 25 342 0 0,11-2-4767 0 0,-15 3-908 0 0</inkml:trace>
  <inkml:trace contextRef="#ctx0" brushRef="#br0" timeOffset="7643.104">6314 1080 3249 0 0,'0'0'3423'0'0,"0"0"-1631"0"0,0 0-715 0 0,0 0 52 0 0,0 0 189 0 0,0 0 89 0 0,0 0-87 0 0,0 0-206 0 0,0 0-183 0 0,0 0-139 0 0,0 0-152 0 0,0 0-115 0 0,0 0-51 0 0,2 24-37 0 0,2 75-43 0 0,-3-89-305 0 0,-1 0 0 0 0,0 0 1 0 0,0 0-1 0 0,-1-1 1 0 0,-1 1-1 0 0,0 0 0 0 0,0-1 1 0 0,0 1-1 0 0,-2-1 1 0 0,-1 4-90 0 0,-4 12 128 0 0,-146 320 318 0 0,153-340-448 0 0,-1 1 0 0 0,1-1 0 0 0,0 0 0 0 0,0 1 1 0 0,1 0-1 0 0,0-1 0 0 0,0 1 0 0 0,0 0 0 0 0,1-1 0 0 0,-1 1 0 0 0,1 0 1 0 0,1 0-1 0 0,-1-1 0 0 0,1 1 0 0 0,1 3 2 0 0,1-7 26 0 0,-1 0 0 0 0,1-1 1 0 0,1 1-1 0 0,-1-1 0 0 0,0 0 1 0 0,0 1-1 0 0,0-2 0 0 0,1 1 0 0 0,-1 0 1 0 0,0-1-1 0 0,1 1 0 0 0,-1-1 1 0 0,1 0-1 0 0,-1 0 0 0 0,0 0 0 0 0,1 0 1 0 0,-1-1-1 0 0,1 0 0 0 0,1 0-26 0 0,2 0 37 0 0,195-61 544 0 0,-144 42-352 0 0,-20 6 478 0 0,-13 6-3208 0 0,-4 4-2741 0 0,0 3-3847 0 0,-17 1 2406 0 0</inkml:trace>
  <inkml:trace contextRef="#ctx0" brushRef="#br0" timeOffset="8042.246">6839 1592 6281 0 0,'0'0'1651'0'0,"0"0"-408"0"0,0 0-97 0 0,0 0 57 0 0,0 0-10 0 0,0 0-166 0 0,0 0-272 0 0,0 0-236 0 0,0 0-160 0 0,0 0-109 0 0,0 0-48 0 0,-29 33-4 0 0,-88 101 8 0 0,88-91 29 0 0,29-40-173 0 0,1 0 1 0 0,-1-1 0 0 0,1 1-1 0 0,-1 0 1 0 0,1-1 0 0 0,0 1-1 0 0,0-1 1 0 0,0 1 0 0 0,1-1-1 0 0,-1 0 1 0 0,0 1 0 0 0,1-1 0 0 0,-1 0-1 0 0,1 0 1 0 0,0 0 0 0 0,0 0-1 0 0,0 0 1 0 0,0 0 0 0 0,0-1-1 0 0,0 1 1 0 0,0-1 0 0 0,1 1 0 0 0,-1-1-1 0 0,1 0 1 0 0,-1 0 0 0 0,1 0-1 0 0,-1 0 1 0 0,1 0 0 0 0,-1-1-1 0 0,1 1 1 0 0,0-1 0 0 0,2 0-63 0 0,92 0 1668 0 0,-83-3-1521 0 0,-1 0 1 0 0,1-1-1 0 0,-1-1 1 0 0,0 0-1 0 0,0-1 1 0 0,-1 0-1 0 0,0-1 1 0 0,0 0-1 0 0,0-1 1 0 0,-1 0 0 0 0,0-1-1 0 0,-1 0 1 0 0,0-1-1 0 0,0 0 1 0 0,-1-1-1 0 0,0 0 1 0 0,-1 0-1 0 0,-1-1 1 0 0,7-12-148 0 0,-13 22-20 0 0,1-1 0 0 0,-1 1 0 0 0,0-1 0 0 0,0 1-1 0 0,0-1 1 0 0,-1 0 0 0 0,1 1 0 0 0,0-1 0 0 0,-1 0 0 0 0,0 0 0 0 0,0 1 0 0 0,0-1 0 0 0,0 0-1 0 0,0 0 1 0 0,-1 0 0 0 0,1 1 0 0 0,-1-1 0 0 0,1 0 0 0 0,-1 1 0 0 0,0-1 0 0 0,0 0 0 0 0,0 1 0 0 0,-1-1-1 0 0,1 1 1 0 0,-1 0 0 0 0,1-1 0 0 0,-1 1 0 0 0,0 0 0 0 0,0 0 0 0 0,0 0 0 0 0,0 0 0 0 0,0 0 0 0 0,-1 0 20 0 0,-39-19-2930 0 0,-4 13-4649 0 0,28 4-1097 0 0</inkml:trace>
</inkml:ink>
</file>

<file path=ppt/ink/ink7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38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72 177 4361 0 0,'0'0'1138'0'0,"0"0"-337"0"0,0 0-130 0 0,0 0 182 0 0,0 0 357 0 0,0 0 212 0 0,0 0-73 0 0,-2 33-213 0 0,-6 107-261 0 0,-12 151 1300 0 0,-8-115-1178 0 0,15-137 113 0 0,13-60 1282 0 0,15-17-2316 0 0,0 1-1 0 0,3 0 1 0 0,1 1 0 0 0,2 0 0 0 0,1 2 0 0 0,21-24-76 0 0,-30 39 3 0 0,39-55 22 0 0,4 2 0 0 0,4 3-1 0 0,2 2 1 0 0,2 3-1 0 0,69-51-24 0 0,-124 107 16 0 0,0 0 0 0 0,1 0 0 0 0,0 1 1 0 0,0 0-1 0 0,1 1 0 0 0,0 1 0 0 0,0-1 0 0 0,1 2 0 0 0,-1 0 0 0 0,1 0 0 0 0,0 1 0 0 0,0 0 0 0 0,0 1 0 0 0,0 0 1 0 0,4 1-17 0 0,-13 3 9 0 0,-1 0 0 0 0,0 0 1 0 0,1 0-1 0 0,-1 0 1 0 0,0 1-1 0 0,0-1 1 0 0,0 1-1 0 0,0-1 1 0 0,-1 1-1 0 0,1 0 1 0 0,-1-1-1 0 0,0 1 0 0 0,1 0 1 0 0,-1 0-1 0 0,-1 0 1 0 0,1 0-1 0 0,0 0 1 0 0,-1 0-1 0 0,1 0 1 0 0,-1 1-1 0 0,0-1 1 0 0,0 0-1 0 0,0 0 0 0 0,-1 0 1 0 0,1 0-10 0 0,0 0 9 0 0,-2 21 59 0 0,-2 1 0 0 0,0-1 0 0 0,-2 1 0 0 0,0-1 0 0 0,-2-1-1 0 0,-1 1 1 0 0,0-1 0 0 0,-2-1 0 0 0,-1 0 0 0 0,0-1 0 0 0,-2 0 0 0 0,0 0 0 0 0,-5 2-68 0 0,4 1 49 0 0,-3 4 1 0 0,-2 0 1 0 0,-1-2-1 0 0,-1 0 0 0 0,-1-1 0 0 0,-6 3-50 0 0,20-20 8 0 0,-1 0 0 0 0,0 0 1 0 0,-1-1-1 0 0,0-1 0 0 0,0 0 0 0 0,0 0 0 0 0,-1-1 0 0 0,0 0 0 0 0,-9 2-8 0 0,17-6-27 0 0,-1 1 0 0 0,0-1 0 0 0,1 0 0 0 0,-1 0-1 0 0,0 0 1 0 0,0-1 0 0 0,1 0 0 0 0,-1 0 0 0 0,0 0 0 0 0,0 0-1 0 0,1-1 1 0 0,-1 0 0 0 0,0 0 0 0 0,0 0 0 0 0,1 0 0 0 0,-1-1-1 0 0,1 0 1 0 0,0 0 0 0 0,-1 0 0 0 0,1 0 0 0 0,0-1 0 0 0,0 1-1 0 0,0-1 1 0 0,1 0 0 0 0,-1-1 0 0 0,1 1 0 0 0,-1-1 27 0 0,-1-4-166 0 0,0-1 0 0 0,0 0 1 0 0,1 0-1 0 0,0 0 0 0 0,1-1 1 0 0,0 1-1 0 0,0-1 0 0 0,1 0 1 0 0,0 0-1 0 0,1 0 0 0 0,0 0 1 0 0,1 0-1 0 0,0 0 0 0 0,0 0 1 0 0,1 0-1 0 0,0 0 0 0 0,1 0 1 0 0,0 0-1 0 0,1 1 0 0 0,3-9 166 0 0,44-83-4550 0 0,23 23-6314 0 0,-58 67 7511 0 0</inkml:trace>
</inkml:ink>
</file>

<file path=ppt/ink/ink7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38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6921 0 0,'0'0'1233'0'0,"0"0"-537"0"0,0 0-512 0 0,0 0-264 0 0,0 0-136 0 0,0 0-56 0 0,0 0-32 0 0,0 0 64 0 0,0 0-104 0 0,0 0-409 0 0,0 0-711 0 0,0 0-1184 0 0,0 0-65 0 0,0 0 2713 0 0</inkml:trace>
</inkml:ink>
</file>

<file path=ppt/ink/ink7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39.6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0 11306 0 0,'0'0'2077'0'0,"0"0"-614"0"0,0 0-366 0 0,0 0-106 0 0,0 0-45 0 0,0 0-70 0 0,0 0-84 0 0,0 0-53 0 0,0 0-34 0 0,0 0-48 0 0,0 0-137 0 0,0 0-118 0 0,-4 35-71 0 0,-10 110-79 0 0,3-44 7 0 0,1-25-190 0 0,4 1 1 0 0,3-1 0 0 0,3 0 0 0 0,5 22-70 0 0,41 79-1798 0 0,-46-164-1464 0 0,-15-10-6988 0 0,9-3 7066 0 0,0 0-2014 0 0</inkml:trace>
  <inkml:trace contextRef="#ctx0" brushRef="#br0" timeOffset="250.69">1 442 7386 0 0,'0'0'1344'0'0,"0"0"-704"0"0,0 0-184 0 0,0 0 8 0 0,0 0-16 0 0,0 0-80 0 0,0 0-128 0 0,0 0-120 0 0,209 0-96 0 0,-177 7-128 0 0,3-3-288 0 0,-2 3-576 0 0,4 1-1208 0 0,3-1-1265 0 0,-10 1-400 0 0,-10-5 3273 0 0</inkml:trace>
  <inkml:trace contextRef="#ctx0" brushRef="#br0" timeOffset="425.732">919 490 536 0 0,'0'0'3532'0'0,"0"0"-156"0"0,0 0-94 0 0,0 0-222 0 0,0 0-434 0 0,0 0-594 0 0,0 0-585 0 0,0 0-411 0 0,0 0-274 0 0,0 0-177 0 0,0 0-119 0 0,0 0-110 0 0,-16 0-111 0 0,-51 1-70 0 0,12 23-5 0 0,45-16-138 0 0,7-6-45 0 0,0 1 0 0 0,0-1 0 0 0,0 1 0 0 0,0 0 0 0 0,0 0 0 0 0,0 0 0 0 0,1 0 0 0 0,0 1 0 0 0,0-1 0 0 0,0 0 0 0 0,0 1-1 0 0,0 0 1 0 0,0-1 0 0 0,1 1 0 0 0,0 0 0 0 0,0 0 0 0 0,0 0 0 0 0,0 0 0 0 0,1 0 0 0 0,-1 0 0 0 0,1 0 0 0 0,0 0 0 0 0,0 0 0 0 0,1 0-1 0 0,-1 0 1 0 0,1 0 0 0 0,0 0 0 0 0,0 0 0 0 0,0 0 0 0 0,0-1 0 0 0,1 1 0 0 0,0 0 0 0 0,-1-1 0 0 0,1 1 0 0 0,1-1 0 0 0,-1 1 13 0 0,60 38-57 0 0,17 20 226 0 0,-78-61-125 0 0,0 1-1 0 0,1 0 1 0 0,-2 0 0 0 0,1 0 0 0 0,0 0 0 0 0,0 0 0 0 0,0 0 0 0 0,-1 0-1 0 0,1 0 1 0 0,-1 1 0 0 0,0-1 0 0 0,0 0 0 0 0,0 0 0 0 0,0 0 0 0 0,0 0-1 0 0,0 0 1 0 0,0 1 0 0 0,-1-1 0 0 0,1 0 0 0 0,-1 0 0 0 0,1 0 0 0 0,-1 0-1 0 0,0 0 1 0 0,0 0 0 0 0,0 0 0 0 0,0 0 0 0 0,0-1 0 0 0,0 1 0 0 0,-1 0 0 0 0,1 0-1 0 0,-1-1 1 0 0,1 1 0 0 0,-1-1 0 0 0,1 1 0 0 0,-1-1 0 0 0,0 0 0 0 0,0 0-1 0 0,0 0 1 0 0,-2 1-44 0 0,-79 34 477 0 0,14-27-588 0 0,39-11-2414 0 0,9 0-2924 0 0,1-2-4405 0 0,11 3 2246 0 0</inkml:trace>
</inkml:ink>
</file>

<file path=ppt/ink/ink7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38.6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178 251 10314 0 0,'0'0'1186'0'0,"0"0"-309"0"0,0 0-7 0 0,0 0 214 0 0,0 0 172 0 0,0 0-17 0 0,-24 33-255 0 0,-71 102-318 0 0,46-57 98 0 0,40-52-1584 0 0,21-40-7565 0 0,-8 3 3310 0 0,0 3 115 0 0</inkml:trace>
  <inkml:trace contextRef="#ctx0" brushRef="#br0" timeOffset="382.575">376 0 0 0 0,'0'0'987'0'0,"0"0"1315"0"0,0 0 282 0 0,0 0-122 0 0,0 0-268 0 0,0 0-316 0 0,0 0-395 0 0,0 0-430 0 0,6 35-387 0 0,18 110-264 0 0,0 39 145 0 0,-22-176-514 0 0,0 1-1 0 0,0-1 1 0 0,1 1 0 0 0,0-1-1 0 0,0 0 1 0 0,1 0 0 0 0,0-1-1 0 0,1 1 1 0 0,-1-1 0 0 0,1 0-1 0 0,1 0 1 0 0,-1 0-1 0 0,1-1 1 0 0,1 0 0 0 0,3 3-33 0 0,-7-8 120 0 0,-1-1 0 0 0,1 0 1 0 0,0 0-1 0 0,-1-1 1 0 0,1 1-1 0 0,-1 0 0 0 0,1-1 1 0 0,0 0-1 0 0,-1 1 1 0 0,1-1-1 0 0,-1 0 1 0 0,0 0-1 0 0,1-1 0 0 0,-1 1 1 0 0,0 0-1 0 0,0-1 1 0 0,1 0-1 0 0,-1 1 0 0 0,0-1 1 0 0,-1 0-1 0 0,1 0 1 0 0,0 0-1 0 0,0 0 0 0 0,-1 0 1 0 0,0-1-1 0 0,1 1 1 0 0,-1 0-1 0 0,0-1 0 0 0,0 1 1 0 0,0 0-1 0 0,0-1 1 0 0,-1 0-1 0 0,1 1 1 0 0,0-3-121 0 0,5-7 217 0 0,141-217 1609 0 0,-133 212-2793 0 0,1 0-1 0 0,1 1 1 0 0,1 1 0 0 0,0 1-1 0 0,1 0 1 0 0,18-10 967 0 0,-16 14-4263 0 0,-7 4-1880 0 0,-4 3-832 0 0</inkml:trace>
  <inkml:trace contextRef="#ctx0" brushRef="#br0" timeOffset="678.648">1041 137 4265 0 0,'0'0'2314'0'0,"0"0"-871"0"0,0 0-243 0 0,0 0 71 0 0,0 0 8 0 0,0 0-152 0 0,0 0-335 0 0,0 0-323 0 0,0 0-211 0 0,0 0-110 0 0,0 0-46 0 0,0 0-32 0 0,-20 33-10 0 0,-61 103 8 0 0,79-134-63 0 0,0-1-1 0 0,1 1 1 0 0,-1 0 0 0 0,0-1-1 0 0,1 1 1 0 0,0 0 0 0 0,-1 0-1 0 0,1 0 1 0 0,0 0 0 0 0,0 0-1 0 0,0 0 1 0 0,0 1 0 0 0,1-1-1 0 0,-1 0 1 0 0,0 0 0 0 0,1 1-1 0 0,0-1 1 0 0,-1 0 0 0 0,1 1-1 0 0,0-1 1 0 0,0 0 0 0 0,1 1-1 0 0,-1-1 1 0 0,0 0 0 0 0,1 1-1 0 0,-1-1 1 0 0,1 0 0 0 0,0 1-5 0 0,2 2 41 0 0,-1-1 80 0 0,0 0-1 0 0,1 0 1 0 0,-1 0 0 0 0,1-1 0 0 0,0 1-1 0 0,0-1 1 0 0,0 0 0 0 0,1 0-1 0 0,-1 0 1 0 0,1 0 0 0 0,0 0 0 0 0,-1-1-1 0 0,1 0 1 0 0,0 1 0 0 0,0-2 0 0 0,1 1-1 0 0,-1 0 1 0 0,0-1 0 0 0,1 0-1 0 0,-1 0 1 0 0,1 0 0 0 0,-1 0 0 0 0,1-1-1 0 0,-1 0 1 0 0,1 0 0 0 0,-1 0 0 0 0,1 0-1 0 0,-1-1 1 0 0,1 0 0 0 0,-1 0-1 0 0,2 0-120 0 0,7-2 339 0 0,-2-1 0 0 0,1 0 0 0 0,0-1 0 0 0,-1 0 0 0 0,0 0-1 0 0,0-1 1 0 0,0-1 0 0 0,-1 0 0 0 0,0 0 0 0 0,0-1-1 0 0,0-2-338 0 0,-1 3 95 0 0,0-1 0 0 0,-1-1 0 0 0,-1 0 0 0 0,1 0 0 0 0,-2 0 0 0 0,1-1 0 0 0,-1 0 0 0 0,0 0 0 0 0,-1-1 0 0 0,-1 0 0 0 0,1 1 0 0 0,-2-2 0 0 0,0 1-1 0 0,0 0 1 0 0,-1-1 0 0 0,0 1 0 0 0,-1-1 0 0 0,0 1 0 0 0,-1-1 0 0 0,0 0 0 0 0,-1 0 0 0 0,-1-4-95 0 0,1 12-84 0 0,0 0 1 0 0,0 1 0 0 0,-1-1-1 0 0,0 1 1 0 0,1-1-1 0 0,-1 1 1 0 0,0 0-1 0 0,-1-1 1 0 0,1 1-1 0 0,-1 0 1 0 0,1 0-1 0 0,-1 1 1 0 0,0-1 0 0 0,0 0-1 0 0,0 1 1 0 0,0 0-1 0 0,-1 0 1 0 0,1 0-1 0 0,0 0 1 0 0,-1 0-1 0 0,0 1 1 0 0,1 0-1 0 0,-1-1 1 0 0,0 1 0 0 0,0 0 82 0 0,-30-4-4042 0 0,-1 3-4301 0 0,20 2-1778 0 0</inkml:trace>
</inkml:ink>
</file>

<file path=ppt/ink/ink7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36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580 122 6865 0 0,'0'0'1047'0'0,"0"0"-381"0"0,0 0-314 0 0,0 0-57 0 0,0 0 174 0 0,0 0 303 0 0,0 0 190 0 0,0 0 6 0 0,0 0-159 0 0,0 0-220 0 0,0 0-217 0 0,-14 20-100 0 0,-44 64-44 0 0,-33 96 403 0 0,86-168-595 0 0,-90 183 646 0 0,-55 76-682 0 0,15-62 158 0 0,103-178 761 0 0,199-344 905 0 0,-80 179-1599 0 0,-5-4-1 0 0,-7-4 1 0 0,-6-2 0 0 0,14-55-225 0 0,-62 146 272 0 0,-15 72-724 0 0,15 43 546 0 0,-2 0 1 0 0,-4 2-1 0 0,-2 0 0 0 0,-3 1 1 0 0,0 22-95 0 0,2 11 101 0 0,54 382 221 0 0,-54-378-26 0 0,-12-101-90 0 0,-8-2-75 0 0,-1-2 0 0 0,1 1 0 0 0,0-1 0 0 0,0-1 0 0 0,0 1 0 0 0,0-1 0 0 0,1-1 0 0 0,-1 1 0 0 0,1-1 0 0 0,0-1 0 0 0,1 1 0 0 0,-1-1 0 0 0,1 0-1 0 0,-1-2-130 0 0,-15-11 152 0 0,-271-260-686 0 0,189 196-644 0 0,58 51-3274 0 0,45 32 1166 0 0,1 0-2781 0 0,4 0 2627 0 0,-1 3-620 0 0</inkml:trace>
  <inkml:trace contextRef="#ctx0" brushRef="#br0" timeOffset="520.064">961 1109 3497 0 0,'0'0'1392'0'0,"0"0"-54"0"0,0 0 55 0 0,0 0 138 0 0,0 0-44 0 0,0 0-205 0 0,0 0-286 0 0,0 0-264 0 0,0 0-165 0 0,0 0-75 0 0,0 0-8 0 0,0 0 26 0 0,0 0 46 0 0,21-16 35 0 0,100-78 636 0 0,-85 69-667 0 0,-2-1 1 0 0,-1-1-1 0 0,-1-2 1 0 0,-1-1-1 0 0,-1-2 1 0 0,2-6-561 0 0,-28 32 22 0 0,8-8 42 0 0,0-1 0 0 0,-1 0 0 0 0,0-1 0 0 0,-1 0 0 0 0,-1 0 0 0 0,-1-1 0 0 0,0-1 0 0 0,-2 1 0 0 0,0-1 0 0 0,0 0 0 0 0,-2-1-1 0 0,0 1 1 0 0,-1-6-64 0 0,-2 18-25 0 0,0 0 0 0 0,-1 0-1 0 0,0 0 1 0 0,0 0-1 0 0,0 0 1 0 0,-1 0 0 0 0,0 0-1 0 0,0 0 1 0 0,-1 0-1 0 0,1 1 1 0 0,-1-1-1 0 0,-1 0 1 0 0,1 1 0 0 0,-1-1-1 0 0,0 1 1 0 0,0 0-1 0 0,0 0 1 0 0,-1 0 0 0 0,0 0-1 0 0,0 1 1 0 0,0 0-1 0 0,0-1 1 0 0,-1 1 0 0 0,1 1-1 0 0,-1-1 1 0 0,0 1-1 0 0,0 0 1 0 0,-1 0-1 0 0,1 0 1 0 0,-1 1 0 0 0,1 0-1 0 0,-1 0 1 0 0,0 0-1 0 0,0 1 1 0 0,0-1 0 0 0,0 2-1 0 0,-2-1 26 0 0,4 1-19 0 0,1 1 0 0 0,-1 0-1 0 0,0 1 1 0 0,0-1 0 0 0,0 0 0 0 0,1 1-1 0 0,-1 0 1 0 0,1 0 0 0 0,-1 0 0 0 0,1 0-1 0 0,0 1 1 0 0,0-1 0 0 0,0 1 0 0 0,0 0-1 0 0,1 0 1 0 0,-1 0 0 0 0,1 0 0 0 0,-1 0-1 0 0,1 1 1 0 0,0-1 0 0 0,0 1 0 0 0,1-1-1 0 0,-1 1 1 0 0,1 0 0 0 0,-1-1 0 0 0,1 1-1 0 0,1 0 1 0 0,-1 0 0 0 0,0 0 0 0 0,1 0-1 0 0,0 0 1 0 0,0 0 0 0 0,0 0-1 0 0,0 0 1 0 0,1 0 0 0 0,-1 0 0 0 0,1 0-1 0 0,0 0 1 0 0,1-1 0 0 0,-1 1 0 0 0,0 0-1 0 0,1 0 1 0 0,0-1 0 0 0,0 1 0 0 0,0-1-1 0 0,0 0 1 0 0,1 0 0 0 0,-1 0 0 0 0,1 0-1 0 0,1 1 20 0 0,15 7 26 0 0,1-1 1 0 0,0-1-1 0 0,0-1 0 0 0,1-1 0 0 0,0-1 0 0 0,0-1 0 0 0,1-1 0 0 0,0 0 1 0 0,-1-2-1 0 0,17 0-26 0 0,-38-2 0 0 0,4-1 10 0 0,-1 1-1 0 0,0-1 1 0 0,0 1-1 0 0,1 0 1 0 0,-1 0 0 0 0,0 0-1 0 0,0 1 1 0 0,1-1 0 0 0,-1 1-1 0 0,0 0 1 0 0,0 0 0 0 0,0 0-1 0 0,0 0 1 0 0,0 0 0 0 0,0 0-1 0 0,0 1 1 0 0,0 0 0 0 0,0 0-1 0 0,-1-1 1 0 0,1 2 0 0 0,-1-1-1 0 0,1 0 1 0 0,-1 0 0 0 0,0 1-1 0 0,0-1 1 0 0,0 1 0 0 0,0 0-1 0 0,0-1 1 0 0,-1 1 0 0 0,1 0-1 0 0,-1 0 1 0 0,0 0 0 0 0,1 2-11 0 0,-4 10 126 0 0,0 1 0 0 0,0-1 0 0 0,-2 0-1 0 0,0 0 1 0 0,-1 0 0 0 0,0 0 0 0 0,-1-1-1 0 0,-6 10-124 0 0,5-10-8 0 0,1 0 0 0 0,0 1 0 0 0,1 0 0 0 0,0 0 0 0 0,1 0 0 0 0,1 0 0 0 0,1 1 0 0 0,-1 10 8 0 0,3-24-123 0 0,0-1 1 0 0,0 1-1 0 0,0-1 0 0 0,0 1 1 0 0,0-1-1 0 0,0 1 1 0 0,1-1-1 0 0,-1 1 0 0 0,1-1 1 0 0,-1 0-1 0 0,1 1 0 0 0,-1-1 1 0 0,1 1-1 0 0,0-1 0 0 0,0 0 1 0 0,-1 0-1 0 0,1 1 0 0 0,0-1 1 0 0,0 0-1 0 0,0 0 1 0 0,1 0-1 0 0,-1 0 0 0 0,0 0 1 0 0,0 0-1 0 0,0-1 0 0 0,1 1 1 0 0,-1 0-1 0 0,0 0 0 0 0,1-1 1 0 0,-1 1 122 0 0,15 1-4702 0 0,2-4-3387 0 0,-9-1 2657 0 0</inkml:trace>
  <inkml:trace contextRef="#ctx0" brushRef="#br0" timeOffset="1396.922">2090 605 648 0 0,'0'0'1238'0'0,"0"0"-53"0"0,0 0 117 0 0,0 0 233 0 0,0 0 185 0 0,0 0 19 0 0,0 0-138 0 0,0 0-210 0 0,0 0-258 0 0,0 0-255 0 0,0 0-163 0 0,0 0-91 0 0,0 0-38 0 0,-15 0 1 0 0,-66 0 461 0 0,52 7 1754 0 0,26 8-2498 0 0,-8 34-133 0 0,-3-1 0 0 0,-2 0 0 0 0,-2-1 0 0 0,-2 0 0 0 0,-11 15-171 0 0,0-18 383 0 0,31-43-288 0 0,0-1-1 0 0,0 0 53 0 0,0 0 68 0 0,0 0 41 0 0,4-12 583 0 0,53-98-372 0 0,-24 57-452 0 0,1 1 1 0 0,3 2 0 0 0,2 1 0 0 0,2 3-1 0 0,2 1 1 0 0,26-20-16 0 0,39-12-32 0 0,-104 111-117 0 0,-9-10 194 0 0,-1 0 0 0 0,-1 0 0 0 0,-1 0 0 0 0,-1-1 0 0 0,-1 0 0 0 0,-6 8-45 0 0,-4 12 39 0 0,13-28-40 0 0,1 1-1 0 0,0 0 0 0 0,0 0 1 0 0,2 1-1 0 0,0 0 0 0 0,1 0 1 0 0,1 0-1 0 0,0 10 2 0 0,36-29 72 0 0,259-199 261 0 0,-251 176-343 0 0,-32 17 0 0 0,1 1 1 0 0,0 0-1 0 0,0 1 0 0 0,1 0 1 0 0,-1 1-1 0 0,1 0 1 0 0,1 1-1 0 0,-1 0 0 0 0,0 1 1 0 0,13-1 9 0 0,-19 44-76 0 0,-22 111 145 0 0,12-135-76 0 0,1 0-1 0 0,0 1 1 0 0,1-1 0 0 0,1 1-1 0 0,1-1 1 0 0,0 1 0 0 0,1-1-1 0 0,1 1 8 0 0,26 26-1073 0 0,-13-34-2753 0 0,2-6-4862 0 0,-10-3-722 0 0</inkml:trace>
</inkml:ink>
</file>

<file path=ppt/ink/ink7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46.1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87 534 2264 0 0,'0'0'2309'0'0,"0"0"-1261"0"0,0 0-416 0 0,0 0 0 0 0,0 0 74 0 0,0 0 121 0 0,0 0 108 0 0,0 0-4 0 0,0 0 25 0 0,0 0-21 0 0,0 0-107 0 0,0 0-132 0 0,0 0-96 0 0,5 33-60 0 0,13 106-61 0 0,-4 127 1311 0 0,-13-255-1664 0 0,-1-1 0 0 0,-1 1 1 0 0,1-1-1 0 0,-2 1 0 0 0,0-1 1 0 0,0 0-1 0 0,0 0 0 0 0,-2 1 1 0 0,1-2-1 0 0,-1 1 0 0 0,-1 0 1 0 0,1-1-1 0 0,-2 0 0 0 0,1 0 1 0 0,-1 0-1 0 0,-1-1 0 0 0,1 0 1 0 0,-1 0-1 0 0,-2 0-126 0 0,8-7 27 0 0,0 0-1 0 0,1 0 0 0 0,-1 0 1 0 0,0 0-1 0 0,-1-1 0 0 0,1 1 1 0 0,0-1-1 0 0,0 1 1 0 0,0 0-1 0 0,0-1 0 0 0,0 0 1 0 0,-1 1-1 0 0,1-1 0 0 0,0 0 1 0 0,0 0-1 0 0,-1 0 1 0 0,1 1-1 0 0,0-1 0 0 0,0 0 1 0 0,-1-1-1 0 0,1 1 0 0 0,0 0 1 0 0,0 0-1 0 0,-1-1 1 0 0,1 1-1 0 0,0 0 0 0 0,0-1 1 0 0,0 1-1 0 0,0-1 1 0 0,-1 0-1 0 0,1 1 0 0 0,0-1 1 0 0,0 0-1 0 0,0 0 0 0 0,0 1 1 0 0,0-1-1 0 0,1 0 1 0 0,-1 0-1 0 0,0 0 0 0 0,0 0 1 0 0,1 0-1 0 0,-1 0 0 0 0,0 0 1 0 0,1-1-1 0 0,-1 1 1 0 0,1 0-1 0 0,0 0 0 0 0,-1 0 1 0 0,1-1-1 0 0,0 1 0 0 0,0 0 1 0 0,-1 0-1 0 0,1-1 1 0 0,0 1-1 0 0,0 0 0 0 0,0 0 1 0 0,1-1-1 0 0,-1 1 0 0 0,0-1-25 0 0,3-15-6 0 0,0-1 0 0 0,1 1 0 0 0,1 0 0 0 0,1 0 0 0 0,0 1 1 0 0,1-1-1 0 0,1 1 0 0 0,0 1 0 0 0,1-1 0 0 0,1 1 0 0 0,1 1 1 0 0,0 0-1 0 0,3-2 5 0 0,1-5-3 0 0,25-35-3 0 0,2 1-1 0 0,2 3 1 0 0,3 1-1 0 0,2 3 1 0 0,2 2-1 0 0,2 2 1 0 0,53-33 6 0 0,-89 66 11 0 0,1 1 1 0 0,0 0-1 0 0,1 2 0 0 0,0 0 1 0 0,1 1-1 0 0,0 1 1 0 0,0 1-1 0 0,0 0 0 0 0,0 2 1 0 0,1 0-1 0 0,12 1-11 0 0,-29 2 3 0 0,0 0 0 0 0,-1 1 0 0 0,1 0 0 0 0,-1-1 0 0 0,1 1 0 0 0,-1 0 0 0 0,1 1 0 0 0,-1-1 0 0 0,0 1 0 0 0,0-1 0 0 0,1 1 0 0 0,-1 0 0 0 0,0 0 0 0 0,-1 0 0 0 0,1 1 0 0 0,0-1 0 0 0,-1 1 0 0 0,1-1 0 0 0,-1 1 0 0 0,0 0 0 0 0,0 0 0 0 0,0 0 0 0 0,0 0 0 0 0,0 0 0 0 0,-1 1 0 0 0,1-1 0 0 0,-1 1 0 0 0,0-1 1 0 0,0 1-1 0 0,0-1 0 0 0,-1 1 0 0 0,1-1 0 0 0,-1 1 0 0 0,0 2-3 0 0,1 7 17 0 0,0 0 0 0 0,-1-1 0 0 0,0 1 0 0 0,-1 0 0 0 0,0 0 0 0 0,-1-1 0 0 0,-1 1 0 0 0,0-1 0 0 0,-3 7-17 0 0,-6 7 28 0 0,-1 0-1 0 0,-1-1 1 0 0,-1 0-1 0 0,-1-1 1 0 0,-1-1-1 0 0,-2-1 1 0 0,0-1-1 0 0,-1 0 1 0 0,-1-1-1 0 0,0-1 1 0 0,-2-2-1 0 0,0 0 1 0 0,-1-1-1 0 0,-1-1 1 0 0,0-2-1 0 0,-22 9-27 0 0,37-17-80 0 0,0-1-1 0 0,0 0 0 0 0,-1 0 1 0 0,0-1-1 0 0,0-1 0 0 0,0 0 1 0 0,0 0-1 0 0,0-1 0 0 0,0-1 0 0 0,0 1 1 0 0,-1-2-1 0 0,-1 0 81 0 0,11 1-179 0 0,1-1-1 0 0,-1 0 1 0 0,1 1-1 0 0,-1-1 1 0 0,1 0-1 0 0,0 0 1 0 0,-1 0 0 0 0,1 0-1 0 0,0 0 1 0 0,0 0-1 0 0,0 0 1 0 0,0-1-1 0 0,0 1 1 0 0,0 0-1 0 0,0 0 1 0 0,0-1 0 0 0,0 1-1 0 0,1-1 1 0 0,-1 1-1 0 0,0-1 1 0 0,1 1-1 0 0,-1-1 1 0 0,1 1-1 0 0,0-1 1 0 0,-1 0 0 0 0,1 1-1 0 0,0-1 1 0 0,0 0-1 0 0,0 1 1 0 0,1-2 179 0 0,1-32-9348 0 0,2 19 3272 0 0</inkml:trace>
  <inkml:trace contextRef="#ctx0" brushRef="#br0" timeOffset="311.509">1256 453 5665 0 0,'0'0'3180'0'0,"0"0"-1910"0"0,0 0-404 0 0,0 0 318 0 0,0 0 282 0 0,0 0 58 0 0,0 0-211 0 0,0 0-339 0 0,-31 34-260 0 0,-97 108-201 0 0,63-57 38 0 0,62-80-534 0 0,0 0 0 0 0,0 0 1 0 0,0 0-1 0 0,0 1 0 0 0,1-1 0 0 0,0 1 0 0 0,0 0 1 0 0,0 0-1 0 0,1-1 0 0 0,0 1 0 0 0,0 0 0 0 0,0 0 0 0 0,1 0 1 0 0,0 0-1 0 0,0 1 0 0 0,1-1 0 0 0,-1 0 0 0 0,1 0 1 0 0,1-1-1 0 0,-1 1 0 0 0,1 0 0 0 0,0 0 0 0 0,0-1 0 0 0,1 1 1 0 0,0-1-1 0 0,0 1 0 0 0,0-1 0 0 0,0 0 0 0 0,1-1 1 0 0,0 1-1 0 0,0 0 0 0 0,0-1 0 0 0,0 0 0 0 0,3 1-17 0 0,5-2 116 0 0,0 0 0 0 0,0-2 0 0 0,0 1 0 0 0,0-1 0 0 0,1-1 0 0 0,-1 0 0 0 0,0-1 0 0 0,1 0 0 0 0,-1-1 0 0 0,0-1-1 0 0,0 0 1 0 0,0 0 0 0 0,-1-1 0 0 0,1 0 0 0 0,-1-1 0 0 0,0-1 0 0 0,0 0 0 0 0,0 0 0 0 0,-1-1 0 0 0,0 0 0 0 0,-1-1 0 0 0,1 0 0 0 0,-1 0 0 0 0,-1-1-1 0 0,0-1 1 0 0,0 1 0 0 0,-1-1 0 0 0,3-4-116 0 0,-6 8 11 0 0,0 0 0 0 0,0-1 0 0 0,-1 1 0 0 0,0-1 0 0 0,0 1 0 0 0,0-1 0 0 0,-1 0 0 0 0,0 0 0 0 0,0 0-1 0 0,-1-1 1 0 0,0 1 0 0 0,0 0 0 0 0,-1 0 0 0 0,0-1 0 0 0,0 1 0 0 0,-1 0 0 0 0,0 0 0 0 0,0-1 0 0 0,0 1 0 0 0,-1 0 0 0 0,0 0-1 0 0,-1 0 1 0 0,0 1 0 0 0,0-1 0 0 0,0 0 0 0 0,0 1 0 0 0,-1 0 0 0 0,0 0 0 0 0,-1 0 0 0 0,1 0 0 0 0,-1 1 0 0 0,-6-5-11 0 0,2 0-272 0 0,-1 1 0 0 0,0 1 0 0 0,-1-1 1 0 0,0 2-1 0 0,-1-1 0 0 0,1 2 0 0 0,-1-1 1 0 0,-13-3 271 0 0,-62-4-8806 0 0,69 18 2934 0 0,7 3-676 0 0</inkml:trace>
  <inkml:trace contextRef="#ctx0" brushRef="#br0" timeOffset="587.36">1796 670 13819 0 0,'0'0'1186'0'0,"0"0"-618"0"0,0 0-168 0 0,0 0 177 0 0,0 0 150 0 0,0 0-1 0 0,0 0-174 0 0,0 0-219 0 0,0 0-138 0 0,-22 32-107 0 0,-66 99-111 0 0,59-69-508 0 0,30-52 9 0 0,-1-5-280 0 0,0 5-2498 0 0,3-5-6719 0 0,-1-2 6045 0 0</inkml:trace>
  <inkml:trace contextRef="#ctx0" brushRef="#br0" timeOffset="843.064">1766 118 6081 0 0,'0'0'792'0'0,"0"0"-423"0"0,0 0-401 0 0,0 0-457 0 0,0 0-87 0 0,0 0-80 0 0,0 0-80 0 0,0 0-208 0 0,0 0-1033 0 0,0 0 145 0 0,0 0 1832 0 0</inkml:trace>
  <inkml:trace contextRef="#ctx0" brushRef="#br0" timeOffset="1104.241">1958 858 2024 0 0,'0'0'3017'0'0,"0"0"-82"0"0,0 0-154 0 0,0 0-389 0 0,0 0-524 0 0,0 0-479 0 0,0 0-346 0 0,0 0-275 0 0,0 0-153 0 0,0 0-156 0 0,0 0-138 0 0,33-34-71 0 0,103-106-77 0 0,-69 56 16 0 0,3-11-238 0 0,-70 95 26 0 0,0 1 1 0 0,0-1-1 0 0,-1 1 1 0 0,1-1-1 0 0,0 1 1 0 0,0-1-1 0 0,0 1 0 0 0,0-1 1 0 0,0 1-1 0 0,0-1 1 0 0,0 0-1 0 0,0 1 1 0 0,0-1-1 0 0,0 1 0 0 0,0-1 1 0 0,0 1-1 0 0,0-1 1 0 0,0 1-1 0 0,0-1 1 0 0,1 1-1 0 0,-1-1 0 0 0,0 0 1 0 0,0 1-1 0 0,0-1 1 0 0,1 1-1 0 0,-1-1 1 0 0,0 0-1 0 0,0 1 1 0 0,1-1-1 0 0,-1 1 0 0 0,0-1 1 0 0,1 0-1 0 0,-1 0 1 0 0,1 1-1 0 0,-1-1 1 0 0,0 0-1 0 0,1 0 0 0 0,-1 1 1 0 0,1-1-1 0 0,-1 0 1 0 0,1 0-1 0 0,-1 0 1 0 0,1 0-1 0 0,-1 0 0 0 0,0 0 1 0 0,1 0-1 0 0,-1 0 1 0 0,1 0-1 0 0,-1 0 1 0 0,1 0-1 0 0,-1 0 0 0 0,1 0 1 0 0,-1 0-1 0 0,1 0 1 0 0,-1 0-1 0 0,1 0 1 0 0,-1 0-1 0 0,0-1 0 0 0,1 1 1 0 0,-1 0-1 0 0,1 0 1 0 0,-1-1-1 0 0,1 1 23 0 0,-6 45-137 0 0,0-28 98 0 0,2 0-1 0 0,0 1 1 0 0,1-1 0 0 0,1 1 0 0 0,1-1 0 0 0,0 1-1 0 0,3 10 40 0 0,-2-23 51 0 0,1 1 1 0 0,1-2-1 0 0,-1 1 0 0 0,1 0 0 0 0,0 0 1 0 0,0-1-1 0 0,0 1 0 0 0,0-1 0 0 0,1 0 0 0 0,0 0 1 0 0,0 0-1 0 0,0-1 0 0 0,0 1 0 0 0,0-1 1 0 0,1 0-1 0 0,0-1 0 0 0,-1 1 0 0 0,1-1 0 0 0,0 1 1 0 0,0-1-1 0 0,0-1 0 0 0,1 1 0 0 0,-1-1 0 0 0,0 0 1 0 0,1 0-1 0 0,-1-1 0 0 0,1 1 0 0 0,-1-1 1 0 0,0 0-1 0 0,1-1 0 0 0,-1 1 0 0 0,1-1 0 0 0,-1 0 1 0 0,0-1-1 0 0,0 1 0 0 0,1-1 0 0 0,0-1-51 0 0,14-7 240 0 0,-1-2 0 0 0,0 0-1 0 0,-1-2 1 0 0,-1 1 0 0 0,0-2-1 0 0,-1-1 1 0 0,-1 0 0 0 0,5-7-240 0 0,62-92-5001 0 0,-73 101 2891 0 0,10-18-7545 0 0,-12 16 4267 0 0</inkml:trace>
  <inkml:trace contextRef="#ctx0" brushRef="#br0" timeOffset="1489.518">3003 0 11987 0 0,'0'0'2584'0'0,"0"0"-1473"0"0,0 0-327 0 0,0 0 200 0 0,0 0 97 0 0,0 0-54 0 0,-4 37-167 0 0,-14 118-187 0 0,4-37 231 0 0,-5-2-1 0 0,-12 29-903 0 0,19-97-369 0 0,2 1 0 0 0,3 1 0 0 0,1 0 0 0 0,2 28 369 0 0,4-75-184 0 0,-6 39-2834 0 0,-4-35-1883 0 0,-5-7-4020 0 0,8-3 4523 0 0</inkml:trace>
  <inkml:trace contextRef="#ctx0" brushRef="#br0" timeOffset="1490.518">2624 423 7794 0 0,'0'0'4201'0'0,"0"0"-1837"0"0,0 0-910 0 0,0 0-325 0 0,0 0-183 0 0,0 0-146 0 0,0 0-195 0 0,0 0-180 0 0,34-10-132 0 0,108-32-73 0 0,-57 31-6 0 0,-72 13-187 0 0,171 41-157 0 0,-95-18-6748 0 0,-71-21-1369 0 0</inkml:trace>
</inkml:ink>
</file>

<file path=ppt/ink/ink7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43.5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474 642 0 0 0,'0'0'1211'0'0,"0"0"332"0"0,0 0 211 0 0,0 0 23 0 0,0 0-126 0 0,0 0-250 0 0,0 0-208 0 0,-15-19-150 0 0,-44-55-120 0 0,20 49 665 0 0,30 24-1420 0 0,0-1 0 0 0,-1 2 0 0 0,1-1 0 0 0,0 2-1 0 0,-1-1 1 0 0,1 1 0 0 0,0 0 0 0 0,-1 1 0 0 0,1 0 0 0 0,0 1-1 0 0,0 0 1 0 0,1 0 0 0 0,-1 1 0 0 0,1 0 0 0 0,-1 0-1 0 0,1 1 1 0 0,0 0 0 0 0,1 1 0 0 0,-1 0 0 0 0,-3 3-168 0 0,-10 10 64 0 0,1 1 1 0 0,1 0 0 0 0,0 2 0 0 0,2 0-1 0 0,0 1 1 0 0,-1 5-65 0 0,12-18 14 0 0,0-1 1 0 0,1 1-1 0 0,1 0 0 0 0,-1 0 0 0 0,2 0 0 0 0,-1 1 1 0 0,2 0-1 0 0,-1-1 0 0 0,1 1 0 0 0,1 0 1 0 0,0 0-1 0 0,1 0 0 0 0,0 0 0 0 0,0 0 1 0 0,3 10-15 0 0,-1-16 45 0 0,2-1 1 0 0,-1 0-1 0 0,0 0 1 0 0,1-1-1 0 0,0 1 1 0 0,-1-1-1 0 0,1 0 1 0 0,1 0-1 0 0,-1 0 1 0 0,0 0 0 0 0,1-1-1 0 0,0 1 1 0 0,-1-1-1 0 0,1 0 1 0 0,0-1-1 0 0,0 1 1 0 0,0-1-1 0 0,0 0 1 0 0,0 0 0 0 0,0-1-1 0 0,1 1 1 0 0,-1-1-1 0 0,0-1 1 0 0,0 1-1 0 0,0 0 1 0 0,0-1-1 0 0,0 0 1 0 0,0-1 0 0 0,0 1-1 0 0,0-1 1 0 0,0 0-1 0 0,0 0-45 0 0,21-10 102 0 0,-1-1 0 0 0,0-1-1 0 0,-1-1 1 0 0,-1-1 0 0 0,0-1 0 0 0,-1-1-1 0 0,-1-1 1 0 0,-1-1 0 0 0,-1-1 0 0 0,5-8-102 0 0,4-19 9 0 0,-27 42-32 0 0,-1 4-50 0 0,-10 14-280 0 0,2-1 348 0 0,2 1-1 0 0,-1 0 1 0 0,2 0 0 0 0,-1 0 0 0 0,2 1 0 0 0,0-1 0 0 0,0 1 0 0 0,1 0 0 0 0,1 0 0 0 0,0 1 0 0 0,1-1 5 0 0,0-8 4 0 0,1 0 1 0 0,0 0 0 0 0,1 0-1 0 0,-1-1 1 0 0,1 1 0 0 0,0 0-1 0 0,0 0 1 0 0,1-1 0 0 0,-1 1 0 0 0,1-1-1 0 0,0 0 1 0 0,0 1 0 0 0,1-1-1 0 0,-1 0 1 0 0,1 0 0 0 0,0 0-1 0 0,0 0 1 0 0,0-1 0 0 0,0 1-1 0 0,1-1 1 0 0,-1 0 0 0 0,1 0 0 0 0,0 0-1 0 0,0-1 1 0 0,0 1 0 0 0,0-1-1 0 0,1 0 1 0 0,-1 0 0 0 0,4 1-5 0 0,5 1 48 0 0,0 0 0 0 0,0 0 0 0 0,1-1 1 0 0,-1-1-1 0 0,1-1 0 0 0,0 0 0 0 0,0 0 0 0 0,-1-1 1 0 0,1-1-1 0 0,0-1 0 0 0,-1 0 0 0 0,1 0 0 0 0,-1-1 1 0 0,0-1-1 0 0,1 0 0 0 0,-2-1 0 0 0,1-1 1 0 0,-1 0-1 0 0,1 0 0 0 0,-2-1 0 0 0,1-1 0 0 0,3-3-48 0 0,16-13 113 0 0,-1 0-1 0 0,-2-3 0 0 0,0 0 0 0 0,-2-2 0 0 0,-1 0 0 0 0,-2-2 0 0 0,9-15-112 0 0,-8 12 18 0 0,-2-2 0 0 0,-1-1-1 0 0,-2-1 1 0 0,-1 0 0 0 0,-2-1-1 0 0,-2-1 1 0 0,-2-1 0 0 0,-1 1-1 0 0,-2-2 1 0 0,-2 0 0 0 0,-2 0-1 0 0,-1-28-17 0 0,-17-37-19 0 0,12 104 7 0 0,0 1 1 0 0,0-1-1 0 0,0 0 0 0 0,0 1 1 0 0,0-1-1 0 0,-1 1 0 0 0,0-1 1 0 0,1 1-1 0 0,-1 0 1 0 0,0-1-1 0 0,0 1 0 0 0,0 0 1 0 0,0 0-1 0 0,0 1 0 0 0,-1-1 1 0 0,1 0-1 0 0,0 1 1 0 0,-1-1-1 0 0,0 1 0 0 0,1 0 1 0 0,-1 0-1 0 0,0 0 1 0 0,1 0-1 0 0,-1 0 0 0 0,0 1 1 0 0,0-1-1 0 0,0 1 0 0 0,0 0 1 0 0,1-1-1 0 0,-1 1 1 0 0,0 1-1 0 0,0-1 0 0 0,0 0 1 0 0,-2 1 11 0 0,-2 2-20 0 0,0 0 1 0 0,1 1 0 0 0,-1 0 0 0 0,1 0-1 0 0,0 0 1 0 0,0 0 0 0 0,1 1 0 0 0,-1 0-1 0 0,1 0 1 0 0,0 1 0 0 0,0 0 0 0 0,1 0-1 0 0,-1 0 1 0 0,1 0 0 0 0,1 0 0 0 0,-1 2 19 0 0,-15 26-10 0 0,1 1 1 0 0,3 1-1 0 0,0 0 1 0 0,3 1-1 0 0,0 1 1 0 0,3-1-1 0 0,1 2 1 0 0,2-1 0 0 0,2 1-1 0 0,1 0 1 0 0,2 0-1 0 0,2 9 10 0 0,-2-31 7 0 0,1-1-1 0 0,1 0 1 0 0,0 1-1 0 0,1-1 1 0 0,1 0-1 0 0,0 0 1 0 0,2 0-1 0 0,-1-1 1 0 0,2 0 0 0 0,0 1-1 0 0,1-2 1 0 0,0 1-1 0 0,1-1 1 0 0,1 0-1 0 0,0-1 1 0 0,1 0-1 0 0,1 0 1 0 0,-1-1-1 0 0,2 0 1 0 0,0-1-1 0 0,0-1 1 0 0,1 0-1 0 0,1 0 1 0 0,-1-1 0 0 0,1-1-1 0 0,1-1 1 0 0,-1 0-1 0 0,2 0 1 0 0,9 2-7 0 0,-13-7 45 0 0,0 0 0 0 0,-1-1 0 0 0,1 0 0 0 0,0-1 0 0 0,0-1 0 0 0,0 1 0 0 0,-1-2 0 0 0,1 0 0 0 0,0 0 0 0 0,-1-1 0 0 0,0-1 0 0 0,0 1 0 0 0,0-2 1 0 0,0 0-1 0 0,0 0 0 0 0,-1-1 0 0 0,0 0 0 0 0,0-1 0 0 0,-1 0 0 0 0,1 0 0 0 0,-2-1 0 0 0,1 0 0 0 0,-1-1 0 0 0,2-3-45 0 0,0 1 28 0 0,-1 0-1 0 0,-1-1 1 0 0,0 1-1 0 0,0-2 1 0 0,-1 1-1 0 0,-1-1 1 0 0,0 0-1 0 0,-1-1 1 0 0,0 1 0 0 0,-1-1-1 0 0,-1 0 1 0 0,0 0-1 0 0,-1-1 1 0 0,0 1-1 0 0,-1 0 1 0 0,-1-1-1 0 0,0 1 1 0 0,-1 0-1 0 0,-1-1 1 0 0,-1-2-28 0 0,-2 6-55 0 0,-1 1-1 0 0,0 0 1 0 0,-1 0 0 0 0,0 0-1 0 0,-1 0 1 0 0,0 1 0 0 0,0 1-1 0 0,-1-1 1 0 0,0 1-1 0 0,-1 1 1 0 0,1 0 0 0 0,-1 0-1 0 0,-1 1 1 0 0,1 0 0 0 0,-1 1-1 0 0,0 0 1 0 0,-1 1 0 0 0,1 0-1 0 0,-1 0 1 0 0,0 2 0 0 0,1-1-1 0 0,-1 2 1 0 0,0-1 0 0 0,0 2-1 0 0,-1-1 1 0 0,-2 2 55 0 0,-4-2-167 0 0,1 2 0 0 0,0 0 1 0 0,-1 1-1 0 0,1 1 0 0 0,0 0 0 0 0,1 2 1 0 0,-1 0-1 0 0,1 1 0 0 0,0 0 0 0 0,-9 6 167 0 0,-32 25-3691 0 0,8 14-4642 0 0,35-32 263 0 0</inkml:trace>
  <inkml:trace contextRef="#ctx0" brushRef="#br0" timeOffset="393.565">1678 583 3873 0 0,'0'0'1698'0'0,"0"0"-186"0"0,0 0-28 0 0,0 0 58 0 0,0 0 5 0 0,0 0-126 0 0,0 0-278 0 0,0 0-274 0 0,0 0-215 0 0,0 0-172 0 0,0 0-151 0 0,0 0-94 0 0,0 0-38 0 0,-23 31-45 0 0,-68 96 18 0 0,89-124-158 0 0,-1-1 0 0 0,1 1 0 0 0,0 0 0 0 0,0 0-1 0 0,0-1 1 0 0,0 1 0 0 0,1 1 0 0 0,-1-1 0 0 0,1 0 0 0 0,0 0-1 0 0,0 0 1 0 0,0 1 0 0 0,0-1 0 0 0,0 1 0 0 0,1-1 0 0 0,0 0-1 0 0,-1 1 1 0 0,1-1 0 0 0,1 1 0 0 0,-1-1 0 0 0,1 3-14 0 0,1 3 57 0 0,0-2 41 0 0,1 0 0 0 0,0 0-1 0 0,1 0 1 0 0,0 0 0 0 0,0-1-1 0 0,0 0 1 0 0,1 1-1 0 0,0-1 1 0 0,0-1 0 0 0,0 1-1 0 0,1-1 1 0 0,0 0 0 0 0,0 0-1 0 0,0-1 1 0 0,0 0-1 0 0,1 0 1 0 0,0 0 0 0 0,0-1-1 0 0,0 0 1 0 0,0 0 0 0 0,1-1-1 0 0,-1 0 1 0 0,0 0 0 0 0,1-1-1 0 0,0 0 1 0 0,-1 0-1 0 0,1 0 1 0 0,0-1 0 0 0,-1-1-1 0 0,1 1 1 0 0,0-1 0 0 0,-1-1-1 0 0,1 1 1 0 0,-1-1-1 0 0,1 0 1 0 0,-1-1 0 0 0,0 0-1 0 0,0 0 1 0 0,2-2-98 0 0,5-3 105 0 0,0-1 0 0 0,-1-1 0 0 0,0 0 0 0 0,-1-1 0 0 0,0 0 1 0 0,0-1-1 0 0,-1-1 0 0 0,-1 0 0 0 0,0 0 0 0 0,-1 0 0 0 0,0-2 0 0 0,-1 1 0 0 0,-1-1 1 0 0,0 0-1 0 0,-1 0 0 0 0,0-1 0 0 0,-2 0 0 0 0,0 0 0 0 0,0 0 0 0 0,-2 0 0 0 0,0-1 0 0 0,0-11-105 0 0,-3 24-17 0 0,0-1-1 0 0,1 1 0 0 0,-2-1 0 0 0,1 1 0 0 0,0 0 1 0 0,-1-1-1 0 0,0 1 0 0 0,0 0 0 0 0,0 0 0 0 0,0 0 1 0 0,-1 0-1 0 0,1 1 0 0 0,-1-1 0 0 0,0 1 0 0 0,0-1 1 0 0,0 1-1 0 0,-1 0 0 0 0,1 0 0 0 0,-1 1 0 0 0,0-1 0 0 0,0 1 1 0 0,0-1-1 0 0,0 1 0 0 0,0 1 0 0 0,0-1 0 0 0,0 0 18 0 0,0 1-150 0 0,1 0-1 0 0,0 1 1 0 0,-1-1-1 0 0,1 0 1 0 0,-1 1-1 0 0,1 0 0 0 0,0 0 1 0 0,-1 0-1 0 0,1 0 1 0 0,-1 1-1 0 0,1-1 1 0 0,0 1-1 0 0,-1 0 0 0 0,1 0 1 0 0,0 0-1 0 0,0 0 1 0 0,-1 1-1 0 0,1-1 1 0 0,0 1-1 0 0,0 0 0 0 0,1-1 1 0 0,-4 4 150 0 0,-32 36-4976 0 0,17-11-3922 0 0,14-18 2761 0 0</inkml:trace>
  <inkml:trace contextRef="#ctx0" brushRef="#br0" timeOffset="984.977">1902 590 0 0 0,'0'0'624'0'0,"0"0"718"0"0,0 0 371 0 0,0 0 123 0 0,0 0-61 0 0,0 0-158 0 0,0 0-252 0 0,0 0-243 0 0,0 0-163 0 0,0 0-141 0 0,0 0-105 0 0,-28-8-87 0 0,-88-27-85 0 0,34 27 717 0 0,78 8-1263 0 0,0 0 0 0 0,1 0 0 0 0,-1 0 0 0 0,0 1 0 0 0,1-1 1 0 0,-1 1-1 0 0,1 0 0 0 0,-1 0 0 0 0,1 0 0 0 0,-1 1 0 0 0,1-1 0 0 0,0 1 0 0 0,0 0 1 0 0,-1 0-1 0 0,1 0 0 0 0,1 0 0 0 0,-1 0 0 0 0,0 1 0 0 0,0-1 0 0 0,1 1 0 0 0,0 0 1 0 0,-1 0-1 0 0,1 0 0 0 0,-2 3 5 0 0,3-3-449 0 0,0 0 1 0 0,0 0 0 0 0,0 0-1 0 0,1 0 1 0 0,-1 1-1 0 0,1-1 1 0 0,-1 0 0 0 0,1 1-1 0 0,0-1 1 0 0,0 0-1 0 0,1 0 1 0 0,-1 1-1 0 0,1-1 1 0 0,-1 0 0 0 0,1 0-1 0 0,0 0 1 0 0,0 0-1 0 0,2 3 449 0 0,1 6-8120 0 0</inkml:trace>
  <inkml:trace contextRef="#ctx0" brushRef="#br0" timeOffset="1662.841">2318 605 5753 0 0,'0'0'3772'0'0,"0"0"-1925"0"0,0 0-687 0 0,0 0-184 0 0,0 0-89 0 0,0 0-41 0 0,0 0-140 0 0,0 0-176 0 0,0 0-134 0 0,0 0-83 0 0,0 0-89 0 0,0 0-58 0 0,0 0-33 0 0,-8 34-29 0 0,-24 104-5 0 0,31-136-94 0 0,0 0 1 0 0,0 0 0 0 0,0 1-1 0 0,1-1 1 0 0,-1 0 0 0 0,0 0-1 0 0,1 1 1 0 0,0-1 0 0 0,-1 0-1 0 0,1 1 1 0 0,0-1 0 0 0,0 1-1 0 0,1-1 1 0 0,-1 0 0 0 0,0 1-1 0 0,1-1 1 0 0,-1 0 0 0 0,1 1-1 0 0,0-1 1 0 0,0 0 0 0 0,0 0-1 0 0,0 0 1 0 0,0 0-1 0 0,0 0 1 0 0,1 0 0 0 0,-1 1-6 0 0,4 2 37 0 0,-2-1 12 0 0,0 0 1 0 0,1-1-1 0 0,-1 1 0 0 0,1-1 1 0 0,-1 0-1 0 0,1 0 1 0 0,0 0-1 0 0,0 0 1 0 0,0-1-1 0 0,0 0 0 0 0,1 1 1 0 0,-1-2-1 0 0,1 1 1 0 0,-1 0-1 0 0,1-1 0 0 0,0 0 1 0 0,0 0-1 0 0,-1 0 1 0 0,1-1-1 0 0,0 0 0 0 0,0 0 1 0 0,0 0-1 0 0,0 0 1 0 0,-1-1-1 0 0,1 1 0 0 0,0-1 1 0 0,0-1-1 0 0,-1 1 1 0 0,4-2-50 0 0,9-3 128 0 0,-1 0 1 0 0,1-2 0 0 0,-1 0 0 0 0,0 0-1 0 0,-1-2 1 0 0,0 0 0 0 0,3-4-129 0 0,109-107 345 0 0,-106 199-1140 0 0,-19-71 803 0 0,1 1-1 0 0,0 0 1 0 0,0-1-1 0 0,0 0 1 0 0,1 0-1 0 0,0 0 1 0 0,0 0-1 0 0,1 0 0 0 0,0-1 1 0 0,0 0-1 0 0,0 0 1 0 0,1 0-1 0 0,0-1 1 0 0,0 0-1 0 0,0 0 1 0 0,1 0-1 0 0,0-1 1 0 0,0 0-1 0 0,0 0 1 0 0,0-1-1 0 0,0 0 1 0 0,1 0-1 0 0,0-1 1 0 0,-1 0-1 0 0,1 0 0 0 0,0-1 1 0 0,0 0-1 0 0,0 0 1 0 0,0-1-1 0 0,0 0 1 0 0,0 0-1 0 0,0-1 1 0 0,0 0-1 0 0,0 0 1 0 0,0-1-8 0 0,5-2 92 0 0,0-1 0 0 0,0 0 0 0 0,0-1 1 0 0,-1 0-1 0 0,0-1 0 0 0,0 0 0 0 0,-1-1 1 0 0,0 0-1 0 0,0-1 0 0 0,-1 0 1 0 0,8-10-93 0 0,11-10 126 0 0,-2-2 1 0 0,-1-1 0 0 0,-1-1 0 0 0,-2-1 0 0 0,-1-2-1 0 0,-2 0 1 0 0,-2-1 0 0 0,-1 0 0 0 0,-2-2 0 0 0,-1 0 0 0 0,7-39-127 0 0,-4 12-200 0 0,-2-1 1 0 0,-4 0 0 0 0,0-31 199 0 0,-27 241-152 0 0,8-81 166 0 0,4 1-1 0 0,2-1 1 0 0,3 0 0 0 0,2 1 0 0 0,4-1-1 0 0,2 0 1 0 0,11 36-14 0 0,9 22-1718 0 0,-49-120-10626 0 0,10-3 4408 0 0</inkml:trace>
  <inkml:trace contextRef="#ctx0" brushRef="#br0" timeOffset="1869.879">3056 414 12771 0 0,'0'0'1131'0'0,"0"0"-140"0"0,0 0 1 0 0,0 0 13 0 0,0 0-37 0 0,0 0-169 0 0,34-7-188 0 0,104-21-127 0 0,13 18 288 0 0,41 7-444 0 0,-111 3-4150 0 0,-20 0-4103 0 0,-35 0-1180 0 0</inkml:trace>
</inkml:ink>
</file>

<file path=ppt/ink/ink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3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16 156 0 0 0,'0'0'263'0'0,"0"0"540"0"0,0 0 175 0 0,0 0 219 0 0,0 0 366 0 0,0 0 253 0 0,0 0 51 0 0,0 0-190 0 0,0 0-344 0 0,0 0-339 0 0,0 0-277 0 0,-3-1-170 0 0,1 1-623 0 0,-8-2 1070 0 0,25 1 1882 0 0,36 3 1014 0 0,70-7-2380 0 0,22-17-1071 0 0,-93 21-347 0 0,-50 1-111 0 0,0 0-41 0 0,0 0-31 0 0,0 0-34 0 0,0 0-30 0 0,0 0-33 0 0,0 0-32 0 0,0 0-68 0 0,0 0-55 0 0,-3 12-4319 0 0,0 2-4195 0 0,3-7 2284 0 0,0-6 4674 0 0</inkml:trace>
  <inkml:trace contextRef="#ctx0" brushRef="#br0" timeOffset="662.215">5 425 1920 0 0,'0'0'1881'0'0,"0"0"-30"0"0,0 0 4 0 0,0 0 4 0 0,0 0-68 0 0,0 0-293 0 0,0 0-405 0 0,0 0-281 0 0,0 0-115 0 0,0 0 17 0 0,0 0 65 0 0,0 0-17 0 0,0 0-70 0 0,17 1-89 0 0,114 4 801 0 0,27-14-269 0 0,-90 8-6339 0 0,-65-9-7736 0 0,-2 9 9738 0 0</inkml:trace>
  <inkml:trace contextRef="#ctx0" brushRef="#br0" timeOffset="1216.43">217 5 1544 0 0,'0'0'1375'0'0,"0"0"14"0"0,0 0 116 0 0,0 0 234 0 0,0 0 200 0 0,0 0-21 0 0,0 0-334 0 0,0 0-425 0 0,0 0-396 0 0,0 0-315 0 0,0 0-169 0 0,0 0-99 0 0,0 0-32 0 0,-5-5 275 0 0,29 25 1056 0 0,132 78 671 0 0,-154-96-2143 0 0,14 10-6 0 0,0 1 0 0 0,-2 1 0 0 0,1 0 0 0 0,-2 1-1 0 0,0 1 1 0 0,-1 0 0 0 0,-1 0 0 0 0,3 7-1 0 0,-13-19-4 0 0,0 0 0 0 0,0 0 0 0 0,-1 0 0 0 0,0 1 0 0 0,0-1-1 0 0,0 0 1 0 0,0 0 0 0 0,-1 0 0 0 0,0 0 0 0 0,1 1 0 0 0,-2-1 0 0 0,1 0 0 0 0,0 0-1 0 0,-1-1 1 0 0,0 1 0 0 0,1 0 0 0 0,-2 0 0 0 0,1-1 0 0 0,0 0 0 0 0,-1 1-1 0 0,1-1 1 0 0,-1 0 0 0 0,-2 2 4 0 0,-11 19-18 0 0,-69 97 90 0 0,-26-11 41 0 0,57-58-609 0 0,53-51 232 0 0,1-1 0 0 0,0 1 0 0 0,0-1 0 0 0,0 1 0 0 0,0-1-1 0 0,0 1 1 0 0,0-1 0 0 0,1 1 0 0 0,-1-1 0 0 0,0 1 0 0 0,0-1 0 0 0,0 1 0 0 0,0-1-1 0 0,1 1 1 0 0,-1-1 0 0 0,0 1 0 0 0,0-1 0 0 0,1 1 0 0 0,-1-1 0 0 0,0 1 0 0 0,1-1-1 0 0,-1 0 1 0 0,0 1 0 0 0,1-1 0 0 0,-1 0 0 0 0,1 1 0 0 0,-1-1 0 0 0,0 0 0 0 0,1 0-1 0 0,-1 1 1 0 0,1-1 0 0 0,-1 0 0 0 0,1 0 0 0 0,-1 0 0 0 0,1 0 0 0 0,-1 1 0 0 0,1-1-1 0 0,-1 0 1 0 0,1 0 0 0 0,-1 0 0 0 0,1 0 0 0 0,-1 0 0 0 0,1 0 0 0 0,-1-1 0 0 0,1 1-1 0 0,0 0 1 0 0,-1 0 0 0 0,0 0 0 0 0,1 0 0 0 0,-1-1 0 0 0,1 1 0 0 0,-1 0 0 0 0,1 0-1 0 0,-1-1 1 0 0,1 1 0 0 0,-1 0 0 0 0,0-1 0 0 0,1 1 264 0 0,5-3-4293 0 0</inkml:trace>
</inkml:ink>
</file>

<file path=ppt/ink/ink7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54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613 34 1312 0 0,'0'0'1146'0'0,"0"0"-115"0"0,0 0 26 0 0,0 0 160 0 0,0 0 231 0 0,0 0 55 0 0,0 0-170 0 0,0 0-287 0 0,0 0-302 0 0,0 0-213 0 0,0 0-80 0 0,-14 13-10 0 0,-45 45 13 0 0,11 22 922 0 0,34-47-985 0 0,-123 217 1001 0 0,101-191-1304 0 0,-6 12-63 0 0,-3-2 0 0 0,-3-2 0 0 0,-28 27-25 0 0,-12 9 144 0 0,83-99-111 0 0,4-3 2 0 0,1-1-10 0 0,18-16 314 0 0,41-57 143 0 0,-3-2 0 0 0,40-74-482 0 0,13-46 132 0 0,-61 104-69 0 0,3 3-1 0 0,5 1 1 0 0,27-30-63 0 0,-78 111 5 0 0,46-33-46 0 0,-48 81 124 0 0,-4 501 1554 0 0,10-365-1369 0 0,-9-177-238 0 0,0-1 0 0 0,1 1-1 0 0,-1 0 1 0 0,0 0 0 0 0,0 0 0 0 0,1 0-1 0 0,-1 0 1 0 0,0 0 0 0 0,0 0-1 0 0,0 0 1 0 0,0 0 0 0 0,-1 0-1 0 0,1 0 1 0 0,0 0 0 0 0,0 0-1 0 0,-1 0 1 0 0,1 0 0 0 0,0 0-1 0 0,-1 0 1 0 0,1 0 0 0 0,-1 0-1 0 0,1 0 1 0 0,-1 0 0 0 0,1-1-1 0 0,-1 1 1 0 0,0 0 0 0 0,1 0-1 0 0,-1-1 1 0 0,0 1 0 0 0,0 0 0 0 0,0-1-1 0 0,1 1 1 0 0,-1-1 0 0 0,0 1-1 0 0,0-1 1 0 0,0 0 0 0 0,0 1-1 0 0,0-1 1 0 0,0 0 0 0 0,0 1-1 0 0,0-1 1 0 0,0 0 0 0 0,0 0-1 0 0,0 0 1 0 0,0 0 0 0 0,0 0-1 0 0,0 0 1 0 0,0 0 0 0 0,0 0-1 0 0,0-1 1 0 0,0 1 0 0 0,0 0-1 0 0,0-1 1 0 0,0 1 0 0 0,0 0-1 0 0,0-1 1 0 0,1 1 0 0 0,-1-1 0 0 0,0 1-1 0 0,0-1 1 0 0,0 0 0 0 0,1 1-1 0 0,-1-1-29 0 0,-85-78 460 0 0,62 51-428 0 0,-217-235-1084 0 0,166 207-1134 0 0,38 41-8696 0 0,31 15 1792 0 0</inkml:trace>
</inkml:ink>
</file>

<file path=ppt/ink/ink7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54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 1 0 0 0,'0'0'325'0'0,"0"0"198"0"0,0 0-7 0 0,0 0 23 0 0,0 0 125 0 0,0 0 180 0 0,0 0 199 0 0,0 0 174 0 0,0 15 12158 0 0,-1-5-11318 0 0,-45 38-2 0 0,71-88-560 0 0,-25 40-1467 0 0,0 0 7 0 0,-16 15-689 0 0,33-14-4917 0 0,-6-5-1005 0 0,-11 4 6450 0 0,7-1-10975 0 0</inkml:trace>
</inkml:ink>
</file>

<file path=ppt/ink/ink7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2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6">11119 288 16323 0 0,'0'0'1097'0'0,"0"0"-561"0"0,0 0-352 0 0,0 0-152 0 0,0 0-120 0 0,0 0-128 0 0,0 0-80 0 0,0 0-80 0 0,0 0-88 0 0,0 0-209 0 0,0 0-567 0 0,0 0-1264 0 0,0 0-2009 0 0,0 0-3289 0 0</inkml:trace>
  <inkml:trace contextRef="#ctx0" brushRef="#br0" timeOffset="4619.906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7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7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7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7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7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7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7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8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0 0 0,'0'0'175'0'0,"0"0"480"0"0,0 0 311 0 0,0 0 303 0 0,0 0 304 0 0,0 0 152 0 0,0 0-126 0 0,0 0-348 0 0,0 0-387 0 0,0 0-268 0 0,0 0-103 0 0,0 0 44 0 0,2-2 63 0 0,6-2-311 0 0,0 2 0 0 0,-1-1 1 0 0,1 1-1 0 0,0 0 0 0 0,1 0 1 0 0,-1 1-1 0 0,0 0 1 0 0,0 1-1 0 0,0 0 0 0 0,0 0 1 0 0,1 1-1 0 0,-1 0 0 0 0,0 0-289 0 0,26 0 444 0 0,240-1 1285 0 0,-209-7-1531 0 0,-65 7-170 0 0,-1-1 1 0 0,1 1 0 0 0,0 0 0 0 0,0-1 0 0 0,0 1 0 0 0,0 0 0 0 0,0-1-1 0 0,-1 1 1 0 0,1 0 0 0 0,0-1 0 0 0,0 1 0 0 0,0 0 0 0 0,0-1-1 0 0,0 1 1 0 0,0-1 0 0 0,0 1 0 0 0,0 0 0 0 0,0-1 0 0 0,0 1-1 0 0,1 0 1 0 0,-1-1 0 0 0,0 1 0 0 0,0 0 0 0 0,0-1 0 0 0,0 1 0 0 0,0 0-1 0 0,1-1 1 0 0,-1 1 0 0 0,0 0 0 0 0,0-1 0 0 0,1 1 0 0 0,-1 0-1 0 0,0 0 1 0 0,0-1 0 0 0,1 1 0 0 0,-1 0 0 0 0,0 0 0 0 0,1 0-1 0 0,-1-1 1 0 0,0 1 0 0 0,1 0 0 0 0,-1 0 0 0 0,0 0 0 0 0,1 0 0 0 0,-1 0-1 0 0,1 0 1 0 0,-1 0 0 0 0,0 0 0 0 0,1-1 0 0 0,-1 1 0 0 0,0 1-1 0 0,1-1 1 0 0,-1 0 0 0 0,1 0 0 0 0,-1 0 0 0 0,0 0 0 0 0,1 0-1 0 0,-1 0 1 0 0,0 0-29 0 0,-33-21 1263 0 0,22 15-1361 0 0,2 0 84 0 0,-1 0 1 0 0,1-1-1 0 0,0 0 1 0 0,0 0-1 0 0,1-1 1 0 0,0 0-1 0 0,1-1 1 0 0,-1 1-1 0 0,2-1 1 0 0,-1-1 0 0 0,-4-8 13 0 0,31 10-13259 0 0,-16 8 5365 0 0</inkml:trace>
</inkml:ink>
</file>

<file path=ppt/ink/ink7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7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7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7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7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7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7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7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7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2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7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6817 0 0,'0'0'1367'0'0,"0"0"-386"0"0,0 0-53 0 0,0 0 164 0 0,0 0 115 0 0,0 0-61 0 0,0 0-210 0 0,0 0-192 0 0,0 0-116 0 0,0 0-70 0 0,0 0-26 0 0,0 0-50 0 0,0 0-15 0 0,19 0 4 0 0,118 3 895 0 0,-75-2-1084 0 0,0-3 0 0 0,-1-3 1 0 0,1-2-1 0 0,28-9-282 0 0,-78 13-1038 0 0,-1-1-1998 0 0,-3 3-7516 0 0,-7 1 4327 0 0</inkml:trace>
</inkml:ink>
</file>

<file path=ppt/ink/ink7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7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7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6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3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7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7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6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5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1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3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7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7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0 6617 0 0,'0'0'663'0'0,"0"0"-340"0"0,0 0-115 0 0,0 0 117 0 0,0 0 153 0 0,0 0 29 0 0,0 0-93 0 0,0 0-148 0 0,0 0-150 0 0,-16 32-127 0 0,-49 100-102 0 0,12-16-2820 0 0,45-98-1584 0 0,7-14 2174 0 0</inkml:trace>
</inkml:ink>
</file>

<file path=ppt/ink/ink7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1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7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2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4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5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5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7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7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9386 0 0,'0'0'1456'0'0,"0"0"-602"0"0,0 0-199 0 0,0 0 235 0 0,0 0 300 0 0,0 0 138 0 0,0 0-127 0 0,0 0-233 0 0,0 0-185 0 0,0 0-165 0 0,0 0-108 0 0,0 0-51 0 0,0 0-51 0 0,23 11-24 0 0,72 36-15 0 0,-26-35 293 0 0,-35-15-723 0 0,0-1 0 0 0,-1-1 0 0 0,1-2 0 0 0,-1-1 1 0 0,10-5 60 0 0,41-10-9292 0 0,-70 19-1193 0 0</inkml:trace>
</inkml:ink>
</file>

<file path=ppt/ink/ink7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5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08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7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88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7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7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7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7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7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10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26 0 0 0,'0'0'624'0'0,"0"0"51"0"0,0 0-54 0 0,1-4-79 0 0,3-13-33 0 0,-4 12-30 0 0,0 5-36 0 0,0 0-44 0 0,0 0-97 0 0,1 19 863 0 0,17 91 1954 0 0,14 70-1805 0 0,-18 104 20 0 0,-14-270-1311 0 0,0-1-1 0 0,-1 0 0 0 0,-1 1 0 0 0,0-1 0 0 0,-1 0 0 0 0,0 0 0 0 0,-1 0 0 0 0,0 0 1 0 0,-1-1-1 0 0,-1 0 0 0 0,0 0 0 0 0,-2 2-22 0 0,25-56-7248 0 0,-12 33 2704 0 0</inkml:trace>
  <inkml:trace contextRef="#ctx0" brushRef="#br0" timeOffset="660.194">2565 280 0 0 0,'0'0'464'0'0,"0"0"647"0"0,0 0 191 0 0,0 0 19 0 0,0 0-24 0 0,0 0-100 0 0,3-4-127 0 0,-1-1-1281 0 0,-2 5 343 0 0,1 1-1 0 0,-1-1 0 0 0,0 0 1 0 0,0 1-1 0 0,0-1 1 0 0,0 0-1 0 0,0 1 0 0 0,1-1 1 0 0,-1 0-1 0 0,0 1 1 0 0,0-1-1 0 0,0 0 0 0 0,1 1 1 0 0,-1-1-1 0 0,0 0 0 0 0,0 0 1 0 0,1 1-1 0 0,-1-1 1 0 0,0 0-1 0 0,1 0 0 0 0,-1 0 1 0 0,0 1-1 0 0,1-1 1 0 0,-1 0-1 0 0,0 0 0 0 0,1 0 1 0 0,-1 0-1 0 0,1 0 0 0 0,-1 0 1 0 0,0 0-1 0 0,1 0 1 0 0,-1 0-1 0 0,0 0 0 0 0,1 0 1 0 0,-1 0-1 0 0,1 0 1 0 0,-1 0-1 0 0,0 0 0 0 0,1 0 1 0 0,-1 0-132 0 0,11 167 4913 0 0,-20 18-3665 0 0,5-49-1416 0 0,18-118-2227 0 0,2-17-5534 0 0,-13-1 5524 0 0,1 0-3666 0 0</inkml:trace>
  <inkml:trace contextRef="#ctx0" brushRef="#br0" timeOffset="1604.221">452 693 0 0 0,'9'-10'45'0'0,"-7"9"235"0"0,-2 1 247 0 0,0 0-4 0 0,0 0-55 0 0,0 0-41 0 0,0 0-56 0 0,0 0-49 0 0,0 19 2738 0 0,-23 120 1935 0 0,16-33-4374 0 0,7-76-3949 0 0,1-30-811 0 0,0 0 2810 0 0,-1 0-1514 0 0</inkml:trace>
  <inkml:trace contextRef="#ctx0" brushRef="#br0" timeOffset="2237.558">58 792 0 0 0,'0'0'540'0'0,"0"0"495"0"0,0 0-15 0 0,0 0-72 0 0,0 0 51 0 0,0 0 46 0 0,0 0 41 0 0,21-1 5 0 0,65-1-16 0 0,88 9 4850 0 0,10-16-3367 0 0,-1-8-1 0 0,84-22-2557 0 0,-29 4 759 0 0,708-82 400 0 0,-480 105-1043 0 0,-294 30-159 0 0,-61-2-49 0 0,-111-16-35 0 0,0 0-63 0 0,0 0-94 0 0,0 0-117 0 0,0 0-131 0 0,0 0-205 0 0,-13-4-11412 0 0,9 4 4791 0 0</inkml:trace>
  <inkml:trace contextRef="#ctx0" brushRef="#br0" timeOffset="2499.411">2808 369 0 0 0,'0'0'794'0'0,"0"0"522"0"0,0 0 271 0 0,0 0 9 0 0,0 0-141 0 0,0 0-184 0 0,0 0-211 0 0,0 0-157 0 0,0 0-89 0 0,0 0-82 0 0,-23 13-73 0 0,-77 45-93 0 0,-100 74 959 0 0,41-19-1338 0 0,-99 64-2970 0 0,221-153-341 0 0,2 0-3964 0 0,28-17 5618 0 0</inkml:trace>
  <inkml:trace contextRef="#ctx0" brushRef="#br0" timeOffset="3106.591">1111 273 0 0 0,'0'0'309'0'0,"0"0"196"0"0,0 0 7 0 0,0 0 173 0 0,0 0 387 0 0,0 0 330 0 0,0 0 126 0 0,0 0-78 0 0,0 0-266 0 0,-36 26-293 0 0,-114 85-235 0 0,52-31 252 0 0,58-48-576 0 0,-54 45 71 0 0,-3-4 1 0 0,-3-4-1 0 0,-3-5 1 0 0,-2-4-1 0 0,-60 22-403 0 0,42-35 112 0 0,252-94-9710 0 0,-108 39 5633 0 0</inkml:trace>
  <inkml:trace contextRef="#ctx0" brushRef="#br0" timeOffset="3956.19">1247 884 2425 0 0,'0'0'1269'0'0,"0"0"-399"0"0,0 0-348 0 0,0 0 25 0 0,0 0 209 0 0,0 0 203 0 0,0 0 92 0 0,0 0-76 0 0,0 0-125 0 0,0 0-153 0 0,0 0-144 0 0,0 0-102 0 0,-1 13-71 0 0,-25 100 1073 0 0,-71 70 476 0 0,94-179-1917 0 0,1 0 0 0 0,0-1 0 0 0,0 1 0 0 0,0 0 0 0 0,1 0 0 0 0,-1 0 0 0 0,1 1 0 0 0,0-1 0 0 0,0 0 0 0 0,1 0-1 0 0,-1 1 1 0 0,1-1 0 0 0,0 0 0 0 0,0 0 0 0 0,0 1 0 0 0,1-1-12 0 0,2-2 63 0 0,1 0 0 0 0,-1 0 0 0 0,1-1 0 0 0,0 1 0 0 0,-1-1 0 0 0,1 0-1 0 0,0 0 1 0 0,0 0 0 0 0,0-1 0 0 0,0 0 0 0 0,0 1 0 0 0,-1-1 0 0 0,1 0 0 0 0,0-1 0 0 0,0 1 0 0 0,0-1 0 0 0,2 0-63 0 0,177-50 1019 0 0,-150 44-1033 0 0,33-11-3036 0 0,-49 14-8586 0 0,-15 3 8369 0 0</inkml:trace>
  <inkml:trace contextRef="#ctx0" brushRef="#br0" timeOffset="4230.557">1785 917 4009 0 0,'0'0'1540'0'0,"0"0"-380"0"0,0 0-219 0 0,0 0 168 0 0,0 0 280 0 0,0 0 139 0 0,0 0-87 0 0,0 0-276 0 0,0 0-289 0 0,0 0-221 0 0,0 0-138 0 0,0 0-63 0 0,0 0-28 0 0,-8 19-12 0 0,-50 117 585 0 0,-23 11-262 0 0,-50 34-794 0 0,104-139-662 0 0,22-22-2734 0 0,37-20-7278 0 0,-20-4 7082 0 0,-4 1 2898 0 0</inkml:trace>
  <inkml:trace contextRef="#ctx0" brushRef="#br0" timeOffset="4737.752">1770 1234 5617 0 0,'0'0'1423'0'0,"0"0"-272"0"0,0 0-67 0 0,0 0 185 0 0,0 0 148 0 0,0 0-64 0 0,0 0-300 0 0,0 0-339 0 0,0 0-266 0 0,0 0-187 0 0,0 0-54 0 0,0 0 2 0 0,13-5 19 0 0,103-34 879 0 0,-113 38-1049 0 0,5-1 22 0 0,0 0 1 0 0,-1 0 0 0 0,1 1 0 0 0,0 0-1 0 0,0 1 1 0 0,0-1 0 0 0,0 2-1 0 0,0-1 1 0 0,0 1 0 0 0,-1 0 0 0 0,1 1-1 0 0,0-1 1 0 0,3 3-81 0 0,-9-2 13 0 0,-1 0 0 0 0,1 1 0 0 0,-1-1 0 0 0,0 1 0 0 0,0-1 1 0 0,0 1-1 0 0,0 0 0 0 0,0-1 0 0 0,-1 1 0 0 0,1 0 0 0 0,-1-1 0 0 0,0 1 0 0 0,0 0 0 0 0,0 0 0 0 0,0 0 0 0 0,0-1 1 0 0,0 1-1 0 0,-1 0 0 0 0,0 0 0 0 0,1-1 0 0 0,-1 1 0 0 0,0-1 0 0 0,0 1 0 0 0,0 0 0 0 0,-1-1 0 0 0,1 0 0 0 0,-1 1 0 0 0,1-1 1 0 0,-1 0-1 0 0,0 0 0 0 0,0 0 0 0 0,0 0 0 0 0,-1 1-13 0 0,2-1 3 0 0,-74 80 203 0 0,63-72-184 0 0,1 0 0 0 0,0 0 0 0 0,1 2 0 0 0,0-1 0 0 0,1 1-1 0 0,0 0 1 0 0,1 1 0 0 0,-5 10-22 0 0,13-22 3 0 0,-1 1 0 0 0,0-1 0 0 0,1 0 0 0 0,-1 1-1 0 0,1-1 1 0 0,0 0 0 0 0,-1 1 0 0 0,1-1 0 0 0,0 1 0 0 0,0-1-1 0 0,0 0 1 0 0,0 1 0 0 0,0-1 0 0 0,0 1 0 0 0,0-1 0 0 0,0 0-1 0 0,0 1 1 0 0,1-1 0 0 0,-1 0 0 0 0,1 1 0 0 0,-1-1 0 0 0,1 0-1 0 0,0 1 1 0 0,-1-1 0 0 0,1 0 0 0 0,0 0 0 0 0,0 0 0 0 0,0 0-1 0 0,0 1 1 0 0,0-1 0 0 0,0-1 0 0 0,0 1 0 0 0,0 0 0 0 0,0 0-1 0 0,0 0 1 0 0,0 0 0 0 0,1-1 0 0 0,-1 1 0 0 0,0-1 0 0 0,1 1-1 0 0,-1-1 1 0 0,0 1 0 0 0,1-1 0 0 0,0 0-3 0 0,68 7 325 0 0,-62-8-260 0 0,150-20 109 0 0,-92 5-2816 0 0,-38 9 154 0 0,-8 1-3222 0 0,-6 1-3603 0 0</inkml:trace>
</inkml:ink>
</file>

<file path=ppt/ink/ink7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37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23 0 0 0,'0'0'895'0'0,"0"0"333"0"0,0 0 155 0 0,0 0 1 0 0,0 0-113 0 0,0 0-149 0 0,0 0-171 0 0,0 0-146 0 0,0-6-107 0 0,0-1-345 0 0,-2-2 2514 0 0,-37 83-465 0 0,-98 136-876 0 0,76-126-1331 0 0,-112 183 25 0 0,127-199-274 0 0,123-168-2381 0 0,96-186-12376 0 0,-162 267 14811 0 0</inkml:trace>
  <inkml:trace contextRef="#ctx0" brushRef="#br0" timeOffset="414.64">392 30 0 0 0,'0'0'307'0'0,"0"0"949"0"0,0 0 118 0 0,0 0-225 0 0,0 0-237 0 0,0 0-151 0 0,0 0-20 0 0,0 0 99 0 0,0 0 142 0 0,1 3 83 0 0,29 145 5687 0 0,72 213-3249 0 0,-73-288-4184 0 0,-31-95-8982 0 0,-4 5 2431 0 0,1 12 5166 0 0</inkml:trace>
  <inkml:trace contextRef="#ctx0" brushRef="#br0" timeOffset="699.395">143 417 0 0 0,'0'0'559'0'0,"0"0"108"0"0,0 0 290 0 0,0 0 422 0 0,0 0 313 0 0,0 0 31 0 0,0 0-233 0 0,0 0-263 0 0,0 0-175 0 0,0 0-94 0 0,0 0-33 0 0,0 0-24 0 0,0 0-16 0 0,6 6-23 0 0,20 19-45 0 0,25-15 809 0 0,-38-11-1361 0 0,203-32 426 0 0,-160 27-2391 0 0,-20 5-5641 0 0,-24 1-2294 0 0</inkml:trace>
</inkml:ink>
</file>

<file path=ppt/ink/ink7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50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1 0 0 0,'0'0'583'0'0,"0"0"184"0"0,0 0-119 0 0,0 0-204 0 0,-16 31-171 0 0,-47 96-90 0 0,-23 61 1667 0 0,2-8 1364 0 0,71-147-2804 0 0,12-33 3266 0 0,29-63-1216 0 0,43-79-1973 0 0,68-83-635 0 0,-137 222 73 0 0,0 0-1 0 0,0 0 1 0 0,0 0-1 0 0,0 1 0 0 0,1-1 1 0 0,-1 0-1 0 0,1 1 1 0 0,0-1-1 0 0,-1 1 1 0 0,1 0-1 0 0,0 0 1 0 0,0 0-1 0 0,1 1 1 0 0,-1-1-1 0 0,0 1 0 0 0,1-1 1 0 0,2 0 75 0 0,13 43-430 0 0,-18 223 2012 0 0,14-157-1535 0 0,-13-106-20 0 0,-1-1 1 0 0,0 1-1 0 0,1-1 1 0 0,-1 1-1 0 0,0-1 1 0 0,1 0-1 0 0,-1 1 0 0 0,0-1 1 0 0,1 0-1 0 0,-1 0 1 0 0,1 0-1 0 0,-1 0 1 0 0,0 0-1 0 0,1-1 1 0 0,-1 1-1 0 0,0 0 0 0 0,1-1 1 0 0,-1 1-1 0 0,0-1 1 0 0,1 1-1 0 0,-1-1 1 0 0,0 1-1 0 0,0-1 1 0 0,1 0-1 0 0,-1 0 1 0 0,0 0-1 0 0,0 1 0 0 0,0-1 1 0 0,0 0-1 0 0,0 0 1 0 0,0 0-1 0 0,-1-1 1 0 0,1 1-1 0 0,0 0 1 0 0,0 0-1 0 0,0-1-27 0 0,294-401 864 0 0,-267 373-816 0 0,-24 49-359 0 0,7 87 1175 0 0,-9-72-716 0 0,1 0 0 0 0,2-1 0 0 0,1 0 0 0 0,1 0 1 0 0,2-1-1 0 0,8 19-148 0 0,-14-46-162 0 0,27 43-181 0 0,-29-47 130 0 0,0-1 1 0 0,0 1 0 0 0,0-1-1 0 0,-1 0 1 0 0,1 1-1 0 0,0-1 1 0 0,0 0-1 0 0,0 0 1 0 0,0 0-1 0 0,0 1 1 0 0,0-1-1 0 0,0 0 1 0 0,0-1 0 0 0,0 1-1 0 0,0 0 1 0 0,0 0-1 0 0,0 0 1 0 0,0 0-1 0 0,0-1 1 0 0,0 1-1 0 0,-1 0 1 0 0,1-1-1 0 0,0 1 1 0 0,0-1 0 0 0,0 1-1 0 0,0-1 1 0 0,-1 1-1 0 0,1-1 1 0 0,0 0-1 0 0,-1 1 1 0 0,1-1-1 0 0,0 0 1 0 0,-1 0-1 0 0,1 1 1 0 0,-1-1 0 0 0,1 0-1 0 0,0 0 213 0 0,5-9-4688 0 0,-1 6-362 0 0</inkml:trace>
  <inkml:trace contextRef="#ctx0" brushRef="#br0" timeOffset="495.305">1510 145 5889 0 0,'0'0'1000'0'0,"0"0"-302"0"0,0 0-70 0 0,0 0 263 0 0,0 0 193 0 0,0 0 20 0 0,0 0-157 0 0,0 0-245 0 0,0 0-143 0 0,0 0-90 0 0,0 0-88 0 0,-32 8-63 0 0,-99 26-37 0 0,61-2 259 0 0,59-26-496 0 0,1 1 1 0 0,-1 0-1 0 0,1 0 0 0 0,1 1 0 0 0,-1 0 0 0 0,1 1 0 0 0,1 0 0 0 0,0 1 0 0 0,0 0 1 0 0,1 0-1 0 0,0 0 0 0 0,0 1 0 0 0,1 0 0 0 0,1 1 0 0 0,0-1 0 0 0,1 1 0 0 0,0 0 1 0 0,0 0-1 0 0,1 0 0 0 0,1 0 0 0 0,0 1 0 0 0,1-1 0 0 0,0 3-44 0 0,3-13 47 0 0,-1 0 0 0 0,0 0 0 0 0,1 0 0 0 0,-1 0 0 0 0,1 0 0 0 0,-1 0 0 0 0,1 0 0 0 0,0 0 0 0 0,0-1 0 0 0,0 1 0 0 0,0-1 0 0 0,0 0 0 0 0,0 1 0 0 0,0-1 0 0 0,1 0 0 0 0,-1 0 0 0 0,0 0 0 0 0,1-1 0 0 0,-1 1 0 0 0,0 0 0 0 0,1-1 0 0 0,-1 0 0 0 0,1 1 0 0 0,-1-1 0 0 0,1 0 0 0 0,-1 0 0 0 0,1-1 0 0 0,-1 1 0 0 0,1 0 0 0 0,-1-1-1 0 0,0 1 1 0 0,1-1 0 0 0,-1 0 0 0 0,0 0 0 0 0,1 0 0 0 0,-1 0 0 0 0,0 0 0 0 0,0-1 0 0 0,0 1 0 0 0,1-2-47 0 0,186-126 1291 0 0,-26 1-1253 0 0,-161 130-44 0 0,-1 1 0 0 0,0-1 0 0 0,1 0 0 0 0,-1 1 0 0 0,0-1 0 0 0,-1 1 0 0 0,1-1 0 0 0,0 1 0 0 0,-1 0 0 0 0,1-1 0 0 0,-1 1 0 0 0,0 0 0 0 0,0-1 0 0 0,0 1 1 0 0,0 0-1 0 0,0-1 0 0 0,-1 1 0 0 0,1 0 0 0 0,-1-1 0 0 0,0 1 0 0 0,0-1 0 0 0,0 1 0 0 0,0-1 0 0 0,0 0 0 0 0,-1 2 6 0 0,0 3 42 0 0,-1 9 50 0 0,0-9-93 0 0,1 0 0 0 0,-1 1-1 0 0,2-1 1 0 0,-1 1 0 0 0,1-1 0 0 0,0 1 0 0 0,0-1 0 0 0,1 1 0 0 0,0 0-1 0 0,1-1 1 0 0,-1 1 0 0 0,1-1 0 0 0,1 1 0 0 0,0-1 0 0 0,0 1-1 0 0,0-1 1 0 0,1 0 0 0 0,0 0 0 0 0,0 0 0 0 0,1 0 0 0 0,-1-1 0 0 0,6 6 1 0 0,-6-10-124 0 0,0 0 0 0 0,1-1 0 0 0,-1 1-1 0 0,1-1 1 0 0,0 0 0 0 0,-1 0 0 0 0,1 0 0 0 0,0-1 0 0 0,0 1 0 0 0,-1-1 0 0 0,1 0 0 0 0,0 0 0 0 0,0 0 0 0 0,0-1 0 0 0,-1 0 0 0 0,1 1 0 0 0,0-1 0 0 0,-1 0 0 0 0,1-1 0 0 0,0 1 124 0 0,43-21-4934 0 0,-11-2-3878 0 0,-22 19 5365 0 0</inkml:trace>
  <inkml:trace contextRef="#ctx0" brushRef="#br0" timeOffset="935.908">2248 134 7330 0 0,'0'0'2822'0'0,"0"0"-1581"0"0,0 0-473 0 0,0 0 182 0 0,0 0 151 0 0,0 0-46 0 0,0 0-255 0 0,0 0-294 0 0,0 0-166 0 0,0 0-107 0 0,0 0-53 0 0,0 0 0 0 0,0 0 6 0 0,-28 11 32 0 0,-87 36 17 0 0,68-24 440 0 0,46-21-684 0 0,0 0-1 0 0,0-1 1 0 0,1 1-1 0 0,-1 0 1 0 0,0 0-1 0 0,1 0 1 0 0,-1 0-1 0 0,1 0 1 0 0,0 0-1 0 0,-1 0 1 0 0,1 0-1 0 0,0 0 1 0 0,0 0-1 0 0,1 0 1 0 0,-1 0-1 0 0,0 0 1 0 0,1 0-1 0 0,-1 0 1 0 0,1-1-1 0 0,-1 1 1 0 0,1 0 0 0 0,0 0-1 0 0,0 0 1 0 0,0 0-1 0 0,0-1 1 0 0,0 1-1 0 0,0-1 1 0 0,0 1-1 0 0,1-1 1 0 0,-1 1-1 0 0,1-1 1 0 0,-1 1-1 0 0,1-1 1 0 0,-1 0-1 0 0,1 0 1 0 0,0 0-1 0 0,0 0 1 0 0,-1 0 9 0 0,9 5 34 0 0,-2 1 0 0 0,1 0 0 0 0,-1 0 0 0 0,0 1 0 0 0,0 0 0 0 0,-1 0 0 0 0,0 1 0 0 0,0 0 0 0 0,-1 0 0 0 0,-1 1 0 0 0,1 0 0 0 0,-2 0 0 0 0,1 0 0 0 0,-1 0 0 0 0,-1 1 0 0 0,0 0 0 0 0,0-1 0 0 0,-1 1-1 0 0,-1 0 1 0 0,1 0 0 0 0,-2 5-34 0 0,-1-12 54 0 0,-1 1 0 0 0,0-1 0 0 0,0 0-1 0 0,-1 0 1 0 0,1 0 0 0 0,-1 0 0 0 0,0 0-1 0 0,0-1 1 0 0,0 1 0 0 0,0-1 0 0 0,0 0-1 0 0,-1 0 1 0 0,0 0 0 0 0,0 0 0 0 0,0-1-1 0 0,0 0 1 0 0,0 1 0 0 0,0-1 0 0 0,0-1-1 0 0,-1 1 1 0 0,1-1 0 0 0,-1 1 0 0 0,0-1-54 0 0,-1 1-125 0 0,-1 0 1 0 0,0-1 0 0 0,0 0 0 0 0,0 0 0 0 0,0 0-1 0 0,0-1 1 0 0,0 0 0 0 0,0 0 0 0 0,0-1 0 0 0,0 0-1 0 0,0 0 1 0 0,0 0 0 0 0,0-1 0 0 0,0 0 0 0 0,1-1-1 0 0,-1 1 1 0 0,1-1 0 0 0,-1-1 0 0 0,1 1 0 0 0,0-1-1 0 0,0 0 1 0 0,-2-3 124 0 0,2-2-1782 0 0,14-30-13617 0 0,-2 32 14903 0 0</inkml:trace>
  <inkml:trace contextRef="#ctx0" brushRef="#br0" timeOffset="1347.565">2778 192 9506 0 0,'0'0'1611'0'0,"0"0"-355"0"0,0 0-130 0 0,0 0 17 0 0,0 0-22 0 0,0 0-124 0 0,0 0-153 0 0,0 0-113 0 0,0 0-126 0 0,0 0-137 0 0,0 0-128 0 0,0 0-126 0 0,-31 6-76 0 0,-96 17-48 0 0,87-6-13 0 0,40-14-86 0 0,1 2-14 0 0,0 1 0 0 0,0-1 0 0 0,1 0 0 0 0,0 1 0 0 0,0-1 0 0 0,1 0 0 0 0,-1 0 0 0 0,1-1 0 0 0,0 1 0 0 0,0 0 0 0 0,0-1 0 0 0,1 0 0 0 0,0 0 0 0 0,0 0 1 0 0,0 0-1 0 0,0-1 0 0 0,1 1 0 0 0,-1-1 0 0 0,1 0 0 0 0,0 0 0 0 0,-1-1 0 0 0,2 0 0 0 0,-1 0 0 0 0,4 2 23 0 0,28 18 17 0 0,-32-18 13 0 0,0 0 0 0 0,-1 0 0 0 0,1 0 0 0 0,-1 0 0 0 0,0 0-1 0 0,0 1 1 0 0,-1 0 0 0 0,1 0 0 0 0,-1 0 0 0 0,0 0 0 0 0,0 0 0 0 0,-1 1 0 0 0,1-1-1 0 0,-1 1 1 0 0,0 0 0 0 0,-1 0 0 0 0,0 0 0 0 0,0 0 0 0 0,0 0 0 0 0,0 0 0 0 0,-1 0-1 0 0,0 0 1 0 0,0 0 0 0 0,-1 0 0 0 0,0 3-30 0 0,-2-1 63 0 0,0-1 0 0 0,-1-1 0 0 0,1 1 1 0 0,-1 0-1 0 0,-1-1 0 0 0,1 0 0 0 0,-1 0 0 0 0,0 0 0 0 0,-1 0 0 0 0,1-1 0 0 0,-1 0 1 0 0,0 0-1 0 0,0-1 0 0 0,-1 1 0 0 0,1-1 0 0 0,-1-1 0 0 0,0 1 0 0 0,0-1-63 0 0,0 0-68 0 0,-1 1-1 0 0,0-1 0 0 0,1-1 0 0 0,-1 0 1 0 0,0 0-1 0 0,0 0 0 0 0,0-1 0 0 0,0 0 1 0 0,-1-1-1 0 0,1 0 0 0 0,0 0 0 0 0,0 0 1 0 0,-3-2 68 0 0,-10-17-4294 0 0,18-1-5999 0 0,3 16 4166 0 0</inkml:trace>
</inkml:ink>
</file>

<file path=ppt/ink/ink7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55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181 438 1136 0 0,'0'0'632'0'0,"0"0"-208"0"0,0 0 47 0 0,0 0 219 0 0,0 0 262 0 0,0 0 156 0 0,0 0-90 0 0,0 0-238 0 0,0 0-272 0 0,0 0-237 0 0,0 0-123 0 0,-27 22-15 0 0,-81 68 31 0 0,105-89-146 0 0,0 1-1 0 0,1 0 1 0 0,-1 0 0 0 0,0 0-1 0 0,1 1 1 0 0,0-1 0 0 0,-1 0-1 0 0,1 1 1 0 0,0 0 0 0 0,0-1-1 0 0,1 1 1 0 0,-1 0 0 0 0,1 0-1 0 0,-1 0 1 0 0,1 0 0 0 0,0 0-1 0 0,0 0 1 0 0,0 1 0 0 0,0-1-1 0 0,1 0 1 0 0,-1 2-18 0 0,0 7 116 0 0,-1-1 40 0 0,0 1 0 0 0,1 0 0 0 0,0 0 0 0 0,1 1 0 0 0,1-1 0 0 0,0 0 0 0 0,0 0 0 0 0,1 0 0 0 0,0-1-1 0 0,3 7-155 0 0,-4-13 72 0 0,1-1-1 0 0,0 0 0 0 0,-1 0 0 0 0,1 0 1 0 0,0 0-1 0 0,1 0 0 0 0,-1 0 0 0 0,1-1 0 0 0,0 1 1 0 0,0-1-1 0 0,0 0 0 0 0,0 1 0 0 0,1-1 0 0 0,-1-1 1 0 0,1 1-1 0 0,-1 0 0 0 0,1-1 0 0 0,0 0 1 0 0,0 0-1 0 0,0 0 0 0 0,1-1 0 0 0,-1 1 0 0 0,0-1 1 0 0,1 0-1 0 0,-1 0 0 0 0,0 0 0 0 0,1-1 0 0 0,-1 1 1 0 0,4-1-72 0 0,-4 0 133 0 0,1 0 1 0 0,-1 0-1 0 0,1 0 1 0 0,-1-1-1 0 0,1 1 1 0 0,-1-1-1 0 0,0 0 1 0 0,1 0-1 0 0,-1-1 1 0 0,0 1-1 0 0,0-1 1 0 0,0 0-1 0 0,0 0 1 0 0,0 0-1 0 0,0-1 0 0 0,-1 1 1 0 0,1-1-1 0 0,-1 0 1 0 0,0 0-1 0 0,0 0 1 0 0,3-3-134 0 0,4-8-18 0 0,0 0 0 0 0,-1-1 1 0 0,0 0-1 0 0,-1 0 0 0 0,-1-1 0 0 0,0 0 1 0 0,-1-1-1 0 0,-1 1 0 0 0,-1-1 0 0 0,0 0 1 0 0,-1 0-1 0 0,-1 0 0 0 0,-1 0 0 0 0,0 0 1 0 0,-1-1-1 0 0,-2-7 18 0 0,3 20-169 0 0,-1 0 0 0 0,-1 0-1 0 0,1 0 1 0 0,-1 0 0 0 0,1 1 0 0 0,-1-1 0 0 0,-1 0 0 0 0,1 0 0 0 0,-1 1-1 0 0,1-1 1 0 0,-1 1 0 0 0,-1 0 0 0 0,1-1 0 0 0,-1 1 0 0 0,1 0 0 0 0,-1 0-1 0 0,0 0 1 0 0,-1 1 0 0 0,1-1 0 0 0,-1 1 0 0 0,1 0 0 0 0,-1 0 0 0 0,0 0-1 0 0,0 0 1 0 0,0 1 0 0 0,-1 0 0 0 0,1-1 0 0 0,-1 1 0 0 0,1 1-1 0 0,-1-1 1 0 0,1 1 0 0 0,-1 0 0 0 0,0 0 0 0 0,0 0 0 0 0,0 1 0 0 0,-2-1 169 0 0,5 2-2 0 0,0 0 0 0 0,-1 0 0 0 0,1 0 0 0 0,-1 0 0 0 0,1 0 0 0 0,0 1 1 0 0,0-1-1 0 0,0 1 0 0 0,0-1 0 0 0,0 1 0 0 0,0 0 0 0 0,0 0 0 0 0,0-1 1 0 0,1 1-1 0 0,-1 1 0 0 0,1-1 0 0 0,0 0 0 0 0,-1 0 0 0 0,1 0 0 0 0,0 1 0 0 0,0-1 1 0 0,0 1-1 0 0,1-1 0 0 0,-1 1 0 0 0,0-1 0 0 0,1 1 0 0 0,0-1 0 0 0,0 1 1 0 0,0-1-1 0 0,0 1 0 0 0,0 0 0 0 0,0-1 0 0 0,0 1 0 0 0,1-1 0 0 0,-1 1 1 0 0,1-1-1 0 0,0 1 0 0 0,0-1 0 0 0,0 0 0 0 0,0 1 0 0 0,0-1 0 0 0,1 0 1 0 0,-1 0-1 0 0,1 0 0 0 0,-1 0 0 0 0,1 0 0 0 0,0 0 0 0 0,0 0 0 0 0,-1 0 0 0 0,1-1 1 0 0,1 1-1 0 0,-1-1 0 0 0,1 1 2 0 0,6 1 225 0 0,1-1-1 0 0,0 0 1 0 0,0 0 0 0 0,0-1 0 0 0,0 0-1 0 0,0-1 1 0 0,0 0 0 0 0,0-1 0 0 0,0 0-1 0 0,-1 0 1 0 0,1-1 0 0 0,0 0 0 0 0,0-1-1 0 0,-1 0 1 0 0,0-1 0 0 0,1 0 0 0 0,5-4-225 0 0,4-1 183 0 0,-1 0 1 0 0,0-2 0 0 0,-1 0 0 0 0,0-1 0 0 0,0-1-1 0 0,-1-1 1 0 0,-1 0 0 0 0,-1-1 0 0 0,0 0-1 0 0,-1-1 1 0 0,0-1 0 0 0,-1 0 0 0 0,-1 0 0 0 0,-1-1-1 0 0,8-20-183 0 0,8-95 619 0 0,-25 128-584 0 0,0 1 0 0 0,-1-1 0 0 0,0 0 0 0 0,0 1 1 0 0,0-1-1 0 0,0 0 0 0 0,-1 0 0 0 0,0 1 0 0 0,0-1 0 0 0,0 1 0 0 0,0-1 0 0 0,-1 1 0 0 0,0-1 0 0 0,0 1 0 0 0,0 0 0 0 0,0 0 0 0 0,-1 0 1 0 0,0 0-1 0 0,0 0 0 0 0,0 0 0 0 0,0 1 0 0 0,0 0 0 0 0,-4-3-35 0 0,5 7-36 0 0,0 0-1 0 0,0 1 1 0 0,1-1-1 0 0,-1 1 1 0 0,0-1 0 0 0,1 1-1 0 0,0 0 1 0 0,-1 0-1 0 0,1 0 1 0 0,0 0 0 0 0,0 0-1 0 0,0 0 1 0 0,0 0-1 0 0,0 0 1 0 0,1 0 0 0 0,-1 0-1 0 0,0 1 1 0 0,1-1-1 0 0,0 0 1 0 0,-1 0 0 0 0,1 1-1 0 0,0-1 1 0 0,0 0 0 0 0,1 2 36 0 0,-2-2-14 0 0,-6 70-90 0 0,3 1 0 0 0,3 0 0 0 0,8 65 104 0 0,61 340-508 0 0,-64-444 492 0 0,6 181-790 0 0,-37-78 280 0 0,27-132 590 0 0,-1-1-1 0 0,0 0 1 0 0,-1 0 0 0 0,1 0 0 0 0,-1 1 0 0 0,1-1 0 0 0,-1 0 0 0 0,0-1 0 0 0,-1 1 0 0 0,1 0-1 0 0,-1-1 1 0 0,1 1 0 0 0,-1-1 0 0 0,0 0 0 0 0,0 0 0 0 0,-1 0 0 0 0,1 0 0 0 0,-1 0 0 0 0,1-1-1 0 0,-1 0 1 0 0,0 0 0 0 0,0 0 0 0 0,0 0 0 0 0,0 0 0 0 0,0-1 0 0 0,0 0 0 0 0,0 0-1 0 0,-1 0 1 0 0,1 0 0 0 0,0 0 0 0 0,-1-1 0 0 0,0 0-64 0 0,1-3 108 0 0,1 0-1 0 0,-1-1 1 0 0,0 1 0 0 0,1-1-1 0 0,-1 0 1 0 0,1 0 0 0 0,0 0-1 0 0,1 0 1 0 0,-1 0 0 0 0,1-1-1 0 0,0 1 1 0 0,0-1 0 0 0,0 0-1 0 0,0 0 1 0 0,0-3-108 0 0,-1-8 67 0 0,0 0-1 0 0,2 0 1 0 0,0-1-1 0 0,0 1 1 0 0,2 0 0 0 0,0-1-1 0 0,1 1 1 0 0,0 0-1 0 0,2 0 1 0 0,0 0-1 0 0,0 1 1 0 0,1-1 0 0 0,3-2-67 0 0,3-10-230 0 0,2 1 0 0 0,1 1 0 0 0,1 0 0 0 0,1 1 0 0 0,1 1 0 0 0,1 0 1 0 0,1 2-1 0 0,1 0 0 0 0,1 1 0 0 0,1 1 0 0 0,13-9 230 0 0,-2 10-4049 0 0,-9 11-3395 0 0,-16 4 3115 0 0</inkml:trace>
</inkml:ink>
</file>

<file path=ppt/ink/ink7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56.1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291 302 48 0 0,'0'0'1490'0'0,"0"0"63"0"0,0 0 152 0 0,0 0 183 0 0,0 0 91 0 0,0 0-100 0 0,0 0-240 0 0,0 0-277 0 0,0 0-291 0 0,0 0-223 0 0,0 0-145 0 0,0 0-126 0 0,-27 5-87 0 0,-86 17-73 0 0,59 5 111 0 0,47-18-420 0 0,-2 1-58 0 0,0 0 0 0 0,1 0-1 0 0,0 1 1 0 0,0 0 0 0 0,1 0-1 0 0,1 1 1 0 0,0-1 0 0 0,1 2-1 0 0,0-1 1 0 0,1 1-1 0 0,0-1 1 0 0,1 1 0 0 0,0 0-1 0 0,1 0 1 0 0,1 0 0 0 0,0 1-1 0 0,0 9-49 0 0,2-21 9 0 0,-1 1 0 0 0,0 0-1 0 0,1-1 1 0 0,0 1-1 0 0,-1-1 1 0 0,1 1-1 0 0,0 0 1 0 0,0-1-1 0 0,0 0 1 0 0,1 1 0 0 0,-1-1-1 0 0,1 0 1 0 0,-1 1-1 0 0,1-1 1 0 0,0 0-1 0 0,0 0 1 0 0,-1-1-1 0 0,1 1 1 0 0,1 0 0 0 0,-1 0-1 0 0,0-1 1 0 0,0 0-1 0 0,1 1 1 0 0,-1-1-1 0 0,1 0 1 0 0,-1 0-1 0 0,1 0 1 0 0,-1 0 0 0 0,1-1-1 0 0,0 1 1 0 0,-1-1-1 0 0,1 0 1 0 0,0 1-1 0 0,-1-1 1 0 0,3 0-9 0 0,3 0 74 0 0,0 0-1 0 0,0-1 1 0 0,0 0-1 0 0,0 0 1 0 0,0 0 0 0 0,0-1-1 0 0,0-1 1 0 0,-1 1 0 0 0,1-1-1 0 0,-1 0 1 0 0,5-3-74 0 0,18-15 108 0 0,-2 0 0 0 0,0-2 1 0 0,-1-1-1 0 0,22-26-108 0 0,-19 19-58 0 0,76-86-616 0 0,-87 95 59 0 0,-19 22 269 0 0,0 0-78 0 0,0 11-275 0 0,-58 150 744 0 0,57-158-29 0 0,0 0 0 0 0,0 1 0 0 0,1-1 0 0 0,-1 1 0 0 0,1-1 0 0 0,-1 0 0 0 0,1 1 0 0 0,0-1 1 0 0,1 1-1 0 0,-1-1 0 0 0,0 0 0 0 0,1 1 0 0 0,0-1 0 0 0,0 0 0 0 0,0 1 0 0 0,0-1 0 0 0,1 0 0 0 0,-1 0 0 0 0,1 0 0 0 0,-1 0 0 0 0,1 0 0 0 0,0 0 0 0 0,1-1 0 0 0,-1 1 0 0 0,0-1 0 0 0,1 1 0 0 0,-1-1 0 0 0,1 0 0 0 0,0 0 0 0 0,-1 0 0 0 0,1 0 0 0 0,0 0 0 0 0,0-1 0 0 0,1 0 1 0 0,-1 1-1 0 0,0-1 0 0 0,0 0 0 0 0,1 0-16 0 0,11-1 90 0 0,0 0 0 0 0,0-1 0 0 0,0 0 0 0 0,-1-2 0 0 0,1 1 0 0 0,0-2 0 0 0,-1 0 0 0 0,0 0 0 0 0,0-2 0 0 0,0 0 0 0 0,-1 0 0 0 0,0-1 0 0 0,0-1 0 0 0,0 0 0 0 0,-1-1 1 0 0,0 0-1 0 0,-1-1 0 0 0,0 0 0 0 0,-1-1 0 0 0,9-11-90 0 0,0 5 34 0 0,-8 9-51 0 0,0-1 0 0 0,-1-1 0 0 0,0 0 0 0 0,-1 0 0 0 0,0-1 1 0 0,0 0-1 0 0,-1 0 0 0 0,-1-1 0 0 0,0 0 0 0 0,-1-1 0 0 0,0 1 1 0 0,0-1-1 0 0,-2-1 0 0 0,1 1 0 0 0,-2 0 0 0 0,2-14 17 0 0,-5 26-21 0 0,0-1 0 0 0,0 1 0 0 0,0-1-1 0 0,0 1 1 0 0,-1 0 0 0 0,1-1 0 0 0,0 1-1 0 0,-1-1 1 0 0,0 1 0 0 0,1 0 0 0 0,-1 0 0 0 0,0-1-1 0 0,1 1 1 0 0,-1 0 0 0 0,0 0 0 0 0,0 0-1 0 0,0 0 1 0 0,0 0 0 0 0,0 0 0 0 0,0 0 0 0 0,0 0-1 0 0,0 0 1 0 0,-1 0 0 0 0,1 1 0 0 0,0-1-1 0 0,0 0 1 0 0,-1 1 0 0 0,1-1 0 0 0,0 1-1 0 0,-1-1 1 0 0,1 1 0 0 0,-1 0 0 0 0,1 0 0 0 0,0 0-1 0 0,-1-1 1 0 0,1 1 0 0 0,-1 0 0 0 0,1 1-1 0 0,-1-1 1 0 0,1 0 0 0 0,0 0 0 0 0,-1 1-1 0 0,1-1 1 0 0,-1 1 0 0 0,0 0 21 0 0,-64 21-412 0 0,56-18 430 0 0,1-1-1 0 0,1 2 0 0 0,-1-1 1 0 0,0 1-1 0 0,1 0 0 0 0,0 1 1 0 0,0 0-1 0 0,1 0 0 0 0,0 1 1 0 0,0 0-1 0 0,0 0 0 0 0,1 1 1 0 0,-3 4-18 0 0,9-10 7 0 0,1 1 0 0 0,-1-1 0 0 0,1 0 1 0 0,0 1-1 0 0,0-1 0 0 0,0 0 1 0 0,0 0-1 0 0,0 0 0 0 0,1 0 0 0 0,-1 0 1 0 0,1 0-1 0 0,-1 0 0 0 0,1 0 0 0 0,0 0 1 0 0,-1-1-1 0 0,1 1 0 0 0,0 0 0 0 0,0-1 1 0 0,0 0-1 0 0,0 0 0 0 0,1 1 0 0 0,-1-1 1 0 0,0 0-1 0 0,0-1 0 0 0,1 1 0 0 0,-1 0 1 0 0,0-1-1 0 0,1 1 0 0 0,-1-1 0 0 0,1 0 1 0 0,-1 0-1 0 0,1 0 0 0 0,-1 0 0 0 0,1 0 1 0 0,-1 0-1 0 0,0-1 0 0 0,1 1-7 0 0,4 0 17 0 0,79 6 111 0 0,-71-7-106 0 0,0 1 1 0 0,0 1 0 0 0,0 0-1 0 0,0 1 1 0 0,0 0-1 0 0,-1 1 1 0 0,1 1-1 0 0,-1 0 1 0 0,0 1 0 0 0,12 7-23 0 0,-23-9 27 0 0,0 2 1 0 0,-1-1 0 0 0,1 0 0 0 0,-1 1 0 0 0,1-1 0 0 0,-2 1 0 0 0,1-1 0 0 0,0 1 0 0 0,-1 0-1 0 0,0 0 1 0 0,0 0 0 0 0,0 0 0 0 0,-1 0 0 0 0,1 0 0 0 0,-1 0 0 0 0,-1 0 0 0 0,1 0 0 0 0,-1 0 0 0 0,1 0-1 0 0,-1 0 1 0 0,-1-1 0 0 0,1 1 0 0 0,-1 0 0 0 0,-2 4-28 0 0,-10 23 3 0 0,-17 68-1814 0 0,40-93-1677 0 0,7-7-3287 0 0,-8 0 1402 0 0,-4 0 2574 0 0</inkml:trace>
  <inkml:trace contextRef="#ctx0" brushRef="#br0" timeOffset="3290.618">1149 714 3409 0 0,'0'0'2356'0'0,"0"0"-1104"0"0,0 0-459 0 0,0 0 220 0 0,0 0 338 0 0,0 0 171 0 0,0 0-174 0 0,0 0-377 0 0,0 0-338 0 0,0 0-172 0 0,0 0-55 0 0,15-29-7 0 0,47-92-15 0 0,-20 65 250 0 0,44-24 606 0 0,-85 81-1249 0 0,1 0 0 0 0,0 1 0 0 0,-1-1 1 0 0,0 1-1 0 0,1 0 0 0 0,-1-1 0 0 0,0 1 0 0 0,0 0 1 0 0,0 0-1 0 0,0 0 0 0 0,0 0 0 0 0,0 0 0 0 0,-1 0 1 0 0,1 0-1 0 0,-1 0 0 0 0,1 0 0 0 0,-1 0 0 0 0,0 0 1 0 0,0 0-1 0 0,0 0 0 0 0,0 0 0 0 0,0 0 0 0 0,0 0 1 0 0,-1 1 8 0 0,1-3 0 0 0,-3 154 448 0 0,46-162 70 0 0,105-117-246 0 0,-122 107-295 0 0,126-73-70 0 0,-150 91 87 0 0,-1-1 1 0 0,0 1-1 0 0,0-1 1 0 0,1 1-1 0 0,-1 0 1 0 0,0 0-1 0 0,1 0 1 0 0,-1 0-1 0 0,0 0 1 0 0,1 0 0 0 0,-1 0-1 0 0,0 0 1 0 0,1 0-1 0 0,-1 1 1 0 0,0-1-1 0 0,0 1 1 0 0,1-1-1 0 0,-1 1 1 0 0,0-1-1 0 0,0 1 1 0 0,0-1-1 0 0,0 1 1 0 0,0 0-1 0 0,1 0 1 0 0,-1 0-1 0 0,0 0 1 0 0,-1-1 0 0 0,1 1-1 0 0,0 1 1 0 0,0-1-1 0 0,0 0 1 0 0,-1 0-1 0 0,1 0 1 0 0,0 0-1 0 0,-1 0 1 0 0,1 1-1 0 0,-1-1 1 0 0,0 0-1 0 0,1 0 1 0 0,-1 1-1 0 0,0-1 1 0 0,0 0-1 0 0,0 1 1 0 0,1-1-1 0 0,-2 0 1 0 0,1 1 0 0 0,0-1-1 0 0,0 0 1 0 0,0 1-1 0 0,0-1 1 0 0,-1 0-1 0 0,1 0 1 0 0,-1 1-1 0 0,1-1 1 0 0,-1 0-1 0 0,0 0 1 0 0,1 0-1 0 0,-2 1 6 0 0,2 14 40 0 0,-35 123 332 0 0,30-121-326 0 0,4-16-56 0 0,0 1 1 0 0,0-1 0 0 0,0 1 0 0 0,0-1 0 0 0,0 1 0 0 0,0-1 0 0 0,1 1 0 0 0,0-1 0 0 0,-1 1 0 0 0,1 0 0 0 0,0-1 0 0 0,0 1-1 0 0,0 0 1 0 0,1-1 0 0 0,-1 1 0 0 0,1 0 0 0 0,-1-1 0 0 0,1 1 0 0 0,0-1 0 0 0,0 1 0 0 0,0-1 0 0 0,0 1 9 0 0,28-1-3332 0 0,-13-6-8305 0 0,-9 0 7583 0 0</inkml:trace>
  <inkml:trace contextRef="#ctx0" brushRef="#br0" timeOffset="3706.621">2102 331 3145 0 0,'0'0'2804'0'0,"0"0"-909"0"0,0 0-460 0 0,0 0-84 0 0,0 0-57 0 0,0 0-65 0 0,0 0-120 0 0,0 0-85 0 0,0 0-49 0 0,0 0-87 0 0,0 0-121 0 0,0 0-106 0 0,21 3-106 0 0,138 9 639 0 0,50-16-1426 0 0,-193 3-292 0 0,-5-1-3304 0 0,-3 2-5575 0 0,-4 0 3064 0 0</inkml:trace>
  <inkml:trace contextRef="#ctx0" brushRef="#br0" timeOffset="3984.567">2045 582 5369 0 0,'0'0'3236'0'0,"0"0"-1644"0"0,0 0-405 0 0,0 0 361 0 0,0 0 235 0 0,0 0-97 0 0,0 0-395 0 0,0 0-435 0 0,0 0-275 0 0,35 0-196 0 0,110-2-124 0 0,-40-10 11 0 0,-36-1-245 0 0,14-1-1498 0 0,-29 10-7170 0 0,-42 4-1321 0 0</inkml:trace>
  <inkml:trace contextRef="#ctx0" brushRef="#br0" timeOffset="6777.236">2730 48 0 0 0,'0'0'783'0'0,"0"0"562"0"0,0 0 365 0 0,0 0 93 0 0,0 0-90 0 0,0 0-233 0 0,0 0-307 0 0,0 0-254 0 0,0 0-177 0 0,0 0-130 0 0,3-6-72 0 0,7-16-45 0 0,29 5 1396 0 0,-35 16-1828 0 0,0 0-1 0 0,0 1 1 0 0,0-1 0 0 0,0 1-1 0 0,0 0 1 0 0,0 0 0 0 0,0 0 0 0 0,0 1-1 0 0,0 0 1 0 0,0-1 0 0 0,0 2 0 0 0,0-1-1 0 0,0 0 1 0 0,0 1 0 0 0,0-1-1 0 0,-1 1 1 0 0,1 0 0 0 0,-1 0 0 0 0,1 1-1 0 0,-1-1 1 0 0,0 1 0 0 0,0-1-1 0 0,0 1 1 0 0,0 0 0 0 0,0 0 0 0 0,-1 1-1 0 0,0-1 1 0 0,1 0 0 0 0,-1 1-1 0 0,0 0 1 0 0,-1-1 0 0 0,1 1 0 0 0,0 0-1 0 0,-1 0 1 0 0,0 0 0 0 0,0 0-1 0 0,0 3-62 0 0,5 20 233 0 0,-1 0-1 0 0,-1 0 1 0 0,-2 1-1 0 0,0-1 1 0 0,-2 1-1 0 0,-3 25-232 0 0,-2-20 45 0 0,-1 1-1 0 0,-1-1 1 0 0,-2 0-1 0 0,-1-1 1 0 0,-2 0-1 0 0,-1-1 1 0 0,-1 0-1 0 0,-17 26-44 0 0,-16 11 72 0 0,47-92 1341 0 0,24-42-1291 0 0,2 1 0 0 0,4 1 1 0 0,20-31-123 0 0,-26 56-17 0 0,2 1 0 0 0,1 1 1 0 0,2 1-1 0 0,1 2 1 0 0,14-11 16 0 0,-41 42-11 0 0,0-1-10 0 0,1 0-1 0 0,-1 0 0 0 0,1 1 1 0 0,0-1-1 0 0,0 1 1 0 0,0 0-1 0 0,1 0 0 0 0,-1 0 1 0 0,1 1-1 0 0,-1-1 1 0 0,1 1-1 0 0,0 0 0 0 0,0 0 1 0 0,0 1-1 0 0,4-1 22 0 0,-3 33-89 0 0,-13 42 237 0 0,-22 36 77 0 0,-34 113-166 0 0,58-204-71 0 0,15-22 92 0 0,206-254 65 0 0,-42 82-290 0 0,-127 150-15 0 0,-46 26 88 0 0,-15 103 188 0 0,-42 107 575 0 0,11-38-411 0 0,22-120-1123 0 0,17-45-963 0 0,5-6-2199 0 0,1-1-3491 0 0,0 0-331 0 0</inkml:trace>
</inkml:ink>
</file>

<file path=ppt/ink/ink7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15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5103 859 3065 0 0,'0'0'1661'0'0,"0"0"-43"0"0,0 0 128 0 0,0 0 114 0 0,0 0-77 0 0,0 0-291 0 0,0 0-363 0 0,35-21-297 0 0,112-70-207 0 0,-54 15 228 0 0,-50 33-352 0 0,-2-1 0 0 0,-2-3 1 0 0,25-36-502 0 0,-53 65 92 0 0,1-1 1 0 0,-2 0-1 0 0,-1 0 0 0 0,0 0 1 0 0,-1-1-1 0 0,-1-1 0 0 0,-1 1 1 0 0,-1-1-1 0 0,-1 0 0 0 0,-1-1 0 0 0,-1 1 1 0 0,0 0-1 0 0,-2-3-92 0 0,0 20-17 0 0,-1 1 0 0 0,0-1-1 0 0,-1 1 1 0 0,1 0 0 0 0,0-1 0 0 0,-1 1-1 0 0,0 0 1 0 0,0 0 0 0 0,0 0 0 0 0,0 0-1 0 0,0 0 1 0 0,0 0 0 0 0,-1 1 0 0 0,1-1-1 0 0,-1 1 1 0 0,0 0 0 0 0,0 0 0 0 0,0 0-1 0 0,0 0 1 0 0,0 0 0 0 0,0 0 0 0 0,-1 1-1 0 0,1 0 1 0 0,-1 0 0 0 0,1 0 0 0 0,-1 0-1 0 0,1 0 1 0 0,-1 0 0 0 0,1 1 0 0 0,-1 0-1 0 0,1 0 1 0 0,-1 0 0 0 0,0 0 0 0 0,1 1-1 0 0,-1-1 1 0 0,1 1 0 0 0,-1 0 0 0 0,1 0-1 0 0,-1 0 1 0 0,1 0 0 0 0,0 1 0 0 0,-1-1-1 0 0,1 1 1 0 0,0 0 0 0 0,0 0 0 0 0,-2 2 17 0 0,-13 10-1 0 0,2 0 1 0 0,0 1 0 0 0,0 0 0 0 0,2 1-1 0 0,0 1 1 0 0,1 1 0 0 0,0 0 0 0 0,1 0-1 0 0,2 1 1 0 0,0 0 0 0 0,1 1 0 0 0,0 1-1 0 0,2-1 1 0 0,1 1 0 0 0,0 0 0 0 0,1 0-1 0 0,2 1 1 0 0,0 0 0 0 0,1-1 0 0 0,1 1-1 0 0,2 6 1 0 0,0-18 99 0 0,0-1 1 0 0,1 1-1 0 0,0 0 0 0 0,1-1 0 0 0,0 0 0 0 0,0 1 1 0 0,1-1-1 0 0,0-1 0 0 0,1 1 0 0 0,0-1 0 0 0,0 1 0 0 0,1-1 1 0 0,0-1-1 0 0,1 1 0 0 0,-1-1 0 0 0,1 0 0 0 0,1-1 1 0 0,-1 1-1 0 0,1-2 0 0 0,0 1 0 0 0,0-1 0 0 0,1 0 0 0 0,0-1 1 0 0,0 0-1 0 0,0 0 0 0 0,0-1 0 0 0,0 0 0 0 0,1 0 1 0 0,0-1-1 0 0,-1-1 0 0 0,1 0 0 0 0,0 0 0 0 0,0 0 1 0 0,-1-2-1 0 0,3 1-99 0 0,92-15 984 0 0,-103 15-981 0 0,8-3 71 0 0,0 0 1 0 0,0 0-1 0 0,-1-1 1 0 0,1 0-1 0 0,-1 0 1 0 0,0-1-1 0 0,0 0 0 0 0,0 0 1 0 0,-1-1-1 0 0,0 0 1 0 0,0-1-1 0 0,-1 1 1 0 0,1-1-1 0 0,-1-1 1 0 0,-1 1-1 0 0,1-1 0 0 0,-1 0 1 0 0,1-3-75 0 0,-4 7 7 0 0,0 1 0 0 0,0 0 0 0 0,0-1 1 0 0,-1 1-1 0 0,0-1 0 0 0,1 1 0 0 0,-1-1 0 0 0,0 1 1 0 0,-1-1-1 0 0,1 0 0 0 0,-1 0 0 0 0,1 1 0 0 0,-1-1 1 0 0,0 0-1 0 0,-1 0 0 0 0,1 1 0 0 0,-1-1 0 0 0,1 0 1 0 0,-1 0-1 0 0,0 1 0 0 0,-1-1 0 0 0,1 1 0 0 0,-1-1 1 0 0,1 1-1 0 0,-1 0 0 0 0,0-1 0 0 0,0 1 0 0 0,0 0 1 0 0,-1 0-1 0 0,1 0 0 0 0,-1 1 0 0 0,0-1 1 0 0,1 0-1 0 0,-1 1 0 0 0,-2-1-7 0 0,-2 0-49 0 0,-1 0 0 0 0,0 1 0 0 0,0 0 0 0 0,0 0 0 0 0,0 1 0 0 0,0 0 0 0 0,0 1 0 0 0,-1-1 0 0 0,1 1 0 0 0,0 1 0 0 0,0 0 0 0 0,0 0-1 0 0,0 1 1 0 0,0 0 0 0 0,0 0 0 0 0,0 0 0 0 0,1 1 0 0 0,-1 1 0 0 0,1-1 0 0 0,-1 1 0 0 0,1 0 0 0 0,1 1 0 0 0,-1 0 0 0 0,1 0 0 0 0,-1 0 0 0 0,1 1 0 0 0,1 0 0 0 0,-1 0 0 0 0,1 0 0 0 0,-1 3 49 0 0,3-6-4 0 0,1 0 0 0 0,0 1 0 0 0,1-1 0 0 0,-1 0-1 0 0,0 1 1 0 0,1 0 0 0 0,0-1 0 0 0,0 1 0 0 0,0 0 0 0 0,0 0 0 0 0,1-1 0 0 0,-1 1 0 0 0,1 0-1 0 0,0 0 1 0 0,0 0 0 0 0,0 0 0 0 0,1-1 0 0 0,0 1 0 0 0,-1 0 0 0 0,1 0 0 0 0,0-1 0 0 0,1 1 0 0 0,-1 0-1 0 0,1-1 1 0 0,0 1 0 0 0,-1-1 0 0 0,1 0 0 0 0,1 0 0 0 0,-1 0 0 0 0,0 0 0 0 0,1 0 0 0 0,0 0 0 0 0,0 0-1 0 0,-1-1 1 0 0,1 1 0 0 0,1-1 0 0 0,-1 0 0 0 0,0 0 0 0 0,1 0 4 0 0,13 8 10 0 0,0 0-1 0 0,1-1 1 0 0,1-1 0 0 0,-1-1-1 0 0,1 0 1 0 0,0-1 0 0 0,1-1 0 0 0,-1-1-1 0 0,1-1 1 0 0,0-1 0 0 0,0-1 0 0 0,0 0-1 0 0,0-1 1 0 0,16-3-10 0 0,33-5-1778 0 0,-48-1-3038 0 0,-1-4-5808 0 0,-16 10 4717 0 0</inkml:trace>
  <inkml:trace contextRef="#ctx0" brushRef="#br0" timeOffset="416.61">5965 752 4017 0 0,'0'0'1844'0'0,"0"0"-501"0"0,0 0-83 0 0,0 0 266 0 0,0 0 124 0 0,0 0-117 0 0,0 0-319 0 0,0 0-310 0 0,0 0-160 0 0,0 0-53 0 0,0 0 0 0 0,0 0-9 0 0,0 0-16 0 0,15-11-46 0 0,97-73 711 0 0,-71 44-979 0 0,58-42 422 0 0,-100 83-783 0 0,1-1 0 0 0,0 1 0 0 0,0-1 0 0 0,0 1 0 0 0,-1-1 0 0 0,1 1 0 0 0,0-1 0 0 0,0 1 0 0 0,0-1 0 0 0,0 1 0 0 0,0-1 0 0 0,0 1 0 0 0,0-1 0 0 0,0 1 0 0 0,0-1 0 0 0,0 1 1 0 0,0-1-1 0 0,1 1 0 0 0,-1-1 0 0 0,0 1 0 0 0,0-1 0 0 0,0 1 0 0 0,1-1 0 0 0,-1 1 0 0 0,0-1 0 0 0,1 1 0 0 0,-1-1 0 0 0,0 0 0 0 0,1 1 0 0 0,-1-1 0 0 0,0 0 0 0 0,1 1 0 0 0,-1-1 0 0 0,1 0 0 0 0,-1 1 0 0 0,1-1 0 0 0,-1 0 0 0 0,1 0 0 0 0,-1 0 0 0 0,1 1 0 0 0,-1-1 0 0 0,1 0 0 0 0,-1 0 0 0 0,1 0 0 0 0,-1 0 0 0 0,1 0 0 0 0,-1 0 1 0 0,1 0-1 0 0,-1 0 0 0 0,1 0 0 0 0,-1 0 0 0 0,1 0 0 0 0,-1 0 0 0 0,1 0 0 0 0,-1-1 0 0 0,1 1 0 0 0,-1 0 0 0 0,1 0 0 0 0,-1 0 0 0 0,1-1 0 0 0,-1 1 0 0 0,1 0 9 0 0,-25 116-209 0 0,26-114 222 0 0,0 1 0 0 0,0-1 0 0 0,0 0 0 0 0,0 0 0 0 0,0 0 0 0 0,0-1 0 0 0,0 1 0 0 0,1 0 0 0 0,-1-1 0 0 0,1 0 0 0 0,-1 1 0 0 0,1-1 0 0 0,-1 0 0 0 0,1 0 0 0 0,0 0 0 0 0,0-1 0 0 0,-1 1 0 0 0,1-1 0 0 0,0 1 0 0 0,0-1 0 0 0,0 0 0 0 0,0 0 0 0 0,-1 0 0 0 0,1-1 0 0 0,2 0-13 0 0,9-1 161 0 0,0-1 0 0 0,0 0 0 0 0,-1-2 0 0 0,1 1 1 0 0,-1-2-1 0 0,0 0 0 0 0,0 0 0 0 0,0-1 0 0 0,-1-1 0 0 0,0 0 0 0 0,2-3-161 0 0,131-111-1139 0 0,-136 114-162 0 0,2 0-4199 0 0,-1 6-5512 0 0,-8 2 6790 0 0</inkml:trace>
  <inkml:trace contextRef="#ctx0" brushRef="#br0" timeOffset="1350.48">6823 546 4737 0 0,'0'0'2211'0'0,"0"0"-340"0"0,0 0-57 0 0,0 0 84 0 0,0 0-62 0 0,0 0-278 0 0,0 0-362 0 0,0 0-338 0 0,0 0-257 0 0,0 0-182 0 0,0 0-97 0 0,0 0-63 0 0,0 0-44 0 0,-25-2-27 0 0,-78-4-60 0 0,50 19-7 0 0,46-7-107 0 0,-1 0-32 0 0,0 1 1 0 0,0 0-1 0 0,1 0 1 0 0,-1 1-1 0 0,2 0 1 0 0,-1 0-1 0 0,1 1 1 0 0,0 0-1 0 0,1 0 1 0 0,0 0-1 0 0,0 1 1 0 0,1-1-1 0 0,1 1 1 0 0,-1 0-1 0 0,2 0 1 0 0,-1 1-1 0 0,0 7 18 0 0,3-16 2 0 0,0-1 0 0 0,1 1 0 0 0,-1-1-1 0 0,0 1 1 0 0,1-1 0 0 0,-1 1-1 0 0,1-1 1 0 0,-1 1 0 0 0,1-1 0 0 0,0 0-1 0 0,-1 1 1 0 0,1-1 0 0 0,0 0 0 0 0,0 0-1 0 0,0 1 1 0 0,0-1 0 0 0,0 0 0 0 0,0 0-1 0 0,0 0 1 0 0,1 0 0 0 0,-1 0 0 0 0,0-1-1 0 0,0 1 1 0 0,1 0 0 0 0,-1 0 0 0 0,1-1-1 0 0,-1 1 1 0 0,0-1 0 0 0,1 1 0 0 0,-1-1-1 0 0,1 0 1 0 0,-1 0 0 0 0,1 0 0 0 0,0 1-1 0 0,-1-1 1 0 0,1-1 0 0 0,-1 1 0 0 0,1 0-2 0 0,58-10 703 0 0,137-71 448 0 0,-193 79-1146 0 0,0 1 0 0 0,0-1 0 0 0,0 1 0 0 0,1 0 0 0 0,-1 1 0 0 0,0-1 0 0 0,0 1 0 0 0,1-1 0 0 0,-1 1 0 0 0,0 1 1 0 0,1-1-1 0 0,-1 1 0 0 0,0-1 0 0 0,0 1 0 0 0,0 0 0 0 0,1 1 0 0 0,-1-1 0 0 0,0 1 0 0 0,-1 0 0 0 0,1 0 0 0 0,0 0 0 0 0,0 0 0 0 0,-1 1 0 0 0,0-1 1 0 0,1 1-1 0 0,-1 0 0 0 0,0 0 0 0 0,0 0 0 0 0,0 1 0 0 0,-1-1 0 0 0,1 1-5 0 0,5 18-14 0 0,-1 0-1 0 0,-1 0 1 0 0,-1 1-1 0 0,-1-1 1 0 0,-1 1 0 0 0,-1 0-1 0 0,-1 0 1 0 0,-1 0-1 0 0,-2 0 1 0 0,-1 11 14 0 0,3-23-11 0 0,-1 11 38 0 0,0 0 0 0 0,-1 0 0 0 0,-1 0-1 0 0,-1 0 1 0 0,-1-1 0 0 0,-1 0 0 0 0,-1 0-1 0 0,-1 0 1 0 0,0-1 0 0 0,-2 0 0 0 0,0 0-1 0 0,-1-1 1 0 0,-2-1 0 0 0,1 0 0 0 0,-2 0-1 0 0,0-2 1 0 0,-15 14-27 0 0,25-28 6 0 0,0 1 0 0 0,-1-1 0 0 0,1 0 0 0 0,-1 0 0 0 0,0 0 1 0 0,1 0-1 0 0,-1-1 0 0 0,0 0 0 0 0,0 0 0 0 0,0 0 0 0 0,0-1 0 0 0,0 0 0 0 0,0 0 0 0 0,0 0 0 0 0,-2 0-6 0 0,1 0-4 0 0,3-1-8 0 0,0 0 0 0 0,0-1 0 0 0,0 1 0 0 0,0-1 1 0 0,1 1-1 0 0,-1-1 0 0 0,1 0 0 0 0,-1 0 0 0 0,1 0 0 0 0,-1 0 1 0 0,1 0-1 0 0,0 0 0 0 0,0-1 0 0 0,0 1 0 0 0,1-1 0 0 0,-1 1 1 0 0,0-1-1 0 0,1 0 0 0 0,0 0 0 0 0,-1 0 0 0 0,1 0 0 0 0,1 0 0 0 0,-1 0 1 0 0,0 0-1 0 0,1 0 0 0 0,-1 0 0 0 0,1 0 0 0 0,0 0 0 0 0,0 0 1 0 0,0 0-1 0 0,0-1 0 0 0,1 1 0 0 0,-1 0 0 0 0,1 0 0 0 0,0 0 1 0 0,0 0-1 0 0,0 0 0 0 0,0 0 0 0 0,1 1 0 0 0,-1-1 0 0 0,1-1 12 0 0,198-265-102 0 0,-70 91-1344 0 0,147-157 1446 0 0,-165 212-2103 0 0,-107 118 1882 0 0,19-32 286 0 0,-23 12-2780 0 0,-2 23 284 0 0,2-4-4273 0 0,8-1 6893 0 0,4-4 331 0 0,-1-1 1 0 0,-1 0 0 0 0,0-1-1 0 0,0-1 1 0 0,-2 0-1 0 0,1 0 1 0 0,-2 0 0 0 0,0-1-1 0 0,-1-1 1 0 0,0 1-1 0 0,3-13-520 0 0,6-10 1223 0 0,6-14 4537 0 0,-24 52-1664 0 0,-12 19-3820 0 0,-34 95 392 0 0,30 15-588 0 0,6 1-1 0 0,5 0 1 0 0,7 70-80 0 0,0-131-178 0 0,-1-49-68 0 0,12 52-2993 0 0,-4-104-7791 0 0,-7 10 2171 0 0,0 14 7964 0 0</inkml:trace>
  <inkml:trace contextRef="#ctx0" brushRef="#br0" timeOffset="1634.598">7038 355 12699 0 0,'0'0'923'0'0,"0"0"-329"0"0,0 0 132 0 0,0 0 230 0 0,0 0 95 0 0,37-1-39 0 0,118-2-134 0 0,87-9 1356 0 0,17 5-1869 0 0,-120-6-2633 0 0,-93 2-1808 0 0,-5-5-4309 0 0,-27 9 1676 0 0</inkml:trace>
  <inkml:trace contextRef="#ctx0" brushRef="#br0" timeOffset="1926.072">8038 90 9586 0 0,'0'0'3002'0'0,"0"0"-1547"0"0,0 0-641 0 0,0 0 134 0 0,0 0 191 0 0,0 0 52 0 0,0 0-147 0 0,-22 31-224 0 0,-66 101-183 0 0,31-26 221 0 0,45-79-776 0 0,1 1 1 0 0,2 0 0 0 0,1 1-1 0 0,1-1 1 0 0,1 2-1 0 0,2-1 1 0 0,1 0-1 0 0,1 1 1 0 0,2 0-1 0 0,1 2-82 0 0,-1-29-3 0 0,1 1 0 0 0,0 0 0 0 0,-1-1 0 0 0,1 1 0 0 0,1 0 0 0 0,-1-1 0 0 0,1 1 0 0 0,-1-1 0 0 0,1 0 0 0 0,0 0 0 0 0,0 0 0 0 0,0 1 0 0 0,0-2 0 0 0,1 1 0 0 0,0 0 0 0 0,-1 0 0 0 0,1-1 0 0 0,0 0 0 0 0,0 1 0 0 0,0-1 0 0 0,0 0 0 0 0,1-1 0 0 0,-1 1 0 0 0,0 0 0 0 0,1-1 0 0 0,-1 0 0 0 0,1 0 0 0 0,0 0 0 0 0,-1 0 0 0 0,1-1 0 0 0,0 1 0 0 0,-1-1 0 0 0,2 0 3 0 0,9 1 27 0 0,0-1-1 0 0,0 0 0 0 0,0-1 1 0 0,-1 0-1 0 0,1-2 1 0 0,0 1-1 0 0,-1-2 0 0 0,9-2-26 0 0,2-3 35 0 0,-8 3 0 0 0,1 0 0 0 0,0 1 1 0 0,0 1-1 0 0,0 0 0 0 0,0 1 1 0 0,0 1-1 0 0,9 1-35 0 0,-22 3 50 0 0,-1 1 1 0 0,0 0 0 0 0,0 0-1 0 0,0 0 1 0 0,0 1-1 0 0,-1-1 1 0 0,1 0 0 0 0,-1 1-1 0 0,0 0 1 0 0,0 0-1 0 0,0-1 1 0 0,-1 1 0 0 0,1 0-1 0 0,-1 0 1 0 0,0 1-1 0 0,0-1 1 0 0,0 0 0 0 0,-1 0-1 0 0,1 0 1 0 0,-1 1-1 0 0,0-1 1 0 0,0 0 0 0 0,-1 0-1 0 0,1 1 1 0 0,-1-1-1 0 0,0 1-50 0 0,1-1 21 0 0,0 44-86 0 0,0-27-2697 0 0,1-20-5014 0 0,0 2-269 0 0</inkml:trace>
  <inkml:trace contextRef="#ctx0" brushRef="#br0" timeOffset="-4422.92">956 126 0 0 0,'0'0'553'0'0,"0"0"64"0"0,0 0-128 0 0,0 0 20 0 0,0 0 252 0 0,0 0 300 0 0,0 0 169 0 0,0 0-38 0 0,0 0-242 0 0,0 0-317 0 0,0 0-272 0 0,-1-3-169 0 0,-9-3 391 0 0,0 30 729 0 0,3-8-935 0 0,-229 451 208 0 0,187-375-1831 0 0,-20 36-5687 0 0,50-105 3794 0 0,15-16 3052 0 0</inkml:trace>
  <inkml:trace contextRef="#ctx0" brushRef="#br0" timeOffset="-3915.259">810 112 0 0 0,'0'0'998'0'0,"0"0"142"0"0,0 0 157 0 0,0 0 110 0 0,0 0-121 0 0,0 0-295 0 0,0 0-262 0 0,0 0-183 0 0,0 0-54 0 0,0 0 48 0 0,0 0 41 0 0,0 0 1 0 0,7 11 7 0 0,22 40-3 0 0,-12 47 1057 0 0,-17-78-1459 0 0,14 264 812 0 0,-14-274-968 0 0,1 1-1 0 0,0-1 0 0 0,0 1 1 0 0,1-1-1 0 0,1 0 0 0 0,0 0 1 0 0,0 0-1 0 0,1 0 1 0 0,0 0-1 0 0,1-1 0 0 0,0 0 1 0 0,0 0-1 0 0,1 0-27 0 0,-4-7 79 0 0,-1-1 0 0 0,0 0 0 0 0,0 1 0 0 0,1-1 0 0 0,-1 0 0 0 0,1 0 0 0 0,-1 0 0 0 0,1 0 0 0 0,0-1 0 0 0,-1 1 0 0 0,1 0 0 0 0,0-1 0 0 0,0 1 0 0 0,-1-1 0 0 0,1 1 0 0 0,0-1 0 0 0,0 0 0 0 0,0 0 0 0 0,-1 0 0 0 0,1 0 0 0 0,0 0-1 0 0,0 0 1 0 0,0 0 0 0 0,0 0 0 0 0,-1-1 0 0 0,1 1 0 0 0,0-1 0 0 0,0 0 0 0 0,-1 1 0 0 0,1-1 0 0 0,0 0 0 0 0,-1 0 0 0 0,1 0 0 0 0,-1 0 0 0 0,1 0 0 0 0,-1 0 0 0 0,0-1 0 0 0,1 1-79 0 0,45-55 1727 0 0,-20 6-1537 0 0,-2-1 0 0 0,-3-1 0 0 0,-1-1 0 0 0,-3-1 0 0 0,-3-1 0 0 0,2-16-190 0 0,0-72-2494 0 0,-20 143-6619 0 0,-3 9 2642 0 0,6-4 3738 0 0</inkml:trace>
  <inkml:trace contextRef="#ctx0" brushRef="#br0" timeOffset="-3223.898">1517 524 1304 0 0,'0'0'1427'0'0,"0"0"-429"0"0,0 0-143 0 0,0 0 238 0 0,0 0 246 0 0,0 0 73 0 0,0 0-134 0 0,0 0-196 0 0,0 0-225 0 0,0 0-206 0 0,0 0-132 0 0,0 0-105 0 0,0 0-37 0 0,-28 12 4 0 0,-84 38-10 0 0,66-11 66 0 0,41-29-330 0 0,-1-1-70 0 0,0 0 1 0 0,1 1 0 0 0,1-1-1 0 0,0 1 1 0 0,0 0 0 0 0,1 0-1 0 0,0 0 1 0 0,1 1 0 0 0,0-1-1 0 0,0 1 1 0 0,1-1 0 0 0,1 1-1 0 0,0 2-37 0 0,1-11 92 0 0,1 1-1 0 0,0-1 0 0 0,0 0 0 0 0,1 1 1 0 0,-1-1-1 0 0,0 0 0 0 0,1 0 1 0 0,-1-1-1 0 0,1 1 0 0 0,0 0 1 0 0,-1-1-1 0 0,1 1 0 0 0,0-1 0 0 0,0 0 1 0 0,0 0-1 0 0,0 0 0 0 0,0-1 1 0 0,0 1-1 0 0,0-1 0 0 0,0 1 0 0 0,1-1 1 0 0,-1 0-1 0 0,0 0 0 0 0,0-1 1 0 0,0 1-1 0 0,0 0 0 0 0,0-1 0 0 0,0 0 1 0 0,0 0-1 0 0,0 0 0 0 0,0 0 1 0 0,0 0-1 0 0,1-2-91 0 0,25-11 225 0 0,0-2 1 0 0,-1-1-1 0 0,-1-1 0 0 0,-1-2 1 0 0,-1 0-1 0 0,-1-2 1 0 0,0-1-1 0 0,-2 0 0 0 0,5-9-225 0 0,8-27-301 0 0,-35 58 117 0 0,-27 36-1372 0 0,27-35 1554 0 0,-4 6-2 0 0,0 0 0 0 0,1 0 0 0 0,0 0 0 0 0,1 1 0 0 0,-1-1 0 0 0,1 1 0 0 0,0 0 0 0 0,1 0 0 0 0,0-1 0 0 0,0 1 0 0 0,0 0 0 0 0,1 0 0 0 0,0 0 0 0 0,0 0 0 0 0,2 6 4 0 0,1-9 23 0 0,0 0 0 0 0,0 0 0 0 0,1-1 0 0 0,-1 1 0 0 0,1-1 0 0 0,0 0 0 0 0,0 0 0 0 0,0 0 0 0 0,0-1 0 0 0,1 1 0 0 0,-1-1 0 0 0,1 0-1 0 0,0-1 1 0 0,-1 1 0 0 0,1-1 0 0 0,0 0 0 0 0,0 0 0 0 0,0 0 0 0 0,0-1 0 0 0,2 1-23 0 0,4 0 63 0 0,-1-1 0 0 0,1 0 0 0 0,-1-1 0 0 0,0 0 0 0 0,1 0 0 0 0,-1-1 0 0 0,0 0 1 0 0,0-1-1 0 0,0 0 0 0 0,0-1 0 0 0,0 0 0 0 0,-1 0 0 0 0,0-1 0 0 0,3-2-63 0 0,14-8 83 0 0,-1 0 0 0 0,0-2 0 0 0,-2-1 0 0 0,0-1 0 0 0,-1-1 0 0 0,0-1 0 0 0,-2-1 0 0 0,-1 0 0 0 0,-1-2 0 0 0,0 0 0 0 0,4-11-83 0 0,-11 15 22 0 0,-1-1-1 0 0,-1 0 1 0 0,0-1-1 0 0,-2 0 1 0 0,0 0-1 0 0,-2-1 1 0 0,-1 1-1 0 0,0-1 1 0 0,-1-16-22 0 0,-2 32 10 0 0,0 0 1 0 0,0 0-1 0 0,-1 0 1 0 0,-1 0 0 0 0,1-1-1 0 0,-1 1 1 0 0,0 0-1 0 0,-1 0 1 0 0,0 0-1 0 0,0 0 1 0 0,0 0 0 0 0,-1 1-1 0 0,-2-5-10 0 0,4 10-6 0 0,0 0 0 0 0,-1 0-1 0 0,1 0 1 0 0,-1 1 0 0 0,1-1-1 0 0,0 0 1 0 0,-1 1 0 0 0,1-1-1 0 0,-1 1 1 0 0,0 0 0 0 0,1-1-1 0 0,-1 1 1 0 0,1 0 0 0 0,-1 0 0 0 0,0 0-1 0 0,1 0 1 0 0,-1 0 0 0 0,1 0-1 0 0,-1 0 1 0 0,1 1 0 0 0,-1-1-1 0 0,0 1 1 0 0,1-1 0 0 0,-1 1 0 0 0,1-1-1 0 0,0 1 1 0 0,-1 0 0 0 0,1 0-1 0 0,0 0 1 0 0,-1 0 0 0 0,1 0-1 0 0,0 0 1 0 0,0 0 0 0 0,0 0-1 0 0,0 0 1 0 0,0 1 0 0 0,0-1 0 0 0,0 0-1 0 0,0 1 1 0 0,0-1 0 0 0,1 0-1 0 0,-1 1 1 0 0,0-1 0 0 0,1 2 6 0 0,-10 20-14 0 0,2 0 0 0 0,0 0 0 0 0,2 1 0 0 0,1 0 0 0 0,0 0 0 0 0,2 0 0 0 0,1 0 0 0 0,1 1 0 0 0,1-1 0 0 0,2 9 14 0 0,-2-15-17 0 0,0-1 0 0 0,2 1 0 0 0,0 0 0 0 0,2 0 0 0 0,-1-1 0 0 0,2 0 0 0 0,1 0 1 0 0,0 0-1 0 0,1 0 0 0 0,0-1 0 0 0,1 0 0 0 0,1-1 0 0 0,1 0 0 0 0,0 0 0 0 0,4 3 17 0 0,40 40-1205 0 0,-53-81-4316 0 0,-22-18-4710 0 0,15 32 6944 0 0</inkml:trace>
  <inkml:trace contextRef="#ctx0" brushRef="#br0" timeOffset="-2913.002">1804 329 9682 0 0,'0'0'1334'0'0,"0"0"-419"0"0,0 0-122 0 0,0 0 307 0 0,0 0 218 0 0,0 0-40 0 0,0 0-294 0 0,0 0-333 0 0,0 0-155 0 0,0 0-52 0 0,35 8-55 0 0,111 24-71 0 0,-45-21 90 0 0,8-5-349 0 0,15 1-2937 0 0,-42-5-8097 0 0,-66-2 4659 0 0</inkml:trace>
  <inkml:trace contextRef="#ctx0" brushRef="#br0" timeOffset="-1927.867">2611 480 1344 0 0,'0'0'2325'0'0,"0"0"-754"0"0,0 0-287 0 0,0 0 100 0 0,0 0 138 0 0,0 0 6 0 0,0 0-181 0 0,0 0-240 0 0,0 0-231 0 0,0 0-203 0 0,0 0-160 0 0,0 0-102 0 0,0 0-53 0 0,-11 25-48 0 0,-30 79-59 0 0,25-23 217 0 0,15-78-454 0 0,1 0 1 0 0,-1 0-1 0 0,1 0 1 0 0,0 0-1 0 0,0 0 0 0 0,0 0 1 0 0,0 0-1 0 0,0 0 1 0 0,1-1-1 0 0,0 1 1 0 0,-1 0-1 0 0,1 0 1 0 0,0 0-1 0 0,0 0 0 0 0,1-1 1 0 0,-1 1-1 0 0,0 0 1 0 0,1-1-1 0 0,0 1 1 0 0,0-1-1 0 0,0 0 1 0 0,0 1-1 0 0,0-1 1 0 0,0 0-1 0 0,0 0 0 0 0,0 0 1 0 0,1-1-1 0 0,-1 1 1 0 0,1-1-1 0 0,0 1 1 0 0,-1-1-1 0 0,1 0 1 0 0,0 0-1 0 0,0 0 1 0 0,0 0-1 0 0,0 0 0 0 0,0-1 1 0 0,-1 1-1 0 0,1-1 1 0 0,0 0-1 0 0,0 0 1 0 0,0 0-1 0 0,2-1-14 0 0,6 0 68 0 0,-1-2-1 0 0,1 0 1 0 0,-1 0 0 0 0,0-1-1 0 0,0 0 1 0 0,0 0-1 0 0,-1-1 1 0 0,1-1 0 0 0,-1 0-1 0 0,0 0 1 0 0,-1 0 0 0 0,0-1-1 0 0,5-5-67 0 0,20-14 88 0 0,46-47-44 0 0,-26 19-149 0 0,-47 86-916 0 0,-12 10 964 0 0,5-38 46 0 0,-1 1-1 0 0,1 0 0 0 0,0-1 0 0 0,0 1 1 0 0,1 0-1 0 0,-1 0 0 0 0,1 0 0 0 0,0 0 0 0 0,1 0 1 0 0,-1 0-1 0 0,1-1 0 0 0,0 1 0 0 0,0 0 1 0 0,0 0-1 0 0,1-1 0 0 0,0 3 12 0 0,2-5 28 0 0,-1 1 0 0 0,1-1 0 0 0,-1 0 0 0 0,1 0 0 0 0,0-1 0 0 0,0 1 0 0 0,0-1 0 0 0,0 1 0 0 0,0-1 0 0 0,0 0 0 0 0,0-1 0 0 0,0 1 0 0 0,0-1 0 0 0,1 0 0 0 0,-1 0 0 0 0,0 0 0 0 0,0 0 0 0 0,0-1 0 0 0,1 0 0 0 0,-1 0 0 0 0,0 0 0 0 0,0 0 0 0 0,0-1 0 0 0,2 0-28 0 0,14-7 132 0 0,-1-1 1 0 0,0-1-1 0 0,-1 0 0 0 0,0-2 0 0 0,-1 0 1 0 0,0-1-1 0 0,-1 0 0 0 0,-1-1 0 0 0,0-1 1 0 0,-1-1-1 0 0,-1 0 0 0 0,-1 0 0 0 0,6-12-132 0 0,-7 11 16 0 0,-6 9-28 0 0,0 1 0 0 0,0-1 0 0 0,0 0 0 0 0,-1 0 0 0 0,-1 0 0 0 0,0-1-1 0 0,0 1 1 0 0,0-1 0 0 0,-1 0 0 0 0,-1 0 0 0 0,0 1 0 0 0,0-5 12 0 0,-1 13-22 0 0,-1-1 0 0 0,1 1 1 0 0,0 0-1 0 0,-1 0 0 0 0,1-1 0 0 0,-1 1 1 0 0,1 0-1 0 0,-1 0 0 0 0,0 0 0 0 0,0 0 0 0 0,1 0 1 0 0,-1 0-1 0 0,0 0 0 0 0,0 0 0 0 0,0 0 1 0 0,0 0-1 0 0,0 0 0 0 0,0 0 0 0 0,0 1 1 0 0,0-1-1 0 0,-1 0 0 0 0,1 1 0 0 0,0-1 0 0 0,0 1 1 0 0,-1 0-1 0 0,1-1 0 0 0,0 1 0 0 0,0 0 1 0 0,-1-1-1 0 0,1 1 0 0 0,0 0 0 0 0,-1 0 1 0 0,1 0-1 0 0,0 0 0 0 0,-1 1 0 0 0,1-1 0 0 0,0 0 1 0 0,-1 1-1 0 0,1-1 0 0 0,0 0 0 0 0,-1 1 22 0 0,-54 18-613 0 0,48-16 607 0 0,0 0 0 0 0,1 1-1 0 0,0 0 1 0 0,0 0 0 0 0,0 1-1 0 0,0-1 1 0 0,1 2 0 0 0,0-1-1 0 0,0 1 1 0 0,0 0 0 0 0,1 0-1 0 0,0 0 1 0 0,0 1 0 0 0,0 0 0 0 0,-2 5 6 0 0,7-9 9 0 0,1 0 0 0 0,0 0 1 0 0,-1 0-1 0 0,1 0 0 0 0,0-1 1 0 0,1 1-1 0 0,-1 0 0 0 0,0-1 1 0 0,1 1-1 0 0,-1-1 1 0 0,1 1-1 0 0,0-1 0 0 0,0 0 1 0 0,0 1-1 0 0,0-1 0 0 0,0 0 1 0 0,1 0-1 0 0,-1-1 0 0 0,1 1 1 0 0,-1 0-1 0 0,1-1 1 0 0,-1 0-1 0 0,1 1 0 0 0,0-1 1 0 0,0 0-1 0 0,-1-1 0 0 0,1 1 1 0 0,0 0-1 0 0,0-1 1 0 0,0 1-1 0 0,0-1 0 0 0,0 0 1 0 0,0 0-1 0 0,0 0 0 0 0,0-1 1 0 0,0 1-1 0 0,0-1-9 0 0,2 2 7 0 0,80 6 152 0 0,-65-6-116 0 0,-1 0 0 0 0,1 1 0 0 0,-1 0 0 0 0,0 2 0 0 0,0 0 0 0 0,0 2 0 0 0,11 4-43 0 0,-27-9 16 0 0,-1 0 0 0 0,0 0 0 0 0,0 0-1 0 0,1 0 1 0 0,-1 1 0 0 0,0-1 0 0 0,0 1 0 0 0,0-1 0 0 0,0 1-1 0 0,-1 0 1 0 0,1-1 0 0 0,0 1 0 0 0,-1 0 0 0 0,1 0 0 0 0,-1 1 0 0 0,0-1-1 0 0,1 0 1 0 0,-1 0 0 0 0,0 1 0 0 0,-1-1 0 0 0,1 0 0 0 0,0 1-1 0 0,-1-1 1 0 0,1 1 0 0 0,-1-1 0 0 0,0 1 0 0 0,1-1 0 0 0,-1 1-1 0 0,-1-1 1 0 0,1 1 0 0 0,0-1 0 0 0,-1 2-16 0 0,-35 77 471 0 0,20-53-938 0 0,47-27-11758 0 0,-10-9 5444 0 0,-12 5 6268 0 0</inkml:trace>
  <inkml:trace contextRef="#ctx0" brushRef="#br0" timeOffset="-1247.93">3844 554 976 0 0,'0'0'2150'0'0,"0"0"-130"0"0,0 0 28 0 0,0 0 109 0 0,0 0 29 0 0,0 0-107 0 0,0 0-240 0 0,0 0-309 0 0,0 0-346 0 0,0 0-333 0 0,0 0-252 0 0,0 0-188 0 0,0 0-99 0 0,-1-8-55 0 0,1 5-243 0 0,0 2-8 0 0,0 0 0 0 0,0 0 0 0 0,1 0 0 0 0,-1 0 0 0 0,0 0 0 0 0,0 0 0 0 0,0 0 0 0 0,0 0 0 0 0,0 0 1 0 0,0 0-1 0 0,-1 0 0 0 0,1 0 0 0 0,0 0 0 0 0,0 0 0 0 0,-1 0 0 0 0,1 1 0 0 0,0-1 0 0 0,-1 0 0 0 0,1 0 0 0 0,-1 0 1 0 0,1 0-1 0 0,-1 1 0 0 0,0-1 0 0 0,1 0 0 0 0,-1 1 0 0 0,0-1 0 0 0,1 0 0 0 0,-1 1 0 0 0,0-1 0 0 0,0 1 1 0 0,0-1-1 0 0,0 1 0 0 0,1-1 0 0 0,-1 1 0 0 0,0 0 0 0 0,0-1 0 0 0,0 1 0 0 0,0 0 0 0 0,0 0 0 0 0,0 0 0 0 0,0 0 1 0 0,0 0-1 0 0,0 0 0 0 0,0 0 0 0 0,0 0 0 0 0,0 0 0 0 0,0 0 0 0 0,0 0 0 0 0,1 0 0 0 0,-1 1 0 0 0,0-1 1 0 0,0 0-1 0 0,0 1 0 0 0,0-1 0 0 0,0 1 0 0 0,1-1 0 0 0,-1 1 0 0 0,0-1 0 0 0,0 1 0 0 0,1 0 0 0 0,-1-1 0 0 0,0 1 1 0 0,1 0-1 0 0,-1 0 0 0 0,0-1 0 0 0,1 1 0 0 0,-1 0 0 0 0,1 0 0 0 0,0 0 0 0 0,-1 0-6 0 0,-35 22 115 0 0,21-16-118 0 0,0 1-1 0 0,1 0 1 0 0,1 1-1 0 0,-1 1 1 0 0,1 0 0 0 0,1 1-1 0 0,0 0 1 0 0,0 1-1 0 0,1 0 1 0 0,1 1 0 0 0,0 0-1 0 0,1 0 1 0 0,-3 7 3 0 0,11-18-6 0 0,0 0-1 0 0,0 1 1 0 0,0-1 0 0 0,1 0-1 0 0,-1 0 1 0 0,1 1 0 0 0,0-1-1 0 0,-1 0 1 0 0,1 1 0 0 0,0-1-1 0 0,0 0 1 0 0,0 1 0 0 0,1-1-1 0 0,-1 0 1 0 0,1 1 0 0 0,-1-1 0 0 0,1 0-1 0 0,0 0 1 0 0,-1 1 0 0 0,1-1-1 0 0,0 0 1 0 0,1 0 0 0 0,-1 0-1 0 0,0 0 1 0 0,1 0 0 0 0,-1-1-1 0 0,1 1 1 0 0,-1 0 0 0 0,1-1-1 0 0,0 1 1 0 0,0-1 0 0 0,-1 1-1 0 0,1-1 1 0 0,0 0 0 0 0,0 0 0 0 0,1 0-1 0 0,-1 0 1 0 0,0 0 0 0 0,0 0-1 0 0,0 0 1 0 0,1-1 0 0 0,-1 0-1 0 0,0 1 1 0 0,1-1 0 0 0,-1 0-1 0 0,0 0 1 0 0,1 0 0 0 0,-1 0-1 0 0,1 0 7 0 0,15-3 34 0 0,-1 0-1 0 0,1-1 1 0 0,-1-1-1 0 0,0-1 1 0 0,-1 0-1 0 0,0-1 1 0 0,0-1-1 0 0,0 0 1 0 0,-1-1-1 0 0,0-1 1 0 0,-1 0-1 0 0,0-1 1 0 0,0-1-1 0 0,-1 0 1 0 0,-1 0-1 0 0,0-2 1 0 0,-1 1-1 0 0,8-14-33 0 0,2 1-2 0 0,-21 25-28 0 0,0 1-28 0 0,0 0-89 0 0,-4 5-253 0 0,-4 4 326 0 0,2 0 0 0 0,-1 0 1 0 0,1 1-1 0 0,0 0 0 0 0,1 0 0 0 0,0 0 1 0 0,1 0-1 0 0,0 1 0 0 0,1 0 0 0 0,0 0 1 0 0,0 0-1 0 0,1 0 0 0 0,1 0 1 0 0,0 3 73 0 0,2-10-24 0 0,1-1 1 0 0,0 1 0 0 0,0 0-1 0 0,0-1 1 0 0,0 0 0 0 0,1 1 0 0 0,-1-1-1 0 0,1 0 1 0 0,0 0 0 0 0,0 0 0 0 0,0-1-1 0 0,0 1 1 0 0,0-1 0 0 0,1 1-1 0 0,-1-1 1 0 0,1 0 0 0 0,-1-1 0 0 0,1 1-1 0 0,0 0 1 0 0,0-1 0 0 0,0 0 0 0 0,0 0-1 0 0,0 0 1 0 0,0-1 0 0 0,0 1-1 0 0,0-1 1 0 0,0 0 0 0 0,0 0 0 0 0,0 0-1 0 0,0-1 1 0 0,2 0 23 0 0,16 2 37 0 0,0-2-1 0 0,1 0 1 0 0,-1-2 0 0 0,0 0-1 0 0,-1-2 1 0 0,1 0 0 0 0,-1-1-1 0 0,0-1 1 0 0,0-1 0 0 0,15-9-37 0 0,-14 5 108 0 0,-1-2 0 0 0,0 0-1 0 0,0-1 1 0 0,-2-1 0 0 0,0-1 0 0 0,0 0 0 0 0,-2-2 0 0 0,0 0 0 0 0,-2-1 0 0 0,11-17-108 0 0,-16 23-6 0 0,0 0 0 0 0,-1-1 0 0 0,-1 0 0 0 0,0 0 0 0 0,-1-1 0 0 0,-1 0 0 0 0,-1 0 1 0 0,0 0-1 0 0,-1-1 0 0 0,0 0 0 0 0,-2 0 0 0 0,1-7 6 0 0,-3 10-88 0 0,0 1 0 0 0,-1-1 0 0 0,0 1 0 0 0,-1-1 0 0 0,0 1 0 0 0,-1 0 0 0 0,-1 0 0 0 0,0 0 0 0 0,-1-2 88 0 0,3 11-40 0 0,-1-1-1 0 0,1 1 1 0 0,0 0 0 0 0,-1 0 0 0 0,0 0-1 0 0,0 0 1 0 0,0 1 0 0 0,-1-1-1 0 0,1 1 1 0 0,-1 0 0 0 0,0 0 0 0 0,0 0-1 0 0,0 0 1 0 0,0 1 0 0 0,0-1 0 0 0,-1 1-1 0 0,1 0 1 0 0,-1 0 0 0 0,0 1 0 0 0,1 0-1 0 0,-1-1 1 0 0,0 2 0 0 0,0-1-1 0 0,1 0 1 0 0,-1 1 0 0 0,-5 0 40 0 0,-1 3 0 0 0,0 0-1 0 0,0 1 1 0 0,0 0-1 0 0,0 1 1 0 0,1 0-1 0 0,-1 0 1 0 0,2 1 0 0 0,-1 1-1 0 0,0 0 1 0 0,1 0-1 0 0,1 1 1 0 0,-1 0-1 0 0,1 0 1 0 0,1 1 0 0 0,-1 0-1 0 0,1 0 1 0 0,1 1-1 0 0,0 0 1 0 0,0 0-1 0 0,1 0 1 0 0,0 1 0 0 0,1 0-1 0 0,0 0 1 0 0,1 0-1 0 0,-2 11 1 0 0,1-5 51 0 0,0 0 0 0 0,1 0-1 0 0,1 1 1 0 0,0-1-1 0 0,1 0 1 0 0,1 1 0 0 0,1-1-1 0 0,1 1 1 0 0,0-1-1 0 0,1 0 1 0 0,1 0 0 0 0,1 0-1 0 0,0 0 1 0 0,1-1 0 0 0,1 0-1 0 0,0 0 1 0 0,1 0-1 0 0,1-1 1 0 0,0 0 0 0 0,2-1-1 0 0,10 13-50 0 0,-12-17 58 0 0,1 0 0 0 0,0 0 0 0 0,1-1 0 0 0,-1 0 0 0 0,2-1 0 0 0,-1 0 0 0 0,1-1 0 0 0,9 4-58 0 0,101 24-384 0 0,-70-41-9066 0 0,-43 2-780 0 0</inkml:trace>
  <inkml:trace contextRef="#ctx0" brushRef="#br0" timeOffset="3358.267">276 1522 0 0 0,'0'0'1287'0'0,"0"0"-61"0"0,0 0 74 0 0,0 0 308 0 0,0 0 307 0 0,0 0 39 0 0,0 0-254 0 0,0 0-385 0 0,0 0-389 0 0,0 0-338 0 0,-32 6-213 0 0,-101 22-149 0 0,129-28-215 0 0,1 0 0 0 0,0 0 0 0 0,0 1 0 0 0,0 0 0 0 0,0 0 0 0 0,0 0 0 0 0,0 0 0 0 0,0 0 0 0 0,0 0 0 0 0,0 1 0 0 0,1-1 0 0 0,-1 1 0 0 0,0 0 0 0 0,1 0 0 0 0,-1 0 0 0 0,1 0 0 0 0,0 0 0 0 0,0 0 0 0 0,0 1 0 0 0,-2 2-11 0 0,-1 3 51 0 0,0-3-6 0 0,0 0 0 0 0,1 1 0 0 0,0 0 0 0 0,0-1 0 0 0,0 1 0 0 0,1 0 0 0 0,0 1 0 0 0,0-1 0 0 0,1 1-1 0 0,-1-1 1 0 0,1 1 0 0 0,1 0 0 0 0,-1 0 0 0 0,1 0 0 0 0,1-1 0 0 0,-1 1 0 0 0,1 0 0 0 0,0 0 0 0 0,1 0 0 0 0,0 0 0 0 0,0 0 0 0 0,0 0 0 0 0,1 0-1 0 0,0 0 1 0 0,0-1 0 0 0,0 1 0 0 0,1-1 0 0 0,0 0 0 0 0,2 2-45 0 0,-2-4 69 0 0,1 0-1 0 0,0-1 1 0 0,0 1-1 0 0,0-1 1 0 0,0 0-1 0 0,1 0 1 0 0,-1 0-1 0 0,1 0 1 0 0,0-1-1 0 0,0 0 1 0 0,0 0-1 0 0,0 0 1 0 0,0-1-1 0 0,0 0 0 0 0,0 1 1 0 0,1-2-1 0 0,-1 1 1 0 0,0-1-1 0 0,1 0 1 0 0,-1 0-1 0 0,0 0 1 0 0,1-1-1 0 0,-1 0 1 0 0,0 0-1 0 0,3-1-68 0 0,0-1 63 0 0,0-1-1 0 0,0 0 0 0 0,-1 0 0 0 0,0-1 0 0 0,1 0 0 0 0,-2 0 0 0 0,1 0 0 0 0,-1-1 1 0 0,0 0-1 0 0,0-1 0 0 0,0 1 0 0 0,-1-1 0 0 0,0 0 0 0 0,0-1 0 0 0,-1 1 0 0 0,0-1 1 0 0,0 0-1 0 0,-1 0 0 0 0,0 0 0 0 0,0 0 0 0 0,-1 0 0 0 0,0-1 0 0 0,-1 1 0 0 0,0-2-62 0 0,3-1-119 0 0,-1 0 0 0 0,0 0-1 0 0,-1-1 1 0 0,0 1-1 0 0,-1-1 1 0 0,-1 0-1 0 0,0 1 1 0 0,0-1-1 0 0,-1 0 1 0 0,0 1-1 0 0,-1-1 1 0 0,-1 1 0 0 0,1-1-1 0 0,-2 1 1 0 0,0 0-1 0 0,0 0 1 0 0,-1 1-1 0 0,0-1 1 0 0,-1 1-1 0 0,0 0 1 0 0,-5-5 119 0 0,10 14-41 0 0,-1-1-1 0 0,1 1 1 0 0,-1-1 0 0 0,0 1-1 0 0,0 0 1 0 0,1 0 0 0 0,-1 0-1 0 0,0 0 1 0 0,0 0 0 0 0,0 0-1 0 0,0 0 1 0 0,0 1 0 0 0,0-1-1 0 0,-1 1 1 0 0,1-1 0 0 0,0 1 0 0 0,0 0-1 0 0,0 0 1 0 0,0 0 0 0 0,-1 0-1 0 0,1 0 1 0 0,0 1 0 0 0,0-1-1 0 0,0 1 1 0 0,0-1 0 0 0,0 1-1 0 0,0 0 1 0 0,0-1 0 0 0,0 1-1 0 0,0 0 1 0 0,0 1 0 0 0,0-1 0 0 0,1 0-1 0 0,-1 0 1 0 0,0 1 0 0 0,1-1-1 0 0,-1 1 1 0 0,1 0 0 0 0,-1-1-1 0 0,1 1 1 0 0,0 0 0 0 0,0 0-1 0 0,0-1 1 0 0,0 1 0 0 0,0 0-1 0 0,0 0 1 0 0,0 0 0 0 0,1 1-1 0 0,-1-1 1 0 0,0 2 41 0 0,1-2 32 0 0,0 1-1 0 0,1 0 1 0 0,-1 0 0 0 0,0 0-1 0 0,1 0 1 0 0,0-1 0 0 0,-1 1 0 0 0,1 0-1 0 0,0 0 1 0 0,1-1 0 0 0,-1 1-1 0 0,0-1 1 0 0,1 1 0 0 0,-1-1-1 0 0,1 1 1 0 0,0-1 0 0 0,0 0-1 0 0,0 0 1 0 0,0 0 0 0 0,0 0-1 0 0,0 0 1 0 0,1-1 0 0 0,-1 1-1 0 0,0-1 1 0 0,1 1 0 0 0,0-1-1 0 0,-1 0 1 0 0,1 0 0 0 0,0 0-1 0 0,-1 0 1 0 0,1 0 0 0 0,0-1-1 0 0,0 1 1 0 0,0-1 0 0 0,0 0-1 0 0,1 0-31 0 0,17 3 219 0 0,1-1 0 0 0,-1-1 0 0 0,1-1 0 0 0,-1-1 0 0 0,1 0 0 0 0,-1-2-1 0 0,0-1 1 0 0,0 0 0 0 0,0-2 0 0 0,0 0 0 0 0,-1-1 0 0 0,0-2 0 0 0,0 0-1 0 0,-1 0 1 0 0,0-2 0 0 0,-1-1 0 0 0,-1 0 0 0 0,12-10-219 0 0,-8 4 59 0 0,-2-1 1 0 0,0-1-1 0 0,-1 0 1 0 0,-1-2-1 0 0,-1 0 1 0 0,-1-1-1 0 0,-1 0 1 0 0,5-11-60 0 0,-12 11-33 0 0,-6 23-62 0 0,-3 13-661 0 0,-15 114 396 0 0,15-59 257 0 0,3 0-1 0 0,3 0 1 0 0,7 30 103 0 0,5-4-186 0 0,2-5 18 0 0,-4 0 0 0 0,-5 1 1 0 0,-3 0-1 0 0,-4 6 168 0 0,-3-81-14 0 0,-1 0 0 0 0,-1 0 0 0 0,0 0 0 0 0,-1 0 0 0 0,0 0 0 0 0,-1-1 0 0 0,-1 1 0 0 0,-1-1-1 0 0,-5 10 15 0 0,9-18 68 0 0,-1 0-1 0 0,1-1 1 0 0,-1 1-1 0 0,0-1 1 0 0,0 0-1 0 0,-1 0 0 0 0,0 0 1 0 0,1 0-1 0 0,-2-1 1 0 0,1 0-1 0 0,0 0 1 0 0,-1 0-1 0 0,0-1 0 0 0,0 0 1 0 0,0 0-1 0 0,0 0 1 0 0,0-1-1 0 0,0 0 0 0 0,-1 0 1 0 0,1-1-1 0 0,-1 1 1 0 0,0-1-1 0 0,0-1-67 0 0,4-1 46 0 0,0-1 0 0 0,0 1-1 0 0,1-1 1 0 0,-1 0 0 0 0,0 0 0 0 0,1 0-1 0 0,-1 0 1 0 0,1-1 0 0 0,0 1 0 0 0,0-1 0 0 0,0 1-1 0 0,0-1 1 0 0,0 0 0 0 0,1 1 0 0 0,-1-1-1 0 0,1 0 1 0 0,0 0 0 0 0,-1 0 0 0 0,1-1-1 0 0,1 1 1 0 0,-1 0 0 0 0,0 0 0 0 0,1 0 0 0 0,0-1-1 0 0,0 1 1 0 0,0 0 0 0 0,0 0 0 0 0,0-1-1 0 0,0 1 1 0 0,1 0 0 0 0,0 0 0 0 0,0 0-1 0 0,0-1 1 0 0,0 0-46 0 0,0-14 32 0 0,2-10-53 0 0,2 0 0 0 0,0 0 0 0 0,2 0-1 0 0,2 1 1 0 0,0 0 0 0 0,2 0-1 0 0,0 1 1 0 0,2 0 0 0 0,5-5 21 0 0,-14 22-41 0 0,92-151-2529 0 0,-60 111-1921 0 0,1 0-4571 0 0,-21 30 4637 0 0</inkml:trace>
  <inkml:trace contextRef="#ctx0" brushRef="#br0" timeOffset="3774.048">1854 1400 6233 0 0,'0'0'2201'0'0,"0"0"-550"0"0,0 0-248 0 0,0 0 84 0 0,0 0 22 0 0,0 0-136 0 0,0 0-278 0 0,0 0-303 0 0,0 0-259 0 0,0 0-190 0 0,0 0-144 0 0,0 0-99 0 0,-28 12-46 0 0,-86 36-31 0 0,82-23-29 0 0,33-22-8 0 0,0 0 5 0 0,1 0 0 0 0,0 0-1 0 0,0 0 1 0 0,0 0 0 0 0,0-1 0 0 0,0 1 0 0 0,0-1 0 0 0,1 1-1 0 0,-1-1 1 0 0,1 0 0 0 0,0 0 0 0 0,0 0 0 0 0,-1 0-1 0 0,1-1 1 0 0,0 1 0 0 0,1-1 0 0 0,-1 1 0 0 0,0-1-1 0 0,0 0 1 0 0,0-1 0 0 0,1 1 0 0 0,-1 0 0 0 0,0-1-1 0 0,1 0 1 0 0,-1 0 0 0 0,1 0 0 0 0,2 0 9 0 0,16 4 17 0 0,80 39-11 0 0,-99-42 20 0 0,0 1-1 0 0,0 0 0 0 0,-1 1 0 0 0,1-1 1 0 0,0 0-1 0 0,-1 1 0 0 0,1 0 0 0 0,-1-1 0 0 0,0 1 1 0 0,0 0-1 0 0,0 0 0 0 0,-1 0 0 0 0,1 1 1 0 0,-1-1-1 0 0,1 0 0 0 0,-1 1 0 0 0,0-1 0 0 0,0 0 1 0 0,-1 1-1 0 0,1-1 0 0 0,-1 1 0 0 0,1-1 1 0 0,-1 1-1 0 0,0 0 0 0 0,-1-1 0 0 0,1 1 0 0 0,0-1 1 0 0,-1 1-1 0 0,-1 1-25 0 0,-3 6 94 0 0,-1 0 1 0 0,-1-1 0 0 0,1 0-1 0 0,-2 0 1 0 0,0-1-1 0 0,0 0 1 0 0,0 0 0 0 0,-1-1-1 0 0,0 0 1 0 0,-1 0-1 0 0,0-1 1 0 0,0 0 0 0 0,-1-1-1 0 0,1 0 1 0 0,-4 0-95 0 0,-2 2-293 0 0,0-1 0 0 0,-1-1 1 0 0,1 0-1 0 0,-2-1 1 0 0,1-1-1 0 0,0-1 0 0 0,-1 0 1 0 0,0-1-1 0 0,-4-1 293 0 0,7-4-3140 0 0,6-8-5313 0 0,5 3 1778 0 0</inkml:trace>
  <inkml:trace contextRef="#ctx0" brushRef="#br0" timeOffset="4260.085">2334 1533 10690 0 0,'0'0'1923'0'0,"0"0"-649"0"0,0 0-347 0 0,0 0 0 0 0,0 0 41 0 0,0 0-60 0 0,0 0-206 0 0,0 0-188 0 0,0 0-148 0 0,0 0-89 0 0,0 0-59 0 0,0 0-72 0 0,-5 36-36 0 0,-19 111-40 0 0,-5 126 34 0 0,10-196 83 0 0,8-100 636 0 0,9 8-796 0 0,0-1 0 0 0,1 1 0 0 0,0-1 0 0 0,1 0-1 0 0,1 1 1 0 0,1-1 0 0 0,0 1 0 0 0,1-1 0 0 0,1 1 0 0 0,0 0 0 0 0,2-2-27 0 0,4-14-17 0 0,2 1 0 0 0,1 0 0 0 0,2 1 0 0 0,0 0 0 0 0,2 2 0 0 0,1 0 0 0 0,14-15 17 0 0,-22 30-17 0 0,1 0 0 0 0,0 0 0 0 0,0 1 0 0 0,2 0 0 0 0,-1 1 0 0 0,1 0 0 0 0,1 1 0 0 0,0 1 0 0 0,0 0 0 0 0,0 1 0 0 0,1 1 0 0 0,0 0 0 0 0,1 1 0 0 0,-1 0 0 0 0,1 1 0 0 0,3 1 17 0 0,-15 2 12 0 0,0 0 0 0 0,0 0 0 0 0,0 1 0 0 0,0 0 0 0 0,0 0 0 0 0,1 0 0 0 0,-1 0-1 0 0,0 1 1 0 0,0-1 0 0 0,0 1 0 0 0,0 0 0 0 0,0 1 0 0 0,0-1 0 0 0,0 0 0 0 0,-1 1 0 0 0,1 0 0 0 0,0 0-1 0 0,-1 0 1 0 0,0 1 0 0 0,1-1 0 0 0,-1 1 0 0 0,0 0 0 0 0,0-1 0 0 0,0 2 0 0 0,-1-1 0 0 0,1 0 0 0 0,-1 0 0 0 0,1 1-1 0 0,-1-1 1 0 0,0 1 0 0 0,-1 0 0 0 0,1 0 0 0 0,-1-1 0 0 0,1 1 0 0 0,-1 0 0 0 0,0 0 0 0 0,-1 0 0 0 0,1 0-1 0 0,-1 1 1 0 0,1-1 0 0 0,-1 0-12 0 0,-1 8 24 0 0,0 0 0 0 0,-1 0-1 0 0,0 0 1 0 0,-1 0 0 0 0,0 0-1 0 0,0-1 1 0 0,-2 0 0 0 0,1 0 0 0 0,-1 0-1 0 0,-1 0 1 0 0,0-1 0 0 0,-1 0-1 0 0,1 0 1 0 0,-2 0 0 0 0,0-1-1 0 0,0 0 1 0 0,0-1 0 0 0,-1 0 0 0 0,-1 0-1 0 0,1-1 1 0 0,-1 0 0 0 0,0-1-1 0 0,-1 0 1 0 0,1 0 0 0 0,-1-1-1 0 0,-2 0-23 0 0,0 1-460 0 0,-1-1 0 0 0,0-1 0 0 0,1 0 0 0 0,-2 0 0 0 0,1-2 0 0 0,0 0 0 0 0,0 0 0 0 0,-9-1 460 0 0,16-1-1055 0 0,-12-1-5780 0 0,14-2-729 0 0</inkml:trace>
  <inkml:trace contextRef="#ctx0" brushRef="#br0" timeOffset="4704.864">2765 1824 1848 0 0,'0'0'4337'0'0,"0"0"-2310"0"0,0 0-533 0 0,0 0 265 0 0,0 0 115 0 0,0 0-62 0 0,0 0-241 0 0,0 0-320 0 0,0 0-287 0 0,0 0-251 0 0,34-14-207 0 0,103-46-131 0 0,-56 5 256 0 0,-56 36-529 0 0,-1-1 0 0 0,-1-2 1 0 0,0 0-1 0 0,-2-1 0 0 0,-1-1 0 0 0,-1-1 1 0 0,0-1-1 0 0,-3 0 0 0 0,6-13-102 0 0,-20 37-40 0 0,0-1-1 0 0,-1 1 0 0 0,0-1 1 0 0,1 1-1 0 0,-1-1 1 0 0,0 1-1 0 0,0-1 1 0 0,-1 1-1 0 0,1-1 1 0 0,0 0-1 0 0,-1 0 0 0 0,0 1 1 0 0,1-1-1 0 0,-1 0 1 0 0,0 0-1 0 0,-1 0 1 0 0,1 1-1 0 0,0-1 1 0 0,-1 0-1 0 0,0 1 0 0 0,1-1 1 0 0,-1 0-1 0 0,0 1 1 0 0,0-1-1 0 0,-1 1 1 0 0,1-1-1 0 0,0 1 1 0 0,-1-1-1 0 0,0 1 0 0 0,1 0 1 0 0,-1 0-1 0 0,0 0 1 0 0,0 0-1 0 0,0 0 1 0 0,0 0-1 0 0,-1 1 1 0 0,1-1-1 0 0,0 1 0 0 0,-1-1 41 0 0,-7 1-99 0 0,1 0-1 0 0,0 0 1 0 0,0 1-1 0 0,0 0 1 0 0,-1 1-1 0 0,1 0 1 0 0,0 0-1 0 0,0 1 1 0 0,0 0-1 0 0,0 1 0 0 0,0 0 1 0 0,1 0-1 0 0,-1 1 1 0 0,1 0-1 0 0,0 1 1 0 0,0 0-1 0 0,0 0 1 0 0,1 0-1 0 0,0 1 1 0 0,0 0-1 0 0,0 1 0 0 0,1-1 1 0 0,-1 1-1 0 0,2 1 1 0 0,-5 6 99 0 0,9-12 8 0 0,-1 0 0 0 0,1 0-1 0 0,0 0 1 0 0,0 0 0 0 0,1 0 0 0 0,-1 0 0 0 0,0 0 0 0 0,1 1-1 0 0,-1-1 1 0 0,1 0 0 0 0,0 0 0 0 0,0 1 0 0 0,0-1 0 0 0,0 0-1 0 0,0 1 1 0 0,0-1 0 0 0,0 0 0 0 0,1 0 0 0 0,-1 1 0 0 0,1-1-1 0 0,0 0 1 0 0,0 0 0 0 0,0 0 0 0 0,0 0 0 0 0,0 0 0 0 0,0 0-1 0 0,0 0 1 0 0,1 0 0 0 0,-1 0 0 0 0,1 0 0 0 0,-1-1 0 0 0,1 1-1 0 0,0-1 1 0 0,0 1 0 0 0,-1-1 0 0 0,1 0 0 0 0,0 1 0 0 0,0-1-1 0 0,0 0 1 0 0,1 0 0 0 0,0 0-8 0 0,94 26 360 0 0,122-9 623 0 0,-217-18-935 0 0,1 1-1 0 0,-1 0 0 0 0,1 0 0 0 0,-1 0 1 0 0,0 0-1 0 0,1 1 0 0 0,-1-1 1 0 0,0 1-1 0 0,0-1 0 0 0,0 1 0 0 0,0 0 1 0 0,0-1-1 0 0,0 1 0 0 0,-1 0 1 0 0,1 0-1 0 0,0 0 0 0 0,-1 1 1 0 0,0-1-1 0 0,0 0 0 0 0,1 1 0 0 0,-1-1 1 0 0,0 0-1 0 0,-1 1 0 0 0,1-1 1 0 0,0 1-1 0 0,-1 0 0 0 0,0-1 1 0 0,1 1-1 0 0,-1-1 0 0 0,0 1 0 0 0,0 0 1 0 0,-1-1-1 0 0,1 1 0 0 0,0-1 1 0 0,-1 1-1 0 0,1-1 0 0 0,-1 1 1 0 0,0-1-1 0 0,0 1 0 0 0,0-1 0 0 0,0 0 1 0 0,-1 1-1 0 0,1-1 0 0 0,-1 0 1 0 0,-1 2-48 0 0,-48 95-1538 0 0,51-99 2241 0 0,0 1-860 0 0,2 1-16115 0 0,3-5 11731 0 0</inkml:trace>
  <inkml:trace contextRef="#ctx0" brushRef="#br0" timeOffset="4971.956">3625 1665 3721 0 0,'0'0'3391'0'0,"0"0"-1412"0"0,0 0-693 0 0,0 0-42 0 0,0 0-10 0 0,0 0-66 0 0,0 0-242 0 0,0 0-338 0 0,-19 32-270 0 0,-56 95-214 0 0,53-76-325 0 0,24-43-231 0 0,3-1-1415 0 0,11-14-6867 0 0,-16 7 8539 0 0,5-4-4295 0 0</inkml:trace>
  <inkml:trace contextRef="#ctx0" brushRef="#br0" timeOffset="5228.942">3658 1113 8578 0 0,'0'0'1952'0'0,"0"0"-1112"0"0,0 0-704 0 0,0 0-384 0 0,0 0-104 0 0,0 0 24 0 0,0 0 40 0 0,0 0-208 0 0,0 0-504 0 0,0 0-1033 0 0,0 0-1695 0 0,0 0 695 0 0</inkml:trace>
  <inkml:trace contextRef="#ctx0" brushRef="#br0" timeOffset="5488.084">3754 1710 4321 0 0,'0'0'3666'0'0,"0"0"-1392"0"0,0 0-504 0 0,0 0 101 0 0,0 0-99 0 0,0 0-325 0 0,0 0-423 0 0,0 0-373 0 0,0 0-204 0 0,0 0-80 0 0,0 0-69 0 0,0 0-78 0 0,0 0-41 0 0,26-23-48 0 0,80-70-33 0 0,12-19 132 0 0,-84 97-742 0 0,-29 48-342 0 0,-13 91 702 0 0,10-120 192 0 0,1-1 1 0 0,0 0-1 0 0,0 0 0 0 0,1 0 1 0 0,-1 0-1 0 0,0 0 0 0 0,1-1 1 0 0,0 1-1 0 0,-1-1 0 0 0,1 0 0 0 0,0 0 1 0 0,0-1-1 0 0,0 1 0 0 0,0-1 1 0 0,1 0-1 0 0,-1 0 0 0 0,0 0 1 0 0,0 0-1 0 0,1-1 0 0 0,-1 0 1 0 0,1 0-1 0 0,-1 0 0 0 0,0 0 0 0 0,1-1 1 0 0,-1 0-1 0 0,0 0 0 0 0,1 0-40 0 0,10-3 36 0 0,0 0-1 0 0,0-1 1 0 0,0-1 0 0 0,0-1-1 0 0,-1 0 1 0 0,0 0-1 0 0,-1-2 1 0 0,0 0-1 0 0,12-10-35 0 0,6-3-428 0 0,-10 9-243 0 0,36-25-4549 0 0,-17 16-5844 0 0,-32 18 7791 0 0</inkml:trace>
  <inkml:trace contextRef="#ctx0" brushRef="#br0" timeOffset="5854.062">4625 1456 6785 0 0,'0'0'3184'0'0,"0"0"-786"0"0,0 0-367 0 0,0 0-106 0 0,0 0-229 0 0,0 0-379 0 0,0 0-427 0 0,0 0-342 0 0,0 0-197 0 0,0 0-107 0 0,0 0-74 0 0,0 0-58 0 0,-17 6-56 0 0,-53 21-54 0 0,-16 36-415 0 0,69-45 179 0 0,16-18 219 0 0,-2 2-32 0 0,1 1-1 0 0,-1-1 1 0 0,0 0-1 0 0,1 1 1 0 0,0-1-1 0 0,-1 1 1 0 0,1 0 0 0 0,0 0-1 0 0,0 0 1 0 0,1 0-1 0 0,-1 0 1 0 0,1 0 0 0 0,-1 0-1 0 0,1 0 1 0 0,0 1-1 0 0,0-1 1 0 0,0 0-1 0 0,1 1 1 0 0,-1-1 0 0 0,1 1-1 0 0,0-1 1 0 0,0 1-1 0 0,0 0 48 0 0,53-1 162 0 0,-31-7 20 0 0,0-1 0 0 0,0-2 1 0 0,0 0-1 0 0,-1-1 0 0 0,0-1 1 0 0,15-10-183 0 0,-7 5 283 0 0,0 0-17 0 0,-16 7-62 0 0,1 0 1 0 0,0 0-1 0 0,0 2 1 0 0,0 0-1 0 0,1 0 1 0 0,0 1-1 0 0,0 1 1 0 0,0 0-1 0 0,9 1-204 0 0,-21 2 25 0 0,0 1-1 0 0,0-1 1 0 0,0 1-1 0 0,-1 0 1 0 0,1 0-1 0 0,0 0 1 0 0,0 0-1 0 0,-1 1 1 0 0,1-1-1 0 0,-1 1 1 0 0,1-1-1 0 0,-1 1 1 0 0,1 0-1 0 0,-1 0 1 0 0,0 0-1 0 0,0 0 1 0 0,0 1-1 0 0,0-1 1 0 0,-1 0-1 0 0,1 1 1 0 0,0-1-1 0 0,-1 1 1 0 0,0 0-1 0 0,0-1 1 0 0,0 1-1 0 0,0 0 1 0 0,0 0-1 0 0,0 0 1 0 0,-1 0-1 0 0,1 0 1 0 0,-1 1-25 0 0,9 97 564 0 0,-9-100-562 0 0,-3 51 14 0 0,-2-1 1 0 0,-3 0 0 0 0,-1 0 0 0 0,-3 0 0 0 0,-6 13-17 0 0,-55 237-14 0 0,73-299 28 0 0,-1 1 0 0 0,0-1 0 0 0,1 1 0 0 0,-1-1 0 0 0,0 1 0 0 0,0-1 0 0 0,-1 1 0 0 0,1-1 0 0 0,0 0 0 0 0,-1 1 0 0 0,1-1 0 0 0,-1 0 0 0 0,0 0 0 0 0,0 0 0 0 0,0-1-1 0 0,0 1 1 0 0,0 0 0 0 0,0-1 0 0 0,0 1 0 0 0,-1-1 0 0 0,1 0 0 0 0,0 1 0 0 0,-1-1 0 0 0,1-1 0 0 0,-1 1 0 0 0,0 0 0 0 0,1 0 0 0 0,-1-1 0 0 0,1 0 0 0 0,-1 1 0 0 0,0-1 0 0 0,1 0 0 0 0,-1 0-1 0 0,0 0 1 0 0,0-1-14 0 0,-1-2 3 0 0,0-1-1 0 0,0 0 1 0 0,1 0-1 0 0,0 0 1 0 0,0 0-1 0 0,0 0 1 0 0,0-1-1 0 0,0 1 1 0 0,1-1-1 0 0,0 0 1 0 0,0 0-1 0 0,0 0 1 0 0,1 0-1 0 0,-1 0 1 0 0,1 0-1 0 0,0 0 0 0 0,1 0 1 0 0,-1-4-3 0 0,0 2-23 0 0,-6-41-255 0 0,3 0 0 0 0,1 0 1 0 0,3 0-1 0 0,3-26 278 0 0,-1 57-288 0 0,0 1-1 0 0,1 0 1 0 0,1 0 0 0 0,0 0 0 0 0,1 0-1 0 0,1 1 1 0 0,0-1 0 0 0,1 1 0 0 0,1 1-1 0 0,8-13 289 0 0,23-26-4809 0 0,5 7-5291 0 0,-32 34 3496 0 0</inkml:trace>
  <inkml:trace contextRef="#ctx0" brushRef="#br0" timeOffset="6949.966">5387 1500 0 0 0,'0'0'1178'0'0,"0"0"226"0"0,0 0-42 0 0,0 0 127 0 0,0 0 200 0 0,0 0 47 0 0,0 0-132 0 0,0 0-238 0 0,0 0-222 0 0,0 0-145 0 0,0 0-103 0 0,0 0-92 0 0,14 0-69 0 0,96 0 1195 0 0,144 0 1325 0 0,-207 0-7558 0 0,-10 0-4841 0 0,-45 0 3555 0 0,1 0 3034 0 0</inkml:trace>
  <inkml:trace contextRef="#ctx0" brushRef="#br0" timeOffset="7261.532">5446 1677 7722 0 0,'0'0'1613'0'0,"0"0"-499"0"0,0 0 25 0 0,0 0 313 0 0,0 0 146 0 0,0 0-198 0 0,0 0-402 0 0,0 0-338 0 0,0 0-223 0 0,32-2-134 0 0,106-3-67 0 0,141-22-2550 0 0,-255 25 342 0 0,11-2-4767 0 0,-15 3-908 0 0</inkml:trace>
  <inkml:trace contextRef="#ctx0" brushRef="#br0" timeOffset="7643.104">6314 1080 3249 0 0,'0'0'3423'0'0,"0"0"-1631"0"0,0 0-715 0 0,0 0 52 0 0,0 0 189 0 0,0 0 89 0 0,0 0-87 0 0,0 0-206 0 0,0 0-183 0 0,0 0-139 0 0,0 0-152 0 0,0 0-115 0 0,0 0-51 0 0,2 24-37 0 0,2 75-43 0 0,-3-89-305 0 0,-1 0 0 0 0,0 0 1 0 0,0 0-1 0 0,-1-1 1 0 0,-1 1-1 0 0,0 0 0 0 0,0-1 1 0 0,0 1-1 0 0,-2-1 1 0 0,-1 4-90 0 0,-4 12 128 0 0,-146 320 318 0 0,153-340-448 0 0,-1 1 0 0 0,1-1 0 0 0,0 0 0 0 0,0 1 1 0 0,1 0-1 0 0,0-1 0 0 0,0 1 0 0 0,0 0 0 0 0,1-1 0 0 0,-1 1 0 0 0,1 0 1 0 0,1 0-1 0 0,-1-1 0 0 0,1 1 0 0 0,1 3 2 0 0,1-7 26 0 0,-1 0 0 0 0,1-1 1 0 0,1 1-1 0 0,-1-1 0 0 0,0 0 1 0 0,0 1-1 0 0,0-2 0 0 0,1 1 0 0 0,-1 0 1 0 0,0-1-1 0 0,1 1 0 0 0,-1-1 1 0 0,1 0-1 0 0,-1 0 0 0 0,0 0 0 0 0,1 0 1 0 0,-1-1-1 0 0,1 0 0 0 0,1 0-26 0 0,2 0 37 0 0,195-61 544 0 0,-144 42-352 0 0,-20 6 478 0 0,-13 6-3208 0 0,-4 4-2741 0 0,0 3-3847 0 0,-17 1 2406 0 0</inkml:trace>
  <inkml:trace contextRef="#ctx0" brushRef="#br0" timeOffset="8042.246">6839 1592 6281 0 0,'0'0'1651'0'0,"0"0"-408"0"0,0 0-97 0 0,0 0 57 0 0,0 0-10 0 0,0 0-166 0 0,0 0-272 0 0,0 0-236 0 0,0 0-160 0 0,0 0-109 0 0,0 0-48 0 0,-29 33-4 0 0,-88 101 8 0 0,88-91 29 0 0,29-40-173 0 0,1 0 1 0 0,-1-1 0 0 0,1 1-1 0 0,-1 0 1 0 0,1-1 0 0 0,0 1-1 0 0,0-1 1 0 0,0 1 0 0 0,1-1-1 0 0,-1 0 1 0 0,0 1 0 0 0,1-1 0 0 0,-1 0-1 0 0,1 0 1 0 0,0 0 0 0 0,0 0-1 0 0,0 0 1 0 0,0 0 0 0 0,0-1-1 0 0,0 1 1 0 0,0-1 0 0 0,1 1 0 0 0,-1-1-1 0 0,1 0 1 0 0,-1 0 0 0 0,1 0-1 0 0,-1 0 1 0 0,1 0 0 0 0,-1-1-1 0 0,1 1 1 0 0,0-1 0 0 0,2 0-63 0 0,92 0 1668 0 0,-83-3-1521 0 0,-1 0 1 0 0,1-1-1 0 0,-1-1 1 0 0,0 0-1 0 0,0-1 1 0 0,-1 0-1 0 0,0-1 1 0 0,0 0-1 0 0,0-1 1 0 0,-1 0 0 0 0,0-1-1 0 0,-1 0 1 0 0,0-1-1 0 0,0 0 1 0 0,-1-1-1 0 0,0 0 1 0 0,-1 0-1 0 0,-1-1 1 0 0,7-12-148 0 0,-13 22-20 0 0,1-1 0 0 0,-1 1 0 0 0,0-1 0 0 0,0 1-1 0 0,0-1 1 0 0,-1 0 0 0 0,1 1 0 0 0,0-1 0 0 0,-1 0 0 0 0,0 0 0 0 0,0 1 0 0 0,0-1 0 0 0,0 0-1 0 0,0 0 1 0 0,-1 0 0 0 0,1 1 0 0 0,-1-1 0 0 0,1 0 0 0 0,-1 1 0 0 0,0-1 0 0 0,0 0 0 0 0,0 1 0 0 0,-1-1-1 0 0,1 1 1 0 0,-1 0 0 0 0,1-1 0 0 0,-1 1 0 0 0,0 0 0 0 0,0 0 0 0 0,0 0 0 0 0,0 0 0 0 0,0 0 0 0 0,-1 0 20 0 0,-39-19-2930 0 0,-4 13-4649 0 0,28 4-1097 0 0</inkml:trace>
</inkml:ink>
</file>

<file path=ppt/ink/ink7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38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72 177 4361 0 0,'0'0'1138'0'0,"0"0"-337"0"0,0 0-130 0 0,0 0 182 0 0,0 0 357 0 0,0 0 212 0 0,0 0-73 0 0,-2 33-213 0 0,-6 107-261 0 0,-12 151 1300 0 0,-8-115-1178 0 0,15-137 113 0 0,13-60 1282 0 0,15-17-2316 0 0,0 1-1 0 0,3 0 1 0 0,1 1 0 0 0,2 0 0 0 0,1 2 0 0 0,21-24-76 0 0,-30 39 3 0 0,39-55 22 0 0,4 2 0 0 0,4 3-1 0 0,2 2 1 0 0,2 3-1 0 0,69-51-24 0 0,-124 107 16 0 0,0 0 0 0 0,1 0 0 0 0,0 1 1 0 0,0 0-1 0 0,1 1 0 0 0,0 1 0 0 0,0-1 0 0 0,1 2 0 0 0,-1 0 0 0 0,1 0 0 0 0,0 1 0 0 0,0 0 0 0 0,0 1 0 0 0,0 0 1 0 0,4 1-17 0 0,-13 3 9 0 0,-1 0 0 0 0,0 0 1 0 0,1 0-1 0 0,-1 0 1 0 0,0 1-1 0 0,0-1 1 0 0,0 1-1 0 0,0-1 1 0 0,-1 1-1 0 0,1 0 1 0 0,-1-1-1 0 0,0 1 0 0 0,1 0 1 0 0,-1 0-1 0 0,-1 0 1 0 0,1 0-1 0 0,0 0 1 0 0,-1 0-1 0 0,1 0 1 0 0,-1 1-1 0 0,0-1 1 0 0,0 0-1 0 0,0 0 0 0 0,-1 0 1 0 0,1 0-10 0 0,0 0 9 0 0,-2 21 59 0 0,-2 1 0 0 0,0-1 0 0 0,-2 1 0 0 0,0-1 0 0 0,-2-1-1 0 0,-1 1 1 0 0,0-1 0 0 0,-2-1 0 0 0,-1 0 0 0 0,0-1 0 0 0,-2 0 0 0 0,0 0 0 0 0,-5 2-68 0 0,4 1 49 0 0,-3 4 1 0 0,-2 0 1 0 0,-1-2-1 0 0,-1 0 0 0 0,-1-1 0 0 0,-6 3-50 0 0,20-20 8 0 0,-1 0 0 0 0,0 0 1 0 0,-1-1-1 0 0,0-1 0 0 0,0 0 0 0 0,0 0 0 0 0,-1-1 0 0 0,0 0 0 0 0,-9 2-8 0 0,17-6-27 0 0,-1 1 0 0 0,0-1 0 0 0,1 0 0 0 0,-1 0-1 0 0,0 0 1 0 0,0-1 0 0 0,1 0 0 0 0,-1 0 0 0 0,0 0 0 0 0,0 0-1 0 0,1-1 1 0 0,-1 0 0 0 0,0 0 0 0 0,0 0 0 0 0,1 0 0 0 0,-1-1-1 0 0,1 0 1 0 0,0 0 0 0 0,-1 0 0 0 0,1 0 0 0 0,0-1 0 0 0,0 1-1 0 0,0-1 1 0 0,1 0 0 0 0,-1-1 0 0 0,1 1 0 0 0,-1-1 27 0 0,-1-4-166 0 0,0-1 0 0 0,0 0 1 0 0,1 0-1 0 0,0 0 0 0 0,1-1 1 0 0,0 1-1 0 0,0-1 0 0 0,1 0 1 0 0,0 0-1 0 0,1 0 0 0 0,0 0 1 0 0,1 0-1 0 0,0 0 0 0 0,0 0 1 0 0,1 0-1 0 0,0 0 0 0 0,1 0 1 0 0,0 0-1 0 0,1 1 0 0 0,3-9 166 0 0,44-83-4550 0 0,23 23-6314 0 0,-58 67 7511 0 0</inkml:trace>
</inkml:ink>
</file>

<file path=ppt/ink/ink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59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86 80 0 0,'0'0'393'0'0,"0"0"-51"0"0,0 0 177 0 0,0 0 263 0 0,0 0 235 0 0,0 0 68 0 0,0 0-111 0 0,0 0-191 0 0,0 35-202 0 0,3 113-168 0 0,-3-25 358 0 0,-2 59 1306 0 0,2-171-2644 0 0,0-1 3889 0 0,-2-22 1792 0 0,-8-96-3142 0 0,9 85-1863 0 0,2 0 0 0 0,1 0 1 0 0,0 0-1 0 0,2 0 0 0 0,1 0 1 0 0,0 0-1 0 0,2 1 0 0 0,1 0 1 0 0,0 0-1 0 0,12-18-109 0 0,-10 21 27 0 0,0 1 0 0 0,2 0 0 0 0,0 0 0 0 0,1 2 0 0 0,1 0 0 0 0,0 0 0 0 0,2 1-1 0 0,-1 1 1 0 0,2 0 0 0 0,0 1 0 0 0,16-9-27 0 0,-30 21 2 0 0,-1-1-1 0 0,1 1 1 0 0,-1 0 0 0 0,1 0-1 0 0,-1 0 1 0 0,1 1-1 0 0,0-1 1 0 0,-1 1-1 0 0,1-1 1 0 0,0 1 0 0 0,0 0-1 0 0,-1 0 1 0 0,1 0-1 0 0,0 0 1 0 0,0 1 0 0 0,-1-1-1 0 0,1 1 1 0 0,0 0-1 0 0,-1 0 1 0 0,1-1 0 0 0,1 3-2 0 0,0 7 45 0 0,-1 1 1 0 0,-1 0 0 0 0,0 1 0 0 0,-1-1-1 0 0,0 0 1 0 0,-1 0 0 0 0,0 1 0 0 0,-1-1 0 0 0,0 0-1 0 0,-1 0 1 0 0,0 0 0 0 0,0 0 0 0 0,-4 8-46 0 0,4-11 6 0 0,-27 134-2313 0 0,43-133-6711 0 0,-12-9 6367 0 0,2 0-5055 0 0</inkml:trace>
</inkml:ink>
</file>

<file path=ppt/ink/ink7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38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6921 0 0,'0'0'1233'0'0,"0"0"-537"0"0,0 0-512 0 0,0 0-264 0 0,0 0-136 0 0,0 0-56 0 0,0 0-32 0 0,0 0 64 0 0,0 0-104 0 0,0 0-409 0 0,0 0-711 0 0,0 0-1184 0 0,0 0-65 0 0,0 0 2713 0 0</inkml:trace>
</inkml:ink>
</file>

<file path=ppt/ink/ink7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39.6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0 11306 0 0,'0'0'2077'0'0,"0"0"-614"0"0,0 0-366 0 0,0 0-106 0 0,0 0-45 0 0,0 0-70 0 0,0 0-84 0 0,0 0-53 0 0,0 0-34 0 0,0 0-48 0 0,0 0-137 0 0,0 0-118 0 0,-4 35-71 0 0,-10 110-79 0 0,3-44 7 0 0,1-25-190 0 0,4 1 1 0 0,3-1 0 0 0,3 0 0 0 0,5 22-70 0 0,41 79-1798 0 0,-46-164-1464 0 0,-15-10-6988 0 0,9-3 7066 0 0,0 0-2014 0 0</inkml:trace>
  <inkml:trace contextRef="#ctx0" brushRef="#br0" timeOffset="250.69">1 442 7386 0 0,'0'0'1344'0'0,"0"0"-704"0"0,0 0-184 0 0,0 0 8 0 0,0 0-16 0 0,0 0-80 0 0,0 0-128 0 0,0 0-120 0 0,209 0-96 0 0,-177 7-128 0 0,3-3-288 0 0,-2 3-576 0 0,4 1-1208 0 0,3-1-1265 0 0,-10 1-400 0 0,-10-5 3273 0 0</inkml:trace>
  <inkml:trace contextRef="#ctx0" brushRef="#br0" timeOffset="425.732">919 490 536 0 0,'0'0'3532'0'0,"0"0"-156"0"0,0 0-94 0 0,0 0-222 0 0,0 0-434 0 0,0 0-594 0 0,0 0-585 0 0,0 0-411 0 0,0 0-274 0 0,0 0-177 0 0,0 0-119 0 0,0 0-110 0 0,-16 0-111 0 0,-51 1-70 0 0,12 23-5 0 0,45-16-138 0 0,7-6-45 0 0,0 1 0 0 0,0-1 0 0 0,0 1 0 0 0,0 0 0 0 0,0 0 0 0 0,0 0 0 0 0,1 0 0 0 0,0 1 0 0 0,0-1 0 0 0,0 0 0 0 0,0 1-1 0 0,0 0 1 0 0,0-1 0 0 0,1 1 0 0 0,0 0 0 0 0,0 0 0 0 0,0 0 0 0 0,0 0 0 0 0,1 0 0 0 0,-1 0 0 0 0,1 0 0 0 0,0 0 0 0 0,0 0 0 0 0,1 0-1 0 0,-1 0 1 0 0,1 0 0 0 0,0 0 0 0 0,0 0 0 0 0,0 0 0 0 0,0-1 0 0 0,1 1 0 0 0,0 0 0 0 0,-1-1 0 0 0,1 1 0 0 0,1-1 0 0 0,-1 1 13 0 0,60 38-57 0 0,17 20 226 0 0,-78-61-125 0 0,0 1-1 0 0,1 0 1 0 0,-2 0 0 0 0,1 0 0 0 0,0 0 0 0 0,0 0 0 0 0,0 0 0 0 0,-1 0-1 0 0,1 0 1 0 0,-1 1 0 0 0,0-1 0 0 0,0 0 0 0 0,0 0 0 0 0,0 0 0 0 0,0 0-1 0 0,0 0 1 0 0,0 1 0 0 0,-1-1 0 0 0,1 0 0 0 0,-1 0 0 0 0,1 0 0 0 0,-1 0-1 0 0,0 0 1 0 0,0 0 0 0 0,0 0 0 0 0,0 0 0 0 0,0-1 0 0 0,0 1 0 0 0,-1 0 0 0 0,1 0-1 0 0,-1-1 1 0 0,1 1 0 0 0,-1-1 0 0 0,1 1 0 0 0,-1-1 0 0 0,0 0 0 0 0,0 0-1 0 0,0 0 1 0 0,-2 1-44 0 0,-79 34 477 0 0,14-27-588 0 0,39-11-2414 0 0,9 0-2924 0 0,1-2-4405 0 0,11 3 2246 0 0</inkml:trace>
</inkml:ink>
</file>

<file path=ppt/ink/ink7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38.6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178 251 10314 0 0,'0'0'1186'0'0,"0"0"-309"0"0,0 0-7 0 0,0 0 214 0 0,0 0 172 0 0,0 0-17 0 0,-24 33-255 0 0,-71 102-318 0 0,46-57 98 0 0,40-52-1584 0 0,21-40-7565 0 0,-8 3 3310 0 0,0 3 115 0 0</inkml:trace>
  <inkml:trace contextRef="#ctx0" brushRef="#br0" timeOffset="382.575">376 0 0 0 0,'0'0'987'0'0,"0"0"1315"0"0,0 0 282 0 0,0 0-122 0 0,0 0-268 0 0,0 0-316 0 0,0 0-395 0 0,0 0-430 0 0,6 35-387 0 0,18 110-264 0 0,0 39 145 0 0,-22-176-514 0 0,0 1-1 0 0,0-1 1 0 0,1 1 0 0 0,0-1-1 0 0,0 0 1 0 0,1 0 0 0 0,0-1-1 0 0,1 1 1 0 0,-1-1 0 0 0,1 0-1 0 0,1 0 1 0 0,-1 0-1 0 0,1-1 1 0 0,1 0 0 0 0,3 3-33 0 0,-7-8 120 0 0,-1-1 0 0 0,1 0 1 0 0,0 0-1 0 0,-1-1 1 0 0,1 1-1 0 0,-1 0 0 0 0,1-1 1 0 0,0 0-1 0 0,-1 1 1 0 0,1-1-1 0 0,-1 0 1 0 0,0 0-1 0 0,1-1 0 0 0,-1 1 1 0 0,0 0-1 0 0,0-1 1 0 0,1 0-1 0 0,-1 1 0 0 0,0-1 1 0 0,-1 0-1 0 0,1 0 1 0 0,0 0-1 0 0,0 0 0 0 0,-1 0 1 0 0,0-1-1 0 0,1 1 1 0 0,-1 0-1 0 0,0-1 0 0 0,0 1 1 0 0,0 0-1 0 0,0-1 1 0 0,-1 0-1 0 0,1 1 1 0 0,0-3-121 0 0,5-7 217 0 0,141-217 1609 0 0,-133 212-2793 0 0,1 0-1 0 0,1 1 1 0 0,1 1 0 0 0,0 1-1 0 0,1 0 1 0 0,18-10 967 0 0,-16 14-4263 0 0,-7 4-1880 0 0,-4 3-832 0 0</inkml:trace>
  <inkml:trace contextRef="#ctx0" brushRef="#br0" timeOffset="678.648">1041 137 4265 0 0,'0'0'2314'0'0,"0"0"-871"0"0,0 0-243 0 0,0 0 71 0 0,0 0 8 0 0,0 0-152 0 0,0 0-335 0 0,0 0-323 0 0,0 0-211 0 0,0 0-110 0 0,0 0-46 0 0,0 0-32 0 0,-20 33-10 0 0,-61 103 8 0 0,79-134-63 0 0,0-1-1 0 0,1 1 1 0 0,-1 0 0 0 0,0-1-1 0 0,1 1 1 0 0,0 0 0 0 0,-1 0-1 0 0,1 0 1 0 0,0 0 0 0 0,0 0-1 0 0,0 0 1 0 0,0 1 0 0 0,1-1-1 0 0,-1 0 1 0 0,0 0 0 0 0,1 1-1 0 0,0-1 1 0 0,-1 0 0 0 0,1 1-1 0 0,0-1 1 0 0,0 0 0 0 0,1 1-1 0 0,-1-1 1 0 0,0 0 0 0 0,1 1-1 0 0,-1-1 1 0 0,1 0 0 0 0,0 1-5 0 0,2 2 41 0 0,-1-1 80 0 0,0 0-1 0 0,1 0 1 0 0,-1 0 0 0 0,1-1 0 0 0,0 1-1 0 0,0-1 1 0 0,0 0 0 0 0,1 0-1 0 0,-1 0 1 0 0,1 0 0 0 0,0 0 0 0 0,-1-1-1 0 0,1 0 1 0 0,0 1 0 0 0,0-2 0 0 0,1 1-1 0 0,-1 0 1 0 0,0-1 0 0 0,1 0-1 0 0,-1 0 1 0 0,1 0 0 0 0,-1 0 0 0 0,1-1-1 0 0,-1 0 1 0 0,1 0 0 0 0,-1 0 0 0 0,1 0-1 0 0,-1-1 1 0 0,1 0 0 0 0,-1 0-1 0 0,2 0-120 0 0,7-2 339 0 0,-2-1 0 0 0,1 0 0 0 0,0-1 0 0 0,-1 0 0 0 0,0 0-1 0 0,0-1 1 0 0,0-1 0 0 0,-1 0 0 0 0,0 0 0 0 0,0-1-1 0 0,0-2-338 0 0,-1 3 95 0 0,0-1 0 0 0,-1-1 0 0 0,-1 0 0 0 0,1 0 0 0 0,-2 0 0 0 0,1-1 0 0 0,-1 0 0 0 0,0 0 0 0 0,-1-1 0 0 0,-1 0 0 0 0,1 1 0 0 0,-2-2 0 0 0,0 1-1 0 0,0 0 1 0 0,-1-1 0 0 0,0 1 0 0 0,-1-1 0 0 0,0 1 0 0 0,-1-1 0 0 0,0 0 0 0 0,-1 0 0 0 0,-1-4-95 0 0,1 12-84 0 0,0 0 1 0 0,0 1 0 0 0,-1-1-1 0 0,0 1 1 0 0,1-1-1 0 0,-1 1 1 0 0,0 0-1 0 0,-1-1 1 0 0,1 1-1 0 0,-1 0 1 0 0,1 0-1 0 0,-1 1 1 0 0,0-1 0 0 0,0 0-1 0 0,0 1 1 0 0,0 0-1 0 0,-1 0 1 0 0,1 0-1 0 0,0 0 1 0 0,-1 0-1 0 0,0 1 1 0 0,1 0-1 0 0,-1-1 1 0 0,0 1 0 0 0,0 0 82 0 0,-30-4-4042 0 0,-1 3-4301 0 0,20 2-1778 0 0</inkml:trace>
</inkml:ink>
</file>

<file path=ppt/ink/ink7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36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580 122 6865 0 0,'0'0'1047'0'0,"0"0"-381"0"0,0 0-314 0 0,0 0-57 0 0,0 0 174 0 0,0 0 303 0 0,0 0 190 0 0,0 0 6 0 0,0 0-159 0 0,0 0-220 0 0,0 0-217 0 0,-14 20-100 0 0,-44 64-44 0 0,-33 96 403 0 0,86-168-595 0 0,-90 183 646 0 0,-55 76-682 0 0,15-62 158 0 0,103-178 761 0 0,199-344 905 0 0,-80 179-1599 0 0,-5-4-1 0 0,-7-4 1 0 0,-6-2 0 0 0,14-55-225 0 0,-62 146 272 0 0,-15 72-724 0 0,15 43 546 0 0,-2 0 1 0 0,-4 2-1 0 0,-2 0 0 0 0,-3 1 1 0 0,0 22-95 0 0,2 11 101 0 0,54 382 221 0 0,-54-378-26 0 0,-12-101-90 0 0,-8-2-75 0 0,-1-2 0 0 0,1 1 0 0 0,0-1 0 0 0,0-1 0 0 0,0 1 0 0 0,0-1 0 0 0,1-1 0 0 0,-1 1 0 0 0,1-1 0 0 0,0-1 0 0 0,1 1 0 0 0,-1-1 0 0 0,1 0-1 0 0,-1-2-130 0 0,-15-11 152 0 0,-271-260-686 0 0,189 196-644 0 0,58 51-3274 0 0,45 32 1166 0 0,1 0-2781 0 0,4 0 2627 0 0,-1 3-620 0 0</inkml:trace>
  <inkml:trace contextRef="#ctx0" brushRef="#br0" timeOffset="520.064">961 1109 3497 0 0,'0'0'1392'0'0,"0"0"-54"0"0,0 0 55 0 0,0 0 138 0 0,0 0-44 0 0,0 0-205 0 0,0 0-286 0 0,0 0-264 0 0,0 0-165 0 0,0 0-75 0 0,0 0-8 0 0,0 0 26 0 0,0 0 46 0 0,21-16 35 0 0,100-78 636 0 0,-85 69-667 0 0,-2-1 1 0 0,-1-1-1 0 0,-1-2 1 0 0,-1-1-1 0 0,-1-2 1 0 0,2-6-561 0 0,-28 32 22 0 0,8-8 42 0 0,0-1 0 0 0,-1 0 0 0 0,0-1 0 0 0,-1 0 0 0 0,-1 0 0 0 0,-1-1 0 0 0,0-1 0 0 0,-2 1 0 0 0,0-1 0 0 0,0 0 0 0 0,-2-1-1 0 0,0 1 1 0 0,-1-6-64 0 0,-2 18-25 0 0,0 0 0 0 0,-1 0-1 0 0,0 0 1 0 0,0 0-1 0 0,0 0 1 0 0,-1 0 0 0 0,0 0-1 0 0,0 0 1 0 0,-1 0-1 0 0,1 1 1 0 0,-1-1-1 0 0,-1 0 1 0 0,1 1 0 0 0,-1-1-1 0 0,0 1 1 0 0,0 0-1 0 0,0 0 1 0 0,-1 0 0 0 0,0 0-1 0 0,0 1 1 0 0,0 0-1 0 0,0-1 1 0 0,-1 1 0 0 0,1 1-1 0 0,-1-1 1 0 0,0 1-1 0 0,0 0 1 0 0,-1 0-1 0 0,1 0 1 0 0,-1 1 0 0 0,1 0-1 0 0,-1 0 1 0 0,0 0-1 0 0,0 1 1 0 0,0-1 0 0 0,0 2-1 0 0,-2-1 26 0 0,4 1-19 0 0,1 1 0 0 0,-1 0-1 0 0,0 1 1 0 0,0-1 0 0 0,0 0 0 0 0,1 1-1 0 0,-1 0 1 0 0,1 0 0 0 0,-1 0 0 0 0,1 0-1 0 0,0 1 1 0 0,0-1 0 0 0,0 1 0 0 0,0 0-1 0 0,1 0 1 0 0,-1 0 0 0 0,1 0 0 0 0,-1 0-1 0 0,1 1 1 0 0,0-1 0 0 0,0 1 0 0 0,1-1-1 0 0,-1 1 1 0 0,1 0 0 0 0,-1-1 0 0 0,1 1-1 0 0,1 0 1 0 0,-1 0 0 0 0,0 0 0 0 0,1 0-1 0 0,0 0 1 0 0,0 0 0 0 0,0 0-1 0 0,0 0 1 0 0,1 0 0 0 0,-1 0 0 0 0,1 0-1 0 0,0 0 1 0 0,1-1 0 0 0,-1 1 0 0 0,0 0-1 0 0,1 0 1 0 0,0-1 0 0 0,0 1 0 0 0,0-1-1 0 0,0 0 1 0 0,1 0 0 0 0,-1 0 0 0 0,1 0-1 0 0,1 1 20 0 0,15 7 26 0 0,1-1 1 0 0,0-1-1 0 0,0-1 0 0 0,1-1 0 0 0,0-1 0 0 0,0-1 0 0 0,1-1 0 0 0,0 0 1 0 0,-1-2-1 0 0,17 0-26 0 0,-38-2 0 0 0,4-1 10 0 0,-1 1-1 0 0,0-1 1 0 0,0 1-1 0 0,1 0 1 0 0,-1 0 0 0 0,0 0-1 0 0,0 1 1 0 0,1-1 0 0 0,-1 1-1 0 0,0 0 1 0 0,0 0 0 0 0,0 0-1 0 0,0 0 1 0 0,0 0 0 0 0,0 0-1 0 0,0 1 1 0 0,0 0 0 0 0,0 0-1 0 0,-1-1 1 0 0,1 2 0 0 0,-1-1-1 0 0,1 0 1 0 0,-1 0 0 0 0,0 1-1 0 0,0-1 1 0 0,0 1 0 0 0,0 0-1 0 0,0-1 1 0 0,-1 1 0 0 0,1 0-1 0 0,-1 0 1 0 0,0 0 0 0 0,1 2-11 0 0,-4 10 126 0 0,0 1 0 0 0,0-1 0 0 0,-2 0-1 0 0,0 0 1 0 0,-1 0 0 0 0,0 0 0 0 0,-1-1-1 0 0,-6 10-124 0 0,5-10-8 0 0,1 0 0 0 0,0 1 0 0 0,1 0 0 0 0,0 0 0 0 0,1 0 0 0 0,1 0 0 0 0,1 1 0 0 0,-1 10 8 0 0,3-24-123 0 0,0-1 1 0 0,0 1-1 0 0,0-1 0 0 0,0 1 1 0 0,0-1-1 0 0,0 1 1 0 0,1-1-1 0 0,-1 1 0 0 0,1-1 1 0 0,-1 0-1 0 0,1 1 0 0 0,-1-1 1 0 0,1 1-1 0 0,0-1 0 0 0,0 0 1 0 0,-1 0-1 0 0,1 1 0 0 0,0-1 1 0 0,0 0-1 0 0,0 0 1 0 0,1 0-1 0 0,-1 0 0 0 0,0 0 1 0 0,0 0-1 0 0,0-1 0 0 0,1 1 1 0 0,-1 0-1 0 0,0 0 0 0 0,1-1 1 0 0,-1 1 122 0 0,15 1-4702 0 0,2-4-3387 0 0,-9-1 2657 0 0</inkml:trace>
  <inkml:trace contextRef="#ctx0" brushRef="#br0" timeOffset="1396.922">2090 605 648 0 0,'0'0'1238'0'0,"0"0"-53"0"0,0 0 117 0 0,0 0 233 0 0,0 0 185 0 0,0 0 19 0 0,0 0-138 0 0,0 0-210 0 0,0 0-258 0 0,0 0-255 0 0,0 0-163 0 0,0 0-91 0 0,0 0-38 0 0,-15 0 1 0 0,-66 0 461 0 0,52 7 1754 0 0,26 8-2498 0 0,-8 34-133 0 0,-3-1 0 0 0,-2 0 0 0 0,-2-1 0 0 0,-2 0 0 0 0,-11 15-171 0 0,0-18 383 0 0,31-43-288 0 0,0-1-1 0 0,0 0 53 0 0,0 0 68 0 0,0 0 41 0 0,4-12 583 0 0,53-98-372 0 0,-24 57-452 0 0,1 1 1 0 0,3 2 0 0 0,2 1 0 0 0,2 3-1 0 0,2 1 1 0 0,26-20-16 0 0,39-12-32 0 0,-104 111-117 0 0,-9-10 194 0 0,-1 0 0 0 0,-1 0 0 0 0,-1 0 0 0 0,-1-1 0 0 0,-1 0 0 0 0,-6 8-45 0 0,-4 12 39 0 0,13-28-40 0 0,1 1-1 0 0,0 0 0 0 0,0 0 1 0 0,2 1-1 0 0,0 0 0 0 0,1 0 1 0 0,1 0-1 0 0,0 10 2 0 0,36-29 72 0 0,259-199 261 0 0,-251 176-343 0 0,-32 17 0 0 0,1 1 1 0 0,0 0-1 0 0,0 1 0 0 0,1 0 1 0 0,-1 1-1 0 0,1 0 1 0 0,1 1-1 0 0,-1 0 0 0 0,0 1 1 0 0,13-1 9 0 0,-19 44-76 0 0,-22 111 145 0 0,12-135-76 0 0,1 0-1 0 0,0 1 1 0 0,1-1 0 0 0,1 1-1 0 0,1-1 1 0 0,0 1 0 0 0,1-1-1 0 0,1 1 8 0 0,26 26-1073 0 0,-13-34-2753 0 0,2-6-4862 0 0,-10-3-722 0 0</inkml:trace>
</inkml:ink>
</file>

<file path=ppt/ink/ink7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46.1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87 534 2264 0 0,'0'0'2309'0'0,"0"0"-1261"0"0,0 0-416 0 0,0 0 0 0 0,0 0 74 0 0,0 0 121 0 0,0 0 108 0 0,0 0-4 0 0,0 0 25 0 0,0 0-21 0 0,0 0-107 0 0,0 0-132 0 0,0 0-96 0 0,5 33-60 0 0,13 106-61 0 0,-4 127 1311 0 0,-13-255-1664 0 0,-1-1 0 0 0,-1 1 1 0 0,1-1-1 0 0,-2 1 0 0 0,0-1 1 0 0,0 0-1 0 0,0 0 0 0 0,-2 1 1 0 0,1-2-1 0 0,-1 1 0 0 0,-1 0 1 0 0,1-1-1 0 0,-2 0 0 0 0,1 0 1 0 0,-1 0-1 0 0,-1-1 0 0 0,1 0 1 0 0,-1 0-1 0 0,-2 0-126 0 0,8-7 27 0 0,0 0-1 0 0,1 0 0 0 0,-1 0 1 0 0,0 0-1 0 0,-1-1 0 0 0,1 1 1 0 0,0-1-1 0 0,0 1 1 0 0,0 0-1 0 0,0-1 0 0 0,0 0 1 0 0,-1 1-1 0 0,1-1 0 0 0,0 0 1 0 0,0 0-1 0 0,-1 0 1 0 0,1 1-1 0 0,0-1 0 0 0,0 0 1 0 0,-1-1-1 0 0,1 1 0 0 0,0 0 1 0 0,0 0-1 0 0,-1-1 1 0 0,1 1-1 0 0,0 0 0 0 0,0-1 1 0 0,0 1-1 0 0,0-1 1 0 0,-1 0-1 0 0,1 1 0 0 0,0-1 1 0 0,0 0-1 0 0,0 0 0 0 0,0 1 1 0 0,0-1-1 0 0,1 0 1 0 0,-1 0-1 0 0,0 0 0 0 0,0 0 1 0 0,1 0-1 0 0,-1 0 0 0 0,0 0 1 0 0,1-1-1 0 0,-1 1 1 0 0,1 0-1 0 0,0 0 0 0 0,-1 0 1 0 0,1-1-1 0 0,0 1 0 0 0,0 0 1 0 0,-1 0-1 0 0,1-1 1 0 0,0 1-1 0 0,0 0 0 0 0,0 0 1 0 0,1-1-1 0 0,-1 1 0 0 0,0-1-25 0 0,3-15-6 0 0,0-1 0 0 0,1 1 0 0 0,1 0 0 0 0,1 0 0 0 0,0 1 1 0 0,1-1-1 0 0,1 1 0 0 0,0 1 0 0 0,1-1 0 0 0,1 1 0 0 0,1 1 1 0 0,0 0-1 0 0,3-2 5 0 0,1-5-3 0 0,25-35-3 0 0,2 1-1 0 0,2 3 1 0 0,3 1-1 0 0,2 3 1 0 0,2 2-1 0 0,2 2 1 0 0,53-33 6 0 0,-89 66 11 0 0,1 1 1 0 0,0 0-1 0 0,1 2 0 0 0,0 0 1 0 0,1 1-1 0 0,0 1 1 0 0,0 1-1 0 0,0 0 0 0 0,0 2 1 0 0,1 0-1 0 0,12 1-11 0 0,-29 2 3 0 0,0 0 0 0 0,-1 1 0 0 0,1 0 0 0 0,-1-1 0 0 0,1 1 0 0 0,-1 0 0 0 0,1 1 0 0 0,-1-1 0 0 0,0 1 0 0 0,0-1 0 0 0,1 1 0 0 0,-1 0 0 0 0,0 0 0 0 0,-1 0 0 0 0,1 1 0 0 0,0-1 0 0 0,-1 1 0 0 0,1-1 0 0 0,-1 1 0 0 0,0 0 0 0 0,0 0 0 0 0,0 0 0 0 0,0 0 0 0 0,0 0 0 0 0,-1 1 0 0 0,1-1 0 0 0,-1 1 0 0 0,0-1 1 0 0,0 1-1 0 0,0-1 0 0 0,-1 1 0 0 0,1-1 0 0 0,-1 1 0 0 0,0 2-3 0 0,1 7 17 0 0,0 0 0 0 0,-1-1 0 0 0,0 1 0 0 0,-1 0 0 0 0,0 0 0 0 0,-1-1 0 0 0,-1 1 0 0 0,0-1 0 0 0,-3 7-17 0 0,-6 7 28 0 0,-1 0-1 0 0,-1-1 1 0 0,-1 0-1 0 0,-1-1 1 0 0,-1-1-1 0 0,-2-1 1 0 0,0-1-1 0 0,-1 0 1 0 0,-1-1-1 0 0,0-1 1 0 0,-2-2-1 0 0,0 0 1 0 0,-1-1-1 0 0,-1-1 1 0 0,0-2-1 0 0,-22 9-27 0 0,37-17-80 0 0,0-1-1 0 0,0 0 0 0 0,-1 0 1 0 0,0-1-1 0 0,0-1 0 0 0,0 0 1 0 0,0 0-1 0 0,0-1 0 0 0,0-1 0 0 0,0 1 1 0 0,-1-2-1 0 0,-1 0 81 0 0,11 1-179 0 0,1-1-1 0 0,-1 0 1 0 0,1 1-1 0 0,-1-1 1 0 0,1 0-1 0 0,0 0 1 0 0,-1 0 0 0 0,1 0-1 0 0,0 0 1 0 0,0 0-1 0 0,0 0 1 0 0,0-1-1 0 0,0 1 1 0 0,0 0-1 0 0,0 0 1 0 0,0-1 0 0 0,0 1-1 0 0,1-1 1 0 0,-1 1-1 0 0,0-1 1 0 0,1 1-1 0 0,-1-1 1 0 0,1 1-1 0 0,0-1 1 0 0,-1 0 0 0 0,1 1-1 0 0,0-1 1 0 0,0 0-1 0 0,0 1 1 0 0,1-2 179 0 0,1-32-9348 0 0,2 19 3272 0 0</inkml:trace>
  <inkml:trace contextRef="#ctx0" brushRef="#br0" timeOffset="311.509">1256 453 5665 0 0,'0'0'3180'0'0,"0"0"-1910"0"0,0 0-404 0 0,0 0 318 0 0,0 0 282 0 0,0 0 58 0 0,0 0-211 0 0,0 0-339 0 0,-31 34-260 0 0,-97 108-201 0 0,63-57 38 0 0,62-80-534 0 0,0 0 0 0 0,0 0 1 0 0,0 0-1 0 0,0 1 0 0 0,1-1 0 0 0,0 1 0 0 0,0 0 1 0 0,0 0-1 0 0,1-1 0 0 0,0 1 0 0 0,0 0 0 0 0,0 0 0 0 0,1 0 1 0 0,0 0-1 0 0,0 1 0 0 0,1-1 0 0 0,-1 0 0 0 0,1 0 1 0 0,1-1-1 0 0,-1 1 0 0 0,1 0 0 0 0,0 0 0 0 0,0-1 0 0 0,1 1 1 0 0,0-1-1 0 0,0 1 0 0 0,0-1 0 0 0,0 0 0 0 0,1-1 1 0 0,0 1-1 0 0,0 0 0 0 0,0-1 0 0 0,0 0 0 0 0,3 1-17 0 0,5-2 116 0 0,0 0 0 0 0,0-2 0 0 0,0 1 0 0 0,0-1 0 0 0,1-1 0 0 0,-1 0 0 0 0,0-1 0 0 0,1 0 0 0 0,-1-1 0 0 0,0-1-1 0 0,0 0 1 0 0,0 0 0 0 0,-1-1 0 0 0,1 0 0 0 0,-1-1 0 0 0,0-1 0 0 0,0 0 0 0 0,0 0 0 0 0,-1-1 0 0 0,0 0 0 0 0,-1-1 0 0 0,1 0 0 0 0,-1 0 0 0 0,-1-1-1 0 0,0-1 1 0 0,0 1 0 0 0,-1-1 0 0 0,3-4-116 0 0,-6 8 11 0 0,0 0 0 0 0,0-1 0 0 0,-1 1 0 0 0,0-1 0 0 0,0 1 0 0 0,0-1 0 0 0,-1 0 0 0 0,0 0 0 0 0,0 0-1 0 0,-1-1 1 0 0,0 1 0 0 0,0 0 0 0 0,-1 0 0 0 0,0-1 0 0 0,0 1 0 0 0,-1 0 0 0 0,0 0 0 0 0,0-1 0 0 0,0 1 0 0 0,-1 0 0 0 0,0 0-1 0 0,-1 0 1 0 0,0 1 0 0 0,0-1 0 0 0,0 0 0 0 0,0 1 0 0 0,-1 0 0 0 0,0 0 0 0 0,-1 0 0 0 0,1 0 0 0 0,-1 1 0 0 0,-6-5-11 0 0,2 0-272 0 0,-1 1 0 0 0,0 1 0 0 0,-1-1 1 0 0,0 2-1 0 0,-1-1 0 0 0,1 2 0 0 0,-1-1 1 0 0,-13-3 271 0 0,-62-4-8806 0 0,69 18 2934 0 0,7 3-676 0 0</inkml:trace>
  <inkml:trace contextRef="#ctx0" brushRef="#br0" timeOffset="587.36">1796 670 13819 0 0,'0'0'1186'0'0,"0"0"-618"0"0,0 0-168 0 0,0 0 177 0 0,0 0 150 0 0,0 0-1 0 0,0 0-174 0 0,0 0-219 0 0,0 0-138 0 0,-22 32-107 0 0,-66 99-111 0 0,59-69-508 0 0,30-52 9 0 0,-1-5-280 0 0,0 5-2498 0 0,3-5-6719 0 0,-1-2 6045 0 0</inkml:trace>
  <inkml:trace contextRef="#ctx0" brushRef="#br0" timeOffset="843.064">1766 118 6081 0 0,'0'0'792'0'0,"0"0"-423"0"0,0 0-401 0 0,0 0-457 0 0,0 0-87 0 0,0 0-80 0 0,0 0-80 0 0,0 0-208 0 0,0 0-1033 0 0,0 0 145 0 0,0 0 1832 0 0</inkml:trace>
  <inkml:trace contextRef="#ctx0" brushRef="#br0" timeOffset="1104.241">1958 858 2024 0 0,'0'0'3017'0'0,"0"0"-82"0"0,0 0-154 0 0,0 0-389 0 0,0 0-524 0 0,0 0-479 0 0,0 0-346 0 0,0 0-275 0 0,0 0-153 0 0,0 0-156 0 0,0 0-138 0 0,33-34-71 0 0,103-106-77 0 0,-69 56 16 0 0,3-11-238 0 0,-70 95 26 0 0,0 1 1 0 0,0-1-1 0 0,-1 1 1 0 0,1-1-1 0 0,0 1 1 0 0,0-1-1 0 0,0 1 0 0 0,0-1 1 0 0,0 1-1 0 0,0-1 1 0 0,0 0-1 0 0,0 1 1 0 0,0-1-1 0 0,0 1 0 0 0,0-1 1 0 0,0 1-1 0 0,0-1 1 0 0,0 1-1 0 0,0-1 1 0 0,1 1-1 0 0,-1-1 0 0 0,0 0 1 0 0,0 1-1 0 0,0-1 1 0 0,1 1-1 0 0,-1-1 1 0 0,0 0-1 0 0,0 1 1 0 0,1-1-1 0 0,-1 1 0 0 0,0-1 1 0 0,1 0-1 0 0,-1 0 1 0 0,1 1-1 0 0,-1-1 1 0 0,0 0-1 0 0,1 0 0 0 0,-1 1 1 0 0,1-1-1 0 0,-1 0 1 0 0,1 0-1 0 0,-1 0 1 0 0,1 0-1 0 0,-1 0 0 0 0,0 0 1 0 0,1 0-1 0 0,-1 0 1 0 0,1 0-1 0 0,-1 0 1 0 0,1 0-1 0 0,-1 0 0 0 0,1 0 1 0 0,-1 0-1 0 0,1 0 1 0 0,-1 0-1 0 0,1 0 1 0 0,-1 0-1 0 0,0-1 0 0 0,1 1 1 0 0,-1 0-1 0 0,1 0 1 0 0,-1-1-1 0 0,1 1 23 0 0,-6 45-137 0 0,0-28 98 0 0,2 0-1 0 0,0 1 1 0 0,1-1 0 0 0,1 1 0 0 0,1-1 0 0 0,0 1-1 0 0,3 10 40 0 0,-2-23 51 0 0,1 1 1 0 0,1-2-1 0 0,-1 1 0 0 0,1 0 0 0 0,0 0 1 0 0,0-1-1 0 0,0 1 0 0 0,0-1 0 0 0,1 0 0 0 0,0 0 1 0 0,0 0-1 0 0,0-1 0 0 0,0 1 0 0 0,0-1 1 0 0,1 0-1 0 0,0-1 0 0 0,-1 1 0 0 0,1-1 0 0 0,0 1 1 0 0,0-1-1 0 0,0-1 0 0 0,1 1 0 0 0,-1-1 0 0 0,0 0 1 0 0,1 0-1 0 0,-1-1 0 0 0,1 1 0 0 0,-1-1 1 0 0,0 0-1 0 0,1-1 0 0 0,-1 1 0 0 0,1-1 0 0 0,-1 0 1 0 0,0-1-1 0 0,0 1 0 0 0,1-1 0 0 0,0-1-51 0 0,14-7 240 0 0,-1-2 0 0 0,0 0-1 0 0,-1-2 1 0 0,-1 1 0 0 0,0-2-1 0 0,-1-1 1 0 0,-1 0 0 0 0,5-7-240 0 0,62-92-5001 0 0,-73 101 2891 0 0,10-18-7545 0 0,-12 16 4267 0 0</inkml:trace>
  <inkml:trace contextRef="#ctx0" brushRef="#br0" timeOffset="1489.518">3003 0 11987 0 0,'0'0'2584'0'0,"0"0"-1473"0"0,0 0-327 0 0,0 0 200 0 0,0 0 97 0 0,0 0-54 0 0,-4 37-167 0 0,-14 118-187 0 0,4-37 231 0 0,-5-2-1 0 0,-12 29-903 0 0,19-97-369 0 0,2 1 0 0 0,3 1 0 0 0,1 0 0 0 0,2 28 369 0 0,4-75-184 0 0,-6 39-2834 0 0,-4-35-1883 0 0,-5-7-4020 0 0,8-3 4523 0 0</inkml:trace>
  <inkml:trace contextRef="#ctx0" brushRef="#br0" timeOffset="1490.518">2624 423 7794 0 0,'0'0'4201'0'0,"0"0"-1837"0"0,0 0-910 0 0,0 0-325 0 0,0 0-183 0 0,0 0-146 0 0,0 0-195 0 0,0 0-180 0 0,34-10-132 0 0,108-32-73 0 0,-57 31-6 0 0,-72 13-187 0 0,171 41-157 0 0,-95-18-6748 0 0,-71-21-1369 0 0</inkml:trace>
</inkml:ink>
</file>

<file path=ppt/ink/ink7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43.5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474 642 0 0 0,'0'0'1211'0'0,"0"0"332"0"0,0 0 211 0 0,0 0 23 0 0,0 0-126 0 0,0 0-250 0 0,0 0-208 0 0,-15-19-150 0 0,-44-55-120 0 0,20 49 665 0 0,30 24-1420 0 0,0-1 0 0 0,-1 2 0 0 0,1-1 0 0 0,0 2-1 0 0,-1-1 1 0 0,1 1 0 0 0,0 0 0 0 0,-1 1 0 0 0,1 0 0 0 0,0 1-1 0 0,0 0 1 0 0,1 0 0 0 0,-1 1 0 0 0,1 0 0 0 0,-1 0-1 0 0,1 1 1 0 0,0 0 0 0 0,1 1 0 0 0,-1 0 0 0 0,-3 3-168 0 0,-10 10 64 0 0,1 1 1 0 0,1 0 0 0 0,0 2 0 0 0,2 0-1 0 0,0 1 1 0 0,-1 5-65 0 0,12-18 14 0 0,0-1 1 0 0,1 1-1 0 0,1 0 0 0 0,-1 0 0 0 0,2 0 0 0 0,-1 1 1 0 0,2 0-1 0 0,-1-1 0 0 0,1 1 0 0 0,1 0 1 0 0,0 0-1 0 0,1 0 0 0 0,0 0 0 0 0,0 0 1 0 0,3 10-15 0 0,-1-16 45 0 0,2-1 1 0 0,-1 0-1 0 0,0 0 1 0 0,1-1-1 0 0,0 1 1 0 0,-1-1-1 0 0,1 0 1 0 0,1 0-1 0 0,-1 0 1 0 0,0 0 0 0 0,1-1-1 0 0,0 1 1 0 0,-1-1-1 0 0,1 0 1 0 0,0-1-1 0 0,0 1 1 0 0,0-1-1 0 0,0 0 1 0 0,0 0 0 0 0,0-1-1 0 0,1 1 1 0 0,-1-1-1 0 0,0-1 1 0 0,0 1-1 0 0,0 0 1 0 0,0-1-1 0 0,0 0 1 0 0,0-1 0 0 0,0 1-1 0 0,0-1 1 0 0,0 0-1 0 0,0 0-45 0 0,21-10 102 0 0,-1-1 0 0 0,0-1-1 0 0,-1-1 1 0 0,-1-1 0 0 0,0-1 0 0 0,-1-1-1 0 0,-1-1 1 0 0,-1-1 0 0 0,-1-1 0 0 0,5-8-102 0 0,4-19 9 0 0,-27 42-32 0 0,-1 4-50 0 0,-10 14-280 0 0,2-1 348 0 0,2 1-1 0 0,-1 0 1 0 0,2 0 0 0 0,-1 0 0 0 0,2 1 0 0 0,0-1 0 0 0,0 1 0 0 0,1 0 0 0 0,1 0 0 0 0,0 1 0 0 0,1-1 5 0 0,0-8 4 0 0,1 0 1 0 0,0 0 0 0 0,1 0-1 0 0,-1-1 1 0 0,1 1 0 0 0,0 0-1 0 0,0 0 1 0 0,1-1 0 0 0,-1 1 0 0 0,1-1-1 0 0,0 0 1 0 0,0 1 0 0 0,1-1-1 0 0,-1 0 1 0 0,1 0 0 0 0,0 0-1 0 0,0 0 1 0 0,0-1 0 0 0,0 1-1 0 0,1-1 1 0 0,-1 0 0 0 0,1 0 0 0 0,0 0-1 0 0,0-1 1 0 0,0 1 0 0 0,0-1-1 0 0,1 0 1 0 0,-1 0 0 0 0,4 1-5 0 0,5 1 48 0 0,0 0 0 0 0,0 0 0 0 0,1-1 1 0 0,-1-1-1 0 0,1-1 0 0 0,0 0 0 0 0,0 0 0 0 0,-1-1 1 0 0,1-1-1 0 0,0-1 0 0 0,-1 0 0 0 0,1 0 0 0 0,-1-1 1 0 0,0-1-1 0 0,1 0 0 0 0,-2-1 0 0 0,1-1 1 0 0,-1 0-1 0 0,1 0 0 0 0,-2-1 0 0 0,1-1 0 0 0,3-3-48 0 0,16-13 113 0 0,-1 0-1 0 0,-2-3 0 0 0,0 0 0 0 0,-2-2 0 0 0,-1 0 0 0 0,-2-2 0 0 0,9-15-112 0 0,-8 12 18 0 0,-2-2 0 0 0,-1-1-1 0 0,-2-1 1 0 0,-1 0 0 0 0,-2-1-1 0 0,-2-1 1 0 0,-2-1 0 0 0,-1 1-1 0 0,-2-2 1 0 0,-2 0 0 0 0,-2 0-1 0 0,-1-28-17 0 0,-17-37-19 0 0,12 104 7 0 0,0 1 1 0 0,0-1-1 0 0,0 0 0 0 0,0 1 1 0 0,0-1-1 0 0,-1 1 0 0 0,0-1 1 0 0,1 1-1 0 0,-1 0 1 0 0,0-1-1 0 0,0 1 0 0 0,0 0 1 0 0,0 0-1 0 0,0 1 0 0 0,-1-1 1 0 0,1 0-1 0 0,0 1 1 0 0,-1-1-1 0 0,0 1 0 0 0,1 0 1 0 0,-1 0-1 0 0,0 0 1 0 0,1 0-1 0 0,-1 0 0 0 0,0 1 1 0 0,0-1-1 0 0,0 1 0 0 0,0 0 1 0 0,1-1-1 0 0,-1 1 1 0 0,0 1-1 0 0,0-1 0 0 0,0 0 1 0 0,-2 1 11 0 0,-2 2-20 0 0,0 0 1 0 0,1 1 0 0 0,-1 0 0 0 0,1 0-1 0 0,0 0 1 0 0,0 0 0 0 0,1 1 0 0 0,-1 0-1 0 0,1 0 1 0 0,0 1 0 0 0,0 0 0 0 0,1 0-1 0 0,-1 0 1 0 0,1 0 0 0 0,1 0 0 0 0,-1 2 19 0 0,-15 26-10 0 0,1 1 1 0 0,3 1-1 0 0,0 0 1 0 0,3 1-1 0 0,0 1 1 0 0,3-1-1 0 0,1 2 1 0 0,2-1 0 0 0,2 1-1 0 0,1 0 1 0 0,2 0-1 0 0,2 9 10 0 0,-2-31 7 0 0,1-1-1 0 0,1 0 1 0 0,0 1-1 0 0,1-1 1 0 0,1 0-1 0 0,0 0 1 0 0,2 0-1 0 0,-1-1 1 0 0,2 0 0 0 0,0 1-1 0 0,1-2 1 0 0,0 1-1 0 0,1-1 1 0 0,1 0-1 0 0,0-1 1 0 0,1 0-1 0 0,1 0 1 0 0,-1-1-1 0 0,2 0 1 0 0,0-1-1 0 0,0-1 1 0 0,1 0-1 0 0,1 0 1 0 0,-1-1 0 0 0,1-1-1 0 0,1-1 1 0 0,-1 0-1 0 0,2 0 1 0 0,9 2-7 0 0,-13-7 45 0 0,0 0 0 0 0,-1-1 0 0 0,1 0 0 0 0,0-1 0 0 0,0-1 0 0 0,0 1 0 0 0,-1-2 0 0 0,1 0 0 0 0,0 0 0 0 0,-1-1 0 0 0,0-1 0 0 0,0 1 0 0 0,0-2 1 0 0,0 0-1 0 0,0 0 0 0 0,-1-1 0 0 0,0 0 0 0 0,0-1 0 0 0,-1 0 0 0 0,1 0 0 0 0,-2-1 0 0 0,1 0 0 0 0,-1-1 0 0 0,2-3-45 0 0,0 1 28 0 0,-1 0-1 0 0,-1-1 1 0 0,0 1-1 0 0,0-2 1 0 0,-1 1-1 0 0,-1-1 1 0 0,0 0-1 0 0,-1-1 1 0 0,0 1 0 0 0,-1-1-1 0 0,-1 0 1 0 0,0 0-1 0 0,-1-1 1 0 0,0 1-1 0 0,-1 0 1 0 0,-1-1-1 0 0,0 1 1 0 0,-1 0-1 0 0,-1-1 1 0 0,-1-2-28 0 0,-2 6-55 0 0,-1 1-1 0 0,0 0 1 0 0,-1 0 0 0 0,0 0-1 0 0,-1 0 1 0 0,0 1 0 0 0,0 1-1 0 0,-1-1 1 0 0,0 1-1 0 0,-1 1 1 0 0,1 0 0 0 0,-1 0-1 0 0,-1 1 1 0 0,1 0 0 0 0,-1 1-1 0 0,0 0 1 0 0,-1 1 0 0 0,1 0-1 0 0,-1 0 1 0 0,0 2 0 0 0,1-1-1 0 0,-1 2 1 0 0,0-1 0 0 0,0 2-1 0 0,-1-1 1 0 0,-2 2 55 0 0,-4-2-167 0 0,1 2 0 0 0,0 0 1 0 0,-1 1-1 0 0,1 1 0 0 0,0 0 0 0 0,1 2 1 0 0,-1 0-1 0 0,1 1 0 0 0,0 0 0 0 0,-9 6 167 0 0,-32 25-3691 0 0,8 14-4642 0 0,35-32 263 0 0</inkml:trace>
  <inkml:trace contextRef="#ctx0" brushRef="#br0" timeOffset="393.565">1678 583 3873 0 0,'0'0'1698'0'0,"0"0"-186"0"0,0 0-28 0 0,0 0 58 0 0,0 0 5 0 0,0 0-126 0 0,0 0-278 0 0,0 0-274 0 0,0 0-215 0 0,0 0-172 0 0,0 0-151 0 0,0 0-94 0 0,0 0-38 0 0,-23 31-45 0 0,-68 96 18 0 0,89-124-158 0 0,-1-1 0 0 0,1 1 0 0 0,0 0 0 0 0,0 0-1 0 0,0-1 1 0 0,0 1 0 0 0,1 1 0 0 0,-1-1 0 0 0,1 0 0 0 0,0 0-1 0 0,0 0 1 0 0,0 1 0 0 0,0-1 0 0 0,0 1 0 0 0,1-1 0 0 0,0 0-1 0 0,-1 1 1 0 0,1-1 0 0 0,1 1 0 0 0,-1-1 0 0 0,1 3-14 0 0,1 3 57 0 0,0-2 41 0 0,1 0 0 0 0,0 0-1 0 0,1 0 1 0 0,0 0 0 0 0,0-1-1 0 0,0 0 1 0 0,1 1-1 0 0,0-1 1 0 0,0-1 0 0 0,0 1-1 0 0,1-1 1 0 0,0 0 0 0 0,0 0-1 0 0,0-1 1 0 0,0 0-1 0 0,1 0 1 0 0,0 0 0 0 0,0-1-1 0 0,0 0 1 0 0,0 0 0 0 0,1-1-1 0 0,-1 0 1 0 0,0 0 0 0 0,1-1-1 0 0,0 0 1 0 0,-1 0-1 0 0,1 0 1 0 0,0-1 0 0 0,-1-1-1 0 0,1 1 1 0 0,0-1 0 0 0,-1-1-1 0 0,1 1 1 0 0,-1-1-1 0 0,1 0 1 0 0,-1-1 0 0 0,0 0-1 0 0,0 0 1 0 0,2-2-98 0 0,5-3 105 0 0,0-1 0 0 0,-1-1 0 0 0,0 0 0 0 0,-1-1 0 0 0,0 0 1 0 0,0-1-1 0 0,-1-1 0 0 0,-1 0 0 0 0,0 0 0 0 0,-1 0 0 0 0,0-2 0 0 0,-1 1 0 0 0,-1-1 1 0 0,0 0-1 0 0,-1 0 0 0 0,0-1 0 0 0,-2 0 0 0 0,0 0 0 0 0,0 0 0 0 0,-2 0 0 0 0,0-1 0 0 0,0-11-105 0 0,-3 24-17 0 0,0-1-1 0 0,1 1 0 0 0,-2-1 0 0 0,1 1 0 0 0,0 0 1 0 0,-1-1-1 0 0,0 1 0 0 0,0 0 0 0 0,0 0 0 0 0,0 0 1 0 0,-1 0-1 0 0,1 1 0 0 0,-1-1 0 0 0,0 1 0 0 0,0-1 1 0 0,0 1-1 0 0,-1 0 0 0 0,1 0 0 0 0,-1 1 0 0 0,0-1 0 0 0,0 1 1 0 0,0-1-1 0 0,0 1 0 0 0,0 1 0 0 0,0-1 0 0 0,0 0 18 0 0,0 1-150 0 0,1 0-1 0 0,0 1 1 0 0,-1-1-1 0 0,1 0 1 0 0,-1 1-1 0 0,1 0 0 0 0,0 0 1 0 0,-1 0-1 0 0,1 0 1 0 0,-1 1-1 0 0,1-1 1 0 0,0 1-1 0 0,-1 0 0 0 0,1 0 1 0 0,0 0-1 0 0,0 0 1 0 0,-1 1-1 0 0,1-1 1 0 0,0 1-1 0 0,0 0 0 0 0,1-1 1 0 0,-4 4 150 0 0,-32 36-4976 0 0,17-11-3922 0 0,14-18 2761 0 0</inkml:trace>
  <inkml:trace contextRef="#ctx0" brushRef="#br0" timeOffset="984.977">1902 590 0 0 0,'0'0'624'0'0,"0"0"718"0"0,0 0 371 0 0,0 0 123 0 0,0 0-61 0 0,0 0-158 0 0,0 0-252 0 0,0 0-243 0 0,0 0-163 0 0,0 0-141 0 0,0 0-105 0 0,-28-8-87 0 0,-88-27-85 0 0,34 27 717 0 0,78 8-1263 0 0,0 0 0 0 0,1 0 0 0 0,-1 0 0 0 0,0 1 0 0 0,1-1 1 0 0,-1 1-1 0 0,1 0 0 0 0,-1 0 0 0 0,1 0 0 0 0,-1 1 0 0 0,1-1 0 0 0,0 1 0 0 0,0 0 1 0 0,-1 0-1 0 0,1 0 0 0 0,1 0 0 0 0,-1 0 0 0 0,0 1 0 0 0,0-1 0 0 0,1 1 0 0 0,0 0 1 0 0,-1 0-1 0 0,1 0 0 0 0,-2 3 5 0 0,3-3-449 0 0,0 0 1 0 0,0 0 0 0 0,0 0-1 0 0,1 0 1 0 0,-1 1-1 0 0,1-1 1 0 0,-1 0 0 0 0,1 1-1 0 0,0-1 1 0 0,0 0-1 0 0,1 0 1 0 0,-1 1-1 0 0,1-1 1 0 0,-1 0 0 0 0,1 0-1 0 0,0 0 1 0 0,0 0-1 0 0,2 3 449 0 0,1 6-8120 0 0</inkml:trace>
  <inkml:trace contextRef="#ctx0" brushRef="#br0" timeOffset="1662.841">2318 605 5753 0 0,'0'0'3772'0'0,"0"0"-1925"0"0,0 0-687 0 0,0 0-184 0 0,0 0-89 0 0,0 0-41 0 0,0 0-140 0 0,0 0-176 0 0,0 0-134 0 0,0 0-83 0 0,0 0-89 0 0,0 0-58 0 0,0 0-33 0 0,-8 34-29 0 0,-24 104-5 0 0,31-136-94 0 0,0 0 1 0 0,0 0 0 0 0,0 1-1 0 0,1-1 1 0 0,-1 0 0 0 0,0 0-1 0 0,1 1 1 0 0,0-1 0 0 0,-1 0-1 0 0,1 1 1 0 0,0-1 0 0 0,0 1-1 0 0,1-1 1 0 0,-1 0 0 0 0,0 1-1 0 0,1-1 1 0 0,-1 0 0 0 0,1 1-1 0 0,0-1 1 0 0,0 0 0 0 0,0 0-1 0 0,0 0 1 0 0,0 0-1 0 0,0 0 1 0 0,1 0 0 0 0,-1 1-6 0 0,4 2 37 0 0,-2-1 12 0 0,0 0 1 0 0,1-1-1 0 0,-1 1 0 0 0,1-1 1 0 0,-1 0-1 0 0,1 0 1 0 0,0 0-1 0 0,0 0 1 0 0,0-1-1 0 0,0 0 0 0 0,1 1 1 0 0,-1-2-1 0 0,1 1 1 0 0,-1 0-1 0 0,1-1 0 0 0,0 0 1 0 0,0 0-1 0 0,-1 0 1 0 0,1-1-1 0 0,0 0 0 0 0,0 0 1 0 0,0 0-1 0 0,0 0 1 0 0,-1-1-1 0 0,1 1 0 0 0,0-1 1 0 0,0-1-1 0 0,-1 1 1 0 0,4-2-50 0 0,9-3 128 0 0,-1 0 1 0 0,1-2 0 0 0,-1 0 0 0 0,0 0-1 0 0,-1-2 1 0 0,0 0 0 0 0,3-4-129 0 0,109-107 345 0 0,-106 199-1140 0 0,-19-71 803 0 0,1 1-1 0 0,0 0 1 0 0,0-1-1 0 0,0 0 1 0 0,1 0-1 0 0,0 0 1 0 0,0 0-1 0 0,1 0 0 0 0,0-1 1 0 0,0 0-1 0 0,0 0 1 0 0,1 0-1 0 0,0-1 1 0 0,0 0-1 0 0,0 0 1 0 0,1 0-1 0 0,0-1 1 0 0,0 0-1 0 0,0 0 1 0 0,0-1-1 0 0,0 0 1 0 0,1 0-1 0 0,0-1 1 0 0,-1 0-1 0 0,1 0 0 0 0,0-1 1 0 0,0 0-1 0 0,0 0 1 0 0,0-1-1 0 0,0 0 1 0 0,0 0-1 0 0,0-1 1 0 0,0 0-1 0 0,0 0 1 0 0,0-1-8 0 0,5-2 92 0 0,0-1 0 0 0,0 0 0 0 0,0-1 1 0 0,-1 0-1 0 0,0-1 0 0 0,0 0 0 0 0,-1-1 1 0 0,0 0-1 0 0,0-1 0 0 0,-1 0 1 0 0,8-10-93 0 0,11-10 126 0 0,-2-2 1 0 0,-1-1 0 0 0,-1-1 0 0 0,-2-1 0 0 0,-1-2-1 0 0,-2 0 1 0 0,-2-1 0 0 0,-1 0 0 0 0,-2-2 0 0 0,-1 0 0 0 0,7-39-127 0 0,-4 12-200 0 0,-2-1 1 0 0,-4 0 0 0 0,0-31 199 0 0,-27 241-152 0 0,8-81 166 0 0,4 1-1 0 0,2-1 1 0 0,3 0 0 0 0,2 1 0 0 0,4-1-1 0 0,2 0 1 0 0,11 36-14 0 0,9 22-1718 0 0,-49-120-10626 0 0,10-3 4408 0 0</inkml:trace>
  <inkml:trace contextRef="#ctx0" brushRef="#br0" timeOffset="1869.879">3056 414 12771 0 0,'0'0'1131'0'0,"0"0"-140"0"0,0 0 1 0 0,0 0 13 0 0,0 0-37 0 0,0 0-169 0 0,34-7-188 0 0,104-21-127 0 0,13 18 288 0 0,41 7-444 0 0,-111 3-4150 0 0,-20 0-4103 0 0,-35 0-1180 0 0</inkml:trace>
</inkml:ink>
</file>

<file path=ppt/ink/ink7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54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613 34 1312 0 0,'0'0'1146'0'0,"0"0"-115"0"0,0 0 26 0 0,0 0 160 0 0,0 0 231 0 0,0 0 55 0 0,0 0-170 0 0,0 0-287 0 0,0 0-302 0 0,0 0-213 0 0,0 0-80 0 0,-14 13-10 0 0,-45 45 13 0 0,11 22 922 0 0,34-47-985 0 0,-123 217 1001 0 0,101-191-1304 0 0,-6 12-63 0 0,-3-2 0 0 0,-3-2 0 0 0,-28 27-25 0 0,-12 9 144 0 0,83-99-111 0 0,4-3 2 0 0,1-1-10 0 0,18-16 314 0 0,41-57 143 0 0,-3-2 0 0 0,40-74-482 0 0,13-46 132 0 0,-61 104-69 0 0,3 3-1 0 0,5 1 1 0 0,27-30-63 0 0,-78 111 5 0 0,46-33-46 0 0,-48 81 124 0 0,-4 501 1554 0 0,10-365-1369 0 0,-9-177-238 0 0,0-1 0 0 0,1 1-1 0 0,-1 0 1 0 0,0 0 0 0 0,0 0 0 0 0,1 0-1 0 0,-1 0 1 0 0,0 0 0 0 0,0 0-1 0 0,0 0 1 0 0,0 0 0 0 0,-1 0-1 0 0,1 0 1 0 0,0 0 0 0 0,0 0-1 0 0,-1 0 1 0 0,1 0 0 0 0,0 0-1 0 0,-1 0 1 0 0,1 0 0 0 0,-1 0-1 0 0,1 0 1 0 0,-1 0 0 0 0,1-1-1 0 0,-1 1 1 0 0,0 0 0 0 0,1 0-1 0 0,-1-1 1 0 0,0 1 0 0 0,0 0 0 0 0,0-1-1 0 0,1 1 1 0 0,-1-1 0 0 0,0 1-1 0 0,0-1 1 0 0,0 0 0 0 0,0 1-1 0 0,0-1 1 0 0,0 0 0 0 0,0 1-1 0 0,0-1 1 0 0,0 0 0 0 0,0 0-1 0 0,0 0 1 0 0,0 0 0 0 0,0 0-1 0 0,0 0 1 0 0,0 0 0 0 0,0 0-1 0 0,0-1 1 0 0,0 1 0 0 0,0 0-1 0 0,0-1 1 0 0,0 1 0 0 0,0 0-1 0 0,0-1 1 0 0,1 1 0 0 0,-1-1 0 0 0,0 1-1 0 0,0-1 1 0 0,0 0 0 0 0,1 1-1 0 0,-1-1-29 0 0,-85-78 460 0 0,62 51-428 0 0,-217-235-1084 0 0,166 207-1134 0 0,38 41-8696 0 0,31 15 1792 0 0</inkml:trace>
</inkml:ink>
</file>

<file path=ppt/ink/ink7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54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 1 0 0 0,'0'0'325'0'0,"0"0"198"0"0,0 0-7 0 0,0 0 23 0 0,0 0 125 0 0,0 0 180 0 0,0 0 199 0 0,0 0 174 0 0,0 15 12158 0 0,-1-5-11318 0 0,-45 38-2 0 0,71-88-560 0 0,-25 40-1467 0 0,0 0 7 0 0,-16 15-689 0 0,33-14-4917 0 0,-6-5-1005 0 0,-11 4 6450 0 0,7-1-10975 0 0</inkml:trace>
</inkml:ink>
</file>

<file path=ppt/ink/ink7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00.6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400 41 7714 0 0,'0'0'1228'0'0,"0"0"-196"0"0,0 0 22 0 0,0 0 133 0 0,0 0 86 0 0,0 0-125 0 0,0 0-359 0 0,0 0-340 0 0,0 0-200 0 0,0 0-51 0 0,0 0 61 0 0,2 10 87 0 0,4 204 2132 0 0,-20-19-1848 0 0,-24-4-738 0 0,31-170-1493 0 0,3-35-5959 0 0,4-47-2857 0 0,0 50 10069 0 0</inkml:trace>
  <inkml:trace contextRef="#ctx0" brushRef="#br0" timeOffset="248.823">1 111 56 0 0,'0'0'1558'0'0,"0"0"-627"0"0,0 0-365 0 0,0 0 275 0 0,0 0 540 0 0,0 0 548 0 0,0 0 286 0 0,0 0-88 0 0,0 0-305 0 0,0 0-362 0 0,0 0-277 0 0,0 0-176 0 0,0 0-72 0 0,24-3-65 0 0,77-8-95 0 0,79-24 1390 0 0,-105 20-1653 0 0,-3 0-261 0 0,1 3 1 0 0,0 3 0 0 0,40 2-252 0 0,-102 7-109 0 0,-4-1-13 0 0,0 0 1 0 0,-1 0 0 0 0,1 0 0 0 0,0 1 0 0 0,-1 1-1 0 0,1-1 1 0 0,0 1 0 0 0,-1 0 0 0 0,1 0 0 0 0,-1 1-1 0 0,0 0 1 0 0,1 0 0 0 0,-1 0 0 0 0,0 1 0 0 0,0 0-1 0 0,0 0 1 0 0,0 0 0 0 0,-1 1 0 0 0,0 0 0 0 0,1 0-1 0 0,-1 1 1 0 0,-1-1 0 0 0,3 3 121 0 0,-7-4-404 0 0,1 0 1 0 0,-1 0-1 0 0,0 0 1 0 0,0 0-1 0 0,-1 0 0 0 0,1 0 1 0 0,-1-1-1 0 0,1 1 1 0 0,-1 0-1 0 0,0 0 1 0 0,0-1-1 0 0,0 1 0 0 0,0 0 1 0 0,-1-1-1 0 0,1 1 1 0 0,-1-1-1 0 0,1 0 0 0 0,-1 1 1 0 0,0-1-1 0 0,0 0 1 0 0,0 0-1 0 0,0 0 0 0 0,0 0 1 0 0,-1-1-1 0 0,1 1 1 0 0,-1 0-1 0 0,1-1 1 0 0,-1 0-1 0 0,1 1 0 0 0,-1-1 1 0 0,-2 0 403 0 0,-16 14-4418 0 0,9-4 1156 0 0</inkml:trace>
  <inkml:trace contextRef="#ctx0" brushRef="#br0" timeOffset="519.558">51 751 0 0 0,'0'0'2210'0'0,"0"0"-8"0"0,0 0-134 0 0,0 0 145 0 0,0 0 190 0 0,0 0 49 0 0,0 0-219 0 0,0 0-432 0 0,0 0-447 0 0,0 0-358 0 0,34 5-249 0 0,110 11-169 0 0,-37-25 311 0 0,188-38-139 0 0,-208 39-3626 0 0,-59 7-2194 0 0,-17 1-1133 0 0,-5 0-2544 0 0</inkml:trace>
  <inkml:trace contextRef="#ctx0" brushRef="#br0" timeOffset="1352.915">765 858 752 0 0,'0'0'1733'0'0,"0"0"-294"0"0,0 0 14 0 0,0 0 224 0 0,0 0 118 0 0,0 0-62 0 0,0 0-239 0 0,0 0-304 0 0,0 0-241 0 0,0 0-134 0 0,0 0-87 0 0,0 0-74 0 0,0 0-62 0 0,26-23-90 0 0,83-74-103 0 0,-23-1 337 0 0,2-44-500 0 0,-89 143-940 0 0,-29 109-1210 0 0,26-84 1934 0 0,4 67 161 0 0,3-91-93 0 0,0 0 1 0 0,0 0-1 0 0,0 0 1 0 0,0 0-1 0 0,0-1 1 0 0,0 1-1 0 0,1-1 1 0 0,-1 0-1 0 0,0 0 1 0 0,1 0-1 0 0,-1 0 1 0 0,1-1-1 0 0,-1 0 1 0 0,1 1 0 0 0,-1-1-1 0 0,1 0 1 0 0,-1-1-1 0 0,1 1 1 0 0,-1-1-1 0 0,1 1 1 0 0,-1-1-1 0 0,1 0 1 0 0,-1 0-1 0 0,0-1 1 0 0,0 1-1 0 0,3-2-88 0 0,16-14 350 0 0,-2-1 0 0 0,0-1-1 0 0,-1-1 1 0 0,-1-1-1 0 0,0 0 1 0 0,-2-1 0 0 0,13-24-350 0 0,-25 39-179 0 0,25-43 432 0 0,-16 15-3800 0 0,-13 32 1849 0 0,0 3-2069 0 0,0 0-3583 0 0,0 0 7333 0 0,0 0-4887 0 0</inkml:trace>
  <inkml:trace contextRef="#ctx0" brushRef="#br0" timeOffset="1655.214">1590 564 5473 0 0,'0'0'3248'0'0,"0"0"-1855"0"0,0 0-490 0 0,0 0 252 0 0,0 0 160 0 0,0 0-46 0 0,0 0-298 0 0,0 0-401 0 0,0 0-271 0 0,0 0-150 0 0,0 0-76 0 0,-5 27-62 0 0,-13 85-83 0 0,13-65-910 0 0,5-46 60 0 0,0-1-740 0 0,0 0-1184 0 0,0 0-1535 0 0,0 0-1583 0 0</inkml:trace>
  <inkml:trace contextRef="#ctx0" brushRef="#br0" timeOffset="1912.086">1547 269 2473 0 0,'0'0'2296'0'0,"0"0"-520"0"0,0 0-431 0 0,0 0-449 0 0,0 0-448 0 0,0 0-432 0 0,0 0-472 0 0,0 0-464 0 0,0 0-529 0 0,0 0-695 0 0,0 0-969 0 0,0 0 1945 0 0</inkml:trace>
</inkml:ink>
</file>

<file path=ppt/ink/ink7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02.8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147 1 2889 0 0,'0'0'2420'0'0,"0"0"-555"0"0,0 0-97 0 0,0 0 99 0 0,0 0-80 0 0,0 0-257 0 0,0 0-450 0 0,0 0-403 0 0,0 0-243 0 0,0 0-91 0 0,0 0 30 0 0,0 0 76 0 0,0 0 80 0 0,5 4 32 0 0,27 47 821 0 0,-21 7-1049 0 0,-3 0 1 0 0,-3 1-1 0 0,-2 0 1 0 0,-4 37-334 0 0,1-55 82 0 0,-20 122-154 0 0,-4-86-1015 0 0,16-94-4490 0 0,6-3-6929 0 0,2 16 10378 0 0</inkml:trace>
  <inkml:trace contextRef="#ctx0" brushRef="#br0" timeOffset="2705.443">0 372 0 0 0,'0'0'1247'0'0,"0"0"619"0"0,0 0 338 0 0,0 0 21 0 0,0 0-246 0 0,0 0-396 0 0,0 0-348 0 0,0 0-242 0 0,0 0-142 0 0,17-1-76 0 0,109-6 1180 0 0,19-3-471 0 0,-83 10-5808 0 0,-53 0 3099 0 0,0 3-7349 0 0,-7-2 4300 0 0</inkml:trace>
  <inkml:trace contextRef="#ctx0" brushRef="#br0" timeOffset="2979.584">484 479 0 0 0,'0'0'461'0'0,"0"0"674"0"0,0 0 360 0 0,0 0 150 0 0,0 0-28 0 0,0 0-255 0 0,0 0-350 0 0,0 0-302 0 0,-3 32-229 0 0,-8 97-170 0 0,9-81-50 0 0,13-35-886 0 0,2-15-6038 0 0,-8-1 3461 0 0</inkml:trace>
  <inkml:trace contextRef="#ctx0" brushRef="#br0" timeOffset="3225.562">578 214 3409 0 0,'0'0'2992'0'0,"0"0"-767"0"0,0 0-417 0 0,0 0-231 0 0,0 0-225 0 0,0 0-328 0 0,0 0-448 0 0,0 0-432 0 0,0 0-336 0 0,0 0-168 0 0,0 0-264 0 0,0 0-424 0 0,0 0-769 0 0,-33 15-1471 0 0,33-8-4490 0 0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17.5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518 405 2336 0 0,'0'0'1057'0'0,"0"0"-301"0"0,0 0-80 0 0,0 0 216 0 0,0 0 362 0 0,0 0 257 0 0,0 0-10 0 0,0 0-159 0 0,0 0-254 0 0,0 0-242 0 0,0 0-121 0 0,5-6-59 0 0,12-18-11 0 0,-15 5 3148 0 0,-28 11-3525 0 0,22 7-21 0 0,-19 0-233 0 0,0 1-1 0 0,0 1 1 0 0,0 2 0 0 0,0 0 0 0 0,1 1-1 0 0,0 1 1 0 0,0 1 0 0 0,0 1 0 0 0,0 1-1 0 0,1 1 1 0 0,-2 2-24 0 0,-49 16 123 0 0,-14 11 53 0 0,86-38-188 0 0,-1 0-1 0 0,0 1 1 0 0,1-1-1 0 0,-1 0 1 0 0,1 1-1 0 0,0-1 1 0 0,-1 0-1 0 0,1 1 1 0 0,-1-1-1 0 0,1 1 1 0 0,-1-1-1 0 0,1 1 1 0 0,0-1-1 0 0,-1 1 1 0 0,1-1 0 0 0,0 1-1 0 0,0-1 1 0 0,-1 1-1 0 0,1-1 1 0 0,0 1-1 0 0,0-1 1 0 0,0 1-1 0 0,0 0 1 0 0,-1-1-1 0 0,1 1 1 0 0,0-1-1 0 0,0 1 1 0 0,0 0-1 0 0,0-1 1 0 0,1 1 0 0 0,-1-1-1 0 0,0 1 1 0 0,0 0-1 0 0,0-1 1 0 0,0 1-1 0 0,1-1 1 0 0,-1 1-1 0 0,0-1 1 0 0,0 1-1 0 0,1-1 1 0 0,-1 1-1 0 0,0-1 1 0 0,1 1-1 0 0,-1-1 1 0 0,1 1 0 0 0,-1-1-1 0 0,1 0 1 0 0,-1 1-1 0 0,1-1 1 0 0,-1 0-1 0 0,1 1 1 0 0,-1-1-1 0 0,1 0 1 0 0,-1 0-1 0 0,1 1 1 0 0,-1-1-1 0 0,1 0 1 0 0,-1 0-1 0 0,1 0 1 0 0,0 0 0 0 0,-1 0-1 0 0,1 0 13 0 0,37 17-19 0 0,159 32 159 0 0,-196-49-137 0 0,0 0 0 0 0,1 0 0 0 0,-1 1 0 0 0,0-1 1 0 0,0 1-1 0 0,0-1 0 0 0,1 0 0 0 0,-1 1 0 0 0,0 0 0 0 0,0-1 1 0 0,0 1-1 0 0,0 0 0 0 0,0 0 0 0 0,0-1 0 0 0,0 1 0 0 0,0 0 0 0 0,0 0 1 0 0,0 0-1 0 0,-1 0 0 0 0,1 0 0 0 0,0 0 0 0 0,-1 0 0 0 0,1 1 1 0 0,-1-1-1 0 0,1 0 0 0 0,-1 0 0 0 0,1 0 0 0 0,-1 1 0 0 0,0-1 0 0 0,0 0 1 0 0,1 0-1 0 0,-1 1 0 0 0,0-1 0 0 0,0 0 0 0 0,0 0 0 0 0,-1 1 1 0 0,1-1-1 0 0,0 0 0 0 0,0 0 0 0 0,-1 1 0 0 0,1-1 0 0 0,0 0 0 0 0,-1 0 1 0 0,1 0-1 0 0,-1 1 0 0 0,0-1 0 0 0,1 0 0 0 0,-1 0-3 0 0,-45 55 189 0 0,37-47-180 0 0,-106 93 45 0 0,-44 52 40 0 0,157-152-95 0 0,0 0-1 0 0,1 1 0 0 0,-1-1 1 0 0,1 0-1 0 0,-1 1 0 0 0,1-1 1 0 0,0 1-1 0 0,0 0 0 0 0,0-1 1 0 0,0 1-1 0 0,1 0 0 0 0,-1-1 1 0 0,1 1-1 0 0,0 0 0 0 0,-1 0 1 0 0,1 0-1 0 0,0-1 0 0 0,1 1 1 0 0,-1 0-1 0 0,0 0 0 0 0,1-1 1 0 0,0 1-1 0 0,-1 0 0 0 0,1 0 1 0 0,0-1-1 0 0,1 1 0 0 0,-1-1 1 0 0,0 1-1 0 0,1-1 0 0 0,-1 0 1 0 0,1 1-1 0 0,0-1 0 0 0,0 0 1 0 0,0 0-1 0 0,0 0 0 0 0,0 0 1 0 0,0-1-1 0 0,0 1 0 0 0,0 0 1 0 0,1-1-1 0 0,-1 0 0 0 0,1 1 1 0 0,-1-1-1 0 0,1 0 0 0 0,0 0 1 0 0,-1-1-1 0 0,1 1 0 0 0,2 0 2 0 0,11 3 15 0 0,-1 0 0 0 0,1-1 0 0 0,0 0 0 0 0,-1-2 0 0 0,1 0-1 0 0,0 0 1 0 0,0-2 0 0 0,0 0 0 0 0,0 0 0 0 0,0-2 0 0 0,-1 0-1 0 0,1-1 1 0 0,-1 0 0 0 0,0-1 0 0 0,9-5-15 0 0,18-26-2895 0 0,-21 5-5350 0 0,-19 28 6726 0 0,2-8-5189 0 0</inkml:trace>
  <inkml:trace contextRef="#ctx0" brushRef="#br0" timeOffset="445.649">286 0 5353 0 0,'0'0'1412'0'0,"0"0"-1041"0"0,0 0-355 0 0,0 0 168 0 0,0 0 430 0 0,0 0 453 0 0,0 0 237 0 0,0 0 3 0 0,0 0-163 0 0,0 0-209 0 0,0 0-147 0 0,0 0-70 0 0,0 0-9 0 0,-4 21-10 0 0,-15 63-38 0 0,9 106 1881 0 0,-43 224-1417 0 0,30-286-1069 0 0,7 0 0 0 0,0 108-56 0 0,15-177 7 0 0,-2 1 0 0 0,-3-1 1 0 0,-2 0-1 0 0,-10 28-7 0 0,9-59 78 0 0,5-26-1813 0 0,3-18-3866 0 0,1 2-3145 0 0,0 10 3660 0 0</inkml:trace>
</inkml:ink>
</file>

<file path=ppt/ink/ink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0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0 568 4657 0 0,'0'0'1490'0'0,"0"0"-575"0"0,0 0-223 0 0,0 0 236 0 0,0 0 267 0 0,0 0 102 0 0,0 0-99 0 0,0 0-204 0 0,0 0-162 0 0,0 0-63 0 0,0 0-57 0 0,0 0-25 0 0,0 0-3 0 0,22-4-40 0 0,67-13-38 0 0,-29-13 526 0 0,-46 17-845 0 0,10-5-140 0 0,0-2 0 0 0,-1-1 1 0 0,-2-1-1 0 0,0-1 0 0 0,-1 0 1 0 0,-2-2-1 0 0,0 0 0 0 0,-1-1 1 0 0,-2-1-1 0 0,-1 0 0 0 0,5-16-147 0 0,-3-56-953 0 0,-17 98 845 0 0,-1-1 0 0 0,1 1 0 0 0,0-1 0 0 0,0 1 0 0 0,0 0 1 0 0,-1 0-1 0 0,1 0 0 0 0,-1 0 0 0 0,1 0 0 0 0,-1 0 0 0 0,1 0 1 0 0,-1 0-1 0 0,1 1 0 0 0,-1-1 0 0 0,0 1 0 0 0,1-1 0 0 0,-1 1 0 0 0,0 0 1 0 0,1-1-1 0 0,-1 1 0 0 0,0 0 0 0 0,0 0 0 0 0,1 0 0 0 0,-1 0 0 0 0,0 1 1 0 0,0-1-1 0 0,1 0 0 0 0,-1 1 0 0 0,0-1 0 0 0,1 1 0 0 0,-1-1 1 0 0,0 1-1 0 0,1 0 0 0 0,-1 0 0 0 0,1 0 0 0 0,-1 0 0 0 0,1 0 0 0 0,-1 1 108 0 0,-9 7-24 0 0,1 1 0 0 0,0 1 0 0 0,0 0 0 0 0,1 1 0 0 0,1-1 0 0 0,0 2 0 0 0,0-1 0 0 0,1 1 0 0 0,1 0 0 0 0,0 0 0 0 0,1 1 0 0 0,0 0 0 0 0,1 0 0 0 0,1 0-1 0 0,0 0 1 0 0,1 1 0 0 0,1-1 0 0 0,0 1 0 0 0,1 0 0 0 0,0-1 0 0 0,2 8 24 0 0,-1-17 59 0 0,0 1 0 0 0,0-1 1 0 0,1 0-1 0 0,0 1 0 0 0,0-1 0 0 0,1 0 0 0 0,-1 0 1 0 0,1-1-1 0 0,0 1 0 0 0,0-1 0 0 0,1 1 0 0 0,-1-1 1 0 0,1 0-1 0 0,0 0 0 0 0,0 0 0 0 0,0-1 0 0 0,1 1 1 0 0,-1-1-1 0 0,1 0 0 0 0,0-1 0 0 0,0 1 0 0 0,0-1 1 0 0,0 0-1 0 0,0 0 0 0 0,0 0 0 0 0,1-1 0 0 0,-1 0 1 0 0,1 0-1 0 0,-1 0 0 0 0,1-1 0 0 0,0 1-59 0 0,3-1 117 0 0,0 0 0 0 0,-1-1 0 0 0,1 0-1 0 0,0 0 1 0 0,-1 0 0 0 0,1-1 0 0 0,-1-1 0 0 0,1 0 0 0 0,-1 0-1 0 0,0 0 1 0 0,0-1 0 0 0,-1 0 0 0 0,1-1 0 0 0,-1 1-1 0 0,2-2-116 0 0,7-7 11 0 0,-1 0 0 0 0,0-1 0 0 0,-1-1-1 0 0,-1 0 1 0 0,0-1 0 0 0,11-17-11 0 0,29-60-782 0 0,-53 93 718 0 0,-1 0 0 0 0,1 0 0 0 0,-1 0 0 0 0,1 1 0 0 0,-1-1 0 0 0,1 0 0 0 0,-1 0 0 0 0,1 0 0 0 0,-1 0 0 0 0,1 0 0 0 0,-1 0 0 0 0,1-1 0 0 0,-1 1 0 0 0,1 0 0 0 0,-1 0 0 0 0,1 0 0 0 0,-1 0 0 0 0,1 0 0 0 0,0-1 0 0 0,-1 1 0 0 0,1 0 0 0 0,-1 0 0 0 0,1-1 0 0 0,-1 1 0 0 0,1 0 0 0 0,0-1 0 0 0,-1 1 0 0 0,1 0 0 0 0,0-1 0 0 0,0 1 0 0 0,-1-1 0 0 0,1 1 64 0 0,-4 7-26 0 0,0 0 1 0 0,1 1-1 0 0,-1-1 1 0 0,2 1-1 0 0,-1 0 1 0 0,1 0-1 0 0,0 0 1 0 0,1 0-1 0 0,0 0 1 0 0,0 0 0 0 0,1 1-1 0 0,0 4 26 0 0,2-9 39 0 0,0 0 1 0 0,0 0-1 0 0,1 0 0 0 0,0-1 0 0 0,0 1 1 0 0,0-1-1 0 0,0 0 0 0 0,0 1 0 0 0,1-1 1 0 0,0-1-1 0 0,-1 1 0 0 0,1 0 0 0 0,0-1 1 0 0,0 0-1 0 0,0 0 0 0 0,1 0 0 0 0,-1 0 0 0 0,0-1 1 0 0,1 0-1 0 0,-1 0 0 0 0,1 0 0 0 0,-1 0 1 0 0,1-1-1 0 0,0 0 0 0 0,-1 0 0 0 0,1 0 1 0 0,-1 0-1 0 0,1-1 0 0 0,-1 1 0 0 0,1-1 1 0 0,1-1-40 0 0,2 2 119 0 0,9-3 63 0 0,-1-1-1 0 0,1 0 0 0 0,0-1 0 0 0,-1-1 0 0 0,0-1 0 0 0,0 0 0 0 0,-1-1 0 0 0,0-1 1 0 0,0 0-1 0 0,-1-1 0 0 0,0-1 0 0 0,-1 0 0 0 0,0 0 0 0 0,-1-2 0 0 0,0 1 0 0 0,8-13-181 0 0,-13 17 7 0 0,0 0 0 0 0,0 0 0 0 0,-1-1-1 0 0,0 0 1 0 0,-1 0 0 0 0,1-1 0 0 0,-2 1-1 0 0,0-1 1 0 0,0 0 0 0 0,0 0 0 0 0,-1 0-1 0 0,-1-1 1 0 0,0 1 0 0 0,0-1-1 0 0,-1 1 1 0 0,-1-1 0 0 0,1 0 0 0 0,-2 1-1 0 0,0-8-6 0 0,0 16-58 0 0,-1-1 0 0 0,1 0 0 0 0,-1 0-1 0 0,0 1 1 0 0,0-1 0 0 0,0 0 0 0 0,0 1 0 0 0,0 0-1 0 0,0 0 1 0 0,-1-1 0 0 0,1 1 0 0 0,-1 1-1 0 0,1-1 1 0 0,-1 0 0 0 0,0 1 0 0 0,0-1-1 0 0,0 1 1 0 0,0 0 0 0 0,0 0 0 0 0,0 0-1 0 0,0 0 1 0 0,0 1 0 0 0,0-1 0 0 0,0 1 0 0 0,0 0-1 0 0,-1-1 1 0 0,1 2 0 0 0,0-1 0 0 0,0 0-1 0 0,0 1 1 0 0,0-1 0 0 0,0 1 0 0 0,0 0-1 0 0,0 0 1 0 0,0 0 0 0 0,0 0 0 0 0,0 1 0 0 0,0-1-1 0 0,0 1 1 0 0,1 0 0 0 0,-1 0 0 0 0,1 0-1 0 0,-1 0 1 0 0,1 0 0 0 0,-1 1 58 0 0,-5 6-29 0 0,1 1-1 0 0,0 0 1 0 0,0 0 0 0 0,1 1 0 0 0,0-1-1 0 0,1 1 1 0 0,0 1 0 0 0,1-1-1 0 0,0 1 1 0 0,1 0 0 0 0,1 0 0 0 0,-1 0-1 0 0,2 0 1 0 0,0 0 0 0 0,0 0 0 0 0,1 1-1 0 0,1-1 1 0 0,1 11 29 0 0,1-13 3 0 0,1 1-1 0 0,1-1 1 0 0,0-1-1 0 0,0 1 1 0 0,0-1-1 0 0,1 0 1 0 0,1 0-1 0 0,0 0 1 0 0,0-1-1 0 0,0 0 1 0 0,1 0-1 0 0,1-1 1 0 0,-1 0-1 0 0,1-1 1 0 0,0 0 0 0 0,0 0-1 0 0,1-1 1 0 0,0 0-1 0 0,1 0-2 0 0,70 18-1138 0 0,-46-19-2091 0 0,-1 0-4300 0 0,-23-1 1864 0 0</inkml:trace>
</inkml:ink>
</file>

<file path=ppt/ink/ink7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06.7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314 449 0 0 0,'0'0'1078'0'0,"0"0"385"0"0,0 0 61 0 0,0 0 146 0 0,0 0 41 0 0,0 0-96 0 0,0 0-158 0 0,0 0-254 0 0,0 0-176 0 0,0 0-137 0 0,0 0-125 0 0,0 0-97 0 0,0 0-61 0 0,-21 4-12 0 0,-65 13-44 0 0,2 18 1016 0 0,69-24-1427 0 0,4-3-114 0 0,1 0 0 0 0,0 1 0 0 0,0 1 0 0 0,1 0 0 0 0,0 0 0 0 0,1 1 0 0 0,0 0 0 0 0,1 0 0 0 0,0 1 0 0 0,0 2-26 0 0,5-13 7 0 0,1 0-1 0 0,0 1 1 0 0,0-1 0 0 0,0 0 0 0 0,0 1 0 0 0,1-1 0 0 0,-1 1-1 0 0,0-1 1 0 0,1 1 0 0 0,-1 0 0 0 0,1-1 0 0 0,-1 1 0 0 0,1-1-1 0 0,0 1 1 0 0,-1 0 0 0 0,1 0 0 0 0,0-1 0 0 0,0 1 0 0 0,0 0 0 0 0,0-1-1 0 0,1 1 1 0 0,-1 0 0 0 0,0-1 0 0 0,1 1 0 0 0,-1 0 0 0 0,1-1-1 0 0,0 1 1 0 0,0-1 0 0 0,-1 1 0 0 0,1-1 0 0 0,0 1 0 0 0,0-1-1 0 0,0 0 1 0 0,0 0 0 0 0,0 1 0 0 0,1-1 0 0 0,-1 0 0 0 0,0 0 0 0 0,1 0-1 0 0,-1 0 1 0 0,1 0 0 0 0,-1 0 0 0 0,1-1 0 0 0,-1 1 0 0 0,1 0-1 0 0,-1-1 1 0 0,1 1 0 0 0,0-1 0 0 0,-1 1 0 0 0,1-1 0 0 0,0 0-1 0 0,-1 0 1 0 0,1 0 0 0 0,1 0-7 0 0,12-2 97 0 0,0 0 0 0 0,0-2-1 0 0,-1 1 1 0 0,0-2 0 0 0,0 0 0 0 0,0-1-1 0 0,0 0 1 0 0,-1-1 0 0 0,0 0 0 0 0,0-1-1 0 0,-1-1 1 0 0,0 0 0 0 0,0 0 0 0 0,-1-1-1 0 0,0-1-96 0 0,71-51 361 0 0,-42 47-1102 0 0,-39 34-189 0 0,-15 53-604 0 0,1 24-2473 0 0,13-93 3986 0 0,1-1 0 0 0,0 1 0 0 0,0-1 0 0 0,0 0 0 0 0,0 0 0 0 0,0 1 0 0 0,1-1 0 0 0,-1 0 0 0 0,0 0 0 0 0,1 0 0 0 0,0 0-1 0 0,-1-1 1 0 0,1 1 0 0 0,0 0 0 0 0,0-1 0 0 0,0 1 0 0 0,0-1 0 0 0,0 0 0 0 0,1 0 0 0 0,-1 1 0 0 0,0-1 0 0 0,1-1 0 0 0,-1 1 0 0 0,0 0 0 0 0,1-1-1 0 0,-1 1 1 0 0,1-1 0 0 0,-1 0 0 0 0,1 1 0 0 0,-1-1 0 0 0,1 0 21 0 0,77-11 881 0 0,-66 3-621 0 0,1-1 0 0 0,-1 0 0 0 0,-1 0 0 0 0,0-1 0 0 0,0-1 0 0 0,-1 0 0 0 0,0-1 0 0 0,-1 0 0 0 0,0-1 0 0 0,5-10-260 0 0,14-12 394 0 0,-8 9-120 0 0,4 0-239 0 0,-3-1 0 0 0,0-1-1 0 0,-1-1 1 0 0,-2-1 0 0 0,-1 0 0 0 0,-2-2 0 0 0,-1 0-1 0 0,5-15-34 0 0,-14 24-216 0 0,0-1 0 0 0,-2 0-1 0 0,0 0 1 0 0,-2 0-1 0 0,0-1 1 0 0,-2 1-1 0 0,-1-9 217 0 0,0 30 10 0 0,0 1-1 0 0,0-1 0 0 0,0 1 0 0 0,0-1 0 0 0,0 0 0 0 0,0 1 1 0 0,-1-1-1 0 0,1 1 0 0 0,-1-1 0 0 0,0 1 0 0 0,0-1 1 0 0,0 1-1 0 0,0 0 0 0 0,0-1 0 0 0,-1 1 0 0 0,1 0 0 0 0,-1 0 1 0 0,1 0-1 0 0,-1 0 0 0 0,0 0 0 0 0,0 0 0 0 0,0 0 0 0 0,0 1 1 0 0,0-1-1 0 0,0 1 0 0 0,0-1 0 0 0,0 1 0 0 0,-1 0 0 0 0,1 0 1 0 0,0 0-1 0 0,-1 0 0 0 0,1 0 0 0 0,-3 0-9 0 0,-1 1-5 0 0,0 1-1 0 0,0-1 0 0 0,0 1 1 0 0,0 1-1 0 0,1-1 1 0 0,-1 1-1 0 0,0 0 1 0 0,1 0-1 0 0,-1 1 1 0 0,1-1-1 0 0,-1 1 0 0 0,1 0 1 0 0,0 1-1 0 0,0-1 1 0 0,1 1-1 0 0,-1 0 1 0 0,1 0-1 0 0,-3 4 6 0 0,-6 8 44 0 0,1 0 0 0 0,0 0-1 0 0,1 1 1 0 0,1 1 0 0 0,1 0-1 0 0,0 0 1 0 0,2 0 0 0 0,0 1 0 0 0,1 1-1 0 0,0-1 1 0 0,2 1 0 0 0,1 0-1 0 0,0 0 1 0 0,1 0 0 0 0,1 0 0 0 0,1 0-1 0 0,1 0 1 0 0,3 13-44 0 0,-4-20 65 0 0,2-1-1 0 0,0 1 1 0 0,0 0 0 0 0,1-1 0 0 0,1 1-1 0 0,0-1 1 0 0,0 0 0 0 0,1 0 0 0 0,1-1-1 0 0,0 0 1 0 0,1 0 0 0 0,0 0 0 0 0,0 0-1 0 0,1-1 1 0 0,1-1 0 0 0,0 1-1 0 0,0-1 1 0 0,0-1 0 0 0,1 0 0 0 0,1 0-1 0 0,-1-1 1 0 0,1 0 0 0 0,1-1 0 0 0,10 4-65 0 0,-16-8-505 0 0,37 4 1049 0 0,-30-12-3962 0 0,-1-5-4902 0 0,-10 7 1456 0 0</inkml:trace>
</inkml:ink>
</file>

<file path=ppt/ink/ink7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07.6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1 741 0 0 0,'0'0'219'0'0,"0"0"510"0"0,0 0 81 0 0,0 0-21 0 0,0 0 15 0 0,0 0 39 0 0,0 0 44 0 0,0 0 4 0 0,0 0-23 0 0,0 0-9 0 0,8 1-2 0 0,6 1-145 0 0,1-1-1 0 0,-1 0 1 0 0,1 0-1 0 0,0-1 0 0 0,0-1 1 0 0,-1-1-1 0 0,1 0 1 0 0,-1-1-1 0 0,1-1 0 0 0,-1 0 1 0 0,0 0-1 0 0,-1-2 1 0 0,1 0-1 0 0,1-1-711 0 0,3-6 119 0 0,0-1 1 0 0,-1-1 0 0 0,-1 0-1 0 0,0-1 1 0 0,-2-1-1 0 0,1 0 1 0 0,-2-1-1 0 0,-1-1 1 0 0,0 0-1 0 0,-1 0 1 0 0,-1-1-1 0 0,-1-1 1 0 0,-1 1-1 0 0,0-1 1 0 0,-2-1-1 0 0,0 0 1 0 0,-2 1-1 0 0,0-2 1 0 0,-2 1-1 0 0,0 0 1 0 0,-2-20-120 0 0,1-17-127 0 0,-11-132-458 0 0,10 190 563 0 0,0 0 1 0 0,0 1 0 0 0,0-1-1 0 0,0 0 1 0 0,0 0-1 0 0,-1 1 1 0 0,1-1 0 0 0,0 0-1 0 0,0 0 1 0 0,0 1 0 0 0,-1-1-1 0 0,1 0 1 0 0,0 1 0 0 0,-1-1-1 0 0,1 0 1 0 0,0 1-1 0 0,-1-1 1 0 0,1 1 0 0 0,-1-1-1 0 0,1 0 1 0 0,-1 1 0 0 0,0-1-1 0 0,1 1 1 0 0,-1-1-1 0 0,1 1 1 0 0,-1 0 0 0 0,0-1-1 0 0,1 1 1 0 0,-1 0 0 0 0,0-1-1 0 0,0 1 1 0 0,1 0 0 0 0,-1 0-1 0 0,0 0 1 0 0,0 0-1 0 0,1-1 1 0 0,-1 1 0 0 0,0 0-1 0 0,0 0 1 0 0,1 0 0 0 0,-1 1-1 0 0,0-1 1 0 0,0 0-1 0 0,1 0 1 0 0,-1 0 0 0 0,0 1-1 0 0,1-1 1 0 0,-1 0 0 0 0,0 0-1 0 0,1 1 1 0 0,-1-1 0 0 0,0 1-1 0 0,1-1 1 0 0,-1 1-1 0 0,0-1 22 0 0,-30 33-645 0 0,19-4 653 0 0,1-1 1 0 0,1 2-1 0 0,1-1 0 0 0,1 1 0 0 0,2 1 0 0 0,1-1 1 0 0,2 1-1 0 0,1 0 0 0 0,1 0 0 0 0,2 0 0 0 0,1 0 0 0 0,1 3-8 0 0,-1 61 2 0 0,4 108-35 0 0,-6-201-19 0 0,0-1 0 0 0,0 0 0 0 0,0 0 1 0 0,1 1-1 0 0,-1-1 0 0 0,0 0 0 0 0,1 0 0 0 0,-1 1 1 0 0,0-1-1 0 0,1 0 0 0 0,0 0 0 0 0,-1 0 0 0 0,1 0 0 0 0,0 0 1 0 0,-1 0-1 0 0,1 0 0 0 0,0 0 0 0 0,0 0 0 0 0,0 0 0 0 0,0 0 1 0 0,0 0-1 0 0,0-1 0 0 0,0 1 0 0 0,0 0 0 0 0,0-1 1 0 0,0 1-1 0 0,1-1 0 0 0,-1 1 0 0 0,0-1 0 0 0,0 1 0 0 0,0-1 1 0 0,1 0-1 0 0,-1 0 0 0 0,0 0 0 0 0,1 1 0 0 0,-1-1 0 0 0,0 0 1 0 0,0-1-1 0 0,1 1 0 0 0,-1 0 0 0 0,0 0 0 0 0,0-1 1 0 0,1 1-1 0 0,-1 0 0 0 0,0-1 0 0 0,0 1 52 0 0,33-20-8370 0 0,-27 15 4505 0 0,0 4-76 0 0</inkml:trace>
</inkml:ink>
</file>

<file path=ppt/ink/ink7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08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 1 0 0 0,'0'0'263'0'0,"0"0"670"0"0,0 0 236 0 0,0 0 217 0 0,0 0 72 0 0,0 0-87 0 0,0 0-317 0 0,0 0-348 0 0,0 0-207 0 0,-14 31-144 0 0,-39 97-63 0 0,39-63 212 0 0,13-62-430 0 0,1 0 0 0 0,0 0 1 0 0,0 0-1 0 0,1 0 0 0 0,-1 0 0 0 0,1 0 0 0 0,-1 0 0 0 0,1 0 1 0 0,0 0-1 0 0,0 0 0 0 0,0 0 0 0 0,1 0 0 0 0,-1 0 1 0 0,0-1-1 0 0,1 1 0 0 0,0-1 0 0 0,0 1 0 0 0,0-1 0 0 0,0 0 1 0 0,0 1-1 0 0,0-1 0 0 0,1 0 0 0 0,-1-1 0 0 0,1 1 0 0 0,-1 0 1 0 0,1-1-1 0 0,0 1 0 0 0,-1-1 0 0 0,1 0 0 0 0,0 0 0 0 0,0 0 1 0 0,0 0-1 0 0,0 0 0 0 0,0-1 0 0 0,0 1 0 0 0,0-1 0 0 0,0 0 1 0 0,0 0-1 0 0,1 0-74 0 0,3 0 198 0 0,0-1 1 0 0,0 1-1 0 0,0-1 0 0 0,0-1 1 0 0,0 1-1 0 0,0-1 1 0 0,-1 0-1 0 0,1-1 0 0 0,-1 0 1 0 0,0 0-1 0 0,1 0 1 0 0,-1-1-1 0 0,-1 1 1 0 0,1-1-1 0 0,-1-1 0 0 0,1 1 1 0 0,-1-1-1 0 0,1-1-198 0 0,105-129 1789 0 0,-79 83-145 0 0,-32 52-1492 0 0,0 0-83 0 0,0 0-90 0 0,0 0-87 0 0,-1 30-502 0 0,-11 263-340 0 0,11-99 73 0 0,0-178 904 0 0,0 0 0 0 0,-1-1 0 0 0,-1 0 0 0 0,0 1 0 0 0,-1-1 0 0 0,-1 0 0 0 0,0-1 0 0 0,-1 1 0 0 0,0-1 0 0 0,-1 0 0 0 0,-1-1 0 0 0,-1 0 0 0 0,1 0 0 0 0,-2 0-1 0 0,-10 10-25 0 0,18-21 93 0 0,0 0 1 0 0,-1 0 0 0 0,1 0 0 0 0,-1 0 0 0 0,0 0 0 0 0,1-1 0 0 0,-1 1-1 0 0,0-1 1 0 0,0 0 0 0 0,0 1 0 0 0,0-1 0 0 0,0-1 0 0 0,0 1 0 0 0,0 0 0 0 0,0-1-1 0 0,-1 0 1 0 0,1 1 0 0 0,0-1 0 0 0,0 0 0 0 0,0-1 0 0 0,0 1 0 0 0,0-1-1 0 0,-1 1 1 0 0,1-1 0 0 0,0 0 0 0 0,0 0 0 0 0,0 0 0 0 0,1-1 0 0 0,-1 1 0 0 0,0-1-1 0 0,0 1 1 0 0,1-1 0 0 0,-1 0 0 0 0,1 0 0 0 0,-1 0 0 0 0,1 0 0 0 0,0-1-1 0 0,0 1 1 0 0,0 0 0 0 0,0-1 0 0 0,0 0 0 0 0,1 1 0 0 0,-1-1 0 0 0,0-2-95 0 0,0-5 119 0 0,-1 0 1 0 0,2 0-1 0 0,0 0 1 0 0,0 0-1 0 0,0 0 1 0 0,1 0-1 0 0,1 0 1 0 0,0 0 0 0 0,0-1-1 0 0,1 1 1 0 0,1 1-1 0 0,-1-1 1 0 0,1 0-1 0 0,1 1 1 0 0,0-1-1 0 0,0 1 1 0 0,1 0-1 0 0,0 0 1 0 0,2 0-120 0 0,6-18-108 0 0,1 1-1 0 0,1 1 1 0 0,2 0-1 0 0,0 2 1 0 0,2 0 0 0 0,0 0-1 0 0,2 2 1 0 0,0 1 0 0 0,1 0-1 0 0,1 2 1 0 0,1 0 0 0 0,1 2-1 0 0,0 1 1 0 0,1 1 0 0 0,0 1-1 0 0,25-8 109 0 0,44-2-4185 0 0,-32 15-5725 0 0,-41 5 1347 0 0</inkml:trace>
</inkml:ink>
</file>

<file path=ppt/ink/ink7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09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458 586 648 0 0,'0'0'3488'0'0,"0"0"-1963"0"0,0 0-489 0 0,0 0 106 0 0,0 0 266 0 0,0 0 322 0 0,0 0 28 0 0,0 0-205 0 0,0 0-347 0 0,-32-5-418 0 0,-98-16-296 0 0,127 20-469 0 0,0 1-1 0 0,0-1 1 0 0,0 0 0 0 0,0 1-1 0 0,0 0 1 0 0,0-1-1 0 0,0 1 1 0 0,0 1-1 0 0,0-1 1 0 0,0 0-1 0 0,0 1 1 0 0,0-1 0 0 0,0 1-1 0 0,0 0 1 0 0,0 0-1 0 0,0 0 1 0 0,0 0-1 0 0,0 1 1 0 0,1-1 0 0 0,-1 1-1 0 0,1 0 1 0 0,-3 1-23 0 0,-3 4 66 0 0,-13 8 61 0 0,0 1 1 0 0,1 0-1 0 0,1 2 0 0 0,0 0 1 0 0,2 1-1 0 0,0 1 1 0 0,1 0-1 0 0,1 1 0 0 0,1 1 1 0 0,-9 19-128 0 0,20-35 12 0 0,1-1 1 0 0,0 0 0 0 0,0 1 0 0 0,0-1 0 0 0,0 1 0 0 0,1 0 0 0 0,0-1-1 0 0,1 1 1 0 0,-1 0 0 0 0,1 0 0 0 0,0-1 0 0 0,0 1 0 0 0,1 0 0 0 0,0 0-1 0 0,0-1 1 0 0,0 1 0 0 0,0 0 0 0 0,1-1 0 0 0,0 1 0 0 0,1-1 0 0 0,-1 0-1 0 0,1 1-12 0 0,3-1 44 0 0,0 0-1 0 0,0-1 1 0 0,1 1-1 0 0,-1-1 0 0 0,1-1 1 0 0,0 0-1 0 0,0 0 1 0 0,0 0-1 0 0,1-1 0 0 0,-1 0 1 0 0,0 0-1 0 0,1 0 1 0 0,-1-1-1 0 0,1-1 0 0 0,0 1 1 0 0,-1-1-1 0 0,1 0 1 0 0,0-1-1 0 0,-1 0 0 0 0,1 0 1 0 0,-1-1-1 0 0,1 0 1 0 0,-1 0-1 0 0,0-1 0 0 0,1 0-43 0 0,13-5 103 0 0,0-2-1 0 0,-1 0 1 0 0,0-1-1 0 0,-1-2 0 0 0,0 1 1 0 0,-1-2-1 0 0,16-16-102 0 0,-8 4-11 0 0,0-1 0 0 0,-2-1 1 0 0,-1-2-1 0 0,-2 0 0 0 0,0-1 0 0 0,-2-2 0 0 0,-2 1 0 0 0,0-4 11 0 0,-9 19-519 0 0,-12 32-448 0 0,-1 1 973 0 0,3-11-8 0 0,-6 16 45 0 0,1 0 0 0 0,1 1 0 0 0,1-1 0 0 0,1 1 0 0 0,1 0 0 0 0,1 0 0 0 0,1 1 0 0 0,0-1 0 0 0,2 0 0 0 0,2 8-43 0 0,-2-25 15 0 0,0-1-1 0 0,0 0 0 0 0,1 0 1 0 0,0 0-1 0 0,0 0 1 0 0,0 0-1 0 0,0-1 1 0 0,1 1-1 0 0,-1-1 1 0 0,1 1-1 0 0,0-1 0 0 0,0 0 1 0 0,0 0-1 0 0,1 0 1 0 0,-1 0-1 0 0,1-1 1 0 0,-1 1-1 0 0,1-1 0 0 0,0 0 1 0 0,0 0-1 0 0,0 0 1 0 0,0-1-1 0 0,0 1 1 0 0,0-1-1 0 0,3 0-14 0 0,111 7 389 0 0,-94-12-328 0 0,-1-1 0 0 0,0-2 0 0 0,0 0-1 0 0,0-1 1 0 0,-1-2 0 0 0,0 0 0 0 0,-1-1 0 0 0,0-1 0 0 0,-1-1 0 0 0,0-1 0 0 0,-1-1 0 0 0,-1 0 0 0 0,0-2 0 0 0,-1 0 0 0 0,-1-1 0 0 0,-1 0 0 0 0,5-8-61 0 0,0 3-30 0 0,-1-1 0 0 0,0 0 0 0 0,-2-1 0 0 0,-1-1 0 0 0,-1-1 0 0 0,-1 0 0 0 0,-2-1-1 0 0,0 0 1 0 0,-2-1 0 0 0,-1 0 0 0 0,-2 0 0 0 0,0-1 0 0 0,-3 0 0 0 0,0-1 0 0 0,-2 0 30 0 0,0 22-43 0 0,-2 0-1 0 0,1-1 1 0 0,-2 1-1 0 0,1 0 1 0 0,-1-1-1 0 0,0 1 1 0 0,-1 0 0 0 0,0 0-1 0 0,-1 0 1 0 0,0 0-1 0 0,0 1 1 0 0,0-1-1 0 0,-1 1 1 0 0,-1-1-1 0 0,0 1 1 0 0,0 1 0 0 0,0-1-1 0 0,-1 1 1 0 0,-4-5 43 0 0,9 12-20 0 0,1-1 0 0 0,-1 1 0 0 0,0-1 0 0 0,0 1 0 0 0,1-1 0 0 0,-1 1 0 0 0,0-1 0 0 0,0 1-1 0 0,0 0 1 0 0,1-1 0 0 0,-1 1 0 0 0,0 0 0 0 0,0 0 0 0 0,0 0 0 0 0,0 0 0 0 0,0 0 0 0 0,0 0 0 0 0,0 0 0 0 0,1 0 0 0 0,-1 0 0 0 0,0 0 0 0 0,0 0 0 0 0,0 1 0 0 0,0-1 0 0 0,0 0 0 0 0,1 0 0 0 0,-1 1 0 0 0,0-1 0 0 0,0 1 0 0 0,0-1 0 0 0,1 1 0 0 0,-1-1 0 0 0,0 1 0 0 0,1-1 0 0 0,-1 1 0 0 0,0 0 0 0 0,1-1 0 0 0,-1 1 0 0 0,1 0 0 0 0,-1 0 0 0 0,1-1 0 0 0,-1 1 0 0 0,1 0 0 0 0,0 0 0 0 0,-1 0 0 0 0,1 0 0 0 0,0-1 0 0 0,0 1 0 0 0,0 0 0 0 0,-1 0 0 0 0,1 0 20 0 0,-11 50-91 0 0,10-47 113 0 0,-2 49 81 0 0,2 0 0 0 0,2 0 0 0 0,3 0 0 0 0,1 0 0 0 0,3-1 0 0 0,7 18-103 0 0,11 35-56 0 0,4-2 0 0 0,5-2 0 0 0,20 35 56 0 0,-48-119-51 0 0,7 28-899 0 0,-14-44 508 0 0,-44-20-13601 0 0,32 12 10103 0 0</inkml:trace>
  <inkml:trace contextRef="#ctx0" brushRef="#br0" timeOffset="294.799">786 487 11138 0 0,'0'0'755'0'0,"0"0"-243"0"0,0 0-14 0 0,0 0 170 0 0,32-6 140 0 0,103-16 48 0 0,115-13 1913 0 0,149-20-2351 0 0,-229 48-9717 0 0,-142 7 176 0 0</inkml:trace>
  <inkml:trace contextRef="#ctx0" brushRef="#br0" timeOffset="3375.249">2198 943 0 0 0,'0'0'267'0'0,"0"0"426"0"0,0 0 242 0 0,0 0 85 0 0,0 0-25 0 0,0 0-92 0 0,0 0-69 0 0,11 0-20 0 0,75 0 1939 0 0,8-41 2060 0 0,-16-11-4273 0 0,-3-4 1 0 0,-1-2-1 0 0,-4-4 1 0 0,-2-3-1 0 0,35-46-540 0 0,-91 101-34 0 0,-1 0 0 0 0,-1-2 1 0 0,1 1-1 0 0,-2-1 0 0 0,0-1 0 0 0,0 0 1 0 0,-1 0-1 0 0,-1 0 0 0 0,0-1 0 0 0,-1 0 1 0 0,-1-1-1 0 0,0 1 0 0 0,0-1 0 0 0,-2 0 0 0 0,0 0 1 0 0,-1 0-1 0 0,0 0 0 0 0,-1-1 0 0 0,-1-8 34 0 0,-1 22-54 0 0,0-1-1 0 0,0 1 1 0 0,0-1-1 0 0,0 1 1 0 0,0 0-1 0 0,-1-1 1 0 0,1 1-1 0 0,-1 0 1 0 0,0 0-1 0 0,1 0 1 0 0,-1 0-1 0 0,0 1 1 0 0,0-1-1 0 0,0 0 1 0 0,-1 1-1 0 0,1-1 1 0 0,0 1-1 0 0,-1 0 1 0 0,1 0-1 0 0,0 0 1 0 0,-1 0-1 0 0,1 0 1 0 0,-1 0-1 0 0,0 1 1 0 0,1-1-1 0 0,-1 1 1 0 0,0 0-1 0 0,1 0 1 0 0,-1 0-1 0 0,1 0 1 0 0,-2 0 54 0 0,-82 17-1056 0 0,67-8 1063 0 0,0 1 0 0 0,1 0 1 0 0,0 1-1 0 0,1 1 1 0 0,1 0-1 0 0,0 2 0 0 0,0 0 1 0 0,1 0-1 0 0,1 1 1 0 0,1 1-1 0 0,0 1 1 0 0,1 0-1 0 0,0 0 0 0 0,2 1 1 0 0,0 1-1 0 0,-1 5-7 0 0,9-21 12 0 0,1 0 0 0 0,-1 0-1 0 0,1 0 1 0 0,0 0 0 0 0,0 0-1 0 0,0 0 1 0 0,0 0 0 0 0,0 0-1 0 0,1 1 1 0 0,0-1 0 0 0,-1 0-1 0 0,1 0 1 0 0,0 1 0 0 0,1-1-1 0 0,-1 0 1 0 0,1 0 0 0 0,-1 1-1 0 0,1-1 1 0 0,0 0 0 0 0,0 0-1 0 0,0 0 1 0 0,1 0 0 0 0,-1 0-1 0 0,1 0 1 0 0,-1 0 0 0 0,1-1 0 0 0,0 1-1 0 0,0 0 1 0 0,0-1 0 0 0,1 0-1 0 0,-1 1 1 0 0,1-1 0 0 0,-1 0-1 0 0,1 0 1 0 0,0 0 0 0 0,-1-1-1 0 0,2 1-11 0 0,18 4 112 0 0,0-1-1 0 0,-1-1 0 0 0,1-1 0 0 0,1-1 1 0 0,-1 0-1 0 0,0-2 0 0 0,0-1 0 0 0,4-1-111 0 0,-8 1 36 0 0,221-38 198 0 0,-158 20-217 0 0,-29 15-101 0 0,-55 31 340 0 0,-133 137 501 0 0,125-150-726 0 0,3-7-29 0 0,1 2-1 0 0,0-1 0 0 0,1 1 1 0 0,-1 0-1 0 0,2 0 1 0 0,-1 1-1 0 0,2 0 0 0 0,-1 0 1 0 0,1 0-1 0 0,1 0 1 0 0,-1 1-1 0 0,2-1 0 0 0,-1 4-1 0 0,3-11-13 0 0,1-1 0 0 0,-1 0 0 0 0,0 0 0 0 0,1 1 0 0 0,-1-1 0 0 0,1 0 0 0 0,0 0 0 0 0,0 0 0 0 0,0 0 0 0 0,0 0 0 0 0,0 0 0 0 0,1 0 0 0 0,-1 0 0 0 0,0-1 0 0 0,1 1 0 0 0,-1 0 0 0 0,1-1 0 0 0,0 1 0 0 0,-1-1 0 0 0,1 1-1 0 0,0-1 1 0 0,0 0 0 0 0,0 0 0 0 0,0 0 0 0 0,0 0 0 0 0,0 0 0 0 0,1-1 0 0 0,-1 1 0 0 0,0 0 0 0 0,0-1 0 0 0,0 0 0 0 0,2 1 13 0 0,76 6-1017 0 0,-79-7 998 0 0,57-3-4450 0 0,-19-4-4258 0 0,-25 6 7329 0 0</inkml:trace>
  <inkml:trace contextRef="#ctx0" brushRef="#br0" timeOffset="4363.92">3311 744 1032 0 0,'0'0'539'0'0,"0"0"-240"0"0,0 0 9 0 0,0 0 287 0 0,0 0 463 0 0,0 0 444 0 0,0 0 245 0 0,0 0-22 0 0,0 0-174 0 0,0 0-254 0 0,0 0-209 0 0,0 0-110 0 0,34 13-105 0 0,108 38-79 0 0,-140-50-748 0 0,1 1-1 0 0,0-1 1 0 0,0 0 0 0 0,0 0 0 0 0,0 0-1 0 0,0 0 1 0 0,0 0 0 0 0,0-1-1 0 0,0 1 1 0 0,0-1 0 0 0,0 0 0 0 0,0 0-1 0 0,1 0 1 0 0,-1 0 0 0 0,0-1-1 0 0,0 1 1 0 0,0-1 0 0 0,0 0 0 0 0,0 0-1 0 0,0 0 1 0 0,0 0 0 0 0,0 0-1 0 0,1-2-45 0 0,6-2 215 0 0,-1 0-133 0 0,0 1 1 0 0,0-1-1 0 0,-1-1 1 0 0,1 0-1 0 0,-1 0 1 0 0,0 0 0 0 0,-1-1-1 0 0,0 0 1 0 0,0-1-1 0 0,0 0 1 0 0,-1 0 0 0 0,0 0-1 0 0,-1-1 1 0 0,0 0-1 0 0,0 0 1 0 0,-1 0 0 0 0,0 0-1 0 0,0-1 1 0 0,-1 1-1 0 0,0-1 1 0 0,-1 0-1 0 0,0 0 1 0 0,-1 0 0 0 0,0-1-1 0 0,-1 1 1 0 0,0 0-1 0 0,-1-6-82 0 0,0 12-52 0 0,0 0 0 0 0,-1-1 0 0 0,0 1 0 0 0,0 0 0 0 0,0 0 0 0 0,-1 0 1 0 0,1 0-1 0 0,-1 0 0 0 0,0 1 0 0 0,0-1 0 0 0,0 1 0 0 0,-1 0 0 0 0,1 0 0 0 0,-1 0 0 0 0,1 0 0 0 0,-1 1 0 0 0,0-1 0 0 0,0 1 0 0 0,0 0 0 0 0,-1 0 0 0 0,1 1 0 0 0,0-1 0 0 0,-1 1 0 0 0,1 0 0 0 0,-1 0 0 0 0,1 0 0 0 0,-1 1 0 0 0,1 0 0 0 0,-1 0 0 0 0,0 0 0 0 0,1 0 0 0 0,-1 0 0 0 0,1 1 0 0 0,-1 0 0 0 0,1 0 0 0 0,-1 1 0 0 0,1-1 0 0 0,0 1 0 0 0,-1 0 0 0 0,1 0 0 0 0,0 0 0 0 0,0 0 0 0 0,0 1 52 0 0,-5 4-36 0 0,0 0 1 0 0,0 1-1 0 0,1 0 0 0 0,0 1 1 0 0,0-1-1 0 0,1 2 0 0 0,0-1 0 0 0,0 1 1 0 0,1 0-1 0 0,1 0 0 0 0,0 0 0 0 0,0 1 1 0 0,1 0-1 0 0,0 0 0 0 0,1 0 1 0 0,0 1-1 0 0,1-1 0 0 0,0 1 0 0 0,1-1 1 0 0,0 1-1 0 0,1 0 0 0 0,0-1 0 0 0,1 1 1 0 0,1 5 35 0 0,-1-11 7 0 0,0-1 1 0 0,0 1 0 0 0,0 0-1 0 0,1-1 1 0 0,0 1 0 0 0,0 0-1 0 0,0-1 1 0 0,1 0 0 0 0,-1 0-1 0 0,1 1 1 0 0,1-2 0 0 0,-1 1-1 0 0,1 0 1 0 0,0-1 0 0 0,0 1-1 0 0,0-1 1 0 0,0 0 0 0 0,1-1-1 0 0,0 1 1 0 0,-1-1-1 0 0,1 0 1 0 0,1 0 0 0 0,-1 0-1 0 0,0-1-7 0 0,9 4 100 0 0,-1-1 1 0 0,1 0-1 0 0,0-1 0 0 0,0-1 0 0 0,0 0 0 0 0,1-1 0 0 0,-1 0 0 0 0,1-1 0 0 0,2-1-100 0 0,-3 0 95 0 0,0 1 12 0 0,0-1-1 0 0,0-1 0 0 0,0 0 1 0 0,0-1-1 0 0,-1 0 1 0 0,1-1-1 0 0,0 0 1 0 0,8-5-107 0 0,24-14 175 0 0,-1-2 1 0 0,-1-2-1 0 0,-1-3 0 0 0,-2-1 1 0 0,-1-1-1 0 0,26-28-175 0 0,-35 31 10 0 0,-4 2 13 0 0,2 1-1 0 0,0 1 1 0 0,2 2-1 0 0,0 1 1 0 0,6-1-23 0 0,-36 21 0 0 0,0 1-1 0 0,0 0 1 0 0,0 0 0 0 0,0-1 0 0 0,0 1 0 0 0,0 0-1 0 0,-1 0 1 0 0,1 0 0 0 0,0 0 0 0 0,0 0 0 0 0,0 0-1 0 0,0 1 1 0 0,0-1 0 0 0,0 0 0 0 0,0 0 0 0 0,0 1-1 0 0,0-1 1 0 0,0 1 0 0 0,0-1 0 0 0,0 1 0 0 0,0-1-1 0 0,-1 1 1 0 0,1-1 0 0 0,0 1 0 0 0,0 0 0 0 0,-1-1-1 0 0,1 1 1 0 0,0 0 0 0 0,-1 0 0 0 0,1-1 0 0 0,-1 1-1 0 0,1 0 1 0 0,-1 0 0 0 0,1 0 0 0 0,-1 0 0 0 0,1 0-1 0 0,-1 0 1 0 0,0 0 0 0 0,0 0 0 0 0,1 0 0 0 0,-1 0 0 0 0,0 0-1 0 0,0-1 1 0 0,0 1 0 0 0,0 0 0 0 0,0 0 0 0 0,0 0-1 0 0,-1 0 1 0 0,1 0 0 0 0,0 0 0 0 0,0 0 0 0 0,-1 0-1 0 0,1 0 1 0 0,-1 0 0 0 0,1 0 0 0 0,0 0 0 0 0,-1 0-1 0 0,0-1 1 0 0,1 1 0 0 0,-1 0 0 0 0,0 0 0 0 0,1 13 54 0 0,-28 132 265 0 0,24-131-297 0 0,0-1 0 0 0,0-1 0 0 0,-1 1 0 0 0,-1-1 0 0 0,-1 0 0 0 0,0 0 0 0 0,0 0 0 0 0,-1-1 0 0 0,-1 0 0 0 0,0-1 0 0 0,-4 4-22 0 0,10-12-64 0 0,0 0 1 0 0,0 0 0 0 0,-1 0 0 0 0,1-1 0 0 0,-1 0-1 0 0,1 1 1 0 0,-1-1 0 0 0,0-1 0 0 0,0 1 0 0 0,0 0-1 0 0,0-1 1 0 0,0 0 0 0 0,0 0 0 0 0,0 0 0 0 0,-1-1 0 0 0,1 1-1 0 0,0-1 1 0 0,0 0 0 0 0,-1 0 0 0 0,1 0 0 0 0,-1-1 63 0 0,5 0-64 0 0,-1 0 0 0 0,1 0 0 0 0,-1-1 0 0 0,1 1 0 0 0,0 0 0 0 0,0-1 1 0 0,-1 1-1 0 0,1 0 0 0 0,0 0 0 0 0,0-1 0 0 0,0 1 0 0 0,0 0 0 0 0,1-1 1 0 0,-1 1-1 0 0,0 0 0 0 0,0 0 0 0 0,1-1 0 0 0,-1 1 0 0 0,1 0 0 0 0,-1 0 1 0 0,1 0-1 0 0,0-1 0 0 0,-1 1 0 0 0,1 0 0 0 0,0 0 0 0 0,0 0 0 0 0,0 0 1 0 0,0 0-1 0 0,-1 0 0 0 0,1 1 0 0 0,1-1 0 0 0,-1 0 0 0 0,0 0 0 0 0,0 1 0 0 0,0-1 1 0 0,0 1-1 0 0,0-1 0 0 0,1 1 0 0 0,-1-1 0 0 0,0 1 0 0 0,0 0 0 0 0,1-1 1 0 0,0 1 63 0 0,9-3-16 0 0,0 0 0 0 0,1 0 0 0 0,-1 1 0 0 0,1 1 0 0 0,0 0 1 0 0,-1 1-1 0 0,1 0 0 0 0,0 0 0 0 0,-1 2 0 0 0,1-1 0 0 0,0 1 0 0 0,-1 1 1 0 0,5 1 15 0 0,58 8 375 0 0,-56-11-101 0 0,0-1-1 0 0,1 0 1 0 0,-1-2-1 0 0,0 0 1 0 0,0-1-1 0 0,0-1 1 0 0,0 0-1 0 0,-1-2 1 0 0,1 0-1 0 0,-1-1 1 0 0,2-1-274 0 0,12-6 250 0 0,-1 0-1 0 0,0-2 1 0 0,-1-1 0 0 0,-1-1 0 0 0,-1-2 0 0 0,0-1 0 0 0,-2 0 0 0 0,-1-2 0 0 0,0-1-1 0 0,-2-1 1 0 0,11-16-250 0 0,-26 32 31 0 0,11-14-11 0 0,-1 0 1 0 0,-1-1 0 0 0,-1 0 0 0 0,-1-1-1 0 0,-1-1 1 0 0,-1 0 0 0 0,-1-1 0 0 0,-2 0-1 0 0,-1-1 1 0 0,-1 0 0 0 0,2-18-21 0 0,-7 33-20 0 0,0 0 0 0 0,-1 0 0 0 0,-1 0 0 0 0,0-1 0 0 0,-1 1 0 0 0,0 0 1 0 0,-1 0-1 0 0,-1 0 0 0 0,0 0 0 0 0,-1 0 0 0 0,0 0 0 0 0,0 1 0 0 0,-2 0 0 0 0,0 0 0 0 0,-1-2 20 0 0,6 12-12 0 0,0 1 0 0 0,-1-1-1 0 0,1 1 1 0 0,0-1 0 0 0,-1 1-1 0 0,1 0 1 0 0,-1 0 0 0 0,0-1-1 0 0,1 1 1 0 0,-1 0 0 0 0,0 0-1 0 0,1 1 1 0 0,-1-1 0 0 0,0 0-1 0 0,0 0 1 0 0,0 1 0 0 0,0 0-1 0 0,0-1 1 0 0,0 1 0 0 0,0 0 0 0 0,0 0-1 0 0,0 0 1 0 0,0 0 0 0 0,0 0-1 0 0,0 0 1 0 0,0 0 0 0 0,0 1-1 0 0,1-1 1 0 0,-1 1 0 0 0,0 0-1 0 0,0-1 1 0 0,0 1 0 0 0,0 0-1 0 0,1 0 1 0 0,-1 0 0 0 0,0 0-1 0 0,1 0 1 0 0,-1 1 0 0 0,1-1-1 0 0,-1 1 13 0 0,-49 65-158 0 0,33-26 157 0 0,1 1-1 0 0,2 0 0 0 0,2 1 0 0 0,2 1 1 0 0,2 0-1 0 0,-3 34 2 0 0,8-43-18 0 0,1 1 0 0 0,1-1 1 0 0,2 0-1 0 0,2 1 0 0 0,1-1 0 0 0,1 0 1 0 0,2 0-1 0 0,2-1 0 0 0,1 1 0 0 0,3 0 18 0 0,20 40-416 0 0,-27-67 409 0 0,-2-13-5144 0 0,-37-59-8897 0 0,28 55 13098 0 0</inkml:trace>
  <inkml:trace contextRef="#ctx0" brushRef="#br0" timeOffset="4647.018">4582 251 9386 0 0,'0'0'1891'0'0,"0"0"-585"0"0,0 0-438 0 0,0 0 55 0 0,0 0 202 0 0,0 0 57 0 0,0 0-99 0 0,0 0-179 0 0,0 0-177 0 0,33 9-114 0 0,110 26-79 0 0,33-14 761 0 0,-128-20-1025 0 0,68 1-205 0 0,-1-5 0 0 0,31-8-65 0 0,-66 0-3798 0 0,-2-3-3649 0 0,-54 7-3545 0 0</inkml:trace>
</inkml:ink>
</file>

<file path=ppt/ink/ink7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17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271 1 1256 0 0,'0'0'1103'0'0,"0"0"-321"0"0,0 0-96 0 0,0 0 440 0 0,0 0 565 0 0,0 0 315 0 0,0 0-115 0 0,0 0-411 0 0,0 0-449 0 0,0 0-363 0 0,-8 35-220 0 0,-28 112-122 0 0,0-57 113 0 0,-53 32-163 0 0,14-57-4385 0 0,53-53-2782 0 0,18-9 2682 0 0</inkml:trace>
</inkml:ink>
</file>

<file path=ppt/ink/ink7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17.8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457 0 0 0 0,'0'0'721'0'0,"0"0"825"0"0,0 0 468 0 0,0 0 378 0 0,0 0 206 0 0,0 0-148 0 0,0 0-440 0 0,0 0-506 0 0,0 0-420 0 0,0 0-283 0 0,0 0-208 0 0,0 0-114 0 0,3 2-36 0 0,-2 2-334 0 0,1-1 0 0 0,-1 1 1 0 0,1 0-1 0 0,-1 0 0 0 0,0-1 1 0 0,-1 1-1 0 0,1 0 0 0 0,0 0 1 0 0,-1 0-1 0 0,0 0 0 0 0,0 0 1 0 0,0 0-1 0 0,-1 0 0 0 0,1 0 1 0 0,-1-1-1 0 0,0 1 0 0 0,0 0 1 0 0,0 0-1 0 0,-1 1-109 0 0,-3 22 276 0 0,-110 594 1078 0 0,83-477-1786 0 0,31-138 1299 0 0,-4 14-5926 0 0,3-29-8054 0 0,2 8 8508 0 0</inkml:trace>
  <inkml:trace contextRef="#ctx0" brushRef="#br0" timeOffset="264.001">1 475 5929 0 0,'0'0'843'0'0,"0"0"-261"0"0,0 0 75 0 0,0 0 387 0 0,0 0 291 0 0,0 0 124 0 0,0 0-159 0 0,0 0-278 0 0,36-5-218 0 0,114-16-201 0 0,16-22 490 0 0,-125 27-930 0 0,177-82-142 0 0,-153 54-3712 0 0,-6-7-5495 0 0,-47 38 5208 0 0</inkml:trace>
  <inkml:trace contextRef="#ctx0" brushRef="#br0" timeOffset="4044.867">816 251 0 0 0,'0'0'288'0'0,"11"-25"484"0"0,33-75 151 0 0,-43 99-904 0 0,21-48 4029 0 0,-17 40-1025 0 0,-5 9-1838 0 0,0 0-101 0 0,0 0-139 0 0,4 9 3696 0 0,-10 17-4840 0 0,5-21 584 0 0,-68 402 692 0 0,32-151-917 0 0,25-84-138 0 0,12-171-15 0 0,0 1 0 0 0,0-1 0 0 0,1 0-1 0 0,-1 0 1 0 0,0 0 0 0 0,0 1 0 0 0,1-1 0 0 0,-1 0-1 0 0,1 0 1 0 0,-1 0 0 0 0,1 0 0 0 0,-1 0-1 0 0,1 0 1 0 0,-1 0 0 0 0,1 0 0 0 0,0 0 0 0 0,0 0-1 0 0,0 0 1 0 0,-1-1 0 0 0,1 1 0 0 0,0 0-1 0 0,0 0 1 0 0,0-1 0 0 0,0 1 0 0 0,0-1 0 0 0,0 1-1 0 0,1-1 1 0 0,-1 1 0 0 0,0-1 0 0 0,0 1-1 0 0,0-1 1 0 0,0 0 0 0 0,0 0 0 0 0,1 0 0 0 0,-1 0-1 0 0,0 0 1 0 0,0 0 0 0 0,0 0 0 0 0,1 0 0 0 0,-1 0-1 0 0,0 0 1 0 0,0-1 0 0 0,0 1 0 0 0,0 0-1 0 0,0-1 1 0 0,1 1 0 0 0,-1-1 0 0 0,0 0 0 0 0,0 1-1 0 0,1-2-6 0 0,57-37 408 0 0,-53 34-419 0 0,206-211 229 0 0,-212 215-223 0 0,1 0 1 0 0,0 0-1 0 0,-1 0 0 0 0,1 0 1 0 0,0 0-1 0 0,0 0 1 0 0,0 1-1 0 0,0-1 1 0 0,0 0-1 0 0,0 0 0 0 0,0 1 1 0 0,0-1-1 0 0,0 1 1 0 0,0-1-1 0 0,0 1 0 0 0,1-1 1 0 0,-1 1-1 0 0,0 0 1 0 0,0-1-1 0 0,0 1 0 0 0,1 0 1 0 0,-1 0-1 0 0,0 0 1 0 0,0 0-1 0 0,1 0 1 0 0,-1 0-1 0 0,0 0 0 0 0,0 1 1 0 0,1-1-1 0 0,-1 0 1 0 0,0 1-1 0 0,0-1 0 0 0,0 0 1 0 0,0 1-1 0 0,0 0 1 0 0,0-1-1 0 0,0 1 1 0 0,0 0-1 0 0,0-1 0 0 0,0 1 1 0 0,0 0-1 0 0,0 0 1 0 0,0 0-1 0 0,0 0 0 0 0,0 0 1 0 0,-1 0-1 0 0,1 0 1 0 0,-1 0-1 0 0,1 0 1 0 0,0 0-1 0 0,-1 0 0 0 0,0 1 1 0 0,1-1-1 0 0,-1 0 1 0 0,0 0-1 0 0,0 1 0 0 0,1-1 5 0 0,5 200 170 0 0,-5-200-199 0 0,-1 1 1 0 0,1 0 0 0 0,0 0 0 0 0,-1 0-1 0 0,1 0 1 0 0,0 0 0 0 0,0-1-1 0 0,0 1 1 0 0,0 0 0 0 0,1-1 0 0 0,-1 1-1 0 0,0-1 1 0 0,1 0 0 0 0,-1 1-1 0 0,1-1 1 0 0,-1 0 0 0 0,1 0 0 0 0,0 1-1 0 0,-1-1 1 0 0,1-1 0 0 0,0 1-1 0 0,0 0 1 0 0,0 0 0 0 0,-1-1 0 0 0,1 1-1 0 0,0-1 1 0 0,0 1 0 0 0,0-1-1 0 0,2 0 29 0 0,33-14-5290 0 0,-14-4-3064 0 0,-17 10 3584 0 0</inkml:trace>
  <inkml:trace contextRef="#ctx0" brushRef="#br0" timeOffset="4328.963">1413 799 0 0 0,'0'0'1264'0'0,"0"0"135"0"0,0 0 234 0 0,0 0 298 0 0,0 0 217 0 0,0 0-22 0 0,0 0-292 0 0,0 0-423 0 0,31-5-391 0 0,100-19-319 0 0,-64-1 6 0 0,-58 17-588 0 0,-3 4-43 0 0,0 0 0 0 0,-1 0 1 0 0,0-1-1 0 0,0 1 0 0 0,0-1 0 0 0,-1 0 1 0 0,0-1-1 0 0,1 1 0 0 0,-2-1 1 0 0,1 0-1 0 0,-1 0 0 0 0,0 0 0 0 0,0 0 1 0 0,-1 0-1 0 0,1-1 0 0 0,-1 1 0 0 0,-1-1 1 0 0,0 1-1 0 0,1-1 0 0 0,-2 0 1 0 0,1-4-78 0 0,-1 9 5 0 0,0 0-1 0 0,0 0 0 0 0,0 0 0 0 0,0 0 0 0 0,0 0 0 0 0,-1 0 0 0 0,1 0 1 0 0,-1-1-1 0 0,1 1 0 0 0,-1 0 0 0 0,0 0 0 0 0,0 1 0 0 0,0-1 0 0 0,0 0 1 0 0,0 0-1 0 0,0 0 0 0 0,0 0 0 0 0,-1 1 0 0 0,1-1 0 0 0,0 1 0 0 0,-1-1 0 0 0,0 1 1 0 0,1 0-1 0 0,-1-1 0 0 0,0 1 0 0 0,0 0 0 0 0,0 0 0 0 0,1 0 0 0 0,-1 0 1 0 0,0 1-1 0 0,0-1 0 0 0,0 0 0 0 0,-1 1 0 0 0,1-1 0 0 0,0 1 0 0 0,0 0 1 0 0,-1 0-4 0 0,-8 0-26 0 0,0 0 1 0 0,0 1-1 0 0,0 0 1 0 0,0 1 0 0 0,0 0-1 0 0,0 1 1 0 0,0 0 0 0 0,1 1-1 0 0,0 0 1 0 0,-1 1-1 0 0,2 0 1 0 0,-1 0 0 0 0,0 1-1 0 0,1 0 1 0 0,0 1-1 0 0,1 0 1 0 0,-1 1 0 0 0,2-1-1 0 0,-1 1 1 0 0,1 1 0 0 0,0 0-1 0 0,0 0 1 0 0,1 0-1 0 0,1 1 1 0 0,-1-1 0 0 0,2 1-1 0 0,-1 1 1 0 0,1-1 0 0 0,1 1-1 0 0,0-1 1 0 0,0 1-1 0 0,1 0 1 0 0,1 0 0 0 0,0 0-1 0 0,0 10 26 0 0,0-17 12 0 0,1 1-1 0 0,0 0 1 0 0,1-1-1 0 0,-1 1 1 0 0,1 0-1 0 0,-1-1 1 0 0,2 1-1 0 0,-1-1 1 0 0,0 1-1 0 0,1-1 0 0 0,0 0 1 0 0,0 1-1 0 0,0-1 1 0 0,0 0-1 0 0,1 0 1 0 0,-1-1-1 0 0,1 1 1 0 0,0 0-1 0 0,0-1 1 0 0,1 0-1 0 0,-1 0 1 0 0,1 0-1 0 0,0 0 1 0 0,-1 0-1 0 0,2 0-11 0 0,17 8 138 0 0,0-1 1 0 0,1 0-1 0 0,-1-2 0 0 0,2-1 0 0 0,-1 0 1 0 0,1-2-1 0 0,0-1 0 0 0,0-1 0 0 0,1-1 1 0 0,-1 0-1 0 0,0-2 0 0 0,10-2-138 0 0,56-5-779 0 0,-52-5-7856 0 0,-29 9-1019 0 0</inkml:trace>
</inkml:ink>
</file>

<file path=ppt/ink/ink7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42.8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186 195 0 0 0,'0'0'862'0'0,"0"0"611"0"0,0 0 186 0 0,0 0-121 0 0,0 0-243 0 0,0 0-227 0 0,0 0-141 0 0,4-17 2 0 0,10-52 62 0 0,-12 44 2355 0 0,-8 24-1993 0 0,1 3-1084 0 0,-3 0-145 0 0,1 1-1 0 0,0 0 1 0 0,0 0-1 0 0,0 1 1 0 0,0 0 0 0 0,0 0-1 0 0,1 1 1 0 0,0-1-1 0 0,0 1 1 0 0,0 1-1 0 0,0-1 1 0 0,1 1 0 0 0,0 0-1 0 0,0 0 1 0 0,1 1-1 0 0,-1 0 1 0 0,2-1 0 0 0,-4 8-124 0 0,-4 4 85 0 0,0 0 1 0 0,2 1 0 0 0,0 0 0 0 0,1 1-1 0 0,0 0 1 0 0,2 1 0 0 0,1-1 0 0 0,0 1 0 0 0,2 0-1 0 0,0 0 1 0 0,1 0 0 0 0,2 15-86 0 0,0-33 27 0 0,0 0 1 0 0,1 0-1 0 0,0 0 0 0 0,0 0 0 0 0,0 0 1 0 0,0 0-1 0 0,0 0 0 0 0,0 0 1 0 0,1 0-1 0 0,-1-1 0 0 0,1 1 0 0 0,0 0 1 0 0,0-1-1 0 0,0 0 0 0 0,0 1 1 0 0,0-1-1 0 0,1 0 0 0 0,-1 0 0 0 0,1 0 1 0 0,-1 0-1 0 0,1-1 0 0 0,0 1 1 0 0,-1-1-1 0 0,1 0 0 0 0,0 1 0 0 0,0-1 1 0 0,0-1-1 0 0,0 1 0 0 0,0 0 1 0 0,0-1-1 0 0,0 1 0 0 0,3-1-27 0 0,3 1 132 0 0,1-1 0 0 0,-1 0 0 0 0,0 0-1 0 0,1-1 1 0 0,-1 0 0 0 0,0 0 0 0 0,0-1 0 0 0,0-1-1 0 0,0 1 1 0 0,6-4-132 0 0,20-12 221 0 0,0-1-1 0 0,-2-2 1 0 0,-1-1 0 0 0,0-1-1 0 0,-2-2 1 0 0,-1-1 0 0 0,-1-2-1 0 0,-1 0 1 0 0,7-12-221 0 0,-21 24 137 0 0,0-1 0 0 0,-1 0 0 0 0,-1-1 1 0 0,0-1-1 0 0,-2 1 0 0 0,0-2 0 0 0,0-1-137 0 0,-11 80 187 0 0,1-48-206 0 0,-1 0-1 0 0,1-1 1 0 0,1 1 0 0 0,0 0 0 0 0,1 0 0 0 0,0 0-1 0 0,0 0 1 0 0,1-1 0 0 0,1 1 0 0 0,0-1-1 0 0,0 1 1 0 0,1-1 0 0 0,0 0 0 0 0,1-1 0 0 0,0 1-1 0 0,0-1 1 0 0,1 0 0 0 0,1 0 0 0 0,-1 0 0 0 0,1-1-1 0 0,1 0 1 0 0,6 6 19 0 0,-2-6-185 0 0,0-1-1 0 0,1 0 1 0 0,-1-1 0 0 0,1 0 0 0 0,1-1-1 0 0,-1-1 1 0 0,0 0 0 0 0,10 1 185 0 0,65 9-6499 0 0,-29-6-4711 0 0,-42-4 6536 0 0</inkml:trace>
  <inkml:trace contextRef="#ctx0" brushRef="#br0" timeOffset="936.996">565 177 0 0 0,'0'-4'245'0'0,"-20"-100"7562"0"0,18 99-7664 0 0,0 1 0 0 0,-1 0 1 0 0,0 0-1 0 0,1 0 0 0 0,-1 0 0 0 0,-1 0 0 0 0,1 0 0 0 0,0 1 0 0 0,-1 0 0 0 0,0 0 0 0 0,0 0 0 0 0,0 0 0 0 0,0 0 0 0 0,0 1 1 0 0,0-1-1 0 0,-1 1 0 0 0,1 0 0 0 0,-1 1 0 0 0,0-1 0 0 0,1 1 0 0 0,-3 0-143 0 0,-3-1-66 0 0,0 1-1 0 0,-1 1 1 0 0,1-1-1 0 0,0 2 1 0 0,0 0 0 0 0,0 0-1 0 0,0 0 1 0 0,0 2-1 0 0,0-1 1 0 0,0 1 0 0 0,0 0-1 0 0,1 1 1 0 0,-1 0-1 0 0,1 1 1 0 0,0 0 0 0 0,-6 5 66 0 0,-83 64-4990 0 0,72-52 2276 0 0,8-6 423 0 0</inkml:trace>
</inkml:ink>
</file>

<file path=ppt/ink/ink7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46.7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4721 0 0,'0'0'2313'0'0,"0"0"-905"0"0,0 0-976 0 0,0 0-512 0 0,0 0-104 0 0,0 0-8 0 0,0 0 128 0 0,0 0-40 0 0,0 0-328 0 0,0 0-633 0 0,0 0-1095 0 0,0 0-2097 0 0,0 0 3921 0 0</inkml:trace>
</inkml:ink>
</file>

<file path=ppt/ink/ink7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45.2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535 67 0 0 0,'0'0'1028'0'0,"0"0"521"0"0,0 0 334 0 0,0 0 13 0 0,0 0-138 0 0,0 0-253 0 0,0 0-224 0 0,4-12-152 0 0,14-35-133 0 0,-18 48-964 0 0,0-1-1 0 0,0 0 0 0 0,-1 1 0 0 0,1-1 1 0 0,0 0-1 0 0,0 0 0 0 0,-1 1 0 0 0,1-1 0 0 0,0 0 1 0 0,-1 0-1 0 0,1 1 0 0 0,0-1 0 0 0,-1 0 0 0 0,1 0 1 0 0,0 0-1 0 0,-1 0 0 0 0,1 0 0 0 0,0 0 0 0 0,-1 1 1 0 0,1-1-1 0 0,0 0 0 0 0,-1 0 0 0 0,1 0 1 0 0,0 0-1 0 0,-1 0 0 0 0,1 0 0 0 0,-1 0 0 0 0,1-1 1 0 0,0 1-1 0 0,-1 0 0 0 0,1 0 0 0 0,0 0 0 0 0,-1 0 1 0 0,1 0-1 0 0,0-1 0 0 0,-1 1 0 0 0,1 0 1 0 0,0 0-1 0 0,-1 0 0 0 0,1-1 0 0 0,0 1 0 0 0,0 0 1 0 0,-1 0-1 0 0,1-1 0 0 0,0 1 0 0 0,0 0 0 0 0,0-1 1 0 0,-1 1-1 0 0,1 0 0 0 0,0-1 0 0 0,0 1 0 0 0,0 0 1 0 0,0-1-1 0 0,0 1 0 0 0,0 0 0 0 0,0-1 1 0 0,0 1-1 0 0,-1 0 0 0 0,1-1 0 0 0,0 1 0 0 0,1-1 1 0 0,-1 1-1 0 0,0 0 0 0 0,0-1 0 0 0,0 1 0 0 0,0 0 1 0 0,0-1-1 0 0,0 1-31 0 0,0 0 66 0 0,-42 23 447 0 0,2 2 0 0 0,0 2 0 0 0,2 2 0 0 0,1 1 0 0 0,-3 5-513 0 0,-2 1 284 0 0,-62 56 308 0 0,105-90-592 0 0,-1 0 0 0 0,1 0 0 0 0,0-1 1 0 0,0 1-1 0 0,0 0 0 0 0,0-1 0 0 0,0 1 1 0 0,0 0-1 0 0,0-1 0 0 0,1 1 1 0 0,-1-1-1 0 0,0 0 0 0 0,1 1 0 0 0,-1-1 1 0 0,1 0-1 0 0,-1 0 0 0 0,1 0 0 0 0,0 0 1 0 0,0 0-1 0 0,-1 0 0 0 0,1-1 0 0 0,0 1 1 0 0,0-1-1 0 0,0 1 0 0 0,0-1 0 0 0,0 1 1 0 0,0-1-1 0 0,0 0 0 0 0,-1 0 0 0 0,1 0 1 0 0,0 0-1 0 0,0-1 0 0 0,0 1 0 0 0,0 0 0 0 0,6 1 18 0 0,89 12 123 0 0,-77-12-118 0 0,-1 1 0 0 0,1 1 0 0 0,-1 0 0 0 0,0 1 1 0 0,0 2-1 0 0,0 0 0 0 0,0 1-23 0 0,-17-6 18 0 0,0-1-1 0 0,-1 1 1 0 0,1 0-1 0 0,0 0 1 0 0,-1 0 0 0 0,1 0-1 0 0,-1 0 1 0 0,0 0 0 0 0,1 0-1 0 0,-1 1 1 0 0,0-1-1 0 0,0 0 1 0 0,1 1 0 0 0,-1-1-1 0 0,0 1 1 0 0,0-1-1 0 0,-1 1 1 0 0,1 0 0 0 0,0-1-1 0 0,0 1 1 0 0,-1 0-1 0 0,1-1 1 0 0,-1 1 0 0 0,0 0-1 0 0,1 0 1 0 0,-1 0-1 0 0,0-1 1 0 0,0 1 0 0 0,0 0-1 0 0,0 0 1 0 0,-1 0-1 0 0,1 0 1 0 0,0-1 0 0 0,-1 1-1 0 0,1 0 1 0 0,-1 0 0 0 0,0-1-1 0 0,0 2-17 0 0,-44 56 777 0 0,-4-18-772 0 0,-2-2 1 0 0,-2-3 0 0 0,-52 27-6 0 0,0-11-896 0 0,44-26-728 0 0,37-22-2640 0 0,23-4 754 0 0,1 0-3183 0 0,3 0 4192 0 0,3-3 1542 0 0</inkml:trace>
  <inkml:trace contextRef="#ctx0" brushRef="#br0" timeOffset="533.825">907 302 752 0 0,'0'0'690'0'0,"0"0"-264"0"0,0 0 95 0 0,0 0 435 0 0,0 0 463 0 0,0 0 312 0 0,0 0 6 0 0,0 0-212 0 0,0 0-272 0 0,0 0-270 0 0,0 0-207 0 0,0 0-154 0 0,0 31-115 0 0,3 98-67 0 0,-1-92-177 0 0,-1 0 0 0 0,-3 1 0 0 0,0-1 0 0 0,-2 0 0 0 0,-2-1 0 0 0,-2 1 0 0 0,-1-1 0 0 0,-2 0 0 0 0,-3 6-263 0 0,-47 65 804 0 0,54-133 824 0 0,10 6-1618 0 0,1 0 0 0 0,1 0 0 0 0,1 0 0 0 0,0 1 0 0 0,2 0-1 0 0,0 0 1 0 0,1 0 0 0 0,1 1 0 0 0,1 1 0 0 0,7-9-10 0 0,-3 1 0 0 0,24-42-37 0 0,3 2-1 0 0,3 1 1 0 0,47-49 37 0 0,-50 70-14 0 0,2 3 1 0 0,2 1-1 0 0,2 2 0 0 0,30-16 14 0 0,-69 47 14 0 0,0 0-1 0 0,-1 0 0 0 0,2 2 0 0 0,-1-1 1 0 0,1 1-1 0 0,-1 0 0 0 0,1 1 0 0 0,0 0 1 0 0,0 1-1 0 0,1 0 0 0 0,-1 0 0 0 0,0 1 1 0 0,1 0-1 0 0,1 1-13 0 0,-10 1 9 0 0,0 0-1 0 0,0 0 1 0 0,0-1 0 0 0,0 1 0 0 0,-1 1 0 0 0,1-1 0 0 0,0 0 0 0 0,0 0-1 0 0,-1 1 1 0 0,1-1 0 0 0,-1 1 0 0 0,1-1 0 0 0,-1 1 0 0 0,1 0-1 0 0,-1 0 1 0 0,0 0 0 0 0,0-1 0 0 0,0 1 0 0 0,0 0 0 0 0,0 0-1 0 0,-1 0 1 0 0,1 0 0 0 0,-1 1 0 0 0,1-1 0 0 0,-1 0 0 0 0,1 0 0 0 0,-1 0-1 0 0,0 0 1 0 0,0 0 0 0 0,0 1 0 0 0,-1 0-9 0 0,-10 71 505 0 0,-1-51-491 0 0,-1 0 1 0 0,-1-1 0 0 0,-1-1 0 0 0,-1 0 0 0 0,-1-1-1 0 0,-1-1 1 0 0,-1 0 0 0 0,0-2 0 0 0,-1 0 0 0 0,-1-1-1 0 0,-21 12-14 0 0,29-19-519 0 0,-1 0 0 0 0,-1-1-1 0 0,0 0 1 0 0,0-1 0 0 0,0 0 0 0 0,-1-2-1 0 0,0 0 1 0 0,-15 3 519 0 0,10-7-4728 0 0,12-2-5554 0 0,7 1 9250 0 0</inkml:trace>
  <inkml:trace contextRef="#ctx0" brushRef="#br0" timeOffset="1054.477">1365 490 128 0 0,'0'0'1754'0'0,"0"0"-685"0"0,0 0-47 0 0,0 0 341 0 0,0 0 332 0 0,0 0 237 0 0,0 0 22 0 0,0 0-155 0 0,0 0-231 0 0,0 0-269 0 0,36 3-262 0 0,112 7-224 0 0,-143-9-740 0 0,1-1 0 0 0,-1 0-1 0 0,1 0 1 0 0,-1 0 0 0 0,1 0 0 0 0,-1-1-1 0 0,1 0 1 0 0,-1 0 0 0 0,0-1 0 0 0,1 1-1 0 0,-1-1 1 0 0,0 0 0 0 0,0-1 0 0 0,3-1-73 0 0,7-4 244 0 0,19-10-13 0 0,-1 0 0 0 0,-1-2 0 0 0,-1-1-1 0 0,0-2 1 0 0,-2-1 0 0 0,-1-1 0 0 0,0-1 0 0 0,-2-2 0 0 0,-2-1-1 0 0,6-8-230 0 0,-25 28-4 0 0,1 1-1 0 0,-1-1 0 0 0,0-1 1 0 0,-1 1-1 0 0,0 0 0 0 0,-1-1 1 0 0,0 0-1 0 0,0 0 0 0 0,-1 0 1 0 0,-1 0-1 0 0,1 0 0 0 0,-1-1 1 0 0,-1 1-1 0 0,0-2 5 0 0,-1 9-24 0 0,1 0-1 0 0,-1 0 1 0 0,0 0 0 0 0,0 0-1 0 0,0 1 1 0 0,-1-1-1 0 0,1 0 1 0 0,0 0 0 0 0,-1 1-1 0 0,0-1 1 0 0,0 1 0 0 0,0 0-1 0 0,0-1 1 0 0,0 1-1 0 0,0 0 1 0 0,0 0 0 0 0,-1 0-1 0 0,1 1 1 0 0,-1-1-1 0 0,1 0 1 0 0,-1 1 0 0 0,0 0-1 0 0,0-1 1 0 0,0 1-1 0 0,1 0 1 0 0,-1 1 0 0 0,0-1-1 0 0,0 0 1 0 0,0 1 0 0 0,0 0-1 0 0,0 0 1 0 0,-1 0-1 0 0,1 0 1 0 0,0 0 0 0 0,0 0-1 0 0,0 1 1 0 0,0 0-1 0 0,0-1 1 0 0,1 1 0 0 0,-1 0-1 0 0,0 0 1 0 0,0 1 0 0 0,0-1-1 0 0,1 1 1 0 0,-1-1-1 0 0,1 1 1 0 0,-1 0 0 0 0,1 0-1 0 0,-1 0 25 0 0,-53 68-48 0 0,56-68 49 0 0,-1 0 1 0 0,0 0 0 0 0,0 0-1 0 0,1 0 1 0 0,-1 0 0 0 0,1 0-1 0 0,-1 0 1 0 0,1 0 0 0 0,0 0-1 0 0,0 0 1 0 0,0 1 0 0 0,0-1-1 0 0,0 0 1 0 0,1 0 0 0 0,-1 0-1 0 0,0 0 1 0 0,1 0 0 0 0,0 0-1 0 0,0 0 1 0 0,-1 0 0 0 0,1 0-1 0 0,0 0 1 0 0,0 0 0 0 0,1 0-1 0 0,-1-1 1 0 0,0 1 0 0 0,1 0-1 0 0,-1-1 1 0 0,1 1 0 0 0,-1-1-1 0 0,1 1 1 0 0,0-1 0 0 0,0 0-1 0 0,-1 0 1 0 0,1 0 0 0 0,0 0-1 0 0,0 0 1 0 0,2 0-2 0 0,263 54 648 0 0,-227-13-113 0 0,-39-37-469 0 0,0 0 1 0 0,0 0-1 0 0,0 1 1 0 0,0-1-1 0 0,-1 0 1 0 0,0 0-1 0 0,0 0 1 0 0,0 1-1 0 0,-1-1 1 0 0,1 0-1 0 0,-1 0 1 0 0,-1 0-1 0 0,1 0 1 0 0,-1 0 0 0 0,0 0-1 0 0,0 1-66 0 0,-46 122 143 0 0,47-109-1160 0 0,11-17-3804 0 0,20-18-8599 0 0,-23 11 10529 0 0</inkml:trace>
  <inkml:trace contextRef="#ctx0" brushRef="#br0" timeOffset="1228.497">2363 417 6097 0 0,'0'0'1541'0'0,"0"0"-358"0"0,0 0-153 0 0,0 0 53 0 0,0 0 15 0 0,0 0-123 0 0,0 0-284 0 0,0 0-319 0 0,0 0-227 0 0,0 0-126 0 0,0 0-70 0 0,0 0-69 0 0,-7 23-76 0 0,-19 70-111 0 0,24-78-1532 0 0,7-21-277 0 0,7-16-2853 0 0,-12 22 4807 0 0,6-11-3310 0 0,-2 0 2470 0 0</inkml:trace>
  <inkml:trace contextRef="#ctx0" brushRef="#br0" timeOffset="2164.213">2654 464 8682 0 0,'0'0'1296'0'0,"0"0"-300"0"0,0 0 29 0 0,0 0 155 0 0,0 0 109 0 0,0 0-87 0 0,0 0-279 0 0,0 0-288 0 0,0 0-210 0 0,0 0-166 0 0,19-33-87 0 0,60-102-55 0 0,-33 68 18 0 0,3 8-70 0 0,-48 60-87 0 0,0 0 0 0 0,-1 0-1 0 0,1 0 1 0 0,0 0-1 0 0,0 0 1 0 0,0 0 0 0 0,-1 0-1 0 0,1 0 1 0 0,-1 0 0 0 0,1 0-1 0 0,-1 1 1 0 0,1-1 0 0 0,-1 0-1 0 0,1 0 1 0 0,-1 0-1 0 0,0 1 1 0 0,0-1 0 0 0,0 0-1 0 0,0 0 1 0 0,0 1 0 0 0,0-1-1 0 0,0 0 1 0 0,0 0-1 0 0,0 1 1 0 0,0-1 0 0 0,-1 0-1 0 0,1 0 1 0 0,-1 0 0 0 0,1 1-1 0 0,-1-1 1 0 0,1 0 0 0 0,-1 0-1 0 0,1 0 1 0 0,-1 0-1 0 0,0 1 23 0 0,-21 136-302 0 0,22-135 300 0 0,0-1-1 0 0,1 1 1 0 0,-1 0 0 0 0,1-1 0 0 0,0 1 0 0 0,0-1 0 0 0,0 0 0 0 0,0 1 0 0 0,0-1-1 0 0,0 0 1 0 0,1 1 0 0 0,-1-1 0 0 0,1 0 0 0 0,0 0 0 0 0,-1 0 0 0 0,1-1 0 0 0,0 1-1 0 0,0 0 1 0 0,0-1 0 0 0,1 1 0 0 0,-1-1 0 0 0,0 1 0 0 0,0-1 0 0 0,1 0 0 0 0,-1 0 0 0 0,1 0-1 0 0,-1-1 1 0 0,1 1 0 0 0,-1 0 0 0 0,1-1 0 0 0,-1 0 0 0 0,1 0 0 0 0,0 1 0 0 0,1-2 2 0 0,92-11 242 0 0,-62-6-240 0 0,-1-1 0 0 0,0-2 0 0 0,-2-2 0 0 0,-1 0 0 0 0,21-22-2 0 0,8-5-2959 0 0,2 3-3943 0 0,5 6 18 0 0,-18 21 8676 0 0,-46 24 7583 0 0,-30 24-6511 0 0,-18 6-887 0 0,35-27-1813 0 0,0 0 0 0 0,0 1 0 0 0,1 0 0 0 0,0 0-1 0 0,1 1 1 0 0,0 0 0 0 0,0 1 0 0 0,1 0 0 0 0,0 0 0 0 0,1 1 0 0 0,0 0 0 0 0,1 1-1 0 0,-2 2-163 0 0,7-11 9 0 0,0-1 0 0 0,1 0 0 0 0,-1 0 0 0 0,1 0 0 0 0,-1 0 0 0 0,1 1 0 0 0,0-1 0 0 0,-1 0 0 0 0,1 0 0 0 0,0 1 0 0 0,1-1 0 0 0,-1 0 0 0 0,0 0 0 0 0,1 1 0 0 0,-1-1 0 0 0,1 0 0 0 0,0 0 0 0 0,-1 0 0 0 0,1 0 0 0 0,0 0 0 0 0,1 0 0 0 0,-1 0 0 0 0,0 0 0 0 0,0 0 0 0 0,1 0 0 0 0,-1-1 0 0 0,1 1 0 0 0,-1-1 0 0 0,1 1 0 0 0,0-1 0 0 0,0 1 0 0 0,0-1 0 0 0,0 0 0 0 0,0 0 0 0 0,0 0 0 0 0,0 0 0 0 0,0 0 0 0 0,0 0 0 0 0,0-1 0 0 0,0 1 0 0 0,1-1 0 0 0,-1 1 0 0 0,0-1-1 0 0,0 0 1 0 0,2 0-9 0 0,103-10 1075 0 0,106-78 431 0 0,-201 82-1420 0 0,0 0 0 0 0,1 1-1 0 0,0 0 1 0 0,0 1 0 0 0,0 1 0 0 0,0 0-1 0 0,0 1 1 0 0,1 0 0 0 0,-1 1 0 0 0,1 0-1 0 0,-1 1 1 0 0,1 1 0 0 0,0 0-86 0 0,-8 3 41 0 0,-1-1 1 0 0,0 1-1 0 0,0 0 1 0 0,0 0-1 0 0,0 0 1 0 0,-1 1-1 0 0,0 0 1 0 0,0 0-1 0 0,0 0 1 0 0,0 0-1 0 0,-1 1 1 0 0,0-1-1 0 0,0 1 1 0 0,0 0-1 0 0,-1 0 1 0 0,0 0-1 0 0,0 0 1 0 0,0 0-1 0 0,-1 1 1 0 0,0-1-1 0 0,0 0 1 0 0,-1 1-1 0 0,1-1 1 0 0,-2 1-1 0 0,1-1 1 0 0,-1 1-42 0 0,2 78 136 0 0,-3-1-1 0 0,-5 1 1 0 0,-3-1 0 0 0,-13 48-136 0 0,20-110-1 0 0,-1 1 0 0 0,-2-1 0 0 0,0 0 0 0 0,-1-1 0 0 0,-1 0 0 0 0,0 0 0 0 0,-2 0 0 0 0,-1-1 1 0 0,0-1-1 0 0,-2 0 0 0 0,0 0 0 0 0,-1-2 0 0 0,-1 1 0 0 0,0-2 0 0 0,-5 3 1 0 0,19-17 3 0 0,-1 0-1 0 0,0 0 1 0 0,0 0-1 0 0,0 0 1 0 0,0-1 0 0 0,0 1-1 0 0,0-1 1 0 0,0 1-1 0 0,0-1 1 0 0,-1 0-1 0 0,1 0 1 0 0,0 0-1 0 0,-1 0 1 0 0,1 0 0 0 0,-1-1-1 0 0,1 1 1 0 0,-1-1-1 0 0,1 1 1 0 0,-1-1-1 0 0,0 0 1 0 0,1 0-1 0 0,-1 0 1 0 0,1-1-1 0 0,-1 1 1 0 0,1 0 0 0 0,-1-1-1 0 0,1 0 1 0 0,-1 1-1 0 0,1-1 1 0 0,-1 0-1 0 0,1 0 1 0 0,0-1-1 0 0,0 1 1 0 0,-1 0 0 0 0,1-1-1 0 0,0 0 1 0 0,0 1-1 0 0,1-1 1 0 0,-1 0-1 0 0,0 0 1 0 0,0 0-1 0 0,1 0 1 0 0,-1 0-1 0 0,1 0 1 0 0,0 0 0 0 0,-1-3-3 0 0,0-18-5 0 0,1 0 0 0 0,1 0 0 0 0,1 0 0 0 0,1 0 0 0 0,1 0 0 0 0,1 0 0 0 0,1 1 0 0 0,1-1 0 0 0,1 1 1 0 0,1 1-1 0 0,1-1 0 0 0,0 1 0 0 0,2 1 0 0 0,7-10 5 0 0,-16 25-3 0 0,17-36-84 0 0,2 2 0 0 0,2 0 0 0 0,1 2 0 0 0,2 0 1 0 0,1 1 86 0 0,-15 23-429 0 0,0 1-1 0 0,1 0 1 0 0,0 0 0 0 0,0 1 0 0 0,1 1 0 0 0,1 0 0 0 0,-1 1 0 0 0,2 1 0 0 0,2-1 429 0 0,26-5-4200 0 0,-13 9-4401 0 0,-17 5 1055 0 0</inkml:trace>
</inkml:ink>
</file>

<file path=ppt/ink/ink7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53.0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41 501 0 0 0,'0'0'500'0'0,"0"0"808"0"0,0 0 450 0 0,0 0 196 0 0,0 0-12 0 0,0 0-117 0 0,0 0-306 0 0,0 0-336 0 0,0 0-253 0 0,-3-4-233 0 0,-8-13-123 0 0,8 45 1652 0 0,-15 208 665 0 0,16-226-2845 0 0,1 1 0 0 0,-1-1 0 0 0,2 1 0 0 0,-1-1 1 0 0,2 1-1 0 0,-1 0 0 0 0,1-1 0 0 0,1 1 0 0 0,0-1 1 0 0,0 0-1 0 0,1 0 0 0 0,1 0 0 0 0,0 0 0 0 0,0 0 0 0 0,0-1 1 0 0,1 1-1 0 0,1-1 0 0 0,0 0 0 0 0,0-1 0 0 0,1 0 0 0 0,0 0 1 0 0,0 0-1 0 0,0-1 0 0 0,6 4-46 0 0,-4-9 55 0 0,0-2 1 0 0,0 1-1 0 0,1-1 1 0 0,-1-1-1 0 0,0 1 0 0 0,0-2 1 0 0,0 1-1 0 0,-1-1 1 0 0,1 0-1 0 0,0-1 0 0 0,-1 0 1 0 0,1-1-1 0 0,-1 0 1 0 0,0 0-1 0 0,0 0 0 0 0,0-1 1 0 0,-1 0-1 0 0,0-1 1 0 0,0 0-1 0 0,0 0 0 0 0,-1 0 1 0 0,1-1-1 0 0,-2 0 1 0 0,2-2-56 0 0,10-7 58 0 0,-2 0 0 0 0,0-1 1 0 0,-1-1-1 0 0,-1 0 0 0 0,0-1 1 0 0,-1 0-1 0 0,-2-1 0 0 0,0 0 1 0 0,-1-1-1 0 0,-1 0 0 0 0,0-1 1 0 0,-2 0-59 0 0,-4 0 208 0 0,-2 21-125 0 0,0 1-35 0 0,0 5-108 0 0,0 20 6 0 0,-1-18 57 0 0,0-1 0 0 0,1 1 1 0 0,0 0-1 0 0,0 0 0 0 0,1 0 1 0 0,-1-1-1 0 0,2 1 0 0 0,-1 0 0 0 0,1-1 1 0 0,0 1-1 0 0,0-1 0 0 0,0 0 1 0 0,1 1-1 0 0,0-1 0 0 0,1 0 0 0 0,-1-1 1 0 0,1 1-1 0 0,3 3-3 0 0,2-3 61 0 0,0 0-1 0 0,0-1 1 0 0,1 0 0 0 0,-1-1 0 0 0,1 0-1 0 0,0 0 1 0 0,1-1 0 0 0,-1 0 0 0 0,0-1 0 0 0,1 0-1 0 0,0 0 1 0 0,-1-1 0 0 0,1-1 0 0 0,0 0-1 0 0,-1 0 1 0 0,1-1 0 0 0,0-1 0 0 0,-1 0-1 0 0,1 0 1 0 0,-1-1 0 0 0,0 0 0 0 0,1-1-1 0 0,2-1-60 0 0,0 0 50 0 0,0 0-1 0 0,0 0 1 0 0,-1-2-1 0 0,0 1 0 0 0,0-2 1 0 0,0 1-1 0 0,-1-2 0 0 0,0 1 1 0 0,-1-1-1 0 0,0-1 0 0 0,0 0 1 0 0,-1-1-1 0 0,0 0 0 0 0,-1 0 1 0 0,0 0-1 0 0,-1-1 0 0 0,0 0 1 0 0,-1-1-1 0 0,-1 0 0 0 0,0 0 1 0 0,0 0-1 0 0,-1 0 0 0 0,-1-1 1 0 0,1-7-50 0 0,-12 4-2846 0 0,-6 15-7896 0 0,12 2 1876 0 0</inkml:trace>
  <inkml:trace contextRef="#ctx0" brushRef="#br0" timeOffset="313.077">1407 567 11522 0 0,'0'0'941'0'0,"0"0"-303"0"0,0 0-5 0 0,0 0 280 0 0,0 0 249 0 0,0 0 61 0 0,0 0-186 0 0,-8 32-302 0 0,-22 100-275 0 0,22-39 62 0 0,8-86-519 0 0,0-1-1 0 0,1 1 1 0 0,0-1 0 0 0,0 0 0 0 0,1 0 0 0 0,-1 0 0 0 0,1 0 0 0 0,1 0 0 0 0,-1 0 0 0 0,1 0 0 0 0,0-1 0 0 0,0 1 0 0 0,1-1 0 0 0,1 2-3 0 0,24 20-3866 0 0,-19-27-7867 0 0,-8-3 7505 0 0</inkml:trace>
  <inkml:trace contextRef="#ctx0" brushRef="#br0" timeOffset="584.45">1203 144 13371 0 0,'0'0'1224'0'0,"0"0"-328"0"0,0 0-376 0 0,0 0-152 0 0,0 0-119 0 0,0 0-137 0 0,0 0-144 0 0,0 0-96 0 0,0 0-40 0 0,0 0-97 0 0,0 0-303 0 0,0 0-760 0 0,0 0-1705 0 0,73 4-2192 0 0,-62-1-768 0 0</inkml:trace>
  <inkml:trace contextRef="#ctx0" brushRef="#br0" timeOffset="848.632">1926 0 12395 0 0,'0'0'410'0'0,"0"0"-2"0"0,0 0 255 0 0,0 0 352 0 0,0 0 229 0 0,0 0 13 0 0,0 0-222 0 0,5 37-282 0 0,15 114-241 0 0,14-11 218 0 0,-18-80-563 0 0,-3 0-1 0 0,-3 0 1 0 0,-2 1 0 0 0,-3 1 0 0 0,-3-1 0 0 0,-2 1 0 0 0,-3-1 0 0 0,-5 18-167 0 0,7-74-848 0 0,-1 10-1275 0 0,-1-14-3265 0 0,-1-3-4617 0 0,2-1 6612 0 0</inkml:trace>
  <inkml:trace contextRef="#ctx0" brushRef="#br0" timeOffset="1109.988">1740 523 7770 0 0,'0'0'1647'0'0,"0"0"-638"0"0,0 0-209 0 0,0 0 181 0 0,0 0 232 0 0,0 0 86 0 0,0 0-135 0 0,0 0-214 0 0,0 0-169 0 0,33-10-128 0 0,103-33-107 0 0,-8 15 627 0 0,-69 16-1043 0 0,-1-3 1 0 0,-1-2 0 0 0,52-24-131 0 0,-76 27-601 0 0,44-23-1755 0 0,-34 4-7889 0 0,-36 25 3069 0 0</inkml:trace>
  <inkml:trace contextRef="#ctx0" brushRef="#br0" timeOffset="1461.355">2593 184 5225 0 0,'0'0'1574'0'0,"0"0"-371"0"0,0 0 33 0 0,0 0 199 0 0,0 0 156 0 0,-3 32-25 0 0,-9 102-247 0 0,-3 156 1888 0 0,15-286-3158 0 0,-1-1 0 0 0,1 1 0 0 0,-1 0 0 0 0,1 0 0 0 0,0 0 0 0 0,1-1 0 0 0,-1 1 0 0 0,1 0 0 0 0,0 0 0 0 0,-1-1 0 0 0,2 1 0 0 0,-1 0 0 0 0,0-1 0 0 0,1 1 0 0 0,-1-1 0 0 0,1 0 0 0 0,0 1 0 0 0,0-1 0 0 0,1 0 0 0 0,-1 0 0 0 0,1 0 0 0 0,-1 0 0 0 0,1-1 0 0 0,0 1-1 0 0,0-1 1 0 0,0 0 0 0 0,0 0 0 0 0,1 0 0 0 0,-1 0 0 0 0,0 0 0 0 0,1-1 0 0 0,-1 1 0 0 0,1-1 0 0 0,0 0 0 0 0,-1 0 0 0 0,1 0 0 0 0,0-1 0 0 0,0 1 0 0 0,0-1 0 0 0,-1 0 0 0 0,1 0 0 0 0,0 0 0 0 0,0-1 0 0 0,0 1 0 0 0,-1-1 0 0 0,1 0 0 0 0,0 0 0 0 0,3-2-49 0 0,100-59 345 0 0,34-14 8 0 0,-140 75-348 0 0,1 0 1 0 0,-1 1-1 0 0,1-1 1 0 0,-1 1 0 0 0,1-1-1 0 0,0 1 1 0 0,-1-1-1 0 0,1 1 1 0 0,-1 0-1 0 0,1 0 1 0 0,0-1 0 0 0,-1 1-1 0 0,1 1 1 0 0,0-1-1 0 0,-1 0 1 0 0,1 0 0 0 0,0 0-1 0 0,-1 1 1 0 0,1-1-1 0 0,-1 1 1 0 0,1 0 0 0 0,-1-1-1 0 0,1 1 1 0 0,-1 0-1 0 0,1 0 1 0 0,-1 0-1 0 0,0 0 1 0 0,1 0 0 0 0,-1 0-1 0 0,0 0 1 0 0,0 0-1 0 0,0 0 1 0 0,0 1 0 0 0,0-1-1 0 0,0 0 1 0 0,0 1-1 0 0,0 0-5 0 0,11 66 363 0 0,-6-21-220 0 0,-5-43-157 0 0,1-1-1 0 0,-1 0 1 0 0,1 0 0 0 0,0 0 0 0 0,-1 0 0 0 0,1 0-1 0 0,0-1 1 0 0,1 1 0 0 0,-1 0 0 0 0,0-1 0 0 0,1 0-1 0 0,0 1 1 0 0,-1-1 0 0 0,1 0 0 0 0,0 0 0 0 0,0-1-1 0 0,0 1 1 0 0,0-1 0 0 0,0 1 0 0 0,1-1 0 0 0,-1 0-1 0 0,0 0 1 0 0,0-1 0 0 0,1 1 0 0 0,-1 0 0 0 0,4-1 14 0 0,34-10-3704 0 0,-16-4-6544 0 0,-19 11 2452 0 0</inkml:trace>
</inkml:ink>
</file>

<file path=ppt/ink/ink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220 273 1888 0 0,'0'0'1305'0'0,"0"0"-64"0"0,0 0 152 0 0,0 0 222 0 0,0 0 130 0 0,0 0-50 0 0,0 0-242 0 0,0 0-261 0 0,0 0-212 0 0,0 0-144 0 0,0 0-72 0 0,0 0-17 0 0,-27 35-29 0 0,-79 111-46 0 0,59-59 263 0 0,43-70-747 0 0,-7 26 130 0 0,2 0 0 0 0,3 1 0 0 0,1 1 0 0 0,1-1-1 0 0,3 19-317 0 0,3-49 8 0 0,0 0 0 0 0,1 0 0 0 0,1 0 0 0 0,0-1 0 0 0,1 0 0 0 0,0 1 0 0 0,1-1 0 0 0,0-1 0 0 0,1 1 0 0 0,1-1 0 0 0,0-1 0 0 0,0 1 0 0 0,1-1 0 0 0,1-1 0 0 0,0 0 0 0 0,0 0 0 0 0,1-1 0 0 0,0 0 0 0 0,0-1 0 0 0,1 0-1 0 0,1-1 1 0 0,-1 0 0 0 0,1-1 0 0 0,0 0 0 0 0,0-1 0 0 0,5 0-8 0 0,13-1-1956 0 0,-18-4-1887 0 0,-2 0-3743 0 0,-9 0-192 0 0</inkml:trace>
  <inkml:trace contextRef="#ctx0" brushRef="#br0" timeOffset="304.561">315 778 7274 0 0,'0'0'2052'0'0,"0"0"-501"0"0,0 0-267 0 0,0 0-42 0 0,0 0-7 0 0,0 0-44 0 0,0 0-118 0 0,0 0-129 0 0,0 0-127 0 0,0 0-132 0 0,0 0-123 0 0,0 0-64 0 0,0 0-66 0 0,25 4-70 0 0,77 13-62 0 0,-6-17 276 0 0,-64-6-464 0 0,79-17-1414 0 0,-65 9-7734 0 0,-37 10 2741 0 0,-4 0 738 0 0</inkml:trace>
  <inkml:trace contextRef="#ctx0" brushRef="#br0" timeOffset="7886.837">1226 483 520 0 0,'0'0'1324'0'0,"0"0"-111"0"0,0 0 135 0 0,0 0 231 0 0,0 0 113 0 0,0 0-121 0 0,0 0-317 0 0,0 0-350 0 0,0 0-269 0 0,0 0-162 0 0,0 0-55 0 0,0 3 37 0 0,-1 5-176 0 0,0-1 0 0 0,-1 0 0 0 0,0 0 1 0 0,0 0-1 0 0,-1 0 0 0 0,0 0 1 0 0,0-1-1 0 0,-1 1 0 0 0,0-1 1 0 0,0 0-1 0 0,0 0 0 0 0,-5 5-279 0 0,-18 31 532 0 0,-124 171 439 0 0,99-147-962 0 0,-12 19-181 0 0,64-85 76 0 0,0 0 0 0 0,0 0 1 0 0,1 0-1 0 0,-1 0 0 0 0,0 0 0 0 0,0 0 0 0 0,0 0 0 0 0,1 0 0 0 0,-1 0 1 0 0,0 0-1 0 0,0 0 0 0 0,1 0 0 0 0,-1 0 0 0 0,0 0 0 0 0,0 0 0 0 0,0 0 1 0 0,1 0-1 0 0,-1 0 0 0 0,0 1 0 0 0,0-1 0 0 0,0 0 0 0 0,1 0 0 0 0,-1 0 1 0 0,0 0-1 0 0,0 0 0 0 0,0 1 0 0 0,0-1 0 0 0,1 0 0 0 0,-1 0 0 0 0,0 0 1 0 0,0 1-1 0 0,0-1 0 0 0,0 0 0 0 0,0 0 0 0 0,0 0 0 0 0,0 1 0 0 0,0-1 1 0 0,0 0-1 0 0,0 0 0 0 0,1 1 0 0 0,-1-1 0 0 0,0 0 96 0 0,22-18-5618 0 0,-21 16 4388 0 0,6-4-2620 0 0,0 1 497 0 0</inkml:trace>
  <inkml:trace contextRef="#ctx0" brushRef="#br0" timeOffset="13403.928">761 487 0 0 0,'0'0'324'0'0,"0"0"382"0"0,0 0 172 0 0,0 0 149 0 0,0 0 151 0 0,-3-1 163 0 0,0-1-800 0 0,-4-1-14 0 0,0 2 2566 0 0,7 1-1886 0 0,0 0-116 0 0,0 0-76 0 0,0 0-103 0 0,0 0-113 0 0,26 3 4054 0 0,-9 8-4429 0 0,0 1 0 0 0,0 0-1 0 0,-1 2 1 0 0,0 0 0 0 0,-1 0-1 0 0,-1 1 1 0 0,5 7-424 0 0,-10-13 79 0 0,0 0 0 0 0,0-1-1 0 0,1 0 1 0 0,1-1 0 0 0,-1 0 0 0 0,1-1 0 0 0,1 0-1 0 0,-1-1 1 0 0,1 0 0 0 0,10 3-79 0 0,46 22 307 0 0,7 20-68 0 0,-46-16-83 0 0,1 2-68 0 0,7-2 38 0 0,-20-16-96 0 0,-1-7-26 0 0,-16-11-75 0 0,0 0-26 0 0,0 0-81 0 0,0 0-79 0 0,0 0-111 0 0,0 0-145 0 0,0 0-252 0 0,0 0-314 0 0,-8-7-12770 0 0,5 3 6830 0 0</inkml:trace>
  <inkml:trace contextRef="#ctx0" brushRef="#br0" timeOffset="14219.725">718 222 0 0 0,'0'0'571'0'0,"0"0"408"0"0,0 0 169 0 0,0 0 75 0 0,0 0-27 0 0,0 0-62 0 0,0 0-39 0 0,0 0-14 0 0,0 0-33 0 0,0 0-51 0 0,-1 1 3155 0 0,49 26 1769 0 0,-42-27-5762 0 0,-1 1 0 0 0,0-1 0 0 0,1 0-1 0 0,-1 0 1 0 0,0-1 0 0 0,1 1 0 0 0,-1-1 0 0 0,0-1 0 0 0,0 1-1 0 0,0-1 1 0 0,0 1 0 0 0,0-1 0 0 0,0-1 0 0 0,0 1 0 0 0,0-1-159 0 0,27-17 318 0 0,-1 0 0 0 0,-1-3 0 0 0,-1 0 0 0 0,-2-2 1 0 0,10-11-319 0 0,15-48 816 0 0,-51 83-772 0 0,7 34-126 0 0,34 27 163 0 0,-19-17-18 0 0,58 93-2112 0 0,-70-127-2826 0 0,-4-7-3711 0 0,-5-2-1345 0 0</inkml:trace>
  <inkml:trace contextRef="#ctx0" brushRef="#br0" timeOffset="14775.588">1447 19 0 0 0,'0'0'891'0'0,"0"0"225"0"0,0 0 442 0 0,0 0 352 0 0,0 0 127 0 0,0 0-171 0 0,0 0-338 0 0,0 0-289 0 0,0 0-201 0 0,0 0-131 0 0,0 0-94 0 0,0 0-31 0 0,2-1 9 0 0,-1 0-720 0 0,-1 1 0 0 0,1 0 1 0 0,-1-1-1 0 0,0 1 1 0 0,1 0-1 0 0,-1-1 1 0 0,1 1-1 0 0,-1 0 1 0 0,1 0-1 0 0,-1 0 1 0 0,1-1-1 0 0,0 1 1 0 0,-1 0-1 0 0,1 0 1 0 0,-1 0-1 0 0,1 0 1 0 0,-1 0-1 0 0,1 0 1 0 0,-1 0-1 0 0,1 0 1 0 0,-1 0-1 0 0,1 0 1 0 0,0 1-1 0 0,-1-1 0 0 0,1 0 1 0 0,-1 0-1 0 0,1 0 1 0 0,-1 1-1 0 0,1-1 1 0 0,-1 0-1 0 0,0 1 1 0 0,1-1-1 0 0,-1 0 1 0 0,1 1-1 0 0,-1-1 1 0 0,0 0-1 0 0,1 1 1 0 0,-1-1-1 0 0,0 1 1 0 0,1-1-1 0 0,-1 1 1 0 0,0-1-1 0 0,1 1 1 0 0,-1-1-1 0 0,0 1 1 0 0,0-1-1 0 0,0 1 0 0 0,0-1 1 0 0,0 1-1 0 0,0-1 1 0 0,1 1-1 0 0,-1 0 1 0 0,0-1-72 0 0,8 14 889 0 0,21 26 40 0 0,-2 2 1 0 0,-2 0-1 0 0,-2 2 1 0 0,11 32-930 0 0,-13-22 120 0 0,-2 1 1 0 0,-3 0 0 0 0,-2 2 0 0 0,-2 0 0 0 0,2 50-121 0 0,-10-83-3 0 0,-2 0 0 0 0,-1 0 0 0 0,-1-1 0 0 0,-1 1-1 0 0,-1 0 1 0 0,0 0 0 0 0,-2-1 0 0 0,-1 1 0 0 0,-2-1 0 0 0,-2 6 3 0 0,3-13-70 0 0,-1 0 1 0 0,0 0-1 0 0,-1-1 0 0 0,-1 0 0 0 0,-1 0 1 0 0,0-1-1 0 0,-11 12 70 0 0,12-16-317 0 0,0 0 0 0 0,0-1 0 0 0,-1 0 1 0 0,0 0-1 0 0,0-1 0 0 0,-1 0 0 0 0,0-1 0 0 0,0-1 0 0 0,-1 1 0 0 0,0-2 0 0 0,0 1 1 0 0,-1-2-1 0 0,1 0 0 0 0,-1 0 0 0 0,-11 1 317 0 0,12-4-1118 0 0,-14 1-1886 0 0,9-5-7148 0 0,13 2 4223 0 0</inkml:trace>
</inkml:ink>
</file>

<file path=ppt/ink/ink7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28.1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916 467 0 0 0,'0'0'863'0'0,"0"0"659"0"0,0 0 129 0 0,0 0-52 0 0,0 0-124 0 0,0 0-154 0 0,0 0-127 0 0,-13-13-149 0 0,-41-42-162 0 0,53 54-823 0 0,-1-1-1 0 0,1 1 0 0 0,0-1 1 0 0,-1 1-1 0 0,1 0 0 0 0,-1 0 1 0 0,0-1-1 0 0,1 1 0 0 0,-1 0 1 0 0,0 0-1 0 0,0 1 1 0 0,1-1-1 0 0,-1 0 0 0 0,0 0 1 0 0,0 1-1 0 0,0 0 0 0 0,0-1 1 0 0,0 1-1 0 0,0 0 1 0 0,0 0-1 0 0,0 0 0 0 0,0 0 1 0 0,0 0-1 0 0,0 0 0 0 0,0 1-59 0 0,-9 0 250 0 0,-4 2-176 0 0,1 1-1 0 0,-1 1 1 0 0,1 0 0 0 0,0 1 0 0 0,1 0-1 0 0,-1 1 1 0 0,1 1 0 0 0,0 0 0 0 0,1 0-1 0 0,0 2 1 0 0,1-1 0 0 0,-1 1-1 0 0,2 1 1 0 0,0 0 0 0 0,0 1 0 0 0,1 0-1 0 0,-2 4-73 0 0,1-5 35 0 0,1 1 0 0 0,0-1 0 0 0,1 2 0 0 0,0 0-1 0 0,1 0 1 0 0,0 0 0 0 0,2 0 0 0 0,-1 1-1 0 0,1 0 1 0 0,1 1 0 0 0,1-1 0 0 0,0 0-1 0 0,1 1 1 0 0,-1 13-35 0 0,3-24 32 0 0,0 1 0 0 0,0 0 0 0 0,0 0 0 0 0,0-1 0 0 0,1 1-1 0 0,0 0 1 0 0,0 0 0 0 0,0-1 0 0 0,0 1 0 0 0,1-1 0 0 0,0 1 0 0 0,0-1 0 0 0,0 0-1 0 0,1 0 1 0 0,-1 0 0 0 0,1 0 0 0 0,0 0 0 0 0,0 0 0 0 0,0-1 0 0 0,0 0-1 0 0,1 1 1 0 0,-1-1 0 0 0,1 0 0 0 0,0-1 0 0 0,0 1 0 0 0,0-1 0 0 0,1 0 0 0 0,-1 0-1 0 0,2 1-31 0 0,2 0 99 0 0,0 0 0 0 0,1 0 0 0 0,-1-1 0 0 0,1 0 0 0 0,0-1 0 0 0,-1 0 0 0 0,1 0 0 0 0,0-1-1 0 0,0 0 1 0 0,0-1 0 0 0,-1 0 0 0 0,1 0 0 0 0,0-1 0 0 0,-1 0 0 0 0,1 0 0 0 0,-1-1 0 0 0,1 0-1 0 0,-1 0 1 0 0,1-2-99 0 0,12-6 163 0 0,-1 0 1 0 0,0-1-1 0 0,0-1 0 0 0,-2-1 0 0 0,1-1 0 0 0,10-13-163 0 0,-11 11 22 0 0,-1-1 0 0 0,-1 0 0 0 0,-1-2 0 0 0,0 0 0 0 0,-1 0 0 0 0,-2-1 0 0 0,0-1 0 0 0,-1 0 0 0 0,-1-1 0 0 0,-2 0 0 0 0,6-20-22 0 0,-13 42-29 0 0,0-1 1 0 0,0 1 0 0 0,0-1 0 0 0,0 0-1 0 0,0 1 1 0 0,-1-1 0 0 0,1 0-1 0 0,0 0 1 0 0,-1 0 0 0 0,0 1 0 0 0,1-1-1 0 0,-1 0 1 0 0,0 0 0 0 0,0 0 0 0 0,0 0-1 0 0,0 0 1 0 0,0 0 0 0 0,0 0-1 0 0,-1 1 1 0 0,1-1 0 0 0,0 0 0 0 0,-1 0-1 0 0,0 0 1 0 0,1 1 0 0 0,-1-1-1 0 0,0 0 1 0 0,0 0 0 0 0,0 1 0 0 0,0-1-1 0 0,0 1 1 0 0,-1-1 0 0 0,1 1-1 0 0,0 0 1 0 0,-1-1 0 0 0,1 1 0 0 0,-1 0-1 0 0,1 0 1 0 0,-1 0 0 0 0,1 0-1 0 0,-1 0 1 0 0,0 0 0 0 0,0 0 0 0 0,1 1-1 0 0,-1-1 1 0 0,0 1 0 0 0,0-1-1 0 0,0 1 1 0 0,0 0 0 0 0,0 0 0 0 0,1 0-1 0 0,-1 0 1 0 0,0 0 0 0 0,-1 0 28 0 0,-2 3-29 0 0,0 0-1 0 0,1 0 1 0 0,-1 0 0 0 0,0 1 0 0 0,1-1 0 0 0,0 1 0 0 0,0 0 0 0 0,0 1-1 0 0,1-1 1 0 0,-1 1 0 0 0,1 0 0 0 0,0-1 0 0 0,1 1 0 0 0,-1 1 29 0 0,-3 3 13 0 0,-1 1 17 0 0,1 0 0 0 0,0 1 0 0 0,0 0 0 0 0,1 0 0 0 0,1 0 0 0 0,0 0 0 0 0,0 0 0 0 0,2 1 0 0 0,-1 0 0 0 0,1-1 0 0 0,1 1 0 0 0,0 0 0 0 0,0 0 0 0 0,2 0 0 0 0,-1 0 0 0 0,3 9-30 0 0,0-14 54 0 0,1 0 0 0 0,1 0 0 0 0,-1-1 0 0 0,1 1 0 0 0,0-1 0 0 0,1 0 0 0 0,-1 0 0 0 0,1-1 0 0 0,0 0 0 0 0,1 0 0 0 0,-1 0 0 0 0,1-1 0 0 0,0 0 0 0 0,0 0 0 0 0,1-1 0 0 0,-1 1 0 0 0,1-2 0 0 0,-1 1 0 0 0,1-1 0 0 0,0 0 0 0 0,0-1 0 0 0,0 0 0 0 0,0 0 0 0 0,0-1 0 0 0,0 0 0 0 0,2 0-54 0 0,10-1 91 0 0,0 0-1 0 0,0-1 0 0 0,0-1 1 0 0,-1-1-1 0 0,1-1 0 0 0,-1-1 1 0 0,0 0-1 0 0,-1-1 0 0 0,1-1 1 0 0,-1-1-1 0 0,14-10-90 0 0,-8 5 36 0 0,-1-1-1 0 0,-1-1 1 0 0,0-1-1 0 0,-2-1 1 0 0,0 0 0 0 0,0-2-1 0 0,2-5-35 0 0,-9 11-56 0 0,1-1-1 0 0,-2-1 0 0 0,0 0 0 0 0,-1-1 1 0 0,-1 0-1 0 0,-1-1 0 0 0,0 0 1 0 0,-1 0-1 0 0,-1-1 0 0 0,0 0 0 0 0,-2 0 1 0 0,0 0-1 0 0,-1-1 0 0 0,-2 0 1 0 0,1 0-1 0 0,-2 0 0 0 0,-1-10 57 0 0,-1 28-35 0 0,0-1 0 0 0,0 0 1 0 0,0 1-1 0 0,-1-1 0 0 0,1 1 0 0 0,0 0 0 0 0,-1-1 1 0 0,0 1-1 0 0,0 0 0 0 0,0 0 0 0 0,1 0 0 0 0,-2 0 0 0 0,1 0 1 0 0,0 1-1 0 0,0-1 0 0 0,-1 1 0 0 0,1-1 0 0 0,-1 1 0 0 0,1 0 1 0 0,-1 0-1 0 0,1 0 0 0 0,-1 0 0 0 0,0 1 0 0 0,1-1 1 0 0,-1 0-1 0 0,0 1 0 0 0,0 0 0 0 0,1 0 0 0 0,-1 0 0 0 0,0 0 1 0 0,0 0-1 0 0,1 1 0 0 0,-1-1 0 0 0,0 1 0 0 0,0 0 0 0 0,1-1 1 0 0,-1 1-1 0 0,1 0 0 0 0,-1 1 0 0 0,1-1 0 0 0,-1 0 1 0 0,1 1-1 0 0,0 0 0 0 0,-1-1 0 0 0,1 1 35 0 0,-3 2 13 0 0,0-1 1 0 0,0 1-1 0 0,1 0 0 0 0,-1 1 1 0 0,1-1-1 0 0,0 1 0 0 0,0 0 1 0 0,0 0-1 0 0,1 0 0 0 0,0 0 1 0 0,0 0-1 0 0,0 1 0 0 0,1 0 1 0 0,0-1-1 0 0,0 1 0 0 0,0 0 1 0 0,1 0-1 0 0,-1 0 1 0 0,2 0-1 0 0,-1 0 0 0 0,1 0 1 0 0,-1 0-1 0 0,2 1 0 0 0,-1-1 1 0 0,1 0-1 0 0,0 2-13 0 0,3-3 29 0 0,-1 0 1 0 0,1-1-1 0 0,0 0 0 0 0,1 0 1 0 0,-1 0-1 0 0,1 0 1 0 0,-1-1-1 0 0,1 0 0 0 0,0 1 1 0 0,0-2-1 0 0,1 1 1 0 0,-1-1-1 0 0,0 0 0 0 0,1 0 1 0 0,-1 0-1 0 0,1-1 1 0 0,0 0-1 0 0,0 0 0 0 0,0 0 1 0 0,-1-1-1 0 0,1 0 1 0 0,0 0-1 0 0,4-1-29 0 0,186-9 415 0 0,-194 9-410 0 0,0 1 0 0 0,0 0 0 0 0,0 0-1 0 0,0 0 1 0 0,0 0 0 0 0,-1 0 0 0 0,1 0 0 0 0,0 0 0 0 0,0 1 0 0 0,0-1 0 0 0,0 0 0 0 0,-1 1 0 0 0,1 0 0 0 0,0-1 0 0 0,0 1 0 0 0,-1 0-1 0 0,1 0 1 0 0,0 0 0 0 0,-1 0 0 0 0,1 0 0 0 0,-1 1 0 0 0,0-1 0 0 0,1 0 0 0 0,-1 1 0 0 0,0-1 0 0 0,0 1 0 0 0,0-1 0 0 0,0 1 0 0 0,0-1-1 0 0,0 1 1 0 0,0 0 0 0 0,0-1 0 0 0,-1 1 0 0 0,1 0 0 0 0,-1 0 0 0 0,1 0 0 0 0,-1 0 0 0 0,0-1 0 0 0,0 1 0 0 0,1 0 0 0 0,-2 0 0 0 0,1 0-1 0 0,0 0 1 0 0,0 0 0 0 0,0-1 0 0 0,-1 1 0 0 0,1 0 0 0 0,-1 0 0 0 0,0 0 0 0 0,1-1 0 0 0,-1 1 0 0 0,0 0-5 0 0,-82 207 465 0 0,83-207-496 0 0,-1 0-1 0 0,1 0 0 0 0,0 1 1 0 0,0-1-1 0 0,0 0 1 0 0,1 1-1 0 0,-1-1 1 0 0,0 0-1 0 0,1 0 0 0 0,-1 1 1 0 0,1-1-1 0 0,0 0 1 0 0,0 0-1 0 0,0 0 0 0 0,0 0 1 0 0,0 0-1 0 0,0 0 1 0 0,0 0-1 0 0,1 0 0 0 0,-1-1 1 0 0,1 1-1 0 0,0 0 1 0 0,-1-1-1 0 0,1 1 0 0 0,0-1 1 0 0,0 0-1 0 0,0 0 1 0 0,0 1-1 0 0,0-1 0 0 0,0 0 1 0 0,0-1-1 0 0,0 1 1 0 0,0 0-1 0 0,0-1 0 0 0,1 1 32 0 0,36 4-8645 0 0,-33-4 3876 0 0,-1 2-623 0 0</inkml:trace>
  <inkml:trace contextRef="#ctx0" brushRef="#br0" timeOffset="3374.173">1930 858 4377 0 0,'0'0'2032'0'0,"0"0"-470"0"0,0 0-304 0 0,0 0 43 0 0,0 0 112 0 0,0 0-30 0 0,0 0-199 0 0,0 0-251 0 0,0 0-197 0 0,0 0-146 0 0,23-30-110 0 0,71-91-67 0 0,-8 24 649 0 0,71-63 454 0 0,-157 159-1513 0 0,1 0-1 0 0,-1 0 0 0 0,1 1 0 0 0,-1-1 1 0 0,1 0-1 0 0,-1 0 0 0 0,1 1 0 0 0,0-1 1 0 0,0 1-1 0 0,-1-1 0 0 0,1 1 1 0 0,0-1-1 0 0,0 1 0 0 0,-1-1 0 0 0,1 1 1 0 0,0-1-1 0 0,0 1 0 0 0,0 0 0 0 0,0 0 1 0 0,0-1-1 0 0,0 1 0 0 0,-1 0 0 0 0,1 0 1 0 0,0 0-1 0 0,0 0 0 0 0,0 0 1 0 0,0 0-1 0 0,0 0 0 0 0,0 0 0 0 0,0 1 1 0 0,0-1-1 0 0,0 0 0 0 0,-1 1 0 0 0,1-1 1 0 0,0 0-1 0 0,0 1 0 0 0,0-1 0 0 0,-1 1 1 0 0,1-1-1 0 0,0 1 0 0 0,0-1 1 0 0,-1 1-1 0 0,1 0 0 0 0,0-1 0 0 0,-1 1 1 0 0,1 0-1 0 0,-1 0 0 0 0,1-1 0 0 0,-1 1 1 0 0,1 0-1 0 0,-1 0 0 0 0,0 0 1 0 0,1 0-1 0 0,-1-1 0 0 0,0 1 0 0 0,0 0 1 0 0,1 0-1 0 0,-1 0 0 0 0,0 0 0 0 0,0 0 1 0 0,0 0-1 0 0,0 0 0 0 0,0 0 0 0 0,-1 0 1 0 0,1-1-1 0 0,0 1 0 0 0,0 0 1 0 0,0 0-1 0 0,-1 0 0 0 0,1 0-2 0 0,3 38 149 0 0,-2 1 1 0 0,-2-1-1 0 0,-1 1 1 0 0,-2-1-1 0 0,-6 25-149 0 0,5-32 20 0 0,4 8-3 0 0,26-46 153 0 0,341-328 154 0 0,-364 332-328 0 0,3-3-3 0 0,0 0-1 0 0,0 0 1 0 0,1 1 0 0 0,-1 0 0 0 0,1 0 0 0 0,0 0-1 0 0,0 0 1 0 0,0 1 0 0 0,1 0 0 0 0,-1 1 0 0 0,1-1-1 0 0,0 1 1 0 0,5 0 7 0 0,-11 2-4 0 0,1 1-1 0 0,-1 0 0 0 0,0 0 1 0 0,0 1-1 0 0,0-1 0 0 0,0 0 1 0 0,0 0-1 0 0,0 0 0 0 0,0 1 1 0 0,0-1-1 0 0,-1 0 0 0 0,1 1 0 0 0,-1-1 1 0 0,1 1-1 0 0,0-1 0 0 0,-1 1 1 0 0,0-1-1 0 0,1 1 0 0 0,-1-1 1 0 0,0 1-1 0 0,0-1 0 0 0,0 1 1 0 0,0 0-1 0 0,0-1 0 0 0,0 1 1 0 0,-1-1-1 0 0,1 1 0 0 0,0-1 1 0 0,-1 2 4 0 0,1 3-1 0 0,-31 179 484 0 0,27-168-452 0 0,-1 68 214 0 0,37-61-404 0 0,-23-23-3106 0 0,0-1-3318 0 0,-8 0 143 0 0,0-3 685 0 0</inkml:trace>
  <inkml:trace contextRef="#ctx0" brushRef="#br0" timeOffset="7350.416">3920 442 0 0 0,'0'0'1494'0'0,"0"0"593"0"0,0 0 91 0 0,0 0-238 0 0,0 0-358 0 0,0 0-367 0 0,0 0-255 0 0,-5-4-127 0 0,3 3-790 0 0,1 0 21 0 0,-1 0-1 0 0,1 0 1 0 0,0 0-1 0 0,0 0 1 0 0,-1 0-1 0 0,1 0 1 0 0,0 1-1 0 0,-1-1 0 0 0,1 0 1 0 0,-1 1-1 0 0,1 0 1 0 0,-1-1-1 0 0,1 1 1 0 0,-1 0-1 0 0,1-1 1 0 0,-1 1-1 0 0,1 0 1 0 0,-1 0-1 0 0,1 0 1 0 0,-1 1-1 0 0,1-1 1 0 0,-1 0-1 0 0,1 0 0 0 0,-1 1 1 0 0,1-1-1 0 0,-1 1 1 0 0,1-1-1 0 0,0 1 1 0 0,-1 0-1 0 0,1 0 1 0 0,0 0-1 0 0,-1-1 1 0 0,1 1-1 0 0,0 0 1 0 0,0 0-1 0 0,0 1 0 0 0,0-1-63 0 0,-18 14 224 0 0,1 1 0 0 0,1 1 0 0 0,0 1 0 0 0,2 0 0 0 0,0 1 0 0 0,1 1 0 0 0,0 0 0 0 0,2 1 0 0 0,1 0 0 0 0,0 1 0 0 0,2 0 0 0 0,0 1 0 0 0,2 0 0 0 0,0 0 0 0 0,2 1 0 0 0,-3 21-224 0 0,8-39-8 0 0,-1-1 1 0 0,1 1-1 0 0,1-1 1 0 0,-1 1-1 0 0,1-1 1 0 0,0 1-1 0 0,0-1 0 0 0,0 1 1 0 0,1-1-1 0 0,0 0 1 0 0,0 0-1 0 0,0 0 1 0 0,1 0-1 0 0,0 0 1 0 0,0 0-1 0 0,0-1 0 0 0,0 1 1 0 0,1-1-1 0 0,-1 0 1 0 0,1 0-1 0 0,0 0 1 0 0,1-1-1 0 0,-1 0 1 0 0,1 1-1 0 0,-1-1 0 0 0,1-1 1 0 0,1 1 7 0 0,4 1-290 0 0,1-1 1 0 0,-1 0-1 0 0,1-1 0 0 0,0 0 0 0 0,0-1 1 0 0,0 0-1 0 0,0 0 0 0 0,0-1 1 0 0,0-1-1 0 0,0 0 0 0 0,0-1 1 0 0,0 0-1 0 0,-1 0 0 0 0,9-4 290 0 0,87-33-12045 0 0,-85 28 10086 0 0</inkml:trace>
  <inkml:trace contextRef="#ctx0" brushRef="#br0" timeOffset="7664.564">4454 523 3617 0 0,'0'0'2083'0'0,"0"0"-575"0"0,0 0-284 0 0,0 0 67 0 0,0 0 228 0 0,0 0 84 0 0,-29 31-156 0 0,-91 99-308 0 0,78-58 12 0 0,40-59-939 0 0,1-9-150 0 0,-1 0 0 0 0,1 0 0 0 0,0 1 0 0 0,1-1 0 0 0,-1 0-1 0 0,1 1 1 0 0,-1-1 0 0 0,1 1 0 0 0,1-1 0 0 0,-1 1 0 0 0,1-1 0 0 0,-1 0-1 0 0,1 1 1 0 0,0-1 0 0 0,1 0 0 0 0,-1 0 0 0 0,1 0 0 0 0,0 0 0 0 0,0 0-1 0 0,0 0 1 0 0,0 0 0 0 0,1-1 0 0 0,0 1 0 0 0,-1-1 0 0 0,1 1 0 0 0,1-1-1 0 0,-1 0 1 0 0,0 0 0 0 0,1-1 0 0 0,-1 1 0 0 0,1-1 0 0 0,0 0 0 0 0,0 0-1 0 0,0 0 1 0 0,0 0 0 0 0,0 0 0 0 0,0-1 0 0 0,1 0 0 0 0,-1 0-62 0 0,6 1 139 0 0,0 0 0 0 0,1-1 0 0 0,-1 0 1 0 0,0 0-1 0 0,1-1 0 0 0,-1-1 0 0 0,0 0 0 0 0,0 0 0 0 0,1-1 1 0 0,-1 0-1 0 0,0-1 0 0 0,-1 0 0 0 0,1 0 0 0 0,0-1 1 0 0,-1-1-1 0 0,0 1 0 0 0,0-1 0 0 0,0-1 0 0 0,1-1-139 0 0,2-2 56 0 0,0 0-1 0 0,-1-1 1 0 0,0 0-1 0 0,-1 0 1 0 0,0-1-1 0 0,-1 0 1 0 0,0-1-1 0 0,0 0 1 0 0,-2 0-1 0 0,1-1 0 0 0,-2 0 1 0 0,1-1-1 0 0,-2 1 1 0 0,0-1-1 0 0,-1 0 1 0 0,0 0-1 0 0,-1-1 1 0 0,0 1-1 0 0,-2-1 1 0 0,1 1-1 0 0,-2-1 1 0 0,0-8-56 0 0,-1 21-90 0 0,1-1 0 0 0,0 1 1 0 0,-1-1-1 0 0,0 1 0 0 0,1 0 1 0 0,-1-1-1 0 0,0 1 0 0 0,0 0 1 0 0,0 0-1 0 0,-1 0 1 0 0,1 0-1 0 0,0-1 0 0 0,-1 2 1 0 0,1-1-1 0 0,-1 0 0 0 0,0 0 1 0 0,0 0-1 0 0,0 1 0 0 0,0-1 1 0 0,0 1-1 0 0,0 0 0 0 0,0-1 1 0 0,0 1-1 0 0,0 0 1 0 0,-1 0-1 0 0,1 1 0 0 0,0-1 1 0 0,-1 0-1 0 0,1 1 0 0 0,0-1 1 0 0,-1 1-1 0 0,1 0 0 0 0,-2 0 90 0 0,-46 17-10963 0 0,41-9 3405 0 0</inkml:trace>
  <inkml:trace contextRef="#ctx0" brushRef="#br0" timeOffset="8079.739">4813 898 4713 0 0,'0'0'1719'0'0,"0"0"-92"0"0,0 0 171 0 0,0 0 193 0 0,0 0-47 0 0,0 0-387 0 0,0 0-476 0 0,0 0-329 0 0,0 0-182 0 0,0 0-78 0 0,0 0-12 0 0,0 0-8 0 0,0 0-40 0 0,11-23-48 0 0,37-74-53 0 0,42-30 514 0 0,-64 98-739 0 0,-18 19-107 0 0,1 0-1 0 0,0 1 1 0 0,1 0 0 0 0,0 0 0 0 0,0 1 0 0 0,1 1-1 0 0,0-1 1 0 0,0 2 0 0 0,1-1 0 0 0,7-1 1 0 0,-18 9-12 0 0,0-1 0 0 0,1 1 0 0 0,-1 1 0 0 0,0-1 0 0 0,0 0 0 0 0,1 0 0 0 0,-1 0 1 0 0,0 1-1 0 0,0-1 0 0 0,0 0 0 0 0,-1 1 0 0 0,1-1 0 0 0,0 1 0 0 0,0-1 0 0 0,-1 1 0 0 0,1-1 0 0 0,-1 1 0 0 0,1 0 1 0 0,-1-1-1 0 0,0 1 0 0 0,0-1 0 0 0,1 1 0 0 0,-1 0 0 0 0,0-1 0 0 0,-1 1 0 0 0,1 0 0 0 0,0-1 0 0 0,0 1 0 0 0,-1 0 0 0 0,1-1 1 0 0,-1 1-1 0 0,1-1 0 0 0,-1 2 12 0 0,0 5-37 0 0,-12 113-1 0 0,14-119 47 0 0,1-1-1 0 0,-1 1 1 0 0,0-1 0 0 0,1 1-1 0 0,-1-1 1 0 0,1 0 0 0 0,-1 0 0 0 0,1 1-1 0 0,0-1 1 0 0,-1 0 0 0 0,1 0 0 0 0,0 0-1 0 0,0-1 1 0 0,0 1 0 0 0,0 0-1 0 0,0-1 1 0 0,0 1 0 0 0,0-1 0 0 0,-1 0-1 0 0,1 0 1 0 0,0 1 0 0 0,1-1 0 0 0,-1-1-1 0 0,0 1 1 0 0,0 0 0 0 0,-1 0-1 0 0,1-1 1 0 0,0 1 0 0 0,0-1 0 0 0,0 1-1 0 0,0-1 1 0 0,0 0 0 0 0,0 0-9 0 0,247-146 164 0 0,-248 146-167 0 0,0 0-1 0 0,0 0 1 0 0,0 0 0 0 0,1 0 0 0 0,-1 1-1 0 0,0-1 1 0 0,0 0 0 0 0,1 1 0 0 0,-1-1-1 0 0,1 1 1 0 0,-1-1 0 0 0,1 1 0 0 0,-1-1-1 0 0,1 1 1 0 0,-1 0 0 0 0,1 0 0 0 0,-1 0 0 0 0,1 0-1 0 0,-1 0 1 0 0,1 0 0 0 0,-1 1 0 0 0,0-1-1 0 0,1 0 1 0 0,-1 1 0 0 0,1-1 0 0 0,-1 1-1 0 0,1-1 1 0 0,-1 1 0 0 0,0 0 0 0 0,1-1-1 0 0,-1 1 1 0 0,0 0 0 0 0,0 0 0 0 0,0 0-1 0 0,0 0 1 0 0,0 0 0 0 0,0 0 0 0 0,0 1-1 0 0,0-1 1 0 0,0 0 0 0 0,0 0 0 0 0,0 1-1 0 0,-1-1 1 0 0,1 0 0 0 0,-1 1 0 0 0,1-1-1 0 0,-1 1 1 0 0,1-1 0 0 0,-1 1 0 0 0,0-1 0 0 0,0 1 3 0 0,1 39-80 0 0,-2-33-24 0 0,1 1 0 0 0,-1 0 1 0 0,2 0-1 0 0,-1 0 0 0 0,1 0 0 0 0,1-1 0 0 0,-1 1 0 0 0,1 0 0 0 0,1-1 0 0 0,0 0 0 0 0,0 1 1 0 0,1-1-1 0 0,-1 0 0 0 0,2-1 0 0 0,0 1 104 0 0,17 9-4439 0 0,-5-12-6107 0 0,-8-4 6068 0 0</inkml:trace>
  <inkml:trace contextRef="#ctx0" brushRef="#br0" timeOffset="8910.794">5704 626 0 0 0,'0'0'471'0'0,"0"0"890"0"0,0 0 333 0 0,0 0-31 0 0,0 0-117 0 0,0 0-157 0 0,0 0-156 0 0,0 0-104 0 0,0 0-102 0 0,14-3-60 0 0,43-5-32 0 0,-56 8-897 0 0,0 0-1 0 0,0 0 1 0 0,-1 0-1 0 0,1 0 1 0 0,0 0 0 0 0,0 0-1 0 0,0 0 1 0 0,0 0 0 0 0,-1 0-1 0 0,1 1 1 0 0,0-1 0 0 0,0 0-1 0 0,0 0 1 0 0,-1 1 0 0 0,1-1-1 0 0,0 0 1 0 0,-1 1 0 0 0,1-1-1 0 0,0 1 1 0 0,-1-1-1 0 0,1 1 1 0 0,0-1 0 0 0,-1 1-1 0 0,1 0 1 0 0,-1-1 0 0 0,1 1-1 0 0,-1 0 1 0 0,1-1 0 0 0,-1 1-1 0 0,0 0 1 0 0,1 0 0 0 0,-1-1-1 0 0,0 1 1 0 0,1 0 0 0 0,-1 0-1 0 0,0 0 1 0 0,0-1-1 0 0,0 1 1 0 0,0 1-38 0 0,1 2 236 0 0,8 31 513 0 0,-2 0 0 0 0,-1 1 0 0 0,-3 0 0 0 0,0 0 0 0 0,-2 0 0 0 0,-2 0 0 0 0,-2 2-749 0 0,2-1 250 0 0,-35 186 420 0 0,32-206-637 0 0,2-7 4 0 0,0 0 0 0 0,0 0 0 0 0,0 0 0 0 0,-1-1 0 0 0,-1 1 0 0 0,0-1 0 0 0,0 0 0 0 0,-1 0 0 0 0,0-1 0 0 0,0 1 0 0 0,-1-1 0 0 0,0 0 0 0 0,0 0-1 0 0,-1-1 1 0 0,0 0 0 0 0,-1 0 0 0 0,-5 4-37 0 0,12-11 13 0 0,0 1 1 0 0,0-1-1 0 0,0 0 0 0 0,-1 0 0 0 0,1 0 0 0 0,0 0 0 0 0,0 0 0 0 0,0 0 0 0 0,0 0 1 0 0,0 0-1 0 0,0-1 0 0 0,0 1 0 0 0,0 0 0 0 0,0-1 0 0 0,0 1 0 0 0,0 0 0 0 0,0-1 1 0 0,0 1-1 0 0,0-1 0 0 0,0 0 0 0 0,1 1 0 0 0,-1-1 0 0 0,0 0 0 0 0,0 1 0 0 0,1-1 1 0 0,-1 0-1 0 0,0 0 0 0 0,1 0 0 0 0,-1 0 0 0 0,0 0 0 0 0,1 0 0 0 0,0 0 0 0 0,-1 0 1 0 0,1 0-1 0 0,-1 0 0 0 0,1 0 0 0 0,0 0 0 0 0,0 0 0 0 0,0 0 0 0 0,0 0 0 0 0,0 0 1 0 0,0 0-1 0 0,0 0 0 0 0,0 0 0 0 0,0 0 0 0 0,0 0 0 0 0,0-1-13 0 0,2-57-27 0 0,7 26 13 0 0,1 1 0 0 0,1 0 0 0 0,2 1 1 0 0,1 1-1 0 0,1 0 0 0 0,6-7 14 0 0,9-18-13 0 0,3 1 0 0 0,1 2 0 0 0,3 1 0 0 0,2 2 0 0 0,2 1 0 0 0,3 3 0 0 0,1 1 0 0 0,2 3 0 0 0,27-18 13 0 0,15 21-106 0 0,-87 39 101 0 0,-1 0 0 0 0,1 0 0 0 0,-1 0 0 0 0,0 0 0 0 0,0 0 0 0 0,1 1 0 0 0,-1-1 0 0 0,0 0 0 0 0,0 1 0 0 0,0-1 0 0 0,0 1 0 0 0,-1-1 0 0 0,1 1-1 0 0,0 0 1 0 0,-1-1 0 0 0,1 1 0 0 0,-1 0 0 0 0,1-1 0 0 0,-1 1 0 0 0,0 0 0 0 0,0-1 0 0 0,0 1 0 0 0,0 0 0 0 0,0 0 0 0 0,0-1 0 0 0,0 1 0 0 0,-1 0 0 0 0,1-1-1 0 0,-1 1 1 0 0,1 1 5 0 0,-1 1-2 0 0,-4 19-18 0 0,-1 0 1 0 0,-1-1 0 0 0,-1 0 0 0 0,-1 0 0 0 0,-1-1-1 0 0,-1 0 1 0 0,-1-1 0 0 0,-1 0 0 0 0,0-1-1 0 0,-1 0 1 0 0,-1-1 0 0 0,-1-1 0 0 0,-1-1-1 0 0,-11 9 20 0 0,26-22-261 0 0,-52 46 590 0 0,28-35-2564 0 0,5-8-3224 0 0,-2-4-4714 0 0,19-2 6169 0 0</inkml:trace>
  <inkml:trace contextRef="#ctx0" brushRef="#br0" timeOffset="9430.802">6146 884 0 0 0,'0'0'1270'0'0,"0"0"639"0"0,0 0 188 0 0,0 0-55 0 0,0 0-91 0 0,0 0-168 0 0,33-5-231 0 0,106-17-268 0 0,-48-11 609 0 0,-48 8-1317 0 0,0-2 1 0 0,-3-2-1 0 0,0-2 1 0 0,-2-1-1 0 0,-1-2 1 0 0,-2-1-1 0 0,-1-2-576 0 0,-25 27 8 0 0,0 1-1 0 0,0-1 1 0 0,-1-1-1 0 0,0 1 0 0 0,-1-1 1 0 0,0-1-1 0 0,-1 1 1 0 0,0-1-1 0 0,-1 0 1 0 0,0-1-1 0 0,-1 1 1 0 0,0-1-1 0 0,-1 0 1 0 0,-1 0-1 0 0,0 0 0 0 0,0 0 1 0 0,-1 0-8 0 0,-3 9-28 0 0,1 0 0 0 0,-1 1 0 0 0,0 0 0 0 0,0-1 0 0 0,0 1 0 0 0,0 0 0 0 0,-1 0 0 0 0,1 0 0 0 0,-1 1 0 0 0,0-1 0 0 0,0 0 0 0 0,0 1 0 0 0,0 0 0 0 0,0 0 0 0 0,0 0 0 0 0,-1 0 0 0 0,1 0 0 0 0,-1 1 0 0 0,1-1 0 0 0,-1 1 1 0 0,0 0-1 0 0,1 0 0 0 0,-1 0 0 0 0,0 1 0 0 0,0-1 0 0 0,1 1 0 0 0,-1 0 0 0 0,0 0 0 0 0,0 0 0 0 0,0 1 0 0 0,0-1 0 0 0,1 1 0 0 0,-1 0 0 0 0,0 0 0 0 0,1 0 0 0 0,-1 1 0 0 0,1-1 0 0 0,-1 1 0 0 0,1 0 0 0 0,-3 2 28 0 0,-4 0-14 0 0,0 0 1 0 0,1 1-1 0 0,0 0 0 0 0,0 1 1 0 0,1 0-1 0 0,-1 0 1 0 0,1 1-1 0 0,0 0 0 0 0,1 0 1 0 0,0 1-1 0 0,0 0 0 0 0,1 0 1 0 0,0 1-1 0 0,0-1 0 0 0,1 1 1 0 0,0 1-1 0 0,0-1 1 0 0,1 1-1 0 0,0 0 0 0 0,1 0 1 0 0,0 0-1 0 0,1 2 14 0 0,2-9-1 0 0,0-1 0 0 0,0 0 0 0 0,1 1-1 0 0,-1-1 1 0 0,1 0 0 0 0,-1 1 0 0 0,1-1 0 0 0,0 0 0 0 0,0 0 0 0 0,0 0-1 0 0,0 0 1 0 0,1 0 0 0 0,-1 0 0 0 0,0 0 0 0 0,1 0 0 0 0,0 0 0 0 0,-1-1 0 0 0,1 1-1 0 0,0-1 1 0 0,0 1 0 0 0,0-1 0 0 0,0 1 0 0 0,0-1 0 0 0,0 0 0 0 0,0 0-1 0 0,0 0 1 0 0,0 0 0 0 0,0-1 0 0 0,1 1 0 0 0,-1-1 0 0 0,0 1 0 0 0,1-1 0 0 0,-1 0 1 0 0,84 8 143 0 0,-79-8-129 0 0,179-15 191 0 0,-41-15-205 0 0,-147 60-49 0 0,-20 2-55 0 0,17-27 34 0 0,1 0-1 0 0,-1 0 1 0 0,1 1-1 0 0,1-1 1 0 0,-1 1-1 0 0,1 0 1 0 0,0-1 0 0 0,0 2-1 0 0,0-1 1 0 0,1 0-1 0 0,0 0 1 0 0,0 1 0 0 0,1-1-1 0 0,0 1 1 0 0,0 0-1 0 0,1-1 1 0 0,-1 1 0 0 0,1 0-1 0 0,1-1 1 0 0,0 6 70 0 0,2-9-470 0 0,0 0 1 0 0,1 0-1 0 0,-1 0 1 0 0,1 0 0 0 0,0-1-1 0 0,0 1 1 0 0,0-1-1 0 0,0 0 1 0 0,0-1-1 0 0,0 1 1 0 0,0 0-1 0 0,1-1 1 0 0,-1 0 0 0 0,0 0-1 0 0,1-1 1 0 0,2 1 469 0 0,79 0-9777 0 0,-77 2 9777 0 0</inkml:trace>
  <inkml:trace contextRef="#ctx0" brushRef="#br0" timeOffset="9846.118">7243 696 0 0 0,'0'0'1355'0'0,"0"0"53"0"0,0 0 45 0 0,0 0-52 0 0,0 0-115 0 0,0 0-66 0 0,0 0-5 0 0,0 0 3 0 0,0 0-2 0 0,0 0-27 0 0,0 0-4 0 0,10 7 12 0 0,34 20-44 0 0,-39-26-962 0 0,-1 0 1 0 0,1 0 0 0 0,-1 0 0 0 0,1 0-1 0 0,0-1 1 0 0,-1 0 0 0 0,1 0 0 0 0,0 0-1 0 0,-1 0 1 0 0,1-1 0 0 0,0 0 0 0 0,-1 0 0 0 0,1 0-1 0 0,-1 0 1 0 0,1-1 0 0 0,-1 0 0 0 0,0 0-1 0 0,4-2-191 0 0,1 1 215 0 0,11-6-32 0 0,0 0 1 0 0,-1 0-1 0 0,0-2 0 0 0,-1-1 1 0 0,0 0-1 0 0,-1-1 1 0 0,0-1-1 0 0,-1-1 1 0 0,-1 0-1 0 0,0-1 0 0 0,10-14-183 0 0,-23 27 0 0 0,1 0-1 0 0,-1 1 0 0 0,0-1 0 0 0,-1 0 0 0 0,1 0 0 0 0,0 0 0 0 0,-1 0 0 0 0,0-1 0 0 0,0 1 1 0 0,0 0-1 0 0,0-1 0 0 0,0 1 0 0 0,-1 0 0 0 0,1-1 0 0 0,-1 1 0 0 0,0-1 0 0 0,0 1 1 0 0,0 0-1 0 0,0-1 0 0 0,-1 1 0 0 0,0-1 0 0 0,1 1 0 0 0,-1 0 0 0 0,0-1 0 0 0,-1 1 1 0 0,1 0-1 0 0,0 0 0 0 0,-1 0 0 0 0,0 0 0 0 0,0 0 0 0 0,0 0 0 0 0,0 1 0 0 0,0-1 1 0 0,-1 0-1 0 0,1 1 0 0 0,-1 0 0 0 0,1 0 0 0 0,-1 0 0 0 0,0 0 0 0 0,0 0 0 0 0,0 0 0 0 0,0 1 1 0 0,0-1-1 0 0,0 1 1 0 0,-6-2-37 0 0,0 1-1 0 0,0 0 1 0 0,0 1 0 0 0,0 0 0 0 0,-1 0 0 0 0,1 1 0 0 0,0 0-1 0 0,0 0 1 0 0,0 1 0 0 0,0 1 0 0 0,-1 0 0 0 0,2 0-1 0 0,-1 0 1 0 0,0 1 0 0 0,0 0 0 0 0,1 1 0 0 0,0 0 0 0 0,-1 0-1 0 0,1 1 1 0 0,-4 4 37 0 0,-5 3-78 0 0,1 1 0 0 0,0 0 0 0 0,1 1 0 0 0,0 1 0 0 0,1 1 0 0 0,1 0 0 0 0,1 0-1 0 0,-8 15 79 0 0,16-26-52 0 0,0 0-1 0 0,0 0 1 0 0,0 1-1 0 0,1 0 0 0 0,0 0 1 0 0,0 0-1 0 0,1 0 1 0 0,0 0-1 0 0,0 0 1 0 0,0 1-1 0 0,1-1 0 0 0,0 1 1 0 0,0-1-1 0 0,0 1 1 0 0,1 0-1 0 0,0-1 0 0 0,0 1 1 0 0,1-1-1 0 0,0 1 1 0 0,0 0-1 0 0,1-1 0 0 0,-1 0 1 0 0,1 1-1 0 0,1-1 1 0 0,-1 0-1 0 0,1 0 0 0 0,0 0 1 0 0,1-1-1 0 0,-1 1 1 0 0,1-1-1 0 0,0 1 0 0 0,0-1 1 0 0,1 0-1 0 0,0-1 1 0 0,0 1-1 0 0,0-1 1 0 0,0 0-1 0 0,0 0 0 0 0,3 0 53 0 0,8 3-286 0 0,0-2-1 0 0,-1 0 1 0 0,2-1-1 0 0,-1 0 0 0 0,0-1 1 0 0,1-1-1 0 0,0-1 0 0 0,-1 0 1 0 0,1-1-1 0 0,0-1 1 0 0,-1-1-1 0 0,1 0 0 0 0,-1-1 1 0 0,9-3 286 0 0,58-17-4964 0 0,-4-7-3883 0 0,-55 22 7949 0 0</inkml:trace>
  <inkml:trace contextRef="#ctx0" brushRef="#br0" timeOffset="10212.345">8213 420 1608 0 0,'0'0'2626'0'0,"0"0"-952"0"0,0 0-306 0 0,0 0 151 0 0,0 0 87 0 0,0 0 14 0 0,0 0-125 0 0,0 0-243 0 0,0 0-222 0 0,0 0-214 0 0,0 0-182 0 0,0 0-146 0 0,-24 16-51 0 0,-77 49-39 0 0,-16 11 1013 0 0,116-75-1415 0 0,0 0 0 0 0,1-1 0 0 0,-1 1 0 0 0,1-1 0 0 0,-1 1 0 0 0,1 0 0 0 0,-1 0 0 0 0,1-1 0 0 0,-1 1 0 0 0,1 0 0 0 0,0 0 0 0 0,-1 0 0 0 0,1 0 0 0 0,0-1 0 0 0,0 1 0 0 0,-1 0 0 0 0,1 0 0 0 0,0 0 0 0 0,0 0 0 0 0,0 0 0 0 0,0 0 0 0 0,0-1 0 0 0,0 1 0 0 0,1 0 0 0 0,-1 0 0 0 0,0 0 0 0 0,0 0 0 0 0,1 0 0 0 0,-1-1 0 0 0,0 1 0 0 0,1 0 0 0 0,-1 0 0 0 0,1 0 0 0 0,-1-1 0 0 0,1 1 0 0 0,-1 0 0 0 0,1-1 0 0 0,-1 1 0 0 0,1 0 0 0 0,0-1 0 0 0,-1 1 0 0 0,1-1 0 0 0,0 1 0 0 0,0-1 0 0 0,0 0 0 0 0,-1 1 0 0 0,1-1 0 0 0,0 0 0 0 0,0 1 0 0 0,0-1 0 0 0,0 0 0 0 0,0 0 4 0 0,48 16 4 0 0,-46-16-7 0 0,89 38 55 0 0,-91-37-42 0 0,0-1 0 0 0,0 1-1 0 0,0 0 1 0 0,0 0 0 0 0,0-1 0 0 0,0 1 0 0 0,0 0 0 0 0,-1 0-1 0 0,1 0 1 0 0,0 0 0 0 0,-1 0 0 0 0,1 0 0 0 0,-1 0 0 0 0,1 1 0 0 0,-1-1-1 0 0,1 0 1 0 0,-1 0 0 0 0,0 0 0 0 0,1 0 0 0 0,-1 1 0 0 0,0-1-1 0 0,0 0 1 0 0,0 0 0 0 0,0 1 0 0 0,0-1 0 0 0,0 0 0 0 0,-1 0 0 0 0,1 0-1 0 0,0 0 1 0 0,-1 1 0 0 0,1-1 0 0 0,0 0 0 0 0,-1 0 0 0 0,0 0-1 0 0,1 0 1 0 0,-1 0 0 0 0,1 0 0 0 0,-1 0 0 0 0,0 0 0 0 0,0 0-1 0 0,0 0 1 0 0,0 0 0 0 0,1-1 0 0 0,-1 1 0 0 0,-1 0-10 0 0,-49 35 397 0 0,44-31-413 0 0,-118 50-662 0 0,68-48-7939 0 0,56-7 3418 0 0,1 0-958 0 0</inkml:trace>
  <inkml:trace contextRef="#ctx0" brushRef="#br0" timeOffset="10516.073">8745 361 5385 0 0,'0'0'2101'0'0,"0"0"-113"0"0,0 0-38 0 0,0 0-82 0 0,0 0-239 0 0,0 0-388 0 0,0 0-306 0 0,0 0-214 0 0,0 0-158 0 0,0 0-131 0 0,-31 22-90 0 0,-98 69-62 0 0,32-20 271 0 0,95-71-555 0 0,0 1 1 0 0,1-1-1 0 0,-1 1 0 0 0,0-1 1 0 0,1 1-1 0 0,-1 0 1 0 0,0 0-1 0 0,1 0 1 0 0,-1 0-1 0 0,1 0 1 0 0,-1 0-1 0 0,1 0 0 0 0,0 1 1 0 0,0-1-1 0 0,-1 1 1 0 0,1-1-1 0 0,0 0 1 0 0,0 1-1 0 0,0 0 1 0 0,0-1-1 0 0,1 1 1 0 0,-1 0-1 0 0,0-1 0 0 0,1 1 1 0 0,-1 0-1 0 0,1 0 1 0 0,-1-1-1 0 0,1 1 1 0 0,0 0-1 0 0,0 0 1 0 0,0 0-1 0 0,0-1 0 0 0,0 1 1 0 0,0 0-1 0 0,1 0 1 0 0,-1 0-1 0 0,0 0 1 0 0,1-1-1 0 0,0 1 1 0 0,-1 0-1 0 0,1-1 1 0 0,0 1-1 0 0,0 0 0 0 0,0-1 1 0 0,0 1-1 0 0,0-1 1 0 0,0 1-1 0 0,0-1 1 0 0,1 0-1 0 0,-1 0 1 0 0,0 1-1 0 0,1-1 1 0 0,0 1 3 0 0,105 9-24 0 0,-88-8 11 0 0,52 20-17 0 0,-71-22 38 0 0,0 1 0 0 0,0-1 0 0 0,0 0 0 0 0,0 0 0 0 0,0 1 0 0 0,0-1 0 0 0,0 0 0 0 0,0 1 0 0 0,0-1 0 0 0,-1 0 0 0 0,1 0 0 0 0,0 1 0 0 0,-1-1 0 0 0,1 0 0 0 0,-1 0 0 0 0,1 1 0 0 0,-1-1 0 0 0,0 0 0 0 0,0 0 0 0 0,1 0 0 0 0,-1 0 0 0 0,0 0 0 0 0,0 0 0 0 0,0 0 0 0 0,0-1 0 0 0,0 1 0 0 0,0 0 0 0 0,0 0 0 0 0,-1-1 0 0 0,1 1 0 0 0,0-1 0 0 0,0 1 0 0 0,0-1 0 0 0,-1 1 0 0 0,1-1 0 0 0,0 0 0 0 0,0 0-1 0 0,-1 1-7 0 0,-5 2 32 0 0,-22 14-322 0 0,0-1 1 0 0,-2-2 0 0 0,0-1 0 0 0,0-1 0 0 0,-1-2 0 0 0,-7 0 289 0 0,19-6-2922 0 0,11-4-7562 0 0,8 0 5559 0 0</inkml:trace>
  <inkml:trace contextRef="#ctx0" brushRef="#br0" timeOffset="11247.088">8861 670 2577 0 0,'0'0'1552'0'0,"0"0"-6"0"0,0 0 265 0 0,0 0 282 0 0,0 0 96 0 0,0 0-145 0 0,0 0-306 0 0,0 0-344 0 0,0 0-267 0 0,0 0-187 0 0,34 2-148 0 0,108 3-111 0 0,-52-24 322 0 0,-76 14-914 0 0,-1 0-1 0 0,0 0 0 0 0,0-2 0 0 0,-1 1 1 0 0,0-2-1 0 0,0 0 0 0 0,0 0 1 0 0,-1-1-1 0 0,0 0 0 0 0,-1-1 1 0 0,0 0-1 0 0,-1-1 0 0 0,0 0 1 0 0,6-9-89 0 0,-13 18-32 0 0,-1-1 1 0 0,1 1 0 0 0,0 0 0 0 0,-1-1 0 0 0,0 1 0 0 0,0-1 0 0 0,0 1 0 0 0,0-1 0 0 0,0 0 0 0 0,0 1 0 0 0,0-1 0 0 0,-1 0 0 0 0,0 0 0 0 0,1 1 0 0 0,-1-1 0 0 0,0 0 0 0 0,0 0 0 0 0,-1 0 0 0 0,1 1 0 0 0,0-1 0 0 0,-1 0 0 0 0,0 0 0 0 0,0 1 0 0 0,0-1-1 0 0,0 0 1 0 0,0 1 0 0 0,0-1 0 0 0,0 1 0 0 0,-1 0 0 0 0,0-1 0 0 0,1 1 0 0 0,-1 0 0 0 0,0 0 0 0 0,0 0 0 0 0,0 0 0 0 0,0 0 0 0 0,0 0 0 0 0,-1 1 0 0 0,1-1 0 0 0,-1 1 0 0 0,1 0 0 0 0,-1-1 0 0 0,1 1 0 0 0,-1 0 0 0 0,0 1 0 0 0,1-1 0 0 0,-1 0 31 0 0,-12 0-144 0 0,0-1-1 0 0,0 2 1 0 0,0 0 0 0 0,1 1 0 0 0,-1 1 0 0 0,0 0 0 0 0,0 1 0 0 0,1 0 0 0 0,-1 1 0 0 0,1 1 0 0 0,0 0 0 0 0,1 1 0 0 0,-1 0 0 0 0,1 2 0 0 0,0-1 0 0 0,1 1 0 0 0,0 1 0 0 0,0 0 0 0 0,1 1 0 0 0,0 0 0 0 0,1 1 0 0 0,0 0 0 0 0,0 1 0 0 0,1 0 0 0 0,-4 8 144 0 0,10-16-77 0 0,0-1 0 0 0,0 1 0 0 0,0 0 0 0 0,0 0 1 0 0,1 0-1 0 0,-1 1 0 0 0,1-1 0 0 0,1 0 0 0 0,-1 1 1 0 0,0 0-1 0 0,1-1 0 0 0,0 1 0 0 0,0 0 0 0 0,1 0 0 0 0,-1-1 1 0 0,1 1-1 0 0,0 0 0 0 0,0 0 0 0 0,0 0 0 0 0,1 0 0 0 0,0-1 1 0 0,0 1-1 0 0,0 0 0 0 0,1-1 0 0 0,-1 1 0 0 0,1-1 1 0 0,0 1-1 0 0,0-1 0 0 0,1 0 0 0 0,-1 1 0 0 0,1-2 0 0 0,0 1 1 0 0,0 0-1 0 0,0 0 0 0 0,1-1 0 0 0,-1 0 0 0 0,1 1 0 0 0,3 1 77 0 0,18 2-10 0 0,0-1 0 0 0,1-1 0 0 0,-1-2-1 0 0,1 0 1 0 0,0-1 0 0 0,0-2 0 0 0,-1-1-1 0 0,1-1 1 0 0,0-1 0 0 0,-1-1 0 0 0,1-1-1 0 0,-1-1 1 0 0,0-2 0 0 0,-1 0 0 0 0,0-2-1 0 0,11-5 11 0 0,215-110-5075 0 0,-145 41-169 0 0,-102 80 5269 0 0,0 1 0 0 0,0-1 0 0 0,-1 0 0 0 0,1 0 0 0 0,-1 0 0 0 0,0-1 0 0 0,0 1-1 0 0,0 0 1 0 0,-1-1 0 0 0,1 1 0 0 0,-1-1 0 0 0,0 0 0 0 0,-1 1 0 0 0,1-1 0 0 0,-1 0 0 0 0,0-3-25 0 0,-1 6 196 0 0,-1 0 0 0 0,0 0 0 0 0,0 1 0 0 0,0-1 0 0 0,0 0 0 0 0,0 1 1 0 0,-1-1-1 0 0,1 1 0 0 0,0 0 0 0 0,-1 0 0 0 0,1 0 0 0 0,0 0 0 0 0,-1 0 1 0 0,0 0-1 0 0,1 1 0 0 0,-1-1 0 0 0,1 1 0 0 0,-1 0 0 0 0,0 0 0 0 0,1 0 1 0 0,-1 0-1 0 0,0 0 0 0 0,1 0 0 0 0,-1 1 0 0 0,1-1 0 0 0,-1 1 0 0 0,1 0 1 0 0,-2 0-197 0 0,-18 7 666 0 0,1 0 0 0 0,1 1 0 0 0,0 2 0 0 0,0 0 0 0 0,1 0 0 0 0,-16 14-666 0 0,25-20 54 0 0,0 0 0 0 0,1 1 0 0 0,0 0 0 0 0,0 1-1 0 0,1-1 1 0 0,0 2 0 0 0,0-1 0 0 0,0 1 0 0 0,1 0-1 0 0,0 1 1 0 0,1 0 0 0 0,0 0 0 0 0,0 0 0 0 0,1 1 0 0 0,0-1-1 0 0,1 1 1 0 0,0 0 0 0 0,1 1 0 0 0,0-1 0 0 0,-1 5-54 0 0,5-12 14 0 0,-1 0 1 0 0,1 0 0 0 0,0 0-1 0 0,0 0 1 0 0,0 0 0 0 0,0 0-1 0 0,0-1 1 0 0,0 1 0 0 0,1 0 0 0 0,0-1-1 0 0,-1 1 1 0 0,1-1 0 0 0,0 0-1 0 0,0 1 1 0 0,0-1 0 0 0,1 0-1 0 0,-1 0 1 0 0,0 0 0 0 0,1 0 0 0 0,-1-1-1 0 0,1 1 1 0 0,0-1 0 0 0,-1 0-1 0 0,1 1 1 0 0,0-1 0 0 0,0 0-1 0 0,0-1 1 0 0,0 1 0 0 0,2 0-15 0 0,93 11 1763 0 0,-71-16-1331 0 0,1-1 0 0 0,-1-1 0 0 0,0-2-1 0 0,0 0 1 0 0,-1-2 0 0 0,0-1-1 0 0,-1-1 1 0 0,0-1 0 0 0,-1-1 0 0 0,0-1-1 0 0,-1-2 1 0 0,-1 0 0 0 0,-1-1-1 0 0,7-8-431 0 0,3-1 62 0 0,-1-1 0 0 0,-2-2 0 0 0,-1 0 0 0 0,-1-2 0 0 0,-2 0 0 0 0,-2-2 0 0 0,18-33-62 0 0,-35 55-163 0 0,0 1 1 0 0,-1-1-1 0 0,0 0 1 0 0,-1 0-1 0 0,0 0 0 0 0,-1-1 1 0 0,0 1-1 0 0,-1 0 1 0 0,-1-1-1 0 0,0 0 1 0 0,0 1-1 0 0,-1-1 0 0 0,-1-2 164 0 0,1 10-88 0 0,0 0 1 0 0,0 0-1 0 0,-1 0 1 0 0,1 0-1 0 0,-1 0 1 0 0,0 0-1 0 0,-1 0 1 0 0,1 1-1 0 0,-1-1 1 0 0,0 1-1 0 0,0-1 1 0 0,0 1-1 0 0,-1 0 1 0 0,1 0-1 0 0,-1 1 1 0 0,0-1-1 0 0,0 1 1 0 0,0 0-1 0 0,-1 0 1 0 0,1 0-1 0 0,-1 1 1 0 0,1-1-1 0 0,-1 1 1 0 0,0 0-1 0 0,0 0 1 0 0,0 1-1 0 0,0 0 1 0 0,0-1-1 0 0,0 2 1 0 0,-1-1-1 0 0,1 1 1 0 0,-1 0 86 0 0,-5 0-17 0 0,-1 0 1 0 0,0 1 0 0 0,0 1-1 0 0,0 0 1 0 0,1 1 0 0 0,-1 0-1 0 0,1 1 1 0 0,0 0 0 0 0,0 0-1 0 0,0 1 1 0 0,0 1 0 0 0,1 0-1 0 0,0 1 1 0 0,0-1 0 0 0,1 2-1 0 0,0-1 1 0 0,0 2 0 0 0,1-1-1 0 0,0 1 1 0 0,0 0 0 0 0,-4 7 16 0 0,1 0 21 0 0,0 1 1 0 0,1 0-1 0 0,0 0 1 0 0,2 1 0 0 0,0 0-1 0 0,1 0 1 0 0,1 1-1 0 0,0 0 1 0 0,2 0 0 0 0,0 1-1 0 0,1-1 1 0 0,0 20-22 0 0,2-26 58 0 0,1 0-1 0 0,0 1 1 0 0,1-1 0 0 0,0 0 0 0 0,1 0 0 0 0,1 0 0 0 0,0 0 0 0 0,1-1-1 0 0,0 1 1 0 0,0-1 0 0 0,2 0 0 0 0,0 0 0 0 0,4 6-58 0 0,6 3 129 0 0,2-1 1 0 0,1-1 0 0 0,0-1-1 0 0,1-1 1 0 0,1 0-1 0 0,1-2 1 0 0,0 0-1 0 0,1-2 1 0 0,1 0 0 0 0,0-2-1 0 0,0 0 1 0 0,1-2-1 0 0,0 0 1 0 0,1-2-1 0 0,0-1 1 0 0,0-1 0 0 0,0-1-1 0 0,1-2 1 0 0,5 0-130 0 0,44 1-484 0 0,-26-5-3501 0 0,-34-2-2462 0 0,-7 1-4778 0 0</inkml:trace>
  <inkml:trace contextRef="#ctx0" brushRef="#br0" timeOffset="27578.279">1 2087 0 0 0,'0'0'427'0'0,"0"0"872"0"0,0 0 50 0 0,0 0-214 0 0,0 0-173 0 0,0 0-59 0 0,0 0 117 0 0,0 0 171 0 0,1 3 156 0 0,0-2-1250 0 0,-1-1 0 0 0,1 1 0 0 0,-1-1 1 0 0,1 1-1 0 0,-1-1 0 0 0,1 1 0 0 0,0-1 1 0 0,-1 1-1 0 0,1-1 0 0 0,0 1 0 0 0,-1-1 1 0 0,1 0-1 0 0,0 1 0 0 0,0-1 0 0 0,-1 0 1 0 0,1 0-1 0 0,0 0 0 0 0,0 0 0 0 0,0 0 1 0 0,-1 1-1 0 0,1-1 0 0 0,0-1 0 0 0,0 1 1 0 0,0 0-1 0 0,-1 0 0 0 0,1 0 0 0 0,0 0 1 0 0,0 0-1 0 0,-1-1 0 0 0,1 1 0 0 0,0 0 1 0 0,0-1-1 0 0,-1 1 0 0 0,1-1 0 0 0,0 1 1 0 0,-1 0-1 0 0,1-1 0 0 0,0 0 0 0 0,-1 1 0 0 0,1-1 1 0 0,-1 1-1 0 0,1-1 0 0 0,-1 0 0 0 0,1 1 1 0 0,-1-1-1 0 0,0 0 0 0 0,1 1 0 0 0,-1-1 1 0 0,0 0-98 0 0,3-1 134 0 0,170-150 4390 0 0,-121 102-4080 0 0,2 2-1 0 0,2 3 1 0 0,38-22-444 0 0,-87 62 27 0 0,0 1 0 0 0,0 0 0 0 0,1 1 0 0 0,-1 0-1 0 0,1 0 1 0 0,0 1 0 0 0,0 0 0 0 0,0 0 0 0 0,0 1 0 0 0,0 0 0 0 0,0 0 0 0 0,1 1-1 0 0,2 0-26 0 0,-8 2 20 0 0,1-1 0 0 0,-1 1-1 0 0,0 0 1 0 0,0 1 0 0 0,0-1-1 0 0,-1 1 1 0 0,1-1-1 0 0,-1 1 1 0 0,1 0 0 0 0,-1 0-1 0 0,0 0 1 0 0,0 0 0 0 0,0 0-1 0 0,0 0 1 0 0,0 1-1 0 0,-1-1 1 0 0,0 0 0 0 0,0 1-1 0 0,0-1 1 0 0,0 1 0 0 0,0 0-1 0 0,-1-1 1 0 0,1 3-20 0 0,-1-4 22 0 0,6 28 175 0 0,-2-1 0 0 0,-1 1 0 0 0,-2 0 1 0 0,-1 1-1 0 0,-1-1 0 0 0,-2 3-197 0 0,3-26 25 0 0,0 6 6 0 0,-2-1 0 0 0,1 0 0 0 0,-1 0 0 0 0,-1-1-1 0 0,0 1 1 0 0,0 0 0 0 0,-1-1 0 0 0,-1 0 0 0 0,0 0 0 0 0,-1 0-1 0 0,0 0 1 0 0,0-1 0 0 0,-1 0 0 0 0,0 0 0 0 0,-3 1-31 0 0,5-7-72 0 0,-1 0-1 0 0,1-1 1 0 0,-1 1 0 0 0,0-1-1 0 0,0-1 1 0 0,0 1 0 0 0,0-1-1 0 0,0 0 1 0 0,0 0 0 0 0,-1-1-1 0 0,1 0 1 0 0,0 0 0 0 0,-1 0-1 0 0,1-1 1 0 0,-1 0 0 0 0,1 0-1 0 0,-1-1 1 0 0,1 0 0 0 0,-1 0-1 0 0,1 0 1 0 0,0-1 0 0 0,-1 0-1 0 0,1 0 1 0 0,0 0 0 0 0,-1-2 72 0 0,-89-53-4228 0 0,58 6-457 0 0,27-12-3345 0 0,37 20 3900 0 0,-18 35 4130 0 0</inkml:trace>
  <inkml:trace contextRef="#ctx0" brushRef="#br0" timeOffset="28088.19">929 1837 0 0 0,'0'0'878'0'0,"0"0"326"0"0,0 0 73 0 0,0 0 249 0 0,0 0 381 0 0,0 0 186 0 0,0 0-81 0 0,0 0-328 0 0,0 0-478 0 0,0 0-463 0 0,0 0-331 0 0,0 0-124 0 0,2 23 1751 0 0,36 168 1440 0 0,-36-157-3296 0 0,-1 1-1 0 0,-2 0 0 0 0,-2 0 0 0 0,-1-1 0 0 0,-6 28-182 0 0,-56 170 355 0 0,62-283 684 0 0,80-155-1043 0 0,-57 155-62 0 0,2 2 0 0 0,2 0 0 0 0,3 1 1 0 0,1 2-1 0 0,3 1 0 0 0,1 1 0 0 0,2 2 0 0 0,16-15 66 0 0,-26 34-9 0 0,1 1 1 0 0,1 0-1 0 0,1 2 0 0 0,0 1 0 0 0,2 1 1 0 0,0 1-1 0 0,17-6 9 0 0,-44 22-2 0 0,1 0 1 0 0,-1 0 0 0 0,0 0-1 0 0,0 0 1 0 0,1 0-1 0 0,-1 0 1 0 0,1 0-1 0 0,-1 1 1 0 0,1-1 0 0 0,-1 1-1 0 0,1-1 1 0 0,-1 1-1 0 0,1-1 1 0 0,0 1 0 0 0,-1 0-1 0 0,1 0 1 0 0,0 0-1 0 0,-1 0 1 0 0,1 0 0 0 0,0 0-1 0 0,-1 0 1 0 0,1 0-1 0 0,-1 1 1 0 0,1-1-1 0 0,0 1 1 0 0,-1-1 0 0 0,1 1-1 0 0,-1 0 1 0 0,0 0-1 0 0,1-1 1 0 0,-1 1 0 0 0,1 0-1 0 0,-1 0 1 0 0,0 0-1 0 0,0 0 1 0 0,0 1-1 0 0,1-1 1 0 0,-1 0 0 0 0,0 0-1 0 0,-1 1 1 0 0,1-1-1 0 0,0 1 1 0 0,0-1 0 0 0,0 1-1 0 0,-1-1 1 0 0,1 1-1 0 0,-1-1 1 0 0,1 1 0 0 0,-1-1-1 0 0,0 1 2 0 0,-1 18 4 0 0,-1-1 1 0 0,-1 0-1 0 0,-1 1 0 0 0,0-2 1 0 0,-2 1-1 0 0,0 0 0 0 0,-1-1 1 0 0,-1 0-1 0 0,-1-1 0 0 0,0 0 1 0 0,-1 0-1 0 0,-1-1 0 0 0,0 0 1 0 0,-2-1-1 0 0,1 0 0 0 0,-2-1 0 0 0,-1 1-4 0 0,-10 14-67 0 0,16-17-99 0 0,0 1 0 0 0,-1-2 0 0 0,-1 1 0 0 0,0-1 0 0 0,0-1 0 0 0,-1 0 1 0 0,-1 0-1 0 0,1-2 0 0 0,-2 1 0 0 0,1-1 0 0 0,-9 3 166 0 0,-7-10-3851 0 0,16-1-6090 0 0,8 0 3162 0 0</inkml:trace>
  <inkml:trace contextRef="#ctx0" brushRef="#br0" timeOffset="28641.345">1334 2124 0 0 0,'0'0'491'0'0,"0"0"741"0"0,0 0 460 0 0,0 0 305 0 0,0 0 161 0 0,0 0-6 0 0,0 0-174 0 0,0 0-275 0 0,0 0-315 0 0,31-2-258 0 0,100-6-165 0 0,-53-12 729 0 0,-42 1-1065 0 0,-1-1 1 0 0,-2-2-1 0 0,0-1 1 0 0,-1-2-1 0 0,24-24-629 0 0,-43 36 67 0 0,-1 0-1 0 0,0-1 0 0 0,-1 0 0 0 0,0 0 0 0 0,-1-2 0 0 0,-1 1 1 0 0,-1-1-1 0 0,0 0 0 0 0,0-1 0 0 0,-2 0 0 0 0,1-5-66 0 0,-4 13 0 0 0,-1 0 0 0 0,0 0 0 0 0,-1 0 0 0 0,0 0 0 0 0,0 0 0 0 0,-1 0 0 0 0,0-1 0 0 0,0 1 0 0 0,-1 0 0 0 0,-1 0 0 0 0,1 0 0 0 0,-1 0 0 0 0,-1 0-1 0 0,0 1 1 0 0,0-1 0 0 0,-1 1 0 0 0,0-1 0 0 0,-2-3 0 0 0,4 10-15 0 0,0 1 0 0 0,0-1 0 0 0,0 0-1 0 0,0 0 1 0 0,0 1 0 0 0,0-1 0 0 0,-1 1 0 0 0,1 0 0 0 0,0 0-1 0 0,-1 0 1 0 0,1 0 0 0 0,-1 0 0 0 0,1 0 0 0 0,-1 1-1 0 0,1-1 1 0 0,-1 1 0 0 0,0 0 0 0 0,1 0 0 0 0,-1 0 0 0 0,0 0-1 0 0,1 0 1 0 0,-1 0 0 0 0,1 1 0 0 0,-1-1 0 0 0,1 1 0 0 0,-1 0-1 0 0,1-1 1 0 0,-1 1 0 0 0,1 1 0 0 0,-1-1 0 0 0,1 0-1 0 0,0 0 1 0 0,0 1 0 0 0,0-1 0 0 0,-1 1 15 0 0,-61 70-188 0 0,61-68 182 0 0,1-1 0 0 0,-1 1-1 0 0,1 0 1 0 0,0 0-1 0 0,0 1 1 0 0,1-1 0 0 0,-1 0-1 0 0,1 1 1 0 0,0-1 0 0 0,0 0-1 0 0,0 1 1 0 0,1-1-1 0 0,0 1 1 0 0,-1 0 0 0 0,2-1-1 0 0,-1 1 1 0 0,0-1 0 0 0,1 1-1 0 0,0-1 1 0 0,0 1-1 0 0,0-1 1 0 0,1 0 0 0 0,0 0-1 0 0,-1 1 1 0 0,1-1 0 0 0,1 0-1 0 0,0 1 7 0 0,5 1-6 0 0,1 0-1 0 0,0 0 0 0 0,0-1 1 0 0,1 0-1 0 0,-1-1 1 0 0,1 0-1 0 0,0 0 0 0 0,0-1 1 0 0,0 0-1 0 0,1-1 0 0 0,-1 0 1 0 0,5 0 6 0 0,39 9 6 0 0,91 34 118 0 0,-141-40-81 0 0,-1 0 0 0 0,0 0-1 0 0,0 0 1 0 0,0 0 0 0 0,0 0 0 0 0,-1 0 0 0 0,0 1 0 0 0,0-1-1 0 0,0 1 1 0 0,-1 0 0 0 0,0 0 0 0 0,0-1 0 0 0,0 1 0 0 0,-1 0 0 0 0,0 0-1 0 0,0 0 1 0 0,0 0 0 0 0,-1-1 0 0 0,0 1 0 0 0,0 0 0 0 0,0 0-1 0 0,-1-1 1 0 0,0 1 0 0 0,0-1 0 0 0,-2 4-43 0 0,-14 42-178 0 0,18-50-218 0 0,1-1-1 0 0,-1 1 0 0 0,1-1 0 0 0,-1 1 0 0 0,1-1 0 0 0,-1 1 0 0 0,1-1 0 0 0,0 0 0 0 0,-1 1 0 0 0,1-1 0 0 0,0 0 0 0 0,0 1 0 0 0,-1-1 0 0 0,1 0 0 0 0,0 0 0 0 0,0 0 0 0 0,-1 0 0 0 0,1 0 0 0 0,0 0 0 0 0,0 0 0 0 0,-1 0 0 0 0,1 0 0 0 0,0 0 0 0 0,0 0 0 0 0,-1 0 0 0 0,1 0 0 0 0,0-1 0 0 0,0 1 1 0 0,-1 0-1 0 0,1-1 0 0 0,0 1 0 0 0,-1 0 0 0 0,1-1 0 0 0,-1 1 0 0 0,1-1 0 0 0,0 1 0 0 0,-1-1 0 0 0,1 1 0 0 0,-1-1 0 0 0,1 1 0 0 0,-1-1 0 0 0,1 0 0 0 0,-1 1 0 0 0,1-2 397 0 0,4-1-5041 0 0</inkml:trace>
  <inkml:trace contextRef="#ctx0" brushRef="#br0" timeOffset="28907.117">2383 1889 632 0 0,'0'0'2835'0'0,"0"0"-789"0"0,0 0-287 0 0,0 0 103 0 0,0 0 53 0 0,0 0-169 0 0,0 0-430 0 0,0 0-460 0 0,0 0-302 0 0,0 0-225 0 0,0 0-94 0 0,-12 33-82 0 0,-37 102-65 0 0,36-76 2 0 0,24-11-809 0 0,-3-42-2809 0 0,3-4-3345 0 0,-9-2 1577 0 0</inkml:trace>
  <inkml:trace contextRef="#ctx0" brushRef="#br0" timeOffset="29162.776">2442 1439 0 0 0,'0'0'1192'0'0,"0"0"1393"0"0,0 0 95 0 0,0 0-303 0 0,0 0-377 0 0,0 0-823 0 0,0 0-729 0 0,0 0-440 0 0,0 0-152 0 0,0 0 40 0 0,0 0-144 0 0,0 0-313 0 0,0 0-655 0 0,24 70-992 0 0,-22-44-1889 0 0,-2-7 208 0 0</inkml:trace>
  <inkml:trace contextRef="#ctx0" brushRef="#br0" timeOffset="29772.196">2589 2139 3705 0 0,'0'0'2250'0'0,"0"0"-153"0"0,0 0 97 0 0,0 0 28 0 0,0 0-148 0 0,0 0-342 0 0,0 0-402 0 0,0 0-305 0 0,0 0-225 0 0,0 0-153 0 0,0 0-139 0 0,0 0-118 0 0,27-31-95 0 0,85-99-94 0 0,-28 23 14 0 0,-42 77-781 0 0,-34 78-522 0 0,-8-42 1042 0 0,-2 0 46 0 0,1-1 0 0 0,0 0 0 0 0,0 1 0 0 0,0-1 1 0 0,1 1-1 0 0,0-1 0 0 0,0 1 0 0 0,0-1 0 0 0,1 1 0 0 0,0-1 0 0 0,0 0 1 0 0,0 1-1 0 0,0-1 0 0 0,1 0 0 0 0,0 0 0 0 0,0 0 0 0 0,1 0 0 0 0,-1 0 0 0 0,1 0 1 0 0,0-1-1 0 0,0 1 0 0 0,1-1 0 0 0,-1 0 0 0 0,1 0 0 0 0,0 0 0 0 0,0 0 1 0 0,1-1-1 0 0,-1 0 0 0 0,1 0 0 0 0,-1 0 0 0 0,1 0 0 0 0,0-1 0 0 0,0 0 0 0 0,0 0 1 0 0,2 1-1 0 0,9-4 24 0 0,1 0 1 0 0,-1 0 0 0 0,0-2 0 0 0,1 0 0 0 0,-1-1 0 0 0,0-1 0 0 0,-1 0 0 0 0,1-1-1 0 0,-1 0 1 0 0,0-2 0 0 0,-1 0 0 0 0,0 0 0 0 0,0-1 0 0 0,2-3-25 0 0,35-19-1070 0 0,-16 11-367 0 0,55-26-14072 0 0,-47 35 13187 0 0,-16-1 2728 0 0,-21 5 4226 0 0,-4-2 6419 0 0,-2 8-9722 0 0,-63 13 2806 0 0,56-10-4094 0 0,1 1 0 0 0,-1 0 0 0 0,0 1 0 0 0,1-1 0 0 0,0 1 0 0 0,0 1 0 0 0,0-1 0 0 0,0 1 1 0 0,1 0-1 0 0,-1 0 0 0 0,1 1 0 0 0,1-1 0 0 0,-1 1 0 0 0,1 0 0 0 0,0 1 0 0 0,0-1 0 0 0,-2 6-41 0 0,5-11 1 0 0,1 0 0 0 0,-1 0 0 0 0,1 0 0 0 0,0 0 0 0 0,-1 0 0 0 0,1 0 0 0 0,0 0 0 0 0,-1 0 0 0 0,1 0 0 0 0,0 0-1 0 0,0 1 1 0 0,0-1 0 0 0,0 0 0 0 0,0 0 0 0 0,0 0 0 0 0,0 0 0 0 0,0 0 0 0 0,1 0 0 0 0,-1 0 0 0 0,0 0 0 0 0,1 0-1 0 0,-1 0 1 0 0,1 0 0 0 0,-1 0 0 0 0,1 0 0 0 0,-1 0 0 0 0,1 0 0 0 0,0 0 0 0 0,-1 0 0 0 0,1 0 0 0 0,0-1 0 0 0,0 1 0 0 0,-1 0-1 0 0,1-1 1 0 0,0 1 0 0 0,0 0 0 0 0,0-1 0 0 0,0 1 0 0 0,0-1 0 0 0,0 0 0 0 0,0 1 0 0 0,0-1 0 0 0,0 0 0 0 0,0 1-1 0 0,0-1 1 0 0,1 0 0 0 0,-1 0 0 0 0,0 0 0 0 0,0 0 0 0 0,0 0 0 0 0,0 0 0 0 0,0 0 0 0 0,0 0 0 0 0,0-1 0 0 0,0 1-1 0 0,0 0 1 0 0,1-1-1 0 0,170-51 1283 0 0,-167 52-1256 0 0,1-2 2 0 0,-1 0 0 0 0,1 1 0 0 0,0-1 0 0 0,0 1 0 0 0,-1 1 0 0 0,1-1 0 0 0,0 1 0 0 0,0 0 0 0 0,0 1 0 0 0,0-1 0 0 0,-1 1 0 0 0,1 0 0 0 0,0 0 1 0 0,-1 1-1 0 0,1 0 0 0 0,-1 0 0 0 0,1 0 0 0 0,-1 1 0 0 0,0 0 0 0 0,0 0 0 0 0,2 1-29 0 0,11 20 53 0 0,-1 1 1 0 0,-1 0 0 0 0,-1 1-1 0 0,-1 1 1 0 0,-1 0 0 0 0,-1 1-1 0 0,-2 0 1 0 0,-1 1 0 0 0,-1 0-1 0 0,-2 1 1 0 0,2 24-54 0 0,-4-38-8 0 0,4 21-36 0 0,-2 0 0 0 0,-2 0-1 0 0,-1 1 1 0 0,-2 0-1 0 0,-1-1 1 0 0,-3 1 0 0 0,-2 12 44 0 0,2-30-4 0 0,-1 1 0 0 0,-1-1 0 0 0,-1 0 0 0 0,0 0 0 0 0,-2-1 0 0 0,0 1 1 0 0,-1-2-1 0 0,-1 1 0 0 0,-1-2 0 0 0,-1 1 0 0 0,0-1 0 0 0,-1-1 0 0 0,-1 0 1 0 0,0-1-1 0 0,-1-1 0 0 0,-1 0 0 0 0,0-1 0 0 0,-8 5 4 0 0,22-17 11 0 0,1 1 0 0 0,-1-1-1 0 0,0 0 1 0 0,0 0 0 0 0,1 0 0 0 0,-1 0-1 0 0,0 0 1 0 0,0 0 0 0 0,0 0 0 0 0,0-1-1 0 0,0 1 1 0 0,0 0 0 0 0,0-1-1 0 0,0 0 1 0 0,0 0 0 0 0,0 1 0 0 0,-1-1-1 0 0,1-1 1 0 0,0 1 0 0 0,0 0 0 0 0,0 0-1 0 0,0-1 1 0 0,0 1 0 0 0,0-1-1 0 0,0 0 1 0 0,0 1 0 0 0,0-1 0 0 0,0 0-1 0 0,0 0 1 0 0,1 0 0 0 0,-1 0 0 0 0,0-1-1 0 0,1 1 1 0 0,-1 0 0 0 0,0-1-1 0 0,1 1 1 0 0,0-1 0 0 0,-1 0 0 0 0,1 1-1 0 0,0-1 1 0 0,0 0 0 0 0,0 0 0 0 0,0 0-1 0 0,0 0 1 0 0,0 0-11 0 0,-1-17 27 0 0,0-1 0 0 0,1 1-1 0 0,0-1 1 0 0,2 0 0 0 0,1 1 0 0 0,0-1-1 0 0,1 1 1 0 0,1 0 0 0 0,1-1 0 0 0,1 2-1 0 0,0-1 1 0 0,2 1 0 0 0,0 0 0 0 0,1 0-1 0 0,0 1 1 0 0,4-4-27 0 0,134-156-504 0 0,-73 108-2593 0 0,-59 55 668 0 0,5-4-5965 0 0,-7 10-2518 0 0</inkml:trace>
  <inkml:trace contextRef="#ctx0" brushRef="#br0" timeOffset="30337.898">4784 1756 0 0 0,'0'0'956'0'0,"0"0"302"0"0,0 0 354 0 0,0 0 289 0 0,0 0 160 0 0,0 0-23 0 0,0 0-183 0 0,0 0-287 0 0,0 0-319 0 0,0 0-268 0 0,0 0-230 0 0,0 0-107 0 0,-1-4-61 0 0,0 3-556 0 0,1 0 0 0 0,-1 0 0 0 0,1 0 0 0 0,-1 1 0 0 0,0-1 0 0 0,1 0 0 0 0,-1 0 0 0 0,0 1 0 0 0,1-1 0 0 0,-1 0 0 0 0,0 1 0 0 0,0-1 0 0 0,0 1 0 0 0,0-1 1 0 0,1 1-1 0 0,-1-1 0 0 0,0 1 0 0 0,0-1 0 0 0,0 1 0 0 0,0 0 0 0 0,0 0 0 0 0,0 0 0 0 0,0-1 0 0 0,0 1 0 0 0,0 0 0 0 0,0 0 0 0 0,0 0 0 0 0,0 0 0 0 0,0 1 0 0 0,0-1 0 0 0,0 0 0 0 0,0 0 0 0 0,0 1 0 0 0,0-1 0 0 0,0 0 0 0 0,0 1 0 0 0,0-1 0 0 0,0 1 0 0 0,1-1 0 0 0,-1 1 0 0 0,0 0 0 0 0,0-1 0 0 0,1 1 0 0 0,-1 0 0 0 0,0-1 0 0 0,1 1 0 0 0,-1 0 1 0 0,0 0-1 0 0,1 0 0 0 0,-1-1 0 0 0,1 1 0 0 0,-1 0 0 0 0,1 0 0 0 0,0 0 0 0 0,-1 1-27 0 0,-6 3 131 0 0,-12 8-13 0 0,2 0 0 0 0,0 1 0 0 0,0 1 1 0 0,1 0-1 0 0,1 1 0 0 0,1 1 0 0 0,0 1 1 0 0,1 0-1 0 0,1 0 0 0 0,1 1 0 0 0,1 1 1 0 0,0 0-1 0 0,2 0 0 0 0,0 1 0 0 0,-1 7-118 0 0,7-22-10 0 0,0 1 0 0 0,0-1-1 0 0,0 0 1 0 0,1 0-1 0 0,0 1 1 0 0,1-1 0 0 0,-1 1-1 0 0,1-1 1 0 0,1 0-1 0 0,-1 1 1 0 0,1-1-1 0 0,0 1 1 0 0,0-1 0 0 0,1 0-1 0 0,0 0 1 0 0,0 0-1 0 0,1 0 1 0 0,-1 0-1 0 0,1 0 1 0 0,0-1 0 0 0,1 1-1 0 0,-1-1 1 0 0,1 0-1 0 0,0 0 1 0 0,1 0 0 0 0,-1 0-1 0 0,1-1 1 0 0,0 0-1 0 0,0 0 1 0 0,0 0-1 0 0,1-1 1 0 0,-1 1 10 0 0,9 0-90 0 0,0 0 0 0 0,-1-1 0 0 0,1-1 0 0 0,0 0-1 0 0,1-1 1 0 0,-1 0 0 0 0,0-1 0 0 0,0-1 0 0 0,0 0 0 0 0,0-1 0 0 0,0-1-1 0 0,0 0 1 0 0,0-1 0 0 0,-1 0 0 0 0,1-1 90 0 0,191-95-8137 0 0,-116 43-605 0 0,-62 41 6458 0 0</inkml:trace>
  <inkml:trace contextRef="#ctx0" brushRef="#br0" timeOffset="30625.223">5371 1804 0 0 0,'0'0'1631'0'0,"0"0"184"0"0,0 0-221 0 0,0 0-138 0 0,0 0-26 0 0,0 0-21 0 0,0 0-36 0 0,-33 26-116 0 0,-103 85-135 0 0,70-34 609 0 0,62-70-1584 0 0,0 0 1 0 0,0 0-1 0 0,1 0 1 0 0,0 0 0 0 0,0 1-1 0 0,1-1 1 0 0,0 1-1 0 0,0 0 1 0 0,1-1-1 0 0,0 1 1 0 0,0 0-1 0 0,1 0 1 0 0,0 0 0 0 0,0 0-148 0 0,2-4 109 0 0,0 0-1 0 0,0-1 1 0 0,0 1 0 0 0,0 0 0 0 0,1-1 0 0 0,-1 0 0 0 0,1 0 0 0 0,0 0 0 0 0,0 0 0 0 0,0 0 0 0 0,0 0 0 0 0,1-1 0 0 0,-1 1 0 0 0,1-1 0 0 0,-1 0-1 0 0,1 0 1 0 0,0 0 0 0 0,0-1 0 0 0,0 0 0 0 0,0 1 0 0 0,0-1 0 0 0,0 0 0 0 0,0-1 0 0 0,0 1 0 0 0,1-1 0 0 0,-1 0 0 0 0,0 0 0 0 0,3 0-109 0 0,8-4 156 0 0,0 1 1 0 0,0-2 0 0 0,0 0 0 0 0,0 0-1 0 0,-1-2 1 0 0,0 0 0 0 0,-1 0 0 0 0,1-1-1 0 0,-1-1 1 0 0,-1 0 0 0 0,0-1 0 0 0,0-1-1 0 0,-1 1-156 0 0,5-3 67 0 0,-2-1-1 0 0,1 0 0 0 0,-2-1 1 0 0,0-1-1 0 0,-1 1 0 0 0,0-2 1 0 0,-1 0-1 0 0,-1 0 0 0 0,-1-1 1 0 0,-1 0-1 0 0,0-1 1 0 0,-1-1-67 0 0,-5 15-7 0 0,-1-1 0 0 0,0 0 1 0 0,0 0-1 0 0,0 0 0 0 0,-1 0 1 0 0,1 0-1 0 0,-2 0 0 0 0,1 0 1 0 0,-1 0-1 0 0,1 1 0 0 0,-2-1 1 0 0,1 0-1 0 0,-1 0 1 0 0,1 1-1 0 0,-2-1 0 0 0,1 1 1 0 0,-1-1-1 0 0,-1-2 7 0 0,2 6-102 0 0,0 0 0 0 0,1 0-1 0 0,-1 0 1 0 0,0 1 0 0 0,0-1 0 0 0,-1 0 0 0 0,1 1 0 0 0,0 0-1 0 0,0-1 1 0 0,-1 1 0 0 0,1 0 0 0 0,0 0 0 0 0,-1 0-1 0 0,1 1 1 0 0,-1-1 0 0 0,0 0 0 0 0,1 1 0 0 0,-1 0 0 0 0,1 0-1 0 0,-1 0 1 0 0,0 0 0 0 0,1 0 0 0 0,-1 0 0 0 0,0 1-1 0 0,1-1 1 0 0,-1 1 0 0 0,1-1 0 0 0,-2 2 102 0 0,-46 32-6397 0 0,24-5-2312 0 0,15-17 4028 0 0</inkml:trace>
  <inkml:trace contextRef="#ctx0" brushRef="#br0" timeOffset="30970.62">5708 2128 9530 0 0,'0'0'1663'0'0,"0"0"-565"0"0,0 0-157 0 0,0 0 173 0 0,0 0 46 0 0,0 0-149 0 0,0 0-292 0 0,0 0-267 0 0,0 0-141 0 0,0 0-78 0 0,0 0-37 0 0,0 0-39 0 0,0 0-19 0 0,24-30-16 0 0,79-94-27 0 0,-31 39 96 0 0,-18 34-209 0 0,-48 91-719 0 0,-8 2 717 0 0,0-37 28 0 0,0-1 0 0 0,1 1 0 0 0,0-1-1 0 0,0 1 1 0 0,0 0 0 0 0,1 0 0 0 0,0-1 0 0 0,-1 1 0 0 0,2 0-1 0 0,-1 0 1 0 0,0-1 0 0 0,1 1 0 0 0,0 0 0 0 0,0-1 0 0 0,1 1 0 0 0,-1-1-1 0 0,1 1 1 0 0,0-1 0 0 0,0 0 0 0 0,0 1 0 0 0,1-1 0 0 0,-1 0-1 0 0,1-1 1 0 0,0 1 0 0 0,0 0 0 0 0,1-1 0 0 0,-1 0 0 0 0,1 0-1 0 0,0 0 1 0 0,-1 0 0 0 0,1 0 0 0 0,0-1 0 0 0,1 1 0 0 0,0-1-8 0 0,3 0 154 0 0,0 0 0 0 0,1-1 0 0 0,-1 0 0 0 0,0-1 0 0 0,1 0 0 0 0,-1 0 0 0 0,0-1 0 0 0,1 1 0 0 0,-1-2 0 0 0,0 0 0 0 0,0 0 0 0 0,1 0 0 0 0,-2-1 0 0 0,1 0 0 0 0,0 0 0 0 0,-1-1 0 0 0,1 0 0 0 0,-1-1 0 0 0,0 1 0 0 0,1-2-154 0 0,122-122 1502 0 0,-109 105-1633 0 0,23-40-1915 0 0,-32 41-2452 0 0,-1 0-4900 0 0,-9 17 2266 0 0</inkml:trace>
  <inkml:trace contextRef="#ctx0" brushRef="#br0" timeOffset="31403.95">6947 1664 14139 0 0,'0'0'1202'0'0,"0"0"-296"0"0,0 0-111 0 0,0 0 31 0 0,0 0 63 0 0,0 0-36 0 0,0 0-141 0 0,0 0-154 0 0,0 0-125 0 0,-36 17-116 0 0,-110 55-89 0 0,36-6 96 0 0,108-66-333 0 0,-1 1 0 0 0,1 0 0 0 0,0 0 0 0 0,0 0 0 0 0,0 0 0 0 0,0 0 0 0 0,0 1 0 0 0,0-1 0 0 0,0 1 0 0 0,1-1 0 0 0,-1 1 1 0 0,0 0-1 0 0,1-1 0 0 0,-1 1 0 0 0,1 0 0 0 0,0 0 0 0 0,0 0 0 0 0,-1 0 0 0 0,1 0 0 0 0,1 0 0 0 0,-1 0 0 0 0,0 1 0 0 0,0-1 0 0 0,1 0 0 0 0,-1 0 0 0 0,1 1 0 0 0,0-1 0 0 0,0 0 0 0 0,0 1 0 0 0,0-1 0 0 0,0 0 0 0 0,0 1 0 0 0,1-1 0 0 0,-1 0 0 0 0,1 1 0 0 0,-1-1 0 0 0,1 0 0 0 0,0 0 1 0 0,0 0-1 0 0,0 0 0 0 0,0 0 0 0 0,0 0 0 0 0,1 0 0 0 0,-1 0 0 0 0,1 0 0 0 0,-1 0 0 0 0,1-1 0 0 0,-1 1 0 0 0,1 0 0 0 0,1 0 9 0 0,86 14-103 0 0,-81-16 107 0 0,1 0 1 0 0,0 1-1 0 0,0 0 1 0 0,0 0-1 0 0,-1 1 1 0 0,1 0-1 0 0,-1 1 1 0 0,1 0-1 0 0,-1 0 1 0 0,0 1-1 0 0,0 0 1 0 0,-1 0-1 0 0,1 1 1 0 0,-1 0-1 0 0,1 0-4 0 0,-7-3 22 0 0,1 0 0 0 0,-1 0 0 0 0,0 0-1 0 0,0 0 1 0 0,0 0 0 0 0,0 0 0 0 0,0 0 0 0 0,-1 0 0 0 0,1 0 0 0 0,-1 0-1 0 0,1 1 1 0 0,-1-1 0 0 0,0 0 0 0 0,1 0 0 0 0,-1 1 0 0 0,-1-1 0 0 0,1 0-1 0 0,0 0 1 0 0,0 0 0 0 0,-1 1 0 0 0,1-1 0 0 0,-1 0 0 0 0,0 0 0 0 0,0 0 0 0 0,1 0-1 0 0,-1 0 1 0 0,-1 0 0 0 0,1 0 0 0 0,0 0 0 0 0,0 0 0 0 0,-1 0 0 0 0,0 0-22 0 0,-53 54 408 0 0,34-41-587 0 0,-53 37 427 0 0,21-27-3794 0 0,48-24 497 0 0,4-5-6371 0 0,1 0 2560 0 0</inkml:trace>
  <inkml:trace contextRef="#ctx0" brushRef="#br0" timeOffset="31660.821">7328 1462 11146 0 0,'0'0'1814'0'0,"0"0"-543"0"0,0 0-293 0 0,0 0 116 0 0,0 0 116 0 0,0 0-15 0 0,0 0-141 0 0,0 0-232 0 0,1 34-220 0 0,2 110-198 0 0,-22-35 3 0 0,-44 115-1448 0 0,62-215 448 0 0,-10 46-2574 0 0,-7-26-8193 0 0,13-22 5524 0 0</inkml:trace>
  <inkml:trace contextRef="#ctx0" brushRef="#br0" timeOffset="31833.956">7020 1819 12371 0 0,'0'0'1380'0'0,"0"0"-443"0"0,0 0-143 0 0,0 0 14 0 0,0 0-17 0 0,0 0-106 0 0,0 0-154 0 0,34-3-121 0 0,106-6-104 0 0,-45 13 44 0 0,64 16-718 0 0,-96-10-3284 0 0,-1-2-5918 0 0,-44-5 3797 0 0</inkml:trace>
  <inkml:trace contextRef="#ctx0" brushRef="#br0" timeOffset="32288.849">7887 1808 4417 0 0,'0'0'3009'0'0,"0"0"-820"0"0,0 0-408 0 0,0 0-149 0 0,0 0-204 0 0,0 0-222 0 0,0 0-250 0 0,0 0-205 0 0,0 0-163 0 0,0 0-134 0 0,0 0-114 0 0,-33 14-110 0 0,-104 45-59 0 0,23 11 82 0 0,92-51-231 0 0,18-16-38 0 0,-1 0 1 0 0,1 0-1 0 0,1 1 0 0 0,-1 0 1 0 0,0 0-1 0 0,1 0 0 0 0,0 0 1 0 0,-1 1-1 0 0,2-1 0 0 0,-1 1 1 0 0,1-1-1 0 0,-1 1 1 0 0,1 0-1 0 0,0 0 0 0 0,1 0 1 0 0,0 0-1 0 0,-1 1 0 0 0,1 0 16 0 0,3-3-3 0 0,1-1 0 0 0,-1 0 0 0 0,0 0 0 0 0,1-1 0 0 0,-1 1 0 0 0,1 0 0 0 0,-1-1 0 0 0,1 0 0 0 0,0 1 0 0 0,0-1 0 0 0,0 0-1 0 0,0-1 1 0 0,-1 1 0 0 0,1 0 0 0 0,0-1 0 0 0,0 1 0 0 0,0-1 0 0 0,1 0 0 0 0,-1 0 0 0 0,0 0 0 0 0,0-1 0 0 0,0 1 0 0 0,0-1 0 0 0,-1 0-1 0 0,1 1 1 0 0,3-2 3 0 0,119-46 329 0 0,-66 20-232 0 0,97-38 779 0 0,-154 66-932 0 0,0 0 0 0 0,0 0 0 0 0,1 0-1 0 0,-1 0 1 0 0,0 0 0 0 0,0 1 0 0 0,1-1 0 0 0,-1 1 0 0 0,0 0-1 0 0,0 0 1 0 0,0 0 0 0 0,0 0 0 0 0,0 0 0 0 0,0 0 0 0 0,0 0 0 0 0,0 1-1 0 0,0-1 1 0 0,-1 0 0 0 0,1 1 0 0 0,0 0 0 0 0,-1-1 0 0 0,0 1-1 0 0,1 0 1 0 0,-1 0 0 0 0,0 0 0 0 0,0 0 0 0 0,0 0 0 0 0,0 0-1 0 0,0 0 1 0 0,0 0 0 0 0,-1 0 0 0 0,1 1 0 0 0,-1-1 0 0 0,1 0 0 0 0,-1 0-1 0 0,0 1 1 0 0,0-1 0 0 0,0 0 0 0 0,0 1 0 0 0,0-1 0 0 0,-1 0-1 0 0,1 0 1 0 0,-1 0 0 0 0,1 1 0 0 0,-1-1 0 0 0,0 1 56 0 0,0 0-359 0 0,0-1 0 0 0,0 1 0 0 0,1 0-1 0 0,-1 0 1 0 0,1 0 0 0 0,0 0 0 0 0,0 0 0 0 0,0 0 0 0 0,0 0 0 0 0,1 0 0 0 0,-1-1 0 0 0,1 1 0 0 0,-1 0-1 0 0,1 0 1 0 0,0 0 0 0 0,0-1 0 0 0,1 1 0 0 0,-1 0 0 0 0,0-1 0 0 0,1 1 0 0 0,0-1 0 0 0,-1 0 0 0 0,1 1 0 0 0,0-1-1 0 0,0 0 1 0 0,0 0 0 0 0,0 0 0 0 0,1 0 0 0 0,-1-1 0 0 0,1 1 0 0 0,-1 0 0 0 0,1-1 0 0 0,-1 0 0 0 0,1 0-1 0 0,0 0 1 0 0,0 0 0 0 0,-1 0 0 0 0,4 0 359 0 0,-1-1 656 0 0,1-1 0 0 0,-1 0 0 0 0,0 0 0 0 0,0 0 0 0 0,0-1 0 0 0,0 1 0 0 0,0-1 0 0 0,0 0 0 0 0,0-1 0 0 0,0 1 0 0 0,-1-1 0 0 0,1 0 0 0 0,-1 0 0 0 0,0-1 0 0 0,0 1 0 0 0,4-5-656 0 0,46-40 2942 0 0,80-55-803 0 0,-134 103-2143 0 0,1-1 1 0 0,0 1 0 0 0,-1 0-1 0 0,1-1 1 0 0,-1 1-1 0 0,1-1 1 0 0,0 1-1 0 0,-1 0 1 0 0,1 0 0 0 0,0-1-1 0 0,0 1 1 0 0,-1 0-1 0 0,1 0 1 0 0,0 0-1 0 0,-1 0 1 0 0,1 0 0 0 0,0 0-1 0 0,0 0 1 0 0,-1 0-1 0 0,1 0 1 0 0,0 0-1 0 0,-1 0 1 0 0,1 1-1 0 0,0-1 1 0 0,0 0 0 0 0,-1 0-1 0 0,1 1 1 0 0,0-1-1 0 0,-1 0 1 0 0,1 1-1 0 0,-1-1 1 0 0,1 1 0 0 0,-1-1-1 0 0,1 1 1 0 0,-1-1-1 0 0,1 1 1 0 0,-1-1-1 0 0,1 1 1 0 0,-1-1 0 0 0,1 1-1 0 0,-1 0 1 0 0,0-1-1 0 0,1 1 1 0 0,-1 0-1 0 0,0-1 1 0 0,0 1 0 0 0,1 0-1 0 0,-1-1 1 0 0,0 1-1 0 0,0 0 1 0 0,0 0-1 0 0,0-1 1 0 0,0 1-1 0 0,0 0 1 0 0,0 0 3 0 0,-4 47 97 0 0,3-41-92 0 0,0-4 0 0 0,1 1 0 0 0,0-1 1 0 0,-1 1-1 0 0,1 0 0 0 0,1-1 0 0 0,-1 1 0 0 0,0 0 0 0 0,1-1 0 0 0,0 1 0 0 0,0-1 1 0 0,0 1-1 0 0,0-1 0 0 0,1 1 0 0 0,-1-1 0 0 0,1 0 0 0 0,0 0 0 0 0,0 0 0 0 0,0 0 1 0 0,0 0-1 0 0,0 0 0 0 0,1 0 0 0 0,-1-1 0 0 0,1 1 0 0 0,0-1 0 0 0,0 0 0 0 0,0 0 1 0 0,0 0-1 0 0,0 0 0 0 0,0 0 0 0 0,0-1 0 0 0,1 1 0 0 0,-1-1 0 0 0,1 0 0 0 0,-1 0 1 0 0,1 0-1 0 0,-1-1 0 0 0,1 1 0 0 0,3-1-5 0 0,5 2 97 0 0,1 0 0 0 0,-1-1 0 0 0,0-1 0 0 0,1 0 0 0 0,-1-1 0 0 0,0 0 0 0 0,1-1 0 0 0,-1 0 0 0 0,0-1 0 0 0,0 0-1 0 0,0-1 1 0 0,-1 0 0 0 0,1-1 0 0 0,-1 0 0 0 0,0-1 0 0 0,0 0 0 0 0,-1-1-97 0 0,75-64-1188 0 0,-60 44-3074 0 0,-2-3-5107 0 0,-15 18 2717 0 0</inkml:trace>
  <inkml:trace contextRef="#ctx0" brushRef="#br0" timeOffset="32498.188">9154 1381 9594 0 0,'0'0'5088'0'0,"0"0"-3512"0"0,0 0-882 0 0,0 0 246 0 0,0 0 157 0 0,-13 36 0 0 0,-39 118-180 0 0,32-43 159 0 0,12 62-247 0 0,11-58-3309 0 0,-2-105 1867 0 0,1-1-3417 0 0,-2-3-7087 0 0,0-6 6449 0 0</inkml:trace>
  <inkml:trace contextRef="#ctx0" brushRef="#br0" timeOffset="32706.227">8762 1719 10114 0 0,'0'0'4180'0'0,"0"0"-2284"0"0,0 0-882 0 0,0 0-75 0 0,0 0-113 0 0,0 0-195 0 0,35-3-205 0 0,113-10-161 0 0,142 7 154 0 0,-202 6-2268 0 0,-31 0-8117 0 0,-38 0 1071 0 0</inkml:trace>
  <inkml:trace contextRef="#ctx0" brushRef="#br0" timeOffset="33108.538">10210 1351 11490 0 0,'0'0'2368'0'0,"0"0"-729"0"0,0 0-382 0 0,0 0-121 0 0,0 0-165 0 0,0 0-149 0 0,0 0-141 0 0,0 0-91 0 0,0 0-34 0 0,0 0-45 0 0,-9 35-85 0 0,-30 114-69 0 0,25-9 304 0 0,15-97-473 0 0,-23 325-43 0 0,12-342-954 0 0,-7-21-3664 0 0,12-20-9539 0 0,4 8 9508 0 0</inkml:trace>
  <inkml:trace contextRef="#ctx0" brushRef="#br0" timeOffset="33432.828">10617 1557 11642 0 0,'0'0'1535'0'0,"0"0"-332"0"0,-35 19-106 0 0,-115 59-9 0 0,-36 20 1591 0 0,180-94-2585 0 0,0-2-16 0 0,0 1 0 0 0,1-1 0 0 0,-1 2-1 0 0,1-1 1 0 0,0 0 0 0 0,-1 1 0 0 0,2 0-1 0 0,-1 0 1 0 0,0 1 0 0 0,1-1 0 0 0,0 1-1 0 0,0 0 1 0 0,0 0 0 0 0,1 0 0 0 0,-1 1-1 0 0,1-1 1 0 0,0 1 0 0 0,1 0 0 0 0,0 0-1 0 0,0 0 1 0 0,0 1-78 0 0,4-3 55 0 0,0 1 0 0 0,0-1-1 0 0,1 1 1 0 0,0-1 0 0 0,0 0 0 0 0,0 0-1 0 0,0 0 1 0 0,0 0 0 0 0,1 0-1 0 0,0-1 1 0 0,0 0 0 0 0,0 0 0 0 0,0 0-1 0 0,0 0 1 0 0,1 0 0 0 0,-1-1 0 0 0,1 0-1 0 0,0 0 1 0 0,0 0 0 0 0,0-1 0 0 0,-1 1-1 0 0,1-1 1 0 0,1-1 0 0 0,-1 1-55 0 0,311 65 804 0 0,-309-63-806 0 0,1 0 1 0 0,-1 0-1 0 0,0 0 1 0 0,-1 1-1 0 0,1 0 0 0 0,-1 0 1 0 0,1 1-1 0 0,-1-1 1 0 0,0 1-1 0 0,-1 1 1 0 0,1-1-1 0 0,-1 2 2 0 0,7 10-4398 0 0,-5 2-4565 0 0,-7-15-746 0 0</inkml:trace>
</inkml:ink>
</file>

<file path=ppt/ink/ink7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3:07.1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 14891 0 0,'0'0'432'0'0,"0"0"-328"0"0,0 0-208 0 0,0 0-24 0 0,0 0 64 0 0,0 0 144 0 0,0 0 80 0 0,0 0 0 0 0,0 0-24 0 0,0 0-88 0 0,0 0-96 0 0,0 0-96 0 0,86-26-240 0 0,-80 26-696 0 0,0 0-2185 0 0,-3 0-7529 0 0</inkml:trace>
</inkml:ink>
</file>

<file path=ppt/ink/ink7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2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6">11119 288 16323 0 0,'0'0'1097'0'0,"0"0"-561"0"0,0 0-352 0 0,0 0-152 0 0,0 0-120 0 0,0 0-128 0 0,0 0-80 0 0,0 0-80 0 0,0 0-88 0 0,0 0-209 0 0,0 0-567 0 0,0 0-1264 0 0,0 0-2009 0 0,0 0-3289 0 0</inkml:trace>
  <inkml:trace contextRef="#ctx0" brushRef="#br0" timeOffset="4619.906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7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7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7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7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7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7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7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6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66 363 184 0 0,'0'0'1308'0'0,"0"0"-5"0"0,0 0 71 0 0,0 0 176 0 0,0 0 174 0 0,0 0-38 0 0,0 0-275 0 0,0 0-386 0 0,0 0-299 0 0,0 0-114 0 0,0 0 19 0 0,0 0 83 0 0,0 0 28 0 0,6 10-67 0 0,86 139 1643 0 0,-73-119-2197 0 0,-2 1 0 0 0,-1 1 1 0 0,-1 1-1 0 0,-2 0 0 0 0,-1 0 1 0 0,0 6-122 0 0,16 57 174 0 0,-24-117 2838 0 0,4-24-2716 0 0,1-27 53 0 0,5 1 1 0 0,2 1-1 0 0,3 0 0 0 0,24-56-349 0 0,3 1-749 0 0,-46 125 233 0 0,0 0-284 0 0,0 0-305 0 0,-6 47-11920 0 0,3-35 5630 0 0</inkml:trace>
  <inkml:trace contextRef="#ctx0" brushRef="#br0" timeOffset="313.808">541 727 10018 0 0,'0'0'1658'0'0,"0"0"-765"0"0,0 0-393 0 0,0 0 169 0 0,0 0 325 0 0,0 0 191 0 0,0 0-28 0 0,0 0-187 0 0,0 0-266 0 0,0 0-236 0 0,0 0-168 0 0,-1 32-102 0 0,-2 100-62 0 0,0 1 348 0 0,3-95-5313 0 0,18-117-9752 0 0,-16 70 13657 0 0</inkml:trace>
  <inkml:trace contextRef="#ctx0" brushRef="#br0" timeOffset="800.425">523 606 0 0 0,'0'0'551'0'0,"0"0"549"0"0,0 0 346 0 0,0 0 275 0 0,0 0 208 0 0,0 0-22 0 0,0 0-203 0 0,0 0-307 0 0,0 0-361 0 0,0 0-304 0 0,0 0-193 0 0,0 0-78 0 0,-6 1 1254 0 0,14 3-1324 0 0,-1-1 0 0 0,1 0 0 0 0,0-1 0 0 0,0 1 1 0 0,0-1-1 0 0,0-1 0 0 0,0 0 0 0 0,0 0 0 0 0,1 0 0 0 0,-1-1 0 0 0,0 0 0 0 0,4-1-391 0 0,-3 0 69 0 0,1 1-1 0 0,-1 0 0 0 0,0 0 1 0 0,1 1-1 0 0,-1 1 1 0 0,0 0-1 0 0,1 0 0 0 0,-1 0 1 0 0,0 1-1 0 0,3 2-68 0 0,-9-2 18 0 0,0 0 1 0 0,0 0-1 0 0,-1 0 0 0 0,1 0 0 0 0,-1 1 0 0 0,0-1 0 0 0,0 1 1 0 0,0-1-1 0 0,-1 1 0 0 0,1 0 0 0 0,-1 0 0 0 0,0 0 0 0 0,0 0 0 0 0,0 0 1 0 0,0 0-1 0 0,-1 0 0 0 0,1 0 0 0 0,-1 0 0 0 0,0 0 0 0 0,-1 0 1 0 0,1 0-1 0 0,-1 0 0 0 0,1 0 0 0 0,-1 0 0 0 0,0 0 0 0 0,-1 0 0 0 0,1 0 1 0 0,-1-1-1 0 0,0 1 0 0 0,1 0 0 0 0,-3 1-18 0 0,-35 54 151 0 0,38-57-160 0 0,0-1 1 0 0,0 1-1 0 0,0-1 1 0 0,1 1-1 0 0,-1 0 1 0 0,0-1-1 0 0,1 1 0 0 0,-1 0 1 0 0,1 0-1 0 0,0-1 1 0 0,-1 1-1 0 0,1 0 1 0 0,0 0-1 0 0,0 0 1 0 0,0 0-1 0 0,1-1 1 0 0,-1 1-1 0 0,0 0 1 0 0,1 0-1 0 0,-1 0 1 0 0,1-1-1 0 0,-1 1 0 0 0,1 0 1 0 0,0-1-1 0 0,0 1 1 0 0,0-1-1 0 0,0 1 1 0 0,0-1-1 0 0,0 1 1 0 0,0-1-1 0 0,0 1 1 0 0,0-1-1 0 0,1 0 1 0 0,-1 0-1 0 0,2 1 9 0 0,41 20-93 0 0,36 30 35 0 0,-78-49 75 0 0,0 0 0 0 0,0 0-1 0 0,-1 1 1 0 0,1-1 0 0 0,-1 1 0 0 0,0-1-1 0 0,0 1 1 0 0,0 0 0 0 0,-1-1 0 0 0,1 1-1 0 0,-1 0 1 0 0,0 0 0 0 0,0-1-1 0 0,0 1 1 0 0,-1 0 0 0 0,1 0 0 0 0,-1-1-1 0 0,0 1 1 0 0,0 0 0 0 0,0-1-1 0 0,0 1 1 0 0,-1-1 0 0 0,1 0 0 0 0,-1 1-1 0 0,0-1 1 0 0,0 0 0 0 0,0 0-1 0 0,0 0 1 0 0,-1 0 0 0 0,1 0 0 0 0,-1-1-1 0 0,0 1 1 0 0,0-1 0 0 0,0 0-1 0 0,0 1 1 0 0,0-1 0 0 0,0-1 0 0 0,-1 1-1 0 0,1 0 1 0 0,-1-1 0 0 0,-1 1-17 0 0,-4 3-69 0 0,-1-1 1 0 0,1 0 0 0 0,0-1-1 0 0,-1 0 1 0 0,0 0 0 0 0,0-1-1 0 0,0 0 1 0 0,0-1-1 0 0,0 0 1 0 0,0 0 0 0 0,0-1-1 0 0,-7-1 69 0 0,-11-6-4092 0 0,1-7-3698 0 0,24 10-1280 0 0</inkml:trace>
  <inkml:trace contextRef="#ctx0" brushRef="#br0" timeOffset="1583.713">0 157 0 0 0,'0'0'883'0'0,"0"0"693"0"0,0 0 327 0 0,0 0-34 0 0,0 0-282 0 0,0 0-404 0 0,0 0-365 0 0,0 0-204 0 0,0 0-97 0 0,0 0 11 0 0,14-1 1864 0 0,119-9 1180 0 0,0 2-2534 0 0,-87-6 266 0 0,-46 13-956 0 0,-6-24 1223 0 0,-75-38-957 0 0,45 41-609 0 0,28 15-508 0 0,11 2-5479 0 0,21 7-4637 0 0,-16 1 5401 0 0</inkml:trace>
  <inkml:trace contextRef="#ctx0" brushRef="#br0" timeOffset="2011.992">972 514 2873 0 0,'0'0'1619'0'0,"0"0"-88"0"0,0 0 12 0 0,0 0 206 0 0,0 0 144 0 0,0 0-182 0 0,0 0-412 0 0,0 0-430 0 0,0 0-337 0 0,0 0-162 0 0,0 0-46 0 0,0 0 17 0 0,0 0 23 0 0,8-3 27 0 0,82-9 973 0 0,200 6 29 0 0,-254 2-1566 0 0,14-3-916 0 0,-18-1-3937 0 0,-29 7 3060 0 0,-2 1-7076 0 0,-1 0 6172 0 0</inkml:trace>
  <inkml:trace contextRef="#ctx0" brushRef="#br0" timeOffset="2250.01">1059 665 3673 0 0,'0'0'2352'0'0,"0"0"-963"0"0,0 0-427 0 0,0 0 289 0 0,0 0 400 0 0,0 0 192 0 0,0 0-130 0 0,0 0-353 0 0,0 0-381 0 0,0 0-322 0 0,0 0-228 0 0,0 0-152 0 0,34 6-85 0 0,110 21-69 0 0,-57-20-89 0 0,-10-12-1545 0 0,-51 1-1591 0 0,-1-2-3343 0 0,-12 3-1382 0 0</inkml:trace>
</inkml:ink>
</file>

<file path=ppt/ink/ink7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7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7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7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7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7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7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7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7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2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7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4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80 295 0 0 0,'0'0'525'0'0,"0"0"576"0"0,0 0 312 0 0,0 0 84 0 0,0 0-76 0 0,0 0-132 0 0,0 0-192 0 0,0 0-155 0 0,-6 0 519 0 0,5 0 3339 0 0,79-19-34 0 0,215-25-2093 0 0,-189 33-4288 0 0,-139 25-4538 0 0,14-6-3101 0 0,12-4 3291 0 0</inkml:trace>
  <inkml:trace contextRef="#ctx0" brushRef="#br0" timeOffset="282.138">0 494 3145 0 0,'0'0'2562'0'0,"0"0"-999"0"0,0 0-646 0 0,0 0-21 0 0,0 0 253 0 0,0 0 243 0 0,0 0 73 0 0,0 0-111 0 0,0 0-158 0 0,0 0-199 0 0,0 0-180 0 0,0 0-113 0 0,0 0-108 0 0,23 2-42 0 0,71 7-59 0 0,21-21 595 0 0,-65 2-895 0 0,1 5-276 0 0,25-3-457 0 0,-30-5-4603 0 0,-33 7-2456 0 0,-10 4 3779 0 0,0-1-94 0 0</inkml:trace>
  <inkml:trace contextRef="#ctx0" brushRef="#br0" timeOffset="766.488">293 0 0 0 0,'0'0'693'0'0,"0"0"373"0"0,0 0 241 0 0,0 0 169 0 0,0 0 21 0 0,0 0-174 0 0,0 0-235 0 0,0 0-223 0 0,0 0-138 0 0,0 0-52 0 0,0 0 6 0 0,0 0 25 0 0,0 13 34 0 0,0 37 36 0 0,21-21 690 0 0,10-7-774 0 0,2-2 0 0 0,0-1 0 0 0,1-1-1 0 0,1-3 1 0 0,6 2-692 0 0,53 46 495 0 0,-93-60-480 0 0,0 0 1 0 0,0 0-1 0 0,0 0 0 0 0,0 0 1 0 0,0 1-1 0 0,-1-1 0 0 0,0 0 1 0 0,1 0-1 0 0,-1 1 0 0 0,-1-1 1 0 0,1 0-1 0 0,0 0 0 0 0,-1 0 1 0 0,1 1-1 0 0,-1-1 0 0 0,0 0 1 0 0,0 0-1 0 0,0 0 1 0 0,-1 0-1 0 0,1 0 0 0 0,-1 0 1 0 0,0-1-1 0 0,1 1 0 0 0,-1 0 1 0 0,0-1-1 0 0,-1 0 0 0 0,0 2-15 0 0,-6 10 39 0 0,-11 18 41 0 0,-1-2-1 0 0,-2 0 0 0 0,-1-1 1 0 0,-1-2-1 0 0,-1 0 0 0 0,-2-2 0 0 0,-10 7-79 0 0,-127 89-803 0 0,148-103-1543 0 0,16-3-7446 0 0,3-15 2685 0 0</inkml:trace>
</inkml:ink>
</file>

<file path=ppt/ink/ink7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7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7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6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3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7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7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6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5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1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3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7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7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4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144 0 6617 0 0,'0'0'663'0'0,"0"0"-340"0"0,0 0-115 0 0,0 0 117 0 0,0 0 153 0 0,0 0 29 0 0,0 0-93 0 0,0 0-148 0 0,0 0-150 0 0,-16 32-127 0 0,-49 100-102 0 0,12-16-2820 0 0,45-98-1584 0 0,7-14 2174 0 0</inkml:trace>
</inkml:ink>
</file>

<file path=ppt/ink/ink7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1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7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2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4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5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5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7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7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41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200 748 0 0 0,'0'0'736'0'0,"0"0"211"0"0,0 0 175 0 0,0 0 294 0 0,0 0 362 0 0,0 0 198 0 0,0 0-94 0 0,0 0-326 0 0,0 0-428 0 0,0 0-361 0 0,0 0-231 0 0,-1-3-113 0 0,0-7 136 0 0,8 25 545 0 0,1 4-476 0 0,62 196 1598 0 0,-6 45-1737 0 0,-49-223-218 0 0,-8-48 1528 0 0,17-85-1210 0 0,4 1 1 0 0,28-60-590 0 0,14-42-125 0 0,-10 49-1680 0 0,-54 134 880 0 0,0 9-4222 0 0,-6 5 1584 0 0,0 0-1222 0 0,0 0-1387 0 0</inkml:trace>
  <inkml:trace contextRef="#ctx0" brushRef="#br0" timeOffset="370.287">606 1097 2224 0 0,'0'0'1629'0'0,"0"0"-261"0"0,0 0-112 0 0,0 0 113 0 0,0 0 95 0 0,0 0-73 0 0,0 0-237 0 0,0 0-254 0 0,0 0-189 0 0,0 0-114 0 0,0 0-76 0 0,0 0-56 0 0,0 0-25 0 0,-1 26-19 0 0,-3 125 283 0 0,4 58-541 0 0,0-208-662 0 0,0-1-345 0 0,-6-6-13148 0 0,6 5 13167 0 0,0-3 208 0 0</inkml:trace>
  <inkml:trace contextRef="#ctx0" brushRef="#br0" timeOffset="874.413">516 1105 2801 0 0,'0'0'1215'0'0,"0"0"-31"0"0,0 0 172 0 0,0 0 186 0 0,0 0 25 0 0,0 0-210 0 0,0 0-292 0 0,0 0-253 0 0,0 0-148 0 0,0 0-68 0 0,0 0-57 0 0,0 0-22 0 0,0 0-27 0 0,23-3-56 0 0,111-16 257 0 0,-58 11-61 0 0,-73 41-225 0 0,-13 14-118 0 0,8-44-284 0 0,1-1 0 0 0,0 1 0 0 0,-1 0 0 0 0,1 0 0 0 0,0 0-1 0 0,0 0 1 0 0,1 0 0 0 0,-1 0 0 0 0,1 0 0 0 0,-1 0 0 0 0,1 0 0 0 0,0 1 0 0 0,0-1-1 0 0,1 0 1 0 0,-1 0 0 0 0,1 0 0 0 0,-1 0 0 0 0,1 0 0 0 0,0 0 0 0 0,0 0 0 0 0,0 0 0 0 0,0 0-1 0 0,1 0 1 0 0,-1-1 0 0 0,1 1 0 0 0,0 0 0 0 0,0-1 0 0 0,0 0 0 0 0,0 1 0 0 0,1 0-3 0 0,3 0 16 0 0,-1 0 0 0 0,0 1 1 0 0,0-1-1 0 0,-1 1 0 0 0,1 0 0 0 0,-1 0 1 0 0,0 1-1 0 0,0-1 0 0 0,0 1 1 0 0,-1 0-1 0 0,1 0 0 0 0,-1 0 1 0 0,0 0-1 0 0,-1 1 0 0 0,1-1 1 0 0,-1 1-1 0 0,0-1 0 0 0,0 1 1 0 0,-1 0-1 0 0,0 0 0 0 0,0 2-16 0 0,-1-3 76 0 0,0 1 0 0 0,-1-1 1 0 0,0 0-1 0 0,0 0 0 0 0,-1 0 0 0 0,1 0 0 0 0,-1 0 0 0 0,0 0 0 0 0,-1 0 0 0 0,1 0 0 0 0,-1-1 0 0 0,0 1 0 0 0,0-1 0 0 0,0 0 1 0 0,-1 0-1 0 0,1 0 0 0 0,-1 0 0 0 0,0-1 0 0 0,0 1 0 0 0,0-1-76 0 0,-11 9-45 0 0,0 0 0 0 0,0-2 1 0 0,-1 0-1 0 0,-1 0 0 0 0,0-2 0 0 0,0 0 0 0 0,0-1 0 0 0,-1 0 1 0 0,0-2-1 0 0,-8 2 45 0 0,-13-1-2092 0 0,25-5-1509 0 0,1-1-3980 0 0,9 0 1200 0 0</inkml:trace>
  <inkml:trace contextRef="#ctx0" brushRef="#br0" timeOffset="1183.961">1205 1134 2377 0 0,'0'0'1512'0'0,"0"0"-191"0"0,0 0 148 0 0,0 0 346 0 0,0 0 191 0 0,0 0-134 0 0,0 0-412 0 0,0 0-422 0 0,0 0-281 0 0,0 0-157 0 0,0 0-93 0 0,0 0-48 0 0,-16 22-60 0 0,-48 70-70 0 0,30-30 121 0 0,-44 60-2 0 0,-70 62-542 0 0,111-146-123 0 0,-43 34-3832 0 0,63-59 127 0 0,3-3-3266 0 0,10-6 3839 0 0</inkml:trace>
  <inkml:trace contextRef="#ctx0" brushRef="#br0" timeOffset="1804.93">1203 1440 600 0 0,'0'0'1020'0'0,"0"0"-71"0"0,0 0 208 0 0,0 0 389 0 0,0 0 226 0 0,0 0-38 0 0,0 0-308 0 0,0 0-436 0 0,0 0-377 0 0,0 0-269 0 0,-34 34-166 0 0,-105 104-67 0 0,55-48 272 0 0,17-6 469 0 0,65-77-853 0 0,2-7-19 0 0,7-7 717 0 0,123-107 1398 0 0,11 0-1937 0 0,-28 33-134 0 0,-112 81-40 0 0,0-1 1 0 0,-1 0 0 0 0,1 1 0 0 0,0-1 0 0 0,0 1 0 0 0,-1-1 0 0 0,1 1 0 0 0,0 0 0 0 0,0-1-1 0 0,0 1 1 0 0,0 0 0 0 0,-1-1 0 0 0,1 1 0 0 0,0 0 0 0 0,0 0 0 0 0,0 0 0 0 0,0 0 0 0 0,0 0-1 0 0,0 0 1 0 0,-1 0 0 0 0,1 0 0 0 0,0 0 0 0 0,0 0 0 0 0,0 1 0 0 0,0-1 0 0 0,0 0 0 0 0,-1 1-1 0 0,1-1 1 0 0,0 0 0 0 0,0 1 0 0 0,0-1 0 0 0,-1 1 0 0 0,1-1 0 0 0,0 1 0 0 0,-1-1-1 0 0,1 1 1 0 0,0 0 0 0 0,-1-1 0 0 0,1 1 0 0 0,-1 0 0 0 0,1 0 0 0 0,-1-1 0 0 0,1 1 0 0 0,-1 0-1 0 0,0 0 1 0 0,1 0 0 0 0,-1-1 0 0 0,0 1 0 0 0,0 0 0 0 0,0 0 0 0 0,1 0 0 0 0,-1 0 0 0 0,0 0-1 0 0,0 0 16 0 0,2 5 56 0 0,82 248 30 0 0,-84-252-31 0 0,0 0 1 0 0,-1 0 0 0 0,1 1-1 0 0,-1-1 1 0 0,0 0-1 0 0,1 0 1 0 0,-1 0 0 0 0,0 0-1 0 0,0-1 1 0 0,0 1 0 0 0,0 0-1 0 0,0 0 1 0 0,-1 0-1 0 0,1-1 1 0 0,-1 1 0 0 0,1-1-1 0 0,-1 1 1 0 0,1-1-1 0 0,-1 0 1 0 0,0 1 0 0 0,0-1-1 0 0,1 0 1 0 0,-1 0 0 0 0,0 0-1 0 0,0 0 1 0 0,0-1-1 0 0,0 1 1 0 0,0 0 0 0 0,0-1-1 0 0,-1 0 1 0 0,1 1-1 0 0,0-1 1 0 0,0 0 0 0 0,0 0-1 0 0,0 0 1 0 0,0 0 0 0 0,0-1-1 0 0,-1 1 1 0 0,1 0-1 0 0,0-1 1 0 0,0 0 0 0 0,0 1-1 0 0,0-1 1 0 0,0 0 0 0 0,0 0-1 0 0,0-1-55 0 0,-14 2 232 0 0,-105-36 161 0 0,100 27-434 0 0,-35-24-1022 0 0,40 17-2283 0 0,3-1-4232 0 0,9 10 470 0 0</inkml:trace>
  <inkml:trace contextRef="#ctx0" brushRef="#br0" timeOffset="2667.881">1 346 0 0 0,'0'0'432'0'0,"0"0"474"0"0,0 0 374 0 0,0 0 203 0 0,0 0-84 0 0,0 0-243 0 0,0 0-230 0 0,0 0-114 0 0,0 0 20 0 0,0 0 35 0 0,0 0-32 0 0,0 0-98 0 0,19 0-105 0 0,127-3 825 0 0,166 2 830 0 0,-235-13-1602 0 0,-77 14-626 0 0,1 0-1 0 0,-1-1 0 0 0,1 1 0 0 0,-1-1 1 0 0,1 0-1 0 0,-1 1 0 0 0,1-1 0 0 0,-1 1 1 0 0,0-1-1 0 0,1 0 0 0 0,-1 1 1 0 0,0-1-1 0 0,0 0 0 0 0,1 1 0 0 0,-1-1 1 0 0,0 0-1 0 0,0 1 0 0 0,0-1 0 0 0,0 0 1 0 0,0 1-1 0 0,0-1 0 0 0,0 0 1 0 0,0 0-1 0 0,0 1 0 0 0,0-1 0 0 0,-1 0 1 0 0,1 1-1 0 0,0-1 0 0 0,0 0 0 0 0,-1 1 1 0 0,1-1-1 0 0,0 1 0 0 0,-1-1 1 0 0,1 0-1 0 0,0 1 0 0 0,-1-1 0 0 0,1 1 1 0 0,-1-1-1 0 0,1 1 0 0 0,-1-1 0 0 0,1 1 1 0 0,-1-1-1 0 0,0 1 0 0 0,1 0 1 0 0,-1-1-1 0 0,1 1 0 0 0,-1 0 0 0 0,0 0 1 0 0,1-1-1 0 0,-1 1 0 0 0,0 0 0 0 0,0 0 1 0 0,0 0-59 0 0,-40-24 331 0 0,-104-38-71 0 0,144 61-348 0 0,-1 0-14 0 0,0 1-1 0 0,0-1 0 0 0,0 0 0 0 0,0 0 0 0 0,0 0 0 0 0,0 0 0 0 0,0 0 0 0 0,0 0 0 0 0,0-1 0 0 0,1 1 0 0 0,-1-1 1 0 0,1 1-1 0 0,-1-1 0 0 0,1 1 0 0 0,-1-1 0 0 0,1 0 0 0 0,0 0 0 0 0,0 0 0 0 0,0 0 0 0 0,0 0 0 0 0,0 0 1 0 0,0 0 102 0 0,52-1-13802 0 0,-40 3 9549 0 0</inkml:trace>
  <inkml:trace contextRef="#ctx0" brushRef="#br0" timeOffset="3083.987">1339 924 6009 0 0,'0'0'1119'0'0,"0"0"-427"0"0,0 0-61 0 0,0 0 312 0 0,0 0 313 0 0,0 0 133 0 0,0 0-106 0 0,0 0-257 0 0,0 0-231 0 0,0 0-180 0 0,0 0-154 0 0,0 0-64 0 0,0 0-32 0 0,30 7-26 0 0,93 20 1 0 0,-7-20 393 0 0,14-14-430 0 0,-45-8-3468 0 0,-68 8-354 0 0,-6 2-2369 0 0,-7 2-236 0 0</inkml:trace>
  <inkml:trace contextRef="#ctx0" brushRef="#br0" timeOffset="3331.055">1628 663 9506 0 0,'0'0'555'0'0,"0"0"-251"0"0,0 0 99 0 0,0 0 325 0 0,0 0 292 0 0,-4 31 99 0 0,-11 98-135 0 0,10 68 150 0 0,21-43-2207 0 0,-4-104-1870 0 0,4-1-3738 0 0,-10-37 1625 0 0</inkml:trace>
  <inkml:trace contextRef="#ctx0" brushRef="#br0" timeOffset="3733.372">2005 670 5257 0 0,'0'0'270'0'0,"0"0"-488"0"0,0 0-178 0 0,0 0 265 0 0,0 0 523 0 0,0 0 397 0 0,0 0 123 0 0,0 0-63 0 0,0 0-129 0 0,0 0-163 0 0,0 0-149 0 0,3 32-102 0 0,9 97-50 0 0,34 156 757 0 0,-12-154-480 0 0,-15-102 683 0 0,-5-39 3225 0 0,42-215-697 0 0,-39 144-3739 0 0,4 1 0 0 0,3 0 0 0 0,3 2 0 0 0,4 1-5 0 0,39-41-1295 0 0,-10 52-6818 0 0,-47 55 3123 0 0,-7 3-1550 0 0</inkml:trace>
  <inkml:trace contextRef="#ctx0" brushRef="#br0" timeOffset="4397.981">2456 1038 9234 0 0,'0'0'1555'0'0,"0"0"-702"0"0,0 0-552 0 0,0 0-39 0 0,0 0 106 0 0,0 0 94 0 0,0 0-2 0 0,0 0-100 0 0,0 0-117 0 0,0 0-103 0 0,0 0-79 0 0,-13 32-44 0 0,-40 100-3 0 0,18-34 4 0 0,-8 5 50 0 0,160-282 3176 0 0,-52 89-3182 0 0,-65 89-62 0 0,21-32-18 0 0,2 2 0 0 0,0 0-1 0 0,2 1 1 0 0,2 2-1 0 0,13-12 19 0 0,-40 40-15 0 0,0 1 0 0 0,0-1 0 0 0,0 1 0 0 0,0-1 0 0 0,1 1 0 0 0,-1-1 0 0 0,0 1 0 0 0,0-1 0 0 0,0 1 0 0 0,0-1 0 0 0,0 1 0 0 0,1-1 0 0 0,-1 1 0 0 0,0-1 0 0 0,0 1 0 0 0,1-1 0 0 0,-1 1 0 0 0,0-1 0 0 0,1 0 0 0 0,-1 1 0 0 0,1-1 0 0 0,-1 0 0 0 0,0 1 0 0 0,1-1 0 0 0,-1 0-1 0 0,1 1 1 0 0,-1-1 0 0 0,1 0 0 0 0,-1 0 0 0 0,1 0 0 0 0,-1 1 0 0 0,1-1 0 0 0,-1 0 0 0 0,1 0 0 0 0,-1 0 0 0 0,1 0 0 0 0,-1 0 0 0 0,1 0 0 0 0,-1 0 0 0 0,1 0 0 0 0,-1 0 0 0 0,1 0 0 0 0,-1 0 0 0 0,1 0 0 0 0,-1-1 0 0 0,1 1 0 0 0,-1 0 0 0 0,1 0 0 0 0,-1 0 0 0 0,1-1 0 0 0,-1 1 0 0 0,1 0-1 0 0,-1-1 1 0 0,0 1 0 0 0,1 0 0 0 0,-1-1 0 0 0,1 1 0 0 0,-1 0 0 0 0,0-1 0 0 0,1 1 0 0 0,-1-1 0 0 0,0 1 0 0 0,0-1 0 0 0,1 1 0 0 0,-1-1 0 0 0,0 1 0 0 0,0-1 0 0 0,0 1 0 0 0,0-1 15 0 0,-44 254-424 0 0,42-229 339 0 0,0-17 86 0 0,1 1 0 0 0,-1 0-1 0 0,2 0 1 0 0,-1 0 0 0 0,1 0 0 0 0,0 0 0 0 0,0 0 0 0 0,1 0 0 0 0,0 0 0 0 0,1 0 0 0 0,0-1-1 0 0,0 1 1 0 0,0 0 0 0 0,1-1 0 0 0,0 0 0 0 0,1 1 0 0 0,0-1 0 0 0,0 0 0 0 0,3 4-1 0 0,1-3 99 0 0,9 3 2486 0 0,-18-27-300 0 0,-70-56-1371 0 0,52 57-909 0 0,-65-46-47 0 0,19 16-3907 0 0,26 12-6218 0 0,29 24 2336 0 0</inkml:trace>
  <inkml:trace contextRef="#ctx0" brushRef="#br0" timeOffset="4986.167">1930 184 0 0 0,'0'0'831'0'0,"0"0"723"0"0,0 0 271 0 0,0 0 14 0 0,0 0-93 0 0,0 0-167 0 0,0 0-164 0 0,0 0-141 0 0,0 0-145 0 0,15 3-85 0 0,87 15 1522 0 0,13-17 67 0 0,133-16-1890 0 0,-248 15-736 0 0,1 1 0 0 0,-1-1 0 0 0,1 0 0 0 0,0 1 0 0 0,-1-1 0 0 0,1 0 0 0 0,-1 0 0 0 0,1 0 0 0 0,0 1 0 0 0,-1-1 0 0 0,1 0 0 0 0,0 0 0 0 0,-1 0 0 0 0,1 0 0 0 0,-1 0 0 0 0,1 0 0 0 0,0 0 0 0 0,-1 0 0 0 0,1 0 0 0 0,0-1 0 0 0,-1 1 1 0 0,1 0-1 0 0,-1 0 0 0 0,1-1 0 0 0,0 1 0 0 0,-1 0 0 0 0,1 0 0 0 0,-1-1 0 0 0,1 1 0 0 0,-1-1 0 0 0,1 1 0 0 0,-1-1 0 0 0,1 1 0 0 0,-1 0 0 0 0,0-1 0 0 0,1 1 0 0 0,-1-1 0 0 0,0 0 0 0 0,1 1 0 0 0,-1-1 0 0 0,0 1 0 0 0,0-1 0 0 0,1 0 0 0 0,-1 1 0 0 0,0-1 0 0 0,0 1 0 0 0,0-1 1 0 0,0 0-1 0 0,0 1 0 0 0,0-1 0 0 0,0 0 0 0 0,0 1 0 0 0,0-1 0 0 0,0 1 0 0 0,0-1 0 0 0,0 0 0 0 0,-1 1 0 0 0,1-1 0 0 0,0 1 0 0 0,0-1-7 0 0,-35-24 569 0 0,28 21-528 0 0,-223-110 230 0 0,212 95-2119 0 0,17 14-3521 0 0,2 0-4730 0 0,1 4 5934 0 0</inkml:trace>
</inkml:ink>
</file>

<file path=ppt/ink/ink7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5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08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7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88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7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7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7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7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7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10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26 0 0 0,'0'0'624'0'0,"0"0"51"0"0,0 0-54 0 0,1-4-79 0 0,3-13-33 0 0,-4 12-30 0 0,0 5-36 0 0,0 0-44 0 0,0 0-97 0 0,1 19 863 0 0,17 91 1954 0 0,14 70-1805 0 0,-18 104 20 0 0,-14-270-1311 0 0,0-1-1 0 0,-1 0 0 0 0,-1 1 0 0 0,0-1 0 0 0,-1 0 0 0 0,0 0 0 0 0,-1 0 0 0 0,0 0 1 0 0,-1-1-1 0 0,-1 0 0 0 0,0 0 0 0 0,-2 2-22 0 0,25-56-7248 0 0,-12 33 2704 0 0</inkml:trace>
  <inkml:trace contextRef="#ctx0" brushRef="#br0" timeOffset="660.194">2565 280 0 0 0,'0'0'464'0'0,"0"0"647"0"0,0 0 191 0 0,0 0 19 0 0,0 0-24 0 0,0 0-100 0 0,3-4-127 0 0,-1-1-1281 0 0,-2 5 343 0 0,1 1-1 0 0,-1-1 0 0 0,0 0 1 0 0,0 1-1 0 0,0-1 1 0 0,0 0-1 0 0,0 1 0 0 0,1-1 1 0 0,-1 0-1 0 0,0 1 1 0 0,0-1-1 0 0,0 0 0 0 0,1 1 1 0 0,-1-1-1 0 0,0 0 0 0 0,0 0 1 0 0,1 1-1 0 0,-1-1 1 0 0,0 0-1 0 0,1 0 0 0 0,-1 0 1 0 0,0 1-1 0 0,1-1 1 0 0,-1 0-1 0 0,0 0 0 0 0,1 0 1 0 0,-1 0-1 0 0,1 0 0 0 0,-1 0 1 0 0,0 0-1 0 0,1 0 1 0 0,-1 0-1 0 0,0 0 0 0 0,1 0 1 0 0,-1 0-1 0 0,1 0 1 0 0,-1 0-1 0 0,0 0 0 0 0,1 0 1 0 0,-1 0-132 0 0,11 167 4913 0 0,-20 18-3665 0 0,5-49-1416 0 0,18-118-2227 0 0,2-17-5534 0 0,-13-1 5524 0 0,1 0-3666 0 0</inkml:trace>
  <inkml:trace contextRef="#ctx0" brushRef="#br0" timeOffset="1604.221">452 693 0 0 0,'9'-10'45'0'0,"-7"9"235"0"0,-2 1 247 0 0,0 0-4 0 0,0 0-55 0 0,0 0-41 0 0,0 0-56 0 0,0 0-49 0 0,0 19 2738 0 0,-23 120 1935 0 0,16-33-4374 0 0,7-76-3949 0 0,1-30-811 0 0,0 0 2810 0 0,-1 0-1514 0 0</inkml:trace>
  <inkml:trace contextRef="#ctx0" brushRef="#br0" timeOffset="2237.558">58 792 0 0 0,'0'0'540'0'0,"0"0"495"0"0,0 0-15 0 0,0 0-72 0 0,0 0 51 0 0,0 0 46 0 0,0 0 41 0 0,21-1 5 0 0,65-1-16 0 0,88 9 4850 0 0,10-16-3367 0 0,-1-8-1 0 0,84-22-2557 0 0,-29 4 759 0 0,708-82 400 0 0,-480 105-1043 0 0,-294 30-159 0 0,-61-2-49 0 0,-111-16-35 0 0,0 0-63 0 0,0 0-94 0 0,0 0-117 0 0,0 0-131 0 0,0 0-205 0 0,-13-4-11412 0 0,9 4 4791 0 0</inkml:trace>
  <inkml:trace contextRef="#ctx0" brushRef="#br0" timeOffset="2499.411">2808 369 0 0 0,'0'0'794'0'0,"0"0"522"0"0,0 0 271 0 0,0 0 9 0 0,0 0-141 0 0,0 0-184 0 0,0 0-211 0 0,0 0-157 0 0,0 0-89 0 0,0 0-82 0 0,-23 13-73 0 0,-77 45-93 0 0,-100 74 959 0 0,41-19-1338 0 0,-99 64-2970 0 0,221-153-341 0 0,2 0-3964 0 0,28-17 5618 0 0</inkml:trace>
  <inkml:trace contextRef="#ctx0" brushRef="#br0" timeOffset="3106.591">1111 273 0 0 0,'0'0'309'0'0,"0"0"196"0"0,0 0 7 0 0,0 0 173 0 0,0 0 387 0 0,0 0 330 0 0,0 0 126 0 0,0 0-78 0 0,0 0-266 0 0,-36 26-293 0 0,-114 85-235 0 0,52-31 252 0 0,58-48-576 0 0,-54 45 71 0 0,-3-4 1 0 0,-3-4-1 0 0,-3-5 1 0 0,-2-4-1 0 0,-60 22-403 0 0,42-35 112 0 0,252-94-9710 0 0,-108 39 5633 0 0</inkml:trace>
  <inkml:trace contextRef="#ctx0" brushRef="#br0" timeOffset="3956.19">1247 884 2425 0 0,'0'0'1269'0'0,"0"0"-399"0"0,0 0-348 0 0,0 0 25 0 0,0 0 209 0 0,0 0 203 0 0,0 0 92 0 0,0 0-76 0 0,0 0-125 0 0,0 0-153 0 0,0 0-144 0 0,0 0-102 0 0,-1 13-71 0 0,-25 100 1073 0 0,-71 70 476 0 0,94-179-1917 0 0,1 0 0 0 0,0-1 0 0 0,0 1 0 0 0,0 0 0 0 0,1 0 0 0 0,-1 0 0 0 0,1 1 0 0 0,0-1 0 0 0,0 0 0 0 0,1 0-1 0 0,-1 1 1 0 0,1-1 0 0 0,0 0 0 0 0,0 0 0 0 0,0 1 0 0 0,1-1-12 0 0,2-2 63 0 0,1 0 0 0 0,-1 0 0 0 0,1-1 0 0 0,0 1 0 0 0,-1-1 0 0 0,1 0-1 0 0,0 0 1 0 0,0 0 0 0 0,0-1 0 0 0,0 0 0 0 0,0 1 0 0 0,-1-1 0 0 0,1 0 0 0 0,0-1 0 0 0,0 1 0 0 0,0-1 0 0 0,2 0-63 0 0,177-50 1019 0 0,-150 44-1033 0 0,33-11-3036 0 0,-49 14-8586 0 0,-15 3 8369 0 0</inkml:trace>
  <inkml:trace contextRef="#ctx0" brushRef="#br0" timeOffset="4230.557">1785 917 4009 0 0,'0'0'1540'0'0,"0"0"-380"0"0,0 0-219 0 0,0 0 168 0 0,0 0 280 0 0,0 0 139 0 0,0 0-87 0 0,0 0-276 0 0,0 0-289 0 0,0 0-221 0 0,0 0-138 0 0,0 0-63 0 0,0 0-28 0 0,-8 19-12 0 0,-50 117 585 0 0,-23 11-262 0 0,-50 34-794 0 0,104-139-662 0 0,22-22-2734 0 0,37-20-7278 0 0,-20-4 7082 0 0,-4 1 2898 0 0</inkml:trace>
  <inkml:trace contextRef="#ctx0" brushRef="#br0" timeOffset="4737.752">1770 1234 5617 0 0,'0'0'1423'0'0,"0"0"-272"0"0,0 0-67 0 0,0 0 185 0 0,0 0 148 0 0,0 0-64 0 0,0 0-300 0 0,0 0-339 0 0,0 0-266 0 0,0 0-187 0 0,0 0-54 0 0,0 0 2 0 0,13-5 19 0 0,103-34 879 0 0,-113 38-1049 0 0,5-1 22 0 0,0 0 1 0 0,-1 0 0 0 0,1 1 0 0 0,0 0-1 0 0,0 1 1 0 0,0-1 0 0 0,0 2-1 0 0,0-1 1 0 0,0 1 0 0 0,-1 0 0 0 0,1 1-1 0 0,0-1 1 0 0,3 3-81 0 0,-9-2 13 0 0,-1 0 0 0 0,1 1 0 0 0,-1-1 0 0 0,0 1 0 0 0,0-1 1 0 0,0 1-1 0 0,0 0 0 0 0,0-1 0 0 0,-1 1 0 0 0,1 0 0 0 0,-1-1 0 0 0,0 1 0 0 0,0 0 0 0 0,0 0 0 0 0,0 0 0 0 0,0-1 1 0 0,0 1-1 0 0,-1 0 0 0 0,0 0 0 0 0,1-1 0 0 0,-1 1 0 0 0,0-1 0 0 0,0 1 0 0 0,0 0 0 0 0,-1-1 0 0 0,1 0 0 0 0,-1 1 0 0 0,1-1 1 0 0,-1 0-1 0 0,0 0 0 0 0,0 0 0 0 0,0 0 0 0 0,-1 1-13 0 0,2-1 3 0 0,-74 80 203 0 0,63-72-184 0 0,1 0 0 0 0,0 0 0 0 0,1 2 0 0 0,0-1 0 0 0,1 1-1 0 0,0 0 1 0 0,1 1 0 0 0,-5 10-22 0 0,13-22 3 0 0,-1 1 0 0 0,0-1 0 0 0,1 0 0 0 0,-1 1-1 0 0,1-1 1 0 0,0 0 0 0 0,-1 1 0 0 0,1-1 0 0 0,0 1 0 0 0,0-1-1 0 0,0 0 1 0 0,0 1 0 0 0,0-1 0 0 0,0 1 0 0 0,0-1 0 0 0,0 0-1 0 0,0 1 1 0 0,1-1 0 0 0,-1 0 0 0 0,1 1 0 0 0,-1-1 0 0 0,1 0-1 0 0,0 1 1 0 0,-1-1 0 0 0,1 0 0 0 0,0 0 0 0 0,0 0 0 0 0,0 0-1 0 0,0 1 1 0 0,0-1 0 0 0,0-1 0 0 0,0 1 0 0 0,0 0 0 0 0,0 0-1 0 0,0 0 1 0 0,0 0 0 0 0,1-1 0 0 0,-1 1 0 0 0,0-1 0 0 0,1 1-1 0 0,-1-1 1 0 0,0 1 0 0 0,1-1 0 0 0,0 0-3 0 0,68 7 325 0 0,-62-8-260 0 0,150-20 109 0 0,-92 5-2816 0 0,-38 9 154 0 0,-8 1-3222 0 0,-6 1-3603 0 0</inkml:trace>
</inkml:ink>
</file>

<file path=ppt/ink/ink7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37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23 0 0 0,'0'0'895'0'0,"0"0"333"0"0,0 0 155 0 0,0 0 1 0 0,0 0-113 0 0,0 0-149 0 0,0 0-171 0 0,0 0-146 0 0,0-6-107 0 0,0-1-345 0 0,-2-2 2514 0 0,-37 83-465 0 0,-98 136-876 0 0,76-126-1331 0 0,-112 183 25 0 0,127-199-274 0 0,123-168-2381 0 0,96-186-12376 0 0,-162 267 14811 0 0</inkml:trace>
  <inkml:trace contextRef="#ctx0" brushRef="#br0" timeOffset="414.64">392 30 0 0 0,'0'0'307'0'0,"0"0"949"0"0,0 0 118 0 0,0 0-225 0 0,0 0-237 0 0,0 0-151 0 0,0 0-20 0 0,0 0 99 0 0,0 0 142 0 0,1 3 83 0 0,29 145 5687 0 0,72 213-3249 0 0,-73-288-4184 0 0,-31-95-8982 0 0,-4 5 2431 0 0,1 12 5166 0 0</inkml:trace>
  <inkml:trace contextRef="#ctx0" brushRef="#br0" timeOffset="699.395">143 417 0 0 0,'0'0'559'0'0,"0"0"108"0"0,0 0 290 0 0,0 0 422 0 0,0 0 313 0 0,0 0 31 0 0,0 0-233 0 0,0 0-263 0 0,0 0-175 0 0,0 0-94 0 0,0 0-33 0 0,0 0-24 0 0,0 0-16 0 0,6 6-23 0 0,20 19-45 0 0,25-15 809 0 0,-38-11-1361 0 0,203-32 426 0 0,-160 27-2391 0 0,-20 5-5641 0 0,-24 1-2294 0 0</inkml:trace>
</inkml:ink>
</file>

<file path=ppt/ink/ink7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50.4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264 1 0 0 0,'0'0'583'0'0,"0"0"184"0"0,0 0-119 0 0,0 0-204 0 0,-16 31-171 0 0,-47 96-90 0 0,-23 61 1667 0 0,2-8 1364 0 0,71-147-2804 0 0,12-33 3266 0 0,29-63-1216 0 0,43-79-1973 0 0,68-83-635 0 0,-137 222 73 0 0,0 0-1 0 0,0 0 1 0 0,0 0-1 0 0,0 1 0 0 0,1-1 1 0 0,-1 0-1 0 0,1 1 1 0 0,0-1-1 0 0,-1 1 1 0 0,1 0-1 0 0,0 0 1 0 0,0 0-1 0 0,1 1 1 0 0,-1-1-1 0 0,0 1 0 0 0,1-1 1 0 0,2 0 75 0 0,13 43-430 0 0,-18 223 2012 0 0,14-157-1535 0 0,-13-106-20 0 0,-1-1 1 0 0,0 1-1 0 0,1-1 1 0 0,-1 1-1 0 0,0-1 1 0 0,1 0-1 0 0,-1 1 0 0 0,0-1 1 0 0,1 0-1 0 0,-1 0 1 0 0,1 0-1 0 0,-1 0 1 0 0,0 0-1 0 0,1-1 1 0 0,-1 1-1 0 0,0 0 0 0 0,1-1 1 0 0,-1 1-1 0 0,0-1 1 0 0,1 1-1 0 0,-1-1 1 0 0,0 1-1 0 0,0-1 1 0 0,1 0-1 0 0,-1 0 1 0 0,0 0-1 0 0,0 1 0 0 0,0-1 1 0 0,0 0-1 0 0,0 0 1 0 0,0 0-1 0 0,-1-1 1 0 0,1 1-1 0 0,0 0 1 0 0,0 0-1 0 0,0-1-27 0 0,294-401 864 0 0,-267 373-816 0 0,-24 49-359 0 0,7 87 1175 0 0,-9-72-716 0 0,1 0 0 0 0,2-1 0 0 0,1 0 0 0 0,1 0 1 0 0,2-1-1 0 0,8 19-148 0 0,-14-46-162 0 0,27 43-181 0 0,-29-47 130 0 0,0-1 1 0 0,0 1 0 0 0,0-1-1 0 0,-1 0 1 0 0,1 1-1 0 0,0-1 1 0 0,0 0-1 0 0,0 0 1 0 0,0 0-1 0 0,0 1 1 0 0,0-1-1 0 0,0 0 1 0 0,0-1 0 0 0,0 1-1 0 0,0 0 1 0 0,0 0-1 0 0,0 0 1 0 0,0 0-1 0 0,0-1 1 0 0,0 1-1 0 0,-1 0 1 0 0,1-1-1 0 0,0 1 1 0 0,0-1 0 0 0,0 1-1 0 0,0-1 1 0 0,-1 1-1 0 0,1-1 1 0 0,0 0-1 0 0,-1 1 1 0 0,1-1-1 0 0,0 0 1 0 0,-1 0-1 0 0,1 1 1 0 0,-1-1 0 0 0,1 0-1 0 0,0 0 213 0 0,5-9-4688 0 0,-1 6-362 0 0</inkml:trace>
  <inkml:trace contextRef="#ctx0" brushRef="#br0" timeOffset="495.305">1510 145 5889 0 0,'0'0'1000'0'0,"0"0"-302"0"0,0 0-70 0 0,0 0 263 0 0,0 0 193 0 0,0 0 20 0 0,0 0-157 0 0,0 0-245 0 0,0 0-143 0 0,0 0-90 0 0,0 0-88 0 0,-32 8-63 0 0,-99 26-37 0 0,61-2 259 0 0,59-26-496 0 0,1 1 1 0 0,-1 0-1 0 0,1 0 0 0 0,1 1 0 0 0,-1 0 0 0 0,1 1 0 0 0,1 0 0 0 0,0 1 0 0 0,0 0 1 0 0,1 0-1 0 0,0 0 0 0 0,0 1 0 0 0,1 0 0 0 0,1 1 0 0 0,0-1 0 0 0,1 1 0 0 0,0 0 1 0 0,0 0-1 0 0,1 0 0 0 0,1 0 0 0 0,0 1 0 0 0,1-1 0 0 0,0 3-44 0 0,3-13 47 0 0,-1 0 0 0 0,0 0 0 0 0,1 0 0 0 0,-1 0 0 0 0,1 0 0 0 0,-1 0 0 0 0,1 0 0 0 0,0 0 0 0 0,0-1 0 0 0,0 1 0 0 0,0-1 0 0 0,0 0 0 0 0,0 1 0 0 0,0-1 0 0 0,1 0 0 0 0,-1 0 0 0 0,0 0 0 0 0,1-1 0 0 0,-1 1 0 0 0,0 0 0 0 0,1-1 0 0 0,-1 0 0 0 0,1 1 0 0 0,-1-1 0 0 0,1 0 0 0 0,-1 0 0 0 0,1-1 0 0 0,-1 1 0 0 0,1 0 0 0 0,-1-1-1 0 0,0 1 1 0 0,1-1 0 0 0,-1 0 0 0 0,0 0 0 0 0,1 0 0 0 0,-1 0 0 0 0,0 0 0 0 0,0-1 0 0 0,0 1 0 0 0,1-2-47 0 0,186-126 1291 0 0,-26 1-1253 0 0,-161 130-44 0 0,-1 1 0 0 0,0-1 0 0 0,1 0 0 0 0,-1 1 0 0 0,0-1 0 0 0,-1 1 0 0 0,1-1 0 0 0,0 1 0 0 0,-1 0 0 0 0,1-1 0 0 0,-1 1 0 0 0,0 0 0 0 0,0-1 0 0 0,0 1 1 0 0,0 0-1 0 0,0-1 0 0 0,-1 1 0 0 0,1 0 0 0 0,-1-1 0 0 0,0 1 0 0 0,0-1 0 0 0,0 1 0 0 0,0-1 0 0 0,0 0 0 0 0,-1 2 6 0 0,0 3 42 0 0,-1 9 50 0 0,0-9-93 0 0,1 0 0 0 0,-1 1-1 0 0,2-1 1 0 0,-1 1 0 0 0,1-1 0 0 0,0 1 0 0 0,0-1 0 0 0,1 1 0 0 0,0 0-1 0 0,1-1 1 0 0,-1 1 0 0 0,1-1 0 0 0,1 1 0 0 0,0-1 0 0 0,0 1-1 0 0,0-1 1 0 0,1 0 0 0 0,0 0 0 0 0,0 0 0 0 0,1 0 0 0 0,-1-1 0 0 0,6 6 1 0 0,-6-10-124 0 0,0 0 0 0 0,1-1 0 0 0,-1 1-1 0 0,1-1 1 0 0,0 0 0 0 0,-1 0 0 0 0,1 0 0 0 0,0-1 0 0 0,0 1 0 0 0,-1-1 0 0 0,1 0 0 0 0,0 0 0 0 0,0 0 0 0 0,0-1 0 0 0,-1 0 0 0 0,1 1 0 0 0,0-1 0 0 0,-1 0 0 0 0,1-1 0 0 0,0 1 124 0 0,43-21-4934 0 0,-11-2-3878 0 0,-22 19 5365 0 0</inkml:trace>
  <inkml:trace contextRef="#ctx0" brushRef="#br0" timeOffset="935.908">2248 134 7330 0 0,'0'0'2822'0'0,"0"0"-1581"0"0,0 0-473 0 0,0 0 182 0 0,0 0 151 0 0,0 0-46 0 0,0 0-255 0 0,0 0-294 0 0,0 0-166 0 0,0 0-107 0 0,0 0-53 0 0,0 0 0 0 0,0 0 6 0 0,-28 11 32 0 0,-87 36 17 0 0,68-24 440 0 0,46-21-684 0 0,0 0-1 0 0,0-1 1 0 0,1 1-1 0 0,-1 0 1 0 0,0 0-1 0 0,1 0 1 0 0,-1 0-1 0 0,1 0 1 0 0,0 0-1 0 0,-1 0 1 0 0,1 0-1 0 0,0 0 1 0 0,0 0-1 0 0,1 0 1 0 0,-1 0-1 0 0,0 0 1 0 0,1 0-1 0 0,-1 0 1 0 0,1-1-1 0 0,-1 1 1 0 0,1 0 0 0 0,0 0-1 0 0,0 0 1 0 0,0 0-1 0 0,0-1 1 0 0,0 1-1 0 0,0-1 1 0 0,0 1-1 0 0,1-1 1 0 0,-1 1-1 0 0,1-1 1 0 0,-1 1-1 0 0,1-1 1 0 0,-1 0-1 0 0,1 0 1 0 0,0 0-1 0 0,0 0 1 0 0,-1 0 9 0 0,9 5 34 0 0,-2 1 0 0 0,1 0 0 0 0,-1 0 0 0 0,0 1 0 0 0,0 0 0 0 0,-1 0 0 0 0,0 1 0 0 0,0 0 0 0 0,-1 0 0 0 0,-1 1 0 0 0,1 0 0 0 0,-2 0 0 0 0,1 0 0 0 0,-1 0 0 0 0,-1 1 0 0 0,0 0 0 0 0,0-1 0 0 0,-1 1-1 0 0,-1 0 1 0 0,1 0 0 0 0,-2 5-34 0 0,-1-12 54 0 0,-1 1 0 0 0,0-1 0 0 0,0 0-1 0 0,-1 0 1 0 0,1 0 0 0 0,-1 0 0 0 0,0 0-1 0 0,0-1 1 0 0,0 1 0 0 0,0-1 0 0 0,0 0-1 0 0,-1 0 1 0 0,0 0 0 0 0,0 0 0 0 0,0-1-1 0 0,0 0 1 0 0,0 1 0 0 0,0-1 0 0 0,0-1-1 0 0,-1 1 1 0 0,1-1 0 0 0,-1 1 0 0 0,0-1-54 0 0,-1 1-125 0 0,-1 0 1 0 0,0-1 0 0 0,0 0 0 0 0,0 0 0 0 0,0 0-1 0 0,0-1 1 0 0,0 0 0 0 0,0 0 0 0 0,0-1 0 0 0,0 0-1 0 0,0 0 1 0 0,0 0 0 0 0,0-1 0 0 0,0 0 0 0 0,1-1-1 0 0,-1 1 1 0 0,1-1 0 0 0,-1-1 0 0 0,1 1 0 0 0,0-1-1 0 0,0 0 1 0 0,-2-3 124 0 0,2-2-1782 0 0,14-30-13617 0 0,-2 32 14903 0 0</inkml:trace>
  <inkml:trace contextRef="#ctx0" brushRef="#br0" timeOffset="1347.565">2778 192 9506 0 0,'0'0'1611'0'0,"0"0"-355"0"0,0 0-130 0 0,0 0 17 0 0,0 0-22 0 0,0 0-124 0 0,0 0-153 0 0,0 0-113 0 0,0 0-126 0 0,0 0-137 0 0,0 0-128 0 0,0 0-126 0 0,-31 6-76 0 0,-96 17-48 0 0,87-6-13 0 0,40-14-86 0 0,1 2-14 0 0,0 1 0 0 0,0-1 0 0 0,1 0 0 0 0,0 1 0 0 0,0-1 0 0 0,1 0 0 0 0,-1 0 0 0 0,1-1 0 0 0,0 1 0 0 0,0 0 0 0 0,0-1 0 0 0,1 0 0 0 0,0 0 0 0 0,0 0 1 0 0,0 0-1 0 0,0-1 0 0 0,1 1 0 0 0,-1-1 0 0 0,1 0 0 0 0,0 0 0 0 0,-1-1 0 0 0,2 0 0 0 0,-1 0 0 0 0,4 2 23 0 0,28 18 17 0 0,-32-18 13 0 0,0 0 0 0 0,-1 0 0 0 0,1 0 0 0 0,-1 0 0 0 0,0 0-1 0 0,0 1 1 0 0,-1 0 0 0 0,1 0 0 0 0,-1 0 0 0 0,0 0 0 0 0,0 0 0 0 0,-1 1 0 0 0,1-1-1 0 0,-1 1 1 0 0,0 0 0 0 0,-1 0 0 0 0,0 0 0 0 0,0 0 0 0 0,0 0 0 0 0,0 0 0 0 0,-1 0-1 0 0,0 0 1 0 0,0 0 0 0 0,-1 0 0 0 0,0 3-30 0 0,-2-1 63 0 0,0-1 0 0 0,-1-1 0 0 0,1 1 1 0 0,-1 0-1 0 0,-1-1 0 0 0,1 0 0 0 0,-1 0 0 0 0,0 0 0 0 0,-1 0 0 0 0,1-1 0 0 0,-1 0 1 0 0,0 0-1 0 0,0-1 0 0 0,-1 1 0 0 0,1-1 0 0 0,-1-1 0 0 0,0 1 0 0 0,0-1-63 0 0,0 0-68 0 0,-1 1-1 0 0,0-1 0 0 0,1-1 0 0 0,-1 0 1 0 0,0 0-1 0 0,0 0 0 0 0,0-1 0 0 0,0 0 1 0 0,-1-1-1 0 0,1 0 0 0 0,0 0 0 0 0,0 0 1 0 0,-3-2 68 0 0,-10-17-4294 0 0,18-1-5999 0 0,3 16 4166 0 0</inkml:trace>
</inkml:ink>
</file>

<file path=ppt/ink/ink7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55.2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181 438 1136 0 0,'0'0'632'0'0,"0"0"-208"0"0,0 0 47 0 0,0 0 219 0 0,0 0 262 0 0,0 0 156 0 0,0 0-90 0 0,0 0-238 0 0,0 0-272 0 0,0 0-237 0 0,0 0-123 0 0,-27 22-15 0 0,-81 68 31 0 0,105-89-146 0 0,0 1-1 0 0,1 0 1 0 0,-1 0 0 0 0,0 0-1 0 0,1 1 1 0 0,0-1 0 0 0,-1 0-1 0 0,1 1 1 0 0,0 0 0 0 0,0-1-1 0 0,1 1 1 0 0,-1 0 0 0 0,1 0-1 0 0,-1 0 1 0 0,1 0 0 0 0,0 0-1 0 0,0 0 1 0 0,0 1 0 0 0,0-1-1 0 0,1 0 1 0 0,-1 2-18 0 0,0 7 116 0 0,-1-1 40 0 0,0 1 0 0 0,1 0 0 0 0,0 0 0 0 0,1 1 0 0 0,1-1 0 0 0,0 0 0 0 0,0 0 0 0 0,1 0 0 0 0,0-1-1 0 0,3 7-155 0 0,-4-13 72 0 0,1-1-1 0 0,0 0 0 0 0,-1 0 0 0 0,1 0 1 0 0,0 0-1 0 0,1 0 0 0 0,-1 0 0 0 0,1-1 0 0 0,0 1 1 0 0,0-1-1 0 0,0 0 0 0 0,0 1 0 0 0,1-1 0 0 0,-1-1 1 0 0,1 1-1 0 0,-1 0 0 0 0,1-1 0 0 0,0 0 1 0 0,0 0-1 0 0,0 0 0 0 0,1-1 0 0 0,-1 1 0 0 0,0-1 1 0 0,1 0-1 0 0,-1 0 0 0 0,0 0 0 0 0,1-1 0 0 0,-1 1 1 0 0,4-1-72 0 0,-4 0 133 0 0,1 0 1 0 0,-1 0-1 0 0,1 0 1 0 0,-1-1-1 0 0,1 1 1 0 0,-1-1-1 0 0,0 0 1 0 0,1 0-1 0 0,-1-1 1 0 0,0 1-1 0 0,0-1 1 0 0,0 0-1 0 0,0 0 1 0 0,0 0-1 0 0,0-1 0 0 0,-1 1 1 0 0,1-1-1 0 0,-1 0 1 0 0,0 0-1 0 0,0 0 1 0 0,3-3-134 0 0,4-8-18 0 0,0 0 0 0 0,-1-1 1 0 0,0 0-1 0 0,-1 0 0 0 0,-1-1 0 0 0,0 0 1 0 0,-1-1-1 0 0,-1 1 0 0 0,-1-1 0 0 0,0 0 1 0 0,-1 0-1 0 0,-1 0 0 0 0,-1 0 0 0 0,0 0 1 0 0,-1-1-1 0 0,-2-7 18 0 0,3 20-169 0 0,-1 0 0 0 0,-1 0-1 0 0,1 0 1 0 0,-1 0 0 0 0,1 1 0 0 0,-1-1 0 0 0,-1 0 0 0 0,1 0 0 0 0,-1 1-1 0 0,1-1 1 0 0,-1 1 0 0 0,-1 0 0 0 0,1-1 0 0 0,-1 1 0 0 0,1 0 0 0 0,-1 0-1 0 0,0 0 1 0 0,-1 1 0 0 0,1-1 0 0 0,-1 1 0 0 0,1 0 0 0 0,-1 0 0 0 0,0 0-1 0 0,0 0 1 0 0,0 1 0 0 0,-1 0 0 0 0,1-1 0 0 0,-1 1 0 0 0,1 1-1 0 0,-1-1 1 0 0,1 1 0 0 0,-1 0 0 0 0,0 0 0 0 0,0 0 0 0 0,0 1 0 0 0,-2-1 169 0 0,5 2-2 0 0,0 0 0 0 0,-1 0 0 0 0,1 0 0 0 0,-1 0 0 0 0,1 0 0 0 0,0 1 1 0 0,0-1-1 0 0,0 1 0 0 0,0-1 0 0 0,0 1 0 0 0,0 0 0 0 0,0 0 0 0 0,0-1 1 0 0,1 1-1 0 0,-1 1 0 0 0,1-1 0 0 0,0 0 0 0 0,-1 0 0 0 0,1 0 0 0 0,0 1 0 0 0,0-1 1 0 0,0 1-1 0 0,1-1 0 0 0,-1 1 0 0 0,0-1 0 0 0,1 1 0 0 0,0-1 0 0 0,0 1 1 0 0,0-1-1 0 0,0 1 0 0 0,0 0 0 0 0,0-1 0 0 0,0 1 0 0 0,1-1 0 0 0,-1 1 1 0 0,1-1-1 0 0,0 1 0 0 0,0-1 0 0 0,0 0 0 0 0,0 1 0 0 0,0-1 0 0 0,1 0 1 0 0,-1 0-1 0 0,1 0 0 0 0,-1 0 0 0 0,1 0 0 0 0,0 0 0 0 0,0 0 0 0 0,-1 0 0 0 0,1-1 1 0 0,1 1-1 0 0,-1-1 0 0 0,1 1 2 0 0,6 1 225 0 0,1-1-1 0 0,0 0 1 0 0,0 0 0 0 0,0-1 0 0 0,0 0-1 0 0,0-1 1 0 0,0 0 0 0 0,0-1 0 0 0,0 0-1 0 0,-1 0 1 0 0,1-1 0 0 0,0 0 0 0 0,0-1-1 0 0,-1 0 1 0 0,0-1 0 0 0,1 0 0 0 0,5-4-225 0 0,4-1 183 0 0,-1 0 1 0 0,0-2 0 0 0,-1 0 0 0 0,0-1 0 0 0,0-1-1 0 0,-1-1 1 0 0,-1 0 0 0 0,-1-1 0 0 0,0 0-1 0 0,-1-1 1 0 0,0-1 0 0 0,-1 0 0 0 0,-1 0 0 0 0,-1-1-1 0 0,8-20-183 0 0,8-95 619 0 0,-25 128-584 0 0,0 1 0 0 0,-1-1 0 0 0,0 0 0 0 0,0 1 1 0 0,0-1-1 0 0,0 0 0 0 0,-1 0 0 0 0,0 1 0 0 0,0-1 0 0 0,0 1 0 0 0,0-1 0 0 0,-1 1 0 0 0,0-1 0 0 0,0 1 0 0 0,0 0 0 0 0,0 0 0 0 0,-1 0 1 0 0,0 0-1 0 0,0 0 0 0 0,0 0 0 0 0,0 1 0 0 0,0 0 0 0 0,-4-3-35 0 0,5 7-36 0 0,0 0-1 0 0,0 1 1 0 0,1-1-1 0 0,-1 1 1 0 0,0-1 0 0 0,1 1-1 0 0,0 0 1 0 0,-1 0-1 0 0,1 0 1 0 0,0 0 0 0 0,0 0-1 0 0,0 0 1 0 0,0 0-1 0 0,0 0 1 0 0,1 0 0 0 0,-1 0-1 0 0,0 1 1 0 0,1-1-1 0 0,0 0 1 0 0,-1 0 0 0 0,1 1-1 0 0,0-1 1 0 0,0 0 0 0 0,1 2 36 0 0,-2-2-14 0 0,-6 70-90 0 0,3 1 0 0 0,3 0 0 0 0,8 65 104 0 0,61 340-508 0 0,-64-444 492 0 0,6 181-790 0 0,-37-78 280 0 0,27-132 590 0 0,-1-1-1 0 0,0 0 1 0 0,-1 0 0 0 0,1 0 0 0 0,-1 1 0 0 0,1-1 0 0 0,-1 0 0 0 0,0-1 0 0 0,-1 1 0 0 0,1 0-1 0 0,-1-1 1 0 0,1 1 0 0 0,-1-1 0 0 0,0 0 0 0 0,0 0 0 0 0,-1 0 0 0 0,1 0 0 0 0,-1 0 0 0 0,1-1-1 0 0,-1 0 1 0 0,0 0 0 0 0,0 0 0 0 0,0 0 0 0 0,0 0 0 0 0,0-1 0 0 0,0 0 0 0 0,0 0-1 0 0,-1 0 1 0 0,1 0 0 0 0,0 0 0 0 0,-1-1 0 0 0,0 0-64 0 0,1-3 108 0 0,1 0-1 0 0,-1-1 1 0 0,0 1 0 0 0,1-1-1 0 0,-1 0 1 0 0,1 0 0 0 0,0 0-1 0 0,1 0 1 0 0,-1 0 0 0 0,1-1-1 0 0,0 1 1 0 0,0-1 0 0 0,0 0-1 0 0,0 0 1 0 0,0-3-108 0 0,-1-8 67 0 0,0 0-1 0 0,2 0 1 0 0,0-1-1 0 0,0 1 1 0 0,2 0 0 0 0,0-1-1 0 0,1 1 1 0 0,0 0-1 0 0,2 0 1 0 0,0 0-1 0 0,0 1 1 0 0,1-1 0 0 0,3-2-67 0 0,3-10-230 0 0,2 1 0 0 0,1 1 0 0 0,1 0 0 0 0,1 1 0 0 0,1 1 0 0 0,1 0 1 0 0,1 2-1 0 0,1 0 0 0 0,1 1 0 0 0,1 1 0 0 0,13-9 230 0 0,-2 10-4049 0 0,-9 11-3395 0 0,-16 4 3115 0 0</inkml:trace>
</inkml:ink>
</file>

<file path=ppt/ink/ink7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56.1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291 302 48 0 0,'0'0'1490'0'0,"0"0"63"0"0,0 0 152 0 0,0 0 183 0 0,0 0 91 0 0,0 0-100 0 0,0 0-240 0 0,0 0-277 0 0,0 0-291 0 0,0 0-223 0 0,0 0-145 0 0,0 0-126 0 0,-27 5-87 0 0,-86 17-73 0 0,59 5 111 0 0,47-18-420 0 0,-2 1-58 0 0,0 0 0 0 0,1 0-1 0 0,0 1 1 0 0,0 0 0 0 0,1 0-1 0 0,1 1 1 0 0,0-1 0 0 0,1 2-1 0 0,0-1 1 0 0,1 1-1 0 0,0-1 1 0 0,1 1 0 0 0,0 0-1 0 0,1 0 1 0 0,1 0 0 0 0,0 1-1 0 0,0 9-49 0 0,2-21 9 0 0,-1 1 0 0 0,0 0-1 0 0,1-1 1 0 0,0 1-1 0 0,-1-1 1 0 0,1 1-1 0 0,0 0 1 0 0,0-1-1 0 0,0 0 1 0 0,1 1 0 0 0,-1-1-1 0 0,1 0 1 0 0,-1 1-1 0 0,1-1 1 0 0,0 0-1 0 0,0 0 1 0 0,-1-1-1 0 0,1 1 1 0 0,1 0 0 0 0,-1 0-1 0 0,0-1 1 0 0,0 0-1 0 0,1 1 1 0 0,-1-1-1 0 0,1 0 1 0 0,-1 0-1 0 0,1 0 1 0 0,-1 0 0 0 0,1-1-1 0 0,0 1 1 0 0,-1-1-1 0 0,1 0 1 0 0,0 1-1 0 0,-1-1 1 0 0,3 0-9 0 0,3 0 74 0 0,0 0-1 0 0,0-1 1 0 0,0 0-1 0 0,0 0 1 0 0,0 0 0 0 0,0-1-1 0 0,0-1 1 0 0,-1 1 0 0 0,1-1-1 0 0,-1 0 1 0 0,5-3-74 0 0,18-15 108 0 0,-2 0 0 0 0,0-2 1 0 0,-1-1-1 0 0,22-26-108 0 0,-19 19-58 0 0,76-86-616 0 0,-87 95 59 0 0,-19 22 269 0 0,0 0-78 0 0,0 11-275 0 0,-58 150 744 0 0,57-158-29 0 0,0 0 0 0 0,0 1 0 0 0,1-1 0 0 0,-1 1 0 0 0,1-1 0 0 0,-1 0 0 0 0,1 1 0 0 0,0-1 1 0 0,1 1-1 0 0,-1-1 0 0 0,0 0 0 0 0,1 1 0 0 0,0-1 0 0 0,0 0 0 0 0,0 1 0 0 0,0-1 0 0 0,1 0 0 0 0,-1 0 0 0 0,1 0 0 0 0,-1 0 0 0 0,1 0 0 0 0,0 0 0 0 0,1-1 0 0 0,-1 1 0 0 0,0-1 0 0 0,1 1 0 0 0,-1-1 0 0 0,1 0 0 0 0,0 0 0 0 0,-1 0 0 0 0,1 0 0 0 0,0 0 0 0 0,0-1 0 0 0,1 0 1 0 0,-1 1-1 0 0,0-1 0 0 0,0 0 0 0 0,1 0-16 0 0,11-1 90 0 0,0 0 0 0 0,0-1 0 0 0,0 0 0 0 0,-1-2 0 0 0,1 1 0 0 0,0-2 0 0 0,-1 0 0 0 0,0 0 0 0 0,0-2 0 0 0,0 0 0 0 0,-1 0 0 0 0,0-1 0 0 0,0-1 0 0 0,0 0 0 0 0,-1-1 1 0 0,0 0-1 0 0,-1-1 0 0 0,0 0 0 0 0,-1-1 0 0 0,9-11-90 0 0,0 5 34 0 0,-8 9-51 0 0,0-1 0 0 0,-1-1 0 0 0,0 0 0 0 0,-1 0 0 0 0,0-1 1 0 0,0 0-1 0 0,-1 0 0 0 0,-1-1 0 0 0,0 0 0 0 0,-1-1 0 0 0,0 1 1 0 0,0-1-1 0 0,-2-1 0 0 0,1 1 0 0 0,-2 0 0 0 0,2-14 17 0 0,-5 26-21 0 0,0-1 0 0 0,0 1 0 0 0,0-1-1 0 0,0 1 1 0 0,-1 0 0 0 0,1-1 0 0 0,0 1-1 0 0,-1-1 1 0 0,0 1 0 0 0,1 0 0 0 0,-1 0 0 0 0,0-1-1 0 0,1 1 1 0 0,-1 0 0 0 0,0 0 0 0 0,0 0-1 0 0,0 0 1 0 0,0 0 0 0 0,0 0 0 0 0,0 0 0 0 0,0 0-1 0 0,0 0 1 0 0,-1 0 0 0 0,1 1 0 0 0,0-1-1 0 0,0 0 1 0 0,-1 1 0 0 0,1-1 0 0 0,0 1-1 0 0,-1-1 1 0 0,1 1 0 0 0,-1 0 0 0 0,1 0 0 0 0,0 0-1 0 0,-1-1 1 0 0,1 1 0 0 0,-1 0 0 0 0,1 1-1 0 0,-1-1 1 0 0,1 0 0 0 0,0 0 0 0 0,-1 1-1 0 0,1-1 1 0 0,-1 1 0 0 0,0 0 21 0 0,-64 21-412 0 0,56-18 430 0 0,1-1-1 0 0,1 2 0 0 0,-1-1 1 0 0,0 1-1 0 0,1 0 0 0 0,0 1 1 0 0,0 0-1 0 0,1 0 0 0 0,0 1 1 0 0,0 0-1 0 0,0 0 0 0 0,1 1 1 0 0,-3 4-18 0 0,9-10 7 0 0,1 1 0 0 0,-1-1 0 0 0,1 0 1 0 0,0 1-1 0 0,0-1 0 0 0,0 0 1 0 0,0 0-1 0 0,0 0 0 0 0,1 0 0 0 0,-1 0 1 0 0,1 0-1 0 0,-1 0 0 0 0,1 0 0 0 0,0 0 1 0 0,-1-1-1 0 0,1 1 0 0 0,0 0 0 0 0,0-1 1 0 0,0 0-1 0 0,0 0 0 0 0,1 1 0 0 0,-1-1 1 0 0,0 0-1 0 0,0-1 0 0 0,1 1 0 0 0,-1 0 1 0 0,0-1-1 0 0,1 1 0 0 0,-1-1 0 0 0,1 0 1 0 0,-1 0-1 0 0,1 0 0 0 0,-1 0 0 0 0,1 0 1 0 0,-1 0-1 0 0,0-1 0 0 0,1 1-7 0 0,4 0 17 0 0,79 6 111 0 0,-71-7-106 0 0,0 1 1 0 0,0 1 0 0 0,0 0-1 0 0,0 1 1 0 0,0 0-1 0 0,-1 1 1 0 0,1 1-1 0 0,-1 0 1 0 0,0 1 0 0 0,12 7-23 0 0,-23-9 27 0 0,0 2 1 0 0,-1-1 0 0 0,1 0 0 0 0,-1 1 0 0 0,1-1 0 0 0,-2 1 0 0 0,1-1 0 0 0,0 1 0 0 0,-1 0-1 0 0,0 0 1 0 0,0 0 0 0 0,0 0 0 0 0,-1 0 0 0 0,1 0 0 0 0,-1 0 0 0 0,-1 0 0 0 0,1 0 0 0 0,-1 0 0 0 0,1 0-1 0 0,-1 0 1 0 0,-1-1 0 0 0,1 1 0 0 0,-1 0 0 0 0,-2 4-28 0 0,-10 23 3 0 0,-17 68-1814 0 0,40-93-1677 0 0,7-7-3287 0 0,-8 0 1402 0 0,-4 0 2574 0 0</inkml:trace>
  <inkml:trace contextRef="#ctx0" brushRef="#br0" timeOffset="3290.618">1149 714 3409 0 0,'0'0'2356'0'0,"0"0"-1104"0"0,0 0-459 0 0,0 0 220 0 0,0 0 338 0 0,0 0 171 0 0,0 0-174 0 0,0 0-377 0 0,0 0-338 0 0,0 0-172 0 0,0 0-55 0 0,15-29-7 0 0,47-92-15 0 0,-20 65 250 0 0,44-24 606 0 0,-85 81-1249 0 0,1 0 0 0 0,0 1 0 0 0,-1-1 1 0 0,0 1-1 0 0,1 0 0 0 0,-1-1 0 0 0,0 1 0 0 0,0 0 1 0 0,0 0-1 0 0,0 0 0 0 0,0 0 0 0 0,0 0 0 0 0,-1 0 1 0 0,1 0-1 0 0,-1 0 0 0 0,1 0 0 0 0,-1 0 0 0 0,0 0 1 0 0,0 0-1 0 0,0 0 0 0 0,0 0 0 0 0,0 0 0 0 0,0 0 1 0 0,-1 1 8 0 0,1-3 0 0 0,-3 154 448 0 0,46-162 70 0 0,105-117-246 0 0,-122 107-295 0 0,126-73-70 0 0,-150 91 87 0 0,-1-1 1 0 0,0 1-1 0 0,0-1 1 0 0,1 1-1 0 0,-1 0 1 0 0,0 0-1 0 0,1 0 1 0 0,-1 0-1 0 0,0 0 1 0 0,1 0 0 0 0,-1 0-1 0 0,0 0 1 0 0,1 0-1 0 0,-1 1 1 0 0,0-1-1 0 0,0 1 1 0 0,1-1-1 0 0,-1 1 1 0 0,0-1-1 0 0,0 1 1 0 0,0-1-1 0 0,0 1 1 0 0,0 0-1 0 0,1 0 1 0 0,-1 0-1 0 0,0 0 1 0 0,-1-1 0 0 0,1 1-1 0 0,0 1 1 0 0,0-1-1 0 0,0 0 1 0 0,-1 0-1 0 0,1 0 1 0 0,0 0-1 0 0,-1 0 1 0 0,1 1-1 0 0,-1-1 1 0 0,0 0-1 0 0,1 0 1 0 0,-1 1-1 0 0,0-1 1 0 0,0 0-1 0 0,0 1 1 0 0,1-1-1 0 0,-2 0 1 0 0,1 1 0 0 0,0-1-1 0 0,0 0 1 0 0,0 1-1 0 0,0-1 1 0 0,-1 0-1 0 0,1 0 1 0 0,-1 1-1 0 0,1-1 1 0 0,-1 0-1 0 0,0 0 1 0 0,1 0-1 0 0,-2 1 6 0 0,2 14 40 0 0,-35 123 332 0 0,30-121-326 0 0,4-16-56 0 0,0 1 1 0 0,0-1 0 0 0,0 1 0 0 0,0-1 0 0 0,0 1 0 0 0,0-1 0 0 0,1 1 0 0 0,0-1 0 0 0,-1 1 0 0 0,1 0 0 0 0,0-1 0 0 0,0 1-1 0 0,0 0 1 0 0,1-1 0 0 0,-1 1 0 0 0,1 0 0 0 0,-1-1 0 0 0,1 1 0 0 0,0-1 0 0 0,0 1 0 0 0,0-1 0 0 0,0 1 9 0 0,28-1-3332 0 0,-13-6-8305 0 0,-9 0 7583 0 0</inkml:trace>
  <inkml:trace contextRef="#ctx0" brushRef="#br0" timeOffset="3706.621">2102 331 3145 0 0,'0'0'2804'0'0,"0"0"-909"0"0,0 0-460 0 0,0 0-84 0 0,0 0-57 0 0,0 0-65 0 0,0 0-120 0 0,0 0-85 0 0,0 0-49 0 0,0 0-87 0 0,0 0-121 0 0,0 0-106 0 0,21 3-106 0 0,138 9 639 0 0,50-16-1426 0 0,-193 3-292 0 0,-5-1-3304 0 0,-3 2-5575 0 0,-4 0 3064 0 0</inkml:trace>
  <inkml:trace contextRef="#ctx0" brushRef="#br0" timeOffset="3984.567">2045 582 5369 0 0,'0'0'3236'0'0,"0"0"-1644"0"0,0 0-405 0 0,0 0 361 0 0,0 0 235 0 0,0 0-97 0 0,0 0-395 0 0,0 0-435 0 0,0 0-275 0 0,35 0-196 0 0,110-2-124 0 0,-40-10 11 0 0,-36-1-245 0 0,14-1-1498 0 0,-29 10-7170 0 0,-42 4-1321 0 0</inkml:trace>
  <inkml:trace contextRef="#ctx0" brushRef="#br0" timeOffset="6777.236">2730 48 0 0 0,'0'0'783'0'0,"0"0"562"0"0,0 0 365 0 0,0 0 93 0 0,0 0-90 0 0,0 0-233 0 0,0 0-307 0 0,0 0-254 0 0,0 0-177 0 0,0 0-130 0 0,3-6-72 0 0,7-16-45 0 0,29 5 1396 0 0,-35 16-1828 0 0,0 0-1 0 0,0 1 1 0 0,0-1 0 0 0,0 1-1 0 0,0 0 1 0 0,0 0 0 0 0,0 0 0 0 0,0 1-1 0 0,0 0 1 0 0,0-1 0 0 0,0 2 0 0 0,0-1-1 0 0,0 0 1 0 0,0 1 0 0 0,0-1-1 0 0,-1 1 1 0 0,1 0 0 0 0,-1 0 0 0 0,1 1-1 0 0,-1-1 1 0 0,0 1 0 0 0,0-1-1 0 0,0 1 1 0 0,0 0 0 0 0,0 0 0 0 0,-1 1-1 0 0,0-1 1 0 0,1 0 0 0 0,-1 1-1 0 0,0 0 1 0 0,-1-1 0 0 0,1 1 0 0 0,0 0-1 0 0,-1 0 1 0 0,0 0 0 0 0,0 0-1 0 0,0 3-62 0 0,5 20 233 0 0,-1 0-1 0 0,-1 0 1 0 0,-2 1-1 0 0,0-1 1 0 0,-2 1-1 0 0,-3 25-232 0 0,-2-20 45 0 0,-1 1-1 0 0,-1-1 1 0 0,-2 0-1 0 0,-1-1 1 0 0,-2 0-1 0 0,-1-1 1 0 0,-1 0-1 0 0,-17 26-44 0 0,-16 11 72 0 0,47-92 1341 0 0,24-42-1291 0 0,2 1 0 0 0,4 1 1 0 0,20-31-123 0 0,-26 56-17 0 0,2 1 0 0 0,1 1 1 0 0,2 1-1 0 0,1 2 1 0 0,14-11 16 0 0,-41 42-11 0 0,0-1-10 0 0,1 0-1 0 0,-1 0 0 0 0,1 1 1 0 0,0-1-1 0 0,0 1 1 0 0,0 0-1 0 0,1 0 0 0 0,-1 0 1 0 0,1 1-1 0 0,-1-1 1 0 0,1 1-1 0 0,0 0 0 0 0,0 0 1 0 0,0 1-1 0 0,4-1 22 0 0,-3 33-89 0 0,-13 42 237 0 0,-22 36 77 0 0,-34 113-166 0 0,58-204-71 0 0,15-22 92 0 0,206-254 65 0 0,-42 82-290 0 0,-127 150-15 0 0,-46 26 88 0 0,-15 103 188 0 0,-42 107 575 0 0,11-38-411 0 0,22-120-1123 0 0,17-45-963 0 0,5-6-2199 0 0,1-1-3491 0 0,0 0-331 0 0</inkml:trace>
</inkml:ink>
</file>

<file path=ppt/ink/ink7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15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5103 859 3065 0 0,'0'0'1661'0'0,"0"0"-43"0"0,0 0 128 0 0,0 0 114 0 0,0 0-77 0 0,0 0-291 0 0,0 0-363 0 0,35-21-297 0 0,112-70-207 0 0,-54 15 228 0 0,-50 33-352 0 0,-2-1 0 0 0,-2-3 1 0 0,25-36-502 0 0,-53 65 92 0 0,1-1 1 0 0,-2 0-1 0 0,-1 0 0 0 0,0 0 1 0 0,-1-1-1 0 0,-1-1 0 0 0,-1 1 1 0 0,-1-1-1 0 0,-1 0 0 0 0,-1-1 0 0 0,-1 1 1 0 0,0 0-1 0 0,-2-3-92 0 0,0 20-17 0 0,-1 1 0 0 0,0-1-1 0 0,-1 1 1 0 0,1 0 0 0 0,0-1 0 0 0,-1 1-1 0 0,0 0 1 0 0,0 0 0 0 0,0 0 0 0 0,0 0-1 0 0,0 0 1 0 0,0 0 0 0 0,-1 1 0 0 0,1-1-1 0 0,-1 1 1 0 0,0 0 0 0 0,0 0 0 0 0,0 0-1 0 0,0 0 1 0 0,0 0 0 0 0,0 0 0 0 0,-1 1-1 0 0,1 0 1 0 0,-1 0 0 0 0,1 0 0 0 0,-1 0-1 0 0,1 0 1 0 0,-1 0 0 0 0,1 1 0 0 0,-1 0-1 0 0,1 0 1 0 0,-1 0 0 0 0,0 0 0 0 0,1 1-1 0 0,-1-1 1 0 0,1 1 0 0 0,-1 0 0 0 0,1 0-1 0 0,-1 0 1 0 0,1 0 0 0 0,0 1 0 0 0,-1-1-1 0 0,1 1 1 0 0,0 0 0 0 0,0 0 0 0 0,-2 2 17 0 0,-13 10-1 0 0,2 0 1 0 0,0 1 0 0 0,0 0 0 0 0,2 1-1 0 0,0 1 1 0 0,1 1 0 0 0,0 0 0 0 0,1 0-1 0 0,2 1 1 0 0,0 0 0 0 0,1 1 0 0 0,0 1-1 0 0,2-1 1 0 0,1 1 0 0 0,0 0 0 0 0,1 0-1 0 0,2 1 1 0 0,0 0 0 0 0,1-1 0 0 0,1 1-1 0 0,2 6 1 0 0,0-18 99 0 0,0-1 1 0 0,1 1-1 0 0,0 0 0 0 0,1-1 0 0 0,0 0 0 0 0,0 1 1 0 0,1-1-1 0 0,0-1 0 0 0,1 1 0 0 0,0-1 0 0 0,0 1 0 0 0,1-1 1 0 0,0-1-1 0 0,1 1 0 0 0,-1-1 0 0 0,1 0 0 0 0,1-1 1 0 0,-1 1-1 0 0,1-2 0 0 0,0 1 0 0 0,0-1 0 0 0,1 0 0 0 0,0-1 1 0 0,0 0-1 0 0,0 0 0 0 0,0-1 0 0 0,0 0 0 0 0,1 0 1 0 0,0-1-1 0 0,-1-1 0 0 0,1 0 0 0 0,0 0 0 0 0,0 0 1 0 0,-1-2-1 0 0,3 1-99 0 0,92-15 984 0 0,-103 15-981 0 0,8-3 71 0 0,0 0 1 0 0,0 0-1 0 0,-1-1 1 0 0,1 0-1 0 0,-1 0 1 0 0,0-1-1 0 0,0 0 0 0 0,0 0 1 0 0,-1-1-1 0 0,0 0 1 0 0,0-1-1 0 0,-1 1 1 0 0,1-1-1 0 0,-1-1 1 0 0,-1 1-1 0 0,1-1 0 0 0,-1 0 1 0 0,1-3-75 0 0,-4 7 7 0 0,0 1 0 0 0,0 0 0 0 0,0-1 1 0 0,-1 1-1 0 0,0-1 0 0 0,1 1 0 0 0,-1-1 0 0 0,0 1 1 0 0,-1-1-1 0 0,1 0 0 0 0,-1 0 0 0 0,1 1 0 0 0,-1-1 1 0 0,0 0-1 0 0,-1 0 0 0 0,1 1 0 0 0,-1-1 0 0 0,1 0 1 0 0,-1 0-1 0 0,0 1 0 0 0,-1-1 0 0 0,1 1 0 0 0,-1-1 1 0 0,1 1-1 0 0,-1 0 0 0 0,0-1 0 0 0,0 1 0 0 0,0 0 1 0 0,-1 0-1 0 0,1 0 0 0 0,-1 1 0 0 0,0-1 1 0 0,1 0-1 0 0,-1 1 0 0 0,-2-1-7 0 0,-2 0-49 0 0,-1 0 0 0 0,0 1 0 0 0,0 0 0 0 0,0 0 0 0 0,0 1 0 0 0,0 0 0 0 0,0 1 0 0 0,-1-1 0 0 0,1 1 0 0 0,0 1 0 0 0,0 0 0 0 0,0 0-1 0 0,0 1 1 0 0,0 0 0 0 0,0 0 0 0 0,0 0 0 0 0,1 1 0 0 0,-1 1 0 0 0,1-1 0 0 0,-1 1 0 0 0,1 0 0 0 0,1 1 0 0 0,-1 0 0 0 0,1 0 0 0 0,-1 0 0 0 0,1 1 0 0 0,1 0 0 0 0,-1 0 0 0 0,1 0 0 0 0,-1 3 49 0 0,3-6-4 0 0,1 0 0 0 0,0 1 0 0 0,1-1 0 0 0,-1 0-1 0 0,0 1 1 0 0,1 0 0 0 0,0-1 0 0 0,0 1 0 0 0,0 0 0 0 0,0 0 0 0 0,1-1 0 0 0,-1 1 0 0 0,1 0-1 0 0,0 0 1 0 0,0 0 0 0 0,0 0 0 0 0,1-1 0 0 0,0 1 0 0 0,-1 0 0 0 0,1 0 0 0 0,0-1 0 0 0,1 1 0 0 0,-1 0-1 0 0,1-1 1 0 0,0 1 0 0 0,-1-1 0 0 0,1 0 0 0 0,1 0 0 0 0,-1 0 0 0 0,0 0 0 0 0,1 0 0 0 0,0 0 0 0 0,0 0-1 0 0,-1-1 1 0 0,1 1 0 0 0,1-1 0 0 0,-1 0 0 0 0,0 0 0 0 0,1 0 4 0 0,13 8 10 0 0,0 0-1 0 0,1-1 1 0 0,1-1 0 0 0,-1-1-1 0 0,1 0 1 0 0,0-1 0 0 0,1-1 0 0 0,-1-1-1 0 0,1-1 1 0 0,0-1 0 0 0,0-1 0 0 0,0 0-1 0 0,0-1 1 0 0,16-3-10 0 0,33-5-1778 0 0,-48-1-3038 0 0,-1-4-5808 0 0,-16 10 4717 0 0</inkml:trace>
  <inkml:trace contextRef="#ctx0" brushRef="#br0" timeOffset="416.61">5965 752 4017 0 0,'0'0'1844'0'0,"0"0"-501"0"0,0 0-83 0 0,0 0 266 0 0,0 0 124 0 0,0 0-117 0 0,0 0-319 0 0,0 0-310 0 0,0 0-160 0 0,0 0-53 0 0,0 0 0 0 0,0 0-9 0 0,0 0-16 0 0,15-11-46 0 0,97-73 711 0 0,-71 44-979 0 0,58-42 422 0 0,-100 83-783 0 0,1-1 0 0 0,0 1 0 0 0,0-1 0 0 0,0 1 0 0 0,-1-1 0 0 0,1 1 0 0 0,0-1 0 0 0,0 1 0 0 0,0-1 0 0 0,0 1 0 0 0,0-1 0 0 0,0 1 0 0 0,0-1 0 0 0,0 1 0 0 0,0-1 0 0 0,0 1 1 0 0,0-1-1 0 0,1 1 0 0 0,-1-1 0 0 0,0 1 0 0 0,0-1 0 0 0,0 1 0 0 0,1-1 0 0 0,-1 1 0 0 0,0-1 0 0 0,1 1 0 0 0,-1-1 0 0 0,0 0 0 0 0,1 1 0 0 0,-1-1 0 0 0,0 0 0 0 0,1 1 0 0 0,-1-1 0 0 0,1 0 0 0 0,-1 1 0 0 0,1-1 0 0 0,-1 0 0 0 0,1 0 0 0 0,-1 0 0 0 0,1 1 0 0 0,-1-1 0 0 0,1 0 0 0 0,-1 0 0 0 0,1 0 0 0 0,-1 0 0 0 0,1 0 0 0 0,-1 0 1 0 0,1 0-1 0 0,-1 0 0 0 0,1 0 0 0 0,-1 0 0 0 0,1 0 0 0 0,-1 0 0 0 0,1 0 0 0 0,-1-1 0 0 0,1 1 0 0 0,-1 0 0 0 0,1 0 0 0 0,-1 0 0 0 0,1-1 0 0 0,-1 1 0 0 0,1 0 9 0 0,-25 116-209 0 0,26-114 222 0 0,0 1 0 0 0,0-1 0 0 0,0 0 0 0 0,0 0 0 0 0,0 0 0 0 0,0-1 0 0 0,0 1 0 0 0,1 0 0 0 0,-1-1 0 0 0,1 0 0 0 0,-1 1 0 0 0,1-1 0 0 0,-1 0 0 0 0,1 0 0 0 0,0 0 0 0 0,0-1 0 0 0,-1 1 0 0 0,1-1 0 0 0,0 1 0 0 0,0-1 0 0 0,0 0 0 0 0,0 0 0 0 0,-1 0 0 0 0,1-1 0 0 0,2 0-13 0 0,9-1 161 0 0,0-1 0 0 0,0 0 0 0 0,-1-2 0 0 0,1 1 1 0 0,-1-2-1 0 0,0 0 0 0 0,0 0 0 0 0,0-1 0 0 0,-1-1 0 0 0,0 0 0 0 0,2-3-161 0 0,131-111-1139 0 0,-136 114-162 0 0,2 0-4199 0 0,-1 6-5512 0 0,-8 2 6790 0 0</inkml:trace>
  <inkml:trace contextRef="#ctx0" brushRef="#br0" timeOffset="1350.48">6823 546 4737 0 0,'0'0'2211'0'0,"0"0"-340"0"0,0 0-57 0 0,0 0 84 0 0,0 0-62 0 0,0 0-278 0 0,0 0-362 0 0,0 0-338 0 0,0 0-257 0 0,0 0-182 0 0,0 0-97 0 0,0 0-63 0 0,0 0-44 0 0,-25-2-27 0 0,-78-4-60 0 0,50 19-7 0 0,46-7-107 0 0,-1 0-32 0 0,0 1 1 0 0,0 0-1 0 0,1 0 1 0 0,-1 1-1 0 0,2 0 1 0 0,-1 0-1 0 0,1 1 1 0 0,0 0-1 0 0,1 0 1 0 0,0 0-1 0 0,0 1 1 0 0,1-1-1 0 0,1 1 1 0 0,-1 0-1 0 0,2 0 1 0 0,-1 1-1 0 0,0 7 18 0 0,3-16 2 0 0,0-1 0 0 0,1 1 0 0 0,-1-1-1 0 0,0 1 1 0 0,1-1 0 0 0,-1 1-1 0 0,1-1 1 0 0,-1 1 0 0 0,1-1 0 0 0,0 0-1 0 0,-1 1 1 0 0,1-1 0 0 0,0 0 0 0 0,0 0-1 0 0,0 1 1 0 0,0-1 0 0 0,0 0 0 0 0,0 0-1 0 0,0 0 1 0 0,1 0 0 0 0,-1 0 0 0 0,0-1-1 0 0,0 1 1 0 0,1 0 0 0 0,-1 0 0 0 0,1-1-1 0 0,-1 1 1 0 0,0-1 0 0 0,1 1 0 0 0,-1-1-1 0 0,1 0 1 0 0,-1 0 0 0 0,1 0 0 0 0,0 1-1 0 0,-1-1 1 0 0,1-1 0 0 0,-1 1 0 0 0,1 0-2 0 0,58-10 703 0 0,137-71 448 0 0,-193 79-1146 0 0,0 1 0 0 0,0-1 0 0 0,0 1 0 0 0,1 0 0 0 0,-1 1 0 0 0,0-1 0 0 0,0 1 0 0 0,1-1 0 0 0,-1 1 0 0 0,0 1 1 0 0,1-1-1 0 0,-1 1 0 0 0,0-1 0 0 0,0 1 0 0 0,0 0 0 0 0,1 1 0 0 0,-1-1 0 0 0,0 1 0 0 0,-1 0 0 0 0,1 0 0 0 0,0 0 0 0 0,0 0 0 0 0,-1 1 0 0 0,0-1 1 0 0,1 1-1 0 0,-1 0 0 0 0,0 0 0 0 0,0 0 0 0 0,0 1 0 0 0,-1-1 0 0 0,1 1-5 0 0,5 18-14 0 0,-1 0-1 0 0,-1 0 1 0 0,-1 1-1 0 0,-1-1 1 0 0,-1 1 0 0 0,-1 0-1 0 0,-1 0 1 0 0,-1 0-1 0 0,-2 0 1 0 0,-1 11 14 0 0,3-23-11 0 0,-1 11 38 0 0,0 0 0 0 0,-1 0 0 0 0,-1 0-1 0 0,-1 0 1 0 0,-1-1 0 0 0,-1 0 0 0 0,-1 0-1 0 0,-1 0 1 0 0,0-1 0 0 0,-2 0 0 0 0,0 0-1 0 0,-1-1 1 0 0,-2-1 0 0 0,1 0 0 0 0,-2 0-1 0 0,0-2 1 0 0,-15 14-27 0 0,25-28 6 0 0,0 1 0 0 0,-1-1 0 0 0,1 0 0 0 0,-1 0 0 0 0,0 0 1 0 0,1 0-1 0 0,-1-1 0 0 0,0 0 0 0 0,0 0 0 0 0,0 0 0 0 0,0-1 0 0 0,0 0 0 0 0,0 0 0 0 0,0 0 0 0 0,-2 0-6 0 0,1 0-4 0 0,3-1-8 0 0,0 0 0 0 0,0-1 0 0 0,0 1 0 0 0,0-1 1 0 0,1 1-1 0 0,-1-1 0 0 0,1 0 0 0 0,-1 0 0 0 0,1 0 0 0 0,-1 0 1 0 0,1 0-1 0 0,0 0 0 0 0,0-1 0 0 0,0 1 0 0 0,1-1 0 0 0,-1 1 1 0 0,0-1-1 0 0,1 0 0 0 0,0 0 0 0 0,-1 0 0 0 0,1 0 0 0 0,1 0 0 0 0,-1 0 1 0 0,0 0-1 0 0,1 0 0 0 0,-1 0 0 0 0,1 0 0 0 0,0 0 0 0 0,0 0 1 0 0,0 0-1 0 0,0-1 0 0 0,1 1 0 0 0,-1 0 0 0 0,1 0 0 0 0,0 0 1 0 0,0 0-1 0 0,0 0 0 0 0,0 0 0 0 0,1 1 0 0 0,-1-1 0 0 0,1-1 12 0 0,198-265-102 0 0,-70 91-1344 0 0,147-157 1446 0 0,-165 212-2103 0 0,-107 118 1882 0 0,19-32 286 0 0,-23 12-2780 0 0,-2 23 284 0 0,2-4-4273 0 0,8-1 6893 0 0,4-4 331 0 0,-1-1 1 0 0,-1 0 0 0 0,0-1-1 0 0,0-1 1 0 0,-2 0-1 0 0,1 0 1 0 0,-2 0 0 0 0,0-1-1 0 0,-1-1 1 0 0,0 1-1 0 0,3-13-520 0 0,6-10 1223 0 0,6-14 4537 0 0,-24 52-1664 0 0,-12 19-3820 0 0,-34 95 392 0 0,30 15-588 0 0,6 1-1 0 0,5 0 1 0 0,7 70-80 0 0,0-131-178 0 0,-1-49-68 0 0,12 52-2993 0 0,-4-104-7791 0 0,-7 10 2171 0 0,0 14 7964 0 0</inkml:trace>
  <inkml:trace contextRef="#ctx0" brushRef="#br0" timeOffset="1634.598">7038 355 12699 0 0,'0'0'923'0'0,"0"0"-329"0"0,0 0 132 0 0,0 0 230 0 0,0 0 95 0 0,37-1-39 0 0,118-2-134 0 0,87-9 1356 0 0,17 5-1869 0 0,-120-6-2633 0 0,-93 2-1808 0 0,-5-5-4309 0 0,-27 9 1676 0 0</inkml:trace>
  <inkml:trace contextRef="#ctx0" brushRef="#br0" timeOffset="1926.072">8038 90 9586 0 0,'0'0'3002'0'0,"0"0"-1547"0"0,0 0-641 0 0,0 0 134 0 0,0 0 191 0 0,0 0 52 0 0,0 0-147 0 0,-22 31-224 0 0,-66 101-183 0 0,31-26 221 0 0,45-79-776 0 0,1 1 1 0 0,2 0 0 0 0,1 1-1 0 0,1-1 1 0 0,1 2-1 0 0,2-1 1 0 0,1 0-1 0 0,1 1 1 0 0,2 0-1 0 0,1 2-82 0 0,-1-29-3 0 0,1 1 0 0 0,0 0 0 0 0,-1-1 0 0 0,1 1 0 0 0,1 0 0 0 0,-1-1 0 0 0,1 1 0 0 0,-1-1 0 0 0,1 0 0 0 0,0 0 0 0 0,0 0 0 0 0,0 1 0 0 0,0-2 0 0 0,1 1 0 0 0,0 0 0 0 0,-1 0 0 0 0,1-1 0 0 0,0 0 0 0 0,0 1 0 0 0,0-1 0 0 0,0 0 0 0 0,1-1 0 0 0,-1 1 0 0 0,0 0 0 0 0,1-1 0 0 0,-1 0 0 0 0,1 0 0 0 0,0 0 0 0 0,-1 0 0 0 0,1-1 0 0 0,0 1 0 0 0,-1-1 0 0 0,2 0 3 0 0,9 1 27 0 0,0-1-1 0 0,0 0 0 0 0,0-1 1 0 0,-1 0-1 0 0,1-2 1 0 0,0 1-1 0 0,-1-2 0 0 0,9-2-26 0 0,2-3 35 0 0,-8 3 0 0 0,1 0 0 0 0,0 1 1 0 0,0 1-1 0 0,0 0 0 0 0,0 1 1 0 0,0 1-1 0 0,9 1-35 0 0,-22 3 50 0 0,-1 1 1 0 0,0 0 0 0 0,0 0-1 0 0,0 0 1 0 0,0 1-1 0 0,-1-1 1 0 0,1 0 0 0 0,-1 1-1 0 0,0 0 1 0 0,0 0-1 0 0,0-1 1 0 0,-1 1 0 0 0,1 0-1 0 0,-1 0 1 0 0,0 1-1 0 0,0-1 1 0 0,0 0 0 0 0,-1 0-1 0 0,1 0 1 0 0,-1 1-1 0 0,0-1 1 0 0,0 0 0 0 0,-1 0-1 0 0,1 1 1 0 0,-1-1-1 0 0,0 1-50 0 0,1-1 21 0 0,0 44-86 0 0,0-27-2697 0 0,1-20-5014 0 0,0 2-269 0 0</inkml:trace>
  <inkml:trace contextRef="#ctx0" brushRef="#br0" timeOffset="-4422.92">956 126 0 0 0,'0'0'553'0'0,"0"0"64"0"0,0 0-128 0 0,0 0 20 0 0,0 0 252 0 0,0 0 300 0 0,0 0 169 0 0,0 0-38 0 0,0 0-242 0 0,0 0-317 0 0,0 0-272 0 0,-1-3-169 0 0,-9-3 391 0 0,0 30 729 0 0,3-8-935 0 0,-229 451 208 0 0,187-375-1831 0 0,-20 36-5687 0 0,50-105 3794 0 0,15-16 3052 0 0</inkml:trace>
  <inkml:trace contextRef="#ctx0" brushRef="#br0" timeOffset="-3915.259">810 112 0 0 0,'0'0'998'0'0,"0"0"142"0"0,0 0 157 0 0,0 0 110 0 0,0 0-121 0 0,0 0-295 0 0,0 0-262 0 0,0 0-183 0 0,0 0-54 0 0,0 0 48 0 0,0 0 41 0 0,0 0 1 0 0,7 11 7 0 0,22 40-3 0 0,-12 47 1057 0 0,-17-78-1459 0 0,14 264 812 0 0,-14-274-968 0 0,1 1-1 0 0,0-1 0 0 0,0 1 1 0 0,1-1-1 0 0,1 0 0 0 0,0 0 1 0 0,0 0-1 0 0,1 0 1 0 0,0 0-1 0 0,1-1 0 0 0,0 0 1 0 0,0 0-1 0 0,1 0-27 0 0,-4-7 79 0 0,-1-1 0 0 0,0 0 0 0 0,0 1 0 0 0,1-1 0 0 0,-1 0 0 0 0,1 0 0 0 0,-1 0 0 0 0,1 0 0 0 0,0-1 0 0 0,-1 1 0 0 0,1 0 0 0 0,0-1 0 0 0,0 1 0 0 0,-1-1 0 0 0,1 1 0 0 0,0-1 0 0 0,0 0 0 0 0,0 0 0 0 0,-1 0 0 0 0,1 0 0 0 0,0 0-1 0 0,0 0 1 0 0,0 0 0 0 0,0 0 0 0 0,-1-1 0 0 0,1 1 0 0 0,0-1 0 0 0,0 0 0 0 0,-1 1 0 0 0,1-1 0 0 0,0 0 0 0 0,-1 0 0 0 0,1 0 0 0 0,-1 0 0 0 0,1 0 0 0 0,-1 0 0 0 0,0-1 0 0 0,1 1-79 0 0,45-55 1727 0 0,-20 6-1537 0 0,-2-1 0 0 0,-3-1 0 0 0,-1-1 0 0 0,-3-1 0 0 0,-3-1 0 0 0,2-16-190 0 0,0-72-2494 0 0,-20 143-6619 0 0,-3 9 2642 0 0,6-4 3738 0 0</inkml:trace>
  <inkml:trace contextRef="#ctx0" brushRef="#br0" timeOffset="-3223.898">1517 524 1304 0 0,'0'0'1427'0'0,"0"0"-429"0"0,0 0-143 0 0,0 0 238 0 0,0 0 246 0 0,0 0 73 0 0,0 0-134 0 0,0 0-196 0 0,0 0-225 0 0,0 0-206 0 0,0 0-132 0 0,0 0-105 0 0,0 0-37 0 0,-28 12 4 0 0,-84 38-10 0 0,66-11 66 0 0,41-29-330 0 0,-1-1-70 0 0,0 0 1 0 0,1 1 0 0 0,1-1-1 0 0,0 1 1 0 0,0 0 0 0 0,1 0-1 0 0,0 0 1 0 0,1 1 0 0 0,0-1-1 0 0,0 1 1 0 0,1-1 0 0 0,1 1-1 0 0,0 2-37 0 0,1-11 92 0 0,1 1-1 0 0,0-1 0 0 0,0 0 0 0 0,1 1 1 0 0,-1-1-1 0 0,0 0 0 0 0,1 0 1 0 0,-1-1-1 0 0,1 1 0 0 0,0 0 1 0 0,-1-1-1 0 0,1 1 0 0 0,0-1 0 0 0,0 0 1 0 0,0 0-1 0 0,0 0 0 0 0,0-1 1 0 0,0 1-1 0 0,0-1 0 0 0,0 1 0 0 0,1-1 1 0 0,-1 0-1 0 0,0 0 0 0 0,0-1 1 0 0,0 1-1 0 0,0 0 0 0 0,0-1 0 0 0,0 0 1 0 0,0 0-1 0 0,0 0 0 0 0,0 0 1 0 0,0 0-1 0 0,1-2-91 0 0,25-11 225 0 0,0-2 1 0 0,-1-1-1 0 0,-1-1 0 0 0,-1-2 1 0 0,-1 0-1 0 0,-1-2 1 0 0,0-1-1 0 0,-2 0 0 0 0,5-9-225 0 0,8-27-301 0 0,-35 58 117 0 0,-27 36-1372 0 0,27-35 1554 0 0,-4 6-2 0 0,0 0 0 0 0,1 0 0 0 0,0 0 0 0 0,1 1 0 0 0,-1-1 0 0 0,1 1 0 0 0,0 0 0 0 0,1 0 0 0 0,0-1 0 0 0,0 1 0 0 0,0 0 0 0 0,1 0 0 0 0,0 0 0 0 0,0 0 0 0 0,2 6 4 0 0,1-9 23 0 0,0 0 0 0 0,0 0 0 0 0,1-1 0 0 0,-1 1 0 0 0,1-1 0 0 0,0 0 0 0 0,0 0 0 0 0,0 0 0 0 0,0-1 0 0 0,1 1 0 0 0,-1-1 0 0 0,1 0-1 0 0,0-1 1 0 0,-1 1 0 0 0,1-1 0 0 0,0 0 0 0 0,0 0 0 0 0,0 0 0 0 0,0-1 0 0 0,2 1-23 0 0,4 0 63 0 0,-1-1 0 0 0,1 0 0 0 0,-1-1 0 0 0,0 0 0 0 0,1 0 0 0 0,-1-1 0 0 0,0 0 1 0 0,0-1-1 0 0,0 0 0 0 0,0-1 0 0 0,0 0 0 0 0,-1 0 0 0 0,0-1 0 0 0,3-2-63 0 0,14-8 83 0 0,-1 0 0 0 0,0-2 0 0 0,-2-1 0 0 0,0-1 0 0 0,-1-1 0 0 0,0-1 0 0 0,-2-1 0 0 0,-1 0 0 0 0,-1-2 0 0 0,0 0 0 0 0,4-11-83 0 0,-11 15 22 0 0,-1-1-1 0 0,-1 0 1 0 0,0-1-1 0 0,-2 0 1 0 0,0 0-1 0 0,-2-1 1 0 0,-1 1-1 0 0,0-1 1 0 0,-1-16-22 0 0,-2 32 10 0 0,0 0 1 0 0,0 0-1 0 0,-1 0 1 0 0,-1 0 0 0 0,1-1-1 0 0,-1 1 1 0 0,0 0-1 0 0,-1 0 1 0 0,0 0-1 0 0,0 0 1 0 0,0 0 0 0 0,-1 1-1 0 0,-2-5-10 0 0,4 10-6 0 0,0 0 0 0 0,-1 0-1 0 0,1 0 1 0 0,-1 1 0 0 0,1-1-1 0 0,0 0 1 0 0,-1 1 0 0 0,1-1-1 0 0,-1 1 1 0 0,0 0 0 0 0,1-1-1 0 0,-1 1 1 0 0,1 0 0 0 0,-1 0 0 0 0,0 0-1 0 0,1 0 1 0 0,-1 0 0 0 0,1 0-1 0 0,-1 0 1 0 0,1 1 0 0 0,-1-1-1 0 0,0 1 1 0 0,1-1 0 0 0,-1 1 0 0 0,1-1-1 0 0,0 1 1 0 0,-1 0 0 0 0,1 0-1 0 0,0 0 1 0 0,-1 0 0 0 0,1 0-1 0 0,0 0 1 0 0,0 0 0 0 0,0 0-1 0 0,0 0 1 0 0,0 1 0 0 0,0-1 0 0 0,0 0-1 0 0,0 1 1 0 0,0-1 0 0 0,1 0-1 0 0,-1 1 1 0 0,0-1 0 0 0,1 2 6 0 0,-10 20-14 0 0,2 0 0 0 0,0 0 0 0 0,2 1 0 0 0,1 0 0 0 0,0 0 0 0 0,2 0 0 0 0,1 0 0 0 0,1 1 0 0 0,1-1 0 0 0,2 9 14 0 0,-2-15-17 0 0,0-1 0 0 0,2 1 0 0 0,0 0 0 0 0,2 0 0 0 0,-1-1 0 0 0,2 0 0 0 0,1 0 1 0 0,0 0-1 0 0,1 0 0 0 0,0-1 0 0 0,1 0 0 0 0,1-1 0 0 0,1 0 0 0 0,0 0 0 0 0,4 3 17 0 0,40 40-1205 0 0,-53-81-4316 0 0,-22-18-4710 0 0,15 32 6944 0 0</inkml:trace>
  <inkml:trace contextRef="#ctx0" brushRef="#br0" timeOffset="-2913.002">1804 329 9682 0 0,'0'0'1334'0'0,"0"0"-419"0"0,0 0-122 0 0,0 0 307 0 0,0 0 218 0 0,0 0-40 0 0,0 0-294 0 0,0 0-333 0 0,0 0-155 0 0,0 0-52 0 0,35 8-55 0 0,111 24-71 0 0,-45-21 90 0 0,8-5-349 0 0,15 1-2937 0 0,-42-5-8097 0 0,-66-2 4659 0 0</inkml:trace>
  <inkml:trace contextRef="#ctx0" brushRef="#br0" timeOffset="-1927.867">2611 480 1344 0 0,'0'0'2325'0'0,"0"0"-754"0"0,0 0-287 0 0,0 0 100 0 0,0 0 138 0 0,0 0 6 0 0,0 0-181 0 0,0 0-240 0 0,0 0-231 0 0,0 0-203 0 0,0 0-160 0 0,0 0-102 0 0,0 0-53 0 0,-11 25-48 0 0,-30 79-59 0 0,25-23 217 0 0,15-78-454 0 0,1 0 1 0 0,-1 0-1 0 0,1 0 1 0 0,0 0-1 0 0,0 0 0 0 0,0 0 1 0 0,0 0-1 0 0,0 0 1 0 0,1-1-1 0 0,0 1 1 0 0,-1 0-1 0 0,1 0 1 0 0,0 0-1 0 0,0 0 0 0 0,1-1 1 0 0,-1 1-1 0 0,0 0 1 0 0,1-1-1 0 0,0 1 1 0 0,0-1-1 0 0,0 0 1 0 0,0 1-1 0 0,0-1 1 0 0,0 0-1 0 0,0 0 0 0 0,0 0 1 0 0,1-1-1 0 0,-1 1 1 0 0,1-1-1 0 0,0 1 1 0 0,-1-1-1 0 0,1 0 1 0 0,0 0-1 0 0,0 0 1 0 0,0 0-1 0 0,0 0 0 0 0,0-1 1 0 0,-1 1-1 0 0,1-1 1 0 0,0 0-1 0 0,0 0 1 0 0,0 0-1 0 0,2-1-14 0 0,6 0 68 0 0,-1-2-1 0 0,1 0 1 0 0,-1 0 0 0 0,0-1-1 0 0,0 0 1 0 0,0 0-1 0 0,-1-1 1 0 0,1-1 0 0 0,-1 0-1 0 0,0 0 1 0 0,-1 0 0 0 0,0-1-1 0 0,5-5-67 0 0,20-14 88 0 0,46-47-44 0 0,-26 19-149 0 0,-47 86-916 0 0,-12 10 964 0 0,5-38 46 0 0,-1 1-1 0 0,1 0 0 0 0,0-1 0 0 0,0 1 1 0 0,1 0-1 0 0,-1 0 0 0 0,1 0 0 0 0,0 0 0 0 0,1 0 1 0 0,-1 0-1 0 0,1-1 0 0 0,0 1 0 0 0,0 0 1 0 0,0 0-1 0 0,1-1 0 0 0,0 3 12 0 0,2-5 28 0 0,-1 1 0 0 0,1-1 0 0 0,-1 0 0 0 0,1 0 0 0 0,0-1 0 0 0,0 1 0 0 0,0-1 0 0 0,0 1 0 0 0,0-1 0 0 0,0 0 0 0 0,0-1 0 0 0,0 1 0 0 0,0-1 0 0 0,1 0 0 0 0,-1 0 0 0 0,0 0 0 0 0,0 0 0 0 0,0-1 0 0 0,1 0 0 0 0,-1 0 0 0 0,0 0 0 0 0,0 0 0 0 0,0-1 0 0 0,2 0-28 0 0,14-7 132 0 0,-1-1 1 0 0,0-1-1 0 0,-1 0 0 0 0,0-2 0 0 0,-1 0 1 0 0,0-1-1 0 0,-1 0 0 0 0,-1-1 0 0 0,0-1 1 0 0,-1-1-1 0 0,-1 0 0 0 0,-1 0 0 0 0,6-12-132 0 0,-7 11 16 0 0,-6 9-28 0 0,0 1 0 0 0,0-1 0 0 0,0 0 0 0 0,-1 0 0 0 0,-1 0 0 0 0,0-1-1 0 0,0 1 1 0 0,0-1 0 0 0,-1 0 0 0 0,-1 0 0 0 0,0 1 0 0 0,0-5 12 0 0,-1 13-22 0 0,-1-1 0 0 0,1 1 1 0 0,0 0-1 0 0,-1 0 0 0 0,1-1 0 0 0,-1 1 1 0 0,1 0-1 0 0,-1 0 0 0 0,0 0 0 0 0,0 0 0 0 0,1 0 1 0 0,-1 0-1 0 0,0 0 0 0 0,0 0 0 0 0,0 0 1 0 0,0 0-1 0 0,0 0 0 0 0,0 0 0 0 0,0 1 1 0 0,0-1-1 0 0,-1 0 0 0 0,1 1 0 0 0,0-1 0 0 0,0 1 1 0 0,-1 0-1 0 0,1-1 0 0 0,0 1 0 0 0,0 0 1 0 0,-1-1-1 0 0,1 1 0 0 0,0 0 0 0 0,-1 0 1 0 0,1 0-1 0 0,0 0 0 0 0,-1 1 0 0 0,1-1 0 0 0,0 0 1 0 0,-1 1-1 0 0,1-1 0 0 0,0 0 0 0 0,-1 1 22 0 0,-54 18-613 0 0,48-16 607 0 0,0 0 0 0 0,1 1-1 0 0,0 0 1 0 0,0 0 0 0 0,0 1-1 0 0,0-1 1 0 0,1 2 0 0 0,0-1-1 0 0,0 1 1 0 0,0 0 0 0 0,1 0-1 0 0,0 0 1 0 0,0 1 0 0 0,0 0 0 0 0,-2 5 6 0 0,7-9 9 0 0,1 0 0 0 0,0 0 1 0 0,-1 0-1 0 0,1 0 0 0 0,0-1 1 0 0,1 1-1 0 0,-1 0 0 0 0,0-1 1 0 0,1 1-1 0 0,-1-1 1 0 0,1 1-1 0 0,0-1 0 0 0,0 0 1 0 0,0 1-1 0 0,0-1 0 0 0,0 0 1 0 0,1 0-1 0 0,-1-1 0 0 0,1 1 1 0 0,-1 0-1 0 0,1-1 1 0 0,-1 0-1 0 0,1 1 0 0 0,0-1 1 0 0,0 0-1 0 0,-1-1 0 0 0,1 1 1 0 0,0 0-1 0 0,0-1 1 0 0,0 1-1 0 0,0-1 0 0 0,0 0 1 0 0,0 0-1 0 0,0 0 0 0 0,0-1 1 0 0,0 1-1 0 0,0-1-9 0 0,2 2 7 0 0,80 6 152 0 0,-65-6-116 0 0,-1 0 0 0 0,1 1 0 0 0,-1 0 0 0 0,0 2 0 0 0,0 0 0 0 0,0 2 0 0 0,11 4-43 0 0,-27-9 16 0 0,-1 0 0 0 0,0 0 0 0 0,0 0-1 0 0,1 0 1 0 0,-1 1 0 0 0,0-1 0 0 0,0 1 0 0 0,0-1 0 0 0,0 1-1 0 0,-1 0 1 0 0,1-1 0 0 0,0 1 0 0 0,-1 0 0 0 0,1 0 0 0 0,-1 1 0 0 0,0-1-1 0 0,1 0 1 0 0,-1 0 0 0 0,0 1 0 0 0,-1-1 0 0 0,1 0 0 0 0,0 1-1 0 0,-1-1 1 0 0,1 1 0 0 0,-1-1 0 0 0,0 1 0 0 0,1-1 0 0 0,-1 1-1 0 0,-1-1 1 0 0,1 1 0 0 0,0-1 0 0 0,-1 2-16 0 0,-35 77 471 0 0,20-53-938 0 0,47-27-11758 0 0,-10-9 5444 0 0,-12 5 6268 0 0</inkml:trace>
  <inkml:trace contextRef="#ctx0" brushRef="#br0" timeOffset="-1247.93">3844 554 976 0 0,'0'0'2150'0'0,"0"0"-130"0"0,0 0 28 0 0,0 0 109 0 0,0 0 29 0 0,0 0-107 0 0,0 0-240 0 0,0 0-309 0 0,0 0-346 0 0,0 0-333 0 0,0 0-252 0 0,0 0-188 0 0,0 0-99 0 0,-1-8-55 0 0,1 5-243 0 0,0 2-8 0 0,0 0 0 0 0,0 0 0 0 0,1 0 0 0 0,-1 0 0 0 0,0 0 0 0 0,0 0 0 0 0,0 0 0 0 0,0 0 0 0 0,0 0 1 0 0,0 0-1 0 0,-1 0 0 0 0,1 0 0 0 0,0 0 0 0 0,0 0 0 0 0,-1 0 0 0 0,1 1 0 0 0,0-1 0 0 0,-1 0 0 0 0,1 0 0 0 0,-1 0 1 0 0,1 0-1 0 0,-1 1 0 0 0,0-1 0 0 0,1 0 0 0 0,-1 1 0 0 0,0-1 0 0 0,1 0 0 0 0,-1 1 0 0 0,0-1 0 0 0,0 1 1 0 0,0-1-1 0 0,0 1 0 0 0,1-1 0 0 0,-1 1 0 0 0,0 0 0 0 0,0-1 0 0 0,0 1 0 0 0,0 0 0 0 0,0 0 0 0 0,0 0 0 0 0,0 0 1 0 0,0 0-1 0 0,0 0 0 0 0,0 0 0 0 0,0 0 0 0 0,0 0 0 0 0,0 0 0 0 0,0 0 0 0 0,1 0 0 0 0,-1 1 0 0 0,0-1 1 0 0,0 0-1 0 0,0 1 0 0 0,0-1 0 0 0,0 1 0 0 0,1-1 0 0 0,-1 1 0 0 0,0-1 0 0 0,0 1 0 0 0,1 0 0 0 0,-1-1 0 0 0,0 1 1 0 0,1 0-1 0 0,-1 0 0 0 0,0-1 0 0 0,1 1 0 0 0,-1 0 0 0 0,1 0 0 0 0,0 0 0 0 0,-1 0-6 0 0,-35 22 115 0 0,21-16-118 0 0,0 1-1 0 0,1 0 1 0 0,1 1-1 0 0,-1 1 1 0 0,1 0 0 0 0,1 1-1 0 0,0 0 1 0 0,0 1-1 0 0,1 0 1 0 0,1 1 0 0 0,0 0-1 0 0,1 0 1 0 0,-3 7 3 0 0,11-18-6 0 0,0 0-1 0 0,0 1 1 0 0,0-1 0 0 0,1 0-1 0 0,-1 0 1 0 0,1 1 0 0 0,0-1-1 0 0,-1 0 1 0 0,1 1 0 0 0,0-1-1 0 0,0 0 1 0 0,0 1 0 0 0,1-1-1 0 0,-1 0 1 0 0,1 1 0 0 0,-1-1 0 0 0,1 0-1 0 0,0 0 1 0 0,-1 1 0 0 0,1-1-1 0 0,0 0 1 0 0,1 0 0 0 0,-1 0-1 0 0,0 0 1 0 0,1 0 0 0 0,-1-1-1 0 0,1 1 1 0 0,-1 0 0 0 0,1-1-1 0 0,0 1 1 0 0,0-1 0 0 0,-1 1-1 0 0,1-1 1 0 0,0 0 0 0 0,0 0 0 0 0,1 0-1 0 0,-1 0 1 0 0,0 0 0 0 0,0 0-1 0 0,0 0 1 0 0,1-1 0 0 0,-1 0-1 0 0,0 1 1 0 0,1-1 0 0 0,-1 0-1 0 0,0 0 1 0 0,1 0 0 0 0,-1 0-1 0 0,1 0 7 0 0,15-3 34 0 0,-1 0-1 0 0,1-1 1 0 0,-1-1-1 0 0,0-1 1 0 0,-1 0-1 0 0,0-1 1 0 0,0-1-1 0 0,0 0 1 0 0,-1-1-1 0 0,0-1 1 0 0,-1 0-1 0 0,0-1 1 0 0,0-1-1 0 0,-1 0 1 0 0,-1 0-1 0 0,0-2 1 0 0,-1 1-1 0 0,8-14-33 0 0,2 1-2 0 0,-21 25-28 0 0,0 1-28 0 0,0 0-89 0 0,-4 5-253 0 0,-4 4 326 0 0,2 0 0 0 0,-1 0 1 0 0,1 1-1 0 0,0 0 0 0 0,1 0 0 0 0,0 0 1 0 0,1 0-1 0 0,0 1 0 0 0,1 0 0 0 0,0 0 1 0 0,0 0-1 0 0,1 0 0 0 0,1 0 1 0 0,0 3 73 0 0,2-10-24 0 0,1-1 1 0 0,0 1 0 0 0,0 0-1 0 0,0-1 1 0 0,0 0 0 0 0,1 1 0 0 0,-1-1-1 0 0,1 0 1 0 0,0 0 0 0 0,0 0 0 0 0,0-1-1 0 0,0 1 1 0 0,0-1 0 0 0,1 1-1 0 0,-1-1 1 0 0,1 0 0 0 0,-1-1 0 0 0,1 1-1 0 0,0 0 1 0 0,0-1 0 0 0,0 0 0 0 0,0 0-1 0 0,0 0 1 0 0,0-1 0 0 0,0 1-1 0 0,0-1 1 0 0,0 0 0 0 0,0 0 0 0 0,0 0-1 0 0,0-1 1 0 0,2 0 23 0 0,16 2 37 0 0,0-2-1 0 0,1 0 1 0 0,-1-2 0 0 0,0 0-1 0 0,-1-2 1 0 0,1 0 0 0 0,-1-1-1 0 0,0-1 1 0 0,0-1 0 0 0,15-9-37 0 0,-14 5 108 0 0,-1-2 0 0 0,0 0-1 0 0,0-1 1 0 0,-2-1 0 0 0,0-1 0 0 0,0 0 0 0 0,-2-2 0 0 0,0 0 0 0 0,-2-1 0 0 0,11-17-108 0 0,-16 23-6 0 0,0 0 0 0 0,-1-1 0 0 0,-1 0 0 0 0,0 0 0 0 0,-1-1 0 0 0,-1 0 0 0 0,-1 0 1 0 0,0 0-1 0 0,-1-1 0 0 0,0 0 0 0 0,-2 0 0 0 0,1-7 6 0 0,-3 10-88 0 0,0 1 0 0 0,-1-1 0 0 0,0 1 0 0 0,-1-1 0 0 0,0 1 0 0 0,-1 0 0 0 0,-1 0 0 0 0,0 0 0 0 0,-1-2 88 0 0,3 11-40 0 0,-1-1-1 0 0,1 1 1 0 0,0 0 0 0 0,-1 0 0 0 0,0 0-1 0 0,0 0 1 0 0,0 1 0 0 0,-1-1-1 0 0,1 1 1 0 0,-1 0 0 0 0,0 0 0 0 0,0 0-1 0 0,0 0 1 0 0,0 1 0 0 0,0-1 0 0 0,-1 1-1 0 0,1 0 1 0 0,-1 0 0 0 0,0 1 0 0 0,1 0-1 0 0,-1-1 1 0 0,0 2 0 0 0,0-1-1 0 0,1 0 1 0 0,-1 1 0 0 0,-5 0 40 0 0,-1 3 0 0 0,0 0-1 0 0,0 1 1 0 0,0 0-1 0 0,0 1 1 0 0,1 0-1 0 0,-1 0 1 0 0,2 1 0 0 0,-1 1-1 0 0,0 0 1 0 0,1 0-1 0 0,1 1 1 0 0,-1 0-1 0 0,1 0 1 0 0,1 1 0 0 0,-1 0-1 0 0,1 0 1 0 0,1 1-1 0 0,0 0 1 0 0,0 0-1 0 0,1 0 1 0 0,0 1 0 0 0,1 0-1 0 0,0 0 1 0 0,1 0-1 0 0,-2 11 1 0 0,1-5 51 0 0,0 0 0 0 0,1 0-1 0 0,1 1 1 0 0,0-1-1 0 0,1 0 1 0 0,1 1 0 0 0,1-1-1 0 0,1 1 1 0 0,0-1-1 0 0,1 0 1 0 0,1 0 0 0 0,1 0-1 0 0,0 0 1 0 0,1-1 0 0 0,1 0-1 0 0,0 0 1 0 0,1 0-1 0 0,1-1 1 0 0,0 0 0 0 0,2-1-1 0 0,10 13-50 0 0,-12-17 58 0 0,1 0 0 0 0,0 0 0 0 0,1-1 0 0 0,-1 0 0 0 0,2-1 0 0 0,-1 0 0 0 0,1-1 0 0 0,9 4-58 0 0,101 24-384 0 0,-70-41-9066 0 0,-43 2-780 0 0</inkml:trace>
  <inkml:trace contextRef="#ctx0" brushRef="#br0" timeOffset="3358.267">276 1522 0 0 0,'0'0'1287'0'0,"0"0"-61"0"0,0 0 74 0 0,0 0 308 0 0,0 0 307 0 0,0 0 39 0 0,0 0-254 0 0,0 0-385 0 0,0 0-389 0 0,0 0-338 0 0,-32 6-213 0 0,-101 22-149 0 0,129-28-215 0 0,1 0 0 0 0,0 0 0 0 0,0 1 0 0 0,0 0 0 0 0,0 0 0 0 0,0 0 0 0 0,0 0 0 0 0,0 0 0 0 0,0 0 0 0 0,0 1 0 0 0,1-1 0 0 0,-1 1 0 0 0,0 0 0 0 0,1 0 0 0 0,-1 0 0 0 0,1 0 0 0 0,0 0 0 0 0,0 0 0 0 0,0 1 0 0 0,-2 2-11 0 0,-1 3 51 0 0,0-3-6 0 0,0 0 0 0 0,1 1 0 0 0,0 0 0 0 0,0-1 0 0 0,0 1 0 0 0,1 0 0 0 0,0 1 0 0 0,0-1 0 0 0,1 1-1 0 0,-1-1 1 0 0,1 1 0 0 0,1 0 0 0 0,-1 0 0 0 0,1 0 0 0 0,1-1 0 0 0,-1 1 0 0 0,1 0 0 0 0,0 0 0 0 0,1 0 0 0 0,0 0 0 0 0,0 0 0 0 0,0 0 0 0 0,1 0-1 0 0,0 0 1 0 0,0-1 0 0 0,0 1 0 0 0,1-1 0 0 0,0 0 0 0 0,2 2-45 0 0,-2-4 69 0 0,1 0-1 0 0,0-1 1 0 0,0 1-1 0 0,0-1 1 0 0,0 0-1 0 0,1 0 1 0 0,-1 0-1 0 0,1 0 1 0 0,0-1-1 0 0,0 0 1 0 0,0 0-1 0 0,0 0 1 0 0,0-1-1 0 0,0 0 0 0 0,0 1 1 0 0,1-2-1 0 0,-1 1 1 0 0,0-1-1 0 0,1 0 1 0 0,-1 0-1 0 0,0 0 1 0 0,1-1-1 0 0,-1 0 1 0 0,0 0-1 0 0,3-1-68 0 0,0-1 63 0 0,0-1-1 0 0,0 0 0 0 0,-1 0 0 0 0,0-1 0 0 0,1 0 0 0 0,-2 0 0 0 0,1 0 0 0 0,-1-1 1 0 0,0 0-1 0 0,0-1 0 0 0,0 1 0 0 0,-1-1 0 0 0,0 0 0 0 0,0-1 0 0 0,-1 1 0 0 0,0-1 1 0 0,0 0-1 0 0,-1 0 0 0 0,0 0 0 0 0,0 0 0 0 0,-1 0 0 0 0,0-1 0 0 0,-1 1 0 0 0,0-2-62 0 0,3-1-119 0 0,-1 0 0 0 0,0 0-1 0 0,-1-1 1 0 0,0 1-1 0 0,-1-1 1 0 0,-1 0-1 0 0,0 1 1 0 0,0-1-1 0 0,-1 0 1 0 0,0 1-1 0 0,-1-1 1 0 0,-1 1 0 0 0,1-1-1 0 0,-2 1 1 0 0,0 0-1 0 0,0 0 1 0 0,-1 1-1 0 0,0-1 1 0 0,-1 1-1 0 0,0 0 1 0 0,-5-5 119 0 0,10 14-41 0 0,-1-1-1 0 0,1 1 1 0 0,-1-1 0 0 0,0 1-1 0 0,0 0 1 0 0,1 0 0 0 0,-1 0-1 0 0,0 0 1 0 0,0 0 0 0 0,0 0-1 0 0,0 0 1 0 0,0 1 0 0 0,0-1-1 0 0,-1 1 1 0 0,1-1 0 0 0,0 1 0 0 0,0 0-1 0 0,0 0 1 0 0,0 0 0 0 0,-1 0-1 0 0,1 0 1 0 0,0 1 0 0 0,0-1-1 0 0,0 1 1 0 0,0-1 0 0 0,0 1-1 0 0,0 0 1 0 0,0-1 0 0 0,0 1-1 0 0,0 0 1 0 0,0 1 0 0 0,0-1 0 0 0,1 0-1 0 0,-1 0 1 0 0,0 1 0 0 0,1-1-1 0 0,-1 1 1 0 0,1 0 0 0 0,-1-1-1 0 0,1 1 1 0 0,0 0 0 0 0,0 0-1 0 0,0-1 1 0 0,0 1 0 0 0,0 0-1 0 0,0 0 1 0 0,0 0 0 0 0,1 1-1 0 0,-1-1 1 0 0,0 2 41 0 0,1-2 32 0 0,0 1-1 0 0,1 0 1 0 0,-1 0 0 0 0,0 0-1 0 0,1 0 1 0 0,0-1 0 0 0,-1 1 0 0 0,1 0-1 0 0,0 0 1 0 0,1-1 0 0 0,-1 1-1 0 0,0-1 1 0 0,1 1 0 0 0,-1-1-1 0 0,1 1 1 0 0,0-1 0 0 0,0 0-1 0 0,0 0 1 0 0,0 0 0 0 0,0 0-1 0 0,0 0 1 0 0,1-1 0 0 0,-1 1-1 0 0,0-1 1 0 0,1 1 0 0 0,0-1-1 0 0,-1 0 1 0 0,1 0 0 0 0,0 0-1 0 0,-1 0 1 0 0,1 0 0 0 0,0-1-1 0 0,0 1 1 0 0,0-1 0 0 0,0 0-1 0 0,1 0-31 0 0,17 3 219 0 0,1-1 0 0 0,-1-1 0 0 0,1-1 0 0 0,-1-1 0 0 0,1 0 0 0 0,-1-2-1 0 0,0-1 1 0 0,0 0 0 0 0,0-2 0 0 0,0 0 0 0 0,-1-1 0 0 0,0-2 0 0 0,0 0-1 0 0,-1 0 1 0 0,0-2 0 0 0,-1-1 0 0 0,-1 0 0 0 0,12-10-219 0 0,-8 4 59 0 0,-2-1 1 0 0,0-1-1 0 0,-1 0 1 0 0,-1-2-1 0 0,-1 0 1 0 0,-1-1-1 0 0,-1 0 1 0 0,5-11-60 0 0,-12 11-33 0 0,-6 23-62 0 0,-3 13-661 0 0,-15 114 396 0 0,15-59 257 0 0,3 0-1 0 0,3 0 1 0 0,7 30 103 0 0,5-4-186 0 0,2-5 18 0 0,-4 0 0 0 0,-5 1 1 0 0,-3 0-1 0 0,-4 6 168 0 0,-3-81-14 0 0,-1 0 0 0 0,-1 0 0 0 0,0 0 0 0 0,-1 0 0 0 0,0 0 0 0 0,-1-1 0 0 0,-1 1 0 0 0,-1-1-1 0 0,-5 10 15 0 0,9-18 68 0 0,-1 0-1 0 0,1-1 1 0 0,-1 1-1 0 0,0-1 1 0 0,0 0-1 0 0,-1 0 0 0 0,0 0 1 0 0,1 0-1 0 0,-2-1 1 0 0,1 0-1 0 0,0 0 1 0 0,-1 0-1 0 0,0-1 0 0 0,0 0 1 0 0,0 0-1 0 0,0 0 1 0 0,0-1-1 0 0,0 0 0 0 0,-1 0 1 0 0,1-1-1 0 0,-1 1 1 0 0,0-1-1 0 0,0-1-67 0 0,4-1 46 0 0,0-1 0 0 0,0 1-1 0 0,1-1 1 0 0,-1 0 0 0 0,0 0 0 0 0,1 0-1 0 0,-1 0 1 0 0,1-1 0 0 0,0 1 0 0 0,0-1 0 0 0,0 1-1 0 0,0-1 1 0 0,0 0 0 0 0,1 1 0 0 0,-1-1-1 0 0,1 0 1 0 0,0 0 0 0 0,-1 0 0 0 0,1-1-1 0 0,1 1 1 0 0,-1 0 0 0 0,0 0 0 0 0,1 0 0 0 0,0-1-1 0 0,0 1 1 0 0,0 0 0 0 0,0 0 0 0 0,0-1-1 0 0,0 1 1 0 0,1 0 0 0 0,0 0 0 0 0,0 0-1 0 0,0-1 1 0 0,0 0-46 0 0,0-14 32 0 0,2-10-53 0 0,2 0 0 0 0,0 0 0 0 0,2 0-1 0 0,2 1 1 0 0,0 0 0 0 0,2 0-1 0 0,0 1 1 0 0,2 0 0 0 0,5-5 21 0 0,-14 22-41 0 0,92-151-2529 0 0,-60 111-1921 0 0,1 0-4571 0 0,-21 30 4637 0 0</inkml:trace>
  <inkml:trace contextRef="#ctx0" brushRef="#br0" timeOffset="3774.048">1854 1400 6233 0 0,'0'0'2201'0'0,"0"0"-550"0"0,0 0-248 0 0,0 0 84 0 0,0 0 22 0 0,0 0-136 0 0,0 0-278 0 0,0 0-303 0 0,0 0-259 0 0,0 0-190 0 0,0 0-144 0 0,0 0-99 0 0,-28 12-46 0 0,-86 36-31 0 0,82-23-29 0 0,33-22-8 0 0,0 0 5 0 0,1 0 0 0 0,0 0-1 0 0,0 0 1 0 0,0 0 0 0 0,0-1 0 0 0,0 1 0 0 0,0-1 0 0 0,1 1-1 0 0,-1-1 1 0 0,1 0 0 0 0,0 0 0 0 0,0 0 0 0 0,-1 0-1 0 0,1-1 1 0 0,0 1 0 0 0,1-1 0 0 0,-1 1 0 0 0,0-1-1 0 0,0 0 1 0 0,0-1 0 0 0,1 1 0 0 0,-1 0 0 0 0,0-1-1 0 0,1 0 1 0 0,-1 0 0 0 0,1 0 0 0 0,2 0 9 0 0,16 4 17 0 0,80 39-11 0 0,-99-42 20 0 0,0 1-1 0 0,0 0 0 0 0,-1 1 0 0 0,1-1 1 0 0,0 0-1 0 0,-1 1 0 0 0,1 0 0 0 0,-1-1 0 0 0,0 1 1 0 0,0 0-1 0 0,0 0 0 0 0,-1 0 0 0 0,1 1 1 0 0,-1-1-1 0 0,1 0 0 0 0,-1 1 0 0 0,0-1 0 0 0,0 0 1 0 0,-1 1-1 0 0,1-1 0 0 0,-1 1 0 0 0,1-1 1 0 0,-1 1-1 0 0,0 0 0 0 0,-1-1 0 0 0,1 1 0 0 0,0-1 1 0 0,-1 1-1 0 0,-1 1-25 0 0,-3 6 94 0 0,-1 0 1 0 0,-1-1 0 0 0,1 0-1 0 0,-2 0 1 0 0,0-1-1 0 0,0 0 1 0 0,0 0 0 0 0,-1-1-1 0 0,0 0 1 0 0,-1 0-1 0 0,0-1 1 0 0,0 0 0 0 0,-1-1-1 0 0,1 0 1 0 0,-4 0-95 0 0,-2 2-293 0 0,0-1 0 0 0,-1-1 1 0 0,1 0-1 0 0,-2-1 1 0 0,1-1-1 0 0,0-1 0 0 0,-1 0 1 0 0,0-1-1 0 0,-4-1 293 0 0,7-4-3140 0 0,6-8-5313 0 0,5 3 1778 0 0</inkml:trace>
  <inkml:trace contextRef="#ctx0" brushRef="#br0" timeOffset="4260.085">2334 1533 10690 0 0,'0'0'1923'0'0,"0"0"-649"0"0,0 0-347 0 0,0 0 0 0 0,0 0 41 0 0,0 0-60 0 0,0 0-206 0 0,0 0-188 0 0,0 0-148 0 0,0 0-89 0 0,0 0-59 0 0,0 0-72 0 0,-5 36-36 0 0,-19 111-40 0 0,-5 126 34 0 0,10-196 83 0 0,8-100 636 0 0,9 8-796 0 0,0-1 0 0 0,1 1 0 0 0,0-1 0 0 0,1 0-1 0 0,1 1 1 0 0,1-1 0 0 0,0 1 0 0 0,1-1 0 0 0,1 1 0 0 0,0 0 0 0 0,2-2-27 0 0,4-14-17 0 0,2 1 0 0 0,1 0 0 0 0,2 1 0 0 0,0 0 0 0 0,2 2 0 0 0,1 0 0 0 0,14-15 17 0 0,-22 30-17 0 0,1 0 0 0 0,0 0 0 0 0,0 1 0 0 0,2 0 0 0 0,-1 1 0 0 0,1 0 0 0 0,1 1 0 0 0,0 1 0 0 0,0 0 0 0 0,0 1 0 0 0,1 1 0 0 0,0 0 0 0 0,1 1 0 0 0,-1 0 0 0 0,1 1 0 0 0,3 1 17 0 0,-15 2 12 0 0,0 0 0 0 0,0 0 0 0 0,0 1 0 0 0,0 0 0 0 0,0 0 0 0 0,1 0 0 0 0,-1 0-1 0 0,0 1 1 0 0,0-1 0 0 0,0 1 0 0 0,0 0 0 0 0,0 1 0 0 0,0-1 0 0 0,0 0 0 0 0,-1 1 0 0 0,1 0 0 0 0,0 0-1 0 0,-1 0 1 0 0,0 1 0 0 0,1-1 0 0 0,-1 1 0 0 0,0 0 0 0 0,0-1 0 0 0,0 2 0 0 0,-1-1 0 0 0,1 0 0 0 0,-1 0 0 0 0,1 1-1 0 0,-1-1 1 0 0,0 1 0 0 0,-1 0 0 0 0,1 0 0 0 0,-1-1 0 0 0,1 1 0 0 0,-1 0 0 0 0,0 0 0 0 0,-1 0 0 0 0,1 0-1 0 0,-1 1 1 0 0,1-1 0 0 0,-1 0-12 0 0,-1 8 24 0 0,0 0 0 0 0,-1 0-1 0 0,0 0 1 0 0,-1 0 0 0 0,0 0-1 0 0,0-1 1 0 0,-2 0 0 0 0,1 0 0 0 0,-1 0-1 0 0,-1 0 1 0 0,0-1 0 0 0,-1 0-1 0 0,1 0 1 0 0,-2 0 0 0 0,0-1-1 0 0,0 0 1 0 0,0-1 0 0 0,-1 0 0 0 0,-1 0-1 0 0,1-1 1 0 0,-1 0 0 0 0,0-1-1 0 0,-1 0 1 0 0,1 0 0 0 0,-1-1-1 0 0,-2 0-23 0 0,0 1-460 0 0,-1-1 0 0 0,0-1 0 0 0,1 0 0 0 0,-2 0 0 0 0,1-2 0 0 0,0 0 0 0 0,0 0 0 0 0,-9-1 460 0 0,16-1-1055 0 0,-12-1-5780 0 0,14-2-729 0 0</inkml:trace>
  <inkml:trace contextRef="#ctx0" brushRef="#br0" timeOffset="4704.864">2765 1824 1848 0 0,'0'0'4337'0'0,"0"0"-2310"0"0,0 0-533 0 0,0 0 265 0 0,0 0 115 0 0,0 0-62 0 0,0 0-241 0 0,0 0-320 0 0,0 0-287 0 0,0 0-251 0 0,34-14-207 0 0,103-46-131 0 0,-56 5 256 0 0,-56 36-529 0 0,-1-1 0 0 0,-1-2 1 0 0,0 0-1 0 0,-2-1 0 0 0,-1-1 0 0 0,-1-1 1 0 0,0-1-1 0 0,-3 0 0 0 0,6-13-102 0 0,-20 37-40 0 0,0-1-1 0 0,-1 1 0 0 0,0-1 1 0 0,1 1-1 0 0,-1-1 1 0 0,0 1-1 0 0,0-1 1 0 0,-1 1-1 0 0,1-1 1 0 0,0 0-1 0 0,-1 0 0 0 0,0 1 1 0 0,1-1-1 0 0,-1 0 1 0 0,0 0-1 0 0,-1 0 1 0 0,1 1-1 0 0,0-1 1 0 0,-1 0-1 0 0,0 1 0 0 0,1-1 1 0 0,-1 0-1 0 0,0 1 1 0 0,0-1-1 0 0,-1 1 1 0 0,1-1-1 0 0,0 1 1 0 0,-1-1-1 0 0,0 1 0 0 0,1 0 1 0 0,-1 0-1 0 0,0 0 1 0 0,0 0-1 0 0,0 0 1 0 0,0 0-1 0 0,-1 1 1 0 0,1-1-1 0 0,0 1 0 0 0,-1-1 41 0 0,-7 1-99 0 0,1 0-1 0 0,0 0 1 0 0,0 1-1 0 0,0 0 1 0 0,-1 1-1 0 0,1 0 1 0 0,0 0-1 0 0,0 1 1 0 0,0 0-1 0 0,0 1 0 0 0,0 0 1 0 0,1 0-1 0 0,-1 1 1 0 0,1 0-1 0 0,0 1 1 0 0,0 0-1 0 0,0 0 1 0 0,1 0-1 0 0,0 1 1 0 0,0 0-1 0 0,0 1 0 0 0,1-1 1 0 0,-1 1-1 0 0,2 1 1 0 0,-5 6 99 0 0,9-12 8 0 0,-1 0 0 0 0,1 0-1 0 0,0 0 1 0 0,0 0 0 0 0,1 0 0 0 0,-1 0 0 0 0,0 0 0 0 0,1 1-1 0 0,-1-1 1 0 0,1 0 0 0 0,0 0 0 0 0,0 1 0 0 0,0-1 0 0 0,0 0-1 0 0,0 1 1 0 0,0-1 0 0 0,0 0 0 0 0,1 0 0 0 0,-1 1 0 0 0,1-1-1 0 0,0 0 1 0 0,0 0 0 0 0,0 0 0 0 0,0 0 0 0 0,0 0 0 0 0,0 0-1 0 0,0 0 1 0 0,1 0 0 0 0,-1 0 0 0 0,1 0 0 0 0,-1-1 0 0 0,1 1-1 0 0,0-1 1 0 0,0 1 0 0 0,-1-1 0 0 0,1 0 0 0 0,0 1 0 0 0,0-1-1 0 0,0 0 1 0 0,1 0 0 0 0,0 0-8 0 0,94 26 360 0 0,122-9 623 0 0,-217-18-935 0 0,1 1-1 0 0,-1 0 0 0 0,1 0 0 0 0,-1 0 1 0 0,0 0-1 0 0,1 1 0 0 0,-1-1 1 0 0,0 1-1 0 0,0-1 0 0 0,0 1 0 0 0,0 0 1 0 0,0-1-1 0 0,0 1 0 0 0,-1 0 1 0 0,1 0-1 0 0,0 0 0 0 0,-1 1 1 0 0,0-1-1 0 0,0 0 0 0 0,1 1 0 0 0,-1-1 1 0 0,0 0-1 0 0,-1 1 0 0 0,1-1 1 0 0,0 1-1 0 0,-1 0 0 0 0,0-1 1 0 0,1 1-1 0 0,-1-1 0 0 0,0 1 0 0 0,0 0 1 0 0,-1-1-1 0 0,1 1 0 0 0,0-1 1 0 0,-1 1-1 0 0,1-1 0 0 0,-1 1 1 0 0,0-1-1 0 0,0 1 0 0 0,0-1 0 0 0,0 0 1 0 0,-1 1-1 0 0,1-1 0 0 0,-1 0 1 0 0,-1 2-48 0 0,-48 95-1538 0 0,51-99 2241 0 0,0 1-860 0 0,2 1-16115 0 0,3-5 11731 0 0</inkml:trace>
  <inkml:trace contextRef="#ctx0" brushRef="#br0" timeOffset="4971.956">3625 1665 3721 0 0,'0'0'3391'0'0,"0"0"-1412"0"0,0 0-693 0 0,0 0-42 0 0,0 0-10 0 0,0 0-66 0 0,0 0-242 0 0,0 0-338 0 0,-19 32-270 0 0,-56 95-214 0 0,53-76-325 0 0,24-43-231 0 0,3-1-1415 0 0,11-14-6867 0 0,-16 7 8539 0 0,5-4-4295 0 0</inkml:trace>
  <inkml:trace contextRef="#ctx0" brushRef="#br0" timeOffset="5228.942">3658 1113 8578 0 0,'0'0'1952'0'0,"0"0"-1112"0"0,0 0-704 0 0,0 0-384 0 0,0 0-104 0 0,0 0 24 0 0,0 0 40 0 0,0 0-208 0 0,0 0-504 0 0,0 0-1033 0 0,0 0-1695 0 0,0 0 695 0 0</inkml:trace>
  <inkml:trace contextRef="#ctx0" brushRef="#br0" timeOffset="5488.084">3754 1710 4321 0 0,'0'0'3666'0'0,"0"0"-1392"0"0,0 0-504 0 0,0 0 101 0 0,0 0-99 0 0,0 0-325 0 0,0 0-423 0 0,0 0-373 0 0,0 0-204 0 0,0 0-80 0 0,0 0-69 0 0,0 0-78 0 0,0 0-41 0 0,26-23-48 0 0,80-70-33 0 0,12-19 132 0 0,-84 97-742 0 0,-29 48-342 0 0,-13 91 702 0 0,10-120 192 0 0,1-1 1 0 0,0 0-1 0 0,0 0 0 0 0,1 0 1 0 0,-1 0-1 0 0,0 0 0 0 0,1-1 1 0 0,0 1-1 0 0,-1-1 0 0 0,1 0 0 0 0,0 0 1 0 0,0-1-1 0 0,0 1 0 0 0,0-1 1 0 0,1 0-1 0 0,-1 0 0 0 0,0 0 1 0 0,0 0-1 0 0,1-1 0 0 0,-1 0 1 0 0,1 0-1 0 0,-1 0 0 0 0,0 0 0 0 0,1-1 1 0 0,-1 0-1 0 0,0 0 0 0 0,1 0-40 0 0,10-3 36 0 0,0 0-1 0 0,0-1 1 0 0,0-1 0 0 0,0-1-1 0 0,-1 0 1 0 0,0 0-1 0 0,-1-2 1 0 0,0 0-1 0 0,12-10-35 0 0,6-3-428 0 0,-10 9-243 0 0,36-25-4549 0 0,-17 16-5844 0 0,-32 18 7791 0 0</inkml:trace>
  <inkml:trace contextRef="#ctx0" brushRef="#br0" timeOffset="5854.062">4625 1456 6785 0 0,'0'0'3184'0'0,"0"0"-786"0"0,0 0-367 0 0,0 0-106 0 0,0 0-229 0 0,0 0-379 0 0,0 0-427 0 0,0 0-342 0 0,0 0-197 0 0,0 0-107 0 0,0 0-74 0 0,0 0-58 0 0,-17 6-56 0 0,-53 21-54 0 0,-16 36-415 0 0,69-45 179 0 0,16-18 219 0 0,-2 2-32 0 0,1 1-1 0 0,-1-1 1 0 0,0 0-1 0 0,1 1 1 0 0,0-1-1 0 0,-1 1 1 0 0,1 0 0 0 0,0 0-1 0 0,0 0 1 0 0,1 0-1 0 0,-1 0 1 0 0,1 0 0 0 0,-1 0-1 0 0,1 0 1 0 0,0 1-1 0 0,0-1 1 0 0,0 0-1 0 0,1 1 1 0 0,-1-1 0 0 0,1 1-1 0 0,0-1 1 0 0,0 1-1 0 0,0 0 48 0 0,53-1 162 0 0,-31-7 20 0 0,0-1 0 0 0,0-2 1 0 0,0 0-1 0 0,-1-1 0 0 0,0-1 1 0 0,15-10-183 0 0,-7 5 283 0 0,0 0-17 0 0,-16 7-62 0 0,1 0 1 0 0,0 0-1 0 0,0 2 1 0 0,0 0-1 0 0,1 0 1 0 0,0 1-1 0 0,0 1 1 0 0,0 0-1 0 0,9 1-204 0 0,-21 2 25 0 0,0 1-1 0 0,0-1 1 0 0,0 1-1 0 0,-1 0 1 0 0,1 0-1 0 0,0 0 1 0 0,0 0-1 0 0,-1 1 1 0 0,1-1-1 0 0,-1 1 1 0 0,1-1-1 0 0,-1 1 1 0 0,1 0-1 0 0,-1 0 1 0 0,0 0-1 0 0,0 0 1 0 0,0 1-1 0 0,0-1 1 0 0,-1 0-1 0 0,1 1 1 0 0,0-1-1 0 0,-1 1 1 0 0,0 0-1 0 0,0-1 1 0 0,0 1-1 0 0,0 0 1 0 0,0 0-1 0 0,0 0 1 0 0,-1 0-1 0 0,1 0 1 0 0,-1 1-25 0 0,9 97 564 0 0,-9-100-562 0 0,-3 51 14 0 0,-2-1 1 0 0,-3 0 0 0 0,-1 0 0 0 0,-3 0 0 0 0,-6 13-17 0 0,-55 237-14 0 0,73-299 28 0 0,-1 1 0 0 0,0-1 0 0 0,1 1 0 0 0,-1-1 0 0 0,0 1 0 0 0,0-1 0 0 0,-1 1 0 0 0,1-1 0 0 0,0 0 0 0 0,-1 1 0 0 0,1-1 0 0 0,-1 0 0 0 0,0 0 0 0 0,0 0 0 0 0,0-1-1 0 0,0 1 1 0 0,0 0 0 0 0,0-1 0 0 0,0 1 0 0 0,-1-1 0 0 0,1 0 0 0 0,0 1 0 0 0,-1-1 0 0 0,1-1 0 0 0,-1 1 0 0 0,0 0 0 0 0,1 0 0 0 0,-1-1 0 0 0,1 0 0 0 0,-1 1 0 0 0,0-1 0 0 0,1 0 0 0 0,-1 0-1 0 0,0 0 1 0 0,0-1-14 0 0,-1-2 3 0 0,0-1-1 0 0,0 0 1 0 0,1 0-1 0 0,0 0 1 0 0,0 0-1 0 0,0 0 1 0 0,0-1-1 0 0,0 1 1 0 0,1-1-1 0 0,0 0 1 0 0,0 0-1 0 0,0 0 1 0 0,1 0-1 0 0,-1 0 1 0 0,1 0-1 0 0,0 0 0 0 0,1 0 1 0 0,-1-4-3 0 0,0 2-23 0 0,-6-41-255 0 0,3 0 0 0 0,1 0 1 0 0,3 0-1 0 0,3-26 278 0 0,-1 57-288 0 0,0 1-1 0 0,1 0 1 0 0,1 0 0 0 0,0 0 0 0 0,1 0-1 0 0,1 1 1 0 0,0-1 0 0 0,1 1 0 0 0,1 1-1 0 0,8-13 289 0 0,23-26-4809 0 0,5 7-5291 0 0,-32 34 3496 0 0</inkml:trace>
  <inkml:trace contextRef="#ctx0" brushRef="#br0" timeOffset="6949.966">5387 1500 0 0 0,'0'0'1178'0'0,"0"0"226"0"0,0 0-42 0 0,0 0 127 0 0,0 0 200 0 0,0 0 47 0 0,0 0-132 0 0,0 0-238 0 0,0 0-222 0 0,0 0-145 0 0,0 0-103 0 0,0 0-92 0 0,14 0-69 0 0,96 0 1195 0 0,144 0 1325 0 0,-207 0-7558 0 0,-10 0-4841 0 0,-45 0 3555 0 0,1 0 3034 0 0</inkml:trace>
  <inkml:trace contextRef="#ctx0" brushRef="#br0" timeOffset="7261.532">5446 1677 7722 0 0,'0'0'1613'0'0,"0"0"-499"0"0,0 0 25 0 0,0 0 313 0 0,0 0 146 0 0,0 0-198 0 0,0 0-402 0 0,0 0-338 0 0,0 0-223 0 0,32-2-134 0 0,106-3-67 0 0,141-22-2550 0 0,-255 25 342 0 0,11-2-4767 0 0,-15 3-908 0 0</inkml:trace>
  <inkml:trace contextRef="#ctx0" brushRef="#br0" timeOffset="7643.104">6314 1080 3249 0 0,'0'0'3423'0'0,"0"0"-1631"0"0,0 0-715 0 0,0 0 52 0 0,0 0 189 0 0,0 0 89 0 0,0 0-87 0 0,0 0-206 0 0,0 0-183 0 0,0 0-139 0 0,0 0-152 0 0,0 0-115 0 0,0 0-51 0 0,2 24-37 0 0,2 75-43 0 0,-3-89-305 0 0,-1 0 0 0 0,0 0 1 0 0,0 0-1 0 0,-1-1 1 0 0,-1 1-1 0 0,0 0 0 0 0,0-1 1 0 0,0 1-1 0 0,-2-1 1 0 0,-1 4-90 0 0,-4 12 128 0 0,-146 320 318 0 0,153-340-448 0 0,-1 1 0 0 0,1-1 0 0 0,0 0 0 0 0,0 1 1 0 0,1 0-1 0 0,0-1 0 0 0,0 1 0 0 0,0 0 0 0 0,1-1 0 0 0,-1 1 0 0 0,1 0 1 0 0,1 0-1 0 0,-1-1 0 0 0,1 1 0 0 0,1 3 2 0 0,1-7 26 0 0,-1 0 0 0 0,1-1 1 0 0,1 1-1 0 0,-1-1 0 0 0,0 0 1 0 0,0 1-1 0 0,0-2 0 0 0,1 1 0 0 0,-1 0 1 0 0,0-1-1 0 0,1 1 0 0 0,-1-1 1 0 0,1 0-1 0 0,-1 0 0 0 0,0 0 0 0 0,1 0 1 0 0,-1-1-1 0 0,1 0 0 0 0,1 0-26 0 0,2 0 37 0 0,195-61 544 0 0,-144 42-352 0 0,-20 6 478 0 0,-13 6-3208 0 0,-4 4-2741 0 0,0 3-3847 0 0,-17 1 2406 0 0</inkml:trace>
  <inkml:trace contextRef="#ctx0" brushRef="#br0" timeOffset="8042.246">6839 1592 6281 0 0,'0'0'1651'0'0,"0"0"-408"0"0,0 0-97 0 0,0 0 57 0 0,0 0-10 0 0,0 0-166 0 0,0 0-272 0 0,0 0-236 0 0,0 0-160 0 0,0 0-109 0 0,0 0-48 0 0,-29 33-4 0 0,-88 101 8 0 0,88-91 29 0 0,29-40-173 0 0,1 0 1 0 0,-1-1 0 0 0,1 1-1 0 0,-1 0 1 0 0,1-1 0 0 0,0 1-1 0 0,0-1 1 0 0,0 1 0 0 0,1-1-1 0 0,-1 0 1 0 0,0 1 0 0 0,1-1 0 0 0,-1 0-1 0 0,1 0 1 0 0,0 0 0 0 0,0 0-1 0 0,0 0 1 0 0,0 0 0 0 0,0-1-1 0 0,0 1 1 0 0,0-1 0 0 0,1 1 0 0 0,-1-1-1 0 0,1 0 1 0 0,-1 0 0 0 0,1 0-1 0 0,-1 0 1 0 0,1 0 0 0 0,-1-1-1 0 0,1 1 1 0 0,0-1 0 0 0,2 0-63 0 0,92 0 1668 0 0,-83-3-1521 0 0,-1 0 1 0 0,1-1-1 0 0,-1-1 1 0 0,0 0-1 0 0,0-1 1 0 0,-1 0-1 0 0,0-1 1 0 0,0 0-1 0 0,0-1 1 0 0,-1 0 0 0 0,0-1-1 0 0,-1 0 1 0 0,0-1-1 0 0,0 0 1 0 0,-1-1-1 0 0,0 0 1 0 0,-1 0-1 0 0,-1-1 1 0 0,7-12-148 0 0,-13 22-20 0 0,1-1 0 0 0,-1 1 0 0 0,0-1 0 0 0,0 1-1 0 0,0-1 1 0 0,-1 0 0 0 0,1 1 0 0 0,0-1 0 0 0,-1 0 0 0 0,0 0 0 0 0,0 1 0 0 0,0-1 0 0 0,0 0-1 0 0,0 0 1 0 0,-1 0 0 0 0,1 1 0 0 0,-1-1 0 0 0,1 0 0 0 0,-1 1 0 0 0,0-1 0 0 0,0 0 0 0 0,0 1 0 0 0,-1-1-1 0 0,1 1 1 0 0,-1 0 0 0 0,1-1 0 0 0,-1 1 0 0 0,0 0 0 0 0,0 0 0 0 0,0 0 0 0 0,0 0 0 0 0,0 0 0 0 0,-1 0 20 0 0,-39-19-2930 0 0,-4 13-4649 0 0,28 4-1097 0 0</inkml:trace>
</inkml:ink>
</file>

<file path=ppt/ink/ink7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38.43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72 177 4361 0 0,'0'0'1138'0'0,"0"0"-337"0"0,0 0-130 0 0,0 0 182 0 0,0 0 357 0 0,0 0 212 0 0,0 0-73 0 0,-2 33-213 0 0,-6 107-261 0 0,-12 151 1300 0 0,-8-115-1178 0 0,15-137 113 0 0,13-60 1282 0 0,15-17-2316 0 0,0 1-1 0 0,3 0 1 0 0,1 1 0 0 0,2 0 0 0 0,1 2 0 0 0,21-24-76 0 0,-30 39 3 0 0,39-55 22 0 0,4 2 0 0 0,4 3-1 0 0,2 2 1 0 0,2 3-1 0 0,69-51-24 0 0,-124 107 16 0 0,0 0 0 0 0,1 0 0 0 0,0 1 1 0 0,0 0-1 0 0,1 1 0 0 0,0 1 0 0 0,0-1 0 0 0,1 2 0 0 0,-1 0 0 0 0,1 0 0 0 0,0 1 0 0 0,0 0 0 0 0,0 1 0 0 0,0 0 1 0 0,4 1-17 0 0,-13 3 9 0 0,-1 0 0 0 0,0 0 1 0 0,1 0-1 0 0,-1 0 1 0 0,0 1-1 0 0,0-1 1 0 0,0 1-1 0 0,0-1 1 0 0,-1 1-1 0 0,1 0 1 0 0,-1-1-1 0 0,0 1 0 0 0,1 0 1 0 0,-1 0-1 0 0,-1 0 1 0 0,1 0-1 0 0,0 0 1 0 0,-1 0-1 0 0,1 0 1 0 0,-1 1-1 0 0,0-1 1 0 0,0 0-1 0 0,0 0 0 0 0,-1 0 1 0 0,1 0-10 0 0,0 0 9 0 0,-2 21 59 0 0,-2 1 0 0 0,0-1 0 0 0,-2 1 0 0 0,0-1 0 0 0,-2-1-1 0 0,-1 1 1 0 0,0-1 0 0 0,-2-1 0 0 0,-1 0 0 0 0,0-1 0 0 0,-2 0 0 0 0,0 0 0 0 0,-5 2-68 0 0,4 1 49 0 0,-3 4 1 0 0,-2 0 1 0 0,-1-2-1 0 0,-1 0 0 0 0,-1-1 0 0 0,-6 3-50 0 0,20-20 8 0 0,-1 0 0 0 0,0 0 1 0 0,-1-1-1 0 0,0-1 0 0 0,0 0 0 0 0,0 0 0 0 0,-1-1 0 0 0,0 0 0 0 0,-9 2-8 0 0,17-6-27 0 0,-1 1 0 0 0,0-1 0 0 0,1 0 0 0 0,-1 0-1 0 0,0 0 1 0 0,0-1 0 0 0,1 0 0 0 0,-1 0 0 0 0,0 0 0 0 0,0 0-1 0 0,1-1 1 0 0,-1 0 0 0 0,0 0 0 0 0,0 0 0 0 0,1 0 0 0 0,-1-1-1 0 0,1 0 1 0 0,0 0 0 0 0,-1 0 0 0 0,1 0 0 0 0,0-1 0 0 0,0 1-1 0 0,0-1 1 0 0,1 0 0 0 0,-1-1 0 0 0,1 1 0 0 0,-1-1 27 0 0,-1-4-166 0 0,0-1 0 0 0,0 0 1 0 0,1 0-1 0 0,0 0 0 0 0,1-1 1 0 0,0 1-1 0 0,0-1 0 0 0,1 0 1 0 0,0 0-1 0 0,1 0 0 0 0,0 0 1 0 0,1 0-1 0 0,0 0 0 0 0,0 0 1 0 0,1 0-1 0 0,0 0 0 0 0,1 0 1 0 0,0 0-1 0 0,1 1 0 0 0,3-9 166 0 0,44-83-4550 0 0,23 23-6314 0 0,-58 67 7511 0 0</inkml:trace>
</inkml:ink>
</file>

<file path=ppt/ink/ink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07.2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 1565 0 0 0,'0'0'607'0'0,"0"0"473"0"0,0 0 256 0 0,0 0 107 0 0,0 0-68 0 0,0 0-161 0 0,0 0-141 0 0,0 0-162 0 0,-2 0-85 0 0,1 0-767 0 0,0-1 0 0 0,1 1 1 0 0,-1 0-1 0 0,0-1 0 0 0,1 1 1 0 0,-1 0-1 0 0,0-1 0 0 0,1 1 1 0 0,-1-1-1 0 0,1 1 0 0 0,-1-1 1 0 0,1 0-1 0 0,-1 1 0 0 0,1-1 1 0 0,-1 1-1 0 0,1-1 0 0 0,0 0 1 0 0,-1 1-1 0 0,1-1 0 0 0,0 0 1 0 0,-1 1-1 0 0,1-1 0 0 0,0 0 1 0 0,0 0-1 0 0,0 1 0 0 0,0-1 1 0 0,0 0-1 0 0,0 0 0 0 0,0 1 1 0 0,0-1-1 0 0,0 0 0 0 0,0 0 1 0 0,0 1-1 0 0,0-1 1 0 0,1 0-1 0 0,-1 0 0 0 0,0 1 1 0 0,0-1-1 0 0,1 0 0 0 0,-1 1 1 0 0,0-1-1 0 0,1 0 0 0 0,-1 1 1 0 0,1-1-1 0 0,-1 1 0 0 0,1-1 1 0 0,-1 1-1 0 0,1-1 0 0 0,0 1 1 0 0,-1-1-1 0 0,1 1 0 0 0,0-1 1 0 0,-1 1-1 0 0,1 0 0 0 0,0-1 1 0 0,-1 1-1 0 0,1 0 0 0 0,0 0 1 0 0,-1 0-1 0 0,1-1 0 0 0,1 1-59 0 0,154-165 3492 0 0,275-206-744 0 0,-126 128-2346 0 0,-50 43-234 0 0,-175 119 234 0 0,-63 70-455 0 0,-16 11 73 0 0,-1 0 8 0 0,0 0-4 0 0,0 0-5 0 0,0 0 7 0 0,0 0 12 0 0,0 0-21 0 0,0 0 6 0 0,0 0 5 0 0,0 0-7 0 0,0 0 8 0 0,0 0-1 0 0,-16 4-125 0 0,-85 29-370 0 0,56-19 453 0 0,-1-2 0 0 0,-1-2 0 0 0,0-3 0 0 0,-19 1 14 0 0,11-4 246 0 0,54-4-194 0 0,1 0-27 0 0,0 0-30 0 0,0 0-26 0 0,0 0-44 0 0,0 0-25 0 0,19 12-142 0 0,78 36 425 0 0,-67-36-181 0 0,-1 2 0 0 0,0 2 0 0 0,-1 0 0 0 0,-1 2-1 0 0,-1 0 1 0 0,24 23-2 0 0,15 11 31 0 0,-45-76 1731 0 0,2-103-491 0 0,-22 117-1327 0 0,1 0 0 0 0,-2-1 0 0 0,0 1 0 0 0,0 0 0 0 0,0 0 1 0 0,-1 0-1 0 0,-1 0 0 0 0,0 0 0 0 0,0 0 0 0 0,-1 1 0 0 0,0-1 1 0 0,-1 1-1 0 0,0 0 0 0 0,-5-6 56 0 0,-27-22-4580 0 0,-14 14-6275 0 0,39 19 3620 0 0</inkml:trace>
  <inkml:trace contextRef="#ctx0" brushRef="#br0" timeOffset="3417.665">1816 96 56 0 0,'0'0'2898'0'0,"0"0"-1774"0"0,0 0-617 0 0,0 0 62 0 0,0 0 252 0 0,0 0 209 0 0,0 0 72 0 0,0 0-90 0 0,0 0-222 0 0,-35 9-222 0 0,-106 32-181 0 0,137-41-369 0 0,0 1 1 0 0,0 0-1 0 0,0 0 1 0 0,0 1-1 0 0,0-1 0 0 0,0 1 1 0 0,0 0-1 0 0,0 0 1 0 0,0 0-1 0 0,1 1 1 0 0,-1-1-1 0 0,1 1 1 0 0,0 0-1 0 0,0 0 1 0 0,0 0-1 0 0,0 0 1 0 0,0 1-1 0 0,-1 2-18 0 0,-3 4 44 0 0,-6 8-7 0 0,0 1 0 0 0,2 0 0 0 0,0 1 0 0 0,1 0 0 0 0,1 1 0 0 0,1 0 0 0 0,1 0 0 0 0,0 1 1 0 0,2 0-1 0 0,1 0 0 0 0,0 0 0 0 0,2 1 0 0 0,1-1 0 0 0,0 1 0 0 0,2-1 0 0 0,0 4-37 0 0,1-20 21 0 0,0 0 1 0 0,0 0-1 0 0,0 0 0 0 0,0 0 0 0 0,1 0 1 0 0,0 0-1 0 0,0-1 0 0 0,1 1 0 0 0,-1-1 1 0 0,1 0-1 0 0,0 0 0 0 0,1 0 0 0 0,-1-1 1 0 0,1 1-1 0 0,0-1 0 0 0,0 0 0 0 0,0-1 1 0 0,1 1-1 0 0,-1-1 0 0 0,1 0 0 0 0,0 0 1 0 0,0-1-1 0 0,0 0 0 0 0,0 0 0 0 0,1 0-21 0 0,15 4 538 0 0,1-1-1 0 0,0 0 0 0 0,1-2 0 0 0,-1-1 0 0 0,1 0 0 0 0,5-2-537 0 0,7-4 525 0 0,-1 0 0 0 0,0-3 0 0 0,0-1 0 0 0,-1-1 0 0 0,0-2 0 0 0,-1-1 0 0 0,0-2 0 0 0,-1-1 0 0 0,0-2 0 0 0,-2-1 0 0 0,0-1 0 0 0,0-2-525 0 0,-10 7 133 0 0,-1 0-1 0 0,0-2 1 0 0,-1 0-1 0 0,-1-1 1 0 0,-1 0-1 0 0,0-1 1 0 0,-2-1-1 0 0,3-5-132 0 0,-12 16-16 0 0,0 0-1 0 0,0 0 0 0 0,-1-1 1 0 0,0 0-1 0 0,-1 0 1 0 0,0 0-1 0 0,0 0 1 0 0,-1-1-1 0 0,0 1 1 0 0,-1-1-1 0 0,0 1 0 0 0,0-1 1 0 0,-1 1-1 0 0,0-1 1 0 0,-1 0-1 0 0,0 1 1 0 0,0-1-1 0 0,-1 1 1 0 0,-1 0-1 0 0,1-1 1 0 0,-4-6 15 0 0,0 5-126 0 0,1 1-1 0 0,-2 0 1 0 0,1 0-1 0 0,-1 0 1 0 0,-1 1-1 0 0,0 0 1 0 0,0 1-1 0 0,0-1 1 0 0,-1 2-1 0 0,-1-1 1 0 0,1 1-1 0 0,-1 1 1 0 0,0 0-1 0 0,-1 0 1 0 0,1 1-1 0 0,-1 0 1 0 0,0 1-1 0 0,-6-2 128 0 0,-10-2-415 0 0,0 1 0 0 0,0 2 0 0 0,-1 0 0 0 0,1 2 0 0 0,-1 1-1 0 0,0 1 1 0 0,-12 2 415 0 0,-95 18-3230 0 0,47 5-2808 0 0,43-9-2092 0 0</inkml:trace>
  <inkml:trace contextRef="#ctx0" brushRef="#br0" timeOffset="3754.681">1179 210 5049 0 0,'0'0'1696'0'0,"0"0"-409"0"0,0 0-321 0 0,0 0-38 0 0,0 0 183 0 0,0 0 216 0 0,0 0 59 0 0,0 0-110 0 0,0 0-191 0 0,0 0-190 0 0,35 4-97 0 0,115 12-51 0 0,505 49 2307 0 0,-130-18-3322 0 0,-355-34-1655 0 0,-59-8-6347 0 0,-78-4-2514 0 0</inkml:trace>
</inkml:ink>
</file>

<file path=ppt/ink/ink7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38.8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6921 0 0,'0'0'1233'0'0,"0"0"-537"0"0,0 0-512 0 0,0 0-264 0 0,0 0-136 0 0,0 0-56 0 0,0 0-32 0 0,0 0 64 0 0,0 0-104 0 0,0 0-409 0 0,0 0-711 0 0,0 0-1184 0 0,0 0-65 0 0,0 0 2713 0 0</inkml:trace>
</inkml:ink>
</file>

<file path=ppt/ink/ink7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39.6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0 11306 0 0,'0'0'2077'0'0,"0"0"-614"0"0,0 0-366 0 0,0 0-106 0 0,0 0-45 0 0,0 0-70 0 0,0 0-84 0 0,0 0-53 0 0,0 0-34 0 0,0 0-48 0 0,0 0-137 0 0,0 0-118 0 0,-4 35-71 0 0,-10 110-79 0 0,3-44 7 0 0,1-25-190 0 0,4 1 1 0 0,3-1 0 0 0,3 0 0 0 0,5 22-70 0 0,41 79-1798 0 0,-46-164-1464 0 0,-15-10-6988 0 0,9-3 7066 0 0,0 0-2014 0 0</inkml:trace>
  <inkml:trace contextRef="#ctx0" brushRef="#br0" timeOffset="250.69">1 442 7386 0 0,'0'0'1344'0'0,"0"0"-704"0"0,0 0-184 0 0,0 0 8 0 0,0 0-16 0 0,0 0-80 0 0,0 0-128 0 0,0 0-120 0 0,209 0-96 0 0,-177 7-128 0 0,3-3-288 0 0,-2 3-576 0 0,4 1-1208 0 0,3-1-1265 0 0,-10 1-400 0 0,-10-5 3273 0 0</inkml:trace>
  <inkml:trace contextRef="#ctx0" brushRef="#br0" timeOffset="425.732">919 490 536 0 0,'0'0'3532'0'0,"0"0"-156"0"0,0 0-94 0 0,0 0-222 0 0,0 0-434 0 0,0 0-594 0 0,0 0-585 0 0,0 0-411 0 0,0 0-274 0 0,0 0-177 0 0,0 0-119 0 0,0 0-110 0 0,-16 0-111 0 0,-51 1-70 0 0,12 23-5 0 0,45-16-138 0 0,7-6-45 0 0,0 1 0 0 0,0-1 0 0 0,0 1 0 0 0,0 0 0 0 0,0 0 0 0 0,0 0 0 0 0,1 0 0 0 0,0 1 0 0 0,0-1 0 0 0,0 0 0 0 0,0 1-1 0 0,0 0 1 0 0,0-1 0 0 0,1 1 0 0 0,0 0 0 0 0,0 0 0 0 0,0 0 0 0 0,0 0 0 0 0,1 0 0 0 0,-1 0 0 0 0,1 0 0 0 0,0 0 0 0 0,0 0 0 0 0,1 0-1 0 0,-1 0 1 0 0,1 0 0 0 0,0 0 0 0 0,0 0 0 0 0,0 0 0 0 0,0-1 0 0 0,1 1 0 0 0,0 0 0 0 0,-1-1 0 0 0,1 1 0 0 0,1-1 0 0 0,-1 1 13 0 0,60 38-57 0 0,17 20 226 0 0,-78-61-125 0 0,0 1-1 0 0,1 0 1 0 0,-2 0 0 0 0,1 0 0 0 0,0 0 0 0 0,0 0 0 0 0,0 0 0 0 0,-1 0-1 0 0,1 0 1 0 0,-1 1 0 0 0,0-1 0 0 0,0 0 0 0 0,0 0 0 0 0,0 0 0 0 0,0 0-1 0 0,0 0 1 0 0,0 1 0 0 0,-1-1 0 0 0,1 0 0 0 0,-1 0 0 0 0,1 0 0 0 0,-1 0-1 0 0,0 0 1 0 0,0 0 0 0 0,0 0 0 0 0,0 0 0 0 0,0-1 0 0 0,0 1 0 0 0,-1 0 0 0 0,1 0-1 0 0,-1-1 1 0 0,1 1 0 0 0,-1-1 0 0 0,1 1 0 0 0,-1-1 0 0 0,0 0 0 0 0,0 0-1 0 0,0 0 1 0 0,-2 1-44 0 0,-79 34 477 0 0,14-27-588 0 0,39-11-2414 0 0,9 0-2924 0 0,1-2-4405 0 0,11 3 2246 0 0</inkml:trace>
</inkml:ink>
</file>

<file path=ppt/ink/ink7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38.6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178 251 10314 0 0,'0'0'1186'0'0,"0"0"-309"0"0,0 0-7 0 0,0 0 214 0 0,0 0 172 0 0,0 0-17 0 0,-24 33-255 0 0,-71 102-318 0 0,46-57 98 0 0,40-52-1584 0 0,21-40-7565 0 0,-8 3 3310 0 0,0 3 115 0 0</inkml:trace>
  <inkml:trace contextRef="#ctx0" brushRef="#br0" timeOffset="382.575">376 0 0 0 0,'0'0'987'0'0,"0"0"1315"0"0,0 0 282 0 0,0 0-122 0 0,0 0-268 0 0,0 0-316 0 0,0 0-395 0 0,0 0-430 0 0,6 35-387 0 0,18 110-264 0 0,0 39 145 0 0,-22-176-514 0 0,0 1-1 0 0,0-1 1 0 0,1 1 0 0 0,0-1-1 0 0,0 0 1 0 0,1 0 0 0 0,0-1-1 0 0,1 1 1 0 0,-1-1 0 0 0,1 0-1 0 0,1 0 1 0 0,-1 0-1 0 0,1-1 1 0 0,1 0 0 0 0,3 3-33 0 0,-7-8 120 0 0,-1-1 0 0 0,1 0 1 0 0,0 0-1 0 0,-1-1 1 0 0,1 1-1 0 0,-1 0 0 0 0,1-1 1 0 0,0 0-1 0 0,-1 1 1 0 0,1-1-1 0 0,-1 0 1 0 0,0 0-1 0 0,1-1 0 0 0,-1 1 1 0 0,0 0-1 0 0,0-1 1 0 0,1 0-1 0 0,-1 1 0 0 0,0-1 1 0 0,-1 0-1 0 0,1 0 1 0 0,0 0-1 0 0,0 0 0 0 0,-1 0 1 0 0,0-1-1 0 0,1 1 1 0 0,-1 0-1 0 0,0-1 0 0 0,0 1 1 0 0,0 0-1 0 0,0-1 1 0 0,-1 0-1 0 0,1 1 1 0 0,0-3-121 0 0,5-7 217 0 0,141-217 1609 0 0,-133 212-2793 0 0,1 0-1 0 0,1 1 1 0 0,1 1 0 0 0,0 1-1 0 0,1 0 1 0 0,18-10 967 0 0,-16 14-4263 0 0,-7 4-1880 0 0,-4 3-832 0 0</inkml:trace>
  <inkml:trace contextRef="#ctx0" brushRef="#br0" timeOffset="678.648">1041 137 4265 0 0,'0'0'2314'0'0,"0"0"-871"0"0,0 0-243 0 0,0 0 71 0 0,0 0 8 0 0,0 0-152 0 0,0 0-335 0 0,0 0-323 0 0,0 0-211 0 0,0 0-110 0 0,0 0-46 0 0,0 0-32 0 0,-20 33-10 0 0,-61 103 8 0 0,79-134-63 0 0,0-1-1 0 0,1 1 1 0 0,-1 0 0 0 0,0-1-1 0 0,1 1 1 0 0,0 0 0 0 0,-1 0-1 0 0,1 0 1 0 0,0 0 0 0 0,0 0-1 0 0,0 0 1 0 0,0 1 0 0 0,1-1-1 0 0,-1 0 1 0 0,0 0 0 0 0,1 1-1 0 0,0-1 1 0 0,-1 0 0 0 0,1 1-1 0 0,0-1 1 0 0,0 0 0 0 0,1 1-1 0 0,-1-1 1 0 0,0 0 0 0 0,1 1-1 0 0,-1-1 1 0 0,1 0 0 0 0,0 1-5 0 0,2 2 41 0 0,-1-1 80 0 0,0 0-1 0 0,1 0 1 0 0,-1 0 0 0 0,1-1 0 0 0,0 1-1 0 0,0-1 1 0 0,0 0 0 0 0,1 0-1 0 0,-1 0 1 0 0,1 0 0 0 0,0 0 0 0 0,-1-1-1 0 0,1 0 1 0 0,0 1 0 0 0,0-2 0 0 0,1 1-1 0 0,-1 0 1 0 0,0-1 0 0 0,1 0-1 0 0,-1 0 1 0 0,1 0 0 0 0,-1 0 0 0 0,1-1-1 0 0,-1 0 1 0 0,1 0 0 0 0,-1 0 0 0 0,1 0-1 0 0,-1-1 1 0 0,1 0 0 0 0,-1 0-1 0 0,2 0-120 0 0,7-2 339 0 0,-2-1 0 0 0,1 0 0 0 0,0-1 0 0 0,-1 0 0 0 0,0 0-1 0 0,0-1 1 0 0,0-1 0 0 0,-1 0 0 0 0,0 0 0 0 0,0-1-1 0 0,0-2-338 0 0,-1 3 95 0 0,0-1 0 0 0,-1-1 0 0 0,-1 0 0 0 0,1 0 0 0 0,-2 0 0 0 0,1-1 0 0 0,-1 0 0 0 0,0 0 0 0 0,-1-1 0 0 0,-1 0 0 0 0,1 1 0 0 0,-2-2 0 0 0,0 1-1 0 0,0 0 1 0 0,-1-1 0 0 0,0 1 0 0 0,-1-1 0 0 0,0 1 0 0 0,-1-1 0 0 0,0 0 0 0 0,-1 0 0 0 0,-1-4-95 0 0,1 12-84 0 0,0 0 1 0 0,0 1 0 0 0,-1-1-1 0 0,0 1 1 0 0,1-1-1 0 0,-1 1 1 0 0,0 0-1 0 0,-1-1 1 0 0,1 1-1 0 0,-1 0 1 0 0,1 0-1 0 0,-1 1 1 0 0,0-1 0 0 0,0 0-1 0 0,0 1 1 0 0,0 0-1 0 0,-1 0 1 0 0,1 0-1 0 0,0 0 1 0 0,-1 0-1 0 0,0 1 1 0 0,1 0-1 0 0,-1-1 1 0 0,0 1 0 0 0,0 0 82 0 0,-30-4-4042 0 0,-1 3-4301 0 0,20 2-1778 0 0</inkml:trace>
</inkml:ink>
</file>

<file path=ppt/ink/ink7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36.1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580 122 6865 0 0,'0'0'1047'0'0,"0"0"-381"0"0,0 0-314 0 0,0 0-57 0 0,0 0 174 0 0,0 0 303 0 0,0 0 190 0 0,0 0 6 0 0,0 0-159 0 0,0 0-220 0 0,0 0-217 0 0,-14 20-100 0 0,-44 64-44 0 0,-33 96 403 0 0,86-168-595 0 0,-90 183 646 0 0,-55 76-682 0 0,15-62 158 0 0,103-178 761 0 0,199-344 905 0 0,-80 179-1599 0 0,-5-4-1 0 0,-7-4 1 0 0,-6-2 0 0 0,14-55-225 0 0,-62 146 272 0 0,-15 72-724 0 0,15 43 546 0 0,-2 0 1 0 0,-4 2-1 0 0,-2 0 0 0 0,-3 1 1 0 0,0 22-95 0 0,2 11 101 0 0,54 382 221 0 0,-54-378-26 0 0,-12-101-90 0 0,-8-2-75 0 0,-1-2 0 0 0,1 1 0 0 0,0-1 0 0 0,0-1 0 0 0,0 1 0 0 0,0-1 0 0 0,1-1 0 0 0,-1 1 0 0 0,1-1 0 0 0,0-1 0 0 0,1 1 0 0 0,-1-1 0 0 0,1 0-1 0 0,-1-2-130 0 0,-15-11 152 0 0,-271-260-686 0 0,189 196-644 0 0,58 51-3274 0 0,45 32 1166 0 0,1 0-2781 0 0,4 0 2627 0 0,-1 3-620 0 0</inkml:trace>
  <inkml:trace contextRef="#ctx0" brushRef="#br0" timeOffset="520.064">961 1109 3497 0 0,'0'0'1392'0'0,"0"0"-54"0"0,0 0 55 0 0,0 0 138 0 0,0 0-44 0 0,0 0-205 0 0,0 0-286 0 0,0 0-264 0 0,0 0-165 0 0,0 0-75 0 0,0 0-8 0 0,0 0 26 0 0,0 0 46 0 0,21-16 35 0 0,100-78 636 0 0,-85 69-667 0 0,-2-1 1 0 0,-1-1-1 0 0,-1-2 1 0 0,-1-1-1 0 0,-1-2 1 0 0,2-6-561 0 0,-28 32 22 0 0,8-8 42 0 0,0-1 0 0 0,-1 0 0 0 0,0-1 0 0 0,-1 0 0 0 0,-1 0 0 0 0,-1-1 0 0 0,0-1 0 0 0,-2 1 0 0 0,0-1 0 0 0,0 0 0 0 0,-2-1-1 0 0,0 1 1 0 0,-1-6-64 0 0,-2 18-25 0 0,0 0 0 0 0,-1 0-1 0 0,0 0 1 0 0,0 0-1 0 0,0 0 1 0 0,-1 0 0 0 0,0 0-1 0 0,0 0 1 0 0,-1 0-1 0 0,1 1 1 0 0,-1-1-1 0 0,-1 0 1 0 0,1 1 0 0 0,-1-1-1 0 0,0 1 1 0 0,0 0-1 0 0,0 0 1 0 0,-1 0 0 0 0,0 0-1 0 0,0 1 1 0 0,0 0-1 0 0,0-1 1 0 0,-1 1 0 0 0,1 1-1 0 0,-1-1 1 0 0,0 1-1 0 0,0 0 1 0 0,-1 0-1 0 0,1 0 1 0 0,-1 1 0 0 0,1 0-1 0 0,-1 0 1 0 0,0 0-1 0 0,0 1 1 0 0,0-1 0 0 0,0 2-1 0 0,-2-1 26 0 0,4 1-19 0 0,1 1 0 0 0,-1 0-1 0 0,0 1 1 0 0,0-1 0 0 0,0 0 0 0 0,1 1-1 0 0,-1 0 1 0 0,1 0 0 0 0,-1 0 0 0 0,1 0-1 0 0,0 1 1 0 0,0-1 0 0 0,0 1 0 0 0,0 0-1 0 0,1 0 1 0 0,-1 0 0 0 0,1 0 0 0 0,-1 0-1 0 0,1 1 1 0 0,0-1 0 0 0,0 1 0 0 0,1-1-1 0 0,-1 1 1 0 0,1 0 0 0 0,-1-1 0 0 0,1 1-1 0 0,1 0 1 0 0,-1 0 0 0 0,0 0 0 0 0,1 0-1 0 0,0 0 1 0 0,0 0 0 0 0,0 0-1 0 0,0 0 1 0 0,1 0 0 0 0,-1 0 0 0 0,1 0-1 0 0,0 0 1 0 0,1-1 0 0 0,-1 1 0 0 0,0 0-1 0 0,1 0 1 0 0,0-1 0 0 0,0 1 0 0 0,0-1-1 0 0,0 0 1 0 0,1 0 0 0 0,-1 0 0 0 0,1 0-1 0 0,1 1 20 0 0,15 7 26 0 0,1-1 1 0 0,0-1-1 0 0,0-1 0 0 0,1-1 0 0 0,0-1 0 0 0,0-1 0 0 0,1-1 0 0 0,0 0 1 0 0,-1-2-1 0 0,17 0-26 0 0,-38-2 0 0 0,4-1 10 0 0,-1 1-1 0 0,0-1 1 0 0,0 1-1 0 0,1 0 1 0 0,-1 0 0 0 0,0 0-1 0 0,0 1 1 0 0,1-1 0 0 0,-1 1-1 0 0,0 0 1 0 0,0 0 0 0 0,0 0-1 0 0,0 0 1 0 0,0 0 0 0 0,0 0-1 0 0,0 1 1 0 0,0 0 0 0 0,0 0-1 0 0,-1-1 1 0 0,1 2 0 0 0,-1-1-1 0 0,1 0 1 0 0,-1 0 0 0 0,0 1-1 0 0,0-1 1 0 0,0 1 0 0 0,0 0-1 0 0,0-1 1 0 0,-1 1 0 0 0,1 0-1 0 0,-1 0 1 0 0,0 0 0 0 0,1 2-11 0 0,-4 10 126 0 0,0 1 0 0 0,0-1 0 0 0,-2 0-1 0 0,0 0 1 0 0,-1 0 0 0 0,0 0 0 0 0,-1-1-1 0 0,-6 10-124 0 0,5-10-8 0 0,1 0 0 0 0,0 1 0 0 0,1 0 0 0 0,0 0 0 0 0,1 0 0 0 0,1 0 0 0 0,1 1 0 0 0,-1 10 8 0 0,3-24-123 0 0,0-1 1 0 0,0 1-1 0 0,0-1 0 0 0,0 1 1 0 0,0-1-1 0 0,0 1 1 0 0,1-1-1 0 0,-1 1 0 0 0,1-1 1 0 0,-1 0-1 0 0,1 1 0 0 0,-1-1 1 0 0,1 1-1 0 0,0-1 0 0 0,0 0 1 0 0,-1 0-1 0 0,1 1 0 0 0,0-1 1 0 0,0 0-1 0 0,0 0 1 0 0,1 0-1 0 0,-1 0 0 0 0,0 0 1 0 0,0 0-1 0 0,0-1 0 0 0,1 1 1 0 0,-1 0-1 0 0,0 0 0 0 0,1-1 1 0 0,-1 1 122 0 0,15 1-4702 0 0,2-4-3387 0 0,-9-1 2657 0 0</inkml:trace>
  <inkml:trace contextRef="#ctx0" brushRef="#br0" timeOffset="1396.922">2090 605 648 0 0,'0'0'1238'0'0,"0"0"-53"0"0,0 0 117 0 0,0 0 233 0 0,0 0 185 0 0,0 0 19 0 0,0 0-138 0 0,0 0-210 0 0,0 0-258 0 0,0 0-255 0 0,0 0-163 0 0,0 0-91 0 0,0 0-38 0 0,-15 0 1 0 0,-66 0 461 0 0,52 7 1754 0 0,26 8-2498 0 0,-8 34-133 0 0,-3-1 0 0 0,-2 0 0 0 0,-2-1 0 0 0,-2 0 0 0 0,-11 15-171 0 0,0-18 383 0 0,31-43-288 0 0,0-1-1 0 0,0 0 53 0 0,0 0 68 0 0,0 0 41 0 0,4-12 583 0 0,53-98-372 0 0,-24 57-452 0 0,1 1 1 0 0,3 2 0 0 0,2 1 0 0 0,2 3-1 0 0,2 1 1 0 0,26-20-16 0 0,39-12-32 0 0,-104 111-117 0 0,-9-10 194 0 0,-1 0 0 0 0,-1 0 0 0 0,-1 0 0 0 0,-1-1 0 0 0,-1 0 0 0 0,-6 8-45 0 0,-4 12 39 0 0,13-28-40 0 0,1 1-1 0 0,0 0 0 0 0,0 0 1 0 0,2 1-1 0 0,0 0 0 0 0,1 0 1 0 0,1 0-1 0 0,0 10 2 0 0,36-29 72 0 0,259-199 261 0 0,-251 176-343 0 0,-32 17 0 0 0,1 1 1 0 0,0 0-1 0 0,0 1 0 0 0,1 0 1 0 0,-1 1-1 0 0,1 0 1 0 0,1 1-1 0 0,-1 0 0 0 0,0 1 1 0 0,13-1 9 0 0,-19 44-76 0 0,-22 111 145 0 0,12-135-76 0 0,1 0-1 0 0,0 1 1 0 0,1-1 0 0 0,1 1-1 0 0,1-1 1 0 0,0 1 0 0 0,1-1-1 0 0,1 1 8 0 0,26 26-1073 0 0,-13-34-2753 0 0,2-6-4862 0 0,-10-3-722 0 0</inkml:trace>
</inkml:ink>
</file>

<file path=ppt/ink/ink7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46.1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87 534 2264 0 0,'0'0'2309'0'0,"0"0"-1261"0"0,0 0-416 0 0,0 0 0 0 0,0 0 74 0 0,0 0 121 0 0,0 0 108 0 0,0 0-4 0 0,0 0 25 0 0,0 0-21 0 0,0 0-107 0 0,0 0-132 0 0,0 0-96 0 0,5 33-60 0 0,13 106-61 0 0,-4 127 1311 0 0,-13-255-1664 0 0,-1-1 0 0 0,-1 1 1 0 0,1-1-1 0 0,-2 1 0 0 0,0-1 1 0 0,0 0-1 0 0,0 0 0 0 0,-2 1 1 0 0,1-2-1 0 0,-1 1 0 0 0,-1 0 1 0 0,1-1-1 0 0,-2 0 0 0 0,1 0 1 0 0,-1 0-1 0 0,-1-1 0 0 0,1 0 1 0 0,-1 0-1 0 0,-2 0-126 0 0,8-7 27 0 0,0 0-1 0 0,1 0 0 0 0,-1 0 1 0 0,0 0-1 0 0,-1-1 0 0 0,1 1 1 0 0,0-1-1 0 0,0 1 1 0 0,0 0-1 0 0,0-1 0 0 0,0 0 1 0 0,-1 1-1 0 0,1-1 0 0 0,0 0 1 0 0,0 0-1 0 0,-1 0 1 0 0,1 1-1 0 0,0-1 0 0 0,0 0 1 0 0,-1-1-1 0 0,1 1 0 0 0,0 0 1 0 0,0 0-1 0 0,-1-1 1 0 0,1 1-1 0 0,0 0 0 0 0,0-1 1 0 0,0 1-1 0 0,0-1 1 0 0,-1 0-1 0 0,1 1 0 0 0,0-1 1 0 0,0 0-1 0 0,0 0 0 0 0,0 1 1 0 0,0-1-1 0 0,1 0 1 0 0,-1 0-1 0 0,0 0 0 0 0,0 0 1 0 0,1 0-1 0 0,-1 0 0 0 0,0 0 1 0 0,1-1-1 0 0,-1 1 1 0 0,1 0-1 0 0,0 0 0 0 0,-1 0 1 0 0,1-1-1 0 0,0 1 0 0 0,0 0 1 0 0,-1 0-1 0 0,1-1 1 0 0,0 1-1 0 0,0 0 0 0 0,0 0 1 0 0,1-1-1 0 0,-1 1 0 0 0,0-1-25 0 0,3-15-6 0 0,0-1 0 0 0,1 1 0 0 0,1 0 0 0 0,1 0 0 0 0,0 1 1 0 0,1-1-1 0 0,1 1 0 0 0,0 1 0 0 0,1-1 0 0 0,1 1 0 0 0,1 1 1 0 0,0 0-1 0 0,3-2 5 0 0,1-5-3 0 0,25-35-3 0 0,2 1-1 0 0,2 3 1 0 0,3 1-1 0 0,2 3 1 0 0,2 2-1 0 0,2 2 1 0 0,53-33 6 0 0,-89 66 11 0 0,1 1 1 0 0,0 0-1 0 0,1 2 0 0 0,0 0 1 0 0,1 1-1 0 0,0 1 1 0 0,0 1-1 0 0,0 0 0 0 0,0 2 1 0 0,1 0-1 0 0,12 1-11 0 0,-29 2 3 0 0,0 0 0 0 0,-1 1 0 0 0,1 0 0 0 0,-1-1 0 0 0,1 1 0 0 0,-1 0 0 0 0,1 1 0 0 0,-1-1 0 0 0,0 1 0 0 0,0-1 0 0 0,1 1 0 0 0,-1 0 0 0 0,0 0 0 0 0,-1 0 0 0 0,1 1 0 0 0,0-1 0 0 0,-1 1 0 0 0,1-1 0 0 0,-1 1 0 0 0,0 0 0 0 0,0 0 0 0 0,0 0 0 0 0,0 0 0 0 0,0 0 0 0 0,-1 1 0 0 0,1-1 0 0 0,-1 1 0 0 0,0-1 1 0 0,0 1-1 0 0,0-1 0 0 0,-1 1 0 0 0,1-1 0 0 0,-1 1 0 0 0,0 2-3 0 0,1 7 17 0 0,0 0 0 0 0,-1-1 0 0 0,0 1 0 0 0,-1 0 0 0 0,0 0 0 0 0,-1-1 0 0 0,-1 1 0 0 0,0-1 0 0 0,-3 7-17 0 0,-6 7 28 0 0,-1 0-1 0 0,-1-1 1 0 0,-1 0-1 0 0,-1-1 1 0 0,-1-1-1 0 0,-2-1 1 0 0,0-1-1 0 0,-1 0 1 0 0,-1-1-1 0 0,0-1 1 0 0,-2-2-1 0 0,0 0 1 0 0,-1-1-1 0 0,-1-1 1 0 0,0-2-1 0 0,-22 9-27 0 0,37-17-80 0 0,0-1-1 0 0,0 0 0 0 0,-1 0 1 0 0,0-1-1 0 0,0-1 0 0 0,0 0 1 0 0,0 0-1 0 0,0-1 0 0 0,0-1 0 0 0,0 1 1 0 0,-1-2-1 0 0,-1 0 81 0 0,11 1-179 0 0,1-1-1 0 0,-1 0 1 0 0,1 1-1 0 0,-1-1 1 0 0,1 0-1 0 0,0 0 1 0 0,-1 0 0 0 0,1 0-1 0 0,0 0 1 0 0,0 0-1 0 0,0 0 1 0 0,0-1-1 0 0,0 1 1 0 0,0 0-1 0 0,0 0 1 0 0,0-1 0 0 0,0 1-1 0 0,1-1 1 0 0,-1 1-1 0 0,0-1 1 0 0,1 1-1 0 0,-1-1 1 0 0,1 1-1 0 0,0-1 1 0 0,-1 0 0 0 0,1 1-1 0 0,0-1 1 0 0,0 0-1 0 0,0 1 1 0 0,1-2 179 0 0,1-32-9348 0 0,2 19 3272 0 0</inkml:trace>
  <inkml:trace contextRef="#ctx0" brushRef="#br0" timeOffset="311.509">1256 453 5665 0 0,'0'0'3180'0'0,"0"0"-1910"0"0,0 0-404 0 0,0 0 318 0 0,0 0 282 0 0,0 0 58 0 0,0 0-211 0 0,0 0-339 0 0,-31 34-260 0 0,-97 108-201 0 0,63-57 38 0 0,62-80-534 0 0,0 0 0 0 0,0 0 1 0 0,0 0-1 0 0,0 1 0 0 0,1-1 0 0 0,0 1 0 0 0,0 0 1 0 0,0 0-1 0 0,1-1 0 0 0,0 1 0 0 0,0 0 0 0 0,0 0 0 0 0,1 0 1 0 0,0 0-1 0 0,0 1 0 0 0,1-1 0 0 0,-1 0 0 0 0,1 0 1 0 0,1-1-1 0 0,-1 1 0 0 0,1 0 0 0 0,0 0 0 0 0,0-1 0 0 0,1 1 1 0 0,0-1-1 0 0,0 1 0 0 0,0-1 0 0 0,0 0 0 0 0,1-1 1 0 0,0 1-1 0 0,0 0 0 0 0,0-1 0 0 0,0 0 0 0 0,3 1-17 0 0,5-2 116 0 0,0 0 0 0 0,0-2 0 0 0,0 1 0 0 0,0-1 0 0 0,1-1 0 0 0,-1 0 0 0 0,0-1 0 0 0,1 0 0 0 0,-1-1 0 0 0,0-1-1 0 0,0 0 1 0 0,0 0 0 0 0,-1-1 0 0 0,1 0 0 0 0,-1-1 0 0 0,0-1 0 0 0,0 0 0 0 0,0 0 0 0 0,-1-1 0 0 0,0 0 0 0 0,-1-1 0 0 0,1 0 0 0 0,-1 0 0 0 0,-1-1-1 0 0,0-1 1 0 0,0 1 0 0 0,-1-1 0 0 0,3-4-116 0 0,-6 8 11 0 0,0 0 0 0 0,0-1 0 0 0,-1 1 0 0 0,0-1 0 0 0,0 1 0 0 0,0-1 0 0 0,-1 0 0 0 0,0 0 0 0 0,0 0-1 0 0,-1-1 1 0 0,0 1 0 0 0,0 0 0 0 0,-1 0 0 0 0,0-1 0 0 0,0 1 0 0 0,-1 0 0 0 0,0 0 0 0 0,0-1 0 0 0,0 1 0 0 0,-1 0 0 0 0,0 0-1 0 0,-1 0 1 0 0,0 1 0 0 0,0-1 0 0 0,0 0 0 0 0,0 1 0 0 0,-1 0 0 0 0,0 0 0 0 0,-1 0 0 0 0,1 0 0 0 0,-1 1 0 0 0,-6-5-11 0 0,2 0-272 0 0,-1 1 0 0 0,0 1 0 0 0,-1-1 1 0 0,0 2-1 0 0,-1-1 0 0 0,1 2 0 0 0,-1-1 1 0 0,-13-3 271 0 0,-62-4-8806 0 0,69 18 2934 0 0,7 3-676 0 0</inkml:trace>
  <inkml:trace contextRef="#ctx0" brushRef="#br0" timeOffset="587.36">1796 670 13819 0 0,'0'0'1186'0'0,"0"0"-618"0"0,0 0-168 0 0,0 0 177 0 0,0 0 150 0 0,0 0-1 0 0,0 0-174 0 0,0 0-219 0 0,0 0-138 0 0,-22 32-107 0 0,-66 99-111 0 0,59-69-508 0 0,30-52 9 0 0,-1-5-280 0 0,0 5-2498 0 0,3-5-6719 0 0,-1-2 6045 0 0</inkml:trace>
  <inkml:trace contextRef="#ctx0" brushRef="#br0" timeOffset="843.064">1766 118 6081 0 0,'0'0'792'0'0,"0"0"-423"0"0,0 0-401 0 0,0 0-457 0 0,0 0-87 0 0,0 0-80 0 0,0 0-80 0 0,0 0-208 0 0,0 0-1033 0 0,0 0 145 0 0,0 0 1832 0 0</inkml:trace>
  <inkml:trace contextRef="#ctx0" brushRef="#br0" timeOffset="1104.241">1958 858 2024 0 0,'0'0'3017'0'0,"0"0"-82"0"0,0 0-154 0 0,0 0-389 0 0,0 0-524 0 0,0 0-479 0 0,0 0-346 0 0,0 0-275 0 0,0 0-153 0 0,0 0-156 0 0,0 0-138 0 0,33-34-71 0 0,103-106-77 0 0,-69 56 16 0 0,3-11-238 0 0,-70 95 26 0 0,0 1 1 0 0,0-1-1 0 0,-1 1 1 0 0,1-1-1 0 0,0 1 1 0 0,0-1-1 0 0,0 1 0 0 0,0-1 1 0 0,0 1-1 0 0,0-1 1 0 0,0 0-1 0 0,0 1 1 0 0,0-1-1 0 0,0 1 0 0 0,0-1 1 0 0,0 1-1 0 0,0-1 1 0 0,0 1-1 0 0,0-1 1 0 0,1 1-1 0 0,-1-1 0 0 0,0 0 1 0 0,0 1-1 0 0,0-1 1 0 0,1 1-1 0 0,-1-1 1 0 0,0 0-1 0 0,0 1 1 0 0,1-1-1 0 0,-1 1 0 0 0,0-1 1 0 0,1 0-1 0 0,-1 0 1 0 0,1 1-1 0 0,-1-1 1 0 0,0 0-1 0 0,1 0 0 0 0,-1 1 1 0 0,1-1-1 0 0,-1 0 1 0 0,1 0-1 0 0,-1 0 1 0 0,1 0-1 0 0,-1 0 0 0 0,0 0 1 0 0,1 0-1 0 0,-1 0 1 0 0,1 0-1 0 0,-1 0 1 0 0,1 0-1 0 0,-1 0 0 0 0,1 0 1 0 0,-1 0-1 0 0,1 0 1 0 0,-1 0-1 0 0,1 0 1 0 0,-1 0-1 0 0,0-1 0 0 0,1 1 1 0 0,-1 0-1 0 0,1 0 1 0 0,-1-1-1 0 0,1 1 23 0 0,-6 45-137 0 0,0-28 98 0 0,2 0-1 0 0,0 1 1 0 0,1-1 0 0 0,1 1 0 0 0,1-1 0 0 0,0 1-1 0 0,3 10 40 0 0,-2-23 51 0 0,1 1 1 0 0,1-2-1 0 0,-1 1 0 0 0,1 0 0 0 0,0 0 1 0 0,0-1-1 0 0,0 1 0 0 0,0-1 0 0 0,1 0 0 0 0,0 0 1 0 0,0 0-1 0 0,0-1 0 0 0,0 1 0 0 0,0-1 1 0 0,1 0-1 0 0,0-1 0 0 0,-1 1 0 0 0,1-1 0 0 0,0 1 1 0 0,0-1-1 0 0,0-1 0 0 0,1 1 0 0 0,-1-1 0 0 0,0 0 1 0 0,1 0-1 0 0,-1-1 0 0 0,1 1 0 0 0,-1-1 1 0 0,0 0-1 0 0,1-1 0 0 0,-1 1 0 0 0,1-1 0 0 0,-1 0 1 0 0,0-1-1 0 0,0 1 0 0 0,1-1 0 0 0,0-1-51 0 0,14-7 240 0 0,-1-2 0 0 0,0 0-1 0 0,-1-2 1 0 0,-1 1 0 0 0,0-2-1 0 0,-1-1 1 0 0,-1 0 0 0 0,5-7-240 0 0,62-92-5001 0 0,-73 101 2891 0 0,10-18-7545 0 0,-12 16 4267 0 0</inkml:trace>
  <inkml:trace contextRef="#ctx0" brushRef="#br0" timeOffset="1489.518">3003 0 11987 0 0,'0'0'2584'0'0,"0"0"-1473"0"0,0 0-327 0 0,0 0 200 0 0,0 0 97 0 0,0 0-54 0 0,-4 37-167 0 0,-14 118-187 0 0,4-37 231 0 0,-5-2-1 0 0,-12 29-903 0 0,19-97-369 0 0,2 1 0 0 0,3 1 0 0 0,1 0 0 0 0,2 28 369 0 0,4-75-184 0 0,-6 39-2834 0 0,-4-35-1883 0 0,-5-7-4020 0 0,8-3 4523 0 0</inkml:trace>
  <inkml:trace contextRef="#ctx0" brushRef="#br0" timeOffset="1490.518">2624 423 7794 0 0,'0'0'4201'0'0,"0"0"-1837"0"0,0 0-910 0 0,0 0-325 0 0,0 0-183 0 0,0 0-146 0 0,0 0-195 0 0,0 0-180 0 0,34-10-132 0 0,108-32-73 0 0,-57 31-6 0 0,-72 13-187 0 0,171 41-157 0 0,-95-18-6748 0 0,-71-21-1369 0 0</inkml:trace>
</inkml:ink>
</file>

<file path=ppt/ink/ink7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43.5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474 642 0 0 0,'0'0'1211'0'0,"0"0"332"0"0,0 0 211 0 0,0 0 23 0 0,0 0-126 0 0,0 0-250 0 0,0 0-208 0 0,-15-19-150 0 0,-44-55-120 0 0,20 49 665 0 0,30 24-1420 0 0,0-1 0 0 0,-1 2 0 0 0,1-1 0 0 0,0 2-1 0 0,-1-1 1 0 0,1 1 0 0 0,0 0 0 0 0,-1 1 0 0 0,1 0 0 0 0,0 1-1 0 0,0 0 1 0 0,1 0 0 0 0,-1 1 0 0 0,1 0 0 0 0,-1 0-1 0 0,1 1 1 0 0,0 0 0 0 0,1 1 0 0 0,-1 0 0 0 0,-3 3-168 0 0,-10 10 64 0 0,1 1 1 0 0,1 0 0 0 0,0 2 0 0 0,2 0-1 0 0,0 1 1 0 0,-1 5-65 0 0,12-18 14 0 0,0-1 1 0 0,1 1-1 0 0,1 0 0 0 0,-1 0 0 0 0,2 0 0 0 0,-1 1 1 0 0,2 0-1 0 0,-1-1 0 0 0,1 1 0 0 0,1 0 1 0 0,0 0-1 0 0,1 0 0 0 0,0 0 0 0 0,0 0 1 0 0,3 10-15 0 0,-1-16 45 0 0,2-1 1 0 0,-1 0-1 0 0,0 0 1 0 0,1-1-1 0 0,0 1 1 0 0,-1-1-1 0 0,1 0 1 0 0,1 0-1 0 0,-1 0 1 0 0,0 0 0 0 0,1-1-1 0 0,0 1 1 0 0,-1-1-1 0 0,1 0 1 0 0,0-1-1 0 0,0 1 1 0 0,0-1-1 0 0,0 0 1 0 0,0 0 0 0 0,0-1-1 0 0,1 1 1 0 0,-1-1-1 0 0,0-1 1 0 0,0 1-1 0 0,0 0 1 0 0,0-1-1 0 0,0 0 1 0 0,0-1 0 0 0,0 1-1 0 0,0-1 1 0 0,0 0-1 0 0,0 0-45 0 0,21-10 102 0 0,-1-1 0 0 0,0-1-1 0 0,-1-1 1 0 0,-1-1 0 0 0,0-1 0 0 0,-1-1-1 0 0,-1-1 1 0 0,-1-1 0 0 0,-1-1 0 0 0,5-8-102 0 0,4-19 9 0 0,-27 42-32 0 0,-1 4-50 0 0,-10 14-280 0 0,2-1 348 0 0,2 1-1 0 0,-1 0 1 0 0,2 0 0 0 0,-1 0 0 0 0,2 1 0 0 0,0-1 0 0 0,0 1 0 0 0,1 0 0 0 0,1 0 0 0 0,0 1 0 0 0,1-1 5 0 0,0-8 4 0 0,1 0 1 0 0,0 0 0 0 0,1 0-1 0 0,-1-1 1 0 0,1 1 0 0 0,0 0-1 0 0,0 0 1 0 0,1-1 0 0 0,-1 1 0 0 0,1-1-1 0 0,0 0 1 0 0,0 1 0 0 0,1-1-1 0 0,-1 0 1 0 0,1 0 0 0 0,0 0-1 0 0,0 0 1 0 0,0-1 0 0 0,0 1-1 0 0,1-1 1 0 0,-1 0 0 0 0,1 0 0 0 0,0 0-1 0 0,0-1 1 0 0,0 1 0 0 0,0-1-1 0 0,1 0 1 0 0,-1 0 0 0 0,4 1-5 0 0,5 1 48 0 0,0 0 0 0 0,0 0 0 0 0,1-1 1 0 0,-1-1-1 0 0,1-1 0 0 0,0 0 0 0 0,0 0 0 0 0,-1-1 1 0 0,1-1-1 0 0,0-1 0 0 0,-1 0 0 0 0,1 0 0 0 0,-1-1 1 0 0,0-1-1 0 0,1 0 0 0 0,-2-1 0 0 0,1-1 1 0 0,-1 0-1 0 0,1 0 0 0 0,-2-1 0 0 0,1-1 0 0 0,3-3-48 0 0,16-13 113 0 0,-1 0-1 0 0,-2-3 0 0 0,0 0 0 0 0,-2-2 0 0 0,-1 0 0 0 0,-2-2 0 0 0,9-15-112 0 0,-8 12 18 0 0,-2-2 0 0 0,-1-1-1 0 0,-2-1 1 0 0,-1 0 0 0 0,-2-1-1 0 0,-2-1 1 0 0,-2-1 0 0 0,-1 1-1 0 0,-2-2 1 0 0,-2 0 0 0 0,-2 0-1 0 0,-1-28-17 0 0,-17-37-19 0 0,12 104 7 0 0,0 1 1 0 0,0-1-1 0 0,0 0 0 0 0,0 1 1 0 0,0-1-1 0 0,-1 1 0 0 0,0-1 1 0 0,1 1-1 0 0,-1 0 1 0 0,0-1-1 0 0,0 1 0 0 0,0 0 1 0 0,0 0-1 0 0,0 1 0 0 0,-1-1 1 0 0,1 0-1 0 0,0 1 1 0 0,-1-1-1 0 0,0 1 0 0 0,1 0 1 0 0,-1 0-1 0 0,0 0 1 0 0,1 0-1 0 0,-1 0 0 0 0,0 1 1 0 0,0-1-1 0 0,0 1 0 0 0,0 0 1 0 0,1-1-1 0 0,-1 1 1 0 0,0 1-1 0 0,0-1 0 0 0,0 0 1 0 0,-2 1 11 0 0,-2 2-20 0 0,0 0 1 0 0,1 1 0 0 0,-1 0 0 0 0,1 0-1 0 0,0 0 1 0 0,0 0 0 0 0,1 1 0 0 0,-1 0-1 0 0,1 0 1 0 0,0 1 0 0 0,0 0 0 0 0,1 0-1 0 0,-1 0 1 0 0,1 0 0 0 0,1 0 0 0 0,-1 2 19 0 0,-15 26-10 0 0,1 1 1 0 0,3 1-1 0 0,0 0 1 0 0,3 1-1 0 0,0 1 1 0 0,3-1-1 0 0,1 2 1 0 0,2-1 0 0 0,2 1-1 0 0,1 0 1 0 0,2 0-1 0 0,2 9 10 0 0,-2-31 7 0 0,1-1-1 0 0,1 0 1 0 0,0 1-1 0 0,1-1 1 0 0,1 0-1 0 0,0 0 1 0 0,2 0-1 0 0,-1-1 1 0 0,2 0 0 0 0,0 1-1 0 0,1-2 1 0 0,0 1-1 0 0,1-1 1 0 0,1 0-1 0 0,0-1 1 0 0,1 0-1 0 0,1 0 1 0 0,-1-1-1 0 0,2 0 1 0 0,0-1-1 0 0,0-1 1 0 0,1 0-1 0 0,1 0 1 0 0,-1-1 0 0 0,1-1-1 0 0,1-1 1 0 0,-1 0-1 0 0,2 0 1 0 0,9 2-7 0 0,-13-7 45 0 0,0 0 0 0 0,-1-1 0 0 0,1 0 0 0 0,0-1 0 0 0,0-1 0 0 0,0 1 0 0 0,-1-2 0 0 0,1 0 0 0 0,0 0 0 0 0,-1-1 0 0 0,0-1 0 0 0,0 1 0 0 0,0-2 1 0 0,0 0-1 0 0,0 0 0 0 0,-1-1 0 0 0,0 0 0 0 0,0-1 0 0 0,-1 0 0 0 0,1 0 0 0 0,-2-1 0 0 0,1 0 0 0 0,-1-1 0 0 0,2-3-45 0 0,0 1 28 0 0,-1 0-1 0 0,-1-1 1 0 0,0 1-1 0 0,0-2 1 0 0,-1 1-1 0 0,-1-1 1 0 0,0 0-1 0 0,-1-1 1 0 0,0 1 0 0 0,-1-1-1 0 0,-1 0 1 0 0,0 0-1 0 0,-1-1 1 0 0,0 1-1 0 0,-1 0 1 0 0,-1-1-1 0 0,0 1 1 0 0,-1 0-1 0 0,-1-1 1 0 0,-1-2-28 0 0,-2 6-55 0 0,-1 1-1 0 0,0 0 1 0 0,-1 0 0 0 0,0 0-1 0 0,-1 0 1 0 0,0 1 0 0 0,0 1-1 0 0,-1-1 1 0 0,0 1-1 0 0,-1 1 1 0 0,1 0 0 0 0,-1 0-1 0 0,-1 1 1 0 0,1 0 0 0 0,-1 1-1 0 0,0 0 1 0 0,-1 1 0 0 0,1 0-1 0 0,-1 0 1 0 0,0 2 0 0 0,1-1-1 0 0,-1 2 1 0 0,0-1 0 0 0,0 2-1 0 0,-1-1 1 0 0,-2 2 55 0 0,-4-2-167 0 0,1 2 0 0 0,0 0 1 0 0,-1 1-1 0 0,1 1 0 0 0,0 0 0 0 0,1 2 1 0 0,-1 0-1 0 0,1 1 0 0 0,0 0 0 0 0,-9 6 167 0 0,-32 25-3691 0 0,8 14-4642 0 0,35-32 263 0 0</inkml:trace>
  <inkml:trace contextRef="#ctx0" brushRef="#br0" timeOffset="393.565">1678 583 3873 0 0,'0'0'1698'0'0,"0"0"-186"0"0,0 0-28 0 0,0 0 58 0 0,0 0 5 0 0,0 0-126 0 0,0 0-278 0 0,0 0-274 0 0,0 0-215 0 0,0 0-172 0 0,0 0-151 0 0,0 0-94 0 0,0 0-38 0 0,-23 31-45 0 0,-68 96 18 0 0,89-124-158 0 0,-1-1 0 0 0,1 1 0 0 0,0 0 0 0 0,0 0-1 0 0,0-1 1 0 0,0 1 0 0 0,1 1 0 0 0,-1-1 0 0 0,1 0 0 0 0,0 0-1 0 0,0 0 1 0 0,0 1 0 0 0,0-1 0 0 0,0 1 0 0 0,1-1 0 0 0,0 0-1 0 0,-1 1 1 0 0,1-1 0 0 0,1 1 0 0 0,-1-1 0 0 0,1 3-14 0 0,1 3 57 0 0,0-2 41 0 0,1 0 0 0 0,0 0-1 0 0,1 0 1 0 0,0 0 0 0 0,0-1-1 0 0,0 0 1 0 0,1 1-1 0 0,0-1 1 0 0,0-1 0 0 0,0 1-1 0 0,1-1 1 0 0,0 0 0 0 0,0 0-1 0 0,0-1 1 0 0,0 0-1 0 0,1 0 1 0 0,0 0 0 0 0,0-1-1 0 0,0 0 1 0 0,0 0 0 0 0,1-1-1 0 0,-1 0 1 0 0,0 0 0 0 0,1-1-1 0 0,0 0 1 0 0,-1 0-1 0 0,1 0 1 0 0,0-1 0 0 0,-1-1-1 0 0,1 1 1 0 0,0-1 0 0 0,-1-1-1 0 0,1 1 1 0 0,-1-1-1 0 0,1 0 1 0 0,-1-1 0 0 0,0 0-1 0 0,0 0 1 0 0,2-2-98 0 0,5-3 105 0 0,0-1 0 0 0,-1-1 0 0 0,0 0 0 0 0,-1-1 0 0 0,0 0 1 0 0,0-1-1 0 0,-1-1 0 0 0,-1 0 0 0 0,0 0 0 0 0,-1 0 0 0 0,0-2 0 0 0,-1 1 0 0 0,-1-1 1 0 0,0 0-1 0 0,-1 0 0 0 0,0-1 0 0 0,-2 0 0 0 0,0 0 0 0 0,0 0 0 0 0,-2 0 0 0 0,0-1 0 0 0,0-11-105 0 0,-3 24-17 0 0,0-1-1 0 0,1 1 0 0 0,-2-1 0 0 0,1 1 0 0 0,0 0 1 0 0,-1-1-1 0 0,0 1 0 0 0,0 0 0 0 0,0 0 0 0 0,0 0 1 0 0,-1 0-1 0 0,1 1 0 0 0,-1-1 0 0 0,0 1 0 0 0,0-1 1 0 0,0 1-1 0 0,-1 0 0 0 0,1 0 0 0 0,-1 1 0 0 0,0-1 0 0 0,0 1 1 0 0,0-1-1 0 0,0 1 0 0 0,0 1 0 0 0,0-1 0 0 0,0 0 18 0 0,0 1-150 0 0,1 0-1 0 0,0 1 1 0 0,-1-1-1 0 0,1 0 1 0 0,-1 1-1 0 0,1 0 0 0 0,0 0 1 0 0,-1 0-1 0 0,1 0 1 0 0,-1 1-1 0 0,1-1 1 0 0,0 1-1 0 0,-1 0 0 0 0,1 0 1 0 0,0 0-1 0 0,0 0 1 0 0,-1 1-1 0 0,1-1 1 0 0,0 1-1 0 0,0 0 0 0 0,1-1 1 0 0,-4 4 150 0 0,-32 36-4976 0 0,17-11-3922 0 0,14-18 2761 0 0</inkml:trace>
  <inkml:trace contextRef="#ctx0" brushRef="#br0" timeOffset="984.977">1902 590 0 0 0,'0'0'624'0'0,"0"0"718"0"0,0 0 371 0 0,0 0 123 0 0,0 0-61 0 0,0 0-158 0 0,0 0-252 0 0,0 0-243 0 0,0 0-163 0 0,0 0-141 0 0,0 0-105 0 0,-28-8-87 0 0,-88-27-85 0 0,34 27 717 0 0,78 8-1263 0 0,0 0 0 0 0,1 0 0 0 0,-1 0 0 0 0,0 1 0 0 0,1-1 1 0 0,-1 1-1 0 0,1 0 0 0 0,-1 0 0 0 0,1 0 0 0 0,-1 1 0 0 0,1-1 0 0 0,0 1 0 0 0,0 0 1 0 0,-1 0-1 0 0,1 0 0 0 0,1 0 0 0 0,-1 0 0 0 0,0 1 0 0 0,0-1 0 0 0,1 1 0 0 0,0 0 1 0 0,-1 0-1 0 0,1 0 0 0 0,-2 3 5 0 0,3-3-449 0 0,0 0 1 0 0,0 0 0 0 0,0 0-1 0 0,1 0 1 0 0,-1 1-1 0 0,1-1 1 0 0,-1 0 0 0 0,1 1-1 0 0,0-1 1 0 0,0 0-1 0 0,1 0 1 0 0,-1 1-1 0 0,1-1 1 0 0,-1 0 0 0 0,1 0-1 0 0,0 0 1 0 0,0 0-1 0 0,2 3 449 0 0,1 6-8120 0 0</inkml:trace>
  <inkml:trace contextRef="#ctx0" brushRef="#br0" timeOffset="1662.841">2318 605 5753 0 0,'0'0'3772'0'0,"0"0"-1925"0"0,0 0-687 0 0,0 0-184 0 0,0 0-89 0 0,0 0-41 0 0,0 0-140 0 0,0 0-176 0 0,0 0-134 0 0,0 0-83 0 0,0 0-89 0 0,0 0-58 0 0,0 0-33 0 0,-8 34-29 0 0,-24 104-5 0 0,31-136-94 0 0,0 0 1 0 0,0 0 0 0 0,0 1-1 0 0,1-1 1 0 0,-1 0 0 0 0,0 0-1 0 0,1 1 1 0 0,0-1 0 0 0,-1 0-1 0 0,1 1 1 0 0,0-1 0 0 0,0 1-1 0 0,1-1 1 0 0,-1 0 0 0 0,0 1-1 0 0,1-1 1 0 0,-1 0 0 0 0,1 1-1 0 0,0-1 1 0 0,0 0 0 0 0,0 0-1 0 0,0 0 1 0 0,0 0-1 0 0,0 0 1 0 0,1 0 0 0 0,-1 1-6 0 0,4 2 37 0 0,-2-1 12 0 0,0 0 1 0 0,1-1-1 0 0,-1 1 0 0 0,1-1 1 0 0,-1 0-1 0 0,1 0 1 0 0,0 0-1 0 0,0 0 1 0 0,0-1-1 0 0,0 0 0 0 0,1 1 1 0 0,-1-2-1 0 0,1 1 1 0 0,-1 0-1 0 0,1-1 0 0 0,0 0 1 0 0,0 0-1 0 0,-1 0 1 0 0,1-1-1 0 0,0 0 0 0 0,0 0 1 0 0,0 0-1 0 0,0 0 1 0 0,-1-1-1 0 0,1 1 0 0 0,0-1 1 0 0,0-1-1 0 0,-1 1 1 0 0,4-2-50 0 0,9-3 128 0 0,-1 0 1 0 0,1-2 0 0 0,-1 0 0 0 0,0 0-1 0 0,-1-2 1 0 0,0 0 0 0 0,3-4-129 0 0,109-107 345 0 0,-106 199-1140 0 0,-19-71 803 0 0,1 1-1 0 0,0 0 1 0 0,0-1-1 0 0,0 0 1 0 0,1 0-1 0 0,0 0 1 0 0,0 0-1 0 0,1 0 0 0 0,0-1 1 0 0,0 0-1 0 0,0 0 1 0 0,1 0-1 0 0,0-1 1 0 0,0 0-1 0 0,0 0 1 0 0,1 0-1 0 0,0-1 1 0 0,0 0-1 0 0,0 0 1 0 0,0-1-1 0 0,0 0 1 0 0,1 0-1 0 0,0-1 1 0 0,-1 0-1 0 0,1 0 0 0 0,0-1 1 0 0,0 0-1 0 0,0 0 1 0 0,0-1-1 0 0,0 0 1 0 0,0 0-1 0 0,0-1 1 0 0,0 0-1 0 0,0 0 1 0 0,0-1-8 0 0,5-2 92 0 0,0-1 0 0 0,0 0 0 0 0,0-1 1 0 0,-1 0-1 0 0,0-1 0 0 0,0 0 0 0 0,-1-1 1 0 0,0 0-1 0 0,0-1 0 0 0,-1 0 1 0 0,8-10-93 0 0,11-10 126 0 0,-2-2 1 0 0,-1-1 0 0 0,-1-1 0 0 0,-2-1 0 0 0,-1-2-1 0 0,-2 0 1 0 0,-2-1 0 0 0,-1 0 0 0 0,-2-2 0 0 0,-1 0 0 0 0,7-39-127 0 0,-4 12-200 0 0,-2-1 1 0 0,-4 0 0 0 0,0-31 199 0 0,-27 241-152 0 0,8-81 166 0 0,4 1-1 0 0,2-1 1 0 0,3 0 0 0 0,2 1 0 0 0,4-1-1 0 0,2 0 1 0 0,11 36-14 0 0,9 22-1718 0 0,-49-120-10626 0 0,10-3 4408 0 0</inkml:trace>
  <inkml:trace contextRef="#ctx0" brushRef="#br0" timeOffset="1869.879">3056 414 12771 0 0,'0'0'1131'0'0,"0"0"-140"0"0,0 0 1 0 0,0 0 13 0 0,0 0-37 0 0,0 0-169 0 0,34-7-188 0 0,104-21-127 0 0,13 18 288 0 0,41 7-444 0 0,-111 3-4150 0 0,-20 0-4103 0 0,-35 0-1180 0 0</inkml:trace>
</inkml:ink>
</file>

<file path=ppt/ink/ink7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54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613 34 1312 0 0,'0'0'1146'0'0,"0"0"-115"0"0,0 0 26 0 0,0 0 160 0 0,0 0 231 0 0,0 0 55 0 0,0 0-170 0 0,0 0-287 0 0,0 0-302 0 0,0 0-213 0 0,0 0-80 0 0,-14 13-10 0 0,-45 45 13 0 0,11 22 922 0 0,34-47-985 0 0,-123 217 1001 0 0,101-191-1304 0 0,-6 12-63 0 0,-3-2 0 0 0,-3-2 0 0 0,-28 27-25 0 0,-12 9 144 0 0,83-99-111 0 0,4-3 2 0 0,1-1-10 0 0,18-16 314 0 0,41-57 143 0 0,-3-2 0 0 0,40-74-482 0 0,13-46 132 0 0,-61 104-69 0 0,3 3-1 0 0,5 1 1 0 0,27-30-63 0 0,-78 111 5 0 0,46-33-46 0 0,-48 81 124 0 0,-4 501 1554 0 0,10-365-1369 0 0,-9-177-238 0 0,0-1 0 0 0,1 1-1 0 0,-1 0 1 0 0,0 0 0 0 0,0 0 0 0 0,1 0-1 0 0,-1 0 1 0 0,0 0 0 0 0,0 0-1 0 0,0 0 1 0 0,0 0 0 0 0,-1 0-1 0 0,1 0 1 0 0,0 0 0 0 0,0 0-1 0 0,-1 0 1 0 0,1 0 0 0 0,0 0-1 0 0,-1 0 1 0 0,1 0 0 0 0,-1 0-1 0 0,1 0 1 0 0,-1 0 0 0 0,1-1-1 0 0,-1 1 1 0 0,0 0 0 0 0,1 0-1 0 0,-1-1 1 0 0,0 1 0 0 0,0 0 0 0 0,0-1-1 0 0,1 1 1 0 0,-1-1 0 0 0,0 1-1 0 0,0-1 1 0 0,0 0 0 0 0,0 1-1 0 0,0-1 1 0 0,0 0 0 0 0,0 1-1 0 0,0-1 1 0 0,0 0 0 0 0,0 0-1 0 0,0 0 1 0 0,0 0 0 0 0,0 0-1 0 0,0 0 1 0 0,0 0 0 0 0,0 0-1 0 0,0-1 1 0 0,0 1 0 0 0,0 0-1 0 0,0-1 1 0 0,0 1 0 0 0,0 0-1 0 0,0-1 1 0 0,1 1 0 0 0,-1-1 0 0 0,0 1-1 0 0,0-1 1 0 0,0 0 0 0 0,1 1-1 0 0,-1-1-29 0 0,-85-78 460 0 0,62 51-428 0 0,-217-235-1084 0 0,166 207-1134 0 0,38 41-8696 0 0,31 15 1792 0 0</inkml:trace>
</inkml:ink>
</file>

<file path=ppt/ink/ink7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1:54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 1 0 0 0,'0'0'325'0'0,"0"0"198"0"0,0 0-7 0 0,0 0 23 0 0,0 0 125 0 0,0 0 180 0 0,0 0 199 0 0,0 0 174 0 0,0 15 12158 0 0,-1-5-11318 0 0,-45 38-2 0 0,71-88-560 0 0,-25 40-1467 0 0,0 0 7 0 0,-16 15-689 0 0,33-14-4917 0 0,-6-5-1005 0 0,-11 4 6450 0 0,7-1-10975 0 0</inkml:trace>
</inkml:ink>
</file>

<file path=ppt/ink/ink7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00.6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400 41 7714 0 0,'0'0'1228'0'0,"0"0"-196"0"0,0 0 22 0 0,0 0 133 0 0,0 0 86 0 0,0 0-125 0 0,0 0-359 0 0,0 0-340 0 0,0 0-200 0 0,0 0-51 0 0,0 0 61 0 0,2 10 87 0 0,4 204 2132 0 0,-20-19-1848 0 0,-24-4-738 0 0,31-170-1493 0 0,3-35-5959 0 0,4-47-2857 0 0,0 50 10069 0 0</inkml:trace>
  <inkml:trace contextRef="#ctx0" brushRef="#br0" timeOffset="248.823">1 111 56 0 0,'0'0'1558'0'0,"0"0"-627"0"0,0 0-365 0 0,0 0 275 0 0,0 0 540 0 0,0 0 548 0 0,0 0 286 0 0,0 0-88 0 0,0 0-305 0 0,0 0-362 0 0,0 0-277 0 0,0 0-176 0 0,0 0-72 0 0,24-3-65 0 0,77-8-95 0 0,79-24 1390 0 0,-105 20-1653 0 0,-3 0-261 0 0,1 3 1 0 0,0 3 0 0 0,40 2-252 0 0,-102 7-109 0 0,-4-1-13 0 0,0 0 1 0 0,-1 0 0 0 0,1 0 0 0 0,0 1 0 0 0,-1 1-1 0 0,1-1 1 0 0,0 1 0 0 0,-1 0 0 0 0,1 0 0 0 0,-1 1-1 0 0,0 0 1 0 0,1 0 0 0 0,-1 0 0 0 0,0 1 0 0 0,0 0-1 0 0,0 0 1 0 0,0 0 0 0 0,-1 1 0 0 0,0 0 0 0 0,1 0-1 0 0,-1 1 1 0 0,-1-1 0 0 0,3 3 121 0 0,-7-4-404 0 0,1 0 1 0 0,-1 0-1 0 0,0 0 1 0 0,0 0-1 0 0,-1 0 0 0 0,1 0 1 0 0,-1-1-1 0 0,1 1 1 0 0,-1 0-1 0 0,0 0 1 0 0,0-1-1 0 0,0 1 0 0 0,0 0 1 0 0,-1-1-1 0 0,1 1 1 0 0,-1-1-1 0 0,1 0 0 0 0,-1 1 1 0 0,0-1-1 0 0,0 0 1 0 0,0 0-1 0 0,0 0 0 0 0,0 0 1 0 0,-1-1-1 0 0,1 1 1 0 0,-1 0-1 0 0,1-1 1 0 0,-1 0-1 0 0,1 1 0 0 0,-1-1 1 0 0,-2 0 403 0 0,-16 14-4418 0 0,9-4 1156 0 0</inkml:trace>
  <inkml:trace contextRef="#ctx0" brushRef="#br0" timeOffset="519.558">51 751 0 0 0,'0'0'2210'0'0,"0"0"-8"0"0,0 0-134 0 0,0 0 145 0 0,0 0 190 0 0,0 0 49 0 0,0 0-219 0 0,0 0-432 0 0,0 0-447 0 0,0 0-358 0 0,34 5-249 0 0,110 11-169 0 0,-37-25 311 0 0,188-38-139 0 0,-208 39-3626 0 0,-59 7-2194 0 0,-17 1-1133 0 0,-5 0-2544 0 0</inkml:trace>
  <inkml:trace contextRef="#ctx0" brushRef="#br0" timeOffset="1352.915">765 858 752 0 0,'0'0'1733'0'0,"0"0"-294"0"0,0 0 14 0 0,0 0 224 0 0,0 0 118 0 0,0 0-62 0 0,0 0-239 0 0,0 0-304 0 0,0 0-241 0 0,0 0-134 0 0,0 0-87 0 0,0 0-74 0 0,0 0-62 0 0,26-23-90 0 0,83-74-103 0 0,-23-1 337 0 0,2-44-500 0 0,-89 143-940 0 0,-29 109-1210 0 0,26-84 1934 0 0,4 67 161 0 0,3-91-93 0 0,0 0 1 0 0,0 0-1 0 0,0 0 1 0 0,0 0-1 0 0,0-1 1 0 0,0 1-1 0 0,1-1 1 0 0,-1 0-1 0 0,0 0 1 0 0,1 0-1 0 0,-1 0 1 0 0,1-1-1 0 0,-1 0 1 0 0,1 1 0 0 0,-1-1-1 0 0,1 0 1 0 0,-1-1-1 0 0,1 1 1 0 0,-1-1-1 0 0,1 1 1 0 0,-1-1-1 0 0,1 0 1 0 0,-1 0-1 0 0,0-1 1 0 0,0 1-1 0 0,3-2-88 0 0,16-14 350 0 0,-2-1 0 0 0,0-1-1 0 0,-1-1 1 0 0,-1-1-1 0 0,0 0 1 0 0,-2-1 0 0 0,13-24-350 0 0,-25 39-179 0 0,25-43 432 0 0,-16 15-3800 0 0,-13 32 1849 0 0,0 3-2069 0 0,0 0-3583 0 0,0 0 7333 0 0,0 0-4887 0 0</inkml:trace>
  <inkml:trace contextRef="#ctx0" brushRef="#br0" timeOffset="1655.214">1590 564 5473 0 0,'0'0'3248'0'0,"0"0"-1855"0"0,0 0-490 0 0,0 0 252 0 0,0 0 160 0 0,0 0-46 0 0,0 0-298 0 0,0 0-401 0 0,0 0-271 0 0,0 0-150 0 0,0 0-76 0 0,-5 27-62 0 0,-13 85-83 0 0,13-65-910 0 0,5-46 60 0 0,0-1-740 0 0,0 0-1184 0 0,0 0-1535 0 0,0 0-1583 0 0</inkml:trace>
  <inkml:trace contextRef="#ctx0" brushRef="#br0" timeOffset="1912.086">1547 269 2473 0 0,'0'0'2296'0'0,"0"0"-520"0"0,0 0-431 0 0,0 0-449 0 0,0 0-448 0 0,0 0-432 0 0,0 0-472 0 0,0 0-464 0 0,0 0-529 0 0,0 0-695 0 0,0 0-969 0 0,0 0 1945 0 0</inkml:trace>
</inkml:ink>
</file>

<file path=ppt/ink/ink7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02.8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147 1 2889 0 0,'0'0'2420'0'0,"0"0"-555"0"0,0 0-97 0 0,0 0 99 0 0,0 0-80 0 0,0 0-257 0 0,0 0-450 0 0,0 0-403 0 0,0 0-243 0 0,0 0-91 0 0,0 0 30 0 0,0 0 76 0 0,0 0 80 0 0,5 4 32 0 0,27 47 821 0 0,-21 7-1049 0 0,-3 0 1 0 0,-3 1-1 0 0,-2 0 1 0 0,-4 37-334 0 0,1-55 82 0 0,-20 122-154 0 0,-4-86-1015 0 0,16-94-4490 0 0,6-3-6929 0 0,2 16 10378 0 0</inkml:trace>
  <inkml:trace contextRef="#ctx0" brushRef="#br0" timeOffset="2705.443">0 372 0 0 0,'0'0'1247'0'0,"0"0"619"0"0,0 0 338 0 0,0 0 21 0 0,0 0-246 0 0,0 0-396 0 0,0 0-348 0 0,0 0-242 0 0,0 0-142 0 0,17-1-76 0 0,109-6 1180 0 0,19-3-471 0 0,-83 10-5808 0 0,-53 0 3099 0 0,0 3-7349 0 0,-7-2 4300 0 0</inkml:trace>
  <inkml:trace contextRef="#ctx0" brushRef="#br0" timeOffset="2979.584">484 479 0 0 0,'0'0'461'0'0,"0"0"674"0"0,0 0 360 0 0,0 0 150 0 0,0 0-28 0 0,0 0-255 0 0,0 0-350 0 0,0 0-302 0 0,-3 32-229 0 0,-8 97-170 0 0,9-81-50 0 0,13-35-886 0 0,2-15-6038 0 0,-8-1 3461 0 0</inkml:trace>
  <inkml:trace contextRef="#ctx0" brushRef="#br0" timeOffset="3225.562">578 214 3409 0 0,'0'0'2992'0'0,"0"0"-767"0"0,0 0-417 0 0,0 0-231 0 0,0 0-225 0 0,0 0-328 0 0,0 0-448 0 0,0 0-432 0 0,0 0-336 0 0,0 0-168 0 0,0 0-264 0 0,0 0-424 0 0,0 0-769 0 0,-33 15-1471 0 0,33-8-4490 0 0</inkml:trace>
</inkml:ink>
</file>

<file path=ppt/ink/ink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18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6 303 0 0 0,'0'0'207'0'0,"0"0"645"0"0,0 0 192 0 0,0 0-54 0 0,0 0-154 0 0,0 0-179 0 0,0 0-139 0 0,0 0-93 0 0,0 0-6 0 0,2 0 70 0 0,41 0 3015 0 0,102-1 2375 0 0,73-20-4030 0 0,-78-1-1550 0 0,-127 19-2511 0 0,-24 4-3609 0 0,-2 1 3946 0 0,-13 5-4226 0 0,17-3 4142 0 0</inkml:trace>
  <inkml:trace contextRef="#ctx0" brushRef="#br0" timeOffset="278.57">0 439 456 0 0,'0'0'1162'0'0,"0"0"-209"0"0,0 0 65 0 0,0 0 395 0 0,0 0 418 0 0,0 0 111 0 0,0 0-172 0 0,0 0-283 0 0,0 0-284 0 0,0 0-208 0 0,0 0-175 0 0,0 0-147 0 0,36 1-106 0 0,114 1-101 0 0,113-9 475 0 0,-177 1-2664 0 0,-58 1-2470 0 0,-1-1-4763 0 0,-22 5 6131 0 0</inkml:trace>
  <inkml:trace contextRef="#ctx0" brushRef="#br0" timeOffset="753.9">350 1 0 0 0,'0'0'951'0'0,"0"0"154"0"0,0 0 192 0 0,0 0 168 0 0,0 0 28 0 0,0 0-198 0 0,0 0-227 0 0,0 0-219 0 0,0 0-134 0 0,0 0-49 0 0,0 0-37 0 0,0 0 30 0 0,-4 10-2 0 0,-9 30-6 0 0,27-18 395 0 0,-9-20-842 0 0,217 101 3221 0 0,-219-102-3424 0 0,5 1-4 0 0,-1 0 0 0 0,1 1 0 0 0,-1 0 0 0 0,1 0-1 0 0,-1 1 1 0 0,0 0 0 0 0,0 0 0 0 0,0 1 0 0 0,-1-1-1 0 0,0 2 1 0 0,0-1 0 0 0,0 1 0 0 0,0-1 0 0 0,-1 2-1 0 0,0-1 1 0 0,0 0 0 0 0,-1 1 0 0 0,0 0 0 0 0,0 0-1 0 0,0 1 1 0 0,-1-1 0 0 0,0 1 0 0 0,-1-1 0 0 0,0 1-1 0 0,0 0 1 0 0,0 3 3 0 0,-2-4-11 0 0,-1 0 0 0 0,0 0-1 0 0,0 0 1 0 0,0 0 0 0 0,-1-1-1 0 0,0 1 1 0 0,-1-1 0 0 0,1 1 0 0 0,-1-1-1 0 0,-1 0 1 0 0,1 0 0 0 0,-1 0-1 0 0,0 0 1 0 0,0-1 0 0 0,-1 1-1 0 0,1-1 1 0 0,-1 0 0 0 0,0-1 0 0 0,-4 3 11 0 0,-119 72 101 0 0,77-52-123 0 0,-123 71-315 0 0,162-92-263 0 0,-16 12-981 0 0,20-1-8749 0 0,8-13 5220 0 0</inkml:trace>
</inkml:ink>
</file>

<file path=ppt/ink/ink7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06.7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314 449 0 0 0,'0'0'1078'0'0,"0"0"385"0"0,0 0 61 0 0,0 0 146 0 0,0 0 41 0 0,0 0-96 0 0,0 0-158 0 0,0 0-254 0 0,0 0-176 0 0,0 0-137 0 0,0 0-125 0 0,0 0-97 0 0,0 0-61 0 0,-21 4-12 0 0,-65 13-44 0 0,2 18 1016 0 0,69-24-1427 0 0,4-3-114 0 0,1 0 0 0 0,0 1 0 0 0,0 1 0 0 0,1 0 0 0 0,0 0 0 0 0,1 1 0 0 0,0 0 0 0 0,1 0 0 0 0,0 1 0 0 0,0 2-26 0 0,5-13 7 0 0,1 0-1 0 0,0 1 1 0 0,0-1 0 0 0,0 0 0 0 0,0 1 0 0 0,1-1 0 0 0,-1 1-1 0 0,0-1 1 0 0,1 1 0 0 0,-1 0 0 0 0,1-1 0 0 0,-1 1 0 0 0,1-1-1 0 0,0 1 1 0 0,-1 0 0 0 0,1 0 0 0 0,0-1 0 0 0,0 1 0 0 0,0 0 0 0 0,0-1-1 0 0,1 1 1 0 0,-1 0 0 0 0,0-1 0 0 0,1 1 0 0 0,-1 0 0 0 0,1-1-1 0 0,0 1 1 0 0,0-1 0 0 0,-1 1 0 0 0,1-1 0 0 0,0 1 0 0 0,0-1-1 0 0,0 0 1 0 0,0 0 0 0 0,0 1 0 0 0,1-1 0 0 0,-1 0 0 0 0,0 0 0 0 0,1 0-1 0 0,-1 0 1 0 0,1 0 0 0 0,-1 0 0 0 0,1-1 0 0 0,-1 1 0 0 0,1 0-1 0 0,-1-1 1 0 0,1 1 0 0 0,0-1 0 0 0,-1 1 0 0 0,1-1 0 0 0,0 0-1 0 0,-1 0 1 0 0,1 0 0 0 0,1 0-7 0 0,12-2 97 0 0,0 0 0 0 0,0-2-1 0 0,-1 1 1 0 0,0-2 0 0 0,0 0 0 0 0,0-1-1 0 0,0 0 1 0 0,-1-1 0 0 0,0 0 0 0 0,0-1-1 0 0,-1-1 1 0 0,0 0 0 0 0,0 0 0 0 0,-1-1-1 0 0,0-1-96 0 0,71-51 361 0 0,-42 47-1102 0 0,-39 34-189 0 0,-15 53-604 0 0,1 24-2473 0 0,13-93 3986 0 0,1-1 0 0 0,0 1 0 0 0,0-1 0 0 0,0 0 0 0 0,0 0 0 0 0,0 1 0 0 0,1-1 0 0 0,-1 0 0 0 0,0 0 0 0 0,1 0 0 0 0,0 0-1 0 0,-1-1 1 0 0,1 1 0 0 0,0 0 0 0 0,0-1 0 0 0,0 1 0 0 0,0-1 0 0 0,0 0 0 0 0,1 0 0 0 0,-1 1 0 0 0,0-1 0 0 0,1-1 0 0 0,-1 1 0 0 0,0 0 0 0 0,1-1-1 0 0,-1 1 1 0 0,1-1 0 0 0,-1 0 0 0 0,1 1 0 0 0,-1-1 0 0 0,1 0 21 0 0,77-11 881 0 0,-66 3-621 0 0,1-1 0 0 0,-1 0 0 0 0,-1 0 0 0 0,0-1 0 0 0,0-1 0 0 0,-1 0 0 0 0,0-1 0 0 0,-1 0 0 0 0,0-1 0 0 0,5-10-260 0 0,14-12 394 0 0,-8 9-120 0 0,4 0-239 0 0,-3-1 0 0 0,0-1-1 0 0,-1-1 1 0 0,-2-1 0 0 0,-1 0 0 0 0,-2-2 0 0 0,-1 0-1 0 0,5-15-34 0 0,-14 24-216 0 0,0-1 0 0 0,-2 0-1 0 0,0 0 1 0 0,-2 0-1 0 0,0-1 1 0 0,-2 1-1 0 0,-1-9 217 0 0,0 30 10 0 0,0 1-1 0 0,0-1 0 0 0,0 1 0 0 0,0-1 0 0 0,0 0 0 0 0,0 1 1 0 0,-1-1-1 0 0,1 1 0 0 0,-1-1 0 0 0,0 1 0 0 0,0-1 1 0 0,0 1-1 0 0,0 0 0 0 0,0-1 0 0 0,-1 1 0 0 0,1 0 0 0 0,-1 0 1 0 0,1 0-1 0 0,-1 0 0 0 0,0 0 0 0 0,0 0 0 0 0,0 0 0 0 0,0 1 1 0 0,0-1-1 0 0,0 1 0 0 0,0-1 0 0 0,0 1 0 0 0,-1 0 0 0 0,1 0 1 0 0,0 0-1 0 0,-1 0 0 0 0,1 0 0 0 0,-3 0-9 0 0,-1 1-5 0 0,0 1-1 0 0,0-1 0 0 0,0 1 1 0 0,0 1-1 0 0,1-1 1 0 0,-1 1-1 0 0,0 0 1 0 0,1 0-1 0 0,-1 1 1 0 0,1-1-1 0 0,-1 1 0 0 0,1 0 1 0 0,0 1-1 0 0,0-1 1 0 0,1 1-1 0 0,-1 0 1 0 0,1 0-1 0 0,-3 4 6 0 0,-6 8 44 0 0,1 0 0 0 0,0 0-1 0 0,1 1 1 0 0,1 1 0 0 0,1 0-1 0 0,0 0 1 0 0,2 0 0 0 0,0 1 0 0 0,1 1-1 0 0,0-1 1 0 0,2 1 0 0 0,1 0-1 0 0,0 0 1 0 0,1 0 0 0 0,1 0 0 0 0,1 0-1 0 0,1 0 1 0 0,3 13-44 0 0,-4-20 65 0 0,2-1-1 0 0,0 1 1 0 0,0 0 0 0 0,1-1 0 0 0,1 1-1 0 0,0-1 1 0 0,0 0 0 0 0,1 0 0 0 0,1-1-1 0 0,0 0 1 0 0,1 0 0 0 0,0 0 0 0 0,0 0-1 0 0,1-1 1 0 0,1-1 0 0 0,0 1-1 0 0,0-1 1 0 0,0-1 0 0 0,1 0 0 0 0,1 0-1 0 0,-1-1 1 0 0,1 0 0 0 0,1-1 0 0 0,10 4-65 0 0,-16-8-505 0 0,37 4 1049 0 0,-30-12-3962 0 0,-1-5-4902 0 0,-10 7 1456 0 0</inkml:trace>
</inkml:ink>
</file>

<file path=ppt/ink/ink7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07.6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1 741 0 0 0,'0'0'219'0'0,"0"0"510"0"0,0 0 81 0 0,0 0-21 0 0,0 0 15 0 0,0 0 39 0 0,0 0 44 0 0,0 0 4 0 0,0 0-23 0 0,0 0-9 0 0,8 1-2 0 0,6 1-145 0 0,1-1-1 0 0,-1 0 1 0 0,1 0-1 0 0,0-1 0 0 0,0-1 1 0 0,-1-1-1 0 0,1 0 1 0 0,-1-1-1 0 0,1-1 0 0 0,-1 0 1 0 0,0 0-1 0 0,-1-2 1 0 0,1 0-1 0 0,1-1-711 0 0,3-6 119 0 0,0-1 1 0 0,-1-1 0 0 0,-1 0-1 0 0,0-1 1 0 0,-2-1-1 0 0,1 0 1 0 0,-2-1-1 0 0,-1-1 1 0 0,0 0-1 0 0,-1 0 1 0 0,-1-1-1 0 0,-1-1 1 0 0,-1 1-1 0 0,0-1 1 0 0,-2-1-1 0 0,0 0 1 0 0,-2 1-1 0 0,0-2 1 0 0,-2 1-1 0 0,0 0 1 0 0,-2-20-120 0 0,1-17-127 0 0,-11-132-458 0 0,10 190 563 0 0,0 0 1 0 0,0 1 0 0 0,0-1-1 0 0,0 0 1 0 0,0 0-1 0 0,-1 1 1 0 0,1-1 0 0 0,0 0-1 0 0,0 0 1 0 0,0 1 0 0 0,-1-1-1 0 0,1 0 1 0 0,0 1 0 0 0,-1-1-1 0 0,1 0 1 0 0,0 1-1 0 0,-1-1 1 0 0,1 1 0 0 0,-1-1-1 0 0,1 0 1 0 0,-1 1 0 0 0,0-1-1 0 0,1 1 1 0 0,-1-1-1 0 0,1 1 1 0 0,-1 0 0 0 0,0-1-1 0 0,1 1 1 0 0,-1 0 0 0 0,0-1-1 0 0,0 1 1 0 0,1 0 0 0 0,-1 0-1 0 0,0 0 1 0 0,0 0-1 0 0,1-1 1 0 0,-1 1 0 0 0,0 0-1 0 0,0 0 1 0 0,1 0 0 0 0,-1 1-1 0 0,0-1 1 0 0,0 0-1 0 0,1 0 1 0 0,-1 0 0 0 0,0 1-1 0 0,1-1 1 0 0,-1 0 0 0 0,0 0-1 0 0,1 1 1 0 0,-1-1 0 0 0,0 1-1 0 0,1-1 1 0 0,-1 1-1 0 0,0-1 22 0 0,-30 33-645 0 0,19-4 653 0 0,1-1 1 0 0,1 2-1 0 0,1-1 0 0 0,1 1 0 0 0,2 1 0 0 0,1-1 1 0 0,2 1-1 0 0,1 0 0 0 0,1 0 0 0 0,2 0 0 0 0,1 0 0 0 0,1 3-8 0 0,-1 61 2 0 0,4 108-35 0 0,-6-201-19 0 0,0-1 0 0 0,0 0 0 0 0,0 0 1 0 0,1 1-1 0 0,-1-1 0 0 0,0 0 0 0 0,1 0 0 0 0,-1 1 1 0 0,0-1-1 0 0,1 0 0 0 0,0 0 0 0 0,-1 0 0 0 0,1 0 0 0 0,0 0 1 0 0,-1 0-1 0 0,1 0 0 0 0,0 0 0 0 0,0 0 0 0 0,0 0 0 0 0,0 0 1 0 0,0 0-1 0 0,0-1 0 0 0,0 1 0 0 0,0 0 0 0 0,0-1 1 0 0,0 1-1 0 0,1-1 0 0 0,-1 1 0 0 0,0-1 0 0 0,0 1 0 0 0,0-1 1 0 0,1 0-1 0 0,-1 0 0 0 0,0 0 0 0 0,1 1 0 0 0,-1-1 0 0 0,0 0 1 0 0,0-1-1 0 0,1 1 0 0 0,-1 0 0 0 0,0 0 0 0 0,0-1 1 0 0,1 1-1 0 0,-1 0 0 0 0,0-1 0 0 0,0 1 52 0 0,33-20-8370 0 0,-27 15 4505 0 0,0 4-76 0 0</inkml:trace>
</inkml:ink>
</file>

<file path=ppt/ink/ink7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08.2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82 1 0 0 0,'0'0'263'0'0,"0"0"670"0"0,0 0 236 0 0,0 0 217 0 0,0 0 72 0 0,0 0-87 0 0,0 0-317 0 0,0 0-348 0 0,0 0-207 0 0,-14 31-144 0 0,-39 97-63 0 0,39-63 212 0 0,13-62-430 0 0,1 0 0 0 0,0 0 1 0 0,0 0-1 0 0,1 0 0 0 0,-1 0 0 0 0,1 0 0 0 0,-1 0 0 0 0,1 0 1 0 0,0 0-1 0 0,0 0 0 0 0,0 0 0 0 0,1 0 0 0 0,-1 0 1 0 0,0-1-1 0 0,1 1 0 0 0,0-1 0 0 0,0 1 0 0 0,0-1 0 0 0,0 0 1 0 0,0 1-1 0 0,0-1 0 0 0,1 0 0 0 0,-1-1 0 0 0,1 1 0 0 0,-1 0 1 0 0,1-1-1 0 0,0 1 0 0 0,-1-1 0 0 0,1 0 0 0 0,0 0 0 0 0,0 0 1 0 0,0 0-1 0 0,0 0 0 0 0,0-1 0 0 0,0 1 0 0 0,0-1 0 0 0,0 0 1 0 0,0 0-1 0 0,1 0-74 0 0,3 0 198 0 0,0-1 1 0 0,0 1-1 0 0,0-1 0 0 0,0-1 1 0 0,0 1-1 0 0,0-1 1 0 0,-1 0-1 0 0,1-1 0 0 0,-1 0 1 0 0,0 0-1 0 0,1 0 1 0 0,-1-1-1 0 0,-1 1 1 0 0,1-1-1 0 0,-1-1 0 0 0,1 1 1 0 0,-1-1-1 0 0,1-1-198 0 0,105-129 1789 0 0,-79 83-145 0 0,-32 52-1492 0 0,0 0-83 0 0,0 0-90 0 0,0 0-87 0 0,-1 30-502 0 0,-11 263-340 0 0,11-99 73 0 0,0-178 904 0 0,0 0 0 0 0,-1-1 0 0 0,-1 0 0 0 0,0 1 0 0 0,-1-1 0 0 0,-1 0 0 0 0,0-1 0 0 0,-1 1 0 0 0,0-1 0 0 0,-1 0 0 0 0,-1-1 0 0 0,-1 0 0 0 0,1 0 0 0 0,-2 0-1 0 0,-10 10-25 0 0,18-21 93 0 0,0 0 1 0 0,-1 0 0 0 0,1 0 0 0 0,-1 0 0 0 0,0 0 0 0 0,1-1 0 0 0,-1 1-1 0 0,0-1 1 0 0,0 0 0 0 0,0 1 0 0 0,0-1 0 0 0,0-1 0 0 0,0 1 0 0 0,0 0 0 0 0,0-1-1 0 0,-1 0 1 0 0,1 1 0 0 0,0-1 0 0 0,0 0 0 0 0,0-1 0 0 0,0 1 0 0 0,0-1-1 0 0,-1 1 1 0 0,1-1 0 0 0,0 0 0 0 0,0 0 0 0 0,0 0 0 0 0,1-1 0 0 0,-1 1 0 0 0,0-1-1 0 0,0 1 1 0 0,1-1 0 0 0,-1 0 0 0 0,1 0 0 0 0,-1 0 0 0 0,1 0 0 0 0,0-1-1 0 0,0 1 1 0 0,0 0 0 0 0,0-1 0 0 0,0 0 0 0 0,1 1 0 0 0,-1-1 0 0 0,0-2-95 0 0,0-5 119 0 0,-1 0 1 0 0,2 0-1 0 0,0 0 1 0 0,0 0-1 0 0,0 0 1 0 0,1 0-1 0 0,1 0 1 0 0,0 0 0 0 0,0-1-1 0 0,1 1 1 0 0,1 1-1 0 0,-1-1 1 0 0,1 0-1 0 0,1 1 1 0 0,0-1-1 0 0,0 1 1 0 0,1 0-1 0 0,0 0 1 0 0,2 0-120 0 0,6-18-108 0 0,1 1-1 0 0,1 1 1 0 0,2 0-1 0 0,0 2 1 0 0,2 0 0 0 0,0 0-1 0 0,2 2 1 0 0,0 1 0 0 0,1 0-1 0 0,1 2 1 0 0,1 0 0 0 0,1 2-1 0 0,0 1 1 0 0,1 1 0 0 0,0 1-1 0 0,25-8 109 0 0,44-2-4185 0 0,-32 15-5725 0 0,-41 5 1347 0 0</inkml:trace>
</inkml:ink>
</file>

<file path=ppt/ink/ink7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09.5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458 586 648 0 0,'0'0'3488'0'0,"0"0"-1963"0"0,0 0-489 0 0,0 0 106 0 0,0 0 266 0 0,0 0 322 0 0,0 0 28 0 0,0 0-205 0 0,0 0-347 0 0,-32-5-418 0 0,-98-16-296 0 0,127 20-469 0 0,0 1-1 0 0,0-1 1 0 0,0 0 0 0 0,0 1-1 0 0,0 0 1 0 0,0-1-1 0 0,0 1 1 0 0,0 1-1 0 0,0-1 1 0 0,0 0-1 0 0,0 1 1 0 0,0-1 0 0 0,0 1-1 0 0,0 0 1 0 0,0 0-1 0 0,0 0 1 0 0,0 0-1 0 0,0 1 1 0 0,1-1 0 0 0,-1 1-1 0 0,1 0 1 0 0,-3 1-23 0 0,-3 4 66 0 0,-13 8 61 0 0,0 1 1 0 0,1 0-1 0 0,1 2 0 0 0,0 0 1 0 0,2 1-1 0 0,0 1 1 0 0,1 0-1 0 0,1 1 0 0 0,1 1 1 0 0,-9 19-128 0 0,20-35 12 0 0,1-1 1 0 0,0 0 0 0 0,0 1 0 0 0,0-1 0 0 0,0 1 0 0 0,1 0 0 0 0,0-1-1 0 0,1 1 1 0 0,-1 0 0 0 0,1 0 0 0 0,0-1 0 0 0,0 1 0 0 0,1 0 0 0 0,0 0-1 0 0,0-1 1 0 0,0 1 0 0 0,0 0 0 0 0,1-1 0 0 0,0 1 0 0 0,1-1 0 0 0,-1 0-1 0 0,1 1-12 0 0,3-1 44 0 0,0 0-1 0 0,0-1 1 0 0,1 1-1 0 0,-1-1 0 0 0,1-1 1 0 0,0 0-1 0 0,0 0 1 0 0,0 0-1 0 0,1-1 0 0 0,-1 0 1 0 0,0 0-1 0 0,1 0 1 0 0,-1-1-1 0 0,1-1 0 0 0,0 1 1 0 0,-1-1-1 0 0,1 0 1 0 0,0-1-1 0 0,-1 0 0 0 0,1 0 1 0 0,-1-1-1 0 0,1 0 1 0 0,-1 0-1 0 0,0-1 0 0 0,1 0-43 0 0,13-5 103 0 0,0-2-1 0 0,-1 0 1 0 0,0-1-1 0 0,-1-2 0 0 0,0 1 1 0 0,-1-2-1 0 0,16-16-102 0 0,-8 4-11 0 0,0-1 0 0 0,-2-1 1 0 0,-1-2-1 0 0,-2 0 0 0 0,0-1 0 0 0,-2-2 0 0 0,-2 1 0 0 0,0-4 11 0 0,-9 19-519 0 0,-12 32-448 0 0,-1 1 973 0 0,3-11-8 0 0,-6 16 45 0 0,1 0 0 0 0,1 1 0 0 0,1-1 0 0 0,1 1 0 0 0,1 0 0 0 0,1 0 0 0 0,1 1 0 0 0,0-1 0 0 0,2 0 0 0 0,2 8-43 0 0,-2-25 15 0 0,0-1-1 0 0,0 0 0 0 0,1 0 1 0 0,0 0-1 0 0,0 0 1 0 0,0 0-1 0 0,0-1 1 0 0,1 1-1 0 0,-1-1 1 0 0,1 1-1 0 0,0-1 0 0 0,0 0 1 0 0,0 0-1 0 0,1 0 1 0 0,-1 0-1 0 0,1-1 1 0 0,-1 1-1 0 0,1-1 0 0 0,0 0 1 0 0,0 0-1 0 0,0 0 1 0 0,0-1-1 0 0,0 1 1 0 0,0-1-1 0 0,3 0-14 0 0,111 7 389 0 0,-94-12-328 0 0,-1-1 0 0 0,0-2 0 0 0,0 0-1 0 0,0-1 1 0 0,-1-2 0 0 0,0 0 0 0 0,-1-1 0 0 0,0-1 0 0 0,-1-1 0 0 0,0-1 0 0 0,-1-1 0 0 0,-1 0 0 0 0,0-2 0 0 0,-1 0 0 0 0,-1-1 0 0 0,-1 0 0 0 0,5-8-61 0 0,0 3-30 0 0,-1-1 0 0 0,0 0 0 0 0,-2-1 0 0 0,-1-1 0 0 0,-1-1 0 0 0,-1 0 0 0 0,-2-1-1 0 0,0 0 1 0 0,-2-1 0 0 0,-1 0 0 0 0,-2 0 0 0 0,0-1 0 0 0,-3 0 0 0 0,0-1 0 0 0,-2 0 30 0 0,0 22-43 0 0,-2 0-1 0 0,1-1 1 0 0,-2 1-1 0 0,1 0 1 0 0,-1-1-1 0 0,0 1 1 0 0,-1 0 0 0 0,0 0-1 0 0,-1 0 1 0 0,0 0-1 0 0,0 1 1 0 0,0-1-1 0 0,-1 1 1 0 0,-1-1-1 0 0,0 1 1 0 0,0 1 0 0 0,0-1-1 0 0,-1 1 1 0 0,-4-5 43 0 0,9 12-20 0 0,1-1 0 0 0,-1 1 0 0 0,0-1 0 0 0,0 1 0 0 0,1-1 0 0 0,-1 1 0 0 0,0-1 0 0 0,0 1-1 0 0,0 0 1 0 0,1-1 0 0 0,-1 1 0 0 0,0 0 0 0 0,0 0 0 0 0,0 0 0 0 0,0 0 0 0 0,0 0 0 0 0,0 0 0 0 0,0 0 0 0 0,1 0 0 0 0,-1 0 0 0 0,0 0 0 0 0,0 0 0 0 0,0 1 0 0 0,0-1 0 0 0,0 0 0 0 0,1 0 0 0 0,-1 1 0 0 0,0-1 0 0 0,0 1 0 0 0,0-1 0 0 0,1 1 0 0 0,-1-1 0 0 0,0 1 0 0 0,1-1 0 0 0,-1 1 0 0 0,0 0 0 0 0,1-1 0 0 0,-1 1 0 0 0,1 0 0 0 0,-1 0 0 0 0,1-1 0 0 0,-1 1 0 0 0,1 0 0 0 0,0 0 0 0 0,-1 0 0 0 0,1 0 0 0 0,0-1 0 0 0,0 1 0 0 0,0 0 0 0 0,-1 0 0 0 0,1 0 20 0 0,-11 50-91 0 0,10-47 113 0 0,-2 49 81 0 0,2 0 0 0 0,2 0 0 0 0,3 0 0 0 0,1 0 0 0 0,3-1 0 0 0,7 18-103 0 0,11 35-56 0 0,4-2 0 0 0,5-2 0 0 0,20 35 56 0 0,-48-119-51 0 0,7 28-899 0 0,-14-44 508 0 0,-44-20-13601 0 0,32 12 10103 0 0</inkml:trace>
  <inkml:trace contextRef="#ctx0" brushRef="#br0" timeOffset="294.799">786 487 11138 0 0,'0'0'755'0'0,"0"0"-243"0"0,0 0-14 0 0,0 0 170 0 0,32-6 140 0 0,103-16 48 0 0,115-13 1913 0 0,149-20-2351 0 0,-229 48-9717 0 0,-142 7 176 0 0</inkml:trace>
  <inkml:trace contextRef="#ctx0" brushRef="#br0" timeOffset="3375.249">2198 943 0 0 0,'0'0'267'0'0,"0"0"426"0"0,0 0 242 0 0,0 0 85 0 0,0 0-25 0 0,0 0-92 0 0,0 0-69 0 0,11 0-20 0 0,75 0 1939 0 0,8-41 2060 0 0,-16-11-4273 0 0,-3-4 1 0 0,-1-2-1 0 0,-4-4 1 0 0,-2-3-1 0 0,35-46-540 0 0,-91 101-34 0 0,-1 0 0 0 0,-1-2 1 0 0,1 1-1 0 0,-2-1 0 0 0,0-1 0 0 0,0 0 1 0 0,-1 0-1 0 0,-1 0 0 0 0,0-1 0 0 0,-1 0 1 0 0,-1-1-1 0 0,0 1 0 0 0,0-1 0 0 0,-2 0 0 0 0,0 0 1 0 0,-1 0-1 0 0,0 0 0 0 0,-1-1 0 0 0,-1-8 34 0 0,-1 22-54 0 0,0-1-1 0 0,0 1 1 0 0,0-1-1 0 0,0 1 1 0 0,0 0-1 0 0,-1-1 1 0 0,1 1-1 0 0,-1 0 1 0 0,0 0-1 0 0,1 0 1 0 0,-1 0-1 0 0,0 1 1 0 0,0-1-1 0 0,0 0 1 0 0,-1 1-1 0 0,1-1 1 0 0,0 1-1 0 0,-1 0 1 0 0,1 0-1 0 0,0 0 1 0 0,-1 0-1 0 0,1 0 1 0 0,-1 0-1 0 0,0 1 1 0 0,1-1-1 0 0,-1 1 1 0 0,0 0-1 0 0,1 0 1 0 0,-1 0-1 0 0,1 0 1 0 0,-2 0 54 0 0,-82 17-1056 0 0,67-8 1063 0 0,0 1 0 0 0,1 0 1 0 0,0 1-1 0 0,1 1 1 0 0,1 0-1 0 0,0 2 0 0 0,0 0 1 0 0,1 0-1 0 0,1 1 1 0 0,1 1-1 0 0,0 1 1 0 0,1 0-1 0 0,0 0 0 0 0,2 1 1 0 0,0 1-1 0 0,-1 5-7 0 0,9-21 12 0 0,1 0 0 0 0,-1 0-1 0 0,1 0 1 0 0,0 0 0 0 0,0 0-1 0 0,0 0 1 0 0,0 0 0 0 0,0 0-1 0 0,1 1 1 0 0,0-1 0 0 0,-1 0-1 0 0,1 0 1 0 0,0 1 0 0 0,1-1-1 0 0,-1 0 1 0 0,1 0 0 0 0,-1 1-1 0 0,1-1 1 0 0,0 0 0 0 0,0 0-1 0 0,0 0 1 0 0,1 0 0 0 0,-1 0-1 0 0,1 0 1 0 0,-1 0 0 0 0,1-1 0 0 0,0 1-1 0 0,0 0 1 0 0,0-1 0 0 0,1 0-1 0 0,-1 1 1 0 0,1-1 0 0 0,-1 0-1 0 0,1 0 1 0 0,0 0 0 0 0,-1-1-1 0 0,2 1-11 0 0,18 4 112 0 0,0-1-1 0 0,-1-1 0 0 0,1-1 0 0 0,1-1 1 0 0,-1 0-1 0 0,0-2 0 0 0,0-1 0 0 0,4-1-111 0 0,-8 1 36 0 0,221-38 198 0 0,-158 20-217 0 0,-29 15-101 0 0,-55 31 340 0 0,-133 137 501 0 0,125-150-726 0 0,3-7-29 0 0,1 2-1 0 0,0-1 0 0 0,1 1 1 0 0,-1 0-1 0 0,2 0 1 0 0,-1 1-1 0 0,2 0 0 0 0,-1 0 1 0 0,1 0-1 0 0,1 0 1 0 0,-1 1-1 0 0,2-1 0 0 0,-1 4-1 0 0,3-11-13 0 0,1-1 0 0 0,-1 0 0 0 0,0 0 0 0 0,1 1 0 0 0,-1-1 0 0 0,1 0 0 0 0,0 0 0 0 0,0 0 0 0 0,0 0 0 0 0,0 0 0 0 0,0 0 0 0 0,1 0 0 0 0,-1 0 0 0 0,0-1 0 0 0,1 1 0 0 0,-1 0 0 0 0,1-1 0 0 0,0 1 0 0 0,-1-1 0 0 0,1 1-1 0 0,0-1 1 0 0,0 0 0 0 0,0 0 0 0 0,0 0 0 0 0,0 0 0 0 0,0 0 0 0 0,1-1 0 0 0,-1 1 0 0 0,0 0 0 0 0,0-1 0 0 0,0 0 0 0 0,2 1 13 0 0,76 6-1017 0 0,-79-7 998 0 0,57-3-4450 0 0,-19-4-4258 0 0,-25 6 7329 0 0</inkml:trace>
  <inkml:trace contextRef="#ctx0" brushRef="#br0" timeOffset="4363.92">3311 744 1032 0 0,'0'0'539'0'0,"0"0"-240"0"0,0 0 9 0 0,0 0 287 0 0,0 0 463 0 0,0 0 444 0 0,0 0 245 0 0,0 0-22 0 0,0 0-174 0 0,0 0-254 0 0,0 0-209 0 0,0 0-110 0 0,34 13-105 0 0,108 38-79 0 0,-140-50-748 0 0,1 1-1 0 0,0-1 1 0 0,0 0 0 0 0,0 0 0 0 0,0 0-1 0 0,0 0 1 0 0,0 0 0 0 0,0-1-1 0 0,0 1 1 0 0,0-1 0 0 0,0 0 0 0 0,0 0-1 0 0,1 0 1 0 0,-1 0 0 0 0,0-1-1 0 0,0 1 1 0 0,0-1 0 0 0,0 0 0 0 0,0 0-1 0 0,0 0 1 0 0,0 0 0 0 0,0 0-1 0 0,1-2-45 0 0,6-2 215 0 0,-1 0-133 0 0,0 1 1 0 0,0-1-1 0 0,-1-1 1 0 0,1 0-1 0 0,-1 0 1 0 0,0 0 0 0 0,-1-1-1 0 0,0 0 1 0 0,0-1-1 0 0,0 0 1 0 0,-1 0 0 0 0,0 0-1 0 0,-1-1 1 0 0,0 0-1 0 0,0 0 1 0 0,-1 0 0 0 0,0 0-1 0 0,0-1 1 0 0,-1 1-1 0 0,0-1 1 0 0,-1 0-1 0 0,0 0 1 0 0,-1 0 0 0 0,0-1-1 0 0,-1 1 1 0 0,0 0-1 0 0,-1-6-82 0 0,0 12-52 0 0,0 0 0 0 0,-1-1 0 0 0,0 1 0 0 0,0 0 0 0 0,0 0 0 0 0,-1 0 1 0 0,1 0-1 0 0,-1 0 0 0 0,0 1 0 0 0,0-1 0 0 0,0 1 0 0 0,-1 0 0 0 0,1 0 0 0 0,-1 0 0 0 0,1 0 0 0 0,-1 1 0 0 0,0-1 0 0 0,0 1 0 0 0,0 0 0 0 0,-1 0 0 0 0,1 1 0 0 0,0-1 0 0 0,-1 1 0 0 0,1 0 0 0 0,-1 0 0 0 0,1 0 0 0 0,-1 1 0 0 0,1 0 0 0 0,-1 0 0 0 0,0 0 0 0 0,1 0 0 0 0,-1 0 0 0 0,1 1 0 0 0,-1 0 0 0 0,1 0 0 0 0,-1 1 0 0 0,1-1 0 0 0,0 1 0 0 0,-1 0 0 0 0,1 0 0 0 0,0 0 0 0 0,0 0 0 0 0,0 1 52 0 0,-5 4-36 0 0,0 0 1 0 0,0 1-1 0 0,1 0 0 0 0,0 1 1 0 0,0-1-1 0 0,1 2 0 0 0,0-1 0 0 0,0 1 1 0 0,1 0-1 0 0,1 0 0 0 0,0 0 0 0 0,0 1 1 0 0,1 0-1 0 0,0 0 0 0 0,1 0 1 0 0,0 1-1 0 0,1-1 0 0 0,0 1 0 0 0,1-1 1 0 0,0 1-1 0 0,1 0 0 0 0,0-1 0 0 0,1 1 1 0 0,1 5 35 0 0,-1-11 7 0 0,0-1 1 0 0,0 1 0 0 0,0 0-1 0 0,1-1 1 0 0,0 1 0 0 0,0 0-1 0 0,0-1 1 0 0,1 0 0 0 0,-1 0-1 0 0,1 1 1 0 0,1-2 0 0 0,-1 1-1 0 0,1 0 1 0 0,0-1 0 0 0,0 1-1 0 0,0-1 1 0 0,0 0 0 0 0,1-1-1 0 0,0 1 1 0 0,-1-1-1 0 0,1 0 1 0 0,1 0 0 0 0,-1 0-1 0 0,0-1-7 0 0,9 4 100 0 0,-1-1 1 0 0,1 0-1 0 0,0-1 0 0 0,0-1 0 0 0,0 0 0 0 0,1-1 0 0 0,-1 0 0 0 0,1-1 0 0 0,2-1-100 0 0,-3 0 95 0 0,0 1 12 0 0,0-1-1 0 0,0-1 0 0 0,0 0 1 0 0,0-1-1 0 0,-1 0 1 0 0,1-1-1 0 0,0 0 1 0 0,8-5-107 0 0,24-14 175 0 0,-1-2 1 0 0,-1-2-1 0 0,-1-3 0 0 0,-2-1 1 0 0,-1-1-1 0 0,26-28-175 0 0,-35 31 10 0 0,-4 2 13 0 0,2 1-1 0 0,0 1 1 0 0,2 2-1 0 0,0 1 1 0 0,6-1-23 0 0,-36 21 0 0 0,0 1-1 0 0,0 0 1 0 0,0 0 0 0 0,0-1 0 0 0,0 1 0 0 0,0 0-1 0 0,-1 0 1 0 0,1 0 0 0 0,0 0 0 0 0,0 0 0 0 0,0 0-1 0 0,0 1 1 0 0,0-1 0 0 0,0 0 0 0 0,0 0 0 0 0,0 1-1 0 0,0-1 1 0 0,0 1 0 0 0,0-1 0 0 0,0 1 0 0 0,0-1-1 0 0,-1 1 1 0 0,1-1 0 0 0,0 1 0 0 0,0 0 0 0 0,-1-1-1 0 0,1 1 1 0 0,0 0 0 0 0,-1 0 0 0 0,1-1 0 0 0,-1 1-1 0 0,1 0 1 0 0,-1 0 0 0 0,1 0 0 0 0,-1 0 0 0 0,1 0-1 0 0,-1 0 1 0 0,0 0 0 0 0,0 0 0 0 0,1 0 0 0 0,-1 0 0 0 0,0 0-1 0 0,0-1 1 0 0,0 1 0 0 0,0 0 0 0 0,0 0 0 0 0,0 0-1 0 0,-1 0 1 0 0,1 0 0 0 0,0 0 0 0 0,0 0 0 0 0,-1 0-1 0 0,1 0 1 0 0,-1 0 0 0 0,1 0 0 0 0,0 0 0 0 0,-1 0-1 0 0,0-1 1 0 0,1 1 0 0 0,-1 0 0 0 0,0 0 0 0 0,1 13 54 0 0,-28 132 265 0 0,24-131-297 0 0,0-1 0 0 0,0-1 0 0 0,-1 1 0 0 0,-1-1 0 0 0,-1 0 0 0 0,0 0 0 0 0,0 0 0 0 0,-1-1 0 0 0,-1 0 0 0 0,0-1 0 0 0,-4 4-22 0 0,10-12-64 0 0,0 0 1 0 0,0 0 0 0 0,-1 0 0 0 0,1-1 0 0 0,-1 0-1 0 0,1 1 1 0 0,-1-1 0 0 0,0-1 0 0 0,0 1 0 0 0,0 0-1 0 0,0-1 1 0 0,0 0 0 0 0,0 0 0 0 0,0 0 0 0 0,-1-1 0 0 0,1 1-1 0 0,0-1 1 0 0,0 0 0 0 0,-1 0 0 0 0,1 0 0 0 0,-1-1 63 0 0,5 0-64 0 0,-1 0 0 0 0,1 0 0 0 0,-1-1 0 0 0,1 1 0 0 0,0 0 0 0 0,0-1 1 0 0,-1 1-1 0 0,1 0 0 0 0,0 0 0 0 0,0-1 0 0 0,0 1 0 0 0,0 0 0 0 0,1-1 1 0 0,-1 1-1 0 0,0 0 0 0 0,0 0 0 0 0,1-1 0 0 0,-1 1 0 0 0,1 0 0 0 0,-1 0 1 0 0,1 0-1 0 0,0-1 0 0 0,-1 1 0 0 0,1 0 0 0 0,0 0 0 0 0,0 0 0 0 0,0 0 1 0 0,0 0-1 0 0,-1 0 0 0 0,1 1 0 0 0,1-1 0 0 0,-1 0 0 0 0,0 0 0 0 0,0 1 0 0 0,0-1 1 0 0,0 1-1 0 0,0-1 0 0 0,1 1 0 0 0,-1-1 0 0 0,0 1 0 0 0,0 0 0 0 0,1-1 1 0 0,0 1 63 0 0,9-3-16 0 0,0 0 0 0 0,1 0 0 0 0,-1 1 0 0 0,1 1 0 0 0,0 0 1 0 0,-1 1-1 0 0,1 0 0 0 0,0 0 0 0 0,-1 2 0 0 0,1-1 0 0 0,0 1 0 0 0,-1 1 1 0 0,5 1 15 0 0,58 8 375 0 0,-56-11-101 0 0,0-1-1 0 0,1 0 1 0 0,-1-2-1 0 0,0 0 1 0 0,0-1-1 0 0,0-1 1 0 0,0 0-1 0 0,-1-2 1 0 0,1 0-1 0 0,-1-1 1 0 0,2-1-274 0 0,12-6 250 0 0,-1 0-1 0 0,0-2 1 0 0,-1-1 0 0 0,-1-1 0 0 0,-1-2 0 0 0,0-1 0 0 0,-2 0 0 0 0,-1-2 0 0 0,0-1-1 0 0,-2-1 1 0 0,11-16-250 0 0,-26 32 31 0 0,11-14-11 0 0,-1 0 1 0 0,-1-1 0 0 0,-1 0 0 0 0,-1-1-1 0 0,-1-1 1 0 0,-1 0 0 0 0,-1-1 0 0 0,-2 0-1 0 0,-1-1 1 0 0,-1 0 0 0 0,2-18-21 0 0,-7 33-20 0 0,0 0 0 0 0,-1 0 0 0 0,-1 0 0 0 0,0-1 0 0 0,-1 1 0 0 0,0 0 1 0 0,-1 0-1 0 0,-1 0 0 0 0,0 0 0 0 0,-1 0 0 0 0,0 0 0 0 0,0 1 0 0 0,-2 0 0 0 0,0 0 0 0 0,-1-2 20 0 0,6 12-12 0 0,0 1 0 0 0,-1-1-1 0 0,1 1 1 0 0,0-1 0 0 0,-1 1-1 0 0,1 0 1 0 0,-1 0 0 0 0,0-1-1 0 0,1 1 1 0 0,-1 0 0 0 0,0 0-1 0 0,1 1 1 0 0,-1-1 0 0 0,0 0-1 0 0,0 0 1 0 0,0 1 0 0 0,0 0-1 0 0,0-1 1 0 0,0 1 0 0 0,0 0 0 0 0,0 0-1 0 0,0 0 1 0 0,0 0 0 0 0,0 0-1 0 0,0 0 1 0 0,0 0 0 0 0,0 1-1 0 0,1-1 1 0 0,-1 1 0 0 0,0 0-1 0 0,0-1 1 0 0,0 1 0 0 0,0 0-1 0 0,1 0 1 0 0,-1 0 0 0 0,0 0-1 0 0,1 0 1 0 0,-1 1 0 0 0,1-1-1 0 0,-1 1 13 0 0,-49 65-158 0 0,33-26 157 0 0,1 1-1 0 0,2 0 0 0 0,2 1 0 0 0,2 1 1 0 0,2 0-1 0 0,-3 34 2 0 0,8-43-18 0 0,1 1 0 0 0,1-1 1 0 0,2 0-1 0 0,2 1 0 0 0,1-1 0 0 0,1 0 1 0 0,2 0-1 0 0,2-1 0 0 0,1 1 0 0 0,3 0 18 0 0,20 40-416 0 0,-27-67 409 0 0,-2-13-5144 0 0,-37-59-8897 0 0,28 55 13098 0 0</inkml:trace>
  <inkml:trace contextRef="#ctx0" brushRef="#br0" timeOffset="4647.018">4582 251 9386 0 0,'0'0'1891'0'0,"0"0"-585"0"0,0 0-438 0 0,0 0 55 0 0,0 0 202 0 0,0 0 57 0 0,0 0-99 0 0,0 0-179 0 0,0 0-177 0 0,33 9-114 0 0,110 26-79 0 0,33-14 761 0 0,-128-20-1025 0 0,68 1-205 0 0,-1-5 0 0 0,31-8-65 0 0,-66 0-3798 0 0,-2-3-3649 0 0,-54 7-3545 0 0</inkml:trace>
</inkml:ink>
</file>

<file path=ppt/ink/ink7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17.4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271 1 1256 0 0,'0'0'1103'0'0,"0"0"-321"0"0,0 0-96 0 0,0 0 440 0 0,0 0 565 0 0,0 0 315 0 0,0 0-115 0 0,0 0-411 0 0,0 0-449 0 0,0 0-363 0 0,-8 35-220 0 0,-28 112-122 0 0,0-57 113 0 0,-53 32-163 0 0,14-57-4385 0 0,53-53-2782 0 0,18-9 2682 0 0</inkml:trace>
</inkml:ink>
</file>

<file path=ppt/ink/ink7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17.8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457 0 0 0 0,'0'0'721'0'0,"0"0"825"0"0,0 0 468 0 0,0 0 378 0 0,0 0 206 0 0,0 0-148 0 0,0 0-440 0 0,0 0-506 0 0,0 0-420 0 0,0 0-283 0 0,0 0-208 0 0,0 0-114 0 0,3 2-36 0 0,-2 2-334 0 0,1-1 0 0 0,-1 1 1 0 0,1 0-1 0 0,-1 0 0 0 0,0-1 1 0 0,-1 1-1 0 0,1 0 0 0 0,0 0 1 0 0,-1 0-1 0 0,0 0 0 0 0,0 0 1 0 0,0 0-1 0 0,-1 0 0 0 0,1 0 1 0 0,-1-1-1 0 0,0 1 0 0 0,0 0 1 0 0,0 0-1 0 0,-1 1-109 0 0,-3 22 276 0 0,-110 594 1078 0 0,83-477-1786 0 0,31-138 1299 0 0,-4 14-5926 0 0,3-29-8054 0 0,2 8 8508 0 0</inkml:trace>
  <inkml:trace contextRef="#ctx0" brushRef="#br0" timeOffset="264.001">1 475 5929 0 0,'0'0'843'0'0,"0"0"-261"0"0,0 0 75 0 0,0 0 387 0 0,0 0 291 0 0,0 0 124 0 0,0 0-159 0 0,0 0-278 0 0,36-5-218 0 0,114-16-201 0 0,16-22 490 0 0,-125 27-930 0 0,177-82-142 0 0,-153 54-3712 0 0,-6-7-5495 0 0,-47 38 5208 0 0</inkml:trace>
  <inkml:trace contextRef="#ctx0" brushRef="#br0" timeOffset="4044.867">816 251 0 0 0,'0'0'288'0'0,"11"-25"484"0"0,33-75 151 0 0,-43 99-904 0 0,21-48 4029 0 0,-17 40-1025 0 0,-5 9-1838 0 0,0 0-101 0 0,0 0-139 0 0,4 9 3696 0 0,-10 17-4840 0 0,5-21 584 0 0,-68 402 692 0 0,32-151-917 0 0,25-84-138 0 0,12-171-15 0 0,0 1 0 0 0,0-1 0 0 0,1 0-1 0 0,-1 0 1 0 0,0 0 0 0 0,0 1 0 0 0,1-1 0 0 0,-1 0-1 0 0,1 0 1 0 0,-1 0 0 0 0,1 0 0 0 0,-1 0-1 0 0,1 0 1 0 0,-1 0 0 0 0,1 0 0 0 0,0 0 0 0 0,0 0-1 0 0,0 0 1 0 0,-1-1 0 0 0,1 1 0 0 0,0 0-1 0 0,0 0 1 0 0,0-1 0 0 0,0 1 0 0 0,0-1 0 0 0,0 1-1 0 0,1-1 1 0 0,-1 1 0 0 0,0-1 0 0 0,0 1-1 0 0,0-1 1 0 0,0 0 0 0 0,0 0 0 0 0,1 0 0 0 0,-1 0-1 0 0,0 0 1 0 0,0 0 0 0 0,0 0 0 0 0,1 0 0 0 0,-1 0-1 0 0,0 0 1 0 0,0-1 0 0 0,0 1 0 0 0,0 0-1 0 0,0-1 1 0 0,1 1 0 0 0,-1-1 0 0 0,0 0 0 0 0,0 1-1 0 0,1-2-6 0 0,57-37 408 0 0,-53 34-419 0 0,206-211 229 0 0,-212 215-223 0 0,1 0 1 0 0,0 0-1 0 0,-1 0 0 0 0,1 0 1 0 0,0 0-1 0 0,0 0 1 0 0,0 1-1 0 0,0-1 1 0 0,0 0-1 0 0,0 0 0 0 0,0 1 1 0 0,0-1-1 0 0,0 1 1 0 0,0-1-1 0 0,0 1 0 0 0,1-1 1 0 0,-1 1-1 0 0,0 0 1 0 0,0-1-1 0 0,0 1 0 0 0,1 0 1 0 0,-1 0-1 0 0,0 0 1 0 0,0 0-1 0 0,1 0 1 0 0,-1 0-1 0 0,0 0 0 0 0,0 1 1 0 0,1-1-1 0 0,-1 0 1 0 0,0 1-1 0 0,0-1 0 0 0,0 0 1 0 0,0 1-1 0 0,0 0 1 0 0,0-1-1 0 0,0 1 1 0 0,0 0-1 0 0,0-1 0 0 0,0 1 1 0 0,0 0-1 0 0,0 0 1 0 0,0 0-1 0 0,0 0 0 0 0,0 0 1 0 0,-1 0-1 0 0,1 0 1 0 0,-1 0-1 0 0,1 0 1 0 0,0 0-1 0 0,-1 0 0 0 0,0 1 1 0 0,1-1-1 0 0,-1 0 1 0 0,0 0-1 0 0,0 1 0 0 0,1-1 5 0 0,5 200 170 0 0,-5-200-199 0 0,-1 1 1 0 0,1 0 0 0 0,0 0 0 0 0,-1 0-1 0 0,1 0 1 0 0,0 0 0 0 0,0-1-1 0 0,0 1 1 0 0,0 0 0 0 0,1-1 0 0 0,-1 1-1 0 0,0-1 1 0 0,1 0 0 0 0,-1 1-1 0 0,1-1 1 0 0,-1 0 0 0 0,1 0 0 0 0,0 1-1 0 0,-1-1 1 0 0,1-1 0 0 0,0 1-1 0 0,0 0 1 0 0,0 0 0 0 0,-1-1 0 0 0,1 1-1 0 0,0-1 1 0 0,0 1 0 0 0,0-1-1 0 0,2 0 29 0 0,33-14-5290 0 0,-14-4-3064 0 0,-17 10 3584 0 0</inkml:trace>
  <inkml:trace contextRef="#ctx0" brushRef="#br0" timeOffset="4328.963">1413 799 0 0 0,'0'0'1264'0'0,"0"0"135"0"0,0 0 234 0 0,0 0 298 0 0,0 0 217 0 0,0 0-22 0 0,0 0-292 0 0,0 0-423 0 0,31-5-391 0 0,100-19-319 0 0,-64-1 6 0 0,-58 17-588 0 0,-3 4-43 0 0,0 0 0 0 0,-1 0 1 0 0,0-1-1 0 0,0 1 0 0 0,0-1 0 0 0,-1 0 1 0 0,0-1-1 0 0,1 1 0 0 0,-2-1 1 0 0,1 0-1 0 0,-1 0 0 0 0,0 0 0 0 0,0 0 1 0 0,-1 0-1 0 0,1-1 0 0 0,-1 1 0 0 0,-1-1 1 0 0,0 1-1 0 0,1-1 0 0 0,-2 0 1 0 0,1-4-78 0 0,-1 9 5 0 0,0 0-1 0 0,0 0 0 0 0,0 0 0 0 0,0 0 0 0 0,0 0 0 0 0,-1 0 0 0 0,1 0 1 0 0,-1-1-1 0 0,1 1 0 0 0,-1 0 0 0 0,0 0 0 0 0,0 1 0 0 0,0-1 0 0 0,0 0 1 0 0,0 0-1 0 0,0 0 0 0 0,0 0 0 0 0,-1 1 0 0 0,1-1 0 0 0,0 1 0 0 0,-1-1 0 0 0,0 1 1 0 0,1 0-1 0 0,-1-1 0 0 0,0 1 0 0 0,0 0 0 0 0,0 0 0 0 0,1 0 0 0 0,-1 0 1 0 0,0 1-1 0 0,0-1 0 0 0,0 0 0 0 0,-1 1 0 0 0,1-1 0 0 0,0 1 0 0 0,0 0 1 0 0,-1 0-4 0 0,-8 0-26 0 0,0 0 1 0 0,0 1-1 0 0,0 0 1 0 0,0 1 0 0 0,0 0-1 0 0,0 1 1 0 0,0 0 0 0 0,1 1-1 0 0,0 0 1 0 0,-1 1-1 0 0,2 0 1 0 0,-1 0 0 0 0,0 1-1 0 0,1 0 1 0 0,0 1-1 0 0,1 0 1 0 0,-1 1 0 0 0,2-1-1 0 0,-1 1 1 0 0,1 1 0 0 0,0 0-1 0 0,0 0 1 0 0,1 0-1 0 0,1 1 1 0 0,-1-1 0 0 0,2 1-1 0 0,-1 1 1 0 0,1-1 0 0 0,1 1-1 0 0,0-1 1 0 0,0 1-1 0 0,1 0 1 0 0,1 0 0 0 0,0 0-1 0 0,0 10 26 0 0,0-17 12 0 0,1 1-1 0 0,0 0 1 0 0,1-1-1 0 0,-1 1 1 0 0,1 0-1 0 0,-1-1 1 0 0,2 1-1 0 0,-1-1 1 0 0,0 1-1 0 0,1-1 0 0 0,0 0 1 0 0,0 1-1 0 0,0-1 1 0 0,0 0-1 0 0,1 0 1 0 0,-1-1-1 0 0,1 1 1 0 0,0 0-1 0 0,0-1 1 0 0,1 0-1 0 0,-1 0 1 0 0,1 0-1 0 0,0 0 1 0 0,-1 0-1 0 0,2 0-11 0 0,17 8 138 0 0,0-1 1 0 0,1 0-1 0 0,-1-2 0 0 0,2-1 0 0 0,-1 0 1 0 0,1-2-1 0 0,0-1 0 0 0,0-1 0 0 0,1-1 1 0 0,-1 0-1 0 0,0-2 0 0 0,10-2-138 0 0,56-5-779 0 0,-52-5-7856 0 0,-29 9-1019 0 0</inkml:trace>
</inkml:ink>
</file>

<file path=ppt/ink/ink7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42.8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186 195 0 0 0,'0'0'862'0'0,"0"0"611"0"0,0 0 186 0 0,0 0-121 0 0,0 0-243 0 0,0 0-227 0 0,0 0-141 0 0,4-17 2 0 0,10-52 62 0 0,-12 44 2355 0 0,-8 24-1993 0 0,1 3-1084 0 0,-3 0-145 0 0,1 1-1 0 0,0 0 1 0 0,0 0-1 0 0,0 1 1 0 0,0 0 0 0 0,0 0-1 0 0,1 1 1 0 0,0-1-1 0 0,0 1 1 0 0,0 1-1 0 0,0-1 1 0 0,1 1 0 0 0,0 0-1 0 0,0 0 1 0 0,1 1-1 0 0,-1 0 1 0 0,2-1 0 0 0,-4 8-124 0 0,-4 4 85 0 0,0 0 1 0 0,2 1 0 0 0,0 0 0 0 0,1 1-1 0 0,0 0 1 0 0,2 1 0 0 0,1-1 0 0 0,0 1 0 0 0,2 0-1 0 0,0 0 1 0 0,1 0 0 0 0,2 15-86 0 0,0-33 27 0 0,0 0 1 0 0,1 0-1 0 0,0 0 0 0 0,0 0 0 0 0,0 0 1 0 0,0 0-1 0 0,0 0 0 0 0,0 0 1 0 0,1 0-1 0 0,-1-1 0 0 0,1 1 0 0 0,0 0 1 0 0,0-1-1 0 0,0 0 0 0 0,0 1 1 0 0,0-1-1 0 0,1 0 0 0 0,-1 0 0 0 0,1 0 1 0 0,-1 0-1 0 0,1-1 0 0 0,0 1 1 0 0,-1-1-1 0 0,1 0 0 0 0,0 1 0 0 0,0-1 1 0 0,0-1-1 0 0,0 1 0 0 0,0 0 1 0 0,0-1-1 0 0,0 1 0 0 0,3-1-27 0 0,3 1 132 0 0,1-1 0 0 0,-1 0 0 0 0,0 0-1 0 0,1-1 1 0 0,-1 0 0 0 0,0 0 0 0 0,0-1 0 0 0,0-1-1 0 0,0 1 1 0 0,6-4-132 0 0,20-12 221 0 0,0-1-1 0 0,-2-2 1 0 0,-1-1 0 0 0,0-1-1 0 0,-2-2 1 0 0,-1-1 0 0 0,-1-2-1 0 0,-1 0 1 0 0,7-12-221 0 0,-21 24 137 0 0,0-1 0 0 0,-1 0 0 0 0,-1-1 1 0 0,0-1-1 0 0,-2 1 0 0 0,0-2 0 0 0,0-1-137 0 0,-11 80 187 0 0,1-48-206 0 0,-1 0-1 0 0,1-1 1 0 0,1 1 0 0 0,0 0 0 0 0,1 0 0 0 0,0 0-1 0 0,0 0 1 0 0,1-1 0 0 0,1 1 0 0 0,0-1-1 0 0,0 1 1 0 0,1-1 0 0 0,0 0 0 0 0,1-1 0 0 0,0 1-1 0 0,0-1 1 0 0,1 0 0 0 0,1 0 0 0 0,-1 0 0 0 0,1-1-1 0 0,1 0 1 0 0,6 6 19 0 0,-2-6-185 0 0,0-1-1 0 0,1 0 1 0 0,-1-1 0 0 0,1 0 0 0 0,1-1-1 0 0,-1-1 1 0 0,0 0 0 0 0,10 1 185 0 0,65 9-6499 0 0,-29-6-4711 0 0,-42-4 6536 0 0</inkml:trace>
  <inkml:trace contextRef="#ctx0" brushRef="#br0" timeOffset="936.996">565 177 0 0 0,'0'-4'245'0'0,"-20"-100"7562"0"0,18 99-7664 0 0,0 1 0 0 0,-1 0 1 0 0,0 0-1 0 0,1 0 0 0 0,-1 0 0 0 0,-1 0 0 0 0,1 0 0 0 0,0 1 0 0 0,-1 0 0 0 0,0 0 0 0 0,0 0 0 0 0,0 0 0 0 0,0 0 0 0 0,0 1 1 0 0,0-1-1 0 0,-1 1 0 0 0,1 0 0 0 0,-1 1 0 0 0,0-1 0 0 0,1 1 0 0 0,-3 0-143 0 0,-3-1-66 0 0,0 1-1 0 0,-1 1 1 0 0,1-1-1 0 0,0 2 1 0 0,0 0 0 0 0,0 0-1 0 0,0 0 1 0 0,0 2-1 0 0,0-1 1 0 0,0 1 0 0 0,0 0-1 0 0,1 1 1 0 0,-1 0-1 0 0,1 1 1 0 0,0 0 0 0 0,-6 5 66 0 0,-83 64-4990 0 0,72-52 2276 0 0,8-6 423 0 0</inkml:trace>
</inkml:ink>
</file>

<file path=ppt/ink/ink7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46.7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4721 0 0,'0'0'2313'0'0,"0"0"-905"0"0,0 0-976 0 0,0 0-512 0 0,0 0-104 0 0,0 0-8 0 0,0 0 128 0 0,0 0-40 0 0,0 0-328 0 0,0 0-633 0 0,0 0-1095 0 0,0 0-2097 0 0,0 0 3921 0 0</inkml:trace>
</inkml:ink>
</file>

<file path=ppt/ink/ink7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45.2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535 67 0 0 0,'0'0'1028'0'0,"0"0"521"0"0,0 0 334 0 0,0 0 13 0 0,0 0-138 0 0,0 0-253 0 0,0 0-224 0 0,4-12-152 0 0,14-35-133 0 0,-18 48-964 0 0,0-1-1 0 0,0 0 0 0 0,-1 1 0 0 0,1-1 1 0 0,0 0-1 0 0,0 0 0 0 0,-1 1 0 0 0,1-1 0 0 0,0 0 1 0 0,-1 0-1 0 0,1 1 0 0 0,0-1 0 0 0,-1 0 0 0 0,1 0 1 0 0,0 0-1 0 0,-1 0 0 0 0,1 0 0 0 0,0 0 0 0 0,-1 1 1 0 0,1-1-1 0 0,0 0 0 0 0,-1 0 0 0 0,1 0 1 0 0,0 0-1 0 0,-1 0 0 0 0,1 0 0 0 0,-1 0 0 0 0,1-1 1 0 0,0 1-1 0 0,-1 0 0 0 0,1 0 0 0 0,0 0 0 0 0,-1 0 1 0 0,1 0-1 0 0,0-1 0 0 0,-1 1 0 0 0,1 0 1 0 0,0 0-1 0 0,-1 0 0 0 0,1-1 0 0 0,0 1 0 0 0,0 0 1 0 0,-1 0-1 0 0,1-1 0 0 0,0 1 0 0 0,0 0 0 0 0,0-1 1 0 0,-1 1-1 0 0,1 0 0 0 0,0-1 0 0 0,0 1 0 0 0,0 0 1 0 0,0-1-1 0 0,0 1 0 0 0,0 0 0 0 0,0-1 1 0 0,0 1-1 0 0,-1 0 0 0 0,1-1 0 0 0,0 1 0 0 0,1-1 1 0 0,-1 1-1 0 0,0 0 0 0 0,0-1 0 0 0,0 1 0 0 0,0 0 1 0 0,0-1-1 0 0,0 1-31 0 0,0 0 66 0 0,-42 23 447 0 0,2 2 0 0 0,0 2 0 0 0,2 2 0 0 0,1 1 0 0 0,-3 5-513 0 0,-2 1 284 0 0,-62 56 308 0 0,105-90-592 0 0,-1 0 0 0 0,1 0 0 0 0,0-1 1 0 0,0 1-1 0 0,0 0 0 0 0,0-1 0 0 0,0 1 1 0 0,0 0-1 0 0,0-1 0 0 0,1 1 1 0 0,-1-1-1 0 0,0 0 0 0 0,1 1 0 0 0,-1-1 1 0 0,1 0-1 0 0,-1 0 0 0 0,1 0 0 0 0,0 0 1 0 0,0 0-1 0 0,-1 0 0 0 0,1-1 0 0 0,0 1 1 0 0,0-1-1 0 0,0 1 0 0 0,0-1 0 0 0,0 1 1 0 0,0-1-1 0 0,0 0 0 0 0,-1 0 0 0 0,1 0 1 0 0,0 0-1 0 0,0-1 0 0 0,0 1 0 0 0,0 0 0 0 0,6 1 18 0 0,89 12 123 0 0,-77-12-118 0 0,-1 1 0 0 0,1 1 0 0 0,-1 0 0 0 0,0 1 1 0 0,0 2-1 0 0,0 0 0 0 0,0 1-23 0 0,-17-6 18 0 0,0-1-1 0 0,-1 1 1 0 0,1 0-1 0 0,0 0 1 0 0,-1 0 0 0 0,1 0-1 0 0,-1 0 1 0 0,0 0 0 0 0,1 0-1 0 0,-1 1 1 0 0,0-1-1 0 0,0 0 1 0 0,1 1 0 0 0,-1-1-1 0 0,0 1 1 0 0,0-1-1 0 0,-1 1 1 0 0,1 0 0 0 0,0-1-1 0 0,0 1 1 0 0,-1 0-1 0 0,1-1 1 0 0,-1 1 0 0 0,0 0-1 0 0,1 0 1 0 0,-1 0-1 0 0,0-1 1 0 0,0 1 0 0 0,0 0-1 0 0,0 0 1 0 0,-1 0-1 0 0,1 0 1 0 0,0-1 0 0 0,-1 1-1 0 0,1 0 1 0 0,-1 0 0 0 0,0-1-1 0 0,0 2-17 0 0,-44 56 777 0 0,-4-18-772 0 0,-2-2 1 0 0,-2-3 0 0 0,-52 27-6 0 0,0-11-896 0 0,44-26-728 0 0,37-22-2640 0 0,23-4 754 0 0,1 0-3183 0 0,3 0 4192 0 0,3-3 1542 0 0</inkml:trace>
  <inkml:trace contextRef="#ctx0" brushRef="#br0" timeOffset="533.825">907 302 752 0 0,'0'0'690'0'0,"0"0"-264"0"0,0 0 95 0 0,0 0 435 0 0,0 0 463 0 0,0 0 312 0 0,0 0 6 0 0,0 0-212 0 0,0 0-272 0 0,0 0-270 0 0,0 0-207 0 0,0 0-154 0 0,0 31-115 0 0,3 98-67 0 0,-1-92-177 0 0,-1 0 0 0 0,-3 1 0 0 0,0-1 0 0 0,-2 0 0 0 0,-2-1 0 0 0,-2 1 0 0 0,-1-1 0 0 0,-2 0 0 0 0,-3 6-263 0 0,-47 65 804 0 0,54-133 824 0 0,10 6-1618 0 0,1 0 0 0 0,1 0 0 0 0,1 0 0 0 0,0 1 0 0 0,2 0-1 0 0,0 0 1 0 0,1 0 0 0 0,1 1 0 0 0,1 1 0 0 0,7-9-10 0 0,-3 1 0 0 0,24-42-37 0 0,3 2-1 0 0,3 1 1 0 0,47-49 37 0 0,-50 70-14 0 0,2 3 1 0 0,2 1-1 0 0,2 2 0 0 0,30-16 14 0 0,-69 47 14 0 0,0 0-1 0 0,-1 0 0 0 0,2 2 0 0 0,-1-1 1 0 0,1 1-1 0 0,-1 0 0 0 0,1 1 0 0 0,0 0 1 0 0,0 1-1 0 0,1 0 0 0 0,-1 0 0 0 0,0 1 1 0 0,1 0-1 0 0,1 1-13 0 0,-10 1 9 0 0,0 0-1 0 0,0 0 1 0 0,0-1 0 0 0,0 1 0 0 0,-1 1 0 0 0,1-1 0 0 0,0 0 0 0 0,0 0-1 0 0,-1 1 1 0 0,1-1 0 0 0,-1 1 0 0 0,1-1 0 0 0,-1 1 0 0 0,1 0-1 0 0,-1 0 1 0 0,0 0 0 0 0,0-1 0 0 0,0 1 0 0 0,0 0 0 0 0,0 0-1 0 0,-1 0 1 0 0,1 0 0 0 0,-1 1 0 0 0,1-1 0 0 0,-1 0 0 0 0,1 0 0 0 0,-1 0-1 0 0,0 0 1 0 0,0 0 0 0 0,0 1 0 0 0,-1 0-9 0 0,-10 71 505 0 0,-1-51-491 0 0,-1 0 1 0 0,-1-1 0 0 0,-1-1 0 0 0,-1 0 0 0 0,-1-1-1 0 0,-1-1 1 0 0,-1 0 0 0 0,0-2 0 0 0,-1 0 0 0 0,-1-1-1 0 0,-21 12-14 0 0,29-19-519 0 0,-1 0 0 0 0,-1-1-1 0 0,0 0 1 0 0,0-1 0 0 0,0 0 0 0 0,-1-2-1 0 0,0 0 1 0 0,-15 3 519 0 0,10-7-4728 0 0,12-2-5554 0 0,7 1 9250 0 0</inkml:trace>
  <inkml:trace contextRef="#ctx0" brushRef="#br0" timeOffset="1054.477">1365 490 128 0 0,'0'0'1754'0'0,"0"0"-685"0"0,0 0-47 0 0,0 0 341 0 0,0 0 332 0 0,0 0 237 0 0,0 0 22 0 0,0 0-155 0 0,0 0-231 0 0,0 0-269 0 0,36 3-262 0 0,112 7-224 0 0,-143-9-740 0 0,1-1 0 0 0,-1 0-1 0 0,1 0 1 0 0,-1 0 0 0 0,1 0 0 0 0,-1-1-1 0 0,1 0 1 0 0,-1 0 0 0 0,0-1 0 0 0,1 1-1 0 0,-1-1 1 0 0,0 0 0 0 0,0-1 0 0 0,3-1-73 0 0,7-4 244 0 0,19-10-13 0 0,-1 0 0 0 0,-1-2 0 0 0,-1-1-1 0 0,0-2 1 0 0,-2-1 0 0 0,-1-1 0 0 0,0-1 0 0 0,-2-2 0 0 0,-2-1-1 0 0,6-8-230 0 0,-25 28-4 0 0,1 1-1 0 0,-1-1 0 0 0,0-1 1 0 0,-1 1-1 0 0,0 0 0 0 0,-1-1 1 0 0,0 0-1 0 0,0 0 0 0 0,-1 0 1 0 0,-1 0-1 0 0,1 0 0 0 0,-1-1 1 0 0,-1 1-1 0 0,0-2 5 0 0,-1 9-24 0 0,1 0-1 0 0,-1 0 1 0 0,0 0 0 0 0,0 0-1 0 0,0 1 1 0 0,-1-1-1 0 0,1 0 1 0 0,0 0 0 0 0,-1 1-1 0 0,0-1 1 0 0,0 1 0 0 0,0 0-1 0 0,0-1 1 0 0,0 1-1 0 0,0 0 1 0 0,0 0 0 0 0,-1 0-1 0 0,1 1 1 0 0,-1-1-1 0 0,1 0 1 0 0,-1 1 0 0 0,0 0-1 0 0,0-1 1 0 0,0 1-1 0 0,1 0 1 0 0,-1 1 0 0 0,0-1-1 0 0,0 0 1 0 0,0 1 0 0 0,0 0-1 0 0,0 0 1 0 0,-1 0-1 0 0,1 0 1 0 0,0 0 0 0 0,0 0-1 0 0,0 1 1 0 0,0 0-1 0 0,0-1 1 0 0,1 1 0 0 0,-1 0-1 0 0,0 0 1 0 0,0 1 0 0 0,0-1-1 0 0,1 1 1 0 0,-1-1-1 0 0,1 1 1 0 0,-1 0 0 0 0,1 0-1 0 0,-1 0 25 0 0,-53 68-48 0 0,56-68 49 0 0,-1 0 1 0 0,0 0 0 0 0,0 0-1 0 0,1 0 1 0 0,-1 0 0 0 0,1 0-1 0 0,-1 0 1 0 0,1 0 0 0 0,0 0-1 0 0,0 0 1 0 0,0 1 0 0 0,0-1-1 0 0,0 0 1 0 0,1 0 0 0 0,-1 0-1 0 0,0 0 1 0 0,1 0 0 0 0,0 0-1 0 0,0 0 1 0 0,-1 0 0 0 0,1 0-1 0 0,0 0 1 0 0,0 0 0 0 0,1 0-1 0 0,-1-1 1 0 0,0 1 0 0 0,1 0-1 0 0,-1-1 1 0 0,1 1 0 0 0,-1-1-1 0 0,1 1 1 0 0,0-1 0 0 0,0 0-1 0 0,-1 0 1 0 0,1 0 0 0 0,0 0-1 0 0,0 0 1 0 0,2 0-2 0 0,263 54 648 0 0,-227-13-113 0 0,-39-37-469 0 0,0 0 1 0 0,0 0-1 0 0,0 1 1 0 0,0-1-1 0 0,-1 0 1 0 0,0 0-1 0 0,0 0 1 0 0,0 1-1 0 0,-1-1 1 0 0,1 0-1 0 0,-1 0 1 0 0,-1 0-1 0 0,1 0 1 0 0,-1 0 0 0 0,0 0-1 0 0,0 1-66 0 0,-46 122 143 0 0,47-109-1160 0 0,11-17-3804 0 0,20-18-8599 0 0,-23 11 10529 0 0</inkml:trace>
  <inkml:trace contextRef="#ctx0" brushRef="#br0" timeOffset="1228.497">2363 417 6097 0 0,'0'0'1541'0'0,"0"0"-358"0"0,0 0-153 0 0,0 0 53 0 0,0 0 15 0 0,0 0-123 0 0,0 0-284 0 0,0 0-319 0 0,0 0-227 0 0,0 0-126 0 0,0 0-70 0 0,0 0-69 0 0,-7 23-76 0 0,-19 70-111 0 0,24-78-1532 0 0,7-21-277 0 0,7-16-2853 0 0,-12 22 4807 0 0,6-11-3310 0 0,-2 0 2470 0 0</inkml:trace>
  <inkml:trace contextRef="#ctx0" brushRef="#br0" timeOffset="2164.213">2654 464 8682 0 0,'0'0'1296'0'0,"0"0"-300"0"0,0 0 29 0 0,0 0 155 0 0,0 0 109 0 0,0 0-87 0 0,0 0-279 0 0,0 0-288 0 0,0 0-210 0 0,0 0-166 0 0,19-33-87 0 0,60-102-55 0 0,-33 68 18 0 0,3 8-70 0 0,-48 60-87 0 0,0 0 0 0 0,-1 0-1 0 0,1 0 1 0 0,0 0-1 0 0,0 0 1 0 0,0 0 0 0 0,-1 0-1 0 0,1 0 1 0 0,-1 0 0 0 0,1 0-1 0 0,-1 1 1 0 0,1-1 0 0 0,-1 0-1 0 0,1 0 1 0 0,-1 0-1 0 0,0 1 1 0 0,0-1 0 0 0,0 0-1 0 0,0 0 1 0 0,0 1 0 0 0,0-1-1 0 0,0 0 1 0 0,0 0-1 0 0,0 1 1 0 0,0-1 0 0 0,-1 0-1 0 0,1 0 1 0 0,-1 0 0 0 0,1 1-1 0 0,-1-1 1 0 0,1 0 0 0 0,-1 0-1 0 0,1 0 1 0 0,-1 0-1 0 0,0 1 23 0 0,-21 136-302 0 0,22-135 300 0 0,0-1-1 0 0,1 1 1 0 0,-1 0 0 0 0,1-1 0 0 0,0 1 0 0 0,0-1 0 0 0,0 0 0 0 0,0 1 0 0 0,0-1-1 0 0,0 0 1 0 0,1 1 0 0 0,-1-1 0 0 0,1 0 0 0 0,0 0 0 0 0,-1 0 0 0 0,1-1 0 0 0,0 1-1 0 0,0 0 1 0 0,0-1 0 0 0,1 1 0 0 0,-1-1 0 0 0,0 1 0 0 0,0-1 0 0 0,1 0 0 0 0,-1 0 0 0 0,1 0-1 0 0,-1-1 1 0 0,1 1 0 0 0,-1 0 0 0 0,1-1 0 0 0,-1 0 0 0 0,1 0 0 0 0,0 1 0 0 0,1-2 2 0 0,92-11 242 0 0,-62-6-240 0 0,-1-1 0 0 0,0-2 0 0 0,-2-2 0 0 0,-1 0 0 0 0,21-22-2 0 0,8-5-2959 0 0,2 3-3943 0 0,5 6 18 0 0,-18 21 8676 0 0,-46 24 7583 0 0,-30 24-6511 0 0,-18 6-887 0 0,35-27-1813 0 0,0 0 0 0 0,0 1 0 0 0,1 0 0 0 0,0 0-1 0 0,1 1 1 0 0,0 0 0 0 0,0 1 0 0 0,1 0 0 0 0,0 0 0 0 0,1 1 0 0 0,0 0 0 0 0,1 1-1 0 0,-2 2-163 0 0,7-11 9 0 0,0-1 0 0 0,1 0 0 0 0,-1 0 0 0 0,1 0 0 0 0,-1 0 0 0 0,1 1 0 0 0,0-1 0 0 0,-1 0 0 0 0,1 0 0 0 0,0 1 0 0 0,1-1 0 0 0,-1 0 0 0 0,0 0 0 0 0,1 1 0 0 0,-1-1 0 0 0,1 0 0 0 0,0 0 0 0 0,-1 0 0 0 0,1 0 0 0 0,0 0 0 0 0,1 0 0 0 0,-1 0 0 0 0,0 0 0 0 0,0 0 0 0 0,1 0 0 0 0,-1-1 0 0 0,1 1 0 0 0,-1-1 0 0 0,1 1 0 0 0,0-1 0 0 0,0 1 0 0 0,0-1 0 0 0,0 0 0 0 0,0 0 0 0 0,0 0 0 0 0,0 0 0 0 0,0 0 0 0 0,0 0 0 0 0,0-1 0 0 0,0 1 0 0 0,1-1 0 0 0,-1 1 0 0 0,0-1-1 0 0,0 0 1 0 0,2 0-9 0 0,103-10 1075 0 0,106-78 431 0 0,-201 82-1420 0 0,0 0 0 0 0,1 1-1 0 0,0 0 1 0 0,0 1 0 0 0,0 1 0 0 0,0 0-1 0 0,0 1 1 0 0,1 0 0 0 0,-1 1 0 0 0,1 0-1 0 0,-1 1 1 0 0,1 1 0 0 0,0 0-86 0 0,-8 3 41 0 0,-1-1 1 0 0,0 1-1 0 0,0 0 1 0 0,0 0-1 0 0,0 0 1 0 0,-1 1-1 0 0,0 0 1 0 0,0 0-1 0 0,0 0 1 0 0,0 0-1 0 0,-1 1 1 0 0,0-1-1 0 0,0 1 1 0 0,0 0-1 0 0,-1 0 1 0 0,0 0-1 0 0,0 0 1 0 0,0 0-1 0 0,-1 1 1 0 0,0-1-1 0 0,0 0 1 0 0,-1 1-1 0 0,1-1 1 0 0,-2 1-1 0 0,1-1 1 0 0,-1 1-42 0 0,2 78 136 0 0,-3-1-1 0 0,-5 1 1 0 0,-3-1 0 0 0,-13 48-136 0 0,20-110-1 0 0,-1 1 0 0 0,-2-1 0 0 0,0 0 0 0 0,-1-1 0 0 0,-1 0 0 0 0,0 0 0 0 0,-2 0 0 0 0,-1-1 1 0 0,0-1-1 0 0,-2 0 0 0 0,0 0 0 0 0,-1-2 0 0 0,-1 1 0 0 0,0-2 0 0 0,-5 3 1 0 0,19-17 3 0 0,-1 0-1 0 0,0 0 1 0 0,0 0-1 0 0,0 0 1 0 0,0-1 0 0 0,0 1-1 0 0,0-1 1 0 0,0 1-1 0 0,0-1 1 0 0,-1 0-1 0 0,1 0 1 0 0,0 0-1 0 0,-1 0 1 0 0,1 0 0 0 0,-1-1-1 0 0,1 1 1 0 0,-1-1-1 0 0,1 1 1 0 0,-1-1-1 0 0,0 0 1 0 0,1 0-1 0 0,-1 0 1 0 0,1-1-1 0 0,-1 1 1 0 0,1 0 0 0 0,-1-1-1 0 0,1 0 1 0 0,-1 1-1 0 0,1-1 1 0 0,-1 0-1 0 0,1 0 1 0 0,0-1-1 0 0,0 1 1 0 0,-1 0 0 0 0,1-1-1 0 0,0 0 1 0 0,0 1-1 0 0,1-1 1 0 0,-1 0-1 0 0,0 0 1 0 0,0 0-1 0 0,1 0 1 0 0,-1 0-1 0 0,1 0 1 0 0,0 0 0 0 0,-1-3-3 0 0,0-18-5 0 0,1 0 0 0 0,1 0 0 0 0,1 0 0 0 0,1 0 0 0 0,1 0 0 0 0,1 0 0 0 0,1 1 0 0 0,1-1 0 0 0,1 1 1 0 0,1 1-1 0 0,1-1 0 0 0,0 1 0 0 0,2 1 0 0 0,7-10 5 0 0,-16 25-3 0 0,17-36-84 0 0,2 2 0 0 0,2 0 0 0 0,1 2 0 0 0,2 0 1 0 0,1 1 86 0 0,-15 23-429 0 0,0 1-1 0 0,1 0 1 0 0,0 0 0 0 0,0 1 0 0 0,1 1 0 0 0,1 0 0 0 0,-1 1 0 0 0,2 1 0 0 0,2-1 429 0 0,26-5-4200 0 0,-13 9-4401 0 0,-17 5 1055 0 0</inkml:trace>
</inkml:ink>
</file>

<file path=ppt/ink/ink7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53.0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41 501 0 0 0,'0'0'500'0'0,"0"0"808"0"0,0 0 450 0 0,0 0 196 0 0,0 0-12 0 0,0 0-117 0 0,0 0-306 0 0,0 0-336 0 0,0 0-253 0 0,-3-4-233 0 0,-8-13-123 0 0,8 45 1652 0 0,-15 208 665 0 0,16-226-2845 0 0,1 1 0 0 0,-1-1 0 0 0,2 1 0 0 0,-1-1 1 0 0,2 1-1 0 0,-1 0 0 0 0,1-1 0 0 0,1 1 0 0 0,0-1 1 0 0,0 0-1 0 0,1 0 0 0 0,1 0 0 0 0,0 0 0 0 0,0 0 0 0 0,0-1 1 0 0,1 1-1 0 0,1-1 0 0 0,0 0 0 0 0,0-1 0 0 0,1 0 0 0 0,0 0 1 0 0,0 0-1 0 0,0-1 0 0 0,6 4-46 0 0,-4-9 55 0 0,0-2 1 0 0,0 1-1 0 0,1-1 1 0 0,-1-1-1 0 0,0 1 0 0 0,0-2 1 0 0,0 1-1 0 0,-1-1 1 0 0,1 0-1 0 0,0-1 0 0 0,-1 0 1 0 0,1-1-1 0 0,-1 0 1 0 0,0 0-1 0 0,0 0 0 0 0,0-1 1 0 0,-1 0-1 0 0,0-1 1 0 0,0 0-1 0 0,0 0 0 0 0,-1 0 1 0 0,1-1-1 0 0,-2 0 1 0 0,2-2-56 0 0,10-7 58 0 0,-2 0 0 0 0,0-1 1 0 0,-1-1-1 0 0,-1 0 0 0 0,0-1 1 0 0,-1 0-1 0 0,-2-1 0 0 0,0 0 1 0 0,-1-1-1 0 0,-1 0 0 0 0,0-1 1 0 0,-2 0-59 0 0,-4 0 208 0 0,-2 21-125 0 0,0 1-35 0 0,0 5-108 0 0,0 20 6 0 0,-1-18 57 0 0,0-1 0 0 0,1 1 1 0 0,0 0-1 0 0,0 0 0 0 0,1 0 1 0 0,-1-1-1 0 0,2 1 0 0 0,-1 0 0 0 0,1-1 1 0 0,0 1-1 0 0,0-1 0 0 0,0 0 1 0 0,1 1-1 0 0,0-1 0 0 0,1 0 0 0 0,-1-1 1 0 0,1 1-1 0 0,3 3-3 0 0,2-3 61 0 0,0 0-1 0 0,0-1 1 0 0,1 0 0 0 0,-1-1 0 0 0,1 0-1 0 0,0 0 1 0 0,1-1 0 0 0,-1 0 0 0 0,0-1 0 0 0,1 0-1 0 0,0 0 1 0 0,-1-1 0 0 0,1-1 0 0 0,0 0-1 0 0,-1 0 1 0 0,1-1 0 0 0,0-1 0 0 0,-1 0-1 0 0,1 0 1 0 0,-1-1 0 0 0,0 0 0 0 0,1-1-1 0 0,2-1-60 0 0,0 0 50 0 0,0 0-1 0 0,0 0 1 0 0,-1-2-1 0 0,0 1 0 0 0,0-2 1 0 0,0 1-1 0 0,-1-2 0 0 0,0 1 1 0 0,-1-1-1 0 0,0-1 0 0 0,0 0 1 0 0,-1-1-1 0 0,0 0 0 0 0,-1 0 1 0 0,0 0-1 0 0,-1-1 0 0 0,0 0 1 0 0,-1-1-1 0 0,-1 0 0 0 0,0 0 1 0 0,0 0-1 0 0,-1 0 0 0 0,-1-1 1 0 0,1-7-50 0 0,-12 4-2846 0 0,-6 15-7896 0 0,12 2 1876 0 0</inkml:trace>
  <inkml:trace contextRef="#ctx0" brushRef="#br0" timeOffset="313.077">1407 567 11522 0 0,'0'0'941'0'0,"0"0"-303"0"0,0 0-5 0 0,0 0 280 0 0,0 0 249 0 0,0 0 61 0 0,0 0-186 0 0,-8 32-302 0 0,-22 100-275 0 0,22-39 62 0 0,8-86-519 0 0,0-1-1 0 0,1 1 1 0 0,0-1 0 0 0,0 0 0 0 0,1 0 0 0 0,-1 0 0 0 0,1 0 0 0 0,1 0 0 0 0,-1 0 0 0 0,1 0 0 0 0,0-1 0 0 0,0 1 0 0 0,1-1 0 0 0,1 2-3 0 0,24 20-3866 0 0,-19-27-7867 0 0,-8-3 7505 0 0</inkml:trace>
  <inkml:trace contextRef="#ctx0" brushRef="#br0" timeOffset="584.45">1203 144 13371 0 0,'0'0'1224'0'0,"0"0"-328"0"0,0 0-376 0 0,0 0-152 0 0,0 0-119 0 0,0 0-137 0 0,0 0-144 0 0,0 0-96 0 0,0 0-40 0 0,0 0-97 0 0,0 0-303 0 0,0 0-760 0 0,0 0-1705 0 0,73 4-2192 0 0,-62-1-768 0 0</inkml:trace>
  <inkml:trace contextRef="#ctx0" brushRef="#br0" timeOffset="848.632">1926 0 12395 0 0,'0'0'410'0'0,"0"0"-2"0"0,0 0 255 0 0,0 0 352 0 0,0 0 229 0 0,0 0 13 0 0,0 0-222 0 0,5 37-282 0 0,15 114-241 0 0,14-11 218 0 0,-18-80-563 0 0,-3 0-1 0 0,-3 0 1 0 0,-2 1 0 0 0,-3 1 0 0 0,-3-1 0 0 0,-2 1 0 0 0,-3-1 0 0 0,-5 18-167 0 0,7-74-848 0 0,-1 10-1275 0 0,-1-14-3265 0 0,-1-3-4617 0 0,2-1 6612 0 0</inkml:trace>
  <inkml:trace contextRef="#ctx0" brushRef="#br0" timeOffset="1109.988">1740 523 7770 0 0,'0'0'1647'0'0,"0"0"-638"0"0,0 0-209 0 0,0 0 181 0 0,0 0 232 0 0,0 0 86 0 0,0 0-135 0 0,0 0-214 0 0,0 0-169 0 0,33-10-128 0 0,103-33-107 0 0,-8 15 627 0 0,-69 16-1043 0 0,-1-3 1 0 0,-1-2 0 0 0,52-24-131 0 0,-76 27-601 0 0,44-23-1755 0 0,-34 4-7889 0 0,-36 25 3069 0 0</inkml:trace>
  <inkml:trace contextRef="#ctx0" brushRef="#br0" timeOffset="1461.355">2593 184 5225 0 0,'0'0'1574'0'0,"0"0"-371"0"0,0 0 33 0 0,0 0 199 0 0,0 0 156 0 0,-3 32-25 0 0,-9 102-247 0 0,-3 156 1888 0 0,15-286-3158 0 0,-1-1 0 0 0,1 1 0 0 0,-1 0 0 0 0,1 0 0 0 0,0 0 0 0 0,1-1 0 0 0,-1 1 0 0 0,1 0 0 0 0,0 0 0 0 0,-1-1 0 0 0,2 1 0 0 0,-1 0 0 0 0,0-1 0 0 0,1 1 0 0 0,-1-1 0 0 0,1 0 0 0 0,0 1 0 0 0,0-1 0 0 0,1 0 0 0 0,-1 0 0 0 0,1 0 0 0 0,-1 0 0 0 0,1-1 0 0 0,0 1-1 0 0,0-1 1 0 0,0 0 0 0 0,0 0 0 0 0,1 0 0 0 0,-1 0 0 0 0,0 0 0 0 0,1-1 0 0 0,-1 1 0 0 0,1-1 0 0 0,0 0 0 0 0,-1 0 0 0 0,1 0 0 0 0,0-1 0 0 0,0 1 0 0 0,0-1 0 0 0,-1 0 0 0 0,1 0 0 0 0,0 0 0 0 0,0-1 0 0 0,0 1 0 0 0,-1-1 0 0 0,1 0 0 0 0,0 0 0 0 0,3-2-49 0 0,100-59 345 0 0,34-14 8 0 0,-140 75-348 0 0,1 0 1 0 0,-1 1-1 0 0,1-1 1 0 0,-1 1 0 0 0,1-1-1 0 0,0 1 1 0 0,-1-1-1 0 0,1 1 1 0 0,-1 0-1 0 0,1 0 1 0 0,0-1 0 0 0,-1 1-1 0 0,1 1 1 0 0,0-1-1 0 0,-1 0 1 0 0,1 0 0 0 0,0 0-1 0 0,-1 1 1 0 0,1-1-1 0 0,-1 1 1 0 0,1 0 0 0 0,-1-1-1 0 0,1 1 1 0 0,-1 0-1 0 0,1 0 1 0 0,-1 0-1 0 0,0 0 1 0 0,1 0 0 0 0,-1 0-1 0 0,0 0 1 0 0,0 0-1 0 0,0 0 1 0 0,0 1 0 0 0,0-1-1 0 0,0 0 1 0 0,0 1-1 0 0,0 0-5 0 0,11 66 363 0 0,-6-21-220 0 0,-5-43-157 0 0,1-1-1 0 0,-1 0 1 0 0,1 0 0 0 0,0 0 0 0 0,-1 0 0 0 0,1 0-1 0 0,0-1 1 0 0,1 1 0 0 0,-1 0 0 0 0,0-1 0 0 0,1 0-1 0 0,0 1 1 0 0,-1-1 0 0 0,1 0 0 0 0,0 0 0 0 0,0-1-1 0 0,0 1 1 0 0,0-1 0 0 0,0 1 0 0 0,1-1 0 0 0,-1 0-1 0 0,0 0 1 0 0,0-1 0 0 0,1 1 0 0 0,-1 0 0 0 0,4-1 14 0 0,34-10-3704 0 0,-16-4-6544 0 0,-19 11 2452 0 0</inkml:trace>
</inkml:ink>
</file>

<file path=ppt/ink/ink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1.6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0 195 0 0 0,'0'0'477'0'0,"0"0"137"0"0,0 0 43 0 0,0 0 280 0 0,0 0 308 0 0,0 0 217 0 0,0 0-10 0 0,0 0-214 0 0,0 0-214 0 0,0 0-221 0 0,0 0-174 0 0,0 0-99 0 0,0 0-44 0 0,29 0-7 0 0,135-3 440 0 0,-128 3-182 0 0,5-1 35 0 0,-12 2 3502 0 0,-24-30-2517 0 0,-5 23-1628 0 0,1 0-1 0 0,-2 0 1 0 0,1 0-1 0 0,-1 0 1 0 0,1 0-1 0 0,-2 0 0 0 0,1 0 1 0 0,-1 0-1 0 0,0 0 1 0 0,0 0-1 0 0,0 1 1 0 0,-1-1-1 0 0,0 1 1 0 0,0 0-1 0 0,0 0 0 0 0,-3-3-128 0 0,-54-46-34 0 0,29 45-2908 0 0,31 30-12100 0 0,3-20 10513 0 0</inkml:trace>
</inkml:ink>
</file>

<file path=ppt/ink/ink7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2:28.16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916 467 0 0 0,'0'0'863'0'0,"0"0"659"0"0,0 0 129 0 0,0 0-52 0 0,0 0-124 0 0,0 0-154 0 0,0 0-127 0 0,-13-13-149 0 0,-41-42-162 0 0,53 54-823 0 0,-1-1-1 0 0,1 1 0 0 0,0-1 1 0 0,-1 1-1 0 0,1 0 0 0 0,-1 0 1 0 0,0-1-1 0 0,1 1 0 0 0,-1 0 1 0 0,0 0-1 0 0,0 1 1 0 0,1-1-1 0 0,-1 0 0 0 0,0 0 1 0 0,0 1-1 0 0,0 0 0 0 0,0-1 1 0 0,0 1-1 0 0,0 0 1 0 0,0 0-1 0 0,0 0 0 0 0,0 0 1 0 0,0 0-1 0 0,0 0 0 0 0,0 1-59 0 0,-9 0 250 0 0,-4 2-176 0 0,1 1-1 0 0,-1 1 1 0 0,1 0 0 0 0,0 1 0 0 0,1 0-1 0 0,-1 1 1 0 0,1 1 0 0 0,0 0 0 0 0,1 0-1 0 0,0 2 1 0 0,1-1 0 0 0,-1 1-1 0 0,2 1 1 0 0,0 0 0 0 0,0 1 0 0 0,1 0-1 0 0,-2 4-73 0 0,1-5 35 0 0,1 1 0 0 0,0-1 0 0 0,1 2 0 0 0,0 0-1 0 0,1 0 1 0 0,0 0 0 0 0,2 0 0 0 0,-1 1-1 0 0,1 0 1 0 0,1 1 0 0 0,1-1 0 0 0,0 0-1 0 0,1 1 1 0 0,-1 13-35 0 0,3-24 32 0 0,0 1 0 0 0,0 0 0 0 0,0 0 0 0 0,0-1 0 0 0,1 1-1 0 0,0 0 1 0 0,0 0 0 0 0,0-1 0 0 0,0 1 0 0 0,1-1 0 0 0,0 1 0 0 0,0-1 0 0 0,0 0-1 0 0,1 0 1 0 0,-1 0 0 0 0,1 0 0 0 0,0 0 0 0 0,0 0 0 0 0,0-1 0 0 0,0 0-1 0 0,1 1 1 0 0,-1-1 0 0 0,1 0 0 0 0,0-1 0 0 0,0 1 0 0 0,0-1 0 0 0,1 0 0 0 0,-1 0-1 0 0,2 1-31 0 0,2 0 99 0 0,0 0 0 0 0,1 0 0 0 0,-1-1 0 0 0,1 0 0 0 0,0-1 0 0 0,-1 0 0 0 0,1 0 0 0 0,0-1-1 0 0,0 0 1 0 0,0-1 0 0 0,-1 0 0 0 0,1 0 0 0 0,0-1 0 0 0,-1 0 0 0 0,1 0 0 0 0,-1-1 0 0 0,1 0-1 0 0,-1 0 1 0 0,1-2-99 0 0,12-6 163 0 0,-1 0 1 0 0,0-1-1 0 0,0-1 0 0 0,-2-1 0 0 0,1-1 0 0 0,10-13-163 0 0,-11 11 22 0 0,-1-1 0 0 0,-1 0 0 0 0,-1-2 0 0 0,0 0 0 0 0,-1 0 0 0 0,-2-1 0 0 0,0-1 0 0 0,-1 0 0 0 0,-1-1 0 0 0,-2 0 0 0 0,6-20-22 0 0,-13 42-29 0 0,0-1 1 0 0,0 1 0 0 0,0-1 0 0 0,0 0-1 0 0,0 1 1 0 0,-1-1 0 0 0,1 0-1 0 0,0 0 1 0 0,-1 0 0 0 0,0 1 0 0 0,1-1-1 0 0,-1 0 1 0 0,0 0 0 0 0,0 0 0 0 0,0 0-1 0 0,0 0 1 0 0,0 0 0 0 0,0 0-1 0 0,-1 1 1 0 0,1-1 0 0 0,0 0 0 0 0,-1 0-1 0 0,0 0 1 0 0,1 1 0 0 0,-1-1-1 0 0,0 0 1 0 0,0 0 0 0 0,0 1 0 0 0,0-1-1 0 0,0 1 1 0 0,-1-1 0 0 0,1 1-1 0 0,0 0 1 0 0,-1-1 0 0 0,1 1 0 0 0,-1 0-1 0 0,1 0 1 0 0,-1 0 0 0 0,1 0-1 0 0,-1 0 1 0 0,0 0 0 0 0,0 0 0 0 0,1 1-1 0 0,-1-1 1 0 0,0 1 0 0 0,0-1-1 0 0,0 1 1 0 0,0 0 0 0 0,0 0 0 0 0,1 0-1 0 0,-1 0 1 0 0,0 0 0 0 0,-1 0 28 0 0,-2 3-29 0 0,0 0-1 0 0,1 0 1 0 0,-1 0 0 0 0,0 1 0 0 0,1-1 0 0 0,0 1 0 0 0,0 0 0 0 0,0 1-1 0 0,1-1 1 0 0,-1 1 0 0 0,1 0 0 0 0,0-1 0 0 0,1 1 0 0 0,-1 1 29 0 0,-3 3 13 0 0,-1 1 17 0 0,1 0 0 0 0,0 1 0 0 0,0 0 0 0 0,1 0 0 0 0,1 0 0 0 0,0 0 0 0 0,0 0 0 0 0,2 1 0 0 0,-1 0 0 0 0,1-1 0 0 0,1 1 0 0 0,0 0 0 0 0,0 0 0 0 0,2 0 0 0 0,-1 0 0 0 0,3 9-30 0 0,0-14 54 0 0,1 0 0 0 0,1 0 0 0 0,-1-1 0 0 0,1 1 0 0 0,0-1 0 0 0,1 0 0 0 0,-1 0 0 0 0,1-1 0 0 0,0 0 0 0 0,1 0 0 0 0,-1 0 0 0 0,1-1 0 0 0,0 0 0 0 0,0 0 0 0 0,1-1 0 0 0,-1 1 0 0 0,1-2 0 0 0,-1 1 0 0 0,1-1 0 0 0,0 0 0 0 0,0-1 0 0 0,0 0 0 0 0,0 0 0 0 0,0-1 0 0 0,0 0 0 0 0,2 0-54 0 0,10-1 91 0 0,0 0-1 0 0,0-1 0 0 0,0-1 1 0 0,-1-1-1 0 0,1-1 0 0 0,-1-1 1 0 0,0 0-1 0 0,-1-1 0 0 0,1-1 1 0 0,-1-1-1 0 0,14-10-90 0 0,-8 5 36 0 0,-1-1-1 0 0,-1-1 1 0 0,0-1-1 0 0,-2-1 1 0 0,0 0 0 0 0,0-2-1 0 0,2-5-35 0 0,-9 11-56 0 0,1-1-1 0 0,-2-1 0 0 0,0 0 0 0 0,-1-1 1 0 0,-1 0-1 0 0,-1-1 0 0 0,0 0 1 0 0,-1 0-1 0 0,-1-1 0 0 0,0 0 0 0 0,-2 0 1 0 0,0 0-1 0 0,-1-1 0 0 0,-2 0 1 0 0,1 0-1 0 0,-2 0 0 0 0,-1-10 57 0 0,-1 28-35 0 0,0-1 0 0 0,0 0 1 0 0,0 1-1 0 0,-1-1 0 0 0,1 1 0 0 0,0 0 0 0 0,-1-1 1 0 0,0 1-1 0 0,0 0 0 0 0,0 0 0 0 0,1 0 0 0 0,-2 0 0 0 0,1 0 1 0 0,0 1-1 0 0,0-1 0 0 0,-1 1 0 0 0,1-1 0 0 0,-1 1 0 0 0,1 0 1 0 0,-1 0-1 0 0,1 0 0 0 0,-1 0 0 0 0,0 1 0 0 0,1-1 1 0 0,-1 0-1 0 0,0 1 0 0 0,0 0 0 0 0,1 0 0 0 0,-1 0 0 0 0,0 0 1 0 0,0 0-1 0 0,1 1 0 0 0,-1-1 0 0 0,0 1 0 0 0,0 0 0 0 0,1-1 1 0 0,-1 1-1 0 0,1 0 0 0 0,-1 1 0 0 0,1-1 0 0 0,-1 0 1 0 0,1 1-1 0 0,0 0 0 0 0,-1-1 0 0 0,1 1 35 0 0,-3 2 13 0 0,0-1 1 0 0,0 1-1 0 0,1 0 0 0 0,-1 1 1 0 0,1-1-1 0 0,0 1 0 0 0,0 0 1 0 0,0 0-1 0 0,1 0 0 0 0,0 0 1 0 0,0 0-1 0 0,0 1 0 0 0,1 0 1 0 0,0-1-1 0 0,0 1 0 0 0,0 0 1 0 0,1 0-1 0 0,-1 0 1 0 0,2 0-1 0 0,-1 0 0 0 0,1 0 1 0 0,-1 0-1 0 0,2 1 0 0 0,-1-1 1 0 0,1 0-1 0 0,0 2-13 0 0,3-3 29 0 0,-1 0 1 0 0,1-1-1 0 0,0 0 0 0 0,1 0 1 0 0,-1 0-1 0 0,1 0 1 0 0,-1-1-1 0 0,1 0 0 0 0,0 1 1 0 0,0-2-1 0 0,1 1 1 0 0,-1-1-1 0 0,0 0 0 0 0,1 0 1 0 0,-1 0-1 0 0,1-1 1 0 0,0 0-1 0 0,0 0 0 0 0,0 0 1 0 0,-1-1-1 0 0,1 0 1 0 0,0 0-1 0 0,4-1-29 0 0,186-9 415 0 0,-194 9-410 0 0,0 1 0 0 0,0 0 0 0 0,0 0-1 0 0,0 0 1 0 0,0 0 0 0 0,-1 0 0 0 0,1 0 0 0 0,0 0 0 0 0,0 1 0 0 0,0-1 0 0 0,0 0 0 0 0,-1 1 0 0 0,1 0 0 0 0,0-1 0 0 0,0 1 0 0 0,-1 0-1 0 0,1 0 1 0 0,0 0 0 0 0,-1 0 0 0 0,1 0 0 0 0,-1 1 0 0 0,0-1 0 0 0,1 0 0 0 0,-1 1 0 0 0,0-1 0 0 0,0 1 0 0 0,0-1 0 0 0,0 1 0 0 0,0-1-1 0 0,0 1 1 0 0,0 0 0 0 0,0-1 0 0 0,-1 1 0 0 0,1 0 0 0 0,-1 0 0 0 0,1 0 0 0 0,-1 0 0 0 0,0-1 0 0 0,0 1 0 0 0,1 0 0 0 0,-2 0 0 0 0,1 0-1 0 0,0 0 1 0 0,0 0 0 0 0,0-1 0 0 0,-1 1 0 0 0,1 0 0 0 0,-1 0 0 0 0,0 0 0 0 0,1-1 0 0 0,-1 1 0 0 0,0 0-5 0 0,-82 207 465 0 0,83-207-496 0 0,-1 0-1 0 0,1 0 0 0 0,0 1 1 0 0,0-1-1 0 0,0 0 1 0 0,1 1-1 0 0,-1-1 1 0 0,0 0-1 0 0,1 0 0 0 0,-1 1 1 0 0,1-1-1 0 0,0 0 1 0 0,0 0-1 0 0,0 0 0 0 0,0 0 1 0 0,0 0-1 0 0,0 0 1 0 0,0 0-1 0 0,1 0 0 0 0,-1-1 1 0 0,1 1-1 0 0,0 0 1 0 0,-1-1-1 0 0,1 1 0 0 0,0-1 1 0 0,0 0-1 0 0,0 0 1 0 0,0 1-1 0 0,0-1 0 0 0,0 0 1 0 0,0-1-1 0 0,0 1 1 0 0,0 0-1 0 0,0-1 0 0 0,1 1 32 0 0,36 4-8645 0 0,-33-4 3876 0 0,-1 2-623 0 0</inkml:trace>
  <inkml:trace contextRef="#ctx0" brushRef="#br0" timeOffset="3374.173">1930 858 4377 0 0,'0'0'2032'0'0,"0"0"-470"0"0,0 0-304 0 0,0 0 43 0 0,0 0 112 0 0,0 0-30 0 0,0 0-199 0 0,0 0-251 0 0,0 0-197 0 0,0 0-146 0 0,23-30-110 0 0,71-91-67 0 0,-8 24 649 0 0,71-63 454 0 0,-157 159-1513 0 0,1 0-1 0 0,-1 0 0 0 0,1 1 0 0 0,-1-1 1 0 0,1 0-1 0 0,-1 0 0 0 0,1 1 0 0 0,0-1 1 0 0,0 1-1 0 0,-1-1 0 0 0,1 1 1 0 0,0-1-1 0 0,0 1 0 0 0,-1-1 0 0 0,1 1 1 0 0,0-1-1 0 0,0 1 0 0 0,0 0 0 0 0,0 0 1 0 0,0-1-1 0 0,0 1 0 0 0,-1 0 0 0 0,1 0 1 0 0,0 0-1 0 0,0 0 0 0 0,0 0 1 0 0,0 0-1 0 0,0 0 0 0 0,0 0 0 0 0,0 1 1 0 0,0-1-1 0 0,0 0 0 0 0,-1 1 0 0 0,1-1 1 0 0,0 0-1 0 0,0 1 0 0 0,0-1 0 0 0,-1 1 1 0 0,1-1-1 0 0,0 1 0 0 0,0-1 1 0 0,-1 1-1 0 0,1 0 0 0 0,0-1 0 0 0,-1 1 1 0 0,1 0-1 0 0,-1 0 0 0 0,1-1 0 0 0,-1 1 1 0 0,1 0-1 0 0,-1 0 0 0 0,0 0 1 0 0,1 0-1 0 0,-1-1 0 0 0,0 1 0 0 0,0 0 1 0 0,1 0-1 0 0,-1 0 0 0 0,0 0 0 0 0,0 0 1 0 0,0 0-1 0 0,0 0 0 0 0,0 0 0 0 0,-1 0 1 0 0,1-1-1 0 0,0 1 0 0 0,0 0 1 0 0,0 0-1 0 0,-1 0 0 0 0,1 0-2 0 0,3 38 149 0 0,-2 1 1 0 0,-2-1-1 0 0,-1 1 1 0 0,-2-1-1 0 0,-6 25-149 0 0,5-32 20 0 0,4 8-3 0 0,26-46 153 0 0,341-328 154 0 0,-364 332-328 0 0,3-3-3 0 0,0 0-1 0 0,0 0 1 0 0,1 1 0 0 0,-1 0 0 0 0,1 0 0 0 0,0 0-1 0 0,0 0 1 0 0,0 1 0 0 0,1 0 0 0 0,-1 1 0 0 0,1-1-1 0 0,0 1 1 0 0,5 0 7 0 0,-11 2-4 0 0,1 1-1 0 0,-1 0 0 0 0,0 0 1 0 0,0 1-1 0 0,0-1 0 0 0,0 0 1 0 0,0 0-1 0 0,0 0 0 0 0,0 1 1 0 0,0-1-1 0 0,-1 0 0 0 0,1 1 0 0 0,-1-1 1 0 0,1 1-1 0 0,0-1 0 0 0,-1 1 1 0 0,0-1-1 0 0,1 1 0 0 0,-1-1 1 0 0,0 1-1 0 0,0-1 0 0 0,0 1 1 0 0,0 0-1 0 0,0-1 0 0 0,0 1 1 0 0,-1-1-1 0 0,1 1 0 0 0,0-1 1 0 0,-1 2 4 0 0,1 3-1 0 0,-31 179 484 0 0,27-168-452 0 0,-1 68 214 0 0,37-61-404 0 0,-23-23-3106 0 0,0-1-3318 0 0,-8 0 143 0 0,0-3 685 0 0</inkml:trace>
  <inkml:trace contextRef="#ctx0" brushRef="#br0" timeOffset="7350.416">3920 442 0 0 0,'0'0'1494'0'0,"0"0"593"0"0,0 0 91 0 0,0 0-238 0 0,0 0-358 0 0,0 0-367 0 0,0 0-255 0 0,-5-4-127 0 0,3 3-790 0 0,1 0 21 0 0,-1 0-1 0 0,1 0 1 0 0,0 0-1 0 0,0 0 1 0 0,-1 0-1 0 0,1 0 1 0 0,0 1-1 0 0,-1-1 0 0 0,1 0 1 0 0,-1 1-1 0 0,1 0 1 0 0,-1-1-1 0 0,1 1 1 0 0,-1 0-1 0 0,1-1 1 0 0,-1 1-1 0 0,1 0 1 0 0,-1 0-1 0 0,1 0 1 0 0,-1 1-1 0 0,1-1 1 0 0,-1 0-1 0 0,1 0 0 0 0,-1 1 1 0 0,1-1-1 0 0,-1 1 1 0 0,1-1-1 0 0,0 1 1 0 0,-1 0-1 0 0,1 0 1 0 0,0 0-1 0 0,-1-1 1 0 0,1 1-1 0 0,0 0 1 0 0,0 0-1 0 0,0 1 0 0 0,0-1-63 0 0,-18 14 224 0 0,1 1 0 0 0,1 1 0 0 0,0 1 0 0 0,2 0 0 0 0,0 1 0 0 0,1 1 0 0 0,0 0 0 0 0,2 1 0 0 0,1 0 0 0 0,0 1 0 0 0,2 0 0 0 0,0 1 0 0 0,2 0 0 0 0,0 0 0 0 0,2 1 0 0 0,-3 21-224 0 0,8-39-8 0 0,-1-1 1 0 0,1 1-1 0 0,1-1 1 0 0,-1 1-1 0 0,1-1 1 0 0,0 1-1 0 0,0-1 0 0 0,0 1 1 0 0,1-1-1 0 0,0 0 1 0 0,0 0-1 0 0,0 0 1 0 0,1 0-1 0 0,0 0 1 0 0,0 0-1 0 0,0-1 0 0 0,0 1 1 0 0,1-1-1 0 0,-1 0 1 0 0,1 0-1 0 0,0 0 1 0 0,1-1-1 0 0,-1 0 1 0 0,1 1-1 0 0,-1-1 0 0 0,1-1 1 0 0,1 1 7 0 0,4 1-290 0 0,1-1 1 0 0,-1 0-1 0 0,1-1 0 0 0,0 0 0 0 0,0-1 1 0 0,0 0-1 0 0,0 0 0 0 0,0-1 1 0 0,0-1-1 0 0,0 0 0 0 0,0-1 1 0 0,0 0-1 0 0,-1 0 0 0 0,9-4 290 0 0,87-33-12045 0 0,-85 28 10086 0 0</inkml:trace>
  <inkml:trace contextRef="#ctx0" brushRef="#br0" timeOffset="7664.564">4454 523 3617 0 0,'0'0'2083'0'0,"0"0"-575"0"0,0 0-284 0 0,0 0 67 0 0,0 0 228 0 0,0 0 84 0 0,-29 31-156 0 0,-91 99-308 0 0,78-58 12 0 0,40-59-939 0 0,1-9-150 0 0,-1 0 0 0 0,1 0 0 0 0,0 1 0 0 0,1-1 0 0 0,-1 0-1 0 0,1 1 1 0 0,-1-1 0 0 0,1 1 0 0 0,1-1 0 0 0,-1 1 0 0 0,1-1 0 0 0,-1 0-1 0 0,1 1 1 0 0,0-1 0 0 0,1 0 0 0 0,-1 0 0 0 0,1 0 0 0 0,0 0 0 0 0,0 0-1 0 0,0 0 1 0 0,0 0 0 0 0,1-1 0 0 0,0 1 0 0 0,-1-1 0 0 0,1 1 0 0 0,1-1-1 0 0,-1 0 1 0 0,0 0 0 0 0,1-1 0 0 0,-1 1 0 0 0,1-1 0 0 0,0 0 0 0 0,0 0-1 0 0,0 0 1 0 0,0 0 0 0 0,0 0 0 0 0,0-1 0 0 0,1 0 0 0 0,-1 0-62 0 0,6 1 139 0 0,0 0 0 0 0,1-1 0 0 0,-1 0 1 0 0,0 0-1 0 0,1-1 0 0 0,-1-1 0 0 0,0 0 0 0 0,0 0 0 0 0,1-1 1 0 0,-1 0-1 0 0,0-1 0 0 0,-1 0 0 0 0,1 0 0 0 0,0-1 1 0 0,-1-1-1 0 0,0 1 0 0 0,0-1 0 0 0,0-1 0 0 0,1-1-139 0 0,2-2 56 0 0,0 0-1 0 0,-1-1 1 0 0,0 0-1 0 0,-1 0 1 0 0,0-1-1 0 0,-1 0 1 0 0,0-1-1 0 0,0 0 1 0 0,-2 0-1 0 0,1-1 0 0 0,-2 0 1 0 0,1-1-1 0 0,-2 1 1 0 0,0-1-1 0 0,-1 0 1 0 0,0 0-1 0 0,-1-1 1 0 0,0 1-1 0 0,-2-1 1 0 0,1 1-1 0 0,-2-1 1 0 0,0-8-56 0 0,-1 21-90 0 0,1-1 0 0 0,0 1 1 0 0,-1-1-1 0 0,0 1 0 0 0,1 0 1 0 0,-1-1-1 0 0,0 1 0 0 0,0 0 1 0 0,0 0-1 0 0,-1 0 1 0 0,1 0-1 0 0,0-1 0 0 0,-1 2 1 0 0,1-1-1 0 0,-1 0 0 0 0,0 0 1 0 0,0 0-1 0 0,0 1 0 0 0,0-1 1 0 0,0 1-1 0 0,0 0 0 0 0,0-1 1 0 0,0 1-1 0 0,0 0 1 0 0,-1 0-1 0 0,1 1 0 0 0,0-1 1 0 0,-1 0-1 0 0,1 1 0 0 0,0-1 1 0 0,-1 1-1 0 0,1 0 0 0 0,-2 0 90 0 0,-46 17-10963 0 0,41-9 3405 0 0</inkml:trace>
  <inkml:trace contextRef="#ctx0" brushRef="#br0" timeOffset="8079.739">4813 898 4713 0 0,'0'0'1719'0'0,"0"0"-92"0"0,0 0 171 0 0,0 0 193 0 0,0 0-47 0 0,0 0-387 0 0,0 0-476 0 0,0 0-329 0 0,0 0-182 0 0,0 0-78 0 0,0 0-12 0 0,0 0-8 0 0,0 0-40 0 0,11-23-48 0 0,37-74-53 0 0,42-30 514 0 0,-64 98-739 0 0,-18 19-107 0 0,1 0-1 0 0,0 1 1 0 0,1 0 0 0 0,0 0 0 0 0,0 1 0 0 0,1 1-1 0 0,0-1 1 0 0,0 2 0 0 0,1-1 0 0 0,7-1 1 0 0,-18 9-12 0 0,0-1 0 0 0,1 1 0 0 0,-1 1 0 0 0,0-1 0 0 0,0 0 0 0 0,1 0 0 0 0,-1 0 1 0 0,0 1-1 0 0,0-1 0 0 0,0 0 0 0 0,-1 1 0 0 0,1-1 0 0 0,0 1 0 0 0,0-1 0 0 0,-1 1 0 0 0,1-1 0 0 0,-1 1 0 0 0,1 0 1 0 0,-1-1-1 0 0,0 1 0 0 0,0-1 0 0 0,1 1 0 0 0,-1 0 0 0 0,0-1 0 0 0,-1 1 0 0 0,1 0 0 0 0,0-1 0 0 0,0 1 0 0 0,-1 0 0 0 0,1-1 1 0 0,-1 1-1 0 0,1-1 0 0 0,-1 2 12 0 0,0 5-37 0 0,-12 113-1 0 0,14-119 47 0 0,1-1-1 0 0,-1 1 1 0 0,0-1 0 0 0,1 1-1 0 0,-1-1 1 0 0,1 0 0 0 0,-1 0 0 0 0,1 1-1 0 0,0-1 1 0 0,-1 0 0 0 0,1 0 0 0 0,0 0-1 0 0,0-1 1 0 0,0 1 0 0 0,0 0-1 0 0,0-1 1 0 0,0 1 0 0 0,0-1 0 0 0,-1 0-1 0 0,1 0 1 0 0,0 1 0 0 0,1-1 0 0 0,-1-1-1 0 0,0 1 1 0 0,0 0 0 0 0,-1 0-1 0 0,1-1 1 0 0,0 1 0 0 0,0-1 0 0 0,0 1-1 0 0,0-1 1 0 0,0 0 0 0 0,0 0-9 0 0,247-146 164 0 0,-248 146-167 0 0,0 0-1 0 0,0 0 1 0 0,0 0 0 0 0,1 0 0 0 0,-1 1-1 0 0,0-1 1 0 0,0 0 0 0 0,1 1 0 0 0,-1-1-1 0 0,1 1 1 0 0,-1-1 0 0 0,1 1 0 0 0,-1-1-1 0 0,1 1 1 0 0,-1 0 0 0 0,1 0 0 0 0,-1 0 0 0 0,1 0-1 0 0,-1 0 1 0 0,1 0 0 0 0,-1 1 0 0 0,0-1-1 0 0,1 0 1 0 0,-1 1 0 0 0,1-1 0 0 0,-1 1-1 0 0,1-1 1 0 0,-1 1 0 0 0,0 0 0 0 0,1-1-1 0 0,-1 1 1 0 0,0 0 0 0 0,0 0 0 0 0,0 0-1 0 0,0 0 1 0 0,0 0 0 0 0,0 0 0 0 0,0 1-1 0 0,0-1 1 0 0,0 0 0 0 0,0 0 0 0 0,0 1-1 0 0,-1-1 1 0 0,1 0 0 0 0,-1 1 0 0 0,1-1-1 0 0,-1 1 1 0 0,1-1 0 0 0,-1 1 0 0 0,0-1 0 0 0,0 1 3 0 0,1 39-80 0 0,-2-33-24 0 0,1 1 0 0 0,-1 0 1 0 0,2 0-1 0 0,-1 0 0 0 0,1 0 0 0 0,1-1 0 0 0,-1 1 0 0 0,1 0 0 0 0,1-1 0 0 0,0 0 0 0 0,0 1 1 0 0,1-1-1 0 0,-1 0 0 0 0,2-1 0 0 0,0 1 104 0 0,17 9-4439 0 0,-5-12-6107 0 0,-8-4 6068 0 0</inkml:trace>
  <inkml:trace contextRef="#ctx0" brushRef="#br0" timeOffset="8910.794">5704 626 0 0 0,'0'0'471'0'0,"0"0"890"0"0,0 0 333 0 0,0 0-31 0 0,0 0-117 0 0,0 0-157 0 0,0 0-156 0 0,0 0-104 0 0,0 0-102 0 0,14-3-60 0 0,43-5-32 0 0,-56 8-897 0 0,0 0-1 0 0,0 0 1 0 0,-1 0-1 0 0,1 0 1 0 0,0 0 0 0 0,0 0-1 0 0,0 0 1 0 0,0 0 0 0 0,-1 0-1 0 0,1 1 1 0 0,0-1 0 0 0,0 0-1 0 0,0 0 1 0 0,-1 1 0 0 0,1-1-1 0 0,0 0 1 0 0,-1 1 0 0 0,1-1-1 0 0,0 1 1 0 0,-1-1-1 0 0,1 1 1 0 0,0-1 0 0 0,-1 1-1 0 0,1 0 1 0 0,-1-1 0 0 0,1 1-1 0 0,-1 0 1 0 0,1-1 0 0 0,-1 1-1 0 0,0 0 1 0 0,1 0 0 0 0,-1-1-1 0 0,0 1 1 0 0,1 0 0 0 0,-1 0-1 0 0,0 0 1 0 0,0-1-1 0 0,0 1 1 0 0,0 1-38 0 0,1 2 236 0 0,8 31 513 0 0,-2 0 0 0 0,-1 1 0 0 0,-3 0 0 0 0,0 0 0 0 0,-2 0 0 0 0,-2 0 0 0 0,-2 2-749 0 0,2-1 250 0 0,-35 186 420 0 0,32-206-637 0 0,2-7 4 0 0,0 0 0 0 0,0 0 0 0 0,0 0 0 0 0,-1-1 0 0 0,-1 1 0 0 0,0-1 0 0 0,0 0 0 0 0,-1 0 0 0 0,0-1 0 0 0,0 1 0 0 0,-1-1 0 0 0,0 0 0 0 0,0 0-1 0 0,-1-1 1 0 0,0 0 0 0 0,-1 0 0 0 0,-5 4-37 0 0,12-11 13 0 0,0 1 1 0 0,0-1-1 0 0,0 0 0 0 0,-1 0 0 0 0,1 0 0 0 0,0 0 0 0 0,0 0 0 0 0,0 0 0 0 0,0 0 1 0 0,0 0-1 0 0,0-1 0 0 0,0 1 0 0 0,0 0 0 0 0,0-1 0 0 0,0 1 0 0 0,0 0 0 0 0,0-1 1 0 0,0 1-1 0 0,0-1 0 0 0,0 0 0 0 0,1 1 0 0 0,-1-1 0 0 0,0 0 0 0 0,0 1 0 0 0,1-1 1 0 0,-1 0-1 0 0,0 0 0 0 0,1 0 0 0 0,-1 0 0 0 0,0 0 0 0 0,1 0 0 0 0,0 0 0 0 0,-1 0 1 0 0,1 0-1 0 0,-1 0 0 0 0,1 0 0 0 0,0 0 0 0 0,0 0 0 0 0,0 0 0 0 0,0 0 0 0 0,0 0 1 0 0,0 0-1 0 0,0 0 0 0 0,0 0 0 0 0,0 0 0 0 0,0 0 0 0 0,0-1-13 0 0,2-57-27 0 0,7 26 13 0 0,1 1 0 0 0,1 0 0 0 0,2 1 1 0 0,1 1-1 0 0,1 0 0 0 0,6-7 14 0 0,9-18-13 0 0,3 1 0 0 0,1 2 0 0 0,3 1 0 0 0,2 2 0 0 0,2 1 0 0 0,3 3 0 0 0,1 1 0 0 0,2 3 0 0 0,27-18 13 0 0,15 21-106 0 0,-87 39 101 0 0,-1 0 0 0 0,1 0 0 0 0,-1 0 0 0 0,0 0 0 0 0,0 0 0 0 0,1 1 0 0 0,-1-1 0 0 0,0 0 0 0 0,0 1 0 0 0,0-1 0 0 0,0 1 0 0 0,-1-1 0 0 0,1 1-1 0 0,0 0 1 0 0,-1-1 0 0 0,1 1 0 0 0,-1 0 0 0 0,1-1 0 0 0,-1 1 0 0 0,0 0 0 0 0,0-1 0 0 0,0 1 0 0 0,0 0 0 0 0,0 0 0 0 0,0-1 0 0 0,0 1 0 0 0,-1 0 0 0 0,1-1-1 0 0,-1 1 1 0 0,1 1 5 0 0,-1 1-2 0 0,-4 19-18 0 0,-1 0 1 0 0,-1-1 0 0 0,-1 0 0 0 0,-1 0 0 0 0,-1-1-1 0 0,-1 0 1 0 0,-1-1 0 0 0,-1 0 0 0 0,0-1-1 0 0,-1 0 1 0 0,-1-1 0 0 0,-1-1 0 0 0,-1-1-1 0 0,-11 9 20 0 0,26-22-261 0 0,-52 46 590 0 0,28-35-2564 0 0,5-8-3224 0 0,-2-4-4714 0 0,19-2 6169 0 0</inkml:trace>
  <inkml:trace contextRef="#ctx0" brushRef="#br0" timeOffset="9430.802">6146 884 0 0 0,'0'0'1270'0'0,"0"0"639"0"0,0 0 188 0 0,0 0-55 0 0,0 0-91 0 0,0 0-168 0 0,33-5-231 0 0,106-17-268 0 0,-48-11 609 0 0,-48 8-1317 0 0,0-2 1 0 0,-3-2-1 0 0,0-2 1 0 0,-2-1-1 0 0,-1-2 1 0 0,-2-1-1 0 0,-1-2-576 0 0,-25 27 8 0 0,0 1-1 0 0,0-1 1 0 0,-1-1-1 0 0,0 1 0 0 0,-1-1 1 0 0,0-1-1 0 0,-1 1 1 0 0,0-1-1 0 0,-1 0 1 0 0,0-1-1 0 0,-1 1 1 0 0,0-1-1 0 0,-1 0 1 0 0,-1 0-1 0 0,0 0 0 0 0,0 0 1 0 0,-1 0-8 0 0,-3 9-28 0 0,1 0 0 0 0,-1 1 0 0 0,0 0 0 0 0,0-1 0 0 0,0 1 0 0 0,0 0 0 0 0,-1 0 0 0 0,1 0 0 0 0,-1 1 0 0 0,0-1 0 0 0,0 0 0 0 0,0 1 0 0 0,0 0 0 0 0,0 0 0 0 0,0 0 0 0 0,-1 0 0 0 0,1 0 0 0 0,-1 1 0 0 0,1-1 0 0 0,-1 1 1 0 0,0 0-1 0 0,1 0 0 0 0,-1 0 0 0 0,0 1 0 0 0,0-1 0 0 0,1 1 0 0 0,-1 0 0 0 0,0 0 0 0 0,0 0 0 0 0,0 1 0 0 0,0-1 0 0 0,1 1 0 0 0,-1 0 0 0 0,0 0 0 0 0,1 0 0 0 0,-1 1 0 0 0,1-1 0 0 0,-1 1 0 0 0,1 0 0 0 0,-3 2 28 0 0,-4 0-14 0 0,0 0 1 0 0,1 1-1 0 0,0 0 0 0 0,0 1 1 0 0,1 0-1 0 0,-1 0 1 0 0,1 1-1 0 0,0 0 0 0 0,1 0 1 0 0,0 1-1 0 0,0 0 0 0 0,1 0 1 0 0,0 1-1 0 0,0-1 0 0 0,1 1 1 0 0,0 1-1 0 0,0-1 1 0 0,1 1-1 0 0,0 0 0 0 0,1 0 1 0 0,0 0-1 0 0,1 2 14 0 0,2-9-1 0 0,0-1 0 0 0,0 0 0 0 0,1 1-1 0 0,-1-1 1 0 0,1 0 0 0 0,-1 1 0 0 0,1-1 0 0 0,0 0 0 0 0,0 0 0 0 0,0 0-1 0 0,0 0 1 0 0,1 0 0 0 0,-1 0 0 0 0,0 0 0 0 0,1 0 0 0 0,0 0 0 0 0,-1-1 0 0 0,1 1-1 0 0,0-1 1 0 0,0 1 0 0 0,0-1 0 0 0,0 1 0 0 0,0-1 0 0 0,0 0 0 0 0,0 0-1 0 0,0 0 1 0 0,0 0 0 0 0,0-1 0 0 0,1 1 0 0 0,-1-1 0 0 0,0 1 0 0 0,1-1 0 0 0,-1 0 1 0 0,84 8 143 0 0,-79-8-129 0 0,179-15 191 0 0,-41-15-205 0 0,-147 60-49 0 0,-20 2-55 0 0,17-27 34 0 0,1 0-1 0 0,-1 0 1 0 0,1 1-1 0 0,1-1 1 0 0,-1 1-1 0 0,1 0 1 0 0,0-1 0 0 0,0 2-1 0 0,0-1 1 0 0,1 0-1 0 0,0 0 1 0 0,0 1 0 0 0,1-1-1 0 0,0 1 1 0 0,0 0-1 0 0,1-1 1 0 0,-1 1 0 0 0,1 0-1 0 0,1-1 1 0 0,0 6 70 0 0,2-9-470 0 0,0 0 1 0 0,1 0-1 0 0,-1 0 1 0 0,1 0 0 0 0,0-1-1 0 0,0 1 1 0 0,0-1-1 0 0,0 0 1 0 0,0-1-1 0 0,0 1 1 0 0,0 0-1 0 0,1-1 1 0 0,-1 0 0 0 0,0 0-1 0 0,1-1 1 0 0,2 1 469 0 0,79 0-9777 0 0,-77 2 9777 0 0</inkml:trace>
  <inkml:trace contextRef="#ctx0" brushRef="#br0" timeOffset="9846.118">7243 696 0 0 0,'0'0'1355'0'0,"0"0"53"0"0,0 0 45 0 0,0 0-52 0 0,0 0-115 0 0,0 0-66 0 0,0 0-5 0 0,0 0 3 0 0,0 0-2 0 0,0 0-27 0 0,0 0-4 0 0,10 7 12 0 0,34 20-44 0 0,-39-26-962 0 0,-1 0 1 0 0,1 0 0 0 0,-1 0 0 0 0,1 0-1 0 0,0-1 1 0 0,-1 0 0 0 0,1 0 0 0 0,0 0-1 0 0,-1 0 1 0 0,1-1 0 0 0,0 0 0 0 0,-1 0 0 0 0,1 0-1 0 0,-1 0 1 0 0,1-1 0 0 0,-1 0 0 0 0,0 0-1 0 0,4-2-191 0 0,1 1 215 0 0,11-6-32 0 0,0 0 1 0 0,-1 0-1 0 0,0-2 0 0 0,-1-1 1 0 0,0 0-1 0 0,-1-1 1 0 0,0-1-1 0 0,-1-1 1 0 0,-1 0-1 0 0,0-1 0 0 0,10-14-183 0 0,-23 27 0 0 0,1 0-1 0 0,-1 1 0 0 0,0-1 0 0 0,-1 0 0 0 0,1 0 0 0 0,0 0 0 0 0,-1 0 0 0 0,0-1 0 0 0,0 1 1 0 0,0 0-1 0 0,0-1 0 0 0,0 1 0 0 0,-1 0 0 0 0,1-1 0 0 0,-1 1 0 0 0,0-1 0 0 0,0 1 1 0 0,0 0-1 0 0,0-1 0 0 0,-1 1 0 0 0,0-1 0 0 0,1 1 0 0 0,-1 0 0 0 0,0-1 0 0 0,-1 1 1 0 0,1 0-1 0 0,0 0 0 0 0,-1 0 0 0 0,0 0 0 0 0,0 0 0 0 0,0 0 0 0 0,0 1 0 0 0,0-1 1 0 0,-1 0-1 0 0,1 1 0 0 0,-1 0 0 0 0,1 0 0 0 0,-1 0 0 0 0,0 0 0 0 0,0 0 0 0 0,0 0 0 0 0,0 1 1 0 0,0-1-1 0 0,0 1 1 0 0,-6-2-37 0 0,0 1-1 0 0,0 0 1 0 0,0 1 0 0 0,0 0 0 0 0,-1 0 0 0 0,1 1 0 0 0,0 0-1 0 0,0 0 1 0 0,0 1 0 0 0,0 1 0 0 0,-1 0 0 0 0,2 0-1 0 0,-1 0 1 0 0,0 1 0 0 0,0 0 0 0 0,1 1 0 0 0,0 0 0 0 0,-1 0-1 0 0,1 1 1 0 0,-4 4 37 0 0,-5 3-78 0 0,1 1 0 0 0,0 0 0 0 0,1 1 0 0 0,0 1 0 0 0,1 1 0 0 0,1 0 0 0 0,1 0-1 0 0,-8 15 79 0 0,16-26-52 0 0,0 0-1 0 0,0 0 1 0 0,0 1-1 0 0,1 0 0 0 0,0 0 1 0 0,0 0-1 0 0,1 0 1 0 0,0 0-1 0 0,0 0 1 0 0,0 1-1 0 0,1-1 0 0 0,0 1 1 0 0,0-1-1 0 0,0 1 1 0 0,1 0-1 0 0,0-1 0 0 0,0 1 1 0 0,1-1-1 0 0,0 1 1 0 0,0 0-1 0 0,1-1 0 0 0,-1 0 1 0 0,1 1-1 0 0,1-1 1 0 0,-1 0-1 0 0,1 0 0 0 0,0 0 1 0 0,1-1-1 0 0,-1 1 1 0 0,1-1-1 0 0,0 1 0 0 0,0-1 1 0 0,1 0-1 0 0,0-1 1 0 0,0 1-1 0 0,0-1 1 0 0,0 0-1 0 0,0 0 0 0 0,3 0 53 0 0,8 3-286 0 0,0-2-1 0 0,-1 0 1 0 0,2-1-1 0 0,-1 0 0 0 0,0-1 1 0 0,1-1-1 0 0,0-1 0 0 0,-1 0 1 0 0,1-1-1 0 0,0-1 1 0 0,-1-1-1 0 0,1 0 0 0 0,-1-1 1 0 0,9-3 286 0 0,58-17-4964 0 0,-4-7-3883 0 0,-55 22 7949 0 0</inkml:trace>
  <inkml:trace contextRef="#ctx0" brushRef="#br0" timeOffset="10212.345">8213 420 1608 0 0,'0'0'2626'0'0,"0"0"-952"0"0,0 0-306 0 0,0 0 151 0 0,0 0 87 0 0,0 0 14 0 0,0 0-125 0 0,0 0-243 0 0,0 0-222 0 0,0 0-214 0 0,0 0-182 0 0,0 0-146 0 0,-24 16-51 0 0,-77 49-39 0 0,-16 11 1013 0 0,116-75-1415 0 0,0 0 0 0 0,1-1 0 0 0,-1 1 0 0 0,1-1 0 0 0,-1 1 0 0 0,1 0 0 0 0,-1 0 0 0 0,1-1 0 0 0,-1 1 0 0 0,1 0 0 0 0,0 0 0 0 0,-1 0 0 0 0,1 0 0 0 0,0-1 0 0 0,0 1 0 0 0,-1 0 0 0 0,1 0 0 0 0,0 0 0 0 0,0 0 0 0 0,0 0 0 0 0,0 0 0 0 0,0-1 0 0 0,0 1 0 0 0,1 0 0 0 0,-1 0 0 0 0,0 0 0 0 0,0 0 0 0 0,1 0 0 0 0,-1-1 0 0 0,0 1 0 0 0,1 0 0 0 0,-1 0 0 0 0,1 0 0 0 0,-1-1 0 0 0,1 1 0 0 0,-1 0 0 0 0,1-1 0 0 0,-1 1 0 0 0,1 0 0 0 0,0-1 0 0 0,-1 1 0 0 0,1-1 0 0 0,0 1 0 0 0,0-1 0 0 0,0 0 0 0 0,-1 1 0 0 0,1-1 0 0 0,0 0 0 0 0,0 1 0 0 0,0-1 0 0 0,0 0 0 0 0,0 0 4 0 0,48 16 4 0 0,-46-16-7 0 0,89 38 55 0 0,-91-37-42 0 0,0-1 0 0 0,0 1-1 0 0,0 0 1 0 0,0 0 0 0 0,0-1 0 0 0,0 1 0 0 0,0 0 0 0 0,-1 0-1 0 0,1 0 1 0 0,0 0 0 0 0,-1 0 0 0 0,1 0 0 0 0,-1 0 0 0 0,1 1 0 0 0,-1-1-1 0 0,1 0 1 0 0,-1 0 0 0 0,0 0 0 0 0,1 0 0 0 0,-1 1 0 0 0,0-1-1 0 0,0 0 1 0 0,0 0 0 0 0,0 1 0 0 0,0-1 0 0 0,0 0 0 0 0,-1 0 0 0 0,1 0-1 0 0,0 0 1 0 0,-1 1 0 0 0,1-1 0 0 0,0 0 0 0 0,-1 0 0 0 0,0 0-1 0 0,1 0 1 0 0,-1 0 0 0 0,1 0 0 0 0,-1 0 0 0 0,0 0 0 0 0,0 0-1 0 0,0 0 1 0 0,0 0 0 0 0,1-1 0 0 0,-1 1 0 0 0,-1 0-10 0 0,-49 35 397 0 0,44-31-413 0 0,-118 50-662 0 0,68-48-7939 0 0,56-7 3418 0 0,1 0-958 0 0</inkml:trace>
  <inkml:trace contextRef="#ctx0" brushRef="#br0" timeOffset="10516.073">8745 361 5385 0 0,'0'0'2101'0'0,"0"0"-113"0"0,0 0-38 0 0,0 0-82 0 0,0 0-239 0 0,0 0-388 0 0,0 0-306 0 0,0 0-214 0 0,0 0-158 0 0,0 0-131 0 0,-31 22-90 0 0,-98 69-62 0 0,32-20 271 0 0,95-71-555 0 0,0 1 1 0 0,1-1-1 0 0,-1 1 0 0 0,0-1 1 0 0,1 1-1 0 0,-1 0 1 0 0,0 0-1 0 0,1 0 1 0 0,-1 0-1 0 0,1 0 1 0 0,-1 0-1 0 0,1 0 0 0 0,0 1 1 0 0,0-1-1 0 0,-1 1 1 0 0,1-1-1 0 0,0 0 1 0 0,0 1-1 0 0,0 0 1 0 0,0-1-1 0 0,1 1 1 0 0,-1 0-1 0 0,0-1 0 0 0,1 1 1 0 0,-1 0-1 0 0,1 0 1 0 0,-1-1-1 0 0,1 1 1 0 0,0 0-1 0 0,0 0 1 0 0,0 0-1 0 0,0-1 0 0 0,0 1 1 0 0,0 0-1 0 0,1 0 1 0 0,-1 0-1 0 0,0 0 1 0 0,1-1-1 0 0,0 1 1 0 0,-1 0-1 0 0,1-1 1 0 0,0 1-1 0 0,0 0 0 0 0,0-1 1 0 0,0 1-1 0 0,0-1 1 0 0,0 1-1 0 0,0-1 1 0 0,1 0-1 0 0,-1 0 1 0 0,0 1-1 0 0,1-1 1 0 0,0 1 3 0 0,105 9-24 0 0,-88-8 11 0 0,52 20-17 0 0,-71-22 38 0 0,0 1 0 0 0,0-1 0 0 0,0 0 0 0 0,0 0 0 0 0,0 1 0 0 0,0-1 0 0 0,0 0 0 0 0,0 1 0 0 0,0-1 0 0 0,-1 0 0 0 0,1 0 0 0 0,0 1 0 0 0,-1-1 0 0 0,1 0 0 0 0,-1 0 0 0 0,1 1 0 0 0,-1-1 0 0 0,0 0 0 0 0,0 0 0 0 0,1 0 0 0 0,-1 0 0 0 0,0 0 0 0 0,0 0 0 0 0,0 0 0 0 0,0-1 0 0 0,0 1 0 0 0,0 0 0 0 0,0 0 0 0 0,-1-1 0 0 0,1 1 0 0 0,0-1 0 0 0,0 1 0 0 0,0-1 0 0 0,-1 1 0 0 0,1-1 0 0 0,0 0 0 0 0,0 0-1 0 0,-1 1-7 0 0,-5 2 32 0 0,-22 14-322 0 0,0-1 1 0 0,-2-2 0 0 0,0-1 0 0 0,0-1 0 0 0,-1-2 0 0 0,-7 0 289 0 0,19-6-2922 0 0,11-4-7562 0 0,8 0 5559 0 0</inkml:trace>
  <inkml:trace contextRef="#ctx0" brushRef="#br0" timeOffset="11247.088">8861 670 2577 0 0,'0'0'1552'0'0,"0"0"-6"0"0,0 0 265 0 0,0 0 282 0 0,0 0 96 0 0,0 0-145 0 0,0 0-306 0 0,0 0-344 0 0,0 0-267 0 0,0 0-187 0 0,34 2-148 0 0,108 3-111 0 0,-52-24 322 0 0,-76 14-914 0 0,-1 0-1 0 0,0 0 0 0 0,0-2 0 0 0,-1 1 1 0 0,0-2-1 0 0,0 0 0 0 0,0 0 1 0 0,-1-1-1 0 0,0 0 0 0 0,-1-1 1 0 0,0 0-1 0 0,-1-1 0 0 0,0 0 1 0 0,6-9-89 0 0,-13 18-32 0 0,-1-1 1 0 0,1 1 0 0 0,0 0 0 0 0,-1-1 0 0 0,0 1 0 0 0,0-1 0 0 0,0 1 0 0 0,0-1 0 0 0,0 0 0 0 0,0 1 0 0 0,0-1 0 0 0,-1 0 0 0 0,0 0 0 0 0,1 1 0 0 0,-1-1 0 0 0,0 0 0 0 0,0 0 0 0 0,-1 0 0 0 0,1 1 0 0 0,0-1 0 0 0,-1 0 0 0 0,0 0 0 0 0,0 1 0 0 0,0-1-1 0 0,0 0 1 0 0,0 1 0 0 0,0-1 0 0 0,0 1 0 0 0,-1 0 0 0 0,0-1 0 0 0,1 1 0 0 0,-1 0 0 0 0,0 0 0 0 0,0 0 0 0 0,0 0 0 0 0,0 0 0 0 0,0 0 0 0 0,-1 1 0 0 0,1-1 0 0 0,-1 1 0 0 0,1 0 0 0 0,-1-1 0 0 0,1 1 0 0 0,-1 0 0 0 0,0 1 0 0 0,1-1 0 0 0,-1 0 31 0 0,-12 0-144 0 0,0-1-1 0 0,0 2 1 0 0,0 0 0 0 0,1 1 0 0 0,-1 1 0 0 0,0 0 0 0 0,0 1 0 0 0,1 0 0 0 0,-1 1 0 0 0,1 1 0 0 0,0 0 0 0 0,1 1 0 0 0,-1 0 0 0 0,1 2 0 0 0,0-1 0 0 0,1 1 0 0 0,0 1 0 0 0,0 0 0 0 0,1 1 0 0 0,0 0 0 0 0,1 1 0 0 0,0 0 0 0 0,0 1 0 0 0,1 0 0 0 0,-4 8 144 0 0,10-16-77 0 0,0-1 0 0 0,0 1 0 0 0,0 0 0 0 0,0 0 1 0 0,1 0-1 0 0,-1 1 0 0 0,1-1 0 0 0,1 0 0 0 0,-1 1 1 0 0,0 0-1 0 0,1-1 0 0 0,0 1 0 0 0,0 0 0 0 0,1 0 0 0 0,-1-1 1 0 0,1 1-1 0 0,0 0 0 0 0,0 0 0 0 0,0 0 0 0 0,1 0 0 0 0,0-1 1 0 0,0 1-1 0 0,0 0 0 0 0,1-1 0 0 0,-1 1 0 0 0,1-1 1 0 0,0 1-1 0 0,0-1 0 0 0,1 0 0 0 0,-1 1 0 0 0,1-2 0 0 0,0 1 1 0 0,0 0-1 0 0,0 0 0 0 0,1-1 0 0 0,-1 0 0 0 0,1 1 0 0 0,3 1 77 0 0,18 2-10 0 0,0-1 0 0 0,1-1 0 0 0,-1-2-1 0 0,1 0 1 0 0,0-1 0 0 0,0-2 0 0 0,-1-1-1 0 0,1-1 1 0 0,0-1 0 0 0,-1-1 0 0 0,1-1-1 0 0,-1-1 1 0 0,0-2 0 0 0,-1 0 0 0 0,0-2-1 0 0,11-5 11 0 0,215-110-5075 0 0,-145 41-169 0 0,-102 80 5269 0 0,0 1 0 0 0,0-1 0 0 0,-1 0 0 0 0,1 0 0 0 0,-1 0 0 0 0,0-1 0 0 0,0 1-1 0 0,0 0 1 0 0,-1-1 0 0 0,1 1 0 0 0,-1-1 0 0 0,0 0 0 0 0,-1 1 0 0 0,1-1 0 0 0,-1 0 0 0 0,0-3-25 0 0,-1 6 196 0 0,-1 0 0 0 0,0 0 0 0 0,0 1 0 0 0,0-1 0 0 0,0 0 0 0 0,0 1 1 0 0,-1-1-1 0 0,1 1 0 0 0,0 0 0 0 0,-1 0 0 0 0,1 0 0 0 0,0 0 0 0 0,-1 0 1 0 0,0 0-1 0 0,1 1 0 0 0,-1-1 0 0 0,1 1 0 0 0,-1 0 0 0 0,0 0 0 0 0,1 0 1 0 0,-1 0-1 0 0,0 0 0 0 0,1 0 0 0 0,-1 1 0 0 0,1-1 0 0 0,-1 1 0 0 0,1 0 1 0 0,-2 0-197 0 0,-18 7 666 0 0,1 0 0 0 0,1 1 0 0 0,0 2 0 0 0,0 0 0 0 0,1 0 0 0 0,-16 14-666 0 0,25-20 54 0 0,0 0 0 0 0,1 1 0 0 0,0 0 0 0 0,0 1-1 0 0,1-1 1 0 0,0 2 0 0 0,0-1 0 0 0,0 1 0 0 0,1 0-1 0 0,0 1 1 0 0,1 0 0 0 0,0 0 0 0 0,0 0 0 0 0,1 1 0 0 0,0-1-1 0 0,1 1 1 0 0,0 0 0 0 0,1 1 0 0 0,0-1 0 0 0,-1 5-54 0 0,5-12 14 0 0,-1 0 1 0 0,1 0 0 0 0,0 0-1 0 0,0 0 1 0 0,0 0 0 0 0,0 0-1 0 0,0-1 1 0 0,0 1 0 0 0,1 0 0 0 0,0-1-1 0 0,-1 1 1 0 0,1-1 0 0 0,0 0-1 0 0,0 1 1 0 0,0-1 0 0 0,1 0-1 0 0,-1 0 1 0 0,0 0 0 0 0,1 0 0 0 0,-1-1-1 0 0,1 1 1 0 0,0-1 0 0 0,-1 0-1 0 0,1 1 1 0 0,0-1 0 0 0,0 0-1 0 0,0-1 1 0 0,0 1 0 0 0,2 0-15 0 0,93 11 1763 0 0,-71-16-1331 0 0,1-1 0 0 0,-1-1 0 0 0,0-2-1 0 0,0 0 1 0 0,-1-2 0 0 0,0-1-1 0 0,-1-1 1 0 0,0-1 0 0 0,-1-1 0 0 0,0-1-1 0 0,-1-2 1 0 0,-1 0 0 0 0,-1-1-1 0 0,7-8-431 0 0,3-1 62 0 0,-1-1 0 0 0,-2-2 0 0 0,-1 0 0 0 0,-1-2 0 0 0,-2 0 0 0 0,-2-2 0 0 0,18-33-62 0 0,-35 55-163 0 0,0 1 1 0 0,-1-1-1 0 0,0 0 1 0 0,-1 0-1 0 0,0 0 0 0 0,-1-1 1 0 0,0 1-1 0 0,-1 0 1 0 0,-1-1-1 0 0,0 0 1 0 0,0 1-1 0 0,-1-1 0 0 0,-1-2 164 0 0,1 10-88 0 0,0 0 1 0 0,0 0-1 0 0,-1 0 1 0 0,1 0-1 0 0,-1 0 1 0 0,0 0-1 0 0,-1 0 1 0 0,1 1-1 0 0,-1-1 1 0 0,0 1-1 0 0,0-1 1 0 0,0 1-1 0 0,-1 0 1 0 0,1 0-1 0 0,-1 1 1 0 0,0-1-1 0 0,0 1 1 0 0,0 0-1 0 0,-1 0 1 0 0,1 0-1 0 0,-1 1 1 0 0,1-1-1 0 0,-1 1 1 0 0,0 0-1 0 0,0 0 1 0 0,0 1-1 0 0,0 0 1 0 0,0-1-1 0 0,0 2 1 0 0,-1-1-1 0 0,1 1 1 0 0,-1 0 86 0 0,-5 0-17 0 0,-1 0 1 0 0,0 1 0 0 0,0 1-1 0 0,0 0 1 0 0,1 1 0 0 0,-1 0-1 0 0,1 1 1 0 0,0 0 0 0 0,0 0-1 0 0,0 1 1 0 0,0 1 0 0 0,1 0-1 0 0,0 1 1 0 0,0-1 0 0 0,1 2-1 0 0,0-1 1 0 0,0 2 0 0 0,1-1-1 0 0,0 1 1 0 0,0 0 0 0 0,-4 7 16 0 0,1 0 21 0 0,0 1 1 0 0,1 0-1 0 0,0 0 1 0 0,2 1 0 0 0,0 0-1 0 0,1 0 1 0 0,1 1-1 0 0,0 0 1 0 0,2 0 0 0 0,0 1-1 0 0,1-1 1 0 0,0 20-22 0 0,2-26 58 0 0,1 0-1 0 0,0 1 1 0 0,1-1 0 0 0,0 0 0 0 0,1 0 0 0 0,1 0 0 0 0,0 0 0 0 0,1-1-1 0 0,0 1 1 0 0,0-1 0 0 0,2 0 0 0 0,0 0 0 0 0,4 6-58 0 0,6 3 129 0 0,2-1 1 0 0,1-1 0 0 0,0-1-1 0 0,1-1 1 0 0,1 0-1 0 0,1-2 1 0 0,0 0-1 0 0,1-2 1 0 0,1 0 0 0 0,0-2-1 0 0,0 0 1 0 0,1-2-1 0 0,0 0 1 0 0,1-2-1 0 0,0-1 1 0 0,0-1 0 0 0,0-1-1 0 0,1-2 1 0 0,5 0-130 0 0,44 1-484 0 0,-26-5-3501 0 0,-34-2-2462 0 0,-7 1-4778 0 0</inkml:trace>
  <inkml:trace contextRef="#ctx0" brushRef="#br0" timeOffset="27578.279">1 2087 0 0 0,'0'0'427'0'0,"0"0"872"0"0,0 0 50 0 0,0 0-214 0 0,0 0-173 0 0,0 0-59 0 0,0 0 117 0 0,0 0 171 0 0,1 3 156 0 0,0-2-1250 0 0,-1-1 0 0 0,1 1 0 0 0,-1-1 1 0 0,1 1-1 0 0,-1-1 0 0 0,1 1 0 0 0,0-1 1 0 0,-1 1-1 0 0,1-1 0 0 0,0 1 0 0 0,-1-1 1 0 0,1 0-1 0 0,0 1 0 0 0,0-1 0 0 0,-1 0 1 0 0,1 0-1 0 0,0 0 0 0 0,0 0 0 0 0,0 0 1 0 0,-1 1-1 0 0,1-1 0 0 0,0-1 0 0 0,0 1 1 0 0,0 0-1 0 0,-1 0 0 0 0,1 0 0 0 0,0 0 1 0 0,0 0-1 0 0,-1-1 0 0 0,1 1 0 0 0,0 0 1 0 0,0-1-1 0 0,-1 1 0 0 0,1-1 0 0 0,0 1 1 0 0,-1 0-1 0 0,1-1 0 0 0,0 0 0 0 0,-1 1 0 0 0,1-1 1 0 0,-1 1-1 0 0,1-1 0 0 0,-1 0 0 0 0,1 1 1 0 0,-1-1-1 0 0,0 0 0 0 0,1 1 0 0 0,-1-1 1 0 0,0 0-98 0 0,3-1 134 0 0,170-150 4390 0 0,-121 102-4080 0 0,2 2-1 0 0,2 3 1 0 0,38-22-444 0 0,-87 62 27 0 0,0 1 0 0 0,0 0 0 0 0,1 1 0 0 0,-1 0-1 0 0,1 0 1 0 0,0 1 0 0 0,0 0 0 0 0,0 0 0 0 0,0 1 0 0 0,0 0 0 0 0,0 0 0 0 0,1 1-1 0 0,2 0-26 0 0,-8 2 20 0 0,1-1 0 0 0,-1 1-1 0 0,0 0 1 0 0,0 1 0 0 0,0-1-1 0 0,-1 1 1 0 0,1-1-1 0 0,-1 1 1 0 0,1 0 0 0 0,-1 0-1 0 0,0 0 1 0 0,0 0 0 0 0,0 0-1 0 0,0 0 1 0 0,0 1-1 0 0,-1-1 1 0 0,0 0 0 0 0,0 1-1 0 0,0-1 1 0 0,0 1 0 0 0,0 0-1 0 0,-1-1 1 0 0,1 3-20 0 0,-1-4 22 0 0,6 28 175 0 0,-2-1 0 0 0,-1 1 0 0 0,-2 0 1 0 0,-1 1-1 0 0,-1-1 0 0 0,-2 3-197 0 0,3-26 25 0 0,0 6 6 0 0,-2-1 0 0 0,1 0 0 0 0,-1 0 0 0 0,-1-1-1 0 0,0 1 1 0 0,0 0 0 0 0,-1-1 0 0 0,-1 0 0 0 0,0 0 0 0 0,-1 0-1 0 0,0 0 1 0 0,0-1 0 0 0,-1 0 0 0 0,0 0 0 0 0,-3 1-31 0 0,5-7-72 0 0,-1 0-1 0 0,1-1 1 0 0,-1 1 0 0 0,0-1-1 0 0,0-1 1 0 0,0 1 0 0 0,0-1-1 0 0,0 0 1 0 0,0 0 0 0 0,-1-1-1 0 0,1 0 1 0 0,0 0 0 0 0,-1 0-1 0 0,1-1 1 0 0,-1 0 0 0 0,1 0-1 0 0,-1-1 1 0 0,1 0 0 0 0,-1 0-1 0 0,1 0 1 0 0,0-1 0 0 0,-1 0-1 0 0,1 0 1 0 0,0 0 0 0 0,-1-2 72 0 0,-89-53-4228 0 0,58 6-457 0 0,27-12-3345 0 0,37 20 3900 0 0,-18 35 4130 0 0</inkml:trace>
  <inkml:trace contextRef="#ctx0" brushRef="#br0" timeOffset="28088.19">929 1837 0 0 0,'0'0'878'0'0,"0"0"326"0"0,0 0 73 0 0,0 0 249 0 0,0 0 381 0 0,0 0 186 0 0,0 0-81 0 0,0 0-328 0 0,0 0-478 0 0,0 0-463 0 0,0 0-331 0 0,0 0-124 0 0,2 23 1751 0 0,36 168 1440 0 0,-36-157-3296 0 0,-1 1-1 0 0,-2 0 0 0 0,-2 0 0 0 0,-1-1 0 0 0,-6 28-182 0 0,-56 170 355 0 0,62-283 684 0 0,80-155-1043 0 0,-57 155-62 0 0,2 2 0 0 0,2 0 0 0 0,3 1 1 0 0,1 2-1 0 0,3 1 0 0 0,1 1 0 0 0,2 2 0 0 0,16-15 66 0 0,-26 34-9 0 0,1 1 1 0 0,1 0-1 0 0,1 2 0 0 0,0 1 0 0 0,2 1 1 0 0,0 1-1 0 0,17-6 9 0 0,-44 22-2 0 0,1 0 1 0 0,-1 0 0 0 0,0 0-1 0 0,0 0 1 0 0,1 0-1 0 0,-1 0 1 0 0,1 0-1 0 0,-1 1 1 0 0,1-1 0 0 0,-1 1-1 0 0,1-1 1 0 0,-1 1-1 0 0,1-1 1 0 0,0 1 0 0 0,-1 0-1 0 0,1 0 1 0 0,0 0-1 0 0,-1 0 1 0 0,1 0 0 0 0,0 0-1 0 0,-1 0 1 0 0,1 0-1 0 0,-1 1 1 0 0,1-1-1 0 0,0 1 1 0 0,-1-1 0 0 0,1 1-1 0 0,-1 0 1 0 0,0 0-1 0 0,1-1 1 0 0,-1 1 0 0 0,1 0-1 0 0,-1 0 1 0 0,0 0-1 0 0,0 0 1 0 0,0 1-1 0 0,1-1 1 0 0,-1 0 0 0 0,0 0-1 0 0,-1 1 1 0 0,1-1-1 0 0,0 1 1 0 0,0-1 0 0 0,0 1-1 0 0,-1-1 1 0 0,1 1-1 0 0,-1-1 1 0 0,1 1 0 0 0,-1-1-1 0 0,0 1 2 0 0,-1 18 4 0 0,-1-1 1 0 0,-1 0-1 0 0,-1 1 0 0 0,0-2 1 0 0,-2 1-1 0 0,0 0 0 0 0,-1-1 1 0 0,-1 0-1 0 0,-1-1 0 0 0,0 0 1 0 0,-1 0-1 0 0,-1-1 0 0 0,0 0 1 0 0,-2-1-1 0 0,1 0 0 0 0,-2-1 0 0 0,-1 1-4 0 0,-10 14-67 0 0,16-17-99 0 0,0 1 0 0 0,-1-2 0 0 0,-1 1 0 0 0,0-1 0 0 0,0-1 0 0 0,-1 0 1 0 0,-1 0-1 0 0,1-2 0 0 0,-2 1 0 0 0,1-1 0 0 0,-9 3 166 0 0,-7-10-3851 0 0,16-1-6090 0 0,8 0 3162 0 0</inkml:trace>
  <inkml:trace contextRef="#ctx0" brushRef="#br0" timeOffset="28641.345">1334 2124 0 0 0,'0'0'491'0'0,"0"0"741"0"0,0 0 460 0 0,0 0 305 0 0,0 0 161 0 0,0 0-6 0 0,0 0-174 0 0,0 0-275 0 0,0 0-315 0 0,31-2-258 0 0,100-6-165 0 0,-53-12 729 0 0,-42 1-1065 0 0,-1-1 1 0 0,-2-2-1 0 0,0-1 1 0 0,-1-2-1 0 0,24-24-629 0 0,-43 36 67 0 0,-1 0-1 0 0,0-1 0 0 0,-1 0 0 0 0,0 0 0 0 0,-1-2 0 0 0,-1 1 1 0 0,-1-1-1 0 0,0 0 0 0 0,0-1 0 0 0,-2 0 0 0 0,1-5-66 0 0,-4 13 0 0 0,-1 0 0 0 0,0 0 0 0 0,-1 0 0 0 0,0 0 0 0 0,0 0 0 0 0,-1 0 0 0 0,0-1 0 0 0,0 1 0 0 0,-1 0 0 0 0,-1 0 0 0 0,1 0 0 0 0,-1 0 0 0 0,-1 0-1 0 0,0 1 1 0 0,0-1 0 0 0,-1 1 0 0 0,0-1 0 0 0,-2-3 0 0 0,4 10-15 0 0,0 1 0 0 0,0-1 0 0 0,0 0-1 0 0,0 0 1 0 0,0 1 0 0 0,0-1 0 0 0,-1 1 0 0 0,1 0 0 0 0,0 0-1 0 0,-1 0 1 0 0,1 0 0 0 0,-1 0 0 0 0,1 0 0 0 0,-1 1-1 0 0,1-1 1 0 0,-1 1 0 0 0,0 0 0 0 0,1 0 0 0 0,-1 0 0 0 0,0 0-1 0 0,1 0 1 0 0,-1 0 0 0 0,1 1 0 0 0,-1-1 0 0 0,1 1 0 0 0,-1 0-1 0 0,1-1 1 0 0,-1 1 0 0 0,1 1 0 0 0,-1-1 0 0 0,1 0-1 0 0,0 0 1 0 0,0 1 0 0 0,0-1 0 0 0,-1 1 15 0 0,-61 70-188 0 0,61-68 182 0 0,1-1 0 0 0,-1 1-1 0 0,1 0 1 0 0,0 0-1 0 0,0 1 1 0 0,1-1 0 0 0,-1 0-1 0 0,1 1 1 0 0,0-1 0 0 0,0 0-1 0 0,0 1 1 0 0,1-1-1 0 0,0 1 1 0 0,-1 0 0 0 0,2-1-1 0 0,-1 1 1 0 0,0-1 0 0 0,1 1-1 0 0,0-1 1 0 0,0 1-1 0 0,0-1 1 0 0,1 0 0 0 0,0 0-1 0 0,-1 1 1 0 0,1-1 0 0 0,1 0-1 0 0,0 1 7 0 0,5 1-6 0 0,1 0-1 0 0,0 0 0 0 0,0-1 1 0 0,1 0-1 0 0,-1-1 1 0 0,1 0-1 0 0,0 0 0 0 0,0-1 1 0 0,0 0-1 0 0,1-1 0 0 0,-1 0 1 0 0,5 0 6 0 0,39 9 6 0 0,91 34 118 0 0,-141-40-81 0 0,-1 0 0 0 0,0 0-1 0 0,0 0 1 0 0,0 0 0 0 0,0 0 0 0 0,-1 0 0 0 0,0 1 0 0 0,0-1-1 0 0,0 1 1 0 0,-1 0 0 0 0,0 0 0 0 0,0-1 0 0 0,0 1 0 0 0,-1 0 0 0 0,0 0-1 0 0,0 0 1 0 0,0 0 0 0 0,-1-1 0 0 0,0 1 0 0 0,0 0 0 0 0,0 0-1 0 0,-1-1 1 0 0,0 1 0 0 0,0-1 0 0 0,-2 4-43 0 0,-14 42-178 0 0,18-50-218 0 0,1-1-1 0 0,-1 1 0 0 0,1-1 0 0 0,-1 1 0 0 0,1-1 0 0 0,-1 1 0 0 0,1-1 0 0 0,0 0 0 0 0,-1 1 0 0 0,1-1 0 0 0,0 0 0 0 0,0 1 0 0 0,-1-1 0 0 0,1 0 0 0 0,0 0 0 0 0,0 0 0 0 0,-1 0 0 0 0,1 0 0 0 0,0 0 0 0 0,0 0 0 0 0,-1 0 0 0 0,1 0 0 0 0,0 0 0 0 0,0 0 0 0 0,-1 0 0 0 0,1 0 0 0 0,0-1 0 0 0,0 1 1 0 0,-1 0-1 0 0,1-1 0 0 0,0 1 0 0 0,-1 0 0 0 0,1-1 0 0 0,-1 1 0 0 0,1-1 0 0 0,0 1 0 0 0,-1-1 0 0 0,1 1 0 0 0,-1-1 0 0 0,1 1 0 0 0,-1-1 0 0 0,1 0 0 0 0,-1 1 0 0 0,1-2 397 0 0,4-1-5041 0 0</inkml:trace>
  <inkml:trace contextRef="#ctx0" brushRef="#br0" timeOffset="28907.117">2383 1889 632 0 0,'0'0'2835'0'0,"0"0"-789"0"0,0 0-287 0 0,0 0 103 0 0,0 0 53 0 0,0 0-169 0 0,0 0-430 0 0,0 0-460 0 0,0 0-302 0 0,0 0-225 0 0,0 0-94 0 0,-12 33-82 0 0,-37 102-65 0 0,36-76 2 0 0,24-11-809 0 0,-3-42-2809 0 0,3-4-3345 0 0,-9-2 1577 0 0</inkml:trace>
  <inkml:trace contextRef="#ctx0" brushRef="#br0" timeOffset="29162.776">2442 1439 0 0 0,'0'0'1192'0'0,"0"0"1393"0"0,0 0 95 0 0,0 0-303 0 0,0 0-377 0 0,0 0-823 0 0,0 0-729 0 0,0 0-440 0 0,0 0-152 0 0,0 0 40 0 0,0 0-144 0 0,0 0-313 0 0,0 0-655 0 0,24 70-992 0 0,-22-44-1889 0 0,-2-7 208 0 0</inkml:trace>
  <inkml:trace contextRef="#ctx0" brushRef="#br0" timeOffset="29772.196">2589 2139 3705 0 0,'0'0'2250'0'0,"0"0"-153"0"0,0 0 97 0 0,0 0 28 0 0,0 0-148 0 0,0 0-342 0 0,0 0-402 0 0,0 0-305 0 0,0 0-225 0 0,0 0-153 0 0,0 0-139 0 0,0 0-118 0 0,27-31-95 0 0,85-99-94 0 0,-28 23 14 0 0,-42 77-781 0 0,-34 78-522 0 0,-8-42 1042 0 0,-2 0 46 0 0,1-1 0 0 0,0 0 0 0 0,0 1 0 0 0,0-1 1 0 0,1 1-1 0 0,0-1 0 0 0,0 1 0 0 0,0-1 0 0 0,1 1 0 0 0,0-1 0 0 0,0 0 1 0 0,0 1-1 0 0,0-1 0 0 0,1 0 0 0 0,0 0 0 0 0,0 0 0 0 0,1 0 0 0 0,-1 0 0 0 0,1 0 1 0 0,0-1-1 0 0,0 1 0 0 0,1-1 0 0 0,-1 0 0 0 0,1 0 0 0 0,0 0 0 0 0,0 0 1 0 0,1-1-1 0 0,-1 0 0 0 0,1 0 0 0 0,-1 0 0 0 0,1 0 0 0 0,0-1 0 0 0,0 0 0 0 0,0 0 1 0 0,2 1-1 0 0,9-4 24 0 0,1 0 1 0 0,-1 0 0 0 0,0-2 0 0 0,1 0 0 0 0,-1-1 0 0 0,0-1 0 0 0,-1 0 0 0 0,1-1-1 0 0,-1 0 1 0 0,0-2 0 0 0,-1 0 0 0 0,0 0 0 0 0,0-1 0 0 0,2-3-25 0 0,35-19-1070 0 0,-16 11-367 0 0,55-26-14072 0 0,-47 35 13187 0 0,-16-1 2728 0 0,-21 5 4226 0 0,-4-2 6419 0 0,-2 8-9722 0 0,-63 13 2806 0 0,56-10-4094 0 0,1 1 0 0 0,-1 0 0 0 0,0 1 0 0 0,1-1 0 0 0,0 1 0 0 0,0 1 0 0 0,0-1 0 0 0,0 1 1 0 0,1 0-1 0 0,-1 0 0 0 0,1 1 0 0 0,1-1 0 0 0,-1 1 0 0 0,1 0 0 0 0,0 1 0 0 0,0-1 0 0 0,-2 6-41 0 0,5-11 1 0 0,1 0 0 0 0,-1 0 0 0 0,1 0 0 0 0,0 0 0 0 0,-1 0 0 0 0,1 0 0 0 0,0 0 0 0 0,-1 0 0 0 0,1 0 0 0 0,0 0-1 0 0,0 1 1 0 0,0-1 0 0 0,0 0 0 0 0,0 0 0 0 0,0 0 0 0 0,0 0 0 0 0,0 0 0 0 0,1 0 0 0 0,-1 0 0 0 0,0 0 0 0 0,1 0-1 0 0,-1 0 1 0 0,1 0 0 0 0,-1 0 0 0 0,1 0 0 0 0,-1 0 0 0 0,1 0 0 0 0,0 0 0 0 0,-1 0 0 0 0,1 0 0 0 0,0-1 0 0 0,0 1 0 0 0,-1 0-1 0 0,1-1 1 0 0,0 1 0 0 0,0 0 0 0 0,0-1 0 0 0,0 1 0 0 0,0-1 0 0 0,0 0 0 0 0,0 1 0 0 0,0-1 0 0 0,0 0 0 0 0,0 1-1 0 0,0-1 1 0 0,1 0 0 0 0,-1 0 0 0 0,0 0 0 0 0,0 0 0 0 0,0 0 0 0 0,0 0 0 0 0,0 0 0 0 0,0 0 0 0 0,0-1 0 0 0,0 1-1 0 0,0 0 1 0 0,1-1-1 0 0,170-51 1283 0 0,-167 52-1256 0 0,1-2 2 0 0,-1 0 0 0 0,1 1 0 0 0,0-1 0 0 0,0 1 0 0 0,-1 1 0 0 0,1-1 0 0 0,0 1 0 0 0,0 0 0 0 0,0 1 0 0 0,0-1 0 0 0,-1 1 0 0 0,1 0 0 0 0,0 0 1 0 0,-1 1-1 0 0,1 0 0 0 0,-1 0 0 0 0,1 0 0 0 0,-1 1 0 0 0,0 0 0 0 0,0 0 0 0 0,2 1-29 0 0,11 20 53 0 0,-1 1 1 0 0,-1 0 0 0 0,-1 1-1 0 0,-1 1 1 0 0,-1 0 0 0 0,-1 1-1 0 0,-2 0 1 0 0,-1 1 0 0 0,-1 0-1 0 0,-2 1 1 0 0,2 24-54 0 0,-4-38-8 0 0,4 21-36 0 0,-2 0 0 0 0,-2 0-1 0 0,-1 1 1 0 0,-2 0-1 0 0,-1-1 1 0 0,-3 1 0 0 0,-2 12 44 0 0,2-30-4 0 0,-1 1 0 0 0,-1-1 0 0 0,-1 0 0 0 0,0 0 0 0 0,-2-1 0 0 0,0 1 1 0 0,-1-2-1 0 0,-1 1 0 0 0,-1-2 0 0 0,-1 1 0 0 0,0-1 0 0 0,-1-1 0 0 0,-1 0 1 0 0,0-1-1 0 0,-1-1 0 0 0,-1 0 0 0 0,0-1 0 0 0,-8 5 4 0 0,22-17 11 0 0,1 1 0 0 0,-1-1-1 0 0,0 0 1 0 0,0 0 0 0 0,1 0 0 0 0,-1 0-1 0 0,0 0 1 0 0,0 0 0 0 0,0 0 0 0 0,0-1-1 0 0,0 1 1 0 0,0 0 0 0 0,0-1-1 0 0,0 0 1 0 0,0 0 0 0 0,0 1 0 0 0,-1-1-1 0 0,1-1 1 0 0,0 1 0 0 0,0 0 0 0 0,0 0-1 0 0,0-1 1 0 0,0 1 0 0 0,0-1-1 0 0,0 0 1 0 0,0 1 0 0 0,0-1 0 0 0,0 0-1 0 0,0 0 1 0 0,1 0 0 0 0,-1 0 0 0 0,0-1-1 0 0,1 1 1 0 0,-1 0 0 0 0,0-1-1 0 0,1 1 1 0 0,0-1 0 0 0,-1 0 0 0 0,1 1-1 0 0,0-1 1 0 0,0 0 0 0 0,0 0 0 0 0,0 0-1 0 0,0 0 1 0 0,0 0-11 0 0,-1-17 27 0 0,0-1 0 0 0,1 1-1 0 0,0-1 1 0 0,2 0 0 0 0,1 1 0 0 0,0-1-1 0 0,1 1 1 0 0,1 0 0 0 0,1-1 0 0 0,1 2-1 0 0,0-1 1 0 0,2 1 0 0 0,0 0 0 0 0,1 0-1 0 0,0 1 1 0 0,4-4-27 0 0,134-156-504 0 0,-73 108-2593 0 0,-59 55 668 0 0,5-4-5965 0 0,-7 10-2518 0 0</inkml:trace>
  <inkml:trace contextRef="#ctx0" brushRef="#br0" timeOffset="30337.898">4784 1756 0 0 0,'0'0'956'0'0,"0"0"302"0"0,0 0 354 0 0,0 0 289 0 0,0 0 160 0 0,0 0-23 0 0,0 0-183 0 0,0 0-287 0 0,0 0-319 0 0,0 0-268 0 0,0 0-230 0 0,0 0-107 0 0,-1-4-61 0 0,0 3-556 0 0,1 0 0 0 0,-1 0 0 0 0,1 0 0 0 0,-1 1 0 0 0,0-1 0 0 0,1 0 0 0 0,-1 0 0 0 0,0 1 0 0 0,1-1 0 0 0,-1 0 0 0 0,0 1 0 0 0,0-1 0 0 0,0 1 0 0 0,0-1 1 0 0,1 1-1 0 0,-1-1 0 0 0,0 1 0 0 0,0-1 0 0 0,0 1 0 0 0,0 0 0 0 0,0 0 0 0 0,0 0 0 0 0,0-1 0 0 0,0 1 0 0 0,0 0 0 0 0,0 0 0 0 0,0 0 0 0 0,0 0 0 0 0,0 1 0 0 0,0-1 0 0 0,0 0 0 0 0,0 0 0 0 0,0 1 0 0 0,0-1 0 0 0,0 0 0 0 0,0 1 0 0 0,0-1 0 0 0,0 1 0 0 0,1-1 0 0 0,-1 1 0 0 0,0 0 0 0 0,0-1 0 0 0,1 1 0 0 0,-1 0 0 0 0,0-1 0 0 0,1 1 0 0 0,-1 0 1 0 0,0 0-1 0 0,1 0 0 0 0,-1-1 0 0 0,1 1 0 0 0,-1 0 0 0 0,1 0 0 0 0,0 0 0 0 0,-1 1-27 0 0,-6 3 131 0 0,-12 8-13 0 0,2 0 0 0 0,0 1 0 0 0,0 1 1 0 0,1 0-1 0 0,1 1 0 0 0,1 1 0 0 0,0 1 1 0 0,1 0-1 0 0,1 0 0 0 0,1 1 0 0 0,1 1 1 0 0,0 0-1 0 0,2 0 0 0 0,0 1 0 0 0,-1 7-118 0 0,7-22-10 0 0,0 1 0 0 0,0-1-1 0 0,0 0 1 0 0,1 0-1 0 0,0 1 1 0 0,1-1 0 0 0,-1 1-1 0 0,1-1 1 0 0,1 0-1 0 0,-1 1 1 0 0,1-1-1 0 0,0 1 1 0 0,0-1 0 0 0,1 0-1 0 0,0 0 1 0 0,0 0-1 0 0,1 0 1 0 0,-1 0-1 0 0,1 0 1 0 0,0-1 0 0 0,1 1-1 0 0,-1-1 1 0 0,1 0-1 0 0,0 0 1 0 0,1 0 0 0 0,-1 0-1 0 0,1-1 1 0 0,0 0-1 0 0,0 0 1 0 0,0 0-1 0 0,1-1 1 0 0,-1 1 10 0 0,9 0-90 0 0,0 0 0 0 0,-1-1 0 0 0,1-1 0 0 0,0 0-1 0 0,1-1 1 0 0,-1 0 0 0 0,0-1 0 0 0,0-1 0 0 0,0 0 0 0 0,0-1 0 0 0,0-1-1 0 0,0 0 1 0 0,0-1 0 0 0,-1 0 0 0 0,1-1 90 0 0,191-95-8137 0 0,-116 43-605 0 0,-62 41 6458 0 0</inkml:trace>
  <inkml:trace contextRef="#ctx0" brushRef="#br0" timeOffset="30625.223">5371 1804 0 0 0,'0'0'1631'0'0,"0"0"184"0"0,0 0-221 0 0,0 0-138 0 0,0 0-26 0 0,0 0-21 0 0,0 0-36 0 0,-33 26-116 0 0,-103 85-135 0 0,70-34 609 0 0,62-70-1584 0 0,0 0 1 0 0,0 0-1 0 0,1 0 1 0 0,0 0 0 0 0,0 1-1 0 0,1-1 1 0 0,0 1-1 0 0,0 0 1 0 0,1-1-1 0 0,0 1 1 0 0,0 0-1 0 0,1 0 1 0 0,0 0 0 0 0,0 0-148 0 0,2-4 109 0 0,0 0-1 0 0,0-1 1 0 0,0 1 0 0 0,0 0 0 0 0,1-1 0 0 0,-1 0 0 0 0,1 0 0 0 0,0 0 0 0 0,0 0 0 0 0,0 0 0 0 0,0 0 0 0 0,1-1 0 0 0,-1 1 0 0 0,1-1 0 0 0,-1 0-1 0 0,1 0 1 0 0,0 0 0 0 0,0-1 0 0 0,0 0 0 0 0,0 1 0 0 0,0-1 0 0 0,0 0 0 0 0,0-1 0 0 0,0 1 0 0 0,1-1 0 0 0,-1 0 0 0 0,0 0 0 0 0,3 0-109 0 0,8-4 156 0 0,0 1 1 0 0,0-2 0 0 0,0 0 0 0 0,0 0-1 0 0,-1-2 1 0 0,0 0 0 0 0,-1 0 0 0 0,1-1-1 0 0,-1-1 1 0 0,-1 0 0 0 0,0-1 0 0 0,0-1-1 0 0,-1 1-156 0 0,5-3 67 0 0,-2-1-1 0 0,1 0 0 0 0,-2-1 1 0 0,0-1-1 0 0,-1 1 0 0 0,0-2 1 0 0,-1 0-1 0 0,-1 0 0 0 0,-1-1 1 0 0,-1 0-1 0 0,0-1 1 0 0,-1-1-67 0 0,-5 15-7 0 0,-1-1 0 0 0,0 0 1 0 0,0 0-1 0 0,0 0 0 0 0,-1 0 1 0 0,1 0-1 0 0,-2 0 0 0 0,1 0 1 0 0,-1 0-1 0 0,1 1 0 0 0,-2-1 1 0 0,1 0-1 0 0,-1 0 1 0 0,1 1-1 0 0,-2-1 0 0 0,1 1 1 0 0,-1-1-1 0 0,-1-2 7 0 0,2 6-102 0 0,0 0 0 0 0,1 0-1 0 0,-1 0 1 0 0,0 1 0 0 0,0-1 0 0 0,-1 0 0 0 0,1 1 0 0 0,0 0-1 0 0,0-1 1 0 0,-1 1 0 0 0,1 0 0 0 0,0 0 0 0 0,-1 0-1 0 0,1 1 1 0 0,-1-1 0 0 0,0 0 0 0 0,1 1 0 0 0,-1 0 0 0 0,1 0-1 0 0,-1 0 1 0 0,0 0 0 0 0,1 0 0 0 0,-1 0 0 0 0,0 1-1 0 0,1-1 1 0 0,-1 1 0 0 0,1-1 0 0 0,-2 2 102 0 0,-46 32-6397 0 0,24-5-2312 0 0,15-17 4028 0 0</inkml:trace>
  <inkml:trace contextRef="#ctx0" brushRef="#br0" timeOffset="30970.62">5708 2128 9530 0 0,'0'0'1663'0'0,"0"0"-565"0"0,0 0-157 0 0,0 0 173 0 0,0 0 46 0 0,0 0-149 0 0,0 0-292 0 0,0 0-267 0 0,0 0-141 0 0,0 0-78 0 0,0 0-37 0 0,0 0-39 0 0,0 0-19 0 0,24-30-16 0 0,79-94-27 0 0,-31 39 96 0 0,-18 34-209 0 0,-48 91-719 0 0,-8 2 717 0 0,0-37 28 0 0,0-1 0 0 0,1 1 0 0 0,0-1-1 0 0,0 1 1 0 0,0 0 0 0 0,1 0 0 0 0,0-1 0 0 0,-1 1 0 0 0,2 0-1 0 0,-1 0 1 0 0,0-1 0 0 0,1 1 0 0 0,0 0 0 0 0,0-1 0 0 0,1 1 0 0 0,-1-1-1 0 0,1 1 1 0 0,0-1 0 0 0,0 0 0 0 0,0 1 0 0 0,1-1 0 0 0,-1 0-1 0 0,1-1 1 0 0,0 1 0 0 0,0 0 0 0 0,1-1 0 0 0,-1 0 0 0 0,1 0-1 0 0,0 0 1 0 0,-1 0 0 0 0,1 0 0 0 0,0-1 0 0 0,1 1 0 0 0,0-1-8 0 0,3 0 154 0 0,0 0 0 0 0,1-1 0 0 0,-1 0 0 0 0,0-1 0 0 0,1 0 0 0 0,-1 0 0 0 0,0-1 0 0 0,1 1 0 0 0,-1-2 0 0 0,0 0 0 0 0,0 0 0 0 0,1 0 0 0 0,-2-1 0 0 0,1 0 0 0 0,0 0 0 0 0,-1-1 0 0 0,1 0 0 0 0,-1-1 0 0 0,0 1 0 0 0,1-2-154 0 0,122-122 1502 0 0,-109 105-1633 0 0,23-40-1915 0 0,-32 41-2452 0 0,-1 0-4900 0 0,-9 17 2266 0 0</inkml:trace>
  <inkml:trace contextRef="#ctx0" brushRef="#br0" timeOffset="31403.95">6947 1664 14139 0 0,'0'0'1202'0'0,"0"0"-296"0"0,0 0-111 0 0,0 0 31 0 0,0 0 63 0 0,0 0-36 0 0,0 0-141 0 0,0 0-154 0 0,0 0-125 0 0,-36 17-116 0 0,-110 55-89 0 0,36-6 96 0 0,108-66-333 0 0,-1 1 0 0 0,1 0 0 0 0,0 0 0 0 0,0 0 0 0 0,0 0 0 0 0,0 0 0 0 0,0 1 0 0 0,0-1 0 0 0,0 1 0 0 0,1-1 0 0 0,-1 1 1 0 0,0 0-1 0 0,1-1 0 0 0,-1 1 0 0 0,1 0 0 0 0,0 0 0 0 0,0 0 0 0 0,-1 0 0 0 0,1 0 0 0 0,1 0 0 0 0,-1 0 0 0 0,0 1 0 0 0,0-1 0 0 0,1 0 0 0 0,-1 0 0 0 0,1 1 0 0 0,0-1 0 0 0,0 0 0 0 0,0 1 0 0 0,0-1 0 0 0,0 0 0 0 0,0 1 0 0 0,1-1 0 0 0,-1 0 0 0 0,1 1 0 0 0,-1-1 0 0 0,1 0 0 0 0,0 0 1 0 0,0 0-1 0 0,0 0 0 0 0,0 0 0 0 0,0 0 0 0 0,1 0 0 0 0,-1 0 0 0 0,1 0 0 0 0,-1 0 0 0 0,1-1 0 0 0,-1 1 0 0 0,1 0 0 0 0,1 0 9 0 0,86 14-103 0 0,-81-16 107 0 0,1 0 1 0 0,0 1-1 0 0,0 0 1 0 0,0 0-1 0 0,-1 1 1 0 0,1 0-1 0 0,-1 1 1 0 0,1 0-1 0 0,-1 0 1 0 0,0 1-1 0 0,0 0 1 0 0,-1 0-1 0 0,1 1 1 0 0,-1 0-1 0 0,1 0-4 0 0,-7-3 22 0 0,1 0 0 0 0,-1 0 0 0 0,0 0-1 0 0,0 0 1 0 0,0 0 0 0 0,0 0 0 0 0,0 0 0 0 0,-1 0 0 0 0,1 0 0 0 0,-1 0-1 0 0,1 1 1 0 0,-1-1 0 0 0,0 0 0 0 0,1 0 0 0 0,-1 1 0 0 0,-1-1 0 0 0,1 0-1 0 0,0 0 1 0 0,0 0 0 0 0,-1 1 0 0 0,1-1 0 0 0,-1 0 0 0 0,0 0 0 0 0,0 0 0 0 0,1 0-1 0 0,-1 0 1 0 0,-1 0 0 0 0,1 0 0 0 0,0 0 0 0 0,0 0 0 0 0,-1 0 0 0 0,0 0-22 0 0,-53 54 408 0 0,34-41-587 0 0,-53 37 427 0 0,21-27-3794 0 0,48-24 497 0 0,4-5-6371 0 0,1 0 2560 0 0</inkml:trace>
  <inkml:trace contextRef="#ctx0" brushRef="#br0" timeOffset="31660.821">7328 1462 11146 0 0,'0'0'1814'0'0,"0"0"-543"0"0,0 0-293 0 0,0 0 116 0 0,0 0 116 0 0,0 0-15 0 0,0 0-141 0 0,0 0-232 0 0,1 34-220 0 0,2 110-198 0 0,-22-35 3 0 0,-44 115-1448 0 0,62-215 448 0 0,-10 46-2574 0 0,-7-26-8193 0 0,13-22 5524 0 0</inkml:trace>
  <inkml:trace contextRef="#ctx0" brushRef="#br0" timeOffset="31833.956">7020 1819 12371 0 0,'0'0'1380'0'0,"0"0"-443"0"0,0 0-143 0 0,0 0 14 0 0,0 0-17 0 0,0 0-106 0 0,0 0-154 0 0,34-3-121 0 0,106-6-104 0 0,-45 13 44 0 0,64 16-718 0 0,-96-10-3284 0 0,-1-2-5918 0 0,-44-5 3797 0 0</inkml:trace>
  <inkml:trace contextRef="#ctx0" brushRef="#br0" timeOffset="32288.849">7887 1808 4417 0 0,'0'0'3009'0'0,"0"0"-820"0"0,0 0-408 0 0,0 0-149 0 0,0 0-204 0 0,0 0-222 0 0,0 0-250 0 0,0 0-205 0 0,0 0-163 0 0,0 0-134 0 0,0 0-114 0 0,-33 14-110 0 0,-104 45-59 0 0,23 11 82 0 0,92-51-231 0 0,18-16-38 0 0,-1 0 1 0 0,1 0-1 0 0,1 1 0 0 0,-1 0 1 0 0,0 0-1 0 0,1 0 0 0 0,0 0 1 0 0,-1 1-1 0 0,2-1 0 0 0,-1 1 1 0 0,1-1-1 0 0,-1 1 1 0 0,1 0-1 0 0,0 0 0 0 0,1 0 1 0 0,0 0-1 0 0,-1 1 0 0 0,1 0 16 0 0,3-3-3 0 0,1-1 0 0 0,-1 0 0 0 0,0 0 0 0 0,1-1 0 0 0,-1 1 0 0 0,1 0 0 0 0,-1-1 0 0 0,1 0 0 0 0,0 1 0 0 0,0-1 0 0 0,0 0-1 0 0,0-1 1 0 0,-1 1 0 0 0,1 0 0 0 0,0-1 0 0 0,0 1 0 0 0,0-1 0 0 0,1 0 0 0 0,-1 0 0 0 0,0 0 0 0 0,0-1 0 0 0,0 1 0 0 0,0-1 0 0 0,-1 0-1 0 0,1 1 1 0 0,3-2 3 0 0,119-46 329 0 0,-66 20-232 0 0,97-38 779 0 0,-154 66-932 0 0,0 0 0 0 0,0 0 0 0 0,1 0-1 0 0,-1 0 1 0 0,0 0 0 0 0,0 1 0 0 0,1-1 0 0 0,-1 1 0 0 0,0 0-1 0 0,0 0 1 0 0,0 0 0 0 0,0 0 0 0 0,0 0 0 0 0,0 0 0 0 0,0 0 0 0 0,0 1-1 0 0,0-1 1 0 0,-1 0 0 0 0,1 1 0 0 0,0 0 0 0 0,-1-1 0 0 0,0 1-1 0 0,1 0 1 0 0,-1 0 0 0 0,0 0 0 0 0,0 0 0 0 0,0 0 0 0 0,0 0-1 0 0,0 0 1 0 0,0 0 0 0 0,-1 0 0 0 0,1 1 0 0 0,-1-1 0 0 0,1 0 0 0 0,-1 0-1 0 0,0 1 1 0 0,0-1 0 0 0,0 0 0 0 0,0 1 0 0 0,0-1 0 0 0,-1 0-1 0 0,1 0 1 0 0,-1 0 0 0 0,1 1 0 0 0,-1-1 0 0 0,0 1 56 0 0,0 0-359 0 0,0-1 0 0 0,0 1 0 0 0,1 0-1 0 0,-1 0 1 0 0,1 0 0 0 0,0 0 0 0 0,0 0 0 0 0,0 0 0 0 0,0 0 0 0 0,1 0 0 0 0,-1-1 0 0 0,1 1 0 0 0,-1 0-1 0 0,1 0 1 0 0,0 0 0 0 0,0-1 0 0 0,1 1 0 0 0,-1 0 0 0 0,0-1 0 0 0,1 1 0 0 0,0-1 0 0 0,-1 0 0 0 0,1 1 0 0 0,0-1-1 0 0,0 0 1 0 0,0 0 0 0 0,0 0 0 0 0,1 0 0 0 0,-1-1 0 0 0,1 1 0 0 0,-1 0 0 0 0,1-1 0 0 0,-1 0 0 0 0,1 0-1 0 0,0 0 1 0 0,0 0 0 0 0,-1 0 0 0 0,4 0 359 0 0,-1-1 656 0 0,1-1 0 0 0,-1 0 0 0 0,0 0 0 0 0,0 0 0 0 0,0-1 0 0 0,0 1 0 0 0,0-1 0 0 0,0 0 0 0 0,0-1 0 0 0,0 1 0 0 0,-1-1 0 0 0,1 0 0 0 0,-1 0 0 0 0,0-1 0 0 0,0 1 0 0 0,4-5-656 0 0,46-40 2942 0 0,80-55-803 0 0,-134 103-2143 0 0,1-1 1 0 0,0 1 0 0 0,-1 0-1 0 0,1-1 1 0 0,-1 1-1 0 0,1-1 1 0 0,0 1-1 0 0,-1 0 1 0 0,1 0 0 0 0,0-1-1 0 0,0 1 1 0 0,-1 0-1 0 0,1 0 1 0 0,0 0-1 0 0,-1 0 1 0 0,1 0 0 0 0,0 0-1 0 0,0 0 1 0 0,-1 0-1 0 0,1 0 1 0 0,0 0-1 0 0,-1 0 1 0 0,1 1-1 0 0,0-1 1 0 0,0 0 0 0 0,-1 0-1 0 0,1 1 1 0 0,0-1-1 0 0,-1 0 1 0 0,1 1-1 0 0,-1-1 1 0 0,1 1 0 0 0,-1-1-1 0 0,1 1 1 0 0,-1-1-1 0 0,1 1 1 0 0,-1-1-1 0 0,1 1 1 0 0,-1-1 0 0 0,1 1-1 0 0,-1 0 1 0 0,0-1-1 0 0,1 1 1 0 0,-1 0-1 0 0,0-1 1 0 0,0 1 0 0 0,1 0-1 0 0,-1-1 1 0 0,0 1-1 0 0,0 0 1 0 0,0 0-1 0 0,0-1 1 0 0,0 1-1 0 0,0 0 1 0 0,0 0 3 0 0,-4 47 97 0 0,3-41-92 0 0,0-4 0 0 0,1 1 0 0 0,0-1 1 0 0,-1 1-1 0 0,1 0 0 0 0,1-1 0 0 0,-1 1 0 0 0,0 0 0 0 0,1-1 0 0 0,0 1 0 0 0,0-1 1 0 0,0 1-1 0 0,0-1 0 0 0,1 1 0 0 0,-1-1 0 0 0,1 0 0 0 0,0 0 0 0 0,0 0 0 0 0,0 0 1 0 0,0 0-1 0 0,0 0 0 0 0,1 0 0 0 0,-1-1 0 0 0,1 1 0 0 0,0-1 0 0 0,0 0 0 0 0,0 0 1 0 0,0 0-1 0 0,0 0 0 0 0,0 0 0 0 0,0-1 0 0 0,1 1 0 0 0,-1-1 0 0 0,1 0 0 0 0,-1 0 1 0 0,1 0-1 0 0,-1-1 0 0 0,1 1 0 0 0,3-1-5 0 0,5 2 97 0 0,1 0 0 0 0,-1-1 0 0 0,0-1 0 0 0,1 0 0 0 0,-1-1 0 0 0,0 0 0 0 0,1-1 0 0 0,-1 0 0 0 0,0-1 0 0 0,0 0-1 0 0,0-1 1 0 0,-1 0 0 0 0,1-1 0 0 0,-1 0 0 0 0,0-1 0 0 0,0 0 0 0 0,-1-1-97 0 0,75-64-1188 0 0,-60 44-3074 0 0,-2-3-5107 0 0,-15 18 2717 0 0</inkml:trace>
  <inkml:trace contextRef="#ctx0" brushRef="#br0" timeOffset="32498.188">9154 1381 9594 0 0,'0'0'5088'0'0,"0"0"-3512"0"0,0 0-882 0 0,0 0 246 0 0,0 0 157 0 0,-13 36 0 0 0,-39 118-180 0 0,32-43 159 0 0,12 62-247 0 0,11-58-3309 0 0,-2-105 1867 0 0,1-1-3417 0 0,-2-3-7087 0 0,0-6 6449 0 0</inkml:trace>
  <inkml:trace contextRef="#ctx0" brushRef="#br0" timeOffset="32706.227">8762 1719 10114 0 0,'0'0'4180'0'0,"0"0"-2284"0"0,0 0-882 0 0,0 0-75 0 0,0 0-113 0 0,0 0-195 0 0,35-3-205 0 0,113-10-161 0 0,142 7 154 0 0,-202 6-2268 0 0,-31 0-8117 0 0,-38 0 1071 0 0</inkml:trace>
  <inkml:trace contextRef="#ctx0" brushRef="#br0" timeOffset="33108.538">10210 1351 11490 0 0,'0'0'2368'0'0,"0"0"-729"0"0,0 0-382 0 0,0 0-121 0 0,0 0-165 0 0,0 0-149 0 0,0 0-141 0 0,0 0-91 0 0,0 0-34 0 0,0 0-45 0 0,-9 35-85 0 0,-30 114-69 0 0,25-9 304 0 0,15-97-473 0 0,-23 325-43 0 0,12-342-954 0 0,-7-21-3664 0 0,12-20-9539 0 0,4 8 9508 0 0</inkml:trace>
  <inkml:trace contextRef="#ctx0" brushRef="#br0" timeOffset="33432.828">10617 1557 11642 0 0,'0'0'1535'0'0,"0"0"-332"0"0,-35 19-106 0 0,-115 59-9 0 0,-36 20 1591 0 0,180-94-2585 0 0,0-2-16 0 0,0 1 0 0 0,1-1 0 0 0,-1 2-1 0 0,1-1 1 0 0,0 0 0 0 0,-1 1 0 0 0,2 0-1 0 0,-1 0 1 0 0,0 1 0 0 0,1-1 0 0 0,0 1-1 0 0,0 0 1 0 0,0 0 0 0 0,1 0 0 0 0,-1 1-1 0 0,1-1 1 0 0,0 1 0 0 0,1 0 0 0 0,0 0-1 0 0,0 0 1 0 0,0 1-78 0 0,4-3 55 0 0,0 1 0 0 0,0-1-1 0 0,1 1 1 0 0,0-1 0 0 0,0 0 0 0 0,0 0-1 0 0,0 0 1 0 0,0 0 0 0 0,1 0-1 0 0,0-1 1 0 0,0 0 0 0 0,0 0 0 0 0,0 0-1 0 0,0 0 1 0 0,1 0 0 0 0,-1-1 0 0 0,1 0-1 0 0,0 0 1 0 0,0 0 0 0 0,0-1 0 0 0,-1 1-1 0 0,1-1 1 0 0,1-1 0 0 0,-1 1-55 0 0,311 65 804 0 0,-309-63-806 0 0,1 0 1 0 0,-1 0-1 0 0,0 0 1 0 0,-1 1-1 0 0,1 0 0 0 0,-1 0 1 0 0,1 1-1 0 0,-1-1 1 0 0,0 1-1 0 0,-1 1 1 0 0,1-1-1 0 0,-1 2 2 0 0,7 10-4398 0 0,-5 2-4565 0 0,-7-15-746 0 0</inkml:trace>
</inkml:ink>
</file>

<file path=ppt/ink/ink7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3:07.1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27 14891 0 0,'0'0'432'0'0,"0"0"-328"0"0,0 0-208 0 0,0 0-24 0 0,0 0 64 0 0,0 0 144 0 0,0 0 80 0 0,0 0 0 0 0,0 0-24 0 0,0 0-88 0 0,0 0-96 0 0,0 0-96 0 0,86-26-240 0 0,-80 26-696 0 0,0 0-2185 0 0,-3 0-7529 0 0</inkml:trace>
</inkml:ink>
</file>

<file path=ppt/ink/ink7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3:17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83 1 3105 0 0,'0'0'3560'0'0,"0"0"-1239"0"0,0 0-551 0 0,0 0-190 0 0,0 0-85 0 0,0 0-100 0 0,0 0-211 0 0,0 0-216 0 0,0 0-235 0 0,0 0-209 0 0,0 0-124 0 0,-6 17-96 0 0,-25 102 139 0 0,9 94-351 0 0,20-194-797 0 0,-5 31-692 0 0,2-35-2421 0 0,-3-4-3304 0 0,6-10 290 0 0</inkml:trace>
</inkml:ink>
</file>

<file path=ppt/ink/ink7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3:18.0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11698 0 0,'0'0'817'0'0,"0"0"-489"0"0,0 0-408 0 0,0 0-264 0 0,0 0-184 0 0,0 0-169 0 0,0 0-279 0 0,0 0-480 0 0,0 0-897 0 0,0 0-1479 0 0,0 0 1255 0 0</inkml:trace>
</inkml:ink>
</file>

<file path=ppt/ink/ink7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3:18.4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289 0 2401 0 0,'0'0'2416'0'0,"0"0"-1345"0"0,0 0-295 0 0,0 0 247 0 0,0 0 327 0 0,0 0 182 0 0,0 0-74 0 0,0 0-217 0 0,0 0-227 0 0,0 0-197 0 0,-33 23-143 0 0,-103 69-100 0 0,82-56 280 0 0,53-35-846 0 0,1 0 0 0 0,-1-1-1 0 0,0 1 1 0 0,0 0 0 0 0,1 0 0 0 0,-1-1 0 0 0,1 1-1 0 0,-1 0 1 0 0,1 0 0 0 0,-1 0 0 0 0,1 0 0 0 0,-1 0-1 0 0,1 0 1 0 0,0 0 0 0 0,-1 0 0 0 0,1 0 0 0 0,0 0-1 0 0,0 0 1 0 0,0 0 0 0 0,0 0 0 0 0,0 0 0 0 0,0 0-1 0 0,0 0 1 0 0,0 0 0 0 0,0 0 0 0 0,0 0 0 0 0,1 0-1 0 0,-1 0 1 0 0,0 0 0 0 0,1 0 0 0 0,-1-1 0 0 0,1 1-1 0 0,-1 0 1 0 0,1 0 0 0 0,-1 0 0 0 0,1 0-1 0 0,0-1 1 0 0,-1 1 0 0 0,1 0 0 0 0,0 0 0 0 0,-1-1-1 0 0,1 1 1 0 0,0-1 0 0 0,0 1 0 0 0,0 0-8 0 0,46 26-98 0 0,-39-24 166 0 0,76 29 23 0 0,-71-28-81 0 0,1 0-1 0 0,-1 0 0 0 0,0 2 1 0 0,0-1-1 0 0,0 2 0 0 0,-1 0 0 0 0,0 0 1 0 0,0 1-1 0 0,0 1 0 0 0,6 6-9 0 0,-15-12 58 0 0,0 1 0 0 0,0 0 0 0 0,0 0 0 0 0,0 0 0 0 0,-1 0 0 0 0,0 1 0 0 0,0-1 0 0 0,0 1-1 0 0,0-1 1 0 0,-1 1 0 0 0,1 0 0 0 0,-1-1 0 0 0,-1 1 0 0 0,1 0 0 0 0,-1 0 0 0 0,1 0 0 0 0,-1 0-1 0 0,-1 0 1 0 0,1-1 0 0 0,-1 1 0 0 0,1 0 0 0 0,-2 0 0 0 0,1 0 0 0 0,0-1 0 0 0,-1 1 0 0 0,0-1-1 0 0,0 1 1 0 0,0-1 0 0 0,-1 0 0 0 0,1 0 0 0 0,-1 0 0 0 0,0 0 0 0 0,0 0 0 0 0,0 0-1 0 0,-1-1 1 0 0,0 0 0 0 0,-1 1-58 0 0,-7 8 27 0 0,-2 0 0 0 0,1-1-1 0 0,-2-1 1 0 0,1-1 0 0 0,-1 0-1 0 0,-1-1 1 0 0,0 0 0 0 0,0-1-1 0 0,0-1 1 0 0,-1-1 0 0 0,0 0-1 0 0,0-1 1 0 0,0-1 0 0 0,0-1-1 0 0,-1 0 1 0 0,-7-1-27 0 0,20-1-407 0 0,-36-4-1284 0 0,30-3-1932 0 0,4-3-3556 0 0,6 5-196 0 0</inkml:trace>
</inkml:ink>
</file>

<file path=ppt/ink/ink7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3:18.8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406 1 6249 0 0,'0'0'3033'0'0,"0"0"-1309"0"0,0 0-551 0 0,0 0-37 0 0,0 0 120 0 0,0 0 112 0 0,0 0-57 0 0,0 0-254 0 0,0 0-283 0 0,0 0-197 0 0,0 0-81 0 0,0 0-11 0 0,0 0 35 0 0,1 14-16 0 0,25 245 1555 0 0,-7 284-2076 0 0,-37-499-2368 0 0,4-37-1958 0 0,-4-5-4947 0 0,13-2 1603 0 0</inkml:trace>
  <inkml:trace contextRef="#ctx0" brushRef="#br0" timeOffset="280.804">1 439 8066 0 0,'0'0'1173'0'0,"0"0"-394"0"0,0 0-43 0 0,0 0 270 0 0,0 0 258 0 0,31-7 106 0 0,103-22-107 0 0,280-87 2895 0 0,-292 73-4701 0 0,-48-1-5055 0 0,-47 25-3074 0 0,-21 12 3670 0 0</inkml:trace>
  <inkml:trace contextRef="#ctx0" brushRef="#br0" timeOffset="781.385">857 37 2072 0 0,'0'0'2686'0'0,"0"0"-619"0"0,0 0-261 0 0,0 0 32 0 0,0 0 42 0 0,0 0-89 0 0,-1 36-249 0 0,-2 114-295 0 0,-10 19 875 0 0,9-111-1718 0 0,3 154 375 0 0,1-209-772 0 0,0 0 0 0 0,1 0 1 0 0,-1 0-1 0 0,1 0 1 0 0,-1 0-1 0 0,1 0 0 0 0,0 0 1 0 0,0 0-1 0 0,0 0 1 0 0,1-1-1 0 0,-1 1 0 0 0,1 0 1 0 0,-1 0-1 0 0,1-1 1 0 0,0 1-1 0 0,0-1 0 0 0,0 0 1 0 0,0 0-1 0 0,1 0 1 0 0,-1 0-1 0 0,1 0 1 0 0,-1 0-1 0 0,1 0 0 0 0,-1-1 1 0 0,1 1-1 0 0,0-1 1 0 0,0 0-1 0 0,0 0 0 0 0,0 0 1 0 0,0 0-1 0 0,0 0 1 0 0,0-1-1 0 0,0 1 0 0 0,0-1 1 0 0,0 0-1 0 0,0 0 1 0 0,0 0-1 0 0,0-1 0 0 0,0 1 1 0 0,0 0-1 0 0,0-1 1 0 0,0 0-1 0 0,0 0 0 0 0,0 0 1 0 0,0 0-1 0 0,0-1 1 0 0,0 1-1 0 0,-1-1 0 0 0,2 0-7 0 0,152-100 271 0 0,-155 101-268 0 0,-1 1-1 0 0,1-1 1 0 0,0 0-1 0 0,0 1 1 0 0,-1-1-1 0 0,1 0 0 0 0,0 1 1 0 0,0-1-1 0 0,0 1 1 0 0,0-1-1 0 0,0 1 1 0 0,0-1-1 0 0,0 1 1 0 0,0 0-1 0 0,0 0 1 0 0,0-1-1 0 0,0 1 1 0 0,0 0-1 0 0,0 0 1 0 0,0 0-1 0 0,0 0 1 0 0,0 0-1 0 0,0 0 1 0 0,0 0-1 0 0,0 1 1 0 0,0-1-1 0 0,0 0 1 0 0,0 0-1 0 0,0 1 0 0 0,-1-1 1 0 0,1 1-1 0 0,0-1 1 0 0,0 1-1 0 0,0-1 1 0 0,0 1-1 0 0,0-1 1 0 0,-1 1-1 0 0,1 0 1 0 0,0 0-1 0 0,0-1 1 0 0,-1 1-1 0 0,1 0 1 0 0,-1 0-1 0 0,1 0 1 0 0,0 0-3 0 0,5 50 143 0 0,-5-28-126 0 0,0-18-26 0 0,-1 1 0 0 0,1-1 0 0 0,0 0 0 0 0,1 0 0 0 0,0 1 0 0 0,-1-1 0 0 0,1 0 0 0 0,1-1 0 0 0,-1 1 0 0 0,1 0 0 0 0,0-1 1 0 0,0 1-1 0 0,0-1 0 0 0,1 0 0 0 0,-1 0 0 0 0,1 0 0 0 0,0-1 0 0 0,0 1 0 0 0,0-1 0 0 0,1 0 0 0 0,-1 0 0 0 0,1-1 0 0 0,0 1 0 0 0,0-1 0 0 0,0 0 0 0 0,0 0 0 0 0,0 0 0 0 0,0-1 0 0 0,0 0 0 0 0,0 0 0 0 0,1 0 0 0 0,-1-1 0 0 0,3 0 9 0 0,7 3-18 0 0,-1-2-1 0 0,1 0 1 0 0,0-1 0 0 0,-1 0-1 0 0,1-1 1 0 0,0-1 0 0 0,-1 0-1 0 0,1-1 1 0 0,4-2 18 0 0,-7 2 21 0 0,1-1 0 0 0,-1-1 0 0 0,0 0 1 0 0,0-1-1 0 0,-1 0 0 0 0,1-1 0 0 0,-1 0 0 0 0,-1-1 0 0 0,1 0 1 0 0,-2 0-1 0 0,1-1 0 0 0,-1-1 0 0 0,0 1 0 0 0,-1-2 1 0 0,0 1-1 0 0,-1-1 0 0 0,0 0 0 0 0,4-9-21 0 0,-10 17-8 0 0,1 1-1 0 0,-1-1 1 0 0,0 0-1 0 0,0 1 1 0 0,-1-1 0 0 0,1 0-1 0 0,-1 0 1 0 0,1 0-1 0 0,-1 0 1 0 0,0 0-1 0 0,0 0 1 0 0,0 0-1 0 0,0 1 1 0 0,-1-1 0 0 0,1 0-1 0 0,-1 0 1 0 0,0 0-1 0 0,1 0 1 0 0,-1 1-1 0 0,-1-1 1 0 0,1 0 0 0 0,0 1-1 0 0,-1-1 1 0 0,1 1-1 0 0,-1-1 1 0 0,0 1-1 0 0,0 0 1 0 0,1 0-1 0 0,-2 0 1 0 0,1 0 0 0 0,0 0-1 0 0,0 0 1 0 0,-1 0-1 0 0,1 1 1 0 0,-1-1-1 0 0,1 1 1 0 0,-1 0 0 0 0,0 0-1 0 0,1 0 1 0 0,-1 0-1 0 0,0 0 1 0 0,0 0-1 0 0,0 1 1 0 0,0 0-1 0 0,1-1 1 0 0,-2 1 8 0 0,-6-1-14 0 0,1 1 0 0 0,-1 0 0 0 0,1 1 0 0 0,-1 0 0 0 0,0 0 0 0 0,1 1 0 0 0,0 0 0 0 0,-1 0 0 0 0,1 1 0 0 0,0 1-1 0 0,0 0 1 0 0,1 0 0 0 0,-1 0 0 0 0,1 1 0 0 0,0 0 0 0 0,0 1 0 0 0,0 0 0 0 0,1 0 0 0 0,0 1 0 0 0,0 0 0 0 0,1 0 0 0 0,0 0 0 0 0,0 1 0 0 0,0 0 0 0 0,1 0 0 0 0,-1 3 14 0 0,3-5-2 0 0,0 1 1 0 0,1-1-1 0 0,-1 1 0 0 0,1 0 1 0 0,1-1-1 0 0,-1 1 1 0 0,1 0-1 0 0,0 0 1 0 0,1 0-1 0 0,0 0 0 0 0,0 0 1 0 0,0 0-1 0 0,1 0 1 0 0,0 0-1 0 0,0 0 1 0 0,1 0-1 0 0,0-1 0 0 0,0 1 1 0 0,1 0-1 0 0,-1-1 1 0 0,1 0-1 0 0,1 0 1 0 0,-1 0-1 0 0,1 0 0 0 0,0 0 1 0 0,1-1-1 0 0,-1 1 1 0 0,1-1-1 0 0,0 0 1 0 0,0-1-1 0 0,1 1 0 0 0,-1-1 1 0 0,1 0-1 0 0,5 2 2 0 0,12 8-117 0 0,1-2-1 0 0,0-1 1 0 0,1 0-1 0 0,0-2 1 0 0,1-1-1 0 0,0-1 0 0 0,0-1 1 0 0,13 1 117 0 0,67 1-9821 0 0,-84-8 330 0 0</inkml:trace>
</inkml:ink>
</file>

<file path=ppt/ink/ink7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3:15.6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23 468 400 0 0,'0'0'1118'0'0,"0"0"-134"0"0,0 0 9 0 0,0 0 144 0 0,0 0 270 0 0,0 0 302 0 0,0 0 76 0 0,0 0-162 0 0,0 0-310 0 0,0 0-342 0 0,0 0-256 0 0,-4-3-146 0 0,-11-10-59 0 0,12 29 1356 0 0,5 355 1617 0 0,-2-357-3442 0 0,1 1-1 0 0,1-1 1 0 0,0 0-1 0 0,1 0 0 0 0,1 0 1 0 0,0 0-1 0 0,1-1 1 0 0,0 1-1 0 0,1-1 1 0 0,1 0-1 0 0,0-1 1 0 0,1 0-1 0 0,0 0 1 0 0,8 9-41 0 0,-12-19 30 0 0,-1-1 1 0 0,0 0 0 0 0,1 0-1 0 0,-1 0 1 0 0,0 0-1 0 0,1-1 1 0 0,-1 0-1 0 0,1 1 1 0 0,0-1 0 0 0,-1 0-1 0 0,1-1 1 0 0,-1 1-1 0 0,1-1 1 0 0,-1 1-1 0 0,0-1 1 0 0,1 0 0 0 0,-1 0-1 0 0,0-1 1 0 0,1 1-1 0 0,-1-1 1 0 0,0 1-1 0 0,0-1 1 0 0,0 0 0 0 0,0 0-1 0 0,-1 0 1 0 0,1-1-1 0 0,0 1 1 0 0,-1-1-1 0 0,0 1 1 0 0,1-1 0 0 0,-1 0-1 0 0,0 0 1 0 0,0 0-1 0 0,-1 0 1 0 0,1 0-1 0 0,-1 0 1 0 0,1-2-31 0 0,11-10 36 0 0,103-160 97 0 0,-115 174-140 0 0,-1 1 1 0 0,0-1-1 0 0,1 1 0 0 0,-1-1 1 0 0,0 1-1 0 0,1-1 0 0 0,-1 1 0 0 0,1-1 1 0 0,-1 1-1 0 0,1 0 0 0 0,-1-1 0 0 0,1 1 1 0 0,-1 0-1 0 0,1 0 0 0 0,-1-1 1 0 0,1 1-1 0 0,-1 0 0 0 0,1 0 0 0 0,-1 0 1 0 0,1-1-1 0 0,0 1 0 0 0,-1 0 0 0 0,1 0 1 0 0,-1 0-1 0 0,1 0 0 0 0,0 0 1 0 0,-1 0-1 0 0,1 0 0 0 0,-1 0 0 0 0,1 1 1 0 0,0-1-1 0 0,-1 0 0 0 0,1 0 0 0 0,-1 0 1 0 0,1 1-1 0 0,-1-1 0 0 0,1 0 1 0 0,-1 1-1 0 0,1-1 0 0 0,-1 0 0 0 0,1 1 1 0 0,-1-1-1 0 0,1 1 0 0 0,-1-1 0 0 0,0 0 1 0 0,1 1-1 0 0,-1-1 0 0 0,0 1 1 0 0,1-1-1 0 0,-1 1 0 0 0,0 0 0 0 0,0-1 1 0 0,1 1-1 0 0,-1-1 0 0 0,0 1 7 0 0,17 37-119 0 0,-16-35 117 0 0,3 8-10 0 0,0 4 12 0 0,0 0 1 0 0,1 0 0 0 0,1 0 0 0 0,0-1-1 0 0,1 0 1 0 0,1 0 0 0 0,0 0 0 0 0,1-1-1 0 0,0-1 1 0 0,1 1 0 0 0,0-2 0 0 0,1 1-1 0 0,1-1 1 0 0,0-1 0 0 0,11 8-1 0 0,-18-16 28 0 0,0 0 0 0 0,0-1 0 0 0,0 1 0 0 0,0-1 0 0 0,0 0 0 0 0,0-1 0 0 0,0 1 0 0 0,1-1 0 0 0,-1 0 0 0 0,0 0 0 0 0,0-1 0 0 0,1 1 0 0 0,-1-1 0 0 0,0 0 0 0 0,0-1 0 0 0,0 1 0 0 0,0-1 0 0 0,0 0 0 0 0,-1 0 0 0 0,1-1 0 0 0,-1 0 0 0 0,1 1 0 0 0,-1-1 0 0 0,0-1 0 0 0,4-2-28 0 0,86-99 671 0 0,-75 78-789 0 0,-2 0-1 0 0,-1-2 1 0 0,-1 0 0 0 0,-1-1 0 0 0,-2 0-1 0 0,-1-1 1 0 0,-1-1 0 0 0,-2 1-1 0 0,-1-1 1 0 0,-1-1 0 0 0,-2 1 0 0 0,-2-1-1 0 0,0-16 119 0 0,-2 44-299 0 0,0-41-3995 0 0,0 16-5896 0 0,0 22 3182 0 0</inkml:trace>
  <inkml:trace contextRef="#ctx0" brushRef="#br0" timeOffset="496.497">1146 0 15379 0 0,'0'0'786'0'0,"0"0"-317"0"0,0 0-183 0 0,0 0 82 0 0,0 0 193 0 0,0 0 162 0 0,-12 34 40 0 0,-35 108-104 0 0,42-129-537 0 0,1 0 1 0 0,0 0-1 0 0,1 1 1 0 0,0 0-1 0 0,1-1 0 0 0,1 1 1 0 0,0 0-1 0 0,1 13-122 0 0,1 1 116 0 0,15 329 1150 0 0,8-18-779 0 0,-23-338-482 0 0,-2 0-4 0 0,0 0 1 0 0,1 1-1 0 0,-1-1 0 0 0,1 0 1 0 0,0 0-1 0 0,-1 0 0 0 0,1 1 0 0 0,0-1 1 0 0,0 0-1 0 0,0 0 0 0 0,0 1 1 0 0,0-1-1 0 0,0 0 0 0 0,0 0 0 0 0,0 1 1 0 0,0-1-1 0 0,0 0 0 0 0,1 0 1 0 0,-1 0-1 0 0,1 1 0 0 0,-1-1 1 0 0,1 0-1 0 0,-1 0 0 0 0,1 0 0 0 0,0 0 1 0 0,-1 0-1 0 0,1 0 0 0 0,0 0 1 0 0,0 0-1 0 0,0 0 0 0 0,0 0 0 0 0,0-1 1 0 0,0 1-1 0 0,0 0 0 0 0,0 0 1 0 0,0-1-1 0 0,0 1 0 0 0,0-1 1 0 0,0 1-1 0 0,0-1 0 0 0,1 0 0 0 0,-1 1 1 0 0,0-1-1 0 0,0 0 0 0 0,0 0 1 0 0,1 1-1 0 0,-1-1 0 0 0,0 0 0 0 0,0-1 1 0 0,1 1-1 0 0,-1 0 0 0 0,0 0 1 0 0,0 0-1 0 0,1-1 0 0 0,-1 1-1 0 0,122-127 295 0 0,23-13-320 0 0,-146 139 22 0 0,1 0 0 0 0,-1 1 0 0 0,1-1 0 0 0,-1 0 1 0 0,1 1-1 0 0,0-1 0 0 0,-1 0 0 0 0,1 1 0 0 0,-1-1 1 0 0,1 1-1 0 0,0-1 0 0 0,0 1 0 0 0,-1 0 0 0 0,1-1 0 0 0,0 1 1 0 0,0 0-1 0 0,0-1 0 0 0,-1 1 0 0 0,1 0 0 0 0,0 0 1 0 0,0 0-1 0 0,0 0 0 0 0,0 0 0 0 0,-1 0 0 0 0,1 0 1 0 0,0 0-1 0 0,0 0 0 0 0,0 0 0 0 0,0 0 0 0 0,0 0 1 0 0,-1 1-1 0 0,1-1 0 0 0,0 0 0 0 0,0 1 0 0 0,-1-1 1 0 0,1 0-1 0 0,0 1 0 0 0,0-1 0 0 0,-1 1 0 0 0,1-1 0 0 0,0 1 1 0 0,-1 0-1 0 0,1-1 0 0 0,-1 1 0 0 0,1 0 0 0 0,-1-1 1 0 0,1 1-1 0 0,-1 0 0 0 0,1-1 0 0 0,-1 1 0 0 0,0 0 1 0 0,1 0-1 0 0,-1 0 0 0 0,0-1 0 0 0,0 1 0 0 0,0 0 1 0 0,0 0-1 0 0,1 0 0 0 0,-1 0 0 0 0,0 0 0 0 0,0 0 3 0 0,2 63-72 0 0,-2-52 62 0 0,-7 84-1857 0 0,7-95 1644 0 0,0 1 0 0 0,1-1 0 0 0,-1 0-1 0 0,1 0 1 0 0,-1 0 0 0 0,1 0 0 0 0,0 0 0 0 0,0 0 0 0 0,-1 0-1 0 0,1 0 1 0 0,0 0 0 0 0,0 0 0 0 0,0 0 0 0 0,0 0-1 0 0,0-1 1 0 0,0 1 0 0 0,0 0 0 0 0,0-1 0 0 0,0 1 0 0 0,1-1-1 0 0,-1 1 1 0 0,0-1 0 0 0,0 0 0 0 0,0 1 0 0 0,1-1-1 0 0,-1 0 1 0 0,0 0 0 0 0,0 0 0 0 0,1 0 0 0 0,-1 0 0 0 0,1 0 223 0 0,37-5-12290 0 0,-31 4 10431 0 0</inkml:trace>
  <inkml:trace contextRef="#ctx0" brushRef="#br0" timeOffset="1147.101">1865 744 2000 0 0,'0'0'2197'0'0,"0"0"-230"0"0,0 0-9 0 0,0 0 33 0 0,0 0-80 0 0,0 0-267 0 0,0 0-323 0 0,0 0-317 0 0,0 0-253 0 0,0 0-183 0 0,-33 27-151 0 0,-102 85-81 0 0,74-41 139 0 0,58-65-448 0 0,0-1 1 0 0,0 2-1 0 0,1-1 1 0 0,0 0-1 0 0,0 0 1 0 0,0 1-1 0 0,1-1 1 0 0,0 1-1 0 0,0 0 0 0 0,0-1 1 0 0,1 1-1 0 0,0 4-27 0 0,3-8 17 0 0,-1 0-1 0 0,0 0 0 0 0,1-1 0 0 0,-1 1 0 0 0,1-1 0 0 0,0 0 1 0 0,0 0-1 0 0,-1 0 0 0 0,2 0 0 0 0,-1 0 0 0 0,0-1 0 0 0,0 1 1 0 0,0-1-1 0 0,1 0 0 0 0,-1 0 0 0 0,1 0 0 0 0,-1-1 1 0 0,1 1-1 0 0,-1-1 0 0 0,1 1 0 0 0,-1-1 0 0 0,1 0 0 0 0,-1-1 1 0 0,1 1-1 0 0,-1-1 0 0 0,1 1 0 0 0,-1-1 0 0 0,1 0 0 0 0,-1-1 1 0 0,0 1-1 0 0,2-1-16 0 0,13-4 90 0 0,0-1 0 0 0,-1-1 0 0 0,0 0 0 0 0,0-1-1 0 0,-1-1 1 0 0,0-1 0 0 0,0 0 0 0 0,-1-1 0 0 0,-1-1 0 0 0,0 0 0 0 0,-1-1 0 0 0,0 0 0 0 0,-1-1 0 0 0,5-10-90 0 0,64-114 369 0 0,-89 154-397 0 0,0 1-1 0 0,1 0 1 0 0,1 0-1 0 0,0 1 1 0 0,1 0-1 0 0,1 0 1 0 0,1 0-1 0 0,0 0 1 0 0,1 1-1 0 0,1-1 1 0 0,1 5 28 0 0,0-18 2 0 0,1 0 0 0 0,1-1 1 0 0,-1 1-1 0 0,0-1 0 0 0,1 0 1 0 0,0 1-1 0 0,-1-1 0 0 0,2 0 1 0 0,-1 0-1 0 0,0 0 0 0 0,0 0 1 0 0,1-1-1 0 0,-1 1 0 0 0,1 0 1 0 0,0-1-1 0 0,0 0 0 0 0,0 0 1 0 0,0 0-1 0 0,0 0 0 0 0,1 0 1 0 0,-1-1-1 0 0,1 1 0 0 0,-1-1 1 0 0,1 0-1 0 0,-1 0 0 0 0,4 0-2 0 0,99 10 94 0 0,-91-13-70 0 0,0 0 0 0 0,-1-1 0 0 0,1-1 0 0 0,0 0 0 0 0,-1-1 0 0 0,0 0 0 0 0,0-1-1 0 0,-1-1 1 0 0,0 0 0 0 0,0-1 0 0 0,0 0 0 0 0,-1-1 0 0 0,0 0 0 0 0,-1-1-1 0 0,0-1 1 0 0,-1 0 0 0 0,0 0 0 0 0,0-1 0 0 0,5-10-24 0 0,15-26 14 0 0,-2-2 0 0 0,-2-1-1 0 0,-3-1 1 0 0,-2 0 0 0 0,5-26-14 0 0,-12 32-80 0 0,-2-1-1 0 0,-3-1 0 0 0,-1 0 0 0 0,-3 0 1 0 0,-2 0-1 0 0,-2-19 81 0 0,-1 67 0 0 0,1-7 14 0 0,0 0 0 0 0,-1 0-1 0 0,0-1 1 0 0,0 1-1 0 0,-1 0 1 0 0,0 0 0 0 0,0 0-1 0 0,-1 0 1 0 0,1 0 0 0 0,-2 0-1 0 0,1 0 1 0 0,-1 1-1 0 0,0-1 1 0 0,0 1 0 0 0,-1 0-1 0 0,0 0 1 0 0,0 0 0 0 0,-1-1-14 0 0,4 6 4 0 0,0 1 1 0 0,0-1 0 0 0,0 1 0 0 0,-1-1 0 0 0,1 1-1 0 0,0 0 1 0 0,0-1 0 0 0,0 1 0 0 0,-1 0 0 0 0,1 0-1 0 0,0 0 1 0 0,0 0 0 0 0,0 0 0 0 0,-1 0 0 0 0,1 0-1 0 0,0 0 1 0 0,0 1 0 0 0,0-1 0 0 0,-1 0 0 0 0,1 1-1 0 0,0-1 1 0 0,0 1 0 0 0,0-1 0 0 0,0 1 0 0 0,0-1 0 0 0,0 1-1 0 0,0 0 1 0 0,0 0 0 0 0,0-1 0 0 0,0 1 0 0 0,0 0-1 0 0,0 0 1 0 0,1 0 0 0 0,-1 0 0 0 0,0 0 0 0 0,1 0-1 0 0,-1 0 1 0 0,1 0 0 0 0,-1 0 0 0 0,1 1-5 0 0,-23 50 29 0 0,22-48-12 0 0,-14 53 78 0 0,2 2 0 0 0,3 0 0 0 0,2 0 0 0 0,3 0 0 0 0,3 1 0 0 0,2 23-95 0 0,0-64 6 0 0,0 0 1 0 0,1 0 0 0 0,1-1-1 0 0,0 1 1 0 0,2 0-1 0 0,0-1 1 0 0,1 0 0 0 0,1 0-1 0 0,0 0 1 0 0,1 0-1 0 0,2-1 1 0 0,-1-1 0 0 0,2 1-1 0 0,0-1 1 0 0,1-1 0 0 0,1 0-1 0 0,0-1 1 0 0,1 0-1 0 0,0 0 1 0 0,1-2 0 0 0,1 0-1 0 0,0 0 1 0 0,1-2-1 0 0,0 1 1 0 0,3 0-7 0 0,-18-11-55 0 0,0 1-1 0 0,0 0 1 0 0,1 0 0 0 0,-1-1-1 0 0,0 1 1 0 0,0 0 0 0 0,0-1-1 0 0,1 0 1 0 0,-1 1 0 0 0,0-1-1 0 0,0 1 1 0 0,1-1 0 0 0,-1 0-1 0 0,0 0 1 0 0,1 0 0 0 0,-1 0-1 0 0,0 0 1 0 0,1 0-1 0 0,-1 0 1 0 0,0-1 0 0 0,1 1-1 0 0,-1 0 1 0 0,0-1 0 0 0,0 1-1 0 0,1-1 1 0 0,-1 1 0 0 0,0-1-1 0 0,0 1 1 0 0,0-1 0 0 0,0 0-1 0 0,1 0 1 0 0,-1 0 0 0 0,0 1-1 0 0,-1-1 1 0 0,1 0 0 0 0,0 0-1 0 0,0-1 1 0 0,0 1 0 0 0,0 0-1 0 0,-1 0 1 0 0,1 0 0 0 0,-1 0-1 0 0,1-1 1 0 0,-1 1-1 0 0,1 0 1 0 0,-1 0 0 0 0,0-1-1 0 0,1 1 1 0 0,-1 0 0 0 0,0-1-1 0 0,0 1 1 0 0,0 0 0 0 0,0-1-1 0 0,0 1 1 0 0,0 0 0 0 0,-1-1 55 0 0,-11-47-6652 0 0,-3 19-916 0 0,12 26 6152 0 0,-7-12-1947 0 0</inkml:trace>
  <inkml:trace contextRef="#ctx0" brushRef="#br0" timeOffset="1394.848">2162 361 12315 0 0,'0'0'3056'0'0,"0"0"-1753"0"0,0 0-853 0 0,0 0 104 0 0,0 0 339 0 0,0 0 184 0 0,32 0-29 0 0,109 0-223 0 0,168-23 491 0 0,-57-8-1043 0 0,-13 1-1006 0 0,-82 15-3236 0 0,-92 11-3573 0 0,-16 0-3324 0 0</inkml:trace>
</inkml:ink>
</file>

<file path=ppt/ink/ink7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3:50.2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5609 0 0,'0'0'1283'0'0,"0"0"-151"0"0,0 0-27 0 0,0 0 95 0 0,0 0 190 0 0,0 0 98 0 0,0 0-83 0 0,0 0-146 0 0,0 0-209 0 0,0 0-241 0 0,0 0-196 0 0,0 0-143 0 0,0 35-127 0 0,0 110-99 0 0,10-23 136 0 0,6-99-1289 0 0,-3-20-9539 0 0,-12-3 2025 0 0</inkml:trace>
</inkml:ink>
</file>

<file path=ppt/ink/ink7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3:50.6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11723 0 0,'0'0'752'0'0,"0"0"-352"0"0,0 0-408 0 0,0 0-160 0 0,0 0 16 0 0,0 0 24 0 0,0 0 96 0 0,0 0-56 0 0,0 0-216 0 0,0 0-449 0 0,0 0-871 0 0,0 0-1441 0 0,0 0-1152 0 0,0 0 1881 0 0</inkml:trace>
</inkml:ink>
</file>

<file path=ppt/ink/ink7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3:48.9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616 385 0 0 0,'0'0'347'0'0,"0"0"501"0"0,0 0 203 0 0,0 0 206 0 0,0 0 264 0 0,0 0 206 0 0,0 0 53 0 0,0 0-53 0 0,0 0-178 0 0,0 0-252 0 0,-13-28-257 0 0,-40-84-238 0 0,53 110-763 0 0,-1 0 0 0 0,1 0 0 0 0,-1-1-1 0 0,0 1 1 0 0,0 0 0 0 0,0 0 0 0 0,0 0 0 0 0,0 0 0 0 0,0 0 0 0 0,0 1 0 0 0,-1-1 0 0 0,1 0-1 0 0,-1 0 1 0 0,1 1 0 0 0,-1-1 0 0 0,1 1 0 0 0,-1 0 0 0 0,0-1 0 0 0,0 1 0 0 0,0 0-1 0 0,0 0 1 0 0,0 0 0 0 0,0 0 0 0 0,0 0 0 0 0,0 1 0 0 0,-3-1-39 0 0,-2-1 176 0 0,-9 1-49 0 0,-1 1 0 0 0,1 0 0 0 0,-1 1 0 0 0,1 1 0 0 0,0 1 0 0 0,0 0 0 0 0,0 1-1 0 0,0 0 1 0 0,1 1 0 0 0,0 1 0 0 0,0 1 0 0 0,0 0 0 0 0,1 1 0 0 0,0 0 0 0 0,0 1 0 0 0,1 1 0 0 0,0 0 0 0 0,1 1 0 0 0,0 0 0 0 0,-1 3-127 0 0,-4 0 0 0 0,1 0-1 0 0,0 1 1 0 0,1 1 0 0 0,1 0-1 0 0,1 1 1 0 0,0 1 0 0 0,1 0-1 0 0,1 0 1 0 0,1 1 0 0 0,0 1 0 0 0,2 0-1 0 0,0 0 1 0 0,1 0 0 0 0,1 1-1 0 0,1 0 1 0 0,1 1 0 0 0,-1 17 0 0 0,5-35 23 0 0,1 0 1 0 0,-1 0-1 0 0,1 0 1 0 0,0-1 0 0 0,1 1-1 0 0,-1 0 1 0 0,1-1-1 0 0,-1 1 1 0 0,1 0-1 0 0,0-1 1 0 0,0 0-1 0 0,1 1 1 0 0,-1-1 0 0 0,1 0-1 0 0,-1 0 1 0 0,1-1-1 0 0,0 1 1 0 0,0 0-1 0 0,0-1 1 0 0,1 0 0 0 0,-1 0-1 0 0,0 0 1 0 0,1 0-1 0 0,-1 0 1 0 0,1-1-1 0 0,0 0 1 0 0,0 1 0 0 0,0-1-1 0 0,-1-1 1 0 0,1 1-1 0 0,0 0 1 0 0,0-1-1 0 0,0 0 1 0 0,0 0 0 0 0,0 0-1 0 0,0-1 1 0 0,0 1-1 0 0,0-1 1 0 0,0 0-1 0 0,-1 0 1 0 0,1 0 0 0 0,0 0-1 0 0,0-1 1 0 0,-1 0-1 0 0,1 1 1 0 0,1-3-24 0 0,32-13 256 0 0,-2-2 0 0 0,0-1 0 0 0,-1-2 0 0 0,-1-1 0 0 0,-1-1 0 0 0,-1-2 0 0 0,-2-2 0 0 0,17-19-256 0 0,139-178 332 0 0,-132 149-292 0 0,-53 75-100 0 0,-41 237-252 0 0,40-75 298 0 0,2-155 14 0 0,0 1 0 0 0,1-1 0 0 0,0 0 0 0 0,0 0 0 0 0,0 0 0 0 0,1 0 0 0 0,0 0 0 0 0,0 0 0 0 0,0-1 0 0 0,1 0 0 0 0,0 1 0 0 0,0-1 0 0 0,0 0 0 0 0,1-1 0 0 0,0 1 0 0 0,0-1 0 0 0,0 0 0 0 0,0 0 0 0 0,0-1 0 0 0,1 1 0 0 0,0-1 0 0 0,0-1 0 0 0,1 2 0 0 0,3 0 48 0 0,0-1 1 0 0,0 0-1 0 0,1-1 1 0 0,-1 0 0 0 0,0 0-1 0 0,1-1 1 0 0,-1 0-1 0 0,1-1 1 0 0,-1 0-1 0 0,1-1 1 0 0,-1 0 0 0 0,1-1-1 0 0,-1 0 1 0 0,0 0-1 0 0,0-1 1 0 0,0 0-1 0 0,0-1 1 0 0,0-1 0 0 0,2-1-49 0 0,0-1 111 0 0,0-2 1 0 0,-1 1 0 0 0,0-2 0 0 0,0 1 0 0 0,-1-2 0 0 0,0 1 0 0 0,-1-1-1 0 0,8-12-111 0 0,34-29 106 0 0,73-100 79 0 0,-105 124-166 0 0,-1 0 1 0 0,-1-1-1 0 0,-1-1 0 0 0,-2-1 0 0 0,9-29-19 0 0,-9 16-4 0 0,-8 31-15 0 0,-2 1 0 0 0,1-1-1 0 0,-2 0 1 0 0,0-1 0 0 0,0 1 0 0 0,-1 0 0 0 0,-1-1 0 0 0,0 1 0 0 0,-2-11 19 0 0,0 22-21 0 0,-1 0 0 0 0,0 0 0 0 0,0 0 0 0 0,0 1 0 0 0,0-1 0 0 0,0 1-1 0 0,0-1 1 0 0,-1 1 0 0 0,1 0 0 0 0,0 0 0 0 0,-1 0 0 0 0,1 0 0 0 0,-1 0 0 0 0,1 1 0 0 0,-1-1 0 0 0,1 1 0 0 0,-1-1 0 0 0,0 1-1 0 0,1 0 1 0 0,-1 0 0 0 0,1 0 0 0 0,-1 1 0 0 0,0-1 0 0 0,1 1 0 0 0,-1-1 0 0 0,1 1 0 0 0,-1 0 0 0 0,1 0 0 0 0,0 0-1 0 0,-1 0 1 0 0,1 0 0 0 0,-2 2 21 0 0,-9 4-32 0 0,0 1 0 0 0,1 1 0 0 0,1 0 0 0 0,-1 1 0 0 0,1 0 0 0 0,1 1 0 0 0,0 0 0 0 0,0 0-1 0 0,1 1 1 0 0,1 1 0 0 0,0-1 0 0 0,0 1 0 0 0,2 0 0 0 0,-1 1 0 0 0,2 0 0 0 0,-2 6 32 0 0,6-17-4 0 0,0-1-1 0 0,1 0 1 0 0,-1 1 0 0 0,1-1-1 0 0,-1 1 1 0 0,1-1 0 0 0,0 1-1 0 0,0-1 1 0 0,0 0 0 0 0,0 1-1 0 0,1-1 1 0 0,-1 1 0 0 0,0-1-1 0 0,1 1 1 0 0,0-1 0 0 0,0 0-1 0 0,0 1 1 0 0,0-1 0 0 0,0 0 0 0 0,0 0-1 0 0,0 0 1 0 0,1 0 0 0 0,-1 0-1 0 0,1 0 1 0 0,0 0 0 0 0,-1 0-1 0 0,1-1 1 0 0,0 1 0 0 0,0 0-1 0 0,0-1 1 0 0,0 0 0 0 0,0 1-1 0 0,0-1 1 0 0,1 0 0 0 0,-1 0-1 0 0,0 0 1 0 0,1-1 0 0 0,-1 1 0 0 0,1 0 3 0 0,104 7 135 0 0,-86-8-116 0 0,126-7 26 0 0,-145 7-43 0 0,-1 0 1 0 0,1 0 0 0 0,0 0 0 0 0,0 1 0 0 0,0-1 0 0 0,0 1 0 0 0,-1 0 0 0 0,1-1 0 0 0,0 1 0 0 0,-1 0 0 0 0,1 0-1 0 0,0 0 1 0 0,-1 0 0 0 0,1 0 0 0 0,-1 1 0 0 0,0-1 0 0 0,1 0 0 0 0,-1 1 0 0 0,0-1 0 0 0,0 1 0 0 0,0-1 0 0 0,0 1 0 0 0,0-1-1 0 0,0 1 1 0 0,0 0 0 0 0,-1 0 0 0 0,1-1 0 0 0,0 1 0 0 0,-1 0 0 0 0,0 0 0 0 0,1 0 0 0 0,-1-1 0 0 0,0 1 0 0 0,0 0-1 0 0,0 0 1 0 0,0 1-2 0 0,-8 71 145 0 0,-23 5-72 0 0,25-66-85 0 0,0 0 1 0 0,0 1 0 0 0,1-1 0 0 0,1 1-1 0 0,0 0 1 0 0,1 0 0 0 0,1 0-1 0 0,0 0 1 0 0,1 1 0 0 0,0 10 11 0 0,2-22-71 0 0,-1-1 0 0 0,1 0 1 0 0,0 0-1 0 0,0 1 0 0 0,0-1 0 0 0,0 0 0 0 0,0 0 1 0 0,0 0-1 0 0,0 0 0 0 0,1 0 0 0 0,-1-1 1 0 0,1 1-1 0 0,-1 0 0 0 0,1-1 0 0 0,0 1 1 0 0,0-1-1 0 0,0 1 0 0 0,0-1 0 0 0,0 0 0 0 0,0 0 1 0 0,0 0-1 0 0,0 0 0 0 0,0 0 0 0 0,0 0 1 0 0,0-1-1 0 0,1 1 0 0 0,-1-1 0 0 0,0 1 1 0 0,1-1-1 0 0,-1 0 0 0 0,0 0 0 0 0,1 0 0 0 0,-1 0 1 0 0,0-1-1 0 0,1 1 0 0 0,1-1 71 0 0,26-4-5154 0 0,-6-5-5007 0 0,-16 6 5199 0 0</inkml:trace>
  <inkml:trace contextRef="#ctx0" brushRef="#br0" timeOffset="831.419">1648 779 0 0 0,'0'0'1776'0'0,"0"0"95"0"0,0 0 50 0 0,0 0 139 0 0,0 0 85 0 0,0 0-119 0 0,0 0-273 0 0,0 0-260 0 0,0 0-224 0 0,0 0-154 0 0,0 0-97 0 0,0 0-90 0 0,0 0-119 0 0,0-4-123 0 0,2-4-472 0 0,-1 0 1 0 0,1 1-1 0 0,0-1 0 0 0,1 0 1 0 0,0 1-1 0 0,0-1 1 0 0,0 1-1 0 0,1 0 0 0 0,0 0 1 0 0,1 1-1 0 0,3-5-214 0 0,15-27 472 0 0,3-7-172 0 0,2 2 1 0 0,2 0 0 0 0,2 2 0 0 0,9-7-301 0 0,87-69 205 0 0,-126 116-210 0 0,-1-1-1 0 0,0 0 1 0 0,0 1-1 0 0,1-1 1 0 0,-1 1-1 0 0,1-1 1 0 0,0 1-1 0 0,-1 0 1 0 0,1 0-1 0 0,0-1 1 0 0,0 1-1 0 0,0 1 1 0 0,-1-1-1 0 0,1 0 1 0 0,0 0-1 0 0,0 1 1 0 0,0-1-1 0 0,0 1 1 0 0,1-1-1 0 0,-1 1 1 0 0,0 0-1 0 0,0 0 1 0 0,0 0-1 0 0,0 0 1 0 0,0 0-1 0 0,0 1 1 0 0,0-1 0 0 0,0 1-1 0 0,0-1 1 0 0,0 1-1 0 0,0 0 1 0 0,0-1-1 0 0,0 1 1 0 0,0 0-1 0 0,0 0 1 0 0,-1 1-1 0 0,1-1 1 0 0,0 0-1 0 0,-1 1 1 0 0,1-1-1 0 0,-1 0 1 0 0,1 1-1 0 0,-1 0 1 0 0,0-1-1 0 0,0 1 6 0 0,-6 168 203 0 0,-4-58-99 0 0,9-109-89 0 0,0 0 0 0 0,0 0 0 0 0,1 0 0 0 0,-1 0 1 0 0,1 0-1 0 0,0 0 0 0 0,0 0 0 0 0,0-1 0 0 0,0 1 0 0 0,1 0 0 0 0,-1 0 0 0 0,1-1 0 0 0,-1 1 0 0 0,1-1 0 0 0,0 0 1 0 0,0 1-1 0 0,0-1 0 0 0,0 0 0 0 0,1 0 0 0 0,-1 0 0 0 0,1 0 0 0 0,-1-1 0 0 0,1 1 0 0 0,-1-1 0 0 0,1 1 1 0 0,0-1-1 0 0,0 0 0 0 0,0 0 0 0 0,-1 0 0 0 0,1-1 0 0 0,0 1 0 0 0,0-1 0 0 0,0 1 0 0 0,0-1 0 0 0,0 0 0 0 0,0 0 1 0 0,1 0-1 0 0,-1-1 0 0 0,0 1 0 0 0,-1-1 0 0 0,1 0 0 0 0,0 1 0 0 0,0-1 0 0 0,0 0 0 0 0,0-1 0 0 0,-1 1 1 0 0,2-1-16 0 0,33-24 144 0 0,-1-1 0 0 0,-1-1 0 0 0,-2-2 0 0 0,13-16-144 0 0,120-97 68 0 0,-164 140-74 0 0,1 1 1 0 0,-1 0 0 0 0,1-1-1 0 0,0 1 1 0 0,0 0-1 0 0,0 1 1 0 0,0-1 0 0 0,0 1-1 0 0,0-1 1 0 0,0 1 0 0 0,1 0-1 0 0,-1 0 1 0 0,0 0-1 0 0,1 0 1 0 0,-1 1 0 0 0,1 0-1 0 0,-1-1 1 0 0,1 1 0 0 0,-1 0-1 0 0,0 1 1 0 0,1-1-1 0 0,-1 1 1 0 0,1-1 0 0 0,-1 1-1 0 0,0 0 1 0 0,1 0 0 0 0,-1 1-1 0 0,0-1 1 0 0,0 0 0 0 0,0 1-1 0 0,0 0 1 0 0,0 0-1 0 0,0 0 1 0 0,0 0 0 0 0,-1 0-1 0 0,1 1 1 0 0,1 2 5 0 0,4 10 8 0 0,0 1 0 0 0,-1 0-1 0 0,-1 0 1 0 0,0 1 0 0 0,-2 0 0 0 0,0 0 0 0 0,0 0-1 0 0,-2 0 1 0 0,0 1 0 0 0,-1-1 0 0 0,-1 1 0 0 0,0-1-1 0 0,-2 4-7 0 0,-7 38-1707 0 0,12-44-819 0 0,2-8-3618 0 0,-1-3 747 0 0,-1 0-5253 0 0</inkml:trace>
</inkml:ink>
</file>

<file path=ppt/ink/ink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0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 3145 0 0,'0'0'693'0'0,"0"0"-171"0"0,0 0 28 0 0,0 0 409 0 0,0 0 508 0 0,0 0 212 0 0,0 0-58 0 0,0 0-257 0 0,0 0-327 0 0,0 0-267 0 0,0 0-174 0 0,10 22-90 0 0,61 137 983 0 0,-56-121-1043 0 0,-2 1 1 0 0,-1 1-1 0 0,-2 0 0 0 0,-2 0 0 0 0,2 30-446 0 0,23 104 383 0 0,-24-159-215 0 0,-9-15-79 0 0,17-22 1880 0 0,49-130-387 0 0,3-9-865 0 0,37-136-717 0 0,-82 204-817 0 0,-23 97-6483 0 0,0 10-218 0 0,-1-6-384 0 0</inkml:trace>
  <inkml:trace contextRef="#ctx0" brushRef="#br0" timeOffset="331.162">573 471 5241 0 0,'0'0'2582'0'0,"0"0"-823"0"0,0 0-488 0 0,0 0-53 0 0,0 0 45 0 0,0 0-45 0 0,0 0-191 0 0,0 0-265 0 0,0 0-230 0 0,0 0-161 0 0,0 0-109 0 0,0 0-86 0 0,0 0-25 0 0,-3 24-17 0 0,-16 114 58 0 0,8 20-754 0 0,4-134-459 0 0,3-12-1880 0 0,2 0-5285 0 0,2-12 4941 0 0,0 0 1001 0 0</inkml:trace>
  <inkml:trace contextRef="#ctx0" brushRef="#br0" timeOffset="851.758">445 445 1920 0 0,'0'0'2285'0'0,"0"0"-382"0"0,0 0-261 0 0,0 0-23 0 0,0 0 17 0 0,0 0-100 0 0,0 0-278 0 0,0 0-298 0 0,0 0-221 0 0,0 0-144 0 0,0 0-58 0 0,0 0-38 0 0,0 0-51 0 0,19-2-30 0 0,128-18 640 0 0,39 2-41 0 0,-185 18-1020 0 0,0-1 1 0 0,0 1-1 0 0,0 0 1 0 0,0 0-1 0 0,0 0 1 0 0,0 0-1 0 0,0 0 1 0 0,0 0-1 0 0,0 0 1 0 0,0 1-1 0 0,-1-1 0 0 0,1 0 1 0 0,0 0-1 0 0,0 1 1 0 0,0-1-1 0 0,0 0 1 0 0,0 1-1 0 0,0-1 1 0 0,-1 1-1 0 0,1 0 1 0 0,0-1-1 0 0,0 1 1 0 0,-1-1-1 0 0,1 1 1 0 0,0 0-1 0 0,-1 0 1 0 0,1-1-1 0 0,-1 1 1 0 0,1 0-1 0 0,-1 0 1 0 0,1 0-1 0 0,-1 0 1 0 0,1-1-1 0 0,-1 1 1 0 0,0 0-1 0 0,0 0 1 0 0,1 0-1 0 0,-1 0 1 0 0,0 0-1 0 0,0 0 1 0 0,0 0-1 0 0,0 0 1 0 0,0 0-1 0 0,0 0 1 0 0,0 0-1 0 0,-1 0 1 0 0,1 0-1 0 0,0 0 1 0 0,0 0-1 0 0,-1 0 3 0 0,-24 43 62 0 0,-111 88 39 0 0,135-128-130 0 0,0 1 0 0 0,1-1-1 0 0,-1 1 1 0 0,1-1 0 0 0,0 1 0 0 0,0-1 0 0 0,0 1-1 0 0,0-1 1 0 0,1 1 0 0 0,0-1 0 0 0,0 1 0 0 0,0-1-1 0 0,1 0 1 0 0,-1 0 0 0 0,1 0 0 0 0,0 1 0 0 0,0-1-1 0 0,0-1 1 0 0,1 1 0 0 0,0 0 0 0 0,-1-1 0 0 0,1 1-1 0 0,0-1 1 0 0,1 0 0 0 0,-1 0 0 0 0,1 0 0 0 0,-1 0-1 0 0,1-1 1 0 0,0 1 0 0 0,0-1 0 0 0,0 0 0 0 0,0 0-1 0 0,1 0 30 0 0,17 16-180 0 0,-16-14 190 0 0,-1-1 1 0 0,-1 1 0 0 0,1 1-1 0 0,-1-1 1 0 0,1 1 0 0 0,-1-1-1 0 0,0 1 1 0 0,-1 0 0 0 0,1 1-1 0 0,-1-1 1 0 0,0 1 0 0 0,-1-1-1 0 0,1 1 1 0 0,-1 0 0 0 0,0 0-1 0 0,-1 0 1 0 0,1 0 0 0 0,-1 0-1 0 0,0 0 1 0 0,-1 1 0 0 0,1 4-11 0 0,-4-7 39 0 0,0 0 1 0 0,-1 0-1 0 0,1-1 1 0 0,0 0-1 0 0,-1 0 1 0 0,0 0-1 0 0,0 0 1 0 0,0 0-1 0 0,0-1 1 0 0,0 0-1 0 0,0 0 1 0 0,-1 0-1 0 0,1 0 1 0 0,-1-1-1 0 0,1 1 1 0 0,-1-1-1 0 0,0 0 1 0 0,1-1-1 0 0,-1 1 1 0 0,0-1-1 0 0,-4 0-39 0 0,-108-2-2254 0 0,78-3-1317 0 0,1-3-3430 0 0,24 4-189 0 0</inkml:trace>
</inkml:ink>
</file>

<file path=ppt/ink/ink7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3:39.4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14271 30 7698 0 0,'0'0'1391'0'0,"0"0"-450"0"0,0 0-291 0 0,0 0 195 0 0,0 0 409 0 0,0 0 335 0 0,0 0 33 0 0,0 0-266 0 0,0 0-325 0 0,0 0-253 0 0,0 0-153 0 0,1 36-63 0 0,2 119-38 0 0,-17 257 1554 0 0,24-154-2120 0 0,6-196-1733 0 0,-16-61 906 0 0,0-1-366 0 0,0 0-528 0 0,0 0-843 0 0,0-1-2802 0 0,-2-1 3289 0 0,1 1 421 0 0,-1-3-3731 0 0</inkml:trace>
  <inkml:trace contextRef="#ctx0" brushRef="#br0" timeOffset="683.154">13917 563 5457 0 0,'0'0'2854'0'0,"0"0"-1407"0"0,0 0-360 0 0,0 0 291 0 0,0 0 239 0 0,0 0-31 0 0,0 0-326 0 0,0 0-345 0 0,35-6-217 0 0,114-19-120 0 0,105-43 955 0 0,-231 60-1606 0 0,0 0 1 0 0,0-2-1 0 0,-1-1 1 0 0,-1-1-1 0 0,0 0 1 0 0,0-2-1 0 0,-2 0 1 0 0,7-7 72 0 0,-13 9-481 0 0,0-1 0 0 0,0-1 0 0 0,-2 0 0 0 0,1 0 0 0 0,-2-1 0 0 0,0-1 1 0 0,2-4 480 0 0,43-124-6149 0 0,-23 53 5855 0 0,-29 93 4063 0 0,-2 48-1656 0 0,-31 123 1320 0 0,18-114-2852 0 0,2 1 0 0 0,2 1-1 0 0,4-1 1 0 0,2 37-581 0 0,2-92 34 0 0,0 1-1 0 0,0 0 1 0 0,1-1-1 0 0,0 1 0 0 0,1-1 1 0 0,-1 1-1 0 0,1-1 1 0 0,0 0-1 0 0,0 0 0 0 0,0 0 1 0 0,1 0-1 0 0,0 0 1 0 0,0 0-1 0 0,0-1 1 0 0,1 1-1 0 0,-1-1 0 0 0,1 0 1 0 0,0 0-1 0 0,0 0 1 0 0,1-1-1 0 0,-1 0 0 0 0,1 1 1 0 0,0-1-1 0 0,0-1 1 0 0,0 1-1 0 0,0-1 1 0 0,0 0-1 0 0,0 0 0 0 0,0 0 1 0 0,1-1-1 0 0,-1 0 1 0 0,1 0-1 0 0,-1 0 0 0 0,1-1 1 0 0,3 0-34 0 0,0 0 38 0 0,0 0-1 0 0,0-1 1 0 0,0 0 0 0 0,0-1 0 0 0,0 0-1 0 0,0 0 1 0 0,0-1 0 0 0,0 0 0 0 0,-1-1-1 0 0,0 0 1 0 0,1 0 0 0 0,-2 0 0 0 0,4-3-38 0 0,170-102 197 0 0,-141 101-265 0 0,-33 41 45 0 0,-7-26 24 0 0,0 0-1 0 0,1 0 1 0 0,1 0-1 0 0,-1 0 1 0 0,1 0-1 0 0,0 0 1 0 0,0-1-1 0 0,1 1 0 0 0,0-1 1 0 0,0 0-1 0 0,1 0 1 0 0,-1 0-1 0 0,1 0 1 0 0,1-1-1 0 0,-1 1 1 0 0,1-1-1 0 0,0 0 1 0 0,0 0-1 0 0,0-1 0 0 0,1 0 1 0 0,0 0-1 0 0,0 0 1 0 0,0 0-1 0 0,0-1 1 0 0,0 0-1 0 0,1 0 1 0 0,-1-1-1 0 0,1 0 1 0 0,0 0-1 0 0,-1-1 1 0 0,1 1-1 0 0,0-1 0 0 0,0-1 1 0 0,0 1-1 0 0,0-1 0 0 0,7 1 24 0 0,-1 1 0 0 0,1-2 0 0 0,0 1-1 0 0,-1-2 1 0 0,1 0 0 0 0,-1-1-1 0 0,1 0 1 0 0,-1-1 0 0 0,0 0 0 0 0,0-1-1 0 0,0-1 1 0 0,-1 0 0 0 0,1-1 0 0 0,-1 0-1 0 0,0 0 1 0 0,-1-2 0 0 0,0 1-1 0 0,0-2 1 0 0,0 1 0 0 0,-1-1 0 0 0,-1-1-1 0 0,1 0 1 0 0,-2 0 0 0 0,8-11-24 0 0,-14 18-6 0 0,0 0 0 0 0,0 0 0 0 0,0 0 0 0 0,0 0 0 0 0,-1 0 0 0 0,1-1 0 0 0,-1 1 0 0 0,0 0 0 0 0,0-1 0 0 0,0 1 0 0 0,-1-1 0 0 0,1 1 1 0 0,-1-1-1 0 0,0 1 0 0 0,0-1 0 0 0,0 0 0 0 0,0 1 0 0 0,-1-1 0 0 0,1 1 0 0 0,-1-1 0 0 0,0 1 0 0 0,0 0 0 0 0,0-1 0 0 0,-1 1 0 0 0,1 0 0 0 0,-1 0 0 0 0,0 0 0 0 0,1 0 0 0 0,-1 0 1 0 0,-1 0-1 0 0,1 0 0 0 0,0 0 0 0 0,-1 1 0 0 0,1 0 0 0 0,-1-1 0 0 0,0 1 0 0 0,0 0 0 0 0,0 0 0 0 0,0 0 0 0 0,0 1 0 0 0,0-1 0 0 0,0 1 0 0 0,-1 0 0 0 0,1 0 0 0 0,-1 0 0 0 0,-2-1 6 0 0,-3 1-30 0 0,1 0 0 0 0,-1 0 0 0 0,0 1 0 0 0,0 0-1 0 0,1 0 1 0 0,-1 1 0 0 0,0 0 0 0 0,1 0 0 0 0,-1 1-1 0 0,1 1 1 0 0,-1-1 0 0 0,1 1 0 0 0,0 1 0 0 0,0-1-1 0 0,0 1 1 0 0,1 1 0 0 0,-4 2 30 0 0,4-3-3 0 0,1 0 1 0 0,-1 1-1 0 0,1 0 1 0 0,0 0-1 0 0,0 0 0 0 0,1 1 1 0 0,0-1-1 0 0,0 2 1 0 0,0-1-1 0 0,0 0 0 0 0,1 1 1 0 0,0 0-1 0 0,1 0 1 0 0,0 0-1 0 0,0 0 1 0 0,0 1-1 0 0,1-1 0 0 0,0 1 1 0 0,0-1-1 0 0,1 1 1 0 0,0 0-1 0 0,0 0 0 0 0,1 0 1 0 0,0 0-1 0 0,0-1 1 0 0,1 1-1 0 0,0 0 0 0 0,1 0 1 0 0,-1 0-1 0 0,2-1 1 0 0,-1 1-1 0 0,1-1 1 0 0,0 0-1 0 0,3 5 3 0 0,3-1 0 0 0,1-1 0 0 0,0 0 0 0 0,1 0 0 0 0,0-1-1 0 0,0 0 1 0 0,1-1 0 0 0,0-1 0 0 0,1 0 0 0 0,0 0 0 0 0,0-1 0 0 0,0-1 0 0 0,1 0 0 0 0,0-1-1 0 0,4 1 1 0 0,204 24-95 0 0,-65-36-3191 0 0,-131 3-458 0 0,-3 0-3756 0 0,-9-2-1010 0 0</inkml:trace>
  <inkml:trace contextRef="#ctx0" brushRef="#br0" timeOffset="-1777.302">10723 648 1568 0 0,'0'0'1745'0'0,"0"0"-250"0"0,0 0-162 0 0,0 0-6 0 0,0 0 170 0 0,0 0 154 0 0,0 0-92 0 0,0 0-292 0 0,0 0-375 0 0,0 0-336 0 0,0 0-168 0 0,-1 2-33 0 0,-8 78 1827 0 0,10-54-1805 0 0,-3-16-293 0 0,1 0 0 0 0,0 0 0 0 0,0 0 1 0 0,1 1-1 0 0,1-1 0 0 0,-1 0 0 0 0,2 0 0 0 0,-1 0 0 0 0,2 0 1 0 0,-1 0-1 0 0,1 0 0 0 0,1 0 0 0 0,-1-1 0 0 0,2 0 1 0 0,-1 1-1 0 0,1-1 0 0 0,1-1 0 0 0,0 1 0 0 0,0-1 0 0 0,1 0 1 0 0,-1-1-1 0 0,2 1 0 0 0,-1-1 0 0 0,1-1 0 0 0,2 2-84 0 0,-6-6 55 0 0,1-1 0 0 0,-1 0 0 0 0,0 0 0 0 0,1 0 0 0 0,-1 0 0 0 0,1 0 0 0 0,-1-1 0 0 0,1 0 0 0 0,-1 0 0 0 0,1 0 0 0 0,-1-1 0 0 0,1 0 0 0 0,-1 0 0 0 0,0 0 0 0 0,1 0 0 0 0,-1 0 0 0 0,0-1-1 0 0,0 0 1 0 0,0 0 0 0 0,0 0 0 0 0,0 0 0 0 0,0-1 0 0 0,-1 1 0 0 0,2-2-55 0 0,79-76 414 0 0,-83 78-413 0 0,131-187 188 0 0,-131 189-193 0 0,-1-1 0 0 0,1 1 0 0 0,0-1 0 0 0,0 1 0 0 0,0-1 0 0 0,0 1 0 0 0,0 0 0 0 0,0-1-1 0 0,0 1 1 0 0,0 0 0 0 0,0 0 0 0 0,0 0 0 0 0,0 0 0 0 0,0 0 0 0 0,0 0 0 0 0,0 0-1 0 0,0 0 1 0 0,-1 0 0 0 0,1 0 0 0 0,0 1 0 0 0,0-1 0 0 0,0 0 0 0 0,0 1 0 0 0,0-1 0 0 0,0 1-1 0 0,0-1 1 0 0,0 1 0 0 0,-1-1 0 0 0,1 1 0 0 0,0-1 0 0 0,0 1 0 0 0,-1 0 0 0 0,1-1 0 0 0,0 1-1 0 0,-1 0 1 0 0,1 0 0 0 0,-1 0 0 0 0,1-1 0 0 0,-1 1 0 0 0,1 0 0 0 0,-1 0 0 0 0,1 0 0 0 0,-1 0-1 0 0,0 0 1 0 0,0 0 0 0 0,0 0 0 0 0,1 0 0 0 0,-1 0 0 0 0,0 0 0 0 0,0 0 0 0 0,0 0 0 0 0,0 0-1 0 0,-1 0 1 0 0,1 0 0 0 0,0 0 0 0 0,0 0 0 0 0,-1 0 4 0 0,6 13 18 0 0,-3-9 14 0 0,-1 1 0 0 0,1-1 1 0 0,1 0-1 0 0,-1 1 0 0 0,1-1 0 0 0,-1 0 0 0 0,1 0 0 0 0,1 0 0 0 0,-1-1 0 0 0,1 1 0 0 0,0-1 0 0 0,0 0 0 0 0,0 0 0 0 0,0 0 0 0 0,1-1 0 0 0,0 1 0 0 0,-1-1 0 0 0,1 0 0 0 0,1 0 0 0 0,-1-1 0 0 0,0 0 0 0 0,1 0 1 0 0,-1 0-1 0 0,1 0 0 0 0,-1-1 0 0 0,1 0 0 0 0,0 0 0 0 0,-1 0 0 0 0,1-1 0 0 0,0 0 0 0 0,0 0 0 0 0,4-1-32 0 0,-1-2 108 0 0,1-1 0 0 0,-1 0-1 0 0,0-1 1 0 0,0 0 0 0 0,0 0 0 0 0,0-1 0 0 0,-1 0-1 0 0,0 0 1 0 0,0-1 0 0 0,-1 0 0 0 0,0 0 0 0 0,0-1-1 0 0,3-4-107 0 0,2-1 71 0 0,-1 1-975 0 0,38-45 1719 0 0,-37 36-5373 0 0,-4 0-5822 0 0,-7 17 906 0 0</inkml:trace>
  <inkml:trace contextRef="#ctx0" brushRef="#br0" timeOffset="-1331.442">11789 118 8682 0 0,'0'0'4601'0'0,"0"0"-2951"0"0,0 0-982 0 0,0 0 62 0 0,0 0 255 0 0,0 0 202 0 0,0 0-35 0 0,0 0-261 0 0,-8 33-256 0 0,-28 107-187 0 0,8 23 394 0 0,-1 163-47 0 0,29-312-794 0 0,6 65-66 0 0,-5-77 63 0 0,-1 0 1 0 0,1 0-1 0 0,0 0 0 0 0,-1 0 1 0 0,1-1-1 0 0,0 1 1 0 0,0 0-1 0 0,0 0 0 0 0,0-1 1 0 0,1 1-1 0 0,-1-1 0 0 0,0 1 1 0 0,1-1-1 0 0,-1 1 1 0 0,1-1-1 0 0,-1 0 0 0 0,1 0 1 0 0,-1 0-1 0 0,1 0 1 0 0,0 0-1 0 0,0 0 0 0 0,0 0 1 0 0,-1 0-1 0 0,1-1 0 0 0,0 1 1 0 0,0-1-1 0 0,0 1 1 0 0,0-1-1 0 0,0 0 0 0 0,0 0 1 0 0,0 0-1 0 0,0 0 0 0 0,0 0 1 0 0,0 0-1 0 0,0-1 1 0 0,0 1 1 0 0,68-55-2 0 0,-29 9-13 0 0,-30 33 19 0 0,0 1 0 0 0,0 0 0 0 0,1 0 0 0 0,0 1 0 0 0,1 1 0 0 0,1 0 1 0 0,11-7-5 0 0,-16 62 190 0 0,-9 94 70 0 0,0-136-272 0 0,1 0 0 0 0,-1-1 0 0 0,1 1-1 0 0,0 0 1 0 0,0 0 0 0 0,0 0-1 0 0,0-1 1 0 0,1 1 0 0 0,-1-1 0 0 0,1 1-1 0 0,-1-1 1 0 0,1 1 0 0 0,0-1 0 0 0,0 0-1 0 0,0 0 1 0 0,0 0 0 0 0,0 0-1 0 0,1 0 1 0 0,-1-1 0 0 0,0 1 0 0 0,1 0-1 0 0,-1-1 1 0 0,1 0 0 0 0,0 0 0 0 0,-1 0-1 0 0,1 0 1 0 0,2 1 12 0 0,31-3-2503 0 0,-11-14-3110 0 0,-5-5-8478 0 0,-17 15 13023 0 0</inkml:trace>
  <inkml:trace contextRef="#ctx0" brushRef="#br0" timeOffset="-996.326">12192 880 0 0 0,'0'0'1595'0'0,"0"0"491"0"0,0 0 92 0 0,0 0-175 0 0,0 0-278 0 0,0 0-235 0 0,0 0-175 0 0,0 0-100 0 0,0 0-1 0 0,20 9 2 0 0,64 28-40 0 0,-80-35-1022 0 0,0 0 1 0 0,1-1-1 0 0,-1 1 0 0 0,1-1 1 0 0,-1 0-1 0 0,1-1 0 0 0,-1 1 1 0 0,1-1-1 0 0,0 1 0 0 0,-1-2 1 0 0,1 1-1 0 0,0 0 0 0 0,-1-1 1 0 0,1 0-1 0 0,-1 0 0 0 0,1 0 1 0 0,-1 0-1 0 0,0-1 0 0 0,1 0 1 0 0,-1 0-1 0 0,4-2-154 0 0,17-7 582 0 0,-15 7-510 0 0,-1 0 0 0 0,1 0 0 0 0,-1-1 0 0 0,0 0 0 0 0,0-1 0 0 0,0 0 0 0 0,-1 0-1 0 0,0-1 1 0 0,0 0 0 0 0,-1 0 0 0 0,0-1 0 0 0,0 0 0 0 0,-1 0 0 0 0,0-1-1 0 0,0 1 1 0 0,-1-1 0 0 0,0-1 0 0 0,0 1 0 0 0,-1-1 0 0 0,-1 1 0 0 0,0-1-1 0 0,0-1 1 0 0,0 1 0 0 0,-2 0 0 0 0,1 0 0 0 0,-1-8-72 0 0,-1 17-9 0 0,0-1 0 0 0,0 0 0 0 0,0 0 0 0 0,0 0 0 0 0,-1 1 0 0 0,1-1 0 0 0,-1 0-1 0 0,1 0 1 0 0,-1 1 0 0 0,0-1 0 0 0,0 0 0 0 0,0 1 0 0 0,0-1 0 0 0,0 1 0 0 0,0-1 0 0 0,0 1 0 0 0,0 0 0 0 0,0-1 0 0 0,-1 1 0 0 0,1 0 0 0 0,0 0 0 0 0,-1 0 0 0 0,1 0 0 0 0,-1 0 0 0 0,0 0 0 0 0,1 0 0 0 0,-1 0-1 0 0,0 1 1 0 0,1-1 0 0 0,-1 1 0 0 0,0-1 0 0 0,0 1 0 0 0,1 0 0 0 0,-1 0 0 0 0,0-1 0 0 0,0 1 0 0 0,0 1 0 0 0,1-1 0 0 0,-1 0 0 0 0,0 0 0 0 0,0 1 0 0 0,-1-1 9 0 0,-75 28-432 0 0,61-14 269 0 0,0 1 0 0 0,1 0 0 0 0,1 1-1 0 0,1 1 1 0 0,0 0 0 0 0,1 1 0 0 0,0 1 0 0 0,2 0 0 0 0,0 0 0 0 0,2 1 0 0 0,-8 21 163 0 0,15-37-87 0 0,0 0 0 0 0,0 0-1 0 0,0 0 1 0 0,1 0 0 0 0,0 1 0 0 0,0-1 0 0 0,0 0-1 0 0,0 1 1 0 0,1-1 0 0 0,0 1 0 0 0,-1-1 0 0 0,2 1-1 0 0,-1-1 1 0 0,0 1 0 0 0,1-1 0 0 0,0 0 0 0 0,0 1-1 0 0,0-1 1 0 0,1 0 0 0 0,0 0 0 0 0,-1 0 0 0 0,1 0-1 0 0,1 0 1 0 0,-1 0 0 0 0,0 0 0 0 0,1-1-1 0 0,0 1 1 0 0,0-1 0 0 0,0 0 0 0 0,0 0 0 0 0,1 0-1 0 0,-1 0 1 0 0,1 0 0 0 0,0-1 0 0 0,-1 0 0 0 0,4 2 87 0 0,8 2-712 0 0,-1 0 0 0 0,1-2 0 0 0,0 1 1 0 0,0-2-1 0 0,0 0 0 0 0,1-1 1 0 0,-1 0-1 0 0,12-1 712 0 0,69-13-10074 0 0,-79 8 8682 0 0</inkml:trace>
  <inkml:trace contextRef="#ctx0" brushRef="#br0" timeOffset="-619.988">12743 972 0 0 0,'0'0'1875'0'0,"0"0"56"0"0,0 0-69 0 0,0 0-90 0 0,0 0-111 0 0,0 0-170 0 0,0 0-194 0 0,0 0-165 0 0,0 0-154 0 0,0 0-76 0 0,0 0-5 0 0,0 0 25 0 0,0 0 48 0 0,-5 2-8 0 0,-9-1 230 0 0,34-22 175 0 0,-1 2-860 0 0,159-154 780 0 0,-178 174-1293 0 0,0-1 0 0 0,0 0 1 0 0,0 1-1 0 0,0-1 0 0 0,-1 0 1 0 0,1 1-1 0 0,0-1 0 0 0,0 0 0 0 0,0 1 1 0 0,0-1-1 0 0,0 0 0 0 0,0 1 0 0 0,0-1 1 0 0,0 0-1 0 0,0 1 0 0 0,0-1 0 0 0,0 0 1 0 0,1 1-1 0 0,-1-1 0 0 0,0 0 1 0 0,0 0-1 0 0,0 1 0 0 0,0-1 0 0 0,0 0 1 0 0,1 1-1 0 0,-1-1 0 0 0,0 0 0 0 0,0 0 1 0 0,0 1-1 0 0,1-1 0 0 0,-1 0 0 0 0,0 0 1 0 0,1 0-1 0 0,-1 1 0 0 0,0-1 1 0 0,0 0-1 0 0,1 0 0 0 0,-1 0 0 0 0,0 0 1 0 0,1 1-1 0 0,-1-1 0 0 0,0 0 0 0 0,1 0 1 0 0,-1 0-1 0 0,0 0 0 0 0,1 0 1 0 0,-1 0-1 0 0,0 0 0 0 0,1 0 0 0 0,-1 0 1 0 0,0 0-1 0 0,1 0 0 0 0,-1 0 0 0 0,0-1 1 0 0,1 1-1 0 0,-1 0 0 0 0,0 0 0 0 0,1 0 1 0 0,-1 0-1 0 0,0 0 0 0 0,0-1 1 0 0,1 1-1 0 0,-1 0 0 0 0,0 0 6 0 0,-7 43-74 0 0,3-26 5 0 0,3-13 70 0 0,-1-1-1 0 0,1 1 1 0 0,0 0-1 0 0,0 0 0 0 0,0-1 1 0 0,1 1-1 0 0,-1 0 0 0 0,1 0 1 0 0,0 0-1 0 0,0 0 0 0 0,0-1 1 0 0,1 1-1 0 0,0 0 1 0 0,-1 0-1 0 0,1 0 0 0 0,0-1 1 0 0,1 1-1 0 0,-1-1 0 0 0,1 1 1 0 0,-1-1-1 0 0,1 1 0 0 0,0-1 1 0 0,0 0-1 0 0,1 0 1 0 0,-1 0-1 0 0,1 0 0 0 0,-1 0 1 0 0,1 0-1 0 0,0-1 0 0 0,0 1 1 0 0,0-1-1 0 0,0 0 0 0 0,1 0 1 0 0,-1 0-1 0 0,1-1 0 0 0,-1 1 1 0 0,3 0-1 0 0,0-1 91 0 0,0 0 0 0 0,0-1 1 0 0,1 1-1 0 0,-1-2 0 0 0,0 1 0 0 0,0-1 1 0 0,0 1-1 0 0,0-2 0 0 0,0 1 0 0 0,0-1 1 0 0,0 0-1 0 0,-1 0 0 0 0,1 0 1 0 0,0-1-1 0 0,-1 0 0 0 0,5-3-91 0 0,11-9 90 0 0,0-1-1 0 0,-2-1 1 0 0,0 0-1 0 0,-1-2 1 0 0,-1 0-1 0 0,0-1 1 0 0,9-16-90 0 0,0-5-4525 0 0,-3-1-4525 0 0,-18 31-1971 0 0</inkml:trace>
  <inkml:trace contextRef="#ctx0" brushRef="#br0" timeOffset="-11562.901">5333 659 0 0 0,'0'0'328'0'0,"0"0"822"0"0,0 0 763 0 0,0 0 652 0 0,0 0 321 0 0,0 0-167 0 0,0 0-520 0 0,0 0-576 0 0,0 0-486 0 0,0 0-325 0 0,0 0-189 0 0,0 0-67 0 0,1 3 5 0 0,46 223 2390 0 0,-35-183-2777 0 0,26 81 69 0 0,2-49-110 0 0,-39-73-118 0 0,0 0 1 0 0,0 0-1 0 0,0-1 1 0 0,0 1-1 0 0,1-1 1 0 0,-1 1-1 0 0,0-1 1 0 0,1 0-1 0 0,0 0 1 0 0,-1 1-1 0 0,1-1 1 0 0,-1 0-1 0 0,1 0 1 0 0,0-1-1 0 0,0 1 1 0 0,0 0-1 0 0,0 0 1 0 0,-1-1-1 0 0,1 1 1 0 0,0-1-1 0 0,0 0 1 0 0,0 0-1 0 0,0 1 1 0 0,0-1-1 0 0,0 0 1 0 0,0-1 0 0 0,0 1-1 0 0,0 0 1 0 0,0-1-1 0 0,0 1 1 0 0,0-1-1 0 0,0 1 1 0 0,-1-1-1 0 0,1 0 1 0 0,0 0-1 0 0,0 0 1 0 0,-1 0-1 0 0,1 0 1 0 0,0 0-1 0 0,-1 0 1 0 0,1 0-1 0 0,-1-1 1 0 0,0 1-1 0 0,1-1 1 0 0,-1 1-1 0 0,0-1 1 0 0,0 0-1 0 0,0 1 1 0 0,0-1-1 0 0,0 0 1 0 0,0 0-16 0 0,33-48 214 0 0,-3-2 1 0 0,-1-1-1 0 0,-3-1 1 0 0,12-37-215 0 0,-34 79 6 0 0,15-35-94 0 0,76-137-2203 0 0,-96 185 2132 0 0,0-1 1 0 0,0 1 0 0 0,0-1-1 0 0,0 1 1 0 0,0-1-1 0 0,0 1 1 0 0,0-1 0 0 0,1 1-1 0 0,-1-1 1 0 0,0 1 0 0 0,0-1-1 0 0,1 1 1 0 0,-1-1 0 0 0,0 0-1 0 0,0 1 1 0 0,1-1 0 0 0,-1 1-1 0 0,1-1 1 0 0,-1 0-1 0 0,0 1 1 0 0,1-1 0 0 0,-1 0-1 0 0,1 1 1 0 0,-1-1 0 0 0,1 0-1 0 0,-1 0 1 0 0,0 1 0 0 0,1-1-1 0 0,-1 0 1 0 0,1 0-1 0 0,0 0 1 0 0,-1 0 0 0 0,1 0-1 0 0,-1 0 1 0 0,1 0 0 0 0,-1 0-1 0 0,1 0 1 0 0,-1 0 0 0 0,1 0-1 0 0,-1 0 1 0 0,1 0 0 0 0,-1 0-1 0 0,1 0 1 0 0,-1-1-1 0 0,1 1 1 0 0,-1 0 0 0 0,1 0-1 0 0,-1 0 1 0 0,1-1 0 0 0,-1 1-1 0 0,0 0 1 0 0,1-1 0 0 0,-1 1-1 0 0,1 0 1 0 0,-1-1-1 0 0,0 1 1 0 0,1-1 0 0 0,-1 1-1 0 0,0-1 1 0 0,0 1 0 0 0,1 0-1 0 0,-1-1 1 0 0,0 1 0 0 0,0-1-1 0 0,0 1 1 0 0,0-1 0 0 0,1 0 158 0 0,1 45-9423 0 0,-2-40 8354 0 0,0 11 322 0 0</inkml:trace>
  <inkml:trace contextRef="#ctx0" brushRef="#br0" timeOffset="-11078.403">5821 917 0 0 0,'0'0'1547'0'0,"0"0"468"0"0,0 0 22 0 0,0 0-82 0 0,0 0-94 0 0,32 15-123 0 0,101 45-184 0 0,-129-58-1450 0 0,-1 0 0 0 0,1 0 0 0 0,0-1 0 0 0,0 1 0 0 0,0-1 0 0 0,0 0 0 0 0,0 0 0 0 0,0-1 0 0 0,0 1 0 0 0,0-1 0 0 0,0 0-1 0 0,0 0 1 0 0,0 0 0 0 0,0-1 0 0 0,0 1 0 0 0,0-1 0 0 0,0 0 0 0 0,-1 0 0 0 0,1 0 0 0 0,0-1 0 0 0,3-1-104 0 0,6-3 393 0 0,14-4 30 0 0,0-1-1 0 0,0-2 1 0 0,-1-1-1 0 0,-1-1 1 0 0,0-1-1 0 0,-1-1 1 0 0,-1-1 0 0 0,-1-1-1 0 0,0-1 1 0 0,-2-1-1 0 0,0-1 1 0 0,5-9-423 0 0,-21 27 11 0 0,0 0 1 0 0,-1 1 0 0 0,0-1 0 0 0,0-1-1 0 0,0 1 1 0 0,0 0 0 0 0,-1-1-1 0 0,0 1 1 0 0,0-1 0 0 0,0 0 0 0 0,0 0-1 0 0,-1 0 1 0 0,1 0 0 0 0,-2 0 0 0 0,1 0-1 0 0,0 0 1 0 0,-1 0 0 0 0,0 0-1 0 0,0 0 1 0 0,0 0 0 0 0,-1 0 0 0 0,0 0-1 0 0,0 0 1 0 0,0 0 0 0 0,0 0 0 0 0,-1 0-1 0 0,0 0 1 0 0,0 0 0 0 0,0 1-1 0 0,-1-1 1 0 0,1 1 0 0 0,-1 0 0 0 0,0 0-1 0 0,-1 0 1 0 0,1 0 0 0 0,-1 0-1 0 0,1 0 1 0 0,-1 1 0 0 0,0 0 0 0 0,0 0-1 0 0,-1 0 1 0 0,1 0 0 0 0,0 1 0 0 0,-1 0-1 0 0,0 0 1 0 0,1 0 0 0 0,-1 0-1 0 0,-3 0-11 0 0,-1 1-17 0 0,1 1 0 0 0,0 0 0 0 0,-1 0 0 0 0,1 1 0 0 0,0 0-1 0 0,0 0 1 0 0,0 1 0 0 0,0 0 0 0 0,0 1 0 0 0,0 0 0 0 0,0 0-1 0 0,1 0 1 0 0,-1 1 0 0 0,1 0 0 0 0,0 1 0 0 0,0-1-1 0 0,1 1 1 0 0,-1 1 0 0 0,1-1 0 0 0,0 1 0 0 0,1 0 0 0 0,-1 1-1 0 0,1-1 1 0 0,1 1 0 0 0,-1 0 0 0 0,1 0 0 0 0,0 0 0 0 0,0 1-1 0 0,1 0 1 0 0,0-1 0 0 0,1 1 0 0 0,0 0 0 0 0,-1 7 17 0 0,0-2 8 0 0,1 0 0 0 0,0 1 0 0 0,1-1 0 0 0,0 0-1 0 0,2 1 1 0 0,-1-1 0 0 0,2 1 0 0 0,-1-1 0 0 0,2 0 0 0 0,0 0 0 0 0,0 0 0 0 0,2 0 0 0 0,-1 0 0 0 0,2-1 0 0 0,-1 0 0 0 0,2 0 0 0 0,-1 0 0 0 0,2-1 0 0 0,0 0 0 0 0,0 0 0 0 0,1-1 0 0 0,0 0 0 0 0,0-1 0 0 0,1 0 0 0 0,1 0 0 0 0,0-1 0 0 0,0 0 0 0 0,0-1 0 0 0,1 0 0 0 0,0-1-1 0 0,0-1 1 0 0,13 5-8 0 0,-12-5 65 0 0,1 0-1 0 0,1-1 0 0 0,-1-1 0 0 0,1 0 1 0 0,-1 0-1 0 0,1-2 0 0 0,0 0 0 0 0,0-1 0 0 0,0 0 1 0 0,0-1-1 0 0,-1 0 0 0 0,1-2 0 0 0,0 0 1 0 0,-1 0-1 0 0,1-1 0 0 0,-1-1 0 0 0,-1-1 0 0 0,1 0 1 0 0,4-3-65 0 0,9-9-1 0 0,-2-2 0 0 0,0 0 0 0 0,-2-2 0 0 0,0-1 0 0 0,-1-1 0 0 0,-2 0 0 0 0,0-2 1 0 0,-2 0-1 0 0,-1-1 0 0 0,0-1 0 0 0,-3-1 0 0 0,0 0 0 0 0,-2 0 0 0 0,-1-2 0 0 0,-1 1 0 0 0,-2-1 1 0 0,-1-1-1 0 0,-1 1 0 0 0,-2-1 0 0 0,-2 0 0 0 0,0 0 0 0 0,-2 0 0 0 0,-2-1 0 0 0,0 1 0 0 0,-3 1 1 0 0,0-1-1 0 0,-7-19 1 0 0,9 39-47 0 0,0 0 1 0 0,-1 0-1 0 0,-1 1 1 0 0,1 0-1 0 0,-2-1 1 0 0,1 2-1 0 0,-2-1 1 0 0,1 1 0 0 0,-2 0-1 0 0,1 0 1 0 0,-1 1-1 0 0,-5-5 47 0 0,10 12-7 0 0,1 1-1 0 0,-1-1 0 0 0,0 0 1 0 0,1 1-1 0 0,-1 0 1 0 0,0-1-1 0 0,0 1 0 0 0,0 0 1 0 0,0 1-1 0 0,0-1 1 0 0,0 0-1 0 0,0 1 0 0 0,0 0 1 0 0,0 0-1 0 0,0 0 1 0 0,0 0-1 0 0,0 0 0 0 0,0 1 1 0 0,-1-1-1 0 0,1 1 1 0 0,0 0-1 0 0,1 0 0 0 0,-1 0 1 0 0,0 0-1 0 0,0 0 1 0 0,0 1-1 0 0,1-1 0 0 0,-1 1 1 0 0,0 0-1 0 0,1-1 1 0 0,0 1-1 0 0,-1 1 0 0 0,1-1 1 0 0,-2 2 7 0 0,-57 91 81 0 0,50-62-15 0 0,1 1 1 0 0,2-1 0 0 0,2 1-1 0 0,1 1 1 0 0,1-1-1 0 0,2 1 1 0 0,1-1-1 0 0,2 1 1 0 0,2 0 0 0 0,1-1-1 0 0,1 0 1 0 0,7 21-67 0 0,-1-18 16 0 0,2-1 0 0 0,1-1 0 0 0,1-1 0 0 0,2 0 0 0 0,2-1 0 0 0,1-1 1 0 0,1 0-1 0 0,2-2 0 0 0,1-1 0 0 0,27 26-16 0 0,-43-46-90 0 0,1-1-1 0 0,0-1 1 0 0,1 1 0 0 0,0-1-1 0 0,0-1 1 0 0,0 0 0 0 0,1 0 0 0 0,0-1-1 0 0,0 0 1 0 0,1-1 0 0 0,-1-1-1 0 0,1 0 1 0 0,7 1 90 0 0,-13-3-467 0 0,1 0 0 0 0,-1-1 1 0 0,0 0-1 0 0,0-1 0 0 0,1 1 1 0 0,-1-1-1 0 0,0 0 0 0 0,0-1 0 0 0,0 1 1 0 0,0-1-1 0 0,0 0 0 0 0,0-1 0 0 0,-1 0 1 0 0,1 0-1 0 0,-1 0 0 0 0,1 0 0 0 0,1-3 467 0 0,38-33-10446 0 0,-34 24 7975 0 0</inkml:trace>
  <inkml:trace contextRef="#ctx0" brushRef="#br0" timeOffset="-10762.707">7397 582 9930 0 0,'0'0'1819'0'0,"0"0"-435"0"0,0 0-219 0 0,0 0-33 0 0,0 0-13 0 0,0 0-131 0 0,0 0-225 0 0,-22 31-198 0 0,-66 100-157 0 0,83-125-365 0 0,0 0 0 0 0,1 0 0 0 0,0 1 0 0 0,0-1 0 0 0,1 1-1 0 0,0 0 1 0 0,0 0 0 0 0,0 0 0 0 0,1 1 0 0 0,0-1 0 0 0,0 1 0 0 0,1-1-1 0 0,0 5-42 0 0,-2 11 88 0 0,2-16-41 0 0,-1 0 0 0 0,1-1 0 0 0,0 1 0 0 0,1 0 1 0 0,0 0-1 0 0,0-1 0 0 0,0 1 0 0 0,1 0 0 0 0,0 0 0 0 0,0-1 1 0 0,0 1-1 0 0,1-1 0 0 0,0 1 0 0 0,1-1 0 0 0,-1 0 1 0 0,1 1-1 0 0,0-2 0 0 0,1 1 0 0 0,0 0 0 0 0,0 0 1 0 0,0-1-1 0 0,0 0 0 0 0,1 0 0 0 0,0 0 0 0 0,0-1 0 0 0,0 1 1 0 0,0-1-1 0 0,1-1 0 0 0,0 1 0 0 0,-1-1 0 0 0,1 0 1 0 0,1 0-1 0 0,-1 0 0 0 0,6 1-47 0 0,-3-3 102 0 0,0 1-1 0 0,0-2 1 0 0,-1 1 0 0 0,1-1 0 0 0,0 0 0 0 0,0-1-1 0 0,0 0 1 0 0,-1-1 0 0 0,1 0 0 0 0,-1 0-1 0 0,1 0 1 0 0,-1-1 0 0 0,0-1 0 0 0,0 1-1 0 0,0-1 1 0 0,0-1 0 0 0,-1 0 0 0 0,1 0-1 0 0,-1 0 1 0 0,-1-1 0 0 0,1 1 0 0 0,-1-2 0 0 0,0 1-1 0 0,0-1 1 0 0,2-3-102 0 0,0-1 48 0 0,-1 0 0 0 0,0 0 0 0 0,-1-1 0 0 0,0 1-1 0 0,0-1 1 0 0,-1-1 0 0 0,-1 1 0 0 0,0-1 0 0 0,-1 0 0 0 0,-1 0 0 0 0,1 0 0 0 0,-2 0-1 0 0,0 0 1 0 0,-1 0 0 0 0,0 0 0 0 0,-2-13-48 0 0,2 20-64 0 0,-1 0 0 0 0,0 0 1 0 0,-1 1-1 0 0,1-1 0 0 0,-1 1 0 0 0,0-1 1 0 0,0 1-1 0 0,0 0 0 0 0,-1 0 0 0 0,0 0 1 0 0,0 0-1 0 0,-1 0 0 0 0,1 1 0 0 0,-1-1 0 0 0,0 1 1 0 0,0 0-1 0 0,0 0 0 0 0,-1 0 0 0 0,1 1 1 0 0,-1-1-1 0 0,0 1 0 0 0,0 1 0 0 0,0-1 1 0 0,0 0-1 0 0,0 1 0 0 0,-1 0 0 0 0,1 1 1 0 0,-1-1-1 0 0,0 1 0 0 0,1 0 0 0 0,-1 0 0 0 0,0 1 1 0 0,0 0-1 0 0,1 0 0 0 0,-1 0 0 0 0,0 0 1 0 0,0 1-1 0 0,1 0 0 0 0,-1 0 0 0 0,1 1 1 0 0,-1 0-1 0 0,1 0 0 0 0,-3 1 64 0 0,-42 47-4903 0 0,26-10-5508 0 0,19-27 3635 0 0</inkml:trace>
  <inkml:trace contextRef="#ctx0" brushRef="#br0" timeOffset="-10499.305">7960 722 2657 0 0,'0'0'2573'0'0,"0"0"-1035"0"0,0 0-198 0 0,0 0 327 0 0,0 0 330 0 0,0 0 87 0 0,0 0-221 0 0,0 0-382 0 0,0 0-400 0 0,0 0-345 0 0,0 0-246 0 0,0 0-130 0 0,0 0-87 0 0,-22-4-15 0 0,-70-10-4 0 0,89 14-235 0 0,-1 0-1 0 0,1 0 0 0 0,0 0 1 0 0,-1 1-1 0 0,1-1 0 0 0,0 1 1 0 0,0 0-1 0 0,-1 0 0 0 0,1 0 1 0 0,0 0-1 0 0,0 1 0 0 0,0-1 0 0 0,0 1 1 0 0,0 0-1 0 0,1 0 0 0 0,-1 0 1 0 0,0 0-1 0 0,1 0 0 0 0,-1 1 1 0 0,0 1-19 0 0,-6 4 84 0 0,3-4-65 0 0,1-1 0 0 0,0 1 1 0 0,0 0-1 0 0,0 1 0 0 0,0-1 0 0 0,1 1 0 0 0,0 0 0 0 0,0 0 1 0 0,0 0-1 0 0,0 1 0 0 0,1 0 0 0 0,0-1 0 0 0,0 1 0 0 0,0 0 1 0 0,1 0-1 0 0,0 0 0 0 0,0 1 0 0 0,1-1 0 0 0,0 0 0 0 0,0 1 0 0 0,0-1 1 0 0,1 1-1 0 0,0-1 0 0 0,0 1 0 0 0,0-1 0 0 0,1 1 0 0 0,0-1 1 0 0,1 1-1 0 0,-1-1 0 0 0,1 0 0 0 0,0 0 0 0 0,1 0 0 0 0,2 6-19 0 0,7-1 2 0 0,-1 0 0 0 0,2-1 0 0 0,-1-1-1 0 0,1 0 1 0 0,1-1 0 0 0,0 0 0 0 0,0-1-1 0 0,0 0 1 0 0,1-1 0 0 0,0-1 0 0 0,0 0-1 0 0,0-2 1 0 0,1 1 0 0 0,-1-2 0 0 0,1 0-1 0 0,0-1 1 0 0,-1 0 0 0 0,1-1 0 0 0,12-2-2 0 0,-22 1-130 0 0,0 1 0 0 0,0-1 1 0 0,-1 0-1 0 0,1-1 0 0 0,0 1 1 0 0,0-1-1 0 0,-1 0 0 0 0,1-1 1 0 0,-1 1-1 0 0,1-1 0 0 0,-1 0 1 0 0,0 0-1 0 0,0-1 0 0 0,-1 0 1 0 0,1 0-1 0 0,-1 0 0 0 0,1 0 1 0 0,2-4 129 0 0,18-24-4268 0 0,-3-2-4268 0 0,-13 19 1905 0 0</inkml:trace>
  <inkml:trace contextRef="#ctx0" brushRef="#br0" timeOffset="-10187.557">8365 740 5889 0 0,'0'0'3465'0'0,"0"0"-1695"0"0,0 0-501 0 0,0 0 121 0 0,0 0-6 0 0,0 0-181 0 0,0 0-365 0 0,-7 33-408 0 0,-20 103-246 0 0,21-62-258 0 0,12-53-1380 0 0,2-20-5194 0 0,-6-4 1792 0 0,-2-1 66 0 0</inkml:trace>
  <inkml:trace contextRef="#ctx0" brushRef="#br0" timeOffset="-10186.557">8356 394 3113 0 0,'0'0'3913'0'0,"0"0"-1777"0"0,0 0-808 0 0,0 0-496 0 0,0 0-407 0 0,0 0-321 0 0,0 0-273 0 0,0 0-303 0 0,0 0-472 0 0,0 0-752 0 0,0 0-1561 0 0,0 0-2056 0 0</inkml:trace>
  <inkml:trace contextRef="#ctx0" brushRef="#br0" timeOffset="-9904.359">8840 181 13091 0 0,'0'0'2560'0'0,"0"0"-1475"0"0,0 0-433 0 0,0 0 293 0 0,0 0 244 0 0,0 0 27 0 0,0 0-192 0 0,0 0-307 0 0,2 36-231 0 0,7 118-150 0 0,-7 170 264 0 0,14-81-2134 0 0,-19-206-2738 0 0,-19-29-8268 0 0,16-8 6985 0 0</inkml:trace>
  <inkml:trace contextRef="#ctx0" brushRef="#br0" timeOffset="-9355.926">8695 737 4569 0 0,'0'0'2088'0'0,"0"0"-290"0"0,0 0-103 0 0,0 0-113 0 0,0 0-175 0 0,0 0-210 0 0,0 0-270 0 0,0 0-221 0 0,35-7-171 0 0,108-17-147 0 0,-60 21 194 0 0,117 44 125 0 0,-193-39-747 0 0,-6-3 56 0 0,-1 1 0 0 0,1 0 0 0 0,0 0 0 0 0,0 0 0 0 0,-1 0 0 0 0,1-1 1 0 0,0 1-1 0 0,0 0 0 0 0,-1 0 0 0 0,1 1 0 0 0,0-1 0 0 0,-1 0 0 0 0,1 0 0 0 0,0 0 1 0 0,0 0-1 0 0,-1 1 0 0 0,1-1 0 0 0,0 0 0 0 0,-1 1 0 0 0,1-1 0 0 0,-1 0 0 0 0,1 1 1 0 0,0-1-1 0 0,-1 1 0 0 0,1-1 0 0 0,-1 1 0 0 0,1-1 0 0 0,-1 1 0 0 0,1-1 1 0 0,-1 1-1 0 0,0 0 0 0 0,1-1 0 0 0,-1 1 0 0 0,0 0 0 0 0,1-1 0 0 0,-1 1 0 0 0,0 0 1 0 0,0-1-1 0 0,0 1 0 0 0,1 0 0 0 0,-1-1 0 0 0,0 1 0 0 0,0 0 0 0 0,0 0 0 0 0,0-1 1 0 0,0 1-1 0 0,0 0 0 0 0,-1 0 0 0 0,1-1 0 0 0,0 1 0 0 0,0 0 0 0 0,0-1 1 0 0,-1 1-1 0 0,1 0 0 0 0,0-1 0 0 0,-1 1 0 0 0,1 0-16 0 0,-1-1 14 0 0,0 1 0 0 0,1 0 0 0 0,-1-1 0 0 0,1 1 0 0 0,-1 0 0 0 0,1-1-1 0 0,-1 1 1 0 0,1 0 0 0 0,0 0 0 0 0,-1-1 0 0 0,1 1 0 0 0,0 0 0 0 0,-1 0 0 0 0,1 0 0 0 0,0-1 0 0 0,0 1 0 0 0,0 0-1 0 0,0 0 1 0 0,0 0 0 0 0,0 0 0 0 0,0-1 0 0 0,0 1 0 0 0,0 0 0 0 0,0 0 0 0 0,1 0 0 0 0,-1 0 0 0 0,0-1 0 0 0,0 1-1 0 0,1 0 1 0 0,-1 0 0 0 0,0-1 0 0 0,1 1 0 0 0,-1 0 0 0 0,1-1 0 0 0,-1 1 0 0 0,1 0 0 0 0,0-1 0 0 0,-1 1 0 0 0,1 0-1 0 0,-1-1 1 0 0,1 1 0 0 0,0-1 0 0 0,0 0 0 0 0,-1 1 0 0 0,1-1 0 0 0,0 1 0 0 0,0-1 0 0 0,-1 0 0 0 0,1 0 0 0 0,0 1-1 0 0,0-1 1 0 0,0 0 0 0 0,0 0 0 0 0,-1 0 0 0 0,1 0 0 0 0,0 0 0 0 0,0 0 0 0 0,0 0 0 0 0,0 0-14 0 0,52 1 354 0 0,-37-5-151 0 0,0-1 0 0 0,-1 0-1 0 0,0-1 1 0 0,0-1 0 0 0,0 0 0 0 0,-1-1 0 0 0,0-1 0 0 0,-1 0-1 0 0,0 0 1 0 0,0-2 0 0 0,-1 0 0 0 0,4-4-203 0 0,-11 10 176 0 0,-4 4-159 0 0,-1 1 1 0 0,0-1-1 0 0,1 0 0 0 0,-1 0 0 0 0,1 1 0 0 0,-1-1 1 0 0,1 0-1 0 0,-1 1 0 0 0,1-1 0 0 0,0 1 0 0 0,-1-1 0 0 0,1 0 1 0 0,0 1-1 0 0,0-1 0 0 0,-1 1 0 0 0,1 0 0 0 0,0-1 1 0 0,0 1-1 0 0,0 0 0 0 0,-1-1 0 0 0,1 1 0 0 0,0 0 0 0 0,0 0 1 0 0,0 0-1 0 0,0 0 0 0 0,0 0 0 0 0,-1 0 0 0 0,1 0 1 0 0,0 0-1 0 0,0 0 0 0 0,0 0 0 0 0,0 0 0 0 0,0 1 0 0 0,-1-1 1 0 0,1 0-1 0 0,0 1 0 0 0,0-1 0 0 0,0 0 0 0 0,-1 1 0 0 0,1-1 1 0 0,0 1-1 0 0,-1-1 0 0 0,1 1 0 0 0,0-1 0 0 0,-1 1 1 0 0,1 0-1 0 0,-1-1 0 0 0,1 1 0 0 0,-1 0 0 0 0,1 0 0 0 0,-1-1 1 0 0,1 1-1 0 0,-1 0 0 0 0,1 0-17 0 0,33 51 199 0 0,-3 1-1 0 0,-1 1 1 0 0,17 49-199 0 0,-10-23 19 0 0,-22-52-16 0 0,-2-1-1 0 0,-2 2 1 0 0,0 0 0 0 0,-2 0-1 0 0,-1 0 1 0 0,-1 1 0 0 0,-2 1-1 0 0,-1-1 1 0 0,-1 1 0 0 0,-2-1-1 0 0,0 1 1 0 0,-4 12-3 0 0,2-34 0 0 0,-1 0 0 0 0,0-1 1 0 0,0 1-1 0 0,-1-1 0 0 0,0 0 1 0 0,-1 0-1 0 0,0 0 0 0 0,0-1 1 0 0,0 1-1 0 0,-1-1 0 0 0,0 0 0 0 0,-1 0 1 0 0,0 0-1 0 0,0-1 0 0 0,0 0 1 0 0,-1 0-1 0 0,1-1 0 0 0,-1 0 1 0 0,-1 0-1 0 0,1 0 0 0 0,-1-1 1 0 0,0 0-1 0 0,0-1 0 0 0,0 0 0 0 0,0 0 1 0 0,0 0-1 0 0,-1-1 0 0 0,0-1 1 0 0,1 1-1 0 0,-1-1 0 0 0,-1-1 0 0 0,5 1 3 0 0,0-1 1 0 0,0 0-1 0 0,0 0 0 0 0,0 0 1 0 0,1-1-1 0 0,-1 1 0 0 0,0-1 0 0 0,0-1 1 0 0,0 1-1 0 0,1-1 0 0 0,-1 1 0 0 0,0-1 1 0 0,1 0-1 0 0,0-1 0 0 0,-1 1 0 0 0,1-1 1 0 0,0 0-1 0 0,0 0 0 0 0,1 0 1 0 0,-1-1-1 0 0,1 1 0 0 0,-1-1 0 0 0,1 0 1 0 0,0 0-1 0 0,1 0 0 0 0,-1 0 0 0 0,1-1 1 0 0,-1 1-1 0 0,0-3-3 0 0,0-6-5 0 0,1 1 1 0 0,0-1-1 0 0,1 0 1 0 0,0 0-1 0 0,1 0 1 0 0,0 0-1 0 0,1 1 1 0 0,1-1-1 0 0,0 0 1 0 0,0 0-1 0 0,2 1 1 0 0,-1-1-1 0 0,2-1 5 0 0,8-12-204 0 0,1 1 0 0 0,0 0-1 0 0,2 1 1 0 0,1 0-1 0 0,1 1 1 0 0,1 2 0 0 0,1 0-1 0 0,0 0 1 0 0,2 2 0 0 0,0 1-1 0 0,1 1 1 0 0,1 0 0 0 0,1 2 204 0 0,83-34-3690 0 0,-33 28-6139 0 0,-66 19 7772 0 0,10-5-4176 0 0</inkml:trace>
  <inkml:trace contextRef="#ctx0" brushRef="#br0" timeOffset="-14464.871">615 902 0 0 0,'0'0'1659'0'0,"0"0"215"0"0,0 0 72 0 0,0 0-134 0 0,0 0-221 0 0,0 0-229 0 0,0 0-189 0 0,-13-15-150 0 0,-42-44-107 0 0,54 57-832 0 0,-1 0 0 0 0,0 1 0 0 0,0-1 0 0 0,0 0 0 0 0,0 1 0 0 0,0-1 1 0 0,0 1-1 0 0,0 0 0 0 0,0 0 0 0 0,-1 0 0 0 0,1 0 0 0 0,0 0 0 0 0,-1 0 0 0 0,1 1 0 0 0,-1-1 0 0 0,1 1 0 0 0,-1-1 0 0 0,1 1 0 0 0,-1 0 0 0 0,1 0 0 0 0,-1 0 0 0 0,1 1 0 0 0,-1-1 0 0 0,-1 1-84 0 0,-8 0 412 0 0,-4 3-258 0 0,1 0 1 0 0,0 0-1 0 0,0 2 1 0 0,0 0-1 0 0,0 0 1 0 0,1 2 0 0 0,0 0-1 0 0,0 0 1 0 0,1 1-1 0 0,0 1 1 0 0,1 0-1 0 0,0 1 1 0 0,1 0-1 0 0,0 1 1 0 0,0 0 0 0 0,2 1-1 0 0,-1 0 1 0 0,-4 10-155 0 0,5-13 13 0 0,1 0 0 0 0,0 1 0 0 0,0 0 0 0 0,1 1 1 0 0,0 0-1 0 0,1 0 0 0 0,1 0 0 0 0,0 1 0 0 0,1 0 1 0 0,0 0-1 0 0,0 0 0 0 0,2 0 0 0 0,0 0 0 0 0,0 1 0 0 0,1-1 1 0 0,1 1-1 0 0,0 0 0 0 0,1 4-13 0 0,3-12 29 0 0,-1-1-1 0 0,1 0 1 0 0,0 0 0 0 0,0 0-1 0 0,0 0 1 0 0,1-1 0 0 0,0 1-1 0 0,0-1 1 0 0,0 0 0 0 0,0-1-1 0 0,0 1 1 0 0,1-1 0 0 0,0 0-1 0 0,0-1 1 0 0,-1 1 0 0 0,2-1-1 0 0,-1 0 1 0 0,0-1 0 0 0,0 1-1 0 0,0-1 1 0 0,1-1 0 0 0,-1 1-1 0 0,1-1 1 0 0,-1 0 0 0 0,0 0 0 0 0,1-1-1 0 0,-1 0 1 0 0,0 0 0 0 0,1-1-1 0 0,-1 1 1 0 0,0-1 0 0 0,0 0-1 0 0,0-1 1 0 0,1 0-29 0 0,24-14 149 0 0,-1-1 0 0 0,0-1 1 0 0,-1-2-1 0 0,-2 0 0 0 0,0-2 0 0 0,-1-1 1 0 0,-1-2-1 0 0,-2 0 0 0 0,0-1 0 0 0,10-18-149 0 0,92-160 443 0 0,-124 205-440 0 0,-1 0 0 0 0,0 0 0 0 0,0 0 0 0 0,0 1-1 0 0,1-1 1 0 0,-1 0 0 0 0,0 0 0 0 0,1 0 0 0 0,-1 0 0 0 0,0 0 0 0 0,0 0 0 0 0,1 0 0 0 0,-1 0 0 0 0,0 0 0 0 0,1 0-1 0 0,-1 0 1 0 0,0 0 0 0 0,0 0 0 0 0,1 0 0 0 0,-1 0 0 0 0,0 0 0 0 0,1 0 0 0 0,-1 0 0 0 0,0 0 0 0 0,1 0-3 0 0,-3 13-30 0 0,-10 196-452 0 0,12-202 292 0 0,1-1 0 0 0,0 1 0 0 0,0-1-1 0 0,1 0 1 0 0,-1 1 0 0 0,1-1 0 0 0,1 0-1 0 0,-1 0 1 0 0,1 0 0 0 0,0 0 0 0 0,1-1 0 0 0,-1 1-1 0 0,1-1 1 0 0,0 0 0 0 0,0 0 0 0 0,1 0-1 0 0,-1 0 1 0 0,1-1 0 0 0,5 3 190 0 0,29 15-5097 0 0,7-10-4521 0 0,-31-12 6672 0 0</inkml:trace>
  <inkml:trace contextRef="#ctx0" brushRef="#br0" timeOffset="-14093.141">994 1223 4913 0 0,'0'0'2471'0'0,"0"0"-296"0"0,0 0-205 0 0,0 0-67 0 0,0 0-168 0 0,0 0-334 0 0,0 0-380 0 0,0 0-277 0 0,0 0-144 0 0,0 0-57 0 0,0 0-47 0 0,0 0-54 0 0,16-14-82 0 0,54-44-83 0 0,112-135 490 0 0,-119 129-667 0 0,-62 131-681 0 0,-1-63 608 0 0,1 1 0 0 0,-1 0 0 0 0,1 0 0 0 0,0 0 0 0 0,1 0 0 0 0,-1-1 0 0 0,1 1 0 0 0,0-1 1 0 0,0 1-1 0 0,0-1 0 0 0,1 0 0 0 0,-1 0 0 0 0,1 0 0 0 0,0 0 0 0 0,0 0 0 0 0,1 0 1 0 0,-1-1-1 0 0,1 0 0 0 0,0 0 0 0 0,0 0 0 0 0,0 0 0 0 0,0 0 0 0 0,0-1 0 0 0,1 0 0 0 0,-1 0 1 0 0,1 0-1 0 0,-1 0 0 0 0,1-1 0 0 0,0 1 0 0 0,-1-1 0 0 0,1-1 0 0 0,0 1 0 0 0,0-1 1 0 0,0 1-1 0 0,0-2 0 0 0,0 1 0 0 0,0 0 0 0 0,0-1 0 0 0,2 0-27 0 0,5-5 151 0 0,0 0 1 0 0,0 0-1 0 0,0-1 0 0 0,-1-1 0 0 0,0 0 0 0 0,0 0 1 0 0,-1-1-1 0 0,0 0 0 0 0,-1-1 0 0 0,0 0 0 0 0,0-1 1 0 0,-1 0-1 0 0,-1 0 0 0 0,0 0 0 0 0,0-1 0 0 0,0-2-151 0 0,1 1-297 0 0,-7 9-157 0 0,1 0 0 0 0,0 0 0 0 0,0 1 0 0 0,1-1 0 0 0,-1 0 0 0 0,1 1 0 0 0,0 0-1 0 0,0-1 1 0 0,0 1 0 0 0,0 1 0 0 0,1-1 0 0 0,-1 0 0 0 0,1 1 0 0 0,-1-1 0 0 0,1 1 0 0 0,0 0 0 0 0,0 0 0 0 0,0 1 0 0 0,2-1 454 0 0,1 0-6340 0 0,-1 1-3209 0 0</inkml:trace>
  <inkml:trace contextRef="#ctx0" brushRef="#br0" timeOffset="-13574.285">2143 733 7778 0 0,'0'0'2256'0'0,"0"0"-616"0"0,0 0-302 0 0,0 0-26 0 0,0 0 17 0 0,0 0-128 0 0,0 0-241 0 0,0 0-223 0 0,0 0-176 0 0,0 0-122 0 0,-32 2-86 0 0,-101 12-70 0 0,128-14-264 0 0,1 0 0 0 0,-1 1 0 0 0,1 0 0 0 0,-1 0 0 0 0,1 0 1 0 0,-1 1-1 0 0,1-1 0 0 0,0 1 0 0 0,0 0 0 0 0,-1 0 0 0 0,1 1 0 0 0,1-1 0 0 0,-1 1 0 0 0,0 0 0 0 0,1 0 0 0 0,-1 0 0 0 0,1 0 1 0 0,0 1-20 0 0,-6 5 53 0 0,-2 1-62 0 0,2 0-1 0 0,-1 0 1 0 0,2 1 0 0 0,-1 0-1 0 0,2 0 1 0 0,-1 1-1 0 0,1 0 1 0 0,1 0-1 0 0,0 0 1 0 0,1 1-1 0 0,0 0 1 0 0,1 0-1 0 0,1 1 1 0 0,0-1-1 0 0,1 1 1 0 0,0 0-1 0 0,1-1 1 0 0,0 1-1 0 0,1 0 1 0 0,2 5 9 0 0,-1-14-2 0 0,1-1 0 0 0,1 1 0 0 0,-1-1 0 0 0,0 0 0 0 0,1 1 0 0 0,0-1-1 0 0,0 0 1 0 0,0-1 0 0 0,1 1 0 0 0,-1 0 0 0 0,1-1 0 0 0,0 0 0 0 0,0 0 0 0 0,0 0 0 0 0,1 0 0 0 0,-1-1 0 0 0,0 0 0 0 0,1 0-1 0 0,0 0 1 0 0,-1 0 0 0 0,1-1 0 0 0,0 0 0 0 0,0 0 0 0 0,0 0 0 0 0,0 0 0 0 0,0-1 0 0 0,0 0 0 0 0,0 0 0 0 0,0 0 0 0 0,0 0-1 0 0,0-1 1 0 0,0 0 0 0 0,-1 0 0 0 0,1-1 0 0 0,0 1 0 0 0,0-1 0 0 0,-1 0 0 0 0,1 0 0 0 0,-1 0 0 0 0,1-1 0 0 0,2-2 2 0 0,18-12 131 0 0,-2 0 1 0 0,0-2 0 0 0,-1-1 0 0 0,0 0 0 0 0,-2-2 0 0 0,-1 0-1 0 0,16-23-131 0 0,21-24 366 0 0,-55 68-353 0 0,-1-1 0 0 0,1 1 0 0 0,0-1 0 0 0,-1 1 0 0 0,1 0 1 0 0,0 0-1 0 0,0-1 0 0 0,0 1 0 0 0,0 0 0 0 0,0 0 0 0 0,0 0 0 0 0,0 0 0 0 0,0 0 0 0 0,0 0 0 0 0,1 0 1 0 0,-1 1-1 0 0,0-1 0 0 0,1 0 0 0 0,-1 1 0 0 0,0-1 0 0 0,1 1 0 0 0,-1-1 0 0 0,1 1 0 0 0,-1 0 1 0 0,0-1-1 0 0,1 1 0 0 0,-1 0 0 0 0,1 0 0 0 0,-1 0 0 0 0,1 0 0 0 0,-1 0 0 0 0,1 1 0 0 0,-1-1 0 0 0,1 0 1 0 0,-1 1-1 0 0,1-1 0 0 0,-1 1 0 0 0,0-1 0 0 0,1 1 0 0 0,-1 0-13 0 0,8 22 79 0 0,-1 1 0 0 0,-1-1 0 0 0,-2 2 0 0 0,0-1 0 0 0,-1 0 0 0 0,-2 1 1 0 0,0 0-1 0 0,-2 5-79 0 0,2 16 22 0 0,4 401-224 0 0,-9-404 183 0 0,-2-1-1 0 0,-2 1 0 0 0,-2-1 1 0 0,-1-1-1 0 0,-13 33 20 0 0,18-60-4 0 0,-1 0 0 0 0,0-1 0 0 0,0 1 0 0 0,-2-1 0 0 0,1 0 0 0 0,-2-1 1 0 0,1 0-1 0 0,-2 0 0 0 0,0-1 0 0 0,0 0 0 0 0,-1-1 0 0 0,0 0 0 0 0,-1 0 4 0 0,11-10-2 0 0,0 1 0 0 0,0 0 0 0 0,0 0 0 0 0,0 0 0 0 0,0 0 1 0 0,0-1-1 0 0,0 1 0 0 0,-1-1 0 0 0,1 1 0 0 0,0-1 0 0 0,0 1 0 0 0,-1-1 0 0 0,1 0 0 0 0,0 1 0 0 0,-1-1 0 0 0,1 0 0 0 0,0 0 0 0 0,-1 0 0 0 0,1 0 0 0 0,0 0 0 0 0,-1 0 1 0 0,1-1-1 0 0,0 1 0 0 0,-1 0 0 0 0,1-1 0 0 0,0 1 0 0 0,0-1 0 0 0,-1 1 0 0 0,1-1 0 0 0,0 1 0 0 0,0-1 0 0 0,0 0 0 0 0,0 0 0 0 0,0 0 0 0 0,0 1 0 0 0,0-1 0 0 0,0 0 1 0 0,0 0-1 0 0,0 0 0 0 0,1-1 0 0 0,-1 1 0 0 0,0 0 0 0 0,1 0 0 0 0,-1 0 0 0 0,0 0 0 0 0,1-1 0 0 0,-1 0 2 0 0,-10-65-221 0 0,13 22-12 0 0,3 0 0 0 0,1 1-1 0 0,2 0 1 0 0,2 0 0 0 0,1 1 0 0 0,10-19 233 0 0,18-43-3947 0 0,1 4-4993 0 0,-30 77 5868 0 0,0-1-1684 0 0</inkml:trace>
  <inkml:trace contextRef="#ctx0" brushRef="#br0" timeOffset="-12897.466">2476 902 10666 0 0,'0'0'1453'0'0,"0"0"-357"0"0,0 0 0 0 0,0 0 202 0 0,0 0 62 0 0,0 0-168 0 0,0 0-248 0 0,0 0-219 0 0,0 0-80 0 0,0 0-70 0 0,0 0-131 0 0,0 0-111 0 0,0 0-125 0 0,3 25-70 0 0,17 126-14 0 0,-20-145-112 0 0,0-1 1 0 0,0 0 0 0 0,0 0 0 0 0,1 0-1 0 0,0 0 1 0 0,0 0 0 0 0,1 0 0 0 0,-1 0-1 0 0,1 0 1 0 0,0 0 0 0 0,1-1-1 0 0,-1 1 1 0 0,1-1 0 0 0,0 1 0 0 0,0-1-1 0 0,0 0 1 0 0,0 0 0 0 0,1 0 0 0 0,-1-1-1 0 0,1 1 1 0 0,0-1 0 0 0,0 0-1 0 0,1 0 1 0 0,-1 0 0 0 0,1-1 0 0 0,-1 1-1 0 0,1-1 1 0 0,0 0 0 0 0,0-1-1 0 0,0 1 1 0 0,0-1 0 0 0,0 0 0 0 0,0 0-1 0 0,0 0 1 0 0,0-1 0 0 0,0 0 0 0 0,4 0-13 0 0,-2-4 48 0 0,1 0 1 0 0,-1-1-1 0 0,0 0 1 0 0,-1 0-1 0 0,1-1 1 0 0,-1 0-1 0 0,0 0 1 0 0,0 0-1 0 0,-1 0 1 0 0,0-1-1 0 0,0 0 1 0 0,-1 0-1 0 0,2-3-48 0 0,59-141 308 0 0,-55 101-1233 0 0,-10 49 551 0 0,-10 30-1071 0 0,8-23 1434 0 0,0 0 0 0 0,-1 0 1 0 0,2 0-1 0 0,-1 1 0 0 0,1-1 1 0 0,0 0-1 0 0,0 1 0 0 0,1-1 1 0 0,0 0-1 0 0,0 1 0 0 0,0-1 1 0 0,1 1-1 0 0,0-1 0 0 0,0 0 1 0 0,1 1-1 0 0,-1-1 0 0 0,1 0 1 0 0,1 0-1 0 0,-1 0 0 0 0,1-1 1 0 0,0 1-1 0 0,1-1 0 0 0,-1 1 1 0 0,4 3 10 0 0,1 0 26 0 0,0-1 0 0 0,1 0 0 0 0,0 0 0 0 0,0-1 0 0 0,1 0 0 0 0,0 0 1 0 0,0-1-1 0 0,1 0 0 0 0,0-1 0 0 0,0-1 0 0 0,0 1 0 0 0,0-2 0 0 0,1 0 0 0 0,-1 0 1 0 0,1-1-1 0 0,0 0 0 0 0,0-1 0 0 0,0 0 0 0 0,0-1 0 0 0,0 0 0 0 0,-1-1 0 0 0,1-1 1 0 0,0 0-1 0 0,0 0 0 0 0,-1-1 0 0 0,1-1 0 0 0,-1 0 0 0 0,0 0 0 0 0,5-4-26 0 0,11-11 119 0 0,-2-2 0 0 0,-1 0 0 0 0,-1-2 0 0 0,0 0 0 0 0,-2-2 0 0 0,-1-1 0 0 0,-1 0-1 0 0,-1-1 1 0 0,-2-1 0 0 0,0-1 0 0 0,-2 0 0 0 0,-1-1 0 0 0,7-26-119 0 0,-6 24-65 0 0,-2-1 1 0 0,-2 0 0 0 0,-1-1-1 0 0,-1-1 1 0 0,-2 1-1 0 0,-1-1 1 0 0,-2 0-1 0 0,-1 0 1 0 0,-3-33 64 0 0,-22-19-255 0 0,22 85 245 0 0,0 0 0 0 0,1 1 0 0 0,-1-1-1 0 0,0 0 1 0 0,0 0 0 0 0,0 1 0 0 0,0-1 0 0 0,0 1-1 0 0,-1-1 1 0 0,1 1 0 0 0,0-1 0 0 0,-1 1 0 0 0,1 0 0 0 0,-1 0-1 0 0,1-1 1 0 0,-1 1 0 0 0,1 0 0 0 0,-1 1 0 0 0,0-1-1 0 0,0 0 1 0 0,0 0 0 0 0,1 1 0 0 0,-1-1 0 0 0,0 1-1 0 0,0-1 1 0 0,0 1 0 0 0,0 0 0 0 0,0 0 0 0 0,0 0 0 0 0,0 0-1 0 0,0 0 1 0 0,0 0 0 0 0,1 1 0 0 0,-1-1 0 0 0,0 0-1 0 0,0 1 1 0 0,0 0 0 0 0,0-1 0 0 0,1 1 0 0 0,-1 0-1 0 0,0 0 1 0 0,1 0 0 0 0,-1 0 0 0 0,0 1 10 0 0,-14 12-8 0 0,2 1-1 0 0,0 0 1 0 0,0 1 0 0 0,2 0-1 0 0,0 1 1 0 0,1 1 0 0 0,0 0 0 0 0,2 0-1 0 0,-5 14 9 0 0,-2-1 2 0 0,1 0-1 0 0,2 1 0 0 0,1 0 0 0 0,2 1 0 0 0,1 1 1 0 0,2 0-1 0 0,1 0 0 0 0,2 0 0 0 0,1 0 0 0 0,1 1 1 0 0,4 31-2 0 0,-1-54-4 0 0,1 0 0 0 0,1 0 0 0 0,0 0 1 0 0,0-1-1 0 0,1 1 0 0 0,0-1 0 0 0,1 1 0 0 0,1-2 1 0 0,0 1-1 0 0,0 0 0 0 0,1-1 0 0 0,0 0 0 0 0,1-1 1 0 0,0 0-1 0 0,0 0 0 0 0,1-1 0 0 0,1 1 1 0 0,-1-2-1 0 0,1 0 0 0 0,0 0 0 0 0,1-1 0 0 0,-1 0 1 0 0,1 0-1 0 0,1-1 0 0 0,-1-1 0 0 0,1 0 1 0 0,-1-1-1 0 0,1 0 0 0 0,0-1 0 0 0,8 1 4 0 0,-9-2-285 0 0,1 0 0 0 0,-1-1 0 0 0,1 0 0 0 0,0-1-1 0 0,-1-1 1 0 0,1 1 0 0 0,-1-2 0 0 0,0 0 0 0 0,1 0-1 0 0,-1-1 1 0 0,-1 0 0 0 0,1-1 0 0 0,0 0 285 0 0,20-14-3889 0 0,-12 6-1670 0 0,-7 1-2837 0 0</inkml:trace>
  <inkml:trace contextRef="#ctx0" brushRef="#br0" timeOffset="-12272.146">3901 821 8586 0 0,'0'0'3104'0'0,"0"0"-1298"0"0,0 0-368 0 0,0 0 85 0 0,0 0-19 0 0,0 0-197 0 0,0 0-312 0 0,0 0-315 0 0,0 0-258 0 0,0 0-161 0 0,0 0-106 0 0,0 0-55 0 0,0 0-30 0 0,-32 13-24 0 0,-99 42-10 0 0,65-12-12 0 0,58-32-22 0 0,3-6-9 0 0,-1 1-1 0 0,2 0 1 0 0,-1 0 0 0 0,0 0-1 0 0,1 1 1 0 0,1-1-1 0 0,-1 1 1 0 0,1 0-1 0 0,0 0 1 0 0,0 0-1 0 0,1 1 1 0 0,0-1-1 0 0,0 1 1 0 0,1-1-1 0 0,0 1 1 0 0,0-1-1 0 0,1 1 1 0 0,0 0-1 0 0,0-1 1 0 0,1 2 7 0 0,0-6-3 0 0,1 0 0 0 0,-1-1 1 0 0,0 1-1 0 0,1 0 0 0 0,0-1 0 0 0,0 0 0 0 0,-1 1 1 0 0,1-1-1 0 0,1 0 0 0 0,-1 0 0 0 0,0 0 0 0 0,0 0 1 0 0,1 0-1 0 0,-1 0 0 0 0,1-1 0 0 0,0 1 0 0 0,-1-1 1 0 0,1 0-1 0 0,0 0 0 0 0,0 0 0 0 0,0 0 0 0 0,0 0 1 0 0,0-1-1 0 0,0 1 0 0 0,0-1 0 0 0,0 0 0 0 0,0 0 1 0 0,1 0 2 0 0,87-12 126 0 0,-59-5-46 0 0,-1 0 0 0 0,0-2-1 0 0,-2-1 1 0 0,0-2 0 0 0,-1-1 0 0 0,-1 0 0 0 0,20-26-80 0 0,17-11 94 0 0,-41 52-162 0 0,-22 40-68 0 0,-3-15 139 0 0,1 2-21 0 0,-1-14 11 0 0,1-1 1 0 0,-1 1-1 0 0,1 0 0 0 0,0-1 1 0 0,1 1-1 0 0,-1 0 0 0 0,1 0 1 0 0,0-1-1 0 0,0 1 0 0 0,0 0 1 0 0,1 0-1 0 0,-1 0 0 0 0,1-1 0 0 0,1 1 1 0 0,-1 0-1 0 0,0-1 0 0 0,1 1 1 0 0,0-1-1 0 0,0 0 0 0 0,1 1 1 0 0,-1-1-1 0 0,1 0 0 0 0,0-1 1 0 0,0 1-1 0 0,0 0 0 0 0,0-1 1 0 0,1 1-1 0 0,-1-1 0 0 0,1 0 1 0 0,0 0-1 0 0,0-1 0 0 0,0 1 0 0 0,0-1 1 0 0,0 0-1 0 0,4 1 7 0 0,5-4 43 0 0,1-2 0 0 0,-1 1 1 0 0,0-2-1 0 0,0 0 0 0 0,0 0 0 0 0,0-1 0 0 0,-1-1 1 0 0,0 0-1 0 0,0-1 0 0 0,-1 0 0 0 0,1-1 0 0 0,-1 0 1 0 0,-1 0-1 0 0,0-2 0 0 0,0 1 0 0 0,-1-1 0 0 0,8-10-43 0 0,-4 7 56 0 0,2-2-30 0 0,0-1 1 0 0,-1 0 0 0 0,-1 0 0 0 0,-1-1-1 0 0,0-1 1 0 0,-1 0 0 0 0,-1-1 0 0 0,0 0-1 0 0,-2-1 1 0 0,0 0 0 0 0,-2 0 0 0 0,0 0-1 0 0,-1-1 1 0 0,-1 0 0 0 0,-1 0-1 0 0,-1 0 1 0 0,0 0 0 0 0,-2-11-27 0 0,-1 29-17 0 0,1 0 0 0 0,-1 1-1 0 0,0-1 1 0 0,0 0 0 0 0,0 1 0 0 0,-1-1 0 0 0,1 0 0 0 0,-1 1-1 0 0,1 0 1 0 0,-1-1 0 0 0,0 1 0 0 0,0 0 0 0 0,0 0 0 0 0,0 0-1 0 0,0 0 1 0 0,0 0 0 0 0,0 0 0 0 0,-1 1 0 0 0,1-1 0 0 0,-1 1-1 0 0,1-1 1 0 0,-1 1 0 0 0,0 0 0 0 0,0 0 0 0 0,1 0 0 0 0,-1 1-1 0 0,0-1 1 0 0,0 1 0 0 0,0-1 0 0 0,0 1 0 0 0,1 0 0 0 0,-1 0-1 0 0,0 0 1 0 0,0 1 0 0 0,0-1 0 0 0,0 1 0 0 0,0-1 0 0 0,1 1-1 0 0,-1 0 1 0 0,0 0 0 0 0,0 0 0 0 0,1 1 0 0 0,-1-1 0 0 0,1 0-1 0 0,-1 1 1 0 0,1 0 0 0 0,0 0 0 0 0,-1 0 17 0 0,-5 3-11 0 0,0 0 0 0 0,0 1 1 0 0,1 0-1 0 0,0 1 0 0 0,0 0 0 0 0,0 0 1 0 0,1 0-1 0 0,0 1 0 0 0,0 0 1 0 0,1 0-1 0 0,0 0 0 0 0,1 1 0 0 0,-1 0 1 0 0,2 0-1 0 0,-1 0 0 0 0,1 0 1 0 0,1 0-1 0 0,0 1 0 0 0,0-1 0 0 0,0 1 1 0 0,2 0-1 0 0,-1-1 0 0 0,1 1 0 0 0,1 4 11 0 0,4-3 29 0 0,1-1 0 0 0,0-1 0 0 0,1 1 0 0 0,0-1 0 0 0,0 0 0 0 0,1-1 0 0 0,0 1 0 0 0,1-2 0 0 0,0 1 0 0 0,0-1 0 0 0,1-1 0 0 0,-1 1 0 0 0,2-2 0 0 0,8 5-29 0 0,-6-2 41 0 0,22 11 139 0 0,-29-17-126 0 0,1 1 0 0 0,-1-1 0 0 0,1 1 0 0 0,-1 1 0 0 0,0-1-1 0 0,0 1 1 0 0,0 0 0 0 0,-1 0 0 0 0,1 1 0 0 0,-1-1 0 0 0,0 1 0 0 0,-1 1 0 0 0,1-1 0 0 0,-1 0 0 0 0,0 1 0 0 0,0 0-1 0 0,-1 0 1 0 0,1 0 0 0 0,-1 1 0 0 0,-1-1 0 0 0,1 1 0 0 0,-1-1 0 0 0,0 1 0 0 0,0 2-54 0 0,-14 63-1068 0 0,3-60-3758 0 0,-3-1-4439 0 0,10-10 156 0 0</inkml:trace>
  <inkml:trace contextRef="#ctx0" brushRef="#br0" timeOffset="11571.454">289 1999 8914 0 0,'0'0'2020'0'0,"0"0"-958"0"0,0 0-378 0 0,0 0 135 0 0,0 0 193 0 0,0 0 123 0 0,0 0-112 0 0,0 0-260 0 0,0 0-162 0 0,0 0-138 0 0,0 0-88 0 0,0 0-74 0 0,0 0-49 0 0,-23 13-32 0 0,-72 41-40 0 0,-5 19 254 0 0,98-71-438 0 0,0 0 0 0 0,0 0 0 0 0,0 1 0 0 0,1-1 0 0 0,-1 0 0 0 0,1 1 0 0 0,0-1 0 0 0,-1 1 0 0 0,1-1 0 0 0,0 1 0 0 0,0 0 0 0 0,1-1 0 0 0,-1 1 0 0 0,1 0-1 0 0,-1 0 1 0 0,1-1 0 0 0,0 1 0 0 0,0 0 0 0 0,0 0 0 0 0,0 0 0 0 0,0-1 0 0 0,1 1 0 0 0,-1 0 0 0 0,1 0 0 0 0,0-1 0 0 0,0 1 0 0 0,0 0 0 0 0,0-1 0 0 0,0 1 0 0 0,1-1 0 0 0,-1 0 0 0 0,1 1 0 0 0,0-1 0 0 0,-1 0 0 0 0,1 0 0 0 0,2 2 4 0 0,84 64 87 0 0,-81-64-75 0 0,6 4 0 0 0,1-1-8 0 0,0 1 1 0 0,0 1 0 0 0,-1 0-1 0 0,0 0 1 0 0,-1 2 0 0 0,0-1 0 0 0,-1 2-1 0 0,0-1 1 0 0,-1 1 0 0 0,0 1 0 0 0,-1 0-1 0 0,1 2-4 0 0,-9-10 48 0 0,1 0 0 0 0,0 0-1 0 0,-1 0 1 0 0,0 0 0 0 0,-1 0-1 0 0,1 0 1 0 0,-1 1 0 0 0,0-1-1 0 0,0 0 1 0 0,0 0 0 0 0,-1 0-1 0 0,0 1 1 0 0,0-1 0 0 0,0 0-1 0 0,0 0 1 0 0,-1 0 0 0 0,0 0-1 0 0,0-1 1 0 0,-1 1 0 0 0,1 0-1 0 0,-1-1 1 0 0,0 0 0 0 0,0 0-1 0 0,0 1 1 0 0,-1-2 0 0 0,1 1-1 0 0,-1 0 1 0 0,-2 1-48 0 0,-5 5 80 0 0,-1-1-1 0 0,0 0 1 0 0,0-1-1 0 0,-1 0 1 0 0,0-1 0 0 0,0 0-1 0 0,0-1 1 0 0,-1 0-1 0 0,-9 2-79 0 0,-72 2 157 0 0,92-10-310 0 0,0 0 0 0 0,0 0-1 0 0,1 0 1 0 0,-1-1 0 0 0,0 0-1 0 0,1 1 1 0 0,-1-1 0 0 0,0 0-1 0 0,1 0 1 0 0,-1 0 0 0 0,1-1-1 0 0,0 1 1 0 0,-1 0 0 0 0,1-1 0 0 0,0 0-1 0 0,0 0 1 0 0,0 1 0 0 0,0-1-1 0 0,0 0 1 0 0,0-1 0 0 0,0 1-1 0 0,1 0 1 0 0,-1 0 0 0 0,1-1 0 0 0,0 1-1 0 0,0-1 1 0 0,0 1 0 0 0,0-1-1 0 0,0 1 1 0 0,0-1 0 0 0,0 0-1 0 0,1 0 154 0 0,-1-30-10813 0 0,1 21 4044 0 0</inkml:trace>
  <inkml:trace contextRef="#ctx0" brushRef="#br0" timeOffset="14565.607">1169 2143 0 0 0,'0'0'539'0'0,"0"0"509"0"0,0 0 246 0 0,0 0 285 0 0,0 0 404 0 0,0 0 301 0 0,0 0-6 0 0,0 0-306 0 0,0 0-490 0 0,0 0-471 0 0,0 0-360 0 0,-2-7-207 0 0,-2-22-52 0 0,40 48 1186 0 0,-14 5-1250 0 0,-2 2 0 0 0,-1 0 1 0 0,-1 1-1 0 0,-1 1 1 0 0,-1 0-1 0 0,-1 1 0 0 0,-2 1 1 0 0,-1 0-1 0 0,5 26-328 0 0,-13-45 55 0 0,73 249 397 0 0,-63-236-352 0 0,-13-24 4 0 0,107-262 1840 0 0,83-175-2328 0 0,-149 393-2025 0 0,-41 44 2227 0 0,0 0 1 0 0,0-1-1 0 0,0 1 0 0 0,0 0 1 0 0,0 0-1 0 0,0 0 1 0 0,0 0-1 0 0,0 0 0 0 0,0 0 1 0 0,0 0-1 0 0,0 0 1 0 0,0 1-1 0 0,0-1 0 0 0,0 0 1 0 0,0 0-1 0 0,-1 1 1 0 0,1-1-1 0 0,0 1 1 0 0,0-1-1 0 0,0 1 0 0 0,0-1 1 0 0,0 1-1 0 0,-1 0 1 0 0,1-1-1 0 0,0 1 0 0 0,-1 0 1 0 0,1-1-1 0 0,0 1 1 0 0,-1 0-1 0 0,1 0 0 0 0,-1 0 1 0 0,1 0-1 0 0,-1 0 1 0 0,0 0-1 0 0,1-1 1 0 0,-1 1-1 0 0,0 0 0 0 0,1 0 1 0 0,-1 1 181 0 0,13 36-9636 0 0,-9-22 5002 0 0</inkml:trace>
  <inkml:trace contextRef="#ctx0" brushRef="#br0" timeOffset="15247.64">2032 2441 0 0 0,'0'0'860'0'0,"0"0"112"0"0,0 0 197 0 0,0 0 247 0 0,0 0 134 0 0,0 0-50 0 0,0 0-158 0 0,0 0-154 0 0,0 0-121 0 0,0 0-76 0 0,0 0-53 0 0,0 0 21 0 0,0 0 34 0 0,29 1 15 0 0,89 3-59 0 0,-60-14 303 0 0,-49 4-962 0 0,2 1-106 0 0,-1-1 1 0 0,0-1-1 0 0,-1 0 0 0 0,1 0 1 0 0,-1-1-1 0 0,-1 0 0 0 0,1-1 1 0 0,-2 1-1 0 0,1-2 0 0 0,-1 1 1 0 0,0-1-1 0 0,-1 0 0 0 0,0 0 0 0 0,3-9-184 0 0,-8 15-16 0 0,1 0 0 0 0,-1 0-1 0 0,0-1 1 0 0,0 1-1 0 0,-1 0 1 0 0,1-1-1 0 0,-1 1 1 0 0,0 0-1 0 0,0-1 1 0 0,0 1-1 0 0,-1-1 1 0 0,0 1-1 0 0,1 0 1 0 0,-1 0-1 0 0,-1-1 1 0 0,1 1-1 0 0,-1 0 1 0 0,0 0 0 0 0,1 0-1 0 0,-2 0 1 0 0,1 1-1 0 0,0-1 1 0 0,-1 1-1 0 0,0-1 1 0 0,0 1-1 0 0,0 0 1 0 0,0 0-1 0 0,0 0 1 0 0,-1 0-1 0 0,1 1 1 0 0,-1-1-1 0 0,0 1 1 0 0,1 0 0 0 0,-1 0-1 0 0,0 0 1 0 0,-1 1-1 0 0,1-1 1 0 0,0 1-1 0 0,0 0 1 0 0,0 0-1 0 0,-1 0 1 0 0,1 1-1 0 0,-1 0 1 0 0,1 0-1 0 0,0 0 1 0 0,-1 0-1 0 0,1 1 1 0 0,0-1-1 0 0,-1 1 1 0 0,1 0 0 0 0,0 1-1 0 0,0-1 1 0 0,0 1-1 0 0,0-1 1 0 0,0 1-1 0 0,0 0 1 0 0,0 1-1 0 0,1-1 1 0 0,-1 1-1 0 0,-2 2 17 0 0,-9 8-36 0 0,0 2 0 0 0,1 0 1 0 0,0 0-1 0 0,2 2 0 0 0,-1-1 0 0 0,2 2 0 0 0,1-1 0 0 0,0 1 0 0 0,1 1 0 0 0,1 0 0 0 0,0 0 0 0 0,2 1 0 0 0,0 0 1 0 0,-1 13 35 0 0,5-24 9 0 0,0-1 0 0 0,1 1 1 0 0,0 0-1 0 0,0 0 0 0 0,1-1 1 0 0,1 1-1 0 0,-1 0 0 0 0,1 0 1 0 0,1-1-1 0 0,0 1 0 0 0,0 0 1 0 0,0-1-1 0 0,1 0 0 0 0,1 0 1 0 0,-1 0-1 0 0,1 0 0 0 0,1 0 1 0 0,-1-1-1 0 0,1 1 0 0 0,1-1 1 0 0,-1 0-1 0 0,1-1 0 0 0,0 0 1 0 0,1 0-1 0 0,-1 0 0 0 0,1 0 1 0 0,0-1-1 0 0,1-1 0 0 0,-1 1 1 0 0,1-1-1 0 0,0 0 0 0 0,0-1 1 0 0,0 0-1 0 0,2 1-9 0 0,11 1 161 0 0,-1-1-1 0 0,1 0 1 0 0,0-2 0 0 0,0 0-1 0 0,-1-1 1 0 0,1-2 0 0 0,0 0 0 0 0,14-2-161 0 0,-7-4 113 0 0,0-1 0 0 0,-1-1 0 0 0,0-1 0 0 0,-1-2 0 0 0,0 0 0 0 0,-1-2 0 0 0,0 0 0 0 0,-1-2 0 0 0,-1-1 0 0 0,0-1 0 0 0,-2-1 0 0 0,0 0 0 0 0,-1-2 0 0 0,-1 0 0 0 0,0-2 0 0 0,1-4-113 0 0,-3 7-10 0 0,-1-1-1 0 0,-1-1 1 0 0,0-1 0 0 0,-2 0-1 0 0,-1 0 1 0 0,0-2 0 0 0,-2 1-1 0 0,-1-1 1 0 0,-1-1 0 0 0,-1 1 0 0 0,-1-2 10 0 0,-6 25-16 0 0,1 1 1 0 0,-1-1 0 0 0,0 0-1 0 0,0 1 1 0 0,1-1 0 0 0,-1 0 0 0 0,0 0-1 0 0,-1 1 1 0 0,1-1 0 0 0,0 0 0 0 0,0 0-1 0 0,-1 1 1 0 0,1-1 0 0 0,-1 0-1 0 0,0 1 1 0 0,1-1 0 0 0,-1 1 0 0 0,0-1-1 0 0,0 1 1 0 0,0-1 0 0 0,0 1 0 0 0,0-1-1 0 0,0 1 1 0 0,0 0 0 0 0,-1 0-1 0 0,1-1 1 0 0,0 1 0 0 0,-1 0 0 0 0,1 0-1 0 0,-1 0 1 0 0,1 1 0 0 0,-1-1 0 0 0,1 0-1 0 0,-1 1 1 0 0,0-1 0 0 0,1 0-1 0 0,-1 1 1 0 0,0 0 0 0 0,0-1 0 0 0,1 1-1 0 0,-1 0 1 0 0,0 0 0 0 0,1 0 0 0 0,-1 0-1 0 0,0 1 1 0 0,0-1 0 0 0,1 0-1 0 0,-1 1 1 0 0,0-1 0 0 0,1 1 0 0 0,-1-1-1 0 0,0 1 1 0 0,1 0 15 0 0,-9 1-34 0 0,1 1 1 0 0,0 0-1 0 0,-1 1 1 0 0,1 0-1 0 0,1 0 0 0 0,-1 1 1 0 0,1 0-1 0 0,0 0 0 0 0,0 1 1 0 0,0 0-1 0 0,1 1 1 0 0,0 0-1 0 0,0 0 0 0 0,-4 6 34 0 0,9-12 0 0 0,0 1 1 0 0,0 0-1 0 0,0-1 0 0 0,1 1 0 0 0,-1 0 1 0 0,0 0-1 0 0,1 0 0 0 0,-1 0 0 0 0,1 1 0 0 0,0-1 1 0 0,0 0-1 0 0,0 1 0 0 0,0-1 0 0 0,0 0 1 0 0,0 1-1 0 0,1-1 0 0 0,-1 1 0 0 0,1-1 1 0 0,0 1-1 0 0,0-1 0 0 0,0 1 0 0 0,0 0 0 0 0,0-1 1 0 0,0 1-1 0 0,0-1 0 0 0,1 1 0 0 0,0-1 1 0 0,-1 1-1 0 0,1-1 0 0 0,0 0 0 0 0,0 1 0 0 0,0-1 1 0 0,1 0-1 0 0,-1 0 0 0 0,0 0 0 0 0,1 1 1 0 0,0-2-1 0 0,-1 1 0 0 0,1 0 0 0 0,0 0 0 0 0,0 0 1 0 0,1 0-1 0 0,13 3 46 0 0,0 0 0 0 0,1-2 0 0 0,-1 0 0 0 0,1-1 0 0 0,0 0 0 0 0,0-1 0 0 0,0-1 0 0 0,7-1-46 0 0,-8-1 74 0 0,-1 2 0 0 0,1 0 0 0 0,0 1 0 0 0,-1 1-1 0 0,1 0 1 0 0,-1 1 0 0 0,0 1 0 0 0,0 0 0 0 0,0 1 0 0 0,1 1-74 0 0,-12-4 29 0 0,-1 1 0 0 0,1 0 0 0 0,0 0 1 0 0,-1 0-1 0 0,0 0 0 0 0,1 1 1 0 0,-1-1-1 0 0,-1 1 0 0 0,1 0 1 0 0,0 0-1 0 0,-1 0 0 0 0,0 0 1 0 0,0 0-1 0 0,0 1 0 0 0,0-1 1 0 0,-1 1-1 0 0,0-1 0 0 0,0 1 1 0 0,0-1-1 0 0,0 1 0 0 0,-1 0 0 0 0,0 2-29 0 0,-5 106 290 0 0,-11 49-447 0 0,16-160 83 0 0,0 1 0 0 0,0-1 0 0 0,1 0 0 0 0,-1 0-1 0 0,1 0 1 0 0,-1 0 0 0 0,1 0 0 0 0,0 0 0 0 0,-1 0 0 0 0,1 0 0 0 0,0 0 0 0 0,1 0-1 0 0,-1 0 1 0 0,0 0 0 0 0,0-1 0 0 0,1 1 0 0 0,-1 0 0 0 0,1-1 0 0 0,-1 1 0 0 0,1-1-1 0 0,0 0 1 0 0,0 1 0 0 0,0-1 0 0 0,-1 0 0 0 0,1 0 0 0 0,0 0 0 0 0,0-1 0 0 0,0 1-1 0 0,1 0 1 0 0,-1-1 0 0 0,0 1 0 0 0,0-1 0 0 0,0 0 0 0 0,0 1 0 0 0,0-1 0 0 0,1 0 74 0 0,15 1-4368 0 0,1-1-3416 0 0,-15 0 5458 0 0,2 0-3973 0 0</inkml:trace>
  <inkml:trace contextRef="#ctx0" brushRef="#br0" timeOffset="15830.497">3660 1933 4185 0 0,'0'0'1432'0'0,"0"0"-97"0"0,0 0 141 0 0,0 0 276 0 0,0 0 197 0 0,0 0-87 0 0,0 0-326 0 0,0 0-393 0 0,0 0-360 0 0,0 0-257 0 0,0 0-73 0 0,0 0 51 0 0,0 0 83 0 0,6 6 86 0 0,-3-3-607 0 0,-1-1-3 0 0,1 0 1 0 0,0 1 0 0 0,-1 0-1 0 0,1 0 1 0 0,-1 0-1 0 0,0 0 1 0 0,0 0 0 0 0,0 0-1 0 0,0 0 1 0 0,0 1 0 0 0,-1-1-1 0 0,0 1 1 0 0,0-1-1 0 0,0 1 1 0 0,0 0 0 0 0,0-1-1 0 0,0 2-63 0 0,79 609 3198 0 0,-43-382-3059 0 0,-41-262-7083 0 0,-2 18 4031 0 0,-2-8-7114 0 0,4 12 5231 0 0</inkml:trace>
  <inkml:trace contextRef="#ctx0" brushRef="#br0" timeOffset="16092.542">3472 2441 5193 0 0,'0'0'2709'0'0,"0"0"-1310"0"0,0 0-67 0 0,0 0 363 0 0,0 0 161 0 0,0 0-138 0 0,0 0-322 0 0,31 8-287 0 0,100 25-193 0 0,-70-18-207 0 0,1-3 0 0 0,0-3 0 0 0,60 0-709 0 0,-99-7-113 0 0,42-7-1739 0 0,-25-5-5593 0 0,-32 8 4902 0 0,4 1-6954 0 0</inkml:trace>
  <inkml:trace contextRef="#ctx0" brushRef="#br0" timeOffset="16288.124">4352 2555 4433 0 0,'0'0'3965'0'0,"0"0"-2300"0"0,0 0-572 0 0,0 0 184 0 0,0 0 156 0 0,0 0-73 0 0,-7 32-359 0 0,-20 98-467 0 0,25-117-481 0 0,0 34 218 0 0,5-44-270 0 0,24 6-1835 0 0,-10-33-7819 0 0,-12 14 5457 0 0,-1 2 2793 0 0</inkml:trace>
  <inkml:trace contextRef="#ctx0" brushRef="#br0" timeOffset="16503.557">4313 2408 0 0 0,'0'0'776'0'0,"0"0"1505"0"0,0 0 183 0 0,0 0 201 0 0,0 0-129 0 0,0 0-447 0 0,0 0-641 0 0,0 0-592 0 0,0 0-424 0 0,0 0-352 0 0,0 0-192 0 0,0 0-152 0 0,0 0-296 0 0,0 0-784 0 0,20-151-1905 0 0,-7 162-2168 0 0,-2-3 736 0 0</inkml:trace>
  <inkml:trace contextRef="#ctx0" brushRef="#br0" timeOffset="18932.644">5092 2467 3409 0 0,'0'0'1321'0'0,"0"0"-243"0"0,0 0-138 0 0,0 0 67 0 0,0 0 89 0 0,0 0 7 0 0,0 0-85 0 0,0 0-127 0 0,0 0-122 0 0,-31 4-106 0 0,-96 13-79 0 0,53 9 224 0 0,64-18-630 0 0,1-3-53 0 0,1 0 0 0 0,1 0 1 0 0,-1 1-1 0 0,1-1 1 0 0,0 2-1 0 0,0-1 1 0 0,1 1-1 0 0,0 0 1 0 0,0 0-1 0 0,0 1 1 0 0,1 0-1 0 0,1 0 1 0 0,-1 0-1 0 0,1 1 0 0 0,0-1 1 0 0,1 1-1 0 0,0 0 1 0 0,1 0-1 0 0,-1 0 1 0 0,2 0-1 0 0,-1 0 1 0 0,1 1-1 0 0,1-1 1 0 0,0 0-1 0 0,0 1 1 0 0,1-1-126 0 0,3-1-4 0 0,1 0 1 0 0,1 0-1 0 0,0-1 1 0 0,0 0-1 0 0,0 0 1 0 0,1 0-1 0 0,0-1 1 0 0,0 0-1 0 0,0 0 1 0 0,1-1-1 0 0,0 0 1 0 0,0 0-1 0 0,0-1 1 0 0,1 0-1 0 0,0-1 1 0 0,-1 1-1 0 0,1-2 1 0 0,0 1-1 0 0,1-1 1 0 0,-1-1-1 0 0,5 1 4 0 0,118 0-2832 0 0,-4-36-4622 0 0,-61 8 641 0 0,-45 18 5859 0 0</inkml:trace>
  <inkml:trace contextRef="#ctx0" brushRef="#br0" timeOffset="19511.742">5674 2452 0 0 0,'0'0'1411'0'0,"0"0"679"0"0,0 0 97 0 0,0 0-288 0 0,0 0-340 0 0,0 0-381 0 0,0 0-352 0 0,0 0-81 0 0,0 0 13 0 0,0 0 9 0 0,0 0-37 0 0,-33 20-76 0 0,-102 63-87 0 0,61-21 168 0 0,65-49-594 0 0,8-12-119 0 0,-7 6 28 0 0,1 0 0 0 0,1 1-1 0 0,-1 0 1 0 0,1 0 0 0 0,1 0 0 0 0,0 1-1 0 0,0 0 1 0 0,0 0 0 0 0,1 0 0 0 0,1 1-1 0 0,-1-1 1 0 0,1 1 0 0 0,1 0 0 0 0,0-1-1 0 0,0 1 1 0 0,1 0 0 0 0,1 1 0 0 0,-1-1-1 0 0,2 4-49 0 0,2-11 46 0 0,0 0 1 0 0,0 0-1 0 0,0-1 0 0 0,0 0 0 0 0,0 1 0 0 0,1-1 0 0 0,-1 0 0 0 0,1 0 0 0 0,0-1 0 0 0,0 1 0 0 0,-1-1 0 0 0,1 0 1 0 0,0 0-1 0 0,0 0 0 0 0,0 0 0 0 0,0-1 0 0 0,0 0 0 0 0,0 0 0 0 0,0 0 0 0 0,0 0 0 0 0,0 0 0 0 0,0-1 0 0 0,0 0 1 0 0,0 0-1 0 0,2-1-46 0 0,101-56 1609 0 0,-75 33-1502 0 0,-1-1 0 0 0,-1-1 0 0 0,-1-2 0 0 0,-2-1 0 0 0,-1-1-1 0 0,6-12-106 0 0,-26 35 11 0 0,57-52-184 0 0,-42 108-407 0 0,-19-36 557 0 0,36 117-302 0 0,-35-124 324 0 0,0 1 0 0 0,0-1 0 0 0,1-1 0 0 0,-1 1 0 0 0,1 0 0 0 0,0-1 0 0 0,0 0 1 0 0,1 0-1 0 0,-1 0 0 0 0,1 0 0 0 0,0-1 0 0 0,0 0 0 0 0,0 0 0 0 0,0 0 0 0 0,1-1 1 0 0,-1 1-1 0 0,1-1 0 0 0,-1-1 0 0 0,1 1 0 0 0,0-1 0 0 0,3 1 1 0 0,1-1 64 0 0,1-1-1 0 0,-1 1 1 0 0,1-2-1 0 0,0 1 1 0 0,-1-2 0 0 0,0 1-1 0 0,1-1 1 0 0,-1-1-1 0 0,0 0 1 0 0,0 0-1 0 0,0-1 1 0 0,0-1-1 0 0,-1 1 1 0 0,1-1 0 0 0,-1-1-1 0 0,0 0-63 0 0,133-115 1264 0 0,-102 83-863 0 0,-36 33-372 0 0,49-43 235 0 0,-2-3 0 0 0,-2-2 1 0 0,4-12-265 0 0,-39 48-71 0 0,-2-2 0 0 0,0 1 0 0 0,-1-1 0 0 0,-1-1 0 0 0,-1 0 0 0 0,-1 0 0 0 0,0-1-1 0 0,-2 0 1 0 0,0 0 0 0 0,-2 0 0 0 0,0-1 0 0 0,0-14 71 0 0,-16-104-1370 0 0,11 136 1337 0 0,0-1 0 0 0,-1 1 0 0 0,1-1 0 0 0,-1 1 0 0 0,0 0 0 0 0,0 0 0 0 0,-1 0 0 0 0,1 0 0 0 0,-1 0 0 0 0,0 1 0 0 0,0-1 0 0 0,0 1 0 0 0,0 0 0 0 0,-1 0 0 0 0,1 0 0 0 0,-1 0 0 0 0,0 0 0 0 0,0 1 0 0 0,0 0 0 0 0,0 0 0 0 0,0 0 0 0 0,-1 0 0 0 0,1 0 1 0 0,0 1-1 0 0,-1 0 0 0 0,1 0 0 0 0,-1 0 0 0 0,-4 0 33 0 0,-1 3-23 0 0,-1 0 0 0 0,1 1 0 0 0,0-1 0 0 0,0 2 0 0 0,1 0 1 0 0,-1 0-1 0 0,1 0 0 0 0,0 1 0 0 0,0 1 0 0 0,0 0 0 0 0,1 0 0 0 0,0 0 1 0 0,0 1-1 0 0,0 0 0 0 0,1 1 0 0 0,0 0 0 0 0,1 0 0 0 0,0 0 1 0 0,0 1-1 0 0,1 0 0 0 0,0 0 0 0 0,0 0 0 0 0,-2 7 23 0 0,-4 13 9 0 0,0 0-1 0 0,2 0 1 0 0,1 1 0 0 0,1 0-1 0 0,2 0 1 0 0,1 1 0 0 0,1 0-1 0 0,2 0 1 0 0,1 0 0 0 0,2 9-9 0 0,-1-20 26 0 0,1 0 0 0 0,1 0 0 0 0,1-1 1 0 0,1 1-1 0 0,1-1 0 0 0,0 0 0 0 0,2 0 0 0 0,0-1 0 0 0,1 0 1 0 0,0 0-1 0 0,2-1 0 0 0,0-1 0 0 0,1 0 0 0 0,1 0 1 0 0,12 12-27 0 0,1-3 224 0 0,1 0 1 0 0,2-2-1 0 0,0-1 1 0 0,1-1 0 0 0,1-2-1 0 0,1-1 1 0 0,1-1 0 0 0,10 2-225 0 0,33 2-75 0 0,-45-18-2807 0 0,-29-12-6362 0 0,-2 7 4653 0 0,0-2-234 0 0</inkml:trace>
  <inkml:trace contextRef="#ctx0" brushRef="#br0" timeOffset="24835.848">7756 1668 2945 0 0,'0'0'760'0'0,"0"0"-105"0"0,0 0-37 0 0,0 0 141 0 0,0 0 261 0 0,0 0 225 0 0,0 0 7 0 0,0 0-186 0 0,0 0-253 0 0,0 0-241 0 0,0 0-106 0 0,-17 10 22 0 0,0-1-336 0 0,9-5-76 0 0,0 0-1 0 0,0 1 1 0 0,1 0 0 0 0,0 0-1 0 0,0 0 1 0 0,0 1 0 0 0,0 0 0 0 0,1 0-1 0 0,0 1 1 0 0,1 0 0 0 0,-1 0-1 0 0,1 0 1 0 0,-1 4-76 0 0,-31 64 754 0 0,4 1-1 0 0,4 2 1 0 0,3 1 0 0 0,3 1 0 0 0,4 1-1 0 0,-1 27-753 0 0,7-36 415 0 0,2 1 0 0 0,5 0 1 0 0,2 0-1 0 0,5 62-415 0 0,1-121 45 0 0,-1-1-1 0 0,2 1 1 0 0,0-1 0 0 0,0 0 0 0 0,1 0 0 0 0,1 0 0 0 0,0-1 0 0 0,1 1 0 0 0,0-1 0 0 0,1 0-1 0 0,1-1 1 0 0,-1 0 0 0 0,2 0 0 0 0,-1-1 0 0 0,2 0 0 0 0,-1 0 0 0 0,1-1 0 0 0,1 0 0 0 0,0-1 0 0 0,0 0-1 0 0,0-1 1 0 0,1 0 0 0 0,0-1 0 0 0,1 0 0 0 0,-1-1 0 0 0,1 0 0 0 0,0-1 0 0 0,0 0 0 0 0,1-2 0 0 0,-1 1-45 0 0,10 1-52 0 0,0-2 0 0 0,0 0 0 0 0,1-1 1 0 0,-1-1-1 0 0,0-1 0 0 0,0-2 0 0 0,0 0 1 0 0,10-3 51 0 0,56-22-6965 0 0,-69 20-988 0 0</inkml:trace>
  <inkml:trace contextRef="#ctx0" brushRef="#br0" timeOffset="26396.187">7815 2747 0 0 0,'0'0'628'0'0,"0"0"638"0"0,0 0 57 0 0,0 0-168 0 0,0 0-133 0 0,0 0-97 0 0,25-31-97 0 0,79-100-64 0 0,-16 12 1023 0 0,-54 78-1561 0 0,-2-1 0 0 0,-3-1 0 0 0,-1-2 0 0 0,-2-2 0 0 0,-2 0 0 0 0,-3-1 0 0 0,-1-1 0 0 0,6-29-226 0 0,-20-6 131 0 0,-7 82-139 0 0,0 1 0 0 0,-1 0 0 0 0,1 0 0 0 0,0 0 0 0 0,-1 0 0 0 0,1 0 0 0 0,0 0 0 0 0,-1 0 0 0 0,0 0 0 0 0,1 0 0 0 0,-1 1 0 0 0,1-1 0 0 0,-1 1 0 0 0,0-1 0 0 0,1 1 0 0 0,-1 0 0 0 0,0-1 0 0 0,1 1 0 0 0,-1 0 0 0 0,0 0 0 0 0,0 0-1 0 0,1 0 1 0 0,-1 1 0 0 0,0-1 0 0 0,1 0 0 0 0,-1 1 0 0 0,0-1 0 0 0,1 1 0 0 0,-1 0 0 0 0,0-1 0 0 0,1 1 0 0 0,-1 0 0 0 0,1 0 0 0 0,0 0 0 0 0,-1 0 0 0 0,1 0 0 0 0,0 0 0 0 0,-1 0 0 0 0,1 1 0 0 0,0-1 0 0 0,0 0 0 0 0,0 1 0 0 0,0-1 0 0 0,0 1 0 0 0,1-1 0 0 0,-2 2 8 0 0,-10 11 32 0 0,0 1 0 0 0,1 0-1 0 0,1 0 1 0 0,0 1 0 0 0,1 0 0 0 0,1 1 0 0 0,0 0 0 0 0,1 0 0 0 0,1 1 0 0 0,1 0 0 0 0,0 0 0 0 0,1 0 0 0 0,1 0 0 0 0,1 1 0 0 0,1 12-32 0 0,1-27 29 0 0,0 0-1 0 0,1 1 1 0 0,-1-1 0 0 0,1 0 0 0 0,0 0 0 0 0,1 0 0 0 0,-1 0 0 0 0,1 0 0 0 0,-1 0 0 0 0,1 0 0 0 0,0-1 0 0 0,1 1 0 0 0,-1-1 0 0 0,1 1 0 0 0,-1-1 0 0 0,1 0 0 0 0,0 0 0 0 0,0 0 0 0 0,1 0 0 0 0,-1-1 0 0 0,0 1 0 0 0,1-1 0 0 0,0 0 0 0 0,-1 0 0 0 0,1 0 0 0 0,0 0 0 0 0,0-1 0 0 0,0 1 0 0 0,0-1 0 0 0,0 0 0 0 0,2 0-29 0 0,133 3 1307 0 0,22-58-434 0 0,-177 70-666 0 0,0 1 0 0 0,1 1 0 0 0,0 0 0 0 0,2 1 0 0 0,0 0 0 0 0,1 1 0 0 0,2 1 0 0 0,-4 7-207 0 0,8-15-32 0 0,1-1 1 0 0,0 1 0 0 0,1 0-1 0 0,0 0 1 0 0,1 0-1 0 0,0 1 1 0 0,1-1 0 0 0,1 1-1 0 0,0-1 1 0 0,1 1-1 0 0,1 11 32 0 0,0-22-94 0 0,0 0 0 0 0,0 0 0 0 0,0 0-1 0 0,0 0 1 0 0,0 0 0 0 0,0 0 0 0 0,1 0-1 0 0,-1-1 1 0 0,1 1 0 0 0,0-1-1 0 0,0 1 1 0 0,0-1 0 0 0,0 0 0 0 0,0 0-1 0 0,1 1 1 0 0,-1-2 0 0 0,0 1-1 0 0,1 0 1 0 0,0 0 0 0 0,-1-1 0 0 0,1 1-1 0 0,0-1 1 0 0,0 0 0 0 0,0 0 0 0 0,0 0-1 0 0,0 0 1 0 0,0-1 0 0 0,0 1-1 0 0,1-1 95 0 0,60 3-5913 0 0,-28-9-604 0 0,-23 2 5546 0 0</inkml:trace>
  <inkml:trace contextRef="#ctx0" brushRef="#br0" timeOffset="26707.729">8744 2500 448 0 0,'0'0'976'0'0,"0"0"-226"0"0,0 0-34 0 0,0 0 161 0 0,0 0 178 0 0,0 0 106 0 0,0 0-34 0 0,0 0-81 0 0,0 0-116 0 0,0 0-118 0 0,0 0-102 0 0,0 0-106 0 0,0 0-73 0 0,25 31 21 0 0,79 95 98 0 0,-104-124-609 0 0,1 0 1 0 0,0 0-1 0 0,0 0 0 0 0,1 0 0 0 0,-1 0 0 0 0,0-1 0 0 0,1 1 0 0 0,-1 0 0 0 0,1-1 0 0 0,0 1 0 0 0,-1-1 0 0 0,1 1 0 0 0,0-1 0 0 0,0 0 0 0 0,0 0 0 0 0,0 0 0 0 0,0 0 0 0 0,0 0 0 0 0,0 0 0 0 0,0 0 0 0 0,0-1 0 0 0,1 1 0 0 0,-1-1 0 0 0,0 1 1 0 0,0-1-1 0 0,0 0 0 0 0,1 0 0 0 0,-1 0 0 0 0,0 0 0 0 0,0-1 0 0 0,2 1-41 0 0,3-2 284 0 0,1-2-101 0 0,-1 0 1 0 0,1-1-1 0 0,-1 1 1 0 0,0-1-1 0 0,0-1 1 0 0,-1 1-1 0 0,1-1 1 0 0,-1-1-1 0 0,-1 1 1 0 0,1-1-1 0 0,-1 0 1 0 0,0 0-1 0 0,-1 0 1 0 0,1-1-1 0 0,-1 0 1 0 0,-1 1-1 0 0,0-2 1 0 0,0 1-1 0 0,0 0 1 0 0,-1 0-1 0 0,0-1 1 0 0,-1 1-1 0 0,0-1 1 0 0,0 0-1 0 0,-1 1 1 0 0,0-1-1 0 0,-1-7-183 0 0,0 9-18 0 0,1 0-1 0 0,-1 1 1 0 0,0-1-1 0 0,-1 0 0 0 0,0 0 1 0 0,0 1-1 0 0,0 0 1 0 0,-1-1-1 0 0,0 1 1 0 0,0 0-1 0 0,0 0 1 0 0,-1 0-1 0 0,0 1 1 0 0,0-1-1 0 0,0 1 0 0 0,-1 0 1 0 0,0 0-1 0 0,0 0 1 0 0,0 1-1 0 0,-1 0 1 0 0,1 0-1 0 0,-1 0 1 0 0,0 1-1 0 0,0 0 0 0 0,-3-1 20 0 0,3 1-223 0 0,0 1 1 0 0,0 0 0 0 0,0 0 0 0 0,0 1-1 0 0,-1-1 1 0 0,1 2 0 0 0,-1-1 0 0 0,1 1-1 0 0,-1-1 1 0 0,1 2 0 0 0,-1-1 0 0 0,1 1-1 0 0,-1 0 1 0 0,1 0 0 0 0,0 1 0 0 0,-1 0-1 0 0,-2 1 222 0 0,-29 24-4554 0 0,16-4-2001 0 0,14-11 2433 0 0</inkml:trace>
  <inkml:trace contextRef="#ctx0" brushRef="#br0" timeOffset="27068.68">9536 1764 6009 0 0,'0'0'908'0'0,"0"0"-314"0"0,0 0 78 0 0,0 0 406 0 0,0 0 403 0 0,0 0 150 0 0,0 0-180 0 0,0 0-314 0 0,0 0-248 0 0,-2 34-121 0 0,-4 110-65 0 0,5 152 1766 0 0,19 116-4371 0 0,-20-401-153 0 0,-9-4-6867 0 0,8-6 7089 0 0,1 0-3245 0 0</inkml:trace>
  <inkml:trace contextRef="#ctx0" brushRef="#br0" timeOffset="27887.909">9217 2342 3017 0 0,'0'0'2664'0'0,"0"0"-1716"0"0,0 0-602 0 0,0 0 63 0 0,0 0 170 0 0,0 0 147 0 0,36-8 78 0 0,112-22-23 0 0,9 13 748 0 0,14 13-2397 0 0,1 4-6595 0 0,-126 0 3991 0 0,34-12 3380 0 0,-67 9 5526 0 0,-22 5-4772 0 0,1 0-1 0 0,0 1 0 0 0,0 0 0 0 0,1 0 0 0 0,-1 1 0 0 0,1 0 0 0 0,-1 0 0 0 0,1 1 0 0 0,0-1 0 0 0,1 2 0 0 0,-1-1 0 0 0,1 1 0 0 0,-3 3-661 0 0,-15 12 808 0 0,16-16-735 0 0,-1 1 0 0 0,1 1 0 0 0,0 0 0 0 0,1 0-1 0 0,0 0 1 0 0,0 1 0 0 0,1 0 0 0 0,-1 0 0 0 0,2 1-1 0 0,-1 0 1 0 0,1 0 0 0 0,1 0 0 0 0,0 0 0 0 0,0 1-1 0 0,1 0 1 0 0,0 0 0 0 0,0 0 0 0 0,1 0-1 0 0,0 9-72 0 0,2-17 9 0 0,-1-1-1 0 0,1 1 0 0 0,0-1 0 0 0,0 1 0 0 0,1 0 1 0 0,-1-1-1 0 0,0 1 0 0 0,1-1 0 0 0,-1 1 1 0 0,0-1-1 0 0,1 1 0 0 0,0-1 0 0 0,-1 1 0 0 0,1-1 1 0 0,0 1-1 0 0,0-1 0 0 0,0 0 0 0 0,0 1 0 0 0,0-1 1 0 0,0 0-1 0 0,0 0 0 0 0,0 0 0 0 0,0 0 0 0 0,1 0 1 0 0,-1 0-1 0 0,0 0 0 0 0,1 0 0 0 0,-1 0 1 0 0,1-1-1 0 0,-1 1 0 0 0,1-1 0 0 0,-1 1 0 0 0,1-1 1 0 0,0 1-1 0 0,-1-1 0 0 0,1 0 0 0 0,-1 0 0 0 0,1 0 1 0 0,0 0-1 0 0,-1 0 0 0 0,1 0 0 0 0,-1 0 0 0 0,1 0 1 0 0,0-1-1 0 0,0 0-8 0 0,9-1 84 0 0,0 0 1 0 0,0-1-1 0 0,0-1 1 0 0,-1 0-1 0 0,1-1 1 0 0,-1 0-1 0 0,0 0 1 0 0,0-1 0 0 0,-1 0-1 0 0,0-1 1 0 0,0 0-1 0 0,0 0 1 0 0,-1-1-1 0 0,0 0 1 0 0,-1 0-1 0 0,2-4-84 0 0,-2 5 27 0 0,54-84 389 0 0,-55 111-1210 0 0,-6-14 781 0 0,0 1-1 0 0,0-1 0 0 0,1 1 1 0 0,-1-1-1 0 0,1 0 0 0 0,1 0 1 0 0,-1 1-1 0 0,1-1 0 0 0,0 0 1 0 0,1 0-1 0 0,-1-1 0 0 0,1 1 1 0 0,0 0-1 0 0,1-1 0 0 0,-1 0 1 0 0,1 0-1 0 0,0 0 0 0 0,0 0 0 0 0,1 0 1 0 0,-1-1-1 0 0,1 0 0 0 0,0 0 1 0 0,0 0-1 0 0,1-1 0 0 0,-1 0 1 0 0,1 1-1 0 0,-1-2 14 0 0,4 1 36 0 0,0 0 0 0 0,0-1 0 0 0,0 0-1 0 0,0 0 1 0 0,0-1 0 0 0,1-1 0 0 0,-1 1 0 0 0,0-2 0 0 0,0 1 0 0 0,1-1 0 0 0,-1 0-1 0 0,0-1 1 0 0,0 0 0 0 0,0-1 0 0 0,0 0 0 0 0,-1 0 0 0 0,1-1 0 0 0,-1 0-1 0 0,1 0-35 0 0,15-12 46 0 0,0-1-1 0 0,0 0 1 0 0,-2-2-1 0 0,0-1 1 0 0,-1 0-1 0 0,-1-2 1 0 0,-1 0-1 0 0,-1-1 1 0 0,-2-1-1 0 0,0-1 1 0 0,-1 0-1 0 0,-1-1 1 0 0,-2-1-1 0 0,0 0 1 0 0,-2 0-1 0 0,-1-1 1 0 0,-2 0-1 0 0,0-1 1 0 0,-2 0-1 0 0,2-28-45 0 0,-6 29-89 0 0,1 8 18 0 0,-1 1 0 0 0,-1-1 0 0 0,0 1 1 0 0,-1-1-1 0 0,-2 1 0 0 0,0 0 0 0 0,-1-1 0 0 0,0 1 0 0 0,-4-4 71 0 0,8 21 0 0 0,-1 1-1 0 0,0-1 0 0 0,1 0 1 0 0,-1 1-1 0 0,0-1 0 0 0,0 1 1 0 0,-1-1-1 0 0,1 1 0 0 0,0 0 1 0 0,0-1-1 0 0,-1 1 0 0 0,1 0 1 0 0,-1 0-1 0 0,1 0 0 0 0,-1 0 1 0 0,1 0-1 0 0,-1 0 0 0 0,1 0 1 0 0,-1 1-1 0 0,0-1 0 0 0,0 0 1 0 0,1 1-1 0 0,-1 0 0 0 0,0-1 1 0 0,0 1-1 0 0,0 0 1 0 0,1 0-1 0 0,-1 0 0 0 0,0 0 1 0 0,0 0-1 0 0,0 0 0 0 0,0 1 1 0 0,1-1-1 0 0,-1 1 0 0 0,0-1 1 0 0,0 1-1 0 0,1-1 0 0 0,-1 1 1 0 0,0 0-1 0 0,1 0 0 0 0,-1 0 1 0 0,1 0-1 0 0,-1 0 0 0 0,1 0 1 0 0,0 1-1 0 0,-1-1 0 0 0,1 0 1 0 0,0 1-1 0 0,0-1 0 0 0,0 1 1 0 0,0-1-1 0 0,0 1 0 0 0,0-1 1 0 0,0 1-1 0 0,1 0 1 0 0,-1-1-1 0 0,0 3 1 0 0,-11 21 17 0 0,1 1-1 0 0,2 1 1 0 0,0-1 0 0 0,2 2 0 0 0,1-1 0 0 0,1 1-1 0 0,1 0 1 0 0,1 0 0 0 0,2 0 0 0 0,1 0-1 0 0,1 0 1 0 0,3 12-17 0 0,-3-24 36 0 0,0 1 0 0 0,1-1 0 0 0,1 0 0 0 0,0 0 0 0 0,2 0-1 0 0,0 0 1 0 0,0-1 0 0 0,2 1 0 0 0,0-1 0 0 0,0-1 0 0 0,1 1 0 0 0,1-1 0 0 0,1-1-1 0 0,0 0 1 0 0,0 0 0 0 0,1-1 0 0 0,1 0 0 0 0,0-1 0 0 0,1-1 0 0 0,7 6-36 0 0,-13-12-35 0 0,1 0 0 0 0,0 0 0 0 0,0-1 1 0 0,0 0-1 0 0,0 0 0 0 0,1-1 0 0 0,-1 0 0 0 0,1 0 1 0 0,-1-1-1 0 0,1 0 0 0 0,-1-1 0 0 0,6 0 35 0 0,-13 0-95 0 0,0 0-1 0 0,0 0 0 0 0,0 0 0 0 0,0-1 1 0 0,0 1-1 0 0,0 0 0 0 0,0 0 1 0 0,0-1-1 0 0,0 1 0 0 0,0-1 0 0 0,-1 1 1 0 0,1-1-1 0 0,0 1 0 0 0,0-1 1 0 0,0 1-1 0 0,-1-1 0 0 0,1 0 1 0 0,0 0-1 0 0,-1 1 0 0 0,1-1 0 0 0,0 0 1 0 0,-1 0-1 0 0,1 0 0 0 0,-1 0 1 0 0,1 1-1 0 0,-1-1 0 0 0,0 0 0 0 0,1 0 1 0 0,-1 0-1 0 0,0 0 0 0 0,0 0 1 0 0,1 0-1 0 0,-1 0 0 0 0,0 0 0 0 0,0 0 1 0 0,0-1 95 0 0,-12-56-13270 0 0,7 49 11528 0 0</inkml:trace>
  <inkml:trace contextRef="#ctx0" brushRef="#br0" timeOffset="28687.175">10373 2150 1392 0 0,'0'0'670'0'0,"0"0"-267"0"0,0 0 182 0 0,0 0 617 0 0,0 0 411 0 0,0 0 86 0 0,0 0-240 0 0,0 0-405 0 0,0 0-367 0 0,0 0-266 0 0,33 11-125 0 0,100 31-60 0 0,-44-25 176 0 0,98-9 311 0 0,-138-8-610 0 0,-19 2-46 0 0,1-2 1 0 0,-1-2 0 0 0,1 0-1 0 0,-1-2 1 0 0,0-1 0 0 0,4-3-68 0 0,40 1 4970 0 0,-71 6-4924 0 0,0 1 1 0 0,0-1-1 0 0,0 0 0 0 0,-1 0 0 0 0,1 0 1 0 0,0 0-1 0 0,0-1 0 0 0,-1 1 0 0 0,1-1 0 0 0,-1 1 1 0 0,0-1-1 0 0,1 0 0 0 0,-1 0 0 0 0,0 0 1 0 0,0 0-1 0 0,0-1 0 0 0,0 1 0 0 0,0 0 0 0 0,-1-1 1 0 0,1 1-1 0 0,-1-1 0 0 0,0 0 0 0 0,1 0 1 0 0,-1 1-1 0 0,0-1 0 0 0,-1 0 0 0 0,1 0 1 0 0,-1 0-1 0 0,1 0 0 0 0,-1 0 0 0 0,0 0 0 0 0,0 0 1 0 0,0 0-1 0 0,0 0 0 0 0,0 0 0 0 0,-1 0 1 0 0,0 0-1 0 0,1 1 0 0 0,-1-1 0 0 0,0 0 0 0 0,0 0 1 0 0,-1 0-1 0 0,1 1 0 0 0,0-1 0 0 0,-1 1 1 0 0,0-1-1 0 0,0 0-46 0 0,-2 1-40 0 0,0 0 1 0 0,-1 0-1 0 0,0 0 1 0 0,1 0-1 0 0,-1 0 1 0 0,0 1-1 0 0,0 0 1 0 0,1 0-1 0 0,-1 1 0 0 0,0-1 1 0 0,0 1-1 0 0,0 0 1 0 0,0 0-1 0 0,0 1 1 0 0,0-1-1 0 0,0 1 1 0 0,0 0-1 0 0,0 0 1 0 0,1 1-1 0 0,-1 0 1 0 0,1 0-1 0 0,-1 0 1 0 0,1 0-1 0 0,-4 2 40 0 0,-3 2-40 0 0,1 1 0 0 0,-1 0 1 0 0,1 0-1 0 0,1 1 0 0 0,-1 0 0 0 0,1 1 0 0 0,1 0 1 0 0,-1 0-1 0 0,-1 4 40 0 0,5-8-16 0 0,1 1 0 0 0,0 0 0 0 0,0 0 0 0 0,0 0 0 0 0,1 0 0 0 0,0 0 1 0 0,0 1-1 0 0,1-1 0 0 0,0 1 0 0 0,0 0 0 0 0,0 0 0 0 0,1-1 0 0 0,0 1 0 0 0,0 0 1 0 0,1 0-1 0 0,0 0 0 0 0,0 0 0 0 0,1 0 0 0 0,0 0 0 0 0,0 0 0 0 0,0 0 0 0 0,1 0 1 0 0,0 0-1 0 0,0-1 0 0 0,1 1 0 0 0,0-1 0 0 0,0 1 0 0 0,0-1 0 0 0,1 0 0 0 0,0-1 1 0 0,0 1-1 0 0,2 1 16 0 0,6 0-44 0 0,1 0 0 0 0,0-1 1 0 0,1 0-1 0 0,-1-1 0 0 0,1 0 0 0 0,0-1 1 0 0,0-1-1 0 0,1 0 0 0 0,-1-1 1 0 0,1 0-1 0 0,-1-2 0 0 0,1 1 0 0 0,-1-2 1 0 0,1 0-1 0 0,-1 0 0 0 0,1-2 1 0 0,-1 0-1 0 0,10-3 44 0 0,8-8-1425 0 0,0-1 0 0 0,0-2 1 0 0,-2-1-1 0 0,0-2 0 0 0,-1-1 1 0 0,-1-1-1 0 0,20-20 1425 0 0,-43 37-172 0 0,116-110-2754 0 0,-58 25 4082 0 0,-60 82-1211 0 0,-3 8 204 0 0,-1 0 0 0 0,1 1 0 0 0,0-1 0 0 0,0 0 0 0 0,-1 0 0 0 0,1 0 0 0 0,0 1 0 0 0,-1-1 0 0 0,1 0 0 0 0,0 0 0 0 0,0 0 0 0 0,-1 0 1 0 0,1 0-1 0 0,0 0 0 0 0,-1 0 0 0 0,1 1 0 0 0,0-1 0 0 0,-1 0 0 0 0,1 0 0 0 0,0 0 0 0 0,-1-1 0 0 0,1 1 0 0 0,0 0 0 0 0,-1 0 0 0 0,1 0 0 0 0,0 0 1 0 0,-1 0-1 0 0,1 0 0 0 0,0 0 0 0 0,-1 0 0 0 0,1-1 0 0 0,0 1 0 0 0,-1 0 0 0 0,1 0 0 0 0,0 0 0 0 0,0-1 0 0 0,-1 1 0 0 0,1 0 0 0 0,0 0 1 0 0,0-1-1 0 0,0 1 0 0 0,-1 0 0 0 0,1 0 0 0 0,0-1 0 0 0,0 1 0 0 0,0 0 0 0 0,0-1 0 0 0,0 1 0 0 0,0 0 0 0 0,-1-1 0 0 0,1 1 0 0 0,0 0 0 0 0,0-1 1 0 0,0 1-1 0 0,0 0 0 0 0,0-1-149 0 0,-121 121 3515 0 0,118-117-3473 0 0,0 0 0 0 0,0 0 0 0 0,0 0 0 0 0,0 0 0 0 0,1 0 1 0 0,-1 1-1 0 0,1-1 0 0 0,0 1 0 0 0,0 0 0 0 0,0-1 0 0 0,1 1 0 0 0,-1 0 0 0 0,1 0 0 0 0,0 0 0 0 0,0 0 0 0 0,0 0 0 0 0,1 0 0 0 0,-1 0 0 0 0,1 1 0 0 0,0-1 0 0 0,0 0 1 0 0,1 0-1 0 0,-1 0 0 0 0,1 0 0 0 0,0 0 0 0 0,0 0 0 0 0,0 0 0 0 0,1 0 0 0 0,-1 0 0 0 0,1 0 0 0 0,0 0 0 0 0,0-1 0 0 0,0 1 0 0 0,0-1 0 0 0,1 0 0 0 0,0 1 0 0 0,0-1-42 0 0,55 28 490 0 0,-52-29-411 0 0,0 0 0 0 0,1 0 0 0 0,-1 1 0 0 0,0 0 0 0 0,-1 0 1 0 0,1 0-1 0 0,-1 1 0 0 0,1-1 0 0 0,-1 1 0 0 0,0 1 0 0 0,0-1 0 0 0,-1 1 0 0 0,1 0 0 0 0,-1 0 0 0 0,0 0 1 0 0,0 1-1 0 0,-1-1 0 0 0,0 1 0 0 0,3 6-79 0 0,-6-9 62 0 0,1 0 1 0 0,-1 0-1 0 0,0 0 0 0 0,0 1 1 0 0,0-1-1 0 0,0 0 0 0 0,-1 0 1 0 0,1 0-1 0 0,-1 0 0 0 0,0 0 1 0 0,0 0-1 0 0,0 0 0 0 0,0 0 1 0 0,-1 0-1 0 0,1 0 0 0 0,-1 0 1 0 0,1-1-1 0 0,-1 1 0 0 0,0-1 1 0 0,0 1-1 0 0,0-1 0 0 0,-1 0 1 0 0,1 1-1 0 0,0-1 0 0 0,-1 0 1 0 0,0-1-1 0 0,1 1 0 0 0,-1 0 1 0 0,0-1-1 0 0,0 0 0 0 0,0 1 1 0 0,-3 0-63 0 0,-3 1-54 0 0,0 1 1 0 0,0-1 0 0 0,0-1-1 0 0,-1 0 1 0 0,1 0 0 0 0,-1 0 0 0 0,0-2-1 0 0,1 1 1 0 0,-1-1 0 0 0,-5-1 53 0 0,-22-12-2818 0 0,15-1-4528 0 0,15 9 2984 0 0,1 1-3928 0 0</inkml:trace>
  <inkml:trace contextRef="#ctx0" brushRef="#br0" timeOffset="30924.628">12842 1779 0 0 0,'0'0'255'0'0,"0"0"621"0"0,0 0 411 0 0,0 0 357 0 0,0 0 238 0 0,0 0-34 0 0,0 0-229 0 0,0 0-308 0 0,0 0-285 0 0,0 0-234 0 0,0 0-181 0 0,0 0-132 0 0,-11-16-107 0 0,-36-45-28 0 0,9 44 200 0 0,30 18-415 0 0,-9 2-10 0 0,1 0 0 0 0,-1 0 0 0 0,1 2 0 0 0,-1 0 0 0 0,1 1 0 0 0,0 0-1 0 0,1 1 1 0 0,0 1 0 0 0,0 1 0 0 0,1 0 0 0 0,0 1 0 0 0,0 0 0 0 0,-1 3-119 0 0,4-5 34 0 0,0 1 0 0 0,1 0 0 0 0,0 1 0 0 0,1 0 0 0 0,0 0 0 0 0,0 1 0 0 0,1 0 0 0 0,0 1 0 0 0,1 0 0 0 0,1 0 0 0 0,0 0 0 0 0,0 1 0 0 0,2 0 0 0 0,-1 0 0 0 0,1 0 0 0 0,1 1-1 0 0,1-1 1 0 0,0 1 0 0 0,0 0 0 0 0,2 0 0 0 0,-1-1 0 0 0,2 1 0 0 0,0 6-34 0 0,0-15 40 0 0,1 0-1 0 0,-1-1 0 0 0,0 0 0 0 0,1 1 1 0 0,0-1-1 0 0,0 0 0 0 0,1 0 0 0 0,-1 0 1 0 0,1 0-1 0 0,-1 0 0 0 0,1 0 0 0 0,1-1 1 0 0,-1 1-1 0 0,0-1 0 0 0,1 0 0 0 0,0 0 1 0 0,-1 0-1 0 0,1-1 0 0 0,0 1 1 0 0,0-1-1 0 0,1 0 0 0 0,-1 0 0 0 0,0 0 1 0 0,1-1-1 0 0,-1 0 0 0 0,1 0 0 0 0,0 0 1 0 0,-1 0-1 0 0,3 0-39 0 0,5-1 127 0 0,0 0-1 0 0,0 0 1 0 0,-1-1 0 0 0,1 0 0 0 0,0-1-1 0 0,0-1 1 0 0,-1 0 0 0 0,1 0-1 0 0,-1-1 1 0 0,0-1 0 0 0,2 0-127 0 0,14-8 73 0 0,-1-2-1 0 0,0 0 1 0 0,-1-2 0 0 0,-1 0 0 0 0,0-2-1 0 0,-2-1 1 0 0,0 0 0 0 0,-1-2 0 0 0,-1-1-1 0 0,-1 0 1 0 0,-2-1 0 0 0,0-1-1 0 0,7-15-72 0 0,-15 25 17 0 0,3-5 5 0 0,-1-1 0 0 0,-1 0 0 0 0,0-1 0 0 0,-2 0 0 0 0,0 0-1 0 0,1-12-21 0 0,-9 35 4 0 0,0-1-1 0 0,-1 0 1 0 0,1 0-1 0 0,0 1 1 0 0,0-1-1 0 0,0 0 1 0 0,0 0-1 0 0,-1 1 0 0 0,1-1 1 0 0,0 0-1 0 0,0 0 1 0 0,-1 0-1 0 0,1 0 1 0 0,0 1-1 0 0,0-1 0 0 0,-1 0 1 0 0,1 0-1 0 0,0 0 1 0 0,-1 0-1 0 0,1 0 1 0 0,0 0-1 0 0,0 0 0 0 0,-1 1 1 0 0,1-1-1 0 0,0 0 1 0 0,-1 0-1 0 0,1 0 1 0 0,0 0-1 0 0,-1 0 0 0 0,1-1 1 0 0,0 1-1 0 0,0 0 1 0 0,-1 0-1 0 0,1 0 1 0 0,0 0-1 0 0,-1 0 1 0 0,1 0-1 0 0,0 0 0 0 0,0-1 1 0 0,-1 1-1 0 0,1 0 1 0 0,0 0-1 0 0,0 0 1 0 0,-1 0-1 0 0,1-1 0 0 0,0 1 1 0 0,0 0-1 0 0,0 0 1 0 0,-1-1-4 0 0,-19 30-35 0 0,-17 35 101 0 0,3 2 1 0 0,3 1-1 0 0,3 2 1 0 0,3 1-1 0 0,3 1 1 0 0,3 0-1 0 0,3 2 1 0 0,0 21-67 0 0,15-89-34 0 0,-4 22-239 0 0,1 1-1 0 0,2 0 1 0 0,0 0-1 0 0,2 0 1 0 0,1 0-1 0 0,1 0 1 0 0,2 0-1 0 0,5 21 274 0 0,-8-48-320 0 0,0 0 1 0 0,0-1-1 0 0,0 1 0 0 0,0-1 0 0 0,1 1 0 0 0,-1-1 1 0 0,0 1-1 0 0,0-1 0 0 0,0 1 0 0 0,1-1 1 0 0,-1 0-1 0 0,0 0 0 0 0,0 0 0 0 0,1 0 0 0 0,-1 0 1 0 0,0 0-1 0 0,1 0 0 0 0,-1 0 0 0 0,0 0 1 0 0,0 0-1 0 0,1-1 0 0 0,-1 1 0 0 0,0-1 0 0 0,0 1 1 0 0,0-1-1 0 0,0 1 0 0 0,1-1 0 0 0,-1 0 1 0 0,0 1-1 0 0,0-1 0 0 0,0 0 0 0 0,0 0 0 0 0,0 0 1 0 0,-1 0-1 0 0,1 0 0 0 0,0 0 0 0 0,0 0 1 0 0,-1 0-1 0 0,1 0 0 0 0,0 0 0 0 0,-1 0 0 0 0,1-1 320 0 0,3-2-1515 0 0,9-4-1961 0 0,-4 4 2482 0 0</inkml:trace>
  <inkml:trace contextRef="#ctx0" brushRef="#br0" timeOffset="31236.817">13464 1841 656 0 0,'0'0'2263'0'0,"0"0"-366"0"0,0 0-392 0 0,0 0-186 0 0,0 0-113 0 0,0 0-103 0 0,0 0-47 0 0,0 0-38 0 0,0 0-74 0 0,-27 36-116 0 0,-88 117-141 0 0,44-26 197 0 0,62-110-826 0 0,1 1-1 0 0,0 0 1 0 0,1 0-1 0 0,1 1 1 0 0,1-1-1 0 0,1 1 1 0 0,0 1 0 0 0,2-1-1 0 0,0 0 1 0 0,1 1-1 0 0,1 11-57 0 0,1-28 44 0 0,-1 0 0 0 0,1 1-1 0 0,0-1 1 0 0,0 0 0 0 0,1 0-1 0 0,-1 0 1 0 0,1 0-1 0 0,-1 0 1 0 0,1 0 0 0 0,0 0-1 0 0,0-1 1 0 0,0 1 0 0 0,0 0-1 0 0,1-1 1 0 0,-1 0-1 0 0,1 0 1 0 0,0 0 0 0 0,-1 0-1 0 0,1 0 1 0 0,0 0 0 0 0,0-1-1 0 0,0 1 1 0 0,0-1-1 0 0,0 0 1 0 0,1 0 0 0 0,-1 0-1 0 0,0 0 1 0 0,1 0 0 0 0,-1-1-1 0 0,0 0 1 0 0,2 1-44 0 0,3-1 187 0 0,1 0 0 0 0,-1 0 0 0 0,0 0-1 0 0,1-1 1 0 0,-1-1 0 0 0,0 1 0 0 0,0-1 0 0 0,0-1 0 0 0,0 1 0 0 0,0-1 0 0 0,0-1 0 0 0,1 0-187 0 0,7-6 98 0 0,-1 0 1 0 0,0 0-1 0 0,0-2 1 0 0,-1 0-1 0 0,-1-1 1 0 0,0 0-1 0 0,-1-1 0 0 0,0 0 1 0 0,-1-1-1 0 0,0 0 1 0 0,-2-1-1 0 0,0 0 1 0 0,0 0-1 0 0,-2-1 1 0 0,0-1-1 0 0,-1 1 0 0 0,0-1 1 0 0,-2 0-1 0 0,0 0 1 0 0,-1 0-1 0 0,-1 0 1 0 0,0-14-99 0 0,-2 17-150 0 0,-1 0 1 0 0,-1 0 0 0 0,0 0-1 0 0,-1 0 1 0 0,0 1-1 0 0,-1-1 1 0 0,-1 1 0 0 0,0 0-1 0 0,-1 0 1 0 0,-1 0 0 0 0,0 1-1 0 0,-1 0 1 0 0,0 0 0 0 0,-1 1-1 0 0,-6-7 150 0 0,-47-23-3585 0 0,13 38-6541 0 0,37 7 4317 0 0</inkml:trace>
  <inkml:trace contextRef="#ctx0" brushRef="#br0" timeOffset="31599.058">13884 1812 0 0 0,'0'0'331'0'0,"0"0"549"0"0,0 0 370 0 0,0 0 78 0 0,0 0-169 0 0,0 0-347 0 0,0 0-248 0 0,0 0-93 0 0,0 0 13 0 0,0 0 96 0 0,0 0 65 0 0,-13-1 32 0 0,-40 2-33 0 0,50 0-588 0 0,1 1 0 0 0,0-1 0 0 0,-1 0 0 0 0,1 1 0 0 0,0 0 0 0 0,0-1 0 0 0,0 1 0 0 0,0 0 0 0 0,0 0 0 0 0,0 0 0 0 0,1 0 0 0 0,-1 0 0 0 0,1 1 0 0 0,-1-1 0 0 0,1 0 0 0 0,0 1 0 0 0,0-1 0 0 0,0 1 0 0 0,0-1 0 0 0,0 1 0 0 0,1-1 0 0 0,-1 1 0 0 0,1 0 0 0 0,-1 2-56 0 0,0 1 112 0 0,0-2-9 0 0,-1 0 1 0 0,1 0-1 0 0,0 0 0 0 0,0 0 1 0 0,0 0-1 0 0,1 0 1 0 0,0 0-1 0 0,-1 0 0 0 0,2 0 1 0 0,-1 0-1 0 0,0 0 0 0 0,1 0 1 0 0,-1 0-1 0 0,1 0 0 0 0,0 0 1 0 0,1 0-1 0 0,-1 0 0 0 0,1-1 1 0 0,-1 1-1 0 0,1 0 1 0 0,0-1-1 0 0,1 1 0 0 0,-1-1 1 0 0,1 0-1 0 0,-1 0 0 0 0,1 0 1 0 0,0 0-1 0 0,0 0 0 0 0,0 0 1 0 0,0-1-1 0 0,1 0 0 0 0,-1 1 1 0 0,1-1-1 0 0,0 0-103 0 0,4 0 204 0 0,1 1 1 0 0,0-1-1 0 0,0 0 0 0 0,0 0 1 0 0,0-1-1 0 0,0-1 0 0 0,0 1 0 0 0,1-2 1 0 0,-1 1-1 0 0,0-1 0 0 0,0-1 0 0 0,0 1 1 0 0,0-1-1 0 0,0-1 0 0 0,-1 0 1 0 0,1 0-1 0 0,-1-1 0 0 0,1 0 0 0 0,-1 0 1 0 0,0-1-1 0 0,-1 0 0 0 0,1 0 0 0 0,-1-1 1 0 0,0 0-1 0 0,-1 0 0 0 0,1-1 1 0 0,-1 0-1 0 0,0 0 0 0 0,-1 0 0 0 0,0-1 1 0 0,0 0-1 0 0,-1 0 0 0 0,1 0 0 0 0,-2 0 1 0 0,2-4-205 0 0,-2 1 33 0 0,0 0 0 0 0,0 1 0 0 0,-1-2 1 0 0,-1 1-1 0 0,0 0 0 0 0,0 0 0 0 0,-1 0 1 0 0,0 0-1 0 0,-1-1 0 0 0,0 1 0 0 0,-2-2-33 0 0,3 9-115 0 0,-1 0-1 0 0,0-1 1 0 0,-1 1 0 0 0,1 0-1 0 0,-1 0 1 0 0,1 0-1 0 0,-1 0 1 0 0,0 1-1 0 0,-1-1 1 0 0,1 0-1 0 0,-1 1 1 0 0,1-1-1 0 0,-1 1 1 0 0,0 0 0 0 0,0 0-1 0 0,-1 0 1 0 0,1 0-1 0 0,-1 1 1 0 0,1 0-1 0 0,-1-1 1 0 0,0 1-1 0 0,0 0 1 0 0,0 1-1 0 0,0-1 1 0 0,0 1-1 0 0,0 0 1 0 0,0 0 0 0 0,0 0-1 0 0,-1 0 1 0 0,0 1 115 0 0,3-1-303 0 0,-37 0-4604 0 0,16 7-2590 0 0,10 4 1357 0 0</inkml:trace>
  <inkml:trace contextRef="#ctx0" brushRef="#br0" timeOffset="33787.944">14488 2276 0 0 0,'0'0'381'0'0,"0"0"93"0"0,0 0-37 0 0,0 0 165 0 0,0 0 255 0 0,0 0 215 0 0,0 0 77 0 0,0 0-98 0 0,0 0-151 0 0,0 0-128 0 0,0 0-69 0 0,0 0-24 0 0,-3 29 9 0 0,-6 93 13 0 0,9-120-645 0 0,-1 1 0 0 0,1 0 0 0 0,-1 0 0 0 0,1 0 0 0 0,0 0 0 0 0,0 0 0 0 0,1 0 0 0 0,-1 0 0 0 0,1-1 0 0 0,-1 1 0 0 0,1 0-1 0 0,0 0 1 0 0,0 0 0 0 0,0-1 0 0 0,0 1 0 0 0,0-1 0 0 0,1 1 0 0 0,0-1 0 0 0,-1 1 0 0 0,1-1 0 0 0,0 0 0 0 0,1 2-56 0 0,3 1 235 0 0,-1 2-10 0 0,1-1 0 0 0,1-1 0 0 0,-1 1 0 0 0,1-1 0 0 0,0 0 0 0 0,0-1 0 0 0,0 1 0 0 0,1-1 0 0 0,-1-1 0 0 0,1 1 0 0 0,0-1 0 0 0,0-1 0 0 0,1 0 0 0 0,-1 0 0 0 0,0 0 0 0 0,1-1 1 0 0,-1 0-1 0 0,1-1 0 0 0,-1 0 0 0 0,1 0 0 0 0,-1-1 0 0 0,1 0 0 0 0,-1-1 0 0 0,0 1 0 0 0,1-2 0 0 0,-1 1 0 0 0,0-1 0 0 0,0 0 0 0 0,-1-1 0 0 0,1 0 0 0 0,6-4-225 0 0,0-2 119 0 0,0 0 1 0 0,-1 0-1 0 0,-1-1 0 0 0,0-1 1 0 0,0 0-1 0 0,-1 0 0 0 0,-1-1 0 0 0,0-1 1 0 0,-1 0-1 0 0,0 0 0 0 0,-1-1 1 0 0,0 0-1 0 0,-2 0 0 0 0,0-1 0 0 0,0 0 1 0 0,-2 0-1 0 0,0 0 0 0 0,0 0 1 0 0,-2-1-1 0 0,0 0-119 0 0,1-83-1999 0 0,-4 94 74 0 0,-1 5-1678 0 0,-2 1-4241 0 0,4 0 1921 0 0</inkml:trace>
  <inkml:trace contextRef="#ctx0" brushRef="#br0" timeOffset="34203.58">15195 2412 0 0 0,'0'0'1174'0'0,"0"0"243"0"0,0 0 202 0 0,-4 33 122 0 0,-13 107-76 0 0,-27 54 2063 0 0,41-183-3557 0 0,-4 23 406 0 0,-3-1 0 0 0,0 0 0 0 0,-2-1 0 0 0,-1 0 0 0 0,-2-1 0 0 0,-7 10-577 0 0,22-41 63 0 0,-1 0 1 0 0,1 0-1 0 0,-1 0 1 0 0,0 1-1 0 0,1-1 1 0 0,-1 0 0 0 0,1 0-1 0 0,-1-1 1 0 0,0 1-1 0 0,1 0 1 0 0,-1 0-1 0 0,1 0 1 0 0,-1 0 0 0 0,1 0-1 0 0,-1-1 1 0 0,1 1-1 0 0,-1 0 1 0 0,1 0-1 0 0,-1-1 1 0 0,1 1-1 0 0,-1 0 1 0 0,1-1 0 0 0,-1 1-1 0 0,1-1 1 0 0,-1 1-1 0 0,1 0 1 0 0,0-1-1 0 0,-1 1 1 0 0,1-1 0 0 0,0 1-1 0 0,-1-1 1 0 0,1 1-1 0 0,0-1 1 0 0,0 0-1 0 0,0 1 1 0 0,-1-1 0 0 0,1 1-1 0 0,0-1 1 0 0,0 1-1 0 0,0-1 1 0 0,0 0-1 0 0,0 1 1 0 0,0-1 0 0 0,0 1-1 0 0,0-1 1 0 0,0 1-1 0 0,0-1 1 0 0,1 0-1 0 0,-1 1 1 0 0,0-1 0 0 0,0 1-1 0 0,0-1 1 0 0,1 1-1 0 0,-1-1 1 0 0,0 1-1 0 0,1-1 1 0 0,-1 1 0 0 0,0-1-1 0 0,1 1 1 0 0,-1-1-64 0 0,4-25 140 0 0,0 0 1 0 0,2-1-1 0 0,0 2 0 0 0,2-1 1 0 0,1 1-1 0 0,1 0 1 0 0,1 1-1 0 0,1 0 0 0 0,2 1 1 0 0,6-9-141 0 0,2-7 76 0 0,-1-5-21 0 0,2 1 1 0 0,3 2-1 0 0,0 0 1 0 0,3 2-1 0 0,1 1 0 0 0,2 2 1 0 0,2 1-1 0 0,1 1 1 0 0,1 2-1 0 0,2 1 0 0 0,36-21-55 0 0,-27 43 50 0 0,-40 50 38 0 0,-10-21-65 0 0,-1-1 0 0 0,0 0 1 0 0,-2 0-1 0 0,0-1 0 0 0,-1 0 0 0 0,-1 0 1 0 0,-1 0-1 0 0,0-1 0 0 0,-1-1 1 0 0,-1 1-1 0 0,-1-2 0 0 0,-4 5-23 0 0,-10 19 14 0 0,-12 20-64 0 0,28-39 20 0 0,-1-1 0 0 0,0 0-1 0 0,-2-1 1 0 0,0-1 0 0 0,-1 0 0 0 0,-1-1-1 0 0,0 0 1 0 0,-1-1 0 0 0,-1-1 0 0 0,0-1-1 0 0,-12 7 31 0 0,-3-21-2968 0 0,35-48-10928 0 0,0 37 9832 0 0</inkml:trace>
  <inkml:trace contextRef="#ctx0" brushRef="#br0" timeOffset="34620.791">15756 2136 6017 0 0,'0'0'3542'0'0,"0"0"-2133"0"0,0 0-775 0 0,0 0 121 0 0,0 0 191 0 0,0 0 57 0 0,-9 32-140 0 0,-26 99-267 0 0,26-55 15 0 0,9-72-533 0 0,0-1 0 0 0,1 1 0 0 0,-1 0 1 0 0,1 0-1 0 0,0-1 0 0 0,0 1 1 0 0,0-1-1 0 0,1 1 0 0 0,-1-1 0 0 0,1 1 1 0 0,0-1-1 0 0,0 0 0 0 0,0 0 1 0 0,0 0-1 0 0,0 0 0 0 0,1 0 0 0 0,0 0 1 0 0,-1-1-1 0 0,1 1 0 0 0,0-1 1 0 0,0 0-1 0 0,0 1 0 0 0,0-2 0 0 0,1 1 1 0 0,-1 0-1 0 0,1-1 0 0 0,-1 1 1 0 0,1-1-1 0 0,-1 0 0 0 0,1 0 1 0 0,0 0-1 0 0,-1-1 0 0 0,1 1 0 0 0,0-1 1 0 0,0 0-1 0 0,-1 0 0 0 0,1 0 1 0 0,0-1-1 0 0,-1 1 0 0 0,1-1 0 0 0,0 0 1 0 0,-1 0-1 0 0,1 0 0 0 0,0-1 1 0 0,-1 1-1 0 0,0-1 0 0 0,1 0 0 0 0,-1 0 1 0 0,0 0-1 0 0,0 0 0 0 0,0 0-78 0 0,26-19 180 0 0,-1 0 0 0 0,-1-2 0 0 0,-1-1 1 0 0,-1-1-1 0 0,13-18-180 0 0,-29 93-417 0 0,-10-45 440 0 0,-1-1-1 0 0,1 0 0 0 0,1 0 0 0 0,-1 0 0 0 0,1 0 0 0 0,0 1 0 0 0,-1-1 0 0 0,2 0 0 0 0,-1 1 0 0 0,1-1 0 0 0,-1 0 0 0 0,1 0 0 0 0,0 0 0 0 0,0 0 0 0 0,1 0 0 0 0,0 0 0 0 0,-1 0 0 0 0,1 0 1 0 0,0 0-1 0 0,1-1 0 0 0,-1 1 0 0 0,1-1 0 0 0,-1 0 0 0 0,1 1 0 0 0,0-1 0 0 0,0 0 0 0 0,1-1 0 0 0,-1 1 0 0 0,0-1 0 0 0,1 1 0 0 0,0-1 0 0 0,0 0 0 0 0,-1 0 0 0 0,1-1 0 0 0,0 1 0 0 0,0-1 1 0 0,0 0-1 0 0,1 0 0 0 0,1 0-22 0 0,5-3 100 0 0,0 0 1 0 0,0-2-1 0 0,0 1 1 0 0,0-1-1 0 0,-1-1 0 0 0,0 0 1 0 0,0 0-1 0 0,0-1 1 0 0,0 0-1 0 0,-1-1 1 0 0,0 0-1 0 0,-1 0 1 0 0,0-1-1 0 0,0 0 1 0 0,0-1-1 0 0,-1 1 1 0 0,0-2-1 0 0,-1 1 0 0 0,0-1 1 0 0,0 1-1 0 0,-1-2 1 0 0,1-3-101 0 0,53-69-7789 0 0,-52 75 2053 0 0,-2 1-2990 0 0</inkml:trace>
  <inkml:trace contextRef="#ctx0" brushRef="#br0" timeOffset="35808.607">16730 2117 5681 0 0,'0'0'3876'0'0,"0"0"-1771"0"0,0 0-719 0 0,0 0 82 0 0,0 0 78 0 0,0 0-179 0 0,0 0-420 0 0,0 0-427 0 0,0 0-268 0 0,0 0-112 0 0,0 0-29 0 0,0 0 9 0 0,0 0 13 0 0,-22 13 2 0 0,-73 39-12 0 0,80-43-91 0 0,0 1 1 0 0,0 0 0 0 0,1 0 0 0 0,1 2 0 0 0,0 0 0 0 0,0 0-1 0 0,1 1 1 0 0,1 1 0 0 0,-3 4-33 0 0,12-15 2 0 0,-3 2-8 0 0,1 0 1 0 0,0 1-1 0 0,1-1 0 0 0,0 1 1 0 0,-1 0-1 0 0,2 0 0 0 0,-1 0 1 0 0,1 0-1 0 0,0 1 1 0 0,0-1-1 0 0,0 1 0 0 0,1-1 1 0 0,0 1-1 0 0,1-1 0 0 0,-1 1 1 0 0,1 0-1 0 0,1 0 6 0 0,1-4 28 0 0,1-1 0 0 0,0 0 0 0 0,0 1 1 0 0,0-1-1 0 0,0 0 0 0 0,0-1 0 0 0,0 1 0 0 0,1-1 0 0 0,-1 1 0 0 0,1-1 1 0 0,-1 0-1 0 0,1 0 0 0 0,-1 0 0 0 0,1-1 0 0 0,0 1 0 0 0,-1-1 1 0 0,1 0-1 0 0,0 0 0 0 0,-1 0 0 0 0,1 0 0 0 0,-1-1 0 0 0,1 0 0 0 0,0 0 1 0 0,-1 0-1 0 0,1 0 0 0 0,-1 0 0 0 0,1-1-28 0 0,14-4 90 0 0,0-1-1 0 0,-1-1 1 0 0,0-1-1 0 0,-1-1 1 0 0,0 0-1 0 0,0-1 1 0 0,6-6-90 0 0,125-132-1 0 0,-130 134-452 0 0,-23 38 16 0 0,-9 18 411 0 0,10-29 20 0 0,0 1-1 0 0,0 0 1 0 0,1 0-1 0 0,1 0 1 0 0,0 0-1 0 0,1 1 1 0 0,0 0-1 0 0,1-1 1 0 0,0 1-1 0 0,2 6 7 0 0,0-17 25 0 0,1 0 0 0 0,0-1 0 0 0,0 1-1 0 0,0-1 1 0 0,0 0 0 0 0,0 0-1 0 0,0 1 1 0 0,0-2 0 0 0,1 1-1 0 0,-1 0 1 0 0,1 0 0 0 0,-1-1 0 0 0,1 1-1 0 0,0-1 1 0 0,0 0 0 0 0,0 0-1 0 0,0 0 1 0 0,0 0 0 0 0,-1 0-1 0 0,1-1 1 0 0,1 1 0 0 0,-1-1 0 0 0,0 0-1 0 0,0 0 1 0 0,0 0 0 0 0,0 0-1 0 0,0-1 1 0 0,0 1 0 0 0,0-1 0 0 0,0 0-1 0 0,0 0 1 0 0,0 0 0 0 0,-1 0-1 0 0,1 0 1 0 0,0 0 0 0 0,0-1-1 0 0,-1 0 1 0 0,1 1 0 0 0,-1-1 0 0 0,2-1-25 0 0,19-15 48 0 0,0 0 0 0 0,-1-1 0 0 0,-1-2 0 0 0,0 0 1 0 0,-2-1-1 0 0,-1-1 0 0 0,0-1 0 0 0,-2 0 0 0 0,-1-1 1 0 0,0-1-1 0 0,-3 0 0 0 0,0-1 0 0 0,-1-1 0 0 0,1-10-48 0 0,-10 36-31 0 0,-1-1-1 0 0,0 1 0 0 0,0-1 0 0 0,0 1 0 0 0,0-1 1 0 0,0 0-1 0 0,0 1 0 0 0,-1-1 0 0 0,0 0 1 0 0,1 0-1 0 0,-1 0 0 0 0,0 1 0 0 0,0-1 0 0 0,0 0 1 0 0,-1 0-1 0 0,1 1 0 0 0,-1-1 0 0 0,0 0 1 0 0,1 0-1 0 0,-1 1 0 0 0,-1-1 0 0 0,1 1 0 0 0,0-1 1 0 0,-1 0 31 0 0,-4 5-95 0 0,-1 1 1 0 0,0-1 0 0 0,1 1 0 0 0,-1 0 0 0 0,1 0 0 0 0,0 1 0 0 0,0 0 0 0 0,0 0 0 0 0,1 0 0 0 0,0 1 0 0 0,-1 0 0 0 0,1 0-1 0 0,1 0 1 0 0,-1 0 0 0 0,1 1 0 0 0,0 0 0 0 0,0 0 0 0 0,1 0 0 0 0,0 0 0 0 0,-1 3 94 0 0,2-7-9 0 0,1 0 1 0 0,-1 1-1 0 0,1-1 0 0 0,-1 0 1 0 0,1 1-1 0 0,0 0 0 0 0,0-1 1 0 0,0 1-1 0 0,1 0 1 0 0,-1 0-1 0 0,0-1 0 0 0,1 1 1 0 0,0 0-1 0 0,0 0 1 0 0,0 0-1 0 0,0 0 0 0 0,0-1 1 0 0,1 1-1 0 0,-1 0 0 0 0,1 0 1 0 0,-1-1-1 0 0,1 1 1 0 0,0 0-1 0 0,0-1 0 0 0,1 1 1 0 0,-1 0-1 0 0,0-1 0 0 0,1 0 1 0 0,-1 1-1 0 0,1-1 1 0 0,0 0-1 0 0,0 0 0 0 0,0 0 1 0 0,0 0-1 0 0,0 0 0 0 0,0 0 1 0 0,1-1-1 0 0,-1 1 1 0 0,1-1-1 0 0,-1 0 0 0 0,1 1 1 0 0,-1-1-1 0 0,2 0 9 0 0,186 22 368 0 0,-188-23-355 0 0,0 1-1 0 0,-1 0 1 0 0,1 0-1 0 0,0-1 1 0 0,-1 1-1 0 0,1 0 1 0 0,-1 1-1 0 0,1-1 1 0 0,-1 0 0 0 0,1 0-1 0 0,-1 1 1 0 0,0-1-1 0 0,0 1 1 0 0,0-1-1 0 0,1 1 1 0 0,-2-1-1 0 0,1 1 1 0 0,0 0-1 0 0,0-1 1 0 0,0 1-1 0 0,-1 0 1 0 0,1 0 0 0 0,-1-1-1 0 0,1 1 1 0 0,-1 0-1 0 0,0 0 1 0 0,0 0-1 0 0,0 0 1 0 0,0 0-1 0 0,0-1 1 0 0,0 1-1 0 0,0 0 1 0 0,-1 0-1 0 0,1 0 1 0 0,-1 0 0 0 0,1-1-1 0 0,-1 1 1 0 0,0 0-1 0 0,0 1-12 0 0,-40 64 321 0 0,-20 11-652 0 0,61-79 222 0 0,0 1 0 0 0,0 0 0 0 0,1 0 0 0 0,-1 1 0 0 0,0-1 0 0 0,1 0 0 0 0,-1 0 0 0 0,0 0 0 0 0,0 0 0 0 0,1 0 0 0 0,-1 0 0 0 0,0 0 0 0 0,1 0 0 0 0,-1 0 0 0 0,0 1 0 0 0,0-1 0 0 0,0 0 0 0 0,1 0 0 0 0,-1 0 0 0 0,0 1 0 0 0,0-1-1 0 0,1 0 1 0 0,-1 0 0 0 0,0 1 0 0 0,0-1 0 0 0,0 0 0 0 0,0 0 0 0 0,0 1 0 0 0,1-1 0 0 0,-1 0 0 0 0,0 0 0 0 0,0 1 0 0 0,0-1 0 0 0,0 0 0 0 0,0 1 0 0 0,0-1 0 0 0,0 0 0 0 0,0 0 0 0 0,0 1 0 0 0,0-1 0 0 0,0 0 0 0 0,0 1 0 0 0,0-1 0 0 0,0 0 0 0 0,0 0 0 0 0,0 1 0 0 0,-1-1 0 0 0,1 0 0 0 0,0 1 0 0 0,0-1 109 0 0,24-14-4593 0 0,0-4 923 0 0,52-39-2093 0 0,36-30 5229 0 0,-40 18 969 0 0,-46 42 3391 0 0,-24 29 5023 0 0,-24 30-7428 0 0,21-29-1382 0 0,-21 24 266 0 0,1 1-1 0 0,2 1 1 0 0,1 1 0 0 0,1 1-1 0 0,2 0 1 0 0,-1 6-305 0 0,15-35 64 0 0,0 1 0 0 0,0-1 0 0 0,0 1 0 0 0,0-1 1 0 0,0 1-1 0 0,1 0 0 0 0,0-1 0 0 0,-1 1 0 0 0,1 0 0 0 0,0-1 0 0 0,0 1 0 0 0,0 0 0 0 0,0-1 0 0 0,1 1 0 0 0,-1-1 0 0 0,1 1 0 0 0,0 0 0 0 0,0-1 0 0 0,0 1 1 0 0,0-1-1 0 0,0 1 0 0 0,0-1 0 0 0,0 0 0 0 0,1 0 0 0 0,0 1 0 0 0,-1-1 0 0 0,1 0 0 0 0,0 0 0 0 0,0 0 0 0 0,0-1 0 0 0,0 1 0 0 0,0 0 0 0 0,0-1 0 0 0,1 0 1 0 0,-1 1-1 0 0,0-1 0 0 0,1 0 0 0 0,-1 0 0 0 0,1 0 0 0 0,-1 0 0 0 0,1-1 0 0 0,0 1 0 0 0,-1-1 0 0 0,1 1 0 0 0,0-1 0 0 0,-1 0 0 0 0,1 0 0 0 0,0 0 0 0 0,-1-1 0 0 0,1 1-63 0 0,7-2 239 0 0,0-1 0 0 0,0 0 0 0 0,0-1 0 0 0,-1 0 0 0 0,0 0 1 0 0,1-1-1 0 0,-2 0 0 0 0,1 0 0 0 0,-1-1 0 0 0,1 0 0 0 0,-2-1 1 0 0,1 0-1 0 0,-1 0 0 0 0,6-8-240 0 0,-7 9 100 0 0,18-20 54 0 0,-1-1-1 0 0,-1-1 1 0 0,-2-1 0 0 0,0 0 0 0 0,-2-2 0 0 0,-2 0 0 0 0,5-14-154 0 0,-9 12-153 0 0,-1 1 1 0 0,-2-2-1 0 0,-1 1 0 0 0,-2-1 1 0 0,-1-1-1 0 0,-2 1 0 0 0,-1-1 1 0 0,-2-28 152 0 0,1 58-20 0 0,0 1 0 0 0,-1 0 0 0 0,1 0 0 0 0,-1 0 0 0 0,0-1 0 0 0,0 1 0 0 0,0 0 0 0 0,-1 0 0 0 0,1-1 0 0 0,-1 1 0 0 0,0 0 0 0 0,0 0 0 0 0,-1 0 0 0 0,1 0 0 0 0,-1 0 0 0 0,0 0 0 0 0,0 1 0 0 0,0-1 0 0 0,-1 0-1 0 0,1 1 1 0 0,-1 0 0 0 0,0-1 0 0 0,1 1 0 0 0,-2 0 0 0 0,1 1 0 0 0,0-1 0 0 0,0 0 0 0 0,-1 1 0 0 0,0 0 0 0 0,1 0 0 0 0,-1 0 0 0 0,0 0 0 0 0,0 1 0 0 0,0-1 0 0 0,0 1 0 0 0,0 0 0 0 0,0 0 0 0 0,-1 1 0 0 0,1-1 0 0 0,0 1 0 0 0,0 0 0 0 0,-1 0 0 0 0,1 0 0 0 0,-3 1 20 0 0,-3 3-6 0 0,1 1-1 0 0,1 0 0 0 0,-1 0 0 0 0,1 1 0 0 0,0 0 0 0 0,0 0 1 0 0,1 1-1 0 0,-1 0 0 0 0,2 1 0 0 0,-1-1 0 0 0,1 1 1 0 0,0 0-1 0 0,1 1 0 0 0,0 0 0 0 0,0 0 0 0 0,1 0 1 0 0,0 0-1 0 0,-2 6 7 0 0,-1 0 31 0 0,1 1 0 0 0,1 0 0 0 0,0 0 1 0 0,1 0-1 0 0,0 1 0 0 0,2-1 0 0 0,0 1 1 0 0,0 0-1 0 0,2-1 0 0 0,0 1 0 0 0,1 0 1 0 0,1 0-1 0 0,0-1 0 0 0,1 1 0 0 0,1-1 0 0 0,1 0 1 0 0,0 0-1 0 0,1 0 0 0 0,3 5-31 0 0,-2-8-33 0 0,0 0 0 0 0,0 0 0 0 0,2-1 0 0 0,-1 0 0 0 0,2-1 0 0 0,0 1 0 0 0,0-2 0 0 0,1 1 0 0 0,0-2 0 0 0,0 1 0 0 0,1-1 0 0 0,1-1 0 0 0,-1-1 0 0 0,1 1 0 0 0,1-2 0 0 0,-1 0 0 0 0,1 0 0 0 0,0-2 0 0 0,0 0 0 0 0,1 0 0 0 0,-1-1 0 0 0,1-1 0 0 0,7 0 33 0 0,19-16-3585 0 0,-19-5-7222 0 0,-14 12 3448 0 0</inkml:trace>
  <inkml:trace contextRef="#ctx0" brushRef="#br0" timeOffset="36128.69">18070 2062 4089 0 0,'0'0'2683'0'0,"0"0"-873"0"0,0 0-98 0 0,0 0 338 0 0,0 0 109 0 0,0 0-281 0 0,0 0-507 0 0,0 0-439 0 0,0 0-251 0 0,0 0-111 0 0,0 0-75 0 0,0 0-49 0 0,0 0-48 0 0,-15 8-57 0 0,-111 54 650 0 0,123-61-986 0 0,1 0 1 0 0,-1 0-1 0 0,1 0 0 0 0,-1 0 1 0 0,1 0-1 0 0,0 1 0 0 0,0-1 0 0 0,0 1 1 0 0,-1-1-1 0 0,1 1 0 0 0,1 0 1 0 0,-1 0-1 0 0,0 0 0 0 0,0 0 0 0 0,1 0 1 0 0,-1 1-1 0 0,1-1 0 0 0,0 0 1 0 0,0 1-1 0 0,0-1 0 0 0,0 1 0 0 0,0-1 1 0 0,0 1-1 0 0,0-1 0 0 0,1 1 1 0 0,0 0-1 0 0,-1 0-5 0 0,44 22-144 0 0,9-11 119 0 0,-35-10 14 0 0,1 1 0 0 0,0 0 1 0 0,-1 1-1 0 0,0 1 0 0 0,-1 0 1 0 0,1 2-1 0 0,7 5 11 0 0,-20-11 13 0 0,-1-1 1 0 0,0 1-1 0 0,0 1 1 0 0,-1-1-1 0 0,1 0 0 0 0,-1 1 1 0 0,1-1-1 0 0,-1 1 1 0 0,0 0-1 0 0,0-1 1 0 0,-1 1-1 0 0,1 0 0 0 0,-1 0 1 0 0,0 0-1 0 0,0 1 1 0 0,0-1-1 0 0,-1 0 1 0 0,1 0-1 0 0,-1 0 0 0 0,0 1 1 0 0,0-1-1 0 0,0 0 1 0 0,-1 0-1 0 0,0 0 0 0 0,0 1 1 0 0,0-1-1 0 0,0 0 1 0 0,0 0-1 0 0,-1 0 1 0 0,0-1-1 0 0,0 1 0 0 0,0 0 1 0 0,0-1-1 0 0,0 1 1 0 0,-1-1-1 0 0,0 1 1 0 0,0-1-1 0 0,1 0 0 0 0,-2 0 1 0 0,1-1-1 0 0,0 1 1 0 0,-1-1-1 0 0,1 1 1 0 0,-3 0-14 0 0,-101 38-86 0 0,31-50-3545 0 0,57-3-1491 0 0,9-1-3423 0 0,6 6 2833 0 0</inkml:trace>
  <inkml:trace contextRef="#ctx0" brushRef="#br0" timeOffset="36908.13">17984 1274 5305 0 0,'0'0'2098'0'0,"0"0"-256"0"0,0 0-79 0 0,0 0-12 0 0,0 0-151 0 0,0 0-268 0 0,0 0-342 0 0,0 0-253 0 0,0 0-112 0 0,0 0-23 0 0,0 0-2 0 0,0 0-21 0 0,15 15 3 0 0,51 49-25 0 0,47 89 1454 0 0,-90-115-1743 0 0,-2 2-1 0 0,-1 0 0 0 0,-2 1 1 0 0,-2 1-1 0 0,-2 0 0 0 0,4 20-267 0 0,7 158 307 0 0,-24-193-296 0 0,-2 0 0 0 0,-1 0-1 0 0,-1 0 1 0 0,-2 0 0 0 0,0 0-1 0 0,-2-1 1 0 0,-1 0 0 0 0,-1-1-1 0 0,-1 0 1 0 0,-12 21-11 0 0,10-19-221 0 0,-1 0 0 0 0,-2-2 0 0 0,0 0 0 0 0,-2 0 1 0 0,-1-1-1 0 0,0-2 0 0 0,-2 0 0 0 0,-1 0 0 0 0,0-2 0 0 0,-2-1 0 0 0,0-1 0 0 0,-1 0 1 0 0,0-2-1 0 0,-2-1 0 0 0,0-1 0 0 0,-21 8 221 0 0,-2-12-5545 0 0,15-8-6326 0 0,25-2 7829 0 0</inkml:trace>
  <inkml:trace contextRef="#ctx0" brushRef="#br0" timeOffset="41676.63">18453 1705 0 0 0,'0'0'692'0'0,"0"0"956"0"0,0 0 397 0 0,0 0-33 0 0,0 0-237 0 0,0 0-301 0 0,0 0-254 0 0,0 0-153 0 0,0 0-85 0 0,22-12-61 0 0,68-36-81 0 0,-76 41-468 0 0,1 0-1 0 0,0 1 0 0 0,0 1 0 0 0,1 0 1 0 0,-1 1-1 0 0,1 1 0 0 0,0 0 0 0 0,8 1-371 0 0,13-3 578 0 0,-31 3-529 0 0,-1 1-1 0 0,1-1 1 0 0,0 1-1 0 0,0 1 1 0 0,-1-1 0 0 0,1 1-1 0 0,0 0 1 0 0,0 0-1 0 0,0 0 1 0 0,0 1 0 0 0,-1 0-1 0 0,1 0 1 0 0,0 1 0 0 0,-1-1-1 0 0,1 1 1 0 0,-1 1-1 0 0,0-1 1 0 0,1 1 0 0 0,-1 0-1 0 0,0 0 1 0 0,-1 0 0 0 0,1 0-1 0 0,0 1 1 0 0,0 1-49 0 0,-4 1 57 0 0,1-1 1 0 0,-2 1-1 0 0,1 0 1 0 0,-1-1-1 0 0,0 1 1 0 0,0 0-1 0 0,0-1 1 0 0,-1 1-1 0 0,0 0 1 0 0,0-1-1 0 0,0 1 0 0 0,-1-1 1 0 0,0 0-1 0 0,0 1 1 0 0,0-1-1 0 0,-1 0 1 0 0,0 0-1 0 0,0 0 1 0 0,0-1-1 0 0,0 1 1 0 0,-1 0-58 0 0,-54 79 194 0 0,-3-2-1 0 0,-3-2 1 0 0,-23 15-194 0 0,82-91 1 0 0,0 1 0 0 0,0 0 0 0 0,0 0 0 0 0,1 0-1 0 0,0 0 1 0 0,0 1 0 0 0,0-1 0 0 0,0 1 0 0 0,1 0 0 0 0,0 0-1 0 0,0 1 1 0 0,1-1 0 0 0,0 0 0 0 0,0 1 0 0 0,0 0 0 0 0,1-1 0 0 0,0 1-1 0 0,0 0 1 0 0,1 4-1 0 0,2-7 11 0 0,1 0 1 0 0,0-1-1 0 0,1 0 0 0 0,-1 1 0 0 0,0-1 0 0 0,1-1 0 0 0,0 1 1 0 0,0 0-1 0 0,0-1 0 0 0,0 0 0 0 0,0 0 0 0 0,0 0 0 0 0,0 0 1 0 0,1-1-1 0 0,-1 1 0 0 0,1-1 0 0 0,-1 0 0 0 0,1-1 1 0 0,-1 1-1 0 0,5-1-11 0 0,5 3 12 0 0,46 15-675 0 0,-65-6-4923 0 0,2-9 712 0 0,-1 1-4154 0 0</inkml:trace>
  <inkml:trace contextRef="#ctx0" brushRef="#br0" timeOffset="41988.536">18750 2636 5457 0 0,'0'0'2259'0'0,"0"0"-316"0"0,0 0-102 0 0,0 0-31 0 0,0 0-179 0 0,0 0-329 0 0,0 0-287 0 0,0 0-202 0 0,0 0-128 0 0,-28 32-64 0 0,-87 97-62 0 0,39-36 544 0 0,13 3-1322 0 0,51-89-1790 0 0,-2-6-5977 0 0,10-1 3700 0 0,3 0-2253 0 0</inkml:trace>
  <inkml:trace contextRef="#ctx0" brushRef="#br0" timeOffset="42308.118">18350 2636 6289 0 0,'0'0'2167'0'0,"0"0"-689"0"0,0 0-175 0 0,0 0 197 0 0,0 0 194 0 0,0 0-31 0 0,0 0-275 0 0,0 0-321 0 0,0 0-233 0 0,0 0-141 0 0,0 0-91 0 0,0 0-59 0 0,18 33-83 0 0,56 101-78 0 0,-15-62 148 0 0,-24-43-720 0 0,1-1 0 0 0,2-2 0 0 0,1-2 0 0 0,0-1 0 0 0,11 2 190 0 0,-26-13-1514 0 0,4 2-3487 0 0,-8-7-4050 0 0,-11-3 2974 0 0</inkml:trace>
</inkml:ink>
</file>

<file path=ppt/ink/ink7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2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6">11119 288 16323 0 0,'0'0'1097'0'0,"0"0"-561"0"0,0 0-352 0 0,0 0-152 0 0,0 0-120 0 0,0 0-128 0 0,0 0-80 0 0,0 0-80 0 0,0 0-88 0 0,0 0-209 0 0,0 0-567 0 0,0 0-1264 0 0,0 0-2009 0 0,0 0-3289 0 0</inkml:trace>
  <inkml:trace contextRef="#ctx0" brushRef="#br0" timeOffset="4619.906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7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7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7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7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7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7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7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7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2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0 656 128 0 0,'0'0'2002'0'0,"0"0"-519"0"0,0 0-131 0 0,0 0 200 0 0,0 0 206 0 0,0 0 66 0 0,0 0-204 0 0,0 0-364 0 0,0 0-307 0 0,0 0-183 0 0,0 0-62 0 0,0 0 4 0 0,0 0-60 0 0,11 0-81 0 0,108 9 1103 0 0,127 4-1354 0 0,-177-22-2143 0 0,-27-3-3725 0 0,-22 11-2509 0 0,-15 1 4198 0 0</inkml:trace>
  <inkml:trace contextRef="#ctx0" brushRef="#br0" timeOffset="201.158">54 855 6305 0 0,'0'0'1541'0'0,"0"0"-578"0"0,0 0-279 0 0,0 0 204 0 0,0 0 275 0 0,0 0 106 0 0,0 0-150 0 0,0 0-295 0 0,0 0-275 0 0,0 0-208 0 0,0 0-137 0 0,0 0-100 0 0,0 0-68 0 0,37 10-81 0 0,118 32-115 0 0,-148-40 96 0 0,-1 0 1 0 0,1-1 0 0 0,0 1 0 0 0,-1-1-1 0 0,1 0 1 0 0,0-1 0 0 0,0 0-1 0 0,0 0 1 0 0,0 0 0 0 0,-1-1-1 0 0,1 0 1 0 0,0 0 0 0 0,2-2 63 0 0,7-1-412 0 0,25-5-1403 0 0,33-7-6074 0 0,-52 8 3043 0 0</inkml:trace>
  <inkml:trace contextRef="#ctx0" brushRef="#br0" timeOffset="1793.072">803 608 0 0 0,'0'0'424'0'0,"0"0"508"0"0,0 0 93 0 0,0 0-109 0 0,-1 34-143 0 0,-4 105-155 0 0,-3 96 3465 0 0,-10-222 1734 0 0,-14-36-2985 0 0,28 10-2684 0 0,0-1 0 0 0,2 1 1 0 0,0-1-1 0 0,0 0 0 0 0,1 1 0 0 0,1-1 1 0 0,0 0-1 0 0,1 0 0 0 0,1 0 1 0 0,0 1-1 0 0,0-1 0 0 0,2 1 0 0 0,0-1 1 0 0,0 1-1 0 0,1 0 0 0 0,3-4-148 0 0,8-24 111 0 0,1 0 0 0 0,2 2 0 0 0,2 0 0 0 0,2 1 0 0 0,24-30-111 0 0,-37 55 26 0 0,1 1 0 0 0,1 0 0 0 0,0 0 0 0 0,1 2 1 0 0,0-1-1 0 0,0 2 0 0 0,15-8-26 0 0,-27 16-5 0 0,0 0 1 0 0,0 0 0 0 0,0 0-1 0 0,0 0 1 0 0,1 0-1 0 0,-1 1 1 0 0,0-1 0 0 0,0 1-1 0 0,1-1 1 0 0,-1 1-1 0 0,0-1 1 0 0,1 1 0 0 0,-1 0-1 0 0,1-1 1 0 0,-1 1-1 0 0,0 0 1 0 0,1 0 0 0 0,-1 0-1 0 0,1 0 1 0 0,-1 1-1 0 0,1-1 1 0 0,-1 0 0 0 0,0 0-1 0 0,1 1 1 0 0,-1-1-1 0 0,0 1 1 0 0,1-1 0 0 0,-1 1-1 0 0,0 0 1 0 0,0-1-1 0 0,1 1 1 0 0,-1 0 0 0 0,0 0-1 0 0,0 0 1 0 0,0 0-1 0 0,0 0 1 0 0,0 0 0 0 0,0 0-1 0 0,-1 0 1 0 0,1 1-1 0 0,0-1 1 0 0,0 0 0 0 0,-1 0-1 0 0,1 1 1 0 0,-1-1-1 0 0,1 0 1 0 0,-1 1 0 0 0,0-1-1 0 0,1 0 1 0 0,-1 1-1 0 0,0-1 1 0 0,0 1 0 0 0,0-1-1 0 0,0 1 1 0 0,0-1-1 0 0,0 0 1 0 0,0 1 0 0 0,-1-1-1 0 0,1 1 1 0 0,-1-1 4 0 0,-4 193-738 0 0,18-171-3064 0 0,5-19-3510 0 0,-12-4 282 0 0</inkml:trace>
  <inkml:trace contextRef="#ctx0" brushRef="#br0" timeOffset="2585.962">1123 1002 952 0 0,'0'0'1002'0'0,"0"0"142"0"0,0 0 355 0 0,0 0 268 0 0,0 0 99 0 0,0 0-115 0 0,0 0-259 0 0,0 0-182 0 0,0 0-163 0 0,0 0-148 0 0,0 0-131 0 0,34-10-159 0 0,107-32-110 0 0,-58-2 383 0 0,-61 27-629 0 0,-6 6-150 0 0,1-1 0 0 0,-1-1 0 0 0,-1 0-1 0 0,-1-1 1 0 0,0-1 0 0 0,0 0 0 0 0,-2-1 0 0 0,0-1 0 0 0,0 0-1 0 0,4-10-202 0 0,-8-46 585 0 0,-10 71-629 0 0,0 0 0 0 0,1 0 1 0 0,-1 1-1 0 0,0-1 0 0 0,0 1 1 0 0,0-1-1 0 0,0 1 1 0 0,0 0-1 0 0,0 0 0 0 0,0 0 1 0 0,0 0-1 0 0,0 0 0 0 0,-1 0 1 0 0,1 0-1 0 0,0 1 1 0 0,0-1-1 0 0,-1 1 0 0 0,1 0 1 0 0,-1 0-1 0 0,1 0 0 0 0,0 0 1 0 0,-1 0-1 0 0,1 0 1 0 0,-1 0-1 0 0,1 1 0 0 0,0 0 1 0 0,0-1-1 0 0,-1 1 0 0 0,1 0 1 0 0,0 0-1 0 0,-2 1 44 0 0,-6 3-102 0 0,-1 1-1 0 0,1 0 0 0 0,0 1 1 0 0,0 0-1 0 0,1 0 0 0 0,0 1 1 0 0,1 1-1 0 0,-1-1 1 0 0,2 1-1 0 0,-1 1 0 0 0,1-1 1 0 0,1 1-1 0 0,-1 1 0 0 0,2-1 1 0 0,0 1-1 0 0,0 0 1 0 0,1 0-1 0 0,0 0 0 0 0,0 1 1 0 0,2-1-1 0 0,-1 5 103 0 0,3-13 9 0 0,0 0 0 0 0,0 1 0 0 0,0-1 0 0 0,1 0 0 0 0,0 0 0 0 0,-1 1-1 0 0,1-1 1 0 0,0 0 0 0 0,1 0 0 0 0,-1 0 0 0 0,0 0 0 0 0,1 0 0 0 0,0 0 0 0 0,0 0 0 0 0,0-1 0 0 0,0 1 0 0 0,0-1 0 0 0,0 1-1 0 0,1-1 1 0 0,-1 0 0 0 0,1 0 0 0 0,-1 0 0 0 0,1 0 0 0 0,0 0 0 0 0,0-1 0 0 0,0 1 0 0 0,0-1 0 0 0,0 0 0 0 0,0 1-1 0 0,1-1-8 0 0,101 20 683 0 0,-79-22-493 0 0,0-1 0 0 0,0-1 0 0 0,0-1 0 0 0,0-2 0 0 0,-1-1 0 0 0,0 0 0 0 0,0-2 0 0 0,-1-1 0 0 0,0-1 0 0 0,-1-1 0 0 0,0-1-1 0 0,-1-1 1 0 0,18-15-190 0 0,-22 17 34 0 0,-1 0-1 0 0,0-1 0 0 0,-1-2 0 0 0,-1 1 0 0 0,0-2 1 0 0,-1 0-1 0 0,-1 0 0 0 0,0-2-33 0 0,-3-26-81 0 0,-51 45-1170 0 0,-50 77-125 0 0,79-65 1218 0 0,3-4 69 0 0,0-1 0 0 0,1 2 0 0 0,0-1 0 0 0,0 1 0 0 0,1 0 0 0 0,0 1 0 0 0,1 0 0 0 0,1 0 0 0 0,-1 0 0 0 0,2 1 0 0 0,-1-1 0 0 0,2 1 0 0 0,0 0 0 0 0,0 0 0 0 0,1 2 89 0 0,2-11 6 0 0,1 0-1 0 0,-1 0 1 0 0,1 0 0 0 0,0 0-1 0 0,0 0 1 0 0,0 0 0 0 0,1 0-1 0 0,-1 0 1 0 0,1 0 0 0 0,-1 0 0 0 0,1-1-1 0 0,0 1 1 0 0,0-1 0 0 0,0 1-1 0 0,1-1 1 0 0,-1 0 0 0 0,0 0-1 0 0,1 0 1 0 0,-1 0 0 0 0,1 0-1 0 0,0-1 1 0 0,0 1 0 0 0,0-1-1 0 0,0 1 1 0 0,0-1 0 0 0,0 0 0 0 0,0 0-6 0 0,89 16 773 0 0,-65-20-520 0 0,0-1 0 0 0,0-1 1 0 0,-1-1-1 0 0,1-1 0 0 0,-1-2 1 0 0,-1 0-1 0 0,0-2 0 0 0,0-1 0 0 0,-1-1 1 0 0,0-1-1 0 0,-1-1 0 0 0,-1-1 1 0 0,18-16-254 0 0,-17 12 36 0 0,-1-2 1 0 0,0-1 0 0 0,-2 0-1 0 0,0-2 1 0 0,4-8-37 0 0,-10 14 10 0 0,27-64-23 0 0,-56 83-314 0 0,6 8 275 0 0,0 0 0 0 0,0 0 0 0 0,0 0 0 0 0,1 1 1 0 0,1 0-1 0 0,-1 1 0 0 0,2 0 0 0 0,-1 0 0 0 0,-3 9 52 0 0,2-8-50 0 0,1 0 1 0 0,0 1-1 0 0,1 0 0 0 0,1 0 0 0 0,0 0 0 0 0,0 0 1 0 0,1 1-1 0 0,1 0 0 0 0,0 0 0 0 0,1 0 0 0 0,0 0 1 0 0,1 0-1 0 0,0 1 0 0 0,1-1 0 0 0,1 5 50 0 0,2-12-141 0 0,1 0-1 0 0,0 0 1 0 0,0 0 0 0 0,0 0-1 0 0,1-1 1 0 0,0 0-1 0 0,0 0 1 0 0,0 0-1 0 0,1-1 1 0 0,-1 1 0 0 0,1-1-1 0 0,0-1 1 0 0,0 1-1 0 0,1-1 1 0 0,-1 0-1 0 0,1-1 1 0 0,-1 1 0 0 0,1-1-1 0 0,0 0 1 0 0,0-1-1 0 0,0 0 1 0 0,6 0 141 0 0,53 3-7188 0 0,-49-4 2371 0 0,-3 0 45 0 0</inkml:trace>
  <inkml:trace contextRef="#ctx0" brushRef="#br0" timeOffset="3165.995">3077 306 0 0 0,'0'0'878'0'0,"0"0"443"0"0,0 0 290 0 0,0 0 191 0 0,0 0 109 0 0,0 0 8 0 0,0 0-101 0 0,0 0-217 0 0,0 0-258 0 0,0 0-224 0 0,0 0-156 0 0,-27 29-124 0 0,-83 90-94 0 0,58-38 247 0 0,46-63-773 0 0,-4 4-97 0 0,1 1 0 0 0,1-1 0 0 0,1 2 0 0 0,1-1 0 0 0,1 1 0 0 0,2-1 0 0 0,0 1 0 0 0,1 1-1 0 0,1-1 1 0 0,2 7-122 0 0,0-23-29 0 0,0 0 0 0 0,1-1 0 0 0,0 1-1 0 0,1-1 1 0 0,-1 0 0 0 0,1 1 0 0 0,1-1 0 0 0,-1 0-1 0 0,1-1 1 0 0,0 1 0 0 0,1-1 0 0 0,0 0 0 0 0,0 0-1 0 0,0 0 1 0 0,1 0 0 0 0,-1-1 0 0 0,1 0-1 0 0,1 0 1 0 0,-1-1 0 0 0,1 0 0 0 0,-1 0 0 0 0,1 0-1 0 0,0-1 1 0 0,1 0 0 0 0,-1-1 0 0 0,0 1 0 0 0,1-1-1 0 0,0-1 1 0 0,-1 1 0 0 0,1-1 0 0 0,0-1-1 0 0,6 1 30 0 0,74-14-3425 0 0,-33-11-6099 0 0,-45 16 3108 0 0</inkml:trace>
  <inkml:trace contextRef="#ctx0" brushRef="#br0" timeOffset="3440.676">3158 704 6161 0 0,'0'0'3728'0'0,"0"0"-2133"0"0,0 0-1035 0 0,0 0 48 0 0,0 0 299 0 0,0 0 197 0 0,0 0-18 0 0,0 0-203 0 0,0 0-254 0 0,0 0-224 0 0,0 0-157 0 0,0 0-103 0 0,33 1-64 0 0,104 4-46 0 0,-24-19-541 0 0,-45-1-4030 0 0,-42 9-2264 0 0,-11 2 467 0 0</inkml:trace>
  <inkml:trace contextRef="#ctx0" brushRef="#br0" timeOffset="3740.998">4017 483 9874 0 0,'0'0'1282'0'0,"0"0"-429"0"0,0 0 3 0 0,0 0 290 0 0,0 0 278 0 0,0 0-9 0 0,0 0-310 0 0,0 0-307 0 0,0 0-246 0 0,0 0-166 0 0,0 0-102 0 0,0 0-52 0 0,-13 31-65 0 0,-42 99-46 0 0,-7-15 22 0 0,-38 17-2154 0 0,56-102-3033 0 0,13-16-7425 0 0,27-13 11355 0 0</inkml:trace>
  <inkml:trace contextRef="#ctx0" brushRef="#br0" timeOffset="4014.463">3677 546 8386 0 0,'0'0'1874'0'0,"0"0"-492"0"0,0 0-168 0 0,0 0 29 0 0,0 0-45 0 0,0 0-162 0 0,0 0-241 0 0,0 0-169 0 0,0 0-73 0 0,0 0-61 0 0,0 0-66 0 0,0 0-24 0 0,13 18-14 0 0,41 59-28 0 0,-41-58-245 0 0,1-1 0 0 0,0-1 0 0 0,2 0 0 0 0,-1-1 0 0 0,2-1 0 0 0,0 0 0 0 0,1-1 0 0 0,0-1 0 0 0,1-1 0 0 0,19 9-115 0 0,-35-19-53 0 0,79 35-366 0 0,-44-32-2790 0 0,-31-22-7768 0 0,-8 12 5722 0 0,1 2 3643 0 0</inkml:trace>
  <inkml:trace contextRef="#ctx0" brushRef="#br0" timeOffset="4432.91">3568 321 8282 0 0,'0'0'1359'0'0,"0"0"-460"0"0,0 0 34 0 0,0 0 277 0 0,0 0 177 0 0,0 0-46 0 0,0 0-279 0 0,0 0-297 0 0,0 0-225 0 0,0 0-151 0 0,0 0-88 0 0,0 0-48 0 0,0 0-21 0 0,21-21-17 0 0,65-65-23 0 0,-31 20 166 0 0,20-37 75 0 0,-74 103-448 0 0,1 1 0 0 0,-1-1 0 0 0,0 1-1 0 0,0-1 1 0 0,1 1 0 0 0,-1-1 0 0 0,0 1 0 0 0,0 0 0 0 0,0 0 0 0 0,0 0-1 0 0,0-1 1 0 0,0 1 0 0 0,0 0 0 0 0,0 0 0 0 0,-1 0 0 0 0,1 0 0 0 0,0 1-1 0 0,0-1 1 0 0,-1 0 0 0 0,1 0 0 0 0,-1 0 0 0 0,1 0 0 0 0,-1 1 0 0 0,0-1 0 0 0,1 0-1 0 0,-1 1 1 0 0,0-1 0 0 0,0 0 0 0 0,0 1 0 0 0,0-1 0 0 0,0 0 0 0 0,0 0-1 0 0,0 1 1 0 0,0-1 0 0 0,0 0 0 0 0,-1 1 15 0 0,4 12-7 0 0,5 2 47 0 0,0 0 0 0 0,1 0 0 0 0,1-1 0 0 0,0 0 0 0 0,1-1 0 0 0,1 0 0 0 0,0-1 0 0 0,1 0 0 0 0,4 2-40 0 0,-11-8-33 0 0,28 17-1993 0 0,-22-18-1769 0 0,0 0-3591 0 0,-10-5 667 0 0</inkml:trace>
  <inkml:trace contextRef="#ctx0" brushRef="#br0" timeOffset="4688.201">4271 1 7858 0 0,'0'0'1819'0'0,"0"0"-590"0"0,0 0-28 0 0,0 0 392 0 0,0 0 212 0 0,0 0-76 0 0,0 0-326 0 0,0 0-321 0 0,0 0-230 0 0,23 31-161 0 0,71 101-130 0 0,-52-40 151 0 0,-39-70-562 0 0,11 52 68 0 0,-3 2 0 0 0,-3 0 0 0 0,-4 0 0 0 0,-5 58-218 0 0,0-112-195 0 0,-1-1-1 0 0,0 1 1 0 0,-2-1-1 0 0,-1 1 1 0 0,-1-1-1 0 0,-1 0 1 0 0,0-1 0 0 0,-1 0-1 0 0,-2 0 1 0 0,0-1-1 0 0,-1 0 1 0 0,-3 2 195 0 0,-24 27-4902 0 0,-6-4-4010 0 0,32-36 1514 0 0</inkml:trace>
</inkml:ink>
</file>

<file path=ppt/ink/ink7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7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7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7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7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7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7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7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2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7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7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21.6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0 689 0 0 0,'0'0'1039'0'0,"0"0"404"0"0,0 0 37 0 0,0 0-196 0 0,0 0-205 0 0,32-6-172 0 0,102-20-148 0 0,-37-16 416 0 0,-26-1-651 0 0,-1-2-1 0 0,-2-4 1 0 0,-2-2-1 0 0,-3-3 1 0 0,5-9-524 0 0,-61 57-8 0 0,-1 1 1 0 0,0-1-1 0 0,0-1 0 0 0,0 1 1 0 0,0-1-1 0 0,-1 0 1 0 0,0 0-1 0 0,-1 0 0 0 0,0-1 1 0 0,0 1-1 0 0,0-1 1 0 0,-1 0-1 0 0,0 0 0 0 0,-1 0 1 0 0,0-1-1 0 0,0 1 1 0 0,-1-1-1 0 0,0 1 0 0 0,0-1 1 0 0,-1-1 7 0 0,-2 9-291 0 0,0-1 1 0 0,0 1 0 0 0,-1-1 0 0 0,1 1-1 0 0,-1 0 1 0 0,1 0 0 0 0,-1 0-1 0 0,1 0 1 0 0,-1 0 0 0 0,1 0-1 0 0,-1 1 1 0 0,0-1 0 0 0,1 1-1 0 0,-1 0 1 0 0,0 0 0 0 0,1 0-1 0 0,-1 0 1 0 0,0 0 0 0 0,1 1-1 0 0,-1-1 1 0 0,0 1 0 0 0,1 0-1 0 0,-2 0 291 0 0,-11 5-612 0 0,0 1-1 0 0,1 1 0 0 0,0 0 1 0 0,0 0-1 0 0,1 2 1 0 0,0 0-1 0 0,1 0 0 0 0,-6 7 613 0 0,3-2-4 0 0,0 0 0 0 0,2 1 0 0 0,0 0 0 0 0,0 1 0 0 0,2 0 0 0 0,0 1 0 0 0,1 0 0 0 0,1 1-1 0 0,1 0 1 0 0,0 1 0 0 0,1 0 0 0 0,2 0 0 0 0,-2 10 4 0 0,6-24 158 0 0,0 0 0 0 0,0 1-1 0 0,1-1 1 0 0,0 1 0 0 0,0-1 0 0 0,1 1-1 0 0,0-1 1 0 0,0 0 0 0 0,0 1 0 0 0,1-1-1 0 0,0 0 1 0 0,0 0 0 0 0,0 0 0 0 0,1 0 0 0 0,0 0-1 0 0,0-1 1 0 0,1 1 0 0 0,0-1 0 0 0,-1 0-1 0 0,2 0 1 0 0,-1 0 0 0 0,1-1 0 0 0,-1 1-1 0 0,1-1 1 0 0,0 0 0 0 0,1-1 0 0 0,-1 1-1 0 0,1-1 1 0 0,-1 0 0 0 0,5 1-158 0 0,3 3 331 0 0,0 0 0 0 0,1-2 1 0 0,0 1-1 0 0,0-2 0 0 0,0 0 0 0 0,1 0 0 0 0,0-2 1 0 0,-1 0-1 0 0,1 0 0 0 0,0-2 0 0 0,0 1 1 0 0,0-2-1 0 0,0 0 0 0 0,-1-1 0 0 0,1 0 0 0 0,-1-2 1 0 0,6-1-332 0 0,28-13 627 0 0,0-3 0 0 0,-2-1 0 0 0,0-2 0 0 0,-1-3 1 0 0,21-18-628 0 0,106-102 847 0 0,-153 127-782 0 0,9-7-7 0 0,-1-1-1 0 0,-2-1 1 0 0,-1-1 0 0 0,-1-1-1 0 0,8-18-57 0 0,-28 44 2 0 0,0-1-1 0 0,0 1 0 0 0,-1-1 1 0 0,1 0-1 0 0,-1 1 0 0 0,-1-1 1 0 0,1-1-1 0 0,-1 1 0 0 0,0 0 1 0 0,-1 0-1 0 0,1 0 0 0 0,-1 0 1 0 0,0-1-1 0 0,-1 1 0 0 0,0 0-1 0 0,-1 4-76 0 0,0 1-1 0 0,0 0 0 0 0,0 1 0 0 0,-1-1 0 0 0,1 0 0 0 0,0 1 0 0 0,-1-1 1 0 0,1 1-1 0 0,0 0 0 0 0,-1 0 0 0 0,1 0 0 0 0,-1 0 0 0 0,1 0 0 0 0,0 0 1 0 0,-1 1-1 0 0,1-1 0 0 0,-1 1 0 0 0,1-1 0 0 0,0 1 0 0 0,0 0 0 0 0,-1 0 1 0 0,1 0-1 0 0,0 0 0 0 0,0 1 0 0 0,0-1 0 0 0,0 1 0 0 0,0-1 0 0 0,1 1 1 0 0,-1-1-1 0 0,0 2 77 0 0,-18 15-112 0 0,0 0 1 0 0,2 2 0 0 0,0 0-1 0 0,1 1 1 0 0,1 1 0 0 0,1 0-1 0 0,1 1 1 0 0,2 1-1 0 0,0 0 1 0 0,-2 9 111 0 0,10-25 35 0 0,0 0-1 0 0,1 0 1 0 0,0 0 0 0 0,0 1-1 0 0,1-1 1 0 0,0 1-1 0 0,1-1 1 0 0,-1 1 0 0 0,2-1-1 0 0,-1 1 1 0 0,1 0-1 0 0,1 0 1 0 0,0-1 0 0 0,0 1-1 0 0,0 0 1 0 0,1-1 0 0 0,0 0-1 0 0,1 1 1 0 0,0-1-1 0 0,1 0 1 0 0,-1 0 0 0 0,1 0-1 0 0,1-1 1 0 0,0 2-35 0 0,9 1 178 0 0,0-1 0 0 0,1 0 0 0 0,-1-2 1 0 0,2 1-1 0 0,-1-2 0 0 0,1 0 0 0 0,0 0 0 0 0,0-2 1 0 0,0 0-1 0 0,1-1 0 0 0,-1-1 0 0 0,1 0 0 0 0,0-1 1 0 0,0-1-1 0 0,0 0 0 0 0,-1-2 0 0 0,1 0 0 0 0,4-1-178 0 0,1-3 156 0 0,1 0-1 0 0,-1-2 0 0 0,-1 0 1 0 0,1-1-1 0 0,-1-1 0 0 0,-1-2 1 0 0,0 0-1 0 0,-1-1 0 0 0,0 0 0 0 0,-1-2 1 0 0,0 0-1 0 0,-1-1 0 0 0,-1-1 1 0 0,-1 0-1 0 0,6-10-155 0 0,-7 12-5 0 0,-1 0 0 0 0,-1-1 0 0 0,0 0 1 0 0,-2-1-1 0 0,1 0 0 0 0,-2-1 0 0 0,-1 0 0 0 0,0 0 0 0 0,-1-1 0 0 0,-1 0 0 0 0,0 0 0 0 0,-2 0 1 0 0,0-1-1 0 0,-2 0 0 0 0,0 0 0 0 0,-1 1 0 0 0,-1-1 0 0 0,0-1 5 0 0,-1 18-5 0 0,1 1 0 0 0,-1-1 0 0 0,0 1-1 0 0,0-1 1 0 0,1 1 0 0 0,-2 0 0 0 0,1-1 0 0 0,0 1-1 0 0,0 0 1 0 0,-1-1 0 0 0,1 1 0 0 0,-1 0 0 0 0,0 0-1 0 0,1 0 1 0 0,-1 1 0 0 0,0-1 0 0 0,0 0 0 0 0,0 1-1 0 0,-1-1 1 0 0,1 1 0 0 0,0 0 0 0 0,-1-1 0 0 0,1 1 0 0 0,0 0-1 0 0,-1 1 1 0 0,1-1 0 0 0,-1 0 0 0 0,1 1 0 0 0,-1-1-1 0 0,0 1 1 0 0,1 0 0 0 0,-1 0 0 0 0,0 0 0 0 0,1 0-1 0 0,-1 0 1 0 0,1 1 0 0 0,-1-1 0 0 0,1 1 0 0 0,-1 0 0 0 0,1-1-1 0 0,-1 1 1 0 0,1 0 0 0 0,-1 1 0 0 0,1-1 0 0 0,0 0-1 0 0,-2 2 6 0 0,-8 8 99 0 0,0 0-1 0 0,1 1 0 0 0,0 1 1 0 0,1 0-1 0 0,0 0 0 0 0,1 1 1 0 0,1 1-1 0 0,0-1 0 0 0,1 1 1 0 0,1 0-1 0 0,0 1 0 0 0,1 0 1 0 0,0 0-1 0 0,1 0 0 0 0,1 0 1 0 0,1 1-1 0 0,0-1 0 0 0,2 1 1 0 0,-1-1-1 0 0,2 1 0 0 0,0-1 0 0 0,3 10-97 0 0,-1-15 104 0 0,0-1 1 0 0,1 0 0 0 0,0 0 0 0 0,1-1 0 0 0,0 1 0 0 0,1-1 0 0 0,0 0 0 0 0,0 0 0 0 0,1-1-1 0 0,0 0 1 0 0,0 0 0 0 0,1 0 0 0 0,0-1 0 0 0,0 0 0 0 0,3 0-106 0 0,93 41 220 0 0,-86-47-2194 0 0,-12-5-2989 0 0,-4-3-3357 0 0,-2 3 2263 0 0</inkml:trace>
</inkml:ink>
</file>

<file path=ppt/ink/ink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36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884 318 6409 0 0,'0'0'1338'0'0,"0"0"-320"0"0,0 0-194 0 0,0 0 132 0 0,0 0 326 0 0,0 0 233 0 0,0 0-97 0 0,0 0-328 0 0,0 0-400 0 0,0 0-297 0 0,0 0-173 0 0,0 7-36 0 0,-26 298 1747 0 0,15-255-2130 0 0,-2 0-1 0 0,-3 0 1 0 0,-1-2 0 0 0,-11 19 199 0 0,19-45-483 0 0,-6 3-483 0 0,0-1-1717 0 0,11-10-2855 0 0,4-13 3158 0 0,0-1-127 0 0,0 0 99 0 0,0 0 902 0 0</inkml:trace>
  <inkml:trace contextRef="#ctx0" brushRef="#br0" timeOffset="308.253">336 469 0 0 0,'0'0'3094'0'0,"0"0"-1975"0"0,0 0-503 0 0,0 0 192 0 0,0 0 336 0 0,0 0 302 0 0,0 0 18 0 0,0 0-237 0 0,0 0-292 0 0,0 0-212 0 0,0 0-66 0 0,0 0 62 0 0,0 0 69 0 0,22-14 19 0 0,73-45-15 0 0,23 15 729 0 0,-79 36-1126 0 0,91-22-159 0 0,1 7 1 0 0,1 5-1 0 0,1 6 1 0 0,0 6-1 0 0,10 6-236 0 0,-86 8-3967 0 0,-55 10-8701 0 0,-7-14 9866 0 0</inkml:trace>
  <inkml:trace contextRef="#ctx0" brushRef="#br0" timeOffset="6806.981">210 1135 0 0 0,'0'0'273'0'0,"0"0"896"0"0,0 0 434 0 0,0 0-4 0 0,0 0-248 0 0,0 0-343 0 0,0 0-272 0 0,0 0-145 0 0,24 4 2656 0 0,146-41 2710 0 0,257-66-3291 0 0,2-3-1803 0 0,-315 83-659 0 0,-114 23-182 0 0,0 0 16 0 0,-28 4-270 0 0,-17-6-1090 0 0,16-4-2660 0 0,23 0-3190 0 0,5 5 473 0 0</inkml:trace>
  <inkml:trace contextRef="#ctx0" brushRef="#br0" timeOffset="7942.363">1705 299 0 0 0,'0'0'1039'0'0,"0"0"363"0"0,0 0 119 0 0,0 0-141 0 0,0 0-198 0 0,0 0-156 0 0,0 0-36 0 0,0 0 47 0 0,0 0 50 0 0,27-3 62 0 0,83-13 19 0 0,-82 12-415 0 0,1-1 0 0 0,-1-2 0 0 0,0-1 0 0 0,0-1 0 0 0,-1-1 0 0 0,0-2 0 0 0,16-9-753 0 0,-26 13 148 0 0,122-88 984 0 0,-135 93-1056 0 0,-1 1 0 0 0,0-1 1 0 0,0 0-1 0 0,-1 0 0 0 0,1 0 0 0 0,-1 0 0 0 0,1-1 0 0 0,-1 1 0 0 0,0-1 1 0 0,0 1-1 0 0,0-1 0 0 0,-1 0 0 0 0,0 0 0 0 0,1 0 0 0 0,-1 0 0 0 0,0 0 0 0 0,-1 0 1 0 0,1 0-1 0 0,-1 0 0 0 0,0 0 0 0 0,0 0 0 0 0,0 0 0 0 0,0-1-76 0 0,-2 3 1 0 0,0 1 1 0 0,1 0-1 0 0,-1 0 0 0 0,1 0 1 0 0,-1 0-1 0 0,0 0 0 0 0,0 0 0 0 0,0 0 1 0 0,0 0-1 0 0,0 1 0 0 0,1-1 0 0 0,-1 1 1 0 0,0 0-1 0 0,0-1 0 0 0,0 1 0 0 0,0 0 1 0 0,0 0-1 0 0,0 0 0 0 0,0 0 0 0 0,0 1 1 0 0,0-1-1 0 0,0 0 0 0 0,0 1 0 0 0,0 0 1 0 0,0-1-1 0 0,0 1 0 0 0,0 0 0 0 0,0 0 1 0 0,1 0-1 0 0,-1 0 0 0 0,0 0 1 0 0,1 0-1 0 0,-1 1 0 0 0,1-1 0 0 0,-1 0 1 0 0,0 2-2 0 0,-14 18-15 0 0,1 0 1 0 0,1 1-1 0 0,1 0 0 0 0,1 2 1 0 0,1-1-1 0 0,1 1 1 0 0,1 1-1 0 0,1-1 1 0 0,1 1-1 0 0,2 1 1 0 0,-3 19 14 0 0,-1 43-1 0 0,4 1-1 0 0,5 71 2 0 0,0-75-20 0 0,1-37-12 0 0,1-14-25 0 0,0 0-1 0 0,-2 0 0 0 0,-2 0 1 0 0,0 1-1 0 0,-3-2 0 0 0,-1 1 0 0 0,-1 0 1 0 0,-2-1-1 0 0,-1-1 0 0 0,-2 0 0 0 0,-1 0 1 0 0,-8 12 57 0 0,17-39-164 0 0,1 0 0 0 0,-1 0 0 0 0,0 0 1 0 0,0-1-1 0 0,-1 0 0 0 0,1 0 0 0 0,-1 0 1 0 0,0 0-1 0 0,0-1 0 0 0,0 1 0 0 0,-1-1 1 0 0,1-1-1 0 0,-6 3 164 0 0,-49-10-6497 0 0,6-31-2302 0 0,42 28 5802 0 0</inkml:trace>
  <inkml:trace contextRef="#ctx0" brushRef="#br0" timeOffset="8277.484">1668 819 16 0 0,'0'0'788'0'0,"0"0"132"0"0,0 0 270 0 0,0 0 237 0 0,0 0 107 0 0,0 0-73 0 0,0 0-164 0 0,36-5-123 0 0,112-16-101 0 0,53-26 3017 0 0,-186 42-3817 0 0,183-95 2170 0 0,-95 2-1253 0 0,-99 93-828 0 0,-3 6 22 0 0,-1 7-506 0 0,3 219 1385 0 0,6-146-2622 0 0,2-70-7099 0 0,-7-11-256 0 0</inkml:trace>
  <inkml:trace contextRef="#ctx0" brushRef="#br0" timeOffset="8872.994">72 1474 880 0 0,'0'0'791'0'0,"0"0"105"0"0,0 0 260 0 0,0 0 298 0 0,0 0 77 0 0,0 0-232 0 0,0 0-351 0 0,0 0-232 0 0,0 0-67 0 0,0 0 67 0 0,0 0 120 0 0,0 0 60 0 0,0 0 62 0 0,22-5 20 0 0,149-27 1808 0 0,236-30 1109 0 0,307-30-2651 0 0,-292 44-1167 0 0,-312 33-141 0 0,12-3-643 0 0,0 6 1 0 0,23 5 706 0 0,-84 4-1179 0 0,-46 2-2451 0 0,-90 8-7981 0 0,60-6 6802 0 0</inkml:trace>
  <inkml:trace contextRef="#ctx0" brushRef="#br0" timeOffset="13275.026">1 1783 0 0 0,'0'0'199'0'0,"0"0"428"0"0,0 0 25 0 0,0 0-138 0 0,0 0-104 0 0,0 0-79 0 0,4-3-31 0 0,22-15 1141 0 0,3 13 7800 0 0,58-1-5990 0 0,-25-1-2181 0 0,99-8 545 0 0,83-9-520 0 0,104-38-342 0 0,23 22-735 0 0,-91 21 44 0 0,-140 4 106 0 0,-45-10-4 0 0,-12 14-53 0 0,-22 7-63 0 0,95-7 101 0 0,-73-8 101 0 0,-40 12-929 0 0,-43 5-326 0 0,-1-5-2456 0 0,-1 5-3852 0 0,1 2-2698 0 0</inkml:trace>
</inkml:ink>
</file>

<file path=ppt/ink/ink7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7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6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3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7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7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6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5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1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3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7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7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1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7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2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4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5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5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7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7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7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5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08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7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88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7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7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3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270 777 1432 0 0,'0'0'796'0'0,"0"0"-230"0"0,0 0-107 0 0,0 0 187 0 0,0 0 375 0 0,0 0 372 0 0,0 0 148 0 0,0 0-120 0 0,0 0-335 0 0,0 0-367 0 0,0 0-257 0 0,-25 7-128 0 0,-77 27-47 0 0,99-34-264 0 0,0 1 1 0 0,0 0-1 0 0,0 0 1 0 0,0 1-1 0 0,0-1 1 0 0,1 1 0 0 0,-1-1-1 0 0,0 1 1 0 0,1 0-1 0 0,-1 0 1 0 0,1 0 0 0 0,0 0-1 0 0,0 0 1 0 0,0 1-1 0 0,0-1 1 0 0,0 1-1 0 0,0-1 1 0 0,0 1 0 0 0,1 0-1 0 0,-1 1-23 0 0,-3 7 118 0 0,-7 6 7 0 0,1 1 1 0 0,2 0-1 0 0,0 1 1 0 0,0 0-1 0 0,2 0 0 0 0,0 1 1 0 0,2 0-1 0 0,0 0 0 0 0,1 1 1 0 0,1-1-1 0 0,1 4-125 0 0,0-19 29 0 0,1 1 1 0 0,1 0-1 0 0,-1 0 0 0 0,1 0 1 0 0,0 0-1 0 0,0-1 0 0 0,0 1 1 0 0,1 0-1 0 0,0 0 0 0 0,0 0 1 0 0,1-1-1 0 0,0 1 0 0 0,0-1 1 0 0,0 1-1 0 0,0-1 0 0 0,1 0 1 0 0,0 0-1 0 0,0 0 0 0 0,0 0 1 0 0,1 0-1 0 0,0-1 0 0 0,0 1 1 0 0,0-1-1 0 0,0 0 1 0 0,1 0-1 0 0,-1-1 0 0 0,1 1 1 0 0,0-1-1 0 0,0 0 0 0 0,0 0 1 0 0,0-1-1 0 0,1 0 0 0 0,5 2-29 0 0,-2-3 183 0 0,0 0 1 0 0,1 0-1 0 0,-1-1 0 0 0,0 0 0 0 0,1-1 0 0 0,-1 0 0 0 0,0 0 1 0 0,0-1-1 0 0,0 0 0 0 0,0-1 0 0 0,0 0 0 0 0,0-1 1 0 0,-1 1-1 0 0,0-2 0 0 0,1 1 0 0 0,-1-1 0 0 0,2-2-183 0 0,120-106 1873 0 0,-91 75-1774 0 0,-2-2 1 0 0,-2-1-1 0 0,-2-2 1 0 0,-2-1-1 0 0,-1-2 1 0 0,-3 0-1 0 0,-2-2 1 0 0,-2-1 0 0 0,-2-1-1 0 0,-2-1 1 0 0,-2-1-1 0 0,-3 0 1 0 0,-2-1-1 0 0,-2 0 1 0 0,-3-1-1 0 0,-2 0 1 0 0,-2-36-100 0 0,-29-46-163 0 0,24 132 154 0 0,0-1 0 0 0,0 1 0 0 0,0 0 0 0 0,-1-1 0 0 0,1 1-1 0 0,-1 0 1 0 0,0 0 0 0 0,0 1 0 0 0,0-1 0 0 0,-1 1 0 0 0,1 0 0 0 0,-1-1-1 0 0,0 2 1 0 0,0-1 0 0 0,0 0 0 0 0,0 1 0 0 0,0 0 0 0 0,-1-1 0 0 0,1 2 0 0 0,-1-1-1 0 0,0 1 1 0 0,1-1 0 0 0,-1 1 0 0 0,0 0 0 0 0,1 1 0 0 0,-1-1 0 0 0,-1 1 9 0 0,-1 2-17 0 0,1 1 1 0 0,-1 0-1 0 0,0 0 1 0 0,1 0-1 0 0,0 0 1 0 0,0 1 0 0 0,0 0-1 0 0,0 1 1 0 0,1-1-1 0 0,0 1 1 0 0,0 0-1 0 0,0 1 1 0 0,0-1-1 0 0,1 1 1 0 0,0 0 0 0 0,0 0-1 0 0,0 0 1 0 0,1 0-1 0 0,0 1 1 0 0,0-1-1 0 0,-1 7 17 0 0,1-8 6 0 0,-8 19 22 0 0,0 1 1 0 0,2 0 0 0 0,1 1 0 0 0,1 0 0 0 0,1 0 0 0 0,1 1 0 0 0,1 0 0 0 0,2 0 0 0 0,1 0 0 0 0,0 0 0 0 0,3 0 0 0 0,0 0-1 0 0,1 0 1 0 0,2-1 0 0 0,1 1 0 0 0,0-1 0 0 0,2 0 0 0 0,2-1 0 0 0,10 23-29 0 0,6 0 127 0 0,1 0 0 0 0,2-2 0 0 0,3-1 0 0 0,8 7-127 0 0,86 89 220 0 0,-107-116-621 0 0,-6-31-16476 0 0,-11 2 11849 0 0</inkml:trace>
  <inkml:trace contextRef="#ctx0" brushRef="#br0" timeOffset="235.388">1159 748 7274 0 0,'0'0'1584'0'0,"0"0"-264"0"0,0 0 72 0 0,0 0 253 0 0,0 0 163 0 0,-11 33-145 0 0,-31 104-384 0 0,20-42 344 0 0,21-93-1648 0 0,1 0-1 0 0,-1-1 1 0 0,0 1-1 0 0,1 0 1 0 0,0 0-1 0 0,-1 1 0 0 0,1-1 1 0 0,0 0-1 0 0,0 0 1 0 0,0 0-1 0 0,0 0 1 0 0,1 0-1 0 0,-1 0 1 0 0,0 0-1 0 0,1 0 1 0 0,-1 0-1 0 0,1 0 1 0 0,0 0-1 0 0,0 0 1 0 0,0-1-1 0 0,0 1 1 0 0,0 0-1 0 0,0 0 1 0 0,0-1-1 0 0,1 1 0 0 0,-1-1 1 0 0,0 1-1 0 0,1-1 1 0 0,0 0-1 0 0,-1 1 1 0 0,1-1-1 0 0,0 0 1 0 0,-1 0-1 0 0,1 0 1 0 0,1 0 25 0 0,20-31-5986 0 0,-18 20 1163 0 0,0-1-3063 0 0</inkml:trace>
  <inkml:trace contextRef="#ctx0" brushRef="#br0" timeOffset="483.138">1063 251 11010 0 0,'0'0'520'0'0,"0"0"-800"0"0,0 0-368 0 0,0 0-72 0 0,0 0 128 0 0,0 0-24 0 0,0 0-824 0 0,0 0-1569 0 0,0 0-1216 0 0</inkml:trace>
  <inkml:trace contextRef="#ctx0" brushRef="#br0" timeOffset="770.026">1516 571 5081 0 0,'0'0'3422'0'0,"0"0"-1404"0"0,0 0-402 0 0,0 0 62 0 0,0 0 77 0 0,0 0-111 0 0,0 0-334 0 0,0 0-398 0 0,0 0-294 0 0,0 0-188 0 0,0 0-102 0 0,0 0-55 0 0,0 0-52 0 0,-2 0-58 0 0,-4 2-144 0 0,0 1-1 0 0,0 0 1 0 0,1 0 0 0 0,-1 1 0 0 0,1 0 0 0 0,0-1 0 0 0,0 2 0 0 0,0-1 0 0 0,1 1 0 0 0,0-1 0 0 0,-1 1 0 0 0,2 0 0 0 0,-1 1 0 0 0,1-1-1 0 0,-1 1 1 0 0,1-1 0 0 0,1 1 0 0 0,-1 0 0 0 0,1 0 0 0 0,0 0 0 0 0,1 1-19 0 0,-1-2-5 0 0,1 0 0 0 0,0 0 0 0 0,1 0 0 0 0,-1 0 0 0 0,1 0 0 0 0,0 0 0 0 0,0 0 0 0 0,1 0 1 0 0,0 0-1 0 0,-1 0 0 0 0,2 0 0 0 0,-1 0 0 0 0,0 0 0 0 0,1 0 0 0 0,0-1 0 0 0,0 1 0 0 0,1-1 0 0 0,-1 1 0 0 0,1-1 0 0 0,0 0 0 0 0,0 0 0 0 0,0 0 0 0 0,1 0 0 0 0,-1 0 1 0 0,1-1-1 0 0,0 0 0 0 0,0 0 5 0 0,57 51 30 0 0,-55-49 11 0 0,1-1 0 0 0,-2 1 0 0 0,1 0 0 0 0,0 1-1 0 0,-1-1 1 0 0,0 1 0 0 0,0 0 0 0 0,-1 0 0 0 0,1 1 0 0 0,-1 0-1 0 0,-1-1 1 0 0,1 1 0 0 0,-1 0 0 0 0,-1 1 0 0 0,1-1 0 0 0,-1 0 0 0 0,0 1-1 0 0,-1-1 1 0 0,0 1 0 0 0,0 0 0 0 0,0 5-41 0 0,-4-7 53 0 0,0 1 0 0 0,0-1 1 0 0,-1 0-1 0 0,1 0 0 0 0,-1 0 1 0 0,-1-1-1 0 0,1 1 0 0 0,-1-1 0 0 0,0 0 1 0 0,0 0-1 0 0,-1-1 0 0 0,1 1 0 0 0,-1-1 1 0 0,0 0-1 0 0,0-1 0 0 0,0 0 1 0 0,0 0-1 0 0,-1 0 0 0 0,0 0 0 0 0,1-1 1 0 0,-3 0-54 0 0,-3 3-106 0 0,-1 0 1 0 0,0-1 0 0 0,1-1-1 0 0,-1 0 1 0 0,-1-1 0 0 0,1 0-1 0 0,0-1 1 0 0,-9 0 105 0 0,21-1-130 0 0,0 0 0 0 0,0 0 0 0 0,0 0 0 0 0,0 0-1 0 0,0 0 1 0 0,0 0 0 0 0,0 0 0 0 0,0-1 0 0 0,0 1 0 0 0,-1 0 0 0 0,1 0 0 0 0,0-1 0 0 0,0 1 0 0 0,1-1-1 0 0,-1 1 1 0 0,0-1 0 0 0,0 1 0 0 0,0-1 0 0 0,0 0 0 0 0,0 0 0 0 0,0 1 0 0 0,1-1 0 0 0,-1 0 0 0 0,0 0-1 0 0,1 0 1 0 0,-1 0 0 0 0,1 1 0 0 0,-1-1 0 0 0,1 0 0 0 0,-1 0 0 0 0,1 0 0 0 0,-1 0 0 0 0,1 0 0 0 0,0-1-1 0 0,0 1 1 0 0,0 0 0 0 0,-1 0 0 0 0,1 0 0 0 0,0 0 0 0 0,0 0 0 0 0,1 0 0 0 0,-1 0 0 0 0,0 0 0 0 0,0 0 0 0 0,0 0-1 0 0,1 0 1 0 0,-1-1 130 0 0,22-48-11444 0 0,-16 38 6106 0 0</inkml:trace>
  <inkml:trace contextRef="#ctx0" brushRef="#br0" timeOffset="1112.918">2017 59 10450 0 0,'0'0'1437'0'0,"0"0"-325"0"0,0 0-24 0 0,0 0 92 0 0,0 0 147 0 0,0 0 11 0 0,0 0-234 0 0,0 0-269 0 0,0 0-188 0 0,0 0-139 0 0,0 0-108 0 0,0 0-61 0 0,0 0-13 0 0,-7 34-3 0 0,-22 106 4 0 0,28-41 240 0 0,9-46-321 0 0,8 47-54 0 0,-5 1-1 0 0,-2 54-191 0 0,-9-119-4 0 0,1-2-119 0 0,-1 0-1 0 0,-2 0 1 0 0,-1 0 0 0 0,-2-1 0 0 0,-3 11 123 0 0,-12 4-2450 0 0,12-46 488 0 0,0-14-11534 0 0,8 8 8087 0 0</inkml:trace>
  <inkml:trace contextRef="#ctx0" brushRef="#br0" timeOffset="1423.956">2343 350 7434 0 0,'0'0'829'0'0,"0"0"46"0"0,0 0 288 0 0,0 0 353 0 0,0 0 166 0 0,0 0-138 0 0,-33 29-369 0 0,-101 89-335 0 0,43-34 942 0 0,91-82-1766 0 0,-1-1 1 0 0,0 1-1 0 0,0 0 0 0 0,1-1 0 0 0,-1 1 1 0 0,1 0-1 0 0,0 0 0 0 0,-1-1 1 0 0,1 1-1 0 0,0 0 0 0 0,0 0 1 0 0,0-1-1 0 0,0 1 0 0 0,0 0 0 0 0,1 0 1 0 0,-1-1-1 0 0,0 1 0 0 0,1 0 1 0 0,-1 0-1 0 0,1-1 0 0 0,0 1 0 0 0,-1-1 1 0 0,1 1-1 0 0,0 0 0 0 0,0-1 1 0 0,0 0-1 0 0,0 1 0 0 0,1-1 0 0 0,-1 0 1 0 0,0 1-1 0 0,0-1 0 0 0,1 0 1 0 0,-1 0-1 0 0,1 0 0 0 0,-1 0 0 0 0,1 0 1 0 0,-1 0-1 0 0,1-1 0 0 0,0 1 1 0 0,-1 0-1 0 0,1-1 0 0 0,0 1 1 0 0,-1-1-1 0 0,1 0 0 0 0,0 0 0 0 0,0 0 1 0 0,0 1-1 0 0,-1-2 0 0 0,1 1 1 0 0,0 0-1 0 0,0 0 0 0 0,-1 0 0 0 0,2-1-16 0 0,10 4 96 0 0,8 4 42 0 0,-11-5-59 0 0,0 0 0 0 0,-1 1 1 0 0,1 0-1 0 0,-1 0 0 0 0,1 1 0 0 0,-1 1 0 0 0,0-1 1 0 0,-1 1-1 0 0,1 1 0 0 0,-1 0 0 0 0,0 0 0 0 0,0 1 0 0 0,-1-1 1 0 0,0 2-1 0 0,0-1 0 0 0,-1 1 0 0 0,3 4-79 0 0,-2 1 287 0 0,0 0 0 0 0,0 1 0 0 0,-2 0 0 0 0,0 0 1 0 0,0 1-1 0 0,-2-1 0 0 0,1 1 0 0 0,-1 5-287 0 0,19 46 386 0 0,-21-65-597 0 0,0 1 0 0 0,0-1 0 0 0,1 0 0 0 0,-1 0 0 0 0,0 0 1 0 0,1 0-1 0 0,-1-1 0 0 0,1 1 0 0 0,-1 0 0 0 0,1 0 0 0 0,-1-1 1 0 0,1 1-1 0 0,-1-1 0 0 0,1 0 0 0 0,0 1 0 0 0,-1-1 0 0 0,1 0 1 0 0,0 0-1 0 0,-1 0 0 0 0,1 0 0 0 0,0 0 0 0 0,-1 0 1 0 0,1-1-1 0 0,0 1 0 0 0,-1 0 0 0 0,1-1 0 0 0,0 0 211 0 0,13-5-5659 0 0,-6 2-312 0 0,-1 1-672 0 0</inkml:trace>
</inkml:ink>
</file>

<file path=ppt/ink/ink7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7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7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10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26 0 0 0,'0'0'624'0'0,"0"0"51"0"0,0 0-54 0 0,1-4-79 0 0,3-13-33 0 0,-4 12-30 0 0,0 5-36 0 0,0 0-44 0 0,0 0-97 0 0,1 19 863 0 0,17 91 1954 0 0,14 70-1805 0 0,-18 104 20 0 0,-14-270-1311 0 0,0-1-1 0 0,-1 0 0 0 0,-1 1 0 0 0,0-1 0 0 0,-1 0 0 0 0,0 0 0 0 0,-1 0 0 0 0,0 0 1 0 0,-1-1-1 0 0,-1 0 0 0 0,0 0 0 0 0,-2 2-22 0 0,25-56-7248 0 0,-12 33 2704 0 0</inkml:trace>
  <inkml:trace contextRef="#ctx0" brushRef="#br0" timeOffset="660.194">2565 280 0 0 0,'0'0'464'0'0,"0"0"647"0"0,0 0 191 0 0,0 0 19 0 0,0 0-24 0 0,0 0-100 0 0,3-4-127 0 0,-1-1-1281 0 0,-2 5 343 0 0,1 1-1 0 0,-1-1 0 0 0,0 0 1 0 0,0 1-1 0 0,0-1 1 0 0,0 0-1 0 0,0 1 0 0 0,1-1 1 0 0,-1 0-1 0 0,0 1 1 0 0,0-1-1 0 0,0 0 0 0 0,1 1 1 0 0,-1-1-1 0 0,0 0 0 0 0,0 0 1 0 0,1 1-1 0 0,-1-1 1 0 0,0 0-1 0 0,1 0 0 0 0,-1 0 1 0 0,0 1-1 0 0,1-1 1 0 0,-1 0-1 0 0,0 0 0 0 0,1 0 1 0 0,-1 0-1 0 0,1 0 0 0 0,-1 0 1 0 0,0 0-1 0 0,1 0 1 0 0,-1 0-1 0 0,0 0 0 0 0,1 0 1 0 0,-1 0-1 0 0,1 0 1 0 0,-1 0-1 0 0,0 0 0 0 0,1 0 1 0 0,-1 0-132 0 0,11 167 4913 0 0,-20 18-3665 0 0,5-49-1416 0 0,18-118-2227 0 0,2-17-5534 0 0,-13-1 5524 0 0,1 0-3666 0 0</inkml:trace>
  <inkml:trace contextRef="#ctx0" brushRef="#br0" timeOffset="1604.221">452 693 0 0 0,'9'-10'45'0'0,"-7"9"235"0"0,-2 1 247 0 0,0 0-4 0 0,0 0-55 0 0,0 0-41 0 0,0 0-56 0 0,0 0-49 0 0,0 19 2738 0 0,-23 120 1935 0 0,16-33-4374 0 0,7-76-3949 0 0,1-30-811 0 0,0 0 2810 0 0,-1 0-1514 0 0</inkml:trace>
  <inkml:trace contextRef="#ctx0" brushRef="#br0" timeOffset="2237.558">58 792 0 0 0,'0'0'540'0'0,"0"0"495"0"0,0 0-15 0 0,0 0-72 0 0,0 0 51 0 0,0 0 46 0 0,0 0 41 0 0,21-1 5 0 0,65-1-16 0 0,88 9 4850 0 0,10-16-3367 0 0,-1-8-1 0 0,84-22-2557 0 0,-29 4 759 0 0,708-82 400 0 0,-480 105-1043 0 0,-294 30-159 0 0,-61-2-49 0 0,-111-16-35 0 0,0 0-63 0 0,0 0-94 0 0,0 0-117 0 0,0 0-131 0 0,0 0-205 0 0,-13-4-11412 0 0,9 4 4791 0 0</inkml:trace>
  <inkml:trace contextRef="#ctx0" brushRef="#br0" timeOffset="2499.411">2808 369 0 0 0,'0'0'794'0'0,"0"0"522"0"0,0 0 271 0 0,0 0 9 0 0,0 0-141 0 0,0 0-184 0 0,0 0-211 0 0,0 0-157 0 0,0 0-89 0 0,0 0-82 0 0,-23 13-73 0 0,-77 45-93 0 0,-100 74 959 0 0,41-19-1338 0 0,-99 64-2970 0 0,221-153-341 0 0,2 0-3964 0 0,28-17 5618 0 0</inkml:trace>
  <inkml:trace contextRef="#ctx0" brushRef="#br0" timeOffset="3106.591">1111 273 0 0 0,'0'0'309'0'0,"0"0"196"0"0,0 0 7 0 0,0 0 173 0 0,0 0 387 0 0,0 0 330 0 0,0 0 126 0 0,0 0-78 0 0,0 0-266 0 0,-36 26-293 0 0,-114 85-235 0 0,52-31 252 0 0,58-48-576 0 0,-54 45 71 0 0,-3-4 1 0 0,-3-4-1 0 0,-3-5 1 0 0,-2-4-1 0 0,-60 22-403 0 0,42-35 112 0 0,252-94-9710 0 0,-108 39 5633 0 0</inkml:trace>
  <inkml:trace contextRef="#ctx0" brushRef="#br0" timeOffset="3956.19">1247 884 2425 0 0,'0'0'1269'0'0,"0"0"-399"0"0,0 0-348 0 0,0 0 25 0 0,0 0 209 0 0,0 0 203 0 0,0 0 92 0 0,0 0-76 0 0,0 0-125 0 0,0 0-153 0 0,0 0-144 0 0,0 0-102 0 0,-1 13-71 0 0,-25 100 1073 0 0,-71 70 476 0 0,94-179-1917 0 0,1 0 0 0 0,0-1 0 0 0,0 1 0 0 0,0 0 0 0 0,1 0 0 0 0,-1 0 0 0 0,1 1 0 0 0,0-1 0 0 0,0 0 0 0 0,1 0-1 0 0,-1 1 1 0 0,1-1 0 0 0,0 0 0 0 0,0 0 0 0 0,0 1 0 0 0,1-1-12 0 0,2-2 63 0 0,1 0 0 0 0,-1 0 0 0 0,1-1 0 0 0,0 1 0 0 0,-1-1 0 0 0,1 0-1 0 0,0 0 1 0 0,0 0 0 0 0,0-1 0 0 0,0 0 0 0 0,0 1 0 0 0,-1-1 0 0 0,1 0 0 0 0,0-1 0 0 0,0 1 0 0 0,0-1 0 0 0,2 0-63 0 0,177-50 1019 0 0,-150 44-1033 0 0,33-11-3036 0 0,-49 14-8586 0 0,-15 3 8369 0 0</inkml:trace>
  <inkml:trace contextRef="#ctx0" brushRef="#br0" timeOffset="4230.557">1785 917 4009 0 0,'0'0'1540'0'0,"0"0"-380"0"0,0 0-219 0 0,0 0 168 0 0,0 0 280 0 0,0 0 139 0 0,0 0-87 0 0,0 0-276 0 0,0 0-289 0 0,0 0-221 0 0,0 0-138 0 0,0 0-63 0 0,0 0-28 0 0,-8 19-12 0 0,-50 117 585 0 0,-23 11-262 0 0,-50 34-794 0 0,104-139-662 0 0,22-22-2734 0 0,37-20-7278 0 0,-20-4 7082 0 0,-4 1 2898 0 0</inkml:trace>
  <inkml:trace contextRef="#ctx0" brushRef="#br0" timeOffset="4737.752">1770 1234 5617 0 0,'0'0'1423'0'0,"0"0"-272"0"0,0 0-67 0 0,0 0 185 0 0,0 0 148 0 0,0 0-64 0 0,0 0-300 0 0,0 0-339 0 0,0 0-266 0 0,0 0-187 0 0,0 0-54 0 0,0 0 2 0 0,13-5 19 0 0,103-34 879 0 0,-113 38-1049 0 0,5-1 22 0 0,0 0 1 0 0,-1 0 0 0 0,1 1 0 0 0,0 0-1 0 0,0 1 1 0 0,0-1 0 0 0,0 2-1 0 0,0-1 1 0 0,0 1 0 0 0,-1 0 0 0 0,1 1-1 0 0,0-1 1 0 0,3 3-81 0 0,-9-2 13 0 0,-1 0 0 0 0,1 1 0 0 0,-1-1 0 0 0,0 1 0 0 0,0-1 1 0 0,0 1-1 0 0,0 0 0 0 0,0-1 0 0 0,-1 1 0 0 0,1 0 0 0 0,-1-1 0 0 0,0 1 0 0 0,0 0 0 0 0,0 0 0 0 0,0 0 0 0 0,0-1 1 0 0,0 1-1 0 0,-1 0 0 0 0,0 0 0 0 0,1-1 0 0 0,-1 1 0 0 0,0-1 0 0 0,0 1 0 0 0,0 0 0 0 0,-1-1 0 0 0,1 0 0 0 0,-1 1 0 0 0,1-1 1 0 0,-1 0-1 0 0,0 0 0 0 0,0 0 0 0 0,0 0 0 0 0,-1 1-13 0 0,2-1 3 0 0,-74 80 203 0 0,63-72-184 0 0,1 0 0 0 0,0 0 0 0 0,1 2 0 0 0,0-1 0 0 0,1 1-1 0 0,0 0 1 0 0,1 1 0 0 0,-5 10-22 0 0,13-22 3 0 0,-1 1 0 0 0,0-1 0 0 0,1 0 0 0 0,-1 1-1 0 0,1-1 1 0 0,0 0 0 0 0,-1 1 0 0 0,1-1 0 0 0,0 1 0 0 0,0-1-1 0 0,0 0 1 0 0,0 1 0 0 0,0-1 0 0 0,0 1 0 0 0,0-1 0 0 0,0 0-1 0 0,0 1 1 0 0,1-1 0 0 0,-1 0 0 0 0,1 1 0 0 0,-1-1 0 0 0,1 0-1 0 0,0 1 1 0 0,-1-1 0 0 0,1 0 0 0 0,0 0 0 0 0,0 0 0 0 0,0 0-1 0 0,0 1 1 0 0,0-1 0 0 0,0-1 0 0 0,0 1 0 0 0,0 0 0 0 0,0 0-1 0 0,0 0 1 0 0,0 0 0 0 0,1-1 0 0 0,-1 1 0 0 0,0-1 0 0 0,1 1-1 0 0,-1-1 1 0 0,0 1 0 0 0,1-1 0 0 0,0 0-3 0 0,68 7 325 0 0,-62-8-260 0 0,150-20 109 0 0,-92 5-2816 0 0,-38 9 154 0 0,-8 1-3222 0 0,-6 1-3603 0 0</inkml:trace>
</inkml:ink>
</file>

<file path=ppt/ink/ink7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37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23 0 0 0,'0'0'895'0'0,"0"0"333"0"0,0 0 155 0 0,0 0 1 0 0,0 0-113 0 0,0 0-149 0 0,0 0-171 0 0,0 0-146 0 0,0-6-107 0 0,0-1-345 0 0,-2-2 2514 0 0,-37 83-465 0 0,-98 136-876 0 0,76-126-1331 0 0,-112 183 25 0 0,127-199-274 0 0,123-168-2381 0 0,96-186-12376 0 0,-162 267 14811 0 0</inkml:trace>
  <inkml:trace contextRef="#ctx0" brushRef="#br0" timeOffset="414.64">392 30 0 0 0,'0'0'307'0'0,"0"0"949"0"0,0 0 118 0 0,0 0-225 0 0,0 0-237 0 0,0 0-151 0 0,0 0-20 0 0,0 0 99 0 0,0 0 142 0 0,1 3 83 0 0,29 145 5687 0 0,72 213-3249 0 0,-73-288-4184 0 0,-31-95-8982 0 0,-4 5 2431 0 0,1 12 5166 0 0</inkml:trace>
  <inkml:trace contextRef="#ctx0" brushRef="#br0" timeOffset="699.395">143 417 0 0 0,'0'0'559'0'0,"0"0"108"0"0,0 0 290 0 0,0 0 422 0 0,0 0 313 0 0,0 0 31 0 0,0 0-233 0 0,0 0-263 0 0,0 0-175 0 0,0 0-94 0 0,0 0-33 0 0,0 0-24 0 0,0 0-16 0 0,6 6-23 0 0,20 19-45 0 0,25-15 809 0 0,-38-11-1361 0 0,203-32 426 0 0,-160 27-2391 0 0,-20 5-5641 0 0,-24 1-2294 0 0</inkml:trace>
</inkml:ink>
</file>

<file path=ppt/ink/ink7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05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75 5425 0 0,'0'0'1572'0'0,"0"0"-242"0"0,0 0-56 0 0,0 0 83 0 0,0 0 130 0 0,0 0-5 0 0,0 0-227 0 0,0 0-312 0 0,0 0-320 0 0,0 0-271 0 0,0 0-148 0 0,-6 15 405 0 0,7 55 879 0 0,1-17-917 0 0,-3-1-1 0 0,-2 0 1 0 0,-9 44-571 0 0,4-59-137 0 0,2 0 1 0 0,1 1 0 0 0,2-1-1 0 0,1 1 1 0 0,3 10 136 0 0,14-24-3012 0 0,-10-23-1358 0 0,0-4-3349 0 0,-3 0 2389 0 0</inkml:trace>
  <inkml:trace contextRef="#ctx0" brushRef="#br0" timeOffset="365.103">0 115 6801 0 0,'0'0'1431'0'0,"0"0"-329"0"0,0 0-55 0 0,0 0 205 0 0,0 0 204 0 0,0 0 34 0 0,0 0-164 0 0,0 0-222 0 0,0 0-129 0 0,0 0-82 0 0,0 0-82 0 0,35-2-79 0 0,108-9-93 0 0,4-13 665 0 0,157-42-1374 0 0,-275 63-1208 0 0,-10 2-3091 0 0,-17 1 3700 0 0,-1 1-4431 0 0,-1 2 1654 0 0,0-3 2690 0 0,0 4-5919 0 0</inkml:trace>
  <inkml:trace contextRef="#ctx0" brushRef="#br0" timeOffset="737.314">694 439 6305 0 0,'0'0'2094'0'0,"0"0"-547"0"0,0 0-336 0 0,0 0 1 0 0,0 0 75 0 0,0 0 2 0 0,0 0-183 0 0,0 0-259 0 0,0 0-209 0 0,0 0-159 0 0,0 0-98 0 0,0 0-90 0 0,4 24-78 0 0,15 111 48 0 0,-19-131-396 0 0,-7 134-174 0 0,-19-85-7998 0 0,24-50 3764 0 0,0 1-1324 0 0</inkml:trace>
  <inkml:trace contextRef="#ctx0" brushRef="#br0" timeOffset="1040.276">479 465 1312 0 0,'0'0'1265'0'0,"0"0"-60"0"0,0 0 194 0 0,0 0 359 0 0,0 0 241 0 0,0 0-105 0 0,0 0-306 0 0,0 0-289 0 0,0 0-260 0 0,0 0-224 0 0,0 0-183 0 0,31 0-141 0 0,97 0-118 0 0,63-15 196 0 0,-174 13-1290 0 0,33-2-880 0 0,-33 3-2742 0 0,0 1-3904 0 0,-11 0 5521 0 0</inkml:trace>
  <inkml:trace contextRef="#ctx0" brushRef="#br0" timeOffset="1351.726">518 793 3169 0 0,'0'0'1339'0'0,"0"0"-15"0"0,0 0 339 0 0,0 0 375 0 0,0 0 7 0 0,0 0-276 0 0,0 0-449 0 0,0 0-446 0 0,0 0-304 0 0,0 0-211 0 0,33-5-137 0 0,103-14-96 0 0,-16-9-272 0 0,-90 20-474 0 0,33-7-2724 0 0,-21 8-5673 0 0,-26 4 5326 0 0</inkml:trace>
  <inkml:trace contextRef="#ctx0" brushRef="#br0" timeOffset="1613.081">1250 284 3065 0 0,'0'0'2567'0'0,"0"0"-923"0"0,0 0-428 0 0,0 0-5 0 0,0 0 171 0 0,0 0 88 0 0,0 0-114 0 0,0 0-220 0 0,0 0-273 0 0,0 0-181 0 0,0 0-92 0 0,33-2-71 0 0,101-8-49 0 0,85-18 917 0 0,-80 9-1596 0 0,-106 12-409 0 0,-8 1-2946 0 0,-10 5-4545 0 0,-11 1 1051 0 0</inkml:trace>
  <inkml:trace contextRef="#ctx0" brushRef="#br0" timeOffset="1871.5">1252 564 6393 0 0,'0'0'1266'0'0,"0"0"-22"0"0,0 0 307 0 0,0 0 271 0 0,0 0-38 0 0,0 0-334 0 0,0 0-432 0 0,35-3-356 0 0,112-14-231 0 0,41-25 83 0 0,59-17-1292 0 0,-164 42-2635 0 0,-2 1-4480 0 0,-52 12 1842 0 0</inkml:trace>
  <inkml:trace contextRef="#ctx0" brushRef="#br0" timeOffset="2187.39">2626 78 4449 0 0,'0'0'3533'0'0,"0"0"-1544"0"0,0 0-451 0 0,0 0 64 0 0,0 0 53 0 0,-32 3-90 0 0,-98 13-259 0 0,51 15 144 0 0,68-21-1226 0 0,-1-2-166 0 0,1 1-1 0 0,0 0 1 0 0,0 1 0 0 0,1 0 0 0 0,0 1-1 0 0,1 0 1 0 0,1 0 0 0 0,-1 1 0 0 0,2 0-1 0 0,0 0 1 0 0,0 1 0 0 0,1 0 0 0 0,1 0 0 0 0,0 1-1 0 0,1 0 1 0 0,0-1 0 0 0,1 1 0 0 0,1 1-1 0 0,0-1 1 0 0,1 0 0 0 0,0 0 0 0 0,1 2-58 0 0,3-9 14 0 0,-1 0 0 0 0,1 0 1 0 0,1-1-1 0 0,-1 1 1 0 0,1-1-1 0 0,0 1 0 0 0,1-1 1 0 0,0-1-1 0 0,0 1 0 0 0,0-1 1 0 0,0 0-1 0 0,1 0 1 0 0,0 0-1 0 0,0-1 0 0 0,0 0 1 0 0,0 0-1 0 0,1 0 0 0 0,0-1 1 0 0,-1 0-1 0 0,1 0 1 0 0,0-1-1 0 0,1 0 0 0 0,-1 0 1 0 0,0-1-1 0 0,1 0 0 0 0,-1 0 1 0 0,6-1-15 0 0,5 2 94 0 0,1-1 1 0 0,0-1 0 0 0,0-1-1 0 0,0 0 1 0 0,-1-2-1 0 0,1 0 1 0 0,-1-1-1 0 0,0-1 1 0 0,0-1 0 0 0,0 0-1 0 0,-1-1 1 0 0,6-4-95 0 0,158-95 991 0 0,-172 100-993 0 0,-1-1-1 0 0,0-1 1 0 0,-1 1 0 0 0,0-1-1 0 0,0 0 1 0 0,0-1 0 0 0,-1 1 0 0 0,-1-1-1 0 0,1-1 1 0 0,-1 1 0 0 0,-1-1-1 0 0,0 1 1 0 0,0-1 0 0 0,-1-1-1 0 0,0 1 1 0 0,-1 0 0 0 0,0-1-1 0 0,0-7 3 0 0,-2 10-221 0 0,0 0-1 0 0,0 0 1 0 0,-1 1-1 0 0,0-1 0 0 0,0 0 1 0 0,-1 1-1 0 0,0-1 1 0 0,0 1-1 0 0,-1 0 0 0 0,0-1 1 0 0,-2-3 221 0 0,-64-61-6365 0 0,-7 38-3279 0 0,52 26 5036 0 0</inkml:trace>
  <inkml:trace contextRef="#ctx0" brushRef="#br0" timeOffset="2549.218">1961 277 2505 0 0,'0'0'3104'0'0,"0"0"-570"0"0,0 0-96 0 0,0 0 77 0 0,0 0-174 0 0,0 0-346 0 0,0 0-351 0 0,32 3-293 0 0,103 7-244 0 0,158 15 2250 0 0,172 11-2779 0 0,-318-28-903 0 0,47 3-1779 0 0,-67-8-3463 0 0,-86-3-1125 0 0,-12 3-4089 0 0</inkml:trace>
  <inkml:trace contextRef="#ctx0" brushRef="#br0" timeOffset="21938.709">3675 675 2441 0 0,'0'0'1152'0'0,"0"0"-257"0"0,0 0-14 0 0,0 0 285 0 0,0 0 341 0 0,0 0 198 0 0,0 0-103 0 0,0 0-295 0 0,0 0-329 0 0,0 0-252 0 0,0 0-165 0 0,5-6-99 0 0,16-18 2 0 0,-16 62 2696 0 0,-9-24-2916 0 0,0 0 0 0 0,0 0-1 0 0,-1-1 1 0 0,-1 0 0 0 0,0 0 0 0 0,-1 0 0 0 0,0-1 0 0 0,-1 0 0 0 0,-1 0 0 0 0,-7 8-244 0 0,-5 9 143 0 0,-72 84-932 0 0,85-103-169 0 0,-3 4-861 0 0,3-8-7065 0 0,6-5-255 0 0</inkml:trace>
</inkml:ink>
</file>

<file path=ppt/ink/ink7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2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6">11119 288 16323 0 0,'0'0'1097'0'0,"0"0"-561"0"0,0 0-352 0 0,0 0-152 0 0,0 0-120 0 0,0 0-128 0 0,0 0-80 0 0,0 0-80 0 0,0 0-88 0 0,0 0-209 0 0,0 0-567 0 0,0 0-1264 0 0,0 0-2009 0 0,0 0-3289 0 0</inkml:trace>
  <inkml:trace contextRef="#ctx0" brushRef="#br0" timeOffset="4619.906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7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7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7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7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7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67 0 0 0,'0'0'463'0'0,"0"0"798"0"0,0 0 345 0 0,0 0 56 0 0,0 0-90 0 0,0 0-146 0 0,0 0-98 0 0,0 0-104 0 0,0 0-82 0 0,0 0-99 0 0,-2-6-156 0 0,-7-17 1250 0 0,1 76-1218 0 0,2 1-1 0 0,3 0 0 0 0,2 1 0 0 0,3 11-918 0 0,-2-60 30 0 0,0-1 1 0 0,0 0-1 0 0,0 0 0 0 0,1 1 1 0 0,0-1-1 0 0,0 0 0 0 0,1 0 0 0 0,-1 0 1 0 0,1 0-1 0 0,0 0 0 0 0,0 0 1 0 0,1 0-1 0 0,-1-1 0 0 0,1 1 0 0 0,0-1 1 0 0,1 0-1 0 0,-1 0 0 0 0,1 0 1 0 0,-1 0-1 0 0,1 0 0 0 0,0-1 0 0 0,1 0 1 0 0,-1 0-1 0 0,0 0 0 0 0,1 0 1 0 0,0-1-1 0 0,0 0 0 0 0,-1 0 1 0 0,1 0-1 0 0,1 0 0 0 0,-1-1 0 0 0,0 0 1 0 0,0 0-1 0 0,0 0 0 0 0,1-1 1 0 0,-1 1-1 0 0,0-1 0 0 0,1-1 0 0 0,-1 1 1 0 0,0-1-1 0 0,0 0 0 0 0,1 0 1 0 0,-1 0-1 0 0,0-1 0 0 0,0 0-30 0 0,21-13 197 0 0,0-1 0 0 0,0-1 0 0 0,-2-2 1 0 0,0 0-1 0 0,9-12-197 0 0,105-115 309 0 0,1-31 99 0 0,-137 177-403 0 0,0-1 0 0 0,0 1 1 0 0,0 0-1 0 0,0 0 0 0 0,0 0 0 0 0,1 0 0 0 0,-1 0 0 0 0,0 1 0 0 0,-1-1 1 0 0,1 1-1 0 0,0-1 0 0 0,0 1 0 0 0,0 0 0 0 0,0-1 0 0 0,0 1 1 0 0,0 0-1 0 0,-1 0 0 0 0,1 0 0 0 0,0 1 0 0 0,-1-1 0 0 0,1 0 0 0 0,-1 1 1 0 0,1-1-1 0 0,-1 1 0 0 0,0-1 0 0 0,0 1 0 0 0,0-1 0 0 0,0 1 0 0 0,0 0 1 0 0,0 0-1 0 0,0 0 0 0 0,0-1 0 0 0,-1 1 0 0 0,1 0 0 0 0,0 0 0 0 0,-1 0 1 0 0,0 1-6 0 0,7 9 24 0 0,6 11 81 0 0,-1 1 0 0 0,-1 0 0 0 0,-2 1 1 0 0,0 0-1 0 0,-2 1 0 0 0,0 0 0 0 0,-2 0 1 0 0,-1 0-1 0 0,0 20-105 0 0,-10 66 480 0 0,5-109-468 0 0,0 1 0 0 0,0-1 0 0 0,-1 0 0 0 0,1 0-1 0 0,-1 0 1 0 0,0 0 0 0 0,0 0 0 0 0,0 0-1 0 0,0 0 1 0 0,-1-1 0 0 0,1 1 0 0 0,-1-1-1 0 0,0 0 1 0 0,1 1 0 0 0,-1-1 0 0 0,0-1-1 0 0,0 1 1 0 0,0 0 0 0 0,-1-1 0 0 0,1 1-1 0 0,0-1 1 0 0,0 0 0 0 0,-1 0 0 0 0,1 0-1 0 0,-1-1 1 0 0,1 1 0 0 0,-1-1 0 0 0,1 0-1 0 0,-1 0 1 0 0,-1 0-12 0 0,1 0-38 0 0,0 1 1 0 0,0-1-1 0 0,0 0 0 0 0,0-1 0 0 0,0 1 0 0 0,0-1 0 0 0,0 1 0 0 0,0-1 1 0 0,0-1-1 0 0,0 1 0 0 0,0 0 0 0 0,0-1 0 0 0,1 0 0 0 0,-1 0 0 0 0,0 0 1 0 0,1 0-1 0 0,0-1 0 0 0,-1 1 0 0 0,1-1 0 0 0,0 0 0 0 0,1 0 0 0 0,-1 0 1 0 0,0 0-1 0 0,1 0 0 0 0,0-1 0 0 0,-2-1 38 0 0,7-39-3881 0 0,15 20-5931 0 0,-14 19 6344 0 0,0 1-2872 0 0</inkml:trace>
</inkml:ink>
</file>

<file path=ppt/ink/ink7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7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7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7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7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7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7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7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7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7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7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 9914 0 0,'0'0'1304'0'0,"0"0"-423"0"0,0 0-225 0 0,0 0 96 0 0,0 0 160 0 0,0 0 72 0 0,0 0-272 0 0,0 0-439 0 0,0 0-394 0 0,0 0-311 0 0,0 0-200 0 0,0 0-312 0 0,0 0-656 0 0,9-11-1545 0 0,-3 11-1576 0 0,-4 0-72 0 0</inkml:trace>
</inkml:ink>
</file>

<file path=ppt/ink/ink7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2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7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7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7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7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6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3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7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7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6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5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1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3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7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7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1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7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2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4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5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5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9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1041 0 0 0,'0'0'1268'0'0,"0"0"315"0"0,0 0 87 0 0,0 0-144 0 0,0 0-159 0 0,0 0-122 0 0,0 0-86 0 0,0 0-63 0 0,32-6-85 0 0,99-22-84 0 0,-127 27-846 0 0,1 1 0 0 0,-1-2-1 0 0,0 1 1 0 0,1 0 0 0 0,-1-1-1 0 0,0 1 1 0 0,0-1 0 0 0,0-1 0 0 0,0 1-1 0 0,0 0 1 0 0,-1-1 0 0 0,1 0 0 0 0,-1 0-1 0 0,1 0 1 0 0,-1 0 0 0 0,3-4-81 0 0,4-5 316 0 0,22-19 53 0 0,-2-1-1 0 0,-2-1 0 0 0,0-2 1 0 0,-3-1-1 0 0,-1-1 0 0 0,-1-1 0 0 0,-3 0 1 0 0,-1-2-1 0 0,-1-1 0 0 0,-3 0 1 0 0,-1-1-1 0 0,-2 0 0 0 0,3-27-368 0 0,-16-3 150 0 0,1 71-165 0 0,0-1 1 0 0,0 1 0 0 0,-1-1 0 0 0,1 1-1 0 0,0-1 1 0 0,-1 1 0 0 0,1 0 0 0 0,-1-1-1 0 0,1 1 1 0 0,-1-1 0 0 0,0 1-1 0 0,0 0 1 0 0,1 0 0 0 0,-1-1 0 0 0,0 1-1 0 0,0 0 1 0 0,0 0 0 0 0,0 0 0 0 0,0 0-1 0 0,-1 0 1 0 0,1 0 0 0 0,0 1 0 0 0,0-1-1 0 0,-1 0 1 0 0,1 0 0 0 0,0 1-1 0 0,-1-1 1 0 0,1 1 0 0 0,0-1 0 0 0,-1 1-1 0 0,1 0 1 0 0,-1 0 0 0 0,1-1 0 0 0,-1 1-1 0 0,1 0 1 0 0,-1 0 0 0 0,1 0-1 0 0,-1 1 1 0 0,1-1 0 0 0,-1 0 0 0 0,1 0-1 0 0,0 1 1 0 0,-1-1 0 0 0,1 1 0 0 0,-1-1-1 0 0,0 1 15 0 0,-5 5-72 0 0,-1-1-1 0 0,1 1 0 0 0,0 0 1 0 0,0 0-1 0 0,0 1 1 0 0,1-1-1 0 0,0 2 0 0 0,0-1 1 0 0,1 1-1 0 0,-2 3 73 0 0,2-4-4 0 0,2-4 10 0 0,-1 1 0 0 0,1-1 0 0 0,0 1 0 0 0,0-1 0 0 0,1 1 0 0 0,-1 0 0 0 0,1 0 0 0 0,0 0 0 0 0,0 0 0 0 0,0 0 0 0 0,0 1 0 0 0,1-1 0 0 0,0 0 0 0 0,0 1 0 0 0,0-1 0 0 0,0 1 1 0 0,1 0-1 0 0,0-1 0 0 0,0 1 0 0 0,0-1 0 0 0,0 1 0 0 0,1-1 0 0 0,-1 1 0 0 0,1 0 0 0 0,1-1 0 0 0,-1 0 0 0 0,1 1 0 0 0,-1-1 0 0 0,1 0 0 0 0,0 0 0 0 0,1 0 0 0 0,-1 0 0 0 0,1 0 1 0 0,-1 0-1 0 0,3 1-6 0 0,8 0 67 0 0,0 0 1 0 0,1-1-1 0 0,0 0 0 0 0,0-1 1 0 0,0-1-1 0 0,0 0 1 0 0,0-1-1 0 0,0 0 1 0 0,0-2-1 0 0,0 1 1 0 0,1-2-1 0 0,-1 0 1 0 0,0 0-68 0 0,60-3 296 0 0,-67 43 796 0 0,-41 126-325 0 0,34-157-777 0 0,0 1 0 0 0,0 0 1 0 0,1-1-1 0 0,0 1 0 0 0,0-1 0 0 0,1 1 0 0 0,0-1 0 0 0,0 0 0 0 0,1 0 0 0 0,0 0 0 0 0,0 0 1 0 0,3 5 9 0 0,0-1-223 0 0,9 7-2441 0 0,6-14-2533 0 0,22-8-4597 0 0,-16-7 6702 0 0,-17 4 2925 0 0</inkml:trace>
  <inkml:trace contextRef="#ctx0" brushRef="#br0" timeOffset="821.055">1245 449 0 0 0,'0'0'830'0'0,"0"0"266"0"0,0 0 169 0 0,0 0 146 0 0,0 0 159 0 0,0 0 1 0 0,-28 33-216 0 0,-87 108-291 0 0,107-133-917 0 0,0 0 0 0 0,1 1 0 0 0,0 0 0 0 0,0 0 0 0 0,1 1 0 0 0,1 0-1 0 0,-1 0 1 0 0,2 0 0 0 0,-1 1 0 0 0,0 4-147 0 0,-1 6 184 0 0,3-17-123 0 0,0 1 1 0 0,0 0 0 0 0,1-1 0 0 0,0 1 0 0 0,0 0 0 0 0,1 0 0 0 0,-1 0 0 0 0,1 0 0 0 0,0 1 0 0 0,0-1 0 0 0,0 0 0 0 0,1 0 0 0 0,0 1 0 0 0,0-1 0 0 0,1 0 0 0 0,-1 0-1 0 0,1 1 1 0 0,0-1 0 0 0,0 0 0 0 0,1 0 0 0 0,0 0 0 0 0,0 0 0 0 0,0 0 0 0 0,0-1 0 0 0,1 1 0 0 0,-1 0 0 0 0,1-1 0 0 0,1 0 0 0 0,-1 0 0 0 0,0 0 0 0 0,1 0 0 0 0,0 0 0 0 0,0-1-1 0 0,0 1 1 0 0,0-1 0 0 0,3 1-62 0 0,2-1 151 0 0,-1-1 0 0 0,1 0 0 0 0,0 0 0 0 0,0-1 0 0 0,-1 0 0 0 0,1 0 0 0 0,0-1 0 0 0,0-1-1 0 0,0 1 1 0 0,0-1 0 0 0,0-1 0 0 0,0 0 0 0 0,-1 0 0 0 0,1 0 0 0 0,-1-1 0 0 0,1-1 0 0 0,-1 1 0 0 0,0-1 0 0 0,0-1-1 0 0,-1 1 1 0 0,1-2 0 0 0,-1 1 0 0 0,0-1 0 0 0,1-1-151 0 0,4-4 168 0 0,-1 1 0 0 0,0-2-1 0 0,0 0 1 0 0,-1 0 0 0 0,-1 0 0 0 0,0-2-1 0 0,-1 1 1 0 0,0-1 0 0 0,-1 0 0 0 0,-1 0-1 0 0,0-1 1 0 0,-1 0 0 0 0,1-6-168 0 0,-3 13 8 0 0,-1 1 0 0 0,-1 0-1 0 0,0 0 1 0 0,0-1 0 0 0,0 1 0 0 0,0-1 0 0 0,-1 1-1 0 0,-1-1 1 0 0,1 1 0 0 0,-1-1 0 0 0,-1 1 0 0 0,1 0-1 0 0,-1 0 1 0 0,0-1 0 0 0,-1 1 0 0 0,0 0 0 0 0,0 1-1 0 0,0-1 1 0 0,-1 1 0 0 0,0-1 0 0 0,0 1 0 0 0,-1 0-1 0 0,0 0 1 0 0,0 1 0 0 0,0 0 0 0 0,0-1 0 0 0,-2 1-8 0 0,5 4-52 0 0,0-1 0 0 0,-1 1 0 0 0,1 0 1 0 0,-1 0-1 0 0,1 0 0 0 0,-1 0 1 0 0,1 0-1 0 0,-1 1 0 0 0,1-1 0 0 0,-1 1 1 0 0,0-1-1 0 0,1 1 0 0 0,-1 0 0 0 0,0 0 1 0 0,1 0-1 0 0,-1 1 0 0 0,0-1 1 0 0,1 1-1 0 0,-1-1 0 0 0,1 1 0 0 0,-1 0 1 0 0,1 0-1 0 0,-1 0 0 0 0,1 0 1 0 0,0 1-1 0 0,-1-1 0 0 0,1 0 0 0 0,0 1 1 0 0,0 0-1 0 0,0-1 0 0 0,0 1 0 0 0,0 0 1 0 0,0 0-1 0 0,1 0 0 0 0,-1 1 1 0 0,1-1-1 0 0,-1 0 0 0 0,1 0 0 0 0,0 1 1 0 0,0 0 51 0 0,-28 103-1838 0 0,29-103 1798 0 0,1 0-1 0 0,-1 0 0 0 0,1 0 1 0 0,0 0-1 0 0,0 0 0 0 0,0 0 0 0 0,0-1 1 0 0,0 1-1 0 0,1 0 0 0 0,-1 0 0 0 0,1-1 1 0 0,0 1-1 0 0,0-1 0 0 0,0 0 1 0 0,0 1-1 0 0,0-1 0 0 0,0 0 0 0 0,1 0 1 0 0,-1 0-1 0 0,1-1 0 0 0,-1 1 0 0 0,1 0 1 0 0,0-1-1 0 0,0 0 0 0 0,-1 0 0 0 0,1 0 1 0 0,0 0-1 0 0,0 0 0 0 0,0 0 1 0 0,0-1-1 0 0,1 1 41 0 0,99 8-193 0 0,-102-9 192 0 0,16 0 115 0 0,-1 0 1 0 0,1-1-1 0 0,0-1 0 0 0,0-1 1 0 0,-1 0-1 0 0,1-1 0 0 0,-1-1 1 0 0,0 0-1 0 0,0-1 0 0 0,-1-1 1 0 0,0-1-1 0 0,0 0 0 0 0,-1-1 1 0 0,1 0-1 0 0,0-3-114 0 0,18-12 147 0 0,0-3-1 0 0,-2 0 0 0 0,-1-2 1 0 0,-2-1-1 0 0,0-2 1 0 0,-3 0-1 0 0,0-2 0 0 0,-2-1 1 0 0,-2-1-1 0 0,-1 0 1 0 0,-2-2-1 0 0,-1 0 1 0 0,-3-1-1 0 0,7-24-146 0 0,-18 0 3 0 0,-4 62-18 0 0,0 0 0 0 0,0-1 0 0 0,0 1 0 0 0,0 0 1 0 0,0 0-1 0 0,0 0 0 0 0,0 1 0 0 0,0-1 1 0 0,-1 0-1 0 0,1 0 0 0 0,0 1 0 0 0,0-1 0 0 0,-1 1 1 0 0,1-1-1 0 0,0 1 0 0 0,-1-1 0 0 0,1 1 0 0 0,-1 0 1 0 0,1 0-1 0 0,0-1 0 0 0,-1 1 0 0 0,1 0 1 0 0,-1 0-1 0 0,1 1 0 0 0,-1-1 0 0 0,1 0 0 0 0,0 0 1 0 0,-1 1-1 0 0,1-1 0 0 0,0 1 0 0 0,-1-1 0 0 0,1 1 1 0 0,0-1-1 0 0,-1 1 0 0 0,1 0 0 0 0,0 0 1 0 0,0 0-1 0 0,0 0 0 0 0,0 0 0 0 0,0 0 0 0 0,0 0 1 0 0,0 0-1 0 0,0 0 0 0 0,0 0 0 0 0,0 0 0 0 0,1 1 15 0 0,-23 20-95 0 0,1 2-1 0 0,1 1 1 0 0,2 0-1 0 0,0 1 1 0 0,2 1-1 0 0,1 1 1 0 0,1 0-1 0 0,-11 30 96 0 0,26-57-4 0 0,-14 27-123 0 0,2 0-1 0 0,1 0 0 0 0,2 1 1 0 0,0 0-1 0 0,2 1 1 0 0,2 0-1 0 0,0 0 0 0 0,2 0 1 0 0,1 0-1 0 0,2 31 128 0 0,2-52 41 0 0,1-1-1 0 0,0 0 1 0 0,0 1-1 0 0,0-1 1 0 0,1 0-1 0 0,0-1 1 0 0,0 1-1 0 0,1-1 1 0 0,0 0-1 0 0,1 0 1 0 0,-1 0-1 0 0,1-1 1 0 0,1 0-1 0 0,-1 0 1 0 0,1 0-1 0 0,0-1 1 0 0,0 0-1 0 0,0-1 1 0 0,1 1 0 0 0,0-1-1 0 0,0-1 1 0 0,0 0-1 0 0,0 0 1 0 0,1 0-1 0 0,-1-1 1 0 0,1 0-1 0 0,-1-1 1 0 0,1 0-1 0 0,0 0 1 0 0,-1-1-1 0 0,4 0-40 0 0,7 1 232 0 0,0-1-1 0 0,1-1 1 0 0,-1-1-1 0 0,0-1 1 0 0,0 0-1 0 0,0-1 1 0 0,2-2-232 0 0,15-11 189 0 0,0-1 0 0 0,-1-1 0 0 0,0-3 0 0 0,-2 0 0 0 0,-1-2 0 0 0,-1-2 0 0 0,-1 0 0 0 0,-1-2 0 0 0,-1-2 0 0 0,-2 0 0 0 0,-1-2 0 0 0,-2 0 1 0 0,15-28-190 0 0,7-4 49 0 0,-28 44-97 0 0,-1-1 0 0 0,-1-1 0 0 0,0 0 0 0 0,-2-1 0 0 0,-1-1 0 0 0,0 0 0 0 0,-2 0 0 0 0,-1-1 0 0 0,-1 0 0 0 0,-1-1 0 0 0,-1 0 0 0 0,-1-3 48 0 0,-5 28 1 0 0,0-1 0 0 0,0 0 0 0 0,0 1 0 0 0,0-1 0 0 0,0 0 0 0 0,0 1 0 0 0,-1-1 0 0 0,1 0-1 0 0,0 1 1 0 0,-1-1 0 0 0,1 0 0 0 0,-1 1 0 0 0,0-1 0 0 0,0 1 0 0 0,1-1 0 0 0,-1 1 0 0 0,0-1 0 0 0,0 1 0 0 0,0 0 0 0 0,-1 0 0 0 0,1-1 0 0 0,0 1 0 0 0,0 0 0 0 0,-1 0 0 0 0,1 0 0 0 0,-1 0 0 0 0,1 0 0 0 0,-1 1 0 0 0,1-1 0 0 0,-1 0 0 0 0,1 1 0 0 0,-1-1 0 0 0,0 1 0 0 0,1-1 0 0 0,-1 1 0 0 0,0 0 0 0 0,1 0 0 0 0,-1 0 0 0 0,0 0 0 0 0,1 0 0 0 0,-1 0 0 0 0,0 0 0 0 0,1 0 0 0 0,-1 1-1 0 0,0-1 1 0 0,1 1 0 0 0,-1-1 0 0 0,0 1-1 0 0,-9 3-26 0 0,-1 0 1 0 0,1 1-1 0 0,0 0 0 0 0,1 1 0 0 0,0 0 0 0 0,0 1 0 0 0,0 0 0 0 0,0 1 0 0 0,1-1 0 0 0,1 2 0 0 0,-1 0 26 0 0,-15 15 5 0 0,1 1 0 0 0,1 1 0 0 0,1 1 0 0 0,2 0 0 0 0,0 2 0 0 0,2 0 0 0 0,2 1 1 0 0,0 1-1 0 0,2 1 0 0 0,-6 22-5 0 0,15-44 0 0 0,1 0 0 0 0,0 0 0 0 0,1 0 1 0 0,0 0-1 0 0,0 1 0 0 0,1-1 0 0 0,1 0 0 0 0,-1 1 1 0 0,2-1-1 0 0,-1 0 0 0 0,2 1 0 0 0,-1-1 1 0 0,1 0-1 0 0,1 0 0 0 0,0 0 0 0 0,0 0 0 0 0,1-1 1 0 0,0 1-1 0 0,1-1 0 0 0,0 0 0 0 0,1 0 1 0 0,-1 0-1 0 0,2-1 0 0 0,1 2 0 0 0,4-1-144 0 0,0 0 0 0 0,1 0 1 0 0,0-1-1 0 0,0-1 0 0 0,1 0 0 0 0,0-1 1 0 0,0-1-1 0 0,1 0 0 0 0,-1-1 0 0 0,1 0 0 0 0,6 0 144 0 0,19 3-4111 0 0,0-2-3488 0 0,-25-5 528 0 0</inkml:trace>
  <inkml:trace contextRef="#ctx0" brushRef="#br0" timeOffset="1286.527">2843 511 3321 0 0,'0'0'2608'0'0,"0"0"-1141"0"0,0 0-432 0 0,0 0 228 0 0,0 0 368 0 0,0 0 219 0 0,0 0-111 0 0,0 0-374 0 0,0 0-354 0 0,0 0-249 0 0,0 0-157 0 0,0 0-118 0 0,-6 35-117 0 0,-16 106-109 0 0,15-25 120 0 0,6-107-801 0 0,5 30 677 0 0,18-33-7514 0 0,-18-9 2185 0 0,0-1-2592 0 0</inkml:trace>
  <inkml:trace contextRef="#ctx0" brushRef="#br0" timeOffset="1552.995">2874 165 13051 0 0,'0'0'1744'0'0,"0"0"-296"0"0,0 0-279 0 0,0 0 15 0 0,0 0-200 0 0,0 0-368 0 0,0 0-448 0 0,0 0-384 0 0,0 0-88 0 0,0 0-56 0 0,0 0-32 0 0,0 0-152 0 0,0 0-576 0 0,0 0-1097 0 0,26 74-2264 0 0,-21-63-6249 0 0</inkml:trace>
  <inkml:trace contextRef="#ctx0" brushRef="#br0" timeOffset="1938.188">3064 784 3497 0 0,'0'0'2146'0'0,"0"0"-105"0"0,0 0-103 0 0,0 0-163 0 0,0 0-224 0 0,0 0-275 0 0,0 0-287 0 0,0 0-228 0 0,0 0-133 0 0,0 0-65 0 0,0 0-42 0 0,0 0-26 0 0,3-16-21 0 0,12-48-96 0 0,27-12 324 0 0,19-14-586 0 0,-12 38-119 0 0,-7 26-718 0 0,-41 63 143 0 0,-4 14 821 0 0,2-43-221 0 0,-1 0 0 0 0,1 0 0 0 0,1 0 0 0 0,-1 0 0 0 0,2 0 0 0 0,-1 0 0 0 0,1 0 0 0 0,0 0 0 0 0,0 0 0 0 0,1 0 0 0 0,0 0 0 0 0,1-1 0 0 0,0 1 0 0 0,0-1 0 0 0,0 1 0 0 0,1-1 0 0 0,0 0 0 0 0,4 4-22 0 0,-6-7 87 0 0,1 0-1 0 0,0 0 1 0 0,0-1 0 0 0,1 1-1 0 0,-1-1 1 0 0,1 0-1 0 0,0 0 1 0 0,0 0 0 0 0,0-1-1 0 0,0 1 1 0 0,0-1-1 0 0,0 0 1 0 0,1 0 0 0 0,-1 0-1 0 0,1-1 1 0 0,0 1 0 0 0,-1-1-1 0 0,1 0 1 0 0,0-1-1 0 0,-1 1 1 0 0,1-1 0 0 0,0 0-1 0 0,0 0 1 0 0,0 0-1 0 0,0-1 1 0 0,-1 0 0 0 0,1 0-1 0 0,0 0 1 0 0,-1 0-1 0 0,1-1 1 0 0,-1 0 0 0 0,1 0-1 0 0,-1 0 1 0 0,0 0 0 0 0,0-1-1 0 0,0 1 1 0 0,1-2-87 0 0,6-11 156 0 0,0 0 0 0 0,-1-1 0 0 0,-1 0-1 0 0,0-1 1 0 0,-2 0 0 0 0,1 0 0 0 0,-2-1 0 0 0,-1 1 0 0 0,0-1 0 0 0,-1-1 0 0 0,1-9-156 0 0,3-11-337 0 0,0 3-1273 0 0,-4 12-2199 0 0,-3 16-5561 0 0,-1 7 388 0 0</inkml:trace>
  <inkml:trace contextRef="#ctx0" brushRef="#br0" timeOffset="2537.045">3848 467 5017 0 0,'0'0'2483'0'0,"0"0"-224"0"0,0 0-117 0 0,0 0-140 0 0,0 0-259 0 0,0 0-364 0 0,0 0-409 0 0,0 0-296 0 0,0 0-152 0 0,0 0-95 0 0,0 0-103 0 0,0 0-90 0 0,0 0-72 0 0,-7 14-60 0 0,-56 93 26 0 0,53-91-173 0 0,0 0 0 0 0,1 0 0 0 0,0 1 0 0 0,1 0 0 0 0,1 0-1 0 0,1 1 1 0 0,1 0 0 0 0,-3 13 45 0 0,8-30 1 0 0,-1 0-1 0 0,0 0 1 0 0,0 1 0 0 0,1-1-1 0 0,-1 0 1 0 0,1 0 0 0 0,-1 1-1 0 0,1-1 1 0 0,-1 0 0 0 0,1 0-1 0 0,0 1 1 0 0,0-1 0 0 0,0 0-1 0 0,-1 1 1 0 0,1-1 0 0 0,0 0 0 0 0,1 1-1 0 0,-1-1 1 0 0,0 0 0 0 0,0 1-1 0 0,1-1 1 0 0,-1 0 0 0 0,0 1-1 0 0,1-1 1 0 0,-1 0 0 0 0,1 0-1 0 0,0 1 1 0 0,-1-1 0 0 0,1 0-1 0 0,0 0 1 0 0,0 0 0 0 0,0 0-1 0 0,0 0 1 0 0,0 0 0 0 0,0 0-1 0 0,0-1 1 0 0,0 1 0 0 0,0 0-1 0 0,0 0 1 0 0,0-1 0 0 0,1 1 0 0 0,-1-1-1 0 0,0 1 1 0 0,0-1 0 0 0,1 1-1 0 0,-1-1 1 0 0,0 0 0 0 0,1 0-1 0 0,-1 1 1 0 0,0-1 0 0 0,1 0-1 0 0,-1 0 1 0 0,1-1-1 0 0,106-82 1644 0 0,-37 12-1258 0 0,-60 58-330 0 0,0 1 1 0 0,1 0-1 0 0,0 1 1 0 0,0 0-1 0 0,2 0 1 0 0,-1 2-1 0 0,1-1 1 0 0,9-3-57 0 0,-22 13-2 0 0,0-1 0 0 0,0 1 1 0 0,0 0-1 0 0,0 0 0 0 0,0-1 0 0 0,0 1 0 0 0,0 0 1 0 0,0 0-1 0 0,0 0 0 0 0,0 0 0 0 0,0 0 0 0 0,0 0 1 0 0,0 1-1 0 0,-1-1 0 0 0,1 0 0 0 0,0 0 1 0 0,0 1-1 0 0,0-1 0 0 0,0 1 0 0 0,0-1 0 0 0,0 0 1 0 0,-1 1-1 0 0,1 0 0 0 0,0-1 0 0 0,0 1 1 0 0,-1-1-1 0 0,1 1 0 0 0,0 0 0 0 0,-1 0 0 0 0,1-1 1 0 0,0 1-1 0 0,-1 0 0 0 0,1 0 0 0 0,-1 0 0 0 0,0-1 1 0 0,1 1-1 0 0,-1 0 0 0 0,0 0 0 0 0,1 0 1 0 0,-1 0-1 0 0,0 0 0 0 0,0 0 0 0 0,0 0 0 0 0,0 0 2 0 0,6 49 57 0 0,-6-46-50 0 0,-12 510-880 0 0,13-451 728 0 0,-2 0 1 0 0,-4 0 0 0 0,-2-1-1 0 0,-2 0 1 0 0,-4 0 0 0 0,-2-1-1 0 0,-2-1 1 0 0,-4 0 0 0 0,-23 47 144 0 0,41-101 41 0 0,1 0 1 0 0,-1-1-1 0 0,-1 1 1 0 0,1-1-1 0 0,-1 0 1 0 0,0 0-1 0 0,0-1 1 0 0,0 1-1 0 0,-1-1 1 0 0,0 1-1 0 0,0-2 1 0 0,0 1-1 0 0,0 0 1 0 0,0-1-1 0 0,-1 0 1 0 0,0 0-1 0 0,1-1 1 0 0,-1 1-1 0 0,0-1 1 0 0,0-1-1 0 0,0 1 1 0 0,0-1-1 0 0,-1 0 1 0 0,1 0-1 0 0,-2-1-41 0 0,3 0 12 0 0,1 0 0 0 0,-1 0 0 0 0,0 0-1 0 0,0-1 1 0 0,1 0 0 0 0,-1 0 0 0 0,0 0 0 0 0,1 0-1 0 0,-1-1 1 0 0,1 0 0 0 0,0 0 0 0 0,-1 0 0 0 0,1 0-1 0 0,0-1 1 0 0,0 1 0 0 0,0-1 0 0 0,1 0 0 0 0,-1-1-1 0 0,1 1 1 0 0,0 0 0 0 0,0-1 0 0 0,0 0 0 0 0,0 0-1 0 0,0 0 1 0 0,1 0 0 0 0,-2-4-12 0 0,-5-9-17 0 0,0 0 1 0 0,1-1-1 0 0,1 0 0 0 0,1 0 0 0 0,1-1 1 0 0,0 0-1 0 0,2 0 0 0 0,0 0 1 0 0,1-1-1 0 0,0 1 0 0 0,2 0 1 0 0,1-1-1 0 0,0 1 0 0 0,1 0 0 0 0,1-1 1 0 0,1 1-1 0 0,1 0 0 0 0,0 1 1 0 0,3-4 16 0 0,-1 5-130 0 0,0 0 0 0 0,2 1 0 0 0,0 0 0 0 0,1 0 0 0 0,0 1 1 0 0,2 0-1 0 0,-1 1 0 0 0,2 0 0 0 0,0 1 0 0 0,0 1 0 0 0,10-7 130 0 0,67-38-3927 0 0,-25 30-5331 0 0,-49 23 2307 0 0</inkml:trace>
</inkml:ink>
</file>

<file path=ppt/ink/ink7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7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7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5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08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7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88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7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7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7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7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7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10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26 0 0 0,'0'0'624'0'0,"0"0"51"0"0,0 0-54 0 0,1-4-79 0 0,3-13-33 0 0,-4 12-30 0 0,0 5-36 0 0,0 0-44 0 0,0 0-97 0 0,1 19 863 0 0,17 91 1954 0 0,14 70-1805 0 0,-18 104 20 0 0,-14-270-1311 0 0,0-1-1 0 0,-1 0 0 0 0,-1 1 0 0 0,0-1 0 0 0,-1 0 0 0 0,0 0 0 0 0,-1 0 0 0 0,0 0 1 0 0,-1-1-1 0 0,-1 0 0 0 0,0 0 0 0 0,-2 2-22 0 0,25-56-7248 0 0,-12 33 2704 0 0</inkml:trace>
  <inkml:trace contextRef="#ctx0" brushRef="#br0" timeOffset="660.194">2565 280 0 0 0,'0'0'464'0'0,"0"0"647"0"0,0 0 191 0 0,0 0 19 0 0,0 0-24 0 0,0 0-100 0 0,3-4-127 0 0,-1-1-1281 0 0,-2 5 343 0 0,1 1-1 0 0,-1-1 0 0 0,0 0 1 0 0,0 1-1 0 0,0-1 1 0 0,0 0-1 0 0,0 1 0 0 0,1-1 1 0 0,-1 0-1 0 0,0 1 1 0 0,0-1-1 0 0,0 0 0 0 0,1 1 1 0 0,-1-1-1 0 0,0 0 0 0 0,0 0 1 0 0,1 1-1 0 0,-1-1 1 0 0,0 0-1 0 0,1 0 0 0 0,-1 0 1 0 0,0 1-1 0 0,1-1 1 0 0,-1 0-1 0 0,0 0 0 0 0,1 0 1 0 0,-1 0-1 0 0,1 0 0 0 0,-1 0 1 0 0,0 0-1 0 0,1 0 1 0 0,-1 0-1 0 0,0 0 0 0 0,1 0 1 0 0,-1 0-1 0 0,1 0 1 0 0,-1 0-1 0 0,0 0 0 0 0,1 0 1 0 0,-1 0-132 0 0,11 167 4913 0 0,-20 18-3665 0 0,5-49-1416 0 0,18-118-2227 0 0,2-17-5534 0 0,-13-1 5524 0 0,1 0-3666 0 0</inkml:trace>
  <inkml:trace contextRef="#ctx0" brushRef="#br0" timeOffset="1604.221">452 693 0 0 0,'9'-10'45'0'0,"-7"9"235"0"0,-2 1 247 0 0,0 0-4 0 0,0 0-55 0 0,0 0-41 0 0,0 0-56 0 0,0 0-49 0 0,0 19 2738 0 0,-23 120 1935 0 0,16-33-4374 0 0,7-76-3949 0 0,1-30-811 0 0,0 0 2810 0 0,-1 0-1514 0 0</inkml:trace>
  <inkml:trace contextRef="#ctx0" brushRef="#br0" timeOffset="2237.558">58 792 0 0 0,'0'0'540'0'0,"0"0"495"0"0,0 0-15 0 0,0 0-72 0 0,0 0 51 0 0,0 0 46 0 0,0 0 41 0 0,21-1 5 0 0,65-1-16 0 0,88 9 4850 0 0,10-16-3367 0 0,-1-8-1 0 0,84-22-2557 0 0,-29 4 759 0 0,708-82 400 0 0,-480 105-1043 0 0,-294 30-159 0 0,-61-2-49 0 0,-111-16-35 0 0,0 0-63 0 0,0 0-94 0 0,0 0-117 0 0,0 0-131 0 0,0 0-205 0 0,-13-4-11412 0 0,9 4 4791 0 0</inkml:trace>
  <inkml:trace contextRef="#ctx0" brushRef="#br0" timeOffset="2499.411">2808 369 0 0 0,'0'0'794'0'0,"0"0"522"0"0,0 0 271 0 0,0 0 9 0 0,0 0-141 0 0,0 0-184 0 0,0 0-211 0 0,0 0-157 0 0,0 0-89 0 0,0 0-82 0 0,-23 13-73 0 0,-77 45-93 0 0,-100 74 959 0 0,41-19-1338 0 0,-99 64-2970 0 0,221-153-341 0 0,2 0-3964 0 0,28-17 5618 0 0</inkml:trace>
  <inkml:trace contextRef="#ctx0" brushRef="#br0" timeOffset="3106.591">1111 273 0 0 0,'0'0'309'0'0,"0"0"196"0"0,0 0 7 0 0,0 0 173 0 0,0 0 387 0 0,0 0 330 0 0,0 0 126 0 0,0 0-78 0 0,0 0-266 0 0,-36 26-293 0 0,-114 85-235 0 0,52-31 252 0 0,58-48-576 0 0,-54 45 71 0 0,-3-4 1 0 0,-3-4-1 0 0,-3-5 1 0 0,-2-4-1 0 0,-60 22-403 0 0,42-35 112 0 0,252-94-9710 0 0,-108 39 5633 0 0</inkml:trace>
  <inkml:trace contextRef="#ctx0" brushRef="#br0" timeOffset="3956.19">1247 884 2425 0 0,'0'0'1269'0'0,"0"0"-399"0"0,0 0-348 0 0,0 0 25 0 0,0 0 209 0 0,0 0 203 0 0,0 0 92 0 0,0 0-76 0 0,0 0-125 0 0,0 0-153 0 0,0 0-144 0 0,0 0-102 0 0,-1 13-71 0 0,-25 100 1073 0 0,-71 70 476 0 0,94-179-1917 0 0,1 0 0 0 0,0-1 0 0 0,0 1 0 0 0,0 0 0 0 0,1 0 0 0 0,-1 0 0 0 0,1 1 0 0 0,0-1 0 0 0,0 0 0 0 0,1 0-1 0 0,-1 1 1 0 0,1-1 0 0 0,0 0 0 0 0,0 0 0 0 0,0 1 0 0 0,1-1-12 0 0,2-2 63 0 0,1 0 0 0 0,-1 0 0 0 0,1-1 0 0 0,0 1 0 0 0,-1-1 0 0 0,1 0-1 0 0,0 0 1 0 0,0 0 0 0 0,0-1 0 0 0,0 0 0 0 0,0 1 0 0 0,-1-1 0 0 0,1 0 0 0 0,0-1 0 0 0,0 1 0 0 0,0-1 0 0 0,2 0-63 0 0,177-50 1019 0 0,-150 44-1033 0 0,33-11-3036 0 0,-49 14-8586 0 0,-15 3 8369 0 0</inkml:trace>
  <inkml:trace contextRef="#ctx0" brushRef="#br0" timeOffset="4230.557">1785 917 4009 0 0,'0'0'1540'0'0,"0"0"-380"0"0,0 0-219 0 0,0 0 168 0 0,0 0 280 0 0,0 0 139 0 0,0 0-87 0 0,0 0-276 0 0,0 0-289 0 0,0 0-221 0 0,0 0-138 0 0,0 0-63 0 0,0 0-28 0 0,-8 19-12 0 0,-50 117 585 0 0,-23 11-262 0 0,-50 34-794 0 0,104-139-662 0 0,22-22-2734 0 0,37-20-7278 0 0,-20-4 7082 0 0,-4 1 2898 0 0</inkml:trace>
  <inkml:trace contextRef="#ctx0" brushRef="#br0" timeOffset="4737.752">1770 1234 5617 0 0,'0'0'1423'0'0,"0"0"-272"0"0,0 0-67 0 0,0 0 185 0 0,0 0 148 0 0,0 0-64 0 0,0 0-300 0 0,0 0-339 0 0,0 0-266 0 0,0 0-187 0 0,0 0-54 0 0,0 0 2 0 0,13-5 19 0 0,103-34 879 0 0,-113 38-1049 0 0,5-1 22 0 0,0 0 1 0 0,-1 0 0 0 0,1 1 0 0 0,0 0-1 0 0,0 1 1 0 0,0-1 0 0 0,0 2-1 0 0,0-1 1 0 0,0 1 0 0 0,-1 0 0 0 0,1 1-1 0 0,0-1 1 0 0,3 3-81 0 0,-9-2 13 0 0,-1 0 0 0 0,1 1 0 0 0,-1-1 0 0 0,0 1 0 0 0,0-1 1 0 0,0 1-1 0 0,0 0 0 0 0,0-1 0 0 0,-1 1 0 0 0,1 0 0 0 0,-1-1 0 0 0,0 1 0 0 0,0 0 0 0 0,0 0 0 0 0,0 0 0 0 0,0-1 1 0 0,0 1-1 0 0,-1 0 0 0 0,0 0 0 0 0,1-1 0 0 0,-1 1 0 0 0,0-1 0 0 0,0 1 0 0 0,0 0 0 0 0,-1-1 0 0 0,1 0 0 0 0,-1 1 0 0 0,1-1 1 0 0,-1 0-1 0 0,0 0 0 0 0,0 0 0 0 0,0 0 0 0 0,-1 1-13 0 0,2-1 3 0 0,-74 80 203 0 0,63-72-184 0 0,1 0 0 0 0,0 0 0 0 0,1 2 0 0 0,0-1 0 0 0,1 1-1 0 0,0 0 1 0 0,1 1 0 0 0,-5 10-22 0 0,13-22 3 0 0,-1 1 0 0 0,0-1 0 0 0,1 0 0 0 0,-1 1-1 0 0,1-1 1 0 0,0 0 0 0 0,-1 1 0 0 0,1-1 0 0 0,0 1 0 0 0,0-1-1 0 0,0 0 1 0 0,0 1 0 0 0,0-1 0 0 0,0 1 0 0 0,0-1 0 0 0,0 0-1 0 0,0 1 1 0 0,1-1 0 0 0,-1 0 0 0 0,1 1 0 0 0,-1-1 0 0 0,1 0-1 0 0,0 1 1 0 0,-1-1 0 0 0,1 0 0 0 0,0 0 0 0 0,0 0 0 0 0,0 0-1 0 0,0 1 1 0 0,0-1 0 0 0,0-1 0 0 0,0 1 0 0 0,0 0 0 0 0,0 0-1 0 0,0 0 1 0 0,0 0 0 0 0,1-1 0 0 0,-1 1 0 0 0,0-1 0 0 0,1 1-1 0 0,-1-1 1 0 0,0 1 0 0 0,1-1 0 0 0,0 0-3 0 0,68 7 325 0 0,-62-8-260 0 0,150-20 109 0 0,-92 5-2816 0 0,-38 9 154 0 0,-8 1-3222 0 0,-6 1-3603 0 0</inkml:trace>
</inkml:ink>
</file>

<file path=ppt/ink/ink7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37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23 0 0 0,'0'0'895'0'0,"0"0"333"0"0,0 0 155 0 0,0 0 1 0 0,0 0-113 0 0,0 0-149 0 0,0 0-171 0 0,0 0-146 0 0,0-6-107 0 0,0-1-345 0 0,-2-2 2514 0 0,-37 83-465 0 0,-98 136-876 0 0,76-126-1331 0 0,-112 183 25 0 0,127-199-274 0 0,123-168-2381 0 0,96-186-12376 0 0,-162 267 14811 0 0</inkml:trace>
  <inkml:trace contextRef="#ctx0" brushRef="#br0" timeOffset="414.64">392 30 0 0 0,'0'0'307'0'0,"0"0"949"0"0,0 0 118 0 0,0 0-225 0 0,0 0-237 0 0,0 0-151 0 0,0 0-20 0 0,0 0 99 0 0,0 0 142 0 0,1 3 83 0 0,29 145 5687 0 0,72 213-3249 0 0,-73-288-4184 0 0,-31-95-8982 0 0,-4 5 2431 0 0,1 12 5166 0 0</inkml:trace>
  <inkml:trace contextRef="#ctx0" brushRef="#br0" timeOffset="699.395">143 417 0 0 0,'0'0'559'0'0,"0"0"108"0"0,0 0 290 0 0,0 0 422 0 0,0 0 313 0 0,0 0 31 0 0,0 0-233 0 0,0 0-263 0 0,0 0-175 0 0,0 0-94 0 0,0 0-33 0 0,0 0-24 0 0,0 0-16 0 0,6 6-23 0 0,20 19-45 0 0,25-15 809 0 0,-38-11-1361 0 0,203-32 426 0 0,-160 27-2391 0 0,-20 5-5641 0 0,-24 1-2294 0 0</inkml:trace>
</inkml:ink>
</file>

<file path=ppt/ink/ink7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05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75 5425 0 0,'0'0'1572'0'0,"0"0"-242"0"0,0 0-56 0 0,0 0 83 0 0,0 0 130 0 0,0 0-5 0 0,0 0-227 0 0,0 0-312 0 0,0 0-320 0 0,0 0-271 0 0,0 0-148 0 0,-6 15 405 0 0,7 55 879 0 0,1-17-917 0 0,-3-1-1 0 0,-2 0 1 0 0,-9 44-571 0 0,4-59-137 0 0,2 0 1 0 0,1 1 0 0 0,2-1-1 0 0,1 1 1 0 0,3 10 136 0 0,14-24-3012 0 0,-10-23-1358 0 0,0-4-3349 0 0,-3 0 2389 0 0</inkml:trace>
  <inkml:trace contextRef="#ctx0" brushRef="#br0" timeOffset="365.103">0 115 6801 0 0,'0'0'1431'0'0,"0"0"-329"0"0,0 0-55 0 0,0 0 205 0 0,0 0 204 0 0,0 0 34 0 0,0 0-164 0 0,0 0-222 0 0,0 0-129 0 0,0 0-82 0 0,0 0-82 0 0,35-2-79 0 0,108-9-93 0 0,4-13 665 0 0,157-42-1374 0 0,-275 63-1208 0 0,-10 2-3091 0 0,-17 1 3700 0 0,-1 1-4431 0 0,-1 2 1654 0 0,0-3 2690 0 0,0 4-5919 0 0</inkml:trace>
  <inkml:trace contextRef="#ctx0" brushRef="#br0" timeOffset="737.314">694 439 6305 0 0,'0'0'2094'0'0,"0"0"-547"0"0,0 0-336 0 0,0 0 1 0 0,0 0 75 0 0,0 0 2 0 0,0 0-183 0 0,0 0-259 0 0,0 0-209 0 0,0 0-159 0 0,0 0-98 0 0,0 0-90 0 0,4 24-78 0 0,15 111 48 0 0,-19-131-396 0 0,-7 134-174 0 0,-19-85-7998 0 0,24-50 3764 0 0,0 1-1324 0 0</inkml:trace>
  <inkml:trace contextRef="#ctx0" brushRef="#br0" timeOffset="1040.276">479 465 1312 0 0,'0'0'1265'0'0,"0"0"-60"0"0,0 0 194 0 0,0 0 359 0 0,0 0 241 0 0,0 0-105 0 0,0 0-306 0 0,0 0-289 0 0,0 0-260 0 0,0 0-224 0 0,0 0-183 0 0,31 0-141 0 0,97 0-118 0 0,63-15 196 0 0,-174 13-1290 0 0,33-2-880 0 0,-33 3-2742 0 0,0 1-3904 0 0,-11 0 5521 0 0</inkml:trace>
  <inkml:trace contextRef="#ctx0" brushRef="#br0" timeOffset="1351.726">518 793 3169 0 0,'0'0'1339'0'0,"0"0"-15"0"0,0 0 339 0 0,0 0 375 0 0,0 0 7 0 0,0 0-276 0 0,0 0-449 0 0,0 0-446 0 0,0 0-304 0 0,0 0-211 0 0,33-5-137 0 0,103-14-96 0 0,-16-9-272 0 0,-90 20-474 0 0,33-7-2724 0 0,-21 8-5673 0 0,-26 4 5326 0 0</inkml:trace>
  <inkml:trace contextRef="#ctx0" brushRef="#br0" timeOffset="1613.081">1250 284 3065 0 0,'0'0'2567'0'0,"0"0"-923"0"0,0 0-428 0 0,0 0-5 0 0,0 0 171 0 0,0 0 88 0 0,0 0-114 0 0,0 0-220 0 0,0 0-273 0 0,0 0-181 0 0,0 0-92 0 0,33-2-71 0 0,101-8-49 0 0,85-18 917 0 0,-80 9-1596 0 0,-106 12-409 0 0,-8 1-2946 0 0,-10 5-4545 0 0,-11 1 1051 0 0</inkml:trace>
  <inkml:trace contextRef="#ctx0" brushRef="#br0" timeOffset="1871.5">1252 564 6393 0 0,'0'0'1266'0'0,"0"0"-22"0"0,0 0 307 0 0,0 0 271 0 0,0 0-38 0 0,0 0-334 0 0,0 0-432 0 0,35-3-356 0 0,112-14-231 0 0,41-25 83 0 0,59-17-1292 0 0,-164 42-2635 0 0,-2 1-4480 0 0,-52 12 1842 0 0</inkml:trace>
  <inkml:trace contextRef="#ctx0" brushRef="#br0" timeOffset="2187.39">2626 78 4449 0 0,'0'0'3533'0'0,"0"0"-1544"0"0,0 0-451 0 0,0 0 64 0 0,0 0 53 0 0,-32 3-90 0 0,-98 13-259 0 0,51 15 144 0 0,68-21-1226 0 0,-1-2-166 0 0,1 1-1 0 0,0 0 1 0 0,0 1 0 0 0,1 0 0 0 0,0 1-1 0 0,1 0 1 0 0,1 0 0 0 0,-1 1 0 0 0,2 0-1 0 0,0 0 1 0 0,0 1 0 0 0,1 0 0 0 0,1 0 0 0 0,0 1-1 0 0,1 0 1 0 0,0-1 0 0 0,1 1 0 0 0,1 1-1 0 0,0-1 1 0 0,1 0 0 0 0,0 0 0 0 0,1 2-58 0 0,3-9 14 0 0,-1 0 0 0 0,1 0 1 0 0,1-1-1 0 0,-1 1 1 0 0,1-1-1 0 0,0 1 0 0 0,1-1 1 0 0,0-1-1 0 0,0 1 0 0 0,0-1 1 0 0,0 0-1 0 0,1 0 1 0 0,0 0-1 0 0,0-1 0 0 0,0 0 1 0 0,0 0-1 0 0,1 0 0 0 0,0-1 1 0 0,-1 0-1 0 0,1 0 1 0 0,0-1-1 0 0,1 0 0 0 0,-1 0 1 0 0,0-1-1 0 0,1 0 0 0 0,-1 0 1 0 0,6-1-15 0 0,5 2 94 0 0,1-1 1 0 0,0-1 0 0 0,0-1-1 0 0,0 0 1 0 0,-1-2-1 0 0,1 0 1 0 0,-1-1-1 0 0,0-1 1 0 0,0-1 0 0 0,0 0-1 0 0,-1-1 1 0 0,6-4-95 0 0,158-95 991 0 0,-172 100-993 0 0,-1-1-1 0 0,0-1 1 0 0,-1 1 0 0 0,0-1-1 0 0,0 0 1 0 0,0-1 0 0 0,-1 1 0 0 0,-1-1-1 0 0,1-1 1 0 0,-1 1 0 0 0,-1-1-1 0 0,0 1 1 0 0,0-1 0 0 0,-1-1-1 0 0,0 1 1 0 0,-1 0 0 0 0,0-1-1 0 0,0-7 3 0 0,-2 10-221 0 0,0 0-1 0 0,0 0 1 0 0,-1 1-1 0 0,0-1 0 0 0,0 0 1 0 0,-1 1-1 0 0,0-1 1 0 0,0 1-1 0 0,-1 0 0 0 0,0-1 1 0 0,-2-3 221 0 0,-64-61-6365 0 0,-7 38-3279 0 0,52 26 5036 0 0</inkml:trace>
  <inkml:trace contextRef="#ctx0" brushRef="#br0" timeOffset="2549.218">1961 277 2505 0 0,'0'0'3104'0'0,"0"0"-570"0"0,0 0-96 0 0,0 0 77 0 0,0 0-174 0 0,0 0-346 0 0,0 0-351 0 0,32 3-293 0 0,103 7-244 0 0,158 15 2250 0 0,172 11-2779 0 0,-318-28-903 0 0,47 3-1779 0 0,-67-8-3463 0 0,-86-3-1125 0 0,-12 3-4089 0 0</inkml:trace>
  <inkml:trace contextRef="#ctx0" brushRef="#br0" timeOffset="21938.709">3675 675 2441 0 0,'0'0'1152'0'0,"0"0"-257"0"0,0 0-14 0 0,0 0 285 0 0,0 0 341 0 0,0 0 198 0 0,0 0-103 0 0,0 0-295 0 0,0 0-329 0 0,0 0-252 0 0,0 0-165 0 0,5-6-99 0 0,16-18 2 0 0,-16 62 2696 0 0,-9-24-2916 0 0,0 0 0 0 0,0 0-1 0 0,-1-1 1 0 0,-1 0 0 0 0,0 0 0 0 0,-1 0 0 0 0,0-1 0 0 0,-1 0 0 0 0,-1 0 0 0 0,-7 8-244 0 0,-5 9 143 0 0,-72 84-932 0 0,85-103-169 0 0,-3 4-861 0 0,3-8-7065 0 0,6-5-255 0 0</inkml:trace>
</inkml:ink>
</file>

<file path=ppt/ink/ink7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9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127 187 4569 0 0,'0'0'1862'0'0,"0"0"-826"0"0,0 0-209 0 0,0 0 249 0 0,0 0 306 0 0,0 0 150 0 0,0 0-120 0 0,0 0-302 0 0,0 0-278 0 0,0 0-209 0 0,0 0-108 0 0,0 0-73 0 0,0 0-44 0 0,-4 31 1 0 0,-12 96-21 0 0,7 95 1351 0 0,-25-27-1193 0 0,-9-4-1350 0 0,31-163-1159 0 0,4-23-4590 0 0,7-5 3245 0 0,1 0-675 0 0,0-3-4 0 0</inkml:trace>
  <inkml:trace contextRef="#ctx0" brushRef="#br0" timeOffset="299.849">348 412 5385 0 0,'0'0'695'0'0,"0"0"-171"0"0,0 0 108 0 0,0 0 283 0 0,0 0 281 0 0,-32 17 105 0 0,-98 56-90 0 0,38-7 974 0 0,72-46-1739 0 0,18-19-408 0 0,0 0 1 0 0,0 1 0 0 0,0-1-1 0 0,0 1 1 0 0,1-1-1 0 0,-1 1 1 0 0,0 0 0 0 0,1-1-1 0 0,-1 1 1 0 0,1 0-1 0 0,0 0 1 0 0,-1 0-1 0 0,1 0 1 0 0,0 0 0 0 0,0 1-1 0 0,1-1 1 0 0,-1 0-1 0 0,0 0 1 0 0,1 1 0 0 0,-1-1-1 0 0,1 0 1 0 0,0 1-1 0 0,-1-1 1 0 0,1 0 0 0 0,1 1-1 0 0,-1-1 1 0 0,0 0-1 0 0,0 1 1 0 0,1-1 0 0 0,-1 0-1 0 0,1 1 1 0 0,0-1-1 0 0,0 0 1 0 0,0 0 0 0 0,0 0-1 0 0,0 0 1 0 0,0 0-1 0 0,1 0 1 0 0,-1 0 0 0 0,0 0-1 0 0,1 0 1 0 0,0 0-1 0 0,-1-1 1 0 0,1 1-1 0 0,0-1 1 0 0,0 0 0 0 0,0 1-1 0 0,0-1 1 0 0,1 0-39 0 0,54 24 714 0 0,-50-24-649 0 0,0 0 1 0 0,0 1-1 0 0,0 0 1 0 0,0 0-1 0 0,0 1 0 0 0,-1 0 1 0 0,1 0-1 0 0,-1 0 1 0 0,0 1-1 0 0,0 0 1 0 0,0 1-1 0 0,0-1 0 0 0,-1 1 1 0 0,1 0-1 0 0,-1 0 1 0 0,-1 1-1 0 0,1-1 0 0 0,-1 1 1 0 0,0 0-1 0 0,0 0 1 0 0,0 1-1 0 0,-1-1 1 0 0,0 1-1 0 0,-1 0 0 0 0,1-1 1 0 0,-1 1-1 0 0,-1 0 1 0 0,1 1-1 0 0,-1 1-65 0 0,-1 31-3043 0 0,0-40 873 0 0,0 0-1091 0 0,0 0-1298 0 0,0 0-1400 0 0</inkml:trace>
  <inkml:trace contextRef="#ctx0" brushRef="#br0" timeOffset="630.843">889 441 9146 0 0,'0'0'1079'0'0,"0"0"-331"0"0,0 0 220 0 0,0 0 431 0 0,0 0 236 0 0,0 0-73 0 0,0 0-346 0 0,-16 31-381 0 0,-51 97-291 0 0,-66 78 610 0 0,47-34-1296 0 0,79-153-520 0 0,-18 34-735 0 0,2-29-7438 0 0,14-23 1169 0 0,3-1 6082 0 0</inkml:trace>
  <inkml:trace contextRef="#ctx0" brushRef="#br0" timeOffset="881.855">552 552 8578 0 0,'0'0'1152'0'0,"0"0"-489"0"0,0 0-99 0 0,0 0 288 0 0,0 0 332 0 0,0 0 130 0 0,0 0-108 0 0,0 0-197 0 0,0 0-189 0 0,0 0-137 0 0,0 0-107 0 0,0 0-76 0 0,18 33-77 0 0,55 103-59 0 0,-9-40 280 0 0,37 69-726 0 0,-87-144-2296 0 0,-9-17-1749 0 0,1-3-3951 0 0,-3-1 2211 0 0</inkml:trace>
  <inkml:trace contextRef="#ctx0" brushRef="#br0" timeOffset="1867.446">979 850 16 0 0,'0'0'2200'0'0,"0"0"-710"0"0,0 0-290 0 0,0 0 106 0 0,0 0 68 0 0,0 0-45 0 0,0 0-143 0 0,0 0-230 0 0,0 0-156 0 0,0 0-80 0 0,0 0-96 0 0,0 0-87 0 0,4 12-23 0 0,23 91 1375 0 0,-23 24-492 0 0,-35-60-2403 0 0,20-61-1919 0 0,2-4-7457 0 0,5-2 7157 0 0</inkml:trace>
  <inkml:trace contextRef="#ctx0" brushRef="#br0" timeOffset="2085.031">862 894 40 0 0,'0'0'1716'0'0,"0"0"-511"0"0,0 0-136 0 0,0 0 227 0 0,0 0 173 0 0,0 0-1 0 0,0 0-180 0 0,0 0-251 0 0,0 0-267 0 0,32 1-216 0 0,103 2-171 0 0,1 11 35 0 0,-128-13-865 0 0,23 5-374 0 0,-22 9-8159 0 0,-9-14 6515 0 0</inkml:trace>
  <inkml:trace contextRef="#ctx0" brushRef="#br0" timeOffset="2243.033">806 1200 2288 0 0,'0'0'1373'0'0,"0"0"58"0"0,0 0 322 0 0,0 0 167 0 0,0 0-109 0 0,0 0-302 0 0,0 0-414 0 0,0 0-336 0 0,0 0-250 0 0,0 0-195 0 0,36-3-121 0 0,109-7-91 0 0,-43-7-268 0 0,-55 7-1699 0 0,-32 6-1536 0 0,0 1-3333 0 0,-6 2 3843 0 0</inkml:trace>
  <inkml:trace contextRef="#ctx0" brushRef="#br0" timeOffset="3071.028">994 36 0 0 0,'0'0'373'0'0,"0"0"449"0"0,0 0 201 0 0,0 0 257 0 0,0 0 267 0 0,0 0 108 0 0,0 0-120 0 0,0 0-284 0 0,0 0-256 0 0,0 0-160 0 0,0 0-84 0 0,0 0-14 0 0,0 0-5 0 0,20-5-42 0 0,61-17-31 0 0,8 16 1169 0 0,-86 6-1795 0 0,0-1-1 0 0,-1 1 1 0 0,1-1-1 0 0,0 1 1 0 0,0 0 0 0 0,0 0-1 0 0,0 0 1 0 0,0 0-1 0 0,0 1 1 0 0,0-1 0 0 0,-1 1-1 0 0,1 0 1 0 0,0 0-1 0 0,0 0 1 0 0,-1 0 0 0 0,1 0-1 0 0,0 1 1 0 0,-1-1 0 0 0,1 1-1 0 0,-1 0 1 0 0,0 0-1 0 0,0-1 1 0 0,1 1 0 0 0,-1 1-1 0 0,-1-1 1 0 0,1 0-1 0 0,0 0 1 0 0,0 1 0 0 0,-1-1-1 0 0,1 1 1 0 0,-1-1-1 0 0,0 1 1 0 0,1 2-33 0 0,-3 2 95 0 0,0 1 1 0 0,-1-1-1 0 0,0 0 0 0 0,0 1 0 0 0,-1-1 1 0 0,0 0-1 0 0,0 0 0 0 0,-1-1 1 0 0,1 1-1 0 0,-2-1 0 0 0,1 0 0 0 0,0 0 1 0 0,-3 2-96 0 0,-6 10 169 0 0,8-12-140 0 0,0-1 1 0 0,1 1-1 0 0,0 0 0 0 0,0 1 0 0 0,0-1 0 0 0,1 1 0 0 0,0-1 0 0 0,0 1 0 0 0,1 0 0 0 0,-1 0 0 0 0,2 0 0 0 0,-1 1 0 0 0,1-1 0 0 0,0 0 0 0 0,0 1 0 0 0,1-1 0 0 0,0 0 1 0 0,1 1-1 0 0,0 6-29 0 0,2-10 16 0 0,1 0 1 0 0,-1 0 0 0 0,1-1-1 0 0,-1 1 1 0 0,1-1-1 0 0,0 0 1 0 0,1 0 0 0 0,-1-1-1 0 0,0 1 1 0 0,1-1 0 0 0,-1 0-1 0 0,1 0 1 0 0,0 0 0 0 0,0-1-1 0 0,-1 0 1 0 0,1 0 0 0 0,0 0-1 0 0,0 0 1 0 0,0-1 0 0 0,0 0-1 0 0,0 0 1 0 0,0 0 0 0 0,0-1-1 0 0,0 1 1 0 0,0-1 0 0 0,5-2-18 0 0,14 3-221 0 0,-21 0 66 0 0,47-2-2316 0 0,-17-4-6242 0 0,-23 3 96 0 0</inkml:trace>
</inkml:ink>
</file>

<file path=ppt/ink/ink7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6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0 280 2024 0 0,'0'0'959'0'0,"0"0"-224"0"0,0 0 13 0 0,0 0 269 0 0,0 0 349 0 0,0 0 211 0 0,0 0-81 0 0,0 0-309 0 0,0 0-385 0 0,0 0-301 0 0,0 0-140 0 0,5 0 2 0 0,-3 1-281 0 0,0-1 1 0 0,0 1-1 0 0,0-1 0 0 0,0 1 1 0 0,0 0-1 0 0,0 0 0 0 0,0 0 0 0 0,0 0 1 0 0,0 1-1 0 0,0-1 0 0 0,-1 0 0 0 0,1 1 1 0 0,0-1-1 0 0,-1 1 0 0 0,0 0 0 0 0,1-1 1 0 0,-1 1-1 0 0,0 0 0 0 0,0 0 1 0 0,0 0-1 0 0,0 0 0 0 0,0 0 0 0 0,0 0 1 0 0,0 0-1 0 0,-1 0 0 0 0,1 0 0 0 0,-1 0 1 0 0,1 3-83 0 0,0-3 19 0 0,71 256 2054 0 0,-16 29-1441 0 0,-56-286-608 0 0,0-1 1 0 0,0 1-1 0 0,0 0 1 0 0,0-1-1 0 0,0 1 1 0 0,0-1-1 0 0,0 1 1 0 0,1 0 0 0 0,-1-1-1 0 0,0 1 1 0 0,0 0-1 0 0,0-1 1 0 0,1 1-1 0 0,-1-1 1 0 0,0 1-1 0 0,1 0 1 0 0,-1-1-1 0 0,0 1 1 0 0,1-1-1 0 0,-1 1 1 0 0,1-1-1 0 0,-1 1 1 0 0,1-1-1 0 0,-1 0 1 0 0,1 1-1 0 0,-1-1 1 0 0,1 0-1 0 0,0 1 1 0 0,-1-1-1 0 0,1 0 1 0 0,-1 0-1 0 0,1 1 1 0 0,0-1-1 0 0,-1 0 1 0 0,1 0-1 0 0,0 0 1 0 0,-1 0 0 0 0,1 0-1 0 0,0 0 1 0 0,-1 0-1 0 0,1 0 1 0 0,0 0-1 0 0,-1 0 1 0 0,1 0-1 0 0,-1 0 1 0 0,1-1-1 0 0,0 1 1 0 0,-1 0-1 0 0,1 0 1 0 0,0-1-1 0 0,-1 1 1 0 0,1 0-1 0 0,-1-1 1 0 0,1 1-1 0 0,-1-1 1 0 0,1 1-1 0 0,-1 0 1 0 0,1-1-1 0 0,-1 1 1 0 0,0-1-1 0 0,1 0-24 0 0,24-42 1436 0 0,-21 35-1671 0 0,81-198 501 0 0,12-62-658 0 0,-83 188-659 0 0,-13 45-3479 0 0,-2 35-1576 0 0,-3 0 3422 0 0,2 0 495 0 0,0 0-1985 0 0</inkml:trace>
  <inkml:trace contextRef="#ctx0" brushRef="#br0" timeOffset="366.609">598 777 5953 0 0,'0'0'2530'0'0,"0"0"-1254"0"0,0 0-707 0 0,0 0-32 0 0,0 0 262 0 0,0 0 212 0 0,0 0 42 0 0,0 0-139 0 0,0 0-221 0 0,0 0-174 0 0,0 0-130 0 0,0 0-98 0 0,0 0-79 0 0,-4 32-54 0 0,-12 99-25 0 0,20-29 344 0 0,4-66 484 0 0,-2-24-3278 0 0,-4-14-2256 0 0,-2-6-3310 0 0,0 3 4181 0 0</inkml:trace>
  <inkml:trace contextRef="#ctx0" brushRef="#br0" timeOffset="636.028">411 766 2769 0 0,'0'0'989'0'0,"0"0"-218"0"0,0 0 209 0 0,0 0 443 0 0,0 0 320 0 0,0 0 7 0 0,0 0-280 0 0,0 0-306 0 0,0 0-240 0 0,0 0-179 0 0,0 0-156 0 0,0 0-144 0 0,31 2-141 0 0,143 10 39 0 0,-94-11-339 0 0,-45-1-2617 0 0,-29 10-6840 0 0,-7-6 6472 0 0,1-3 1615 0 0</inkml:trace>
  <inkml:trace contextRef="#ctx0" brushRef="#br0" timeOffset="836.648">317 1090 2304 0 0,'0'0'1589'0'0,"0"0"-252"0"0,0 0 212 0 0,0 0 363 0 0,0 0 103 0 0,0 0-221 0 0,0 0-424 0 0,0 0-411 0 0,36-5-322 0 0,116-16-213 0 0,20-4-85 0 0,-143 21-820 0 0,16-2-1683 0 0,-16 5-5913 0 0,-19 1 2570 0 0</inkml:trace>
  <inkml:trace contextRef="#ctx0" brushRef="#br0" timeOffset="1459.745">979 608 792 0 0,'0'0'1320'0'0,"0"0"-463"0"0,0 0 23 0 0,0 0 120 0 0,0 0-48 0 0,0 0-168 0 0,0 0-271 0 0,188-26-265 0 0,-156 19-232 0 0,-1-1-240 0 0,0 1-601 0 0,-1 0-1127 0 0,-8 3-2033 0 0,-8 0 3609 0 0</inkml:trace>
  <inkml:trace contextRef="#ctx0" brushRef="#br0" timeOffset="2446.082">1535 575 5617 0 0,'0'0'795'0'0,"0"0"-258"0"0,0 0 206 0 0,0 0 400 0 0,0 0 278 0 0,0 0 28 0 0,0 0-207 0 0,0 0-271 0 0,0 0-223 0 0,0 0-159 0 0,0 0-111 0 0,0 0-50 0 0,0 0-23 0 0,26 2-31 0 0,114 7 196 0 0,-130-9-438 0 0,-9-1-116 0 0,1 0 0 0 0,-1 1 1 0 0,1-1-1 0 0,0 1 1 0 0,-1 0-1 0 0,1 0 0 0 0,0 0 1 0 0,-1 0-1 0 0,1 0 1 0 0,0 0-1 0 0,-1 0 0 0 0,1 0 1 0 0,0 0-1 0 0,-1 1 0 0 0,1-1 1 0 0,0 1-1 0 0,-1-1 1 0 0,1 1-1 0 0,-1 0 0 0 0,1 0 1 0 0,-1-1-1 0 0,0 1 0 0 0,1 0 1 0 0,-1 0-1 0 0,0 1 1 0 0,1-1-1 0 0,-1 0 0 0 0,0 0 1 0 0,0 0-1 0 0,0 1 0 0 0,0-1 1 0 0,0 1-1 0 0,0-1 1 0 0,-1 1-1 0 0,1-1 0 0 0,0 1 1 0 0,-1-1-1 0 0,1 1 0 0 0,-1-1 1 0 0,0 1-1 0 0,1 0-16 0 0,-2 4 75 0 0,-1-1 0 0 0,1 1 0 0 0,-1-1 0 0 0,0 0 0 0 0,0 0-1 0 0,-1 0 1 0 0,0 0 0 0 0,0 0 0 0 0,0-1 0 0 0,0 1 0 0 0,0-1 0 0 0,-1 0 0 0 0,0 0-1 0 0,0 0 1 0 0,-1 1-75 0 0,-15 17 222 0 0,-56 62 846 0 0,75-83-1057 0 0,1 0 0 0 0,-1 1-1 0 0,0-1 1 0 0,1 0 0 0 0,-1 0 0 0 0,0 0 0 0 0,1 1 0 0 0,0-1 0 0 0,-1 0 0 0 0,1 0 0 0 0,0 1-1 0 0,0-1 1 0 0,-1 0 0 0 0,1 1 0 0 0,0-1 0 0 0,0 0 0 0 0,0 1 0 0 0,1-1 0 0 0,-1 0 0 0 0,0 1-1 0 0,1-1 1 0 0,-1 0 0 0 0,0 1 0 0 0,1-1 0 0 0,-1 0 0 0 0,1 0 0 0 0,0 0 0 0 0,-1 0 0 0 0,1 1-1 0 0,0-1 1 0 0,0 0 0 0 0,0 0 0 0 0,0 0 0 0 0,0-1 0 0 0,0 1 0 0 0,0 0 0 0 0,0 0 0 0 0,0 0-1 0 0,0-1 1 0 0,0 1 0 0 0,1 0 0 0 0,-1-1 0 0 0,0 0 0 0 0,0 1 0 0 0,1-1 0 0 0,-1 1 0 0 0,1-1-11 0 0,71 6-17 0 0,-62-7-57 0 0,41-13-1520 0 0,-34 5-1899 0 0,2 4-4485 0 0,-9 4-104 0 0</inkml:trace>
  <inkml:trace contextRef="#ctx0" brushRef="#br0" timeOffset="1242.776">919 402 4241 0 0,'0'0'1275'0'0,"0"0"-443"0"0,0 0-53 0 0,0 0 382 0 0,0 0 430 0 0,0 0 192 0 0,0 0-177 0 0,0 0-372 0 0,0 0-322 0 0,0 0-228 0 0,0 0-152 0 0,34-6-98 0 0,107-17-108 0 0,13 1 287 0 0,-123 21-433 0 0,-11 2-1863 0 0,-6-2-3024 0 0,-14 2-184 0 0,0 2 3136 0 0,0-3 910 0 0,0 3-3457 0 0</inkml:trace>
  <inkml:trace contextRef="#ctx0" brushRef="#br0" timeOffset="1758.067">1721 0 9090 0 0,'0'0'1367'0'0,"0"0"-206"0"0,0 0 68 0 0,0 0 158 0 0,0 0 96 0 0,0 0-146 0 0,0 0-399 0 0,0 0-394 0 0,0 0-260 0 0,0 0-104 0 0,0 0 15 0 0,0 0 70 0 0,0 0 42 0 0,1 10-19 0 0,-4 356 371 0 0,22-312-4349 0 0,-12-53-3116 0 0,-5-1 1660 0 0,-2 0 74 0 0</inkml:trace>
  <inkml:trace contextRef="#ctx0" brushRef="#br0" timeOffset="2043.234">1456 398 4505 0 0,'0'0'3721'0'0,"0"0"-2248"0"0,0 0-902 0 0,0 0 127 0 0,0 0 283 0 0,0 0 147 0 0,0 0-65 0 0,0 0-214 0 0,0 0-259 0 0,32-3-194 0 0,101-6-136 0 0,53-8-802 0 0,-143 16-3172 0 0,-27 1-2412 0 0,-8 0 273 0 0</inkml:trace>
</inkml:ink>
</file>

<file path=ppt/ink/ink7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2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6">11119 288 16323 0 0,'0'0'1097'0'0,"0"0"-561"0"0,0 0-352 0 0,0 0-152 0 0,0 0-120 0 0,0 0-128 0 0,0 0-80 0 0,0 0-80 0 0,0 0-88 0 0,0 0-209 0 0,0 0-567 0 0,0 0-1264 0 0,0 0-2009 0 0,0 0-3289 0 0</inkml:trace>
  <inkml:trace contextRef="#ctx0" brushRef="#br0" timeOffset="4619.906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04.7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10 752 0 0 0,'0'0'519'0'0,"0"0"1038"0"0,0 0 459 0 0,0 0 20 0 0,0 0-222 0 0,0 0-334 0 0,0 0-298 0 0,0 0-185 0 0,0 0-62 0 0,0 0 15 0 0,5-14 12 0 0,13-43-21 0 0,-13 43-87 0 0,-5 14-139 0 0,0 0-167 0 0,0 0-150 0 0,0 0-117 0 0,-1 20 430 0 0,-33 203 301 0 0,33-219-1005 0 0,1 0-1 0 0,-1-1 0 0 0,1 1 1 0 0,0 0-1 0 0,0 0 0 0 0,0 0 1 0 0,0-1-1 0 0,1 1 1 0 0,-1 0-1 0 0,1 0 0 0 0,0-1 1 0 0,0 1-1 0 0,1 0 0 0 0,-1-1 1 0 0,1 1-1 0 0,0-1 1 0 0,-1 0-1 0 0,2 0 0 0 0,-1 1 1 0 0,0-1-1 0 0,1-1 0 0 0,-1 1 1 0 0,1 0-1 0 0,0 0 1 0 0,0-1-1 0 0,0 0 0 0 0,0 0 1 0 0,0 1-1 0 0,0-2 0 0 0,1 1 1 0 0,-1 0-1 0 0,1-1 0 0 0,-1 1 1 0 0,1-1-1 0 0,0 0 1 0 0,1 0-7 0 0,4-3 70 0 0,0 1 1 0 0,0-2 0 0 0,0 1 0 0 0,0-1 0 0 0,-1-1 0 0 0,1 1-1 0 0,-1-2 1 0 0,0 1 0 0 0,0-1 0 0 0,0 0 0 0 0,-1-1 0 0 0,0 1-1 0 0,0-1 1 0 0,0-1 0 0 0,-1 0 0 0 0,4-4-71 0 0,20-17 158 0 0,-14 13-79 0 0,-1-1 1 0 0,-1-1-1 0 0,-1 0 1 0 0,0-1 0 0 0,-1 0-1 0 0,-1-1 1 0 0,3-8-80 0 0,-3 68-377 0 0,-7-26 388 0 0,1-1 1 0 0,1 1-1 0 0,0-1 0 0 0,1-1 1 0 0,0 1-1 0 0,1-1 1 0 0,0 0-1 0 0,9 9-11 0 0,-14-18 61 0 0,0 0-1 0 0,1-1 0 0 0,-1 1 0 0 0,1-1 0 0 0,-1 0 1 0 0,1 0-1 0 0,0 0 0 0 0,0-1 0 0 0,0 1 0 0 0,0-1 1 0 0,1 0-1 0 0,-1 0 0 0 0,1 0 0 0 0,-1-1 0 0 0,1 0 1 0 0,-1 0-1 0 0,1 0 0 0 0,0 0 0 0 0,0-1 0 0 0,-1 0 1 0 0,1 0-1 0 0,0 0 0 0 0,0 0 0 0 0,-1-1 0 0 0,1 0 1 0 0,0 0-1 0 0,0 0 0 0 0,-1 0 0 0 0,1-1 0 0 0,1 0-60 0 0,7-5 105 0 0,-1 0-1 0 0,1-1 0 0 0,-2 0 0 0 0,1-1 0 0 0,-1 0 1 0 0,0-1-1 0 0,-1 0 0 0 0,0-1 0 0 0,0 0 0 0 0,-2-1 1 0 0,1 1-1 0 0,-1-2 0 0 0,-1 1 0 0 0,2-6-104 0 0,10-87-3280 0 0,-27 88-1684 0 0,1 15-4269 0 0,3 2 1745 0 0</inkml:trace>
  <inkml:trace contextRef="#ctx0" brushRef="#br0" timeOffset="250.005">923 847 2729 0 0,'0'0'1580'0'0,"0"0"-13"0"0,0 0 160 0 0,0 0 172 0 0,0 0 5 0 0,0 0-263 0 0,0 0-482 0 0,0 0-416 0 0,0 0-283 0 0,0 0-159 0 0,0 0-57 0 0,0 0-52 0 0,4 27-49 0 0,11 79-32 0 0,-11-67-130 0 0,-4-38-195 0 0,0 2-628 0 0,0-2-8394 0 0,0-5 3147 0 0</inkml:trace>
  <inkml:trace contextRef="#ctx0" brushRef="#br0" timeOffset="496.27">859 402 6089 0 0,'0'0'8'0'0,"0"0"-440"0"0,0 0-464 0 0,0 0-632 0 0,0 0-617 0 0,0 0 1049 0 0</inkml:trace>
  <inkml:trace contextRef="#ctx0" brushRef="#br0" timeOffset="769.818">1233 188 3177 0 0,'0'0'1968'0'0,"0"0"-881"0"0,0 0-93 0 0,0 0 358 0 0,0 0 324 0 0,0 0 107 0 0,0 0-296 0 0,0 0-433 0 0,0 0-350 0 0,0 0-235 0 0,0 0-91 0 0,0 0-25 0 0,4 33-3 0 0,14 101 11 0 0,-16-116-190 0 0,13 89 762 0 0,-4 0-1 0 0,-4 53-932 0 0,-7-124 16 0 0,-1 0-1 0 0,-2 0 1 0 0,-2-1-1 0 0,-1 1 1 0 0,-4 10-16 0 0,-9 2-903 0 0,19-48 487 0 0,0 0-147 0 0,-1-2-7566 0 0,0-7 669 0 0,1 6 5624 0 0</inkml:trace>
  <inkml:trace contextRef="#ctx0" brushRef="#br0" timeOffset="1021.949">1052 623 3977 0 0,'0'0'1432'0'0,"0"0"-90"0"0,0 0 143 0 0,0 0 150 0 0,0 0 27 0 0,0 0-130 0 0,35-8-266 0 0,109-22-286 0 0,-19-2 529 0 0,-22-4-1904 0 0,-83 25-3582 0 0,0-1-3798 0 0,-16 8 3102 0 0</inkml:trace>
  <inkml:trace contextRef="#ctx0" brushRef="#br0" timeOffset="1475.566">1562 141 5025 0 0,'0'0'1086'0'0,"0"0"-73"0"0,0 0 306 0 0,0 0 396 0 0,0 0 202 0 0,0 0-108 0 0,-4 31-398 0 0,-12 101-400 0 0,-1 165 1538 0 0,17-243-2373 0 0,-1-5-61 0 0,1 0 1 0 0,3-1-1 0 0,2 1 0 0 0,1-1 0 0 0,5 8-115 0 0,-10-52 19 0 0,-1-1-8 0 0,1 1 0 0 0,0 0 0 0 0,-1-1 0 0 0,1 1 0 0 0,0 0 0 0 0,1-1 0 0 0,-1 1 0 0 0,0-1 0 0 0,1 0 0 0 0,0 1 0 0 0,0-1 0 0 0,0 0 0 0 0,0 0 0 0 0,1 0 0 0 0,-1 0 0 0 0,1-1 0 0 0,-1 1 0 0 0,1-1 0 0 0,0 1 0 0 0,0-1 0 0 0,0 0 0 0 0,1 0-11 0 0,54-54 1293 0 0,108-120-363 0 0,-165 171-923 0 0,0 0 0 0 0,-1 0 0 0 0,1 0 0 0 0,0 0 0 0 0,0 0 0 0 0,0 0 0 0 0,0 1 0 0 0,0-1 0 0 0,0 0 0 0 0,0 1 0 0 0,0-1 0 0 0,0 1 0 0 0,0-1 0 0 0,1 1 0 0 0,-1-1 0 0 0,0 1 0 0 0,0 0 0 0 0,0-1 0 0 0,1 1 0 0 0,-1 0 0 0 0,0 0 0 0 0,0 0 0 0 0,1 0 0 0 0,-1 0 0 0 0,0 0 0 0 0,0 1 0 0 0,1-1 0 0 0,-1 0 0 0 0,0 1 0 0 0,0-1 0 0 0,0 0 0 0 0,0 1 0 0 0,1 0 0 0 0,-1-1 0 0 0,0 1 0 0 0,0 0 0 0 0,0-1 0 0 0,0 1 0 0 0,0 0 0 0 0,-1 0 0 0 0,1 0 0 0 0,0 0 0 0 0,0 0 0 0 0,0 0 0 0 0,-1 0 0 0 0,1 0 0 0 0,-1 0 0 0 0,1 0 0 0 0,-1 0-1 0 0,1 0 1 0 0,-1 0 0 0 0,1 1 0 0 0,-1-1 0 0 0,0 0 0 0 0,0 0-7 0 0,12 74 316 0 0,-12-71-302 0 0,14 85-2745 0 0,-7-86-608 0 0,-1-3-2124 0 0,-3 0 855 0 0,-1 0-2056 0 0</inkml:trace>
  <inkml:trace contextRef="#ctx0" brushRef="#br0" timeOffset="1735.831">2172 693 5089 0 0,'0'0'1654'0'0,"0"0"-70"0"0,0 0 132 0 0,0 0 50 0 0,0 0-152 0 0,0 0-349 0 0,0 0-442 0 0,0 0-317 0 0,0 0-172 0 0,0 0-80 0 0,0 0-46 0 0,0 0-36 0 0,-30 33-24 0 0,-88 103-35 0 0,83-72-2 0 0,36-55-96 0 0,-2-6-9 0 0,0 0 1 0 0,1 0-1 0 0,0 0 0 0 0,-1 0 1 0 0,1 0-1 0 0,0 0 1 0 0,1-1-1 0 0,-1 1 1 0 0,0 0-1 0 0,1 0 1 0 0,0 0-1 0 0,-1 0 0 0 0,1 0 1 0 0,0-1-1 0 0,1 1 1 0 0,-1 0-1 0 0,0-1 1 0 0,1 1-1 0 0,-1-1 0 0 0,1 1 1 0 0,0-1-1 0 0,0 0 1 0 0,0 0-1 0 0,0 0 1 0 0,0 0-1 0 0,1 0 0 0 0,-1 0 1 0 0,0-1-1 0 0,1 1 1 0 0,-1-1-1 0 0,1 1 1 0 0,0-1-1 0 0,-1 0 1 0 0,1 0-1 0 0,0 0 0 0 0,0-1 1 0 0,0 1-1 0 0,0-1 1 0 0,0 1-1 0 0,0-1-6 0 0,5 0 115 0 0,0 0 0 0 0,0-1 0 0 0,0 0 0 0 0,0-1 0 0 0,-1 1 0 0 0,1-1 0 0 0,0-1 0 0 0,-1 0 0 0 0,0 0 0 0 0,1 0 0 0 0,-1-1 0 0 0,-1 0 0 0 0,1 0 0 0 0,0-1-1 0 0,-1 1 1 0 0,0-1 0 0 0,0-1 0 0 0,-1 1 0 0 0,1-1 0 0 0,-1 0 0 0 0,0-1 0 0 0,-1 1 0 0 0,0-1 0 0 0,0 0 0 0 0,0 0 0 0 0,-1 0 0 0 0,0 0 0 0 0,0-1 0 0 0,-1 1 0 0 0,0-1 0 0 0,0 0 0 0 0,0 0 0 0 0,-1 0 0 0 0,-1 1 0 0 0,1-7-115 0 0,-1 8-83 0 0,1-1 1 0 0,-1 0 0 0 0,-1 0-1 0 0,1 0 1 0 0,-1 0-1 0 0,0 0 1 0 0,-1 1 0 0 0,1-1-1 0 0,-1 0 1 0 0,-1 1 0 0 0,1-1-1 0 0,-3-2 83 0 0,-14-12-3418 0 0,-10 5-4289 0 0,20 15-1832 0 0</inkml:trace>
  <inkml:trace contextRef="#ctx0" brushRef="#br0" timeOffset="2467.999">2409 777 9154 0 0,'0'0'1546'0'0,"0"0"-242"0"0,0 0-40 0 0,0 0-78 0 0,0 0-178 0 0,0 0-252 0 0,0 0-222 0 0,0 0-94 0 0,0 0-38 0 0,0 0-51 0 0,0 0-68 0 0,0 0-88 0 0,0 0-78 0 0,4 22-53 0 0,10 67-41 0 0,-9-54-1 0 0,-6-32-18 0 0,1-1-1 0 0,-1 1 1 0 0,1-1-1 0 0,0 1 1 0 0,0-1-1 0 0,0 1 1 0 0,0-1-1 0 0,1 0 1 0 0,-1 1-1 0 0,0-1 1 0 0,1 1-1 0 0,0-1 1 0 0,-1 0-1 0 0,1 1 1 0 0,0-1-1 0 0,0 0 0 0 0,1 0 1 0 0,-1 0-1 0 0,0 0 1 0 0,1 0-1 0 0,-1 0 1 0 0,1 0-1 0 0,0 0 1 0 0,-1 0-1 0 0,1-1 1 0 0,0 1-1 0 0,0-1 1 0 0,0 1-1 0 0,0-1 1 0 0,1 0-1 0 0,-1 0 1 0 0,0 0-1 0 0,0 0 0 0 0,1 0 1 0 0,-1 0-1 0 0,0-1 1 0 0,1 1-1 0 0,1-1-3 0 0,5 0 161 0 0,1-1 0 0 0,-1-1-1 0 0,0 1 1 0 0,1-2-1 0 0,-1 1 1 0 0,0-1 0 0 0,0-1-1 0 0,0 1 1 0 0,-1-1 0 0 0,1-1-1 0 0,-1 0 1 0 0,0 0 0 0 0,0-1-1 0 0,-1 1 1 0 0,1-2-1 0 0,-1 1 1 0 0,-1-1 0 0 0,1 0-1 0 0,-1-1 1 0 0,-1 1 0 0 0,3-5-161 0 0,16-14 136 0 0,85-91 91 0 0,-82 84-294 0 0,-26 33-39 0 0,-1 0-78 0 0,-3 15-772 0 0,0-2 826 0 0,0-1 0 0 0,0 1 0 0 0,1-1 0 0 0,1 1 0 0 0,0 0 0 0 0,0 0 1 0 0,2 0-1 0 0,0 10 130 0 0,0-20-14 0 0,0 0 1 0 0,0 0-1 0 0,1 0 1 0 0,-1 0-1 0 0,1 0 1 0 0,-1 0 0 0 0,1 0-1 0 0,0 0 1 0 0,0-1-1 0 0,0 1 1 0 0,0-1-1 0 0,1 1 1 0 0,-1-1-1 0 0,1 0 1 0 0,-1 0 0 0 0,1 0-1 0 0,0 0 1 0 0,-1-1-1 0 0,1 1 1 0 0,0-1-1 0 0,0 1 1 0 0,1-1-1 0 0,-1 0 1 0 0,0 0 0 0 0,0-1-1 0 0,0 1 1 0 0,1-1-1 0 0,-1 1 1 0 0,0-1-1 0 0,1 0 14 0 0,4 0 32 0 0,0 1 0 0 0,1-1 0 0 0,-1-1 0 0 0,0 1-1 0 0,0-1 1 0 0,1-1 0 0 0,-1 0 0 0 0,0 0 0 0 0,0 0-1 0 0,-1-1 1 0 0,6-3-32 0 0,1 0 134 0 0,-2-2 0 0 0,1 1-1 0 0,-1-2 1 0 0,0 1 0 0 0,-1-2-1 0 0,0 0 1 0 0,0 0 0 0 0,-1-1-1 0 0,-1 0 1 0 0,0 0 0 0 0,0-1-1 0 0,-1-1 1 0 0,2-5-134 0 0,148-299 587 0 0,-142 286-784 0 0,-2 0 0 0 0,-2-1 0 0 0,-1 0 0 0 0,-1-1 0 0 0,-1 0 0 0 0,-3-1 0 0 0,0 0 0 0 0,-2 0 0 0 0,-1-27 197 0 0,-2 58 0 0 0,-1 0-1 0 0,1 1 0 0 0,-1-1 0 0 0,0 1 0 0 0,0-1 1 0 0,0 0-1 0 0,0 1 0 0 0,0-1 0 0 0,0 0 0 0 0,-1 1 1 0 0,1-1-1 0 0,-1 1 0 0 0,0-1 0 0 0,0 1 0 0 0,0-1 1 0 0,0 1-1 0 0,0-1 0 0 0,0 1 0 0 0,-1 0 1 0 0,1 0-1 0 0,-1-1 0 0 0,0 1 0 0 0,1 0 0 0 0,-1 1 1 0 0,0-1-1 0 0,0 0 0 0 0,0 0 0 0 0,0 1 0 0 0,-1-1 1 0 0,1 1-1 0 0,0 0 0 0 0,-1 0 0 0 0,1 0 0 0 0,-1 0 1 0 0,1 0-1 0 0,-1 0 0 0 0,1 1 0 0 0,-1-1 0 0 0,0 1 1 0 0,1 0-1 0 0,-1 0 0 0 0,0 0 0 0 0,1 0 0 0 0,-1 0 1 0 0,1 0-1 0 0,-1 1 0 0 0,0-1 1 0 0,-5 6 8 0 0,1 0-1 0 0,-1 0 1 0 0,2 1-1 0 0,-1 0 1 0 0,1 0 0 0 0,0 0-1 0 0,0 1 1 0 0,1 0-1 0 0,0 0 1 0 0,0 0 0 0 0,1 0-1 0 0,0 1 1 0 0,1 0-1 0 0,0 0 1 0 0,0 0 0 0 0,1 0-1 0 0,0 2-7 0 0,-2 0 24 0 0,-7 32 49 0 0,3 0 1 0 0,1 1-1 0 0,2-1 0 0 0,1 1 0 0 0,3 0 0 0 0,3 23-73 0 0,-2-23 38 0 0,2-9-32 0 0,0 0 1 0 0,3 0-1 0 0,1-1 1 0 0,1 1-1 0 0,2-1 1 0 0,2 0-1 0 0,0-1 1 0 0,10 15-7 0 0,38 37-638 0 0,-58-86 266 0 0,0 0 0 0 0,1 0 0 0 0,-1-1 0 0 0,0 1-1 0 0,0 0 1 0 0,0-1 0 0 0,0 1 0 0 0,0-1 0 0 0,0 1 0 0 0,-1-1 0 0 0,1 1 0 0 0,0-1-1 0 0,-1 0 1 0 0,1 1 0 0 0,-1-1 0 0 0,0 0 0 0 0,1 0 0 0 0,-1 1 0 0 0,0-1 0 0 0,0 0 0 0 0,0 0-1 0 0,0 1 1 0 0,-1-1 0 0 0,1 0 0 0 0,0 1 0 0 0,-1-1 0 0 0,1 0 0 0 0,-1 1 0 0 0,0-1-1 0 0,1 0 1 0 0,-1 0 372 0 0,-12-26-7789 0 0,10 19 6443 0 0</inkml:trace>
  <inkml:trace contextRef="#ctx0" brushRef="#br0" timeOffset="8533.574">3002 395 0 0 0,'0'0'579'0'0,"0"0"160"0"0,0 0 122 0 0,0 0 39 0 0,0 0 42 0 0,-2-3 59 0 0,-1-3-82 0 0,22 0 11242 0 0,-9 6-13569 0 0,188-30 4678 0 0,-86 8-2863 0 0,-14 12-1751 0 0,-77 10-3412 0 0,1-1-4230 0 0,-17 1 3701 0 0</inkml:trace>
</inkml:ink>
</file>

<file path=ppt/ink/ink7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7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7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7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7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7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7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7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7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7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14.8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0 733 0 0 0,'0'0'525'0'0,"0"0"756"0"0,0 0 162 0 0,0 0-94 0 0,0 0-143 0 0,0 0-101 0 0,0 0 33 0 0,0 0 38 0 0,0 0 23 0 0,21 5-27 0 0,63 11-86 0 0,-21-23 1527 0 0,-50 1-2213 0 0,0 0 1 0 0,-1-2-1 0 0,1 1 1 0 0,-2-2 0 0 0,1 0-1 0 0,-1 0 1 0 0,-1-1-1 0 0,1 0 1 0 0,5-9-401 0 0,4-1 223 0 0,204-237 1286 0 0,-223 255-1501 0 0,1-1 0 0 0,-1 1 0 0 0,1 0 0 0 0,-1 0 0 0 0,1 0 0 0 0,0 0 0 0 0,0 0 0 0 0,0 0 0 0 0,0 0 0 0 0,0 0 0 0 0,0 1 0 0 0,1-1 0 0 0,-1 1 0 0 0,1 0 0 0 0,-1-1 0 0 0,1 1 0 0 0,-1 0 0 0 0,1 1 0 0 0,-1-1 0 0 0,1 0 0 0 0,0 1 0 0 0,0-1 0 0 0,-1 1 0 0 0,1 0 0 0 0,0 0 0 0 0,0 0 0 0 0,-1 0 0 0 0,1 1 0 0 0,0-1 0 0 0,-1 1 0 0 0,1-1 0 0 0,0 1 0 0 0,-1 0 0 0 0,1 0 0 0 0,-1 0 0 0 0,3 2-8 0 0,1 7 40 0 0,0 1-1 0 0,-1 0 1 0 0,0 0 0 0 0,-1 0-1 0 0,0 0 1 0 0,-1 1 0 0 0,-1 0 0 0 0,1 0-1 0 0,-2-1 1 0 0,0 1 0 0 0,0 0-1 0 0,-1 0 1 0 0,0 0 0 0 0,-3 11-40 0 0,3 7 155 0 0,0-20-130 0 0,0 1 1 0 0,-1-1-1 0 0,0 1 1 0 0,-1-1-1 0 0,0 0 1 0 0,0 0-1 0 0,-1 0 0 0 0,-1 0 1 0 0,0 0-1 0 0,0 0 1 0 0,-1-1-1 0 0,0 0 1 0 0,0 0-1 0 0,-1 0 1 0 0,-1-1-1 0 0,1 0 1 0 0,-1 0-1 0 0,-1-1 1 0 0,1 1-1 0 0,-1-2 1 0 0,0 1-1 0 0,-1-1 1 0 0,0 0-1 0 0,0-1 1 0 0,0 0-1 0 0,0 0 1 0 0,-1-1-1 0 0,-3 0-25 0 0,-7 4-260 0 0,0-2-1 0 0,-1 0 1 0 0,0-2-1 0 0,0 0 1 0 0,0-1-1 0 0,-19 0 261 0 0,39-3-100 0 0,0-1 0 0 0,0 1 0 0 0,1 0 0 0 0,-1 0 0 0 0,0 0 0 0 0,0-1 0 0 0,1 1 1 0 0,-1 0-1 0 0,0-1 0 0 0,1 1 0 0 0,-1-1 0 0 0,0 1 0 0 0,1-1 0 0 0,-1 1 0 0 0,1-1 0 0 0,-1 1 0 0 0,1-1 0 0 0,-1 0 0 0 0,1 1 0 0 0,-1-1 0 0 0,1 0 0 0 0,0 1 0 0 0,-1-1 0 0 0,1 0 0 0 0,0 1 0 0 0,-1-1 0 0 0,1 0 1 0 0,0 0-1 0 0,0 1 0 0 0,0-1 0 0 0,0 0 0 0 0,0 0 0 0 0,0 0 0 0 0,0 1 0 0 0,0-1 0 0 0,0 0 0 0 0,0 0 0 0 0,0 1 0 0 0,0-1 0 0 0,1 0 0 0 0,-1 0 100 0 0,11-33-10025 0 0,-4 26 3369 0 0</inkml:trace>
  <inkml:trace contextRef="#ctx0" brushRef="#br0" timeOffset="4956.826">727 921 0 0 0,'0'0'952'0'0,"0"0"298"0"0,0 0 91 0 0,0 0-92 0 0,0 0-170 0 0,0 0-119 0 0,0 0-65 0 0,3-1-22 0 0,82-60 6010 0 0,-68 45-6364 0 0,33-31 40 0 0,-2-2-1 0 0,-2-3 1 0 0,-3-1 0 0 0,-2-2 0 0 0,-2-2-1 0 0,14-31-558 0 0,-42 67 47 0 0,0 0-1 0 0,-2-1 0 0 0,-1 0 1 0 0,0-1-1 0 0,-2 0 0 0 0,0 0 1 0 0,-2 0-1 0 0,0-1 0 0 0,-2 1 1 0 0,-1-1-1 0 0,0-2-46 0 0,-1 14 17 0 0,0 0 1 0 0,-1 0-1 0 0,0 1 0 0 0,-1-1 1 0 0,0 0-1 0 0,0 1 0 0 0,-2-1 1 0 0,1 1-1 0 0,-1 0 0 0 0,-5-9-17 0 0,7 18-30 0 0,0 0 1 0 0,0 0-1 0 0,-1 0 0 0 0,1 1 0 0 0,0-1 0 0 0,-1 1 0 0 0,1-1 0 0 0,-1 1 0 0 0,1 0 1 0 0,-1 0-1 0 0,1 0 0 0 0,-1 0 0 0 0,0 0 0 0 0,0 1 0 0 0,1-1 0 0 0,-1 1 0 0 0,0 0 1 0 0,0 0-1 0 0,0 0 0 0 0,1 0 0 0 0,-1 0 0 0 0,0 0 0 0 0,0 1 0 0 0,0 0 0 0 0,1-1 1 0 0,-1 1-1 0 0,0 0 0 0 0,1 0 0 0 0,-1 1 0 0 0,1-1 0 0 0,-1 0 0 0 0,1 1 1 0 0,0 0-1 0 0,-1-1 0 0 0,1 1 0 0 0,0 0 0 0 0,0 0 0 0 0,0 0 0 0 0,0 0 0 0 0,1 1 1 0 0,-1-1-1 0 0,1 0 0 0 0,-1 1 0 0 0,1-1 0 0 0,0 1 0 0 0,0-1 0 0 0,0 1 0 0 0,0 0 1 0 0,0 0-1 0 0,0 1 30 0 0,-12 29-5 0 0,1 0-1 0 0,1 0 1 0 0,2 1 0 0 0,1 1 0 0 0,1-1 0 0 0,3 1 0 0 0,0 0 0 0 0,3 0 0 0 0,2 35 5 0 0,-3-16-6 0 0,2 103-62 0 0,1-152 78 0 0,0 1 0 0 0,0-1 0 0 0,1 1 0 0 0,-1-1 0 0 0,2 1 0 0 0,-1-1 0 0 0,0 0 0 0 0,1 0 1 0 0,0 0-1 0 0,0 0 0 0 0,1 0 0 0 0,-1-1 0 0 0,1 0 0 0 0,0 1 0 0 0,0-1 0 0 0,0-1 0 0 0,1 1 0 0 0,-1-1 1 0 0,1 1-1 0 0,0-1 0 0 0,0-1 0 0 0,0 1 0 0 0,0-1 0 0 0,1 0 0 0 0,-1 0 0 0 0,1 0 0 0 0,-1-1 0 0 0,1 0 1 0 0,-1 0-1 0 0,1 0 0 0 0,0-1 0 0 0,-1 1 0 0 0,3-2-10 0 0,9 0 42 0 0,-1-1 0 0 0,0-1 0 0 0,0 0 0 0 0,0-1 0 0 0,0-1 0 0 0,-1-1 0 0 0,0 0 0 0 0,0-1 0 0 0,0 0 0 0 0,-1-1 0 0 0,0-1 0 0 0,-1-1 1 0 0,0 1-1 0 0,0-2 0 0 0,-1 0 0 0 0,0 0 0 0 0,-1-1 0 0 0,0-1 0 0 0,-1 0 0 0 0,-1 0 0 0 0,7-13-42 0 0,-6-41 67 0 0,-26 60-610 0 0,13 16 532 0 0,1 0 0 0 0,0-1 0 0 0,0 1 1 0 0,1 0-1 0 0,0 0 0 0 0,0-1 0 0 0,1 1 0 0 0,0 0 1 0 0,1 0-1 0 0,0 0 0 0 0,0 0 0 0 0,1-1 0 0 0,0 1 1 0 0,1 0-1 0 0,0-1 0 0 0,0 0 0 0 0,1 0 0 0 0,0 0 1 0 0,0 0-1 0 0,3 4 11 0 0,-4-7 15 0 0,0 0 1 0 0,1 0 0 0 0,-1-1-1 0 0,1 1 1 0 0,-1-1-1 0 0,1 0 1 0 0,1 0 0 0 0,-1 0-1 0 0,0-1 1 0 0,1 0-1 0 0,0 1 1 0 0,0-2 0 0 0,0 1-1 0 0,0 0 1 0 0,0-1 0 0 0,1 0-1 0 0,-1 0 1 0 0,1-1-1 0 0,-1 1 1 0 0,1-1 0 0 0,0-1-1 0 0,-1 1 1 0 0,1-1-1 0 0,0 0-15 0 0,5 0 74 0 0,0 0-1 0 0,1-2 1 0 0,-1 1-1 0 0,-1-1 0 0 0,1-1 1 0 0,0 0-1 0 0,0 0 0 0 0,-1-1 1 0 0,0-1-1 0 0,0 1 0 0 0,0-2 1 0 0,0 1-1 0 0,3-5-73 0 0,104-93 387 0 0,-108 94-369 0 0,-1-1 1 0 0,0 0 0 0 0,-1 0-1 0 0,0-1 1 0 0,0 0 0 0 0,-1 0-1 0 0,0 0 1 0 0,-1-1 0 0 0,-1 0-1 0 0,0 0 1 0 0,1-4-19 0 0,-5 3-317 0 0,0 14 207 0 0,2 14-62 0 0,15 55 354 0 0,-1 67-21 0 0,-15-72-146 0 0,1-28-14 0 0,-2 0 0 0 0,-1-1 0 0 0,-2 1-1 0 0,-1 0 1 0 0,-2-1 0 0 0,-7 23-1 0 0,-23-6 311 0 0,35-53-300 0 0,0 1 1 0 0,0-1-1 0 0,0 0 0 0 0,0 1 1 0 0,0-1-1 0 0,0 0 1 0 0,0 0-1 0 0,1 0 0 0 0,-1 1 1 0 0,0-1-1 0 0,0 0 1 0 0,0 0-1 0 0,0 0 1 0 0,0-1-1 0 0,0 1 0 0 0,0 0 1 0 0,0 0-1 0 0,0 0 1 0 0,0-1-1 0 0,0 1 0 0 0,0 0 1 0 0,0-1-1 0 0,1 1 1 0 0,-1-1-1 0 0,0 1 0 0 0,0-1 1 0 0,0 0-1 0 0,1 1 1 0 0,-1-1-1 0 0,0 0 1 0 0,1 1-1 0 0,-1-1 0 0 0,0 0 1 0 0,1 0-1 0 0,-1 1 1 0 0,1-1-1 0 0,-1 0 0 0 0,1 0 1 0 0,0 0-1 0 0,-1 0 1 0 0,1 0-1 0 0,0 0 0 0 0,0 0 1 0 0,0 0-1 0 0,-1 0 1 0 0,1 0-1 0 0,0 1 0 0 0,0-1 1 0 0,0 0-1 0 0,1 0 1 0 0,-1 0-1 0 0,0 0 1 0 0,0 0-1 0 0,0 0 0 0 0,1 0 1 0 0,-1 0-1 0 0,0 0 1 0 0,1 0-1 0 0,-1 0 0 0 0,1 1 1 0 0,-1-1-1 0 0,1 0 1 0 0,0 0-12 0 0,2-25 3 0 0,2-1 1 0 0,1 1-1 0 0,1 1 1 0 0,1-1-1 0 0,2 1 0 0 0,0 1 1 0 0,1 0-1 0 0,2 0 1 0 0,0 1-1 0 0,2 1 1 0 0,0 0-1 0 0,2 1 1 0 0,4-4-4 0 0,-15 17-16 0 0,15-22 4 0 0,2 0-1 0 0,1 2 1 0 0,1 1 0 0 0,1 1 0 0 0,1 1-1 0 0,2 1 1 0 0,0 2 0 0 0,1 1 0 0 0,1 1-1 0 0,17-7 13 0 0,-36 22-6 0 0,1 0 0 0 0,0 1 0 0 0,0 0-1 0 0,0 1 1 0 0,1 1 0 0 0,-1 0 0 0 0,1 1-1 0 0,-1 0 1 0 0,3 1 6 0 0,-14 2 9 0 0,0 0-1 0 0,0 0 0 0 0,-1 1 0 0 0,1-1 1 0 0,0 0-1 0 0,-1 1 0 0 0,0-1 0 0 0,1 1 0 0 0,-1 0 1 0 0,0-1-1 0 0,-1 1 0 0 0,1 0 0 0 0,0-1 1 0 0,-1 1-1 0 0,1 0 0 0 0,-1 0 0 0 0,0 0 1 0 0,0 0-1 0 0,0-1 0 0 0,0 1 0 0 0,-1 0 1 0 0,1 0-1 0 0,-1 0 0 0 0,0-1 0 0 0,1 1 1 0 0,-1 0-1 0 0,-1 0-8 0 0,-5 17 51 0 0,-1 0-1 0 0,-1 0 1 0 0,0-1-1 0 0,-2-1 1 0 0,0 0-1 0 0,-1 0 1 0 0,-1-1-1 0 0,0-1 1 0 0,-2 0 0 0 0,1-1-1 0 0,-7 4-50 0 0,12-10-10 0 0,1-1-1 0 0,-1-1 0 0 0,-1 1 1 0 0,1-2-1 0 0,-1 1 1 0 0,0-1-1 0 0,-1-1 1 0 0,0 0-1 0 0,1 0 1 0 0,-2-1-1 0 0,0 0 11 0 0,10-3-51 0 0,1 0-1 0 0,0-1 1 0 0,-1 1-1 0 0,1-1 1 0 0,0 1-1 0 0,-1-1 1 0 0,1 1-1 0 0,-1-1 1 0 0,1 0-1 0 0,-1 0 1 0 0,1 0-1 0 0,-1 0 1 0 0,1 0-1 0 0,-1 0 1 0 0,1 0 0 0 0,-1 0-1 0 0,1 0 1 0 0,-1-1-1 0 0,1 1 1 0 0,0-1-1 0 0,-1 1 1 0 0,1-1-1 0 0,0 1 1 0 0,-1-1-1 0 0,1 0 1 0 0,0 0-1 0 0,0 0 1 0 0,-1 1-1 0 0,1-1 1 0 0,0-1-1 0 0,0 1 1 0 0,0 0-1 0 0,0 0 1 0 0,0 0 0 0 0,0 0-1 0 0,1-1 1 0 0,-1 1-1 0 0,0 0 1 0 0,1-1-1 0 0,-1 1 1 0 0,1 0-1 0 0,-1-1 1 0 0,1 1-1 0 0,0-1 1 0 0,-1 1-1 0 0,1-1 1 0 0,0 1-1 0 0,0-1 1 0 0,0 1-1 0 0,0-1 1 0 0,0 1-1 0 0,1-2 52 0 0,4-4-90 0 0,1-1-1 0 0,1 1 1 0 0,-1 0-1 0 0,1 1 1 0 0,0 0-1 0 0,1 0 0 0 0,-1 0 1 0 0,1 1-1 0 0,0 0 1 0 0,1 0-1 0 0,-1 1 0 0 0,1 0 1 0 0,0 1-1 0 0,7-2 91 0 0,-6 1-20 0 0,1 1 1 0 0,-1 0-1 0 0,1 1 0 0 0,-1 0 1 0 0,1 1-1 0 0,0 0 0 0 0,0 0 0 0 0,0 1 1 0 0,0 1-1 0 0,2 0 20 0 0,42 35 93 0 0,-49-33-45 0 0,0 0 1 0 0,0 0-1 0 0,0 0 0 0 0,1 0 0 0 0,-1-1 1 0 0,1 0-1 0 0,0-1 0 0 0,0 1 0 0 0,-1-1 1 0 0,1-1-1 0 0,0 1 0 0 0,0-1 0 0 0,0-1 1 0 0,0 1-1 0 0,0-1 0 0 0,0 0 0 0 0,-1 0 1 0 0,1-1-1 0 0,0 0 0 0 0,-1 0 0 0 0,1-1 1 0 0,-1 0-1 0 0,4-2-48 0 0,2-1 92 0 0,0-2 0 0 0,0 1 1 0 0,0-2-1 0 0,-1 1 0 0 0,0-1 0 0 0,-1-1 1 0 0,0 0-1 0 0,0-1 0 0 0,-1 0 0 0 0,-1 0 1 0 0,2-3-93 0 0,78-135 500 0 0,-83 141-489 0 0,-5 15-356 0 0,-1 9 243 0 0,14 86 328 0 0,-7-79-199 0 0,-1 1 0 0 0,-1 0-1 0 0,-1 0 1 0 0,-2 0-1 0 0,0 1 1 0 0,-1-1-1 0 0,-2 0 1 0 0,0 0 0 0 0,-2 1-1 0 0,0-2 1 0 0,-2 1-1 0 0,0-1 1 0 0,-4 5-27 0 0,-2 2 6 0 0,3-2 2 0 0,-1-1 0 0 0,-2-1 0 0 0,-1 1 0 0 0,-1-2 0 0 0,-1 0 0 0 0,-1-1 0 0 0,-1-1 0 0 0,-6 6-8 0 0,22-29 3 0 0,1 1 0 0 0,0-1 0 0 0,-1 1 0 0 0,1-1 0 0 0,0 0 0 0 0,-1 1 0 0 0,1-1 0 0 0,-1 0 0 0 0,1 1 0 0 0,-1-1 0 0 0,1 0 0 0 0,-1 0 0 0 0,1 1-1 0 0,-1-1 1 0 0,1 0 0 0 0,-1 0 0 0 0,1 0 0 0 0,-1 0 0 0 0,1 0 0 0 0,-1 0 0 0 0,1 0 0 0 0,-1 0 0 0 0,1 0 0 0 0,-1 0 0 0 0,0 0 0 0 0,1 0-1 0 0,-1 0 1 0 0,1 0 0 0 0,-1 0 0 0 0,1 0 0 0 0,-1-1 0 0 0,1 1 0 0 0,-1 0 0 0 0,1 0 0 0 0,-1-1 0 0 0,1 1 0 0 0,0 0 0 0 0,-1-1 0 0 0,1 1 0 0 0,-1 0-1 0 0,1-1 1 0 0,0 1 0 0 0,-1-1 0 0 0,1 1 0 0 0,0 0 0 0 0,-1-1 0 0 0,1 1 0 0 0,0-1 0 0 0,0 1 0 0 0,-1-1 0 0 0,1 1 0 0 0,0-1 0 0 0,0 1-1 0 0,0-1 1 0 0,0 0 0 0 0,0 1 0 0 0,0-1 0 0 0,0 1 0 0 0,0-1 0 0 0,0 1 0 0 0,0-1 0 0 0,0 1 0 0 0,0-1 0 0 0,0 1 0 0 0,0-1 0 0 0,1 1 0 0 0,-1-1-1 0 0,0 1 1 0 0,0-1 0 0 0,1 0-3 0 0,0-49 39 0 0,0 48-22 0 0,3-19 18 0 0,1 1 1 0 0,1 1 0 0 0,1-1 0 0 0,1 1 0 0 0,0 0 0 0 0,2 1 0 0 0,3-6-36 0 0,-6 11 9 0 0,2-3-4 0 0,12-32-43 0 0,3 1-1 0 0,2 1 0 0 0,2 1 0 0 0,2 1 1 0 0,2 2-1 0 0,1 1 0 0 0,3 2 1 0 0,1 1-1 0 0,21-15 39 0 0,-28 31 11 0 0,1 1-1 0 0,1 2 1 0 0,1 1 0 0 0,0 2-1 0 0,1 1 1 0 0,15-3-11 0 0,-47 17 6 0 0,-1 0 0 0 0,1 0 1 0 0,0 0-1 0 0,-1 0 0 0 0,1 0 1 0 0,0 0-1 0 0,0 0 0 0 0,0 1 0 0 0,0-1 1 0 0,0 1-1 0 0,0-1 0 0 0,0 1 0 0 0,0 0 1 0 0,0 0-1 0 0,0 0 0 0 0,0 0 1 0 0,0 0-1 0 0,0 0 0 0 0,0 0 0 0 0,0 1 1 0 0,0-1-1 0 0,0 1 0 0 0,0-1 1 0 0,-1 1-1 0 0,1 0 0 0 0,0 0 0 0 0,0 0 1 0 0,0 0-1 0 0,-1 0 0 0 0,1 0 0 0 0,-1 0 1 0 0,1 1-1 0 0,-1-1 0 0 0,1 1 1 0 0,-1-1-1 0 0,0 1 0 0 0,1-1 0 0 0,-1 1 1 0 0,0 0-1 0 0,0-1 0 0 0,0 3-6 0 0,-2 15 57 0 0,-1 0 0 0 0,-1-1 1 0 0,-1 1-1 0 0,-1-1 0 0 0,0 0 0 0 0,-1 0 0 0 0,-1 0 0 0 0,-1-1 0 0 0,-1 0 0 0 0,0 0 0 0 0,-1-1 0 0 0,0-1 1 0 0,-2 1-1 0 0,0-2 0 0 0,0 0 0 0 0,-7 6-57 0 0,2-1 13 0 0,1-1 1 0 0,-2 0 0 0 0,-1-2-1 0 0,0 0 1 0 0,-1-1 0 0 0,0 0-1 0 0,-2-2 1 0 0,-8 4-14 0 0,28-16-19 0 0,1 0 1 0 0,0 0-1 0 0,-1 1 0 0 0,1-2 1 0 0,-1 1-1 0 0,1 0 0 0 0,-1 0 1 0 0,0 0-1 0 0,1-1 0 0 0,-1 1 1 0 0,0-1-1 0 0,1 1 0 0 0,-1-1 1 0 0,0 0-1 0 0,0 0 0 0 0,0 1 1 0 0,1-1-1 0 0,-1-1 0 0 0,0 1 1 0 0,0 0-1 0 0,1 0 0 0 0,-1-1 1 0 0,0 1-1 0 0,0-1 0 0 0,1 1 1 0 0,-1-1-1 0 0,1 0 0 0 0,-1 1 1 0 0,0-1-1 0 0,1 0 0 0 0,-1 0 1 0 0,1 0-1 0 0,0 0 0 0 0,-1-1 1 0 0,1 1-1 0 0,0 0 0 0 0,0 0 1 0 0,0-1-1 0 0,0 1 0 0 0,0-1 1 0 0,0 1-1 0 0,0-1 0 0 0,0 0 1 0 0,0 1-1 0 0,1-1 0 0 0,-1 0 1 0 0,1 1-1 0 0,-1-1 0 0 0,1 0 1 0 0,0 1-1 0 0,0-1 0 0 0,0 0 1 0 0,0 0-1 0 0,0 0 0 0 0,0 1 1 0 0,0-2 18 0 0,0-4-67 0 0,1-1 0 0 0,0 1 1 0 0,0 0-1 0 0,1 0 0 0 0,-1 0 1 0 0,1 0-1 0 0,1 0 0 0 0,0 0 0 0 0,0 0 1 0 0,0 1-1 0 0,0-1 0 0 0,1 1 1 0 0,0 0-1 0 0,1 0 0 0 0,0 0 67 0 0,30-32-8429 0 0,-34 37 3405 0 0,0 1-1955 0 0</inkml:trace>
  <inkml:trace contextRef="#ctx0" brushRef="#br0" timeOffset="5247.678">3577 442 9074 0 0,'0'0'4101'0'0,"0"0"-2439"0"0,0 0-878 0 0,0 0 180 0 0,0 0 220 0 0,0 0 36 0 0,0 0-273 0 0,0 0-368 0 0,0 0-254 0 0,0 0-130 0 0,0 0-64 0 0,0 0-40 0 0,0 0-30 0 0,-3 31-34 0 0,-13 137-83 0 0,9-138-930 0 0,2-20-3532 0 0,5-9 664 0 0,0-1-1562 0 0,0 0-1099 0 0</inkml:trace>
  <inkml:trace contextRef="#ctx0" brushRef="#br0" timeOffset="5476.319">3678 8 3569 0 0,'0'0'-248'0'0,"0"0"-857"0"0,0 0-391 0 0,0 0 776 0 0,0 0 720 0 0</inkml:trace>
  <inkml:trace contextRef="#ctx0" brushRef="#br0" timeOffset="5879.308">3776 601 784 0 0,'0'0'1526'0'0,"0"0"281"0"0,0 0 496 0 0,0 0 270 0 0,0 0-180 0 0,0 0-524 0 0,0 0-593 0 0,0 0-382 0 0,0 0-146 0 0,0 0-56 0 0,0 0-63 0 0,0 0-79 0 0,10-17-89 0 0,62-103 489 0 0,4 17-515 0 0,-64 89-472 0 0,-9 11-28 0 0,-1 0 0 0 0,1 0-1 0 0,0 0 1 0 0,0 0 0 0 0,0 0 0 0 0,0 0 0 0 0,0 1 0 0 0,1-1 0 0 0,-1 1 0 0 0,1 0 0 0 0,-1 0 0 0 0,1 0 0 0 0,0 1-1 0 0,0 0 1 0 0,0-1 0 0 0,0 1 0 0 0,0 0 0 0 0,0 1 0 0 0,1-1 65 0 0,7 35-172 0 0,-12-29 341 0 0,1 1 0 0 0,-1-1-1 0 0,1 1 1 0 0,0-1 0 0 0,1 1 0 0 0,-1-1 0 0 0,1 0-1 0 0,0 0 1 0 0,0 0 0 0 0,1 0 0 0 0,-1 0 0 0 0,1 0-1 0 0,0-1 1 0 0,1 1 0 0 0,-1-1 0 0 0,1 0 0 0 0,0 0 0 0 0,0 0-1 0 0,0-1 1 0 0,0 1 0 0 0,1-1 0 0 0,-1 0 0 0 0,1 0-1 0 0,0 0 1 0 0,0-1 0 0 0,0 0 0 0 0,0 0 0 0 0,0 0-1 0 0,1-1 1 0 0,-1 1 0 0 0,6-1-169 0 0,-1-2 168 0 0,0-2 0 0 0,0 1 0 0 0,-1-2 0 0 0,1 1 0 0 0,-1-1-1 0 0,1-1 1 0 0,-1 1 0 0 0,0-2 0 0 0,-1 1 0 0 0,1-1 0 0 0,-1 0 0 0 0,0-1 0 0 0,-1 0 0 0 0,0 0 0 0 0,0-1 0 0 0,0 0-168 0 0,11-9 31 0 0,18-20-536 0 0,-6 5-2543 0 0,-10 14-3320 0 0,-15 16 470 0 0,0-1-4294 0 0</inkml:trace>
  <inkml:trace contextRef="#ctx0" brushRef="#br0" timeOffset="6410.276">4628 251 4505 0 0,'0'0'2218'0'0,"0"0"-482"0"0,0 0 21 0 0,0 0 206 0 0,0 0-3 0 0,0 0-286 0 0,0 0-501 0 0,0 0-430 0 0,0 0-273 0 0,0 0-185 0 0,0 0-144 0 0,0 0-105 0 0,0 0-44 0 0,-8 7 0 0 0,3-2 9 0 0,-8 5-41 0 0,0 1-1 0 0,0 1 1 0 0,2 0 0 0 0,-1 0-1 0 0,2 1 1 0 0,-1 1-1 0 0,2 0 1 0 0,0 0-1 0 0,1 1 1 0 0,0 0-1 0 0,-3 11 41 0 0,10-23-17 0 0,0 78-655 0 0,4-79 761 0 0,1-1 0 0 0,-1 1 0 0 0,0-1 0 0 0,1 0 1 0 0,-1 0-1 0 0,1-1 0 0 0,-1 1 0 0 0,1-1 0 0 0,0 1 1 0 0,-1-1-1 0 0,1 0 0 0 0,-1-1 0 0 0,1 1 0 0 0,-1-1 0 0 0,1 1 1 0 0,-1-1-1 0 0,1 0 0 0 0,-1 0 0 0 0,1-1 0 0 0,-1 1 1 0 0,0-1-1 0 0,0 1 0 0 0,1-1-89 0 0,106-69 1781 0 0,90-45-405 0 0,-79 82-860 0 0,-119 36-487 0 0,0-1 0 0 0,-1 0 0 0 0,1 1 0 0 0,-1-1 1 0 0,1 1-1 0 0,-1 0 0 0 0,1-1 0 0 0,-1 1 0 0 0,0 0 1 0 0,0 0-1 0 0,0 0 0 0 0,0 0 0 0 0,0 0 0 0 0,-1 0 1 0 0,1 0-1 0 0,0 0 0 0 0,-1 0 0 0 0,0 0 0 0 0,1 0 1 0 0,-1 0-1 0 0,0 0 0 0 0,0 0 0 0 0,0 3-29 0 0,1 1 73 0 0,2 26 42 0 0,-2 0 0 0 0,0 0 0 0 0,-2 0 0 0 0,-2 0 0 0 0,-5 28-115 0 0,-12 64-27 0 0,-4-1 1 0 0,-6-2 0 0 0,-38 95 26 0 0,56-183-4 0 0,-1 0 1 0 0,-1-2 0 0 0,-2 1-1 0 0,-1-2 1 0 0,-2 0-1 0 0,0-1 1 0 0,-22 23 3 0 0,38-49 11 0 0,1 0 0 0 0,-1-1 0 0 0,0 0 0 0 0,0 1 0 0 0,0-1 0 0 0,0 0 0 0 0,-1 0-1 0 0,1 0 1 0 0,0-1 0 0 0,-1 1 0 0 0,1-1 0 0 0,-1 0 0 0 0,0 0 0 0 0,1 0 0 0 0,-1 0 0 0 0,0-1 0 0 0,1 0 0 0 0,-1 1 0 0 0,-4-2-11 0 0,6 0-4 0 0,0-1-1 0 0,0 0 1 0 0,0 0 0 0 0,0 0-1 0 0,0 0 1 0 0,1-1 0 0 0,-1 1-1 0 0,1 0 1 0 0,-1-1 0 0 0,1 1-1 0 0,0-1 1 0 0,0 0 0 0 0,0 1-1 0 0,0-1 1 0 0,0 0 0 0 0,1 1-1 0 0,-1-1 1 0 0,1 0 0 0 0,0 0-1 0 0,0 0 1 0 0,0 1 0 0 0,0-1-1 0 0,0 0 1 0 0,1-1 4 0 0,-1 4 0 0 0,2-30-16 0 0,1 0-1 0 0,1 0 1 0 0,2 1 0 0 0,1 0-1 0 0,2 0 1 0 0,0 1 0 0 0,2 0-1 0 0,1 1 1 0 0,1 0 0 0 0,2 0-1 0 0,0 2 1 0 0,2 0 0 0 0,9-10 16 0 0,-13 16-185 0 0,1 2 1 0 0,0 0-1 0 0,2 0 1 0 0,0 1 0 0 0,0 1-1 0 0,2 1 1 0 0,0 0-1 0 0,0 1 1 0 0,1 1-1 0 0,9-3 185 0 0,77-9-8625 0 0,-95 24 3262 0 0,-3 0-3148 0 0</inkml:trace>
  <inkml:trace contextRef="#ctx0" brushRef="#br0" timeOffset="7057.288">1589 236 11050 0 0,'0'0'809'0'0,"0"0"-545"0"0,0 0 24 0 0,0 0 416 0 0,0 0 336 0 0,0 0 120 0 0,0 0-240 0 0,0 0-383 0 0,0 0-273 0 0,0 0-136 0 0,0 0-104 0 0,0 0-128 0 0,0 0-320 0 0,0 0-745 0 0,120 70-1823 0 0,-113-66-2337 0 0,-5-1-1841 0 0</inkml:trace>
  <inkml:trace contextRef="#ctx0" brushRef="#br0" timeOffset="8495.356">3728 1 752 0 0,'0'0'1300'0'0,"0"0"-5"0"0,0 0 207 0 0,0 0 262 0 0,0 0 133 0 0,0 0-147 0 0,0 0-342 0 0,0 0-356 0 0,0 0-256 0 0,0 0-136 0 0,0 0-30 0 0,0 0 3 0 0,0 0-10 0 0,-1 3-1 0 0,-6 9-41 0 0,6-9-54 0 0,1-3-34 0 0,0 0-35 0 0,0 0-30 0 0,0 0-15 0 0,0 0-23 0 0,0 0-38 0 0,0 0-38 0 0,0 0-39 0 0,0 0-76 0 0,0 0-39 0 0,0 0-57 0 0,5 0-2594 0 0,-1-1-5843 0 0,-4-2-2218 0 0</inkml:trace>
</inkml:ink>
</file>

<file path=ppt/ink/ink7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7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7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7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7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7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2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7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7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7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7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6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3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28.5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124 424 0 0 0,'0'0'412'0'0,"0"0"196"0"0,0 0 56 0 0,0 0 275 0 0,0 0 446 0 0,0 0 416 0 0,0 0 134 0 0,0 0-208 0 0,0 0-372 0 0,0 0-357 0 0,0 0-219 0 0,0-4-107 0 0,9-8 794 0 0,3 32 663 0 0,-6-9-1881 0 0,28 62 205 0 0,-3 1-1 0 0,-3 2 1 0 0,-3 0-1 0 0,-4 2 1 0 0,-4 0-1 0 0,-2 1 1 0 0,2 78-453 0 0,-2-68 60 0 0,-1-107 420 0 0,123-332-80 0 0,-72 56-1748 0 0,-59 230-4111 0 0,-4-1-5298 0 0,-2 65 7095 0 0</inkml:trace>
  <inkml:trace contextRef="#ctx0" brushRef="#br0" timeOffset="799.644">720 1035 320 0 0,'0'0'1574'0'0,"0"0"-294"0"0,0 0-14 0 0,0 0 187 0 0,0 0 152 0 0,0 0-26 0 0,0 0-283 0 0,0 0-391 0 0,0 0-354 0 0,0 0-261 0 0,0 0-129 0 0,0 0-32 0 0,-5 9-6 0 0,-33 71 160 0 0,-40 137-335 0 0,37-107-136 0 0,83-183 1356 0 0,87-123-872 0 0,-114 171-305 0 0,0 0 0 0 0,2 1 0 0 0,0 1-1 0 0,2 1 1 0 0,0 0 0 0 0,1 1 0 0 0,4-1 9 0 0,-23 22-7 0 0,-1-1 1 0 0,1 0-1 0 0,0 0 1 0 0,-1 1-1 0 0,1-1 1 0 0,0 1-1 0 0,0-1 0 0 0,-1 0 1 0 0,1 1-1 0 0,0-1 1 0 0,0 1-1 0 0,0 0 1 0 0,0-1-1 0 0,-1 1 0 0 0,1 0 1 0 0,0 0-1 0 0,0-1 1 0 0,0 1-1 0 0,0 0 1 0 0,0 0-1 0 0,0 0 0 0 0,0 0 1 0 0,0 0-1 0 0,0 0 1 0 0,0 0-1 0 0,0 0 1 0 0,-1 1-1 0 0,1-1 1 0 0,0 0-1 0 0,0 1 0 0 0,0-1 1 0 0,0 0-1 0 0,0 1 1 0 0,0-1-1 0 0,-1 1 1 0 0,1-1-1 0 0,0 1 0 0 0,-1 0 1 0 0,1-1-1 0 0,0 1 1 0 0,-1 0-1 0 0,1-1 1 0 0,0 1-1 0 0,-1 0 0 0 0,1 0 1 0 0,-1-1-1 0 0,0 1 1 0 0,1 0-1 0 0,-1 0 1 0 0,1 0-1 0 0,-1 0 0 0 0,0 0 1 0 0,0 0-1 0 0,0 0 1 0 0,0 0-1 0 0,1 0 7 0 0,6 61 361 0 0,-7-52-355 0 0,37 129 223 0 0,-9-56-165 0 0,-17-17 2223 0 0,-44-66-60 0 0,-136-41-1276 0 0,77 6-1798 0 0,35 4-6668 0 0,45 22 2057 0 0,5 4-454 0 0</inkml:trace>
  <inkml:trace contextRef="#ctx0" brushRef="#br0" timeOffset="3387.57">0 284 0 0 0,'0'0'1282'0'0,"0"0"-134"0"0,0 0-239 0 0,0 0-247 0 0,0 0-150 0 0,0 0-44 0 0,0 0 52 0 0,21-4 1521 0 0,112 8 3385 0 0,3 0-4043 0 0,132-12-315 0 0,-234 6-1333 0 0,-16 0 4236 0 0,-28-1-3847 0 0,0 1 0 0 0,-1-2 1 0 0,1 0-1 0 0,1 0 0 0 0,-1-1 0 0 0,1 0 0 0 0,0 0 0 0 0,0-1 0 0 0,0-1 0 0 0,1 1 0 0 0,0-1 0 0 0,0-1 0 0 0,0 0 0 0 0,-4-6-124 0 0,7 4-128 0 0,-1 0 1 0 0,1 0 0 0 0,1-1-1 0 0,0 1 1 0 0,1-1-1 0 0,0 0 1 0 0,0 0 0 0 0,1-1-1 0 0,1 1 1 0 0,-1-5 127 0 0,-1-7-737 0 0,1 9-315 0 0,-1 0-1780 0 0,3 4-7945 0 0,0 6 6587 0 0</inkml:trace>
  <inkml:trace contextRef="#ctx0" brushRef="#br0" timeOffset="3804.25">1144 645 2729 0 0,'0'0'716'0'0,"0"0"-283"0"0,0 0-82 0 0,0 0 146 0 0,0 0 241 0 0,0 0 159 0 0,0 0-24 0 0,0 0-131 0 0,0 0-143 0 0,0 0-111 0 0,0 0-68 0 0,0 0-32 0 0,0 0 19 0 0,16 1 27 0 0,122 9 1543 0 0,44-10-237 0 0,-144 0-5824 0 0,1 0-4293 0 0,-36 0 6409 0 0</inkml:trace>
  <inkml:trace contextRef="#ctx0" brushRef="#br0" timeOffset="4051.64">1144 932 504 0 0,'0'0'1088'0'0,"0"0"-239"0"0,0 0 135 0 0,0 0 72 0 0,0 0 8 0 0,0 0-88 0 0,0 0-183 0 0,0 0-193 0 0,213-11-184 0 0,-182 4-104 0 0,2 3-144 0 0,1 0-144 0 0,-3-3-248 0 0,0 3-736 0 0,-5-3-1233 0 0,-4 3-1056 0 0,-11 4 1041 0 0</inkml:trace>
  <inkml:trace contextRef="#ctx0" brushRef="#br0" timeOffset="4623.566">1801 939 0 0 0,'0'0'529'0'0,"0"0"-94"0"0,0 0-3 0 0,0 0 196 0 0,0 0 295 0 0,0 0 191 0 0,0 0-27 0 0,0 0-239 0 0,0 0-293 0 0,0 0-213 0 0,0 0-104 0 0,0 32 25 0 0,3 142 462 0 0,-3-89 4420 0 0,0-85-4554 0 0,0 0 34 0 0,0 0 74 0 0,0 0 88 0 0,0-18 2500 0 0,33-135-1229 0 0,-17 100-1736 0 0,7-24-72 0 0,3 1 1 0 0,35-68-251 0 0,-47 115 2 0 0,0 0 0 0 0,3 2 0 0 0,0 0 0 0 0,1 1 0 0 0,2 0 0 0 0,10-9-2 0 0,-29 33-14 0 0,0 0 1 0 0,0 1-1 0 0,0-1 1 0 0,0 1-1 0 0,1-1 1 0 0,-1 1-1 0 0,0 0 0 0 0,1-1 1 0 0,-1 1-1 0 0,0 0 1 0 0,1 0-1 0 0,0 0 0 0 0,-1 0 1 0 0,1 0-1 0 0,0 0 1 0 0,-1 0-1 0 0,1 1 1 0 0,0-1-1 0 0,0 0 0 0 0,0 1 1 0 0,-1 0-1 0 0,1-1 1 0 0,0 1-1 0 0,0 0 0 0 0,0 0 1 0 0,0 0-1 0 0,0 0 1 0 0,0 0-1 0 0,-1 1 1 0 0,1-1-1 0 0,0 1 0 0 0,0-1 1 0 0,0 1-1 0 0,0-1 1 0 0,-1 1-1 0 0,1 0 0 0 0,0 0 1 0 0,-1 0-1 0 0,1 0 1 0 0,-1 0-1 0 0,1 0 1 0 0,-1 1-1 0 0,1-1 14 0 0,25 72 12 0 0,-10 14-1374 0 0,-8-63-1807 0 0,-5-15-781 0 0,1 0-4463 0 0,-3-5 3733 0 0</inkml:trace>
  <inkml:trace contextRef="#ctx0" brushRef="#br0" timeOffset="6198.832">2241 1216 0 0 0,'0'0'465'0'0,"0"0"377"0"0,0 0 141 0 0,0 0-111 0 0,0 0-201 0 0,0 0-127 0 0,0 0 33 0 0,0 0 133 0 0,0 0 134 0 0,4 0 99 0 0,4-1-333 0 0,-1 1 0 0 0,1-1 0 0 0,0 0 0 0 0,-1 0 0 0 0,1-1 0 0 0,-1 0 0 0 0,1 0 0 0 0,-1-1 0 0 0,0 0 0 0 0,0 0 0 0 0,0-1 0 0 0,-1 0 0 0 0,1 0 0 0 0,3-4-610 0 0,100-75 2406 0 0,-77 53-2030 0 0,-22 22-298 0 0,0 0 1 0 0,0 0-1 0 0,-1-1 1 0 0,0 0-1 0 0,-1-1 1 0 0,0 0-1 0 0,-1 0 1 0 0,0-1-1 0 0,0 0 1 0 0,-1-1-1 0 0,-1 0 1 0 0,0 0-1 0 0,0 0 1 0 0,-2-1-1 0 0,1 1 1 0 0,-1-1-1 0 0,-1 0 1 0 0,-1-1-1 0 0,2-10-78 0 0,-5 23-60 0 0,0-1-1 0 0,-1 1 0 0 0,1-1 0 0 0,0 1 0 0 0,-1-1 1 0 0,1 1-1 0 0,-1 0 0 0 0,1 0 0 0 0,-1 0 1 0 0,1 0-1 0 0,-1 0 0 0 0,0 0 0 0 0,1 0 0 0 0,-1 1 1 0 0,0-1-1 0 0,0 0 0 0 0,0 1 0 0 0,0 0 1 0 0,0-1-1 0 0,1 1 0 0 0,-1 0 0 0 0,0 0 0 0 0,0 0 1 0 0,0 0-1 0 0,0 0 0 0 0,0 1 0 0 0,0-1 1 0 0,0 0-1 0 0,1 1 0 0 0,-1-1 0 0 0,0 1 0 0 0,0 0 1 0 0,1 0-1 0 0,-1 0 0 0 0,0 0 0 0 0,1 0 0 0 0,-1 0 1 0 0,1 0-1 0 0,-1 0 0 0 0,1 1 61 0 0,-8 3-131 0 0,1 1 0 0 0,1 0 0 0 0,-1 1 1 0 0,1-1-1 0 0,1 1 0 0 0,-1 1 0 0 0,1-1 0 0 0,0 1 0 0 0,1 0 0 0 0,-1 1 0 0 0,2-1 1 0 0,-1 1-1 0 0,1 0 0 0 0,-2 8 131 0 0,4-12-14 0 0,0 1 1 0 0,0-1 0 0 0,1 0-1 0 0,0 1 1 0 0,0-1 0 0 0,0 1-1 0 0,1 0 1 0 0,0-1-1 0 0,0 1 1 0 0,0-1 0 0 0,1 1-1 0 0,0 0 1 0 0,0-1 0 0 0,0 1-1 0 0,0-1 1 0 0,1 0-1 0 0,0 0 1 0 0,0 1 0 0 0,1-1-1 0 0,0 0 1 0 0,-1-1 0 0 0,1 1-1 0 0,1 0 1 0 0,-1-1-1 0 0,1 0 1 0 0,0 0 0 0 0,0 0-1 0 0,0 0 1 0 0,0 0 0 0 0,1-1-1 0 0,-1 0 1 0 0,1 0-1 0 0,0 0 1 0 0,0-1 0 0 0,2 1 13 0 0,8 0 111 0 0,-1 0 0 0 0,1-2 1 0 0,0 0-1 0 0,0 0 0 0 0,0-2 0 0 0,-1 1 1 0 0,1-2-1 0 0,0 0 0 0 0,-1-1 1 0 0,1-1-1 0 0,-1 0 0 0 0,0 0 0 0 0,0-2 1 0 0,0 0-1 0 0,-1 0 0 0 0,0-1 1 0 0,0-1-1 0 0,-1 0 0 0 0,0-1 0 0 0,10-9-111 0 0,-8 9 92 0 0,-1-1 0 0 0,-1 0 0 0 0,0 0-1 0 0,0-1 1 0 0,-1-1 0 0 0,0 0-1 0 0,-1 0 1 0 0,0-1 0 0 0,-1-1-1 0 0,-1 0 1 0 0,0 0 0 0 0,1-4-92 0 0,11-63-331 0 0,-21 80 259 0 0,0 0-1 0 0,0 0 1 0 0,-1 0-1 0 0,1 0 1 0 0,0 1-1 0 0,-1-1 1 0 0,1 0-1 0 0,0 1 1 0 0,-1-1-1 0 0,1 1 1 0 0,-1-1 0 0 0,1 1-1 0 0,-1 0 1 0 0,1 0-1 0 0,-1 0 1 0 0,1 0-1 0 0,-1 0 1 0 0,1 0-1 0 0,-1 0 1 0 0,1 0 0 0 0,-1 0-1 0 0,1 1 1 0 0,-1-1-1 0 0,1 1 1 0 0,0-1-1 0 0,-1 1 1 0 0,1-1-1 0 0,-1 1 1 0 0,1 0-1 0 0,0 0 1 0 0,0 0 0 0 0,-1-1-1 0 0,1 1 1 0 0,0 0-1 0 0,0 1 1 0 0,0-1-1 0 0,0 0 1 0 0,0 0-1 0 0,0 0 1 0 0,1 1 72 0 0,-12 7-195 0 0,1 1 0 0 0,0 1 1 0 0,1-1-1 0 0,1 2 0 0 0,-1-1 0 0 0,2 2 0 0 0,0-1 1 0 0,0 1-1 0 0,1 0 0 0 0,1 0 0 0 0,0 1 1 0 0,1 0-1 0 0,0 0 0 0 0,1 0 0 0 0,1 1 0 0 0,0-1 1 0 0,0 12 194 0 0,3-23 10 0 0,0 0 0 0 0,0 0 0 0 0,1 0-1 0 0,-1 0 1 0 0,1 0 0 0 0,0 0 0 0 0,0 0 0 0 0,0 0 0 0 0,0 0 0 0 0,0-1 0 0 0,1 1 0 0 0,-1 0 0 0 0,1-1 0 0 0,0 1 0 0 0,0-1 0 0 0,0 0 0 0 0,0 1 0 0 0,0-1 0 0 0,0 0 0 0 0,1 0 0 0 0,-1 0 0 0 0,1-1 0 0 0,-1 1 0 0 0,1-1 0 0 0,0 1 0 0 0,-1-1 0 0 0,1 0 0 0 0,0 0 0 0 0,0 0 0 0 0,0 0 0 0 0,0-1-1 0 0,0 1 1 0 0,0-1 0 0 0,0 1 0 0 0,0-1 0 0 0,2 0-10 0 0,113-16 1815 0 0,26-68 1139 0 0,-130 72-2834 0 0,0 0-1 0 0,-1-1 0 0 0,-1-1 1 0 0,0 0-1 0 0,-1 0 1 0 0,0-1-1 0 0,-1-1 0 0 0,-1 0 1 0 0,0 0-1 0 0,-1-1 0 0 0,-1 0 1 0 0,5-16-120 0 0,-11 31 2 0 0,0 0 0 0 0,0 0 0 0 0,0-1 0 0 0,0 1 0 0 0,0 0 0 0 0,0 0 0 0 0,-1 0 0 0 0,1-1 0 0 0,-1 1 0 0 0,1 0 0 0 0,-1-1 0 0 0,0 1 0 0 0,0 0 0 0 0,0-1 0 0 0,0 1 0 0 0,-1-1 0 0 0,1 1 0 0 0,-1 0 0 0 0,1 0 0 0 0,-1-1 0 0 0,0 1 0 0 0,0 0 0 0 0,0 0 0 0 0,0 0 0 0 0,0 0 0 0 0,0 0 0 0 0,-1 0 0 0 0,1 0 0 0 0,0 0 0 0 0,-1 0 0 0 0,0 1 0 0 0,1-1 0 0 0,-1 0 0 0 0,0 1 0 0 0,0 0 0 0 0,0-1 0 0 0,-1 1-2 0 0,-1 1-31 0 0,0 1 0 0 0,1 0-1 0 0,-1-1 1 0 0,0 1-1 0 0,0 1 1 0 0,1-1-1 0 0,-1 1 1 0 0,1-1-1 0 0,-1 1 1 0 0,1 0 0 0 0,-1 0-1 0 0,1 1 1 0 0,0-1-1 0 0,0 1 1 0 0,0-1-1 0 0,1 1 1 0 0,-1 0 0 0 0,1 0-1 0 0,-1 0 1 0 0,1 0-1 0 0,0 1 1 0 0,0-1-1 0 0,0 1 1 0 0,1-1 0 0 0,-1 1-1 0 0,1-1 1 0 0,0 1-1 0 0,0 0 1 0 0,0 1 31 0 0,-11 116 353 0 0,13-114-404 0 0,0 0 0 0 0,1 0 1 0 0,0 0-1 0 0,0 0 1 0 0,1 0-1 0 0,0-1 0 0 0,0 1 1 0 0,1-1-1 0 0,-1 0 1 0 0,1 0-1 0 0,0 0 1 0 0,1 0-1 0 0,0-1 0 0 0,0 0 1 0 0,0 0-1 0 0,0 0 1 0 0,1 0-1 0 0,0-1 0 0 0,0 0 1 0 0,0 0-1 0 0,0-1 1 0 0,1 0-1 0 0,-1 0 0 0 0,1 0 1 0 0,0-1-1 0 0,0 0 1 0 0,0 0-1 0 0,0-1 1 0 0,0 0-1 0 0,3 1 51 0 0,11-7-4574 0 0,-12 2-586 0 0,-4 0-1983 0 0</inkml:trace>
  <inkml:trace contextRef="#ctx0" brushRef="#br0" timeOffset="6703.504">4039 715 7762 0 0,'0'0'770'0'0,"0"0"-93"0"0,0 0 121 0 0,0 0 341 0 0,0 0 372 0 0,0 0 111 0 0,0 0-258 0 0,0 0-397 0 0,0 0-328 0 0,0 0-176 0 0,-12 33-82 0 0,-41 105-46 0 0,-84 139 249 0 0,116-236-1249 0 0,3-15-3534 0 0,12-22 12 0 0,1-5-2777 0 0,5-2 3967 0 0</inkml:trace>
  <inkml:trace contextRef="#ctx0" brushRef="#br0" timeOffset="6967.815">3671 685 7314 0 0,'0'0'730'0'0,"0"0"-108"0"0,0 0 59 0 0,0 0 290 0 0,0 0 276 0 0,0 0 69 0 0,0 0-117 0 0,0 0-160 0 0,0 0-159 0 0,0 0-125 0 0,0 0-96 0 0,34 22-52 0 0,108 70-43 0 0,-58-25 456 0 0,77 94 442 0 0,-144-143-1478 0 0,-12-11-69 0 0,1 0 0 0 0,0-1 1 0 0,0 0-1 0 0,1 1 0 0 0,-1-2 1 0 0,1 1-1 0 0,1-1 0 0 0,-1 0 1 0 0,1-1-1 0 0,0 0 0 0 0,0 0 1 0 0,2 0 84 0 0,27-9-4737 0 0,-11-21-4529 0 0,-23 22 7593 0 0,3-4-2685 0 0</inkml:trace>
  <inkml:trace contextRef="#ctx0" brushRef="#br0" timeOffset="7396.572">3732 391 0 0 0,'0'0'463'0'0,"0"0"604"0"0,0 0 298 0 0,0 0 128 0 0,0 0-5 0 0,0 0-189 0 0,0 0-239 0 0,0 0-185 0 0,0 0-118 0 0,0 0-46 0 0,0 0-9 0 0,0 0-15 0 0,6-12-23 0 0,23-39-23 0 0,33-1 1208 0 0,89-83 1178 0 0,-84 58-1959 0 0,-66 77-1069 0 0,1 0 0 0 0,-1 0 0 0 0,1 0 0 0 0,0 0 0 0 0,-1 0 0 0 0,1 0 0 0 0,-1 1 0 0 0,1-1 0 0 0,-1 1 0 0 0,1-1 0 0 0,-1 1 0 0 0,1 0 0 0 0,-1-1 0 0 0,0 1 0 0 0,1 0 0 0 0,-1 0 0 0 0,0 0 0 0 0,1 0 0 0 0,-1 0 1 0 0,0 0-1 0 0,0 1 0 0 0,0-1 0 0 0,0 0 0 0 0,0 0 0 0 0,0 1 0 0 0,-1-1 0 0 0,1 1 0 0 0,0 0 1 0 0,0-1 22 0 0,72 92 897 0 0,-5-7-1991 0 0,-22-29-8576 0 0,-43-53 238 0 0</inkml:trace>
</inkml:ink>
</file>

<file path=ppt/ink/ink7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7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6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5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1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3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7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7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1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7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2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4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5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5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7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7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7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5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08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7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88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7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7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7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7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7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10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26 0 0 0,'0'0'624'0'0,"0"0"51"0"0,0 0-54 0 0,1-4-79 0 0,3-13-33 0 0,-4 12-30 0 0,0 5-36 0 0,0 0-44 0 0,0 0-97 0 0,1 19 863 0 0,17 91 1954 0 0,14 70-1805 0 0,-18 104 20 0 0,-14-270-1311 0 0,0-1-1 0 0,-1 0 0 0 0,-1 1 0 0 0,0-1 0 0 0,-1 0 0 0 0,0 0 0 0 0,-1 0 0 0 0,0 0 1 0 0,-1-1-1 0 0,-1 0 0 0 0,0 0 0 0 0,-2 2-22 0 0,25-56-7248 0 0,-12 33 2704 0 0</inkml:trace>
  <inkml:trace contextRef="#ctx0" brushRef="#br0" timeOffset="660.194">2565 280 0 0 0,'0'0'464'0'0,"0"0"647"0"0,0 0 191 0 0,0 0 19 0 0,0 0-24 0 0,0 0-100 0 0,3-4-127 0 0,-1-1-1281 0 0,-2 5 343 0 0,1 1-1 0 0,-1-1 0 0 0,0 0 1 0 0,0 1-1 0 0,0-1 1 0 0,0 0-1 0 0,0 1 0 0 0,1-1 1 0 0,-1 0-1 0 0,0 1 1 0 0,0-1-1 0 0,0 0 0 0 0,1 1 1 0 0,-1-1-1 0 0,0 0 0 0 0,0 0 1 0 0,1 1-1 0 0,-1-1 1 0 0,0 0-1 0 0,1 0 0 0 0,-1 0 1 0 0,0 1-1 0 0,1-1 1 0 0,-1 0-1 0 0,0 0 0 0 0,1 0 1 0 0,-1 0-1 0 0,1 0 0 0 0,-1 0 1 0 0,0 0-1 0 0,1 0 1 0 0,-1 0-1 0 0,0 0 0 0 0,1 0 1 0 0,-1 0-1 0 0,1 0 1 0 0,-1 0-1 0 0,0 0 0 0 0,1 0 1 0 0,-1 0-132 0 0,11 167 4913 0 0,-20 18-3665 0 0,5-49-1416 0 0,18-118-2227 0 0,2-17-5534 0 0,-13-1 5524 0 0,1 0-3666 0 0</inkml:trace>
  <inkml:trace contextRef="#ctx0" brushRef="#br0" timeOffset="1604.221">452 693 0 0 0,'9'-10'45'0'0,"-7"9"235"0"0,-2 1 247 0 0,0 0-4 0 0,0 0-55 0 0,0 0-41 0 0,0 0-56 0 0,0 0-49 0 0,0 19 2738 0 0,-23 120 1935 0 0,16-33-4374 0 0,7-76-3949 0 0,1-30-811 0 0,0 0 2810 0 0,-1 0-1514 0 0</inkml:trace>
  <inkml:trace contextRef="#ctx0" brushRef="#br0" timeOffset="2237.558">58 792 0 0 0,'0'0'540'0'0,"0"0"495"0"0,0 0-15 0 0,0 0-72 0 0,0 0 51 0 0,0 0 46 0 0,0 0 41 0 0,21-1 5 0 0,65-1-16 0 0,88 9 4850 0 0,10-16-3367 0 0,-1-8-1 0 0,84-22-2557 0 0,-29 4 759 0 0,708-82 400 0 0,-480 105-1043 0 0,-294 30-159 0 0,-61-2-49 0 0,-111-16-35 0 0,0 0-63 0 0,0 0-94 0 0,0 0-117 0 0,0 0-131 0 0,0 0-205 0 0,-13-4-11412 0 0,9 4 4791 0 0</inkml:trace>
  <inkml:trace contextRef="#ctx0" brushRef="#br0" timeOffset="2499.411">2808 369 0 0 0,'0'0'794'0'0,"0"0"522"0"0,0 0 271 0 0,0 0 9 0 0,0 0-141 0 0,0 0-184 0 0,0 0-211 0 0,0 0-157 0 0,0 0-89 0 0,0 0-82 0 0,-23 13-73 0 0,-77 45-93 0 0,-100 74 959 0 0,41-19-1338 0 0,-99 64-2970 0 0,221-153-341 0 0,2 0-3964 0 0,28-17 5618 0 0</inkml:trace>
  <inkml:trace contextRef="#ctx0" brushRef="#br0" timeOffset="3106.591">1111 273 0 0 0,'0'0'309'0'0,"0"0"196"0"0,0 0 7 0 0,0 0 173 0 0,0 0 387 0 0,0 0 330 0 0,0 0 126 0 0,0 0-78 0 0,0 0-266 0 0,-36 26-293 0 0,-114 85-235 0 0,52-31 252 0 0,58-48-576 0 0,-54 45 71 0 0,-3-4 1 0 0,-3-4-1 0 0,-3-5 1 0 0,-2-4-1 0 0,-60 22-403 0 0,42-35 112 0 0,252-94-9710 0 0,-108 39 5633 0 0</inkml:trace>
  <inkml:trace contextRef="#ctx0" brushRef="#br0" timeOffset="3956.19">1247 884 2425 0 0,'0'0'1269'0'0,"0"0"-399"0"0,0 0-348 0 0,0 0 25 0 0,0 0 209 0 0,0 0 203 0 0,0 0 92 0 0,0 0-76 0 0,0 0-125 0 0,0 0-153 0 0,0 0-144 0 0,0 0-102 0 0,-1 13-71 0 0,-25 100 1073 0 0,-71 70 476 0 0,94-179-1917 0 0,1 0 0 0 0,0-1 0 0 0,0 1 0 0 0,0 0 0 0 0,1 0 0 0 0,-1 0 0 0 0,1 1 0 0 0,0-1 0 0 0,0 0 0 0 0,1 0-1 0 0,-1 1 1 0 0,1-1 0 0 0,0 0 0 0 0,0 0 0 0 0,0 1 0 0 0,1-1-12 0 0,2-2 63 0 0,1 0 0 0 0,-1 0 0 0 0,1-1 0 0 0,0 1 0 0 0,-1-1 0 0 0,1 0-1 0 0,0 0 1 0 0,0 0 0 0 0,0-1 0 0 0,0 0 0 0 0,0 1 0 0 0,-1-1 0 0 0,1 0 0 0 0,0-1 0 0 0,0 1 0 0 0,0-1 0 0 0,2 0-63 0 0,177-50 1019 0 0,-150 44-1033 0 0,33-11-3036 0 0,-49 14-8586 0 0,-15 3 8369 0 0</inkml:trace>
  <inkml:trace contextRef="#ctx0" brushRef="#br0" timeOffset="4230.557">1785 917 4009 0 0,'0'0'1540'0'0,"0"0"-380"0"0,0 0-219 0 0,0 0 168 0 0,0 0 280 0 0,0 0 139 0 0,0 0-87 0 0,0 0-276 0 0,0 0-289 0 0,0 0-221 0 0,0 0-138 0 0,0 0-63 0 0,0 0-28 0 0,-8 19-12 0 0,-50 117 585 0 0,-23 11-262 0 0,-50 34-794 0 0,104-139-662 0 0,22-22-2734 0 0,37-20-7278 0 0,-20-4 7082 0 0,-4 1 2898 0 0</inkml:trace>
  <inkml:trace contextRef="#ctx0" brushRef="#br0" timeOffset="4737.752">1770 1234 5617 0 0,'0'0'1423'0'0,"0"0"-272"0"0,0 0-67 0 0,0 0 185 0 0,0 0 148 0 0,0 0-64 0 0,0 0-300 0 0,0 0-339 0 0,0 0-266 0 0,0 0-187 0 0,0 0-54 0 0,0 0 2 0 0,13-5 19 0 0,103-34 879 0 0,-113 38-1049 0 0,5-1 22 0 0,0 0 1 0 0,-1 0 0 0 0,1 1 0 0 0,0 0-1 0 0,0 1 1 0 0,0-1 0 0 0,0 2-1 0 0,0-1 1 0 0,0 1 0 0 0,-1 0 0 0 0,1 1-1 0 0,0-1 1 0 0,3 3-81 0 0,-9-2 13 0 0,-1 0 0 0 0,1 1 0 0 0,-1-1 0 0 0,0 1 0 0 0,0-1 1 0 0,0 1-1 0 0,0 0 0 0 0,0-1 0 0 0,-1 1 0 0 0,1 0 0 0 0,-1-1 0 0 0,0 1 0 0 0,0 0 0 0 0,0 0 0 0 0,0 0 0 0 0,0-1 1 0 0,0 1-1 0 0,-1 0 0 0 0,0 0 0 0 0,1-1 0 0 0,-1 1 0 0 0,0-1 0 0 0,0 1 0 0 0,0 0 0 0 0,-1-1 0 0 0,1 0 0 0 0,-1 1 0 0 0,1-1 1 0 0,-1 0-1 0 0,0 0 0 0 0,0 0 0 0 0,0 0 0 0 0,-1 1-13 0 0,2-1 3 0 0,-74 80 203 0 0,63-72-184 0 0,1 0 0 0 0,0 0 0 0 0,1 2 0 0 0,0-1 0 0 0,1 1-1 0 0,0 0 1 0 0,1 1 0 0 0,-5 10-22 0 0,13-22 3 0 0,-1 1 0 0 0,0-1 0 0 0,1 0 0 0 0,-1 1-1 0 0,1-1 1 0 0,0 0 0 0 0,-1 1 0 0 0,1-1 0 0 0,0 1 0 0 0,0-1-1 0 0,0 0 1 0 0,0 1 0 0 0,0-1 0 0 0,0 1 0 0 0,0-1 0 0 0,0 0-1 0 0,0 1 1 0 0,1-1 0 0 0,-1 0 0 0 0,1 1 0 0 0,-1-1 0 0 0,1 0-1 0 0,0 1 1 0 0,-1-1 0 0 0,1 0 0 0 0,0 0 0 0 0,0 0 0 0 0,0 0-1 0 0,0 1 1 0 0,0-1 0 0 0,0-1 0 0 0,0 1 0 0 0,0 0 0 0 0,0 0-1 0 0,0 0 1 0 0,0 0 0 0 0,1-1 0 0 0,-1 1 0 0 0,0-1 0 0 0,1 1-1 0 0,-1-1 1 0 0,0 1 0 0 0,1-1 0 0 0,0 0-3 0 0,68 7 325 0 0,-62-8-260 0 0,150-20 109 0 0,-92 5-2816 0 0,-38 9 154 0 0,-8 1-3222 0 0,-6 1-3603 0 0</inkml:trace>
</inkml:ink>
</file>

<file path=ppt/ink/ink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42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515 439 0 0 0,'0'0'612'0'0,"0"0"826"0"0,0 0 355 0 0,0 0-8 0 0,0 0-163 0 0,0 0-219 0 0,0 0-177 0 0,6-6-117 0 0,23-25 1807 0 0,-36 15 2004 0 0,-30 13-4588 0 0,33 3-67 0 0,-104 11-84 0 0,-83 48-64 0 0,40 11-113 0 0,151-69-16 0 0,-1 0 0 0 0,1 0 0 0 0,-1 0 0 0 0,1 0 1 0 0,0 0-1 0 0,-1 0 0 0 0,1 0 0 0 0,0 0 0 0 0,0 0 0 0 0,0 0 0 0 0,0 0 1 0 0,0 0-1 0 0,0 0 0 0 0,0 0 0 0 0,0 0 0 0 0,0 0 0 0 0,0 0 0 0 0,0 0 0 0 0,1 0 1 0 0,-1 0-1 0 0,0 0 0 0 0,1-1 0 0 0,-1 1 0 0 0,1 0 0 0 0,-1 0 0 0 0,1 0 1 0 0,-1 0-1 0 0,1 0 0 0 0,0-1 0 0 0,-1 1 0 0 0,1 0 0 0 0,0-1 0 0 0,-1 1 1 0 0,1 0-1 0 0,0-1 0 0 0,0 1 0 0 0,0-1 0 0 0,0 1 12 0 0,139 46 96 0 0,-20-17 25 0 0,-119-28-102 0 0,0 0 0 0 0,0 0 0 0 0,-1 0-1 0 0,1 1 1 0 0,0-1 0 0 0,-1 0 0 0 0,0 0-1 0 0,0 1 1 0 0,1-1 0 0 0,-1 0 0 0 0,0 1-1 0 0,-1-1 1 0 0,1 0 0 0 0,0 1 0 0 0,-1-1-1 0 0,1 0 1 0 0,-1 0 0 0 0,0 0 0 0 0,0 1-1 0 0,0-1 1 0 0,0 0 0 0 0,0 0 0 0 0,0 0-1 0 0,0 0 1 0 0,-1 0 0 0 0,1-1 0 0 0,-1 1-1 0 0,0 0 1 0 0,1-1 0 0 0,-1 1 0 0 0,0-1-1 0 0,0 1 1 0 0,0-1 0 0 0,0 0-19 0 0,-4 6 9 0 0,-159 147 139 0 0,135-130-154 0 0,21-17 9 0 0,0-1 0 0 0,0 1 0 0 0,1 1 0 0 0,0 0 0 0 0,0 0 1 0 0,0 0-1 0 0,1 1 0 0 0,1 0 0 0 0,-1 0 0 0 0,2 1 0 0 0,-1 0 0 0 0,-2 8-3 0 0,7-16-3 0 0,1 1 0 0 0,0 0-1 0 0,0 0 1 0 0,0 0 0 0 0,0-1 0 0 0,1 1-1 0 0,-1 0 1 0 0,1 0 0 0 0,0-1 0 0 0,0 1-1 0 0,0 0 1 0 0,0-1 0 0 0,0 1 0 0 0,0-1-1 0 0,1 1 1 0 0,-1-1 0 0 0,1 0 0 0 0,-1 1-1 0 0,1-1 1 0 0,0 0 0 0 0,0 0 0 0 0,0 0-1 0 0,0-1 1 0 0,1 1 0 0 0,-1 0 0 0 0,0-1-1 0 0,1 1 1 0 0,-1-1 0 0 0,1 0 3 0 0,79 29 151 0 0,24-29-24 0 0,-5-26-444 0 0,-50-21-2964 0 0,-40 6-3471 0 0,-6 15-108 0 0,-3 14 3571 0 0</inkml:trace>
  <inkml:trace contextRef="#ctx0" brushRef="#br0" timeOffset="326.935">379 0 1832 0 0,'0'0'1111'0'0,"0"0"-273"0"0,0 0-95 0 0,0 0 126 0 0,0 0 342 0 0,0 0 357 0 0,0 0 159 0 0,0 0-72 0 0,0 0-226 0 0,0 0-288 0 0,0 0-228 0 0,0 0-147 0 0,0 0-88 0 0,-21 34-31 0 0,-66 108-23 0 0,63-73-24 0 0,33 530 1620 0 0,-11-508-2239 0 0,-3 0-1 0 0,-4 0 0 0 0,-4-1 1 0 0,-13 39 19 0 0,-9 66-395 0 0,33-188-729 0 0,0 1 2943 0 0,1-3-3532 0 0,0-1-3876 0 0,1-1-5509 0 0,0-3 8704 0 0</inkml:trace>
</inkml:ink>
</file>

<file path=ppt/ink/ink7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37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23 0 0 0,'0'0'895'0'0,"0"0"333"0"0,0 0 155 0 0,0 0 1 0 0,0 0-113 0 0,0 0-149 0 0,0 0-171 0 0,0 0-146 0 0,0-6-107 0 0,0-1-345 0 0,-2-2 2514 0 0,-37 83-465 0 0,-98 136-876 0 0,76-126-1331 0 0,-112 183 25 0 0,127-199-274 0 0,123-168-2381 0 0,96-186-12376 0 0,-162 267 14811 0 0</inkml:trace>
  <inkml:trace contextRef="#ctx0" brushRef="#br0" timeOffset="414.64">392 30 0 0 0,'0'0'307'0'0,"0"0"949"0"0,0 0 118 0 0,0 0-225 0 0,0 0-237 0 0,0 0-151 0 0,0 0-20 0 0,0 0 99 0 0,0 0 142 0 0,1 3 83 0 0,29 145 5687 0 0,72 213-3249 0 0,-73-288-4184 0 0,-31-95-8982 0 0,-4 5 2431 0 0,1 12 5166 0 0</inkml:trace>
  <inkml:trace contextRef="#ctx0" brushRef="#br0" timeOffset="699.395">143 417 0 0 0,'0'0'559'0'0,"0"0"108"0"0,0 0 290 0 0,0 0 422 0 0,0 0 313 0 0,0 0 31 0 0,0 0-233 0 0,0 0-263 0 0,0 0-175 0 0,0 0-94 0 0,0 0-33 0 0,0 0-24 0 0,0 0-16 0 0,6 6-23 0 0,20 19-45 0 0,25-15 809 0 0,-38-11-1361 0 0,203-32 426 0 0,-160 27-2391 0 0,-20 5-5641 0 0,-24 1-2294 0 0</inkml:trace>
</inkml:ink>
</file>

<file path=ppt/ink/ink7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05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75 5425 0 0,'0'0'1572'0'0,"0"0"-242"0"0,0 0-56 0 0,0 0 83 0 0,0 0 130 0 0,0 0-5 0 0,0 0-227 0 0,0 0-312 0 0,0 0-320 0 0,0 0-271 0 0,0 0-148 0 0,-6 15 405 0 0,7 55 879 0 0,1-17-917 0 0,-3-1-1 0 0,-2 0 1 0 0,-9 44-571 0 0,4-59-137 0 0,2 0 1 0 0,1 1 0 0 0,2-1-1 0 0,1 1 1 0 0,3 10 136 0 0,14-24-3012 0 0,-10-23-1358 0 0,0-4-3349 0 0,-3 0 2389 0 0</inkml:trace>
  <inkml:trace contextRef="#ctx0" brushRef="#br0" timeOffset="365.103">0 115 6801 0 0,'0'0'1431'0'0,"0"0"-329"0"0,0 0-55 0 0,0 0 205 0 0,0 0 204 0 0,0 0 34 0 0,0 0-164 0 0,0 0-222 0 0,0 0-129 0 0,0 0-82 0 0,0 0-82 0 0,35-2-79 0 0,108-9-93 0 0,4-13 665 0 0,157-42-1374 0 0,-275 63-1208 0 0,-10 2-3091 0 0,-17 1 3700 0 0,-1 1-4431 0 0,-1 2 1654 0 0,0-3 2690 0 0,0 4-5919 0 0</inkml:trace>
  <inkml:trace contextRef="#ctx0" brushRef="#br0" timeOffset="737.314">694 439 6305 0 0,'0'0'2094'0'0,"0"0"-547"0"0,0 0-336 0 0,0 0 1 0 0,0 0 75 0 0,0 0 2 0 0,0 0-183 0 0,0 0-259 0 0,0 0-209 0 0,0 0-159 0 0,0 0-98 0 0,0 0-90 0 0,4 24-78 0 0,15 111 48 0 0,-19-131-396 0 0,-7 134-174 0 0,-19-85-7998 0 0,24-50 3764 0 0,0 1-1324 0 0</inkml:trace>
  <inkml:trace contextRef="#ctx0" brushRef="#br0" timeOffset="1040.276">479 465 1312 0 0,'0'0'1265'0'0,"0"0"-60"0"0,0 0 194 0 0,0 0 359 0 0,0 0 241 0 0,0 0-105 0 0,0 0-306 0 0,0 0-289 0 0,0 0-260 0 0,0 0-224 0 0,0 0-183 0 0,31 0-141 0 0,97 0-118 0 0,63-15 196 0 0,-174 13-1290 0 0,33-2-880 0 0,-33 3-2742 0 0,0 1-3904 0 0,-11 0 5521 0 0</inkml:trace>
  <inkml:trace contextRef="#ctx0" brushRef="#br0" timeOffset="1351.726">518 793 3169 0 0,'0'0'1339'0'0,"0"0"-15"0"0,0 0 339 0 0,0 0 375 0 0,0 0 7 0 0,0 0-276 0 0,0 0-449 0 0,0 0-446 0 0,0 0-304 0 0,0 0-211 0 0,33-5-137 0 0,103-14-96 0 0,-16-9-272 0 0,-90 20-474 0 0,33-7-2724 0 0,-21 8-5673 0 0,-26 4 5326 0 0</inkml:trace>
  <inkml:trace contextRef="#ctx0" brushRef="#br0" timeOffset="1613.081">1250 284 3065 0 0,'0'0'2567'0'0,"0"0"-923"0"0,0 0-428 0 0,0 0-5 0 0,0 0 171 0 0,0 0 88 0 0,0 0-114 0 0,0 0-220 0 0,0 0-273 0 0,0 0-181 0 0,0 0-92 0 0,33-2-71 0 0,101-8-49 0 0,85-18 917 0 0,-80 9-1596 0 0,-106 12-409 0 0,-8 1-2946 0 0,-10 5-4545 0 0,-11 1 1051 0 0</inkml:trace>
  <inkml:trace contextRef="#ctx0" brushRef="#br0" timeOffset="1871.5">1252 564 6393 0 0,'0'0'1266'0'0,"0"0"-22"0"0,0 0 307 0 0,0 0 271 0 0,0 0-38 0 0,0 0-334 0 0,0 0-432 0 0,35-3-356 0 0,112-14-231 0 0,41-25 83 0 0,59-17-1292 0 0,-164 42-2635 0 0,-2 1-4480 0 0,-52 12 1842 0 0</inkml:trace>
  <inkml:trace contextRef="#ctx0" brushRef="#br0" timeOffset="2187.39">2626 78 4449 0 0,'0'0'3533'0'0,"0"0"-1544"0"0,0 0-451 0 0,0 0 64 0 0,0 0 53 0 0,-32 3-90 0 0,-98 13-259 0 0,51 15 144 0 0,68-21-1226 0 0,-1-2-166 0 0,1 1-1 0 0,0 0 1 0 0,0 1 0 0 0,1 0 0 0 0,0 1-1 0 0,1 0 1 0 0,1 0 0 0 0,-1 1 0 0 0,2 0-1 0 0,0 0 1 0 0,0 1 0 0 0,1 0 0 0 0,1 0 0 0 0,0 1-1 0 0,1 0 1 0 0,0-1 0 0 0,1 1 0 0 0,1 1-1 0 0,0-1 1 0 0,1 0 0 0 0,0 0 0 0 0,1 2-58 0 0,3-9 14 0 0,-1 0 0 0 0,1 0 1 0 0,1-1-1 0 0,-1 1 1 0 0,1-1-1 0 0,0 1 0 0 0,1-1 1 0 0,0-1-1 0 0,0 1 0 0 0,0-1 1 0 0,0 0-1 0 0,1 0 1 0 0,0 0-1 0 0,0-1 0 0 0,0 0 1 0 0,0 0-1 0 0,1 0 0 0 0,0-1 1 0 0,-1 0-1 0 0,1 0 1 0 0,0-1-1 0 0,1 0 0 0 0,-1 0 1 0 0,0-1-1 0 0,1 0 0 0 0,-1 0 1 0 0,6-1-15 0 0,5 2 94 0 0,1-1 1 0 0,0-1 0 0 0,0-1-1 0 0,0 0 1 0 0,-1-2-1 0 0,1 0 1 0 0,-1-1-1 0 0,0-1 1 0 0,0-1 0 0 0,0 0-1 0 0,-1-1 1 0 0,6-4-95 0 0,158-95 991 0 0,-172 100-993 0 0,-1-1-1 0 0,0-1 1 0 0,-1 1 0 0 0,0-1-1 0 0,0 0 1 0 0,0-1 0 0 0,-1 1 0 0 0,-1-1-1 0 0,1-1 1 0 0,-1 1 0 0 0,-1-1-1 0 0,0 1 1 0 0,0-1 0 0 0,-1-1-1 0 0,0 1 1 0 0,-1 0 0 0 0,0-1-1 0 0,0-7 3 0 0,-2 10-221 0 0,0 0-1 0 0,0 0 1 0 0,-1 1-1 0 0,0-1 0 0 0,0 0 1 0 0,-1 1-1 0 0,0-1 1 0 0,0 1-1 0 0,-1 0 0 0 0,0-1 1 0 0,-2-3 221 0 0,-64-61-6365 0 0,-7 38-3279 0 0,52 26 5036 0 0</inkml:trace>
  <inkml:trace contextRef="#ctx0" brushRef="#br0" timeOffset="2549.218">1961 277 2505 0 0,'0'0'3104'0'0,"0"0"-570"0"0,0 0-96 0 0,0 0 77 0 0,0 0-174 0 0,0 0-346 0 0,0 0-351 0 0,32 3-293 0 0,103 7-244 0 0,158 15 2250 0 0,172 11-2779 0 0,-318-28-903 0 0,47 3-1779 0 0,-67-8-3463 0 0,-86-3-1125 0 0,-12 3-4089 0 0</inkml:trace>
  <inkml:trace contextRef="#ctx0" brushRef="#br0" timeOffset="21938.709">3675 675 2441 0 0,'0'0'1152'0'0,"0"0"-257"0"0,0 0-14 0 0,0 0 285 0 0,0 0 341 0 0,0 0 198 0 0,0 0-103 0 0,0 0-295 0 0,0 0-329 0 0,0 0-252 0 0,0 0-165 0 0,5-6-99 0 0,16-18 2 0 0,-16 62 2696 0 0,-9-24-2916 0 0,0 0 0 0 0,0 0-1 0 0,-1-1 1 0 0,-1 0 0 0 0,0 0 0 0 0,-1 0 0 0 0,0-1 0 0 0,-1 0 0 0 0,-1 0 0 0 0,-7 8-244 0 0,-5 9 143 0 0,-72 84-932 0 0,85-103-169 0 0,-3 4-861 0 0,3-8-7065 0 0,6-5-255 0 0</inkml:trace>
</inkml:ink>
</file>

<file path=ppt/ink/ink7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9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127 187 4569 0 0,'0'0'1862'0'0,"0"0"-826"0"0,0 0-209 0 0,0 0 249 0 0,0 0 306 0 0,0 0 150 0 0,0 0-120 0 0,0 0-302 0 0,0 0-278 0 0,0 0-209 0 0,0 0-108 0 0,0 0-73 0 0,0 0-44 0 0,-4 31 1 0 0,-12 96-21 0 0,7 95 1351 0 0,-25-27-1193 0 0,-9-4-1350 0 0,31-163-1159 0 0,4-23-4590 0 0,7-5 3245 0 0,1 0-675 0 0,0-3-4 0 0</inkml:trace>
  <inkml:trace contextRef="#ctx0" brushRef="#br0" timeOffset="299.849">348 412 5385 0 0,'0'0'695'0'0,"0"0"-171"0"0,0 0 108 0 0,0 0 283 0 0,0 0 281 0 0,-32 17 105 0 0,-98 56-90 0 0,38-7 974 0 0,72-46-1739 0 0,18-19-408 0 0,0 0 1 0 0,0 1 0 0 0,0-1-1 0 0,0 1 1 0 0,1-1-1 0 0,-1 1 1 0 0,0 0 0 0 0,1-1-1 0 0,-1 1 1 0 0,1 0-1 0 0,0 0 1 0 0,-1 0-1 0 0,1 0 1 0 0,0 0 0 0 0,0 1-1 0 0,1-1 1 0 0,-1 0-1 0 0,0 0 1 0 0,1 1 0 0 0,-1-1-1 0 0,1 0 1 0 0,0 1-1 0 0,-1-1 1 0 0,1 0 0 0 0,1 1-1 0 0,-1-1 1 0 0,0 0-1 0 0,0 1 1 0 0,1-1 0 0 0,-1 0-1 0 0,1 1 1 0 0,0-1-1 0 0,0 0 1 0 0,0 0 0 0 0,0 0-1 0 0,0 0 1 0 0,0 0-1 0 0,1 0 1 0 0,-1 0 0 0 0,0 0-1 0 0,1 0 1 0 0,0 0-1 0 0,-1-1 1 0 0,1 1-1 0 0,0-1 1 0 0,0 0 0 0 0,0 1-1 0 0,0-1 1 0 0,1 0-39 0 0,54 24 714 0 0,-50-24-649 0 0,0 0 1 0 0,0 1-1 0 0,0 0 1 0 0,0 0-1 0 0,0 1 0 0 0,-1 0 1 0 0,1 0-1 0 0,-1 0 1 0 0,0 1-1 0 0,0 0 1 0 0,0 1-1 0 0,0-1 0 0 0,-1 1 1 0 0,1 0-1 0 0,-1 0 1 0 0,-1 1-1 0 0,1-1 0 0 0,-1 1 1 0 0,0 0-1 0 0,0 0 1 0 0,0 1-1 0 0,-1-1 1 0 0,0 1-1 0 0,-1 0 0 0 0,1-1 1 0 0,-1 1-1 0 0,-1 0 1 0 0,1 1-1 0 0,-1 1-65 0 0,-1 31-3043 0 0,0-40 873 0 0,0 0-1091 0 0,0 0-1298 0 0,0 0-1400 0 0</inkml:trace>
  <inkml:trace contextRef="#ctx0" brushRef="#br0" timeOffset="630.843">889 441 9146 0 0,'0'0'1079'0'0,"0"0"-331"0"0,0 0 220 0 0,0 0 431 0 0,0 0 236 0 0,0 0-73 0 0,0 0-346 0 0,-16 31-381 0 0,-51 97-291 0 0,-66 78 610 0 0,47-34-1296 0 0,79-153-520 0 0,-18 34-735 0 0,2-29-7438 0 0,14-23 1169 0 0,3-1 6082 0 0</inkml:trace>
  <inkml:trace contextRef="#ctx0" brushRef="#br0" timeOffset="881.855">552 552 8578 0 0,'0'0'1152'0'0,"0"0"-489"0"0,0 0-99 0 0,0 0 288 0 0,0 0 332 0 0,0 0 130 0 0,0 0-108 0 0,0 0-197 0 0,0 0-189 0 0,0 0-137 0 0,0 0-107 0 0,0 0-76 0 0,18 33-77 0 0,55 103-59 0 0,-9-40 280 0 0,37 69-726 0 0,-87-144-2296 0 0,-9-17-1749 0 0,1-3-3951 0 0,-3-1 2211 0 0</inkml:trace>
  <inkml:trace contextRef="#ctx0" brushRef="#br0" timeOffset="1867.446">979 850 16 0 0,'0'0'2200'0'0,"0"0"-710"0"0,0 0-290 0 0,0 0 106 0 0,0 0 68 0 0,0 0-45 0 0,0 0-143 0 0,0 0-230 0 0,0 0-156 0 0,0 0-80 0 0,0 0-96 0 0,0 0-87 0 0,4 12-23 0 0,23 91 1375 0 0,-23 24-492 0 0,-35-60-2403 0 0,20-61-1919 0 0,2-4-7457 0 0,5-2 7157 0 0</inkml:trace>
  <inkml:trace contextRef="#ctx0" brushRef="#br0" timeOffset="2085.031">862 894 40 0 0,'0'0'1716'0'0,"0"0"-511"0"0,0 0-136 0 0,0 0 227 0 0,0 0 173 0 0,0 0-1 0 0,0 0-180 0 0,0 0-251 0 0,0 0-267 0 0,32 1-216 0 0,103 2-171 0 0,1 11 35 0 0,-128-13-865 0 0,23 5-374 0 0,-22 9-8159 0 0,-9-14 6515 0 0</inkml:trace>
  <inkml:trace contextRef="#ctx0" brushRef="#br0" timeOffset="2243.033">806 1200 2288 0 0,'0'0'1373'0'0,"0"0"58"0"0,0 0 322 0 0,0 0 167 0 0,0 0-109 0 0,0 0-302 0 0,0 0-414 0 0,0 0-336 0 0,0 0-250 0 0,0 0-195 0 0,36-3-121 0 0,109-7-91 0 0,-43-7-268 0 0,-55 7-1699 0 0,-32 6-1536 0 0,0 1-3333 0 0,-6 2 3843 0 0</inkml:trace>
  <inkml:trace contextRef="#ctx0" brushRef="#br0" timeOffset="3071.028">994 36 0 0 0,'0'0'373'0'0,"0"0"449"0"0,0 0 201 0 0,0 0 257 0 0,0 0 267 0 0,0 0 108 0 0,0 0-120 0 0,0 0-284 0 0,0 0-256 0 0,0 0-160 0 0,0 0-84 0 0,0 0-14 0 0,0 0-5 0 0,20-5-42 0 0,61-17-31 0 0,8 16 1169 0 0,-86 6-1795 0 0,0-1-1 0 0,-1 1 1 0 0,1-1-1 0 0,0 1 1 0 0,0 0 0 0 0,0 0-1 0 0,0 0 1 0 0,0 0-1 0 0,0 1 1 0 0,0-1 0 0 0,-1 1-1 0 0,1 0 1 0 0,0 0-1 0 0,0 0 1 0 0,-1 0 0 0 0,1 0-1 0 0,0 1 1 0 0,-1-1 0 0 0,1 1-1 0 0,-1 0 1 0 0,0 0-1 0 0,0-1 1 0 0,1 1 0 0 0,-1 1-1 0 0,-1-1 1 0 0,1 0-1 0 0,0 0 1 0 0,0 1 0 0 0,-1-1-1 0 0,1 1 1 0 0,-1-1-1 0 0,0 1 1 0 0,1 2-33 0 0,-3 2 95 0 0,0 1 1 0 0,-1-1-1 0 0,0 0 0 0 0,0 1 0 0 0,-1-1 1 0 0,0 0-1 0 0,0 0 0 0 0,-1-1 1 0 0,1 1-1 0 0,-2-1 0 0 0,1 0 0 0 0,0 0 1 0 0,-3 2-96 0 0,-6 10 169 0 0,8-12-140 0 0,0-1 1 0 0,1 1-1 0 0,0 0 0 0 0,0 1 0 0 0,0-1 0 0 0,1 1 0 0 0,0-1 0 0 0,0 1 0 0 0,1 0 0 0 0,-1 0 0 0 0,2 0 0 0 0,-1 1 0 0 0,1-1 0 0 0,0 0 0 0 0,0 1 0 0 0,1-1 0 0 0,0 0 1 0 0,1 1-1 0 0,0 6-29 0 0,2-10 16 0 0,1 0 1 0 0,-1 0 0 0 0,1-1-1 0 0,-1 1 1 0 0,1-1-1 0 0,0 0 1 0 0,1 0 0 0 0,-1-1-1 0 0,0 1 1 0 0,1-1 0 0 0,-1 0-1 0 0,1 0 1 0 0,0 0 0 0 0,0-1-1 0 0,-1 0 1 0 0,1 0 0 0 0,0 0-1 0 0,0 0 1 0 0,0-1 0 0 0,0 0-1 0 0,0 0 1 0 0,0 0 0 0 0,0-1-1 0 0,0 1 1 0 0,0-1 0 0 0,5-2-18 0 0,14 3-221 0 0,-21 0 66 0 0,47-2-2316 0 0,-17-4-6242 0 0,-23 3 96 0 0</inkml:trace>
</inkml:ink>
</file>

<file path=ppt/ink/ink7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6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0 280 2024 0 0,'0'0'959'0'0,"0"0"-224"0"0,0 0 13 0 0,0 0 269 0 0,0 0 349 0 0,0 0 211 0 0,0 0-81 0 0,0 0-309 0 0,0 0-385 0 0,0 0-301 0 0,0 0-140 0 0,5 0 2 0 0,-3 1-281 0 0,0-1 1 0 0,0 1-1 0 0,0-1 0 0 0,0 1 1 0 0,0 0-1 0 0,0 0 0 0 0,0 0 0 0 0,0 0 1 0 0,0 1-1 0 0,0-1 0 0 0,-1 0 0 0 0,1 1 1 0 0,0-1-1 0 0,-1 1 0 0 0,0 0 0 0 0,1-1 1 0 0,-1 1-1 0 0,0 0 0 0 0,0 0 1 0 0,0 0-1 0 0,0 0 0 0 0,0 0 0 0 0,0 0 1 0 0,0 0-1 0 0,-1 0 0 0 0,1 0 0 0 0,-1 0 1 0 0,1 3-83 0 0,0-3 19 0 0,71 256 2054 0 0,-16 29-1441 0 0,-56-286-608 0 0,0-1 1 0 0,0 1-1 0 0,0 0 1 0 0,0-1-1 0 0,0 1 1 0 0,0-1-1 0 0,0 1 1 0 0,1 0 0 0 0,-1-1-1 0 0,0 1 1 0 0,0 0-1 0 0,0-1 1 0 0,1 1-1 0 0,-1-1 1 0 0,0 1-1 0 0,1 0 1 0 0,-1-1-1 0 0,0 1 1 0 0,1-1-1 0 0,-1 1 1 0 0,1-1-1 0 0,-1 1 1 0 0,1-1-1 0 0,-1 0 1 0 0,1 1-1 0 0,-1-1 1 0 0,1 0-1 0 0,0 1 1 0 0,-1-1-1 0 0,1 0 1 0 0,-1 0-1 0 0,1 1 1 0 0,0-1-1 0 0,-1 0 1 0 0,1 0-1 0 0,0 0 1 0 0,-1 0 0 0 0,1 0-1 0 0,0 0 1 0 0,-1 0-1 0 0,1 0 1 0 0,0 0-1 0 0,-1 0 1 0 0,1 0-1 0 0,-1 0 1 0 0,1-1-1 0 0,0 1 1 0 0,-1 0-1 0 0,1 0 1 0 0,0-1-1 0 0,-1 1 1 0 0,1 0-1 0 0,-1-1 1 0 0,1 1-1 0 0,-1-1 1 0 0,1 1-1 0 0,-1 0 1 0 0,1-1-1 0 0,-1 1 1 0 0,0-1-1 0 0,1 0-24 0 0,24-42 1436 0 0,-21 35-1671 0 0,81-198 501 0 0,12-62-658 0 0,-83 188-659 0 0,-13 45-3479 0 0,-2 35-1576 0 0,-3 0 3422 0 0,2 0 495 0 0,0 0-1985 0 0</inkml:trace>
  <inkml:trace contextRef="#ctx0" brushRef="#br0" timeOffset="366.609">598 777 5953 0 0,'0'0'2530'0'0,"0"0"-1254"0"0,0 0-707 0 0,0 0-32 0 0,0 0 262 0 0,0 0 212 0 0,0 0 42 0 0,0 0-139 0 0,0 0-221 0 0,0 0-174 0 0,0 0-130 0 0,0 0-98 0 0,0 0-79 0 0,-4 32-54 0 0,-12 99-25 0 0,20-29 344 0 0,4-66 484 0 0,-2-24-3278 0 0,-4-14-2256 0 0,-2-6-3310 0 0,0 3 4181 0 0</inkml:trace>
  <inkml:trace contextRef="#ctx0" brushRef="#br0" timeOffset="636.028">411 766 2769 0 0,'0'0'989'0'0,"0"0"-218"0"0,0 0 209 0 0,0 0 443 0 0,0 0 320 0 0,0 0 7 0 0,0 0-280 0 0,0 0-306 0 0,0 0-240 0 0,0 0-179 0 0,0 0-156 0 0,0 0-144 0 0,31 2-141 0 0,143 10 39 0 0,-94-11-339 0 0,-45-1-2617 0 0,-29 10-6840 0 0,-7-6 6472 0 0,1-3 1615 0 0</inkml:trace>
  <inkml:trace contextRef="#ctx0" brushRef="#br0" timeOffset="836.648">317 1090 2304 0 0,'0'0'1589'0'0,"0"0"-252"0"0,0 0 212 0 0,0 0 363 0 0,0 0 103 0 0,0 0-221 0 0,0 0-424 0 0,0 0-411 0 0,36-5-322 0 0,116-16-213 0 0,20-4-85 0 0,-143 21-820 0 0,16-2-1683 0 0,-16 5-5913 0 0,-19 1 2570 0 0</inkml:trace>
  <inkml:trace contextRef="#ctx0" brushRef="#br0" timeOffset="1459.745">979 608 792 0 0,'0'0'1320'0'0,"0"0"-463"0"0,0 0 23 0 0,0 0 120 0 0,0 0-48 0 0,0 0-168 0 0,0 0-271 0 0,188-26-265 0 0,-156 19-232 0 0,-1-1-240 0 0,0 1-601 0 0,-1 0-1127 0 0,-8 3-2033 0 0,-8 0 3609 0 0</inkml:trace>
  <inkml:trace contextRef="#ctx0" brushRef="#br0" timeOffset="2446.082">1535 575 5617 0 0,'0'0'795'0'0,"0"0"-258"0"0,0 0 206 0 0,0 0 400 0 0,0 0 278 0 0,0 0 28 0 0,0 0-207 0 0,0 0-271 0 0,0 0-223 0 0,0 0-159 0 0,0 0-111 0 0,0 0-50 0 0,0 0-23 0 0,26 2-31 0 0,114 7 196 0 0,-130-9-438 0 0,-9-1-116 0 0,1 0 0 0 0,-1 1 1 0 0,1-1-1 0 0,0 1 1 0 0,-1 0-1 0 0,1 0 0 0 0,0 0 1 0 0,-1 0-1 0 0,1 0 1 0 0,0 0-1 0 0,-1 0 0 0 0,1 0 1 0 0,0 0-1 0 0,-1 1 0 0 0,1-1 1 0 0,0 1-1 0 0,-1-1 1 0 0,1 1-1 0 0,-1 0 0 0 0,1 0 1 0 0,-1-1-1 0 0,0 1 0 0 0,1 0 1 0 0,-1 0-1 0 0,0 1 1 0 0,1-1-1 0 0,-1 0 0 0 0,0 0 1 0 0,0 0-1 0 0,0 1 0 0 0,0-1 1 0 0,0 1-1 0 0,0-1 1 0 0,-1 1-1 0 0,1-1 0 0 0,0 1 1 0 0,-1-1-1 0 0,1 1 0 0 0,-1-1 1 0 0,0 1-1 0 0,1 0-16 0 0,-2 4 75 0 0,-1-1 0 0 0,1 1 0 0 0,-1-1 0 0 0,0 0 0 0 0,0 0-1 0 0,-1 0 1 0 0,0 0 0 0 0,0 0 0 0 0,0-1 0 0 0,0 1 0 0 0,0-1 0 0 0,-1 0 0 0 0,0 0-1 0 0,0 0 1 0 0,-1 1-75 0 0,-15 17 222 0 0,-56 62 846 0 0,75-83-1057 0 0,1 0 0 0 0,-1 1-1 0 0,0-1 1 0 0,1 0 0 0 0,-1 0 0 0 0,0 0 0 0 0,1 1 0 0 0,0-1 0 0 0,-1 0 0 0 0,1 0 0 0 0,0 1-1 0 0,0-1 1 0 0,-1 0 0 0 0,1 1 0 0 0,0-1 0 0 0,0 0 0 0 0,0 1 0 0 0,1-1 0 0 0,-1 0 0 0 0,0 1-1 0 0,1-1 1 0 0,-1 0 0 0 0,0 1 0 0 0,1-1 0 0 0,-1 0 0 0 0,1 0 0 0 0,0 0 0 0 0,-1 0 0 0 0,1 1-1 0 0,0-1 1 0 0,0 0 0 0 0,0 0 0 0 0,0 0 0 0 0,0-1 0 0 0,0 1 0 0 0,0 0 0 0 0,0 0 0 0 0,0 0-1 0 0,0-1 1 0 0,0 1 0 0 0,1 0 0 0 0,-1-1 0 0 0,0 0 0 0 0,0 1 0 0 0,1-1 0 0 0,-1 1 0 0 0,1-1-11 0 0,71 6-17 0 0,-62-7-57 0 0,41-13-1520 0 0,-34 5-1899 0 0,2 4-4485 0 0,-9 4-104 0 0</inkml:trace>
  <inkml:trace contextRef="#ctx0" brushRef="#br0" timeOffset="1242.776">919 402 4241 0 0,'0'0'1275'0'0,"0"0"-443"0"0,0 0-53 0 0,0 0 382 0 0,0 0 430 0 0,0 0 192 0 0,0 0-177 0 0,0 0-372 0 0,0 0-322 0 0,0 0-228 0 0,0 0-152 0 0,34-6-98 0 0,107-17-108 0 0,13 1 287 0 0,-123 21-433 0 0,-11 2-1863 0 0,-6-2-3024 0 0,-14 2-184 0 0,0 2 3136 0 0,0-3 910 0 0,0 3-3457 0 0</inkml:trace>
  <inkml:trace contextRef="#ctx0" brushRef="#br0" timeOffset="1758.067">1721 0 9090 0 0,'0'0'1367'0'0,"0"0"-206"0"0,0 0 68 0 0,0 0 158 0 0,0 0 96 0 0,0 0-146 0 0,0 0-399 0 0,0 0-394 0 0,0 0-260 0 0,0 0-104 0 0,0 0 15 0 0,0 0 70 0 0,0 0 42 0 0,1 10-19 0 0,-4 356 371 0 0,22-312-4349 0 0,-12-53-3116 0 0,-5-1 1660 0 0,-2 0 74 0 0</inkml:trace>
  <inkml:trace contextRef="#ctx0" brushRef="#br0" timeOffset="2043.234">1456 398 4505 0 0,'0'0'3721'0'0,"0"0"-2248"0"0,0 0-902 0 0,0 0 127 0 0,0 0 283 0 0,0 0 147 0 0,0 0-65 0 0,0 0-214 0 0,0 0-259 0 0,32-3-194 0 0,101-6-136 0 0,53-8-802 0 0,-143 16-3172 0 0,-27 1-2412 0 0,-8 0 273 0 0</inkml:trace>
</inkml:ink>
</file>

<file path=ppt/ink/ink7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0.1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6009 0 0,'0'0'1462'0'0,"0"0"-561"0"0,0 0-270 0 0,0 0 27 0 0,0 0 134 0 0,0 0 83 0 0,0 0-99 0 0,0 0-221 0 0,0 0-183 0 0,0 0-75 0 0,0 0 22 0 0,5 8 52 0 0,64 136 1486 0 0,-48-50-1112 0 0,-4 1-1 0 0,2 74-744 0 0,-15-138 44 0 0,8 60 76 0 0,-12-90-90 0 0,0 0-1 0 0,0 0 1 0 0,1 0 0 0 0,-1 0 0 0 0,0 0 0 0 0,0-1-1 0 0,0 1 1 0 0,1 0 0 0 0,-1 0 0 0 0,0 0 0 0 0,1-1 0 0 0,-1 1-1 0 0,1 0 1 0 0,-1 0 0 0 0,1-1 0 0 0,-1 1 0 0 0,1 0-1 0 0,0-1 1 0 0,-1 1 0 0 0,1 0 0 0 0,0-1 0 0 0,-1 1 0 0 0,1-1-1 0 0,0 0 1 0 0,0 1 0 0 0,-1-1 0 0 0,1 1 0 0 0,0-1-1 0 0,0 0 1 0 0,0 0 0 0 0,0 1 0 0 0,-1-1 0 0 0,1 0-1 0 0,0 0 1 0 0,0 0 0 0 0,0 0 0 0 0,0 0 0 0 0,0 0 0 0 0,0 0-1 0 0,-1 0 1 0 0,1-1 0 0 0,0 1 0 0 0,0 0 0 0 0,0 0-1 0 0,0-1 1 0 0,-1 1 0 0 0,1 0 0 0 0,0-1 0 0 0,0 1 0 0 0,-1-1-1 0 0,1 1 1 0 0,0-1 0 0 0,0 0 0 0 0,-1 1 0 0 0,1-1-1 0 0,-1 1 1 0 0,1-1 0 0 0,-1 0 0 0 0,1 0 0 0 0,-1 1-1 0 0,1-1 1 0 0,-1 0 0 0 0,0 0 0 0 0,1 0 0 0 0,-1 1 0 0 0,0-1-1 0 0,0 0 1 0 0,1 0 0 0 0,-1 0 0 0 0,0-1-30 0 0,107-215 1580 0 0,84-220-1967 0 0,-187 427 83 0 0,13-34 214 0 0,-12 13-4055 0 0,-5 30 1027 0 0,0 2-1690 0 0,0 2-2159 0 0</inkml:trace>
  <inkml:trace contextRef="#ctx0" brushRef="#br0" timeOffset="388.153">639 531 3785 0 0,'0'0'2375'0'0,"0"0"-792"0"0,0 0-365 0 0,0 0 83 0 0,0 0 205 0 0,0 0 18 0 0,0 0-240 0 0,0 0-335 0 0,0 0-308 0 0,0 0-186 0 0,0 0-91 0 0,0 0-27 0 0,0 0-1 0 0,-4 19 25 0 0,-19 143 701 0 0,8-39-579 0 0,13-84-5427 0 0,13-72-8790 0 0,-6 28 12848 0 0</inkml:trace>
  <inkml:trace contextRef="#ctx0" brushRef="#br0" timeOffset="694.288">600 461 0 0 0,'0'0'806'0'0,"0"0"274"0"0,0 0-15 0 0,0 0 224 0 0,0 0 362 0 0,0 0 193 0 0,0 0-61 0 0,0 0-271 0 0,0 0-285 0 0,0 0-186 0 0,0 0-177 0 0,0 0-120 0 0,0 0-115 0 0,29-2-139 0 0,92-2-90 0 0,47-15-12 0 0,-159 17-772 0 0,1 0-1116 0 0,-3 1-4403 0 0,-7 1 1382 0 0,0 0 16 0 0</inkml:trace>
  <inkml:trace contextRef="#ctx0" brushRef="#br0" timeOffset="1046.342">668 674 1208 0 0,'0'0'1785'0'0,"0"0"-577"0"0,0 0 216 0 0,0 0 73 0 0,0 0 55 0 0,0 0-88 0 0,0 0-240 0 0,0 0-343 0 0,0 0-337 0 0,0 0-328 0 0,0 0-376 0 0,203 0-624 0 0,-179-3-1513 0 0,-6-5-2208 0 0,-5 8-752 0 0</inkml:trace>
</inkml:ink>
</file>

<file path=ppt/ink/ink7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9.6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6441 0 0,'0'0'1633'0'0,"0"0"30"0"0,0 0 141 0 0,0 0 97 0 0,0 0-86 0 0,0 0-362 0 0,0 0-474 0 0,0 0-389 0 0,0 0-218 0 0,0 0-28 0 0,0 0 80 0 0,0 0 115 0 0,5 5 57 0 0,2 4-337 0 0,0 1 1 0 0,0-1 0 0 0,-1 1-1 0 0,0 1 1 0 0,-1-1 0 0 0,0 1-1 0 0,-1 0 1 0 0,0 0 0 0 0,-1 0-1 0 0,1 3-259 0 0,2 44 200 0 0,-2 0 0 0 0,-3 1 0 0 0,-3-1 0 0 0,-2 0-1 0 0,-3 0 1 0 0,-2-1 0 0 0,-16 56-200 0 0,19-84 35 0 0,-4 85 2 0 0,33-119 129 0 0,199-163 178 0 0,-94 92-358 0 0,-127 76 16 0 0,1-1 0 0 0,-1 1 1 0 0,0 0-1 0 0,0 0 0 0 0,0-1 0 0 0,0 1 0 0 0,0 0 0 0 0,0 0 0 0 0,0 0 0 0 0,1 0 0 0 0,-1 0 0 0 0,0 1 0 0 0,0-1 0 0 0,0 0 0 0 0,0 0 0 0 0,0 1 0 0 0,0-1 0 0 0,0 1 1 0 0,0-1-1 0 0,0 1 0 0 0,0-1 0 0 0,0 1 0 0 0,0-1 0 0 0,0 1 0 0 0,0 0 0 0 0,0 0 0 0 0,-1 0 0 0 0,1-1 0 0 0,0 1 0 0 0,-1 0 0 0 0,1 0 0 0 0,0 0 0 0 0,-1 0 0 0 0,1 0 1 0 0,-1 0-1 0 0,1 0 0 0 0,-1 0 0 0 0,0 0 0 0 0,1 0 0 0 0,-1 0 0 0 0,0 1 0 0 0,0-1 0 0 0,0 0 0 0 0,0 0 0 0 0,0 0 0 0 0,0 0 0 0 0,0 0 0 0 0,0 0 0 0 0,0 1-2 0 0,-3 60 127 0 0,-25 114-49 0 0,27-165-492 0 0,5 21-177 0 0,15-24-7637 0 0,-12-8 1227 0 0,-3 0-2188 0 0</inkml:trace>
</inkml:ink>
</file>

<file path=ppt/ink/ink7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1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1 106 2184 0 0,'0'0'2536'0'0,"0"0"-1084"0"0,0 0-425 0 0,0 0 196 0 0,0 0 345 0 0,0 0 143 0 0,0 0-184 0 0,0 0-345 0 0,0 0-319 0 0,0 0-186 0 0,0 0-121 0 0,0 0-62 0 0,0 0-33 0 0,27-3-33 0 0,135-20 319 0 0,3-7 73 0 0,-153 25-82 0 0,-8 2-2904 0 0,1 1-8347 0 0,-5 2 2998 0 0</inkml:trace>
  <inkml:trace contextRef="#ctx0" brushRef="#br0" timeOffset="270.852">47 279 3985 0 0,'0'0'3225'0'0,"0"0"-1857"0"0,0 0 88 0 0,0 0 200 0 0,0 0 1 0 0,0 0-217 0 0,0 0-432 0 0,0 0-359 0 0,0 0-249 0 0,206-26-160 0 0,-175 23-88 0 0,-1-5-104 0 0,-1 5-120 0 0,0-1-192 0 0,-1-3-513 0 0,-4 3-1199 0 0,-6 0-2401 0 0,-5 4-5441 0 0</inkml:trace>
  <inkml:trace contextRef="#ctx0" brushRef="#br0" timeOffset="7073.982">650 471 0 0 0,'0'0'472'0'0,"0"0"832"0"0,0 0 318 0 0,0 0-39 0 0,0 0-160 0 0,0 0-211 0 0,0 0-182 0 0,0 0-95 0 0,3-16-72 0 0,9-51-35 0 0,-10 57-434 0 0,0-1 1 0 0,1 1-1 0 0,1-1 1 0 0,0 1-1 0 0,0 0 0 0 0,1 0 1 0 0,0 0-1 0 0,1 1 1 0 0,0 0-1 0 0,1-1-394 0 0,4-7 306 0 0,15-17 17 0 0,0 2 1 0 0,2 1-1 0 0,1 1 0 0 0,2 2 0 0 0,1 0-323 0 0,-6 5 123 0 0,49-31 117 0 0,-74 54-241 0 0,0 1-1 0 0,1 0 1 0 0,-1 0 0 0 0,0 0-1 0 0,0 0 1 0 0,0 0 0 0 0,1 0-1 0 0,-1 0 1 0 0,0 0 0 0 0,-1 0-1 0 0,1 0 1 0 0,0 1 0 0 0,0-1-1 0 0,0 0 1 0 0,-1 1 0 0 0,1-1-1 0 0,-1 1 1 0 0,1-1 0 0 0,-1 1-1 0 0,1-1 1 0 0,-1 1 0 0 0,0-1-1 0 0,0 1 1 0 0,0-1 0 0 0,0 1-1 0 0,0-1 1 0 0,0 1 0 0 0,0-1-1 0 0,0 1 1 0 0,-1-1 0 0 0,1 1-1 0 0,-1-1 1 0 0,1 0 0 0 0,-1 1-1 0 0,1-1 1 0 0,-2 2 1 0 0,2 2 12 0 0,-26 163 357 0 0,26-166-360 0 0,0 0 0 0 0,0-1 0 0 0,0 1-1 0 0,-1-1 1 0 0,1 1 0 0 0,1 0-1 0 0,-1-1 1 0 0,0 1 0 0 0,0 0 0 0 0,1-1-1 0 0,-1 1 1 0 0,1-1 0 0 0,-1 1-1 0 0,1-1 1 0 0,0 1 0 0 0,-1-1-1 0 0,1 1 1 0 0,0-1 0 0 0,0 0 0 0 0,0 0-1 0 0,0 1 1 0 0,0-1 0 0 0,0 0-1 0 0,1 0 1 0 0,-1 0 0 0 0,0 0 0 0 0,0 0-1 0 0,1 0 1 0 0,-1 0 0 0 0,1-1-1 0 0,-1 1 1 0 0,1 0 0 0 0,-1-1 0 0 0,1 1-1 0 0,-1-1 1 0 0,1 0 0 0 0,0 1-1 0 0,-1-1 1 0 0,1 0 0 0 0,-1 0-1 0 0,1 0 1 0 0,0 0 0 0 0,-1 0 0 0 0,1 0-1 0 0,-1-1 1 0 0,1 1 0 0 0,0-1-1 0 0,-1 1 1 0 0,1-1 0 0 0,-1 1 0 0 0,1-1-1 0 0,-1 0 1 0 0,1 0-9 0 0,95-64 243 0 0,-70 45-247 0 0,9-8-24 0 0,1 1 0 0 0,2 2 0 0 0,0 2 0 0 0,2 1 0 0 0,7-1 28 0 0,-46 22-3 0 0,0-1 1 0 0,0 1-1 0 0,0 0 1 0 0,0 0-1 0 0,1 0 0 0 0,-1 0 1 0 0,0 0-1 0 0,1 0 1 0 0,-1 1-1 0 0,0-1 1 0 0,1 1-1 0 0,-1 0 1 0 0,0-1-1 0 0,1 1 1 0 0,-1 0-1 0 0,1 0 1 0 0,-1 1-1 0 0,1-1 1 0 0,-1 0-1 0 0,0 1 1 0 0,1 0-1 0 0,-1-1 1 0 0,0 1-1 0 0,1 0 1 0 0,-1 0-1 0 0,0 0 1 0 0,0 1-1 0 0,0-1 1 0 0,0 0-1 0 0,0 1 1 0 0,0 0-1 0 0,0-1 0 0 0,-1 1 1 0 0,1 0-1 0 0,-1 0 1 0 0,1 0-1 0 0,-1 0 1 0 0,0 0-1 0 0,1 0 1 0 0,-1 0-1 0 0,0 0 1 0 0,0 0-1 0 0,-1 1 1 0 0,1-1-1 0 0,0 2 3 0 0,3 231 263 0 0,12-223-3529 0 0,21-24-9858 0 0,-29 8 10970 0 0</inkml:trace>
  <inkml:trace contextRef="#ctx0" brushRef="#br0" timeOffset="7595.727">2097 7 1384 0 0,'0'0'2608'0'0,"0"0"-1348"0"0,0 0-391 0 0,0 0 246 0 0,0 0 307 0 0,0 0 236 0 0,0 0-33 0 0,0 0-268 0 0,-32 10-307 0 0,-103 31-311 0 0,62-1 35 0 0,63-32-724 0 0,1 1 1 0 0,0 0 0 0 0,1 0-1 0 0,0 1 1 0 0,0 0-1 0 0,1 1 1 0 0,0-1 0 0 0,1 1-1 0 0,1 0 1 0 0,-1 1-1 0 0,2-1 1 0 0,0 1 0 0 0,0 0-1 0 0,1 1 1 0 0,0-1-1 0 0,1 0 1 0 0,1 1 0 0 0,0-1-1 0 0,0 13-50 0 0,1-21 18 0 0,-1-1 0 0 0,1 1 0 0 0,0 0 0 0 0,0-1-1 0 0,1 1 1 0 0,-1 0 0 0 0,1-1 0 0 0,-1 1 0 0 0,1-1 0 0 0,0 1 0 0 0,1-1-1 0 0,-1 1 1 0 0,0-1 0 0 0,1 0 0 0 0,0 1 0 0 0,0-1 0 0 0,0 0 0 0 0,0 0-1 0 0,0-1 1 0 0,1 1 0 0 0,-1 0 0 0 0,1-1 0 0 0,0 1 0 0 0,0-1-1 0 0,0 0 1 0 0,0 0 0 0 0,0 0 0 0 0,0 0 0 0 0,1-1 0 0 0,-1 1 0 0 0,0-1-1 0 0,1 0 1 0 0,-1 0 0 0 0,2 0-18 0 0,7 0 116 0 0,0-1 0 0 0,0 0 0 0 0,0-1 0 0 0,0-1 0 0 0,0 0 0 0 0,0 0 0 0 0,0-1 0 0 0,0 0 0 0 0,-1-1 0 0 0,1-1 0 0 0,-1 0 0 0 0,0 0 0 0 0,-1-1 0 0 0,1 0 0 0 0,-1-1 0 0 0,-1 0 0 0 0,1-1 0 0 0,-1 0 1 0 0,0-1-1 0 0,-1 1 0 0 0,0-2 0 0 0,2-2-116 0 0,105-130 289 0 0,-114 142-295 0 0,0 0 0 0 0,0 0 0 0 0,0 0-1 0 0,-1 0 1 0 0,1 0 0 0 0,0 1 0 0 0,0-1 0 0 0,-1 0 0 0 0,1 0 0 0 0,0 0 0 0 0,0 1-1 0 0,-1-1 1 0 0,1 0 0 0 0,0 1 0 0 0,-1-1 0 0 0,1 1 0 0 0,0-1 0 0 0,-1 1 0 0 0,1-1-1 0 0,-1 1 1 0 0,1-1 0 0 0,-1 1 0 0 0,1-1 0 0 0,-1 1 0 0 0,1 0 0 0 0,-1-1 0 0 0,1 1-1 0 0,-1 0 1 0 0,0-1 0 0 0,1 1 0 0 0,-1 0 0 0 0,0 0 0 0 0,0-1 0 0 0,0 1 0 0 0,1 0-1 0 0,-1 0 1 0 0,0-1 0 0 0,0 1 0 0 0,0 0 0 0 0,0 0 0 0 0,0-1 0 0 0,-1 1 0 0 0,1 0-1 0 0,0 0 1 0 0,0 0 0 0 0,0-1 0 0 0,-1 1 0 0 0,1 0 0 0 0,-1 0 6 0 0,4 9-9 0 0,33 123 294 0 0,-26-74-141 0 0,-2-1-1 0 0,-3 1 1 0 0,-2 0 0 0 0,-5 45-144 0 0,1-81 38 0 0,-1 1 1 0 0,-1 0-1 0 0,-1 0 1 0 0,-1-1 0 0 0,-1 0-1 0 0,-1 0 1 0 0,-1-1-1 0 0,-1 0 1 0 0,-1 0-1 0 0,-1-1 1 0 0,-8 11-39 0 0,16-26 17 0 0,-1-1 1 0 0,0 0-1 0 0,0 0 0 0 0,-1 0 1 0 0,1 0-1 0 0,-1 0 0 0 0,0-1 1 0 0,0 0-1 0 0,-1 0 0 0 0,1-1 1 0 0,-1 1-1 0 0,0-1 0 0 0,0 0 1 0 0,0-1-1 0 0,0 0 0 0 0,0 0 1 0 0,-1 0-1 0 0,1 0 0 0 0,-1-1 1 0 0,1 0-1 0 0,-1-1 0 0 0,-1 1-17 0 0,6-1 8 0 0,-1 0 0 0 0,1 0 0 0 0,0 1 0 0 0,-1-2-1 0 0,1 1 1 0 0,0 0 0 0 0,-1 0 0 0 0,1-1 0 0 0,0 1 0 0 0,-1-1-1 0 0,1 0 1 0 0,0 0 0 0 0,0 0 0 0 0,0 0 0 0 0,0 0 0 0 0,0 0-1 0 0,0 0 1 0 0,0-1 0 0 0,0 1 0 0 0,0-1 0 0 0,0 0-1 0 0,1 1 1 0 0,-1-1 0 0 0,1 0 0 0 0,-1 0 0 0 0,1 0 0 0 0,0 0-1 0 0,0 0 1 0 0,0 0 0 0 0,0 0 0 0 0,0 0 0 0 0,0-1 0 0 0,0 1-1 0 0,1 0 1 0 0,-1-1 0 0 0,1 1 0 0 0,0 0 0 0 0,0-1-8 0 0,0-13-59 0 0,2-1 1 0 0,0 1-1 0 0,1 0 1 0 0,0 0-1 0 0,2 0 1 0 0,-1 1-1 0 0,2-1 1 0 0,0 1-1 0 0,1 0 1 0 0,1 0-1 0 0,0 1 1 0 0,1 0-1 0 0,0 1 1 0 0,9-9 58 0 0,3-11-143 0 0,31-42-1981 0 0,-13 20-2343 0 0,-4-2-5821 0 0,-26 38 6204 0 0</inkml:trace>
</inkml:ink>
</file>

<file path=ppt/ink/ink7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2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6">11119 288 16323 0 0,'0'0'1097'0'0,"0"0"-561"0"0,0 0-352 0 0,0 0-152 0 0,0 0-120 0 0,0 0-128 0 0,0 0-80 0 0,0 0-80 0 0,0 0-88 0 0,0 0-209 0 0,0 0-567 0 0,0 0-1264 0 0,0 0-2009 0 0,0 0-3289 0 0</inkml:trace>
  <inkml:trace contextRef="#ctx0" brushRef="#br0" timeOffset="4619.906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7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7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48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34 0 0 0,'0'0'341'0'0,"0"0"697"0"0,0 0 334 0 0,0 0 143 0 0,0 0-62 0 0,0 0-185 0 0,0 0-193 0 0,0 0-202 0 0,-6-4-157 0 0,-19-10-99 0 0,19 10-88 0 0,6 4-74 0 0,0 0-49 0 0,0 5 288 0 0,-18 152 1297 0 0,14-115-1706 0 0,2-22-159 0 0,0 0-1 0 0,1 0 1 0 0,1 0 0 0 0,1 0-1 0 0,1 0 1 0 0,3 16-126 0 0,-3-32 49 0 0,-1 0-1 0 0,1-1 1 0 0,0 1-1 0 0,0 0 1 0 0,0-1 0 0 0,1 1-1 0 0,-1-1 1 0 0,1 0 0 0 0,0 0-1 0 0,0 0 1 0 0,0 0 0 0 0,0-1-1 0 0,0 1 1 0 0,0-1-1 0 0,1 0 1 0 0,0 0 0 0 0,-1 0-1 0 0,1 0 1 0 0,0 0 0 0 0,0-1-1 0 0,0 0 1 0 0,0 0-1 0 0,0 0 1 0 0,0 0 0 0 0,0-1-1 0 0,0 1 1 0 0,0-1 0 0 0,0 0-1 0 0,0 0 1 0 0,0-1 0 0 0,1 1-1 0 0,-1-1 1 0 0,0 0-1 0 0,0 0 1 0 0,0 0 0 0 0,-1-1-1 0 0,1 1 1 0 0,0-1 0 0 0,0 0-1 0 0,-1 0 1 0 0,1 0-1 0 0,-1-1 1 0 0,2-1-49 0 0,21-12 127 0 0,-2 0 0 0 0,0-2 0 0 0,0-1 0 0 0,-2-1 0 0 0,-1-1 0 0 0,0-1-1 0 0,-1 0 1 0 0,-2-2 0 0 0,0 0 0 0 0,-2-1 0 0 0,-1-1 0 0 0,1-4-127 0 0,-3-3 199 0 0,-13 33-134 0 0,0 0-44 0 0,0 15-261 0 0,-2 10 209 0 0,4 100 59 0 0,-2-121-13 0 0,1 1 0 0 0,1-1 0 0 0,-1 0 0 0 0,1 1 0 0 0,-1-1 0 0 0,1 0 0 0 0,0 0 0 0 0,1 0 0 0 0,-1 0 0 0 0,1-1 0 0 0,0 1-1 0 0,0-1 1 0 0,0 1 0 0 0,0-1 0 0 0,0 0 0 0 0,1 0 0 0 0,-1 0 0 0 0,1-1 0 0 0,0 1 0 0 0,0-1 0 0 0,0 0 0 0 0,0 0 0 0 0,0-1 0 0 0,1 1 0 0 0,3 0-15 0 0,1 1 105 0 0,1 0-1 0 0,-1-1 1 0 0,1 0-1 0 0,0-1 1 0 0,0 0-1 0 0,-1-1 1 0 0,1 0-1 0 0,0 0 1 0 0,0-1 0 0 0,0 0-1 0 0,-1-1 1 0 0,1 0-1 0 0,0 0 1 0 0,-1-1-1 0 0,0-1 1 0 0,0 1-1 0 0,0-2 1 0 0,0 1-1 0 0,0-1 1 0 0,-1 0 0 0 0,0-1-1 0 0,0 0 1 0 0,-1 0-1 0 0,1-1 1 0 0,-1 0-1 0 0,-1 0 1 0 0,1-1-1 0 0,-1 1 1 0 0,-1-1-1 0 0,1-1 1 0 0,-1 1-1 0 0,-1-1 1 0 0,0 0 0 0 0,0 0-1 0 0,0 0 1 0 0,1-9-105 0 0,-3 5-192 0 0,8-101 945 0 0,-10 111-1032 0 0,0 0-1 0 0,-1-1 0 0 0,1 1 1 0 0,-1 0-1 0 0,0-1 0 0 0,0 1 0 0 0,0 0 1 0 0,0 0-1 0 0,-1 0 0 0 0,0 0 0 0 0,1 0 1 0 0,-1 0-1 0 0,0 0 0 0 0,0 0 1 0 0,0 1-1 0 0,-1-1 0 0 0,1 1 0 0 0,-1 0 1 0 0,0-1 279 0 0,-8 2-8163 0 0,8 1 3081 0 0,2 0-96 0 0</inkml:trace>
</inkml:ink>
</file>

<file path=ppt/ink/ink7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7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7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7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7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7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7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7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7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7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22.3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22 737 5681 0 0,'0'0'2623'0'0,"0"0"-1065"0"0,0 0-672 0 0,0 0-178 0 0,0 0 175 0 0,0 0 145 0 0,0 0 29 0 0,0 0-76 0 0,0 0-191 0 0,0 0-144 0 0,0 0-61 0 0,0 0 13 0 0,0 0-9 0 0,26 7-6 0 0,82 20-48 0 0,-97-24-405 0 0,1-1 0 0 0,-1 0 1 0 0,0-1-1 0 0,0 0 0 0 0,1-1 1 0 0,-1 0-1 0 0,1-1 0 0 0,-1 0 1 0 0,0-1-1 0 0,4-1-130 0 0,7 0 159 0 0,156-33 523 0 0,-170 35-2008 0 0,11-1 4010 0 0,-12 2-6621 0 0,-4-1-9929 0 0,-7 4 8436 0 0</inkml:trace>
  <inkml:trace contextRef="#ctx0" brushRef="#br0" timeOffset="212.107">0 973 9650 0 0,'0'0'2454'0'0,"0"0"-1271"0"0,0 0-558 0 0,0 0 161 0 0,0 0 294 0 0,0 0 156 0 0,0 0-99 0 0,0 0-239 0 0,0 0-213 0 0,0 0-183 0 0,32 3-142 0 0,99 9-98 0 0,-98-9-146 0 0,0-2 0 0 0,0-1 0 0 0,0-2 0 0 0,-1-1 0 0 0,18-4-116 0 0,25-10-5919 0 0,-35 8-830 0 0,-27 6-2021 0 0</inkml:trace>
  <inkml:trace contextRef="#ctx0" brushRef="#br0" timeOffset="823.899">1355 538 0 0 0,'0'0'736'0'0,"0"0"92"0"0,0 0 166 0 0,0 0 211 0 0,0 0 198 0 0,0 0 91 0 0,0 0-107 0 0,0 0-89 0 0,0 0-102 0 0,0 0-121 0 0,0 0-123 0 0,-32 9-146 0 0,-100 28-134 0 0,42 5 429 0 0,71-27-845 0 0,-59 59 302 0 0,76-71-581 0 0,-1 1 1 0 0,0-1-1 0 0,1 1 0 0 0,0-1 1 0 0,-1 1-1 0 0,1 0 0 0 0,1 0 1 0 0,-1 0-1 0 0,1 0 1 0 0,-1 0-1 0 0,1 0 0 0 0,0 0 1 0 0,1 1-1 0 0,-1-1 1 0 0,1 0-1 0 0,0 1 0 0 0,0-1 1 0 0,0 0-1 0 0,0 1 0 0 0,1-1 1 0 0,0 0-1 0 0,0 0 1 0 0,1 3 22 0 0,1-3 11 0 0,1 0 0 0 0,0 0 0 0 0,0 0 1 0 0,0 0-1 0 0,1-1 0 0 0,-1 0 0 0 0,1 0 1 0 0,0 0-1 0 0,0 0 0 0 0,0-1 0 0 0,0 0 1 0 0,0 0-1 0 0,1 0 0 0 0,-1-1 0 0 0,1 0 0 0 0,-1 0 1 0 0,1 0-1 0 0,-1 0 0 0 0,1-1 0 0 0,-1 0 1 0 0,4 0-12 0 0,17-2 269 0 0,0 0 0 0 0,0-2 0 0 0,-1-1 1 0 0,1-1-1 0 0,-1-1 0 0 0,0-1 1 0 0,-1-2-1 0 0,0 0 0 0 0,0-1 0 0 0,-1-2 1 0 0,9-6-270 0 0,9-6 322 0 0,0-3 0 0 0,-2-1 0 0 0,-1-2 0 0 0,-2-1 0 0 0,0-3 1 0 0,-3 0-1 0 0,6-11-322 0 0,-25 32-180 0 0,0-1 0 0 0,-1-1 1 0 0,-1 0-1 0 0,0-1 0 0 0,-2 0 1 0 0,0-1-1 0 0,0 0 0 0 0,-2-1 0 0 0,0 0 1 0 0,-1 0-1 0 0,-2 0 0 0 0,1-1 1 0 0,-2 0-1 0 0,-1 0 0 0 0,0 0 1 0 0,-2 0-1 0 0,0-1 0 0 0,-1 1 0 0 0,-1-1 1 0 0,-2-5 179 0 0,2 20-28 0 0,-1 0 0 0 0,0 1 0 0 0,0-1 0 0 0,0 1 0 0 0,-1-1 0 0 0,1 1 0 0 0,-1 0 0 0 0,-1 0 0 0 0,1 0 0 0 0,-1 1 0 0 0,1-1 0 0 0,-2 1 0 0 0,1 0 1 0 0,0 0-1 0 0,-1 0 0 0 0,1 0 0 0 0,-1 1 0 0 0,0 0 0 0 0,0 0 0 0 0,-1 0 0 0 0,1 1 0 0 0,0 0 0 0 0,-1 0 0 0 0,0 0 0 0 0,1 0 0 0 0,-1 1 0 0 0,0 0 0 0 0,0 0 0 0 0,0 1 1 0 0,1 0-1 0 0,-1 0 0 0 0,0 0 0 0 0,0 1 0 0 0,0-1 0 0 0,0 1 0 0 0,0 1 0 0 0,1-1 0 0 0,-1 1 0 0 0,1 0 0 0 0,-2 1 28 0 0,-9 6 105 0 0,1 2 0 0 0,0-1-1 0 0,1 2 1 0 0,0 0 0 0 0,1 1 0 0 0,0 0 0 0 0,1 1-1 0 0,0 0 1 0 0,2 1 0 0 0,-1 0 0 0 0,2 1-1 0 0,0 0 1 0 0,1 0 0 0 0,0 1 0 0 0,2 0-1 0 0,0 1 1 0 0,1-1 0 0 0,0 1 0 0 0,2 0-1 0 0,0 0 1 0 0,1 1 0 0 0,1-1 0 0 0,0 0 0 0 0,2 1-1 0 0,0 1-104 0 0,-2-5 71 0 0,0 0 1 0 0,1 0-1 0 0,0-1 0 0 0,2 1 0 0 0,-1 0 0 0 0,2 0 0 0 0,0-1 0 0 0,1 1 0 0 0,0-1 0 0 0,1 0 0 0 0,1 0 0 0 0,0-1 0 0 0,1 0 1 0 0,0 0-1 0 0,1 0 0 0 0,1-1 0 0 0,0 0 0 0 0,0-1 0 0 0,1 0 0 0 0,5 4-71 0 0,-4-7-26 0 0,-1 0 0 0 0,2-1 0 0 0,-1 0 0 0 0,1-1 0 0 0,0 0 0 0 0,0-1 0 0 0,0-1 0 0 0,1 0 0 0 0,0 0 0 0 0,0-1 1 0 0,0-1-1 0 0,0 0 0 0 0,0-1 0 0 0,3 0 26 0 0,27-6-3971 0 0,-4-10-3688 0 0,-27 7-571 0 0</inkml:trace>
  <inkml:trace contextRef="#ctx0" brushRef="#br0" timeOffset="1184.938">2290 148 7410 0 0,'0'0'1344'0'0,"0"0"103"0"0,0 0 187 0 0,0 0 99 0 0,0 0-50 0 0,0 0-289 0 0,0 0-358 0 0,0 0-309 0 0,0 0-256 0 0,0 0-179 0 0,0 0-104 0 0,0 0-43 0 0,0 0-23 0 0,-15 10-17 0 0,-51 35-16 0 0,60-40-81 0 0,0 1 0 0 0,0-1 0 0 0,1 1 0 0 0,0 1 0 0 0,0-1 0 0 0,1 1 0 0 0,-1 0 0 0 0,1 0 0 0 0,1 0 0 0 0,0 1 0 0 0,-2 3-8 0 0,-4 10 14 0 0,1-2-32 0 0,1 0 1 0 0,1 0 0 0 0,1 0-1 0 0,0 1 1 0 0,2 0 0 0 0,0 0-1 0 0,1 0 1 0 0,1 0 0 0 0,1 0-1 0 0,2 19 18 0 0,-1-31 16 0 0,1 0-1 0 0,0 0 0 0 0,0 0 1 0 0,1 0-1 0 0,0-1 0 0 0,0 1 1 0 0,1-1-1 0 0,0 0 0 0 0,0 0 1 0 0,0 0-1 0 0,1 0 0 0 0,0-1 1 0 0,1 0-1 0 0,-1 0 0 0 0,1 0 1 0 0,0-1-1 0 0,1 0 0 0 0,-1 0 1 0 0,1 0-1 0 0,0-1 0 0 0,0 0 1 0 0,0-1-1 0 0,1 1 0 0 0,0-1 1 0 0,-1-1-1 0 0,1 0 0 0 0,0 0 1 0 0,0 0-1 0 0,0-1 0 0 0,0 0 1 0 0,0 0-1 0 0,3-1-15 0 0,3 0 189 0 0,1-1 0 0 0,-1-1 0 0 0,1 0 0 0 0,-1-1 0 0 0,0-1 0 0 0,0 0 0 0 0,0-1 0 0 0,-1 0 0 0 0,0-1 0 0 0,0 0 0 0 0,0-1 0 0 0,10-8-189 0 0,-2 1 110 0 0,0-2-1 0 0,-1 0 0 0 0,-1-1 0 0 0,0-1 0 0 0,-1-1 0 0 0,-2-1 0 0 0,0 0 1 0 0,0-1-1 0 0,-2-1 0 0 0,-1 0 0 0 0,-1-1 0 0 0,8-20-109 0 0,-16 34-126 0 0,-2-1-1 0 0,1 1 1 0 0,-1-1-1 0 0,0 0 1 0 0,-1 1-1 0 0,0-1 1 0 0,-1 0-1 0 0,0 0 1 0 0,0 0-1 0 0,-1 0 1 0 0,-1 1-1 0 0,0-1 1 0 0,0 0-1 0 0,0 1 1 0 0,-1-1-1 0 0,-1 1 1 0 0,-1-4 126 0 0,2 7-335 0 0,-1 1 0 0 0,1-1 1 0 0,-1 1-1 0 0,-1 0 0 0 0,1-1 0 0 0,0 2 0 0 0,-1-1 1 0 0,0 1-1 0 0,0-1 0 0 0,-1 1 0 0 0,1 1 0 0 0,-1-1 1 0 0,0 1-1 0 0,0 0 0 0 0,0 0 0 0 0,0 1 0 0 0,-1-1 335 0 0,-65-9-9572 0 0,48 11 3169 0 0</inkml:trace>
  <inkml:trace contextRef="#ctx0" brushRef="#br0" timeOffset="1535.567">1996 409 6625 0 0,'0'0'2105'0'0,"0"0"-155"0"0,0 0-54 0 0,0 0-186 0 0,0 0-299 0 0,0 0-303 0 0,0 0-273 0 0,0 0-211 0 0,0 0-140 0 0,0 0-132 0 0,33-8-89 0 0,102-27-34 0 0,-57 14 145 0 0,75-3 694 0 0,-120 72-588 0 0,-28-41-391 0 0,0-1-1 0 0,0 0 1 0 0,0 0 0 0 0,1-1-1 0 0,0 1 1 0 0,0-1-1 0 0,0 0 1 0 0,0-1 0 0 0,1 0-1 0 0,0 0 1 0 0,0 0 0 0 0,0-1-1 0 0,0 0 1 0 0,1 0 0 0 0,-1-1-1 0 0,1 0 1 0 0,2 0-89 0 0,110 1 1392 0 0,-101-11-1683 0 0,-2 1-3905 0 0,-7 4-6257 0 0,-7 3 980 0 0</inkml:trace>
  <inkml:trace contextRef="#ctx0" brushRef="#br0" timeOffset="2046.577">641 958 1040 0 0,'0'0'1610'0'0,"0"0"-921"0"0,0 0 130 0 0,0 0 600 0 0,0 0 556 0 0,33 1 331 0 0,108 2-63 0 0,-79-1-282 0 0,229 4 3668 0 0,112-26-3402 0 0,295-65-1220 0 0,-67 5-3684 0 0,-624 80 2376 0 0,50-6-2048 0 0,-22 9-3731 0 0,-26 7-2008 0 0,-9-6 4658 0 0</inkml:trace>
  <inkml:trace contextRef="#ctx0" brushRef="#br0" timeOffset="2630.509">2058 1146 3377 0 0,'0'0'1503'0'0,"0"0"-116"0"0,0 0 54 0 0,0 0 90 0 0,0 0-12 0 0,0 0-141 0 0,0 0-295 0 0,0 0-251 0 0,0 0-197 0 0,-34 6-172 0 0,-109 21-138 0 0,56 8 21 0 0,73-25-280 0 0,-15 8-43 0 0,1 1-1 0 0,1 2 0 0 0,1 0 1 0 0,1 2-1 0 0,1 1 1 0 0,1 0-1 0 0,1 2 1 0 0,2 1-1 0 0,0 0 1 0 0,2 2-1 0 0,1 0 0 0 0,1 1-22 0 0,13-26 3 0 0,1 0-1 0 0,0 0 0 0 0,0 0 0 0 0,0 0 0 0 0,0 0 0 0 0,1 0 1 0 0,-1 1-1 0 0,1-1 0 0 0,0 0 0 0 0,0 1 0 0 0,1-1 0 0 0,-1 1 0 0 0,1-1 1 0 0,0 1-1 0 0,1-1 0 0 0,-1 1 0 0 0,1-1 0 0 0,-1 1 0 0 0,2-1 1 0 0,-1 1-1 0 0,0-1 0 0 0,1 0 0 0 0,-1 0 0 0 0,1 0 0 0 0,1 0 0 0 0,-1 0 1 0 0,0 0-1 0 0,1 0 0 0 0,0-1 0 0 0,0 1 0 0 0,0-1 0 0 0,0 0 1 0 0,0 0-1 0 0,1 0 0 0 0,-1 0 0 0 0,1 0 0 0 0,0-1 0 0 0,0 0 0 0 0,1 1-2 0 0,10 0 165 0 0,0 0-1 0 0,1 0 1 0 0,-1-2-1 0 0,1 0 0 0 0,-1-1 1 0 0,1 0-1 0 0,-1-1 1 0 0,1-1-1 0 0,-1 0 0 0 0,0-1 1 0 0,0-1-1 0 0,0 0 1 0 0,0-2-1 0 0,0 1 0 0 0,12-8-164 0 0,20-3 344 0 0,0-3-1 0 0,-1-1 1 0 0,-1-2-1 0 0,-2-3 1 0 0,0-1 0 0 0,-1-2-1 0 0,-2-1 1 0 0,-1-3-1 0 0,-2-1 1 0 0,7-10-344 0 0,-34 31-99 0 0,0-1 1 0 0,-1 0-1 0 0,-1 0 0 0 0,0-1 1 0 0,-1 0-1 0 0,-1 0 1 0 0,0-1-1 0 0,0 0 0 0 0,-2 0 1 0 0,0 0-1 0 0,-1-1 1 0 0,0 0-1 0 0,-1 1 0 0 0,-1-1 1 0 0,-1 0-1 0 0,0 0 0 0 0,-1 1 1 0 0,0-1-1 0 0,-1 0 1 0 0,-1 1-1 0 0,-1-1 0 0 0,0 1 1 0 0,-1 0-1 0 0,-1 0 1 0 0,0 1-1 0 0,-1-1 0 0 0,0 2 1 0 0,-1-1-1 0 0,-1 1 1 0 0,0 0-1 0 0,-6-5 99 0 0,11 13-92 0 0,-1 1 0 0 0,1 0-1 0 0,-1 0 1 0 0,-1 1 0 0 0,1-1 0 0 0,0 1 0 0 0,-1 0-1 0 0,1 1 1 0 0,-1-1 0 0 0,0 1 0 0 0,0 0 0 0 0,0 1-1 0 0,0-1 1 0 0,0 1 0 0 0,-1 0 0 0 0,1 1 0 0 0,0-1-1 0 0,0 1 1 0 0,-1 1 0 0 0,1-1 0 0 0,0 1-1 0 0,0 0 1 0 0,0 0 0 0 0,0 1 0 0 0,0 0 0 0 0,0 0-1 0 0,0 0 1 0 0,0 1 0 0 0,1 0 0 0 0,-1 0 0 0 0,1 0-1 0 0,0 1 1 0 0,0 0 0 0 0,0 0 0 0 0,-1 2 92 0 0,-14 12 4 0 0,2 2-1 0 0,1 0 1 0 0,0 1 0 0 0,1 0 0 0 0,1 2 0 0 0,2 0 0 0 0,0 0 0 0 0,1 1 0 0 0,2 1 0 0 0,0 0 0 0 0,2 0-1 0 0,-3 14-3 0 0,7-25-7 0 0,1 1 0 0 0,0-1 0 0 0,1 1 0 0 0,1 0 0 0 0,1 0 0 0 0,0 0 0 0 0,0 0 0 0 0,2 0 0 0 0,0 0 0 0 0,0-1 0 0 0,2 1 0 0 0,0-1 0 0 0,0 1 0 0 0,1-1 0 0 0,1 0 0 0 0,0-1 0 0 0,1 0 0 0 0,1 0 0 0 0,0 0 0 0 0,1-1 0 0 0,0 0-1 0 0,0-1 1 0 0,1 0 0 0 0,1 0 0 0 0,5 3 7 0 0,-3-3-104 0 0,2 0 0 0 0,-1-2 0 0 0,1 1 0 0 0,1-2-1 0 0,-1 0 1 0 0,1-1 0 0 0,1 0 0 0 0,0-1 0 0 0,-1-1 0 0 0,8 1 104 0 0,62-9-8823 0 0,-72-1 2960 0 0</inkml:trace>
  <inkml:trace contextRef="#ctx0" brushRef="#br0" timeOffset="3013.941">2773 1017 9578 0 0,'0'0'3355'0'0,"0"0"-1796"0"0,0 0-745 0 0,0 0-85 0 0,0 0-4 0 0,0 0-31 0 0,0 0-64 0 0,0 0-61 0 0,0 0-79 0 0,0 0-81 0 0,0 0-82 0 0,0 0-102 0 0,0 0-43 0 0,-27 29-38 0 0,-84 94-36 0 0,52-40 33 0 0,44-62-153 0 0,2 1 0 0 0,0 0 0 0 0,2 0 0 0 0,0 2 0 0 0,2-1 0 0 0,0 1 0 0 0,2 0 0 0 0,1 1 0 0 0,0-1 0 0 0,2 1 0 0 0,-1 25 12 0 0,5-46-3 0 0,0 0 1 0 0,0-1-1 0 0,0 1 0 0 0,0 0 1 0 0,1 0-1 0 0,-1-1 0 0 0,1 1 0 0 0,0 0 1 0 0,0-1-1 0 0,1 1 0 0 0,-1-1 1 0 0,1 1-1 0 0,-1-1 0 0 0,1 0 0 0 0,0 0 1 0 0,1 0-1 0 0,-1 0 0 0 0,0 0 1 0 0,1 0-1 0 0,0 0 0 0 0,-1-1 0 0 0,1 1 1 0 0,0-1-1 0 0,0 0 0 0 0,1 0 1 0 0,-1 0-1 0 0,0 0 0 0 0,1-1 0 0 0,-1 1 1 0 0,3-1 2 0 0,8 3 154 0 0,0-1 1 0 0,0-1-1 0 0,1 0 0 0 0,-1-1 1 0 0,1-1-1 0 0,-1 0 0 0 0,1-1 1 0 0,-1 0-1 0 0,0-1 1 0 0,0-1-1 0 0,0-1 0 0 0,0 0 1 0 0,0 0-1 0 0,-1-1 1 0 0,9-5-155 0 0,32-8 168 0 0,17-18-377 0 0,-37-1-4440 0 0,-29 15-6604 0 0,-4 18 4414 0 0</inkml:trace>
  <inkml:trace contextRef="#ctx0" brushRef="#br0" timeOffset="3199.69">2369 1308 10754 0 0,'0'0'2522'0'0,"0"0"-1300"0"0,0 0-258 0 0,0 0 180 0 0,0 0 20 0 0,34 0-183 0 0,111 3-283 0 0,261-22 491 0 0,-382 17-1255 0 0,108-9-2094 0 0,-47 6-6203 0 0,-53 2-1686 0 0</inkml:trace>
</inkml:ink>
</file>

<file path=ppt/ink/ink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48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0 0 0,'0'0'959'0'0,"0"0"552"0"0,0 0 340 0 0,0 0 164 0 0,0 0-52 0 0,0 0-239 0 0,0 0-263 0 0,0 0-265 0 0,0 0-214 0 0,33-11-172 0 0,102-39-116 0 0,-63 7 430 0 0,-60 32-857 0 0,0 0-1 0 0,-1-1 0 0 0,0-1 1 0 0,-1 0-1 0 0,0 0 1 0 0,-1-1-1 0 0,-1 0 1 0 0,0 0-1 0 0,4-13-266 0 0,-10 25 4 0 0,-1-1 0 0 0,0 1 1 0 0,0-1-1 0 0,-1 0 0 0 0,1 1 0 0 0,0-1 1 0 0,-1 0-1 0 0,0 0 0 0 0,1 1 0 0 0,-1-1 1 0 0,-1 0-1 0 0,1 0 0 0 0,0 1 0 0 0,0-1 0 0 0,-1 0 1 0 0,0 0-1 0 0,1 1 0 0 0,-1-1 0 0 0,0 1 1 0 0,0-1-1 0 0,-1 1 0 0 0,1-1 0 0 0,0 1 1 0 0,-1 0-1 0 0,0-1 0 0 0,1 1 0 0 0,-1 0 0 0 0,0 0 1 0 0,0 0-1 0 0,0 0 0 0 0,0 1 0 0 0,-1-1 1 0 0,1 0-1 0 0,0 1 0 0 0,-1 0 0 0 0,1-1 1 0 0,-1 1-1 0 0,1 0 0 0 0,-1 0 0 0 0,0 1 1 0 0,1-1-1 0 0,-1 0 0 0 0,0 1 0 0 0,1 0 0 0 0,-1 0 1 0 0,-2 0-5 0 0,-2 0-80 0 0,0 0 0 0 0,0 1 1 0 0,0 0-1 0 0,-1 1 0 0 0,1 0 1 0 0,0 0-1 0 0,1 0 0 0 0,-1 1 1 0 0,0 0-1 0 0,1 0 0 0 0,-1 1 1 0 0,1 0-1 0 0,0 0 0 0 0,0 0 0 0 0,1 1 1 0 0,-4 3 79 0 0,-3 3 2 0 0,1 0 0 0 0,1 1 0 0 0,0 0 1 0 0,0 1-1 0 0,1 0 0 0 0,1 0 0 0 0,0 1 0 0 0,1 0 1 0 0,0 0-1 0 0,2 1 0 0 0,-1 0 0 0 0,2 0 0 0 0,0 0 1 0 0,0 1-1 0 0,2-1 0 0 0,0 1 0 0 0,1 0 0 0 0,0-1 1 0 0,1 1-1 0 0,2 12-2 0 0,1-21 29 0 0,0-1 1 0 0,0 1-1 0 0,0 0 0 0 0,1-1 1 0 0,-1 0-1 0 0,2 0 0 0 0,-1 0 1 0 0,1 0-1 0 0,0-1 1 0 0,0 0-1 0 0,0 0 0 0 0,1 0 1 0 0,0-1-1 0 0,0 1 1 0 0,0-1-1 0 0,0-1 0 0 0,0 1 1 0 0,1-1-1 0 0,0 0 0 0 0,0-1 1 0 0,0 1-1 0 0,0-2 1 0 0,0 1-1 0 0,0-1 0 0 0,0 0 1 0 0,1 0-1 0 0,-1-1 1 0 0,0 1-1 0 0,6-2-29 0 0,9 0-320 0 0,0 0 1 0 0,0-2 0 0 0,-1 0-1 0 0,1-2 1 0 0,-1 0-1 0 0,0-1 1 0 0,0-2-1 0 0,-1 0 1 0 0,0-1 319 0 0,12-4-2728 0 0,-2 1-3037 0 0,-12 1-1371 0 0</inkml:trace>
</inkml:ink>
</file>

<file path=ppt/ink/ink7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7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7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7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2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7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7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7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7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6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3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7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7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6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5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1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3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53.0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1 902 0 0 0,'0'0'424'0'0,"0"0"384"0"0,0 0 370 0 0,0 0 193 0 0,0 0-7 0 0,0 0-128 0 0,0 0-149 0 0,0 0-88 0 0,13 13-39 0 0,46 42 9 0 0,-56-53-861 0 0,-1 0 0 0 0,1 0 0 0 0,-1 0 1 0 0,1-1-1 0 0,0 1 0 0 0,0 0 0 0 0,0-1 0 0 0,0 0 1 0 0,0 0-1 0 0,0 0 0 0 0,0 0 0 0 0,0 0 1 0 0,0-1-1 0 0,1 0 0 0 0,-1 1 0 0 0,0-1 1 0 0,0 0-1 0 0,1 0 0 0 0,-1-1 0 0 0,0 1 1 0 0,1-1-109 0 0,14-1 709 0 0,-3 3-380 0 0,1-2 0 0 0,-1 0 0 0 0,0-1 0 0 0,0 0 0 0 0,1-2 0 0 0,-1 1 0 0 0,-1-2 0 0 0,1 0 1 0 0,-1-1-1 0 0,0 0 0 0 0,0-1 0 0 0,-1-1 0 0 0,1 0 0 0 0,9-8-329 0 0,13-16 255 0 0,-2-2 1 0 0,-1-1-1 0 0,-2-2 0 0 0,-1-1 0 0 0,-2-1 0 0 0,12-25-255 0 0,-4 11 160 0 0,-29 42-140 0 0,0 0 1 0 0,1 1-1 0 0,0-1 0 0 0,1 1 0 0 0,0 1 0 0 0,1 0 0 0 0,-1 0 1 0 0,11-6-21 0 0,-19 15-6 0 0,-1-1 0 0 0,1 1 0 0 0,0-1 0 0 0,0 1 1 0 0,0-1-1 0 0,0 1 0 0 0,-1 0 0 0 0,1 0 1 0 0,0-1-1 0 0,0 1 0 0 0,0 0 0 0 0,0 0 0 0 0,0 0 1 0 0,0 0-1 0 0,0 0 0 0 0,-1 0 0 0 0,1 0 0 0 0,0 0 1 0 0,0 0-1 0 0,0 0 0 0 0,0 1 0 0 0,0-1 1 0 0,0 0-1 0 0,-1 1 0 0 0,1-1 0 0 0,0 1 0 0 0,0-1 1 0 0,0 0-1 0 0,-1 1 0 0 0,1 0 0 0 0,0-1 1 0 0,-1 1-1 0 0,1-1 0 0 0,0 1 0 0 0,-1 0 0 0 0,1 0 1 0 0,-1-1-1 0 0,1 1 0 0 0,-1 0 0 0 0,1 0 0 0 0,-1 0 1 0 0,0-1-1 0 0,1 1 0 0 0,-1 0 0 0 0,0 0 1 0 0,0 0-1 0 0,0 0 0 0 0,1 0 0 0 0,-1 0 6 0 0,4 50 67 0 0,-4-48-49 0 0,2 33 80 0 0,-3 0-1 0 0,-1 0 1 0 0,-1 0 0 0 0,-2-1 0 0 0,-2 0 0 0 0,-1 0-1 0 0,-1 0 1 0 0,-2-1 0 0 0,-2 0 0 0 0,-1-1 0 0 0,-1-1-1 0 0,-5 6-97 0 0,16-32-39 0 0,0 0 0 0 0,1-1 0 0 0,-2 1 0 0 0,1-1 0 0 0,-1 0 0 0 0,1 0 0 0 0,-1 0-1 0 0,-1-1 1 0 0,1 0 0 0 0,-1 0 0 0 0,1 0 0 0 0,-1 0 0 0 0,0-1 0 0 0,-1 0 0 0 0,1-1 0 0 0,0 1-1 0 0,-1-1 1 0 0,0 0 0 0 0,1-1 0 0 0,-1 1 0 0 0,-6-1 39 0 0,-5 0-274 0 0,16-1 213 0 0,-1 1-1 0 0,1 0 1 0 0,-1-1 0 0 0,0 1-1 0 0,1-1 1 0 0,-1 0 0 0 0,1 0-1 0 0,-1 0 1 0 0,0 0 0 0 0,1 0-1 0 0,-1-1 1 0 0,0 1 0 0 0,1-1-1 0 0,-1 0 1 0 0,1 1 0 0 0,-1-1-1 0 0,1 0 1 0 0,0-1 0 0 0,-1 1-1 0 0,1 0 1 0 0,0-1 0 0 0,0 1-1 0 0,0-1 1 0 0,0 0 0 0 0,0 1-1 0 0,0-1 1 0 0,0 0 0 0 0,0 0-1 0 0,1-1 1 0 0,-1 1 0 0 0,1 0-1 0 0,0 0 1 0 0,0-1 0 0 0,0 1-1 0 0,-1-1 62 0 0,3 0-53 0 0,0 0-1 0 0,0 0 1 0 0,1 0-1 0 0,-1 0 1 0 0,1 0-1 0 0,-1 0 0 0 0,1 0 1 0 0,0 0-1 0 0,0 1 1 0 0,0-1-1 0 0,0 1 1 0 0,0 0-1 0 0,1-1 0 0 0,-1 1 1 0 0,1 0-1 0 0,0 0 1 0 0,-1 1-1 0 0,1-1 1 0 0,0 0-1 0 0,0 1 0 0 0,0 0 1 0 0,0 0-1 0 0,0 0 1 0 0,2 0 53 0 0,-3-1-11 0 0,19-5 57 0 0,1 0-1 0 0,-1 2 1 0 0,1 0-1 0 0,0 1 1 0 0,1 2-1 0 0,-1 0 1 0 0,1 1 0 0 0,-1 1-1 0 0,0 1 1 0 0,1 1-1 0 0,-1 1 1 0 0,0 1-1 0 0,14 5-45 0 0,-22-8 90 0 0,-1-1 0 0 0,0 0 0 0 0,1-1 0 0 0,-1-1 0 0 0,0 0 0 0 0,0-1 0 0 0,0 0 0 0 0,0-1 0 0 0,-1 0 0 0 0,0-1 0 0 0,1-1 0 0 0,-2 0 1 0 0,1 0-1 0 0,-1-1 0 0 0,0-1 0 0 0,0 0 0 0 0,-1 0 0 0 0,0-1 0 0 0,0 0 0 0 0,-1-1-90 0 0,17-13 41 0 0,-1-1 0 0 0,-1 0 0 0 0,-1-2 0 0 0,-2-1 0 0 0,0-1-1 0 0,-2 0 1 0 0,-1-2 0 0 0,-2 0 0 0 0,0-1 0 0 0,-2 0 0 0 0,-2-1 0 0 0,-1-1 0 0 0,-1 0 0 0 0,-2 0 0 0 0,-1-1 0 0 0,-2 0 0 0 0,-1 0 0 0 0,-1-26-41 0 0,-2 34-42 0 0,1-5 31 0 0,-2 1 0 0 0,0 0 0 0 0,-2 0 0 0 0,-2-1 0 0 0,0 2 0 0 0,-2-1 0 0 0,-9-24 11 0 0,15 55 5 0 0,0-1-1 0 0,0 1 0 0 0,0-1 1 0 0,0 1-1 0 0,0-1 0 0 0,0 0 1 0 0,0 1-1 0 0,-1-1 0 0 0,1 1 1 0 0,0-1-1 0 0,0 1 0 0 0,0-1 1 0 0,-1 0-1 0 0,1 1 0 0 0,0-1 1 0 0,-1 0-1 0 0,1 1 0 0 0,0-1 1 0 0,-1 0-1 0 0,1 1 0 0 0,0-1 1 0 0,-1 0-1 0 0,1 0 0 0 0,-1 1 1 0 0,1-1-1 0 0,-1 0 0 0 0,1 0 0 0 0,0 0 1 0 0,-1 0-1 0 0,1 0 0 0 0,-1 1 1 0 0,1-1-1 0 0,-1 0 0 0 0,1 0 1 0 0,-1 0-1 0 0,1 0 0 0 0,-1 0 1 0 0,1 0-1 0 0,0-1 0 0 0,-1 1 1 0 0,1 0-1 0 0,-1 0 0 0 0,1 0 1 0 0,-1 0-1 0 0,1 0 0 0 0,-1-1 1 0 0,1 1-1 0 0,0 0 0 0 0,-1 0 1 0 0,1-1-1 0 0,0 1 0 0 0,-1 0 1 0 0,1-1-1 0 0,0 1 0 0 0,-1 0 0 0 0,1-1 1 0 0,0 1-1 0 0,-1-1 0 0 0,1 1 1 0 0,0 0-1 0 0,0-1 0 0 0,0 1 1 0 0,0-1-1 0 0,-1 1 0 0 0,1-1-4 0 0,-12 40-63 0 0,3 9 304 0 0,1 1 0 0 0,3 0 0 0 0,1 0 0 0 0,3 20-241 0 0,1 453 1188 0 0,26-341-1819 0 0,-30-191-8627 0 0,-4-16-326 0 0,7 18 7402 0 0</inkml:trace>
  <inkml:trace contextRef="#ctx0" brushRef="#br0" timeOffset="262.06">984 464 2945 0 0,'0'0'642'0'0,"0"0"131"0"0,0 0 471 0 0,0 0 579 0 0,0 0 219 0 0,0 0-146 0 0,0 0-310 0 0,0 0-221 0 0,0 0-107 0 0,0 0-83 0 0,0 0-88 0 0,0 0-100 0 0,34 6-119 0 0,107 18-111 0 0,-7-18 797 0 0,153-31-2146 0 0,-255 24-3093 0 0,-19 2-6226 0 0,-10-1 2097 0 0</inkml:trace>
  <inkml:trace contextRef="#ctx0" brushRef="#br0" timeOffset="497.986">1742 695 6561 0 0,'0'0'3382'0'0,"0"0"-1636"0"0,0 0-500 0 0,0 0 9 0 0,0 0 62 0 0,0 0-96 0 0,0 0-280 0 0,0 0-322 0 0,0 0-284 0 0,-1 32-150 0 0,-3 94-78 0 0,12-81 7 0 0,-2-34 788 0 0,0-7-3333 0 0,-11-18-9446 0 0,1 9 6254 0 0</inkml:trace>
  <inkml:trace contextRef="#ctx0" brushRef="#br0" timeOffset="651.004">1621 162 0 0 0,'0'0'0'0'0,"0"0"0"0"0</inkml:trace>
  <inkml:trace contextRef="#ctx0" brushRef="#br0" timeOffset="1482.969">1904 913 32 0 0,'0'0'876'0'0,"0"0"-268"0"0,0 0 128 0 0,0 0 321 0 0,0 0 256 0 0,0 0 102 0 0,0 0-128 0 0,0 0-173 0 0,0 0-26 0 0,0 0-10 0 0,0 0 11 0 0,0 0 34 0 0,0 0-41 0 0,11 1-62 0 0,37 3-87 0 0,-44-4-781 0 0,0 0-1 0 0,0 0 1 0 0,0-1-1 0 0,0 0 1 0 0,0 0-1 0 0,0 0 1 0 0,-1 0-1 0 0,1 0 0 0 0,0-1 1 0 0,-1 1-1 0 0,1-1 1 0 0,-1 0-1 0 0,1-1 1 0 0,-1 1-1 0 0,0 0 1 0 0,0-1-1 0 0,0 0 1 0 0,0 1-1 0 0,0-2-151 0 0,5-4 256 0 0,19-17-104 0 0,-1-2 0 0 0,-2 0 0 0 0,0-2 1 0 0,-2-1-1 0 0,-2-1 0 0 0,0 0 0 0 0,-2-2 0 0 0,-2 0 0 0 0,-1 0 0 0 0,-1-2 0 0 0,-2 0 0 0 0,-2 0 0 0 0,-1-1 0 0 0,-1-1 0 0 0,1-32-152 0 0,-6 37-71 0 0,0 14 11 0 0,-1-1 0 0 0,0 0-1 0 0,-2 0 1 0 0,0 1-1 0 0,-2-1 1 0 0,0 0 0 0 0,0 1-1 0 0,-6-15 61 0 0,9 32-10 0 0,-1 0-1 0 0,0 1 0 0 0,0-1 0 0 0,0 0 1 0 0,0 0-1 0 0,0 0 0 0 0,-1 1 0 0 0,1-1 1 0 0,0 0-1 0 0,0 0 0 0 0,0 0 0 0 0,-1 1 1 0 0,1-1-1 0 0,0 0 0 0 0,-1 0 0 0 0,1 1 1 0 0,-1-1-1 0 0,1 0 0 0 0,-1 1 0 0 0,1-1 1 0 0,-1 0-1 0 0,0 1 0 0 0,1-1 0 0 0,-1 1 1 0 0,1-1-1 0 0,-1 1 0 0 0,0 0 0 0 0,0-1 1 0 0,1 1-1 0 0,-1-1 0 0 0,0 1 0 0 0,0 0 1 0 0,1 0-1 0 0,-1 0 0 0 0,0-1 0 0 0,0 1 1 0 0,0 0-1 0 0,0 0 0 0 0,1 0 0 0 0,-1 0 1 0 0,0 0-1 0 0,0 0 0 0 0,0 0 0 0 0,1 1 1 0 0,-1-1-1 0 0,0 0 0 0 0,0 0 0 0 0,0 1 1 0 0,1-1-1 0 0,-1 0 0 0 0,0 1 0 0 0,1-1 1 0 0,-1 1-1 0 0,0-1 0 0 0,1 1 0 0 0,-1-1 1 0 0,0 1-1 0 0,1-1 0 0 0,-1 2 11 0 0,-26 41-610 0 0,14-13 620 0 0,2 1-1 0 0,0 1 0 0 0,3-1 1 0 0,0 1-1 0 0,2 1 0 0 0,1 0 1 0 0,2-1-1 0 0,1 1 0 0 0,2 0 1 0 0,1 8-10 0 0,1-26 3 0 0,-1-1 0 0 0,2 0 0 0 0,0 0 0 0 0,0 0 1 0 0,2-1-1 0 0,0 1 0 0 0,0-1 0 0 0,1 0 0 0 0,0-1 1 0 0,2 1-1 0 0,-1-1 0 0 0,1 0 0 0 0,1-1 0 0 0,0 0 1 0 0,1 0-1 0 0,0-1 0 0 0,0-1 0 0 0,1 1 1 0 0,0-2-1 0 0,1 1 0 0 0,0-2 0 0 0,10 6-3 0 0,-9-10 64 0 0,1 0 0 0 0,0-1 0 0 0,-1-1 1 0 0,1 0-1 0 0,0 0 0 0 0,0-2 0 0 0,0 0 0 0 0,-1 0 0 0 0,1-1 0 0 0,0-1 0 0 0,-1 0 0 0 0,0-1 0 0 0,1 0 0 0 0,-2-1 0 0 0,1-1 1 0 0,0 0-1 0 0,-1-1 0 0 0,0 0 0 0 0,7-7-64 0 0,26-15 186 0 0,-2-2 0 0 0,-1-2 0 0 0,-1-1 0 0 0,-3-3 0 0 0,0-1 0 0 0,19-28-186 0 0,-40 50-9 0 0,0-2 1 0 0,-2 0-1 0 0,0-1 1 0 0,-1 0-1 0 0,0-1 1 0 0,-2-1-1 0 0,-1 0 1 0 0,0-1-1 0 0,-2 0 1 0 0,0 0-1 0 0,-2-1 1 0 0,0 0-1 0 0,-2-1 1 0 0,0 1-1 0 0,0-17 9 0 0,-5 37-7 0 0,-1 1 1 0 0,1-1-1 0 0,-1 1 0 0 0,0-1 1 0 0,0 1-1 0 0,0 0 0 0 0,0 0 1 0 0,0-1-1 0 0,0 1 0 0 0,-1 0 1 0 0,1 0-1 0 0,-1 0 0 0 0,1 0 1 0 0,-1 0-1 0 0,0 1 0 0 0,0-1 1 0 0,0 0-1 0 0,0 1 0 0 0,0 0 1 0 0,0-1-1 0 0,0 1 0 0 0,0 0 1 0 0,-1 0-1 0 0,1 0 0 0 0,0 0 1 0 0,-1 0-1 0 0,1 1 0 0 0,-1-1 1 0 0,1 1-1 0 0,-1 0 0 0 0,1 0 1 0 0,-1-1-1 0 0,1 2 0 0 0,-1-1 1 0 0,1 0-1 0 0,-1 0 0 0 0,1 1 1 0 0,-1-1-1 0 0,1 1 0 0 0,0 0 1 0 0,-1 0-1 0 0,1 0 0 0 0,0 0 1 0 0,0 0-1 0 0,-2 1 7 0 0,-11 6-5 0 0,1 0 0 0 0,-1 1 0 0 0,2 1 0 0 0,-1 0-1 0 0,1 0 1 0 0,1 2 0 0 0,0 0 0 0 0,0 0 0 0 0,2 1 0 0 0,-1 0 0 0 0,1 1 0 0 0,1 0 0 0 0,1 0 0 0 0,0 1-1 0 0,1 0 1 0 0,0 1 0 0 0,-3 14 5 0 0,1-7-21 0 0,0-1 0 0 0,2 2 0 0 0,1-1-1 0 0,1 1 1 0 0,1 0 0 0 0,1 0 0 0 0,1 0 0 0 0,2 0 0 0 0,1 20 21 0 0,1-34-27 0 0,0-1 1 0 0,0 1 0 0 0,1-1 0 0 0,1 0 0 0 0,0 0 0 0 0,0 0 0 0 0,0-1 0 0 0,1 1-1 0 0,1-1 1 0 0,-1 0 0 0 0,1 0 0 0 0,1-1 0 0 0,-1 0 0 0 0,1 0 0 0 0,1 0 0 0 0,-1-1 0 0 0,1 0-1 0 0,0-1 1 0 0,0 0 0 0 0,1 0 0 0 0,-1 0 0 0 0,1-1 0 0 0,0-1 0 0 0,5 2 26 0 0,-2-2-333 0 0,26 0-1399 0 0,-27-24-7680 0 0,-11 15 4645 0 0,0 1 377 0 0</inkml:trace>
  <inkml:trace contextRef="#ctx0" brushRef="#br0" timeOffset="1929.943">1779 70 1712 0 0,'0'0'2027'0'0,"0"0"161"0"0,0 0 289 0 0,0 0 253 0 0,0 0-46 0 0,0 0-447 0 0,0 0-634 0 0,0 0-516 0 0,0 0-276 0 0,0 0-108 0 0,0 0-26 0 0,0 0-22 0 0,0 0-37 0 0,-1 6-71 0 0,-27 76 932 0 0,25-50-2814 0 0,10-27-3426 0 0,5-6-4930 0 0,-6-2 1243 0 0</inkml:trace>
</inkml:ink>
</file>

<file path=ppt/ink/ink7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7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1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7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2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4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5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5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7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7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7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5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08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7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88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7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7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7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7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7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10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26 0 0 0,'0'0'624'0'0,"0"0"51"0"0,0 0-54 0 0,1-4-79 0 0,3-13-33 0 0,-4 12-30 0 0,0 5-36 0 0,0 0-44 0 0,0 0-97 0 0,1 19 863 0 0,17 91 1954 0 0,14 70-1805 0 0,-18 104 20 0 0,-14-270-1311 0 0,0-1-1 0 0,-1 0 0 0 0,-1 1 0 0 0,0-1 0 0 0,-1 0 0 0 0,0 0 0 0 0,-1 0 0 0 0,0 0 1 0 0,-1-1-1 0 0,-1 0 0 0 0,0 0 0 0 0,-2 2-22 0 0,25-56-7248 0 0,-12 33 2704 0 0</inkml:trace>
  <inkml:trace contextRef="#ctx0" brushRef="#br0" timeOffset="660.194">2565 280 0 0 0,'0'0'464'0'0,"0"0"647"0"0,0 0 191 0 0,0 0 19 0 0,0 0-24 0 0,0 0-100 0 0,3-4-127 0 0,-1-1-1281 0 0,-2 5 343 0 0,1 1-1 0 0,-1-1 0 0 0,0 0 1 0 0,0 1-1 0 0,0-1 1 0 0,0 0-1 0 0,0 1 0 0 0,1-1 1 0 0,-1 0-1 0 0,0 1 1 0 0,0-1-1 0 0,0 0 0 0 0,1 1 1 0 0,-1-1-1 0 0,0 0 0 0 0,0 0 1 0 0,1 1-1 0 0,-1-1 1 0 0,0 0-1 0 0,1 0 0 0 0,-1 0 1 0 0,0 1-1 0 0,1-1 1 0 0,-1 0-1 0 0,0 0 0 0 0,1 0 1 0 0,-1 0-1 0 0,1 0 0 0 0,-1 0 1 0 0,0 0-1 0 0,1 0 1 0 0,-1 0-1 0 0,0 0 0 0 0,1 0 1 0 0,-1 0-1 0 0,1 0 1 0 0,-1 0-1 0 0,0 0 0 0 0,1 0 1 0 0,-1 0-132 0 0,11 167 4913 0 0,-20 18-3665 0 0,5-49-1416 0 0,18-118-2227 0 0,2-17-5534 0 0,-13-1 5524 0 0,1 0-3666 0 0</inkml:trace>
  <inkml:trace contextRef="#ctx0" brushRef="#br0" timeOffset="1604.221">452 693 0 0 0,'9'-10'45'0'0,"-7"9"235"0"0,-2 1 247 0 0,0 0-4 0 0,0 0-55 0 0,0 0-41 0 0,0 0-56 0 0,0 0-49 0 0,0 19 2738 0 0,-23 120 1935 0 0,16-33-4374 0 0,7-76-3949 0 0,1-30-811 0 0,0 0 2810 0 0,-1 0-1514 0 0</inkml:trace>
  <inkml:trace contextRef="#ctx0" brushRef="#br0" timeOffset="2237.558">58 792 0 0 0,'0'0'540'0'0,"0"0"495"0"0,0 0-15 0 0,0 0-72 0 0,0 0 51 0 0,0 0 46 0 0,0 0 41 0 0,21-1 5 0 0,65-1-16 0 0,88 9 4850 0 0,10-16-3367 0 0,-1-8-1 0 0,84-22-2557 0 0,-29 4 759 0 0,708-82 400 0 0,-480 105-1043 0 0,-294 30-159 0 0,-61-2-49 0 0,-111-16-35 0 0,0 0-63 0 0,0 0-94 0 0,0 0-117 0 0,0 0-131 0 0,0 0-205 0 0,-13-4-11412 0 0,9 4 4791 0 0</inkml:trace>
  <inkml:trace contextRef="#ctx0" brushRef="#br0" timeOffset="2499.411">2808 369 0 0 0,'0'0'794'0'0,"0"0"522"0"0,0 0 271 0 0,0 0 9 0 0,0 0-141 0 0,0 0-184 0 0,0 0-211 0 0,0 0-157 0 0,0 0-89 0 0,0 0-82 0 0,-23 13-73 0 0,-77 45-93 0 0,-100 74 959 0 0,41-19-1338 0 0,-99 64-2970 0 0,221-153-341 0 0,2 0-3964 0 0,28-17 5618 0 0</inkml:trace>
  <inkml:trace contextRef="#ctx0" brushRef="#br0" timeOffset="3106.591">1111 273 0 0 0,'0'0'309'0'0,"0"0"196"0"0,0 0 7 0 0,0 0 173 0 0,0 0 387 0 0,0 0 330 0 0,0 0 126 0 0,0 0-78 0 0,0 0-266 0 0,-36 26-293 0 0,-114 85-235 0 0,52-31 252 0 0,58-48-576 0 0,-54 45 71 0 0,-3-4 1 0 0,-3-4-1 0 0,-3-5 1 0 0,-2-4-1 0 0,-60 22-403 0 0,42-35 112 0 0,252-94-9710 0 0,-108 39 5633 0 0</inkml:trace>
  <inkml:trace contextRef="#ctx0" brushRef="#br0" timeOffset="3956.19">1247 884 2425 0 0,'0'0'1269'0'0,"0"0"-399"0"0,0 0-348 0 0,0 0 25 0 0,0 0 209 0 0,0 0 203 0 0,0 0 92 0 0,0 0-76 0 0,0 0-125 0 0,0 0-153 0 0,0 0-144 0 0,0 0-102 0 0,-1 13-71 0 0,-25 100 1073 0 0,-71 70 476 0 0,94-179-1917 0 0,1 0 0 0 0,0-1 0 0 0,0 1 0 0 0,0 0 0 0 0,1 0 0 0 0,-1 0 0 0 0,1 1 0 0 0,0-1 0 0 0,0 0 0 0 0,1 0-1 0 0,-1 1 1 0 0,1-1 0 0 0,0 0 0 0 0,0 0 0 0 0,0 1 0 0 0,1-1-12 0 0,2-2 63 0 0,1 0 0 0 0,-1 0 0 0 0,1-1 0 0 0,0 1 0 0 0,-1-1 0 0 0,1 0-1 0 0,0 0 1 0 0,0 0 0 0 0,0-1 0 0 0,0 0 0 0 0,0 1 0 0 0,-1-1 0 0 0,1 0 0 0 0,0-1 0 0 0,0 1 0 0 0,0-1 0 0 0,2 0-63 0 0,177-50 1019 0 0,-150 44-1033 0 0,33-11-3036 0 0,-49 14-8586 0 0,-15 3 8369 0 0</inkml:trace>
  <inkml:trace contextRef="#ctx0" brushRef="#br0" timeOffset="4230.557">1785 917 4009 0 0,'0'0'1540'0'0,"0"0"-380"0"0,0 0-219 0 0,0 0 168 0 0,0 0 280 0 0,0 0 139 0 0,0 0-87 0 0,0 0-276 0 0,0 0-289 0 0,0 0-221 0 0,0 0-138 0 0,0 0-63 0 0,0 0-28 0 0,-8 19-12 0 0,-50 117 585 0 0,-23 11-262 0 0,-50 34-794 0 0,104-139-662 0 0,22-22-2734 0 0,37-20-7278 0 0,-20-4 7082 0 0,-4 1 2898 0 0</inkml:trace>
  <inkml:trace contextRef="#ctx0" brushRef="#br0" timeOffset="4737.752">1770 1234 5617 0 0,'0'0'1423'0'0,"0"0"-272"0"0,0 0-67 0 0,0 0 185 0 0,0 0 148 0 0,0 0-64 0 0,0 0-300 0 0,0 0-339 0 0,0 0-266 0 0,0 0-187 0 0,0 0-54 0 0,0 0 2 0 0,13-5 19 0 0,103-34 879 0 0,-113 38-1049 0 0,5-1 22 0 0,0 0 1 0 0,-1 0 0 0 0,1 1 0 0 0,0 0-1 0 0,0 1 1 0 0,0-1 0 0 0,0 2-1 0 0,0-1 1 0 0,0 1 0 0 0,-1 0 0 0 0,1 1-1 0 0,0-1 1 0 0,3 3-81 0 0,-9-2 13 0 0,-1 0 0 0 0,1 1 0 0 0,-1-1 0 0 0,0 1 0 0 0,0-1 1 0 0,0 1-1 0 0,0 0 0 0 0,0-1 0 0 0,-1 1 0 0 0,1 0 0 0 0,-1-1 0 0 0,0 1 0 0 0,0 0 0 0 0,0 0 0 0 0,0 0 0 0 0,0-1 1 0 0,0 1-1 0 0,-1 0 0 0 0,0 0 0 0 0,1-1 0 0 0,-1 1 0 0 0,0-1 0 0 0,0 1 0 0 0,0 0 0 0 0,-1-1 0 0 0,1 0 0 0 0,-1 1 0 0 0,1-1 1 0 0,-1 0-1 0 0,0 0 0 0 0,0 0 0 0 0,0 0 0 0 0,-1 1-13 0 0,2-1 3 0 0,-74 80 203 0 0,63-72-184 0 0,1 0 0 0 0,0 0 0 0 0,1 2 0 0 0,0-1 0 0 0,1 1-1 0 0,0 0 1 0 0,1 1 0 0 0,-5 10-22 0 0,13-22 3 0 0,-1 1 0 0 0,0-1 0 0 0,1 0 0 0 0,-1 1-1 0 0,1-1 1 0 0,0 0 0 0 0,-1 1 0 0 0,1-1 0 0 0,0 1 0 0 0,0-1-1 0 0,0 0 1 0 0,0 1 0 0 0,0-1 0 0 0,0 1 0 0 0,0-1 0 0 0,0 0-1 0 0,0 1 1 0 0,1-1 0 0 0,-1 0 0 0 0,1 1 0 0 0,-1-1 0 0 0,1 0-1 0 0,0 1 1 0 0,-1-1 0 0 0,1 0 0 0 0,0 0 0 0 0,0 0 0 0 0,0 0-1 0 0,0 1 1 0 0,0-1 0 0 0,0-1 0 0 0,0 1 0 0 0,0 0 0 0 0,0 0-1 0 0,0 0 1 0 0,0 0 0 0 0,1-1 0 0 0,-1 1 0 0 0,0-1 0 0 0,1 1-1 0 0,-1-1 1 0 0,0 1 0 0 0,1-1 0 0 0,0 0-3 0 0,68 7 325 0 0,-62-8-260 0 0,150-20 109 0 0,-92 5-2816 0 0,-38 9 154 0 0,-8 1-3222 0 0,-6 1-3603 0 0</inkml:trace>
</inkml:ink>
</file>

<file path=ppt/ink/ink7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37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23 0 0 0,'0'0'895'0'0,"0"0"333"0"0,0 0 155 0 0,0 0 1 0 0,0 0-113 0 0,0 0-149 0 0,0 0-171 0 0,0 0-146 0 0,0-6-107 0 0,0-1-345 0 0,-2-2 2514 0 0,-37 83-465 0 0,-98 136-876 0 0,76-126-1331 0 0,-112 183 25 0 0,127-199-274 0 0,123-168-2381 0 0,96-186-12376 0 0,-162 267 14811 0 0</inkml:trace>
  <inkml:trace contextRef="#ctx0" brushRef="#br0" timeOffset="414.64">392 30 0 0 0,'0'0'307'0'0,"0"0"949"0"0,0 0 118 0 0,0 0-225 0 0,0 0-237 0 0,0 0-151 0 0,0 0-20 0 0,0 0 99 0 0,0 0 142 0 0,1 3 83 0 0,29 145 5687 0 0,72 213-3249 0 0,-73-288-4184 0 0,-31-95-8982 0 0,-4 5 2431 0 0,1 12 5166 0 0</inkml:trace>
  <inkml:trace contextRef="#ctx0" brushRef="#br0" timeOffset="699.395">143 417 0 0 0,'0'0'559'0'0,"0"0"108"0"0,0 0 290 0 0,0 0 422 0 0,0 0 313 0 0,0 0 31 0 0,0 0-233 0 0,0 0-263 0 0,0 0-175 0 0,0 0-94 0 0,0 0-33 0 0,0 0-24 0 0,0 0-16 0 0,6 6-23 0 0,20 19-45 0 0,25-15 809 0 0,-38-11-1361 0 0,203-32 426 0 0,-160 27-2391 0 0,-20 5-5641 0 0,-24 1-2294 0 0</inkml:trace>
</inkml:ink>
</file>

<file path=ppt/ink/ink7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05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75 5425 0 0,'0'0'1572'0'0,"0"0"-242"0"0,0 0-56 0 0,0 0 83 0 0,0 0 130 0 0,0 0-5 0 0,0 0-227 0 0,0 0-312 0 0,0 0-320 0 0,0 0-271 0 0,0 0-148 0 0,-6 15 405 0 0,7 55 879 0 0,1-17-917 0 0,-3-1-1 0 0,-2 0 1 0 0,-9 44-571 0 0,4-59-137 0 0,2 0 1 0 0,1 1 0 0 0,2-1-1 0 0,1 1 1 0 0,3 10 136 0 0,14-24-3012 0 0,-10-23-1358 0 0,0-4-3349 0 0,-3 0 2389 0 0</inkml:trace>
  <inkml:trace contextRef="#ctx0" brushRef="#br0" timeOffset="365.103">0 115 6801 0 0,'0'0'1431'0'0,"0"0"-329"0"0,0 0-55 0 0,0 0 205 0 0,0 0 204 0 0,0 0 34 0 0,0 0-164 0 0,0 0-222 0 0,0 0-129 0 0,0 0-82 0 0,0 0-82 0 0,35-2-79 0 0,108-9-93 0 0,4-13 665 0 0,157-42-1374 0 0,-275 63-1208 0 0,-10 2-3091 0 0,-17 1 3700 0 0,-1 1-4431 0 0,-1 2 1654 0 0,0-3 2690 0 0,0 4-5919 0 0</inkml:trace>
  <inkml:trace contextRef="#ctx0" brushRef="#br0" timeOffset="737.314">694 439 6305 0 0,'0'0'2094'0'0,"0"0"-547"0"0,0 0-336 0 0,0 0 1 0 0,0 0 75 0 0,0 0 2 0 0,0 0-183 0 0,0 0-259 0 0,0 0-209 0 0,0 0-159 0 0,0 0-98 0 0,0 0-90 0 0,4 24-78 0 0,15 111 48 0 0,-19-131-396 0 0,-7 134-174 0 0,-19-85-7998 0 0,24-50 3764 0 0,0 1-1324 0 0</inkml:trace>
  <inkml:trace contextRef="#ctx0" brushRef="#br0" timeOffset="1040.276">479 465 1312 0 0,'0'0'1265'0'0,"0"0"-60"0"0,0 0 194 0 0,0 0 359 0 0,0 0 241 0 0,0 0-105 0 0,0 0-306 0 0,0 0-289 0 0,0 0-260 0 0,0 0-224 0 0,0 0-183 0 0,31 0-141 0 0,97 0-118 0 0,63-15 196 0 0,-174 13-1290 0 0,33-2-880 0 0,-33 3-2742 0 0,0 1-3904 0 0,-11 0 5521 0 0</inkml:trace>
  <inkml:trace contextRef="#ctx0" brushRef="#br0" timeOffset="1351.726">518 793 3169 0 0,'0'0'1339'0'0,"0"0"-15"0"0,0 0 339 0 0,0 0 375 0 0,0 0 7 0 0,0 0-276 0 0,0 0-449 0 0,0 0-446 0 0,0 0-304 0 0,0 0-211 0 0,33-5-137 0 0,103-14-96 0 0,-16-9-272 0 0,-90 20-474 0 0,33-7-2724 0 0,-21 8-5673 0 0,-26 4 5326 0 0</inkml:trace>
  <inkml:trace contextRef="#ctx0" brushRef="#br0" timeOffset="1613.081">1250 284 3065 0 0,'0'0'2567'0'0,"0"0"-923"0"0,0 0-428 0 0,0 0-5 0 0,0 0 171 0 0,0 0 88 0 0,0 0-114 0 0,0 0-220 0 0,0 0-273 0 0,0 0-181 0 0,0 0-92 0 0,33-2-71 0 0,101-8-49 0 0,85-18 917 0 0,-80 9-1596 0 0,-106 12-409 0 0,-8 1-2946 0 0,-10 5-4545 0 0,-11 1 1051 0 0</inkml:trace>
  <inkml:trace contextRef="#ctx0" brushRef="#br0" timeOffset="1871.5">1252 564 6393 0 0,'0'0'1266'0'0,"0"0"-22"0"0,0 0 307 0 0,0 0 271 0 0,0 0-38 0 0,0 0-334 0 0,0 0-432 0 0,35-3-356 0 0,112-14-231 0 0,41-25 83 0 0,59-17-1292 0 0,-164 42-2635 0 0,-2 1-4480 0 0,-52 12 1842 0 0</inkml:trace>
  <inkml:trace contextRef="#ctx0" brushRef="#br0" timeOffset="2187.39">2626 78 4449 0 0,'0'0'3533'0'0,"0"0"-1544"0"0,0 0-451 0 0,0 0 64 0 0,0 0 53 0 0,-32 3-90 0 0,-98 13-259 0 0,51 15 144 0 0,68-21-1226 0 0,-1-2-166 0 0,1 1-1 0 0,0 0 1 0 0,0 1 0 0 0,1 0 0 0 0,0 1-1 0 0,1 0 1 0 0,1 0 0 0 0,-1 1 0 0 0,2 0-1 0 0,0 0 1 0 0,0 1 0 0 0,1 0 0 0 0,1 0 0 0 0,0 1-1 0 0,1 0 1 0 0,0-1 0 0 0,1 1 0 0 0,1 1-1 0 0,0-1 1 0 0,1 0 0 0 0,0 0 0 0 0,1 2-58 0 0,3-9 14 0 0,-1 0 0 0 0,1 0 1 0 0,1-1-1 0 0,-1 1 1 0 0,1-1-1 0 0,0 1 0 0 0,1-1 1 0 0,0-1-1 0 0,0 1 0 0 0,0-1 1 0 0,0 0-1 0 0,1 0 1 0 0,0 0-1 0 0,0-1 0 0 0,0 0 1 0 0,0 0-1 0 0,1 0 0 0 0,0-1 1 0 0,-1 0-1 0 0,1 0 1 0 0,0-1-1 0 0,1 0 0 0 0,-1 0 1 0 0,0-1-1 0 0,1 0 0 0 0,-1 0 1 0 0,6-1-15 0 0,5 2 94 0 0,1-1 1 0 0,0-1 0 0 0,0-1-1 0 0,0 0 1 0 0,-1-2-1 0 0,1 0 1 0 0,-1-1-1 0 0,0-1 1 0 0,0-1 0 0 0,0 0-1 0 0,-1-1 1 0 0,6-4-95 0 0,158-95 991 0 0,-172 100-993 0 0,-1-1-1 0 0,0-1 1 0 0,-1 1 0 0 0,0-1-1 0 0,0 0 1 0 0,0-1 0 0 0,-1 1 0 0 0,-1-1-1 0 0,1-1 1 0 0,-1 1 0 0 0,-1-1-1 0 0,0 1 1 0 0,0-1 0 0 0,-1-1-1 0 0,0 1 1 0 0,-1 0 0 0 0,0-1-1 0 0,0-7 3 0 0,-2 10-221 0 0,0 0-1 0 0,0 0 1 0 0,-1 1-1 0 0,0-1 0 0 0,0 0 1 0 0,-1 1-1 0 0,0-1 1 0 0,0 1-1 0 0,-1 0 0 0 0,0-1 1 0 0,-2-3 221 0 0,-64-61-6365 0 0,-7 38-3279 0 0,52 26 5036 0 0</inkml:trace>
  <inkml:trace contextRef="#ctx0" brushRef="#br0" timeOffset="2549.218">1961 277 2505 0 0,'0'0'3104'0'0,"0"0"-570"0"0,0 0-96 0 0,0 0 77 0 0,0 0-174 0 0,0 0-346 0 0,0 0-351 0 0,32 3-293 0 0,103 7-244 0 0,158 15 2250 0 0,172 11-2779 0 0,-318-28-903 0 0,47 3-1779 0 0,-67-8-3463 0 0,-86-3-1125 0 0,-12 3-4089 0 0</inkml:trace>
  <inkml:trace contextRef="#ctx0" brushRef="#br0" timeOffset="21938.709">3675 675 2441 0 0,'0'0'1152'0'0,"0"0"-257"0"0,0 0-14 0 0,0 0 285 0 0,0 0 341 0 0,0 0 198 0 0,0 0-103 0 0,0 0-295 0 0,0 0-329 0 0,0 0-252 0 0,0 0-165 0 0,5-6-99 0 0,16-18 2 0 0,-16 62 2696 0 0,-9-24-2916 0 0,0 0 0 0 0,0 0-1 0 0,-1-1 1 0 0,-1 0 0 0 0,0 0 0 0 0,-1 0 0 0 0,0-1 0 0 0,-1 0 0 0 0,-1 0 0 0 0,-7 8-244 0 0,-5 9 143 0 0,-72 84-932 0 0,85-103-169 0 0,-3 4-861 0 0,3-8-7065 0 0,6-5-255 0 0</inkml:trace>
</inkml:ink>
</file>

<file path=ppt/ink/ink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55.9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0 672 0 0,'0'0'1983'0'0,"0"0"-1033"0"0,0 0-378 0 0,0 0 79 0 0,0 0 294 0 0,0 0 397 0 0,0 0 229 0 0,0 0-49 0 0,0 0-230 0 0,0 0-265 0 0,0 0-211 0 0,2 16-124 0 0,14 95 555 0 0,1-6-373 0 0,-4 0 0 0 0,-5 1 0 0 0,-5 0 1 0 0,-6 41-875 0 0,-33 168 201 0 0,33-297-261 0 0,-2 15 405 0 0,15-53 212 0 0,2-11-537 0 0,2 1 1 0 0,1 1-1 0 0,1 0 1 0 0,1 1-1 0 0,2 1 1 0 0,0 1-1 0 0,2 1 1 0 0,1 0 0 0 0,1 2-1 0 0,1 0 1 0 0,1 2-1 0 0,22-14-20 0 0,-42 30-1 0 0,1 0-1 0 0,0 1 1 0 0,0 0 0 0 0,0 0-1 0 0,1 0 1 0 0,-1 1-1 0 0,1 0 1 0 0,0 1 0 0 0,0-1-1 0 0,0 1 1 0 0,0 1-1 0 0,1-1 1 0 0,-1 1-1 0 0,0 0 1 0 0,0 1 0 0 0,7 0 1 0 0,-9 4 10 0 0,-1 0 0 0 0,0 1 0 0 0,0-1 0 0 0,0 1 0 0 0,-1 0 0 0 0,0 0 0 0 0,0 0 0 0 0,0 0 0 0 0,0 1 1 0 0,-1-1-1 0 0,0 1 0 0 0,0-1 0 0 0,0 1 0 0 0,-1 0 0 0 0,0 0 0 0 0,0 0 0 0 0,0 0 0 0 0,-1 0 0 0 0,0 0 1 0 0,0 0-1 0 0,-1 2-10 0 0,-2 275 653 0 0,3-282-701 0 0,0 1-1 0 0,0-1 1 0 0,0 1-1 0 0,0-1 1 0 0,1 1-1 0 0,-1-1 1 0 0,0 1 0 0 0,1-1-1 0 0,-1 1 1 0 0,1-1-1 0 0,-1 1 1 0 0,1-1-1 0 0,0 0 1 0 0,-1 1-1 0 0,1-1 1 0 0,0 0 0 0 0,0 0-1 0 0,0 1 1 0 0,0-1-1 0 0,0 0 1 0 0,0 0-1 0 0,0 0 1 0 0,1 0-1 0 0,-1 0 1 0 0,0-1-1 0 0,0 1 1 0 0,1 0 0 0 0,-1-1-1 0 0,2 1 49 0 0,11-2-3994 0 0,1-7-4190 0 0,-11 4 856 0 0</inkml:trace>
  <inkml:trace contextRef="#ctx0" brushRef="#br0" timeOffset="764.965">1034 696 3457 0 0,'0'0'1901'0'0,"0"0"-278"0"0,0 0 46 0 0,0 0 183 0 0,0 0 15 0 0,0 0-228 0 0,0 0-370 0 0,0 0-356 0 0,0 0-237 0 0,0 0-158 0 0,0 0-125 0 0,0 0-103 0 0,-34 12-62 0 0,-105 36-32 0 0,62-7 155 0 0,64-27-285 0 0,5-7-84 0 0,1 0 0 0 0,0 0-1 0 0,0 0 1 0 0,1 1 0 0 0,0 0 0 0 0,0 1-1 0 0,1-1 1 0 0,0 1 0 0 0,0 0 0 0 0,1 1 0 0 0,0-1-1 0 0,1 1 1 0 0,0-1 0 0 0,1 1 0 0 0,0 0-1 0 0,0 0 1 0 0,1 0 0 0 0,0 0 0 0 0,1 0 0 0 0,0 0-1 0 0,1 1 19 0 0,-1-9 3 0 0,1 0 0 0 0,-1-1 0 0 0,1 1 0 0 0,-1-1 0 0 0,1 1 0 0 0,0 0 0 0 0,0-1 0 0 0,0 1 0 0 0,-1-1 0 0 0,2 0 0 0 0,-1 1 0 0 0,0-1 0 0 0,0 0 0 0 0,0 0 0 0 0,0 1 0 0 0,1-1 0 0 0,-1 0 1 0 0,1 0-1 0 0,-1-1 0 0 0,0 1 0 0 0,1 0 0 0 0,0 0 0 0 0,-1-1 0 0 0,1 1 0 0 0,-1-1 0 0 0,1 1 0 0 0,0-1 0 0 0,-1 0 0 0 0,1 1 0 0 0,0-1 0 0 0,0 0 0 0 0,-1 0 0 0 0,1 0 0 0 0,0-1 0 0 0,-1 1 0 0 0,1 0 0 0 0,0-1 0 0 0,-1 1 0 0 0,1-1 0 0 0,0 0-3 0 0,67-28 801 0 0,-27-4-596 0 0,-2-1 0 0 0,-2-2 0 0 0,-2-2 0 0 0,8-12-205 0 0,84-82 71 0 0,-80 98-223 0 0,-45 67-123 0 0,-13 199 146 0 0,10-226 133 0 0,0-1 1 0 0,1 1 0 0 0,0-1 0 0 0,0 0-1 0 0,0 1 1 0 0,1-1 0 0 0,-1 0 0 0 0,1 0 0 0 0,1 0-1 0 0,-1 0 1 0 0,1 0 0 0 0,-1 0 0 0 0,2-1 0 0 0,-1 0-1 0 0,0 1 1 0 0,1-1 0 0 0,0 0 0 0 0,0 0-1 0 0,0-1 1 0 0,0 1 0 0 0,0-1 0 0 0,1 0 0 0 0,0 0-1 0 0,-1-1 1 0 0,1 1 0 0 0,0-1 0 0 0,1 0-1 0 0,-1-1 1 0 0,3 2-5 0 0,-4-5 45 0 0,0 0 0 0 0,0 0 0 0 0,0 0 0 0 0,0 0 0 0 0,0-1 0 0 0,0 0 0 0 0,-1 0 0 0 0,0 0 0 0 0,1 0 0 0 0,-1 0 0 0 0,0 0 0 0 0,0-1 0 0 0,-1 0 0 0 0,1 0 0 0 0,-1 1 0 0 0,1-4-45 0 0,0 4 34 0 0,135-254 939 0 0,-93 202-986 0 0,-43 58-35 0 0,0-1 1 0 0,0 1-1 0 0,-1 0 1 0 0,1 0-1 0 0,-1 0 1 0 0,0 0-1 0 0,1 0 1 0 0,-1 0-1 0 0,-1 0 1 0 0,1 0-1 0 0,0 1 1 0 0,-1-1 0 0 0,0 0-1 0 0,0 0 1 0 0,0 1-1 0 0,0-1 1 0 0,0 0-1 0 0,-1 0 1 0 0,1 1-1 0 0,-2 2 48 0 0,2-1-22 0 0,-3 62-56 0 0,1-51 61 0 0,1 0-1 0 0,0 0 1 0 0,1 0 0 0 0,1 0-1 0 0,0-1 1 0 0,1 1 0 0 0,1 0 0 0 0,0 0-1 0 0,1-1 1 0 0,6 14 17 0 0,-10-27 19 0 0,1 1 0 0 0,0-1 0 0 0,0 0 0 0 0,0 1-1 0 0,0-1 1 0 0,1 0 0 0 0,-1 0 0 0 0,1 1 0 0 0,-1-1 0 0 0,1 0 0 0 0,0-1 0 0 0,0 1-1 0 0,-1 0 1 0 0,1 0 0 0 0,1-1 0 0 0,-1 1 0 0 0,0-1 0 0 0,0 0 0 0 0,0 0 0 0 0,1 1 0 0 0,-1-2-1 0 0,1 1 1 0 0,-1 0 0 0 0,1 0 0 0 0,-1-1 0 0 0,1 1 0 0 0,-1-1 0 0 0,1 0 0 0 0,-1 0-1 0 0,1 0 1 0 0,0 0 0 0 0,-1 0 0 0 0,1 0 0 0 0,-1-1 0 0 0,1 0 0 0 0,-1 1 0 0 0,1-1-1 0 0,1 0-17 0 0,13-22 549 0 0,0-1 0 0 0,-1 0 0 0 0,-1 0 0 0 0,-2-2 0 0 0,11-26-550 0 0,23-43 757 0 0,31-47-782 0 0,-75 137-1167 0 0,1-2 2331 0 0,-3 5-6438 0 0,-1 1-5906 0 0,-1 7 3151 0 0</inkml:trace>
  <inkml:trace contextRef="#ctx0" brushRef="#br0" timeOffset="1141.465">2070 825 664 0 0,'0'0'4912'0'0,"0"0"-2021"0"0,0 0-609 0 0,0 0-11 0 0,0 0-133 0 0,0 0-303 0 0,0 0-381 0 0,33-6-354 0 0,103-20-251 0 0,-72-1 444 0 0,-57 22-1194 0 0,-2 0 0 0 0,1-1 0 0 0,-1 1 0 0 0,1-1 0 0 0,-1 0 0 0 0,-1-1 0 0 0,1 1 0 0 0,-1-1 0 0 0,-1 0 0 0 0,1 0 0 0 0,-1 0 0 0 0,0 0 0 0 0,-1-1 0 0 0,1 1 0 0 0,-2-1 0 0 0,1 0 0 0 0,-1 1 0 0 0,0-1 0 0 0,0 0 0 0 0,-1 0 0 0 0,0 0 0 0 0,-1 1 0 0 0,0-1 0 0 0,0 0 0 0 0,-1-1-99 0 0,-2 4-95 0 0,0 1 0 0 0,-1 0 0 0 0,0 0 1 0 0,0 0-1 0 0,0 1 0 0 0,0 0 0 0 0,0 0 1 0 0,-1 0-1 0 0,1 1 0 0 0,-1-1 0 0 0,0 1 0 0 0,0 0 1 0 0,0 1-1 0 0,0 0 0 0 0,0 0 0 0 0,0 0 1 0 0,0 1-1 0 0,0-1 0 0 0,0 1 0 0 0,0 1 0 0 0,0-1 1 0 0,0 1-1 0 0,0 0 0 0 0,0 1 0 0 0,0 0 0 0 0,0-1 1 0 0,0 2-1 0 0,-2 0 95 0 0,-4 2-76 0 0,0 0 0 0 0,0 1 0 0 0,1 1 0 0 0,0-1 0 0 0,0 2 0 0 0,0-1 0 0 0,1 2 0 0 0,0-1 0 0 0,1 1 0 0 0,0 1 0 0 0,0 0 0 0 0,1 0 0 0 0,1 0 0 0 0,-1 1 0 0 0,2 1 0 0 0,-1-1 0 0 0,2 1 0 0 0,-1 0 0 0 0,2 0 0 0 0,0 0 0 0 0,0 1 0 0 0,1 0 0 0 0,0-1 0 0 0,1 1 0 0 0,1 0-1 0 0,0 0 1 0 0,1 0 0 0 0,0 0 0 0 0,2 11 76 0 0,0-17 30 0 0,0 1 0 0 0,0 0 0 0 0,0-1 0 0 0,1 0 0 0 0,0 1 0 0 0,0-1 0 0 0,1-1 0 0 0,0 1 0 0 0,0 0 0 0 0,1-1 0 0 0,-1 0 0 0 0,1 0 0 0 0,1 0 0 0 0,-1-1 0 0 0,1 1 0 0 0,0-1 0 0 0,0-1 0 0 0,1 1 0 0 0,-1-1 0 0 0,1 0 0 0 0,5 2-30 0 0,9 4 216 0 0,1-1 0 0 0,0-1 1 0 0,0-1-1 0 0,1-1 0 0 0,0 0 1 0 0,13 0-217 0 0,153-2 360 0 0,-106-25-2192 0 0,-31 0-5744 0 0,-42 17 4712 0 0,8-4-6457 0 0</inkml:trace>
</inkml:ink>
</file>

<file path=ppt/ink/ink7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9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127 187 4569 0 0,'0'0'1862'0'0,"0"0"-826"0"0,0 0-209 0 0,0 0 249 0 0,0 0 306 0 0,0 0 150 0 0,0 0-120 0 0,0 0-302 0 0,0 0-278 0 0,0 0-209 0 0,0 0-108 0 0,0 0-73 0 0,0 0-44 0 0,-4 31 1 0 0,-12 96-21 0 0,7 95 1351 0 0,-25-27-1193 0 0,-9-4-1350 0 0,31-163-1159 0 0,4-23-4590 0 0,7-5 3245 0 0,1 0-675 0 0,0-3-4 0 0</inkml:trace>
  <inkml:trace contextRef="#ctx0" brushRef="#br0" timeOffset="299.849">348 412 5385 0 0,'0'0'695'0'0,"0"0"-171"0"0,0 0 108 0 0,0 0 283 0 0,0 0 281 0 0,-32 17 105 0 0,-98 56-90 0 0,38-7 974 0 0,72-46-1739 0 0,18-19-408 0 0,0 0 1 0 0,0 1 0 0 0,0-1-1 0 0,0 1 1 0 0,1-1-1 0 0,-1 1 1 0 0,0 0 0 0 0,1-1-1 0 0,-1 1 1 0 0,1 0-1 0 0,0 0 1 0 0,-1 0-1 0 0,1 0 1 0 0,0 0 0 0 0,0 1-1 0 0,1-1 1 0 0,-1 0-1 0 0,0 0 1 0 0,1 1 0 0 0,-1-1-1 0 0,1 0 1 0 0,0 1-1 0 0,-1-1 1 0 0,1 0 0 0 0,1 1-1 0 0,-1-1 1 0 0,0 0-1 0 0,0 1 1 0 0,1-1 0 0 0,-1 0-1 0 0,1 1 1 0 0,0-1-1 0 0,0 0 1 0 0,0 0 0 0 0,0 0-1 0 0,0 0 1 0 0,0 0-1 0 0,1 0 1 0 0,-1 0 0 0 0,0 0-1 0 0,1 0 1 0 0,0 0-1 0 0,-1-1 1 0 0,1 1-1 0 0,0-1 1 0 0,0 0 0 0 0,0 1-1 0 0,0-1 1 0 0,1 0-39 0 0,54 24 714 0 0,-50-24-649 0 0,0 0 1 0 0,0 1-1 0 0,0 0 1 0 0,0 0-1 0 0,0 1 0 0 0,-1 0 1 0 0,1 0-1 0 0,-1 0 1 0 0,0 1-1 0 0,0 0 1 0 0,0 1-1 0 0,0-1 0 0 0,-1 1 1 0 0,1 0-1 0 0,-1 0 1 0 0,-1 1-1 0 0,1-1 0 0 0,-1 1 1 0 0,0 0-1 0 0,0 0 1 0 0,0 1-1 0 0,-1-1 1 0 0,0 1-1 0 0,-1 0 0 0 0,1-1 1 0 0,-1 1-1 0 0,-1 0 1 0 0,1 1-1 0 0,-1 1-65 0 0,-1 31-3043 0 0,0-40 873 0 0,0 0-1091 0 0,0 0-1298 0 0,0 0-1400 0 0</inkml:trace>
  <inkml:trace contextRef="#ctx0" brushRef="#br0" timeOffset="630.843">889 441 9146 0 0,'0'0'1079'0'0,"0"0"-331"0"0,0 0 220 0 0,0 0 431 0 0,0 0 236 0 0,0 0-73 0 0,0 0-346 0 0,-16 31-381 0 0,-51 97-291 0 0,-66 78 610 0 0,47-34-1296 0 0,79-153-520 0 0,-18 34-735 0 0,2-29-7438 0 0,14-23 1169 0 0,3-1 6082 0 0</inkml:trace>
  <inkml:trace contextRef="#ctx0" brushRef="#br0" timeOffset="881.855">552 552 8578 0 0,'0'0'1152'0'0,"0"0"-489"0"0,0 0-99 0 0,0 0 288 0 0,0 0 332 0 0,0 0 130 0 0,0 0-108 0 0,0 0-197 0 0,0 0-189 0 0,0 0-137 0 0,0 0-107 0 0,0 0-76 0 0,18 33-77 0 0,55 103-59 0 0,-9-40 280 0 0,37 69-726 0 0,-87-144-2296 0 0,-9-17-1749 0 0,1-3-3951 0 0,-3-1 2211 0 0</inkml:trace>
  <inkml:trace contextRef="#ctx0" brushRef="#br0" timeOffset="1867.446">979 850 16 0 0,'0'0'2200'0'0,"0"0"-710"0"0,0 0-290 0 0,0 0 106 0 0,0 0 68 0 0,0 0-45 0 0,0 0-143 0 0,0 0-230 0 0,0 0-156 0 0,0 0-80 0 0,0 0-96 0 0,0 0-87 0 0,4 12-23 0 0,23 91 1375 0 0,-23 24-492 0 0,-35-60-2403 0 0,20-61-1919 0 0,2-4-7457 0 0,5-2 7157 0 0</inkml:trace>
  <inkml:trace contextRef="#ctx0" brushRef="#br0" timeOffset="2085.031">862 894 40 0 0,'0'0'1716'0'0,"0"0"-511"0"0,0 0-136 0 0,0 0 227 0 0,0 0 173 0 0,0 0-1 0 0,0 0-180 0 0,0 0-251 0 0,0 0-267 0 0,32 1-216 0 0,103 2-171 0 0,1 11 35 0 0,-128-13-865 0 0,23 5-374 0 0,-22 9-8159 0 0,-9-14 6515 0 0</inkml:trace>
  <inkml:trace contextRef="#ctx0" brushRef="#br0" timeOffset="2243.033">806 1200 2288 0 0,'0'0'1373'0'0,"0"0"58"0"0,0 0 322 0 0,0 0 167 0 0,0 0-109 0 0,0 0-302 0 0,0 0-414 0 0,0 0-336 0 0,0 0-250 0 0,0 0-195 0 0,36-3-121 0 0,109-7-91 0 0,-43-7-268 0 0,-55 7-1699 0 0,-32 6-1536 0 0,0 1-3333 0 0,-6 2 3843 0 0</inkml:trace>
  <inkml:trace contextRef="#ctx0" brushRef="#br0" timeOffset="3071.028">994 36 0 0 0,'0'0'373'0'0,"0"0"449"0"0,0 0 201 0 0,0 0 257 0 0,0 0 267 0 0,0 0 108 0 0,0 0-120 0 0,0 0-284 0 0,0 0-256 0 0,0 0-160 0 0,0 0-84 0 0,0 0-14 0 0,0 0-5 0 0,20-5-42 0 0,61-17-31 0 0,8 16 1169 0 0,-86 6-1795 0 0,0-1-1 0 0,-1 1 1 0 0,1-1-1 0 0,0 1 1 0 0,0 0 0 0 0,0 0-1 0 0,0 0 1 0 0,0 0-1 0 0,0 1 1 0 0,0-1 0 0 0,-1 1-1 0 0,1 0 1 0 0,0 0-1 0 0,0 0 1 0 0,-1 0 0 0 0,1 0-1 0 0,0 1 1 0 0,-1-1 0 0 0,1 1-1 0 0,-1 0 1 0 0,0 0-1 0 0,0-1 1 0 0,1 1 0 0 0,-1 1-1 0 0,-1-1 1 0 0,1 0-1 0 0,0 0 1 0 0,0 1 0 0 0,-1-1-1 0 0,1 1 1 0 0,-1-1-1 0 0,0 1 1 0 0,1 2-33 0 0,-3 2 95 0 0,0 1 1 0 0,-1-1-1 0 0,0 0 0 0 0,0 1 0 0 0,-1-1 1 0 0,0 0-1 0 0,0 0 0 0 0,-1-1 1 0 0,1 1-1 0 0,-2-1 0 0 0,1 0 0 0 0,0 0 1 0 0,-3 2-96 0 0,-6 10 169 0 0,8-12-140 0 0,0-1 1 0 0,1 1-1 0 0,0 0 0 0 0,0 1 0 0 0,0-1 0 0 0,1 1 0 0 0,0-1 0 0 0,0 1 0 0 0,1 0 0 0 0,-1 0 0 0 0,2 0 0 0 0,-1 1 0 0 0,1-1 0 0 0,0 0 0 0 0,0 1 0 0 0,1-1 0 0 0,0 0 1 0 0,1 1-1 0 0,0 6-29 0 0,2-10 16 0 0,1 0 1 0 0,-1 0 0 0 0,1-1-1 0 0,-1 1 1 0 0,1-1-1 0 0,0 0 1 0 0,1 0 0 0 0,-1-1-1 0 0,0 1 1 0 0,1-1 0 0 0,-1 0-1 0 0,1 0 1 0 0,0 0 0 0 0,0-1-1 0 0,-1 0 1 0 0,1 0 0 0 0,0 0-1 0 0,0 0 1 0 0,0-1 0 0 0,0 0-1 0 0,0 0 1 0 0,0 0 0 0 0,0-1-1 0 0,0 1 1 0 0,0-1 0 0 0,5-2-18 0 0,14 3-221 0 0,-21 0 66 0 0,47-2-2316 0 0,-17-4-6242 0 0,-23 3 96 0 0</inkml:trace>
</inkml:ink>
</file>

<file path=ppt/ink/ink7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6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0 280 2024 0 0,'0'0'959'0'0,"0"0"-224"0"0,0 0 13 0 0,0 0 269 0 0,0 0 349 0 0,0 0 211 0 0,0 0-81 0 0,0 0-309 0 0,0 0-385 0 0,0 0-301 0 0,0 0-140 0 0,5 0 2 0 0,-3 1-281 0 0,0-1 1 0 0,0 1-1 0 0,0-1 0 0 0,0 1 1 0 0,0 0-1 0 0,0 0 0 0 0,0 0 0 0 0,0 0 1 0 0,0 1-1 0 0,0-1 0 0 0,-1 0 0 0 0,1 1 1 0 0,0-1-1 0 0,-1 1 0 0 0,0 0 0 0 0,1-1 1 0 0,-1 1-1 0 0,0 0 0 0 0,0 0 1 0 0,0 0-1 0 0,0 0 0 0 0,0 0 0 0 0,0 0 1 0 0,0 0-1 0 0,-1 0 0 0 0,1 0 0 0 0,-1 0 1 0 0,1 3-83 0 0,0-3 19 0 0,71 256 2054 0 0,-16 29-1441 0 0,-56-286-608 0 0,0-1 1 0 0,0 1-1 0 0,0 0 1 0 0,0-1-1 0 0,0 1 1 0 0,0-1-1 0 0,0 1 1 0 0,1 0 0 0 0,-1-1-1 0 0,0 1 1 0 0,0 0-1 0 0,0-1 1 0 0,1 1-1 0 0,-1-1 1 0 0,0 1-1 0 0,1 0 1 0 0,-1-1-1 0 0,0 1 1 0 0,1-1-1 0 0,-1 1 1 0 0,1-1-1 0 0,-1 1 1 0 0,1-1-1 0 0,-1 0 1 0 0,1 1-1 0 0,-1-1 1 0 0,1 0-1 0 0,0 1 1 0 0,-1-1-1 0 0,1 0 1 0 0,-1 0-1 0 0,1 1 1 0 0,0-1-1 0 0,-1 0 1 0 0,1 0-1 0 0,0 0 1 0 0,-1 0 0 0 0,1 0-1 0 0,0 0 1 0 0,-1 0-1 0 0,1 0 1 0 0,0 0-1 0 0,-1 0 1 0 0,1 0-1 0 0,-1 0 1 0 0,1-1-1 0 0,0 1 1 0 0,-1 0-1 0 0,1 0 1 0 0,0-1-1 0 0,-1 1 1 0 0,1 0-1 0 0,-1-1 1 0 0,1 1-1 0 0,-1-1 1 0 0,1 1-1 0 0,-1 0 1 0 0,1-1-1 0 0,-1 1 1 0 0,0-1-1 0 0,1 0-24 0 0,24-42 1436 0 0,-21 35-1671 0 0,81-198 501 0 0,12-62-658 0 0,-83 188-659 0 0,-13 45-3479 0 0,-2 35-1576 0 0,-3 0 3422 0 0,2 0 495 0 0,0 0-1985 0 0</inkml:trace>
  <inkml:trace contextRef="#ctx0" brushRef="#br0" timeOffset="366.609">598 777 5953 0 0,'0'0'2530'0'0,"0"0"-1254"0"0,0 0-707 0 0,0 0-32 0 0,0 0 262 0 0,0 0 212 0 0,0 0 42 0 0,0 0-139 0 0,0 0-221 0 0,0 0-174 0 0,0 0-130 0 0,0 0-98 0 0,0 0-79 0 0,-4 32-54 0 0,-12 99-25 0 0,20-29 344 0 0,4-66 484 0 0,-2-24-3278 0 0,-4-14-2256 0 0,-2-6-3310 0 0,0 3 4181 0 0</inkml:trace>
  <inkml:trace contextRef="#ctx0" brushRef="#br0" timeOffset="636.028">411 766 2769 0 0,'0'0'989'0'0,"0"0"-218"0"0,0 0 209 0 0,0 0 443 0 0,0 0 320 0 0,0 0 7 0 0,0 0-280 0 0,0 0-306 0 0,0 0-240 0 0,0 0-179 0 0,0 0-156 0 0,0 0-144 0 0,31 2-141 0 0,143 10 39 0 0,-94-11-339 0 0,-45-1-2617 0 0,-29 10-6840 0 0,-7-6 6472 0 0,1-3 1615 0 0</inkml:trace>
  <inkml:trace contextRef="#ctx0" brushRef="#br0" timeOffset="836.648">317 1090 2304 0 0,'0'0'1589'0'0,"0"0"-252"0"0,0 0 212 0 0,0 0 363 0 0,0 0 103 0 0,0 0-221 0 0,0 0-424 0 0,0 0-411 0 0,36-5-322 0 0,116-16-213 0 0,20-4-85 0 0,-143 21-820 0 0,16-2-1683 0 0,-16 5-5913 0 0,-19 1 2570 0 0</inkml:trace>
  <inkml:trace contextRef="#ctx0" brushRef="#br0" timeOffset="1459.745">979 608 792 0 0,'0'0'1320'0'0,"0"0"-463"0"0,0 0 23 0 0,0 0 120 0 0,0 0-48 0 0,0 0-168 0 0,0 0-271 0 0,188-26-265 0 0,-156 19-232 0 0,-1-1-240 0 0,0 1-601 0 0,-1 0-1127 0 0,-8 3-2033 0 0,-8 0 3609 0 0</inkml:trace>
  <inkml:trace contextRef="#ctx0" brushRef="#br0" timeOffset="2446.082">1535 575 5617 0 0,'0'0'795'0'0,"0"0"-258"0"0,0 0 206 0 0,0 0 400 0 0,0 0 278 0 0,0 0 28 0 0,0 0-207 0 0,0 0-271 0 0,0 0-223 0 0,0 0-159 0 0,0 0-111 0 0,0 0-50 0 0,0 0-23 0 0,26 2-31 0 0,114 7 196 0 0,-130-9-438 0 0,-9-1-116 0 0,1 0 0 0 0,-1 1 1 0 0,1-1-1 0 0,0 1 1 0 0,-1 0-1 0 0,1 0 0 0 0,0 0 1 0 0,-1 0-1 0 0,1 0 1 0 0,0 0-1 0 0,-1 0 0 0 0,1 0 1 0 0,0 0-1 0 0,-1 1 0 0 0,1-1 1 0 0,0 1-1 0 0,-1-1 1 0 0,1 1-1 0 0,-1 0 0 0 0,1 0 1 0 0,-1-1-1 0 0,0 1 0 0 0,1 0 1 0 0,-1 0-1 0 0,0 1 1 0 0,1-1-1 0 0,-1 0 0 0 0,0 0 1 0 0,0 0-1 0 0,0 1 0 0 0,0-1 1 0 0,0 1-1 0 0,0-1 1 0 0,-1 1-1 0 0,1-1 0 0 0,0 1 1 0 0,-1-1-1 0 0,1 1 0 0 0,-1-1 1 0 0,0 1-1 0 0,1 0-16 0 0,-2 4 75 0 0,-1-1 0 0 0,1 1 0 0 0,-1-1 0 0 0,0 0 0 0 0,0 0-1 0 0,-1 0 1 0 0,0 0 0 0 0,0 0 0 0 0,0-1 0 0 0,0 1 0 0 0,0-1 0 0 0,-1 0 0 0 0,0 0-1 0 0,0 0 1 0 0,-1 1-75 0 0,-15 17 222 0 0,-56 62 846 0 0,75-83-1057 0 0,1 0 0 0 0,-1 1-1 0 0,0-1 1 0 0,1 0 0 0 0,-1 0 0 0 0,0 0 0 0 0,1 1 0 0 0,0-1 0 0 0,-1 0 0 0 0,1 0 0 0 0,0 1-1 0 0,0-1 1 0 0,-1 0 0 0 0,1 1 0 0 0,0-1 0 0 0,0 0 0 0 0,0 1 0 0 0,1-1 0 0 0,-1 0 0 0 0,0 1-1 0 0,1-1 1 0 0,-1 0 0 0 0,0 1 0 0 0,1-1 0 0 0,-1 0 0 0 0,1 0 0 0 0,0 0 0 0 0,-1 0 0 0 0,1 1-1 0 0,0-1 1 0 0,0 0 0 0 0,0 0 0 0 0,0 0 0 0 0,0-1 0 0 0,0 1 0 0 0,0 0 0 0 0,0 0 0 0 0,0 0-1 0 0,0-1 1 0 0,0 1 0 0 0,1 0 0 0 0,-1-1 0 0 0,0 0 0 0 0,0 1 0 0 0,1-1 0 0 0,-1 1 0 0 0,1-1-11 0 0,71 6-17 0 0,-62-7-57 0 0,41-13-1520 0 0,-34 5-1899 0 0,2 4-4485 0 0,-9 4-104 0 0</inkml:trace>
  <inkml:trace contextRef="#ctx0" brushRef="#br0" timeOffset="1242.776">919 402 4241 0 0,'0'0'1275'0'0,"0"0"-443"0"0,0 0-53 0 0,0 0 382 0 0,0 0 430 0 0,0 0 192 0 0,0 0-177 0 0,0 0-372 0 0,0 0-322 0 0,0 0-228 0 0,0 0-152 0 0,34-6-98 0 0,107-17-108 0 0,13 1 287 0 0,-123 21-433 0 0,-11 2-1863 0 0,-6-2-3024 0 0,-14 2-184 0 0,0 2 3136 0 0,0-3 910 0 0,0 3-3457 0 0</inkml:trace>
  <inkml:trace contextRef="#ctx0" brushRef="#br0" timeOffset="1758.067">1721 0 9090 0 0,'0'0'1367'0'0,"0"0"-206"0"0,0 0 68 0 0,0 0 158 0 0,0 0 96 0 0,0 0-146 0 0,0 0-399 0 0,0 0-394 0 0,0 0-260 0 0,0 0-104 0 0,0 0 15 0 0,0 0 70 0 0,0 0 42 0 0,1 10-19 0 0,-4 356 371 0 0,22-312-4349 0 0,-12-53-3116 0 0,-5-1 1660 0 0,-2 0 74 0 0</inkml:trace>
  <inkml:trace contextRef="#ctx0" brushRef="#br0" timeOffset="2043.234">1456 398 4505 0 0,'0'0'3721'0'0,"0"0"-2248"0"0,0 0-902 0 0,0 0 127 0 0,0 0 283 0 0,0 0 147 0 0,0 0-65 0 0,0 0-214 0 0,0 0-259 0 0,32-3-194 0 0,101-6-136 0 0,53-8-802 0 0,-143 16-3172 0 0,-27 1-2412 0 0,-8 0 273 0 0</inkml:trace>
</inkml:ink>
</file>

<file path=ppt/ink/ink7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0.1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6009 0 0,'0'0'1462'0'0,"0"0"-561"0"0,0 0-270 0 0,0 0 27 0 0,0 0 134 0 0,0 0 83 0 0,0 0-99 0 0,0 0-221 0 0,0 0-183 0 0,0 0-75 0 0,0 0 22 0 0,5 8 52 0 0,64 136 1486 0 0,-48-50-1112 0 0,-4 1-1 0 0,2 74-744 0 0,-15-138 44 0 0,8 60 76 0 0,-12-90-90 0 0,0 0-1 0 0,0 0 1 0 0,1 0 0 0 0,-1 0 0 0 0,0 0 0 0 0,0-1-1 0 0,0 1 1 0 0,1 0 0 0 0,-1 0 0 0 0,0 0 0 0 0,1-1 0 0 0,-1 1-1 0 0,1 0 1 0 0,-1 0 0 0 0,1-1 0 0 0,-1 1 0 0 0,1 0-1 0 0,0-1 1 0 0,-1 1 0 0 0,1 0 0 0 0,0-1 0 0 0,-1 1 0 0 0,1-1-1 0 0,0 0 1 0 0,0 1 0 0 0,-1-1 0 0 0,1 1 0 0 0,0-1-1 0 0,0 0 1 0 0,0 0 0 0 0,0 1 0 0 0,-1-1 0 0 0,1 0-1 0 0,0 0 1 0 0,0 0 0 0 0,0 0 0 0 0,0 0 0 0 0,0 0 0 0 0,0 0-1 0 0,-1 0 1 0 0,1-1 0 0 0,0 1 0 0 0,0 0 0 0 0,0 0-1 0 0,0-1 1 0 0,-1 1 0 0 0,1 0 0 0 0,0-1 0 0 0,0 1 0 0 0,-1-1-1 0 0,1 1 1 0 0,0-1 0 0 0,0 0 0 0 0,-1 1 0 0 0,1-1-1 0 0,-1 1 1 0 0,1-1 0 0 0,-1 0 0 0 0,1 0 0 0 0,-1 1-1 0 0,1-1 1 0 0,-1 0 0 0 0,0 0 0 0 0,1 0 0 0 0,-1 1 0 0 0,0-1-1 0 0,0 0 1 0 0,1 0 0 0 0,-1 0 0 0 0,0-1-30 0 0,107-215 1580 0 0,84-220-1967 0 0,-187 427 83 0 0,13-34 214 0 0,-12 13-4055 0 0,-5 30 1027 0 0,0 2-1690 0 0,0 2-2159 0 0</inkml:trace>
  <inkml:trace contextRef="#ctx0" brushRef="#br0" timeOffset="388.153">639 531 3785 0 0,'0'0'2375'0'0,"0"0"-792"0"0,0 0-365 0 0,0 0 83 0 0,0 0 205 0 0,0 0 18 0 0,0 0-240 0 0,0 0-335 0 0,0 0-308 0 0,0 0-186 0 0,0 0-91 0 0,0 0-27 0 0,0 0-1 0 0,-4 19 25 0 0,-19 143 701 0 0,8-39-579 0 0,13-84-5427 0 0,13-72-8790 0 0,-6 28 12848 0 0</inkml:trace>
  <inkml:trace contextRef="#ctx0" brushRef="#br0" timeOffset="694.288">600 461 0 0 0,'0'0'806'0'0,"0"0"274"0"0,0 0-15 0 0,0 0 224 0 0,0 0 362 0 0,0 0 193 0 0,0 0-61 0 0,0 0-271 0 0,0 0-285 0 0,0 0-186 0 0,0 0-177 0 0,0 0-120 0 0,0 0-115 0 0,29-2-139 0 0,92-2-90 0 0,47-15-12 0 0,-159 17-772 0 0,1 0-1116 0 0,-3 1-4403 0 0,-7 1 1382 0 0,0 0 16 0 0</inkml:trace>
  <inkml:trace contextRef="#ctx0" brushRef="#br0" timeOffset="1046.342">668 674 1208 0 0,'0'0'1785'0'0,"0"0"-577"0"0,0 0 216 0 0,0 0 73 0 0,0 0 55 0 0,0 0-88 0 0,0 0-240 0 0,0 0-343 0 0,0 0-337 0 0,0 0-328 0 0,0 0-376 0 0,203 0-624 0 0,-179-3-1513 0 0,-6-5-2208 0 0,-5 8-752 0 0</inkml:trace>
</inkml:ink>
</file>

<file path=ppt/ink/ink7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9.6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6441 0 0,'0'0'1633'0'0,"0"0"30"0"0,0 0 141 0 0,0 0 97 0 0,0 0-86 0 0,0 0-362 0 0,0 0-474 0 0,0 0-389 0 0,0 0-218 0 0,0 0-28 0 0,0 0 80 0 0,0 0 115 0 0,5 5 57 0 0,2 4-337 0 0,0 1 1 0 0,0-1 0 0 0,-1 1-1 0 0,0 1 1 0 0,-1-1 0 0 0,0 1-1 0 0,-1 0 1 0 0,0 0 0 0 0,-1 0-1 0 0,1 3-259 0 0,2 44 200 0 0,-2 0 0 0 0,-3 1 0 0 0,-3-1 0 0 0,-2 0-1 0 0,-3 0 1 0 0,-2-1 0 0 0,-16 56-200 0 0,19-84 35 0 0,-4 85 2 0 0,33-119 129 0 0,199-163 178 0 0,-94 92-358 0 0,-127 76 16 0 0,1-1 0 0 0,-1 1 1 0 0,0 0-1 0 0,0 0 0 0 0,0-1 0 0 0,0 1 0 0 0,0 0 0 0 0,0 0 0 0 0,0 0 0 0 0,1 0 0 0 0,-1 0 0 0 0,0 1 0 0 0,0-1 0 0 0,0 0 0 0 0,0 0 0 0 0,0 1 0 0 0,0-1 0 0 0,0 1 1 0 0,0-1-1 0 0,0 1 0 0 0,0-1 0 0 0,0 1 0 0 0,0-1 0 0 0,0 1 0 0 0,0 0 0 0 0,0 0 0 0 0,-1 0 0 0 0,1-1 0 0 0,0 1 0 0 0,-1 0 0 0 0,1 0 0 0 0,0 0 0 0 0,-1 0 0 0 0,1 0 1 0 0,-1 0-1 0 0,1 0 0 0 0,-1 0 0 0 0,0 0 0 0 0,1 0 0 0 0,-1 0 0 0 0,0 1 0 0 0,0-1 0 0 0,0 0 0 0 0,0 0 0 0 0,0 0 0 0 0,0 0 0 0 0,0 0 0 0 0,0 0 0 0 0,0 1-2 0 0,-3 60 127 0 0,-25 114-49 0 0,27-165-492 0 0,5 21-177 0 0,15-24-7637 0 0,-12-8 1227 0 0,-3 0-2188 0 0</inkml:trace>
</inkml:ink>
</file>

<file path=ppt/ink/ink7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1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1 106 2184 0 0,'0'0'2536'0'0,"0"0"-1084"0"0,0 0-425 0 0,0 0 196 0 0,0 0 345 0 0,0 0 143 0 0,0 0-184 0 0,0 0-345 0 0,0 0-319 0 0,0 0-186 0 0,0 0-121 0 0,0 0-62 0 0,0 0-33 0 0,27-3-33 0 0,135-20 319 0 0,3-7 73 0 0,-153 25-82 0 0,-8 2-2904 0 0,1 1-8347 0 0,-5 2 2998 0 0</inkml:trace>
  <inkml:trace contextRef="#ctx0" brushRef="#br0" timeOffset="270.852">47 279 3985 0 0,'0'0'3225'0'0,"0"0"-1857"0"0,0 0 88 0 0,0 0 200 0 0,0 0 1 0 0,0 0-217 0 0,0 0-432 0 0,0 0-359 0 0,0 0-249 0 0,206-26-160 0 0,-175 23-88 0 0,-1-5-104 0 0,-1 5-120 0 0,0-1-192 0 0,-1-3-513 0 0,-4 3-1199 0 0,-6 0-2401 0 0,-5 4-5441 0 0</inkml:trace>
  <inkml:trace contextRef="#ctx0" brushRef="#br0" timeOffset="7073.982">650 471 0 0 0,'0'0'472'0'0,"0"0"832"0"0,0 0 318 0 0,0 0-39 0 0,0 0-160 0 0,0 0-211 0 0,0 0-182 0 0,0 0-95 0 0,3-16-72 0 0,9-51-35 0 0,-10 57-434 0 0,0-1 1 0 0,1 1-1 0 0,1-1 1 0 0,0 1-1 0 0,0 0 0 0 0,1 0 1 0 0,0 0-1 0 0,1 1 1 0 0,0 0-1 0 0,1-1-394 0 0,4-7 306 0 0,15-17 17 0 0,0 2 1 0 0,2 1-1 0 0,1 1 0 0 0,2 2 0 0 0,1 0-323 0 0,-6 5 123 0 0,49-31 117 0 0,-74 54-241 0 0,0 1-1 0 0,1 0 1 0 0,-1 0 0 0 0,0 0-1 0 0,0 0 1 0 0,0 0 0 0 0,1 0-1 0 0,-1 0 1 0 0,0 0 0 0 0,-1 0-1 0 0,1 0 1 0 0,0 1 0 0 0,0-1-1 0 0,0 0 1 0 0,-1 1 0 0 0,1-1-1 0 0,-1 1 1 0 0,1-1 0 0 0,-1 1-1 0 0,1-1 1 0 0,-1 1 0 0 0,0-1-1 0 0,0 1 1 0 0,0-1 0 0 0,0 1-1 0 0,0-1 1 0 0,0 1 0 0 0,0-1-1 0 0,0 1 1 0 0,-1-1 0 0 0,1 1-1 0 0,-1-1 1 0 0,1 0 0 0 0,-1 1-1 0 0,1-1 1 0 0,-2 2 1 0 0,2 2 12 0 0,-26 163 357 0 0,26-166-360 0 0,0 0 0 0 0,0-1 0 0 0,0 1-1 0 0,-1-1 1 0 0,1 1 0 0 0,1 0-1 0 0,-1-1 1 0 0,0 1 0 0 0,0 0 0 0 0,1-1-1 0 0,-1 1 1 0 0,1-1 0 0 0,-1 1-1 0 0,1-1 1 0 0,0 1 0 0 0,-1-1-1 0 0,1 1 1 0 0,0-1 0 0 0,0 0 0 0 0,0 0-1 0 0,0 1 1 0 0,0-1 0 0 0,0 0-1 0 0,1 0 1 0 0,-1 0 0 0 0,0 0 0 0 0,0 0-1 0 0,1 0 1 0 0,-1 0 0 0 0,1-1-1 0 0,-1 1 1 0 0,1 0 0 0 0,-1-1 0 0 0,1 1-1 0 0,-1-1 1 0 0,1 0 0 0 0,0 1-1 0 0,-1-1 1 0 0,1 0 0 0 0,-1 0-1 0 0,1 0 1 0 0,0 0 0 0 0,-1 0 0 0 0,1 0-1 0 0,-1-1 1 0 0,1 1 0 0 0,0-1-1 0 0,-1 1 1 0 0,1-1 0 0 0,-1 1 0 0 0,1-1-1 0 0,-1 0 1 0 0,1 0-9 0 0,95-64 243 0 0,-70 45-247 0 0,9-8-24 0 0,1 1 0 0 0,2 2 0 0 0,0 2 0 0 0,2 1 0 0 0,7-1 28 0 0,-46 22-3 0 0,0-1 1 0 0,0 1-1 0 0,0 0 1 0 0,0 0-1 0 0,1 0 0 0 0,-1 0 1 0 0,0 0-1 0 0,1 0 1 0 0,-1 1-1 0 0,0-1 1 0 0,1 1-1 0 0,-1 0 1 0 0,0-1-1 0 0,1 1 1 0 0,-1 0-1 0 0,1 0 1 0 0,-1 1-1 0 0,1-1 1 0 0,-1 0-1 0 0,0 1 1 0 0,1 0-1 0 0,-1-1 1 0 0,0 1-1 0 0,1 0 1 0 0,-1 0-1 0 0,0 0 1 0 0,0 1-1 0 0,0-1 1 0 0,0 0-1 0 0,0 1 1 0 0,0 0-1 0 0,0-1 0 0 0,-1 1 1 0 0,1 0-1 0 0,-1 0 1 0 0,1 0-1 0 0,-1 0 1 0 0,0 0-1 0 0,1 0 1 0 0,-1 0-1 0 0,0 0 1 0 0,0 0-1 0 0,-1 1 1 0 0,1-1-1 0 0,0 2 3 0 0,3 231 263 0 0,12-223-3529 0 0,21-24-9858 0 0,-29 8 10970 0 0</inkml:trace>
  <inkml:trace contextRef="#ctx0" brushRef="#br0" timeOffset="7595.727">2097 7 1384 0 0,'0'0'2608'0'0,"0"0"-1348"0"0,0 0-391 0 0,0 0 246 0 0,0 0 307 0 0,0 0 236 0 0,0 0-33 0 0,0 0-268 0 0,-32 10-307 0 0,-103 31-311 0 0,62-1 35 0 0,63-32-724 0 0,1 1 1 0 0,0 0 0 0 0,1 0-1 0 0,0 1 1 0 0,0 0-1 0 0,1 1 1 0 0,0-1 0 0 0,1 1-1 0 0,1 0 1 0 0,-1 1-1 0 0,2-1 1 0 0,0 1 0 0 0,0 0-1 0 0,1 1 1 0 0,0-1-1 0 0,1 0 1 0 0,1 1 0 0 0,0-1-1 0 0,0 13-50 0 0,1-21 18 0 0,-1-1 0 0 0,1 1 0 0 0,0 0 0 0 0,0-1-1 0 0,1 1 1 0 0,-1 0 0 0 0,1-1 0 0 0,-1 1 0 0 0,1-1 0 0 0,0 1 0 0 0,1-1-1 0 0,-1 1 1 0 0,0-1 0 0 0,1 0 0 0 0,0 1 0 0 0,0-1 0 0 0,0 0 0 0 0,0 0-1 0 0,0-1 1 0 0,1 1 0 0 0,-1 0 0 0 0,1-1 0 0 0,0 1 0 0 0,0-1-1 0 0,0 0 1 0 0,0 0 0 0 0,0 0 0 0 0,0 0 0 0 0,1-1 0 0 0,-1 1 0 0 0,0-1-1 0 0,1 0 1 0 0,-1 0 0 0 0,2 0-18 0 0,7 0 116 0 0,0-1 0 0 0,0 0 0 0 0,0-1 0 0 0,0-1 0 0 0,0 0 0 0 0,0 0 0 0 0,0-1 0 0 0,0 0 0 0 0,-1-1 0 0 0,1-1 0 0 0,-1 0 0 0 0,0 0 0 0 0,-1-1 0 0 0,1 0 0 0 0,-1-1 0 0 0,-1 0 0 0 0,1-1 0 0 0,-1 0 1 0 0,0-1-1 0 0,-1 1 0 0 0,0-2 0 0 0,2-2-116 0 0,105-130 289 0 0,-114 142-295 0 0,0 0 0 0 0,0 0 0 0 0,0 0-1 0 0,-1 0 1 0 0,1 0 0 0 0,0 1 0 0 0,0-1 0 0 0,-1 0 0 0 0,1 0 0 0 0,0 0 0 0 0,0 1-1 0 0,-1-1 1 0 0,1 0 0 0 0,0 1 0 0 0,-1-1 0 0 0,1 1 0 0 0,0-1 0 0 0,-1 1 0 0 0,1-1-1 0 0,-1 1 1 0 0,1-1 0 0 0,-1 1 0 0 0,1-1 0 0 0,-1 1 0 0 0,1 0 0 0 0,-1-1 0 0 0,1 1-1 0 0,-1 0 1 0 0,0-1 0 0 0,1 1 0 0 0,-1 0 0 0 0,0 0 0 0 0,0-1 0 0 0,0 1 0 0 0,1 0-1 0 0,-1 0 1 0 0,0-1 0 0 0,0 1 0 0 0,0 0 0 0 0,0 0 0 0 0,0-1 0 0 0,-1 1 0 0 0,1 0-1 0 0,0 0 1 0 0,0 0 0 0 0,0-1 0 0 0,-1 1 0 0 0,1 0 0 0 0,-1 0 6 0 0,4 9-9 0 0,33 123 294 0 0,-26-74-141 0 0,-2-1-1 0 0,-3 1 1 0 0,-2 0 0 0 0,-5 45-144 0 0,1-81 38 0 0,-1 1 1 0 0,-1 0-1 0 0,-1 0 1 0 0,-1-1 0 0 0,-1 0-1 0 0,-1 0 1 0 0,-1-1-1 0 0,-1 0 1 0 0,-1 0-1 0 0,-1-1 1 0 0,-8 11-39 0 0,16-26 17 0 0,-1-1 1 0 0,0 0-1 0 0,0 0 0 0 0,-1 0 1 0 0,1 0-1 0 0,-1 0 0 0 0,0-1 1 0 0,0 0-1 0 0,-1 0 0 0 0,1-1 1 0 0,-1 1-1 0 0,0-1 0 0 0,0 0 1 0 0,0-1-1 0 0,0 0 0 0 0,0 0 1 0 0,-1 0-1 0 0,1 0 0 0 0,-1-1 1 0 0,1 0-1 0 0,-1-1 0 0 0,-1 1-17 0 0,6-1 8 0 0,-1 0 0 0 0,1 0 0 0 0,0 1 0 0 0,-1-2-1 0 0,1 1 1 0 0,0 0 0 0 0,-1 0 0 0 0,1-1 0 0 0,0 1 0 0 0,-1-1-1 0 0,1 0 1 0 0,0 0 0 0 0,0 0 0 0 0,0 0 0 0 0,0 0 0 0 0,0 0-1 0 0,0 0 1 0 0,0-1 0 0 0,0 1 0 0 0,0-1 0 0 0,0 0-1 0 0,1 1 1 0 0,-1-1 0 0 0,1 0 0 0 0,-1 0 0 0 0,1 0 0 0 0,0 0-1 0 0,0 0 1 0 0,0 0 0 0 0,0 0 0 0 0,0 0 0 0 0,0-1 0 0 0,0 1-1 0 0,1 0 1 0 0,-1-1 0 0 0,1 1 0 0 0,0 0 0 0 0,0-1-8 0 0,0-13-59 0 0,2-1 1 0 0,0 1-1 0 0,1 0 1 0 0,0 0-1 0 0,2 0 1 0 0,-1 1-1 0 0,2-1 1 0 0,0 1-1 0 0,1 0 1 0 0,1 0-1 0 0,0 1 1 0 0,1 0-1 0 0,0 1 1 0 0,9-9 58 0 0,3-11-143 0 0,31-42-1981 0 0,-13 20-2343 0 0,-4-2-5821 0 0,-26 38 6204 0 0</inkml:trace>
</inkml:ink>
</file>

<file path=ppt/ink/ink7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2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276 1 0 0 0,'0'0'1174'0'0,"0"0"-198"0"0,0 0-99 0 0,0 0 240 0 0,0 0 340 0 0,0 0 205 0 0,0 0-80 0 0,0 0-254 0 0,0 0-304 0 0,0 0-268 0 0,0 0-204 0 0,-8 17-146 0 0,-28 57-70 0 0,-58 62 968 0 0,73-110-1152 0 0,12-15-398 0 0,-50 59 286 0 0,18-26-7311 0 0,36-40 3591 0 0,2-3 134 0 0</inkml:trace>
</inkml:ink>
</file>

<file path=ppt/ink/ink7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7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33 608 7482 0 0,'0'0'3260'0'0,"0"0"-2095"0"0,0 0-745 0 0,0 0 60 0 0,0 0 232 0 0,0 0 173 0 0,0 0-59 0 0,0 0-198 0 0,0 0-195 0 0,0 0-146 0 0,-5 35-108 0 0,-16 110-82 0 0,14-38 113 0 0,8-105-159 0 0,0 1 1 0 0,-1 0 0 0 0,1 0-1 0 0,0 0 1 0 0,0 0 0 0 0,0 0 0 0 0,1-1-1 0 0,-1 1 1 0 0,1 0 0 0 0,-1-1-1 0 0,1 1 1 0 0,0-1 0 0 0,0 0 0 0 0,0 0-1 0 0,0 0 1 0 0,1 0 0 0 0,-1 0-1 0 0,0 0 1 0 0,1 0 0 0 0,0-1 0 0 0,-1 1-1 0 0,1-1 1 0 0,0 0 0 0 0,0 0-1 0 0,-1 0 1 0 0,1 0 0 0 0,0 0 0 0 0,0 0-1 0 0,0-1 1 0 0,0 0 0 0 0,0 1-1 0 0,0-1 1 0 0,0 0 0 0 0,0-1 0 0 0,0 1-1 0 0,0 0 1 0 0,0-1 0 0 0,0 0-1 0 0,0 0 1 0 0,0 0 0 0 0,0 0 0 0 0,-1 0-1 0 0,1 0 1 0 0,0-1 0 0 0,-1 1-1 0 0,1-1 1 0 0,-1 0 0 0 0,1 0 0 0 0,1-2-52 0 0,18-10 178 0 0,-1-2 0 0 0,-1 0 1 0 0,-1-1-1 0 0,0-1 1 0 0,-1-1-1 0 0,9-13-178 0 0,5-3 114 0 0,0 5-345 0 0,-29 67-133 0 0,-4-32 402 0 0,0 0-1 0 0,1 0 1 0 0,0 0-1 0 0,-1 0 1 0 0,1 0 0 0 0,1 0-1 0 0,-1 0 1 0 0,1 0 0 0 0,0 0-1 0 0,0-1 1 0 0,1 1 0 0 0,-1 0-1 0 0,1 0 1 0 0,0-1-1 0 0,0 1 1 0 0,1-1 0 0 0,-1 1-1 0 0,1-1 1 0 0,0 0 0 0 0,0 0-1 0 0,0 0 1 0 0,1-1-1 0 0,-1 1 1 0 0,1-1 0 0 0,0 0-1 0 0,0 0 1 0 0,0 0 0 0 0,1 0-1 0 0,-1-1 1 0 0,0 0 0 0 0,1 0-1 0 0,0 0 1 0 0,0 0-1 0 0,-1-1 1 0 0,1 0 0 0 0,0 0-1 0 0,2 1-37 0 0,8-3 154 0 0,0 0-1 0 0,-1 0 1 0 0,1-1 0 0 0,-1-1-1 0 0,1 0 1 0 0,-1-1-1 0 0,0-1 1 0 0,0 0 0 0 0,0-1-1 0 0,-1 0 1 0 0,0-1-1 0 0,11-8-153 0 0,4-3-69 0 0,-1-1 0 0 0,-1-1-1 0 0,0-1 1 0 0,-2-1 0 0 0,0-1-1 0 0,-2-2 1 0 0,-1 0 0 0 0,3-6 69 0 0,6-43-2627 0 0,-18 22-5499 0 0,-11 44 5656 0 0,3-8-7175 0 0</inkml:trace>
  <inkml:trace contextRef="#ctx0" brushRef="#br0" timeOffset="3346.661">1094 0 2809 0 0,'0'0'2480'0'0,"0"0"-1404"0"0,0 0-550 0 0,0 0 98 0 0,0 0 308 0 0,0 0 295 0 0,0 0 113 0 0,0 0-170 0 0,0 0-282 0 0,0 0-254 0 0,0 0-189 0 0,-5 2-89 0 0,2-1-324 0 0,2-1-7 0 0,0 1 1 0 0,0-1-1 0 0,0 0 1 0 0,0 1-1 0 0,-1-1 1 0 0,1 1-1 0 0,0-1 1 0 0,0 1-1 0 0,0 0 1 0 0,0-1-1 0 0,0 1 0 0 0,1 0 1 0 0,-1 0-1 0 0,0 0 1 0 0,0 0-1 0 0,0 0 1 0 0,1-1-1 0 0,-1 1 1 0 0,0 0-1 0 0,1 1 1 0 0,-1-1-1 0 0,1 0 1 0 0,-1 0-1 0 0,1 0 0 0 0,0 0 1 0 0,-1 0-1 0 0,1 0 1 0 0,0 1-1 0 0,0-1 1 0 0,0 0-1 0 0,0 0 1 0 0,0 0-1 0 0,0 0 1 0 0,0 1-26 0 0,3 188 1701 0 0,1-54-812 0 0,-6 0 0 0 0,-15 94-889 0 0,5-95 119 0 0,44-135 756 0 0,141-149-101 0 0,-54 53-903 0 0,-119 96 119 0 0,1-1 0 0 0,-1 1 1 0 0,1 0-1 0 0,-1-1 0 0 0,1 1 0 0 0,-1 0 0 0 0,1 0 1 0 0,-1 0-1 0 0,1 0 0 0 0,-1-1 0 0 0,1 1 0 0 0,-1 0 1 0 0,1 0-1 0 0,-1 0 0 0 0,1 0 0 0 0,0 0 0 0 0,-1 0 1 0 0,1 0-1 0 0,-1 1 0 0 0,1-1 0 0 0,-1 0 0 0 0,1 0 1 0 0,-1 0-1 0 0,1 0 0 0 0,-1 1 0 0 0,1-1 0 0 0,-1 0 1 0 0,1 1-1 0 0,-1-1 0 0 0,1 0 0 0 0,-1 1 0 0 0,1-1 1 0 0,-1 0-1 0 0,0 1 0 0 0,1-1 0 0 0,-1 1 0 0 0,0-1 1 0 0,1 1-1 0 0,-1-1 0 0 0,0 1 0 0 0,0-1 0 0 0,1 1 1 0 0,-1-1-1 0 0,0 1 0 0 0,0-1 0 0 0,0 1 0 0 0,0-1 1 0 0,0 1-1 0 0,0-1 0 0 0,0 1 0 0 0,0 0 0 0 0,0-1 1 0 0,0 1-1 0 0,0-1 0 0 0,0 1 0 0 0,0-1 10 0 0,-1 46 295 0 0,1-32-209 0 0,1 125 534 0 0,-1-136-644 0 0,1 0 0 0 0,0-1 0 0 0,-1 1 0 0 0,1 0 0 0 0,0-1 0 0 0,1 1 0 0 0,-1-1 0 0 0,0 1 0 0 0,1-1 0 0 0,0 0 0 0 0,-1 1 0 0 0,1-1 0 0 0,0 0 0 0 0,0 0 0 0 0,0 0 0 0 0,0-1 0 0 0,1 1-1 0 0,-1 0 1 0 0,0-1 0 0 0,1 1 0 0 0,-1-1 0 0 0,1 0 0 0 0,1 1 24 0 0,43-2-4731 0 0,-21-19-3352 0 0,-21 14 4584 0 0,3-3-610 0 0</inkml:trace>
  <inkml:trace contextRef="#ctx0" brushRef="#br0" timeOffset="3988.358">1650 733 4001 0 0,'0'0'1823'0'0,"0"0"-706"0"0,0 0-103 0 0,0 0 266 0 0,0 0 186 0 0,0 0-35 0 0,0 0-231 0 0,0 0-234 0 0,0 0-183 0 0,0 0-69 0 0,0 0 12 0 0,0 0-35 0 0,14 9-19 0 0,47 24-44 0 0,-27-34 235 0 0,-29-3-675 0 0,4-1-96 0 0,1 0-1 0 0,-1-1 1 0 0,-1 0 0 0 0,1-1-1 0 0,-1 0 1 0 0,0 0 0 0 0,-1-1 0 0 0,0 0-1 0 0,0 0 1 0 0,-1 0 0 0 0,1-1 0 0 0,-2 0-1 0 0,0 0 1 0 0,0-1 0 0 0,0 0-1 0 0,-1 1 1 0 0,-1-2 0 0 0,3-8-92 0 0,-5 17-60 0 0,0 0 1 0 0,0 0 0 0 0,-1 0-1 0 0,1 0 1 0 0,0 0-1 0 0,-1 0 1 0 0,1 0 0 0 0,-1 0-1 0 0,0 0 1 0 0,0 0-1 0 0,0 0 1 0 0,0 0 0 0 0,0 0-1 0 0,0 0 1 0 0,0 0-1 0 0,-1 0 1 0 0,1 0 0 0 0,-1 0-1 0 0,1 0 1 0 0,-1 0-1 0 0,0 0 1 0 0,0 0 0 0 0,0 0-1 0 0,0 0 1 0 0,0 1 0 0 0,0-1-1 0 0,-1 0 1 0 0,1 1-1 0 0,-1-1 1 0 0,1 1 0 0 0,-1 0-1 0 0,1-1 1 0 0,-1 1-1 0 0,0 0 1 0 0,1 0 0 0 0,-1 0-1 0 0,0 0 1 0 0,0 0-1 0 0,0 0 1 0 0,0 1 0 0 0,0-1-1 0 0,0 1 1 0 0,0-1-1 0 0,0 1 1 0 0,0 0 0 0 0,0 0-1 0 0,0 0 1 0 0,0 0-1 0 0,0 0 1 0 0,0 0 59 0 0,-8 3-130 0 0,1 0 0 0 0,-1 0 1 0 0,1 1-1 0 0,0 0 0 0 0,0 0 0 0 0,1 1 1 0 0,-1 1-1 0 0,1-1 0 0 0,0 1 0 0 0,1 1 1 0 0,0 0-1 0 0,0 0 0 0 0,0 0 0 0 0,0 0 1 0 0,1 1-1 0 0,1 0 0 0 0,-1 1 130 0 0,1-3 29 0 0,0 0-1 0 0,1 1 1 0 0,-1-1-1 0 0,1 1 1 0 0,1 0-1 0 0,-1 0 1 0 0,1 0-1 0 0,0 0 1 0 0,1 1-1 0 0,0-1 1 0 0,0 1 0 0 0,0 0-1 0 0,1-1 1 0 0,0 1-1 0 0,1 0 1 0 0,0 0-1 0 0,0 0 1 0 0,1 0-1 0 0,-1-1 1 0 0,3 6-29 0 0,1-8 136 0 0,0-1 1 0 0,1 1-1 0 0,0-1 1 0 0,0 0-1 0 0,0 0 1 0 0,1-1-1 0 0,-1 1 1 0 0,1-1-1 0 0,0 0 0 0 0,0-1 1 0 0,0 0-1 0 0,0 0 1 0 0,0 0-1 0 0,0 0 1 0 0,1-1-1 0 0,-1 0 1 0 0,1 0-1 0 0,-1-1 1 0 0,1 0-1 0 0,-1 0 0 0 0,5-1-136 0 0,-4 1 142 0 0,13 0 17 0 0,1-1-1 0 0,0-1 1 0 0,-1-1-1 0 0,0-1 1 0 0,0-1-1 0 0,0 0 1 0 0,0-2-1 0 0,-1 0 1 0 0,0-1-1 0 0,0-1 1 0 0,-1-1-1 0 0,0-1 1 0 0,-1 0-1 0 0,14-12-158 0 0,-13 8-67 0 0,-1 0 0 0 0,-1-1 1 0 0,-1 0-1 0 0,0-2 0 0 0,-1 1 0 0 0,-1-2 0 0 0,0 0 0 0 0,-2 0 0 0 0,0-1 0 0 0,-1-1 0 0 0,-1 0 67 0 0,3-71-1036 0 0,-13 90 971 0 0,0 0 0 0 0,0-1 0 0 0,0 1 1 0 0,0 0-1 0 0,-1 0 0 0 0,1 0 0 0 0,-1 0 0 0 0,0 0 0 0 0,1 1 1 0 0,-1-1-1 0 0,0 0 0 0 0,0 1 0 0 0,0-1 0 0 0,0 1 0 0 0,0 0 1 0 0,0-1-1 0 0,-1 1 0 0 0,1 0 0 0 0,0 1 0 0 0,-1-1 0 0 0,1 0 0 0 0,-1 1 1 0 0,1-1-1 0 0,0 1 0 0 0,-1 0 0 0 0,1 0 0 0 0,-1 0 0 0 0,1 0 1 0 0,-1 0-1 0 0,1 0 0 0 0,-1 1 0 0 0,1-1 0 0 0,-1 1 0 0 0,1-1 1 0 0,0 1-1 0 0,-1 0 0 0 0,1 0 0 0 0,0 0 0 0 0,0 1 0 0 0,0-1 1 0 0,0 0-1 0 0,-2 2 65 0 0,-1-1-8 0 0,-1 1-1 0 0,1-1 1 0 0,0 2 0 0 0,0-1 0 0 0,0 0 0 0 0,0 1 0 0 0,0 0 0 0 0,1 0 0 0 0,0 0 0 0 0,0 1 0 0 0,0-1-1 0 0,0 1 1 0 0,1 0 0 0 0,0 0 0 0 0,0 0 0 0 0,0 1 0 0 0,0-1 0 0 0,1 1 0 0 0,0-1 0 0 0,0 1-1 0 0,1 0 1 0 0,-1 0 0 0 0,1 0 0 0 0,0 0 0 0 0,1 5 8 0 0,3-8 45 0 0,0 1-1 0 0,0-1 1 0 0,0 0-1 0 0,1-1 1 0 0,0 1 0 0 0,-1-1-1 0 0,1 1 1 0 0,0-1-1 0 0,0 0 1 0 0,0-1 0 0 0,0 1-1 0 0,0-1 1 0 0,1 1-1 0 0,-1-1 1 0 0,0 0 0 0 0,1-1-1 0 0,-1 1 1 0 0,1-1 0 0 0,-1 0-1 0 0,1 0 1 0 0,1-1-45 0 0,7 3 22 0 0,169 17 151 0 0,-180-19-176 0 0,1 1 0 0 0,-1 0 0 0 0,1 0 0 0 0,-1 0-1 0 0,0 0 1 0 0,1 1 0 0 0,-1-1 0 0 0,0 0 0 0 0,0 1 0 0 0,0 0-1 0 0,0-1 1 0 0,0 1 0 0 0,0 0 0 0 0,0 0 0 0 0,-1 0 0 0 0,1 0-1 0 0,-1 0 1 0 0,1 1 0 0 0,-1-1 0 0 0,0 0 0 0 0,0 1 0 0 0,0-1 0 0 0,0 1-1 0 0,0-1 1 0 0,-1 1 0 0 0,1-1 0 0 0,-1 1 0 0 0,0 0 0 0 0,1-1-1 0 0,-1 1 1 0 0,0 0 0 0 0,-1-1 0 0 0,1 1 0 0 0,0-1 0 0 0,-1 1-1 0 0,1 0 1 0 0,-1-1 0 0 0,0 2 3 0 0,-46 92-540 0 0,39-85-74 0 0,-20 32-1746 0 0,17-14-7986 0 0,11-25 6057 0 0</inkml:trace>
  <inkml:trace contextRef="#ctx0" brushRef="#br0" timeOffset="4348.829">2515 711 1072 0 0,'0'0'2035'0'0,"0"0"-260"0"0,0 0 38 0 0,0 0 174 0 0,0 0 32 0 0,0 0-185 0 0,0 0-247 0 0,0 0-196 0 0,0 0-128 0 0,0 0-111 0 0,0 0-92 0 0,0 0-140 0 0,0 0-169 0 0,32-6-133 0 0,102-21-158 0 0,-73 0 97 0 0,-55 20-446 0 0,1 1-98 0 0,0 0 1 0 0,-1-1-1 0 0,0 1 0 0 0,-1-2 1 0 0,1 1-1 0 0,-1 0 1 0 0,-1-1-1 0 0,1 0 0 0 0,-1 0 1 0 0,-1-1-1 0 0,1 1 1 0 0,-2-1-1 0 0,1 1 0 0 0,-1-1 1 0 0,0 0-1 0 0,-1 0 1 0 0,0 0-1 0 0,0 0 1 0 0,-1-6-14 0 0,-2 12-105 0 0,-1-1 0 0 0,1 1 1 0 0,0 0-1 0 0,-1-1 1 0 0,0 1-1 0 0,0 1 1 0 0,0-1-1 0 0,0 0 0 0 0,0 1 1 0 0,0-1-1 0 0,-1 1 1 0 0,1 0-1 0 0,-1 0 1 0 0,1 1-1 0 0,-1-1 1 0 0,0 1-1 0 0,0-1 0 0 0,0 1 1 0 0,0 1-1 0 0,0-1 1 0 0,0 0-1 0 0,0 1 1 0 0,0 0-1 0 0,0 0 0 0 0,0 0 1 0 0,0 0-1 0 0,0 1 1 0 0,0 0-1 0 0,0-1 1 0 0,0 1-1 0 0,0 1 0 0 0,0-1 105 0 0,-10 6-56 0 0,0 1 0 0 0,1 0 0 0 0,0 1-1 0 0,0 1 1 0 0,1 0 0 0 0,0 0-1 0 0,1 1 1 0 0,0 1 0 0 0,1 0 0 0 0,0 0-1 0 0,1 1 1 0 0,1 0 0 0 0,0 0-1 0 0,0 1 1 0 0,1 0 0 0 0,1 1-1 0 0,1-1 1 0 0,0 1 0 0 0,0 2 56 0 0,3-10 79 0 0,-1-1 0 0 0,2 1 0 0 0,-1 0 0 0 0,1 0 0 0 0,0 0 0 0 0,0-1 0 0 0,1 1 0 0 0,0 0 0 0 0,0 0 0 0 0,0 0 0 0 0,1 0 0 0 0,0 0 0 0 0,1 0 0 0 0,0 0 0 0 0,0-1 1 0 0,0 1-1 0 0,1-1 0 0 0,-1 1 0 0 0,2-1 0 0 0,-1 0 0 0 0,1 0 0 0 0,0-1 0 0 0,0 1 0 0 0,0-1 0 0 0,1 1 0 0 0,0-1 0 0 0,0-1 0 0 0,0 1 0 0 0,1-1 0 0 0,0 1-79 0 0,13 6 205 0 0,1-1 1 0 0,0-1-1 0 0,0 0 0 0 0,1-2 0 0 0,0 0 1 0 0,1-1-1 0 0,-1-2 0 0 0,1 0 0 0 0,0-1 1 0 0,6-1-206 0 0,137 3-4855 0 0,-145-5 3532 0 0,11-1-5365 0 0,-9-2-3114 0 0</inkml:trace>
</inkml:ink>
</file>

<file path=ppt/ink/ink7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9.1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1 9522 0 0,'0'0'1934'0'0,"0"0"-806"0"0,0 0-541 0 0,0 0-42 0 0,0 0 251 0 0,0 0 282 0 0,0 0 94 0 0,0 0-165 0 0,0 0-280 0 0,0 0-258 0 0,0 0-181 0 0,-11 37-92 0 0,-36 116-30 0 0,-17 69 179 0 0,60-205-339 0 0,-1-1-6 0 0,1 0 0 0 0,0 1 0 0 0,1-1 0 0 0,1 1 1 0 0,1 0-1 0 0,0 0 0 0 0,2 15 0 0 0,1-30 19 0 0,0 0 1 0 0,-1 0-1 0 0,1 0 1 0 0,0 0-1 0 0,0 0 1 0 0,0 0-1 0 0,0-1 1 0 0,1 1-1 0 0,-1-1 1 0 0,0 1-1 0 0,1-1 0 0 0,-1 0 1 0 0,1 0-1 0 0,-1 0 1 0 0,1 0-1 0 0,-1 0 1 0 0,1-1-1 0 0,0 1 1 0 0,-1-1-1 0 0,1 0 1 0 0,0 0-1 0 0,0 0 0 0 0,-1 0 1 0 0,1 0-1 0 0,0 0 1 0 0,-1-1-1 0 0,1 0 1 0 0,0 1-1 0 0,-1-1 1 0 0,1 0-20 0 0,2 1 45 0 0,12-4 26 0 0,-1 0-1 0 0,1-1 1 0 0,-1-1-1 0 0,0 0 0 0 0,0-1 1 0 0,-1-1-1 0 0,0 0 0 0 0,4-4-70 0 0,-9 6 10 0 0,121-83-923 0 0,-78 47-8906 0 0,-46 37 7412 0 0,1-3-5623 0 0</inkml:trace>
  <inkml:trace contextRef="#ctx0" brushRef="#br0" timeOffset="303.165">949 49 11298 0 0,'0'0'1818'0'0,"0"0"-478"0"0,0 0-341 0 0,0 0 76 0 0,0 0 156 0 0,0 0 13 0 0,0 0-198 0 0,0 0-277 0 0,-32 36-238 0 0,-105 117-185 0 0,18-19-70 0 0,-285 293-391 0 0,216-213-3023 0 0,180-196-598 0 0,8-12-693 0 0,4-4-3309 0 0,2-2 4921 0 0</inkml:trace>
  <inkml:trace contextRef="#ctx0" brushRef="#br0" timeOffset="571.223">590 741 4777 0 0,'0'0'1838'0'0,"0"0"-159"0"0,0 0 37 0 0,0 0 143 0 0,0 0-14 0 0,0 0-310 0 0,0 0-446 0 0,0 0-337 0 0,0 0-166 0 0,0 0-65 0 0,0 0-37 0 0,0 0-30 0 0,0 0-61 0 0,31-10-45 0 0,97-33-77 0 0,1 16 513 0 0,-122 26-748 0 0,1 0 0 0 0,0 1 0 0 0,-1 0 0 0 0,1 0 0 0 0,0 0 0 0 0,-1 1 0 0 0,1 1 0 0 0,-1-1 0 0 0,1 1 0 0 0,-1 1 0 0 0,0-1 0 0 0,1 1 0 0 0,5 4-36 0 0,-11-4 15 0 0,0 0 0 0 0,0 0-1 0 0,-1 0 1 0 0,1 0 0 0 0,-1 1 0 0 0,0-1-1 0 0,0 1 1 0 0,0-1 0 0 0,0 1-1 0 0,0-1 1 0 0,-1 1 0 0 0,0-1-1 0 0,1 1 1 0 0,-1 0 0 0 0,-1-1 0 0 0,1 1-1 0 0,0-1 1 0 0,-1 1 0 0 0,0 0-1 0 0,0-1 1 0 0,0 0 0 0 0,0 1 0 0 0,-1-1-1 0 0,1 0 1 0 0,-1 1 0 0 0,0-1-1 0 0,0 0 1 0 0,0 0 0 0 0,0 0 0 0 0,0-1-1 0 0,-1 1 1 0 0,1 0 0 0 0,-3 1-15 0 0,-244 227 626 0 0,247-230-622 0 0,0 1 0 0 0,0-1 0 0 0,1 1 0 0 0,-1-1 0 0 0,0 1 0 0 0,1 0 0 0 0,-1-1-1 0 0,1 1 1 0 0,-1 0 0 0 0,1 0 0 0 0,0 0 0 0 0,0 0 0 0 0,0 1 0 0 0,0-1-1 0 0,0 0 1 0 0,1 0 0 0 0,-1 0 0 0 0,1 1 0 0 0,-1-1 0 0 0,1 0 0 0 0,0 1 0 0 0,0-1-1 0 0,0 0 1 0 0,0 1 0 0 0,0-1 0 0 0,1 0 0 0 0,-1 1 0 0 0,1-1 0 0 0,-1 0-1 0 0,1 0 1 0 0,0 1 0 0 0,0-1 0 0 0,0 0 0 0 0,0 0 0 0 0,0 0 0 0 0,0 0-1 0 0,1 0 1 0 0,-1 0 0 0 0,1-1 0 0 0,-1 1 0 0 0,1 0 0 0 0,0-1 0 0 0,-1 1 0 0 0,1-1-1 0 0,0 1 1 0 0,0-1 0 0 0,0 0 0 0 0,0 0 0 0 0,1 0-4 0 0,12 2 28 0 0,0-1 0 0 0,0-1 0 0 0,1-1 0 0 0,-1 0 0 0 0,0-1 0 0 0,0 0 0 0 0,1-1 0 0 0,-1-1 0 0 0,0 0 0 0 0,4-3-28 0 0,123-37-319 0 0,-82 23-2670 0 0,-12 3-3516 0 0,-23 9-4631 0 0</inkml:trace>
</inkml:ink>
</file>

<file path=ppt/ink/ink7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8.3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30 2064 0 0,'0'0'1037'0'0,"0"0"-176"0"0,0 0 2 0 0,0 0 241 0 0,0 0 422 0 0,0 0 342 0 0,0 0 101 0 0,0 0-164 0 0,0 0-326 0 0,0 0-378 0 0,-2-6-320 0 0,-10-18-215 0 0,-5 43 705 0 0,12 104 166 0 0,17 119 33 0 0,46 286-974 0 0,-42-467-583 0 0,-15-60 88 0 0,-1 0 0 0 0,1 1 1 0 0,-1-1-1 0 0,1 0 0 0 0,-1 0 0 0 0,1 0 0 0 0,0 0 0 0 0,-1 0 0 0 0,1 0 0 0 0,0 0 0 0 0,0 0 0 0 0,0 0 0 0 0,0 0 0 0 0,0-1 0 0 0,0 1 0 0 0,0 0 1 0 0,0 0-1 0 0,0-1 0 0 0,0 1 0 0 0,0-1 0 0 0,0 1 0 0 0,1-1 0 0 0,-1 0 0 0 0,0 1 0 0 0,0-1 0 0 0,1 0 0 0 0,-1 0 0 0 0,0 0 0 0 0,0 0 0 0 0,1 0 1 0 0,-1 0-1 0 0,0 0 0 0 0,0 0 0 0 0,1 0 0 0 0,-1-1 0 0 0,0 1 0 0 0,0 0 0 0 0,0-1 0 0 0,0 1 0 0 0,1-1 0 0 0,-1 0 0 0 0,0 1 0 0 0,0-1 0 0 0,0 0 1 0 0,0 1-1 0 0,1-2-1 0 0,222-209 217 0 0,-218 206-217 0 0,6-7-10 0 0,0 1 0 0 0,1 1 0 0 0,0 0 0 0 0,1 1-1 0 0,0 0 1 0 0,0 1 0 0 0,1 0 0 0 0,0 1 0 0 0,0 1 0 0 0,1 1 0 0 0,0 0 0 0 0,0 1 0 0 0,15-2 10 0 0,-28 8 1 0 0,-1-1 0 0 0,1 1 0 0 0,0 0 0 0 0,0 0-1 0 0,-1 0 1 0 0,1 0 0 0 0,-1 1 0 0 0,0-1 0 0 0,0 1-1 0 0,0-1 1 0 0,0 1 0 0 0,0 0 0 0 0,0 0 0 0 0,-1 0-1 0 0,1 0 1 0 0,-1 0 0 0 0,0 0 0 0 0,0 0 0 0 0,0 0-1 0 0,0 1 1 0 0,-1-1 0 0 0,1 0 0 0 0,-1 0 0 0 0,0 1-1 0 0,0-1 1 0 0,0 0 0 0 0,0 1 0 0 0,-1 2-1 0 0,1-4 8 0 0,2 196 543 0 0,-2-195-598 0 0,0-1 1 0 0,1 1-1 0 0,-1 0 1 0 0,1 0-1 0 0,-1-1 1 0 0,1 1-1 0 0,0-1 1 0 0,0 1 0 0 0,0-1-1 0 0,0 1 1 0 0,1-1-1 0 0,-1 1 1 0 0,1-1-1 0 0,-1 0 1 0 0,1 0-1 0 0,0 0 1 0 0,0 0-1 0 0,0 0 1 0 0,0 0-1 0 0,0 0 1 0 0,0-1-1 0 0,0 1 1 0 0,1-1-1 0 0,-1 0 1 0 0,1 1-1 0 0,-1-1 1 0 0,1 0 46 0 0,46-15-7159 0 0,-38 4 1470 0 0,-3 5-2537 0 0</inkml:trace>
  <inkml:trace contextRef="#ctx0" brushRef="#br0" timeOffset="272.775">1037 627 5857 0 0,'0'0'3106'0'0,"0"0"-1904"0"0,0 0-750 0 0,0 0 196 0 0,0 0 482 0 0,0 0 339 0 0,0 0 116 0 0,0 0-129 0 0,0 0-240 0 0,0 0-252 0 0,31 4-221 0 0,97 10-156 0 0,-98-11-273 0 0,1-2 0 0 0,0-1 0 0 0,-1-1 0 0 0,1-2 0 0 0,26-6-314 0 0,39-3 189 0 0,-52 8-169 0 0,29 0-3615 0 0,-71 4 1021 0 0,-2 0-1559 0 0,-2 0-1599 0 0,-4 0-428 0 0</inkml:trace>
  <inkml:trace contextRef="#ctx0" brushRef="#br0" timeOffset="541.403">1160 896 5993 0 0,'0'0'776'0'0,"0"0"-119"0"0,0 0 303 0 0,0 0 256 0 0,0 0 120 0 0,0 0-23 0 0,0 0-273 0 0,195 7-280 0 0,-156-11-208 0 0,0-3-224 0 0,3 3-232 0 0,2-3-176 0 0,0 3-328 0 0,-1 1-648 0 0,-5-1-1625 0 0,-6 4-2376 0 0,-14-4-688 0 0</inkml:trace>
</inkml:ink>
</file>

<file path=ppt/ink/ink7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2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6">11119 288 16323 0 0,'0'0'1097'0'0,"0"0"-561"0"0,0 0-352 0 0,0 0-152 0 0,0 0-120 0 0,0 0-128 0 0,0 0-80 0 0,0 0-80 0 0,0 0-88 0 0,0 0-209 0 0,0 0-567 0 0,0 0-1264 0 0,0 0-2009 0 0,0 0-3289 0 0</inkml:trace>
  <inkml:trace contextRef="#ctx0" brushRef="#br0" timeOffset="4619.906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08.1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12 261 0 0 0,'0'0'884'0'0,"0"0"507"0"0,0 0 136 0 0,0 0-155 0 0,0 0-221 0 0,0 0-132 0 0,0 0-47 0 0,0 0 39 0 0,-2-4 38 0 0,-7-24 1010 0 0,33 24 1827 0 0,172 18-636 0 0,8-11-2013 0 0,-45-13-908 0 0,-111 6-212 0 0,-48 4-76 0 0,0 0 19 0 0,0 0 39 0 0,0 0 53 0 0,0 0 47 0 0,0 0 14 0 0,0 0 22 0 0,0 0-1 0 0,0 0-23 0 0,-6-11 348 0 0,-156-180-315 0 0,157 185-1137 0 0,-3-4 2416 0 0,3 5-3606 0 0,2 1-3667 0 0,1 3-5192 0 0,5 1 5586 0 0</inkml:trace>
</inkml:ink>
</file>

<file path=ppt/ink/ink7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7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7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7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7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7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7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7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7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7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00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1 295 1920 0 0,'0'0'945'0'0,"0"0"-497"0"0,0 0 29 0 0,0 0 467 0 0,0 0 459 0 0,0 0 283 0 0,0 0-88 0 0,0 0-357 0 0,0 0-355 0 0,0 0-271 0 0,0 0-149 0 0,34-23-47 0 0,105-74-17 0 0,-75 37 356 0 0,16-35 1251 0 0,-65 76-946 0 0,-14 19-925 0 0,8 40 765 0 0,-6-12-659 0 0,14 104 652 0 0,4-1 1 0 0,17 38-897 0 0,29 136 189 0 0,-48-275 140 0 0,-8-57 622 0 0,11-92-727 0 0,6 1-1 0 0,4 0 0 0 0,5 3 1 0 0,25-46-224 0 0,-12 10-847 0 0,-49 149-390 0 0,4-13 2502 0 0,-4 11-5977 0 0,-1 2-6163 0 0,0 2 4560 0 0</inkml:trace>
  <inkml:trace contextRef="#ctx0" brushRef="#br0" timeOffset="3434.993">829 590 1016 0 0,'0'0'1123'0'0,"0"0"-140"0"0,0 0 40 0 0,0 0 194 0 0,0 0 128 0 0,0 0-80 0 0,0 0-247 0 0,0 0-281 0 0,0 0-172 0 0,0 0-96 0 0,0 0-45 0 0,-1 14 19 0 0,-1 75 488 0 0,31 54 1285 0 0,-35-25-2348 0 0,3-105-587 0 0,-3 3-666 0 0,1-13-2710 0 0,-3-2-3363 0 0,8-1 6472 0 0</inkml:trace>
  <inkml:trace contextRef="#ctx0" brushRef="#br0" timeOffset="3992.085">720 590 232 0 0,'0'0'1988'0'0,"0"0"-431"0"0,0 0-72 0 0,0 0 177 0 0,0 0 129 0 0,0 0-92 0 0,0 0-325 0 0,0 0-382 0 0,0 0-238 0 0,0 0-94 0 0,0 0-16 0 0,0 0 7 0 0,29-11-19 0 0,93-31-60 0 0,-4 24 765 0 0,-89 19-1140 0 0,-27-2-186 0 0,0 1 0 0 0,0 0 1 0 0,1 0-1 0 0,-1 0 0 0 0,0 0 1 0 0,0 1-1 0 0,0-1 0 0 0,1 1 1 0 0,-1-1-1 0 0,0 1 0 0 0,0 0 1 0 0,0-1-1 0 0,0 1 0 0 0,0 0 1 0 0,0 1-1 0 0,0-1 1 0 0,0 0-1 0 0,-1 0 0 0 0,1 1 1 0 0,0-1-1 0 0,-1 1 0 0 0,1-1 1 0 0,-1 1-1 0 0,0 0 0 0 0,1 0 1 0 0,-1 0-1 0 0,0 0 0 0 0,0 0 1 0 0,0 0-1 0 0,0 0 0 0 0,0 0 1 0 0,-1 0-1 0 0,1 0 1 0 0,-1 0-1 0 0,1 0 0 0 0,-1 1 1 0 0,0-1-1 0 0,0 0 0 0 0,0 0 1 0 0,0 0-1 0 0,0 1 0 0 0,0-1 1 0 0,-1 0-1 0 0,1 0 0 0 0,-1 2-11 0 0,-1 2 34 0 0,1-1-1 0 0,-1 1 1 0 0,0-1-1 0 0,0 1 0 0 0,-1-1 1 0 0,1 0-1 0 0,-1 0 1 0 0,0 0-1 0 0,-1 0 1 0 0,1 0-1 0 0,-1-1 0 0 0,0 0 1 0 0,0 0-1 0 0,-2 1-33 0 0,-11 15 62 0 0,1-2-20 0 0,-20 45-60 0 0,37-61 10 0 0,0 0 0 0 0,1 1 0 0 0,-1-1 0 0 0,1 0 0 0 0,0-1 0 0 0,-1 1 0 0 0,1 0 0 0 0,0 0 0 0 0,0-1 0 0 0,0 1 0 0 0,0-1 0 0 0,1 0 1 0 0,-1 0-1 0 0,0 0 0 0 0,1 0 0 0 0,-1 0 0 0 0,0 0 0 0 0,1 0 0 0 0,-1-1 0 0 0,1 1 0 0 0,-1-1 0 0 0,2 0 8 0 0,50 9-12 0 0,-42-9 13 0 0,0 2 0 0 0,1-1 0 0 0,-1 2 1 0 0,0 0-1 0 0,-1 0 0 0 0,1 1 0 0 0,0 0 1 0 0,-1 1-1 0 0,0 0 0 0 0,0 1 0 0 0,0 1-1 0 0,-9-6 20 0 0,0 1-1 0 0,0 0 1 0 0,-1 0-1 0 0,1-1 0 0 0,0 1 1 0 0,-1 1-1 0 0,1-1 1 0 0,-1 0-1 0 0,0 0 0 0 0,0 0 1 0 0,0 1-1 0 0,0-1 1 0 0,0 0-1 0 0,0 1 0 0 0,0-1 1 0 0,-1 1-1 0 0,0-1 1 0 0,1 1-1 0 0,-1-1 0 0 0,0 1 1 0 0,0 0-1 0 0,0-1 1 0 0,0 1-1 0 0,-1-1 1 0 0,1 1-1 0 0,-1-1 0 0 0,0 1 1 0 0,1-1-1 0 0,-1 0 1 0 0,0 1-1 0 0,0-1 0 0 0,-1 0 1 0 0,1 0-1 0 0,0 1 1 0 0,-2 0-20 0 0,-60 68 594 0 0,54-63-644 0 0,-1 0 1 0 0,0-1-1 0 0,0 0 1 0 0,-1-1-1 0 0,0 0 1 0 0,0 0-1 0 0,-1-1 1 0 0,1-1-1 0 0,-1 0 1 0 0,0 0-1 0 0,0-1 1 0 0,0-1-1 0 0,-1 0 1 0 0,1-1-1 0 0,-10 0 50 0 0,-1 0-969 0 0,-27-2-1836 0 0,19-6-5383 0 0,22 3 502 0 0</inkml:trace>
  <inkml:trace contextRef="#ctx0" brushRef="#br0" timeOffset="5301.145">1481 608 0 0 0,'0'0'748'0'0,"0"0"668"0"0,0 0 357 0 0,0 0 121 0 0,0 0-86 0 0,0 0-185 0 0,0 0-160 0 0,0 0-107 0 0,0 0-141 0 0,0 0-163 0 0,0 0-187 0 0,0-2-211 0 0,-48 78 1895 0 0,-80 178-2088 0 0,31-100-1150 0 0,-18-32-3709 0 0,111-116 1637 0 0,5-5-7074 0 0,1-1 8641 0 0</inkml:trace>
  <inkml:trace contextRef="#ctx0" brushRef="#br0" timeOffset="6015.035">1606 818 0 0 0,'0'0'600'0'0,"0"0"866"0"0,0 0 330 0 0,0 0-66 0 0,0 0-295 0 0,0 0-318 0 0,-24 32-251 0 0,-71 99-186 0 0,33-40 814 0 0,-60 56 382 0 0,112-131-1483 0 0,20-20 984 0 0,228-222 82 0 0,-204 192-1425 0 0,2 2 1 0 0,1 1 0 0 0,2 2 0 0 0,0 1-1 0 0,21-9-34 0 0,-59 37 5 0 0,-1-1-1 0 0,1 0 1 0 0,0 0 0 0 0,0 1-1 0 0,0-1 1 0 0,0 1-1 0 0,0-1 1 0 0,0 1-1 0 0,0-1 1 0 0,0 1 0 0 0,0-1-1 0 0,0 1 1 0 0,0 0-1 0 0,0 0 1 0 0,0 0-1 0 0,0-1 1 0 0,0 1 0 0 0,0 0-1 0 0,0 0 1 0 0,0 0-1 0 0,0 1 1 0 0,0-1 0 0 0,0 0-1 0 0,0 0 1 0 0,0 0-1 0 0,0 1 1 0 0,0-1-1 0 0,0 1 1 0 0,0-1 0 0 0,0 1-1 0 0,0-1 1 0 0,0 1-1 0 0,0-1 1 0 0,0 1 0 0 0,0 0-1 0 0,-1 0 1 0 0,1-1-1 0 0,0 1 1 0 0,0 0-1 0 0,-1 0 1 0 0,1 0 0 0 0,-1 0-1 0 0,1 0 1 0 0,-1 0-1 0 0,1 0 1 0 0,-1 0 0 0 0,1 0-1 0 0,-1 0-4 0 0,3 56 270 0 0,-4-49-288 0 0,-24 196 605 0 0,41-116-117 0 0,-16-87-350 0 0,0-1 6 0 0,0 0 13 0 0,-18 1 1054 0 0,-38-10 556 0 0,-44-57-1222 0 0,0-35-1821 0 0,74 48-8721 0 0,24 45-521 0 0</inkml:trace>
  <inkml:trace contextRef="#ctx0" brushRef="#br0" timeOffset="7971.235">2090 240 0 0 0,'0'0'1438'0'0,"0"0"219"0"0,0 0 216 0 0,0 0 79 0 0,0 0-82 0 0,0 0-171 0 0,0 0-240 0 0,0 0-272 0 0,0 0-260 0 0,0 0-223 0 0,0 0-168 0 0,-6-5-91 0 0,0 1-536 0 0,-11-10 1057 0 0,43 22 1521 0 0,-11-3-2073 0 0,1-1 1 0 0,0 0-1 0 0,0-1 0 0 0,1-1 0 0 0,-1-1 0 0 0,1 0 0 0 0,-1-1 0 0 0,4-1-414 0 0,0 1 227 0 0,192-26 934 0 0,-111 16-1664 0 0,-58 9-7462 0 0,-42 2 3152 0 0,-1 1 1244 0 0,0-1-3391 0 0</inkml:trace>
  <inkml:trace contextRef="#ctx0" brushRef="#br0" timeOffset="8274.418">2070 509 1624 0 0,'0'0'1946'0'0,"0"0"-49"0"0,0 0 35 0 0,0 0 46 0 0,0 0-102 0 0,0 0-256 0 0,0 0-301 0 0,0 0-174 0 0,0 0-77 0 0,0 0-49 0 0,0 0-74 0 0,0 0-102 0 0,0 0-97 0 0,9 3-85 0 0,122 19 2165 0 0,178-52-3301 0 0,-261 25-3302 0 0,-17 1-4670 0 0,-26 4 6213 0 0,7-1-6278 0 0</inkml:trace>
</inkml:ink>
</file>

<file path=ppt/ink/ink7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7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7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7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7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7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2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7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7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7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7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6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3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11.2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50 714 0 0 0,'0'0'599'0'0,"0"0"804"0"0,0 0 353 0 0,0 0-15 0 0,0 0-241 0 0,0 0-311 0 0,0 0-344 0 0,0 0-289 0 0,0 0-175 0 0,0 0-49 0 0,0 4 56 0 0,-22 235 3498 0 0,9-40-3483 0 0,-1-134-88 0 0,14-98 3177 0 0,0-17-3461 0 0,1 21 31 0 0,2 0-1 0 0,1 0 0 0 0,1 0 0 0 0,2 1 1 0 0,1 0-1 0 0,1 0 0 0 0,1 1 1 0 0,1 0-1 0 0,2 1 0 0 0,0 0 0 0 0,2 1 1 0 0,1 1-1 0 0,1 0 0 0 0,1 1 0 0 0,1 1 1 0 0,1 1-1 0 0,0 0 0 0 0,2 2 1 0 0,15-11-62 0 0,-31 26 10 0 0,-1 0 0 0 0,1 1 0 0 0,0 0 1 0 0,0 0-1 0 0,1 0 0 0 0,-1 1 0 0 0,1 0 1 0 0,-1 0-1 0 0,1 1 0 0 0,-1-1 0 0 0,1 2 1 0 0,0-1-1 0 0,0 1 0 0 0,0 0 0 0 0,-1 0 1 0 0,3 1-11 0 0,-7 0 22 0 0,-1 1-1 0 0,1 0 1 0 0,-1 0 0 0 0,1 0 0 0 0,-1 0 0 0 0,0 0 0 0 0,0 0 0 0 0,0 0 0 0 0,0 0 0 0 0,-1 1-1 0 0,1-1 1 0 0,0 0 0 0 0,-1 1 0 0 0,0-1 0 0 0,1 0 0 0 0,-1 1 0 0 0,0-1 0 0 0,0 0 0 0 0,0 1-1 0 0,-1-1 1 0 0,1 0 0 0 0,0 1 0 0 0,-2 1-22 0 0,2 7 103 0 0,-1-4-167 0 0,0-1 0 0 0,-1 1-1 0 0,0-1 1 0 0,0 0-1 0 0,0 0 1 0 0,-1 1-1 0 0,0-2 1 0 0,0 1 0 0 0,-1 0-1 0 0,1-1 1 0 0,-1 1-1 0 0,0-1 1 0 0,-3 2 64 0 0,6-6-1039 0 0,-1 1 1704 0 0,1-2-4514 0 0,0 1-4369 0 0,1-1 744 0 0</inkml:trace>
  <inkml:trace contextRef="#ctx0" brushRef="#br0" timeOffset="1450.93">494 1259 0 0 0,'0'0'331'0'0,"0"0"1014"0"0,0 0 282 0 0,0 0-77 0 0,0 0-100 0 0,0 0-33 0 0,0 0-20 0 0,0 0-70 0 0,0 0-102 0 0,21-1-157 0 0,64-9-146 0 0,-29-18 772 0 0,-43 16-1201 0 0,-2 3-209 0 0,42-28 408 0 0,-2-3 1 0 0,-2-3 0 0 0,-1-1 0 0 0,-3-3 0 0 0,36-46-693 0 0,-78 88 14 0 0,1 1 1 0 0,-1-1 0 0 0,0 0 0 0 0,-1 0-1 0 0,1 0 1 0 0,-1-1 0 0 0,0 1 0 0 0,0 0-1 0 0,0-1 1 0 0,-1 0 0 0 0,0 1 0 0 0,0-1-1 0 0,-1 0 1 0 0,1 1 0 0 0,-1-1 0 0 0,0 0-1 0 0,-1-1-14 0 0,-1 5-73 0 0,-1 1 0 0 0,1 0 0 0 0,-1 0 0 0 0,1 0 0 0 0,-1 0 0 0 0,1 0 0 0 0,-1 0 0 0 0,1 1 0 0 0,-1-1 0 0 0,0 1 0 0 0,1 0 0 0 0,-1-1 0 0 0,0 1 0 0 0,1 1 0 0 0,-1-1 0 0 0,0 0 0 0 0,1 1 0 0 0,-1-1 0 0 0,0 1 0 0 0,1 0 0 0 0,-1 0 0 0 0,1 0 0 0 0,-1 0 0 0 0,1 0 0 0 0,-2 2 73 0 0,-4 2-35 0 0,0 0 1 0 0,0 1 0 0 0,1 0-1 0 0,0 1 1 0 0,0-1 0 0 0,1 1-1 0 0,-1 1 1 0 0,2-1 0 0 0,-1 1-1 0 0,1 0 1 0 0,0 0 0 0 0,1 1-1 0 0,0-1 1 0 0,0 1 0 0 0,1 0-1 0 0,0 0 1 0 0,0 0 0 0 0,1 1 0 0 0,0-1-1 0 0,1 0 1 0 0,0 1 0 0 0,1-1-1 0 0,0 1 1 0 0,0 0 0 0 0,1-1-1 0 0,1 8 35 0 0,1-11 26 0 0,0 0 0 0 0,0-1 0 0 0,0 1 0 0 0,1-1 0 0 0,-1 1 0 0 0,1-1 0 0 0,1 0 0 0 0,-1-1 0 0 0,1 1 0 0 0,-1-1 0 0 0,1 0 0 0 0,1 0 0 0 0,-1 0 0 0 0,1-1-1 0 0,-1 1 1 0 0,1-1 0 0 0,0-1 0 0 0,0 1 0 0 0,0-1 0 0 0,0 0 0 0 0,4 0-26 0 0,136 18 830 0 0,-132-21-785 0 0,-1-1-1 0 0,0-1 1 0 0,0 0 0 0 0,0-1-1 0 0,0 0 1 0 0,0-1-1 0 0,-1 0 1 0 0,0-1-1 0 0,0-1 1 0 0,0 0-1 0 0,-1 0 1 0 0,0-1 0 0 0,-1 0-1 0 0,0-1 1 0 0,0-1-1 0 0,0 1 1 0 0,-2-1-1 0 0,1-1 1 0 0,-1 0-1 0 0,-1 0 1 0 0,0 0 0 0 0,1-3-46 0 0,-4 7-88 0 0,-1 0-1 0 0,0 0 0 0 0,-1-1 1 0 0,1 1-1 0 0,-1-1 0 0 0,0 1 0 0 0,-1-1 1 0 0,0 0-1 0 0,0 0 0 0 0,-1 1 0 0 0,0-1 1 0 0,0 0-1 0 0,-1 0 0 0 0,0 0 90 0 0,-1 7-95 0 0,1-1 0 0 0,0 0 0 0 0,-1 0 0 0 0,0 1 0 0 0,1-1 0 0 0,-1 1 0 0 0,0 0 0 0 0,0-1 0 0 0,0 1 0 0 0,0 0 0 0 0,0 0 0 0 0,0 0 0 0 0,0 0 0 0 0,0 1 0 0 0,-1-1 0 0 0,1 0 0 0 0,0 1 0 0 0,0 0 0 0 0,-1-1 0 0 0,1 1 0 0 0,0 0 0 0 0,0 0 0 0 0,-1 0 0 0 0,1 1 0 0 0,0-1 0 0 0,0 0 0 0 0,-1 1 0 0 0,1 0 0 0 0,0-1 0 0 0,0 1 0 0 0,0 0 0 0 0,0 0 0 0 0,0 0 0 0 0,0 0 0 0 0,0 1 0 0 0,0-1 0 0 0,0 0 0 0 0,1 1 0 0 0,-1-1 0 0 0,0 1 0 0 0,1 0 0 0 0,-1 0 0 0 0,1-1 0 0 0,0 1 0 0 0,0 0 0 0 0,-1 0 0 0 0,1 0 0 0 0,1 0 0 0 0,-1 1 0 0 0,0-1 95 0 0,0 3 26 0 0,0-1 1 0 0,0 1-1 0 0,1-1 1 0 0,-1 1 0 0 0,1-1-1 0 0,0 1 1 0 0,1 0-1 0 0,-1-1 1 0 0,1 1-1 0 0,0-1 1 0 0,0 1-1 0 0,0-1 1 0 0,1 1-1 0 0,-1-1 1 0 0,1 0-1 0 0,0 0 1 0 0,0 0-1 0 0,1 0 1 0 0,-1 0 0 0 0,1 0-1 0 0,0-1 1 0 0,0 1-1 0 0,0-1 1 0 0,1 0-1 0 0,-1 0 1 0 0,3 2-27 0 0,4 3 183 0 0,-1 0-1 0 0,2-2 1 0 0,-1 1 0 0 0,0-1 0 0 0,1 0 0 0 0,0-1-1 0 0,1-1 1 0 0,-1 0 0 0 0,9 2-183 0 0,-4-5 226 0 0,0-1 0 0 0,0-1-1 0 0,0-1 1 0 0,0 0 0 0 0,-1-1 0 0 0,1-1 0 0 0,-1 0-1 0 0,1-1 1 0 0,-1-1 0 0 0,-1 0 0 0 0,1-1 0 0 0,-1 0-1 0 0,0-2 1 0 0,-1 1 0 0 0,0-2 0 0 0,1-1-226 0 0,-9 8 41 0 0,7-3 27 0 0,0-1 0 0 0,-1 0 0 0 0,0-1 1 0 0,0-1-1 0 0,-1 1 0 0 0,0-2 0 0 0,0 1 1 0 0,-1-1-1 0 0,-1-1 0 0 0,1 0 0 0 0,-2 0 1 0 0,1-1-1 0 0,-2 1 0 0 0,5-11-68 0 0,-10 20-5 0 0,0 0 0 0 0,-1 0 0 0 0,1 0 0 0 0,-1 0 0 0 0,1 1 0 0 0,-1-1 0 0 0,0 0 0 0 0,1 0 0 0 0,-1 0 0 0 0,0 0-1 0 0,0 0 1 0 0,-1 0 0 0 0,1 0 0 0 0,0 0 0 0 0,-1 0 0 0 0,1 0 0 0 0,-1 0 0 0 0,1 0 0 0 0,-1 0 0 0 0,0 0 0 0 0,0 1 0 0 0,0-1 0 0 0,0 0 0 0 0,0 0 0 0 0,0 1 0 0 0,-1-1 0 0 0,1 1 0 0 0,0-1 0 0 0,-1 1 0 0 0,1 0-1 0 0,-1 0 1 0 0,1-1 0 0 0,-1 1 0 0 0,0 0 0 0 0,0 0 0 0 0,1 0 0 0 0,-1 1 0 0 0,0-1 0 0 0,0 0 0 0 0,0 1 0 0 0,0-1 0 0 0,0 1 0 0 0,0 0 0 0 0,0 0 0 0 0,0 0 0 0 0,0 0 0 0 0,0 0 5 0 0,-6 0-55 0 0,1 1-1 0 0,-1 0 1 0 0,0 0 0 0 0,1 1 0 0 0,-1 0 0 0 0,1 1 0 0 0,0 0 0 0 0,-1 0-1 0 0,2 0 1 0 0,-1 1 0 0 0,0 0 0 0 0,1 0 0 0 0,-1 1 0 0 0,1 0 0 0 0,0 0-1 0 0,1 0 1 0 0,-1 1 0 0 0,1-1 0 0 0,0 1 0 0 0,-1 3 55 0 0,-5 6-92 0 0,2 0 1 0 0,0 1-1 0 0,0-1 1 0 0,2 2-1 0 0,0-1 1 0 0,1 1-1 0 0,0 0 1 0 0,0 9 91 0 0,4-20-13 0 0,1 0 1 0 0,1 0 0 0 0,-1 0 0 0 0,1 0 0 0 0,0 0-1 0 0,1 0 1 0 0,-1 0 0 0 0,1 0 0 0 0,0 0 0 0 0,1 0-1 0 0,0 0 1 0 0,0 0 0 0 0,0 0 0 0 0,0-1 0 0 0,1 1-1 0 0,0-1 1 0 0,0 0 0 0 0,0 0 0 0 0,1 0 0 0 0,0 0-1 0 0,0-1 1 0 0,0 1 0 0 0,0-1 0 0 0,1 0 0 0 0,0 0-1 0 0,0-1 1 0 0,0 1 0 0 0,0-1 0 0 0,0 0 0 0 0,1 0-1 0 0,-1-1 1 0 0,1 0 0 0 0,0 0 0 0 0,2 1 12 0 0,4 1-225 0 0,0 1 1 0 0,0-1-1 0 0,0-1 1 0 0,1-1-1 0 0,-1 1 0 0 0,1-2 1 0 0,0 0-1 0 0,-1 0 1 0 0,10-2 224 0 0,7-3-4475 0 0,-1-4-3720 0 0,-18 5 4954 0 0</inkml:trace>
  <inkml:trace contextRef="#ctx0" brushRef="#br0" timeOffset="5475.582">2210 343 0 0 0,'0'0'1248'0'0,"0"0"281"0"0,0 0-9 0 0,0 0-246 0 0,0 0-270 0 0,0 0-193 0 0,0 0-67 0 0,0 0-4 0 0,-6 2 16 0 0,2 1-511 0 0,-1-1 0 0 0,0 1 0 0 0,1 0 0 0 0,0 1 0 0 0,0-1 0 0 0,0 1 0 0 0,0-1 0 0 0,0 1 0 0 0,1 1 0 0 0,0-1 0 0 0,-1 0 0 0 0,2 1 0 0 0,-1-1 0 0 0,0 1 1 0 0,0 4-246 0 0,-19 36 684 0 0,2 2 0 0 0,1 1 0 0 0,4 1 1 0 0,1 0-1 0 0,2 0 0 0 0,3 1 1 0 0,1 1-1 0 0,0 48-684 0 0,7-51 254 0 0,-1-34-161 0 0,1 1 0 0 0,0 0 0 0 0,1 0-1 0 0,1-1 1 0 0,0 1 0 0 0,1 0 0 0 0,1-1 0 0 0,0 1 0 0 0,1-1-1 0 0,0 0 1 0 0,1 0 0 0 0,1 0 0 0 0,0-1 0 0 0,5 8-93 0 0,-9-19-12 0 0,1 0 1 0 0,0 0-1 0 0,-1 0 0 0 0,1-1 1 0 0,0 1-1 0 0,0 0 1 0 0,0-1-1 0 0,0 0 1 0 0,0 0-1 0 0,1 0 1 0 0,-1 0-1 0 0,0-1 1 0 0,0 1-1 0 0,1-1 0 0 0,-1 0 1 0 0,0 1-1 0 0,1-2 1 0 0,-1 1-1 0 0,0 0 1 0 0,0-1-1 0 0,1 1 1 0 0,-1-1-1 0 0,0 0 1 0 0,0 0-1 0 0,0 0 0 0 0,0-1 1 0 0,0 1-1 0 0,0-1 1 0 0,0 0-1 0 0,0 1 1 0 0,0-1-1 0 0,-1 0 1 0 0,1-1-1 0 0,-1 1 1 0 0,0 0-1 0 0,0-1 0 0 0,0 1 1 0 0,0-1-1 0 0,0 0 1 0 0,0 0-1 0 0,0 0 12 0 0,16-33-5275 0 0,-10 21-3066 0 0,-6 7 2101 0 0</inkml:trace>
  <inkml:trace contextRef="#ctx0" brushRef="#br0" timeOffset="5793.038">2184 836 5753 0 0,'0'0'1398'0'0,"0"0"-483"0"0,0 0-155 0 0,0 0 257 0 0,0 0 310 0 0,0 0 124 0 0,0 0-146 0 0,0 0-284 0 0,0 0-229 0 0,0 0-114 0 0,0 0-66 0 0,0 0-51 0 0,31-7-74 0 0,96-20-89 0 0,-16 9 231 0 0,2 15-2145 0 0,-81 3-3404 0 0,-22 3-2875 0 0,-5-3 2922 0 0</inkml:trace>
  <inkml:trace contextRef="#ctx0" brushRef="#br0" timeOffset="11086.814">3182 604 0 0 0,'0'0'932'0'0,"0"0"450"0"0,0 0 167 0 0,0 0-32 0 0,0 0-66 0 0,0 0-16 0 0,0 0 34 0 0,0 0 28 0 0,4-5-18 0 0,-2 1-1155 0 0,15-18 1136 0 0,-2 8 2420 0 0,-15 15-3755 0 0,0-1 0 0 0,0 0 0 0 0,0 0 0 0 0,0 1 0 0 0,0-1 0 0 0,0 0 0 0 0,0 1 0 0 0,0-1 0 0 0,0 0 0 0 0,0 1 0 0 0,0-1 1 0 0,0 0-1 0 0,0 1 0 0 0,1-1 0 0 0,-1 0 0 0 0,0 0 0 0 0,0 1 0 0 0,0-1 0 0 0,0 0 0 0 0,1 0 0 0 0,-1 1 0 0 0,0-1 0 0 0,0 0 0 0 0,0 0 1 0 0,1 1-1 0 0,-1-1 0 0 0,0 0 0 0 0,0 0 0 0 0,1 0 0 0 0,-1 0 0 0 0,0 1 0 0 0,1-1 0 0 0,-1 0 0 0 0,0 0 0 0 0,0 0 0 0 0,1 0 0 0 0,-1 0 0 0 0,0 0 1 0 0,1 0-1 0 0,-1 0 0 0 0,0 0 0 0 0,1 0 0 0 0,-1 0-125 0 0,-6 18-97 0 0,-3 7 178 0 0,-1 0 1 0 0,-2 0-1 0 0,0-1 0 0 0,-1 0 1 0 0,-2-1-1 0 0,0-1 1 0 0,-14 14-82 0 0,-26 44-13 0 0,-36 63-775 0 0,67-111-348 0 0,24-31 830 0 0,0-1-42 0 0,0 0-53 0 0,0 0-62 0 0,0 0-69 0 0,1-26-8446 0 0,5 11 1078 0 0,-6 8 4539 0 0</inkml:trace>
  <inkml:trace contextRef="#ctx0" brushRef="#br0" timeOffset="11542.883">2937 597 0 0 0,'0'0'488'0'0,"0"0"939"0"0,0 0 584 0 0,0 0 339 0 0,0 0-47 0 0,0 0-306 0 0,0 0-277 0 0,0 0-241 0 0,0 0-181 0 0,0 0-154 0 0,0 0-132 0 0,-9 1 2338 0 0,12 12-3046 0 0,0-1 0 0 0,1 0 0 0 0,0 0 0 0 0,1 0 0 0 0,0 0 0 0 0,1-1 0 0 0,1 1 0 0 0,0-1 0 0 0,0-1 0 0 0,1 0 0 0 0,0 0 0 0 0,4 3-304 0 0,-1 1 161 0 0,177 221 755 0 0,-159-190-959 0 0,-26-38-524 0 0,-4-10-6015 0 0,-4-8-5738 0 0,4 7 6528 0 0</inkml:trace>
  <inkml:trace contextRef="#ctx0" brushRef="#br0" timeOffset="12181.725">2766 298 0 0 0,'0'0'720'0'0,"0"0"411"0"0,0 0 363 0 0,0 0 213 0 0,0 0-27 0 0,0 0-238 0 0,0 0-283 0 0,0 0-159 0 0,0 0 32 0 0,0 0 106 0 0,0 0 94 0 0,0 0-10 0 0,8 0-90 0 0,70-11 2187 0 0,34-84-422 0 0,-30-5-2248 0 0,-35 46-446 0 0,-35 87-440 0 0,-6-4 316 0 0,-4-12-10 0 0,2-1-1 0 0,0 0 1 0 0,0 0 0 0 0,2 0 0 0 0,0 0 0 0 0,1-1 0 0 0,5 9-69 0 0,48 48-171 0 0,-2-52-4043 0 0,-37-20 205 0 0,-6 0-2923 0 0,-9 0-1223 0 0</inkml:trace>
  <inkml:trace contextRef="#ctx0" brushRef="#br0" timeOffset="12495.429">3474 0 9682 0 0,'0'0'1326'0'0,"0"0"-365"0"0,0 0 95 0 0,0 0 353 0 0,0 0 206 0 0,0 0-87 0 0,0 0-261 0 0,0 0-247 0 0,0 0-209 0 0,0 0-152 0 0,17 34-100 0 0,51 108-89 0 0,47 122 920 0 0,-104-234-1421 0 0,-1 1 1 0 0,-2 0-1 0 0,-1 1 0 0 0,-2 0 1 0 0,-1 0-1 0 0,-1 0 0 0 0,-2 0 1 0 0,-1 1-1 0 0,-1-1 0 0 0,-2 0 1 0 0,-2 0-1 0 0,-1 0 0 0 0,-1 0 1 0 0,-1-1-1 0 0,-2 0 0 0 0,-1-1 1 0 0,-2 0-1 0 0,-1-1 0 0 0,-4 5 31 0 0,-56 48-2796 0 0,45-60-832 0 0,0-4-3457 0 0,16-13-1240 0 0</inkml:trace>
</inkml:ink>
</file>

<file path=ppt/ink/ink7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7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6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5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1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3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7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7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1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7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2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4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5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5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7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7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7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5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08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7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88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7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7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7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7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7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10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26 0 0 0,'0'0'624'0'0,"0"0"51"0"0,0 0-54 0 0,1-4-79 0 0,3-13-33 0 0,-4 12-30 0 0,0 5-36 0 0,0 0-44 0 0,0 0-97 0 0,1 19 863 0 0,17 91 1954 0 0,14 70-1805 0 0,-18 104 20 0 0,-14-270-1311 0 0,0-1-1 0 0,-1 0 0 0 0,-1 1 0 0 0,0-1 0 0 0,-1 0 0 0 0,0 0 0 0 0,-1 0 0 0 0,0 0 1 0 0,-1-1-1 0 0,-1 0 0 0 0,0 0 0 0 0,-2 2-22 0 0,25-56-7248 0 0,-12 33 2704 0 0</inkml:trace>
  <inkml:trace contextRef="#ctx0" brushRef="#br0" timeOffset="660.194">2565 280 0 0 0,'0'0'464'0'0,"0"0"647"0"0,0 0 191 0 0,0 0 19 0 0,0 0-24 0 0,0 0-100 0 0,3-4-127 0 0,-1-1-1281 0 0,-2 5 343 0 0,1 1-1 0 0,-1-1 0 0 0,0 0 1 0 0,0 1-1 0 0,0-1 1 0 0,0 0-1 0 0,0 1 0 0 0,1-1 1 0 0,-1 0-1 0 0,0 1 1 0 0,0-1-1 0 0,0 0 0 0 0,1 1 1 0 0,-1-1-1 0 0,0 0 0 0 0,0 0 1 0 0,1 1-1 0 0,-1-1 1 0 0,0 0-1 0 0,1 0 0 0 0,-1 0 1 0 0,0 1-1 0 0,1-1 1 0 0,-1 0-1 0 0,0 0 0 0 0,1 0 1 0 0,-1 0-1 0 0,1 0 0 0 0,-1 0 1 0 0,0 0-1 0 0,1 0 1 0 0,-1 0-1 0 0,0 0 0 0 0,1 0 1 0 0,-1 0-1 0 0,1 0 1 0 0,-1 0-1 0 0,0 0 0 0 0,1 0 1 0 0,-1 0-132 0 0,11 167 4913 0 0,-20 18-3665 0 0,5-49-1416 0 0,18-118-2227 0 0,2-17-5534 0 0,-13-1 5524 0 0,1 0-3666 0 0</inkml:trace>
  <inkml:trace contextRef="#ctx0" brushRef="#br0" timeOffset="1604.221">452 693 0 0 0,'9'-10'45'0'0,"-7"9"235"0"0,-2 1 247 0 0,0 0-4 0 0,0 0-55 0 0,0 0-41 0 0,0 0-56 0 0,0 0-49 0 0,0 19 2738 0 0,-23 120 1935 0 0,16-33-4374 0 0,7-76-3949 0 0,1-30-811 0 0,0 0 2810 0 0,-1 0-1514 0 0</inkml:trace>
  <inkml:trace contextRef="#ctx0" brushRef="#br0" timeOffset="2237.558">58 792 0 0 0,'0'0'540'0'0,"0"0"495"0"0,0 0-15 0 0,0 0-72 0 0,0 0 51 0 0,0 0 46 0 0,0 0 41 0 0,21-1 5 0 0,65-1-16 0 0,88 9 4850 0 0,10-16-3367 0 0,-1-8-1 0 0,84-22-2557 0 0,-29 4 759 0 0,708-82 400 0 0,-480 105-1043 0 0,-294 30-159 0 0,-61-2-49 0 0,-111-16-35 0 0,0 0-63 0 0,0 0-94 0 0,0 0-117 0 0,0 0-131 0 0,0 0-205 0 0,-13-4-11412 0 0,9 4 4791 0 0</inkml:trace>
  <inkml:trace contextRef="#ctx0" brushRef="#br0" timeOffset="2499.411">2808 369 0 0 0,'0'0'794'0'0,"0"0"522"0"0,0 0 271 0 0,0 0 9 0 0,0 0-141 0 0,0 0-184 0 0,0 0-211 0 0,0 0-157 0 0,0 0-89 0 0,0 0-82 0 0,-23 13-73 0 0,-77 45-93 0 0,-100 74 959 0 0,41-19-1338 0 0,-99 64-2970 0 0,221-153-341 0 0,2 0-3964 0 0,28-17 5618 0 0</inkml:trace>
  <inkml:trace contextRef="#ctx0" brushRef="#br0" timeOffset="3106.591">1111 273 0 0 0,'0'0'309'0'0,"0"0"196"0"0,0 0 7 0 0,0 0 173 0 0,0 0 387 0 0,0 0 330 0 0,0 0 126 0 0,0 0-78 0 0,0 0-266 0 0,-36 26-293 0 0,-114 85-235 0 0,52-31 252 0 0,58-48-576 0 0,-54 45 71 0 0,-3-4 1 0 0,-3-4-1 0 0,-3-5 1 0 0,-2-4-1 0 0,-60 22-403 0 0,42-35 112 0 0,252-94-9710 0 0,-108 39 5633 0 0</inkml:trace>
  <inkml:trace contextRef="#ctx0" brushRef="#br0" timeOffset="3956.19">1247 884 2425 0 0,'0'0'1269'0'0,"0"0"-399"0"0,0 0-348 0 0,0 0 25 0 0,0 0 209 0 0,0 0 203 0 0,0 0 92 0 0,0 0-76 0 0,0 0-125 0 0,0 0-153 0 0,0 0-144 0 0,0 0-102 0 0,-1 13-71 0 0,-25 100 1073 0 0,-71 70 476 0 0,94-179-1917 0 0,1 0 0 0 0,0-1 0 0 0,0 1 0 0 0,0 0 0 0 0,1 0 0 0 0,-1 0 0 0 0,1 1 0 0 0,0-1 0 0 0,0 0 0 0 0,1 0-1 0 0,-1 1 1 0 0,1-1 0 0 0,0 0 0 0 0,0 0 0 0 0,0 1 0 0 0,1-1-12 0 0,2-2 63 0 0,1 0 0 0 0,-1 0 0 0 0,1-1 0 0 0,0 1 0 0 0,-1-1 0 0 0,1 0-1 0 0,0 0 1 0 0,0 0 0 0 0,0-1 0 0 0,0 0 0 0 0,0 1 0 0 0,-1-1 0 0 0,1 0 0 0 0,0-1 0 0 0,0 1 0 0 0,0-1 0 0 0,2 0-63 0 0,177-50 1019 0 0,-150 44-1033 0 0,33-11-3036 0 0,-49 14-8586 0 0,-15 3 8369 0 0</inkml:trace>
  <inkml:trace contextRef="#ctx0" brushRef="#br0" timeOffset="4230.557">1785 917 4009 0 0,'0'0'1540'0'0,"0"0"-380"0"0,0 0-219 0 0,0 0 168 0 0,0 0 280 0 0,0 0 139 0 0,0 0-87 0 0,0 0-276 0 0,0 0-289 0 0,0 0-221 0 0,0 0-138 0 0,0 0-63 0 0,0 0-28 0 0,-8 19-12 0 0,-50 117 585 0 0,-23 11-262 0 0,-50 34-794 0 0,104-139-662 0 0,22-22-2734 0 0,37-20-7278 0 0,-20-4 7082 0 0,-4 1 2898 0 0</inkml:trace>
  <inkml:trace contextRef="#ctx0" brushRef="#br0" timeOffset="4737.752">1770 1234 5617 0 0,'0'0'1423'0'0,"0"0"-272"0"0,0 0-67 0 0,0 0 185 0 0,0 0 148 0 0,0 0-64 0 0,0 0-300 0 0,0 0-339 0 0,0 0-266 0 0,0 0-187 0 0,0 0-54 0 0,0 0 2 0 0,13-5 19 0 0,103-34 879 0 0,-113 38-1049 0 0,5-1 22 0 0,0 0 1 0 0,-1 0 0 0 0,1 1 0 0 0,0 0-1 0 0,0 1 1 0 0,0-1 0 0 0,0 2-1 0 0,0-1 1 0 0,0 1 0 0 0,-1 0 0 0 0,1 1-1 0 0,0-1 1 0 0,3 3-81 0 0,-9-2 13 0 0,-1 0 0 0 0,1 1 0 0 0,-1-1 0 0 0,0 1 0 0 0,0-1 1 0 0,0 1-1 0 0,0 0 0 0 0,0-1 0 0 0,-1 1 0 0 0,1 0 0 0 0,-1-1 0 0 0,0 1 0 0 0,0 0 0 0 0,0 0 0 0 0,0 0 0 0 0,0-1 1 0 0,0 1-1 0 0,-1 0 0 0 0,0 0 0 0 0,1-1 0 0 0,-1 1 0 0 0,0-1 0 0 0,0 1 0 0 0,0 0 0 0 0,-1-1 0 0 0,1 0 0 0 0,-1 1 0 0 0,1-1 1 0 0,-1 0-1 0 0,0 0 0 0 0,0 0 0 0 0,0 0 0 0 0,-1 1-13 0 0,2-1 3 0 0,-74 80 203 0 0,63-72-184 0 0,1 0 0 0 0,0 0 0 0 0,1 2 0 0 0,0-1 0 0 0,1 1-1 0 0,0 0 1 0 0,1 1 0 0 0,-5 10-22 0 0,13-22 3 0 0,-1 1 0 0 0,0-1 0 0 0,1 0 0 0 0,-1 1-1 0 0,1-1 1 0 0,0 0 0 0 0,-1 1 0 0 0,1-1 0 0 0,0 1 0 0 0,0-1-1 0 0,0 0 1 0 0,0 1 0 0 0,0-1 0 0 0,0 1 0 0 0,0-1 0 0 0,0 0-1 0 0,0 1 1 0 0,1-1 0 0 0,-1 0 0 0 0,1 1 0 0 0,-1-1 0 0 0,1 0-1 0 0,0 1 1 0 0,-1-1 0 0 0,1 0 0 0 0,0 0 0 0 0,0 0 0 0 0,0 0-1 0 0,0 1 1 0 0,0-1 0 0 0,0-1 0 0 0,0 1 0 0 0,0 0 0 0 0,0 0-1 0 0,0 0 1 0 0,0 0 0 0 0,1-1 0 0 0,-1 1 0 0 0,0-1 0 0 0,1 1-1 0 0,-1-1 1 0 0,0 1 0 0 0,1-1 0 0 0,0 0-3 0 0,68 7 325 0 0,-62-8-260 0 0,150-20 109 0 0,-92 5-2816 0 0,-38 9 154 0 0,-8 1-3222 0 0,-6 1-3603 0 0</inkml:trace>
</inkml:ink>
</file>

<file path=ppt/ink/ink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36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1 6985 0 0,'0'0'2472'0'0,"0"0"-335"0"0,0 0-145 0 0,0 0-204 0 0,0 0-344 0 0,0 0-385 0 0,0 0-336 0 0,0 0-155 0 0,0 0-80 0 0,0 0-68 0 0,0 0-62 0 0,0 0-92 0 0,-3 1-59 0 0,-9 6-118 0 0,1 0 1 0 0,0 1-1 0 0,0 0 1 0 0,0 0-1 0 0,1 1 0 0 0,0 0 1 0 0,1 1-1 0 0,0 0 0 0 0,0 1 1 0 0,-4 7-90 0 0,13-15-13 0 0,0-1 0 0 0,-1 1 0 0 0,1-1 0 0 0,0 1 0 0 0,1-1 0 0 0,-1 1 0 0 0,0-1 1 0 0,1 1-1 0 0,-1-1 0 0 0,1 1 0 0 0,0-1 0 0 0,-1 0 0 0 0,1 1 0 0 0,1-1 0 0 0,-1 0 1 0 0,0 0-1 0 0,0 0 0 0 0,1 1 0 0 0,-1-2 0 0 0,1 1 0 0 0,0 0 0 0 0,-1 0 0 0 0,1 0 1 0 0,0-1-1 0 0,0 1 0 0 0,0-1 0 0 0,0 0 0 0 0,1 1 0 0 0,-1-1 0 0 0,0 0 0 0 0,0 0 0 0 0,1 0 1 0 0,-1-1-1 0 0,1 1 0 0 0,-1 0 0 0 0,1-1 0 0 0,-1 0 0 0 0,1 0 0 0 0,-1 1 0 0 0,1-1 1 0 0,-1-1-1 0 0,1 1 13 0 0,24 10-6 0 0,-21-7-8 0 0,-3-2 23 0 0,1 0-1 0 0,-1 0 0 0 0,1 0 0 0 0,-1 1 1 0 0,0-1-1 0 0,0 1 0 0 0,0 0 0 0 0,0 0 1 0 0,0 0-1 0 0,0 1 0 0 0,0-1 1 0 0,-1 1-1 0 0,1 0 0 0 0,-1-1 0 0 0,0 1 1 0 0,0 0-1 0 0,0 0 0 0 0,0 0 0 0 0,0 1 1 0 0,-1-1-1 0 0,1 0 0 0 0,-1 1 0 0 0,0-1 1 0 0,0 1-1 0 0,0-1 0 0 0,0 3-8 0 0,-1 0 58 0 0,0-1 0 0 0,-1 0 0 0 0,1 0 0 0 0,-1 0 0 0 0,0 0 0 0 0,0 0 0 0 0,-1 0 0 0 0,1 0 0 0 0,-1 0 0 0 0,0-1 0 0 0,-1 1 0 0 0,1 0-1 0 0,-1-1 1 0 0,0 0 0 0 0,0 0 0 0 0,0 0 0 0 0,-1 0 0 0 0,1 0 0 0 0,-1-1 0 0 0,0 1 0 0 0,0-1 0 0 0,0 0 0 0 0,0 0 0 0 0,-1 0 0 0 0,1-1 0 0 0,-1 0 0 0 0,0 1-58 0 0,-72 0-854 0 0,56-14-2088 0 0,13-3-5261 0 0,6 10-2818 0 0</inkml:trace>
</inkml:ink>
</file>

<file path=ppt/ink/ink7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37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23 0 0 0,'0'0'895'0'0,"0"0"333"0"0,0 0 155 0 0,0 0 1 0 0,0 0-113 0 0,0 0-149 0 0,0 0-171 0 0,0 0-146 0 0,0-6-107 0 0,0-1-345 0 0,-2-2 2514 0 0,-37 83-465 0 0,-98 136-876 0 0,76-126-1331 0 0,-112 183 25 0 0,127-199-274 0 0,123-168-2381 0 0,96-186-12376 0 0,-162 267 14811 0 0</inkml:trace>
  <inkml:trace contextRef="#ctx0" brushRef="#br0" timeOffset="414.64">392 30 0 0 0,'0'0'307'0'0,"0"0"949"0"0,0 0 118 0 0,0 0-225 0 0,0 0-237 0 0,0 0-151 0 0,0 0-20 0 0,0 0 99 0 0,0 0 142 0 0,1 3 83 0 0,29 145 5687 0 0,72 213-3249 0 0,-73-288-4184 0 0,-31-95-8982 0 0,-4 5 2431 0 0,1 12 5166 0 0</inkml:trace>
  <inkml:trace contextRef="#ctx0" brushRef="#br0" timeOffset="699.395">143 417 0 0 0,'0'0'559'0'0,"0"0"108"0"0,0 0 290 0 0,0 0 422 0 0,0 0 313 0 0,0 0 31 0 0,0 0-233 0 0,0 0-263 0 0,0 0-175 0 0,0 0-94 0 0,0 0-33 0 0,0 0-24 0 0,0 0-16 0 0,6 6-23 0 0,20 19-45 0 0,25-15 809 0 0,-38-11-1361 0 0,203-32 426 0 0,-160 27-2391 0 0,-20 5-5641 0 0,-24 1-2294 0 0</inkml:trace>
</inkml:ink>
</file>

<file path=ppt/ink/ink7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05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75 5425 0 0,'0'0'1572'0'0,"0"0"-242"0"0,0 0-56 0 0,0 0 83 0 0,0 0 130 0 0,0 0-5 0 0,0 0-227 0 0,0 0-312 0 0,0 0-320 0 0,0 0-271 0 0,0 0-148 0 0,-6 15 405 0 0,7 55 879 0 0,1-17-917 0 0,-3-1-1 0 0,-2 0 1 0 0,-9 44-571 0 0,4-59-137 0 0,2 0 1 0 0,1 1 0 0 0,2-1-1 0 0,1 1 1 0 0,3 10 136 0 0,14-24-3012 0 0,-10-23-1358 0 0,0-4-3349 0 0,-3 0 2389 0 0</inkml:trace>
  <inkml:trace contextRef="#ctx0" brushRef="#br0" timeOffset="365.103">0 115 6801 0 0,'0'0'1431'0'0,"0"0"-329"0"0,0 0-55 0 0,0 0 205 0 0,0 0 204 0 0,0 0 34 0 0,0 0-164 0 0,0 0-222 0 0,0 0-129 0 0,0 0-82 0 0,0 0-82 0 0,35-2-79 0 0,108-9-93 0 0,4-13 665 0 0,157-42-1374 0 0,-275 63-1208 0 0,-10 2-3091 0 0,-17 1 3700 0 0,-1 1-4431 0 0,-1 2 1654 0 0,0-3 2690 0 0,0 4-5919 0 0</inkml:trace>
  <inkml:trace contextRef="#ctx0" brushRef="#br0" timeOffset="737.314">694 439 6305 0 0,'0'0'2094'0'0,"0"0"-547"0"0,0 0-336 0 0,0 0 1 0 0,0 0 75 0 0,0 0 2 0 0,0 0-183 0 0,0 0-259 0 0,0 0-209 0 0,0 0-159 0 0,0 0-98 0 0,0 0-90 0 0,4 24-78 0 0,15 111 48 0 0,-19-131-396 0 0,-7 134-174 0 0,-19-85-7998 0 0,24-50 3764 0 0,0 1-1324 0 0</inkml:trace>
  <inkml:trace contextRef="#ctx0" brushRef="#br0" timeOffset="1040.276">479 465 1312 0 0,'0'0'1265'0'0,"0"0"-60"0"0,0 0 194 0 0,0 0 359 0 0,0 0 241 0 0,0 0-105 0 0,0 0-306 0 0,0 0-289 0 0,0 0-260 0 0,0 0-224 0 0,0 0-183 0 0,31 0-141 0 0,97 0-118 0 0,63-15 196 0 0,-174 13-1290 0 0,33-2-880 0 0,-33 3-2742 0 0,0 1-3904 0 0,-11 0 5521 0 0</inkml:trace>
  <inkml:trace contextRef="#ctx0" brushRef="#br0" timeOffset="1351.726">518 793 3169 0 0,'0'0'1339'0'0,"0"0"-15"0"0,0 0 339 0 0,0 0 375 0 0,0 0 7 0 0,0 0-276 0 0,0 0-449 0 0,0 0-446 0 0,0 0-304 0 0,0 0-211 0 0,33-5-137 0 0,103-14-96 0 0,-16-9-272 0 0,-90 20-474 0 0,33-7-2724 0 0,-21 8-5673 0 0,-26 4 5326 0 0</inkml:trace>
  <inkml:trace contextRef="#ctx0" brushRef="#br0" timeOffset="1613.081">1250 284 3065 0 0,'0'0'2567'0'0,"0"0"-923"0"0,0 0-428 0 0,0 0-5 0 0,0 0 171 0 0,0 0 88 0 0,0 0-114 0 0,0 0-220 0 0,0 0-273 0 0,0 0-181 0 0,0 0-92 0 0,33-2-71 0 0,101-8-49 0 0,85-18 917 0 0,-80 9-1596 0 0,-106 12-409 0 0,-8 1-2946 0 0,-10 5-4545 0 0,-11 1 1051 0 0</inkml:trace>
  <inkml:trace contextRef="#ctx0" brushRef="#br0" timeOffset="1871.5">1252 564 6393 0 0,'0'0'1266'0'0,"0"0"-22"0"0,0 0 307 0 0,0 0 271 0 0,0 0-38 0 0,0 0-334 0 0,0 0-432 0 0,35-3-356 0 0,112-14-231 0 0,41-25 83 0 0,59-17-1292 0 0,-164 42-2635 0 0,-2 1-4480 0 0,-52 12 1842 0 0</inkml:trace>
  <inkml:trace contextRef="#ctx0" brushRef="#br0" timeOffset="2187.39">2626 78 4449 0 0,'0'0'3533'0'0,"0"0"-1544"0"0,0 0-451 0 0,0 0 64 0 0,0 0 53 0 0,-32 3-90 0 0,-98 13-259 0 0,51 15 144 0 0,68-21-1226 0 0,-1-2-166 0 0,1 1-1 0 0,0 0 1 0 0,0 1 0 0 0,1 0 0 0 0,0 1-1 0 0,1 0 1 0 0,1 0 0 0 0,-1 1 0 0 0,2 0-1 0 0,0 0 1 0 0,0 1 0 0 0,1 0 0 0 0,1 0 0 0 0,0 1-1 0 0,1 0 1 0 0,0-1 0 0 0,1 1 0 0 0,1 1-1 0 0,0-1 1 0 0,1 0 0 0 0,0 0 0 0 0,1 2-58 0 0,3-9 14 0 0,-1 0 0 0 0,1 0 1 0 0,1-1-1 0 0,-1 1 1 0 0,1-1-1 0 0,0 1 0 0 0,1-1 1 0 0,0-1-1 0 0,0 1 0 0 0,0-1 1 0 0,0 0-1 0 0,1 0 1 0 0,0 0-1 0 0,0-1 0 0 0,0 0 1 0 0,0 0-1 0 0,1 0 0 0 0,0-1 1 0 0,-1 0-1 0 0,1 0 1 0 0,0-1-1 0 0,1 0 0 0 0,-1 0 1 0 0,0-1-1 0 0,1 0 0 0 0,-1 0 1 0 0,6-1-15 0 0,5 2 94 0 0,1-1 1 0 0,0-1 0 0 0,0-1-1 0 0,0 0 1 0 0,-1-2-1 0 0,1 0 1 0 0,-1-1-1 0 0,0-1 1 0 0,0-1 0 0 0,0 0-1 0 0,-1-1 1 0 0,6-4-95 0 0,158-95 991 0 0,-172 100-993 0 0,-1-1-1 0 0,0-1 1 0 0,-1 1 0 0 0,0-1-1 0 0,0 0 1 0 0,0-1 0 0 0,-1 1 0 0 0,-1-1-1 0 0,1-1 1 0 0,-1 1 0 0 0,-1-1-1 0 0,0 1 1 0 0,0-1 0 0 0,-1-1-1 0 0,0 1 1 0 0,-1 0 0 0 0,0-1-1 0 0,0-7 3 0 0,-2 10-221 0 0,0 0-1 0 0,0 0 1 0 0,-1 1-1 0 0,0-1 0 0 0,0 0 1 0 0,-1 1-1 0 0,0-1 1 0 0,0 1-1 0 0,-1 0 0 0 0,0-1 1 0 0,-2-3 221 0 0,-64-61-6365 0 0,-7 38-3279 0 0,52 26 5036 0 0</inkml:trace>
  <inkml:trace contextRef="#ctx0" brushRef="#br0" timeOffset="2549.218">1961 277 2505 0 0,'0'0'3104'0'0,"0"0"-570"0"0,0 0-96 0 0,0 0 77 0 0,0 0-174 0 0,0 0-346 0 0,0 0-351 0 0,32 3-293 0 0,103 7-244 0 0,158 15 2250 0 0,172 11-2779 0 0,-318-28-903 0 0,47 3-1779 0 0,-67-8-3463 0 0,-86-3-1125 0 0,-12 3-4089 0 0</inkml:trace>
  <inkml:trace contextRef="#ctx0" brushRef="#br0" timeOffset="21938.709">3675 675 2441 0 0,'0'0'1152'0'0,"0"0"-257"0"0,0 0-14 0 0,0 0 285 0 0,0 0 341 0 0,0 0 198 0 0,0 0-103 0 0,0 0-295 0 0,0 0-329 0 0,0 0-252 0 0,0 0-165 0 0,5-6-99 0 0,16-18 2 0 0,-16 62 2696 0 0,-9-24-2916 0 0,0 0 0 0 0,0 0-1 0 0,-1-1 1 0 0,-1 0 0 0 0,0 0 0 0 0,-1 0 0 0 0,0-1 0 0 0,-1 0 0 0 0,-1 0 0 0 0,-7 8-244 0 0,-5 9 143 0 0,-72 84-932 0 0,85-103-169 0 0,-3 4-861 0 0,3-8-7065 0 0,6-5-255 0 0</inkml:trace>
</inkml:ink>
</file>

<file path=ppt/ink/ink7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9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127 187 4569 0 0,'0'0'1862'0'0,"0"0"-826"0"0,0 0-209 0 0,0 0 249 0 0,0 0 306 0 0,0 0 150 0 0,0 0-120 0 0,0 0-302 0 0,0 0-278 0 0,0 0-209 0 0,0 0-108 0 0,0 0-73 0 0,0 0-44 0 0,-4 31 1 0 0,-12 96-21 0 0,7 95 1351 0 0,-25-27-1193 0 0,-9-4-1350 0 0,31-163-1159 0 0,4-23-4590 0 0,7-5 3245 0 0,1 0-675 0 0,0-3-4 0 0</inkml:trace>
  <inkml:trace contextRef="#ctx0" brushRef="#br0" timeOffset="299.849">348 412 5385 0 0,'0'0'695'0'0,"0"0"-171"0"0,0 0 108 0 0,0 0 283 0 0,0 0 281 0 0,-32 17 105 0 0,-98 56-90 0 0,38-7 974 0 0,72-46-1739 0 0,18-19-408 0 0,0 0 1 0 0,0 1 0 0 0,0-1-1 0 0,0 1 1 0 0,1-1-1 0 0,-1 1 1 0 0,0 0 0 0 0,1-1-1 0 0,-1 1 1 0 0,1 0-1 0 0,0 0 1 0 0,-1 0-1 0 0,1 0 1 0 0,0 0 0 0 0,0 1-1 0 0,1-1 1 0 0,-1 0-1 0 0,0 0 1 0 0,1 1 0 0 0,-1-1-1 0 0,1 0 1 0 0,0 1-1 0 0,-1-1 1 0 0,1 0 0 0 0,1 1-1 0 0,-1-1 1 0 0,0 0-1 0 0,0 1 1 0 0,1-1 0 0 0,-1 0-1 0 0,1 1 1 0 0,0-1-1 0 0,0 0 1 0 0,0 0 0 0 0,0 0-1 0 0,0 0 1 0 0,0 0-1 0 0,1 0 1 0 0,-1 0 0 0 0,0 0-1 0 0,1 0 1 0 0,0 0-1 0 0,-1-1 1 0 0,1 1-1 0 0,0-1 1 0 0,0 0 0 0 0,0 1-1 0 0,0-1 1 0 0,1 0-39 0 0,54 24 714 0 0,-50-24-649 0 0,0 0 1 0 0,0 1-1 0 0,0 0 1 0 0,0 0-1 0 0,0 1 0 0 0,-1 0 1 0 0,1 0-1 0 0,-1 0 1 0 0,0 1-1 0 0,0 0 1 0 0,0 1-1 0 0,0-1 0 0 0,-1 1 1 0 0,1 0-1 0 0,-1 0 1 0 0,-1 1-1 0 0,1-1 0 0 0,-1 1 1 0 0,0 0-1 0 0,0 0 1 0 0,0 1-1 0 0,-1-1 1 0 0,0 1-1 0 0,-1 0 0 0 0,1-1 1 0 0,-1 1-1 0 0,-1 0 1 0 0,1 1-1 0 0,-1 1-65 0 0,-1 31-3043 0 0,0-40 873 0 0,0 0-1091 0 0,0 0-1298 0 0,0 0-1400 0 0</inkml:trace>
  <inkml:trace contextRef="#ctx0" brushRef="#br0" timeOffset="630.843">889 441 9146 0 0,'0'0'1079'0'0,"0"0"-331"0"0,0 0 220 0 0,0 0 431 0 0,0 0 236 0 0,0 0-73 0 0,0 0-346 0 0,-16 31-381 0 0,-51 97-291 0 0,-66 78 610 0 0,47-34-1296 0 0,79-153-520 0 0,-18 34-735 0 0,2-29-7438 0 0,14-23 1169 0 0,3-1 6082 0 0</inkml:trace>
  <inkml:trace contextRef="#ctx0" brushRef="#br0" timeOffset="881.855">552 552 8578 0 0,'0'0'1152'0'0,"0"0"-489"0"0,0 0-99 0 0,0 0 288 0 0,0 0 332 0 0,0 0 130 0 0,0 0-108 0 0,0 0-197 0 0,0 0-189 0 0,0 0-137 0 0,0 0-107 0 0,0 0-76 0 0,18 33-77 0 0,55 103-59 0 0,-9-40 280 0 0,37 69-726 0 0,-87-144-2296 0 0,-9-17-1749 0 0,1-3-3951 0 0,-3-1 2211 0 0</inkml:trace>
  <inkml:trace contextRef="#ctx0" brushRef="#br0" timeOffset="1867.446">979 850 16 0 0,'0'0'2200'0'0,"0"0"-710"0"0,0 0-290 0 0,0 0 106 0 0,0 0 68 0 0,0 0-45 0 0,0 0-143 0 0,0 0-230 0 0,0 0-156 0 0,0 0-80 0 0,0 0-96 0 0,0 0-87 0 0,4 12-23 0 0,23 91 1375 0 0,-23 24-492 0 0,-35-60-2403 0 0,20-61-1919 0 0,2-4-7457 0 0,5-2 7157 0 0</inkml:trace>
  <inkml:trace contextRef="#ctx0" brushRef="#br0" timeOffset="2085.031">862 894 40 0 0,'0'0'1716'0'0,"0"0"-511"0"0,0 0-136 0 0,0 0 227 0 0,0 0 173 0 0,0 0-1 0 0,0 0-180 0 0,0 0-251 0 0,0 0-267 0 0,32 1-216 0 0,103 2-171 0 0,1 11 35 0 0,-128-13-865 0 0,23 5-374 0 0,-22 9-8159 0 0,-9-14 6515 0 0</inkml:trace>
  <inkml:trace contextRef="#ctx0" brushRef="#br0" timeOffset="2243.033">806 1200 2288 0 0,'0'0'1373'0'0,"0"0"58"0"0,0 0 322 0 0,0 0 167 0 0,0 0-109 0 0,0 0-302 0 0,0 0-414 0 0,0 0-336 0 0,0 0-250 0 0,0 0-195 0 0,36-3-121 0 0,109-7-91 0 0,-43-7-268 0 0,-55 7-1699 0 0,-32 6-1536 0 0,0 1-3333 0 0,-6 2 3843 0 0</inkml:trace>
  <inkml:trace contextRef="#ctx0" brushRef="#br0" timeOffset="3071.028">994 36 0 0 0,'0'0'373'0'0,"0"0"449"0"0,0 0 201 0 0,0 0 257 0 0,0 0 267 0 0,0 0 108 0 0,0 0-120 0 0,0 0-284 0 0,0 0-256 0 0,0 0-160 0 0,0 0-84 0 0,0 0-14 0 0,0 0-5 0 0,20-5-42 0 0,61-17-31 0 0,8 16 1169 0 0,-86 6-1795 0 0,0-1-1 0 0,-1 1 1 0 0,1-1-1 0 0,0 1 1 0 0,0 0 0 0 0,0 0-1 0 0,0 0 1 0 0,0 0-1 0 0,0 1 1 0 0,0-1 0 0 0,-1 1-1 0 0,1 0 1 0 0,0 0-1 0 0,0 0 1 0 0,-1 0 0 0 0,1 0-1 0 0,0 1 1 0 0,-1-1 0 0 0,1 1-1 0 0,-1 0 1 0 0,0 0-1 0 0,0-1 1 0 0,1 1 0 0 0,-1 1-1 0 0,-1-1 1 0 0,1 0-1 0 0,0 0 1 0 0,0 1 0 0 0,-1-1-1 0 0,1 1 1 0 0,-1-1-1 0 0,0 1 1 0 0,1 2-33 0 0,-3 2 95 0 0,0 1 1 0 0,-1-1-1 0 0,0 0 0 0 0,0 1 0 0 0,-1-1 1 0 0,0 0-1 0 0,0 0 0 0 0,-1-1 1 0 0,1 1-1 0 0,-2-1 0 0 0,1 0 0 0 0,0 0 1 0 0,-3 2-96 0 0,-6 10 169 0 0,8-12-140 0 0,0-1 1 0 0,1 1-1 0 0,0 0 0 0 0,0 1 0 0 0,0-1 0 0 0,1 1 0 0 0,0-1 0 0 0,0 1 0 0 0,1 0 0 0 0,-1 0 0 0 0,2 0 0 0 0,-1 1 0 0 0,1-1 0 0 0,0 0 0 0 0,0 1 0 0 0,1-1 0 0 0,0 0 1 0 0,1 1-1 0 0,0 6-29 0 0,2-10 16 0 0,1 0 1 0 0,-1 0 0 0 0,1-1-1 0 0,-1 1 1 0 0,1-1-1 0 0,0 0 1 0 0,1 0 0 0 0,-1-1-1 0 0,0 1 1 0 0,1-1 0 0 0,-1 0-1 0 0,1 0 1 0 0,0 0 0 0 0,0-1-1 0 0,-1 0 1 0 0,1 0 0 0 0,0 0-1 0 0,0 0 1 0 0,0-1 0 0 0,0 0-1 0 0,0 0 1 0 0,0 0 0 0 0,0-1-1 0 0,0 1 1 0 0,0-1 0 0 0,5-2-18 0 0,14 3-221 0 0,-21 0 66 0 0,47-2-2316 0 0,-17-4-6242 0 0,-23 3 96 0 0</inkml:trace>
</inkml:ink>
</file>

<file path=ppt/ink/ink7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6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0 280 2024 0 0,'0'0'959'0'0,"0"0"-224"0"0,0 0 13 0 0,0 0 269 0 0,0 0 349 0 0,0 0 211 0 0,0 0-81 0 0,0 0-309 0 0,0 0-385 0 0,0 0-301 0 0,0 0-140 0 0,5 0 2 0 0,-3 1-281 0 0,0-1 1 0 0,0 1-1 0 0,0-1 0 0 0,0 1 1 0 0,0 0-1 0 0,0 0 0 0 0,0 0 0 0 0,0 0 1 0 0,0 1-1 0 0,0-1 0 0 0,-1 0 0 0 0,1 1 1 0 0,0-1-1 0 0,-1 1 0 0 0,0 0 0 0 0,1-1 1 0 0,-1 1-1 0 0,0 0 0 0 0,0 0 1 0 0,0 0-1 0 0,0 0 0 0 0,0 0 0 0 0,0 0 1 0 0,0 0-1 0 0,-1 0 0 0 0,1 0 0 0 0,-1 0 1 0 0,1 3-83 0 0,0-3 19 0 0,71 256 2054 0 0,-16 29-1441 0 0,-56-286-608 0 0,0-1 1 0 0,0 1-1 0 0,0 0 1 0 0,0-1-1 0 0,0 1 1 0 0,0-1-1 0 0,0 1 1 0 0,1 0 0 0 0,-1-1-1 0 0,0 1 1 0 0,0 0-1 0 0,0-1 1 0 0,1 1-1 0 0,-1-1 1 0 0,0 1-1 0 0,1 0 1 0 0,-1-1-1 0 0,0 1 1 0 0,1-1-1 0 0,-1 1 1 0 0,1-1-1 0 0,-1 1 1 0 0,1-1-1 0 0,-1 0 1 0 0,1 1-1 0 0,-1-1 1 0 0,1 0-1 0 0,0 1 1 0 0,-1-1-1 0 0,1 0 1 0 0,-1 0-1 0 0,1 1 1 0 0,0-1-1 0 0,-1 0 1 0 0,1 0-1 0 0,0 0 1 0 0,-1 0 0 0 0,1 0-1 0 0,0 0 1 0 0,-1 0-1 0 0,1 0 1 0 0,0 0-1 0 0,-1 0 1 0 0,1 0-1 0 0,-1 0 1 0 0,1-1-1 0 0,0 1 1 0 0,-1 0-1 0 0,1 0 1 0 0,0-1-1 0 0,-1 1 1 0 0,1 0-1 0 0,-1-1 1 0 0,1 1-1 0 0,-1-1 1 0 0,1 1-1 0 0,-1 0 1 0 0,1-1-1 0 0,-1 1 1 0 0,0-1-1 0 0,1 0-24 0 0,24-42 1436 0 0,-21 35-1671 0 0,81-198 501 0 0,12-62-658 0 0,-83 188-659 0 0,-13 45-3479 0 0,-2 35-1576 0 0,-3 0 3422 0 0,2 0 495 0 0,0 0-1985 0 0</inkml:trace>
  <inkml:trace contextRef="#ctx0" brushRef="#br0" timeOffset="366.609">598 777 5953 0 0,'0'0'2530'0'0,"0"0"-1254"0"0,0 0-707 0 0,0 0-32 0 0,0 0 262 0 0,0 0 212 0 0,0 0 42 0 0,0 0-139 0 0,0 0-221 0 0,0 0-174 0 0,0 0-130 0 0,0 0-98 0 0,0 0-79 0 0,-4 32-54 0 0,-12 99-25 0 0,20-29 344 0 0,4-66 484 0 0,-2-24-3278 0 0,-4-14-2256 0 0,-2-6-3310 0 0,0 3 4181 0 0</inkml:trace>
  <inkml:trace contextRef="#ctx0" brushRef="#br0" timeOffset="636.028">411 766 2769 0 0,'0'0'989'0'0,"0"0"-218"0"0,0 0 209 0 0,0 0 443 0 0,0 0 320 0 0,0 0 7 0 0,0 0-280 0 0,0 0-306 0 0,0 0-240 0 0,0 0-179 0 0,0 0-156 0 0,0 0-144 0 0,31 2-141 0 0,143 10 39 0 0,-94-11-339 0 0,-45-1-2617 0 0,-29 10-6840 0 0,-7-6 6472 0 0,1-3 1615 0 0</inkml:trace>
  <inkml:trace contextRef="#ctx0" brushRef="#br0" timeOffset="836.648">317 1090 2304 0 0,'0'0'1589'0'0,"0"0"-252"0"0,0 0 212 0 0,0 0 363 0 0,0 0 103 0 0,0 0-221 0 0,0 0-424 0 0,0 0-411 0 0,36-5-322 0 0,116-16-213 0 0,20-4-85 0 0,-143 21-820 0 0,16-2-1683 0 0,-16 5-5913 0 0,-19 1 2570 0 0</inkml:trace>
  <inkml:trace contextRef="#ctx0" brushRef="#br0" timeOffset="1459.745">979 608 792 0 0,'0'0'1320'0'0,"0"0"-463"0"0,0 0 23 0 0,0 0 120 0 0,0 0-48 0 0,0 0-168 0 0,0 0-271 0 0,188-26-265 0 0,-156 19-232 0 0,-1-1-240 0 0,0 1-601 0 0,-1 0-1127 0 0,-8 3-2033 0 0,-8 0 3609 0 0</inkml:trace>
  <inkml:trace contextRef="#ctx0" brushRef="#br0" timeOffset="2446.082">1535 575 5617 0 0,'0'0'795'0'0,"0"0"-258"0"0,0 0 206 0 0,0 0 400 0 0,0 0 278 0 0,0 0 28 0 0,0 0-207 0 0,0 0-271 0 0,0 0-223 0 0,0 0-159 0 0,0 0-111 0 0,0 0-50 0 0,0 0-23 0 0,26 2-31 0 0,114 7 196 0 0,-130-9-438 0 0,-9-1-116 0 0,1 0 0 0 0,-1 1 1 0 0,1-1-1 0 0,0 1 1 0 0,-1 0-1 0 0,1 0 0 0 0,0 0 1 0 0,-1 0-1 0 0,1 0 1 0 0,0 0-1 0 0,-1 0 0 0 0,1 0 1 0 0,0 0-1 0 0,-1 1 0 0 0,1-1 1 0 0,0 1-1 0 0,-1-1 1 0 0,1 1-1 0 0,-1 0 0 0 0,1 0 1 0 0,-1-1-1 0 0,0 1 0 0 0,1 0 1 0 0,-1 0-1 0 0,0 1 1 0 0,1-1-1 0 0,-1 0 0 0 0,0 0 1 0 0,0 0-1 0 0,0 1 0 0 0,0-1 1 0 0,0 1-1 0 0,0-1 1 0 0,-1 1-1 0 0,1-1 0 0 0,0 1 1 0 0,-1-1-1 0 0,1 1 0 0 0,-1-1 1 0 0,0 1-1 0 0,1 0-16 0 0,-2 4 75 0 0,-1-1 0 0 0,1 1 0 0 0,-1-1 0 0 0,0 0 0 0 0,0 0-1 0 0,-1 0 1 0 0,0 0 0 0 0,0 0 0 0 0,0-1 0 0 0,0 1 0 0 0,0-1 0 0 0,-1 0 0 0 0,0 0-1 0 0,0 0 1 0 0,-1 1-75 0 0,-15 17 222 0 0,-56 62 846 0 0,75-83-1057 0 0,1 0 0 0 0,-1 1-1 0 0,0-1 1 0 0,1 0 0 0 0,-1 0 0 0 0,0 0 0 0 0,1 1 0 0 0,0-1 0 0 0,-1 0 0 0 0,1 0 0 0 0,0 1-1 0 0,0-1 1 0 0,-1 0 0 0 0,1 1 0 0 0,0-1 0 0 0,0 0 0 0 0,0 1 0 0 0,1-1 0 0 0,-1 0 0 0 0,0 1-1 0 0,1-1 1 0 0,-1 0 0 0 0,0 1 0 0 0,1-1 0 0 0,-1 0 0 0 0,1 0 0 0 0,0 0 0 0 0,-1 0 0 0 0,1 1-1 0 0,0-1 1 0 0,0 0 0 0 0,0 0 0 0 0,0 0 0 0 0,0-1 0 0 0,0 1 0 0 0,0 0 0 0 0,0 0 0 0 0,0 0-1 0 0,0-1 1 0 0,0 1 0 0 0,1 0 0 0 0,-1-1 0 0 0,0 0 0 0 0,0 1 0 0 0,1-1 0 0 0,-1 1 0 0 0,1-1-11 0 0,71 6-17 0 0,-62-7-57 0 0,41-13-1520 0 0,-34 5-1899 0 0,2 4-4485 0 0,-9 4-104 0 0</inkml:trace>
  <inkml:trace contextRef="#ctx0" brushRef="#br0" timeOffset="1242.776">919 402 4241 0 0,'0'0'1275'0'0,"0"0"-443"0"0,0 0-53 0 0,0 0 382 0 0,0 0 430 0 0,0 0 192 0 0,0 0-177 0 0,0 0-372 0 0,0 0-322 0 0,0 0-228 0 0,0 0-152 0 0,34-6-98 0 0,107-17-108 0 0,13 1 287 0 0,-123 21-433 0 0,-11 2-1863 0 0,-6-2-3024 0 0,-14 2-184 0 0,0 2 3136 0 0,0-3 910 0 0,0 3-3457 0 0</inkml:trace>
  <inkml:trace contextRef="#ctx0" brushRef="#br0" timeOffset="1758.067">1721 0 9090 0 0,'0'0'1367'0'0,"0"0"-206"0"0,0 0 68 0 0,0 0 158 0 0,0 0 96 0 0,0 0-146 0 0,0 0-399 0 0,0 0-394 0 0,0 0-260 0 0,0 0-104 0 0,0 0 15 0 0,0 0 70 0 0,0 0 42 0 0,1 10-19 0 0,-4 356 371 0 0,22-312-4349 0 0,-12-53-3116 0 0,-5-1 1660 0 0,-2 0 74 0 0</inkml:trace>
  <inkml:trace contextRef="#ctx0" brushRef="#br0" timeOffset="2043.234">1456 398 4505 0 0,'0'0'3721'0'0,"0"0"-2248"0"0,0 0-902 0 0,0 0 127 0 0,0 0 283 0 0,0 0 147 0 0,0 0-65 0 0,0 0-214 0 0,0 0-259 0 0,32-3-194 0 0,101-6-136 0 0,53-8-802 0 0,-143 16-3172 0 0,-27 1-2412 0 0,-8 0 273 0 0</inkml:trace>
</inkml:ink>
</file>

<file path=ppt/ink/ink7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0.1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6009 0 0,'0'0'1462'0'0,"0"0"-561"0"0,0 0-270 0 0,0 0 27 0 0,0 0 134 0 0,0 0 83 0 0,0 0-99 0 0,0 0-221 0 0,0 0-183 0 0,0 0-75 0 0,0 0 22 0 0,5 8 52 0 0,64 136 1486 0 0,-48-50-1112 0 0,-4 1-1 0 0,2 74-744 0 0,-15-138 44 0 0,8 60 76 0 0,-12-90-90 0 0,0 0-1 0 0,0 0 1 0 0,1 0 0 0 0,-1 0 0 0 0,0 0 0 0 0,0-1-1 0 0,0 1 1 0 0,1 0 0 0 0,-1 0 0 0 0,0 0 0 0 0,1-1 0 0 0,-1 1-1 0 0,1 0 1 0 0,-1 0 0 0 0,1-1 0 0 0,-1 1 0 0 0,1 0-1 0 0,0-1 1 0 0,-1 1 0 0 0,1 0 0 0 0,0-1 0 0 0,-1 1 0 0 0,1-1-1 0 0,0 0 1 0 0,0 1 0 0 0,-1-1 0 0 0,1 1 0 0 0,0-1-1 0 0,0 0 1 0 0,0 0 0 0 0,0 1 0 0 0,-1-1 0 0 0,1 0-1 0 0,0 0 1 0 0,0 0 0 0 0,0 0 0 0 0,0 0 0 0 0,0 0 0 0 0,0 0-1 0 0,-1 0 1 0 0,1-1 0 0 0,0 1 0 0 0,0 0 0 0 0,0 0-1 0 0,0-1 1 0 0,-1 1 0 0 0,1 0 0 0 0,0-1 0 0 0,0 1 0 0 0,-1-1-1 0 0,1 1 1 0 0,0-1 0 0 0,0 0 0 0 0,-1 1 0 0 0,1-1-1 0 0,-1 1 1 0 0,1-1 0 0 0,-1 0 0 0 0,1 0 0 0 0,-1 1-1 0 0,1-1 1 0 0,-1 0 0 0 0,0 0 0 0 0,1 0 0 0 0,-1 1 0 0 0,0-1-1 0 0,0 0 1 0 0,1 0 0 0 0,-1 0 0 0 0,0-1-30 0 0,107-215 1580 0 0,84-220-1967 0 0,-187 427 83 0 0,13-34 214 0 0,-12 13-4055 0 0,-5 30 1027 0 0,0 2-1690 0 0,0 2-2159 0 0</inkml:trace>
  <inkml:trace contextRef="#ctx0" brushRef="#br0" timeOffset="388.153">639 531 3785 0 0,'0'0'2375'0'0,"0"0"-792"0"0,0 0-365 0 0,0 0 83 0 0,0 0 205 0 0,0 0 18 0 0,0 0-240 0 0,0 0-335 0 0,0 0-308 0 0,0 0-186 0 0,0 0-91 0 0,0 0-27 0 0,0 0-1 0 0,-4 19 25 0 0,-19 143 701 0 0,8-39-579 0 0,13-84-5427 0 0,13-72-8790 0 0,-6 28 12848 0 0</inkml:trace>
  <inkml:trace contextRef="#ctx0" brushRef="#br0" timeOffset="694.288">600 461 0 0 0,'0'0'806'0'0,"0"0"274"0"0,0 0-15 0 0,0 0 224 0 0,0 0 362 0 0,0 0 193 0 0,0 0-61 0 0,0 0-271 0 0,0 0-285 0 0,0 0-186 0 0,0 0-177 0 0,0 0-120 0 0,0 0-115 0 0,29-2-139 0 0,92-2-90 0 0,47-15-12 0 0,-159 17-772 0 0,1 0-1116 0 0,-3 1-4403 0 0,-7 1 1382 0 0,0 0 16 0 0</inkml:trace>
  <inkml:trace contextRef="#ctx0" brushRef="#br0" timeOffset="1046.342">668 674 1208 0 0,'0'0'1785'0'0,"0"0"-577"0"0,0 0 216 0 0,0 0 73 0 0,0 0 55 0 0,0 0-88 0 0,0 0-240 0 0,0 0-343 0 0,0 0-337 0 0,0 0-328 0 0,0 0-376 0 0,203 0-624 0 0,-179-3-1513 0 0,-6-5-2208 0 0,-5 8-752 0 0</inkml:trace>
</inkml:ink>
</file>

<file path=ppt/ink/ink7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9.6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6441 0 0,'0'0'1633'0'0,"0"0"30"0"0,0 0 141 0 0,0 0 97 0 0,0 0-86 0 0,0 0-362 0 0,0 0-474 0 0,0 0-389 0 0,0 0-218 0 0,0 0-28 0 0,0 0 80 0 0,0 0 115 0 0,5 5 57 0 0,2 4-337 0 0,0 1 1 0 0,0-1 0 0 0,-1 1-1 0 0,0 1 1 0 0,-1-1 0 0 0,0 1-1 0 0,-1 0 1 0 0,0 0 0 0 0,-1 0-1 0 0,1 3-259 0 0,2 44 200 0 0,-2 0 0 0 0,-3 1 0 0 0,-3-1 0 0 0,-2 0-1 0 0,-3 0 1 0 0,-2-1 0 0 0,-16 56-200 0 0,19-84 35 0 0,-4 85 2 0 0,33-119 129 0 0,199-163 178 0 0,-94 92-358 0 0,-127 76 16 0 0,1-1 0 0 0,-1 1 1 0 0,0 0-1 0 0,0 0 0 0 0,0-1 0 0 0,0 1 0 0 0,0 0 0 0 0,0 0 0 0 0,0 0 0 0 0,1 0 0 0 0,-1 0 0 0 0,0 1 0 0 0,0-1 0 0 0,0 0 0 0 0,0 0 0 0 0,0 1 0 0 0,0-1 0 0 0,0 1 1 0 0,0-1-1 0 0,0 1 0 0 0,0-1 0 0 0,0 1 0 0 0,0-1 0 0 0,0 1 0 0 0,0 0 0 0 0,0 0 0 0 0,-1 0 0 0 0,1-1 0 0 0,0 1 0 0 0,-1 0 0 0 0,1 0 0 0 0,0 0 0 0 0,-1 0 0 0 0,1 0 1 0 0,-1 0-1 0 0,1 0 0 0 0,-1 0 0 0 0,0 0 0 0 0,1 0 0 0 0,-1 0 0 0 0,0 1 0 0 0,0-1 0 0 0,0 0 0 0 0,0 0 0 0 0,0 0 0 0 0,0 0 0 0 0,0 0 0 0 0,0 0 0 0 0,0 1-2 0 0,-3 60 127 0 0,-25 114-49 0 0,27-165-492 0 0,5 21-177 0 0,15-24-7637 0 0,-12-8 1227 0 0,-3 0-2188 0 0</inkml:trace>
</inkml:ink>
</file>

<file path=ppt/ink/ink7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1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1 106 2184 0 0,'0'0'2536'0'0,"0"0"-1084"0"0,0 0-425 0 0,0 0 196 0 0,0 0 345 0 0,0 0 143 0 0,0 0-184 0 0,0 0-345 0 0,0 0-319 0 0,0 0-186 0 0,0 0-121 0 0,0 0-62 0 0,0 0-33 0 0,27-3-33 0 0,135-20 319 0 0,3-7 73 0 0,-153 25-82 0 0,-8 2-2904 0 0,1 1-8347 0 0,-5 2 2998 0 0</inkml:trace>
  <inkml:trace contextRef="#ctx0" brushRef="#br0" timeOffset="270.852">47 279 3985 0 0,'0'0'3225'0'0,"0"0"-1857"0"0,0 0 88 0 0,0 0 200 0 0,0 0 1 0 0,0 0-217 0 0,0 0-432 0 0,0 0-359 0 0,0 0-249 0 0,206-26-160 0 0,-175 23-88 0 0,-1-5-104 0 0,-1 5-120 0 0,0-1-192 0 0,-1-3-513 0 0,-4 3-1199 0 0,-6 0-2401 0 0,-5 4-5441 0 0</inkml:trace>
  <inkml:trace contextRef="#ctx0" brushRef="#br0" timeOffset="7073.982">650 471 0 0 0,'0'0'472'0'0,"0"0"832"0"0,0 0 318 0 0,0 0-39 0 0,0 0-160 0 0,0 0-211 0 0,0 0-182 0 0,0 0-95 0 0,3-16-72 0 0,9-51-35 0 0,-10 57-434 0 0,0-1 1 0 0,1 1-1 0 0,1-1 1 0 0,0 1-1 0 0,0 0 0 0 0,1 0 1 0 0,0 0-1 0 0,1 1 1 0 0,0 0-1 0 0,1-1-394 0 0,4-7 306 0 0,15-17 17 0 0,0 2 1 0 0,2 1-1 0 0,1 1 0 0 0,2 2 0 0 0,1 0-323 0 0,-6 5 123 0 0,49-31 117 0 0,-74 54-241 0 0,0 1-1 0 0,1 0 1 0 0,-1 0 0 0 0,0 0-1 0 0,0 0 1 0 0,0 0 0 0 0,1 0-1 0 0,-1 0 1 0 0,0 0 0 0 0,-1 0-1 0 0,1 0 1 0 0,0 1 0 0 0,0-1-1 0 0,0 0 1 0 0,-1 1 0 0 0,1-1-1 0 0,-1 1 1 0 0,1-1 0 0 0,-1 1-1 0 0,1-1 1 0 0,-1 1 0 0 0,0-1-1 0 0,0 1 1 0 0,0-1 0 0 0,0 1-1 0 0,0-1 1 0 0,0 1 0 0 0,0-1-1 0 0,0 1 1 0 0,-1-1 0 0 0,1 1-1 0 0,-1-1 1 0 0,1 0 0 0 0,-1 1-1 0 0,1-1 1 0 0,-2 2 1 0 0,2 2 12 0 0,-26 163 357 0 0,26-166-360 0 0,0 0 0 0 0,0-1 0 0 0,0 1-1 0 0,-1-1 1 0 0,1 1 0 0 0,1 0-1 0 0,-1-1 1 0 0,0 1 0 0 0,0 0 0 0 0,1-1-1 0 0,-1 1 1 0 0,1-1 0 0 0,-1 1-1 0 0,1-1 1 0 0,0 1 0 0 0,-1-1-1 0 0,1 1 1 0 0,0-1 0 0 0,0 0 0 0 0,0 0-1 0 0,0 1 1 0 0,0-1 0 0 0,0 0-1 0 0,1 0 1 0 0,-1 0 0 0 0,0 0 0 0 0,0 0-1 0 0,1 0 1 0 0,-1 0 0 0 0,1-1-1 0 0,-1 1 1 0 0,1 0 0 0 0,-1-1 0 0 0,1 1-1 0 0,-1-1 1 0 0,1 0 0 0 0,0 1-1 0 0,-1-1 1 0 0,1 0 0 0 0,-1 0-1 0 0,1 0 1 0 0,0 0 0 0 0,-1 0 0 0 0,1 0-1 0 0,-1-1 1 0 0,1 1 0 0 0,0-1-1 0 0,-1 1 1 0 0,1-1 0 0 0,-1 1 0 0 0,1-1-1 0 0,-1 0 1 0 0,1 0-9 0 0,95-64 243 0 0,-70 45-247 0 0,9-8-24 0 0,1 1 0 0 0,2 2 0 0 0,0 2 0 0 0,2 1 0 0 0,7-1 28 0 0,-46 22-3 0 0,0-1 1 0 0,0 1-1 0 0,0 0 1 0 0,0 0-1 0 0,1 0 0 0 0,-1 0 1 0 0,0 0-1 0 0,1 0 1 0 0,-1 1-1 0 0,0-1 1 0 0,1 1-1 0 0,-1 0 1 0 0,0-1-1 0 0,1 1 1 0 0,-1 0-1 0 0,1 0 1 0 0,-1 1-1 0 0,1-1 1 0 0,-1 0-1 0 0,0 1 1 0 0,1 0-1 0 0,-1-1 1 0 0,0 1-1 0 0,1 0 1 0 0,-1 0-1 0 0,0 0 1 0 0,0 1-1 0 0,0-1 1 0 0,0 0-1 0 0,0 1 1 0 0,0 0-1 0 0,0-1 0 0 0,-1 1 1 0 0,1 0-1 0 0,-1 0 1 0 0,1 0-1 0 0,-1 0 1 0 0,0 0-1 0 0,1 0 1 0 0,-1 0-1 0 0,0 0 1 0 0,0 0-1 0 0,-1 1 1 0 0,1-1-1 0 0,0 2 3 0 0,3 231 263 0 0,12-223-3529 0 0,21-24-9858 0 0,-29 8 10970 0 0</inkml:trace>
  <inkml:trace contextRef="#ctx0" brushRef="#br0" timeOffset="7595.727">2097 7 1384 0 0,'0'0'2608'0'0,"0"0"-1348"0"0,0 0-391 0 0,0 0 246 0 0,0 0 307 0 0,0 0 236 0 0,0 0-33 0 0,0 0-268 0 0,-32 10-307 0 0,-103 31-311 0 0,62-1 35 0 0,63-32-724 0 0,1 1 1 0 0,0 0 0 0 0,1 0-1 0 0,0 1 1 0 0,0 0-1 0 0,1 1 1 0 0,0-1 0 0 0,1 1-1 0 0,1 0 1 0 0,-1 1-1 0 0,2-1 1 0 0,0 1 0 0 0,0 0-1 0 0,1 1 1 0 0,0-1-1 0 0,1 0 1 0 0,1 1 0 0 0,0-1-1 0 0,0 13-50 0 0,1-21 18 0 0,-1-1 0 0 0,1 1 0 0 0,0 0 0 0 0,0-1-1 0 0,1 1 1 0 0,-1 0 0 0 0,1-1 0 0 0,-1 1 0 0 0,1-1 0 0 0,0 1 0 0 0,1-1-1 0 0,-1 1 1 0 0,0-1 0 0 0,1 0 0 0 0,0 1 0 0 0,0-1 0 0 0,0 0 0 0 0,0 0-1 0 0,0-1 1 0 0,1 1 0 0 0,-1 0 0 0 0,1-1 0 0 0,0 1 0 0 0,0-1-1 0 0,0 0 1 0 0,0 0 0 0 0,0 0 0 0 0,0 0 0 0 0,1-1 0 0 0,-1 1 0 0 0,0-1-1 0 0,1 0 1 0 0,-1 0 0 0 0,2 0-18 0 0,7 0 116 0 0,0-1 0 0 0,0 0 0 0 0,0-1 0 0 0,0-1 0 0 0,0 0 0 0 0,0 0 0 0 0,0-1 0 0 0,0 0 0 0 0,-1-1 0 0 0,1-1 0 0 0,-1 0 0 0 0,0 0 0 0 0,-1-1 0 0 0,1 0 0 0 0,-1-1 0 0 0,-1 0 0 0 0,1-1 0 0 0,-1 0 1 0 0,0-1-1 0 0,-1 1 0 0 0,0-2 0 0 0,2-2-116 0 0,105-130 289 0 0,-114 142-295 0 0,0 0 0 0 0,0 0 0 0 0,0 0-1 0 0,-1 0 1 0 0,1 0 0 0 0,0 1 0 0 0,0-1 0 0 0,-1 0 0 0 0,1 0 0 0 0,0 0 0 0 0,0 1-1 0 0,-1-1 1 0 0,1 0 0 0 0,0 1 0 0 0,-1-1 0 0 0,1 1 0 0 0,0-1 0 0 0,-1 1 0 0 0,1-1-1 0 0,-1 1 1 0 0,1-1 0 0 0,-1 1 0 0 0,1-1 0 0 0,-1 1 0 0 0,1 0 0 0 0,-1-1 0 0 0,1 1-1 0 0,-1 0 1 0 0,0-1 0 0 0,1 1 0 0 0,-1 0 0 0 0,0 0 0 0 0,0-1 0 0 0,0 1 0 0 0,1 0-1 0 0,-1 0 1 0 0,0-1 0 0 0,0 1 0 0 0,0 0 0 0 0,0 0 0 0 0,0-1 0 0 0,-1 1 0 0 0,1 0-1 0 0,0 0 1 0 0,0 0 0 0 0,0-1 0 0 0,-1 1 0 0 0,1 0 0 0 0,-1 0 6 0 0,4 9-9 0 0,33 123 294 0 0,-26-74-141 0 0,-2-1-1 0 0,-3 1 1 0 0,-2 0 0 0 0,-5 45-144 0 0,1-81 38 0 0,-1 1 1 0 0,-1 0-1 0 0,-1 0 1 0 0,-1-1 0 0 0,-1 0-1 0 0,-1 0 1 0 0,-1-1-1 0 0,-1 0 1 0 0,-1 0-1 0 0,-1-1 1 0 0,-8 11-39 0 0,16-26 17 0 0,-1-1 1 0 0,0 0-1 0 0,0 0 0 0 0,-1 0 1 0 0,1 0-1 0 0,-1 0 0 0 0,0-1 1 0 0,0 0-1 0 0,-1 0 0 0 0,1-1 1 0 0,-1 1-1 0 0,0-1 0 0 0,0 0 1 0 0,0-1-1 0 0,0 0 0 0 0,0 0 1 0 0,-1 0-1 0 0,1 0 0 0 0,-1-1 1 0 0,1 0-1 0 0,-1-1 0 0 0,-1 1-17 0 0,6-1 8 0 0,-1 0 0 0 0,1 0 0 0 0,0 1 0 0 0,-1-2-1 0 0,1 1 1 0 0,0 0 0 0 0,-1 0 0 0 0,1-1 0 0 0,0 1 0 0 0,-1-1-1 0 0,1 0 1 0 0,0 0 0 0 0,0 0 0 0 0,0 0 0 0 0,0 0 0 0 0,0 0-1 0 0,0 0 1 0 0,0-1 0 0 0,0 1 0 0 0,0-1 0 0 0,0 0-1 0 0,1 1 1 0 0,-1-1 0 0 0,1 0 0 0 0,-1 0 0 0 0,1 0 0 0 0,0 0-1 0 0,0 0 1 0 0,0 0 0 0 0,0 0 0 0 0,0 0 0 0 0,0-1 0 0 0,0 1-1 0 0,1 0 1 0 0,-1-1 0 0 0,1 1 0 0 0,0 0 0 0 0,0-1-8 0 0,0-13-59 0 0,2-1 1 0 0,0 1-1 0 0,1 0 1 0 0,0 0-1 0 0,2 0 1 0 0,-1 1-1 0 0,2-1 1 0 0,0 1-1 0 0,1 0 1 0 0,1 0-1 0 0,0 1 1 0 0,1 0-1 0 0,0 1 1 0 0,9-9 58 0 0,3-11-143 0 0,31-42-1981 0 0,-13 20-2343 0 0,-4-2-5821 0 0,-26 38 6204 0 0</inkml:trace>
</inkml:ink>
</file>

<file path=ppt/ink/ink7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2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276 1 0 0 0,'0'0'1174'0'0,"0"0"-198"0"0,0 0-99 0 0,0 0 240 0 0,0 0 340 0 0,0 0 205 0 0,0 0-80 0 0,0 0-254 0 0,0 0-304 0 0,0 0-268 0 0,0 0-204 0 0,-8 17-146 0 0,-28 57-70 0 0,-58 62 968 0 0,73-110-1152 0 0,12-15-398 0 0,-50 59 286 0 0,18-26-7311 0 0,36-40 3591 0 0,2-3 134 0 0</inkml:trace>
</inkml:ink>
</file>

<file path=ppt/ink/ink7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7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33 608 7482 0 0,'0'0'3260'0'0,"0"0"-2095"0"0,0 0-745 0 0,0 0 60 0 0,0 0 232 0 0,0 0 173 0 0,0 0-59 0 0,0 0-198 0 0,0 0-195 0 0,0 0-146 0 0,-5 35-108 0 0,-16 110-82 0 0,14-38 113 0 0,8-105-159 0 0,0 1 1 0 0,-1 0 0 0 0,1 0-1 0 0,0 0 1 0 0,0 0 0 0 0,0 0 0 0 0,1-1-1 0 0,-1 1 1 0 0,1 0 0 0 0,-1-1-1 0 0,1 1 1 0 0,0-1 0 0 0,0 0 0 0 0,0 0-1 0 0,0 0 1 0 0,1 0 0 0 0,-1 0-1 0 0,0 0 1 0 0,1 0 0 0 0,0-1 0 0 0,-1 1-1 0 0,1-1 1 0 0,0 0 0 0 0,0 0-1 0 0,-1 0 1 0 0,1 0 0 0 0,0 0 0 0 0,0 0-1 0 0,0-1 1 0 0,0 0 0 0 0,0 1-1 0 0,0-1 1 0 0,0 0 0 0 0,0-1 0 0 0,0 1-1 0 0,0 0 1 0 0,0-1 0 0 0,0 0-1 0 0,0 0 1 0 0,0 0 0 0 0,0 0 0 0 0,-1 0-1 0 0,1 0 1 0 0,0-1 0 0 0,-1 1-1 0 0,1-1 1 0 0,-1 0 0 0 0,1 0 0 0 0,1-2-52 0 0,18-10 178 0 0,-1-2 0 0 0,-1 0 1 0 0,-1-1-1 0 0,0-1 1 0 0,-1-1-1 0 0,9-13-178 0 0,5-3 114 0 0,0 5-345 0 0,-29 67-133 0 0,-4-32 402 0 0,0 0-1 0 0,1 0 1 0 0,0 0-1 0 0,-1 0 1 0 0,1 0 0 0 0,1 0-1 0 0,-1 0 1 0 0,1 0 0 0 0,0 0-1 0 0,0-1 1 0 0,1 1 0 0 0,-1 0-1 0 0,1 0 1 0 0,0-1-1 0 0,0 1 1 0 0,1-1 0 0 0,-1 1-1 0 0,1-1 1 0 0,0 0 0 0 0,0 0-1 0 0,0 0 1 0 0,1-1-1 0 0,-1 1 1 0 0,1-1 0 0 0,0 0-1 0 0,0 0 1 0 0,0 0 0 0 0,1 0-1 0 0,-1-1 1 0 0,0 0 0 0 0,1 0-1 0 0,0 0 1 0 0,0 0-1 0 0,-1-1 1 0 0,1 0 0 0 0,0 0-1 0 0,2 1-37 0 0,8-3 154 0 0,0 0-1 0 0,-1 0 1 0 0,1-1 0 0 0,-1-1-1 0 0,1 0 1 0 0,-1-1-1 0 0,0-1 1 0 0,0 0 0 0 0,0-1-1 0 0,-1 0 1 0 0,0-1-1 0 0,11-8-153 0 0,4-3-69 0 0,-1-1 0 0 0,-1-1-1 0 0,0-1 1 0 0,-2-1 0 0 0,0-1-1 0 0,-2-2 1 0 0,-1 0 0 0 0,3-6 69 0 0,6-43-2627 0 0,-18 22-5499 0 0,-11 44 5656 0 0,3-8-7175 0 0</inkml:trace>
  <inkml:trace contextRef="#ctx0" brushRef="#br0" timeOffset="3346.661">1094 0 2809 0 0,'0'0'2480'0'0,"0"0"-1404"0"0,0 0-550 0 0,0 0 98 0 0,0 0 308 0 0,0 0 295 0 0,0 0 113 0 0,0 0-170 0 0,0 0-282 0 0,0 0-254 0 0,0 0-189 0 0,-5 2-89 0 0,2-1-324 0 0,2-1-7 0 0,0 1 1 0 0,0-1-1 0 0,0 0 1 0 0,0 1-1 0 0,-1-1 1 0 0,1 1-1 0 0,0-1 1 0 0,0 1-1 0 0,0 0 1 0 0,0-1-1 0 0,0 1 0 0 0,1 0 1 0 0,-1 0-1 0 0,0 0 1 0 0,0 0-1 0 0,0 0 1 0 0,1-1-1 0 0,-1 1 1 0 0,0 0-1 0 0,1 1 1 0 0,-1-1-1 0 0,1 0 1 0 0,-1 0-1 0 0,1 0 0 0 0,0 0 1 0 0,-1 0-1 0 0,1 0 1 0 0,0 1-1 0 0,0-1 1 0 0,0 0-1 0 0,0 0 1 0 0,0 0-1 0 0,0 0 1 0 0,0 1-26 0 0,3 188 1701 0 0,1-54-812 0 0,-6 0 0 0 0,-15 94-889 0 0,5-95 119 0 0,44-135 756 0 0,141-149-101 0 0,-54 53-903 0 0,-119 96 119 0 0,1-1 0 0 0,-1 1 1 0 0,1 0-1 0 0,-1-1 0 0 0,1 1 0 0 0,-1 0 0 0 0,1 0 1 0 0,-1 0-1 0 0,1 0 0 0 0,-1-1 0 0 0,1 1 0 0 0,-1 0 1 0 0,1 0-1 0 0,-1 0 0 0 0,1 0 0 0 0,0 0 0 0 0,-1 0 1 0 0,1 0-1 0 0,-1 1 0 0 0,1-1 0 0 0,-1 0 0 0 0,1 0 1 0 0,-1 0-1 0 0,1 0 0 0 0,-1 1 0 0 0,1-1 0 0 0,-1 0 1 0 0,1 1-1 0 0,-1-1 0 0 0,1 0 0 0 0,-1 1 0 0 0,1-1 1 0 0,-1 0-1 0 0,0 1 0 0 0,1-1 0 0 0,-1 1 0 0 0,0-1 1 0 0,1 1-1 0 0,-1-1 0 0 0,0 1 0 0 0,0-1 0 0 0,1 1 1 0 0,-1-1-1 0 0,0 1 0 0 0,0-1 0 0 0,0 1 0 0 0,0-1 1 0 0,0 1-1 0 0,0-1 0 0 0,0 1 0 0 0,0 0 0 0 0,0-1 1 0 0,0 1-1 0 0,0-1 0 0 0,0 1 0 0 0,0-1 10 0 0,-1 46 295 0 0,1-32-209 0 0,1 125 534 0 0,-1-136-644 0 0,1 0 0 0 0,0-1 0 0 0,-1 1 0 0 0,1 0 0 0 0,0-1 0 0 0,1 1 0 0 0,-1-1 0 0 0,0 1 0 0 0,1-1 0 0 0,0 0 0 0 0,-1 1 0 0 0,1-1 0 0 0,0 0 0 0 0,0 0 0 0 0,0 0 0 0 0,0-1 0 0 0,1 1-1 0 0,-1 0 1 0 0,0-1 0 0 0,1 1 0 0 0,-1-1 0 0 0,1 0 0 0 0,1 1 24 0 0,43-2-4731 0 0,-21-19-3352 0 0,-21 14 4584 0 0,3-3-610 0 0</inkml:trace>
  <inkml:trace contextRef="#ctx0" brushRef="#br0" timeOffset="3988.358">1650 733 4001 0 0,'0'0'1823'0'0,"0"0"-706"0"0,0 0-103 0 0,0 0 266 0 0,0 0 186 0 0,0 0-35 0 0,0 0-231 0 0,0 0-234 0 0,0 0-183 0 0,0 0-69 0 0,0 0 12 0 0,0 0-35 0 0,14 9-19 0 0,47 24-44 0 0,-27-34 235 0 0,-29-3-675 0 0,4-1-96 0 0,1 0-1 0 0,-1-1 1 0 0,-1 0 0 0 0,1-1-1 0 0,-1 0 1 0 0,0 0 0 0 0,-1-1 0 0 0,0 0-1 0 0,0 0 1 0 0,-1 0 0 0 0,1-1 0 0 0,-2 0-1 0 0,0 0 1 0 0,0-1 0 0 0,0 0-1 0 0,-1 1 1 0 0,-1-2 0 0 0,3-8-92 0 0,-5 17-60 0 0,0 0 1 0 0,0 0 0 0 0,-1 0-1 0 0,1 0 1 0 0,0 0-1 0 0,-1 0 1 0 0,1 0 0 0 0,-1 0-1 0 0,0 0 1 0 0,0 0-1 0 0,0 0 1 0 0,0 0 0 0 0,0 0-1 0 0,0 0 1 0 0,0 0-1 0 0,-1 0 1 0 0,1 0 0 0 0,-1 0-1 0 0,1 0 1 0 0,-1 0-1 0 0,0 0 1 0 0,0 0 0 0 0,0 0-1 0 0,0 0 1 0 0,0 1 0 0 0,0-1-1 0 0,-1 0 1 0 0,1 1-1 0 0,-1-1 1 0 0,1 1 0 0 0,-1 0-1 0 0,1-1 1 0 0,-1 1-1 0 0,0 0 1 0 0,1 0 0 0 0,-1 0-1 0 0,0 0 1 0 0,0 0-1 0 0,0 0 1 0 0,0 1 0 0 0,0-1-1 0 0,0 1 1 0 0,0-1-1 0 0,0 1 1 0 0,0 0 0 0 0,0 0-1 0 0,0 0 1 0 0,0 0-1 0 0,0 0 1 0 0,0 0 59 0 0,-8 3-130 0 0,1 0 0 0 0,-1 0 1 0 0,1 1-1 0 0,0 0 0 0 0,0 0 0 0 0,1 1 1 0 0,-1 1-1 0 0,1-1 0 0 0,0 1 0 0 0,1 1 1 0 0,0 0-1 0 0,0 0 0 0 0,0 0 0 0 0,0 0 1 0 0,1 1-1 0 0,1 0 0 0 0,-1 1 130 0 0,1-3 29 0 0,0 0-1 0 0,1 1 1 0 0,-1-1-1 0 0,1 1 1 0 0,1 0-1 0 0,-1 0 1 0 0,1 0-1 0 0,0 0 1 0 0,1 1-1 0 0,0-1 1 0 0,0 1 0 0 0,0 0-1 0 0,1-1 1 0 0,0 1-1 0 0,1 0 1 0 0,0 0-1 0 0,0 0 1 0 0,1 0-1 0 0,-1-1 1 0 0,3 6-29 0 0,1-8 136 0 0,0-1 1 0 0,1 1-1 0 0,0-1 1 0 0,0 0-1 0 0,0 0 1 0 0,1-1-1 0 0,-1 1 1 0 0,1-1-1 0 0,0 0 0 0 0,0-1 1 0 0,0 0-1 0 0,0 0 1 0 0,0 0-1 0 0,0 0 1 0 0,1-1-1 0 0,-1 0 1 0 0,1 0-1 0 0,-1-1 1 0 0,1 0-1 0 0,-1 0 0 0 0,5-1-136 0 0,-4 1 142 0 0,13 0 17 0 0,1-1-1 0 0,0-1 1 0 0,-1-1-1 0 0,0-1 1 0 0,0-1-1 0 0,0 0 1 0 0,0-2-1 0 0,-1 0 1 0 0,0-1-1 0 0,0-1 1 0 0,-1-1-1 0 0,0-1 1 0 0,-1 0-1 0 0,14-12-158 0 0,-13 8-67 0 0,-1 0 0 0 0,-1-1 1 0 0,-1 0-1 0 0,0-2 0 0 0,-1 1 0 0 0,-1-2 0 0 0,0 0 0 0 0,-2 0 0 0 0,0-1 0 0 0,-1-1 0 0 0,-1 0 67 0 0,3-71-1036 0 0,-13 90 971 0 0,0 0 0 0 0,0-1 0 0 0,0 1 1 0 0,0 0-1 0 0,-1 0 0 0 0,1 0 0 0 0,-1 0 0 0 0,0 0 0 0 0,1 1 1 0 0,-1-1-1 0 0,0 0 0 0 0,0 1 0 0 0,0-1 0 0 0,0 1 0 0 0,0 0 1 0 0,0-1-1 0 0,-1 1 0 0 0,1 0 0 0 0,0 1 0 0 0,-1-1 0 0 0,1 0 0 0 0,-1 1 1 0 0,1-1-1 0 0,0 1 0 0 0,-1 0 0 0 0,1 0 0 0 0,-1 0 0 0 0,1 0 1 0 0,-1 0-1 0 0,1 0 0 0 0,-1 1 0 0 0,1-1 0 0 0,-1 1 0 0 0,1-1 1 0 0,0 1-1 0 0,-1 0 0 0 0,1 0 0 0 0,0 0 0 0 0,0 1 0 0 0,0-1 1 0 0,0 0-1 0 0,-2 2 65 0 0,-1-1-8 0 0,-1 1-1 0 0,1-1 1 0 0,0 2 0 0 0,0-1 0 0 0,0 0 0 0 0,0 1 0 0 0,0 0 0 0 0,1 0 0 0 0,0 0 0 0 0,0 1 0 0 0,0-1-1 0 0,0 1 1 0 0,1 0 0 0 0,0 0 0 0 0,0 0 0 0 0,0 1 0 0 0,0-1 0 0 0,1 1 0 0 0,0-1 0 0 0,0 1-1 0 0,1 0 1 0 0,-1 0 0 0 0,1 0 0 0 0,0 0 0 0 0,1 5 8 0 0,3-8 45 0 0,0 1-1 0 0,0-1 1 0 0,0 0-1 0 0,1-1 1 0 0,0 1 0 0 0,-1-1-1 0 0,1 1 1 0 0,0-1-1 0 0,0 0 1 0 0,0-1 0 0 0,0 1-1 0 0,0-1 1 0 0,1 1-1 0 0,-1-1 1 0 0,0 0 0 0 0,1-1-1 0 0,-1 1 1 0 0,1-1 0 0 0,-1 0-1 0 0,1 0 1 0 0,1-1-45 0 0,7 3 22 0 0,169 17 151 0 0,-180-19-176 0 0,1 1 0 0 0,-1 0 0 0 0,1 0 0 0 0,-1 0-1 0 0,0 0 1 0 0,1 1 0 0 0,-1-1 0 0 0,0 0 0 0 0,0 1 0 0 0,0 0-1 0 0,0-1 1 0 0,0 1 0 0 0,0 0 0 0 0,0 0 0 0 0,-1 0 0 0 0,1 0-1 0 0,-1 0 1 0 0,1 1 0 0 0,-1-1 0 0 0,0 0 0 0 0,0 1 0 0 0,0-1 0 0 0,0 1-1 0 0,0-1 1 0 0,-1 1 0 0 0,1-1 0 0 0,-1 1 0 0 0,0 0 0 0 0,1-1-1 0 0,-1 1 1 0 0,0 0 0 0 0,-1-1 0 0 0,1 1 0 0 0,0-1 0 0 0,-1 1-1 0 0,1 0 1 0 0,-1-1 0 0 0,0 2 3 0 0,-46 92-540 0 0,39-85-74 0 0,-20 32-1746 0 0,17-14-7986 0 0,11-25 6057 0 0</inkml:trace>
  <inkml:trace contextRef="#ctx0" brushRef="#br0" timeOffset="4348.829">2515 711 1072 0 0,'0'0'2035'0'0,"0"0"-260"0"0,0 0 38 0 0,0 0 174 0 0,0 0 32 0 0,0 0-185 0 0,0 0-247 0 0,0 0-196 0 0,0 0-128 0 0,0 0-111 0 0,0 0-92 0 0,0 0-140 0 0,0 0-169 0 0,32-6-133 0 0,102-21-158 0 0,-73 0 97 0 0,-55 20-446 0 0,1 1-98 0 0,0 0 1 0 0,-1-1-1 0 0,0 1 0 0 0,-1-2 1 0 0,1 1-1 0 0,-1 0 1 0 0,-1-1-1 0 0,1 0 0 0 0,-1 0 1 0 0,-1-1-1 0 0,1 1 1 0 0,-2-1-1 0 0,1 1 0 0 0,-1-1 1 0 0,0 0-1 0 0,-1 0 1 0 0,0 0-1 0 0,0 0 1 0 0,-1-6-14 0 0,-2 12-105 0 0,-1-1 0 0 0,1 1 1 0 0,0 0-1 0 0,-1-1 1 0 0,0 1-1 0 0,0 1 1 0 0,0-1-1 0 0,0 0 0 0 0,0 1 1 0 0,0-1-1 0 0,-1 1 1 0 0,1 0-1 0 0,-1 0 1 0 0,1 1-1 0 0,-1-1 1 0 0,0 1-1 0 0,0-1 0 0 0,0 1 1 0 0,0 1-1 0 0,0-1 1 0 0,0 0-1 0 0,0 1 1 0 0,0 0-1 0 0,0 0 0 0 0,0 0 1 0 0,0 0-1 0 0,0 1 1 0 0,0 0-1 0 0,0-1 1 0 0,0 1-1 0 0,0 1 0 0 0,0-1 105 0 0,-10 6-56 0 0,0 1 0 0 0,1 0 0 0 0,0 1-1 0 0,0 1 1 0 0,1 0 0 0 0,0 0-1 0 0,1 1 1 0 0,0 1 0 0 0,1 0 0 0 0,0 0-1 0 0,1 1 1 0 0,1 0 0 0 0,0 0-1 0 0,0 1 1 0 0,1 0 0 0 0,1 1-1 0 0,1-1 1 0 0,0 1 0 0 0,0 2 56 0 0,3-10 79 0 0,-1-1 0 0 0,2 1 0 0 0,-1 0 0 0 0,1 0 0 0 0,0 0 0 0 0,0-1 0 0 0,1 1 0 0 0,0 0 0 0 0,0 0 0 0 0,0 0 0 0 0,1 0 0 0 0,0 0 0 0 0,1 0 0 0 0,0 0 0 0 0,0-1 1 0 0,0 1-1 0 0,1-1 0 0 0,-1 1 0 0 0,2-1 0 0 0,-1 0 0 0 0,1 0 0 0 0,0-1 0 0 0,0 1 0 0 0,0-1 0 0 0,1 1 0 0 0,0-1 0 0 0,0-1 0 0 0,0 1 0 0 0,1-1 0 0 0,0 1-79 0 0,13 6 205 0 0,1-1 1 0 0,0-1-1 0 0,0 0 0 0 0,1-2 0 0 0,0 0 1 0 0,1-1-1 0 0,-1-2 0 0 0,1 0 0 0 0,0-1 1 0 0,6-1-206 0 0,137 3-4855 0 0,-145-5 3532 0 0,11-1-5365 0 0,-9-2-3114 0 0</inkml:trace>
</inkml:ink>
</file>

<file path=ppt/ink/ink7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9.1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1 9522 0 0,'0'0'1934'0'0,"0"0"-806"0"0,0 0-541 0 0,0 0-42 0 0,0 0 251 0 0,0 0 282 0 0,0 0 94 0 0,0 0-165 0 0,0 0-280 0 0,0 0-258 0 0,0 0-181 0 0,-11 37-92 0 0,-36 116-30 0 0,-17 69 179 0 0,60-205-339 0 0,-1-1-6 0 0,1 0 0 0 0,0 1 0 0 0,1-1 0 0 0,1 1 1 0 0,1 0-1 0 0,0 0 0 0 0,2 15 0 0 0,1-30 19 0 0,0 0 1 0 0,-1 0-1 0 0,1 0 1 0 0,0 0-1 0 0,0 0 1 0 0,0 0-1 0 0,0-1 1 0 0,1 1-1 0 0,-1-1 1 0 0,0 1-1 0 0,1-1 0 0 0,-1 0 1 0 0,1 0-1 0 0,-1 0 1 0 0,1 0-1 0 0,-1 0 1 0 0,1-1-1 0 0,0 1 1 0 0,-1-1-1 0 0,1 0 1 0 0,0 0-1 0 0,0 0 0 0 0,-1 0 1 0 0,1 0-1 0 0,0 0 1 0 0,-1-1-1 0 0,1 0 1 0 0,0 1-1 0 0,-1-1 1 0 0,1 0-20 0 0,2 1 45 0 0,12-4 26 0 0,-1 0-1 0 0,1-1 1 0 0,-1-1-1 0 0,0 0 0 0 0,0-1 1 0 0,-1-1-1 0 0,0 0 0 0 0,4-4-70 0 0,-9 6 10 0 0,121-83-923 0 0,-78 47-8906 0 0,-46 37 7412 0 0,1-3-5623 0 0</inkml:trace>
  <inkml:trace contextRef="#ctx0" brushRef="#br0" timeOffset="303.165">949 49 11298 0 0,'0'0'1818'0'0,"0"0"-478"0"0,0 0-341 0 0,0 0 76 0 0,0 0 156 0 0,0 0 13 0 0,0 0-198 0 0,0 0-277 0 0,-32 36-238 0 0,-105 117-185 0 0,18-19-70 0 0,-285 293-391 0 0,216-213-3023 0 0,180-196-598 0 0,8-12-693 0 0,4-4-3309 0 0,2-2 4921 0 0</inkml:trace>
  <inkml:trace contextRef="#ctx0" brushRef="#br0" timeOffset="571.223">590 741 4777 0 0,'0'0'1838'0'0,"0"0"-159"0"0,0 0 37 0 0,0 0 143 0 0,0 0-14 0 0,0 0-310 0 0,0 0-446 0 0,0 0-337 0 0,0 0-166 0 0,0 0-65 0 0,0 0-37 0 0,0 0-30 0 0,0 0-61 0 0,31-10-45 0 0,97-33-77 0 0,1 16 513 0 0,-122 26-748 0 0,1 0 0 0 0,0 1 0 0 0,-1 0 0 0 0,1 0 0 0 0,0 0 0 0 0,-1 1 0 0 0,1 1 0 0 0,-1-1 0 0 0,1 1 0 0 0,-1 1 0 0 0,0-1 0 0 0,1 1 0 0 0,5 4-36 0 0,-11-4 15 0 0,0 0 0 0 0,0 0-1 0 0,-1 0 1 0 0,1 0 0 0 0,-1 1 0 0 0,0-1-1 0 0,0 1 1 0 0,0-1 0 0 0,0 1-1 0 0,0-1 1 0 0,-1 1 0 0 0,0-1-1 0 0,1 1 1 0 0,-1 0 0 0 0,-1-1 0 0 0,1 1-1 0 0,0-1 1 0 0,-1 1 0 0 0,0 0-1 0 0,0-1 1 0 0,0 0 0 0 0,0 1 0 0 0,-1-1-1 0 0,1 0 1 0 0,-1 1 0 0 0,0-1-1 0 0,0 0 1 0 0,0 0 0 0 0,0 0 0 0 0,0-1-1 0 0,-1 1 1 0 0,1 0 0 0 0,-3 1-15 0 0,-244 227 626 0 0,247-230-622 0 0,0 1 0 0 0,0-1 0 0 0,1 1 0 0 0,-1-1 0 0 0,0 1 0 0 0,1 0 0 0 0,-1-1-1 0 0,1 1 1 0 0,-1 0 0 0 0,1 0 0 0 0,0 0 0 0 0,0 0 0 0 0,0 1 0 0 0,0-1-1 0 0,0 0 1 0 0,1 0 0 0 0,-1 0 0 0 0,1 1 0 0 0,-1-1 0 0 0,1 0 0 0 0,0 1 0 0 0,0-1-1 0 0,0 0 1 0 0,0 1 0 0 0,0-1 0 0 0,1 0 0 0 0,-1 1 0 0 0,1-1 0 0 0,-1 0-1 0 0,1 0 1 0 0,0 1 0 0 0,0-1 0 0 0,0 0 0 0 0,0 0 0 0 0,0 0 0 0 0,0 0-1 0 0,1 0 1 0 0,-1 0 0 0 0,1-1 0 0 0,-1 1 0 0 0,1 0 0 0 0,0-1 0 0 0,-1 1 0 0 0,1-1-1 0 0,0 1 1 0 0,0-1 0 0 0,0 0 0 0 0,0 0 0 0 0,1 0-4 0 0,12 2 28 0 0,0-1 0 0 0,0-1 0 0 0,1-1 0 0 0,-1 0 0 0 0,0-1 0 0 0,0 0 0 0 0,1-1 0 0 0,-1-1 0 0 0,0 0 0 0 0,4-3-28 0 0,123-37-319 0 0,-82 23-2670 0 0,-12 3-3516 0 0,-23 9-4631 0 0</inkml:trace>
</inkml:ink>
</file>

<file path=ppt/ink/ink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35.2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348 1 3273 0 0,'0'0'3047'0'0,"0"0"-1215"0"0,0 0-370 0 0,0 0 132 0 0,0 0 230 0 0,0 0 81 0 0,0 0-254 0 0,0 0-398 0 0,0 0-345 0 0,0 0-221 0 0,0 0-77 0 0,0 0-44 0 0,-1 17-45 0 0,-8 121 765 0 0,21 147 118 0 0,-3-178-1307 0 0,-3 52-105 0 0,-9-142 1109 0 0,-1-4-4394 0 0,0-28-8672 0 0,4-10 2837 0 0,0 17 8501 0 0</inkml:trace>
  <inkml:trace contextRef="#ctx0" brushRef="#br0" timeOffset="255.428">0 435 3321 0 0,'0'0'2578'0'0,"0"0"-810"0"0,0 0-202 0 0,0 0 239 0 0,0 0 184 0 0,0 0-103 0 0,0 0-371 0 0,0 0-333 0 0,0 0-211 0 0,0 0-145 0 0,34-2-133 0 0,104-9-125 0 0,34-13 742 0 0,5-7-1241 0 0,-69-19-5695 0 0,-84 35 991 0 0,-13 8 177 0 0,-1 0-2870 0 0</inkml:trace>
  <inkml:trace contextRef="#ctx0" brushRef="#br0" timeOffset="676.73">739 30 2056 0 0,'0'0'4211'0'0,"0"0"-2132"0"0,0 0-592 0 0,0 0 129 0 0,0 0 148 0 0,0 0-58 0 0,0 0-335 0 0,0 0-340 0 0,0 0-252 0 0,-8 34-154 0 0,-25 107-97 0 0,16-10 627 0 0,14-108-1080 0 0,1 0-1 0 0,1 0 0 0 0,1 0 0 0 0,1 0 1 0 0,0 0-1 0 0,2 0 0 0 0,1 0 0 0 0,1 0 1 0 0,1-1-1 0 0,1 0 0 0 0,1 0 0 0 0,4 9-74 0 0,-10-28 10 0 0,0 1 1 0 0,0-1-1 0 0,0 0 0 0 0,1 0 0 0 0,-1-1 1 0 0,1 1-1 0 0,-1 0 0 0 0,1-1 0 0 0,0 1 0 0 0,0-1 1 0 0,0 0-1 0 0,0 0 0 0 0,1 0 0 0 0,-1-1 1 0 0,0 1-1 0 0,1-1 0 0 0,-1 0 0 0 0,1 0 0 0 0,-1 0 1 0 0,1 0-1 0 0,0 0 0 0 0,0-1 0 0 0,-1 0 1 0 0,1 0-1 0 0,0 0 0 0 0,-1 0 0 0 0,1 0 1 0 0,0-1-1 0 0,-1 0 0 0 0,1 1 0 0 0,0-2 0 0 0,-1 1 1 0 0,1 0-1 0 0,-1-1 0 0 0,0 1 0 0 0,1-1 1 0 0,-1 0-1 0 0,0 0 0 0 0,3-2-10 0 0,128-103 1215 0 0,-90 85-558 0 0,-29 62-319 0 0,-2 34-81 0 0,-11-66-342 0 0,-2-5 39 0 0,0 0-1 0 0,0 0 1 0 0,1 1 0 0 0,-1-1 0 0 0,1 0-1 0 0,-1 0 1 0 0,1 0 0 0 0,0 0-1 0 0,1 0 1 0 0,-1 0 0 0 0,0 0 0 0 0,1-1-1 0 0,0 1 1 0 0,-1 0 0 0 0,1-1 0 0 0,0 1-1 0 0,0-1 1 0 0,1 0 0 0 0,-1 0-1 0 0,0 1 1 0 0,1-2 0 0 0,-1 1 0 0 0,1 0-1 0 0,0 0 1 0 0,-1-1 0 0 0,1 1-1 0 0,0-1 1 0 0,0 0 0 0 0,0 0 0 0 0,3 0 46 0 0,10-5-4384 0 0,-8-6-4987 0 0,-6 6 434 0 0</inkml:trace>
  <inkml:trace contextRef="#ctx0" brushRef="#br0" timeOffset="918.843">1313 586 2481 0 0,'0'0'2096'0'0,"0"0"-40"0"0,0 0 145 0 0,0 0-33 0 0,0 0-367 0 0,0 0-561 0 0,0 0-504 0 0,0 0-336 0 0,0 0-192 0 0,0 0-96 0 0,0 0-80 0 0,0 0-56 0 0,0 0-144 0 0,0 0-272 0 0,15 136-664 0 0,-12-136-1313 0 0,-1 0-1727 0 0,-2-3-3090 0 0</inkml:trace>
  <inkml:trace contextRef="#ctx0" brushRef="#br0" timeOffset="1091.839">1204 251 14443 0 0,'0'0'2489'0'0,"0"0"-697"0"0,0 0-360 0 0,0 0-215 0 0,0 0-297 0 0,0 0-352 0 0,0 0-328 0 0,0 0-320 0 0,0 0-248 0 0,0 0-104 0 0,0 0-168 0 0,0 0-233 0 0,0 0-671 0 0,0 0-1529 0 0,-11 22-3016 0 0,21-14-4193 0 0</inkml:trace>
</inkml:ink>
</file>

<file path=ppt/ink/ink7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8.3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30 2064 0 0,'0'0'1037'0'0,"0"0"-176"0"0,0 0 2 0 0,0 0 241 0 0,0 0 422 0 0,0 0 342 0 0,0 0 101 0 0,0 0-164 0 0,0 0-326 0 0,0 0-378 0 0,-2-6-320 0 0,-10-18-215 0 0,-5 43 705 0 0,12 104 166 0 0,17 119 33 0 0,46 286-974 0 0,-42-467-583 0 0,-15-60 88 0 0,-1 0 0 0 0,1 1 1 0 0,-1-1-1 0 0,1 0 0 0 0,-1 0 0 0 0,1 0 0 0 0,0 0 0 0 0,-1 0 0 0 0,1 0 0 0 0,0 0 0 0 0,0 0 0 0 0,0 0 0 0 0,0 0 0 0 0,0-1 0 0 0,0 1 0 0 0,0 0 1 0 0,0 0-1 0 0,0-1 0 0 0,0 1 0 0 0,0-1 0 0 0,0 1 0 0 0,1-1 0 0 0,-1 0 0 0 0,0 1 0 0 0,0-1 0 0 0,1 0 0 0 0,-1 0 0 0 0,0 0 0 0 0,0 0 0 0 0,1 0 1 0 0,-1 0-1 0 0,0 0 0 0 0,0 0 0 0 0,1 0 0 0 0,-1-1 0 0 0,0 1 0 0 0,0 0 0 0 0,0-1 0 0 0,0 1 0 0 0,1-1 0 0 0,-1 0 0 0 0,0 1 0 0 0,0-1 0 0 0,0 0 1 0 0,0 1-1 0 0,1-2-1 0 0,222-209 217 0 0,-218 206-217 0 0,6-7-10 0 0,0 1 0 0 0,1 1 0 0 0,0 0 0 0 0,1 1-1 0 0,0 0 1 0 0,0 1 0 0 0,1 0 0 0 0,0 1 0 0 0,0 1 0 0 0,1 1 0 0 0,0 0 0 0 0,0 1 0 0 0,15-2 10 0 0,-28 8 1 0 0,-1-1 0 0 0,1 1 0 0 0,0 0 0 0 0,0 0-1 0 0,-1 0 1 0 0,1 0 0 0 0,-1 1 0 0 0,0-1 0 0 0,0 1-1 0 0,0-1 1 0 0,0 1 0 0 0,0 0 0 0 0,0 0 0 0 0,-1 0-1 0 0,1 0 1 0 0,-1 0 0 0 0,0 0 0 0 0,0 0 0 0 0,0 0-1 0 0,0 1 1 0 0,-1-1 0 0 0,1 0 0 0 0,-1 0 0 0 0,0 1-1 0 0,0-1 1 0 0,0 0 0 0 0,0 1 0 0 0,-1 2-1 0 0,1-4 8 0 0,2 196 543 0 0,-2-195-598 0 0,0-1 1 0 0,1 1-1 0 0,-1 0 1 0 0,1 0-1 0 0,-1-1 1 0 0,1 1-1 0 0,0-1 1 0 0,0 1 0 0 0,0-1-1 0 0,0 1 1 0 0,1-1-1 0 0,-1 1 1 0 0,1-1-1 0 0,-1 0 1 0 0,1 0-1 0 0,0 0 1 0 0,0 0-1 0 0,0 0 1 0 0,0 0-1 0 0,0 0 1 0 0,0-1-1 0 0,0 1 1 0 0,1-1-1 0 0,-1 0 1 0 0,1 1-1 0 0,-1-1 1 0 0,1 0 46 0 0,46-15-7159 0 0,-38 4 1470 0 0,-3 5-2537 0 0</inkml:trace>
  <inkml:trace contextRef="#ctx0" brushRef="#br0" timeOffset="272.775">1037 627 5857 0 0,'0'0'3106'0'0,"0"0"-1904"0"0,0 0-750 0 0,0 0 196 0 0,0 0 482 0 0,0 0 339 0 0,0 0 116 0 0,0 0-129 0 0,0 0-240 0 0,0 0-252 0 0,31 4-221 0 0,97 10-156 0 0,-98-11-273 0 0,1-2 0 0 0,0-1 0 0 0,-1-1 0 0 0,1-2 0 0 0,26-6-314 0 0,39-3 189 0 0,-52 8-169 0 0,29 0-3615 0 0,-71 4 1021 0 0,-2 0-1559 0 0,-2 0-1599 0 0,-4 0-428 0 0</inkml:trace>
  <inkml:trace contextRef="#ctx0" brushRef="#br0" timeOffset="541.403">1160 896 5993 0 0,'0'0'776'0'0,"0"0"-119"0"0,0 0 303 0 0,0 0 256 0 0,0 0 120 0 0,0 0-23 0 0,0 0-273 0 0,195 7-280 0 0,-156-11-208 0 0,0-3-224 0 0,3 3-232 0 0,2-3-176 0 0,0 3-328 0 0,-1 1-648 0 0,-5-1-1625 0 0,-6 4-2376 0 0,-14-4-688 0 0</inkml:trace>
</inkml:ink>
</file>

<file path=ppt/ink/ink7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28.6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316 27 3561 0 0,'0'0'536'0'0,"0"0"-45"0"0,0 0-61 0 0,0 0 12 0 0,0 0 95 0 0,0 0 126 0 0,0 0 127 0 0,0 0 31 0 0,0 0 6 0 0,0 0-79 0 0,-17 31-112 0 0,-53 100-114 0 0,25-1 86 0 0,-105 321 107 0 0,117-370-561 0 0,32-104 1075 0 0,59-131-867 0 0,-32 99-227 0 0,227-536 1541 0 0,-250 582-1686 0 0,6-10 671 0 0,-8 32-254 0 0,-26 243 298 0 0,24-242-675 0 0,0 0-1 0 0,1 0 0 0 0,1 1 0 0 0,0-1 0 0 0,1 0 0 0 0,1 0 1 0 0,0-1-1 0 0,1 1 0 0 0,0 0 0 0 0,1-1 0 0 0,1 0 1 0 0,0 0-1 0 0,0-1 0 0 0,2 1 0 0 0,-1-2 0 0 0,6 6-29 0 0,-8-12 84 0 0,0-1 1 0 0,0 0-1 0 0,0 0 0 0 0,1 0 0 0 0,0-1 0 0 0,0 0 1 0 0,0 0-1 0 0,0 0 0 0 0,0-1 0 0 0,1 0 0 0 0,-1 0 1 0 0,0-1-1 0 0,1 0 0 0 0,0 0 0 0 0,-1 0 0 0 0,1-1 1 0 0,0 0-1 0 0,-1 0 0 0 0,1-1 0 0 0,0 0 0 0 0,-1 0 1 0 0,1 0-1 0 0,-1-1 0 0 0,1 0 0 0 0,-1 0 0 0 0,0-1 1 0 0,0 0-1 0 0,0 0 0 0 0,3-2-84 0 0,8-10 154 0 0,-1-1 1 0 0,-1 0-1 0 0,0-1 0 0 0,-1-1 1 0 0,-1 0-1 0 0,-1-1 0 0 0,-1 0 1 0 0,0-1-1 0 0,-2 0 0 0 0,0 0 1 0 0,-1-1-1 0 0,-1-1 0 0 0,-1 1 1 0 0,-1-1-1 0 0,-1 0 0 0 0,-1 0 1 0 0,0 0-1 0 0,-2-17-154 0 0,0 24-147 0 0,0 11 6 0 0,0-1 0 0 0,0 1 0 0 0,-1-1 0 0 0,1 1 0 0 0,-1-1 0 0 0,0 0-1 0 0,-1 1 1 0 0,1-1 0 0 0,-1 1 0 0 0,0-1 0 0 0,0 1 0 0 0,0-1 0 0 0,0 1-1 0 0,-1 0 1 0 0,0 0 0 0 0,0-1 0 0 0,0 1 0 0 0,0 0 0 0 0,-1 1 0 0 0,0-1 0 0 0,1 0-1 0 0,-2 1 1 0 0,1-1 141 0 0,-12 2-3490 0 0,1 3-5374 0 0,11 2 1278 0 0</inkml:trace>
  <inkml:trace contextRef="#ctx0" brushRef="#br0" timeOffset="261.304">982 333 3921 0 0,'0'0'1108'0'0,"0"0"-140"0"0,0 0 27 0 0,0 0 233 0 0,0 0 213 0 0,-15 35-22 0 0,-43 109-232 0 0,44-66 127 0 0,16-70-1153 0 0,0-2-47 0 0,1 0 1 0 0,0-1-1 0 0,0 1 1 0 0,0 0-1 0 0,0-1 1 0 0,1 0-1 0 0,0 0 1 0 0,0 0 0 0 0,0 0-1 0 0,1 0 1 0 0,-1-1-1 0 0,1 0 1 0 0,0 0-1 0 0,1 0 1 0 0,-1-1-1 0 0,1 0 1 0 0,-1 0-1 0 0,1 0 1 0 0,0-1 0 0 0,0 1-1 0 0,0-2 1 0 0,0 1-1 0 0,0 0 1 0 0,1-1-1 0 0,-1-1 1 0 0,1 1-1 0 0,-1-1 1 0 0,4 0-115 0 0,0 1 205 0 0,0-1-1 0 0,0-1 1 0 0,0 0 0 0 0,0 0-1 0 0,0-1 1 0 0,0 0-1 0 0,0 0 1 0 0,-1-1 0 0 0,1-1-1 0 0,-1 1 1 0 0,0-2 0 0 0,0 1-1 0 0,-1-1 1 0 0,1-1 0 0 0,-1 1-1 0 0,0-1 1 0 0,0-1-1 0 0,0-1-204 0 0,-2 3 53 0 0,0 0-1 0 0,-1-1 0 0 0,0 0 1 0 0,-1 0-1 0 0,1 0 0 0 0,-1-1 0 0 0,0 1 1 0 0,-1-1-1 0 0,0 0 0 0 0,0 0 1 0 0,0 0-1 0 0,-1 0 0 0 0,0-1 0 0 0,0 1 1 0 0,-1-1-1 0 0,0 1 0 0 0,0-1 1 0 0,-1 0-1 0 0,0 1 0 0 0,0-1 0 0 0,-1 0 1 0 0,0 1-1 0 0,0-1 0 0 0,-1 1 1 0 0,0-1-1 0 0,0 1 0 0 0,-1 0 0 0 0,0 0 1 0 0,0 0-1 0 0,0 0 0 0 0,-1 1 1 0 0,0-1-1 0 0,-1 1 0 0 0,1 0-52 0 0,-4-2-182 0 0,0 1 0 0 0,0 0 0 0 0,-1 0 0 0 0,0 1 0 0 0,0 0-1 0 0,-1 1 1 0 0,1 0 0 0 0,-1 0 0 0 0,0 1 0 0 0,-1 0 0 0 0,1 1 0 0 0,0 0 0 0 0,-1 1 0 0 0,0 0-1 0 0,0 1 1 0 0,-5-1 182 0 0,-48 5-4531 0 0,5 12-4607 0 0,43-8 3311 0 0</inkml:trace>
  <inkml:trace contextRef="#ctx0" brushRef="#br0" timeOffset="782.04">1402 358 2737 0 0,'0'0'1448'0'0,"0"0"-100"0"0,0 0-24 0 0,0 0 77 0 0,0 0 60 0 0,0 0-75 0 0,0 0-116 0 0,0 0-147 0 0,0 0-119 0 0,0 0-124 0 0,0 0-124 0 0,0 0-110 0 0,0 0-109 0 0,-6 30-70 0 0,-17 91-44 0 0,22-119-393 0 0,0-1 0 0 0,0 1 1 0 0,0 0-1 0 0,1 0 1 0 0,-1 0-1 0 0,0 0 0 0 0,1 0 1 0 0,0 0-1 0 0,-1 1 1 0 0,1-1-1 0 0,0 0 1 0 0,0 0-1 0 0,0 0 0 0 0,0 0 1 0 0,0 0-1 0 0,1 0 1 0 0,-1 0-1 0 0,1 0 0 0 0,-1 0 1 0 0,1 0-1 0 0,0 0 1 0 0,0 0-1 0 0,0 0 1 0 0,0 0-1 0 0,0 0 0 0 0,0 0 1 0 0,0-1-1 0 0,1 1 1 0 0,-1 0-31 0 0,8 6 323 0 0,-6-4-236 0 0,0-1 1 0 0,0 0-1 0 0,0-1 0 0 0,1 1 0 0 0,-1 0 0 0 0,1-1 1 0 0,-1 0-1 0 0,1 1 0 0 0,0-2 0 0 0,0 1 1 0 0,0 0-1 0 0,0-1 0 0 0,0 0 0 0 0,0 0 0 0 0,0 0 1 0 0,1 0-1 0 0,-1-1 0 0 0,0 1 0 0 0,0-1 1 0 0,1 0-1 0 0,-1 0 0 0 0,0-1 0 0 0,1 0 0 0 0,-1 1 1 0 0,0-1-1 0 0,0-1-87 0 0,103-48 1304 0 0,-83 30-1174 0 0,0 0 1 0 0,-1-2-1 0 0,-1-1 0 0 0,-1-1 1 0 0,-1-1-1 0 0,15-24-130 0 0,-30 137-465 0 0,-5-84 471 0 0,0 0-1 0 0,1 0 1 0 0,0 1 0 0 0,0-1 0 0 0,0 0-1 0 0,0 0 1 0 0,0 0 0 0 0,1 0-1 0 0,0 0 1 0 0,0 0 0 0 0,0-1-1 0 0,0 1 1 0 0,1-1 0 0 0,-1 1 0 0 0,1-1-1 0 0,0 0 1 0 0,0 0 0 0 0,0 0-1 0 0,0 0 1 0 0,1 0 0 0 0,-1-1-1 0 0,1 0 1 0 0,-1 1 0 0 0,1-1 0 0 0,0-1-1 0 0,0 1 1 0 0,0-1 0 0 0,0 1-1 0 0,0-1 1 0 0,0 0 0 0 0,1 0 0 0 0,-1-1-1 0 0,0 1 1 0 0,0-1 0 0 0,1 0-1 0 0,3-1-5 0 0,0 2 84 0 0,-1-1-1 0 0,1 0 1 0 0,-1-1-1 0 0,0 0 0 0 0,1 0 1 0 0,-1-1-1 0 0,0 0 1 0 0,0 0-1 0 0,1 0 1 0 0,-2-1-1 0 0,1 0 0 0 0,0-1 1 0 0,-1 1-1 0 0,1-1 1 0 0,-1 0-1 0 0,0-1 0 0 0,0 0 1 0 0,-1 0-1 0 0,1 0 1 0 0,1-3-84 0 0,2-4 74 0 0,0 0 1 0 0,-1 0-1 0 0,-1-1 1 0 0,0 0-1 0 0,-1 0 1 0 0,0-1-1 0 0,-1 0 1 0 0,-1 0-1 0 0,0 0 1 0 0,-1 0-1 0 0,0 0 1 0 0,-1-1-1 0 0,-1 0 1 0 0,0 1-1 0 0,-1-6-74 0 0,-9-6-2163 0 0,5 23-2186 0 0,0 1-3775 0 0,4 2-3536 0 0</inkml:trace>
</inkml:ink>
</file>

<file path=ppt/ink/ink7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6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6393 0 0,'0'0'1111'0'0,"0"0"-380"0"0,0 0 27 0 0,0 0 406 0 0,0 0 311 0 0,0 0 94 0 0,0 0-202 0 0,0 0-304 0 0,0 0-202 0 0,0 0-179 0 0,31 0-139 0 0,101 0-125 0 0,-7-12 314 0 0,22-10-569 0 0,-36 5-6865 0 0,-91 16-1764 0 0,-14 1 4604 0 0</inkml:trace>
</inkml:ink>
</file>

<file path=ppt/ink/ink7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6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2665 0 0,'0'0'3726'0'0,"0"0"-1947"0"0,0 0-271 0 0,0 0 199 0 0,0 0 44 0 0,0 0-120 0 0,31 3-293 0 0,101 11-370 0 0,-26-18 218 0 0,-80-2-1052 0 0,90-18 111 0 0,-49 9-1998 0 0,-1 2-6017 0 0,-49 10-1345 0 0</inkml:trace>
</inkml:ink>
</file>

<file path=ppt/ink/ink7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7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235 74 1312 0 0,'0'0'707'0'0,"0"0"-316"0"0,0 0-30 0 0,0 0 371 0 0,0 0 442 0 0,0 0 305 0 0,0 0 103 0 0,0 0-115 0 0,0 0-202 0 0,0 0-179 0 0,0 0-186 0 0,0 0-185 0 0,0 0-112 0 0,7 25-78 0 0,21 84-52 0 0,-14 51 904 0 0,-12-119-1266 0 0,-1 1 1 0 0,-3 0-1 0 0,-1 0 1 0 0,-2-1-1 0 0,-8 30-111 0 0,-4-43-1716 0 0,8-23-2038 0 0,-2-4-4143 0 0,8-1 4558 0 0</inkml:trace>
  <inkml:trace contextRef="#ctx0" brushRef="#br0" timeOffset="207.867">1 74 4313 0 0,'0'0'1178'0'0,"0"0"-206"0"0,0 0-87 0 0,0 0 170 0 0,0 0 260 0 0,0 0 143 0 0,0 0-85 0 0,0 0-194 0 0,0 0-171 0 0,0 0-150 0 0,0 0-107 0 0,0 0-70 0 0,0 0-61 0 0,35-2-78 0 0,114-7-90 0 0,132-32 380 0 0,-220 33-1396 0 0,46-3-1132 0 0,-36 8-9337 0 0,-57 3 4854 0 0</inkml:trace>
  <inkml:trace contextRef="#ctx0" brushRef="#br0" timeOffset="519.025">564 622 2248 0 0,'0'0'4307'0'0,"0"0"-3062"0"0,0 0-813 0 0,0 0 225 0 0,0 0 339 0 0,0 0 237 0 0,0 0 20 0 0,0 0-204 0 0,0 0-270 0 0,0 0-263 0 0,0 0-216 0 0,7 32-101 0 0,20 96-68 0 0,-19-19-182 0 0,-11-94-2782 0 0,-8-12-8186 0 0,9-3 9577 0 0</inkml:trace>
  <inkml:trace contextRef="#ctx0" brushRef="#br0" timeOffset="794.25">608 527 4137 0 0,'0'0'1543'0'0,"0"0"-742"0"0,0 0-223 0 0,0 0 366 0 0,0 0 415 0 0,0 0 217 0 0,0 0-71 0 0,0 0-249 0 0,0 0-255 0 0,0 0-254 0 0,36 0-193 0 0,110 3-194 0 0,-9-9 139 0 0,-58 1-3812 0 0,-72 16-8004 0 0,-7-7 9087 0 0</inkml:trace>
  <inkml:trace contextRef="#ctx0" brushRef="#br0" timeOffset="989.049">636 733 0 0 0,'0'0'784'0'0,"0"0"260"0"0,0 0 413 0 0,0 0 484 0 0,0 0 283 0 0,0 0-47 0 0,0 0-311 0 0,0 0-324 0 0,0 0-293 0 0,0 0-266 0 0,0 0-213 0 0,0 0-217 0 0,0 0-169 0 0,35-2-102 0 0,109-7-106 0 0,-56-9-94 0 0,-78 15-390 0 0,69-20-968 0 0,-52 17-2054 0 0,-1 1-3394 0 0,-15 4 848 0 0</inkml:trace>
  <inkml:trace contextRef="#ctx0" brushRef="#br0" timeOffset="1260.48">1173 530 1744 0 0,'0'0'2292'0'0,"0"0"-1052"0"0,0 0-201 0 0,0 0 382 0 0,0 0 340 0 0,0 0 46 0 0,0 0-215 0 0,0 0-290 0 0,0 0-266 0 0,34-1-212 0 0,107-5-185 0 0,18-27 865 0 0,-37 3-1412 0 0,-92 18-1197 0 0,-26 7-2429 0 0,-2 1-3308 0 0,-2 3 30 0 0</inkml:trace>
  <inkml:trace contextRef="#ctx0" brushRef="#br0" timeOffset="1530.537">1439 298 3153 0 0,'0'0'2726'0'0,"0"0"-1305"0"0,0 0-321 0 0,0 0 246 0 0,0 0 213 0 0,0 0-16 0 0,0 0-273 0 0,-2 35-383 0 0,-4 111-323 0 0,4 81-4 0 0,13-154-2197 0 0,12-32-6870 0 0,-18-36 2522 0 0</inkml:trace>
  <inkml:trace contextRef="#ctx0" brushRef="#br0" timeOffset="1822.519">1908 192 9178 0 0,'0'0'1332'0'0,"0"0"-753"0"0,0 0-548 0 0,0 0-41 0 0,0 0 196 0 0,0 0 238 0 0,0 0 120 0 0,0 0-43 0 0,0 0-111 0 0,0 0-98 0 0,-1 31-76 0 0,-3 103-63 0 0,2-107-111 0 0,1 0-1 0 0,1 0 0 0 0,2 0 1 0 0,0-1-1 0 0,2 1 0 0 0,1 0 1 0 0,1-1-1 0 0,2 3-41 0 0,-3-9 5 0 0,1 0 0 0 0,1 0 0 0 0,1-1-1 0 0,1 0 1 0 0,1 0 0 0 0,0-1 0 0 0,2 0 0 0 0,1 1-5 0 0,-12-18 59 0 0,0 1-1 0 0,1-1 1 0 0,-1 0 0 0 0,0 0 0 0 0,0 0 0 0 0,1 0 0 0 0,-1 0 0 0 0,0 0 0 0 0,1 0-1 0 0,-1 0 1 0 0,1 0 0 0 0,0-1 0 0 0,-1 1 0 0 0,1 0 0 0 0,-1-1 0 0 0,1 0 0 0 0,0 1 0 0 0,-1-1-1 0 0,1 0 1 0 0,0 0 0 0 0,-1 0 0 0 0,1 0 0 0 0,0 0 0 0 0,-1 0 0 0 0,1-1 0 0 0,0 1-1 0 0,-1 0 1 0 0,1-1 0 0 0,0 1 0 0 0,-1-1 0 0 0,1 0 0 0 0,-1 0 0 0 0,1 1 0 0 0,-1-1-1 0 0,1 0 1 0 0,-1 0 0 0 0,0 0 0 0 0,1 0 0 0 0,-1-1 0 0 0,0 1 0 0 0,0 0 0 0 0,0-1-1 0 0,0 1 1 0 0,0 0 0 0 0,0-1 0 0 0,0 1 0 0 0,0-1-59 0 0,22-34 900 0 0,-2-1 0 0 0,-1-1 0 0 0,-1 0 1 0 0,12-42-901 0 0,32-168-894 0 0,-61 239 331 0 0,9-39-845 0 0,2 20-7727 0 0,-9 24 581 0 0</inkml:trace>
  <inkml:trace contextRef="#ctx0" brushRef="#br0" timeOffset="2082.745">2440 633 9378 0 0,'0'0'681'0'0,"0"0"-379"0"0,0 0-57 0 0,0 0 213 0 0,0 0 198 0 0,0 0 36 0 0,0 0-108 0 0,0 0-136 0 0,0 0-133 0 0,0 0-110 0 0,-2 32-58 0 0,-5 96-59 0 0,3-44-5 0 0,4-35-278 0 0,0-29-2520 0 0,0-20-135 0 0,2 0 1856 0 0,-2 0-5954 0 0,2-3 6368 0 0</inkml:trace>
  <inkml:trace contextRef="#ctx0" brushRef="#br0" timeOffset="2342.115">2453 541 3193 0 0,'0'0'3436'0'0,"0"0"-2002"0"0,0 0-695 0 0,0 0 206 0 0,0 0 272 0 0,0 0 94 0 0,0 0-128 0 0,0 0-259 0 0,0 0-224 0 0,0 0-157 0 0,0 0-125 0 0,31 0-120 0 0,98 0-61 0 0,11 0 21 0 0,-91 0-3991 0 0,-48 0 1134 0 0,-1 0-1029 0 0,0 0-409 0 0,0 0 1198 0 0</inkml:trace>
  <inkml:trace contextRef="#ctx0" brushRef="#br0" timeOffset="2499.53">2506 703 0 0 0,'0'0'891'0'0,"0"0"619"0"0,0 0 451 0 0,0 0 318 0 0,0 0 133 0 0,0 0-124 0 0,0 0-343 0 0,0 0-433 0 0,0 0-385 0 0,0 0-352 0 0,0 0-249 0 0,0 0-162 0 0,32 8-124 0 0,102 20-91 0 0,-53-32-115 0 0,-66-2-74 0 0,15-4-423 0 0,41-12-1016 0 0,-25 10-6006 0 0,-33 8-1061 0 0</inkml:trace>
</inkml:ink>
</file>

<file path=ppt/ink/ink7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3.6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71 2697 0 0,'0'0'1261'0'0,"0"0"-326"0"0,0 0-195 0 0,0 0-26 0 0,0 0 162 0 0,0 0 195 0 0,0 0 73 0 0,0 0-53 0 0,0 0-119 0 0,0 0-194 0 0,0 0-166 0 0,-3 26-115 0 0,-11 86-110 0 0,9 147 883 0 0,4-16-1350 0 0,-11-202-1477 0 0,6-36-2342 0 0,-1-3-3438 0 0,7-2 5165 0 0</inkml:trace>
  <inkml:trace contextRef="#ctx0" brushRef="#br0" timeOffset="280.459">0 126 2633 0 0,'0'0'577'0'0,"0"0"-116"0"0,0 0 204 0 0,0 0 460 0 0,0 0 423 0 0,0 0 180 0 0,0 0-120 0 0,0 0-271 0 0,0 0-268 0 0,0 0-177 0 0,38-8-100 0 0,118-23-48 0 0,11-4 1266 0 0,-135 28-1898 0 0,180-28 1055 0 0,-68 26-4193 0 0,-130 13-1152 0 0,-9 6-2112 0 0,-3-6 1316 0 0</inkml:trace>
  <inkml:trace contextRef="#ctx0" brushRef="#br0" timeOffset="625.655">720 582 3673 0 0,'0'0'1044'0'0,"0"0"-355"0"0,0 0-255 0 0,0 0 91 0 0,0 0 268 0 0,0 0 209 0 0,0 0 80 0 0,0 0-86 0 0,0 0-197 0 0,0 0-216 0 0,0 0-182 0 0,0 0-125 0 0,-3 30-60 0 0,-8 91-29 0 0,7 45 188 0 0,4-165-592 0 0,4 26-465 0 0,4-26-8428 0 0,-6-4 6543 0 0,-2-1 2068 0 0</inkml:trace>
  <inkml:trace contextRef="#ctx0" brushRef="#br0" timeOffset="957.25">529 560 0 0 0,'0'0'520'0'0,"0"0"410"0"0,0 0 242 0 0,0 0 243 0 0,0 0 188 0 0,0 0-4 0 0,0 0-188 0 0,0 0-283 0 0,34 3-318 0 0,109 7-278 0 0,7-8 183 0 0,-109-4-692 0 0,-20 1-1799 0 0,0 0-4905 0 0,-21 1 4188 0 0,0 0 1585 0 0</inkml:trace>
  <inkml:trace contextRef="#ctx0" brushRef="#br0" timeOffset="1208.012">549 895 0 0 0,'0'0'365'0'0,"0"0"1269"0"0,0 0 592 0 0,0 0 209 0 0,0 0-68 0 0,0 0-301 0 0,0 0-407 0 0,0 0-424 0 0,0 0-340 0 0,0 0-258 0 0,34-5-203 0 0,109-16-126 0 0,15-26 99 0 0,-68 27-2458 0 0,-31 11-8125 0 0,-48 8 5735 0 0</inkml:trace>
  <inkml:trace contextRef="#ctx0" brushRef="#br0" timeOffset="1476.122">1195 619 0 0 0,'0'0'1334'0'0,"0"0"-142"0"0,0 0 119 0 0,0 0 242 0 0,0 0 195 0 0,0 0 0 0 0,0 0-204 0 0,0 0-328 0 0,37-4-306 0 0,116-11-253 0 0,-23-10 112 0 0,-101 19-1279 0 0,70-19 893 0 0,-38 1-8245 0 0,-56 21 4302 0 0,-4 2 1127 0 0</inkml:trace>
  <inkml:trace contextRef="#ctx0" brushRef="#br0" timeOffset="1725.782">1480 332 6897 0 0,'0'0'1225'0'0,"0"0"-453"0"0,0 0-187 0 0,0 0 276 0 0,0 0 361 0 0,0 0 208 0 0,0 0-88 0 0,0 0-282 0 0,0 0-284 0 0,-2 36-209 0 0,-8 114-162 0 0,8 88 359 0 0,6-187-1157 0 0,6-19-5437 0 0,-4-27-2263 0 0,-1-2 4503 0 0</inkml:trace>
  <inkml:trace contextRef="#ctx0" brushRef="#br0" timeOffset="1976.581">1896 199 4313 0 0,'0'0'2893'0'0,"0"0"-2101"0"0,0 0-658 0 0,0 0 18 0 0,0 0 226 0 0,0 0 283 0 0,-2 32 190 0 0,-8 102 21 0 0,8-4 559 0 0,5-99-1366 0 0,1 1 0 0 0,2 0 0 0 0,1-1 0 0 0,1 0 0 0 0,2-1-1 0 0,1 0 1 0 0,1-1 0 0 0,9 15-65 0 0,-18-38 77 0 0,-3-4-45 0 0,0 0 0 0 0,1 0 0 0 0,-1 0 0 0 0,1 0 0 0 0,0 0 0 0 0,0 0 0 0 0,-1 0 0 0 0,1-1 0 0 0,0 1 0 0 0,1 0 0 0 0,-1-1 0 0 0,0 1 0 0 0,0 0 0 0 0,1-1 0 0 0,-1 1 0 0 0,1-1 0 0 0,-1 0 0 0 0,1 0 0 0 0,-1 1 0 0 0,1-1 0 0 0,0 0 0 0 0,0 0 0 0 0,0-1 0 0 0,-1 1 0 0 0,1 0-1 0 0,0-1 1 0 0,0 1 0 0 0,0-1 0 0 0,0 1 0 0 0,0-1 0 0 0,0 0 0 0 0,0 0 0 0 0,2 0-32 0 0,21-47 2590 0 0,57-193 159 0 0,70-167-3128 0 0,-133 361 201 0 0,2-4-3887 0 0,-21 49 2487 0 0,1 1-4283 0 0,-1 0-881 0 0</inkml:trace>
  <inkml:trace contextRef="#ctx0" brushRef="#br0" timeOffset="2239.912">2502 601 11747 0 0,'0'0'782'0'0,"0"0"-324"0"0,0 0-29 0 0,0 0 246 0 0,0 0 181 0 0,0 0 4 0 0,0 0-154 0 0,0 0-231 0 0,0 0-190 0 0,-5 31-118 0 0,-16 98-71 0 0,14 10 54 0 0,16-100 114 0 0,2-26-3738 0 0,-3-14-1777 0 0,0-7-3339 0 0,-6 4 7955 0 0</inkml:trace>
  <inkml:trace contextRef="#ctx0" brushRef="#br0" timeOffset="2551.329">2314 523 3825 0 0,'0'0'827'0'0,"0"0"34"0"0,0 0 262 0 0,0 0 240 0 0,0 0 73 0 0,0 0-114 0 0,0 0-208 0 0,0 0-224 0 0,33 3-236 0 0,103 7-215 0 0,0-4-235 0 0,-130-6-457 0 0,41 1-415 0 0,-19 6-5457 0 0,-25-4 2464 0 0,-2 1 310 0 0</inkml:trace>
  <inkml:trace contextRef="#ctx0" brushRef="#br0" timeOffset="2861.964">2309 903 0 0 0,'0'0'1268'0'0,"0"0"289"0"0,0 0 458 0 0,0 0 460 0 0,0 0 179 0 0,0 0-216 0 0,0 0-465 0 0,0 0-499 0 0,0 0-412 0 0,30 2-300 0 0,99 4-220 0 0,-34-22 103 0 0,146-57-900 0 0,-190 56-4003 0 0,0 1-4053 0 0,-43 12 2270 0 0</inkml:trace>
</inkml:ink>
</file>

<file path=ppt/ink/ink7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2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6">11119 288 16323 0 0,'0'0'1097'0'0,"0"0"-561"0"0,0 0-352 0 0,0 0-152 0 0,0 0-120 0 0,0 0-128 0 0,0 0-80 0 0,0 0-80 0 0,0 0-88 0 0,0 0-209 0 0,0 0-567 0 0,0 0-1264 0 0,0 0-2009 0 0,0 0-3289 0 0</inkml:trace>
  <inkml:trace contextRef="#ctx0" brushRef="#br0" timeOffset="4619.906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7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7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7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33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446 127 2649 0 0,'0'0'1234'0'0,"0"0"-188"0"0,0 0-36 0 0,0 0 197 0 0,0 0 191 0 0,0 0-15 0 0,0 0-140 0 0,0 0-293 0 0,0 0-298 0 0,0 0-235 0 0,0 0-163 0 0,-17 24-69 0 0,-55 78-38 0 0,0 38 186 0 0,9-9-205 0 0,-5-3 0 0 0,-61 82-128 0 0,105-183 138 0 0,23-27-28 0 0,34-64 1331 0 0,212-336 352 0 0,-44 100-575 0 0,-172 269-1022 0 0,-27 54-215 0 0,-2 554 476 0 0,6-482-232 0 0,-33-94 918 0 0,20-2-1108 0 0,0-1 0 0 0,0 0 0 0 0,0 0 1 0 0,0-1-1 0 0,1 0 0 0 0,-1 0 0 0 0,1 0 0 0 0,0-1 0 0 0,0 0 1 0 0,0 0-1 0 0,1 0 0 0 0,-1-1 0 0 0,1 0 0 0 0,-3-4-35 0 0,-21-14-24 0 0,-7-5-85 0 0,4 3-371 0 0,-2 1 0 0 0,0 2 0 0 0,-1 1 0 0 0,-25-10 480 0 0,31 20-4151 0 0,29 11 789 0 0,0 0-1568 0 0,0 3-2132 0 0</inkml:trace>
  <inkml:trace contextRef="#ctx0" brushRef="#br0" timeOffset="430.444">599 856 6777 0 0,'0'0'2013'0'0,"0"0"-95"0"0,0 0 46 0 0,0 0-5 0 0,0 0-264 0 0,0 0-489 0 0,0 0-407 0 0,0 0-178 0 0,0 0-33 0 0,0 0 23 0 0,0 0-18 0 0,0 0-44 0 0,16-21-117 0 0,55-67-95 0 0,103-118 849 0 0,-160 189-1060 0 0,-17 29-426 0 0,-2-1 225 0 0,0 1 0 0 0,1 0 0 0 0,1 0-1 0 0,0 0 1 0 0,1 0 0 0 0,0 0 0 0 0,1 1 0 0 0,0-1-1 0 0,1 1 1 0 0,1 5 75 0 0,0-15 25 0 0,0 1 1 0 0,0-1-1 0 0,0 0 0 0 0,1 1 1 0 0,0-1-1 0 0,-1 0 0 0 0,1 0 1 0 0,0 0-1 0 0,0-1 0 0 0,1 1 1 0 0,-1 0-1 0 0,1-1 1 0 0,-1 0-1 0 0,1 1 0 0 0,0-1 1 0 0,0 0-1 0 0,0 0 0 0 0,0-1 1 0 0,0 1-1 0 0,0-1 0 0 0,0 1 1 0 0,1-1-1 0 0,-1 0 0 0 0,1 0 1 0 0,-1 0-1 0 0,0-1 0 0 0,1 1 1 0 0,-1-1-1 0 0,1 0 0 0 0,-1 0 1 0 0,1 0-1 0 0,0-1 0 0 0,-1 1 1 0 0,0-1-1 0 0,1 1 0 0 0,-1-1 1 0 0,1-1-1 0 0,-1 1 0 0 0,0 0 1 0 0,0-1-1 0 0,1 1 0 0 0,-1-1 1 0 0,-1 0-1 0 0,1 0-25 0 0,13-9 79 0 0,-2-1 0 0 0,0-1 1 0 0,0 0-1 0 0,-2 0 0 0 0,1-1 0 0 0,-2-1 0 0 0,0 0 0 0 0,0-1 1 0 0,-2 0-1 0 0,0 0 0 0 0,5-14-79 0 0,-10 23-777 0 0,11-21-3255 0 0,-2 12-7376 0 0,-7 12 3317 0 0</inkml:trace>
  <inkml:trace contextRef="#ctx0" brushRef="#br0" timeOffset="880.102">1354 484 6145 0 0,'0'0'3014'0'0,"0"0"-969"0"0,0 0-481 0 0,0 0-88 0 0,0 0-107 0 0,0 0-260 0 0,0 0-318 0 0,0 0-256 0 0,0 0-171 0 0,0 0-105 0 0,-24 33-86 0 0,-74 101-81 0 0,54-65-33 0 0,43-65-53 0 0,0-1 0 0 0,1 1 0 0 0,0-1 0 0 0,0 1 0 0 0,0-1 0 0 0,0 1 1 0 0,1-1-1 0 0,0 1 0 0 0,-1-1 0 0 0,1 0 0 0 0,0 1 0 0 0,0-1 0 0 0,1 0 0 0 0,-1 0 0 0 0,1 0 1 0 0,0 0-1 0 0,-1 0 0 0 0,1 0 0 0 0,0 0 0 0 0,1-1 0 0 0,-1 1 0 0 0,0-1 0 0 0,1 1 1 0 0,0-1-1 0 0,-1 0 0 0 0,1 0 0 0 0,0 0 0 0 0,0 0 0 0 0,0-1 0 0 0,0 1 0 0 0,1-1 0 0 0,-1 0 1 0 0,0 0-1 0 0,1 0 0 0 0,-1 0 0 0 0,0 0 0 0 0,1-1 0 0 0,-1 0 0 0 0,1 1 0 0 0,-1-1 1 0 0,1-1-1 0 0,-1 1 0 0 0,1 0 0 0 0,-1-1 0 0 0,0 0 0 0 0,2 0-6 0 0,10 0 213 0 0,-1-1 0 0 0,0 0 0 0 0,0 0 0 0 0,-1-2 0 0 0,1 0 0 0 0,0 0 0 0 0,-1-1 1 0 0,0-1-1 0 0,0 0 0 0 0,-1-1 0 0 0,0-1 0 0 0,0 1 0 0 0,-1-2 0 0 0,1 0 0 0 0,-2 0 0 0 0,0-1 0 0 0,1-1-213 0 0,22-25 509 0 0,-1-2 0 0 0,-2-1-1 0 0,-2-2 1 0 0,5-11-509 0 0,-23 39 3 0 0,-1 0 0 0 0,0-1-1 0 0,-1 0 1 0 0,-1 0-1 0 0,0 0 1 0 0,-1-1 0 0 0,-1 0-1 0 0,0-1 1 0 0,-1 1-1 0 0,0-1 1 0 0,-2 1 0 0 0,0-1-1 0 0,0 0 1 0 0,-1 0 0 0 0,-2 0-1 0 0,1 0 1 0 0,-2 0-1 0 0,0 0 1 0 0,-1 0 0 0 0,0 1-1 0 0,-1-1 1 0 0,-1 1-1 0 0,-1 0 1 0 0,0 0 0 0 0,-2-2-3 0 0,4 10-46 0 0,0-1 1 0 0,-1 1 0 0 0,0 0-1 0 0,0 1 1 0 0,-1-1-1 0 0,0 1 1 0 0,0 0 0 0 0,0 1-1 0 0,0 0 1 0 0,-1 0-1 0 0,0 0 1 0 0,0 0 0 0 0,-1 1-1 0 0,1 1 1 0 0,-1-1 0 0 0,0 1-1 0 0,0 0 1 0 0,0 1-1 0 0,0 0 1 0 0,-1 0 0 0 0,1 1-1 0 0,0 0 1 0 0,-1 0 0 0 0,1 1-1 0 0,-1 0 1 0 0,1 1-1 0 0,0 0 1 0 0,-1 0 0 0 0,1 1-1 0 0,0-1 1 0 0,0 2 0 0 0,0-1-1 0 0,0 2 1 0 0,0-1-1 0 0,0 1 1 0 0,-4 2 45 0 0,2 5-29 0 0,-1 0 1 0 0,2 0-1 0 0,-1 1 0 0 0,2 0 0 0 0,-1 1 1 0 0,2-1-1 0 0,0 2 0 0 0,0-1 1 0 0,1 1-1 0 0,1 0 0 0 0,0 0 1 0 0,1 1-1 0 0,1-1 0 0 0,0 1 0 0 0,1 0 1 0 0,0 0-1 0 0,1 0 0 0 0,1 0 1 0 0,1 0-1 0 0,0 0 0 0 0,0 0 1 0 0,2 0-1 0 0,0-1 0 0 0,1 1 0 0 0,3 8 30 0 0,0-6-41 0 0,0 0 1 0 0,1-1 0 0 0,1-1 0 0 0,0 1-1 0 0,1-1 1 0 0,1-1 0 0 0,1 0 0 0 0,0 0 0 0 0,0-1-1 0 0,1-1 1 0 0,1 0 0 0 0,0-1 0 0 0,1 0 0 0 0,0-1-1 0 0,0-1 1 0 0,1 0 0 0 0,0-1 0 0 0,1-1 0 0 0,0-1-1 0 0,5 2 40 0 0,132 26-639 0 0,-103-28-2238 0 0,0-5-3826 0 0,-31-1-4429 0 0</inkml:trace>
</inkml:ink>
</file>

<file path=ppt/ink/ink7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7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7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7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7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7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7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7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7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7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2.7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1 9802 0 0,'0'0'1248'0'0,"0"0"-287"0"0,0 0 263 0 0,0 0 232 0 0,0 0 120 0 0,0 0-303 0 0,0 0-537 0 0,0 0-368 0 0,0 0-248 0 0,0 0-104 0 0,0 0-56 0 0,0 0-64 0 0,0 0-104 0 0,0 0-200 0 0,-19 140-384 0 0,34-137-1209 0 0,-4 1-2840 0 0,2-4-5545 0 0</inkml:trace>
</inkml:ink>
</file>

<file path=ppt/ink/ink7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7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7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2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7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7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7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7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6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3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7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7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6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5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1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3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7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7.2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7 960 0 0 0,'0'0'596'0'0,"0"0"147"0"0,0 0 52 0 0,0 0 32 0 0,0 0 53 0 0,-6 3 2072 0 0,43-57 2319 0 0,195-263-1886 0 0,53-66-2645 0 0,-144 182-389 0 0,-136 194-206 0 0,-5 7-166 0 0,1 1-1 0 0,-1-1 1 0 0,0 0-1 0 0,0 1 0 0 0,0-1 1 0 0,1 0-1 0 0,-1 1 1 0 0,0-1-1 0 0,0 0 0 0 0,1 0 1 0 0,-1 1-1 0 0,0-1 1 0 0,1 0-1 0 0,-1 0 0 0 0,0 0 1 0 0,1 1-1 0 0,-1-1 1 0 0,0 0-1 0 0,1 0 0 0 0,-1 0 1 0 0,0 0-1 0 0,1 0 1 0 0,-1 0-1 0 0,0 0 1 0 0,1 1-1 0 0,-1-1 0 0 0,1 0 1 0 0,-1 0-1 0 0,0-1 1 0 0,1 1-1 0 0,-1 0 0 0 0,0 0 1 0 0,1 0-1 0 0,-1 0 1 0 0,1 0-1 0 0,-1 0 0 0 0,0 0 1 0 0,1-1-1 0 0,-1 1 1 0 0,0 0-1 0 0,1 0 1 0 0,-1 0-1 0 0,0-1 0 0 0,1 1 22 0 0,8 144 175 0 0,37 282 477 0 0,-26 26-324 0 0,-20-453-282 0 0,0 1-1 0 0,-1 0 0 0 0,1 0 1 0 0,0-1-1 0 0,0 1 0 0 0,-1 0 0 0 0,1-1 1 0 0,0 1-1 0 0,0 0 0 0 0,-1 0 1 0 0,1 0-1 0 0,0-1 0 0 0,-1 1 1 0 0,1 0-1 0 0,0 0 0 0 0,-1 0 0 0 0,1 0 1 0 0,-1 0-1 0 0,1 0 0 0 0,0 0 1 0 0,-1-1-1 0 0,1 1 0 0 0,0 0 1 0 0,-1 0-1 0 0,1 0 0 0 0,0 0 1 0 0,-1 1-1 0 0,1-1 0 0 0,-1 0 0 0 0,1 0 1 0 0,0 0-1 0 0,-1 0 0 0 0,1 0 1 0 0,0 0-1 0 0,-1 1 0 0 0,1-1 1 0 0,0 0-1 0 0,-1 0 0 0 0,1 0 0 0 0,0 1 1 0 0,0-1-1 0 0,-1 0 0 0 0,1 0 1 0 0,0 1-1 0 0,0-1 0 0 0,-1 0 1 0 0,1 1-1 0 0,0-1 0 0 0,0 0 1 0 0,0 1-1 0 0,0-1 0 0 0,-1 0 0 0 0,1 1 1 0 0,0-1-1 0 0,0 0 0 0 0,0 1 1 0 0,0-1-1 0 0,0 1 0 0 0,0-1 1 0 0,0 0-1 0 0,0 1 0 0 0,0-1 1 0 0,0 0-1 0 0,0 1-45 0 0,-25-33 208 0 0,20 25-38 0 0,-55-73 161 0 0,37 44-325 0 0,-1 1-1 0 0,-2 1 1 0 0,-2 1-1 0 0,-1 2 1 0 0,-1 0-1 0 0,-1 2 1 0 0,-2 2 0 0 0,-1 1-1 0 0,-1 1 1 0 0,-1 2-1 0 0,-18-8-5 0 0,-45 7-748 0 0,95 23 566 0 0,1 1 1 0 0,0-1 0 0 0,-1 1 0 0 0,1 0 0 0 0,0 0 0 0 0,-1 0-1 0 0,1 1 1 0 0,0-1 0 0 0,0 1 0 0 0,-1 0 0 0 0,1 0 0 0 0,0 0 0 0 0,0 0-1 0 0,0 1 1 0 0,0-1 0 0 0,0 1 0 0 0,0 0 0 0 0,1 0 0 0 0,-1 0-1 0 0,0 0 1 0 0,1 0 0 0 0,0 0 0 0 0,-1 1 0 0 0,1-1 0 0 0,0 1-1 0 0,0 0 1 0 0,0-1 0 0 0,0 3 181 0 0,-8 38-7361 0 0,10-28-17 0 0</inkml:trace>
</inkml:ink>
</file>

<file path=ppt/ink/ink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1.0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327 71 0 0 0,'0'0'508'0'0,"0"0"80"0"0,0 0 195 0 0,0 0 307 0 0,0 0 290 0 0,0 0 75 0 0,0 0-144 0 0,0 0-231 0 0,0 0-254 0 0,0 0-186 0 0,-28 3-131 0 0,-85 15-90 0 0,61 11 142 0 0,44-20-410 0 0,-3 0 23 0 0,0 1-1 0 0,1 0 1 0 0,0 1 0 0 0,1 0-1 0 0,0 0 1 0 0,1 1-1 0 0,0 0 1 0 0,1 1 0 0 0,0 0-1 0 0,1 0 1 0 0,0 0-1 0 0,1 1 1 0 0,1 0 0 0 0,0 0-1 0 0,1 0 1 0 0,1 0-1 0 0,-1 10-173 0 0,2-20 35 0 0,0 0-1 0 0,1 1 1 0 0,0-1-1 0 0,0 0 1 0 0,0 1-1 0 0,0-1 1 0 0,1 1-1 0 0,0-1 1 0 0,-1 0 0 0 0,2 0-1 0 0,-1 1 1 0 0,0-1-1 0 0,1 0 1 0 0,0 0-1 0 0,0 0 1 0 0,0 0-1 0 0,0-1 1 0 0,1 1-1 0 0,-1-1 1 0 0,1 1-1 0 0,0-1 1 0 0,0 0-1 0 0,0 0 1 0 0,1 0-1 0 0,-1 0 1 0 0,1-1-1 0 0,-1 1 1 0 0,1-1-1 0 0,0 0 1 0 0,0 0-1 0 0,0 0 1 0 0,0-1-1 0 0,1 1-34 0 0,4-2 181 0 0,0 0 0 0 0,0-1 0 0 0,0 0 0 0 0,0-1 0 0 0,-1 0 0 0 0,1 0 0 0 0,0-1 0 0 0,-1 0 0 0 0,0 0 0 0 0,0-1 0 0 0,0 0 0 0 0,0 0 0 0 0,-1-1 0 0 0,1 0 0 0 0,-1 0 0 0 0,0-1 0 0 0,4-5-181 0 0,100-119 1210 0 0,-78 82-1015 0 0,-2-2 0 0 0,-3-1 0 0 0,-1-1 0 0 0,2-15-195 0 0,-24 48 126 0 0,-5 19-112 0 0,0 0-1 0 0,1 0 1 0 0,-1 0-1 0 0,0 0 1 0 0,0 0-1 0 0,0 0 1 0 0,1 0-1 0 0,-1 0 1 0 0,0 1-1 0 0,1-1 1 0 0,-1 0-1 0 0,0 0 1 0 0,0 0-1 0 0,1 0 1 0 0,-1 0-1 0 0,0 0 0 0 0,0 0 1 0 0,1 0-1 0 0,-1-1-13 0 0,3 29 51 0 0,2-2 0 0 0,0 1 0 0 0,2 0 0 0 0,1-1 0 0 0,1-1 0 0 0,1 1 0 0 0,2-1 0 0 0,0-1 0 0 0,9 12-51 0 0,0 1 28 0 0,-2 1-1 0 0,-1 1 1 0 0,-2 1-1 0 0,-2 0 1 0 0,-2 1-1 0 0,-1 1 1 0 0,-3 0-1 0 0,-1 0 1 0 0,-2 0-1 0 0,-1 1 1 0 0,-3 21-28 0 0,0-53-9 0 0,0 0 0 0 0,-1 0 0 0 0,0 0 0 0 0,0-1 0 0 0,-1 1 0 0 0,-1 0 0 0 0,0 0 1 0 0,0-1-1 0 0,-1 1 0 0 0,0-1 0 0 0,-1 0 0 0 0,0 0 0 0 0,-1 0 0 0 0,0-1 0 0 0,0 1 0 0 0,-1-1 0 0 0,0 0 0 0 0,-1-1 0 0 0,0 1 0 0 0,0-1 0 0 0,-1-1 1 0 0,0 0-1 0 0,-2 1 9 0 0,7-6-20 0 0,0 0 0 0 0,0-1 0 0 0,-1 1 0 0 0,1-1 0 0 0,-1 0 0 0 0,1 0 0 0 0,-1 0 0 0 0,1-1 0 0 0,-1 1 0 0 0,1-1 0 0 0,-1 0 0 0 0,1 0 0 0 0,-1 0 0 0 0,0 0 0 0 0,1-1 0 0 0,-1 0 1 0 0,1 1-1 0 0,-1-1 0 0 0,1 0 0 0 0,0-1 0 0 0,-1 1 0 0 0,0-1 20 0 0,0-3-17 0 0,1-1 1 0 0,0 1 0 0 0,0-1-1 0 0,0 1 1 0 0,0-1 0 0 0,1 0-1 0 0,0 0 1 0 0,1 0 0 0 0,-1 0-1 0 0,1 0 1 0 0,0 0 0 0 0,1-1-1 0 0,-1 1 1 0 0,1 0 0 0 0,0 0-1 0 0,1-1 1 0 0,0 1 0 0 0,0 0-1 0 0,0 0 1 0 0,1 0-1 0 0,0-1 17 0 0,54-122 82 0 0,99-85-49 0 0,-123 178-58 0 0,-3-1 1 0 0,0-2-1 0 0,-3-1 1 0 0,-1-1 0 0 0,-2-1-1 0 0,-2 0 1 0 0,13-40 24 0 0,-24-7 258 0 0,-22 108-3 0 0,9-5-236 0 0,1-1 0 0 0,0 1-1 0 0,1 0 1 0 0,1 0 0 0 0,0 0 0 0 0,1 0 0 0 0,1 0-1 0 0,0 0 1 0 0,1 0 0 0 0,0 0 0 0 0,1-1-1 0 0,1 0 1 0 0,0 0 0 0 0,4 8-19 0 0,-7-16 34 0 0,0 0 1 0 0,-1 0-1 0 0,2 0 0 0 0,-1-1 1 0 0,0 1-1 0 0,1-1 0 0 0,0 0 1 0 0,0 0-1 0 0,0 0 0 0 0,1 0 1 0 0,-1 0-1 0 0,1-1 0 0 0,0 1 1 0 0,0-1-1 0 0,0 0 0 0 0,1 0 1 0 0,-1-1-1 0 0,1 1 1 0 0,-1-1-1 0 0,1 0 0 0 0,0 0 1 0 0,0-1-1 0 0,0 1 0 0 0,0-1 1 0 0,0 0-1 0 0,0 0 0 0 0,0-1 1 0 0,0 0-1 0 0,0 0 0 0 0,0 0 1 0 0,0 0-1 0 0,1-1 0 0 0,-1 0 1 0 0,0 0-1 0 0,0 0 0 0 0,0-1 1 0 0,-1 1-1 0 0,1-1 0 0 0,0 0 1 0 0,-1-1-1 0 0,1 1-34 0 0,77-112 584 0 0,-36 22-508 0 0,-40 75-47 0 0,-5 17-57 0 0,-1 1 0 0 0,0-1 0 0 0,0 0 0 0 0,0 0 0 0 0,1 0 0 0 0,-1 0 0 0 0,0 1-1 0 0,0-1 1 0 0,1 0 0 0 0,-1 0 0 0 0,0 0 0 0 0,0 0 0 0 0,1 0 0 0 0,-1 0 0 0 0,0 0-1 0 0,1 0 1 0 0,-1 0 0 0 0,0 1 0 0 0,0-1 0 0 0,1 0 0 0 0,-1-1 28 0 0,0 17-20 0 0,1 0 0 0 0,1-1 0 0 0,0 1 0 0 0,1-1 0 0 0,1 0 0 0 0,0 1 1 0 0,1-2-1 0 0,1 1 0 0 0,0-1 0 0 0,1 0 0 0 0,1 0 0 0 0,0 0 0 0 0,1-1 0 0 0,9 11 20 0 0,-16-22 21 0 0,0 1-1 0 0,1-1 1 0 0,-1 1 0 0 0,1-1 0 0 0,-1 0-1 0 0,1 0 1 0 0,0 0 0 0 0,0 0-1 0 0,0-1 1 0 0,0 1 0 0 0,0-1-1 0 0,1 0 1 0 0,-1 1 0 0 0,0-2-1 0 0,0 1 1 0 0,1 0 0 0 0,-1-1-1 0 0,1 1 1 0 0,-1-1 0 0 0,1 0-1 0 0,-1 0 1 0 0,0 0 0 0 0,1-1-1 0 0,-1 1 1 0 0,1-1 0 0 0,-1 0-1 0 0,0 0 1 0 0,1 0 0 0 0,-1 0-1 0 0,0-1 1 0 0,0 1 0 0 0,0-1-1 0 0,0 0 1 0 0,1-1-21 0 0,61-80 1131 0 0,16-65 13 0 0,-18 20-1052 0 0,-62 126-717 0 0,-1 2-11078 0 0,0 2 9465 0 0,0 1-8828 0 0</inkml:trace>
  <inkml:trace contextRef="#ctx0" brushRef="#br0" timeOffset="1096.398">1778 266 4505 0 0,'0'0'1526'0'0,"0"0"-442"0"0,0 0 33 0 0,0 0 358 0 0,0 0 160 0 0,0 0-98 0 0,0 0-244 0 0,0 0-250 0 0,0 0-137 0 0,0 0-63 0 0,0 0-17 0 0,31 7-23 0 0,100 23-25 0 0,-57-24 602 0 0,-63-7-1190 0 0,1-2 0 0 0,-1 0 0 0 0,0 0 0 0 0,-1-1 0 0 0,1 0 0 0 0,-1-1 0 0 0,0 0-1 0 0,0-1 1 0 0,0 0 0 0 0,-1 0 0 0 0,1-1 0 0 0,-2 0 0 0 0,1-1 0 0 0,-1 0 0 0 0,0 0 0 0 0,-1-1 0 0 0,3-4-190 0 0,-7 9-18 0 0,-1 1 0 0 0,0-1 1 0 0,0 0-1 0 0,0 1 0 0 0,0-1 0 0 0,-1 0 1 0 0,0 0-1 0 0,0 0 0 0 0,0 0 0 0 0,0 0 1 0 0,0 0-1 0 0,-1-1 0 0 0,0 1 0 0 0,0 0 1 0 0,0 0-1 0 0,0 0 0 0 0,-1 0 0 0 0,1-1 1 0 0,-1 1-1 0 0,0 0 0 0 0,0 0 0 0 0,-1 0 1 0 0,1 0-1 0 0,-1 1 0 0 0,0-1 0 0 0,0 0 1 0 0,0 1-1 0 0,-1-1 0 0 0,1 1 0 0 0,-1 0 1 0 0,0 0-1 0 0,0 0 0 0 0,0 0 0 0 0,0 0 1 0 0,0 0-1 0 0,-1 1 0 0 0,1 0 0 0 0,-1 0 1 0 0,1 0-1 0 0,-1 0 0 0 0,0 0 0 0 0,0 1 1 0 0,0-1-1 0 0,0 1 0 0 0,0 0 0 0 0,0 1 1 0 0,0-1-1 0 0,0 1 0 0 0,-3-1 18 0 0,-3 2-175 0 0,0-1 0 0 0,0 2-1 0 0,0-1 1 0 0,0 1 0 0 0,1 1-1 0 0,-1 0 1 0 0,0 0 0 0 0,1 1-1 0 0,0 0 1 0 0,0 1 0 0 0,0 0-1 0 0,0 0 1 0 0,1 1 0 0 0,0 0-1 0 0,0 0 1 0 0,1 1 0 0 0,-1 0-1 0 0,2 0 1 0 0,-1 1 0 0 0,1 0-1 0 0,0 0 1 0 0,0 1 0 0 0,1-1 0 0 0,0 1-1 0 0,1 0 1 0 0,0 1 0 0 0,0-1-1 0 0,1 1 176 0 0,1-4-19 0 0,0-1 0 0 0,1 1 0 0 0,-1 0 0 0 0,1 0 0 0 0,0-1 0 0 0,1 1 1 0 0,-1 0-1 0 0,1 0 0 0 0,0 0 0 0 0,1 0 0 0 0,-1 0 0 0 0,1-1 0 0 0,0 1 0 0 0,1 0 0 0 0,0 0 0 0 0,-1-1 0 0 0,2 1 0 0 0,-1-1 0 0 0,1 0 0 0 0,-1 0 0 0 0,2 0 0 0 0,-1 0 0 0 0,0 0 0 0 0,1 0 0 0 0,0-1 0 0 0,0 0 0 0 0,0 0 0 0 0,1 0 1 0 0,-1 0-1 0 0,1-1 0 0 0,0 0 0 0 0,0 0 0 0 0,5 2 19 0 0,13 3 239 0 0,1-1 1 0 0,0-2-1 0 0,1 0 0 0 0,-1-2 1 0 0,1-1-1 0 0,-1 0 1 0 0,1-2-1 0 0,0-1 0 0 0,0-1 1 0 0,-1-1-1 0 0,1-1 1 0 0,-1-2-1 0 0,0 0 1 0 0,0-1-1 0 0,-1-1 0 0 0,0-2 1 0 0,-1 0-1 0 0,0-1 1 0 0,0-2-1 0 0,-1 0 0 0 0,-1-1 1 0 0,0-1-1 0 0,15-15-239 0 0,196-182 1006 0 0,-230 210-1001 0 0,0 0 1 0 0,1 0-1 0 0,-1 0 0 0 0,1 0 1 0 0,0 1-1 0 0,-1-1 1 0 0,1 1-1 0 0,0-1 0 0 0,0 1 1 0 0,0 0-1 0 0,0-1 1 0 0,0 1-1 0 0,0 0 0 0 0,1 0 1 0 0,-1 1-1 0 0,0-1 1 0 0,0 0-1 0 0,1 1 0 0 0,-1-1 1 0 0,0 1-1 0 0,1 0 0 0 0,-1 0 1 0 0,0 0-1 0 0,1 0 1 0 0,-1 0-1 0 0,0 1 0 0 0,1-1 1 0 0,-1 1-1 0 0,0-1 1 0 0,1 1-1 0 0,-1 0 0 0 0,0 0 1 0 0,0 0-1 0 0,0 0 1 0 0,0 0-1 0 0,0 0 0 0 0,0 1 1 0 0,0-1-1 0 0,0 1 1 0 0,0-1-1 0 0,-1 1 0 0 0,1 0 1 0 0,-1-1-1 0 0,1 1 1 0 0,0 1-6 0 0,7 18 27 0 0,-1 0-1 0 0,0 0 1 0 0,-2 1 0 0 0,0 0 0 0 0,-2 0 0 0 0,3 21-27 0 0,-4-22 15 0 0,3 116 97 0 0,-7-135-109 0 0,0 1-1 0 0,0 0 1 0 0,-1 0 0 0 0,1 0 0 0 0,0-1 0 0 0,-1 1 0 0 0,0-1 0 0 0,0 1 0 0 0,1-1 0 0 0,-1 0 0 0 0,-1 0 0 0 0,1 0 0 0 0,0 0 0 0 0,0 0 0 0 0,-1 0 0 0 0,1 0 0 0 0,-1-1 0 0 0,0 1 0 0 0,1-1 0 0 0,-1 0 0 0 0,0 0 0 0 0,0 0-1 0 0,0 0 1 0 0,0 0 0 0 0,0-1 0 0 0,0 1 0 0 0,0-1 0 0 0,0 0 0 0 0,0 0 0 0 0,0 0 0 0 0,0 0 0 0 0,0 0 0 0 0,-2-1-3 0 0,3-10-377 0 0,143 19 377 0 0,-130-8 25 0 0,11 3 169 0 0,-1-1 0 0 0,1-2 1 0 0,0 0-1 0 0,0-1 0 0 0,0-1 0 0 0,-1-1 0 0 0,1-1 1 0 0,6-3-195 0 0,-5-1 219 0 0,-2-1 1 0 0,0-1 0 0 0,0 0-1 0 0,0-2 1 0 0,-2 0 0 0 0,16-13-220 0 0,-28 19-82 0 0,0 0 1 0 0,-1 0-1 0 0,0 0 1 0 0,0 0 0 0 0,-1-1-1 0 0,1 0 1 0 0,-1-1-1 0 0,-1 1 1 0 0,0-1-1 0 0,0 0 1 0 0,0 0-1 0 0,-1 0 1 0 0,0 0-1 0 0,-1 0 1 0 0,0-1 0 0 0,0 1-1 0 0,-1-1 1 0 0,0 0-1 0 0,0-6 82 0 0,-9-42-3115 0 0,-7 22-5402 0 0,7 20-2946 0 0</inkml:trace>
</inkml:ink>
</file>

<file path=ppt/ink/ink7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1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7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2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4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5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5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7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7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7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5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08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7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88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7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7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7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7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7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10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26 0 0 0,'0'0'624'0'0,"0"0"51"0"0,0 0-54 0 0,1-4-79 0 0,3-13-33 0 0,-4 12-30 0 0,0 5-36 0 0,0 0-44 0 0,0 0-97 0 0,1 19 863 0 0,17 91 1954 0 0,14 70-1805 0 0,-18 104 20 0 0,-14-270-1311 0 0,0-1-1 0 0,-1 0 0 0 0,-1 1 0 0 0,0-1 0 0 0,-1 0 0 0 0,0 0 0 0 0,-1 0 0 0 0,0 0 1 0 0,-1-1-1 0 0,-1 0 0 0 0,0 0 0 0 0,-2 2-22 0 0,25-56-7248 0 0,-12 33 2704 0 0</inkml:trace>
  <inkml:trace contextRef="#ctx0" brushRef="#br0" timeOffset="660.194">2565 280 0 0 0,'0'0'464'0'0,"0"0"647"0"0,0 0 191 0 0,0 0 19 0 0,0 0-24 0 0,0 0-100 0 0,3-4-127 0 0,-1-1-1281 0 0,-2 5 343 0 0,1 1-1 0 0,-1-1 0 0 0,0 0 1 0 0,0 1-1 0 0,0-1 1 0 0,0 0-1 0 0,0 1 0 0 0,1-1 1 0 0,-1 0-1 0 0,0 1 1 0 0,0-1-1 0 0,0 0 0 0 0,1 1 1 0 0,-1-1-1 0 0,0 0 0 0 0,0 0 1 0 0,1 1-1 0 0,-1-1 1 0 0,0 0-1 0 0,1 0 0 0 0,-1 0 1 0 0,0 1-1 0 0,1-1 1 0 0,-1 0-1 0 0,0 0 0 0 0,1 0 1 0 0,-1 0-1 0 0,1 0 0 0 0,-1 0 1 0 0,0 0-1 0 0,1 0 1 0 0,-1 0-1 0 0,0 0 0 0 0,1 0 1 0 0,-1 0-1 0 0,1 0 1 0 0,-1 0-1 0 0,0 0 0 0 0,1 0 1 0 0,-1 0-132 0 0,11 167 4913 0 0,-20 18-3665 0 0,5-49-1416 0 0,18-118-2227 0 0,2-17-5534 0 0,-13-1 5524 0 0,1 0-3666 0 0</inkml:trace>
  <inkml:trace contextRef="#ctx0" brushRef="#br0" timeOffset="1604.221">452 693 0 0 0,'9'-10'45'0'0,"-7"9"235"0"0,-2 1 247 0 0,0 0-4 0 0,0 0-55 0 0,0 0-41 0 0,0 0-56 0 0,0 0-49 0 0,0 19 2738 0 0,-23 120 1935 0 0,16-33-4374 0 0,7-76-3949 0 0,1-30-811 0 0,0 0 2810 0 0,-1 0-1514 0 0</inkml:trace>
  <inkml:trace contextRef="#ctx0" brushRef="#br0" timeOffset="2237.558">58 792 0 0 0,'0'0'540'0'0,"0"0"495"0"0,0 0-15 0 0,0 0-72 0 0,0 0 51 0 0,0 0 46 0 0,0 0 41 0 0,21-1 5 0 0,65-1-16 0 0,88 9 4850 0 0,10-16-3367 0 0,-1-8-1 0 0,84-22-2557 0 0,-29 4 759 0 0,708-82 400 0 0,-480 105-1043 0 0,-294 30-159 0 0,-61-2-49 0 0,-111-16-35 0 0,0 0-63 0 0,0 0-94 0 0,0 0-117 0 0,0 0-131 0 0,0 0-205 0 0,-13-4-11412 0 0,9 4 4791 0 0</inkml:trace>
  <inkml:trace contextRef="#ctx0" brushRef="#br0" timeOffset="2499.411">2808 369 0 0 0,'0'0'794'0'0,"0"0"522"0"0,0 0 271 0 0,0 0 9 0 0,0 0-141 0 0,0 0-184 0 0,0 0-211 0 0,0 0-157 0 0,0 0-89 0 0,0 0-82 0 0,-23 13-73 0 0,-77 45-93 0 0,-100 74 959 0 0,41-19-1338 0 0,-99 64-2970 0 0,221-153-341 0 0,2 0-3964 0 0,28-17 5618 0 0</inkml:trace>
  <inkml:trace contextRef="#ctx0" brushRef="#br0" timeOffset="3106.591">1111 273 0 0 0,'0'0'309'0'0,"0"0"196"0"0,0 0 7 0 0,0 0 173 0 0,0 0 387 0 0,0 0 330 0 0,0 0 126 0 0,0 0-78 0 0,0 0-266 0 0,-36 26-293 0 0,-114 85-235 0 0,52-31 252 0 0,58-48-576 0 0,-54 45 71 0 0,-3-4 1 0 0,-3-4-1 0 0,-3-5 1 0 0,-2-4-1 0 0,-60 22-403 0 0,42-35 112 0 0,252-94-9710 0 0,-108 39 5633 0 0</inkml:trace>
  <inkml:trace contextRef="#ctx0" brushRef="#br0" timeOffset="3956.19">1247 884 2425 0 0,'0'0'1269'0'0,"0"0"-399"0"0,0 0-348 0 0,0 0 25 0 0,0 0 209 0 0,0 0 203 0 0,0 0 92 0 0,0 0-76 0 0,0 0-125 0 0,0 0-153 0 0,0 0-144 0 0,0 0-102 0 0,-1 13-71 0 0,-25 100 1073 0 0,-71 70 476 0 0,94-179-1917 0 0,1 0 0 0 0,0-1 0 0 0,0 1 0 0 0,0 0 0 0 0,1 0 0 0 0,-1 0 0 0 0,1 1 0 0 0,0-1 0 0 0,0 0 0 0 0,1 0-1 0 0,-1 1 1 0 0,1-1 0 0 0,0 0 0 0 0,0 0 0 0 0,0 1 0 0 0,1-1-12 0 0,2-2 63 0 0,1 0 0 0 0,-1 0 0 0 0,1-1 0 0 0,0 1 0 0 0,-1-1 0 0 0,1 0-1 0 0,0 0 1 0 0,0 0 0 0 0,0-1 0 0 0,0 0 0 0 0,0 1 0 0 0,-1-1 0 0 0,1 0 0 0 0,0-1 0 0 0,0 1 0 0 0,0-1 0 0 0,2 0-63 0 0,177-50 1019 0 0,-150 44-1033 0 0,33-11-3036 0 0,-49 14-8586 0 0,-15 3 8369 0 0</inkml:trace>
  <inkml:trace contextRef="#ctx0" brushRef="#br0" timeOffset="4230.557">1785 917 4009 0 0,'0'0'1540'0'0,"0"0"-380"0"0,0 0-219 0 0,0 0 168 0 0,0 0 280 0 0,0 0 139 0 0,0 0-87 0 0,0 0-276 0 0,0 0-289 0 0,0 0-221 0 0,0 0-138 0 0,0 0-63 0 0,0 0-28 0 0,-8 19-12 0 0,-50 117 585 0 0,-23 11-262 0 0,-50 34-794 0 0,104-139-662 0 0,22-22-2734 0 0,37-20-7278 0 0,-20-4 7082 0 0,-4 1 2898 0 0</inkml:trace>
  <inkml:trace contextRef="#ctx0" brushRef="#br0" timeOffset="4737.752">1770 1234 5617 0 0,'0'0'1423'0'0,"0"0"-272"0"0,0 0-67 0 0,0 0 185 0 0,0 0 148 0 0,0 0-64 0 0,0 0-300 0 0,0 0-339 0 0,0 0-266 0 0,0 0-187 0 0,0 0-54 0 0,0 0 2 0 0,13-5 19 0 0,103-34 879 0 0,-113 38-1049 0 0,5-1 22 0 0,0 0 1 0 0,-1 0 0 0 0,1 1 0 0 0,0 0-1 0 0,0 1 1 0 0,0-1 0 0 0,0 2-1 0 0,0-1 1 0 0,0 1 0 0 0,-1 0 0 0 0,1 1-1 0 0,0-1 1 0 0,3 3-81 0 0,-9-2 13 0 0,-1 0 0 0 0,1 1 0 0 0,-1-1 0 0 0,0 1 0 0 0,0-1 1 0 0,0 1-1 0 0,0 0 0 0 0,0-1 0 0 0,-1 1 0 0 0,1 0 0 0 0,-1-1 0 0 0,0 1 0 0 0,0 0 0 0 0,0 0 0 0 0,0 0 0 0 0,0-1 1 0 0,0 1-1 0 0,-1 0 0 0 0,0 0 0 0 0,1-1 0 0 0,-1 1 0 0 0,0-1 0 0 0,0 1 0 0 0,0 0 0 0 0,-1-1 0 0 0,1 0 0 0 0,-1 1 0 0 0,1-1 1 0 0,-1 0-1 0 0,0 0 0 0 0,0 0 0 0 0,0 0 0 0 0,-1 1-13 0 0,2-1 3 0 0,-74 80 203 0 0,63-72-184 0 0,1 0 0 0 0,0 0 0 0 0,1 2 0 0 0,0-1 0 0 0,1 1-1 0 0,0 0 1 0 0,1 1 0 0 0,-5 10-22 0 0,13-22 3 0 0,-1 1 0 0 0,0-1 0 0 0,1 0 0 0 0,-1 1-1 0 0,1-1 1 0 0,0 0 0 0 0,-1 1 0 0 0,1-1 0 0 0,0 1 0 0 0,0-1-1 0 0,0 0 1 0 0,0 1 0 0 0,0-1 0 0 0,0 1 0 0 0,0-1 0 0 0,0 0-1 0 0,0 1 1 0 0,1-1 0 0 0,-1 0 0 0 0,1 1 0 0 0,-1-1 0 0 0,1 0-1 0 0,0 1 1 0 0,-1-1 0 0 0,1 0 0 0 0,0 0 0 0 0,0 0 0 0 0,0 0-1 0 0,0 1 1 0 0,0-1 0 0 0,0-1 0 0 0,0 1 0 0 0,0 0 0 0 0,0 0-1 0 0,0 0 1 0 0,0 0 0 0 0,1-1 0 0 0,-1 1 0 0 0,0-1 0 0 0,1 1-1 0 0,-1-1 1 0 0,0 1 0 0 0,1-1 0 0 0,0 0-3 0 0,68 7 325 0 0,-62-8-260 0 0,150-20 109 0 0,-92 5-2816 0 0,-38 9 154 0 0,-8 1-3222 0 0,-6 1-3603 0 0</inkml:trace>
</inkml:ink>
</file>

<file path=ppt/ink/ink7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37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23 0 0 0,'0'0'895'0'0,"0"0"333"0"0,0 0 155 0 0,0 0 1 0 0,0 0-113 0 0,0 0-149 0 0,0 0-171 0 0,0 0-146 0 0,0-6-107 0 0,0-1-345 0 0,-2-2 2514 0 0,-37 83-465 0 0,-98 136-876 0 0,76-126-1331 0 0,-112 183 25 0 0,127-199-274 0 0,123-168-2381 0 0,96-186-12376 0 0,-162 267 14811 0 0</inkml:trace>
  <inkml:trace contextRef="#ctx0" brushRef="#br0" timeOffset="414.64">392 30 0 0 0,'0'0'307'0'0,"0"0"949"0"0,0 0 118 0 0,0 0-225 0 0,0 0-237 0 0,0 0-151 0 0,0 0-20 0 0,0 0 99 0 0,0 0 142 0 0,1 3 83 0 0,29 145 5687 0 0,72 213-3249 0 0,-73-288-4184 0 0,-31-95-8982 0 0,-4 5 2431 0 0,1 12 5166 0 0</inkml:trace>
  <inkml:trace contextRef="#ctx0" brushRef="#br0" timeOffset="699.395">143 417 0 0 0,'0'0'559'0'0,"0"0"108"0"0,0 0 290 0 0,0 0 422 0 0,0 0 313 0 0,0 0 31 0 0,0 0-233 0 0,0 0-263 0 0,0 0-175 0 0,0 0-94 0 0,0 0-33 0 0,0 0-24 0 0,0 0-16 0 0,6 6-23 0 0,20 19-45 0 0,25-15 809 0 0,-38-11-1361 0 0,203-32 426 0 0,-160 27-2391 0 0,-20 5-5641 0 0,-24 1-2294 0 0</inkml:trace>
</inkml:ink>
</file>

<file path=ppt/ink/ink7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05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75 5425 0 0,'0'0'1572'0'0,"0"0"-242"0"0,0 0-56 0 0,0 0 83 0 0,0 0 130 0 0,0 0-5 0 0,0 0-227 0 0,0 0-312 0 0,0 0-320 0 0,0 0-271 0 0,0 0-148 0 0,-6 15 405 0 0,7 55 879 0 0,1-17-917 0 0,-3-1-1 0 0,-2 0 1 0 0,-9 44-571 0 0,4-59-137 0 0,2 0 1 0 0,1 1 0 0 0,2-1-1 0 0,1 1 1 0 0,3 10 136 0 0,14-24-3012 0 0,-10-23-1358 0 0,0-4-3349 0 0,-3 0 2389 0 0</inkml:trace>
  <inkml:trace contextRef="#ctx0" brushRef="#br0" timeOffset="365.103">0 115 6801 0 0,'0'0'1431'0'0,"0"0"-329"0"0,0 0-55 0 0,0 0 205 0 0,0 0 204 0 0,0 0 34 0 0,0 0-164 0 0,0 0-222 0 0,0 0-129 0 0,0 0-82 0 0,0 0-82 0 0,35-2-79 0 0,108-9-93 0 0,4-13 665 0 0,157-42-1374 0 0,-275 63-1208 0 0,-10 2-3091 0 0,-17 1 3700 0 0,-1 1-4431 0 0,-1 2 1654 0 0,0-3 2690 0 0,0 4-5919 0 0</inkml:trace>
  <inkml:trace contextRef="#ctx0" brushRef="#br0" timeOffset="737.314">694 439 6305 0 0,'0'0'2094'0'0,"0"0"-547"0"0,0 0-336 0 0,0 0 1 0 0,0 0 75 0 0,0 0 2 0 0,0 0-183 0 0,0 0-259 0 0,0 0-209 0 0,0 0-159 0 0,0 0-98 0 0,0 0-90 0 0,4 24-78 0 0,15 111 48 0 0,-19-131-396 0 0,-7 134-174 0 0,-19-85-7998 0 0,24-50 3764 0 0,0 1-1324 0 0</inkml:trace>
  <inkml:trace contextRef="#ctx0" brushRef="#br0" timeOffset="1040.276">479 465 1312 0 0,'0'0'1265'0'0,"0"0"-60"0"0,0 0 194 0 0,0 0 359 0 0,0 0 241 0 0,0 0-105 0 0,0 0-306 0 0,0 0-289 0 0,0 0-260 0 0,0 0-224 0 0,0 0-183 0 0,31 0-141 0 0,97 0-118 0 0,63-15 196 0 0,-174 13-1290 0 0,33-2-880 0 0,-33 3-2742 0 0,0 1-3904 0 0,-11 0 5521 0 0</inkml:trace>
  <inkml:trace contextRef="#ctx0" brushRef="#br0" timeOffset="1351.726">518 793 3169 0 0,'0'0'1339'0'0,"0"0"-15"0"0,0 0 339 0 0,0 0 375 0 0,0 0 7 0 0,0 0-276 0 0,0 0-449 0 0,0 0-446 0 0,0 0-304 0 0,0 0-211 0 0,33-5-137 0 0,103-14-96 0 0,-16-9-272 0 0,-90 20-474 0 0,33-7-2724 0 0,-21 8-5673 0 0,-26 4 5326 0 0</inkml:trace>
  <inkml:trace contextRef="#ctx0" brushRef="#br0" timeOffset="1613.081">1250 284 3065 0 0,'0'0'2567'0'0,"0"0"-923"0"0,0 0-428 0 0,0 0-5 0 0,0 0 171 0 0,0 0 88 0 0,0 0-114 0 0,0 0-220 0 0,0 0-273 0 0,0 0-181 0 0,0 0-92 0 0,33-2-71 0 0,101-8-49 0 0,85-18 917 0 0,-80 9-1596 0 0,-106 12-409 0 0,-8 1-2946 0 0,-10 5-4545 0 0,-11 1 1051 0 0</inkml:trace>
  <inkml:trace contextRef="#ctx0" brushRef="#br0" timeOffset="1871.5">1252 564 6393 0 0,'0'0'1266'0'0,"0"0"-22"0"0,0 0 307 0 0,0 0 271 0 0,0 0-38 0 0,0 0-334 0 0,0 0-432 0 0,35-3-356 0 0,112-14-231 0 0,41-25 83 0 0,59-17-1292 0 0,-164 42-2635 0 0,-2 1-4480 0 0,-52 12 1842 0 0</inkml:trace>
  <inkml:trace contextRef="#ctx0" brushRef="#br0" timeOffset="2187.39">2626 78 4449 0 0,'0'0'3533'0'0,"0"0"-1544"0"0,0 0-451 0 0,0 0 64 0 0,0 0 53 0 0,-32 3-90 0 0,-98 13-259 0 0,51 15 144 0 0,68-21-1226 0 0,-1-2-166 0 0,1 1-1 0 0,0 0 1 0 0,0 1 0 0 0,1 0 0 0 0,0 1-1 0 0,1 0 1 0 0,1 0 0 0 0,-1 1 0 0 0,2 0-1 0 0,0 0 1 0 0,0 1 0 0 0,1 0 0 0 0,1 0 0 0 0,0 1-1 0 0,1 0 1 0 0,0-1 0 0 0,1 1 0 0 0,1 1-1 0 0,0-1 1 0 0,1 0 0 0 0,0 0 0 0 0,1 2-58 0 0,3-9 14 0 0,-1 0 0 0 0,1 0 1 0 0,1-1-1 0 0,-1 1 1 0 0,1-1-1 0 0,0 1 0 0 0,1-1 1 0 0,0-1-1 0 0,0 1 0 0 0,0-1 1 0 0,0 0-1 0 0,1 0 1 0 0,0 0-1 0 0,0-1 0 0 0,0 0 1 0 0,0 0-1 0 0,1 0 0 0 0,0-1 1 0 0,-1 0-1 0 0,1 0 1 0 0,0-1-1 0 0,1 0 0 0 0,-1 0 1 0 0,0-1-1 0 0,1 0 0 0 0,-1 0 1 0 0,6-1-15 0 0,5 2 94 0 0,1-1 1 0 0,0-1 0 0 0,0-1-1 0 0,0 0 1 0 0,-1-2-1 0 0,1 0 1 0 0,-1-1-1 0 0,0-1 1 0 0,0-1 0 0 0,0 0-1 0 0,-1-1 1 0 0,6-4-95 0 0,158-95 991 0 0,-172 100-993 0 0,-1-1-1 0 0,0-1 1 0 0,-1 1 0 0 0,0-1-1 0 0,0 0 1 0 0,0-1 0 0 0,-1 1 0 0 0,-1-1-1 0 0,1-1 1 0 0,-1 1 0 0 0,-1-1-1 0 0,0 1 1 0 0,0-1 0 0 0,-1-1-1 0 0,0 1 1 0 0,-1 0 0 0 0,0-1-1 0 0,0-7 3 0 0,-2 10-221 0 0,0 0-1 0 0,0 0 1 0 0,-1 1-1 0 0,0-1 0 0 0,0 0 1 0 0,-1 1-1 0 0,0-1 1 0 0,0 1-1 0 0,-1 0 0 0 0,0-1 1 0 0,-2-3 221 0 0,-64-61-6365 0 0,-7 38-3279 0 0,52 26 5036 0 0</inkml:trace>
  <inkml:trace contextRef="#ctx0" brushRef="#br0" timeOffset="2549.218">1961 277 2505 0 0,'0'0'3104'0'0,"0"0"-570"0"0,0 0-96 0 0,0 0 77 0 0,0 0-174 0 0,0 0-346 0 0,0 0-351 0 0,32 3-293 0 0,103 7-244 0 0,158 15 2250 0 0,172 11-2779 0 0,-318-28-903 0 0,47 3-1779 0 0,-67-8-3463 0 0,-86-3-1125 0 0,-12 3-4089 0 0</inkml:trace>
  <inkml:trace contextRef="#ctx0" brushRef="#br0" timeOffset="21938.709">3675 675 2441 0 0,'0'0'1152'0'0,"0"0"-257"0"0,0 0-14 0 0,0 0 285 0 0,0 0 341 0 0,0 0 198 0 0,0 0-103 0 0,0 0-295 0 0,0 0-329 0 0,0 0-252 0 0,0 0-165 0 0,5-6-99 0 0,16-18 2 0 0,-16 62 2696 0 0,-9-24-2916 0 0,0 0 0 0 0,0 0-1 0 0,-1-1 1 0 0,-1 0 0 0 0,0 0 0 0 0,-1 0 0 0 0,0-1 0 0 0,-1 0 0 0 0,-1 0 0 0 0,-7 8-244 0 0,-5 9 143 0 0,-72 84-932 0 0,85-103-169 0 0,-3 4-861 0 0,3-8-7065 0 0,6-5-255 0 0</inkml:trace>
</inkml:ink>
</file>

<file path=ppt/ink/ink7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9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127 187 4569 0 0,'0'0'1862'0'0,"0"0"-826"0"0,0 0-209 0 0,0 0 249 0 0,0 0 306 0 0,0 0 150 0 0,0 0-120 0 0,0 0-302 0 0,0 0-278 0 0,0 0-209 0 0,0 0-108 0 0,0 0-73 0 0,0 0-44 0 0,-4 31 1 0 0,-12 96-21 0 0,7 95 1351 0 0,-25-27-1193 0 0,-9-4-1350 0 0,31-163-1159 0 0,4-23-4590 0 0,7-5 3245 0 0,1 0-675 0 0,0-3-4 0 0</inkml:trace>
  <inkml:trace contextRef="#ctx0" brushRef="#br0" timeOffset="299.849">348 412 5385 0 0,'0'0'695'0'0,"0"0"-171"0"0,0 0 108 0 0,0 0 283 0 0,0 0 281 0 0,-32 17 105 0 0,-98 56-90 0 0,38-7 974 0 0,72-46-1739 0 0,18-19-408 0 0,0 0 1 0 0,0 1 0 0 0,0-1-1 0 0,0 1 1 0 0,1-1-1 0 0,-1 1 1 0 0,0 0 0 0 0,1-1-1 0 0,-1 1 1 0 0,1 0-1 0 0,0 0 1 0 0,-1 0-1 0 0,1 0 1 0 0,0 0 0 0 0,0 1-1 0 0,1-1 1 0 0,-1 0-1 0 0,0 0 1 0 0,1 1 0 0 0,-1-1-1 0 0,1 0 1 0 0,0 1-1 0 0,-1-1 1 0 0,1 0 0 0 0,1 1-1 0 0,-1-1 1 0 0,0 0-1 0 0,0 1 1 0 0,1-1 0 0 0,-1 0-1 0 0,1 1 1 0 0,0-1-1 0 0,0 0 1 0 0,0 0 0 0 0,0 0-1 0 0,0 0 1 0 0,0 0-1 0 0,1 0 1 0 0,-1 0 0 0 0,0 0-1 0 0,1 0 1 0 0,0 0-1 0 0,-1-1 1 0 0,1 1-1 0 0,0-1 1 0 0,0 0 0 0 0,0 1-1 0 0,0-1 1 0 0,1 0-39 0 0,54 24 714 0 0,-50-24-649 0 0,0 0 1 0 0,0 1-1 0 0,0 0 1 0 0,0 0-1 0 0,0 1 0 0 0,-1 0 1 0 0,1 0-1 0 0,-1 0 1 0 0,0 1-1 0 0,0 0 1 0 0,0 1-1 0 0,0-1 0 0 0,-1 1 1 0 0,1 0-1 0 0,-1 0 1 0 0,-1 1-1 0 0,1-1 0 0 0,-1 1 1 0 0,0 0-1 0 0,0 0 1 0 0,0 1-1 0 0,-1-1 1 0 0,0 1-1 0 0,-1 0 0 0 0,1-1 1 0 0,-1 1-1 0 0,-1 0 1 0 0,1 1-1 0 0,-1 1-65 0 0,-1 31-3043 0 0,0-40 873 0 0,0 0-1091 0 0,0 0-1298 0 0,0 0-1400 0 0</inkml:trace>
  <inkml:trace contextRef="#ctx0" brushRef="#br0" timeOffset="630.843">889 441 9146 0 0,'0'0'1079'0'0,"0"0"-331"0"0,0 0 220 0 0,0 0 431 0 0,0 0 236 0 0,0 0-73 0 0,0 0-346 0 0,-16 31-381 0 0,-51 97-291 0 0,-66 78 610 0 0,47-34-1296 0 0,79-153-520 0 0,-18 34-735 0 0,2-29-7438 0 0,14-23 1169 0 0,3-1 6082 0 0</inkml:trace>
  <inkml:trace contextRef="#ctx0" brushRef="#br0" timeOffset="881.855">552 552 8578 0 0,'0'0'1152'0'0,"0"0"-489"0"0,0 0-99 0 0,0 0 288 0 0,0 0 332 0 0,0 0 130 0 0,0 0-108 0 0,0 0-197 0 0,0 0-189 0 0,0 0-137 0 0,0 0-107 0 0,0 0-76 0 0,18 33-77 0 0,55 103-59 0 0,-9-40 280 0 0,37 69-726 0 0,-87-144-2296 0 0,-9-17-1749 0 0,1-3-3951 0 0,-3-1 2211 0 0</inkml:trace>
  <inkml:trace contextRef="#ctx0" brushRef="#br0" timeOffset="1867.446">979 850 16 0 0,'0'0'2200'0'0,"0"0"-710"0"0,0 0-290 0 0,0 0 106 0 0,0 0 68 0 0,0 0-45 0 0,0 0-143 0 0,0 0-230 0 0,0 0-156 0 0,0 0-80 0 0,0 0-96 0 0,0 0-87 0 0,4 12-23 0 0,23 91 1375 0 0,-23 24-492 0 0,-35-60-2403 0 0,20-61-1919 0 0,2-4-7457 0 0,5-2 7157 0 0</inkml:trace>
  <inkml:trace contextRef="#ctx0" brushRef="#br0" timeOffset="2085.031">862 894 40 0 0,'0'0'1716'0'0,"0"0"-511"0"0,0 0-136 0 0,0 0 227 0 0,0 0 173 0 0,0 0-1 0 0,0 0-180 0 0,0 0-251 0 0,0 0-267 0 0,32 1-216 0 0,103 2-171 0 0,1 11 35 0 0,-128-13-865 0 0,23 5-374 0 0,-22 9-8159 0 0,-9-14 6515 0 0</inkml:trace>
  <inkml:trace contextRef="#ctx0" brushRef="#br0" timeOffset="2243.033">806 1200 2288 0 0,'0'0'1373'0'0,"0"0"58"0"0,0 0 322 0 0,0 0 167 0 0,0 0-109 0 0,0 0-302 0 0,0 0-414 0 0,0 0-336 0 0,0 0-250 0 0,0 0-195 0 0,36-3-121 0 0,109-7-91 0 0,-43-7-268 0 0,-55 7-1699 0 0,-32 6-1536 0 0,0 1-3333 0 0,-6 2 3843 0 0</inkml:trace>
  <inkml:trace contextRef="#ctx0" brushRef="#br0" timeOffset="3071.028">994 36 0 0 0,'0'0'373'0'0,"0"0"449"0"0,0 0 201 0 0,0 0 257 0 0,0 0 267 0 0,0 0 108 0 0,0 0-120 0 0,0 0-284 0 0,0 0-256 0 0,0 0-160 0 0,0 0-84 0 0,0 0-14 0 0,0 0-5 0 0,20-5-42 0 0,61-17-31 0 0,8 16 1169 0 0,-86 6-1795 0 0,0-1-1 0 0,-1 1 1 0 0,1-1-1 0 0,0 1 1 0 0,0 0 0 0 0,0 0-1 0 0,0 0 1 0 0,0 0-1 0 0,0 1 1 0 0,0-1 0 0 0,-1 1-1 0 0,1 0 1 0 0,0 0-1 0 0,0 0 1 0 0,-1 0 0 0 0,1 0-1 0 0,0 1 1 0 0,-1-1 0 0 0,1 1-1 0 0,-1 0 1 0 0,0 0-1 0 0,0-1 1 0 0,1 1 0 0 0,-1 1-1 0 0,-1-1 1 0 0,1 0-1 0 0,0 0 1 0 0,0 1 0 0 0,-1-1-1 0 0,1 1 1 0 0,-1-1-1 0 0,0 1 1 0 0,1 2-33 0 0,-3 2 95 0 0,0 1 1 0 0,-1-1-1 0 0,0 0 0 0 0,0 1 0 0 0,-1-1 1 0 0,0 0-1 0 0,0 0 0 0 0,-1-1 1 0 0,1 1-1 0 0,-2-1 0 0 0,1 0 0 0 0,0 0 1 0 0,-3 2-96 0 0,-6 10 169 0 0,8-12-140 0 0,0-1 1 0 0,1 1-1 0 0,0 0 0 0 0,0 1 0 0 0,0-1 0 0 0,1 1 0 0 0,0-1 0 0 0,0 1 0 0 0,1 0 0 0 0,-1 0 0 0 0,2 0 0 0 0,-1 1 0 0 0,1-1 0 0 0,0 0 0 0 0,0 1 0 0 0,1-1 0 0 0,0 0 1 0 0,1 1-1 0 0,0 6-29 0 0,2-10 16 0 0,1 0 1 0 0,-1 0 0 0 0,1-1-1 0 0,-1 1 1 0 0,1-1-1 0 0,0 0 1 0 0,1 0 0 0 0,-1-1-1 0 0,0 1 1 0 0,1-1 0 0 0,-1 0-1 0 0,1 0 1 0 0,0 0 0 0 0,0-1-1 0 0,-1 0 1 0 0,1 0 0 0 0,0 0-1 0 0,0 0 1 0 0,0-1 0 0 0,0 0-1 0 0,0 0 1 0 0,0 0 0 0 0,0-1-1 0 0,0 1 1 0 0,0-1 0 0 0,5-2-18 0 0,14 3-221 0 0,-21 0 66 0 0,47-2-2316 0 0,-17-4-6242 0 0,-23 3 96 0 0</inkml:trace>
</inkml:ink>
</file>

<file path=ppt/ink/ink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4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65 0 0 0,'0'0'269'0'0,"0"0"530"0"0,0 0 285 0 0,0 0 274 0 0,0 0 286 0 0,0 0 119 0 0,0 0-166 0 0,0 0-274 0 0,0 0-266 0 0,0 0-212 0 0,0 0-143 0 0,-7 16-74 0 0,-22 52-70 0 0,21 18 950 0 0,8-73-1319 0 0,1 0 0 0 0,1 1-1 0 0,0-1 1 0 0,0 0 0 0 0,2 0 0 0 0,0 0-1 0 0,0 0 1 0 0,1-1 0 0 0,0 1 0 0 0,2-1-1 0 0,-1 0 1 0 0,2 0-189 0 0,-6-8 80 0 0,1 0 0 0 0,0 1-1 0 0,0-2 1 0 0,1 1 0 0 0,-1 0-1 0 0,1-1 1 0 0,0 1 0 0 0,0-1 0 0 0,0 0-1 0 0,0 0 1 0 0,1-1 0 0 0,-1 1-1 0 0,1-1 1 0 0,-1 0 0 0 0,1 0 0 0 0,0 0-1 0 0,0-1 1 0 0,0 0 0 0 0,0 0 0 0 0,0 0-1 0 0,0-1 1 0 0,0 1 0 0 0,0-1-1 0 0,0 0 1 0 0,0-1 0 0 0,0 1 0 0 0,0-1-1 0 0,0 0 1 0 0,0 0 0 0 0,0-1-1 0 0,0 1 1 0 0,0-1 0 0 0,0-1-80 0 0,14-8 159 0 0,-1 0 0 0 0,0-2 0 0 0,-1-1 0 0 0,0 0 0 0 0,-1-1 1 0 0,-1 0-1 0 0,0-1 0 0 0,-1-1 0 0 0,-1-1 0 0 0,3-6-159 0 0,-1 5 43 0 0,-10 12-27 0 0,13-13 52 0 0,-1-1 0 0 0,-1-1 0 0 0,-1-1 0 0 0,-1-1 0 0 0,-1 0 0 0 0,-1 0 0 0 0,-1-1 0 0 0,-1-1 0 0 0,4-18-68 0 0,-3 168-380 0 0,-7-110 394 0 0,0 0 1 0 0,0 0-1 0 0,1 0 0 0 0,1-1 1 0 0,1 0-1 0 0,0 0 1 0 0,0-1-1 0 0,1 0 1 0 0,1 0-1 0 0,0-1 0 0 0,0 0 1 0 0,1 0-1 0 0,1-1 1 0 0,0-1-1 0 0,0 1 1 0 0,1-2-1 0 0,0 0 0 0 0,0 0 1 0 0,1-1-1 0 0,0-1 1 0 0,0 0-1 0 0,3 0-14 0 0,-8-5 52 0 0,-1 0-1 0 0,0-1 1 0 0,0 1 0 0 0,0-2-1 0 0,1 1 1 0 0,-1-1 0 0 0,0 0-1 0 0,0-1 1 0 0,0 0 0 0 0,0 0-1 0 0,0 0 1 0 0,-1-1 0 0 0,1 0-1 0 0,-1 0 1 0 0,1-1 0 0 0,-1 0-1 0 0,0 0 1 0 0,-1 0-1 0 0,1-1 1 0 0,-1 0 0 0 0,1 0-1 0 0,-2 0 1 0 0,1-1 0 0 0,0 1-1 0 0,2-6-51 0 0,12-8 23 0 0,57-61 140 0 0,-56 55-157 0 0,2 2 0 0 0,0 1 0 0 0,2 0 0 0 0,0 2 0 0 0,1 1-1 0 0,10-5-5 0 0,-33 22-2 0 0,0 1 0 0 0,0 0 0 0 0,0-1 0 0 0,0 1-1 0 0,0 0 1 0 0,0 0 0 0 0,0 0 0 0 0,0 0-1 0 0,0 1 1 0 0,1-1 0 0 0,-1 1 0 0 0,0-1 0 0 0,0 1-1 0 0,1 0 1 0 0,-1-1 0 0 0,0 1 0 0 0,1 1-1 0 0,-1-1 1 0 0,0 0 0 0 0,1 0 0 0 0,-1 1 0 0 0,0-1-1 0 0,0 1 1 0 0,0 0 0 0 0,1 0 0 0 0,-1 0-1 0 0,0 0 1 0 0,0 0 0 0 0,0 0 0 0 0,0 0 0 0 0,0 1-1 0 0,-1-1 1 0 0,1 1 0 0 0,0 0 0 0 0,-1-1-1 0 0,1 1 1 0 0,-1 0 0 0 0,1 0 0 0 0,-1 0 0 0 0,0 0-1 0 0,0 0 1 0 0,0 0 0 0 0,0 0 0 0 0,0 0-1 0 0,0 1 3 0 0,4 15 28 0 0,0 0 0 0 0,-1 1 0 0 0,-2-1-1 0 0,1 1 1 0 0,-2 0 0 0 0,0-1-1 0 0,-2 1 1 0 0,0 0 0 0 0,-2 9-28 0 0,1-13 20 0 0,-1 1 0 0 0,0-1 0 0 0,-1 0 0 0 0,-1 1 0 0 0,0-2 0 0 0,-1 1 1 0 0,-1-1-1 0 0,0 0 0 0 0,-1 0 0 0 0,0-1 0 0 0,-1 0 0 0 0,-4 3-20 0 0,9-11-28 0 0,-1-1-1 0 0,1 0 0 0 0,-1 0 1 0 0,0 0-1 0 0,-1-1 1 0 0,1 0-1 0 0,-1 0 0 0 0,1 0 1 0 0,-1 0-1 0 0,0-1 0 0 0,0 0 1 0 0,0-1-1 0 0,0 1 1 0 0,0-1-1 0 0,0 0 0 0 0,0 0 1 0 0,-1-1-1 0 0,1 0 1 0 0,0 0-1 0 0,-6-1 29 0 0,11 1-20 0 0,-1 0 1 0 0,1 0-1 0 0,0 0 0 0 0,0 0 0 0 0,0-1 1 0 0,0 1-1 0 0,0 0 0 0 0,-1 0 0 0 0,1-1 1 0 0,0 1-1 0 0,0-1 0 0 0,0 1 0 0 0,0-1 1 0 0,0 1-1 0 0,0-1 0 0 0,0 1 0 0 0,0-1 1 0 0,0 0-1 0 0,1 0 0 0 0,-1 0 0 0 0,0 1 1 0 0,0-1-1 0 0,1 0 0 0 0,-1 0 0 0 0,0 0 1 0 0,1 0-1 0 0,-1 0 0 0 0,1 0 0 0 0,-1 0 1 0 0,1 0-1 0 0,0 0 0 0 0,-1-1 0 0 0,1 1 1 0 0,0 0-1 0 0,0 0 0 0 0,0 0 0 0 0,0 0 1 0 0,0 0-1 0 0,0-1 0 0 0,0 1 0 0 0,0 0 1 0 0,0 0-1 0 0,1 0 0 0 0,-1 0 0 0 0,0 0 1 0 0,1 0-1 0 0,-1-1 0 0 0,1 1 0 0 0,-1 0 1 0 0,1 0-1 0 0,-1 0 0 0 0,1 1 0 0 0,0-1 1 0 0,-1 0-1 0 0,1 0 0 0 0,0 0 0 0 0,0 0 1 0 0,0 1-1 0 0,0-1 0 0 0,0 0 0 0 0,0 1 1 0 0,0-1-1 0 0,0 0 20 0 0,28-2 38 0 0,0 1 1 0 0,-1 1-1 0 0,1 1 1 0 0,0 1-1 0 0,15 4-38 0 0,63 2 113 0 0,-82-7-74 0 0,0-1 0 0 0,0-2 0 0 0,0 0 0 0 0,0-2 0 0 0,0 0 0 0 0,-1-2 0 0 0,0-1 0 0 0,0 0 0 0 0,-1-2 0 0 0,0-1 0 0 0,0-1 1 0 0,-2-1-1 0 0,1 0 0 0 0,-2-2 0 0 0,0 0-39 0 0,-9 4-55 0 0,0-1 0 0 0,-1 0 0 0 0,0 0 0 0 0,-1 0 0 0 0,-1-1 0 0 0,0-1 0 0 0,-1 0 0 0 0,3-7 55 0 0,22-71-4852 0 0,-28 68 762 0 0,-3 8-2218 0 0,-1 4-1210 0 0</inkml:trace>
</inkml:ink>
</file>

<file path=ppt/ink/ink7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6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0 280 2024 0 0,'0'0'959'0'0,"0"0"-224"0"0,0 0 13 0 0,0 0 269 0 0,0 0 349 0 0,0 0 211 0 0,0 0-81 0 0,0 0-309 0 0,0 0-385 0 0,0 0-301 0 0,0 0-140 0 0,5 0 2 0 0,-3 1-281 0 0,0-1 1 0 0,0 1-1 0 0,0-1 0 0 0,0 1 1 0 0,0 0-1 0 0,0 0 0 0 0,0 0 0 0 0,0 0 1 0 0,0 1-1 0 0,0-1 0 0 0,-1 0 0 0 0,1 1 1 0 0,0-1-1 0 0,-1 1 0 0 0,0 0 0 0 0,1-1 1 0 0,-1 1-1 0 0,0 0 0 0 0,0 0 1 0 0,0 0-1 0 0,0 0 0 0 0,0 0 0 0 0,0 0 1 0 0,0 0-1 0 0,-1 0 0 0 0,1 0 0 0 0,-1 0 1 0 0,1 3-83 0 0,0-3 19 0 0,71 256 2054 0 0,-16 29-1441 0 0,-56-286-608 0 0,0-1 1 0 0,0 1-1 0 0,0 0 1 0 0,0-1-1 0 0,0 1 1 0 0,0-1-1 0 0,0 1 1 0 0,1 0 0 0 0,-1-1-1 0 0,0 1 1 0 0,0 0-1 0 0,0-1 1 0 0,1 1-1 0 0,-1-1 1 0 0,0 1-1 0 0,1 0 1 0 0,-1-1-1 0 0,0 1 1 0 0,1-1-1 0 0,-1 1 1 0 0,1-1-1 0 0,-1 1 1 0 0,1-1-1 0 0,-1 0 1 0 0,1 1-1 0 0,-1-1 1 0 0,1 0-1 0 0,0 1 1 0 0,-1-1-1 0 0,1 0 1 0 0,-1 0-1 0 0,1 1 1 0 0,0-1-1 0 0,-1 0 1 0 0,1 0-1 0 0,0 0 1 0 0,-1 0 0 0 0,1 0-1 0 0,0 0 1 0 0,-1 0-1 0 0,1 0 1 0 0,0 0-1 0 0,-1 0 1 0 0,1 0-1 0 0,-1 0 1 0 0,1-1-1 0 0,0 1 1 0 0,-1 0-1 0 0,1 0 1 0 0,0-1-1 0 0,-1 1 1 0 0,1 0-1 0 0,-1-1 1 0 0,1 1-1 0 0,-1-1 1 0 0,1 1-1 0 0,-1 0 1 0 0,1-1-1 0 0,-1 1 1 0 0,0-1-1 0 0,1 0-24 0 0,24-42 1436 0 0,-21 35-1671 0 0,81-198 501 0 0,12-62-658 0 0,-83 188-659 0 0,-13 45-3479 0 0,-2 35-1576 0 0,-3 0 3422 0 0,2 0 495 0 0,0 0-1985 0 0</inkml:trace>
  <inkml:trace contextRef="#ctx0" brushRef="#br0" timeOffset="366.609">598 777 5953 0 0,'0'0'2530'0'0,"0"0"-1254"0"0,0 0-707 0 0,0 0-32 0 0,0 0 262 0 0,0 0 212 0 0,0 0 42 0 0,0 0-139 0 0,0 0-221 0 0,0 0-174 0 0,0 0-130 0 0,0 0-98 0 0,0 0-79 0 0,-4 32-54 0 0,-12 99-25 0 0,20-29 344 0 0,4-66 484 0 0,-2-24-3278 0 0,-4-14-2256 0 0,-2-6-3310 0 0,0 3 4181 0 0</inkml:trace>
  <inkml:trace contextRef="#ctx0" brushRef="#br0" timeOffset="636.028">411 766 2769 0 0,'0'0'989'0'0,"0"0"-218"0"0,0 0 209 0 0,0 0 443 0 0,0 0 320 0 0,0 0 7 0 0,0 0-280 0 0,0 0-306 0 0,0 0-240 0 0,0 0-179 0 0,0 0-156 0 0,0 0-144 0 0,31 2-141 0 0,143 10 39 0 0,-94-11-339 0 0,-45-1-2617 0 0,-29 10-6840 0 0,-7-6 6472 0 0,1-3 1615 0 0</inkml:trace>
  <inkml:trace contextRef="#ctx0" brushRef="#br0" timeOffset="836.648">317 1090 2304 0 0,'0'0'1589'0'0,"0"0"-252"0"0,0 0 212 0 0,0 0 363 0 0,0 0 103 0 0,0 0-221 0 0,0 0-424 0 0,0 0-411 0 0,36-5-322 0 0,116-16-213 0 0,20-4-85 0 0,-143 21-820 0 0,16-2-1683 0 0,-16 5-5913 0 0,-19 1 2570 0 0</inkml:trace>
  <inkml:trace contextRef="#ctx0" brushRef="#br0" timeOffset="1459.745">979 608 792 0 0,'0'0'1320'0'0,"0"0"-463"0"0,0 0 23 0 0,0 0 120 0 0,0 0-48 0 0,0 0-168 0 0,0 0-271 0 0,188-26-265 0 0,-156 19-232 0 0,-1-1-240 0 0,0 1-601 0 0,-1 0-1127 0 0,-8 3-2033 0 0,-8 0 3609 0 0</inkml:trace>
  <inkml:trace contextRef="#ctx0" brushRef="#br0" timeOffset="2446.082">1535 575 5617 0 0,'0'0'795'0'0,"0"0"-258"0"0,0 0 206 0 0,0 0 400 0 0,0 0 278 0 0,0 0 28 0 0,0 0-207 0 0,0 0-271 0 0,0 0-223 0 0,0 0-159 0 0,0 0-111 0 0,0 0-50 0 0,0 0-23 0 0,26 2-31 0 0,114 7 196 0 0,-130-9-438 0 0,-9-1-116 0 0,1 0 0 0 0,-1 1 1 0 0,1-1-1 0 0,0 1 1 0 0,-1 0-1 0 0,1 0 0 0 0,0 0 1 0 0,-1 0-1 0 0,1 0 1 0 0,0 0-1 0 0,-1 0 0 0 0,1 0 1 0 0,0 0-1 0 0,-1 1 0 0 0,1-1 1 0 0,0 1-1 0 0,-1-1 1 0 0,1 1-1 0 0,-1 0 0 0 0,1 0 1 0 0,-1-1-1 0 0,0 1 0 0 0,1 0 1 0 0,-1 0-1 0 0,0 1 1 0 0,1-1-1 0 0,-1 0 0 0 0,0 0 1 0 0,0 0-1 0 0,0 1 0 0 0,0-1 1 0 0,0 1-1 0 0,0-1 1 0 0,-1 1-1 0 0,1-1 0 0 0,0 1 1 0 0,-1-1-1 0 0,1 1 0 0 0,-1-1 1 0 0,0 1-1 0 0,1 0-16 0 0,-2 4 75 0 0,-1-1 0 0 0,1 1 0 0 0,-1-1 0 0 0,0 0 0 0 0,0 0-1 0 0,-1 0 1 0 0,0 0 0 0 0,0 0 0 0 0,0-1 0 0 0,0 1 0 0 0,0-1 0 0 0,-1 0 0 0 0,0 0-1 0 0,0 0 1 0 0,-1 1-75 0 0,-15 17 222 0 0,-56 62 846 0 0,75-83-1057 0 0,1 0 0 0 0,-1 1-1 0 0,0-1 1 0 0,1 0 0 0 0,-1 0 0 0 0,0 0 0 0 0,1 1 0 0 0,0-1 0 0 0,-1 0 0 0 0,1 0 0 0 0,0 1-1 0 0,0-1 1 0 0,-1 0 0 0 0,1 1 0 0 0,0-1 0 0 0,0 0 0 0 0,0 1 0 0 0,1-1 0 0 0,-1 0 0 0 0,0 1-1 0 0,1-1 1 0 0,-1 0 0 0 0,0 1 0 0 0,1-1 0 0 0,-1 0 0 0 0,1 0 0 0 0,0 0 0 0 0,-1 0 0 0 0,1 1-1 0 0,0-1 1 0 0,0 0 0 0 0,0 0 0 0 0,0 0 0 0 0,0-1 0 0 0,0 1 0 0 0,0 0 0 0 0,0 0 0 0 0,0 0-1 0 0,0-1 1 0 0,0 1 0 0 0,1 0 0 0 0,-1-1 0 0 0,0 0 0 0 0,0 1 0 0 0,1-1 0 0 0,-1 1 0 0 0,1-1-11 0 0,71 6-17 0 0,-62-7-57 0 0,41-13-1520 0 0,-34 5-1899 0 0,2 4-4485 0 0,-9 4-104 0 0</inkml:trace>
  <inkml:trace contextRef="#ctx0" brushRef="#br0" timeOffset="1242.776">919 402 4241 0 0,'0'0'1275'0'0,"0"0"-443"0"0,0 0-53 0 0,0 0 382 0 0,0 0 430 0 0,0 0 192 0 0,0 0-177 0 0,0 0-372 0 0,0 0-322 0 0,0 0-228 0 0,0 0-152 0 0,34-6-98 0 0,107-17-108 0 0,13 1 287 0 0,-123 21-433 0 0,-11 2-1863 0 0,-6-2-3024 0 0,-14 2-184 0 0,0 2 3136 0 0,0-3 910 0 0,0 3-3457 0 0</inkml:trace>
  <inkml:trace contextRef="#ctx0" brushRef="#br0" timeOffset="1758.067">1721 0 9090 0 0,'0'0'1367'0'0,"0"0"-206"0"0,0 0 68 0 0,0 0 158 0 0,0 0 96 0 0,0 0-146 0 0,0 0-399 0 0,0 0-394 0 0,0 0-260 0 0,0 0-104 0 0,0 0 15 0 0,0 0 70 0 0,0 0 42 0 0,1 10-19 0 0,-4 356 371 0 0,22-312-4349 0 0,-12-53-3116 0 0,-5-1 1660 0 0,-2 0 74 0 0</inkml:trace>
  <inkml:trace contextRef="#ctx0" brushRef="#br0" timeOffset="2043.234">1456 398 4505 0 0,'0'0'3721'0'0,"0"0"-2248"0"0,0 0-902 0 0,0 0 127 0 0,0 0 283 0 0,0 0 147 0 0,0 0-65 0 0,0 0-214 0 0,0 0-259 0 0,32-3-194 0 0,101-6-136 0 0,53-8-802 0 0,-143 16-3172 0 0,-27 1-2412 0 0,-8 0 273 0 0</inkml:trace>
</inkml:ink>
</file>

<file path=ppt/ink/ink7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0.1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6009 0 0,'0'0'1462'0'0,"0"0"-561"0"0,0 0-270 0 0,0 0 27 0 0,0 0 134 0 0,0 0 83 0 0,0 0-99 0 0,0 0-221 0 0,0 0-183 0 0,0 0-75 0 0,0 0 22 0 0,5 8 52 0 0,64 136 1486 0 0,-48-50-1112 0 0,-4 1-1 0 0,2 74-744 0 0,-15-138 44 0 0,8 60 76 0 0,-12-90-90 0 0,0 0-1 0 0,0 0 1 0 0,1 0 0 0 0,-1 0 0 0 0,0 0 0 0 0,0-1-1 0 0,0 1 1 0 0,1 0 0 0 0,-1 0 0 0 0,0 0 0 0 0,1-1 0 0 0,-1 1-1 0 0,1 0 1 0 0,-1 0 0 0 0,1-1 0 0 0,-1 1 0 0 0,1 0-1 0 0,0-1 1 0 0,-1 1 0 0 0,1 0 0 0 0,0-1 0 0 0,-1 1 0 0 0,1-1-1 0 0,0 0 1 0 0,0 1 0 0 0,-1-1 0 0 0,1 1 0 0 0,0-1-1 0 0,0 0 1 0 0,0 0 0 0 0,0 1 0 0 0,-1-1 0 0 0,1 0-1 0 0,0 0 1 0 0,0 0 0 0 0,0 0 0 0 0,0 0 0 0 0,0 0 0 0 0,0 0-1 0 0,-1 0 1 0 0,1-1 0 0 0,0 1 0 0 0,0 0 0 0 0,0 0-1 0 0,0-1 1 0 0,-1 1 0 0 0,1 0 0 0 0,0-1 0 0 0,0 1 0 0 0,-1-1-1 0 0,1 1 1 0 0,0-1 0 0 0,0 0 0 0 0,-1 1 0 0 0,1-1-1 0 0,-1 1 1 0 0,1-1 0 0 0,-1 0 0 0 0,1 0 0 0 0,-1 1-1 0 0,1-1 1 0 0,-1 0 0 0 0,0 0 0 0 0,1 0 0 0 0,-1 1 0 0 0,0-1-1 0 0,0 0 1 0 0,1 0 0 0 0,-1 0 0 0 0,0-1-30 0 0,107-215 1580 0 0,84-220-1967 0 0,-187 427 83 0 0,13-34 214 0 0,-12 13-4055 0 0,-5 30 1027 0 0,0 2-1690 0 0,0 2-2159 0 0</inkml:trace>
  <inkml:trace contextRef="#ctx0" brushRef="#br0" timeOffset="388.153">639 531 3785 0 0,'0'0'2375'0'0,"0"0"-792"0"0,0 0-365 0 0,0 0 83 0 0,0 0 205 0 0,0 0 18 0 0,0 0-240 0 0,0 0-335 0 0,0 0-308 0 0,0 0-186 0 0,0 0-91 0 0,0 0-27 0 0,0 0-1 0 0,-4 19 25 0 0,-19 143 701 0 0,8-39-579 0 0,13-84-5427 0 0,13-72-8790 0 0,-6 28 12848 0 0</inkml:trace>
  <inkml:trace contextRef="#ctx0" brushRef="#br0" timeOffset="694.288">600 461 0 0 0,'0'0'806'0'0,"0"0"274"0"0,0 0-15 0 0,0 0 224 0 0,0 0 362 0 0,0 0 193 0 0,0 0-61 0 0,0 0-271 0 0,0 0-285 0 0,0 0-186 0 0,0 0-177 0 0,0 0-120 0 0,0 0-115 0 0,29-2-139 0 0,92-2-90 0 0,47-15-12 0 0,-159 17-772 0 0,1 0-1116 0 0,-3 1-4403 0 0,-7 1 1382 0 0,0 0 16 0 0</inkml:trace>
  <inkml:trace contextRef="#ctx0" brushRef="#br0" timeOffset="1046.342">668 674 1208 0 0,'0'0'1785'0'0,"0"0"-577"0"0,0 0 216 0 0,0 0 73 0 0,0 0 55 0 0,0 0-88 0 0,0 0-240 0 0,0 0-343 0 0,0 0-337 0 0,0 0-328 0 0,0 0-376 0 0,203 0-624 0 0,-179-3-1513 0 0,-6-5-2208 0 0,-5 8-752 0 0</inkml:trace>
</inkml:ink>
</file>

<file path=ppt/ink/ink7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9.6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6441 0 0,'0'0'1633'0'0,"0"0"30"0"0,0 0 141 0 0,0 0 97 0 0,0 0-86 0 0,0 0-362 0 0,0 0-474 0 0,0 0-389 0 0,0 0-218 0 0,0 0-28 0 0,0 0 80 0 0,0 0 115 0 0,5 5 57 0 0,2 4-337 0 0,0 1 1 0 0,0-1 0 0 0,-1 1-1 0 0,0 1 1 0 0,-1-1 0 0 0,0 1-1 0 0,-1 0 1 0 0,0 0 0 0 0,-1 0-1 0 0,1 3-259 0 0,2 44 200 0 0,-2 0 0 0 0,-3 1 0 0 0,-3-1 0 0 0,-2 0-1 0 0,-3 0 1 0 0,-2-1 0 0 0,-16 56-200 0 0,19-84 35 0 0,-4 85 2 0 0,33-119 129 0 0,199-163 178 0 0,-94 92-358 0 0,-127 76 16 0 0,1-1 0 0 0,-1 1 1 0 0,0 0-1 0 0,0 0 0 0 0,0-1 0 0 0,0 1 0 0 0,0 0 0 0 0,0 0 0 0 0,0 0 0 0 0,1 0 0 0 0,-1 0 0 0 0,0 1 0 0 0,0-1 0 0 0,0 0 0 0 0,0 0 0 0 0,0 1 0 0 0,0-1 0 0 0,0 1 1 0 0,0-1-1 0 0,0 1 0 0 0,0-1 0 0 0,0 1 0 0 0,0-1 0 0 0,0 1 0 0 0,0 0 0 0 0,0 0 0 0 0,-1 0 0 0 0,1-1 0 0 0,0 1 0 0 0,-1 0 0 0 0,1 0 0 0 0,0 0 0 0 0,-1 0 0 0 0,1 0 1 0 0,-1 0-1 0 0,1 0 0 0 0,-1 0 0 0 0,0 0 0 0 0,1 0 0 0 0,-1 0 0 0 0,0 1 0 0 0,0-1 0 0 0,0 0 0 0 0,0 0 0 0 0,0 0 0 0 0,0 0 0 0 0,0 0 0 0 0,0 0 0 0 0,0 1-2 0 0,-3 60 127 0 0,-25 114-49 0 0,27-165-492 0 0,5 21-177 0 0,15-24-7637 0 0,-12-8 1227 0 0,-3 0-2188 0 0</inkml:trace>
</inkml:ink>
</file>

<file path=ppt/ink/ink7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1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1 106 2184 0 0,'0'0'2536'0'0,"0"0"-1084"0"0,0 0-425 0 0,0 0 196 0 0,0 0 345 0 0,0 0 143 0 0,0 0-184 0 0,0 0-345 0 0,0 0-319 0 0,0 0-186 0 0,0 0-121 0 0,0 0-62 0 0,0 0-33 0 0,27-3-33 0 0,135-20 319 0 0,3-7 73 0 0,-153 25-82 0 0,-8 2-2904 0 0,1 1-8347 0 0,-5 2 2998 0 0</inkml:trace>
  <inkml:trace contextRef="#ctx0" brushRef="#br0" timeOffset="270.852">47 279 3985 0 0,'0'0'3225'0'0,"0"0"-1857"0"0,0 0 88 0 0,0 0 200 0 0,0 0 1 0 0,0 0-217 0 0,0 0-432 0 0,0 0-359 0 0,0 0-249 0 0,206-26-160 0 0,-175 23-88 0 0,-1-5-104 0 0,-1 5-120 0 0,0-1-192 0 0,-1-3-513 0 0,-4 3-1199 0 0,-6 0-2401 0 0,-5 4-5441 0 0</inkml:trace>
  <inkml:trace contextRef="#ctx0" brushRef="#br0" timeOffset="7073.982">650 471 0 0 0,'0'0'472'0'0,"0"0"832"0"0,0 0 318 0 0,0 0-39 0 0,0 0-160 0 0,0 0-211 0 0,0 0-182 0 0,0 0-95 0 0,3-16-72 0 0,9-51-35 0 0,-10 57-434 0 0,0-1 1 0 0,1 1-1 0 0,1-1 1 0 0,0 1-1 0 0,0 0 0 0 0,1 0 1 0 0,0 0-1 0 0,1 1 1 0 0,0 0-1 0 0,1-1-394 0 0,4-7 306 0 0,15-17 17 0 0,0 2 1 0 0,2 1-1 0 0,1 1 0 0 0,2 2 0 0 0,1 0-323 0 0,-6 5 123 0 0,49-31 117 0 0,-74 54-241 0 0,0 1-1 0 0,1 0 1 0 0,-1 0 0 0 0,0 0-1 0 0,0 0 1 0 0,0 0 0 0 0,1 0-1 0 0,-1 0 1 0 0,0 0 0 0 0,-1 0-1 0 0,1 0 1 0 0,0 1 0 0 0,0-1-1 0 0,0 0 1 0 0,-1 1 0 0 0,1-1-1 0 0,-1 1 1 0 0,1-1 0 0 0,-1 1-1 0 0,1-1 1 0 0,-1 1 0 0 0,0-1-1 0 0,0 1 1 0 0,0-1 0 0 0,0 1-1 0 0,0-1 1 0 0,0 1 0 0 0,0-1-1 0 0,0 1 1 0 0,-1-1 0 0 0,1 1-1 0 0,-1-1 1 0 0,1 0 0 0 0,-1 1-1 0 0,1-1 1 0 0,-2 2 1 0 0,2 2 12 0 0,-26 163 357 0 0,26-166-360 0 0,0 0 0 0 0,0-1 0 0 0,0 1-1 0 0,-1-1 1 0 0,1 1 0 0 0,1 0-1 0 0,-1-1 1 0 0,0 1 0 0 0,0 0 0 0 0,1-1-1 0 0,-1 1 1 0 0,1-1 0 0 0,-1 1-1 0 0,1-1 1 0 0,0 1 0 0 0,-1-1-1 0 0,1 1 1 0 0,0-1 0 0 0,0 0 0 0 0,0 0-1 0 0,0 1 1 0 0,0-1 0 0 0,0 0-1 0 0,1 0 1 0 0,-1 0 0 0 0,0 0 0 0 0,0 0-1 0 0,1 0 1 0 0,-1 0 0 0 0,1-1-1 0 0,-1 1 1 0 0,1 0 0 0 0,-1-1 0 0 0,1 1-1 0 0,-1-1 1 0 0,1 0 0 0 0,0 1-1 0 0,-1-1 1 0 0,1 0 0 0 0,-1 0-1 0 0,1 0 1 0 0,0 0 0 0 0,-1 0 0 0 0,1 0-1 0 0,-1-1 1 0 0,1 1 0 0 0,0-1-1 0 0,-1 1 1 0 0,1-1 0 0 0,-1 1 0 0 0,1-1-1 0 0,-1 0 1 0 0,1 0-9 0 0,95-64 243 0 0,-70 45-247 0 0,9-8-24 0 0,1 1 0 0 0,2 2 0 0 0,0 2 0 0 0,2 1 0 0 0,7-1 28 0 0,-46 22-3 0 0,0-1 1 0 0,0 1-1 0 0,0 0 1 0 0,0 0-1 0 0,1 0 0 0 0,-1 0 1 0 0,0 0-1 0 0,1 0 1 0 0,-1 1-1 0 0,0-1 1 0 0,1 1-1 0 0,-1 0 1 0 0,0-1-1 0 0,1 1 1 0 0,-1 0-1 0 0,1 0 1 0 0,-1 1-1 0 0,1-1 1 0 0,-1 0-1 0 0,0 1 1 0 0,1 0-1 0 0,-1-1 1 0 0,0 1-1 0 0,1 0 1 0 0,-1 0-1 0 0,0 0 1 0 0,0 1-1 0 0,0-1 1 0 0,0 0-1 0 0,0 1 1 0 0,0 0-1 0 0,0-1 0 0 0,-1 1 1 0 0,1 0-1 0 0,-1 0 1 0 0,1 0-1 0 0,-1 0 1 0 0,0 0-1 0 0,1 0 1 0 0,-1 0-1 0 0,0 0 1 0 0,0 0-1 0 0,-1 1 1 0 0,1-1-1 0 0,0 2 3 0 0,3 231 263 0 0,12-223-3529 0 0,21-24-9858 0 0,-29 8 10970 0 0</inkml:trace>
  <inkml:trace contextRef="#ctx0" brushRef="#br0" timeOffset="7595.727">2097 7 1384 0 0,'0'0'2608'0'0,"0"0"-1348"0"0,0 0-391 0 0,0 0 246 0 0,0 0 307 0 0,0 0 236 0 0,0 0-33 0 0,0 0-268 0 0,-32 10-307 0 0,-103 31-311 0 0,62-1 35 0 0,63-32-724 0 0,1 1 1 0 0,0 0 0 0 0,1 0-1 0 0,0 1 1 0 0,0 0-1 0 0,1 1 1 0 0,0-1 0 0 0,1 1-1 0 0,1 0 1 0 0,-1 1-1 0 0,2-1 1 0 0,0 1 0 0 0,0 0-1 0 0,1 1 1 0 0,0-1-1 0 0,1 0 1 0 0,1 1 0 0 0,0-1-1 0 0,0 13-50 0 0,1-21 18 0 0,-1-1 0 0 0,1 1 0 0 0,0 0 0 0 0,0-1-1 0 0,1 1 1 0 0,-1 0 0 0 0,1-1 0 0 0,-1 1 0 0 0,1-1 0 0 0,0 1 0 0 0,1-1-1 0 0,-1 1 1 0 0,0-1 0 0 0,1 0 0 0 0,0 1 0 0 0,0-1 0 0 0,0 0 0 0 0,0 0-1 0 0,0-1 1 0 0,1 1 0 0 0,-1 0 0 0 0,1-1 0 0 0,0 1 0 0 0,0-1-1 0 0,0 0 1 0 0,0 0 0 0 0,0 0 0 0 0,0 0 0 0 0,1-1 0 0 0,-1 1 0 0 0,0-1-1 0 0,1 0 1 0 0,-1 0 0 0 0,2 0-18 0 0,7 0 116 0 0,0-1 0 0 0,0 0 0 0 0,0-1 0 0 0,0-1 0 0 0,0 0 0 0 0,0 0 0 0 0,0-1 0 0 0,0 0 0 0 0,-1-1 0 0 0,1-1 0 0 0,-1 0 0 0 0,0 0 0 0 0,-1-1 0 0 0,1 0 0 0 0,-1-1 0 0 0,-1 0 0 0 0,1-1 0 0 0,-1 0 1 0 0,0-1-1 0 0,-1 1 0 0 0,0-2 0 0 0,2-2-116 0 0,105-130 289 0 0,-114 142-295 0 0,0 0 0 0 0,0 0 0 0 0,0 0-1 0 0,-1 0 1 0 0,1 0 0 0 0,0 1 0 0 0,0-1 0 0 0,-1 0 0 0 0,1 0 0 0 0,0 0 0 0 0,0 1-1 0 0,-1-1 1 0 0,1 0 0 0 0,0 1 0 0 0,-1-1 0 0 0,1 1 0 0 0,0-1 0 0 0,-1 1 0 0 0,1-1-1 0 0,-1 1 1 0 0,1-1 0 0 0,-1 1 0 0 0,1-1 0 0 0,-1 1 0 0 0,1 0 0 0 0,-1-1 0 0 0,1 1-1 0 0,-1 0 1 0 0,0-1 0 0 0,1 1 0 0 0,-1 0 0 0 0,0 0 0 0 0,0-1 0 0 0,0 1 0 0 0,1 0-1 0 0,-1 0 1 0 0,0-1 0 0 0,0 1 0 0 0,0 0 0 0 0,0 0 0 0 0,0-1 0 0 0,-1 1 0 0 0,1 0-1 0 0,0 0 1 0 0,0 0 0 0 0,0-1 0 0 0,-1 1 0 0 0,1 0 0 0 0,-1 0 6 0 0,4 9-9 0 0,33 123 294 0 0,-26-74-141 0 0,-2-1-1 0 0,-3 1 1 0 0,-2 0 0 0 0,-5 45-144 0 0,1-81 38 0 0,-1 1 1 0 0,-1 0-1 0 0,-1 0 1 0 0,-1-1 0 0 0,-1 0-1 0 0,-1 0 1 0 0,-1-1-1 0 0,-1 0 1 0 0,-1 0-1 0 0,-1-1 1 0 0,-8 11-39 0 0,16-26 17 0 0,-1-1 1 0 0,0 0-1 0 0,0 0 0 0 0,-1 0 1 0 0,1 0-1 0 0,-1 0 0 0 0,0-1 1 0 0,0 0-1 0 0,-1 0 0 0 0,1-1 1 0 0,-1 1-1 0 0,0-1 0 0 0,0 0 1 0 0,0-1-1 0 0,0 0 0 0 0,0 0 1 0 0,-1 0-1 0 0,1 0 0 0 0,-1-1 1 0 0,1 0-1 0 0,-1-1 0 0 0,-1 1-17 0 0,6-1 8 0 0,-1 0 0 0 0,1 0 0 0 0,0 1 0 0 0,-1-2-1 0 0,1 1 1 0 0,0 0 0 0 0,-1 0 0 0 0,1-1 0 0 0,0 1 0 0 0,-1-1-1 0 0,1 0 1 0 0,0 0 0 0 0,0 0 0 0 0,0 0 0 0 0,0 0 0 0 0,0 0-1 0 0,0 0 1 0 0,0-1 0 0 0,0 1 0 0 0,0-1 0 0 0,0 0-1 0 0,1 1 1 0 0,-1-1 0 0 0,1 0 0 0 0,-1 0 0 0 0,1 0 0 0 0,0 0-1 0 0,0 0 1 0 0,0 0 0 0 0,0 0 0 0 0,0 0 0 0 0,0-1 0 0 0,0 1-1 0 0,1 0 1 0 0,-1-1 0 0 0,1 1 0 0 0,0 0 0 0 0,0-1-8 0 0,0-13-59 0 0,2-1 1 0 0,0 1-1 0 0,1 0 1 0 0,0 0-1 0 0,2 0 1 0 0,-1 1-1 0 0,2-1 1 0 0,0 1-1 0 0,1 0 1 0 0,1 0-1 0 0,0 1 1 0 0,1 0-1 0 0,0 1 1 0 0,9-9 58 0 0,3-11-143 0 0,31-42-1981 0 0,-13 20-2343 0 0,-4-2-5821 0 0,-26 38 6204 0 0</inkml:trace>
</inkml:ink>
</file>

<file path=ppt/ink/ink7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2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276 1 0 0 0,'0'0'1174'0'0,"0"0"-198"0"0,0 0-99 0 0,0 0 240 0 0,0 0 340 0 0,0 0 205 0 0,0 0-80 0 0,0 0-254 0 0,0 0-304 0 0,0 0-268 0 0,0 0-204 0 0,-8 17-146 0 0,-28 57-70 0 0,-58 62 968 0 0,73-110-1152 0 0,12-15-398 0 0,-50 59 286 0 0,18-26-7311 0 0,36-40 3591 0 0,2-3 134 0 0</inkml:trace>
</inkml:ink>
</file>

<file path=ppt/ink/ink7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7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33 608 7482 0 0,'0'0'3260'0'0,"0"0"-2095"0"0,0 0-745 0 0,0 0 60 0 0,0 0 232 0 0,0 0 173 0 0,0 0-59 0 0,0 0-198 0 0,0 0-195 0 0,0 0-146 0 0,-5 35-108 0 0,-16 110-82 0 0,14-38 113 0 0,8-105-159 0 0,0 1 1 0 0,-1 0 0 0 0,1 0-1 0 0,0 0 1 0 0,0 0 0 0 0,0 0 0 0 0,1-1-1 0 0,-1 1 1 0 0,1 0 0 0 0,-1-1-1 0 0,1 1 1 0 0,0-1 0 0 0,0 0 0 0 0,0 0-1 0 0,0 0 1 0 0,1 0 0 0 0,-1 0-1 0 0,0 0 1 0 0,1 0 0 0 0,0-1 0 0 0,-1 1-1 0 0,1-1 1 0 0,0 0 0 0 0,0 0-1 0 0,-1 0 1 0 0,1 0 0 0 0,0 0 0 0 0,0 0-1 0 0,0-1 1 0 0,0 0 0 0 0,0 1-1 0 0,0-1 1 0 0,0 0 0 0 0,0-1 0 0 0,0 1-1 0 0,0 0 1 0 0,0-1 0 0 0,0 0-1 0 0,0 0 1 0 0,0 0 0 0 0,0 0 0 0 0,-1 0-1 0 0,1 0 1 0 0,0-1 0 0 0,-1 1-1 0 0,1-1 1 0 0,-1 0 0 0 0,1 0 0 0 0,1-2-52 0 0,18-10 178 0 0,-1-2 0 0 0,-1 0 1 0 0,-1-1-1 0 0,0-1 1 0 0,-1-1-1 0 0,9-13-178 0 0,5-3 114 0 0,0 5-345 0 0,-29 67-133 0 0,-4-32 402 0 0,0 0-1 0 0,1 0 1 0 0,0 0-1 0 0,-1 0 1 0 0,1 0 0 0 0,1 0-1 0 0,-1 0 1 0 0,1 0 0 0 0,0 0-1 0 0,0-1 1 0 0,1 1 0 0 0,-1 0-1 0 0,1 0 1 0 0,0-1-1 0 0,0 1 1 0 0,1-1 0 0 0,-1 1-1 0 0,1-1 1 0 0,0 0 0 0 0,0 0-1 0 0,0 0 1 0 0,1-1-1 0 0,-1 1 1 0 0,1-1 0 0 0,0 0-1 0 0,0 0 1 0 0,0 0 0 0 0,1 0-1 0 0,-1-1 1 0 0,0 0 0 0 0,1 0-1 0 0,0 0 1 0 0,0 0-1 0 0,-1-1 1 0 0,1 0 0 0 0,0 0-1 0 0,2 1-37 0 0,8-3 154 0 0,0 0-1 0 0,-1 0 1 0 0,1-1 0 0 0,-1-1-1 0 0,1 0 1 0 0,-1-1-1 0 0,0-1 1 0 0,0 0 0 0 0,0-1-1 0 0,-1 0 1 0 0,0-1-1 0 0,11-8-153 0 0,4-3-69 0 0,-1-1 0 0 0,-1-1-1 0 0,0-1 1 0 0,-2-1 0 0 0,0-1-1 0 0,-2-2 1 0 0,-1 0 0 0 0,3-6 69 0 0,6-43-2627 0 0,-18 22-5499 0 0,-11 44 5656 0 0,3-8-7175 0 0</inkml:trace>
  <inkml:trace contextRef="#ctx0" brushRef="#br0" timeOffset="3346.661">1094 0 2809 0 0,'0'0'2480'0'0,"0"0"-1404"0"0,0 0-550 0 0,0 0 98 0 0,0 0 308 0 0,0 0 295 0 0,0 0 113 0 0,0 0-170 0 0,0 0-282 0 0,0 0-254 0 0,0 0-189 0 0,-5 2-89 0 0,2-1-324 0 0,2-1-7 0 0,0 1 1 0 0,0-1-1 0 0,0 0 1 0 0,0 1-1 0 0,-1-1 1 0 0,1 1-1 0 0,0-1 1 0 0,0 1-1 0 0,0 0 1 0 0,0-1-1 0 0,0 1 0 0 0,1 0 1 0 0,-1 0-1 0 0,0 0 1 0 0,0 0-1 0 0,0 0 1 0 0,1-1-1 0 0,-1 1 1 0 0,0 0-1 0 0,1 1 1 0 0,-1-1-1 0 0,1 0 1 0 0,-1 0-1 0 0,1 0 0 0 0,0 0 1 0 0,-1 0-1 0 0,1 0 1 0 0,0 1-1 0 0,0-1 1 0 0,0 0-1 0 0,0 0 1 0 0,0 0-1 0 0,0 0 1 0 0,0 1-26 0 0,3 188 1701 0 0,1-54-812 0 0,-6 0 0 0 0,-15 94-889 0 0,5-95 119 0 0,44-135 756 0 0,141-149-101 0 0,-54 53-903 0 0,-119 96 119 0 0,1-1 0 0 0,-1 1 1 0 0,1 0-1 0 0,-1-1 0 0 0,1 1 0 0 0,-1 0 0 0 0,1 0 1 0 0,-1 0-1 0 0,1 0 0 0 0,-1-1 0 0 0,1 1 0 0 0,-1 0 1 0 0,1 0-1 0 0,-1 0 0 0 0,1 0 0 0 0,0 0 0 0 0,-1 0 1 0 0,1 0-1 0 0,-1 1 0 0 0,1-1 0 0 0,-1 0 0 0 0,1 0 1 0 0,-1 0-1 0 0,1 0 0 0 0,-1 1 0 0 0,1-1 0 0 0,-1 0 1 0 0,1 1-1 0 0,-1-1 0 0 0,1 0 0 0 0,-1 1 0 0 0,1-1 1 0 0,-1 0-1 0 0,0 1 0 0 0,1-1 0 0 0,-1 1 0 0 0,0-1 1 0 0,1 1-1 0 0,-1-1 0 0 0,0 1 0 0 0,0-1 0 0 0,1 1 1 0 0,-1-1-1 0 0,0 1 0 0 0,0-1 0 0 0,0 1 0 0 0,0-1 1 0 0,0 1-1 0 0,0-1 0 0 0,0 1 0 0 0,0 0 0 0 0,0-1 1 0 0,0 1-1 0 0,0-1 0 0 0,0 1 0 0 0,0-1 10 0 0,-1 46 295 0 0,1-32-209 0 0,1 125 534 0 0,-1-136-644 0 0,1 0 0 0 0,0-1 0 0 0,-1 1 0 0 0,1 0 0 0 0,0-1 0 0 0,1 1 0 0 0,-1-1 0 0 0,0 1 0 0 0,1-1 0 0 0,0 0 0 0 0,-1 1 0 0 0,1-1 0 0 0,0 0 0 0 0,0 0 0 0 0,0 0 0 0 0,0-1 0 0 0,1 1-1 0 0,-1 0 1 0 0,0-1 0 0 0,1 1 0 0 0,-1-1 0 0 0,1 0 0 0 0,1 1 24 0 0,43-2-4731 0 0,-21-19-3352 0 0,-21 14 4584 0 0,3-3-610 0 0</inkml:trace>
  <inkml:trace contextRef="#ctx0" brushRef="#br0" timeOffset="3988.358">1650 733 4001 0 0,'0'0'1823'0'0,"0"0"-706"0"0,0 0-103 0 0,0 0 266 0 0,0 0 186 0 0,0 0-35 0 0,0 0-231 0 0,0 0-234 0 0,0 0-183 0 0,0 0-69 0 0,0 0 12 0 0,0 0-35 0 0,14 9-19 0 0,47 24-44 0 0,-27-34 235 0 0,-29-3-675 0 0,4-1-96 0 0,1 0-1 0 0,-1-1 1 0 0,-1 0 0 0 0,1-1-1 0 0,-1 0 1 0 0,0 0 0 0 0,-1-1 0 0 0,0 0-1 0 0,0 0 1 0 0,-1 0 0 0 0,1-1 0 0 0,-2 0-1 0 0,0 0 1 0 0,0-1 0 0 0,0 0-1 0 0,-1 1 1 0 0,-1-2 0 0 0,3-8-92 0 0,-5 17-60 0 0,0 0 1 0 0,0 0 0 0 0,-1 0-1 0 0,1 0 1 0 0,0 0-1 0 0,-1 0 1 0 0,1 0 0 0 0,-1 0-1 0 0,0 0 1 0 0,0 0-1 0 0,0 0 1 0 0,0 0 0 0 0,0 0-1 0 0,0 0 1 0 0,0 0-1 0 0,-1 0 1 0 0,1 0 0 0 0,-1 0-1 0 0,1 0 1 0 0,-1 0-1 0 0,0 0 1 0 0,0 0 0 0 0,0 0-1 0 0,0 0 1 0 0,0 1 0 0 0,0-1-1 0 0,-1 0 1 0 0,1 1-1 0 0,-1-1 1 0 0,1 1 0 0 0,-1 0-1 0 0,1-1 1 0 0,-1 1-1 0 0,0 0 1 0 0,1 0 0 0 0,-1 0-1 0 0,0 0 1 0 0,0 0-1 0 0,0 0 1 0 0,0 1 0 0 0,0-1-1 0 0,0 1 1 0 0,0-1-1 0 0,0 1 1 0 0,0 0 0 0 0,0 0-1 0 0,0 0 1 0 0,0 0-1 0 0,0 0 1 0 0,0 0 59 0 0,-8 3-130 0 0,1 0 0 0 0,-1 0 1 0 0,1 1-1 0 0,0 0 0 0 0,0 0 0 0 0,1 1 1 0 0,-1 1-1 0 0,1-1 0 0 0,0 1 0 0 0,1 1 1 0 0,0 0-1 0 0,0 0 0 0 0,0 0 0 0 0,0 0 1 0 0,1 1-1 0 0,1 0 0 0 0,-1 1 130 0 0,1-3 29 0 0,0 0-1 0 0,1 1 1 0 0,-1-1-1 0 0,1 1 1 0 0,1 0-1 0 0,-1 0 1 0 0,1 0-1 0 0,0 0 1 0 0,1 1-1 0 0,0-1 1 0 0,0 1 0 0 0,0 0-1 0 0,1-1 1 0 0,0 1-1 0 0,1 0 1 0 0,0 0-1 0 0,0 0 1 0 0,1 0-1 0 0,-1-1 1 0 0,3 6-29 0 0,1-8 136 0 0,0-1 1 0 0,1 1-1 0 0,0-1 1 0 0,0 0-1 0 0,0 0 1 0 0,1-1-1 0 0,-1 1 1 0 0,1-1-1 0 0,0 0 0 0 0,0-1 1 0 0,0 0-1 0 0,0 0 1 0 0,0 0-1 0 0,0 0 1 0 0,1-1-1 0 0,-1 0 1 0 0,1 0-1 0 0,-1-1 1 0 0,1 0-1 0 0,-1 0 0 0 0,5-1-136 0 0,-4 1 142 0 0,13 0 17 0 0,1-1-1 0 0,0-1 1 0 0,-1-1-1 0 0,0-1 1 0 0,0-1-1 0 0,0 0 1 0 0,0-2-1 0 0,-1 0 1 0 0,0-1-1 0 0,0-1 1 0 0,-1-1-1 0 0,0-1 1 0 0,-1 0-1 0 0,14-12-158 0 0,-13 8-67 0 0,-1 0 0 0 0,-1-1 1 0 0,-1 0-1 0 0,0-2 0 0 0,-1 1 0 0 0,-1-2 0 0 0,0 0 0 0 0,-2 0 0 0 0,0-1 0 0 0,-1-1 0 0 0,-1 0 67 0 0,3-71-1036 0 0,-13 90 971 0 0,0 0 0 0 0,0-1 0 0 0,0 1 1 0 0,0 0-1 0 0,-1 0 0 0 0,1 0 0 0 0,-1 0 0 0 0,0 0 0 0 0,1 1 1 0 0,-1-1-1 0 0,0 0 0 0 0,0 1 0 0 0,0-1 0 0 0,0 1 0 0 0,0 0 1 0 0,0-1-1 0 0,-1 1 0 0 0,1 0 0 0 0,0 1 0 0 0,-1-1 0 0 0,1 0 0 0 0,-1 1 1 0 0,1-1-1 0 0,0 1 0 0 0,-1 0 0 0 0,1 0 0 0 0,-1 0 0 0 0,1 0 1 0 0,-1 0-1 0 0,1 0 0 0 0,-1 1 0 0 0,1-1 0 0 0,-1 1 0 0 0,1-1 1 0 0,0 1-1 0 0,-1 0 0 0 0,1 0 0 0 0,0 0 0 0 0,0 1 0 0 0,0-1 1 0 0,0 0-1 0 0,-2 2 65 0 0,-1-1-8 0 0,-1 1-1 0 0,1-1 1 0 0,0 2 0 0 0,0-1 0 0 0,0 0 0 0 0,0 1 0 0 0,0 0 0 0 0,1 0 0 0 0,0 0 0 0 0,0 1 0 0 0,0-1-1 0 0,0 1 1 0 0,1 0 0 0 0,0 0 0 0 0,0 0 0 0 0,0 1 0 0 0,0-1 0 0 0,1 1 0 0 0,0-1 0 0 0,0 1-1 0 0,1 0 1 0 0,-1 0 0 0 0,1 0 0 0 0,0 0 0 0 0,1 5 8 0 0,3-8 45 0 0,0 1-1 0 0,0-1 1 0 0,0 0-1 0 0,1-1 1 0 0,0 1 0 0 0,-1-1-1 0 0,1 1 1 0 0,0-1-1 0 0,0 0 1 0 0,0-1 0 0 0,0 1-1 0 0,0-1 1 0 0,1 1-1 0 0,-1-1 1 0 0,0 0 0 0 0,1-1-1 0 0,-1 1 1 0 0,1-1 0 0 0,-1 0-1 0 0,1 0 1 0 0,1-1-45 0 0,7 3 22 0 0,169 17 151 0 0,-180-19-176 0 0,1 1 0 0 0,-1 0 0 0 0,1 0 0 0 0,-1 0-1 0 0,0 0 1 0 0,1 1 0 0 0,-1-1 0 0 0,0 0 0 0 0,0 1 0 0 0,0 0-1 0 0,0-1 1 0 0,0 1 0 0 0,0 0 0 0 0,0 0 0 0 0,-1 0 0 0 0,1 0-1 0 0,-1 0 1 0 0,1 1 0 0 0,-1-1 0 0 0,0 0 0 0 0,0 1 0 0 0,0-1 0 0 0,0 1-1 0 0,0-1 1 0 0,-1 1 0 0 0,1-1 0 0 0,-1 1 0 0 0,0 0 0 0 0,1-1-1 0 0,-1 1 1 0 0,0 0 0 0 0,-1-1 0 0 0,1 1 0 0 0,0-1 0 0 0,-1 1-1 0 0,1 0 1 0 0,-1-1 0 0 0,0 2 3 0 0,-46 92-540 0 0,39-85-74 0 0,-20 32-1746 0 0,17-14-7986 0 0,11-25 6057 0 0</inkml:trace>
  <inkml:trace contextRef="#ctx0" brushRef="#br0" timeOffset="4348.829">2515 711 1072 0 0,'0'0'2035'0'0,"0"0"-260"0"0,0 0 38 0 0,0 0 174 0 0,0 0 32 0 0,0 0-185 0 0,0 0-247 0 0,0 0-196 0 0,0 0-128 0 0,0 0-111 0 0,0 0-92 0 0,0 0-140 0 0,0 0-169 0 0,32-6-133 0 0,102-21-158 0 0,-73 0 97 0 0,-55 20-446 0 0,1 1-98 0 0,0 0 1 0 0,-1-1-1 0 0,0 1 0 0 0,-1-2 1 0 0,1 1-1 0 0,-1 0 1 0 0,-1-1-1 0 0,1 0 0 0 0,-1 0 1 0 0,-1-1-1 0 0,1 1 1 0 0,-2-1-1 0 0,1 1 0 0 0,-1-1 1 0 0,0 0-1 0 0,-1 0 1 0 0,0 0-1 0 0,0 0 1 0 0,-1-6-14 0 0,-2 12-105 0 0,-1-1 0 0 0,1 1 1 0 0,0 0-1 0 0,-1-1 1 0 0,0 1-1 0 0,0 1 1 0 0,0-1-1 0 0,0 0 0 0 0,0 1 1 0 0,0-1-1 0 0,-1 1 1 0 0,1 0-1 0 0,-1 0 1 0 0,1 1-1 0 0,-1-1 1 0 0,0 1-1 0 0,0-1 0 0 0,0 1 1 0 0,0 1-1 0 0,0-1 1 0 0,0 0-1 0 0,0 1 1 0 0,0 0-1 0 0,0 0 0 0 0,0 0 1 0 0,0 0-1 0 0,0 1 1 0 0,0 0-1 0 0,0-1 1 0 0,0 1-1 0 0,0 1 0 0 0,0-1 105 0 0,-10 6-56 0 0,0 1 0 0 0,1 0 0 0 0,0 1-1 0 0,0 1 1 0 0,1 0 0 0 0,0 0-1 0 0,1 1 1 0 0,0 1 0 0 0,1 0 0 0 0,0 0-1 0 0,1 1 1 0 0,1 0 0 0 0,0 0-1 0 0,0 1 1 0 0,1 0 0 0 0,1 1-1 0 0,1-1 1 0 0,0 1 0 0 0,0 2 56 0 0,3-10 79 0 0,-1-1 0 0 0,2 1 0 0 0,-1 0 0 0 0,1 0 0 0 0,0 0 0 0 0,0-1 0 0 0,1 1 0 0 0,0 0 0 0 0,0 0 0 0 0,0 0 0 0 0,1 0 0 0 0,0 0 0 0 0,1 0 0 0 0,0 0 0 0 0,0-1 1 0 0,0 1-1 0 0,1-1 0 0 0,-1 1 0 0 0,2-1 0 0 0,-1 0 0 0 0,1 0 0 0 0,0-1 0 0 0,0 1 0 0 0,0-1 0 0 0,1 1 0 0 0,0-1 0 0 0,0-1 0 0 0,0 1 0 0 0,1-1 0 0 0,0 1-79 0 0,13 6 205 0 0,1-1 1 0 0,0-1-1 0 0,0 0 0 0 0,1-2 0 0 0,0 0 1 0 0,1-1-1 0 0,-1-2 0 0 0,1 0 0 0 0,0-1 1 0 0,6-1-206 0 0,137 3-4855 0 0,-145-5 3532 0 0,11-1-5365 0 0,-9-2-3114 0 0</inkml:trace>
</inkml:ink>
</file>

<file path=ppt/ink/ink7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9.1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1 9522 0 0,'0'0'1934'0'0,"0"0"-806"0"0,0 0-541 0 0,0 0-42 0 0,0 0 251 0 0,0 0 282 0 0,0 0 94 0 0,0 0-165 0 0,0 0-280 0 0,0 0-258 0 0,0 0-181 0 0,-11 37-92 0 0,-36 116-30 0 0,-17 69 179 0 0,60-205-339 0 0,-1-1-6 0 0,1 0 0 0 0,0 1 0 0 0,1-1 0 0 0,1 1 1 0 0,1 0-1 0 0,0 0 0 0 0,2 15 0 0 0,1-30 19 0 0,0 0 1 0 0,-1 0-1 0 0,1 0 1 0 0,0 0-1 0 0,0 0 1 0 0,0 0-1 0 0,0-1 1 0 0,1 1-1 0 0,-1-1 1 0 0,0 1-1 0 0,1-1 0 0 0,-1 0 1 0 0,1 0-1 0 0,-1 0 1 0 0,1 0-1 0 0,-1 0 1 0 0,1-1-1 0 0,0 1 1 0 0,-1-1-1 0 0,1 0 1 0 0,0 0-1 0 0,0 0 0 0 0,-1 0 1 0 0,1 0-1 0 0,0 0 1 0 0,-1-1-1 0 0,1 0 1 0 0,0 1-1 0 0,-1-1 1 0 0,1 0-20 0 0,2 1 45 0 0,12-4 26 0 0,-1 0-1 0 0,1-1 1 0 0,-1-1-1 0 0,0 0 0 0 0,0-1 1 0 0,-1-1-1 0 0,0 0 0 0 0,4-4-70 0 0,-9 6 10 0 0,121-83-923 0 0,-78 47-8906 0 0,-46 37 7412 0 0,1-3-5623 0 0</inkml:trace>
  <inkml:trace contextRef="#ctx0" brushRef="#br0" timeOffset="303.165">949 49 11298 0 0,'0'0'1818'0'0,"0"0"-478"0"0,0 0-341 0 0,0 0 76 0 0,0 0 156 0 0,0 0 13 0 0,0 0-198 0 0,0 0-277 0 0,-32 36-238 0 0,-105 117-185 0 0,18-19-70 0 0,-285 293-391 0 0,216-213-3023 0 0,180-196-598 0 0,8-12-693 0 0,4-4-3309 0 0,2-2 4921 0 0</inkml:trace>
  <inkml:trace contextRef="#ctx0" brushRef="#br0" timeOffset="571.223">590 741 4777 0 0,'0'0'1838'0'0,"0"0"-159"0"0,0 0 37 0 0,0 0 143 0 0,0 0-14 0 0,0 0-310 0 0,0 0-446 0 0,0 0-337 0 0,0 0-166 0 0,0 0-65 0 0,0 0-37 0 0,0 0-30 0 0,0 0-61 0 0,31-10-45 0 0,97-33-77 0 0,1 16 513 0 0,-122 26-748 0 0,1 0 0 0 0,0 1 0 0 0,-1 0 0 0 0,1 0 0 0 0,0 0 0 0 0,-1 1 0 0 0,1 1 0 0 0,-1-1 0 0 0,1 1 0 0 0,-1 1 0 0 0,0-1 0 0 0,1 1 0 0 0,5 4-36 0 0,-11-4 15 0 0,0 0 0 0 0,0 0-1 0 0,-1 0 1 0 0,1 0 0 0 0,-1 1 0 0 0,0-1-1 0 0,0 1 1 0 0,0-1 0 0 0,0 1-1 0 0,0-1 1 0 0,-1 1 0 0 0,0-1-1 0 0,1 1 1 0 0,-1 0 0 0 0,-1-1 0 0 0,1 1-1 0 0,0-1 1 0 0,-1 1 0 0 0,0 0-1 0 0,0-1 1 0 0,0 0 0 0 0,0 1 0 0 0,-1-1-1 0 0,1 0 1 0 0,-1 1 0 0 0,0-1-1 0 0,0 0 1 0 0,0 0 0 0 0,0 0 0 0 0,0-1-1 0 0,-1 1 1 0 0,1 0 0 0 0,-3 1-15 0 0,-244 227 626 0 0,247-230-622 0 0,0 1 0 0 0,0-1 0 0 0,1 1 0 0 0,-1-1 0 0 0,0 1 0 0 0,1 0 0 0 0,-1-1-1 0 0,1 1 1 0 0,-1 0 0 0 0,1 0 0 0 0,0 0 0 0 0,0 0 0 0 0,0 1 0 0 0,0-1-1 0 0,0 0 1 0 0,1 0 0 0 0,-1 0 0 0 0,1 1 0 0 0,-1-1 0 0 0,1 0 0 0 0,0 1 0 0 0,0-1-1 0 0,0 0 1 0 0,0 1 0 0 0,0-1 0 0 0,1 0 0 0 0,-1 1 0 0 0,1-1 0 0 0,-1 0-1 0 0,1 0 1 0 0,0 1 0 0 0,0-1 0 0 0,0 0 0 0 0,0 0 0 0 0,0 0 0 0 0,0 0-1 0 0,1 0 1 0 0,-1 0 0 0 0,1-1 0 0 0,-1 1 0 0 0,1 0 0 0 0,0-1 0 0 0,-1 1 0 0 0,1-1-1 0 0,0 1 1 0 0,0-1 0 0 0,0 0 0 0 0,0 0 0 0 0,1 0-4 0 0,12 2 28 0 0,0-1 0 0 0,0-1 0 0 0,1-1 0 0 0,-1 0 0 0 0,0-1 0 0 0,0 0 0 0 0,1-1 0 0 0,-1-1 0 0 0,0 0 0 0 0,4-3-28 0 0,123-37-319 0 0,-82 23-2670 0 0,-12 3-3516 0 0,-23 9-4631 0 0</inkml:trace>
</inkml:ink>
</file>

<file path=ppt/ink/ink7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8.3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30 2064 0 0,'0'0'1037'0'0,"0"0"-176"0"0,0 0 2 0 0,0 0 241 0 0,0 0 422 0 0,0 0 342 0 0,0 0 101 0 0,0 0-164 0 0,0 0-326 0 0,0 0-378 0 0,-2-6-320 0 0,-10-18-215 0 0,-5 43 705 0 0,12 104 166 0 0,17 119 33 0 0,46 286-974 0 0,-42-467-583 0 0,-15-60 88 0 0,-1 0 0 0 0,1 1 1 0 0,-1-1-1 0 0,1 0 0 0 0,-1 0 0 0 0,1 0 0 0 0,0 0 0 0 0,-1 0 0 0 0,1 0 0 0 0,0 0 0 0 0,0 0 0 0 0,0 0 0 0 0,0 0 0 0 0,0-1 0 0 0,0 1 0 0 0,0 0 1 0 0,0 0-1 0 0,0-1 0 0 0,0 1 0 0 0,0-1 0 0 0,0 1 0 0 0,1-1 0 0 0,-1 0 0 0 0,0 1 0 0 0,0-1 0 0 0,1 0 0 0 0,-1 0 0 0 0,0 0 0 0 0,0 0 0 0 0,1 0 1 0 0,-1 0-1 0 0,0 0 0 0 0,0 0 0 0 0,1 0 0 0 0,-1-1 0 0 0,0 1 0 0 0,0 0 0 0 0,0-1 0 0 0,0 1 0 0 0,1-1 0 0 0,-1 0 0 0 0,0 1 0 0 0,0-1 0 0 0,0 0 1 0 0,0 1-1 0 0,1-2-1 0 0,222-209 217 0 0,-218 206-217 0 0,6-7-10 0 0,0 1 0 0 0,1 1 0 0 0,0 0 0 0 0,1 1-1 0 0,0 0 1 0 0,0 1 0 0 0,1 0 0 0 0,0 1 0 0 0,0 1 0 0 0,1 1 0 0 0,0 0 0 0 0,0 1 0 0 0,15-2 10 0 0,-28 8 1 0 0,-1-1 0 0 0,1 1 0 0 0,0 0 0 0 0,0 0-1 0 0,-1 0 1 0 0,1 0 0 0 0,-1 1 0 0 0,0-1 0 0 0,0 1-1 0 0,0-1 1 0 0,0 1 0 0 0,0 0 0 0 0,0 0 0 0 0,-1 0-1 0 0,1 0 1 0 0,-1 0 0 0 0,0 0 0 0 0,0 0 0 0 0,0 0-1 0 0,0 1 1 0 0,-1-1 0 0 0,1 0 0 0 0,-1 0 0 0 0,0 1-1 0 0,0-1 1 0 0,0 0 0 0 0,0 1 0 0 0,-1 2-1 0 0,1-4 8 0 0,2 196 543 0 0,-2-195-598 0 0,0-1 1 0 0,1 1-1 0 0,-1 0 1 0 0,1 0-1 0 0,-1-1 1 0 0,1 1-1 0 0,0-1 1 0 0,0 1 0 0 0,0-1-1 0 0,0 1 1 0 0,1-1-1 0 0,-1 1 1 0 0,1-1-1 0 0,-1 0 1 0 0,1 0-1 0 0,0 0 1 0 0,0 0-1 0 0,0 0 1 0 0,0 0-1 0 0,0 0 1 0 0,0-1-1 0 0,0 1 1 0 0,1-1-1 0 0,-1 0 1 0 0,1 1-1 0 0,-1-1 1 0 0,1 0 46 0 0,46-15-7159 0 0,-38 4 1470 0 0,-3 5-2537 0 0</inkml:trace>
  <inkml:trace contextRef="#ctx0" brushRef="#br0" timeOffset="272.775">1037 627 5857 0 0,'0'0'3106'0'0,"0"0"-1904"0"0,0 0-750 0 0,0 0 196 0 0,0 0 482 0 0,0 0 339 0 0,0 0 116 0 0,0 0-129 0 0,0 0-240 0 0,0 0-252 0 0,31 4-221 0 0,97 10-156 0 0,-98-11-273 0 0,1-2 0 0 0,0-1 0 0 0,-1-1 0 0 0,1-2 0 0 0,26-6-314 0 0,39-3 189 0 0,-52 8-169 0 0,29 0-3615 0 0,-71 4 1021 0 0,-2 0-1559 0 0,-2 0-1599 0 0,-4 0-428 0 0</inkml:trace>
  <inkml:trace contextRef="#ctx0" brushRef="#br0" timeOffset="541.403">1160 896 5993 0 0,'0'0'776'0'0,"0"0"-119"0"0,0 0 303 0 0,0 0 256 0 0,0 0 120 0 0,0 0-23 0 0,0 0-273 0 0,195 7-280 0 0,-156-11-208 0 0,0-3-224 0 0,3 3-232 0 0,2-3-176 0 0,0 3-328 0 0,-1 1-648 0 0,-5-1-1625 0 0,-6 4-2376 0 0,-14-4-688 0 0</inkml:trace>
</inkml:ink>
</file>

<file path=ppt/ink/ink7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28.6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316 27 3561 0 0,'0'0'536'0'0,"0"0"-45"0"0,0 0-61 0 0,0 0 12 0 0,0 0 95 0 0,0 0 126 0 0,0 0 127 0 0,0 0 31 0 0,0 0 6 0 0,0 0-79 0 0,-17 31-112 0 0,-53 100-114 0 0,25-1 86 0 0,-105 321 107 0 0,117-370-561 0 0,32-104 1075 0 0,59-131-867 0 0,-32 99-227 0 0,227-536 1541 0 0,-250 582-1686 0 0,6-10 671 0 0,-8 32-254 0 0,-26 243 298 0 0,24-242-675 0 0,0 0-1 0 0,1 0 0 0 0,1 1 0 0 0,0-1 0 0 0,1 0 0 0 0,1 0 1 0 0,0-1-1 0 0,1 1 0 0 0,0 0 0 0 0,1-1 0 0 0,1 0 1 0 0,0 0-1 0 0,0-1 0 0 0,2 1 0 0 0,-1-2 0 0 0,6 6-29 0 0,-8-12 84 0 0,0-1 1 0 0,0 0-1 0 0,0 0 0 0 0,1 0 0 0 0,0-1 0 0 0,0 0 1 0 0,0 0-1 0 0,0 0 0 0 0,0-1 0 0 0,1 0 0 0 0,-1 0 1 0 0,0-1-1 0 0,1 0 0 0 0,0 0 0 0 0,-1 0 0 0 0,1-1 1 0 0,0 0-1 0 0,-1 0 0 0 0,1-1 0 0 0,0 0 0 0 0,-1 0 1 0 0,1 0-1 0 0,-1-1 0 0 0,1 0 0 0 0,-1 0 0 0 0,0-1 1 0 0,0 0-1 0 0,0 0 0 0 0,3-2-84 0 0,8-10 154 0 0,-1-1 1 0 0,-1 0-1 0 0,0-1 0 0 0,-1-1 1 0 0,-1 0-1 0 0,-1-1 0 0 0,-1 0 1 0 0,0-1-1 0 0,-2 0 0 0 0,0 0 1 0 0,-1-1-1 0 0,-1-1 0 0 0,-1 1 1 0 0,-1-1-1 0 0,-1 0 0 0 0,-1 0 1 0 0,0 0-1 0 0,-2-17-154 0 0,0 24-147 0 0,0 11 6 0 0,0-1 0 0 0,0 1 0 0 0,-1-1 0 0 0,1 1 0 0 0,-1-1 0 0 0,0 0-1 0 0,-1 1 1 0 0,1-1 0 0 0,-1 1 0 0 0,0-1 0 0 0,0 1 0 0 0,0-1 0 0 0,0 1-1 0 0,-1 0 1 0 0,0 0 0 0 0,0-1 0 0 0,0 1 0 0 0,0 0 0 0 0,-1 1 0 0 0,0-1 0 0 0,1 0-1 0 0,-2 1 1 0 0,1-1 141 0 0,-12 2-3490 0 0,1 3-5374 0 0,11 2 1278 0 0</inkml:trace>
  <inkml:trace contextRef="#ctx0" brushRef="#br0" timeOffset="261.304">982 333 3921 0 0,'0'0'1108'0'0,"0"0"-140"0"0,0 0 27 0 0,0 0 233 0 0,0 0 213 0 0,-15 35-22 0 0,-43 109-232 0 0,44-66 127 0 0,16-70-1153 0 0,0-2-47 0 0,1 0 1 0 0,0-1-1 0 0,0 1 1 0 0,0 0-1 0 0,0-1 1 0 0,1 0-1 0 0,0 0 1 0 0,0 0 0 0 0,0 0-1 0 0,1 0 1 0 0,-1-1-1 0 0,1 0 1 0 0,0 0-1 0 0,1 0 1 0 0,-1-1-1 0 0,1 0 1 0 0,-1 0-1 0 0,1 0 1 0 0,0-1 0 0 0,0 1-1 0 0,0-2 1 0 0,0 1-1 0 0,0 0 1 0 0,1-1-1 0 0,-1-1 1 0 0,1 1-1 0 0,-1-1 1 0 0,4 0-115 0 0,0 1 205 0 0,0-1-1 0 0,0-1 1 0 0,0 0 0 0 0,0 0-1 0 0,0-1 1 0 0,0 0-1 0 0,0 0 1 0 0,-1-1 0 0 0,1-1-1 0 0,-1 1 1 0 0,0-2 0 0 0,0 1-1 0 0,-1-1 1 0 0,1-1 0 0 0,-1 1-1 0 0,0-1 1 0 0,0-1-1 0 0,0-1-204 0 0,-2 3 53 0 0,0 0-1 0 0,-1-1 0 0 0,0 0 1 0 0,-1 0-1 0 0,1 0 0 0 0,-1-1 0 0 0,0 1 1 0 0,-1-1-1 0 0,0 0 0 0 0,0 0 1 0 0,0 0-1 0 0,-1 0 0 0 0,0-1 0 0 0,0 1 1 0 0,-1-1-1 0 0,0 1 0 0 0,0-1 1 0 0,-1 0-1 0 0,0 1 0 0 0,0-1 0 0 0,-1 0 1 0 0,0 1-1 0 0,0-1 0 0 0,-1 1 1 0 0,0-1-1 0 0,0 1 0 0 0,-1 0 0 0 0,0 0 1 0 0,0 0-1 0 0,0 0 0 0 0,-1 1 1 0 0,0-1-1 0 0,-1 1 0 0 0,1 0-52 0 0,-4-2-182 0 0,0 1 0 0 0,0 0 0 0 0,-1 0 0 0 0,0 1 0 0 0,0 0-1 0 0,-1 1 1 0 0,1 0 0 0 0,-1 0 0 0 0,0 1 0 0 0,-1 0 0 0 0,1 1 0 0 0,0 0 0 0 0,-1 1 0 0 0,0 0-1 0 0,0 1 1 0 0,-5-1 182 0 0,-48 5-4531 0 0,5 12-4607 0 0,43-8 3311 0 0</inkml:trace>
  <inkml:trace contextRef="#ctx0" brushRef="#br0" timeOffset="782.04">1402 358 2737 0 0,'0'0'1448'0'0,"0"0"-100"0"0,0 0-24 0 0,0 0 77 0 0,0 0 60 0 0,0 0-75 0 0,0 0-116 0 0,0 0-147 0 0,0 0-119 0 0,0 0-124 0 0,0 0-124 0 0,0 0-110 0 0,0 0-109 0 0,-6 30-70 0 0,-17 91-44 0 0,22-119-393 0 0,0-1 0 0 0,0 1 1 0 0,0 0-1 0 0,1 0 1 0 0,-1 0-1 0 0,0 0 0 0 0,1 0 1 0 0,0 0-1 0 0,-1 1 1 0 0,1-1-1 0 0,0 0 1 0 0,0 0-1 0 0,0 0 0 0 0,0 0 1 0 0,0 0-1 0 0,1 0 1 0 0,-1 0-1 0 0,1 0 0 0 0,-1 0 1 0 0,1 0-1 0 0,0 0 1 0 0,0 0-1 0 0,0 0 1 0 0,0 0-1 0 0,0 0 0 0 0,0 0 1 0 0,0-1-1 0 0,1 1 1 0 0,-1 0-31 0 0,8 6 323 0 0,-6-4-236 0 0,0-1 1 0 0,0 0-1 0 0,0-1 0 0 0,1 1 0 0 0,-1 0 0 0 0,1-1 1 0 0,-1 0-1 0 0,1 1 0 0 0,0-2 0 0 0,0 1 1 0 0,0 0-1 0 0,0-1 0 0 0,0 0 0 0 0,0 0 0 0 0,0 0 1 0 0,1 0-1 0 0,-1-1 0 0 0,0 1 0 0 0,0-1 1 0 0,1 0-1 0 0,-1 0 0 0 0,0-1 0 0 0,1 0 0 0 0,-1 1 1 0 0,0-1-1 0 0,0-1-87 0 0,103-48 1304 0 0,-83 30-1174 0 0,0 0 1 0 0,-1-2-1 0 0,-1-1 0 0 0,-1-1 1 0 0,-1-1-1 0 0,15-24-130 0 0,-30 137-465 0 0,-5-84 471 0 0,0 0-1 0 0,1 0 1 0 0,0 1 0 0 0,0-1 0 0 0,0 0-1 0 0,0 0 1 0 0,0 0 0 0 0,1 0-1 0 0,0 0 1 0 0,0 0 0 0 0,0-1-1 0 0,0 1 1 0 0,1-1 0 0 0,-1 1 0 0 0,1-1-1 0 0,0 0 1 0 0,0 0 0 0 0,0 0-1 0 0,0 0 1 0 0,1 0 0 0 0,-1-1-1 0 0,1 0 1 0 0,-1 1 0 0 0,1-1 0 0 0,0-1-1 0 0,0 1 1 0 0,0-1 0 0 0,0 1-1 0 0,0-1 1 0 0,0 0 0 0 0,1 0 0 0 0,-1-1-1 0 0,0 1 1 0 0,0-1 0 0 0,1 0-1 0 0,3-1-5 0 0,0 2 84 0 0,-1-1-1 0 0,1 0 1 0 0,-1-1-1 0 0,0 0 0 0 0,1 0 1 0 0,-1-1-1 0 0,0 0 1 0 0,0 0-1 0 0,1 0 1 0 0,-2-1-1 0 0,1 0 0 0 0,0-1 1 0 0,-1 1-1 0 0,1-1 1 0 0,-1 0-1 0 0,0-1 0 0 0,0 0 1 0 0,-1 0-1 0 0,1 0 1 0 0,1-3-84 0 0,2-4 74 0 0,0 0 1 0 0,-1 0-1 0 0,-1-1 1 0 0,0 0-1 0 0,-1 0 1 0 0,0-1-1 0 0,-1 0 1 0 0,-1 0-1 0 0,0 0 1 0 0,-1 0-1 0 0,0 0 1 0 0,-1-1-1 0 0,-1 0 1 0 0,0 1-1 0 0,-1-6-74 0 0,-9-6-2163 0 0,5 23-2186 0 0,0 1-3775 0 0,4 2-3536 0 0</inkml:trace>
</inkml:ink>
</file>

<file path=ppt/ink/ink7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6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6393 0 0,'0'0'1111'0'0,"0"0"-380"0"0,0 0 27 0 0,0 0 406 0 0,0 0 311 0 0,0 0 94 0 0,0 0-202 0 0,0 0-304 0 0,0 0-202 0 0,0 0-179 0 0,31 0-139 0 0,101 0-125 0 0,-7-12 314 0 0,22-10-569 0 0,-36 5-6865 0 0,-91 16-1764 0 0,-14 1 4604 0 0</inkml:trace>
</inkml:ink>
</file>

<file path=ppt/ink/ink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8.2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0 314 448 0 0,'0'0'638'0'0,"0"0"-298"0"0,0 0 141 0 0,0 0 507 0 0,0 0 594 0 0,0 0 328 0 0,0 0-85 0 0,0 0-300 0 0,0 0-352 0 0,0 0-232 0 0,0 0-156 0 0,0 0-126 0 0,29-3-87 0 0,91-10-92 0 0,59-12 1235 0 0,-114 18-1269 0 0,-38 0 178 0 0,-27 7-444 0 0,0 0 65 0 0,0 0 55 0 0,0 0 34 0 0,0 0 12 0 0,0 0-14 0 0,-15-16 763 0 0,-66-35-223 0 0,65 39-880 0 0,8 7-62 0 0,1 0 1 0 0,-1 0 0 0 0,1 0 0 0 0,0-1-1 0 0,1 0 1 0 0,-1 0 0 0 0,1-1 0 0 0,1 0 0 0 0,-1 0-1 0 0,1 0 1 0 0,0-1 0 0 0,1 0 0 0 0,-1 0-1 0 0,2 0 1 0 0,-1 0 0 0 0,1 0 0 0 0,0-1-1 0 0,1 0 1 0 0,0-1 69 0 0,35-17-5942 0 0,-3 21-957 0 0,-26 5 5238 0 0,4-2-3349 0 0</inkml:trace>
</inkml:ink>
</file>

<file path=ppt/ink/ink7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6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2665 0 0,'0'0'3726'0'0,"0"0"-1947"0"0,0 0-271 0 0,0 0 199 0 0,0 0 44 0 0,0 0-120 0 0,31 3-293 0 0,101 11-370 0 0,-26-18 218 0 0,-80-2-1052 0 0,90-18 111 0 0,-49 9-1998 0 0,-1 2-6017 0 0,-49 10-1345 0 0</inkml:trace>
</inkml:ink>
</file>

<file path=ppt/ink/ink7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7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235 74 1312 0 0,'0'0'707'0'0,"0"0"-316"0"0,0 0-30 0 0,0 0 371 0 0,0 0 442 0 0,0 0 305 0 0,0 0 103 0 0,0 0-115 0 0,0 0-202 0 0,0 0-179 0 0,0 0-186 0 0,0 0-185 0 0,0 0-112 0 0,7 25-78 0 0,21 84-52 0 0,-14 51 904 0 0,-12-119-1266 0 0,-1 1 1 0 0,-3 0-1 0 0,-1 0 1 0 0,-2-1-1 0 0,-8 30-111 0 0,-4-43-1716 0 0,8-23-2038 0 0,-2-4-4143 0 0,8-1 4558 0 0</inkml:trace>
  <inkml:trace contextRef="#ctx0" brushRef="#br0" timeOffset="207.867">1 74 4313 0 0,'0'0'1178'0'0,"0"0"-206"0"0,0 0-87 0 0,0 0 170 0 0,0 0 260 0 0,0 0 143 0 0,0 0-85 0 0,0 0-194 0 0,0 0-171 0 0,0 0-150 0 0,0 0-107 0 0,0 0-70 0 0,0 0-61 0 0,35-2-78 0 0,114-7-90 0 0,132-32 380 0 0,-220 33-1396 0 0,46-3-1132 0 0,-36 8-9337 0 0,-57 3 4854 0 0</inkml:trace>
  <inkml:trace contextRef="#ctx0" brushRef="#br0" timeOffset="519.025">564 622 2248 0 0,'0'0'4307'0'0,"0"0"-3062"0"0,0 0-813 0 0,0 0 225 0 0,0 0 339 0 0,0 0 237 0 0,0 0 20 0 0,0 0-204 0 0,0 0-270 0 0,0 0-263 0 0,0 0-216 0 0,7 32-101 0 0,20 96-68 0 0,-19-19-182 0 0,-11-94-2782 0 0,-8-12-8186 0 0,9-3 9577 0 0</inkml:trace>
  <inkml:trace contextRef="#ctx0" brushRef="#br0" timeOffset="794.25">608 527 4137 0 0,'0'0'1543'0'0,"0"0"-742"0"0,0 0-223 0 0,0 0 366 0 0,0 0 415 0 0,0 0 217 0 0,0 0-71 0 0,0 0-249 0 0,0 0-255 0 0,0 0-254 0 0,36 0-193 0 0,110 3-194 0 0,-9-9 139 0 0,-58 1-3812 0 0,-72 16-8004 0 0,-7-7 9087 0 0</inkml:trace>
  <inkml:trace contextRef="#ctx0" brushRef="#br0" timeOffset="989.049">636 733 0 0 0,'0'0'784'0'0,"0"0"260"0"0,0 0 413 0 0,0 0 484 0 0,0 0 283 0 0,0 0-47 0 0,0 0-311 0 0,0 0-324 0 0,0 0-293 0 0,0 0-266 0 0,0 0-213 0 0,0 0-217 0 0,0 0-169 0 0,35-2-102 0 0,109-7-106 0 0,-56-9-94 0 0,-78 15-390 0 0,69-20-968 0 0,-52 17-2054 0 0,-1 1-3394 0 0,-15 4 848 0 0</inkml:trace>
  <inkml:trace contextRef="#ctx0" brushRef="#br0" timeOffset="1260.48">1173 530 1744 0 0,'0'0'2292'0'0,"0"0"-1052"0"0,0 0-201 0 0,0 0 382 0 0,0 0 340 0 0,0 0 46 0 0,0 0-215 0 0,0 0-290 0 0,0 0-266 0 0,34-1-212 0 0,107-5-185 0 0,18-27 865 0 0,-37 3-1412 0 0,-92 18-1197 0 0,-26 7-2429 0 0,-2 1-3308 0 0,-2 3 30 0 0</inkml:trace>
  <inkml:trace contextRef="#ctx0" brushRef="#br0" timeOffset="1530.537">1439 298 3153 0 0,'0'0'2726'0'0,"0"0"-1305"0"0,0 0-321 0 0,0 0 246 0 0,0 0 213 0 0,0 0-16 0 0,0 0-273 0 0,-2 35-383 0 0,-4 111-323 0 0,4 81-4 0 0,13-154-2197 0 0,12-32-6870 0 0,-18-36 2522 0 0</inkml:trace>
  <inkml:trace contextRef="#ctx0" brushRef="#br0" timeOffset="1822.519">1908 192 9178 0 0,'0'0'1332'0'0,"0"0"-753"0"0,0 0-548 0 0,0 0-41 0 0,0 0 196 0 0,0 0 238 0 0,0 0 120 0 0,0 0-43 0 0,0 0-111 0 0,0 0-98 0 0,-1 31-76 0 0,-3 103-63 0 0,2-107-111 0 0,1 0-1 0 0,1 0 0 0 0,2 0 1 0 0,0-1-1 0 0,2 1 0 0 0,1 0 1 0 0,1-1-1 0 0,2 3-41 0 0,-3-9 5 0 0,1 0 0 0 0,1 0 0 0 0,1-1-1 0 0,1 0 1 0 0,1 0 0 0 0,0-1 0 0 0,2 0 0 0 0,1 1-5 0 0,-12-18 59 0 0,0 1-1 0 0,1-1 1 0 0,-1 0 0 0 0,0 0 0 0 0,0 0 0 0 0,1 0 0 0 0,-1 0 0 0 0,0 0 0 0 0,1 0-1 0 0,-1 0 1 0 0,1 0 0 0 0,0-1 0 0 0,-1 1 0 0 0,1 0 0 0 0,-1-1 0 0 0,1 0 0 0 0,0 1 0 0 0,-1-1-1 0 0,1 0 1 0 0,0 0 0 0 0,-1 0 0 0 0,1 0 0 0 0,0 0 0 0 0,-1 0 0 0 0,1-1 0 0 0,0 1-1 0 0,-1 0 1 0 0,1-1 0 0 0,0 1 0 0 0,-1-1 0 0 0,1 0 0 0 0,-1 0 0 0 0,1 1 0 0 0,-1-1-1 0 0,1 0 1 0 0,-1 0 0 0 0,0 0 0 0 0,1 0 0 0 0,-1-1 0 0 0,0 1 0 0 0,0 0 0 0 0,0-1-1 0 0,0 1 1 0 0,0 0 0 0 0,0-1 0 0 0,0 1 0 0 0,0-1-59 0 0,22-34 900 0 0,-2-1 0 0 0,-1-1 0 0 0,-1 0 1 0 0,12-42-901 0 0,32-168-894 0 0,-61 239 331 0 0,9-39-845 0 0,2 20-7727 0 0,-9 24 581 0 0</inkml:trace>
  <inkml:trace contextRef="#ctx0" brushRef="#br0" timeOffset="2082.745">2440 633 9378 0 0,'0'0'681'0'0,"0"0"-379"0"0,0 0-57 0 0,0 0 213 0 0,0 0 198 0 0,0 0 36 0 0,0 0-108 0 0,0 0-136 0 0,0 0-133 0 0,0 0-110 0 0,-2 32-58 0 0,-5 96-59 0 0,3-44-5 0 0,4-35-278 0 0,0-29-2520 0 0,0-20-135 0 0,2 0 1856 0 0,-2 0-5954 0 0,2-3 6368 0 0</inkml:trace>
  <inkml:trace contextRef="#ctx0" brushRef="#br0" timeOffset="2342.115">2453 541 3193 0 0,'0'0'3436'0'0,"0"0"-2002"0"0,0 0-695 0 0,0 0 206 0 0,0 0 272 0 0,0 0 94 0 0,0 0-128 0 0,0 0-259 0 0,0 0-224 0 0,0 0-157 0 0,0 0-125 0 0,31 0-120 0 0,98 0-61 0 0,11 0 21 0 0,-91 0-3991 0 0,-48 0 1134 0 0,-1 0-1029 0 0,0 0-409 0 0,0 0 1198 0 0</inkml:trace>
  <inkml:trace contextRef="#ctx0" brushRef="#br0" timeOffset="2499.53">2506 703 0 0 0,'0'0'891'0'0,"0"0"619"0"0,0 0 451 0 0,0 0 318 0 0,0 0 133 0 0,0 0-124 0 0,0 0-343 0 0,0 0-433 0 0,0 0-385 0 0,0 0-352 0 0,0 0-249 0 0,0 0-162 0 0,32 8-124 0 0,102 20-91 0 0,-53-32-115 0 0,-66-2-74 0 0,15-4-423 0 0,41-12-1016 0 0,-25 10-6006 0 0,-33 8-1061 0 0</inkml:trace>
</inkml:ink>
</file>

<file path=ppt/ink/ink7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3.6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71 2697 0 0,'0'0'1261'0'0,"0"0"-326"0"0,0 0-195 0 0,0 0-26 0 0,0 0 162 0 0,0 0 195 0 0,0 0 73 0 0,0 0-53 0 0,0 0-119 0 0,0 0-194 0 0,0 0-166 0 0,-3 26-115 0 0,-11 86-110 0 0,9 147 883 0 0,4-16-1350 0 0,-11-202-1477 0 0,6-36-2342 0 0,-1-3-3438 0 0,7-2 5165 0 0</inkml:trace>
  <inkml:trace contextRef="#ctx0" brushRef="#br0" timeOffset="280.459">0 126 2633 0 0,'0'0'577'0'0,"0"0"-116"0"0,0 0 204 0 0,0 0 460 0 0,0 0 423 0 0,0 0 180 0 0,0 0-120 0 0,0 0-271 0 0,0 0-268 0 0,0 0-177 0 0,38-8-100 0 0,118-23-48 0 0,11-4 1266 0 0,-135 28-1898 0 0,180-28 1055 0 0,-68 26-4193 0 0,-130 13-1152 0 0,-9 6-2112 0 0,-3-6 1316 0 0</inkml:trace>
  <inkml:trace contextRef="#ctx0" brushRef="#br0" timeOffset="625.655">720 582 3673 0 0,'0'0'1044'0'0,"0"0"-355"0"0,0 0-255 0 0,0 0 91 0 0,0 0 268 0 0,0 0 209 0 0,0 0 80 0 0,0 0-86 0 0,0 0-197 0 0,0 0-216 0 0,0 0-182 0 0,0 0-125 0 0,-3 30-60 0 0,-8 91-29 0 0,7 45 188 0 0,4-165-592 0 0,4 26-465 0 0,4-26-8428 0 0,-6-4 6543 0 0,-2-1 2068 0 0</inkml:trace>
  <inkml:trace contextRef="#ctx0" brushRef="#br0" timeOffset="957.25">529 560 0 0 0,'0'0'520'0'0,"0"0"410"0"0,0 0 242 0 0,0 0 243 0 0,0 0 188 0 0,0 0-4 0 0,0 0-188 0 0,0 0-283 0 0,34 3-318 0 0,109 7-278 0 0,7-8 183 0 0,-109-4-692 0 0,-20 1-1799 0 0,0 0-4905 0 0,-21 1 4188 0 0,0 0 1585 0 0</inkml:trace>
  <inkml:trace contextRef="#ctx0" brushRef="#br0" timeOffset="1208.012">549 895 0 0 0,'0'0'365'0'0,"0"0"1269"0"0,0 0 592 0 0,0 0 209 0 0,0 0-68 0 0,0 0-301 0 0,0 0-407 0 0,0 0-424 0 0,0 0-340 0 0,0 0-258 0 0,34-5-203 0 0,109-16-126 0 0,15-26 99 0 0,-68 27-2458 0 0,-31 11-8125 0 0,-48 8 5735 0 0</inkml:trace>
  <inkml:trace contextRef="#ctx0" brushRef="#br0" timeOffset="1476.122">1195 619 0 0 0,'0'0'1334'0'0,"0"0"-142"0"0,0 0 119 0 0,0 0 242 0 0,0 0 195 0 0,0 0 0 0 0,0 0-204 0 0,0 0-328 0 0,37-4-306 0 0,116-11-253 0 0,-23-10 112 0 0,-101 19-1279 0 0,70-19 893 0 0,-38 1-8245 0 0,-56 21 4302 0 0,-4 2 1127 0 0</inkml:trace>
  <inkml:trace contextRef="#ctx0" brushRef="#br0" timeOffset="1725.782">1480 332 6897 0 0,'0'0'1225'0'0,"0"0"-453"0"0,0 0-187 0 0,0 0 276 0 0,0 0 361 0 0,0 0 208 0 0,0 0-88 0 0,0 0-282 0 0,0 0-284 0 0,-2 36-209 0 0,-8 114-162 0 0,8 88 359 0 0,6-187-1157 0 0,6-19-5437 0 0,-4-27-2263 0 0,-1-2 4503 0 0</inkml:trace>
  <inkml:trace contextRef="#ctx0" brushRef="#br0" timeOffset="1976.581">1896 199 4313 0 0,'0'0'2893'0'0,"0"0"-2101"0"0,0 0-658 0 0,0 0 18 0 0,0 0 226 0 0,0 0 283 0 0,-2 32 190 0 0,-8 102 21 0 0,8-4 559 0 0,5-99-1366 0 0,1 1 0 0 0,2 0 0 0 0,1-1 0 0 0,1 0 0 0 0,2-1-1 0 0,1 0 1 0 0,1-1 0 0 0,9 15-65 0 0,-18-38 77 0 0,-3-4-45 0 0,0 0 0 0 0,1 0 0 0 0,-1 0 0 0 0,1 0 0 0 0,0 0 0 0 0,0 0 0 0 0,-1 0 0 0 0,1-1 0 0 0,0 1 0 0 0,1 0 0 0 0,-1-1 0 0 0,0 1 0 0 0,0 0 0 0 0,1-1 0 0 0,-1 1 0 0 0,1-1 0 0 0,-1 0 0 0 0,1 0 0 0 0,-1 1 0 0 0,1-1 0 0 0,0 0 0 0 0,0 0 0 0 0,0-1 0 0 0,-1 1 0 0 0,1 0-1 0 0,0-1 1 0 0,0 1 0 0 0,0-1 0 0 0,0 1 0 0 0,0-1 0 0 0,0 0 0 0 0,0 0 0 0 0,2 0-32 0 0,21-47 2590 0 0,57-193 159 0 0,70-167-3128 0 0,-133 361 201 0 0,2-4-3887 0 0,-21 49 2487 0 0,1 1-4283 0 0,-1 0-881 0 0</inkml:trace>
  <inkml:trace contextRef="#ctx0" brushRef="#br0" timeOffset="2239.912">2502 601 11747 0 0,'0'0'782'0'0,"0"0"-324"0"0,0 0-29 0 0,0 0 246 0 0,0 0 181 0 0,0 0 4 0 0,0 0-154 0 0,0 0-231 0 0,0 0-190 0 0,-5 31-118 0 0,-16 98-71 0 0,14 10 54 0 0,16-100 114 0 0,2-26-3738 0 0,-3-14-1777 0 0,0-7-3339 0 0,-6 4 7955 0 0</inkml:trace>
  <inkml:trace contextRef="#ctx0" brushRef="#br0" timeOffset="2551.329">2314 523 3825 0 0,'0'0'827'0'0,"0"0"34"0"0,0 0 262 0 0,0 0 240 0 0,0 0 73 0 0,0 0-114 0 0,0 0-208 0 0,0 0-224 0 0,33 3-236 0 0,103 7-215 0 0,0-4-235 0 0,-130-6-457 0 0,41 1-415 0 0,-19 6-5457 0 0,-25-4 2464 0 0,-2 1 310 0 0</inkml:trace>
  <inkml:trace contextRef="#ctx0" brushRef="#br0" timeOffset="2861.964">2309 903 0 0 0,'0'0'1268'0'0,"0"0"289"0"0,0 0 458 0 0,0 0 460 0 0,0 0 179 0 0,0 0-216 0 0,0 0-465 0 0,0 0-499 0 0,0 0-412 0 0,30 2-300 0 0,99 4-220 0 0,-34-22 103 0 0,146-57-900 0 0,-190 56-4003 0 0,0 1-4053 0 0,-43 12 2270 0 0</inkml:trace>
</inkml:ink>
</file>

<file path=ppt/ink/ink7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45.98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2573 552 0 0,'0'0'1110'0'0,"0"0"-305"0"0,0 0-203 0 0,0 0 42 0 0,0 0 173 0 0,0 0 174 0 0,0 0 48 0 0,0 0-83 0 0,10-32-118 0 0,35-99-91 0 0,5 43 420 0 0,-36 73-894 0 0,498-622 6130 0 0,-409 511-5991 0 0,-5-5 1 0 0,-7-4-1 0 0,36-75-412 0 0,-126 208 12 0 0,10-16 159 0 0,-1 0 0 0 0,-1-1-1 0 0,-1 0 1 0 0,-1 0 0 0 0,0-1 0 0 0,-1 0 0 0 0,-1 0 0 0 0,-1 0 0 0 0,-1-1 0 0 0,-1-1-171 0 0,-2 21 125 0 0,0 1-34 0 0,0 0-10 0 0,0 0-22 0 0,0 0-25 0 0,0 0-36 0 0,0 0-25 0 0,0 0-13 0 0,0 0 33 0 0,0 0-5 0 0,0 0 2 0 0,0 0 15 0 0,0 0-10 0 0,0 0 15 0 0,0 0 6 0 0,0 0 3 0 0,0 0 4 0 0,0 0-15 0 0,0 0 29 0 0,-23 27 299 0 0,-115 79-192 0 0,81-69-131 0 0,-108 32 624 0 0,224-53-764 0 0,-31-9 130 0 0,98 21 70 0 0,0-6-1 0 0,19-3-72 0 0,-57-18 116 0 0,-88-1 1 0 0,0 0 70 0 0,-4-12 445 0 0,-14-13-497 0 0,-1 1 0 0 0,-2 0 0 0 0,0 2 0 0 0,-2 0 0 0 0,0 1-1 0 0,-12-7-134 0 0,-40-37-57 0 0,73 64-194 0 0,-65-60-1385 0 0,52 49-2794 0 0,0 2-3761 0 0,13 9-563 0 0</inkml:trace>
  <inkml:trace contextRef="#ctx0" brushRef="#br0" timeOffset="3218.749">1625 84 3689 0 0,'0'0'1193'0'0,"0"0"-236"0"0,0 0-104 0 0,0 0 103 0 0,0 0 78 0 0,0 0-53 0 0,0 0-187 0 0,-35 24-226 0 0,-107 81-169 0 0,135-101-372 0 0,1 0 1 0 0,0 0 0 0 0,0 1 0 0 0,1 0-1 0 0,0 1 1 0 0,0-1 0 0 0,0 1-1 0 0,0 0 1 0 0,1 0 0 0 0,0 0 0 0 0,0 1-1 0 0,1-1 1 0 0,-1 2-28 0 0,-4 9 61 0 0,2-3 7 0 0,-1 0 0 0 0,2 0 0 0 0,0 0 0 0 0,0 1 0 0 0,2-1-1 0 0,-1 1 1 0 0,2 0 0 0 0,0 0 0 0 0,1 0 0 0 0,1 0 0 0 0,0 1 0 0 0,1 5-68 0 0,0-12 92 0 0,0-1 0 0 0,1 0 0 0 0,0 0 0 0 0,0-1 0 0 0,1 1 0 0 0,-1 0 0 0 0,2-1 0 0 0,-1 1 0 0 0,1-1-1 0 0,0 0 1 0 0,1 0 0 0 0,0-1 0 0 0,0 1 0 0 0,0-1 0 0 0,1 0 0 0 0,0-1 0 0 0,0 1 0 0 0,0-1 0 0 0,1 0 0 0 0,0-1 0 0 0,0 1 0 0 0,0-1 0 0 0,4 1-92 0 0,11 2 336 0 0,0-2-1 0 0,0 0 1 0 0,0-1 0 0 0,1-1-1 0 0,0-2 1 0 0,-1 0 0 0 0,1-1-1 0 0,0-1 1 0 0,-1-2-1 0 0,1 0 1 0 0,-1-1 0 0 0,0-1-1 0 0,0-1 1 0 0,0-1 0 0 0,-1-1-1 0 0,0-1 1 0 0,0-1-1 0 0,-1-1 1 0 0,-1 0 0 0 0,0-2-1 0 0,8-6-335 0 0,-17 13 70 0 0,-1 0-1 0 0,1-1 1 0 0,-1 0-1 0 0,-1 0 0 0 0,1-1 1 0 0,-1 0-1 0 0,-1 0 0 0 0,1-1 1 0 0,-1 0-1 0 0,-1-1 1 0 0,0 1-1 0 0,0-1 0 0 0,-1 0 1 0 0,0-1-1 0 0,-1 1 1 0 0,0-1-1 0 0,-1 0 0 0 0,0 0 1 0 0,-1 0-1 0 0,0 0 1 0 0,0-1-1 0 0,-1 1 0 0 0,-1 0 1 0 0,0-1-1 0 0,0 1 1 0 0,-2-1-1 0 0,1 1 0 0 0,-1 0 1 0 0,-1 0-1 0 0,0-3-69 0 0,-5-3-250 0 0,0 0-1 0 0,-1 0 1 0 0,-1 1-1 0 0,0 0 1 0 0,-1 1-1 0 0,-1 0 1 0 0,-1 0-1 0 0,0 2 1 0 0,0-1 0 0 0,-1 2-1 0 0,-1 0 1 0 0,0 0-1 0 0,-1 2 1 0 0,0 0-1 0 0,-1 1 1 0 0,0 0-1 0 0,0 1 1 0 0,0 1-1 0 0,-1 1 1 0 0,-1 1 0 0 0,1 0-1 0 0,-1 1 1 0 0,1 1-1 0 0,-1 1 1 0 0,-4 0 250 0 0,-137 11-4376 0 0,57 18-2977 0 0,65-12 1438 0 0</inkml:trace>
  <inkml:trace contextRef="#ctx0" brushRef="#br0" timeOffset="3522.607">925 386 632 0 0,'0'0'1991'0'0,"0"0"-46"0"0,0 0 112 0 0,0 0 191 0 0,0 0 7 0 0,0 0-342 0 0,0 0-604 0 0,0 0-552 0 0,0 0-355 0 0,0 0-56 0 0,0 0 176 0 0,0 0 215 0 0,0 0 168 0 0,21 1 53 0 0,142 16 817 0 0,0-4-178 0 0,1-8 0 0 0,74-10-1597 0 0,331-29 809 0 0,46-1-3383 0 0,-571 34 1240 0 0,37-1-6328 0 0,-42 2-3979 0 0</inkml:trace>
</inkml:ink>
</file>

<file path=ppt/ink/ink7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2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6">11119 288 16323 0 0,'0'0'1097'0'0,"0"0"-561"0"0,0 0-352 0 0,0 0-152 0 0,0 0-120 0 0,0 0-128 0 0,0 0-80 0 0,0 0-80 0 0,0 0-88 0 0,0 0-209 0 0,0 0-567 0 0,0 0-1264 0 0,0 0-2009 0 0,0 0-3289 0 0</inkml:trace>
  <inkml:trace contextRef="#ctx0" brushRef="#br0" timeOffset="4619.906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7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7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7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7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7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9.8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0 851 2336 0 0,'0'0'1206'0'0,"0"0"-302"0"0,0 0 251 0 0,0 0 512 0 0,0 0 358 0 0,0 0-25 0 0,0 0-334 0 0,0 0-318 0 0,34-4-240 0 0,107-12-181 0 0,75-17 1175 0 0,-93 27-2378 0 0,-70 6-4733 0 0,-53 14-4594 0 0,0-14 9021 0 0,0 5-2392 0 0</inkml:trace>
  <inkml:trace contextRef="#ctx0" brushRef="#br0" timeOffset="221.581">76 1090 6785 0 0,'0'0'1606'0'0,"0"0"-296"0"0,0 0 102 0 0,0 0 228 0 0,0 0 27 0 0,0 0-254 0 0,0 0-394 0 0,0 0-295 0 0,0 0-173 0 0,35-3-103 0 0,113-10-114 0 0,-18-4 169 0 0,-18 6-4220 0 0,-87 11 195 0 0,-9 0-1583 0 0,-4 0-1963 0 0</inkml:trace>
  <inkml:trace contextRef="#ctx0" brushRef="#br0" timeOffset="766.67">910 608 6129 0 0,'0'0'328'0'0,"0"0"-316"0"0,0 0 4 0 0,0 0 367 0 0,0 0 468 0 0,0 0 217 0 0,0 0-82 0 0,0 0-165 0 0,0 0-151 0 0,0 0-138 0 0,0 0-60 0 0,18 33-40 0 0,58 102-41 0 0,-14-8 457 0 0,-15 86-80 0 0,-30-147-508 0 0,-4-80 2566 0 0,107-298-72 0 0,-101 255-2614 0 0,92-321-1212 0 0,-109 372 243 0 0,1-9-549 0 0,-2 12-3072 0 0,-1 2-3831 0 0,0 7 3604 0 0</inkml:trace>
  <inkml:trace contextRef="#ctx0" brushRef="#br0" timeOffset="1099.837">1440 950 10274 0 0,'0'0'1192'0'0,"0"0"-385"0"0,0 0-60 0 0,0 0 180 0 0,0 0 88 0 0,0 0-111 0 0,0 0-290 0 0,0 0-249 0 0,0 0-102 0 0,0 0-11 0 0,0 0 18 0 0,0 0 14 0 0,0 0-2 0 0,3 24-7 0 0,14 114 145 0 0,-4 31-776 0 0,-13-168-126 0 0,0-1-282 0 0,0 0-407 0 0,0 0-563 0 0,-1-2-9449 0 0,0 0 9092 0 0,1-2 981 0 0</inkml:trace>
  <inkml:trace contextRef="#ctx0" brushRef="#br0" timeOffset="1575.806">1412 858 2088 0 0,'0'0'1892'0'0,"0"0"-476"0"0,0 0-103 0 0,0 0 160 0 0,0 0 90 0 0,0 0-148 0 0,0 0-364 0 0,0 0-390 0 0,0 0-221 0 0,0 0-73 0 0,0 0 9 0 0,0 0 21 0 0,0 0 14 0 0,13-1 13 0 0,85-9 706 0 0,43 7 456 0 0,-138 47-478 0 0,-60 51-156 0 0,56-91-958 0 0,1-1 0 0 0,-1 1 0 0 0,1 0-1 0 0,0 0 1 0 0,0 0 0 0 0,1-1 0 0 0,-1 1 0 0 0,1 0 0 0 0,0-1 0 0 0,0 1-1 0 0,0 0 1 0 0,0-1 0 0 0,1 1 0 0 0,-1-1 0 0 0,1 1 0 0 0,0-1 0 0 0,0 0-1 0 0,0 0 1 0 0,0 0 0 0 0,1 0 0 0 0,-1 0 0 0 0,1-1 0 0 0,0 1 0 0 0,0-1-1 0 0,0 1 1 0 0,0-1 0 0 0,0 0 0 0 0,0 0 0 0 0,1-1 0 0 0,-1 1 0 0 0,1-1-1 0 0,-1 1 1 0 0,1-1 6 0 0,0 1 17 0 0,0 0-1 0 0,0 0 0 0 0,0 1 0 0 0,-1-1 1 0 0,1 1-1 0 0,-1 0 0 0 0,0 0 0 0 0,0 0 1 0 0,0 0-1 0 0,0 1 0 0 0,0-1 0 0 0,-1 1 1 0 0,1 0-1 0 0,-1 0 0 0 0,0 0 1 0 0,0 0-1 0 0,-1 0 0 0 0,1 0 0 0 0,-1 0 1 0 0,0 0-1 0 0,0 1 0 0 0,0-1 0 0 0,-1 0 1 0 0,0 1-1 0 0,0-1 0 0 0,0 1 1 0 0,0-1-1 0 0,0 0 0 0 0,-1 1 0 0 0,0-1 1 0 0,0 0-1 0 0,0 1 0 0 0,0-1 0 0 0,-1 0 1 0 0,-1 3-17 0 0,-6 5 27 0 0,-1 1 0 0 0,-1-1 0 0 0,1-1 0 0 0,-2 0 0 0 0,0-1 0 0 0,0 0 0 0 0,0-1 0 0 0,-1 0 0 0 0,-1-1 0 0 0,0 0-27 0 0,-51 12-1030 0 0,42-18-2119 0 0,1-2-4158 0 0,18 0 1258 0 0,4-3 2884 0 0</inkml:trace>
  <inkml:trace contextRef="#ctx0" brushRef="#br0" timeOffset="1821.243">2134 818 8546 0 0,'0'0'763'0'0,"0"0"-25"0"0,0 0 412 0 0,0 0 388 0 0,0 0 127 0 0,0 0-260 0 0,0 0-454 0 0,-20 33-349 0 0,-63 105-219 0 0,-31 27 301 0 0,-54 36-1040 0 0,112-155-1293 0 0,36-32-2388 0 0,1-1-4972 0 0,17-12 5635 0 0</inkml:trace>
  <inkml:trace contextRef="#ctx0" brushRef="#br0" timeOffset="2439.313">2274 1090 3097 0 0,'0'0'2153'0'0,"0"0"-782"0"0,0 0-228 0 0,0 0 186 0 0,0 0 171 0 0,0 0-50 0 0,0 0-256 0 0,0 0-303 0 0,0 0-249 0 0,0 0-167 0 0,0 0-134 0 0,0 0-104 0 0,-30 27-73 0 0,-92 81-48 0 0,33-25 96 0 0,12 13-393 0 0,102-97-727 0 0,72-76 1338 0 0,-49 33-404 0 0,188-146 53 0 0,-172 174 65 0 0,-62 17-138 0 0,0 1 0 0 0,0-1 0 0 0,0 1 0 0 0,-1 0 0 0 0,1 0 1 0 0,-1 0-1 0 0,1 0 0 0 0,-1 0 0 0 0,0 0 0 0 0,0 0 0 0 0,1 0 0 0 0,-2 1 1 0 0,1-1-1 0 0,0 0 0 0 0,0 1 0 0 0,-1-1 0 0 0,1 0 0 0 0,-1 1 1 0 0,0-1-1 0 0,0 1 0 0 0,0-1 0 0 0,0 1 0 0 0,0 0-6 0 0,1 25 25 0 0,21 98 38 0 0,52 4-27 0 0,-75-129 47 0 0,0 0-1 0 0,-1 0 0 0 0,1 0 1 0 0,0 0-1 0 0,-1 0 1 0 0,1 0-1 0 0,-1-1 0 0 0,1 1 1 0 0,-1-1-1 0 0,0 1 0 0 0,1-1 1 0 0,-1 1-1 0 0,1-1 1 0 0,-1 0-1 0 0,0 0 0 0 0,1 0 1 0 0,-1 0-1 0 0,0 0 1 0 0,1 0-1 0 0,-1 0 0 0 0,0 0 1 0 0,1-1-1 0 0,-1 1 1 0 0,0-1-1 0 0,1 1 0 0 0,-1-1 1 0 0,1 0-1 0 0,-1 1 1 0 0,1-1-1 0 0,0 0 0 0 0,-1 0 1 0 0,1 0-1 0 0,0 0 1 0 0,-1 0-1 0 0,1 0 0 0 0,0-1-82 0 0,-7-1 181 0 0,-32-10-745 0 0,0-1-1 0 0,1-3 1 0 0,1-1-1 0 0,1-2 0 0 0,-4-4 565 0 0,-11-5-7885 0 0,36 21-724 0 0</inkml:trace>
  <inkml:trace contextRef="#ctx0" brushRef="#br0" timeOffset="3548.68">744 273 0 0 0,'0'0'625'0'0,"0"0"20"0"0,0 0 251 0 0,0 0 415 0 0,0 0 340 0 0,0 0 108 0 0,0 0-223 0 0,0 0-398 0 0,0 0-335 0 0,0 0-181 0 0,0 0-20 0 0,0 0 50 0 0,0 0 55 0 0,5-6-19 0 0,43-28 659 0 0,104 5 1532 0 0,83 7-1385 0 0,-221 21-1458 0 0,123 8 147 0 0,-169-21 2675 0 0,-70-42-2837 0 0,54-4-1768 0 0,41 35-2396 0 0,4 1-4742 0 0,3 16 1207 0 0</inkml:trace>
  <inkml:trace contextRef="#ctx0" brushRef="#br0" timeOffset="4201.571">2745 910 3393 0 0,'0'0'1145'0'0,"0"0"-59"0"0,0 0 279 0 0,0 0 333 0 0,0 0 139 0 0,0 0-214 0 0,0 0-452 0 0,0 0-365 0 0,0 0-183 0 0,0 0-24 0 0,0 0 28 0 0,0 0 5 0 0,0 0-33 0 0,24-2-50 0 0,166-10 725 0 0,-60 4-648 0 0,24-1-573 0 0,-52 7-4638 0 0,-102 2 1572 0 0,0-1-2590 0 0,0-1 2535 0 0,0 1-369 0 0</inkml:trace>
  <inkml:trace contextRef="#ctx0" brushRef="#br0" timeOffset="4431.658">3005 685 3633 0 0,'0'0'1792'0'0,"0"0"-1218"0"0,0 0-201 0 0,0 0 581 0 0,0 0 659 0 0,0 0 282 0 0,0 0-190 0 0,0 0-429 0 0,0 0-400 0 0,0 0-292 0 0,5 35-197 0 0,16 111-132 0 0,-8-44-19 0 0,-10-66-615 0 0,2 0 0 0 0,2-1 0 0 0,1 0-1 0 0,11 30 380 0 0,0-24-4047 0 0,-9-24-3113 0 0,-8-12 3731 0 0</inkml:trace>
  <inkml:trace contextRef="#ctx0" brushRef="#br0" timeOffset="4886.614">3382 505 7906 0 0,'0'0'465'0'0,"0"0"-405"0"0,0 0-16 0 0,0 0 332 0 0,0 0 354 0 0,0 0 163 0 0,0 0-31 0 0,0 0-138 0 0,6 31-143 0 0,21 101-135 0 0,26 212 849 0 0,-29-163-1034 0 0,-7-122-121 0 0,-16-59-78 0 0,0 1 0 0 0,0-1 0 0 0,0 1 0 0 0,0-1 1 0 0,0 1-1 0 0,0-1 0 0 0,0 0 0 0 0,0 0 0 0 0,1 1 0 0 0,-1-1 0 0 0,0 0 0 0 0,0 0 0 0 0,0 0 0 0 0,0 0 0 0 0,0 0 0 0 0,1-1 0 0 0,-1 1 0 0 0,0 0 0 0 0,0 0 1 0 0,0-1-1 0 0,0 1 0 0 0,0-1 0 0 0,0 1 0 0 0,0-1 0 0 0,0 1 0 0 0,0-1 0 0 0,0 1 0 0 0,0-1 0 0 0,0 0 0 0 0,-1 0 0 0 0,1 0 0 0 0,0 1 0 0 0,0-1 0 0 0,-1 0 1 0 0,1 0-1 0 0,0 0 0 0 0,-1 0 0 0 0,1 0 0 0 0,-1 0 0 0 0,1 0 0 0 0,-1 0 0 0 0,0 0 0 0 0,1-1 0 0 0,-1 1 0 0 0,0 0 0 0 0,0 0 0 0 0,0 0 0 0 0,0-1-62 0 0,51-95 757 0 0,-5-2-1 0 0,-5-2 0 0 0,2-17-756 0 0,23-135-116 0 0,-55 182-279 0 0,-9 42-3619 0 0,-2 29 1196 0 0,0 0-1092 0 0,0 0-555 0 0,0 0 152 0 0</inkml:trace>
  <inkml:trace contextRef="#ctx0" brushRef="#br0" timeOffset="5653.571">3995 1020 0 0 0,'0'0'956'0'0,"0"0"323"0"0,0 0 181 0 0,0 0 141 0 0,0 0-22 0 0,0 0-252 0 0,0 0-370 0 0,0 0-367 0 0,0 0-229 0 0,0 0-91 0 0,0 0-44 0 0,0 0-26 0 0,0 0-28 0 0,-15 19-42 0 0,-45 61-40 0 0,-8 38 13 0 0,31-51-40 0 0,88-130 1899 0 0,-12 20-1620 0 0,185-186 113 0 0,-223 229-464 0 0,-1-1 0 0 0,0 1 1 0 0,1-1-1 0 0,-1 0 0 0 0,0 1 0 0 0,1-1 1 0 0,-1 1-1 0 0,1-1 0 0 0,-1 1 0 0 0,0-1 1 0 0,1 1-1 0 0,0-1 0 0 0,-1 1 0 0 0,1-1 0 0 0,-1 1 1 0 0,1 0-1 0 0,-1-1 0 0 0,1 1 0 0 0,0 0 1 0 0,-1 0-1 0 0,1-1 0 0 0,0 1 0 0 0,-1 0 1 0 0,1 0-1 0 0,0 0 0 0 0,-1 0 0 0 0,1 0 1 0 0,0 0-1 0 0,0 0 0 0 0,-1 0 0 0 0,1 0 0 0 0,0 0 1 0 0,-1 0-1 0 0,1 1 0 0 0,0-1 0 0 0,-1 0 1 0 0,1 0-1 0 0,0 1 0 0 0,-1-1 0 0 0,1 0 1 0 0,-1 1-1 0 0,1-1 0 0 0,-1 0 0 0 0,1 1 0 0 0,-1-1 1 0 0,1 1-1 0 0,-1-1 0 0 0,1 1 0 0 0,-1 0 1 0 0,1-1-1 0 0,-1 1 0 0 0,0-1 0 0 0,1 1 1 0 0,-1 0-1 0 0,0-1 0 0 0,0 1 0 0 0,1-1 0 0 0,-1 1 9 0 0,1 48-406 0 0,-1-34 544 0 0,-1 19-100 0 0,2 0 1 0 0,1-1 0 0 0,1 1 0 0 0,2-1 0 0 0,2 0 0 0 0,3 9-39 0 0,1 24 680 0 0,-11-66-405 0 0,-30 4 2500 0 0,18-6-2682 0 0,-1-2-1 0 0,1 1 1 0 0,0-1-1 0 0,1-1 1 0 0,-1 0 0 0 0,1-1-1 0 0,0 0 1 0 0,0-1-1 0 0,1 0 1 0 0,0 0 0 0 0,0-1-1 0 0,-6-7-92 0 0,-5-2-67 0 0,-49-50-2092 0 0,49 42-1922 0 0,1 0-4163 0 0,15 17 4375 0 0</inkml:trace>
  <inkml:trace contextRef="#ctx0" brushRef="#br0" timeOffset="6467.535">3111 258 1328 0 0,'0'0'786'0'0,"0"0"-2"0"0,0 0 278 0 0,0 0 352 0 0,0 0 238 0 0,0 0-43 0 0,0 0-278 0 0,0 0-297 0 0,0 0-205 0 0,0 0-91 0 0,0 0-31 0 0,0 0-11 0 0,25-2-11 0 0,153-17 1116 0 0,97 3 208 0 0,-262 16-1292 0 0,-21-3 959 0 0,-8-1-1619 0 0,-129-70-948 0 0,103 39-1962 0 0,7-7-3284 0 0,18 20-612 0 0,10 15 2464 0 0</inkml:trace>
</inkml:ink>
</file>

<file path=ppt/ink/ink7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7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7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7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7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7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7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7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7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7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7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89 2312 0 0,'0'0'1182'0'0,"0"0"-186"0"0,0 0 74 0 0,0 0 302 0 0,0 0 358 0 0,0 0 177 0 0,0 0-161 0 0,0 0-365 0 0,0 0-418 0 0,0 0-343 0 0,0 0-260 0 0,0-5-162 0 0,-2-9-99 0 0,6 18 528 0 0,-2 0-461 0 0,28 51 428 0 0,-1 2 0 0 0,-4 0 0 0 0,-2 2 0 0 0,-2 0-1 0 0,-4 1 1 0 0,10 60-594 0 0,8 9 227 0 0,-23-152 1520 0 0,26-182-1228 0 0,52-74-524 0 0,-68 163-825 0 0,-20 91-4593 0 0,-2 0-5329 0 0,0 25 4977 0 0</inkml:trace>
  <inkml:trace contextRef="#ctx0" brushRef="#br0" timeOffset="1251.095">502 424 2905 0 0,'0'0'1012'0'0,"0"0"-3"0"0,0 0 230 0 0,0 0 310 0 0,0 0 102 0 0,0 0-267 0 0,0 0-425 0 0,0 0-342 0 0,0 0-97 0 0,0 0 66 0 0,0 0 38 0 0,0 0 1 0 0,0 25-92 0 0,1 160 365 0 0,-1 9-2639 0 0,0-193 284 0 0,0-23-10198 0 0,0 18 10397 0 0</inkml:trace>
  <inkml:trace contextRef="#ctx0" brushRef="#br0" timeOffset="1755.327">386 376 1832 0 0,'0'0'970'0'0,"0"0"-59"0"0,0 0 305 0 0,0 0 426 0 0,0 0 223 0 0,0 0-117 0 0,0 0-375 0 0,0 0-317 0 0,0 0-185 0 0,0 0-101 0 0,0 0-87 0 0,0 0-106 0 0,33-15-113 0 0,104-47-140 0 0,-68 47-1 0 0,-68 15-316 0 0,1-1 4 0 0,1 0 0 0 0,-1 1 0 0 0,0-1 0 0 0,1 1 0 0 0,-1-1 0 0 0,0 1 0 0 0,1 0 0 0 0,-1 0 0 0 0,1 0-1 0 0,-1 0 1 0 0,0 0 0 0 0,1 1 0 0 0,-1-1 0 0 0,0 1 0 0 0,1-1 0 0 0,-1 1 0 0 0,0 0 0 0 0,0 0 0 0 0,1 0 0 0 0,-1 0 0 0 0,0 1 0 0 0,0-1 0 0 0,0 0-1 0 0,0 1 1 0 0,-1-1 0 0 0,1 1 0 0 0,0 0 0 0 0,-1 0 0 0 0,1-1 0 0 0,-1 1 0 0 0,1 0 0 0 0,-1 0 0 0 0,0 1 0 0 0,0-1 0 0 0,0 0 0 0 0,0 0-1 0 0,0 0 1 0 0,-1 1 0 0 0,1-1 0 0 0,-1 0 0 0 0,1 1 0 0 0,-1-1 0 0 0,0 1 0 0 0,0 0-11 0 0,-1 2 38 0 0,0 1-1 0 0,0-1 1 0 0,0 1-1 0 0,-1-1 1 0 0,0 1-1 0 0,-1-1 1 0 0,1 0-1 0 0,-1 0 1 0 0,0 0-1 0 0,0 0 1 0 0,0-1-1 0 0,-1 1 1 0 0,1-1 0 0 0,-1 0-1 0 0,-3 2-37 0 0,3-2-15 0 0,0 1-1 0 0,0-1 1 0 0,0 1-1 0 0,0 0 1 0 0,1 0-1 0 0,0 0 1 0 0,0 0-1 0 0,0 0 1 0 0,0 1-1 0 0,1-1 1 0 0,0 1-1 0 0,0 0 1 0 0,1 0-1 0 0,0 0 1 0 0,-1 4 15 0 0,3-8-11 0 0,1 1 0 0 0,-1-1 0 0 0,1 0 0 0 0,0 0 1 0 0,-1 1-1 0 0,1-1 0 0 0,0-1 0 0 0,0 1 0 0 0,1 0 1 0 0,-1 0-1 0 0,0-1 0 0 0,1 1 0 0 0,-1-1 0 0 0,1 0 0 0 0,-1 0 1 0 0,1 0-1 0 0,-1 0 0 0 0,1 0 0 0 0,0 0 0 0 0,-1-1 1 0 0,1 1-1 0 0,2-1 11 0 0,14 6 7 0 0,55 27 26 0 0,-72-31-9 0 0,-1-1-1 0 0,0 1 0 0 0,0 0 1 0 0,0 0-1 0 0,0 0 0 0 0,0 0 0 0 0,-1 0 1 0 0,1 0-1 0 0,0 0 0 0 0,-1 0 1 0 0,0 0-1 0 0,1 1 0 0 0,-1-1 1 0 0,0 0-1 0 0,0 0 0 0 0,0 0 0 0 0,0 0 1 0 0,-1 0-1 0 0,1 1 0 0 0,-1-1 1 0 0,1 0-1 0 0,-1 0 0 0 0,0 0 1 0 0,1 0-1 0 0,-1 0 0 0 0,0 0 0 0 0,0-1 1 0 0,-1 1-1 0 0,1 0 0 0 0,0 0 1 0 0,-1-1-1 0 0,1 1 0 0 0,-1-1 1 0 0,1 1-24 0 0,-66 59 306 0 0,-47 16-146 0 0,107-73-320 0 0,0 0-1 0 0,-1 0 1 0 0,0-1 0 0 0,0 0-1 0 0,0 0 1 0 0,0 0-1 0 0,0-1 1 0 0,-1-1-1 0 0,1 1 1 0 0,-1-2-1 0 0,1 1 1 0 0,-1-1 0 0 0,-6 0 160 0 0,7-6-2005 0 0,-1-16-8920 0 0,8 17 7435 0 0</inkml:trace>
</inkml:ink>
</file>

<file path=ppt/ink/ink7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2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7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7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7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7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6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3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7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7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6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5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1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3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7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7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1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7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2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4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5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5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7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7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7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5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08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7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88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7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7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7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7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7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10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26 0 0 0,'0'0'624'0'0,"0"0"51"0"0,0 0-54 0 0,1-4-79 0 0,3-13-33 0 0,-4 12-30 0 0,0 5-36 0 0,0 0-44 0 0,0 0-97 0 0,1 19 863 0 0,17 91 1954 0 0,14 70-1805 0 0,-18 104 20 0 0,-14-270-1311 0 0,0-1-1 0 0,-1 0 0 0 0,-1 1 0 0 0,0-1 0 0 0,-1 0 0 0 0,0 0 0 0 0,-1 0 0 0 0,0 0 1 0 0,-1-1-1 0 0,-1 0 0 0 0,0 0 0 0 0,-2 2-22 0 0,25-56-7248 0 0,-12 33 2704 0 0</inkml:trace>
  <inkml:trace contextRef="#ctx0" brushRef="#br0" timeOffset="660.194">2565 280 0 0 0,'0'0'464'0'0,"0"0"647"0"0,0 0 191 0 0,0 0 19 0 0,0 0-24 0 0,0 0-100 0 0,3-4-127 0 0,-1-1-1281 0 0,-2 5 343 0 0,1 1-1 0 0,-1-1 0 0 0,0 0 1 0 0,0 1-1 0 0,0-1 1 0 0,0 0-1 0 0,0 1 0 0 0,1-1 1 0 0,-1 0-1 0 0,0 1 1 0 0,0-1-1 0 0,0 0 0 0 0,1 1 1 0 0,-1-1-1 0 0,0 0 0 0 0,0 0 1 0 0,1 1-1 0 0,-1-1 1 0 0,0 0-1 0 0,1 0 0 0 0,-1 0 1 0 0,0 1-1 0 0,1-1 1 0 0,-1 0-1 0 0,0 0 0 0 0,1 0 1 0 0,-1 0-1 0 0,1 0 0 0 0,-1 0 1 0 0,0 0-1 0 0,1 0 1 0 0,-1 0-1 0 0,0 0 0 0 0,1 0 1 0 0,-1 0-1 0 0,1 0 1 0 0,-1 0-1 0 0,0 0 0 0 0,1 0 1 0 0,-1 0-132 0 0,11 167 4913 0 0,-20 18-3665 0 0,5-49-1416 0 0,18-118-2227 0 0,2-17-5534 0 0,-13-1 5524 0 0,1 0-3666 0 0</inkml:trace>
  <inkml:trace contextRef="#ctx0" brushRef="#br0" timeOffset="1604.221">452 693 0 0 0,'9'-10'45'0'0,"-7"9"235"0"0,-2 1 247 0 0,0 0-4 0 0,0 0-55 0 0,0 0-41 0 0,0 0-56 0 0,0 0-49 0 0,0 19 2738 0 0,-23 120 1935 0 0,16-33-4374 0 0,7-76-3949 0 0,1-30-811 0 0,0 0 2810 0 0,-1 0-1514 0 0</inkml:trace>
  <inkml:trace contextRef="#ctx0" brushRef="#br0" timeOffset="2237.558">58 792 0 0 0,'0'0'540'0'0,"0"0"495"0"0,0 0-15 0 0,0 0-72 0 0,0 0 51 0 0,0 0 46 0 0,0 0 41 0 0,21-1 5 0 0,65-1-16 0 0,88 9 4850 0 0,10-16-3367 0 0,-1-8-1 0 0,84-22-2557 0 0,-29 4 759 0 0,708-82 400 0 0,-480 105-1043 0 0,-294 30-159 0 0,-61-2-49 0 0,-111-16-35 0 0,0 0-63 0 0,0 0-94 0 0,0 0-117 0 0,0 0-131 0 0,0 0-205 0 0,-13-4-11412 0 0,9 4 4791 0 0</inkml:trace>
  <inkml:trace contextRef="#ctx0" brushRef="#br0" timeOffset="2499.411">2808 369 0 0 0,'0'0'794'0'0,"0"0"522"0"0,0 0 271 0 0,0 0 9 0 0,0 0-141 0 0,0 0-184 0 0,0 0-211 0 0,0 0-157 0 0,0 0-89 0 0,0 0-82 0 0,-23 13-73 0 0,-77 45-93 0 0,-100 74 959 0 0,41-19-1338 0 0,-99 64-2970 0 0,221-153-341 0 0,2 0-3964 0 0,28-17 5618 0 0</inkml:trace>
  <inkml:trace contextRef="#ctx0" brushRef="#br0" timeOffset="3106.591">1111 273 0 0 0,'0'0'309'0'0,"0"0"196"0"0,0 0 7 0 0,0 0 173 0 0,0 0 387 0 0,0 0 330 0 0,0 0 126 0 0,0 0-78 0 0,0 0-266 0 0,-36 26-293 0 0,-114 85-235 0 0,52-31 252 0 0,58-48-576 0 0,-54 45 71 0 0,-3-4 1 0 0,-3-4-1 0 0,-3-5 1 0 0,-2-4-1 0 0,-60 22-403 0 0,42-35 112 0 0,252-94-9710 0 0,-108 39 5633 0 0</inkml:trace>
  <inkml:trace contextRef="#ctx0" brushRef="#br0" timeOffset="3956.19">1247 884 2425 0 0,'0'0'1269'0'0,"0"0"-399"0"0,0 0-348 0 0,0 0 25 0 0,0 0 209 0 0,0 0 203 0 0,0 0 92 0 0,0 0-76 0 0,0 0-125 0 0,0 0-153 0 0,0 0-144 0 0,0 0-102 0 0,-1 13-71 0 0,-25 100 1073 0 0,-71 70 476 0 0,94-179-1917 0 0,1 0 0 0 0,0-1 0 0 0,0 1 0 0 0,0 0 0 0 0,1 0 0 0 0,-1 0 0 0 0,1 1 0 0 0,0-1 0 0 0,0 0 0 0 0,1 0-1 0 0,-1 1 1 0 0,1-1 0 0 0,0 0 0 0 0,0 0 0 0 0,0 1 0 0 0,1-1-12 0 0,2-2 63 0 0,1 0 0 0 0,-1 0 0 0 0,1-1 0 0 0,0 1 0 0 0,-1-1 0 0 0,1 0-1 0 0,0 0 1 0 0,0 0 0 0 0,0-1 0 0 0,0 0 0 0 0,0 1 0 0 0,-1-1 0 0 0,1 0 0 0 0,0-1 0 0 0,0 1 0 0 0,0-1 0 0 0,2 0-63 0 0,177-50 1019 0 0,-150 44-1033 0 0,33-11-3036 0 0,-49 14-8586 0 0,-15 3 8369 0 0</inkml:trace>
  <inkml:trace contextRef="#ctx0" brushRef="#br0" timeOffset="4230.557">1785 917 4009 0 0,'0'0'1540'0'0,"0"0"-380"0"0,0 0-219 0 0,0 0 168 0 0,0 0 280 0 0,0 0 139 0 0,0 0-87 0 0,0 0-276 0 0,0 0-289 0 0,0 0-221 0 0,0 0-138 0 0,0 0-63 0 0,0 0-28 0 0,-8 19-12 0 0,-50 117 585 0 0,-23 11-262 0 0,-50 34-794 0 0,104-139-662 0 0,22-22-2734 0 0,37-20-7278 0 0,-20-4 7082 0 0,-4 1 2898 0 0</inkml:trace>
  <inkml:trace contextRef="#ctx0" brushRef="#br0" timeOffset="4737.752">1770 1234 5617 0 0,'0'0'1423'0'0,"0"0"-272"0"0,0 0-67 0 0,0 0 185 0 0,0 0 148 0 0,0 0-64 0 0,0 0-300 0 0,0 0-339 0 0,0 0-266 0 0,0 0-187 0 0,0 0-54 0 0,0 0 2 0 0,13-5 19 0 0,103-34 879 0 0,-113 38-1049 0 0,5-1 22 0 0,0 0 1 0 0,-1 0 0 0 0,1 1 0 0 0,0 0-1 0 0,0 1 1 0 0,0-1 0 0 0,0 2-1 0 0,0-1 1 0 0,0 1 0 0 0,-1 0 0 0 0,1 1-1 0 0,0-1 1 0 0,3 3-81 0 0,-9-2 13 0 0,-1 0 0 0 0,1 1 0 0 0,-1-1 0 0 0,0 1 0 0 0,0-1 1 0 0,0 1-1 0 0,0 0 0 0 0,0-1 0 0 0,-1 1 0 0 0,1 0 0 0 0,-1-1 0 0 0,0 1 0 0 0,0 0 0 0 0,0 0 0 0 0,0 0 0 0 0,0-1 1 0 0,0 1-1 0 0,-1 0 0 0 0,0 0 0 0 0,1-1 0 0 0,-1 1 0 0 0,0-1 0 0 0,0 1 0 0 0,0 0 0 0 0,-1-1 0 0 0,1 0 0 0 0,-1 1 0 0 0,1-1 1 0 0,-1 0-1 0 0,0 0 0 0 0,0 0 0 0 0,0 0 0 0 0,-1 1-13 0 0,2-1 3 0 0,-74 80 203 0 0,63-72-184 0 0,1 0 0 0 0,0 0 0 0 0,1 2 0 0 0,0-1 0 0 0,1 1-1 0 0,0 0 1 0 0,1 1 0 0 0,-5 10-22 0 0,13-22 3 0 0,-1 1 0 0 0,0-1 0 0 0,1 0 0 0 0,-1 1-1 0 0,1-1 1 0 0,0 0 0 0 0,-1 1 0 0 0,1-1 0 0 0,0 1 0 0 0,0-1-1 0 0,0 0 1 0 0,0 1 0 0 0,0-1 0 0 0,0 1 0 0 0,0-1 0 0 0,0 0-1 0 0,0 1 1 0 0,1-1 0 0 0,-1 0 0 0 0,1 1 0 0 0,-1-1 0 0 0,1 0-1 0 0,0 1 1 0 0,-1-1 0 0 0,1 0 0 0 0,0 0 0 0 0,0 0 0 0 0,0 0-1 0 0,0 1 1 0 0,0-1 0 0 0,0-1 0 0 0,0 1 0 0 0,0 0 0 0 0,0 0-1 0 0,0 0 1 0 0,0 0 0 0 0,1-1 0 0 0,-1 1 0 0 0,0-1 0 0 0,1 1-1 0 0,-1-1 1 0 0,0 1 0 0 0,1-1 0 0 0,0 0-3 0 0,68 7 325 0 0,-62-8-260 0 0,150-20 109 0 0,-92 5-2816 0 0,-38 9 154 0 0,-8 1-3222 0 0,-6 1-3603 0 0</inkml:trace>
</inkml:ink>
</file>

<file path=ppt/ink/ink7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37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23 0 0 0,'0'0'895'0'0,"0"0"333"0"0,0 0 155 0 0,0 0 1 0 0,0 0-113 0 0,0 0-149 0 0,0 0-171 0 0,0 0-146 0 0,0-6-107 0 0,0-1-345 0 0,-2-2 2514 0 0,-37 83-465 0 0,-98 136-876 0 0,76-126-1331 0 0,-112 183 25 0 0,127-199-274 0 0,123-168-2381 0 0,96-186-12376 0 0,-162 267 14811 0 0</inkml:trace>
  <inkml:trace contextRef="#ctx0" brushRef="#br0" timeOffset="414.64">392 30 0 0 0,'0'0'307'0'0,"0"0"949"0"0,0 0 118 0 0,0 0-225 0 0,0 0-237 0 0,0 0-151 0 0,0 0-20 0 0,0 0 99 0 0,0 0 142 0 0,1 3 83 0 0,29 145 5687 0 0,72 213-3249 0 0,-73-288-4184 0 0,-31-95-8982 0 0,-4 5 2431 0 0,1 12 5166 0 0</inkml:trace>
  <inkml:trace contextRef="#ctx0" brushRef="#br0" timeOffset="699.395">143 417 0 0 0,'0'0'559'0'0,"0"0"108"0"0,0 0 290 0 0,0 0 422 0 0,0 0 313 0 0,0 0 31 0 0,0 0-233 0 0,0 0-263 0 0,0 0-175 0 0,0 0-94 0 0,0 0-33 0 0,0 0-24 0 0,0 0-16 0 0,6 6-23 0 0,20 19-45 0 0,25-15 809 0 0,-38-11-1361 0 0,203-32 426 0 0,-160 27-2391 0 0,-20 5-5641 0 0,-24 1-2294 0 0</inkml:trace>
</inkml:ink>
</file>

<file path=ppt/ink/ink7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05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75 5425 0 0,'0'0'1572'0'0,"0"0"-242"0"0,0 0-56 0 0,0 0 83 0 0,0 0 130 0 0,0 0-5 0 0,0 0-227 0 0,0 0-312 0 0,0 0-320 0 0,0 0-271 0 0,0 0-148 0 0,-6 15 405 0 0,7 55 879 0 0,1-17-917 0 0,-3-1-1 0 0,-2 0 1 0 0,-9 44-571 0 0,4-59-137 0 0,2 0 1 0 0,1 1 0 0 0,2-1-1 0 0,1 1 1 0 0,3 10 136 0 0,14-24-3012 0 0,-10-23-1358 0 0,0-4-3349 0 0,-3 0 2389 0 0</inkml:trace>
  <inkml:trace contextRef="#ctx0" brushRef="#br0" timeOffset="365.103">0 115 6801 0 0,'0'0'1431'0'0,"0"0"-329"0"0,0 0-55 0 0,0 0 205 0 0,0 0 204 0 0,0 0 34 0 0,0 0-164 0 0,0 0-222 0 0,0 0-129 0 0,0 0-82 0 0,0 0-82 0 0,35-2-79 0 0,108-9-93 0 0,4-13 665 0 0,157-42-1374 0 0,-275 63-1208 0 0,-10 2-3091 0 0,-17 1 3700 0 0,-1 1-4431 0 0,-1 2 1654 0 0,0-3 2690 0 0,0 4-5919 0 0</inkml:trace>
  <inkml:trace contextRef="#ctx0" brushRef="#br0" timeOffset="737.314">694 439 6305 0 0,'0'0'2094'0'0,"0"0"-547"0"0,0 0-336 0 0,0 0 1 0 0,0 0 75 0 0,0 0 2 0 0,0 0-183 0 0,0 0-259 0 0,0 0-209 0 0,0 0-159 0 0,0 0-98 0 0,0 0-90 0 0,4 24-78 0 0,15 111 48 0 0,-19-131-396 0 0,-7 134-174 0 0,-19-85-7998 0 0,24-50 3764 0 0,0 1-1324 0 0</inkml:trace>
  <inkml:trace contextRef="#ctx0" brushRef="#br0" timeOffset="1040.276">479 465 1312 0 0,'0'0'1265'0'0,"0"0"-60"0"0,0 0 194 0 0,0 0 359 0 0,0 0 241 0 0,0 0-105 0 0,0 0-306 0 0,0 0-289 0 0,0 0-260 0 0,0 0-224 0 0,0 0-183 0 0,31 0-141 0 0,97 0-118 0 0,63-15 196 0 0,-174 13-1290 0 0,33-2-880 0 0,-33 3-2742 0 0,0 1-3904 0 0,-11 0 5521 0 0</inkml:trace>
  <inkml:trace contextRef="#ctx0" brushRef="#br0" timeOffset="1351.726">518 793 3169 0 0,'0'0'1339'0'0,"0"0"-15"0"0,0 0 339 0 0,0 0 375 0 0,0 0 7 0 0,0 0-276 0 0,0 0-449 0 0,0 0-446 0 0,0 0-304 0 0,0 0-211 0 0,33-5-137 0 0,103-14-96 0 0,-16-9-272 0 0,-90 20-474 0 0,33-7-2724 0 0,-21 8-5673 0 0,-26 4 5326 0 0</inkml:trace>
  <inkml:trace contextRef="#ctx0" brushRef="#br0" timeOffset="1613.081">1250 284 3065 0 0,'0'0'2567'0'0,"0"0"-923"0"0,0 0-428 0 0,0 0-5 0 0,0 0 171 0 0,0 0 88 0 0,0 0-114 0 0,0 0-220 0 0,0 0-273 0 0,0 0-181 0 0,0 0-92 0 0,33-2-71 0 0,101-8-49 0 0,85-18 917 0 0,-80 9-1596 0 0,-106 12-409 0 0,-8 1-2946 0 0,-10 5-4545 0 0,-11 1 1051 0 0</inkml:trace>
  <inkml:trace contextRef="#ctx0" brushRef="#br0" timeOffset="1871.5">1252 564 6393 0 0,'0'0'1266'0'0,"0"0"-22"0"0,0 0 307 0 0,0 0 271 0 0,0 0-38 0 0,0 0-334 0 0,0 0-432 0 0,35-3-356 0 0,112-14-231 0 0,41-25 83 0 0,59-17-1292 0 0,-164 42-2635 0 0,-2 1-4480 0 0,-52 12 1842 0 0</inkml:trace>
  <inkml:trace contextRef="#ctx0" brushRef="#br0" timeOffset="2187.39">2626 78 4449 0 0,'0'0'3533'0'0,"0"0"-1544"0"0,0 0-451 0 0,0 0 64 0 0,0 0 53 0 0,-32 3-90 0 0,-98 13-259 0 0,51 15 144 0 0,68-21-1226 0 0,-1-2-166 0 0,1 1-1 0 0,0 0 1 0 0,0 1 0 0 0,1 0 0 0 0,0 1-1 0 0,1 0 1 0 0,1 0 0 0 0,-1 1 0 0 0,2 0-1 0 0,0 0 1 0 0,0 1 0 0 0,1 0 0 0 0,1 0 0 0 0,0 1-1 0 0,1 0 1 0 0,0-1 0 0 0,1 1 0 0 0,1 1-1 0 0,0-1 1 0 0,1 0 0 0 0,0 0 0 0 0,1 2-58 0 0,3-9 14 0 0,-1 0 0 0 0,1 0 1 0 0,1-1-1 0 0,-1 1 1 0 0,1-1-1 0 0,0 1 0 0 0,1-1 1 0 0,0-1-1 0 0,0 1 0 0 0,0-1 1 0 0,0 0-1 0 0,1 0 1 0 0,0 0-1 0 0,0-1 0 0 0,0 0 1 0 0,0 0-1 0 0,1 0 0 0 0,0-1 1 0 0,-1 0-1 0 0,1 0 1 0 0,0-1-1 0 0,1 0 0 0 0,-1 0 1 0 0,0-1-1 0 0,1 0 0 0 0,-1 0 1 0 0,6-1-15 0 0,5 2 94 0 0,1-1 1 0 0,0-1 0 0 0,0-1-1 0 0,0 0 1 0 0,-1-2-1 0 0,1 0 1 0 0,-1-1-1 0 0,0-1 1 0 0,0-1 0 0 0,0 0-1 0 0,-1-1 1 0 0,6-4-95 0 0,158-95 991 0 0,-172 100-993 0 0,-1-1-1 0 0,0-1 1 0 0,-1 1 0 0 0,0-1-1 0 0,0 0 1 0 0,0-1 0 0 0,-1 1 0 0 0,-1-1-1 0 0,1-1 1 0 0,-1 1 0 0 0,-1-1-1 0 0,0 1 1 0 0,0-1 0 0 0,-1-1-1 0 0,0 1 1 0 0,-1 0 0 0 0,0-1-1 0 0,0-7 3 0 0,-2 10-221 0 0,0 0-1 0 0,0 0 1 0 0,-1 1-1 0 0,0-1 0 0 0,0 0 1 0 0,-1 1-1 0 0,0-1 1 0 0,0 1-1 0 0,-1 0 0 0 0,0-1 1 0 0,-2-3 221 0 0,-64-61-6365 0 0,-7 38-3279 0 0,52 26 5036 0 0</inkml:trace>
  <inkml:trace contextRef="#ctx0" brushRef="#br0" timeOffset="2549.218">1961 277 2505 0 0,'0'0'3104'0'0,"0"0"-570"0"0,0 0-96 0 0,0 0 77 0 0,0 0-174 0 0,0 0-346 0 0,0 0-351 0 0,32 3-293 0 0,103 7-244 0 0,158 15 2250 0 0,172 11-2779 0 0,-318-28-903 0 0,47 3-1779 0 0,-67-8-3463 0 0,-86-3-1125 0 0,-12 3-4089 0 0</inkml:trace>
  <inkml:trace contextRef="#ctx0" brushRef="#br0" timeOffset="21938.709">3675 675 2441 0 0,'0'0'1152'0'0,"0"0"-257"0"0,0 0-14 0 0,0 0 285 0 0,0 0 341 0 0,0 0 198 0 0,0 0-103 0 0,0 0-295 0 0,0 0-329 0 0,0 0-252 0 0,0 0-165 0 0,5-6-99 0 0,16-18 2 0 0,-16 62 2696 0 0,-9-24-2916 0 0,0 0 0 0 0,0 0-1 0 0,-1-1 1 0 0,-1 0 0 0 0,0 0 0 0 0,-1 0 0 0 0,0-1 0 0 0,-1 0 0 0 0,-1 0 0 0 0,-7 8-244 0 0,-5 9 143 0 0,-72 84-932 0 0,85-103-169 0 0,-3 4-861 0 0,3-8-7065 0 0,6-5-255 0 0</inkml:trace>
</inkml:ink>
</file>

<file path=ppt/ink/ink7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9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127 187 4569 0 0,'0'0'1862'0'0,"0"0"-826"0"0,0 0-209 0 0,0 0 249 0 0,0 0 306 0 0,0 0 150 0 0,0 0-120 0 0,0 0-302 0 0,0 0-278 0 0,0 0-209 0 0,0 0-108 0 0,0 0-73 0 0,0 0-44 0 0,-4 31 1 0 0,-12 96-21 0 0,7 95 1351 0 0,-25-27-1193 0 0,-9-4-1350 0 0,31-163-1159 0 0,4-23-4590 0 0,7-5 3245 0 0,1 0-675 0 0,0-3-4 0 0</inkml:trace>
  <inkml:trace contextRef="#ctx0" brushRef="#br0" timeOffset="299.849">348 412 5385 0 0,'0'0'695'0'0,"0"0"-171"0"0,0 0 108 0 0,0 0 283 0 0,0 0 281 0 0,-32 17 105 0 0,-98 56-90 0 0,38-7 974 0 0,72-46-1739 0 0,18-19-408 0 0,0 0 1 0 0,0 1 0 0 0,0-1-1 0 0,0 1 1 0 0,1-1-1 0 0,-1 1 1 0 0,0 0 0 0 0,1-1-1 0 0,-1 1 1 0 0,1 0-1 0 0,0 0 1 0 0,-1 0-1 0 0,1 0 1 0 0,0 0 0 0 0,0 1-1 0 0,1-1 1 0 0,-1 0-1 0 0,0 0 1 0 0,1 1 0 0 0,-1-1-1 0 0,1 0 1 0 0,0 1-1 0 0,-1-1 1 0 0,1 0 0 0 0,1 1-1 0 0,-1-1 1 0 0,0 0-1 0 0,0 1 1 0 0,1-1 0 0 0,-1 0-1 0 0,1 1 1 0 0,0-1-1 0 0,0 0 1 0 0,0 0 0 0 0,0 0-1 0 0,0 0 1 0 0,0 0-1 0 0,1 0 1 0 0,-1 0 0 0 0,0 0-1 0 0,1 0 1 0 0,0 0-1 0 0,-1-1 1 0 0,1 1-1 0 0,0-1 1 0 0,0 0 0 0 0,0 1-1 0 0,0-1 1 0 0,1 0-39 0 0,54 24 714 0 0,-50-24-649 0 0,0 0 1 0 0,0 1-1 0 0,0 0 1 0 0,0 0-1 0 0,0 1 0 0 0,-1 0 1 0 0,1 0-1 0 0,-1 0 1 0 0,0 1-1 0 0,0 0 1 0 0,0 1-1 0 0,0-1 0 0 0,-1 1 1 0 0,1 0-1 0 0,-1 0 1 0 0,-1 1-1 0 0,1-1 0 0 0,-1 1 1 0 0,0 0-1 0 0,0 0 1 0 0,0 1-1 0 0,-1-1 1 0 0,0 1-1 0 0,-1 0 0 0 0,1-1 1 0 0,-1 1-1 0 0,-1 0 1 0 0,1 1-1 0 0,-1 1-65 0 0,-1 31-3043 0 0,0-40 873 0 0,0 0-1091 0 0,0 0-1298 0 0,0 0-1400 0 0</inkml:trace>
  <inkml:trace contextRef="#ctx0" brushRef="#br0" timeOffset="630.843">889 441 9146 0 0,'0'0'1079'0'0,"0"0"-331"0"0,0 0 220 0 0,0 0 431 0 0,0 0 236 0 0,0 0-73 0 0,0 0-346 0 0,-16 31-381 0 0,-51 97-291 0 0,-66 78 610 0 0,47-34-1296 0 0,79-153-520 0 0,-18 34-735 0 0,2-29-7438 0 0,14-23 1169 0 0,3-1 6082 0 0</inkml:trace>
  <inkml:trace contextRef="#ctx0" brushRef="#br0" timeOffset="881.855">552 552 8578 0 0,'0'0'1152'0'0,"0"0"-489"0"0,0 0-99 0 0,0 0 288 0 0,0 0 332 0 0,0 0 130 0 0,0 0-108 0 0,0 0-197 0 0,0 0-189 0 0,0 0-137 0 0,0 0-107 0 0,0 0-76 0 0,18 33-77 0 0,55 103-59 0 0,-9-40 280 0 0,37 69-726 0 0,-87-144-2296 0 0,-9-17-1749 0 0,1-3-3951 0 0,-3-1 2211 0 0</inkml:trace>
  <inkml:trace contextRef="#ctx0" brushRef="#br0" timeOffset="1867.446">979 850 16 0 0,'0'0'2200'0'0,"0"0"-710"0"0,0 0-290 0 0,0 0 106 0 0,0 0 68 0 0,0 0-45 0 0,0 0-143 0 0,0 0-230 0 0,0 0-156 0 0,0 0-80 0 0,0 0-96 0 0,0 0-87 0 0,4 12-23 0 0,23 91 1375 0 0,-23 24-492 0 0,-35-60-2403 0 0,20-61-1919 0 0,2-4-7457 0 0,5-2 7157 0 0</inkml:trace>
  <inkml:trace contextRef="#ctx0" brushRef="#br0" timeOffset="2085.031">862 894 40 0 0,'0'0'1716'0'0,"0"0"-511"0"0,0 0-136 0 0,0 0 227 0 0,0 0 173 0 0,0 0-1 0 0,0 0-180 0 0,0 0-251 0 0,0 0-267 0 0,32 1-216 0 0,103 2-171 0 0,1 11 35 0 0,-128-13-865 0 0,23 5-374 0 0,-22 9-8159 0 0,-9-14 6515 0 0</inkml:trace>
  <inkml:trace contextRef="#ctx0" brushRef="#br0" timeOffset="2243.033">806 1200 2288 0 0,'0'0'1373'0'0,"0"0"58"0"0,0 0 322 0 0,0 0 167 0 0,0 0-109 0 0,0 0-302 0 0,0 0-414 0 0,0 0-336 0 0,0 0-250 0 0,0 0-195 0 0,36-3-121 0 0,109-7-91 0 0,-43-7-268 0 0,-55 7-1699 0 0,-32 6-1536 0 0,0 1-3333 0 0,-6 2 3843 0 0</inkml:trace>
  <inkml:trace contextRef="#ctx0" brushRef="#br0" timeOffset="3071.028">994 36 0 0 0,'0'0'373'0'0,"0"0"449"0"0,0 0 201 0 0,0 0 257 0 0,0 0 267 0 0,0 0 108 0 0,0 0-120 0 0,0 0-284 0 0,0 0-256 0 0,0 0-160 0 0,0 0-84 0 0,0 0-14 0 0,0 0-5 0 0,20-5-42 0 0,61-17-31 0 0,8 16 1169 0 0,-86 6-1795 0 0,0-1-1 0 0,-1 1 1 0 0,1-1-1 0 0,0 1 1 0 0,0 0 0 0 0,0 0-1 0 0,0 0 1 0 0,0 0-1 0 0,0 1 1 0 0,0-1 0 0 0,-1 1-1 0 0,1 0 1 0 0,0 0-1 0 0,0 0 1 0 0,-1 0 0 0 0,1 0-1 0 0,0 1 1 0 0,-1-1 0 0 0,1 1-1 0 0,-1 0 1 0 0,0 0-1 0 0,0-1 1 0 0,1 1 0 0 0,-1 1-1 0 0,-1-1 1 0 0,1 0-1 0 0,0 0 1 0 0,0 1 0 0 0,-1-1-1 0 0,1 1 1 0 0,-1-1-1 0 0,0 1 1 0 0,1 2-33 0 0,-3 2 95 0 0,0 1 1 0 0,-1-1-1 0 0,0 0 0 0 0,0 1 0 0 0,-1-1 1 0 0,0 0-1 0 0,0 0 0 0 0,-1-1 1 0 0,1 1-1 0 0,-2-1 0 0 0,1 0 0 0 0,0 0 1 0 0,-3 2-96 0 0,-6 10 169 0 0,8-12-140 0 0,0-1 1 0 0,1 1-1 0 0,0 0 0 0 0,0 1 0 0 0,0-1 0 0 0,1 1 0 0 0,0-1 0 0 0,0 1 0 0 0,1 0 0 0 0,-1 0 0 0 0,2 0 0 0 0,-1 1 0 0 0,1-1 0 0 0,0 0 0 0 0,0 1 0 0 0,1-1 0 0 0,0 0 1 0 0,1 1-1 0 0,0 6-29 0 0,2-10 16 0 0,1 0 1 0 0,-1 0 0 0 0,1-1-1 0 0,-1 1 1 0 0,1-1-1 0 0,0 0 1 0 0,1 0 0 0 0,-1-1-1 0 0,0 1 1 0 0,1-1 0 0 0,-1 0-1 0 0,1 0 1 0 0,0 0 0 0 0,0-1-1 0 0,-1 0 1 0 0,1 0 0 0 0,0 0-1 0 0,0 0 1 0 0,0-1 0 0 0,0 0-1 0 0,0 0 1 0 0,0 0 0 0 0,0-1-1 0 0,0 1 1 0 0,0-1 0 0 0,5-2-18 0 0,14 3-221 0 0,-21 0 66 0 0,47-2-2316 0 0,-17-4-6242 0 0,-23 3 96 0 0</inkml:trace>
</inkml:ink>
</file>

<file path=ppt/ink/ink7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6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0 280 2024 0 0,'0'0'959'0'0,"0"0"-224"0"0,0 0 13 0 0,0 0 269 0 0,0 0 349 0 0,0 0 211 0 0,0 0-81 0 0,0 0-309 0 0,0 0-385 0 0,0 0-301 0 0,0 0-140 0 0,5 0 2 0 0,-3 1-281 0 0,0-1 1 0 0,0 1-1 0 0,0-1 0 0 0,0 1 1 0 0,0 0-1 0 0,0 0 0 0 0,0 0 0 0 0,0 0 1 0 0,0 1-1 0 0,0-1 0 0 0,-1 0 0 0 0,1 1 1 0 0,0-1-1 0 0,-1 1 0 0 0,0 0 0 0 0,1-1 1 0 0,-1 1-1 0 0,0 0 0 0 0,0 0 1 0 0,0 0-1 0 0,0 0 0 0 0,0 0 0 0 0,0 0 1 0 0,0 0-1 0 0,-1 0 0 0 0,1 0 0 0 0,-1 0 1 0 0,1 3-83 0 0,0-3 19 0 0,71 256 2054 0 0,-16 29-1441 0 0,-56-286-608 0 0,0-1 1 0 0,0 1-1 0 0,0 0 1 0 0,0-1-1 0 0,0 1 1 0 0,0-1-1 0 0,0 1 1 0 0,1 0 0 0 0,-1-1-1 0 0,0 1 1 0 0,0 0-1 0 0,0-1 1 0 0,1 1-1 0 0,-1-1 1 0 0,0 1-1 0 0,1 0 1 0 0,-1-1-1 0 0,0 1 1 0 0,1-1-1 0 0,-1 1 1 0 0,1-1-1 0 0,-1 1 1 0 0,1-1-1 0 0,-1 0 1 0 0,1 1-1 0 0,-1-1 1 0 0,1 0-1 0 0,0 1 1 0 0,-1-1-1 0 0,1 0 1 0 0,-1 0-1 0 0,1 1 1 0 0,0-1-1 0 0,-1 0 1 0 0,1 0-1 0 0,0 0 1 0 0,-1 0 0 0 0,1 0-1 0 0,0 0 1 0 0,-1 0-1 0 0,1 0 1 0 0,0 0-1 0 0,-1 0 1 0 0,1 0-1 0 0,-1 0 1 0 0,1-1-1 0 0,0 1 1 0 0,-1 0-1 0 0,1 0 1 0 0,0-1-1 0 0,-1 1 1 0 0,1 0-1 0 0,-1-1 1 0 0,1 1-1 0 0,-1-1 1 0 0,1 1-1 0 0,-1 0 1 0 0,1-1-1 0 0,-1 1 1 0 0,0-1-1 0 0,1 0-24 0 0,24-42 1436 0 0,-21 35-1671 0 0,81-198 501 0 0,12-62-658 0 0,-83 188-659 0 0,-13 45-3479 0 0,-2 35-1576 0 0,-3 0 3422 0 0,2 0 495 0 0,0 0-1985 0 0</inkml:trace>
  <inkml:trace contextRef="#ctx0" brushRef="#br0" timeOffset="366.609">598 777 5953 0 0,'0'0'2530'0'0,"0"0"-1254"0"0,0 0-707 0 0,0 0-32 0 0,0 0 262 0 0,0 0 212 0 0,0 0 42 0 0,0 0-139 0 0,0 0-221 0 0,0 0-174 0 0,0 0-130 0 0,0 0-98 0 0,0 0-79 0 0,-4 32-54 0 0,-12 99-25 0 0,20-29 344 0 0,4-66 484 0 0,-2-24-3278 0 0,-4-14-2256 0 0,-2-6-3310 0 0,0 3 4181 0 0</inkml:trace>
  <inkml:trace contextRef="#ctx0" brushRef="#br0" timeOffset="636.028">411 766 2769 0 0,'0'0'989'0'0,"0"0"-218"0"0,0 0 209 0 0,0 0 443 0 0,0 0 320 0 0,0 0 7 0 0,0 0-280 0 0,0 0-306 0 0,0 0-240 0 0,0 0-179 0 0,0 0-156 0 0,0 0-144 0 0,31 2-141 0 0,143 10 39 0 0,-94-11-339 0 0,-45-1-2617 0 0,-29 10-6840 0 0,-7-6 6472 0 0,1-3 1615 0 0</inkml:trace>
  <inkml:trace contextRef="#ctx0" brushRef="#br0" timeOffset="836.648">317 1090 2304 0 0,'0'0'1589'0'0,"0"0"-252"0"0,0 0 212 0 0,0 0 363 0 0,0 0 103 0 0,0 0-221 0 0,0 0-424 0 0,0 0-411 0 0,36-5-322 0 0,116-16-213 0 0,20-4-85 0 0,-143 21-820 0 0,16-2-1683 0 0,-16 5-5913 0 0,-19 1 2570 0 0</inkml:trace>
  <inkml:trace contextRef="#ctx0" brushRef="#br0" timeOffset="1459.745">979 608 792 0 0,'0'0'1320'0'0,"0"0"-463"0"0,0 0 23 0 0,0 0 120 0 0,0 0-48 0 0,0 0-168 0 0,0 0-271 0 0,188-26-265 0 0,-156 19-232 0 0,-1-1-240 0 0,0 1-601 0 0,-1 0-1127 0 0,-8 3-2033 0 0,-8 0 3609 0 0</inkml:trace>
  <inkml:trace contextRef="#ctx0" brushRef="#br0" timeOffset="2446.082">1535 575 5617 0 0,'0'0'795'0'0,"0"0"-258"0"0,0 0 206 0 0,0 0 400 0 0,0 0 278 0 0,0 0 28 0 0,0 0-207 0 0,0 0-271 0 0,0 0-223 0 0,0 0-159 0 0,0 0-111 0 0,0 0-50 0 0,0 0-23 0 0,26 2-31 0 0,114 7 196 0 0,-130-9-438 0 0,-9-1-116 0 0,1 0 0 0 0,-1 1 1 0 0,1-1-1 0 0,0 1 1 0 0,-1 0-1 0 0,1 0 0 0 0,0 0 1 0 0,-1 0-1 0 0,1 0 1 0 0,0 0-1 0 0,-1 0 0 0 0,1 0 1 0 0,0 0-1 0 0,-1 1 0 0 0,1-1 1 0 0,0 1-1 0 0,-1-1 1 0 0,1 1-1 0 0,-1 0 0 0 0,1 0 1 0 0,-1-1-1 0 0,0 1 0 0 0,1 0 1 0 0,-1 0-1 0 0,0 1 1 0 0,1-1-1 0 0,-1 0 0 0 0,0 0 1 0 0,0 0-1 0 0,0 1 0 0 0,0-1 1 0 0,0 1-1 0 0,0-1 1 0 0,-1 1-1 0 0,1-1 0 0 0,0 1 1 0 0,-1-1-1 0 0,1 1 0 0 0,-1-1 1 0 0,0 1-1 0 0,1 0-16 0 0,-2 4 75 0 0,-1-1 0 0 0,1 1 0 0 0,-1-1 0 0 0,0 0 0 0 0,0 0-1 0 0,-1 0 1 0 0,0 0 0 0 0,0 0 0 0 0,0-1 0 0 0,0 1 0 0 0,0-1 0 0 0,-1 0 0 0 0,0 0-1 0 0,0 0 1 0 0,-1 1-75 0 0,-15 17 222 0 0,-56 62 846 0 0,75-83-1057 0 0,1 0 0 0 0,-1 1-1 0 0,0-1 1 0 0,1 0 0 0 0,-1 0 0 0 0,0 0 0 0 0,1 1 0 0 0,0-1 0 0 0,-1 0 0 0 0,1 0 0 0 0,0 1-1 0 0,0-1 1 0 0,-1 0 0 0 0,1 1 0 0 0,0-1 0 0 0,0 0 0 0 0,0 1 0 0 0,1-1 0 0 0,-1 0 0 0 0,0 1-1 0 0,1-1 1 0 0,-1 0 0 0 0,0 1 0 0 0,1-1 0 0 0,-1 0 0 0 0,1 0 0 0 0,0 0 0 0 0,-1 0 0 0 0,1 1-1 0 0,0-1 1 0 0,0 0 0 0 0,0 0 0 0 0,0 0 0 0 0,0-1 0 0 0,0 1 0 0 0,0 0 0 0 0,0 0 0 0 0,0 0-1 0 0,0-1 1 0 0,0 1 0 0 0,1 0 0 0 0,-1-1 0 0 0,0 0 0 0 0,0 1 0 0 0,1-1 0 0 0,-1 1 0 0 0,1-1-11 0 0,71 6-17 0 0,-62-7-57 0 0,41-13-1520 0 0,-34 5-1899 0 0,2 4-4485 0 0,-9 4-104 0 0</inkml:trace>
  <inkml:trace contextRef="#ctx0" brushRef="#br0" timeOffset="1242.776">919 402 4241 0 0,'0'0'1275'0'0,"0"0"-443"0"0,0 0-53 0 0,0 0 382 0 0,0 0 430 0 0,0 0 192 0 0,0 0-177 0 0,0 0-372 0 0,0 0-322 0 0,0 0-228 0 0,0 0-152 0 0,34-6-98 0 0,107-17-108 0 0,13 1 287 0 0,-123 21-433 0 0,-11 2-1863 0 0,-6-2-3024 0 0,-14 2-184 0 0,0 2 3136 0 0,0-3 910 0 0,0 3-3457 0 0</inkml:trace>
  <inkml:trace contextRef="#ctx0" brushRef="#br0" timeOffset="1758.067">1721 0 9090 0 0,'0'0'1367'0'0,"0"0"-206"0"0,0 0 68 0 0,0 0 158 0 0,0 0 96 0 0,0 0-146 0 0,0 0-399 0 0,0 0-394 0 0,0 0-260 0 0,0 0-104 0 0,0 0 15 0 0,0 0 70 0 0,0 0 42 0 0,1 10-19 0 0,-4 356 371 0 0,22-312-4349 0 0,-12-53-3116 0 0,-5-1 1660 0 0,-2 0 74 0 0</inkml:trace>
  <inkml:trace contextRef="#ctx0" brushRef="#br0" timeOffset="2043.234">1456 398 4505 0 0,'0'0'3721'0'0,"0"0"-2248"0"0,0 0-902 0 0,0 0 127 0 0,0 0 283 0 0,0 0 147 0 0,0 0-65 0 0,0 0-214 0 0,0 0-259 0 0,32-3-194 0 0,101-6-136 0 0,53-8-802 0 0,-143 16-3172 0 0,-27 1-2412 0 0,-8 0 273 0 0</inkml:trace>
</inkml:ink>
</file>

<file path=ppt/ink/ink7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0.1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6009 0 0,'0'0'1462'0'0,"0"0"-561"0"0,0 0-270 0 0,0 0 27 0 0,0 0 134 0 0,0 0 83 0 0,0 0-99 0 0,0 0-221 0 0,0 0-183 0 0,0 0-75 0 0,0 0 22 0 0,5 8 52 0 0,64 136 1486 0 0,-48-50-1112 0 0,-4 1-1 0 0,2 74-744 0 0,-15-138 44 0 0,8 60 76 0 0,-12-90-90 0 0,0 0-1 0 0,0 0 1 0 0,1 0 0 0 0,-1 0 0 0 0,0 0 0 0 0,0-1-1 0 0,0 1 1 0 0,1 0 0 0 0,-1 0 0 0 0,0 0 0 0 0,1-1 0 0 0,-1 1-1 0 0,1 0 1 0 0,-1 0 0 0 0,1-1 0 0 0,-1 1 0 0 0,1 0-1 0 0,0-1 1 0 0,-1 1 0 0 0,1 0 0 0 0,0-1 0 0 0,-1 1 0 0 0,1-1-1 0 0,0 0 1 0 0,0 1 0 0 0,-1-1 0 0 0,1 1 0 0 0,0-1-1 0 0,0 0 1 0 0,0 0 0 0 0,0 1 0 0 0,-1-1 0 0 0,1 0-1 0 0,0 0 1 0 0,0 0 0 0 0,0 0 0 0 0,0 0 0 0 0,0 0 0 0 0,0 0-1 0 0,-1 0 1 0 0,1-1 0 0 0,0 1 0 0 0,0 0 0 0 0,0 0-1 0 0,0-1 1 0 0,-1 1 0 0 0,1 0 0 0 0,0-1 0 0 0,0 1 0 0 0,-1-1-1 0 0,1 1 1 0 0,0-1 0 0 0,0 0 0 0 0,-1 1 0 0 0,1-1-1 0 0,-1 1 1 0 0,1-1 0 0 0,-1 0 0 0 0,1 0 0 0 0,-1 1-1 0 0,1-1 1 0 0,-1 0 0 0 0,0 0 0 0 0,1 0 0 0 0,-1 1 0 0 0,0-1-1 0 0,0 0 1 0 0,1 0 0 0 0,-1 0 0 0 0,0-1-30 0 0,107-215 1580 0 0,84-220-1967 0 0,-187 427 83 0 0,13-34 214 0 0,-12 13-4055 0 0,-5 30 1027 0 0,0 2-1690 0 0,0 2-2159 0 0</inkml:trace>
  <inkml:trace contextRef="#ctx0" brushRef="#br0" timeOffset="388.153">639 531 3785 0 0,'0'0'2375'0'0,"0"0"-792"0"0,0 0-365 0 0,0 0 83 0 0,0 0 205 0 0,0 0 18 0 0,0 0-240 0 0,0 0-335 0 0,0 0-308 0 0,0 0-186 0 0,0 0-91 0 0,0 0-27 0 0,0 0-1 0 0,-4 19 25 0 0,-19 143 701 0 0,8-39-579 0 0,13-84-5427 0 0,13-72-8790 0 0,-6 28 12848 0 0</inkml:trace>
  <inkml:trace contextRef="#ctx0" brushRef="#br0" timeOffset="694.288">600 461 0 0 0,'0'0'806'0'0,"0"0"274"0"0,0 0-15 0 0,0 0 224 0 0,0 0 362 0 0,0 0 193 0 0,0 0-61 0 0,0 0-271 0 0,0 0-285 0 0,0 0-186 0 0,0 0-177 0 0,0 0-120 0 0,0 0-115 0 0,29-2-139 0 0,92-2-90 0 0,47-15-12 0 0,-159 17-772 0 0,1 0-1116 0 0,-3 1-4403 0 0,-7 1 1382 0 0,0 0 16 0 0</inkml:trace>
  <inkml:trace contextRef="#ctx0" brushRef="#br0" timeOffset="1046.342">668 674 1208 0 0,'0'0'1785'0'0,"0"0"-577"0"0,0 0 216 0 0,0 0 73 0 0,0 0 55 0 0,0 0-88 0 0,0 0-240 0 0,0 0-343 0 0,0 0-337 0 0,0 0-328 0 0,0 0-376 0 0,203 0-624 0 0,-179-3-1513 0 0,-6-5-2208 0 0,-5 8-752 0 0</inkml:trace>
</inkml:ink>
</file>

<file path=ppt/ink/ink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1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5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9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7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9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4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8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7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9.6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6441 0 0,'0'0'1633'0'0,"0"0"30"0"0,0 0 141 0 0,0 0 97 0 0,0 0-86 0 0,0 0-362 0 0,0 0-474 0 0,0 0-389 0 0,0 0-218 0 0,0 0-28 0 0,0 0 80 0 0,0 0 115 0 0,5 5 57 0 0,2 4-337 0 0,0 1 1 0 0,0-1 0 0 0,-1 1-1 0 0,0 1 1 0 0,-1-1 0 0 0,0 1-1 0 0,-1 0 1 0 0,0 0 0 0 0,-1 0-1 0 0,1 3-259 0 0,2 44 200 0 0,-2 0 0 0 0,-3 1 0 0 0,-3-1 0 0 0,-2 0-1 0 0,-3 0 1 0 0,-2-1 0 0 0,-16 56-200 0 0,19-84 35 0 0,-4 85 2 0 0,33-119 129 0 0,199-163 178 0 0,-94 92-358 0 0,-127 76 16 0 0,1-1 0 0 0,-1 1 1 0 0,0 0-1 0 0,0 0 0 0 0,0-1 0 0 0,0 1 0 0 0,0 0 0 0 0,0 0 0 0 0,0 0 0 0 0,1 0 0 0 0,-1 0 0 0 0,0 1 0 0 0,0-1 0 0 0,0 0 0 0 0,0 0 0 0 0,0 1 0 0 0,0-1 0 0 0,0 1 1 0 0,0-1-1 0 0,0 1 0 0 0,0-1 0 0 0,0 1 0 0 0,0-1 0 0 0,0 1 0 0 0,0 0 0 0 0,0 0 0 0 0,-1 0 0 0 0,1-1 0 0 0,0 1 0 0 0,-1 0 0 0 0,1 0 0 0 0,0 0 0 0 0,-1 0 0 0 0,1 0 1 0 0,-1 0-1 0 0,1 0 0 0 0,-1 0 0 0 0,0 0 0 0 0,1 0 0 0 0,-1 0 0 0 0,0 1 0 0 0,0-1 0 0 0,0 0 0 0 0,0 0 0 0 0,0 0 0 0 0,0 0 0 0 0,0 0 0 0 0,0 0 0 0 0,0 1-2 0 0,-3 60 127 0 0,-25 114-49 0 0,27-165-492 0 0,5 21-177 0 0,15-24-7637 0 0,-12-8 1227 0 0,-3 0-2188 0 0</inkml:trace>
</inkml:ink>
</file>

<file path=ppt/ink/ink7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1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1 106 2184 0 0,'0'0'2536'0'0,"0"0"-1084"0"0,0 0-425 0 0,0 0 196 0 0,0 0 345 0 0,0 0 143 0 0,0 0-184 0 0,0 0-345 0 0,0 0-319 0 0,0 0-186 0 0,0 0-121 0 0,0 0-62 0 0,0 0-33 0 0,27-3-33 0 0,135-20 319 0 0,3-7 73 0 0,-153 25-82 0 0,-8 2-2904 0 0,1 1-8347 0 0,-5 2 2998 0 0</inkml:trace>
  <inkml:trace contextRef="#ctx0" brushRef="#br0" timeOffset="270.852">47 279 3985 0 0,'0'0'3225'0'0,"0"0"-1857"0"0,0 0 88 0 0,0 0 200 0 0,0 0 1 0 0,0 0-217 0 0,0 0-432 0 0,0 0-359 0 0,0 0-249 0 0,206-26-160 0 0,-175 23-88 0 0,-1-5-104 0 0,-1 5-120 0 0,0-1-192 0 0,-1-3-513 0 0,-4 3-1199 0 0,-6 0-2401 0 0,-5 4-5441 0 0</inkml:trace>
  <inkml:trace contextRef="#ctx0" brushRef="#br0" timeOffset="7073.982">650 471 0 0 0,'0'0'472'0'0,"0"0"832"0"0,0 0 318 0 0,0 0-39 0 0,0 0-160 0 0,0 0-211 0 0,0 0-182 0 0,0 0-95 0 0,3-16-72 0 0,9-51-35 0 0,-10 57-434 0 0,0-1 1 0 0,1 1-1 0 0,1-1 1 0 0,0 1-1 0 0,0 0 0 0 0,1 0 1 0 0,0 0-1 0 0,1 1 1 0 0,0 0-1 0 0,1-1-394 0 0,4-7 306 0 0,15-17 17 0 0,0 2 1 0 0,2 1-1 0 0,1 1 0 0 0,2 2 0 0 0,1 0-323 0 0,-6 5 123 0 0,49-31 117 0 0,-74 54-241 0 0,0 1-1 0 0,1 0 1 0 0,-1 0 0 0 0,0 0-1 0 0,0 0 1 0 0,0 0 0 0 0,1 0-1 0 0,-1 0 1 0 0,0 0 0 0 0,-1 0-1 0 0,1 0 1 0 0,0 1 0 0 0,0-1-1 0 0,0 0 1 0 0,-1 1 0 0 0,1-1-1 0 0,-1 1 1 0 0,1-1 0 0 0,-1 1-1 0 0,1-1 1 0 0,-1 1 0 0 0,0-1-1 0 0,0 1 1 0 0,0-1 0 0 0,0 1-1 0 0,0-1 1 0 0,0 1 0 0 0,0-1-1 0 0,0 1 1 0 0,-1-1 0 0 0,1 1-1 0 0,-1-1 1 0 0,1 0 0 0 0,-1 1-1 0 0,1-1 1 0 0,-2 2 1 0 0,2 2 12 0 0,-26 163 357 0 0,26-166-360 0 0,0 0 0 0 0,0-1 0 0 0,0 1-1 0 0,-1-1 1 0 0,1 1 0 0 0,1 0-1 0 0,-1-1 1 0 0,0 1 0 0 0,0 0 0 0 0,1-1-1 0 0,-1 1 1 0 0,1-1 0 0 0,-1 1-1 0 0,1-1 1 0 0,0 1 0 0 0,-1-1-1 0 0,1 1 1 0 0,0-1 0 0 0,0 0 0 0 0,0 0-1 0 0,0 1 1 0 0,0-1 0 0 0,0 0-1 0 0,1 0 1 0 0,-1 0 0 0 0,0 0 0 0 0,0 0-1 0 0,1 0 1 0 0,-1 0 0 0 0,1-1-1 0 0,-1 1 1 0 0,1 0 0 0 0,-1-1 0 0 0,1 1-1 0 0,-1-1 1 0 0,1 0 0 0 0,0 1-1 0 0,-1-1 1 0 0,1 0 0 0 0,-1 0-1 0 0,1 0 1 0 0,0 0 0 0 0,-1 0 0 0 0,1 0-1 0 0,-1-1 1 0 0,1 1 0 0 0,0-1-1 0 0,-1 1 1 0 0,1-1 0 0 0,-1 1 0 0 0,1-1-1 0 0,-1 0 1 0 0,1 0-9 0 0,95-64 243 0 0,-70 45-247 0 0,9-8-24 0 0,1 1 0 0 0,2 2 0 0 0,0 2 0 0 0,2 1 0 0 0,7-1 28 0 0,-46 22-3 0 0,0-1 1 0 0,0 1-1 0 0,0 0 1 0 0,0 0-1 0 0,1 0 0 0 0,-1 0 1 0 0,0 0-1 0 0,1 0 1 0 0,-1 1-1 0 0,0-1 1 0 0,1 1-1 0 0,-1 0 1 0 0,0-1-1 0 0,1 1 1 0 0,-1 0-1 0 0,1 0 1 0 0,-1 1-1 0 0,1-1 1 0 0,-1 0-1 0 0,0 1 1 0 0,1 0-1 0 0,-1-1 1 0 0,0 1-1 0 0,1 0 1 0 0,-1 0-1 0 0,0 0 1 0 0,0 1-1 0 0,0-1 1 0 0,0 0-1 0 0,0 1 1 0 0,0 0-1 0 0,0-1 0 0 0,-1 1 1 0 0,1 0-1 0 0,-1 0 1 0 0,1 0-1 0 0,-1 0 1 0 0,0 0-1 0 0,1 0 1 0 0,-1 0-1 0 0,0 0 1 0 0,0 0-1 0 0,-1 1 1 0 0,1-1-1 0 0,0 2 3 0 0,3 231 263 0 0,12-223-3529 0 0,21-24-9858 0 0,-29 8 10970 0 0</inkml:trace>
  <inkml:trace contextRef="#ctx0" brushRef="#br0" timeOffset="7595.727">2097 7 1384 0 0,'0'0'2608'0'0,"0"0"-1348"0"0,0 0-391 0 0,0 0 246 0 0,0 0 307 0 0,0 0 236 0 0,0 0-33 0 0,0 0-268 0 0,-32 10-307 0 0,-103 31-311 0 0,62-1 35 0 0,63-32-724 0 0,1 1 1 0 0,0 0 0 0 0,1 0-1 0 0,0 1 1 0 0,0 0-1 0 0,1 1 1 0 0,0-1 0 0 0,1 1-1 0 0,1 0 1 0 0,-1 1-1 0 0,2-1 1 0 0,0 1 0 0 0,0 0-1 0 0,1 1 1 0 0,0-1-1 0 0,1 0 1 0 0,1 1 0 0 0,0-1-1 0 0,0 13-50 0 0,1-21 18 0 0,-1-1 0 0 0,1 1 0 0 0,0 0 0 0 0,0-1-1 0 0,1 1 1 0 0,-1 0 0 0 0,1-1 0 0 0,-1 1 0 0 0,1-1 0 0 0,0 1 0 0 0,1-1-1 0 0,-1 1 1 0 0,0-1 0 0 0,1 0 0 0 0,0 1 0 0 0,0-1 0 0 0,0 0 0 0 0,0 0-1 0 0,0-1 1 0 0,1 1 0 0 0,-1 0 0 0 0,1-1 0 0 0,0 1 0 0 0,0-1-1 0 0,0 0 1 0 0,0 0 0 0 0,0 0 0 0 0,0 0 0 0 0,1-1 0 0 0,-1 1 0 0 0,0-1-1 0 0,1 0 1 0 0,-1 0 0 0 0,2 0-18 0 0,7 0 116 0 0,0-1 0 0 0,0 0 0 0 0,0-1 0 0 0,0-1 0 0 0,0 0 0 0 0,0 0 0 0 0,0-1 0 0 0,0 0 0 0 0,-1-1 0 0 0,1-1 0 0 0,-1 0 0 0 0,0 0 0 0 0,-1-1 0 0 0,1 0 0 0 0,-1-1 0 0 0,-1 0 0 0 0,1-1 0 0 0,-1 0 1 0 0,0-1-1 0 0,-1 1 0 0 0,0-2 0 0 0,2-2-116 0 0,105-130 289 0 0,-114 142-295 0 0,0 0 0 0 0,0 0 0 0 0,0 0-1 0 0,-1 0 1 0 0,1 0 0 0 0,0 1 0 0 0,0-1 0 0 0,-1 0 0 0 0,1 0 0 0 0,0 0 0 0 0,0 1-1 0 0,-1-1 1 0 0,1 0 0 0 0,0 1 0 0 0,-1-1 0 0 0,1 1 0 0 0,0-1 0 0 0,-1 1 0 0 0,1-1-1 0 0,-1 1 1 0 0,1-1 0 0 0,-1 1 0 0 0,1-1 0 0 0,-1 1 0 0 0,1 0 0 0 0,-1-1 0 0 0,1 1-1 0 0,-1 0 1 0 0,0-1 0 0 0,1 1 0 0 0,-1 0 0 0 0,0 0 0 0 0,0-1 0 0 0,0 1 0 0 0,1 0-1 0 0,-1 0 1 0 0,0-1 0 0 0,0 1 0 0 0,0 0 0 0 0,0 0 0 0 0,0-1 0 0 0,-1 1 0 0 0,1 0-1 0 0,0 0 1 0 0,0 0 0 0 0,0-1 0 0 0,-1 1 0 0 0,1 0 0 0 0,-1 0 6 0 0,4 9-9 0 0,33 123 294 0 0,-26-74-141 0 0,-2-1-1 0 0,-3 1 1 0 0,-2 0 0 0 0,-5 45-144 0 0,1-81 38 0 0,-1 1 1 0 0,-1 0-1 0 0,-1 0 1 0 0,-1-1 0 0 0,-1 0-1 0 0,-1 0 1 0 0,-1-1-1 0 0,-1 0 1 0 0,-1 0-1 0 0,-1-1 1 0 0,-8 11-39 0 0,16-26 17 0 0,-1-1 1 0 0,0 0-1 0 0,0 0 0 0 0,-1 0 1 0 0,1 0-1 0 0,-1 0 0 0 0,0-1 1 0 0,0 0-1 0 0,-1 0 0 0 0,1-1 1 0 0,-1 1-1 0 0,0-1 0 0 0,0 0 1 0 0,0-1-1 0 0,0 0 0 0 0,0 0 1 0 0,-1 0-1 0 0,1 0 0 0 0,-1-1 1 0 0,1 0-1 0 0,-1-1 0 0 0,-1 1-17 0 0,6-1 8 0 0,-1 0 0 0 0,1 0 0 0 0,0 1 0 0 0,-1-2-1 0 0,1 1 1 0 0,0 0 0 0 0,-1 0 0 0 0,1-1 0 0 0,0 1 0 0 0,-1-1-1 0 0,1 0 1 0 0,0 0 0 0 0,0 0 0 0 0,0 0 0 0 0,0 0 0 0 0,0 0-1 0 0,0 0 1 0 0,0-1 0 0 0,0 1 0 0 0,0-1 0 0 0,0 0-1 0 0,1 1 1 0 0,-1-1 0 0 0,1 0 0 0 0,-1 0 0 0 0,1 0 0 0 0,0 0-1 0 0,0 0 1 0 0,0 0 0 0 0,0 0 0 0 0,0 0 0 0 0,0-1 0 0 0,0 1-1 0 0,1 0 1 0 0,-1-1 0 0 0,1 1 0 0 0,0 0 0 0 0,0-1-8 0 0,0-13-59 0 0,2-1 1 0 0,0 1-1 0 0,1 0 1 0 0,0 0-1 0 0,2 0 1 0 0,-1 1-1 0 0,2-1 1 0 0,0 1-1 0 0,1 0 1 0 0,1 0-1 0 0,0 1 1 0 0,1 0-1 0 0,0 1 1 0 0,9-9 58 0 0,3-11-143 0 0,31-42-1981 0 0,-13 20-2343 0 0,-4-2-5821 0 0,-26 38 6204 0 0</inkml:trace>
</inkml:ink>
</file>

<file path=ppt/ink/ink7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2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276 1 0 0 0,'0'0'1174'0'0,"0"0"-198"0"0,0 0-99 0 0,0 0 240 0 0,0 0 340 0 0,0 0 205 0 0,0 0-80 0 0,0 0-254 0 0,0 0-304 0 0,0 0-268 0 0,0 0-204 0 0,-8 17-146 0 0,-28 57-70 0 0,-58 62 968 0 0,73-110-1152 0 0,12-15-398 0 0,-50 59 286 0 0,18-26-7311 0 0,36-40 3591 0 0,2-3 134 0 0</inkml:trace>
</inkml:ink>
</file>

<file path=ppt/ink/ink7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7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33 608 7482 0 0,'0'0'3260'0'0,"0"0"-2095"0"0,0 0-745 0 0,0 0 60 0 0,0 0 232 0 0,0 0 173 0 0,0 0-59 0 0,0 0-198 0 0,0 0-195 0 0,0 0-146 0 0,-5 35-108 0 0,-16 110-82 0 0,14-38 113 0 0,8-105-159 0 0,0 1 1 0 0,-1 0 0 0 0,1 0-1 0 0,0 0 1 0 0,0 0 0 0 0,0 0 0 0 0,1-1-1 0 0,-1 1 1 0 0,1 0 0 0 0,-1-1-1 0 0,1 1 1 0 0,0-1 0 0 0,0 0 0 0 0,0 0-1 0 0,0 0 1 0 0,1 0 0 0 0,-1 0-1 0 0,0 0 1 0 0,1 0 0 0 0,0-1 0 0 0,-1 1-1 0 0,1-1 1 0 0,0 0 0 0 0,0 0-1 0 0,-1 0 1 0 0,1 0 0 0 0,0 0 0 0 0,0 0-1 0 0,0-1 1 0 0,0 0 0 0 0,0 1-1 0 0,0-1 1 0 0,0 0 0 0 0,0-1 0 0 0,0 1-1 0 0,0 0 1 0 0,0-1 0 0 0,0 0-1 0 0,0 0 1 0 0,0 0 0 0 0,0 0 0 0 0,-1 0-1 0 0,1 0 1 0 0,0-1 0 0 0,-1 1-1 0 0,1-1 1 0 0,-1 0 0 0 0,1 0 0 0 0,1-2-52 0 0,18-10 178 0 0,-1-2 0 0 0,-1 0 1 0 0,-1-1-1 0 0,0-1 1 0 0,-1-1-1 0 0,9-13-178 0 0,5-3 114 0 0,0 5-345 0 0,-29 67-133 0 0,-4-32 402 0 0,0 0-1 0 0,1 0 1 0 0,0 0-1 0 0,-1 0 1 0 0,1 0 0 0 0,1 0-1 0 0,-1 0 1 0 0,1 0 0 0 0,0 0-1 0 0,0-1 1 0 0,1 1 0 0 0,-1 0-1 0 0,1 0 1 0 0,0-1-1 0 0,0 1 1 0 0,1-1 0 0 0,-1 1-1 0 0,1-1 1 0 0,0 0 0 0 0,0 0-1 0 0,0 0 1 0 0,1-1-1 0 0,-1 1 1 0 0,1-1 0 0 0,0 0-1 0 0,0 0 1 0 0,0 0 0 0 0,1 0-1 0 0,-1-1 1 0 0,0 0 0 0 0,1 0-1 0 0,0 0 1 0 0,0 0-1 0 0,-1-1 1 0 0,1 0 0 0 0,0 0-1 0 0,2 1-37 0 0,8-3 154 0 0,0 0-1 0 0,-1 0 1 0 0,1-1 0 0 0,-1-1-1 0 0,1 0 1 0 0,-1-1-1 0 0,0-1 1 0 0,0 0 0 0 0,0-1-1 0 0,-1 0 1 0 0,0-1-1 0 0,11-8-153 0 0,4-3-69 0 0,-1-1 0 0 0,-1-1-1 0 0,0-1 1 0 0,-2-1 0 0 0,0-1-1 0 0,-2-2 1 0 0,-1 0 0 0 0,3-6 69 0 0,6-43-2627 0 0,-18 22-5499 0 0,-11 44 5656 0 0,3-8-7175 0 0</inkml:trace>
  <inkml:trace contextRef="#ctx0" brushRef="#br0" timeOffset="3346.661">1094 0 2809 0 0,'0'0'2480'0'0,"0"0"-1404"0"0,0 0-550 0 0,0 0 98 0 0,0 0 308 0 0,0 0 295 0 0,0 0 113 0 0,0 0-170 0 0,0 0-282 0 0,0 0-254 0 0,0 0-189 0 0,-5 2-89 0 0,2-1-324 0 0,2-1-7 0 0,0 1 1 0 0,0-1-1 0 0,0 0 1 0 0,0 1-1 0 0,-1-1 1 0 0,1 1-1 0 0,0-1 1 0 0,0 1-1 0 0,0 0 1 0 0,0-1-1 0 0,0 1 0 0 0,1 0 1 0 0,-1 0-1 0 0,0 0 1 0 0,0 0-1 0 0,0 0 1 0 0,1-1-1 0 0,-1 1 1 0 0,0 0-1 0 0,1 1 1 0 0,-1-1-1 0 0,1 0 1 0 0,-1 0-1 0 0,1 0 0 0 0,0 0 1 0 0,-1 0-1 0 0,1 0 1 0 0,0 1-1 0 0,0-1 1 0 0,0 0-1 0 0,0 0 1 0 0,0 0-1 0 0,0 0 1 0 0,0 1-26 0 0,3 188 1701 0 0,1-54-812 0 0,-6 0 0 0 0,-15 94-889 0 0,5-95 119 0 0,44-135 756 0 0,141-149-101 0 0,-54 53-903 0 0,-119 96 119 0 0,1-1 0 0 0,-1 1 1 0 0,1 0-1 0 0,-1-1 0 0 0,1 1 0 0 0,-1 0 0 0 0,1 0 1 0 0,-1 0-1 0 0,1 0 0 0 0,-1-1 0 0 0,1 1 0 0 0,-1 0 1 0 0,1 0-1 0 0,-1 0 0 0 0,1 0 0 0 0,0 0 0 0 0,-1 0 1 0 0,1 0-1 0 0,-1 1 0 0 0,1-1 0 0 0,-1 0 0 0 0,1 0 1 0 0,-1 0-1 0 0,1 0 0 0 0,-1 1 0 0 0,1-1 0 0 0,-1 0 1 0 0,1 1-1 0 0,-1-1 0 0 0,1 0 0 0 0,-1 1 0 0 0,1-1 1 0 0,-1 0-1 0 0,0 1 0 0 0,1-1 0 0 0,-1 1 0 0 0,0-1 1 0 0,1 1-1 0 0,-1-1 0 0 0,0 1 0 0 0,0-1 0 0 0,1 1 1 0 0,-1-1-1 0 0,0 1 0 0 0,0-1 0 0 0,0 1 0 0 0,0-1 1 0 0,0 1-1 0 0,0-1 0 0 0,0 1 0 0 0,0 0 0 0 0,0-1 1 0 0,0 1-1 0 0,0-1 0 0 0,0 1 0 0 0,0-1 10 0 0,-1 46 295 0 0,1-32-209 0 0,1 125 534 0 0,-1-136-644 0 0,1 0 0 0 0,0-1 0 0 0,-1 1 0 0 0,1 0 0 0 0,0-1 0 0 0,1 1 0 0 0,-1-1 0 0 0,0 1 0 0 0,1-1 0 0 0,0 0 0 0 0,-1 1 0 0 0,1-1 0 0 0,0 0 0 0 0,0 0 0 0 0,0 0 0 0 0,0-1 0 0 0,1 1-1 0 0,-1 0 1 0 0,0-1 0 0 0,1 1 0 0 0,-1-1 0 0 0,1 0 0 0 0,1 1 24 0 0,43-2-4731 0 0,-21-19-3352 0 0,-21 14 4584 0 0,3-3-610 0 0</inkml:trace>
  <inkml:trace contextRef="#ctx0" brushRef="#br0" timeOffset="3988.358">1650 733 4001 0 0,'0'0'1823'0'0,"0"0"-706"0"0,0 0-103 0 0,0 0 266 0 0,0 0 186 0 0,0 0-35 0 0,0 0-231 0 0,0 0-234 0 0,0 0-183 0 0,0 0-69 0 0,0 0 12 0 0,0 0-35 0 0,14 9-19 0 0,47 24-44 0 0,-27-34 235 0 0,-29-3-675 0 0,4-1-96 0 0,1 0-1 0 0,-1-1 1 0 0,-1 0 0 0 0,1-1-1 0 0,-1 0 1 0 0,0 0 0 0 0,-1-1 0 0 0,0 0-1 0 0,0 0 1 0 0,-1 0 0 0 0,1-1 0 0 0,-2 0-1 0 0,0 0 1 0 0,0-1 0 0 0,0 0-1 0 0,-1 1 1 0 0,-1-2 0 0 0,3-8-92 0 0,-5 17-60 0 0,0 0 1 0 0,0 0 0 0 0,-1 0-1 0 0,1 0 1 0 0,0 0-1 0 0,-1 0 1 0 0,1 0 0 0 0,-1 0-1 0 0,0 0 1 0 0,0 0-1 0 0,0 0 1 0 0,0 0 0 0 0,0 0-1 0 0,0 0 1 0 0,0 0-1 0 0,-1 0 1 0 0,1 0 0 0 0,-1 0-1 0 0,1 0 1 0 0,-1 0-1 0 0,0 0 1 0 0,0 0 0 0 0,0 0-1 0 0,0 0 1 0 0,0 1 0 0 0,0-1-1 0 0,-1 0 1 0 0,1 1-1 0 0,-1-1 1 0 0,1 1 0 0 0,-1 0-1 0 0,1-1 1 0 0,-1 1-1 0 0,0 0 1 0 0,1 0 0 0 0,-1 0-1 0 0,0 0 1 0 0,0 0-1 0 0,0 0 1 0 0,0 1 0 0 0,0-1-1 0 0,0 1 1 0 0,0-1-1 0 0,0 1 1 0 0,0 0 0 0 0,0 0-1 0 0,0 0 1 0 0,0 0-1 0 0,0 0 1 0 0,0 0 59 0 0,-8 3-130 0 0,1 0 0 0 0,-1 0 1 0 0,1 1-1 0 0,0 0 0 0 0,0 0 0 0 0,1 1 1 0 0,-1 1-1 0 0,1-1 0 0 0,0 1 0 0 0,1 1 1 0 0,0 0-1 0 0,0 0 0 0 0,0 0 0 0 0,0 0 1 0 0,1 1-1 0 0,1 0 0 0 0,-1 1 130 0 0,1-3 29 0 0,0 0-1 0 0,1 1 1 0 0,-1-1-1 0 0,1 1 1 0 0,1 0-1 0 0,-1 0 1 0 0,1 0-1 0 0,0 0 1 0 0,1 1-1 0 0,0-1 1 0 0,0 1 0 0 0,0 0-1 0 0,1-1 1 0 0,0 1-1 0 0,1 0 1 0 0,0 0-1 0 0,0 0 1 0 0,1 0-1 0 0,-1-1 1 0 0,3 6-29 0 0,1-8 136 0 0,0-1 1 0 0,1 1-1 0 0,0-1 1 0 0,0 0-1 0 0,0 0 1 0 0,1-1-1 0 0,-1 1 1 0 0,1-1-1 0 0,0 0 0 0 0,0-1 1 0 0,0 0-1 0 0,0 0 1 0 0,0 0-1 0 0,0 0 1 0 0,1-1-1 0 0,-1 0 1 0 0,1 0-1 0 0,-1-1 1 0 0,1 0-1 0 0,-1 0 0 0 0,5-1-136 0 0,-4 1 142 0 0,13 0 17 0 0,1-1-1 0 0,0-1 1 0 0,-1-1-1 0 0,0-1 1 0 0,0-1-1 0 0,0 0 1 0 0,0-2-1 0 0,-1 0 1 0 0,0-1-1 0 0,0-1 1 0 0,-1-1-1 0 0,0-1 1 0 0,-1 0-1 0 0,14-12-158 0 0,-13 8-67 0 0,-1 0 0 0 0,-1-1 1 0 0,-1 0-1 0 0,0-2 0 0 0,-1 1 0 0 0,-1-2 0 0 0,0 0 0 0 0,-2 0 0 0 0,0-1 0 0 0,-1-1 0 0 0,-1 0 67 0 0,3-71-1036 0 0,-13 90 971 0 0,0 0 0 0 0,0-1 0 0 0,0 1 1 0 0,0 0-1 0 0,-1 0 0 0 0,1 0 0 0 0,-1 0 0 0 0,0 0 0 0 0,1 1 1 0 0,-1-1-1 0 0,0 0 0 0 0,0 1 0 0 0,0-1 0 0 0,0 1 0 0 0,0 0 1 0 0,0-1-1 0 0,-1 1 0 0 0,1 0 0 0 0,0 1 0 0 0,-1-1 0 0 0,1 0 0 0 0,-1 1 1 0 0,1-1-1 0 0,0 1 0 0 0,-1 0 0 0 0,1 0 0 0 0,-1 0 0 0 0,1 0 1 0 0,-1 0-1 0 0,1 0 0 0 0,-1 1 0 0 0,1-1 0 0 0,-1 1 0 0 0,1-1 1 0 0,0 1-1 0 0,-1 0 0 0 0,1 0 0 0 0,0 0 0 0 0,0 1 0 0 0,0-1 1 0 0,0 0-1 0 0,-2 2 65 0 0,-1-1-8 0 0,-1 1-1 0 0,1-1 1 0 0,0 2 0 0 0,0-1 0 0 0,0 0 0 0 0,0 1 0 0 0,0 0 0 0 0,1 0 0 0 0,0 0 0 0 0,0 1 0 0 0,0-1-1 0 0,0 1 1 0 0,1 0 0 0 0,0 0 0 0 0,0 0 0 0 0,0 1 0 0 0,0-1 0 0 0,1 1 0 0 0,0-1 0 0 0,0 1-1 0 0,1 0 1 0 0,-1 0 0 0 0,1 0 0 0 0,0 0 0 0 0,1 5 8 0 0,3-8 45 0 0,0 1-1 0 0,0-1 1 0 0,0 0-1 0 0,1-1 1 0 0,0 1 0 0 0,-1-1-1 0 0,1 1 1 0 0,0-1-1 0 0,0 0 1 0 0,0-1 0 0 0,0 1-1 0 0,0-1 1 0 0,1 1-1 0 0,-1-1 1 0 0,0 0 0 0 0,1-1-1 0 0,-1 1 1 0 0,1-1 0 0 0,-1 0-1 0 0,1 0 1 0 0,1-1-45 0 0,7 3 22 0 0,169 17 151 0 0,-180-19-176 0 0,1 1 0 0 0,-1 0 0 0 0,1 0 0 0 0,-1 0-1 0 0,0 0 1 0 0,1 1 0 0 0,-1-1 0 0 0,0 0 0 0 0,0 1 0 0 0,0 0-1 0 0,0-1 1 0 0,0 1 0 0 0,0 0 0 0 0,0 0 0 0 0,-1 0 0 0 0,1 0-1 0 0,-1 0 1 0 0,1 1 0 0 0,-1-1 0 0 0,0 0 0 0 0,0 1 0 0 0,0-1 0 0 0,0 1-1 0 0,0-1 1 0 0,-1 1 0 0 0,1-1 0 0 0,-1 1 0 0 0,0 0 0 0 0,1-1-1 0 0,-1 1 1 0 0,0 0 0 0 0,-1-1 0 0 0,1 1 0 0 0,0-1 0 0 0,-1 1-1 0 0,1 0 1 0 0,-1-1 0 0 0,0 2 3 0 0,-46 92-540 0 0,39-85-74 0 0,-20 32-1746 0 0,17-14-7986 0 0,11-25 6057 0 0</inkml:trace>
  <inkml:trace contextRef="#ctx0" brushRef="#br0" timeOffset="4348.829">2515 711 1072 0 0,'0'0'2035'0'0,"0"0"-260"0"0,0 0 38 0 0,0 0 174 0 0,0 0 32 0 0,0 0-185 0 0,0 0-247 0 0,0 0-196 0 0,0 0-128 0 0,0 0-111 0 0,0 0-92 0 0,0 0-140 0 0,0 0-169 0 0,32-6-133 0 0,102-21-158 0 0,-73 0 97 0 0,-55 20-446 0 0,1 1-98 0 0,0 0 1 0 0,-1-1-1 0 0,0 1 0 0 0,-1-2 1 0 0,1 1-1 0 0,-1 0 1 0 0,-1-1-1 0 0,1 0 0 0 0,-1 0 1 0 0,-1-1-1 0 0,1 1 1 0 0,-2-1-1 0 0,1 1 0 0 0,-1-1 1 0 0,0 0-1 0 0,-1 0 1 0 0,0 0-1 0 0,0 0 1 0 0,-1-6-14 0 0,-2 12-105 0 0,-1-1 0 0 0,1 1 1 0 0,0 0-1 0 0,-1-1 1 0 0,0 1-1 0 0,0 1 1 0 0,0-1-1 0 0,0 0 0 0 0,0 1 1 0 0,0-1-1 0 0,-1 1 1 0 0,1 0-1 0 0,-1 0 1 0 0,1 1-1 0 0,-1-1 1 0 0,0 1-1 0 0,0-1 0 0 0,0 1 1 0 0,0 1-1 0 0,0-1 1 0 0,0 0-1 0 0,0 1 1 0 0,0 0-1 0 0,0 0 0 0 0,0 0 1 0 0,0 0-1 0 0,0 1 1 0 0,0 0-1 0 0,0-1 1 0 0,0 1-1 0 0,0 1 0 0 0,0-1 105 0 0,-10 6-56 0 0,0 1 0 0 0,1 0 0 0 0,0 1-1 0 0,0 1 1 0 0,1 0 0 0 0,0 0-1 0 0,1 1 1 0 0,0 1 0 0 0,1 0 0 0 0,0 0-1 0 0,1 1 1 0 0,1 0 0 0 0,0 0-1 0 0,0 1 1 0 0,1 0 0 0 0,1 1-1 0 0,1-1 1 0 0,0 1 0 0 0,0 2 56 0 0,3-10 79 0 0,-1-1 0 0 0,2 1 0 0 0,-1 0 0 0 0,1 0 0 0 0,0 0 0 0 0,0-1 0 0 0,1 1 0 0 0,0 0 0 0 0,0 0 0 0 0,0 0 0 0 0,1 0 0 0 0,0 0 0 0 0,1 0 0 0 0,0 0 0 0 0,0-1 1 0 0,0 1-1 0 0,1-1 0 0 0,-1 1 0 0 0,2-1 0 0 0,-1 0 0 0 0,1 0 0 0 0,0-1 0 0 0,0 1 0 0 0,0-1 0 0 0,1 1 0 0 0,0-1 0 0 0,0-1 0 0 0,0 1 0 0 0,1-1 0 0 0,0 1-79 0 0,13 6 205 0 0,1-1 1 0 0,0-1-1 0 0,0 0 0 0 0,1-2 0 0 0,0 0 1 0 0,1-1-1 0 0,-1-2 0 0 0,1 0 0 0 0,0-1 1 0 0,6-1-206 0 0,137 3-4855 0 0,-145-5 3532 0 0,11-1-5365 0 0,-9-2-3114 0 0</inkml:trace>
</inkml:ink>
</file>

<file path=ppt/ink/ink7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9.1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1 9522 0 0,'0'0'1934'0'0,"0"0"-806"0"0,0 0-541 0 0,0 0-42 0 0,0 0 251 0 0,0 0 282 0 0,0 0 94 0 0,0 0-165 0 0,0 0-280 0 0,0 0-258 0 0,0 0-181 0 0,-11 37-92 0 0,-36 116-30 0 0,-17 69 179 0 0,60-205-339 0 0,-1-1-6 0 0,1 0 0 0 0,0 1 0 0 0,1-1 0 0 0,1 1 1 0 0,1 0-1 0 0,0 0 0 0 0,2 15 0 0 0,1-30 19 0 0,0 0 1 0 0,-1 0-1 0 0,1 0 1 0 0,0 0-1 0 0,0 0 1 0 0,0 0-1 0 0,0-1 1 0 0,1 1-1 0 0,-1-1 1 0 0,0 1-1 0 0,1-1 0 0 0,-1 0 1 0 0,1 0-1 0 0,-1 0 1 0 0,1 0-1 0 0,-1 0 1 0 0,1-1-1 0 0,0 1 1 0 0,-1-1-1 0 0,1 0 1 0 0,0 0-1 0 0,0 0 0 0 0,-1 0 1 0 0,1 0-1 0 0,0 0 1 0 0,-1-1-1 0 0,1 0 1 0 0,0 1-1 0 0,-1-1 1 0 0,1 0-20 0 0,2 1 45 0 0,12-4 26 0 0,-1 0-1 0 0,1-1 1 0 0,-1-1-1 0 0,0 0 0 0 0,0-1 1 0 0,-1-1-1 0 0,0 0 0 0 0,4-4-70 0 0,-9 6 10 0 0,121-83-923 0 0,-78 47-8906 0 0,-46 37 7412 0 0,1-3-5623 0 0</inkml:trace>
  <inkml:trace contextRef="#ctx0" brushRef="#br0" timeOffset="303.165">949 49 11298 0 0,'0'0'1818'0'0,"0"0"-478"0"0,0 0-341 0 0,0 0 76 0 0,0 0 156 0 0,0 0 13 0 0,0 0-198 0 0,0 0-277 0 0,-32 36-238 0 0,-105 117-185 0 0,18-19-70 0 0,-285 293-391 0 0,216-213-3023 0 0,180-196-598 0 0,8-12-693 0 0,4-4-3309 0 0,2-2 4921 0 0</inkml:trace>
  <inkml:trace contextRef="#ctx0" brushRef="#br0" timeOffset="571.223">590 741 4777 0 0,'0'0'1838'0'0,"0"0"-159"0"0,0 0 37 0 0,0 0 143 0 0,0 0-14 0 0,0 0-310 0 0,0 0-446 0 0,0 0-337 0 0,0 0-166 0 0,0 0-65 0 0,0 0-37 0 0,0 0-30 0 0,0 0-61 0 0,31-10-45 0 0,97-33-77 0 0,1 16 513 0 0,-122 26-748 0 0,1 0 0 0 0,0 1 0 0 0,-1 0 0 0 0,1 0 0 0 0,0 0 0 0 0,-1 1 0 0 0,1 1 0 0 0,-1-1 0 0 0,1 1 0 0 0,-1 1 0 0 0,0-1 0 0 0,1 1 0 0 0,5 4-36 0 0,-11-4 15 0 0,0 0 0 0 0,0 0-1 0 0,-1 0 1 0 0,1 0 0 0 0,-1 1 0 0 0,0-1-1 0 0,0 1 1 0 0,0-1 0 0 0,0 1-1 0 0,0-1 1 0 0,-1 1 0 0 0,0-1-1 0 0,1 1 1 0 0,-1 0 0 0 0,-1-1 0 0 0,1 1-1 0 0,0-1 1 0 0,-1 1 0 0 0,0 0-1 0 0,0-1 1 0 0,0 0 0 0 0,0 1 0 0 0,-1-1-1 0 0,1 0 1 0 0,-1 1 0 0 0,0-1-1 0 0,0 0 1 0 0,0 0 0 0 0,0 0 0 0 0,0-1-1 0 0,-1 1 1 0 0,1 0 0 0 0,-3 1-15 0 0,-244 227 626 0 0,247-230-622 0 0,0 1 0 0 0,0-1 0 0 0,1 1 0 0 0,-1-1 0 0 0,0 1 0 0 0,1 0 0 0 0,-1-1-1 0 0,1 1 1 0 0,-1 0 0 0 0,1 0 0 0 0,0 0 0 0 0,0 0 0 0 0,0 1 0 0 0,0-1-1 0 0,0 0 1 0 0,1 0 0 0 0,-1 0 0 0 0,1 1 0 0 0,-1-1 0 0 0,1 0 0 0 0,0 1 0 0 0,0-1-1 0 0,0 0 1 0 0,0 1 0 0 0,0-1 0 0 0,1 0 0 0 0,-1 1 0 0 0,1-1 0 0 0,-1 0-1 0 0,1 0 1 0 0,0 1 0 0 0,0-1 0 0 0,0 0 0 0 0,0 0 0 0 0,0 0 0 0 0,0 0-1 0 0,1 0 1 0 0,-1 0 0 0 0,1-1 0 0 0,-1 1 0 0 0,1 0 0 0 0,0-1 0 0 0,-1 1 0 0 0,1-1-1 0 0,0 1 1 0 0,0-1 0 0 0,0 0 0 0 0,0 0 0 0 0,1 0-4 0 0,12 2 28 0 0,0-1 0 0 0,0-1 0 0 0,1-1 0 0 0,-1 0 0 0 0,0-1 0 0 0,0 0 0 0 0,1-1 0 0 0,-1-1 0 0 0,0 0 0 0 0,4-3-28 0 0,123-37-319 0 0,-82 23-2670 0 0,-12 3-3516 0 0,-23 9-4631 0 0</inkml:trace>
</inkml:ink>
</file>

<file path=ppt/ink/ink7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8.3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30 2064 0 0,'0'0'1037'0'0,"0"0"-176"0"0,0 0 2 0 0,0 0 241 0 0,0 0 422 0 0,0 0 342 0 0,0 0 101 0 0,0 0-164 0 0,0 0-326 0 0,0 0-378 0 0,-2-6-320 0 0,-10-18-215 0 0,-5 43 705 0 0,12 104 166 0 0,17 119 33 0 0,46 286-974 0 0,-42-467-583 0 0,-15-60 88 0 0,-1 0 0 0 0,1 1 1 0 0,-1-1-1 0 0,1 0 0 0 0,-1 0 0 0 0,1 0 0 0 0,0 0 0 0 0,-1 0 0 0 0,1 0 0 0 0,0 0 0 0 0,0 0 0 0 0,0 0 0 0 0,0 0 0 0 0,0-1 0 0 0,0 1 0 0 0,0 0 1 0 0,0 0-1 0 0,0-1 0 0 0,0 1 0 0 0,0-1 0 0 0,0 1 0 0 0,1-1 0 0 0,-1 0 0 0 0,0 1 0 0 0,0-1 0 0 0,1 0 0 0 0,-1 0 0 0 0,0 0 0 0 0,0 0 0 0 0,1 0 1 0 0,-1 0-1 0 0,0 0 0 0 0,0 0 0 0 0,1 0 0 0 0,-1-1 0 0 0,0 1 0 0 0,0 0 0 0 0,0-1 0 0 0,0 1 0 0 0,1-1 0 0 0,-1 0 0 0 0,0 1 0 0 0,0-1 0 0 0,0 0 1 0 0,0 1-1 0 0,1-2-1 0 0,222-209 217 0 0,-218 206-217 0 0,6-7-10 0 0,0 1 0 0 0,1 1 0 0 0,0 0 0 0 0,1 1-1 0 0,0 0 1 0 0,0 1 0 0 0,1 0 0 0 0,0 1 0 0 0,0 1 0 0 0,1 1 0 0 0,0 0 0 0 0,0 1 0 0 0,15-2 10 0 0,-28 8 1 0 0,-1-1 0 0 0,1 1 0 0 0,0 0 0 0 0,0 0-1 0 0,-1 0 1 0 0,1 0 0 0 0,-1 1 0 0 0,0-1 0 0 0,0 1-1 0 0,0-1 1 0 0,0 1 0 0 0,0 0 0 0 0,0 0 0 0 0,-1 0-1 0 0,1 0 1 0 0,-1 0 0 0 0,0 0 0 0 0,0 0 0 0 0,0 0-1 0 0,0 1 1 0 0,-1-1 0 0 0,1 0 0 0 0,-1 0 0 0 0,0 1-1 0 0,0-1 1 0 0,0 0 0 0 0,0 1 0 0 0,-1 2-1 0 0,1-4 8 0 0,2 196 543 0 0,-2-195-598 0 0,0-1 1 0 0,1 1-1 0 0,-1 0 1 0 0,1 0-1 0 0,-1-1 1 0 0,1 1-1 0 0,0-1 1 0 0,0 1 0 0 0,0-1-1 0 0,0 1 1 0 0,1-1-1 0 0,-1 1 1 0 0,1-1-1 0 0,-1 0 1 0 0,1 0-1 0 0,0 0 1 0 0,0 0-1 0 0,0 0 1 0 0,0 0-1 0 0,0 0 1 0 0,0-1-1 0 0,0 1 1 0 0,1-1-1 0 0,-1 0 1 0 0,1 1-1 0 0,-1-1 1 0 0,1 0 46 0 0,46-15-7159 0 0,-38 4 1470 0 0,-3 5-2537 0 0</inkml:trace>
  <inkml:trace contextRef="#ctx0" brushRef="#br0" timeOffset="272.775">1037 627 5857 0 0,'0'0'3106'0'0,"0"0"-1904"0"0,0 0-750 0 0,0 0 196 0 0,0 0 482 0 0,0 0 339 0 0,0 0 116 0 0,0 0-129 0 0,0 0-240 0 0,0 0-252 0 0,31 4-221 0 0,97 10-156 0 0,-98-11-273 0 0,1-2 0 0 0,0-1 0 0 0,-1-1 0 0 0,1-2 0 0 0,26-6-314 0 0,39-3 189 0 0,-52 8-169 0 0,29 0-3615 0 0,-71 4 1021 0 0,-2 0-1559 0 0,-2 0-1599 0 0,-4 0-428 0 0</inkml:trace>
  <inkml:trace contextRef="#ctx0" brushRef="#br0" timeOffset="541.403">1160 896 5993 0 0,'0'0'776'0'0,"0"0"-119"0"0,0 0 303 0 0,0 0 256 0 0,0 0 120 0 0,0 0-23 0 0,0 0-273 0 0,195 7-280 0 0,-156-11-208 0 0,0-3-224 0 0,3 3-232 0 0,2-3-176 0 0,0 3-328 0 0,-1 1-648 0 0,-5-1-1625 0 0,-6 4-2376 0 0,-14-4-688 0 0</inkml:trace>
</inkml:ink>
</file>

<file path=ppt/ink/ink7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28.6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316 27 3561 0 0,'0'0'536'0'0,"0"0"-45"0"0,0 0-61 0 0,0 0 12 0 0,0 0 95 0 0,0 0 126 0 0,0 0 127 0 0,0 0 31 0 0,0 0 6 0 0,0 0-79 0 0,-17 31-112 0 0,-53 100-114 0 0,25-1 86 0 0,-105 321 107 0 0,117-370-561 0 0,32-104 1075 0 0,59-131-867 0 0,-32 99-227 0 0,227-536 1541 0 0,-250 582-1686 0 0,6-10 671 0 0,-8 32-254 0 0,-26 243 298 0 0,24-242-675 0 0,0 0-1 0 0,1 0 0 0 0,1 1 0 0 0,0-1 0 0 0,1 0 0 0 0,1 0 1 0 0,0-1-1 0 0,1 1 0 0 0,0 0 0 0 0,1-1 0 0 0,1 0 1 0 0,0 0-1 0 0,0-1 0 0 0,2 1 0 0 0,-1-2 0 0 0,6 6-29 0 0,-8-12 84 0 0,0-1 1 0 0,0 0-1 0 0,0 0 0 0 0,1 0 0 0 0,0-1 0 0 0,0 0 1 0 0,0 0-1 0 0,0 0 0 0 0,0-1 0 0 0,1 0 0 0 0,-1 0 1 0 0,0-1-1 0 0,1 0 0 0 0,0 0 0 0 0,-1 0 0 0 0,1-1 1 0 0,0 0-1 0 0,-1 0 0 0 0,1-1 0 0 0,0 0 0 0 0,-1 0 1 0 0,1 0-1 0 0,-1-1 0 0 0,1 0 0 0 0,-1 0 0 0 0,0-1 1 0 0,0 0-1 0 0,0 0 0 0 0,3-2-84 0 0,8-10 154 0 0,-1-1 1 0 0,-1 0-1 0 0,0-1 0 0 0,-1-1 1 0 0,-1 0-1 0 0,-1-1 0 0 0,-1 0 1 0 0,0-1-1 0 0,-2 0 0 0 0,0 0 1 0 0,-1-1-1 0 0,-1-1 0 0 0,-1 1 1 0 0,-1-1-1 0 0,-1 0 0 0 0,-1 0 1 0 0,0 0-1 0 0,-2-17-154 0 0,0 24-147 0 0,0 11 6 0 0,0-1 0 0 0,0 1 0 0 0,-1-1 0 0 0,1 1 0 0 0,-1-1 0 0 0,0 0-1 0 0,-1 1 1 0 0,1-1 0 0 0,-1 1 0 0 0,0-1 0 0 0,0 1 0 0 0,0-1 0 0 0,0 1-1 0 0,-1 0 1 0 0,0 0 0 0 0,0-1 0 0 0,0 1 0 0 0,0 0 0 0 0,-1 1 0 0 0,0-1 0 0 0,1 0-1 0 0,-2 1 1 0 0,1-1 141 0 0,-12 2-3490 0 0,1 3-5374 0 0,11 2 1278 0 0</inkml:trace>
  <inkml:trace contextRef="#ctx0" brushRef="#br0" timeOffset="261.304">982 333 3921 0 0,'0'0'1108'0'0,"0"0"-140"0"0,0 0 27 0 0,0 0 233 0 0,0 0 213 0 0,-15 35-22 0 0,-43 109-232 0 0,44-66 127 0 0,16-70-1153 0 0,0-2-47 0 0,1 0 1 0 0,0-1-1 0 0,0 1 1 0 0,0 0-1 0 0,0-1 1 0 0,1 0-1 0 0,0 0 1 0 0,0 0 0 0 0,0 0-1 0 0,1 0 1 0 0,-1-1-1 0 0,1 0 1 0 0,0 0-1 0 0,1 0 1 0 0,-1-1-1 0 0,1 0 1 0 0,-1 0-1 0 0,1 0 1 0 0,0-1 0 0 0,0 1-1 0 0,0-2 1 0 0,0 1-1 0 0,0 0 1 0 0,1-1-1 0 0,-1-1 1 0 0,1 1-1 0 0,-1-1 1 0 0,4 0-115 0 0,0 1 205 0 0,0-1-1 0 0,0-1 1 0 0,0 0 0 0 0,0 0-1 0 0,0-1 1 0 0,0 0-1 0 0,0 0 1 0 0,-1-1 0 0 0,1-1-1 0 0,-1 1 1 0 0,0-2 0 0 0,0 1-1 0 0,-1-1 1 0 0,1-1 0 0 0,-1 1-1 0 0,0-1 1 0 0,0-1-1 0 0,0-1-204 0 0,-2 3 53 0 0,0 0-1 0 0,-1-1 0 0 0,0 0 1 0 0,-1 0-1 0 0,1 0 0 0 0,-1-1 0 0 0,0 1 1 0 0,-1-1-1 0 0,0 0 0 0 0,0 0 1 0 0,0 0-1 0 0,-1 0 0 0 0,0-1 0 0 0,0 1 1 0 0,-1-1-1 0 0,0 1 0 0 0,0-1 1 0 0,-1 0-1 0 0,0 1 0 0 0,0-1 0 0 0,-1 0 1 0 0,0 1-1 0 0,0-1 0 0 0,-1 1 1 0 0,0-1-1 0 0,0 1 0 0 0,-1 0 0 0 0,0 0 1 0 0,0 0-1 0 0,0 0 0 0 0,-1 1 1 0 0,0-1-1 0 0,-1 1 0 0 0,1 0-52 0 0,-4-2-182 0 0,0 1 0 0 0,0 0 0 0 0,-1 0 0 0 0,0 1 0 0 0,0 0-1 0 0,-1 1 1 0 0,1 0 0 0 0,-1 0 0 0 0,0 1 0 0 0,-1 0 0 0 0,1 1 0 0 0,0 0 0 0 0,-1 1 0 0 0,0 0-1 0 0,0 1 1 0 0,-5-1 182 0 0,-48 5-4531 0 0,5 12-4607 0 0,43-8 3311 0 0</inkml:trace>
  <inkml:trace contextRef="#ctx0" brushRef="#br0" timeOffset="782.04">1402 358 2737 0 0,'0'0'1448'0'0,"0"0"-100"0"0,0 0-24 0 0,0 0 77 0 0,0 0 60 0 0,0 0-75 0 0,0 0-116 0 0,0 0-147 0 0,0 0-119 0 0,0 0-124 0 0,0 0-124 0 0,0 0-110 0 0,0 0-109 0 0,-6 30-70 0 0,-17 91-44 0 0,22-119-393 0 0,0-1 0 0 0,0 1 1 0 0,0 0-1 0 0,1 0 1 0 0,-1 0-1 0 0,0 0 0 0 0,1 0 1 0 0,0 0-1 0 0,-1 1 1 0 0,1-1-1 0 0,0 0 1 0 0,0 0-1 0 0,0 0 0 0 0,0 0 1 0 0,0 0-1 0 0,1 0 1 0 0,-1 0-1 0 0,1 0 0 0 0,-1 0 1 0 0,1 0-1 0 0,0 0 1 0 0,0 0-1 0 0,0 0 1 0 0,0 0-1 0 0,0 0 0 0 0,0 0 1 0 0,0-1-1 0 0,1 1 1 0 0,-1 0-31 0 0,8 6 323 0 0,-6-4-236 0 0,0-1 1 0 0,0 0-1 0 0,0-1 0 0 0,1 1 0 0 0,-1 0 0 0 0,1-1 1 0 0,-1 0-1 0 0,1 1 0 0 0,0-2 0 0 0,0 1 1 0 0,0 0-1 0 0,0-1 0 0 0,0 0 0 0 0,0 0 0 0 0,0 0 1 0 0,1 0-1 0 0,-1-1 0 0 0,0 1 0 0 0,0-1 1 0 0,1 0-1 0 0,-1 0 0 0 0,0-1 0 0 0,1 0 0 0 0,-1 1 1 0 0,0-1-1 0 0,0-1-87 0 0,103-48 1304 0 0,-83 30-1174 0 0,0 0 1 0 0,-1-2-1 0 0,-1-1 0 0 0,-1-1 1 0 0,-1-1-1 0 0,15-24-130 0 0,-30 137-465 0 0,-5-84 471 0 0,0 0-1 0 0,1 0 1 0 0,0 1 0 0 0,0-1 0 0 0,0 0-1 0 0,0 0 1 0 0,0 0 0 0 0,1 0-1 0 0,0 0 1 0 0,0 0 0 0 0,0-1-1 0 0,0 1 1 0 0,1-1 0 0 0,-1 1 0 0 0,1-1-1 0 0,0 0 1 0 0,0 0 0 0 0,0 0-1 0 0,0 0 1 0 0,1 0 0 0 0,-1-1-1 0 0,1 0 1 0 0,-1 1 0 0 0,1-1 0 0 0,0-1-1 0 0,0 1 1 0 0,0-1 0 0 0,0 1-1 0 0,0-1 1 0 0,0 0 0 0 0,1 0 0 0 0,-1-1-1 0 0,0 1 1 0 0,0-1 0 0 0,1 0-1 0 0,3-1-5 0 0,0 2 84 0 0,-1-1-1 0 0,1 0 1 0 0,-1-1-1 0 0,0 0 0 0 0,1 0 1 0 0,-1-1-1 0 0,0 0 1 0 0,0 0-1 0 0,1 0 1 0 0,-2-1-1 0 0,1 0 0 0 0,0-1 1 0 0,-1 1-1 0 0,1-1 1 0 0,-1 0-1 0 0,0-1 0 0 0,0 0 1 0 0,-1 0-1 0 0,1 0 1 0 0,1-3-84 0 0,2-4 74 0 0,0 0 1 0 0,-1 0-1 0 0,-1-1 1 0 0,0 0-1 0 0,-1 0 1 0 0,0-1-1 0 0,-1 0 1 0 0,-1 0-1 0 0,0 0 1 0 0,-1 0-1 0 0,0 0 1 0 0,-1-1-1 0 0,-1 0 1 0 0,0 1-1 0 0,-1-6-74 0 0,-9-6-2163 0 0,5 23-2186 0 0,0 1-3775 0 0,4 2-3536 0 0</inkml:trace>
</inkml:ink>
</file>

<file path=ppt/ink/ink7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6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6393 0 0,'0'0'1111'0'0,"0"0"-380"0"0,0 0 27 0 0,0 0 406 0 0,0 0 311 0 0,0 0 94 0 0,0 0-202 0 0,0 0-304 0 0,0 0-202 0 0,0 0-179 0 0,31 0-139 0 0,101 0-125 0 0,-7-12 314 0 0,22-10-569 0 0,-36 5-6865 0 0,-91 16-1764 0 0,-14 1 4604 0 0</inkml:trace>
</inkml:ink>
</file>

<file path=ppt/ink/ink7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6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2665 0 0,'0'0'3726'0'0,"0"0"-1947"0"0,0 0-271 0 0,0 0 199 0 0,0 0 44 0 0,0 0-120 0 0,31 3-293 0 0,101 11-370 0 0,-26-18 218 0 0,-80-2-1052 0 0,90-18 111 0 0,-49 9-1998 0 0,-1 2-6017 0 0,-49 10-1345 0 0</inkml:trace>
</inkml:ink>
</file>

<file path=ppt/ink/ink7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7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235 74 1312 0 0,'0'0'707'0'0,"0"0"-316"0"0,0 0-30 0 0,0 0 371 0 0,0 0 442 0 0,0 0 305 0 0,0 0 103 0 0,0 0-115 0 0,0 0-202 0 0,0 0-179 0 0,0 0-186 0 0,0 0-185 0 0,0 0-112 0 0,7 25-78 0 0,21 84-52 0 0,-14 51 904 0 0,-12-119-1266 0 0,-1 1 1 0 0,-3 0-1 0 0,-1 0 1 0 0,-2-1-1 0 0,-8 30-111 0 0,-4-43-1716 0 0,8-23-2038 0 0,-2-4-4143 0 0,8-1 4558 0 0</inkml:trace>
  <inkml:trace contextRef="#ctx0" brushRef="#br0" timeOffset="207.867">1 74 4313 0 0,'0'0'1178'0'0,"0"0"-206"0"0,0 0-87 0 0,0 0 170 0 0,0 0 260 0 0,0 0 143 0 0,0 0-85 0 0,0 0-194 0 0,0 0-171 0 0,0 0-150 0 0,0 0-107 0 0,0 0-70 0 0,0 0-61 0 0,35-2-78 0 0,114-7-90 0 0,132-32 380 0 0,-220 33-1396 0 0,46-3-1132 0 0,-36 8-9337 0 0,-57 3 4854 0 0</inkml:trace>
  <inkml:trace contextRef="#ctx0" brushRef="#br0" timeOffset="519.025">564 622 2248 0 0,'0'0'4307'0'0,"0"0"-3062"0"0,0 0-813 0 0,0 0 225 0 0,0 0 339 0 0,0 0 237 0 0,0 0 20 0 0,0 0-204 0 0,0 0-270 0 0,0 0-263 0 0,0 0-216 0 0,7 32-101 0 0,20 96-68 0 0,-19-19-182 0 0,-11-94-2782 0 0,-8-12-8186 0 0,9-3 9577 0 0</inkml:trace>
  <inkml:trace contextRef="#ctx0" brushRef="#br0" timeOffset="794.25">608 527 4137 0 0,'0'0'1543'0'0,"0"0"-742"0"0,0 0-223 0 0,0 0 366 0 0,0 0 415 0 0,0 0 217 0 0,0 0-71 0 0,0 0-249 0 0,0 0-255 0 0,0 0-254 0 0,36 0-193 0 0,110 3-194 0 0,-9-9 139 0 0,-58 1-3812 0 0,-72 16-8004 0 0,-7-7 9087 0 0</inkml:trace>
  <inkml:trace contextRef="#ctx0" brushRef="#br0" timeOffset="989.049">636 733 0 0 0,'0'0'784'0'0,"0"0"260"0"0,0 0 413 0 0,0 0 484 0 0,0 0 283 0 0,0 0-47 0 0,0 0-311 0 0,0 0-324 0 0,0 0-293 0 0,0 0-266 0 0,0 0-213 0 0,0 0-217 0 0,0 0-169 0 0,35-2-102 0 0,109-7-106 0 0,-56-9-94 0 0,-78 15-390 0 0,69-20-968 0 0,-52 17-2054 0 0,-1 1-3394 0 0,-15 4 848 0 0</inkml:trace>
  <inkml:trace contextRef="#ctx0" brushRef="#br0" timeOffset="1260.48">1173 530 1744 0 0,'0'0'2292'0'0,"0"0"-1052"0"0,0 0-201 0 0,0 0 382 0 0,0 0 340 0 0,0 0 46 0 0,0 0-215 0 0,0 0-290 0 0,0 0-266 0 0,34-1-212 0 0,107-5-185 0 0,18-27 865 0 0,-37 3-1412 0 0,-92 18-1197 0 0,-26 7-2429 0 0,-2 1-3308 0 0,-2 3 30 0 0</inkml:trace>
  <inkml:trace contextRef="#ctx0" brushRef="#br0" timeOffset="1530.537">1439 298 3153 0 0,'0'0'2726'0'0,"0"0"-1305"0"0,0 0-321 0 0,0 0 246 0 0,0 0 213 0 0,0 0-16 0 0,0 0-273 0 0,-2 35-383 0 0,-4 111-323 0 0,4 81-4 0 0,13-154-2197 0 0,12-32-6870 0 0,-18-36 2522 0 0</inkml:trace>
  <inkml:trace contextRef="#ctx0" brushRef="#br0" timeOffset="1822.519">1908 192 9178 0 0,'0'0'1332'0'0,"0"0"-753"0"0,0 0-548 0 0,0 0-41 0 0,0 0 196 0 0,0 0 238 0 0,0 0 120 0 0,0 0-43 0 0,0 0-111 0 0,0 0-98 0 0,-1 31-76 0 0,-3 103-63 0 0,2-107-111 0 0,1 0-1 0 0,1 0 0 0 0,2 0 1 0 0,0-1-1 0 0,2 1 0 0 0,1 0 1 0 0,1-1-1 0 0,2 3-41 0 0,-3-9 5 0 0,1 0 0 0 0,1 0 0 0 0,1-1-1 0 0,1 0 1 0 0,1 0 0 0 0,0-1 0 0 0,2 0 0 0 0,1 1-5 0 0,-12-18 59 0 0,0 1-1 0 0,1-1 1 0 0,-1 0 0 0 0,0 0 0 0 0,0 0 0 0 0,1 0 0 0 0,-1 0 0 0 0,0 0 0 0 0,1 0-1 0 0,-1 0 1 0 0,1 0 0 0 0,0-1 0 0 0,-1 1 0 0 0,1 0 0 0 0,-1-1 0 0 0,1 0 0 0 0,0 1 0 0 0,-1-1-1 0 0,1 0 1 0 0,0 0 0 0 0,-1 0 0 0 0,1 0 0 0 0,0 0 0 0 0,-1 0 0 0 0,1-1 0 0 0,0 1-1 0 0,-1 0 1 0 0,1-1 0 0 0,0 1 0 0 0,-1-1 0 0 0,1 0 0 0 0,-1 0 0 0 0,1 1 0 0 0,-1-1-1 0 0,1 0 1 0 0,-1 0 0 0 0,0 0 0 0 0,1 0 0 0 0,-1-1 0 0 0,0 1 0 0 0,0 0 0 0 0,0-1-1 0 0,0 1 1 0 0,0 0 0 0 0,0-1 0 0 0,0 1 0 0 0,0-1-59 0 0,22-34 900 0 0,-2-1 0 0 0,-1-1 0 0 0,-1 0 1 0 0,12-42-901 0 0,32-168-894 0 0,-61 239 331 0 0,9-39-845 0 0,2 20-7727 0 0,-9 24 581 0 0</inkml:trace>
  <inkml:trace contextRef="#ctx0" brushRef="#br0" timeOffset="2082.745">2440 633 9378 0 0,'0'0'681'0'0,"0"0"-379"0"0,0 0-57 0 0,0 0 213 0 0,0 0 198 0 0,0 0 36 0 0,0 0-108 0 0,0 0-136 0 0,0 0-133 0 0,0 0-110 0 0,-2 32-58 0 0,-5 96-59 0 0,3-44-5 0 0,4-35-278 0 0,0-29-2520 0 0,0-20-135 0 0,2 0 1856 0 0,-2 0-5954 0 0,2-3 6368 0 0</inkml:trace>
  <inkml:trace contextRef="#ctx0" brushRef="#br0" timeOffset="2342.115">2453 541 3193 0 0,'0'0'3436'0'0,"0"0"-2002"0"0,0 0-695 0 0,0 0 206 0 0,0 0 272 0 0,0 0 94 0 0,0 0-128 0 0,0 0-259 0 0,0 0-224 0 0,0 0-157 0 0,0 0-125 0 0,31 0-120 0 0,98 0-61 0 0,11 0 21 0 0,-91 0-3991 0 0,-48 0 1134 0 0,-1 0-1029 0 0,0 0-409 0 0,0 0 1198 0 0</inkml:trace>
  <inkml:trace contextRef="#ctx0" brushRef="#br0" timeOffset="2499.53">2506 703 0 0 0,'0'0'891'0'0,"0"0"619"0"0,0 0 451 0 0,0 0 318 0 0,0 0 133 0 0,0 0-124 0 0,0 0-343 0 0,0 0-433 0 0,0 0-385 0 0,0 0-352 0 0,0 0-249 0 0,0 0-162 0 0,32 8-124 0 0,102 20-91 0 0,-53-32-115 0 0,-66-2-74 0 0,15-4-423 0 0,41-12-1016 0 0,-25 10-6006 0 0,-33 8-1061 0 0</inkml:trace>
</inkml:ink>
</file>

<file path=ppt/ink/ink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7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3.6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71 2697 0 0,'0'0'1261'0'0,"0"0"-326"0"0,0 0-195 0 0,0 0-26 0 0,0 0 162 0 0,0 0 195 0 0,0 0 73 0 0,0 0-53 0 0,0 0-119 0 0,0 0-194 0 0,0 0-166 0 0,-3 26-115 0 0,-11 86-110 0 0,9 147 883 0 0,4-16-1350 0 0,-11-202-1477 0 0,6-36-2342 0 0,-1-3-3438 0 0,7-2 5165 0 0</inkml:trace>
  <inkml:trace contextRef="#ctx0" brushRef="#br0" timeOffset="280.459">0 126 2633 0 0,'0'0'577'0'0,"0"0"-116"0"0,0 0 204 0 0,0 0 460 0 0,0 0 423 0 0,0 0 180 0 0,0 0-120 0 0,0 0-271 0 0,0 0-268 0 0,0 0-177 0 0,38-8-100 0 0,118-23-48 0 0,11-4 1266 0 0,-135 28-1898 0 0,180-28 1055 0 0,-68 26-4193 0 0,-130 13-1152 0 0,-9 6-2112 0 0,-3-6 1316 0 0</inkml:trace>
  <inkml:trace contextRef="#ctx0" brushRef="#br0" timeOffset="625.655">720 582 3673 0 0,'0'0'1044'0'0,"0"0"-355"0"0,0 0-255 0 0,0 0 91 0 0,0 0 268 0 0,0 0 209 0 0,0 0 80 0 0,0 0-86 0 0,0 0-197 0 0,0 0-216 0 0,0 0-182 0 0,0 0-125 0 0,-3 30-60 0 0,-8 91-29 0 0,7 45 188 0 0,4-165-592 0 0,4 26-465 0 0,4-26-8428 0 0,-6-4 6543 0 0,-2-1 2068 0 0</inkml:trace>
  <inkml:trace contextRef="#ctx0" brushRef="#br0" timeOffset="957.25">529 560 0 0 0,'0'0'520'0'0,"0"0"410"0"0,0 0 242 0 0,0 0 243 0 0,0 0 188 0 0,0 0-4 0 0,0 0-188 0 0,0 0-283 0 0,34 3-318 0 0,109 7-278 0 0,7-8 183 0 0,-109-4-692 0 0,-20 1-1799 0 0,0 0-4905 0 0,-21 1 4188 0 0,0 0 1585 0 0</inkml:trace>
  <inkml:trace contextRef="#ctx0" brushRef="#br0" timeOffset="1208.012">549 895 0 0 0,'0'0'365'0'0,"0"0"1269"0"0,0 0 592 0 0,0 0 209 0 0,0 0-68 0 0,0 0-301 0 0,0 0-407 0 0,0 0-424 0 0,0 0-340 0 0,0 0-258 0 0,34-5-203 0 0,109-16-126 0 0,15-26 99 0 0,-68 27-2458 0 0,-31 11-8125 0 0,-48 8 5735 0 0</inkml:trace>
  <inkml:trace contextRef="#ctx0" brushRef="#br0" timeOffset="1476.122">1195 619 0 0 0,'0'0'1334'0'0,"0"0"-142"0"0,0 0 119 0 0,0 0 242 0 0,0 0 195 0 0,0 0 0 0 0,0 0-204 0 0,0 0-328 0 0,37-4-306 0 0,116-11-253 0 0,-23-10 112 0 0,-101 19-1279 0 0,70-19 893 0 0,-38 1-8245 0 0,-56 21 4302 0 0,-4 2 1127 0 0</inkml:trace>
  <inkml:trace contextRef="#ctx0" brushRef="#br0" timeOffset="1725.782">1480 332 6897 0 0,'0'0'1225'0'0,"0"0"-453"0"0,0 0-187 0 0,0 0 276 0 0,0 0 361 0 0,0 0 208 0 0,0 0-88 0 0,0 0-282 0 0,0 0-284 0 0,-2 36-209 0 0,-8 114-162 0 0,8 88 359 0 0,6-187-1157 0 0,6-19-5437 0 0,-4-27-2263 0 0,-1-2 4503 0 0</inkml:trace>
  <inkml:trace contextRef="#ctx0" brushRef="#br0" timeOffset="1976.581">1896 199 4313 0 0,'0'0'2893'0'0,"0"0"-2101"0"0,0 0-658 0 0,0 0 18 0 0,0 0 226 0 0,0 0 283 0 0,-2 32 190 0 0,-8 102 21 0 0,8-4 559 0 0,5-99-1366 0 0,1 1 0 0 0,2 0 0 0 0,1-1 0 0 0,1 0 0 0 0,2-1-1 0 0,1 0 1 0 0,1-1 0 0 0,9 15-65 0 0,-18-38 77 0 0,-3-4-45 0 0,0 0 0 0 0,1 0 0 0 0,-1 0 0 0 0,1 0 0 0 0,0 0 0 0 0,0 0 0 0 0,-1 0 0 0 0,1-1 0 0 0,0 1 0 0 0,1 0 0 0 0,-1-1 0 0 0,0 1 0 0 0,0 0 0 0 0,1-1 0 0 0,-1 1 0 0 0,1-1 0 0 0,-1 0 0 0 0,1 0 0 0 0,-1 1 0 0 0,1-1 0 0 0,0 0 0 0 0,0 0 0 0 0,0-1 0 0 0,-1 1 0 0 0,1 0-1 0 0,0-1 1 0 0,0 1 0 0 0,0-1 0 0 0,0 1 0 0 0,0-1 0 0 0,0 0 0 0 0,0 0 0 0 0,2 0-32 0 0,21-47 2590 0 0,57-193 159 0 0,70-167-3128 0 0,-133 361 201 0 0,2-4-3887 0 0,-21 49 2487 0 0,1 1-4283 0 0,-1 0-881 0 0</inkml:trace>
  <inkml:trace contextRef="#ctx0" brushRef="#br0" timeOffset="2239.912">2502 601 11747 0 0,'0'0'782'0'0,"0"0"-324"0"0,0 0-29 0 0,0 0 246 0 0,0 0 181 0 0,0 0 4 0 0,0 0-154 0 0,0 0-231 0 0,0 0-190 0 0,-5 31-118 0 0,-16 98-71 0 0,14 10 54 0 0,16-100 114 0 0,2-26-3738 0 0,-3-14-1777 0 0,0-7-3339 0 0,-6 4 7955 0 0</inkml:trace>
  <inkml:trace contextRef="#ctx0" brushRef="#br0" timeOffset="2551.329">2314 523 3825 0 0,'0'0'827'0'0,"0"0"34"0"0,0 0 262 0 0,0 0 240 0 0,0 0 73 0 0,0 0-114 0 0,0 0-208 0 0,0 0-224 0 0,33 3-236 0 0,103 7-215 0 0,0-4-235 0 0,-130-6-457 0 0,41 1-415 0 0,-19 6-5457 0 0,-25-4 2464 0 0,-2 1 310 0 0</inkml:trace>
  <inkml:trace contextRef="#ctx0" brushRef="#br0" timeOffset="2861.964">2309 903 0 0 0,'0'0'1268'0'0,"0"0"289"0"0,0 0 458 0 0,0 0 460 0 0,0 0 179 0 0,0 0-216 0 0,0 0-465 0 0,0 0-499 0 0,0 0-412 0 0,30 2-300 0 0,99 4-220 0 0,-34-22 103 0 0,146-57-900 0 0,-190 56-4003 0 0,0 1-4053 0 0,-43 12 2270 0 0</inkml:trace>
</inkml:ink>
</file>

<file path=ppt/ink/ink7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45.98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2573 552 0 0,'0'0'1110'0'0,"0"0"-305"0"0,0 0-203 0 0,0 0 42 0 0,0 0 173 0 0,0 0 174 0 0,0 0 48 0 0,0 0-83 0 0,10-32-118 0 0,35-99-91 0 0,5 43 420 0 0,-36 73-894 0 0,498-622 6130 0 0,-409 511-5991 0 0,-5-5 1 0 0,-7-4-1 0 0,36-75-412 0 0,-126 208 12 0 0,10-16 159 0 0,-1 0 0 0 0,-1-1-1 0 0,-1 0 1 0 0,-1 0 0 0 0,0-1 0 0 0,-1 0 0 0 0,-1 0 0 0 0,-1 0 0 0 0,-1-1 0 0 0,-1-1-171 0 0,-2 21 125 0 0,0 1-34 0 0,0 0-10 0 0,0 0-22 0 0,0 0-25 0 0,0 0-36 0 0,0 0-25 0 0,0 0-13 0 0,0 0 33 0 0,0 0-5 0 0,0 0 2 0 0,0 0 15 0 0,0 0-10 0 0,0 0 15 0 0,0 0 6 0 0,0 0 3 0 0,0 0 4 0 0,0 0-15 0 0,0 0 29 0 0,-23 27 299 0 0,-115 79-192 0 0,81-69-131 0 0,-108 32 624 0 0,224-53-764 0 0,-31-9 130 0 0,98 21 70 0 0,0-6-1 0 0,19-3-72 0 0,-57-18 116 0 0,-88-1 1 0 0,0 0 70 0 0,-4-12 445 0 0,-14-13-497 0 0,-1 1 0 0 0,-2 0 0 0 0,0 2 0 0 0,-2 0 0 0 0,0 1-1 0 0,-12-7-134 0 0,-40-37-57 0 0,73 64-194 0 0,-65-60-1385 0 0,52 49-2794 0 0,0 2-3761 0 0,13 9-563 0 0</inkml:trace>
  <inkml:trace contextRef="#ctx0" brushRef="#br0" timeOffset="3218.749">1625 84 3689 0 0,'0'0'1193'0'0,"0"0"-236"0"0,0 0-104 0 0,0 0 103 0 0,0 0 78 0 0,0 0-53 0 0,0 0-187 0 0,-35 24-226 0 0,-107 81-169 0 0,135-101-372 0 0,1 0 1 0 0,0 0 0 0 0,0 1 0 0 0,1 0-1 0 0,0 1 1 0 0,0-1 0 0 0,0 1-1 0 0,0 0 1 0 0,1 0 0 0 0,0 0 0 0 0,0 1-1 0 0,1-1 1 0 0,-1 2-28 0 0,-4 9 61 0 0,2-3 7 0 0,-1 0 0 0 0,2 0 0 0 0,0 0 0 0 0,0 1 0 0 0,2-1-1 0 0,-1 1 1 0 0,2 0 0 0 0,0 0 0 0 0,1 0 0 0 0,1 0 0 0 0,0 1 0 0 0,1 5-68 0 0,0-12 92 0 0,0-1 0 0 0,1 0 0 0 0,0 0 0 0 0,0-1 0 0 0,1 1 0 0 0,-1 0 0 0 0,2-1 0 0 0,-1 1 0 0 0,1-1-1 0 0,0 0 1 0 0,1 0 0 0 0,0-1 0 0 0,0 1 0 0 0,0-1 0 0 0,1 0 0 0 0,0-1 0 0 0,0 1 0 0 0,0-1 0 0 0,1 0 0 0 0,0-1 0 0 0,0 1 0 0 0,0-1 0 0 0,4 1-92 0 0,11 2 336 0 0,0-2-1 0 0,0 0 1 0 0,0-1 0 0 0,1-1-1 0 0,0-2 1 0 0,-1 0 0 0 0,1-1-1 0 0,0-1 1 0 0,-1-2-1 0 0,1 0 1 0 0,-1-1 0 0 0,0-1-1 0 0,0-1 1 0 0,0-1 0 0 0,-1-1-1 0 0,0-1 1 0 0,0-1-1 0 0,-1-1 1 0 0,-1 0 0 0 0,0-2-1 0 0,8-6-335 0 0,-17 13 70 0 0,-1 0-1 0 0,1-1 1 0 0,-1 0-1 0 0,-1 0 0 0 0,1-1 1 0 0,-1 0-1 0 0,-1 0 0 0 0,1-1 1 0 0,-1 0-1 0 0,-1-1 1 0 0,0 1-1 0 0,0-1 0 0 0,-1 0 1 0 0,0-1-1 0 0,-1 1 1 0 0,0-1-1 0 0,-1 0 0 0 0,0 0 1 0 0,-1 0-1 0 0,0 0 1 0 0,0-1-1 0 0,-1 1 0 0 0,-1 0 1 0 0,0-1-1 0 0,0 1 1 0 0,-2-1-1 0 0,1 1 0 0 0,-1 0 1 0 0,-1 0-1 0 0,0-3-69 0 0,-5-3-250 0 0,0 0-1 0 0,-1 0 1 0 0,-1 1-1 0 0,0 0 1 0 0,-1 1-1 0 0,-1 0 1 0 0,-1 0-1 0 0,0 2 1 0 0,0-1 0 0 0,-1 2-1 0 0,-1 0 1 0 0,0 0-1 0 0,-1 2 1 0 0,0 0-1 0 0,-1 1 1 0 0,0 0-1 0 0,0 1 1 0 0,0 1-1 0 0,-1 1 1 0 0,-1 1 0 0 0,1 0-1 0 0,-1 1 1 0 0,1 1-1 0 0,-1 1 1 0 0,-4 0 250 0 0,-137 11-4376 0 0,57 18-2977 0 0,65-12 1438 0 0</inkml:trace>
  <inkml:trace contextRef="#ctx0" brushRef="#br0" timeOffset="3522.607">925 386 632 0 0,'0'0'1991'0'0,"0"0"-46"0"0,0 0 112 0 0,0 0 191 0 0,0 0 7 0 0,0 0-342 0 0,0 0-604 0 0,0 0-552 0 0,0 0-355 0 0,0 0-56 0 0,0 0 176 0 0,0 0 215 0 0,0 0 168 0 0,21 1 53 0 0,142 16 817 0 0,0-4-178 0 0,1-8 0 0 0,74-10-1597 0 0,331-29 809 0 0,46-1-3383 0 0,-571 34 1240 0 0,37-1-6328 0 0,-42 2-3979 0 0</inkml:trace>
</inkml:ink>
</file>

<file path=ppt/ink/ink7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54.1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0 243 0 0 0,'0'0'527'0'0,"0"0"546"0"0,0 0-83 0 0,0 0-75 0 0,0 0 109 0 0,0 0 112 0 0,0 0-32 0 0,0 0-115 0 0,0 0-73 0 0,0 0 4 0 0,0 0 72 0 0,8 1 44 0 0,168 1 5279 0 0,9-19-4018 0 0,-43-1-2020 0 0,-103 14-513 0 0,-32 4-4889 0 0,0-1-5312 0 0,-9 1 5724 0 0</inkml:trace>
  <inkml:trace contextRef="#ctx0" brushRef="#br0" timeOffset="208.31">43 449 3097 0 0,'0'0'1593'0'0,"0"0"-284"0"0,0 0 126 0 0,0 0 413 0 0,0 0 199 0 0,0 0-108 0 0,0 0-368 0 0,0 0-384 0 0,0 0-260 0 0,0 0-172 0 0,36-6-147 0 0,116-19-135 0 0,-13 1 310 0 0,28-2-1464 0 0,-121 18-2683 0 0,-32 4-972 0 0,-1-1-3606 0 0,-10 4 4693 0 0</inkml:trace>
  <inkml:trace contextRef="#ctx0" brushRef="#br0" timeOffset="727.587">221 0 3129 0 0,'0'0'1572'0'0,"0"0"-189"0"0,0 0-95 0 0,0 0-10 0 0,0 0-69 0 0,0 0-199 0 0,0 0-206 0 0,0 0-113 0 0,0 0-42 0 0,0 0 13 0 0,0 0 25 0 0,0 0-34 0 0,10 9-17 0 0,77 63 1331 0 0,88-3 259 0 0,-140-59-2121 0 0,0 2 1 0 0,0 2 0 0 0,-2 1 0 0 0,27 16-106 0 0,-50-24 3 0 0,-7-7-5 0 0,0 1 0 0 0,0-1 0 0 0,0 1 0 0 0,0 0 0 0 0,-1 0 0 0 0,1 0 0 0 0,0 1 0 0 0,-1-1 0 0 0,1 0 0 0 0,-1 1 0 0 0,1 0 0 0 0,-1 0 0 0 0,0 0 0 0 0,1 0 0 0 0,-1 0 0 0 0,0 0 0 0 0,0 0 0 0 0,-1 1 0 0 0,1-1 0 0 0,0 1 0 0 0,-1-1 1 0 0,0 1-1 0 0,1 0 0 0 0,-1-1 0 0 0,0 1 0 0 0,0 0 0 0 0,-1 0 0 0 0,1 0 0 0 0,-1 0 0 0 0,1 0 0 0 0,-1 0 0 0 0,0-1 0 0 0,0 1 0 0 0,0 0 0 0 0,0 0 0 0 0,-1 0 0 0 0,1 0 0 0 0,-1 0 0 0 0,0 0 0 0 0,0 0 0 0 0,0 0 0 0 0,0-1 1 0 0,0 1-1 0 0,-1 0 0 0 0,0 0 2 0 0,-113 89 70 0 0,-16 19-9 0 0,78-69-118 0 0,2 3 0 0 0,2 1 0 0 0,-25 33 57 0 0,57-60-644 0 0,-14 20-623 0 0,24-24-2932 0 0,3 0-3616 0 0,3-10 1598 0 0</inkml:trace>
</inkml:ink>
</file>

<file path=ppt/ink/ink7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4.6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20 600 0 0,'0'0'1527'0'0,"0"0"-305"0"0,0 0-83 0 0,0 0 193 0 0,0 0 238 0 0,0 0-5 0 0,0 0-206 0 0,0 0-272 0 0,0 0-223 0 0,0 0-73 0 0,0 0 16 0 0,0 0 17 0 0,0 0-21 0 0,18-1-62 0 0,130-12 1003 0 0,-147 12-1734 0 0,1 0 0 0 0,0 1 0 0 0,-1-1 1 0 0,1 0-1 0 0,0 1 0 0 0,0-1 1 0 0,0 1-1 0 0,-1 0 0 0 0,1 0 1 0 0,0 0-1 0 0,0 0 0 0 0,0 0 1 0 0,0 0-1 0 0,-1 0 0 0 0,1 0 1 0 0,0 1-1 0 0,0-1 0 0 0,0 1 1 0 0,-1-1-1 0 0,1 1 0 0 0,0 0 1 0 0,-1-1-1 0 0,1 1 0 0 0,-1 0 1 0 0,1 0-1 0 0,-1 1 0 0 0,1-1 1 0 0,-1 0-1 0 0,1 0 0 0 0,-1 1 0 0 0,0-1 1 0 0,0 0-1 0 0,0 1 0 0 0,0-1 1 0 0,0 1-1 0 0,0 0 0 0 0,0-1 1 0 0,0 1-1 0 0,-1 0 0 0 0,1-1 1 0 0,-1 1-1 0 0,1 0 0 0 0,-1 0 1 0 0,0 0-1 0 0,0-1 0 0 0,1 3-10 0 0,-4 4 45 0 0,0 1 0 0 0,-1 0 1 0 0,1-1-1 0 0,-2 0 0 0 0,1 0 0 0 0,-1 0 0 0 0,0-1 0 0 0,-1 1 0 0 0,0-1 0 0 0,0-1 0 0 0,0 1 0 0 0,-1-1 0 0 0,0 0 0 0 0,0 0 1 0 0,0-1-1 0 0,-1 0 0 0 0,-2 1-45 0 0,-9 8 77 0 0,5-3 0 0 0,10-9-55 0 0,0 0 1 0 0,0 1-1 0 0,1-1 0 0 0,-1 1 1 0 0,1 0-1 0 0,-1 1 0 0 0,1-1 1 0 0,0 0-1 0 0,0 1 0 0 0,0 0 1 0 0,1-1-1 0 0,-1 1 0 0 0,1 0 1 0 0,0 1-1 0 0,0-1 0 0 0,0 0 1 0 0,0 3-23 0 0,4-4 18 0 0,0-1 1 0 0,0 0-1 0 0,1 0 1 0 0,-1 1-1 0 0,1-2 0 0 0,0 1 1 0 0,-1 0-1 0 0,1-1 1 0 0,0 1-1 0 0,0-1 1 0 0,0 0-1 0 0,0 0 1 0 0,0 0-1 0 0,0 0 1 0 0,0 0-1 0 0,0-1 1 0 0,1 1-1 0 0,-1-1 1 0 0,0 0-1 0 0,0 0 1 0 0,0 0-1 0 0,3-1-18 0 0,165-17 342 0 0,-76-15-3220 0 0,-66 19-1620 0 0,-1-4-3783 0 0,-20 13 3440 0 0</inkml:trace>
</inkml:ink>
</file>

<file path=ppt/ink/ink7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5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75 1608 0 0,'0'0'1174'0'0,"0"0"-242"0"0,0 0 114 0 0,0 0 419 0 0,0 0 444 0 0,0 0 199 0 0,0 0-279 0 0,0 0-546 0 0,0 0-515 0 0,0 0-328 0 0,0 0-68 0 0,0 0 123 0 0,0 0 143 0 0,2 10 85 0 0,12 127 1508 0 0,-19 176-945 0 0,-1-166-1643 0 0,5-138 34 0 0,-2-6-7062 0 0,1-10-1366 0 0,1-2 5997 0 0,1 2 2017 0 0</inkml:trace>
  <inkml:trace contextRef="#ctx0" brushRef="#br0" timeOffset="313.337">332 192 1360 0 0,'0'0'834'0'0,"0"0"-330"0"0,0 0 49 0 0,0 0 352 0 0,0 0 383 0 0,0 0 264 0 0,0 0-5 0 0,-35 24-177 0 0,-111 76-201 0 0,25-11 2219 0 0,115-84-3163 0 0,5-5-182 0 0,0 0 1 0 0,0 1 0 0 0,0-1-1 0 0,0 0 1 0 0,-1 1 0 0 0,1-1 0 0 0,0 1-1 0 0,0-1 1 0 0,0 1 0 0 0,0-1-1 0 0,0 1 1 0 0,0 0 0 0 0,1-1 0 0 0,-1 1-1 0 0,0 0 1 0 0,0 0 0 0 0,0 0-1 0 0,1 0 1 0 0,-1 0 0 0 0,0 0 0 0 0,1 0-1 0 0,-1 0 1 0 0,1 0 0 0 0,-1 0-1 0 0,1 0 1 0 0,0 0 0 0 0,-1 0 0 0 0,1 0-1 0 0,0 0 1 0 0,0 1 0 0 0,0-1-1 0 0,0 0 1 0 0,0 0 0 0 0,0 0 0 0 0,0 0-1 0 0,0 0 1 0 0,0 1 0 0 0,0-1-1 0 0,1 0 1 0 0,-1 0 0 0 0,0 0 0 0 0,1 0-1 0 0,-1 0 1 0 0,1 0 0 0 0,-1 0-1 0 0,1 0 1 0 0,0 0 0 0 0,0 0-44 0 0,96 30 1200 0 0,-89-30-1105 0 0,-1 0 1 0 0,1 0 0 0 0,0 1-1 0 0,0 0 1 0 0,0 0-1 0 0,-1 1 1 0 0,1 0 0 0 0,-1 0-1 0 0,0 1 1 0 0,0-1-1 0 0,0 2 1 0 0,0-1 0 0 0,-1 1-1 0 0,0 0 1 0 0,2 2-96 0 0,15 55 841 0 0,-22-60-1012 0 0,0-1 0 0 0,0 0 0 0 0,0 0 0 0 0,0 0-1 0 0,0 0 1 0 0,0 0 0 0 0,0 0 0 0 0,0 0 0 0 0,0 0-1 0 0,1 0 1 0 0,-1 0 0 0 0,0 0 0 0 0,1-1 0 0 0,-1 1 0 0 0,0-1-1 0 0,1 1 1 0 0,-1-1 0 0 0,1 0 0 0 0,-1 1 0 0 0,1-1-1 0 0,-1 0 1 0 0,1 0 0 0 0,-1 0 0 0 0,1 0 0 0 0,-1 0 0 0 0,1 0-1 0 0,-1 0 1 0 0,1-1 171 0 0,27-3-11682 0 0,-21 3 7889 0 0</inkml:trace>
  <inkml:trace contextRef="#ctx0" brushRef="#br0" timeOffset="674.598">726 262 0 0 0,'0'0'1358'0'0,"0"0"31"0"0,0 0-24 0 0,0 0 232 0 0,0 0 357 0 0,0 0 185 0 0,0 0-178 0 0,0 0-475 0 0,0 0-509 0 0,0 0-381 0 0,0 0-184 0 0,0 0-24 0 0,0 0 49 0 0,-1 8 45 0 0,-44 168 1761 0 0,34-146-2313 0 0,0-1 1 0 0,-2 0-1 0 0,-1 0 0 0 0,-2-1 0 0 0,0-1 0 0 0,-16 18 70 0 0,14-19-709 0 0,5-15-2010 0 0,6-10-8507 0 0,7-1 7515 0 0</inkml:trace>
  <inkml:trace contextRef="#ctx0" brushRef="#br0" timeOffset="1094.308">467 277 848 0 0,'0'0'2054'0'0,"0"0"-771"0"0,0 0-367 0 0,0 0 144 0 0,0 0 291 0 0,0 0 178 0 0,0 0-18 0 0,0 0-210 0 0,0 0-202 0 0,0 0-103 0 0,0 0-121 0 0,0 0-109 0 0,0 0-60 0 0,16 12-64 0 0,52 41-67 0 0,-54-42-358 0 0,0 1 0 0 0,-1 1-1 0 0,0 1 1 0 0,-1 0 0 0 0,-1 0 0 0 0,0 1 0 0 0,3 7-217 0 0,-6-10 38 0 0,90 138-1836 0 0,-94-143-316 0 0,0-2-1908 0 0,-1-1-2648 0 0,-3-1 2206 0 0</inkml:trace>
  <inkml:trace contextRef="#ctx0" brushRef="#br0" timeOffset="1385.228">1026 583 7202 0 0,'0'0'1284'0'0,"0"0"-627"0"0,0 0-207 0 0,0 0 353 0 0,0 0 407 0 0,0 0 193 0 0,0 0-133 0 0,0 0-355 0 0,0 0-331 0 0,0 0-208 0 0,0 0-117 0 0,0 0-79 0 0,0 0-31 0 0,1 25-30 0 0,2 116 21 0 0,-3-82-131 0 0,0-35-2355 0 0,0-23 907 0 0,0-1-709 0 0,0 0-855 0 0,-1 0-859 0 0,-2 0-350 0 0</inkml:trace>
  <inkml:trace contextRef="#ctx0" brushRef="#br0" timeOffset="1626.662">884 502 528 0 0,'0'0'327'0'0,"0"0"-256"0"0,0 0 185 0 0,0 0 580 0 0,0 0 579 0 0,0 0 296 0 0,0 0 2 0 0,0 0-206 0 0,0 0-260 0 0,0 0-218 0 0,0 0-135 0 0,0 0-113 0 0,28 4-108 0 0,131 18 265 0 0,-48-15-985 0 0,-116 15-11534 0 0,0-18 9283 0 0</inkml:trace>
  <inkml:trace contextRef="#ctx0" brushRef="#br0" timeOffset="1894.025">831 793 0 0 0,'0'0'1974'0'0,"0"0"245"0"0,0 0-128 0 0,0 0-392 0 0,0 0-468 0 0,0 0-398 0 0,0 0-268 0 0,33-2-192 0 0,101-4-153 0 0,-40-16-177 0 0,-72 11-343 0 0,12-7-2017 0 0,-14 4-3692 0 0,-15 9 3387 0 0</inkml:trace>
  <inkml:trace contextRef="#ctx0" brushRef="#br0" timeOffset="2236.797">989 34 344 0 0,'0'0'1700'0'0,"0"0"-602"0"0,0 0 0 0 0,0 0 375 0 0,0 0 385 0 0,0 0 121 0 0,0 0-273 0 0,0 0-489 0 0,0 0-426 0 0,0 0-264 0 0,0 0-124 0 0,0 0-30 0 0,0 0-22 0 0,15-5-28 0 0,112-23 665 0 0,-57 29-471 0 0,-69 1-489 0 0,1 0-1 0 0,-1 1 0 0 0,0-1 1 0 0,0 0-1 0 0,0 1 0 0 0,0-1 1 0 0,0 1-1 0 0,-1 0 0 0 0,1-1 1 0 0,-1 1-1 0 0,0 0 0 0 0,0-1 0 0 0,0 1 1 0 0,0 0-1 0 0,0-1 0 0 0,0 1 1 0 0,-1 0-1 0 0,1-1 0 0 0,-1 1 1 0 0,0-1-1 0 0,1 1 0 0 0,-1-1 1 0 0,-1 1-1 0 0,1-1 0 0 0,0 0 1 0 0,0 1-1 0 0,-1-1 0 0 0,0 0 1 0 0,1 0-1 0 0,-1 0 0 0 0,0 0 1 0 0,-1 0-28 0 0,2 1 32 0 0,0-2-16 0 0,-1 1-1 0 0,1-1 1 0 0,0 0 0 0 0,0 1-1 0 0,0-1 1 0 0,0 1-1 0 0,1-1 1 0 0,-1 1 0 0 0,0 0-1 0 0,1-1 1 0 0,-1 1 0 0 0,1 0-1 0 0,-1-1 1 0 0,1 1 0 0 0,0 0-1 0 0,0-1 1 0 0,0 1-1 0 0,0 0 1 0 0,0 0 0 0 0,0-1-1 0 0,0 1 1 0 0,0 0 0 0 0,1 0-1 0 0,-1-1 1 0 0,1 1-1 0 0,-1 0 1 0 0,1-1 0 0 0,0 1-1 0 0,0-1 1 0 0,0 1 0 0 0,-1-1-1 0 0,1 1 1 0 0,1-1-1 0 0,-1 0 1 0 0,0 1 0 0 0,0-1-1 0 0,0 0 1 0 0,1 0 0 0 0,-1 0-1 0 0,1 0 1 0 0,-1 0-1 0 0,1 0 1 0 0,-1 0 0 0 0,1 0-1 0 0,-1-1 1 0 0,1 1 0 0 0,0-1-1 0 0,-1 1 1 0 0,2-1-16 0 0,89 10 744 0 0,-88-10-736 0 0,21 0-576 0 0,60 0 168 0 0,-58 0-3858 0 0,1 0-4418 0 0,-22 0 3407 0 0</inkml:trace>
  <inkml:trace contextRef="#ctx0" brushRef="#br0" timeOffset="2547.329">1643 391 1568 0 0,'0'0'695'0'0,"0"0"-164"0"0,0 0 306 0 0,0 0 538 0 0,0 0 360 0 0,0 0 63 0 0,0 0-230 0 0,0 0-303 0 0,0 0-238 0 0,0 0-164 0 0,0 0-91 0 0,0 0-50 0 0,0 0 1 0 0,24 1 15 0 0,115 2 662 0 0,42-9 1413 0 0,3 1-4078 0 0,-171 9-333 0 0,-8-2-1924 0 0,1-1-6173 0 0,-6-1 5345 0 0</inkml:trace>
  <inkml:trace contextRef="#ctx0" brushRef="#br0" timeOffset="2913.621">1783 627 5057 0 0,'0'0'2735'0'0,"0"0"-1881"0"0,0 0-585 0 0,0 0 393 0 0,0 0 603 0 0,0 0 314 0 0,0 0 2 0 0,0 0-292 0 0,0 0-359 0 0,0 0-291 0 0,0 0-234 0 0,33 1-154 0 0,103 0-70 0 0,-14-14 30 0 0,-72 5-427 0 0,7 0-2359 0 0,-22 5-5442 0 0,-25 3 917 0 0</inkml:trace>
</inkml:ink>
</file>

<file path=ppt/ink/ink7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3.9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25 0 0 0,'0'0'1062'0'0,"0"0"734"0"0,0 0 338 0 0,0 0 8 0 0,0 0-169 0 0,0 0-298 0 0,0 0-313 0 0,0 0-283 0 0,-1-6-188 0 0,-1 1-1160 0 0,-2-8 2236 0 0,2 38-161 0 0,9 250-1357 0 0,-5-257-741 0 0,1 10-1976 0 0,-4-12-7288 0 0,-1-12 3605 0 0</inkml:trace>
  <inkml:trace contextRef="#ctx0" brushRef="#br0" timeOffset="311.412">1 363 2441 0 0,'0'0'1747'0'0,"0"0"-742"0"0,0 0-283 0 0,0 0 371 0 0,0 0 514 0 0,0 0 291 0 0,0 0-80 0 0,0 0-331 0 0,0 0-335 0 0,0 0-247 0 0,34 0-164 0 0,107-4-160 0 0,-35-9 206 0 0,-103 12-816 0 0,193-22 562 0 0,-112 20-4691 0 0,-83 7-2611 0 0,-4 6 1852 0 0,2-10 4099 0 0,-2 5-1008 0 0</inkml:trace>
</inkml:ink>
</file>

<file path=ppt/ink/ink7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11.0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94 0 0 0,'0'0'716'0'0,"0"0"259"0"0,0 0 323 0 0,0 0 383 0 0,0 0 317 0 0,0 0-5 0 0,0 0-404 0 0,0 0-546 0 0,0 0-491 0 0,0 0-312 0 0,0 0-104 0 0,0 0 15 0 0,0 0 85 0 0,0 7 75 0 0,17 175 1851 0 0,-12-24-2266 0 0,-3-126-928 0 0,4-13-6608 0 0,-5-19 4586 0 0,1 0-197 0 0</inkml:trace>
  <inkml:trace contextRef="#ctx0" brushRef="#br0" timeOffset="314.477">0 503 0 0 0,'0'0'340'0'0,"0"0"443"0"0,0 0 333 0 0,0 0 339 0 0,0 0 255 0 0,0 0 57 0 0,0 0-161 0 0,0 0-273 0 0,35-3-253 0 0,110-10-187 0 0,-13-11 851 0 0,3 7-1252 0 0,-75 15-3602 0 0,-51 6-497 0 0,-6 3-1648 0 0,-3-3 2908 0 0</inkml:trace>
  <inkml:trace contextRef="#ctx0" brushRef="#br0" timeOffset="678.082">94 728 0 0 0,'0'0'1360'0'0,"0"0"-75"0"0,0 0 104 0 0,0 0 252 0 0,0 0 179 0 0,0 0-22 0 0,0 0-239 0 0,32-10-319 0 0,97-30-316 0 0,-23 23 578 0 0,-83 17-1345 0 0,-22 1-133 0 0,1 0 0 0 0,-1 0 0 0 0,1 0 0 0 0,-1 0 0 0 0,0 1-1 0 0,0-1 1 0 0,1 0 0 0 0,-1 0 0 0 0,0 1 0 0 0,0-1 0 0 0,0 1 0 0 0,0-1 0 0 0,-1 1 0 0 0,1-1-1 0 0,0 1 1 0 0,-1 0 0 0 0,1-1 0 0 0,-1 1 0 0 0,1 0 0 0 0,-1-1 0 0 0,0 1 0 0 0,0 0 0 0 0,0-1-1 0 0,0 1 1 0 0,0 0 0 0 0,0 0 0 0 0,0-1 0 0 0,0 1 0 0 0,-1 0 0 0 0,1-1 0 0 0,-1 1 0 0 0,1 0-1 0 0,-1-1 1 0 0,0 1 0 0 0,1-1 0 0 0,-1 1 0 0 0,0-1 0 0 0,0 1 0 0 0,0-1 0 0 0,0 0 0 0 0,-1 1-1 0 0,1-1 1 0 0,0 0 0 0 0,0 0 0 0 0,-1 0-24 0 0,-15 19 105 0 0,0-1 0 0 0,-1-1 0 0 0,-2 0-1 0 0,0-2 1 0 0,-18 13-105 0 0,-68 61 202 0 0,105-90-195 0 0,0 1 1 0 0,0 0-1 0 0,0 0 1 0 0,0 0-1 0 0,0 0 1 0 0,1 0 0 0 0,-1 0-1 0 0,0 0 1 0 0,0 1-1 0 0,1-1 1 0 0,-1 0 0 0 0,1 0-1 0 0,-1 0 1 0 0,1 1-1 0 0,-1-1 1 0 0,1 0 0 0 0,0 1-1 0 0,0-1 1 0 0,0 0-1 0 0,0 1 1 0 0,0-1-1 0 0,0 0 1 0 0,0 1 0 0 0,0-1-1 0 0,0 0 1 0 0,0 1-1 0 0,1-1 1 0 0,-1 0 0 0 0,1 0-1 0 0,-1 1 1 0 0,1-1-1 0 0,-1 0 1 0 0,1 0 0 0 0,0 0-1 0 0,-1 0 1 0 0,1 0-1 0 0,0 0 1 0 0,0 0 0 0 0,0 0-1 0 0,0 0 1 0 0,0 0-1 0 0,0 0 1 0 0,0 0-1 0 0,0-1 1 0 0,0 1 0 0 0,0 0-1 0 0,1-1 1 0 0,-1 1-1 0 0,0-1 1 0 0,0 1 0 0 0,1-1-1 0 0,-1 0 1 0 0,0 1-1 0 0,1-1 1 0 0,-1 0 0 0 0,0 0-1 0 0,1 0 1 0 0,-1 0-1 0 0,0 0 1 0 0,1 0-1 0 0,-1-1 1 0 0,0 1 0 0 0,1 0-1 0 0,-1-1 1 0 0,0 1-1 0 0,0 0 1 0 0,1-1 0 0 0,-1 0-8 0 0,128-14 613 0 0,7-22-1144 0 0,-91 23-2684 0 0,-1 0-4361 0 0,-29 9 1293 0 0</inkml:trace>
  <inkml:trace contextRef="#ctx0" brushRef="#br0" timeOffset="1406.59">1042 220 0 0 0,'0'0'161'0'0,"0"0"402"0"0,0 0 353 0 0,0 0 455 0 0,0 0 315 0 0,0 0-30 0 0,0 0-281 0 0,0 0-276 0 0,0 0-139 0 0,0 0-13 0 0,0 0 3 0 0,0 0-74 0 0,3 16-98 0 0,9 112 1147 0 0,-24 80 609 0 0,5-124-3589 0 0,4-15-4345 0 0,3-88-4212 0 0,0 11 7882 0 0</inkml:trace>
  <inkml:trace contextRef="#ctx0" brushRef="#br0" timeOffset="1579.308">810 256 0 0 0,'0'0'0'0'0,"0"0"0"0"0,0 0 0 0 0,0 0 0 0 0</inkml:trace>
  <inkml:trace contextRef="#ctx0" brushRef="#br0" timeOffset="1925.836">810 256 0 0 0,'-25'0'0'0'0,"19"0"276"0"0,6 0 1123 0 0,0 0 341 0 0,0 0-65 0 0,0 0-236 0 0,0 0-244 0 0,0 0-200 0 0,35-3 4462 0 0,17-10-2862 0 0,10-1-1278 0 0,109-8 562 0 0,-51 16-1732 0 0,-68 6-5154 0 0,-51 0 4800 0 0,4 0-2511 0 0,-1 0-2172 0 0,-2 0-1866 0 0</inkml:trace>
  <inkml:trace contextRef="#ctx0" brushRef="#br0" timeOffset="2238.827">720 776 1744 0 0,'0'0'1963'0'0,"0"0"-629"0"0,0 0-102 0 0,0 0 270 0 0,0 0 234 0 0,0 0-13 0 0,0 0-250 0 0,0 0-314 0 0,0 0-254 0 0,0 0-195 0 0,35-8-157 0 0,112-25-115 0 0,57-7-10 0 0,-145 33-2887 0 0,-21 6-5662 0 0,-26 1 1801 0 0</inkml:trace>
  <inkml:trace contextRef="#ctx0" brushRef="#br0" timeOffset="4268.964">1315 647 0 0 0,'0'0'128'0'0,"0"0"147"0"0,0 0-115 0 0,0 0 91 0 0,0 0 322 0 0,0 0 319 0 0,0 0 134 0 0,0 0-82 0 0,0 0-219 0 0,0 0-235 0 0,0 0-157 0 0,0 0-78 0 0,-19 21-40 0 0,-60 65-35 0 0,-56 83 348 0 0,25-33-531 0 0,105-129-41 0 0,0-1 417 0 0,12-12 57 0 0,98-122 430 0 0,-70 91-991 0 0,1 1 1 0 0,2 2-1 0 0,1 1 0 0 0,1 2 1 0 0,12-5 130 0 0,-51 35-5 0 0,0 0 0 0 0,-1 0 0 0 0,1 1 0 0 0,-1-1 0 0 0,1 0-1 0 0,0 0 1 0 0,0 0 0 0 0,0 0 0 0 0,-1 1 0 0 0,1-1 0 0 0,0 0 0 0 0,0 1 0 0 0,0-1 0 0 0,0 1 0 0 0,0-1 0 0 0,0 1 0 0 0,0-1 0 0 0,0 1 0 0 0,0 0 0 0 0,0-1 0 0 0,1 1 0 0 0,-1 0 0 0 0,0 0 0 0 0,0 0 0 0 0,0 0 0 0 0,0 0 0 0 0,0 0 0 0 0,0 0 0 0 0,1 0 0 0 0,-1 0 0 0 0,0 1 0 0 0,0-1 0 0 0,0 0-1 0 0,0 1 1 0 0,0-1 0 0 0,0 1 0 0 0,0-1 0 0 0,0 1 0 0 0,0 0 0 0 0,0-1 0 0 0,0 1 0 0 0,-1 0 0 0 0,1 0 0 0 0,0-1 0 0 0,0 1 0 0 0,-1 0 0 0 0,1 0 0 0 0,0 0 0 0 0,-1 0 0 0 0,1 0 0 0 0,-1 0 0 0 0,1 0 0 0 0,-1 0 0 0 0,1 0 0 0 0,-1 0 0 0 0,0 0 0 0 0,0 0 0 0 0,0 1 0 0 0,1-1 0 0 0,-1 0 0 0 0,0 0-1 0 0,0 0 1 0 0,0 0 0 0 0,-1 0 0 0 0,1 0 0 0 0,0 1 0 0 0,0-1 5 0 0,4 234-65 0 0,4-202 302 0 0,-8-32-77 0 0,0-1 112 0 0,0 0 151 0 0,-17-8 1839 0 0,-66-55-1063 0 0,5 13-1887 0 0,46 36-2476 0 0,24 12-183 0 0,2-1-1542 0 0</inkml:trace>
  <inkml:trace contextRef="#ctx0" brushRef="#br0" timeOffset="5830.915">1541 750 0 0 0,'0'0'847'0'0,"0"0"683"0"0,0 0 79 0 0,0 0-158 0 0,0 0-132 0 0,0 0-108 0 0,0 0-39 0 0,0 0-41 0 0,28 4-64 0 0,88 12-69 0 0,-64-21 373 0 0,-45 0-1053 0 0,18-13 4 0 0,0-2-1 0 0,-1-1 0 0 0,-1-1 0 0 0,-1-1 1 0 0,-1 0-1 0 0,-1-2 0 0 0,-1-1 0 0 0,-2 0 1 0 0,0-1-1 0 0,8-21-321 0 0,-20 40-155 0 0,0-1 1 0 0,-1 1-1 0 0,0-1 1 0 0,-1 0-1 0 0,0 0 1 0 0,0-1-1 0 0,-1 1 0 0 0,0-1 1 0 0,0 1-1 0 0,-1-1 1 0 0,-1 0 154 0 0,-42 5-5640 0 0,31 12 5449 0 0,1 1-1 0 0,1 0 1 0 0,-1 1 0 0 0,1 0-1 0 0,1 0 1 0 0,0 1 0 0 0,0 0 0 0 0,1 0-1 0 0,0 1 1 0 0,1 0 0 0 0,0 0-1 0 0,1 1 1 0 0,0 0 0 0 0,-3 10 191 0 0,7-16 147 0 0,1 1 0 0 0,0-1 0 0 0,0 0-1 0 0,0 1 1 0 0,1-1 0 0 0,0 1 0 0 0,0-1 0 0 0,0 0 0 0 0,1 1 0 0 0,0-1 0 0 0,0 0 0 0 0,1 0 0 0 0,-1 0-1 0 0,1 0 1 0 0,1-1 0 0 0,-1 1 0 0 0,1-1 0 0 0,0 0 0 0 0,0 0 0 0 0,1 0 0 0 0,-1-1 0 0 0,1 1 0 0 0,0-1-1 0 0,0 0 1 0 0,0-1 0 0 0,1 1 0 0 0,0-1 0 0 0,-1 0 0 0 0,1 0 0 0 0,0-1 0 0 0,0 0 0 0 0,1 0 0 0 0,-1 0-1 0 0,0-1 1 0 0,1 0 0 0 0,-1 0 0 0 0,0-1 0 0 0,1 1 0 0 0,-1-1 0 0 0,4-1-147 0 0,7 2 250 0 0,0-1 1 0 0,0 0-1 0 0,0-1 1 0 0,1-1-1 0 0,-2-1 1 0 0,1-1-1 0 0,0 0 1 0 0,-1-1-1 0 0,1 0 0 0 0,-2-2 1 0 0,1 0-1 0 0,-1 0 1 0 0,0-2-1 0 0,0 0 1 0 0,-1 0-1 0 0,7-7-250 0 0,-9 7-5 0 0,-1 0 0 0 0,-1-1-1 0 0,0-1 1 0 0,0 1 0 0 0,-1-1-1 0 0,0-1 1 0 0,-1 0 0 0 0,0 0-1 0 0,-1-1 1 0 0,0 0 0 0 0,-1-1 5 0 0,-5 12-89 0 0,0 1 1 0 0,0 0-1 0 0,0-1 1 0 0,-1 1-1 0 0,1 0 1 0 0,-1-1-1 0 0,1 1 1 0 0,-1-1 0 0 0,1 1-1 0 0,-1-1 1 0 0,0 1-1 0 0,0-1 1 0 0,0 0-1 0 0,0 1 1 0 0,0-1-1 0 0,0 1 1 0 0,0-1-1 0 0,0 1 1 0 0,-1-1 0 0 0,1 1-1 0 0,-1-1 1 0 0,1 1-1 0 0,-1-1 1 0 0,1 1-1 0 0,-1 0 1 0 0,0-1-1 0 0,0 1 1 0 0,0 0-1 0 0,0 0 1 0 0,0-1 0 0 0,0 1-1 0 0,0 0 1 0 0,0 0-1 0 0,0 0 1 0 0,0 0-1 0 0,-1 0 1 0 0,1 0-1 0 0,0 1 1 0 0,-1-1-1 0 0,1 0 1 0 0,0 1 0 0 0,-1-1-1 0 0,1 1 1 0 0,-1-1-1 0 0,1 1 1 0 0,-1 0-1 0 0,1 0 1 0 0,-1-1-1 0 0,1 1 1 0 0,-1 0-1 0 0,0 0 1 0 0,-1 1 88 0 0,-56 22-3623 0 0,-6 53 3209 0 0,64-71 505 0 0,-1-1 0 0 0,1 0 0 0 0,0 1 0 0 0,1 0 0 0 0,-1-1 0 0 0,1 1 0 0 0,0-1 0 0 0,0 1 0 0 0,0-1 0 0 0,1 1 0 0 0,-1 0 0 0 0,1-1 0 0 0,0 1 0 0 0,1-1 0 0 0,-1 0 0 0 0,1 1 0 0 0,0-1 0 0 0,0 0 0 0 0,0 0 0 0 0,0 0 0 0 0,1 0-1 0 0,-1-1 1 0 0,1 1 0 0 0,0 0 0 0 0,0-1 0 0 0,1 0 0 0 0,-1 0 0 0 0,1 0 0 0 0,0 0 0 0 0,-1-1 0 0 0,1 1 0 0 0,0-1 0 0 0,0 0 0 0 0,1 0 0 0 0,-1-1 0 0 0,0 1 0 0 0,1-1 0 0 0,-1 0 0 0 0,1 0 0 0 0,-1 0 0 0 0,1-1 0 0 0,-1 1 0 0 0,1-1 0 0 0,0 0 0 0 0,-1-1 0 0 0,1 1 0 0 0,0-1-91 0 0,9 2 328 0 0,1-1 0 0 0,-1 0 1 0 0,1-1-1 0 0,-1-1 0 0 0,0 0 1 0 0,0-1-1 0 0,0 0 0 0 0,0-2 0 0 0,0 1 1 0 0,-1-2-1 0 0,0 1 0 0 0,0-2 1 0 0,0 0-1 0 0,-1 0 0 0 0,0-1 1 0 0,0-1-1 0 0,7-8-328 0 0,-5 3 90 0 0,-1-1 0 0 0,-1-1 0 0 0,-1 0 1 0 0,0 0-1 0 0,-1-1 0 0 0,0-1 0 0 0,-2 0 0 0 0,0 0 0 0 0,-1 0 0 0 0,0-6-90 0 0,-5 22-17 0 0,-1 0 0 0 0,0 0 0 0 0,0 0 0 0 0,0-1 0 0 0,0 1 0 0 0,-1 0 0 0 0,1 0-1 0 0,-1 0 1 0 0,1-1 0 0 0,-1 1 0 0 0,0 0 0 0 0,0-1 0 0 0,0 1 0 0 0,0 0-1 0 0,0 0 1 0 0,0-1 0 0 0,-1 1 0 0 0,1 0 0 0 0,-1 0 0 0 0,1-1 0 0 0,-1 1 0 0 0,0 0-1 0 0,0 0 1 0 0,0 0 0 0 0,0 0 0 0 0,0 0 0 0 0,-1 0 0 0 0,1 0 0 0 0,-1 1 0 0 0,1-1-1 0 0,-1 0 1 0 0,1 1 0 0 0,-1-1 0 0 0,0 1 0 0 0,0-1 0 0 0,0 1 0 0 0,0 0-1 0 0,0 0 1 0 0,0 0 0 0 0,0 0 0 0 0,0 0 0 0 0,0 1 0 0 0,-1-1 0 0 0,1 1 0 0 0,-2-1 17 0 0,1 2-33 0 0,0 1 0 0 0,-1 0 1 0 0,1-1-1 0 0,0 1 1 0 0,0 0-1 0 0,0 1 1 0 0,1-1-1 0 0,-1 0 1 0 0,0 1-1 0 0,1-1 0 0 0,-1 1 1 0 0,1 0-1 0 0,0 0 1 0 0,0 0-1 0 0,0 0 1 0 0,1 0-1 0 0,-1 1 1 0 0,1-1-1 0 0,-1 1 33 0 0,-3 5-27 0 0,0 0 17 0 0,0 2 0 0 0,0-1 1 0 0,1 0-1 0 0,0 1 0 0 0,1 0 0 0 0,0 0 0 0 0,1 0 0 0 0,0 0 1 0 0,1 0-1 0 0,0 1 0 0 0,1-1 0 0 0,0 0 0 0 0,1 1 0 0 0,0-1 1 0 0,1 0-1 0 0,0 0 0 0 0,0 0 0 0 0,1 0 0 0 0,1 0 0 0 0,0 0 1 0 0,1-1-1 0 0,0 1 10 0 0,27 35-3405 0 0,11-9-3477 0 0,-35-33 2741 0 0,-3-3 1036 0 0</inkml:trace>
  <inkml:trace contextRef="#ctx0" brushRef="#br0" timeOffset="11462.011">2913 643 0 0 0,'0'0'423'0'0,"0"0"540"0"0,0 0 308 0 0,0 0 234 0 0,0 0 48 0 0,0 0-206 0 0,0 0-327 0 0,0 0-277 0 0,0 0-159 0 0,0 0-62 0 0,4 0 0 0 0,-3 0-464 0 0,0 0-1 0 0,0 0 1 0 0,0 0 0 0 0,0 1-1 0 0,0-1 1 0 0,0 0 0 0 0,-1 1 0 0 0,1-1-1 0 0,0 0 1 0 0,0 1 0 0 0,0-1-1 0 0,0 1 1 0 0,0-1 0 0 0,0 1 0 0 0,-1 0-1 0 0,1-1 1 0 0,0 1 0 0 0,-1 0-1 0 0,1-1 1 0 0,0 1 0 0 0,-1 0 0 0 0,1 0-1 0 0,-1 0 1 0 0,1 0 0 0 0,-1-1-1 0 0,1 1 1 0 0,-1 0 0 0 0,0 0 0 0 0,1 0-1 0 0,-1 0 1 0 0,0 0 0 0 0,0 0-1 0 0,0 0 1 0 0,0 0 0 0 0,0 0 0 0 0,0 0-1 0 0,0 0 1 0 0,0 0 0 0 0,0 0-1 0 0,0 0 1 0 0,-1 0 0 0 0,1 0 0 0 0,0 0-1 0 0,0 0 1 0 0,-1 0 0 0 0,1 0-58 0 0,0 6 191 0 0,-41 243 2429 0 0,21-133-3825 0 0,20-116 445 0 0,0-1-342 0 0,0 0-438 0 0,4-5-3427 0 0,8-12-899 0 0,-8 9 5387 0 0</inkml:trace>
  <inkml:trace contextRef="#ctx0" brushRef="#br0" timeOffset="11747.434">2863 676 0 0 0,'0'0'723'0'0,"0"0"401"0"0,0 0 398 0 0,0 0 195 0 0,0 0-23 0 0,0 0-231 0 0,0 0-263 0 0,0 0-202 0 0,33-2-195 0 0,103-6-182 0 0,54-3 609 0 0,-122 10-3847 0 0,-64 12-2381 0 0,-4-6 888 0 0,0 1 2740 0 0</inkml:trace>
  <inkml:trace contextRef="#ctx0" brushRef="#br0" timeOffset="12065.072">2944 860 0 0 0,'0'0'1108'0'0,"0"0"605"0"0,0 0 162 0 0,0 0-174 0 0,0 0-304 0 0,0 0-364 0 0,0 0-323 0 0,32 0-254 0 0,99-4-196 0 0,-62-9-164 0 0,-13-6-1470 0 0,-21 4-6181 0 0,-29 11 6135 0 0</inkml:trace>
  <inkml:trace contextRef="#ctx0" brushRef="#br0" timeOffset="12456.925">2927 83 0 0 0,'0'0'816'0'0,"0"0"370"0"0,0 0 269 0 0,0 0-6 0 0,0 0-131 0 0,0 0-186 0 0,0 0-160 0 0,0 0-63 0 0,0 0 8 0 0,0 0 34 0 0,0 0-1 0 0,6-6-30 0 0,64-43 2018 0 0,38 27-636 0 0,-97 20-2183 0 0,-8 1-103 0 0,0 0 0 0 0,0 1 0 0 0,1-1 0 0 0,-1 1 0 0 0,0-1-1 0 0,0 1 1 0 0,1 0 0 0 0,-1 0 0 0 0,0 1 0 0 0,0-1 0 0 0,1 1 0 0 0,-1-1 0 0 0,0 1 0 0 0,0 0-1 0 0,0 0 1 0 0,0 1 0 0 0,0-1 0 0 0,0 1 0 0 0,0-1 0 0 0,0 1-16 0 0,-3 56 661 0 0,-38 17 205 0 0,38-73-828 0 0,1 0 1 0 0,-1 0-1 0 0,1 0 0 0 0,-1 0 0 0 0,1 0 1 0 0,0 0-1 0 0,0 0 0 0 0,0 0 1 0 0,0 0-1 0 0,0 0 0 0 0,0 0 0 0 0,0-1 1 0 0,0 1-1 0 0,1 0 0 0 0,-1-1 0 0 0,1 1 1 0 0,0-1-1 0 0,-1 0 0 0 0,1 1 1 0 0,0-1-1 0 0,0 0 0 0 0,-1 0 0 0 0,1 0 1 0 0,0 0-1 0 0,0-1 0 0 0,0 1 1 0 0,0 0-1 0 0,0-1 0 0 0,0 1 0 0 0,1-1 1 0 0,-1 0-1 0 0,1 0-38 0 0,80 4 905 0 0,-65-4-840 0 0,80-14 67 0 0,-68 10-1026 0 0,-8 0-3310 0 0,-10 4-2466 0 0,-8 0 2531 0 0,0 0-2460 0 0</inkml:trace>
</inkml:ink>
</file>

<file path=ppt/ink/ink7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27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0 712 0 0 0,'0'0'1136'0'0,"0"0"263"0"0,0 0-71 0 0,0 0-219 0 0,0 0-165 0 0,0 0-40 0 0,5 1 46 0 0,196-25 7505 0 0,27-1-6181 0 0,-198 15-2108 0 0,-29-5-3976 0 0,-10-3-3975 0 0,6 13 3038 0 0,1 2 2424 0 0</inkml:trace>
  <inkml:trace contextRef="#ctx0" brushRef="#br0" timeOffset="316.568">193 392 0 0 0,'0'0'371'0'0,"0"0"148"0"0,0 0-143 0 0,0 0 134 0 0,0 0 468 0 0,0 0 490 0 0,0 0 270 0 0,0 0-4 0 0,0 0-227 0 0,0 0-292 0 0,0 0-282 0 0,0 0-181 0 0,0 0-88 0 0,3 18-37 0 0,9 109 1051 0 0,-10 162 280 0 0,1-253-2427 0 0,2 15-124 0 0,-4-34-4137 0 0,-1 1-4127 0 0,0-18 6478 0 0</inkml:trace>
  <inkml:trace contextRef="#ctx0" brushRef="#br0" timeOffset="2704.719">589 1043 0 0 0,'0'0'966'0'0,"0"0"475"0"0,0 0-6 0 0,0 0-177 0 0,0 0-166 0 0,0 0-112 0 0,0 0-70 0 0,-2-1-11 0 0,-12-53 4729 0 0,33-42-3013 0 0,78-99-1120 0 0,-80 169-1420 0 0,1 0 0 0 0,1 1 0 0 0,1 2 0 0 0,1-1 0 0 0,1 2 0 0 0,2 1 1 0 0,0 1-1 0 0,0 1 0 0 0,24-13-75 0 0,-17 20-154 0 0,-31 49 266 0 0,-18 143 569 0 0,18-179-674 0 0,-1 1 0 0 0,1-1 0 0 0,0 1 0 0 0,0-1 0 0 0,0 1 0 0 0,0-1 0 0 0,0 1 0 0 0,1-1-1 0 0,-1 1 1 0 0,0-1 0 0 0,1 1 0 0 0,-1-1 0 0 0,1 0 0 0 0,-1 1 0 0 0,1-1 0 0 0,0 1 0 0 0,-1-1 0 0 0,1 0 0 0 0,0 0 0 0 0,0 1 0 0 0,0-1 0 0 0,0 0 0 0 0,0 0 0 0 0,0 0 0 0 0,1 0 0 0 0,-1 0 0 0 0,0 0 0 0 0,0-1 0 0 0,1 1 0 0 0,-1 0 0 0 0,0-1 0 0 0,1 1 0 0 0,-1-1 0 0 0,1 1 0 0 0,-1-1 0 0 0,1 1 0 0 0,-1-1 0 0 0,1 0 0 0 0,-1 0 0 0 0,1 0 0 0 0,-1 0 0 0 0,1 0 0 0 0,-1 0 0 0 0,1 0 0 0 0,-1-1 0 0 0,2 1-7 0 0,72-55 324 0 0,160-122-163 0 0,-220 166-165 0 0,-10 7-5 0 0,0 1-1 0 0,0-1 1 0 0,0 1-1 0 0,0 0 1 0 0,0 0-1 0 0,0 1 1 0 0,1 0-1 0 0,0 0 0 0 0,-1 0 1 0 0,1 0-1 0 0,0 1 1 0 0,0 0-1 0 0,4 0 10 0 0,-2 53-110 0 0,-54 249-1755 0 0,50-287-1867 0 0,7-10-5829 0 0,-6-4 4117 0 0</inkml:trace>
  <inkml:trace contextRef="#ctx0" brushRef="#br0" timeOffset="3278.32">1804 407 480 0 0,'0'0'1118'0'0,"0"0"49"0"0,0 0 37 0 0,0 0 175 0 0,0 0 105 0 0,0 0-60 0 0,-32 27-222 0 0,-101 84-270 0 0,76-52 141 0 0,53-50-908 0 0,-1 2 33 0 0,1-1 1 0 0,0 1-1 0 0,0 0 1 0 0,1 0-1 0 0,0 0 1 0 0,1 0-1 0 0,1 0 1 0 0,-1 1-1 0 0,2-1 1 0 0,0 0 0 0 0,0 1-1 0 0,1-1 1 0 0,0 1-1 0 0,1 1-198 0 0,0-9 73 0 0,-1-1 0 0 0,1 0 0 0 0,0 0 1 0 0,0 1-1 0 0,0-1 0 0 0,1 0 0 0 0,-1-1 0 0 0,1 1 0 0 0,-1 0 0 0 0,1-1 0 0 0,0 1 0 0 0,0-1 1 0 0,0 0-1 0 0,1 0 0 0 0,-1 0 0 0 0,0-1 0 0 0,1 1 0 0 0,-1-1 0 0 0,1 1 0 0 0,-1-1 1 0 0,1 0-1 0 0,0-1 0 0 0,-1 1 0 0 0,1-1 0 0 0,0 1 0 0 0,0-1 0 0 0,-1 0 0 0 0,1-1 0 0 0,0 1 1 0 0,0-1-1 0 0,-1 1 0 0 0,1-1 0 0 0,0 0 0 0 0,-1 0 0 0 0,1-1 0 0 0,-1 1 0 0 0,1-1 0 0 0,-1 0 1 0 0,0 0-1 0 0,3-2-73 0 0,21-19 281 0 0,-1-2 0 0 0,-1 0 1 0 0,-1-2-1 0 0,-1-1 0 0 0,18-29-281 0 0,1 1 110 0 0,20-47 385 0 0,-68 117-14 0 0,3 18-402 0 0,2 0 0 0 0,2 0 0 0 0,0 0 0 0 0,2-1 1 0 0,2 1-1 0 0,1-1 0 0 0,9 30-79 0 0,7 5 8 0 0,-3 0 1 0 0,-3 1 0 0 0,-2 1 0 0 0,-4 0 0 0 0,-3 1-1 0 0,-2 0 1 0 0,-4 4-9 0 0,-2-62 9 0 0,-1 0-1 0 0,0 0 1 0 0,0-1 0 0 0,-1 1 0 0 0,0 0-1 0 0,-1-1 1 0 0,0 0 0 0 0,-1 0-1 0 0,0 0 1 0 0,-1 0 0 0 0,0-1-1 0 0,0 0 1 0 0,-1 0 0 0 0,0 0 0 0 0,-1-1-1 0 0,0-1 1 0 0,0 1 0 0 0,-1-1-1 0 0,1 0 1 0 0,-1-1 0 0 0,-9 5-9 0 0,11-8 20 0 0,-1 0 1 0 0,0 0-1 0 0,1-1 1 0 0,-1 0-1 0 0,-1 0 1 0 0,1 0-1 0 0,0-1 1 0 0,0-1-1 0 0,0 1 1 0 0,-1-1-1 0 0,-2-1-20 0 0,6-2 6 0 0,0-1-1 0 0,0 0 1 0 0,0 0-1 0 0,0 0 1 0 0,1-1-1 0 0,0 1 1 0 0,0-1 0 0 0,0 0-1 0 0,0 0 1 0 0,1 0-1 0 0,0-1 1 0 0,0 1-1 0 0,0-1 1 0 0,1 0-1 0 0,0 0 1 0 0,0 0-1 0 0,0 0 1 0 0,1 0 0 0 0,0 0-1 0 0,0 0 1 0 0,1 0-1 0 0,-1 0 1 0 0,1-1-1 0 0,1 1 1 0 0,0-3-6 0 0,-1-17-58 0 0,1 0 0 0 0,1 0 0 0 0,1 0 1 0 0,2 0-1 0 0,1 0 0 0 0,1 1 0 0 0,1-1 0 0 0,1 2 0 0 0,1-1 1 0 0,1 2-1 0 0,1-1 0 0 0,1 1 0 0 0,1 1 0 0 0,10-10 58 0 0,93-98-3849 0 0,-83 104-465 0 0,-10 12-2874 0 0,-16 10 2363 0 0</inkml:trace>
  <inkml:trace contextRef="#ctx0" brushRef="#br0" timeOffset="4010.929">2518 31 0 0 0,'0'0'832'0'0,"0"0"246"0"0,0 0 194 0 0,0 0 298 0 0,0 0 329 0 0,0 0 132 0 0,0 0-163 0 0,0 0-339 0 0,0 0-393 0 0,0 0-352 0 0,0 0-261 0 0,0 0-162 0 0,13-6-78 0 0,39-18 40 0 0,-52 24-304 0 0,-1 0 1 0 0,1 0-1 0 0,-1 0 1 0 0,1 0-1 0 0,0 1 1 0 0,-1-1-1 0 0,1 0 1 0 0,-1 0-1 0 0,1 0 1 0 0,0 1-1 0 0,-1-1 1 0 0,1 0 0 0 0,0 0-1 0 0,0 1 1 0 0,-1-1-1 0 0,1 0 1 0 0,0 1-1 0 0,0-1 1 0 0,-1 0-1 0 0,1 1 1 0 0,0-1-1 0 0,0 1 1 0 0,0-1-1 0 0,-1 0 1 0 0,1 1-1 0 0,0-1 1 0 0,0 1-1 0 0,0-1 1 0 0,0 0 0 0 0,0 1-1 0 0,0-1 1 0 0,0 1-1 0 0,0-1 1 0 0,0 0-1 0 0,0 1 1 0 0,0-1-1 0 0,0 1 1 0 0,0-1-1 0 0,0 0 1 0 0,1 1-1 0 0,-1-1 1 0 0,0 1-1 0 0,0-1 1 0 0,0 0-1 0 0,1 1 1 0 0,-1-1-1 0 0,0 0 1 0 0,0 1 0 0 0,1-1-1 0 0,-1 0 1 0 0,0 0-1 0 0,1 1 1 0 0,-1-1-1 0 0,0 0 1 0 0,1 0-1 0 0,-1 1 1 0 0,0-1-1 0 0,1 0 1 0 0,-1 0-1 0 0,0 0 1 0 0,1 0-1 0 0,-1 1 1 0 0,1-1-1 0 0,-1 0 1 0 0,0 0 0 0 0,1 0-1 0 0,-1 0 1 0 0,1 0-20 0 0,-1 0 45 0 0,-60 82 1290 0 0,-43 75-911 0 0,102-154-411 0 0,-1-1-1 0 0,1 2 0 0 0,-1-1 0 0 0,1 0 0 0 0,0 0 1 0 0,1 0-1 0 0,-1 0 0 0 0,0 1 0 0 0,1-1 0 0 0,0 0 1 0 0,0 0-1 0 0,0 1 0 0 0,0-1 0 0 0,0 0 0 0 0,0 1 1 0 0,1-1-1 0 0,0 0 0 0 0,0 0 0 0 0,0 1 0 0 0,0-1 1 0 0,0 0-1 0 0,1 0 0 0 0,-1 0 0 0 0,1-1 0 0 0,0 1 1 0 0,0 0-1 0 0,1 2-12 0 0,8-1 87 0 0,-1 0 0 0 0,1-1 0 0 0,0 0 0 0 0,0 0 1 0 0,0-1-1 0 0,0-1 0 0 0,0 0 0 0 0,0 0 0 0 0,0-1 0 0 0,0-1 0 0 0,10-1-87 0 0,16 1 94 0 0,210-43-594 0 0,-237 43-96 0 0,5-1-797 0 0,-5 1-3037 0 0,-8 8-6623 0 0,-2-6 9022 0 0</inkml:trace>
  <inkml:trace contextRef="#ctx0" brushRef="#br0" timeOffset="4373.982">2272 587 584 0 0,'0'0'2013'0'0,"0"0"-840"0"0,0 0-394 0 0,0 0 116 0 0,0 0 449 0 0,0 0 370 0 0,0 0 88 0 0,0 0-145 0 0,0 0-278 0 0,0 0-312 0 0,0 0-256 0 0,32 2-172 0 0,103 8-145 0 0,13-22 579 0 0,236-6-2331 0 0,-358 19-1475 0 0,-10 5-3522 0 0,-10-2-923 0 0</inkml:trace>
  <inkml:trace contextRef="#ctx0" brushRef="#br0" timeOffset="4683.817">2500 856 4033 0 0,'0'0'1369'0'0,"0"0"-311"0"0,0 0 8 0 0,0 0 354 0 0,0 0 278 0 0,0 0 34 0 0,0 0-252 0 0,0 0-329 0 0,0 0-272 0 0,35-10-224 0 0,111-30-182 0 0,-31 27 326 0 0,-113 14-786 0 0,0-1-1 0 0,-1 1 0 0 0,1-1 1 0 0,0 1-1 0 0,-1 0 1 0 0,1 0-1 0 0,-1 0 0 0 0,1 0 1 0 0,-1 0-1 0 0,0 0 1 0 0,1 0-1 0 0,-1 0 0 0 0,0 1 1 0 0,0-1-1 0 0,0 0 1 0 0,0 1-1 0 0,0-1 0 0 0,0 1 1 0 0,0-1-1 0 0,0 1 1 0 0,-1 0-1 0 0,1-1 0 0 0,0 1 1 0 0,-1 0-1 0 0,0-1 1 0 0,1 1-1 0 0,-1 0 1 0 0,0 0-1 0 0,0-1 0 0 0,0 1 1 0 0,0 0-1 0 0,0 0 1 0 0,0-1-1 0 0,-1 1 0 0 0,1 0 1 0 0,0 0-1 0 0,-1-1 1 0 0,0 1-1 0 0,1 0 0 0 0,-1-1 1 0 0,0 1-1 0 0,0-1 1 0 0,0 1-1 0 0,0-1 0 0 0,0 1 1 0 0,0-1-1 0 0,0 0 1 0 0,0 0-1 0 0,-1 1 0 0 0,1-1 1 0 0,0 0-1 0 0,-1 0 1 0 0,0 0-13 0 0,-132 115 231 0 0,30-33-134 0 0,25 9 475 0 0,78-91-556 0 0,1-1 0 0 0,-1 1 0 0 0,0 0 0 0 0,1 0 0 0 0,-1 0 0 0 0,1 0 0 0 0,0 1 0 0 0,-1-1 0 0 0,1 0 0 0 0,0 0 0 0 0,0 0 0 0 0,-1 0 0 0 0,1 0 0 0 0,0 0 0 0 0,0 0 1 0 0,0 1-1 0 0,0-1 0 0 0,1 0 0 0 0,-1 0 0 0 0,0 0 0 0 0,0 0 0 0 0,1 0 0 0 0,-1 0 0 0 0,0 0 0 0 0,1 0 0 0 0,0 0 0 0 0,-1 0 0 0 0,1 0 0 0 0,-1 0 0 0 0,1 0 0 0 0,0 0 0 0 0,0 0 0 0 0,-1 0 0 0 0,1-1 0 0 0,0 1 0 0 0,0 0 0 0 0,0-1 0 0 0,0 1 1 0 0,0 0-1 0 0,0-1 0 0 0,0 1 0 0 0,0-1 0 0 0,0 0 0 0 0,0 1 0 0 0,0-1 0 0 0,0 0 0 0 0,0 1 0 0 0,0-1 0 0 0,1 0 0 0 0,0 0-16 0 0,63 6 624 0 0,-61-7-591 0 0,256-31 555 0 0,-132 9-4189 0 0,-86 20-7621 0 0,-29 3 4627 0 0</inkml:trace>
</inkml:ink>
</file>

<file path=ppt/ink/ink7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2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6">11119 288 16323 0 0,'0'0'1097'0'0,"0"0"-561"0"0,0 0-352 0 0,0 0-152 0 0,0 0-120 0 0,0 0-128 0 0,0 0-80 0 0,0 0-80 0 0,0 0-88 0 0,0 0-209 0 0,0 0-567 0 0,0 0-1264 0 0,0 0-2009 0 0,0 0-3289 0 0</inkml:trace>
  <inkml:trace contextRef="#ctx0" brushRef="#br0" timeOffset="4619.906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7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7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7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7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7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7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7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7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7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7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7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7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7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7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7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7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2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7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7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7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7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6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3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7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7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0 472 2232 0 0,'0'0'2038'0'0,"0"0"-1016"0"0,0 0-410 0 0,0 0 85 0 0,0 0 357 0 0,0 0 292 0 0,0 0 54 0 0,0 0-143 0 0,0 0-246 0 0,0 0-174 0 0,0 0-77 0 0,0 0-49 0 0,0 0-26 0 0,18-34-33 0 0,58-104-60 0 0,6-14 1178 0 0,-2 4-1123 0 0,-70 213-1779 0 0,-9-54 1193 0 0,-1 4 10 0 0,0 1 1 0 0,1 0 0 0 0,1 0 0 0 0,0-1 0 0 0,1 1-1 0 0,1-1 1 0 0,1 1 0 0 0,0-1 0 0 0,0-1-1 0 0,2 1 1 0 0,0-1 0 0 0,0 0 0 0 0,2 0-1 0 0,-1-1 1 0 0,8 7-72 0 0,-13-17 98 0 0,0-1-1 0 0,1 1 1 0 0,-1-1-1 0 0,1 0 1 0 0,0 0-1 0 0,0 0 1 0 0,-1 0-1 0 0,1-1 1 0 0,0 1-1 0 0,1-1 1 0 0,-1 0-1 0 0,0-1 1 0 0,0 1-1 0 0,0-1 1 0 0,1 1-1 0 0,-1-1 1 0 0,0-1-1 0 0,0 1 1 0 0,1 0-1 0 0,-1-1 1 0 0,0 0-1 0 0,0 0 1 0 0,0 0 0 0 0,0-1-1 0 0,0 1 1 0 0,0-1-1 0 0,0 0 1 0 0,-1 0-1 0 0,1 0 1 0 0,-1-1-1 0 0,1 1 1 0 0,-1-1-1 0 0,1-1-97 0 0,89-135 1668 0 0,-52 36-5306 0 0,-34 88-767 0 0,2 8-4691 0 0,-6 6 2021 0 0</inkml:trace>
</inkml:ink>
</file>

<file path=ppt/ink/ink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7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6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5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1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3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7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7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1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7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2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4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5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5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7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7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7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5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08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7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88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7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7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7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7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7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10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26 0 0 0,'0'0'624'0'0,"0"0"51"0"0,0 0-54 0 0,1-4-79 0 0,3-13-33 0 0,-4 12-30 0 0,0 5-36 0 0,0 0-44 0 0,0 0-97 0 0,1 19 863 0 0,17 91 1954 0 0,14 70-1805 0 0,-18 104 20 0 0,-14-270-1311 0 0,0-1-1 0 0,-1 0 0 0 0,-1 1 0 0 0,0-1 0 0 0,-1 0 0 0 0,0 0 0 0 0,-1 0 0 0 0,0 0 1 0 0,-1-1-1 0 0,-1 0 0 0 0,0 0 0 0 0,-2 2-22 0 0,25-56-7248 0 0,-12 33 2704 0 0</inkml:trace>
  <inkml:trace contextRef="#ctx0" brushRef="#br0" timeOffset="660.194">2565 280 0 0 0,'0'0'464'0'0,"0"0"647"0"0,0 0 191 0 0,0 0 19 0 0,0 0-24 0 0,0 0-100 0 0,3-4-127 0 0,-1-1-1281 0 0,-2 5 343 0 0,1 1-1 0 0,-1-1 0 0 0,0 0 1 0 0,0 1-1 0 0,0-1 1 0 0,0 0-1 0 0,0 1 0 0 0,1-1 1 0 0,-1 0-1 0 0,0 1 1 0 0,0-1-1 0 0,0 0 0 0 0,1 1 1 0 0,-1-1-1 0 0,0 0 0 0 0,0 0 1 0 0,1 1-1 0 0,-1-1 1 0 0,0 0-1 0 0,1 0 0 0 0,-1 0 1 0 0,0 1-1 0 0,1-1 1 0 0,-1 0-1 0 0,0 0 0 0 0,1 0 1 0 0,-1 0-1 0 0,1 0 0 0 0,-1 0 1 0 0,0 0-1 0 0,1 0 1 0 0,-1 0-1 0 0,0 0 0 0 0,1 0 1 0 0,-1 0-1 0 0,1 0 1 0 0,-1 0-1 0 0,0 0 0 0 0,1 0 1 0 0,-1 0-132 0 0,11 167 4913 0 0,-20 18-3665 0 0,5-49-1416 0 0,18-118-2227 0 0,2-17-5534 0 0,-13-1 5524 0 0,1 0-3666 0 0</inkml:trace>
  <inkml:trace contextRef="#ctx0" brushRef="#br0" timeOffset="1604.221">452 693 0 0 0,'9'-10'45'0'0,"-7"9"235"0"0,-2 1 247 0 0,0 0-4 0 0,0 0-55 0 0,0 0-41 0 0,0 0-56 0 0,0 0-49 0 0,0 19 2738 0 0,-23 120 1935 0 0,16-33-4374 0 0,7-76-3949 0 0,1-30-811 0 0,0 0 2810 0 0,-1 0-1514 0 0</inkml:trace>
  <inkml:trace contextRef="#ctx0" brushRef="#br0" timeOffset="2237.558">58 792 0 0 0,'0'0'540'0'0,"0"0"495"0"0,0 0-15 0 0,0 0-72 0 0,0 0 51 0 0,0 0 46 0 0,0 0 41 0 0,21-1 5 0 0,65-1-16 0 0,88 9 4850 0 0,10-16-3367 0 0,-1-8-1 0 0,84-22-2557 0 0,-29 4 759 0 0,708-82 400 0 0,-480 105-1043 0 0,-294 30-159 0 0,-61-2-49 0 0,-111-16-35 0 0,0 0-63 0 0,0 0-94 0 0,0 0-117 0 0,0 0-131 0 0,0 0-205 0 0,-13-4-11412 0 0,9 4 4791 0 0</inkml:trace>
  <inkml:trace contextRef="#ctx0" brushRef="#br0" timeOffset="2499.411">2808 369 0 0 0,'0'0'794'0'0,"0"0"522"0"0,0 0 271 0 0,0 0 9 0 0,0 0-141 0 0,0 0-184 0 0,0 0-211 0 0,0 0-157 0 0,0 0-89 0 0,0 0-82 0 0,-23 13-73 0 0,-77 45-93 0 0,-100 74 959 0 0,41-19-1338 0 0,-99 64-2970 0 0,221-153-341 0 0,2 0-3964 0 0,28-17 5618 0 0</inkml:trace>
  <inkml:trace contextRef="#ctx0" brushRef="#br0" timeOffset="3106.591">1111 273 0 0 0,'0'0'309'0'0,"0"0"196"0"0,0 0 7 0 0,0 0 173 0 0,0 0 387 0 0,0 0 330 0 0,0 0 126 0 0,0 0-78 0 0,0 0-266 0 0,-36 26-293 0 0,-114 85-235 0 0,52-31 252 0 0,58-48-576 0 0,-54 45 71 0 0,-3-4 1 0 0,-3-4-1 0 0,-3-5 1 0 0,-2-4-1 0 0,-60 22-403 0 0,42-35 112 0 0,252-94-9710 0 0,-108 39 5633 0 0</inkml:trace>
  <inkml:trace contextRef="#ctx0" brushRef="#br0" timeOffset="3956.19">1247 884 2425 0 0,'0'0'1269'0'0,"0"0"-399"0"0,0 0-348 0 0,0 0 25 0 0,0 0 209 0 0,0 0 203 0 0,0 0 92 0 0,0 0-76 0 0,0 0-125 0 0,0 0-153 0 0,0 0-144 0 0,0 0-102 0 0,-1 13-71 0 0,-25 100 1073 0 0,-71 70 476 0 0,94-179-1917 0 0,1 0 0 0 0,0-1 0 0 0,0 1 0 0 0,0 0 0 0 0,1 0 0 0 0,-1 0 0 0 0,1 1 0 0 0,0-1 0 0 0,0 0 0 0 0,1 0-1 0 0,-1 1 1 0 0,1-1 0 0 0,0 0 0 0 0,0 0 0 0 0,0 1 0 0 0,1-1-12 0 0,2-2 63 0 0,1 0 0 0 0,-1 0 0 0 0,1-1 0 0 0,0 1 0 0 0,-1-1 0 0 0,1 0-1 0 0,0 0 1 0 0,0 0 0 0 0,0-1 0 0 0,0 0 0 0 0,0 1 0 0 0,-1-1 0 0 0,1 0 0 0 0,0-1 0 0 0,0 1 0 0 0,0-1 0 0 0,2 0-63 0 0,177-50 1019 0 0,-150 44-1033 0 0,33-11-3036 0 0,-49 14-8586 0 0,-15 3 8369 0 0</inkml:trace>
  <inkml:trace contextRef="#ctx0" brushRef="#br0" timeOffset="4230.557">1785 917 4009 0 0,'0'0'1540'0'0,"0"0"-380"0"0,0 0-219 0 0,0 0 168 0 0,0 0 280 0 0,0 0 139 0 0,0 0-87 0 0,0 0-276 0 0,0 0-289 0 0,0 0-221 0 0,0 0-138 0 0,0 0-63 0 0,0 0-28 0 0,-8 19-12 0 0,-50 117 585 0 0,-23 11-262 0 0,-50 34-794 0 0,104-139-662 0 0,22-22-2734 0 0,37-20-7278 0 0,-20-4 7082 0 0,-4 1 2898 0 0</inkml:trace>
  <inkml:trace contextRef="#ctx0" brushRef="#br0" timeOffset="4737.752">1770 1234 5617 0 0,'0'0'1423'0'0,"0"0"-272"0"0,0 0-67 0 0,0 0 185 0 0,0 0 148 0 0,0 0-64 0 0,0 0-300 0 0,0 0-339 0 0,0 0-266 0 0,0 0-187 0 0,0 0-54 0 0,0 0 2 0 0,13-5 19 0 0,103-34 879 0 0,-113 38-1049 0 0,5-1 22 0 0,0 0 1 0 0,-1 0 0 0 0,1 1 0 0 0,0 0-1 0 0,0 1 1 0 0,0-1 0 0 0,0 2-1 0 0,0-1 1 0 0,0 1 0 0 0,-1 0 0 0 0,1 1-1 0 0,0-1 1 0 0,3 3-81 0 0,-9-2 13 0 0,-1 0 0 0 0,1 1 0 0 0,-1-1 0 0 0,0 1 0 0 0,0-1 1 0 0,0 1-1 0 0,0 0 0 0 0,0-1 0 0 0,-1 1 0 0 0,1 0 0 0 0,-1-1 0 0 0,0 1 0 0 0,0 0 0 0 0,0 0 0 0 0,0 0 0 0 0,0-1 1 0 0,0 1-1 0 0,-1 0 0 0 0,0 0 0 0 0,1-1 0 0 0,-1 1 0 0 0,0-1 0 0 0,0 1 0 0 0,0 0 0 0 0,-1-1 0 0 0,1 0 0 0 0,-1 1 0 0 0,1-1 1 0 0,-1 0-1 0 0,0 0 0 0 0,0 0 0 0 0,0 0 0 0 0,-1 1-13 0 0,2-1 3 0 0,-74 80 203 0 0,63-72-184 0 0,1 0 0 0 0,0 0 0 0 0,1 2 0 0 0,0-1 0 0 0,1 1-1 0 0,0 0 1 0 0,1 1 0 0 0,-5 10-22 0 0,13-22 3 0 0,-1 1 0 0 0,0-1 0 0 0,1 0 0 0 0,-1 1-1 0 0,1-1 1 0 0,0 0 0 0 0,-1 1 0 0 0,1-1 0 0 0,0 1 0 0 0,0-1-1 0 0,0 0 1 0 0,0 1 0 0 0,0-1 0 0 0,0 1 0 0 0,0-1 0 0 0,0 0-1 0 0,0 1 1 0 0,1-1 0 0 0,-1 0 0 0 0,1 1 0 0 0,-1-1 0 0 0,1 0-1 0 0,0 1 1 0 0,-1-1 0 0 0,1 0 0 0 0,0 0 0 0 0,0 0 0 0 0,0 0-1 0 0,0 1 1 0 0,0-1 0 0 0,0-1 0 0 0,0 1 0 0 0,0 0 0 0 0,0 0-1 0 0,0 0 1 0 0,0 0 0 0 0,1-1 0 0 0,-1 1 0 0 0,0-1 0 0 0,1 1-1 0 0,-1-1 1 0 0,0 1 0 0 0,1-1 0 0 0,0 0-3 0 0,68 7 325 0 0,-62-8-260 0 0,150-20 109 0 0,-92 5-2816 0 0,-38 9 154 0 0,-8 1-3222 0 0,-6 1-3603 0 0</inkml:trace>
</inkml:ink>
</file>

<file path=ppt/ink/ink7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37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23 0 0 0,'0'0'895'0'0,"0"0"333"0"0,0 0 155 0 0,0 0 1 0 0,0 0-113 0 0,0 0-149 0 0,0 0-171 0 0,0 0-146 0 0,0-6-107 0 0,0-1-345 0 0,-2-2 2514 0 0,-37 83-465 0 0,-98 136-876 0 0,76-126-1331 0 0,-112 183 25 0 0,127-199-274 0 0,123-168-2381 0 0,96-186-12376 0 0,-162 267 14811 0 0</inkml:trace>
  <inkml:trace contextRef="#ctx0" brushRef="#br0" timeOffset="414.64">392 30 0 0 0,'0'0'307'0'0,"0"0"949"0"0,0 0 118 0 0,0 0-225 0 0,0 0-237 0 0,0 0-151 0 0,0 0-20 0 0,0 0 99 0 0,0 0 142 0 0,1 3 83 0 0,29 145 5687 0 0,72 213-3249 0 0,-73-288-4184 0 0,-31-95-8982 0 0,-4 5 2431 0 0,1 12 5166 0 0</inkml:trace>
  <inkml:trace contextRef="#ctx0" brushRef="#br0" timeOffset="699.395">143 417 0 0 0,'0'0'559'0'0,"0"0"108"0"0,0 0 290 0 0,0 0 422 0 0,0 0 313 0 0,0 0 31 0 0,0 0-233 0 0,0 0-263 0 0,0 0-175 0 0,0 0-94 0 0,0 0-33 0 0,0 0-24 0 0,0 0-16 0 0,6 6-23 0 0,20 19-45 0 0,25-15 809 0 0,-38-11-1361 0 0,203-32 426 0 0,-160 27-2391 0 0,-20 5-5641 0 0,-24 1-2294 0 0</inkml:trace>
</inkml:ink>
</file>

<file path=ppt/ink/ink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7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05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75 5425 0 0,'0'0'1572'0'0,"0"0"-242"0"0,0 0-56 0 0,0 0 83 0 0,0 0 130 0 0,0 0-5 0 0,0 0-227 0 0,0 0-312 0 0,0 0-320 0 0,0 0-271 0 0,0 0-148 0 0,-6 15 405 0 0,7 55 879 0 0,1-17-917 0 0,-3-1-1 0 0,-2 0 1 0 0,-9 44-571 0 0,4-59-137 0 0,2 0 1 0 0,1 1 0 0 0,2-1-1 0 0,1 1 1 0 0,3 10 136 0 0,14-24-3012 0 0,-10-23-1358 0 0,0-4-3349 0 0,-3 0 2389 0 0</inkml:trace>
  <inkml:trace contextRef="#ctx0" brushRef="#br0" timeOffset="365.103">0 115 6801 0 0,'0'0'1431'0'0,"0"0"-329"0"0,0 0-55 0 0,0 0 205 0 0,0 0 204 0 0,0 0 34 0 0,0 0-164 0 0,0 0-222 0 0,0 0-129 0 0,0 0-82 0 0,0 0-82 0 0,35-2-79 0 0,108-9-93 0 0,4-13 665 0 0,157-42-1374 0 0,-275 63-1208 0 0,-10 2-3091 0 0,-17 1 3700 0 0,-1 1-4431 0 0,-1 2 1654 0 0,0-3 2690 0 0,0 4-5919 0 0</inkml:trace>
  <inkml:trace contextRef="#ctx0" brushRef="#br0" timeOffset="737.314">694 439 6305 0 0,'0'0'2094'0'0,"0"0"-547"0"0,0 0-336 0 0,0 0 1 0 0,0 0 75 0 0,0 0 2 0 0,0 0-183 0 0,0 0-259 0 0,0 0-209 0 0,0 0-159 0 0,0 0-98 0 0,0 0-90 0 0,4 24-78 0 0,15 111 48 0 0,-19-131-396 0 0,-7 134-174 0 0,-19-85-7998 0 0,24-50 3764 0 0,0 1-1324 0 0</inkml:trace>
  <inkml:trace contextRef="#ctx0" brushRef="#br0" timeOffset="1040.276">479 465 1312 0 0,'0'0'1265'0'0,"0"0"-60"0"0,0 0 194 0 0,0 0 359 0 0,0 0 241 0 0,0 0-105 0 0,0 0-306 0 0,0 0-289 0 0,0 0-260 0 0,0 0-224 0 0,0 0-183 0 0,31 0-141 0 0,97 0-118 0 0,63-15 196 0 0,-174 13-1290 0 0,33-2-880 0 0,-33 3-2742 0 0,0 1-3904 0 0,-11 0 5521 0 0</inkml:trace>
  <inkml:trace contextRef="#ctx0" brushRef="#br0" timeOffset="1351.726">518 793 3169 0 0,'0'0'1339'0'0,"0"0"-15"0"0,0 0 339 0 0,0 0 375 0 0,0 0 7 0 0,0 0-276 0 0,0 0-449 0 0,0 0-446 0 0,0 0-304 0 0,0 0-211 0 0,33-5-137 0 0,103-14-96 0 0,-16-9-272 0 0,-90 20-474 0 0,33-7-2724 0 0,-21 8-5673 0 0,-26 4 5326 0 0</inkml:trace>
  <inkml:trace contextRef="#ctx0" brushRef="#br0" timeOffset="1613.081">1250 284 3065 0 0,'0'0'2567'0'0,"0"0"-923"0"0,0 0-428 0 0,0 0-5 0 0,0 0 171 0 0,0 0 88 0 0,0 0-114 0 0,0 0-220 0 0,0 0-273 0 0,0 0-181 0 0,0 0-92 0 0,33-2-71 0 0,101-8-49 0 0,85-18 917 0 0,-80 9-1596 0 0,-106 12-409 0 0,-8 1-2946 0 0,-10 5-4545 0 0,-11 1 1051 0 0</inkml:trace>
  <inkml:trace contextRef="#ctx0" brushRef="#br0" timeOffset="1871.5">1252 564 6393 0 0,'0'0'1266'0'0,"0"0"-22"0"0,0 0 307 0 0,0 0 271 0 0,0 0-38 0 0,0 0-334 0 0,0 0-432 0 0,35-3-356 0 0,112-14-231 0 0,41-25 83 0 0,59-17-1292 0 0,-164 42-2635 0 0,-2 1-4480 0 0,-52 12 1842 0 0</inkml:trace>
  <inkml:trace contextRef="#ctx0" brushRef="#br0" timeOffset="2187.39">2626 78 4449 0 0,'0'0'3533'0'0,"0"0"-1544"0"0,0 0-451 0 0,0 0 64 0 0,0 0 53 0 0,-32 3-90 0 0,-98 13-259 0 0,51 15 144 0 0,68-21-1226 0 0,-1-2-166 0 0,1 1-1 0 0,0 0 1 0 0,0 1 0 0 0,1 0 0 0 0,0 1-1 0 0,1 0 1 0 0,1 0 0 0 0,-1 1 0 0 0,2 0-1 0 0,0 0 1 0 0,0 1 0 0 0,1 0 0 0 0,1 0 0 0 0,0 1-1 0 0,1 0 1 0 0,0-1 0 0 0,1 1 0 0 0,1 1-1 0 0,0-1 1 0 0,1 0 0 0 0,0 0 0 0 0,1 2-58 0 0,3-9 14 0 0,-1 0 0 0 0,1 0 1 0 0,1-1-1 0 0,-1 1 1 0 0,1-1-1 0 0,0 1 0 0 0,1-1 1 0 0,0-1-1 0 0,0 1 0 0 0,0-1 1 0 0,0 0-1 0 0,1 0 1 0 0,0 0-1 0 0,0-1 0 0 0,0 0 1 0 0,0 0-1 0 0,1 0 0 0 0,0-1 1 0 0,-1 0-1 0 0,1 0 1 0 0,0-1-1 0 0,1 0 0 0 0,-1 0 1 0 0,0-1-1 0 0,1 0 0 0 0,-1 0 1 0 0,6-1-15 0 0,5 2 94 0 0,1-1 1 0 0,0-1 0 0 0,0-1-1 0 0,0 0 1 0 0,-1-2-1 0 0,1 0 1 0 0,-1-1-1 0 0,0-1 1 0 0,0-1 0 0 0,0 0-1 0 0,-1-1 1 0 0,6-4-95 0 0,158-95 991 0 0,-172 100-993 0 0,-1-1-1 0 0,0-1 1 0 0,-1 1 0 0 0,0-1-1 0 0,0 0 1 0 0,0-1 0 0 0,-1 1 0 0 0,-1-1-1 0 0,1-1 1 0 0,-1 1 0 0 0,-1-1-1 0 0,0 1 1 0 0,0-1 0 0 0,-1-1-1 0 0,0 1 1 0 0,-1 0 0 0 0,0-1-1 0 0,0-7 3 0 0,-2 10-221 0 0,0 0-1 0 0,0 0 1 0 0,-1 1-1 0 0,0-1 0 0 0,0 0 1 0 0,-1 1-1 0 0,0-1 1 0 0,0 1-1 0 0,-1 0 0 0 0,0-1 1 0 0,-2-3 221 0 0,-64-61-6365 0 0,-7 38-3279 0 0,52 26 5036 0 0</inkml:trace>
  <inkml:trace contextRef="#ctx0" brushRef="#br0" timeOffset="2549.218">1961 277 2505 0 0,'0'0'3104'0'0,"0"0"-570"0"0,0 0-96 0 0,0 0 77 0 0,0 0-174 0 0,0 0-346 0 0,0 0-351 0 0,32 3-293 0 0,103 7-244 0 0,158 15 2250 0 0,172 11-2779 0 0,-318-28-903 0 0,47 3-1779 0 0,-67-8-3463 0 0,-86-3-1125 0 0,-12 3-4089 0 0</inkml:trace>
  <inkml:trace contextRef="#ctx0" brushRef="#br0" timeOffset="21938.709">3675 675 2441 0 0,'0'0'1152'0'0,"0"0"-257"0"0,0 0-14 0 0,0 0 285 0 0,0 0 341 0 0,0 0 198 0 0,0 0-103 0 0,0 0-295 0 0,0 0-329 0 0,0 0-252 0 0,0 0-165 0 0,5-6-99 0 0,16-18 2 0 0,-16 62 2696 0 0,-9-24-2916 0 0,0 0 0 0 0,0 0-1 0 0,-1-1 1 0 0,-1 0 0 0 0,0 0 0 0 0,-1 0 0 0 0,0-1 0 0 0,-1 0 0 0 0,-1 0 0 0 0,-7 8-244 0 0,-5 9 143 0 0,-72 84-932 0 0,85-103-169 0 0,-3 4-861 0 0,3-8-7065 0 0,6-5-255 0 0</inkml:trace>
</inkml:ink>
</file>

<file path=ppt/ink/ink7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9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127 187 4569 0 0,'0'0'1862'0'0,"0"0"-826"0"0,0 0-209 0 0,0 0 249 0 0,0 0 306 0 0,0 0 150 0 0,0 0-120 0 0,0 0-302 0 0,0 0-278 0 0,0 0-209 0 0,0 0-108 0 0,0 0-73 0 0,0 0-44 0 0,-4 31 1 0 0,-12 96-21 0 0,7 95 1351 0 0,-25-27-1193 0 0,-9-4-1350 0 0,31-163-1159 0 0,4-23-4590 0 0,7-5 3245 0 0,1 0-675 0 0,0-3-4 0 0</inkml:trace>
  <inkml:trace contextRef="#ctx0" brushRef="#br0" timeOffset="299.849">348 412 5385 0 0,'0'0'695'0'0,"0"0"-171"0"0,0 0 108 0 0,0 0 283 0 0,0 0 281 0 0,-32 17 105 0 0,-98 56-90 0 0,38-7 974 0 0,72-46-1739 0 0,18-19-408 0 0,0 0 1 0 0,0 1 0 0 0,0-1-1 0 0,0 1 1 0 0,1-1-1 0 0,-1 1 1 0 0,0 0 0 0 0,1-1-1 0 0,-1 1 1 0 0,1 0-1 0 0,0 0 1 0 0,-1 0-1 0 0,1 0 1 0 0,0 0 0 0 0,0 1-1 0 0,1-1 1 0 0,-1 0-1 0 0,0 0 1 0 0,1 1 0 0 0,-1-1-1 0 0,1 0 1 0 0,0 1-1 0 0,-1-1 1 0 0,1 0 0 0 0,1 1-1 0 0,-1-1 1 0 0,0 0-1 0 0,0 1 1 0 0,1-1 0 0 0,-1 0-1 0 0,1 1 1 0 0,0-1-1 0 0,0 0 1 0 0,0 0 0 0 0,0 0-1 0 0,0 0 1 0 0,0 0-1 0 0,1 0 1 0 0,-1 0 0 0 0,0 0-1 0 0,1 0 1 0 0,0 0-1 0 0,-1-1 1 0 0,1 1-1 0 0,0-1 1 0 0,0 0 0 0 0,0 1-1 0 0,0-1 1 0 0,1 0-39 0 0,54 24 714 0 0,-50-24-649 0 0,0 0 1 0 0,0 1-1 0 0,0 0 1 0 0,0 0-1 0 0,0 1 0 0 0,-1 0 1 0 0,1 0-1 0 0,-1 0 1 0 0,0 1-1 0 0,0 0 1 0 0,0 1-1 0 0,0-1 0 0 0,-1 1 1 0 0,1 0-1 0 0,-1 0 1 0 0,-1 1-1 0 0,1-1 0 0 0,-1 1 1 0 0,0 0-1 0 0,0 0 1 0 0,0 1-1 0 0,-1-1 1 0 0,0 1-1 0 0,-1 0 0 0 0,1-1 1 0 0,-1 1-1 0 0,-1 0 1 0 0,1 1-1 0 0,-1 1-65 0 0,-1 31-3043 0 0,0-40 873 0 0,0 0-1091 0 0,0 0-1298 0 0,0 0-1400 0 0</inkml:trace>
  <inkml:trace contextRef="#ctx0" brushRef="#br0" timeOffset="630.843">889 441 9146 0 0,'0'0'1079'0'0,"0"0"-331"0"0,0 0 220 0 0,0 0 431 0 0,0 0 236 0 0,0 0-73 0 0,0 0-346 0 0,-16 31-381 0 0,-51 97-291 0 0,-66 78 610 0 0,47-34-1296 0 0,79-153-520 0 0,-18 34-735 0 0,2-29-7438 0 0,14-23 1169 0 0,3-1 6082 0 0</inkml:trace>
  <inkml:trace contextRef="#ctx0" brushRef="#br0" timeOffset="881.855">552 552 8578 0 0,'0'0'1152'0'0,"0"0"-489"0"0,0 0-99 0 0,0 0 288 0 0,0 0 332 0 0,0 0 130 0 0,0 0-108 0 0,0 0-197 0 0,0 0-189 0 0,0 0-137 0 0,0 0-107 0 0,0 0-76 0 0,18 33-77 0 0,55 103-59 0 0,-9-40 280 0 0,37 69-726 0 0,-87-144-2296 0 0,-9-17-1749 0 0,1-3-3951 0 0,-3-1 2211 0 0</inkml:trace>
  <inkml:trace contextRef="#ctx0" brushRef="#br0" timeOffset="1867.446">979 850 16 0 0,'0'0'2200'0'0,"0"0"-710"0"0,0 0-290 0 0,0 0 106 0 0,0 0 68 0 0,0 0-45 0 0,0 0-143 0 0,0 0-230 0 0,0 0-156 0 0,0 0-80 0 0,0 0-96 0 0,0 0-87 0 0,4 12-23 0 0,23 91 1375 0 0,-23 24-492 0 0,-35-60-2403 0 0,20-61-1919 0 0,2-4-7457 0 0,5-2 7157 0 0</inkml:trace>
  <inkml:trace contextRef="#ctx0" brushRef="#br0" timeOffset="2085.031">862 894 40 0 0,'0'0'1716'0'0,"0"0"-511"0"0,0 0-136 0 0,0 0 227 0 0,0 0 173 0 0,0 0-1 0 0,0 0-180 0 0,0 0-251 0 0,0 0-267 0 0,32 1-216 0 0,103 2-171 0 0,1 11 35 0 0,-128-13-865 0 0,23 5-374 0 0,-22 9-8159 0 0,-9-14 6515 0 0</inkml:trace>
  <inkml:trace contextRef="#ctx0" brushRef="#br0" timeOffset="2243.033">806 1200 2288 0 0,'0'0'1373'0'0,"0"0"58"0"0,0 0 322 0 0,0 0 167 0 0,0 0-109 0 0,0 0-302 0 0,0 0-414 0 0,0 0-336 0 0,0 0-250 0 0,0 0-195 0 0,36-3-121 0 0,109-7-91 0 0,-43-7-268 0 0,-55 7-1699 0 0,-32 6-1536 0 0,0 1-3333 0 0,-6 2 3843 0 0</inkml:trace>
  <inkml:trace contextRef="#ctx0" brushRef="#br0" timeOffset="3071.028">994 36 0 0 0,'0'0'373'0'0,"0"0"449"0"0,0 0 201 0 0,0 0 257 0 0,0 0 267 0 0,0 0 108 0 0,0 0-120 0 0,0 0-284 0 0,0 0-256 0 0,0 0-160 0 0,0 0-84 0 0,0 0-14 0 0,0 0-5 0 0,20-5-42 0 0,61-17-31 0 0,8 16 1169 0 0,-86 6-1795 0 0,0-1-1 0 0,-1 1 1 0 0,1-1-1 0 0,0 1 1 0 0,0 0 0 0 0,0 0-1 0 0,0 0 1 0 0,0 0-1 0 0,0 1 1 0 0,0-1 0 0 0,-1 1-1 0 0,1 0 1 0 0,0 0-1 0 0,0 0 1 0 0,-1 0 0 0 0,1 0-1 0 0,0 1 1 0 0,-1-1 0 0 0,1 1-1 0 0,-1 0 1 0 0,0 0-1 0 0,0-1 1 0 0,1 1 0 0 0,-1 1-1 0 0,-1-1 1 0 0,1 0-1 0 0,0 0 1 0 0,0 1 0 0 0,-1-1-1 0 0,1 1 1 0 0,-1-1-1 0 0,0 1 1 0 0,1 2-33 0 0,-3 2 95 0 0,0 1 1 0 0,-1-1-1 0 0,0 0 0 0 0,0 1 0 0 0,-1-1 1 0 0,0 0-1 0 0,0 0 0 0 0,-1-1 1 0 0,1 1-1 0 0,-2-1 0 0 0,1 0 0 0 0,0 0 1 0 0,-3 2-96 0 0,-6 10 169 0 0,8-12-140 0 0,0-1 1 0 0,1 1-1 0 0,0 0 0 0 0,0 1 0 0 0,0-1 0 0 0,1 1 0 0 0,0-1 0 0 0,0 1 0 0 0,1 0 0 0 0,-1 0 0 0 0,2 0 0 0 0,-1 1 0 0 0,1-1 0 0 0,0 0 0 0 0,0 1 0 0 0,1-1 0 0 0,0 0 1 0 0,1 1-1 0 0,0 6-29 0 0,2-10 16 0 0,1 0 1 0 0,-1 0 0 0 0,1-1-1 0 0,-1 1 1 0 0,1-1-1 0 0,0 0 1 0 0,1 0 0 0 0,-1-1-1 0 0,0 1 1 0 0,1-1 0 0 0,-1 0-1 0 0,1 0 1 0 0,0 0 0 0 0,0-1-1 0 0,-1 0 1 0 0,1 0 0 0 0,0 0-1 0 0,0 0 1 0 0,0-1 0 0 0,0 0-1 0 0,0 0 1 0 0,0 0 0 0 0,0-1-1 0 0,0 1 1 0 0,0-1 0 0 0,5-2-18 0 0,14 3-221 0 0,-21 0 66 0 0,47-2-2316 0 0,-17-4-6242 0 0,-23 3 96 0 0</inkml:trace>
</inkml:ink>
</file>

<file path=ppt/ink/ink7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6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0 280 2024 0 0,'0'0'959'0'0,"0"0"-224"0"0,0 0 13 0 0,0 0 269 0 0,0 0 349 0 0,0 0 211 0 0,0 0-81 0 0,0 0-309 0 0,0 0-385 0 0,0 0-301 0 0,0 0-140 0 0,5 0 2 0 0,-3 1-281 0 0,0-1 1 0 0,0 1-1 0 0,0-1 0 0 0,0 1 1 0 0,0 0-1 0 0,0 0 0 0 0,0 0 0 0 0,0 0 1 0 0,0 1-1 0 0,0-1 0 0 0,-1 0 0 0 0,1 1 1 0 0,0-1-1 0 0,-1 1 0 0 0,0 0 0 0 0,1-1 1 0 0,-1 1-1 0 0,0 0 0 0 0,0 0 1 0 0,0 0-1 0 0,0 0 0 0 0,0 0 0 0 0,0 0 1 0 0,0 0-1 0 0,-1 0 0 0 0,1 0 0 0 0,-1 0 1 0 0,1 3-83 0 0,0-3 19 0 0,71 256 2054 0 0,-16 29-1441 0 0,-56-286-608 0 0,0-1 1 0 0,0 1-1 0 0,0 0 1 0 0,0-1-1 0 0,0 1 1 0 0,0-1-1 0 0,0 1 1 0 0,1 0 0 0 0,-1-1-1 0 0,0 1 1 0 0,0 0-1 0 0,0-1 1 0 0,1 1-1 0 0,-1-1 1 0 0,0 1-1 0 0,1 0 1 0 0,-1-1-1 0 0,0 1 1 0 0,1-1-1 0 0,-1 1 1 0 0,1-1-1 0 0,-1 1 1 0 0,1-1-1 0 0,-1 0 1 0 0,1 1-1 0 0,-1-1 1 0 0,1 0-1 0 0,0 1 1 0 0,-1-1-1 0 0,1 0 1 0 0,-1 0-1 0 0,1 1 1 0 0,0-1-1 0 0,-1 0 1 0 0,1 0-1 0 0,0 0 1 0 0,-1 0 0 0 0,1 0-1 0 0,0 0 1 0 0,-1 0-1 0 0,1 0 1 0 0,0 0-1 0 0,-1 0 1 0 0,1 0-1 0 0,-1 0 1 0 0,1-1-1 0 0,0 1 1 0 0,-1 0-1 0 0,1 0 1 0 0,0-1-1 0 0,-1 1 1 0 0,1 0-1 0 0,-1-1 1 0 0,1 1-1 0 0,-1-1 1 0 0,1 1-1 0 0,-1 0 1 0 0,1-1-1 0 0,-1 1 1 0 0,0-1-1 0 0,1 0-24 0 0,24-42 1436 0 0,-21 35-1671 0 0,81-198 501 0 0,12-62-658 0 0,-83 188-659 0 0,-13 45-3479 0 0,-2 35-1576 0 0,-3 0 3422 0 0,2 0 495 0 0,0 0-1985 0 0</inkml:trace>
  <inkml:trace contextRef="#ctx0" brushRef="#br0" timeOffset="366.609">598 777 5953 0 0,'0'0'2530'0'0,"0"0"-1254"0"0,0 0-707 0 0,0 0-32 0 0,0 0 262 0 0,0 0 212 0 0,0 0 42 0 0,0 0-139 0 0,0 0-221 0 0,0 0-174 0 0,0 0-130 0 0,0 0-98 0 0,0 0-79 0 0,-4 32-54 0 0,-12 99-25 0 0,20-29 344 0 0,4-66 484 0 0,-2-24-3278 0 0,-4-14-2256 0 0,-2-6-3310 0 0,0 3 4181 0 0</inkml:trace>
  <inkml:trace contextRef="#ctx0" brushRef="#br0" timeOffset="636.028">411 766 2769 0 0,'0'0'989'0'0,"0"0"-218"0"0,0 0 209 0 0,0 0 443 0 0,0 0 320 0 0,0 0 7 0 0,0 0-280 0 0,0 0-306 0 0,0 0-240 0 0,0 0-179 0 0,0 0-156 0 0,0 0-144 0 0,31 2-141 0 0,143 10 39 0 0,-94-11-339 0 0,-45-1-2617 0 0,-29 10-6840 0 0,-7-6 6472 0 0,1-3 1615 0 0</inkml:trace>
  <inkml:trace contextRef="#ctx0" brushRef="#br0" timeOffset="836.648">317 1090 2304 0 0,'0'0'1589'0'0,"0"0"-252"0"0,0 0 212 0 0,0 0 363 0 0,0 0 103 0 0,0 0-221 0 0,0 0-424 0 0,0 0-411 0 0,36-5-322 0 0,116-16-213 0 0,20-4-85 0 0,-143 21-820 0 0,16-2-1683 0 0,-16 5-5913 0 0,-19 1 2570 0 0</inkml:trace>
  <inkml:trace contextRef="#ctx0" brushRef="#br0" timeOffset="1459.745">979 608 792 0 0,'0'0'1320'0'0,"0"0"-463"0"0,0 0 23 0 0,0 0 120 0 0,0 0-48 0 0,0 0-168 0 0,0 0-271 0 0,188-26-265 0 0,-156 19-232 0 0,-1-1-240 0 0,0 1-601 0 0,-1 0-1127 0 0,-8 3-2033 0 0,-8 0 3609 0 0</inkml:trace>
  <inkml:trace contextRef="#ctx0" brushRef="#br0" timeOffset="2446.082">1535 575 5617 0 0,'0'0'795'0'0,"0"0"-258"0"0,0 0 206 0 0,0 0 400 0 0,0 0 278 0 0,0 0 28 0 0,0 0-207 0 0,0 0-271 0 0,0 0-223 0 0,0 0-159 0 0,0 0-111 0 0,0 0-50 0 0,0 0-23 0 0,26 2-31 0 0,114 7 196 0 0,-130-9-438 0 0,-9-1-116 0 0,1 0 0 0 0,-1 1 1 0 0,1-1-1 0 0,0 1 1 0 0,-1 0-1 0 0,1 0 0 0 0,0 0 1 0 0,-1 0-1 0 0,1 0 1 0 0,0 0-1 0 0,-1 0 0 0 0,1 0 1 0 0,0 0-1 0 0,-1 1 0 0 0,1-1 1 0 0,0 1-1 0 0,-1-1 1 0 0,1 1-1 0 0,-1 0 0 0 0,1 0 1 0 0,-1-1-1 0 0,0 1 0 0 0,1 0 1 0 0,-1 0-1 0 0,0 1 1 0 0,1-1-1 0 0,-1 0 0 0 0,0 0 1 0 0,0 0-1 0 0,0 1 0 0 0,0-1 1 0 0,0 1-1 0 0,0-1 1 0 0,-1 1-1 0 0,1-1 0 0 0,0 1 1 0 0,-1-1-1 0 0,1 1 0 0 0,-1-1 1 0 0,0 1-1 0 0,1 0-16 0 0,-2 4 75 0 0,-1-1 0 0 0,1 1 0 0 0,-1-1 0 0 0,0 0 0 0 0,0 0-1 0 0,-1 0 1 0 0,0 0 0 0 0,0 0 0 0 0,0-1 0 0 0,0 1 0 0 0,0-1 0 0 0,-1 0 0 0 0,0 0-1 0 0,0 0 1 0 0,-1 1-75 0 0,-15 17 222 0 0,-56 62 846 0 0,75-83-1057 0 0,1 0 0 0 0,-1 1-1 0 0,0-1 1 0 0,1 0 0 0 0,-1 0 0 0 0,0 0 0 0 0,1 1 0 0 0,0-1 0 0 0,-1 0 0 0 0,1 0 0 0 0,0 1-1 0 0,0-1 1 0 0,-1 0 0 0 0,1 1 0 0 0,0-1 0 0 0,0 0 0 0 0,0 1 0 0 0,1-1 0 0 0,-1 0 0 0 0,0 1-1 0 0,1-1 1 0 0,-1 0 0 0 0,0 1 0 0 0,1-1 0 0 0,-1 0 0 0 0,1 0 0 0 0,0 0 0 0 0,-1 0 0 0 0,1 1-1 0 0,0-1 1 0 0,0 0 0 0 0,0 0 0 0 0,0 0 0 0 0,0-1 0 0 0,0 1 0 0 0,0 0 0 0 0,0 0 0 0 0,0 0-1 0 0,0-1 1 0 0,0 1 0 0 0,1 0 0 0 0,-1-1 0 0 0,0 0 0 0 0,0 1 0 0 0,1-1 0 0 0,-1 1 0 0 0,1-1-11 0 0,71 6-17 0 0,-62-7-57 0 0,41-13-1520 0 0,-34 5-1899 0 0,2 4-4485 0 0,-9 4-104 0 0</inkml:trace>
  <inkml:trace contextRef="#ctx0" brushRef="#br0" timeOffset="1242.776">919 402 4241 0 0,'0'0'1275'0'0,"0"0"-443"0"0,0 0-53 0 0,0 0 382 0 0,0 0 430 0 0,0 0 192 0 0,0 0-177 0 0,0 0-372 0 0,0 0-322 0 0,0 0-228 0 0,0 0-152 0 0,34-6-98 0 0,107-17-108 0 0,13 1 287 0 0,-123 21-433 0 0,-11 2-1863 0 0,-6-2-3024 0 0,-14 2-184 0 0,0 2 3136 0 0,0-3 910 0 0,0 3-3457 0 0</inkml:trace>
  <inkml:trace contextRef="#ctx0" brushRef="#br0" timeOffset="1758.067">1721 0 9090 0 0,'0'0'1367'0'0,"0"0"-206"0"0,0 0 68 0 0,0 0 158 0 0,0 0 96 0 0,0 0-146 0 0,0 0-399 0 0,0 0-394 0 0,0 0-260 0 0,0 0-104 0 0,0 0 15 0 0,0 0 70 0 0,0 0 42 0 0,1 10-19 0 0,-4 356 371 0 0,22-312-4349 0 0,-12-53-3116 0 0,-5-1 1660 0 0,-2 0 74 0 0</inkml:trace>
  <inkml:trace contextRef="#ctx0" brushRef="#br0" timeOffset="2043.234">1456 398 4505 0 0,'0'0'3721'0'0,"0"0"-2248"0"0,0 0-902 0 0,0 0 127 0 0,0 0 283 0 0,0 0 147 0 0,0 0-65 0 0,0 0-214 0 0,0 0-259 0 0,32-3-194 0 0,101-6-136 0 0,53-8-802 0 0,-143 16-3172 0 0,-27 1-2412 0 0,-8 0 273 0 0</inkml:trace>
</inkml:ink>
</file>

<file path=ppt/ink/ink7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0.1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6009 0 0,'0'0'1462'0'0,"0"0"-561"0"0,0 0-270 0 0,0 0 27 0 0,0 0 134 0 0,0 0 83 0 0,0 0-99 0 0,0 0-221 0 0,0 0-183 0 0,0 0-75 0 0,0 0 22 0 0,5 8 52 0 0,64 136 1486 0 0,-48-50-1112 0 0,-4 1-1 0 0,2 74-744 0 0,-15-138 44 0 0,8 60 76 0 0,-12-90-90 0 0,0 0-1 0 0,0 0 1 0 0,1 0 0 0 0,-1 0 0 0 0,0 0 0 0 0,0-1-1 0 0,0 1 1 0 0,1 0 0 0 0,-1 0 0 0 0,0 0 0 0 0,1-1 0 0 0,-1 1-1 0 0,1 0 1 0 0,-1 0 0 0 0,1-1 0 0 0,-1 1 0 0 0,1 0-1 0 0,0-1 1 0 0,-1 1 0 0 0,1 0 0 0 0,0-1 0 0 0,-1 1 0 0 0,1-1-1 0 0,0 0 1 0 0,0 1 0 0 0,-1-1 0 0 0,1 1 0 0 0,0-1-1 0 0,0 0 1 0 0,0 0 0 0 0,0 1 0 0 0,-1-1 0 0 0,1 0-1 0 0,0 0 1 0 0,0 0 0 0 0,0 0 0 0 0,0 0 0 0 0,0 0 0 0 0,0 0-1 0 0,-1 0 1 0 0,1-1 0 0 0,0 1 0 0 0,0 0 0 0 0,0 0-1 0 0,0-1 1 0 0,-1 1 0 0 0,1 0 0 0 0,0-1 0 0 0,0 1 0 0 0,-1-1-1 0 0,1 1 1 0 0,0-1 0 0 0,0 0 0 0 0,-1 1 0 0 0,1-1-1 0 0,-1 1 1 0 0,1-1 0 0 0,-1 0 0 0 0,1 0 0 0 0,-1 1-1 0 0,1-1 1 0 0,-1 0 0 0 0,0 0 0 0 0,1 0 0 0 0,-1 1 0 0 0,0-1-1 0 0,0 0 1 0 0,1 0 0 0 0,-1 0 0 0 0,0-1-30 0 0,107-215 1580 0 0,84-220-1967 0 0,-187 427 83 0 0,13-34 214 0 0,-12 13-4055 0 0,-5 30 1027 0 0,0 2-1690 0 0,0 2-2159 0 0</inkml:trace>
  <inkml:trace contextRef="#ctx0" brushRef="#br0" timeOffset="388.153">639 531 3785 0 0,'0'0'2375'0'0,"0"0"-792"0"0,0 0-365 0 0,0 0 83 0 0,0 0 205 0 0,0 0 18 0 0,0 0-240 0 0,0 0-335 0 0,0 0-308 0 0,0 0-186 0 0,0 0-91 0 0,0 0-27 0 0,0 0-1 0 0,-4 19 25 0 0,-19 143 701 0 0,8-39-579 0 0,13-84-5427 0 0,13-72-8790 0 0,-6 28 12848 0 0</inkml:trace>
  <inkml:trace contextRef="#ctx0" brushRef="#br0" timeOffset="694.288">600 461 0 0 0,'0'0'806'0'0,"0"0"274"0"0,0 0-15 0 0,0 0 224 0 0,0 0 362 0 0,0 0 193 0 0,0 0-61 0 0,0 0-271 0 0,0 0-285 0 0,0 0-186 0 0,0 0-177 0 0,0 0-120 0 0,0 0-115 0 0,29-2-139 0 0,92-2-90 0 0,47-15-12 0 0,-159 17-772 0 0,1 0-1116 0 0,-3 1-4403 0 0,-7 1 1382 0 0,0 0 16 0 0</inkml:trace>
  <inkml:trace contextRef="#ctx0" brushRef="#br0" timeOffset="1046.342">668 674 1208 0 0,'0'0'1785'0'0,"0"0"-577"0"0,0 0 216 0 0,0 0 73 0 0,0 0 55 0 0,0 0-88 0 0,0 0-240 0 0,0 0-343 0 0,0 0-337 0 0,0 0-328 0 0,0 0-376 0 0,203 0-624 0 0,-179-3-1513 0 0,-6-5-2208 0 0,-5 8-752 0 0</inkml:trace>
</inkml:ink>
</file>

<file path=ppt/ink/ink7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9.6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6441 0 0,'0'0'1633'0'0,"0"0"30"0"0,0 0 141 0 0,0 0 97 0 0,0 0-86 0 0,0 0-362 0 0,0 0-474 0 0,0 0-389 0 0,0 0-218 0 0,0 0-28 0 0,0 0 80 0 0,0 0 115 0 0,5 5 57 0 0,2 4-337 0 0,0 1 1 0 0,0-1 0 0 0,-1 1-1 0 0,0 1 1 0 0,-1-1 0 0 0,0 1-1 0 0,-1 0 1 0 0,0 0 0 0 0,-1 0-1 0 0,1 3-259 0 0,2 44 200 0 0,-2 0 0 0 0,-3 1 0 0 0,-3-1 0 0 0,-2 0-1 0 0,-3 0 1 0 0,-2-1 0 0 0,-16 56-200 0 0,19-84 35 0 0,-4 85 2 0 0,33-119 129 0 0,199-163 178 0 0,-94 92-358 0 0,-127 76 16 0 0,1-1 0 0 0,-1 1 1 0 0,0 0-1 0 0,0 0 0 0 0,0-1 0 0 0,0 1 0 0 0,0 0 0 0 0,0 0 0 0 0,0 0 0 0 0,1 0 0 0 0,-1 0 0 0 0,0 1 0 0 0,0-1 0 0 0,0 0 0 0 0,0 0 0 0 0,0 1 0 0 0,0-1 0 0 0,0 1 1 0 0,0-1-1 0 0,0 1 0 0 0,0-1 0 0 0,0 1 0 0 0,0-1 0 0 0,0 1 0 0 0,0 0 0 0 0,0 0 0 0 0,-1 0 0 0 0,1-1 0 0 0,0 1 0 0 0,-1 0 0 0 0,1 0 0 0 0,0 0 0 0 0,-1 0 0 0 0,1 0 1 0 0,-1 0-1 0 0,1 0 0 0 0,-1 0 0 0 0,0 0 0 0 0,1 0 0 0 0,-1 0 0 0 0,0 1 0 0 0,0-1 0 0 0,0 0 0 0 0,0 0 0 0 0,0 0 0 0 0,0 0 0 0 0,0 0 0 0 0,0 0 0 0 0,0 1-2 0 0,-3 60 127 0 0,-25 114-49 0 0,27-165-492 0 0,5 21-177 0 0,15-24-7637 0 0,-12-8 1227 0 0,-3 0-2188 0 0</inkml:trace>
</inkml:ink>
</file>

<file path=ppt/ink/ink7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1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1 106 2184 0 0,'0'0'2536'0'0,"0"0"-1084"0"0,0 0-425 0 0,0 0 196 0 0,0 0 345 0 0,0 0 143 0 0,0 0-184 0 0,0 0-345 0 0,0 0-319 0 0,0 0-186 0 0,0 0-121 0 0,0 0-62 0 0,0 0-33 0 0,27-3-33 0 0,135-20 319 0 0,3-7 73 0 0,-153 25-82 0 0,-8 2-2904 0 0,1 1-8347 0 0,-5 2 2998 0 0</inkml:trace>
  <inkml:trace contextRef="#ctx0" brushRef="#br0" timeOffset="270.852">47 279 3985 0 0,'0'0'3225'0'0,"0"0"-1857"0"0,0 0 88 0 0,0 0 200 0 0,0 0 1 0 0,0 0-217 0 0,0 0-432 0 0,0 0-359 0 0,0 0-249 0 0,206-26-160 0 0,-175 23-88 0 0,-1-5-104 0 0,-1 5-120 0 0,0-1-192 0 0,-1-3-513 0 0,-4 3-1199 0 0,-6 0-2401 0 0,-5 4-5441 0 0</inkml:trace>
  <inkml:trace contextRef="#ctx0" brushRef="#br0" timeOffset="7073.982">650 471 0 0 0,'0'0'472'0'0,"0"0"832"0"0,0 0 318 0 0,0 0-39 0 0,0 0-160 0 0,0 0-211 0 0,0 0-182 0 0,0 0-95 0 0,3-16-72 0 0,9-51-35 0 0,-10 57-434 0 0,0-1 1 0 0,1 1-1 0 0,1-1 1 0 0,0 1-1 0 0,0 0 0 0 0,1 0 1 0 0,0 0-1 0 0,1 1 1 0 0,0 0-1 0 0,1-1-394 0 0,4-7 306 0 0,15-17 17 0 0,0 2 1 0 0,2 1-1 0 0,1 1 0 0 0,2 2 0 0 0,1 0-323 0 0,-6 5 123 0 0,49-31 117 0 0,-74 54-241 0 0,0 1-1 0 0,1 0 1 0 0,-1 0 0 0 0,0 0-1 0 0,0 0 1 0 0,0 0 0 0 0,1 0-1 0 0,-1 0 1 0 0,0 0 0 0 0,-1 0-1 0 0,1 0 1 0 0,0 1 0 0 0,0-1-1 0 0,0 0 1 0 0,-1 1 0 0 0,1-1-1 0 0,-1 1 1 0 0,1-1 0 0 0,-1 1-1 0 0,1-1 1 0 0,-1 1 0 0 0,0-1-1 0 0,0 1 1 0 0,0-1 0 0 0,0 1-1 0 0,0-1 1 0 0,0 1 0 0 0,0-1-1 0 0,0 1 1 0 0,-1-1 0 0 0,1 1-1 0 0,-1-1 1 0 0,1 0 0 0 0,-1 1-1 0 0,1-1 1 0 0,-2 2 1 0 0,2 2 12 0 0,-26 163 357 0 0,26-166-360 0 0,0 0 0 0 0,0-1 0 0 0,0 1-1 0 0,-1-1 1 0 0,1 1 0 0 0,1 0-1 0 0,-1-1 1 0 0,0 1 0 0 0,0 0 0 0 0,1-1-1 0 0,-1 1 1 0 0,1-1 0 0 0,-1 1-1 0 0,1-1 1 0 0,0 1 0 0 0,-1-1-1 0 0,1 1 1 0 0,0-1 0 0 0,0 0 0 0 0,0 0-1 0 0,0 1 1 0 0,0-1 0 0 0,0 0-1 0 0,1 0 1 0 0,-1 0 0 0 0,0 0 0 0 0,0 0-1 0 0,1 0 1 0 0,-1 0 0 0 0,1-1-1 0 0,-1 1 1 0 0,1 0 0 0 0,-1-1 0 0 0,1 1-1 0 0,-1-1 1 0 0,1 0 0 0 0,0 1-1 0 0,-1-1 1 0 0,1 0 0 0 0,-1 0-1 0 0,1 0 1 0 0,0 0 0 0 0,-1 0 0 0 0,1 0-1 0 0,-1-1 1 0 0,1 1 0 0 0,0-1-1 0 0,-1 1 1 0 0,1-1 0 0 0,-1 1 0 0 0,1-1-1 0 0,-1 0 1 0 0,1 0-9 0 0,95-64 243 0 0,-70 45-247 0 0,9-8-24 0 0,1 1 0 0 0,2 2 0 0 0,0 2 0 0 0,2 1 0 0 0,7-1 28 0 0,-46 22-3 0 0,0-1 1 0 0,0 1-1 0 0,0 0 1 0 0,0 0-1 0 0,1 0 0 0 0,-1 0 1 0 0,0 0-1 0 0,1 0 1 0 0,-1 1-1 0 0,0-1 1 0 0,1 1-1 0 0,-1 0 1 0 0,0-1-1 0 0,1 1 1 0 0,-1 0-1 0 0,1 0 1 0 0,-1 1-1 0 0,1-1 1 0 0,-1 0-1 0 0,0 1 1 0 0,1 0-1 0 0,-1-1 1 0 0,0 1-1 0 0,1 0 1 0 0,-1 0-1 0 0,0 0 1 0 0,0 1-1 0 0,0-1 1 0 0,0 0-1 0 0,0 1 1 0 0,0 0-1 0 0,0-1 0 0 0,-1 1 1 0 0,1 0-1 0 0,-1 0 1 0 0,1 0-1 0 0,-1 0 1 0 0,0 0-1 0 0,1 0 1 0 0,-1 0-1 0 0,0 0 1 0 0,0 0-1 0 0,-1 1 1 0 0,1-1-1 0 0,0 2 3 0 0,3 231 263 0 0,12-223-3529 0 0,21-24-9858 0 0,-29 8 10970 0 0</inkml:trace>
  <inkml:trace contextRef="#ctx0" brushRef="#br0" timeOffset="7595.727">2097 7 1384 0 0,'0'0'2608'0'0,"0"0"-1348"0"0,0 0-391 0 0,0 0 246 0 0,0 0 307 0 0,0 0 236 0 0,0 0-33 0 0,0 0-268 0 0,-32 10-307 0 0,-103 31-311 0 0,62-1 35 0 0,63-32-724 0 0,1 1 1 0 0,0 0 0 0 0,1 0-1 0 0,0 1 1 0 0,0 0-1 0 0,1 1 1 0 0,0-1 0 0 0,1 1-1 0 0,1 0 1 0 0,-1 1-1 0 0,2-1 1 0 0,0 1 0 0 0,0 0-1 0 0,1 1 1 0 0,0-1-1 0 0,1 0 1 0 0,1 1 0 0 0,0-1-1 0 0,0 13-50 0 0,1-21 18 0 0,-1-1 0 0 0,1 1 0 0 0,0 0 0 0 0,0-1-1 0 0,1 1 1 0 0,-1 0 0 0 0,1-1 0 0 0,-1 1 0 0 0,1-1 0 0 0,0 1 0 0 0,1-1-1 0 0,-1 1 1 0 0,0-1 0 0 0,1 0 0 0 0,0 1 0 0 0,0-1 0 0 0,0 0 0 0 0,0 0-1 0 0,0-1 1 0 0,1 1 0 0 0,-1 0 0 0 0,1-1 0 0 0,0 1 0 0 0,0-1-1 0 0,0 0 1 0 0,0 0 0 0 0,0 0 0 0 0,0 0 0 0 0,1-1 0 0 0,-1 1 0 0 0,0-1-1 0 0,1 0 1 0 0,-1 0 0 0 0,2 0-18 0 0,7 0 116 0 0,0-1 0 0 0,0 0 0 0 0,0-1 0 0 0,0-1 0 0 0,0 0 0 0 0,0 0 0 0 0,0-1 0 0 0,0 0 0 0 0,-1-1 0 0 0,1-1 0 0 0,-1 0 0 0 0,0 0 0 0 0,-1-1 0 0 0,1 0 0 0 0,-1-1 0 0 0,-1 0 0 0 0,1-1 0 0 0,-1 0 1 0 0,0-1-1 0 0,-1 1 0 0 0,0-2 0 0 0,2-2-116 0 0,105-130 289 0 0,-114 142-295 0 0,0 0 0 0 0,0 0 0 0 0,0 0-1 0 0,-1 0 1 0 0,1 0 0 0 0,0 1 0 0 0,0-1 0 0 0,-1 0 0 0 0,1 0 0 0 0,0 0 0 0 0,0 1-1 0 0,-1-1 1 0 0,1 0 0 0 0,0 1 0 0 0,-1-1 0 0 0,1 1 0 0 0,0-1 0 0 0,-1 1 0 0 0,1-1-1 0 0,-1 1 1 0 0,1-1 0 0 0,-1 1 0 0 0,1-1 0 0 0,-1 1 0 0 0,1 0 0 0 0,-1-1 0 0 0,1 1-1 0 0,-1 0 1 0 0,0-1 0 0 0,1 1 0 0 0,-1 0 0 0 0,0 0 0 0 0,0-1 0 0 0,0 1 0 0 0,1 0-1 0 0,-1 0 1 0 0,0-1 0 0 0,0 1 0 0 0,0 0 0 0 0,0 0 0 0 0,0-1 0 0 0,-1 1 0 0 0,1 0-1 0 0,0 0 1 0 0,0 0 0 0 0,0-1 0 0 0,-1 1 0 0 0,1 0 0 0 0,-1 0 6 0 0,4 9-9 0 0,33 123 294 0 0,-26-74-141 0 0,-2-1-1 0 0,-3 1 1 0 0,-2 0 0 0 0,-5 45-144 0 0,1-81 38 0 0,-1 1 1 0 0,-1 0-1 0 0,-1 0 1 0 0,-1-1 0 0 0,-1 0-1 0 0,-1 0 1 0 0,-1-1-1 0 0,-1 0 1 0 0,-1 0-1 0 0,-1-1 1 0 0,-8 11-39 0 0,16-26 17 0 0,-1-1 1 0 0,0 0-1 0 0,0 0 0 0 0,-1 0 1 0 0,1 0-1 0 0,-1 0 0 0 0,0-1 1 0 0,0 0-1 0 0,-1 0 0 0 0,1-1 1 0 0,-1 1-1 0 0,0-1 0 0 0,0 0 1 0 0,0-1-1 0 0,0 0 0 0 0,0 0 1 0 0,-1 0-1 0 0,1 0 0 0 0,-1-1 1 0 0,1 0-1 0 0,-1-1 0 0 0,-1 1-17 0 0,6-1 8 0 0,-1 0 0 0 0,1 0 0 0 0,0 1 0 0 0,-1-2-1 0 0,1 1 1 0 0,0 0 0 0 0,-1 0 0 0 0,1-1 0 0 0,0 1 0 0 0,-1-1-1 0 0,1 0 1 0 0,0 0 0 0 0,0 0 0 0 0,0 0 0 0 0,0 0 0 0 0,0 0-1 0 0,0 0 1 0 0,0-1 0 0 0,0 1 0 0 0,0-1 0 0 0,0 0-1 0 0,1 1 1 0 0,-1-1 0 0 0,1 0 0 0 0,-1 0 0 0 0,1 0 0 0 0,0 0-1 0 0,0 0 1 0 0,0 0 0 0 0,0 0 0 0 0,0 0 0 0 0,0-1 0 0 0,0 1-1 0 0,1 0 1 0 0,-1-1 0 0 0,1 1 0 0 0,0 0 0 0 0,0-1-8 0 0,0-13-59 0 0,2-1 1 0 0,0 1-1 0 0,1 0 1 0 0,0 0-1 0 0,2 0 1 0 0,-1 1-1 0 0,2-1 1 0 0,0 1-1 0 0,1 0 1 0 0,1 0-1 0 0,0 1 1 0 0,1 0-1 0 0,0 1 1 0 0,9-9 58 0 0,3-11-143 0 0,31-42-1981 0 0,-13 20-2343 0 0,-4-2-5821 0 0,-26 38 6204 0 0</inkml:trace>
</inkml:ink>
</file>

<file path=ppt/ink/ink7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2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276 1 0 0 0,'0'0'1174'0'0,"0"0"-198"0"0,0 0-99 0 0,0 0 240 0 0,0 0 340 0 0,0 0 205 0 0,0 0-80 0 0,0 0-254 0 0,0 0-304 0 0,0 0-268 0 0,0 0-204 0 0,-8 17-146 0 0,-28 57-70 0 0,-58 62 968 0 0,73-110-1152 0 0,12-15-398 0 0,-50 59 286 0 0,18-26-7311 0 0,36-40 3591 0 0,2-3 134 0 0</inkml:trace>
</inkml:ink>
</file>

<file path=ppt/ink/ink7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7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33 608 7482 0 0,'0'0'3260'0'0,"0"0"-2095"0"0,0 0-745 0 0,0 0 60 0 0,0 0 232 0 0,0 0 173 0 0,0 0-59 0 0,0 0-198 0 0,0 0-195 0 0,0 0-146 0 0,-5 35-108 0 0,-16 110-82 0 0,14-38 113 0 0,8-105-159 0 0,0 1 1 0 0,-1 0 0 0 0,1 0-1 0 0,0 0 1 0 0,0 0 0 0 0,0 0 0 0 0,1-1-1 0 0,-1 1 1 0 0,1 0 0 0 0,-1-1-1 0 0,1 1 1 0 0,0-1 0 0 0,0 0 0 0 0,0 0-1 0 0,0 0 1 0 0,1 0 0 0 0,-1 0-1 0 0,0 0 1 0 0,1 0 0 0 0,0-1 0 0 0,-1 1-1 0 0,1-1 1 0 0,0 0 0 0 0,0 0-1 0 0,-1 0 1 0 0,1 0 0 0 0,0 0 0 0 0,0 0-1 0 0,0-1 1 0 0,0 0 0 0 0,0 1-1 0 0,0-1 1 0 0,0 0 0 0 0,0-1 0 0 0,0 1-1 0 0,0 0 1 0 0,0-1 0 0 0,0 0-1 0 0,0 0 1 0 0,0 0 0 0 0,0 0 0 0 0,-1 0-1 0 0,1 0 1 0 0,0-1 0 0 0,-1 1-1 0 0,1-1 1 0 0,-1 0 0 0 0,1 0 0 0 0,1-2-52 0 0,18-10 178 0 0,-1-2 0 0 0,-1 0 1 0 0,-1-1-1 0 0,0-1 1 0 0,-1-1-1 0 0,9-13-178 0 0,5-3 114 0 0,0 5-345 0 0,-29 67-133 0 0,-4-32 402 0 0,0 0-1 0 0,1 0 1 0 0,0 0-1 0 0,-1 0 1 0 0,1 0 0 0 0,1 0-1 0 0,-1 0 1 0 0,1 0 0 0 0,0 0-1 0 0,0-1 1 0 0,1 1 0 0 0,-1 0-1 0 0,1 0 1 0 0,0-1-1 0 0,0 1 1 0 0,1-1 0 0 0,-1 1-1 0 0,1-1 1 0 0,0 0 0 0 0,0 0-1 0 0,0 0 1 0 0,1-1-1 0 0,-1 1 1 0 0,1-1 0 0 0,0 0-1 0 0,0 0 1 0 0,0 0 0 0 0,1 0-1 0 0,-1-1 1 0 0,0 0 0 0 0,1 0-1 0 0,0 0 1 0 0,0 0-1 0 0,-1-1 1 0 0,1 0 0 0 0,0 0-1 0 0,2 1-37 0 0,8-3 154 0 0,0 0-1 0 0,-1 0 1 0 0,1-1 0 0 0,-1-1-1 0 0,1 0 1 0 0,-1-1-1 0 0,0-1 1 0 0,0 0 0 0 0,0-1-1 0 0,-1 0 1 0 0,0-1-1 0 0,11-8-153 0 0,4-3-69 0 0,-1-1 0 0 0,-1-1-1 0 0,0-1 1 0 0,-2-1 0 0 0,0-1-1 0 0,-2-2 1 0 0,-1 0 0 0 0,3-6 69 0 0,6-43-2627 0 0,-18 22-5499 0 0,-11 44 5656 0 0,3-8-7175 0 0</inkml:trace>
  <inkml:trace contextRef="#ctx0" brushRef="#br0" timeOffset="3346.661">1094 0 2809 0 0,'0'0'2480'0'0,"0"0"-1404"0"0,0 0-550 0 0,0 0 98 0 0,0 0 308 0 0,0 0 295 0 0,0 0 113 0 0,0 0-170 0 0,0 0-282 0 0,0 0-254 0 0,0 0-189 0 0,-5 2-89 0 0,2-1-324 0 0,2-1-7 0 0,0 1 1 0 0,0-1-1 0 0,0 0 1 0 0,0 1-1 0 0,-1-1 1 0 0,1 1-1 0 0,0-1 1 0 0,0 1-1 0 0,0 0 1 0 0,0-1-1 0 0,0 1 0 0 0,1 0 1 0 0,-1 0-1 0 0,0 0 1 0 0,0 0-1 0 0,0 0 1 0 0,1-1-1 0 0,-1 1 1 0 0,0 0-1 0 0,1 1 1 0 0,-1-1-1 0 0,1 0 1 0 0,-1 0-1 0 0,1 0 0 0 0,0 0 1 0 0,-1 0-1 0 0,1 0 1 0 0,0 1-1 0 0,0-1 1 0 0,0 0-1 0 0,0 0 1 0 0,0 0-1 0 0,0 0 1 0 0,0 1-26 0 0,3 188 1701 0 0,1-54-812 0 0,-6 0 0 0 0,-15 94-889 0 0,5-95 119 0 0,44-135 756 0 0,141-149-101 0 0,-54 53-903 0 0,-119 96 119 0 0,1-1 0 0 0,-1 1 1 0 0,1 0-1 0 0,-1-1 0 0 0,1 1 0 0 0,-1 0 0 0 0,1 0 1 0 0,-1 0-1 0 0,1 0 0 0 0,-1-1 0 0 0,1 1 0 0 0,-1 0 1 0 0,1 0-1 0 0,-1 0 0 0 0,1 0 0 0 0,0 0 0 0 0,-1 0 1 0 0,1 0-1 0 0,-1 1 0 0 0,1-1 0 0 0,-1 0 0 0 0,1 0 1 0 0,-1 0-1 0 0,1 0 0 0 0,-1 1 0 0 0,1-1 0 0 0,-1 0 1 0 0,1 1-1 0 0,-1-1 0 0 0,1 0 0 0 0,-1 1 0 0 0,1-1 1 0 0,-1 0-1 0 0,0 1 0 0 0,1-1 0 0 0,-1 1 0 0 0,0-1 1 0 0,1 1-1 0 0,-1-1 0 0 0,0 1 0 0 0,0-1 0 0 0,1 1 1 0 0,-1-1-1 0 0,0 1 0 0 0,0-1 0 0 0,0 1 0 0 0,0-1 1 0 0,0 1-1 0 0,0-1 0 0 0,0 1 0 0 0,0 0 0 0 0,0-1 1 0 0,0 1-1 0 0,0-1 0 0 0,0 1 0 0 0,0-1 10 0 0,-1 46 295 0 0,1-32-209 0 0,1 125 534 0 0,-1-136-644 0 0,1 0 0 0 0,0-1 0 0 0,-1 1 0 0 0,1 0 0 0 0,0-1 0 0 0,1 1 0 0 0,-1-1 0 0 0,0 1 0 0 0,1-1 0 0 0,0 0 0 0 0,-1 1 0 0 0,1-1 0 0 0,0 0 0 0 0,0 0 0 0 0,0 0 0 0 0,0-1 0 0 0,1 1-1 0 0,-1 0 1 0 0,0-1 0 0 0,1 1 0 0 0,-1-1 0 0 0,1 0 0 0 0,1 1 24 0 0,43-2-4731 0 0,-21-19-3352 0 0,-21 14 4584 0 0,3-3-610 0 0</inkml:trace>
  <inkml:trace contextRef="#ctx0" brushRef="#br0" timeOffset="3988.358">1650 733 4001 0 0,'0'0'1823'0'0,"0"0"-706"0"0,0 0-103 0 0,0 0 266 0 0,0 0 186 0 0,0 0-35 0 0,0 0-231 0 0,0 0-234 0 0,0 0-183 0 0,0 0-69 0 0,0 0 12 0 0,0 0-35 0 0,14 9-19 0 0,47 24-44 0 0,-27-34 235 0 0,-29-3-675 0 0,4-1-96 0 0,1 0-1 0 0,-1-1 1 0 0,-1 0 0 0 0,1-1-1 0 0,-1 0 1 0 0,0 0 0 0 0,-1-1 0 0 0,0 0-1 0 0,0 0 1 0 0,-1 0 0 0 0,1-1 0 0 0,-2 0-1 0 0,0 0 1 0 0,0-1 0 0 0,0 0-1 0 0,-1 1 1 0 0,-1-2 0 0 0,3-8-92 0 0,-5 17-60 0 0,0 0 1 0 0,0 0 0 0 0,-1 0-1 0 0,1 0 1 0 0,0 0-1 0 0,-1 0 1 0 0,1 0 0 0 0,-1 0-1 0 0,0 0 1 0 0,0 0-1 0 0,0 0 1 0 0,0 0 0 0 0,0 0-1 0 0,0 0 1 0 0,0 0-1 0 0,-1 0 1 0 0,1 0 0 0 0,-1 0-1 0 0,1 0 1 0 0,-1 0-1 0 0,0 0 1 0 0,0 0 0 0 0,0 0-1 0 0,0 0 1 0 0,0 1 0 0 0,0-1-1 0 0,-1 0 1 0 0,1 1-1 0 0,-1-1 1 0 0,1 1 0 0 0,-1 0-1 0 0,1-1 1 0 0,-1 1-1 0 0,0 0 1 0 0,1 0 0 0 0,-1 0-1 0 0,0 0 1 0 0,0 0-1 0 0,0 0 1 0 0,0 1 0 0 0,0-1-1 0 0,0 1 1 0 0,0-1-1 0 0,0 1 1 0 0,0 0 0 0 0,0 0-1 0 0,0 0 1 0 0,0 0-1 0 0,0 0 1 0 0,0 0 59 0 0,-8 3-130 0 0,1 0 0 0 0,-1 0 1 0 0,1 1-1 0 0,0 0 0 0 0,0 0 0 0 0,1 1 1 0 0,-1 1-1 0 0,1-1 0 0 0,0 1 0 0 0,1 1 1 0 0,0 0-1 0 0,0 0 0 0 0,0 0 0 0 0,0 0 1 0 0,1 1-1 0 0,1 0 0 0 0,-1 1 130 0 0,1-3 29 0 0,0 0-1 0 0,1 1 1 0 0,-1-1-1 0 0,1 1 1 0 0,1 0-1 0 0,-1 0 1 0 0,1 0-1 0 0,0 0 1 0 0,1 1-1 0 0,0-1 1 0 0,0 1 0 0 0,0 0-1 0 0,1-1 1 0 0,0 1-1 0 0,1 0 1 0 0,0 0-1 0 0,0 0 1 0 0,1 0-1 0 0,-1-1 1 0 0,3 6-29 0 0,1-8 136 0 0,0-1 1 0 0,1 1-1 0 0,0-1 1 0 0,0 0-1 0 0,0 0 1 0 0,1-1-1 0 0,-1 1 1 0 0,1-1-1 0 0,0 0 0 0 0,0-1 1 0 0,0 0-1 0 0,0 0 1 0 0,0 0-1 0 0,0 0 1 0 0,1-1-1 0 0,-1 0 1 0 0,1 0-1 0 0,-1-1 1 0 0,1 0-1 0 0,-1 0 0 0 0,5-1-136 0 0,-4 1 142 0 0,13 0 17 0 0,1-1-1 0 0,0-1 1 0 0,-1-1-1 0 0,0-1 1 0 0,0-1-1 0 0,0 0 1 0 0,0-2-1 0 0,-1 0 1 0 0,0-1-1 0 0,0-1 1 0 0,-1-1-1 0 0,0-1 1 0 0,-1 0-1 0 0,14-12-158 0 0,-13 8-67 0 0,-1 0 0 0 0,-1-1 1 0 0,-1 0-1 0 0,0-2 0 0 0,-1 1 0 0 0,-1-2 0 0 0,0 0 0 0 0,-2 0 0 0 0,0-1 0 0 0,-1-1 0 0 0,-1 0 67 0 0,3-71-1036 0 0,-13 90 971 0 0,0 0 0 0 0,0-1 0 0 0,0 1 1 0 0,0 0-1 0 0,-1 0 0 0 0,1 0 0 0 0,-1 0 0 0 0,0 0 0 0 0,1 1 1 0 0,-1-1-1 0 0,0 0 0 0 0,0 1 0 0 0,0-1 0 0 0,0 1 0 0 0,0 0 1 0 0,0-1-1 0 0,-1 1 0 0 0,1 0 0 0 0,0 1 0 0 0,-1-1 0 0 0,1 0 0 0 0,-1 1 1 0 0,1-1-1 0 0,0 1 0 0 0,-1 0 0 0 0,1 0 0 0 0,-1 0 0 0 0,1 0 1 0 0,-1 0-1 0 0,1 0 0 0 0,-1 1 0 0 0,1-1 0 0 0,-1 1 0 0 0,1-1 1 0 0,0 1-1 0 0,-1 0 0 0 0,1 0 0 0 0,0 0 0 0 0,0 1 0 0 0,0-1 1 0 0,0 0-1 0 0,-2 2 65 0 0,-1-1-8 0 0,-1 1-1 0 0,1-1 1 0 0,0 2 0 0 0,0-1 0 0 0,0 0 0 0 0,0 1 0 0 0,0 0 0 0 0,1 0 0 0 0,0 0 0 0 0,0 1 0 0 0,0-1-1 0 0,0 1 1 0 0,1 0 0 0 0,0 0 0 0 0,0 0 0 0 0,0 1 0 0 0,0-1 0 0 0,1 1 0 0 0,0-1 0 0 0,0 1-1 0 0,1 0 1 0 0,-1 0 0 0 0,1 0 0 0 0,0 0 0 0 0,1 5 8 0 0,3-8 45 0 0,0 1-1 0 0,0-1 1 0 0,0 0-1 0 0,1-1 1 0 0,0 1 0 0 0,-1-1-1 0 0,1 1 1 0 0,0-1-1 0 0,0 0 1 0 0,0-1 0 0 0,0 1-1 0 0,0-1 1 0 0,1 1-1 0 0,-1-1 1 0 0,0 0 0 0 0,1-1-1 0 0,-1 1 1 0 0,1-1 0 0 0,-1 0-1 0 0,1 0 1 0 0,1-1-45 0 0,7 3 22 0 0,169 17 151 0 0,-180-19-176 0 0,1 1 0 0 0,-1 0 0 0 0,1 0 0 0 0,-1 0-1 0 0,0 0 1 0 0,1 1 0 0 0,-1-1 0 0 0,0 0 0 0 0,0 1 0 0 0,0 0-1 0 0,0-1 1 0 0,0 1 0 0 0,0 0 0 0 0,0 0 0 0 0,-1 0 0 0 0,1 0-1 0 0,-1 0 1 0 0,1 1 0 0 0,-1-1 0 0 0,0 0 0 0 0,0 1 0 0 0,0-1 0 0 0,0 1-1 0 0,0-1 1 0 0,-1 1 0 0 0,1-1 0 0 0,-1 1 0 0 0,0 0 0 0 0,1-1-1 0 0,-1 1 1 0 0,0 0 0 0 0,-1-1 0 0 0,1 1 0 0 0,0-1 0 0 0,-1 1-1 0 0,1 0 1 0 0,-1-1 0 0 0,0 2 3 0 0,-46 92-540 0 0,39-85-74 0 0,-20 32-1746 0 0,17-14-7986 0 0,11-25 6057 0 0</inkml:trace>
  <inkml:trace contextRef="#ctx0" brushRef="#br0" timeOffset="4348.829">2515 711 1072 0 0,'0'0'2035'0'0,"0"0"-260"0"0,0 0 38 0 0,0 0 174 0 0,0 0 32 0 0,0 0-185 0 0,0 0-247 0 0,0 0-196 0 0,0 0-128 0 0,0 0-111 0 0,0 0-92 0 0,0 0-140 0 0,0 0-169 0 0,32-6-133 0 0,102-21-158 0 0,-73 0 97 0 0,-55 20-446 0 0,1 1-98 0 0,0 0 1 0 0,-1-1-1 0 0,0 1 0 0 0,-1-2 1 0 0,1 1-1 0 0,-1 0 1 0 0,-1-1-1 0 0,1 0 0 0 0,-1 0 1 0 0,-1-1-1 0 0,1 1 1 0 0,-2-1-1 0 0,1 1 0 0 0,-1-1 1 0 0,0 0-1 0 0,-1 0 1 0 0,0 0-1 0 0,0 0 1 0 0,-1-6-14 0 0,-2 12-105 0 0,-1-1 0 0 0,1 1 1 0 0,0 0-1 0 0,-1-1 1 0 0,0 1-1 0 0,0 1 1 0 0,0-1-1 0 0,0 0 0 0 0,0 1 1 0 0,0-1-1 0 0,-1 1 1 0 0,1 0-1 0 0,-1 0 1 0 0,1 1-1 0 0,-1-1 1 0 0,0 1-1 0 0,0-1 0 0 0,0 1 1 0 0,0 1-1 0 0,0-1 1 0 0,0 0-1 0 0,0 1 1 0 0,0 0-1 0 0,0 0 0 0 0,0 0 1 0 0,0 0-1 0 0,0 1 1 0 0,0 0-1 0 0,0-1 1 0 0,0 1-1 0 0,0 1 0 0 0,0-1 105 0 0,-10 6-56 0 0,0 1 0 0 0,1 0 0 0 0,0 1-1 0 0,0 1 1 0 0,1 0 0 0 0,0 0-1 0 0,1 1 1 0 0,0 1 0 0 0,1 0 0 0 0,0 0-1 0 0,1 1 1 0 0,1 0 0 0 0,0 0-1 0 0,0 1 1 0 0,1 0 0 0 0,1 1-1 0 0,1-1 1 0 0,0 1 0 0 0,0 2 56 0 0,3-10 79 0 0,-1-1 0 0 0,2 1 0 0 0,-1 0 0 0 0,1 0 0 0 0,0 0 0 0 0,0-1 0 0 0,1 1 0 0 0,0 0 0 0 0,0 0 0 0 0,0 0 0 0 0,1 0 0 0 0,0 0 0 0 0,1 0 0 0 0,0 0 0 0 0,0-1 1 0 0,0 1-1 0 0,1-1 0 0 0,-1 1 0 0 0,2-1 0 0 0,-1 0 0 0 0,1 0 0 0 0,0-1 0 0 0,0 1 0 0 0,0-1 0 0 0,1 1 0 0 0,0-1 0 0 0,0-1 0 0 0,0 1 0 0 0,1-1 0 0 0,0 1-79 0 0,13 6 205 0 0,1-1 1 0 0,0-1-1 0 0,0 0 0 0 0,1-2 0 0 0,0 0 1 0 0,1-1-1 0 0,-1-2 0 0 0,1 0 0 0 0,0-1 1 0 0,6-1-206 0 0,137 3-4855 0 0,-145-5 3532 0 0,11-1-5365 0 0,-9-2-3114 0 0</inkml:trace>
</inkml:ink>
</file>

<file path=ppt/ink/ink7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9.1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1 9522 0 0,'0'0'1934'0'0,"0"0"-806"0"0,0 0-541 0 0,0 0-42 0 0,0 0 251 0 0,0 0 282 0 0,0 0 94 0 0,0 0-165 0 0,0 0-280 0 0,0 0-258 0 0,0 0-181 0 0,-11 37-92 0 0,-36 116-30 0 0,-17 69 179 0 0,60-205-339 0 0,-1-1-6 0 0,1 0 0 0 0,0 1 0 0 0,1-1 0 0 0,1 1 1 0 0,1 0-1 0 0,0 0 0 0 0,2 15 0 0 0,1-30 19 0 0,0 0 1 0 0,-1 0-1 0 0,1 0 1 0 0,0 0-1 0 0,0 0 1 0 0,0 0-1 0 0,0-1 1 0 0,1 1-1 0 0,-1-1 1 0 0,0 1-1 0 0,1-1 0 0 0,-1 0 1 0 0,1 0-1 0 0,-1 0 1 0 0,1 0-1 0 0,-1 0 1 0 0,1-1-1 0 0,0 1 1 0 0,-1-1-1 0 0,1 0 1 0 0,0 0-1 0 0,0 0 0 0 0,-1 0 1 0 0,1 0-1 0 0,0 0 1 0 0,-1-1-1 0 0,1 0 1 0 0,0 1-1 0 0,-1-1 1 0 0,1 0-20 0 0,2 1 45 0 0,12-4 26 0 0,-1 0-1 0 0,1-1 1 0 0,-1-1-1 0 0,0 0 0 0 0,0-1 1 0 0,-1-1-1 0 0,0 0 0 0 0,4-4-70 0 0,-9 6 10 0 0,121-83-923 0 0,-78 47-8906 0 0,-46 37 7412 0 0,1-3-5623 0 0</inkml:trace>
  <inkml:trace contextRef="#ctx0" brushRef="#br0" timeOffset="303.165">949 49 11298 0 0,'0'0'1818'0'0,"0"0"-478"0"0,0 0-341 0 0,0 0 76 0 0,0 0 156 0 0,0 0 13 0 0,0 0-198 0 0,0 0-277 0 0,-32 36-238 0 0,-105 117-185 0 0,18-19-70 0 0,-285 293-391 0 0,216-213-3023 0 0,180-196-598 0 0,8-12-693 0 0,4-4-3309 0 0,2-2 4921 0 0</inkml:trace>
  <inkml:trace contextRef="#ctx0" brushRef="#br0" timeOffset="571.223">590 741 4777 0 0,'0'0'1838'0'0,"0"0"-159"0"0,0 0 37 0 0,0 0 143 0 0,0 0-14 0 0,0 0-310 0 0,0 0-446 0 0,0 0-337 0 0,0 0-166 0 0,0 0-65 0 0,0 0-37 0 0,0 0-30 0 0,0 0-61 0 0,31-10-45 0 0,97-33-77 0 0,1 16 513 0 0,-122 26-748 0 0,1 0 0 0 0,0 1 0 0 0,-1 0 0 0 0,1 0 0 0 0,0 0 0 0 0,-1 1 0 0 0,1 1 0 0 0,-1-1 0 0 0,1 1 0 0 0,-1 1 0 0 0,0-1 0 0 0,1 1 0 0 0,5 4-36 0 0,-11-4 15 0 0,0 0 0 0 0,0 0-1 0 0,-1 0 1 0 0,1 0 0 0 0,-1 1 0 0 0,0-1-1 0 0,0 1 1 0 0,0-1 0 0 0,0 1-1 0 0,0-1 1 0 0,-1 1 0 0 0,0-1-1 0 0,1 1 1 0 0,-1 0 0 0 0,-1-1 0 0 0,1 1-1 0 0,0-1 1 0 0,-1 1 0 0 0,0 0-1 0 0,0-1 1 0 0,0 0 0 0 0,0 1 0 0 0,-1-1-1 0 0,1 0 1 0 0,-1 1 0 0 0,0-1-1 0 0,0 0 1 0 0,0 0 0 0 0,0 0 0 0 0,0-1-1 0 0,-1 1 1 0 0,1 0 0 0 0,-3 1-15 0 0,-244 227 626 0 0,247-230-622 0 0,0 1 0 0 0,0-1 0 0 0,1 1 0 0 0,-1-1 0 0 0,0 1 0 0 0,1 0 0 0 0,-1-1-1 0 0,1 1 1 0 0,-1 0 0 0 0,1 0 0 0 0,0 0 0 0 0,0 0 0 0 0,0 1 0 0 0,0-1-1 0 0,0 0 1 0 0,1 0 0 0 0,-1 0 0 0 0,1 1 0 0 0,-1-1 0 0 0,1 0 0 0 0,0 1 0 0 0,0-1-1 0 0,0 0 1 0 0,0 1 0 0 0,0-1 0 0 0,1 0 0 0 0,-1 1 0 0 0,1-1 0 0 0,-1 0-1 0 0,1 0 1 0 0,0 1 0 0 0,0-1 0 0 0,0 0 0 0 0,0 0 0 0 0,0 0 0 0 0,0 0-1 0 0,1 0 1 0 0,-1 0 0 0 0,1-1 0 0 0,-1 1 0 0 0,1 0 0 0 0,0-1 0 0 0,-1 1 0 0 0,1-1-1 0 0,0 1 1 0 0,0-1 0 0 0,0 0 0 0 0,0 0 0 0 0,1 0-4 0 0,12 2 28 0 0,0-1 0 0 0,0-1 0 0 0,1-1 0 0 0,-1 0 0 0 0,0-1 0 0 0,0 0 0 0 0,1-1 0 0 0,-1-1 0 0 0,0 0 0 0 0,4-3-28 0 0,123-37-319 0 0,-82 23-2670 0 0,-12 3-3516 0 0,-23 9-4631 0 0</inkml:trace>
</inkml:ink>
</file>

<file path=ppt/ink/ink7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8.3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30 2064 0 0,'0'0'1037'0'0,"0"0"-176"0"0,0 0 2 0 0,0 0 241 0 0,0 0 422 0 0,0 0 342 0 0,0 0 101 0 0,0 0-164 0 0,0 0-326 0 0,0 0-378 0 0,-2-6-320 0 0,-10-18-215 0 0,-5 43 705 0 0,12 104 166 0 0,17 119 33 0 0,46 286-974 0 0,-42-467-583 0 0,-15-60 88 0 0,-1 0 0 0 0,1 1 1 0 0,-1-1-1 0 0,1 0 0 0 0,-1 0 0 0 0,1 0 0 0 0,0 0 0 0 0,-1 0 0 0 0,1 0 0 0 0,0 0 0 0 0,0 0 0 0 0,0 0 0 0 0,0 0 0 0 0,0-1 0 0 0,0 1 0 0 0,0 0 1 0 0,0 0-1 0 0,0-1 0 0 0,0 1 0 0 0,0-1 0 0 0,0 1 0 0 0,1-1 0 0 0,-1 0 0 0 0,0 1 0 0 0,0-1 0 0 0,1 0 0 0 0,-1 0 0 0 0,0 0 0 0 0,0 0 0 0 0,1 0 1 0 0,-1 0-1 0 0,0 0 0 0 0,0 0 0 0 0,1 0 0 0 0,-1-1 0 0 0,0 1 0 0 0,0 0 0 0 0,0-1 0 0 0,0 1 0 0 0,1-1 0 0 0,-1 0 0 0 0,0 1 0 0 0,0-1 0 0 0,0 0 1 0 0,0 1-1 0 0,1-2-1 0 0,222-209 217 0 0,-218 206-217 0 0,6-7-10 0 0,0 1 0 0 0,1 1 0 0 0,0 0 0 0 0,1 1-1 0 0,0 0 1 0 0,0 1 0 0 0,1 0 0 0 0,0 1 0 0 0,0 1 0 0 0,1 1 0 0 0,0 0 0 0 0,0 1 0 0 0,15-2 10 0 0,-28 8 1 0 0,-1-1 0 0 0,1 1 0 0 0,0 0 0 0 0,0 0-1 0 0,-1 0 1 0 0,1 0 0 0 0,-1 1 0 0 0,0-1 0 0 0,0 1-1 0 0,0-1 1 0 0,0 1 0 0 0,0 0 0 0 0,0 0 0 0 0,-1 0-1 0 0,1 0 1 0 0,-1 0 0 0 0,0 0 0 0 0,0 0 0 0 0,0 0-1 0 0,0 1 1 0 0,-1-1 0 0 0,1 0 0 0 0,-1 0 0 0 0,0 1-1 0 0,0-1 1 0 0,0 0 0 0 0,0 1 0 0 0,-1 2-1 0 0,1-4 8 0 0,2 196 543 0 0,-2-195-598 0 0,0-1 1 0 0,1 1-1 0 0,-1 0 1 0 0,1 0-1 0 0,-1-1 1 0 0,1 1-1 0 0,0-1 1 0 0,0 1 0 0 0,0-1-1 0 0,0 1 1 0 0,1-1-1 0 0,-1 1 1 0 0,1-1-1 0 0,-1 0 1 0 0,1 0-1 0 0,0 0 1 0 0,0 0-1 0 0,0 0 1 0 0,0 0-1 0 0,0 0 1 0 0,0-1-1 0 0,0 1 1 0 0,1-1-1 0 0,-1 0 1 0 0,1 1-1 0 0,-1-1 1 0 0,1 0 46 0 0,46-15-7159 0 0,-38 4 1470 0 0,-3 5-2537 0 0</inkml:trace>
  <inkml:trace contextRef="#ctx0" brushRef="#br0" timeOffset="272.775">1037 627 5857 0 0,'0'0'3106'0'0,"0"0"-1904"0"0,0 0-750 0 0,0 0 196 0 0,0 0 482 0 0,0 0 339 0 0,0 0 116 0 0,0 0-129 0 0,0 0-240 0 0,0 0-252 0 0,31 4-221 0 0,97 10-156 0 0,-98-11-273 0 0,1-2 0 0 0,0-1 0 0 0,-1-1 0 0 0,1-2 0 0 0,26-6-314 0 0,39-3 189 0 0,-52 8-169 0 0,29 0-3615 0 0,-71 4 1021 0 0,-2 0-1559 0 0,-2 0-1599 0 0,-4 0-428 0 0</inkml:trace>
  <inkml:trace contextRef="#ctx0" brushRef="#br0" timeOffset="541.403">1160 896 5993 0 0,'0'0'776'0'0,"0"0"-119"0"0,0 0 303 0 0,0 0 256 0 0,0 0 120 0 0,0 0-23 0 0,0 0-273 0 0,195 7-280 0 0,-156-11-208 0 0,0-3-224 0 0,3 3-232 0 0,2-3-176 0 0,0 3-328 0 0,-1 1-648 0 0,-5-1-1625 0 0,-6 4-2376 0 0,-14-4-688 0 0</inkml:trace>
</inkml:ink>
</file>

<file path=ppt/ink/ink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3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7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28.6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316 27 3561 0 0,'0'0'536'0'0,"0"0"-45"0"0,0 0-61 0 0,0 0 12 0 0,0 0 95 0 0,0 0 126 0 0,0 0 127 0 0,0 0 31 0 0,0 0 6 0 0,0 0-79 0 0,-17 31-112 0 0,-53 100-114 0 0,25-1 86 0 0,-105 321 107 0 0,117-370-561 0 0,32-104 1075 0 0,59-131-867 0 0,-32 99-227 0 0,227-536 1541 0 0,-250 582-1686 0 0,6-10 671 0 0,-8 32-254 0 0,-26 243 298 0 0,24-242-675 0 0,0 0-1 0 0,1 0 0 0 0,1 1 0 0 0,0-1 0 0 0,1 0 0 0 0,1 0 1 0 0,0-1-1 0 0,1 1 0 0 0,0 0 0 0 0,1-1 0 0 0,1 0 1 0 0,0 0-1 0 0,0-1 0 0 0,2 1 0 0 0,-1-2 0 0 0,6 6-29 0 0,-8-12 84 0 0,0-1 1 0 0,0 0-1 0 0,0 0 0 0 0,1 0 0 0 0,0-1 0 0 0,0 0 1 0 0,0 0-1 0 0,0 0 0 0 0,0-1 0 0 0,1 0 0 0 0,-1 0 1 0 0,0-1-1 0 0,1 0 0 0 0,0 0 0 0 0,-1 0 0 0 0,1-1 1 0 0,0 0-1 0 0,-1 0 0 0 0,1-1 0 0 0,0 0 0 0 0,-1 0 1 0 0,1 0-1 0 0,-1-1 0 0 0,1 0 0 0 0,-1 0 0 0 0,0-1 1 0 0,0 0-1 0 0,0 0 0 0 0,3-2-84 0 0,8-10 154 0 0,-1-1 1 0 0,-1 0-1 0 0,0-1 0 0 0,-1-1 1 0 0,-1 0-1 0 0,-1-1 0 0 0,-1 0 1 0 0,0-1-1 0 0,-2 0 0 0 0,0 0 1 0 0,-1-1-1 0 0,-1-1 0 0 0,-1 1 1 0 0,-1-1-1 0 0,-1 0 0 0 0,-1 0 1 0 0,0 0-1 0 0,-2-17-154 0 0,0 24-147 0 0,0 11 6 0 0,0-1 0 0 0,0 1 0 0 0,-1-1 0 0 0,1 1 0 0 0,-1-1 0 0 0,0 0-1 0 0,-1 1 1 0 0,1-1 0 0 0,-1 1 0 0 0,0-1 0 0 0,0 1 0 0 0,0-1 0 0 0,0 1-1 0 0,-1 0 1 0 0,0 0 0 0 0,0-1 0 0 0,0 1 0 0 0,0 0 0 0 0,-1 1 0 0 0,0-1 0 0 0,1 0-1 0 0,-2 1 1 0 0,1-1 141 0 0,-12 2-3490 0 0,1 3-5374 0 0,11 2 1278 0 0</inkml:trace>
  <inkml:trace contextRef="#ctx0" brushRef="#br0" timeOffset="261.304">982 333 3921 0 0,'0'0'1108'0'0,"0"0"-140"0"0,0 0 27 0 0,0 0 233 0 0,0 0 213 0 0,-15 35-22 0 0,-43 109-232 0 0,44-66 127 0 0,16-70-1153 0 0,0-2-47 0 0,1 0 1 0 0,0-1-1 0 0,0 1 1 0 0,0 0-1 0 0,0-1 1 0 0,1 0-1 0 0,0 0 1 0 0,0 0 0 0 0,0 0-1 0 0,1 0 1 0 0,-1-1-1 0 0,1 0 1 0 0,0 0-1 0 0,1 0 1 0 0,-1-1-1 0 0,1 0 1 0 0,-1 0-1 0 0,1 0 1 0 0,0-1 0 0 0,0 1-1 0 0,0-2 1 0 0,0 1-1 0 0,0 0 1 0 0,1-1-1 0 0,-1-1 1 0 0,1 1-1 0 0,-1-1 1 0 0,4 0-115 0 0,0 1 205 0 0,0-1-1 0 0,0-1 1 0 0,0 0 0 0 0,0 0-1 0 0,0-1 1 0 0,0 0-1 0 0,0 0 1 0 0,-1-1 0 0 0,1-1-1 0 0,-1 1 1 0 0,0-2 0 0 0,0 1-1 0 0,-1-1 1 0 0,1-1 0 0 0,-1 1-1 0 0,0-1 1 0 0,0-1-1 0 0,0-1-204 0 0,-2 3 53 0 0,0 0-1 0 0,-1-1 0 0 0,0 0 1 0 0,-1 0-1 0 0,1 0 0 0 0,-1-1 0 0 0,0 1 1 0 0,-1-1-1 0 0,0 0 0 0 0,0 0 1 0 0,0 0-1 0 0,-1 0 0 0 0,0-1 0 0 0,0 1 1 0 0,-1-1-1 0 0,0 1 0 0 0,0-1 1 0 0,-1 0-1 0 0,0 1 0 0 0,0-1 0 0 0,-1 0 1 0 0,0 1-1 0 0,0-1 0 0 0,-1 1 1 0 0,0-1-1 0 0,0 1 0 0 0,-1 0 0 0 0,0 0 1 0 0,0 0-1 0 0,0 0 0 0 0,-1 1 1 0 0,0-1-1 0 0,-1 1 0 0 0,1 0-52 0 0,-4-2-182 0 0,0 1 0 0 0,0 0 0 0 0,-1 0 0 0 0,0 1 0 0 0,0 0-1 0 0,-1 1 1 0 0,1 0 0 0 0,-1 0 0 0 0,0 1 0 0 0,-1 0 0 0 0,1 1 0 0 0,0 0 0 0 0,-1 1 0 0 0,0 0-1 0 0,0 1 1 0 0,-5-1 182 0 0,-48 5-4531 0 0,5 12-4607 0 0,43-8 3311 0 0</inkml:trace>
  <inkml:trace contextRef="#ctx0" brushRef="#br0" timeOffset="782.04">1402 358 2737 0 0,'0'0'1448'0'0,"0"0"-100"0"0,0 0-24 0 0,0 0 77 0 0,0 0 60 0 0,0 0-75 0 0,0 0-116 0 0,0 0-147 0 0,0 0-119 0 0,0 0-124 0 0,0 0-124 0 0,0 0-110 0 0,0 0-109 0 0,-6 30-70 0 0,-17 91-44 0 0,22-119-393 0 0,0-1 0 0 0,0 1 1 0 0,0 0-1 0 0,1 0 1 0 0,-1 0-1 0 0,0 0 0 0 0,1 0 1 0 0,0 0-1 0 0,-1 1 1 0 0,1-1-1 0 0,0 0 1 0 0,0 0-1 0 0,0 0 0 0 0,0 0 1 0 0,0 0-1 0 0,1 0 1 0 0,-1 0-1 0 0,1 0 0 0 0,-1 0 1 0 0,1 0-1 0 0,0 0 1 0 0,0 0-1 0 0,0 0 1 0 0,0 0-1 0 0,0 0 0 0 0,0 0 1 0 0,0-1-1 0 0,1 1 1 0 0,-1 0-31 0 0,8 6 323 0 0,-6-4-236 0 0,0-1 1 0 0,0 0-1 0 0,0-1 0 0 0,1 1 0 0 0,-1 0 0 0 0,1-1 1 0 0,-1 0-1 0 0,1 1 0 0 0,0-2 0 0 0,0 1 1 0 0,0 0-1 0 0,0-1 0 0 0,0 0 0 0 0,0 0 0 0 0,0 0 1 0 0,1 0-1 0 0,-1-1 0 0 0,0 1 0 0 0,0-1 1 0 0,1 0-1 0 0,-1 0 0 0 0,0-1 0 0 0,1 0 0 0 0,-1 1 1 0 0,0-1-1 0 0,0-1-87 0 0,103-48 1304 0 0,-83 30-1174 0 0,0 0 1 0 0,-1-2-1 0 0,-1-1 0 0 0,-1-1 1 0 0,-1-1-1 0 0,15-24-130 0 0,-30 137-465 0 0,-5-84 471 0 0,0 0-1 0 0,1 0 1 0 0,0 1 0 0 0,0-1 0 0 0,0 0-1 0 0,0 0 1 0 0,0 0 0 0 0,1 0-1 0 0,0 0 1 0 0,0 0 0 0 0,0-1-1 0 0,0 1 1 0 0,1-1 0 0 0,-1 1 0 0 0,1-1-1 0 0,0 0 1 0 0,0 0 0 0 0,0 0-1 0 0,0 0 1 0 0,1 0 0 0 0,-1-1-1 0 0,1 0 1 0 0,-1 1 0 0 0,1-1 0 0 0,0-1-1 0 0,0 1 1 0 0,0-1 0 0 0,0 1-1 0 0,0-1 1 0 0,0 0 0 0 0,1 0 0 0 0,-1-1-1 0 0,0 1 1 0 0,0-1 0 0 0,1 0-1 0 0,3-1-5 0 0,0 2 84 0 0,-1-1-1 0 0,1 0 1 0 0,-1-1-1 0 0,0 0 0 0 0,1 0 1 0 0,-1-1-1 0 0,0 0 1 0 0,0 0-1 0 0,1 0 1 0 0,-2-1-1 0 0,1 0 0 0 0,0-1 1 0 0,-1 1-1 0 0,1-1 1 0 0,-1 0-1 0 0,0-1 0 0 0,0 0 1 0 0,-1 0-1 0 0,1 0 1 0 0,1-3-84 0 0,2-4 74 0 0,0 0 1 0 0,-1 0-1 0 0,-1-1 1 0 0,0 0-1 0 0,-1 0 1 0 0,0-1-1 0 0,-1 0 1 0 0,-1 0-1 0 0,0 0 1 0 0,-1 0-1 0 0,0 0 1 0 0,-1-1-1 0 0,-1 0 1 0 0,0 1-1 0 0,-1-6-74 0 0,-9-6-2163 0 0,5 23-2186 0 0,0 1-3775 0 0,4 2-3536 0 0</inkml:trace>
</inkml:ink>
</file>

<file path=ppt/ink/ink7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6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6393 0 0,'0'0'1111'0'0,"0"0"-380"0"0,0 0 27 0 0,0 0 406 0 0,0 0 311 0 0,0 0 94 0 0,0 0-202 0 0,0 0-304 0 0,0 0-202 0 0,0 0-179 0 0,31 0-139 0 0,101 0-125 0 0,-7-12 314 0 0,22-10-569 0 0,-36 5-6865 0 0,-91 16-1764 0 0,-14 1 4604 0 0</inkml:trace>
</inkml:ink>
</file>

<file path=ppt/ink/ink7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6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2665 0 0,'0'0'3726'0'0,"0"0"-1947"0"0,0 0-271 0 0,0 0 199 0 0,0 0 44 0 0,0 0-120 0 0,31 3-293 0 0,101 11-370 0 0,-26-18 218 0 0,-80-2-1052 0 0,90-18 111 0 0,-49 9-1998 0 0,-1 2-6017 0 0,-49 10-1345 0 0</inkml:trace>
</inkml:ink>
</file>

<file path=ppt/ink/ink7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7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235 74 1312 0 0,'0'0'707'0'0,"0"0"-316"0"0,0 0-30 0 0,0 0 371 0 0,0 0 442 0 0,0 0 305 0 0,0 0 103 0 0,0 0-115 0 0,0 0-202 0 0,0 0-179 0 0,0 0-186 0 0,0 0-185 0 0,0 0-112 0 0,7 25-78 0 0,21 84-52 0 0,-14 51 904 0 0,-12-119-1266 0 0,-1 1 1 0 0,-3 0-1 0 0,-1 0 1 0 0,-2-1-1 0 0,-8 30-111 0 0,-4-43-1716 0 0,8-23-2038 0 0,-2-4-4143 0 0,8-1 4558 0 0</inkml:trace>
  <inkml:trace contextRef="#ctx0" brushRef="#br0" timeOffset="207.867">1 74 4313 0 0,'0'0'1178'0'0,"0"0"-206"0"0,0 0-87 0 0,0 0 170 0 0,0 0 260 0 0,0 0 143 0 0,0 0-85 0 0,0 0-194 0 0,0 0-171 0 0,0 0-150 0 0,0 0-107 0 0,0 0-70 0 0,0 0-61 0 0,35-2-78 0 0,114-7-90 0 0,132-32 380 0 0,-220 33-1396 0 0,46-3-1132 0 0,-36 8-9337 0 0,-57 3 4854 0 0</inkml:trace>
  <inkml:trace contextRef="#ctx0" brushRef="#br0" timeOffset="519.025">564 622 2248 0 0,'0'0'4307'0'0,"0"0"-3062"0"0,0 0-813 0 0,0 0 225 0 0,0 0 339 0 0,0 0 237 0 0,0 0 20 0 0,0 0-204 0 0,0 0-270 0 0,0 0-263 0 0,0 0-216 0 0,7 32-101 0 0,20 96-68 0 0,-19-19-182 0 0,-11-94-2782 0 0,-8-12-8186 0 0,9-3 9577 0 0</inkml:trace>
  <inkml:trace contextRef="#ctx0" brushRef="#br0" timeOffset="794.25">608 527 4137 0 0,'0'0'1543'0'0,"0"0"-742"0"0,0 0-223 0 0,0 0 366 0 0,0 0 415 0 0,0 0 217 0 0,0 0-71 0 0,0 0-249 0 0,0 0-255 0 0,0 0-254 0 0,36 0-193 0 0,110 3-194 0 0,-9-9 139 0 0,-58 1-3812 0 0,-72 16-8004 0 0,-7-7 9087 0 0</inkml:trace>
  <inkml:trace contextRef="#ctx0" brushRef="#br0" timeOffset="989.049">636 733 0 0 0,'0'0'784'0'0,"0"0"260"0"0,0 0 413 0 0,0 0 484 0 0,0 0 283 0 0,0 0-47 0 0,0 0-311 0 0,0 0-324 0 0,0 0-293 0 0,0 0-266 0 0,0 0-213 0 0,0 0-217 0 0,0 0-169 0 0,35-2-102 0 0,109-7-106 0 0,-56-9-94 0 0,-78 15-390 0 0,69-20-968 0 0,-52 17-2054 0 0,-1 1-3394 0 0,-15 4 848 0 0</inkml:trace>
  <inkml:trace contextRef="#ctx0" brushRef="#br0" timeOffset="1260.48">1173 530 1744 0 0,'0'0'2292'0'0,"0"0"-1052"0"0,0 0-201 0 0,0 0 382 0 0,0 0 340 0 0,0 0 46 0 0,0 0-215 0 0,0 0-290 0 0,0 0-266 0 0,34-1-212 0 0,107-5-185 0 0,18-27 865 0 0,-37 3-1412 0 0,-92 18-1197 0 0,-26 7-2429 0 0,-2 1-3308 0 0,-2 3 30 0 0</inkml:trace>
  <inkml:trace contextRef="#ctx0" brushRef="#br0" timeOffset="1530.537">1439 298 3153 0 0,'0'0'2726'0'0,"0"0"-1305"0"0,0 0-321 0 0,0 0 246 0 0,0 0 213 0 0,0 0-16 0 0,0 0-273 0 0,-2 35-383 0 0,-4 111-323 0 0,4 81-4 0 0,13-154-2197 0 0,12-32-6870 0 0,-18-36 2522 0 0</inkml:trace>
  <inkml:trace contextRef="#ctx0" brushRef="#br0" timeOffset="1822.519">1908 192 9178 0 0,'0'0'1332'0'0,"0"0"-753"0"0,0 0-548 0 0,0 0-41 0 0,0 0 196 0 0,0 0 238 0 0,0 0 120 0 0,0 0-43 0 0,0 0-111 0 0,0 0-98 0 0,-1 31-76 0 0,-3 103-63 0 0,2-107-111 0 0,1 0-1 0 0,1 0 0 0 0,2 0 1 0 0,0-1-1 0 0,2 1 0 0 0,1 0 1 0 0,1-1-1 0 0,2 3-41 0 0,-3-9 5 0 0,1 0 0 0 0,1 0 0 0 0,1-1-1 0 0,1 0 1 0 0,1 0 0 0 0,0-1 0 0 0,2 0 0 0 0,1 1-5 0 0,-12-18 59 0 0,0 1-1 0 0,1-1 1 0 0,-1 0 0 0 0,0 0 0 0 0,0 0 0 0 0,1 0 0 0 0,-1 0 0 0 0,0 0 0 0 0,1 0-1 0 0,-1 0 1 0 0,1 0 0 0 0,0-1 0 0 0,-1 1 0 0 0,1 0 0 0 0,-1-1 0 0 0,1 0 0 0 0,0 1 0 0 0,-1-1-1 0 0,1 0 1 0 0,0 0 0 0 0,-1 0 0 0 0,1 0 0 0 0,0 0 0 0 0,-1 0 0 0 0,1-1 0 0 0,0 1-1 0 0,-1 0 1 0 0,1-1 0 0 0,0 1 0 0 0,-1-1 0 0 0,1 0 0 0 0,-1 0 0 0 0,1 1 0 0 0,-1-1-1 0 0,1 0 1 0 0,-1 0 0 0 0,0 0 0 0 0,1 0 0 0 0,-1-1 0 0 0,0 1 0 0 0,0 0 0 0 0,0-1-1 0 0,0 1 1 0 0,0 0 0 0 0,0-1 0 0 0,0 1 0 0 0,0-1-59 0 0,22-34 900 0 0,-2-1 0 0 0,-1-1 0 0 0,-1 0 1 0 0,12-42-901 0 0,32-168-894 0 0,-61 239 331 0 0,9-39-845 0 0,2 20-7727 0 0,-9 24 581 0 0</inkml:trace>
  <inkml:trace contextRef="#ctx0" brushRef="#br0" timeOffset="2082.745">2440 633 9378 0 0,'0'0'681'0'0,"0"0"-379"0"0,0 0-57 0 0,0 0 213 0 0,0 0 198 0 0,0 0 36 0 0,0 0-108 0 0,0 0-136 0 0,0 0-133 0 0,0 0-110 0 0,-2 32-58 0 0,-5 96-59 0 0,3-44-5 0 0,4-35-278 0 0,0-29-2520 0 0,0-20-135 0 0,2 0 1856 0 0,-2 0-5954 0 0,2-3 6368 0 0</inkml:trace>
  <inkml:trace contextRef="#ctx0" brushRef="#br0" timeOffset="2342.115">2453 541 3193 0 0,'0'0'3436'0'0,"0"0"-2002"0"0,0 0-695 0 0,0 0 206 0 0,0 0 272 0 0,0 0 94 0 0,0 0-128 0 0,0 0-259 0 0,0 0-224 0 0,0 0-157 0 0,0 0-125 0 0,31 0-120 0 0,98 0-61 0 0,11 0 21 0 0,-91 0-3991 0 0,-48 0 1134 0 0,-1 0-1029 0 0,0 0-409 0 0,0 0 1198 0 0</inkml:trace>
  <inkml:trace contextRef="#ctx0" brushRef="#br0" timeOffset="2499.53">2506 703 0 0 0,'0'0'891'0'0,"0"0"619"0"0,0 0 451 0 0,0 0 318 0 0,0 0 133 0 0,0 0-124 0 0,0 0-343 0 0,0 0-433 0 0,0 0-385 0 0,0 0-352 0 0,0 0-249 0 0,0 0-162 0 0,32 8-124 0 0,102 20-91 0 0,-53-32-115 0 0,-66-2-74 0 0,15-4-423 0 0,41-12-1016 0 0,-25 10-6006 0 0,-33 8-1061 0 0</inkml:trace>
</inkml:ink>
</file>

<file path=ppt/ink/ink7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3.6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71 2697 0 0,'0'0'1261'0'0,"0"0"-326"0"0,0 0-195 0 0,0 0-26 0 0,0 0 162 0 0,0 0 195 0 0,0 0 73 0 0,0 0-53 0 0,0 0-119 0 0,0 0-194 0 0,0 0-166 0 0,-3 26-115 0 0,-11 86-110 0 0,9 147 883 0 0,4-16-1350 0 0,-11-202-1477 0 0,6-36-2342 0 0,-1-3-3438 0 0,7-2 5165 0 0</inkml:trace>
  <inkml:trace contextRef="#ctx0" brushRef="#br0" timeOffset="280.459">0 126 2633 0 0,'0'0'577'0'0,"0"0"-116"0"0,0 0 204 0 0,0 0 460 0 0,0 0 423 0 0,0 0 180 0 0,0 0-120 0 0,0 0-271 0 0,0 0-268 0 0,0 0-177 0 0,38-8-100 0 0,118-23-48 0 0,11-4 1266 0 0,-135 28-1898 0 0,180-28 1055 0 0,-68 26-4193 0 0,-130 13-1152 0 0,-9 6-2112 0 0,-3-6 1316 0 0</inkml:trace>
  <inkml:trace contextRef="#ctx0" brushRef="#br0" timeOffset="625.655">720 582 3673 0 0,'0'0'1044'0'0,"0"0"-355"0"0,0 0-255 0 0,0 0 91 0 0,0 0 268 0 0,0 0 209 0 0,0 0 80 0 0,0 0-86 0 0,0 0-197 0 0,0 0-216 0 0,0 0-182 0 0,0 0-125 0 0,-3 30-60 0 0,-8 91-29 0 0,7 45 188 0 0,4-165-592 0 0,4 26-465 0 0,4-26-8428 0 0,-6-4 6543 0 0,-2-1 2068 0 0</inkml:trace>
  <inkml:trace contextRef="#ctx0" brushRef="#br0" timeOffset="957.25">529 560 0 0 0,'0'0'520'0'0,"0"0"410"0"0,0 0 242 0 0,0 0 243 0 0,0 0 188 0 0,0 0-4 0 0,0 0-188 0 0,0 0-283 0 0,34 3-318 0 0,109 7-278 0 0,7-8 183 0 0,-109-4-692 0 0,-20 1-1799 0 0,0 0-4905 0 0,-21 1 4188 0 0,0 0 1585 0 0</inkml:trace>
  <inkml:trace contextRef="#ctx0" brushRef="#br0" timeOffset="1208.012">549 895 0 0 0,'0'0'365'0'0,"0"0"1269"0"0,0 0 592 0 0,0 0 209 0 0,0 0-68 0 0,0 0-301 0 0,0 0-407 0 0,0 0-424 0 0,0 0-340 0 0,0 0-258 0 0,34-5-203 0 0,109-16-126 0 0,15-26 99 0 0,-68 27-2458 0 0,-31 11-8125 0 0,-48 8 5735 0 0</inkml:trace>
  <inkml:trace contextRef="#ctx0" brushRef="#br0" timeOffset="1476.122">1195 619 0 0 0,'0'0'1334'0'0,"0"0"-142"0"0,0 0 119 0 0,0 0 242 0 0,0 0 195 0 0,0 0 0 0 0,0 0-204 0 0,0 0-328 0 0,37-4-306 0 0,116-11-253 0 0,-23-10 112 0 0,-101 19-1279 0 0,70-19 893 0 0,-38 1-8245 0 0,-56 21 4302 0 0,-4 2 1127 0 0</inkml:trace>
  <inkml:trace contextRef="#ctx0" brushRef="#br0" timeOffset="1725.782">1480 332 6897 0 0,'0'0'1225'0'0,"0"0"-453"0"0,0 0-187 0 0,0 0 276 0 0,0 0 361 0 0,0 0 208 0 0,0 0-88 0 0,0 0-282 0 0,0 0-284 0 0,-2 36-209 0 0,-8 114-162 0 0,8 88 359 0 0,6-187-1157 0 0,6-19-5437 0 0,-4-27-2263 0 0,-1-2 4503 0 0</inkml:trace>
  <inkml:trace contextRef="#ctx0" brushRef="#br0" timeOffset="1976.581">1896 199 4313 0 0,'0'0'2893'0'0,"0"0"-2101"0"0,0 0-658 0 0,0 0 18 0 0,0 0 226 0 0,0 0 283 0 0,-2 32 190 0 0,-8 102 21 0 0,8-4 559 0 0,5-99-1366 0 0,1 1 0 0 0,2 0 0 0 0,1-1 0 0 0,1 0 0 0 0,2-1-1 0 0,1 0 1 0 0,1-1 0 0 0,9 15-65 0 0,-18-38 77 0 0,-3-4-45 0 0,0 0 0 0 0,1 0 0 0 0,-1 0 0 0 0,1 0 0 0 0,0 0 0 0 0,0 0 0 0 0,-1 0 0 0 0,1-1 0 0 0,0 1 0 0 0,1 0 0 0 0,-1-1 0 0 0,0 1 0 0 0,0 0 0 0 0,1-1 0 0 0,-1 1 0 0 0,1-1 0 0 0,-1 0 0 0 0,1 0 0 0 0,-1 1 0 0 0,1-1 0 0 0,0 0 0 0 0,0 0 0 0 0,0-1 0 0 0,-1 1 0 0 0,1 0-1 0 0,0-1 1 0 0,0 1 0 0 0,0-1 0 0 0,0 1 0 0 0,0-1 0 0 0,0 0 0 0 0,0 0 0 0 0,2 0-32 0 0,21-47 2590 0 0,57-193 159 0 0,70-167-3128 0 0,-133 361 201 0 0,2-4-3887 0 0,-21 49 2487 0 0,1 1-4283 0 0,-1 0-881 0 0</inkml:trace>
  <inkml:trace contextRef="#ctx0" brushRef="#br0" timeOffset="2239.912">2502 601 11747 0 0,'0'0'782'0'0,"0"0"-324"0"0,0 0-29 0 0,0 0 246 0 0,0 0 181 0 0,0 0 4 0 0,0 0-154 0 0,0 0-231 0 0,0 0-190 0 0,-5 31-118 0 0,-16 98-71 0 0,14 10 54 0 0,16-100 114 0 0,2-26-3738 0 0,-3-14-1777 0 0,0-7-3339 0 0,-6 4 7955 0 0</inkml:trace>
  <inkml:trace contextRef="#ctx0" brushRef="#br0" timeOffset="2551.329">2314 523 3825 0 0,'0'0'827'0'0,"0"0"34"0"0,0 0 262 0 0,0 0 240 0 0,0 0 73 0 0,0 0-114 0 0,0 0-208 0 0,0 0-224 0 0,33 3-236 0 0,103 7-215 0 0,0-4-235 0 0,-130-6-457 0 0,41 1-415 0 0,-19 6-5457 0 0,-25-4 2464 0 0,-2 1 310 0 0</inkml:trace>
  <inkml:trace contextRef="#ctx0" brushRef="#br0" timeOffset="2861.964">2309 903 0 0 0,'0'0'1268'0'0,"0"0"289"0"0,0 0 458 0 0,0 0 460 0 0,0 0 179 0 0,0 0-216 0 0,0 0-465 0 0,0 0-499 0 0,0 0-412 0 0,30 2-300 0 0,99 4-220 0 0,-34-22 103 0 0,146-57-900 0 0,-190 56-4003 0 0,0 1-4053 0 0,-43 12 2270 0 0</inkml:trace>
</inkml:ink>
</file>

<file path=ppt/ink/ink7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45.98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2573 552 0 0,'0'0'1110'0'0,"0"0"-305"0"0,0 0-203 0 0,0 0 42 0 0,0 0 173 0 0,0 0 174 0 0,0 0 48 0 0,0 0-83 0 0,10-32-118 0 0,35-99-91 0 0,5 43 420 0 0,-36 73-894 0 0,498-622 6130 0 0,-409 511-5991 0 0,-5-5 1 0 0,-7-4-1 0 0,36-75-412 0 0,-126 208 12 0 0,10-16 159 0 0,-1 0 0 0 0,-1-1-1 0 0,-1 0 1 0 0,-1 0 0 0 0,0-1 0 0 0,-1 0 0 0 0,-1 0 0 0 0,-1 0 0 0 0,-1-1 0 0 0,-1-1-171 0 0,-2 21 125 0 0,0 1-34 0 0,0 0-10 0 0,0 0-22 0 0,0 0-25 0 0,0 0-36 0 0,0 0-25 0 0,0 0-13 0 0,0 0 33 0 0,0 0-5 0 0,0 0 2 0 0,0 0 15 0 0,0 0-10 0 0,0 0 15 0 0,0 0 6 0 0,0 0 3 0 0,0 0 4 0 0,0 0-15 0 0,0 0 29 0 0,-23 27 299 0 0,-115 79-192 0 0,81-69-131 0 0,-108 32 624 0 0,224-53-764 0 0,-31-9 130 0 0,98 21 70 0 0,0-6-1 0 0,19-3-72 0 0,-57-18 116 0 0,-88-1 1 0 0,0 0 70 0 0,-4-12 445 0 0,-14-13-497 0 0,-1 1 0 0 0,-2 0 0 0 0,0 2 0 0 0,-2 0 0 0 0,0 1-1 0 0,-12-7-134 0 0,-40-37-57 0 0,73 64-194 0 0,-65-60-1385 0 0,52 49-2794 0 0,0 2-3761 0 0,13 9-563 0 0</inkml:trace>
  <inkml:trace contextRef="#ctx0" brushRef="#br0" timeOffset="3218.749">1625 84 3689 0 0,'0'0'1193'0'0,"0"0"-236"0"0,0 0-104 0 0,0 0 103 0 0,0 0 78 0 0,0 0-53 0 0,0 0-187 0 0,-35 24-226 0 0,-107 81-169 0 0,135-101-372 0 0,1 0 1 0 0,0 0 0 0 0,0 1 0 0 0,1 0-1 0 0,0 1 1 0 0,0-1 0 0 0,0 1-1 0 0,0 0 1 0 0,1 0 0 0 0,0 0 0 0 0,0 1-1 0 0,1-1 1 0 0,-1 2-28 0 0,-4 9 61 0 0,2-3 7 0 0,-1 0 0 0 0,2 0 0 0 0,0 0 0 0 0,0 1 0 0 0,2-1-1 0 0,-1 1 1 0 0,2 0 0 0 0,0 0 0 0 0,1 0 0 0 0,1 0 0 0 0,0 1 0 0 0,1 5-68 0 0,0-12 92 0 0,0-1 0 0 0,1 0 0 0 0,0 0 0 0 0,0-1 0 0 0,1 1 0 0 0,-1 0 0 0 0,2-1 0 0 0,-1 1 0 0 0,1-1-1 0 0,0 0 1 0 0,1 0 0 0 0,0-1 0 0 0,0 1 0 0 0,0-1 0 0 0,1 0 0 0 0,0-1 0 0 0,0 1 0 0 0,0-1 0 0 0,1 0 0 0 0,0-1 0 0 0,0 1 0 0 0,0-1 0 0 0,4 1-92 0 0,11 2 336 0 0,0-2-1 0 0,0 0 1 0 0,0-1 0 0 0,1-1-1 0 0,0-2 1 0 0,-1 0 0 0 0,1-1-1 0 0,0-1 1 0 0,-1-2-1 0 0,1 0 1 0 0,-1-1 0 0 0,0-1-1 0 0,0-1 1 0 0,0-1 0 0 0,-1-1-1 0 0,0-1 1 0 0,0-1-1 0 0,-1-1 1 0 0,-1 0 0 0 0,0-2-1 0 0,8-6-335 0 0,-17 13 70 0 0,-1 0-1 0 0,1-1 1 0 0,-1 0-1 0 0,-1 0 0 0 0,1-1 1 0 0,-1 0-1 0 0,-1 0 0 0 0,1-1 1 0 0,-1 0-1 0 0,-1-1 1 0 0,0 1-1 0 0,0-1 0 0 0,-1 0 1 0 0,0-1-1 0 0,-1 1 1 0 0,0-1-1 0 0,-1 0 0 0 0,0 0 1 0 0,-1 0-1 0 0,0 0 1 0 0,0-1-1 0 0,-1 1 0 0 0,-1 0 1 0 0,0-1-1 0 0,0 1 1 0 0,-2-1-1 0 0,1 1 0 0 0,-1 0 1 0 0,-1 0-1 0 0,0-3-69 0 0,-5-3-250 0 0,0 0-1 0 0,-1 0 1 0 0,-1 1-1 0 0,0 0 1 0 0,-1 1-1 0 0,-1 0 1 0 0,-1 0-1 0 0,0 2 1 0 0,0-1 0 0 0,-1 2-1 0 0,-1 0 1 0 0,0 0-1 0 0,-1 2 1 0 0,0 0-1 0 0,-1 1 1 0 0,0 0-1 0 0,0 1 1 0 0,0 1-1 0 0,-1 1 1 0 0,-1 1 0 0 0,1 0-1 0 0,-1 1 1 0 0,1 1-1 0 0,-1 1 1 0 0,-4 0 250 0 0,-137 11-4376 0 0,57 18-2977 0 0,65-12 1438 0 0</inkml:trace>
  <inkml:trace contextRef="#ctx0" brushRef="#br0" timeOffset="3522.607">925 386 632 0 0,'0'0'1991'0'0,"0"0"-46"0"0,0 0 112 0 0,0 0 191 0 0,0 0 7 0 0,0 0-342 0 0,0 0-604 0 0,0 0-552 0 0,0 0-355 0 0,0 0-56 0 0,0 0 176 0 0,0 0 215 0 0,0 0 168 0 0,21 1 53 0 0,142 16 817 0 0,0-4-178 0 0,1-8 0 0 0,74-10-1597 0 0,331-29 809 0 0,46-1-3383 0 0,-571 34 1240 0 0,37-1-6328 0 0,-42 2-3979 0 0</inkml:trace>
</inkml:ink>
</file>

<file path=ppt/ink/ink7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54.1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0 243 0 0 0,'0'0'527'0'0,"0"0"546"0"0,0 0-83 0 0,0 0-75 0 0,0 0 109 0 0,0 0 112 0 0,0 0-32 0 0,0 0-115 0 0,0 0-73 0 0,0 0 4 0 0,0 0 72 0 0,8 1 44 0 0,168 1 5279 0 0,9-19-4018 0 0,-43-1-2020 0 0,-103 14-513 0 0,-32 4-4889 0 0,0-1-5312 0 0,-9 1 5724 0 0</inkml:trace>
  <inkml:trace contextRef="#ctx0" brushRef="#br0" timeOffset="208.31">43 449 3097 0 0,'0'0'1593'0'0,"0"0"-284"0"0,0 0 126 0 0,0 0 413 0 0,0 0 199 0 0,0 0-108 0 0,0 0-368 0 0,0 0-384 0 0,0 0-260 0 0,0 0-172 0 0,36-6-147 0 0,116-19-135 0 0,-13 1 310 0 0,28-2-1464 0 0,-121 18-2683 0 0,-32 4-972 0 0,-1-1-3606 0 0,-10 4 4693 0 0</inkml:trace>
  <inkml:trace contextRef="#ctx0" brushRef="#br0" timeOffset="727.587">221 0 3129 0 0,'0'0'1572'0'0,"0"0"-189"0"0,0 0-95 0 0,0 0-10 0 0,0 0-69 0 0,0 0-199 0 0,0 0-206 0 0,0 0-113 0 0,0 0-42 0 0,0 0 13 0 0,0 0 25 0 0,0 0-34 0 0,10 9-17 0 0,77 63 1331 0 0,88-3 259 0 0,-140-59-2121 0 0,0 2 1 0 0,0 2 0 0 0,-2 1 0 0 0,27 16-106 0 0,-50-24 3 0 0,-7-7-5 0 0,0 1 0 0 0,0-1 0 0 0,0 1 0 0 0,0 0 0 0 0,-1 0 0 0 0,1 0 0 0 0,0 1 0 0 0,-1-1 0 0 0,1 0 0 0 0,-1 1 0 0 0,1 0 0 0 0,-1 0 0 0 0,0 0 0 0 0,1 0 0 0 0,-1 0 0 0 0,0 0 0 0 0,0 0 0 0 0,-1 1 0 0 0,1-1 0 0 0,0 1 0 0 0,-1-1 1 0 0,0 1-1 0 0,1 0 0 0 0,-1-1 0 0 0,0 1 0 0 0,0 0 0 0 0,-1 0 0 0 0,1 0 0 0 0,-1 0 0 0 0,1 0 0 0 0,-1 0 0 0 0,0-1 0 0 0,0 1 0 0 0,0 0 0 0 0,0 0 0 0 0,-1 0 0 0 0,1 0 0 0 0,-1 0 0 0 0,0 0 0 0 0,0 0 0 0 0,0 0 0 0 0,0-1 1 0 0,0 1-1 0 0,-1 0 0 0 0,0 0 2 0 0,-113 89 70 0 0,-16 19-9 0 0,78-69-118 0 0,2 3 0 0 0,2 1 0 0 0,-25 33 57 0 0,57-60-644 0 0,-14 20-623 0 0,24-24-2932 0 0,3 0-3616 0 0,3-10 1598 0 0</inkml:trace>
</inkml:ink>
</file>

<file path=ppt/ink/ink7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4.6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20 600 0 0,'0'0'1527'0'0,"0"0"-305"0"0,0 0-83 0 0,0 0 193 0 0,0 0 238 0 0,0 0-5 0 0,0 0-206 0 0,0 0-272 0 0,0 0-223 0 0,0 0-73 0 0,0 0 16 0 0,0 0 17 0 0,0 0-21 0 0,18-1-62 0 0,130-12 1003 0 0,-147 12-1734 0 0,1 0 0 0 0,0 1 0 0 0,-1-1 1 0 0,1 0-1 0 0,0 1 0 0 0,0-1 1 0 0,0 1-1 0 0,-1 0 0 0 0,1 0 1 0 0,0 0-1 0 0,0 0 0 0 0,0 0 1 0 0,0 0-1 0 0,-1 0 0 0 0,1 0 1 0 0,0 1-1 0 0,0-1 0 0 0,0 1 1 0 0,-1-1-1 0 0,1 1 0 0 0,0 0 1 0 0,-1-1-1 0 0,1 1 0 0 0,-1 0 1 0 0,1 0-1 0 0,-1 1 0 0 0,1-1 1 0 0,-1 0-1 0 0,1 0 0 0 0,-1 1 0 0 0,0-1 1 0 0,0 0-1 0 0,0 1 0 0 0,0-1 1 0 0,0 1-1 0 0,0 0 0 0 0,0-1 1 0 0,0 1-1 0 0,-1 0 0 0 0,1-1 1 0 0,-1 1-1 0 0,1 0 0 0 0,-1 0 1 0 0,0 0-1 0 0,0-1 0 0 0,1 3-10 0 0,-4 4 45 0 0,0 1 0 0 0,-1 0 1 0 0,1-1-1 0 0,-2 0 0 0 0,1 0 0 0 0,-1 0 0 0 0,0-1 0 0 0,-1 1 0 0 0,0-1 0 0 0,0-1 0 0 0,0 1 0 0 0,-1-1 0 0 0,0 0 0 0 0,0 0 1 0 0,0-1-1 0 0,-1 0 0 0 0,-2 1-45 0 0,-9 8 77 0 0,5-3 0 0 0,10-9-55 0 0,0 0 1 0 0,0 1-1 0 0,1-1 0 0 0,-1 1 1 0 0,1 0-1 0 0,-1 1 0 0 0,1-1 1 0 0,0 0-1 0 0,0 1 0 0 0,0 0 1 0 0,1-1-1 0 0,-1 1 0 0 0,1 0 1 0 0,0 1-1 0 0,0-1 0 0 0,0 0 1 0 0,0 3-23 0 0,4-4 18 0 0,0-1 1 0 0,0 0-1 0 0,1 0 1 0 0,-1 1-1 0 0,1-2 0 0 0,0 1 1 0 0,-1 0-1 0 0,1-1 1 0 0,0 1-1 0 0,0-1 1 0 0,0 0-1 0 0,0 0 1 0 0,0 0-1 0 0,0 0 1 0 0,0 0-1 0 0,0-1 1 0 0,1 1-1 0 0,-1-1 1 0 0,0 0-1 0 0,0 0 1 0 0,0 0-1 0 0,3-1-18 0 0,165-17 342 0 0,-76-15-3220 0 0,-66 19-1620 0 0,-1-4-3783 0 0,-20 13 3440 0 0</inkml:trace>
</inkml:ink>
</file>

<file path=ppt/ink/ink7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5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75 1608 0 0,'0'0'1174'0'0,"0"0"-242"0"0,0 0 114 0 0,0 0 419 0 0,0 0 444 0 0,0 0 199 0 0,0 0-279 0 0,0 0-546 0 0,0 0-515 0 0,0 0-328 0 0,0 0-68 0 0,0 0 123 0 0,0 0 143 0 0,2 10 85 0 0,12 127 1508 0 0,-19 176-945 0 0,-1-166-1643 0 0,5-138 34 0 0,-2-6-7062 0 0,1-10-1366 0 0,1-2 5997 0 0,1 2 2017 0 0</inkml:trace>
  <inkml:trace contextRef="#ctx0" brushRef="#br0" timeOffset="313.337">332 192 1360 0 0,'0'0'834'0'0,"0"0"-330"0"0,0 0 49 0 0,0 0 352 0 0,0 0 383 0 0,0 0 264 0 0,0 0-5 0 0,-35 24-177 0 0,-111 76-201 0 0,25-11 2219 0 0,115-84-3163 0 0,5-5-182 0 0,0 0 1 0 0,0 1 0 0 0,0-1-1 0 0,0 0 1 0 0,-1 1 0 0 0,1-1 0 0 0,0 1-1 0 0,0-1 1 0 0,0 1 0 0 0,0-1-1 0 0,0 1 1 0 0,0 0 0 0 0,1-1 0 0 0,-1 1-1 0 0,0 0 1 0 0,0 0 0 0 0,0 0-1 0 0,1 0 1 0 0,-1 0 0 0 0,0 0 0 0 0,1 0-1 0 0,-1 0 1 0 0,1 0 0 0 0,-1 0-1 0 0,1 0 1 0 0,0 0 0 0 0,-1 0 0 0 0,1 0-1 0 0,0 0 1 0 0,0 1 0 0 0,0-1-1 0 0,0 0 1 0 0,0 0 0 0 0,0 0 0 0 0,0 0-1 0 0,0 0 1 0 0,0 1 0 0 0,0-1-1 0 0,1 0 1 0 0,-1 0 0 0 0,0 0 0 0 0,1 0-1 0 0,-1 0 1 0 0,1 0 0 0 0,-1 0-1 0 0,1 0 1 0 0,0 0 0 0 0,0 0-44 0 0,96 30 1200 0 0,-89-30-1105 0 0,-1 0 1 0 0,1 0 0 0 0,0 1-1 0 0,0 0 1 0 0,0 0-1 0 0,-1 1 1 0 0,1 0 0 0 0,-1 0-1 0 0,0 1 1 0 0,0-1-1 0 0,0 2 1 0 0,0-1 0 0 0,-1 1-1 0 0,0 0 1 0 0,2 2-96 0 0,15 55 841 0 0,-22-60-1012 0 0,0-1 0 0 0,0 0 0 0 0,0 0 0 0 0,0 0-1 0 0,0 0 1 0 0,0 0 0 0 0,0 0 0 0 0,0 0 0 0 0,0 0-1 0 0,1 0 1 0 0,-1 0 0 0 0,0 0 0 0 0,1-1 0 0 0,-1 1 0 0 0,0-1-1 0 0,1 1 1 0 0,-1-1 0 0 0,1 0 0 0 0,-1 1 0 0 0,1-1-1 0 0,-1 0 1 0 0,1 0 0 0 0,-1 0 0 0 0,1 0 0 0 0,-1 0 0 0 0,1 0-1 0 0,-1 0 1 0 0,1-1 171 0 0,27-3-11682 0 0,-21 3 7889 0 0</inkml:trace>
  <inkml:trace contextRef="#ctx0" brushRef="#br0" timeOffset="674.598">726 262 0 0 0,'0'0'1358'0'0,"0"0"31"0"0,0 0-24 0 0,0 0 232 0 0,0 0 357 0 0,0 0 185 0 0,0 0-178 0 0,0 0-475 0 0,0 0-509 0 0,0 0-381 0 0,0 0-184 0 0,0 0-24 0 0,0 0 49 0 0,-1 8 45 0 0,-44 168 1761 0 0,34-146-2313 0 0,0-1 1 0 0,-2 0-1 0 0,-1 0 0 0 0,-2-1 0 0 0,0-1 0 0 0,-16 18 70 0 0,14-19-709 0 0,5-15-2010 0 0,6-10-8507 0 0,7-1 7515 0 0</inkml:trace>
  <inkml:trace contextRef="#ctx0" brushRef="#br0" timeOffset="1094.308">467 277 848 0 0,'0'0'2054'0'0,"0"0"-771"0"0,0 0-367 0 0,0 0 144 0 0,0 0 291 0 0,0 0 178 0 0,0 0-18 0 0,0 0-210 0 0,0 0-202 0 0,0 0-103 0 0,0 0-121 0 0,0 0-109 0 0,0 0-60 0 0,16 12-64 0 0,52 41-67 0 0,-54-42-358 0 0,0 1 0 0 0,-1 1-1 0 0,0 1 1 0 0,-1 0 0 0 0,-1 0 0 0 0,0 1 0 0 0,3 7-217 0 0,-6-10 38 0 0,90 138-1836 0 0,-94-143-316 0 0,0-2-1908 0 0,-1-1-2648 0 0,-3-1 2206 0 0</inkml:trace>
  <inkml:trace contextRef="#ctx0" brushRef="#br0" timeOffset="1385.228">1026 583 7202 0 0,'0'0'1284'0'0,"0"0"-627"0"0,0 0-207 0 0,0 0 353 0 0,0 0 407 0 0,0 0 193 0 0,0 0-133 0 0,0 0-355 0 0,0 0-331 0 0,0 0-208 0 0,0 0-117 0 0,0 0-79 0 0,0 0-31 0 0,1 25-30 0 0,2 116 21 0 0,-3-82-131 0 0,0-35-2355 0 0,0-23 907 0 0,0-1-709 0 0,0 0-855 0 0,-1 0-859 0 0,-2 0-350 0 0</inkml:trace>
  <inkml:trace contextRef="#ctx0" brushRef="#br0" timeOffset="1626.662">884 502 528 0 0,'0'0'327'0'0,"0"0"-256"0"0,0 0 185 0 0,0 0 580 0 0,0 0 579 0 0,0 0 296 0 0,0 0 2 0 0,0 0-206 0 0,0 0-260 0 0,0 0-218 0 0,0 0-135 0 0,0 0-113 0 0,28 4-108 0 0,131 18 265 0 0,-48-15-985 0 0,-116 15-11534 0 0,0-18 9283 0 0</inkml:trace>
  <inkml:trace contextRef="#ctx0" brushRef="#br0" timeOffset="1894.025">831 793 0 0 0,'0'0'1974'0'0,"0"0"245"0"0,0 0-128 0 0,0 0-392 0 0,0 0-468 0 0,0 0-398 0 0,0 0-268 0 0,33-2-192 0 0,101-4-153 0 0,-40-16-177 0 0,-72 11-343 0 0,12-7-2017 0 0,-14 4-3692 0 0,-15 9 3387 0 0</inkml:trace>
  <inkml:trace contextRef="#ctx0" brushRef="#br0" timeOffset="2236.797">989 34 344 0 0,'0'0'1700'0'0,"0"0"-602"0"0,0 0 0 0 0,0 0 375 0 0,0 0 385 0 0,0 0 121 0 0,0 0-273 0 0,0 0-489 0 0,0 0-426 0 0,0 0-264 0 0,0 0-124 0 0,0 0-30 0 0,0 0-22 0 0,15-5-28 0 0,112-23 665 0 0,-57 29-471 0 0,-69 1-489 0 0,1 0-1 0 0,-1 1 0 0 0,0-1 1 0 0,0 0-1 0 0,0 1 0 0 0,0-1 1 0 0,0 1-1 0 0,-1 0 0 0 0,1-1 1 0 0,-1 1-1 0 0,0 0 0 0 0,0-1 0 0 0,0 1 1 0 0,0 0-1 0 0,0-1 0 0 0,0 1 1 0 0,-1 0-1 0 0,1-1 0 0 0,-1 1 1 0 0,0-1-1 0 0,1 1 0 0 0,-1-1 1 0 0,-1 1-1 0 0,1-1 0 0 0,0 0 1 0 0,0 1-1 0 0,-1-1 0 0 0,0 0 1 0 0,1 0-1 0 0,-1 0 0 0 0,0 0 1 0 0,-1 0-28 0 0,2 1 32 0 0,0-2-16 0 0,-1 1-1 0 0,1-1 1 0 0,0 0 0 0 0,0 1-1 0 0,0-1 1 0 0,0 1-1 0 0,1-1 1 0 0,-1 1 0 0 0,0 0-1 0 0,1-1 1 0 0,-1 1 0 0 0,1 0-1 0 0,-1-1 1 0 0,1 1 0 0 0,0 0-1 0 0,0-1 1 0 0,0 1-1 0 0,0 0 1 0 0,0 0 0 0 0,0-1-1 0 0,0 1 1 0 0,0 0 0 0 0,1 0-1 0 0,-1-1 1 0 0,1 1-1 0 0,-1 0 1 0 0,1-1 0 0 0,0 1-1 0 0,0-1 1 0 0,0 1 0 0 0,-1-1-1 0 0,1 1 1 0 0,1-1-1 0 0,-1 0 1 0 0,0 1 0 0 0,0-1-1 0 0,0 0 1 0 0,1 0 0 0 0,-1 0-1 0 0,1 0 1 0 0,-1 0-1 0 0,1 0 1 0 0,-1 0 0 0 0,1 0-1 0 0,-1-1 1 0 0,1 1 0 0 0,0-1-1 0 0,-1 1 1 0 0,2-1-16 0 0,89 10 744 0 0,-88-10-736 0 0,21 0-576 0 0,60 0 168 0 0,-58 0-3858 0 0,1 0-4418 0 0,-22 0 3407 0 0</inkml:trace>
  <inkml:trace contextRef="#ctx0" brushRef="#br0" timeOffset="2547.329">1643 391 1568 0 0,'0'0'695'0'0,"0"0"-164"0"0,0 0 306 0 0,0 0 538 0 0,0 0 360 0 0,0 0 63 0 0,0 0-230 0 0,0 0-303 0 0,0 0-238 0 0,0 0-164 0 0,0 0-91 0 0,0 0-50 0 0,0 0 1 0 0,24 1 15 0 0,115 2 662 0 0,42-9 1413 0 0,3 1-4078 0 0,-171 9-333 0 0,-8-2-1924 0 0,1-1-6173 0 0,-6-1 5345 0 0</inkml:trace>
  <inkml:trace contextRef="#ctx0" brushRef="#br0" timeOffset="2913.621">1783 627 5057 0 0,'0'0'2735'0'0,"0"0"-1881"0"0,0 0-585 0 0,0 0 393 0 0,0 0 603 0 0,0 0 314 0 0,0 0 2 0 0,0 0-292 0 0,0 0-359 0 0,0 0-291 0 0,0 0-234 0 0,33 1-154 0 0,103 0-70 0 0,-14-14 30 0 0,-72 5-427 0 0,7 0-2359 0 0,-22 5-5442 0 0,-25 3 917 0 0</inkml:trace>
</inkml:ink>
</file>

<file path=ppt/ink/ink7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3.9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25 0 0 0,'0'0'1062'0'0,"0"0"734"0"0,0 0 338 0 0,0 0 8 0 0,0 0-169 0 0,0 0-298 0 0,0 0-313 0 0,0 0-283 0 0,-1-6-188 0 0,-1 1-1160 0 0,-2-8 2236 0 0,2 38-161 0 0,9 250-1357 0 0,-5-257-741 0 0,1 10-1976 0 0,-4-12-7288 0 0,-1-12 3605 0 0</inkml:trace>
  <inkml:trace contextRef="#ctx0" brushRef="#br0" timeOffset="311.412">1 363 2441 0 0,'0'0'1747'0'0,"0"0"-742"0"0,0 0-283 0 0,0 0 371 0 0,0 0 514 0 0,0 0 291 0 0,0 0-80 0 0,0 0-331 0 0,0 0-335 0 0,0 0-247 0 0,34 0-164 0 0,107-4-160 0 0,-35-9 206 0 0,-103 12-816 0 0,193-22 562 0 0,-112 20-4691 0 0,-83 7-2611 0 0,-4 6 1852 0 0,2-10 4099 0 0,-2 5-1008 0 0</inkml:trace>
</inkml:ink>
</file>

<file path=ppt/ink/ink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7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11.0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94 0 0 0,'0'0'716'0'0,"0"0"259"0"0,0 0 323 0 0,0 0 383 0 0,0 0 317 0 0,0 0-5 0 0,0 0-404 0 0,0 0-546 0 0,0 0-491 0 0,0 0-312 0 0,0 0-104 0 0,0 0 15 0 0,0 0 85 0 0,0 7 75 0 0,17 175 1851 0 0,-12-24-2266 0 0,-3-126-928 0 0,4-13-6608 0 0,-5-19 4586 0 0,1 0-197 0 0</inkml:trace>
  <inkml:trace contextRef="#ctx0" brushRef="#br0" timeOffset="314.477">0 503 0 0 0,'0'0'340'0'0,"0"0"443"0"0,0 0 333 0 0,0 0 339 0 0,0 0 255 0 0,0 0 57 0 0,0 0-161 0 0,0 0-273 0 0,35-3-253 0 0,110-10-187 0 0,-13-11 851 0 0,3 7-1252 0 0,-75 15-3602 0 0,-51 6-497 0 0,-6 3-1648 0 0,-3-3 2908 0 0</inkml:trace>
  <inkml:trace contextRef="#ctx0" brushRef="#br0" timeOffset="678.082">94 728 0 0 0,'0'0'1360'0'0,"0"0"-75"0"0,0 0 104 0 0,0 0 252 0 0,0 0 179 0 0,0 0-22 0 0,0 0-239 0 0,32-10-319 0 0,97-30-316 0 0,-23 23 578 0 0,-83 17-1345 0 0,-22 1-133 0 0,1 0 0 0 0,-1 0 0 0 0,1 0 0 0 0,-1 0 0 0 0,0 1-1 0 0,0-1 1 0 0,1 0 0 0 0,-1 0 0 0 0,0 1 0 0 0,0-1 0 0 0,0 1 0 0 0,0-1 0 0 0,-1 1 0 0 0,1-1-1 0 0,0 1 1 0 0,-1 0 0 0 0,1-1 0 0 0,-1 1 0 0 0,1 0 0 0 0,-1-1 0 0 0,0 1 0 0 0,0 0 0 0 0,0-1-1 0 0,0 1 1 0 0,0 0 0 0 0,0 0 0 0 0,0-1 0 0 0,0 1 0 0 0,-1 0 0 0 0,1-1 0 0 0,-1 1 0 0 0,1 0-1 0 0,-1-1 1 0 0,0 1 0 0 0,1-1 0 0 0,-1 1 0 0 0,0-1 0 0 0,0 1 0 0 0,0-1 0 0 0,0 0 0 0 0,-1 1-1 0 0,1-1 1 0 0,0 0 0 0 0,0 0 0 0 0,-1 0-24 0 0,-15 19 105 0 0,0-1 0 0 0,-1-1 0 0 0,-2 0-1 0 0,0-2 1 0 0,-18 13-105 0 0,-68 61 202 0 0,105-90-195 0 0,0 1 1 0 0,0 0-1 0 0,0 0 1 0 0,0 0-1 0 0,0 0 1 0 0,1 0 0 0 0,-1 0-1 0 0,0 0 1 0 0,0 1-1 0 0,1-1 1 0 0,-1 0 0 0 0,1 0-1 0 0,-1 0 1 0 0,1 1-1 0 0,-1-1 1 0 0,1 0 0 0 0,0 1-1 0 0,0-1 1 0 0,0 0-1 0 0,0 1 1 0 0,0-1-1 0 0,0 0 1 0 0,0 1 0 0 0,0-1-1 0 0,0 0 1 0 0,0 1-1 0 0,1-1 1 0 0,-1 0 0 0 0,1 0-1 0 0,-1 1 1 0 0,1-1-1 0 0,-1 0 1 0 0,1 0 0 0 0,0 0-1 0 0,-1 0 1 0 0,1 0-1 0 0,0 0 1 0 0,0 0 0 0 0,0 0-1 0 0,0 0 1 0 0,0 0-1 0 0,0 0 1 0 0,0 0-1 0 0,0-1 1 0 0,0 1 0 0 0,0 0-1 0 0,1-1 1 0 0,-1 1-1 0 0,0-1 1 0 0,0 1 0 0 0,1-1-1 0 0,-1 0 1 0 0,0 1-1 0 0,1-1 1 0 0,-1 0 0 0 0,0 0-1 0 0,1 0 1 0 0,-1 0-1 0 0,0 0 1 0 0,1 0-1 0 0,-1-1 1 0 0,0 1 0 0 0,1 0-1 0 0,-1-1 1 0 0,0 1-1 0 0,0 0 1 0 0,1-1 0 0 0,-1 0-8 0 0,128-14 613 0 0,7-22-1144 0 0,-91 23-2684 0 0,-1 0-4361 0 0,-29 9 1293 0 0</inkml:trace>
  <inkml:trace contextRef="#ctx0" brushRef="#br0" timeOffset="1406.59">1042 220 0 0 0,'0'0'161'0'0,"0"0"402"0"0,0 0 353 0 0,0 0 455 0 0,0 0 315 0 0,0 0-30 0 0,0 0-281 0 0,0 0-276 0 0,0 0-139 0 0,0 0-13 0 0,0 0 3 0 0,0 0-74 0 0,3 16-98 0 0,9 112 1147 0 0,-24 80 609 0 0,5-124-3589 0 0,4-15-4345 0 0,3-88-4212 0 0,0 11 7882 0 0</inkml:trace>
  <inkml:trace contextRef="#ctx0" brushRef="#br0" timeOffset="1579.308">810 256 0 0 0,'0'0'0'0'0,"0"0"0"0"0,0 0 0 0 0,0 0 0 0 0</inkml:trace>
  <inkml:trace contextRef="#ctx0" brushRef="#br0" timeOffset="1925.836">810 256 0 0 0,'-25'0'0'0'0,"19"0"276"0"0,6 0 1123 0 0,0 0 341 0 0,0 0-65 0 0,0 0-236 0 0,0 0-244 0 0,0 0-200 0 0,35-3 4462 0 0,17-10-2862 0 0,10-1-1278 0 0,109-8 562 0 0,-51 16-1732 0 0,-68 6-5154 0 0,-51 0 4800 0 0,4 0-2511 0 0,-1 0-2172 0 0,-2 0-1866 0 0</inkml:trace>
  <inkml:trace contextRef="#ctx0" brushRef="#br0" timeOffset="2238.827">720 776 1744 0 0,'0'0'1963'0'0,"0"0"-629"0"0,0 0-102 0 0,0 0 270 0 0,0 0 234 0 0,0 0-13 0 0,0 0-250 0 0,0 0-314 0 0,0 0-254 0 0,0 0-195 0 0,35-8-157 0 0,112-25-115 0 0,57-7-10 0 0,-145 33-2887 0 0,-21 6-5662 0 0,-26 1 1801 0 0</inkml:trace>
  <inkml:trace contextRef="#ctx0" brushRef="#br0" timeOffset="4268.964">1315 647 0 0 0,'0'0'128'0'0,"0"0"147"0"0,0 0-115 0 0,0 0 91 0 0,0 0 322 0 0,0 0 319 0 0,0 0 134 0 0,0 0-82 0 0,0 0-219 0 0,0 0-235 0 0,0 0-157 0 0,0 0-78 0 0,-19 21-40 0 0,-60 65-35 0 0,-56 83 348 0 0,25-33-531 0 0,105-129-41 0 0,0-1 417 0 0,12-12 57 0 0,98-122 430 0 0,-70 91-991 0 0,1 1 1 0 0,2 2-1 0 0,1 1 0 0 0,1 2 1 0 0,12-5 130 0 0,-51 35-5 0 0,0 0 0 0 0,-1 0 0 0 0,1 1 0 0 0,-1-1 0 0 0,1 0-1 0 0,0 0 1 0 0,0 0 0 0 0,0 0 0 0 0,-1 1 0 0 0,1-1 0 0 0,0 0 0 0 0,0 1 0 0 0,0-1 0 0 0,0 1 0 0 0,0-1 0 0 0,0 1 0 0 0,0-1 0 0 0,0 1 0 0 0,0 0 0 0 0,0-1 0 0 0,1 1 0 0 0,-1 0 0 0 0,0 0 0 0 0,0 0 0 0 0,0 0 0 0 0,0 0 0 0 0,0 0 0 0 0,0 0 0 0 0,1 0 0 0 0,-1 0 0 0 0,0 1 0 0 0,0-1 0 0 0,0 0-1 0 0,0 1 1 0 0,0-1 0 0 0,0 1 0 0 0,0-1 0 0 0,0 1 0 0 0,0 0 0 0 0,0-1 0 0 0,0 1 0 0 0,-1 0 0 0 0,1 0 0 0 0,0-1 0 0 0,0 1 0 0 0,-1 0 0 0 0,1 0 0 0 0,0 0 0 0 0,-1 0 0 0 0,1 0 0 0 0,-1 0 0 0 0,1 0 0 0 0,-1 0 0 0 0,1 0 0 0 0,-1 0 0 0 0,0 0 0 0 0,0 0 0 0 0,0 1 0 0 0,1-1 0 0 0,-1 0 0 0 0,0 0-1 0 0,0 0 1 0 0,0 0 0 0 0,-1 0 0 0 0,1 0 0 0 0,0 1 0 0 0,0-1 5 0 0,4 234-65 0 0,4-202 302 0 0,-8-32-77 0 0,0-1 112 0 0,0 0 151 0 0,-17-8 1839 0 0,-66-55-1063 0 0,5 13-1887 0 0,46 36-2476 0 0,24 12-183 0 0,2-1-1542 0 0</inkml:trace>
  <inkml:trace contextRef="#ctx0" brushRef="#br0" timeOffset="5830.915">1541 750 0 0 0,'0'0'847'0'0,"0"0"683"0"0,0 0 79 0 0,0 0-158 0 0,0 0-132 0 0,0 0-108 0 0,0 0-39 0 0,0 0-41 0 0,28 4-64 0 0,88 12-69 0 0,-64-21 373 0 0,-45 0-1053 0 0,18-13 4 0 0,0-2-1 0 0,-1-1 0 0 0,-1-1 0 0 0,-1-1 1 0 0,-1 0-1 0 0,-1-2 0 0 0,-1-1 0 0 0,-2 0 1 0 0,0-1-1 0 0,8-21-321 0 0,-20 40-155 0 0,0-1 1 0 0,-1 1-1 0 0,0-1 1 0 0,-1 0-1 0 0,0 0 1 0 0,0-1-1 0 0,-1 1 0 0 0,0-1 1 0 0,0 1-1 0 0,-1-1 1 0 0,-1 0 154 0 0,-42 5-5640 0 0,31 12 5449 0 0,1 1-1 0 0,1 0 1 0 0,-1 1 0 0 0,1 0-1 0 0,1 0 1 0 0,0 1 0 0 0,0 0 0 0 0,1 0-1 0 0,0 1 1 0 0,1 0 0 0 0,0 0-1 0 0,1 1 1 0 0,0 0 0 0 0,-3 10 191 0 0,7-16 147 0 0,1 1 0 0 0,0-1 0 0 0,0 0-1 0 0,0 1 1 0 0,1-1 0 0 0,0 1 0 0 0,0-1 0 0 0,0 0 0 0 0,1 1 0 0 0,0-1 0 0 0,0 0 0 0 0,1 0 0 0 0,-1 0-1 0 0,1 0 1 0 0,1-1 0 0 0,-1 1 0 0 0,1-1 0 0 0,0 0 0 0 0,0 0 0 0 0,1 0 0 0 0,-1-1 0 0 0,1 1 0 0 0,0-1-1 0 0,0 0 1 0 0,0-1 0 0 0,1 1 0 0 0,0-1 0 0 0,-1 0 0 0 0,1 0 0 0 0,0-1 0 0 0,0 0 0 0 0,1 0 0 0 0,-1 0-1 0 0,0-1 1 0 0,1 0 0 0 0,-1 0 0 0 0,0-1 0 0 0,1 1 0 0 0,-1-1 0 0 0,4-1-147 0 0,7 2 250 0 0,0-1 1 0 0,0 0-1 0 0,0-1 1 0 0,1-1-1 0 0,-2-1 1 0 0,1-1-1 0 0,0 0 1 0 0,-1-1-1 0 0,1 0 0 0 0,-2-2 1 0 0,1 0-1 0 0,-1 0 1 0 0,0-2-1 0 0,0 0 1 0 0,-1 0-1 0 0,7-7-250 0 0,-9 7-5 0 0,-1 0 0 0 0,-1-1-1 0 0,0-1 1 0 0,0 1 0 0 0,-1-1-1 0 0,0-1 1 0 0,-1 0 0 0 0,0 0-1 0 0,-1-1 1 0 0,0 0 0 0 0,-1-1 5 0 0,-5 12-89 0 0,0 1 1 0 0,0 0-1 0 0,0-1 1 0 0,-1 1-1 0 0,1 0 1 0 0,-1-1-1 0 0,1 1 1 0 0,-1-1 0 0 0,1 1-1 0 0,-1-1 1 0 0,0 1-1 0 0,0-1 1 0 0,0 0-1 0 0,0 1 1 0 0,0-1-1 0 0,0 1 1 0 0,0-1-1 0 0,0 1 1 0 0,-1-1 0 0 0,1 1-1 0 0,-1-1 1 0 0,1 1-1 0 0,-1-1 1 0 0,1 1-1 0 0,-1 0 1 0 0,0-1-1 0 0,0 1 1 0 0,0 0-1 0 0,0 0 1 0 0,0-1 0 0 0,0 1-1 0 0,0 0 1 0 0,0 0-1 0 0,0 0 1 0 0,0 0-1 0 0,-1 0 1 0 0,1 0-1 0 0,0 1 1 0 0,-1-1-1 0 0,1 0 1 0 0,0 1 0 0 0,-1-1-1 0 0,1 1 1 0 0,-1-1-1 0 0,1 1 1 0 0,-1 0-1 0 0,1 0 1 0 0,-1-1-1 0 0,1 1 1 0 0,-1 0-1 0 0,0 0 1 0 0,-1 1 88 0 0,-56 22-3623 0 0,-6 53 3209 0 0,64-71 505 0 0,-1-1 0 0 0,1 0 0 0 0,0 1 0 0 0,1 0 0 0 0,-1-1 0 0 0,1 1 0 0 0,0-1 0 0 0,0 1 0 0 0,0-1 0 0 0,1 1 0 0 0,-1 0 0 0 0,1-1 0 0 0,0 1 0 0 0,1-1 0 0 0,-1 0 0 0 0,1 1 0 0 0,0-1 0 0 0,0 0 0 0 0,0 0 0 0 0,0 0 0 0 0,1 0-1 0 0,-1-1 1 0 0,1 1 0 0 0,0 0 0 0 0,0-1 0 0 0,1 0 0 0 0,-1 0 0 0 0,1 0 0 0 0,0 0 0 0 0,-1-1 0 0 0,1 1 0 0 0,0-1 0 0 0,0 0 0 0 0,1 0 0 0 0,-1-1 0 0 0,0 1 0 0 0,1-1 0 0 0,-1 0 0 0 0,1 0 0 0 0,-1 0 0 0 0,1-1 0 0 0,-1 1 0 0 0,1-1 0 0 0,0 0 0 0 0,-1-1 0 0 0,1 1 0 0 0,0-1-91 0 0,9 2 328 0 0,1-1 0 0 0,-1 0 1 0 0,1-1-1 0 0,-1-1 0 0 0,0 0 1 0 0,0-1-1 0 0,0 0 0 0 0,0-2 0 0 0,0 1 1 0 0,-1-2-1 0 0,0 1 0 0 0,0-2 1 0 0,0 0-1 0 0,-1 0 0 0 0,0-1 1 0 0,0-1-1 0 0,7-8-328 0 0,-5 3 90 0 0,-1-1 0 0 0,-1-1 0 0 0,-1 0 1 0 0,0 0-1 0 0,-1-1 0 0 0,0-1 0 0 0,-2 0 0 0 0,0 0 0 0 0,-1 0 0 0 0,0-6-90 0 0,-5 22-17 0 0,-1 0 0 0 0,0 0 0 0 0,0 0 0 0 0,0-1 0 0 0,0 1 0 0 0,-1 0 0 0 0,1 0-1 0 0,-1 0 1 0 0,1-1 0 0 0,-1 1 0 0 0,0 0 0 0 0,0-1 0 0 0,0 1 0 0 0,0 0-1 0 0,0 0 1 0 0,0-1 0 0 0,-1 1 0 0 0,1 0 0 0 0,-1 0 0 0 0,1-1 0 0 0,-1 1 0 0 0,0 0-1 0 0,0 0 1 0 0,0 0 0 0 0,0 0 0 0 0,0 0 0 0 0,-1 0 0 0 0,1 0 0 0 0,-1 1 0 0 0,1-1-1 0 0,-1 0 1 0 0,1 1 0 0 0,-1-1 0 0 0,0 1 0 0 0,0-1 0 0 0,0 1 0 0 0,0 0-1 0 0,0 0 1 0 0,0 0 0 0 0,0 0 0 0 0,0 0 0 0 0,0 1 0 0 0,-1-1 0 0 0,1 1 0 0 0,-2-1 17 0 0,1 2-33 0 0,0 1 0 0 0,-1 0 1 0 0,1-1-1 0 0,0 1 1 0 0,0 0-1 0 0,0 1 1 0 0,1-1-1 0 0,-1 0 1 0 0,0 1-1 0 0,1-1 0 0 0,-1 1 1 0 0,1 0-1 0 0,0 0 1 0 0,0 0-1 0 0,0 0 1 0 0,1 0-1 0 0,-1 1 1 0 0,1-1-1 0 0,-1 1 33 0 0,-3 5-27 0 0,0 0 17 0 0,0 2 0 0 0,0-1 1 0 0,1 0-1 0 0,0 1 0 0 0,1 0 0 0 0,0 0 0 0 0,1 0 0 0 0,0 0 1 0 0,1 0-1 0 0,0 1 0 0 0,1-1 0 0 0,0 0 0 0 0,1 1 0 0 0,0-1 1 0 0,1 0-1 0 0,0 0 0 0 0,0 0 0 0 0,1 0 0 0 0,1 0 0 0 0,0 0 1 0 0,1-1-1 0 0,0 1 10 0 0,27 35-3405 0 0,11-9-3477 0 0,-35-33 2741 0 0,-3-3 1036 0 0</inkml:trace>
  <inkml:trace contextRef="#ctx0" brushRef="#br0" timeOffset="11462.011">2913 643 0 0 0,'0'0'423'0'0,"0"0"540"0"0,0 0 308 0 0,0 0 234 0 0,0 0 48 0 0,0 0-206 0 0,0 0-327 0 0,0 0-277 0 0,0 0-159 0 0,0 0-62 0 0,4 0 0 0 0,-3 0-464 0 0,0 0-1 0 0,0 0 1 0 0,0 0 0 0 0,0 1-1 0 0,0-1 1 0 0,0 0 0 0 0,-1 1 0 0 0,1-1-1 0 0,0 0 1 0 0,0 1 0 0 0,0-1-1 0 0,0 1 1 0 0,0-1 0 0 0,0 1 0 0 0,-1 0-1 0 0,1-1 1 0 0,0 1 0 0 0,-1 0-1 0 0,1-1 1 0 0,0 1 0 0 0,-1 0 0 0 0,1 0-1 0 0,-1 0 1 0 0,1 0 0 0 0,-1-1-1 0 0,1 1 1 0 0,-1 0 0 0 0,0 0 0 0 0,1 0-1 0 0,-1 0 1 0 0,0 0 0 0 0,0 0-1 0 0,0 0 1 0 0,0 0 0 0 0,0 0 0 0 0,0 0-1 0 0,0 0 1 0 0,0 0 0 0 0,0 0-1 0 0,0 0 1 0 0,-1 0 0 0 0,1 0 0 0 0,0 0-1 0 0,0 0 1 0 0,-1 0 0 0 0,1 0-58 0 0,0 6 191 0 0,-41 243 2429 0 0,21-133-3825 0 0,20-116 445 0 0,0-1-342 0 0,0 0-438 0 0,4-5-3427 0 0,8-12-899 0 0,-8 9 5387 0 0</inkml:trace>
  <inkml:trace contextRef="#ctx0" brushRef="#br0" timeOffset="11747.434">2863 676 0 0 0,'0'0'723'0'0,"0"0"401"0"0,0 0 398 0 0,0 0 195 0 0,0 0-23 0 0,0 0-231 0 0,0 0-263 0 0,0 0-202 0 0,33-2-195 0 0,103-6-182 0 0,54-3 609 0 0,-122 10-3847 0 0,-64 12-2381 0 0,-4-6 888 0 0,0 1 2740 0 0</inkml:trace>
  <inkml:trace contextRef="#ctx0" brushRef="#br0" timeOffset="12065.072">2944 860 0 0 0,'0'0'1108'0'0,"0"0"605"0"0,0 0 162 0 0,0 0-174 0 0,0 0-304 0 0,0 0-364 0 0,0 0-323 0 0,32 0-254 0 0,99-4-196 0 0,-62-9-164 0 0,-13-6-1470 0 0,-21 4-6181 0 0,-29 11 6135 0 0</inkml:trace>
  <inkml:trace contextRef="#ctx0" brushRef="#br0" timeOffset="12456.925">2927 83 0 0 0,'0'0'816'0'0,"0"0"370"0"0,0 0 269 0 0,0 0-6 0 0,0 0-131 0 0,0 0-186 0 0,0 0-160 0 0,0 0-63 0 0,0 0 8 0 0,0 0 34 0 0,0 0-1 0 0,6-6-30 0 0,64-43 2018 0 0,38 27-636 0 0,-97 20-2183 0 0,-8 1-103 0 0,0 0 0 0 0,0 1 0 0 0,1-1 0 0 0,-1 1 0 0 0,0-1-1 0 0,0 1 1 0 0,1 0 0 0 0,-1 0 0 0 0,0 1 0 0 0,0-1 0 0 0,1 1 0 0 0,-1-1 0 0 0,0 1 0 0 0,0 0-1 0 0,0 0 1 0 0,0 1 0 0 0,0-1 0 0 0,0 1 0 0 0,0-1 0 0 0,0 1-16 0 0,-3 56 661 0 0,-38 17 205 0 0,38-73-828 0 0,1 0 1 0 0,-1 0-1 0 0,1 0 0 0 0,-1 0 0 0 0,1 0 1 0 0,0 0-1 0 0,0 0 0 0 0,0 0 1 0 0,0 0-1 0 0,0 0 0 0 0,0 0 0 0 0,0-1 1 0 0,0 1-1 0 0,1 0 0 0 0,-1-1 0 0 0,1 1 1 0 0,0-1-1 0 0,-1 0 0 0 0,1 1 1 0 0,0-1-1 0 0,0 0 0 0 0,-1 0 0 0 0,1 0 1 0 0,0 0-1 0 0,0-1 0 0 0,0 1 1 0 0,0 0-1 0 0,0-1 0 0 0,0 1 0 0 0,1-1 1 0 0,-1 0-1 0 0,1 0-38 0 0,80 4 905 0 0,-65-4-840 0 0,80-14 67 0 0,-68 10-1026 0 0,-8 0-3310 0 0,-10 4-2466 0 0,-8 0 2531 0 0,0 0-2460 0 0</inkml:trace>
</inkml:ink>
</file>

<file path=ppt/ink/ink7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27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0 712 0 0 0,'0'0'1136'0'0,"0"0"263"0"0,0 0-71 0 0,0 0-219 0 0,0 0-165 0 0,0 0-40 0 0,5 1 46 0 0,196-25 7505 0 0,27-1-6181 0 0,-198 15-2108 0 0,-29-5-3976 0 0,-10-3-3975 0 0,6 13 3038 0 0,1 2 2424 0 0</inkml:trace>
  <inkml:trace contextRef="#ctx0" brushRef="#br0" timeOffset="316.568">193 392 0 0 0,'0'0'371'0'0,"0"0"148"0"0,0 0-143 0 0,0 0 134 0 0,0 0 468 0 0,0 0 490 0 0,0 0 270 0 0,0 0-4 0 0,0 0-227 0 0,0 0-292 0 0,0 0-282 0 0,0 0-181 0 0,0 0-88 0 0,3 18-37 0 0,9 109 1051 0 0,-10 162 280 0 0,1-253-2427 0 0,2 15-124 0 0,-4-34-4137 0 0,-1 1-4127 0 0,0-18 6478 0 0</inkml:trace>
  <inkml:trace contextRef="#ctx0" brushRef="#br0" timeOffset="2704.719">589 1043 0 0 0,'0'0'966'0'0,"0"0"475"0"0,0 0-6 0 0,0 0-177 0 0,0 0-166 0 0,0 0-112 0 0,0 0-70 0 0,-2-1-11 0 0,-12-53 4729 0 0,33-42-3013 0 0,78-99-1120 0 0,-80 169-1420 0 0,1 0 0 0 0,1 1 0 0 0,1 2 0 0 0,1-1 0 0 0,1 2 0 0 0,2 1 1 0 0,0 1-1 0 0,0 1 0 0 0,24-13-75 0 0,-17 20-154 0 0,-31 49 266 0 0,-18 143 569 0 0,18-179-674 0 0,-1 1 0 0 0,1-1 0 0 0,0 1 0 0 0,0-1 0 0 0,0 1 0 0 0,0-1 0 0 0,0 1 0 0 0,1-1-1 0 0,-1 1 1 0 0,0-1 0 0 0,1 1 0 0 0,-1-1 0 0 0,1 0 0 0 0,-1 1 0 0 0,1-1 0 0 0,0 1 0 0 0,-1-1 0 0 0,1 0 0 0 0,0 0 0 0 0,0 1 0 0 0,0-1 0 0 0,0 0 0 0 0,0 0 0 0 0,0 0 0 0 0,1 0 0 0 0,-1 0 0 0 0,0 0 0 0 0,0-1 0 0 0,1 1 0 0 0,-1 0 0 0 0,0-1 0 0 0,1 1 0 0 0,-1-1 0 0 0,1 1 0 0 0,-1-1 0 0 0,1 1 0 0 0,-1-1 0 0 0,1 0 0 0 0,-1 0 0 0 0,1 0 0 0 0,-1 0 0 0 0,1 0 0 0 0,-1 0 0 0 0,1 0 0 0 0,-1-1 0 0 0,2 1-7 0 0,72-55 324 0 0,160-122-163 0 0,-220 166-165 0 0,-10 7-5 0 0,0 1-1 0 0,0-1 1 0 0,0 1-1 0 0,0 0 1 0 0,0 0-1 0 0,0 1 1 0 0,1 0-1 0 0,0 0 0 0 0,-1 0 1 0 0,1 0-1 0 0,0 1 1 0 0,0 0-1 0 0,4 0 10 0 0,-2 53-110 0 0,-54 249-1755 0 0,50-287-1867 0 0,7-10-5829 0 0,-6-4 4117 0 0</inkml:trace>
  <inkml:trace contextRef="#ctx0" brushRef="#br0" timeOffset="3278.32">1804 407 480 0 0,'0'0'1118'0'0,"0"0"49"0"0,0 0 37 0 0,0 0 175 0 0,0 0 105 0 0,0 0-60 0 0,-32 27-222 0 0,-101 84-270 0 0,76-52 141 0 0,53-50-908 0 0,-1 2 33 0 0,1-1 1 0 0,0 1-1 0 0,0 0 1 0 0,1 0-1 0 0,0 0 1 0 0,1 0-1 0 0,1 0 1 0 0,-1 1-1 0 0,2-1 1 0 0,0 0 0 0 0,0 1-1 0 0,1-1 1 0 0,0 1-1 0 0,1 1-198 0 0,0-9 73 0 0,-1-1 0 0 0,1 0 0 0 0,0 0 1 0 0,0 1-1 0 0,0-1 0 0 0,1 0 0 0 0,-1-1 0 0 0,1 1 0 0 0,-1 0 0 0 0,1-1 0 0 0,0 1 0 0 0,0-1 1 0 0,0 0-1 0 0,1 0 0 0 0,-1 0 0 0 0,0-1 0 0 0,1 1 0 0 0,-1-1 0 0 0,1 1 0 0 0,-1-1 1 0 0,1 0-1 0 0,0-1 0 0 0,-1 1 0 0 0,1-1 0 0 0,0 1 0 0 0,0-1 0 0 0,-1 0 0 0 0,1-1 0 0 0,0 1 1 0 0,0-1-1 0 0,-1 1 0 0 0,1-1 0 0 0,0 0 0 0 0,-1 0 0 0 0,1-1 0 0 0,-1 1 0 0 0,1-1 0 0 0,-1 0 1 0 0,0 0-1 0 0,3-2-73 0 0,21-19 281 0 0,-1-2 0 0 0,-1 0 1 0 0,-1-2-1 0 0,-1-1 0 0 0,18-29-281 0 0,1 1 110 0 0,20-47 385 0 0,-68 117-14 0 0,3 18-402 0 0,2 0 0 0 0,2 0 0 0 0,0 0 0 0 0,2-1 1 0 0,2 1-1 0 0,1-1 0 0 0,9 30-79 0 0,7 5 8 0 0,-3 0 1 0 0,-3 1 0 0 0,-2 1 0 0 0,-4 0 0 0 0,-3 1-1 0 0,-2 0 1 0 0,-4 4-9 0 0,-2-62 9 0 0,-1 0-1 0 0,0 0 1 0 0,0-1 0 0 0,-1 1 0 0 0,0 0-1 0 0,-1-1 1 0 0,0 0 0 0 0,-1 0-1 0 0,0 0 1 0 0,-1 0 0 0 0,0-1-1 0 0,0 0 1 0 0,-1 0 0 0 0,0 0 0 0 0,-1-1-1 0 0,0-1 1 0 0,0 1 0 0 0,-1-1-1 0 0,1 0 1 0 0,-1-1 0 0 0,-9 5-9 0 0,11-8 20 0 0,-1 0 1 0 0,0 0-1 0 0,1-1 1 0 0,-1 0-1 0 0,-1 0 1 0 0,1 0-1 0 0,0-1 1 0 0,0-1-1 0 0,0 1 1 0 0,-1-1-1 0 0,-2-1-20 0 0,6-2 6 0 0,0-1-1 0 0,0 0 1 0 0,0 0-1 0 0,0 0 1 0 0,1-1-1 0 0,0 1 1 0 0,0-1 0 0 0,0 0-1 0 0,0 0 1 0 0,1 0-1 0 0,0-1 1 0 0,0 1-1 0 0,0-1 1 0 0,1 0-1 0 0,0 0 1 0 0,0 0-1 0 0,0 0 1 0 0,1 0 0 0 0,0 0-1 0 0,0 0 1 0 0,1 0-1 0 0,-1 0 1 0 0,1-1-1 0 0,1 1 1 0 0,0-3-6 0 0,-1-17-58 0 0,1 0 0 0 0,1 0 0 0 0,1 0 1 0 0,2 0-1 0 0,1 0 0 0 0,1 1 0 0 0,1-1 0 0 0,1 2 0 0 0,1-1 1 0 0,1 2-1 0 0,1-1 0 0 0,1 1 0 0 0,1 1 0 0 0,10-10 58 0 0,93-98-3849 0 0,-83 104-465 0 0,-10 12-2874 0 0,-16 10 2363 0 0</inkml:trace>
  <inkml:trace contextRef="#ctx0" brushRef="#br0" timeOffset="4010.929">2518 31 0 0 0,'0'0'832'0'0,"0"0"246"0"0,0 0 194 0 0,0 0 298 0 0,0 0 329 0 0,0 0 132 0 0,0 0-163 0 0,0 0-339 0 0,0 0-393 0 0,0 0-352 0 0,0 0-261 0 0,0 0-162 0 0,13-6-78 0 0,39-18 40 0 0,-52 24-304 0 0,-1 0 1 0 0,1 0-1 0 0,-1 0 1 0 0,1 0-1 0 0,0 1 1 0 0,-1-1-1 0 0,1 0 1 0 0,-1 0-1 0 0,1 0 1 0 0,0 1-1 0 0,-1-1 1 0 0,1 0 0 0 0,0 0-1 0 0,0 1 1 0 0,-1-1-1 0 0,1 0 1 0 0,0 1-1 0 0,0-1 1 0 0,-1 0-1 0 0,1 1 1 0 0,0-1-1 0 0,0 1 1 0 0,0-1-1 0 0,-1 0 1 0 0,1 1-1 0 0,0-1 1 0 0,0 1-1 0 0,0-1 1 0 0,0 0 0 0 0,0 1-1 0 0,0-1 1 0 0,0 1-1 0 0,0-1 1 0 0,0 0-1 0 0,0 1 1 0 0,0-1-1 0 0,0 1 1 0 0,0-1-1 0 0,0 0 1 0 0,1 1-1 0 0,-1-1 1 0 0,0 1-1 0 0,0-1 1 0 0,0 0-1 0 0,1 1 1 0 0,-1-1-1 0 0,0 0 1 0 0,0 1 0 0 0,1-1-1 0 0,-1 0 1 0 0,0 0-1 0 0,1 1 1 0 0,-1-1-1 0 0,0 0 1 0 0,1 0-1 0 0,-1 1 1 0 0,0-1-1 0 0,1 0 1 0 0,-1 0-1 0 0,0 0 1 0 0,1 0-1 0 0,-1 1 1 0 0,1-1-1 0 0,-1 0 1 0 0,0 0 0 0 0,1 0-1 0 0,-1 0 1 0 0,1 0-20 0 0,-1 0 45 0 0,-60 82 1290 0 0,-43 75-911 0 0,102-154-411 0 0,-1-1-1 0 0,1 2 0 0 0,-1-1 0 0 0,1 0 0 0 0,0 0 1 0 0,1 0-1 0 0,-1 0 0 0 0,0 1 0 0 0,1-1 0 0 0,0 0 1 0 0,0 0-1 0 0,0 1 0 0 0,0-1 0 0 0,0 0 0 0 0,0 1 1 0 0,1-1-1 0 0,0 0 0 0 0,0 0 0 0 0,0 1 0 0 0,0-1 1 0 0,0 0-1 0 0,1 0 0 0 0,-1 0 0 0 0,1-1 0 0 0,0 1 1 0 0,0 0-1 0 0,1 2-12 0 0,8-1 87 0 0,-1 0 0 0 0,1-1 0 0 0,0 0 0 0 0,0 0 1 0 0,0-1-1 0 0,0-1 0 0 0,0 0 0 0 0,0 0 0 0 0,0-1 0 0 0,0-1 0 0 0,10-1-87 0 0,16 1 94 0 0,210-43-594 0 0,-237 43-96 0 0,5-1-797 0 0,-5 1-3037 0 0,-8 8-6623 0 0,-2-6 9022 0 0</inkml:trace>
  <inkml:trace contextRef="#ctx0" brushRef="#br0" timeOffset="4373.982">2272 587 584 0 0,'0'0'2013'0'0,"0"0"-840"0"0,0 0-394 0 0,0 0 116 0 0,0 0 449 0 0,0 0 370 0 0,0 0 88 0 0,0 0-145 0 0,0 0-278 0 0,0 0-312 0 0,0 0-256 0 0,32 2-172 0 0,103 8-145 0 0,13-22 579 0 0,236-6-2331 0 0,-358 19-1475 0 0,-10 5-3522 0 0,-10-2-923 0 0</inkml:trace>
  <inkml:trace contextRef="#ctx0" brushRef="#br0" timeOffset="4683.817">2500 856 4033 0 0,'0'0'1369'0'0,"0"0"-311"0"0,0 0 8 0 0,0 0 354 0 0,0 0 278 0 0,0 0 34 0 0,0 0-252 0 0,0 0-329 0 0,0 0-272 0 0,35-10-224 0 0,111-30-182 0 0,-31 27 326 0 0,-113 14-786 0 0,0-1-1 0 0,-1 1 0 0 0,1-1 1 0 0,0 1-1 0 0,-1 0 1 0 0,1 0-1 0 0,-1 0 0 0 0,1 0 1 0 0,-1 0-1 0 0,0 0 1 0 0,1 0-1 0 0,-1 0 0 0 0,0 1 1 0 0,0-1-1 0 0,0 0 1 0 0,0 1-1 0 0,0-1 0 0 0,0 1 1 0 0,0-1-1 0 0,0 1 1 0 0,-1 0-1 0 0,1-1 0 0 0,0 1 1 0 0,-1 0-1 0 0,0-1 1 0 0,1 1-1 0 0,-1 0 1 0 0,0 0-1 0 0,0-1 0 0 0,0 1 1 0 0,0 0-1 0 0,0 0 1 0 0,0-1-1 0 0,-1 1 0 0 0,1 0 1 0 0,0 0-1 0 0,-1-1 1 0 0,0 1-1 0 0,1 0 0 0 0,-1-1 1 0 0,0 1-1 0 0,0-1 1 0 0,0 1-1 0 0,0-1 0 0 0,0 1 1 0 0,0-1-1 0 0,0 0 1 0 0,0 0-1 0 0,-1 1 0 0 0,1-1 1 0 0,0 0-1 0 0,-1 0 1 0 0,0 0-13 0 0,-132 115 231 0 0,30-33-134 0 0,25 9 475 0 0,78-91-556 0 0,1-1 0 0 0,-1 1 0 0 0,0 0 0 0 0,1 0 0 0 0,-1 0 0 0 0,1 0 0 0 0,0 1 0 0 0,-1-1 0 0 0,1 0 0 0 0,0 0 0 0 0,0 0 0 0 0,-1 0 0 0 0,1 0 0 0 0,0 0 0 0 0,0 0 1 0 0,0 1-1 0 0,0-1 0 0 0,1 0 0 0 0,-1 0 0 0 0,0 0 0 0 0,0 0 0 0 0,1 0 0 0 0,-1 0 0 0 0,0 0 0 0 0,1 0 0 0 0,0 0 0 0 0,-1 0 0 0 0,1 0 0 0 0,-1 0 0 0 0,1 0 0 0 0,0 0 0 0 0,0 0 0 0 0,-1 0 0 0 0,1-1 0 0 0,0 1 0 0 0,0 0 0 0 0,0-1 0 0 0,0 1 1 0 0,0 0-1 0 0,0-1 0 0 0,0 1 0 0 0,0-1 0 0 0,0 0 0 0 0,0 1 0 0 0,0-1 0 0 0,0 0 0 0 0,0 1 0 0 0,0-1 0 0 0,1 0 0 0 0,0 0-16 0 0,63 6 624 0 0,-61-7-591 0 0,256-31 555 0 0,-132 9-4189 0 0,-86 20-7621 0 0,-29 3 4627 0 0</inkml:trace>
</inkml:ink>
</file>

<file path=ppt/ink/ink7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47.472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9 0 0 0 0,'0'0'1066'0'0,"0"0"-388"0"0,0 0-256 0 0,0 0-49 0 0,0 0 193 0 0,0 0 334 0 0,0 0 259 0 0,0 0 94 0 0,0 0-131 0 0,0 0-298 0 0,0 0-313 0 0,-9 1 190 0 0,18 79 5222 0 0,-8-52-5350 0 0,1 1 1 0 0,0-1-1 0 0,3 0 1 0 0,0-1-1 0 0,1 1 1 0 0,8 18-574 0 0,16 45 1024 0 0,-19-72-845 0 0,0 0 0 0 0,2 0 1 0 0,0-2-1 0 0,1 0 0 0 0,1 0 0 0 0,0-1 0 0 0,1-1 0 0 0,1-1 1 0 0,0 0-1 0 0,1-1 0 0 0,8 4-179 0 0,53 11 652 0 0,-35-20-380 0 0,88 18 240 0 0,-68-26-367 0 0,-19 2 6 0 0,1-3 0 0 0,-1-1 0 0 0,1-3-1 0 0,34-7-150 0 0,126-17 331 0 0,25 5-141 0 0,-77 21-142 0 0,-48 35-6 0 0,-81-20-28 0 0,22 42 1 0 0,-24-20 90 0 0,14 59 28 0 0,-33-61 227 0 0,-4-31-317 0 0,0-1 6 0 0,0 0 12 0 0,0 0 3 0 0,0 0 4 0 0,0 0 20 0 0,0 0 21 0 0,0 0 12 0 0,0 0 28 0 0,0 0-33 0 0,-1-27 71 0 0,0 15-195 0 0,0-1 0 0 0,0 1 0 0 0,2 0 0 0 0,-1-1 1 0 0,2 1-1 0 0,-1-1 0 0 0,2 1 0 0 0,-1 0 0 0 0,2 0 0 0 0,0 0 0 0 0,0 1 0 0 0,2-4 8 0 0,1 4-15 0 0,0 0 0 0 0,0 1-1 0 0,0 0 1 0 0,2 0-1 0 0,-1 0 1 0 0,1 1 0 0 0,0 1-1 0 0,1 0 1 0 0,0 0 0 0 0,0 1-1 0 0,1 0 1 0 0,0 0-1 0 0,0 1 1 0 0,1 1 0 0 0,-1 0-1 0 0,1 1 1 0 0,0 0 0 0 0,0 0-1 0 0,1 2 1 0 0,-1-1 0 0 0,8 1 15 0 0,13-3-21 0 0,1 2 0 0 0,-1 1 0 0 0,0 1 0 0 0,1 3 1 0 0,27 3 20 0 0,172 44-27 0 0,2-12 54 0 0,-167-33-8 0 0,0-3 0 0 0,-1-3 0 0 0,1-2 0 0 0,17-7-19 0 0,144-41 136 0 0,-218 45-97 0 0,1-1 0 0 0,-1 0 1 0 0,-1-1-1 0 0,0 0 1 0 0,0 0-1 0 0,-1-1 1 0 0,0-1-1 0 0,-1 1 1 0 0,0-1-1 0 0,-1-1 0 0 0,0 0 1 0 0,0 0-1 0 0,-2 0 1 0 0,1-1-1 0 0,-2 1 1 0 0,1-1-1 0 0,-2 0 0 0 0,0-1 1 0 0,0 1-1 0 0,-1-1 1 0 0,-1-5-40 0 0,4-8 22 0 0,-2 0 1 0 0,-1-1 0 0 0,-1 1-1 0 0,-2-1 1 0 0,-3-26-23 0 0,-8 18-319 0 0,5 38-5084 0 0,6 7 4277 0 0,1 20-8880 0 0,0-18 665 0 0</inkml:trace>
</inkml:ink>
</file>

<file path=ppt/ink/ink7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48.928"/>
    </inkml:context>
    <inkml:brush xml:id="br0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551 121 1840 0 0,'0'0'2442'0'0,"0"0"-1191"0"0,0 0-495 0 0,0 0-165 0 0,0 0 33 0 0,0 0 204 0 0,0 0 227 0 0,0 0 111 0 0,0 0-12 0 0,0 0-138 0 0,0 0-212 0 0,0 0-169 0 0,-7 35-105 0 0,-19 109-45 0 0,8 93 1751 0 0,-2 46-885 0 0,-19-172-1244 0 0,19-102-2362 0 0,-10-29-6695 0 0,17-19 1592 0 0,9 30 7050 0 0</inkml:trace>
  <inkml:trace contextRef="#ctx0" brushRef="#br0" timeOffset="312.878">0 298 0 0 0,'0'0'332'0'0,"0"0"450"0"0,0 0 366 0 0,0 0 391 0 0,0 0 335 0 0,0 0 55 0 0,0 0-234 0 0,0 0-337 0 0,0 0-252 0 0,0 0-142 0 0,0 0-31 0 0,0 0 35 0 0,24-15 15 0 0,75-45-5 0 0,18 20 1622 0 0,181-40 288 0 0,-13 10-2205 0 0,-116 37-960 0 0,-139 34-1604 0 0,-23 25-8397 0 0,-10-14 5083 0 0,1-3 66 0 0</inkml:trace>
  <inkml:trace contextRef="#ctx0" brushRef="#br0" timeOffset="674.343">961 600 9210 0 0,'0'0'1402'0'0,"0"0"-602"0"0,0 0-351 0 0,0 0 149 0 0,0 0 361 0 0,0 0 227 0 0,0 0-17 0 0,0 0-298 0 0,0 0-287 0 0,0 0-184 0 0,0 0-59 0 0,0 0 9 0 0,0 0-20 0 0,-1 23-22 0 0,-16 149 369 0 0,-14 173-1552 0 0,31-344 293 0 0,0-1-166 0 0,0 0-245 0 0,0 0-381 0 0,0 0-520 0 0,0 0-633 0 0,0-2-3742 0 0,0-3 2573 0 0,0 5 3020 0 0</inkml:trace>
  <inkml:trace contextRef="#ctx0" brushRef="#br0" timeOffset="951.396">867 626 4801 0 0,'0'0'1186'0'0,"0"0"-121"0"0,0 0 174 0 0,0 0 368 0 0,0 0 215 0 0,0 0-86 0 0,0 0-270 0 0,0 0-282 0 0,0 0-200 0 0,34-9-131 0 0,105-27-155 0 0,102-22 1005 0 0,-169 54-3854 0 0,-76 30-5484 0 0,-3-17 2914 0 0,-2-4-1116 0 0</inkml:trace>
  <inkml:trace contextRef="#ctx0" brushRef="#br0" timeOffset="1220.617">1020 824 0 0 0,'0'0'483'0'0,"0"0"665"0"0,0 0 538 0 0,0 0 450 0 0,0 0 353 0 0,0 0 15 0 0,0 0-347 0 0,0 0-477 0 0,0 0-492 0 0,0 0-372 0 0,31 4-271 0 0,97 7-207 0 0,-38-22-50 0 0,2-14-1763 0 0,-57 15-1856 0 0,-2 2-3490 0 0,-15 3 990 0 0</inkml:trace>
</inkml:ink>
</file>

<file path=ppt/ink/ink7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2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6">11119 288 16323 0 0,'0'0'1097'0'0,"0"0"-561"0"0,0 0-352 0 0,0 0-152 0 0,0 0-120 0 0,0 0-128 0 0,0 0-80 0 0,0 0-80 0 0,0 0-88 0 0,0 0-209 0 0,0 0-567 0 0,0 0-1264 0 0,0 0-2009 0 0,0 0-3289 0 0</inkml:trace>
  <inkml:trace contextRef="#ctx0" brushRef="#br0" timeOffset="4619.906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7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7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7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7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7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4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7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7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7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7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7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7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7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7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7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7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7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2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7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7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7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7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6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3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7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7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6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5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1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3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7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7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1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7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2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4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5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5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7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7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7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5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08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7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88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7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7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7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7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7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10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26 0 0 0,'0'0'624'0'0,"0"0"51"0"0,0 0-54 0 0,1-4-79 0 0,3-13-33 0 0,-4 12-30 0 0,0 5-36 0 0,0 0-44 0 0,0 0-97 0 0,1 19 863 0 0,17 91 1954 0 0,14 70-1805 0 0,-18 104 20 0 0,-14-270-1311 0 0,0-1-1 0 0,-1 0 0 0 0,-1 1 0 0 0,0-1 0 0 0,-1 0 0 0 0,0 0 0 0 0,-1 0 0 0 0,0 0 1 0 0,-1-1-1 0 0,-1 0 0 0 0,0 0 0 0 0,-2 2-22 0 0,25-56-7248 0 0,-12 33 2704 0 0</inkml:trace>
  <inkml:trace contextRef="#ctx0" brushRef="#br0" timeOffset="660.194">2565 280 0 0 0,'0'0'464'0'0,"0"0"647"0"0,0 0 191 0 0,0 0 19 0 0,0 0-24 0 0,0 0-100 0 0,3-4-127 0 0,-1-1-1281 0 0,-2 5 343 0 0,1 1-1 0 0,-1-1 0 0 0,0 0 1 0 0,0 1-1 0 0,0-1 1 0 0,0 0-1 0 0,0 1 0 0 0,1-1 1 0 0,-1 0-1 0 0,0 1 1 0 0,0-1-1 0 0,0 0 0 0 0,1 1 1 0 0,-1-1-1 0 0,0 0 0 0 0,0 0 1 0 0,1 1-1 0 0,-1-1 1 0 0,0 0-1 0 0,1 0 0 0 0,-1 0 1 0 0,0 1-1 0 0,1-1 1 0 0,-1 0-1 0 0,0 0 0 0 0,1 0 1 0 0,-1 0-1 0 0,1 0 0 0 0,-1 0 1 0 0,0 0-1 0 0,1 0 1 0 0,-1 0-1 0 0,0 0 0 0 0,1 0 1 0 0,-1 0-1 0 0,1 0 1 0 0,-1 0-1 0 0,0 0 0 0 0,1 0 1 0 0,-1 0-132 0 0,11 167 4913 0 0,-20 18-3665 0 0,5-49-1416 0 0,18-118-2227 0 0,2-17-5534 0 0,-13-1 5524 0 0,1 0-3666 0 0</inkml:trace>
  <inkml:trace contextRef="#ctx0" brushRef="#br0" timeOffset="1604.221">452 693 0 0 0,'9'-10'45'0'0,"-7"9"235"0"0,-2 1 247 0 0,0 0-4 0 0,0 0-55 0 0,0 0-41 0 0,0 0-56 0 0,0 0-49 0 0,0 19 2738 0 0,-23 120 1935 0 0,16-33-4374 0 0,7-76-3949 0 0,1-30-811 0 0,0 0 2810 0 0,-1 0-1514 0 0</inkml:trace>
  <inkml:trace contextRef="#ctx0" brushRef="#br0" timeOffset="2237.558">58 792 0 0 0,'0'0'540'0'0,"0"0"495"0"0,0 0-15 0 0,0 0-72 0 0,0 0 51 0 0,0 0 46 0 0,0 0 41 0 0,21-1 5 0 0,65-1-16 0 0,88 9 4850 0 0,10-16-3367 0 0,-1-8-1 0 0,84-22-2557 0 0,-29 4 759 0 0,708-82 400 0 0,-480 105-1043 0 0,-294 30-159 0 0,-61-2-49 0 0,-111-16-35 0 0,0 0-63 0 0,0 0-94 0 0,0 0-117 0 0,0 0-131 0 0,0 0-205 0 0,-13-4-11412 0 0,9 4 4791 0 0</inkml:trace>
  <inkml:trace contextRef="#ctx0" brushRef="#br0" timeOffset="2499.411">2808 369 0 0 0,'0'0'794'0'0,"0"0"522"0"0,0 0 271 0 0,0 0 9 0 0,0 0-141 0 0,0 0-184 0 0,0 0-211 0 0,0 0-157 0 0,0 0-89 0 0,0 0-82 0 0,-23 13-73 0 0,-77 45-93 0 0,-100 74 959 0 0,41-19-1338 0 0,-99 64-2970 0 0,221-153-341 0 0,2 0-3964 0 0,28-17 5618 0 0</inkml:trace>
  <inkml:trace contextRef="#ctx0" brushRef="#br0" timeOffset="3106.591">1111 273 0 0 0,'0'0'309'0'0,"0"0"196"0"0,0 0 7 0 0,0 0 173 0 0,0 0 387 0 0,0 0 330 0 0,0 0 126 0 0,0 0-78 0 0,0 0-266 0 0,-36 26-293 0 0,-114 85-235 0 0,52-31 252 0 0,58-48-576 0 0,-54 45 71 0 0,-3-4 1 0 0,-3-4-1 0 0,-3-5 1 0 0,-2-4-1 0 0,-60 22-403 0 0,42-35 112 0 0,252-94-9710 0 0,-108 39 5633 0 0</inkml:trace>
  <inkml:trace contextRef="#ctx0" brushRef="#br0" timeOffset="3956.19">1247 884 2425 0 0,'0'0'1269'0'0,"0"0"-399"0"0,0 0-348 0 0,0 0 25 0 0,0 0 209 0 0,0 0 203 0 0,0 0 92 0 0,0 0-76 0 0,0 0-125 0 0,0 0-153 0 0,0 0-144 0 0,0 0-102 0 0,-1 13-71 0 0,-25 100 1073 0 0,-71 70 476 0 0,94-179-1917 0 0,1 0 0 0 0,0-1 0 0 0,0 1 0 0 0,0 0 0 0 0,1 0 0 0 0,-1 0 0 0 0,1 1 0 0 0,0-1 0 0 0,0 0 0 0 0,1 0-1 0 0,-1 1 1 0 0,1-1 0 0 0,0 0 0 0 0,0 0 0 0 0,0 1 0 0 0,1-1-12 0 0,2-2 63 0 0,1 0 0 0 0,-1 0 0 0 0,1-1 0 0 0,0 1 0 0 0,-1-1 0 0 0,1 0-1 0 0,0 0 1 0 0,0 0 0 0 0,0-1 0 0 0,0 0 0 0 0,0 1 0 0 0,-1-1 0 0 0,1 0 0 0 0,0-1 0 0 0,0 1 0 0 0,0-1 0 0 0,2 0-63 0 0,177-50 1019 0 0,-150 44-1033 0 0,33-11-3036 0 0,-49 14-8586 0 0,-15 3 8369 0 0</inkml:trace>
  <inkml:trace contextRef="#ctx0" brushRef="#br0" timeOffset="4230.557">1785 917 4009 0 0,'0'0'1540'0'0,"0"0"-380"0"0,0 0-219 0 0,0 0 168 0 0,0 0 280 0 0,0 0 139 0 0,0 0-87 0 0,0 0-276 0 0,0 0-289 0 0,0 0-221 0 0,0 0-138 0 0,0 0-63 0 0,0 0-28 0 0,-8 19-12 0 0,-50 117 585 0 0,-23 11-262 0 0,-50 34-794 0 0,104-139-662 0 0,22-22-2734 0 0,37-20-7278 0 0,-20-4 7082 0 0,-4 1 2898 0 0</inkml:trace>
  <inkml:trace contextRef="#ctx0" brushRef="#br0" timeOffset="4737.752">1770 1234 5617 0 0,'0'0'1423'0'0,"0"0"-272"0"0,0 0-67 0 0,0 0 185 0 0,0 0 148 0 0,0 0-64 0 0,0 0-300 0 0,0 0-339 0 0,0 0-266 0 0,0 0-187 0 0,0 0-54 0 0,0 0 2 0 0,13-5 19 0 0,103-34 879 0 0,-113 38-1049 0 0,5-1 22 0 0,0 0 1 0 0,-1 0 0 0 0,1 1 0 0 0,0 0-1 0 0,0 1 1 0 0,0-1 0 0 0,0 2-1 0 0,0-1 1 0 0,0 1 0 0 0,-1 0 0 0 0,1 1-1 0 0,0-1 1 0 0,3 3-81 0 0,-9-2 13 0 0,-1 0 0 0 0,1 1 0 0 0,-1-1 0 0 0,0 1 0 0 0,0-1 1 0 0,0 1-1 0 0,0 0 0 0 0,0-1 0 0 0,-1 1 0 0 0,1 0 0 0 0,-1-1 0 0 0,0 1 0 0 0,0 0 0 0 0,0 0 0 0 0,0 0 0 0 0,0-1 1 0 0,0 1-1 0 0,-1 0 0 0 0,0 0 0 0 0,1-1 0 0 0,-1 1 0 0 0,0-1 0 0 0,0 1 0 0 0,0 0 0 0 0,-1-1 0 0 0,1 0 0 0 0,-1 1 0 0 0,1-1 1 0 0,-1 0-1 0 0,0 0 0 0 0,0 0 0 0 0,0 0 0 0 0,-1 1-13 0 0,2-1 3 0 0,-74 80 203 0 0,63-72-184 0 0,1 0 0 0 0,0 0 0 0 0,1 2 0 0 0,0-1 0 0 0,1 1-1 0 0,0 0 1 0 0,1 1 0 0 0,-5 10-22 0 0,13-22 3 0 0,-1 1 0 0 0,0-1 0 0 0,1 0 0 0 0,-1 1-1 0 0,1-1 1 0 0,0 0 0 0 0,-1 1 0 0 0,1-1 0 0 0,0 1 0 0 0,0-1-1 0 0,0 0 1 0 0,0 1 0 0 0,0-1 0 0 0,0 1 0 0 0,0-1 0 0 0,0 0-1 0 0,0 1 1 0 0,1-1 0 0 0,-1 0 0 0 0,1 1 0 0 0,-1-1 0 0 0,1 0-1 0 0,0 1 1 0 0,-1-1 0 0 0,1 0 0 0 0,0 0 0 0 0,0 0 0 0 0,0 0-1 0 0,0 1 1 0 0,0-1 0 0 0,0-1 0 0 0,0 1 0 0 0,0 0 0 0 0,0 0-1 0 0,0 0 1 0 0,0 0 0 0 0,1-1 0 0 0,-1 1 0 0 0,0-1 0 0 0,1 1-1 0 0,-1-1 1 0 0,0 1 0 0 0,1-1 0 0 0,0 0-3 0 0,68 7 325 0 0,-62-8-260 0 0,150-20 109 0 0,-92 5-2816 0 0,-38 9 154 0 0,-8 1-3222 0 0,-6 1-3603 0 0</inkml:trace>
</inkml:ink>
</file>

<file path=ppt/ink/ink7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37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23 0 0 0,'0'0'895'0'0,"0"0"333"0"0,0 0 155 0 0,0 0 1 0 0,0 0-113 0 0,0 0-149 0 0,0 0-171 0 0,0 0-146 0 0,0-6-107 0 0,0-1-345 0 0,-2-2 2514 0 0,-37 83-465 0 0,-98 136-876 0 0,76-126-1331 0 0,-112 183 25 0 0,127-199-274 0 0,123-168-2381 0 0,96-186-12376 0 0,-162 267 14811 0 0</inkml:trace>
  <inkml:trace contextRef="#ctx0" brushRef="#br0" timeOffset="414.64">392 30 0 0 0,'0'0'307'0'0,"0"0"949"0"0,0 0 118 0 0,0 0-225 0 0,0 0-237 0 0,0 0-151 0 0,0 0-20 0 0,0 0 99 0 0,0 0 142 0 0,1 3 83 0 0,29 145 5687 0 0,72 213-3249 0 0,-73-288-4184 0 0,-31-95-8982 0 0,-4 5 2431 0 0,1 12 5166 0 0</inkml:trace>
  <inkml:trace contextRef="#ctx0" brushRef="#br0" timeOffset="699.395">143 417 0 0 0,'0'0'559'0'0,"0"0"108"0"0,0 0 290 0 0,0 0 422 0 0,0 0 313 0 0,0 0 31 0 0,0 0-233 0 0,0 0-263 0 0,0 0-175 0 0,0 0-94 0 0,0 0-33 0 0,0 0-24 0 0,0 0-16 0 0,6 6-23 0 0,20 19-45 0 0,25-15 809 0 0,-38-11-1361 0 0,203-32 426 0 0,-160 27-2391 0 0,-20 5-5641 0 0,-24 1-2294 0 0</inkml:trace>
</inkml:ink>
</file>

<file path=ppt/ink/ink7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05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75 5425 0 0,'0'0'1572'0'0,"0"0"-242"0"0,0 0-56 0 0,0 0 83 0 0,0 0 130 0 0,0 0-5 0 0,0 0-227 0 0,0 0-312 0 0,0 0-320 0 0,0 0-271 0 0,0 0-148 0 0,-6 15 405 0 0,7 55 879 0 0,1-17-917 0 0,-3-1-1 0 0,-2 0 1 0 0,-9 44-571 0 0,4-59-137 0 0,2 0 1 0 0,1 1 0 0 0,2-1-1 0 0,1 1 1 0 0,3 10 136 0 0,14-24-3012 0 0,-10-23-1358 0 0,0-4-3349 0 0,-3 0 2389 0 0</inkml:trace>
  <inkml:trace contextRef="#ctx0" brushRef="#br0" timeOffset="365.103">0 115 6801 0 0,'0'0'1431'0'0,"0"0"-329"0"0,0 0-55 0 0,0 0 205 0 0,0 0 204 0 0,0 0 34 0 0,0 0-164 0 0,0 0-222 0 0,0 0-129 0 0,0 0-82 0 0,0 0-82 0 0,35-2-79 0 0,108-9-93 0 0,4-13 665 0 0,157-42-1374 0 0,-275 63-1208 0 0,-10 2-3091 0 0,-17 1 3700 0 0,-1 1-4431 0 0,-1 2 1654 0 0,0-3 2690 0 0,0 4-5919 0 0</inkml:trace>
  <inkml:trace contextRef="#ctx0" brushRef="#br0" timeOffset="737.314">694 439 6305 0 0,'0'0'2094'0'0,"0"0"-547"0"0,0 0-336 0 0,0 0 1 0 0,0 0 75 0 0,0 0 2 0 0,0 0-183 0 0,0 0-259 0 0,0 0-209 0 0,0 0-159 0 0,0 0-98 0 0,0 0-90 0 0,4 24-78 0 0,15 111 48 0 0,-19-131-396 0 0,-7 134-174 0 0,-19-85-7998 0 0,24-50 3764 0 0,0 1-1324 0 0</inkml:trace>
  <inkml:trace contextRef="#ctx0" brushRef="#br0" timeOffset="1040.276">479 465 1312 0 0,'0'0'1265'0'0,"0"0"-60"0"0,0 0 194 0 0,0 0 359 0 0,0 0 241 0 0,0 0-105 0 0,0 0-306 0 0,0 0-289 0 0,0 0-260 0 0,0 0-224 0 0,0 0-183 0 0,31 0-141 0 0,97 0-118 0 0,63-15 196 0 0,-174 13-1290 0 0,33-2-880 0 0,-33 3-2742 0 0,0 1-3904 0 0,-11 0 5521 0 0</inkml:trace>
  <inkml:trace contextRef="#ctx0" brushRef="#br0" timeOffset="1351.726">518 793 3169 0 0,'0'0'1339'0'0,"0"0"-15"0"0,0 0 339 0 0,0 0 375 0 0,0 0 7 0 0,0 0-276 0 0,0 0-449 0 0,0 0-446 0 0,0 0-304 0 0,0 0-211 0 0,33-5-137 0 0,103-14-96 0 0,-16-9-272 0 0,-90 20-474 0 0,33-7-2724 0 0,-21 8-5673 0 0,-26 4 5326 0 0</inkml:trace>
  <inkml:trace contextRef="#ctx0" brushRef="#br0" timeOffset="1613.081">1250 284 3065 0 0,'0'0'2567'0'0,"0"0"-923"0"0,0 0-428 0 0,0 0-5 0 0,0 0 171 0 0,0 0 88 0 0,0 0-114 0 0,0 0-220 0 0,0 0-273 0 0,0 0-181 0 0,0 0-92 0 0,33-2-71 0 0,101-8-49 0 0,85-18 917 0 0,-80 9-1596 0 0,-106 12-409 0 0,-8 1-2946 0 0,-10 5-4545 0 0,-11 1 1051 0 0</inkml:trace>
  <inkml:trace contextRef="#ctx0" brushRef="#br0" timeOffset="1871.5">1252 564 6393 0 0,'0'0'1266'0'0,"0"0"-22"0"0,0 0 307 0 0,0 0 271 0 0,0 0-38 0 0,0 0-334 0 0,0 0-432 0 0,35-3-356 0 0,112-14-231 0 0,41-25 83 0 0,59-17-1292 0 0,-164 42-2635 0 0,-2 1-4480 0 0,-52 12 1842 0 0</inkml:trace>
  <inkml:trace contextRef="#ctx0" brushRef="#br0" timeOffset="2187.39">2626 78 4449 0 0,'0'0'3533'0'0,"0"0"-1544"0"0,0 0-451 0 0,0 0 64 0 0,0 0 53 0 0,-32 3-90 0 0,-98 13-259 0 0,51 15 144 0 0,68-21-1226 0 0,-1-2-166 0 0,1 1-1 0 0,0 0 1 0 0,0 1 0 0 0,1 0 0 0 0,0 1-1 0 0,1 0 1 0 0,1 0 0 0 0,-1 1 0 0 0,2 0-1 0 0,0 0 1 0 0,0 1 0 0 0,1 0 0 0 0,1 0 0 0 0,0 1-1 0 0,1 0 1 0 0,0-1 0 0 0,1 1 0 0 0,1 1-1 0 0,0-1 1 0 0,1 0 0 0 0,0 0 0 0 0,1 2-58 0 0,3-9 14 0 0,-1 0 0 0 0,1 0 1 0 0,1-1-1 0 0,-1 1 1 0 0,1-1-1 0 0,0 1 0 0 0,1-1 1 0 0,0-1-1 0 0,0 1 0 0 0,0-1 1 0 0,0 0-1 0 0,1 0 1 0 0,0 0-1 0 0,0-1 0 0 0,0 0 1 0 0,0 0-1 0 0,1 0 0 0 0,0-1 1 0 0,-1 0-1 0 0,1 0 1 0 0,0-1-1 0 0,1 0 0 0 0,-1 0 1 0 0,0-1-1 0 0,1 0 0 0 0,-1 0 1 0 0,6-1-15 0 0,5 2 94 0 0,1-1 1 0 0,0-1 0 0 0,0-1-1 0 0,0 0 1 0 0,-1-2-1 0 0,1 0 1 0 0,-1-1-1 0 0,0-1 1 0 0,0-1 0 0 0,0 0-1 0 0,-1-1 1 0 0,6-4-95 0 0,158-95 991 0 0,-172 100-993 0 0,-1-1-1 0 0,0-1 1 0 0,-1 1 0 0 0,0-1-1 0 0,0 0 1 0 0,0-1 0 0 0,-1 1 0 0 0,-1-1-1 0 0,1-1 1 0 0,-1 1 0 0 0,-1-1-1 0 0,0 1 1 0 0,0-1 0 0 0,-1-1-1 0 0,0 1 1 0 0,-1 0 0 0 0,0-1-1 0 0,0-7 3 0 0,-2 10-221 0 0,0 0-1 0 0,0 0 1 0 0,-1 1-1 0 0,0-1 0 0 0,0 0 1 0 0,-1 1-1 0 0,0-1 1 0 0,0 1-1 0 0,-1 0 0 0 0,0-1 1 0 0,-2-3 221 0 0,-64-61-6365 0 0,-7 38-3279 0 0,52 26 5036 0 0</inkml:trace>
  <inkml:trace contextRef="#ctx0" brushRef="#br0" timeOffset="2549.218">1961 277 2505 0 0,'0'0'3104'0'0,"0"0"-570"0"0,0 0-96 0 0,0 0 77 0 0,0 0-174 0 0,0 0-346 0 0,0 0-351 0 0,32 3-293 0 0,103 7-244 0 0,158 15 2250 0 0,172 11-2779 0 0,-318-28-903 0 0,47 3-1779 0 0,-67-8-3463 0 0,-86-3-1125 0 0,-12 3-4089 0 0</inkml:trace>
  <inkml:trace contextRef="#ctx0" brushRef="#br0" timeOffset="21938.709">3675 675 2441 0 0,'0'0'1152'0'0,"0"0"-257"0"0,0 0-14 0 0,0 0 285 0 0,0 0 341 0 0,0 0 198 0 0,0 0-103 0 0,0 0-295 0 0,0 0-329 0 0,0 0-252 0 0,0 0-165 0 0,5-6-99 0 0,16-18 2 0 0,-16 62 2696 0 0,-9-24-2916 0 0,0 0 0 0 0,0 0-1 0 0,-1-1 1 0 0,-1 0 0 0 0,0 0 0 0 0,-1 0 0 0 0,0-1 0 0 0,-1 0 0 0 0,-1 0 0 0 0,-7 8-244 0 0,-5 9 143 0 0,-72 84-932 0 0,85-103-169 0 0,-3 4-861 0 0,3-8-7065 0 0,6-5-255 0 0</inkml:trace>
</inkml:ink>
</file>

<file path=ppt/ink/ink7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9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127 187 4569 0 0,'0'0'1862'0'0,"0"0"-826"0"0,0 0-209 0 0,0 0 249 0 0,0 0 306 0 0,0 0 150 0 0,0 0-120 0 0,0 0-302 0 0,0 0-278 0 0,0 0-209 0 0,0 0-108 0 0,0 0-73 0 0,0 0-44 0 0,-4 31 1 0 0,-12 96-21 0 0,7 95 1351 0 0,-25-27-1193 0 0,-9-4-1350 0 0,31-163-1159 0 0,4-23-4590 0 0,7-5 3245 0 0,1 0-675 0 0,0-3-4 0 0</inkml:trace>
  <inkml:trace contextRef="#ctx0" brushRef="#br0" timeOffset="299.849">348 412 5385 0 0,'0'0'695'0'0,"0"0"-171"0"0,0 0 108 0 0,0 0 283 0 0,0 0 281 0 0,-32 17 105 0 0,-98 56-90 0 0,38-7 974 0 0,72-46-1739 0 0,18-19-408 0 0,0 0 1 0 0,0 1 0 0 0,0-1-1 0 0,0 1 1 0 0,1-1-1 0 0,-1 1 1 0 0,0 0 0 0 0,1-1-1 0 0,-1 1 1 0 0,1 0-1 0 0,0 0 1 0 0,-1 0-1 0 0,1 0 1 0 0,0 0 0 0 0,0 1-1 0 0,1-1 1 0 0,-1 0-1 0 0,0 0 1 0 0,1 1 0 0 0,-1-1-1 0 0,1 0 1 0 0,0 1-1 0 0,-1-1 1 0 0,1 0 0 0 0,1 1-1 0 0,-1-1 1 0 0,0 0-1 0 0,0 1 1 0 0,1-1 0 0 0,-1 0-1 0 0,1 1 1 0 0,0-1-1 0 0,0 0 1 0 0,0 0 0 0 0,0 0-1 0 0,0 0 1 0 0,0 0-1 0 0,1 0 1 0 0,-1 0 0 0 0,0 0-1 0 0,1 0 1 0 0,0 0-1 0 0,-1-1 1 0 0,1 1-1 0 0,0-1 1 0 0,0 0 0 0 0,0 1-1 0 0,0-1 1 0 0,1 0-39 0 0,54 24 714 0 0,-50-24-649 0 0,0 0 1 0 0,0 1-1 0 0,0 0 1 0 0,0 0-1 0 0,0 1 0 0 0,-1 0 1 0 0,1 0-1 0 0,-1 0 1 0 0,0 1-1 0 0,0 0 1 0 0,0 1-1 0 0,0-1 0 0 0,-1 1 1 0 0,1 0-1 0 0,-1 0 1 0 0,-1 1-1 0 0,1-1 0 0 0,-1 1 1 0 0,0 0-1 0 0,0 0 1 0 0,0 1-1 0 0,-1-1 1 0 0,0 1-1 0 0,-1 0 0 0 0,1-1 1 0 0,-1 1-1 0 0,-1 0 1 0 0,1 1-1 0 0,-1 1-65 0 0,-1 31-3043 0 0,0-40 873 0 0,0 0-1091 0 0,0 0-1298 0 0,0 0-1400 0 0</inkml:trace>
  <inkml:trace contextRef="#ctx0" brushRef="#br0" timeOffset="630.843">889 441 9146 0 0,'0'0'1079'0'0,"0"0"-331"0"0,0 0 220 0 0,0 0 431 0 0,0 0 236 0 0,0 0-73 0 0,0 0-346 0 0,-16 31-381 0 0,-51 97-291 0 0,-66 78 610 0 0,47-34-1296 0 0,79-153-520 0 0,-18 34-735 0 0,2-29-7438 0 0,14-23 1169 0 0,3-1 6082 0 0</inkml:trace>
  <inkml:trace contextRef="#ctx0" brushRef="#br0" timeOffset="881.855">552 552 8578 0 0,'0'0'1152'0'0,"0"0"-489"0"0,0 0-99 0 0,0 0 288 0 0,0 0 332 0 0,0 0 130 0 0,0 0-108 0 0,0 0-197 0 0,0 0-189 0 0,0 0-137 0 0,0 0-107 0 0,0 0-76 0 0,18 33-77 0 0,55 103-59 0 0,-9-40 280 0 0,37 69-726 0 0,-87-144-2296 0 0,-9-17-1749 0 0,1-3-3951 0 0,-3-1 2211 0 0</inkml:trace>
  <inkml:trace contextRef="#ctx0" brushRef="#br0" timeOffset="1867.446">979 850 16 0 0,'0'0'2200'0'0,"0"0"-710"0"0,0 0-290 0 0,0 0 106 0 0,0 0 68 0 0,0 0-45 0 0,0 0-143 0 0,0 0-230 0 0,0 0-156 0 0,0 0-80 0 0,0 0-96 0 0,0 0-87 0 0,4 12-23 0 0,23 91 1375 0 0,-23 24-492 0 0,-35-60-2403 0 0,20-61-1919 0 0,2-4-7457 0 0,5-2 7157 0 0</inkml:trace>
  <inkml:trace contextRef="#ctx0" brushRef="#br0" timeOffset="2085.031">862 894 40 0 0,'0'0'1716'0'0,"0"0"-511"0"0,0 0-136 0 0,0 0 227 0 0,0 0 173 0 0,0 0-1 0 0,0 0-180 0 0,0 0-251 0 0,0 0-267 0 0,32 1-216 0 0,103 2-171 0 0,1 11 35 0 0,-128-13-865 0 0,23 5-374 0 0,-22 9-8159 0 0,-9-14 6515 0 0</inkml:trace>
  <inkml:trace contextRef="#ctx0" brushRef="#br0" timeOffset="2243.033">806 1200 2288 0 0,'0'0'1373'0'0,"0"0"58"0"0,0 0 322 0 0,0 0 167 0 0,0 0-109 0 0,0 0-302 0 0,0 0-414 0 0,0 0-336 0 0,0 0-250 0 0,0 0-195 0 0,36-3-121 0 0,109-7-91 0 0,-43-7-268 0 0,-55 7-1699 0 0,-32 6-1536 0 0,0 1-3333 0 0,-6 2 3843 0 0</inkml:trace>
  <inkml:trace contextRef="#ctx0" brushRef="#br0" timeOffset="3071.028">994 36 0 0 0,'0'0'373'0'0,"0"0"449"0"0,0 0 201 0 0,0 0 257 0 0,0 0 267 0 0,0 0 108 0 0,0 0-120 0 0,0 0-284 0 0,0 0-256 0 0,0 0-160 0 0,0 0-84 0 0,0 0-14 0 0,0 0-5 0 0,20-5-42 0 0,61-17-31 0 0,8 16 1169 0 0,-86 6-1795 0 0,0-1-1 0 0,-1 1 1 0 0,1-1-1 0 0,0 1 1 0 0,0 0 0 0 0,0 0-1 0 0,0 0 1 0 0,0 0-1 0 0,0 1 1 0 0,0-1 0 0 0,-1 1-1 0 0,1 0 1 0 0,0 0-1 0 0,0 0 1 0 0,-1 0 0 0 0,1 0-1 0 0,0 1 1 0 0,-1-1 0 0 0,1 1-1 0 0,-1 0 1 0 0,0 0-1 0 0,0-1 1 0 0,1 1 0 0 0,-1 1-1 0 0,-1-1 1 0 0,1 0-1 0 0,0 0 1 0 0,0 1 0 0 0,-1-1-1 0 0,1 1 1 0 0,-1-1-1 0 0,0 1 1 0 0,1 2-33 0 0,-3 2 95 0 0,0 1 1 0 0,-1-1-1 0 0,0 0 0 0 0,0 1 0 0 0,-1-1 1 0 0,0 0-1 0 0,0 0 0 0 0,-1-1 1 0 0,1 1-1 0 0,-2-1 0 0 0,1 0 0 0 0,0 0 1 0 0,-3 2-96 0 0,-6 10 169 0 0,8-12-140 0 0,0-1 1 0 0,1 1-1 0 0,0 0 0 0 0,0 1 0 0 0,0-1 0 0 0,1 1 0 0 0,0-1 0 0 0,0 1 0 0 0,1 0 0 0 0,-1 0 0 0 0,2 0 0 0 0,-1 1 0 0 0,1-1 0 0 0,0 0 0 0 0,0 1 0 0 0,1-1 0 0 0,0 0 1 0 0,1 1-1 0 0,0 6-29 0 0,2-10 16 0 0,1 0 1 0 0,-1 0 0 0 0,1-1-1 0 0,-1 1 1 0 0,1-1-1 0 0,0 0 1 0 0,1 0 0 0 0,-1-1-1 0 0,0 1 1 0 0,1-1 0 0 0,-1 0-1 0 0,1 0 1 0 0,0 0 0 0 0,0-1-1 0 0,-1 0 1 0 0,1 0 0 0 0,0 0-1 0 0,0 0 1 0 0,0-1 0 0 0,0 0-1 0 0,0 0 1 0 0,0 0 0 0 0,0-1-1 0 0,0 1 1 0 0,0-1 0 0 0,5-2-18 0 0,14 3-221 0 0,-21 0 66 0 0,47-2-2316 0 0,-17-4-6242 0 0,-23 3 96 0 0</inkml:trace>
</inkml:ink>
</file>

<file path=ppt/ink/ink7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6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0 280 2024 0 0,'0'0'959'0'0,"0"0"-224"0"0,0 0 13 0 0,0 0 269 0 0,0 0 349 0 0,0 0 211 0 0,0 0-81 0 0,0 0-309 0 0,0 0-385 0 0,0 0-301 0 0,0 0-140 0 0,5 0 2 0 0,-3 1-281 0 0,0-1 1 0 0,0 1-1 0 0,0-1 0 0 0,0 1 1 0 0,0 0-1 0 0,0 0 0 0 0,0 0 0 0 0,0 0 1 0 0,0 1-1 0 0,0-1 0 0 0,-1 0 0 0 0,1 1 1 0 0,0-1-1 0 0,-1 1 0 0 0,0 0 0 0 0,1-1 1 0 0,-1 1-1 0 0,0 0 0 0 0,0 0 1 0 0,0 0-1 0 0,0 0 0 0 0,0 0 0 0 0,0 0 1 0 0,0 0-1 0 0,-1 0 0 0 0,1 0 0 0 0,-1 0 1 0 0,1 3-83 0 0,0-3 19 0 0,71 256 2054 0 0,-16 29-1441 0 0,-56-286-608 0 0,0-1 1 0 0,0 1-1 0 0,0 0 1 0 0,0-1-1 0 0,0 1 1 0 0,0-1-1 0 0,0 1 1 0 0,1 0 0 0 0,-1-1-1 0 0,0 1 1 0 0,0 0-1 0 0,0-1 1 0 0,1 1-1 0 0,-1-1 1 0 0,0 1-1 0 0,1 0 1 0 0,-1-1-1 0 0,0 1 1 0 0,1-1-1 0 0,-1 1 1 0 0,1-1-1 0 0,-1 1 1 0 0,1-1-1 0 0,-1 0 1 0 0,1 1-1 0 0,-1-1 1 0 0,1 0-1 0 0,0 1 1 0 0,-1-1-1 0 0,1 0 1 0 0,-1 0-1 0 0,1 1 1 0 0,0-1-1 0 0,-1 0 1 0 0,1 0-1 0 0,0 0 1 0 0,-1 0 0 0 0,1 0-1 0 0,0 0 1 0 0,-1 0-1 0 0,1 0 1 0 0,0 0-1 0 0,-1 0 1 0 0,1 0-1 0 0,-1 0 1 0 0,1-1-1 0 0,0 1 1 0 0,-1 0-1 0 0,1 0 1 0 0,0-1-1 0 0,-1 1 1 0 0,1 0-1 0 0,-1-1 1 0 0,1 1-1 0 0,-1-1 1 0 0,1 1-1 0 0,-1 0 1 0 0,1-1-1 0 0,-1 1 1 0 0,0-1-1 0 0,1 0-24 0 0,24-42 1436 0 0,-21 35-1671 0 0,81-198 501 0 0,12-62-658 0 0,-83 188-659 0 0,-13 45-3479 0 0,-2 35-1576 0 0,-3 0 3422 0 0,2 0 495 0 0,0 0-1985 0 0</inkml:trace>
  <inkml:trace contextRef="#ctx0" brushRef="#br0" timeOffset="366.609">598 777 5953 0 0,'0'0'2530'0'0,"0"0"-1254"0"0,0 0-707 0 0,0 0-32 0 0,0 0 262 0 0,0 0 212 0 0,0 0 42 0 0,0 0-139 0 0,0 0-221 0 0,0 0-174 0 0,0 0-130 0 0,0 0-98 0 0,0 0-79 0 0,-4 32-54 0 0,-12 99-25 0 0,20-29 344 0 0,4-66 484 0 0,-2-24-3278 0 0,-4-14-2256 0 0,-2-6-3310 0 0,0 3 4181 0 0</inkml:trace>
  <inkml:trace contextRef="#ctx0" brushRef="#br0" timeOffset="636.028">411 766 2769 0 0,'0'0'989'0'0,"0"0"-218"0"0,0 0 209 0 0,0 0 443 0 0,0 0 320 0 0,0 0 7 0 0,0 0-280 0 0,0 0-306 0 0,0 0-240 0 0,0 0-179 0 0,0 0-156 0 0,0 0-144 0 0,31 2-141 0 0,143 10 39 0 0,-94-11-339 0 0,-45-1-2617 0 0,-29 10-6840 0 0,-7-6 6472 0 0,1-3 1615 0 0</inkml:trace>
  <inkml:trace contextRef="#ctx0" brushRef="#br0" timeOffset="836.648">317 1090 2304 0 0,'0'0'1589'0'0,"0"0"-252"0"0,0 0 212 0 0,0 0 363 0 0,0 0 103 0 0,0 0-221 0 0,0 0-424 0 0,0 0-411 0 0,36-5-322 0 0,116-16-213 0 0,20-4-85 0 0,-143 21-820 0 0,16-2-1683 0 0,-16 5-5913 0 0,-19 1 2570 0 0</inkml:trace>
  <inkml:trace contextRef="#ctx0" brushRef="#br0" timeOffset="1459.745">979 608 792 0 0,'0'0'1320'0'0,"0"0"-463"0"0,0 0 23 0 0,0 0 120 0 0,0 0-48 0 0,0 0-168 0 0,0 0-271 0 0,188-26-265 0 0,-156 19-232 0 0,-1-1-240 0 0,0 1-601 0 0,-1 0-1127 0 0,-8 3-2033 0 0,-8 0 3609 0 0</inkml:trace>
  <inkml:trace contextRef="#ctx0" brushRef="#br0" timeOffset="2446.082">1535 575 5617 0 0,'0'0'795'0'0,"0"0"-258"0"0,0 0 206 0 0,0 0 400 0 0,0 0 278 0 0,0 0 28 0 0,0 0-207 0 0,0 0-271 0 0,0 0-223 0 0,0 0-159 0 0,0 0-111 0 0,0 0-50 0 0,0 0-23 0 0,26 2-31 0 0,114 7 196 0 0,-130-9-438 0 0,-9-1-116 0 0,1 0 0 0 0,-1 1 1 0 0,1-1-1 0 0,0 1 1 0 0,-1 0-1 0 0,1 0 0 0 0,0 0 1 0 0,-1 0-1 0 0,1 0 1 0 0,0 0-1 0 0,-1 0 0 0 0,1 0 1 0 0,0 0-1 0 0,-1 1 0 0 0,1-1 1 0 0,0 1-1 0 0,-1-1 1 0 0,1 1-1 0 0,-1 0 0 0 0,1 0 1 0 0,-1-1-1 0 0,0 1 0 0 0,1 0 1 0 0,-1 0-1 0 0,0 1 1 0 0,1-1-1 0 0,-1 0 0 0 0,0 0 1 0 0,0 0-1 0 0,0 1 0 0 0,0-1 1 0 0,0 1-1 0 0,0-1 1 0 0,-1 1-1 0 0,1-1 0 0 0,0 1 1 0 0,-1-1-1 0 0,1 1 0 0 0,-1-1 1 0 0,0 1-1 0 0,1 0-16 0 0,-2 4 75 0 0,-1-1 0 0 0,1 1 0 0 0,-1-1 0 0 0,0 0 0 0 0,0 0-1 0 0,-1 0 1 0 0,0 0 0 0 0,0 0 0 0 0,0-1 0 0 0,0 1 0 0 0,0-1 0 0 0,-1 0 0 0 0,0 0-1 0 0,0 0 1 0 0,-1 1-75 0 0,-15 17 222 0 0,-56 62 846 0 0,75-83-1057 0 0,1 0 0 0 0,-1 1-1 0 0,0-1 1 0 0,1 0 0 0 0,-1 0 0 0 0,0 0 0 0 0,1 1 0 0 0,0-1 0 0 0,-1 0 0 0 0,1 0 0 0 0,0 1-1 0 0,0-1 1 0 0,-1 0 0 0 0,1 1 0 0 0,0-1 0 0 0,0 0 0 0 0,0 1 0 0 0,1-1 0 0 0,-1 0 0 0 0,0 1-1 0 0,1-1 1 0 0,-1 0 0 0 0,0 1 0 0 0,1-1 0 0 0,-1 0 0 0 0,1 0 0 0 0,0 0 0 0 0,-1 0 0 0 0,1 1-1 0 0,0-1 1 0 0,0 0 0 0 0,0 0 0 0 0,0 0 0 0 0,0-1 0 0 0,0 1 0 0 0,0 0 0 0 0,0 0 0 0 0,0 0-1 0 0,0-1 1 0 0,0 1 0 0 0,1 0 0 0 0,-1-1 0 0 0,0 0 0 0 0,0 1 0 0 0,1-1 0 0 0,-1 1 0 0 0,1-1-11 0 0,71 6-17 0 0,-62-7-57 0 0,41-13-1520 0 0,-34 5-1899 0 0,2 4-4485 0 0,-9 4-104 0 0</inkml:trace>
  <inkml:trace contextRef="#ctx0" brushRef="#br0" timeOffset="1242.776">919 402 4241 0 0,'0'0'1275'0'0,"0"0"-443"0"0,0 0-53 0 0,0 0 382 0 0,0 0 430 0 0,0 0 192 0 0,0 0-177 0 0,0 0-372 0 0,0 0-322 0 0,0 0-228 0 0,0 0-152 0 0,34-6-98 0 0,107-17-108 0 0,13 1 287 0 0,-123 21-433 0 0,-11 2-1863 0 0,-6-2-3024 0 0,-14 2-184 0 0,0 2 3136 0 0,0-3 910 0 0,0 3-3457 0 0</inkml:trace>
  <inkml:trace contextRef="#ctx0" brushRef="#br0" timeOffset="1758.067">1721 0 9090 0 0,'0'0'1367'0'0,"0"0"-206"0"0,0 0 68 0 0,0 0 158 0 0,0 0 96 0 0,0 0-146 0 0,0 0-399 0 0,0 0-394 0 0,0 0-260 0 0,0 0-104 0 0,0 0 15 0 0,0 0 70 0 0,0 0 42 0 0,1 10-19 0 0,-4 356 371 0 0,22-312-4349 0 0,-12-53-3116 0 0,-5-1 1660 0 0,-2 0 74 0 0</inkml:trace>
  <inkml:trace contextRef="#ctx0" brushRef="#br0" timeOffset="2043.234">1456 398 4505 0 0,'0'0'3721'0'0,"0"0"-2248"0"0,0 0-902 0 0,0 0 127 0 0,0 0 283 0 0,0 0 147 0 0,0 0-65 0 0,0 0-214 0 0,0 0-259 0 0,32-3-194 0 0,101-6-136 0 0,53-8-802 0 0,-143 16-3172 0 0,-27 1-2412 0 0,-8 0 273 0 0</inkml:trace>
</inkml:ink>
</file>

<file path=ppt/ink/ink7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0.1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6009 0 0,'0'0'1462'0'0,"0"0"-561"0"0,0 0-270 0 0,0 0 27 0 0,0 0 134 0 0,0 0 83 0 0,0 0-99 0 0,0 0-221 0 0,0 0-183 0 0,0 0-75 0 0,0 0 22 0 0,5 8 52 0 0,64 136 1486 0 0,-48-50-1112 0 0,-4 1-1 0 0,2 74-744 0 0,-15-138 44 0 0,8 60 76 0 0,-12-90-90 0 0,0 0-1 0 0,0 0 1 0 0,1 0 0 0 0,-1 0 0 0 0,0 0 0 0 0,0-1-1 0 0,0 1 1 0 0,1 0 0 0 0,-1 0 0 0 0,0 0 0 0 0,1-1 0 0 0,-1 1-1 0 0,1 0 1 0 0,-1 0 0 0 0,1-1 0 0 0,-1 1 0 0 0,1 0-1 0 0,0-1 1 0 0,-1 1 0 0 0,1 0 0 0 0,0-1 0 0 0,-1 1 0 0 0,1-1-1 0 0,0 0 1 0 0,0 1 0 0 0,-1-1 0 0 0,1 1 0 0 0,0-1-1 0 0,0 0 1 0 0,0 0 0 0 0,0 1 0 0 0,-1-1 0 0 0,1 0-1 0 0,0 0 1 0 0,0 0 0 0 0,0 0 0 0 0,0 0 0 0 0,0 0 0 0 0,0 0-1 0 0,-1 0 1 0 0,1-1 0 0 0,0 1 0 0 0,0 0 0 0 0,0 0-1 0 0,0-1 1 0 0,-1 1 0 0 0,1 0 0 0 0,0-1 0 0 0,0 1 0 0 0,-1-1-1 0 0,1 1 1 0 0,0-1 0 0 0,0 0 0 0 0,-1 1 0 0 0,1-1-1 0 0,-1 1 1 0 0,1-1 0 0 0,-1 0 0 0 0,1 0 0 0 0,-1 1-1 0 0,1-1 1 0 0,-1 0 0 0 0,0 0 0 0 0,1 0 0 0 0,-1 1 0 0 0,0-1-1 0 0,0 0 1 0 0,1 0 0 0 0,-1 0 0 0 0,0-1-30 0 0,107-215 1580 0 0,84-220-1967 0 0,-187 427 83 0 0,13-34 214 0 0,-12 13-4055 0 0,-5 30 1027 0 0,0 2-1690 0 0,0 2-2159 0 0</inkml:trace>
  <inkml:trace contextRef="#ctx0" brushRef="#br0" timeOffset="388.153">639 531 3785 0 0,'0'0'2375'0'0,"0"0"-792"0"0,0 0-365 0 0,0 0 83 0 0,0 0 205 0 0,0 0 18 0 0,0 0-240 0 0,0 0-335 0 0,0 0-308 0 0,0 0-186 0 0,0 0-91 0 0,0 0-27 0 0,0 0-1 0 0,-4 19 25 0 0,-19 143 701 0 0,8-39-579 0 0,13-84-5427 0 0,13-72-8790 0 0,-6 28 12848 0 0</inkml:trace>
  <inkml:trace contextRef="#ctx0" brushRef="#br0" timeOffset="694.288">600 461 0 0 0,'0'0'806'0'0,"0"0"274"0"0,0 0-15 0 0,0 0 224 0 0,0 0 362 0 0,0 0 193 0 0,0 0-61 0 0,0 0-271 0 0,0 0-285 0 0,0 0-186 0 0,0 0-177 0 0,0 0-120 0 0,0 0-115 0 0,29-2-139 0 0,92-2-90 0 0,47-15-12 0 0,-159 17-772 0 0,1 0-1116 0 0,-3 1-4403 0 0,-7 1 1382 0 0,0 0 16 0 0</inkml:trace>
  <inkml:trace contextRef="#ctx0" brushRef="#br0" timeOffset="1046.342">668 674 1208 0 0,'0'0'1785'0'0,"0"0"-577"0"0,0 0 216 0 0,0 0 73 0 0,0 0 55 0 0,0 0-88 0 0,0 0-240 0 0,0 0-343 0 0,0 0-337 0 0,0 0-328 0 0,0 0-376 0 0,203 0-624 0 0,-179-3-1513 0 0,-6-5-2208 0 0,-5 8-752 0 0</inkml:trace>
</inkml:ink>
</file>

<file path=ppt/ink/ink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7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9.6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6441 0 0,'0'0'1633'0'0,"0"0"30"0"0,0 0 141 0 0,0 0 97 0 0,0 0-86 0 0,0 0-362 0 0,0 0-474 0 0,0 0-389 0 0,0 0-218 0 0,0 0-28 0 0,0 0 80 0 0,0 0 115 0 0,5 5 57 0 0,2 4-337 0 0,0 1 1 0 0,0-1 0 0 0,-1 1-1 0 0,0 1 1 0 0,-1-1 0 0 0,0 1-1 0 0,-1 0 1 0 0,0 0 0 0 0,-1 0-1 0 0,1 3-259 0 0,2 44 200 0 0,-2 0 0 0 0,-3 1 0 0 0,-3-1 0 0 0,-2 0-1 0 0,-3 0 1 0 0,-2-1 0 0 0,-16 56-200 0 0,19-84 35 0 0,-4 85 2 0 0,33-119 129 0 0,199-163 178 0 0,-94 92-358 0 0,-127 76 16 0 0,1-1 0 0 0,-1 1 1 0 0,0 0-1 0 0,0 0 0 0 0,0-1 0 0 0,0 1 0 0 0,0 0 0 0 0,0 0 0 0 0,0 0 0 0 0,1 0 0 0 0,-1 0 0 0 0,0 1 0 0 0,0-1 0 0 0,0 0 0 0 0,0 0 0 0 0,0 1 0 0 0,0-1 0 0 0,0 1 1 0 0,0-1-1 0 0,0 1 0 0 0,0-1 0 0 0,0 1 0 0 0,0-1 0 0 0,0 1 0 0 0,0 0 0 0 0,0 0 0 0 0,-1 0 0 0 0,1-1 0 0 0,0 1 0 0 0,-1 0 0 0 0,1 0 0 0 0,0 0 0 0 0,-1 0 0 0 0,1 0 1 0 0,-1 0-1 0 0,1 0 0 0 0,-1 0 0 0 0,0 0 0 0 0,1 0 0 0 0,-1 0 0 0 0,0 1 0 0 0,0-1 0 0 0,0 0 0 0 0,0 0 0 0 0,0 0 0 0 0,0 0 0 0 0,0 0 0 0 0,0 0 0 0 0,0 1-2 0 0,-3 60 127 0 0,-25 114-49 0 0,27-165-492 0 0,5 21-177 0 0,15-24-7637 0 0,-12-8 1227 0 0,-3 0-2188 0 0</inkml:trace>
</inkml:ink>
</file>

<file path=ppt/ink/ink7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1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1 106 2184 0 0,'0'0'2536'0'0,"0"0"-1084"0"0,0 0-425 0 0,0 0 196 0 0,0 0 345 0 0,0 0 143 0 0,0 0-184 0 0,0 0-345 0 0,0 0-319 0 0,0 0-186 0 0,0 0-121 0 0,0 0-62 0 0,0 0-33 0 0,27-3-33 0 0,135-20 319 0 0,3-7 73 0 0,-153 25-82 0 0,-8 2-2904 0 0,1 1-8347 0 0,-5 2 2998 0 0</inkml:trace>
  <inkml:trace contextRef="#ctx0" brushRef="#br0" timeOffset="270.852">47 279 3985 0 0,'0'0'3225'0'0,"0"0"-1857"0"0,0 0 88 0 0,0 0 200 0 0,0 0 1 0 0,0 0-217 0 0,0 0-432 0 0,0 0-359 0 0,0 0-249 0 0,206-26-160 0 0,-175 23-88 0 0,-1-5-104 0 0,-1 5-120 0 0,0-1-192 0 0,-1-3-513 0 0,-4 3-1199 0 0,-6 0-2401 0 0,-5 4-5441 0 0</inkml:trace>
  <inkml:trace contextRef="#ctx0" brushRef="#br0" timeOffset="7073.982">650 471 0 0 0,'0'0'472'0'0,"0"0"832"0"0,0 0 318 0 0,0 0-39 0 0,0 0-160 0 0,0 0-211 0 0,0 0-182 0 0,0 0-95 0 0,3-16-72 0 0,9-51-35 0 0,-10 57-434 0 0,0-1 1 0 0,1 1-1 0 0,1-1 1 0 0,0 1-1 0 0,0 0 0 0 0,1 0 1 0 0,0 0-1 0 0,1 1 1 0 0,0 0-1 0 0,1-1-394 0 0,4-7 306 0 0,15-17 17 0 0,0 2 1 0 0,2 1-1 0 0,1 1 0 0 0,2 2 0 0 0,1 0-323 0 0,-6 5 123 0 0,49-31 117 0 0,-74 54-241 0 0,0 1-1 0 0,1 0 1 0 0,-1 0 0 0 0,0 0-1 0 0,0 0 1 0 0,0 0 0 0 0,1 0-1 0 0,-1 0 1 0 0,0 0 0 0 0,-1 0-1 0 0,1 0 1 0 0,0 1 0 0 0,0-1-1 0 0,0 0 1 0 0,-1 1 0 0 0,1-1-1 0 0,-1 1 1 0 0,1-1 0 0 0,-1 1-1 0 0,1-1 1 0 0,-1 1 0 0 0,0-1-1 0 0,0 1 1 0 0,0-1 0 0 0,0 1-1 0 0,0-1 1 0 0,0 1 0 0 0,0-1-1 0 0,0 1 1 0 0,-1-1 0 0 0,1 1-1 0 0,-1-1 1 0 0,1 0 0 0 0,-1 1-1 0 0,1-1 1 0 0,-2 2 1 0 0,2 2 12 0 0,-26 163 357 0 0,26-166-360 0 0,0 0 0 0 0,0-1 0 0 0,0 1-1 0 0,-1-1 1 0 0,1 1 0 0 0,1 0-1 0 0,-1-1 1 0 0,0 1 0 0 0,0 0 0 0 0,1-1-1 0 0,-1 1 1 0 0,1-1 0 0 0,-1 1-1 0 0,1-1 1 0 0,0 1 0 0 0,-1-1-1 0 0,1 1 1 0 0,0-1 0 0 0,0 0 0 0 0,0 0-1 0 0,0 1 1 0 0,0-1 0 0 0,0 0-1 0 0,1 0 1 0 0,-1 0 0 0 0,0 0 0 0 0,0 0-1 0 0,1 0 1 0 0,-1 0 0 0 0,1-1-1 0 0,-1 1 1 0 0,1 0 0 0 0,-1-1 0 0 0,1 1-1 0 0,-1-1 1 0 0,1 0 0 0 0,0 1-1 0 0,-1-1 1 0 0,1 0 0 0 0,-1 0-1 0 0,1 0 1 0 0,0 0 0 0 0,-1 0 0 0 0,1 0-1 0 0,-1-1 1 0 0,1 1 0 0 0,0-1-1 0 0,-1 1 1 0 0,1-1 0 0 0,-1 1 0 0 0,1-1-1 0 0,-1 0 1 0 0,1 0-9 0 0,95-64 243 0 0,-70 45-247 0 0,9-8-24 0 0,1 1 0 0 0,2 2 0 0 0,0 2 0 0 0,2 1 0 0 0,7-1 28 0 0,-46 22-3 0 0,0-1 1 0 0,0 1-1 0 0,0 0 1 0 0,0 0-1 0 0,1 0 0 0 0,-1 0 1 0 0,0 0-1 0 0,1 0 1 0 0,-1 1-1 0 0,0-1 1 0 0,1 1-1 0 0,-1 0 1 0 0,0-1-1 0 0,1 1 1 0 0,-1 0-1 0 0,1 0 1 0 0,-1 1-1 0 0,1-1 1 0 0,-1 0-1 0 0,0 1 1 0 0,1 0-1 0 0,-1-1 1 0 0,0 1-1 0 0,1 0 1 0 0,-1 0-1 0 0,0 0 1 0 0,0 1-1 0 0,0-1 1 0 0,0 0-1 0 0,0 1 1 0 0,0 0-1 0 0,0-1 0 0 0,-1 1 1 0 0,1 0-1 0 0,-1 0 1 0 0,1 0-1 0 0,-1 0 1 0 0,0 0-1 0 0,1 0 1 0 0,-1 0-1 0 0,0 0 1 0 0,0 0-1 0 0,-1 1 1 0 0,1-1-1 0 0,0 2 3 0 0,3 231 263 0 0,12-223-3529 0 0,21-24-9858 0 0,-29 8 10970 0 0</inkml:trace>
  <inkml:trace contextRef="#ctx0" brushRef="#br0" timeOffset="7595.727">2097 7 1384 0 0,'0'0'2608'0'0,"0"0"-1348"0"0,0 0-391 0 0,0 0 246 0 0,0 0 307 0 0,0 0 236 0 0,0 0-33 0 0,0 0-268 0 0,-32 10-307 0 0,-103 31-311 0 0,62-1 35 0 0,63-32-724 0 0,1 1 1 0 0,0 0 0 0 0,1 0-1 0 0,0 1 1 0 0,0 0-1 0 0,1 1 1 0 0,0-1 0 0 0,1 1-1 0 0,1 0 1 0 0,-1 1-1 0 0,2-1 1 0 0,0 1 0 0 0,0 0-1 0 0,1 1 1 0 0,0-1-1 0 0,1 0 1 0 0,1 1 0 0 0,0-1-1 0 0,0 13-50 0 0,1-21 18 0 0,-1-1 0 0 0,1 1 0 0 0,0 0 0 0 0,0-1-1 0 0,1 1 1 0 0,-1 0 0 0 0,1-1 0 0 0,-1 1 0 0 0,1-1 0 0 0,0 1 0 0 0,1-1-1 0 0,-1 1 1 0 0,0-1 0 0 0,1 0 0 0 0,0 1 0 0 0,0-1 0 0 0,0 0 0 0 0,0 0-1 0 0,0-1 1 0 0,1 1 0 0 0,-1 0 0 0 0,1-1 0 0 0,0 1 0 0 0,0-1-1 0 0,0 0 1 0 0,0 0 0 0 0,0 0 0 0 0,0 0 0 0 0,1-1 0 0 0,-1 1 0 0 0,0-1-1 0 0,1 0 1 0 0,-1 0 0 0 0,2 0-18 0 0,7 0 116 0 0,0-1 0 0 0,0 0 0 0 0,0-1 0 0 0,0-1 0 0 0,0 0 0 0 0,0 0 0 0 0,0-1 0 0 0,0 0 0 0 0,-1-1 0 0 0,1-1 0 0 0,-1 0 0 0 0,0 0 0 0 0,-1-1 0 0 0,1 0 0 0 0,-1-1 0 0 0,-1 0 0 0 0,1-1 0 0 0,-1 0 1 0 0,0-1-1 0 0,-1 1 0 0 0,0-2 0 0 0,2-2-116 0 0,105-130 289 0 0,-114 142-295 0 0,0 0 0 0 0,0 0 0 0 0,0 0-1 0 0,-1 0 1 0 0,1 0 0 0 0,0 1 0 0 0,0-1 0 0 0,-1 0 0 0 0,1 0 0 0 0,0 0 0 0 0,0 1-1 0 0,-1-1 1 0 0,1 0 0 0 0,0 1 0 0 0,-1-1 0 0 0,1 1 0 0 0,0-1 0 0 0,-1 1 0 0 0,1-1-1 0 0,-1 1 1 0 0,1-1 0 0 0,-1 1 0 0 0,1-1 0 0 0,-1 1 0 0 0,1 0 0 0 0,-1-1 0 0 0,1 1-1 0 0,-1 0 1 0 0,0-1 0 0 0,1 1 0 0 0,-1 0 0 0 0,0 0 0 0 0,0-1 0 0 0,0 1 0 0 0,1 0-1 0 0,-1 0 1 0 0,0-1 0 0 0,0 1 0 0 0,0 0 0 0 0,0 0 0 0 0,0-1 0 0 0,-1 1 0 0 0,1 0-1 0 0,0 0 1 0 0,0 0 0 0 0,0-1 0 0 0,-1 1 0 0 0,1 0 0 0 0,-1 0 6 0 0,4 9-9 0 0,33 123 294 0 0,-26-74-141 0 0,-2-1-1 0 0,-3 1 1 0 0,-2 0 0 0 0,-5 45-144 0 0,1-81 38 0 0,-1 1 1 0 0,-1 0-1 0 0,-1 0 1 0 0,-1-1 0 0 0,-1 0-1 0 0,-1 0 1 0 0,-1-1-1 0 0,-1 0 1 0 0,-1 0-1 0 0,-1-1 1 0 0,-8 11-39 0 0,16-26 17 0 0,-1-1 1 0 0,0 0-1 0 0,0 0 0 0 0,-1 0 1 0 0,1 0-1 0 0,-1 0 0 0 0,0-1 1 0 0,0 0-1 0 0,-1 0 0 0 0,1-1 1 0 0,-1 1-1 0 0,0-1 0 0 0,0 0 1 0 0,0-1-1 0 0,0 0 0 0 0,0 0 1 0 0,-1 0-1 0 0,1 0 0 0 0,-1-1 1 0 0,1 0-1 0 0,-1-1 0 0 0,-1 1-17 0 0,6-1 8 0 0,-1 0 0 0 0,1 0 0 0 0,0 1 0 0 0,-1-2-1 0 0,1 1 1 0 0,0 0 0 0 0,-1 0 0 0 0,1-1 0 0 0,0 1 0 0 0,-1-1-1 0 0,1 0 1 0 0,0 0 0 0 0,0 0 0 0 0,0 0 0 0 0,0 0 0 0 0,0 0-1 0 0,0 0 1 0 0,0-1 0 0 0,0 1 0 0 0,0-1 0 0 0,0 0-1 0 0,1 1 1 0 0,-1-1 0 0 0,1 0 0 0 0,-1 0 0 0 0,1 0 0 0 0,0 0-1 0 0,0 0 1 0 0,0 0 0 0 0,0 0 0 0 0,0 0 0 0 0,0-1 0 0 0,0 1-1 0 0,1 0 1 0 0,-1-1 0 0 0,1 1 0 0 0,0 0 0 0 0,0-1-8 0 0,0-13-59 0 0,2-1 1 0 0,0 1-1 0 0,1 0 1 0 0,0 0-1 0 0,2 0 1 0 0,-1 1-1 0 0,2-1 1 0 0,0 1-1 0 0,1 0 1 0 0,1 0-1 0 0,0 1 1 0 0,1 0-1 0 0,0 1 1 0 0,9-9 58 0 0,3-11-143 0 0,31-42-1981 0 0,-13 20-2343 0 0,-4-2-5821 0 0,-26 38 6204 0 0</inkml:trace>
</inkml:ink>
</file>

<file path=ppt/ink/ink7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2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276 1 0 0 0,'0'0'1174'0'0,"0"0"-198"0"0,0 0-99 0 0,0 0 240 0 0,0 0 340 0 0,0 0 205 0 0,0 0-80 0 0,0 0-254 0 0,0 0-304 0 0,0 0-268 0 0,0 0-204 0 0,-8 17-146 0 0,-28 57-70 0 0,-58 62 968 0 0,73-110-1152 0 0,12-15-398 0 0,-50 59 286 0 0,18-26-7311 0 0,36-40 3591 0 0,2-3 134 0 0</inkml:trace>
</inkml:ink>
</file>

<file path=ppt/ink/ink7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7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33 608 7482 0 0,'0'0'3260'0'0,"0"0"-2095"0"0,0 0-745 0 0,0 0 60 0 0,0 0 232 0 0,0 0 173 0 0,0 0-59 0 0,0 0-198 0 0,0 0-195 0 0,0 0-146 0 0,-5 35-108 0 0,-16 110-82 0 0,14-38 113 0 0,8-105-159 0 0,0 1 1 0 0,-1 0 0 0 0,1 0-1 0 0,0 0 1 0 0,0 0 0 0 0,0 0 0 0 0,1-1-1 0 0,-1 1 1 0 0,1 0 0 0 0,-1-1-1 0 0,1 1 1 0 0,0-1 0 0 0,0 0 0 0 0,0 0-1 0 0,0 0 1 0 0,1 0 0 0 0,-1 0-1 0 0,0 0 1 0 0,1 0 0 0 0,0-1 0 0 0,-1 1-1 0 0,1-1 1 0 0,0 0 0 0 0,0 0-1 0 0,-1 0 1 0 0,1 0 0 0 0,0 0 0 0 0,0 0-1 0 0,0-1 1 0 0,0 0 0 0 0,0 1-1 0 0,0-1 1 0 0,0 0 0 0 0,0-1 0 0 0,0 1-1 0 0,0 0 1 0 0,0-1 0 0 0,0 0-1 0 0,0 0 1 0 0,0 0 0 0 0,0 0 0 0 0,-1 0-1 0 0,1 0 1 0 0,0-1 0 0 0,-1 1-1 0 0,1-1 1 0 0,-1 0 0 0 0,1 0 0 0 0,1-2-52 0 0,18-10 178 0 0,-1-2 0 0 0,-1 0 1 0 0,-1-1-1 0 0,0-1 1 0 0,-1-1-1 0 0,9-13-178 0 0,5-3 114 0 0,0 5-345 0 0,-29 67-133 0 0,-4-32 402 0 0,0 0-1 0 0,1 0 1 0 0,0 0-1 0 0,-1 0 1 0 0,1 0 0 0 0,1 0-1 0 0,-1 0 1 0 0,1 0 0 0 0,0 0-1 0 0,0-1 1 0 0,1 1 0 0 0,-1 0-1 0 0,1 0 1 0 0,0-1-1 0 0,0 1 1 0 0,1-1 0 0 0,-1 1-1 0 0,1-1 1 0 0,0 0 0 0 0,0 0-1 0 0,0 0 1 0 0,1-1-1 0 0,-1 1 1 0 0,1-1 0 0 0,0 0-1 0 0,0 0 1 0 0,0 0 0 0 0,1 0-1 0 0,-1-1 1 0 0,0 0 0 0 0,1 0-1 0 0,0 0 1 0 0,0 0-1 0 0,-1-1 1 0 0,1 0 0 0 0,0 0-1 0 0,2 1-37 0 0,8-3 154 0 0,0 0-1 0 0,-1 0 1 0 0,1-1 0 0 0,-1-1-1 0 0,1 0 1 0 0,-1-1-1 0 0,0-1 1 0 0,0 0 0 0 0,0-1-1 0 0,-1 0 1 0 0,0-1-1 0 0,11-8-153 0 0,4-3-69 0 0,-1-1 0 0 0,-1-1-1 0 0,0-1 1 0 0,-2-1 0 0 0,0-1-1 0 0,-2-2 1 0 0,-1 0 0 0 0,3-6 69 0 0,6-43-2627 0 0,-18 22-5499 0 0,-11 44 5656 0 0,3-8-7175 0 0</inkml:trace>
  <inkml:trace contextRef="#ctx0" brushRef="#br0" timeOffset="3346.661">1094 0 2809 0 0,'0'0'2480'0'0,"0"0"-1404"0"0,0 0-550 0 0,0 0 98 0 0,0 0 308 0 0,0 0 295 0 0,0 0 113 0 0,0 0-170 0 0,0 0-282 0 0,0 0-254 0 0,0 0-189 0 0,-5 2-89 0 0,2-1-324 0 0,2-1-7 0 0,0 1 1 0 0,0-1-1 0 0,0 0 1 0 0,0 1-1 0 0,-1-1 1 0 0,1 1-1 0 0,0-1 1 0 0,0 1-1 0 0,0 0 1 0 0,0-1-1 0 0,0 1 0 0 0,1 0 1 0 0,-1 0-1 0 0,0 0 1 0 0,0 0-1 0 0,0 0 1 0 0,1-1-1 0 0,-1 1 1 0 0,0 0-1 0 0,1 1 1 0 0,-1-1-1 0 0,1 0 1 0 0,-1 0-1 0 0,1 0 0 0 0,0 0 1 0 0,-1 0-1 0 0,1 0 1 0 0,0 1-1 0 0,0-1 1 0 0,0 0-1 0 0,0 0 1 0 0,0 0-1 0 0,0 0 1 0 0,0 1-26 0 0,3 188 1701 0 0,1-54-812 0 0,-6 0 0 0 0,-15 94-889 0 0,5-95 119 0 0,44-135 756 0 0,141-149-101 0 0,-54 53-903 0 0,-119 96 119 0 0,1-1 0 0 0,-1 1 1 0 0,1 0-1 0 0,-1-1 0 0 0,1 1 0 0 0,-1 0 0 0 0,1 0 1 0 0,-1 0-1 0 0,1 0 0 0 0,-1-1 0 0 0,1 1 0 0 0,-1 0 1 0 0,1 0-1 0 0,-1 0 0 0 0,1 0 0 0 0,0 0 0 0 0,-1 0 1 0 0,1 0-1 0 0,-1 1 0 0 0,1-1 0 0 0,-1 0 0 0 0,1 0 1 0 0,-1 0-1 0 0,1 0 0 0 0,-1 1 0 0 0,1-1 0 0 0,-1 0 1 0 0,1 1-1 0 0,-1-1 0 0 0,1 0 0 0 0,-1 1 0 0 0,1-1 1 0 0,-1 0-1 0 0,0 1 0 0 0,1-1 0 0 0,-1 1 0 0 0,0-1 1 0 0,1 1-1 0 0,-1-1 0 0 0,0 1 0 0 0,0-1 0 0 0,1 1 1 0 0,-1-1-1 0 0,0 1 0 0 0,0-1 0 0 0,0 1 0 0 0,0-1 1 0 0,0 1-1 0 0,0-1 0 0 0,0 1 0 0 0,0 0 0 0 0,0-1 1 0 0,0 1-1 0 0,0-1 0 0 0,0 1 0 0 0,0-1 10 0 0,-1 46 295 0 0,1-32-209 0 0,1 125 534 0 0,-1-136-644 0 0,1 0 0 0 0,0-1 0 0 0,-1 1 0 0 0,1 0 0 0 0,0-1 0 0 0,1 1 0 0 0,-1-1 0 0 0,0 1 0 0 0,1-1 0 0 0,0 0 0 0 0,-1 1 0 0 0,1-1 0 0 0,0 0 0 0 0,0 0 0 0 0,0 0 0 0 0,0-1 0 0 0,1 1-1 0 0,-1 0 1 0 0,0-1 0 0 0,1 1 0 0 0,-1-1 0 0 0,1 0 0 0 0,1 1 24 0 0,43-2-4731 0 0,-21-19-3352 0 0,-21 14 4584 0 0,3-3-610 0 0</inkml:trace>
  <inkml:trace contextRef="#ctx0" brushRef="#br0" timeOffset="3988.358">1650 733 4001 0 0,'0'0'1823'0'0,"0"0"-706"0"0,0 0-103 0 0,0 0 266 0 0,0 0 186 0 0,0 0-35 0 0,0 0-231 0 0,0 0-234 0 0,0 0-183 0 0,0 0-69 0 0,0 0 12 0 0,0 0-35 0 0,14 9-19 0 0,47 24-44 0 0,-27-34 235 0 0,-29-3-675 0 0,4-1-96 0 0,1 0-1 0 0,-1-1 1 0 0,-1 0 0 0 0,1-1-1 0 0,-1 0 1 0 0,0 0 0 0 0,-1-1 0 0 0,0 0-1 0 0,0 0 1 0 0,-1 0 0 0 0,1-1 0 0 0,-2 0-1 0 0,0 0 1 0 0,0-1 0 0 0,0 0-1 0 0,-1 1 1 0 0,-1-2 0 0 0,3-8-92 0 0,-5 17-60 0 0,0 0 1 0 0,0 0 0 0 0,-1 0-1 0 0,1 0 1 0 0,0 0-1 0 0,-1 0 1 0 0,1 0 0 0 0,-1 0-1 0 0,0 0 1 0 0,0 0-1 0 0,0 0 1 0 0,0 0 0 0 0,0 0-1 0 0,0 0 1 0 0,0 0-1 0 0,-1 0 1 0 0,1 0 0 0 0,-1 0-1 0 0,1 0 1 0 0,-1 0-1 0 0,0 0 1 0 0,0 0 0 0 0,0 0-1 0 0,0 0 1 0 0,0 1 0 0 0,0-1-1 0 0,-1 0 1 0 0,1 1-1 0 0,-1-1 1 0 0,1 1 0 0 0,-1 0-1 0 0,1-1 1 0 0,-1 1-1 0 0,0 0 1 0 0,1 0 0 0 0,-1 0-1 0 0,0 0 1 0 0,0 0-1 0 0,0 0 1 0 0,0 1 0 0 0,0-1-1 0 0,0 1 1 0 0,0-1-1 0 0,0 1 1 0 0,0 0 0 0 0,0 0-1 0 0,0 0 1 0 0,0 0-1 0 0,0 0 1 0 0,0 0 59 0 0,-8 3-130 0 0,1 0 0 0 0,-1 0 1 0 0,1 1-1 0 0,0 0 0 0 0,0 0 0 0 0,1 1 1 0 0,-1 1-1 0 0,1-1 0 0 0,0 1 0 0 0,1 1 1 0 0,0 0-1 0 0,0 0 0 0 0,0 0 0 0 0,0 0 1 0 0,1 1-1 0 0,1 0 0 0 0,-1 1 130 0 0,1-3 29 0 0,0 0-1 0 0,1 1 1 0 0,-1-1-1 0 0,1 1 1 0 0,1 0-1 0 0,-1 0 1 0 0,1 0-1 0 0,0 0 1 0 0,1 1-1 0 0,0-1 1 0 0,0 1 0 0 0,0 0-1 0 0,1-1 1 0 0,0 1-1 0 0,1 0 1 0 0,0 0-1 0 0,0 0 1 0 0,1 0-1 0 0,-1-1 1 0 0,3 6-29 0 0,1-8 136 0 0,0-1 1 0 0,1 1-1 0 0,0-1 1 0 0,0 0-1 0 0,0 0 1 0 0,1-1-1 0 0,-1 1 1 0 0,1-1-1 0 0,0 0 0 0 0,0-1 1 0 0,0 0-1 0 0,0 0 1 0 0,0 0-1 0 0,0 0 1 0 0,1-1-1 0 0,-1 0 1 0 0,1 0-1 0 0,-1-1 1 0 0,1 0-1 0 0,-1 0 0 0 0,5-1-136 0 0,-4 1 142 0 0,13 0 17 0 0,1-1-1 0 0,0-1 1 0 0,-1-1-1 0 0,0-1 1 0 0,0-1-1 0 0,0 0 1 0 0,0-2-1 0 0,-1 0 1 0 0,0-1-1 0 0,0-1 1 0 0,-1-1-1 0 0,0-1 1 0 0,-1 0-1 0 0,14-12-158 0 0,-13 8-67 0 0,-1 0 0 0 0,-1-1 1 0 0,-1 0-1 0 0,0-2 0 0 0,-1 1 0 0 0,-1-2 0 0 0,0 0 0 0 0,-2 0 0 0 0,0-1 0 0 0,-1-1 0 0 0,-1 0 67 0 0,3-71-1036 0 0,-13 90 971 0 0,0 0 0 0 0,0-1 0 0 0,0 1 1 0 0,0 0-1 0 0,-1 0 0 0 0,1 0 0 0 0,-1 0 0 0 0,0 0 0 0 0,1 1 1 0 0,-1-1-1 0 0,0 0 0 0 0,0 1 0 0 0,0-1 0 0 0,0 1 0 0 0,0 0 1 0 0,0-1-1 0 0,-1 1 0 0 0,1 0 0 0 0,0 1 0 0 0,-1-1 0 0 0,1 0 0 0 0,-1 1 1 0 0,1-1-1 0 0,0 1 0 0 0,-1 0 0 0 0,1 0 0 0 0,-1 0 0 0 0,1 0 1 0 0,-1 0-1 0 0,1 0 0 0 0,-1 1 0 0 0,1-1 0 0 0,-1 1 0 0 0,1-1 1 0 0,0 1-1 0 0,-1 0 0 0 0,1 0 0 0 0,0 0 0 0 0,0 1 0 0 0,0-1 1 0 0,0 0-1 0 0,-2 2 65 0 0,-1-1-8 0 0,-1 1-1 0 0,1-1 1 0 0,0 2 0 0 0,0-1 0 0 0,0 0 0 0 0,0 1 0 0 0,0 0 0 0 0,1 0 0 0 0,0 0 0 0 0,0 1 0 0 0,0-1-1 0 0,0 1 1 0 0,1 0 0 0 0,0 0 0 0 0,0 0 0 0 0,0 1 0 0 0,0-1 0 0 0,1 1 0 0 0,0-1 0 0 0,0 1-1 0 0,1 0 1 0 0,-1 0 0 0 0,1 0 0 0 0,0 0 0 0 0,1 5 8 0 0,3-8 45 0 0,0 1-1 0 0,0-1 1 0 0,0 0-1 0 0,1-1 1 0 0,0 1 0 0 0,-1-1-1 0 0,1 1 1 0 0,0-1-1 0 0,0 0 1 0 0,0-1 0 0 0,0 1-1 0 0,0-1 1 0 0,1 1-1 0 0,-1-1 1 0 0,0 0 0 0 0,1-1-1 0 0,-1 1 1 0 0,1-1 0 0 0,-1 0-1 0 0,1 0 1 0 0,1-1-45 0 0,7 3 22 0 0,169 17 151 0 0,-180-19-176 0 0,1 1 0 0 0,-1 0 0 0 0,1 0 0 0 0,-1 0-1 0 0,0 0 1 0 0,1 1 0 0 0,-1-1 0 0 0,0 0 0 0 0,0 1 0 0 0,0 0-1 0 0,0-1 1 0 0,0 1 0 0 0,0 0 0 0 0,0 0 0 0 0,-1 0 0 0 0,1 0-1 0 0,-1 0 1 0 0,1 1 0 0 0,-1-1 0 0 0,0 0 0 0 0,0 1 0 0 0,0-1 0 0 0,0 1-1 0 0,0-1 1 0 0,-1 1 0 0 0,1-1 0 0 0,-1 1 0 0 0,0 0 0 0 0,1-1-1 0 0,-1 1 1 0 0,0 0 0 0 0,-1-1 0 0 0,1 1 0 0 0,0-1 0 0 0,-1 1-1 0 0,1 0 1 0 0,-1-1 0 0 0,0 2 3 0 0,-46 92-540 0 0,39-85-74 0 0,-20 32-1746 0 0,17-14-7986 0 0,11-25 6057 0 0</inkml:trace>
  <inkml:trace contextRef="#ctx0" brushRef="#br0" timeOffset="4348.829">2515 711 1072 0 0,'0'0'2035'0'0,"0"0"-260"0"0,0 0 38 0 0,0 0 174 0 0,0 0 32 0 0,0 0-185 0 0,0 0-247 0 0,0 0-196 0 0,0 0-128 0 0,0 0-111 0 0,0 0-92 0 0,0 0-140 0 0,0 0-169 0 0,32-6-133 0 0,102-21-158 0 0,-73 0 97 0 0,-55 20-446 0 0,1 1-98 0 0,0 0 1 0 0,-1-1-1 0 0,0 1 0 0 0,-1-2 1 0 0,1 1-1 0 0,-1 0 1 0 0,-1-1-1 0 0,1 0 0 0 0,-1 0 1 0 0,-1-1-1 0 0,1 1 1 0 0,-2-1-1 0 0,1 1 0 0 0,-1-1 1 0 0,0 0-1 0 0,-1 0 1 0 0,0 0-1 0 0,0 0 1 0 0,-1-6-14 0 0,-2 12-105 0 0,-1-1 0 0 0,1 1 1 0 0,0 0-1 0 0,-1-1 1 0 0,0 1-1 0 0,0 1 1 0 0,0-1-1 0 0,0 0 0 0 0,0 1 1 0 0,0-1-1 0 0,-1 1 1 0 0,1 0-1 0 0,-1 0 1 0 0,1 1-1 0 0,-1-1 1 0 0,0 1-1 0 0,0-1 0 0 0,0 1 1 0 0,0 1-1 0 0,0-1 1 0 0,0 0-1 0 0,0 1 1 0 0,0 0-1 0 0,0 0 0 0 0,0 0 1 0 0,0 0-1 0 0,0 1 1 0 0,0 0-1 0 0,0-1 1 0 0,0 1-1 0 0,0 1 0 0 0,0-1 105 0 0,-10 6-56 0 0,0 1 0 0 0,1 0 0 0 0,0 1-1 0 0,0 1 1 0 0,1 0 0 0 0,0 0-1 0 0,1 1 1 0 0,0 1 0 0 0,1 0 0 0 0,0 0-1 0 0,1 1 1 0 0,1 0 0 0 0,0 0-1 0 0,0 1 1 0 0,1 0 0 0 0,1 1-1 0 0,1-1 1 0 0,0 1 0 0 0,0 2 56 0 0,3-10 79 0 0,-1-1 0 0 0,2 1 0 0 0,-1 0 0 0 0,1 0 0 0 0,0 0 0 0 0,0-1 0 0 0,1 1 0 0 0,0 0 0 0 0,0 0 0 0 0,0 0 0 0 0,1 0 0 0 0,0 0 0 0 0,1 0 0 0 0,0 0 0 0 0,0-1 1 0 0,0 1-1 0 0,1-1 0 0 0,-1 1 0 0 0,2-1 0 0 0,-1 0 0 0 0,1 0 0 0 0,0-1 0 0 0,0 1 0 0 0,0-1 0 0 0,1 1 0 0 0,0-1 0 0 0,0-1 0 0 0,0 1 0 0 0,1-1 0 0 0,0 1-79 0 0,13 6 205 0 0,1-1 1 0 0,0-1-1 0 0,0 0 0 0 0,1-2 0 0 0,0 0 1 0 0,1-1-1 0 0,-1-2 0 0 0,1 0 0 0 0,0-1 1 0 0,6-1-206 0 0,137 3-4855 0 0,-145-5 3532 0 0,11-1-5365 0 0,-9-2-3114 0 0</inkml:trace>
</inkml:ink>
</file>

<file path=ppt/ink/ink7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9.1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1 9522 0 0,'0'0'1934'0'0,"0"0"-806"0"0,0 0-541 0 0,0 0-42 0 0,0 0 251 0 0,0 0 282 0 0,0 0 94 0 0,0 0-165 0 0,0 0-280 0 0,0 0-258 0 0,0 0-181 0 0,-11 37-92 0 0,-36 116-30 0 0,-17 69 179 0 0,60-205-339 0 0,-1-1-6 0 0,1 0 0 0 0,0 1 0 0 0,1-1 0 0 0,1 1 1 0 0,1 0-1 0 0,0 0 0 0 0,2 15 0 0 0,1-30 19 0 0,0 0 1 0 0,-1 0-1 0 0,1 0 1 0 0,0 0-1 0 0,0 0 1 0 0,0 0-1 0 0,0-1 1 0 0,1 1-1 0 0,-1-1 1 0 0,0 1-1 0 0,1-1 0 0 0,-1 0 1 0 0,1 0-1 0 0,-1 0 1 0 0,1 0-1 0 0,-1 0 1 0 0,1-1-1 0 0,0 1 1 0 0,-1-1-1 0 0,1 0 1 0 0,0 0-1 0 0,0 0 0 0 0,-1 0 1 0 0,1 0-1 0 0,0 0 1 0 0,-1-1-1 0 0,1 0 1 0 0,0 1-1 0 0,-1-1 1 0 0,1 0-20 0 0,2 1 45 0 0,12-4 26 0 0,-1 0-1 0 0,1-1 1 0 0,-1-1-1 0 0,0 0 0 0 0,0-1 1 0 0,-1-1-1 0 0,0 0 0 0 0,4-4-70 0 0,-9 6 10 0 0,121-83-923 0 0,-78 47-8906 0 0,-46 37 7412 0 0,1-3-5623 0 0</inkml:trace>
  <inkml:trace contextRef="#ctx0" brushRef="#br0" timeOffset="303.165">949 49 11298 0 0,'0'0'1818'0'0,"0"0"-478"0"0,0 0-341 0 0,0 0 76 0 0,0 0 156 0 0,0 0 13 0 0,0 0-198 0 0,0 0-277 0 0,-32 36-238 0 0,-105 117-185 0 0,18-19-70 0 0,-285 293-391 0 0,216-213-3023 0 0,180-196-598 0 0,8-12-693 0 0,4-4-3309 0 0,2-2 4921 0 0</inkml:trace>
  <inkml:trace contextRef="#ctx0" brushRef="#br0" timeOffset="571.223">590 741 4777 0 0,'0'0'1838'0'0,"0"0"-159"0"0,0 0 37 0 0,0 0 143 0 0,0 0-14 0 0,0 0-310 0 0,0 0-446 0 0,0 0-337 0 0,0 0-166 0 0,0 0-65 0 0,0 0-37 0 0,0 0-30 0 0,0 0-61 0 0,31-10-45 0 0,97-33-77 0 0,1 16 513 0 0,-122 26-748 0 0,1 0 0 0 0,0 1 0 0 0,-1 0 0 0 0,1 0 0 0 0,0 0 0 0 0,-1 1 0 0 0,1 1 0 0 0,-1-1 0 0 0,1 1 0 0 0,-1 1 0 0 0,0-1 0 0 0,1 1 0 0 0,5 4-36 0 0,-11-4 15 0 0,0 0 0 0 0,0 0-1 0 0,-1 0 1 0 0,1 0 0 0 0,-1 1 0 0 0,0-1-1 0 0,0 1 1 0 0,0-1 0 0 0,0 1-1 0 0,0-1 1 0 0,-1 1 0 0 0,0-1-1 0 0,1 1 1 0 0,-1 0 0 0 0,-1-1 0 0 0,1 1-1 0 0,0-1 1 0 0,-1 1 0 0 0,0 0-1 0 0,0-1 1 0 0,0 0 0 0 0,0 1 0 0 0,-1-1-1 0 0,1 0 1 0 0,-1 1 0 0 0,0-1-1 0 0,0 0 1 0 0,0 0 0 0 0,0 0 0 0 0,0-1-1 0 0,-1 1 1 0 0,1 0 0 0 0,-3 1-15 0 0,-244 227 626 0 0,247-230-622 0 0,0 1 0 0 0,0-1 0 0 0,1 1 0 0 0,-1-1 0 0 0,0 1 0 0 0,1 0 0 0 0,-1-1-1 0 0,1 1 1 0 0,-1 0 0 0 0,1 0 0 0 0,0 0 0 0 0,0 0 0 0 0,0 1 0 0 0,0-1-1 0 0,0 0 1 0 0,1 0 0 0 0,-1 0 0 0 0,1 1 0 0 0,-1-1 0 0 0,1 0 0 0 0,0 1 0 0 0,0-1-1 0 0,0 0 1 0 0,0 1 0 0 0,0-1 0 0 0,1 0 0 0 0,-1 1 0 0 0,1-1 0 0 0,-1 0-1 0 0,1 0 1 0 0,0 1 0 0 0,0-1 0 0 0,0 0 0 0 0,0 0 0 0 0,0 0 0 0 0,0 0-1 0 0,1 0 1 0 0,-1 0 0 0 0,1-1 0 0 0,-1 1 0 0 0,1 0 0 0 0,0-1 0 0 0,-1 1 0 0 0,1-1-1 0 0,0 1 1 0 0,0-1 0 0 0,0 0 0 0 0,0 0 0 0 0,1 0-4 0 0,12 2 28 0 0,0-1 0 0 0,0-1 0 0 0,1-1 0 0 0,-1 0 0 0 0,0-1 0 0 0,0 0 0 0 0,1-1 0 0 0,-1-1 0 0 0,0 0 0 0 0,4-3-28 0 0,123-37-319 0 0,-82 23-2670 0 0,-12 3-3516 0 0,-23 9-4631 0 0</inkml:trace>
</inkml:ink>
</file>

<file path=ppt/ink/ink7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8.3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30 2064 0 0,'0'0'1037'0'0,"0"0"-176"0"0,0 0 2 0 0,0 0 241 0 0,0 0 422 0 0,0 0 342 0 0,0 0 101 0 0,0 0-164 0 0,0 0-326 0 0,0 0-378 0 0,-2-6-320 0 0,-10-18-215 0 0,-5 43 705 0 0,12 104 166 0 0,17 119 33 0 0,46 286-974 0 0,-42-467-583 0 0,-15-60 88 0 0,-1 0 0 0 0,1 1 1 0 0,-1-1-1 0 0,1 0 0 0 0,-1 0 0 0 0,1 0 0 0 0,0 0 0 0 0,-1 0 0 0 0,1 0 0 0 0,0 0 0 0 0,0 0 0 0 0,0 0 0 0 0,0 0 0 0 0,0-1 0 0 0,0 1 0 0 0,0 0 1 0 0,0 0-1 0 0,0-1 0 0 0,0 1 0 0 0,0-1 0 0 0,0 1 0 0 0,1-1 0 0 0,-1 0 0 0 0,0 1 0 0 0,0-1 0 0 0,1 0 0 0 0,-1 0 0 0 0,0 0 0 0 0,0 0 0 0 0,1 0 1 0 0,-1 0-1 0 0,0 0 0 0 0,0 0 0 0 0,1 0 0 0 0,-1-1 0 0 0,0 1 0 0 0,0 0 0 0 0,0-1 0 0 0,0 1 0 0 0,1-1 0 0 0,-1 0 0 0 0,0 1 0 0 0,0-1 0 0 0,0 0 1 0 0,0 1-1 0 0,1-2-1 0 0,222-209 217 0 0,-218 206-217 0 0,6-7-10 0 0,0 1 0 0 0,1 1 0 0 0,0 0 0 0 0,1 1-1 0 0,0 0 1 0 0,0 1 0 0 0,1 0 0 0 0,0 1 0 0 0,0 1 0 0 0,1 1 0 0 0,0 0 0 0 0,0 1 0 0 0,15-2 10 0 0,-28 8 1 0 0,-1-1 0 0 0,1 1 0 0 0,0 0 0 0 0,0 0-1 0 0,-1 0 1 0 0,1 0 0 0 0,-1 1 0 0 0,0-1 0 0 0,0 1-1 0 0,0-1 1 0 0,0 1 0 0 0,0 0 0 0 0,0 0 0 0 0,-1 0-1 0 0,1 0 1 0 0,-1 0 0 0 0,0 0 0 0 0,0 0 0 0 0,0 0-1 0 0,0 1 1 0 0,-1-1 0 0 0,1 0 0 0 0,-1 0 0 0 0,0 1-1 0 0,0-1 1 0 0,0 0 0 0 0,0 1 0 0 0,-1 2-1 0 0,1-4 8 0 0,2 196 543 0 0,-2-195-598 0 0,0-1 1 0 0,1 1-1 0 0,-1 0 1 0 0,1 0-1 0 0,-1-1 1 0 0,1 1-1 0 0,0-1 1 0 0,0 1 0 0 0,0-1-1 0 0,0 1 1 0 0,1-1-1 0 0,-1 1 1 0 0,1-1-1 0 0,-1 0 1 0 0,1 0-1 0 0,0 0 1 0 0,0 0-1 0 0,0 0 1 0 0,0 0-1 0 0,0 0 1 0 0,0-1-1 0 0,0 1 1 0 0,1-1-1 0 0,-1 0 1 0 0,1 1-1 0 0,-1-1 1 0 0,1 0 46 0 0,46-15-7159 0 0,-38 4 1470 0 0,-3 5-2537 0 0</inkml:trace>
  <inkml:trace contextRef="#ctx0" brushRef="#br0" timeOffset="272.775">1037 627 5857 0 0,'0'0'3106'0'0,"0"0"-1904"0"0,0 0-750 0 0,0 0 196 0 0,0 0 482 0 0,0 0 339 0 0,0 0 116 0 0,0 0-129 0 0,0 0-240 0 0,0 0-252 0 0,31 4-221 0 0,97 10-156 0 0,-98-11-273 0 0,1-2 0 0 0,0-1 0 0 0,-1-1 0 0 0,1-2 0 0 0,26-6-314 0 0,39-3 189 0 0,-52 8-169 0 0,29 0-3615 0 0,-71 4 1021 0 0,-2 0-1559 0 0,-2 0-1599 0 0,-4 0-428 0 0</inkml:trace>
  <inkml:trace contextRef="#ctx0" brushRef="#br0" timeOffset="541.403">1160 896 5993 0 0,'0'0'776'0'0,"0"0"-119"0"0,0 0 303 0 0,0 0 256 0 0,0 0 120 0 0,0 0-23 0 0,0 0-273 0 0,195 7-280 0 0,-156-11-208 0 0,0-3-224 0 0,3 3-232 0 0,2-3-176 0 0,0 3-328 0 0,-1 1-648 0 0,-5-1-1625 0 0,-6 4-2376 0 0,-14-4-688 0 0</inkml:trace>
</inkml:ink>
</file>

<file path=ppt/ink/ink7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28.6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316 27 3561 0 0,'0'0'536'0'0,"0"0"-45"0"0,0 0-61 0 0,0 0 12 0 0,0 0 95 0 0,0 0 126 0 0,0 0 127 0 0,0 0 31 0 0,0 0 6 0 0,0 0-79 0 0,-17 31-112 0 0,-53 100-114 0 0,25-1 86 0 0,-105 321 107 0 0,117-370-561 0 0,32-104 1075 0 0,59-131-867 0 0,-32 99-227 0 0,227-536 1541 0 0,-250 582-1686 0 0,6-10 671 0 0,-8 32-254 0 0,-26 243 298 0 0,24-242-675 0 0,0 0-1 0 0,1 0 0 0 0,1 1 0 0 0,0-1 0 0 0,1 0 0 0 0,1 0 1 0 0,0-1-1 0 0,1 1 0 0 0,0 0 0 0 0,1-1 0 0 0,1 0 1 0 0,0 0-1 0 0,0-1 0 0 0,2 1 0 0 0,-1-2 0 0 0,6 6-29 0 0,-8-12 84 0 0,0-1 1 0 0,0 0-1 0 0,0 0 0 0 0,1 0 0 0 0,0-1 0 0 0,0 0 1 0 0,0 0-1 0 0,0 0 0 0 0,0-1 0 0 0,1 0 0 0 0,-1 0 1 0 0,0-1-1 0 0,1 0 0 0 0,0 0 0 0 0,-1 0 0 0 0,1-1 1 0 0,0 0-1 0 0,-1 0 0 0 0,1-1 0 0 0,0 0 0 0 0,-1 0 1 0 0,1 0-1 0 0,-1-1 0 0 0,1 0 0 0 0,-1 0 0 0 0,0-1 1 0 0,0 0-1 0 0,0 0 0 0 0,3-2-84 0 0,8-10 154 0 0,-1-1 1 0 0,-1 0-1 0 0,0-1 0 0 0,-1-1 1 0 0,-1 0-1 0 0,-1-1 0 0 0,-1 0 1 0 0,0-1-1 0 0,-2 0 0 0 0,0 0 1 0 0,-1-1-1 0 0,-1-1 0 0 0,-1 1 1 0 0,-1-1-1 0 0,-1 0 0 0 0,-1 0 1 0 0,0 0-1 0 0,-2-17-154 0 0,0 24-147 0 0,0 11 6 0 0,0-1 0 0 0,0 1 0 0 0,-1-1 0 0 0,1 1 0 0 0,-1-1 0 0 0,0 0-1 0 0,-1 1 1 0 0,1-1 0 0 0,-1 1 0 0 0,0-1 0 0 0,0 1 0 0 0,0-1 0 0 0,0 1-1 0 0,-1 0 1 0 0,0 0 0 0 0,0-1 0 0 0,0 1 0 0 0,0 0 0 0 0,-1 1 0 0 0,0-1 0 0 0,1 0-1 0 0,-2 1 1 0 0,1-1 141 0 0,-12 2-3490 0 0,1 3-5374 0 0,11 2 1278 0 0</inkml:trace>
  <inkml:trace contextRef="#ctx0" brushRef="#br0" timeOffset="261.304">982 333 3921 0 0,'0'0'1108'0'0,"0"0"-140"0"0,0 0 27 0 0,0 0 233 0 0,0 0 213 0 0,-15 35-22 0 0,-43 109-232 0 0,44-66 127 0 0,16-70-1153 0 0,0-2-47 0 0,1 0 1 0 0,0-1-1 0 0,0 1 1 0 0,0 0-1 0 0,0-1 1 0 0,1 0-1 0 0,0 0 1 0 0,0 0 0 0 0,0 0-1 0 0,1 0 1 0 0,-1-1-1 0 0,1 0 1 0 0,0 0-1 0 0,1 0 1 0 0,-1-1-1 0 0,1 0 1 0 0,-1 0-1 0 0,1 0 1 0 0,0-1 0 0 0,0 1-1 0 0,0-2 1 0 0,0 1-1 0 0,0 0 1 0 0,1-1-1 0 0,-1-1 1 0 0,1 1-1 0 0,-1-1 1 0 0,4 0-115 0 0,0 1 205 0 0,0-1-1 0 0,0-1 1 0 0,0 0 0 0 0,0 0-1 0 0,0-1 1 0 0,0 0-1 0 0,0 0 1 0 0,-1-1 0 0 0,1-1-1 0 0,-1 1 1 0 0,0-2 0 0 0,0 1-1 0 0,-1-1 1 0 0,1-1 0 0 0,-1 1-1 0 0,0-1 1 0 0,0-1-1 0 0,0-1-204 0 0,-2 3 53 0 0,0 0-1 0 0,-1-1 0 0 0,0 0 1 0 0,-1 0-1 0 0,1 0 0 0 0,-1-1 0 0 0,0 1 1 0 0,-1-1-1 0 0,0 0 0 0 0,0 0 1 0 0,0 0-1 0 0,-1 0 0 0 0,0-1 0 0 0,0 1 1 0 0,-1-1-1 0 0,0 1 0 0 0,0-1 1 0 0,-1 0-1 0 0,0 1 0 0 0,0-1 0 0 0,-1 0 1 0 0,0 1-1 0 0,0-1 0 0 0,-1 1 1 0 0,0-1-1 0 0,0 1 0 0 0,-1 0 0 0 0,0 0 1 0 0,0 0-1 0 0,0 0 0 0 0,-1 1 1 0 0,0-1-1 0 0,-1 1 0 0 0,1 0-52 0 0,-4-2-182 0 0,0 1 0 0 0,0 0 0 0 0,-1 0 0 0 0,0 1 0 0 0,0 0-1 0 0,-1 1 1 0 0,1 0 0 0 0,-1 0 0 0 0,0 1 0 0 0,-1 0 0 0 0,1 1 0 0 0,0 0 0 0 0,-1 1 0 0 0,0 0-1 0 0,0 1 1 0 0,-5-1 182 0 0,-48 5-4531 0 0,5 12-4607 0 0,43-8 3311 0 0</inkml:trace>
  <inkml:trace contextRef="#ctx0" brushRef="#br0" timeOffset="782.04">1402 358 2737 0 0,'0'0'1448'0'0,"0"0"-100"0"0,0 0-24 0 0,0 0 77 0 0,0 0 60 0 0,0 0-75 0 0,0 0-116 0 0,0 0-147 0 0,0 0-119 0 0,0 0-124 0 0,0 0-124 0 0,0 0-110 0 0,0 0-109 0 0,-6 30-70 0 0,-17 91-44 0 0,22-119-393 0 0,0-1 0 0 0,0 1 1 0 0,0 0-1 0 0,1 0 1 0 0,-1 0-1 0 0,0 0 0 0 0,1 0 1 0 0,0 0-1 0 0,-1 1 1 0 0,1-1-1 0 0,0 0 1 0 0,0 0-1 0 0,0 0 0 0 0,0 0 1 0 0,0 0-1 0 0,1 0 1 0 0,-1 0-1 0 0,1 0 0 0 0,-1 0 1 0 0,1 0-1 0 0,0 0 1 0 0,0 0-1 0 0,0 0 1 0 0,0 0-1 0 0,0 0 0 0 0,0 0 1 0 0,0-1-1 0 0,1 1 1 0 0,-1 0-31 0 0,8 6 323 0 0,-6-4-236 0 0,0-1 1 0 0,0 0-1 0 0,0-1 0 0 0,1 1 0 0 0,-1 0 0 0 0,1-1 1 0 0,-1 0-1 0 0,1 1 0 0 0,0-2 0 0 0,0 1 1 0 0,0 0-1 0 0,0-1 0 0 0,0 0 0 0 0,0 0 0 0 0,0 0 1 0 0,1 0-1 0 0,-1-1 0 0 0,0 1 0 0 0,0-1 1 0 0,1 0-1 0 0,-1 0 0 0 0,0-1 0 0 0,1 0 0 0 0,-1 1 1 0 0,0-1-1 0 0,0-1-87 0 0,103-48 1304 0 0,-83 30-1174 0 0,0 0 1 0 0,-1-2-1 0 0,-1-1 0 0 0,-1-1 1 0 0,-1-1-1 0 0,15-24-130 0 0,-30 137-465 0 0,-5-84 471 0 0,0 0-1 0 0,1 0 1 0 0,0 1 0 0 0,0-1 0 0 0,0 0-1 0 0,0 0 1 0 0,0 0 0 0 0,1 0-1 0 0,0 0 1 0 0,0 0 0 0 0,0-1-1 0 0,0 1 1 0 0,1-1 0 0 0,-1 1 0 0 0,1-1-1 0 0,0 0 1 0 0,0 0 0 0 0,0 0-1 0 0,0 0 1 0 0,1 0 0 0 0,-1-1-1 0 0,1 0 1 0 0,-1 1 0 0 0,1-1 0 0 0,0-1-1 0 0,0 1 1 0 0,0-1 0 0 0,0 1-1 0 0,0-1 1 0 0,0 0 0 0 0,1 0 0 0 0,-1-1-1 0 0,0 1 1 0 0,0-1 0 0 0,1 0-1 0 0,3-1-5 0 0,0 2 84 0 0,-1-1-1 0 0,1 0 1 0 0,-1-1-1 0 0,0 0 0 0 0,1 0 1 0 0,-1-1-1 0 0,0 0 1 0 0,0 0-1 0 0,1 0 1 0 0,-2-1-1 0 0,1 0 0 0 0,0-1 1 0 0,-1 1-1 0 0,1-1 1 0 0,-1 0-1 0 0,0-1 0 0 0,0 0 1 0 0,-1 0-1 0 0,1 0 1 0 0,1-3-84 0 0,2-4 74 0 0,0 0 1 0 0,-1 0-1 0 0,-1-1 1 0 0,0 0-1 0 0,-1 0 1 0 0,0-1-1 0 0,-1 0 1 0 0,-1 0-1 0 0,0 0 1 0 0,-1 0-1 0 0,0 0 1 0 0,-1-1-1 0 0,-1 0 1 0 0,0 1-1 0 0,-1-6-74 0 0,-9-6-2163 0 0,5 23-2186 0 0,0 1-3775 0 0,4 2-3536 0 0</inkml:trace>
</inkml:ink>
</file>

<file path=ppt/ink/ink7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6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6393 0 0,'0'0'1111'0'0,"0"0"-380"0"0,0 0 27 0 0,0 0 406 0 0,0 0 311 0 0,0 0 94 0 0,0 0-202 0 0,0 0-304 0 0,0 0-202 0 0,0 0-179 0 0,31 0-139 0 0,101 0-125 0 0,-7-12 314 0 0,22-10-569 0 0,-36 5-6865 0 0,-91 16-1764 0 0,-14 1 4604 0 0</inkml:trace>
</inkml:ink>
</file>

<file path=ppt/ink/ink7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6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2665 0 0,'0'0'3726'0'0,"0"0"-1947"0"0,0 0-271 0 0,0 0 199 0 0,0 0 44 0 0,0 0-120 0 0,31 3-293 0 0,101 11-370 0 0,-26-18 218 0 0,-80-2-1052 0 0,90-18 111 0 0,-49 9-1998 0 0,-1 2-6017 0 0,-49 10-1345 0 0</inkml:trace>
</inkml:ink>
</file>

<file path=ppt/ink/ink7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7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235 74 1312 0 0,'0'0'707'0'0,"0"0"-316"0"0,0 0-30 0 0,0 0 371 0 0,0 0 442 0 0,0 0 305 0 0,0 0 103 0 0,0 0-115 0 0,0 0-202 0 0,0 0-179 0 0,0 0-186 0 0,0 0-185 0 0,0 0-112 0 0,7 25-78 0 0,21 84-52 0 0,-14 51 904 0 0,-12-119-1266 0 0,-1 1 1 0 0,-3 0-1 0 0,-1 0 1 0 0,-2-1-1 0 0,-8 30-111 0 0,-4-43-1716 0 0,8-23-2038 0 0,-2-4-4143 0 0,8-1 4558 0 0</inkml:trace>
  <inkml:trace contextRef="#ctx0" brushRef="#br0" timeOffset="207.867">1 74 4313 0 0,'0'0'1178'0'0,"0"0"-206"0"0,0 0-87 0 0,0 0 170 0 0,0 0 260 0 0,0 0 143 0 0,0 0-85 0 0,0 0-194 0 0,0 0-171 0 0,0 0-150 0 0,0 0-107 0 0,0 0-70 0 0,0 0-61 0 0,35-2-78 0 0,114-7-90 0 0,132-32 380 0 0,-220 33-1396 0 0,46-3-1132 0 0,-36 8-9337 0 0,-57 3 4854 0 0</inkml:trace>
  <inkml:trace contextRef="#ctx0" brushRef="#br0" timeOffset="519.025">564 622 2248 0 0,'0'0'4307'0'0,"0"0"-3062"0"0,0 0-813 0 0,0 0 225 0 0,0 0 339 0 0,0 0 237 0 0,0 0 20 0 0,0 0-204 0 0,0 0-270 0 0,0 0-263 0 0,0 0-216 0 0,7 32-101 0 0,20 96-68 0 0,-19-19-182 0 0,-11-94-2782 0 0,-8-12-8186 0 0,9-3 9577 0 0</inkml:trace>
  <inkml:trace contextRef="#ctx0" brushRef="#br0" timeOffset="794.25">608 527 4137 0 0,'0'0'1543'0'0,"0"0"-742"0"0,0 0-223 0 0,0 0 366 0 0,0 0 415 0 0,0 0 217 0 0,0 0-71 0 0,0 0-249 0 0,0 0-255 0 0,0 0-254 0 0,36 0-193 0 0,110 3-194 0 0,-9-9 139 0 0,-58 1-3812 0 0,-72 16-8004 0 0,-7-7 9087 0 0</inkml:trace>
  <inkml:trace contextRef="#ctx0" brushRef="#br0" timeOffset="989.049">636 733 0 0 0,'0'0'784'0'0,"0"0"260"0"0,0 0 413 0 0,0 0 484 0 0,0 0 283 0 0,0 0-47 0 0,0 0-311 0 0,0 0-324 0 0,0 0-293 0 0,0 0-266 0 0,0 0-213 0 0,0 0-217 0 0,0 0-169 0 0,35-2-102 0 0,109-7-106 0 0,-56-9-94 0 0,-78 15-390 0 0,69-20-968 0 0,-52 17-2054 0 0,-1 1-3394 0 0,-15 4 848 0 0</inkml:trace>
  <inkml:trace contextRef="#ctx0" brushRef="#br0" timeOffset="1260.48">1173 530 1744 0 0,'0'0'2292'0'0,"0"0"-1052"0"0,0 0-201 0 0,0 0 382 0 0,0 0 340 0 0,0 0 46 0 0,0 0-215 0 0,0 0-290 0 0,0 0-266 0 0,34-1-212 0 0,107-5-185 0 0,18-27 865 0 0,-37 3-1412 0 0,-92 18-1197 0 0,-26 7-2429 0 0,-2 1-3308 0 0,-2 3 30 0 0</inkml:trace>
  <inkml:trace contextRef="#ctx0" brushRef="#br0" timeOffset="1530.537">1439 298 3153 0 0,'0'0'2726'0'0,"0"0"-1305"0"0,0 0-321 0 0,0 0 246 0 0,0 0 213 0 0,0 0-16 0 0,0 0-273 0 0,-2 35-383 0 0,-4 111-323 0 0,4 81-4 0 0,13-154-2197 0 0,12-32-6870 0 0,-18-36 2522 0 0</inkml:trace>
  <inkml:trace contextRef="#ctx0" brushRef="#br0" timeOffset="1822.519">1908 192 9178 0 0,'0'0'1332'0'0,"0"0"-753"0"0,0 0-548 0 0,0 0-41 0 0,0 0 196 0 0,0 0 238 0 0,0 0 120 0 0,0 0-43 0 0,0 0-111 0 0,0 0-98 0 0,-1 31-76 0 0,-3 103-63 0 0,2-107-111 0 0,1 0-1 0 0,1 0 0 0 0,2 0 1 0 0,0-1-1 0 0,2 1 0 0 0,1 0 1 0 0,1-1-1 0 0,2 3-41 0 0,-3-9 5 0 0,1 0 0 0 0,1 0 0 0 0,1-1-1 0 0,1 0 1 0 0,1 0 0 0 0,0-1 0 0 0,2 0 0 0 0,1 1-5 0 0,-12-18 59 0 0,0 1-1 0 0,1-1 1 0 0,-1 0 0 0 0,0 0 0 0 0,0 0 0 0 0,1 0 0 0 0,-1 0 0 0 0,0 0 0 0 0,1 0-1 0 0,-1 0 1 0 0,1 0 0 0 0,0-1 0 0 0,-1 1 0 0 0,1 0 0 0 0,-1-1 0 0 0,1 0 0 0 0,0 1 0 0 0,-1-1-1 0 0,1 0 1 0 0,0 0 0 0 0,-1 0 0 0 0,1 0 0 0 0,0 0 0 0 0,-1 0 0 0 0,1-1 0 0 0,0 1-1 0 0,-1 0 1 0 0,1-1 0 0 0,0 1 0 0 0,-1-1 0 0 0,1 0 0 0 0,-1 0 0 0 0,1 1 0 0 0,-1-1-1 0 0,1 0 1 0 0,-1 0 0 0 0,0 0 0 0 0,1 0 0 0 0,-1-1 0 0 0,0 1 0 0 0,0 0 0 0 0,0-1-1 0 0,0 1 1 0 0,0 0 0 0 0,0-1 0 0 0,0 1 0 0 0,0-1-59 0 0,22-34 900 0 0,-2-1 0 0 0,-1-1 0 0 0,-1 0 1 0 0,12-42-901 0 0,32-168-894 0 0,-61 239 331 0 0,9-39-845 0 0,2 20-7727 0 0,-9 24 581 0 0</inkml:trace>
  <inkml:trace contextRef="#ctx0" brushRef="#br0" timeOffset="2082.745">2440 633 9378 0 0,'0'0'681'0'0,"0"0"-379"0"0,0 0-57 0 0,0 0 213 0 0,0 0 198 0 0,0 0 36 0 0,0 0-108 0 0,0 0-136 0 0,0 0-133 0 0,0 0-110 0 0,-2 32-58 0 0,-5 96-59 0 0,3-44-5 0 0,4-35-278 0 0,0-29-2520 0 0,0-20-135 0 0,2 0 1856 0 0,-2 0-5954 0 0,2-3 6368 0 0</inkml:trace>
  <inkml:trace contextRef="#ctx0" brushRef="#br0" timeOffset="2342.115">2453 541 3193 0 0,'0'0'3436'0'0,"0"0"-2002"0"0,0 0-695 0 0,0 0 206 0 0,0 0 272 0 0,0 0 94 0 0,0 0-128 0 0,0 0-259 0 0,0 0-224 0 0,0 0-157 0 0,0 0-125 0 0,31 0-120 0 0,98 0-61 0 0,11 0 21 0 0,-91 0-3991 0 0,-48 0 1134 0 0,-1 0-1029 0 0,0 0-409 0 0,0 0 1198 0 0</inkml:trace>
  <inkml:trace contextRef="#ctx0" brushRef="#br0" timeOffset="2499.53">2506 703 0 0 0,'0'0'891'0'0,"0"0"619"0"0,0 0 451 0 0,0 0 318 0 0,0 0 133 0 0,0 0-124 0 0,0 0-343 0 0,0 0-433 0 0,0 0-385 0 0,0 0-352 0 0,0 0-249 0 0,0 0-162 0 0,32 8-124 0 0,102 20-91 0 0,-53-32-115 0 0,-66-2-74 0 0,15-4-423 0 0,41-12-1016 0 0,-25 10-6006 0 0,-33 8-1061 0 0</inkml:trace>
</inkml:ink>
</file>

<file path=ppt/ink/ink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7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3.6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71 2697 0 0,'0'0'1261'0'0,"0"0"-326"0"0,0 0-195 0 0,0 0-26 0 0,0 0 162 0 0,0 0 195 0 0,0 0 73 0 0,0 0-53 0 0,0 0-119 0 0,0 0-194 0 0,0 0-166 0 0,-3 26-115 0 0,-11 86-110 0 0,9 147 883 0 0,4-16-1350 0 0,-11-202-1477 0 0,6-36-2342 0 0,-1-3-3438 0 0,7-2 5165 0 0</inkml:trace>
  <inkml:trace contextRef="#ctx0" brushRef="#br0" timeOffset="280.459">0 126 2633 0 0,'0'0'577'0'0,"0"0"-116"0"0,0 0 204 0 0,0 0 460 0 0,0 0 423 0 0,0 0 180 0 0,0 0-120 0 0,0 0-271 0 0,0 0-268 0 0,0 0-177 0 0,38-8-100 0 0,118-23-48 0 0,11-4 1266 0 0,-135 28-1898 0 0,180-28 1055 0 0,-68 26-4193 0 0,-130 13-1152 0 0,-9 6-2112 0 0,-3-6 1316 0 0</inkml:trace>
  <inkml:trace contextRef="#ctx0" brushRef="#br0" timeOffset="625.655">720 582 3673 0 0,'0'0'1044'0'0,"0"0"-355"0"0,0 0-255 0 0,0 0 91 0 0,0 0 268 0 0,0 0 209 0 0,0 0 80 0 0,0 0-86 0 0,0 0-197 0 0,0 0-216 0 0,0 0-182 0 0,0 0-125 0 0,-3 30-60 0 0,-8 91-29 0 0,7 45 188 0 0,4-165-592 0 0,4 26-465 0 0,4-26-8428 0 0,-6-4 6543 0 0,-2-1 2068 0 0</inkml:trace>
  <inkml:trace contextRef="#ctx0" brushRef="#br0" timeOffset="957.25">529 560 0 0 0,'0'0'520'0'0,"0"0"410"0"0,0 0 242 0 0,0 0 243 0 0,0 0 188 0 0,0 0-4 0 0,0 0-188 0 0,0 0-283 0 0,34 3-318 0 0,109 7-278 0 0,7-8 183 0 0,-109-4-692 0 0,-20 1-1799 0 0,0 0-4905 0 0,-21 1 4188 0 0,0 0 1585 0 0</inkml:trace>
  <inkml:trace contextRef="#ctx0" brushRef="#br0" timeOffset="1208.012">549 895 0 0 0,'0'0'365'0'0,"0"0"1269"0"0,0 0 592 0 0,0 0 209 0 0,0 0-68 0 0,0 0-301 0 0,0 0-407 0 0,0 0-424 0 0,0 0-340 0 0,0 0-258 0 0,34-5-203 0 0,109-16-126 0 0,15-26 99 0 0,-68 27-2458 0 0,-31 11-8125 0 0,-48 8 5735 0 0</inkml:trace>
  <inkml:trace contextRef="#ctx0" brushRef="#br0" timeOffset="1476.122">1195 619 0 0 0,'0'0'1334'0'0,"0"0"-142"0"0,0 0 119 0 0,0 0 242 0 0,0 0 195 0 0,0 0 0 0 0,0 0-204 0 0,0 0-328 0 0,37-4-306 0 0,116-11-253 0 0,-23-10 112 0 0,-101 19-1279 0 0,70-19 893 0 0,-38 1-8245 0 0,-56 21 4302 0 0,-4 2 1127 0 0</inkml:trace>
  <inkml:trace contextRef="#ctx0" brushRef="#br0" timeOffset="1725.782">1480 332 6897 0 0,'0'0'1225'0'0,"0"0"-453"0"0,0 0-187 0 0,0 0 276 0 0,0 0 361 0 0,0 0 208 0 0,0 0-88 0 0,0 0-282 0 0,0 0-284 0 0,-2 36-209 0 0,-8 114-162 0 0,8 88 359 0 0,6-187-1157 0 0,6-19-5437 0 0,-4-27-2263 0 0,-1-2 4503 0 0</inkml:trace>
  <inkml:trace contextRef="#ctx0" brushRef="#br0" timeOffset="1976.581">1896 199 4313 0 0,'0'0'2893'0'0,"0"0"-2101"0"0,0 0-658 0 0,0 0 18 0 0,0 0 226 0 0,0 0 283 0 0,-2 32 190 0 0,-8 102 21 0 0,8-4 559 0 0,5-99-1366 0 0,1 1 0 0 0,2 0 0 0 0,1-1 0 0 0,1 0 0 0 0,2-1-1 0 0,1 0 1 0 0,1-1 0 0 0,9 15-65 0 0,-18-38 77 0 0,-3-4-45 0 0,0 0 0 0 0,1 0 0 0 0,-1 0 0 0 0,1 0 0 0 0,0 0 0 0 0,0 0 0 0 0,-1 0 0 0 0,1-1 0 0 0,0 1 0 0 0,1 0 0 0 0,-1-1 0 0 0,0 1 0 0 0,0 0 0 0 0,1-1 0 0 0,-1 1 0 0 0,1-1 0 0 0,-1 0 0 0 0,1 0 0 0 0,-1 1 0 0 0,1-1 0 0 0,0 0 0 0 0,0 0 0 0 0,0-1 0 0 0,-1 1 0 0 0,1 0-1 0 0,0-1 1 0 0,0 1 0 0 0,0-1 0 0 0,0 1 0 0 0,0-1 0 0 0,0 0 0 0 0,0 0 0 0 0,2 0-32 0 0,21-47 2590 0 0,57-193 159 0 0,70-167-3128 0 0,-133 361 201 0 0,2-4-3887 0 0,-21 49 2487 0 0,1 1-4283 0 0,-1 0-881 0 0</inkml:trace>
  <inkml:trace contextRef="#ctx0" brushRef="#br0" timeOffset="2239.912">2502 601 11747 0 0,'0'0'782'0'0,"0"0"-324"0"0,0 0-29 0 0,0 0 246 0 0,0 0 181 0 0,0 0 4 0 0,0 0-154 0 0,0 0-231 0 0,0 0-190 0 0,-5 31-118 0 0,-16 98-71 0 0,14 10 54 0 0,16-100 114 0 0,2-26-3738 0 0,-3-14-1777 0 0,0-7-3339 0 0,-6 4 7955 0 0</inkml:trace>
  <inkml:trace contextRef="#ctx0" brushRef="#br0" timeOffset="2551.329">2314 523 3825 0 0,'0'0'827'0'0,"0"0"34"0"0,0 0 262 0 0,0 0 240 0 0,0 0 73 0 0,0 0-114 0 0,0 0-208 0 0,0 0-224 0 0,33 3-236 0 0,103 7-215 0 0,0-4-235 0 0,-130-6-457 0 0,41 1-415 0 0,-19 6-5457 0 0,-25-4 2464 0 0,-2 1 310 0 0</inkml:trace>
  <inkml:trace contextRef="#ctx0" brushRef="#br0" timeOffset="2861.964">2309 903 0 0 0,'0'0'1268'0'0,"0"0"289"0"0,0 0 458 0 0,0 0 460 0 0,0 0 179 0 0,0 0-216 0 0,0 0-465 0 0,0 0-499 0 0,0 0-412 0 0,30 2-300 0 0,99 4-220 0 0,-34-22 103 0 0,146-57-900 0 0,-190 56-4003 0 0,0 1-4053 0 0,-43 12 2270 0 0</inkml:trace>
</inkml:ink>
</file>

<file path=ppt/ink/ink7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45.98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2573 552 0 0,'0'0'1110'0'0,"0"0"-305"0"0,0 0-203 0 0,0 0 42 0 0,0 0 173 0 0,0 0 174 0 0,0 0 48 0 0,0 0-83 0 0,10-32-118 0 0,35-99-91 0 0,5 43 420 0 0,-36 73-894 0 0,498-622 6130 0 0,-409 511-5991 0 0,-5-5 1 0 0,-7-4-1 0 0,36-75-412 0 0,-126 208 12 0 0,10-16 159 0 0,-1 0 0 0 0,-1-1-1 0 0,-1 0 1 0 0,-1 0 0 0 0,0-1 0 0 0,-1 0 0 0 0,-1 0 0 0 0,-1 0 0 0 0,-1-1 0 0 0,-1-1-171 0 0,-2 21 125 0 0,0 1-34 0 0,0 0-10 0 0,0 0-22 0 0,0 0-25 0 0,0 0-36 0 0,0 0-25 0 0,0 0-13 0 0,0 0 33 0 0,0 0-5 0 0,0 0 2 0 0,0 0 15 0 0,0 0-10 0 0,0 0 15 0 0,0 0 6 0 0,0 0 3 0 0,0 0 4 0 0,0 0-15 0 0,0 0 29 0 0,-23 27 299 0 0,-115 79-192 0 0,81-69-131 0 0,-108 32 624 0 0,224-53-764 0 0,-31-9 130 0 0,98 21 70 0 0,0-6-1 0 0,19-3-72 0 0,-57-18 116 0 0,-88-1 1 0 0,0 0 70 0 0,-4-12 445 0 0,-14-13-497 0 0,-1 1 0 0 0,-2 0 0 0 0,0 2 0 0 0,-2 0 0 0 0,0 1-1 0 0,-12-7-134 0 0,-40-37-57 0 0,73 64-194 0 0,-65-60-1385 0 0,52 49-2794 0 0,0 2-3761 0 0,13 9-563 0 0</inkml:trace>
  <inkml:trace contextRef="#ctx0" brushRef="#br0" timeOffset="3218.749">1625 84 3689 0 0,'0'0'1193'0'0,"0"0"-236"0"0,0 0-104 0 0,0 0 103 0 0,0 0 78 0 0,0 0-53 0 0,0 0-187 0 0,-35 24-226 0 0,-107 81-169 0 0,135-101-372 0 0,1 0 1 0 0,0 0 0 0 0,0 1 0 0 0,1 0-1 0 0,0 1 1 0 0,0-1 0 0 0,0 1-1 0 0,0 0 1 0 0,1 0 0 0 0,0 0 0 0 0,0 1-1 0 0,1-1 1 0 0,-1 2-28 0 0,-4 9 61 0 0,2-3 7 0 0,-1 0 0 0 0,2 0 0 0 0,0 0 0 0 0,0 1 0 0 0,2-1-1 0 0,-1 1 1 0 0,2 0 0 0 0,0 0 0 0 0,1 0 0 0 0,1 0 0 0 0,0 1 0 0 0,1 5-68 0 0,0-12 92 0 0,0-1 0 0 0,1 0 0 0 0,0 0 0 0 0,0-1 0 0 0,1 1 0 0 0,-1 0 0 0 0,2-1 0 0 0,-1 1 0 0 0,1-1-1 0 0,0 0 1 0 0,1 0 0 0 0,0-1 0 0 0,0 1 0 0 0,0-1 0 0 0,1 0 0 0 0,0-1 0 0 0,0 1 0 0 0,0-1 0 0 0,1 0 0 0 0,0-1 0 0 0,0 1 0 0 0,0-1 0 0 0,4 1-92 0 0,11 2 336 0 0,0-2-1 0 0,0 0 1 0 0,0-1 0 0 0,1-1-1 0 0,0-2 1 0 0,-1 0 0 0 0,1-1-1 0 0,0-1 1 0 0,-1-2-1 0 0,1 0 1 0 0,-1-1 0 0 0,0-1-1 0 0,0-1 1 0 0,0-1 0 0 0,-1-1-1 0 0,0-1 1 0 0,0-1-1 0 0,-1-1 1 0 0,-1 0 0 0 0,0-2-1 0 0,8-6-335 0 0,-17 13 70 0 0,-1 0-1 0 0,1-1 1 0 0,-1 0-1 0 0,-1 0 0 0 0,1-1 1 0 0,-1 0-1 0 0,-1 0 0 0 0,1-1 1 0 0,-1 0-1 0 0,-1-1 1 0 0,0 1-1 0 0,0-1 0 0 0,-1 0 1 0 0,0-1-1 0 0,-1 1 1 0 0,0-1-1 0 0,-1 0 0 0 0,0 0 1 0 0,-1 0-1 0 0,0 0 1 0 0,0-1-1 0 0,-1 1 0 0 0,-1 0 1 0 0,0-1-1 0 0,0 1 1 0 0,-2-1-1 0 0,1 1 0 0 0,-1 0 1 0 0,-1 0-1 0 0,0-3-69 0 0,-5-3-250 0 0,0 0-1 0 0,-1 0 1 0 0,-1 1-1 0 0,0 0 1 0 0,-1 1-1 0 0,-1 0 1 0 0,-1 0-1 0 0,0 2 1 0 0,0-1 0 0 0,-1 2-1 0 0,-1 0 1 0 0,0 0-1 0 0,-1 2 1 0 0,0 0-1 0 0,-1 1 1 0 0,0 0-1 0 0,0 1 1 0 0,0 1-1 0 0,-1 1 1 0 0,-1 1 0 0 0,1 0-1 0 0,-1 1 1 0 0,1 1-1 0 0,-1 1 1 0 0,-4 0 250 0 0,-137 11-4376 0 0,57 18-2977 0 0,65-12 1438 0 0</inkml:trace>
  <inkml:trace contextRef="#ctx0" brushRef="#br0" timeOffset="3522.607">925 386 632 0 0,'0'0'1991'0'0,"0"0"-46"0"0,0 0 112 0 0,0 0 191 0 0,0 0 7 0 0,0 0-342 0 0,0 0-604 0 0,0 0-552 0 0,0 0-355 0 0,0 0-56 0 0,0 0 176 0 0,0 0 215 0 0,0 0 168 0 0,21 1 53 0 0,142 16 817 0 0,0-4-178 0 0,1-8 0 0 0,74-10-1597 0 0,331-29 809 0 0,46-1-3383 0 0,-571 34 1240 0 0,37-1-6328 0 0,-42 2-3979 0 0</inkml:trace>
</inkml:ink>
</file>

<file path=ppt/ink/ink7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54.1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0 243 0 0 0,'0'0'527'0'0,"0"0"546"0"0,0 0-83 0 0,0 0-75 0 0,0 0 109 0 0,0 0 112 0 0,0 0-32 0 0,0 0-115 0 0,0 0-73 0 0,0 0 4 0 0,0 0 72 0 0,8 1 44 0 0,168 1 5279 0 0,9-19-4018 0 0,-43-1-2020 0 0,-103 14-513 0 0,-32 4-4889 0 0,0-1-5312 0 0,-9 1 5724 0 0</inkml:trace>
  <inkml:trace contextRef="#ctx0" brushRef="#br0" timeOffset="208.31">43 449 3097 0 0,'0'0'1593'0'0,"0"0"-284"0"0,0 0 126 0 0,0 0 413 0 0,0 0 199 0 0,0 0-108 0 0,0 0-368 0 0,0 0-384 0 0,0 0-260 0 0,0 0-172 0 0,36-6-147 0 0,116-19-135 0 0,-13 1 310 0 0,28-2-1464 0 0,-121 18-2683 0 0,-32 4-972 0 0,-1-1-3606 0 0,-10 4 4693 0 0</inkml:trace>
  <inkml:trace contextRef="#ctx0" brushRef="#br0" timeOffset="727.587">221 0 3129 0 0,'0'0'1572'0'0,"0"0"-189"0"0,0 0-95 0 0,0 0-10 0 0,0 0-69 0 0,0 0-199 0 0,0 0-206 0 0,0 0-113 0 0,0 0-42 0 0,0 0 13 0 0,0 0 25 0 0,0 0-34 0 0,10 9-17 0 0,77 63 1331 0 0,88-3 259 0 0,-140-59-2121 0 0,0 2 1 0 0,0 2 0 0 0,-2 1 0 0 0,27 16-106 0 0,-50-24 3 0 0,-7-7-5 0 0,0 1 0 0 0,0-1 0 0 0,0 1 0 0 0,0 0 0 0 0,-1 0 0 0 0,1 0 0 0 0,0 1 0 0 0,-1-1 0 0 0,1 0 0 0 0,-1 1 0 0 0,1 0 0 0 0,-1 0 0 0 0,0 0 0 0 0,1 0 0 0 0,-1 0 0 0 0,0 0 0 0 0,0 0 0 0 0,-1 1 0 0 0,1-1 0 0 0,0 1 0 0 0,-1-1 1 0 0,0 1-1 0 0,1 0 0 0 0,-1-1 0 0 0,0 1 0 0 0,0 0 0 0 0,-1 0 0 0 0,1 0 0 0 0,-1 0 0 0 0,1 0 0 0 0,-1 0 0 0 0,0-1 0 0 0,0 1 0 0 0,0 0 0 0 0,0 0 0 0 0,-1 0 0 0 0,1 0 0 0 0,-1 0 0 0 0,0 0 0 0 0,0 0 0 0 0,0 0 0 0 0,0-1 1 0 0,0 1-1 0 0,-1 0 0 0 0,0 0 2 0 0,-113 89 70 0 0,-16 19-9 0 0,78-69-118 0 0,2 3 0 0 0,2 1 0 0 0,-25 33 57 0 0,57-60-644 0 0,-14 20-623 0 0,24-24-2932 0 0,3 0-3616 0 0,3-10 1598 0 0</inkml:trace>
</inkml:ink>
</file>

<file path=ppt/ink/ink7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4.6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20 600 0 0,'0'0'1527'0'0,"0"0"-305"0"0,0 0-83 0 0,0 0 193 0 0,0 0 238 0 0,0 0-5 0 0,0 0-206 0 0,0 0-272 0 0,0 0-223 0 0,0 0-73 0 0,0 0 16 0 0,0 0 17 0 0,0 0-21 0 0,18-1-62 0 0,130-12 1003 0 0,-147 12-1734 0 0,1 0 0 0 0,0 1 0 0 0,-1-1 1 0 0,1 0-1 0 0,0 1 0 0 0,0-1 1 0 0,0 1-1 0 0,-1 0 0 0 0,1 0 1 0 0,0 0-1 0 0,0 0 0 0 0,0 0 1 0 0,0 0-1 0 0,-1 0 0 0 0,1 0 1 0 0,0 1-1 0 0,0-1 0 0 0,0 1 1 0 0,-1-1-1 0 0,1 1 0 0 0,0 0 1 0 0,-1-1-1 0 0,1 1 0 0 0,-1 0 1 0 0,1 0-1 0 0,-1 1 0 0 0,1-1 1 0 0,-1 0-1 0 0,1 0 0 0 0,-1 1 0 0 0,0-1 1 0 0,0 0-1 0 0,0 1 0 0 0,0-1 1 0 0,0 1-1 0 0,0 0 0 0 0,0-1 1 0 0,0 1-1 0 0,-1 0 0 0 0,1-1 1 0 0,-1 1-1 0 0,1 0 0 0 0,-1 0 1 0 0,0 0-1 0 0,0-1 0 0 0,1 3-10 0 0,-4 4 45 0 0,0 1 0 0 0,-1 0 1 0 0,1-1-1 0 0,-2 0 0 0 0,1 0 0 0 0,-1 0 0 0 0,0-1 0 0 0,-1 1 0 0 0,0-1 0 0 0,0-1 0 0 0,0 1 0 0 0,-1-1 0 0 0,0 0 0 0 0,0 0 1 0 0,0-1-1 0 0,-1 0 0 0 0,-2 1-45 0 0,-9 8 77 0 0,5-3 0 0 0,10-9-55 0 0,0 0 1 0 0,0 1-1 0 0,1-1 0 0 0,-1 1 1 0 0,1 0-1 0 0,-1 1 0 0 0,1-1 1 0 0,0 0-1 0 0,0 1 0 0 0,0 0 1 0 0,1-1-1 0 0,-1 1 0 0 0,1 0 1 0 0,0 1-1 0 0,0-1 0 0 0,0 0 1 0 0,0 3-23 0 0,4-4 18 0 0,0-1 1 0 0,0 0-1 0 0,1 0 1 0 0,-1 1-1 0 0,1-2 0 0 0,0 1 1 0 0,-1 0-1 0 0,1-1 1 0 0,0 1-1 0 0,0-1 1 0 0,0 0-1 0 0,0 0 1 0 0,0 0-1 0 0,0 0 1 0 0,0 0-1 0 0,0-1 1 0 0,1 1-1 0 0,-1-1 1 0 0,0 0-1 0 0,0 0 1 0 0,0 0-1 0 0,3-1-18 0 0,165-17 342 0 0,-76-15-3220 0 0,-66 19-1620 0 0,-1-4-3783 0 0,-20 13 3440 0 0</inkml:trace>
</inkml:ink>
</file>

<file path=ppt/ink/ink7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5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75 1608 0 0,'0'0'1174'0'0,"0"0"-242"0"0,0 0 114 0 0,0 0 419 0 0,0 0 444 0 0,0 0 199 0 0,0 0-279 0 0,0 0-546 0 0,0 0-515 0 0,0 0-328 0 0,0 0-68 0 0,0 0 123 0 0,0 0 143 0 0,2 10 85 0 0,12 127 1508 0 0,-19 176-945 0 0,-1-166-1643 0 0,5-138 34 0 0,-2-6-7062 0 0,1-10-1366 0 0,1-2 5997 0 0,1 2 2017 0 0</inkml:trace>
  <inkml:trace contextRef="#ctx0" brushRef="#br0" timeOffset="313.337">332 192 1360 0 0,'0'0'834'0'0,"0"0"-330"0"0,0 0 49 0 0,0 0 352 0 0,0 0 383 0 0,0 0 264 0 0,0 0-5 0 0,-35 24-177 0 0,-111 76-201 0 0,25-11 2219 0 0,115-84-3163 0 0,5-5-182 0 0,0 0 1 0 0,0 1 0 0 0,0-1-1 0 0,0 0 1 0 0,-1 1 0 0 0,1-1 0 0 0,0 1-1 0 0,0-1 1 0 0,0 1 0 0 0,0-1-1 0 0,0 1 1 0 0,0 0 0 0 0,1-1 0 0 0,-1 1-1 0 0,0 0 1 0 0,0 0 0 0 0,0 0-1 0 0,1 0 1 0 0,-1 0 0 0 0,0 0 0 0 0,1 0-1 0 0,-1 0 1 0 0,1 0 0 0 0,-1 0-1 0 0,1 0 1 0 0,0 0 0 0 0,-1 0 0 0 0,1 0-1 0 0,0 0 1 0 0,0 1 0 0 0,0-1-1 0 0,0 0 1 0 0,0 0 0 0 0,0 0 0 0 0,0 0-1 0 0,0 0 1 0 0,0 1 0 0 0,0-1-1 0 0,1 0 1 0 0,-1 0 0 0 0,0 0 0 0 0,1 0-1 0 0,-1 0 1 0 0,1 0 0 0 0,-1 0-1 0 0,1 0 1 0 0,0 0 0 0 0,0 0-44 0 0,96 30 1200 0 0,-89-30-1105 0 0,-1 0 1 0 0,1 0 0 0 0,0 1-1 0 0,0 0 1 0 0,0 0-1 0 0,-1 1 1 0 0,1 0 0 0 0,-1 0-1 0 0,0 1 1 0 0,0-1-1 0 0,0 2 1 0 0,0-1 0 0 0,-1 1-1 0 0,0 0 1 0 0,2 2-96 0 0,15 55 841 0 0,-22-60-1012 0 0,0-1 0 0 0,0 0 0 0 0,0 0 0 0 0,0 0-1 0 0,0 0 1 0 0,0 0 0 0 0,0 0 0 0 0,0 0 0 0 0,0 0-1 0 0,1 0 1 0 0,-1 0 0 0 0,0 0 0 0 0,1-1 0 0 0,-1 1 0 0 0,0-1-1 0 0,1 1 1 0 0,-1-1 0 0 0,1 0 0 0 0,-1 1 0 0 0,1-1-1 0 0,-1 0 1 0 0,1 0 0 0 0,-1 0 0 0 0,1 0 0 0 0,-1 0 0 0 0,1 0-1 0 0,-1 0 1 0 0,1-1 171 0 0,27-3-11682 0 0,-21 3 7889 0 0</inkml:trace>
  <inkml:trace contextRef="#ctx0" brushRef="#br0" timeOffset="674.598">726 262 0 0 0,'0'0'1358'0'0,"0"0"31"0"0,0 0-24 0 0,0 0 232 0 0,0 0 357 0 0,0 0 185 0 0,0 0-178 0 0,0 0-475 0 0,0 0-509 0 0,0 0-381 0 0,0 0-184 0 0,0 0-24 0 0,0 0 49 0 0,-1 8 45 0 0,-44 168 1761 0 0,34-146-2313 0 0,0-1 1 0 0,-2 0-1 0 0,-1 0 0 0 0,-2-1 0 0 0,0-1 0 0 0,-16 18 70 0 0,14-19-709 0 0,5-15-2010 0 0,6-10-8507 0 0,7-1 7515 0 0</inkml:trace>
  <inkml:trace contextRef="#ctx0" brushRef="#br0" timeOffset="1094.308">467 277 848 0 0,'0'0'2054'0'0,"0"0"-771"0"0,0 0-367 0 0,0 0 144 0 0,0 0 291 0 0,0 0 178 0 0,0 0-18 0 0,0 0-210 0 0,0 0-202 0 0,0 0-103 0 0,0 0-121 0 0,0 0-109 0 0,0 0-60 0 0,16 12-64 0 0,52 41-67 0 0,-54-42-358 0 0,0 1 0 0 0,-1 1-1 0 0,0 1 1 0 0,-1 0 0 0 0,-1 0 0 0 0,0 1 0 0 0,3 7-217 0 0,-6-10 38 0 0,90 138-1836 0 0,-94-143-316 0 0,0-2-1908 0 0,-1-1-2648 0 0,-3-1 2206 0 0</inkml:trace>
  <inkml:trace contextRef="#ctx0" brushRef="#br0" timeOffset="1385.228">1026 583 7202 0 0,'0'0'1284'0'0,"0"0"-627"0"0,0 0-207 0 0,0 0 353 0 0,0 0 407 0 0,0 0 193 0 0,0 0-133 0 0,0 0-355 0 0,0 0-331 0 0,0 0-208 0 0,0 0-117 0 0,0 0-79 0 0,0 0-31 0 0,1 25-30 0 0,2 116 21 0 0,-3-82-131 0 0,0-35-2355 0 0,0-23 907 0 0,0-1-709 0 0,0 0-855 0 0,-1 0-859 0 0,-2 0-350 0 0</inkml:trace>
  <inkml:trace contextRef="#ctx0" brushRef="#br0" timeOffset="1626.662">884 502 528 0 0,'0'0'327'0'0,"0"0"-256"0"0,0 0 185 0 0,0 0 580 0 0,0 0 579 0 0,0 0 296 0 0,0 0 2 0 0,0 0-206 0 0,0 0-260 0 0,0 0-218 0 0,0 0-135 0 0,0 0-113 0 0,28 4-108 0 0,131 18 265 0 0,-48-15-985 0 0,-116 15-11534 0 0,0-18 9283 0 0</inkml:trace>
  <inkml:trace contextRef="#ctx0" brushRef="#br0" timeOffset="1894.025">831 793 0 0 0,'0'0'1974'0'0,"0"0"245"0"0,0 0-128 0 0,0 0-392 0 0,0 0-468 0 0,0 0-398 0 0,0 0-268 0 0,33-2-192 0 0,101-4-153 0 0,-40-16-177 0 0,-72 11-343 0 0,12-7-2017 0 0,-14 4-3692 0 0,-15 9 3387 0 0</inkml:trace>
  <inkml:trace contextRef="#ctx0" brushRef="#br0" timeOffset="2236.797">989 34 344 0 0,'0'0'1700'0'0,"0"0"-602"0"0,0 0 0 0 0,0 0 375 0 0,0 0 385 0 0,0 0 121 0 0,0 0-273 0 0,0 0-489 0 0,0 0-426 0 0,0 0-264 0 0,0 0-124 0 0,0 0-30 0 0,0 0-22 0 0,15-5-28 0 0,112-23 665 0 0,-57 29-471 0 0,-69 1-489 0 0,1 0-1 0 0,-1 1 0 0 0,0-1 1 0 0,0 0-1 0 0,0 1 0 0 0,0-1 1 0 0,0 1-1 0 0,-1 0 0 0 0,1-1 1 0 0,-1 1-1 0 0,0 0 0 0 0,0-1 0 0 0,0 1 1 0 0,0 0-1 0 0,0-1 0 0 0,0 1 1 0 0,-1 0-1 0 0,1-1 0 0 0,-1 1 1 0 0,0-1-1 0 0,1 1 0 0 0,-1-1 1 0 0,-1 1-1 0 0,1-1 0 0 0,0 0 1 0 0,0 1-1 0 0,-1-1 0 0 0,0 0 1 0 0,1 0-1 0 0,-1 0 0 0 0,0 0 1 0 0,-1 0-28 0 0,2 1 32 0 0,0-2-16 0 0,-1 1-1 0 0,1-1 1 0 0,0 0 0 0 0,0 1-1 0 0,0-1 1 0 0,0 1-1 0 0,1-1 1 0 0,-1 1 0 0 0,0 0-1 0 0,1-1 1 0 0,-1 1 0 0 0,1 0-1 0 0,-1-1 1 0 0,1 1 0 0 0,0 0-1 0 0,0-1 1 0 0,0 1-1 0 0,0 0 1 0 0,0 0 0 0 0,0-1-1 0 0,0 1 1 0 0,0 0 0 0 0,1 0-1 0 0,-1-1 1 0 0,1 1-1 0 0,-1 0 1 0 0,1-1 0 0 0,0 1-1 0 0,0-1 1 0 0,0 1 0 0 0,-1-1-1 0 0,1 1 1 0 0,1-1-1 0 0,-1 0 1 0 0,0 1 0 0 0,0-1-1 0 0,0 0 1 0 0,1 0 0 0 0,-1 0-1 0 0,1 0 1 0 0,-1 0-1 0 0,1 0 1 0 0,-1 0 0 0 0,1 0-1 0 0,-1-1 1 0 0,1 1 0 0 0,0-1-1 0 0,-1 1 1 0 0,2-1-16 0 0,89 10 744 0 0,-88-10-736 0 0,21 0-576 0 0,60 0 168 0 0,-58 0-3858 0 0,1 0-4418 0 0,-22 0 3407 0 0</inkml:trace>
  <inkml:trace contextRef="#ctx0" brushRef="#br0" timeOffset="2547.329">1643 391 1568 0 0,'0'0'695'0'0,"0"0"-164"0"0,0 0 306 0 0,0 0 538 0 0,0 0 360 0 0,0 0 63 0 0,0 0-230 0 0,0 0-303 0 0,0 0-238 0 0,0 0-164 0 0,0 0-91 0 0,0 0-50 0 0,0 0 1 0 0,24 1 15 0 0,115 2 662 0 0,42-9 1413 0 0,3 1-4078 0 0,-171 9-333 0 0,-8-2-1924 0 0,1-1-6173 0 0,-6-1 5345 0 0</inkml:trace>
  <inkml:trace contextRef="#ctx0" brushRef="#br0" timeOffset="2913.621">1783 627 5057 0 0,'0'0'2735'0'0,"0"0"-1881"0"0,0 0-585 0 0,0 0 393 0 0,0 0 603 0 0,0 0 314 0 0,0 0 2 0 0,0 0-292 0 0,0 0-359 0 0,0 0-291 0 0,0 0-234 0 0,33 1-154 0 0,103 0-70 0 0,-14-14 30 0 0,-72 5-427 0 0,7 0-2359 0 0,-22 5-5442 0 0,-25 3 917 0 0</inkml:trace>
</inkml:ink>
</file>

<file path=ppt/ink/ink7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3.9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25 0 0 0,'0'0'1062'0'0,"0"0"734"0"0,0 0 338 0 0,0 0 8 0 0,0 0-169 0 0,0 0-298 0 0,0 0-313 0 0,0 0-283 0 0,-1-6-188 0 0,-1 1-1160 0 0,-2-8 2236 0 0,2 38-161 0 0,9 250-1357 0 0,-5-257-741 0 0,1 10-1976 0 0,-4-12-7288 0 0,-1-12 3605 0 0</inkml:trace>
  <inkml:trace contextRef="#ctx0" brushRef="#br0" timeOffset="311.412">1 363 2441 0 0,'0'0'1747'0'0,"0"0"-742"0"0,0 0-283 0 0,0 0 371 0 0,0 0 514 0 0,0 0 291 0 0,0 0-80 0 0,0 0-331 0 0,0 0-335 0 0,0 0-247 0 0,34 0-164 0 0,107-4-160 0 0,-35-9 206 0 0,-103 12-816 0 0,193-22 562 0 0,-112 20-4691 0 0,-83 7-2611 0 0,-4 6 1852 0 0,2-10 4099 0 0,-2 5-1008 0 0</inkml:trace>
</inkml:ink>
</file>

<file path=ppt/ink/ink7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11.0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94 0 0 0,'0'0'716'0'0,"0"0"259"0"0,0 0 323 0 0,0 0 383 0 0,0 0 317 0 0,0 0-5 0 0,0 0-404 0 0,0 0-546 0 0,0 0-491 0 0,0 0-312 0 0,0 0-104 0 0,0 0 15 0 0,0 0 85 0 0,0 7 75 0 0,17 175 1851 0 0,-12-24-2266 0 0,-3-126-928 0 0,4-13-6608 0 0,-5-19 4586 0 0,1 0-197 0 0</inkml:trace>
  <inkml:trace contextRef="#ctx0" brushRef="#br0" timeOffset="314.477">0 503 0 0 0,'0'0'340'0'0,"0"0"443"0"0,0 0 333 0 0,0 0 339 0 0,0 0 255 0 0,0 0 57 0 0,0 0-161 0 0,0 0-273 0 0,35-3-253 0 0,110-10-187 0 0,-13-11 851 0 0,3 7-1252 0 0,-75 15-3602 0 0,-51 6-497 0 0,-6 3-1648 0 0,-3-3 2908 0 0</inkml:trace>
  <inkml:trace contextRef="#ctx0" brushRef="#br0" timeOffset="678.082">94 728 0 0 0,'0'0'1360'0'0,"0"0"-75"0"0,0 0 104 0 0,0 0 252 0 0,0 0 179 0 0,0 0-22 0 0,0 0-239 0 0,32-10-319 0 0,97-30-316 0 0,-23 23 578 0 0,-83 17-1345 0 0,-22 1-133 0 0,1 0 0 0 0,-1 0 0 0 0,1 0 0 0 0,-1 0 0 0 0,0 1-1 0 0,0-1 1 0 0,1 0 0 0 0,-1 0 0 0 0,0 1 0 0 0,0-1 0 0 0,0 1 0 0 0,0-1 0 0 0,-1 1 0 0 0,1-1-1 0 0,0 1 1 0 0,-1 0 0 0 0,1-1 0 0 0,-1 1 0 0 0,1 0 0 0 0,-1-1 0 0 0,0 1 0 0 0,0 0 0 0 0,0-1-1 0 0,0 1 1 0 0,0 0 0 0 0,0 0 0 0 0,0-1 0 0 0,0 1 0 0 0,-1 0 0 0 0,1-1 0 0 0,-1 1 0 0 0,1 0-1 0 0,-1-1 1 0 0,0 1 0 0 0,1-1 0 0 0,-1 1 0 0 0,0-1 0 0 0,0 1 0 0 0,0-1 0 0 0,0 0 0 0 0,-1 1-1 0 0,1-1 1 0 0,0 0 0 0 0,0 0 0 0 0,-1 0-24 0 0,-15 19 105 0 0,0-1 0 0 0,-1-1 0 0 0,-2 0-1 0 0,0-2 1 0 0,-18 13-105 0 0,-68 61 202 0 0,105-90-195 0 0,0 1 1 0 0,0 0-1 0 0,0 0 1 0 0,0 0-1 0 0,0 0 1 0 0,1 0 0 0 0,-1 0-1 0 0,0 0 1 0 0,0 1-1 0 0,1-1 1 0 0,-1 0 0 0 0,1 0-1 0 0,-1 0 1 0 0,1 1-1 0 0,-1-1 1 0 0,1 0 0 0 0,0 1-1 0 0,0-1 1 0 0,0 0-1 0 0,0 1 1 0 0,0-1-1 0 0,0 0 1 0 0,0 1 0 0 0,0-1-1 0 0,0 0 1 0 0,0 1-1 0 0,1-1 1 0 0,-1 0 0 0 0,1 0-1 0 0,-1 1 1 0 0,1-1-1 0 0,-1 0 1 0 0,1 0 0 0 0,0 0-1 0 0,-1 0 1 0 0,1 0-1 0 0,0 0 1 0 0,0 0 0 0 0,0 0-1 0 0,0 0 1 0 0,0 0-1 0 0,0 0 1 0 0,0 0-1 0 0,0-1 1 0 0,0 1 0 0 0,0 0-1 0 0,1-1 1 0 0,-1 1-1 0 0,0-1 1 0 0,0 1 0 0 0,1-1-1 0 0,-1 0 1 0 0,0 1-1 0 0,1-1 1 0 0,-1 0 0 0 0,0 0-1 0 0,1 0 1 0 0,-1 0-1 0 0,0 0 1 0 0,1 0-1 0 0,-1-1 1 0 0,0 1 0 0 0,1 0-1 0 0,-1-1 1 0 0,0 1-1 0 0,0 0 1 0 0,1-1 0 0 0,-1 0-8 0 0,128-14 613 0 0,7-22-1144 0 0,-91 23-2684 0 0,-1 0-4361 0 0,-29 9 1293 0 0</inkml:trace>
  <inkml:trace contextRef="#ctx0" brushRef="#br0" timeOffset="1406.59">1042 220 0 0 0,'0'0'161'0'0,"0"0"402"0"0,0 0 353 0 0,0 0 455 0 0,0 0 315 0 0,0 0-30 0 0,0 0-281 0 0,0 0-276 0 0,0 0-139 0 0,0 0-13 0 0,0 0 3 0 0,0 0-74 0 0,3 16-98 0 0,9 112 1147 0 0,-24 80 609 0 0,5-124-3589 0 0,4-15-4345 0 0,3-88-4212 0 0,0 11 7882 0 0</inkml:trace>
  <inkml:trace contextRef="#ctx0" brushRef="#br0" timeOffset="1579.308">810 256 0 0 0,'0'0'0'0'0,"0"0"0"0"0,0 0 0 0 0,0 0 0 0 0</inkml:trace>
  <inkml:trace contextRef="#ctx0" brushRef="#br0" timeOffset="1925.836">810 256 0 0 0,'-25'0'0'0'0,"19"0"276"0"0,6 0 1123 0 0,0 0 341 0 0,0 0-65 0 0,0 0-236 0 0,0 0-244 0 0,0 0-200 0 0,35-3 4462 0 0,17-10-2862 0 0,10-1-1278 0 0,109-8 562 0 0,-51 16-1732 0 0,-68 6-5154 0 0,-51 0 4800 0 0,4 0-2511 0 0,-1 0-2172 0 0,-2 0-1866 0 0</inkml:trace>
  <inkml:trace contextRef="#ctx0" brushRef="#br0" timeOffset="2238.827">720 776 1744 0 0,'0'0'1963'0'0,"0"0"-629"0"0,0 0-102 0 0,0 0 270 0 0,0 0 234 0 0,0 0-13 0 0,0 0-250 0 0,0 0-314 0 0,0 0-254 0 0,0 0-195 0 0,35-8-157 0 0,112-25-115 0 0,57-7-10 0 0,-145 33-2887 0 0,-21 6-5662 0 0,-26 1 1801 0 0</inkml:trace>
  <inkml:trace contextRef="#ctx0" brushRef="#br0" timeOffset="4268.964">1315 647 0 0 0,'0'0'128'0'0,"0"0"147"0"0,0 0-115 0 0,0 0 91 0 0,0 0 322 0 0,0 0 319 0 0,0 0 134 0 0,0 0-82 0 0,0 0-219 0 0,0 0-235 0 0,0 0-157 0 0,0 0-78 0 0,-19 21-40 0 0,-60 65-35 0 0,-56 83 348 0 0,25-33-531 0 0,105-129-41 0 0,0-1 417 0 0,12-12 57 0 0,98-122 430 0 0,-70 91-991 0 0,1 1 1 0 0,2 2-1 0 0,1 1 0 0 0,1 2 1 0 0,12-5 130 0 0,-51 35-5 0 0,0 0 0 0 0,-1 0 0 0 0,1 1 0 0 0,-1-1 0 0 0,1 0-1 0 0,0 0 1 0 0,0 0 0 0 0,0 0 0 0 0,-1 1 0 0 0,1-1 0 0 0,0 0 0 0 0,0 1 0 0 0,0-1 0 0 0,0 1 0 0 0,0-1 0 0 0,0 1 0 0 0,0-1 0 0 0,0 1 0 0 0,0 0 0 0 0,0-1 0 0 0,1 1 0 0 0,-1 0 0 0 0,0 0 0 0 0,0 0 0 0 0,0 0 0 0 0,0 0 0 0 0,0 0 0 0 0,0 0 0 0 0,1 0 0 0 0,-1 0 0 0 0,0 1 0 0 0,0-1 0 0 0,0 0-1 0 0,0 1 1 0 0,0-1 0 0 0,0 1 0 0 0,0-1 0 0 0,0 1 0 0 0,0 0 0 0 0,0-1 0 0 0,0 1 0 0 0,-1 0 0 0 0,1 0 0 0 0,0-1 0 0 0,0 1 0 0 0,-1 0 0 0 0,1 0 0 0 0,0 0 0 0 0,-1 0 0 0 0,1 0 0 0 0,-1 0 0 0 0,1 0 0 0 0,-1 0 0 0 0,1 0 0 0 0,-1 0 0 0 0,0 0 0 0 0,0 0 0 0 0,0 1 0 0 0,1-1 0 0 0,-1 0 0 0 0,0 0-1 0 0,0 0 1 0 0,0 0 0 0 0,-1 0 0 0 0,1 0 0 0 0,0 1 0 0 0,0-1 5 0 0,4 234-65 0 0,4-202 302 0 0,-8-32-77 0 0,0-1 112 0 0,0 0 151 0 0,-17-8 1839 0 0,-66-55-1063 0 0,5 13-1887 0 0,46 36-2476 0 0,24 12-183 0 0,2-1-1542 0 0</inkml:trace>
  <inkml:trace contextRef="#ctx0" brushRef="#br0" timeOffset="5830.915">1541 750 0 0 0,'0'0'847'0'0,"0"0"683"0"0,0 0 79 0 0,0 0-158 0 0,0 0-132 0 0,0 0-108 0 0,0 0-39 0 0,0 0-41 0 0,28 4-64 0 0,88 12-69 0 0,-64-21 373 0 0,-45 0-1053 0 0,18-13 4 0 0,0-2-1 0 0,-1-1 0 0 0,-1-1 0 0 0,-1-1 1 0 0,-1 0-1 0 0,-1-2 0 0 0,-1-1 0 0 0,-2 0 1 0 0,0-1-1 0 0,8-21-321 0 0,-20 40-155 0 0,0-1 1 0 0,-1 1-1 0 0,0-1 1 0 0,-1 0-1 0 0,0 0 1 0 0,0-1-1 0 0,-1 1 0 0 0,0-1 1 0 0,0 1-1 0 0,-1-1 1 0 0,-1 0 154 0 0,-42 5-5640 0 0,31 12 5449 0 0,1 1-1 0 0,1 0 1 0 0,-1 1 0 0 0,1 0-1 0 0,1 0 1 0 0,0 1 0 0 0,0 0 0 0 0,1 0-1 0 0,0 1 1 0 0,1 0 0 0 0,0 0-1 0 0,1 1 1 0 0,0 0 0 0 0,-3 10 191 0 0,7-16 147 0 0,1 1 0 0 0,0-1 0 0 0,0 0-1 0 0,0 1 1 0 0,1-1 0 0 0,0 1 0 0 0,0-1 0 0 0,0 0 0 0 0,1 1 0 0 0,0-1 0 0 0,0 0 0 0 0,1 0 0 0 0,-1 0-1 0 0,1 0 1 0 0,1-1 0 0 0,-1 1 0 0 0,1-1 0 0 0,0 0 0 0 0,0 0 0 0 0,1 0 0 0 0,-1-1 0 0 0,1 1 0 0 0,0-1-1 0 0,0 0 1 0 0,0-1 0 0 0,1 1 0 0 0,0-1 0 0 0,-1 0 0 0 0,1 0 0 0 0,0-1 0 0 0,0 0 0 0 0,1 0 0 0 0,-1 0-1 0 0,0-1 1 0 0,1 0 0 0 0,-1 0 0 0 0,0-1 0 0 0,1 1 0 0 0,-1-1 0 0 0,4-1-147 0 0,7 2 250 0 0,0-1 1 0 0,0 0-1 0 0,0-1 1 0 0,1-1-1 0 0,-2-1 1 0 0,1-1-1 0 0,0 0 1 0 0,-1-1-1 0 0,1 0 0 0 0,-2-2 1 0 0,1 0-1 0 0,-1 0 1 0 0,0-2-1 0 0,0 0 1 0 0,-1 0-1 0 0,7-7-250 0 0,-9 7-5 0 0,-1 0 0 0 0,-1-1-1 0 0,0-1 1 0 0,0 1 0 0 0,-1-1-1 0 0,0-1 1 0 0,-1 0 0 0 0,0 0-1 0 0,-1-1 1 0 0,0 0 0 0 0,-1-1 5 0 0,-5 12-89 0 0,0 1 1 0 0,0 0-1 0 0,0-1 1 0 0,-1 1-1 0 0,1 0 1 0 0,-1-1-1 0 0,1 1 1 0 0,-1-1 0 0 0,1 1-1 0 0,-1-1 1 0 0,0 1-1 0 0,0-1 1 0 0,0 0-1 0 0,0 1 1 0 0,0-1-1 0 0,0 1 1 0 0,0-1-1 0 0,0 1 1 0 0,-1-1 0 0 0,1 1-1 0 0,-1-1 1 0 0,1 1-1 0 0,-1-1 1 0 0,1 1-1 0 0,-1 0 1 0 0,0-1-1 0 0,0 1 1 0 0,0 0-1 0 0,0 0 1 0 0,0-1 0 0 0,0 1-1 0 0,0 0 1 0 0,0 0-1 0 0,0 0 1 0 0,0 0-1 0 0,-1 0 1 0 0,1 0-1 0 0,0 1 1 0 0,-1-1-1 0 0,1 0 1 0 0,0 1 0 0 0,-1-1-1 0 0,1 1 1 0 0,-1-1-1 0 0,1 1 1 0 0,-1 0-1 0 0,1 0 1 0 0,-1-1-1 0 0,1 1 1 0 0,-1 0-1 0 0,0 0 1 0 0,-1 1 88 0 0,-56 22-3623 0 0,-6 53 3209 0 0,64-71 505 0 0,-1-1 0 0 0,1 0 0 0 0,0 1 0 0 0,1 0 0 0 0,-1-1 0 0 0,1 1 0 0 0,0-1 0 0 0,0 1 0 0 0,0-1 0 0 0,1 1 0 0 0,-1 0 0 0 0,1-1 0 0 0,0 1 0 0 0,1-1 0 0 0,-1 0 0 0 0,1 1 0 0 0,0-1 0 0 0,0 0 0 0 0,0 0 0 0 0,0 0 0 0 0,1 0-1 0 0,-1-1 1 0 0,1 1 0 0 0,0 0 0 0 0,0-1 0 0 0,1 0 0 0 0,-1 0 0 0 0,1 0 0 0 0,0 0 0 0 0,-1-1 0 0 0,1 1 0 0 0,0-1 0 0 0,0 0 0 0 0,1 0 0 0 0,-1-1 0 0 0,0 1 0 0 0,1-1 0 0 0,-1 0 0 0 0,1 0 0 0 0,-1 0 0 0 0,1-1 0 0 0,-1 1 0 0 0,1-1 0 0 0,0 0 0 0 0,-1-1 0 0 0,1 1 0 0 0,0-1-91 0 0,9 2 328 0 0,1-1 0 0 0,-1 0 1 0 0,1-1-1 0 0,-1-1 0 0 0,0 0 1 0 0,0-1-1 0 0,0 0 0 0 0,0-2 0 0 0,0 1 1 0 0,-1-2-1 0 0,0 1 0 0 0,0-2 1 0 0,0 0-1 0 0,-1 0 0 0 0,0-1 1 0 0,0-1-1 0 0,7-8-328 0 0,-5 3 90 0 0,-1-1 0 0 0,-1-1 0 0 0,-1 0 1 0 0,0 0-1 0 0,-1-1 0 0 0,0-1 0 0 0,-2 0 0 0 0,0 0 0 0 0,-1 0 0 0 0,0-6-90 0 0,-5 22-17 0 0,-1 0 0 0 0,0 0 0 0 0,0 0 0 0 0,0-1 0 0 0,0 1 0 0 0,-1 0 0 0 0,1 0-1 0 0,-1 0 1 0 0,1-1 0 0 0,-1 1 0 0 0,0 0 0 0 0,0-1 0 0 0,0 1 0 0 0,0 0-1 0 0,0 0 1 0 0,0-1 0 0 0,-1 1 0 0 0,1 0 0 0 0,-1 0 0 0 0,1-1 0 0 0,-1 1 0 0 0,0 0-1 0 0,0 0 1 0 0,0 0 0 0 0,0 0 0 0 0,0 0 0 0 0,-1 0 0 0 0,1 0 0 0 0,-1 1 0 0 0,1-1-1 0 0,-1 0 1 0 0,1 1 0 0 0,-1-1 0 0 0,0 1 0 0 0,0-1 0 0 0,0 1 0 0 0,0 0-1 0 0,0 0 1 0 0,0 0 0 0 0,0 0 0 0 0,0 0 0 0 0,0 1 0 0 0,-1-1 0 0 0,1 1 0 0 0,-2-1 17 0 0,1 2-33 0 0,0 1 0 0 0,-1 0 1 0 0,1-1-1 0 0,0 1 1 0 0,0 0-1 0 0,0 1 1 0 0,1-1-1 0 0,-1 0 1 0 0,0 1-1 0 0,1-1 0 0 0,-1 1 1 0 0,1 0-1 0 0,0 0 1 0 0,0 0-1 0 0,0 0 1 0 0,1 0-1 0 0,-1 1 1 0 0,1-1-1 0 0,-1 1 33 0 0,-3 5-27 0 0,0 0 17 0 0,0 2 0 0 0,0-1 1 0 0,1 0-1 0 0,0 1 0 0 0,1 0 0 0 0,0 0 0 0 0,1 0 0 0 0,0 0 1 0 0,1 0-1 0 0,0 1 0 0 0,1-1 0 0 0,0 0 0 0 0,1 1 0 0 0,0-1 1 0 0,1 0-1 0 0,0 0 0 0 0,0 0 0 0 0,1 0 0 0 0,1 0 0 0 0,0 0 1 0 0,1-1-1 0 0,0 1 10 0 0,27 35-3405 0 0,11-9-3477 0 0,-35-33 2741 0 0,-3-3 1036 0 0</inkml:trace>
  <inkml:trace contextRef="#ctx0" brushRef="#br0" timeOffset="11462.011">2913 643 0 0 0,'0'0'423'0'0,"0"0"540"0"0,0 0 308 0 0,0 0 234 0 0,0 0 48 0 0,0 0-206 0 0,0 0-327 0 0,0 0-277 0 0,0 0-159 0 0,0 0-62 0 0,4 0 0 0 0,-3 0-464 0 0,0 0-1 0 0,0 0 1 0 0,0 0 0 0 0,0 1-1 0 0,0-1 1 0 0,0 0 0 0 0,-1 1 0 0 0,1-1-1 0 0,0 0 1 0 0,0 1 0 0 0,0-1-1 0 0,0 1 1 0 0,0-1 0 0 0,0 1 0 0 0,-1 0-1 0 0,1-1 1 0 0,0 1 0 0 0,-1 0-1 0 0,1-1 1 0 0,0 1 0 0 0,-1 0 0 0 0,1 0-1 0 0,-1 0 1 0 0,1 0 0 0 0,-1-1-1 0 0,1 1 1 0 0,-1 0 0 0 0,0 0 0 0 0,1 0-1 0 0,-1 0 1 0 0,0 0 0 0 0,0 0-1 0 0,0 0 1 0 0,0 0 0 0 0,0 0 0 0 0,0 0-1 0 0,0 0 1 0 0,0 0 0 0 0,0 0-1 0 0,0 0 1 0 0,-1 0 0 0 0,1 0 0 0 0,0 0-1 0 0,0 0 1 0 0,-1 0 0 0 0,1 0-58 0 0,0 6 191 0 0,-41 243 2429 0 0,21-133-3825 0 0,20-116 445 0 0,0-1-342 0 0,0 0-438 0 0,4-5-3427 0 0,8-12-899 0 0,-8 9 5387 0 0</inkml:trace>
  <inkml:trace contextRef="#ctx0" brushRef="#br0" timeOffset="11747.434">2863 676 0 0 0,'0'0'723'0'0,"0"0"401"0"0,0 0 398 0 0,0 0 195 0 0,0 0-23 0 0,0 0-231 0 0,0 0-263 0 0,0 0-202 0 0,33-2-195 0 0,103-6-182 0 0,54-3 609 0 0,-122 10-3847 0 0,-64 12-2381 0 0,-4-6 888 0 0,0 1 2740 0 0</inkml:trace>
  <inkml:trace contextRef="#ctx0" brushRef="#br0" timeOffset="12065.072">2944 860 0 0 0,'0'0'1108'0'0,"0"0"605"0"0,0 0 162 0 0,0 0-174 0 0,0 0-304 0 0,0 0-364 0 0,0 0-323 0 0,32 0-254 0 0,99-4-196 0 0,-62-9-164 0 0,-13-6-1470 0 0,-21 4-6181 0 0,-29 11 6135 0 0</inkml:trace>
  <inkml:trace contextRef="#ctx0" brushRef="#br0" timeOffset="12456.925">2927 83 0 0 0,'0'0'816'0'0,"0"0"370"0"0,0 0 269 0 0,0 0-6 0 0,0 0-131 0 0,0 0-186 0 0,0 0-160 0 0,0 0-63 0 0,0 0 8 0 0,0 0 34 0 0,0 0-1 0 0,6-6-30 0 0,64-43 2018 0 0,38 27-636 0 0,-97 20-2183 0 0,-8 1-103 0 0,0 0 0 0 0,0 1 0 0 0,1-1 0 0 0,-1 1 0 0 0,0-1-1 0 0,0 1 1 0 0,1 0 0 0 0,-1 0 0 0 0,0 1 0 0 0,0-1 0 0 0,1 1 0 0 0,-1-1 0 0 0,0 1 0 0 0,0 0-1 0 0,0 0 1 0 0,0 1 0 0 0,0-1 0 0 0,0 1 0 0 0,0-1 0 0 0,0 1-16 0 0,-3 56 661 0 0,-38 17 205 0 0,38-73-828 0 0,1 0 1 0 0,-1 0-1 0 0,1 0 0 0 0,-1 0 0 0 0,1 0 1 0 0,0 0-1 0 0,0 0 0 0 0,0 0 1 0 0,0 0-1 0 0,0 0 0 0 0,0 0 0 0 0,0-1 1 0 0,0 1-1 0 0,1 0 0 0 0,-1-1 0 0 0,1 1 1 0 0,0-1-1 0 0,-1 0 0 0 0,1 1 1 0 0,0-1-1 0 0,0 0 0 0 0,-1 0 0 0 0,1 0 1 0 0,0 0-1 0 0,0-1 0 0 0,0 1 1 0 0,0 0-1 0 0,0-1 0 0 0,0 1 0 0 0,1-1 1 0 0,-1 0-1 0 0,1 0-38 0 0,80 4 905 0 0,-65-4-840 0 0,80-14 67 0 0,-68 10-1026 0 0,-8 0-3310 0 0,-10 4-2466 0 0,-8 0 2531 0 0,0 0-2460 0 0</inkml:trace>
</inkml:ink>
</file>

<file path=ppt/ink/ink7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27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0 712 0 0 0,'0'0'1136'0'0,"0"0"263"0"0,0 0-71 0 0,0 0-219 0 0,0 0-165 0 0,0 0-40 0 0,5 1 46 0 0,196-25 7505 0 0,27-1-6181 0 0,-198 15-2108 0 0,-29-5-3976 0 0,-10-3-3975 0 0,6 13 3038 0 0,1 2 2424 0 0</inkml:trace>
  <inkml:trace contextRef="#ctx0" brushRef="#br0" timeOffset="316.568">193 392 0 0 0,'0'0'371'0'0,"0"0"148"0"0,0 0-143 0 0,0 0 134 0 0,0 0 468 0 0,0 0 490 0 0,0 0 270 0 0,0 0-4 0 0,0 0-227 0 0,0 0-292 0 0,0 0-282 0 0,0 0-181 0 0,0 0-88 0 0,3 18-37 0 0,9 109 1051 0 0,-10 162 280 0 0,1-253-2427 0 0,2 15-124 0 0,-4-34-4137 0 0,-1 1-4127 0 0,0-18 6478 0 0</inkml:trace>
  <inkml:trace contextRef="#ctx0" brushRef="#br0" timeOffset="2704.719">589 1043 0 0 0,'0'0'966'0'0,"0"0"475"0"0,0 0-6 0 0,0 0-177 0 0,0 0-166 0 0,0 0-112 0 0,0 0-70 0 0,-2-1-11 0 0,-12-53 4729 0 0,33-42-3013 0 0,78-99-1120 0 0,-80 169-1420 0 0,1 0 0 0 0,1 1 0 0 0,1 2 0 0 0,1-1 0 0 0,1 2 0 0 0,2 1 1 0 0,0 1-1 0 0,0 1 0 0 0,24-13-75 0 0,-17 20-154 0 0,-31 49 266 0 0,-18 143 569 0 0,18-179-674 0 0,-1 1 0 0 0,1-1 0 0 0,0 1 0 0 0,0-1 0 0 0,0 1 0 0 0,0-1 0 0 0,0 1 0 0 0,1-1-1 0 0,-1 1 1 0 0,0-1 0 0 0,1 1 0 0 0,-1-1 0 0 0,1 0 0 0 0,-1 1 0 0 0,1-1 0 0 0,0 1 0 0 0,-1-1 0 0 0,1 0 0 0 0,0 0 0 0 0,0 1 0 0 0,0-1 0 0 0,0 0 0 0 0,0 0 0 0 0,0 0 0 0 0,1 0 0 0 0,-1 0 0 0 0,0 0 0 0 0,0-1 0 0 0,1 1 0 0 0,-1 0 0 0 0,0-1 0 0 0,1 1 0 0 0,-1-1 0 0 0,1 1 0 0 0,-1-1 0 0 0,1 1 0 0 0,-1-1 0 0 0,1 0 0 0 0,-1 0 0 0 0,1 0 0 0 0,-1 0 0 0 0,1 0 0 0 0,-1 0 0 0 0,1 0 0 0 0,-1-1 0 0 0,2 1-7 0 0,72-55 324 0 0,160-122-163 0 0,-220 166-165 0 0,-10 7-5 0 0,0 1-1 0 0,0-1 1 0 0,0 1-1 0 0,0 0 1 0 0,0 0-1 0 0,0 1 1 0 0,1 0-1 0 0,0 0 0 0 0,-1 0 1 0 0,1 0-1 0 0,0 1 1 0 0,0 0-1 0 0,4 0 10 0 0,-2 53-110 0 0,-54 249-1755 0 0,50-287-1867 0 0,7-10-5829 0 0,-6-4 4117 0 0</inkml:trace>
  <inkml:trace contextRef="#ctx0" brushRef="#br0" timeOffset="3278.32">1804 407 480 0 0,'0'0'1118'0'0,"0"0"49"0"0,0 0 37 0 0,0 0 175 0 0,0 0 105 0 0,0 0-60 0 0,-32 27-222 0 0,-101 84-270 0 0,76-52 141 0 0,53-50-908 0 0,-1 2 33 0 0,1-1 1 0 0,0 1-1 0 0,0 0 1 0 0,1 0-1 0 0,0 0 1 0 0,1 0-1 0 0,1 0 1 0 0,-1 1-1 0 0,2-1 1 0 0,0 0 0 0 0,0 1-1 0 0,1-1 1 0 0,0 1-1 0 0,1 1-198 0 0,0-9 73 0 0,-1-1 0 0 0,1 0 0 0 0,0 0 1 0 0,0 1-1 0 0,0-1 0 0 0,1 0 0 0 0,-1-1 0 0 0,1 1 0 0 0,-1 0 0 0 0,1-1 0 0 0,0 1 0 0 0,0-1 1 0 0,0 0-1 0 0,1 0 0 0 0,-1 0 0 0 0,0-1 0 0 0,1 1 0 0 0,-1-1 0 0 0,1 1 0 0 0,-1-1 1 0 0,1 0-1 0 0,0-1 0 0 0,-1 1 0 0 0,1-1 0 0 0,0 1 0 0 0,0-1 0 0 0,-1 0 0 0 0,1-1 0 0 0,0 1 1 0 0,0-1-1 0 0,-1 1 0 0 0,1-1 0 0 0,0 0 0 0 0,-1 0 0 0 0,1-1 0 0 0,-1 1 0 0 0,1-1 0 0 0,-1 0 1 0 0,0 0-1 0 0,3-2-73 0 0,21-19 281 0 0,-1-2 0 0 0,-1 0 1 0 0,-1-2-1 0 0,-1-1 0 0 0,18-29-281 0 0,1 1 110 0 0,20-47 385 0 0,-68 117-14 0 0,3 18-402 0 0,2 0 0 0 0,2 0 0 0 0,0 0 0 0 0,2-1 1 0 0,2 1-1 0 0,1-1 0 0 0,9 30-79 0 0,7 5 8 0 0,-3 0 1 0 0,-3 1 0 0 0,-2 1 0 0 0,-4 0 0 0 0,-3 1-1 0 0,-2 0 1 0 0,-4 4-9 0 0,-2-62 9 0 0,-1 0-1 0 0,0 0 1 0 0,0-1 0 0 0,-1 1 0 0 0,0 0-1 0 0,-1-1 1 0 0,0 0 0 0 0,-1 0-1 0 0,0 0 1 0 0,-1 0 0 0 0,0-1-1 0 0,0 0 1 0 0,-1 0 0 0 0,0 0 0 0 0,-1-1-1 0 0,0-1 1 0 0,0 1 0 0 0,-1-1-1 0 0,1 0 1 0 0,-1-1 0 0 0,-9 5-9 0 0,11-8 20 0 0,-1 0 1 0 0,0 0-1 0 0,1-1 1 0 0,-1 0-1 0 0,-1 0 1 0 0,1 0-1 0 0,0-1 1 0 0,0-1-1 0 0,0 1 1 0 0,-1-1-1 0 0,-2-1-20 0 0,6-2 6 0 0,0-1-1 0 0,0 0 1 0 0,0 0-1 0 0,0 0 1 0 0,1-1-1 0 0,0 1 1 0 0,0-1 0 0 0,0 0-1 0 0,0 0 1 0 0,1 0-1 0 0,0-1 1 0 0,0 1-1 0 0,0-1 1 0 0,1 0-1 0 0,0 0 1 0 0,0 0-1 0 0,0 0 1 0 0,1 0 0 0 0,0 0-1 0 0,0 0 1 0 0,1 0-1 0 0,-1 0 1 0 0,1-1-1 0 0,1 1 1 0 0,0-3-6 0 0,-1-17-58 0 0,1 0 0 0 0,1 0 0 0 0,1 0 1 0 0,2 0-1 0 0,1 0 0 0 0,1 1 0 0 0,1-1 0 0 0,1 2 0 0 0,1-1 1 0 0,1 2-1 0 0,1-1 0 0 0,1 1 0 0 0,1 1 0 0 0,10-10 58 0 0,93-98-3849 0 0,-83 104-465 0 0,-10 12-2874 0 0,-16 10 2363 0 0</inkml:trace>
  <inkml:trace contextRef="#ctx0" brushRef="#br0" timeOffset="4010.929">2518 31 0 0 0,'0'0'832'0'0,"0"0"246"0"0,0 0 194 0 0,0 0 298 0 0,0 0 329 0 0,0 0 132 0 0,0 0-163 0 0,0 0-339 0 0,0 0-393 0 0,0 0-352 0 0,0 0-261 0 0,0 0-162 0 0,13-6-78 0 0,39-18 40 0 0,-52 24-304 0 0,-1 0 1 0 0,1 0-1 0 0,-1 0 1 0 0,1 0-1 0 0,0 1 1 0 0,-1-1-1 0 0,1 0 1 0 0,-1 0-1 0 0,1 0 1 0 0,0 1-1 0 0,-1-1 1 0 0,1 0 0 0 0,0 0-1 0 0,0 1 1 0 0,-1-1-1 0 0,1 0 1 0 0,0 1-1 0 0,0-1 1 0 0,-1 0-1 0 0,1 1 1 0 0,0-1-1 0 0,0 1 1 0 0,0-1-1 0 0,-1 0 1 0 0,1 1-1 0 0,0-1 1 0 0,0 1-1 0 0,0-1 1 0 0,0 0 0 0 0,0 1-1 0 0,0-1 1 0 0,0 1-1 0 0,0-1 1 0 0,0 0-1 0 0,0 1 1 0 0,0-1-1 0 0,0 1 1 0 0,0-1-1 0 0,0 0 1 0 0,1 1-1 0 0,-1-1 1 0 0,0 1-1 0 0,0-1 1 0 0,0 0-1 0 0,1 1 1 0 0,-1-1-1 0 0,0 0 1 0 0,0 1 0 0 0,1-1-1 0 0,-1 0 1 0 0,0 0-1 0 0,1 1 1 0 0,-1-1-1 0 0,0 0 1 0 0,1 0-1 0 0,-1 1 1 0 0,0-1-1 0 0,1 0 1 0 0,-1 0-1 0 0,0 0 1 0 0,1 0-1 0 0,-1 1 1 0 0,1-1-1 0 0,-1 0 1 0 0,0 0 0 0 0,1 0-1 0 0,-1 0 1 0 0,1 0-20 0 0,-1 0 45 0 0,-60 82 1290 0 0,-43 75-911 0 0,102-154-411 0 0,-1-1-1 0 0,1 2 0 0 0,-1-1 0 0 0,1 0 0 0 0,0 0 1 0 0,1 0-1 0 0,-1 0 0 0 0,0 1 0 0 0,1-1 0 0 0,0 0 1 0 0,0 0-1 0 0,0 1 0 0 0,0-1 0 0 0,0 0 0 0 0,0 1 1 0 0,1-1-1 0 0,0 0 0 0 0,0 0 0 0 0,0 1 0 0 0,0-1 1 0 0,0 0-1 0 0,1 0 0 0 0,-1 0 0 0 0,1-1 0 0 0,0 1 1 0 0,0 0-1 0 0,1 2-12 0 0,8-1 87 0 0,-1 0 0 0 0,1-1 0 0 0,0 0 0 0 0,0 0 1 0 0,0-1-1 0 0,0-1 0 0 0,0 0 0 0 0,0 0 0 0 0,0-1 0 0 0,0-1 0 0 0,10-1-87 0 0,16 1 94 0 0,210-43-594 0 0,-237 43-96 0 0,5-1-797 0 0,-5 1-3037 0 0,-8 8-6623 0 0,-2-6 9022 0 0</inkml:trace>
  <inkml:trace contextRef="#ctx0" brushRef="#br0" timeOffset="4373.982">2272 587 584 0 0,'0'0'2013'0'0,"0"0"-840"0"0,0 0-394 0 0,0 0 116 0 0,0 0 449 0 0,0 0 370 0 0,0 0 88 0 0,0 0-145 0 0,0 0-278 0 0,0 0-312 0 0,0 0-256 0 0,32 2-172 0 0,103 8-145 0 0,13-22 579 0 0,236-6-2331 0 0,-358 19-1475 0 0,-10 5-3522 0 0,-10-2-923 0 0</inkml:trace>
  <inkml:trace contextRef="#ctx0" brushRef="#br0" timeOffset="4683.817">2500 856 4033 0 0,'0'0'1369'0'0,"0"0"-311"0"0,0 0 8 0 0,0 0 354 0 0,0 0 278 0 0,0 0 34 0 0,0 0-252 0 0,0 0-329 0 0,0 0-272 0 0,35-10-224 0 0,111-30-182 0 0,-31 27 326 0 0,-113 14-786 0 0,0-1-1 0 0,-1 1 0 0 0,1-1 1 0 0,0 1-1 0 0,-1 0 1 0 0,1 0-1 0 0,-1 0 0 0 0,1 0 1 0 0,-1 0-1 0 0,0 0 1 0 0,1 0-1 0 0,-1 0 0 0 0,0 1 1 0 0,0-1-1 0 0,0 0 1 0 0,0 1-1 0 0,0-1 0 0 0,0 1 1 0 0,0-1-1 0 0,0 1 1 0 0,-1 0-1 0 0,1-1 0 0 0,0 1 1 0 0,-1 0-1 0 0,0-1 1 0 0,1 1-1 0 0,-1 0 1 0 0,0 0-1 0 0,0-1 0 0 0,0 1 1 0 0,0 0-1 0 0,0 0 1 0 0,0-1-1 0 0,-1 1 0 0 0,1 0 1 0 0,0 0-1 0 0,-1-1 1 0 0,0 1-1 0 0,1 0 0 0 0,-1-1 1 0 0,0 1-1 0 0,0-1 1 0 0,0 1-1 0 0,0-1 0 0 0,0 1 1 0 0,0-1-1 0 0,0 0 1 0 0,0 0-1 0 0,-1 1 0 0 0,1-1 1 0 0,0 0-1 0 0,-1 0 1 0 0,0 0-13 0 0,-132 115 231 0 0,30-33-134 0 0,25 9 475 0 0,78-91-556 0 0,1-1 0 0 0,-1 1 0 0 0,0 0 0 0 0,1 0 0 0 0,-1 0 0 0 0,1 0 0 0 0,0 1 0 0 0,-1-1 0 0 0,1 0 0 0 0,0 0 0 0 0,0 0 0 0 0,-1 0 0 0 0,1 0 0 0 0,0 0 0 0 0,0 0 1 0 0,0 1-1 0 0,0-1 0 0 0,1 0 0 0 0,-1 0 0 0 0,0 0 0 0 0,0 0 0 0 0,1 0 0 0 0,-1 0 0 0 0,0 0 0 0 0,1 0 0 0 0,0 0 0 0 0,-1 0 0 0 0,1 0 0 0 0,-1 0 0 0 0,1 0 0 0 0,0 0 0 0 0,0 0 0 0 0,-1 0 0 0 0,1-1 0 0 0,0 1 0 0 0,0 0 0 0 0,0-1 0 0 0,0 1 1 0 0,0 0-1 0 0,0-1 0 0 0,0 1 0 0 0,0-1 0 0 0,0 0 0 0 0,0 1 0 0 0,0-1 0 0 0,0 0 0 0 0,0 1 0 0 0,0-1 0 0 0,1 0 0 0 0,0 0-16 0 0,63 6 624 0 0,-61-7-591 0 0,256-31 555 0 0,-132 9-4189 0 0,-86 20-7621 0 0,-29 3 4627 0 0</inkml:trace>
</inkml:ink>
</file>

<file path=ppt/ink/ink7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14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0 244 0 0 0,'0'0'724'0'0,"0"0"94"0"0,0 0-68 0 0,0 0-93 0 0,0 0 12 0 0,0 0 99 0 0,4 2 135 0 0,13 3-27 0 0,1 0-1 0 0,0-1 0 0 0,0 0 1 0 0,0-2-1 0 0,0 0 1 0 0,0-1-1 0 0,0-1 0 0 0,0 0 1 0 0,6-2-876 0 0,22 1 947 0 0,186-14 1462 0 0,-144 0-2397 0 0,-138 16-8709 0 0,-4 20 1094 0 0,43-17 7367 0 0</inkml:trace>
  <inkml:trace contextRef="#ctx0" brushRef="#br0" timeOffset="286.995">28 457 0 0 0,'0'0'360'0'0,"0"0"1074"0"0,0 0 329 0 0,0 0-27 0 0,0 0-154 0 0,0 0-217 0 0,0 0-190 0 0,0 0-132 0 0,0 0-127 0 0,0 0-81 0 0,31 5-69 0 0,97 14-98 0 0,-37-21 417 0 0,124-31-319 0 0,-164 20-2470 0 0,-19-1-5114 0 0,-20 2 521 0 0,-9 11 5622 0 0</inkml:trace>
  <inkml:trace contextRef="#ctx0" brushRef="#br0" timeOffset="678.578">321 1 0 0 0,'0'0'818'0'0,"0"0"427"0"0,0 0 298 0 0,0 0 193 0 0,0 0-114 0 0,0 0-311 0 0,0 0-400 0 0,0 0-352 0 0,0 0-165 0 0,0 0-4 0 0,-4 4 70 0 0,-13 14 73 0 0,36 16 1417 0 0,-4-20-1405 0 0,1 0 0 0 0,1-1 0 0 0,0 0 0 0 0,1-2 0 0 0,0 0 0 0 0,1-1 0 0 0,0 0 0 0 0,13 3-545 0 0,20 7 412 0 0,-37-15-356 0 0,-1 0-1 0 0,0 0 1 0 0,0 1 0 0 0,-1 1 0 0 0,0 1 0 0 0,0 0 0 0 0,0 0 0 0 0,-1 1 0 0 0,6 6-56 0 0,-16-12 18 0 0,1 0 0 0 0,-1 1 0 0 0,0-1 1 0 0,0 0-1 0 0,0 1 0 0 0,-1 0 1 0 0,1-1-1 0 0,-1 1 0 0 0,0 0 0 0 0,0-1 1 0 0,0 1-1 0 0,-1 0 0 0 0,1 0 0 0 0,-1 0 1 0 0,0 0-1 0 0,0 0 0 0 0,0 0 0 0 0,0 0 1 0 0,-1 0-1 0 0,0 0 0 0 0,0-1 0 0 0,0 1 1 0 0,0 0-1 0 0,0 0 0 0 0,-1-1 0 0 0,0 1 1 0 0,1-1-1 0 0,-1 1 0 0 0,-2 0-18 0 0,-72 91 495 0 0,-156 126 213 0 0,229-218-819 0 0,0-1 0 0 0,0 1 1 0 0,0 0-1 0 0,1 0 0 0 0,0 0 0 0 0,-1 0 0 0 0,1 0 1 0 0,0 0-1 0 0,1 1 0 0 0,-1-1 0 0 0,0 0 0 0 0,1 1 1 0 0,0 0-1 0 0,0-1 0 0 0,0 1 0 0 0,0 0 0 0 0,1 0 0 0 0,-1-1 1 0 0,1 1-1 0 0,0 0 0 0 0,0 0 0 0 0,1 3 111 0 0,14 3-7380 0 0,-11-9 3484 0 0,4-1-2869 0 0</inkml:trace>
</inkml:ink>
</file>

<file path=ppt/ink/ink7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19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0,'8'14'0'0'0,"-8"-10"0"0"0</inkml:trace>
</inkml:ink>
</file>

<file path=ppt/ink/ink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7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23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1 10866 0 0,'0'0'679'0'0,"0"0"-127"0"0,0 0 42 0 0,0 0 258 0 0,0 0 321 0 0,0 0 161 0 0,0 0-178 0 0,0 0-403 0 0,0 0-373 0 0,0 0-278 0 0,0 0-118 0 0,1 11 22 0 0,18 70 423 0 0,20 137-1019 0 0,-35-186-791 0 0,-4-12-3071 0 0,0-10-4079 0 0,0-7 4625 0 0</inkml:trace>
  <inkml:trace contextRef="#ctx0" brushRef="#br0" timeOffset="208.803">1 376 4905 0 0,'0'0'1304'0'0,"0"0"-65"0"0,0 0 280 0 0,0 0 319 0 0,0 0 66 0 0,0 0-213 0 0,0 0-390 0 0,0 0-336 0 0,34 2-253 0 0,111 6-198 0 0,62-18 249 0 0,-151 3-1130 0 0,-12 1-3399 0 0,-15 5-5203 0 0,-25 1 3416 0 0</inkml:trace>
  <inkml:trace contextRef="#ctx0" brushRef="#br0" timeOffset="573.43">124 546 3105 0 0,'0'0'1576'0'0,"0"0"-1"0"0,0 0 167 0 0,0 0 241 0 0,0 0 27 0 0,0 0-207 0 0,0 0-352 0 0,0 0-317 0 0,35 0-217 0 0,107 0-198 0 0,-27 0 769 0 0,-114 0-1473 0 0,0 0 0 0 0,0 1 1 0 0,0-1-1 0 0,1 1 0 0 0,-1-1 1 0 0,0 1-1 0 0,0-1 0 0 0,0 1 1 0 0,0 0-1 0 0,0-1 0 0 0,0 1 1 0 0,-1 0-1 0 0,1 0 0 0 0,0 0 1 0 0,0 0-1 0 0,0 0 0 0 0,-1 0 0 0 0,1 0 1 0 0,-1 0-1 0 0,1 0 0 0 0,0 0 1 0 0,-1 0-1 0 0,0 0 0 0 0,1 0 1 0 0,-1 0-1 0 0,0 1 0 0 0,0-1 1 0 0,1 0-1 0 0,-1 0 0 0 0,0 0 1 0 0,0 1-1 0 0,0-1 0 0 0,0 0 0 0 0,-1 0 1 0 0,1 0-1 0 0,0 1 0 0 0,0-1 1 0 0,-1 0-1 0 0,1 0 0 0 0,-1 0 1 0 0,1 0-1 0 0,-1 0 0 0 0,1 0 1 0 0,-1 0-1 0 0,0 0 0 0 0,1 0 1 0 0,-1 0-1 0 0,0 0 0 0 0,0 0 0 0 0,0 0 1 0 0,0-1-1 0 0,0 1 0 0 0,0 0 1 0 0,0-1-1 0 0,0 1 0 0 0,0 0-15 0 0,-99 87 585 0 0,80-73-566 0 0,1 0 1 0 0,1 1-1 0 0,0 1 0 0 0,1 0 0 0 0,1 2 0 0 0,-7 10-19 0 0,22-28 4 0 0,0 0 0 0 0,0 0-1 0 0,0 0 1 0 0,0 0 0 0 0,1 0-1 0 0,-1 0 1 0 0,0 0 0 0 0,1 0-1 0 0,-1 1 1 0 0,0-1 0 0 0,1 0-1 0 0,-1 0 1 0 0,1 1 0 0 0,0-1-1 0 0,-1 0 1 0 0,1 1 0 0 0,0-1-1 0 0,0 0 1 0 0,0 1 0 0 0,0-1-1 0 0,0 0 1 0 0,0 1 0 0 0,0-1-1 0 0,1 0 1 0 0,-1 1 0 0 0,0-1-1 0 0,1 0 1 0 0,-1 1 0 0 0,1-1-1 0 0,-1 0 1 0 0,1 0-1 0 0,0 0 1 0 0,-1 1 0 0 0,1-1-1 0 0,0 0 1 0 0,0 0 0 0 0,0 0-1 0 0,0 0 1 0 0,0 0 0 0 0,0 0-1 0 0,0-1 1 0 0,0 1 0 0 0,0 0-1 0 0,1-1 1 0 0,-1 1 0 0 0,0 0-1 0 0,0-1 1 0 0,1 1 0 0 0,-1-1-1 0 0,0 0 1 0 0,1 1 0 0 0,-1-1-1 0 0,0 0 1 0 0,1 0-4 0 0,161 8 737 0 0,-146-9-719 0 0,59-10-1869 0 0,37-21-5524 0 0,-80 22 4718 0 0,-13 5-7473 0 0</inkml:trace>
  <inkml:trace contextRef="#ctx0" brushRef="#br0" timeOffset="1460.781">1127 137 2745 0 0,'0'0'2652'0'0,"0"0"-1737"0"0,0 0-618 0 0,0 0 156 0 0,0 0 428 0 0,0 0 347 0 0,0 0 105 0 0,0 0-141 0 0,0 0-276 0 0,0 0-264 0 0,0 0-177 0 0,3 35-134 0 0,10 110-74 0 0,6 149 499 0 0,-13-202-3792 0 0,-11-84-2002 0 0,2-7 1440 0 0,-2 2 117 0 0</inkml:trace>
  <inkml:trace contextRef="#ctx0" brushRef="#br0" timeOffset="1771.31">905 130 4465 0 0,'0'0'1783'0'0,"0"0"-415"0"0,0 0-186 0 0,0 0 46 0 0,0 0 124 0 0,0 0 51 0 0,0 0-181 0 0,0 0-260 0 0,0 0-190 0 0,0 0-119 0 0,0 0-75 0 0,0 0-32 0 0,35-3-15 0 0,113-10-24 0 0,192 7 1265 0 0,-283 21-3240 0 0,-51-6-2375 0 0,-3 3-3340 0 0,-3-8-647 0 0</inkml:trace>
  <inkml:trace contextRef="#ctx0" brushRef="#br0" timeOffset="2029.828">903 770 5665 0 0,'0'0'2445'0'0,"0"0"-357"0"0,0 0-47 0 0,0 0-28 0 0,0 0-147 0 0,0 0-308 0 0,0 0-393 0 0,35 1-315 0 0,114 1-239 0 0,-1-16 281 0 0,63-21-1790 0 0,-122 15-9072 0 0,-77 16 1068 0 0</inkml:trace>
  <inkml:trace contextRef="#ctx0" brushRef="#br0" timeOffset="2541.637">1722 538 1872 0 0,'0'0'1957'0'0,"0"0"-790"0"0,0 0-156 0 0,0 0 290 0 0,0 0 270 0 0,0 0 18 0 0,0 0-292 0 0,0 0-425 0 0,0 0-360 0 0,0 0-230 0 0,-24 34-129 0 0,-73 105-67 0 0,55-66 28 0 0,-6 53 30 0 0,95-182 2318 0 0,-8 8-2278 0 0,2 2-1 0 0,2 2 1 0 0,1 1 0 0 0,3 3-1 0 0,1 1 1 0 0,2 3 0 0 0,14-6-184 0 0,31 5-200 0 0,-85 79-111 0 0,-10-36 294 0 0,-37 108 74 0 0,32-96-69 0 0,1 0 0 0 0,0 0 0 0 0,2 0 0 0 0,0 0 0 0 0,1 0 0 0 0,1 1 0 0 0,0-1 0 0 0,2 3 12 0 0,21 45 56 0 0,-70-118 2993 0 0,-59-22-3778 0 0,97 68 796 0 0,-85-45-3042 0 0,61 37-1479 0 0,1 2-3986 0 0,16 8 4757 0 0</inkml:trace>
  <inkml:trace contextRef="#ctx0" brushRef="#br0" timeOffset="3436.196">2167 594 0 0 0,'0'0'408'0'0,"0"0"727"0"0,0 0 436 0 0,0 0 275 0 0,0 0 119 0 0,0 0-81 0 0,0 0-156 0 0,0 0-188 0 0,0 0-178 0 0,32 5-174 0 0,96 17-174 0 0,-66-23 332 0 0,-52-3-1052 0 0,10-4-35 0 0,-1 0-1 0 0,1-1 1 0 0,-2-1 0 0 0,1-1 0 0 0,-1-1-1 0 0,-1 0 1 0 0,0-1 0 0 0,-1-1 0 0 0,0-1-1 0 0,-2 0 1 0 0,1-1 0 0 0,6-11-259 0 0,-17 22-47 0 0,-1 0 1 0 0,0 0-1 0 0,0 0 1 0 0,0-1-1 0 0,-1 1 1 0 0,1-1-1 0 0,-1 0 1 0 0,-1 1 0 0 0,1-1-1 0 0,-1 0 1 0 0,0 0-1 0 0,0 0 1 0 0,-1 0-1 0 0,0-1 1 0 0,0 1-1 0 0,0 0 1 0 0,-1 0-1 0 0,0 0 1 0 0,-1-3 46 0 0,2 8-62 0 0,-1-1 0 0 0,0 1 0 0 0,0-1-1 0 0,0 1 1 0 0,0 0 0 0 0,0-1 0 0 0,-1 1 0 0 0,1 0 0 0 0,0 0 0 0 0,0 0 0 0 0,-1 0 0 0 0,1 0 0 0 0,-1 0-1 0 0,1 0 1 0 0,-1 0 0 0 0,1 1 0 0 0,-1-1 0 0 0,0 0 0 0 0,1 1 0 0 0,-1 0 0 0 0,0-1 0 0 0,1 1-1 0 0,-1 0 1 0 0,0 0 0 0 0,0 0 0 0 0,1 0 0 0 0,-1 0 0 0 0,0 0 0 0 0,1 0 0 0 0,-1 1 0 0 0,0-1 0 0 0,1 0-1 0 0,-1 1 1 0 0,0 0 0 0 0,1-1 0 0 0,-1 1 0 0 0,-1 1 62 0 0,-56 33-1199 0 0,53-28 1158 0 0,0-1 0 0 0,0 1 0 0 0,0 0 0 0 0,1 1 0 0 0,0-1 0 0 0,0 1 0 0 0,1 0-1 0 0,0 0 1 0 0,1 1 0 0 0,0-1 0 0 0,0 1 0 0 0,0 0 0 0 0,1-1 0 0 0,1 1 0 0 0,-1 0 0 0 0,1 0 0 0 0,1 0 0 0 0,0 0 0 0 0,0 0 0 0 0,1 4 41 0 0,3-5 85 0 0,0-1 1 0 0,1 1-1 0 0,-1-1 1 0 0,1 0-1 0 0,1-1 1 0 0,-1 1-1 0 0,1-1 1 0 0,0 0 0 0 0,1 0-1 0 0,-1-1 1 0 0,1 0-1 0 0,1 0 1 0 0,-1 0-1 0 0,0-1 1 0 0,1 0-1 0 0,0-1 1 0 0,0 0 0 0 0,0 0-1 0 0,0-1 1 0 0,1 0-1 0 0,-1 0 1 0 0,0 0-1 0 0,1-1 1 0 0,0-1-1 0 0,-1 0 1 0 0,2 0-86 0 0,2 0 178 0 0,0 0-1 0 0,0-1 1 0 0,-1 0-1 0 0,1-1 1 0 0,0-1 0 0 0,-1 0-1 0 0,0 0 1 0 0,1-1-1 0 0,-1-1 1 0 0,-1 1-1 0 0,1-2 1 0 0,-1 0 0 0 0,0 0-1 0 0,0 0 1 0 0,-1-2-1 0 0,1 1 1 0 0,-2-1 0 0 0,1 0-1 0 0,6-10-177 0 0,-2 7 7 0 0,-1-1 0 0 0,0 0 0 0 0,-1-1-1 0 0,-1-1 1 0 0,0 1 0 0 0,-1-2 0 0 0,0 1 0 0 0,-1-1-1 0 0,2-9-6 0 0,-10 25-28 0 0,0-1 0 0 0,-1 0-1 0 0,1 0 1 0 0,0 0 0 0 0,-1 0-1 0 0,1 0 1 0 0,-1 0 0 0 0,1 0-1 0 0,0 1 1 0 0,-1-1 0 0 0,1 0-1 0 0,-1 0 1 0 0,1 0-1 0 0,0-1 1 0 0,-1 1 0 0 0,1 0-1 0 0,-1 0 1 0 0,1 0 0 0 0,0 0-1 0 0,-1 0 1 0 0,1 0 0 0 0,0 0-1 0 0,-1-1 1 0 0,1 1 0 0 0,0 0-1 0 0,-1 0 1 0 0,1-1 0 0 0,0 1-1 0 0,-1 0 1 0 0,1 0-1 0 0,0-1 1 0 0,0 1 0 0 0,-1 0-1 0 0,1-1 1 0 0,0 1 0 0 0,0 0-1 0 0,0-1 1 0 0,-1 1 28 0 0,-27 38-360 0 0,-10 76 94 0 0,38-110 268 0 0,0 0 0 0 0,-1-1 0 0 0,1 1 0 0 0,0 0 1 0 0,1-1-1 0 0,-1 1 0 0 0,1 0 0 0 0,0-1 1 0 0,-1 1-1 0 0,2 0 0 0 0,-1-1 0 0 0,0 1 0 0 0,1-1 1 0 0,-1 0-1 0 0,1 1 0 0 0,0-1 0 0 0,0 0 1 0 0,0 0-1 0 0,1 0 0 0 0,-1-1 0 0 0,1 1 0 0 0,0 0 1 0 0,-1-1-1 0 0,1 0 0 0 0,0 1 0 0 0,1-1 1 0 0,-1 0-1 0 0,0-1 0 0 0,0 1 0 0 0,1-1 0 0 0,-1 1-2 0 0,10 1 118 0 0,0-1-1 0 0,0 0 1 0 0,0 0 0 0 0,0-2-1 0 0,0 1 1 0 0,0-2-1 0 0,0 0 1 0 0,0 0-1 0 0,-1-1 1 0 0,1-1-1 0 0,0 0 1 0 0,-1 0-1 0 0,0-2 1 0 0,1 1-1 0 0,-2-2 1 0 0,1 0-1 0 0,-1 0 1 0 0,1-1-1 0 0,-2 0 1 0 0,1-1-1 0 0,-1 0 1 0 0,0 0 0 0 0,-1-1-1 0 0,1-2-117 0 0,135-132 316 0 0,-142 139-314 0 0,0 0 0 0 0,1 0 0 0 0,-2 0 0 0 0,1-1 1 0 0,0 1-1 0 0,-1-1 0 0 0,0 1 0 0 0,0-1 0 0 0,0 0 0 0 0,0 0 0 0 0,-1 0 0 0 0,0 0 0 0 0,0-1 0 0 0,0-3-2 0 0,-2 8-12 0 0,0 1-1 0 0,-1-1 0 0 0,1 0 0 0 0,0 1 1 0 0,0-1-1 0 0,-1 1 0 0 0,1 0 1 0 0,0-1-1 0 0,0 1 0 0 0,-1 0 0 0 0,1 0 1 0 0,0 0-1 0 0,-1 0 0 0 0,1 0 0 0 0,0 0 1 0 0,-1 0-1 0 0,1 0 0 0 0,0 0 0 0 0,-1 1 1 0 0,1-1-1 0 0,0 0 0 0 0,0 1 0 0 0,-1-1 1 0 0,1 1-1 0 0,0 0 0 0 0,0-1 0 0 0,0 1 1 0 0,0 0-1 0 0,0 0 0 0 0,0 0 1 0 0,0-1-1 0 0,0 1 0 0 0,0 0 0 0 0,0 0 1 0 0,0 1-1 0 0,0-1 0 0 0,1 0 0 0 0,-1 0 13 0 0,-10 9-11 0 0,0 1-1 0 0,0 0 1 0 0,1 1 0 0 0,1 0-1 0 0,0 1 1 0 0,0-1-1 0 0,1 2 1 0 0,1-1-1 0 0,0 1 1 0 0,1 0-1 0 0,1 0 1 0 0,0 1-1 0 0,1 0 1 0 0,0 0 0 0 0,2 0-1 0 0,-1 0 1 0 0,1 10 11 0 0,2-22 3 0 0,1 0 0 0 0,-1 0 0 0 0,1 0 0 0 0,-1 0 0 0 0,1 0 0 0 0,0 0 0 0 0,0 0 0 0 0,0 0 1 0 0,1 0-1 0 0,-1-1 0 0 0,1 1 0 0 0,-1 0 0 0 0,1-1 0 0 0,0 1 0 0 0,0-1 0 0 0,0 0 0 0 0,0 1 0 0 0,0-1 1 0 0,1 0-1 0 0,-1-1 0 0 0,1 1 0 0 0,-1 0 0 0 0,1-1 0 0 0,0 1 0 0 0,0-1 0 0 0,-1 0 0 0 0,1 0 0 0 0,0 0 1 0 0,0 0-1 0 0,0 0 0 0 0,0-1 0 0 0,0 1 0 0 0,0-1 0 0 0,1 0-3 0 0,54 0-1386 0 0,-10-16-3940 0 0,-35 8-646 0 0,-5 4-3146 0 0</inkml:trace>
  <inkml:trace contextRef="#ctx0" brushRef="#br0" timeOffset="4426.092">3414 74 368 0 0,'0'0'2107'0'0,"0"0"-70"0"0,0 0 46 0 0,0 0 41 0 0,0 0-67 0 0,0 0-208 0 0,0 0-307 0 0,0 0-275 0 0,0 0-237 0 0,0 0-178 0 0,0 0-141 0 0,0 0-110 0 0,0 0-101 0 0,2-2-102 0 0,6-3-213 0 0,0-1 1 0 0,0 2 0 0 0,1-1 0 0 0,0 1 0 0 0,0 1 0 0 0,0 0 0 0 0,0 0 0 0 0,1 0 0 0 0,-1 2 0 0 0,0-1 0 0 0,1 1 0 0 0,0 0 0 0 0,2 1-186 0 0,16-4 344 0 0,-27 4-337 0 0,0 0-1 0 0,1 0 1 0 0,-1 0-1 0 0,0 0 0 0 0,1 0 1 0 0,-1 1-1 0 0,0-1 0 0 0,0 0 1 0 0,1 1-1 0 0,-1-1 0 0 0,0 1 1 0 0,0-1-1 0 0,0 1 1 0 0,0-1-1 0 0,0 1 0 0 0,0 0 1 0 0,1 0-1 0 0,-2-1 0 0 0,1 1 1 0 0,0 0-1 0 0,0 0 1 0 0,0 0-1 0 0,0 0 0 0 0,0 0 1 0 0,-1 0-1 0 0,1 0 0 0 0,-1 1 1 0 0,1-1-1 0 0,-1 0 0 0 0,1 0 1 0 0,-1 0-1 0 0,1 1 1 0 0,-1-1-1 0 0,0 0 0 0 0,0 0 1 0 0,0 1-1 0 0,0-1 0 0 0,0 0 1 0 0,0 1-1 0 0,0-1 0 0 0,0 0 1 0 0,0 0-1 0 0,-1 1 1 0 0,1-1-1 0 0,0 0 0 0 0,-1 0 1 0 0,1 0-1 0 0,-1 1 0 0 0,1-1 1 0 0,-1 0-1 0 0,0 0 1 0 0,1 0-1 0 0,-1 0 0 0 0,0 0 1 0 0,0 0-1 0 0,0 0 0 0 0,0 0 1 0 0,0-1-1 0 0,0 1 0 0 0,0 0 1 0 0,0 0-1 0 0,0-1-6 0 0,-63 99 482 0 0,64-98-461 0 0,0 1 1 0 0,0-1-1 0 0,1 0 1 0 0,-1 1 0 0 0,0-1-1 0 0,0 0 1 0 0,1 0-1 0 0,-1 0 1 0 0,1 1-1 0 0,-1-1 1 0 0,1 0 0 0 0,-1 0-1 0 0,1 0 1 0 0,0 0-1 0 0,0 0 1 0 0,-1 0-1 0 0,1 0 1 0 0,0 0 0 0 0,0 0-1 0 0,0 0 1 0 0,0 0-1 0 0,0-1 1 0 0,0 1-1 0 0,0 0 1 0 0,1-1 0 0 0,-1 1-1 0 0,0-1 1 0 0,0 1-1 0 0,0-1 1 0 0,1 1 0 0 0,-1-1-1 0 0,0 0 1 0 0,0 0-1 0 0,1 0 1 0 0,-1 0-1 0 0,0 0 1 0 0,0 0 0 0 0,1 0-1 0 0,-1 0 1 0 0,1 0-22 0 0,60-1 512 0 0,8-11-384 0 0,-32 5-690 0 0,-12 4-2629 0 0,17 0-10786 0 0,-38 3 7040 0 0</inkml:trace>
  <inkml:trace contextRef="#ctx0" brushRef="#br0" timeOffset="4749.215">3543 719 11907 0 0,'0'0'808'0'0,"0"0"-295"0"0,0 0 77 0 0,0 0 270 0 0,0 0 148 0 0,0 0-74 0 0,0 0-256 0 0,0 0-275 0 0,0 0-187 0 0,-7 34-90 0 0,-18 107-30 0 0,5-52 28 0 0,1 26-1226 0 0,13-107-3243 0 0,2-6-1931 0 0,2-1-264 0 0</inkml:trace>
  <inkml:trace contextRef="#ctx0" brushRef="#br0" timeOffset="5100.275">3570 711 5249 0 0,'0'0'1742'0'0,"0"0"-310"0"0,0 0-84 0 0,0 0 127 0 0,0 0 11 0 0,0 0-216 0 0,0 0-342 0 0,0 0-257 0 0,0 0-166 0 0,0 0-107 0 0,0 0-81 0 0,0 0-76 0 0,31 0-49 0 0,97-2-68 0 0,-36 3-23 0 0,-46 0-3785 0 0,-45 6-5627 0 0,-1-6 4827 0 0</inkml:trace>
  <inkml:trace contextRef="#ctx0" brushRef="#br0" timeOffset="5268.295">3511 929 544 0 0,'0'0'2689'0'0,"0"0"-945"0"0,0 0 168 0 0,0 0 257 0 0,0 0 7 0 0,0 0-359 0 0,0 0-537 0 0,0 0-560 0 0,0 0-416 0 0,0 0-208 0 0,194 0-192 0 0,-161-8-216 0 0,-2-3-336 0 0,2 0-632 0 0,-2 0-1297 0 0,-10 4-1968 0 0,-7 3-1448 0 0</inkml:trace>
  <inkml:trace contextRef="#ctx0" brushRef="#br0" timeOffset="5532.625">4121 376 5689 0 0,'0'0'2050'0'0,"0"0"-356"0"0,0 0-113 0 0,0 0 29 0 0,0 0-55 0 0,0 0-155 0 0,0 0-246 0 0,0 0-175 0 0,0 0-68 0 0,0 0-105 0 0,0 0-88 0 0,0 0-61 0 0,17 3-50 0 0,111 13 772 0 0,71-45-751 0 0,-189 26-1268 0 0,-13 0-4871 0 0,-16 5-5295 0 0,12 1 4345 0 0</inkml:trace>
  <inkml:trace contextRef="#ctx0" brushRef="#br0" timeOffset="5807.571">4126 623 4257 0 0,'0'0'3478'0'0,"0"0"-311"0"0,0 0-294 0 0,0 0-338 0 0,0 0-481 0 0,0 0-506 0 0,33 1-414 0 0,105 3-326 0 0,-35-16 212 0 0,152-40-1352 0 0,-242 49-653 0 0,-2-1-2129 0 0,-3 4-3229 0 0,-6 0-5133 0 0</inkml:trace>
</inkml:ink>
</file>

<file path=ppt/ink/ink7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5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 0 0 0,'0'0'898'0'0,"0"0"653"0"0,0 0 296 0 0,0 0-82 0 0,0 0-284 0 0,0 0-329 0 0,0 0-231 0 0,0 0-158 0 0,0 0-93 0 0,0 0-40 0 0,0 0-55 0 0,27 8-43 0 0,85 24-59 0 0,-16 1 693 0 0,-95-31-1117 0 0,1 0 0 0 0,-1 1 0 0 0,0-1 0 0 0,0 0-1 0 0,0 1 1 0 0,0-1 0 0 0,-1 1 0 0 0,1-1 0 0 0,-1 1-1 0 0,0-1 1 0 0,1 1 0 0 0,-1 0 0 0 0,0-1-1 0 0,0 1 1 0 0,-1-1 0 0 0,1 1 0 0 0,0-1 0 0 0,-1 1-1 0 0,0 0 1 0 0,0-1 0 0 0,1 0 0 0 0,-1 1 0 0 0,-1-1-1 0 0,1 0 1 0 0,0 1 0 0 0,0-1 0 0 0,-1 0-1 0 0,0 0 1 0 0,1 0 0 0 0,-1 0 0 0 0,0 0 0 0 0,0-1-1 0 0,0 1 1 0 0,0 0 0 0 0,0-1 0 0 0,-2 1-49 0 0,-180 135 903 0 0,182-136-882 0 0,-1 1 0 0 0,1 0 0 0 0,0 0 0 0 0,0 0 1 0 0,-1 1-1 0 0,1-1 0 0 0,1 0 0 0 0,-1 1 0 0 0,0 0 1 0 0,1-1-1 0 0,-1 1 0 0 0,1 0 0 0 0,0-1 1 0 0,0 1-1 0 0,0 0 0 0 0,0 0 0 0 0,0 0 0 0 0,1 0 1 0 0,-1 0-1 0 0,1 2-21 0 0,2-3 38 0 0,-1 0 0 0 0,1-1 0 0 0,0 1 0 0 0,0-1-1 0 0,0 1 1 0 0,0-1 0 0 0,1 1 0 0 0,-1-1 0 0 0,0 0 0 0 0,1 0 0 0 0,-1 0 0 0 0,1-1 0 0 0,-1 1 0 0 0,1 0 0 0 0,-1-1 0 0 0,1 0 0 0 0,-1 1 0 0 0,1-1 0 0 0,-1 0 0 0 0,1-1 0 0 0,-1 1 0 0 0,1 0-38 0 0,148-22 243 0 0,-104 5-2802 0 0,0-7-3674 0 0,-32 14 835 0 0,-6 2 1002 0 0</inkml:trace>
</inkml:ink>
</file>

<file path=ppt/ink/ink7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5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20 6137 0 0,'0'0'4083'0'0,"0"0"-2833"0"0,0 0-844 0 0,0 0 238 0 0,0 0 343 0 0,0 0 228 0 0,0 0 33 0 0,-5 37-169 0 0,-19 120-243 0 0,18 5 468 0 0,14 144-542 0 0,-8-279-885 0 0,1-16-75 0 0,0-1-1 0 0,-1 1 0 0 0,0 0 0 0 0,-1-1 0 0 0,0 1 0 0 0,0 0 1 0 0,-2-1-1 0 0,1 1 0 0 0,-1-1 0 0 0,-1 0 0 0 0,0 0 0 0 0,-3 6 199 0 0,-10-1-5505 0 0,4-11-4320 0 0,8-4 7713 0 0</inkml:trace>
  <inkml:trace contextRef="#ctx0" brushRef="#br0" timeOffset="334.685">380 300 1432 0 0,'0'0'1119'0'0,"0"0"-32"0"0,0 0 176 0 0,0 0 247 0 0,-34 19 171 0 0,-106 60-15 0 0,1-1 2924 0 0,137-77-4538 0 0,0 0-1 0 0,1 0 0 0 0,-1 0 0 0 0,1 0 0 0 0,0 0 0 0 0,-1 0 0 0 0,1 0 0 0 0,0 1 1 0 0,0-1-1 0 0,0 1 0 0 0,0-1 0 0 0,0 1 0 0 0,0-1 0 0 0,0 1 0 0 0,1 0 0 0 0,-1-1 0 0 0,0 1 1 0 0,1 0-1 0 0,-1-1 0 0 0,1 1 0 0 0,0 0 0 0 0,0 0 0 0 0,-1-1 0 0 0,1 1 0 0 0,0 0 1 0 0,1 0-1 0 0,-1 0 0 0 0,0-1 0 0 0,0 1 0 0 0,1 0 0 0 0,-1 0 0 0 0,1-1 0 0 0,0 1 1 0 0,-1 0-1 0 0,1-1 0 0 0,0 1 0 0 0,0-1 0 0 0,0 1 0 0 0,0-1 0 0 0,0 1 0 0 0,0-1 1 0 0,0 0-1 0 0,1 1 0 0 0,-1-1 0 0 0,0 0 0 0 0,1 0 0 0 0,-1 0 0 0 0,1 0 0 0 0,0 0 1 0 0,-1 0-1 0 0,1-1 0 0 0,-1 1 0 0 0,1-1 0 0 0,0 1 0 0 0,0-1 0 0 0,-1 1 0 0 0,2-1-51 0 0,68 30 574 0 0,-59-27-484 0 0,-1 1 1 0 0,0 0 0 0 0,0 0-1 0 0,-1 1 1 0 0,0 1 0 0 0,1 0-1 0 0,-2 0 1 0 0,1 1 0 0 0,-1 0 0 0 0,0 1-1 0 0,0 0 1 0 0,-1 0 0 0 0,6 8-91 0 0,-1 7 218 0 0,-12-20-259 0 0,0 0-1 0 0,1 0 1 0 0,-1 0-1 0 0,1 0 0 0 0,-1 0 1 0 0,1 0-1 0 0,0 0 1 0 0,0-1-1 0 0,0 1 1 0 0,1 0-1 0 0,-1-1 1 0 0,1 0-1 0 0,-1 0 1 0 0,1 0-1 0 0,0 0 1 0 0,0 0-1 0 0,0 0 0 0 0,0-1 1 0 0,0 1-1 0 0,0-1 1 0 0,0 0-1 0 0,0 0 1 0 0,0 0-1 0 0,1 0 1 0 0,-1-1-1 0 0,0 1 42 0 0,30-1-4350 0 0,-12 0-3949 0 0,-13 0 2795 0 0</inkml:trace>
  <inkml:trace contextRef="#ctx0" brushRef="#br0" timeOffset="634.717">1000 263 2649 0 0,'0'0'2553'0'0,"0"0"-915"0"0,0 0-412 0 0,0 0 103 0 0,0 0 193 0 0,0 0 124 0 0,0 0-89 0 0,0 0-267 0 0,0 0-290 0 0,0 0-238 0 0,0 0-158 0 0,-23 34-119 0 0,-72 109-94 0 0,20-7 254 0 0,-59 98-737 0 0,77-178-1563 0 0,29-41-5921 0 0,21-15-1190 0 0,5 0 7558 0 0</inkml:trace>
  <inkml:trace contextRef="#ctx0" brushRef="#br0" timeOffset="928.102">640 244 5953 0 0,'0'0'1030'0'0,"0"0"-286"0"0,0 0-75 0 0,0 0 320 0 0,0 0 406 0 0,0 0 282 0 0,0 0-68 0 0,0 0-296 0 0,0 0-288 0 0,0 0-220 0 0,7 32-102 0 0,23 101-99 0 0,10-43 519 0 0,-25-68-863 0 0,16 21-45 0 0,2-1-1 0 0,1-2 1 0 0,3-1 0 0 0,9 6-215 0 0,-20-19-132 0 0,-9-11-262 0 0,16 21-4363 0 0,-25-26-665 0 0,-3-5-1818 0 0,-3-1 4427 0 0</inkml:trace>
  <inkml:trace contextRef="#ctx0" brushRef="#br0" timeOffset="1182.641">1251 694 600 0 0,'0'0'2354'0'0,"0"0"-707"0"0,0 0-256 0 0,0 0 279 0 0,0 0 213 0 0,0 0-18 0 0,0 0-272 0 0,0 0-440 0 0,0 0-406 0 0,-14 32-280 0 0,-41 98-196 0 0,30-52 53 0 0,24-77-358 0 0,1 0-1 0 0,-1 1 1 0 0,0-1 0 0 0,0 1 0 0 0,1-1 0 0 0,-1 1 0 0 0,1-1-1 0 0,0 1 1 0 0,-1-1 0 0 0,1 1 0 0 0,0 0 0 0 0,0-1-1 0 0,0 1 1 0 0,0-1 0 0 0,0 1 0 0 0,0 0 0 0 0,0-1 0 0 0,1 1-1 0 0,-1-1 1 0 0,1 1 0 0 0,-1-1 0 0 0,1 1 0 0 0,-1-1 0 0 0,1 1-1 0 0,0-1 1 0 0,0 0 0 0 0,0 1 0 0 0,0-1 0 0 0,0 0 0 0 0,0 1-1 0 0,0-1 1 0 0,0 0 0 0 0,0 0 0 0 0,0 0 0 0 0,1 0-1 0 0,-1 0 1 0 0,0-1 0 0 0,1 1 0 0 0,-1 0 0 0 0,1 0 0 0 0,-1-1-1 0 0,1 1 1 0 0,-1-1 0 0 0,1 0 0 0 0,-1 1 0 0 0,1-1 0 0 0,0 0-1 0 0,0 0 35 0 0,24-25-10485 0 0,-21 18 6646 0 0</inkml:trace>
  <inkml:trace contextRef="#ctx0" brushRef="#br0" timeOffset="1445.759">1043 598 2032 0 0,'0'0'1755'0'0,"0"0"-125"0"0,0 0 84 0 0,0 0 96 0 0,0 0-138 0 0,0 0-264 0 0,0 0-294 0 0,33 2-223 0 0,105 8-163 0 0,134-7 1030 0 0,-232-7-3284 0 0,-39 4 282 0 0,-1 0-702 0 0,-1 0-2291 0 0,-3 0 1231 0 0,0 0-1547 0 0</inkml:trace>
  <inkml:trace contextRef="#ctx0" brushRef="#br0" timeOffset="1729.196">999 955 0 0 0,'0'0'1008'0'0,"0"0"1049"0"0,0 0 335 0 0,0 0-91 0 0,0 0-296 0 0,0 0-403 0 0,0 0-404 0 0,32-1-339 0 0,103-2-274 0 0,-50-11-24 0 0,38-23-1471 0 0,-72 18-7528 0 0,-45 16 3218 0 0</inkml:trace>
  <inkml:trace contextRef="#ctx0" brushRef="#br0" timeOffset="2158.082">1260 35 1488 0 0,'0'0'1942'0'0,"0"0"-254"0"0,0 0 31 0 0,0 0 206 0 0,0 0 81 0 0,0 0-178 0 0,0 0-453 0 0,0 0-451 0 0,0 0-273 0 0,0 0-112 0 0,0 0-12 0 0,0 0 1 0 0,0 0-11 0 0,14-4-55 0 0,109-21 682 0 0,-121 24-1135 0 0,0 0 1 0 0,0 0-1 0 0,0 0 1 0 0,0 1-1 0 0,0-1 1 0 0,0 1-1 0 0,0 0 1 0 0,0-1-1 0 0,0 1 1 0 0,1 0-1 0 0,-1 0 1 0 0,0 0-1 0 0,0 1 1 0 0,0-1-1 0 0,0 0 1 0 0,0 1-1 0 0,0 0 1 0 0,0-1 0 0 0,0 1-1 0 0,0 0 1 0 0,0 0-1 0 0,0 0 1 0 0,0 0-1 0 0,0 0 1 0 0,-1 1-1 0 0,1-1 1 0 0,0 0-1 0 0,-1 1 1 0 0,1-1-1 0 0,-1 1 1 0 0,0 0-1 0 0,1-1 1 0 0,-1 1-1 0 0,0 0 1 0 0,0 0-1 0 0,0 0 1 0 0,0 0-1 0 0,0 2-9 0 0,-65 153 902 0 0,65-154-856 0 0,1 0 0 0 0,0 1 0 0 0,0-1 0 0 0,0 0-1 0 0,0 0 1 0 0,1 0 0 0 0,-1-1 0 0 0,1 1 0 0 0,-1 0 0 0 0,1-1 0 0 0,0 0 0 0 0,0 0 0 0 0,0 1 0 0 0,0-2 0 0 0,1 1 0 0 0,-1 0 0 0 0,0-1 0 0 0,1 1 0 0 0,0-1 0 0 0,-1 0 0 0 0,1-1 0 0 0,-1 1 0 0 0,1 0 0 0 0,0-1-1 0 0,-1 0 1 0 0,1 0 0 0 0,1 0-46 0 0,3 1 65 0 0,124-2-39 0 0,-104-5-4699 0 0,-1-1-4707 0 0,-23 7 1576 0 0</inkml:trace>
</inkml:ink>
</file>

<file path=ppt/ink/ink7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4.4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169 1 752 0 0,'0'0'991'0'0,"0"0"-113"0"0,0 0 82 0 0,0 0 203 0 0,0 0 194 0 0,0 0-3 0 0,0 0-303 0 0,0 0-399 0 0,0 0-313 0 0,0 0-181 0 0,0 0 6 0 0,1 5 86 0 0,10 266 3345 0 0,-4-186-5691 0 0,-14-73-2396 0 0,2-6-553 0 0,2-2 3014 0 0</inkml:trace>
  <inkml:trace contextRef="#ctx0" brushRef="#br0" timeOffset="323.68">0 362 0 0 0,'0'0'659'0'0,"0"0"201"0"0,0 0 96 0 0,0 0 258 0 0,0 0 310 0 0,0 0 180 0 0,0 0-98 0 0,0 0-291 0 0,0 0-315 0 0,35 0-294 0 0,107-1-214 0 0,-41-6 173 0 0,-49 1-782 0 0,-29 5-3066 0 0,-22 2-365 0 0,-1 1 1102 0 0,0-2-961 0 0</inkml:trace>
</inkml:ink>
</file>

<file path=ppt/ink/ink7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9.2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1 579 6961 0 0,'0'0'1680'0'0,"0"0"-223"0"0,0 0-138 0 0,0 0 17 0 0,0 0 58 0 0,0 0-71 0 0,0 0-271 0 0,0 0-300 0 0,0 0-270 0 0,0 0-158 0 0,0 0-75 0 0,0 0-13 0 0,0 0 39 0 0,16 0 24 0 0,124-7 458 0 0,8-2 813 0 0,-84 10-5377 0 0,-8-1-9212 0 0,-51 0 8379 0 0</inkml:trace>
  <inkml:trace contextRef="#ctx0" brushRef="#br0" timeOffset="660.401">338 877 200 0 0,'0'0'1166'0'0,"0"0"17"0"0,0 0 448 0 0,0 0 552 0 0,0 0 344 0 0,0 0-85 0 0,0 0-464 0 0,0 0-572 0 0,0 0-464 0 0,0 0-298 0 0,0 0-129 0 0,0 0-3 0 0,0 0-5 0 0,9-14-15 0 0,67-101 628 0 0,-27 50-557 0 0,-34 42-494 0 0,1 0-1 0 0,1 1 0 0 0,1 0 1 0 0,0 2-1 0 0,2 0 1 0 0,0 1-1 0 0,1 1 1 0 0,1 1-1 0 0,1 1 1 0 0,0 1-1 0 0,1 1 0 0 0,13-5-68 0 0,-35 18-8 0 0,0 1 0 0 0,0-1 0 0 0,0 0 0 0 0,0 0 0 0 0,0 1 0 0 0,0-1 0 0 0,0 1 0 0 0,0 0 0 0 0,0-1 0 0 0,0 1 0 0 0,0 0 0 0 0,0 0 0 0 0,1 1 0 0 0,-1-1 0 0 0,0 0 0 0 0,0 1 0 0 0,0-1 0 0 0,0 1 0 0 0,0 0-1 0 0,0-1 1 0 0,0 1 0 0 0,0 0 0 0 0,-1 0 0 0 0,1 0 0 0 0,0 1 0 0 0,0-1 0 0 0,-1 0 0 0 0,1 1 8 0 0,1 7 2 0 0,-1 0-1 0 0,0 0 1 0 0,-1 1-1 0 0,0-1 1 0 0,0 0-1 0 0,-1 0 1 0 0,-1 0-1 0 0,1 1 0 0 0,-1-1 1 0 0,-1 0-1 0 0,0 2-1 0 0,-3 72 25 0 0,7-81-18 0 0,-1 0-1 0 0,1 0 0 0 0,0 1 0 0 0,0-2 0 0 0,0 1 0 0 0,0 0 0 0 0,0 0 0 0 0,0-1 0 0 0,1 1 0 0 0,-1-1 1 0 0,1 1-1 0 0,-1-1 0 0 0,1 0 0 0 0,-1 0 0 0 0,1 0 0 0 0,0-1 0 0 0,-1 1 0 0 0,1-1 0 0 0,0 1 1 0 0,-1-1-1 0 0,1 0 0 0 0,0 0 0 0 0,0 0 0 0 0,0 0 0 0 0,-1-1 0 0 0,1 1 0 0 0,0-1 0 0 0,-1 1 1 0 0,1-1-1 0 0,0 0 0 0 0,-1 0 0 0 0,1 0 0 0 0,-1-1 0 0 0,0 1 0 0 0,1-1 0 0 0,-1 1 0 0 0,0-1 0 0 0,2-1-6 0 0,193-128-10 0 0,-50 52 38 0 0,-147 79-30 0 0,1 0 0 0 0,0 0 0 0 0,-1-1 0 0 0,1 1 0 0 0,0 0 0 0 0,-1 0 0 0 0,1 0 0 0 0,0 0 0 0 0,-1 0 0 0 0,1 0 0 0 0,0 1 0 0 0,-1-1 0 0 0,1 0 0 0 0,0 0 0 0 0,-1 0 0 0 0,1 1 0 0 0,-1-1 0 0 0,1 0 0 0 0,0 1 0 0 0,-1-1 0 0 0,1 0 0 0 0,-1 1 0 0 0,1-1 0 0 0,-1 1 0 0 0,1-1 0 0 0,-1 1 0 0 0,1-1 0 0 0,-1 1 0 0 0,0-1 0 0 0,1 1 0 0 0,-1-1 0 0 0,0 1 0 0 0,1 0 0 0 0,-1-1 0 0 0,0 1 0 0 0,0 0 0 0 0,1-1 0 0 0,-1 1 0 0 0,0-1 0 0 0,0 1 0 0 0,0 0 0 0 0,0 0 0 0 0,0-1 0 0 0,0 1 0 0 0,0 0 0 0 0,0-1 0 0 0,0 1 0 0 0,-1 0 0 0 0,1-1 0 0 0,0 1 0 0 0,0-1 0 0 0,0 1 0 0 0,-1 0 0 0 0,1-1 0 0 0,0 1 0 0 0,-1 0 2 0 0,-10 46 41 0 0,6-35-80 0 0,1 2 0 0 0,0-1 1 0 0,0 0-1 0 0,1 1 0 0 0,1-1 0 0 0,1 1 0 0 0,-1 0 1 0 0,2 0-1 0 0,1 11 39 0 0,-1-23-159 0 0,1 0 1 0 0,-1 0 0 0 0,1 0-1 0 0,0 0 1 0 0,0 0-1 0 0,0 0 1 0 0,0 0 0 0 0,0-1-1 0 0,0 1 1 0 0,0 0-1 0 0,1-1 1 0 0,-1 1 0 0 0,1 0-1 0 0,-1-1 1 0 0,1 0-1 0 0,-1 1 1 0 0,1-1 0 0 0,0 0-1 0 0,0 0 1 0 0,0 0-1 0 0,-1 0 1 0 0,1 0 0 0 0,0 0-1 0 0,0-1 1 0 0,0 1-1 0 0,1-1 1 0 0,-1 1 158 0 0,59 4-13720 0 0,-57-5 12147 0 0,4 0 665 0 0</inkml:trace>
  <inkml:trace contextRef="#ctx0" brushRef="#br0" timeOffset="1196.578">1707 513 848 0 0,'0'0'2503'0'0,"0"0"-568"0"0,0 0-356 0 0,0 0-158 0 0,0 0-77 0 0,0 0-53 0 0,0 0-119 0 0,0 0-93 0 0,0 0-89 0 0,0 0-111 0 0,0 0-138 0 0,-34 9-99 0 0,-107 31-114 0 0,73-6 71 0 0,59-25-484 0 0,2-4-95 0 0,0 0 0 0 0,0 0 0 0 0,1 1 0 0 0,0 0 0 0 0,0 0 0 0 0,1 1 0 0 0,0-1-1 0 0,0 1 1 0 0,0 0 0 0 0,1 1 0 0 0,0-1 0 0 0,1 1 0 0 0,0 0 0 0 0,0 0-1 0 0,0 0 1 0 0,1 0 0 0 0,0 0 0 0 0,1 1 0 0 0,-1-1 0 0 0,2 3-20 0 0,1-9 24 0 0,0 1 0 0 0,1-1 0 0 0,-1 0 0 0 0,1 1 0 0 0,0-1 0 0 0,-1 0 1 0 0,1 0-1 0 0,0 0 0 0 0,0 0 0 0 0,1 0 0 0 0,-1-1 0 0 0,0 1 0 0 0,0-1 0 0 0,1 1 0 0 0,-1-1 0 0 0,1 0 1 0 0,0 0-1 0 0,-1 0 0 0 0,1 0 0 0 0,0-1 0 0 0,-1 1 0 0 0,1-1 0 0 0,0 1 0 0 0,0-1 0 0 0,-1 0 0 0 0,1 0 1 0 0,0 0-1 0 0,0-1 0 0 0,0 1 0 0 0,-1 0 0 0 0,1-1 0 0 0,0 0 0 0 0,0 0-24 0 0,7 1 126 0 0,16-4 12 0 0,-1 0-1 0 0,0-2 0 0 0,0-1 1 0 0,-1 0-1 0 0,0-2 1 0 0,0-1-1 0 0,-1-1 0 0 0,0-1 1 0 0,0-2-138 0 0,-14 9 30 0 0,3-1-5 0 0,0-1 44 0 0,1 0 1 0 0,0 1-1 0 0,0 0 0 0 0,1 1 0 0 0,-1 0 1 0 0,1 1-1 0 0,0 1 0 0 0,0 0 0 0 0,9 0-69 0 0,-13 52 118 0 0,-26 207 149 0 0,9-176-237 0 0,5-33 25 0 0,-2 1 1 0 0,-1-1-1 0 0,-3-1 0 0 0,-2 1 0 0 0,-2-2 1 0 0,-2 1-1 0 0,-15 30-55 0 0,28-73 29 0 0,0 1 1 0 0,-1-1-1 0 0,0 0 0 0 0,1 0 1 0 0,-1 0-1 0 0,0 0 0 0 0,-1 0 1 0 0,1 0-1 0 0,0 0 0 0 0,-1-1 1 0 0,0 0-1 0 0,1 1 0 0 0,-1-1 1 0 0,0 0-1 0 0,0 0 0 0 0,0 0 1 0 0,0-1-1 0 0,-1 1 0 0 0,1-1 1 0 0,0 1-1 0 0,-1-1 0 0 0,1 0 1 0 0,-1-1-1 0 0,1 1 0 0 0,-1 0 1 0 0,1-1-1 0 0,-1 0 0 0 0,0 0 1 0 0,1 0-1 0 0,-4-1-29 0 0,3-3 11 0 0,1 1-1 0 0,-1-1 0 0 0,1 0 1 0 0,0-1-1 0 0,1 1 1 0 0,-1-1-1 0 0,1 1 0 0 0,0-1 1 0 0,0 0-1 0 0,0 0 1 0 0,0 0-1 0 0,1 0 1 0 0,0 0-1 0 0,0 0 0 0 0,1 0 1 0 0,-1 0-1 0 0,1 0 1 0 0,0 0-1 0 0,0 0 0 0 0,1-1 1 0 0,-1 1-1 0 0,2-3-10 0 0,-2 7 1 0 0,3-22-109 0 0,2 0 1 0 0,0 1 0 0 0,1-1 0 0 0,2 1 0 0 0,0 1 0 0 0,1-1 0 0 0,11-17 107 0 0,-1-1-647 0 0,30-63-3363 0 0,-14 37-6475 0 0,-24 51 3565 0 0</inkml:trace>
  <inkml:trace contextRef="#ctx0" brushRef="#br0" timeOffset="2078.297">2243 1 3097 0 0,'0'0'1673'0'0,"0"0"-292"0"0,0 0 66 0 0,0 0 304 0 0,0 0 228 0 0,0 0-41 0 0,0 0-388 0 0,0 0-509 0 0,0 0-433 0 0,0 0-269 0 0,0 0-146 0 0,0 0-46 0 0,0 0 22 0 0,1 2 66 0 0,-1 8-98 0 0,-1 1 0 0 0,1-1-1 0 0,-2 0 1 0 0,1 0 0 0 0,-1-1 0 0 0,-1 1 0 0 0,0 0 0 0 0,0-1 0 0 0,-1 1 0 0 0,0-1 0 0 0,-1 0-1 0 0,0 0 1 0 0,0-1 0 0 0,-1 0 0 0 0,0 0 0 0 0,0 0 0 0 0,-7 6-137 0 0,-2 7 55 0 0,5-7-32 0 0,2-5-10 0 0,1 0 1 0 0,1 0 0 0 0,-1 1-1 0 0,2 0 1 0 0,-1 0-1 0 0,1 0 1 0 0,1 0 0 0 0,0 1-1 0 0,0 0 1 0 0,1 0-1 0 0,1 0 1 0 0,-1 0 0 0 0,2 1-14 0 0,3-9 32 0 0,0 0 1 0 0,0 0-1 0 0,0 0 1 0 0,0-1-1 0 0,1 1 1 0 0,-1-1-1 0 0,1 0 1 0 0,0 0-1 0 0,0 0 1 0 0,-1 0-1 0 0,1 0 1 0 0,0-1-1 0 0,1 1 1 0 0,-1-1-1 0 0,0 0 1 0 0,0 0-1 0 0,1 0 1 0 0,-1 0 0 0 0,1 0-1 0 0,-1-1 1 0 0,0 0-1 0 0,1 0 1 0 0,-1 0-1 0 0,1 0 1 0 0,-1 0-1 0 0,2-1-32 0 0,156-14 738 0 0,-85 1-1148 0 0,-32 4-3367 0 0,-28 9-1954 0 0,-2 1-5082 0 0,-7 0 9831 0 0</inkml:trace>
  <inkml:trace contextRef="#ctx0" brushRef="#br0" timeOffset="2416.567">1987 623 1432 0 0,'0'0'2133'0'0,"0"0"-801"0"0,0 0-22 0 0,0 0 569 0 0,0 0 460 0 0,0 0 20 0 0,0 0-455 0 0,0 0-557 0 0,0 0-424 0 0,0 0-240 0 0,33-5-123 0 0,104-16-64 0 0,-1-3 707 0 0,91-3-1557 0 0,-221 27-106 0 0,18 0-1424 0 0,-9 0-5615 0 0,-11 0-28 0 0</inkml:trace>
  <inkml:trace contextRef="#ctx0" brushRef="#br0" timeOffset="2666.503">2144 796 5337 0 0,'0'0'1150'0'0,"0"0"-322"0"0,0 0 273 0 0,0 0 422 0 0,0 0 187 0 0,0 0-150 0 0,0 0-414 0 0,0 0-370 0 0,0 0-216 0 0,0 0-134 0 0,0 0-49 0 0,0 0 5 0 0,0 0 2 0 0,32 1-4 0 0,101 5-27 0 0,-65 5 274 0 0,-66-10-609 0 0,-1 0 0 0 0,1 0-1 0 0,-1 0 1 0 0,0 1 0 0 0,0-1 0 0 0,1 0 0 0 0,-1 1-1 0 0,0-1 1 0 0,0 0 0 0 0,0 1 0 0 0,-1 0 0 0 0,1-1-1 0 0,0 1 1 0 0,-1-1 0 0 0,1 1 0 0 0,0 0 0 0 0,-1-1 0 0 0,0 1-1 0 0,1 0 1 0 0,-1 0 0 0 0,0-1 0 0 0,0 1 0 0 0,0 0-1 0 0,0 0 1 0 0,-1-1 0 0 0,1 1 0 0 0,0 0 0 0 0,-1 0-1 0 0,1-1 1 0 0,-1 1 0 0 0,1 0 0 0 0,-1-1 0 0 0,0 1-1 0 0,0-1 1 0 0,0 1 0 0 0,0-1 0 0 0,0 1 0 0 0,0-1-18 0 0,-45 58 426 0 0,43-56-427 0 0,-22 20 117 0 0,21-21-97 0 0,0 1 1 0 0,1 0-1 0 0,-1 0 0 0 0,1 1 0 0 0,-1-1 0 0 0,1 1 0 0 0,0-1 0 0 0,0 1 0 0 0,0 0 1 0 0,1 0-1 0 0,-1 1 0 0 0,1-1 0 0 0,0 0 0 0 0,1 1 0 0 0,-1-1 0 0 0,1 1 0 0 0,-1 0 1 0 0,1-1-1 0 0,0 3-19 0 0,3-5 28 0 0,-1 0 0 0 0,0-1 0 0 0,0 1 1 0 0,1-1-1 0 0,-1 1 0 0 0,1-1 0 0 0,0 0 0 0 0,-1 1 1 0 0,1-1-1 0 0,0 0 0 0 0,0 0 0 0 0,-1 0 1 0 0,1 0-1 0 0,0-1 0 0 0,0 1 0 0 0,0 0 1 0 0,0-1-1 0 0,0 0 0 0 0,0 1 0 0 0,0-1 1 0 0,0 0-1 0 0,0 0 0 0 0,0 0 0 0 0,1 0 0 0 0,-1 0 1 0 0,0-1-1 0 0,0 1 0 0 0,0 0 0 0 0,0-1 1 0 0,1 0-29 0 0,7 1 120 0 0,171-14 522 0 0,-70-6-2133 0 0,-88 16-2488 0 0,0 1-3403 0 0,-13-1-1577 0 0</inkml:trace>
</inkml:ink>
</file>

<file path=ppt/ink/ink7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2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6">11119 288 16323 0 0,'0'0'1097'0'0,"0"0"-561"0"0,0 0-352 0 0,0 0-152 0 0,0 0-120 0 0,0 0-128 0 0,0 0-80 0 0,0 0-80 0 0,0 0-88 0 0,0 0-209 0 0,0 0-567 0 0,0 0-1264 0 0,0 0-2009 0 0,0 0-3289 0 0</inkml:trace>
  <inkml:trace contextRef="#ctx0" brushRef="#br0" timeOffset="4619.906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7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7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7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7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257 1 3441 0 0,'0'0'1803'0'0,"0"0"89"0"0,0 0 89 0 0,0 0 15 0 0,0 0-244 0 0,0 0-473 0 0,0 0-445 0 0,0 0-331 0 0,0 0-181 0 0,0 0-94 0 0,0 0-34 0 0,0 0-14 0 0,0 0-3 0 0,-31 24-30 0 0,-98 80-50 0 0,71-34-3 0 0,52-55-85 0 0,0-4-36 0 0,1 1-1 0 0,1 0 1 0 0,-1 0 0 0 0,2 1-1 0 0,0-1 1 0 0,1 1 0 0 0,0 0-1 0 0,0 0 1 0 0,2-1 0 0 0,-1 1-1 0 0,2 0 1 0 0,0 3 27 0 0,-1-14-8 0 0,0 0 1 0 0,0 0-1 0 0,1 1 1 0 0,-1-1-1 0 0,1 0 0 0 0,-1 0 1 0 0,1 0-1 0 0,0 0 1 0 0,0 0-1 0 0,0 0 0 0 0,0 0 1 0 0,0 0-1 0 0,0-1 1 0 0,1 1-1 0 0,-1 0 1 0 0,1 0-1 0 0,-1-1 0 0 0,1 1 1 0 0,-1-1-1 0 0,1 0 1 0 0,0 1-1 0 0,0-1 0 0 0,0 0 1 0 0,-1 0-1 0 0,1 0 1 0 0,0 0-1 0 0,0-1 1 0 0,1 1-1 0 0,-1 0 0 0 0,0-1 1 0 0,0 1-1 0 0,0-1 1 0 0,0 0-1 0 0,0 0 0 0 0,1 0 1 0 0,-1 0-1 0 0,0 0 1 0 0,1 0 7 0 0,78-31 1015 0 0,57-118 152 0 0,-11 14-810 0 0,-127 133-360 0 0,1 1 0 0 0,0 0-1 0 0,-1 0 1 0 0,1 0 0 0 0,0 0-1 0 0,0 0 1 0 0,0 0 0 0 0,0 0 0 0 0,-1 0-1 0 0,2 0 1 0 0,-1 0 0 0 0,0 0 0 0 0,0 1-1 0 0,0-1 1 0 0,0 0 0 0 0,0 1 0 0 0,1-1-1 0 0,-1 1 1 0 0,0-1 0 0 0,0 1 0 0 0,1 0-1 0 0,-1-1 1 0 0,0 1 0 0 0,1 0 0 0 0,-1 0-1 0 0,0 0 1 0 0,1 0 0 0 0,-1 0 0 0 0,0 0-1 0 0,1 1 1 0 0,-1-1 0 0 0,0 0 0 0 0,1 1-1 0 0,-1-1 1 0 0,0 1 0 0 0,0-1-1 0 0,1 1 1 0 0,-1-1 0 0 0,0 1 0 0 0,0 0-1 0 0,0 0 1 0 0,0 0 0 0 0,0-1 0 0 0,0 1-1 0 0,0 0 1 0 0,0 0 0 0 0,0 0 0 0 0,-1 1-1 0 0,1-1 1 0 0,0 0 0 0 0,-1 0 0 0 0,1 1 3 0 0,5 19 62 0 0,-2 1 0 0 0,0 0 0 0 0,-2 1-1 0 0,0-1 1 0 0,-2 0 0 0 0,0 1 0 0 0,-2 10-62 0 0,0 24 49 0 0,-4 366-18 0 0,5-401 9 0 0,-1-1 1 0 0,0 0-1 0 0,-2 0 0 0 0,-1 0 1 0 0,-1 0-1 0 0,0-1 0 0 0,-1 0 1 0 0,-2 0-1 0 0,-7 13-40 0 0,15-30 30 0 0,0-1 1 0 0,0 0 0 0 0,0 1-1 0 0,-1-1 1 0 0,1 0 0 0 0,-1 0-1 0 0,1 1 1 0 0,-1-1 0 0 0,0 0-1 0 0,0-1 1 0 0,0 1 0 0 0,0 0-1 0 0,0-1 1 0 0,0 1 0 0 0,-1-1-1 0 0,1 1 1 0 0,0-1 0 0 0,-1 0-1 0 0,1 0 1 0 0,-1 0-1 0 0,1-1 1 0 0,-1 1 0 0 0,0 0-1 0 0,1-1 1 0 0,-1 0 0 0 0,0 1-1 0 0,1-1 1 0 0,-1 0 0 0 0,0-1-1 0 0,1 1 1 0 0,-1 0 0 0 0,1-1-1 0 0,-1 1 1 0 0,0-1 0 0 0,1 0-1 0 0,-1 0 1 0 0,1 0-1 0 0,-1 0 1 0 0,1 0 0 0 0,0-1-1 0 0,0 1 1 0 0,-1-1 0 0 0,1 0-1 0 0,0 1 1 0 0,0-1 0 0 0,1 0-1 0 0,-1 0 1 0 0,0 0 0 0 0,1 0-1 0 0,-1-1 1 0 0,1 1 0 0 0,-1-1-31 0 0,-4-14-83 0 0,1 0 1 0 0,0-1-1 0 0,2 0 1 0 0,0 0-1 0 0,1 0 1 0 0,0 0-1 0 0,2 0 1 0 0,0 0-1 0 0,3-17 83 0 0,-2 3-188 0 0,20-112-2835 0 0,9 55-6884 0 0,-21 68 2615 0 0</inkml:trace>
</inkml:ink>
</file>

<file path=ppt/ink/ink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7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7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7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7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7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7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7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7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7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7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7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7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2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7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7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7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7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6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3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7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7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6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5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1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3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7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7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1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7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2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4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5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5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7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7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7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5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08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7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88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7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7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7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7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7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10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26 0 0 0,'0'0'624'0'0,"0"0"51"0"0,0 0-54 0 0,1-4-79 0 0,3-13-33 0 0,-4 12-30 0 0,0 5-36 0 0,0 0-44 0 0,0 0-97 0 0,1 19 863 0 0,17 91 1954 0 0,14 70-1805 0 0,-18 104 20 0 0,-14-270-1311 0 0,0-1-1 0 0,-1 0 0 0 0,-1 1 0 0 0,0-1 0 0 0,-1 0 0 0 0,0 0 0 0 0,-1 0 0 0 0,0 0 1 0 0,-1-1-1 0 0,-1 0 0 0 0,0 0 0 0 0,-2 2-22 0 0,25-56-7248 0 0,-12 33 2704 0 0</inkml:trace>
  <inkml:trace contextRef="#ctx0" brushRef="#br0" timeOffset="660.194">2565 280 0 0 0,'0'0'464'0'0,"0"0"647"0"0,0 0 191 0 0,0 0 19 0 0,0 0-24 0 0,0 0-100 0 0,3-4-127 0 0,-1-1-1281 0 0,-2 5 343 0 0,1 1-1 0 0,-1-1 0 0 0,0 0 1 0 0,0 1-1 0 0,0-1 1 0 0,0 0-1 0 0,0 1 0 0 0,1-1 1 0 0,-1 0-1 0 0,0 1 1 0 0,0-1-1 0 0,0 0 0 0 0,1 1 1 0 0,-1-1-1 0 0,0 0 0 0 0,0 0 1 0 0,1 1-1 0 0,-1-1 1 0 0,0 0-1 0 0,1 0 0 0 0,-1 0 1 0 0,0 1-1 0 0,1-1 1 0 0,-1 0-1 0 0,0 0 0 0 0,1 0 1 0 0,-1 0-1 0 0,1 0 0 0 0,-1 0 1 0 0,0 0-1 0 0,1 0 1 0 0,-1 0-1 0 0,0 0 0 0 0,1 0 1 0 0,-1 0-1 0 0,1 0 1 0 0,-1 0-1 0 0,0 0 0 0 0,1 0 1 0 0,-1 0-132 0 0,11 167 4913 0 0,-20 18-3665 0 0,5-49-1416 0 0,18-118-2227 0 0,2-17-5534 0 0,-13-1 5524 0 0,1 0-3666 0 0</inkml:trace>
  <inkml:trace contextRef="#ctx0" brushRef="#br0" timeOffset="1604.221">452 693 0 0 0,'9'-10'45'0'0,"-7"9"235"0"0,-2 1 247 0 0,0 0-4 0 0,0 0-55 0 0,0 0-41 0 0,0 0-56 0 0,0 0-49 0 0,0 19 2738 0 0,-23 120 1935 0 0,16-33-4374 0 0,7-76-3949 0 0,1-30-811 0 0,0 0 2810 0 0,-1 0-1514 0 0</inkml:trace>
  <inkml:trace contextRef="#ctx0" brushRef="#br0" timeOffset="2237.558">58 792 0 0 0,'0'0'540'0'0,"0"0"495"0"0,0 0-15 0 0,0 0-72 0 0,0 0 51 0 0,0 0 46 0 0,0 0 41 0 0,21-1 5 0 0,65-1-16 0 0,88 9 4850 0 0,10-16-3367 0 0,-1-8-1 0 0,84-22-2557 0 0,-29 4 759 0 0,708-82 400 0 0,-480 105-1043 0 0,-294 30-159 0 0,-61-2-49 0 0,-111-16-35 0 0,0 0-63 0 0,0 0-94 0 0,0 0-117 0 0,0 0-131 0 0,0 0-205 0 0,-13-4-11412 0 0,9 4 4791 0 0</inkml:trace>
  <inkml:trace contextRef="#ctx0" brushRef="#br0" timeOffset="2499.411">2808 369 0 0 0,'0'0'794'0'0,"0"0"522"0"0,0 0 271 0 0,0 0 9 0 0,0 0-141 0 0,0 0-184 0 0,0 0-211 0 0,0 0-157 0 0,0 0-89 0 0,0 0-82 0 0,-23 13-73 0 0,-77 45-93 0 0,-100 74 959 0 0,41-19-1338 0 0,-99 64-2970 0 0,221-153-341 0 0,2 0-3964 0 0,28-17 5618 0 0</inkml:trace>
  <inkml:trace contextRef="#ctx0" brushRef="#br0" timeOffset="3106.591">1111 273 0 0 0,'0'0'309'0'0,"0"0"196"0"0,0 0 7 0 0,0 0 173 0 0,0 0 387 0 0,0 0 330 0 0,0 0 126 0 0,0 0-78 0 0,0 0-266 0 0,-36 26-293 0 0,-114 85-235 0 0,52-31 252 0 0,58-48-576 0 0,-54 45 71 0 0,-3-4 1 0 0,-3-4-1 0 0,-3-5 1 0 0,-2-4-1 0 0,-60 22-403 0 0,42-35 112 0 0,252-94-9710 0 0,-108 39 5633 0 0</inkml:trace>
  <inkml:trace contextRef="#ctx0" brushRef="#br0" timeOffset="3956.19">1247 884 2425 0 0,'0'0'1269'0'0,"0"0"-399"0"0,0 0-348 0 0,0 0 25 0 0,0 0 209 0 0,0 0 203 0 0,0 0 92 0 0,0 0-76 0 0,0 0-125 0 0,0 0-153 0 0,0 0-144 0 0,0 0-102 0 0,-1 13-71 0 0,-25 100 1073 0 0,-71 70 476 0 0,94-179-1917 0 0,1 0 0 0 0,0-1 0 0 0,0 1 0 0 0,0 0 0 0 0,1 0 0 0 0,-1 0 0 0 0,1 1 0 0 0,0-1 0 0 0,0 0 0 0 0,1 0-1 0 0,-1 1 1 0 0,1-1 0 0 0,0 0 0 0 0,0 0 0 0 0,0 1 0 0 0,1-1-12 0 0,2-2 63 0 0,1 0 0 0 0,-1 0 0 0 0,1-1 0 0 0,0 1 0 0 0,-1-1 0 0 0,1 0-1 0 0,0 0 1 0 0,0 0 0 0 0,0-1 0 0 0,0 0 0 0 0,0 1 0 0 0,-1-1 0 0 0,1 0 0 0 0,0-1 0 0 0,0 1 0 0 0,0-1 0 0 0,2 0-63 0 0,177-50 1019 0 0,-150 44-1033 0 0,33-11-3036 0 0,-49 14-8586 0 0,-15 3 8369 0 0</inkml:trace>
  <inkml:trace contextRef="#ctx0" brushRef="#br0" timeOffset="4230.557">1785 917 4009 0 0,'0'0'1540'0'0,"0"0"-380"0"0,0 0-219 0 0,0 0 168 0 0,0 0 280 0 0,0 0 139 0 0,0 0-87 0 0,0 0-276 0 0,0 0-289 0 0,0 0-221 0 0,0 0-138 0 0,0 0-63 0 0,0 0-28 0 0,-8 19-12 0 0,-50 117 585 0 0,-23 11-262 0 0,-50 34-794 0 0,104-139-662 0 0,22-22-2734 0 0,37-20-7278 0 0,-20-4 7082 0 0,-4 1 2898 0 0</inkml:trace>
  <inkml:trace contextRef="#ctx0" brushRef="#br0" timeOffset="4737.752">1770 1234 5617 0 0,'0'0'1423'0'0,"0"0"-272"0"0,0 0-67 0 0,0 0 185 0 0,0 0 148 0 0,0 0-64 0 0,0 0-300 0 0,0 0-339 0 0,0 0-266 0 0,0 0-187 0 0,0 0-54 0 0,0 0 2 0 0,13-5 19 0 0,103-34 879 0 0,-113 38-1049 0 0,5-1 22 0 0,0 0 1 0 0,-1 0 0 0 0,1 1 0 0 0,0 0-1 0 0,0 1 1 0 0,0-1 0 0 0,0 2-1 0 0,0-1 1 0 0,0 1 0 0 0,-1 0 0 0 0,1 1-1 0 0,0-1 1 0 0,3 3-81 0 0,-9-2 13 0 0,-1 0 0 0 0,1 1 0 0 0,-1-1 0 0 0,0 1 0 0 0,0-1 1 0 0,0 1-1 0 0,0 0 0 0 0,0-1 0 0 0,-1 1 0 0 0,1 0 0 0 0,-1-1 0 0 0,0 1 0 0 0,0 0 0 0 0,0 0 0 0 0,0 0 0 0 0,0-1 1 0 0,0 1-1 0 0,-1 0 0 0 0,0 0 0 0 0,1-1 0 0 0,-1 1 0 0 0,0-1 0 0 0,0 1 0 0 0,0 0 0 0 0,-1-1 0 0 0,1 0 0 0 0,-1 1 0 0 0,1-1 1 0 0,-1 0-1 0 0,0 0 0 0 0,0 0 0 0 0,0 0 0 0 0,-1 1-13 0 0,2-1 3 0 0,-74 80 203 0 0,63-72-184 0 0,1 0 0 0 0,0 0 0 0 0,1 2 0 0 0,0-1 0 0 0,1 1-1 0 0,0 0 1 0 0,1 1 0 0 0,-5 10-22 0 0,13-22 3 0 0,-1 1 0 0 0,0-1 0 0 0,1 0 0 0 0,-1 1-1 0 0,1-1 1 0 0,0 0 0 0 0,-1 1 0 0 0,1-1 0 0 0,0 1 0 0 0,0-1-1 0 0,0 0 1 0 0,0 1 0 0 0,0-1 0 0 0,0 1 0 0 0,0-1 0 0 0,0 0-1 0 0,0 1 1 0 0,1-1 0 0 0,-1 0 0 0 0,1 1 0 0 0,-1-1 0 0 0,1 0-1 0 0,0 1 1 0 0,-1-1 0 0 0,1 0 0 0 0,0 0 0 0 0,0 0 0 0 0,0 0-1 0 0,0 1 1 0 0,0-1 0 0 0,0-1 0 0 0,0 1 0 0 0,0 0 0 0 0,0 0-1 0 0,0 0 1 0 0,0 0 0 0 0,1-1 0 0 0,-1 1 0 0 0,0-1 0 0 0,1 1-1 0 0,-1-1 1 0 0,0 1 0 0 0,1-1 0 0 0,0 0-3 0 0,68 7 325 0 0,-62-8-260 0 0,150-20 109 0 0,-92 5-2816 0 0,-38 9 154 0 0,-8 1-3222 0 0,-6 1-3603 0 0</inkml:trace>
</inkml:ink>
</file>

<file path=ppt/ink/ink7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37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23 0 0 0,'0'0'895'0'0,"0"0"333"0"0,0 0 155 0 0,0 0 1 0 0,0 0-113 0 0,0 0-149 0 0,0 0-171 0 0,0 0-146 0 0,0-6-107 0 0,0-1-345 0 0,-2-2 2514 0 0,-37 83-465 0 0,-98 136-876 0 0,76-126-1331 0 0,-112 183 25 0 0,127-199-274 0 0,123-168-2381 0 0,96-186-12376 0 0,-162 267 14811 0 0</inkml:trace>
  <inkml:trace contextRef="#ctx0" brushRef="#br0" timeOffset="414.64">392 30 0 0 0,'0'0'307'0'0,"0"0"949"0"0,0 0 118 0 0,0 0-225 0 0,0 0-237 0 0,0 0-151 0 0,0 0-20 0 0,0 0 99 0 0,0 0 142 0 0,1 3 83 0 0,29 145 5687 0 0,72 213-3249 0 0,-73-288-4184 0 0,-31-95-8982 0 0,-4 5 2431 0 0,1 12 5166 0 0</inkml:trace>
  <inkml:trace contextRef="#ctx0" brushRef="#br0" timeOffset="699.395">143 417 0 0 0,'0'0'559'0'0,"0"0"108"0"0,0 0 290 0 0,0 0 422 0 0,0 0 313 0 0,0 0 31 0 0,0 0-233 0 0,0 0-263 0 0,0 0-175 0 0,0 0-94 0 0,0 0-33 0 0,0 0-24 0 0,0 0-16 0 0,6 6-23 0 0,20 19-45 0 0,25-15 809 0 0,-38-11-1361 0 0,203-32 426 0 0,-160 27-2391 0 0,-20 5-5641 0 0,-24 1-2294 0 0</inkml:trace>
</inkml:ink>
</file>

<file path=ppt/ink/ink7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05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75 5425 0 0,'0'0'1572'0'0,"0"0"-242"0"0,0 0-56 0 0,0 0 83 0 0,0 0 130 0 0,0 0-5 0 0,0 0-227 0 0,0 0-312 0 0,0 0-320 0 0,0 0-271 0 0,0 0-148 0 0,-6 15 405 0 0,7 55 879 0 0,1-17-917 0 0,-3-1-1 0 0,-2 0 1 0 0,-9 44-571 0 0,4-59-137 0 0,2 0 1 0 0,1 1 0 0 0,2-1-1 0 0,1 1 1 0 0,3 10 136 0 0,14-24-3012 0 0,-10-23-1358 0 0,0-4-3349 0 0,-3 0 2389 0 0</inkml:trace>
  <inkml:trace contextRef="#ctx0" brushRef="#br0" timeOffset="365.103">0 115 6801 0 0,'0'0'1431'0'0,"0"0"-329"0"0,0 0-55 0 0,0 0 205 0 0,0 0 204 0 0,0 0 34 0 0,0 0-164 0 0,0 0-222 0 0,0 0-129 0 0,0 0-82 0 0,0 0-82 0 0,35-2-79 0 0,108-9-93 0 0,4-13 665 0 0,157-42-1374 0 0,-275 63-1208 0 0,-10 2-3091 0 0,-17 1 3700 0 0,-1 1-4431 0 0,-1 2 1654 0 0,0-3 2690 0 0,0 4-5919 0 0</inkml:trace>
  <inkml:trace contextRef="#ctx0" brushRef="#br0" timeOffset="737.314">694 439 6305 0 0,'0'0'2094'0'0,"0"0"-547"0"0,0 0-336 0 0,0 0 1 0 0,0 0 75 0 0,0 0 2 0 0,0 0-183 0 0,0 0-259 0 0,0 0-209 0 0,0 0-159 0 0,0 0-98 0 0,0 0-90 0 0,4 24-78 0 0,15 111 48 0 0,-19-131-396 0 0,-7 134-174 0 0,-19-85-7998 0 0,24-50 3764 0 0,0 1-1324 0 0</inkml:trace>
  <inkml:trace contextRef="#ctx0" brushRef="#br0" timeOffset="1040.276">479 465 1312 0 0,'0'0'1265'0'0,"0"0"-60"0"0,0 0 194 0 0,0 0 359 0 0,0 0 241 0 0,0 0-105 0 0,0 0-306 0 0,0 0-289 0 0,0 0-260 0 0,0 0-224 0 0,0 0-183 0 0,31 0-141 0 0,97 0-118 0 0,63-15 196 0 0,-174 13-1290 0 0,33-2-880 0 0,-33 3-2742 0 0,0 1-3904 0 0,-11 0 5521 0 0</inkml:trace>
  <inkml:trace contextRef="#ctx0" brushRef="#br0" timeOffset="1351.726">518 793 3169 0 0,'0'0'1339'0'0,"0"0"-15"0"0,0 0 339 0 0,0 0 375 0 0,0 0 7 0 0,0 0-276 0 0,0 0-449 0 0,0 0-446 0 0,0 0-304 0 0,0 0-211 0 0,33-5-137 0 0,103-14-96 0 0,-16-9-272 0 0,-90 20-474 0 0,33-7-2724 0 0,-21 8-5673 0 0,-26 4 5326 0 0</inkml:trace>
  <inkml:trace contextRef="#ctx0" brushRef="#br0" timeOffset="1613.081">1250 284 3065 0 0,'0'0'2567'0'0,"0"0"-923"0"0,0 0-428 0 0,0 0-5 0 0,0 0 171 0 0,0 0 88 0 0,0 0-114 0 0,0 0-220 0 0,0 0-273 0 0,0 0-181 0 0,0 0-92 0 0,33-2-71 0 0,101-8-49 0 0,85-18 917 0 0,-80 9-1596 0 0,-106 12-409 0 0,-8 1-2946 0 0,-10 5-4545 0 0,-11 1 1051 0 0</inkml:trace>
  <inkml:trace contextRef="#ctx0" brushRef="#br0" timeOffset="1871.5">1252 564 6393 0 0,'0'0'1266'0'0,"0"0"-22"0"0,0 0 307 0 0,0 0 271 0 0,0 0-38 0 0,0 0-334 0 0,0 0-432 0 0,35-3-356 0 0,112-14-231 0 0,41-25 83 0 0,59-17-1292 0 0,-164 42-2635 0 0,-2 1-4480 0 0,-52 12 1842 0 0</inkml:trace>
  <inkml:trace contextRef="#ctx0" brushRef="#br0" timeOffset="2187.39">2626 78 4449 0 0,'0'0'3533'0'0,"0"0"-1544"0"0,0 0-451 0 0,0 0 64 0 0,0 0 53 0 0,-32 3-90 0 0,-98 13-259 0 0,51 15 144 0 0,68-21-1226 0 0,-1-2-166 0 0,1 1-1 0 0,0 0 1 0 0,0 1 0 0 0,1 0 0 0 0,0 1-1 0 0,1 0 1 0 0,1 0 0 0 0,-1 1 0 0 0,2 0-1 0 0,0 0 1 0 0,0 1 0 0 0,1 0 0 0 0,1 0 0 0 0,0 1-1 0 0,1 0 1 0 0,0-1 0 0 0,1 1 0 0 0,1 1-1 0 0,0-1 1 0 0,1 0 0 0 0,0 0 0 0 0,1 2-58 0 0,3-9 14 0 0,-1 0 0 0 0,1 0 1 0 0,1-1-1 0 0,-1 1 1 0 0,1-1-1 0 0,0 1 0 0 0,1-1 1 0 0,0-1-1 0 0,0 1 0 0 0,0-1 1 0 0,0 0-1 0 0,1 0 1 0 0,0 0-1 0 0,0-1 0 0 0,0 0 1 0 0,0 0-1 0 0,1 0 0 0 0,0-1 1 0 0,-1 0-1 0 0,1 0 1 0 0,0-1-1 0 0,1 0 0 0 0,-1 0 1 0 0,0-1-1 0 0,1 0 0 0 0,-1 0 1 0 0,6-1-15 0 0,5 2 94 0 0,1-1 1 0 0,0-1 0 0 0,0-1-1 0 0,0 0 1 0 0,-1-2-1 0 0,1 0 1 0 0,-1-1-1 0 0,0-1 1 0 0,0-1 0 0 0,0 0-1 0 0,-1-1 1 0 0,6-4-95 0 0,158-95 991 0 0,-172 100-993 0 0,-1-1-1 0 0,0-1 1 0 0,-1 1 0 0 0,0-1-1 0 0,0 0 1 0 0,0-1 0 0 0,-1 1 0 0 0,-1-1-1 0 0,1-1 1 0 0,-1 1 0 0 0,-1-1-1 0 0,0 1 1 0 0,0-1 0 0 0,-1-1-1 0 0,0 1 1 0 0,-1 0 0 0 0,0-1-1 0 0,0-7 3 0 0,-2 10-221 0 0,0 0-1 0 0,0 0 1 0 0,-1 1-1 0 0,0-1 0 0 0,0 0 1 0 0,-1 1-1 0 0,0-1 1 0 0,0 1-1 0 0,-1 0 0 0 0,0-1 1 0 0,-2-3 221 0 0,-64-61-6365 0 0,-7 38-3279 0 0,52 26 5036 0 0</inkml:trace>
  <inkml:trace contextRef="#ctx0" brushRef="#br0" timeOffset="2549.218">1961 277 2505 0 0,'0'0'3104'0'0,"0"0"-570"0"0,0 0-96 0 0,0 0 77 0 0,0 0-174 0 0,0 0-346 0 0,0 0-351 0 0,32 3-293 0 0,103 7-244 0 0,158 15 2250 0 0,172 11-2779 0 0,-318-28-903 0 0,47 3-1779 0 0,-67-8-3463 0 0,-86-3-1125 0 0,-12 3-4089 0 0</inkml:trace>
  <inkml:trace contextRef="#ctx0" brushRef="#br0" timeOffset="21938.709">3675 675 2441 0 0,'0'0'1152'0'0,"0"0"-257"0"0,0 0-14 0 0,0 0 285 0 0,0 0 341 0 0,0 0 198 0 0,0 0-103 0 0,0 0-295 0 0,0 0-329 0 0,0 0-252 0 0,0 0-165 0 0,5-6-99 0 0,16-18 2 0 0,-16 62 2696 0 0,-9-24-2916 0 0,0 0 0 0 0,0 0-1 0 0,-1-1 1 0 0,-1 0 0 0 0,0 0 0 0 0,-1 0 0 0 0,0-1 0 0 0,-1 0 0 0 0,-1 0 0 0 0,-7 8-244 0 0,-5 9 143 0 0,-72 84-932 0 0,85-103-169 0 0,-3 4-861 0 0,3-8-7065 0 0,6-5-255 0 0</inkml:trace>
</inkml:ink>
</file>

<file path=ppt/ink/ink7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9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127 187 4569 0 0,'0'0'1862'0'0,"0"0"-826"0"0,0 0-209 0 0,0 0 249 0 0,0 0 306 0 0,0 0 150 0 0,0 0-120 0 0,0 0-302 0 0,0 0-278 0 0,0 0-209 0 0,0 0-108 0 0,0 0-73 0 0,0 0-44 0 0,-4 31 1 0 0,-12 96-21 0 0,7 95 1351 0 0,-25-27-1193 0 0,-9-4-1350 0 0,31-163-1159 0 0,4-23-4590 0 0,7-5 3245 0 0,1 0-675 0 0,0-3-4 0 0</inkml:trace>
  <inkml:trace contextRef="#ctx0" brushRef="#br0" timeOffset="299.849">348 412 5385 0 0,'0'0'695'0'0,"0"0"-171"0"0,0 0 108 0 0,0 0 283 0 0,0 0 281 0 0,-32 17 105 0 0,-98 56-90 0 0,38-7 974 0 0,72-46-1739 0 0,18-19-408 0 0,0 0 1 0 0,0 1 0 0 0,0-1-1 0 0,0 1 1 0 0,1-1-1 0 0,-1 1 1 0 0,0 0 0 0 0,1-1-1 0 0,-1 1 1 0 0,1 0-1 0 0,0 0 1 0 0,-1 0-1 0 0,1 0 1 0 0,0 0 0 0 0,0 1-1 0 0,1-1 1 0 0,-1 0-1 0 0,0 0 1 0 0,1 1 0 0 0,-1-1-1 0 0,1 0 1 0 0,0 1-1 0 0,-1-1 1 0 0,1 0 0 0 0,1 1-1 0 0,-1-1 1 0 0,0 0-1 0 0,0 1 1 0 0,1-1 0 0 0,-1 0-1 0 0,1 1 1 0 0,0-1-1 0 0,0 0 1 0 0,0 0 0 0 0,0 0-1 0 0,0 0 1 0 0,0 0-1 0 0,1 0 1 0 0,-1 0 0 0 0,0 0-1 0 0,1 0 1 0 0,0 0-1 0 0,-1-1 1 0 0,1 1-1 0 0,0-1 1 0 0,0 0 0 0 0,0 1-1 0 0,0-1 1 0 0,1 0-39 0 0,54 24 714 0 0,-50-24-649 0 0,0 0 1 0 0,0 1-1 0 0,0 0 1 0 0,0 0-1 0 0,0 1 0 0 0,-1 0 1 0 0,1 0-1 0 0,-1 0 1 0 0,0 1-1 0 0,0 0 1 0 0,0 1-1 0 0,0-1 0 0 0,-1 1 1 0 0,1 0-1 0 0,-1 0 1 0 0,-1 1-1 0 0,1-1 0 0 0,-1 1 1 0 0,0 0-1 0 0,0 0 1 0 0,0 1-1 0 0,-1-1 1 0 0,0 1-1 0 0,-1 0 0 0 0,1-1 1 0 0,-1 1-1 0 0,-1 0 1 0 0,1 1-1 0 0,-1 1-65 0 0,-1 31-3043 0 0,0-40 873 0 0,0 0-1091 0 0,0 0-1298 0 0,0 0-1400 0 0</inkml:trace>
  <inkml:trace contextRef="#ctx0" brushRef="#br0" timeOffset="630.843">889 441 9146 0 0,'0'0'1079'0'0,"0"0"-331"0"0,0 0 220 0 0,0 0 431 0 0,0 0 236 0 0,0 0-73 0 0,0 0-346 0 0,-16 31-381 0 0,-51 97-291 0 0,-66 78 610 0 0,47-34-1296 0 0,79-153-520 0 0,-18 34-735 0 0,2-29-7438 0 0,14-23 1169 0 0,3-1 6082 0 0</inkml:trace>
  <inkml:trace contextRef="#ctx0" brushRef="#br0" timeOffset="881.855">552 552 8578 0 0,'0'0'1152'0'0,"0"0"-489"0"0,0 0-99 0 0,0 0 288 0 0,0 0 332 0 0,0 0 130 0 0,0 0-108 0 0,0 0-197 0 0,0 0-189 0 0,0 0-137 0 0,0 0-107 0 0,0 0-76 0 0,18 33-77 0 0,55 103-59 0 0,-9-40 280 0 0,37 69-726 0 0,-87-144-2296 0 0,-9-17-1749 0 0,1-3-3951 0 0,-3-1 2211 0 0</inkml:trace>
  <inkml:trace contextRef="#ctx0" brushRef="#br0" timeOffset="1867.446">979 850 16 0 0,'0'0'2200'0'0,"0"0"-710"0"0,0 0-290 0 0,0 0 106 0 0,0 0 68 0 0,0 0-45 0 0,0 0-143 0 0,0 0-230 0 0,0 0-156 0 0,0 0-80 0 0,0 0-96 0 0,0 0-87 0 0,4 12-23 0 0,23 91 1375 0 0,-23 24-492 0 0,-35-60-2403 0 0,20-61-1919 0 0,2-4-7457 0 0,5-2 7157 0 0</inkml:trace>
  <inkml:trace contextRef="#ctx0" brushRef="#br0" timeOffset="2085.031">862 894 40 0 0,'0'0'1716'0'0,"0"0"-511"0"0,0 0-136 0 0,0 0 227 0 0,0 0 173 0 0,0 0-1 0 0,0 0-180 0 0,0 0-251 0 0,0 0-267 0 0,32 1-216 0 0,103 2-171 0 0,1 11 35 0 0,-128-13-865 0 0,23 5-374 0 0,-22 9-8159 0 0,-9-14 6515 0 0</inkml:trace>
  <inkml:trace contextRef="#ctx0" brushRef="#br0" timeOffset="2243.033">806 1200 2288 0 0,'0'0'1373'0'0,"0"0"58"0"0,0 0 322 0 0,0 0 167 0 0,0 0-109 0 0,0 0-302 0 0,0 0-414 0 0,0 0-336 0 0,0 0-250 0 0,0 0-195 0 0,36-3-121 0 0,109-7-91 0 0,-43-7-268 0 0,-55 7-1699 0 0,-32 6-1536 0 0,0 1-3333 0 0,-6 2 3843 0 0</inkml:trace>
  <inkml:trace contextRef="#ctx0" brushRef="#br0" timeOffset="3071.028">994 36 0 0 0,'0'0'373'0'0,"0"0"449"0"0,0 0 201 0 0,0 0 257 0 0,0 0 267 0 0,0 0 108 0 0,0 0-120 0 0,0 0-284 0 0,0 0-256 0 0,0 0-160 0 0,0 0-84 0 0,0 0-14 0 0,0 0-5 0 0,20-5-42 0 0,61-17-31 0 0,8 16 1169 0 0,-86 6-1795 0 0,0-1-1 0 0,-1 1 1 0 0,1-1-1 0 0,0 1 1 0 0,0 0 0 0 0,0 0-1 0 0,0 0 1 0 0,0 0-1 0 0,0 1 1 0 0,0-1 0 0 0,-1 1-1 0 0,1 0 1 0 0,0 0-1 0 0,0 0 1 0 0,-1 0 0 0 0,1 0-1 0 0,0 1 1 0 0,-1-1 0 0 0,1 1-1 0 0,-1 0 1 0 0,0 0-1 0 0,0-1 1 0 0,1 1 0 0 0,-1 1-1 0 0,-1-1 1 0 0,1 0-1 0 0,0 0 1 0 0,0 1 0 0 0,-1-1-1 0 0,1 1 1 0 0,-1-1-1 0 0,0 1 1 0 0,1 2-33 0 0,-3 2 95 0 0,0 1 1 0 0,-1-1-1 0 0,0 0 0 0 0,0 1 0 0 0,-1-1 1 0 0,0 0-1 0 0,0 0 0 0 0,-1-1 1 0 0,1 1-1 0 0,-2-1 0 0 0,1 0 0 0 0,0 0 1 0 0,-3 2-96 0 0,-6 10 169 0 0,8-12-140 0 0,0-1 1 0 0,1 1-1 0 0,0 0 0 0 0,0 1 0 0 0,0-1 0 0 0,1 1 0 0 0,0-1 0 0 0,0 1 0 0 0,1 0 0 0 0,-1 0 0 0 0,2 0 0 0 0,-1 1 0 0 0,1-1 0 0 0,0 0 0 0 0,0 1 0 0 0,1-1 0 0 0,0 0 1 0 0,1 1-1 0 0,0 6-29 0 0,2-10 16 0 0,1 0 1 0 0,-1 0 0 0 0,1-1-1 0 0,-1 1 1 0 0,1-1-1 0 0,0 0 1 0 0,1 0 0 0 0,-1-1-1 0 0,0 1 1 0 0,1-1 0 0 0,-1 0-1 0 0,1 0 1 0 0,0 0 0 0 0,0-1-1 0 0,-1 0 1 0 0,1 0 0 0 0,0 0-1 0 0,0 0 1 0 0,0-1 0 0 0,0 0-1 0 0,0 0 1 0 0,0 0 0 0 0,0-1-1 0 0,0 1 1 0 0,0-1 0 0 0,5-2-18 0 0,14 3-221 0 0,-21 0 66 0 0,47-2-2316 0 0,-17-4-6242 0 0,-23 3 96 0 0</inkml:trace>
</inkml:ink>
</file>

<file path=ppt/ink/ink7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6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0 280 2024 0 0,'0'0'959'0'0,"0"0"-224"0"0,0 0 13 0 0,0 0 269 0 0,0 0 349 0 0,0 0 211 0 0,0 0-81 0 0,0 0-309 0 0,0 0-385 0 0,0 0-301 0 0,0 0-140 0 0,5 0 2 0 0,-3 1-281 0 0,0-1 1 0 0,0 1-1 0 0,0-1 0 0 0,0 1 1 0 0,0 0-1 0 0,0 0 0 0 0,0 0 0 0 0,0 0 1 0 0,0 1-1 0 0,0-1 0 0 0,-1 0 0 0 0,1 1 1 0 0,0-1-1 0 0,-1 1 0 0 0,0 0 0 0 0,1-1 1 0 0,-1 1-1 0 0,0 0 0 0 0,0 0 1 0 0,0 0-1 0 0,0 0 0 0 0,0 0 0 0 0,0 0 1 0 0,0 0-1 0 0,-1 0 0 0 0,1 0 0 0 0,-1 0 1 0 0,1 3-83 0 0,0-3 19 0 0,71 256 2054 0 0,-16 29-1441 0 0,-56-286-608 0 0,0-1 1 0 0,0 1-1 0 0,0 0 1 0 0,0-1-1 0 0,0 1 1 0 0,0-1-1 0 0,0 1 1 0 0,1 0 0 0 0,-1-1-1 0 0,0 1 1 0 0,0 0-1 0 0,0-1 1 0 0,1 1-1 0 0,-1-1 1 0 0,0 1-1 0 0,1 0 1 0 0,-1-1-1 0 0,0 1 1 0 0,1-1-1 0 0,-1 1 1 0 0,1-1-1 0 0,-1 1 1 0 0,1-1-1 0 0,-1 0 1 0 0,1 1-1 0 0,-1-1 1 0 0,1 0-1 0 0,0 1 1 0 0,-1-1-1 0 0,1 0 1 0 0,-1 0-1 0 0,1 1 1 0 0,0-1-1 0 0,-1 0 1 0 0,1 0-1 0 0,0 0 1 0 0,-1 0 0 0 0,1 0-1 0 0,0 0 1 0 0,-1 0-1 0 0,1 0 1 0 0,0 0-1 0 0,-1 0 1 0 0,1 0-1 0 0,-1 0 1 0 0,1-1-1 0 0,0 1 1 0 0,-1 0-1 0 0,1 0 1 0 0,0-1-1 0 0,-1 1 1 0 0,1 0-1 0 0,-1-1 1 0 0,1 1-1 0 0,-1-1 1 0 0,1 1-1 0 0,-1 0 1 0 0,1-1-1 0 0,-1 1 1 0 0,0-1-1 0 0,1 0-24 0 0,24-42 1436 0 0,-21 35-1671 0 0,81-198 501 0 0,12-62-658 0 0,-83 188-659 0 0,-13 45-3479 0 0,-2 35-1576 0 0,-3 0 3422 0 0,2 0 495 0 0,0 0-1985 0 0</inkml:trace>
  <inkml:trace contextRef="#ctx0" brushRef="#br0" timeOffset="366.609">598 777 5953 0 0,'0'0'2530'0'0,"0"0"-1254"0"0,0 0-707 0 0,0 0-32 0 0,0 0 262 0 0,0 0 212 0 0,0 0 42 0 0,0 0-139 0 0,0 0-221 0 0,0 0-174 0 0,0 0-130 0 0,0 0-98 0 0,0 0-79 0 0,-4 32-54 0 0,-12 99-25 0 0,20-29 344 0 0,4-66 484 0 0,-2-24-3278 0 0,-4-14-2256 0 0,-2-6-3310 0 0,0 3 4181 0 0</inkml:trace>
  <inkml:trace contextRef="#ctx0" brushRef="#br0" timeOffset="636.028">411 766 2769 0 0,'0'0'989'0'0,"0"0"-218"0"0,0 0 209 0 0,0 0 443 0 0,0 0 320 0 0,0 0 7 0 0,0 0-280 0 0,0 0-306 0 0,0 0-240 0 0,0 0-179 0 0,0 0-156 0 0,0 0-144 0 0,31 2-141 0 0,143 10 39 0 0,-94-11-339 0 0,-45-1-2617 0 0,-29 10-6840 0 0,-7-6 6472 0 0,1-3 1615 0 0</inkml:trace>
  <inkml:trace contextRef="#ctx0" brushRef="#br0" timeOffset="836.648">317 1090 2304 0 0,'0'0'1589'0'0,"0"0"-252"0"0,0 0 212 0 0,0 0 363 0 0,0 0 103 0 0,0 0-221 0 0,0 0-424 0 0,0 0-411 0 0,36-5-322 0 0,116-16-213 0 0,20-4-85 0 0,-143 21-820 0 0,16-2-1683 0 0,-16 5-5913 0 0,-19 1 2570 0 0</inkml:trace>
  <inkml:trace contextRef="#ctx0" brushRef="#br0" timeOffset="1459.745">979 608 792 0 0,'0'0'1320'0'0,"0"0"-463"0"0,0 0 23 0 0,0 0 120 0 0,0 0-48 0 0,0 0-168 0 0,0 0-271 0 0,188-26-265 0 0,-156 19-232 0 0,-1-1-240 0 0,0 1-601 0 0,-1 0-1127 0 0,-8 3-2033 0 0,-8 0 3609 0 0</inkml:trace>
  <inkml:trace contextRef="#ctx0" brushRef="#br0" timeOffset="2446.082">1535 575 5617 0 0,'0'0'795'0'0,"0"0"-258"0"0,0 0 206 0 0,0 0 400 0 0,0 0 278 0 0,0 0 28 0 0,0 0-207 0 0,0 0-271 0 0,0 0-223 0 0,0 0-159 0 0,0 0-111 0 0,0 0-50 0 0,0 0-23 0 0,26 2-31 0 0,114 7 196 0 0,-130-9-438 0 0,-9-1-116 0 0,1 0 0 0 0,-1 1 1 0 0,1-1-1 0 0,0 1 1 0 0,-1 0-1 0 0,1 0 0 0 0,0 0 1 0 0,-1 0-1 0 0,1 0 1 0 0,0 0-1 0 0,-1 0 0 0 0,1 0 1 0 0,0 0-1 0 0,-1 1 0 0 0,1-1 1 0 0,0 1-1 0 0,-1-1 1 0 0,1 1-1 0 0,-1 0 0 0 0,1 0 1 0 0,-1-1-1 0 0,0 1 0 0 0,1 0 1 0 0,-1 0-1 0 0,0 1 1 0 0,1-1-1 0 0,-1 0 0 0 0,0 0 1 0 0,0 0-1 0 0,0 1 0 0 0,0-1 1 0 0,0 1-1 0 0,0-1 1 0 0,-1 1-1 0 0,1-1 0 0 0,0 1 1 0 0,-1-1-1 0 0,1 1 0 0 0,-1-1 1 0 0,0 1-1 0 0,1 0-16 0 0,-2 4 75 0 0,-1-1 0 0 0,1 1 0 0 0,-1-1 0 0 0,0 0 0 0 0,0 0-1 0 0,-1 0 1 0 0,0 0 0 0 0,0 0 0 0 0,0-1 0 0 0,0 1 0 0 0,0-1 0 0 0,-1 0 0 0 0,0 0-1 0 0,0 0 1 0 0,-1 1-75 0 0,-15 17 222 0 0,-56 62 846 0 0,75-83-1057 0 0,1 0 0 0 0,-1 1-1 0 0,0-1 1 0 0,1 0 0 0 0,-1 0 0 0 0,0 0 0 0 0,1 1 0 0 0,0-1 0 0 0,-1 0 0 0 0,1 0 0 0 0,0 1-1 0 0,0-1 1 0 0,-1 0 0 0 0,1 1 0 0 0,0-1 0 0 0,0 0 0 0 0,0 1 0 0 0,1-1 0 0 0,-1 0 0 0 0,0 1-1 0 0,1-1 1 0 0,-1 0 0 0 0,0 1 0 0 0,1-1 0 0 0,-1 0 0 0 0,1 0 0 0 0,0 0 0 0 0,-1 0 0 0 0,1 1-1 0 0,0-1 1 0 0,0 0 0 0 0,0 0 0 0 0,0 0 0 0 0,0-1 0 0 0,0 1 0 0 0,0 0 0 0 0,0 0 0 0 0,0 0-1 0 0,0-1 1 0 0,0 1 0 0 0,1 0 0 0 0,-1-1 0 0 0,0 0 0 0 0,0 1 0 0 0,1-1 0 0 0,-1 1 0 0 0,1-1-11 0 0,71 6-17 0 0,-62-7-57 0 0,41-13-1520 0 0,-34 5-1899 0 0,2 4-4485 0 0,-9 4-104 0 0</inkml:trace>
  <inkml:trace contextRef="#ctx0" brushRef="#br0" timeOffset="1242.776">919 402 4241 0 0,'0'0'1275'0'0,"0"0"-443"0"0,0 0-53 0 0,0 0 382 0 0,0 0 430 0 0,0 0 192 0 0,0 0-177 0 0,0 0-372 0 0,0 0-322 0 0,0 0-228 0 0,0 0-152 0 0,34-6-98 0 0,107-17-108 0 0,13 1 287 0 0,-123 21-433 0 0,-11 2-1863 0 0,-6-2-3024 0 0,-14 2-184 0 0,0 2 3136 0 0,0-3 910 0 0,0 3-3457 0 0</inkml:trace>
  <inkml:trace contextRef="#ctx0" brushRef="#br0" timeOffset="1758.067">1721 0 9090 0 0,'0'0'1367'0'0,"0"0"-206"0"0,0 0 68 0 0,0 0 158 0 0,0 0 96 0 0,0 0-146 0 0,0 0-399 0 0,0 0-394 0 0,0 0-260 0 0,0 0-104 0 0,0 0 15 0 0,0 0 70 0 0,0 0 42 0 0,1 10-19 0 0,-4 356 371 0 0,22-312-4349 0 0,-12-53-3116 0 0,-5-1 1660 0 0,-2 0 74 0 0</inkml:trace>
  <inkml:trace contextRef="#ctx0" brushRef="#br0" timeOffset="2043.234">1456 398 4505 0 0,'0'0'3721'0'0,"0"0"-2248"0"0,0 0-902 0 0,0 0 127 0 0,0 0 283 0 0,0 0 147 0 0,0 0-65 0 0,0 0-214 0 0,0 0-259 0 0,32-3-194 0 0,101-6-136 0 0,53-8-802 0 0,-143 16-3172 0 0,-27 1-2412 0 0,-8 0 273 0 0</inkml:trace>
</inkml:ink>
</file>

<file path=ppt/ink/ink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4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7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7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0.1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6009 0 0,'0'0'1462'0'0,"0"0"-561"0"0,0 0-270 0 0,0 0 27 0 0,0 0 134 0 0,0 0 83 0 0,0 0-99 0 0,0 0-221 0 0,0 0-183 0 0,0 0-75 0 0,0 0 22 0 0,5 8 52 0 0,64 136 1486 0 0,-48-50-1112 0 0,-4 1-1 0 0,2 74-744 0 0,-15-138 44 0 0,8 60 76 0 0,-12-90-90 0 0,0 0-1 0 0,0 0 1 0 0,1 0 0 0 0,-1 0 0 0 0,0 0 0 0 0,0-1-1 0 0,0 1 1 0 0,1 0 0 0 0,-1 0 0 0 0,0 0 0 0 0,1-1 0 0 0,-1 1-1 0 0,1 0 1 0 0,-1 0 0 0 0,1-1 0 0 0,-1 1 0 0 0,1 0-1 0 0,0-1 1 0 0,-1 1 0 0 0,1 0 0 0 0,0-1 0 0 0,-1 1 0 0 0,1-1-1 0 0,0 0 1 0 0,0 1 0 0 0,-1-1 0 0 0,1 1 0 0 0,0-1-1 0 0,0 0 1 0 0,0 0 0 0 0,0 1 0 0 0,-1-1 0 0 0,1 0-1 0 0,0 0 1 0 0,0 0 0 0 0,0 0 0 0 0,0 0 0 0 0,0 0 0 0 0,0 0-1 0 0,-1 0 1 0 0,1-1 0 0 0,0 1 0 0 0,0 0 0 0 0,0 0-1 0 0,0-1 1 0 0,-1 1 0 0 0,1 0 0 0 0,0-1 0 0 0,0 1 0 0 0,-1-1-1 0 0,1 1 1 0 0,0-1 0 0 0,0 0 0 0 0,-1 1 0 0 0,1-1-1 0 0,-1 1 1 0 0,1-1 0 0 0,-1 0 0 0 0,1 0 0 0 0,-1 1-1 0 0,1-1 1 0 0,-1 0 0 0 0,0 0 0 0 0,1 0 0 0 0,-1 1 0 0 0,0-1-1 0 0,0 0 1 0 0,1 0 0 0 0,-1 0 0 0 0,0-1-30 0 0,107-215 1580 0 0,84-220-1967 0 0,-187 427 83 0 0,13-34 214 0 0,-12 13-4055 0 0,-5 30 1027 0 0,0 2-1690 0 0,0 2-2159 0 0</inkml:trace>
  <inkml:trace contextRef="#ctx0" brushRef="#br0" timeOffset="388.153">639 531 3785 0 0,'0'0'2375'0'0,"0"0"-792"0"0,0 0-365 0 0,0 0 83 0 0,0 0 205 0 0,0 0 18 0 0,0 0-240 0 0,0 0-335 0 0,0 0-308 0 0,0 0-186 0 0,0 0-91 0 0,0 0-27 0 0,0 0-1 0 0,-4 19 25 0 0,-19 143 701 0 0,8-39-579 0 0,13-84-5427 0 0,13-72-8790 0 0,-6 28 12848 0 0</inkml:trace>
  <inkml:trace contextRef="#ctx0" brushRef="#br0" timeOffset="694.288">600 461 0 0 0,'0'0'806'0'0,"0"0"274"0"0,0 0-15 0 0,0 0 224 0 0,0 0 362 0 0,0 0 193 0 0,0 0-61 0 0,0 0-271 0 0,0 0-285 0 0,0 0-186 0 0,0 0-177 0 0,0 0-120 0 0,0 0-115 0 0,29-2-139 0 0,92-2-90 0 0,47-15-12 0 0,-159 17-772 0 0,1 0-1116 0 0,-3 1-4403 0 0,-7 1 1382 0 0,0 0 16 0 0</inkml:trace>
  <inkml:trace contextRef="#ctx0" brushRef="#br0" timeOffset="1046.342">668 674 1208 0 0,'0'0'1785'0'0,"0"0"-577"0"0,0 0 216 0 0,0 0 73 0 0,0 0 55 0 0,0 0-88 0 0,0 0-240 0 0,0 0-343 0 0,0 0-337 0 0,0 0-328 0 0,0 0-376 0 0,203 0-624 0 0,-179-3-1513 0 0,-6-5-2208 0 0,-5 8-752 0 0</inkml:trace>
</inkml:ink>
</file>

<file path=ppt/ink/ink7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9.6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6441 0 0,'0'0'1633'0'0,"0"0"30"0"0,0 0 141 0 0,0 0 97 0 0,0 0-86 0 0,0 0-362 0 0,0 0-474 0 0,0 0-389 0 0,0 0-218 0 0,0 0-28 0 0,0 0 80 0 0,0 0 115 0 0,5 5 57 0 0,2 4-337 0 0,0 1 1 0 0,0-1 0 0 0,-1 1-1 0 0,0 1 1 0 0,-1-1 0 0 0,0 1-1 0 0,-1 0 1 0 0,0 0 0 0 0,-1 0-1 0 0,1 3-259 0 0,2 44 200 0 0,-2 0 0 0 0,-3 1 0 0 0,-3-1 0 0 0,-2 0-1 0 0,-3 0 1 0 0,-2-1 0 0 0,-16 56-200 0 0,19-84 35 0 0,-4 85 2 0 0,33-119 129 0 0,199-163 178 0 0,-94 92-358 0 0,-127 76 16 0 0,1-1 0 0 0,-1 1 1 0 0,0 0-1 0 0,0 0 0 0 0,0-1 0 0 0,0 1 0 0 0,0 0 0 0 0,0 0 0 0 0,0 0 0 0 0,1 0 0 0 0,-1 0 0 0 0,0 1 0 0 0,0-1 0 0 0,0 0 0 0 0,0 0 0 0 0,0 1 0 0 0,0-1 0 0 0,0 1 1 0 0,0-1-1 0 0,0 1 0 0 0,0-1 0 0 0,0 1 0 0 0,0-1 0 0 0,0 1 0 0 0,0 0 0 0 0,0 0 0 0 0,-1 0 0 0 0,1-1 0 0 0,0 1 0 0 0,-1 0 0 0 0,1 0 0 0 0,0 0 0 0 0,-1 0 0 0 0,1 0 1 0 0,-1 0-1 0 0,1 0 0 0 0,-1 0 0 0 0,0 0 0 0 0,1 0 0 0 0,-1 0 0 0 0,0 1 0 0 0,0-1 0 0 0,0 0 0 0 0,0 0 0 0 0,0 0 0 0 0,0 0 0 0 0,0 0 0 0 0,0 0 0 0 0,0 1-2 0 0,-3 60 127 0 0,-25 114-49 0 0,27-165-492 0 0,5 21-177 0 0,15-24-7637 0 0,-12-8 1227 0 0,-3 0-2188 0 0</inkml:trace>
</inkml:ink>
</file>

<file path=ppt/ink/ink7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1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1 106 2184 0 0,'0'0'2536'0'0,"0"0"-1084"0"0,0 0-425 0 0,0 0 196 0 0,0 0 345 0 0,0 0 143 0 0,0 0-184 0 0,0 0-345 0 0,0 0-319 0 0,0 0-186 0 0,0 0-121 0 0,0 0-62 0 0,0 0-33 0 0,27-3-33 0 0,135-20 319 0 0,3-7 73 0 0,-153 25-82 0 0,-8 2-2904 0 0,1 1-8347 0 0,-5 2 2998 0 0</inkml:trace>
  <inkml:trace contextRef="#ctx0" brushRef="#br0" timeOffset="270.852">47 279 3985 0 0,'0'0'3225'0'0,"0"0"-1857"0"0,0 0 88 0 0,0 0 200 0 0,0 0 1 0 0,0 0-217 0 0,0 0-432 0 0,0 0-359 0 0,0 0-249 0 0,206-26-160 0 0,-175 23-88 0 0,-1-5-104 0 0,-1 5-120 0 0,0-1-192 0 0,-1-3-513 0 0,-4 3-1199 0 0,-6 0-2401 0 0,-5 4-5441 0 0</inkml:trace>
  <inkml:trace contextRef="#ctx0" brushRef="#br0" timeOffset="7073.982">650 471 0 0 0,'0'0'472'0'0,"0"0"832"0"0,0 0 318 0 0,0 0-39 0 0,0 0-160 0 0,0 0-211 0 0,0 0-182 0 0,0 0-95 0 0,3-16-72 0 0,9-51-35 0 0,-10 57-434 0 0,0-1 1 0 0,1 1-1 0 0,1-1 1 0 0,0 1-1 0 0,0 0 0 0 0,1 0 1 0 0,0 0-1 0 0,1 1 1 0 0,0 0-1 0 0,1-1-394 0 0,4-7 306 0 0,15-17 17 0 0,0 2 1 0 0,2 1-1 0 0,1 1 0 0 0,2 2 0 0 0,1 0-323 0 0,-6 5 123 0 0,49-31 117 0 0,-74 54-241 0 0,0 1-1 0 0,1 0 1 0 0,-1 0 0 0 0,0 0-1 0 0,0 0 1 0 0,0 0 0 0 0,1 0-1 0 0,-1 0 1 0 0,0 0 0 0 0,-1 0-1 0 0,1 0 1 0 0,0 1 0 0 0,0-1-1 0 0,0 0 1 0 0,-1 1 0 0 0,1-1-1 0 0,-1 1 1 0 0,1-1 0 0 0,-1 1-1 0 0,1-1 1 0 0,-1 1 0 0 0,0-1-1 0 0,0 1 1 0 0,0-1 0 0 0,0 1-1 0 0,0-1 1 0 0,0 1 0 0 0,0-1-1 0 0,0 1 1 0 0,-1-1 0 0 0,1 1-1 0 0,-1-1 1 0 0,1 0 0 0 0,-1 1-1 0 0,1-1 1 0 0,-2 2 1 0 0,2 2 12 0 0,-26 163 357 0 0,26-166-360 0 0,0 0 0 0 0,0-1 0 0 0,0 1-1 0 0,-1-1 1 0 0,1 1 0 0 0,1 0-1 0 0,-1-1 1 0 0,0 1 0 0 0,0 0 0 0 0,1-1-1 0 0,-1 1 1 0 0,1-1 0 0 0,-1 1-1 0 0,1-1 1 0 0,0 1 0 0 0,-1-1-1 0 0,1 1 1 0 0,0-1 0 0 0,0 0 0 0 0,0 0-1 0 0,0 1 1 0 0,0-1 0 0 0,0 0-1 0 0,1 0 1 0 0,-1 0 0 0 0,0 0 0 0 0,0 0-1 0 0,1 0 1 0 0,-1 0 0 0 0,1-1-1 0 0,-1 1 1 0 0,1 0 0 0 0,-1-1 0 0 0,1 1-1 0 0,-1-1 1 0 0,1 0 0 0 0,0 1-1 0 0,-1-1 1 0 0,1 0 0 0 0,-1 0-1 0 0,1 0 1 0 0,0 0 0 0 0,-1 0 0 0 0,1 0-1 0 0,-1-1 1 0 0,1 1 0 0 0,0-1-1 0 0,-1 1 1 0 0,1-1 0 0 0,-1 1 0 0 0,1-1-1 0 0,-1 0 1 0 0,1 0-9 0 0,95-64 243 0 0,-70 45-247 0 0,9-8-24 0 0,1 1 0 0 0,2 2 0 0 0,0 2 0 0 0,2 1 0 0 0,7-1 28 0 0,-46 22-3 0 0,0-1 1 0 0,0 1-1 0 0,0 0 1 0 0,0 0-1 0 0,1 0 0 0 0,-1 0 1 0 0,0 0-1 0 0,1 0 1 0 0,-1 1-1 0 0,0-1 1 0 0,1 1-1 0 0,-1 0 1 0 0,0-1-1 0 0,1 1 1 0 0,-1 0-1 0 0,1 0 1 0 0,-1 1-1 0 0,1-1 1 0 0,-1 0-1 0 0,0 1 1 0 0,1 0-1 0 0,-1-1 1 0 0,0 1-1 0 0,1 0 1 0 0,-1 0-1 0 0,0 0 1 0 0,0 1-1 0 0,0-1 1 0 0,0 0-1 0 0,0 1 1 0 0,0 0-1 0 0,0-1 0 0 0,-1 1 1 0 0,1 0-1 0 0,-1 0 1 0 0,1 0-1 0 0,-1 0 1 0 0,0 0-1 0 0,1 0 1 0 0,-1 0-1 0 0,0 0 1 0 0,0 0-1 0 0,-1 1 1 0 0,1-1-1 0 0,0 2 3 0 0,3 231 263 0 0,12-223-3529 0 0,21-24-9858 0 0,-29 8 10970 0 0</inkml:trace>
  <inkml:trace contextRef="#ctx0" brushRef="#br0" timeOffset="7595.727">2097 7 1384 0 0,'0'0'2608'0'0,"0"0"-1348"0"0,0 0-391 0 0,0 0 246 0 0,0 0 307 0 0,0 0 236 0 0,0 0-33 0 0,0 0-268 0 0,-32 10-307 0 0,-103 31-311 0 0,62-1 35 0 0,63-32-724 0 0,1 1 1 0 0,0 0 0 0 0,1 0-1 0 0,0 1 1 0 0,0 0-1 0 0,1 1 1 0 0,0-1 0 0 0,1 1-1 0 0,1 0 1 0 0,-1 1-1 0 0,2-1 1 0 0,0 1 0 0 0,0 0-1 0 0,1 1 1 0 0,0-1-1 0 0,1 0 1 0 0,1 1 0 0 0,0-1-1 0 0,0 13-50 0 0,1-21 18 0 0,-1-1 0 0 0,1 1 0 0 0,0 0 0 0 0,0-1-1 0 0,1 1 1 0 0,-1 0 0 0 0,1-1 0 0 0,-1 1 0 0 0,1-1 0 0 0,0 1 0 0 0,1-1-1 0 0,-1 1 1 0 0,0-1 0 0 0,1 0 0 0 0,0 1 0 0 0,0-1 0 0 0,0 0 0 0 0,0 0-1 0 0,0-1 1 0 0,1 1 0 0 0,-1 0 0 0 0,1-1 0 0 0,0 1 0 0 0,0-1-1 0 0,0 0 1 0 0,0 0 0 0 0,0 0 0 0 0,0 0 0 0 0,1-1 0 0 0,-1 1 0 0 0,0-1-1 0 0,1 0 1 0 0,-1 0 0 0 0,2 0-18 0 0,7 0 116 0 0,0-1 0 0 0,0 0 0 0 0,0-1 0 0 0,0-1 0 0 0,0 0 0 0 0,0 0 0 0 0,0-1 0 0 0,0 0 0 0 0,-1-1 0 0 0,1-1 0 0 0,-1 0 0 0 0,0 0 0 0 0,-1-1 0 0 0,1 0 0 0 0,-1-1 0 0 0,-1 0 0 0 0,1-1 0 0 0,-1 0 1 0 0,0-1-1 0 0,-1 1 0 0 0,0-2 0 0 0,2-2-116 0 0,105-130 289 0 0,-114 142-295 0 0,0 0 0 0 0,0 0 0 0 0,0 0-1 0 0,-1 0 1 0 0,1 0 0 0 0,0 1 0 0 0,0-1 0 0 0,-1 0 0 0 0,1 0 0 0 0,0 0 0 0 0,0 1-1 0 0,-1-1 1 0 0,1 0 0 0 0,0 1 0 0 0,-1-1 0 0 0,1 1 0 0 0,0-1 0 0 0,-1 1 0 0 0,1-1-1 0 0,-1 1 1 0 0,1-1 0 0 0,-1 1 0 0 0,1-1 0 0 0,-1 1 0 0 0,1 0 0 0 0,-1-1 0 0 0,1 1-1 0 0,-1 0 1 0 0,0-1 0 0 0,1 1 0 0 0,-1 0 0 0 0,0 0 0 0 0,0-1 0 0 0,0 1 0 0 0,1 0-1 0 0,-1 0 1 0 0,0-1 0 0 0,0 1 0 0 0,0 0 0 0 0,0 0 0 0 0,0-1 0 0 0,-1 1 0 0 0,1 0-1 0 0,0 0 1 0 0,0 0 0 0 0,0-1 0 0 0,-1 1 0 0 0,1 0 0 0 0,-1 0 6 0 0,4 9-9 0 0,33 123 294 0 0,-26-74-141 0 0,-2-1-1 0 0,-3 1 1 0 0,-2 0 0 0 0,-5 45-144 0 0,1-81 38 0 0,-1 1 1 0 0,-1 0-1 0 0,-1 0 1 0 0,-1-1 0 0 0,-1 0-1 0 0,-1 0 1 0 0,-1-1-1 0 0,-1 0 1 0 0,-1 0-1 0 0,-1-1 1 0 0,-8 11-39 0 0,16-26 17 0 0,-1-1 1 0 0,0 0-1 0 0,0 0 0 0 0,-1 0 1 0 0,1 0-1 0 0,-1 0 0 0 0,0-1 1 0 0,0 0-1 0 0,-1 0 0 0 0,1-1 1 0 0,-1 1-1 0 0,0-1 0 0 0,0 0 1 0 0,0-1-1 0 0,0 0 0 0 0,0 0 1 0 0,-1 0-1 0 0,1 0 0 0 0,-1-1 1 0 0,1 0-1 0 0,-1-1 0 0 0,-1 1-17 0 0,6-1 8 0 0,-1 0 0 0 0,1 0 0 0 0,0 1 0 0 0,-1-2-1 0 0,1 1 1 0 0,0 0 0 0 0,-1 0 0 0 0,1-1 0 0 0,0 1 0 0 0,-1-1-1 0 0,1 0 1 0 0,0 0 0 0 0,0 0 0 0 0,0 0 0 0 0,0 0 0 0 0,0 0-1 0 0,0 0 1 0 0,0-1 0 0 0,0 1 0 0 0,0-1 0 0 0,0 0-1 0 0,1 1 1 0 0,-1-1 0 0 0,1 0 0 0 0,-1 0 0 0 0,1 0 0 0 0,0 0-1 0 0,0 0 1 0 0,0 0 0 0 0,0 0 0 0 0,0 0 0 0 0,0-1 0 0 0,0 1-1 0 0,1 0 1 0 0,-1-1 0 0 0,1 1 0 0 0,0 0 0 0 0,0-1-8 0 0,0-13-59 0 0,2-1 1 0 0,0 1-1 0 0,1 0 1 0 0,0 0-1 0 0,2 0 1 0 0,-1 1-1 0 0,2-1 1 0 0,0 1-1 0 0,1 0 1 0 0,1 0-1 0 0,0 1 1 0 0,1 0-1 0 0,0 1 1 0 0,9-9 58 0 0,3-11-143 0 0,31-42-1981 0 0,-13 20-2343 0 0,-4-2-5821 0 0,-26 38 6204 0 0</inkml:trace>
</inkml:ink>
</file>

<file path=ppt/ink/ink7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2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276 1 0 0 0,'0'0'1174'0'0,"0"0"-198"0"0,0 0-99 0 0,0 0 240 0 0,0 0 340 0 0,0 0 205 0 0,0 0-80 0 0,0 0-254 0 0,0 0-304 0 0,0 0-268 0 0,0 0-204 0 0,-8 17-146 0 0,-28 57-70 0 0,-58 62 968 0 0,73-110-1152 0 0,12-15-398 0 0,-50 59 286 0 0,18-26-7311 0 0,36-40 3591 0 0,2-3 134 0 0</inkml:trace>
</inkml:ink>
</file>

<file path=ppt/ink/ink7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7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33 608 7482 0 0,'0'0'3260'0'0,"0"0"-2095"0"0,0 0-745 0 0,0 0 60 0 0,0 0 232 0 0,0 0 173 0 0,0 0-59 0 0,0 0-198 0 0,0 0-195 0 0,0 0-146 0 0,-5 35-108 0 0,-16 110-82 0 0,14-38 113 0 0,8-105-159 0 0,0 1 1 0 0,-1 0 0 0 0,1 0-1 0 0,0 0 1 0 0,0 0 0 0 0,0 0 0 0 0,1-1-1 0 0,-1 1 1 0 0,1 0 0 0 0,-1-1-1 0 0,1 1 1 0 0,0-1 0 0 0,0 0 0 0 0,0 0-1 0 0,0 0 1 0 0,1 0 0 0 0,-1 0-1 0 0,0 0 1 0 0,1 0 0 0 0,0-1 0 0 0,-1 1-1 0 0,1-1 1 0 0,0 0 0 0 0,0 0-1 0 0,-1 0 1 0 0,1 0 0 0 0,0 0 0 0 0,0 0-1 0 0,0-1 1 0 0,0 0 0 0 0,0 1-1 0 0,0-1 1 0 0,0 0 0 0 0,0-1 0 0 0,0 1-1 0 0,0 0 1 0 0,0-1 0 0 0,0 0-1 0 0,0 0 1 0 0,0 0 0 0 0,0 0 0 0 0,-1 0-1 0 0,1 0 1 0 0,0-1 0 0 0,-1 1-1 0 0,1-1 1 0 0,-1 0 0 0 0,1 0 0 0 0,1-2-52 0 0,18-10 178 0 0,-1-2 0 0 0,-1 0 1 0 0,-1-1-1 0 0,0-1 1 0 0,-1-1-1 0 0,9-13-178 0 0,5-3 114 0 0,0 5-345 0 0,-29 67-133 0 0,-4-32 402 0 0,0 0-1 0 0,1 0 1 0 0,0 0-1 0 0,-1 0 1 0 0,1 0 0 0 0,1 0-1 0 0,-1 0 1 0 0,1 0 0 0 0,0 0-1 0 0,0-1 1 0 0,1 1 0 0 0,-1 0-1 0 0,1 0 1 0 0,0-1-1 0 0,0 1 1 0 0,1-1 0 0 0,-1 1-1 0 0,1-1 1 0 0,0 0 0 0 0,0 0-1 0 0,0 0 1 0 0,1-1-1 0 0,-1 1 1 0 0,1-1 0 0 0,0 0-1 0 0,0 0 1 0 0,0 0 0 0 0,1 0-1 0 0,-1-1 1 0 0,0 0 0 0 0,1 0-1 0 0,0 0 1 0 0,0 0-1 0 0,-1-1 1 0 0,1 0 0 0 0,0 0-1 0 0,2 1-37 0 0,8-3 154 0 0,0 0-1 0 0,-1 0 1 0 0,1-1 0 0 0,-1-1-1 0 0,1 0 1 0 0,-1-1-1 0 0,0-1 1 0 0,0 0 0 0 0,0-1-1 0 0,-1 0 1 0 0,0-1-1 0 0,11-8-153 0 0,4-3-69 0 0,-1-1 0 0 0,-1-1-1 0 0,0-1 1 0 0,-2-1 0 0 0,0-1-1 0 0,-2-2 1 0 0,-1 0 0 0 0,3-6 69 0 0,6-43-2627 0 0,-18 22-5499 0 0,-11 44 5656 0 0,3-8-7175 0 0</inkml:trace>
  <inkml:trace contextRef="#ctx0" brushRef="#br0" timeOffset="3346.661">1094 0 2809 0 0,'0'0'2480'0'0,"0"0"-1404"0"0,0 0-550 0 0,0 0 98 0 0,0 0 308 0 0,0 0 295 0 0,0 0 113 0 0,0 0-170 0 0,0 0-282 0 0,0 0-254 0 0,0 0-189 0 0,-5 2-89 0 0,2-1-324 0 0,2-1-7 0 0,0 1 1 0 0,0-1-1 0 0,0 0 1 0 0,0 1-1 0 0,-1-1 1 0 0,1 1-1 0 0,0-1 1 0 0,0 1-1 0 0,0 0 1 0 0,0-1-1 0 0,0 1 0 0 0,1 0 1 0 0,-1 0-1 0 0,0 0 1 0 0,0 0-1 0 0,0 0 1 0 0,1-1-1 0 0,-1 1 1 0 0,0 0-1 0 0,1 1 1 0 0,-1-1-1 0 0,1 0 1 0 0,-1 0-1 0 0,1 0 0 0 0,0 0 1 0 0,-1 0-1 0 0,1 0 1 0 0,0 1-1 0 0,0-1 1 0 0,0 0-1 0 0,0 0 1 0 0,0 0-1 0 0,0 0 1 0 0,0 1-26 0 0,3 188 1701 0 0,1-54-812 0 0,-6 0 0 0 0,-15 94-889 0 0,5-95 119 0 0,44-135 756 0 0,141-149-101 0 0,-54 53-903 0 0,-119 96 119 0 0,1-1 0 0 0,-1 1 1 0 0,1 0-1 0 0,-1-1 0 0 0,1 1 0 0 0,-1 0 0 0 0,1 0 1 0 0,-1 0-1 0 0,1 0 0 0 0,-1-1 0 0 0,1 1 0 0 0,-1 0 1 0 0,1 0-1 0 0,-1 0 0 0 0,1 0 0 0 0,0 0 0 0 0,-1 0 1 0 0,1 0-1 0 0,-1 1 0 0 0,1-1 0 0 0,-1 0 0 0 0,1 0 1 0 0,-1 0-1 0 0,1 0 0 0 0,-1 1 0 0 0,1-1 0 0 0,-1 0 1 0 0,1 1-1 0 0,-1-1 0 0 0,1 0 0 0 0,-1 1 0 0 0,1-1 1 0 0,-1 0-1 0 0,0 1 0 0 0,1-1 0 0 0,-1 1 0 0 0,0-1 1 0 0,1 1-1 0 0,-1-1 0 0 0,0 1 0 0 0,0-1 0 0 0,1 1 1 0 0,-1-1-1 0 0,0 1 0 0 0,0-1 0 0 0,0 1 0 0 0,0-1 1 0 0,0 1-1 0 0,0-1 0 0 0,0 1 0 0 0,0 0 0 0 0,0-1 1 0 0,0 1-1 0 0,0-1 0 0 0,0 1 0 0 0,0-1 10 0 0,-1 46 295 0 0,1-32-209 0 0,1 125 534 0 0,-1-136-644 0 0,1 0 0 0 0,0-1 0 0 0,-1 1 0 0 0,1 0 0 0 0,0-1 0 0 0,1 1 0 0 0,-1-1 0 0 0,0 1 0 0 0,1-1 0 0 0,0 0 0 0 0,-1 1 0 0 0,1-1 0 0 0,0 0 0 0 0,0 0 0 0 0,0 0 0 0 0,0-1 0 0 0,1 1-1 0 0,-1 0 1 0 0,0-1 0 0 0,1 1 0 0 0,-1-1 0 0 0,1 0 0 0 0,1 1 24 0 0,43-2-4731 0 0,-21-19-3352 0 0,-21 14 4584 0 0,3-3-610 0 0</inkml:trace>
  <inkml:trace contextRef="#ctx0" brushRef="#br0" timeOffset="3988.358">1650 733 4001 0 0,'0'0'1823'0'0,"0"0"-706"0"0,0 0-103 0 0,0 0 266 0 0,0 0 186 0 0,0 0-35 0 0,0 0-231 0 0,0 0-234 0 0,0 0-183 0 0,0 0-69 0 0,0 0 12 0 0,0 0-35 0 0,14 9-19 0 0,47 24-44 0 0,-27-34 235 0 0,-29-3-675 0 0,4-1-96 0 0,1 0-1 0 0,-1-1 1 0 0,-1 0 0 0 0,1-1-1 0 0,-1 0 1 0 0,0 0 0 0 0,-1-1 0 0 0,0 0-1 0 0,0 0 1 0 0,-1 0 0 0 0,1-1 0 0 0,-2 0-1 0 0,0 0 1 0 0,0-1 0 0 0,0 0-1 0 0,-1 1 1 0 0,-1-2 0 0 0,3-8-92 0 0,-5 17-60 0 0,0 0 1 0 0,0 0 0 0 0,-1 0-1 0 0,1 0 1 0 0,0 0-1 0 0,-1 0 1 0 0,1 0 0 0 0,-1 0-1 0 0,0 0 1 0 0,0 0-1 0 0,0 0 1 0 0,0 0 0 0 0,0 0-1 0 0,0 0 1 0 0,0 0-1 0 0,-1 0 1 0 0,1 0 0 0 0,-1 0-1 0 0,1 0 1 0 0,-1 0-1 0 0,0 0 1 0 0,0 0 0 0 0,0 0-1 0 0,0 0 1 0 0,0 1 0 0 0,0-1-1 0 0,-1 0 1 0 0,1 1-1 0 0,-1-1 1 0 0,1 1 0 0 0,-1 0-1 0 0,1-1 1 0 0,-1 1-1 0 0,0 0 1 0 0,1 0 0 0 0,-1 0-1 0 0,0 0 1 0 0,0 0-1 0 0,0 0 1 0 0,0 1 0 0 0,0-1-1 0 0,0 1 1 0 0,0-1-1 0 0,0 1 1 0 0,0 0 0 0 0,0 0-1 0 0,0 0 1 0 0,0 0-1 0 0,0 0 1 0 0,0 0 59 0 0,-8 3-130 0 0,1 0 0 0 0,-1 0 1 0 0,1 1-1 0 0,0 0 0 0 0,0 0 0 0 0,1 1 1 0 0,-1 1-1 0 0,1-1 0 0 0,0 1 0 0 0,1 1 1 0 0,0 0-1 0 0,0 0 0 0 0,0 0 0 0 0,0 0 1 0 0,1 1-1 0 0,1 0 0 0 0,-1 1 130 0 0,1-3 29 0 0,0 0-1 0 0,1 1 1 0 0,-1-1-1 0 0,1 1 1 0 0,1 0-1 0 0,-1 0 1 0 0,1 0-1 0 0,0 0 1 0 0,1 1-1 0 0,0-1 1 0 0,0 1 0 0 0,0 0-1 0 0,1-1 1 0 0,0 1-1 0 0,1 0 1 0 0,0 0-1 0 0,0 0 1 0 0,1 0-1 0 0,-1-1 1 0 0,3 6-29 0 0,1-8 136 0 0,0-1 1 0 0,1 1-1 0 0,0-1 1 0 0,0 0-1 0 0,0 0 1 0 0,1-1-1 0 0,-1 1 1 0 0,1-1-1 0 0,0 0 0 0 0,0-1 1 0 0,0 0-1 0 0,0 0 1 0 0,0 0-1 0 0,0 0 1 0 0,1-1-1 0 0,-1 0 1 0 0,1 0-1 0 0,-1-1 1 0 0,1 0-1 0 0,-1 0 0 0 0,5-1-136 0 0,-4 1 142 0 0,13 0 17 0 0,1-1-1 0 0,0-1 1 0 0,-1-1-1 0 0,0-1 1 0 0,0-1-1 0 0,0 0 1 0 0,0-2-1 0 0,-1 0 1 0 0,0-1-1 0 0,0-1 1 0 0,-1-1-1 0 0,0-1 1 0 0,-1 0-1 0 0,14-12-158 0 0,-13 8-67 0 0,-1 0 0 0 0,-1-1 1 0 0,-1 0-1 0 0,0-2 0 0 0,-1 1 0 0 0,-1-2 0 0 0,0 0 0 0 0,-2 0 0 0 0,0-1 0 0 0,-1-1 0 0 0,-1 0 67 0 0,3-71-1036 0 0,-13 90 971 0 0,0 0 0 0 0,0-1 0 0 0,0 1 1 0 0,0 0-1 0 0,-1 0 0 0 0,1 0 0 0 0,-1 0 0 0 0,0 0 0 0 0,1 1 1 0 0,-1-1-1 0 0,0 0 0 0 0,0 1 0 0 0,0-1 0 0 0,0 1 0 0 0,0 0 1 0 0,0-1-1 0 0,-1 1 0 0 0,1 0 0 0 0,0 1 0 0 0,-1-1 0 0 0,1 0 0 0 0,-1 1 1 0 0,1-1-1 0 0,0 1 0 0 0,-1 0 0 0 0,1 0 0 0 0,-1 0 0 0 0,1 0 1 0 0,-1 0-1 0 0,1 0 0 0 0,-1 1 0 0 0,1-1 0 0 0,-1 1 0 0 0,1-1 1 0 0,0 1-1 0 0,-1 0 0 0 0,1 0 0 0 0,0 0 0 0 0,0 1 0 0 0,0-1 1 0 0,0 0-1 0 0,-2 2 65 0 0,-1-1-8 0 0,-1 1-1 0 0,1-1 1 0 0,0 2 0 0 0,0-1 0 0 0,0 0 0 0 0,0 1 0 0 0,0 0 0 0 0,1 0 0 0 0,0 0 0 0 0,0 1 0 0 0,0-1-1 0 0,0 1 1 0 0,1 0 0 0 0,0 0 0 0 0,0 0 0 0 0,0 1 0 0 0,0-1 0 0 0,1 1 0 0 0,0-1 0 0 0,0 1-1 0 0,1 0 1 0 0,-1 0 0 0 0,1 0 0 0 0,0 0 0 0 0,1 5 8 0 0,3-8 45 0 0,0 1-1 0 0,0-1 1 0 0,0 0-1 0 0,1-1 1 0 0,0 1 0 0 0,-1-1-1 0 0,1 1 1 0 0,0-1-1 0 0,0 0 1 0 0,0-1 0 0 0,0 1-1 0 0,0-1 1 0 0,1 1-1 0 0,-1-1 1 0 0,0 0 0 0 0,1-1-1 0 0,-1 1 1 0 0,1-1 0 0 0,-1 0-1 0 0,1 0 1 0 0,1-1-45 0 0,7 3 22 0 0,169 17 151 0 0,-180-19-176 0 0,1 1 0 0 0,-1 0 0 0 0,1 0 0 0 0,-1 0-1 0 0,0 0 1 0 0,1 1 0 0 0,-1-1 0 0 0,0 0 0 0 0,0 1 0 0 0,0 0-1 0 0,0-1 1 0 0,0 1 0 0 0,0 0 0 0 0,0 0 0 0 0,-1 0 0 0 0,1 0-1 0 0,-1 0 1 0 0,1 1 0 0 0,-1-1 0 0 0,0 0 0 0 0,0 1 0 0 0,0-1 0 0 0,0 1-1 0 0,0-1 1 0 0,-1 1 0 0 0,1-1 0 0 0,-1 1 0 0 0,0 0 0 0 0,1-1-1 0 0,-1 1 1 0 0,0 0 0 0 0,-1-1 0 0 0,1 1 0 0 0,0-1 0 0 0,-1 1-1 0 0,1 0 1 0 0,-1-1 0 0 0,0 2 3 0 0,-46 92-540 0 0,39-85-74 0 0,-20 32-1746 0 0,17-14-7986 0 0,11-25 6057 0 0</inkml:trace>
  <inkml:trace contextRef="#ctx0" brushRef="#br0" timeOffset="4348.829">2515 711 1072 0 0,'0'0'2035'0'0,"0"0"-260"0"0,0 0 38 0 0,0 0 174 0 0,0 0 32 0 0,0 0-185 0 0,0 0-247 0 0,0 0-196 0 0,0 0-128 0 0,0 0-111 0 0,0 0-92 0 0,0 0-140 0 0,0 0-169 0 0,32-6-133 0 0,102-21-158 0 0,-73 0 97 0 0,-55 20-446 0 0,1 1-98 0 0,0 0 1 0 0,-1-1-1 0 0,0 1 0 0 0,-1-2 1 0 0,1 1-1 0 0,-1 0 1 0 0,-1-1-1 0 0,1 0 0 0 0,-1 0 1 0 0,-1-1-1 0 0,1 1 1 0 0,-2-1-1 0 0,1 1 0 0 0,-1-1 1 0 0,0 0-1 0 0,-1 0 1 0 0,0 0-1 0 0,0 0 1 0 0,-1-6-14 0 0,-2 12-105 0 0,-1-1 0 0 0,1 1 1 0 0,0 0-1 0 0,-1-1 1 0 0,0 1-1 0 0,0 1 1 0 0,0-1-1 0 0,0 0 0 0 0,0 1 1 0 0,0-1-1 0 0,-1 1 1 0 0,1 0-1 0 0,-1 0 1 0 0,1 1-1 0 0,-1-1 1 0 0,0 1-1 0 0,0-1 0 0 0,0 1 1 0 0,0 1-1 0 0,0-1 1 0 0,0 0-1 0 0,0 1 1 0 0,0 0-1 0 0,0 0 0 0 0,0 0 1 0 0,0 0-1 0 0,0 1 1 0 0,0 0-1 0 0,0-1 1 0 0,0 1-1 0 0,0 1 0 0 0,0-1 105 0 0,-10 6-56 0 0,0 1 0 0 0,1 0 0 0 0,0 1-1 0 0,0 1 1 0 0,1 0 0 0 0,0 0-1 0 0,1 1 1 0 0,0 1 0 0 0,1 0 0 0 0,0 0-1 0 0,1 1 1 0 0,1 0 0 0 0,0 0-1 0 0,0 1 1 0 0,1 0 0 0 0,1 1-1 0 0,1-1 1 0 0,0 1 0 0 0,0 2 56 0 0,3-10 79 0 0,-1-1 0 0 0,2 1 0 0 0,-1 0 0 0 0,1 0 0 0 0,0 0 0 0 0,0-1 0 0 0,1 1 0 0 0,0 0 0 0 0,0 0 0 0 0,0 0 0 0 0,1 0 0 0 0,0 0 0 0 0,1 0 0 0 0,0 0 0 0 0,0-1 1 0 0,0 1-1 0 0,1-1 0 0 0,-1 1 0 0 0,2-1 0 0 0,-1 0 0 0 0,1 0 0 0 0,0-1 0 0 0,0 1 0 0 0,0-1 0 0 0,1 1 0 0 0,0-1 0 0 0,0-1 0 0 0,0 1 0 0 0,1-1 0 0 0,0 1-79 0 0,13 6 205 0 0,1-1 1 0 0,0-1-1 0 0,0 0 0 0 0,1-2 0 0 0,0 0 1 0 0,1-1-1 0 0,-1-2 0 0 0,1 0 0 0 0,0-1 1 0 0,6-1-206 0 0,137 3-4855 0 0,-145-5 3532 0 0,11-1-5365 0 0,-9-2-3114 0 0</inkml:trace>
</inkml:ink>
</file>

<file path=ppt/ink/ink7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9.1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1 9522 0 0,'0'0'1934'0'0,"0"0"-806"0"0,0 0-541 0 0,0 0-42 0 0,0 0 251 0 0,0 0 282 0 0,0 0 94 0 0,0 0-165 0 0,0 0-280 0 0,0 0-258 0 0,0 0-181 0 0,-11 37-92 0 0,-36 116-30 0 0,-17 69 179 0 0,60-205-339 0 0,-1-1-6 0 0,1 0 0 0 0,0 1 0 0 0,1-1 0 0 0,1 1 1 0 0,1 0-1 0 0,0 0 0 0 0,2 15 0 0 0,1-30 19 0 0,0 0 1 0 0,-1 0-1 0 0,1 0 1 0 0,0 0-1 0 0,0 0 1 0 0,0 0-1 0 0,0-1 1 0 0,1 1-1 0 0,-1-1 1 0 0,0 1-1 0 0,1-1 0 0 0,-1 0 1 0 0,1 0-1 0 0,-1 0 1 0 0,1 0-1 0 0,-1 0 1 0 0,1-1-1 0 0,0 1 1 0 0,-1-1-1 0 0,1 0 1 0 0,0 0-1 0 0,0 0 0 0 0,-1 0 1 0 0,1 0-1 0 0,0 0 1 0 0,-1-1-1 0 0,1 0 1 0 0,0 1-1 0 0,-1-1 1 0 0,1 0-20 0 0,2 1 45 0 0,12-4 26 0 0,-1 0-1 0 0,1-1 1 0 0,-1-1-1 0 0,0 0 0 0 0,0-1 1 0 0,-1-1-1 0 0,0 0 0 0 0,4-4-70 0 0,-9 6 10 0 0,121-83-923 0 0,-78 47-8906 0 0,-46 37 7412 0 0,1-3-5623 0 0</inkml:trace>
  <inkml:trace contextRef="#ctx0" brushRef="#br0" timeOffset="303.165">949 49 11298 0 0,'0'0'1818'0'0,"0"0"-478"0"0,0 0-341 0 0,0 0 76 0 0,0 0 156 0 0,0 0 13 0 0,0 0-198 0 0,0 0-277 0 0,-32 36-238 0 0,-105 117-185 0 0,18-19-70 0 0,-285 293-391 0 0,216-213-3023 0 0,180-196-598 0 0,8-12-693 0 0,4-4-3309 0 0,2-2 4921 0 0</inkml:trace>
  <inkml:trace contextRef="#ctx0" brushRef="#br0" timeOffset="571.223">590 741 4777 0 0,'0'0'1838'0'0,"0"0"-159"0"0,0 0 37 0 0,0 0 143 0 0,0 0-14 0 0,0 0-310 0 0,0 0-446 0 0,0 0-337 0 0,0 0-166 0 0,0 0-65 0 0,0 0-37 0 0,0 0-30 0 0,0 0-61 0 0,31-10-45 0 0,97-33-77 0 0,1 16 513 0 0,-122 26-748 0 0,1 0 0 0 0,0 1 0 0 0,-1 0 0 0 0,1 0 0 0 0,0 0 0 0 0,-1 1 0 0 0,1 1 0 0 0,-1-1 0 0 0,1 1 0 0 0,-1 1 0 0 0,0-1 0 0 0,1 1 0 0 0,5 4-36 0 0,-11-4 15 0 0,0 0 0 0 0,0 0-1 0 0,-1 0 1 0 0,1 0 0 0 0,-1 1 0 0 0,0-1-1 0 0,0 1 1 0 0,0-1 0 0 0,0 1-1 0 0,0-1 1 0 0,-1 1 0 0 0,0-1-1 0 0,1 1 1 0 0,-1 0 0 0 0,-1-1 0 0 0,1 1-1 0 0,0-1 1 0 0,-1 1 0 0 0,0 0-1 0 0,0-1 1 0 0,0 0 0 0 0,0 1 0 0 0,-1-1-1 0 0,1 0 1 0 0,-1 1 0 0 0,0-1-1 0 0,0 0 1 0 0,0 0 0 0 0,0 0 0 0 0,0-1-1 0 0,-1 1 1 0 0,1 0 0 0 0,-3 1-15 0 0,-244 227 626 0 0,247-230-622 0 0,0 1 0 0 0,0-1 0 0 0,1 1 0 0 0,-1-1 0 0 0,0 1 0 0 0,1 0 0 0 0,-1-1-1 0 0,1 1 1 0 0,-1 0 0 0 0,1 0 0 0 0,0 0 0 0 0,0 0 0 0 0,0 1 0 0 0,0-1-1 0 0,0 0 1 0 0,1 0 0 0 0,-1 0 0 0 0,1 1 0 0 0,-1-1 0 0 0,1 0 0 0 0,0 1 0 0 0,0-1-1 0 0,0 0 1 0 0,0 1 0 0 0,0-1 0 0 0,1 0 0 0 0,-1 1 0 0 0,1-1 0 0 0,-1 0-1 0 0,1 0 1 0 0,0 1 0 0 0,0-1 0 0 0,0 0 0 0 0,0 0 0 0 0,0 0 0 0 0,0 0-1 0 0,1 0 1 0 0,-1 0 0 0 0,1-1 0 0 0,-1 1 0 0 0,1 0 0 0 0,0-1 0 0 0,-1 1 0 0 0,1-1-1 0 0,0 1 1 0 0,0-1 0 0 0,0 0 0 0 0,0 0 0 0 0,1 0-4 0 0,12 2 28 0 0,0-1 0 0 0,0-1 0 0 0,1-1 0 0 0,-1 0 0 0 0,0-1 0 0 0,0 0 0 0 0,1-1 0 0 0,-1-1 0 0 0,0 0 0 0 0,4-3-28 0 0,123-37-319 0 0,-82 23-2670 0 0,-12 3-3516 0 0,-23 9-4631 0 0</inkml:trace>
</inkml:ink>
</file>

<file path=ppt/ink/ink7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8.3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30 2064 0 0,'0'0'1037'0'0,"0"0"-176"0"0,0 0 2 0 0,0 0 241 0 0,0 0 422 0 0,0 0 342 0 0,0 0 101 0 0,0 0-164 0 0,0 0-326 0 0,0 0-378 0 0,-2-6-320 0 0,-10-18-215 0 0,-5 43 705 0 0,12 104 166 0 0,17 119 33 0 0,46 286-974 0 0,-42-467-583 0 0,-15-60 88 0 0,-1 0 0 0 0,1 1 1 0 0,-1-1-1 0 0,1 0 0 0 0,-1 0 0 0 0,1 0 0 0 0,0 0 0 0 0,-1 0 0 0 0,1 0 0 0 0,0 0 0 0 0,0 0 0 0 0,0 0 0 0 0,0 0 0 0 0,0-1 0 0 0,0 1 0 0 0,0 0 1 0 0,0 0-1 0 0,0-1 0 0 0,0 1 0 0 0,0-1 0 0 0,0 1 0 0 0,1-1 0 0 0,-1 0 0 0 0,0 1 0 0 0,0-1 0 0 0,1 0 0 0 0,-1 0 0 0 0,0 0 0 0 0,0 0 0 0 0,1 0 1 0 0,-1 0-1 0 0,0 0 0 0 0,0 0 0 0 0,1 0 0 0 0,-1-1 0 0 0,0 1 0 0 0,0 0 0 0 0,0-1 0 0 0,0 1 0 0 0,1-1 0 0 0,-1 0 0 0 0,0 1 0 0 0,0-1 0 0 0,0 0 1 0 0,0 1-1 0 0,1-2-1 0 0,222-209 217 0 0,-218 206-217 0 0,6-7-10 0 0,0 1 0 0 0,1 1 0 0 0,0 0 0 0 0,1 1-1 0 0,0 0 1 0 0,0 1 0 0 0,1 0 0 0 0,0 1 0 0 0,0 1 0 0 0,1 1 0 0 0,0 0 0 0 0,0 1 0 0 0,15-2 10 0 0,-28 8 1 0 0,-1-1 0 0 0,1 1 0 0 0,0 0 0 0 0,0 0-1 0 0,-1 0 1 0 0,1 0 0 0 0,-1 1 0 0 0,0-1 0 0 0,0 1-1 0 0,0-1 1 0 0,0 1 0 0 0,0 0 0 0 0,0 0 0 0 0,-1 0-1 0 0,1 0 1 0 0,-1 0 0 0 0,0 0 0 0 0,0 0 0 0 0,0 0-1 0 0,0 1 1 0 0,-1-1 0 0 0,1 0 0 0 0,-1 0 0 0 0,0 1-1 0 0,0-1 1 0 0,0 0 0 0 0,0 1 0 0 0,-1 2-1 0 0,1-4 8 0 0,2 196 543 0 0,-2-195-598 0 0,0-1 1 0 0,1 1-1 0 0,-1 0 1 0 0,1 0-1 0 0,-1-1 1 0 0,1 1-1 0 0,0-1 1 0 0,0 1 0 0 0,0-1-1 0 0,0 1 1 0 0,1-1-1 0 0,-1 1 1 0 0,1-1-1 0 0,-1 0 1 0 0,1 0-1 0 0,0 0 1 0 0,0 0-1 0 0,0 0 1 0 0,0 0-1 0 0,0 0 1 0 0,0-1-1 0 0,0 1 1 0 0,1-1-1 0 0,-1 0 1 0 0,1 1-1 0 0,-1-1 1 0 0,1 0 46 0 0,46-15-7159 0 0,-38 4 1470 0 0,-3 5-2537 0 0</inkml:trace>
  <inkml:trace contextRef="#ctx0" brushRef="#br0" timeOffset="272.775">1037 627 5857 0 0,'0'0'3106'0'0,"0"0"-1904"0"0,0 0-750 0 0,0 0 196 0 0,0 0 482 0 0,0 0 339 0 0,0 0 116 0 0,0 0-129 0 0,0 0-240 0 0,0 0-252 0 0,31 4-221 0 0,97 10-156 0 0,-98-11-273 0 0,1-2 0 0 0,0-1 0 0 0,-1-1 0 0 0,1-2 0 0 0,26-6-314 0 0,39-3 189 0 0,-52 8-169 0 0,29 0-3615 0 0,-71 4 1021 0 0,-2 0-1559 0 0,-2 0-1599 0 0,-4 0-428 0 0</inkml:trace>
  <inkml:trace contextRef="#ctx0" brushRef="#br0" timeOffset="541.403">1160 896 5993 0 0,'0'0'776'0'0,"0"0"-119"0"0,0 0 303 0 0,0 0 256 0 0,0 0 120 0 0,0 0-23 0 0,0 0-273 0 0,195 7-280 0 0,-156-11-208 0 0,0-3-224 0 0,3 3-232 0 0,2-3-176 0 0,0 3-328 0 0,-1 1-648 0 0,-5-1-1625 0 0,-6 4-2376 0 0,-14-4-688 0 0</inkml:trace>
</inkml:ink>
</file>

<file path=ppt/ink/ink7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28.6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316 27 3561 0 0,'0'0'536'0'0,"0"0"-45"0"0,0 0-61 0 0,0 0 12 0 0,0 0 95 0 0,0 0 126 0 0,0 0 127 0 0,0 0 31 0 0,0 0 6 0 0,0 0-79 0 0,-17 31-112 0 0,-53 100-114 0 0,25-1 86 0 0,-105 321 107 0 0,117-370-561 0 0,32-104 1075 0 0,59-131-867 0 0,-32 99-227 0 0,227-536 1541 0 0,-250 582-1686 0 0,6-10 671 0 0,-8 32-254 0 0,-26 243 298 0 0,24-242-675 0 0,0 0-1 0 0,1 0 0 0 0,1 1 0 0 0,0-1 0 0 0,1 0 0 0 0,1 0 1 0 0,0-1-1 0 0,1 1 0 0 0,0 0 0 0 0,1-1 0 0 0,1 0 1 0 0,0 0-1 0 0,0-1 0 0 0,2 1 0 0 0,-1-2 0 0 0,6 6-29 0 0,-8-12 84 0 0,0-1 1 0 0,0 0-1 0 0,0 0 0 0 0,1 0 0 0 0,0-1 0 0 0,0 0 1 0 0,0 0-1 0 0,0 0 0 0 0,0-1 0 0 0,1 0 0 0 0,-1 0 1 0 0,0-1-1 0 0,1 0 0 0 0,0 0 0 0 0,-1 0 0 0 0,1-1 1 0 0,0 0-1 0 0,-1 0 0 0 0,1-1 0 0 0,0 0 0 0 0,-1 0 1 0 0,1 0-1 0 0,-1-1 0 0 0,1 0 0 0 0,-1 0 0 0 0,0-1 1 0 0,0 0-1 0 0,0 0 0 0 0,3-2-84 0 0,8-10 154 0 0,-1-1 1 0 0,-1 0-1 0 0,0-1 0 0 0,-1-1 1 0 0,-1 0-1 0 0,-1-1 0 0 0,-1 0 1 0 0,0-1-1 0 0,-2 0 0 0 0,0 0 1 0 0,-1-1-1 0 0,-1-1 0 0 0,-1 1 1 0 0,-1-1-1 0 0,-1 0 0 0 0,-1 0 1 0 0,0 0-1 0 0,-2-17-154 0 0,0 24-147 0 0,0 11 6 0 0,0-1 0 0 0,0 1 0 0 0,-1-1 0 0 0,1 1 0 0 0,-1-1 0 0 0,0 0-1 0 0,-1 1 1 0 0,1-1 0 0 0,-1 1 0 0 0,0-1 0 0 0,0 1 0 0 0,0-1 0 0 0,0 1-1 0 0,-1 0 1 0 0,0 0 0 0 0,0-1 0 0 0,0 1 0 0 0,0 0 0 0 0,-1 1 0 0 0,0-1 0 0 0,1 0-1 0 0,-2 1 1 0 0,1-1 141 0 0,-12 2-3490 0 0,1 3-5374 0 0,11 2 1278 0 0</inkml:trace>
  <inkml:trace contextRef="#ctx0" brushRef="#br0" timeOffset="261.304">982 333 3921 0 0,'0'0'1108'0'0,"0"0"-140"0"0,0 0 27 0 0,0 0 233 0 0,0 0 213 0 0,-15 35-22 0 0,-43 109-232 0 0,44-66 127 0 0,16-70-1153 0 0,0-2-47 0 0,1 0 1 0 0,0-1-1 0 0,0 1 1 0 0,0 0-1 0 0,0-1 1 0 0,1 0-1 0 0,0 0 1 0 0,0 0 0 0 0,0 0-1 0 0,1 0 1 0 0,-1-1-1 0 0,1 0 1 0 0,0 0-1 0 0,1 0 1 0 0,-1-1-1 0 0,1 0 1 0 0,-1 0-1 0 0,1 0 1 0 0,0-1 0 0 0,0 1-1 0 0,0-2 1 0 0,0 1-1 0 0,0 0 1 0 0,1-1-1 0 0,-1-1 1 0 0,1 1-1 0 0,-1-1 1 0 0,4 0-115 0 0,0 1 205 0 0,0-1-1 0 0,0-1 1 0 0,0 0 0 0 0,0 0-1 0 0,0-1 1 0 0,0 0-1 0 0,0 0 1 0 0,-1-1 0 0 0,1-1-1 0 0,-1 1 1 0 0,0-2 0 0 0,0 1-1 0 0,-1-1 1 0 0,1-1 0 0 0,-1 1-1 0 0,0-1 1 0 0,0-1-1 0 0,0-1-204 0 0,-2 3 53 0 0,0 0-1 0 0,-1-1 0 0 0,0 0 1 0 0,-1 0-1 0 0,1 0 0 0 0,-1-1 0 0 0,0 1 1 0 0,-1-1-1 0 0,0 0 0 0 0,0 0 1 0 0,0 0-1 0 0,-1 0 0 0 0,0-1 0 0 0,0 1 1 0 0,-1-1-1 0 0,0 1 0 0 0,0-1 1 0 0,-1 0-1 0 0,0 1 0 0 0,0-1 0 0 0,-1 0 1 0 0,0 1-1 0 0,0-1 0 0 0,-1 1 1 0 0,0-1-1 0 0,0 1 0 0 0,-1 0 0 0 0,0 0 1 0 0,0 0-1 0 0,0 0 0 0 0,-1 1 1 0 0,0-1-1 0 0,-1 1 0 0 0,1 0-52 0 0,-4-2-182 0 0,0 1 0 0 0,0 0 0 0 0,-1 0 0 0 0,0 1 0 0 0,0 0-1 0 0,-1 1 1 0 0,1 0 0 0 0,-1 0 0 0 0,0 1 0 0 0,-1 0 0 0 0,1 1 0 0 0,0 0 0 0 0,-1 1 0 0 0,0 0-1 0 0,0 1 1 0 0,-5-1 182 0 0,-48 5-4531 0 0,5 12-4607 0 0,43-8 3311 0 0</inkml:trace>
  <inkml:trace contextRef="#ctx0" brushRef="#br0" timeOffset="782.04">1402 358 2737 0 0,'0'0'1448'0'0,"0"0"-100"0"0,0 0-24 0 0,0 0 77 0 0,0 0 60 0 0,0 0-75 0 0,0 0-116 0 0,0 0-147 0 0,0 0-119 0 0,0 0-124 0 0,0 0-124 0 0,0 0-110 0 0,0 0-109 0 0,-6 30-70 0 0,-17 91-44 0 0,22-119-393 0 0,0-1 0 0 0,0 1 1 0 0,0 0-1 0 0,1 0 1 0 0,-1 0-1 0 0,0 0 0 0 0,1 0 1 0 0,0 0-1 0 0,-1 1 1 0 0,1-1-1 0 0,0 0 1 0 0,0 0-1 0 0,0 0 0 0 0,0 0 1 0 0,0 0-1 0 0,1 0 1 0 0,-1 0-1 0 0,1 0 0 0 0,-1 0 1 0 0,1 0-1 0 0,0 0 1 0 0,0 0-1 0 0,0 0 1 0 0,0 0-1 0 0,0 0 0 0 0,0 0 1 0 0,0-1-1 0 0,1 1 1 0 0,-1 0-31 0 0,8 6 323 0 0,-6-4-236 0 0,0-1 1 0 0,0 0-1 0 0,0-1 0 0 0,1 1 0 0 0,-1 0 0 0 0,1-1 1 0 0,-1 0-1 0 0,1 1 0 0 0,0-2 0 0 0,0 1 1 0 0,0 0-1 0 0,0-1 0 0 0,0 0 0 0 0,0 0 0 0 0,0 0 1 0 0,1 0-1 0 0,-1-1 0 0 0,0 1 0 0 0,0-1 1 0 0,1 0-1 0 0,-1 0 0 0 0,0-1 0 0 0,1 0 0 0 0,-1 1 1 0 0,0-1-1 0 0,0-1-87 0 0,103-48 1304 0 0,-83 30-1174 0 0,0 0 1 0 0,-1-2-1 0 0,-1-1 0 0 0,-1-1 1 0 0,-1-1-1 0 0,15-24-130 0 0,-30 137-465 0 0,-5-84 471 0 0,0 0-1 0 0,1 0 1 0 0,0 1 0 0 0,0-1 0 0 0,0 0-1 0 0,0 0 1 0 0,0 0 0 0 0,1 0-1 0 0,0 0 1 0 0,0 0 0 0 0,0-1-1 0 0,0 1 1 0 0,1-1 0 0 0,-1 1 0 0 0,1-1-1 0 0,0 0 1 0 0,0 0 0 0 0,0 0-1 0 0,0 0 1 0 0,1 0 0 0 0,-1-1-1 0 0,1 0 1 0 0,-1 1 0 0 0,1-1 0 0 0,0-1-1 0 0,0 1 1 0 0,0-1 0 0 0,0 1-1 0 0,0-1 1 0 0,0 0 0 0 0,1 0 0 0 0,-1-1-1 0 0,0 1 1 0 0,0-1 0 0 0,1 0-1 0 0,3-1-5 0 0,0 2 84 0 0,-1-1-1 0 0,1 0 1 0 0,-1-1-1 0 0,0 0 0 0 0,1 0 1 0 0,-1-1-1 0 0,0 0 1 0 0,0 0-1 0 0,1 0 1 0 0,-2-1-1 0 0,1 0 0 0 0,0-1 1 0 0,-1 1-1 0 0,1-1 1 0 0,-1 0-1 0 0,0-1 0 0 0,0 0 1 0 0,-1 0-1 0 0,1 0 1 0 0,1-3-84 0 0,2-4 74 0 0,0 0 1 0 0,-1 0-1 0 0,-1-1 1 0 0,0 0-1 0 0,-1 0 1 0 0,0-1-1 0 0,-1 0 1 0 0,-1 0-1 0 0,0 0 1 0 0,-1 0-1 0 0,0 0 1 0 0,-1-1-1 0 0,-1 0 1 0 0,0 1-1 0 0,-1-6-74 0 0,-9-6-2163 0 0,5 23-2186 0 0,0 1-3775 0 0,4 2-3536 0 0</inkml:trace>
</inkml:ink>
</file>

<file path=ppt/ink/ink7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6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6393 0 0,'0'0'1111'0'0,"0"0"-380"0"0,0 0 27 0 0,0 0 406 0 0,0 0 311 0 0,0 0 94 0 0,0 0-202 0 0,0 0-304 0 0,0 0-202 0 0,0 0-179 0 0,31 0-139 0 0,101 0-125 0 0,-7-12 314 0 0,22-10-569 0 0,-36 5-6865 0 0,-91 16-1764 0 0,-14 1 4604 0 0</inkml:trace>
</inkml:ink>
</file>

<file path=ppt/ink/ink7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6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2665 0 0,'0'0'3726'0'0,"0"0"-1947"0"0,0 0-271 0 0,0 0 199 0 0,0 0 44 0 0,0 0-120 0 0,31 3-293 0 0,101 11-370 0 0,-26-18 218 0 0,-80-2-1052 0 0,90-18 111 0 0,-49 9-1998 0 0,-1 2-6017 0 0,-49 10-1345 0 0</inkml:trace>
</inkml:ink>
</file>

<file path=ppt/ink/ink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0:13.482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2898 1433 0 0 0,'0'0'875'0'0,"0"0"362"0"0,0 0 96 0 0,0 0-28 0 0,0 0-199 0 0,0 0-181 0 0,-6-6-71 0 0,-21-19-94 0 0,-46-13 6248 0 0,-8 23-4080 0 0,-205 11 450 0 0,106 39-2912 0 0,108-15-282 0 0,23-6 61 0 0,0 2 0 0 0,1 2 0 0 0,1 3 0 0 0,1 1 0 0 0,-30 20-245 0 0,-66 87 424 0 0,-17 32 184 0 0,113-113-458 0 0,1-4 133 0 0,3 2-1 0 0,1 2 0 0 0,-23 38-282 0 0,42-47 127 0 0,1 2-1 0 0,2 0 0 0 0,1 0 1 0 0,3 2-1 0 0,1 0 0 0 0,2 1 1 0 0,-3 29-127 0 0,-17 141 361 0 0,22 19-42 0 0,11-157-251 0 0,19 127 152 0 0,24-41 28 0 0,-13-67-111 0 0,-15-59-75 0 0,1-1 0 0 0,2 0-1 0 0,1-1 1 0 0,18 21-62 0 0,-18-31 39 0 0,1-1 0 0 0,1-2 1 0 0,1 0-1 0 0,1-1 0 0 0,1-2 0 0 0,1 0 1 0 0,21 10-40 0 0,126 47 201 0 0,-85-39-129 0 0,49 1-59 0 0,129 3 214 0 0,-44-25-129 0 0,-41-16 68 0 0,-67-13-52 0 0,41-8-18 0 0,-52 0-26 0 0,52-19 54 0 0,-59-3-14 0 0,41-37 67 0 0,-13-7-18 0 0,-16-8 33 0 0,13-33-59 0 0,-57 34 2 0 0,-20 18 10 0 0,10-23-62 0 0,-20 12 48 0 0,14-79-33 0 0,-18 43-34 0 0,-12 13-22 0 0,-13 77-46 0 0,-2 19 11 0 0,0-1-1 0 0,0 0 0 0 0,-2 0 1 0 0,0 0-1 0 0,-1 0 1 0 0,0 0-1 0 0,-1 0 0 0 0,-1 0 1 0 0,-1 0-1 0 0,0 0 0 0 0,-3-4-6 0 0,-44-108 50 0 0,2 21 0 0 0,24 41-64 0 0,-43-59-77 0 0,-2-3 136 0 0,-29-2 26 0 0,0 41-71 0 0,-6 5-76 0 0,16 33 68 0 0,-6-1 25 0 0,28 22-114 0 0,-30-14 70 0 0,-43-11-35 0 0,-27 44-1040 0 0,68-6-2301 0 0,68 5-2397 0 0,-1-3-6696 0 0,26 11 4350 0 0</inkml:trace>
  <inkml:trace contextRef="#ctx0" brushRef="#br0" timeOffset="2726.165">2550 2700 0 0 0,'0'0'552'0'0,"3"0"30"0"0,5 3 13020 0 0,-8 48-9845 0 0,0-50-3685 0 0,0-1 32 0 0,0 0 23 0 0,0 0 40 0 0,0 0 41 0 0,0 0 40 0 0,0 0 27 0 0,0 0-15 0 0,0 0 2 0 0,0 0-44 0 0,6-27 826 0 0,10 13-5273 0 0,-7 3-5634 0 0,-7 8 2477 0 0</inkml:trace>
  <inkml:trace contextRef="#ctx0" brushRef="#br0" timeOffset="7516.371">3184 2431 0 0 0,'0'0'151'0'0,"0"0"485"0"0,0 0 25 0 0,0 0-101 0 0,0 0-75 0 0,0 0 9 0 0,0 0 60 0 0,-5 5 67 0 0,-14 20 178 0 0,1 1-1 0 0,2 1 1 0 0,0 1 0 0 0,2 0-1 0 0,1 1 1 0 0,2 0-1 0 0,-4 13-798 0 0,-23 53 786 0 0,-65 156-540 0 0,89-203-117 0 0,14-48-130 0 0,0 0 21 0 0,0 0 14 0 0,0 0 22 0 0,0 0 26 0 0,0 0 32 0 0,9-15 1172 0 0,48-99 41 0 0,-9 0-1336 0 0,103-169-66 0 0,-149 280 81 0 0,2-4 14 0 0,0-1-1 0 0,1 1 1 0 0,0 0-1 0 0,1 1 1 0 0,-1-1-1 0 0,1 1 1 0 0,1 0-1 0 0,-1 0 1 0 0,1 1-1 0 0,0 0 1 0 0,0 0-1 0 0,0 1 1 0 0,4-2-20 0 0,-8 7 32 0 0,-1 1 1 0 0,0 0-1 0 0,1 0 1 0 0,-1-1-1 0 0,0 1 1 0 0,0 1-1 0 0,0-1 1 0 0,0 0-1 0 0,-1 0 1 0 0,1 1-1 0 0,-1-1 0 0 0,1 1 1 0 0,-1-1-1 0 0,0 1 1 0 0,0 0-1 0 0,0-1 1 0 0,0 1-1 0 0,0 0 1 0 0,-1 0-1 0 0,1 0 0 0 0,-1-1 1 0 0,0 1-1 0 0,0 0 1 0 0,0 0-1 0 0,0 0 1 0 0,-1 2-33 0 0,1-3 12 0 0,1 14 29 0 0,1 1 1 0 0,0 0-1 0 0,1-1 0 0 0,1 0 0 0 0,0 0 0 0 0,1 0 0 0 0,1 0 0 0 0,0-1 1 0 0,2 0-1 0 0,-1 0 0 0 0,2-1 0 0 0,0 0 0 0 0,0 0 0 0 0,2-1 1 0 0,3 4-42 0 0,-2-6 29 0 0,-3-3 3 0 0,0 0 0 0 0,-1 0-1 0 0,0 1 1 0 0,0 0 0 0 0,-1 1-1 0 0,0 0 1 0 0,0 0 0 0 0,-1 0-1 0 0,-1 1 1 0 0,0-1-1 0 0,0 2 1 0 0,0 1-32 0 0,-5-11 65 0 0,-1-1 0 0 0,1 1 0 0 0,0-1 0 0 0,0 1 1 0 0,-1-1-1 0 0,1 0 0 0 0,-1 1 0 0 0,0-1 0 0 0,1 0 0 0 0,-1 1 0 0 0,0-1 0 0 0,0 0 0 0 0,0 0 0 0 0,0 0 0 0 0,0 0 0 0 0,0 0 1 0 0,0 0-1 0 0,0 0 0 0 0,0 0 0 0 0,0 0 0 0 0,0 0 0 0 0,-1 0 0 0 0,1-1 0 0 0,0 1 0 0 0,-1-1 0 0 0,1 1 0 0 0,0-1 1 0 0,-1 1-1 0 0,1-1 0 0 0,-1 0 0 0 0,1 0 0 0 0,-1 1 0 0 0,1-1 0 0 0,-1 0 0 0 0,1 0 0 0 0,0-1 0 0 0,-1 1 0 0 0,1 0 0 0 0,-1 0 1 0 0,1-1-1 0 0,-1 1 0 0 0,1-1 0 0 0,0 1 0 0 0,-1-1 0 0 0,1 0 0 0 0,0 1 0 0 0,0-1 0 0 0,-1 0 0 0 0,1 0 0 0 0,0 0-65 0 0,-1 1-37 0 0,-46-11 63 0 0,0-2 1 0 0,0-2 0 0 0,2-2-1 0 0,0-2 1 0 0,-15-10-27 0 0,-4-9-1422 0 0,59 28-1826 0 0,5 3-5945 0 0,1 3 3816 0 0</inkml:trace>
  <inkml:trace contextRef="#ctx0" brushRef="#br1" timeOffset="17425.254">196 903 0 0 0,'-17'0'112'0'0,"14"0"511"0"0,3 0 380 0 0,0 0 134 0 0,0 0 24 0 0,0 0-48 0 0,0 0-153 0 0,5 19 2024 0 0,9 98 1589 0 0,0 46-247 0 0,-7 116-4326 0 0,-1-10 1219 0 0,42 180 389 0 0,-28-178-696 0 0,-22 68 423 0 0,-2-250-966 0 0,-1-6-178 0 0,3 1 1 0 0,4-1-1 0 0,12 73-191 0 0,8 127 451 0 0,2-81-172 0 0,-11 45 177 0 0,-9-77-64 0 0,-22-8-85 0 0,17 72 126 0 0,-26-97-210 0 0,23-67-217 0 0,4-40-4676 0 0,8-41-9164 0 0,-7 7 5782 0 0</inkml:trace>
  <inkml:trace contextRef="#ctx0" brushRef="#br1" timeOffset="24848.877">361 4809 0 0 0,'-2'0'245'0'0,"-5"-4"7242"0"0,-50-3-2730 0 0,57 8-4523 0 0,0-1-1 0 0,1 0 1 0 0,-1 0-1 0 0,0 1 1 0 0,0-1-1 0 0,0 0 1 0 0,0 1-1 0 0,0-1 1 0 0,0 0-1 0 0,0 1 1 0 0,0-1-1 0 0,0 0 1 0 0,0 1-1 0 0,0-1 1 0 0,0 0 0 0 0,0 1-1 0 0,0-1 1 0 0,0 0-1 0 0,0 1 1 0 0,-1-1-1 0 0,1 1-233 0 0,238 8 4585 0 0,1 0-3774 0 0,-7 2-264 0 0,762-7 1057 0 0,-729-15-1272 0 0,290 4 131 0 0,-227 0-50 0 0,-103-12-107 0 0,-76 12-177 0 0,15-4-70 0 0,-14-1-79 0 0,-3 5 106 0 0,-59 3-51 0 0,70-3 34 0 0,-9-1 5 0 0,-68 1 0 0 0,87-8 92 0 0,-33 12-90 0 0,-62-1-4 0 0,-5 0-60 0 0,4 1 68 0 0,-68 0 699 0 0,-3-4-3393 0 0,-3 1-3759 0 0,-5 3-4122 0 0,5 3 1832 0 0</inkml:trace>
  <inkml:trace contextRef="#ctx0" brushRef="#br1" timeOffset="27819.157">5742 4412 0 0 0,'0'0'1130'0'0,"0"0"205"0"0,0 0 73 0 0,0 0-27 0 0,0 0 1 0 0,0 0 81 0 0,7-5 72 0 0,19-15 68 0 0,-20 15-27 0 0,-6 5-118 0 0,0 0-167 0 0,0 0-188 0 0,0 0-164 0 0,0 0-134 0 0,0 0-82 0 0,0 0-92 0 0,-14 23 1707 0 0,-217 290-954 0 0,190-258-1342 0 0,2 2 0 0 0,2 1-1 0 0,-8 25-41 0 0,18-39-329 0 0,18-80-6499 0 0,21-56-5256 0 0,4 26 7715 0 0,-15 58 4369 0 0</inkml:trace>
  <inkml:trace contextRef="#ctx0" brushRef="#br1" timeOffset="28286.128">5374 4537 0 0 0,'0'0'1282'0'0,"0"0"183"0"0,0 0-23 0 0,0 0-108 0 0,0 0-92 0 0,0 0-53 0 0,0 0 27 0 0,0 0 38 0 0,0 0-20 0 0,1-23-84 0 0,1-68-111 0 0,3 74 6676 0 0,7 34-8115 0 0,-11-14 1112 0 0,83 78 782 0 0,58 114-427 0 0,-17-37-579 0 0,-77-111-191 0 0,-44-48-4998 0 0,2-8-7544 0 0,-3 6 3971 0 0</inkml:trace>
  <inkml:trace contextRef="#ctx0" brushRef="#br1" timeOffset="29627.068">41 104 248 0 0,'0'0'760'0'0,"0"0"108"0"0,0 0 247 0 0,0 0 332 0 0,0 0 364 0 0,0 0 187 0 0,0 0-55 0 0,0 0-248 0 0,0 0-341 0 0,0 0-326 0 0,0 0-308 0 0,-3-4-205 0 0,-8-14-130 0 0,-4 55 1256 0 0,10-5-1396 0 0,1 0-1 0 0,2 0 1 0 0,2 0 0 0 0,1 0 0 0 0,1 0 0 0 0,2 0 0 0 0,1 0 0 0 0,1 0-1 0 0,2-1 1 0 0,2 3-245 0 0,-10-31 42 0 0,1 0-1 0 0,0 0 0 0 0,0 0 1 0 0,0 0-1 0 0,0 0 0 0 0,0-1 0 0 0,1 1 1 0 0,-1 0-1 0 0,1-1 0 0 0,-1 1 1 0 0,1-1-1 0 0,0 1 0 0 0,0-1 1 0 0,1 0-1 0 0,-1 0 0 0 0,0 0 1 0 0,1 0-1 0 0,-1 0 0 0 0,1 0 0 0 0,-1-1 1 0 0,1 0-1 0 0,0 1 0 0 0,0-1 1 0 0,-1 0-1 0 0,1 0 0 0 0,0 0 1 0 0,0-1-1 0 0,0 1 0 0 0,0-1 1 0 0,0 1-1 0 0,0-1 0 0 0,1 0 1 0 0,-1 0-1 0 0,0-1 0 0 0,0 1 0 0 0,0-1 1 0 0,0 1-1 0 0,0-1 0 0 0,0 0 1 0 0,-1 0-1 0 0,1 0 0 0 0,2-1-41 0 0,77-98 1268 0 0,-73 84-1194 0 0,18-32 78 0 0,-3-2 0 0 0,-2-1 0 0 0,-2 0 0 0 0,-3-2 0 0 0,2-15-152 0 0,-9-18 644 0 0,-10 86-497 0 0,0 0-43 0 0,0 0-60 0 0,0 0-83 0 0,0 27-454 0 0,27 123 496 0 0,40 86 83 0 0,15 84-86 0 0,-78-299 14 0 0,-1 0 0 0 0,0 1 0 0 0,-2-1 0 0 0,0 1 0 0 0,-2 0 0 0 0,0-1 0 0 0,-1 1 0 0 0,-5 18-14 0 0,5-37 9 0 0,1 0 0 0 0,-1 0 0 0 0,1-1 0 0 0,-1 1 0 0 0,0 0 0 0 0,0-1-1 0 0,0 0 1 0 0,0 1 0 0 0,0-1 0 0 0,0 0 0 0 0,-1 0 0 0 0,1-1 0 0 0,-1 1 0 0 0,1 0 0 0 0,-1-1-1 0 0,0 1 1 0 0,0-1 0 0 0,0 0 0 0 0,0 0 0 0 0,0 0 0 0 0,0 0 0 0 0,0-1 0 0 0,0 1 0 0 0,0-1-1 0 0,0 0 1 0 0,0 0 0 0 0,0 0 0 0 0,0 0 0 0 0,0 0 0 0 0,0-1 0 0 0,0 1 0 0 0,0-1 0 0 0,0 0-1 0 0,0 0 1 0 0,0 0 0 0 0,0 0 0 0 0,0-1 0 0 0,1 1 0 0 0,-1-1 0 0 0,0 1 0 0 0,1-1 0 0 0,-1 0 0 0 0,1 0-1 0 0,0 0 1 0 0,0 0 0 0 0,0-1 0 0 0,0 1 0 0 0,0-1 0 0 0,0 1 0 0 0,1-1 0 0 0,-1 0 0 0 0,1 1-1 0 0,-1-1 1 0 0,1-2-9 0 0,-3-8-10 0 0,2 0-1 0 0,0 0 1 0 0,0-1 0 0 0,1 1-1 0 0,1-1 1 0 0,0 1-1 0 0,1 0 1 0 0,0-1-1 0 0,1 1 1 0 0,0 0 0 0 0,1 0-1 0 0,1 0 1 0 0,0 0-1 0 0,1 0 1 0 0,0 1 0 0 0,1 0-1 0 0,1 0 1 0 0,0 1-1 0 0,0-1 1 0 0,1 1-1 0 0,0 1 1 0 0,2-1 10 0 0,11-17-372 0 0,2 1-1 0 0,1 1 1 0 0,1 2-1 0 0,0 0 1 0 0,2 1-1 0 0,26-15 373 0 0,-2 8-4829 0 0,1 7-4072 0 0,-35 15 194 0 0</inkml:trace>
</inkml:ink>
</file>

<file path=ppt/ink/ink7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7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235 74 1312 0 0,'0'0'707'0'0,"0"0"-316"0"0,0 0-30 0 0,0 0 371 0 0,0 0 442 0 0,0 0 305 0 0,0 0 103 0 0,0 0-115 0 0,0 0-202 0 0,0 0-179 0 0,0 0-186 0 0,0 0-185 0 0,0 0-112 0 0,7 25-78 0 0,21 84-52 0 0,-14 51 904 0 0,-12-119-1266 0 0,-1 1 1 0 0,-3 0-1 0 0,-1 0 1 0 0,-2-1-1 0 0,-8 30-111 0 0,-4-43-1716 0 0,8-23-2038 0 0,-2-4-4143 0 0,8-1 4558 0 0</inkml:trace>
  <inkml:trace contextRef="#ctx0" brushRef="#br0" timeOffset="207.867">1 74 4313 0 0,'0'0'1178'0'0,"0"0"-206"0"0,0 0-87 0 0,0 0 170 0 0,0 0 260 0 0,0 0 143 0 0,0 0-85 0 0,0 0-194 0 0,0 0-171 0 0,0 0-150 0 0,0 0-107 0 0,0 0-70 0 0,0 0-61 0 0,35-2-78 0 0,114-7-90 0 0,132-32 380 0 0,-220 33-1396 0 0,46-3-1132 0 0,-36 8-9337 0 0,-57 3 4854 0 0</inkml:trace>
  <inkml:trace contextRef="#ctx0" brushRef="#br0" timeOffset="519.025">564 622 2248 0 0,'0'0'4307'0'0,"0"0"-3062"0"0,0 0-813 0 0,0 0 225 0 0,0 0 339 0 0,0 0 237 0 0,0 0 20 0 0,0 0-204 0 0,0 0-270 0 0,0 0-263 0 0,0 0-216 0 0,7 32-101 0 0,20 96-68 0 0,-19-19-182 0 0,-11-94-2782 0 0,-8-12-8186 0 0,9-3 9577 0 0</inkml:trace>
  <inkml:trace contextRef="#ctx0" brushRef="#br0" timeOffset="794.25">608 527 4137 0 0,'0'0'1543'0'0,"0"0"-742"0"0,0 0-223 0 0,0 0 366 0 0,0 0 415 0 0,0 0 217 0 0,0 0-71 0 0,0 0-249 0 0,0 0-255 0 0,0 0-254 0 0,36 0-193 0 0,110 3-194 0 0,-9-9 139 0 0,-58 1-3812 0 0,-72 16-8004 0 0,-7-7 9087 0 0</inkml:trace>
  <inkml:trace contextRef="#ctx0" brushRef="#br0" timeOffset="989.049">636 733 0 0 0,'0'0'784'0'0,"0"0"260"0"0,0 0 413 0 0,0 0 484 0 0,0 0 283 0 0,0 0-47 0 0,0 0-311 0 0,0 0-324 0 0,0 0-293 0 0,0 0-266 0 0,0 0-213 0 0,0 0-217 0 0,0 0-169 0 0,35-2-102 0 0,109-7-106 0 0,-56-9-94 0 0,-78 15-390 0 0,69-20-968 0 0,-52 17-2054 0 0,-1 1-3394 0 0,-15 4 848 0 0</inkml:trace>
  <inkml:trace contextRef="#ctx0" brushRef="#br0" timeOffset="1260.48">1173 530 1744 0 0,'0'0'2292'0'0,"0"0"-1052"0"0,0 0-201 0 0,0 0 382 0 0,0 0 340 0 0,0 0 46 0 0,0 0-215 0 0,0 0-290 0 0,0 0-266 0 0,34-1-212 0 0,107-5-185 0 0,18-27 865 0 0,-37 3-1412 0 0,-92 18-1197 0 0,-26 7-2429 0 0,-2 1-3308 0 0,-2 3 30 0 0</inkml:trace>
  <inkml:trace contextRef="#ctx0" brushRef="#br0" timeOffset="1530.537">1439 298 3153 0 0,'0'0'2726'0'0,"0"0"-1305"0"0,0 0-321 0 0,0 0 246 0 0,0 0 213 0 0,0 0-16 0 0,0 0-273 0 0,-2 35-383 0 0,-4 111-323 0 0,4 81-4 0 0,13-154-2197 0 0,12-32-6870 0 0,-18-36 2522 0 0</inkml:trace>
  <inkml:trace contextRef="#ctx0" brushRef="#br0" timeOffset="1822.519">1908 192 9178 0 0,'0'0'1332'0'0,"0"0"-753"0"0,0 0-548 0 0,0 0-41 0 0,0 0 196 0 0,0 0 238 0 0,0 0 120 0 0,0 0-43 0 0,0 0-111 0 0,0 0-98 0 0,-1 31-76 0 0,-3 103-63 0 0,2-107-111 0 0,1 0-1 0 0,1 0 0 0 0,2 0 1 0 0,0-1-1 0 0,2 1 0 0 0,1 0 1 0 0,1-1-1 0 0,2 3-41 0 0,-3-9 5 0 0,1 0 0 0 0,1 0 0 0 0,1-1-1 0 0,1 0 1 0 0,1 0 0 0 0,0-1 0 0 0,2 0 0 0 0,1 1-5 0 0,-12-18 59 0 0,0 1-1 0 0,1-1 1 0 0,-1 0 0 0 0,0 0 0 0 0,0 0 0 0 0,1 0 0 0 0,-1 0 0 0 0,0 0 0 0 0,1 0-1 0 0,-1 0 1 0 0,1 0 0 0 0,0-1 0 0 0,-1 1 0 0 0,1 0 0 0 0,-1-1 0 0 0,1 0 0 0 0,0 1 0 0 0,-1-1-1 0 0,1 0 1 0 0,0 0 0 0 0,-1 0 0 0 0,1 0 0 0 0,0 0 0 0 0,-1 0 0 0 0,1-1 0 0 0,0 1-1 0 0,-1 0 1 0 0,1-1 0 0 0,0 1 0 0 0,-1-1 0 0 0,1 0 0 0 0,-1 0 0 0 0,1 1 0 0 0,-1-1-1 0 0,1 0 1 0 0,-1 0 0 0 0,0 0 0 0 0,1 0 0 0 0,-1-1 0 0 0,0 1 0 0 0,0 0 0 0 0,0-1-1 0 0,0 1 1 0 0,0 0 0 0 0,0-1 0 0 0,0 1 0 0 0,0-1-59 0 0,22-34 900 0 0,-2-1 0 0 0,-1-1 0 0 0,-1 0 1 0 0,12-42-901 0 0,32-168-894 0 0,-61 239 331 0 0,9-39-845 0 0,2 20-7727 0 0,-9 24 581 0 0</inkml:trace>
  <inkml:trace contextRef="#ctx0" brushRef="#br0" timeOffset="2082.745">2440 633 9378 0 0,'0'0'681'0'0,"0"0"-379"0"0,0 0-57 0 0,0 0 213 0 0,0 0 198 0 0,0 0 36 0 0,0 0-108 0 0,0 0-136 0 0,0 0-133 0 0,0 0-110 0 0,-2 32-58 0 0,-5 96-59 0 0,3-44-5 0 0,4-35-278 0 0,0-29-2520 0 0,0-20-135 0 0,2 0 1856 0 0,-2 0-5954 0 0,2-3 6368 0 0</inkml:trace>
  <inkml:trace contextRef="#ctx0" brushRef="#br0" timeOffset="2342.115">2453 541 3193 0 0,'0'0'3436'0'0,"0"0"-2002"0"0,0 0-695 0 0,0 0 206 0 0,0 0 272 0 0,0 0 94 0 0,0 0-128 0 0,0 0-259 0 0,0 0-224 0 0,0 0-157 0 0,0 0-125 0 0,31 0-120 0 0,98 0-61 0 0,11 0 21 0 0,-91 0-3991 0 0,-48 0 1134 0 0,-1 0-1029 0 0,0 0-409 0 0,0 0 1198 0 0</inkml:trace>
  <inkml:trace contextRef="#ctx0" brushRef="#br0" timeOffset="2499.53">2506 703 0 0 0,'0'0'891'0'0,"0"0"619"0"0,0 0 451 0 0,0 0 318 0 0,0 0 133 0 0,0 0-124 0 0,0 0-343 0 0,0 0-433 0 0,0 0-385 0 0,0 0-352 0 0,0 0-249 0 0,0 0-162 0 0,32 8-124 0 0,102 20-91 0 0,-53-32-115 0 0,-66-2-74 0 0,15-4-423 0 0,41-12-1016 0 0,-25 10-6006 0 0,-33 8-1061 0 0</inkml:trace>
</inkml:ink>
</file>

<file path=ppt/ink/ink7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3.6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71 2697 0 0,'0'0'1261'0'0,"0"0"-326"0"0,0 0-195 0 0,0 0-26 0 0,0 0 162 0 0,0 0 195 0 0,0 0 73 0 0,0 0-53 0 0,0 0-119 0 0,0 0-194 0 0,0 0-166 0 0,-3 26-115 0 0,-11 86-110 0 0,9 147 883 0 0,4-16-1350 0 0,-11-202-1477 0 0,6-36-2342 0 0,-1-3-3438 0 0,7-2 5165 0 0</inkml:trace>
  <inkml:trace contextRef="#ctx0" brushRef="#br0" timeOffset="280.459">0 126 2633 0 0,'0'0'577'0'0,"0"0"-116"0"0,0 0 204 0 0,0 0 460 0 0,0 0 423 0 0,0 0 180 0 0,0 0-120 0 0,0 0-271 0 0,0 0-268 0 0,0 0-177 0 0,38-8-100 0 0,118-23-48 0 0,11-4 1266 0 0,-135 28-1898 0 0,180-28 1055 0 0,-68 26-4193 0 0,-130 13-1152 0 0,-9 6-2112 0 0,-3-6 1316 0 0</inkml:trace>
  <inkml:trace contextRef="#ctx0" brushRef="#br0" timeOffset="625.655">720 582 3673 0 0,'0'0'1044'0'0,"0"0"-355"0"0,0 0-255 0 0,0 0 91 0 0,0 0 268 0 0,0 0 209 0 0,0 0 80 0 0,0 0-86 0 0,0 0-197 0 0,0 0-216 0 0,0 0-182 0 0,0 0-125 0 0,-3 30-60 0 0,-8 91-29 0 0,7 45 188 0 0,4-165-592 0 0,4 26-465 0 0,4-26-8428 0 0,-6-4 6543 0 0,-2-1 2068 0 0</inkml:trace>
  <inkml:trace contextRef="#ctx0" brushRef="#br0" timeOffset="957.25">529 560 0 0 0,'0'0'520'0'0,"0"0"410"0"0,0 0 242 0 0,0 0 243 0 0,0 0 188 0 0,0 0-4 0 0,0 0-188 0 0,0 0-283 0 0,34 3-318 0 0,109 7-278 0 0,7-8 183 0 0,-109-4-692 0 0,-20 1-1799 0 0,0 0-4905 0 0,-21 1 4188 0 0,0 0 1585 0 0</inkml:trace>
  <inkml:trace contextRef="#ctx0" brushRef="#br0" timeOffset="1208.012">549 895 0 0 0,'0'0'365'0'0,"0"0"1269"0"0,0 0 592 0 0,0 0 209 0 0,0 0-68 0 0,0 0-301 0 0,0 0-407 0 0,0 0-424 0 0,0 0-340 0 0,0 0-258 0 0,34-5-203 0 0,109-16-126 0 0,15-26 99 0 0,-68 27-2458 0 0,-31 11-8125 0 0,-48 8 5735 0 0</inkml:trace>
  <inkml:trace contextRef="#ctx0" brushRef="#br0" timeOffset="1476.122">1195 619 0 0 0,'0'0'1334'0'0,"0"0"-142"0"0,0 0 119 0 0,0 0 242 0 0,0 0 195 0 0,0 0 0 0 0,0 0-204 0 0,0 0-328 0 0,37-4-306 0 0,116-11-253 0 0,-23-10 112 0 0,-101 19-1279 0 0,70-19 893 0 0,-38 1-8245 0 0,-56 21 4302 0 0,-4 2 1127 0 0</inkml:trace>
  <inkml:trace contextRef="#ctx0" brushRef="#br0" timeOffset="1725.782">1480 332 6897 0 0,'0'0'1225'0'0,"0"0"-453"0"0,0 0-187 0 0,0 0 276 0 0,0 0 361 0 0,0 0 208 0 0,0 0-88 0 0,0 0-282 0 0,0 0-284 0 0,-2 36-209 0 0,-8 114-162 0 0,8 88 359 0 0,6-187-1157 0 0,6-19-5437 0 0,-4-27-2263 0 0,-1-2 4503 0 0</inkml:trace>
  <inkml:trace contextRef="#ctx0" brushRef="#br0" timeOffset="1976.581">1896 199 4313 0 0,'0'0'2893'0'0,"0"0"-2101"0"0,0 0-658 0 0,0 0 18 0 0,0 0 226 0 0,0 0 283 0 0,-2 32 190 0 0,-8 102 21 0 0,8-4 559 0 0,5-99-1366 0 0,1 1 0 0 0,2 0 0 0 0,1-1 0 0 0,1 0 0 0 0,2-1-1 0 0,1 0 1 0 0,1-1 0 0 0,9 15-65 0 0,-18-38 77 0 0,-3-4-45 0 0,0 0 0 0 0,1 0 0 0 0,-1 0 0 0 0,1 0 0 0 0,0 0 0 0 0,0 0 0 0 0,-1 0 0 0 0,1-1 0 0 0,0 1 0 0 0,1 0 0 0 0,-1-1 0 0 0,0 1 0 0 0,0 0 0 0 0,1-1 0 0 0,-1 1 0 0 0,1-1 0 0 0,-1 0 0 0 0,1 0 0 0 0,-1 1 0 0 0,1-1 0 0 0,0 0 0 0 0,0 0 0 0 0,0-1 0 0 0,-1 1 0 0 0,1 0-1 0 0,0-1 1 0 0,0 1 0 0 0,0-1 0 0 0,0 1 0 0 0,0-1 0 0 0,0 0 0 0 0,0 0 0 0 0,2 0-32 0 0,21-47 2590 0 0,57-193 159 0 0,70-167-3128 0 0,-133 361 201 0 0,2-4-3887 0 0,-21 49 2487 0 0,1 1-4283 0 0,-1 0-881 0 0</inkml:trace>
  <inkml:trace contextRef="#ctx0" brushRef="#br0" timeOffset="2239.912">2502 601 11747 0 0,'0'0'782'0'0,"0"0"-324"0"0,0 0-29 0 0,0 0 246 0 0,0 0 181 0 0,0 0 4 0 0,0 0-154 0 0,0 0-231 0 0,0 0-190 0 0,-5 31-118 0 0,-16 98-71 0 0,14 10 54 0 0,16-100 114 0 0,2-26-3738 0 0,-3-14-1777 0 0,0-7-3339 0 0,-6 4 7955 0 0</inkml:trace>
  <inkml:trace contextRef="#ctx0" brushRef="#br0" timeOffset="2551.329">2314 523 3825 0 0,'0'0'827'0'0,"0"0"34"0"0,0 0 262 0 0,0 0 240 0 0,0 0 73 0 0,0 0-114 0 0,0 0-208 0 0,0 0-224 0 0,33 3-236 0 0,103 7-215 0 0,0-4-235 0 0,-130-6-457 0 0,41 1-415 0 0,-19 6-5457 0 0,-25-4 2464 0 0,-2 1 310 0 0</inkml:trace>
  <inkml:trace contextRef="#ctx0" brushRef="#br0" timeOffset="2861.964">2309 903 0 0 0,'0'0'1268'0'0,"0"0"289"0"0,0 0 458 0 0,0 0 460 0 0,0 0 179 0 0,0 0-216 0 0,0 0-465 0 0,0 0-499 0 0,0 0-412 0 0,30 2-300 0 0,99 4-220 0 0,-34-22 103 0 0,146-57-900 0 0,-190 56-4003 0 0,0 1-4053 0 0,-43 12 2270 0 0</inkml:trace>
</inkml:ink>
</file>

<file path=ppt/ink/ink7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45.98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2573 552 0 0,'0'0'1110'0'0,"0"0"-305"0"0,0 0-203 0 0,0 0 42 0 0,0 0 173 0 0,0 0 174 0 0,0 0 48 0 0,0 0-83 0 0,10-32-118 0 0,35-99-91 0 0,5 43 420 0 0,-36 73-894 0 0,498-622 6130 0 0,-409 511-5991 0 0,-5-5 1 0 0,-7-4-1 0 0,36-75-412 0 0,-126 208 12 0 0,10-16 159 0 0,-1 0 0 0 0,-1-1-1 0 0,-1 0 1 0 0,-1 0 0 0 0,0-1 0 0 0,-1 0 0 0 0,-1 0 0 0 0,-1 0 0 0 0,-1-1 0 0 0,-1-1-171 0 0,-2 21 125 0 0,0 1-34 0 0,0 0-10 0 0,0 0-22 0 0,0 0-25 0 0,0 0-36 0 0,0 0-25 0 0,0 0-13 0 0,0 0 33 0 0,0 0-5 0 0,0 0 2 0 0,0 0 15 0 0,0 0-10 0 0,0 0 15 0 0,0 0 6 0 0,0 0 3 0 0,0 0 4 0 0,0 0-15 0 0,0 0 29 0 0,-23 27 299 0 0,-115 79-192 0 0,81-69-131 0 0,-108 32 624 0 0,224-53-764 0 0,-31-9 130 0 0,98 21 70 0 0,0-6-1 0 0,19-3-72 0 0,-57-18 116 0 0,-88-1 1 0 0,0 0 70 0 0,-4-12 445 0 0,-14-13-497 0 0,-1 1 0 0 0,-2 0 0 0 0,0 2 0 0 0,-2 0 0 0 0,0 1-1 0 0,-12-7-134 0 0,-40-37-57 0 0,73 64-194 0 0,-65-60-1385 0 0,52 49-2794 0 0,0 2-3761 0 0,13 9-563 0 0</inkml:trace>
  <inkml:trace contextRef="#ctx0" brushRef="#br0" timeOffset="3218.749">1625 84 3689 0 0,'0'0'1193'0'0,"0"0"-236"0"0,0 0-104 0 0,0 0 103 0 0,0 0 78 0 0,0 0-53 0 0,0 0-187 0 0,-35 24-226 0 0,-107 81-169 0 0,135-101-372 0 0,1 0 1 0 0,0 0 0 0 0,0 1 0 0 0,1 0-1 0 0,0 1 1 0 0,0-1 0 0 0,0 1-1 0 0,0 0 1 0 0,1 0 0 0 0,0 0 0 0 0,0 1-1 0 0,1-1 1 0 0,-1 2-28 0 0,-4 9 61 0 0,2-3 7 0 0,-1 0 0 0 0,2 0 0 0 0,0 0 0 0 0,0 1 0 0 0,2-1-1 0 0,-1 1 1 0 0,2 0 0 0 0,0 0 0 0 0,1 0 0 0 0,1 0 0 0 0,0 1 0 0 0,1 5-68 0 0,0-12 92 0 0,0-1 0 0 0,1 0 0 0 0,0 0 0 0 0,0-1 0 0 0,1 1 0 0 0,-1 0 0 0 0,2-1 0 0 0,-1 1 0 0 0,1-1-1 0 0,0 0 1 0 0,1 0 0 0 0,0-1 0 0 0,0 1 0 0 0,0-1 0 0 0,1 0 0 0 0,0-1 0 0 0,0 1 0 0 0,0-1 0 0 0,1 0 0 0 0,0-1 0 0 0,0 1 0 0 0,0-1 0 0 0,4 1-92 0 0,11 2 336 0 0,0-2-1 0 0,0 0 1 0 0,0-1 0 0 0,1-1-1 0 0,0-2 1 0 0,-1 0 0 0 0,1-1-1 0 0,0-1 1 0 0,-1-2-1 0 0,1 0 1 0 0,-1-1 0 0 0,0-1-1 0 0,0-1 1 0 0,0-1 0 0 0,-1-1-1 0 0,0-1 1 0 0,0-1-1 0 0,-1-1 1 0 0,-1 0 0 0 0,0-2-1 0 0,8-6-335 0 0,-17 13 70 0 0,-1 0-1 0 0,1-1 1 0 0,-1 0-1 0 0,-1 0 0 0 0,1-1 1 0 0,-1 0-1 0 0,-1 0 0 0 0,1-1 1 0 0,-1 0-1 0 0,-1-1 1 0 0,0 1-1 0 0,0-1 0 0 0,-1 0 1 0 0,0-1-1 0 0,-1 1 1 0 0,0-1-1 0 0,-1 0 0 0 0,0 0 1 0 0,-1 0-1 0 0,0 0 1 0 0,0-1-1 0 0,-1 1 0 0 0,-1 0 1 0 0,0-1-1 0 0,0 1 1 0 0,-2-1-1 0 0,1 1 0 0 0,-1 0 1 0 0,-1 0-1 0 0,0-3-69 0 0,-5-3-250 0 0,0 0-1 0 0,-1 0 1 0 0,-1 1-1 0 0,0 0 1 0 0,-1 1-1 0 0,-1 0 1 0 0,-1 0-1 0 0,0 2 1 0 0,0-1 0 0 0,-1 2-1 0 0,-1 0 1 0 0,0 0-1 0 0,-1 2 1 0 0,0 0-1 0 0,-1 1 1 0 0,0 0-1 0 0,0 1 1 0 0,0 1-1 0 0,-1 1 1 0 0,-1 1 0 0 0,1 0-1 0 0,-1 1 1 0 0,1 1-1 0 0,-1 1 1 0 0,-4 0 250 0 0,-137 11-4376 0 0,57 18-2977 0 0,65-12 1438 0 0</inkml:trace>
  <inkml:trace contextRef="#ctx0" brushRef="#br0" timeOffset="3522.607">925 386 632 0 0,'0'0'1991'0'0,"0"0"-46"0"0,0 0 112 0 0,0 0 191 0 0,0 0 7 0 0,0 0-342 0 0,0 0-604 0 0,0 0-552 0 0,0 0-355 0 0,0 0-56 0 0,0 0 176 0 0,0 0 215 0 0,0 0 168 0 0,21 1 53 0 0,142 16 817 0 0,0-4-178 0 0,1-8 0 0 0,74-10-1597 0 0,331-29 809 0 0,46-1-3383 0 0,-571 34 1240 0 0,37-1-6328 0 0,-42 2-3979 0 0</inkml:trace>
</inkml:ink>
</file>

<file path=ppt/ink/ink7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54.1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0 243 0 0 0,'0'0'527'0'0,"0"0"546"0"0,0 0-83 0 0,0 0-75 0 0,0 0 109 0 0,0 0 112 0 0,0 0-32 0 0,0 0-115 0 0,0 0-73 0 0,0 0 4 0 0,0 0 72 0 0,8 1 44 0 0,168 1 5279 0 0,9-19-4018 0 0,-43-1-2020 0 0,-103 14-513 0 0,-32 4-4889 0 0,0-1-5312 0 0,-9 1 5724 0 0</inkml:trace>
  <inkml:trace contextRef="#ctx0" brushRef="#br0" timeOffset="208.31">43 449 3097 0 0,'0'0'1593'0'0,"0"0"-284"0"0,0 0 126 0 0,0 0 413 0 0,0 0 199 0 0,0 0-108 0 0,0 0-368 0 0,0 0-384 0 0,0 0-260 0 0,0 0-172 0 0,36-6-147 0 0,116-19-135 0 0,-13 1 310 0 0,28-2-1464 0 0,-121 18-2683 0 0,-32 4-972 0 0,-1-1-3606 0 0,-10 4 4693 0 0</inkml:trace>
  <inkml:trace contextRef="#ctx0" brushRef="#br0" timeOffset="727.587">221 0 3129 0 0,'0'0'1572'0'0,"0"0"-189"0"0,0 0-95 0 0,0 0-10 0 0,0 0-69 0 0,0 0-199 0 0,0 0-206 0 0,0 0-113 0 0,0 0-42 0 0,0 0 13 0 0,0 0 25 0 0,0 0-34 0 0,10 9-17 0 0,77 63 1331 0 0,88-3 259 0 0,-140-59-2121 0 0,0 2 1 0 0,0 2 0 0 0,-2 1 0 0 0,27 16-106 0 0,-50-24 3 0 0,-7-7-5 0 0,0 1 0 0 0,0-1 0 0 0,0 1 0 0 0,0 0 0 0 0,-1 0 0 0 0,1 0 0 0 0,0 1 0 0 0,-1-1 0 0 0,1 0 0 0 0,-1 1 0 0 0,1 0 0 0 0,-1 0 0 0 0,0 0 0 0 0,1 0 0 0 0,-1 0 0 0 0,0 0 0 0 0,0 0 0 0 0,-1 1 0 0 0,1-1 0 0 0,0 1 0 0 0,-1-1 1 0 0,0 1-1 0 0,1 0 0 0 0,-1-1 0 0 0,0 1 0 0 0,0 0 0 0 0,-1 0 0 0 0,1 0 0 0 0,-1 0 0 0 0,1 0 0 0 0,-1 0 0 0 0,0-1 0 0 0,0 1 0 0 0,0 0 0 0 0,0 0 0 0 0,-1 0 0 0 0,1 0 0 0 0,-1 0 0 0 0,0 0 0 0 0,0 0 0 0 0,0 0 0 0 0,0-1 1 0 0,0 1-1 0 0,-1 0 0 0 0,0 0 2 0 0,-113 89 70 0 0,-16 19-9 0 0,78-69-118 0 0,2 3 0 0 0,2 1 0 0 0,-25 33 57 0 0,57-60-644 0 0,-14 20-623 0 0,24-24-2932 0 0,3 0-3616 0 0,3-10 1598 0 0</inkml:trace>
</inkml:ink>
</file>

<file path=ppt/ink/ink7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4.6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20 600 0 0,'0'0'1527'0'0,"0"0"-305"0"0,0 0-83 0 0,0 0 193 0 0,0 0 238 0 0,0 0-5 0 0,0 0-206 0 0,0 0-272 0 0,0 0-223 0 0,0 0-73 0 0,0 0 16 0 0,0 0 17 0 0,0 0-21 0 0,18-1-62 0 0,130-12 1003 0 0,-147 12-1734 0 0,1 0 0 0 0,0 1 0 0 0,-1-1 1 0 0,1 0-1 0 0,0 1 0 0 0,0-1 1 0 0,0 1-1 0 0,-1 0 0 0 0,1 0 1 0 0,0 0-1 0 0,0 0 0 0 0,0 0 1 0 0,0 0-1 0 0,-1 0 0 0 0,1 0 1 0 0,0 1-1 0 0,0-1 0 0 0,0 1 1 0 0,-1-1-1 0 0,1 1 0 0 0,0 0 1 0 0,-1-1-1 0 0,1 1 0 0 0,-1 0 1 0 0,1 0-1 0 0,-1 1 0 0 0,1-1 1 0 0,-1 0-1 0 0,1 0 0 0 0,-1 1 0 0 0,0-1 1 0 0,0 0-1 0 0,0 1 0 0 0,0-1 1 0 0,0 1-1 0 0,0 0 0 0 0,0-1 1 0 0,0 1-1 0 0,-1 0 0 0 0,1-1 1 0 0,-1 1-1 0 0,1 0 0 0 0,-1 0 1 0 0,0 0-1 0 0,0-1 0 0 0,1 3-10 0 0,-4 4 45 0 0,0 1 0 0 0,-1 0 1 0 0,1-1-1 0 0,-2 0 0 0 0,1 0 0 0 0,-1 0 0 0 0,0-1 0 0 0,-1 1 0 0 0,0-1 0 0 0,0-1 0 0 0,0 1 0 0 0,-1-1 0 0 0,0 0 0 0 0,0 0 1 0 0,0-1-1 0 0,-1 0 0 0 0,-2 1-45 0 0,-9 8 77 0 0,5-3 0 0 0,10-9-55 0 0,0 0 1 0 0,0 1-1 0 0,1-1 0 0 0,-1 1 1 0 0,1 0-1 0 0,-1 1 0 0 0,1-1 1 0 0,0 0-1 0 0,0 1 0 0 0,0 0 1 0 0,1-1-1 0 0,-1 1 0 0 0,1 0 1 0 0,0 1-1 0 0,0-1 0 0 0,0 0 1 0 0,0 3-23 0 0,4-4 18 0 0,0-1 1 0 0,0 0-1 0 0,1 0 1 0 0,-1 1-1 0 0,1-2 0 0 0,0 1 1 0 0,-1 0-1 0 0,1-1 1 0 0,0 1-1 0 0,0-1 1 0 0,0 0-1 0 0,0 0 1 0 0,0 0-1 0 0,0 0 1 0 0,0 0-1 0 0,0-1 1 0 0,1 1-1 0 0,-1-1 1 0 0,0 0-1 0 0,0 0 1 0 0,0 0-1 0 0,3-1-18 0 0,165-17 342 0 0,-76-15-3220 0 0,-66 19-1620 0 0,-1-4-3783 0 0,-20 13 3440 0 0</inkml:trace>
</inkml:ink>
</file>

<file path=ppt/ink/ink7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5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75 1608 0 0,'0'0'1174'0'0,"0"0"-242"0"0,0 0 114 0 0,0 0 419 0 0,0 0 444 0 0,0 0 199 0 0,0 0-279 0 0,0 0-546 0 0,0 0-515 0 0,0 0-328 0 0,0 0-68 0 0,0 0 123 0 0,0 0 143 0 0,2 10 85 0 0,12 127 1508 0 0,-19 176-945 0 0,-1-166-1643 0 0,5-138 34 0 0,-2-6-7062 0 0,1-10-1366 0 0,1-2 5997 0 0,1 2 2017 0 0</inkml:trace>
  <inkml:trace contextRef="#ctx0" brushRef="#br0" timeOffset="313.337">332 192 1360 0 0,'0'0'834'0'0,"0"0"-330"0"0,0 0 49 0 0,0 0 352 0 0,0 0 383 0 0,0 0 264 0 0,0 0-5 0 0,-35 24-177 0 0,-111 76-201 0 0,25-11 2219 0 0,115-84-3163 0 0,5-5-182 0 0,0 0 1 0 0,0 1 0 0 0,0-1-1 0 0,0 0 1 0 0,-1 1 0 0 0,1-1 0 0 0,0 1-1 0 0,0-1 1 0 0,0 1 0 0 0,0-1-1 0 0,0 1 1 0 0,0 0 0 0 0,1-1 0 0 0,-1 1-1 0 0,0 0 1 0 0,0 0 0 0 0,0 0-1 0 0,1 0 1 0 0,-1 0 0 0 0,0 0 0 0 0,1 0-1 0 0,-1 0 1 0 0,1 0 0 0 0,-1 0-1 0 0,1 0 1 0 0,0 0 0 0 0,-1 0 0 0 0,1 0-1 0 0,0 0 1 0 0,0 1 0 0 0,0-1-1 0 0,0 0 1 0 0,0 0 0 0 0,0 0 0 0 0,0 0-1 0 0,0 0 1 0 0,0 1 0 0 0,0-1-1 0 0,1 0 1 0 0,-1 0 0 0 0,0 0 0 0 0,1 0-1 0 0,-1 0 1 0 0,1 0 0 0 0,-1 0-1 0 0,1 0 1 0 0,0 0 0 0 0,0 0-44 0 0,96 30 1200 0 0,-89-30-1105 0 0,-1 0 1 0 0,1 0 0 0 0,0 1-1 0 0,0 0 1 0 0,0 0-1 0 0,-1 1 1 0 0,1 0 0 0 0,-1 0-1 0 0,0 1 1 0 0,0-1-1 0 0,0 2 1 0 0,0-1 0 0 0,-1 1-1 0 0,0 0 1 0 0,2 2-96 0 0,15 55 841 0 0,-22-60-1012 0 0,0-1 0 0 0,0 0 0 0 0,0 0 0 0 0,0 0-1 0 0,0 0 1 0 0,0 0 0 0 0,0 0 0 0 0,0 0 0 0 0,0 0-1 0 0,1 0 1 0 0,-1 0 0 0 0,0 0 0 0 0,1-1 0 0 0,-1 1 0 0 0,0-1-1 0 0,1 1 1 0 0,-1-1 0 0 0,1 0 0 0 0,-1 1 0 0 0,1-1-1 0 0,-1 0 1 0 0,1 0 0 0 0,-1 0 0 0 0,1 0 0 0 0,-1 0 0 0 0,1 0-1 0 0,-1 0 1 0 0,1-1 171 0 0,27-3-11682 0 0,-21 3 7889 0 0</inkml:trace>
  <inkml:trace contextRef="#ctx0" brushRef="#br0" timeOffset="674.598">726 262 0 0 0,'0'0'1358'0'0,"0"0"31"0"0,0 0-24 0 0,0 0 232 0 0,0 0 357 0 0,0 0 185 0 0,0 0-178 0 0,0 0-475 0 0,0 0-509 0 0,0 0-381 0 0,0 0-184 0 0,0 0-24 0 0,0 0 49 0 0,-1 8 45 0 0,-44 168 1761 0 0,34-146-2313 0 0,0-1 1 0 0,-2 0-1 0 0,-1 0 0 0 0,-2-1 0 0 0,0-1 0 0 0,-16 18 70 0 0,14-19-709 0 0,5-15-2010 0 0,6-10-8507 0 0,7-1 7515 0 0</inkml:trace>
  <inkml:trace contextRef="#ctx0" brushRef="#br0" timeOffset="1094.308">467 277 848 0 0,'0'0'2054'0'0,"0"0"-771"0"0,0 0-367 0 0,0 0 144 0 0,0 0 291 0 0,0 0 178 0 0,0 0-18 0 0,0 0-210 0 0,0 0-202 0 0,0 0-103 0 0,0 0-121 0 0,0 0-109 0 0,0 0-60 0 0,16 12-64 0 0,52 41-67 0 0,-54-42-358 0 0,0 1 0 0 0,-1 1-1 0 0,0 1 1 0 0,-1 0 0 0 0,-1 0 0 0 0,0 1 0 0 0,3 7-217 0 0,-6-10 38 0 0,90 138-1836 0 0,-94-143-316 0 0,0-2-1908 0 0,-1-1-2648 0 0,-3-1 2206 0 0</inkml:trace>
  <inkml:trace contextRef="#ctx0" brushRef="#br0" timeOffset="1385.228">1026 583 7202 0 0,'0'0'1284'0'0,"0"0"-627"0"0,0 0-207 0 0,0 0 353 0 0,0 0 407 0 0,0 0 193 0 0,0 0-133 0 0,0 0-355 0 0,0 0-331 0 0,0 0-208 0 0,0 0-117 0 0,0 0-79 0 0,0 0-31 0 0,1 25-30 0 0,2 116 21 0 0,-3-82-131 0 0,0-35-2355 0 0,0-23 907 0 0,0-1-709 0 0,0 0-855 0 0,-1 0-859 0 0,-2 0-350 0 0</inkml:trace>
  <inkml:trace contextRef="#ctx0" brushRef="#br0" timeOffset="1626.662">884 502 528 0 0,'0'0'327'0'0,"0"0"-256"0"0,0 0 185 0 0,0 0 580 0 0,0 0 579 0 0,0 0 296 0 0,0 0 2 0 0,0 0-206 0 0,0 0-260 0 0,0 0-218 0 0,0 0-135 0 0,0 0-113 0 0,28 4-108 0 0,131 18 265 0 0,-48-15-985 0 0,-116 15-11534 0 0,0-18 9283 0 0</inkml:trace>
  <inkml:trace contextRef="#ctx0" brushRef="#br0" timeOffset="1894.025">831 793 0 0 0,'0'0'1974'0'0,"0"0"245"0"0,0 0-128 0 0,0 0-392 0 0,0 0-468 0 0,0 0-398 0 0,0 0-268 0 0,33-2-192 0 0,101-4-153 0 0,-40-16-177 0 0,-72 11-343 0 0,12-7-2017 0 0,-14 4-3692 0 0,-15 9 3387 0 0</inkml:trace>
  <inkml:trace contextRef="#ctx0" brushRef="#br0" timeOffset="2236.797">989 34 344 0 0,'0'0'1700'0'0,"0"0"-602"0"0,0 0 0 0 0,0 0 375 0 0,0 0 385 0 0,0 0 121 0 0,0 0-273 0 0,0 0-489 0 0,0 0-426 0 0,0 0-264 0 0,0 0-124 0 0,0 0-30 0 0,0 0-22 0 0,15-5-28 0 0,112-23 665 0 0,-57 29-471 0 0,-69 1-489 0 0,1 0-1 0 0,-1 1 0 0 0,0-1 1 0 0,0 0-1 0 0,0 1 0 0 0,0-1 1 0 0,0 1-1 0 0,-1 0 0 0 0,1-1 1 0 0,-1 1-1 0 0,0 0 0 0 0,0-1 0 0 0,0 1 1 0 0,0 0-1 0 0,0-1 0 0 0,0 1 1 0 0,-1 0-1 0 0,1-1 0 0 0,-1 1 1 0 0,0-1-1 0 0,1 1 0 0 0,-1-1 1 0 0,-1 1-1 0 0,1-1 0 0 0,0 0 1 0 0,0 1-1 0 0,-1-1 0 0 0,0 0 1 0 0,1 0-1 0 0,-1 0 0 0 0,0 0 1 0 0,-1 0-28 0 0,2 1 32 0 0,0-2-16 0 0,-1 1-1 0 0,1-1 1 0 0,0 0 0 0 0,0 1-1 0 0,0-1 1 0 0,0 1-1 0 0,1-1 1 0 0,-1 1 0 0 0,0 0-1 0 0,1-1 1 0 0,-1 1 0 0 0,1 0-1 0 0,-1-1 1 0 0,1 1 0 0 0,0 0-1 0 0,0-1 1 0 0,0 1-1 0 0,0 0 1 0 0,0 0 0 0 0,0-1-1 0 0,0 1 1 0 0,0 0 0 0 0,1 0-1 0 0,-1-1 1 0 0,1 1-1 0 0,-1 0 1 0 0,1-1 0 0 0,0 1-1 0 0,0-1 1 0 0,0 1 0 0 0,-1-1-1 0 0,1 1 1 0 0,1-1-1 0 0,-1 0 1 0 0,0 1 0 0 0,0-1-1 0 0,0 0 1 0 0,1 0 0 0 0,-1 0-1 0 0,1 0 1 0 0,-1 0-1 0 0,1 0 1 0 0,-1 0 0 0 0,1 0-1 0 0,-1-1 1 0 0,1 1 0 0 0,0-1-1 0 0,-1 1 1 0 0,2-1-16 0 0,89 10 744 0 0,-88-10-736 0 0,21 0-576 0 0,60 0 168 0 0,-58 0-3858 0 0,1 0-4418 0 0,-22 0 3407 0 0</inkml:trace>
  <inkml:trace contextRef="#ctx0" brushRef="#br0" timeOffset="2547.329">1643 391 1568 0 0,'0'0'695'0'0,"0"0"-164"0"0,0 0 306 0 0,0 0 538 0 0,0 0 360 0 0,0 0 63 0 0,0 0-230 0 0,0 0-303 0 0,0 0-238 0 0,0 0-164 0 0,0 0-91 0 0,0 0-50 0 0,0 0 1 0 0,24 1 15 0 0,115 2 662 0 0,42-9 1413 0 0,3 1-4078 0 0,-171 9-333 0 0,-8-2-1924 0 0,1-1-6173 0 0,-6-1 5345 0 0</inkml:trace>
  <inkml:trace contextRef="#ctx0" brushRef="#br0" timeOffset="2913.621">1783 627 5057 0 0,'0'0'2735'0'0,"0"0"-1881"0"0,0 0-585 0 0,0 0 393 0 0,0 0 603 0 0,0 0 314 0 0,0 0 2 0 0,0 0-292 0 0,0 0-359 0 0,0 0-291 0 0,0 0-234 0 0,33 1-154 0 0,103 0-70 0 0,-14-14 30 0 0,-72 5-427 0 0,7 0-2359 0 0,-22 5-5442 0 0,-25 3 917 0 0</inkml:trace>
</inkml:ink>
</file>

<file path=ppt/ink/ink7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3.9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25 0 0 0,'0'0'1062'0'0,"0"0"734"0"0,0 0 338 0 0,0 0 8 0 0,0 0-169 0 0,0 0-298 0 0,0 0-313 0 0,0 0-283 0 0,-1-6-188 0 0,-1 1-1160 0 0,-2-8 2236 0 0,2 38-161 0 0,9 250-1357 0 0,-5-257-741 0 0,1 10-1976 0 0,-4-12-7288 0 0,-1-12 3605 0 0</inkml:trace>
  <inkml:trace contextRef="#ctx0" brushRef="#br0" timeOffset="311.412">1 363 2441 0 0,'0'0'1747'0'0,"0"0"-742"0"0,0 0-283 0 0,0 0 371 0 0,0 0 514 0 0,0 0 291 0 0,0 0-80 0 0,0 0-331 0 0,0 0-335 0 0,0 0-247 0 0,34 0-164 0 0,107-4-160 0 0,-35-9 206 0 0,-103 12-816 0 0,193-22 562 0 0,-112 20-4691 0 0,-83 7-2611 0 0,-4 6 1852 0 0,2-10 4099 0 0,-2 5-1008 0 0</inkml:trace>
</inkml:ink>
</file>

<file path=ppt/ink/ink7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11.0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94 0 0 0,'0'0'716'0'0,"0"0"259"0"0,0 0 323 0 0,0 0 383 0 0,0 0 317 0 0,0 0-5 0 0,0 0-404 0 0,0 0-546 0 0,0 0-491 0 0,0 0-312 0 0,0 0-104 0 0,0 0 15 0 0,0 0 85 0 0,0 7 75 0 0,17 175 1851 0 0,-12-24-2266 0 0,-3-126-928 0 0,4-13-6608 0 0,-5-19 4586 0 0,1 0-197 0 0</inkml:trace>
  <inkml:trace contextRef="#ctx0" brushRef="#br0" timeOffset="314.477">0 503 0 0 0,'0'0'340'0'0,"0"0"443"0"0,0 0 333 0 0,0 0 339 0 0,0 0 255 0 0,0 0 57 0 0,0 0-161 0 0,0 0-273 0 0,35-3-253 0 0,110-10-187 0 0,-13-11 851 0 0,3 7-1252 0 0,-75 15-3602 0 0,-51 6-497 0 0,-6 3-1648 0 0,-3-3 2908 0 0</inkml:trace>
  <inkml:trace contextRef="#ctx0" brushRef="#br0" timeOffset="678.082">94 728 0 0 0,'0'0'1360'0'0,"0"0"-75"0"0,0 0 104 0 0,0 0 252 0 0,0 0 179 0 0,0 0-22 0 0,0 0-239 0 0,32-10-319 0 0,97-30-316 0 0,-23 23 578 0 0,-83 17-1345 0 0,-22 1-133 0 0,1 0 0 0 0,-1 0 0 0 0,1 0 0 0 0,-1 0 0 0 0,0 1-1 0 0,0-1 1 0 0,1 0 0 0 0,-1 0 0 0 0,0 1 0 0 0,0-1 0 0 0,0 1 0 0 0,0-1 0 0 0,-1 1 0 0 0,1-1-1 0 0,0 1 1 0 0,-1 0 0 0 0,1-1 0 0 0,-1 1 0 0 0,1 0 0 0 0,-1-1 0 0 0,0 1 0 0 0,0 0 0 0 0,0-1-1 0 0,0 1 1 0 0,0 0 0 0 0,0 0 0 0 0,0-1 0 0 0,0 1 0 0 0,-1 0 0 0 0,1-1 0 0 0,-1 1 0 0 0,1 0-1 0 0,-1-1 1 0 0,0 1 0 0 0,1-1 0 0 0,-1 1 0 0 0,0-1 0 0 0,0 1 0 0 0,0-1 0 0 0,0 0 0 0 0,-1 1-1 0 0,1-1 1 0 0,0 0 0 0 0,0 0 0 0 0,-1 0-24 0 0,-15 19 105 0 0,0-1 0 0 0,-1-1 0 0 0,-2 0-1 0 0,0-2 1 0 0,-18 13-105 0 0,-68 61 202 0 0,105-90-195 0 0,0 1 1 0 0,0 0-1 0 0,0 0 1 0 0,0 0-1 0 0,0 0 1 0 0,1 0 0 0 0,-1 0-1 0 0,0 0 1 0 0,0 1-1 0 0,1-1 1 0 0,-1 0 0 0 0,1 0-1 0 0,-1 0 1 0 0,1 1-1 0 0,-1-1 1 0 0,1 0 0 0 0,0 1-1 0 0,0-1 1 0 0,0 0-1 0 0,0 1 1 0 0,0-1-1 0 0,0 0 1 0 0,0 1 0 0 0,0-1-1 0 0,0 0 1 0 0,0 1-1 0 0,1-1 1 0 0,-1 0 0 0 0,1 0-1 0 0,-1 1 1 0 0,1-1-1 0 0,-1 0 1 0 0,1 0 0 0 0,0 0-1 0 0,-1 0 1 0 0,1 0-1 0 0,0 0 1 0 0,0 0 0 0 0,0 0-1 0 0,0 0 1 0 0,0 0-1 0 0,0 0 1 0 0,0 0-1 0 0,0-1 1 0 0,0 1 0 0 0,0 0-1 0 0,1-1 1 0 0,-1 1-1 0 0,0-1 1 0 0,0 1 0 0 0,1-1-1 0 0,-1 0 1 0 0,0 1-1 0 0,1-1 1 0 0,-1 0 0 0 0,0 0-1 0 0,1 0 1 0 0,-1 0-1 0 0,0 0 1 0 0,1 0-1 0 0,-1-1 1 0 0,0 1 0 0 0,1 0-1 0 0,-1-1 1 0 0,0 1-1 0 0,0 0 1 0 0,1-1 0 0 0,-1 0-8 0 0,128-14 613 0 0,7-22-1144 0 0,-91 23-2684 0 0,-1 0-4361 0 0,-29 9 1293 0 0</inkml:trace>
  <inkml:trace contextRef="#ctx0" brushRef="#br0" timeOffset="1406.59">1042 220 0 0 0,'0'0'161'0'0,"0"0"402"0"0,0 0 353 0 0,0 0 455 0 0,0 0 315 0 0,0 0-30 0 0,0 0-281 0 0,0 0-276 0 0,0 0-139 0 0,0 0-13 0 0,0 0 3 0 0,0 0-74 0 0,3 16-98 0 0,9 112 1147 0 0,-24 80 609 0 0,5-124-3589 0 0,4-15-4345 0 0,3-88-4212 0 0,0 11 7882 0 0</inkml:trace>
  <inkml:trace contextRef="#ctx0" brushRef="#br0" timeOffset="1579.308">810 256 0 0 0,'0'0'0'0'0,"0"0"0"0"0,0 0 0 0 0,0 0 0 0 0</inkml:trace>
  <inkml:trace contextRef="#ctx0" brushRef="#br0" timeOffset="1925.836">810 256 0 0 0,'-25'0'0'0'0,"19"0"276"0"0,6 0 1123 0 0,0 0 341 0 0,0 0-65 0 0,0 0-236 0 0,0 0-244 0 0,0 0-200 0 0,35-3 4462 0 0,17-10-2862 0 0,10-1-1278 0 0,109-8 562 0 0,-51 16-1732 0 0,-68 6-5154 0 0,-51 0 4800 0 0,4 0-2511 0 0,-1 0-2172 0 0,-2 0-1866 0 0</inkml:trace>
  <inkml:trace contextRef="#ctx0" brushRef="#br0" timeOffset="2238.827">720 776 1744 0 0,'0'0'1963'0'0,"0"0"-629"0"0,0 0-102 0 0,0 0 270 0 0,0 0 234 0 0,0 0-13 0 0,0 0-250 0 0,0 0-314 0 0,0 0-254 0 0,0 0-195 0 0,35-8-157 0 0,112-25-115 0 0,57-7-10 0 0,-145 33-2887 0 0,-21 6-5662 0 0,-26 1 1801 0 0</inkml:trace>
  <inkml:trace contextRef="#ctx0" brushRef="#br0" timeOffset="4268.964">1315 647 0 0 0,'0'0'128'0'0,"0"0"147"0"0,0 0-115 0 0,0 0 91 0 0,0 0 322 0 0,0 0 319 0 0,0 0 134 0 0,0 0-82 0 0,0 0-219 0 0,0 0-235 0 0,0 0-157 0 0,0 0-78 0 0,-19 21-40 0 0,-60 65-35 0 0,-56 83 348 0 0,25-33-531 0 0,105-129-41 0 0,0-1 417 0 0,12-12 57 0 0,98-122 430 0 0,-70 91-991 0 0,1 1 1 0 0,2 2-1 0 0,1 1 0 0 0,1 2 1 0 0,12-5 130 0 0,-51 35-5 0 0,0 0 0 0 0,-1 0 0 0 0,1 1 0 0 0,-1-1 0 0 0,1 0-1 0 0,0 0 1 0 0,0 0 0 0 0,0 0 0 0 0,-1 1 0 0 0,1-1 0 0 0,0 0 0 0 0,0 1 0 0 0,0-1 0 0 0,0 1 0 0 0,0-1 0 0 0,0 1 0 0 0,0-1 0 0 0,0 1 0 0 0,0 0 0 0 0,0-1 0 0 0,1 1 0 0 0,-1 0 0 0 0,0 0 0 0 0,0 0 0 0 0,0 0 0 0 0,0 0 0 0 0,0 0 0 0 0,0 0 0 0 0,1 0 0 0 0,-1 0 0 0 0,0 1 0 0 0,0-1 0 0 0,0 0-1 0 0,0 1 1 0 0,0-1 0 0 0,0 1 0 0 0,0-1 0 0 0,0 1 0 0 0,0 0 0 0 0,0-1 0 0 0,0 1 0 0 0,-1 0 0 0 0,1 0 0 0 0,0-1 0 0 0,0 1 0 0 0,-1 0 0 0 0,1 0 0 0 0,0 0 0 0 0,-1 0 0 0 0,1 0 0 0 0,-1 0 0 0 0,1 0 0 0 0,-1 0 0 0 0,1 0 0 0 0,-1 0 0 0 0,0 0 0 0 0,0 0 0 0 0,0 1 0 0 0,1-1 0 0 0,-1 0 0 0 0,0 0-1 0 0,0 0 1 0 0,0 0 0 0 0,-1 0 0 0 0,1 0 0 0 0,0 1 0 0 0,0-1 5 0 0,4 234-65 0 0,4-202 302 0 0,-8-32-77 0 0,0-1 112 0 0,0 0 151 0 0,-17-8 1839 0 0,-66-55-1063 0 0,5 13-1887 0 0,46 36-2476 0 0,24 12-183 0 0,2-1-1542 0 0</inkml:trace>
  <inkml:trace contextRef="#ctx0" brushRef="#br0" timeOffset="5830.915">1541 750 0 0 0,'0'0'847'0'0,"0"0"683"0"0,0 0 79 0 0,0 0-158 0 0,0 0-132 0 0,0 0-108 0 0,0 0-39 0 0,0 0-41 0 0,28 4-64 0 0,88 12-69 0 0,-64-21 373 0 0,-45 0-1053 0 0,18-13 4 0 0,0-2-1 0 0,-1-1 0 0 0,-1-1 0 0 0,-1-1 1 0 0,-1 0-1 0 0,-1-2 0 0 0,-1-1 0 0 0,-2 0 1 0 0,0-1-1 0 0,8-21-321 0 0,-20 40-155 0 0,0-1 1 0 0,-1 1-1 0 0,0-1 1 0 0,-1 0-1 0 0,0 0 1 0 0,0-1-1 0 0,-1 1 0 0 0,0-1 1 0 0,0 1-1 0 0,-1-1 1 0 0,-1 0 154 0 0,-42 5-5640 0 0,31 12 5449 0 0,1 1-1 0 0,1 0 1 0 0,-1 1 0 0 0,1 0-1 0 0,1 0 1 0 0,0 1 0 0 0,0 0 0 0 0,1 0-1 0 0,0 1 1 0 0,1 0 0 0 0,0 0-1 0 0,1 1 1 0 0,0 0 0 0 0,-3 10 191 0 0,7-16 147 0 0,1 1 0 0 0,0-1 0 0 0,0 0-1 0 0,0 1 1 0 0,1-1 0 0 0,0 1 0 0 0,0-1 0 0 0,0 0 0 0 0,1 1 0 0 0,0-1 0 0 0,0 0 0 0 0,1 0 0 0 0,-1 0-1 0 0,1 0 1 0 0,1-1 0 0 0,-1 1 0 0 0,1-1 0 0 0,0 0 0 0 0,0 0 0 0 0,1 0 0 0 0,-1-1 0 0 0,1 1 0 0 0,0-1-1 0 0,0 0 1 0 0,0-1 0 0 0,1 1 0 0 0,0-1 0 0 0,-1 0 0 0 0,1 0 0 0 0,0-1 0 0 0,0 0 0 0 0,1 0 0 0 0,-1 0-1 0 0,0-1 1 0 0,1 0 0 0 0,-1 0 0 0 0,0-1 0 0 0,1 1 0 0 0,-1-1 0 0 0,4-1-147 0 0,7 2 250 0 0,0-1 1 0 0,0 0-1 0 0,0-1 1 0 0,1-1-1 0 0,-2-1 1 0 0,1-1-1 0 0,0 0 1 0 0,-1-1-1 0 0,1 0 0 0 0,-2-2 1 0 0,1 0-1 0 0,-1 0 1 0 0,0-2-1 0 0,0 0 1 0 0,-1 0-1 0 0,7-7-250 0 0,-9 7-5 0 0,-1 0 0 0 0,-1-1-1 0 0,0-1 1 0 0,0 1 0 0 0,-1-1-1 0 0,0-1 1 0 0,-1 0 0 0 0,0 0-1 0 0,-1-1 1 0 0,0 0 0 0 0,-1-1 5 0 0,-5 12-89 0 0,0 1 1 0 0,0 0-1 0 0,0-1 1 0 0,-1 1-1 0 0,1 0 1 0 0,-1-1-1 0 0,1 1 1 0 0,-1-1 0 0 0,1 1-1 0 0,-1-1 1 0 0,0 1-1 0 0,0-1 1 0 0,0 0-1 0 0,0 1 1 0 0,0-1-1 0 0,0 1 1 0 0,0-1-1 0 0,0 1 1 0 0,-1-1 0 0 0,1 1-1 0 0,-1-1 1 0 0,1 1-1 0 0,-1-1 1 0 0,1 1-1 0 0,-1 0 1 0 0,0-1-1 0 0,0 1 1 0 0,0 0-1 0 0,0 0 1 0 0,0-1 0 0 0,0 1-1 0 0,0 0 1 0 0,0 0-1 0 0,0 0 1 0 0,0 0-1 0 0,-1 0 1 0 0,1 0-1 0 0,0 1 1 0 0,-1-1-1 0 0,1 0 1 0 0,0 1 0 0 0,-1-1-1 0 0,1 1 1 0 0,-1-1-1 0 0,1 1 1 0 0,-1 0-1 0 0,1 0 1 0 0,-1-1-1 0 0,1 1 1 0 0,-1 0-1 0 0,0 0 1 0 0,-1 1 88 0 0,-56 22-3623 0 0,-6 53 3209 0 0,64-71 505 0 0,-1-1 0 0 0,1 0 0 0 0,0 1 0 0 0,1 0 0 0 0,-1-1 0 0 0,1 1 0 0 0,0-1 0 0 0,0 1 0 0 0,0-1 0 0 0,1 1 0 0 0,-1 0 0 0 0,1-1 0 0 0,0 1 0 0 0,1-1 0 0 0,-1 0 0 0 0,1 1 0 0 0,0-1 0 0 0,0 0 0 0 0,0 0 0 0 0,0 0 0 0 0,1 0-1 0 0,-1-1 1 0 0,1 1 0 0 0,0 0 0 0 0,0-1 0 0 0,1 0 0 0 0,-1 0 0 0 0,1 0 0 0 0,0 0 0 0 0,-1-1 0 0 0,1 1 0 0 0,0-1 0 0 0,0 0 0 0 0,1 0 0 0 0,-1-1 0 0 0,0 1 0 0 0,1-1 0 0 0,-1 0 0 0 0,1 0 0 0 0,-1 0 0 0 0,1-1 0 0 0,-1 1 0 0 0,1-1 0 0 0,0 0 0 0 0,-1-1 0 0 0,1 1 0 0 0,0-1-91 0 0,9 2 328 0 0,1-1 0 0 0,-1 0 1 0 0,1-1-1 0 0,-1-1 0 0 0,0 0 1 0 0,0-1-1 0 0,0 0 0 0 0,0-2 0 0 0,0 1 1 0 0,-1-2-1 0 0,0 1 0 0 0,0-2 1 0 0,0 0-1 0 0,-1 0 0 0 0,0-1 1 0 0,0-1-1 0 0,7-8-328 0 0,-5 3 90 0 0,-1-1 0 0 0,-1-1 0 0 0,-1 0 1 0 0,0 0-1 0 0,-1-1 0 0 0,0-1 0 0 0,-2 0 0 0 0,0 0 0 0 0,-1 0 0 0 0,0-6-90 0 0,-5 22-17 0 0,-1 0 0 0 0,0 0 0 0 0,0 0 0 0 0,0-1 0 0 0,0 1 0 0 0,-1 0 0 0 0,1 0-1 0 0,-1 0 1 0 0,1-1 0 0 0,-1 1 0 0 0,0 0 0 0 0,0-1 0 0 0,0 1 0 0 0,0 0-1 0 0,0 0 1 0 0,0-1 0 0 0,-1 1 0 0 0,1 0 0 0 0,-1 0 0 0 0,1-1 0 0 0,-1 1 0 0 0,0 0-1 0 0,0 0 1 0 0,0 0 0 0 0,0 0 0 0 0,0 0 0 0 0,-1 0 0 0 0,1 0 0 0 0,-1 1 0 0 0,1-1-1 0 0,-1 0 1 0 0,1 1 0 0 0,-1-1 0 0 0,0 1 0 0 0,0-1 0 0 0,0 1 0 0 0,0 0-1 0 0,0 0 1 0 0,0 0 0 0 0,0 0 0 0 0,0 0 0 0 0,0 1 0 0 0,-1-1 0 0 0,1 1 0 0 0,-2-1 17 0 0,1 2-33 0 0,0 1 0 0 0,-1 0 1 0 0,1-1-1 0 0,0 1 1 0 0,0 0-1 0 0,0 1 1 0 0,1-1-1 0 0,-1 0 1 0 0,0 1-1 0 0,1-1 0 0 0,-1 1 1 0 0,1 0-1 0 0,0 0 1 0 0,0 0-1 0 0,0 0 1 0 0,1 0-1 0 0,-1 1 1 0 0,1-1-1 0 0,-1 1 33 0 0,-3 5-27 0 0,0 0 17 0 0,0 2 0 0 0,0-1 1 0 0,1 0-1 0 0,0 1 0 0 0,1 0 0 0 0,0 0 0 0 0,1 0 0 0 0,0 0 1 0 0,1 0-1 0 0,0 1 0 0 0,1-1 0 0 0,0 0 0 0 0,1 1 0 0 0,0-1 1 0 0,1 0-1 0 0,0 0 0 0 0,0 0 0 0 0,1 0 0 0 0,1 0 0 0 0,0 0 1 0 0,1-1-1 0 0,0 1 10 0 0,27 35-3405 0 0,11-9-3477 0 0,-35-33 2741 0 0,-3-3 1036 0 0</inkml:trace>
  <inkml:trace contextRef="#ctx0" brushRef="#br0" timeOffset="11462.011">2913 643 0 0 0,'0'0'423'0'0,"0"0"540"0"0,0 0 308 0 0,0 0 234 0 0,0 0 48 0 0,0 0-206 0 0,0 0-327 0 0,0 0-277 0 0,0 0-159 0 0,0 0-62 0 0,4 0 0 0 0,-3 0-464 0 0,0 0-1 0 0,0 0 1 0 0,0 0 0 0 0,0 1-1 0 0,0-1 1 0 0,0 0 0 0 0,-1 1 0 0 0,1-1-1 0 0,0 0 1 0 0,0 1 0 0 0,0-1-1 0 0,0 1 1 0 0,0-1 0 0 0,0 1 0 0 0,-1 0-1 0 0,1-1 1 0 0,0 1 0 0 0,-1 0-1 0 0,1-1 1 0 0,0 1 0 0 0,-1 0 0 0 0,1 0-1 0 0,-1 0 1 0 0,1 0 0 0 0,-1-1-1 0 0,1 1 1 0 0,-1 0 0 0 0,0 0 0 0 0,1 0-1 0 0,-1 0 1 0 0,0 0 0 0 0,0 0-1 0 0,0 0 1 0 0,0 0 0 0 0,0 0 0 0 0,0 0-1 0 0,0 0 1 0 0,0 0 0 0 0,0 0-1 0 0,0 0 1 0 0,-1 0 0 0 0,1 0 0 0 0,0 0-1 0 0,0 0 1 0 0,-1 0 0 0 0,1 0-58 0 0,0 6 191 0 0,-41 243 2429 0 0,21-133-3825 0 0,20-116 445 0 0,0-1-342 0 0,0 0-438 0 0,4-5-3427 0 0,8-12-899 0 0,-8 9 5387 0 0</inkml:trace>
  <inkml:trace contextRef="#ctx0" brushRef="#br0" timeOffset="11747.434">2863 676 0 0 0,'0'0'723'0'0,"0"0"401"0"0,0 0 398 0 0,0 0 195 0 0,0 0-23 0 0,0 0-231 0 0,0 0-263 0 0,0 0-202 0 0,33-2-195 0 0,103-6-182 0 0,54-3 609 0 0,-122 10-3847 0 0,-64 12-2381 0 0,-4-6 888 0 0,0 1 2740 0 0</inkml:trace>
  <inkml:trace contextRef="#ctx0" brushRef="#br0" timeOffset="12065.072">2944 860 0 0 0,'0'0'1108'0'0,"0"0"605"0"0,0 0 162 0 0,0 0-174 0 0,0 0-304 0 0,0 0-364 0 0,0 0-323 0 0,32 0-254 0 0,99-4-196 0 0,-62-9-164 0 0,-13-6-1470 0 0,-21 4-6181 0 0,-29 11 6135 0 0</inkml:trace>
  <inkml:trace contextRef="#ctx0" brushRef="#br0" timeOffset="12456.925">2927 83 0 0 0,'0'0'816'0'0,"0"0"370"0"0,0 0 269 0 0,0 0-6 0 0,0 0-131 0 0,0 0-186 0 0,0 0-160 0 0,0 0-63 0 0,0 0 8 0 0,0 0 34 0 0,0 0-1 0 0,6-6-30 0 0,64-43 2018 0 0,38 27-636 0 0,-97 20-2183 0 0,-8 1-103 0 0,0 0 0 0 0,0 1 0 0 0,1-1 0 0 0,-1 1 0 0 0,0-1-1 0 0,0 1 1 0 0,1 0 0 0 0,-1 0 0 0 0,0 1 0 0 0,0-1 0 0 0,1 1 0 0 0,-1-1 0 0 0,0 1 0 0 0,0 0-1 0 0,0 0 1 0 0,0 1 0 0 0,0-1 0 0 0,0 1 0 0 0,0-1 0 0 0,0 1-16 0 0,-3 56 661 0 0,-38 17 205 0 0,38-73-828 0 0,1 0 1 0 0,-1 0-1 0 0,1 0 0 0 0,-1 0 0 0 0,1 0 1 0 0,0 0-1 0 0,0 0 0 0 0,0 0 1 0 0,0 0-1 0 0,0 0 0 0 0,0 0 0 0 0,0-1 1 0 0,0 1-1 0 0,1 0 0 0 0,-1-1 0 0 0,1 1 1 0 0,0-1-1 0 0,-1 0 0 0 0,1 1 1 0 0,0-1-1 0 0,0 0 0 0 0,-1 0 0 0 0,1 0 1 0 0,0 0-1 0 0,0-1 0 0 0,0 1 1 0 0,0 0-1 0 0,0-1 0 0 0,0 1 0 0 0,1-1 1 0 0,-1 0-1 0 0,1 0-38 0 0,80 4 905 0 0,-65-4-840 0 0,80-14 67 0 0,-68 10-1026 0 0,-8 0-3310 0 0,-10 4-2466 0 0,-8 0 2531 0 0,0 0-2460 0 0</inkml:trace>
</inkml:ink>
</file>

<file path=ppt/ink/ink7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27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0 712 0 0 0,'0'0'1136'0'0,"0"0"263"0"0,0 0-71 0 0,0 0-219 0 0,0 0-165 0 0,0 0-40 0 0,5 1 46 0 0,196-25 7505 0 0,27-1-6181 0 0,-198 15-2108 0 0,-29-5-3976 0 0,-10-3-3975 0 0,6 13 3038 0 0,1 2 2424 0 0</inkml:trace>
  <inkml:trace contextRef="#ctx0" brushRef="#br0" timeOffset="316.568">193 392 0 0 0,'0'0'371'0'0,"0"0"148"0"0,0 0-143 0 0,0 0 134 0 0,0 0 468 0 0,0 0 490 0 0,0 0 270 0 0,0 0-4 0 0,0 0-227 0 0,0 0-292 0 0,0 0-282 0 0,0 0-181 0 0,0 0-88 0 0,3 18-37 0 0,9 109 1051 0 0,-10 162 280 0 0,1-253-2427 0 0,2 15-124 0 0,-4-34-4137 0 0,-1 1-4127 0 0,0-18 6478 0 0</inkml:trace>
  <inkml:trace contextRef="#ctx0" brushRef="#br0" timeOffset="2704.719">589 1043 0 0 0,'0'0'966'0'0,"0"0"475"0"0,0 0-6 0 0,0 0-177 0 0,0 0-166 0 0,0 0-112 0 0,0 0-70 0 0,-2-1-11 0 0,-12-53 4729 0 0,33-42-3013 0 0,78-99-1120 0 0,-80 169-1420 0 0,1 0 0 0 0,1 1 0 0 0,1 2 0 0 0,1-1 0 0 0,1 2 0 0 0,2 1 1 0 0,0 1-1 0 0,0 1 0 0 0,24-13-75 0 0,-17 20-154 0 0,-31 49 266 0 0,-18 143 569 0 0,18-179-674 0 0,-1 1 0 0 0,1-1 0 0 0,0 1 0 0 0,0-1 0 0 0,0 1 0 0 0,0-1 0 0 0,0 1 0 0 0,1-1-1 0 0,-1 1 1 0 0,0-1 0 0 0,1 1 0 0 0,-1-1 0 0 0,1 0 0 0 0,-1 1 0 0 0,1-1 0 0 0,0 1 0 0 0,-1-1 0 0 0,1 0 0 0 0,0 0 0 0 0,0 1 0 0 0,0-1 0 0 0,0 0 0 0 0,0 0 0 0 0,0 0 0 0 0,1 0 0 0 0,-1 0 0 0 0,0 0 0 0 0,0-1 0 0 0,1 1 0 0 0,-1 0 0 0 0,0-1 0 0 0,1 1 0 0 0,-1-1 0 0 0,1 1 0 0 0,-1-1 0 0 0,1 1 0 0 0,-1-1 0 0 0,1 0 0 0 0,-1 0 0 0 0,1 0 0 0 0,-1 0 0 0 0,1 0 0 0 0,-1 0 0 0 0,1 0 0 0 0,-1-1 0 0 0,2 1-7 0 0,72-55 324 0 0,160-122-163 0 0,-220 166-165 0 0,-10 7-5 0 0,0 1-1 0 0,0-1 1 0 0,0 1-1 0 0,0 0 1 0 0,0 0-1 0 0,0 1 1 0 0,1 0-1 0 0,0 0 0 0 0,-1 0 1 0 0,1 0-1 0 0,0 1 1 0 0,0 0-1 0 0,4 0 10 0 0,-2 53-110 0 0,-54 249-1755 0 0,50-287-1867 0 0,7-10-5829 0 0,-6-4 4117 0 0</inkml:trace>
  <inkml:trace contextRef="#ctx0" brushRef="#br0" timeOffset="3278.32">1804 407 480 0 0,'0'0'1118'0'0,"0"0"49"0"0,0 0 37 0 0,0 0 175 0 0,0 0 105 0 0,0 0-60 0 0,-32 27-222 0 0,-101 84-270 0 0,76-52 141 0 0,53-50-908 0 0,-1 2 33 0 0,1-1 1 0 0,0 1-1 0 0,0 0 1 0 0,1 0-1 0 0,0 0 1 0 0,1 0-1 0 0,1 0 1 0 0,-1 1-1 0 0,2-1 1 0 0,0 0 0 0 0,0 1-1 0 0,1-1 1 0 0,0 1-1 0 0,1 1-198 0 0,0-9 73 0 0,-1-1 0 0 0,1 0 0 0 0,0 0 1 0 0,0 1-1 0 0,0-1 0 0 0,1 0 0 0 0,-1-1 0 0 0,1 1 0 0 0,-1 0 0 0 0,1-1 0 0 0,0 1 0 0 0,0-1 1 0 0,0 0-1 0 0,1 0 0 0 0,-1 0 0 0 0,0-1 0 0 0,1 1 0 0 0,-1-1 0 0 0,1 1 0 0 0,-1-1 1 0 0,1 0-1 0 0,0-1 0 0 0,-1 1 0 0 0,1-1 0 0 0,0 1 0 0 0,0-1 0 0 0,-1 0 0 0 0,1-1 0 0 0,0 1 1 0 0,0-1-1 0 0,-1 1 0 0 0,1-1 0 0 0,0 0 0 0 0,-1 0 0 0 0,1-1 0 0 0,-1 1 0 0 0,1-1 0 0 0,-1 0 1 0 0,0 0-1 0 0,3-2-73 0 0,21-19 281 0 0,-1-2 0 0 0,-1 0 1 0 0,-1-2-1 0 0,-1-1 0 0 0,18-29-281 0 0,1 1 110 0 0,20-47 385 0 0,-68 117-14 0 0,3 18-402 0 0,2 0 0 0 0,2 0 0 0 0,0 0 0 0 0,2-1 1 0 0,2 1-1 0 0,1-1 0 0 0,9 30-79 0 0,7 5 8 0 0,-3 0 1 0 0,-3 1 0 0 0,-2 1 0 0 0,-4 0 0 0 0,-3 1-1 0 0,-2 0 1 0 0,-4 4-9 0 0,-2-62 9 0 0,-1 0-1 0 0,0 0 1 0 0,0-1 0 0 0,-1 1 0 0 0,0 0-1 0 0,-1-1 1 0 0,0 0 0 0 0,-1 0-1 0 0,0 0 1 0 0,-1 0 0 0 0,0-1-1 0 0,0 0 1 0 0,-1 0 0 0 0,0 0 0 0 0,-1-1-1 0 0,0-1 1 0 0,0 1 0 0 0,-1-1-1 0 0,1 0 1 0 0,-1-1 0 0 0,-9 5-9 0 0,11-8 20 0 0,-1 0 1 0 0,0 0-1 0 0,1-1 1 0 0,-1 0-1 0 0,-1 0 1 0 0,1 0-1 0 0,0-1 1 0 0,0-1-1 0 0,0 1 1 0 0,-1-1-1 0 0,-2-1-20 0 0,6-2 6 0 0,0-1-1 0 0,0 0 1 0 0,0 0-1 0 0,0 0 1 0 0,1-1-1 0 0,0 1 1 0 0,0-1 0 0 0,0 0-1 0 0,0 0 1 0 0,1 0-1 0 0,0-1 1 0 0,0 1-1 0 0,0-1 1 0 0,1 0-1 0 0,0 0 1 0 0,0 0-1 0 0,0 0 1 0 0,1 0 0 0 0,0 0-1 0 0,0 0 1 0 0,1 0-1 0 0,-1 0 1 0 0,1-1-1 0 0,1 1 1 0 0,0-3-6 0 0,-1-17-58 0 0,1 0 0 0 0,1 0 0 0 0,1 0 1 0 0,2 0-1 0 0,1 0 0 0 0,1 1 0 0 0,1-1 0 0 0,1 2 0 0 0,1-1 1 0 0,1 2-1 0 0,1-1 0 0 0,1 1 0 0 0,1 1 0 0 0,10-10 58 0 0,93-98-3849 0 0,-83 104-465 0 0,-10 12-2874 0 0,-16 10 2363 0 0</inkml:trace>
  <inkml:trace contextRef="#ctx0" brushRef="#br0" timeOffset="4010.929">2518 31 0 0 0,'0'0'832'0'0,"0"0"246"0"0,0 0 194 0 0,0 0 298 0 0,0 0 329 0 0,0 0 132 0 0,0 0-163 0 0,0 0-339 0 0,0 0-393 0 0,0 0-352 0 0,0 0-261 0 0,0 0-162 0 0,13-6-78 0 0,39-18 40 0 0,-52 24-304 0 0,-1 0 1 0 0,1 0-1 0 0,-1 0 1 0 0,1 0-1 0 0,0 1 1 0 0,-1-1-1 0 0,1 0 1 0 0,-1 0-1 0 0,1 0 1 0 0,0 1-1 0 0,-1-1 1 0 0,1 0 0 0 0,0 0-1 0 0,0 1 1 0 0,-1-1-1 0 0,1 0 1 0 0,0 1-1 0 0,0-1 1 0 0,-1 0-1 0 0,1 1 1 0 0,0-1-1 0 0,0 1 1 0 0,0-1-1 0 0,-1 0 1 0 0,1 1-1 0 0,0-1 1 0 0,0 1-1 0 0,0-1 1 0 0,0 0 0 0 0,0 1-1 0 0,0-1 1 0 0,0 1-1 0 0,0-1 1 0 0,0 0-1 0 0,0 1 1 0 0,0-1-1 0 0,0 1 1 0 0,0-1-1 0 0,0 0 1 0 0,1 1-1 0 0,-1-1 1 0 0,0 1-1 0 0,0-1 1 0 0,0 0-1 0 0,1 1 1 0 0,-1-1-1 0 0,0 0 1 0 0,0 1 0 0 0,1-1-1 0 0,-1 0 1 0 0,0 0-1 0 0,1 1 1 0 0,-1-1-1 0 0,0 0 1 0 0,1 0-1 0 0,-1 1 1 0 0,0-1-1 0 0,1 0 1 0 0,-1 0-1 0 0,0 0 1 0 0,1 0-1 0 0,-1 1 1 0 0,1-1-1 0 0,-1 0 1 0 0,0 0 0 0 0,1 0-1 0 0,-1 0 1 0 0,1 0-20 0 0,-1 0 45 0 0,-60 82 1290 0 0,-43 75-911 0 0,102-154-411 0 0,-1-1-1 0 0,1 2 0 0 0,-1-1 0 0 0,1 0 0 0 0,0 0 1 0 0,1 0-1 0 0,-1 0 0 0 0,0 1 0 0 0,1-1 0 0 0,0 0 1 0 0,0 0-1 0 0,0 1 0 0 0,0-1 0 0 0,0 0 0 0 0,0 1 1 0 0,1-1-1 0 0,0 0 0 0 0,0 0 0 0 0,0 1 0 0 0,0-1 1 0 0,0 0-1 0 0,1 0 0 0 0,-1 0 0 0 0,1-1 0 0 0,0 1 1 0 0,0 0-1 0 0,1 2-12 0 0,8-1 87 0 0,-1 0 0 0 0,1-1 0 0 0,0 0 0 0 0,0 0 1 0 0,0-1-1 0 0,0-1 0 0 0,0 0 0 0 0,0 0 0 0 0,0-1 0 0 0,0-1 0 0 0,10-1-87 0 0,16 1 94 0 0,210-43-594 0 0,-237 43-96 0 0,5-1-797 0 0,-5 1-3037 0 0,-8 8-6623 0 0,-2-6 9022 0 0</inkml:trace>
  <inkml:trace contextRef="#ctx0" brushRef="#br0" timeOffset="4373.982">2272 587 584 0 0,'0'0'2013'0'0,"0"0"-840"0"0,0 0-394 0 0,0 0 116 0 0,0 0 449 0 0,0 0 370 0 0,0 0 88 0 0,0 0-145 0 0,0 0-278 0 0,0 0-312 0 0,0 0-256 0 0,32 2-172 0 0,103 8-145 0 0,13-22 579 0 0,236-6-2331 0 0,-358 19-1475 0 0,-10 5-3522 0 0,-10-2-923 0 0</inkml:trace>
  <inkml:trace contextRef="#ctx0" brushRef="#br0" timeOffset="4683.817">2500 856 4033 0 0,'0'0'1369'0'0,"0"0"-311"0"0,0 0 8 0 0,0 0 354 0 0,0 0 278 0 0,0 0 34 0 0,0 0-252 0 0,0 0-329 0 0,0 0-272 0 0,35-10-224 0 0,111-30-182 0 0,-31 27 326 0 0,-113 14-786 0 0,0-1-1 0 0,-1 1 0 0 0,1-1 1 0 0,0 1-1 0 0,-1 0 1 0 0,1 0-1 0 0,-1 0 0 0 0,1 0 1 0 0,-1 0-1 0 0,0 0 1 0 0,1 0-1 0 0,-1 0 0 0 0,0 1 1 0 0,0-1-1 0 0,0 0 1 0 0,0 1-1 0 0,0-1 0 0 0,0 1 1 0 0,0-1-1 0 0,0 1 1 0 0,-1 0-1 0 0,1-1 0 0 0,0 1 1 0 0,-1 0-1 0 0,0-1 1 0 0,1 1-1 0 0,-1 0 1 0 0,0 0-1 0 0,0-1 0 0 0,0 1 1 0 0,0 0-1 0 0,0 0 1 0 0,0-1-1 0 0,-1 1 0 0 0,1 0 1 0 0,0 0-1 0 0,-1-1 1 0 0,0 1-1 0 0,1 0 0 0 0,-1-1 1 0 0,0 1-1 0 0,0-1 1 0 0,0 1-1 0 0,0-1 0 0 0,0 1 1 0 0,0-1-1 0 0,0 0 1 0 0,0 0-1 0 0,-1 1 0 0 0,1-1 1 0 0,0 0-1 0 0,-1 0 1 0 0,0 0-13 0 0,-132 115 231 0 0,30-33-134 0 0,25 9 475 0 0,78-91-556 0 0,1-1 0 0 0,-1 1 0 0 0,0 0 0 0 0,1 0 0 0 0,-1 0 0 0 0,1 0 0 0 0,0 1 0 0 0,-1-1 0 0 0,1 0 0 0 0,0 0 0 0 0,0 0 0 0 0,-1 0 0 0 0,1 0 0 0 0,0 0 0 0 0,0 0 1 0 0,0 1-1 0 0,0-1 0 0 0,1 0 0 0 0,-1 0 0 0 0,0 0 0 0 0,0 0 0 0 0,1 0 0 0 0,-1 0 0 0 0,0 0 0 0 0,1 0 0 0 0,0 0 0 0 0,-1 0 0 0 0,1 0 0 0 0,-1 0 0 0 0,1 0 0 0 0,0 0 0 0 0,0 0 0 0 0,-1 0 0 0 0,1-1 0 0 0,0 1 0 0 0,0 0 0 0 0,0-1 0 0 0,0 1 1 0 0,0 0-1 0 0,0-1 0 0 0,0 1 0 0 0,0-1 0 0 0,0 0 0 0 0,0 1 0 0 0,0-1 0 0 0,0 0 0 0 0,0 1 0 0 0,0-1 0 0 0,1 0 0 0 0,0 0-16 0 0,63 6 624 0 0,-61-7-591 0 0,256-31 555 0 0,-132 9-4189 0 0,-86 20-7621 0 0,-29 3 4627 0 0</inkml:trace>
</inkml:ink>
</file>

<file path=ppt/ink/ink7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14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0 244 0 0 0,'0'0'724'0'0,"0"0"94"0"0,0 0-68 0 0,0 0-93 0 0,0 0 12 0 0,0 0 99 0 0,4 2 135 0 0,13 3-27 0 0,1 0-1 0 0,0-1 0 0 0,0 0 1 0 0,0-2-1 0 0,0 0 1 0 0,0-1-1 0 0,0-1 0 0 0,0 0 1 0 0,6-2-876 0 0,22 1 947 0 0,186-14 1462 0 0,-144 0-2397 0 0,-138 16-8709 0 0,-4 20 1094 0 0,43-17 7367 0 0</inkml:trace>
  <inkml:trace contextRef="#ctx0" brushRef="#br0" timeOffset="286.995">28 457 0 0 0,'0'0'360'0'0,"0"0"1074"0"0,0 0 329 0 0,0 0-27 0 0,0 0-154 0 0,0 0-217 0 0,0 0-190 0 0,0 0-132 0 0,0 0-127 0 0,0 0-81 0 0,31 5-69 0 0,97 14-98 0 0,-37-21 417 0 0,124-31-319 0 0,-164 20-2470 0 0,-19-1-5114 0 0,-20 2 521 0 0,-9 11 5622 0 0</inkml:trace>
  <inkml:trace contextRef="#ctx0" brushRef="#br0" timeOffset="678.578">321 1 0 0 0,'0'0'818'0'0,"0"0"427"0"0,0 0 298 0 0,0 0 193 0 0,0 0-114 0 0,0 0-311 0 0,0 0-400 0 0,0 0-352 0 0,0 0-165 0 0,0 0-4 0 0,-4 4 70 0 0,-13 14 73 0 0,36 16 1417 0 0,-4-20-1405 0 0,1 0 0 0 0,1-1 0 0 0,0 0 0 0 0,1-2 0 0 0,0 0 0 0 0,1-1 0 0 0,0 0 0 0 0,13 3-545 0 0,20 7 412 0 0,-37-15-356 0 0,-1 0-1 0 0,0 0 1 0 0,0 1 0 0 0,-1 1 0 0 0,0 1 0 0 0,0 0 0 0 0,0 0 0 0 0,-1 1 0 0 0,6 6-56 0 0,-16-12 18 0 0,1 0 0 0 0,-1 1 0 0 0,0-1 1 0 0,0 0-1 0 0,0 1 0 0 0,-1 0 1 0 0,1-1-1 0 0,-1 1 0 0 0,0 0 0 0 0,0-1 1 0 0,0 1-1 0 0,-1 0 0 0 0,1 0 0 0 0,-1 0 1 0 0,0 0-1 0 0,0 0 0 0 0,0 0 0 0 0,0 0 1 0 0,-1 0-1 0 0,0 0 0 0 0,0-1 0 0 0,0 1 1 0 0,0 0-1 0 0,0 0 0 0 0,-1-1 0 0 0,0 1 1 0 0,1-1-1 0 0,-1 1 0 0 0,-2 0-18 0 0,-72 91 495 0 0,-156 126 213 0 0,229-218-819 0 0,0-1 0 0 0,0 1 1 0 0,0 0-1 0 0,1 0 0 0 0,0 0 0 0 0,-1 0 0 0 0,1 0 1 0 0,0 0-1 0 0,1 1 0 0 0,-1-1 0 0 0,0 0 0 0 0,1 1 1 0 0,0 0-1 0 0,0-1 0 0 0,0 1 0 0 0,0 0 0 0 0,1 0 0 0 0,-1-1 1 0 0,1 1-1 0 0,0 0 0 0 0,0 0 0 0 0,1 3 111 0 0,14 3-7380 0 0,-11-9 3484 0 0,4-1-2869 0 0</inkml:trace>
</inkml:ink>
</file>

<file path=ppt/ink/ink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04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463 258 0 0 0,'0'0'225'0'0,"0"0"10"0"0,0 0 24 0 0,5 7 4921 0 0,72 5 1602 0 0,-19-2-5087 0 0,26-5 705 0 0,1-3 0 0 0,78-9-2400 0 0,271-29 2105 0 0,-252 32-1736 0 0,-175 5-79 0 0,-2 0-3007 0 0,-5 0-2416 0 0,-6 0-3402 0 0,1-1 2980 0 0</inkml:trace>
  <inkml:trace contextRef="#ctx0" brushRef="#br0" timeOffset="1419.968">2 1624 0 0 0,'-1'0'25'0'0,"1"0"167"0"0,0 0 294 0 0,0 0 103 0 0,0 0 53 0 0,0 0-5 0 0,0 0-23 0 0,0 0-12 0 0,37-7 4153 0 0,127 6 1111 0 0,337 5-1730 0 0,-182-11-3126 0 0,224 11-558 0 0,-477-1-399 0 0,-27 1-16 0 0,-39-4-54 0 0,0 0-30 0 0,0 0-65 0 0,0 0-89 0 0,0 0-181 0 0,0 0-326 0 0,0 0-599 0 0,-5-7-11002 0 0,3 7 7296 0 0</inkml:trace>
  <inkml:trace contextRef="#ctx0" brushRef="#br0" timeOffset="2301.718">833 63 0 0 0,'0'0'320'0'0,"0"0"87"0"0,0 0 176 0 0,0 0 375 0 0,0 0 436 0 0,0 0 309 0 0,0 0-33 0 0,0 0-257 0 0,0 0-318 0 0,0 0-254 0 0,0 0-157 0 0,0 0-48 0 0,0 0 19 0 0,3 15 22 0 0,31 96 1724 0 0,-21-70-1821 0 0,-2 1-1 0 0,-2 0 1 0 0,-2 0 0 0 0,-1 1 0 0 0,-3 0 0 0 0,-1 0 0 0 0,-2 0 0 0 0,-3 11-580 0 0,2 9 376 0 0,-23 432 633 0 0,28 117-872 0 0,12-501-117 0 0,-4-38 9 0 0,-31-68-1154 0 0,11-9-3204 0 0,5-4-5364 0 0,3 5 3193 0 0</inkml:trace>
  <inkml:trace contextRef="#ctx0" brushRef="#br0" timeOffset="2705.653">1160 1142 0 0 0,'0'0'568'0'0,"0"0"234"0"0,0 0 259 0 0,0 0 258 0 0,0 0 132 0 0,0 0-144 0 0,0 0-245 0 0,0 0-185 0 0,0 0-65 0 0,0 0 43 0 0,0 0 73 0 0,0 0 9 0 0,-6 21-48 0 0,-47 128 1006 0 0,26-99-1592 0 0,-3-1 0 0 0,-1-2 0 0 0,-3 0 0 0 0,-4 1-303 0 0,-215 206-93 0 0,247-247-10 0 0,1-1 0 0 0,0 1 0 0 0,1 0 0 0 0,0 0 0 0 0,0 0 0 0 0,0 0 0 0 0,1 1 0 0 0,0-1-1 0 0,1 1 1 0 0,-1 0 0 0 0,2 0 0 0 0,-2 8 103 0 0,0 8-4519 0 0,3 0-4204 0 0,0-23 7320 0 0</inkml:trace>
  <inkml:trace contextRef="#ctx0" brushRef="#br0" timeOffset="3454.317">1205 0 0 0 0,'0'0'904'0'0,"0"0"159"0"0,0 0 31 0 0,0 0-43 0 0,0 0-121 0 0,0 0-93 0 0,0 0-59 0 0,0 0-9 0 0,0 0 1 0 0,0 0 20 0 0,-27 27 33 0 0,-81 87-11 0 0,3 7 1059 0 0,-112 154 224 0 0,181-234-2168 0 0,2-2-1065 0 0,16-11-3641 0 0,18-22-1758 0 0,0-5 4477 0 0</inkml:trace>
  <inkml:trace contextRef="#ctx0" brushRef="#br0" timeOffset="6395.896">1563 652 288 0 0,'0'0'1046'0'0,"0"0"-22"0"0,0 0 121 0 0,0 0 260 0 0,0 0 256 0 0,0 0 58 0 0,0 0-153 0 0,0 0-327 0 0,0 0-347 0 0,0 0-258 0 0,0 0-177 0 0,-2-2-61 0 0,-7-1 507 0 0,14 19 730 0 0,1 7-1028 0 0,29 280 1593 0 0,-33-191-1581 0 0,-2-112-522 0 0,0 0 45 0 0,0 0 68 0 0,0 0 89 0 0,0 0 38 0 0,0 0 4 0 0,0-26 705 0 0,-2 10-984 0 0,1-1 1 0 0,0 0-1 0 0,1 1 1 0 0,1-1-1 0 0,0 0 1 0 0,2 1-1 0 0,0 0 1 0 0,0-1-1 0 0,5-10-60 0 0,1 0 26 0 0,2 0 0 0 0,0 0 0 0 0,2 1 1 0 0,0 1-1 0 0,2 0 0 0 0,1 1 0 0 0,5-5-26 0 0,-11 16 7 0 0,1 0 1 0 0,1 0-1 0 0,0 1 1 0 0,0 1-1 0 0,1 0 1 0 0,1 1-1 0 0,0 0 1 0 0,3 0-8 0 0,-17 9 5 0 0,1 1 1 0 0,0 0-1 0 0,0 0 1 0 0,0 0-1 0 0,0 0 0 0 0,-1 0 1 0 0,1 0-1 0 0,0 0 1 0 0,0 0-1 0 0,0 0 1 0 0,0 0-1 0 0,0 0 0 0 0,-1 0 1 0 0,1 0-1 0 0,0 1 1 0 0,0-1-1 0 0,0 0 1 0 0,-1 1-1 0 0,1-1 0 0 0,0 1 1 0 0,0-1-1 0 0,-1 0 1 0 0,1 1-1 0 0,0 0 1 0 0,-1-1-1 0 0,1 1 0 0 0,-1-1 1 0 0,1 1-1 0 0,-1 0 1 0 0,1-1-1 0 0,-1 1 1 0 0,1 0-1 0 0,-1 0 0 0 0,0-1 1 0 0,1 1-1 0 0,-1 0 1 0 0,0 0-1 0 0,0 0 1 0 0,1 0-1 0 0,-1-1 0 0 0,0 1 1 0 0,0 0-1 0 0,0 0 1 0 0,0 0-1 0 0,0 0 1 0 0,0-1-1 0 0,0 1 0 0 0,-1 0 1 0 0,1 0-1 0 0,0 0 1 0 0,0 0-1 0 0,-1-1 1 0 0,1 1-1 0 0,0 0 0 0 0,-1 0 1 0 0,1-1-1 0 0,-1 1 1 0 0,1 0-6 0 0,1 16 100 0 0,26 108 298 0 0,-9-95-898 0 0,-17-30 115 0 0,-1 0-257 0 0,0 0-334 0 0,0 0-504 0 0,0-7-10849 0 0,0 3 5155 0 0</inkml:trace>
</inkml:ink>
</file>

<file path=ppt/ink/ink7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19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0,'8'14'0'0'0,"-8"-10"0"0"0</inkml:trace>
</inkml:ink>
</file>

<file path=ppt/ink/ink7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23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1 10866 0 0,'0'0'679'0'0,"0"0"-127"0"0,0 0 42 0 0,0 0 258 0 0,0 0 321 0 0,0 0 161 0 0,0 0-178 0 0,0 0-403 0 0,0 0-373 0 0,0 0-278 0 0,0 0-118 0 0,1 11 22 0 0,18 70 423 0 0,20 137-1019 0 0,-35-186-791 0 0,-4-12-3071 0 0,0-10-4079 0 0,0-7 4625 0 0</inkml:trace>
  <inkml:trace contextRef="#ctx0" brushRef="#br0" timeOffset="208.803">1 376 4905 0 0,'0'0'1304'0'0,"0"0"-65"0"0,0 0 280 0 0,0 0 319 0 0,0 0 66 0 0,0 0-213 0 0,0 0-390 0 0,0 0-336 0 0,34 2-253 0 0,111 6-198 0 0,62-18 249 0 0,-151 3-1130 0 0,-12 1-3399 0 0,-15 5-5203 0 0,-25 1 3416 0 0</inkml:trace>
  <inkml:trace contextRef="#ctx0" brushRef="#br0" timeOffset="573.43">124 546 3105 0 0,'0'0'1576'0'0,"0"0"-1"0"0,0 0 167 0 0,0 0 241 0 0,0 0 27 0 0,0 0-207 0 0,0 0-352 0 0,0 0-317 0 0,35 0-217 0 0,107 0-198 0 0,-27 0 769 0 0,-114 0-1473 0 0,0 0 0 0 0,0 1 1 0 0,0-1-1 0 0,1 1 0 0 0,-1-1 1 0 0,0 1-1 0 0,0-1 0 0 0,0 1 1 0 0,0 0-1 0 0,0-1 0 0 0,0 1 1 0 0,-1 0-1 0 0,1 0 0 0 0,0 0 1 0 0,0 0-1 0 0,0 0 0 0 0,-1 0 0 0 0,1 0 1 0 0,-1 0-1 0 0,1 0 0 0 0,0 0 1 0 0,-1 0-1 0 0,0 0 0 0 0,1 0 1 0 0,-1 0-1 0 0,0 1 0 0 0,0-1 1 0 0,1 0-1 0 0,-1 0 0 0 0,0 0 1 0 0,0 1-1 0 0,0-1 0 0 0,0 0 0 0 0,-1 0 1 0 0,1 0-1 0 0,0 1 0 0 0,0-1 1 0 0,-1 0-1 0 0,1 0 0 0 0,-1 0 1 0 0,1 0-1 0 0,-1 0 0 0 0,1 0 1 0 0,-1 0-1 0 0,0 0 0 0 0,1 0 1 0 0,-1 0-1 0 0,0 0 0 0 0,0 0 0 0 0,0 0 1 0 0,0-1-1 0 0,0 1 0 0 0,0 0 1 0 0,0-1-1 0 0,0 1 0 0 0,0 0-15 0 0,-99 87 585 0 0,80-73-566 0 0,1 0 1 0 0,1 1-1 0 0,0 1 0 0 0,1 0 0 0 0,1 2 0 0 0,-7 10-19 0 0,22-28 4 0 0,0 0 0 0 0,0 0-1 0 0,0 0 1 0 0,0 0 0 0 0,1 0-1 0 0,-1 0 1 0 0,0 0 0 0 0,1 0-1 0 0,-1 1 1 0 0,0-1 0 0 0,1 0-1 0 0,-1 0 1 0 0,1 1 0 0 0,0-1-1 0 0,-1 0 1 0 0,1 1 0 0 0,0-1-1 0 0,0 0 1 0 0,0 1 0 0 0,0-1-1 0 0,0 0 1 0 0,0 1 0 0 0,0-1-1 0 0,1 0 1 0 0,-1 1 0 0 0,0-1-1 0 0,1 0 1 0 0,-1 1 0 0 0,1-1-1 0 0,-1 0 1 0 0,1 0-1 0 0,0 0 1 0 0,-1 1 0 0 0,1-1-1 0 0,0 0 1 0 0,0 0 0 0 0,0 0-1 0 0,0 0 1 0 0,0 0 0 0 0,0 0-1 0 0,0-1 1 0 0,0 1 0 0 0,0 0-1 0 0,1-1 1 0 0,-1 1 0 0 0,0 0-1 0 0,0-1 1 0 0,1 1 0 0 0,-1-1-1 0 0,0 0 1 0 0,1 1 0 0 0,-1-1-1 0 0,0 0 1 0 0,1 0-4 0 0,161 8 737 0 0,-146-9-719 0 0,59-10-1869 0 0,37-21-5524 0 0,-80 22 4718 0 0,-13 5-7473 0 0</inkml:trace>
  <inkml:trace contextRef="#ctx0" brushRef="#br0" timeOffset="1460.781">1127 137 2745 0 0,'0'0'2652'0'0,"0"0"-1737"0"0,0 0-618 0 0,0 0 156 0 0,0 0 428 0 0,0 0 347 0 0,0 0 105 0 0,0 0-141 0 0,0 0-276 0 0,0 0-264 0 0,0 0-177 0 0,3 35-134 0 0,10 110-74 0 0,6 149 499 0 0,-13-202-3792 0 0,-11-84-2002 0 0,2-7 1440 0 0,-2 2 117 0 0</inkml:trace>
  <inkml:trace contextRef="#ctx0" brushRef="#br0" timeOffset="1771.31">905 130 4465 0 0,'0'0'1783'0'0,"0"0"-415"0"0,0 0-186 0 0,0 0 46 0 0,0 0 124 0 0,0 0 51 0 0,0 0-181 0 0,0 0-260 0 0,0 0-190 0 0,0 0-119 0 0,0 0-75 0 0,0 0-32 0 0,35-3-15 0 0,113-10-24 0 0,192 7 1265 0 0,-283 21-3240 0 0,-51-6-2375 0 0,-3 3-3340 0 0,-3-8-647 0 0</inkml:trace>
  <inkml:trace contextRef="#ctx0" brushRef="#br0" timeOffset="2029.828">903 770 5665 0 0,'0'0'2445'0'0,"0"0"-357"0"0,0 0-47 0 0,0 0-28 0 0,0 0-147 0 0,0 0-308 0 0,0 0-393 0 0,35 1-315 0 0,114 1-239 0 0,-1-16 281 0 0,63-21-1790 0 0,-122 15-9072 0 0,-77 16 1068 0 0</inkml:trace>
  <inkml:trace contextRef="#ctx0" brushRef="#br0" timeOffset="2541.637">1722 538 1872 0 0,'0'0'1957'0'0,"0"0"-790"0"0,0 0-156 0 0,0 0 290 0 0,0 0 270 0 0,0 0 18 0 0,0 0-292 0 0,0 0-425 0 0,0 0-360 0 0,0 0-230 0 0,-24 34-129 0 0,-73 105-67 0 0,55-66 28 0 0,-6 53 30 0 0,95-182 2318 0 0,-8 8-2278 0 0,2 2-1 0 0,2 2 1 0 0,1 1 0 0 0,3 3-1 0 0,1 1 1 0 0,2 3 0 0 0,14-6-184 0 0,31 5-200 0 0,-85 79-111 0 0,-10-36 294 0 0,-37 108 74 0 0,32-96-69 0 0,1 0 0 0 0,0 0 0 0 0,2 0 0 0 0,0 0 0 0 0,1 0 0 0 0,1 1 0 0 0,0-1 0 0 0,2 3 12 0 0,21 45 56 0 0,-70-118 2993 0 0,-59-22-3778 0 0,97 68 796 0 0,-85-45-3042 0 0,61 37-1479 0 0,1 2-3986 0 0,16 8 4757 0 0</inkml:trace>
  <inkml:trace contextRef="#ctx0" brushRef="#br0" timeOffset="3436.196">2167 594 0 0 0,'0'0'408'0'0,"0"0"727"0"0,0 0 436 0 0,0 0 275 0 0,0 0 119 0 0,0 0-81 0 0,0 0-156 0 0,0 0-188 0 0,0 0-178 0 0,32 5-174 0 0,96 17-174 0 0,-66-23 332 0 0,-52-3-1052 0 0,10-4-35 0 0,-1 0-1 0 0,1-1 1 0 0,-2-1 0 0 0,1-1 0 0 0,-1-1-1 0 0,-1 0 1 0 0,0-1 0 0 0,-1-1 0 0 0,0-1-1 0 0,-2 0 1 0 0,1-1 0 0 0,6-11-259 0 0,-17 22-47 0 0,-1 0 1 0 0,0 0-1 0 0,0 0 1 0 0,0-1-1 0 0,-1 1 1 0 0,1-1-1 0 0,-1 0 1 0 0,-1 1 0 0 0,1-1-1 0 0,-1 0 1 0 0,0 0-1 0 0,0 0 1 0 0,-1 0-1 0 0,0-1 1 0 0,0 1-1 0 0,0 0 1 0 0,-1 0-1 0 0,0 0 1 0 0,-1-3 46 0 0,2 8-62 0 0,-1-1 0 0 0,0 1 0 0 0,0-1-1 0 0,0 1 1 0 0,0 0 0 0 0,0-1 0 0 0,-1 1 0 0 0,1 0 0 0 0,0 0 0 0 0,0 0 0 0 0,-1 0 0 0 0,1 0 0 0 0,-1 0-1 0 0,1 0 1 0 0,-1 0 0 0 0,1 1 0 0 0,-1-1 0 0 0,0 0 0 0 0,1 1 0 0 0,-1 0 0 0 0,0-1 0 0 0,1 1-1 0 0,-1 0 1 0 0,0 0 0 0 0,0 0 0 0 0,1 0 0 0 0,-1 0 0 0 0,0 0 0 0 0,1 0 0 0 0,-1 1 0 0 0,0-1 0 0 0,1 0-1 0 0,-1 1 1 0 0,0 0 0 0 0,1-1 0 0 0,-1 1 0 0 0,-1 1 62 0 0,-56 33-1199 0 0,53-28 1158 0 0,0-1 0 0 0,0 1 0 0 0,0 0 0 0 0,1 1 0 0 0,0-1 0 0 0,0 1 0 0 0,1 0-1 0 0,0 0 1 0 0,1 1 0 0 0,0-1 0 0 0,0 1 0 0 0,0 0 0 0 0,1-1 0 0 0,1 1 0 0 0,-1 0 0 0 0,1 0 0 0 0,1 0 0 0 0,0 0 0 0 0,0 0 0 0 0,1 4 41 0 0,3-5 85 0 0,0-1 1 0 0,1 1-1 0 0,-1-1 1 0 0,1 0-1 0 0,1-1 1 0 0,-1 1-1 0 0,1-1 1 0 0,0 0 0 0 0,1 0-1 0 0,-1-1 1 0 0,1 0-1 0 0,1 0 1 0 0,-1 0-1 0 0,0-1 1 0 0,1 0-1 0 0,0-1 1 0 0,0 0 0 0 0,0 0-1 0 0,0-1 1 0 0,1 0-1 0 0,-1 0 1 0 0,0 0-1 0 0,1-1 1 0 0,0-1-1 0 0,-1 0 1 0 0,2 0-86 0 0,2 0 178 0 0,0 0-1 0 0,0-1 1 0 0,-1 0-1 0 0,1-1 1 0 0,0-1 0 0 0,-1 0-1 0 0,0 0 1 0 0,1-1-1 0 0,-1-1 1 0 0,-1 1-1 0 0,1-2 1 0 0,-1 0 0 0 0,0 0-1 0 0,0 0 1 0 0,-1-2-1 0 0,1 1 1 0 0,-2-1 0 0 0,1 0-1 0 0,6-10-177 0 0,-2 7 7 0 0,-1-1 0 0 0,0 0 0 0 0,-1-1-1 0 0,-1-1 1 0 0,0 1 0 0 0,-1-2 0 0 0,0 1 0 0 0,-1-1-1 0 0,2-9-6 0 0,-10 25-28 0 0,0-1 0 0 0,-1 0-1 0 0,1 0 1 0 0,0 0 0 0 0,-1 0-1 0 0,1 0 1 0 0,-1 0 0 0 0,1 0-1 0 0,0 1 1 0 0,-1-1 0 0 0,1 0-1 0 0,-1 0 1 0 0,1 0-1 0 0,0-1 1 0 0,-1 1 0 0 0,1 0-1 0 0,-1 0 1 0 0,1 0 0 0 0,0 0-1 0 0,-1 0 1 0 0,1 0 0 0 0,0 0-1 0 0,-1-1 1 0 0,1 1 0 0 0,0 0-1 0 0,-1 0 1 0 0,1-1 0 0 0,0 1-1 0 0,-1 0 1 0 0,1 0-1 0 0,0-1 1 0 0,0 1 0 0 0,-1 0-1 0 0,1-1 1 0 0,0 1 0 0 0,0 0-1 0 0,0-1 1 0 0,-1 1 28 0 0,-27 38-360 0 0,-10 76 94 0 0,38-110 268 0 0,0 0 0 0 0,-1-1 0 0 0,1 1 0 0 0,0 0 1 0 0,1-1-1 0 0,-1 1 0 0 0,1 0 0 0 0,0-1 1 0 0,-1 1-1 0 0,2 0 0 0 0,-1-1 0 0 0,0 1 0 0 0,1-1 1 0 0,-1 0-1 0 0,1 1 0 0 0,0-1 0 0 0,0 0 1 0 0,0 0-1 0 0,1 0 0 0 0,-1-1 0 0 0,1 1 0 0 0,0 0 1 0 0,-1-1-1 0 0,1 0 0 0 0,0 1 0 0 0,1-1 1 0 0,-1 0-1 0 0,0-1 0 0 0,0 1 0 0 0,1-1 0 0 0,-1 1-2 0 0,10 1 118 0 0,0-1-1 0 0,0 0 1 0 0,0 0 0 0 0,0-2-1 0 0,0 1 1 0 0,0-2-1 0 0,0 0 1 0 0,0 0-1 0 0,-1-1 1 0 0,1-1-1 0 0,0 0 1 0 0,-1 0-1 0 0,0-2 1 0 0,1 1-1 0 0,-2-2 1 0 0,1 0-1 0 0,-1 0 1 0 0,1-1-1 0 0,-2 0 1 0 0,1-1-1 0 0,-1 0 1 0 0,0 0 0 0 0,-1-1-1 0 0,1-2-117 0 0,135-132 316 0 0,-142 139-314 0 0,0 0 0 0 0,1 0 0 0 0,-2 0 0 0 0,1-1 1 0 0,0 1-1 0 0,-1-1 0 0 0,0 1 0 0 0,0-1 0 0 0,0 0 0 0 0,0 0 0 0 0,-1 0 0 0 0,0 0 0 0 0,0-1 0 0 0,0-3-2 0 0,-2 8-12 0 0,0 1-1 0 0,-1-1 0 0 0,1 0 0 0 0,0 1 1 0 0,0-1-1 0 0,-1 1 0 0 0,1 0 1 0 0,0-1-1 0 0,0 1 0 0 0,-1 0 0 0 0,1 0 1 0 0,0 0-1 0 0,-1 0 0 0 0,1 0 0 0 0,0 0 1 0 0,-1 0-1 0 0,1 0 0 0 0,0 0 0 0 0,-1 1 1 0 0,1-1-1 0 0,0 0 0 0 0,0 1 0 0 0,-1-1 1 0 0,1 1-1 0 0,0 0 0 0 0,0-1 0 0 0,0 1 1 0 0,0 0-1 0 0,0 0 0 0 0,0 0 1 0 0,0-1-1 0 0,0 1 0 0 0,0 0 0 0 0,0 0 1 0 0,0 1-1 0 0,0-1 0 0 0,1 0 0 0 0,-1 0 13 0 0,-10 9-11 0 0,0 1-1 0 0,0 0 1 0 0,1 1 0 0 0,1 0-1 0 0,0 1 1 0 0,0-1-1 0 0,1 2 1 0 0,1-1-1 0 0,0 1 1 0 0,1 0-1 0 0,1 0 1 0 0,0 1-1 0 0,1 0 1 0 0,0 0 0 0 0,2 0-1 0 0,-1 0 1 0 0,1 10 11 0 0,2-22 3 0 0,1 0 0 0 0,-1 0 0 0 0,1 0 0 0 0,-1 0 0 0 0,1 0 0 0 0,0 0 0 0 0,0 0 0 0 0,0 0 1 0 0,1 0-1 0 0,-1-1 0 0 0,1 1 0 0 0,-1 0 0 0 0,1-1 0 0 0,0 1 0 0 0,0-1 0 0 0,0 0 0 0 0,0 1 0 0 0,0-1 1 0 0,1 0-1 0 0,-1-1 0 0 0,1 1 0 0 0,-1 0 0 0 0,1-1 0 0 0,0 1 0 0 0,0-1 0 0 0,-1 0 0 0 0,1 0 0 0 0,0 0 1 0 0,0 0-1 0 0,0 0 0 0 0,0-1 0 0 0,0 1 0 0 0,0-1 0 0 0,1 0-3 0 0,54 0-1386 0 0,-10-16-3940 0 0,-35 8-646 0 0,-5 4-3146 0 0</inkml:trace>
  <inkml:trace contextRef="#ctx0" brushRef="#br0" timeOffset="4426.092">3414 74 368 0 0,'0'0'2107'0'0,"0"0"-70"0"0,0 0 46 0 0,0 0 41 0 0,0 0-67 0 0,0 0-208 0 0,0 0-307 0 0,0 0-275 0 0,0 0-237 0 0,0 0-178 0 0,0 0-141 0 0,0 0-110 0 0,0 0-101 0 0,2-2-102 0 0,6-3-213 0 0,0-1 1 0 0,0 2 0 0 0,1-1 0 0 0,0 1 0 0 0,0 1 0 0 0,0 0 0 0 0,0 0 0 0 0,1 0 0 0 0,-1 2 0 0 0,0-1 0 0 0,1 1 0 0 0,0 0 0 0 0,2 1-186 0 0,16-4 344 0 0,-27 4-337 0 0,0 0-1 0 0,1 0 1 0 0,-1 0-1 0 0,0 0 0 0 0,1 0 1 0 0,-1 1-1 0 0,0-1 0 0 0,0 0 1 0 0,1 1-1 0 0,-1-1 0 0 0,0 1 1 0 0,0-1-1 0 0,0 1 1 0 0,0-1-1 0 0,0 1 0 0 0,0 0 1 0 0,1 0-1 0 0,-2-1 0 0 0,1 1 1 0 0,0 0-1 0 0,0 0 1 0 0,0 0-1 0 0,0 0 0 0 0,0 0 1 0 0,-1 0-1 0 0,1 0 0 0 0,-1 1 1 0 0,1-1-1 0 0,-1 0 0 0 0,1 0 1 0 0,-1 0-1 0 0,1 1 1 0 0,-1-1-1 0 0,0 0 0 0 0,0 0 1 0 0,0 1-1 0 0,0-1 0 0 0,0 0 1 0 0,0 1-1 0 0,0-1 0 0 0,0 0 1 0 0,0 0-1 0 0,-1 1 1 0 0,1-1-1 0 0,0 0 0 0 0,-1 0 1 0 0,1 0-1 0 0,-1 1 0 0 0,1-1 1 0 0,-1 0-1 0 0,0 0 1 0 0,1 0-1 0 0,-1 0 0 0 0,0 0 1 0 0,0 0-1 0 0,0 0 0 0 0,0 0 1 0 0,0-1-1 0 0,0 1 0 0 0,0 0 1 0 0,0 0-1 0 0,0-1-6 0 0,-63 99 482 0 0,64-98-461 0 0,0 1 1 0 0,0-1-1 0 0,1 0 1 0 0,-1 1 0 0 0,0-1-1 0 0,0 0 1 0 0,1 0-1 0 0,-1 0 1 0 0,1 1-1 0 0,-1-1 1 0 0,1 0 0 0 0,-1 0-1 0 0,1 0 1 0 0,0 0-1 0 0,0 0 1 0 0,-1 0-1 0 0,1 0 1 0 0,0 0 0 0 0,0 0-1 0 0,0 0 1 0 0,0 0-1 0 0,0-1 1 0 0,0 1-1 0 0,0 0 1 0 0,1-1 0 0 0,-1 1-1 0 0,0-1 1 0 0,0 1-1 0 0,0-1 1 0 0,1 1 0 0 0,-1-1-1 0 0,0 0 1 0 0,0 0-1 0 0,1 0 1 0 0,-1 0-1 0 0,0 0 1 0 0,0 0 0 0 0,1 0-1 0 0,-1 0 1 0 0,1 0-22 0 0,60-1 512 0 0,8-11-384 0 0,-32 5-690 0 0,-12 4-2629 0 0,17 0-10786 0 0,-38 3 7040 0 0</inkml:trace>
  <inkml:trace contextRef="#ctx0" brushRef="#br0" timeOffset="4749.215">3543 719 11907 0 0,'0'0'808'0'0,"0"0"-295"0"0,0 0 77 0 0,0 0 270 0 0,0 0 148 0 0,0 0-74 0 0,0 0-256 0 0,0 0-275 0 0,0 0-187 0 0,-7 34-90 0 0,-18 107-30 0 0,5-52 28 0 0,1 26-1226 0 0,13-107-3243 0 0,2-6-1931 0 0,2-1-264 0 0</inkml:trace>
  <inkml:trace contextRef="#ctx0" brushRef="#br0" timeOffset="5100.275">3570 711 5249 0 0,'0'0'1742'0'0,"0"0"-310"0"0,0 0-84 0 0,0 0 127 0 0,0 0 11 0 0,0 0-216 0 0,0 0-342 0 0,0 0-257 0 0,0 0-166 0 0,0 0-107 0 0,0 0-81 0 0,0 0-76 0 0,31 0-49 0 0,97-2-68 0 0,-36 3-23 0 0,-46 0-3785 0 0,-45 6-5627 0 0,-1-6 4827 0 0</inkml:trace>
  <inkml:trace contextRef="#ctx0" brushRef="#br0" timeOffset="5268.295">3511 929 544 0 0,'0'0'2689'0'0,"0"0"-945"0"0,0 0 168 0 0,0 0 257 0 0,0 0 7 0 0,0 0-359 0 0,0 0-537 0 0,0 0-560 0 0,0 0-416 0 0,0 0-208 0 0,194 0-192 0 0,-161-8-216 0 0,-2-3-336 0 0,2 0-632 0 0,-2 0-1297 0 0,-10 4-1968 0 0,-7 3-1448 0 0</inkml:trace>
  <inkml:trace contextRef="#ctx0" brushRef="#br0" timeOffset="5532.625">4121 376 5689 0 0,'0'0'2050'0'0,"0"0"-356"0"0,0 0-113 0 0,0 0 29 0 0,0 0-55 0 0,0 0-155 0 0,0 0-246 0 0,0 0-175 0 0,0 0-68 0 0,0 0-105 0 0,0 0-88 0 0,0 0-61 0 0,17 3-50 0 0,111 13 772 0 0,71-45-751 0 0,-189 26-1268 0 0,-13 0-4871 0 0,-16 5-5295 0 0,12 1 4345 0 0</inkml:trace>
  <inkml:trace contextRef="#ctx0" brushRef="#br0" timeOffset="5807.571">4126 623 4257 0 0,'0'0'3478'0'0,"0"0"-311"0"0,0 0-294 0 0,0 0-338 0 0,0 0-481 0 0,0 0-506 0 0,33 1-414 0 0,105 3-326 0 0,-35-16 212 0 0,152-40-1352 0 0,-242 49-653 0 0,-2-1-2129 0 0,-3 4-3229 0 0,-6 0-5133 0 0</inkml:trace>
</inkml:ink>
</file>

<file path=ppt/ink/ink7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5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 0 0 0,'0'0'898'0'0,"0"0"653"0"0,0 0 296 0 0,0 0-82 0 0,0 0-284 0 0,0 0-329 0 0,0 0-231 0 0,0 0-158 0 0,0 0-93 0 0,0 0-40 0 0,0 0-55 0 0,27 8-43 0 0,85 24-59 0 0,-16 1 693 0 0,-95-31-1117 0 0,1 0 0 0 0,-1 1 0 0 0,0-1 0 0 0,0 0-1 0 0,0 1 1 0 0,0-1 0 0 0,-1 1 0 0 0,1-1 0 0 0,-1 1-1 0 0,0-1 1 0 0,1 1 0 0 0,-1 0 0 0 0,0-1-1 0 0,0 1 1 0 0,-1-1 0 0 0,1 1 0 0 0,0-1 0 0 0,-1 1-1 0 0,0 0 1 0 0,0-1 0 0 0,1 0 0 0 0,-1 1 0 0 0,-1-1-1 0 0,1 0 1 0 0,0 1 0 0 0,0-1 0 0 0,-1 0-1 0 0,0 0 1 0 0,1 0 0 0 0,-1 0 0 0 0,0 0 0 0 0,0-1-1 0 0,0 1 1 0 0,0 0 0 0 0,0-1 0 0 0,-2 1-49 0 0,-180 135 903 0 0,182-136-882 0 0,-1 1 0 0 0,1 0 0 0 0,0 0 0 0 0,0 0 1 0 0,-1 1-1 0 0,1-1 0 0 0,1 0 0 0 0,-1 1 0 0 0,0 0 1 0 0,1-1-1 0 0,-1 1 0 0 0,1 0 0 0 0,0-1 1 0 0,0 1-1 0 0,0 0 0 0 0,0 0 0 0 0,0 0 0 0 0,1 0 1 0 0,-1 0-1 0 0,1 2-21 0 0,2-3 38 0 0,-1 0 0 0 0,1-1 0 0 0,0 1 0 0 0,0-1-1 0 0,0 1 1 0 0,0-1 0 0 0,1 1 0 0 0,-1-1 0 0 0,0 0 0 0 0,1 0 0 0 0,-1 0 0 0 0,1-1 0 0 0,-1 1 0 0 0,1 0 0 0 0,-1-1 0 0 0,1 0 0 0 0,-1 1 0 0 0,1-1 0 0 0,-1 0 0 0 0,1-1 0 0 0,-1 1 0 0 0,1 0-38 0 0,148-22 243 0 0,-104 5-2802 0 0,0-7-3674 0 0,-32 14 835 0 0,-6 2 1002 0 0</inkml:trace>
</inkml:ink>
</file>

<file path=ppt/ink/ink7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5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20 6137 0 0,'0'0'4083'0'0,"0"0"-2833"0"0,0 0-844 0 0,0 0 238 0 0,0 0 343 0 0,0 0 228 0 0,0 0 33 0 0,-5 37-169 0 0,-19 120-243 0 0,18 5 468 0 0,14 144-542 0 0,-8-279-885 0 0,1-16-75 0 0,0-1-1 0 0,-1 1 0 0 0,0 0 0 0 0,-1-1 0 0 0,0 1 0 0 0,0 0 1 0 0,-2-1-1 0 0,1 1 0 0 0,-1-1 0 0 0,-1 0 0 0 0,0 0 0 0 0,-3 6 199 0 0,-10-1-5505 0 0,4-11-4320 0 0,8-4 7713 0 0</inkml:trace>
  <inkml:trace contextRef="#ctx0" brushRef="#br0" timeOffset="334.685">380 300 1432 0 0,'0'0'1119'0'0,"0"0"-32"0"0,0 0 176 0 0,0 0 247 0 0,-34 19 171 0 0,-106 60-15 0 0,1-1 2924 0 0,137-77-4538 0 0,0 0-1 0 0,1 0 0 0 0,-1 0 0 0 0,1 0 0 0 0,0 0 0 0 0,-1 0 0 0 0,1 0 0 0 0,0 1 1 0 0,0-1-1 0 0,0 1 0 0 0,0-1 0 0 0,0 1 0 0 0,0-1 0 0 0,0 1 0 0 0,1 0 0 0 0,-1-1 0 0 0,0 1 1 0 0,1 0-1 0 0,-1-1 0 0 0,1 1 0 0 0,0 0 0 0 0,0 0 0 0 0,-1-1 0 0 0,1 1 0 0 0,0 0 1 0 0,1 0-1 0 0,-1 0 0 0 0,0-1 0 0 0,0 1 0 0 0,1 0 0 0 0,-1 0 0 0 0,1-1 0 0 0,0 1 1 0 0,-1 0-1 0 0,1-1 0 0 0,0 1 0 0 0,0-1 0 0 0,0 1 0 0 0,0-1 0 0 0,0 1 0 0 0,0-1 1 0 0,0 0-1 0 0,1 1 0 0 0,-1-1 0 0 0,0 0 0 0 0,1 0 0 0 0,-1 0 0 0 0,1 0 0 0 0,0 0 1 0 0,-1 0-1 0 0,1-1 0 0 0,-1 1 0 0 0,1-1 0 0 0,0 1 0 0 0,0-1 0 0 0,-1 1 0 0 0,2-1-51 0 0,68 30 574 0 0,-59-27-484 0 0,-1 1 1 0 0,0 0 0 0 0,0 0-1 0 0,-1 1 1 0 0,0 1 0 0 0,1 0-1 0 0,-2 0 1 0 0,1 1 0 0 0,-1 0 0 0 0,0 1-1 0 0,0 0 1 0 0,-1 0 0 0 0,6 8-91 0 0,-1 7 218 0 0,-12-20-259 0 0,0 0-1 0 0,1 0 1 0 0,-1 0-1 0 0,1 0 0 0 0,-1 0 1 0 0,1 0-1 0 0,0 0 1 0 0,0-1-1 0 0,0 1 1 0 0,1 0-1 0 0,-1-1 1 0 0,1 0-1 0 0,-1 0 1 0 0,1 0-1 0 0,0 0 1 0 0,0 0-1 0 0,0 0 0 0 0,0-1 1 0 0,0 1-1 0 0,0-1 1 0 0,0 0-1 0 0,0 0 1 0 0,0 0-1 0 0,1 0 1 0 0,-1-1-1 0 0,0 1 42 0 0,30-1-4350 0 0,-12 0-3949 0 0,-13 0 2795 0 0</inkml:trace>
  <inkml:trace contextRef="#ctx0" brushRef="#br0" timeOffset="634.717">1000 263 2649 0 0,'0'0'2553'0'0,"0"0"-915"0"0,0 0-412 0 0,0 0 103 0 0,0 0 193 0 0,0 0 124 0 0,0 0-89 0 0,0 0-267 0 0,0 0-290 0 0,0 0-238 0 0,0 0-158 0 0,-23 34-119 0 0,-72 109-94 0 0,20-7 254 0 0,-59 98-737 0 0,77-178-1563 0 0,29-41-5921 0 0,21-15-1190 0 0,5 0 7558 0 0</inkml:trace>
  <inkml:trace contextRef="#ctx0" brushRef="#br0" timeOffset="928.102">640 244 5953 0 0,'0'0'1030'0'0,"0"0"-286"0"0,0 0-75 0 0,0 0 320 0 0,0 0 406 0 0,0 0 282 0 0,0 0-68 0 0,0 0-296 0 0,0 0-288 0 0,0 0-220 0 0,7 32-102 0 0,23 101-99 0 0,10-43 519 0 0,-25-68-863 0 0,16 21-45 0 0,2-1-1 0 0,1-2 1 0 0,3-1 0 0 0,9 6-215 0 0,-20-19-132 0 0,-9-11-262 0 0,16 21-4363 0 0,-25-26-665 0 0,-3-5-1818 0 0,-3-1 4427 0 0</inkml:trace>
  <inkml:trace contextRef="#ctx0" brushRef="#br0" timeOffset="1182.641">1251 694 600 0 0,'0'0'2354'0'0,"0"0"-707"0"0,0 0-256 0 0,0 0 279 0 0,0 0 213 0 0,0 0-18 0 0,0 0-272 0 0,0 0-440 0 0,0 0-406 0 0,-14 32-280 0 0,-41 98-196 0 0,30-52 53 0 0,24-77-358 0 0,1 0-1 0 0,-1 1 1 0 0,0-1 0 0 0,0 1 0 0 0,1-1 0 0 0,-1 1 0 0 0,1-1-1 0 0,0 1 1 0 0,-1-1 0 0 0,1 1 0 0 0,0 0 0 0 0,0-1-1 0 0,0 1 1 0 0,0-1 0 0 0,0 1 0 0 0,0 0 0 0 0,0-1 0 0 0,1 1-1 0 0,-1-1 1 0 0,1 1 0 0 0,-1-1 0 0 0,1 1 0 0 0,-1-1 0 0 0,1 1-1 0 0,0-1 1 0 0,0 0 0 0 0,0 1 0 0 0,0-1 0 0 0,0 0 0 0 0,0 1-1 0 0,0-1 1 0 0,0 0 0 0 0,0 0 0 0 0,0 0 0 0 0,1 0-1 0 0,-1 0 1 0 0,0-1 0 0 0,1 1 0 0 0,-1 0 0 0 0,1 0 0 0 0,-1-1-1 0 0,1 1 1 0 0,-1-1 0 0 0,1 0 0 0 0,-1 1 0 0 0,1-1 0 0 0,0 0-1 0 0,0 0 35 0 0,24-25-10485 0 0,-21 18 6646 0 0</inkml:trace>
  <inkml:trace contextRef="#ctx0" brushRef="#br0" timeOffset="1445.759">1043 598 2032 0 0,'0'0'1755'0'0,"0"0"-125"0"0,0 0 84 0 0,0 0 96 0 0,0 0-138 0 0,0 0-264 0 0,0 0-294 0 0,33 2-223 0 0,105 8-163 0 0,134-7 1030 0 0,-232-7-3284 0 0,-39 4 282 0 0,-1 0-702 0 0,-1 0-2291 0 0,-3 0 1231 0 0,0 0-1547 0 0</inkml:trace>
  <inkml:trace contextRef="#ctx0" brushRef="#br0" timeOffset="1729.196">999 955 0 0 0,'0'0'1008'0'0,"0"0"1049"0"0,0 0 335 0 0,0 0-91 0 0,0 0-296 0 0,0 0-403 0 0,0 0-404 0 0,32-1-339 0 0,103-2-274 0 0,-50-11-24 0 0,38-23-1471 0 0,-72 18-7528 0 0,-45 16 3218 0 0</inkml:trace>
  <inkml:trace contextRef="#ctx0" brushRef="#br0" timeOffset="2158.082">1260 35 1488 0 0,'0'0'1942'0'0,"0"0"-254"0"0,0 0 31 0 0,0 0 206 0 0,0 0 81 0 0,0 0-178 0 0,0 0-453 0 0,0 0-451 0 0,0 0-273 0 0,0 0-112 0 0,0 0-12 0 0,0 0 1 0 0,0 0-11 0 0,14-4-55 0 0,109-21 682 0 0,-121 24-1135 0 0,0 0 1 0 0,0 0-1 0 0,0 0 1 0 0,0 1-1 0 0,0-1 1 0 0,0 1-1 0 0,0 0 1 0 0,0-1-1 0 0,0 1 1 0 0,1 0-1 0 0,-1 0 1 0 0,0 0-1 0 0,0 1 1 0 0,0-1-1 0 0,0 0 1 0 0,0 1-1 0 0,0 0 1 0 0,0-1 0 0 0,0 1-1 0 0,0 0 1 0 0,0 0-1 0 0,0 0 1 0 0,0 0-1 0 0,0 0 1 0 0,-1 1-1 0 0,1-1 1 0 0,0 0-1 0 0,-1 1 1 0 0,1-1-1 0 0,-1 1 1 0 0,0 0-1 0 0,1-1 1 0 0,-1 1-1 0 0,0 0 1 0 0,0 0-1 0 0,0 0 1 0 0,0 0-1 0 0,0 2-9 0 0,-65 153 902 0 0,65-154-856 0 0,1 0 0 0 0,0 1 0 0 0,0-1 0 0 0,0 0-1 0 0,0 0 1 0 0,1 0 0 0 0,-1-1 0 0 0,1 1 0 0 0,-1 0 0 0 0,1-1 0 0 0,0 0 0 0 0,0 0 0 0 0,0 1 0 0 0,0-2 0 0 0,1 1 0 0 0,-1 0 0 0 0,0-1 0 0 0,1 1 0 0 0,0-1 0 0 0,-1 0 0 0 0,1-1 0 0 0,-1 1 0 0 0,1 0 0 0 0,0-1-1 0 0,-1 0 1 0 0,1 0 0 0 0,1 0-46 0 0,3 1 65 0 0,124-2-39 0 0,-104-5-4699 0 0,-1-1-4707 0 0,-23 7 1576 0 0</inkml:trace>
</inkml:ink>
</file>

<file path=ppt/ink/ink7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4.4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169 1 752 0 0,'0'0'991'0'0,"0"0"-113"0"0,0 0 82 0 0,0 0 203 0 0,0 0 194 0 0,0 0-3 0 0,0 0-303 0 0,0 0-399 0 0,0 0-313 0 0,0 0-181 0 0,0 0 6 0 0,1 5 86 0 0,10 266 3345 0 0,-4-186-5691 0 0,-14-73-2396 0 0,2-6-553 0 0,2-2 3014 0 0</inkml:trace>
  <inkml:trace contextRef="#ctx0" brushRef="#br0" timeOffset="323.68">0 362 0 0 0,'0'0'659'0'0,"0"0"201"0"0,0 0 96 0 0,0 0 258 0 0,0 0 310 0 0,0 0 180 0 0,0 0-98 0 0,0 0-291 0 0,0 0-315 0 0,35 0-294 0 0,107-1-214 0 0,-41-6 173 0 0,-49 1-782 0 0,-29 5-3066 0 0,-22 2-365 0 0,-1 1 1102 0 0,0-2-961 0 0</inkml:trace>
</inkml:ink>
</file>

<file path=ppt/ink/ink7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9.2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1 579 6961 0 0,'0'0'1680'0'0,"0"0"-223"0"0,0 0-138 0 0,0 0 17 0 0,0 0 58 0 0,0 0-71 0 0,0 0-271 0 0,0 0-300 0 0,0 0-270 0 0,0 0-158 0 0,0 0-75 0 0,0 0-13 0 0,0 0 39 0 0,16 0 24 0 0,124-7 458 0 0,8-2 813 0 0,-84 10-5377 0 0,-8-1-9212 0 0,-51 0 8379 0 0</inkml:trace>
  <inkml:trace contextRef="#ctx0" brushRef="#br0" timeOffset="660.401">338 877 200 0 0,'0'0'1166'0'0,"0"0"17"0"0,0 0 448 0 0,0 0 552 0 0,0 0 344 0 0,0 0-85 0 0,0 0-464 0 0,0 0-572 0 0,0 0-464 0 0,0 0-298 0 0,0 0-129 0 0,0 0-3 0 0,0 0-5 0 0,9-14-15 0 0,67-101 628 0 0,-27 50-557 0 0,-34 42-494 0 0,1 0-1 0 0,1 1 0 0 0,1 0 1 0 0,0 2-1 0 0,2 0 1 0 0,0 1-1 0 0,1 1 1 0 0,1 1-1 0 0,1 1 1 0 0,0 1-1 0 0,1 1 0 0 0,13-5-68 0 0,-35 18-8 0 0,0 1 0 0 0,0-1 0 0 0,0 0 0 0 0,0 0 0 0 0,0 1 0 0 0,0-1 0 0 0,0 1 0 0 0,0 0 0 0 0,0-1 0 0 0,0 1 0 0 0,0 0 0 0 0,0 0 0 0 0,1 1 0 0 0,-1-1 0 0 0,0 0 0 0 0,0 1 0 0 0,0-1 0 0 0,0 1 0 0 0,0 0-1 0 0,0-1 1 0 0,0 1 0 0 0,0 0 0 0 0,-1 0 0 0 0,1 0 0 0 0,0 1 0 0 0,0-1 0 0 0,-1 0 0 0 0,1 1 8 0 0,1 7 2 0 0,-1 0-1 0 0,0 0 1 0 0,-1 1-1 0 0,0-1 1 0 0,0 0-1 0 0,-1 0 1 0 0,-1 0-1 0 0,1 1 0 0 0,-1-1 1 0 0,-1 0-1 0 0,0 2-1 0 0,-3 72 25 0 0,7-81-18 0 0,-1 0-1 0 0,1 0 0 0 0,0 1 0 0 0,0-2 0 0 0,0 1 0 0 0,0 0 0 0 0,0 0 0 0 0,0-1 0 0 0,1 1 0 0 0,-1-1 1 0 0,1 1-1 0 0,-1-1 0 0 0,1 0 0 0 0,-1 0 0 0 0,1 0 0 0 0,0-1 0 0 0,-1 1 0 0 0,1-1 0 0 0,0 1 1 0 0,-1-1-1 0 0,1 0 0 0 0,0 0 0 0 0,0 0 0 0 0,0 0 0 0 0,-1-1 0 0 0,1 1 0 0 0,0-1 0 0 0,-1 1 1 0 0,1-1-1 0 0,0 0 0 0 0,-1 0 0 0 0,1 0 0 0 0,-1-1 0 0 0,0 1 0 0 0,1-1 0 0 0,-1 1 0 0 0,0-1 0 0 0,2-1-6 0 0,193-128-10 0 0,-50 52 38 0 0,-147 79-30 0 0,1 0 0 0 0,0 0 0 0 0,-1-1 0 0 0,1 1 0 0 0,0 0 0 0 0,-1 0 0 0 0,1 0 0 0 0,0 0 0 0 0,-1 0 0 0 0,1 0 0 0 0,0 1 0 0 0,-1-1 0 0 0,1 0 0 0 0,0 0 0 0 0,-1 0 0 0 0,1 1 0 0 0,-1-1 0 0 0,1 0 0 0 0,0 1 0 0 0,-1-1 0 0 0,1 0 0 0 0,-1 1 0 0 0,1-1 0 0 0,-1 1 0 0 0,1-1 0 0 0,-1 1 0 0 0,1-1 0 0 0,-1 1 0 0 0,0-1 0 0 0,1 1 0 0 0,-1-1 0 0 0,0 1 0 0 0,1 0 0 0 0,-1-1 0 0 0,0 1 0 0 0,0 0 0 0 0,1-1 0 0 0,-1 1 0 0 0,0-1 0 0 0,0 1 0 0 0,0 0 0 0 0,0 0 0 0 0,0-1 0 0 0,0 1 0 0 0,0 0 0 0 0,0-1 0 0 0,0 1 0 0 0,-1 0 0 0 0,1-1 0 0 0,0 1 0 0 0,0-1 0 0 0,0 1 0 0 0,-1 0 0 0 0,1-1 0 0 0,0 1 0 0 0,-1 0 2 0 0,-10 46 41 0 0,6-35-80 0 0,1 2 0 0 0,0-1 1 0 0,0 0-1 0 0,1 1 0 0 0,1-1 0 0 0,1 1 0 0 0,-1 0 1 0 0,2 0-1 0 0,1 11 39 0 0,-1-23-159 0 0,1 0 1 0 0,-1 0 0 0 0,1 0-1 0 0,0 0 1 0 0,0 0-1 0 0,0 0 1 0 0,0 0 0 0 0,0-1-1 0 0,0 1 1 0 0,0 0-1 0 0,1-1 1 0 0,-1 1 0 0 0,1 0-1 0 0,-1-1 1 0 0,1 0-1 0 0,-1 1 1 0 0,1-1 0 0 0,0 0-1 0 0,0 0 1 0 0,0 0-1 0 0,-1 0 1 0 0,1 0 0 0 0,0 0-1 0 0,0-1 1 0 0,0 1-1 0 0,1-1 1 0 0,-1 1 158 0 0,59 4-13720 0 0,-57-5 12147 0 0,4 0 665 0 0</inkml:trace>
  <inkml:trace contextRef="#ctx0" brushRef="#br0" timeOffset="1196.578">1707 513 848 0 0,'0'0'2503'0'0,"0"0"-568"0"0,0 0-356 0 0,0 0-158 0 0,0 0-77 0 0,0 0-53 0 0,0 0-119 0 0,0 0-93 0 0,0 0-89 0 0,0 0-111 0 0,0 0-138 0 0,-34 9-99 0 0,-107 31-114 0 0,73-6 71 0 0,59-25-484 0 0,2-4-95 0 0,0 0 0 0 0,0 0 0 0 0,1 1 0 0 0,0 0 0 0 0,0 0 0 0 0,1 1 0 0 0,0-1-1 0 0,0 1 1 0 0,0 0 0 0 0,1 1 0 0 0,0-1 0 0 0,1 1 0 0 0,0 0 0 0 0,0 0-1 0 0,0 0 1 0 0,1 0 0 0 0,0 0 0 0 0,1 1 0 0 0,-1-1 0 0 0,2 3-20 0 0,1-9 24 0 0,0 1 0 0 0,1-1 0 0 0,-1 0 0 0 0,1 1 0 0 0,0-1 0 0 0,-1 0 1 0 0,1 0-1 0 0,0 0 0 0 0,0 0 0 0 0,1 0 0 0 0,-1-1 0 0 0,0 1 0 0 0,0-1 0 0 0,1 1 0 0 0,-1-1 0 0 0,1 0 1 0 0,0 0-1 0 0,-1 0 0 0 0,1 0 0 0 0,0-1 0 0 0,-1 1 0 0 0,1-1 0 0 0,0 1 0 0 0,0-1 0 0 0,-1 0 0 0 0,1 0 1 0 0,0 0-1 0 0,0-1 0 0 0,0 1 0 0 0,-1 0 0 0 0,1-1 0 0 0,0 0 0 0 0,0 0-24 0 0,7 1 126 0 0,16-4 12 0 0,-1 0-1 0 0,0-2 0 0 0,0-1 1 0 0,-1 0-1 0 0,0-2 1 0 0,0-1-1 0 0,-1-1 0 0 0,0-1 1 0 0,0-2-138 0 0,-14 9 30 0 0,3-1-5 0 0,0-1 44 0 0,1 0 1 0 0,0 1-1 0 0,0 0 0 0 0,1 1 0 0 0,-1 0 1 0 0,1 1-1 0 0,0 1 0 0 0,0 0 0 0 0,9 0-69 0 0,-13 52 118 0 0,-26 207 149 0 0,9-176-237 0 0,5-33 25 0 0,-2 1 1 0 0,-1-1-1 0 0,-3-1 0 0 0,-2 1 0 0 0,-2-2 1 0 0,-2 1-1 0 0,-15 30-55 0 0,28-73 29 0 0,0 1 1 0 0,-1-1-1 0 0,0 0 0 0 0,1 0 1 0 0,-1 0-1 0 0,0 0 0 0 0,-1 0 1 0 0,1 0-1 0 0,0 0 0 0 0,-1-1 1 0 0,0 0-1 0 0,1 1 0 0 0,-1-1 1 0 0,0 0-1 0 0,0 0 0 0 0,0 0 1 0 0,0-1-1 0 0,-1 1 0 0 0,1-1 1 0 0,0 1-1 0 0,-1-1 0 0 0,1 0 1 0 0,-1-1-1 0 0,1 1 0 0 0,-1 0 1 0 0,1-1-1 0 0,-1 0 0 0 0,0 0 1 0 0,1 0-1 0 0,-4-1-29 0 0,3-3 11 0 0,1 1-1 0 0,-1-1 0 0 0,1 0 1 0 0,0-1-1 0 0,1 1 1 0 0,-1-1-1 0 0,1 1 0 0 0,0-1 1 0 0,0 0-1 0 0,0 0 1 0 0,0 0-1 0 0,1 0 1 0 0,0 0-1 0 0,0 0 0 0 0,1 0 1 0 0,-1 0-1 0 0,1 0 1 0 0,0 0-1 0 0,0 0 0 0 0,1-1 1 0 0,-1 1-1 0 0,2-3-10 0 0,-2 7 1 0 0,3-22-109 0 0,2 0 1 0 0,0 1 0 0 0,1-1 0 0 0,2 1 0 0 0,0 1 0 0 0,1-1 0 0 0,11-17 107 0 0,-1-1-647 0 0,30-63-3363 0 0,-14 37-6475 0 0,-24 51 3565 0 0</inkml:trace>
  <inkml:trace contextRef="#ctx0" brushRef="#br0" timeOffset="2078.297">2243 1 3097 0 0,'0'0'1673'0'0,"0"0"-292"0"0,0 0 66 0 0,0 0 304 0 0,0 0 228 0 0,0 0-41 0 0,0 0-388 0 0,0 0-509 0 0,0 0-433 0 0,0 0-269 0 0,0 0-146 0 0,0 0-46 0 0,0 0 22 0 0,1 2 66 0 0,-1 8-98 0 0,-1 1 0 0 0,1-1-1 0 0,-2 0 1 0 0,1 0 0 0 0,-1-1 0 0 0,-1 1 0 0 0,0 0 0 0 0,0-1 0 0 0,-1 1 0 0 0,0-1 0 0 0,-1 0-1 0 0,0 0 1 0 0,0-1 0 0 0,-1 0 0 0 0,0 0 0 0 0,0 0 0 0 0,-7 6-137 0 0,-2 7 55 0 0,5-7-32 0 0,2-5-10 0 0,1 0 1 0 0,1 0 0 0 0,-1 1-1 0 0,2 0 1 0 0,-1 0-1 0 0,1 0 1 0 0,1 0 0 0 0,0 1-1 0 0,0 0 1 0 0,1 0-1 0 0,1 0 1 0 0,-1 0 0 0 0,2 1-14 0 0,3-9 32 0 0,0 0 1 0 0,0 0-1 0 0,0 0 1 0 0,0-1-1 0 0,1 1 1 0 0,-1-1-1 0 0,1 0 1 0 0,0 0-1 0 0,0 0 1 0 0,-1 0-1 0 0,1 0 1 0 0,0-1-1 0 0,1 1 1 0 0,-1-1-1 0 0,0 0 1 0 0,0 0-1 0 0,1 0 1 0 0,-1 0 0 0 0,1 0-1 0 0,-1-1 1 0 0,0 0-1 0 0,1 0 1 0 0,-1 0-1 0 0,1 0 1 0 0,-1 0-1 0 0,2-1-32 0 0,156-14 738 0 0,-85 1-1148 0 0,-32 4-3367 0 0,-28 9-1954 0 0,-2 1-5082 0 0,-7 0 9831 0 0</inkml:trace>
  <inkml:trace contextRef="#ctx0" brushRef="#br0" timeOffset="2416.567">1987 623 1432 0 0,'0'0'2133'0'0,"0"0"-801"0"0,0 0-22 0 0,0 0 569 0 0,0 0 460 0 0,0 0 20 0 0,0 0-455 0 0,0 0-557 0 0,0 0-424 0 0,0 0-240 0 0,33-5-123 0 0,104-16-64 0 0,-1-3 707 0 0,91-3-1557 0 0,-221 27-106 0 0,18 0-1424 0 0,-9 0-5615 0 0,-11 0-28 0 0</inkml:trace>
  <inkml:trace contextRef="#ctx0" brushRef="#br0" timeOffset="2666.503">2144 796 5337 0 0,'0'0'1150'0'0,"0"0"-322"0"0,0 0 273 0 0,0 0 422 0 0,0 0 187 0 0,0 0-150 0 0,0 0-414 0 0,0 0-370 0 0,0 0-216 0 0,0 0-134 0 0,0 0-49 0 0,0 0 5 0 0,0 0 2 0 0,32 1-4 0 0,101 5-27 0 0,-65 5 274 0 0,-66-10-609 0 0,-1 0 0 0 0,1 0-1 0 0,-1 0 1 0 0,0 1 0 0 0,0-1 0 0 0,1 0 0 0 0,-1 1-1 0 0,0-1 1 0 0,0 0 0 0 0,0 1 0 0 0,-1 0 0 0 0,1-1-1 0 0,0 1 1 0 0,-1-1 0 0 0,1 1 0 0 0,0 0 0 0 0,-1-1 0 0 0,0 1-1 0 0,1 0 1 0 0,-1 0 0 0 0,0-1 0 0 0,0 1 0 0 0,0 0-1 0 0,0 0 1 0 0,-1-1 0 0 0,1 1 0 0 0,0 0 0 0 0,-1 0-1 0 0,1-1 1 0 0,-1 1 0 0 0,1 0 0 0 0,-1-1 0 0 0,0 1-1 0 0,0-1 1 0 0,0 1 0 0 0,0-1 0 0 0,0 1 0 0 0,0-1-18 0 0,-45 58 426 0 0,43-56-427 0 0,-22 20 117 0 0,21-21-97 0 0,0 1 1 0 0,1 0-1 0 0,-1 0 0 0 0,1 1 0 0 0,-1-1 0 0 0,1 1 0 0 0,0-1 0 0 0,0 1 0 0 0,0 0 1 0 0,1 0-1 0 0,-1 1 0 0 0,1-1 0 0 0,0 0 0 0 0,1 1 0 0 0,-1-1 0 0 0,1 1 0 0 0,-1 0 1 0 0,1-1-1 0 0,0 3-19 0 0,3-5 28 0 0,-1 0 0 0 0,0-1 0 0 0,0 1 1 0 0,1-1-1 0 0,-1 1 0 0 0,1-1 0 0 0,0 0 0 0 0,-1 1 1 0 0,1-1-1 0 0,0 0 0 0 0,0 0 0 0 0,-1 0 1 0 0,1 0-1 0 0,0-1 0 0 0,0 1 0 0 0,0 0 1 0 0,0-1-1 0 0,0 0 0 0 0,0 1 0 0 0,0-1 1 0 0,0 0-1 0 0,0 0 0 0 0,0 0 0 0 0,1 0 0 0 0,-1 0 1 0 0,0-1-1 0 0,0 1 0 0 0,0 0 0 0 0,0-1 1 0 0,1 0-29 0 0,7 1 120 0 0,171-14 522 0 0,-70-6-2133 0 0,-88 16-2488 0 0,0 1-3403 0 0,-13-1-1577 0 0</inkml:trace>
</inkml:ink>
</file>

<file path=ppt/ink/ink7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46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0 0 0,'0'0'443'0'0,"0"0"14"0"0,0 0 102 0 0,0 0 417 0 0,0 0 471 0 0,0 0 306 0 0,0 0-12 0 0,0 0-210 0 0,0 0-222 0 0,0 0-156 0 0,0 0-71 0 0,20 0-54 0 0,122-3 1663 0 0,189-19 1133 0 0,-260 22-3962 0 0,-41 0-6535 0 0,-36 3-1669 0 0,0 1 3501 0 0</inkml:trace>
  <inkml:trace contextRef="#ctx0" brushRef="#br0" timeOffset="257.975">72 535 2537 0 0,'0'0'1117'0'0,"0"0"-299"0"0,0 0 124 0 0,0 0 453 0 0,0 0 434 0 0,0 0 165 0 0,0 0-139 0 0,0 0-320 0 0,0 0-316 0 0,0 0-251 0 0,0 0-168 0 0,0 0-116 0 0,0 0-92 0 0,33 1-90 0 0,107 3-100 0 0,24-22 352 0 0,-124 8-697 0 0,131-41-2022 0 0,-146 33-1904 0 0,-14 3-4128 0 0,-10 11 1828 0 0</inkml:trace>
  <inkml:trace contextRef="#ctx0" brushRef="#br0" timeOffset="673.725">313 1 4289 0 0,'0'0'1755'0'0,"0"0"-371"0"0,0 0-183 0 0,0 0 73 0 0,0 0 129 0 0,0 0-52 0 0,0 0-261 0 0,0 0-321 0 0,0 0-255 0 0,0 0-105 0 0,0 0-18 0 0,0 0 48 0 0,0 0 58 0 0,3 9 62 0 0,13 33 48 0 0,-15-40-514 0 0,1 1 1 0 0,0-1 0 0 0,-1 1-1 0 0,1-1 1 0 0,0 0-1 0 0,0 0 1 0 0,0 0 0 0 0,1 0-1 0 0,-1 0 1 0 0,0 0-1 0 0,1 0 1 0 0,-1-1 0 0 0,1 1-1 0 0,-1-1 1 0 0,1 0-1 0 0,0 0 1 0 0,0 0 0 0 0,0 0-1 0 0,1 0-93 0 0,13 5 381 0 0,291 101 1226 0 0,-302-103-1609 0 0,0 1 1 0 0,-1-1 0 0 0,0 1-1 0 0,0 0 1 0 0,0 1-1 0 0,-1-1 1 0 0,0 1-1 0 0,0 0 1 0 0,0 0-1 0 0,-1 0 1 0 0,0 0-1 0 0,0 1 1 0 0,0-1-1 0 0,-1 1 1 0 0,0 0-1 0 0,0 0 1 0 0,-1 0-1 0 0,0 0 1 0 0,0 0-1 0 0,-1 0 1 0 0,0 0-1 0 0,0 0 1 0 0,0 0-1 0 0,-1 0 1 0 0,0 0-1 0 0,0 0 1 0 0,-1 0-1 0 0,0-1 1 0 0,0 1-1 0 0,-1 0 1 0 0,0-1 0 0 0,0 0-1 0 0,0 1 1 0 0,-1-1-1 0 0,0 0 1 0 0,0-1 1 0 0,-24 30 47 0 0,-1-1 0 0 0,-1-2 1 0 0,-2-1-1 0 0,-1-2 0 0 0,-1-1 1 0 0,-3 0-48 0 0,-45 56-222 0 0,77-67 46 0 0,5-10-2609 0 0,1-1-6311 0 0,-1-5-554 0 0</inkml:trace>
</inkml:ink>
</file>

<file path=ppt/ink/ink7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51.1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11955 0 0,'0'0'1301'0'0,"0"0"-255"0"0,0 0 131 0 0,0 0 189 0 0,0 0-3 0 0,0 0-228 0 0,0 0-286 0 0,0 0-185 0 0,0 0-118 0 0,35 0-74 0 0,110 0-61 0 0,76 4 942 0 0,-155 2-1890 0 0,-96 13-6671 0 0,-5-4-3193 0 0,23-11 4909 0 0</inkml:trace>
</inkml:ink>
</file>

<file path=ppt/ink/ink7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51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3369 0 0,'0'0'2955'0'0,"0"0"-194"0"0,0 0-133 0 0,0 0-201 0 0,0 0-328 0 0,0 0-429 0 0,36 1-420 0 0,114 6-358 0 0,-43-15 160 0 0,-60 2-978 0 0,56-9 252 0 0,-36 2-4395 0 0,-54 10-2407 0 0,-2-1-4482 0 0</inkml:trace>
</inkml:ink>
</file>

<file path=ppt/ink/ink7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49.7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1 635 0 0 0,'0'0'1126'0'0,"0"0"-65"0"0,0 0-106 0 0,0 0-65 0 0,1 22-12 0 0,7 68 35 0 0,-8-89-866 0 0,0 0-1 0 0,0 0 1 0 0,0 1 0 0 0,0-1 0 0 0,0 0 0 0 0,0 0 0 0 0,0 1 0 0 0,0-1 0 0 0,0 0 0 0 0,0 0 0 0 0,1 0 0 0 0,-1 1 0 0 0,1-1 0 0 0,-1 0 0 0 0,1 0-1 0 0,-1 0 1 0 0,1 0 0 0 0,-1 0 0 0 0,1 0 0 0 0,0 0 0 0 0,0 0 0 0 0,-1 0 0 0 0,1 0 0 0 0,0 0 0 0 0,0 0 0 0 0,0-1 0 0 0,0 1 0 0 0,0 0 0 0 0,0-1-1 0 0,0 1 1 0 0,1-1 0 0 0,-1 1 0 0 0,0-1 0 0 0,1 1-47 0 0,3 0 341 0 0,4 3 69 0 0,1 0 0 0 0,-1-1 0 0 0,1-1-1 0 0,-1 0 1 0 0,1 0 0 0 0,0-1 0 0 0,-1 0 0 0 0,1-1 0 0 0,0 0-1 0 0,0 0 1 0 0,0-1 0 0 0,0 0 0 0 0,-1-1 0 0 0,1 0 0 0 0,0-1 0 0 0,-1 0-1 0 0,0 0 1 0 0,0-1 0 0 0,0 0 0 0 0,5-3-410 0 0,19-13 556 0 0,0-1 0 0 0,-1-1 0 0 0,-1-2 0 0 0,15-16-556 0 0,-44 38 8 0 0,22-18 29 0 0,-2-1 0 0 0,0-1 1 0 0,-2-1-1 0 0,0-1 0 0 0,-1-1 0 0 0,-2 0 0 0 0,-1-1 1 0 0,-1-1-1 0 0,-1 0 0 0 0,2-9-37 0 0,-8 17-48 0 0,-5 12 3 0 0,1 0 0 0 0,-2 0 0 0 0,1 0 0 0 0,-1-1 0 0 0,0 1 0 0 0,0-1 0 0 0,-1 1 0 0 0,0-1 1 0 0,0 0-1 0 0,-1 1 0 0 0,0-1 0 0 0,-1 0 0 0 0,0-1 45 0 0,0 9-72 0 0,-1 0 0 0 0,0 0 0 0 0,1 0 0 0 0,-1 1 0 0 0,1-1 0 0 0,-1 0 0 0 0,0 1 0 0 0,1-1 1 0 0,-1 1-1 0 0,1 0 0 0 0,-1-1 0 0 0,1 1 0 0 0,0 0 0 0 0,-1 0 0 0 0,1 0 0 0 0,0 0 0 0 0,-1 0 0 0 0,1 0 0 0 0,0 0 0 0 0,0 1 0 0 0,0-1 1 0 0,0 0-1 0 0,0 1 0 0 0,0-1 0 0 0,0 0 0 0 0,1 1 0 0 0,-1-1 0 0 0,1 1 0 0 0,-1 0 72 0 0,-14 18-25 0 0,1 1-1 0 0,0 1 1 0 0,2 0-1 0 0,1 1 1 0 0,0 0-1 0 0,2 1 1 0 0,1 0 0 0 0,0 1-1 0 0,2 0 1 0 0,1 0-1 0 0,1 0 1 0 0,1 0-1 0 0,1 19 26 0 0,2-39 26 0 0,1 0 0 0 0,0 0 0 0 0,0 0 1 0 0,0 0-1 0 0,1 0 0 0 0,-1 0 0 0 0,1 0 0 0 0,0-1 0 0 0,1 1 0 0 0,-1-1 0 0 0,1 1 0 0 0,0-1 0 0 0,0 0 0 0 0,0 0 0 0 0,1 0 0 0 0,-1-1 0 0 0,1 1 0 0 0,0-1 0 0 0,0 0 1 0 0,0 0-1 0 0,1 0 0 0 0,-1 0 0 0 0,1-1 0 0 0,-1 0 0 0 0,1 0 0 0 0,4 1-26 0 0,6 3 190 0 0,2-1 1 0 0,-1-1-1 0 0,0-1 1 0 0,1 0-1 0 0,0-1 1 0 0,-1-1-1 0 0,11 0-190 0 0,-9-1 195 0 0,1 0-1 0 0,-1-2 1 0 0,0 1-1 0 0,0-2 1 0 0,0-1 0 0 0,0 0-1 0 0,10-5-194 0 0,-1 1 65 0 0,0-2 0 0 0,-1-2 0 0 0,0 0 0 0 0,0-2 0 0 0,-1 0 0 0 0,-1-2 0 0 0,-1 0 0 0 0,0-2 0 0 0,-2-1 0 0 0,0 0 0 0 0,0-2 0 0 0,-2 0 0 0 0,-1-1 0 0 0,-1-1 0 0 0,0-1 0 0 0,5-12-65 0 0,-19 29-12 0 0,0 0-1 0 0,0 1 0 0 0,-1-1 1 0 0,0-1-1 0 0,0 1 0 0 0,-1 0 1 0 0,0 0-1 0 0,0-1 0 0 0,0 1 1 0 0,-1 0-1 0 0,0-1 0 0 0,-2-6 13 0 0,1 13-39 0 0,0 0 0 0 0,0-1 0 0 0,-1 1 0 0 0,1 0 0 0 0,0-1 0 0 0,-1 1 0 0 0,0 0-1 0 0,1 0 1 0 0,-1 0 0 0 0,1 0 0 0 0,-1 1 0 0 0,0-1 0 0 0,0 0 0 0 0,0 1 0 0 0,1-1 0 0 0,-1 1 0 0 0,0-1-1 0 0,0 1 1 0 0,0 0 0 0 0,0 0 0 0 0,0 0 0 0 0,0 0 0 0 0,1 0 0 0 0,-1 0 0 0 0,0 1 0 0 0,0-1 0 0 0,0 1-1 0 0,0-1 1 0 0,1 1 0 0 0,-1 0 0 0 0,0 0 0 0 0,0-1 0 0 0,1 1 0 0 0,-1 0 0 0 0,1 1 0 0 0,-1-1 0 0 0,1 0-1 0 0,-1 0 1 0 0,1 1 0 0 0,0-1 0 0 0,-1 0 0 0 0,1 1 0 0 0,0-1 0 0 0,-1 2 39 0 0,-5 6-21 0 0,-1 0 1 0 0,1 0-1 0 0,0 0 0 0 0,1 0 1 0 0,0 1-1 0 0,1 1 0 0 0,0-1 1 0 0,0 0-1 0 0,1 1 1 0 0,0 0-1 0 0,1 0 0 0 0,1 0 1 0 0,0 1-1 0 0,0-1 0 0 0,1 1 1 0 0,0-1-1 0 0,1 10 21 0 0,2-14 41 0 0,1-1 0 0 0,0 1 1 0 0,0-1-1 0 0,0 0 0 0 0,0 0 0 0 0,1-1 0 0 0,0 1 0 0 0,0-1 0 0 0,1 1 1 0 0,-1-1-1 0 0,1-1 0 0 0,0 1 0 0 0,1-1 0 0 0,-1 0 0 0 0,1 0 0 0 0,0 0 1 0 0,0-1-1 0 0,0 0 0 0 0,0 0 0 0 0,0 0 0 0 0,1-1 0 0 0,-1 0 0 0 0,1 0 1 0 0,0-1-1 0 0,-1 0 0 0 0,1 0 0 0 0,2-1-41 0 0,6 3 141 0 0,1-2 0 0 0,0 0 0 0 0,-1 0 1 0 0,1-2-1 0 0,-1 0 0 0 0,1-1 0 0 0,-1 0 0 0 0,1-1 0 0 0,-1-1 1 0 0,0 0-1 0 0,0-2 0 0 0,-1 1 0 0 0,0-2 0 0 0,0 0 0 0 0,0 0 0 0 0,-1-1 1 0 0,0-1-1 0 0,0 0 0 0 0,10-11-141 0 0,-9 8 23 0 0,0-2 1 0 0,0 0 0 0 0,-1 0-1 0 0,-1-2 1 0 0,0 1-1 0 0,-2-1 1 0 0,1-1-1 0 0,-2 0 1 0 0,0-1-1 0 0,-2 1 1 0 0,1-2-1 0 0,-2 1 1 0 0,-1-1-1 0 0,0 0 1 0 0,-1 0-1 0 0,-1 0 1 0 0,0-9-24 0 0,-4 27-11 0 0,0 0 0 0 0,1 0 0 0 0,-1 0 0 0 0,0 0 0 0 0,0 0 0 0 0,0 0 0 0 0,0 0 0 0 0,0 0 1 0 0,0 0-1 0 0,0 0 0 0 0,0 0 0 0 0,0 1 0 0 0,0-1 0 0 0,-1 0 0 0 0,1 1 0 0 0,0-1 0 0 0,0 1 0 0 0,-1 0 0 0 0,1-1 0 0 0,0 1 0 0 0,-1 0 0 0 0,1 0 0 0 0,0 0 0 0 0,-1 0 0 0 0,1 0 1 0 0,-1 0-1 0 0,1 0 0 0 0,0 0 0 0 0,-1 0 0 0 0,1 1 0 0 0,0-1 0 0 0,0 0 0 0 0,-1 1 0 0 0,1-1 0 0 0,0 1 0 0 0,0 0 0 0 0,-1-1 0 0 0,1 1 0 0 0,0 0 0 0 0,0 0 0 0 0,0 0 0 0 0,0-1 1 0 0,0 1-1 0 0,0 0 0 0 0,0 1 0 0 0,1-1 0 0 0,-1 0 0 0 0,0 0 0 0 0,0 0 11 0 0,-14 19-93 0 0,1 1-1 0 0,0 1 1 0 0,2-1-1 0 0,0 2 1 0 0,2 0 0 0 0,0 0-1 0 0,1 1 1 0 0,2 0 0 0 0,0 0-1 0 0,2 1 1 0 0,1 0 0 0 0,-1 13 93 0 0,4-26-336 0 0,0 1 0 0 0,1-1 0 0 0,0 1 1 0 0,1 0-1 0 0,1-1 0 0 0,0 1 0 0 0,0-1 1 0 0,1 0-1 0 0,1 0 0 0 0,1 4 336 0 0,17 26-4900 0 0,9-5-4503 0 0,-23-29 6826 0 0</inkml:trace>
  <inkml:trace contextRef="#ctx0" brushRef="#br0" timeOffset="311.905">1967 550 7778 0 0,'0'0'1701'0'0,"0"0"-804"0"0,0 0-369 0 0,0 0 220 0 0,0 0 357 0 0,0 0 216 0 0,0 0-112 0 0,0 0-342 0 0,0 0-299 0 0,0 0-202 0 0,-11 32-122 0 0,-34 101-63 0 0,-33 106-578 0 0,76-204-1437 0 0,2-29-351 0 0,4-5-4657 0 0,5-4 2726 0 0,-8 2 3319 0 0,3-2-545 0 0</inkml:trace>
  <inkml:trace contextRef="#ctx0" brushRef="#br0" timeOffset="677.859">1897 543 2537 0 0,'0'0'2393'0'0,"0"0"-1438"0"0,0 0-552 0 0,0 0 258 0 0,0 0 416 0 0,0 0 290 0 0,0 0 109 0 0,0 0-134 0 0,0 0-219 0 0,0 0-177 0 0,0 0-108 0 0,0 0-47 0 0,0 0-50 0 0,34 11-99 0 0,106 30-145 0 0,-50-31 68 0 0,-75-13-532 0 0,64-19-718 0 0,-74 18-894 0 0,-12 1-10925 0 0,4 3 11796 0 0,-4 0-2203 0 0</inkml:trace>
  <inkml:trace contextRef="#ctx0" brushRef="#br0" timeOffset="847.439">1847 801 0 0 0,'0'0'1048'0'0,"0"0"265"0"0,0 0-105 0 0,0 0-40 0 0,0 0-96 0 0,0 0-176 0 0,190-30-255 0 0,-153 23-241 0 0,-4 0-216 0 0,0-1-352 0 0,-2 1-633 0 0,-5 3-1223 0 0,-8-3-1289 0 0,-5 3 1689 0 0</inkml:trace>
  <inkml:trace contextRef="#ctx0" brushRef="#br0" timeOffset="1094.973">2020 35 6353 0 0,'0'0'2330'0'0,"0"0"-1256"0"0,0 0-445 0 0,0 0 169 0 0,0 0 282 0 0,0 0 152 0 0,0 0-89 0 0,0 0-231 0 0,0 0-218 0 0,0 0-178 0 0,35-6-124 0 0,110-16-108 0 0,-141 21-261 0 0,1-1-1 0 0,-1 1 1 0 0,1 0 0 0 0,0 1-1 0 0,0-1 1 0 0,-1 1-1 0 0,1-1 1 0 0,0 2 0 0 0,0-1-1 0 0,-1 0 1 0 0,1 1 0 0 0,0 0-1 0 0,-1 0 1 0 0,1 0-1 0 0,-1 1 1 0 0,1-1 0 0 0,-1 1-23 0 0,9 5 54 0 0,-11-7-51 0 0,0 1 1 0 0,0 0-1 0 0,0 0 1 0 0,0 0-1 0 0,-1 0 1 0 0,1 0-1 0 0,0 0 1 0 0,0 0-1 0 0,-1 1 1 0 0,1-1-1 0 0,-1 0 1 0 0,1 1-1 0 0,-1 0 1 0 0,1-1-1 0 0,-1 1 1 0 0,0 0-1 0 0,0 0 1 0 0,0 0-1 0 0,0-1 1 0 0,0 1-1 0 0,-1 0 1 0 0,1 0-1 0 0,0 0 1 0 0,-1 1-1 0 0,0-1 1 0 0,1 0-1 0 0,-1 0 1 0 0,0 0-1 0 0,0 0 1 0 0,0 0-1 0 0,0 0 1 0 0,0 0-1 0 0,-1 0 0 0 0,1 1 1 0 0,-1-1-1 0 0,1 0 1 0 0,-1 0-1 0 0,0 0 1 0 0,0 1-4 0 0,-51 67 265 0 0,51-69-252 0 0,-1 1-3 0 0,-1 0 1 0 0,1 0-1 0 0,0 0 1 0 0,0 0-1 0 0,0 0 1 0 0,1 0-1 0 0,-1 0 1 0 0,0 0-1 0 0,1 1 1 0 0,0-1-1 0 0,-1 1 1 0 0,1-1 0 0 0,0 1-1 0 0,0 0 1 0 0,0-1-1 0 0,1 1 1 0 0,-1 0-1 0 0,1-1 1 0 0,-1 1-1 0 0,1 0 1 0 0,0 1-11 0 0,2-2 24 0 0,0 1 1 0 0,1-1 0 0 0,-1 0-1 0 0,0 0 1 0 0,1 0 0 0 0,-1 0 0 0 0,1-1-1 0 0,0 1 1 0 0,0-1 0 0 0,-1 0-1 0 0,1 0 1 0 0,0 0 0 0 0,0 0 0 0 0,0 0-1 0 0,0 0 1 0 0,0-1 0 0 0,0 1-1 0 0,1-1 1 0 0,1 0-25 0 0,87-1 583 0 0,0 0-1843 0 0,-34 12-6495 0 0,-50-5 64 0 0</inkml:trace>
</inkml:ink>
</file>

<file path=ppt/ink/ink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19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1 171 0 0 0,'0'0'1250'0'0,"0"0"322"0"0,0 0 43 0 0,0 0-145 0 0,0 0-167 0 0,0 0-114 0 0,1-8-103 0 0,0-2-664 0 0,2-6-29 0 0,-3-1 4384 0 0,24 95-2633 0 0,-3 9-1195 0 0,11 54-224 0 0,12 60-308 0 0,-26-160-301 0 0,-6-59 2147 0 0,6-60-1993 0 0,103-231-117 0 0,-107 273-158 0 0,34-123-238 0 0,-43 119-1243 0 0,-14 45-5336 0 0,2 12-1156 0 0,1-10 2398 0 0</inkml:trace>
  <inkml:trace contextRef="#ctx0" brushRef="#br0" timeOffset="1275.596">474 462 0 0 0,'0'0'211'0'0,"0"0"469"0"0,0 0 17 0 0,0 0-129 0 0,0 0-145 0 0,0 0-84 0 0,0 0-26 0 0,0 0-10 0 0,-16 12 619 0 0,-73 160 959 0 0,14-47-1447 0 0,56-88-374 0 0,19-37-15 0 0,0 0 16 0 0,0 0 11 0 0,0 0 43 0 0,0 0 69 0 0,11-8 1506 0 0,54-79-20 0 0,100-134-894 0 0,-107 159-790 0 0,-57 61-55 0 0,-1 1-42 0 0,0 0 1 0 0,2 22 268 0 0,14 60 567 0 0,-8-66-621 0 0,-2 0 0 0 0,0 1 0 0 0,0 0 0 0 0,-2 0 0 0 0,0 1 0 0 0,-1-1 0 0 0,-1 1 0 0 0,-1-1 0 0 0,0 1 0 0 0,-1 1-104 0 0,0-18 21 0 0,0-1-4 0 0,0 0-14 0 0,-31-4 2283 0 0,-56-55-2007 0 0,23 26-603 0 0,20 15-2666 0 0,29 17-1846 0 0,10 1-1164 0 0,4 0 4481 0 0</inkml:trace>
  <inkml:trace contextRef="#ctx0" brushRef="#br0" timeOffset="5279.804">1022 326 0 0 0,'0'0'1387'0'0,"0"0"337"0"0,0 0 218 0 0,0 0-82 0 0,0 0-366 0 0,0 0-382 0 0,0 0-251 0 0,0 0-100 0 0,0 0 6 0 0,7 1 45 0 0,134 1 5116 0 0,81-25-2945 0 0,-120 10-2441 0 0,-35 13-317 0 0,-62 0-3372 0 0,-11 0-3391 0 0,-10 0-1295 0 0,10 4 2953 0 0</inkml:trace>
  <inkml:trace contextRef="#ctx0" brushRef="#br0" timeOffset="5596.004">997 606 1104 0 0,'0'0'1361'0'0,"0"0"-1"0"0,0 0 180 0 0,0 0 293 0 0,0 0 98 0 0,0 0-203 0 0,0 0-321 0 0,0 0-285 0 0,0 0-158 0 0,0 0-55 0 0,0 0-47 0 0,0 0-49 0 0,0 0-14 0 0,31 0-65 0 0,99 0-60 0 0,-52-1 324 0 0,0-3 0 0 0,0-4-1 0 0,34-9-997 0 0,-66 12-120 0 0,9-3-898 0 0,-20-1-3664 0 0,-25 6-719 0 0,-4-1-5288 0 0</inkml:trace>
  <inkml:trace contextRef="#ctx0" brushRef="#br0" timeOffset="6297.471">2578 6 192 0 0,'0'0'1172'0'0,"0"0"193"0"0,0 0 270 0 0,0 0 224 0 0,0 0 37 0 0,0 0-150 0 0,0 0-283 0 0,0 0-326 0 0,0 0-250 0 0,0 0-163 0 0,-33-2-89 0 0,-102 0-40 0 0,131 1-549 0 0,0 1-1 0 0,0 0 1 0 0,0 0-1 0 0,0 0 1 0 0,0 1 0 0 0,0-1-1 0 0,0 1 1 0 0,0 0-1 0 0,1 0 1 0 0,-1 0 0 0 0,0 0-1 0 0,0 1 1 0 0,1-1-1 0 0,-1 1 1 0 0,1 0-1 0 0,0 0 1 0 0,-1 1 0 0 0,1-1-1 0 0,0 1-45 0 0,-7 5 173 0 0,-9 6-79 0 0,1 1 1 0 0,0 1-1 0 0,0 0 0 0 0,2 2 1 0 0,0-1-1 0 0,1 2 1 0 0,1 0-1 0 0,1 1 0 0 0,0 1 1 0 0,2-1-1 0 0,0 2 1 0 0,2 0-1 0 0,0 0 1 0 0,1 0-1 0 0,2 1 0 0 0,0 1 1 0 0,1-1-1 0 0,2 1 1 0 0,-1 17-95 0 0,3-33 10 0 0,1 0 0 0 0,0 0 0 0 0,0 0 0 0 0,1 0 1 0 0,0 0-1 0 0,1 0 0 0 0,-1-1 0 0 0,1 1 1 0 0,1 0-1 0 0,0-1 0 0 0,0 0 0 0 0,0 1 0 0 0,1-1 1 0 0,0 0-1 0 0,0-1 0 0 0,1 1 0 0 0,0-1 1 0 0,0 0-1 0 0,0 0 0 0 0,1 0 0 0 0,0-1 0 0 0,0 0 1 0 0,0 0-1 0 0,3 1-10 0 0,4 1 235 0 0,1 0 0 0 0,0-1-1 0 0,0-1 1 0 0,0 0 0 0 0,1 0 0 0 0,0-2 0 0 0,-1 0-1 0 0,1-1 1 0 0,1 0 0 0 0,-1-1 0 0 0,0-1 0 0 0,0 0 0 0 0,0-1-1 0 0,0-1 1 0 0,0 0 0 0 0,13-4-235 0 0,-2-1 412 0 0,0-2 0 0 0,0 0 0 0 0,0-2 0 0 0,-1 0 0 0 0,-1-2 0 0 0,0-1 0 0 0,-1 0 0 0 0,18-16-412 0 0,-27 18 94 0 0,0 1-1 0 0,-1-1 1 0 0,-1-1-1 0 0,0 0 1 0 0,-1-1-1 0 0,0-1 1 0 0,-1 1-1 0 0,-1-2 1 0 0,0 1-1 0 0,5-13-93 0 0,-11 19-93 0 0,0 1 0 0 0,0-1-1 0 0,0 1 1 0 0,-2-1 0 0 0,1 0 0 0 0,-1 0-1 0 0,0 0 1 0 0,-1 0 0 0 0,0 0 0 0 0,0 0 0 0 0,-1 0-1 0 0,0 0 1 0 0,0 0 0 0 0,-1 1 0 0 0,-1-1-1 0 0,1 0 1 0 0,-1 1 0 0 0,-1 0 0 0 0,0-1 0 0 0,0 1-1 0 0,0 1 1 0 0,-1-1 93 0 0,-3-3-405 0 0,0 0 0 0 0,-1 1 0 0 0,0 0 0 0 0,-1 1-1 0 0,0 0 1 0 0,0 1 0 0 0,-1 0 0 0 0,0 0 0 0 0,0 1-1 0 0,-1 0 1 0 0,0 1 0 0 0,0 1 0 0 0,-1 0 0 0 0,1 0 0 0 0,-1 2-1 0 0,-5-2 406 0 0,-135-12-10331 0 0,115 17 2824 0 0</inkml:trace>
  <inkml:trace contextRef="#ctx0" brushRef="#br0" timeOffset="6630.011">1803 319 0 0 0,'0'0'543'0'0,"0"0"514"0"0,0 0 314 0 0,0 0 188 0 0,0 0 47 0 0,0 0-112 0 0,0 0-127 0 0,0 0-112 0 0,0 0-55 0 0,0 0-40 0 0,0 0-52 0 0,0 0-108 0 0,2-6-139 0 0,7-16-100 0 0,17 16 1977 0 0,197 29 1735 0 0,630 6-2661 0 0,-475-48-2330 0 0,-264-4-1292 0 0,-77 10-1820 0 0,-3-2-4421 0 0,-20 8-3009 0 0</inkml:trace>
</inkml:ink>
</file>

<file path=ppt/ink/ink7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56.5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115 196 0 0 0,'0'0'528'0'0,"0"0"323"0"0,0 0 136 0 0,0 0 249 0 0,0 0 355 0 0,0 0 258 0 0,0 0 10 0 0,0 0-204 0 0,0 0-315 0 0,0 0-331 0 0,0 0-258 0 0,-1-8-208 0 0,1 0-493 0 0,-2-10 455 0 0,1 38 108 0 0,29 553 3012 0 0,-21-368-3718 0 0,-7-204-131 0 0,0-1-134 0 0,0 0-138 0 0,0 0-165 0 0,7-26-5871 0 0,14-17-3469 0 0,-14 31 9374 0 0</inkml:trace>
  <inkml:trace contextRef="#ctx0" brushRef="#br0" timeOffset="398.742">498 284 1416 0 0,'0'0'1066'0'0,"0"0"-282"0"0,0 0-163 0 0,0 0 117 0 0,0 0 296 0 0,0 0 264 0 0,0 0 77 0 0,0 0-108 0 0,0 0-202 0 0,0 0-237 0 0,-34 18-191 0 0,-106 60-146 0 0,59-19 249 0 0,-4 21 619 0 0,84-78-1320 0 0,-1 1-1 0 0,1-1 0 0 0,0 1 1 0 0,0-1-1 0 0,0 1 1 0 0,0 0-1 0 0,0-1 0 0 0,1 1 1 0 0,-1 0-1 0 0,1-1 1 0 0,0 1-1 0 0,0 0 1 0 0,0 0-1 0 0,0 0 0 0 0,0-1 1 0 0,1 1-1 0 0,-1 0 1 0 0,1-1-1 0 0,-1 1 0 0 0,1 0 1 0 0,0-1-1 0 0,0 1 1 0 0,0-1-1 0 0,1 1 1 0 0,-1-1-1 0 0,1 1 0 0 0,-1-1 1 0 0,1 0-1 0 0,0 0 1 0 0,0 0-1 0 0,0 0 0 0 0,0 0 1 0 0,0 0-1 0 0,0-1 1 0 0,0 1-1 0 0,1 0-38 0 0,27 27 1174 0 0,44 26 2426 0 0,60-18-1503 0 0,-5 3-1332 0 0,-102-17-881 0 0,-25-6-2768 0 0,-2-17 1346 0 0,0 0-805 0 0,0 0-1411 0 0,0 0-1959 0 0,0 0-1677 0 0</inkml:trace>
  <inkml:trace contextRef="#ctx0" brushRef="#br0" timeOffset="1321.682">1258 225 1128 0 0,'0'0'1806'0'0,"0"0"-351"0"0,0 0-149 0 0,0 0 65 0 0,0 0 154 0 0,0 0 50 0 0,0 0-193 0 0,0 0-342 0 0,0 0-313 0 0,0 0-191 0 0,0 0-69 0 0,0 0-26 0 0,0 0 14 0 0,-12 28 14 0 0,-38 88 3 0 0,-83 197 1566 0 0,15-123-2252 0 0,81-160-1051 0 0,17-26-7030 0 0,16-11 617 0 0,4 3 6937 0 0</inkml:trace>
  <inkml:trace contextRef="#ctx0" brushRef="#br0" timeOffset="1636.732">844 324 1904 0 0,'0'0'1222'0'0,"0"0"-379"0"0,0 0-275 0 0,0 0 4 0 0,0 0 276 0 0,0 0 363 0 0,0 0 220 0 0,0 0 12 0 0,0 0-103 0 0,0 0-189 0 0,0 0-158 0 0,0 0-60 0 0,0 0-39 0 0,10 30-29 0 0,34 93-58 0 0,20-14 908 0 0,55 52-601 0 0,-23-20-1126 0 0,-82-134-1992 0 0,3-18-12619 0 0,-15 7 11408 0 0</inkml:trace>
  <inkml:trace contextRef="#ctx0" brushRef="#br0" timeOffset="1938.547">1542 597 3057 0 0,'0'0'1100'0'0,"0"0"-392"0"0,0 0 15 0 0,0 0 418 0 0,0 0 441 0 0,0 0 194 0 0,0 0-159 0 0,0 0-336 0 0,0 0-364 0 0,0 0-276 0 0,-10 33-181 0 0,-26 103-142 0 0,25-55 119 0 0,10-67-390 0 0,14 45-126 0 0,27-65-6010 0 0,-18-19-3023 0 0,-17 20 8587 0 0</inkml:trace>
  <inkml:trace contextRef="#ctx0" brushRef="#br0" timeOffset="2190.344">1306 553 424 0 0,'0'0'1270'0'0,"0"0"-42"0"0,0 0 143 0 0,0 0 159 0 0,0 0 55 0 0,0 0-123 0 0,0 0-199 0 0,33 0-180 0 0,107 0-154 0 0,49-8 1816 0 0,-118 2-2479 0 0,-62 6-2730 0 0,-73 35-9076 0 0,52-30 10388 0 0</inkml:trace>
  <inkml:trace contextRef="#ctx0" brushRef="#br0" timeOffset="2382.632">1293 873 0 0 0,'0'0'1112'0'0,"0"0"1049"0"0,0 0 178 0 0,0 0-292 0 0,0 0-404 0 0,0 0-395 0 0,33 1-317 0 0,107 2-247 0 0,-48-22 203 0 0,42-32-488 0 0,-49 7-5714 0 0,-70 33 1540 0 0,-8 3-586 0 0</inkml:trace>
  <inkml:trace contextRef="#ctx0" brushRef="#br0" timeOffset="2682.202">1665 81 1808 0 0,'0'0'2030'0'0,"0"0"-400"0"0,0 0-93 0 0,0 0 137 0 0,0 0 149 0 0,0 0-17 0 0,0 0-326 0 0,0 0-435 0 0,0 0-359 0 0,0 0-243 0 0,0 0-90 0 0,0 0-40 0 0,0 0-7 0 0,15-10 9 0 0,47-32-7 0 0,18 21 530 0 0,-77 20-805 0 0,2 0-3 0 0,1-1 1 0 0,-1 1 0 0 0,1 1 0 0 0,-1-1 0 0 0,1 0-1 0 0,0 1 1 0 0,-1 0 0 0 0,1 1 0 0 0,-1-1-1 0 0,1 1 1 0 0,-1 0 0 0 0,1 1 0 0 0,-1-1-1 0 0,0 1 1 0 0,1 0 0 0 0,3 2-31 0 0,-8-2 32 0 0,-1 1 0 0 0,1-1-1 0 0,-1 0 1 0 0,1 1 0 0 0,-1-1 0 0 0,0 0-1 0 0,0 1 1 0 0,0-1 0 0 0,0 0 0 0 0,0 1 0 0 0,0-1-1 0 0,-1 0 1 0 0,1 1 0 0 0,-1-1 0 0 0,0 0-1 0 0,0 0 1 0 0,0 0 0 0 0,0 1 0 0 0,0-1-1 0 0,0 0 1 0 0,0 0 0 0 0,-1 0-32 0 0,1 1 27 0 0,-5 7 80 0 0,3-5-70 0 0,0-1 1 0 0,1 1-1 0 0,-1 0 1 0 0,1 0-1 0 0,0 0 1 0 0,0 0-1 0 0,0 0 1 0 0,1 1-1 0 0,0-1 1 0 0,0 0-1 0 0,0 1 0 0 0,1-1 1 0 0,0 1-1 0 0,0-1 1 0 0,0 1-1 0 0,1 4-37 0 0,63 31 1142 0 0,-40-35-935 0 0,1-1 1 0 0,0-2-1 0 0,-1 0 0 0 0,1-1 0 0 0,1-2 1 0 0,-1-1-1 0 0,3-1-207 0 0,34 1 8 0 0,-37 1-537 0 0,-20 0-3312 0 0,-3 0-3824 0 0,-2 0-2309 0 0</inkml:trace>
  <inkml:trace contextRef="#ctx0" brushRef="#br0" timeOffset="3227.437">2364 527 1704 0 0,'0'0'1149'0'0,"0"0"-587"0"0,0 0-24 0 0,0 0 475 0 0,0 0 482 0 0,0 0 244 0 0,0 0-94 0 0,0 0-356 0 0,0 0-347 0 0,0 0-241 0 0,0 0-138 0 0,0 0-19 0 0,0 0 16 0 0,9-1 50 0 0,41-2 1460 0 0,33 11 3348 0 0,261-30-2529 0 0,-294 22-2852 0 0,-50 0-121 0 0,0 0-89 0 0,0 0-149 0 0,0 0-178 0 0,0 0-244 0 0,-13 0-8117 0 0,8 0 198 0 0,1 0 2542 0 0</inkml:trace>
  <inkml:trace contextRef="#ctx0" brushRef="#br0" timeOffset="5881.486">3047 781 0 0 0,'0'0'449'0'0,"0"0"301"0"0,2 9 3506 0 0,-2-8 5276 0 0,26-70-6855 0 0,119-158-1665 0 0,-130 204-985 0 0,2 1 1 0 0,0 0-1 0 0,1 1 0 0 0,1 1 1 0 0,1 1-1 0 0,13-9-27 0 0,10 12-243 0 0,-32 47 125 0 0,-38 159 144 0 0,29-135-96 0 0,1-54 82 0 0,-1-1 0 0 0,1 0 0 0 0,0 0 0 0 0,0 0 0 0 0,0 0 0 0 0,0 0 0 0 0,0 0 0 0 0,0-1 0 0 0,0 1 0 0 0,0-1 0 0 0,-1 0 0 0 0,1 0 0 0 0,0 0 0 0 0,-1 0 0 0 0,1-1 0 0 0,0 1 0 0 0,-1-1 0 0 0,0 1 0 0 0,1-1 0 0 0,-1 0 0 0 0,2-2-12 0 0,0 2-2 0 0,146-138 30 0 0,-72 59-92 0 0,-76 79 57 0 0,3-4-11 0 0,0 1 0 0 0,0 0 0 0 0,1 0-1 0 0,-1 1 1 0 0,1-1 0 0 0,0 1-1 0 0,1 0 1 0 0,-1 1 0 0 0,1-1 0 0 0,-1 1-1 0 0,1 1 1 0 0,0-1 0 0 0,0 1 0 0 0,3 0 18 0 0,-1 42-86 0 0,-23 149 8 0 0,23-176-2914 0 0,10-12-5401 0 0,-11-1 3734 0 0,-2 0 2480 0 0</inkml:trace>
  <inkml:trace contextRef="#ctx0" brushRef="#br0" timeOffset="6609.391">4342 236 824 0 0,'0'0'3404'0'0,"0"0"-1713"0"0,0 0-650 0 0,0 0-23 0 0,0 0 190 0 0,0 0 168 0 0,0 0 1 0 0,0 0-175 0 0,0 0-253 0 0,0 0-243 0 0,0 0-184 0 0,0 0-129 0 0,0 0-75 0 0,-19 1-45 0 0,-59 5-35 0 0,73-5-210 0 0,-1 0 1 0 0,1 0 0 0 0,0 0 0 0 0,-1 1 0 0 0,1-1 0 0 0,0 1-1 0 0,0 0 1 0 0,0 1 0 0 0,0-1 0 0 0,1 1 0 0 0,-1 0 0 0 0,1 0-1 0 0,-1 1 1 0 0,1-1 0 0 0,0 1 0 0 0,0 0 0 0 0,1 0 0 0 0,-1 0-1 0 0,1 1 1 0 0,-1 0-29 0 0,-3 4 9 0 0,-1 2-12 0 0,0 1 1 0 0,1 0-1 0 0,0 0 1 0 0,0 1-1 0 0,2 0 1 0 0,0 0-1 0 0,0 1 0 0 0,1-1 1 0 0,0 1-1 0 0,2 0 1 0 0,-1 0-1 0 0,2 0 1 0 0,0 0-1 0 0,1 12 3 0 0,0-23 38 0 0,1 0 0 0 0,-1 0-1 0 0,1 0 1 0 0,0 0 0 0 0,0 0 0 0 0,1 0 0 0 0,-1 0 0 0 0,1-1-1 0 0,-1 1 1 0 0,1 0 0 0 0,0-1 0 0 0,0 1 0 0 0,0-1 0 0 0,0 0-1 0 0,0 0 1 0 0,0 1 0 0 0,1-1 0 0 0,-1-1 0 0 0,1 1 0 0 0,0 0-1 0 0,-1-1 1 0 0,1 1 0 0 0,0-1 0 0 0,0 0 0 0 0,0 0 0 0 0,0 0-1 0 0,0 0 1 0 0,0-1 0 0 0,0 1 0 0 0,0-1 0 0 0,0 0 0 0 0,0 0-1 0 0,0 0 1 0 0,1 0 0 0 0,-1 0 0 0 0,0-1 0 0 0,0 1-1 0 0,0-1 1 0 0,0 0 0 0 0,0 0 0 0 0,0 0 0 0 0,0 0 0 0 0,-1-1-1 0 0,1 1 1 0 0,0-1 0 0 0,-1 1 0 0 0,1-1 0 0 0,-1 0 0 0 0,1 0-1 0 0,-1 0 1 0 0,0-1 0 0 0,0 1-38 0 0,139-144 796 0 0,-104 106-723 0 0,40-26 122 0 0,-76 65-199 0 0,0 1 0 0 0,0 0 0 0 0,0 0 0 0 0,0 0 0 0 0,0 0 0 0 0,0 0 0 0 0,0 0 0 0 0,0 0 0 0 0,0 0 0 0 0,0 0 0 0 0,-1 0 0 0 0,1 0 0 0 0,0 1 0 0 0,0-1 0 0 0,0 0 0 0 0,0 1 0 0 0,0-1 0 0 0,0 1 0 0 0,0-1 0 0 0,0 1 0 0 0,-1-1 0 0 0,1 1 0 0 0,0 0 0 0 0,0-1 0 0 0,-1 1 0 0 0,1 0 0 0 0,0-1 0 0 0,-1 1 0 0 0,1 0 0 0 0,-1 0 0 0 0,1 0 0 0 0,-1 0 1 0 0,0 0-1 0 0,1-1 0 0 0,-1 1 0 0 0,0 0 0 0 0,1 0 0 0 0,-1 0 0 0 0,0 0 0 0 0,0 0 0 0 0,0 0 0 0 0,0 0 0 0 0,0 0 4 0 0,7 53 84 0 0,-6-47-99 0 0,5 44 19 0 0,-1 0 0 0 0,-3 0 0 0 0,-2 0 1 0 0,-2 0-1 0 0,-3-1 0 0 0,-2 1 0 0 0,-2-1 1 0 0,-2 0-1 0 0,-2-1 0 0 0,-17 39-4 0 0,28-79 3 0 0,0 0-1 0 0,-1-1 1 0 0,-1 1-1 0 0,0-1 1 0 0,0 1-1 0 0,0-1 1 0 0,-1 0-1 0 0,0-1 0 0 0,-1 1 1 0 0,0-1-1 0 0,0 0 1 0 0,0-1-1 0 0,-1 1 1 0 0,0-1-1 0 0,0 0 1 0 0,0-1-1 0 0,-1 0 1 0 0,0 0-1 0 0,0-1 1 0 0,0 0-1 0 0,-1 0 0 0 0,0-1 1 0 0,1 0-1 0 0,-1 0 1 0 0,0-1-1 0 0,-1 0-2 0 0,8-2 5 0 0,0 0 0 0 0,0 1 0 0 0,0-1 0 0 0,1 0 0 0 0,-1 0 0 0 0,0-1 0 0 0,0 1 0 0 0,1 0-1 0 0,-1 0 1 0 0,0-1 0 0 0,0 1 0 0 0,1-1 0 0 0,-1 0 0 0 0,0 1 0 0 0,1-1 0 0 0,-1 0 0 0 0,1 0 0 0 0,-1 0-1 0 0,1 0 1 0 0,-1 0 0 0 0,1-1 0 0 0,0 1 0 0 0,0 0 0 0 0,-1-1 0 0 0,1 1 0 0 0,0 0 0 0 0,0-1 0 0 0,0 1-1 0 0,1-1 1 0 0,-1 0 0 0 0,0 1 0 0 0,1-1 0 0 0,-1 0 0 0 0,0 1 0 0 0,1-1 0 0 0,0 0 0 0 0,0 0 0 0 0,-1 0-1 0 0,1 1 1 0 0,0-1 0 0 0,0 0 0 0 0,0 0 0 0 0,1 1 0 0 0,-1-1 0 0 0,0 0 0 0 0,1 0-5 0 0,2-14-4 0 0,1 0 0 0 0,0 0 0 0 0,1 1 0 0 0,1 0 1 0 0,0 0-1 0 0,1 0 0 0 0,1 1 0 0 0,0 0 0 0 0,1 1 0 0 0,1 0 1 0 0,0 0-1 0 0,0 1 0 0 0,2 0 0 0 0,-1 1 0 0 0,1 0 0 0 0,5-3 4 0 0,0-3-210 0 0,0 0-1 0 0,1 0 0 0 0,1 2 0 0 0,0 0 1 0 0,2 2-1 0 0,-1 0 0 0 0,1 1 1 0 0,1 1-1 0 0,19-7 211 0 0,-22 15-3054 0 0,-10 3-3712 0 0,-2 0-1806 0 0</inkml:trace>
  <inkml:trace contextRef="#ctx0" brushRef="#br0" timeOffset="9521.573">4997 12 0 0 0,'0'0'725'0'0,"0"0"342"0"0,0 0 378 0 0,0 0 275 0 0,0 0 38 0 0,0 0-189 0 0,0 0-370 0 0,0 0-369 0 0,0 0-290 0 0,0 0-187 0 0,0 0-119 0 0,0-4-73 0 0,0-3 108 0 0,1 27 175 0 0,-1 33 330 0 0,-49 168 698 0 0,30-153-1346 0 0,10-38-99 0 0,1-1 0 0 0,2 1 0 0 0,0 1 0 0 0,2-1 0 0 0,1 17-27 0 0,6-43 61 0 0,0 0 1 0 0,0 0 0 0 0,0-1 0 0 0,0 1-1 0 0,1-1 1 0 0,0 0 0 0 0,-1 0 0 0 0,1 0-1 0 0,1 0 1 0 0,-1-1 0 0 0,0 1 0 0 0,0-1-1 0 0,1 0 1 0 0,0-1 0 0 0,-1 1 0 0 0,1-1-1 0 0,0 0 1 0 0,-1 0 0 0 0,1 0 0 0 0,0-1-1 0 0,0 1 1 0 0,0-1 0 0 0,0-1 0 0 0,0 1-1 0 0,0-1 1 0 0,3 0-62 0 0,152-6 734 0 0,-61-15-1971 0 0,-73 19-3920 0 0,-10 2-3212 0 0,-8 1 5972 0 0</inkml:trace>
  <inkml:trace contextRef="#ctx0" brushRef="#br0" timeOffset="11134.894">1 1208 0 0 0,'0'0'631'0'0,"0"0"-114"0"0,0 0-66 0 0,0 0 33 0 0,3 0 95 0 0,156-2 6726 0 0,3-6-3475 0 0,325-28-1639 0 0,-379 27-1402 0 0,442-21 271 0 0,147-9-493 0 0,-290 24-431 0 0,-66 3-56 0 0,-19-3-13 0 0,26 9 22 0 0,-119-2 28 0 0,157-4 243 0 0,81-21 1034 0 0,-104 22-1503 0 0,-295 11-1418 0 0,-46 0-2697 0 0,-1 0-5335 0 0,-18 0 4331 0 0</inkml:trace>
  <inkml:trace contextRef="#ctx0" brushRef="#br0" timeOffset="12229.059">2462 1355 2889 0 0,'0'0'960'0'0,"0"0"-192"0"0,0 0-13 0 0,0 0 212 0 0,0 0 384 0 0,0 0 285 0 0,0 0-21 0 0,0 0-196 0 0,0 0-353 0 0,0 0-329 0 0,0 0-206 0 0,0 0-130 0 0,0 0-74 0 0,2-8-36 0 0,7-23-31 0 0,-2 89 995 0 0,-27 409-423 0 0,20-455-1080 0 0,1-11-5612 0 0,-4-20-5392 0 0,1 14 10552 0 0</inkml:trace>
  <inkml:trace contextRef="#ctx0" brushRef="#br0" timeOffset="12486.372">2160 1403 736 0 0,'0'0'440'0'0,"0"0"-134"0"0,0 0 122 0 0,0 0 327 0 0,0 0 325 0 0,0 0 228 0 0,0 0 80 0 0,0 0-19 0 0,0 0-17 0 0,0 0-46 0 0,0 0-81 0 0,32-5-87 0 0,100-19-110 0 0,45-24 2734 0 0,-119 35-3416 0 0,1 3 1 0 0,0 3-1 0 0,49 0-346 0 0,-92 7-356 0 0,37 5-926 0 0,-38 23-5705 0 0,-15-14-387 0 0,0-9 4713 0 0</inkml:trace>
  <inkml:trace contextRef="#ctx0" brushRef="#br0" timeOffset="12804.242">2131 1922 0 0 0,'0'0'1671'0'0,"0"0"930"0"0,0 0 306 0 0,0 0-353 0 0,0 0-606 0 0,33-3-564 0 0,109-13-391 0 0,39-27 1698 0 0,-118 29-2059 0 0,177-38-1844 0 0,-220 47-443 0 0,-1 1-2026 0 0,-1 1-4153 0 0,-13 3 4835 0 0</inkml:trace>
  <inkml:trace contextRef="#ctx0" brushRef="#br0" timeOffset="13478.003">3219 1639 4865 0 0,'0'0'854'0'0,"0"0"-280"0"0,0 0-58 0 0,0 0 251 0 0,0 0 229 0 0,0 0 82 0 0,0 0-167 0 0,0 0-310 0 0,-29 35-281 0 0,-89 108-186 0 0,69-71-61 0 0,8 20 246 0 0,34-67 1353 0 0,59-80-218 0 0,0-3-1116 0 0,64-73-39 0 0,-38 49-187 0 0,-76 82-116 0 0,-1 0-1 0 0,1 1 0 0 0,-1-1 1 0 0,1 0-1 0 0,-1 1 0 0 0,1-1 0 0 0,-1 1 1 0 0,1-1-1 0 0,-1 1 0 0 0,0 0 1 0 0,1 0-1 0 0,-1 0 0 0 0,0-1 0 0 0,1 1 1 0 0,-1 0-1 0 0,0 1 0 0 0,0-1 1 0 0,0 0-1 0 0,0 0 0 0 0,0 0 0 0 0,0 1 1 0 0,-1-1-1 0 0,1 0 0 0 0,0 1 1 0 0,-1-1-1 0 0,1 1 0 0 0,-1-1 1 0 0,1 1-1 0 0,-1-1 0 0 0,1 1 0 0 0,-1-1 1 0 0,0 1 4 0 0,90 174 388 0 0,-49-113-244 0 0,-27-38-27 0 0,-14-24-75 0 0,0-1 28 0 0,0 0 56 0 0,0 0 52 0 0,0 0 60 0 0,0 0 46 0 0,0 0 25 0 0,0 0 9 0 0,0 0-4 0 0,0 0 0 0 0,0 0-28 0 0,-157-24 756 0 0,54-6-3182 0 0,75 21 576 0 0,9 5-2952 0 0,7 1-1746 0 0,6 3 841 0 0</inkml:trace>
</inkml:ink>
</file>

<file path=ppt/ink/ink7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2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6">11119 288 16323 0 0,'0'0'1097'0'0,"0"0"-561"0"0,0 0-352 0 0,0 0-152 0 0,0 0-120 0 0,0 0-128 0 0,0 0-80 0 0,0 0-80 0 0,0 0-88 0 0,0 0-209 0 0,0 0-567 0 0,0 0-1264 0 0,0 0-2009 0 0,0 0-3289 0 0</inkml:trace>
  <inkml:trace contextRef="#ctx0" brushRef="#br0" timeOffset="4619.906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7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7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7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7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7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7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7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7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02.77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46 972 0 0 0,'-15'22'0'0'0,"11"-15"0"0"0,3-6 0 0 0,1 1 0 0 0,-2-1 0 0 0,-8-2 837 0 0,1-1 8521 0 0,5 1-6698 0 0,3 1-1916 0 0,1 0-115 0 0,0 0-86 0 0,0 0-49 0 0,0 0-30 0 0,1-26 2602 0 0,55-154-708 0 0,44-23-834 0 0,-82 168-1390 0 0,1 1 0 0 0,2 2 0 0 0,2 0 1 0 0,1 1-1 0 0,1 1 0 0 0,1 1 0 0 0,2 1 0 0 0,12-8-134 0 0,-32 30 23 0 0,13-13 24 0 0,1 2 0 0 0,1 0 0 0 0,0 2 0 0 0,2 0 0 0 0,-1 2 0 0 0,2 0 0 0 0,17-5-47 0 0,121-37 74 0 0,-43 23-62 0 0,-85 28 35 0 0,-36 4-22 0 0,0 0 4 0 0,0 0 17 0 0,0 0 10 0 0,0 0 5 0 0,0 0-1 0 0,0 0 8 0 0,0 0-4 0 0,0 0-3 0 0,0 0 11 0 0,0 0-12 0 0,0 0-2 0 0,0 0 2 0 0,0 0-14 0 0,0 0-14 0 0,0 0 10 0 0,0 0-9 0 0,0 0-4 0 0,0 0 13 0 0,0 0-9 0 0,0 0-5 0 0,0 0 8 0 0,0 0-4 0 0,0 0-7 0 0,0 0 1 0 0,-28 0 204 0 0,13-2-219 0 0,1 1-1 0 0,0-2 0 0 0,0 0 1 0 0,0-1-1 0 0,0 0 0 0 0,0-1 0 0 0,1 0 1 0 0,0-2-1 0 0,0 1 0 0 0,-7-6-10 0 0,-62-17 12 0 0,80 30-23 0 0,1 0 0 0 0,-1 0 0 0 0,0 1-1 0 0,1-1 1 0 0,-1 0 0 0 0,1 0 0 0 0,0 1 0 0 0,-1-1-1 0 0,1 1 1 0 0,0 0 0 0 0,0-1 0 0 0,0 1 0 0 0,0 0-1 0 0,0-1 1 0 0,0 1 0 0 0,1 0 0 0 0,-1 0 0 0 0,0 0 0 0 0,1 0-1 0 0,0 0 1 0 0,-1 0 0 0 0,1 0 0 0 0,0 0 0 0 0,0 0-1 0 0,0-1 1 0 0,0 1 0 0 0,0 0 0 0 0,1 0 0 0 0,-1 0-1 0 0,1 0 1 0 0,-1 0 0 0 0,1 0 0 0 0,-1 0 0 0 0,1 0-1 0 0,1 1 12 0 0,-2 11-13 0 0,-7 312-497 0 0,9-214 422 0 0,-2-112 89 0 0,0 0 0 0 0,0 1 0 0 0,0-1-1 0 0,1 1 1 0 0,-1-1 0 0 0,0 1 0 0 0,0-1 0 0 0,1 1-1 0 0,-1-1 1 0 0,0 0 0 0 0,0 1 0 0 0,1-1 0 0 0,-1 0-1 0 0,0 1 1 0 0,1-1 0 0 0,-1 0 0 0 0,1 1-1 0 0,-1-1 1 0 0,0 0 0 0 0,1 0 0 0 0,-1 1 0 0 0,1-1-1 0 0,-1 0 1 0 0,1 0 0 0 0,-1 0 0 0 0,1 0 0 0 0,-1 0-1 0 0,0 0 1 0 0,1 1 0 0 0,-1-1 0 0 0,1 0-1 0 0,-1 0 1 0 0,1-1 0 0 0,-1 1 0 0 0,1 0 0 0 0,-1 0-1 0 0,1 0 1 0 0,-1 0 0 0 0,1 0 0 0 0,-1 0 0 0 0,1-1-1 0 0,-1 1 1 0 0,0 0 0 0 0,1 0 0 0 0,-1-1-1 0 0,1 1 1 0 0,-1 0 0 0 0,0 0 0 0 0,1-1 0 0 0,-1 1-1 0 0,0 0 1 0 0,1-1 0 0 0,-1 1 0 0 0,0-1 0 0 0,0 1-1 0 0,1-1 1 0 0,-1 1 0 0 0,0 0 0 0 0,0-1 0 0 0,0 1-1 0 0,1-1 1 0 0,-1 1-1 0 0,19-30 167 0 0,-19 29-164 0 0,72-123 348 0 0,80-107-351 0 0,-92 160 78 0 0,-32 42-3250 0 0,-24 36-8711 0 0,-2-3 1589 0 0</inkml:trace>
</inkml:ink>
</file>

<file path=ppt/ink/ink7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7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7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7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7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7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7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7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2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7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7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12.11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0 544 0 0 0,'0'0'168'0'0,"0"0"490"0"0,0 0 304 0 0,0 0 143 0 0,0 0-42 0 0,0 0-102 0 0,0 0-55 0 0,0 0-88 0 0,0 0-51 0 0,16-5-12 0 0,46-12 11 0 0,41-39 5394 0 0,-26-10-3705 0 0,78-122-1127 0 0,-151 183-1317 0 0,-1-1-1 0 0,1 0 1 0 0,-2 0 0 0 0,1 0-1 0 0,0 0 1 0 0,-1-1 0 0 0,-1 1-1 0 0,1-1 1 0 0,-1 1 0 0 0,0-1-1 0 0,0 0 1 0 0,-1-5-11 0 0,-1 10-57 0 0,0 0 0 0 0,0 0-1 0 0,0 1 1 0 0,-1-1 0 0 0,1 0 0 0 0,-1 1 0 0 0,1-1-1 0 0,-1 1 1 0 0,0 0 0 0 0,1 0 0 0 0,-1-1 0 0 0,0 1-1 0 0,0 0 1 0 0,0 1 0 0 0,0-1 0 0 0,0 0 0 0 0,0 0 0 0 0,0 1-1 0 0,0-1 1 0 0,0 1 0 0 0,0 0 0 0 0,0 0 0 0 0,-1 0-1 0 0,1 0 1 0 0,0 0 0 0 0,0 0 0 0 0,0 0 0 0 0,0 1-1 0 0,0-1 1 0 0,0 1 0 0 0,0-1 0 0 0,0 1 0 0 0,0 0-1 0 0,0 0 1 0 0,0 0 0 0 0,0 0 57 0 0,-3 1-42 0 0,-1 0 0 0 0,1 1-1 0 0,0-1 1 0 0,-1 1 0 0 0,2 0 0 0 0,-1 1 0 0 0,0-1-1 0 0,1 1 1 0 0,-1 0 0 0 0,1 0 0 0 0,0 0 0 0 0,0 1-1 0 0,1 0 1 0 0,-1-1 0 0 0,1 1 0 0 0,0 0 0 0 0,1 1 0 0 0,-1-1-1 0 0,1 0 1 0 0,0 1 0 0 0,0-1 0 0 0,1 1 0 0 0,-1 0-1 0 0,1 0 1 0 0,0-1 0 0 0,1 1 0 0 0,0 0 0 0 0,0 0-1 0 0,0 0 1 0 0,0 0 0 0 0,1-1 0 0 0,0 1 0 0 0,2 5 42 0 0,1 1 69 0 0,0-1 0 0 0,2 0 0 0 0,-1 0 1 0 0,1 0-1 0 0,1-1 0 0 0,-1 0 0 0 0,2 0 0 0 0,0-1 1 0 0,0 0-1 0 0,0 0 0 0 0,1-1 0 0 0,0 0 1 0 0,1 0-1 0 0,0-1 0 0 0,0-1 0 0 0,1 1 0 0 0,-1-2 1 0 0,1 1-1 0 0,1-2 0 0 0,-1 1 0 0 0,4-1-69 0 0,0-2 127 0 0,-7 0-39 0 0,0-1-1 0 0,0 0 1 0 0,-1 0-1 0 0,1-1 1 0 0,0 0-1 0 0,0 0 1 0 0,0-1-1 0 0,-1 0 1 0 0,1-1-1 0 0,0 1 1 0 0,-1-2-1 0 0,1 1 1 0 0,5-3-88 0 0,11-9 52 0 0,0-1 1 0 0,-1-2 0 0 0,-1 0 0 0 0,0-1-1 0 0,-1-1 1 0 0,-1-1 0 0 0,-2 0-1 0 0,1-2 1 0 0,-2 0 0 0 0,-1-1 0 0 0,6-13-53 0 0,-18 31-8 0 0,-1 0 1 0 0,0 0-1 0 0,0-1 1 0 0,0 1-1 0 0,-1-1 1 0 0,0 1-1 0 0,0-1 1 0 0,-1 0-1 0 0,1 0 1 0 0,-1 0-1 0 0,0 0 1 0 0,-1 0-1 0 0,1 0 1 0 0,-1 0-1 0 0,-1 0 1 0 0,1-2 7 0 0,-2 6-51 0 0,1 1 0 0 0,-1 0 1 0 0,0 0-1 0 0,1-1 0 0 0,-1 1 1 0 0,0 0-1 0 0,0 0 0 0 0,0 1 1 0 0,0-1-1 0 0,0 0 0 0 0,0 1 1 0 0,0-1-1 0 0,0 1 0 0 0,0-1 0 0 0,0 1 1 0 0,0 0-1 0 0,0 0 0 0 0,0 0 1 0 0,0 0-1 0 0,0 0 0 0 0,0 1 1 0 0,0-1-1 0 0,0 0 0 0 0,0 1 1 0 0,0 0-1 0 0,0-1 0 0 0,0 1 1 0 0,0 0-1 0 0,0 0 0 0 0,0 0 1 0 0,1 0-1 0 0,-1 1 0 0 0,0-1 1 0 0,1 0-1 0 0,-1 1 0 0 0,1-1 1 0 0,-1 2 50 0 0,-8 4-42 0 0,1 1 1 0 0,1 1 0 0 0,-1 0 0 0 0,1 0-1 0 0,1 0 1 0 0,0 1 0 0 0,0 0 0 0 0,1 1-1 0 0,-4 7 42 0 0,8-14 17 0 0,0 1 0 0 0,0 0 0 0 0,0-1 0 0 0,0 1 0 0 0,1 0 0 0 0,0 0 0 0 0,0 0 0 0 0,0 0 0 0 0,0 0-1 0 0,1 0 1 0 0,0 0 0 0 0,0 0 0 0 0,0 0 0 0 0,1 0 0 0 0,0 0 0 0 0,-1 0 0 0 0,2 0 0 0 0,-1-1 0 0 0,1 1 0 0 0,-1 0 0 0 0,1 0-1 0 0,1-1 1 0 0,-1 0 0 0 0,1 2-17 0 0,6 1 100 0 0,0 0-1 0 0,1 0 1 0 0,-1-1-1 0 0,1 0 1 0 0,1-1-1 0 0,-1 0 1 0 0,1 0-1 0 0,0-1 1 0 0,0-1-1 0 0,0 0 1 0 0,0 0 0 0 0,0-1-1 0 0,1-1 1 0 0,-1 0-1 0 0,1 0 1 0 0,-1-1-1 0 0,1-1 1 0 0,0 0-1 0 0,-1 0 1 0 0,0-1-1 0 0,1-1 1 0 0,-1 0-1 0 0,0 0 1 0 0,2-2-100 0 0,13-4 138 0 0,-1-2 1 0 0,0 0 0 0 0,0-2 0 0 0,-1-1-1 0 0,-1 0 1 0 0,-1-2 0 0 0,0-1-1 0 0,0-1 1 0 0,8-10-139 0 0,-22 21-5 0 0,0 0 1 0 0,0-1-1 0 0,-1 0 1 0 0,0 0-1 0 0,0-1 1 0 0,-1 0-1 0 0,0 0 1 0 0,-1 0-1 0 0,0-1 0 0 0,-1 1 1 0 0,1-1-1 0 0,-2 0 1 0 0,0-1-1 0 0,0 1 1 0 0,0-1-1 0 0,-2 1 0 0 0,1-1 1 0 0,-1 0-1 0 0,-1 1 5 0 0,0 8-29 0 0,0 0 0 0 0,0 1 0 0 0,-1-1 0 0 0,1 1 0 0 0,-1-1 0 0 0,1 0-1 0 0,-1 1 1 0 0,0-1 0 0 0,1 1 0 0 0,-1 0 0 0 0,0-1 0 0 0,0 1 0 0 0,0 0-1 0 0,0-1 1 0 0,0 1 0 0 0,0 0 0 0 0,-1 0 0 0 0,1 0 0 0 0,0 0 0 0 0,-1 0-1 0 0,1 0 1 0 0,0 0 0 0 0,-1 0 0 0 0,1 1 0 0 0,-1-1 0 0 0,1 1 0 0 0,-1-1-1 0 0,1 1 1 0 0,-1-1 0 0 0,0 1 0 0 0,1 0 0 0 0,-1 0 0 0 0,0 0 0 0 0,1 0-1 0 0,-1 0 1 0 0,0 0 0 0 0,1 0 0 0 0,-1 0 0 0 0,1 1 0 0 0,-1-1 0 0 0,0 1-1 0 0,1-1 1 0 0,-1 1 29 0 0,-62 40-1099 0 0,55-28 1102 0 0,0 1 0 0 0,1-1 0 0 0,1 2 0 0 0,0-1 1 0 0,1 1-1 0 0,0 0 0 0 0,2 0 0 0 0,-1 1 0 0 0,2 0 0 0 0,0-1 0 0 0,1 1 1 0 0,1 0-1 0 0,0 0 0 0 0,1 0 0 0 0,0 1 0 0 0,2-1 0 0 0,1 6-3 0 0,0-12 25 0 0,1-1 0 0 0,0 1 0 0 0,1-1 0 0 0,0 0-1 0 0,0 0 1 0 0,1-1 0 0 0,0 0 0 0 0,1 0 0 0 0,0 0-1 0 0,0-1 1 0 0,0 0 0 0 0,1 0 0 0 0,0-1 0 0 0,0 0 0 0 0,1 0-1 0 0,0-1 1 0 0,0 0 0 0 0,0-1 0 0 0,0 0 0 0 0,1 0 0 0 0,0-1-1 0 0,0 0 1 0 0,0-1 0 0 0,0 0 0 0 0,0 0 0 0 0,0-1-1 0 0,0-1 1 0 0,0 0 0 0 0,1 0 0 0 0,-1-1 0 0 0,5-1-25 0 0,8-5-1990 0 0,-9-4-4265 0 0,-5 4-2607 0 0</inkml:trace>
</inkml:ink>
</file>

<file path=ppt/ink/ink7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7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6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3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7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7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6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5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1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3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7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7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1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7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2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4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5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5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7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7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7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5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08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7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88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7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7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54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680 768 0 0 0,'13'0'1073'0'0,"-6"-27"9452"0"0,-7 25-10390 0 0,0 2 539 0 0,-6-12 3305 0 0,2 10-3766 0 0,0 0-1 0 0,0 1 0 0 0,0-1 1 0 0,0 1-1 0 0,0 0 0 0 0,0 0 1 0 0,-1 0-1 0 0,1 1 1 0 0,0-1-1 0 0,-1 1 0 0 0,1 0 1 0 0,0 1-1 0 0,-1-1 0 0 0,1 1 1 0 0,0-1-1 0 0,0 1 1 0 0,-1 1-1 0 0,1-1 0 0 0,0 0 1 0 0,0 1-1 0 0,0 0 0 0 0,1 0 1 0 0,-1 0-1 0 0,-3 3-212 0 0,5-3 10 0 0,-1 0 41 0 0,0 1 0 0 0,0 0 0 0 0,0 0 0 0 0,0 0 0 0 0,1 0 0 0 0,0 0 0 0 0,-1 1 0 0 0,1-1 0 0 0,0 1 0 0 0,0-1 0 0 0,1 1 0 0 0,-1 0 0 0 0,1 0 0 0 0,0 0 0 0 0,0 0 0 0 0,0 2-51 0 0,0 0 23 0 0,0-1 1 0 0,0 1 0 0 0,0 0-1 0 0,1 0 1 0 0,0 0-1 0 0,1-1 1 0 0,-1 1 0 0 0,1 0-1 0 0,0 0 1 0 0,1-1 0 0 0,-1 1-1 0 0,1-1 1 0 0,0 1-1 0 0,0-1 1 0 0,1 0 0 0 0,-1 0-1 0 0,2 1-23 0 0,-2-4 34 0 0,0 1-1 0 0,0-1 1 0 0,0 1-1 0 0,1-1 1 0 0,-1 0-1 0 0,1 0 0 0 0,0 0 1 0 0,-1 0-1 0 0,1 0 1 0 0,0 0-1 0 0,0-1 1 0 0,0 0-1 0 0,0 1 1 0 0,1-1-1 0 0,-1 0 1 0 0,0-1-1 0 0,0 1 1 0 0,1 0-1 0 0,-1-1 1 0 0,0 0-1 0 0,1 0 1 0 0,-1 0-1 0 0,0 0 0 0 0,1 0 1 0 0,-1-1-1 0 0,0 0 1 0 0,1 1-1 0 0,-1-1 1 0 0,2-1-34 0 0,85-52 1003 0 0,-80 45-870 0 0,-1 0 0 0 0,-1-1 1 0 0,0-1-1 0 0,0 1 0 0 0,-1-1 0 0 0,0 0 1 0 0,-1-1-1 0 0,0 0 0 0 0,-1 0 0 0 0,1-2-133 0 0,-6 12 26 0 0,1 0 1 0 0,0 0-1 0 0,-1 0 0 0 0,1 1 0 0 0,-1-1 0 0 0,0 0 1 0 0,0 0-1 0 0,1 0 0 0 0,-1 0 0 0 0,0 0 0 0 0,-1 0 1 0 0,1 0-1 0 0,0 0 0 0 0,-1 0 0 0 0,1 0 0 0 0,-1 0 1 0 0,1 1-1 0 0,-1-1 0 0 0,0 0 0 0 0,0 0 0 0 0,0 1 1 0 0,0-1-1 0 0,0 0 0 0 0,0 1 0 0 0,0-1 0 0 0,-1 1 0 0 0,1-1 1 0 0,0 1-1 0 0,-1 0 0 0 0,1 0 0 0 0,-1 0 0 0 0,0 0 1 0 0,1 0-1 0 0,-2-1-26 0 0,-69-5-237 0 0,61 9 204 0 0,1 0 0 0 0,-1 1 1 0 0,1 1-1 0 0,-1-1 0 0 0,1 2 1 0 0,0-1-1 0 0,1 2 0 0 0,-1-1 1 0 0,1 1-1 0 0,0 0 0 0 0,0 1 1 0 0,1 0-1 0 0,0 1 0 0 0,-1 0 33 0 0,8-5 0 0 0,-1 0 0 0 0,1 0-1 0 0,-1 0 1 0 0,1 1 0 0 0,0-1 0 0 0,0 0-1 0 0,1 1 1 0 0,-1-1 0 0 0,1 0 0 0 0,-1 1-1 0 0,1-1 1 0 0,0 1 0 0 0,0-1-1 0 0,1 0 1 0 0,-1 1 0 0 0,1-1 0 0 0,0 1-1 0 0,0-1 1 0 0,0 0 0 0 0,0 0 0 0 0,0 0-1 0 0,1 0 1 0 0,-1 0 0 0 0,1 0-1 0 0,0 0 1 0 0,0 0 0 0 0,0 0 0 0 0,0-1-1 0 0,0 1 1 0 0,1-1 0 0 0,-1 1 0 0 0,1-1-1 0 0,0 0 1 0 0,0 0 0 0 0,0 0-1 0 0,-1-1 1 0 0,2 1 0 0 0,-1-1 0 0 0,0 0-1 0 0,0 1 1 0 0,0-1 0 0 0,1-1 0 0 0,-1 1-1 0 0,3 0 1 0 0,12 2 142 0 0,-9-6-2981 0 0,-6-3-2512 0 0,-7-6-3583 0 0,1 5-284 0 0</inkml:trace>
  <inkml:trace contextRef="#ctx0" brushRef="#br0" timeOffset="804.33">80 128 2393 0 0,'0'0'1837'0'0,"0"0"-230"0"0,0 0 2 0 0,0 0 220 0 0,0 0 210 0 0,0 0-19 0 0,0 0-327 0 0,0 0-439 0 0,0 0-353 0 0,0 0-223 0 0,0 0-109 0 0,0 0-42 0 0,0 0-16 0 0,-3 0-38 0 0,1 3-350 0 0,0 0 0 0 0,0 1 0 0 0,1 0-1 0 0,-1-1 1 0 0,1 1 0 0 0,0 0 0 0 0,0 0 0 0 0,0 0-1 0 0,0 0 1 0 0,1 0 0 0 0,-1 0 0 0 0,1 0 0 0 0,0 0-1 0 0,0 0 1 0 0,1 0 0 0 0,-1 0 0 0 0,1 0-1 0 0,0 0 1 0 0,0-1 0 0 0,0 1 0 0 0,1 1-123 0 0,-1 6 206 0 0,29 309 1410 0 0,-13-233-1562 0 0,-12-80-1366 0 0,-3-31-1399 0 0,-2 19 2338 0 0,3-38-5758 0 0,-2 13-2629 0 0,-1 19 3652 0 0</inkml:trace>
  <inkml:trace contextRef="#ctx0" brushRef="#br0" timeOffset="5573.486">148 76 0 0 0,'-58'18'0'0'0,"11"-7"1471"0"0,5-3 1390 0 0,42-8-2255 0 0,0 0 8 0 0,0 0-50 0 0,0 0-72 0 0,0 0-61 0 0,0 0-51 0 0,0 0-3 0 0,0 0 10 0 0,0 0-8 0 0,0 0 2 0 0,0 0 30 0 0,18-4 6064 0 0,20-23-3100 0 0,69-31-1727 0 0,-83 48-1490 0 0,-21 9-153 0 0,0-1-1 0 0,0 0 0 0 0,0 1 1 0 0,0-1-1 0 0,0 1 0 0 0,0 0 1 0 0,0 0-1 0 0,1 0 0 0 0,-1 1 1 0 0,0-1-1 0 0,0 1 0 0 0,1 0 1 0 0,-1-1-1 0 0,0 2 0 0 0,1-1 1 0 0,-1 0-1 0 0,0 1 1 0 0,4 0-5 0 0,9 79 24 0 0,-15-77-14 0 0,0 0 1 0 0,0 0 0 0 0,0 1 0 0 0,-1-1-1 0 0,1 0 1 0 0,-1 0 0 0 0,0 0 0 0 0,0 0-1 0 0,0 1 1 0 0,0-1 0 0 0,0 0 0 0 0,-1 0-1 0 0,0 0 1 0 0,1 0 0 0 0,-1 0 0 0 0,0 0-1 0 0,0 0 1 0 0,-1 0 0 0 0,1 0 0 0 0,-1 0-1 0 0,1 0 1 0 0,-1-1 0 0 0,0 1 0 0 0,0-1-1 0 0,0 1 1 0 0,0-1 0 0 0,-1 0 0 0 0,1 0-1 0 0,-1 0 1 0 0,1 0 0 0 0,-1 0 0 0 0,-1 0-11 0 0,3-1-3 0 0,0 0 1 0 0,1-1 0 0 0,-1 1-1 0 0,0 0 1 0 0,1-1-1 0 0,-1 1 1 0 0,0 0 0 0 0,1 0-1 0 0,-1-1 1 0 0,1 1 0 0 0,-1 0-1 0 0,1 0 1 0 0,0 0 0 0 0,-1 0-1 0 0,1 0 1 0 0,0 0-1 0 0,0 0 1 0 0,-1 0 0 0 0,1 0-1 0 0,0 0 1 0 0,0 0 0 0 0,0 0-1 0 0,0 0 1 0 0,0 0 0 0 0,0 0-1 0 0,1 0 1 0 0,-1-1 0 0 0,0 1-1 0 0,0 0 1 0 0,1 0-1 0 0,-1 0 1 0 0,1 0 0 0 0,-1 0-1 0 0,0 0 1 0 0,1 0 0 0 0,0-1-1 0 0,-1 1 1 0 0,1 0 0 0 0,-1 0-1 0 0,1-1 1 0 0,0 1-1 0 0,0 0 1 0 0,-1-1 0 0 0,1 1-1 0 0,1 0 3 0 0,35 27-64 0 0,32 16 33 0 0,-66-41 52 0 0,1 0 0 0 0,-1 0-1 0 0,1 0 1 0 0,-1 0 0 0 0,0 0-1 0 0,0 1 1 0 0,0-1 0 0 0,-1 1 0 0 0,1 0-1 0 0,-1 0 1 0 0,0 0 0 0 0,0 0-1 0 0,0 0 1 0 0,-1 0 0 0 0,1 0 0 0 0,-1 1-1 0 0,0-1 1 0 0,0 1 0 0 0,-1-1-1 0 0,1 1 1 0 0,-1-1 0 0 0,0 1 0 0 0,0-1-1 0 0,-1 1 1 0 0,1-1 0 0 0,-1 1-1 0 0,0-1 1 0 0,0 0 0 0 0,-1 1 0 0 0,1-1-1 0 0,-1 0 1 0 0,0 0 0 0 0,0 0-1 0 0,-2 3-20 0 0,-7 5 118 0 0,0-1-1 0 0,-1 0 0 0 0,0-1 1 0 0,0 0-1 0 0,-1-1 0 0 0,0-1 1 0 0,-1 0-1 0 0,0 0 0 0 0,0-2 1 0 0,-1 0-1 0 0,0 0 1 0 0,-9 1-118 0 0,-20 10 194 0 0,-64 5 5 0 0,107-22-262 0 0,1 0-55 0 0,0 0-78 0 0,0 0-164 0 0,14-4-2090 0 0,11-10-1133 0 0,1 0-6098 0 0,-15 10 2371 0 0</inkml:trace>
</inkml:ink>
</file>

<file path=ppt/ink/ink7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7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7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10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26 0 0 0,'0'0'624'0'0,"0"0"51"0"0,0 0-54 0 0,1-4-79 0 0,3-13-33 0 0,-4 12-30 0 0,0 5-36 0 0,0 0-44 0 0,0 0-97 0 0,1 19 863 0 0,17 91 1954 0 0,14 70-1805 0 0,-18 104 20 0 0,-14-270-1311 0 0,0-1-1 0 0,-1 0 0 0 0,-1 1 0 0 0,0-1 0 0 0,-1 0 0 0 0,0 0 0 0 0,-1 0 0 0 0,0 0 1 0 0,-1-1-1 0 0,-1 0 0 0 0,0 0 0 0 0,-2 2-22 0 0,25-56-7248 0 0,-12 33 2704 0 0</inkml:trace>
  <inkml:trace contextRef="#ctx0" brushRef="#br0" timeOffset="660.194">2565 280 0 0 0,'0'0'464'0'0,"0"0"647"0"0,0 0 191 0 0,0 0 19 0 0,0 0-24 0 0,0 0-100 0 0,3-4-127 0 0,-1-1-1281 0 0,-2 5 343 0 0,1 1-1 0 0,-1-1 0 0 0,0 0 1 0 0,0 1-1 0 0,0-1 1 0 0,0 0-1 0 0,0 1 0 0 0,1-1 1 0 0,-1 0-1 0 0,0 1 1 0 0,0-1-1 0 0,0 0 0 0 0,1 1 1 0 0,-1-1-1 0 0,0 0 0 0 0,0 0 1 0 0,1 1-1 0 0,-1-1 1 0 0,0 0-1 0 0,1 0 0 0 0,-1 0 1 0 0,0 1-1 0 0,1-1 1 0 0,-1 0-1 0 0,0 0 0 0 0,1 0 1 0 0,-1 0-1 0 0,1 0 0 0 0,-1 0 1 0 0,0 0-1 0 0,1 0 1 0 0,-1 0-1 0 0,0 0 0 0 0,1 0 1 0 0,-1 0-1 0 0,1 0 1 0 0,-1 0-1 0 0,0 0 0 0 0,1 0 1 0 0,-1 0-132 0 0,11 167 4913 0 0,-20 18-3665 0 0,5-49-1416 0 0,18-118-2227 0 0,2-17-5534 0 0,-13-1 5524 0 0,1 0-3666 0 0</inkml:trace>
  <inkml:trace contextRef="#ctx0" brushRef="#br0" timeOffset="1604.221">452 693 0 0 0,'9'-10'45'0'0,"-7"9"235"0"0,-2 1 247 0 0,0 0-4 0 0,0 0-55 0 0,0 0-41 0 0,0 0-56 0 0,0 0-49 0 0,0 19 2738 0 0,-23 120 1935 0 0,16-33-4374 0 0,7-76-3949 0 0,1-30-811 0 0,0 0 2810 0 0,-1 0-1514 0 0</inkml:trace>
  <inkml:trace contextRef="#ctx0" brushRef="#br0" timeOffset="2237.558">58 792 0 0 0,'0'0'540'0'0,"0"0"495"0"0,0 0-15 0 0,0 0-72 0 0,0 0 51 0 0,0 0 46 0 0,0 0 41 0 0,21-1 5 0 0,65-1-16 0 0,88 9 4850 0 0,10-16-3367 0 0,-1-8-1 0 0,84-22-2557 0 0,-29 4 759 0 0,708-82 400 0 0,-480 105-1043 0 0,-294 30-159 0 0,-61-2-49 0 0,-111-16-35 0 0,0 0-63 0 0,0 0-94 0 0,0 0-117 0 0,0 0-131 0 0,0 0-205 0 0,-13-4-11412 0 0,9 4 4791 0 0</inkml:trace>
  <inkml:trace contextRef="#ctx0" brushRef="#br0" timeOffset="2499.411">2808 369 0 0 0,'0'0'794'0'0,"0"0"522"0"0,0 0 271 0 0,0 0 9 0 0,0 0-141 0 0,0 0-184 0 0,0 0-211 0 0,0 0-157 0 0,0 0-89 0 0,0 0-82 0 0,-23 13-73 0 0,-77 45-93 0 0,-100 74 959 0 0,41-19-1338 0 0,-99 64-2970 0 0,221-153-341 0 0,2 0-3964 0 0,28-17 5618 0 0</inkml:trace>
  <inkml:trace contextRef="#ctx0" brushRef="#br0" timeOffset="3106.591">1111 273 0 0 0,'0'0'309'0'0,"0"0"196"0"0,0 0 7 0 0,0 0 173 0 0,0 0 387 0 0,0 0 330 0 0,0 0 126 0 0,0 0-78 0 0,0 0-266 0 0,-36 26-293 0 0,-114 85-235 0 0,52-31 252 0 0,58-48-576 0 0,-54 45 71 0 0,-3-4 1 0 0,-3-4-1 0 0,-3-5 1 0 0,-2-4-1 0 0,-60 22-403 0 0,42-35 112 0 0,252-94-9710 0 0,-108 39 5633 0 0</inkml:trace>
  <inkml:trace contextRef="#ctx0" brushRef="#br0" timeOffset="3956.19">1247 884 2425 0 0,'0'0'1269'0'0,"0"0"-399"0"0,0 0-348 0 0,0 0 25 0 0,0 0 209 0 0,0 0 203 0 0,0 0 92 0 0,0 0-76 0 0,0 0-125 0 0,0 0-153 0 0,0 0-144 0 0,0 0-102 0 0,-1 13-71 0 0,-25 100 1073 0 0,-71 70 476 0 0,94-179-1917 0 0,1 0 0 0 0,0-1 0 0 0,0 1 0 0 0,0 0 0 0 0,1 0 0 0 0,-1 0 0 0 0,1 1 0 0 0,0-1 0 0 0,0 0 0 0 0,1 0-1 0 0,-1 1 1 0 0,1-1 0 0 0,0 0 0 0 0,0 0 0 0 0,0 1 0 0 0,1-1-12 0 0,2-2 63 0 0,1 0 0 0 0,-1 0 0 0 0,1-1 0 0 0,0 1 0 0 0,-1-1 0 0 0,1 0-1 0 0,0 0 1 0 0,0 0 0 0 0,0-1 0 0 0,0 0 0 0 0,0 1 0 0 0,-1-1 0 0 0,1 0 0 0 0,0-1 0 0 0,0 1 0 0 0,0-1 0 0 0,2 0-63 0 0,177-50 1019 0 0,-150 44-1033 0 0,33-11-3036 0 0,-49 14-8586 0 0,-15 3 8369 0 0</inkml:trace>
  <inkml:trace contextRef="#ctx0" brushRef="#br0" timeOffset="4230.557">1785 917 4009 0 0,'0'0'1540'0'0,"0"0"-380"0"0,0 0-219 0 0,0 0 168 0 0,0 0 280 0 0,0 0 139 0 0,0 0-87 0 0,0 0-276 0 0,0 0-289 0 0,0 0-221 0 0,0 0-138 0 0,0 0-63 0 0,0 0-28 0 0,-8 19-12 0 0,-50 117 585 0 0,-23 11-262 0 0,-50 34-794 0 0,104-139-662 0 0,22-22-2734 0 0,37-20-7278 0 0,-20-4 7082 0 0,-4 1 2898 0 0</inkml:trace>
  <inkml:trace contextRef="#ctx0" brushRef="#br0" timeOffset="4737.752">1770 1234 5617 0 0,'0'0'1423'0'0,"0"0"-272"0"0,0 0-67 0 0,0 0 185 0 0,0 0 148 0 0,0 0-64 0 0,0 0-300 0 0,0 0-339 0 0,0 0-266 0 0,0 0-187 0 0,0 0-54 0 0,0 0 2 0 0,13-5 19 0 0,103-34 879 0 0,-113 38-1049 0 0,5-1 22 0 0,0 0 1 0 0,-1 0 0 0 0,1 1 0 0 0,0 0-1 0 0,0 1 1 0 0,0-1 0 0 0,0 2-1 0 0,0-1 1 0 0,0 1 0 0 0,-1 0 0 0 0,1 1-1 0 0,0-1 1 0 0,3 3-81 0 0,-9-2 13 0 0,-1 0 0 0 0,1 1 0 0 0,-1-1 0 0 0,0 1 0 0 0,0-1 1 0 0,0 1-1 0 0,0 0 0 0 0,0-1 0 0 0,-1 1 0 0 0,1 0 0 0 0,-1-1 0 0 0,0 1 0 0 0,0 0 0 0 0,0 0 0 0 0,0 0 0 0 0,0-1 1 0 0,0 1-1 0 0,-1 0 0 0 0,0 0 0 0 0,1-1 0 0 0,-1 1 0 0 0,0-1 0 0 0,0 1 0 0 0,0 0 0 0 0,-1-1 0 0 0,1 0 0 0 0,-1 1 0 0 0,1-1 1 0 0,-1 0-1 0 0,0 0 0 0 0,0 0 0 0 0,0 0 0 0 0,-1 1-13 0 0,2-1 3 0 0,-74 80 203 0 0,63-72-184 0 0,1 0 0 0 0,0 0 0 0 0,1 2 0 0 0,0-1 0 0 0,1 1-1 0 0,0 0 1 0 0,1 1 0 0 0,-5 10-22 0 0,13-22 3 0 0,-1 1 0 0 0,0-1 0 0 0,1 0 0 0 0,-1 1-1 0 0,1-1 1 0 0,0 0 0 0 0,-1 1 0 0 0,1-1 0 0 0,0 1 0 0 0,0-1-1 0 0,0 0 1 0 0,0 1 0 0 0,0-1 0 0 0,0 1 0 0 0,0-1 0 0 0,0 0-1 0 0,0 1 1 0 0,1-1 0 0 0,-1 0 0 0 0,1 1 0 0 0,-1-1 0 0 0,1 0-1 0 0,0 1 1 0 0,-1-1 0 0 0,1 0 0 0 0,0 0 0 0 0,0 0 0 0 0,0 0-1 0 0,0 1 1 0 0,0-1 0 0 0,0-1 0 0 0,0 1 0 0 0,0 0 0 0 0,0 0-1 0 0,0 0 1 0 0,0 0 0 0 0,1-1 0 0 0,-1 1 0 0 0,0-1 0 0 0,1 1-1 0 0,-1-1 1 0 0,0 1 0 0 0,1-1 0 0 0,0 0-3 0 0,68 7 325 0 0,-62-8-260 0 0,150-20 109 0 0,-92 5-2816 0 0,-38 9 154 0 0,-8 1-3222 0 0,-6 1-3603 0 0</inkml:trace>
</inkml:ink>
</file>

<file path=ppt/ink/ink7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37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23 0 0 0,'0'0'895'0'0,"0"0"333"0"0,0 0 155 0 0,0 0 1 0 0,0 0-113 0 0,0 0-149 0 0,0 0-171 0 0,0 0-146 0 0,0-6-107 0 0,0-1-345 0 0,-2-2 2514 0 0,-37 83-465 0 0,-98 136-876 0 0,76-126-1331 0 0,-112 183 25 0 0,127-199-274 0 0,123-168-2381 0 0,96-186-12376 0 0,-162 267 14811 0 0</inkml:trace>
  <inkml:trace contextRef="#ctx0" brushRef="#br0" timeOffset="414.64">392 30 0 0 0,'0'0'307'0'0,"0"0"949"0"0,0 0 118 0 0,0 0-225 0 0,0 0-237 0 0,0 0-151 0 0,0 0-20 0 0,0 0 99 0 0,0 0 142 0 0,1 3 83 0 0,29 145 5687 0 0,72 213-3249 0 0,-73-288-4184 0 0,-31-95-8982 0 0,-4 5 2431 0 0,1 12 5166 0 0</inkml:trace>
  <inkml:trace contextRef="#ctx0" brushRef="#br0" timeOffset="699.395">143 417 0 0 0,'0'0'559'0'0,"0"0"108"0"0,0 0 290 0 0,0 0 422 0 0,0 0 313 0 0,0 0 31 0 0,0 0-233 0 0,0 0-263 0 0,0 0-175 0 0,0 0-94 0 0,0 0-33 0 0,0 0-24 0 0,0 0-16 0 0,6 6-23 0 0,20 19-45 0 0,25-15 809 0 0,-38-11-1361 0 0,203-32 426 0 0,-160 27-2391 0 0,-20 5-5641 0 0,-24 1-2294 0 0</inkml:trace>
</inkml:ink>
</file>

<file path=ppt/ink/ink7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05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75 5425 0 0,'0'0'1572'0'0,"0"0"-242"0"0,0 0-56 0 0,0 0 83 0 0,0 0 130 0 0,0 0-5 0 0,0 0-227 0 0,0 0-312 0 0,0 0-320 0 0,0 0-271 0 0,0 0-148 0 0,-6 15 405 0 0,7 55 879 0 0,1-17-917 0 0,-3-1-1 0 0,-2 0 1 0 0,-9 44-571 0 0,4-59-137 0 0,2 0 1 0 0,1 1 0 0 0,2-1-1 0 0,1 1 1 0 0,3 10 136 0 0,14-24-3012 0 0,-10-23-1358 0 0,0-4-3349 0 0,-3 0 2389 0 0</inkml:trace>
  <inkml:trace contextRef="#ctx0" brushRef="#br0" timeOffset="365.103">0 115 6801 0 0,'0'0'1431'0'0,"0"0"-329"0"0,0 0-55 0 0,0 0 205 0 0,0 0 204 0 0,0 0 34 0 0,0 0-164 0 0,0 0-222 0 0,0 0-129 0 0,0 0-82 0 0,0 0-82 0 0,35-2-79 0 0,108-9-93 0 0,4-13 665 0 0,157-42-1374 0 0,-275 63-1208 0 0,-10 2-3091 0 0,-17 1 3700 0 0,-1 1-4431 0 0,-1 2 1654 0 0,0-3 2690 0 0,0 4-5919 0 0</inkml:trace>
  <inkml:trace contextRef="#ctx0" brushRef="#br0" timeOffset="737.314">694 439 6305 0 0,'0'0'2094'0'0,"0"0"-547"0"0,0 0-336 0 0,0 0 1 0 0,0 0 75 0 0,0 0 2 0 0,0 0-183 0 0,0 0-259 0 0,0 0-209 0 0,0 0-159 0 0,0 0-98 0 0,0 0-90 0 0,4 24-78 0 0,15 111 48 0 0,-19-131-396 0 0,-7 134-174 0 0,-19-85-7998 0 0,24-50 3764 0 0,0 1-1324 0 0</inkml:trace>
  <inkml:trace contextRef="#ctx0" brushRef="#br0" timeOffset="1040.276">479 465 1312 0 0,'0'0'1265'0'0,"0"0"-60"0"0,0 0 194 0 0,0 0 359 0 0,0 0 241 0 0,0 0-105 0 0,0 0-306 0 0,0 0-289 0 0,0 0-260 0 0,0 0-224 0 0,0 0-183 0 0,31 0-141 0 0,97 0-118 0 0,63-15 196 0 0,-174 13-1290 0 0,33-2-880 0 0,-33 3-2742 0 0,0 1-3904 0 0,-11 0 5521 0 0</inkml:trace>
  <inkml:trace contextRef="#ctx0" brushRef="#br0" timeOffset="1351.726">518 793 3169 0 0,'0'0'1339'0'0,"0"0"-15"0"0,0 0 339 0 0,0 0 375 0 0,0 0 7 0 0,0 0-276 0 0,0 0-449 0 0,0 0-446 0 0,0 0-304 0 0,0 0-211 0 0,33-5-137 0 0,103-14-96 0 0,-16-9-272 0 0,-90 20-474 0 0,33-7-2724 0 0,-21 8-5673 0 0,-26 4 5326 0 0</inkml:trace>
  <inkml:trace contextRef="#ctx0" brushRef="#br0" timeOffset="1613.081">1250 284 3065 0 0,'0'0'2567'0'0,"0"0"-923"0"0,0 0-428 0 0,0 0-5 0 0,0 0 171 0 0,0 0 88 0 0,0 0-114 0 0,0 0-220 0 0,0 0-273 0 0,0 0-181 0 0,0 0-92 0 0,33-2-71 0 0,101-8-49 0 0,85-18 917 0 0,-80 9-1596 0 0,-106 12-409 0 0,-8 1-2946 0 0,-10 5-4545 0 0,-11 1 1051 0 0</inkml:trace>
  <inkml:trace contextRef="#ctx0" brushRef="#br0" timeOffset="1871.5">1252 564 6393 0 0,'0'0'1266'0'0,"0"0"-22"0"0,0 0 307 0 0,0 0 271 0 0,0 0-38 0 0,0 0-334 0 0,0 0-432 0 0,35-3-356 0 0,112-14-231 0 0,41-25 83 0 0,59-17-1292 0 0,-164 42-2635 0 0,-2 1-4480 0 0,-52 12 1842 0 0</inkml:trace>
  <inkml:trace contextRef="#ctx0" brushRef="#br0" timeOffset="2187.39">2626 78 4449 0 0,'0'0'3533'0'0,"0"0"-1544"0"0,0 0-451 0 0,0 0 64 0 0,0 0 53 0 0,-32 3-90 0 0,-98 13-259 0 0,51 15 144 0 0,68-21-1226 0 0,-1-2-166 0 0,1 1-1 0 0,0 0 1 0 0,0 1 0 0 0,1 0 0 0 0,0 1-1 0 0,1 0 1 0 0,1 0 0 0 0,-1 1 0 0 0,2 0-1 0 0,0 0 1 0 0,0 1 0 0 0,1 0 0 0 0,1 0 0 0 0,0 1-1 0 0,1 0 1 0 0,0-1 0 0 0,1 1 0 0 0,1 1-1 0 0,0-1 1 0 0,1 0 0 0 0,0 0 0 0 0,1 2-58 0 0,3-9 14 0 0,-1 0 0 0 0,1 0 1 0 0,1-1-1 0 0,-1 1 1 0 0,1-1-1 0 0,0 1 0 0 0,1-1 1 0 0,0-1-1 0 0,0 1 0 0 0,0-1 1 0 0,0 0-1 0 0,1 0 1 0 0,0 0-1 0 0,0-1 0 0 0,0 0 1 0 0,0 0-1 0 0,1 0 0 0 0,0-1 1 0 0,-1 0-1 0 0,1 0 1 0 0,0-1-1 0 0,1 0 0 0 0,-1 0 1 0 0,0-1-1 0 0,1 0 0 0 0,-1 0 1 0 0,6-1-15 0 0,5 2 94 0 0,1-1 1 0 0,0-1 0 0 0,0-1-1 0 0,0 0 1 0 0,-1-2-1 0 0,1 0 1 0 0,-1-1-1 0 0,0-1 1 0 0,0-1 0 0 0,0 0-1 0 0,-1-1 1 0 0,6-4-95 0 0,158-95 991 0 0,-172 100-993 0 0,-1-1-1 0 0,0-1 1 0 0,-1 1 0 0 0,0-1-1 0 0,0 0 1 0 0,0-1 0 0 0,-1 1 0 0 0,-1-1-1 0 0,1-1 1 0 0,-1 1 0 0 0,-1-1-1 0 0,0 1 1 0 0,0-1 0 0 0,-1-1-1 0 0,0 1 1 0 0,-1 0 0 0 0,0-1-1 0 0,0-7 3 0 0,-2 10-221 0 0,0 0-1 0 0,0 0 1 0 0,-1 1-1 0 0,0-1 0 0 0,0 0 1 0 0,-1 1-1 0 0,0-1 1 0 0,0 1-1 0 0,-1 0 0 0 0,0-1 1 0 0,-2-3 221 0 0,-64-61-6365 0 0,-7 38-3279 0 0,52 26 5036 0 0</inkml:trace>
  <inkml:trace contextRef="#ctx0" brushRef="#br0" timeOffset="2549.218">1961 277 2505 0 0,'0'0'3104'0'0,"0"0"-570"0"0,0 0-96 0 0,0 0 77 0 0,0 0-174 0 0,0 0-346 0 0,0 0-351 0 0,32 3-293 0 0,103 7-244 0 0,158 15 2250 0 0,172 11-2779 0 0,-318-28-903 0 0,47 3-1779 0 0,-67-8-3463 0 0,-86-3-1125 0 0,-12 3-4089 0 0</inkml:trace>
  <inkml:trace contextRef="#ctx0" brushRef="#br0" timeOffset="21938.709">3675 675 2441 0 0,'0'0'1152'0'0,"0"0"-257"0"0,0 0-14 0 0,0 0 285 0 0,0 0 341 0 0,0 0 198 0 0,0 0-103 0 0,0 0-295 0 0,0 0-329 0 0,0 0-252 0 0,0 0-165 0 0,5-6-99 0 0,16-18 2 0 0,-16 62 2696 0 0,-9-24-2916 0 0,0 0 0 0 0,0 0-1 0 0,-1-1 1 0 0,-1 0 0 0 0,0 0 0 0 0,-1 0 0 0 0,0-1 0 0 0,-1 0 0 0 0,-1 0 0 0 0,-7 8-244 0 0,-5 9 143 0 0,-72 84-932 0 0,85-103-169 0 0,-3 4-861 0 0,3-8-7065 0 0,6-5-255 0 0</inkml:trace>
</inkml:ink>
</file>

<file path=ppt/ink/ink7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9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127 187 4569 0 0,'0'0'1862'0'0,"0"0"-826"0"0,0 0-209 0 0,0 0 249 0 0,0 0 306 0 0,0 0 150 0 0,0 0-120 0 0,0 0-302 0 0,0 0-278 0 0,0 0-209 0 0,0 0-108 0 0,0 0-73 0 0,0 0-44 0 0,-4 31 1 0 0,-12 96-21 0 0,7 95 1351 0 0,-25-27-1193 0 0,-9-4-1350 0 0,31-163-1159 0 0,4-23-4590 0 0,7-5 3245 0 0,1 0-675 0 0,0-3-4 0 0</inkml:trace>
  <inkml:trace contextRef="#ctx0" brushRef="#br0" timeOffset="299.849">348 412 5385 0 0,'0'0'695'0'0,"0"0"-171"0"0,0 0 108 0 0,0 0 283 0 0,0 0 281 0 0,-32 17 105 0 0,-98 56-90 0 0,38-7 974 0 0,72-46-1739 0 0,18-19-408 0 0,0 0 1 0 0,0 1 0 0 0,0-1-1 0 0,0 1 1 0 0,1-1-1 0 0,-1 1 1 0 0,0 0 0 0 0,1-1-1 0 0,-1 1 1 0 0,1 0-1 0 0,0 0 1 0 0,-1 0-1 0 0,1 0 1 0 0,0 0 0 0 0,0 1-1 0 0,1-1 1 0 0,-1 0-1 0 0,0 0 1 0 0,1 1 0 0 0,-1-1-1 0 0,1 0 1 0 0,0 1-1 0 0,-1-1 1 0 0,1 0 0 0 0,1 1-1 0 0,-1-1 1 0 0,0 0-1 0 0,0 1 1 0 0,1-1 0 0 0,-1 0-1 0 0,1 1 1 0 0,0-1-1 0 0,0 0 1 0 0,0 0 0 0 0,0 0-1 0 0,0 0 1 0 0,0 0-1 0 0,1 0 1 0 0,-1 0 0 0 0,0 0-1 0 0,1 0 1 0 0,0 0-1 0 0,-1-1 1 0 0,1 1-1 0 0,0-1 1 0 0,0 0 0 0 0,0 1-1 0 0,0-1 1 0 0,1 0-39 0 0,54 24 714 0 0,-50-24-649 0 0,0 0 1 0 0,0 1-1 0 0,0 0 1 0 0,0 0-1 0 0,0 1 0 0 0,-1 0 1 0 0,1 0-1 0 0,-1 0 1 0 0,0 1-1 0 0,0 0 1 0 0,0 1-1 0 0,0-1 0 0 0,-1 1 1 0 0,1 0-1 0 0,-1 0 1 0 0,-1 1-1 0 0,1-1 0 0 0,-1 1 1 0 0,0 0-1 0 0,0 0 1 0 0,0 1-1 0 0,-1-1 1 0 0,0 1-1 0 0,-1 0 0 0 0,1-1 1 0 0,-1 1-1 0 0,-1 0 1 0 0,1 1-1 0 0,-1 1-65 0 0,-1 31-3043 0 0,0-40 873 0 0,0 0-1091 0 0,0 0-1298 0 0,0 0-1400 0 0</inkml:trace>
  <inkml:trace contextRef="#ctx0" brushRef="#br0" timeOffset="630.843">889 441 9146 0 0,'0'0'1079'0'0,"0"0"-331"0"0,0 0 220 0 0,0 0 431 0 0,0 0 236 0 0,0 0-73 0 0,0 0-346 0 0,-16 31-381 0 0,-51 97-291 0 0,-66 78 610 0 0,47-34-1296 0 0,79-153-520 0 0,-18 34-735 0 0,2-29-7438 0 0,14-23 1169 0 0,3-1 6082 0 0</inkml:trace>
  <inkml:trace contextRef="#ctx0" brushRef="#br0" timeOffset="881.855">552 552 8578 0 0,'0'0'1152'0'0,"0"0"-489"0"0,0 0-99 0 0,0 0 288 0 0,0 0 332 0 0,0 0 130 0 0,0 0-108 0 0,0 0-197 0 0,0 0-189 0 0,0 0-137 0 0,0 0-107 0 0,0 0-76 0 0,18 33-77 0 0,55 103-59 0 0,-9-40 280 0 0,37 69-726 0 0,-87-144-2296 0 0,-9-17-1749 0 0,1-3-3951 0 0,-3-1 2211 0 0</inkml:trace>
  <inkml:trace contextRef="#ctx0" brushRef="#br0" timeOffset="1867.446">979 850 16 0 0,'0'0'2200'0'0,"0"0"-710"0"0,0 0-290 0 0,0 0 106 0 0,0 0 68 0 0,0 0-45 0 0,0 0-143 0 0,0 0-230 0 0,0 0-156 0 0,0 0-80 0 0,0 0-96 0 0,0 0-87 0 0,4 12-23 0 0,23 91 1375 0 0,-23 24-492 0 0,-35-60-2403 0 0,20-61-1919 0 0,2-4-7457 0 0,5-2 7157 0 0</inkml:trace>
  <inkml:trace contextRef="#ctx0" brushRef="#br0" timeOffset="2085.031">862 894 40 0 0,'0'0'1716'0'0,"0"0"-511"0"0,0 0-136 0 0,0 0 227 0 0,0 0 173 0 0,0 0-1 0 0,0 0-180 0 0,0 0-251 0 0,0 0-267 0 0,32 1-216 0 0,103 2-171 0 0,1 11 35 0 0,-128-13-865 0 0,23 5-374 0 0,-22 9-8159 0 0,-9-14 6515 0 0</inkml:trace>
  <inkml:trace contextRef="#ctx0" brushRef="#br0" timeOffset="2243.033">806 1200 2288 0 0,'0'0'1373'0'0,"0"0"58"0"0,0 0 322 0 0,0 0 167 0 0,0 0-109 0 0,0 0-302 0 0,0 0-414 0 0,0 0-336 0 0,0 0-250 0 0,0 0-195 0 0,36-3-121 0 0,109-7-91 0 0,-43-7-268 0 0,-55 7-1699 0 0,-32 6-1536 0 0,0 1-3333 0 0,-6 2 3843 0 0</inkml:trace>
  <inkml:trace contextRef="#ctx0" brushRef="#br0" timeOffset="3071.028">994 36 0 0 0,'0'0'373'0'0,"0"0"449"0"0,0 0 201 0 0,0 0 257 0 0,0 0 267 0 0,0 0 108 0 0,0 0-120 0 0,0 0-284 0 0,0 0-256 0 0,0 0-160 0 0,0 0-84 0 0,0 0-14 0 0,0 0-5 0 0,20-5-42 0 0,61-17-31 0 0,8 16 1169 0 0,-86 6-1795 0 0,0-1-1 0 0,-1 1 1 0 0,1-1-1 0 0,0 1 1 0 0,0 0 0 0 0,0 0-1 0 0,0 0 1 0 0,0 0-1 0 0,0 1 1 0 0,0-1 0 0 0,-1 1-1 0 0,1 0 1 0 0,0 0-1 0 0,0 0 1 0 0,-1 0 0 0 0,1 0-1 0 0,0 1 1 0 0,-1-1 0 0 0,1 1-1 0 0,-1 0 1 0 0,0 0-1 0 0,0-1 1 0 0,1 1 0 0 0,-1 1-1 0 0,-1-1 1 0 0,1 0-1 0 0,0 0 1 0 0,0 1 0 0 0,-1-1-1 0 0,1 1 1 0 0,-1-1-1 0 0,0 1 1 0 0,1 2-33 0 0,-3 2 95 0 0,0 1 1 0 0,-1-1-1 0 0,0 0 0 0 0,0 1 0 0 0,-1-1 1 0 0,0 0-1 0 0,0 0 0 0 0,-1-1 1 0 0,1 1-1 0 0,-2-1 0 0 0,1 0 0 0 0,0 0 1 0 0,-3 2-96 0 0,-6 10 169 0 0,8-12-140 0 0,0-1 1 0 0,1 1-1 0 0,0 0 0 0 0,0 1 0 0 0,0-1 0 0 0,1 1 0 0 0,0-1 0 0 0,0 1 0 0 0,1 0 0 0 0,-1 0 0 0 0,2 0 0 0 0,-1 1 0 0 0,1-1 0 0 0,0 0 0 0 0,0 1 0 0 0,1-1 0 0 0,0 0 1 0 0,1 1-1 0 0,0 6-29 0 0,2-10 16 0 0,1 0 1 0 0,-1 0 0 0 0,1-1-1 0 0,-1 1 1 0 0,1-1-1 0 0,0 0 1 0 0,1 0 0 0 0,-1-1-1 0 0,0 1 1 0 0,1-1 0 0 0,-1 0-1 0 0,1 0 1 0 0,0 0 0 0 0,0-1-1 0 0,-1 0 1 0 0,1 0 0 0 0,0 0-1 0 0,0 0 1 0 0,0-1 0 0 0,0 0-1 0 0,0 0 1 0 0,0 0 0 0 0,0-1-1 0 0,0 1 1 0 0,0-1 0 0 0,5-2-18 0 0,14 3-221 0 0,-21 0 66 0 0,47-2-2316 0 0,-17-4-6242 0 0,-23 3 96 0 0</inkml:trace>
</inkml:ink>
</file>

<file path=ppt/ink/ink7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6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0 280 2024 0 0,'0'0'959'0'0,"0"0"-224"0"0,0 0 13 0 0,0 0 269 0 0,0 0 349 0 0,0 0 211 0 0,0 0-81 0 0,0 0-309 0 0,0 0-385 0 0,0 0-301 0 0,0 0-140 0 0,5 0 2 0 0,-3 1-281 0 0,0-1 1 0 0,0 1-1 0 0,0-1 0 0 0,0 1 1 0 0,0 0-1 0 0,0 0 0 0 0,0 0 0 0 0,0 0 1 0 0,0 1-1 0 0,0-1 0 0 0,-1 0 0 0 0,1 1 1 0 0,0-1-1 0 0,-1 1 0 0 0,0 0 0 0 0,1-1 1 0 0,-1 1-1 0 0,0 0 0 0 0,0 0 1 0 0,0 0-1 0 0,0 0 0 0 0,0 0 0 0 0,0 0 1 0 0,0 0-1 0 0,-1 0 0 0 0,1 0 0 0 0,-1 0 1 0 0,1 3-83 0 0,0-3 19 0 0,71 256 2054 0 0,-16 29-1441 0 0,-56-286-608 0 0,0-1 1 0 0,0 1-1 0 0,0 0 1 0 0,0-1-1 0 0,0 1 1 0 0,0-1-1 0 0,0 1 1 0 0,1 0 0 0 0,-1-1-1 0 0,0 1 1 0 0,0 0-1 0 0,0-1 1 0 0,1 1-1 0 0,-1-1 1 0 0,0 1-1 0 0,1 0 1 0 0,-1-1-1 0 0,0 1 1 0 0,1-1-1 0 0,-1 1 1 0 0,1-1-1 0 0,-1 1 1 0 0,1-1-1 0 0,-1 0 1 0 0,1 1-1 0 0,-1-1 1 0 0,1 0-1 0 0,0 1 1 0 0,-1-1-1 0 0,1 0 1 0 0,-1 0-1 0 0,1 1 1 0 0,0-1-1 0 0,-1 0 1 0 0,1 0-1 0 0,0 0 1 0 0,-1 0 0 0 0,1 0-1 0 0,0 0 1 0 0,-1 0-1 0 0,1 0 1 0 0,0 0-1 0 0,-1 0 1 0 0,1 0-1 0 0,-1 0 1 0 0,1-1-1 0 0,0 1 1 0 0,-1 0-1 0 0,1 0 1 0 0,0-1-1 0 0,-1 1 1 0 0,1 0-1 0 0,-1-1 1 0 0,1 1-1 0 0,-1-1 1 0 0,1 1-1 0 0,-1 0 1 0 0,1-1-1 0 0,-1 1 1 0 0,0-1-1 0 0,1 0-24 0 0,24-42 1436 0 0,-21 35-1671 0 0,81-198 501 0 0,12-62-658 0 0,-83 188-659 0 0,-13 45-3479 0 0,-2 35-1576 0 0,-3 0 3422 0 0,2 0 495 0 0,0 0-1985 0 0</inkml:trace>
  <inkml:trace contextRef="#ctx0" brushRef="#br0" timeOffset="366.609">598 777 5953 0 0,'0'0'2530'0'0,"0"0"-1254"0"0,0 0-707 0 0,0 0-32 0 0,0 0 262 0 0,0 0 212 0 0,0 0 42 0 0,0 0-139 0 0,0 0-221 0 0,0 0-174 0 0,0 0-130 0 0,0 0-98 0 0,0 0-79 0 0,-4 32-54 0 0,-12 99-25 0 0,20-29 344 0 0,4-66 484 0 0,-2-24-3278 0 0,-4-14-2256 0 0,-2-6-3310 0 0,0 3 4181 0 0</inkml:trace>
  <inkml:trace contextRef="#ctx0" brushRef="#br0" timeOffset="636.028">411 766 2769 0 0,'0'0'989'0'0,"0"0"-218"0"0,0 0 209 0 0,0 0 443 0 0,0 0 320 0 0,0 0 7 0 0,0 0-280 0 0,0 0-306 0 0,0 0-240 0 0,0 0-179 0 0,0 0-156 0 0,0 0-144 0 0,31 2-141 0 0,143 10 39 0 0,-94-11-339 0 0,-45-1-2617 0 0,-29 10-6840 0 0,-7-6 6472 0 0,1-3 1615 0 0</inkml:trace>
  <inkml:trace contextRef="#ctx0" brushRef="#br0" timeOffset="836.648">317 1090 2304 0 0,'0'0'1589'0'0,"0"0"-252"0"0,0 0 212 0 0,0 0 363 0 0,0 0 103 0 0,0 0-221 0 0,0 0-424 0 0,0 0-411 0 0,36-5-322 0 0,116-16-213 0 0,20-4-85 0 0,-143 21-820 0 0,16-2-1683 0 0,-16 5-5913 0 0,-19 1 2570 0 0</inkml:trace>
  <inkml:trace contextRef="#ctx0" brushRef="#br0" timeOffset="1459.745">979 608 792 0 0,'0'0'1320'0'0,"0"0"-463"0"0,0 0 23 0 0,0 0 120 0 0,0 0-48 0 0,0 0-168 0 0,0 0-271 0 0,188-26-265 0 0,-156 19-232 0 0,-1-1-240 0 0,0 1-601 0 0,-1 0-1127 0 0,-8 3-2033 0 0,-8 0 3609 0 0</inkml:trace>
  <inkml:trace contextRef="#ctx0" brushRef="#br0" timeOffset="2446.082">1535 575 5617 0 0,'0'0'795'0'0,"0"0"-258"0"0,0 0 206 0 0,0 0 400 0 0,0 0 278 0 0,0 0 28 0 0,0 0-207 0 0,0 0-271 0 0,0 0-223 0 0,0 0-159 0 0,0 0-111 0 0,0 0-50 0 0,0 0-23 0 0,26 2-31 0 0,114 7 196 0 0,-130-9-438 0 0,-9-1-116 0 0,1 0 0 0 0,-1 1 1 0 0,1-1-1 0 0,0 1 1 0 0,-1 0-1 0 0,1 0 0 0 0,0 0 1 0 0,-1 0-1 0 0,1 0 1 0 0,0 0-1 0 0,-1 0 0 0 0,1 0 1 0 0,0 0-1 0 0,-1 1 0 0 0,1-1 1 0 0,0 1-1 0 0,-1-1 1 0 0,1 1-1 0 0,-1 0 0 0 0,1 0 1 0 0,-1-1-1 0 0,0 1 0 0 0,1 0 1 0 0,-1 0-1 0 0,0 1 1 0 0,1-1-1 0 0,-1 0 0 0 0,0 0 1 0 0,0 0-1 0 0,0 1 0 0 0,0-1 1 0 0,0 1-1 0 0,0-1 1 0 0,-1 1-1 0 0,1-1 0 0 0,0 1 1 0 0,-1-1-1 0 0,1 1 0 0 0,-1-1 1 0 0,0 1-1 0 0,1 0-16 0 0,-2 4 75 0 0,-1-1 0 0 0,1 1 0 0 0,-1-1 0 0 0,0 0 0 0 0,0 0-1 0 0,-1 0 1 0 0,0 0 0 0 0,0 0 0 0 0,0-1 0 0 0,0 1 0 0 0,0-1 0 0 0,-1 0 0 0 0,0 0-1 0 0,0 0 1 0 0,-1 1-75 0 0,-15 17 222 0 0,-56 62 846 0 0,75-83-1057 0 0,1 0 0 0 0,-1 1-1 0 0,0-1 1 0 0,1 0 0 0 0,-1 0 0 0 0,0 0 0 0 0,1 1 0 0 0,0-1 0 0 0,-1 0 0 0 0,1 0 0 0 0,0 1-1 0 0,0-1 1 0 0,-1 0 0 0 0,1 1 0 0 0,0-1 0 0 0,0 0 0 0 0,0 1 0 0 0,1-1 0 0 0,-1 0 0 0 0,0 1-1 0 0,1-1 1 0 0,-1 0 0 0 0,0 1 0 0 0,1-1 0 0 0,-1 0 0 0 0,1 0 0 0 0,0 0 0 0 0,-1 0 0 0 0,1 1-1 0 0,0-1 1 0 0,0 0 0 0 0,0 0 0 0 0,0 0 0 0 0,0-1 0 0 0,0 1 0 0 0,0 0 0 0 0,0 0 0 0 0,0 0-1 0 0,0-1 1 0 0,0 1 0 0 0,1 0 0 0 0,-1-1 0 0 0,0 0 0 0 0,0 1 0 0 0,1-1 0 0 0,-1 1 0 0 0,1-1-11 0 0,71 6-17 0 0,-62-7-57 0 0,41-13-1520 0 0,-34 5-1899 0 0,2 4-4485 0 0,-9 4-104 0 0</inkml:trace>
  <inkml:trace contextRef="#ctx0" brushRef="#br0" timeOffset="1242.776">919 402 4241 0 0,'0'0'1275'0'0,"0"0"-443"0"0,0 0-53 0 0,0 0 382 0 0,0 0 430 0 0,0 0 192 0 0,0 0-177 0 0,0 0-372 0 0,0 0-322 0 0,0 0-228 0 0,0 0-152 0 0,34-6-98 0 0,107-17-108 0 0,13 1 287 0 0,-123 21-433 0 0,-11 2-1863 0 0,-6-2-3024 0 0,-14 2-184 0 0,0 2 3136 0 0,0-3 910 0 0,0 3-3457 0 0</inkml:trace>
  <inkml:trace contextRef="#ctx0" brushRef="#br0" timeOffset="1758.067">1721 0 9090 0 0,'0'0'1367'0'0,"0"0"-206"0"0,0 0 68 0 0,0 0 158 0 0,0 0 96 0 0,0 0-146 0 0,0 0-399 0 0,0 0-394 0 0,0 0-260 0 0,0 0-104 0 0,0 0 15 0 0,0 0 70 0 0,0 0 42 0 0,1 10-19 0 0,-4 356 371 0 0,22-312-4349 0 0,-12-53-3116 0 0,-5-1 1660 0 0,-2 0 74 0 0</inkml:trace>
  <inkml:trace contextRef="#ctx0" brushRef="#br0" timeOffset="2043.234">1456 398 4505 0 0,'0'0'3721'0'0,"0"0"-2248"0"0,0 0-902 0 0,0 0 127 0 0,0 0 283 0 0,0 0 147 0 0,0 0-65 0 0,0 0-214 0 0,0 0-259 0 0,32-3-194 0 0,101-6-136 0 0,53-8-802 0 0,-143 16-3172 0 0,-27 1-2412 0 0,-8 0 273 0 0</inkml:trace>
</inkml:ink>
</file>

<file path=ppt/ink/ink7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0.1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6009 0 0,'0'0'1462'0'0,"0"0"-561"0"0,0 0-270 0 0,0 0 27 0 0,0 0 134 0 0,0 0 83 0 0,0 0-99 0 0,0 0-221 0 0,0 0-183 0 0,0 0-75 0 0,0 0 22 0 0,5 8 52 0 0,64 136 1486 0 0,-48-50-1112 0 0,-4 1-1 0 0,2 74-744 0 0,-15-138 44 0 0,8 60 76 0 0,-12-90-90 0 0,0 0-1 0 0,0 0 1 0 0,1 0 0 0 0,-1 0 0 0 0,0 0 0 0 0,0-1-1 0 0,0 1 1 0 0,1 0 0 0 0,-1 0 0 0 0,0 0 0 0 0,1-1 0 0 0,-1 1-1 0 0,1 0 1 0 0,-1 0 0 0 0,1-1 0 0 0,-1 1 0 0 0,1 0-1 0 0,0-1 1 0 0,-1 1 0 0 0,1 0 0 0 0,0-1 0 0 0,-1 1 0 0 0,1-1-1 0 0,0 0 1 0 0,0 1 0 0 0,-1-1 0 0 0,1 1 0 0 0,0-1-1 0 0,0 0 1 0 0,0 0 0 0 0,0 1 0 0 0,-1-1 0 0 0,1 0-1 0 0,0 0 1 0 0,0 0 0 0 0,0 0 0 0 0,0 0 0 0 0,0 0 0 0 0,0 0-1 0 0,-1 0 1 0 0,1-1 0 0 0,0 1 0 0 0,0 0 0 0 0,0 0-1 0 0,0-1 1 0 0,-1 1 0 0 0,1 0 0 0 0,0-1 0 0 0,0 1 0 0 0,-1-1-1 0 0,1 1 1 0 0,0-1 0 0 0,0 0 0 0 0,-1 1 0 0 0,1-1-1 0 0,-1 1 1 0 0,1-1 0 0 0,-1 0 0 0 0,1 0 0 0 0,-1 1-1 0 0,1-1 1 0 0,-1 0 0 0 0,0 0 0 0 0,1 0 0 0 0,-1 1 0 0 0,0-1-1 0 0,0 0 1 0 0,1 0 0 0 0,-1 0 0 0 0,0-1-30 0 0,107-215 1580 0 0,84-220-1967 0 0,-187 427 83 0 0,13-34 214 0 0,-12 13-4055 0 0,-5 30 1027 0 0,0 2-1690 0 0,0 2-2159 0 0</inkml:trace>
  <inkml:trace contextRef="#ctx0" brushRef="#br0" timeOffset="388.153">639 531 3785 0 0,'0'0'2375'0'0,"0"0"-792"0"0,0 0-365 0 0,0 0 83 0 0,0 0 205 0 0,0 0 18 0 0,0 0-240 0 0,0 0-335 0 0,0 0-308 0 0,0 0-186 0 0,0 0-91 0 0,0 0-27 0 0,0 0-1 0 0,-4 19 25 0 0,-19 143 701 0 0,8-39-579 0 0,13-84-5427 0 0,13-72-8790 0 0,-6 28 12848 0 0</inkml:trace>
  <inkml:trace contextRef="#ctx0" brushRef="#br0" timeOffset="694.288">600 461 0 0 0,'0'0'806'0'0,"0"0"274"0"0,0 0-15 0 0,0 0 224 0 0,0 0 362 0 0,0 0 193 0 0,0 0-61 0 0,0 0-271 0 0,0 0-285 0 0,0 0-186 0 0,0 0-177 0 0,0 0-120 0 0,0 0-115 0 0,29-2-139 0 0,92-2-90 0 0,47-15-12 0 0,-159 17-772 0 0,1 0-1116 0 0,-3 1-4403 0 0,-7 1 1382 0 0,0 0 16 0 0</inkml:trace>
  <inkml:trace contextRef="#ctx0" brushRef="#br0" timeOffset="1046.342">668 674 1208 0 0,'0'0'1785'0'0,"0"0"-577"0"0,0 0 216 0 0,0 0 73 0 0,0 0 55 0 0,0 0-88 0 0,0 0-240 0 0,0 0-343 0 0,0 0-337 0 0,0 0-328 0 0,0 0-376 0 0,203 0-624 0 0,-179-3-1513 0 0,-6-5-2208 0 0,-5 8-752 0 0</inkml:trace>
</inkml:ink>
</file>

<file path=ppt/ink/ink7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9.6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6441 0 0,'0'0'1633'0'0,"0"0"30"0"0,0 0 141 0 0,0 0 97 0 0,0 0-86 0 0,0 0-362 0 0,0 0-474 0 0,0 0-389 0 0,0 0-218 0 0,0 0-28 0 0,0 0 80 0 0,0 0 115 0 0,5 5 57 0 0,2 4-337 0 0,0 1 1 0 0,0-1 0 0 0,-1 1-1 0 0,0 1 1 0 0,-1-1 0 0 0,0 1-1 0 0,-1 0 1 0 0,0 0 0 0 0,-1 0-1 0 0,1 3-259 0 0,2 44 200 0 0,-2 0 0 0 0,-3 1 0 0 0,-3-1 0 0 0,-2 0-1 0 0,-3 0 1 0 0,-2-1 0 0 0,-16 56-200 0 0,19-84 35 0 0,-4 85 2 0 0,33-119 129 0 0,199-163 178 0 0,-94 92-358 0 0,-127 76 16 0 0,1-1 0 0 0,-1 1 1 0 0,0 0-1 0 0,0 0 0 0 0,0-1 0 0 0,0 1 0 0 0,0 0 0 0 0,0 0 0 0 0,0 0 0 0 0,1 0 0 0 0,-1 0 0 0 0,0 1 0 0 0,0-1 0 0 0,0 0 0 0 0,0 0 0 0 0,0 1 0 0 0,0-1 0 0 0,0 1 1 0 0,0-1-1 0 0,0 1 0 0 0,0-1 0 0 0,0 1 0 0 0,0-1 0 0 0,0 1 0 0 0,0 0 0 0 0,0 0 0 0 0,-1 0 0 0 0,1-1 0 0 0,0 1 0 0 0,-1 0 0 0 0,1 0 0 0 0,0 0 0 0 0,-1 0 0 0 0,1 0 1 0 0,-1 0-1 0 0,1 0 0 0 0,-1 0 0 0 0,0 0 0 0 0,1 0 0 0 0,-1 0 0 0 0,0 1 0 0 0,0-1 0 0 0,0 0 0 0 0,0 0 0 0 0,0 0 0 0 0,0 0 0 0 0,0 0 0 0 0,0 0 0 0 0,0 1-2 0 0,-3 60 127 0 0,-25 114-49 0 0,27-165-492 0 0,5 21-177 0 0,15-24-7637 0 0,-12-8 1227 0 0,-3 0-2188 0 0</inkml:trace>
</inkml:ink>
</file>

<file path=ppt/ink/ink7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1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1 106 2184 0 0,'0'0'2536'0'0,"0"0"-1084"0"0,0 0-425 0 0,0 0 196 0 0,0 0 345 0 0,0 0 143 0 0,0 0-184 0 0,0 0-345 0 0,0 0-319 0 0,0 0-186 0 0,0 0-121 0 0,0 0-62 0 0,0 0-33 0 0,27-3-33 0 0,135-20 319 0 0,3-7 73 0 0,-153 25-82 0 0,-8 2-2904 0 0,1 1-8347 0 0,-5 2 2998 0 0</inkml:trace>
  <inkml:trace contextRef="#ctx0" brushRef="#br0" timeOffset="270.852">47 279 3985 0 0,'0'0'3225'0'0,"0"0"-1857"0"0,0 0 88 0 0,0 0 200 0 0,0 0 1 0 0,0 0-217 0 0,0 0-432 0 0,0 0-359 0 0,0 0-249 0 0,206-26-160 0 0,-175 23-88 0 0,-1-5-104 0 0,-1 5-120 0 0,0-1-192 0 0,-1-3-513 0 0,-4 3-1199 0 0,-6 0-2401 0 0,-5 4-5441 0 0</inkml:trace>
  <inkml:trace contextRef="#ctx0" brushRef="#br0" timeOffset="7073.982">650 471 0 0 0,'0'0'472'0'0,"0"0"832"0"0,0 0 318 0 0,0 0-39 0 0,0 0-160 0 0,0 0-211 0 0,0 0-182 0 0,0 0-95 0 0,3-16-72 0 0,9-51-35 0 0,-10 57-434 0 0,0-1 1 0 0,1 1-1 0 0,1-1 1 0 0,0 1-1 0 0,0 0 0 0 0,1 0 1 0 0,0 0-1 0 0,1 1 1 0 0,0 0-1 0 0,1-1-394 0 0,4-7 306 0 0,15-17 17 0 0,0 2 1 0 0,2 1-1 0 0,1 1 0 0 0,2 2 0 0 0,1 0-323 0 0,-6 5 123 0 0,49-31 117 0 0,-74 54-241 0 0,0 1-1 0 0,1 0 1 0 0,-1 0 0 0 0,0 0-1 0 0,0 0 1 0 0,0 0 0 0 0,1 0-1 0 0,-1 0 1 0 0,0 0 0 0 0,-1 0-1 0 0,1 0 1 0 0,0 1 0 0 0,0-1-1 0 0,0 0 1 0 0,-1 1 0 0 0,1-1-1 0 0,-1 1 1 0 0,1-1 0 0 0,-1 1-1 0 0,1-1 1 0 0,-1 1 0 0 0,0-1-1 0 0,0 1 1 0 0,0-1 0 0 0,0 1-1 0 0,0-1 1 0 0,0 1 0 0 0,0-1-1 0 0,0 1 1 0 0,-1-1 0 0 0,1 1-1 0 0,-1-1 1 0 0,1 0 0 0 0,-1 1-1 0 0,1-1 1 0 0,-2 2 1 0 0,2 2 12 0 0,-26 163 357 0 0,26-166-360 0 0,0 0 0 0 0,0-1 0 0 0,0 1-1 0 0,-1-1 1 0 0,1 1 0 0 0,1 0-1 0 0,-1-1 1 0 0,0 1 0 0 0,0 0 0 0 0,1-1-1 0 0,-1 1 1 0 0,1-1 0 0 0,-1 1-1 0 0,1-1 1 0 0,0 1 0 0 0,-1-1-1 0 0,1 1 1 0 0,0-1 0 0 0,0 0 0 0 0,0 0-1 0 0,0 1 1 0 0,0-1 0 0 0,0 0-1 0 0,1 0 1 0 0,-1 0 0 0 0,0 0 0 0 0,0 0-1 0 0,1 0 1 0 0,-1 0 0 0 0,1-1-1 0 0,-1 1 1 0 0,1 0 0 0 0,-1-1 0 0 0,1 1-1 0 0,-1-1 1 0 0,1 0 0 0 0,0 1-1 0 0,-1-1 1 0 0,1 0 0 0 0,-1 0-1 0 0,1 0 1 0 0,0 0 0 0 0,-1 0 0 0 0,1 0-1 0 0,-1-1 1 0 0,1 1 0 0 0,0-1-1 0 0,-1 1 1 0 0,1-1 0 0 0,-1 1 0 0 0,1-1-1 0 0,-1 0 1 0 0,1 0-9 0 0,95-64 243 0 0,-70 45-247 0 0,9-8-24 0 0,1 1 0 0 0,2 2 0 0 0,0 2 0 0 0,2 1 0 0 0,7-1 28 0 0,-46 22-3 0 0,0-1 1 0 0,0 1-1 0 0,0 0 1 0 0,0 0-1 0 0,1 0 0 0 0,-1 0 1 0 0,0 0-1 0 0,1 0 1 0 0,-1 1-1 0 0,0-1 1 0 0,1 1-1 0 0,-1 0 1 0 0,0-1-1 0 0,1 1 1 0 0,-1 0-1 0 0,1 0 1 0 0,-1 1-1 0 0,1-1 1 0 0,-1 0-1 0 0,0 1 1 0 0,1 0-1 0 0,-1-1 1 0 0,0 1-1 0 0,1 0 1 0 0,-1 0-1 0 0,0 0 1 0 0,0 1-1 0 0,0-1 1 0 0,0 0-1 0 0,0 1 1 0 0,0 0-1 0 0,0-1 0 0 0,-1 1 1 0 0,1 0-1 0 0,-1 0 1 0 0,1 0-1 0 0,-1 0 1 0 0,0 0-1 0 0,1 0 1 0 0,-1 0-1 0 0,0 0 1 0 0,0 0-1 0 0,-1 1 1 0 0,1-1-1 0 0,0 2 3 0 0,3 231 263 0 0,12-223-3529 0 0,21-24-9858 0 0,-29 8 10970 0 0</inkml:trace>
  <inkml:trace contextRef="#ctx0" brushRef="#br0" timeOffset="7595.727">2097 7 1384 0 0,'0'0'2608'0'0,"0"0"-1348"0"0,0 0-391 0 0,0 0 246 0 0,0 0 307 0 0,0 0 236 0 0,0 0-33 0 0,0 0-268 0 0,-32 10-307 0 0,-103 31-311 0 0,62-1 35 0 0,63-32-724 0 0,1 1 1 0 0,0 0 0 0 0,1 0-1 0 0,0 1 1 0 0,0 0-1 0 0,1 1 1 0 0,0-1 0 0 0,1 1-1 0 0,1 0 1 0 0,-1 1-1 0 0,2-1 1 0 0,0 1 0 0 0,0 0-1 0 0,1 1 1 0 0,0-1-1 0 0,1 0 1 0 0,1 1 0 0 0,0-1-1 0 0,0 13-50 0 0,1-21 18 0 0,-1-1 0 0 0,1 1 0 0 0,0 0 0 0 0,0-1-1 0 0,1 1 1 0 0,-1 0 0 0 0,1-1 0 0 0,-1 1 0 0 0,1-1 0 0 0,0 1 0 0 0,1-1-1 0 0,-1 1 1 0 0,0-1 0 0 0,1 0 0 0 0,0 1 0 0 0,0-1 0 0 0,0 0 0 0 0,0 0-1 0 0,0-1 1 0 0,1 1 0 0 0,-1 0 0 0 0,1-1 0 0 0,0 1 0 0 0,0-1-1 0 0,0 0 1 0 0,0 0 0 0 0,0 0 0 0 0,0 0 0 0 0,1-1 0 0 0,-1 1 0 0 0,0-1-1 0 0,1 0 1 0 0,-1 0 0 0 0,2 0-18 0 0,7 0 116 0 0,0-1 0 0 0,0 0 0 0 0,0-1 0 0 0,0-1 0 0 0,0 0 0 0 0,0 0 0 0 0,0-1 0 0 0,0 0 0 0 0,-1-1 0 0 0,1-1 0 0 0,-1 0 0 0 0,0 0 0 0 0,-1-1 0 0 0,1 0 0 0 0,-1-1 0 0 0,-1 0 0 0 0,1-1 0 0 0,-1 0 1 0 0,0-1-1 0 0,-1 1 0 0 0,0-2 0 0 0,2-2-116 0 0,105-130 289 0 0,-114 142-295 0 0,0 0 0 0 0,0 0 0 0 0,0 0-1 0 0,-1 0 1 0 0,1 0 0 0 0,0 1 0 0 0,0-1 0 0 0,-1 0 0 0 0,1 0 0 0 0,0 0 0 0 0,0 1-1 0 0,-1-1 1 0 0,1 0 0 0 0,0 1 0 0 0,-1-1 0 0 0,1 1 0 0 0,0-1 0 0 0,-1 1 0 0 0,1-1-1 0 0,-1 1 1 0 0,1-1 0 0 0,-1 1 0 0 0,1-1 0 0 0,-1 1 0 0 0,1 0 0 0 0,-1-1 0 0 0,1 1-1 0 0,-1 0 1 0 0,0-1 0 0 0,1 1 0 0 0,-1 0 0 0 0,0 0 0 0 0,0-1 0 0 0,0 1 0 0 0,1 0-1 0 0,-1 0 1 0 0,0-1 0 0 0,0 1 0 0 0,0 0 0 0 0,0 0 0 0 0,0-1 0 0 0,-1 1 0 0 0,1 0-1 0 0,0 0 1 0 0,0 0 0 0 0,0-1 0 0 0,-1 1 0 0 0,1 0 0 0 0,-1 0 6 0 0,4 9-9 0 0,33 123 294 0 0,-26-74-141 0 0,-2-1-1 0 0,-3 1 1 0 0,-2 0 0 0 0,-5 45-144 0 0,1-81 38 0 0,-1 1 1 0 0,-1 0-1 0 0,-1 0 1 0 0,-1-1 0 0 0,-1 0-1 0 0,-1 0 1 0 0,-1-1-1 0 0,-1 0 1 0 0,-1 0-1 0 0,-1-1 1 0 0,-8 11-39 0 0,16-26 17 0 0,-1-1 1 0 0,0 0-1 0 0,0 0 0 0 0,-1 0 1 0 0,1 0-1 0 0,-1 0 0 0 0,0-1 1 0 0,0 0-1 0 0,-1 0 0 0 0,1-1 1 0 0,-1 1-1 0 0,0-1 0 0 0,0 0 1 0 0,0-1-1 0 0,0 0 0 0 0,0 0 1 0 0,-1 0-1 0 0,1 0 0 0 0,-1-1 1 0 0,1 0-1 0 0,-1-1 0 0 0,-1 1-17 0 0,6-1 8 0 0,-1 0 0 0 0,1 0 0 0 0,0 1 0 0 0,-1-2-1 0 0,1 1 1 0 0,0 0 0 0 0,-1 0 0 0 0,1-1 0 0 0,0 1 0 0 0,-1-1-1 0 0,1 0 1 0 0,0 0 0 0 0,0 0 0 0 0,0 0 0 0 0,0 0 0 0 0,0 0-1 0 0,0 0 1 0 0,0-1 0 0 0,0 1 0 0 0,0-1 0 0 0,0 0-1 0 0,1 1 1 0 0,-1-1 0 0 0,1 0 0 0 0,-1 0 0 0 0,1 0 0 0 0,0 0-1 0 0,0 0 1 0 0,0 0 0 0 0,0 0 0 0 0,0 0 0 0 0,0-1 0 0 0,0 1-1 0 0,1 0 1 0 0,-1-1 0 0 0,1 1 0 0 0,0 0 0 0 0,0-1-8 0 0,0-13-59 0 0,2-1 1 0 0,0 1-1 0 0,1 0 1 0 0,0 0-1 0 0,2 0 1 0 0,-1 1-1 0 0,2-1 1 0 0,0 1-1 0 0,1 0 1 0 0,1 0-1 0 0,0 1 1 0 0,1 0-1 0 0,0 1 1 0 0,9-9 58 0 0,3-11-143 0 0,31-42-1981 0 0,-13 20-2343 0 0,-4-2-5821 0 0,-26 38 6204 0 0</inkml:trace>
</inkml:ink>
</file>

<file path=ppt/ink/ink7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2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276 1 0 0 0,'0'0'1174'0'0,"0"0"-198"0"0,0 0-99 0 0,0 0 240 0 0,0 0 340 0 0,0 0 205 0 0,0 0-80 0 0,0 0-254 0 0,0 0-304 0 0,0 0-268 0 0,0 0-204 0 0,-8 17-146 0 0,-28 57-70 0 0,-58 62 968 0 0,73-110-1152 0 0,12-15-398 0 0,-50 59 286 0 0,18-26-7311 0 0,36-40 3591 0 0,2-3 134 0 0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8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0 1896 0 0,'0'0'1327'0'0,"0"0"-101"0"0,0 0 10 0 0,0 0 166 0 0,0 0 117 0 0,0 0-31 0 0,0 0-197 0 0,0 0-275 0 0,0 0-245 0 0,0 0-193 0 0,0 0-164 0 0,0 0-98 0 0,-3 31-62 0 0,-6 99-38 0 0,7-122-180 0 0,1-1 0 0 0,0 1 1 0 0,1-1-1 0 0,0 1 0 0 0,0 0 0 0 0,1-1 0 0 0,0 1 1 0 0,0 0-1 0 0,0-1 0 0 0,1 1 0 0 0,1-1 1 0 0,-1 0-1 0 0,1 0 0 0 0,1 2-36 0 0,2 3 40 0 0,-4-7 23 0 0,-1 0 0 0 0,2 0 0 0 0,-1 0 0 0 0,0-1 0 0 0,1 1 0 0 0,0-1 1 0 0,0 0-1 0 0,0 1 0 0 0,1-1 0 0 0,-1-1 0 0 0,1 1 0 0 0,0-1 0 0 0,0 1 1 0 0,0-1-1 0 0,1 0 0 0 0,-1-1 0 0 0,1 1 0 0 0,0-1 0 0 0,-1 0 0 0 0,1 0 1 0 0,0 0-1 0 0,0 0 0 0 0,0-1 0 0 0,0 0 0 0 0,1 0 0 0 0,-1-1 0 0 0,0 1 1 0 0,0-1-1 0 0,3-1-63 0 0,-2-1 226 0 0,0-1 0 0 0,0-1 0 0 0,0 1 0 0 0,-1-1 1 0 0,1 0-1 0 0,-1 0 0 0 0,0-1 0 0 0,0 1 0 0 0,0-1 1 0 0,-1 0-1 0 0,0-1 0 0 0,0 1 0 0 0,0-1 0 0 0,-1 0 1 0 0,1 0-1 0 0,-1-2-226 0 0,-2 8 1 0 0,128-219 273 0 0,-122 202-1243 0 0,-7 15-2818 0 0,-2 1-3661 0 0,0 1-1570 0 0</inkml:trace>
</inkml:ink>
</file>

<file path=ppt/ink/ink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4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 54 0 0 0,'0'0'623'0'0,"0"0"77"0"0,-2-5 91 0 0,-13-19 1795 0 0,-15 17 4735 0 0,-13 35-5147 0 0,38-22-2054 0 0,0 0 1 0 0,0 0-1 0 0,0 0 1 0 0,1 1-1 0 0,0 0 1 0 0,0 0-1 0 0,1 0 0 0 0,0 0 1 0 0,0 0-1 0 0,1 1 1 0 0,0-1-1 0 0,0 1 0 0 0,0-1 1 0 0,1 1-1 0 0,1 0 1 0 0,-1 0-1 0 0,1 5-120 0 0,2-10 148 0 0,0 0 0 0 0,1-1 0 0 0,-1 1 0 0 0,1 0 0 0 0,-1-1 0 0 0,1 0 0 0 0,0 0 0 0 0,0 1 0 0 0,0-2 0 0 0,0 1 0 0 0,0 0 0 0 0,0-1 0 0 0,1 1 0 0 0,-1-1 0 0 0,1 0 0 0 0,-1 0-1 0 0,1 0 1 0 0,-1 0 0 0 0,1-1-148 0 0,3 0 130 0 0,0 1-1 0 0,0-2 0 0 0,0 1 0 0 0,0-1 0 0 0,-1 0 0 0 0,1 0 0 0 0,0-1 0 0 0,0 0 1 0 0,-1 0-1 0 0,1-1 0 0 0,-1 0 0 0 0,0 0 0 0 0,1 0 0 0 0,-1-1 0 0 0,-1 0 0 0 0,1 0 1 0 0,-1 0-1 0 0,1-1 0 0 0,-1 0 0 0 0,-1 0 0 0 0,1 0 0 0 0,-1 0 0 0 0,0-1 0 0 0,0 0 1 0 0,0 0-1 0 0,-1 0 0 0 0,0 0 0 0 0,0-1 0 0 0,0 1 0 0 0,-1-1 0 0 0,0 1 0 0 0,-1-1 1 0 0,1 0-1 0 0,-1 0 0 0 0,0 0 0 0 0,-1 0 0 0 0,0 0 0 0 0,0 0 0 0 0,-1 0 0 0 0,0-2-128 0 0,0 7-22 0 0,-1 0 1 0 0,0 0-1 0 0,1 0 1 0 0,-1 1-1 0 0,0-1 1 0 0,0 1-1 0 0,0 0 1 0 0,0-1 0 0 0,-1 1-1 0 0,1 0 1 0 0,0 0-1 0 0,0 0 1 0 0,-1 1-1 0 0,1-1 1 0 0,0 0 0 0 0,-1 1-1 0 0,1 0 1 0 0,-1-1-1 0 0,1 1 1 0 0,0 0-1 0 0,-1 0 1 0 0,1 1 0 0 0,-1-1-1 0 0,1 0 1 0 0,-1 1-1 0 0,-1 0 21 0 0,-5-1-118 0 0,1 2 71 0 0,1-1 0 0 0,-1 1-1 0 0,0 1 1 0 0,1-1 0 0 0,-1 2 0 0 0,1-1-1 0 0,0 1 1 0 0,0 0 0 0 0,0 0 0 0 0,1 1-1 0 0,-1-1 1 0 0,1 2 0 0 0,0-1 0 0 0,0 1 47 0 0,4-4 6 0 0,0-1 1 0 0,1 1 0 0 0,-1 0 0 0 0,1 0 0 0 0,-1-1 0 0 0,1 1 0 0 0,0 0 0 0 0,0 0 0 0 0,0 0-1 0 0,0 0 1 0 0,0 1 0 0 0,0-1 0 0 0,1 0 0 0 0,-1 0 0 0 0,1 0 0 0 0,-1 1 0 0 0,1-1 0 0 0,0 0-1 0 0,0 1 1 0 0,0-1 0 0 0,0 0 0 0 0,0 1 0 0 0,0-1 0 0 0,1 0 0 0 0,-1 0 0 0 0,1 1 0 0 0,0-1-1 0 0,0 0 1 0 0,0 0 0 0 0,0 0 0 0 0,0 0 0 0 0,0 0 0 0 0,0 0 0 0 0,0 0 0 0 0,1 0 0 0 0,-1-1 0 0 0,1 1-1 0 0,0 0 1 0 0,-1-1 0 0 0,1 1 0 0 0,0-1 0 0 0,0 0 0 0 0,0 0 0 0 0,0 1 0 0 0,0-1 0 0 0,0 0-1 0 0,0-1 1 0 0,0 1 0 0 0,1 0 0 0 0,-1-1 0 0 0,0 1 0 0 0,0-1 0 0 0,1 0 0 0 0,-1 1 0 0 0,0-1-1 0 0,0 0 1 0 0,1-1 0 0 0,-1 1 0 0 0,0 0 0 0 0,1-1-7 0 0,20 2 266 0 0,-16 0-197 0 0,0-1-1 0 0,0 0 1 0 0,0 0-1 0 0,0 0 0 0 0,1-1 1 0 0,-1 0-1 0 0,0 0 1 0 0,0-1-1 0 0,0 0 1 0 0,0 0-1 0 0,-1-1 0 0 0,1 1 1 0 0,-1-2-1 0 0,5-2-68 0 0,24-27 531 0 0,-34 31-539 0 0,1 1 1 0 0,-1-1-1 0 0,0 0 0 0 0,0 0 1 0 0,0 0-1 0 0,0 0 1 0 0,0-1-1 0 0,0 1 0 0 0,-1 0 1 0 0,1 0-1 0 0,-1 0 0 0 0,1-1 1 0 0,-1 1-1 0 0,0 0 0 0 0,0 0 1 0 0,0-1-1 0 0,0 1 0 0 0,0 0 1 0 0,-1-1-1 0 0,1 1 0 0 0,-1 0 1 0 0,1 0-1 0 0,-1 0 1 0 0,0 0-1 0 0,0-1 0 0 0,0 1 1 0 0,0 0-1 0 0,0 0 0 0 0,0 1 1 0 0,-1-1-1 0 0,1 0 0 0 0,-1 0 1 0 0,1 1-1 0 0,-1-1 0 0 0,0 1 1 0 0,1-1-1 0 0,-1 1 0 0 0,0 0 1 0 0,0-1-1 0 0,0 1 1 0 0,0 0-1 0 0,0 0 0 0 0,0 0 1 0 0,-1 1-1 0 0,1-1 8 0 0,-12-4-178 0 0,-1 1 1 0 0,1 0-1 0 0,-1 1 0 0 0,0 1 1 0 0,0 1-1 0 0,0 0 0 0 0,0 0 1 0 0,0 2-1 0 0,-11 1 178 0 0,24-3-32 0 0,0 1 0 0 0,1 0 0 0 0,-1 0 0 0 0,0 0 0 0 0,0 0 1 0 0,1 1-1 0 0,-1-1 0 0 0,0 0 0 0 0,1 1 0 0 0,-1-1 0 0 0,0 1 0 0 0,1-1 0 0 0,-1 1 0 0 0,1 0 1 0 0,-1 0-1 0 0,1 0 0 0 0,-1 0 0 0 0,1 0 0 0 0,-1 0 0 0 0,1 0 0 0 0,0 0 0 0 0,0 1 0 0 0,0-1 0 0 0,0 0 1 0 0,0 1-1 0 0,0-1 0 0 0,0 1 0 0 0,0-1 0 0 0,0 1 0 0 0,0-1 0 0 0,1 1 0 0 0,-1 0 0 0 0,1-1 1 0 0,-1 1-1 0 0,1 0 0 0 0,0 0 0 0 0,0-1 0 0 0,0 1 0 0 0,0 0 0 0 0,0 0 0 0 0,0-1 0 0 0,0 1 1 0 0,0 0-1 0 0,1-1 0 0 0,-1 1 0 0 0,1 0 0 0 0,0 0 32 0 0,42 22-2853 0 0,-10-15-4514 0 0,-30-9 6058 0 0,10 4-8796 0 0</inkml:trace>
</inkml:ink>
</file>

<file path=ppt/ink/ink7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7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33 608 7482 0 0,'0'0'3260'0'0,"0"0"-2095"0"0,0 0-745 0 0,0 0 60 0 0,0 0 232 0 0,0 0 173 0 0,0 0-59 0 0,0 0-198 0 0,0 0-195 0 0,0 0-146 0 0,-5 35-108 0 0,-16 110-82 0 0,14-38 113 0 0,8-105-159 0 0,0 1 1 0 0,-1 0 0 0 0,1 0-1 0 0,0 0 1 0 0,0 0 0 0 0,0 0 0 0 0,1-1-1 0 0,-1 1 1 0 0,1 0 0 0 0,-1-1-1 0 0,1 1 1 0 0,0-1 0 0 0,0 0 0 0 0,0 0-1 0 0,0 0 1 0 0,1 0 0 0 0,-1 0-1 0 0,0 0 1 0 0,1 0 0 0 0,0-1 0 0 0,-1 1-1 0 0,1-1 1 0 0,0 0 0 0 0,0 0-1 0 0,-1 0 1 0 0,1 0 0 0 0,0 0 0 0 0,0 0-1 0 0,0-1 1 0 0,0 0 0 0 0,0 1-1 0 0,0-1 1 0 0,0 0 0 0 0,0-1 0 0 0,0 1-1 0 0,0 0 1 0 0,0-1 0 0 0,0 0-1 0 0,0 0 1 0 0,0 0 0 0 0,0 0 0 0 0,-1 0-1 0 0,1 0 1 0 0,0-1 0 0 0,-1 1-1 0 0,1-1 1 0 0,-1 0 0 0 0,1 0 0 0 0,1-2-52 0 0,18-10 178 0 0,-1-2 0 0 0,-1 0 1 0 0,-1-1-1 0 0,0-1 1 0 0,-1-1-1 0 0,9-13-178 0 0,5-3 114 0 0,0 5-345 0 0,-29 67-133 0 0,-4-32 402 0 0,0 0-1 0 0,1 0 1 0 0,0 0-1 0 0,-1 0 1 0 0,1 0 0 0 0,1 0-1 0 0,-1 0 1 0 0,1 0 0 0 0,0 0-1 0 0,0-1 1 0 0,1 1 0 0 0,-1 0-1 0 0,1 0 1 0 0,0-1-1 0 0,0 1 1 0 0,1-1 0 0 0,-1 1-1 0 0,1-1 1 0 0,0 0 0 0 0,0 0-1 0 0,0 0 1 0 0,1-1-1 0 0,-1 1 1 0 0,1-1 0 0 0,0 0-1 0 0,0 0 1 0 0,0 0 0 0 0,1 0-1 0 0,-1-1 1 0 0,0 0 0 0 0,1 0-1 0 0,0 0 1 0 0,0 0-1 0 0,-1-1 1 0 0,1 0 0 0 0,0 0-1 0 0,2 1-37 0 0,8-3 154 0 0,0 0-1 0 0,-1 0 1 0 0,1-1 0 0 0,-1-1-1 0 0,1 0 1 0 0,-1-1-1 0 0,0-1 1 0 0,0 0 0 0 0,0-1-1 0 0,-1 0 1 0 0,0-1-1 0 0,11-8-153 0 0,4-3-69 0 0,-1-1 0 0 0,-1-1-1 0 0,0-1 1 0 0,-2-1 0 0 0,0-1-1 0 0,-2-2 1 0 0,-1 0 0 0 0,3-6 69 0 0,6-43-2627 0 0,-18 22-5499 0 0,-11 44 5656 0 0,3-8-7175 0 0</inkml:trace>
  <inkml:trace contextRef="#ctx0" brushRef="#br0" timeOffset="3346.661">1094 0 2809 0 0,'0'0'2480'0'0,"0"0"-1404"0"0,0 0-550 0 0,0 0 98 0 0,0 0 308 0 0,0 0 295 0 0,0 0 113 0 0,0 0-170 0 0,0 0-282 0 0,0 0-254 0 0,0 0-189 0 0,-5 2-89 0 0,2-1-324 0 0,2-1-7 0 0,0 1 1 0 0,0-1-1 0 0,0 0 1 0 0,0 1-1 0 0,-1-1 1 0 0,1 1-1 0 0,0-1 1 0 0,0 1-1 0 0,0 0 1 0 0,0-1-1 0 0,0 1 0 0 0,1 0 1 0 0,-1 0-1 0 0,0 0 1 0 0,0 0-1 0 0,0 0 1 0 0,1-1-1 0 0,-1 1 1 0 0,0 0-1 0 0,1 1 1 0 0,-1-1-1 0 0,1 0 1 0 0,-1 0-1 0 0,1 0 0 0 0,0 0 1 0 0,-1 0-1 0 0,1 0 1 0 0,0 1-1 0 0,0-1 1 0 0,0 0-1 0 0,0 0 1 0 0,0 0-1 0 0,0 0 1 0 0,0 1-26 0 0,3 188 1701 0 0,1-54-812 0 0,-6 0 0 0 0,-15 94-889 0 0,5-95 119 0 0,44-135 756 0 0,141-149-101 0 0,-54 53-903 0 0,-119 96 119 0 0,1-1 0 0 0,-1 1 1 0 0,1 0-1 0 0,-1-1 0 0 0,1 1 0 0 0,-1 0 0 0 0,1 0 1 0 0,-1 0-1 0 0,1 0 0 0 0,-1-1 0 0 0,1 1 0 0 0,-1 0 1 0 0,1 0-1 0 0,-1 0 0 0 0,1 0 0 0 0,0 0 0 0 0,-1 0 1 0 0,1 0-1 0 0,-1 1 0 0 0,1-1 0 0 0,-1 0 0 0 0,1 0 1 0 0,-1 0-1 0 0,1 0 0 0 0,-1 1 0 0 0,1-1 0 0 0,-1 0 1 0 0,1 1-1 0 0,-1-1 0 0 0,1 0 0 0 0,-1 1 0 0 0,1-1 1 0 0,-1 0-1 0 0,0 1 0 0 0,1-1 0 0 0,-1 1 0 0 0,0-1 1 0 0,1 1-1 0 0,-1-1 0 0 0,0 1 0 0 0,0-1 0 0 0,1 1 1 0 0,-1-1-1 0 0,0 1 0 0 0,0-1 0 0 0,0 1 0 0 0,0-1 1 0 0,0 1-1 0 0,0-1 0 0 0,0 1 0 0 0,0 0 0 0 0,0-1 1 0 0,0 1-1 0 0,0-1 0 0 0,0 1 0 0 0,0-1 10 0 0,-1 46 295 0 0,1-32-209 0 0,1 125 534 0 0,-1-136-644 0 0,1 0 0 0 0,0-1 0 0 0,-1 1 0 0 0,1 0 0 0 0,0-1 0 0 0,1 1 0 0 0,-1-1 0 0 0,0 1 0 0 0,1-1 0 0 0,0 0 0 0 0,-1 1 0 0 0,1-1 0 0 0,0 0 0 0 0,0 0 0 0 0,0 0 0 0 0,0-1 0 0 0,1 1-1 0 0,-1 0 1 0 0,0-1 0 0 0,1 1 0 0 0,-1-1 0 0 0,1 0 0 0 0,1 1 24 0 0,43-2-4731 0 0,-21-19-3352 0 0,-21 14 4584 0 0,3-3-610 0 0</inkml:trace>
  <inkml:trace contextRef="#ctx0" brushRef="#br0" timeOffset="3988.358">1650 733 4001 0 0,'0'0'1823'0'0,"0"0"-706"0"0,0 0-103 0 0,0 0 266 0 0,0 0 186 0 0,0 0-35 0 0,0 0-231 0 0,0 0-234 0 0,0 0-183 0 0,0 0-69 0 0,0 0 12 0 0,0 0-35 0 0,14 9-19 0 0,47 24-44 0 0,-27-34 235 0 0,-29-3-675 0 0,4-1-96 0 0,1 0-1 0 0,-1-1 1 0 0,-1 0 0 0 0,1-1-1 0 0,-1 0 1 0 0,0 0 0 0 0,-1-1 0 0 0,0 0-1 0 0,0 0 1 0 0,-1 0 0 0 0,1-1 0 0 0,-2 0-1 0 0,0 0 1 0 0,0-1 0 0 0,0 0-1 0 0,-1 1 1 0 0,-1-2 0 0 0,3-8-92 0 0,-5 17-60 0 0,0 0 1 0 0,0 0 0 0 0,-1 0-1 0 0,1 0 1 0 0,0 0-1 0 0,-1 0 1 0 0,1 0 0 0 0,-1 0-1 0 0,0 0 1 0 0,0 0-1 0 0,0 0 1 0 0,0 0 0 0 0,0 0-1 0 0,0 0 1 0 0,0 0-1 0 0,-1 0 1 0 0,1 0 0 0 0,-1 0-1 0 0,1 0 1 0 0,-1 0-1 0 0,0 0 1 0 0,0 0 0 0 0,0 0-1 0 0,0 0 1 0 0,0 1 0 0 0,0-1-1 0 0,-1 0 1 0 0,1 1-1 0 0,-1-1 1 0 0,1 1 0 0 0,-1 0-1 0 0,1-1 1 0 0,-1 1-1 0 0,0 0 1 0 0,1 0 0 0 0,-1 0-1 0 0,0 0 1 0 0,0 0-1 0 0,0 0 1 0 0,0 1 0 0 0,0-1-1 0 0,0 1 1 0 0,0-1-1 0 0,0 1 1 0 0,0 0 0 0 0,0 0-1 0 0,0 0 1 0 0,0 0-1 0 0,0 0 1 0 0,0 0 59 0 0,-8 3-130 0 0,1 0 0 0 0,-1 0 1 0 0,1 1-1 0 0,0 0 0 0 0,0 0 0 0 0,1 1 1 0 0,-1 1-1 0 0,1-1 0 0 0,0 1 0 0 0,1 1 1 0 0,0 0-1 0 0,0 0 0 0 0,0 0 0 0 0,0 0 1 0 0,1 1-1 0 0,1 0 0 0 0,-1 1 130 0 0,1-3 29 0 0,0 0-1 0 0,1 1 1 0 0,-1-1-1 0 0,1 1 1 0 0,1 0-1 0 0,-1 0 1 0 0,1 0-1 0 0,0 0 1 0 0,1 1-1 0 0,0-1 1 0 0,0 1 0 0 0,0 0-1 0 0,1-1 1 0 0,0 1-1 0 0,1 0 1 0 0,0 0-1 0 0,0 0 1 0 0,1 0-1 0 0,-1-1 1 0 0,3 6-29 0 0,1-8 136 0 0,0-1 1 0 0,1 1-1 0 0,0-1 1 0 0,0 0-1 0 0,0 0 1 0 0,1-1-1 0 0,-1 1 1 0 0,1-1-1 0 0,0 0 0 0 0,0-1 1 0 0,0 0-1 0 0,0 0 1 0 0,0 0-1 0 0,0 0 1 0 0,1-1-1 0 0,-1 0 1 0 0,1 0-1 0 0,-1-1 1 0 0,1 0-1 0 0,-1 0 0 0 0,5-1-136 0 0,-4 1 142 0 0,13 0 17 0 0,1-1-1 0 0,0-1 1 0 0,-1-1-1 0 0,0-1 1 0 0,0-1-1 0 0,0 0 1 0 0,0-2-1 0 0,-1 0 1 0 0,0-1-1 0 0,0-1 1 0 0,-1-1-1 0 0,0-1 1 0 0,-1 0-1 0 0,14-12-158 0 0,-13 8-67 0 0,-1 0 0 0 0,-1-1 1 0 0,-1 0-1 0 0,0-2 0 0 0,-1 1 0 0 0,-1-2 0 0 0,0 0 0 0 0,-2 0 0 0 0,0-1 0 0 0,-1-1 0 0 0,-1 0 67 0 0,3-71-1036 0 0,-13 90 971 0 0,0 0 0 0 0,0-1 0 0 0,0 1 1 0 0,0 0-1 0 0,-1 0 0 0 0,1 0 0 0 0,-1 0 0 0 0,0 0 0 0 0,1 1 1 0 0,-1-1-1 0 0,0 0 0 0 0,0 1 0 0 0,0-1 0 0 0,0 1 0 0 0,0 0 1 0 0,0-1-1 0 0,-1 1 0 0 0,1 0 0 0 0,0 1 0 0 0,-1-1 0 0 0,1 0 0 0 0,-1 1 1 0 0,1-1-1 0 0,0 1 0 0 0,-1 0 0 0 0,1 0 0 0 0,-1 0 0 0 0,1 0 1 0 0,-1 0-1 0 0,1 0 0 0 0,-1 1 0 0 0,1-1 0 0 0,-1 1 0 0 0,1-1 1 0 0,0 1-1 0 0,-1 0 0 0 0,1 0 0 0 0,0 0 0 0 0,0 1 0 0 0,0-1 1 0 0,0 0-1 0 0,-2 2 65 0 0,-1-1-8 0 0,-1 1-1 0 0,1-1 1 0 0,0 2 0 0 0,0-1 0 0 0,0 0 0 0 0,0 1 0 0 0,0 0 0 0 0,1 0 0 0 0,0 0 0 0 0,0 1 0 0 0,0-1-1 0 0,0 1 1 0 0,1 0 0 0 0,0 0 0 0 0,0 0 0 0 0,0 1 0 0 0,0-1 0 0 0,1 1 0 0 0,0-1 0 0 0,0 1-1 0 0,1 0 1 0 0,-1 0 0 0 0,1 0 0 0 0,0 0 0 0 0,1 5 8 0 0,3-8 45 0 0,0 1-1 0 0,0-1 1 0 0,0 0-1 0 0,1-1 1 0 0,0 1 0 0 0,-1-1-1 0 0,1 1 1 0 0,0-1-1 0 0,0 0 1 0 0,0-1 0 0 0,0 1-1 0 0,0-1 1 0 0,1 1-1 0 0,-1-1 1 0 0,0 0 0 0 0,1-1-1 0 0,-1 1 1 0 0,1-1 0 0 0,-1 0-1 0 0,1 0 1 0 0,1-1-45 0 0,7 3 22 0 0,169 17 151 0 0,-180-19-176 0 0,1 1 0 0 0,-1 0 0 0 0,1 0 0 0 0,-1 0-1 0 0,0 0 1 0 0,1 1 0 0 0,-1-1 0 0 0,0 0 0 0 0,0 1 0 0 0,0 0-1 0 0,0-1 1 0 0,0 1 0 0 0,0 0 0 0 0,0 0 0 0 0,-1 0 0 0 0,1 0-1 0 0,-1 0 1 0 0,1 1 0 0 0,-1-1 0 0 0,0 0 0 0 0,0 1 0 0 0,0-1 0 0 0,0 1-1 0 0,0-1 1 0 0,-1 1 0 0 0,1-1 0 0 0,-1 1 0 0 0,0 0 0 0 0,1-1-1 0 0,-1 1 1 0 0,0 0 0 0 0,-1-1 0 0 0,1 1 0 0 0,0-1 0 0 0,-1 1-1 0 0,1 0 1 0 0,-1-1 0 0 0,0 2 3 0 0,-46 92-540 0 0,39-85-74 0 0,-20 32-1746 0 0,17-14-7986 0 0,11-25 6057 0 0</inkml:trace>
  <inkml:trace contextRef="#ctx0" brushRef="#br0" timeOffset="4348.829">2515 711 1072 0 0,'0'0'2035'0'0,"0"0"-260"0"0,0 0 38 0 0,0 0 174 0 0,0 0 32 0 0,0 0-185 0 0,0 0-247 0 0,0 0-196 0 0,0 0-128 0 0,0 0-111 0 0,0 0-92 0 0,0 0-140 0 0,0 0-169 0 0,32-6-133 0 0,102-21-158 0 0,-73 0 97 0 0,-55 20-446 0 0,1 1-98 0 0,0 0 1 0 0,-1-1-1 0 0,0 1 0 0 0,-1-2 1 0 0,1 1-1 0 0,-1 0 1 0 0,-1-1-1 0 0,1 0 0 0 0,-1 0 1 0 0,-1-1-1 0 0,1 1 1 0 0,-2-1-1 0 0,1 1 0 0 0,-1-1 1 0 0,0 0-1 0 0,-1 0 1 0 0,0 0-1 0 0,0 0 1 0 0,-1-6-14 0 0,-2 12-105 0 0,-1-1 0 0 0,1 1 1 0 0,0 0-1 0 0,-1-1 1 0 0,0 1-1 0 0,0 1 1 0 0,0-1-1 0 0,0 0 0 0 0,0 1 1 0 0,0-1-1 0 0,-1 1 1 0 0,1 0-1 0 0,-1 0 1 0 0,1 1-1 0 0,-1-1 1 0 0,0 1-1 0 0,0-1 0 0 0,0 1 1 0 0,0 1-1 0 0,0-1 1 0 0,0 0-1 0 0,0 1 1 0 0,0 0-1 0 0,0 0 0 0 0,0 0 1 0 0,0 0-1 0 0,0 1 1 0 0,0 0-1 0 0,0-1 1 0 0,0 1-1 0 0,0 1 0 0 0,0-1 105 0 0,-10 6-56 0 0,0 1 0 0 0,1 0 0 0 0,0 1-1 0 0,0 1 1 0 0,1 0 0 0 0,0 0-1 0 0,1 1 1 0 0,0 1 0 0 0,1 0 0 0 0,0 0-1 0 0,1 1 1 0 0,1 0 0 0 0,0 0-1 0 0,0 1 1 0 0,1 0 0 0 0,1 1-1 0 0,1-1 1 0 0,0 1 0 0 0,0 2 56 0 0,3-10 79 0 0,-1-1 0 0 0,2 1 0 0 0,-1 0 0 0 0,1 0 0 0 0,0 0 0 0 0,0-1 0 0 0,1 1 0 0 0,0 0 0 0 0,0 0 0 0 0,0 0 0 0 0,1 0 0 0 0,0 0 0 0 0,1 0 0 0 0,0 0 0 0 0,0-1 1 0 0,0 1-1 0 0,1-1 0 0 0,-1 1 0 0 0,2-1 0 0 0,-1 0 0 0 0,1 0 0 0 0,0-1 0 0 0,0 1 0 0 0,0-1 0 0 0,1 1 0 0 0,0-1 0 0 0,0-1 0 0 0,0 1 0 0 0,1-1 0 0 0,0 1-79 0 0,13 6 205 0 0,1-1 1 0 0,0-1-1 0 0,0 0 0 0 0,1-2 0 0 0,0 0 1 0 0,1-1-1 0 0,-1-2 0 0 0,1 0 0 0 0,0-1 1 0 0,6-1-206 0 0,137 3-4855 0 0,-145-5 3532 0 0,11-1-5365 0 0,-9-2-3114 0 0</inkml:trace>
</inkml:ink>
</file>

<file path=ppt/ink/ink7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9.1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1 9522 0 0,'0'0'1934'0'0,"0"0"-806"0"0,0 0-541 0 0,0 0-42 0 0,0 0 251 0 0,0 0 282 0 0,0 0 94 0 0,0 0-165 0 0,0 0-280 0 0,0 0-258 0 0,0 0-181 0 0,-11 37-92 0 0,-36 116-30 0 0,-17 69 179 0 0,60-205-339 0 0,-1-1-6 0 0,1 0 0 0 0,0 1 0 0 0,1-1 0 0 0,1 1 1 0 0,1 0-1 0 0,0 0 0 0 0,2 15 0 0 0,1-30 19 0 0,0 0 1 0 0,-1 0-1 0 0,1 0 1 0 0,0 0-1 0 0,0 0 1 0 0,0 0-1 0 0,0-1 1 0 0,1 1-1 0 0,-1-1 1 0 0,0 1-1 0 0,1-1 0 0 0,-1 0 1 0 0,1 0-1 0 0,-1 0 1 0 0,1 0-1 0 0,-1 0 1 0 0,1-1-1 0 0,0 1 1 0 0,-1-1-1 0 0,1 0 1 0 0,0 0-1 0 0,0 0 0 0 0,-1 0 1 0 0,1 0-1 0 0,0 0 1 0 0,-1-1-1 0 0,1 0 1 0 0,0 1-1 0 0,-1-1 1 0 0,1 0-20 0 0,2 1 45 0 0,12-4 26 0 0,-1 0-1 0 0,1-1 1 0 0,-1-1-1 0 0,0 0 0 0 0,0-1 1 0 0,-1-1-1 0 0,0 0 0 0 0,4-4-70 0 0,-9 6 10 0 0,121-83-923 0 0,-78 47-8906 0 0,-46 37 7412 0 0,1-3-5623 0 0</inkml:trace>
  <inkml:trace contextRef="#ctx0" brushRef="#br0" timeOffset="303.165">949 49 11298 0 0,'0'0'1818'0'0,"0"0"-478"0"0,0 0-341 0 0,0 0 76 0 0,0 0 156 0 0,0 0 13 0 0,0 0-198 0 0,0 0-277 0 0,-32 36-238 0 0,-105 117-185 0 0,18-19-70 0 0,-285 293-391 0 0,216-213-3023 0 0,180-196-598 0 0,8-12-693 0 0,4-4-3309 0 0,2-2 4921 0 0</inkml:trace>
  <inkml:trace contextRef="#ctx0" brushRef="#br0" timeOffset="571.223">590 741 4777 0 0,'0'0'1838'0'0,"0"0"-159"0"0,0 0 37 0 0,0 0 143 0 0,0 0-14 0 0,0 0-310 0 0,0 0-446 0 0,0 0-337 0 0,0 0-166 0 0,0 0-65 0 0,0 0-37 0 0,0 0-30 0 0,0 0-61 0 0,31-10-45 0 0,97-33-77 0 0,1 16 513 0 0,-122 26-748 0 0,1 0 0 0 0,0 1 0 0 0,-1 0 0 0 0,1 0 0 0 0,0 0 0 0 0,-1 1 0 0 0,1 1 0 0 0,-1-1 0 0 0,1 1 0 0 0,-1 1 0 0 0,0-1 0 0 0,1 1 0 0 0,5 4-36 0 0,-11-4 15 0 0,0 0 0 0 0,0 0-1 0 0,-1 0 1 0 0,1 0 0 0 0,-1 1 0 0 0,0-1-1 0 0,0 1 1 0 0,0-1 0 0 0,0 1-1 0 0,0-1 1 0 0,-1 1 0 0 0,0-1-1 0 0,1 1 1 0 0,-1 0 0 0 0,-1-1 0 0 0,1 1-1 0 0,0-1 1 0 0,-1 1 0 0 0,0 0-1 0 0,0-1 1 0 0,0 0 0 0 0,0 1 0 0 0,-1-1-1 0 0,1 0 1 0 0,-1 1 0 0 0,0-1-1 0 0,0 0 1 0 0,0 0 0 0 0,0 0 0 0 0,0-1-1 0 0,-1 1 1 0 0,1 0 0 0 0,-3 1-15 0 0,-244 227 626 0 0,247-230-622 0 0,0 1 0 0 0,0-1 0 0 0,1 1 0 0 0,-1-1 0 0 0,0 1 0 0 0,1 0 0 0 0,-1-1-1 0 0,1 1 1 0 0,-1 0 0 0 0,1 0 0 0 0,0 0 0 0 0,0 0 0 0 0,0 1 0 0 0,0-1-1 0 0,0 0 1 0 0,1 0 0 0 0,-1 0 0 0 0,1 1 0 0 0,-1-1 0 0 0,1 0 0 0 0,0 1 0 0 0,0-1-1 0 0,0 0 1 0 0,0 1 0 0 0,0-1 0 0 0,1 0 0 0 0,-1 1 0 0 0,1-1 0 0 0,-1 0-1 0 0,1 0 1 0 0,0 1 0 0 0,0-1 0 0 0,0 0 0 0 0,0 0 0 0 0,0 0 0 0 0,0 0-1 0 0,1 0 1 0 0,-1 0 0 0 0,1-1 0 0 0,-1 1 0 0 0,1 0 0 0 0,0-1 0 0 0,-1 1 0 0 0,1-1-1 0 0,0 1 1 0 0,0-1 0 0 0,0 0 0 0 0,0 0 0 0 0,1 0-4 0 0,12 2 28 0 0,0-1 0 0 0,0-1 0 0 0,1-1 0 0 0,-1 0 0 0 0,0-1 0 0 0,0 0 0 0 0,1-1 0 0 0,-1-1 0 0 0,0 0 0 0 0,4-3-28 0 0,123-37-319 0 0,-82 23-2670 0 0,-12 3-3516 0 0,-23 9-4631 0 0</inkml:trace>
</inkml:ink>
</file>

<file path=ppt/ink/ink7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8.3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30 2064 0 0,'0'0'1037'0'0,"0"0"-176"0"0,0 0 2 0 0,0 0 241 0 0,0 0 422 0 0,0 0 342 0 0,0 0 101 0 0,0 0-164 0 0,0 0-326 0 0,0 0-378 0 0,-2-6-320 0 0,-10-18-215 0 0,-5 43 705 0 0,12 104 166 0 0,17 119 33 0 0,46 286-974 0 0,-42-467-583 0 0,-15-60 88 0 0,-1 0 0 0 0,1 1 1 0 0,-1-1-1 0 0,1 0 0 0 0,-1 0 0 0 0,1 0 0 0 0,0 0 0 0 0,-1 0 0 0 0,1 0 0 0 0,0 0 0 0 0,0 0 0 0 0,0 0 0 0 0,0 0 0 0 0,0-1 0 0 0,0 1 0 0 0,0 0 1 0 0,0 0-1 0 0,0-1 0 0 0,0 1 0 0 0,0-1 0 0 0,0 1 0 0 0,1-1 0 0 0,-1 0 0 0 0,0 1 0 0 0,0-1 0 0 0,1 0 0 0 0,-1 0 0 0 0,0 0 0 0 0,0 0 0 0 0,1 0 1 0 0,-1 0-1 0 0,0 0 0 0 0,0 0 0 0 0,1 0 0 0 0,-1-1 0 0 0,0 1 0 0 0,0 0 0 0 0,0-1 0 0 0,0 1 0 0 0,1-1 0 0 0,-1 0 0 0 0,0 1 0 0 0,0-1 0 0 0,0 0 1 0 0,0 1-1 0 0,1-2-1 0 0,222-209 217 0 0,-218 206-217 0 0,6-7-10 0 0,0 1 0 0 0,1 1 0 0 0,0 0 0 0 0,1 1-1 0 0,0 0 1 0 0,0 1 0 0 0,1 0 0 0 0,0 1 0 0 0,0 1 0 0 0,1 1 0 0 0,0 0 0 0 0,0 1 0 0 0,15-2 10 0 0,-28 8 1 0 0,-1-1 0 0 0,1 1 0 0 0,0 0 0 0 0,0 0-1 0 0,-1 0 1 0 0,1 0 0 0 0,-1 1 0 0 0,0-1 0 0 0,0 1-1 0 0,0-1 1 0 0,0 1 0 0 0,0 0 0 0 0,0 0 0 0 0,-1 0-1 0 0,1 0 1 0 0,-1 0 0 0 0,0 0 0 0 0,0 0 0 0 0,0 0-1 0 0,0 1 1 0 0,-1-1 0 0 0,1 0 0 0 0,-1 0 0 0 0,0 1-1 0 0,0-1 1 0 0,0 0 0 0 0,0 1 0 0 0,-1 2-1 0 0,1-4 8 0 0,2 196 543 0 0,-2-195-598 0 0,0-1 1 0 0,1 1-1 0 0,-1 0 1 0 0,1 0-1 0 0,-1-1 1 0 0,1 1-1 0 0,0-1 1 0 0,0 1 0 0 0,0-1-1 0 0,0 1 1 0 0,1-1-1 0 0,-1 1 1 0 0,1-1-1 0 0,-1 0 1 0 0,1 0-1 0 0,0 0 1 0 0,0 0-1 0 0,0 0 1 0 0,0 0-1 0 0,0 0 1 0 0,0-1-1 0 0,0 1 1 0 0,1-1-1 0 0,-1 0 1 0 0,1 1-1 0 0,-1-1 1 0 0,1 0 46 0 0,46-15-7159 0 0,-38 4 1470 0 0,-3 5-2537 0 0</inkml:trace>
  <inkml:trace contextRef="#ctx0" brushRef="#br0" timeOffset="272.775">1037 627 5857 0 0,'0'0'3106'0'0,"0"0"-1904"0"0,0 0-750 0 0,0 0 196 0 0,0 0 482 0 0,0 0 339 0 0,0 0 116 0 0,0 0-129 0 0,0 0-240 0 0,0 0-252 0 0,31 4-221 0 0,97 10-156 0 0,-98-11-273 0 0,1-2 0 0 0,0-1 0 0 0,-1-1 0 0 0,1-2 0 0 0,26-6-314 0 0,39-3 189 0 0,-52 8-169 0 0,29 0-3615 0 0,-71 4 1021 0 0,-2 0-1559 0 0,-2 0-1599 0 0,-4 0-428 0 0</inkml:trace>
  <inkml:trace contextRef="#ctx0" brushRef="#br0" timeOffset="541.403">1160 896 5993 0 0,'0'0'776'0'0,"0"0"-119"0"0,0 0 303 0 0,0 0 256 0 0,0 0 120 0 0,0 0-23 0 0,0 0-273 0 0,195 7-280 0 0,-156-11-208 0 0,0-3-224 0 0,3 3-232 0 0,2-3-176 0 0,0 3-328 0 0,-1 1-648 0 0,-5-1-1625 0 0,-6 4-2376 0 0,-14-4-688 0 0</inkml:trace>
</inkml:ink>
</file>

<file path=ppt/ink/ink7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28.6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316 27 3561 0 0,'0'0'536'0'0,"0"0"-45"0"0,0 0-61 0 0,0 0 12 0 0,0 0 95 0 0,0 0 126 0 0,0 0 127 0 0,0 0 31 0 0,0 0 6 0 0,0 0-79 0 0,-17 31-112 0 0,-53 100-114 0 0,25-1 86 0 0,-105 321 107 0 0,117-370-561 0 0,32-104 1075 0 0,59-131-867 0 0,-32 99-227 0 0,227-536 1541 0 0,-250 582-1686 0 0,6-10 671 0 0,-8 32-254 0 0,-26 243 298 0 0,24-242-675 0 0,0 0-1 0 0,1 0 0 0 0,1 1 0 0 0,0-1 0 0 0,1 0 0 0 0,1 0 1 0 0,0-1-1 0 0,1 1 0 0 0,0 0 0 0 0,1-1 0 0 0,1 0 1 0 0,0 0-1 0 0,0-1 0 0 0,2 1 0 0 0,-1-2 0 0 0,6 6-29 0 0,-8-12 84 0 0,0-1 1 0 0,0 0-1 0 0,0 0 0 0 0,1 0 0 0 0,0-1 0 0 0,0 0 1 0 0,0 0-1 0 0,0 0 0 0 0,0-1 0 0 0,1 0 0 0 0,-1 0 1 0 0,0-1-1 0 0,1 0 0 0 0,0 0 0 0 0,-1 0 0 0 0,1-1 1 0 0,0 0-1 0 0,-1 0 0 0 0,1-1 0 0 0,0 0 0 0 0,-1 0 1 0 0,1 0-1 0 0,-1-1 0 0 0,1 0 0 0 0,-1 0 0 0 0,0-1 1 0 0,0 0-1 0 0,0 0 0 0 0,3-2-84 0 0,8-10 154 0 0,-1-1 1 0 0,-1 0-1 0 0,0-1 0 0 0,-1-1 1 0 0,-1 0-1 0 0,-1-1 0 0 0,-1 0 1 0 0,0-1-1 0 0,-2 0 0 0 0,0 0 1 0 0,-1-1-1 0 0,-1-1 0 0 0,-1 1 1 0 0,-1-1-1 0 0,-1 0 0 0 0,-1 0 1 0 0,0 0-1 0 0,-2-17-154 0 0,0 24-147 0 0,0 11 6 0 0,0-1 0 0 0,0 1 0 0 0,-1-1 0 0 0,1 1 0 0 0,-1-1 0 0 0,0 0-1 0 0,-1 1 1 0 0,1-1 0 0 0,-1 1 0 0 0,0-1 0 0 0,0 1 0 0 0,0-1 0 0 0,0 1-1 0 0,-1 0 1 0 0,0 0 0 0 0,0-1 0 0 0,0 1 0 0 0,0 0 0 0 0,-1 1 0 0 0,0-1 0 0 0,1 0-1 0 0,-2 1 1 0 0,1-1 141 0 0,-12 2-3490 0 0,1 3-5374 0 0,11 2 1278 0 0</inkml:trace>
  <inkml:trace contextRef="#ctx0" brushRef="#br0" timeOffset="261.304">982 333 3921 0 0,'0'0'1108'0'0,"0"0"-140"0"0,0 0 27 0 0,0 0 233 0 0,0 0 213 0 0,-15 35-22 0 0,-43 109-232 0 0,44-66 127 0 0,16-70-1153 0 0,0-2-47 0 0,1 0 1 0 0,0-1-1 0 0,0 1 1 0 0,0 0-1 0 0,0-1 1 0 0,1 0-1 0 0,0 0 1 0 0,0 0 0 0 0,0 0-1 0 0,1 0 1 0 0,-1-1-1 0 0,1 0 1 0 0,0 0-1 0 0,1 0 1 0 0,-1-1-1 0 0,1 0 1 0 0,-1 0-1 0 0,1 0 1 0 0,0-1 0 0 0,0 1-1 0 0,0-2 1 0 0,0 1-1 0 0,0 0 1 0 0,1-1-1 0 0,-1-1 1 0 0,1 1-1 0 0,-1-1 1 0 0,4 0-115 0 0,0 1 205 0 0,0-1-1 0 0,0-1 1 0 0,0 0 0 0 0,0 0-1 0 0,0-1 1 0 0,0 0-1 0 0,0 0 1 0 0,-1-1 0 0 0,1-1-1 0 0,-1 1 1 0 0,0-2 0 0 0,0 1-1 0 0,-1-1 1 0 0,1-1 0 0 0,-1 1-1 0 0,0-1 1 0 0,0-1-1 0 0,0-1-204 0 0,-2 3 53 0 0,0 0-1 0 0,-1-1 0 0 0,0 0 1 0 0,-1 0-1 0 0,1 0 0 0 0,-1-1 0 0 0,0 1 1 0 0,-1-1-1 0 0,0 0 0 0 0,0 0 1 0 0,0 0-1 0 0,-1 0 0 0 0,0-1 0 0 0,0 1 1 0 0,-1-1-1 0 0,0 1 0 0 0,0-1 1 0 0,-1 0-1 0 0,0 1 0 0 0,0-1 0 0 0,-1 0 1 0 0,0 1-1 0 0,0-1 0 0 0,-1 1 1 0 0,0-1-1 0 0,0 1 0 0 0,-1 0 0 0 0,0 0 1 0 0,0 0-1 0 0,0 0 0 0 0,-1 1 1 0 0,0-1-1 0 0,-1 1 0 0 0,1 0-52 0 0,-4-2-182 0 0,0 1 0 0 0,0 0 0 0 0,-1 0 0 0 0,0 1 0 0 0,0 0-1 0 0,-1 1 1 0 0,1 0 0 0 0,-1 0 0 0 0,0 1 0 0 0,-1 0 0 0 0,1 1 0 0 0,0 0 0 0 0,-1 1 0 0 0,0 0-1 0 0,0 1 1 0 0,-5-1 182 0 0,-48 5-4531 0 0,5 12-4607 0 0,43-8 3311 0 0</inkml:trace>
  <inkml:trace contextRef="#ctx0" brushRef="#br0" timeOffset="782.04">1402 358 2737 0 0,'0'0'1448'0'0,"0"0"-100"0"0,0 0-24 0 0,0 0 77 0 0,0 0 60 0 0,0 0-75 0 0,0 0-116 0 0,0 0-147 0 0,0 0-119 0 0,0 0-124 0 0,0 0-124 0 0,0 0-110 0 0,0 0-109 0 0,-6 30-70 0 0,-17 91-44 0 0,22-119-393 0 0,0-1 0 0 0,0 1 1 0 0,0 0-1 0 0,1 0 1 0 0,-1 0-1 0 0,0 0 0 0 0,1 0 1 0 0,0 0-1 0 0,-1 1 1 0 0,1-1-1 0 0,0 0 1 0 0,0 0-1 0 0,0 0 0 0 0,0 0 1 0 0,0 0-1 0 0,1 0 1 0 0,-1 0-1 0 0,1 0 0 0 0,-1 0 1 0 0,1 0-1 0 0,0 0 1 0 0,0 0-1 0 0,0 0 1 0 0,0 0-1 0 0,0 0 0 0 0,0 0 1 0 0,0-1-1 0 0,1 1 1 0 0,-1 0-31 0 0,8 6 323 0 0,-6-4-236 0 0,0-1 1 0 0,0 0-1 0 0,0-1 0 0 0,1 1 0 0 0,-1 0 0 0 0,1-1 1 0 0,-1 0-1 0 0,1 1 0 0 0,0-2 0 0 0,0 1 1 0 0,0 0-1 0 0,0-1 0 0 0,0 0 0 0 0,0 0 0 0 0,0 0 1 0 0,1 0-1 0 0,-1-1 0 0 0,0 1 0 0 0,0-1 1 0 0,1 0-1 0 0,-1 0 0 0 0,0-1 0 0 0,1 0 0 0 0,-1 1 1 0 0,0-1-1 0 0,0-1-87 0 0,103-48 1304 0 0,-83 30-1174 0 0,0 0 1 0 0,-1-2-1 0 0,-1-1 0 0 0,-1-1 1 0 0,-1-1-1 0 0,15-24-130 0 0,-30 137-465 0 0,-5-84 471 0 0,0 0-1 0 0,1 0 1 0 0,0 1 0 0 0,0-1 0 0 0,0 0-1 0 0,0 0 1 0 0,0 0 0 0 0,1 0-1 0 0,0 0 1 0 0,0 0 0 0 0,0-1-1 0 0,0 1 1 0 0,1-1 0 0 0,-1 1 0 0 0,1-1-1 0 0,0 0 1 0 0,0 0 0 0 0,0 0-1 0 0,0 0 1 0 0,1 0 0 0 0,-1-1-1 0 0,1 0 1 0 0,-1 1 0 0 0,1-1 0 0 0,0-1-1 0 0,0 1 1 0 0,0-1 0 0 0,0 1-1 0 0,0-1 1 0 0,0 0 0 0 0,1 0 0 0 0,-1-1-1 0 0,0 1 1 0 0,0-1 0 0 0,1 0-1 0 0,3-1-5 0 0,0 2 84 0 0,-1-1-1 0 0,1 0 1 0 0,-1-1-1 0 0,0 0 0 0 0,1 0 1 0 0,-1-1-1 0 0,0 0 1 0 0,0 0-1 0 0,1 0 1 0 0,-2-1-1 0 0,1 0 0 0 0,0-1 1 0 0,-1 1-1 0 0,1-1 1 0 0,-1 0-1 0 0,0-1 0 0 0,0 0 1 0 0,-1 0-1 0 0,1 0 1 0 0,1-3-84 0 0,2-4 74 0 0,0 0 1 0 0,-1 0-1 0 0,-1-1 1 0 0,0 0-1 0 0,-1 0 1 0 0,0-1-1 0 0,-1 0 1 0 0,-1 0-1 0 0,0 0 1 0 0,-1 0-1 0 0,0 0 1 0 0,-1-1-1 0 0,-1 0 1 0 0,0 1-1 0 0,-1-6-74 0 0,-9-6-2163 0 0,5 23-2186 0 0,0 1-3775 0 0,4 2-3536 0 0</inkml:trace>
</inkml:ink>
</file>

<file path=ppt/ink/ink7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6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6393 0 0,'0'0'1111'0'0,"0"0"-380"0"0,0 0 27 0 0,0 0 406 0 0,0 0 311 0 0,0 0 94 0 0,0 0-202 0 0,0 0-304 0 0,0 0-202 0 0,0 0-179 0 0,31 0-139 0 0,101 0-125 0 0,-7-12 314 0 0,22-10-569 0 0,-36 5-6865 0 0,-91 16-1764 0 0,-14 1 4604 0 0</inkml:trace>
</inkml:ink>
</file>

<file path=ppt/ink/ink7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6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2665 0 0,'0'0'3726'0'0,"0"0"-1947"0"0,0 0-271 0 0,0 0 199 0 0,0 0 44 0 0,0 0-120 0 0,31 3-293 0 0,101 11-370 0 0,-26-18 218 0 0,-80-2-1052 0 0,90-18 111 0 0,-49 9-1998 0 0,-1 2-6017 0 0,-49 10-1345 0 0</inkml:trace>
</inkml:ink>
</file>

<file path=ppt/ink/ink7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7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235 74 1312 0 0,'0'0'707'0'0,"0"0"-316"0"0,0 0-30 0 0,0 0 371 0 0,0 0 442 0 0,0 0 305 0 0,0 0 103 0 0,0 0-115 0 0,0 0-202 0 0,0 0-179 0 0,0 0-186 0 0,0 0-185 0 0,0 0-112 0 0,7 25-78 0 0,21 84-52 0 0,-14 51 904 0 0,-12-119-1266 0 0,-1 1 1 0 0,-3 0-1 0 0,-1 0 1 0 0,-2-1-1 0 0,-8 30-111 0 0,-4-43-1716 0 0,8-23-2038 0 0,-2-4-4143 0 0,8-1 4558 0 0</inkml:trace>
  <inkml:trace contextRef="#ctx0" brushRef="#br0" timeOffset="207.867">1 74 4313 0 0,'0'0'1178'0'0,"0"0"-206"0"0,0 0-87 0 0,0 0 170 0 0,0 0 260 0 0,0 0 143 0 0,0 0-85 0 0,0 0-194 0 0,0 0-171 0 0,0 0-150 0 0,0 0-107 0 0,0 0-70 0 0,0 0-61 0 0,35-2-78 0 0,114-7-90 0 0,132-32 380 0 0,-220 33-1396 0 0,46-3-1132 0 0,-36 8-9337 0 0,-57 3 4854 0 0</inkml:trace>
  <inkml:trace contextRef="#ctx0" brushRef="#br0" timeOffset="519.025">564 622 2248 0 0,'0'0'4307'0'0,"0"0"-3062"0"0,0 0-813 0 0,0 0 225 0 0,0 0 339 0 0,0 0 237 0 0,0 0 20 0 0,0 0-204 0 0,0 0-270 0 0,0 0-263 0 0,0 0-216 0 0,7 32-101 0 0,20 96-68 0 0,-19-19-182 0 0,-11-94-2782 0 0,-8-12-8186 0 0,9-3 9577 0 0</inkml:trace>
  <inkml:trace contextRef="#ctx0" brushRef="#br0" timeOffset="794.25">608 527 4137 0 0,'0'0'1543'0'0,"0"0"-742"0"0,0 0-223 0 0,0 0 366 0 0,0 0 415 0 0,0 0 217 0 0,0 0-71 0 0,0 0-249 0 0,0 0-255 0 0,0 0-254 0 0,36 0-193 0 0,110 3-194 0 0,-9-9 139 0 0,-58 1-3812 0 0,-72 16-8004 0 0,-7-7 9087 0 0</inkml:trace>
  <inkml:trace contextRef="#ctx0" brushRef="#br0" timeOffset="989.049">636 733 0 0 0,'0'0'784'0'0,"0"0"260"0"0,0 0 413 0 0,0 0 484 0 0,0 0 283 0 0,0 0-47 0 0,0 0-311 0 0,0 0-324 0 0,0 0-293 0 0,0 0-266 0 0,0 0-213 0 0,0 0-217 0 0,0 0-169 0 0,35-2-102 0 0,109-7-106 0 0,-56-9-94 0 0,-78 15-390 0 0,69-20-968 0 0,-52 17-2054 0 0,-1 1-3394 0 0,-15 4 848 0 0</inkml:trace>
  <inkml:trace contextRef="#ctx0" brushRef="#br0" timeOffset="1260.48">1173 530 1744 0 0,'0'0'2292'0'0,"0"0"-1052"0"0,0 0-201 0 0,0 0 382 0 0,0 0 340 0 0,0 0 46 0 0,0 0-215 0 0,0 0-290 0 0,0 0-266 0 0,34-1-212 0 0,107-5-185 0 0,18-27 865 0 0,-37 3-1412 0 0,-92 18-1197 0 0,-26 7-2429 0 0,-2 1-3308 0 0,-2 3 30 0 0</inkml:trace>
  <inkml:trace contextRef="#ctx0" brushRef="#br0" timeOffset="1530.537">1439 298 3153 0 0,'0'0'2726'0'0,"0"0"-1305"0"0,0 0-321 0 0,0 0 246 0 0,0 0 213 0 0,0 0-16 0 0,0 0-273 0 0,-2 35-383 0 0,-4 111-323 0 0,4 81-4 0 0,13-154-2197 0 0,12-32-6870 0 0,-18-36 2522 0 0</inkml:trace>
  <inkml:trace contextRef="#ctx0" brushRef="#br0" timeOffset="1822.519">1908 192 9178 0 0,'0'0'1332'0'0,"0"0"-753"0"0,0 0-548 0 0,0 0-41 0 0,0 0 196 0 0,0 0 238 0 0,0 0 120 0 0,0 0-43 0 0,0 0-111 0 0,0 0-98 0 0,-1 31-76 0 0,-3 103-63 0 0,2-107-111 0 0,1 0-1 0 0,1 0 0 0 0,2 0 1 0 0,0-1-1 0 0,2 1 0 0 0,1 0 1 0 0,1-1-1 0 0,2 3-41 0 0,-3-9 5 0 0,1 0 0 0 0,1 0 0 0 0,1-1-1 0 0,1 0 1 0 0,1 0 0 0 0,0-1 0 0 0,2 0 0 0 0,1 1-5 0 0,-12-18 59 0 0,0 1-1 0 0,1-1 1 0 0,-1 0 0 0 0,0 0 0 0 0,0 0 0 0 0,1 0 0 0 0,-1 0 0 0 0,0 0 0 0 0,1 0-1 0 0,-1 0 1 0 0,1 0 0 0 0,0-1 0 0 0,-1 1 0 0 0,1 0 0 0 0,-1-1 0 0 0,1 0 0 0 0,0 1 0 0 0,-1-1-1 0 0,1 0 1 0 0,0 0 0 0 0,-1 0 0 0 0,1 0 0 0 0,0 0 0 0 0,-1 0 0 0 0,1-1 0 0 0,0 1-1 0 0,-1 0 1 0 0,1-1 0 0 0,0 1 0 0 0,-1-1 0 0 0,1 0 0 0 0,-1 0 0 0 0,1 1 0 0 0,-1-1-1 0 0,1 0 1 0 0,-1 0 0 0 0,0 0 0 0 0,1 0 0 0 0,-1-1 0 0 0,0 1 0 0 0,0 0 0 0 0,0-1-1 0 0,0 1 1 0 0,0 0 0 0 0,0-1 0 0 0,0 1 0 0 0,0-1-59 0 0,22-34 900 0 0,-2-1 0 0 0,-1-1 0 0 0,-1 0 1 0 0,12-42-901 0 0,32-168-894 0 0,-61 239 331 0 0,9-39-845 0 0,2 20-7727 0 0,-9 24 581 0 0</inkml:trace>
  <inkml:trace contextRef="#ctx0" brushRef="#br0" timeOffset="2082.745">2440 633 9378 0 0,'0'0'681'0'0,"0"0"-379"0"0,0 0-57 0 0,0 0 213 0 0,0 0 198 0 0,0 0 36 0 0,0 0-108 0 0,0 0-136 0 0,0 0-133 0 0,0 0-110 0 0,-2 32-58 0 0,-5 96-59 0 0,3-44-5 0 0,4-35-278 0 0,0-29-2520 0 0,0-20-135 0 0,2 0 1856 0 0,-2 0-5954 0 0,2-3 6368 0 0</inkml:trace>
  <inkml:trace contextRef="#ctx0" brushRef="#br0" timeOffset="2342.115">2453 541 3193 0 0,'0'0'3436'0'0,"0"0"-2002"0"0,0 0-695 0 0,0 0 206 0 0,0 0 272 0 0,0 0 94 0 0,0 0-128 0 0,0 0-259 0 0,0 0-224 0 0,0 0-157 0 0,0 0-125 0 0,31 0-120 0 0,98 0-61 0 0,11 0 21 0 0,-91 0-3991 0 0,-48 0 1134 0 0,-1 0-1029 0 0,0 0-409 0 0,0 0 1198 0 0</inkml:trace>
  <inkml:trace contextRef="#ctx0" brushRef="#br0" timeOffset="2499.53">2506 703 0 0 0,'0'0'891'0'0,"0"0"619"0"0,0 0 451 0 0,0 0 318 0 0,0 0 133 0 0,0 0-124 0 0,0 0-343 0 0,0 0-433 0 0,0 0-385 0 0,0 0-352 0 0,0 0-249 0 0,0 0-162 0 0,32 8-124 0 0,102 20-91 0 0,-53-32-115 0 0,-66-2-74 0 0,15-4-423 0 0,41-12-1016 0 0,-25 10-6006 0 0,-33 8-1061 0 0</inkml:trace>
</inkml:ink>
</file>

<file path=ppt/ink/ink7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3.6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71 2697 0 0,'0'0'1261'0'0,"0"0"-326"0"0,0 0-195 0 0,0 0-26 0 0,0 0 162 0 0,0 0 195 0 0,0 0 73 0 0,0 0-53 0 0,0 0-119 0 0,0 0-194 0 0,0 0-166 0 0,-3 26-115 0 0,-11 86-110 0 0,9 147 883 0 0,4-16-1350 0 0,-11-202-1477 0 0,6-36-2342 0 0,-1-3-3438 0 0,7-2 5165 0 0</inkml:trace>
  <inkml:trace contextRef="#ctx0" brushRef="#br0" timeOffset="280.459">0 126 2633 0 0,'0'0'577'0'0,"0"0"-116"0"0,0 0 204 0 0,0 0 460 0 0,0 0 423 0 0,0 0 180 0 0,0 0-120 0 0,0 0-271 0 0,0 0-268 0 0,0 0-177 0 0,38-8-100 0 0,118-23-48 0 0,11-4 1266 0 0,-135 28-1898 0 0,180-28 1055 0 0,-68 26-4193 0 0,-130 13-1152 0 0,-9 6-2112 0 0,-3-6 1316 0 0</inkml:trace>
  <inkml:trace contextRef="#ctx0" brushRef="#br0" timeOffset="625.655">720 582 3673 0 0,'0'0'1044'0'0,"0"0"-355"0"0,0 0-255 0 0,0 0 91 0 0,0 0 268 0 0,0 0 209 0 0,0 0 80 0 0,0 0-86 0 0,0 0-197 0 0,0 0-216 0 0,0 0-182 0 0,0 0-125 0 0,-3 30-60 0 0,-8 91-29 0 0,7 45 188 0 0,4-165-592 0 0,4 26-465 0 0,4-26-8428 0 0,-6-4 6543 0 0,-2-1 2068 0 0</inkml:trace>
  <inkml:trace contextRef="#ctx0" brushRef="#br0" timeOffset="957.25">529 560 0 0 0,'0'0'520'0'0,"0"0"410"0"0,0 0 242 0 0,0 0 243 0 0,0 0 188 0 0,0 0-4 0 0,0 0-188 0 0,0 0-283 0 0,34 3-318 0 0,109 7-278 0 0,7-8 183 0 0,-109-4-692 0 0,-20 1-1799 0 0,0 0-4905 0 0,-21 1 4188 0 0,0 0 1585 0 0</inkml:trace>
  <inkml:trace contextRef="#ctx0" brushRef="#br0" timeOffset="1208.012">549 895 0 0 0,'0'0'365'0'0,"0"0"1269"0"0,0 0 592 0 0,0 0 209 0 0,0 0-68 0 0,0 0-301 0 0,0 0-407 0 0,0 0-424 0 0,0 0-340 0 0,0 0-258 0 0,34-5-203 0 0,109-16-126 0 0,15-26 99 0 0,-68 27-2458 0 0,-31 11-8125 0 0,-48 8 5735 0 0</inkml:trace>
  <inkml:trace contextRef="#ctx0" brushRef="#br0" timeOffset="1476.122">1195 619 0 0 0,'0'0'1334'0'0,"0"0"-142"0"0,0 0 119 0 0,0 0 242 0 0,0 0 195 0 0,0 0 0 0 0,0 0-204 0 0,0 0-328 0 0,37-4-306 0 0,116-11-253 0 0,-23-10 112 0 0,-101 19-1279 0 0,70-19 893 0 0,-38 1-8245 0 0,-56 21 4302 0 0,-4 2 1127 0 0</inkml:trace>
  <inkml:trace contextRef="#ctx0" brushRef="#br0" timeOffset="1725.782">1480 332 6897 0 0,'0'0'1225'0'0,"0"0"-453"0"0,0 0-187 0 0,0 0 276 0 0,0 0 361 0 0,0 0 208 0 0,0 0-88 0 0,0 0-282 0 0,0 0-284 0 0,-2 36-209 0 0,-8 114-162 0 0,8 88 359 0 0,6-187-1157 0 0,6-19-5437 0 0,-4-27-2263 0 0,-1-2 4503 0 0</inkml:trace>
  <inkml:trace contextRef="#ctx0" brushRef="#br0" timeOffset="1976.581">1896 199 4313 0 0,'0'0'2893'0'0,"0"0"-2101"0"0,0 0-658 0 0,0 0 18 0 0,0 0 226 0 0,0 0 283 0 0,-2 32 190 0 0,-8 102 21 0 0,8-4 559 0 0,5-99-1366 0 0,1 1 0 0 0,2 0 0 0 0,1-1 0 0 0,1 0 0 0 0,2-1-1 0 0,1 0 1 0 0,1-1 0 0 0,9 15-65 0 0,-18-38 77 0 0,-3-4-45 0 0,0 0 0 0 0,1 0 0 0 0,-1 0 0 0 0,1 0 0 0 0,0 0 0 0 0,0 0 0 0 0,-1 0 0 0 0,1-1 0 0 0,0 1 0 0 0,1 0 0 0 0,-1-1 0 0 0,0 1 0 0 0,0 0 0 0 0,1-1 0 0 0,-1 1 0 0 0,1-1 0 0 0,-1 0 0 0 0,1 0 0 0 0,-1 1 0 0 0,1-1 0 0 0,0 0 0 0 0,0 0 0 0 0,0-1 0 0 0,-1 1 0 0 0,1 0-1 0 0,0-1 1 0 0,0 1 0 0 0,0-1 0 0 0,0 1 0 0 0,0-1 0 0 0,0 0 0 0 0,0 0 0 0 0,2 0-32 0 0,21-47 2590 0 0,57-193 159 0 0,70-167-3128 0 0,-133 361 201 0 0,2-4-3887 0 0,-21 49 2487 0 0,1 1-4283 0 0,-1 0-881 0 0</inkml:trace>
  <inkml:trace contextRef="#ctx0" brushRef="#br0" timeOffset="2239.912">2502 601 11747 0 0,'0'0'782'0'0,"0"0"-324"0"0,0 0-29 0 0,0 0 246 0 0,0 0 181 0 0,0 0 4 0 0,0 0-154 0 0,0 0-231 0 0,0 0-190 0 0,-5 31-118 0 0,-16 98-71 0 0,14 10 54 0 0,16-100 114 0 0,2-26-3738 0 0,-3-14-1777 0 0,0-7-3339 0 0,-6 4 7955 0 0</inkml:trace>
  <inkml:trace contextRef="#ctx0" brushRef="#br0" timeOffset="2551.329">2314 523 3825 0 0,'0'0'827'0'0,"0"0"34"0"0,0 0 262 0 0,0 0 240 0 0,0 0 73 0 0,0 0-114 0 0,0 0-208 0 0,0 0-224 0 0,33 3-236 0 0,103 7-215 0 0,0-4-235 0 0,-130-6-457 0 0,41 1-415 0 0,-19 6-5457 0 0,-25-4 2464 0 0,-2 1 310 0 0</inkml:trace>
  <inkml:trace contextRef="#ctx0" brushRef="#br0" timeOffset="2861.964">2309 903 0 0 0,'0'0'1268'0'0,"0"0"289"0"0,0 0 458 0 0,0 0 460 0 0,0 0 179 0 0,0 0-216 0 0,0 0-465 0 0,0 0-499 0 0,0 0-412 0 0,30 2-300 0 0,99 4-220 0 0,-34-22 103 0 0,146-57-900 0 0,-190 56-4003 0 0,0 1-4053 0 0,-43 12 2270 0 0</inkml:trace>
</inkml:ink>
</file>

<file path=ppt/ink/ink7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45.98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2573 552 0 0,'0'0'1110'0'0,"0"0"-305"0"0,0 0-203 0 0,0 0 42 0 0,0 0 173 0 0,0 0 174 0 0,0 0 48 0 0,0 0-83 0 0,10-32-118 0 0,35-99-91 0 0,5 43 420 0 0,-36 73-894 0 0,498-622 6130 0 0,-409 511-5991 0 0,-5-5 1 0 0,-7-4-1 0 0,36-75-412 0 0,-126 208 12 0 0,10-16 159 0 0,-1 0 0 0 0,-1-1-1 0 0,-1 0 1 0 0,-1 0 0 0 0,0-1 0 0 0,-1 0 0 0 0,-1 0 0 0 0,-1 0 0 0 0,-1-1 0 0 0,-1-1-171 0 0,-2 21 125 0 0,0 1-34 0 0,0 0-10 0 0,0 0-22 0 0,0 0-25 0 0,0 0-36 0 0,0 0-25 0 0,0 0-13 0 0,0 0 33 0 0,0 0-5 0 0,0 0 2 0 0,0 0 15 0 0,0 0-10 0 0,0 0 15 0 0,0 0 6 0 0,0 0 3 0 0,0 0 4 0 0,0 0-15 0 0,0 0 29 0 0,-23 27 299 0 0,-115 79-192 0 0,81-69-131 0 0,-108 32 624 0 0,224-53-764 0 0,-31-9 130 0 0,98 21 70 0 0,0-6-1 0 0,19-3-72 0 0,-57-18 116 0 0,-88-1 1 0 0,0 0 70 0 0,-4-12 445 0 0,-14-13-497 0 0,-1 1 0 0 0,-2 0 0 0 0,0 2 0 0 0,-2 0 0 0 0,0 1-1 0 0,-12-7-134 0 0,-40-37-57 0 0,73 64-194 0 0,-65-60-1385 0 0,52 49-2794 0 0,0 2-3761 0 0,13 9-563 0 0</inkml:trace>
  <inkml:trace contextRef="#ctx0" brushRef="#br0" timeOffset="3218.749">1625 84 3689 0 0,'0'0'1193'0'0,"0"0"-236"0"0,0 0-104 0 0,0 0 103 0 0,0 0 78 0 0,0 0-53 0 0,0 0-187 0 0,-35 24-226 0 0,-107 81-169 0 0,135-101-372 0 0,1 0 1 0 0,0 0 0 0 0,0 1 0 0 0,1 0-1 0 0,0 1 1 0 0,0-1 0 0 0,0 1-1 0 0,0 0 1 0 0,1 0 0 0 0,0 0 0 0 0,0 1-1 0 0,1-1 1 0 0,-1 2-28 0 0,-4 9 61 0 0,2-3 7 0 0,-1 0 0 0 0,2 0 0 0 0,0 0 0 0 0,0 1 0 0 0,2-1-1 0 0,-1 1 1 0 0,2 0 0 0 0,0 0 0 0 0,1 0 0 0 0,1 0 0 0 0,0 1 0 0 0,1 5-68 0 0,0-12 92 0 0,0-1 0 0 0,1 0 0 0 0,0 0 0 0 0,0-1 0 0 0,1 1 0 0 0,-1 0 0 0 0,2-1 0 0 0,-1 1 0 0 0,1-1-1 0 0,0 0 1 0 0,1 0 0 0 0,0-1 0 0 0,0 1 0 0 0,0-1 0 0 0,1 0 0 0 0,0-1 0 0 0,0 1 0 0 0,0-1 0 0 0,1 0 0 0 0,0-1 0 0 0,0 1 0 0 0,0-1 0 0 0,4 1-92 0 0,11 2 336 0 0,0-2-1 0 0,0 0 1 0 0,0-1 0 0 0,1-1-1 0 0,0-2 1 0 0,-1 0 0 0 0,1-1-1 0 0,0-1 1 0 0,-1-2-1 0 0,1 0 1 0 0,-1-1 0 0 0,0-1-1 0 0,0-1 1 0 0,0-1 0 0 0,-1-1-1 0 0,0-1 1 0 0,0-1-1 0 0,-1-1 1 0 0,-1 0 0 0 0,0-2-1 0 0,8-6-335 0 0,-17 13 70 0 0,-1 0-1 0 0,1-1 1 0 0,-1 0-1 0 0,-1 0 0 0 0,1-1 1 0 0,-1 0-1 0 0,-1 0 0 0 0,1-1 1 0 0,-1 0-1 0 0,-1-1 1 0 0,0 1-1 0 0,0-1 0 0 0,-1 0 1 0 0,0-1-1 0 0,-1 1 1 0 0,0-1-1 0 0,-1 0 0 0 0,0 0 1 0 0,-1 0-1 0 0,0 0 1 0 0,0-1-1 0 0,-1 1 0 0 0,-1 0 1 0 0,0-1-1 0 0,0 1 1 0 0,-2-1-1 0 0,1 1 0 0 0,-1 0 1 0 0,-1 0-1 0 0,0-3-69 0 0,-5-3-250 0 0,0 0-1 0 0,-1 0 1 0 0,-1 1-1 0 0,0 0 1 0 0,-1 1-1 0 0,-1 0 1 0 0,-1 0-1 0 0,0 2 1 0 0,0-1 0 0 0,-1 2-1 0 0,-1 0 1 0 0,0 0-1 0 0,-1 2 1 0 0,0 0-1 0 0,-1 1 1 0 0,0 0-1 0 0,0 1 1 0 0,0 1-1 0 0,-1 1 1 0 0,-1 1 0 0 0,1 0-1 0 0,-1 1 1 0 0,1 1-1 0 0,-1 1 1 0 0,-4 0 250 0 0,-137 11-4376 0 0,57 18-2977 0 0,65-12 1438 0 0</inkml:trace>
  <inkml:trace contextRef="#ctx0" brushRef="#br0" timeOffset="3522.607">925 386 632 0 0,'0'0'1991'0'0,"0"0"-46"0"0,0 0 112 0 0,0 0 191 0 0,0 0 7 0 0,0 0-342 0 0,0 0-604 0 0,0 0-552 0 0,0 0-355 0 0,0 0-56 0 0,0 0 176 0 0,0 0 215 0 0,0 0 168 0 0,21 1 53 0 0,142 16 817 0 0,0-4-178 0 0,1-8 0 0 0,74-10-1597 0 0,331-29 809 0 0,46-1-3383 0 0,-571 34 1240 0 0,37-1-6328 0 0,-42 2-3979 0 0</inkml:trace>
</inkml:ink>
</file>

<file path=ppt/ink/ink7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54.1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0 243 0 0 0,'0'0'527'0'0,"0"0"546"0"0,0 0-83 0 0,0 0-75 0 0,0 0 109 0 0,0 0 112 0 0,0 0-32 0 0,0 0-115 0 0,0 0-73 0 0,0 0 4 0 0,0 0 72 0 0,8 1 44 0 0,168 1 5279 0 0,9-19-4018 0 0,-43-1-2020 0 0,-103 14-513 0 0,-32 4-4889 0 0,0-1-5312 0 0,-9 1 5724 0 0</inkml:trace>
  <inkml:trace contextRef="#ctx0" brushRef="#br0" timeOffset="208.31">43 449 3097 0 0,'0'0'1593'0'0,"0"0"-284"0"0,0 0 126 0 0,0 0 413 0 0,0 0 199 0 0,0 0-108 0 0,0 0-368 0 0,0 0-384 0 0,0 0-260 0 0,0 0-172 0 0,36-6-147 0 0,116-19-135 0 0,-13 1 310 0 0,28-2-1464 0 0,-121 18-2683 0 0,-32 4-972 0 0,-1-1-3606 0 0,-10 4 4693 0 0</inkml:trace>
  <inkml:trace contextRef="#ctx0" brushRef="#br0" timeOffset="727.587">221 0 3129 0 0,'0'0'1572'0'0,"0"0"-189"0"0,0 0-95 0 0,0 0-10 0 0,0 0-69 0 0,0 0-199 0 0,0 0-206 0 0,0 0-113 0 0,0 0-42 0 0,0 0 13 0 0,0 0 25 0 0,0 0-34 0 0,10 9-17 0 0,77 63 1331 0 0,88-3 259 0 0,-140-59-2121 0 0,0 2 1 0 0,0 2 0 0 0,-2 1 0 0 0,27 16-106 0 0,-50-24 3 0 0,-7-7-5 0 0,0 1 0 0 0,0-1 0 0 0,0 1 0 0 0,0 0 0 0 0,-1 0 0 0 0,1 0 0 0 0,0 1 0 0 0,-1-1 0 0 0,1 0 0 0 0,-1 1 0 0 0,1 0 0 0 0,-1 0 0 0 0,0 0 0 0 0,1 0 0 0 0,-1 0 0 0 0,0 0 0 0 0,0 0 0 0 0,-1 1 0 0 0,1-1 0 0 0,0 1 0 0 0,-1-1 1 0 0,0 1-1 0 0,1 0 0 0 0,-1-1 0 0 0,0 1 0 0 0,0 0 0 0 0,-1 0 0 0 0,1 0 0 0 0,-1 0 0 0 0,1 0 0 0 0,-1 0 0 0 0,0-1 0 0 0,0 1 0 0 0,0 0 0 0 0,0 0 0 0 0,-1 0 0 0 0,1 0 0 0 0,-1 0 0 0 0,0 0 0 0 0,0 0 0 0 0,0 0 0 0 0,0-1 1 0 0,0 1-1 0 0,-1 0 0 0 0,0 0 2 0 0,-113 89 70 0 0,-16 19-9 0 0,78-69-118 0 0,2 3 0 0 0,2 1 0 0 0,-25 33 57 0 0,57-60-644 0 0,-14 20-623 0 0,24-24-2932 0 0,3 0-3616 0 0,3-10 1598 0 0</inkml:trace>
</inkml:ink>
</file>

<file path=ppt/ink/ink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56 0 0 0,'0'0'964'0'0,"0"0"74"0"0,0 0-14 0 0,0 0-50 0 0,0 0-90 0 0,0 0-71 0 0,0 0-14 0 0,0 0-12 0 0,2-3-26 0 0,-1 1-996 0 0,-2-29 6878 0 0,-1 29-6408 0 0,0 0 0 0 0,-1 0 0 0 0,1 1 0 0 0,-1-1 1 0 0,1 0-1 0 0,-1 1 0 0 0,0 0 0 0 0,1 0 0 0 0,-1 0 0 0 0,0 0 0 0 0,0 0 0 0 0,0 0 0 0 0,0 1 0 0 0,0-1 0 0 0,0 1 0 0 0,0 0 0 0 0,0 0 0 0 0,0 0 0 0 0,0 0 0 0 0,0 1 0 0 0,0-1 0 0 0,0 1 0 0 0,0 0-235 0 0,-6 1 81 0 0,1 2 1 0 0,-1-1-1 0 0,1 1 1 0 0,0 0-1 0 0,0 1 1 0 0,0 0-1 0 0,0 0 0 0 0,1 1 1 0 0,0-1-1 0 0,0 2 1 0 0,-3 3-82 0 0,2-1 56 0 0,0-1 0 0 0,0 1 0 0 0,1 1 0 0 0,0 0 1 0 0,1-1-1 0 0,0 2 0 0 0,1-1 0 0 0,0 1 0 0 0,0 0 1 0 0,1 0-1 0 0,1 0 0 0 0,0 1 0 0 0,0-1 0 0 0,1 1 0 0 0,0-1 1 0 0,1 3-57 0 0,1 3 75 0 0,-1-13-39 0 0,1 1 0 0 0,-1 0 0 0 0,1 0 0 0 0,0-1 0 0 0,0 1 0 0 0,1 0 0 0 0,-1 0 0 0 0,1-1 0 0 0,0 1 0 0 0,0 0 0 0 0,1-1 0 0 0,-1 1 0 0 0,1-1 0 0 0,0 1 0 0 0,0-1 0 0 0,1 0 1 0 0,-1 0-1 0 0,1 0 0 0 0,0 0 0 0 0,0-1 0 0 0,0 1 0 0 0,1-1 0 0 0,0 2-36 0 0,6 0 197 0 0,-1-1 0 0 0,1 1 0 0 0,0-1 1 0 0,1-1-1 0 0,-1 0 0 0 0,0-1 0 0 0,1 0 0 0 0,0 0 1 0 0,-1-1-1 0 0,1 0 0 0 0,0-1 0 0 0,0 0 0 0 0,10-2-197 0 0,9 1 255 0 0,52-17 188 0 0,-82 16-845 0 0,1-4-3832 0 0,1 3-6974 0 0,-1 3 1234 0 0</inkml:trace>
</inkml:ink>
</file>

<file path=ppt/ink/ink7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4.6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20 600 0 0,'0'0'1527'0'0,"0"0"-305"0"0,0 0-83 0 0,0 0 193 0 0,0 0 238 0 0,0 0-5 0 0,0 0-206 0 0,0 0-272 0 0,0 0-223 0 0,0 0-73 0 0,0 0 16 0 0,0 0 17 0 0,0 0-21 0 0,18-1-62 0 0,130-12 1003 0 0,-147 12-1734 0 0,1 0 0 0 0,0 1 0 0 0,-1-1 1 0 0,1 0-1 0 0,0 1 0 0 0,0-1 1 0 0,0 1-1 0 0,-1 0 0 0 0,1 0 1 0 0,0 0-1 0 0,0 0 0 0 0,0 0 1 0 0,0 0-1 0 0,-1 0 0 0 0,1 0 1 0 0,0 1-1 0 0,0-1 0 0 0,0 1 1 0 0,-1-1-1 0 0,1 1 0 0 0,0 0 1 0 0,-1-1-1 0 0,1 1 0 0 0,-1 0 1 0 0,1 0-1 0 0,-1 1 0 0 0,1-1 1 0 0,-1 0-1 0 0,1 0 0 0 0,-1 1 0 0 0,0-1 1 0 0,0 0-1 0 0,0 1 0 0 0,0-1 1 0 0,0 1-1 0 0,0 0 0 0 0,0-1 1 0 0,0 1-1 0 0,-1 0 0 0 0,1-1 1 0 0,-1 1-1 0 0,1 0 0 0 0,-1 0 1 0 0,0 0-1 0 0,0-1 0 0 0,1 3-10 0 0,-4 4 45 0 0,0 1 0 0 0,-1 0 1 0 0,1-1-1 0 0,-2 0 0 0 0,1 0 0 0 0,-1 0 0 0 0,0-1 0 0 0,-1 1 0 0 0,0-1 0 0 0,0-1 0 0 0,0 1 0 0 0,-1-1 0 0 0,0 0 0 0 0,0 0 1 0 0,0-1-1 0 0,-1 0 0 0 0,-2 1-45 0 0,-9 8 77 0 0,5-3 0 0 0,10-9-55 0 0,0 0 1 0 0,0 1-1 0 0,1-1 0 0 0,-1 1 1 0 0,1 0-1 0 0,-1 1 0 0 0,1-1 1 0 0,0 0-1 0 0,0 1 0 0 0,0 0 1 0 0,1-1-1 0 0,-1 1 0 0 0,1 0 1 0 0,0 1-1 0 0,0-1 0 0 0,0 0 1 0 0,0 3-23 0 0,4-4 18 0 0,0-1 1 0 0,0 0-1 0 0,1 0 1 0 0,-1 1-1 0 0,1-2 0 0 0,0 1 1 0 0,-1 0-1 0 0,1-1 1 0 0,0 1-1 0 0,0-1 1 0 0,0 0-1 0 0,0 0 1 0 0,0 0-1 0 0,0 0 1 0 0,0 0-1 0 0,0-1 1 0 0,1 1-1 0 0,-1-1 1 0 0,0 0-1 0 0,0 0 1 0 0,0 0-1 0 0,3-1-18 0 0,165-17 342 0 0,-76-15-3220 0 0,-66 19-1620 0 0,-1-4-3783 0 0,-20 13 3440 0 0</inkml:trace>
</inkml:ink>
</file>

<file path=ppt/ink/ink7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5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75 1608 0 0,'0'0'1174'0'0,"0"0"-242"0"0,0 0 114 0 0,0 0 419 0 0,0 0 444 0 0,0 0 199 0 0,0 0-279 0 0,0 0-546 0 0,0 0-515 0 0,0 0-328 0 0,0 0-68 0 0,0 0 123 0 0,0 0 143 0 0,2 10 85 0 0,12 127 1508 0 0,-19 176-945 0 0,-1-166-1643 0 0,5-138 34 0 0,-2-6-7062 0 0,1-10-1366 0 0,1-2 5997 0 0,1 2 2017 0 0</inkml:trace>
  <inkml:trace contextRef="#ctx0" brushRef="#br0" timeOffset="313.337">332 192 1360 0 0,'0'0'834'0'0,"0"0"-330"0"0,0 0 49 0 0,0 0 352 0 0,0 0 383 0 0,0 0 264 0 0,0 0-5 0 0,-35 24-177 0 0,-111 76-201 0 0,25-11 2219 0 0,115-84-3163 0 0,5-5-182 0 0,0 0 1 0 0,0 1 0 0 0,0-1-1 0 0,0 0 1 0 0,-1 1 0 0 0,1-1 0 0 0,0 1-1 0 0,0-1 1 0 0,0 1 0 0 0,0-1-1 0 0,0 1 1 0 0,0 0 0 0 0,1-1 0 0 0,-1 1-1 0 0,0 0 1 0 0,0 0 0 0 0,0 0-1 0 0,1 0 1 0 0,-1 0 0 0 0,0 0 0 0 0,1 0-1 0 0,-1 0 1 0 0,1 0 0 0 0,-1 0-1 0 0,1 0 1 0 0,0 0 0 0 0,-1 0 0 0 0,1 0-1 0 0,0 0 1 0 0,0 1 0 0 0,0-1-1 0 0,0 0 1 0 0,0 0 0 0 0,0 0 0 0 0,0 0-1 0 0,0 0 1 0 0,0 1 0 0 0,0-1-1 0 0,1 0 1 0 0,-1 0 0 0 0,0 0 0 0 0,1 0-1 0 0,-1 0 1 0 0,1 0 0 0 0,-1 0-1 0 0,1 0 1 0 0,0 0 0 0 0,0 0-44 0 0,96 30 1200 0 0,-89-30-1105 0 0,-1 0 1 0 0,1 0 0 0 0,0 1-1 0 0,0 0 1 0 0,0 0-1 0 0,-1 1 1 0 0,1 0 0 0 0,-1 0-1 0 0,0 1 1 0 0,0-1-1 0 0,0 2 1 0 0,0-1 0 0 0,-1 1-1 0 0,0 0 1 0 0,2 2-96 0 0,15 55 841 0 0,-22-60-1012 0 0,0-1 0 0 0,0 0 0 0 0,0 0 0 0 0,0 0-1 0 0,0 0 1 0 0,0 0 0 0 0,0 0 0 0 0,0 0 0 0 0,0 0-1 0 0,1 0 1 0 0,-1 0 0 0 0,0 0 0 0 0,1-1 0 0 0,-1 1 0 0 0,0-1-1 0 0,1 1 1 0 0,-1-1 0 0 0,1 0 0 0 0,-1 1 0 0 0,1-1-1 0 0,-1 0 1 0 0,1 0 0 0 0,-1 0 0 0 0,1 0 0 0 0,-1 0 0 0 0,1 0-1 0 0,-1 0 1 0 0,1-1 171 0 0,27-3-11682 0 0,-21 3 7889 0 0</inkml:trace>
  <inkml:trace contextRef="#ctx0" brushRef="#br0" timeOffset="674.598">726 262 0 0 0,'0'0'1358'0'0,"0"0"31"0"0,0 0-24 0 0,0 0 232 0 0,0 0 357 0 0,0 0 185 0 0,0 0-178 0 0,0 0-475 0 0,0 0-509 0 0,0 0-381 0 0,0 0-184 0 0,0 0-24 0 0,0 0 49 0 0,-1 8 45 0 0,-44 168 1761 0 0,34-146-2313 0 0,0-1 1 0 0,-2 0-1 0 0,-1 0 0 0 0,-2-1 0 0 0,0-1 0 0 0,-16 18 70 0 0,14-19-709 0 0,5-15-2010 0 0,6-10-8507 0 0,7-1 7515 0 0</inkml:trace>
  <inkml:trace contextRef="#ctx0" brushRef="#br0" timeOffset="1094.308">467 277 848 0 0,'0'0'2054'0'0,"0"0"-771"0"0,0 0-367 0 0,0 0 144 0 0,0 0 291 0 0,0 0 178 0 0,0 0-18 0 0,0 0-210 0 0,0 0-202 0 0,0 0-103 0 0,0 0-121 0 0,0 0-109 0 0,0 0-60 0 0,16 12-64 0 0,52 41-67 0 0,-54-42-358 0 0,0 1 0 0 0,-1 1-1 0 0,0 1 1 0 0,-1 0 0 0 0,-1 0 0 0 0,0 1 0 0 0,3 7-217 0 0,-6-10 38 0 0,90 138-1836 0 0,-94-143-316 0 0,0-2-1908 0 0,-1-1-2648 0 0,-3-1 2206 0 0</inkml:trace>
  <inkml:trace contextRef="#ctx0" brushRef="#br0" timeOffset="1385.228">1026 583 7202 0 0,'0'0'1284'0'0,"0"0"-627"0"0,0 0-207 0 0,0 0 353 0 0,0 0 407 0 0,0 0 193 0 0,0 0-133 0 0,0 0-355 0 0,0 0-331 0 0,0 0-208 0 0,0 0-117 0 0,0 0-79 0 0,0 0-31 0 0,1 25-30 0 0,2 116 21 0 0,-3-82-131 0 0,0-35-2355 0 0,0-23 907 0 0,0-1-709 0 0,0 0-855 0 0,-1 0-859 0 0,-2 0-350 0 0</inkml:trace>
  <inkml:trace contextRef="#ctx0" brushRef="#br0" timeOffset="1626.662">884 502 528 0 0,'0'0'327'0'0,"0"0"-256"0"0,0 0 185 0 0,0 0 580 0 0,0 0 579 0 0,0 0 296 0 0,0 0 2 0 0,0 0-206 0 0,0 0-260 0 0,0 0-218 0 0,0 0-135 0 0,0 0-113 0 0,28 4-108 0 0,131 18 265 0 0,-48-15-985 0 0,-116 15-11534 0 0,0-18 9283 0 0</inkml:trace>
  <inkml:trace contextRef="#ctx0" brushRef="#br0" timeOffset="1894.025">831 793 0 0 0,'0'0'1974'0'0,"0"0"245"0"0,0 0-128 0 0,0 0-392 0 0,0 0-468 0 0,0 0-398 0 0,0 0-268 0 0,33-2-192 0 0,101-4-153 0 0,-40-16-177 0 0,-72 11-343 0 0,12-7-2017 0 0,-14 4-3692 0 0,-15 9 3387 0 0</inkml:trace>
  <inkml:trace contextRef="#ctx0" brushRef="#br0" timeOffset="2236.797">989 34 344 0 0,'0'0'1700'0'0,"0"0"-602"0"0,0 0 0 0 0,0 0 375 0 0,0 0 385 0 0,0 0 121 0 0,0 0-273 0 0,0 0-489 0 0,0 0-426 0 0,0 0-264 0 0,0 0-124 0 0,0 0-30 0 0,0 0-22 0 0,15-5-28 0 0,112-23 665 0 0,-57 29-471 0 0,-69 1-489 0 0,1 0-1 0 0,-1 1 0 0 0,0-1 1 0 0,0 0-1 0 0,0 1 0 0 0,0-1 1 0 0,0 1-1 0 0,-1 0 0 0 0,1-1 1 0 0,-1 1-1 0 0,0 0 0 0 0,0-1 0 0 0,0 1 1 0 0,0 0-1 0 0,0-1 0 0 0,0 1 1 0 0,-1 0-1 0 0,1-1 0 0 0,-1 1 1 0 0,0-1-1 0 0,1 1 0 0 0,-1-1 1 0 0,-1 1-1 0 0,1-1 0 0 0,0 0 1 0 0,0 1-1 0 0,-1-1 0 0 0,0 0 1 0 0,1 0-1 0 0,-1 0 0 0 0,0 0 1 0 0,-1 0-28 0 0,2 1 32 0 0,0-2-16 0 0,-1 1-1 0 0,1-1 1 0 0,0 0 0 0 0,0 1-1 0 0,0-1 1 0 0,0 1-1 0 0,1-1 1 0 0,-1 1 0 0 0,0 0-1 0 0,1-1 1 0 0,-1 1 0 0 0,1 0-1 0 0,-1-1 1 0 0,1 1 0 0 0,0 0-1 0 0,0-1 1 0 0,0 1-1 0 0,0 0 1 0 0,0 0 0 0 0,0-1-1 0 0,0 1 1 0 0,0 0 0 0 0,1 0-1 0 0,-1-1 1 0 0,1 1-1 0 0,-1 0 1 0 0,1-1 0 0 0,0 1-1 0 0,0-1 1 0 0,0 1 0 0 0,-1-1-1 0 0,1 1 1 0 0,1-1-1 0 0,-1 0 1 0 0,0 1 0 0 0,0-1-1 0 0,0 0 1 0 0,1 0 0 0 0,-1 0-1 0 0,1 0 1 0 0,-1 0-1 0 0,1 0 1 0 0,-1 0 0 0 0,1 0-1 0 0,-1-1 1 0 0,1 1 0 0 0,0-1-1 0 0,-1 1 1 0 0,2-1-16 0 0,89 10 744 0 0,-88-10-736 0 0,21 0-576 0 0,60 0 168 0 0,-58 0-3858 0 0,1 0-4418 0 0,-22 0 3407 0 0</inkml:trace>
  <inkml:trace contextRef="#ctx0" brushRef="#br0" timeOffset="2547.329">1643 391 1568 0 0,'0'0'695'0'0,"0"0"-164"0"0,0 0 306 0 0,0 0 538 0 0,0 0 360 0 0,0 0 63 0 0,0 0-230 0 0,0 0-303 0 0,0 0-238 0 0,0 0-164 0 0,0 0-91 0 0,0 0-50 0 0,0 0 1 0 0,24 1 15 0 0,115 2 662 0 0,42-9 1413 0 0,3 1-4078 0 0,-171 9-333 0 0,-8-2-1924 0 0,1-1-6173 0 0,-6-1 5345 0 0</inkml:trace>
  <inkml:trace contextRef="#ctx0" brushRef="#br0" timeOffset="2913.621">1783 627 5057 0 0,'0'0'2735'0'0,"0"0"-1881"0"0,0 0-585 0 0,0 0 393 0 0,0 0 603 0 0,0 0 314 0 0,0 0 2 0 0,0 0-292 0 0,0 0-359 0 0,0 0-291 0 0,0 0-234 0 0,33 1-154 0 0,103 0-70 0 0,-14-14 30 0 0,-72 5-427 0 0,7 0-2359 0 0,-22 5-5442 0 0,-25 3 917 0 0</inkml:trace>
</inkml:ink>
</file>

<file path=ppt/ink/ink7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3.9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25 0 0 0,'0'0'1062'0'0,"0"0"734"0"0,0 0 338 0 0,0 0 8 0 0,0 0-169 0 0,0 0-298 0 0,0 0-313 0 0,0 0-283 0 0,-1-6-188 0 0,-1 1-1160 0 0,-2-8 2236 0 0,2 38-161 0 0,9 250-1357 0 0,-5-257-741 0 0,1 10-1976 0 0,-4-12-7288 0 0,-1-12 3605 0 0</inkml:trace>
  <inkml:trace contextRef="#ctx0" brushRef="#br0" timeOffset="311.412">1 363 2441 0 0,'0'0'1747'0'0,"0"0"-742"0"0,0 0-283 0 0,0 0 371 0 0,0 0 514 0 0,0 0 291 0 0,0 0-80 0 0,0 0-331 0 0,0 0-335 0 0,0 0-247 0 0,34 0-164 0 0,107-4-160 0 0,-35-9 206 0 0,-103 12-816 0 0,193-22 562 0 0,-112 20-4691 0 0,-83 7-2611 0 0,-4 6 1852 0 0,2-10 4099 0 0,-2 5-1008 0 0</inkml:trace>
</inkml:ink>
</file>

<file path=ppt/ink/ink7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11.0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94 0 0 0,'0'0'716'0'0,"0"0"259"0"0,0 0 323 0 0,0 0 383 0 0,0 0 317 0 0,0 0-5 0 0,0 0-404 0 0,0 0-546 0 0,0 0-491 0 0,0 0-312 0 0,0 0-104 0 0,0 0 15 0 0,0 0 85 0 0,0 7 75 0 0,17 175 1851 0 0,-12-24-2266 0 0,-3-126-928 0 0,4-13-6608 0 0,-5-19 4586 0 0,1 0-197 0 0</inkml:trace>
  <inkml:trace contextRef="#ctx0" brushRef="#br0" timeOffset="314.477">0 503 0 0 0,'0'0'340'0'0,"0"0"443"0"0,0 0 333 0 0,0 0 339 0 0,0 0 255 0 0,0 0 57 0 0,0 0-161 0 0,0 0-273 0 0,35-3-253 0 0,110-10-187 0 0,-13-11 851 0 0,3 7-1252 0 0,-75 15-3602 0 0,-51 6-497 0 0,-6 3-1648 0 0,-3-3 2908 0 0</inkml:trace>
  <inkml:trace contextRef="#ctx0" brushRef="#br0" timeOffset="678.082">94 728 0 0 0,'0'0'1360'0'0,"0"0"-75"0"0,0 0 104 0 0,0 0 252 0 0,0 0 179 0 0,0 0-22 0 0,0 0-239 0 0,32-10-319 0 0,97-30-316 0 0,-23 23 578 0 0,-83 17-1345 0 0,-22 1-133 0 0,1 0 0 0 0,-1 0 0 0 0,1 0 0 0 0,-1 0 0 0 0,0 1-1 0 0,0-1 1 0 0,1 0 0 0 0,-1 0 0 0 0,0 1 0 0 0,0-1 0 0 0,0 1 0 0 0,0-1 0 0 0,-1 1 0 0 0,1-1-1 0 0,0 1 1 0 0,-1 0 0 0 0,1-1 0 0 0,-1 1 0 0 0,1 0 0 0 0,-1-1 0 0 0,0 1 0 0 0,0 0 0 0 0,0-1-1 0 0,0 1 1 0 0,0 0 0 0 0,0 0 0 0 0,0-1 0 0 0,0 1 0 0 0,-1 0 0 0 0,1-1 0 0 0,-1 1 0 0 0,1 0-1 0 0,-1-1 1 0 0,0 1 0 0 0,1-1 0 0 0,-1 1 0 0 0,0-1 0 0 0,0 1 0 0 0,0-1 0 0 0,0 0 0 0 0,-1 1-1 0 0,1-1 1 0 0,0 0 0 0 0,0 0 0 0 0,-1 0-24 0 0,-15 19 105 0 0,0-1 0 0 0,-1-1 0 0 0,-2 0-1 0 0,0-2 1 0 0,-18 13-105 0 0,-68 61 202 0 0,105-90-195 0 0,0 1 1 0 0,0 0-1 0 0,0 0 1 0 0,0 0-1 0 0,0 0 1 0 0,1 0 0 0 0,-1 0-1 0 0,0 0 1 0 0,0 1-1 0 0,1-1 1 0 0,-1 0 0 0 0,1 0-1 0 0,-1 0 1 0 0,1 1-1 0 0,-1-1 1 0 0,1 0 0 0 0,0 1-1 0 0,0-1 1 0 0,0 0-1 0 0,0 1 1 0 0,0-1-1 0 0,0 0 1 0 0,0 1 0 0 0,0-1-1 0 0,0 0 1 0 0,0 1-1 0 0,1-1 1 0 0,-1 0 0 0 0,1 0-1 0 0,-1 1 1 0 0,1-1-1 0 0,-1 0 1 0 0,1 0 0 0 0,0 0-1 0 0,-1 0 1 0 0,1 0-1 0 0,0 0 1 0 0,0 0 0 0 0,0 0-1 0 0,0 0 1 0 0,0 0-1 0 0,0 0 1 0 0,0 0-1 0 0,0-1 1 0 0,0 1 0 0 0,0 0-1 0 0,1-1 1 0 0,-1 1-1 0 0,0-1 1 0 0,0 1 0 0 0,1-1-1 0 0,-1 0 1 0 0,0 1-1 0 0,1-1 1 0 0,-1 0 0 0 0,0 0-1 0 0,1 0 1 0 0,-1 0-1 0 0,0 0 1 0 0,1 0-1 0 0,-1-1 1 0 0,0 1 0 0 0,1 0-1 0 0,-1-1 1 0 0,0 1-1 0 0,0 0 1 0 0,1-1 0 0 0,-1 0-8 0 0,128-14 613 0 0,7-22-1144 0 0,-91 23-2684 0 0,-1 0-4361 0 0,-29 9 1293 0 0</inkml:trace>
  <inkml:trace contextRef="#ctx0" brushRef="#br0" timeOffset="1406.59">1042 220 0 0 0,'0'0'161'0'0,"0"0"402"0"0,0 0 353 0 0,0 0 455 0 0,0 0 315 0 0,0 0-30 0 0,0 0-281 0 0,0 0-276 0 0,0 0-139 0 0,0 0-13 0 0,0 0 3 0 0,0 0-74 0 0,3 16-98 0 0,9 112 1147 0 0,-24 80 609 0 0,5-124-3589 0 0,4-15-4345 0 0,3-88-4212 0 0,0 11 7882 0 0</inkml:trace>
  <inkml:trace contextRef="#ctx0" brushRef="#br0" timeOffset="1579.308">810 256 0 0 0,'0'0'0'0'0,"0"0"0"0"0,0 0 0 0 0,0 0 0 0 0</inkml:trace>
  <inkml:trace contextRef="#ctx0" brushRef="#br0" timeOffset="1925.836">810 256 0 0 0,'-25'0'0'0'0,"19"0"276"0"0,6 0 1123 0 0,0 0 341 0 0,0 0-65 0 0,0 0-236 0 0,0 0-244 0 0,0 0-200 0 0,35-3 4462 0 0,17-10-2862 0 0,10-1-1278 0 0,109-8 562 0 0,-51 16-1732 0 0,-68 6-5154 0 0,-51 0 4800 0 0,4 0-2511 0 0,-1 0-2172 0 0,-2 0-1866 0 0</inkml:trace>
  <inkml:trace contextRef="#ctx0" brushRef="#br0" timeOffset="2238.827">720 776 1744 0 0,'0'0'1963'0'0,"0"0"-629"0"0,0 0-102 0 0,0 0 270 0 0,0 0 234 0 0,0 0-13 0 0,0 0-250 0 0,0 0-314 0 0,0 0-254 0 0,0 0-195 0 0,35-8-157 0 0,112-25-115 0 0,57-7-10 0 0,-145 33-2887 0 0,-21 6-5662 0 0,-26 1 1801 0 0</inkml:trace>
  <inkml:trace contextRef="#ctx0" brushRef="#br0" timeOffset="4268.964">1315 647 0 0 0,'0'0'128'0'0,"0"0"147"0"0,0 0-115 0 0,0 0 91 0 0,0 0 322 0 0,0 0 319 0 0,0 0 134 0 0,0 0-82 0 0,0 0-219 0 0,0 0-235 0 0,0 0-157 0 0,0 0-78 0 0,-19 21-40 0 0,-60 65-35 0 0,-56 83 348 0 0,25-33-531 0 0,105-129-41 0 0,0-1 417 0 0,12-12 57 0 0,98-122 430 0 0,-70 91-991 0 0,1 1 1 0 0,2 2-1 0 0,1 1 0 0 0,1 2 1 0 0,12-5 130 0 0,-51 35-5 0 0,0 0 0 0 0,-1 0 0 0 0,1 1 0 0 0,-1-1 0 0 0,1 0-1 0 0,0 0 1 0 0,0 0 0 0 0,0 0 0 0 0,-1 1 0 0 0,1-1 0 0 0,0 0 0 0 0,0 1 0 0 0,0-1 0 0 0,0 1 0 0 0,0-1 0 0 0,0 1 0 0 0,0-1 0 0 0,0 1 0 0 0,0 0 0 0 0,0-1 0 0 0,1 1 0 0 0,-1 0 0 0 0,0 0 0 0 0,0 0 0 0 0,0 0 0 0 0,0 0 0 0 0,0 0 0 0 0,0 0 0 0 0,1 0 0 0 0,-1 0 0 0 0,0 1 0 0 0,0-1 0 0 0,0 0-1 0 0,0 1 1 0 0,0-1 0 0 0,0 1 0 0 0,0-1 0 0 0,0 1 0 0 0,0 0 0 0 0,0-1 0 0 0,0 1 0 0 0,-1 0 0 0 0,1 0 0 0 0,0-1 0 0 0,0 1 0 0 0,-1 0 0 0 0,1 0 0 0 0,0 0 0 0 0,-1 0 0 0 0,1 0 0 0 0,-1 0 0 0 0,1 0 0 0 0,-1 0 0 0 0,1 0 0 0 0,-1 0 0 0 0,0 0 0 0 0,0 0 0 0 0,0 1 0 0 0,1-1 0 0 0,-1 0 0 0 0,0 0-1 0 0,0 0 1 0 0,0 0 0 0 0,-1 0 0 0 0,1 0 0 0 0,0 1 0 0 0,0-1 5 0 0,4 234-65 0 0,4-202 302 0 0,-8-32-77 0 0,0-1 112 0 0,0 0 151 0 0,-17-8 1839 0 0,-66-55-1063 0 0,5 13-1887 0 0,46 36-2476 0 0,24 12-183 0 0,2-1-1542 0 0</inkml:trace>
  <inkml:trace contextRef="#ctx0" brushRef="#br0" timeOffset="5830.915">1541 750 0 0 0,'0'0'847'0'0,"0"0"683"0"0,0 0 79 0 0,0 0-158 0 0,0 0-132 0 0,0 0-108 0 0,0 0-39 0 0,0 0-41 0 0,28 4-64 0 0,88 12-69 0 0,-64-21 373 0 0,-45 0-1053 0 0,18-13 4 0 0,0-2-1 0 0,-1-1 0 0 0,-1-1 0 0 0,-1-1 1 0 0,-1 0-1 0 0,-1-2 0 0 0,-1-1 0 0 0,-2 0 1 0 0,0-1-1 0 0,8-21-321 0 0,-20 40-155 0 0,0-1 1 0 0,-1 1-1 0 0,0-1 1 0 0,-1 0-1 0 0,0 0 1 0 0,0-1-1 0 0,-1 1 0 0 0,0-1 1 0 0,0 1-1 0 0,-1-1 1 0 0,-1 0 154 0 0,-42 5-5640 0 0,31 12 5449 0 0,1 1-1 0 0,1 0 1 0 0,-1 1 0 0 0,1 0-1 0 0,1 0 1 0 0,0 1 0 0 0,0 0 0 0 0,1 0-1 0 0,0 1 1 0 0,1 0 0 0 0,0 0-1 0 0,1 1 1 0 0,0 0 0 0 0,-3 10 191 0 0,7-16 147 0 0,1 1 0 0 0,0-1 0 0 0,0 0-1 0 0,0 1 1 0 0,1-1 0 0 0,0 1 0 0 0,0-1 0 0 0,0 0 0 0 0,1 1 0 0 0,0-1 0 0 0,0 0 0 0 0,1 0 0 0 0,-1 0-1 0 0,1 0 1 0 0,1-1 0 0 0,-1 1 0 0 0,1-1 0 0 0,0 0 0 0 0,0 0 0 0 0,1 0 0 0 0,-1-1 0 0 0,1 1 0 0 0,0-1-1 0 0,0 0 1 0 0,0-1 0 0 0,1 1 0 0 0,0-1 0 0 0,-1 0 0 0 0,1 0 0 0 0,0-1 0 0 0,0 0 0 0 0,1 0 0 0 0,-1 0-1 0 0,0-1 1 0 0,1 0 0 0 0,-1 0 0 0 0,0-1 0 0 0,1 1 0 0 0,-1-1 0 0 0,4-1-147 0 0,7 2 250 0 0,0-1 1 0 0,0 0-1 0 0,0-1 1 0 0,1-1-1 0 0,-2-1 1 0 0,1-1-1 0 0,0 0 1 0 0,-1-1-1 0 0,1 0 0 0 0,-2-2 1 0 0,1 0-1 0 0,-1 0 1 0 0,0-2-1 0 0,0 0 1 0 0,-1 0-1 0 0,7-7-250 0 0,-9 7-5 0 0,-1 0 0 0 0,-1-1-1 0 0,0-1 1 0 0,0 1 0 0 0,-1-1-1 0 0,0-1 1 0 0,-1 0 0 0 0,0 0-1 0 0,-1-1 1 0 0,0 0 0 0 0,-1-1 5 0 0,-5 12-89 0 0,0 1 1 0 0,0 0-1 0 0,0-1 1 0 0,-1 1-1 0 0,1 0 1 0 0,-1-1-1 0 0,1 1 1 0 0,-1-1 0 0 0,1 1-1 0 0,-1-1 1 0 0,0 1-1 0 0,0-1 1 0 0,0 0-1 0 0,0 1 1 0 0,0-1-1 0 0,0 1 1 0 0,0-1-1 0 0,0 1 1 0 0,-1-1 0 0 0,1 1-1 0 0,-1-1 1 0 0,1 1-1 0 0,-1-1 1 0 0,1 1-1 0 0,-1 0 1 0 0,0-1-1 0 0,0 1 1 0 0,0 0-1 0 0,0 0 1 0 0,0-1 0 0 0,0 1-1 0 0,0 0 1 0 0,0 0-1 0 0,0 0 1 0 0,0 0-1 0 0,-1 0 1 0 0,1 0-1 0 0,0 1 1 0 0,-1-1-1 0 0,1 0 1 0 0,0 1 0 0 0,-1-1-1 0 0,1 1 1 0 0,-1-1-1 0 0,1 1 1 0 0,-1 0-1 0 0,1 0 1 0 0,-1-1-1 0 0,1 1 1 0 0,-1 0-1 0 0,0 0 1 0 0,-1 1 88 0 0,-56 22-3623 0 0,-6 53 3209 0 0,64-71 505 0 0,-1-1 0 0 0,1 0 0 0 0,0 1 0 0 0,1 0 0 0 0,-1-1 0 0 0,1 1 0 0 0,0-1 0 0 0,0 1 0 0 0,0-1 0 0 0,1 1 0 0 0,-1 0 0 0 0,1-1 0 0 0,0 1 0 0 0,1-1 0 0 0,-1 0 0 0 0,1 1 0 0 0,0-1 0 0 0,0 0 0 0 0,0 0 0 0 0,0 0 0 0 0,1 0-1 0 0,-1-1 1 0 0,1 1 0 0 0,0 0 0 0 0,0-1 0 0 0,1 0 0 0 0,-1 0 0 0 0,1 0 0 0 0,0 0 0 0 0,-1-1 0 0 0,1 1 0 0 0,0-1 0 0 0,0 0 0 0 0,1 0 0 0 0,-1-1 0 0 0,0 1 0 0 0,1-1 0 0 0,-1 0 0 0 0,1 0 0 0 0,-1 0 0 0 0,1-1 0 0 0,-1 1 0 0 0,1-1 0 0 0,0 0 0 0 0,-1-1 0 0 0,1 1 0 0 0,0-1-91 0 0,9 2 328 0 0,1-1 0 0 0,-1 0 1 0 0,1-1-1 0 0,-1-1 0 0 0,0 0 1 0 0,0-1-1 0 0,0 0 0 0 0,0-2 0 0 0,0 1 1 0 0,-1-2-1 0 0,0 1 0 0 0,0-2 1 0 0,0 0-1 0 0,-1 0 0 0 0,0-1 1 0 0,0-1-1 0 0,7-8-328 0 0,-5 3 90 0 0,-1-1 0 0 0,-1-1 0 0 0,-1 0 1 0 0,0 0-1 0 0,-1-1 0 0 0,0-1 0 0 0,-2 0 0 0 0,0 0 0 0 0,-1 0 0 0 0,0-6-90 0 0,-5 22-17 0 0,-1 0 0 0 0,0 0 0 0 0,0 0 0 0 0,0-1 0 0 0,0 1 0 0 0,-1 0 0 0 0,1 0-1 0 0,-1 0 1 0 0,1-1 0 0 0,-1 1 0 0 0,0 0 0 0 0,0-1 0 0 0,0 1 0 0 0,0 0-1 0 0,0 0 1 0 0,0-1 0 0 0,-1 1 0 0 0,1 0 0 0 0,-1 0 0 0 0,1-1 0 0 0,-1 1 0 0 0,0 0-1 0 0,0 0 1 0 0,0 0 0 0 0,0 0 0 0 0,0 0 0 0 0,-1 0 0 0 0,1 0 0 0 0,-1 1 0 0 0,1-1-1 0 0,-1 0 1 0 0,1 1 0 0 0,-1-1 0 0 0,0 1 0 0 0,0-1 0 0 0,0 1 0 0 0,0 0-1 0 0,0 0 1 0 0,0 0 0 0 0,0 0 0 0 0,0 0 0 0 0,0 1 0 0 0,-1-1 0 0 0,1 1 0 0 0,-2-1 17 0 0,1 2-33 0 0,0 1 0 0 0,-1 0 1 0 0,1-1-1 0 0,0 1 1 0 0,0 0-1 0 0,0 1 1 0 0,1-1-1 0 0,-1 0 1 0 0,0 1-1 0 0,1-1 0 0 0,-1 1 1 0 0,1 0-1 0 0,0 0 1 0 0,0 0-1 0 0,0 0 1 0 0,1 0-1 0 0,-1 1 1 0 0,1-1-1 0 0,-1 1 33 0 0,-3 5-27 0 0,0 0 17 0 0,0 2 0 0 0,0-1 1 0 0,1 0-1 0 0,0 1 0 0 0,1 0 0 0 0,0 0 0 0 0,1 0 0 0 0,0 0 1 0 0,1 0-1 0 0,0 1 0 0 0,1-1 0 0 0,0 0 0 0 0,1 1 0 0 0,0-1 1 0 0,1 0-1 0 0,0 0 0 0 0,0 0 0 0 0,1 0 0 0 0,1 0 0 0 0,0 0 1 0 0,1-1-1 0 0,0 1 10 0 0,27 35-3405 0 0,11-9-3477 0 0,-35-33 2741 0 0,-3-3 1036 0 0</inkml:trace>
  <inkml:trace contextRef="#ctx0" brushRef="#br0" timeOffset="11462.011">2913 643 0 0 0,'0'0'423'0'0,"0"0"540"0"0,0 0 308 0 0,0 0 234 0 0,0 0 48 0 0,0 0-206 0 0,0 0-327 0 0,0 0-277 0 0,0 0-159 0 0,0 0-62 0 0,4 0 0 0 0,-3 0-464 0 0,0 0-1 0 0,0 0 1 0 0,0 0 0 0 0,0 1-1 0 0,0-1 1 0 0,0 0 0 0 0,-1 1 0 0 0,1-1-1 0 0,0 0 1 0 0,0 1 0 0 0,0-1-1 0 0,0 1 1 0 0,0-1 0 0 0,0 1 0 0 0,-1 0-1 0 0,1-1 1 0 0,0 1 0 0 0,-1 0-1 0 0,1-1 1 0 0,0 1 0 0 0,-1 0 0 0 0,1 0-1 0 0,-1 0 1 0 0,1 0 0 0 0,-1-1-1 0 0,1 1 1 0 0,-1 0 0 0 0,0 0 0 0 0,1 0-1 0 0,-1 0 1 0 0,0 0 0 0 0,0 0-1 0 0,0 0 1 0 0,0 0 0 0 0,0 0 0 0 0,0 0-1 0 0,0 0 1 0 0,0 0 0 0 0,0 0-1 0 0,0 0 1 0 0,-1 0 0 0 0,1 0 0 0 0,0 0-1 0 0,0 0 1 0 0,-1 0 0 0 0,1 0-58 0 0,0 6 191 0 0,-41 243 2429 0 0,21-133-3825 0 0,20-116 445 0 0,0-1-342 0 0,0 0-438 0 0,4-5-3427 0 0,8-12-899 0 0,-8 9 5387 0 0</inkml:trace>
  <inkml:trace contextRef="#ctx0" brushRef="#br0" timeOffset="11747.434">2863 676 0 0 0,'0'0'723'0'0,"0"0"401"0"0,0 0 398 0 0,0 0 195 0 0,0 0-23 0 0,0 0-231 0 0,0 0-263 0 0,0 0-202 0 0,33-2-195 0 0,103-6-182 0 0,54-3 609 0 0,-122 10-3847 0 0,-64 12-2381 0 0,-4-6 888 0 0,0 1 2740 0 0</inkml:trace>
  <inkml:trace contextRef="#ctx0" brushRef="#br0" timeOffset="12065.072">2944 860 0 0 0,'0'0'1108'0'0,"0"0"605"0"0,0 0 162 0 0,0 0-174 0 0,0 0-304 0 0,0 0-364 0 0,0 0-323 0 0,32 0-254 0 0,99-4-196 0 0,-62-9-164 0 0,-13-6-1470 0 0,-21 4-6181 0 0,-29 11 6135 0 0</inkml:trace>
  <inkml:trace contextRef="#ctx0" brushRef="#br0" timeOffset="12456.925">2927 83 0 0 0,'0'0'816'0'0,"0"0"370"0"0,0 0 269 0 0,0 0-6 0 0,0 0-131 0 0,0 0-186 0 0,0 0-160 0 0,0 0-63 0 0,0 0 8 0 0,0 0 34 0 0,0 0-1 0 0,6-6-30 0 0,64-43 2018 0 0,38 27-636 0 0,-97 20-2183 0 0,-8 1-103 0 0,0 0 0 0 0,0 1 0 0 0,1-1 0 0 0,-1 1 0 0 0,0-1-1 0 0,0 1 1 0 0,1 0 0 0 0,-1 0 0 0 0,0 1 0 0 0,0-1 0 0 0,1 1 0 0 0,-1-1 0 0 0,0 1 0 0 0,0 0-1 0 0,0 0 1 0 0,0 1 0 0 0,0-1 0 0 0,0 1 0 0 0,0-1 0 0 0,0 1-16 0 0,-3 56 661 0 0,-38 17 205 0 0,38-73-828 0 0,1 0 1 0 0,-1 0-1 0 0,1 0 0 0 0,-1 0 0 0 0,1 0 1 0 0,0 0-1 0 0,0 0 0 0 0,0 0 1 0 0,0 0-1 0 0,0 0 0 0 0,0 0 0 0 0,0-1 1 0 0,0 1-1 0 0,1 0 0 0 0,-1-1 0 0 0,1 1 1 0 0,0-1-1 0 0,-1 0 0 0 0,1 1 1 0 0,0-1-1 0 0,0 0 0 0 0,-1 0 0 0 0,1 0 1 0 0,0 0-1 0 0,0-1 0 0 0,0 1 1 0 0,0 0-1 0 0,0-1 0 0 0,0 1 0 0 0,1-1 1 0 0,-1 0-1 0 0,1 0-38 0 0,80 4 905 0 0,-65-4-840 0 0,80-14 67 0 0,-68 10-1026 0 0,-8 0-3310 0 0,-10 4-2466 0 0,-8 0 2531 0 0,0 0-2460 0 0</inkml:trace>
</inkml:ink>
</file>

<file path=ppt/ink/ink7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27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0 712 0 0 0,'0'0'1136'0'0,"0"0"263"0"0,0 0-71 0 0,0 0-219 0 0,0 0-165 0 0,0 0-40 0 0,5 1 46 0 0,196-25 7505 0 0,27-1-6181 0 0,-198 15-2108 0 0,-29-5-3976 0 0,-10-3-3975 0 0,6 13 3038 0 0,1 2 2424 0 0</inkml:trace>
  <inkml:trace contextRef="#ctx0" brushRef="#br0" timeOffset="316.568">193 392 0 0 0,'0'0'371'0'0,"0"0"148"0"0,0 0-143 0 0,0 0 134 0 0,0 0 468 0 0,0 0 490 0 0,0 0 270 0 0,0 0-4 0 0,0 0-227 0 0,0 0-292 0 0,0 0-282 0 0,0 0-181 0 0,0 0-88 0 0,3 18-37 0 0,9 109 1051 0 0,-10 162 280 0 0,1-253-2427 0 0,2 15-124 0 0,-4-34-4137 0 0,-1 1-4127 0 0,0-18 6478 0 0</inkml:trace>
  <inkml:trace contextRef="#ctx0" brushRef="#br0" timeOffset="2704.719">589 1043 0 0 0,'0'0'966'0'0,"0"0"475"0"0,0 0-6 0 0,0 0-177 0 0,0 0-166 0 0,0 0-112 0 0,0 0-70 0 0,-2-1-11 0 0,-12-53 4729 0 0,33-42-3013 0 0,78-99-1120 0 0,-80 169-1420 0 0,1 0 0 0 0,1 1 0 0 0,1 2 0 0 0,1-1 0 0 0,1 2 0 0 0,2 1 1 0 0,0 1-1 0 0,0 1 0 0 0,24-13-75 0 0,-17 20-154 0 0,-31 49 266 0 0,-18 143 569 0 0,18-179-674 0 0,-1 1 0 0 0,1-1 0 0 0,0 1 0 0 0,0-1 0 0 0,0 1 0 0 0,0-1 0 0 0,0 1 0 0 0,1-1-1 0 0,-1 1 1 0 0,0-1 0 0 0,1 1 0 0 0,-1-1 0 0 0,1 0 0 0 0,-1 1 0 0 0,1-1 0 0 0,0 1 0 0 0,-1-1 0 0 0,1 0 0 0 0,0 0 0 0 0,0 1 0 0 0,0-1 0 0 0,0 0 0 0 0,0 0 0 0 0,0 0 0 0 0,1 0 0 0 0,-1 0 0 0 0,0 0 0 0 0,0-1 0 0 0,1 1 0 0 0,-1 0 0 0 0,0-1 0 0 0,1 1 0 0 0,-1-1 0 0 0,1 1 0 0 0,-1-1 0 0 0,1 1 0 0 0,-1-1 0 0 0,1 0 0 0 0,-1 0 0 0 0,1 0 0 0 0,-1 0 0 0 0,1 0 0 0 0,-1 0 0 0 0,1 0 0 0 0,-1-1 0 0 0,2 1-7 0 0,72-55 324 0 0,160-122-163 0 0,-220 166-165 0 0,-10 7-5 0 0,0 1-1 0 0,0-1 1 0 0,0 1-1 0 0,0 0 1 0 0,0 0-1 0 0,0 1 1 0 0,1 0-1 0 0,0 0 0 0 0,-1 0 1 0 0,1 0-1 0 0,0 1 1 0 0,0 0-1 0 0,4 0 10 0 0,-2 53-110 0 0,-54 249-1755 0 0,50-287-1867 0 0,7-10-5829 0 0,-6-4 4117 0 0</inkml:trace>
  <inkml:trace contextRef="#ctx0" brushRef="#br0" timeOffset="3278.32">1804 407 480 0 0,'0'0'1118'0'0,"0"0"49"0"0,0 0 37 0 0,0 0 175 0 0,0 0 105 0 0,0 0-60 0 0,-32 27-222 0 0,-101 84-270 0 0,76-52 141 0 0,53-50-908 0 0,-1 2 33 0 0,1-1 1 0 0,0 1-1 0 0,0 0 1 0 0,1 0-1 0 0,0 0 1 0 0,1 0-1 0 0,1 0 1 0 0,-1 1-1 0 0,2-1 1 0 0,0 0 0 0 0,0 1-1 0 0,1-1 1 0 0,0 1-1 0 0,1 1-198 0 0,0-9 73 0 0,-1-1 0 0 0,1 0 0 0 0,0 0 1 0 0,0 1-1 0 0,0-1 0 0 0,1 0 0 0 0,-1-1 0 0 0,1 1 0 0 0,-1 0 0 0 0,1-1 0 0 0,0 1 0 0 0,0-1 1 0 0,0 0-1 0 0,1 0 0 0 0,-1 0 0 0 0,0-1 0 0 0,1 1 0 0 0,-1-1 0 0 0,1 1 0 0 0,-1-1 1 0 0,1 0-1 0 0,0-1 0 0 0,-1 1 0 0 0,1-1 0 0 0,0 1 0 0 0,0-1 0 0 0,-1 0 0 0 0,1-1 0 0 0,0 1 1 0 0,0-1-1 0 0,-1 1 0 0 0,1-1 0 0 0,0 0 0 0 0,-1 0 0 0 0,1-1 0 0 0,-1 1 0 0 0,1-1 0 0 0,-1 0 1 0 0,0 0-1 0 0,3-2-73 0 0,21-19 281 0 0,-1-2 0 0 0,-1 0 1 0 0,-1-2-1 0 0,-1-1 0 0 0,18-29-281 0 0,1 1 110 0 0,20-47 385 0 0,-68 117-14 0 0,3 18-402 0 0,2 0 0 0 0,2 0 0 0 0,0 0 0 0 0,2-1 1 0 0,2 1-1 0 0,1-1 0 0 0,9 30-79 0 0,7 5 8 0 0,-3 0 1 0 0,-3 1 0 0 0,-2 1 0 0 0,-4 0 0 0 0,-3 1-1 0 0,-2 0 1 0 0,-4 4-9 0 0,-2-62 9 0 0,-1 0-1 0 0,0 0 1 0 0,0-1 0 0 0,-1 1 0 0 0,0 0-1 0 0,-1-1 1 0 0,0 0 0 0 0,-1 0-1 0 0,0 0 1 0 0,-1 0 0 0 0,0-1-1 0 0,0 0 1 0 0,-1 0 0 0 0,0 0 0 0 0,-1-1-1 0 0,0-1 1 0 0,0 1 0 0 0,-1-1-1 0 0,1 0 1 0 0,-1-1 0 0 0,-9 5-9 0 0,11-8 20 0 0,-1 0 1 0 0,0 0-1 0 0,1-1 1 0 0,-1 0-1 0 0,-1 0 1 0 0,1 0-1 0 0,0-1 1 0 0,0-1-1 0 0,0 1 1 0 0,-1-1-1 0 0,-2-1-20 0 0,6-2 6 0 0,0-1-1 0 0,0 0 1 0 0,0 0-1 0 0,0 0 1 0 0,1-1-1 0 0,0 1 1 0 0,0-1 0 0 0,0 0-1 0 0,0 0 1 0 0,1 0-1 0 0,0-1 1 0 0,0 1-1 0 0,0-1 1 0 0,1 0-1 0 0,0 0 1 0 0,0 0-1 0 0,0 0 1 0 0,1 0 0 0 0,0 0-1 0 0,0 0 1 0 0,1 0-1 0 0,-1 0 1 0 0,1-1-1 0 0,1 1 1 0 0,0-3-6 0 0,-1-17-58 0 0,1 0 0 0 0,1 0 0 0 0,1 0 1 0 0,2 0-1 0 0,1 0 0 0 0,1 1 0 0 0,1-1 0 0 0,1 2 0 0 0,1-1 1 0 0,1 2-1 0 0,1-1 0 0 0,1 1 0 0 0,1 1 0 0 0,10-10 58 0 0,93-98-3849 0 0,-83 104-465 0 0,-10 12-2874 0 0,-16 10 2363 0 0</inkml:trace>
  <inkml:trace contextRef="#ctx0" brushRef="#br0" timeOffset="4010.929">2518 31 0 0 0,'0'0'832'0'0,"0"0"246"0"0,0 0 194 0 0,0 0 298 0 0,0 0 329 0 0,0 0 132 0 0,0 0-163 0 0,0 0-339 0 0,0 0-393 0 0,0 0-352 0 0,0 0-261 0 0,0 0-162 0 0,13-6-78 0 0,39-18 40 0 0,-52 24-304 0 0,-1 0 1 0 0,1 0-1 0 0,-1 0 1 0 0,1 0-1 0 0,0 1 1 0 0,-1-1-1 0 0,1 0 1 0 0,-1 0-1 0 0,1 0 1 0 0,0 1-1 0 0,-1-1 1 0 0,1 0 0 0 0,0 0-1 0 0,0 1 1 0 0,-1-1-1 0 0,1 0 1 0 0,0 1-1 0 0,0-1 1 0 0,-1 0-1 0 0,1 1 1 0 0,0-1-1 0 0,0 1 1 0 0,0-1-1 0 0,-1 0 1 0 0,1 1-1 0 0,0-1 1 0 0,0 1-1 0 0,0-1 1 0 0,0 0 0 0 0,0 1-1 0 0,0-1 1 0 0,0 1-1 0 0,0-1 1 0 0,0 0-1 0 0,0 1 1 0 0,0-1-1 0 0,0 1 1 0 0,0-1-1 0 0,0 0 1 0 0,1 1-1 0 0,-1-1 1 0 0,0 1-1 0 0,0-1 1 0 0,0 0-1 0 0,1 1 1 0 0,-1-1-1 0 0,0 0 1 0 0,0 1 0 0 0,1-1-1 0 0,-1 0 1 0 0,0 0-1 0 0,1 1 1 0 0,-1-1-1 0 0,0 0 1 0 0,1 0-1 0 0,-1 1 1 0 0,0-1-1 0 0,1 0 1 0 0,-1 0-1 0 0,0 0 1 0 0,1 0-1 0 0,-1 1 1 0 0,1-1-1 0 0,-1 0 1 0 0,0 0 0 0 0,1 0-1 0 0,-1 0 1 0 0,1 0-20 0 0,-1 0 45 0 0,-60 82 1290 0 0,-43 75-911 0 0,102-154-411 0 0,-1-1-1 0 0,1 2 0 0 0,-1-1 0 0 0,1 0 0 0 0,0 0 1 0 0,1 0-1 0 0,-1 0 0 0 0,0 1 0 0 0,1-1 0 0 0,0 0 1 0 0,0 0-1 0 0,0 1 0 0 0,0-1 0 0 0,0 0 0 0 0,0 1 1 0 0,1-1-1 0 0,0 0 0 0 0,0 0 0 0 0,0 1 0 0 0,0-1 1 0 0,0 0-1 0 0,1 0 0 0 0,-1 0 0 0 0,1-1 0 0 0,0 1 1 0 0,0 0-1 0 0,1 2-12 0 0,8-1 87 0 0,-1 0 0 0 0,1-1 0 0 0,0 0 0 0 0,0 0 1 0 0,0-1-1 0 0,0-1 0 0 0,0 0 0 0 0,0 0 0 0 0,0-1 0 0 0,0-1 0 0 0,10-1-87 0 0,16 1 94 0 0,210-43-594 0 0,-237 43-96 0 0,5-1-797 0 0,-5 1-3037 0 0,-8 8-6623 0 0,-2-6 9022 0 0</inkml:trace>
  <inkml:trace contextRef="#ctx0" brushRef="#br0" timeOffset="4373.982">2272 587 584 0 0,'0'0'2013'0'0,"0"0"-840"0"0,0 0-394 0 0,0 0 116 0 0,0 0 449 0 0,0 0 370 0 0,0 0 88 0 0,0 0-145 0 0,0 0-278 0 0,0 0-312 0 0,0 0-256 0 0,32 2-172 0 0,103 8-145 0 0,13-22 579 0 0,236-6-2331 0 0,-358 19-1475 0 0,-10 5-3522 0 0,-10-2-923 0 0</inkml:trace>
  <inkml:trace contextRef="#ctx0" brushRef="#br0" timeOffset="4683.817">2500 856 4033 0 0,'0'0'1369'0'0,"0"0"-311"0"0,0 0 8 0 0,0 0 354 0 0,0 0 278 0 0,0 0 34 0 0,0 0-252 0 0,0 0-329 0 0,0 0-272 0 0,35-10-224 0 0,111-30-182 0 0,-31 27 326 0 0,-113 14-786 0 0,0-1-1 0 0,-1 1 0 0 0,1-1 1 0 0,0 1-1 0 0,-1 0 1 0 0,1 0-1 0 0,-1 0 0 0 0,1 0 1 0 0,-1 0-1 0 0,0 0 1 0 0,1 0-1 0 0,-1 0 0 0 0,0 1 1 0 0,0-1-1 0 0,0 0 1 0 0,0 1-1 0 0,0-1 0 0 0,0 1 1 0 0,0-1-1 0 0,0 1 1 0 0,-1 0-1 0 0,1-1 0 0 0,0 1 1 0 0,-1 0-1 0 0,0-1 1 0 0,1 1-1 0 0,-1 0 1 0 0,0 0-1 0 0,0-1 0 0 0,0 1 1 0 0,0 0-1 0 0,0 0 1 0 0,0-1-1 0 0,-1 1 0 0 0,1 0 1 0 0,0 0-1 0 0,-1-1 1 0 0,0 1-1 0 0,1 0 0 0 0,-1-1 1 0 0,0 1-1 0 0,0-1 1 0 0,0 1-1 0 0,0-1 0 0 0,0 1 1 0 0,0-1-1 0 0,0 0 1 0 0,0 0-1 0 0,-1 1 0 0 0,1-1 1 0 0,0 0-1 0 0,-1 0 1 0 0,0 0-13 0 0,-132 115 231 0 0,30-33-134 0 0,25 9 475 0 0,78-91-556 0 0,1-1 0 0 0,-1 1 0 0 0,0 0 0 0 0,1 0 0 0 0,-1 0 0 0 0,1 0 0 0 0,0 1 0 0 0,-1-1 0 0 0,1 0 0 0 0,0 0 0 0 0,0 0 0 0 0,-1 0 0 0 0,1 0 0 0 0,0 0 0 0 0,0 0 1 0 0,0 1-1 0 0,0-1 0 0 0,1 0 0 0 0,-1 0 0 0 0,0 0 0 0 0,0 0 0 0 0,1 0 0 0 0,-1 0 0 0 0,0 0 0 0 0,1 0 0 0 0,0 0 0 0 0,-1 0 0 0 0,1 0 0 0 0,-1 0 0 0 0,1 0 0 0 0,0 0 0 0 0,0 0 0 0 0,-1 0 0 0 0,1-1 0 0 0,0 1 0 0 0,0 0 0 0 0,0-1 0 0 0,0 1 1 0 0,0 0-1 0 0,0-1 0 0 0,0 1 0 0 0,0-1 0 0 0,0 0 0 0 0,0 1 0 0 0,0-1 0 0 0,0 0 0 0 0,0 1 0 0 0,0-1 0 0 0,1 0 0 0 0,0 0-16 0 0,63 6 624 0 0,-61-7-591 0 0,256-31 555 0 0,-132 9-4189 0 0,-86 20-7621 0 0,-29 3 4627 0 0</inkml:trace>
</inkml:ink>
</file>

<file path=ppt/ink/ink7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14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0 244 0 0 0,'0'0'724'0'0,"0"0"94"0"0,0 0-68 0 0,0 0-93 0 0,0 0 12 0 0,0 0 99 0 0,4 2 135 0 0,13 3-27 0 0,1 0-1 0 0,0-1 0 0 0,0 0 1 0 0,0-2-1 0 0,0 0 1 0 0,0-1-1 0 0,0-1 0 0 0,0 0 1 0 0,6-2-876 0 0,22 1 947 0 0,186-14 1462 0 0,-144 0-2397 0 0,-138 16-8709 0 0,-4 20 1094 0 0,43-17 7367 0 0</inkml:trace>
  <inkml:trace contextRef="#ctx0" brushRef="#br0" timeOffset="286.995">28 457 0 0 0,'0'0'360'0'0,"0"0"1074"0"0,0 0 329 0 0,0 0-27 0 0,0 0-154 0 0,0 0-217 0 0,0 0-190 0 0,0 0-132 0 0,0 0-127 0 0,0 0-81 0 0,31 5-69 0 0,97 14-98 0 0,-37-21 417 0 0,124-31-319 0 0,-164 20-2470 0 0,-19-1-5114 0 0,-20 2 521 0 0,-9 11 5622 0 0</inkml:trace>
  <inkml:trace contextRef="#ctx0" brushRef="#br0" timeOffset="678.578">321 1 0 0 0,'0'0'818'0'0,"0"0"427"0"0,0 0 298 0 0,0 0 193 0 0,0 0-114 0 0,0 0-311 0 0,0 0-400 0 0,0 0-352 0 0,0 0-165 0 0,0 0-4 0 0,-4 4 70 0 0,-13 14 73 0 0,36 16 1417 0 0,-4-20-1405 0 0,1 0 0 0 0,1-1 0 0 0,0 0 0 0 0,1-2 0 0 0,0 0 0 0 0,1-1 0 0 0,0 0 0 0 0,13 3-545 0 0,20 7 412 0 0,-37-15-356 0 0,-1 0-1 0 0,0 0 1 0 0,0 1 0 0 0,-1 1 0 0 0,0 1 0 0 0,0 0 0 0 0,0 0 0 0 0,-1 1 0 0 0,6 6-56 0 0,-16-12 18 0 0,1 0 0 0 0,-1 1 0 0 0,0-1 1 0 0,0 0-1 0 0,0 1 0 0 0,-1 0 1 0 0,1-1-1 0 0,-1 1 0 0 0,0 0 0 0 0,0-1 1 0 0,0 1-1 0 0,-1 0 0 0 0,1 0 0 0 0,-1 0 1 0 0,0 0-1 0 0,0 0 0 0 0,0 0 0 0 0,0 0 1 0 0,-1 0-1 0 0,0 0 0 0 0,0-1 0 0 0,0 1 1 0 0,0 0-1 0 0,0 0 0 0 0,-1-1 0 0 0,0 1 1 0 0,1-1-1 0 0,-1 1 0 0 0,-2 0-18 0 0,-72 91 495 0 0,-156 126 213 0 0,229-218-819 0 0,0-1 0 0 0,0 1 1 0 0,0 0-1 0 0,1 0 0 0 0,0 0 0 0 0,-1 0 0 0 0,1 0 1 0 0,0 0-1 0 0,1 1 0 0 0,-1-1 0 0 0,0 0 0 0 0,1 1 1 0 0,0 0-1 0 0,0-1 0 0 0,0 1 0 0 0,0 0 0 0 0,1 0 0 0 0,-1-1 1 0 0,1 1-1 0 0,0 0 0 0 0,0 0 0 0 0,1 3 111 0 0,14 3-7380 0 0,-11-9 3484 0 0,4-1-2869 0 0</inkml:trace>
</inkml:ink>
</file>

<file path=ppt/ink/ink7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19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0,'8'14'0'0'0,"-8"-10"0"0"0</inkml:trace>
</inkml:ink>
</file>

<file path=ppt/ink/ink7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23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1 10866 0 0,'0'0'679'0'0,"0"0"-127"0"0,0 0 42 0 0,0 0 258 0 0,0 0 321 0 0,0 0 161 0 0,0 0-178 0 0,0 0-403 0 0,0 0-373 0 0,0 0-278 0 0,0 0-118 0 0,1 11 22 0 0,18 70 423 0 0,20 137-1019 0 0,-35-186-791 0 0,-4-12-3071 0 0,0-10-4079 0 0,0-7 4625 0 0</inkml:trace>
  <inkml:trace contextRef="#ctx0" brushRef="#br0" timeOffset="208.803">1 376 4905 0 0,'0'0'1304'0'0,"0"0"-65"0"0,0 0 280 0 0,0 0 319 0 0,0 0 66 0 0,0 0-213 0 0,0 0-390 0 0,0 0-336 0 0,34 2-253 0 0,111 6-198 0 0,62-18 249 0 0,-151 3-1130 0 0,-12 1-3399 0 0,-15 5-5203 0 0,-25 1 3416 0 0</inkml:trace>
  <inkml:trace contextRef="#ctx0" brushRef="#br0" timeOffset="573.43">124 546 3105 0 0,'0'0'1576'0'0,"0"0"-1"0"0,0 0 167 0 0,0 0 241 0 0,0 0 27 0 0,0 0-207 0 0,0 0-352 0 0,0 0-317 0 0,35 0-217 0 0,107 0-198 0 0,-27 0 769 0 0,-114 0-1473 0 0,0 0 0 0 0,0 1 1 0 0,0-1-1 0 0,1 1 0 0 0,-1-1 1 0 0,0 1-1 0 0,0-1 0 0 0,0 1 1 0 0,0 0-1 0 0,0-1 0 0 0,0 1 1 0 0,-1 0-1 0 0,1 0 0 0 0,0 0 1 0 0,0 0-1 0 0,0 0 0 0 0,-1 0 0 0 0,1 0 1 0 0,-1 0-1 0 0,1 0 0 0 0,0 0 1 0 0,-1 0-1 0 0,0 0 0 0 0,1 0 1 0 0,-1 0-1 0 0,0 1 0 0 0,0-1 1 0 0,1 0-1 0 0,-1 0 0 0 0,0 0 1 0 0,0 1-1 0 0,0-1 0 0 0,0 0 0 0 0,-1 0 1 0 0,1 0-1 0 0,0 1 0 0 0,0-1 1 0 0,-1 0-1 0 0,1 0 0 0 0,-1 0 1 0 0,1 0-1 0 0,-1 0 0 0 0,1 0 1 0 0,-1 0-1 0 0,0 0 0 0 0,1 0 1 0 0,-1 0-1 0 0,0 0 0 0 0,0 0 0 0 0,0 0 1 0 0,0-1-1 0 0,0 1 0 0 0,0 0 1 0 0,0-1-1 0 0,0 1 0 0 0,0 0-15 0 0,-99 87 585 0 0,80-73-566 0 0,1 0 1 0 0,1 1-1 0 0,0 1 0 0 0,1 0 0 0 0,1 2 0 0 0,-7 10-19 0 0,22-28 4 0 0,0 0 0 0 0,0 0-1 0 0,0 0 1 0 0,0 0 0 0 0,1 0-1 0 0,-1 0 1 0 0,0 0 0 0 0,1 0-1 0 0,-1 1 1 0 0,0-1 0 0 0,1 0-1 0 0,-1 0 1 0 0,1 1 0 0 0,0-1-1 0 0,-1 0 1 0 0,1 1 0 0 0,0-1-1 0 0,0 0 1 0 0,0 1 0 0 0,0-1-1 0 0,0 0 1 0 0,0 1 0 0 0,0-1-1 0 0,1 0 1 0 0,-1 1 0 0 0,0-1-1 0 0,1 0 1 0 0,-1 1 0 0 0,1-1-1 0 0,-1 0 1 0 0,1 0-1 0 0,0 0 1 0 0,-1 1 0 0 0,1-1-1 0 0,0 0 1 0 0,0 0 0 0 0,0 0-1 0 0,0 0 1 0 0,0 0 0 0 0,0 0-1 0 0,0-1 1 0 0,0 1 0 0 0,0 0-1 0 0,1-1 1 0 0,-1 1 0 0 0,0 0-1 0 0,0-1 1 0 0,1 1 0 0 0,-1-1-1 0 0,0 0 1 0 0,1 1 0 0 0,-1-1-1 0 0,0 0 1 0 0,1 0-4 0 0,161 8 737 0 0,-146-9-719 0 0,59-10-1869 0 0,37-21-5524 0 0,-80 22 4718 0 0,-13 5-7473 0 0</inkml:trace>
  <inkml:trace contextRef="#ctx0" brushRef="#br0" timeOffset="1460.781">1127 137 2745 0 0,'0'0'2652'0'0,"0"0"-1737"0"0,0 0-618 0 0,0 0 156 0 0,0 0 428 0 0,0 0 347 0 0,0 0 105 0 0,0 0-141 0 0,0 0-276 0 0,0 0-264 0 0,0 0-177 0 0,3 35-134 0 0,10 110-74 0 0,6 149 499 0 0,-13-202-3792 0 0,-11-84-2002 0 0,2-7 1440 0 0,-2 2 117 0 0</inkml:trace>
  <inkml:trace contextRef="#ctx0" brushRef="#br0" timeOffset="1771.31">905 130 4465 0 0,'0'0'1783'0'0,"0"0"-415"0"0,0 0-186 0 0,0 0 46 0 0,0 0 124 0 0,0 0 51 0 0,0 0-181 0 0,0 0-260 0 0,0 0-190 0 0,0 0-119 0 0,0 0-75 0 0,0 0-32 0 0,35-3-15 0 0,113-10-24 0 0,192 7 1265 0 0,-283 21-3240 0 0,-51-6-2375 0 0,-3 3-3340 0 0,-3-8-647 0 0</inkml:trace>
  <inkml:trace contextRef="#ctx0" brushRef="#br0" timeOffset="2029.828">903 770 5665 0 0,'0'0'2445'0'0,"0"0"-357"0"0,0 0-47 0 0,0 0-28 0 0,0 0-147 0 0,0 0-308 0 0,0 0-393 0 0,35 1-315 0 0,114 1-239 0 0,-1-16 281 0 0,63-21-1790 0 0,-122 15-9072 0 0,-77 16 1068 0 0</inkml:trace>
  <inkml:trace contextRef="#ctx0" brushRef="#br0" timeOffset="2541.637">1722 538 1872 0 0,'0'0'1957'0'0,"0"0"-790"0"0,0 0-156 0 0,0 0 290 0 0,0 0 270 0 0,0 0 18 0 0,0 0-292 0 0,0 0-425 0 0,0 0-360 0 0,0 0-230 0 0,-24 34-129 0 0,-73 105-67 0 0,55-66 28 0 0,-6 53 30 0 0,95-182 2318 0 0,-8 8-2278 0 0,2 2-1 0 0,2 2 1 0 0,1 1 0 0 0,3 3-1 0 0,1 1 1 0 0,2 3 0 0 0,14-6-184 0 0,31 5-200 0 0,-85 79-111 0 0,-10-36 294 0 0,-37 108 74 0 0,32-96-69 0 0,1 0 0 0 0,0 0 0 0 0,2 0 0 0 0,0 0 0 0 0,1 0 0 0 0,1 1 0 0 0,0-1 0 0 0,2 3 12 0 0,21 45 56 0 0,-70-118 2993 0 0,-59-22-3778 0 0,97 68 796 0 0,-85-45-3042 0 0,61 37-1479 0 0,1 2-3986 0 0,16 8 4757 0 0</inkml:trace>
  <inkml:trace contextRef="#ctx0" brushRef="#br0" timeOffset="3436.196">2167 594 0 0 0,'0'0'408'0'0,"0"0"727"0"0,0 0 436 0 0,0 0 275 0 0,0 0 119 0 0,0 0-81 0 0,0 0-156 0 0,0 0-188 0 0,0 0-178 0 0,32 5-174 0 0,96 17-174 0 0,-66-23 332 0 0,-52-3-1052 0 0,10-4-35 0 0,-1 0-1 0 0,1-1 1 0 0,-2-1 0 0 0,1-1 0 0 0,-1-1-1 0 0,-1 0 1 0 0,0-1 0 0 0,-1-1 0 0 0,0-1-1 0 0,-2 0 1 0 0,1-1 0 0 0,6-11-259 0 0,-17 22-47 0 0,-1 0 1 0 0,0 0-1 0 0,0 0 1 0 0,0-1-1 0 0,-1 1 1 0 0,1-1-1 0 0,-1 0 1 0 0,-1 1 0 0 0,1-1-1 0 0,-1 0 1 0 0,0 0-1 0 0,0 0 1 0 0,-1 0-1 0 0,0-1 1 0 0,0 1-1 0 0,0 0 1 0 0,-1 0-1 0 0,0 0 1 0 0,-1-3 46 0 0,2 8-62 0 0,-1-1 0 0 0,0 1 0 0 0,0-1-1 0 0,0 1 1 0 0,0 0 0 0 0,0-1 0 0 0,-1 1 0 0 0,1 0 0 0 0,0 0 0 0 0,0 0 0 0 0,-1 0 0 0 0,1 0 0 0 0,-1 0-1 0 0,1 0 1 0 0,-1 0 0 0 0,1 1 0 0 0,-1-1 0 0 0,0 0 0 0 0,1 1 0 0 0,-1 0 0 0 0,0-1 0 0 0,1 1-1 0 0,-1 0 1 0 0,0 0 0 0 0,0 0 0 0 0,1 0 0 0 0,-1 0 0 0 0,0 0 0 0 0,1 0 0 0 0,-1 1 0 0 0,0-1 0 0 0,1 0-1 0 0,-1 1 1 0 0,0 0 0 0 0,1-1 0 0 0,-1 1 0 0 0,-1 1 62 0 0,-56 33-1199 0 0,53-28 1158 0 0,0-1 0 0 0,0 1 0 0 0,0 0 0 0 0,1 1 0 0 0,0-1 0 0 0,0 1 0 0 0,1 0-1 0 0,0 0 1 0 0,1 1 0 0 0,0-1 0 0 0,0 1 0 0 0,0 0 0 0 0,1-1 0 0 0,1 1 0 0 0,-1 0 0 0 0,1 0 0 0 0,1 0 0 0 0,0 0 0 0 0,0 0 0 0 0,1 4 41 0 0,3-5 85 0 0,0-1 1 0 0,1 1-1 0 0,-1-1 1 0 0,1 0-1 0 0,1-1 1 0 0,-1 1-1 0 0,1-1 1 0 0,0 0 0 0 0,1 0-1 0 0,-1-1 1 0 0,1 0-1 0 0,1 0 1 0 0,-1 0-1 0 0,0-1 1 0 0,1 0-1 0 0,0-1 1 0 0,0 0 0 0 0,0 0-1 0 0,0-1 1 0 0,1 0-1 0 0,-1 0 1 0 0,0 0-1 0 0,1-1 1 0 0,0-1-1 0 0,-1 0 1 0 0,2 0-86 0 0,2 0 178 0 0,0 0-1 0 0,0-1 1 0 0,-1 0-1 0 0,1-1 1 0 0,0-1 0 0 0,-1 0-1 0 0,0 0 1 0 0,1-1-1 0 0,-1-1 1 0 0,-1 1-1 0 0,1-2 1 0 0,-1 0 0 0 0,0 0-1 0 0,0 0 1 0 0,-1-2-1 0 0,1 1 1 0 0,-2-1 0 0 0,1 0-1 0 0,6-10-177 0 0,-2 7 7 0 0,-1-1 0 0 0,0 0 0 0 0,-1-1-1 0 0,-1-1 1 0 0,0 1 0 0 0,-1-2 0 0 0,0 1 0 0 0,-1-1-1 0 0,2-9-6 0 0,-10 25-28 0 0,0-1 0 0 0,-1 0-1 0 0,1 0 1 0 0,0 0 0 0 0,-1 0-1 0 0,1 0 1 0 0,-1 0 0 0 0,1 0-1 0 0,0 1 1 0 0,-1-1 0 0 0,1 0-1 0 0,-1 0 1 0 0,1 0-1 0 0,0-1 1 0 0,-1 1 0 0 0,1 0-1 0 0,-1 0 1 0 0,1 0 0 0 0,0 0-1 0 0,-1 0 1 0 0,1 0 0 0 0,0 0-1 0 0,-1-1 1 0 0,1 1 0 0 0,0 0-1 0 0,-1 0 1 0 0,1-1 0 0 0,0 1-1 0 0,-1 0 1 0 0,1 0-1 0 0,0-1 1 0 0,0 1 0 0 0,-1 0-1 0 0,1-1 1 0 0,0 1 0 0 0,0 0-1 0 0,0-1 1 0 0,-1 1 28 0 0,-27 38-360 0 0,-10 76 94 0 0,38-110 268 0 0,0 0 0 0 0,-1-1 0 0 0,1 1 0 0 0,0 0 1 0 0,1-1-1 0 0,-1 1 0 0 0,1 0 0 0 0,0-1 1 0 0,-1 1-1 0 0,2 0 0 0 0,-1-1 0 0 0,0 1 0 0 0,1-1 1 0 0,-1 0-1 0 0,1 1 0 0 0,0-1 0 0 0,0 0 1 0 0,0 0-1 0 0,1 0 0 0 0,-1-1 0 0 0,1 1 0 0 0,0 0 1 0 0,-1-1-1 0 0,1 0 0 0 0,0 1 0 0 0,1-1 1 0 0,-1 0-1 0 0,0-1 0 0 0,0 1 0 0 0,1-1 0 0 0,-1 1-2 0 0,10 1 118 0 0,0-1-1 0 0,0 0 1 0 0,0 0 0 0 0,0-2-1 0 0,0 1 1 0 0,0-2-1 0 0,0 0 1 0 0,0 0-1 0 0,-1-1 1 0 0,1-1-1 0 0,0 0 1 0 0,-1 0-1 0 0,0-2 1 0 0,1 1-1 0 0,-2-2 1 0 0,1 0-1 0 0,-1 0 1 0 0,1-1-1 0 0,-2 0 1 0 0,1-1-1 0 0,-1 0 1 0 0,0 0 0 0 0,-1-1-1 0 0,1-2-117 0 0,135-132 316 0 0,-142 139-314 0 0,0 0 0 0 0,1 0 0 0 0,-2 0 0 0 0,1-1 1 0 0,0 1-1 0 0,-1-1 0 0 0,0 1 0 0 0,0-1 0 0 0,0 0 0 0 0,0 0 0 0 0,-1 0 0 0 0,0 0 0 0 0,0-1 0 0 0,0-3-2 0 0,-2 8-12 0 0,0 1-1 0 0,-1-1 0 0 0,1 0 0 0 0,0 1 1 0 0,0-1-1 0 0,-1 1 0 0 0,1 0 1 0 0,0-1-1 0 0,0 1 0 0 0,-1 0 0 0 0,1 0 1 0 0,0 0-1 0 0,-1 0 0 0 0,1 0 0 0 0,0 0 1 0 0,-1 0-1 0 0,1 0 0 0 0,0 0 0 0 0,-1 1 1 0 0,1-1-1 0 0,0 0 0 0 0,0 1 0 0 0,-1-1 1 0 0,1 1-1 0 0,0 0 0 0 0,0-1 0 0 0,0 1 1 0 0,0 0-1 0 0,0 0 0 0 0,0 0 1 0 0,0-1-1 0 0,0 1 0 0 0,0 0 0 0 0,0 0 1 0 0,0 1-1 0 0,0-1 0 0 0,1 0 0 0 0,-1 0 13 0 0,-10 9-11 0 0,0 1-1 0 0,0 0 1 0 0,1 1 0 0 0,1 0-1 0 0,0 1 1 0 0,0-1-1 0 0,1 2 1 0 0,1-1-1 0 0,0 1 1 0 0,1 0-1 0 0,1 0 1 0 0,0 1-1 0 0,1 0 1 0 0,0 0 0 0 0,2 0-1 0 0,-1 0 1 0 0,1 10 11 0 0,2-22 3 0 0,1 0 0 0 0,-1 0 0 0 0,1 0 0 0 0,-1 0 0 0 0,1 0 0 0 0,0 0 0 0 0,0 0 0 0 0,0 0 1 0 0,1 0-1 0 0,-1-1 0 0 0,1 1 0 0 0,-1 0 0 0 0,1-1 0 0 0,0 1 0 0 0,0-1 0 0 0,0 0 0 0 0,0 1 0 0 0,0-1 1 0 0,1 0-1 0 0,-1-1 0 0 0,1 1 0 0 0,-1 0 0 0 0,1-1 0 0 0,0 1 0 0 0,0-1 0 0 0,-1 0 0 0 0,1 0 0 0 0,0 0 1 0 0,0 0-1 0 0,0 0 0 0 0,0-1 0 0 0,0 1 0 0 0,0-1 0 0 0,1 0-3 0 0,54 0-1386 0 0,-10-16-3940 0 0,-35 8-646 0 0,-5 4-3146 0 0</inkml:trace>
  <inkml:trace contextRef="#ctx0" brushRef="#br0" timeOffset="4426.092">3414 74 368 0 0,'0'0'2107'0'0,"0"0"-70"0"0,0 0 46 0 0,0 0 41 0 0,0 0-67 0 0,0 0-208 0 0,0 0-307 0 0,0 0-275 0 0,0 0-237 0 0,0 0-178 0 0,0 0-141 0 0,0 0-110 0 0,0 0-101 0 0,2-2-102 0 0,6-3-213 0 0,0-1 1 0 0,0 2 0 0 0,1-1 0 0 0,0 1 0 0 0,0 1 0 0 0,0 0 0 0 0,0 0 0 0 0,1 0 0 0 0,-1 2 0 0 0,0-1 0 0 0,1 1 0 0 0,0 0 0 0 0,2 1-186 0 0,16-4 344 0 0,-27 4-337 0 0,0 0-1 0 0,1 0 1 0 0,-1 0-1 0 0,0 0 0 0 0,1 0 1 0 0,-1 1-1 0 0,0-1 0 0 0,0 0 1 0 0,1 1-1 0 0,-1-1 0 0 0,0 1 1 0 0,0-1-1 0 0,0 1 1 0 0,0-1-1 0 0,0 1 0 0 0,0 0 1 0 0,1 0-1 0 0,-2-1 0 0 0,1 1 1 0 0,0 0-1 0 0,0 0 1 0 0,0 0-1 0 0,0 0 0 0 0,0 0 1 0 0,-1 0-1 0 0,1 0 0 0 0,-1 1 1 0 0,1-1-1 0 0,-1 0 0 0 0,1 0 1 0 0,-1 0-1 0 0,1 1 1 0 0,-1-1-1 0 0,0 0 0 0 0,0 0 1 0 0,0 1-1 0 0,0-1 0 0 0,0 0 1 0 0,0 1-1 0 0,0-1 0 0 0,0 0 1 0 0,0 0-1 0 0,-1 1 1 0 0,1-1-1 0 0,0 0 0 0 0,-1 0 1 0 0,1 0-1 0 0,-1 1 0 0 0,1-1 1 0 0,-1 0-1 0 0,0 0 1 0 0,1 0-1 0 0,-1 0 0 0 0,0 0 1 0 0,0 0-1 0 0,0 0 0 0 0,0 0 1 0 0,0-1-1 0 0,0 1 0 0 0,0 0 1 0 0,0 0-1 0 0,0-1-6 0 0,-63 99 482 0 0,64-98-461 0 0,0 1 1 0 0,0-1-1 0 0,1 0 1 0 0,-1 1 0 0 0,0-1-1 0 0,0 0 1 0 0,1 0-1 0 0,-1 0 1 0 0,1 1-1 0 0,-1-1 1 0 0,1 0 0 0 0,-1 0-1 0 0,1 0 1 0 0,0 0-1 0 0,0 0 1 0 0,-1 0-1 0 0,1 0 1 0 0,0 0 0 0 0,0 0-1 0 0,0 0 1 0 0,0 0-1 0 0,0-1 1 0 0,0 1-1 0 0,0 0 1 0 0,1-1 0 0 0,-1 1-1 0 0,0-1 1 0 0,0 1-1 0 0,0-1 1 0 0,1 1 0 0 0,-1-1-1 0 0,0 0 1 0 0,0 0-1 0 0,1 0 1 0 0,-1 0-1 0 0,0 0 1 0 0,0 0 0 0 0,1 0-1 0 0,-1 0 1 0 0,1 0-22 0 0,60-1 512 0 0,8-11-384 0 0,-32 5-690 0 0,-12 4-2629 0 0,17 0-10786 0 0,-38 3 7040 0 0</inkml:trace>
  <inkml:trace contextRef="#ctx0" brushRef="#br0" timeOffset="4749.215">3543 719 11907 0 0,'0'0'808'0'0,"0"0"-295"0"0,0 0 77 0 0,0 0 270 0 0,0 0 148 0 0,0 0-74 0 0,0 0-256 0 0,0 0-275 0 0,0 0-187 0 0,-7 34-90 0 0,-18 107-30 0 0,5-52 28 0 0,1 26-1226 0 0,13-107-3243 0 0,2-6-1931 0 0,2-1-264 0 0</inkml:trace>
  <inkml:trace contextRef="#ctx0" brushRef="#br0" timeOffset="5100.275">3570 711 5249 0 0,'0'0'1742'0'0,"0"0"-310"0"0,0 0-84 0 0,0 0 127 0 0,0 0 11 0 0,0 0-216 0 0,0 0-342 0 0,0 0-257 0 0,0 0-166 0 0,0 0-107 0 0,0 0-81 0 0,0 0-76 0 0,31 0-49 0 0,97-2-68 0 0,-36 3-23 0 0,-46 0-3785 0 0,-45 6-5627 0 0,-1-6 4827 0 0</inkml:trace>
  <inkml:trace contextRef="#ctx0" brushRef="#br0" timeOffset="5268.295">3511 929 544 0 0,'0'0'2689'0'0,"0"0"-945"0"0,0 0 168 0 0,0 0 257 0 0,0 0 7 0 0,0 0-359 0 0,0 0-537 0 0,0 0-560 0 0,0 0-416 0 0,0 0-208 0 0,194 0-192 0 0,-161-8-216 0 0,-2-3-336 0 0,2 0-632 0 0,-2 0-1297 0 0,-10 4-1968 0 0,-7 3-1448 0 0</inkml:trace>
  <inkml:trace contextRef="#ctx0" brushRef="#br0" timeOffset="5532.625">4121 376 5689 0 0,'0'0'2050'0'0,"0"0"-356"0"0,0 0-113 0 0,0 0 29 0 0,0 0-55 0 0,0 0-155 0 0,0 0-246 0 0,0 0-175 0 0,0 0-68 0 0,0 0-105 0 0,0 0-88 0 0,0 0-61 0 0,17 3-50 0 0,111 13 772 0 0,71-45-751 0 0,-189 26-1268 0 0,-13 0-4871 0 0,-16 5-5295 0 0,12 1 4345 0 0</inkml:trace>
  <inkml:trace contextRef="#ctx0" brushRef="#br0" timeOffset="5807.571">4126 623 4257 0 0,'0'0'3478'0'0,"0"0"-311"0"0,0 0-294 0 0,0 0-338 0 0,0 0-481 0 0,0 0-506 0 0,33 1-414 0 0,105 3-326 0 0,-35-16 212 0 0,152-40-1352 0 0,-242 49-653 0 0,-2-1-2129 0 0,-3 4-3229 0 0,-6 0-5133 0 0</inkml:trace>
</inkml:ink>
</file>

<file path=ppt/ink/ink7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5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 0 0 0,'0'0'898'0'0,"0"0"653"0"0,0 0 296 0 0,0 0-82 0 0,0 0-284 0 0,0 0-329 0 0,0 0-231 0 0,0 0-158 0 0,0 0-93 0 0,0 0-40 0 0,0 0-55 0 0,27 8-43 0 0,85 24-59 0 0,-16 1 693 0 0,-95-31-1117 0 0,1 0 0 0 0,-1 1 0 0 0,0-1 0 0 0,0 0-1 0 0,0 1 1 0 0,0-1 0 0 0,-1 1 0 0 0,1-1 0 0 0,-1 1-1 0 0,0-1 1 0 0,1 1 0 0 0,-1 0 0 0 0,0-1-1 0 0,0 1 1 0 0,-1-1 0 0 0,1 1 0 0 0,0-1 0 0 0,-1 1-1 0 0,0 0 1 0 0,0-1 0 0 0,1 0 0 0 0,-1 1 0 0 0,-1-1-1 0 0,1 0 1 0 0,0 1 0 0 0,0-1 0 0 0,-1 0-1 0 0,0 0 1 0 0,1 0 0 0 0,-1 0 0 0 0,0 0 0 0 0,0-1-1 0 0,0 1 1 0 0,0 0 0 0 0,0-1 0 0 0,-2 1-49 0 0,-180 135 903 0 0,182-136-882 0 0,-1 1 0 0 0,1 0 0 0 0,0 0 0 0 0,0 0 1 0 0,-1 1-1 0 0,1-1 0 0 0,1 0 0 0 0,-1 1 0 0 0,0 0 1 0 0,1-1-1 0 0,-1 1 0 0 0,1 0 0 0 0,0-1 1 0 0,0 1-1 0 0,0 0 0 0 0,0 0 0 0 0,0 0 0 0 0,1 0 1 0 0,-1 0-1 0 0,1 2-21 0 0,2-3 38 0 0,-1 0 0 0 0,1-1 0 0 0,0 1 0 0 0,0-1-1 0 0,0 1 1 0 0,0-1 0 0 0,1 1 0 0 0,-1-1 0 0 0,0 0 0 0 0,1 0 0 0 0,-1 0 0 0 0,1-1 0 0 0,-1 1 0 0 0,1 0 0 0 0,-1-1 0 0 0,1 0 0 0 0,-1 1 0 0 0,1-1 0 0 0,-1 0 0 0 0,1-1 0 0 0,-1 1 0 0 0,1 0-38 0 0,148-22 243 0 0,-104 5-2802 0 0,0-7-3674 0 0,-32 14 835 0 0,-6 2 1002 0 0</inkml:trace>
</inkml:ink>
</file>

<file path=ppt/ink/ink7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5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20 6137 0 0,'0'0'4083'0'0,"0"0"-2833"0"0,0 0-844 0 0,0 0 238 0 0,0 0 343 0 0,0 0 228 0 0,0 0 33 0 0,-5 37-169 0 0,-19 120-243 0 0,18 5 468 0 0,14 144-542 0 0,-8-279-885 0 0,1-16-75 0 0,0-1-1 0 0,-1 1 0 0 0,0 0 0 0 0,-1-1 0 0 0,0 1 0 0 0,0 0 1 0 0,-2-1-1 0 0,1 1 0 0 0,-1-1 0 0 0,-1 0 0 0 0,0 0 0 0 0,-3 6 199 0 0,-10-1-5505 0 0,4-11-4320 0 0,8-4 7713 0 0</inkml:trace>
  <inkml:trace contextRef="#ctx0" brushRef="#br0" timeOffset="334.685">380 300 1432 0 0,'0'0'1119'0'0,"0"0"-32"0"0,0 0 176 0 0,0 0 247 0 0,-34 19 171 0 0,-106 60-15 0 0,1-1 2924 0 0,137-77-4538 0 0,0 0-1 0 0,1 0 0 0 0,-1 0 0 0 0,1 0 0 0 0,0 0 0 0 0,-1 0 0 0 0,1 0 0 0 0,0 1 1 0 0,0-1-1 0 0,0 1 0 0 0,0-1 0 0 0,0 1 0 0 0,0-1 0 0 0,0 1 0 0 0,1 0 0 0 0,-1-1 0 0 0,0 1 1 0 0,1 0-1 0 0,-1-1 0 0 0,1 1 0 0 0,0 0 0 0 0,0 0 0 0 0,-1-1 0 0 0,1 1 0 0 0,0 0 1 0 0,1 0-1 0 0,-1 0 0 0 0,0-1 0 0 0,0 1 0 0 0,1 0 0 0 0,-1 0 0 0 0,1-1 0 0 0,0 1 1 0 0,-1 0-1 0 0,1-1 0 0 0,0 1 0 0 0,0-1 0 0 0,0 1 0 0 0,0-1 0 0 0,0 1 0 0 0,0-1 1 0 0,0 0-1 0 0,1 1 0 0 0,-1-1 0 0 0,0 0 0 0 0,1 0 0 0 0,-1 0 0 0 0,1 0 0 0 0,0 0 1 0 0,-1 0-1 0 0,1-1 0 0 0,-1 1 0 0 0,1-1 0 0 0,0 1 0 0 0,0-1 0 0 0,-1 1 0 0 0,2-1-51 0 0,68 30 574 0 0,-59-27-484 0 0,-1 1 1 0 0,0 0 0 0 0,0 0-1 0 0,-1 1 1 0 0,0 1 0 0 0,1 0-1 0 0,-2 0 1 0 0,1 1 0 0 0,-1 0 0 0 0,0 1-1 0 0,0 0 1 0 0,-1 0 0 0 0,6 8-91 0 0,-1 7 218 0 0,-12-20-259 0 0,0 0-1 0 0,1 0 1 0 0,-1 0-1 0 0,1 0 0 0 0,-1 0 1 0 0,1 0-1 0 0,0 0 1 0 0,0-1-1 0 0,0 1 1 0 0,1 0-1 0 0,-1-1 1 0 0,1 0-1 0 0,-1 0 1 0 0,1 0-1 0 0,0 0 1 0 0,0 0-1 0 0,0 0 0 0 0,0-1 1 0 0,0 1-1 0 0,0-1 1 0 0,0 0-1 0 0,0 0 1 0 0,0 0-1 0 0,1 0 1 0 0,-1-1-1 0 0,0 1 42 0 0,30-1-4350 0 0,-12 0-3949 0 0,-13 0 2795 0 0</inkml:trace>
  <inkml:trace contextRef="#ctx0" brushRef="#br0" timeOffset="634.717">1000 263 2649 0 0,'0'0'2553'0'0,"0"0"-915"0"0,0 0-412 0 0,0 0 103 0 0,0 0 193 0 0,0 0 124 0 0,0 0-89 0 0,0 0-267 0 0,0 0-290 0 0,0 0-238 0 0,0 0-158 0 0,-23 34-119 0 0,-72 109-94 0 0,20-7 254 0 0,-59 98-737 0 0,77-178-1563 0 0,29-41-5921 0 0,21-15-1190 0 0,5 0 7558 0 0</inkml:trace>
  <inkml:trace contextRef="#ctx0" brushRef="#br0" timeOffset="928.102">640 244 5953 0 0,'0'0'1030'0'0,"0"0"-286"0"0,0 0-75 0 0,0 0 320 0 0,0 0 406 0 0,0 0 282 0 0,0 0-68 0 0,0 0-296 0 0,0 0-288 0 0,0 0-220 0 0,7 32-102 0 0,23 101-99 0 0,10-43 519 0 0,-25-68-863 0 0,16 21-45 0 0,2-1-1 0 0,1-2 1 0 0,3-1 0 0 0,9 6-215 0 0,-20-19-132 0 0,-9-11-262 0 0,16 21-4363 0 0,-25-26-665 0 0,-3-5-1818 0 0,-3-1 4427 0 0</inkml:trace>
  <inkml:trace contextRef="#ctx0" brushRef="#br0" timeOffset="1182.641">1251 694 600 0 0,'0'0'2354'0'0,"0"0"-707"0"0,0 0-256 0 0,0 0 279 0 0,0 0 213 0 0,0 0-18 0 0,0 0-272 0 0,0 0-440 0 0,0 0-406 0 0,-14 32-280 0 0,-41 98-196 0 0,30-52 53 0 0,24-77-358 0 0,1 0-1 0 0,-1 1 1 0 0,0-1 0 0 0,0 1 0 0 0,1-1 0 0 0,-1 1 0 0 0,1-1-1 0 0,0 1 1 0 0,-1-1 0 0 0,1 1 0 0 0,0 0 0 0 0,0-1-1 0 0,0 1 1 0 0,0-1 0 0 0,0 1 0 0 0,0 0 0 0 0,0-1 0 0 0,1 1-1 0 0,-1-1 1 0 0,1 1 0 0 0,-1-1 0 0 0,1 1 0 0 0,-1-1 0 0 0,1 1-1 0 0,0-1 1 0 0,0 0 0 0 0,0 1 0 0 0,0-1 0 0 0,0 0 0 0 0,0 1-1 0 0,0-1 1 0 0,0 0 0 0 0,0 0 0 0 0,0 0 0 0 0,1 0-1 0 0,-1 0 1 0 0,0-1 0 0 0,1 1 0 0 0,-1 0 0 0 0,1 0 0 0 0,-1-1-1 0 0,1 1 1 0 0,-1-1 0 0 0,1 0 0 0 0,-1 1 0 0 0,1-1 0 0 0,0 0-1 0 0,0 0 35 0 0,24-25-10485 0 0,-21 18 6646 0 0</inkml:trace>
  <inkml:trace contextRef="#ctx0" brushRef="#br0" timeOffset="1445.759">1043 598 2032 0 0,'0'0'1755'0'0,"0"0"-125"0"0,0 0 84 0 0,0 0 96 0 0,0 0-138 0 0,0 0-264 0 0,0 0-294 0 0,33 2-223 0 0,105 8-163 0 0,134-7 1030 0 0,-232-7-3284 0 0,-39 4 282 0 0,-1 0-702 0 0,-1 0-2291 0 0,-3 0 1231 0 0,0 0-1547 0 0</inkml:trace>
  <inkml:trace contextRef="#ctx0" brushRef="#br0" timeOffset="1729.196">999 955 0 0 0,'0'0'1008'0'0,"0"0"1049"0"0,0 0 335 0 0,0 0-91 0 0,0 0-296 0 0,0 0-403 0 0,0 0-404 0 0,32-1-339 0 0,103-2-274 0 0,-50-11-24 0 0,38-23-1471 0 0,-72 18-7528 0 0,-45 16 3218 0 0</inkml:trace>
  <inkml:trace contextRef="#ctx0" brushRef="#br0" timeOffset="2158.082">1260 35 1488 0 0,'0'0'1942'0'0,"0"0"-254"0"0,0 0 31 0 0,0 0 206 0 0,0 0 81 0 0,0 0-178 0 0,0 0-453 0 0,0 0-451 0 0,0 0-273 0 0,0 0-112 0 0,0 0-12 0 0,0 0 1 0 0,0 0-11 0 0,14-4-55 0 0,109-21 682 0 0,-121 24-1135 0 0,0 0 1 0 0,0 0-1 0 0,0 0 1 0 0,0 1-1 0 0,0-1 1 0 0,0 1-1 0 0,0 0 1 0 0,0-1-1 0 0,0 1 1 0 0,1 0-1 0 0,-1 0 1 0 0,0 0-1 0 0,0 1 1 0 0,0-1-1 0 0,0 0 1 0 0,0 1-1 0 0,0 0 1 0 0,0-1 0 0 0,0 1-1 0 0,0 0 1 0 0,0 0-1 0 0,0 0 1 0 0,0 0-1 0 0,0 0 1 0 0,-1 1-1 0 0,1-1 1 0 0,0 0-1 0 0,-1 1 1 0 0,1-1-1 0 0,-1 1 1 0 0,0 0-1 0 0,1-1 1 0 0,-1 1-1 0 0,0 0 1 0 0,0 0-1 0 0,0 0 1 0 0,0 0-1 0 0,0 2-9 0 0,-65 153 902 0 0,65-154-856 0 0,1 0 0 0 0,0 1 0 0 0,0-1 0 0 0,0 0-1 0 0,0 0 1 0 0,1 0 0 0 0,-1-1 0 0 0,1 1 0 0 0,-1 0 0 0 0,1-1 0 0 0,0 0 0 0 0,0 0 0 0 0,0 1 0 0 0,0-2 0 0 0,1 1 0 0 0,-1 0 0 0 0,0-1 0 0 0,1 1 0 0 0,0-1 0 0 0,-1 0 0 0 0,1-1 0 0 0,-1 1 0 0 0,1 0 0 0 0,0-1-1 0 0,-1 0 1 0 0,1 0 0 0 0,1 0-46 0 0,3 1 65 0 0,124-2-39 0 0,-104-5-4699 0 0,-1-1-4707 0 0,-23 7 1576 0 0</inkml:trace>
</inkml:ink>
</file>

<file path=ppt/ink/ink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22.71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1562 276 0 0 0,'63'25'0'0'0,"-24"-13"-52"0"0,-28-12 2997 0 0,-7 0-1353 0 0,-3 0-969 0 0,-5-10 6037 0 0,-7 9-3718 0 0,1 1-2438 0 0,-350 11 4625 0 0,241-7-4206 0 0,-14 7-191 0 0,-65-11 251 0 0,69 7-687 0 0,35 1 28 0 0,-141-8-55 0 0,187 7-173 0 0,-28 8-37 0 0,-3-4 2 0 0,18-4 89 0 0,18 1-29 0 0,10-1-5 0 0,38-11 1024 0 0,43-99-803 0 0,27-81-293 0 0,-54 78 12 0 0,-21 105-52 0 0,0 1-7 0 0,0 0-44 0 0,0 0-25 0 0,0 0-42 0 0,0 0-32 0 0,0 0-22 0 0,8 19-315 0 0,48 70 402 0 0,89 90 8 0 0,-138-165 68 0 0,-1 1 0 0 0,-1-1 0 0 0,0 1 1 0 0,-1-1-1 0 0,0 1 0 0 0,-2 1 1 0 0,1-1-1 0 0,-2 0 0 0 0,0 1 0 0 0,-1-1 1 0 0,0 0-1 0 0,-2 4 5 0 0,2 8 247 0 0,-26-30-89 0 0,-77-36 100 0 0,4 7-283 0 0,73 27-160 0 0,-69-9-794 0 0,34 30-6333 0 0,37-5-4073 0 0,18-4 5798 0 0</inkml:trace>
  <inkml:trace contextRef="#ctx0" brushRef="#br0" timeOffset="8095.012">684 777 0 0 0,'0'0'696'0'0,"0"0"598"0"0,0 0 405 0 0,0 0 320 0 0,0 0 212 0 0,0 0-57 0 0,0 0-242 0 0,0 0-346 0 0,0 0-351 0 0,0 0-286 0 0,-5-2-176 0 0,4 2-704 0 0,1-1 0 0 0,-1 1 0 0 0,1-1 0 0 0,-1 1 0 0 0,0-1 0 0 0,1 1 0 0 0,-1-1 0 0 0,0 1 0 0 0,1 0 0 0 0,-1-1 0 0 0,0 1 0 0 0,0 0 0 0 0,1 0 0 0 0,-1-1 0 0 0,0 1 1 0 0,0 0-1 0 0,0 0 0 0 0,1 0 0 0 0,-1 0 0 0 0,0 0 0 0 0,0 0 0 0 0,0 0 0 0 0,1 0 0 0 0,-1 1 0 0 0,0-1 0 0 0,0 0 0 0 0,1 0 0 0 0,-1 1 0 0 0,0-1 0 0 0,1 0 0 0 0,-1 1 0 0 0,0-1 1 0 0,1 1-1 0 0,-1-1 0 0 0,0 1 0 0 0,1-1 0 0 0,-1 1 0 0 0,1-1 0 0 0,-1 1 0 0 0,1 0 0 0 0,-1-1 0 0 0,1 1 0 0 0,-1 0 0 0 0,1-1 0 0 0,0 1 0 0 0,-1 0 0 0 0,1-1 0 0 0,0 1 1 0 0,0 0-1 0 0,-1 0 0 0 0,1 0 0 0 0,0-1 0 0 0,0 1 0 0 0,0 0 0 0 0,0 0 0 0 0,0-1 0 0 0,0 1 0 0 0,0 0 0 0 0,0 0 0 0 0,1 0 0 0 0,-1-1 0 0 0,0 1 0 0 0,0 0 0 0 0,1 0 0 0 0,-1 0-68 0 0,39 57 1359 0 0,58 170-748 0 0,-74-194 257 0 0,-22-34-642 0 0,18-103 1603 0 0,56-62-1687 0 0,-27 76-210 0 0,-34 60-1816 0 0,-14 28 849 0 0,0 1-494 0 0,0 0-92 0 0,-1 0-1430 0 0,0 1-4185 0 0,0 2-2466 0 0</inkml:trace>
  <inkml:trace contextRef="#ctx0" brushRef="#br0" timeOffset="8763.002">1107 946 0 0 0,'0'0'835'0'0,"0"0"646"0"0,0 0 437 0 0,0 0 277 0 0,0 0 86 0 0,0 0-221 0 0,0 0-354 0 0,0 0-339 0 0,0 0-325 0 0,0 0-277 0 0,0 0-204 0 0,0 0-143 0 0,0 0 491 0 0,11 154 2671 0 0,-4-92-5895 0 0,-5-9-9120 0 0,-2-64 4655 0 0,0 8 6192 0 0</inkml:trace>
  <inkml:trace contextRef="#ctx0" brushRef="#br0" timeOffset="9284.939">1076 980 160 0 0,'0'0'1614'0'0,"0"0"10"0"0,0 0 131 0 0,0 0 240 0 0,0 0 134 0 0,0 0-120 0 0,0 0-335 0 0,0 0-418 0 0,0 0-338 0 0,0 0-194 0 0,0 0-96 0 0,0 0-9 0 0,0 0-15 0 0,11-12-40 0 0,37-36-56 0 0,-44 44-396 0 0,0 1-1 0 0,0 0 1 0 0,1 0-1 0 0,-1 0 1 0 0,1 0-1 0 0,0 0 1 0 0,-1 1-1 0 0,1 0 0 0 0,0 0 1 0 0,1 0-1 0 0,-1 1 1 0 0,0 0-1 0 0,0 0 1 0 0,1 0-1 0 0,-1 0 1 0 0,1 1-112 0 0,-1 0 102 0 0,7-2 102 0 0,-11 1-193 0 0,1 0-1 0 0,0 0 1 0 0,-1 1 0 0 0,1-1-1 0 0,0 0 1 0 0,0 1-1 0 0,-1-1 1 0 0,1 1-1 0 0,0 0 1 0 0,0 0 0 0 0,0-1-1 0 0,0 1 1 0 0,-1 0-1 0 0,1 1 1 0 0,0-1-1 0 0,0 0 1 0 0,0 0 0 0 0,-1 1-1 0 0,1-1 1 0 0,0 1-1 0 0,0 0 1 0 0,-1-1-1 0 0,1 1 1 0 0,0 0 0 0 0,-1 0-1 0 0,1 0 1 0 0,-1 0-1 0 0,1 0 1 0 0,-1 1-1 0 0,0-1 1 0 0,1 0 0 0 0,-1 1-1 0 0,0-1 1 0 0,0 1-1 0 0,0-1 1 0 0,0 1-1 0 0,0-1 1 0 0,0 1 0 0 0,-1 0-1 0 0,1-1 1 0 0,0 1-1 0 0,-1 0 1 0 0,1 0-11 0 0,-2 4 15 0 0,0 0 0 0 0,-1 0 0 0 0,1 0 0 0 0,-1 0 0 0 0,0-1 0 0 0,0 1 0 0 0,-1-1 0 0 0,0 1-1 0 0,0-1 1 0 0,0 0 0 0 0,-1 0 0 0 0,1 0 0 0 0,-1 0 0 0 0,0-1 0 0 0,-1 0 0 0 0,1 0 0 0 0,-2 1-15 0 0,-32 41 43 0 0,37-45-51 0 0,0 0 0 0 0,0 1 0 0 0,0-1 0 0 0,1 0 0 0 0,-1 1 0 0 0,1-1 0 0 0,-1 1 0 0 0,1-1-1 0 0,-1 1 1 0 0,1-1 0 0 0,0 1 0 0 0,0-1 0 0 0,0 1 0 0 0,0-1 0 0 0,0 1 0 0 0,0 0 0 0 0,0-1 0 0 0,1 1 0 0 0,-1-1-1 0 0,0 1 1 0 0,1-1 0 0 0,-1 1 0 0 0,1-1 0 0 0,0 0 0 0 0,-1 1 0 0 0,1-1 0 0 0,0 0 0 0 0,0 1 0 0 0,0-1 0 0 0,0 0 0 0 0,0 0-1 0 0,0 0 1 0 0,0 0 0 0 0,0 0 0 0 0,1 0 0 0 0,-1 0 0 0 0,0 0 0 0 0,1 0 8 0 0,58 27-93 0 0,-48-24 125 0 0,-1 0-2 0 0,-6-3-17 0 0,0 0 0 0 0,0 0 0 0 0,0 0 0 0 0,0 1 0 0 0,0-1 0 0 0,0 1 0 0 0,0 1 0 0 0,0-1 0 0 0,-1 1 0 0 0,1-1 0 0 0,-1 1 0 0 0,0 0 0 0 0,1 1 0 0 0,-2-1 0 0 0,1 1 0 0 0,0 0 0 0 0,-1 0 0 0 0,1 0 0 0 0,-1 0 0 0 0,0 1 0 0 0,-1-1 0 0 0,1 1 0 0 0,-1-1 0 0 0,0 1 0 0 0,0 0 0 0 0,0 0 0 0 0,-1 0 0 0 0,0 0 0 0 0,1 3-13 0 0,-4-4 40 0 0,-1 0 0 0 0,1-1 0 0 0,-1 1 0 0 0,0-1 0 0 0,1 1 0 0 0,-1-1 1 0 0,-1 0-1 0 0,1 0 0 0 0,0 0 0 0 0,-1-1 0 0 0,0 1 0 0 0,1-1 0 0 0,-1 0 0 0 0,0 0 0 0 0,0 0 0 0 0,0 0 0 0 0,0-1 0 0 0,-4 1-40 0 0,1 1 36 0 0,-4 2-51 0 0,-1-1-1 0 0,1 0 1 0 0,-1-1-1 0 0,0-1 1 0 0,0 1-1 0 0,0-2 1 0 0,0 0-1 0 0,-1 0 1 0 0,1-1-1 0 0,0-1 1 0 0,-2 0 15 0 0,-15-12-2064 0 0,22 6-1574 0 0,0-1-3971 0 0,4 7-1329 0 0</inkml:trace>
  <inkml:trace contextRef="#ctx0" brushRef="#br0" timeOffset="10665.974">597 670 0 0 0,'0'0'603'0'0,"0"0"344"0"0,-9-4 7258 0 0,23-9-167 0 0,28 6-8321 0 0,-34 6 1021 0 0,117-9 617 0 0,-38 4-658 0 0,55-8 1997 0 0,-207-15-2410 0 0,59 25-435 0 0,0 0-1 0 0,1 0 0 0 0,-1 0 1 0 0,1-1-1 0 0,0 1 1 0 0,1-1-1 0 0,-1 0 0 0 0,1-1 1 0 0,0 1-1 0 0,0-1 0 0 0,0 0 1 0 0,1 0-1 0 0,-2-4 152 0 0,3 7-1087 0 0,-1 0-903 0 0,3 1-4279 0 0,0-1-1907 0 0</inkml:trace>
</inkml:ink>
</file>

<file path=ppt/ink/ink7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4.4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169 1 752 0 0,'0'0'991'0'0,"0"0"-113"0"0,0 0 82 0 0,0 0 203 0 0,0 0 194 0 0,0 0-3 0 0,0 0-303 0 0,0 0-399 0 0,0 0-313 0 0,0 0-181 0 0,0 0 6 0 0,1 5 86 0 0,10 266 3345 0 0,-4-186-5691 0 0,-14-73-2396 0 0,2-6-553 0 0,2-2 3014 0 0</inkml:trace>
  <inkml:trace contextRef="#ctx0" brushRef="#br0" timeOffset="323.68">0 362 0 0 0,'0'0'659'0'0,"0"0"201"0"0,0 0 96 0 0,0 0 258 0 0,0 0 310 0 0,0 0 180 0 0,0 0-98 0 0,0 0-291 0 0,0 0-315 0 0,35 0-294 0 0,107-1-214 0 0,-41-6 173 0 0,-49 1-782 0 0,-29 5-3066 0 0,-22 2-365 0 0,-1 1 1102 0 0,0-2-961 0 0</inkml:trace>
</inkml:ink>
</file>

<file path=ppt/ink/ink7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9.2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1 579 6961 0 0,'0'0'1680'0'0,"0"0"-223"0"0,0 0-138 0 0,0 0 17 0 0,0 0 58 0 0,0 0-71 0 0,0 0-271 0 0,0 0-300 0 0,0 0-270 0 0,0 0-158 0 0,0 0-75 0 0,0 0-13 0 0,0 0 39 0 0,16 0 24 0 0,124-7 458 0 0,8-2 813 0 0,-84 10-5377 0 0,-8-1-9212 0 0,-51 0 8379 0 0</inkml:trace>
  <inkml:trace contextRef="#ctx0" brushRef="#br0" timeOffset="660.401">338 877 200 0 0,'0'0'1166'0'0,"0"0"17"0"0,0 0 448 0 0,0 0 552 0 0,0 0 344 0 0,0 0-85 0 0,0 0-464 0 0,0 0-572 0 0,0 0-464 0 0,0 0-298 0 0,0 0-129 0 0,0 0-3 0 0,0 0-5 0 0,9-14-15 0 0,67-101 628 0 0,-27 50-557 0 0,-34 42-494 0 0,1 0-1 0 0,1 1 0 0 0,1 0 1 0 0,0 2-1 0 0,2 0 1 0 0,0 1-1 0 0,1 1 1 0 0,1 1-1 0 0,1 1 1 0 0,0 1-1 0 0,1 1 0 0 0,13-5-68 0 0,-35 18-8 0 0,0 1 0 0 0,0-1 0 0 0,0 0 0 0 0,0 0 0 0 0,0 1 0 0 0,0-1 0 0 0,0 1 0 0 0,0 0 0 0 0,0-1 0 0 0,0 1 0 0 0,0 0 0 0 0,0 0 0 0 0,1 1 0 0 0,-1-1 0 0 0,0 0 0 0 0,0 1 0 0 0,0-1 0 0 0,0 1 0 0 0,0 0-1 0 0,0-1 1 0 0,0 1 0 0 0,0 0 0 0 0,-1 0 0 0 0,1 0 0 0 0,0 1 0 0 0,0-1 0 0 0,-1 0 0 0 0,1 1 8 0 0,1 7 2 0 0,-1 0-1 0 0,0 0 1 0 0,-1 1-1 0 0,0-1 1 0 0,0 0-1 0 0,-1 0 1 0 0,-1 0-1 0 0,1 1 0 0 0,-1-1 1 0 0,-1 0-1 0 0,0 2-1 0 0,-3 72 25 0 0,7-81-18 0 0,-1 0-1 0 0,1 0 0 0 0,0 1 0 0 0,0-2 0 0 0,0 1 0 0 0,0 0 0 0 0,0 0 0 0 0,0-1 0 0 0,1 1 0 0 0,-1-1 1 0 0,1 1-1 0 0,-1-1 0 0 0,1 0 0 0 0,-1 0 0 0 0,1 0 0 0 0,0-1 0 0 0,-1 1 0 0 0,1-1 0 0 0,0 1 1 0 0,-1-1-1 0 0,1 0 0 0 0,0 0 0 0 0,0 0 0 0 0,0 0 0 0 0,-1-1 0 0 0,1 1 0 0 0,0-1 0 0 0,-1 1 1 0 0,1-1-1 0 0,0 0 0 0 0,-1 0 0 0 0,1 0 0 0 0,-1-1 0 0 0,0 1 0 0 0,1-1 0 0 0,-1 1 0 0 0,0-1 0 0 0,2-1-6 0 0,193-128-10 0 0,-50 52 38 0 0,-147 79-30 0 0,1 0 0 0 0,0 0 0 0 0,-1-1 0 0 0,1 1 0 0 0,0 0 0 0 0,-1 0 0 0 0,1 0 0 0 0,0 0 0 0 0,-1 0 0 0 0,1 0 0 0 0,0 1 0 0 0,-1-1 0 0 0,1 0 0 0 0,0 0 0 0 0,-1 0 0 0 0,1 1 0 0 0,-1-1 0 0 0,1 0 0 0 0,0 1 0 0 0,-1-1 0 0 0,1 0 0 0 0,-1 1 0 0 0,1-1 0 0 0,-1 1 0 0 0,1-1 0 0 0,-1 1 0 0 0,1-1 0 0 0,-1 1 0 0 0,0-1 0 0 0,1 1 0 0 0,-1-1 0 0 0,0 1 0 0 0,1 0 0 0 0,-1-1 0 0 0,0 1 0 0 0,0 0 0 0 0,1-1 0 0 0,-1 1 0 0 0,0-1 0 0 0,0 1 0 0 0,0 0 0 0 0,0 0 0 0 0,0-1 0 0 0,0 1 0 0 0,0 0 0 0 0,0-1 0 0 0,0 1 0 0 0,-1 0 0 0 0,1-1 0 0 0,0 1 0 0 0,0-1 0 0 0,0 1 0 0 0,-1 0 0 0 0,1-1 0 0 0,0 1 0 0 0,-1 0 2 0 0,-10 46 41 0 0,6-35-80 0 0,1 2 0 0 0,0-1 1 0 0,0 0-1 0 0,1 1 0 0 0,1-1 0 0 0,1 1 0 0 0,-1 0 1 0 0,2 0-1 0 0,1 11 39 0 0,-1-23-159 0 0,1 0 1 0 0,-1 0 0 0 0,1 0-1 0 0,0 0 1 0 0,0 0-1 0 0,0 0 1 0 0,0 0 0 0 0,0-1-1 0 0,0 1 1 0 0,0 0-1 0 0,1-1 1 0 0,-1 1 0 0 0,1 0-1 0 0,-1-1 1 0 0,1 0-1 0 0,-1 1 1 0 0,1-1 0 0 0,0 0-1 0 0,0 0 1 0 0,0 0-1 0 0,-1 0 1 0 0,1 0 0 0 0,0 0-1 0 0,0-1 1 0 0,0 1-1 0 0,1-1 1 0 0,-1 1 158 0 0,59 4-13720 0 0,-57-5 12147 0 0,4 0 665 0 0</inkml:trace>
  <inkml:trace contextRef="#ctx0" brushRef="#br0" timeOffset="1196.578">1707 513 848 0 0,'0'0'2503'0'0,"0"0"-568"0"0,0 0-356 0 0,0 0-158 0 0,0 0-77 0 0,0 0-53 0 0,0 0-119 0 0,0 0-93 0 0,0 0-89 0 0,0 0-111 0 0,0 0-138 0 0,-34 9-99 0 0,-107 31-114 0 0,73-6 71 0 0,59-25-484 0 0,2-4-95 0 0,0 0 0 0 0,0 0 0 0 0,1 1 0 0 0,0 0 0 0 0,0 0 0 0 0,1 1 0 0 0,0-1-1 0 0,0 1 1 0 0,0 0 0 0 0,1 1 0 0 0,0-1 0 0 0,1 1 0 0 0,0 0 0 0 0,0 0-1 0 0,0 0 1 0 0,1 0 0 0 0,0 0 0 0 0,1 1 0 0 0,-1-1 0 0 0,2 3-20 0 0,1-9 24 0 0,0 1 0 0 0,1-1 0 0 0,-1 0 0 0 0,1 1 0 0 0,0-1 0 0 0,-1 0 1 0 0,1 0-1 0 0,0 0 0 0 0,0 0 0 0 0,1 0 0 0 0,-1-1 0 0 0,0 1 0 0 0,0-1 0 0 0,1 1 0 0 0,-1-1 0 0 0,1 0 1 0 0,0 0-1 0 0,-1 0 0 0 0,1 0 0 0 0,0-1 0 0 0,-1 1 0 0 0,1-1 0 0 0,0 1 0 0 0,0-1 0 0 0,-1 0 0 0 0,1 0 1 0 0,0 0-1 0 0,0-1 0 0 0,0 1 0 0 0,-1 0 0 0 0,1-1 0 0 0,0 0 0 0 0,0 0-24 0 0,7 1 126 0 0,16-4 12 0 0,-1 0-1 0 0,0-2 0 0 0,0-1 1 0 0,-1 0-1 0 0,0-2 1 0 0,0-1-1 0 0,-1-1 0 0 0,0-1 1 0 0,0-2-138 0 0,-14 9 30 0 0,3-1-5 0 0,0-1 44 0 0,1 0 1 0 0,0 1-1 0 0,0 0 0 0 0,1 1 0 0 0,-1 0 1 0 0,1 1-1 0 0,0 1 0 0 0,0 0 0 0 0,9 0-69 0 0,-13 52 118 0 0,-26 207 149 0 0,9-176-237 0 0,5-33 25 0 0,-2 1 1 0 0,-1-1-1 0 0,-3-1 0 0 0,-2 1 0 0 0,-2-2 1 0 0,-2 1-1 0 0,-15 30-55 0 0,28-73 29 0 0,0 1 1 0 0,-1-1-1 0 0,0 0 0 0 0,1 0 1 0 0,-1 0-1 0 0,0 0 0 0 0,-1 0 1 0 0,1 0-1 0 0,0 0 0 0 0,-1-1 1 0 0,0 0-1 0 0,1 1 0 0 0,-1-1 1 0 0,0 0-1 0 0,0 0 0 0 0,0 0 1 0 0,0-1-1 0 0,-1 1 0 0 0,1-1 1 0 0,0 1-1 0 0,-1-1 0 0 0,1 0 1 0 0,-1-1-1 0 0,1 1 0 0 0,-1 0 1 0 0,1-1-1 0 0,-1 0 0 0 0,0 0 1 0 0,1 0-1 0 0,-4-1-29 0 0,3-3 11 0 0,1 1-1 0 0,-1-1 0 0 0,1 0 1 0 0,0-1-1 0 0,1 1 1 0 0,-1-1-1 0 0,1 1 0 0 0,0-1 1 0 0,0 0-1 0 0,0 0 1 0 0,0 0-1 0 0,1 0 1 0 0,0 0-1 0 0,0 0 0 0 0,1 0 1 0 0,-1 0-1 0 0,1 0 1 0 0,0 0-1 0 0,0 0 0 0 0,1-1 1 0 0,-1 1-1 0 0,2-3-10 0 0,-2 7 1 0 0,3-22-109 0 0,2 0 1 0 0,0 1 0 0 0,1-1 0 0 0,2 1 0 0 0,0 1 0 0 0,1-1 0 0 0,11-17 107 0 0,-1-1-647 0 0,30-63-3363 0 0,-14 37-6475 0 0,-24 51 3565 0 0</inkml:trace>
  <inkml:trace contextRef="#ctx0" brushRef="#br0" timeOffset="2078.297">2243 1 3097 0 0,'0'0'1673'0'0,"0"0"-292"0"0,0 0 66 0 0,0 0 304 0 0,0 0 228 0 0,0 0-41 0 0,0 0-388 0 0,0 0-509 0 0,0 0-433 0 0,0 0-269 0 0,0 0-146 0 0,0 0-46 0 0,0 0 22 0 0,1 2 66 0 0,-1 8-98 0 0,-1 1 0 0 0,1-1-1 0 0,-2 0 1 0 0,1 0 0 0 0,-1-1 0 0 0,-1 1 0 0 0,0 0 0 0 0,0-1 0 0 0,-1 1 0 0 0,0-1 0 0 0,-1 0-1 0 0,0 0 1 0 0,0-1 0 0 0,-1 0 0 0 0,0 0 0 0 0,0 0 0 0 0,-7 6-137 0 0,-2 7 55 0 0,5-7-32 0 0,2-5-10 0 0,1 0 1 0 0,1 0 0 0 0,-1 1-1 0 0,2 0 1 0 0,-1 0-1 0 0,1 0 1 0 0,1 0 0 0 0,0 1-1 0 0,0 0 1 0 0,1 0-1 0 0,1 0 1 0 0,-1 0 0 0 0,2 1-14 0 0,3-9 32 0 0,0 0 1 0 0,0 0-1 0 0,0 0 1 0 0,0-1-1 0 0,1 1 1 0 0,-1-1-1 0 0,1 0 1 0 0,0 0-1 0 0,0 0 1 0 0,-1 0-1 0 0,1 0 1 0 0,0-1-1 0 0,1 1 1 0 0,-1-1-1 0 0,0 0 1 0 0,0 0-1 0 0,1 0 1 0 0,-1 0 0 0 0,1 0-1 0 0,-1-1 1 0 0,0 0-1 0 0,1 0 1 0 0,-1 0-1 0 0,1 0 1 0 0,-1 0-1 0 0,2-1-32 0 0,156-14 738 0 0,-85 1-1148 0 0,-32 4-3367 0 0,-28 9-1954 0 0,-2 1-5082 0 0,-7 0 9831 0 0</inkml:trace>
  <inkml:trace contextRef="#ctx0" brushRef="#br0" timeOffset="2416.567">1987 623 1432 0 0,'0'0'2133'0'0,"0"0"-801"0"0,0 0-22 0 0,0 0 569 0 0,0 0 460 0 0,0 0 20 0 0,0 0-455 0 0,0 0-557 0 0,0 0-424 0 0,0 0-240 0 0,33-5-123 0 0,104-16-64 0 0,-1-3 707 0 0,91-3-1557 0 0,-221 27-106 0 0,18 0-1424 0 0,-9 0-5615 0 0,-11 0-28 0 0</inkml:trace>
  <inkml:trace contextRef="#ctx0" brushRef="#br0" timeOffset="2666.503">2144 796 5337 0 0,'0'0'1150'0'0,"0"0"-322"0"0,0 0 273 0 0,0 0 422 0 0,0 0 187 0 0,0 0-150 0 0,0 0-414 0 0,0 0-370 0 0,0 0-216 0 0,0 0-134 0 0,0 0-49 0 0,0 0 5 0 0,0 0 2 0 0,32 1-4 0 0,101 5-27 0 0,-65 5 274 0 0,-66-10-609 0 0,-1 0 0 0 0,1 0-1 0 0,-1 0 1 0 0,0 1 0 0 0,0-1 0 0 0,1 0 0 0 0,-1 1-1 0 0,0-1 1 0 0,0 0 0 0 0,0 1 0 0 0,-1 0 0 0 0,1-1-1 0 0,0 1 1 0 0,-1-1 0 0 0,1 1 0 0 0,0 0 0 0 0,-1-1 0 0 0,0 1-1 0 0,1 0 1 0 0,-1 0 0 0 0,0-1 0 0 0,0 1 0 0 0,0 0-1 0 0,0 0 1 0 0,-1-1 0 0 0,1 1 0 0 0,0 0 0 0 0,-1 0-1 0 0,1-1 1 0 0,-1 1 0 0 0,1 0 0 0 0,-1-1 0 0 0,0 1-1 0 0,0-1 1 0 0,0 1 0 0 0,0-1 0 0 0,0 1 0 0 0,0-1-18 0 0,-45 58 426 0 0,43-56-427 0 0,-22 20 117 0 0,21-21-97 0 0,0 1 1 0 0,1 0-1 0 0,-1 0 0 0 0,1 1 0 0 0,-1-1 0 0 0,1 1 0 0 0,0-1 0 0 0,0 1 0 0 0,0 0 1 0 0,1 0-1 0 0,-1 1 0 0 0,1-1 0 0 0,0 0 0 0 0,1 1 0 0 0,-1-1 0 0 0,1 1 0 0 0,-1 0 1 0 0,1-1-1 0 0,0 3-19 0 0,3-5 28 0 0,-1 0 0 0 0,0-1 0 0 0,0 1 1 0 0,1-1-1 0 0,-1 1 0 0 0,1-1 0 0 0,0 0 0 0 0,-1 1 1 0 0,1-1-1 0 0,0 0 0 0 0,0 0 0 0 0,-1 0 1 0 0,1 0-1 0 0,0-1 0 0 0,0 1 0 0 0,0 0 1 0 0,0-1-1 0 0,0 0 0 0 0,0 1 0 0 0,0-1 1 0 0,0 0-1 0 0,0 0 0 0 0,0 0 0 0 0,1 0 0 0 0,-1 0 1 0 0,0-1-1 0 0,0 1 0 0 0,0 0 0 0 0,0-1 1 0 0,1 0-29 0 0,7 1 120 0 0,171-14 522 0 0,-70-6-2133 0 0,-88 16-2488 0 0,0 1-3403 0 0,-13-1-1577 0 0</inkml:trace>
</inkml:ink>
</file>

<file path=ppt/ink/ink7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46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0 0 0,'0'0'443'0'0,"0"0"14"0"0,0 0 102 0 0,0 0 417 0 0,0 0 471 0 0,0 0 306 0 0,0 0-12 0 0,0 0-210 0 0,0 0-222 0 0,0 0-156 0 0,0 0-71 0 0,20 0-54 0 0,122-3 1663 0 0,189-19 1133 0 0,-260 22-3962 0 0,-41 0-6535 0 0,-36 3-1669 0 0,0 1 3501 0 0</inkml:trace>
  <inkml:trace contextRef="#ctx0" brushRef="#br0" timeOffset="257.975">72 535 2537 0 0,'0'0'1117'0'0,"0"0"-299"0"0,0 0 124 0 0,0 0 453 0 0,0 0 434 0 0,0 0 165 0 0,0 0-139 0 0,0 0-320 0 0,0 0-316 0 0,0 0-251 0 0,0 0-168 0 0,0 0-116 0 0,0 0-92 0 0,33 1-90 0 0,107 3-100 0 0,24-22 352 0 0,-124 8-697 0 0,131-41-2022 0 0,-146 33-1904 0 0,-14 3-4128 0 0,-10 11 1828 0 0</inkml:trace>
  <inkml:trace contextRef="#ctx0" brushRef="#br0" timeOffset="673.725">313 1 4289 0 0,'0'0'1755'0'0,"0"0"-371"0"0,0 0-183 0 0,0 0 73 0 0,0 0 129 0 0,0 0-52 0 0,0 0-261 0 0,0 0-321 0 0,0 0-255 0 0,0 0-105 0 0,0 0-18 0 0,0 0 48 0 0,0 0 58 0 0,3 9 62 0 0,13 33 48 0 0,-15-40-514 0 0,1 1 1 0 0,0-1 0 0 0,-1 1-1 0 0,1-1 1 0 0,0 0-1 0 0,0 0 1 0 0,0 0 0 0 0,1 0-1 0 0,-1 0 1 0 0,0 0-1 0 0,1 0 1 0 0,-1-1 0 0 0,1 1-1 0 0,-1-1 1 0 0,1 0-1 0 0,0 0 1 0 0,0 0 0 0 0,0 0-1 0 0,1 0-93 0 0,13 5 381 0 0,291 101 1226 0 0,-302-103-1609 0 0,0 1 1 0 0,-1-1 0 0 0,0 1-1 0 0,0 0 1 0 0,0 1-1 0 0,-1-1 1 0 0,0 1-1 0 0,0 0 1 0 0,0 0-1 0 0,-1 0 1 0 0,0 0-1 0 0,0 1 1 0 0,0-1-1 0 0,-1 1 1 0 0,0 0-1 0 0,0 0 1 0 0,-1 0-1 0 0,0 0 1 0 0,0 0-1 0 0,-1 0 1 0 0,0 0-1 0 0,0 0 1 0 0,0 0-1 0 0,-1 0 1 0 0,0 0-1 0 0,0 0 1 0 0,-1 0-1 0 0,0-1 1 0 0,0 1-1 0 0,-1 0 1 0 0,0-1 0 0 0,0 0-1 0 0,0 1 1 0 0,-1-1-1 0 0,0 0 1 0 0,0-1 1 0 0,-24 30 47 0 0,-1-1 0 0 0,-1-2 1 0 0,-2-1-1 0 0,-1-2 0 0 0,-1-1 1 0 0,-3 0-48 0 0,-45 56-222 0 0,77-67 46 0 0,5-10-2609 0 0,1-1-6311 0 0,-1-5-554 0 0</inkml:trace>
</inkml:ink>
</file>

<file path=ppt/ink/ink7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51.1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11955 0 0,'0'0'1301'0'0,"0"0"-255"0"0,0 0 131 0 0,0 0 189 0 0,0 0-3 0 0,0 0-228 0 0,0 0-286 0 0,0 0-185 0 0,0 0-118 0 0,35 0-74 0 0,110 0-61 0 0,76 4 942 0 0,-155 2-1890 0 0,-96 13-6671 0 0,-5-4-3193 0 0,23-11 4909 0 0</inkml:trace>
</inkml:ink>
</file>

<file path=ppt/ink/ink7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51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3369 0 0,'0'0'2955'0'0,"0"0"-194"0"0,0 0-133 0 0,0 0-201 0 0,0 0-328 0 0,0 0-429 0 0,36 1-420 0 0,114 6-358 0 0,-43-15 160 0 0,-60 2-978 0 0,56-9 252 0 0,-36 2-4395 0 0,-54 10-2407 0 0,-2-1-4482 0 0</inkml:trace>
</inkml:ink>
</file>

<file path=ppt/ink/ink7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49.7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1 635 0 0 0,'0'0'1126'0'0,"0"0"-65"0"0,0 0-106 0 0,0 0-65 0 0,1 22-12 0 0,7 68 35 0 0,-8-89-866 0 0,0 0-1 0 0,0 0 1 0 0,0 1 0 0 0,0-1 0 0 0,0 0 0 0 0,0 0 0 0 0,0 1 0 0 0,0-1 0 0 0,0 0 0 0 0,0 0 0 0 0,1 0 0 0 0,-1 1 0 0 0,1-1 0 0 0,-1 0 0 0 0,1 0-1 0 0,-1 0 1 0 0,1 0 0 0 0,-1 0 0 0 0,1 0 0 0 0,0 0 0 0 0,0 0 0 0 0,-1 0 0 0 0,1 0 0 0 0,0 0 0 0 0,0 0 0 0 0,0-1 0 0 0,0 1 0 0 0,0 0 0 0 0,0-1-1 0 0,0 1 1 0 0,1-1 0 0 0,-1 1 0 0 0,0-1 0 0 0,1 1-47 0 0,3 0 341 0 0,4 3 69 0 0,1 0 0 0 0,-1-1 0 0 0,1-1-1 0 0,-1 0 1 0 0,1 0 0 0 0,0-1 0 0 0,-1 0 0 0 0,1-1 0 0 0,0 0-1 0 0,0 0 1 0 0,0-1 0 0 0,0 0 0 0 0,-1-1 0 0 0,1 0 0 0 0,0-1 0 0 0,-1 0-1 0 0,0 0 1 0 0,0-1 0 0 0,0 0 0 0 0,5-3-410 0 0,19-13 556 0 0,0-1 0 0 0,-1-1 0 0 0,-1-2 0 0 0,15-16-556 0 0,-44 38 8 0 0,22-18 29 0 0,-2-1 0 0 0,0-1 1 0 0,-2-1-1 0 0,0-1 0 0 0,-1-1 0 0 0,-2 0 0 0 0,-1-1 1 0 0,-1-1-1 0 0,-1 0 0 0 0,2-9-37 0 0,-8 17-48 0 0,-5 12 3 0 0,1 0 0 0 0,-2 0 0 0 0,1 0 0 0 0,-1-1 0 0 0,0 1 0 0 0,0-1 0 0 0,-1 1 0 0 0,0-1 1 0 0,0 0-1 0 0,-1 1 0 0 0,0-1 0 0 0,-1 0 0 0 0,0-1 45 0 0,0 9-72 0 0,-1 0 0 0 0,0 0 0 0 0,1 0 0 0 0,-1 1 0 0 0,1-1 0 0 0,-1 0 0 0 0,0 1 0 0 0,1-1 1 0 0,-1 1-1 0 0,1 0 0 0 0,-1-1 0 0 0,1 1 0 0 0,0 0 0 0 0,-1 0 0 0 0,1 0 0 0 0,0 0 0 0 0,-1 0 0 0 0,1 0 0 0 0,0 0 0 0 0,0 1 0 0 0,0-1 1 0 0,0 0-1 0 0,0 1 0 0 0,0-1 0 0 0,0 0 0 0 0,1 1 0 0 0,-1-1 0 0 0,1 1 0 0 0,-1 0 72 0 0,-14 18-25 0 0,1 1-1 0 0,0 1 1 0 0,2 0-1 0 0,1 1 1 0 0,0 0-1 0 0,2 1 1 0 0,1 0 0 0 0,0 1-1 0 0,2 0 1 0 0,1 0-1 0 0,1 0 1 0 0,1 0-1 0 0,1 19 26 0 0,2-39 26 0 0,1 0 0 0 0,0 0 0 0 0,0 0 1 0 0,0 0-1 0 0,1 0 0 0 0,-1 0 0 0 0,1 0 0 0 0,0-1 0 0 0,1 1 0 0 0,-1-1 0 0 0,1 1 0 0 0,0-1 0 0 0,0 0 0 0 0,0 0 0 0 0,1 0 0 0 0,-1-1 0 0 0,1 1 0 0 0,0-1 0 0 0,0 0 1 0 0,0 0-1 0 0,1 0 0 0 0,-1 0 0 0 0,1-1 0 0 0,-1 0 0 0 0,1 0 0 0 0,4 1-26 0 0,6 3 190 0 0,2-1 1 0 0,-1-1-1 0 0,0-1 1 0 0,1 0-1 0 0,0-1 1 0 0,-1-1-1 0 0,11 0-190 0 0,-9-1 195 0 0,1 0-1 0 0,-1-2 1 0 0,0 1-1 0 0,0-2 1 0 0,0-1 0 0 0,0 0-1 0 0,10-5-194 0 0,-1 1 65 0 0,0-2 0 0 0,-1-2 0 0 0,0 0 0 0 0,0-2 0 0 0,-1 0 0 0 0,-1-2 0 0 0,-1 0 0 0 0,0-2 0 0 0,-2-1 0 0 0,0 0 0 0 0,0-2 0 0 0,-2 0 0 0 0,-1-1 0 0 0,-1-1 0 0 0,0-1 0 0 0,5-12-65 0 0,-19 29-12 0 0,0 0-1 0 0,0 1 0 0 0,-1-1 1 0 0,0-1-1 0 0,0 1 0 0 0,-1 0 1 0 0,0 0-1 0 0,0-1 0 0 0,0 1 1 0 0,-1 0-1 0 0,0-1 0 0 0,-2-6 13 0 0,1 13-39 0 0,0 0 0 0 0,0-1 0 0 0,-1 1 0 0 0,1 0 0 0 0,0-1 0 0 0,-1 1 0 0 0,0 0-1 0 0,1 0 1 0 0,-1 0 0 0 0,1 0 0 0 0,-1 1 0 0 0,0-1 0 0 0,0 0 0 0 0,0 1 0 0 0,1-1 0 0 0,-1 1 0 0 0,0-1-1 0 0,0 1 1 0 0,0 0 0 0 0,0 0 0 0 0,0 0 0 0 0,0 0 0 0 0,1 0 0 0 0,-1 0 0 0 0,0 1 0 0 0,0-1 0 0 0,0 1-1 0 0,0-1 1 0 0,1 1 0 0 0,-1 0 0 0 0,0 0 0 0 0,0-1 0 0 0,1 1 0 0 0,-1 0 0 0 0,1 1 0 0 0,-1-1 0 0 0,1 0-1 0 0,-1 0 1 0 0,1 1 0 0 0,0-1 0 0 0,-1 0 0 0 0,1 1 0 0 0,0-1 0 0 0,-1 2 39 0 0,-5 6-21 0 0,-1 0 1 0 0,1 0-1 0 0,0 0 0 0 0,1 0 1 0 0,0 1-1 0 0,1 1 0 0 0,0-1 1 0 0,0 0-1 0 0,1 1 1 0 0,0 0-1 0 0,1 0 0 0 0,1 0 1 0 0,0 1-1 0 0,0-1 0 0 0,1 1 1 0 0,0-1-1 0 0,1 10 21 0 0,2-14 41 0 0,1-1 0 0 0,0 1 1 0 0,0-1-1 0 0,0 0 0 0 0,0 0 0 0 0,1-1 0 0 0,0 1 0 0 0,0-1 0 0 0,1 1 1 0 0,-1-1-1 0 0,1-1 0 0 0,0 1 0 0 0,1-1 0 0 0,-1 0 0 0 0,1 0 0 0 0,0 0 1 0 0,0-1-1 0 0,0 0 0 0 0,0 0 0 0 0,0 0 0 0 0,1-1 0 0 0,-1 0 0 0 0,1 0 1 0 0,0-1-1 0 0,-1 0 0 0 0,1 0 0 0 0,2-1-41 0 0,6 3 141 0 0,1-2 0 0 0,0 0 0 0 0,-1 0 1 0 0,1-2-1 0 0,-1 0 0 0 0,1-1 0 0 0,-1 0 0 0 0,1-1 0 0 0,-1-1 1 0 0,0 0-1 0 0,0-2 0 0 0,-1 1 0 0 0,0-2 0 0 0,0 0 0 0 0,0 0 0 0 0,-1-1 1 0 0,0-1-1 0 0,0 0 0 0 0,10-11-141 0 0,-9 8 23 0 0,0-2 1 0 0,0 0 0 0 0,-1 0-1 0 0,-1-2 1 0 0,0 1-1 0 0,-2-1 1 0 0,1-1-1 0 0,-2 0 1 0 0,0-1-1 0 0,-2 1 1 0 0,1-2-1 0 0,-2 1 1 0 0,-1-1-1 0 0,0 0 1 0 0,-1 0-1 0 0,-1 0 1 0 0,0-9-24 0 0,-4 27-11 0 0,0 0 0 0 0,1 0 0 0 0,-1 0 0 0 0,0 0 0 0 0,0 0 0 0 0,0 0 0 0 0,0 0 0 0 0,0 0 1 0 0,0 0-1 0 0,0 0 0 0 0,0 0 0 0 0,0 1 0 0 0,0-1 0 0 0,-1 0 0 0 0,1 1 0 0 0,0-1 0 0 0,0 1 0 0 0,-1 0 0 0 0,1-1 0 0 0,0 1 0 0 0,-1 0 0 0 0,1 0 0 0 0,0 0 0 0 0,-1 0 0 0 0,1 0 1 0 0,-1 0-1 0 0,1 0 0 0 0,0 0 0 0 0,-1 0 0 0 0,1 1 0 0 0,0-1 0 0 0,0 0 0 0 0,-1 1 0 0 0,1-1 0 0 0,0 1 0 0 0,0 0 0 0 0,-1-1 0 0 0,1 1 0 0 0,0 0 0 0 0,0 0 0 0 0,0 0 0 0 0,0-1 1 0 0,0 1-1 0 0,0 0 0 0 0,0 1 0 0 0,1-1 0 0 0,-1 0 0 0 0,0 0 0 0 0,0 0 11 0 0,-14 19-93 0 0,1 1-1 0 0,0 1 1 0 0,2-1-1 0 0,0 2 1 0 0,2 0 0 0 0,0 0-1 0 0,1 1 1 0 0,2 0 0 0 0,0 0-1 0 0,2 1 1 0 0,1 0 0 0 0,-1 13 93 0 0,4-26-336 0 0,0 1 0 0 0,1-1 0 0 0,0 1 1 0 0,1 0-1 0 0,1-1 0 0 0,0 1 0 0 0,0-1 1 0 0,1 0-1 0 0,1 0 0 0 0,1 4 336 0 0,17 26-4900 0 0,9-5-4503 0 0,-23-29 6826 0 0</inkml:trace>
  <inkml:trace contextRef="#ctx0" brushRef="#br0" timeOffset="311.905">1967 550 7778 0 0,'0'0'1701'0'0,"0"0"-804"0"0,0 0-369 0 0,0 0 220 0 0,0 0 357 0 0,0 0 216 0 0,0 0-112 0 0,0 0-342 0 0,0 0-299 0 0,0 0-202 0 0,-11 32-122 0 0,-34 101-63 0 0,-33 106-578 0 0,76-204-1437 0 0,2-29-351 0 0,4-5-4657 0 0,5-4 2726 0 0,-8 2 3319 0 0,3-2-545 0 0</inkml:trace>
  <inkml:trace contextRef="#ctx0" brushRef="#br0" timeOffset="677.859">1897 543 2537 0 0,'0'0'2393'0'0,"0"0"-1438"0"0,0 0-552 0 0,0 0 258 0 0,0 0 416 0 0,0 0 290 0 0,0 0 109 0 0,0 0-134 0 0,0 0-219 0 0,0 0-177 0 0,0 0-108 0 0,0 0-47 0 0,0 0-50 0 0,34 11-99 0 0,106 30-145 0 0,-50-31 68 0 0,-75-13-532 0 0,64-19-718 0 0,-74 18-894 0 0,-12 1-10925 0 0,4 3 11796 0 0,-4 0-2203 0 0</inkml:trace>
  <inkml:trace contextRef="#ctx0" brushRef="#br0" timeOffset="847.439">1847 801 0 0 0,'0'0'1048'0'0,"0"0"265"0"0,0 0-105 0 0,0 0-40 0 0,0 0-96 0 0,0 0-176 0 0,190-30-255 0 0,-153 23-241 0 0,-4 0-216 0 0,0-1-352 0 0,-2 1-633 0 0,-5 3-1223 0 0,-8-3-1289 0 0,-5 3 1689 0 0</inkml:trace>
  <inkml:trace contextRef="#ctx0" brushRef="#br0" timeOffset="1094.973">2020 35 6353 0 0,'0'0'2330'0'0,"0"0"-1256"0"0,0 0-445 0 0,0 0 169 0 0,0 0 282 0 0,0 0 152 0 0,0 0-89 0 0,0 0-231 0 0,0 0-218 0 0,0 0-178 0 0,35-6-124 0 0,110-16-108 0 0,-141 21-261 0 0,1-1-1 0 0,-1 1 1 0 0,1 0 0 0 0,0 1-1 0 0,0-1 1 0 0,-1 1-1 0 0,1-1 1 0 0,0 2 0 0 0,0-1-1 0 0,-1 0 1 0 0,1 1 0 0 0,0 0-1 0 0,-1 0 1 0 0,1 0-1 0 0,-1 1 1 0 0,1-1 0 0 0,-1 1-23 0 0,9 5 54 0 0,-11-7-51 0 0,0 1 1 0 0,0 0-1 0 0,0 0 1 0 0,0 0-1 0 0,-1 0 1 0 0,1 0-1 0 0,0 0 1 0 0,0 0-1 0 0,-1 1 1 0 0,1-1-1 0 0,-1 0 1 0 0,1 1-1 0 0,-1 0 1 0 0,1-1-1 0 0,-1 1 1 0 0,0 0-1 0 0,0 0 1 0 0,0 0-1 0 0,0-1 1 0 0,0 1-1 0 0,-1 0 1 0 0,1 0-1 0 0,0 0 1 0 0,-1 1-1 0 0,0-1 1 0 0,1 0-1 0 0,-1 0 1 0 0,0 0-1 0 0,0 0 1 0 0,0 0-1 0 0,0 0 1 0 0,0 0-1 0 0,-1 0 0 0 0,1 1 1 0 0,-1-1-1 0 0,1 0 1 0 0,-1 0-1 0 0,0 0 1 0 0,0 1-4 0 0,-51 67 265 0 0,51-69-252 0 0,-1 1-3 0 0,-1 0 1 0 0,1 0-1 0 0,0 0 1 0 0,0 0-1 0 0,0 0 1 0 0,1 0-1 0 0,-1 0 1 0 0,0 0-1 0 0,1 1 1 0 0,0-1-1 0 0,-1 1 1 0 0,1-1 0 0 0,0 1-1 0 0,0 0 1 0 0,0-1-1 0 0,1 1 1 0 0,-1 0-1 0 0,1-1 1 0 0,-1 1-1 0 0,1 0 1 0 0,0 1-11 0 0,2-2 24 0 0,0 1 1 0 0,1-1 0 0 0,-1 0-1 0 0,0 0 1 0 0,1 0 0 0 0,-1 0 0 0 0,1-1-1 0 0,0 1 1 0 0,0-1 0 0 0,-1 0-1 0 0,1 0 1 0 0,0 0 0 0 0,0 0 0 0 0,0 0-1 0 0,0 0 1 0 0,0-1 0 0 0,0 1-1 0 0,1-1 1 0 0,1 0-25 0 0,87-1 583 0 0,0 0-1843 0 0,-34 12-6495 0 0,-50-5 64 0 0</inkml:trace>
</inkml:ink>
</file>

<file path=ppt/ink/ink7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56.5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115 196 0 0 0,'0'0'528'0'0,"0"0"323"0"0,0 0 136 0 0,0 0 249 0 0,0 0 355 0 0,0 0 258 0 0,0 0 10 0 0,0 0-204 0 0,0 0-315 0 0,0 0-331 0 0,0 0-258 0 0,-1-8-208 0 0,1 0-493 0 0,-2-10 455 0 0,1 38 108 0 0,29 553 3012 0 0,-21-368-3718 0 0,-7-204-131 0 0,0-1-134 0 0,0 0-138 0 0,0 0-165 0 0,7-26-5871 0 0,14-17-3469 0 0,-14 31 9374 0 0</inkml:trace>
  <inkml:trace contextRef="#ctx0" brushRef="#br0" timeOffset="398.742">498 284 1416 0 0,'0'0'1066'0'0,"0"0"-282"0"0,0 0-163 0 0,0 0 117 0 0,0 0 296 0 0,0 0 264 0 0,0 0 77 0 0,0 0-108 0 0,0 0-202 0 0,0 0-237 0 0,-34 18-191 0 0,-106 60-146 0 0,59-19 249 0 0,-4 21 619 0 0,84-78-1320 0 0,-1 1-1 0 0,1-1 0 0 0,0 1 1 0 0,0-1-1 0 0,0 1 1 0 0,0 0-1 0 0,0-1 0 0 0,1 1 1 0 0,-1 0-1 0 0,1-1 1 0 0,0 1-1 0 0,0 0 1 0 0,0 0-1 0 0,0 0 0 0 0,0-1 1 0 0,1 1-1 0 0,-1 0 1 0 0,1-1-1 0 0,-1 1 0 0 0,1 0 1 0 0,0-1-1 0 0,0 1 1 0 0,0-1-1 0 0,1 1 1 0 0,-1-1-1 0 0,1 1 0 0 0,-1-1 1 0 0,1 0-1 0 0,0 0 1 0 0,0 0-1 0 0,0 0 0 0 0,0 0 1 0 0,0 0-1 0 0,0-1 1 0 0,0 1-1 0 0,1 0-38 0 0,27 27 1174 0 0,44 26 2426 0 0,60-18-1503 0 0,-5 3-1332 0 0,-102-17-881 0 0,-25-6-2768 0 0,-2-17 1346 0 0,0 0-805 0 0,0 0-1411 0 0,0 0-1959 0 0,0 0-1677 0 0</inkml:trace>
  <inkml:trace contextRef="#ctx0" brushRef="#br0" timeOffset="1321.682">1258 225 1128 0 0,'0'0'1806'0'0,"0"0"-351"0"0,0 0-149 0 0,0 0 65 0 0,0 0 154 0 0,0 0 50 0 0,0 0-193 0 0,0 0-342 0 0,0 0-313 0 0,0 0-191 0 0,0 0-69 0 0,0 0-26 0 0,0 0 14 0 0,-12 28 14 0 0,-38 88 3 0 0,-83 197 1566 0 0,15-123-2252 0 0,81-160-1051 0 0,17-26-7030 0 0,16-11 617 0 0,4 3 6937 0 0</inkml:trace>
  <inkml:trace contextRef="#ctx0" brushRef="#br0" timeOffset="1636.732">844 324 1904 0 0,'0'0'1222'0'0,"0"0"-379"0"0,0 0-275 0 0,0 0 4 0 0,0 0 276 0 0,0 0 363 0 0,0 0 220 0 0,0 0 12 0 0,0 0-103 0 0,0 0-189 0 0,0 0-158 0 0,0 0-60 0 0,0 0-39 0 0,10 30-29 0 0,34 93-58 0 0,20-14 908 0 0,55 52-601 0 0,-23-20-1126 0 0,-82-134-1992 0 0,3-18-12619 0 0,-15 7 11408 0 0</inkml:trace>
  <inkml:trace contextRef="#ctx0" brushRef="#br0" timeOffset="1938.547">1542 597 3057 0 0,'0'0'1100'0'0,"0"0"-392"0"0,0 0 15 0 0,0 0 418 0 0,0 0 441 0 0,0 0 194 0 0,0 0-159 0 0,0 0-336 0 0,0 0-364 0 0,0 0-276 0 0,-10 33-181 0 0,-26 103-142 0 0,25-55 119 0 0,10-67-390 0 0,14 45-126 0 0,27-65-6010 0 0,-18-19-3023 0 0,-17 20 8587 0 0</inkml:trace>
  <inkml:trace contextRef="#ctx0" brushRef="#br0" timeOffset="2190.344">1306 553 424 0 0,'0'0'1270'0'0,"0"0"-42"0"0,0 0 143 0 0,0 0 159 0 0,0 0 55 0 0,0 0-123 0 0,0 0-199 0 0,33 0-180 0 0,107 0-154 0 0,49-8 1816 0 0,-118 2-2479 0 0,-62 6-2730 0 0,-73 35-9076 0 0,52-30 10388 0 0</inkml:trace>
  <inkml:trace contextRef="#ctx0" brushRef="#br0" timeOffset="2382.632">1293 873 0 0 0,'0'0'1112'0'0,"0"0"1049"0"0,0 0 178 0 0,0 0-292 0 0,0 0-404 0 0,0 0-395 0 0,33 1-317 0 0,107 2-247 0 0,-48-22 203 0 0,42-32-488 0 0,-49 7-5714 0 0,-70 33 1540 0 0,-8 3-586 0 0</inkml:trace>
  <inkml:trace contextRef="#ctx0" brushRef="#br0" timeOffset="2682.202">1665 81 1808 0 0,'0'0'2030'0'0,"0"0"-400"0"0,0 0-93 0 0,0 0 137 0 0,0 0 149 0 0,0 0-17 0 0,0 0-326 0 0,0 0-435 0 0,0 0-359 0 0,0 0-243 0 0,0 0-90 0 0,0 0-40 0 0,0 0-7 0 0,15-10 9 0 0,47-32-7 0 0,18 21 530 0 0,-77 20-805 0 0,2 0-3 0 0,1-1 1 0 0,-1 1 0 0 0,1 1 0 0 0,-1-1 0 0 0,1 0-1 0 0,0 1 1 0 0,-1 0 0 0 0,1 1 0 0 0,-1-1-1 0 0,1 1 1 0 0,-1 0 0 0 0,1 1 0 0 0,-1-1-1 0 0,0 1 1 0 0,1 0 0 0 0,3 2-31 0 0,-8-2 32 0 0,-1 1 0 0 0,1-1-1 0 0,-1 0 1 0 0,1 1 0 0 0,-1-1 0 0 0,0 0-1 0 0,0 1 1 0 0,0-1 0 0 0,0 0 0 0 0,0 1 0 0 0,0-1-1 0 0,-1 0 1 0 0,1 1 0 0 0,-1-1 0 0 0,0 0-1 0 0,0 0 1 0 0,0 0 0 0 0,0 1 0 0 0,0-1-1 0 0,0 0 1 0 0,0 0 0 0 0,-1 0-32 0 0,1 1 27 0 0,-5 7 80 0 0,3-5-70 0 0,0-1 1 0 0,1 1-1 0 0,-1 0 1 0 0,1 0-1 0 0,0 0 1 0 0,0 0-1 0 0,0 0 1 0 0,1 1-1 0 0,0-1 1 0 0,0 0-1 0 0,0 1 0 0 0,1-1 1 0 0,0 1-1 0 0,0-1 1 0 0,0 1-1 0 0,1 4-37 0 0,63 31 1142 0 0,-40-35-935 0 0,1-1 1 0 0,0-2-1 0 0,-1 0 0 0 0,1-1 0 0 0,1-2 1 0 0,-1-1-1 0 0,3-1-207 0 0,34 1 8 0 0,-37 1-537 0 0,-20 0-3312 0 0,-3 0-3824 0 0,-2 0-2309 0 0</inkml:trace>
  <inkml:trace contextRef="#ctx0" brushRef="#br0" timeOffset="3227.437">2364 527 1704 0 0,'0'0'1149'0'0,"0"0"-587"0"0,0 0-24 0 0,0 0 475 0 0,0 0 482 0 0,0 0 244 0 0,0 0-94 0 0,0 0-356 0 0,0 0-347 0 0,0 0-241 0 0,0 0-138 0 0,0 0-19 0 0,0 0 16 0 0,9-1 50 0 0,41-2 1460 0 0,33 11 3348 0 0,261-30-2529 0 0,-294 22-2852 0 0,-50 0-121 0 0,0 0-89 0 0,0 0-149 0 0,0 0-178 0 0,0 0-244 0 0,-13 0-8117 0 0,8 0 198 0 0,1 0 2542 0 0</inkml:trace>
  <inkml:trace contextRef="#ctx0" brushRef="#br0" timeOffset="5881.486">3047 781 0 0 0,'0'0'449'0'0,"0"0"301"0"0,2 9 3506 0 0,-2-8 5276 0 0,26-70-6855 0 0,119-158-1665 0 0,-130 204-985 0 0,2 1 1 0 0,0 0-1 0 0,1 1 0 0 0,1 1 1 0 0,1 1-1 0 0,13-9-27 0 0,10 12-243 0 0,-32 47 125 0 0,-38 159 144 0 0,29-135-96 0 0,1-54 82 0 0,-1-1 0 0 0,1 0 0 0 0,0 0 0 0 0,0 0 0 0 0,0 0 0 0 0,0 0 0 0 0,0 0 0 0 0,0-1 0 0 0,0 1 0 0 0,0-1 0 0 0,-1 0 0 0 0,1 0 0 0 0,0 0 0 0 0,-1 0 0 0 0,1-1 0 0 0,0 1 0 0 0,-1-1 0 0 0,0 1 0 0 0,1-1 0 0 0,-1 0 0 0 0,2-2-12 0 0,0 2-2 0 0,146-138 30 0 0,-72 59-92 0 0,-76 79 57 0 0,3-4-11 0 0,0 1 0 0 0,0 0 0 0 0,1 0-1 0 0,-1 1 1 0 0,1-1 0 0 0,0 1-1 0 0,1 0 1 0 0,-1 1 0 0 0,1-1 0 0 0,-1 1-1 0 0,1 1 1 0 0,0-1 0 0 0,0 1 0 0 0,3 0 18 0 0,-1 42-86 0 0,-23 149 8 0 0,23-176-2914 0 0,10-12-5401 0 0,-11-1 3734 0 0,-2 0 2480 0 0</inkml:trace>
  <inkml:trace contextRef="#ctx0" brushRef="#br0" timeOffset="6609.391">4342 236 824 0 0,'0'0'3404'0'0,"0"0"-1713"0"0,0 0-650 0 0,0 0-23 0 0,0 0 190 0 0,0 0 168 0 0,0 0 1 0 0,0 0-175 0 0,0 0-253 0 0,0 0-243 0 0,0 0-184 0 0,0 0-129 0 0,0 0-75 0 0,-19 1-45 0 0,-59 5-35 0 0,73-5-210 0 0,-1 0 1 0 0,1 0 0 0 0,0 0 0 0 0,-1 1 0 0 0,1-1 0 0 0,0 1-1 0 0,0 0 1 0 0,0 1 0 0 0,0-1 0 0 0,1 1 0 0 0,-1 0 0 0 0,1 0-1 0 0,-1 1 1 0 0,1-1 0 0 0,0 1 0 0 0,0 0 0 0 0,1 0 0 0 0,-1 0-1 0 0,1 1 1 0 0,-1 0-29 0 0,-3 4 9 0 0,-1 2-12 0 0,0 1 1 0 0,1 0-1 0 0,0 0 1 0 0,0 1-1 0 0,2 0 1 0 0,0 0-1 0 0,0 1 0 0 0,1-1 1 0 0,0 1-1 0 0,2 0 1 0 0,-1 0-1 0 0,2 0 1 0 0,0 0-1 0 0,1 12 3 0 0,0-23 38 0 0,1 0 0 0 0,-1 0-1 0 0,1 0 1 0 0,0 0 0 0 0,0 0 0 0 0,1 0 0 0 0,-1 0 0 0 0,1-1-1 0 0,-1 1 1 0 0,1 0 0 0 0,0-1 0 0 0,0 1 0 0 0,0-1 0 0 0,0 0-1 0 0,0 0 1 0 0,0 1 0 0 0,1-1 0 0 0,-1-1 0 0 0,1 1 0 0 0,0 0-1 0 0,-1-1 1 0 0,1 1 0 0 0,0-1 0 0 0,0 0 0 0 0,0 0 0 0 0,0 0-1 0 0,0 0 1 0 0,0-1 0 0 0,0 1 0 0 0,0-1 0 0 0,0 0 0 0 0,0 0-1 0 0,0 0 1 0 0,1 0 0 0 0,-1 0 0 0 0,0-1 0 0 0,0 1-1 0 0,0-1 1 0 0,0 0 0 0 0,0 0 0 0 0,0 0 0 0 0,0 0 0 0 0,-1-1-1 0 0,1 1 1 0 0,0-1 0 0 0,-1 1 0 0 0,1-1 0 0 0,-1 0 0 0 0,1 0-1 0 0,-1 0 1 0 0,0-1 0 0 0,0 1-38 0 0,139-144 796 0 0,-104 106-723 0 0,40-26 122 0 0,-76 65-199 0 0,0 1 0 0 0,0 0 0 0 0,0 0 0 0 0,0 0 0 0 0,0 0 0 0 0,0 0 0 0 0,0 0 0 0 0,0 0 0 0 0,0 0 0 0 0,0 0 0 0 0,-1 0 0 0 0,1 0 0 0 0,0 1 0 0 0,0-1 0 0 0,0 0 0 0 0,0 1 0 0 0,0-1 0 0 0,0 1 0 0 0,0-1 0 0 0,0 1 0 0 0,-1-1 0 0 0,1 1 0 0 0,0 0 0 0 0,0-1 0 0 0,-1 1 0 0 0,1 0 0 0 0,0-1 0 0 0,-1 1 0 0 0,1 0 0 0 0,-1 0 0 0 0,1 0 0 0 0,-1 0 1 0 0,0 0-1 0 0,1-1 0 0 0,-1 1 0 0 0,0 0 0 0 0,1 0 0 0 0,-1 0 0 0 0,0 0 0 0 0,0 0 0 0 0,0 0 0 0 0,0 0 0 0 0,0 0 4 0 0,7 53 84 0 0,-6-47-99 0 0,5 44 19 0 0,-1 0 0 0 0,-3 0 0 0 0,-2 0 1 0 0,-2 0-1 0 0,-3-1 0 0 0,-2 1 0 0 0,-2-1 1 0 0,-2 0-1 0 0,-2-1 0 0 0,-17 39-4 0 0,28-79 3 0 0,0 0-1 0 0,-1-1 1 0 0,-1 1-1 0 0,0-1 1 0 0,0 1-1 0 0,0-1 1 0 0,-1 0-1 0 0,0-1 0 0 0,-1 1 1 0 0,0-1-1 0 0,0 0 1 0 0,0-1-1 0 0,-1 1 1 0 0,0-1-1 0 0,0 0 1 0 0,0-1-1 0 0,-1 0 1 0 0,0 0-1 0 0,0-1 1 0 0,0 0-1 0 0,-1 0 0 0 0,0-1 1 0 0,1 0-1 0 0,-1 0 1 0 0,0-1-1 0 0,-1 0-2 0 0,8-2 5 0 0,0 0 0 0 0,0 1 0 0 0,0-1 0 0 0,1 0 0 0 0,-1 0 0 0 0,0-1 0 0 0,0 1 0 0 0,1 0-1 0 0,-1 0 1 0 0,0-1 0 0 0,0 1 0 0 0,1-1 0 0 0,-1 0 0 0 0,0 1 0 0 0,1-1 0 0 0,-1 0 0 0 0,1 0 0 0 0,-1 0-1 0 0,1 0 1 0 0,-1 0 0 0 0,1-1 0 0 0,0 1 0 0 0,0 0 0 0 0,-1-1 0 0 0,1 1 0 0 0,0 0 0 0 0,0-1 0 0 0,0 1-1 0 0,1-1 1 0 0,-1 0 0 0 0,0 1 0 0 0,1-1 0 0 0,-1 0 0 0 0,0 1 0 0 0,1-1 0 0 0,0 0 0 0 0,0 0 0 0 0,-1 0-1 0 0,1 1 1 0 0,0-1 0 0 0,0 0 0 0 0,0 0 0 0 0,1 1 0 0 0,-1-1 0 0 0,0 0 0 0 0,1 0-5 0 0,2-14-4 0 0,1 0 0 0 0,0 0 0 0 0,1 1 0 0 0,1 0 1 0 0,0 0-1 0 0,1 0 0 0 0,1 1 0 0 0,0 0 0 0 0,1 1 0 0 0,1 0 1 0 0,0 0-1 0 0,0 1 0 0 0,2 0 0 0 0,-1 1 0 0 0,1 0 0 0 0,5-3 4 0 0,0-3-210 0 0,0 0-1 0 0,1 0 0 0 0,1 2 0 0 0,0 0 1 0 0,2 2-1 0 0,-1 0 0 0 0,1 1 1 0 0,1 1-1 0 0,19-7 211 0 0,-22 15-3054 0 0,-10 3-3712 0 0,-2 0-1806 0 0</inkml:trace>
  <inkml:trace contextRef="#ctx0" brushRef="#br0" timeOffset="9521.573">4997 12 0 0 0,'0'0'725'0'0,"0"0"342"0"0,0 0 378 0 0,0 0 275 0 0,0 0 38 0 0,0 0-189 0 0,0 0-370 0 0,0 0-369 0 0,0 0-290 0 0,0 0-187 0 0,0 0-119 0 0,0-4-73 0 0,0-3 108 0 0,1 27 175 0 0,-1 33 330 0 0,-49 168 698 0 0,30-153-1346 0 0,10-38-99 0 0,1-1 0 0 0,2 1 0 0 0,0 1 0 0 0,2-1 0 0 0,1 17-27 0 0,6-43 61 0 0,0 0 1 0 0,0 0 0 0 0,0-1 0 0 0,0 1-1 0 0,1-1 1 0 0,0 0 0 0 0,-1 0 0 0 0,1 0-1 0 0,1 0 1 0 0,-1-1 0 0 0,0 1 0 0 0,0-1-1 0 0,1 0 1 0 0,0-1 0 0 0,-1 1 0 0 0,1-1-1 0 0,0 0 1 0 0,-1 0 0 0 0,1 0 0 0 0,0-1-1 0 0,0 1 1 0 0,0-1 0 0 0,0-1 0 0 0,0 1-1 0 0,0-1 1 0 0,3 0-62 0 0,152-6 734 0 0,-61-15-1971 0 0,-73 19-3920 0 0,-10 2-3212 0 0,-8 1 5972 0 0</inkml:trace>
  <inkml:trace contextRef="#ctx0" brushRef="#br0" timeOffset="11134.894">1 1208 0 0 0,'0'0'631'0'0,"0"0"-114"0"0,0 0-66 0 0,0 0 33 0 0,3 0 95 0 0,156-2 6726 0 0,3-6-3475 0 0,325-28-1639 0 0,-379 27-1402 0 0,442-21 271 0 0,147-9-493 0 0,-290 24-431 0 0,-66 3-56 0 0,-19-3-13 0 0,26 9 22 0 0,-119-2 28 0 0,157-4 243 0 0,81-21 1034 0 0,-104 22-1503 0 0,-295 11-1418 0 0,-46 0-2697 0 0,-1 0-5335 0 0,-18 0 4331 0 0</inkml:trace>
  <inkml:trace contextRef="#ctx0" brushRef="#br0" timeOffset="12229.059">2462 1355 2889 0 0,'0'0'960'0'0,"0"0"-192"0"0,0 0-13 0 0,0 0 212 0 0,0 0 384 0 0,0 0 285 0 0,0 0-21 0 0,0 0-196 0 0,0 0-353 0 0,0 0-329 0 0,0 0-206 0 0,0 0-130 0 0,0 0-74 0 0,2-8-36 0 0,7-23-31 0 0,-2 89 995 0 0,-27 409-423 0 0,20-455-1080 0 0,1-11-5612 0 0,-4-20-5392 0 0,1 14 10552 0 0</inkml:trace>
  <inkml:trace contextRef="#ctx0" brushRef="#br0" timeOffset="12486.372">2160 1403 736 0 0,'0'0'440'0'0,"0"0"-134"0"0,0 0 122 0 0,0 0 327 0 0,0 0 325 0 0,0 0 228 0 0,0 0 80 0 0,0 0-19 0 0,0 0-17 0 0,0 0-46 0 0,0 0-81 0 0,32-5-87 0 0,100-19-110 0 0,45-24 2734 0 0,-119 35-3416 0 0,1 3 1 0 0,0 3-1 0 0,49 0-346 0 0,-92 7-356 0 0,37 5-926 0 0,-38 23-5705 0 0,-15-14-387 0 0,0-9 4713 0 0</inkml:trace>
  <inkml:trace contextRef="#ctx0" brushRef="#br0" timeOffset="12804.242">2131 1922 0 0 0,'0'0'1671'0'0,"0"0"930"0"0,0 0 306 0 0,0 0-353 0 0,0 0-606 0 0,33-3-564 0 0,109-13-391 0 0,39-27 1698 0 0,-118 29-2059 0 0,177-38-1844 0 0,-220 47-443 0 0,-1 1-2026 0 0,-1 1-4153 0 0,-13 3 4835 0 0</inkml:trace>
  <inkml:trace contextRef="#ctx0" brushRef="#br0" timeOffset="13478.003">3219 1639 4865 0 0,'0'0'854'0'0,"0"0"-280"0"0,0 0-58 0 0,0 0 251 0 0,0 0 229 0 0,0 0 82 0 0,0 0-167 0 0,0 0-310 0 0,-29 35-281 0 0,-89 108-186 0 0,69-71-61 0 0,8 20 246 0 0,34-67 1353 0 0,59-80-218 0 0,0-3-1116 0 0,64-73-39 0 0,-38 49-187 0 0,-76 82-116 0 0,-1 0-1 0 0,1 1 0 0 0,-1-1 1 0 0,1 0-1 0 0,-1 1 0 0 0,1-1 0 0 0,-1 1 1 0 0,1-1-1 0 0,-1 1 0 0 0,0 0 1 0 0,1 0-1 0 0,-1 0 0 0 0,0-1 0 0 0,1 1 1 0 0,-1 0-1 0 0,0 1 0 0 0,0-1 1 0 0,0 0-1 0 0,0 0 0 0 0,0 0 0 0 0,0 1 1 0 0,-1-1-1 0 0,1 0 0 0 0,0 1 1 0 0,-1-1-1 0 0,1 1 0 0 0,-1-1 1 0 0,1 1-1 0 0,-1-1 0 0 0,1 1 0 0 0,-1-1 1 0 0,0 1 4 0 0,90 174 388 0 0,-49-113-244 0 0,-27-38-27 0 0,-14-24-75 0 0,0-1 28 0 0,0 0 56 0 0,0 0 52 0 0,0 0 60 0 0,0 0 46 0 0,0 0 25 0 0,0 0 9 0 0,0 0-4 0 0,0 0 0 0 0,0 0-28 0 0,-157-24 756 0 0,54-6-3182 0 0,75 21 576 0 0,9 5-2952 0 0,7 1-1746 0 0,6 3 841 0 0</inkml:trace>
</inkml:ink>
</file>

<file path=ppt/ink/ink7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0:09.6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255 546 2072 0 0,'0'0'2653'0'0,"0"0"-1323"0"0,0 0-448 0 0,0 0-56 0 0,0 0 190 0 0,0 0 369 0 0,0 0 226 0 0,0 0-60 0 0,0 0-297 0 0,0 0-384 0 0,0 0-291 0 0,-1 6-138 0 0,-2 52 634 0 0,-8 419 1214 0 0,28-337-2671 0 0,-8-82-1629 0 0,-9-57 1188 0 0,0-1-188 0 0,0 0-202 0 0,-1 0-2843 0 0,-5-8 1906 0 0,-10-37-5369 0 0,1 0 6850 0 0,10 29 669 0 0</inkml:trace>
  <inkml:trace contextRef="#ctx0" brushRef="#br0" timeOffset="421.474">1 638 0 0 0,'0'0'513'0'0,"0"0"958"0"0,0 0 187 0 0,0 0-120 0 0,0 0-121 0 0,0 0-86 0 0,0 0-96 0 0,0 0-84 0 0,0 0-65 0 0,0 0-109 0 0,19-32-139 0 0,63-98-123 0 0,-79 125-660 0 0,0 0 1 0 0,0 1-1 0 0,0 0 1 0 0,0 0-1 0 0,1 0 1 0 0,0 0-1 0 0,0 0 1 0 0,0 1-1 0 0,0-1 1 0 0,1 1-1 0 0,-1 0 1 0 0,1 1-1 0 0,0-1 1 0 0,-1 1-1 0 0,1 0 1 0 0,1 0-1 0 0,0 0-55 0 0,10-3 197 0 0,16-8 102 0 0,0 3 0 0 0,0 0 0 0 0,1 2 1 0 0,0 1-1 0 0,0 2 0 0 0,1 2 0 0 0,-1 0 0 0 0,1 3 0 0 0,3 0-299 0 0,-33 1 19 0 0,0-1 0 0 0,1 0-1 0 0,-1 1 1 0 0,0 0 0 0 0,0 0-1 0 0,1 0 1 0 0,-1 1-1 0 0,0-1 1 0 0,0 1 0 0 0,0 0-1 0 0,-1 0 1 0 0,1 1-1 0 0,0-1 1 0 0,-1 1 0 0 0,0-1-1 0 0,1 1 1 0 0,-1 0-1 0 0,0 1 1 0 0,0-1 0 0 0,-1 0-1 0 0,1 1 1 0 0,-1-1 0 0 0,0 1-1 0 0,0 0 1 0 0,0 0-1 0 0,0 0 1 0 0,-1 0 0 0 0,1 0-1 0 0,-1 0 1 0 0,0 1-1 0 0,0-1 1 0 0,-1 0 0 0 0,1 0-1 0 0,-1 1 1 0 0,0-1-1 0 0,0 0 1 0 0,0 1 0 0 0,-1-1-1 0 0,0 0 1 0 0,0 1 0 0 0,0-1-1 0 0,0 0 1 0 0,0 0-1 0 0,-1 1-18 0 0,-11 18 140 0 0,-1 0 0 0 0,0 0 0 0 0,-2-1 0 0 0,-1-1 0 0 0,0-1 0 0 0,-2 0 0 0 0,0-1 0 0 0,-1-1 0 0 0,-19 12-140 0 0,30-22 47 0 0,6-6-26 0 0,2-2-19 0 0,0 1 0 0 0,-1-1 0 0 0,1 0 0 0 0,0 1 0 0 0,0-1 0 0 0,-1 1 0 0 0,1 0 0 0 0,0-1 0 0 0,0 1 0 0 0,0 0 0 0 0,-1 0 0 0 0,1-1 0 0 0,0 1 0 0 0,0 0 0 0 0,1 0 0 0 0,-1 0 0 0 0,0 0 0 0 0,0 1 0 0 0,0-1 0 0 0,1 0 0 0 0,-1 0 0 0 0,0 0 0 0 0,1 1 0 0 0,-1-1 0 0 0,1 0 0 0 0,0 1 0 0 0,-1-1 0 0 0,1 0 0 0 0,0 1 0 0 0,0-1 0 0 0,0 0 0 0 0,0 1 0 0 0,0-1-1 0 0,0 0 1 0 0,0 1 0 0 0,0-1 0 0 0,0 0 0 0 0,1 1 0 0 0,-1-1 0 0 0,1 0 0 0 0,-1 1 0 0 0,1-1 0 0 0,-1 0 0 0 0,1 0 0 0 0,0 0 0 0 0,0 1-2 0 0,125 14-23 0 0,-106-16 21 0 0,-1 1-1 0 0,0 1 0 0 0,0 1 1 0 0,1 0-1 0 0,-1 2 1 0 0,-1 0-1 0 0,2 2 3 0 0,-17-6 4 0 0,1 0 1 0 0,-1 0-1 0 0,0 1 0 0 0,0-1 1 0 0,0 1-1 0 0,-1 0 0 0 0,1 0 1 0 0,0 0-1 0 0,-1 0 0 0 0,1 0 1 0 0,-1 0-1 0 0,1 1 0 0 0,-1 0 1 0 0,0-1-1 0 0,0 1 0 0 0,0 0 1 0 0,-1 0-1 0 0,1 0 0 0 0,-1 0 1 0 0,0 0-1 0 0,1 0 0 0 0,-1 0 1 0 0,-1 1-1 0 0,1-1 0 0 0,0 0 1 0 0,-1 1-1 0 0,1-1 0 0 0,-1 0 1 0 0,0 1-1 0 0,-1-1 1 0 0,1 0-1 0 0,0 1 0 0 0,-1-1 1 0 0,0 0-1 0 0,1 1 0 0 0,-2-1 1 0 0,1 0-1 0 0,0 0 0 0 0,0 0 1 0 0,-1 0-1 0 0,0 0 0 0 0,0 0 1 0 0,0 0-5 0 0,-24 29 77 0 0,-1-1 0 0 0,-2-1 0 0 0,-1-2 0 0 0,-1-1 0 0 0,-2-2 0 0 0,0-1 0 0 0,-1-1 0 0 0,-4-1-77 0 0,-114 67-1202 0 0,165-90-10058 0 0,12-1 3799 0 0,-14-2 6622 0 0</inkml:trace>
  <inkml:trace contextRef="#ctx0" brushRef="#br0" timeOffset="1036.201">956 907 3129 0 0,'0'0'1077'0'0,"0"0"-235"0"0,0 0 131 0 0,0 0 394 0 0,0 0 334 0 0,0 0 112 0 0,0 0-182 0 0,0 0-334 0 0,-8 31-327 0 0,-25 97-281 0 0,28-70 258 0 0,7-55-874 0 0,0 0 1 0 0,0 0-1 0 0,0 0 1 0 0,1-1-1 0 0,-1 1 1 0 0,1-1-1 0 0,0 1 1 0 0,0-1-1 0 0,0 0 1 0 0,0 0-1 0 0,0 0 1 0 0,0 0-1 0 0,1-1 1 0 0,-1 1 0 0 0,0-1-1 0 0,1 0 1 0 0,-1 0-1 0 0,1 0 1 0 0,0 0-1 0 0,-1-1 1 0 0,1 0-1 0 0,0 1 1 0 0,-1-1-1 0 0,1 0 1 0 0,0-1-1 0 0,-1 1 1 0 0,1-1 0 0 0,1 0-74 0 0,99-33 1235 0 0,-85 24-1126 0 0,0-1 0 0 0,-1 0 0 0 0,0-2 0 0 0,0 0 0 0 0,-2 0 0 0 0,0-2 0 0 0,0 0 0 0 0,-2-1 0 0 0,1-1 0 0 0,0-2-109 0 0,40-45 44 0 0,-51 126-644 0 0,-5-56 601 0 0,0 0-1 0 0,1 0 0 0 0,0-1 1 0 0,0 1-1 0 0,0 0 0 0 0,0 0 1 0 0,1 0-1 0 0,0-1 0 0 0,1 1 1 0 0,-1 0-1 0 0,1-1 0 0 0,0 1 1 0 0,0-1-1 0 0,1 0 0 0 0,0 0 0 0 0,-1 0 1 0 0,2 0-1 0 0,-1 0 0 0 0,1-1 1 0 0,-1 1-1 0 0,1-1 0 0 0,0 0 1 0 0,1 0-1 0 0,-1 0 0 0 0,1-1 1 0 0,0 1-1 0 0,0-1 0 0 0,0 0 1 0 0,0-1-1 0 0,0 1 0 0 0,1-1 1 0 0,-1 0-1 0 0,4 0 0 0 0,2-2 52 0 0,-1 0-1 0 0,0-1 1 0 0,1 0-1 0 0,-1-1 1 0 0,0 0-1 0 0,0-1 1 0 0,0 0 0 0 0,-1 0-1 0 0,1-1 1 0 0,-1 0-1 0 0,0-1 1 0 0,0 0-1 0 0,0-1 1 0 0,0 0 0 0 0,-1 0-1 0 0,0-1 1 0 0,-1 1-1 0 0,1-2-51 0 0,121-149 1190 0 0,-98 113-1073 0 0,-1-3-1 0 0,-2 0 1 0 0,-2-2 0 0 0,-3-1 0 0 0,13-38-117 0 0,-25 53 43 0 0,0 1-1 0 0,-3-2 1 0 0,0 1 0 0 0,-3-1-1 0 0,2-36-42 0 0,-8 72 2 0 0,0-1-1 0 0,0 1 1 0 0,0 0-1 0 0,1-1 1 0 0,-1 1-1 0 0,0 0 0 0 0,0 0 1 0 0,0-1-1 0 0,0 1 1 0 0,0 0-1 0 0,0 0 1 0 0,1 0-1 0 0,-1 0 1 0 0,0 0-1 0 0,0 0 0 0 0,0 1 1 0 0,0-1-1 0 0,0 0 1 0 0,0 0-1 0 0,0 0 1 0 0,1 1-1 0 0,-1-1 1 0 0,0 1-1 0 0,0-1 1 0 0,0 0-1 0 0,1 1 0 0 0,-1-1 1 0 0,0 1-1 0 0,1 0 1 0 0,-1-1-1 0 0,0 1 1 0 0,1 0-1 0 0,-1-1 1 0 0,1 1-1 0 0,-1 0 0 0 0,1 0 1 0 0,-1-1-1 0 0,1 1 1 0 0,0 0-1 0 0,-1 0 1 0 0,1 0-1 0 0,0 0 1 0 0,-1-1-1 0 0,1 1 1 0 0,0 0-1 0 0,0 0-1 0 0,-18 27-20 0 0,2 0 0 0 0,1 1 0 0 0,1 1-1 0 0,1 0 1 0 0,2 1 0 0 0,1 0 0 0 0,2 0 0 0 0,0 1 0 0 0,3 0 0 0 0,-1 15 20 0 0,3-32-20 0 0,2 1 0 0 0,-1-1 0 0 0,2 1 0 0 0,0-1 0 0 0,1 1 0 0 0,1-1 1 0 0,0 0-1 0 0,1 1 0 0 0,1-1 0 0 0,0 0 0 0 0,1-1 0 0 0,0 1 0 0 0,1-1 1 0 0,1 0-1 0 0,0 0 0 0 0,1-1 0 0 0,1 0 0 0 0,7 8 20 0 0,-12-15-127 0 0,0 0 0 0 0,0 0 0 0 0,1-1-1 0 0,0 1 1 0 0,0-1 0 0 0,1 0 0 0 0,-1 0-1 0 0,1-1 1 0 0,0 0 0 0 0,0 0 0 0 0,1 0 0 0 0,-1-1-1 0 0,1 0 1 0 0,0 0 0 0 0,-1-1 0 0 0,1 0 0 0 0,0 0-1 0 0,4 0 128 0 0,-9-47-7109 0 0,-16 11-1680 0 0,9 25 4279 0 0</inkml:trace>
  <inkml:trace contextRef="#ctx0" brushRef="#br0" timeOffset="1362.149">1447 532 8738 0 0,'0'0'1834'0'0,"0"0"-865"0"0,0 0-409 0 0,0 0 298 0 0,0 0 514 0 0,0 0 291 0 0,0 0-23 0 0,0 0-330 0 0,40 8-396 0 0,126 24-341 0 0,36-17 170 0 0,-128-12-1364 0 0,152 3 1475 0 0,-152-5-4852 0 0,0 0-4737 0 0,-53-1 61 0 0</inkml:trace>
  <inkml:trace contextRef="#ctx0" brushRef="#br0" timeOffset="2139.586">3207 587 4769 0 0,'0'0'1244'0'0,"0"0"-316"0"0,0 0-93 0 0,0 0 159 0 0,0 0 245 0 0,0 0 112 0 0,0 0-118 0 0,0 0-196 0 0,0 0-212 0 0,0 0-155 0 0,0 0-77 0 0,0 0-106 0 0,-4 30-92 0 0,-14 97-77 0 0,10-77-110 0 0,-22 268 426 0 0,30-286-896 0 0,1 22 426 0 0,-5-47-5703 0 0,-6-44-4562 0 0,10 26 8079 0 0</inkml:trace>
  <inkml:trace contextRef="#ctx0" brushRef="#br0" timeOffset="2347.225">2690 583 9042 0 0,'0'0'496'0'0,"0"0"-229"0"0,0 0 15 0 0,0 0 473 0 0,0 0 551 0 0,0 0 252 0 0,0 0-93 0 0,0 0-337 0 0,37-1-361 0 0,120-2-244 0 0,237-23 1219 0 0,-107 19-3999 0 0,-288 15 696 0 0,-90 57-8068 0 0,63-49 5812 0 0,6-2 1750 0 0</inkml:trace>
  <inkml:trace contextRef="#ctx0" brushRef="#br0" timeOffset="2556.883">2646 1216 0 0 0,'0'0'531'0'0,"0"0"152"0"0,0 0 163 0 0,0 0 405 0 0,0 0 479 0 0,0 0 325 0 0,0 0 74 0 0,0 0-214 0 0,0 0-348 0 0,0 0-332 0 0,0 0-267 0 0,34 11-187 0 0,110 28-143 0 0,-76-40-121 0 0,192-65-321 0 0,-202 50-2046 0 0,-14 4-1821 0 0,-2 2-4095 0 0,-28 6 4011 0 0</inkml:trace>
  <inkml:trace contextRef="#ctx0" brushRef="#br0" timeOffset="3129.581">3671 925 4057 0 0,'0'0'1408'0'0,"0"0"-772"0"0,0 0-288 0 0,0 0 180 0 0,0 0 311 0 0,0 0 250 0 0,0 0 51 0 0,0 0-112 0 0,0 0-189 0 0,0 0-196 0 0,0 0-149 0 0,-31 32-108 0 0,-97 98-94 0 0,54-37 92 0 0,-75 141-28 0 0,125-197-308 0 0,23-36-63 0 0,1-1 10 0 0,0 0 32 0 0,8-5 298 0 0,341-329 1537 0 0,-305 293-1786 0 0,-32 27-68 0 0,1 2 0 0 0,1 0 1 0 0,0 1-1 0 0,0 0 0 0 0,1 1 0 0 0,0 0 0 0 0,4 0-8 0 0,-18 11-1 0 0,1-1 0 0 0,-1 1-1 0 0,0 0 1 0 0,1 0 0 0 0,-1 0 0 0 0,0 0-1 0 0,0 0 1 0 0,1 0 0 0 0,-1 1 0 0 0,0-1-1 0 0,0 0 1 0 0,0 0 0 0 0,-1 1 0 0 0,1-1-1 0 0,0 1 1 0 0,0-1 0 0 0,-1 1 0 0 0,1-1-1 0 0,-1 1 1 0 0,1-1 0 0 0,-1 1 0 0 0,0-1-1 0 0,0 1 1 0 0,0 0 0 0 0,1-1 0 0 0,-1 1-1 0 0,-1 0 1 0 0,1-1 0 0 0,0 1-1 0 0,0-1 1 0 0,-1 1 0 0 0,1-1 0 0 0,-1 1-1 0 0,1-1 1 0 0,-1 1 0 0 0,1-1 0 0 0,-1 1-1 0 0,0-1 2 0 0,0 7 3 0 0,-15 125 84 0 0,16-106-72 0 0,15 126-16 0 0,-15-153 31 0 0,0 0 0 0 0,0 1 0 0 0,0-1 1 0 0,0 0-1 0 0,1 1 0 0 0,-1-1 0 0 0,0 1 0 0 0,0-1 0 0 0,0 0 0 0 0,0 1 0 0 0,0-1 0 0 0,0 1 0 0 0,0-1 0 0 0,0 0 0 0 0,0 1 0 0 0,0-1 0 0 0,0 1 0 0 0,0-1 1 0 0,0 0-1 0 0,-1 1 0 0 0,1-1 0 0 0,0 0 0 0 0,0 1 0 0 0,0-1 0 0 0,0 0 0 0 0,-1 1 0 0 0,1-1 0 0 0,0 0 0 0 0,0 1 0 0 0,-1-1 0 0 0,1 0 0 0 0,0 0 1 0 0,-1 1-1 0 0,1-1 0 0 0,0 0 0 0 0,-1 0 0 0 0,1 1 0 0 0,0-1 0 0 0,-1 0 0 0 0,1 0 0 0 0,0 0 0 0 0,-1 0 0 0 0,1 0 0 0 0,-1 0 0 0 0,1 0 0 0 0,0 1 0 0 0,-1-1 1 0 0,1 0-1 0 0,-1 0 0 0 0,1-1 0 0 0,0 1 0 0 0,-1 0 0 0 0,1 0 0 0 0,-1 0 0 0 0,1 0 0 0 0,0 0 0 0 0,-1 0 0 0 0,1 0 0 0 0,0-1 0 0 0,-1 1 0 0 0,1 0 0 0 0,0 0 1 0 0,-1 0-1 0 0,1-1 0 0 0,0 1 0 0 0,-1 0 0 0 0,1 0 0 0 0,0-1-30 0 0,-36-16 133 0 0,28 13 6 0 0,-284-158-1924 0 0,261 145-1373 0 0,17 8-3035 0 0,10 6-1886 0 0</inkml:trace>
  <inkml:trace contextRef="#ctx0" brushRef="#br0" timeOffset="3444.087">4093 852 10394 0 0,'0'0'1243'0'0,"0"0"-569"0"0,0 0-364 0 0,0 0 125 0 0,0 0 277 0 0,0 0 162 0 0,0 0-47 0 0,0 0-201 0 0,0 0-207 0 0,0 0-151 0 0,0 0-85 0 0,35 0-46 0 0,112-1-27 0 0,59-13 210 0 0,-81 14-1748 0 0,-98 0-2497 0 0,-1 0-3458 0 0,-25 0 2587 0 0</inkml:trace>
  <inkml:trace contextRef="#ctx0" brushRef="#br0" timeOffset="3814.276">4141 1080 3393 0 0,'0'0'1488'0'0,"0"0"-720"0"0,0 0 216 0 0,0 0 225 0 0,0 0 111 0 0,0 0-120 0 0,0 0-336 0 0,221-4-359 0 0,-181-3-273 0 0,4-4-168 0 0,2 4-136 0 0,2-4-168 0 0,2 0-313 0 0,-6 0-863 0 0,-7 7-2001 0 0,-15 0-2912 0 0</inkml:trace>
  <inkml:trace contextRef="#ctx0" brushRef="#br0" timeOffset="4322.819">4925 1062 7082 0 0,'0'0'2040'0'0,"0"0"-473"0"0,0 0-172 0 0,0 0 155 0 0,0 0 81 0 0,0 0-115 0 0,0 0-296 0 0,0 0-325 0 0,0 0-229 0 0,0 0-162 0 0,0 0-112 0 0,0 0-68 0 0,0 0-39 0 0,27-31-21 0 0,85-97-40 0 0,36-64 494 0 0,-134 174-697 0 0,12-14 50 0 0,0 1-1 0 0,2 1 0 0 0,1 1 0 0 0,16-10-70 0 0,-45 39-2 0 0,1 0-1 0 0,-1 0 0 0 0,0 0 0 0 0,1 0 0 0 0,-1-1 0 0 0,1 1 0 0 0,-1 0 0 0 0,1 0 0 0 0,-1 0 0 0 0,1 0 0 0 0,-1 1 0 0 0,1-1 0 0 0,-1 0 0 0 0,1 0 1 0 0,-1 0-1 0 0,0 0 0 0 0,1 0 0 0 0,-1 1 0 0 0,1-1 0 0 0,-1 0 0 0 0,1 0 0 0 0,-1 1 0 0 0,0-1 0 0 0,1 0 0 0 0,-1 0 0 0 0,0 1 0 0 0,1-1 0 0 0,-1 1 0 0 0,0-1 1 0 0,1 0-1 0 0,-1 1 0 0 0,0-1 0 0 0,0 1 0 0 0,1-1 0 0 0,-1 0 0 0 0,0 1 0 0 0,0-1 0 0 0,0 1 0 0 0,0-1 0 0 0,0 1 0 0 0,0-1 0 0 0,0 1 0 0 0,0-1 0 0 0,0 1 1 0 0,0-1-1 0 0,0 1 0 0 0,0-1 0 0 0,0 0 0 0 0,0 1 0 0 0,0-1 0 0 0,0 1 0 0 0,0-1 0 0 0,-1 1 0 0 0,1-1 0 0 0,0 1 0 0 0,0-1 0 0 0,0 0 0 0 0,-1 1 1 0 0,1-1-1 0 0,0 1 0 0 0,-1-1 0 0 0,1 0 0 0 0,0 1 0 0 0,-1-1 0 0 0,1 0 0 0 0,0 0 0 0 0,-1 1 3 0 0,-10 46-220 0 0,10-44 218 0 0,-14 99 3 0 0,16-98 2 0 0,1-1 0 0 0,0 1 1 0 0,0-1-1 0 0,1 1 0 0 0,-1-1 0 0 0,1 0 0 0 0,0 0 0 0 0,0 0 1 0 0,0 0-1 0 0,0 0 0 0 0,0-1 0 0 0,0 1 0 0 0,1-1 0 0 0,-1 0 1 0 0,1 0-1 0 0,0-1 0 0 0,0 1 0 0 0,-1-1 0 0 0,1 1 1 0 0,0-1-1 0 0,0 0 0 0 0,0-1 0 0 0,0 1 0 0 0,1-1 0 0 0,-1 1 1 0 0,0-1-1 0 0,0-1 0 0 0,0 1 0 0 0,0-1 0 0 0,0 1 0 0 0,0-1 1 0 0,0 0-1 0 0,0 0 0 0 0,0-1 0 0 0,0 1 0 0 0,-1-1 0 0 0,3-1-3 0 0,18-9 9 0 0,1-1-1 0 0,-2-1 0 0 0,0-1 0 0 0,0-1 0 0 0,-2-1 1 0 0,0-1-1 0 0,5-6-8 0 0,55-44 8 0 0,87-69 132 0 0,-167 138-133 0 0,0 0 0 0 0,0 0 0 0 0,0 0 0 0 0,0 0 0 0 0,-1 0 0 0 0,1 0 1 0 0,0 1-1 0 0,-1-1 0 0 0,1 0 0 0 0,-1 0 0 0 0,1 1 0 0 0,-1-1 0 0 0,1 0 0 0 0,-1 1 0 0 0,0-1 0 0 0,0 0 0 0 0,0 1 1 0 0,0-1-1 0 0,0 1 0 0 0,0-1 0 0 0,0 0 0 0 0,0 1 0 0 0,-1-1 0 0 0,1 0 0 0 0,0 1 0 0 0,-1-1 0 0 0,1 0 1 0 0,-1 1-1 0 0,1-1 0 0 0,-1 0 0 0 0,0 0 0 0 0,0 0 0 0 0,1 1 0 0 0,-2 0-7 0 0,-35 90 246 0 0,-13 57-180 0 0,48-131-218 0 0,0-12 32 0 0,0 0 1 0 0,1 1 0 0 0,-1-1 0 0 0,1 1 0 0 0,1-1-1 0 0,-1 1 1 0 0,1-1 0 0 0,0 1 0 0 0,1-1-1 0 0,-1 1 1 0 0,1-1 0 0 0,1 1 0 0 0,-1-1 0 0 0,1 1-1 0 0,0-1 1 0 0,1 0 0 0 0,-1 0 0 0 0,1 0-1 0 0,0 0 1 0 0,1-1 0 0 0,-1 1 0 0 0,1-1 0 0 0,0 0-1 0 0,3 2 120 0 0,35-2-8363 0 0,-31-5 2902 0 0,-4 0-735 0 0</inkml:trace>
  <inkml:trace contextRef="#ctx0" brushRef="#br0" timeOffset="4640.185">6335 289 3633 0 0,'0'0'1541'0'0,"0"0"-159"0"0,0 0 166 0 0,0 0 253 0 0,0 0 103 0 0,0 0-187 0 0,0 0-409 0 0,0 0-373 0 0,0 0-223 0 0,0 0-119 0 0,0 0-55 0 0,0 0-26 0 0,11-4 763 0 0,-11 14-1135 0 0,-1 1 1 0 0,-1-1-1 0 0,0 0 1 0 0,0 0-1 0 0,-1 0 1 0 0,0 0 0 0 0,-1 0-1 0 0,0 0 1 0 0,0-1-1 0 0,-1 0 1 0 0,0 1-141 0 0,3-7 14 0 0,-50 91 214 0 0,34-65-219 0 0,1 2-1 0 0,1 0 1 0 0,2 1-1 0 0,1 0 1 0 0,-6 27-9 0 0,17-56 1 0 0,1 1 1 0 0,0-1 0 0 0,0 1-1 0 0,0-1 1 0 0,0 1-1 0 0,1-1 1 0 0,-1 1-1 0 0,1-1 1 0 0,0 1-1 0 0,0-1 1 0 0,0 1-1 0 0,1 0 1 0 0,-1-1 0 0 0,1 1-1 0 0,0-1 1 0 0,0 1-1 0 0,0-1 1 0 0,0 0-1 0 0,1 1 1 0 0,-1-1-1 0 0,1 0 1 0 0,0 0-1 0 0,0 0 1 0 0,0 0 0 0 0,0 0-1 0 0,1-1 1 0 0,-1 1-1 0 0,1 0 1 0 0,-1-1-1 0 0,1 0 1 0 0,0 0-1 0 0,0 0 1 0 0,0 0-1 0 0,0 0 1 0 0,1-1-1 0 0,-1 1 1 0 0,0-1 0 0 0,4 1-2 0 0,117 2 320 0 0,10-41-1167 0 0,-107 24-4248 0 0,-1 1-4805 0 0,-20 8 4133 0 0</inkml:trace>
  <inkml:trace contextRef="#ctx0" brushRef="#br0" timeOffset="6823.182">6462 42 0 0 0,'0'0'1287'0'0,"0"0"184"0"0,0 0 7 0 0,0 0-154 0 0,0 0-192 0 0,0 0-172 0 0,0 0-122 0 0,0 0-59 0 0,0 0-42 0 0,2-3-59 0 0,3-1-441 0 0,0 0 1 0 0,0 1 0 0 0,1-1 0 0 0,0 1 0 0 0,0 1-1 0 0,-1-1 1 0 0,2 1 0 0 0,-1 0 0 0 0,0 0 0 0 0,0 1-1 0 0,0 0 1 0 0,1 0 0 0 0,-1 0 0 0 0,1 1 0 0 0,-1 0 0 0 0,1 0-1 0 0,2 1-237 0 0,17-2 531 0 0,-20 0-438 0 0,-2 0-55 0 0,1 0 0 0 0,0 0 0 0 0,0 0-1 0 0,0 1 1 0 0,0 0 0 0 0,0 0 0 0 0,0 0 0 0 0,0 1-1 0 0,0-1 1 0 0,0 1 0 0 0,0 1 0 0 0,0-1 0 0 0,-1 0 0 0 0,1 1-1 0 0,-1 0 1 0 0,1 0 0 0 0,-1 1 0 0 0,1-1 0 0 0,1 3-38 0 0,-5-1 38 0 0,0-1 0 0 0,0 1 0 0 0,-1 0-1 0 0,0 0 1 0 0,0 0 0 0 0,0 0 0 0 0,0-1 0 0 0,-1 1 0 0 0,1 0 0 0 0,-1 0 0 0 0,0 0 0 0 0,0-1 0 0 0,-1 1 0 0 0,1 0 0 0 0,-1-1-1 0 0,1 1 1 0 0,-1-1 0 0 0,0 0 0 0 0,0 0 0 0 0,-1 0 0 0 0,1 0 0 0 0,-1 0 0 0 0,0 0 0 0 0,1 0 0 0 0,-1-1 0 0 0,-3 2-38 0 0,-8 13 122 0 0,-2 1-10 0 0,13-17-100 0 0,1 1 0 0 0,-1 1 0 0 0,1-1 0 0 0,0 0 0 0 0,-1 1 1 0 0,1-1-1 0 0,0 1 0 0 0,0 0 0 0 0,1-1 0 0 0,-1 1 0 0 0,0 0 0 0 0,1 0 1 0 0,0 0-1 0 0,0 1 0 0 0,0-1 0 0 0,0 0 0 0 0,0 0 0 0 0,1 0 1 0 0,-1 1-1 0 0,1 0-12 0 0,50 10 577 0 0,111-22 856 0 0,-100 2-4769 0 0,0 3-7812 0 0,-52 3 6090 0 0</inkml:trace>
  <inkml:trace contextRef="#ctx0" brushRef="#br0" timeOffset="7290.117">5021 1183 0 0 0,'0'0'527'0'0,"0"0"264"0"0,0 0 197 0 0,0 0 413 0 0,0 0 433 0 0,0 0 273 0 0,0 0-25 0 0,0 0-207 0 0,0 0-220 0 0,0 0-188 0 0,33 7-165 0 0,105 20-145 0 0,-56-24 400 0 0,-66-7-1239 0 0,559-91 2568 0 0,-549 92-3997 0 0,3-1 2997 0 0,-9 2-3657 0 0,-4 1-4117 0 0,0 0-5870 0 0,-16 1 8453 0 0</inkml:trace>
  <inkml:trace contextRef="#ctx0" brushRef="#br0" timeOffset="7537.204">5543 1294 0 0 0,'0'0'1244'0'0,"0"0"-31"0"0,0 0-141 0 0,0 0 197 0 0,0 30 301 0 0,0 100 181 0 0,-11 64 2380 0 0,2-99-3854 0 0,6 15-928 0 0,7-97-2028 0 0,10-11-4980 0 0,-13-2 6985 0 0,2 0-190 0 0</inkml:trace>
  <inkml:trace contextRef="#ctx0" brushRef="#br0" timeOffset="7863.391">5713 1437 1992 0 0,'0'0'1610'0'0,"0"0"-410"0"0,0 0-33 0 0,0 0 310 0 0,0 0 292 0 0,0 0 92 0 0,0 0-241 0 0,0 0-408 0 0,0 0-362 0 0,0 0-223 0 0,0 0-78 0 0,0 0 7 0 0,0 0 38 0 0,15-7 38 0 0,107-44 1119 0 0,-42 31-766 0 0,104-12-298 0 0,-182 31-688 0 0,-1 1-1 0 0,1 0 1 0 0,-1-1-1 0 0,1 1 1 0 0,0 0 0 0 0,-1 0-1 0 0,1 0 1 0 0,-1 0-1 0 0,1 0 1 0 0,0 0-1 0 0,-1 0 1 0 0,1 1-1 0 0,-1-1 1 0 0,1 1 0 0 0,-1-1-1 0 0,1 1 1 0 0,-1-1-1 0 0,1 1 1 0 0,-1 0-1 0 0,1 0 1 0 0,-1 0-1 0 0,0 0 1 0 0,1 0 0 0 0,-1 0-1 0 0,0 0 1 0 0,0 0-1 0 0,0 0 1 0 0,0 1-1 0 0,0-1 1 0 0,0 0 0 0 0,0 1-1 0 0,-1-1 1 0 0,1 1-1 0 0,0-1 1 0 0,-1 1-1 0 0,1-1 1 0 0,-1 1-1 0 0,1-1 1 0 0,-1 1 0 0 0,0 0-1 0 0,0-1 1 0 0,0 1-1 0 0,0-1 1 0 0,0 1-1 0 0,0 0 1 0 0,0-1-1 0 0,0 1 1 0 0,-1-1 0 0 0,1 1-1 0 0,-1 1 2 0 0,-54 74-68 0 0,-58 44 131 0 0,111-119-61 0 0,0-1 1 0 0,1 0 0 0 0,-1 0-1 0 0,0 0 1 0 0,1 1 0 0 0,-1-1-1 0 0,1 1 1 0 0,-1-1-1 0 0,1 1 1 0 0,0 0 0 0 0,-1 0-1 0 0,1-1 1 0 0,0 1 0 0 0,0 0-1 0 0,1 0 1 0 0,-1 0-1 0 0,0 0 1 0 0,1 0 0 0 0,-1 0-1 0 0,1 0 1 0 0,-1 0-1 0 0,1 1 1 0 0,0-1 0 0 0,0 0-1 0 0,0 0 1 0 0,0 0 0 0 0,0 0-1 0 0,1 0 1 0 0,-1 0-1 0 0,1 0 1 0 0,-1 0 0 0 0,1 0-1 0 0,0 0 1 0 0,0 0 0 0 0,0 0-1 0 0,0 0 1 0 0,0 0-1 0 0,0 0 1 0 0,0-1 0 0 0,1 1-1 0 0,-1-1 1 0 0,0 1 0 0 0,1-1-1 0 0,0 1 1 0 0,-1-1-1 0 0,1 0 1 0 0,0 1 0 0 0,0-1-1 0 0,-1 0 1 0 0,1 0 0 0 0,0-1-1 0 0,0 1 1 0 0,0 0-1 0 0,0-1 1 0 0,0 1 0 0 0,0-1-1 0 0,1 1 1 0 0,-1-1-3 0 0,13 1-6 0 0,0-1 0 0 0,0-1 1 0 0,1 0-1 0 0,-1-1 0 0 0,0-1 0 0 0,-1 0 1 0 0,1-1-1 0 0,0 0 0 0 0,-1-2 0 0 0,0 1 1 0 0,1-2 5 0 0,40-21-2343 0 0,-3-4-3472 0 0,-35 22 76 0 0,-7 5-1515 0 0</inkml:trace>
  <inkml:trace contextRef="#ctx0" brushRef="#br0" timeOffset="8174.652">6753 995 4825 0 0,'0'0'1262'0'0,"0"0"-434"0"0,0 0 71 0 0,0 0 416 0 0,0 0 308 0 0,0 0 21 0 0,0 0-269 0 0,0 0-324 0 0,0 0-266 0 0,0 0-183 0 0,0 0-150 0 0,32 2-93 0 0,104 2-55 0 0,-45-9 160 0 0,67-18-824 0 0,-113 4-2474 0 0,-21-2-7603 0 0,-20 17 6280 0 0</inkml:trace>
  <inkml:trace contextRef="#ctx0" brushRef="#br0" timeOffset="8383.614">7062 664 8082 0 0,'0'0'1139'0'0,"0"0"-249"0"0,0 0-7 0 0,0 0 296 0 0,-9 33 263 0 0,-31 103 126 0 0,30-99-782 0 0,2 1-1 0 0,1 0 0 0 0,2 0 0 0 0,2 0 1 0 0,1 1-1 0 0,3 26-785 0 0,-1-13 113 0 0,0-44-233 0 0,0 1 0 0 0,1-1 0 0 0,0 1 0 0 0,0-1 0 0 0,0 0 0 0 0,1 1 0 0 0,1-1 0 0 0,-1 0 0 0 0,1 0 0 0 0,1-1 0 0 0,-1 1 0 0 0,3 2 120 0 0,7 2-3722 0 0,-2-9-3876 0 0,-6-3 350 0 0</inkml:trace>
</inkml:ink>
</file>

<file path=ppt/ink/ink7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0:19.3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1 984 0 0 0,'0'0'1212'0'0,"0"0"353"0"0,0 0 276 0 0,0 0 58 0 0,0 0-138 0 0,0 0-222 0 0,0 0-270 0 0,0 0-218 0 0,0 0-147 0 0,0 0-65 0 0,0 0-27 0 0,1-9-37 0 0,29-74 1178 0 0,118-129 330 0 0,-37 50-1719 0 0,-107 155-511 0 0,10-17-124 0 0,-8 36-87 0 0,-12 134 278 0 0,7-143-104 0 0,0 1 1 0 0,0-1-1 0 0,0 0 1 0 0,0 1-1 0 0,1-1 1 0 0,0 0-1 0 0,-1 0 1 0 0,1 0-1 0 0,0-1 1 0 0,1 1-1 0 0,-1 0 1 0 0,0-1-1 0 0,1 1 1 0 0,-1-1-1 0 0,1 0 1 0 0,0 0-1 0 0,0 0 1 0 0,0 0-1 0 0,0 0 1 0 0,0-1-1 0 0,0 1 1 0 0,0-1-1 0 0,1 0 1 0 0,-1 0-1 0 0,0 0 1 0 0,1 0-1 0 0,-1-1 1 0 0,1 1-1 0 0,-1-1 1 0 0,1 0-1 0 0,-1 0 1 0 0,0 0-1 0 0,1-1 1 0 0,-1 1-1 0 0,1-1 0 0 0,-1 0 1 0 0,1 0-1 0 0,-1 0 1 0 0,0 0-1 0 0,0-1 1 0 0,0 1-1 0 0,0-1 1 0 0,0 1-1 0 0,0-1 1 0 0,0 0-1 0 0,0-1 1 0 0,2-1-17 0 0,45-49 108 0 0,-3-2 0 0 0,-2-2 0 0 0,-2-2 0 0 0,19-38-108 0 0,-32 51 20 0 0,-27 87-99 0 0,-30 179 245 0 0,27-215-296 0 0,-1 1 1 0 0,1 0 0 0 0,0-1 0 0 0,0 1 0 0 0,0 0 0 0 0,1-1 0 0 0,0 1 0 0 0,0-1 0 0 0,1 1 0 0 0,-1-1-1 0 0,1 0 1 0 0,0 1 0 0 0,1-1 0 0 0,-1 0 0 0 0,1 0 0 0 0,0-1 0 0 0,0 1 0 0 0,1 0 0 0 0,-1-1-1 0 0,1 0 1 0 0,1 1 129 0 0,2-4-2693 0 0,6-1-6329 0 0,-8 0 4038 0 0,0 0 2870 0 0</inkml:trace>
  <inkml:trace contextRef="#ctx0" brushRef="#br0" timeOffset="675.028">1013 185 4281 0 0,'0'0'875'0'0,"0"0"-291"0"0,0 0-76 0 0,0 0 235 0 0,0 0 329 0 0,0 0 194 0 0,0 0-69 0 0,0 0-187 0 0,0 0-158 0 0,0 0-91 0 0,0 0-42 0 0,0 0-56 0 0,-1 18-117 0 0,-7 55-92 0 0,-26 25 504 0 0,-93 200-269 0 0,125-293-683 0 0,0-1 0 0 0,0 1 0 0 0,0 0 0 0 0,1 0 0 0 0,-1 0-1 0 0,1 0 1 0 0,0 0 0 0 0,1 0 0 0 0,-1 0 0 0 0,1 0 0 0 0,0 0-1 0 0,0 0 1 0 0,1 0 0 0 0,-1 1 0 0 0,1-1 0 0 0,1 2-6 0 0,2-4 70 0 0,0-1 0 0 0,0 0 1 0 0,0 0-1 0 0,0-1 1 0 0,0 1-1 0 0,1-1 0 0 0,-1 0 1 0 0,1 0-1 0 0,-1 0 1 0 0,1-1-1 0 0,-1 1 0 0 0,1-1 1 0 0,-1 0-1 0 0,1 0 1 0 0,3-1-71 0 0,0 1 128 0 0,11-2-33 0 0,1-1 0 0 0,0 0 0 0 0,-1-2 0 0 0,0 0 1 0 0,0-1-1 0 0,0-1 0 0 0,-1 0 0 0 0,0-2 0 0 0,0 0-95 0 0,-14-3-5142 0 0,-3 5-5423 0 0,0 4 6960 0 0</inkml:trace>
  <inkml:trace contextRef="#ctx0" brushRef="#br0" timeOffset="1975.222">1094 38 0 0 0,'0'0'489'0'0,"0"0"26"0"0,0 0 0 0 0,0 0 192 0 0,0 0 277 0 0,0 0 215 0 0,0 0 13 0 0,0 0-150 0 0,0 0-215 0 0,0 0-185 0 0,0 0-109 0 0,0 0-51 0 0,0 0 14 0 0,23-5 22 0 0,74-17 46 0 0,9 12 1404 0 0,-105 10-1982 0 0,0 0-1 0 0,0 0 1 0 0,0 0 0 0 0,0-1-1 0 0,0 1 1 0 0,0 0-1 0 0,0 0 1 0 0,0 0-1 0 0,0 1 1 0 0,0-1-1 0 0,-1 0 1 0 0,1 0-1 0 0,0 0 1 0 0,0 1 0 0 0,0-1-1 0 0,0 0 1 0 0,0 1-1 0 0,0-1 1 0 0,-1 1-1 0 0,1-1 1 0 0,0 1-1 0 0,0-1 1 0 0,-1 1-1 0 0,1 0 1 0 0,0-1-1 0 0,-1 1 1 0 0,1 0 0 0 0,-1-1-1 0 0,1 1 1 0 0,-1 0-1 0 0,1 0 1 0 0,-1 0-1 0 0,1-1 1 0 0,-1 1-1 0 0,0 0 1 0 0,0 0-1 0 0,1 0 1 0 0,-1 0-1 0 0,0 0 1 0 0,0 0 0 0 0,0 0-1 0 0,0 0 1 0 0,0 0-1 0 0,0-1 1 0 0,0 1-1 0 0,0 0 1 0 0,0 0-1 0 0,-1 0 1 0 0,1 0-1 0 0,0 0 1 0 0,-1 0-6 0 0,-25 43 564 0 0,18-34-421 0 0,5-7-119 0 0,-1-1 0 0 0,1 1 0 0 0,0 0 1 0 0,0 1-1 0 0,0-1 0 0 0,0 1 0 0 0,1-1 1 0 0,-1 1-1 0 0,1 0 0 0 0,0 0 0 0 0,0 0 1 0 0,0 0-1 0 0,1 0 0 0 0,-1 0 0 0 0,1 0 0 0 0,0 1 1 0 0,0-1-1 0 0,1 0 0 0 0,-1 1 0 0 0,1-1 1 0 0,0 1-1 0 0,0-1 0 0 0,1 0 0 0 0,-1 1 0 0 0,2 3-24 0 0,1-5 68 0 0,1 0 0 0 0,1 0-1 0 0,-1 0 1 0 0,0-1-1 0 0,1 0 1 0 0,-1 0-1 0 0,1 0 1 0 0,-1 0 0 0 0,1-1-1 0 0,0 0 1 0 0,0 0-1 0 0,0 0 1 0 0,-1 0-1 0 0,1-1 1 0 0,0 0 0 0 0,0 0-1 0 0,0 0 1 0 0,2-1-68 0 0,32 8-278 0 0,-37 11-9402 0 0,-2-14 4936 0 0,0 0 3761 0 0</inkml:trace>
  <inkml:trace contextRef="#ctx0" brushRef="#br0" timeOffset="2392.1">1720 381 0 0 0,'0'0'915'0'0,"0"0"764"0"0,0 0 85 0 0,0 0-275 0 0,0 0-319 0 0,0 0-205 0 0,0 0-130 0 0,0 0-102 0 0,-32 31-82 0 0,-102 100-98 0 0,29-36 245 0 0,-107 68-171 0 0,-104 53-627 0 0,294-201 16 0 0,-38 25-238 0 0,2 2 0 0 0,2 3 0 0 0,-20 23 222 0 0,46-25-1470 0 0,25-9-6573 0 0,5-30 6027 0 0</inkml:trace>
  <inkml:trace contextRef="#ctx0" brushRef="#br0" timeOffset="2704.066">1274 896 1912 0 0,'0'0'1514'0'0,"0"0"-538"0"0,0 0-209 0 0,0 0 173 0 0,0 0 251 0 0,0 0 166 0 0,0 0-73 0 0,0 0-200 0 0,0 0-205 0 0,0 0-194 0 0,0 0-138 0 0,0 0-112 0 0,-27 28-99 0 0,-84 89-85 0 0,63-51 109 0 0,-6 69-37 0 0,54-134-318 0 0,0 0 0 0 0,0 0 1 0 0,0 0-1 0 0,0 0 0 0 0,1 0 1 0 0,-1 0-1 0 0,0 0 1 0 0,1 0-1 0 0,-1 0 0 0 0,0 0 1 0 0,1-1-1 0 0,-1 1 1 0 0,1 0-1 0 0,-1 0 0 0 0,1 0 1 0 0,0-1-1 0 0,-1 1 0 0 0,1 0 1 0 0,0-1-1 0 0,-1 1 1 0 0,1 0-1 0 0,0-1 0 0 0,0 1 1 0 0,0-1-1 0 0,0 1 1 0 0,-1-1-1 0 0,1 0 0 0 0,0 1 1 0 0,0-1-1 0 0,0 0 1 0 0,0 0-1 0 0,0 1 0 0 0,0-1 1 0 0,0 0-1 0 0,0 0 0 0 0,0 0 1 0 0,0 0-1 0 0,0 0 1 0 0,0-1-1 0 0,0 1 0 0 0,0 0 1 0 0,0 0-1 0 0,0 0 1 0 0,0-1-1 0 0,-1 1 0 0 0,1-1 1 0 0,0 1-1 0 0,0-1-5 0 0,53-11 440 0 0,192-94-1965 0 0,-191 74-2714 0 0,-20 9-3380 0 0,-27 15 5463 0 0</inkml:trace>
  <inkml:trace contextRef="#ctx0" brushRef="#br0" timeOffset="2965.617">1608 771 392 0 0,'0'0'1743'0'0,"0"0"-700"0"0,0 0-188 0 0,0 0 344 0 0,0 0 437 0 0,0 0 269 0 0,0 0-56 0 0,0 0-280 0 0,-22 32-342 0 0,-70 105-297 0 0,37-33 327 0 0,37-70-1084 0 0,1 1 1 0 0,2 1-1 0 0,2 0 1 0 0,1 1-1 0 0,2 1 1 0 0,1-1 0 0 0,2 7-174 0 0,6-4-55 0 0,-1 14-335 0 0,-9-22-2782 0 0,7-18-4124 0 0,1-10 1389 0 0</inkml:trace>
</inkml:ink>
</file>

<file path=ppt/ink/ink7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2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6">11119 288 16323 0 0,'0'0'1097'0'0,"0"0"-561"0"0,0 0-352 0 0,0 0-152 0 0,0 0-120 0 0,0 0-128 0 0,0 0-80 0 0,0 0-80 0 0,0 0-88 0 0,0 0-209 0 0,0 0-567 0 0,0 0-1264 0 0,0 0-2009 0 0,0 0-3289 0 0</inkml:trace>
  <inkml:trace contextRef="#ctx0" brushRef="#br0" timeOffset="4619.906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5.4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0,'0'0'1820'0'0,"0"0"5"0"0,0 0 87 0 0,0 0 97 0 0,0 0 131 0 0,0 0 13 0 0,0 0-250 0 0,0 0-376 0 0,0 0-403 0 0,0 0-395 0 0,0 0-281 0 0,0 0-177 0 0,0 0-93 0 0,2 5 534 0 0,25 56 82 0 0,-3 0 0 0 0,-3 2 1 0 0,13 64-795 0 0,-2 16 147 0 0,-24-114-74 0 0,-1-73 1099 0 0,78-245-882 0 0,-72 254-393 0 0,1 1 0 0 0,1 1 0 0 0,2 0 1 0 0,19-28 102 0 0,12-1-3392 0 0,-48 61 1875 0 0,0 1-666 0 0,0 0-966 0 0,0 0-1603 0 0,0 0-2660 0 0</inkml:trace>
  <inkml:trace contextRef="#ctx0" brushRef="#br0" timeOffset="383.534">380 340 7570 0 0,'0'0'1628'0'0,"0"0"-553"0"0,0 0-315 0 0,0 0 150 0 0,0 0 259 0 0,0 0 77 0 0,0 0-158 0 0,0 0-277 0 0,0 0-216 0 0,0 0-139 0 0,0 0-60 0 0,0 0-33 0 0,2 13-38 0 0,14 106 791 0 0,-12 73-710 0 0,-6-174 8 0 0,2-13-2349 0 0,0-10-6061 0 0,12-13-934 0 0,-9 10 7463 0 0</inkml:trace>
  <inkml:trace contextRef="#ctx0" brushRef="#br0" timeOffset="887.848">380 306 0 0 0,'0'0'607'0'0,"0"0"688"0"0,0 0 290 0 0,0 0 213 0 0,0 0 188 0 0,0 0 18 0 0,0 0-210 0 0,0 0-354 0 0,0 0-390 0 0,0 0-313 0 0,0 0-215 0 0,0 0-131 0 0,0 0 1 0 0,2-1 34 0 0,128-27 2803 0 0,-45 21-2795 0 0,-84 8-423 0 0,0 1 0 0 0,1 0 1 0 0,-1 0-1 0 0,0-1 1 0 0,-1 1-1 0 0,1 0 0 0 0,0 0 1 0 0,0 0-1 0 0,-1 0 1 0 0,1 0-1 0 0,-1 0 0 0 0,0 0 1 0 0,1 0-1 0 0,-1 1 1 0 0,0-1-1 0 0,0 0 1 0 0,-1 0-1 0 0,1 0 0 0 0,0 0 1 0 0,-1 0-1 0 0,1 0 1 0 0,-1 0-1 0 0,1 0 0 0 0,-1 0 1 0 0,0 0-1 0 0,0 0 1 0 0,-1 1-12 0 0,-67 111 196 0 0,69-112-205 0 0,0 1 0 0 0,-1 0 0 0 0,1-1 1 0 0,0 1-1 0 0,1-1 0 0 0,-1 1 1 0 0,0 0-1 0 0,1-1 0 0 0,-1 1 0 0 0,1-1 1 0 0,0 1-1 0 0,0-1 0 0 0,0 1 0 0 0,0-1 1 0 0,0 0-1 0 0,1 1 0 0 0,-1-1 0 0 0,1 0 1 0 0,-1 0-1 0 0,1 0 0 0 0,0 0 0 0 0,0 0 1 0 0,0 0-1 0 0,0-1 0 0 0,0 1 1 0 0,0-1-1 0 0,0 1 0 0 0,1-1 0 0 0,-1 0 1 0 0,1 0-1 0 0,-1 0 0 0 0,1 0 0 0 0,-1 0 1 0 0,1-1-1 0 0,-1 1 0 0 0,1-1 0 0 0,-1 1 1 0 0,2-1 8 0 0,31 16-68 0 0,-32-13 94 0 0,0 0 1 0 0,0 0 0 0 0,0 1 0 0 0,0-1-1 0 0,-1 1 1 0 0,1-1 0 0 0,-1 1 0 0 0,0 0 0 0 0,0 0-1 0 0,-1 0 1 0 0,1 0 0 0 0,-1 0 0 0 0,1 0-1 0 0,-1 0 1 0 0,-1 0 0 0 0,1 1 0 0 0,-1-1 0 0 0,1 0-1 0 0,-1 0 1 0 0,0 1 0 0 0,-1-1 0 0 0,1 0-1 0 0,-1 1 1 0 0,0-1 0 0 0,0 1-27 0 0,-4 3 33 0 0,1-1 0 0 0,-1-1-1 0 0,0 1 1 0 0,-1-1 0 0 0,0 0 0 0 0,0 0-1 0 0,0-1 1 0 0,-1 0 0 0 0,1 0 0 0 0,-1 0-1 0 0,-1-1 1 0 0,1 0 0 0 0,0 0-1 0 0,-1-1 1 0 0,0 0 0 0 0,0 0 0 0 0,0-1-1 0 0,-6 1-31 0 0,-86 14-1578 0 0,79-16-2293 0 0,0 0-3357 0 0,20-1 2705 0 0,1 0 665 0 0</inkml:trace>
  <inkml:trace contextRef="#ctx0" brushRef="#br0" timeOffset="1169.885">928 303 1344 0 0,'0'0'1678'0'0,"0"0"-659"0"0,0 0-135 0 0,0 0 302 0 0,0 0 377 0 0,0 0 212 0 0,0 0-87 0 0,0 0-298 0 0,0 0-303 0 0,0 0-230 0 0,0 0-163 0 0,0 0-101 0 0,-20 34-85 0 0,-65 104-96 0 0,-21 44 490 0 0,75-122-947 0 0,-8 16-690 0 0,4-32-3000 0 0,22-29-3969 0 0,11-12 4796 0 0,0 1 455 0 0</inkml:trace>
  <inkml:trace contextRef="#ctx0" brushRef="#br0" timeOffset="2003.286">1050 446 0 0 0,'0'0'824'0'0,"0"0"146"0"0,0 0 129 0 0,0 0 154 0 0,0 0 104 0 0,0 0-107 0 0,0 0-157 0 0,0 0-208 0 0,0 0-207 0 0,0 0-126 0 0,0 0-95 0 0,0 0-51 0 0,-12 23-32 0 0,-74 138 272 0 0,-63 64-872 0 0,139-216-132 0 0,24-33 240 0 0,132-156 348 0 0,1 33-374 0 0,-146 146 132 0 0,-1 0-1 0 0,1-1 1 0 0,0 1 0 0 0,0 0 0 0 0,0-1-1 0 0,1 1 1 0 0,-1 0 0 0 0,0 0 0 0 0,0 0 0 0 0,1 0-1 0 0,-1 0 1 0 0,0 1 0 0 0,1-1 0 0 0,-1 0 0 0 0,1 1-1 0 0,-1-1 1 0 0,1 0 0 0 0,-1 1 0 0 0,1 0 0 0 0,-1-1-1 0 0,1 1 1 0 0,0 0 0 0 0,-1 0 0 0 0,1 0-1 0 0,0 0 1 0 0,-1 0 0 0 0,1 0 0 0 0,-1 1 0 0 0,1-1-1 0 0,-1 0 1 0 0,1 1 0 0 0,0-1 0 0 0,-1 1 0 0 0,0 0-1 0 0,1-1 1 0 0,-1 1 0 0 0,1 0 0 0 0,-1 0 0 0 0,0 0-1 0 0,1 0 1 0 0,-1 0 0 0 0,0 0 0 0 0,0 0 0 0 0,0 1-1 0 0,0-1 13 0 0,4 30 600 0 0,-1 0-1 0 0,-1 0 0 0 0,-2 0 1 0 0,-1 1-1 0 0,-2 6-599 0 0,0 29 763 0 0,3-66-675 0 0,-1 1 1 0 0,0-1-1 0 0,0 0 0 0 0,1 0 1 0 0,-1 0-1 0 0,0 0 0 0 0,0 1 1 0 0,0-1-1 0 0,0 0 1 0 0,0 0-1 0 0,-1 0 0 0 0,1 0 1 0 0,0 0-1 0 0,0 1 1 0 0,-1-1-1 0 0,1 0 0 0 0,-1 0 1 0 0,1 0-1 0 0,-1 0 1 0 0,1 0-1 0 0,-1 0 0 0 0,0 0 1 0 0,1 0-1 0 0,-1 0 0 0 0,0-1 1 0 0,0 1-1 0 0,0 0 1 0 0,0 0-1 0 0,0-1 0 0 0,0 1 1 0 0,0 0-1 0 0,0-1 1 0 0,0 1-1 0 0,0-1 0 0 0,0 1 1 0 0,0-1-1 0 0,0 0 1 0 0,0 1-1 0 0,0-1 0 0 0,0 0 1 0 0,-1 0-1 0 0,1 0 1 0 0,0 0-1 0 0,0 0 0 0 0,0 0 1 0 0,0 0-1 0 0,-1 0 0 0 0,1-1 1 0 0,0 1-1 0 0,0 0 1 0 0,0-1-1 0 0,0 1 0 0 0,0 0 1 0 0,0-1-89 0 0,-4-2-19 0 0,0 0 0 0 0,1 0 1 0 0,-1-1-1 0 0,1 1 0 0 0,0-1 0 0 0,0 0 1 0 0,1 0-1 0 0,-1 0 0 0 0,1-1 1 0 0,0 1-1 0 0,0-1 0 0 0,0 0 0 0 0,1 0 1 0 0,-1-1 18 0 0,-11-17-1050 0 0,-8-13-3702 0 0,11 11-3119 0 0,7 13 2595 0 0</inkml:trace>
</inkml:ink>
</file>

<file path=ppt/ink/ink7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7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7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7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7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7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7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7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7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7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3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16 156 0 0 0,'0'0'263'0'0,"0"0"540"0"0,0 0 175 0 0,0 0 219 0 0,0 0 366 0 0,0 0 253 0 0,0 0 51 0 0,0 0-190 0 0,0 0-344 0 0,0 0-339 0 0,0 0-277 0 0,-3-1-170 0 0,1 1-623 0 0,-8-2 1070 0 0,25 1 1882 0 0,36 3 1014 0 0,70-7-2380 0 0,22-17-1071 0 0,-93 21-347 0 0,-50 1-111 0 0,0 0-41 0 0,0 0-31 0 0,0 0-34 0 0,0 0-30 0 0,0 0-33 0 0,0 0-32 0 0,0 0-68 0 0,0 0-55 0 0,-3 12-4319 0 0,0 2-4195 0 0,3-7 2284 0 0,0-6 4674 0 0</inkml:trace>
  <inkml:trace contextRef="#ctx0" brushRef="#br0" timeOffset="662.215">5 425 1920 0 0,'0'0'1881'0'0,"0"0"-30"0"0,0 0 4 0 0,0 0 4 0 0,0 0-68 0 0,0 0-293 0 0,0 0-405 0 0,0 0-281 0 0,0 0-115 0 0,0 0 17 0 0,0 0 65 0 0,0 0-17 0 0,0 0-70 0 0,17 1-89 0 0,114 4 801 0 0,27-14-269 0 0,-90 8-6339 0 0,-65-9-7736 0 0,-2 9 9738 0 0</inkml:trace>
  <inkml:trace contextRef="#ctx0" brushRef="#br0" timeOffset="1216.43">217 5 1544 0 0,'0'0'1375'0'0,"0"0"14"0"0,0 0 116 0 0,0 0 234 0 0,0 0 200 0 0,0 0-21 0 0,0 0-334 0 0,0 0-425 0 0,0 0-396 0 0,0 0-315 0 0,0 0-169 0 0,0 0-99 0 0,0 0-32 0 0,-5-5 275 0 0,29 25 1056 0 0,132 78 671 0 0,-154-96-2143 0 0,14 10-6 0 0,0 1 0 0 0,-2 1 0 0 0,1 0 0 0 0,-2 1-1 0 0,0 1 1 0 0,-1 0 0 0 0,-1 0 0 0 0,3 7-1 0 0,-13-19-4 0 0,0 0 0 0 0,0 0 0 0 0,-1 0 0 0 0,0 1 0 0 0,0-1-1 0 0,0 0 1 0 0,0 0 0 0 0,-1 0 0 0 0,0 0 0 0 0,1 1 0 0 0,-2-1 0 0 0,1 0 0 0 0,0 0-1 0 0,-1-1 1 0 0,0 1 0 0 0,1 0 0 0 0,-2 0 0 0 0,1-1 0 0 0,0 0 0 0 0,-1 1-1 0 0,1-1 1 0 0,-1 0 0 0 0,-2 2 4 0 0,-11 19-18 0 0,-69 97 90 0 0,-26-11 41 0 0,57-58-609 0 0,53-51 232 0 0,1-1 0 0 0,0 1 0 0 0,0-1 0 0 0,0 1 0 0 0,0-1-1 0 0,0 1 1 0 0,0-1 0 0 0,1 1 0 0 0,-1-1 0 0 0,0 1 0 0 0,0-1 0 0 0,0 1 0 0 0,0-1-1 0 0,1 1 1 0 0,-1-1 0 0 0,0 1 0 0 0,0-1 0 0 0,1 1 0 0 0,-1-1 0 0 0,0 1 0 0 0,1-1-1 0 0,-1 0 1 0 0,0 1 0 0 0,1-1 0 0 0,-1 0 0 0 0,1 1 0 0 0,-1-1 0 0 0,0 0 0 0 0,1 0-1 0 0,-1 1 1 0 0,1-1 0 0 0,-1 0 0 0 0,1 0 0 0 0,-1 0 0 0 0,1 0 0 0 0,-1 1 0 0 0,1-1-1 0 0,-1 0 1 0 0,1 0 0 0 0,-1 0 0 0 0,1 0 0 0 0,-1 0 0 0 0,1 0 0 0 0,-1-1 0 0 0,1 1-1 0 0,0 0 1 0 0,-1 0 0 0 0,0 0 0 0 0,1 0 0 0 0,-1-1 0 0 0,1 1 0 0 0,-1 0 0 0 0,1 0-1 0 0,-1-1 1 0 0,1 1 0 0 0,-1 0 0 0 0,0-1 0 0 0,1 1 264 0 0,5-3-4293 0 0</inkml:trace>
</inkml:ink>
</file>

<file path=ppt/ink/ink7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7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7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7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7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7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2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7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7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7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7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6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3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8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0 0 0,'0'0'175'0'0,"0"0"480"0"0,0 0 311 0 0,0 0 303 0 0,0 0 304 0 0,0 0 152 0 0,0 0-126 0 0,0 0-348 0 0,0 0-387 0 0,0 0-268 0 0,0 0-103 0 0,0 0 44 0 0,2-2 63 0 0,6-2-311 0 0,0 2 0 0 0,-1-1 1 0 0,1 1-1 0 0,0 0 0 0 0,1 0 1 0 0,-1 1-1 0 0,0 0 1 0 0,0 1-1 0 0,0 0 0 0 0,0 0 1 0 0,1 1-1 0 0,-1 0 0 0 0,0 0-289 0 0,26 0 444 0 0,240-1 1285 0 0,-209-7-1531 0 0,-65 7-170 0 0,-1-1 1 0 0,1 1 0 0 0,0 0 0 0 0,0-1 0 0 0,0 1 0 0 0,0 0 0 0 0,0-1-1 0 0,-1 1 1 0 0,1 0 0 0 0,0-1 0 0 0,0 1 0 0 0,0 0 0 0 0,0-1-1 0 0,0 1 1 0 0,0-1 0 0 0,0 1 0 0 0,0 0 0 0 0,0-1 0 0 0,0 1-1 0 0,1 0 1 0 0,-1-1 0 0 0,0 1 0 0 0,0 0 0 0 0,0-1 0 0 0,0 1 0 0 0,0 0-1 0 0,1-1 1 0 0,-1 1 0 0 0,0 0 0 0 0,0-1 0 0 0,1 1 0 0 0,-1 0-1 0 0,0 0 1 0 0,0-1 0 0 0,1 1 0 0 0,-1 0 0 0 0,0 0 0 0 0,1 0-1 0 0,-1-1 1 0 0,0 1 0 0 0,1 0 0 0 0,-1 0 0 0 0,0 0 0 0 0,1 0 0 0 0,-1 0-1 0 0,1 0 1 0 0,-1 0 0 0 0,0 0 0 0 0,1-1 0 0 0,-1 1 0 0 0,0 1-1 0 0,1-1 1 0 0,-1 0 0 0 0,1 0 0 0 0,-1 0 0 0 0,0 0 0 0 0,1 0-1 0 0,-1 0 1 0 0,0 0-29 0 0,-33-21 1263 0 0,22 15-1361 0 0,2 0 84 0 0,-1 0 1 0 0,1-1-1 0 0,0 0 1 0 0,0 0-1 0 0,1-1 1 0 0,0 0-1 0 0,1-1 1 0 0,-1 1-1 0 0,2-1 1 0 0,-1-1 0 0 0,-4-8 13 0 0,31 10-13259 0 0,-16 8 5365 0 0</inkml:trace>
</inkml:ink>
</file>

<file path=ppt/ink/ink7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7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6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5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1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3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7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7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1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7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2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4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5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5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7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7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7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5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08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7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88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7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7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7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7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7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10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26 0 0 0,'0'0'624'0'0,"0"0"51"0"0,0 0-54 0 0,1-4-79 0 0,3-13-33 0 0,-4 12-30 0 0,0 5-36 0 0,0 0-44 0 0,0 0-97 0 0,1 19 863 0 0,17 91 1954 0 0,14 70-1805 0 0,-18 104 20 0 0,-14-270-1311 0 0,0-1-1 0 0,-1 0 0 0 0,-1 1 0 0 0,0-1 0 0 0,-1 0 0 0 0,0 0 0 0 0,-1 0 0 0 0,0 0 1 0 0,-1-1-1 0 0,-1 0 0 0 0,0 0 0 0 0,-2 2-22 0 0,25-56-7248 0 0,-12 33 2704 0 0</inkml:trace>
  <inkml:trace contextRef="#ctx0" brushRef="#br0" timeOffset="660.194">2565 280 0 0 0,'0'0'464'0'0,"0"0"647"0"0,0 0 191 0 0,0 0 19 0 0,0 0-24 0 0,0 0-100 0 0,3-4-127 0 0,-1-1-1281 0 0,-2 5 343 0 0,1 1-1 0 0,-1-1 0 0 0,0 0 1 0 0,0 1-1 0 0,0-1 1 0 0,0 0-1 0 0,0 1 0 0 0,1-1 1 0 0,-1 0-1 0 0,0 1 1 0 0,0-1-1 0 0,0 0 0 0 0,1 1 1 0 0,-1-1-1 0 0,0 0 0 0 0,0 0 1 0 0,1 1-1 0 0,-1-1 1 0 0,0 0-1 0 0,1 0 0 0 0,-1 0 1 0 0,0 1-1 0 0,1-1 1 0 0,-1 0-1 0 0,0 0 0 0 0,1 0 1 0 0,-1 0-1 0 0,1 0 0 0 0,-1 0 1 0 0,0 0-1 0 0,1 0 1 0 0,-1 0-1 0 0,0 0 0 0 0,1 0 1 0 0,-1 0-1 0 0,1 0 1 0 0,-1 0-1 0 0,0 0 0 0 0,1 0 1 0 0,-1 0-132 0 0,11 167 4913 0 0,-20 18-3665 0 0,5-49-1416 0 0,18-118-2227 0 0,2-17-5534 0 0,-13-1 5524 0 0,1 0-3666 0 0</inkml:trace>
  <inkml:trace contextRef="#ctx0" brushRef="#br0" timeOffset="1604.221">452 693 0 0 0,'9'-10'45'0'0,"-7"9"235"0"0,-2 1 247 0 0,0 0-4 0 0,0 0-55 0 0,0 0-41 0 0,0 0-56 0 0,0 0-49 0 0,0 19 2738 0 0,-23 120 1935 0 0,16-33-4374 0 0,7-76-3949 0 0,1-30-811 0 0,0 0 2810 0 0,-1 0-1514 0 0</inkml:trace>
  <inkml:trace contextRef="#ctx0" brushRef="#br0" timeOffset="2237.558">58 792 0 0 0,'0'0'540'0'0,"0"0"495"0"0,0 0-15 0 0,0 0-72 0 0,0 0 51 0 0,0 0 46 0 0,0 0 41 0 0,21-1 5 0 0,65-1-16 0 0,88 9 4850 0 0,10-16-3367 0 0,-1-8-1 0 0,84-22-2557 0 0,-29 4 759 0 0,708-82 400 0 0,-480 105-1043 0 0,-294 30-159 0 0,-61-2-49 0 0,-111-16-35 0 0,0 0-63 0 0,0 0-94 0 0,0 0-117 0 0,0 0-131 0 0,0 0-205 0 0,-13-4-11412 0 0,9 4 4791 0 0</inkml:trace>
  <inkml:trace contextRef="#ctx0" brushRef="#br0" timeOffset="2499.411">2808 369 0 0 0,'0'0'794'0'0,"0"0"522"0"0,0 0 271 0 0,0 0 9 0 0,0 0-141 0 0,0 0-184 0 0,0 0-211 0 0,0 0-157 0 0,0 0-89 0 0,0 0-82 0 0,-23 13-73 0 0,-77 45-93 0 0,-100 74 959 0 0,41-19-1338 0 0,-99 64-2970 0 0,221-153-341 0 0,2 0-3964 0 0,28-17 5618 0 0</inkml:trace>
  <inkml:trace contextRef="#ctx0" brushRef="#br0" timeOffset="3106.591">1111 273 0 0 0,'0'0'309'0'0,"0"0"196"0"0,0 0 7 0 0,0 0 173 0 0,0 0 387 0 0,0 0 330 0 0,0 0 126 0 0,0 0-78 0 0,0 0-266 0 0,-36 26-293 0 0,-114 85-235 0 0,52-31 252 0 0,58-48-576 0 0,-54 45 71 0 0,-3-4 1 0 0,-3-4-1 0 0,-3-5 1 0 0,-2-4-1 0 0,-60 22-403 0 0,42-35 112 0 0,252-94-9710 0 0,-108 39 5633 0 0</inkml:trace>
  <inkml:trace contextRef="#ctx0" brushRef="#br0" timeOffset="3956.19">1247 884 2425 0 0,'0'0'1269'0'0,"0"0"-399"0"0,0 0-348 0 0,0 0 25 0 0,0 0 209 0 0,0 0 203 0 0,0 0 92 0 0,0 0-76 0 0,0 0-125 0 0,0 0-153 0 0,0 0-144 0 0,0 0-102 0 0,-1 13-71 0 0,-25 100 1073 0 0,-71 70 476 0 0,94-179-1917 0 0,1 0 0 0 0,0-1 0 0 0,0 1 0 0 0,0 0 0 0 0,1 0 0 0 0,-1 0 0 0 0,1 1 0 0 0,0-1 0 0 0,0 0 0 0 0,1 0-1 0 0,-1 1 1 0 0,1-1 0 0 0,0 0 0 0 0,0 0 0 0 0,0 1 0 0 0,1-1-12 0 0,2-2 63 0 0,1 0 0 0 0,-1 0 0 0 0,1-1 0 0 0,0 1 0 0 0,-1-1 0 0 0,1 0-1 0 0,0 0 1 0 0,0 0 0 0 0,0-1 0 0 0,0 0 0 0 0,0 1 0 0 0,-1-1 0 0 0,1 0 0 0 0,0-1 0 0 0,0 1 0 0 0,0-1 0 0 0,2 0-63 0 0,177-50 1019 0 0,-150 44-1033 0 0,33-11-3036 0 0,-49 14-8586 0 0,-15 3 8369 0 0</inkml:trace>
  <inkml:trace contextRef="#ctx0" brushRef="#br0" timeOffset="4230.557">1785 917 4009 0 0,'0'0'1540'0'0,"0"0"-380"0"0,0 0-219 0 0,0 0 168 0 0,0 0 280 0 0,0 0 139 0 0,0 0-87 0 0,0 0-276 0 0,0 0-289 0 0,0 0-221 0 0,0 0-138 0 0,0 0-63 0 0,0 0-28 0 0,-8 19-12 0 0,-50 117 585 0 0,-23 11-262 0 0,-50 34-794 0 0,104-139-662 0 0,22-22-2734 0 0,37-20-7278 0 0,-20-4 7082 0 0,-4 1 2898 0 0</inkml:trace>
  <inkml:trace contextRef="#ctx0" brushRef="#br0" timeOffset="4737.752">1770 1234 5617 0 0,'0'0'1423'0'0,"0"0"-272"0"0,0 0-67 0 0,0 0 185 0 0,0 0 148 0 0,0 0-64 0 0,0 0-300 0 0,0 0-339 0 0,0 0-266 0 0,0 0-187 0 0,0 0-54 0 0,0 0 2 0 0,13-5 19 0 0,103-34 879 0 0,-113 38-1049 0 0,5-1 22 0 0,0 0 1 0 0,-1 0 0 0 0,1 1 0 0 0,0 0-1 0 0,0 1 1 0 0,0-1 0 0 0,0 2-1 0 0,0-1 1 0 0,0 1 0 0 0,-1 0 0 0 0,1 1-1 0 0,0-1 1 0 0,3 3-81 0 0,-9-2 13 0 0,-1 0 0 0 0,1 1 0 0 0,-1-1 0 0 0,0 1 0 0 0,0-1 1 0 0,0 1-1 0 0,0 0 0 0 0,0-1 0 0 0,-1 1 0 0 0,1 0 0 0 0,-1-1 0 0 0,0 1 0 0 0,0 0 0 0 0,0 0 0 0 0,0 0 0 0 0,0-1 1 0 0,0 1-1 0 0,-1 0 0 0 0,0 0 0 0 0,1-1 0 0 0,-1 1 0 0 0,0-1 0 0 0,0 1 0 0 0,0 0 0 0 0,-1-1 0 0 0,1 0 0 0 0,-1 1 0 0 0,1-1 1 0 0,-1 0-1 0 0,0 0 0 0 0,0 0 0 0 0,0 0 0 0 0,-1 1-13 0 0,2-1 3 0 0,-74 80 203 0 0,63-72-184 0 0,1 0 0 0 0,0 0 0 0 0,1 2 0 0 0,0-1 0 0 0,1 1-1 0 0,0 0 1 0 0,1 1 0 0 0,-5 10-22 0 0,13-22 3 0 0,-1 1 0 0 0,0-1 0 0 0,1 0 0 0 0,-1 1-1 0 0,1-1 1 0 0,0 0 0 0 0,-1 1 0 0 0,1-1 0 0 0,0 1 0 0 0,0-1-1 0 0,0 0 1 0 0,0 1 0 0 0,0-1 0 0 0,0 1 0 0 0,0-1 0 0 0,0 0-1 0 0,0 1 1 0 0,1-1 0 0 0,-1 0 0 0 0,1 1 0 0 0,-1-1 0 0 0,1 0-1 0 0,0 1 1 0 0,-1-1 0 0 0,1 0 0 0 0,0 0 0 0 0,0 0 0 0 0,0 0-1 0 0,0 1 1 0 0,0-1 0 0 0,0-1 0 0 0,0 1 0 0 0,0 0 0 0 0,0 0-1 0 0,0 0 1 0 0,0 0 0 0 0,1-1 0 0 0,-1 1 0 0 0,0-1 0 0 0,1 1-1 0 0,-1-1 1 0 0,0 1 0 0 0,1-1 0 0 0,0 0-3 0 0,68 7 325 0 0,-62-8-260 0 0,150-20 109 0 0,-92 5-2816 0 0,-38 9 154 0 0,-8 1-3222 0 0,-6 1-3603 0 0</inkml:trace>
</inkml:ink>
</file>

<file path=ppt/ink/ink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6817 0 0,'0'0'1367'0'0,"0"0"-386"0"0,0 0-53 0 0,0 0 164 0 0,0 0 115 0 0,0 0-61 0 0,0 0-210 0 0,0 0-192 0 0,0 0-116 0 0,0 0-70 0 0,0 0-26 0 0,0 0-50 0 0,0 0-15 0 0,19 0 4 0 0,118 3 895 0 0,-75-2-1084 0 0,0-3 0 0 0,-1-3 1 0 0,1-2-1 0 0,28-9-282 0 0,-78 13-1038 0 0,-1-1-1998 0 0,-3 3-7516 0 0,-7 1 4327 0 0</inkml:trace>
</inkml:ink>
</file>

<file path=ppt/ink/ink7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37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23 0 0 0,'0'0'895'0'0,"0"0"333"0"0,0 0 155 0 0,0 0 1 0 0,0 0-113 0 0,0 0-149 0 0,0 0-171 0 0,0 0-146 0 0,0-6-107 0 0,0-1-345 0 0,-2-2 2514 0 0,-37 83-465 0 0,-98 136-876 0 0,76-126-1331 0 0,-112 183 25 0 0,127-199-274 0 0,123-168-2381 0 0,96-186-12376 0 0,-162 267 14811 0 0</inkml:trace>
  <inkml:trace contextRef="#ctx0" brushRef="#br0" timeOffset="414.64">392 30 0 0 0,'0'0'307'0'0,"0"0"949"0"0,0 0 118 0 0,0 0-225 0 0,0 0-237 0 0,0 0-151 0 0,0 0-20 0 0,0 0 99 0 0,0 0 142 0 0,1 3 83 0 0,29 145 5687 0 0,72 213-3249 0 0,-73-288-4184 0 0,-31-95-8982 0 0,-4 5 2431 0 0,1 12 5166 0 0</inkml:trace>
  <inkml:trace contextRef="#ctx0" brushRef="#br0" timeOffset="699.395">143 417 0 0 0,'0'0'559'0'0,"0"0"108"0"0,0 0 290 0 0,0 0 422 0 0,0 0 313 0 0,0 0 31 0 0,0 0-233 0 0,0 0-263 0 0,0 0-175 0 0,0 0-94 0 0,0 0-33 0 0,0 0-24 0 0,0 0-16 0 0,6 6-23 0 0,20 19-45 0 0,25-15 809 0 0,-38-11-1361 0 0,203-32 426 0 0,-160 27-2391 0 0,-20 5-5641 0 0,-24 1-2294 0 0</inkml:trace>
</inkml:ink>
</file>

<file path=ppt/ink/ink7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05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75 5425 0 0,'0'0'1572'0'0,"0"0"-242"0"0,0 0-56 0 0,0 0 83 0 0,0 0 130 0 0,0 0-5 0 0,0 0-227 0 0,0 0-312 0 0,0 0-320 0 0,0 0-271 0 0,0 0-148 0 0,-6 15 405 0 0,7 55 879 0 0,1-17-917 0 0,-3-1-1 0 0,-2 0 1 0 0,-9 44-571 0 0,4-59-137 0 0,2 0 1 0 0,1 1 0 0 0,2-1-1 0 0,1 1 1 0 0,3 10 136 0 0,14-24-3012 0 0,-10-23-1358 0 0,0-4-3349 0 0,-3 0 2389 0 0</inkml:trace>
  <inkml:trace contextRef="#ctx0" brushRef="#br0" timeOffset="365.103">0 115 6801 0 0,'0'0'1431'0'0,"0"0"-329"0"0,0 0-55 0 0,0 0 205 0 0,0 0 204 0 0,0 0 34 0 0,0 0-164 0 0,0 0-222 0 0,0 0-129 0 0,0 0-82 0 0,0 0-82 0 0,35-2-79 0 0,108-9-93 0 0,4-13 665 0 0,157-42-1374 0 0,-275 63-1208 0 0,-10 2-3091 0 0,-17 1 3700 0 0,-1 1-4431 0 0,-1 2 1654 0 0,0-3 2690 0 0,0 4-5919 0 0</inkml:trace>
  <inkml:trace contextRef="#ctx0" brushRef="#br0" timeOffset="737.314">694 439 6305 0 0,'0'0'2094'0'0,"0"0"-547"0"0,0 0-336 0 0,0 0 1 0 0,0 0 75 0 0,0 0 2 0 0,0 0-183 0 0,0 0-259 0 0,0 0-209 0 0,0 0-159 0 0,0 0-98 0 0,0 0-90 0 0,4 24-78 0 0,15 111 48 0 0,-19-131-396 0 0,-7 134-174 0 0,-19-85-7998 0 0,24-50 3764 0 0,0 1-1324 0 0</inkml:trace>
  <inkml:trace contextRef="#ctx0" brushRef="#br0" timeOffset="1040.276">479 465 1312 0 0,'0'0'1265'0'0,"0"0"-60"0"0,0 0 194 0 0,0 0 359 0 0,0 0 241 0 0,0 0-105 0 0,0 0-306 0 0,0 0-289 0 0,0 0-260 0 0,0 0-224 0 0,0 0-183 0 0,31 0-141 0 0,97 0-118 0 0,63-15 196 0 0,-174 13-1290 0 0,33-2-880 0 0,-33 3-2742 0 0,0 1-3904 0 0,-11 0 5521 0 0</inkml:trace>
  <inkml:trace contextRef="#ctx0" brushRef="#br0" timeOffset="1351.726">518 793 3169 0 0,'0'0'1339'0'0,"0"0"-15"0"0,0 0 339 0 0,0 0 375 0 0,0 0 7 0 0,0 0-276 0 0,0 0-449 0 0,0 0-446 0 0,0 0-304 0 0,0 0-211 0 0,33-5-137 0 0,103-14-96 0 0,-16-9-272 0 0,-90 20-474 0 0,33-7-2724 0 0,-21 8-5673 0 0,-26 4 5326 0 0</inkml:trace>
  <inkml:trace contextRef="#ctx0" brushRef="#br0" timeOffset="1613.081">1250 284 3065 0 0,'0'0'2567'0'0,"0"0"-923"0"0,0 0-428 0 0,0 0-5 0 0,0 0 171 0 0,0 0 88 0 0,0 0-114 0 0,0 0-220 0 0,0 0-273 0 0,0 0-181 0 0,0 0-92 0 0,33-2-71 0 0,101-8-49 0 0,85-18 917 0 0,-80 9-1596 0 0,-106 12-409 0 0,-8 1-2946 0 0,-10 5-4545 0 0,-11 1 1051 0 0</inkml:trace>
  <inkml:trace contextRef="#ctx0" brushRef="#br0" timeOffset="1871.5">1252 564 6393 0 0,'0'0'1266'0'0,"0"0"-22"0"0,0 0 307 0 0,0 0 271 0 0,0 0-38 0 0,0 0-334 0 0,0 0-432 0 0,35-3-356 0 0,112-14-231 0 0,41-25 83 0 0,59-17-1292 0 0,-164 42-2635 0 0,-2 1-4480 0 0,-52 12 1842 0 0</inkml:trace>
  <inkml:trace contextRef="#ctx0" brushRef="#br0" timeOffset="2187.39">2626 78 4449 0 0,'0'0'3533'0'0,"0"0"-1544"0"0,0 0-451 0 0,0 0 64 0 0,0 0 53 0 0,-32 3-90 0 0,-98 13-259 0 0,51 15 144 0 0,68-21-1226 0 0,-1-2-166 0 0,1 1-1 0 0,0 0 1 0 0,0 1 0 0 0,1 0 0 0 0,0 1-1 0 0,1 0 1 0 0,1 0 0 0 0,-1 1 0 0 0,2 0-1 0 0,0 0 1 0 0,0 1 0 0 0,1 0 0 0 0,1 0 0 0 0,0 1-1 0 0,1 0 1 0 0,0-1 0 0 0,1 1 0 0 0,1 1-1 0 0,0-1 1 0 0,1 0 0 0 0,0 0 0 0 0,1 2-58 0 0,3-9 14 0 0,-1 0 0 0 0,1 0 1 0 0,1-1-1 0 0,-1 1 1 0 0,1-1-1 0 0,0 1 0 0 0,1-1 1 0 0,0-1-1 0 0,0 1 0 0 0,0-1 1 0 0,0 0-1 0 0,1 0 1 0 0,0 0-1 0 0,0-1 0 0 0,0 0 1 0 0,0 0-1 0 0,1 0 0 0 0,0-1 1 0 0,-1 0-1 0 0,1 0 1 0 0,0-1-1 0 0,1 0 0 0 0,-1 0 1 0 0,0-1-1 0 0,1 0 0 0 0,-1 0 1 0 0,6-1-15 0 0,5 2 94 0 0,1-1 1 0 0,0-1 0 0 0,0-1-1 0 0,0 0 1 0 0,-1-2-1 0 0,1 0 1 0 0,-1-1-1 0 0,0-1 1 0 0,0-1 0 0 0,0 0-1 0 0,-1-1 1 0 0,6-4-95 0 0,158-95 991 0 0,-172 100-993 0 0,-1-1-1 0 0,0-1 1 0 0,-1 1 0 0 0,0-1-1 0 0,0 0 1 0 0,0-1 0 0 0,-1 1 0 0 0,-1-1-1 0 0,1-1 1 0 0,-1 1 0 0 0,-1-1-1 0 0,0 1 1 0 0,0-1 0 0 0,-1-1-1 0 0,0 1 1 0 0,-1 0 0 0 0,0-1-1 0 0,0-7 3 0 0,-2 10-221 0 0,0 0-1 0 0,0 0 1 0 0,-1 1-1 0 0,0-1 0 0 0,0 0 1 0 0,-1 1-1 0 0,0-1 1 0 0,0 1-1 0 0,-1 0 0 0 0,0-1 1 0 0,-2-3 221 0 0,-64-61-6365 0 0,-7 38-3279 0 0,52 26 5036 0 0</inkml:trace>
  <inkml:trace contextRef="#ctx0" brushRef="#br0" timeOffset="2549.218">1961 277 2505 0 0,'0'0'3104'0'0,"0"0"-570"0"0,0 0-96 0 0,0 0 77 0 0,0 0-174 0 0,0 0-346 0 0,0 0-351 0 0,32 3-293 0 0,103 7-244 0 0,158 15 2250 0 0,172 11-2779 0 0,-318-28-903 0 0,47 3-1779 0 0,-67-8-3463 0 0,-86-3-1125 0 0,-12 3-4089 0 0</inkml:trace>
  <inkml:trace contextRef="#ctx0" brushRef="#br0" timeOffset="21938.709">3675 675 2441 0 0,'0'0'1152'0'0,"0"0"-257"0"0,0 0-14 0 0,0 0 285 0 0,0 0 341 0 0,0 0 198 0 0,0 0-103 0 0,0 0-295 0 0,0 0-329 0 0,0 0-252 0 0,0 0-165 0 0,5-6-99 0 0,16-18 2 0 0,-16 62 2696 0 0,-9-24-2916 0 0,0 0 0 0 0,0 0-1 0 0,-1-1 1 0 0,-1 0 0 0 0,0 0 0 0 0,-1 0 0 0 0,0-1 0 0 0,-1 0 0 0 0,-1 0 0 0 0,-7 8-244 0 0,-5 9 143 0 0,-72 84-932 0 0,85-103-169 0 0,-3 4-861 0 0,3-8-7065 0 0,6-5-255 0 0</inkml:trace>
</inkml:ink>
</file>

<file path=ppt/ink/ink7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9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127 187 4569 0 0,'0'0'1862'0'0,"0"0"-826"0"0,0 0-209 0 0,0 0 249 0 0,0 0 306 0 0,0 0 150 0 0,0 0-120 0 0,0 0-302 0 0,0 0-278 0 0,0 0-209 0 0,0 0-108 0 0,0 0-73 0 0,0 0-44 0 0,-4 31 1 0 0,-12 96-21 0 0,7 95 1351 0 0,-25-27-1193 0 0,-9-4-1350 0 0,31-163-1159 0 0,4-23-4590 0 0,7-5 3245 0 0,1 0-675 0 0,0-3-4 0 0</inkml:trace>
  <inkml:trace contextRef="#ctx0" brushRef="#br0" timeOffset="299.849">348 412 5385 0 0,'0'0'695'0'0,"0"0"-171"0"0,0 0 108 0 0,0 0 283 0 0,0 0 281 0 0,-32 17 105 0 0,-98 56-90 0 0,38-7 974 0 0,72-46-1739 0 0,18-19-408 0 0,0 0 1 0 0,0 1 0 0 0,0-1-1 0 0,0 1 1 0 0,1-1-1 0 0,-1 1 1 0 0,0 0 0 0 0,1-1-1 0 0,-1 1 1 0 0,1 0-1 0 0,0 0 1 0 0,-1 0-1 0 0,1 0 1 0 0,0 0 0 0 0,0 1-1 0 0,1-1 1 0 0,-1 0-1 0 0,0 0 1 0 0,1 1 0 0 0,-1-1-1 0 0,1 0 1 0 0,0 1-1 0 0,-1-1 1 0 0,1 0 0 0 0,1 1-1 0 0,-1-1 1 0 0,0 0-1 0 0,0 1 1 0 0,1-1 0 0 0,-1 0-1 0 0,1 1 1 0 0,0-1-1 0 0,0 0 1 0 0,0 0 0 0 0,0 0-1 0 0,0 0 1 0 0,0 0-1 0 0,1 0 1 0 0,-1 0 0 0 0,0 0-1 0 0,1 0 1 0 0,0 0-1 0 0,-1-1 1 0 0,1 1-1 0 0,0-1 1 0 0,0 0 0 0 0,0 1-1 0 0,0-1 1 0 0,1 0-39 0 0,54 24 714 0 0,-50-24-649 0 0,0 0 1 0 0,0 1-1 0 0,0 0 1 0 0,0 0-1 0 0,0 1 0 0 0,-1 0 1 0 0,1 0-1 0 0,-1 0 1 0 0,0 1-1 0 0,0 0 1 0 0,0 1-1 0 0,0-1 0 0 0,-1 1 1 0 0,1 0-1 0 0,-1 0 1 0 0,-1 1-1 0 0,1-1 0 0 0,-1 1 1 0 0,0 0-1 0 0,0 0 1 0 0,0 1-1 0 0,-1-1 1 0 0,0 1-1 0 0,-1 0 0 0 0,1-1 1 0 0,-1 1-1 0 0,-1 0 1 0 0,1 1-1 0 0,-1 1-65 0 0,-1 31-3043 0 0,0-40 873 0 0,0 0-1091 0 0,0 0-1298 0 0,0 0-1400 0 0</inkml:trace>
  <inkml:trace contextRef="#ctx0" brushRef="#br0" timeOffset="630.843">889 441 9146 0 0,'0'0'1079'0'0,"0"0"-331"0"0,0 0 220 0 0,0 0 431 0 0,0 0 236 0 0,0 0-73 0 0,0 0-346 0 0,-16 31-381 0 0,-51 97-291 0 0,-66 78 610 0 0,47-34-1296 0 0,79-153-520 0 0,-18 34-735 0 0,2-29-7438 0 0,14-23 1169 0 0,3-1 6082 0 0</inkml:trace>
  <inkml:trace contextRef="#ctx0" brushRef="#br0" timeOffset="881.855">552 552 8578 0 0,'0'0'1152'0'0,"0"0"-489"0"0,0 0-99 0 0,0 0 288 0 0,0 0 332 0 0,0 0 130 0 0,0 0-108 0 0,0 0-197 0 0,0 0-189 0 0,0 0-137 0 0,0 0-107 0 0,0 0-76 0 0,18 33-77 0 0,55 103-59 0 0,-9-40 280 0 0,37 69-726 0 0,-87-144-2296 0 0,-9-17-1749 0 0,1-3-3951 0 0,-3-1 2211 0 0</inkml:trace>
  <inkml:trace contextRef="#ctx0" brushRef="#br0" timeOffset="1867.446">979 850 16 0 0,'0'0'2200'0'0,"0"0"-710"0"0,0 0-290 0 0,0 0 106 0 0,0 0 68 0 0,0 0-45 0 0,0 0-143 0 0,0 0-230 0 0,0 0-156 0 0,0 0-80 0 0,0 0-96 0 0,0 0-87 0 0,4 12-23 0 0,23 91 1375 0 0,-23 24-492 0 0,-35-60-2403 0 0,20-61-1919 0 0,2-4-7457 0 0,5-2 7157 0 0</inkml:trace>
  <inkml:trace contextRef="#ctx0" brushRef="#br0" timeOffset="2085.031">862 894 40 0 0,'0'0'1716'0'0,"0"0"-511"0"0,0 0-136 0 0,0 0 227 0 0,0 0 173 0 0,0 0-1 0 0,0 0-180 0 0,0 0-251 0 0,0 0-267 0 0,32 1-216 0 0,103 2-171 0 0,1 11 35 0 0,-128-13-865 0 0,23 5-374 0 0,-22 9-8159 0 0,-9-14 6515 0 0</inkml:trace>
  <inkml:trace contextRef="#ctx0" brushRef="#br0" timeOffset="2243.033">806 1200 2288 0 0,'0'0'1373'0'0,"0"0"58"0"0,0 0 322 0 0,0 0 167 0 0,0 0-109 0 0,0 0-302 0 0,0 0-414 0 0,0 0-336 0 0,0 0-250 0 0,0 0-195 0 0,36-3-121 0 0,109-7-91 0 0,-43-7-268 0 0,-55 7-1699 0 0,-32 6-1536 0 0,0 1-3333 0 0,-6 2 3843 0 0</inkml:trace>
  <inkml:trace contextRef="#ctx0" brushRef="#br0" timeOffset="3071.028">994 36 0 0 0,'0'0'373'0'0,"0"0"449"0"0,0 0 201 0 0,0 0 257 0 0,0 0 267 0 0,0 0 108 0 0,0 0-120 0 0,0 0-284 0 0,0 0-256 0 0,0 0-160 0 0,0 0-84 0 0,0 0-14 0 0,0 0-5 0 0,20-5-42 0 0,61-17-31 0 0,8 16 1169 0 0,-86 6-1795 0 0,0-1-1 0 0,-1 1 1 0 0,1-1-1 0 0,0 1 1 0 0,0 0 0 0 0,0 0-1 0 0,0 0 1 0 0,0 0-1 0 0,0 1 1 0 0,0-1 0 0 0,-1 1-1 0 0,1 0 1 0 0,0 0-1 0 0,0 0 1 0 0,-1 0 0 0 0,1 0-1 0 0,0 1 1 0 0,-1-1 0 0 0,1 1-1 0 0,-1 0 1 0 0,0 0-1 0 0,0-1 1 0 0,1 1 0 0 0,-1 1-1 0 0,-1-1 1 0 0,1 0-1 0 0,0 0 1 0 0,0 1 0 0 0,-1-1-1 0 0,1 1 1 0 0,-1-1-1 0 0,0 1 1 0 0,1 2-33 0 0,-3 2 95 0 0,0 1 1 0 0,-1-1-1 0 0,0 0 0 0 0,0 1 0 0 0,-1-1 1 0 0,0 0-1 0 0,0 0 0 0 0,-1-1 1 0 0,1 1-1 0 0,-2-1 0 0 0,1 0 0 0 0,0 0 1 0 0,-3 2-96 0 0,-6 10 169 0 0,8-12-140 0 0,0-1 1 0 0,1 1-1 0 0,0 0 0 0 0,0 1 0 0 0,0-1 0 0 0,1 1 0 0 0,0-1 0 0 0,0 1 0 0 0,1 0 0 0 0,-1 0 0 0 0,2 0 0 0 0,-1 1 0 0 0,1-1 0 0 0,0 0 0 0 0,0 1 0 0 0,1-1 0 0 0,0 0 1 0 0,1 1-1 0 0,0 6-29 0 0,2-10 16 0 0,1 0 1 0 0,-1 0 0 0 0,1-1-1 0 0,-1 1 1 0 0,1-1-1 0 0,0 0 1 0 0,1 0 0 0 0,-1-1-1 0 0,0 1 1 0 0,1-1 0 0 0,-1 0-1 0 0,1 0 1 0 0,0 0 0 0 0,0-1-1 0 0,-1 0 1 0 0,1 0 0 0 0,0 0-1 0 0,0 0 1 0 0,0-1 0 0 0,0 0-1 0 0,0 0 1 0 0,0 0 0 0 0,0-1-1 0 0,0 1 1 0 0,0-1 0 0 0,5-2-18 0 0,14 3-221 0 0,-21 0 66 0 0,47-2-2316 0 0,-17-4-6242 0 0,-23 3 96 0 0</inkml:trace>
</inkml:ink>
</file>

<file path=ppt/ink/ink7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6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0 280 2024 0 0,'0'0'959'0'0,"0"0"-224"0"0,0 0 13 0 0,0 0 269 0 0,0 0 349 0 0,0 0 211 0 0,0 0-81 0 0,0 0-309 0 0,0 0-385 0 0,0 0-301 0 0,0 0-140 0 0,5 0 2 0 0,-3 1-281 0 0,0-1 1 0 0,0 1-1 0 0,0-1 0 0 0,0 1 1 0 0,0 0-1 0 0,0 0 0 0 0,0 0 0 0 0,0 0 1 0 0,0 1-1 0 0,0-1 0 0 0,-1 0 0 0 0,1 1 1 0 0,0-1-1 0 0,-1 1 0 0 0,0 0 0 0 0,1-1 1 0 0,-1 1-1 0 0,0 0 0 0 0,0 0 1 0 0,0 0-1 0 0,0 0 0 0 0,0 0 0 0 0,0 0 1 0 0,0 0-1 0 0,-1 0 0 0 0,1 0 0 0 0,-1 0 1 0 0,1 3-83 0 0,0-3 19 0 0,71 256 2054 0 0,-16 29-1441 0 0,-56-286-608 0 0,0-1 1 0 0,0 1-1 0 0,0 0 1 0 0,0-1-1 0 0,0 1 1 0 0,0-1-1 0 0,0 1 1 0 0,1 0 0 0 0,-1-1-1 0 0,0 1 1 0 0,0 0-1 0 0,0-1 1 0 0,1 1-1 0 0,-1-1 1 0 0,0 1-1 0 0,1 0 1 0 0,-1-1-1 0 0,0 1 1 0 0,1-1-1 0 0,-1 1 1 0 0,1-1-1 0 0,-1 1 1 0 0,1-1-1 0 0,-1 0 1 0 0,1 1-1 0 0,-1-1 1 0 0,1 0-1 0 0,0 1 1 0 0,-1-1-1 0 0,1 0 1 0 0,-1 0-1 0 0,1 1 1 0 0,0-1-1 0 0,-1 0 1 0 0,1 0-1 0 0,0 0 1 0 0,-1 0 0 0 0,1 0-1 0 0,0 0 1 0 0,-1 0-1 0 0,1 0 1 0 0,0 0-1 0 0,-1 0 1 0 0,1 0-1 0 0,-1 0 1 0 0,1-1-1 0 0,0 1 1 0 0,-1 0-1 0 0,1 0 1 0 0,0-1-1 0 0,-1 1 1 0 0,1 0-1 0 0,-1-1 1 0 0,1 1-1 0 0,-1-1 1 0 0,1 1-1 0 0,-1 0 1 0 0,1-1-1 0 0,-1 1 1 0 0,0-1-1 0 0,1 0-24 0 0,24-42 1436 0 0,-21 35-1671 0 0,81-198 501 0 0,12-62-658 0 0,-83 188-659 0 0,-13 45-3479 0 0,-2 35-1576 0 0,-3 0 3422 0 0,2 0 495 0 0,0 0-1985 0 0</inkml:trace>
  <inkml:trace contextRef="#ctx0" brushRef="#br0" timeOffset="366.609">598 777 5953 0 0,'0'0'2530'0'0,"0"0"-1254"0"0,0 0-707 0 0,0 0-32 0 0,0 0 262 0 0,0 0 212 0 0,0 0 42 0 0,0 0-139 0 0,0 0-221 0 0,0 0-174 0 0,0 0-130 0 0,0 0-98 0 0,0 0-79 0 0,-4 32-54 0 0,-12 99-25 0 0,20-29 344 0 0,4-66 484 0 0,-2-24-3278 0 0,-4-14-2256 0 0,-2-6-3310 0 0,0 3 4181 0 0</inkml:trace>
  <inkml:trace contextRef="#ctx0" brushRef="#br0" timeOffset="636.028">411 766 2769 0 0,'0'0'989'0'0,"0"0"-218"0"0,0 0 209 0 0,0 0 443 0 0,0 0 320 0 0,0 0 7 0 0,0 0-280 0 0,0 0-306 0 0,0 0-240 0 0,0 0-179 0 0,0 0-156 0 0,0 0-144 0 0,31 2-141 0 0,143 10 39 0 0,-94-11-339 0 0,-45-1-2617 0 0,-29 10-6840 0 0,-7-6 6472 0 0,1-3 1615 0 0</inkml:trace>
  <inkml:trace contextRef="#ctx0" brushRef="#br0" timeOffset="836.648">317 1090 2304 0 0,'0'0'1589'0'0,"0"0"-252"0"0,0 0 212 0 0,0 0 363 0 0,0 0 103 0 0,0 0-221 0 0,0 0-424 0 0,0 0-411 0 0,36-5-322 0 0,116-16-213 0 0,20-4-85 0 0,-143 21-820 0 0,16-2-1683 0 0,-16 5-5913 0 0,-19 1 2570 0 0</inkml:trace>
  <inkml:trace contextRef="#ctx0" brushRef="#br0" timeOffset="1459.745">979 608 792 0 0,'0'0'1320'0'0,"0"0"-463"0"0,0 0 23 0 0,0 0 120 0 0,0 0-48 0 0,0 0-168 0 0,0 0-271 0 0,188-26-265 0 0,-156 19-232 0 0,-1-1-240 0 0,0 1-601 0 0,-1 0-1127 0 0,-8 3-2033 0 0,-8 0 3609 0 0</inkml:trace>
  <inkml:trace contextRef="#ctx0" brushRef="#br0" timeOffset="2446.082">1535 575 5617 0 0,'0'0'795'0'0,"0"0"-258"0"0,0 0 206 0 0,0 0 400 0 0,0 0 278 0 0,0 0 28 0 0,0 0-207 0 0,0 0-271 0 0,0 0-223 0 0,0 0-159 0 0,0 0-111 0 0,0 0-50 0 0,0 0-23 0 0,26 2-31 0 0,114 7 196 0 0,-130-9-438 0 0,-9-1-116 0 0,1 0 0 0 0,-1 1 1 0 0,1-1-1 0 0,0 1 1 0 0,-1 0-1 0 0,1 0 0 0 0,0 0 1 0 0,-1 0-1 0 0,1 0 1 0 0,0 0-1 0 0,-1 0 0 0 0,1 0 1 0 0,0 0-1 0 0,-1 1 0 0 0,1-1 1 0 0,0 1-1 0 0,-1-1 1 0 0,1 1-1 0 0,-1 0 0 0 0,1 0 1 0 0,-1-1-1 0 0,0 1 0 0 0,1 0 1 0 0,-1 0-1 0 0,0 1 1 0 0,1-1-1 0 0,-1 0 0 0 0,0 0 1 0 0,0 0-1 0 0,0 1 0 0 0,0-1 1 0 0,0 1-1 0 0,0-1 1 0 0,-1 1-1 0 0,1-1 0 0 0,0 1 1 0 0,-1-1-1 0 0,1 1 0 0 0,-1-1 1 0 0,0 1-1 0 0,1 0-16 0 0,-2 4 75 0 0,-1-1 0 0 0,1 1 0 0 0,-1-1 0 0 0,0 0 0 0 0,0 0-1 0 0,-1 0 1 0 0,0 0 0 0 0,0 0 0 0 0,0-1 0 0 0,0 1 0 0 0,0-1 0 0 0,-1 0 0 0 0,0 0-1 0 0,0 0 1 0 0,-1 1-75 0 0,-15 17 222 0 0,-56 62 846 0 0,75-83-1057 0 0,1 0 0 0 0,-1 1-1 0 0,0-1 1 0 0,1 0 0 0 0,-1 0 0 0 0,0 0 0 0 0,1 1 0 0 0,0-1 0 0 0,-1 0 0 0 0,1 0 0 0 0,0 1-1 0 0,0-1 1 0 0,-1 0 0 0 0,1 1 0 0 0,0-1 0 0 0,0 0 0 0 0,0 1 0 0 0,1-1 0 0 0,-1 0 0 0 0,0 1-1 0 0,1-1 1 0 0,-1 0 0 0 0,0 1 0 0 0,1-1 0 0 0,-1 0 0 0 0,1 0 0 0 0,0 0 0 0 0,-1 0 0 0 0,1 1-1 0 0,0-1 1 0 0,0 0 0 0 0,0 0 0 0 0,0 0 0 0 0,0-1 0 0 0,0 1 0 0 0,0 0 0 0 0,0 0 0 0 0,0 0-1 0 0,0-1 1 0 0,0 1 0 0 0,1 0 0 0 0,-1-1 0 0 0,0 0 0 0 0,0 1 0 0 0,1-1 0 0 0,-1 1 0 0 0,1-1-11 0 0,71 6-17 0 0,-62-7-57 0 0,41-13-1520 0 0,-34 5-1899 0 0,2 4-4485 0 0,-9 4-104 0 0</inkml:trace>
  <inkml:trace contextRef="#ctx0" brushRef="#br0" timeOffset="1242.776">919 402 4241 0 0,'0'0'1275'0'0,"0"0"-443"0"0,0 0-53 0 0,0 0 382 0 0,0 0 430 0 0,0 0 192 0 0,0 0-177 0 0,0 0-372 0 0,0 0-322 0 0,0 0-228 0 0,0 0-152 0 0,34-6-98 0 0,107-17-108 0 0,13 1 287 0 0,-123 21-433 0 0,-11 2-1863 0 0,-6-2-3024 0 0,-14 2-184 0 0,0 2 3136 0 0,0-3 910 0 0,0 3-3457 0 0</inkml:trace>
  <inkml:trace contextRef="#ctx0" brushRef="#br0" timeOffset="1758.067">1721 0 9090 0 0,'0'0'1367'0'0,"0"0"-206"0"0,0 0 68 0 0,0 0 158 0 0,0 0 96 0 0,0 0-146 0 0,0 0-399 0 0,0 0-394 0 0,0 0-260 0 0,0 0-104 0 0,0 0 15 0 0,0 0 70 0 0,0 0 42 0 0,1 10-19 0 0,-4 356 371 0 0,22-312-4349 0 0,-12-53-3116 0 0,-5-1 1660 0 0,-2 0 74 0 0</inkml:trace>
  <inkml:trace contextRef="#ctx0" brushRef="#br0" timeOffset="2043.234">1456 398 4505 0 0,'0'0'3721'0'0,"0"0"-2248"0"0,0 0-902 0 0,0 0 127 0 0,0 0 283 0 0,0 0 147 0 0,0 0-65 0 0,0 0-214 0 0,0 0-259 0 0,32-3-194 0 0,101-6-136 0 0,53-8-802 0 0,-143 16-3172 0 0,-27 1-2412 0 0,-8 0 273 0 0</inkml:trace>
</inkml:ink>
</file>

<file path=ppt/ink/ink7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0.1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6009 0 0,'0'0'1462'0'0,"0"0"-561"0"0,0 0-270 0 0,0 0 27 0 0,0 0 134 0 0,0 0 83 0 0,0 0-99 0 0,0 0-221 0 0,0 0-183 0 0,0 0-75 0 0,0 0 22 0 0,5 8 52 0 0,64 136 1486 0 0,-48-50-1112 0 0,-4 1-1 0 0,2 74-744 0 0,-15-138 44 0 0,8 60 76 0 0,-12-90-90 0 0,0 0-1 0 0,0 0 1 0 0,1 0 0 0 0,-1 0 0 0 0,0 0 0 0 0,0-1-1 0 0,0 1 1 0 0,1 0 0 0 0,-1 0 0 0 0,0 0 0 0 0,1-1 0 0 0,-1 1-1 0 0,1 0 1 0 0,-1 0 0 0 0,1-1 0 0 0,-1 1 0 0 0,1 0-1 0 0,0-1 1 0 0,-1 1 0 0 0,1 0 0 0 0,0-1 0 0 0,-1 1 0 0 0,1-1-1 0 0,0 0 1 0 0,0 1 0 0 0,-1-1 0 0 0,1 1 0 0 0,0-1-1 0 0,0 0 1 0 0,0 0 0 0 0,0 1 0 0 0,-1-1 0 0 0,1 0-1 0 0,0 0 1 0 0,0 0 0 0 0,0 0 0 0 0,0 0 0 0 0,0 0 0 0 0,0 0-1 0 0,-1 0 1 0 0,1-1 0 0 0,0 1 0 0 0,0 0 0 0 0,0 0-1 0 0,0-1 1 0 0,-1 1 0 0 0,1 0 0 0 0,0-1 0 0 0,0 1 0 0 0,-1-1-1 0 0,1 1 1 0 0,0-1 0 0 0,0 0 0 0 0,-1 1 0 0 0,1-1-1 0 0,-1 1 1 0 0,1-1 0 0 0,-1 0 0 0 0,1 0 0 0 0,-1 1-1 0 0,1-1 1 0 0,-1 0 0 0 0,0 0 0 0 0,1 0 0 0 0,-1 1 0 0 0,0-1-1 0 0,0 0 1 0 0,1 0 0 0 0,-1 0 0 0 0,0-1-30 0 0,107-215 1580 0 0,84-220-1967 0 0,-187 427 83 0 0,13-34 214 0 0,-12 13-4055 0 0,-5 30 1027 0 0,0 2-1690 0 0,0 2-2159 0 0</inkml:trace>
  <inkml:trace contextRef="#ctx0" brushRef="#br0" timeOffset="388.153">639 531 3785 0 0,'0'0'2375'0'0,"0"0"-792"0"0,0 0-365 0 0,0 0 83 0 0,0 0 205 0 0,0 0 18 0 0,0 0-240 0 0,0 0-335 0 0,0 0-308 0 0,0 0-186 0 0,0 0-91 0 0,0 0-27 0 0,0 0-1 0 0,-4 19 25 0 0,-19 143 701 0 0,8-39-579 0 0,13-84-5427 0 0,13-72-8790 0 0,-6 28 12848 0 0</inkml:trace>
  <inkml:trace contextRef="#ctx0" brushRef="#br0" timeOffset="694.288">600 461 0 0 0,'0'0'806'0'0,"0"0"274"0"0,0 0-15 0 0,0 0 224 0 0,0 0 362 0 0,0 0 193 0 0,0 0-61 0 0,0 0-271 0 0,0 0-285 0 0,0 0-186 0 0,0 0-177 0 0,0 0-120 0 0,0 0-115 0 0,29-2-139 0 0,92-2-90 0 0,47-15-12 0 0,-159 17-772 0 0,1 0-1116 0 0,-3 1-4403 0 0,-7 1 1382 0 0,0 0 16 0 0</inkml:trace>
  <inkml:trace contextRef="#ctx0" brushRef="#br0" timeOffset="1046.342">668 674 1208 0 0,'0'0'1785'0'0,"0"0"-577"0"0,0 0 216 0 0,0 0 73 0 0,0 0 55 0 0,0 0-88 0 0,0 0-240 0 0,0 0-343 0 0,0 0-337 0 0,0 0-328 0 0,0 0-376 0 0,203 0-624 0 0,-179-3-1513 0 0,-6-5-2208 0 0,-5 8-752 0 0</inkml:trace>
</inkml:ink>
</file>

<file path=ppt/ink/ink7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9.6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6441 0 0,'0'0'1633'0'0,"0"0"30"0"0,0 0 141 0 0,0 0 97 0 0,0 0-86 0 0,0 0-362 0 0,0 0-474 0 0,0 0-389 0 0,0 0-218 0 0,0 0-28 0 0,0 0 80 0 0,0 0 115 0 0,5 5 57 0 0,2 4-337 0 0,0 1 1 0 0,0-1 0 0 0,-1 1-1 0 0,0 1 1 0 0,-1-1 0 0 0,0 1-1 0 0,-1 0 1 0 0,0 0 0 0 0,-1 0-1 0 0,1 3-259 0 0,2 44 200 0 0,-2 0 0 0 0,-3 1 0 0 0,-3-1 0 0 0,-2 0-1 0 0,-3 0 1 0 0,-2-1 0 0 0,-16 56-200 0 0,19-84 35 0 0,-4 85 2 0 0,33-119 129 0 0,199-163 178 0 0,-94 92-358 0 0,-127 76 16 0 0,1-1 0 0 0,-1 1 1 0 0,0 0-1 0 0,0 0 0 0 0,0-1 0 0 0,0 1 0 0 0,0 0 0 0 0,0 0 0 0 0,0 0 0 0 0,1 0 0 0 0,-1 0 0 0 0,0 1 0 0 0,0-1 0 0 0,0 0 0 0 0,0 0 0 0 0,0 1 0 0 0,0-1 0 0 0,0 1 1 0 0,0-1-1 0 0,0 1 0 0 0,0-1 0 0 0,0 1 0 0 0,0-1 0 0 0,0 1 0 0 0,0 0 0 0 0,0 0 0 0 0,-1 0 0 0 0,1-1 0 0 0,0 1 0 0 0,-1 0 0 0 0,1 0 0 0 0,0 0 0 0 0,-1 0 0 0 0,1 0 1 0 0,-1 0-1 0 0,1 0 0 0 0,-1 0 0 0 0,0 0 0 0 0,1 0 0 0 0,-1 0 0 0 0,0 1 0 0 0,0-1 0 0 0,0 0 0 0 0,0 0 0 0 0,0 0 0 0 0,0 0 0 0 0,0 0 0 0 0,0 0 0 0 0,0 1-2 0 0,-3 60 127 0 0,-25 114-49 0 0,27-165-492 0 0,5 21-177 0 0,15-24-7637 0 0,-12-8 1227 0 0,-3 0-2188 0 0</inkml:trace>
</inkml:ink>
</file>

<file path=ppt/ink/ink7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1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1 106 2184 0 0,'0'0'2536'0'0,"0"0"-1084"0"0,0 0-425 0 0,0 0 196 0 0,0 0 345 0 0,0 0 143 0 0,0 0-184 0 0,0 0-345 0 0,0 0-319 0 0,0 0-186 0 0,0 0-121 0 0,0 0-62 0 0,0 0-33 0 0,27-3-33 0 0,135-20 319 0 0,3-7 73 0 0,-153 25-82 0 0,-8 2-2904 0 0,1 1-8347 0 0,-5 2 2998 0 0</inkml:trace>
  <inkml:trace contextRef="#ctx0" brushRef="#br0" timeOffset="270.852">47 279 3985 0 0,'0'0'3225'0'0,"0"0"-1857"0"0,0 0 88 0 0,0 0 200 0 0,0 0 1 0 0,0 0-217 0 0,0 0-432 0 0,0 0-359 0 0,0 0-249 0 0,206-26-160 0 0,-175 23-88 0 0,-1-5-104 0 0,-1 5-120 0 0,0-1-192 0 0,-1-3-513 0 0,-4 3-1199 0 0,-6 0-2401 0 0,-5 4-5441 0 0</inkml:trace>
  <inkml:trace contextRef="#ctx0" brushRef="#br0" timeOffset="7073.982">650 471 0 0 0,'0'0'472'0'0,"0"0"832"0"0,0 0 318 0 0,0 0-39 0 0,0 0-160 0 0,0 0-211 0 0,0 0-182 0 0,0 0-95 0 0,3-16-72 0 0,9-51-35 0 0,-10 57-434 0 0,0-1 1 0 0,1 1-1 0 0,1-1 1 0 0,0 1-1 0 0,0 0 0 0 0,1 0 1 0 0,0 0-1 0 0,1 1 1 0 0,0 0-1 0 0,1-1-394 0 0,4-7 306 0 0,15-17 17 0 0,0 2 1 0 0,2 1-1 0 0,1 1 0 0 0,2 2 0 0 0,1 0-323 0 0,-6 5 123 0 0,49-31 117 0 0,-74 54-241 0 0,0 1-1 0 0,1 0 1 0 0,-1 0 0 0 0,0 0-1 0 0,0 0 1 0 0,0 0 0 0 0,1 0-1 0 0,-1 0 1 0 0,0 0 0 0 0,-1 0-1 0 0,1 0 1 0 0,0 1 0 0 0,0-1-1 0 0,0 0 1 0 0,-1 1 0 0 0,1-1-1 0 0,-1 1 1 0 0,1-1 0 0 0,-1 1-1 0 0,1-1 1 0 0,-1 1 0 0 0,0-1-1 0 0,0 1 1 0 0,0-1 0 0 0,0 1-1 0 0,0-1 1 0 0,0 1 0 0 0,0-1-1 0 0,0 1 1 0 0,-1-1 0 0 0,1 1-1 0 0,-1-1 1 0 0,1 0 0 0 0,-1 1-1 0 0,1-1 1 0 0,-2 2 1 0 0,2 2 12 0 0,-26 163 357 0 0,26-166-360 0 0,0 0 0 0 0,0-1 0 0 0,0 1-1 0 0,-1-1 1 0 0,1 1 0 0 0,1 0-1 0 0,-1-1 1 0 0,0 1 0 0 0,0 0 0 0 0,1-1-1 0 0,-1 1 1 0 0,1-1 0 0 0,-1 1-1 0 0,1-1 1 0 0,0 1 0 0 0,-1-1-1 0 0,1 1 1 0 0,0-1 0 0 0,0 0 0 0 0,0 0-1 0 0,0 1 1 0 0,0-1 0 0 0,0 0-1 0 0,1 0 1 0 0,-1 0 0 0 0,0 0 0 0 0,0 0-1 0 0,1 0 1 0 0,-1 0 0 0 0,1-1-1 0 0,-1 1 1 0 0,1 0 0 0 0,-1-1 0 0 0,1 1-1 0 0,-1-1 1 0 0,1 0 0 0 0,0 1-1 0 0,-1-1 1 0 0,1 0 0 0 0,-1 0-1 0 0,1 0 1 0 0,0 0 0 0 0,-1 0 0 0 0,1 0-1 0 0,-1-1 1 0 0,1 1 0 0 0,0-1-1 0 0,-1 1 1 0 0,1-1 0 0 0,-1 1 0 0 0,1-1-1 0 0,-1 0 1 0 0,1 0-9 0 0,95-64 243 0 0,-70 45-247 0 0,9-8-24 0 0,1 1 0 0 0,2 2 0 0 0,0 2 0 0 0,2 1 0 0 0,7-1 28 0 0,-46 22-3 0 0,0-1 1 0 0,0 1-1 0 0,0 0 1 0 0,0 0-1 0 0,1 0 0 0 0,-1 0 1 0 0,0 0-1 0 0,1 0 1 0 0,-1 1-1 0 0,0-1 1 0 0,1 1-1 0 0,-1 0 1 0 0,0-1-1 0 0,1 1 1 0 0,-1 0-1 0 0,1 0 1 0 0,-1 1-1 0 0,1-1 1 0 0,-1 0-1 0 0,0 1 1 0 0,1 0-1 0 0,-1-1 1 0 0,0 1-1 0 0,1 0 1 0 0,-1 0-1 0 0,0 0 1 0 0,0 1-1 0 0,0-1 1 0 0,0 0-1 0 0,0 1 1 0 0,0 0-1 0 0,0-1 0 0 0,-1 1 1 0 0,1 0-1 0 0,-1 0 1 0 0,1 0-1 0 0,-1 0 1 0 0,0 0-1 0 0,1 0 1 0 0,-1 0-1 0 0,0 0 1 0 0,0 0-1 0 0,-1 1 1 0 0,1-1-1 0 0,0 2 3 0 0,3 231 263 0 0,12-223-3529 0 0,21-24-9858 0 0,-29 8 10970 0 0</inkml:trace>
  <inkml:trace contextRef="#ctx0" brushRef="#br0" timeOffset="7595.727">2097 7 1384 0 0,'0'0'2608'0'0,"0"0"-1348"0"0,0 0-391 0 0,0 0 246 0 0,0 0 307 0 0,0 0 236 0 0,0 0-33 0 0,0 0-268 0 0,-32 10-307 0 0,-103 31-311 0 0,62-1 35 0 0,63-32-724 0 0,1 1 1 0 0,0 0 0 0 0,1 0-1 0 0,0 1 1 0 0,0 0-1 0 0,1 1 1 0 0,0-1 0 0 0,1 1-1 0 0,1 0 1 0 0,-1 1-1 0 0,2-1 1 0 0,0 1 0 0 0,0 0-1 0 0,1 1 1 0 0,0-1-1 0 0,1 0 1 0 0,1 1 0 0 0,0-1-1 0 0,0 13-50 0 0,1-21 18 0 0,-1-1 0 0 0,1 1 0 0 0,0 0 0 0 0,0-1-1 0 0,1 1 1 0 0,-1 0 0 0 0,1-1 0 0 0,-1 1 0 0 0,1-1 0 0 0,0 1 0 0 0,1-1-1 0 0,-1 1 1 0 0,0-1 0 0 0,1 0 0 0 0,0 1 0 0 0,0-1 0 0 0,0 0 0 0 0,0 0-1 0 0,0-1 1 0 0,1 1 0 0 0,-1 0 0 0 0,1-1 0 0 0,0 1 0 0 0,0-1-1 0 0,0 0 1 0 0,0 0 0 0 0,0 0 0 0 0,0 0 0 0 0,1-1 0 0 0,-1 1 0 0 0,0-1-1 0 0,1 0 1 0 0,-1 0 0 0 0,2 0-18 0 0,7 0 116 0 0,0-1 0 0 0,0 0 0 0 0,0-1 0 0 0,0-1 0 0 0,0 0 0 0 0,0 0 0 0 0,0-1 0 0 0,0 0 0 0 0,-1-1 0 0 0,1-1 0 0 0,-1 0 0 0 0,0 0 0 0 0,-1-1 0 0 0,1 0 0 0 0,-1-1 0 0 0,-1 0 0 0 0,1-1 0 0 0,-1 0 1 0 0,0-1-1 0 0,-1 1 0 0 0,0-2 0 0 0,2-2-116 0 0,105-130 289 0 0,-114 142-295 0 0,0 0 0 0 0,0 0 0 0 0,0 0-1 0 0,-1 0 1 0 0,1 0 0 0 0,0 1 0 0 0,0-1 0 0 0,-1 0 0 0 0,1 0 0 0 0,0 0 0 0 0,0 1-1 0 0,-1-1 1 0 0,1 0 0 0 0,0 1 0 0 0,-1-1 0 0 0,1 1 0 0 0,0-1 0 0 0,-1 1 0 0 0,1-1-1 0 0,-1 1 1 0 0,1-1 0 0 0,-1 1 0 0 0,1-1 0 0 0,-1 1 0 0 0,1 0 0 0 0,-1-1 0 0 0,1 1-1 0 0,-1 0 1 0 0,0-1 0 0 0,1 1 0 0 0,-1 0 0 0 0,0 0 0 0 0,0-1 0 0 0,0 1 0 0 0,1 0-1 0 0,-1 0 1 0 0,0-1 0 0 0,0 1 0 0 0,0 0 0 0 0,0 0 0 0 0,0-1 0 0 0,-1 1 0 0 0,1 0-1 0 0,0 0 1 0 0,0 0 0 0 0,0-1 0 0 0,-1 1 0 0 0,1 0 0 0 0,-1 0 6 0 0,4 9-9 0 0,33 123 294 0 0,-26-74-141 0 0,-2-1-1 0 0,-3 1 1 0 0,-2 0 0 0 0,-5 45-144 0 0,1-81 38 0 0,-1 1 1 0 0,-1 0-1 0 0,-1 0 1 0 0,-1-1 0 0 0,-1 0-1 0 0,-1 0 1 0 0,-1-1-1 0 0,-1 0 1 0 0,-1 0-1 0 0,-1-1 1 0 0,-8 11-39 0 0,16-26 17 0 0,-1-1 1 0 0,0 0-1 0 0,0 0 0 0 0,-1 0 1 0 0,1 0-1 0 0,-1 0 0 0 0,0-1 1 0 0,0 0-1 0 0,-1 0 0 0 0,1-1 1 0 0,-1 1-1 0 0,0-1 0 0 0,0 0 1 0 0,0-1-1 0 0,0 0 0 0 0,0 0 1 0 0,-1 0-1 0 0,1 0 0 0 0,-1-1 1 0 0,1 0-1 0 0,-1-1 0 0 0,-1 1-17 0 0,6-1 8 0 0,-1 0 0 0 0,1 0 0 0 0,0 1 0 0 0,-1-2-1 0 0,1 1 1 0 0,0 0 0 0 0,-1 0 0 0 0,1-1 0 0 0,0 1 0 0 0,-1-1-1 0 0,1 0 1 0 0,0 0 0 0 0,0 0 0 0 0,0 0 0 0 0,0 0 0 0 0,0 0-1 0 0,0 0 1 0 0,0-1 0 0 0,0 1 0 0 0,0-1 0 0 0,0 0-1 0 0,1 1 1 0 0,-1-1 0 0 0,1 0 0 0 0,-1 0 0 0 0,1 0 0 0 0,0 0-1 0 0,0 0 1 0 0,0 0 0 0 0,0 0 0 0 0,0 0 0 0 0,0-1 0 0 0,0 1-1 0 0,1 0 1 0 0,-1-1 0 0 0,1 1 0 0 0,0 0 0 0 0,0-1-8 0 0,0-13-59 0 0,2-1 1 0 0,0 1-1 0 0,1 0 1 0 0,0 0-1 0 0,2 0 1 0 0,-1 1-1 0 0,2-1 1 0 0,0 1-1 0 0,1 0 1 0 0,1 0-1 0 0,0 1 1 0 0,1 0-1 0 0,0 1 1 0 0,9-9 58 0 0,3-11-143 0 0,31-42-1981 0 0,-13 20-2343 0 0,-4-2-5821 0 0,-26 38 6204 0 0</inkml:trace>
</inkml:ink>
</file>

<file path=ppt/ink/ink7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2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276 1 0 0 0,'0'0'1174'0'0,"0"0"-198"0"0,0 0-99 0 0,0 0 240 0 0,0 0 340 0 0,0 0 205 0 0,0 0-80 0 0,0 0-254 0 0,0 0-304 0 0,0 0-268 0 0,0 0-204 0 0,-8 17-146 0 0,-28 57-70 0 0,-58 62 968 0 0,73-110-1152 0 0,12-15-398 0 0,-50 59 286 0 0,18-26-7311 0 0,36-40 3591 0 0,2-3 134 0 0</inkml:trace>
</inkml:ink>
</file>

<file path=ppt/ink/ink7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7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33 608 7482 0 0,'0'0'3260'0'0,"0"0"-2095"0"0,0 0-745 0 0,0 0 60 0 0,0 0 232 0 0,0 0 173 0 0,0 0-59 0 0,0 0-198 0 0,0 0-195 0 0,0 0-146 0 0,-5 35-108 0 0,-16 110-82 0 0,14-38 113 0 0,8-105-159 0 0,0 1 1 0 0,-1 0 0 0 0,1 0-1 0 0,0 0 1 0 0,0 0 0 0 0,0 0 0 0 0,1-1-1 0 0,-1 1 1 0 0,1 0 0 0 0,-1-1-1 0 0,1 1 1 0 0,0-1 0 0 0,0 0 0 0 0,0 0-1 0 0,0 0 1 0 0,1 0 0 0 0,-1 0-1 0 0,0 0 1 0 0,1 0 0 0 0,0-1 0 0 0,-1 1-1 0 0,1-1 1 0 0,0 0 0 0 0,0 0-1 0 0,-1 0 1 0 0,1 0 0 0 0,0 0 0 0 0,0 0-1 0 0,0-1 1 0 0,0 0 0 0 0,0 1-1 0 0,0-1 1 0 0,0 0 0 0 0,0-1 0 0 0,0 1-1 0 0,0 0 1 0 0,0-1 0 0 0,0 0-1 0 0,0 0 1 0 0,0 0 0 0 0,0 0 0 0 0,-1 0-1 0 0,1 0 1 0 0,0-1 0 0 0,-1 1-1 0 0,1-1 1 0 0,-1 0 0 0 0,1 0 0 0 0,1-2-52 0 0,18-10 178 0 0,-1-2 0 0 0,-1 0 1 0 0,-1-1-1 0 0,0-1 1 0 0,-1-1-1 0 0,9-13-178 0 0,5-3 114 0 0,0 5-345 0 0,-29 67-133 0 0,-4-32 402 0 0,0 0-1 0 0,1 0 1 0 0,0 0-1 0 0,-1 0 1 0 0,1 0 0 0 0,1 0-1 0 0,-1 0 1 0 0,1 0 0 0 0,0 0-1 0 0,0-1 1 0 0,1 1 0 0 0,-1 0-1 0 0,1 0 1 0 0,0-1-1 0 0,0 1 1 0 0,1-1 0 0 0,-1 1-1 0 0,1-1 1 0 0,0 0 0 0 0,0 0-1 0 0,0 0 1 0 0,1-1-1 0 0,-1 1 1 0 0,1-1 0 0 0,0 0-1 0 0,0 0 1 0 0,0 0 0 0 0,1 0-1 0 0,-1-1 1 0 0,0 0 0 0 0,1 0-1 0 0,0 0 1 0 0,0 0-1 0 0,-1-1 1 0 0,1 0 0 0 0,0 0-1 0 0,2 1-37 0 0,8-3 154 0 0,0 0-1 0 0,-1 0 1 0 0,1-1 0 0 0,-1-1-1 0 0,1 0 1 0 0,-1-1-1 0 0,0-1 1 0 0,0 0 0 0 0,0-1-1 0 0,-1 0 1 0 0,0-1-1 0 0,11-8-153 0 0,4-3-69 0 0,-1-1 0 0 0,-1-1-1 0 0,0-1 1 0 0,-2-1 0 0 0,0-1-1 0 0,-2-2 1 0 0,-1 0 0 0 0,3-6 69 0 0,6-43-2627 0 0,-18 22-5499 0 0,-11 44 5656 0 0,3-8-7175 0 0</inkml:trace>
  <inkml:trace contextRef="#ctx0" brushRef="#br0" timeOffset="3346.661">1094 0 2809 0 0,'0'0'2480'0'0,"0"0"-1404"0"0,0 0-550 0 0,0 0 98 0 0,0 0 308 0 0,0 0 295 0 0,0 0 113 0 0,0 0-170 0 0,0 0-282 0 0,0 0-254 0 0,0 0-189 0 0,-5 2-89 0 0,2-1-324 0 0,2-1-7 0 0,0 1 1 0 0,0-1-1 0 0,0 0 1 0 0,0 1-1 0 0,-1-1 1 0 0,1 1-1 0 0,0-1 1 0 0,0 1-1 0 0,0 0 1 0 0,0-1-1 0 0,0 1 0 0 0,1 0 1 0 0,-1 0-1 0 0,0 0 1 0 0,0 0-1 0 0,0 0 1 0 0,1-1-1 0 0,-1 1 1 0 0,0 0-1 0 0,1 1 1 0 0,-1-1-1 0 0,1 0 1 0 0,-1 0-1 0 0,1 0 0 0 0,0 0 1 0 0,-1 0-1 0 0,1 0 1 0 0,0 1-1 0 0,0-1 1 0 0,0 0-1 0 0,0 0 1 0 0,0 0-1 0 0,0 0 1 0 0,0 1-26 0 0,3 188 1701 0 0,1-54-812 0 0,-6 0 0 0 0,-15 94-889 0 0,5-95 119 0 0,44-135 756 0 0,141-149-101 0 0,-54 53-903 0 0,-119 96 119 0 0,1-1 0 0 0,-1 1 1 0 0,1 0-1 0 0,-1-1 0 0 0,1 1 0 0 0,-1 0 0 0 0,1 0 1 0 0,-1 0-1 0 0,1 0 0 0 0,-1-1 0 0 0,1 1 0 0 0,-1 0 1 0 0,1 0-1 0 0,-1 0 0 0 0,1 0 0 0 0,0 0 0 0 0,-1 0 1 0 0,1 0-1 0 0,-1 1 0 0 0,1-1 0 0 0,-1 0 0 0 0,1 0 1 0 0,-1 0-1 0 0,1 0 0 0 0,-1 1 0 0 0,1-1 0 0 0,-1 0 1 0 0,1 1-1 0 0,-1-1 0 0 0,1 0 0 0 0,-1 1 0 0 0,1-1 1 0 0,-1 0-1 0 0,0 1 0 0 0,1-1 0 0 0,-1 1 0 0 0,0-1 1 0 0,1 1-1 0 0,-1-1 0 0 0,0 1 0 0 0,0-1 0 0 0,1 1 1 0 0,-1-1-1 0 0,0 1 0 0 0,0-1 0 0 0,0 1 0 0 0,0-1 1 0 0,0 1-1 0 0,0-1 0 0 0,0 1 0 0 0,0 0 0 0 0,0-1 1 0 0,0 1-1 0 0,0-1 0 0 0,0 1 0 0 0,0-1 10 0 0,-1 46 295 0 0,1-32-209 0 0,1 125 534 0 0,-1-136-644 0 0,1 0 0 0 0,0-1 0 0 0,-1 1 0 0 0,1 0 0 0 0,0-1 0 0 0,1 1 0 0 0,-1-1 0 0 0,0 1 0 0 0,1-1 0 0 0,0 0 0 0 0,-1 1 0 0 0,1-1 0 0 0,0 0 0 0 0,0 0 0 0 0,0 0 0 0 0,0-1 0 0 0,1 1-1 0 0,-1 0 1 0 0,0-1 0 0 0,1 1 0 0 0,-1-1 0 0 0,1 0 0 0 0,1 1 24 0 0,43-2-4731 0 0,-21-19-3352 0 0,-21 14 4584 0 0,3-3-610 0 0</inkml:trace>
  <inkml:trace contextRef="#ctx0" brushRef="#br0" timeOffset="3988.358">1650 733 4001 0 0,'0'0'1823'0'0,"0"0"-706"0"0,0 0-103 0 0,0 0 266 0 0,0 0 186 0 0,0 0-35 0 0,0 0-231 0 0,0 0-234 0 0,0 0-183 0 0,0 0-69 0 0,0 0 12 0 0,0 0-35 0 0,14 9-19 0 0,47 24-44 0 0,-27-34 235 0 0,-29-3-675 0 0,4-1-96 0 0,1 0-1 0 0,-1-1 1 0 0,-1 0 0 0 0,1-1-1 0 0,-1 0 1 0 0,0 0 0 0 0,-1-1 0 0 0,0 0-1 0 0,0 0 1 0 0,-1 0 0 0 0,1-1 0 0 0,-2 0-1 0 0,0 0 1 0 0,0-1 0 0 0,0 0-1 0 0,-1 1 1 0 0,-1-2 0 0 0,3-8-92 0 0,-5 17-60 0 0,0 0 1 0 0,0 0 0 0 0,-1 0-1 0 0,1 0 1 0 0,0 0-1 0 0,-1 0 1 0 0,1 0 0 0 0,-1 0-1 0 0,0 0 1 0 0,0 0-1 0 0,0 0 1 0 0,0 0 0 0 0,0 0-1 0 0,0 0 1 0 0,0 0-1 0 0,-1 0 1 0 0,1 0 0 0 0,-1 0-1 0 0,1 0 1 0 0,-1 0-1 0 0,0 0 1 0 0,0 0 0 0 0,0 0-1 0 0,0 0 1 0 0,0 1 0 0 0,0-1-1 0 0,-1 0 1 0 0,1 1-1 0 0,-1-1 1 0 0,1 1 0 0 0,-1 0-1 0 0,1-1 1 0 0,-1 1-1 0 0,0 0 1 0 0,1 0 0 0 0,-1 0-1 0 0,0 0 1 0 0,0 0-1 0 0,0 0 1 0 0,0 1 0 0 0,0-1-1 0 0,0 1 1 0 0,0-1-1 0 0,0 1 1 0 0,0 0 0 0 0,0 0-1 0 0,0 0 1 0 0,0 0-1 0 0,0 0 1 0 0,0 0 59 0 0,-8 3-130 0 0,1 0 0 0 0,-1 0 1 0 0,1 1-1 0 0,0 0 0 0 0,0 0 0 0 0,1 1 1 0 0,-1 1-1 0 0,1-1 0 0 0,0 1 0 0 0,1 1 1 0 0,0 0-1 0 0,0 0 0 0 0,0 0 0 0 0,0 0 1 0 0,1 1-1 0 0,1 0 0 0 0,-1 1 130 0 0,1-3 29 0 0,0 0-1 0 0,1 1 1 0 0,-1-1-1 0 0,1 1 1 0 0,1 0-1 0 0,-1 0 1 0 0,1 0-1 0 0,0 0 1 0 0,1 1-1 0 0,0-1 1 0 0,0 1 0 0 0,0 0-1 0 0,1-1 1 0 0,0 1-1 0 0,1 0 1 0 0,0 0-1 0 0,0 0 1 0 0,1 0-1 0 0,-1-1 1 0 0,3 6-29 0 0,1-8 136 0 0,0-1 1 0 0,1 1-1 0 0,0-1 1 0 0,0 0-1 0 0,0 0 1 0 0,1-1-1 0 0,-1 1 1 0 0,1-1-1 0 0,0 0 0 0 0,0-1 1 0 0,0 0-1 0 0,0 0 1 0 0,0 0-1 0 0,0 0 1 0 0,1-1-1 0 0,-1 0 1 0 0,1 0-1 0 0,-1-1 1 0 0,1 0-1 0 0,-1 0 0 0 0,5-1-136 0 0,-4 1 142 0 0,13 0 17 0 0,1-1-1 0 0,0-1 1 0 0,-1-1-1 0 0,0-1 1 0 0,0-1-1 0 0,0 0 1 0 0,0-2-1 0 0,-1 0 1 0 0,0-1-1 0 0,0-1 1 0 0,-1-1-1 0 0,0-1 1 0 0,-1 0-1 0 0,14-12-158 0 0,-13 8-67 0 0,-1 0 0 0 0,-1-1 1 0 0,-1 0-1 0 0,0-2 0 0 0,-1 1 0 0 0,-1-2 0 0 0,0 0 0 0 0,-2 0 0 0 0,0-1 0 0 0,-1-1 0 0 0,-1 0 67 0 0,3-71-1036 0 0,-13 90 971 0 0,0 0 0 0 0,0-1 0 0 0,0 1 1 0 0,0 0-1 0 0,-1 0 0 0 0,1 0 0 0 0,-1 0 0 0 0,0 0 0 0 0,1 1 1 0 0,-1-1-1 0 0,0 0 0 0 0,0 1 0 0 0,0-1 0 0 0,0 1 0 0 0,0 0 1 0 0,0-1-1 0 0,-1 1 0 0 0,1 0 0 0 0,0 1 0 0 0,-1-1 0 0 0,1 0 0 0 0,-1 1 1 0 0,1-1-1 0 0,0 1 0 0 0,-1 0 0 0 0,1 0 0 0 0,-1 0 0 0 0,1 0 1 0 0,-1 0-1 0 0,1 0 0 0 0,-1 1 0 0 0,1-1 0 0 0,-1 1 0 0 0,1-1 1 0 0,0 1-1 0 0,-1 0 0 0 0,1 0 0 0 0,0 0 0 0 0,0 1 0 0 0,0-1 1 0 0,0 0-1 0 0,-2 2 65 0 0,-1-1-8 0 0,-1 1-1 0 0,1-1 1 0 0,0 2 0 0 0,0-1 0 0 0,0 0 0 0 0,0 1 0 0 0,0 0 0 0 0,1 0 0 0 0,0 0 0 0 0,0 1 0 0 0,0-1-1 0 0,0 1 1 0 0,1 0 0 0 0,0 0 0 0 0,0 0 0 0 0,0 1 0 0 0,0-1 0 0 0,1 1 0 0 0,0-1 0 0 0,0 1-1 0 0,1 0 1 0 0,-1 0 0 0 0,1 0 0 0 0,0 0 0 0 0,1 5 8 0 0,3-8 45 0 0,0 1-1 0 0,0-1 1 0 0,0 0-1 0 0,1-1 1 0 0,0 1 0 0 0,-1-1-1 0 0,1 1 1 0 0,0-1-1 0 0,0 0 1 0 0,0-1 0 0 0,0 1-1 0 0,0-1 1 0 0,1 1-1 0 0,-1-1 1 0 0,0 0 0 0 0,1-1-1 0 0,-1 1 1 0 0,1-1 0 0 0,-1 0-1 0 0,1 0 1 0 0,1-1-45 0 0,7 3 22 0 0,169 17 151 0 0,-180-19-176 0 0,1 1 0 0 0,-1 0 0 0 0,1 0 0 0 0,-1 0-1 0 0,0 0 1 0 0,1 1 0 0 0,-1-1 0 0 0,0 0 0 0 0,0 1 0 0 0,0 0-1 0 0,0-1 1 0 0,0 1 0 0 0,0 0 0 0 0,0 0 0 0 0,-1 0 0 0 0,1 0-1 0 0,-1 0 1 0 0,1 1 0 0 0,-1-1 0 0 0,0 0 0 0 0,0 1 0 0 0,0-1 0 0 0,0 1-1 0 0,0-1 1 0 0,-1 1 0 0 0,1-1 0 0 0,-1 1 0 0 0,0 0 0 0 0,1-1-1 0 0,-1 1 1 0 0,0 0 0 0 0,-1-1 0 0 0,1 1 0 0 0,0-1 0 0 0,-1 1-1 0 0,1 0 1 0 0,-1-1 0 0 0,0 2 3 0 0,-46 92-540 0 0,39-85-74 0 0,-20 32-1746 0 0,17-14-7986 0 0,11-25 6057 0 0</inkml:trace>
  <inkml:trace contextRef="#ctx0" brushRef="#br0" timeOffset="4348.829">2515 711 1072 0 0,'0'0'2035'0'0,"0"0"-260"0"0,0 0 38 0 0,0 0 174 0 0,0 0 32 0 0,0 0-185 0 0,0 0-247 0 0,0 0-196 0 0,0 0-128 0 0,0 0-111 0 0,0 0-92 0 0,0 0-140 0 0,0 0-169 0 0,32-6-133 0 0,102-21-158 0 0,-73 0 97 0 0,-55 20-446 0 0,1 1-98 0 0,0 0 1 0 0,-1-1-1 0 0,0 1 0 0 0,-1-2 1 0 0,1 1-1 0 0,-1 0 1 0 0,-1-1-1 0 0,1 0 0 0 0,-1 0 1 0 0,-1-1-1 0 0,1 1 1 0 0,-2-1-1 0 0,1 1 0 0 0,-1-1 1 0 0,0 0-1 0 0,-1 0 1 0 0,0 0-1 0 0,0 0 1 0 0,-1-6-14 0 0,-2 12-105 0 0,-1-1 0 0 0,1 1 1 0 0,0 0-1 0 0,-1-1 1 0 0,0 1-1 0 0,0 1 1 0 0,0-1-1 0 0,0 0 0 0 0,0 1 1 0 0,0-1-1 0 0,-1 1 1 0 0,1 0-1 0 0,-1 0 1 0 0,1 1-1 0 0,-1-1 1 0 0,0 1-1 0 0,0-1 0 0 0,0 1 1 0 0,0 1-1 0 0,0-1 1 0 0,0 0-1 0 0,0 1 1 0 0,0 0-1 0 0,0 0 0 0 0,0 0 1 0 0,0 0-1 0 0,0 1 1 0 0,0 0-1 0 0,0-1 1 0 0,0 1-1 0 0,0 1 0 0 0,0-1 105 0 0,-10 6-56 0 0,0 1 0 0 0,1 0 0 0 0,0 1-1 0 0,0 1 1 0 0,1 0 0 0 0,0 0-1 0 0,1 1 1 0 0,0 1 0 0 0,1 0 0 0 0,0 0-1 0 0,1 1 1 0 0,1 0 0 0 0,0 0-1 0 0,0 1 1 0 0,1 0 0 0 0,1 1-1 0 0,1-1 1 0 0,0 1 0 0 0,0 2 56 0 0,3-10 79 0 0,-1-1 0 0 0,2 1 0 0 0,-1 0 0 0 0,1 0 0 0 0,0 0 0 0 0,0-1 0 0 0,1 1 0 0 0,0 0 0 0 0,0 0 0 0 0,0 0 0 0 0,1 0 0 0 0,0 0 0 0 0,1 0 0 0 0,0 0 0 0 0,0-1 1 0 0,0 1-1 0 0,1-1 0 0 0,-1 1 0 0 0,2-1 0 0 0,-1 0 0 0 0,1 0 0 0 0,0-1 0 0 0,0 1 0 0 0,0-1 0 0 0,1 1 0 0 0,0-1 0 0 0,0-1 0 0 0,0 1 0 0 0,1-1 0 0 0,0 1-79 0 0,13 6 205 0 0,1-1 1 0 0,0-1-1 0 0,0 0 0 0 0,1-2 0 0 0,0 0 1 0 0,1-1-1 0 0,-1-2 0 0 0,1 0 0 0 0,0-1 1 0 0,6-1-206 0 0,137 3-4855 0 0,-145-5 3532 0 0,11-1-5365 0 0,-9-2-3114 0 0</inkml:trace>
</inkml:ink>
</file>

<file path=ppt/ink/ink7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9.1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1 9522 0 0,'0'0'1934'0'0,"0"0"-806"0"0,0 0-541 0 0,0 0-42 0 0,0 0 251 0 0,0 0 282 0 0,0 0 94 0 0,0 0-165 0 0,0 0-280 0 0,0 0-258 0 0,0 0-181 0 0,-11 37-92 0 0,-36 116-30 0 0,-17 69 179 0 0,60-205-339 0 0,-1-1-6 0 0,1 0 0 0 0,0 1 0 0 0,1-1 0 0 0,1 1 1 0 0,1 0-1 0 0,0 0 0 0 0,2 15 0 0 0,1-30 19 0 0,0 0 1 0 0,-1 0-1 0 0,1 0 1 0 0,0 0-1 0 0,0 0 1 0 0,0 0-1 0 0,0-1 1 0 0,1 1-1 0 0,-1-1 1 0 0,0 1-1 0 0,1-1 0 0 0,-1 0 1 0 0,1 0-1 0 0,-1 0 1 0 0,1 0-1 0 0,-1 0 1 0 0,1-1-1 0 0,0 1 1 0 0,-1-1-1 0 0,1 0 1 0 0,0 0-1 0 0,0 0 0 0 0,-1 0 1 0 0,1 0-1 0 0,0 0 1 0 0,-1-1-1 0 0,1 0 1 0 0,0 1-1 0 0,-1-1 1 0 0,1 0-20 0 0,2 1 45 0 0,12-4 26 0 0,-1 0-1 0 0,1-1 1 0 0,-1-1-1 0 0,0 0 0 0 0,0-1 1 0 0,-1-1-1 0 0,0 0 0 0 0,4-4-70 0 0,-9 6 10 0 0,121-83-923 0 0,-78 47-8906 0 0,-46 37 7412 0 0,1-3-5623 0 0</inkml:trace>
  <inkml:trace contextRef="#ctx0" brushRef="#br0" timeOffset="303.165">949 49 11298 0 0,'0'0'1818'0'0,"0"0"-478"0"0,0 0-341 0 0,0 0 76 0 0,0 0 156 0 0,0 0 13 0 0,0 0-198 0 0,0 0-277 0 0,-32 36-238 0 0,-105 117-185 0 0,18-19-70 0 0,-285 293-391 0 0,216-213-3023 0 0,180-196-598 0 0,8-12-693 0 0,4-4-3309 0 0,2-2 4921 0 0</inkml:trace>
  <inkml:trace contextRef="#ctx0" brushRef="#br0" timeOffset="571.223">590 741 4777 0 0,'0'0'1838'0'0,"0"0"-159"0"0,0 0 37 0 0,0 0 143 0 0,0 0-14 0 0,0 0-310 0 0,0 0-446 0 0,0 0-337 0 0,0 0-166 0 0,0 0-65 0 0,0 0-37 0 0,0 0-30 0 0,0 0-61 0 0,31-10-45 0 0,97-33-77 0 0,1 16 513 0 0,-122 26-748 0 0,1 0 0 0 0,0 1 0 0 0,-1 0 0 0 0,1 0 0 0 0,0 0 0 0 0,-1 1 0 0 0,1 1 0 0 0,-1-1 0 0 0,1 1 0 0 0,-1 1 0 0 0,0-1 0 0 0,1 1 0 0 0,5 4-36 0 0,-11-4 15 0 0,0 0 0 0 0,0 0-1 0 0,-1 0 1 0 0,1 0 0 0 0,-1 1 0 0 0,0-1-1 0 0,0 1 1 0 0,0-1 0 0 0,0 1-1 0 0,0-1 1 0 0,-1 1 0 0 0,0-1-1 0 0,1 1 1 0 0,-1 0 0 0 0,-1-1 0 0 0,1 1-1 0 0,0-1 1 0 0,-1 1 0 0 0,0 0-1 0 0,0-1 1 0 0,0 0 0 0 0,0 1 0 0 0,-1-1-1 0 0,1 0 1 0 0,-1 1 0 0 0,0-1-1 0 0,0 0 1 0 0,0 0 0 0 0,0 0 0 0 0,0-1-1 0 0,-1 1 1 0 0,1 0 0 0 0,-3 1-15 0 0,-244 227 626 0 0,247-230-622 0 0,0 1 0 0 0,0-1 0 0 0,1 1 0 0 0,-1-1 0 0 0,0 1 0 0 0,1 0 0 0 0,-1-1-1 0 0,1 1 1 0 0,-1 0 0 0 0,1 0 0 0 0,0 0 0 0 0,0 0 0 0 0,0 1 0 0 0,0-1-1 0 0,0 0 1 0 0,1 0 0 0 0,-1 0 0 0 0,1 1 0 0 0,-1-1 0 0 0,1 0 0 0 0,0 1 0 0 0,0-1-1 0 0,0 0 1 0 0,0 1 0 0 0,0-1 0 0 0,1 0 0 0 0,-1 1 0 0 0,1-1 0 0 0,-1 0-1 0 0,1 0 1 0 0,0 1 0 0 0,0-1 0 0 0,0 0 0 0 0,0 0 0 0 0,0 0 0 0 0,0 0-1 0 0,1 0 1 0 0,-1 0 0 0 0,1-1 0 0 0,-1 1 0 0 0,1 0 0 0 0,0-1 0 0 0,-1 1 0 0 0,1-1-1 0 0,0 1 1 0 0,0-1 0 0 0,0 0 0 0 0,0 0 0 0 0,1 0-4 0 0,12 2 28 0 0,0-1 0 0 0,0-1 0 0 0,1-1 0 0 0,-1 0 0 0 0,0-1 0 0 0,0 0 0 0 0,1-1 0 0 0,-1-1 0 0 0,0 0 0 0 0,4-3-28 0 0,123-37-319 0 0,-82 23-2670 0 0,-12 3-3516 0 0,-23 9-4631 0 0</inkml:trace>
</inkml:ink>
</file>

<file path=ppt/ink/ink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9386 0 0,'0'0'1456'0'0,"0"0"-602"0"0,0 0-199 0 0,0 0 235 0 0,0 0 300 0 0,0 0 138 0 0,0 0-127 0 0,0 0-233 0 0,0 0-185 0 0,0 0-165 0 0,0 0-108 0 0,0 0-51 0 0,0 0-51 0 0,23 11-24 0 0,72 36-15 0 0,-26-35 293 0 0,-35-15-723 0 0,0-1 0 0 0,-1-1 0 0 0,1-2 0 0 0,-1-1 1 0 0,10-5 60 0 0,41-10-9292 0 0,-70 19-1193 0 0</inkml:trace>
</inkml:ink>
</file>

<file path=ppt/ink/ink7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8.3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30 2064 0 0,'0'0'1037'0'0,"0"0"-176"0"0,0 0 2 0 0,0 0 241 0 0,0 0 422 0 0,0 0 342 0 0,0 0 101 0 0,0 0-164 0 0,0 0-326 0 0,0 0-378 0 0,-2-6-320 0 0,-10-18-215 0 0,-5 43 705 0 0,12 104 166 0 0,17 119 33 0 0,46 286-974 0 0,-42-467-583 0 0,-15-60 88 0 0,-1 0 0 0 0,1 1 1 0 0,-1-1-1 0 0,1 0 0 0 0,-1 0 0 0 0,1 0 0 0 0,0 0 0 0 0,-1 0 0 0 0,1 0 0 0 0,0 0 0 0 0,0 0 0 0 0,0 0 0 0 0,0 0 0 0 0,0-1 0 0 0,0 1 0 0 0,0 0 1 0 0,0 0-1 0 0,0-1 0 0 0,0 1 0 0 0,0-1 0 0 0,0 1 0 0 0,1-1 0 0 0,-1 0 0 0 0,0 1 0 0 0,0-1 0 0 0,1 0 0 0 0,-1 0 0 0 0,0 0 0 0 0,0 0 0 0 0,1 0 1 0 0,-1 0-1 0 0,0 0 0 0 0,0 0 0 0 0,1 0 0 0 0,-1-1 0 0 0,0 1 0 0 0,0 0 0 0 0,0-1 0 0 0,0 1 0 0 0,1-1 0 0 0,-1 0 0 0 0,0 1 0 0 0,0-1 0 0 0,0 0 1 0 0,0 1-1 0 0,1-2-1 0 0,222-209 217 0 0,-218 206-217 0 0,6-7-10 0 0,0 1 0 0 0,1 1 0 0 0,0 0 0 0 0,1 1-1 0 0,0 0 1 0 0,0 1 0 0 0,1 0 0 0 0,0 1 0 0 0,0 1 0 0 0,1 1 0 0 0,0 0 0 0 0,0 1 0 0 0,15-2 10 0 0,-28 8 1 0 0,-1-1 0 0 0,1 1 0 0 0,0 0 0 0 0,0 0-1 0 0,-1 0 1 0 0,1 0 0 0 0,-1 1 0 0 0,0-1 0 0 0,0 1-1 0 0,0-1 1 0 0,0 1 0 0 0,0 0 0 0 0,0 0 0 0 0,-1 0-1 0 0,1 0 1 0 0,-1 0 0 0 0,0 0 0 0 0,0 0 0 0 0,0 0-1 0 0,0 1 1 0 0,-1-1 0 0 0,1 0 0 0 0,-1 0 0 0 0,0 1-1 0 0,0-1 1 0 0,0 0 0 0 0,0 1 0 0 0,-1 2-1 0 0,1-4 8 0 0,2 196 543 0 0,-2-195-598 0 0,0-1 1 0 0,1 1-1 0 0,-1 0 1 0 0,1 0-1 0 0,-1-1 1 0 0,1 1-1 0 0,0-1 1 0 0,0 1 0 0 0,0-1-1 0 0,0 1 1 0 0,1-1-1 0 0,-1 1 1 0 0,1-1-1 0 0,-1 0 1 0 0,1 0-1 0 0,0 0 1 0 0,0 0-1 0 0,0 0 1 0 0,0 0-1 0 0,0 0 1 0 0,0-1-1 0 0,0 1 1 0 0,1-1-1 0 0,-1 0 1 0 0,1 1-1 0 0,-1-1 1 0 0,1 0 46 0 0,46-15-7159 0 0,-38 4 1470 0 0,-3 5-2537 0 0</inkml:trace>
  <inkml:trace contextRef="#ctx0" brushRef="#br0" timeOffset="272.775">1037 627 5857 0 0,'0'0'3106'0'0,"0"0"-1904"0"0,0 0-750 0 0,0 0 196 0 0,0 0 482 0 0,0 0 339 0 0,0 0 116 0 0,0 0-129 0 0,0 0-240 0 0,0 0-252 0 0,31 4-221 0 0,97 10-156 0 0,-98-11-273 0 0,1-2 0 0 0,0-1 0 0 0,-1-1 0 0 0,1-2 0 0 0,26-6-314 0 0,39-3 189 0 0,-52 8-169 0 0,29 0-3615 0 0,-71 4 1021 0 0,-2 0-1559 0 0,-2 0-1599 0 0,-4 0-428 0 0</inkml:trace>
  <inkml:trace contextRef="#ctx0" brushRef="#br0" timeOffset="541.403">1160 896 5993 0 0,'0'0'776'0'0,"0"0"-119"0"0,0 0 303 0 0,0 0 256 0 0,0 0 120 0 0,0 0-23 0 0,0 0-273 0 0,195 7-280 0 0,-156-11-208 0 0,0-3-224 0 0,3 3-232 0 0,2-3-176 0 0,0 3-328 0 0,-1 1-648 0 0,-5-1-1625 0 0,-6 4-2376 0 0,-14-4-688 0 0</inkml:trace>
</inkml:ink>
</file>

<file path=ppt/ink/ink7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28.6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316 27 3561 0 0,'0'0'536'0'0,"0"0"-45"0"0,0 0-61 0 0,0 0 12 0 0,0 0 95 0 0,0 0 126 0 0,0 0 127 0 0,0 0 31 0 0,0 0 6 0 0,0 0-79 0 0,-17 31-112 0 0,-53 100-114 0 0,25-1 86 0 0,-105 321 107 0 0,117-370-561 0 0,32-104 1075 0 0,59-131-867 0 0,-32 99-227 0 0,227-536 1541 0 0,-250 582-1686 0 0,6-10 671 0 0,-8 32-254 0 0,-26 243 298 0 0,24-242-675 0 0,0 0-1 0 0,1 0 0 0 0,1 1 0 0 0,0-1 0 0 0,1 0 0 0 0,1 0 1 0 0,0-1-1 0 0,1 1 0 0 0,0 0 0 0 0,1-1 0 0 0,1 0 1 0 0,0 0-1 0 0,0-1 0 0 0,2 1 0 0 0,-1-2 0 0 0,6 6-29 0 0,-8-12 84 0 0,0-1 1 0 0,0 0-1 0 0,0 0 0 0 0,1 0 0 0 0,0-1 0 0 0,0 0 1 0 0,0 0-1 0 0,0 0 0 0 0,0-1 0 0 0,1 0 0 0 0,-1 0 1 0 0,0-1-1 0 0,1 0 0 0 0,0 0 0 0 0,-1 0 0 0 0,1-1 1 0 0,0 0-1 0 0,-1 0 0 0 0,1-1 0 0 0,0 0 0 0 0,-1 0 1 0 0,1 0-1 0 0,-1-1 0 0 0,1 0 0 0 0,-1 0 0 0 0,0-1 1 0 0,0 0-1 0 0,0 0 0 0 0,3-2-84 0 0,8-10 154 0 0,-1-1 1 0 0,-1 0-1 0 0,0-1 0 0 0,-1-1 1 0 0,-1 0-1 0 0,-1-1 0 0 0,-1 0 1 0 0,0-1-1 0 0,-2 0 0 0 0,0 0 1 0 0,-1-1-1 0 0,-1-1 0 0 0,-1 1 1 0 0,-1-1-1 0 0,-1 0 0 0 0,-1 0 1 0 0,0 0-1 0 0,-2-17-154 0 0,0 24-147 0 0,0 11 6 0 0,0-1 0 0 0,0 1 0 0 0,-1-1 0 0 0,1 1 0 0 0,-1-1 0 0 0,0 0-1 0 0,-1 1 1 0 0,1-1 0 0 0,-1 1 0 0 0,0-1 0 0 0,0 1 0 0 0,0-1 0 0 0,0 1-1 0 0,-1 0 1 0 0,0 0 0 0 0,0-1 0 0 0,0 1 0 0 0,0 0 0 0 0,-1 1 0 0 0,0-1 0 0 0,1 0-1 0 0,-2 1 1 0 0,1-1 141 0 0,-12 2-3490 0 0,1 3-5374 0 0,11 2 1278 0 0</inkml:trace>
  <inkml:trace contextRef="#ctx0" brushRef="#br0" timeOffset="261.304">982 333 3921 0 0,'0'0'1108'0'0,"0"0"-140"0"0,0 0 27 0 0,0 0 233 0 0,0 0 213 0 0,-15 35-22 0 0,-43 109-232 0 0,44-66 127 0 0,16-70-1153 0 0,0-2-47 0 0,1 0 1 0 0,0-1-1 0 0,0 1 1 0 0,0 0-1 0 0,0-1 1 0 0,1 0-1 0 0,0 0 1 0 0,0 0 0 0 0,0 0-1 0 0,1 0 1 0 0,-1-1-1 0 0,1 0 1 0 0,0 0-1 0 0,1 0 1 0 0,-1-1-1 0 0,1 0 1 0 0,-1 0-1 0 0,1 0 1 0 0,0-1 0 0 0,0 1-1 0 0,0-2 1 0 0,0 1-1 0 0,0 0 1 0 0,1-1-1 0 0,-1-1 1 0 0,1 1-1 0 0,-1-1 1 0 0,4 0-115 0 0,0 1 205 0 0,0-1-1 0 0,0-1 1 0 0,0 0 0 0 0,0 0-1 0 0,0-1 1 0 0,0 0-1 0 0,0 0 1 0 0,-1-1 0 0 0,1-1-1 0 0,-1 1 1 0 0,0-2 0 0 0,0 1-1 0 0,-1-1 1 0 0,1-1 0 0 0,-1 1-1 0 0,0-1 1 0 0,0-1-1 0 0,0-1-204 0 0,-2 3 53 0 0,0 0-1 0 0,-1-1 0 0 0,0 0 1 0 0,-1 0-1 0 0,1 0 0 0 0,-1-1 0 0 0,0 1 1 0 0,-1-1-1 0 0,0 0 0 0 0,0 0 1 0 0,0 0-1 0 0,-1 0 0 0 0,0-1 0 0 0,0 1 1 0 0,-1-1-1 0 0,0 1 0 0 0,0-1 1 0 0,-1 0-1 0 0,0 1 0 0 0,0-1 0 0 0,-1 0 1 0 0,0 1-1 0 0,0-1 0 0 0,-1 1 1 0 0,0-1-1 0 0,0 1 0 0 0,-1 0 0 0 0,0 0 1 0 0,0 0-1 0 0,0 0 0 0 0,-1 1 1 0 0,0-1-1 0 0,-1 1 0 0 0,1 0-52 0 0,-4-2-182 0 0,0 1 0 0 0,0 0 0 0 0,-1 0 0 0 0,0 1 0 0 0,0 0-1 0 0,-1 1 1 0 0,1 0 0 0 0,-1 0 0 0 0,0 1 0 0 0,-1 0 0 0 0,1 1 0 0 0,0 0 0 0 0,-1 1 0 0 0,0 0-1 0 0,0 1 1 0 0,-5-1 182 0 0,-48 5-4531 0 0,5 12-4607 0 0,43-8 3311 0 0</inkml:trace>
  <inkml:trace contextRef="#ctx0" brushRef="#br0" timeOffset="782.04">1402 358 2737 0 0,'0'0'1448'0'0,"0"0"-100"0"0,0 0-24 0 0,0 0 77 0 0,0 0 60 0 0,0 0-75 0 0,0 0-116 0 0,0 0-147 0 0,0 0-119 0 0,0 0-124 0 0,0 0-124 0 0,0 0-110 0 0,0 0-109 0 0,-6 30-70 0 0,-17 91-44 0 0,22-119-393 0 0,0-1 0 0 0,0 1 1 0 0,0 0-1 0 0,1 0 1 0 0,-1 0-1 0 0,0 0 0 0 0,1 0 1 0 0,0 0-1 0 0,-1 1 1 0 0,1-1-1 0 0,0 0 1 0 0,0 0-1 0 0,0 0 0 0 0,0 0 1 0 0,0 0-1 0 0,1 0 1 0 0,-1 0-1 0 0,1 0 0 0 0,-1 0 1 0 0,1 0-1 0 0,0 0 1 0 0,0 0-1 0 0,0 0 1 0 0,0 0-1 0 0,0 0 0 0 0,0 0 1 0 0,0-1-1 0 0,1 1 1 0 0,-1 0-31 0 0,8 6 323 0 0,-6-4-236 0 0,0-1 1 0 0,0 0-1 0 0,0-1 0 0 0,1 1 0 0 0,-1 0 0 0 0,1-1 1 0 0,-1 0-1 0 0,1 1 0 0 0,0-2 0 0 0,0 1 1 0 0,0 0-1 0 0,0-1 0 0 0,0 0 0 0 0,0 0 0 0 0,0 0 1 0 0,1 0-1 0 0,-1-1 0 0 0,0 1 0 0 0,0-1 1 0 0,1 0-1 0 0,-1 0 0 0 0,0-1 0 0 0,1 0 0 0 0,-1 1 1 0 0,0-1-1 0 0,0-1-87 0 0,103-48 1304 0 0,-83 30-1174 0 0,0 0 1 0 0,-1-2-1 0 0,-1-1 0 0 0,-1-1 1 0 0,-1-1-1 0 0,15-24-130 0 0,-30 137-465 0 0,-5-84 471 0 0,0 0-1 0 0,1 0 1 0 0,0 1 0 0 0,0-1 0 0 0,0 0-1 0 0,0 0 1 0 0,0 0 0 0 0,1 0-1 0 0,0 0 1 0 0,0 0 0 0 0,0-1-1 0 0,0 1 1 0 0,1-1 0 0 0,-1 1 0 0 0,1-1-1 0 0,0 0 1 0 0,0 0 0 0 0,0 0-1 0 0,0 0 1 0 0,1 0 0 0 0,-1-1-1 0 0,1 0 1 0 0,-1 1 0 0 0,1-1 0 0 0,0-1-1 0 0,0 1 1 0 0,0-1 0 0 0,0 1-1 0 0,0-1 1 0 0,0 0 0 0 0,1 0 0 0 0,-1-1-1 0 0,0 1 1 0 0,0-1 0 0 0,1 0-1 0 0,3-1-5 0 0,0 2 84 0 0,-1-1-1 0 0,1 0 1 0 0,-1-1-1 0 0,0 0 0 0 0,1 0 1 0 0,-1-1-1 0 0,0 0 1 0 0,0 0-1 0 0,1 0 1 0 0,-2-1-1 0 0,1 0 0 0 0,0-1 1 0 0,-1 1-1 0 0,1-1 1 0 0,-1 0-1 0 0,0-1 0 0 0,0 0 1 0 0,-1 0-1 0 0,1 0 1 0 0,1-3-84 0 0,2-4 74 0 0,0 0 1 0 0,-1 0-1 0 0,-1-1 1 0 0,0 0-1 0 0,-1 0 1 0 0,0-1-1 0 0,-1 0 1 0 0,-1 0-1 0 0,0 0 1 0 0,-1 0-1 0 0,0 0 1 0 0,-1-1-1 0 0,-1 0 1 0 0,0 1-1 0 0,-1-6-74 0 0,-9-6-2163 0 0,5 23-2186 0 0,0 1-3775 0 0,4 2-3536 0 0</inkml:trace>
</inkml:ink>
</file>

<file path=ppt/ink/ink7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6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6393 0 0,'0'0'1111'0'0,"0"0"-380"0"0,0 0 27 0 0,0 0 406 0 0,0 0 311 0 0,0 0 94 0 0,0 0-202 0 0,0 0-304 0 0,0 0-202 0 0,0 0-179 0 0,31 0-139 0 0,101 0-125 0 0,-7-12 314 0 0,22-10-569 0 0,-36 5-6865 0 0,-91 16-1764 0 0,-14 1 4604 0 0</inkml:trace>
</inkml:ink>
</file>

<file path=ppt/ink/ink7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6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2665 0 0,'0'0'3726'0'0,"0"0"-1947"0"0,0 0-271 0 0,0 0 199 0 0,0 0 44 0 0,0 0-120 0 0,31 3-293 0 0,101 11-370 0 0,-26-18 218 0 0,-80-2-1052 0 0,90-18 111 0 0,-49 9-1998 0 0,-1 2-6017 0 0,-49 10-1345 0 0</inkml:trace>
</inkml:ink>
</file>

<file path=ppt/ink/ink7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7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235 74 1312 0 0,'0'0'707'0'0,"0"0"-316"0"0,0 0-30 0 0,0 0 371 0 0,0 0 442 0 0,0 0 305 0 0,0 0 103 0 0,0 0-115 0 0,0 0-202 0 0,0 0-179 0 0,0 0-186 0 0,0 0-185 0 0,0 0-112 0 0,7 25-78 0 0,21 84-52 0 0,-14 51 904 0 0,-12-119-1266 0 0,-1 1 1 0 0,-3 0-1 0 0,-1 0 1 0 0,-2-1-1 0 0,-8 30-111 0 0,-4-43-1716 0 0,8-23-2038 0 0,-2-4-4143 0 0,8-1 4558 0 0</inkml:trace>
  <inkml:trace contextRef="#ctx0" brushRef="#br0" timeOffset="207.867">1 74 4313 0 0,'0'0'1178'0'0,"0"0"-206"0"0,0 0-87 0 0,0 0 170 0 0,0 0 260 0 0,0 0 143 0 0,0 0-85 0 0,0 0-194 0 0,0 0-171 0 0,0 0-150 0 0,0 0-107 0 0,0 0-70 0 0,0 0-61 0 0,35-2-78 0 0,114-7-90 0 0,132-32 380 0 0,-220 33-1396 0 0,46-3-1132 0 0,-36 8-9337 0 0,-57 3 4854 0 0</inkml:trace>
  <inkml:trace contextRef="#ctx0" brushRef="#br0" timeOffset="519.025">564 622 2248 0 0,'0'0'4307'0'0,"0"0"-3062"0"0,0 0-813 0 0,0 0 225 0 0,0 0 339 0 0,0 0 237 0 0,0 0 20 0 0,0 0-204 0 0,0 0-270 0 0,0 0-263 0 0,0 0-216 0 0,7 32-101 0 0,20 96-68 0 0,-19-19-182 0 0,-11-94-2782 0 0,-8-12-8186 0 0,9-3 9577 0 0</inkml:trace>
  <inkml:trace contextRef="#ctx0" brushRef="#br0" timeOffset="794.25">608 527 4137 0 0,'0'0'1543'0'0,"0"0"-742"0"0,0 0-223 0 0,0 0 366 0 0,0 0 415 0 0,0 0 217 0 0,0 0-71 0 0,0 0-249 0 0,0 0-255 0 0,0 0-254 0 0,36 0-193 0 0,110 3-194 0 0,-9-9 139 0 0,-58 1-3812 0 0,-72 16-8004 0 0,-7-7 9087 0 0</inkml:trace>
  <inkml:trace contextRef="#ctx0" brushRef="#br0" timeOffset="989.049">636 733 0 0 0,'0'0'784'0'0,"0"0"260"0"0,0 0 413 0 0,0 0 484 0 0,0 0 283 0 0,0 0-47 0 0,0 0-311 0 0,0 0-324 0 0,0 0-293 0 0,0 0-266 0 0,0 0-213 0 0,0 0-217 0 0,0 0-169 0 0,35-2-102 0 0,109-7-106 0 0,-56-9-94 0 0,-78 15-390 0 0,69-20-968 0 0,-52 17-2054 0 0,-1 1-3394 0 0,-15 4 848 0 0</inkml:trace>
  <inkml:trace contextRef="#ctx0" brushRef="#br0" timeOffset="1260.48">1173 530 1744 0 0,'0'0'2292'0'0,"0"0"-1052"0"0,0 0-201 0 0,0 0 382 0 0,0 0 340 0 0,0 0 46 0 0,0 0-215 0 0,0 0-290 0 0,0 0-266 0 0,34-1-212 0 0,107-5-185 0 0,18-27 865 0 0,-37 3-1412 0 0,-92 18-1197 0 0,-26 7-2429 0 0,-2 1-3308 0 0,-2 3 30 0 0</inkml:trace>
  <inkml:trace contextRef="#ctx0" brushRef="#br0" timeOffset="1530.537">1439 298 3153 0 0,'0'0'2726'0'0,"0"0"-1305"0"0,0 0-321 0 0,0 0 246 0 0,0 0 213 0 0,0 0-16 0 0,0 0-273 0 0,-2 35-383 0 0,-4 111-323 0 0,4 81-4 0 0,13-154-2197 0 0,12-32-6870 0 0,-18-36 2522 0 0</inkml:trace>
  <inkml:trace contextRef="#ctx0" brushRef="#br0" timeOffset="1822.519">1908 192 9178 0 0,'0'0'1332'0'0,"0"0"-753"0"0,0 0-548 0 0,0 0-41 0 0,0 0 196 0 0,0 0 238 0 0,0 0 120 0 0,0 0-43 0 0,0 0-111 0 0,0 0-98 0 0,-1 31-76 0 0,-3 103-63 0 0,2-107-111 0 0,1 0-1 0 0,1 0 0 0 0,2 0 1 0 0,0-1-1 0 0,2 1 0 0 0,1 0 1 0 0,1-1-1 0 0,2 3-41 0 0,-3-9 5 0 0,1 0 0 0 0,1 0 0 0 0,1-1-1 0 0,1 0 1 0 0,1 0 0 0 0,0-1 0 0 0,2 0 0 0 0,1 1-5 0 0,-12-18 59 0 0,0 1-1 0 0,1-1 1 0 0,-1 0 0 0 0,0 0 0 0 0,0 0 0 0 0,1 0 0 0 0,-1 0 0 0 0,0 0 0 0 0,1 0-1 0 0,-1 0 1 0 0,1 0 0 0 0,0-1 0 0 0,-1 1 0 0 0,1 0 0 0 0,-1-1 0 0 0,1 0 0 0 0,0 1 0 0 0,-1-1-1 0 0,1 0 1 0 0,0 0 0 0 0,-1 0 0 0 0,1 0 0 0 0,0 0 0 0 0,-1 0 0 0 0,1-1 0 0 0,0 1-1 0 0,-1 0 1 0 0,1-1 0 0 0,0 1 0 0 0,-1-1 0 0 0,1 0 0 0 0,-1 0 0 0 0,1 1 0 0 0,-1-1-1 0 0,1 0 1 0 0,-1 0 0 0 0,0 0 0 0 0,1 0 0 0 0,-1-1 0 0 0,0 1 0 0 0,0 0 0 0 0,0-1-1 0 0,0 1 1 0 0,0 0 0 0 0,0-1 0 0 0,0 1 0 0 0,0-1-59 0 0,22-34 900 0 0,-2-1 0 0 0,-1-1 0 0 0,-1 0 1 0 0,12-42-901 0 0,32-168-894 0 0,-61 239 331 0 0,9-39-845 0 0,2 20-7727 0 0,-9 24 581 0 0</inkml:trace>
  <inkml:trace contextRef="#ctx0" brushRef="#br0" timeOffset="2082.745">2440 633 9378 0 0,'0'0'681'0'0,"0"0"-379"0"0,0 0-57 0 0,0 0 213 0 0,0 0 198 0 0,0 0 36 0 0,0 0-108 0 0,0 0-136 0 0,0 0-133 0 0,0 0-110 0 0,-2 32-58 0 0,-5 96-59 0 0,3-44-5 0 0,4-35-278 0 0,0-29-2520 0 0,0-20-135 0 0,2 0 1856 0 0,-2 0-5954 0 0,2-3 6368 0 0</inkml:trace>
  <inkml:trace contextRef="#ctx0" brushRef="#br0" timeOffset="2342.115">2453 541 3193 0 0,'0'0'3436'0'0,"0"0"-2002"0"0,0 0-695 0 0,0 0 206 0 0,0 0 272 0 0,0 0 94 0 0,0 0-128 0 0,0 0-259 0 0,0 0-224 0 0,0 0-157 0 0,0 0-125 0 0,31 0-120 0 0,98 0-61 0 0,11 0 21 0 0,-91 0-3991 0 0,-48 0 1134 0 0,-1 0-1029 0 0,0 0-409 0 0,0 0 1198 0 0</inkml:trace>
  <inkml:trace contextRef="#ctx0" brushRef="#br0" timeOffset="2499.53">2506 703 0 0 0,'0'0'891'0'0,"0"0"619"0"0,0 0 451 0 0,0 0 318 0 0,0 0 133 0 0,0 0-124 0 0,0 0-343 0 0,0 0-433 0 0,0 0-385 0 0,0 0-352 0 0,0 0-249 0 0,0 0-162 0 0,32 8-124 0 0,102 20-91 0 0,-53-32-115 0 0,-66-2-74 0 0,15-4-423 0 0,41-12-1016 0 0,-25 10-6006 0 0,-33 8-1061 0 0</inkml:trace>
</inkml:ink>
</file>

<file path=ppt/ink/ink7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3.6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71 2697 0 0,'0'0'1261'0'0,"0"0"-326"0"0,0 0-195 0 0,0 0-26 0 0,0 0 162 0 0,0 0 195 0 0,0 0 73 0 0,0 0-53 0 0,0 0-119 0 0,0 0-194 0 0,0 0-166 0 0,-3 26-115 0 0,-11 86-110 0 0,9 147 883 0 0,4-16-1350 0 0,-11-202-1477 0 0,6-36-2342 0 0,-1-3-3438 0 0,7-2 5165 0 0</inkml:trace>
  <inkml:trace contextRef="#ctx0" brushRef="#br0" timeOffset="280.459">0 126 2633 0 0,'0'0'577'0'0,"0"0"-116"0"0,0 0 204 0 0,0 0 460 0 0,0 0 423 0 0,0 0 180 0 0,0 0-120 0 0,0 0-271 0 0,0 0-268 0 0,0 0-177 0 0,38-8-100 0 0,118-23-48 0 0,11-4 1266 0 0,-135 28-1898 0 0,180-28 1055 0 0,-68 26-4193 0 0,-130 13-1152 0 0,-9 6-2112 0 0,-3-6 1316 0 0</inkml:trace>
  <inkml:trace contextRef="#ctx0" brushRef="#br0" timeOffset="625.655">720 582 3673 0 0,'0'0'1044'0'0,"0"0"-355"0"0,0 0-255 0 0,0 0 91 0 0,0 0 268 0 0,0 0 209 0 0,0 0 80 0 0,0 0-86 0 0,0 0-197 0 0,0 0-216 0 0,0 0-182 0 0,0 0-125 0 0,-3 30-60 0 0,-8 91-29 0 0,7 45 188 0 0,4-165-592 0 0,4 26-465 0 0,4-26-8428 0 0,-6-4 6543 0 0,-2-1 2068 0 0</inkml:trace>
  <inkml:trace contextRef="#ctx0" brushRef="#br0" timeOffset="957.25">529 560 0 0 0,'0'0'520'0'0,"0"0"410"0"0,0 0 242 0 0,0 0 243 0 0,0 0 188 0 0,0 0-4 0 0,0 0-188 0 0,0 0-283 0 0,34 3-318 0 0,109 7-278 0 0,7-8 183 0 0,-109-4-692 0 0,-20 1-1799 0 0,0 0-4905 0 0,-21 1 4188 0 0,0 0 1585 0 0</inkml:trace>
  <inkml:trace contextRef="#ctx0" brushRef="#br0" timeOffset="1208.012">549 895 0 0 0,'0'0'365'0'0,"0"0"1269"0"0,0 0 592 0 0,0 0 209 0 0,0 0-68 0 0,0 0-301 0 0,0 0-407 0 0,0 0-424 0 0,0 0-340 0 0,0 0-258 0 0,34-5-203 0 0,109-16-126 0 0,15-26 99 0 0,-68 27-2458 0 0,-31 11-8125 0 0,-48 8 5735 0 0</inkml:trace>
  <inkml:trace contextRef="#ctx0" brushRef="#br0" timeOffset="1476.122">1195 619 0 0 0,'0'0'1334'0'0,"0"0"-142"0"0,0 0 119 0 0,0 0 242 0 0,0 0 195 0 0,0 0 0 0 0,0 0-204 0 0,0 0-328 0 0,37-4-306 0 0,116-11-253 0 0,-23-10 112 0 0,-101 19-1279 0 0,70-19 893 0 0,-38 1-8245 0 0,-56 21 4302 0 0,-4 2 1127 0 0</inkml:trace>
  <inkml:trace contextRef="#ctx0" brushRef="#br0" timeOffset="1725.782">1480 332 6897 0 0,'0'0'1225'0'0,"0"0"-453"0"0,0 0-187 0 0,0 0 276 0 0,0 0 361 0 0,0 0 208 0 0,0 0-88 0 0,0 0-282 0 0,0 0-284 0 0,-2 36-209 0 0,-8 114-162 0 0,8 88 359 0 0,6-187-1157 0 0,6-19-5437 0 0,-4-27-2263 0 0,-1-2 4503 0 0</inkml:trace>
  <inkml:trace contextRef="#ctx0" brushRef="#br0" timeOffset="1976.581">1896 199 4313 0 0,'0'0'2893'0'0,"0"0"-2101"0"0,0 0-658 0 0,0 0 18 0 0,0 0 226 0 0,0 0 283 0 0,-2 32 190 0 0,-8 102 21 0 0,8-4 559 0 0,5-99-1366 0 0,1 1 0 0 0,2 0 0 0 0,1-1 0 0 0,1 0 0 0 0,2-1-1 0 0,1 0 1 0 0,1-1 0 0 0,9 15-65 0 0,-18-38 77 0 0,-3-4-45 0 0,0 0 0 0 0,1 0 0 0 0,-1 0 0 0 0,1 0 0 0 0,0 0 0 0 0,0 0 0 0 0,-1 0 0 0 0,1-1 0 0 0,0 1 0 0 0,1 0 0 0 0,-1-1 0 0 0,0 1 0 0 0,0 0 0 0 0,1-1 0 0 0,-1 1 0 0 0,1-1 0 0 0,-1 0 0 0 0,1 0 0 0 0,-1 1 0 0 0,1-1 0 0 0,0 0 0 0 0,0 0 0 0 0,0-1 0 0 0,-1 1 0 0 0,1 0-1 0 0,0-1 1 0 0,0 1 0 0 0,0-1 0 0 0,0 1 0 0 0,0-1 0 0 0,0 0 0 0 0,0 0 0 0 0,2 0-32 0 0,21-47 2590 0 0,57-193 159 0 0,70-167-3128 0 0,-133 361 201 0 0,2-4-3887 0 0,-21 49 2487 0 0,1 1-4283 0 0,-1 0-881 0 0</inkml:trace>
  <inkml:trace contextRef="#ctx0" brushRef="#br0" timeOffset="2239.912">2502 601 11747 0 0,'0'0'782'0'0,"0"0"-324"0"0,0 0-29 0 0,0 0 246 0 0,0 0 181 0 0,0 0 4 0 0,0 0-154 0 0,0 0-231 0 0,0 0-190 0 0,-5 31-118 0 0,-16 98-71 0 0,14 10 54 0 0,16-100 114 0 0,2-26-3738 0 0,-3-14-1777 0 0,0-7-3339 0 0,-6 4 7955 0 0</inkml:trace>
  <inkml:trace contextRef="#ctx0" brushRef="#br0" timeOffset="2551.329">2314 523 3825 0 0,'0'0'827'0'0,"0"0"34"0"0,0 0 262 0 0,0 0 240 0 0,0 0 73 0 0,0 0-114 0 0,0 0-208 0 0,0 0-224 0 0,33 3-236 0 0,103 7-215 0 0,0-4-235 0 0,-130-6-457 0 0,41 1-415 0 0,-19 6-5457 0 0,-25-4 2464 0 0,-2 1 310 0 0</inkml:trace>
  <inkml:trace contextRef="#ctx0" brushRef="#br0" timeOffset="2861.964">2309 903 0 0 0,'0'0'1268'0'0,"0"0"289"0"0,0 0 458 0 0,0 0 460 0 0,0 0 179 0 0,0 0-216 0 0,0 0-465 0 0,0 0-499 0 0,0 0-412 0 0,30 2-300 0 0,99 4-220 0 0,-34-22 103 0 0,146-57-900 0 0,-190 56-4003 0 0,0 1-4053 0 0,-43 12 2270 0 0</inkml:trace>
</inkml:ink>
</file>

<file path=ppt/ink/ink7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45.98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2573 552 0 0,'0'0'1110'0'0,"0"0"-305"0"0,0 0-203 0 0,0 0 42 0 0,0 0 173 0 0,0 0 174 0 0,0 0 48 0 0,0 0-83 0 0,10-32-118 0 0,35-99-91 0 0,5 43 420 0 0,-36 73-894 0 0,498-622 6130 0 0,-409 511-5991 0 0,-5-5 1 0 0,-7-4-1 0 0,36-75-412 0 0,-126 208 12 0 0,10-16 159 0 0,-1 0 0 0 0,-1-1-1 0 0,-1 0 1 0 0,-1 0 0 0 0,0-1 0 0 0,-1 0 0 0 0,-1 0 0 0 0,-1 0 0 0 0,-1-1 0 0 0,-1-1-171 0 0,-2 21 125 0 0,0 1-34 0 0,0 0-10 0 0,0 0-22 0 0,0 0-25 0 0,0 0-36 0 0,0 0-25 0 0,0 0-13 0 0,0 0 33 0 0,0 0-5 0 0,0 0 2 0 0,0 0 15 0 0,0 0-10 0 0,0 0 15 0 0,0 0 6 0 0,0 0 3 0 0,0 0 4 0 0,0 0-15 0 0,0 0 29 0 0,-23 27 299 0 0,-115 79-192 0 0,81-69-131 0 0,-108 32 624 0 0,224-53-764 0 0,-31-9 130 0 0,98 21 70 0 0,0-6-1 0 0,19-3-72 0 0,-57-18 116 0 0,-88-1 1 0 0,0 0 70 0 0,-4-12 445 0 0,-14-13-497 0 0,-1 1 0 0 0,-2 0 0 0 0,0 2 0 0 0,-2 0 0 0 0,0 1-1 0 0,-12-7-134 0 0,-40-37-57 0 0,73 64-194 0 0,-65-60-1385 0 0,52 49-2794 0 0,0 2-3761 0 0,13 9-563 0 0</inkml:trace>
  <inkml:trace contextRef="#ctx0" brushRef="#br0" timeOffset="3218.749">1625 84 3689 0 0,'0'0'1193'0'0,"0"0"-236"0"0,0 0-104 0 0,0 0 103 0 0,0 0 78 0 0,0 0-53 0 0,0 0-187 0 0,-35 24-226 0 0,-107 81-169 0 0,135-101-372 0 0,1 0 1 0 0,0 0 0 0 0,0 1 0 0 0,1 0-1 0 0,0 1 1 0 0,0-1 0 0 0,0 1-1 0 0,0 0 1 0 0,1 0 0 0 0,0 0 0 0 0,0 1-1 0 0,1-1 1 0 0,-1 2-28 0 0,-4 9 61 0 0,2-3 7 0 0,-1 0 0 0 0,2 0 0 0 0,0 0 0 0 0,0 1 0 0 0,2-1-1 0 0,-1 1 1 0 0,2 0 0 0 0,0 0 0 0 0,1 0 0 0 0,1 0 0 0 0,0 1 0 0 0,1 5-68 0 0,0-12 92 0 0,0-1 0 0 0,1 0 0 0 0,0 0 0 0 0,0-1 0 0 0,1 1 0 0 0,-1 0 0 0 0,2-1 0 0 0,-1 1 0 0 0,1-1-1 0 0,0 0 1 0 0,1 0 0 0 0,0-1 0 0 0,0 1 0 0 0,0-1 0 0 0,1 0 0 0 0,0-1 0 0 0,0 1 0 0 0,0-1 0 0 0,1 0 0 0 0,0-1 0 0 0,0 1 0 0 0,0-1 0 0 0,4 1-92 0 0,11 2 336 0 0,0-2-1 0 0,0 0 1 0 0,0-1 0 0 0,1-1-1 0 0,0-2 1 0 0,-1 0 0 0 0,1-1-1 0 0,0-1 1 0 0,-1-2-1 0 0,1 0 1 0 0,-1-1 0 0 0,0-1-1 0 0,0-1 1 0 0,0-1 0 0 0,-1-1-1 0 0,0-1 1 0 0,0-1-1 0 0,-1-1 1 0 0,-1 0 0 0 0,0-2-1 0 0,8-6-335 0 0,-17 13 70 0 0,-1 0-1 0 0,1-1 1 0 0,-1 0-1 0 0,-1 0 0 0 0,1-1 1 0 0,-1 0-1 0 0,-1 0 0 0 0,1-1 1 0 0,-1 0-1 0 0,-1-1 1 0 0,0 1-1 0 0,0-1 0 0 0,-1 0 1 0 0,0-1-1 0 0,-1 1 1 0 0,0-1-1 0 0,-1 0 0 0 0,0 0 1 0 0,-1 0-1 0 0,0 0 1 0 0,0-1-1 0 0,-1 1 0 0 0,-1 0 1 0 0,0-1-1 0 0,0 1 1 0 0,-2-1-1 0 0,1 1 0 0 0,-1 0 1 0 0,-1 0-1 0 0,0-3-69 0 0,-5-3-250 0 0,0 0-1 0 0,-1 0 1 0 0,-1 1-1 0 0,0 0 1 0 0,-1 1-1 0 0,-1 0 1 0 0,-1 0-1 0 0,0 2 1 0 0,0-1 0 0 0,-1 2-1 0 0,-1 0 1 0 0,0 0-1 0 0,-1 2 1 0 0,0 0-1 0 0,-1 1 1 0 0,0 0-1 0 0,0 1 1 0 0,0 1-1 0 0,-1 1 1 0 0,-1 1 0 0 0,1 0-1 0 0,-1 1 1 0 0,1 1-1 0 0,-1 1 1 0 0,-4 0 250 0 0,-137 11-4376 0 0,57 18-2977 0 0,65-12 1438 0 0</inkml:trace>
  <inkml:trace contextRef="#ctx0" brushRef="#br0" timeOffset="3522.607">925 386 632 0 0,'0'0'1991'0'0,"0"0"-46"0"0,0 0 112 0 0,0 0 191 0 0,0 0 7 0 0,0 0-342 0 0,0 0-604 0 0,0 0-552 0 0,0 0-355 0 0,0 0-56 0 0,0 0 176 0 0,0 0 215 0 0,0 0 168 0 0,21 1 53 0 0,142 16 817 0 0,0-4-178 0 0,1-8 0 0 0,74-10-1597 0 0,331-29 809 0 0,46-1-3383 0 0,-571 34 1240 0 0,37-1-6328 0 0,-42 2-3979 0 0</inkml:trace>
</inkml:ink>
</file>

<file path=ppt/ink/ink7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54.1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0 243 0 0 0,'0'0'527'0'0,"0"0"546"0"0,0 0-83 0 0,0 0-75 0 0,0 0 109 0 0,0 0 112 0 0,0 0-32 0 0,0 0-115 0 0,0 0-73 0 0,0 0 4 0 0,0 0 72 0 0,8 1 44 0 0,168 1 5279 0 0,9-19-4018 0 0,-43-1-2020 0 0,-103 14-513 0 0,-32 4-4889 0 0,0-1-5312 0 0,-9 1 5724 0 0</inkml:trace>
  <inkml:trace contextRef="#ctx0" brushRef="#br0" timeOffset="208.31">43 449 3097 0 0,'0'0'1593'0'0,"0"0"-284"0"0,0 0 126 0 0,0 0 413 0 0,0 0 199 0 0,0 0-108 0 0,0 0-368 0 0,0 0-384 0 0,0 0-260 0 0,0 0-172 0 0,36-6-147 0 0,116-19-135 0 0,-13 1 310 0 0,28-2-1464 0 0,-121 18-2683 0 0,-32 4-972 0 0,-1-1-3606 0 0,-10 4 4693 0 0</inkml:trace>
  <inkml:trace contextRef="#ctx0" brushRef="#br0" timeOffset="727.587">221 0 3129 0 0,'0'0'1572'0'0,"0"0"-189"0"0,0 0-95 0 0,0 0-10 0 0,0 0-69 0 0,0 0-199 0 0,0 0-206 0 0,0 0-113 0 0,0 0-42 0 0,0 0 13 0 0,0 0 25 0 0,0 0-34 0 0,10 9-17 0 0,77 63 1331 0 0,88-3 259 0 0,-140-59-2121 0 0,0 2 1 0 0,0 2 0 0 0,-2 1 0 0 0,27 16-106 0 0,-50-24 3 0 0,-7-7-5 0 0,0 1 0 0 0,0-1 0 0 0,0 1 0 0 0,0 0 0 0 0,-1 0 0 0 0,1 0 0 0 0,0 1 0 0 0,-1-1 0 0 0,1 0 0 0 0,-1 1 0 0 0,1 0 0 0 0,-1 0 0 0 0,0 0 0 0 0,1 0 0 0 0,-1 0 0 0 0,0 0 0 0 0,0 0 0 0 0,-1 1 0 0 0,1-1 0 0 0,0 1 0 0 0,-1-1 1 0 0,0 1-1 0 0,1 0 0 0 0,-1-1 0 0 0,0 1 0 0 0,0 0 0 0 0,-1 0 0 0 0,1 0 0 0 0,-1 0 0 0 0,1 0 0 0 0,-1 0 0 0 0,0-1 0 0 0,0 1 0 0 0,0 0 0 0 0,0 0 0 0 0,-1 0 0 0 0,1 0 0 0 0,-1 0 0 0 0,0 0 0 0 0,0 0 0 0 0,0 0 0 0 0,0-1 1 0 0,0 1-1 0 0,-1 0 0 0 0,0 0 2 0 0,-113 89 70 0 0,-16 19-9 0 0,78-69-118 0 0,2 3 0 0 0,2 1 0 0 0,-25 33 57 0 0,57-60-644 0 0,-14 20-623 0 0,24-24-2932 0 0,3 0-3616 0 0,3-10 1598 0 0</inkml:trace>
</inkml:ink>
</file>

<file path=ppt/ink/ink7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4.6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20 600 0 0,'0'0'1527'0'0,"0"0"-305"0"0,0 0-83 0 0,0 0 193 0 0,0 0 238 0 0,0 0-5 0 0,0 0-206 0 0,0 0-272 0 0,0 0-223 0 0,0 0-73 0 0,0 0 16 0 0,0 0 17 0 0,0 0-21 0 0,18-1-62 0 0,130-12 1003 0 0,-147 12-1734 0 0,1 0 0 0 0,0 1 0 0 0,-1-1 1 0 0,1 0-1 0 0,0 1 0 0 0,0-1 1 0 0,0 1-1 0 0,-1 0 0 0 0,1 0 1 0 0,0 0-1 0 0,0 0 0 0 0,0 0 1 0 0,0 0-1 0 0,-1 0 0 0 0,1 0 1 0 0,0 1-1 0 0,0-1 0 0 0,0 1 1 0 0,-1-1-1 0 0,1 1 0 0 0,0 0 1 0 0,-1-1-1 0 0,1 1 0 0 0,-1 0 1 0 0,1 0-1 0 0,-1 1 0 0 0,1-1 1 0 0,-1 0-1 0 0,1 0 0 0 0,-1 1 0 0 0,0-1 1 0 0,0 0-1 0 0,0 1 0 0 0,0-1 1 0 0,0 1-1 0 0,0 0 0 0 0,0-1 1 0 0,0 1-1 0 0,-1 0 0 0 0,1-1 1 0 0,-1 1-1 0 0,1 0 0 0 0,-1 0 1 0 0,0 0-1 0 0,0-1 0 0 0,1 3-10 0 0,-4 4 45 0 0,0 1 0 0 0,-1 0 1 0 0,1-1-1 0 0,-2 0 0 0 0,1 0 0 0 0,-1 0 0 0 0,0-1 0 0 0,-1 1 0 0 0,0-1 0 0 0,0-1 0 0 0,0 1 0 0 0,-1-1 0 0 0,0 0 0 0 0,0 0 1 0 0,0-1-1 0 0,-1 0 0 0 0,-2 1-45 0 0,-9 8 77 0 0,5-3 0 0 0,10-9-55 0 0,0 0 1 0 0,0 1-1 0 0,1-1 0 0 0,-1 1 1 0 0,1 0-1 0 0,-1 1 0 0 0,1-1 1 0 0,0 0-1 0 0,0 1 0 0 0,0 0 1 0 0,1-1-1 0 0,-1 1 0 0 0,1 0 1 0 0,0 1-1 0 0,0-1 0 0 0,0 0 1 0 0,0 3-23 0 0,4-4 18 0 0,0-1 1 0 0,0 0-1 0 0,1 0 1 0 0,-1 1-1 0 0,1-2 0 0 0,0 1 1 0 0,-1 0-1 0 0,1-1 1 0 0,0 1-1 0 0,0-1 1 0 0,0 0-1 0 0,0 0 1 0 0,0 0-1 0 0,0 0 1 0 0,0 0-1 0 0,0-1 1 0 0,1 1-1 0 0,-1-1 1 0 0,0 0-1 0 0,0 0 1 0 0,0 0-1 0 0,3-1-18 0 0,165-17 342 0 0,-76-15-3220 0 0,-66 19-1620 0 0,-1-4-3783 0 0,-20 13 3440 0 0</inkml:trace>
</inkml:ink>
</file>

<file path=ppt/ink/ink7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5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75 1608 0 0,'0'0'1174'0'0,"0"0"-242"0"0,0 0 114 0 0,0 0 419 0 0,0 0 444 0 0,0 0 199 0 0,0 0-279 0 0,0 0-546 0 0,0 0-515 0 0,0 0-328 0 0,0 0-68 0 0,0 0 123 0 0,0 0 143 0 0,2 10 85 0 0,12 127 1508 0 0,-19 176-945 0 0,-1-166-1643 0 0,5-138 34 0 0,-2-6-7062 0 0,1-10-1366 0 0,1-2 5997 0 0,1 2 2017 0 0</inkml:trace>
  <inkml:trace contextRef="#ctx0" brushRef="#br0" timeOffset="313.337">332 192 1360 0 0,'0'0'834'0'0,"0"0"-330"0"0,0 0 49 0 0,0 0 352 0 0,0 0 383 0 0,0 0 264 0 0,0 0-5 0 0,-35 24-177 0 0,-111 76-201 0 0,25-11 2219 0 0,115-84-3163 0 0,5-5-182 0 0,0 0 1 0 0,0 1 0 0 0,0-1-1 0 0,0 0 1 0 0,-1 1 0 0 0,1-1 0 0 0,0 1-1 0 0,0-1 1 0 0,0 1 0 0 0,0-1-1 0 0,0 1 1 0 0,0 0 0 0 0,1-1 0 0 0,-1 1-1 0 0,0 0 1 0 0,0 0 0 0 0,0 0-1 0 0,1 0 1 0 0,-1 0 0 0 0,0 0 0 0 0,1 0-1 0 0,-1 0 1 0 0,1 0 0 0 0,-1 0-1 0 0,1 0 1 0 0,0 0 0 0 0,-1 0 0 0 0,1 0-1 0 0,0 0 1 0 0,0 1 0 0 0,0-1-1 0 0,0 0 1 0 0,0 0 0 0 0,0 0 0 0 0,0 0-1 0 0,0 0 1 0 0,0 1 0 0 0,0-1-1 0 0,1 0 1 0 0,-1 0 0 0 0,0 0 0 0 0,1 0-1 0 0,-1 0 1 0 0,1 0 0 0 0,-1 0-1 0 0,1 0 1 0 0,0 0 0 0 0,0 0-44 0 0,96 30 1200 0 0,-89-30-1105 0 0,-1 0 1 0 0,1 0 0 0 0,0 1-1 0 0,0 0 1 0 0,0 0-1 0 0,-1 1 1 0 0,1 0 0 0 0,-1 0-1 0 0,0 1 1 0 0,0-1-1 0 0,0 2 1 0 0,0-1 0 0 0,-1 1-1 0 0,0 0 1 0 0,2 2-96 0 0,15 55 841 0 0,-22-60-1012 0 0,0-1 0 0 0,0 0 0 0 0,0 0 0 0 0,0 0-1 0 0,0 0 1 0 0,0 0 0 0 0,0 0 0 0 0,0 0 0 0 0,0 0-1 0 0,1 0 1 0 0,-1 0 0 0 0,0 0 0 0 0,1-1 0 0 0,-1 1 0 0 0,0-1-1 0 0,1 1 1 0 0,-1-1 0 0 0,1 0 0 0 0,-1 1 0 0 0,1-1-1 0 0,-1 0 1 0 0,1 0 0 0 0,-1 0 0 0 0,1 0 0 0 0,-1 0 0 0 0,1 0-1 0 0,-1 0 1 0 0,1-1 171 0 0,27-3-11682 0 0,-21 3 7889 0 0</inkml:trace>
  <inkml:trace contextRef="#ctx0" brushRef="#br0" timeOffset="674.598">726 262 0 0 0,'0'0'1358'0'0,"0"0"31"0"0,0 0-24 0 0,0 0 232 0 0,0 0 357 0 0,0 0 185 0 0,0 0-178 0 0,0 0-475 0 0,0 0-509 0 0,0 0-381 0 0,0 0-184 0 0,0 0-24 0 0,0 0 49 0 0,-1 8 45 0 0,-44 168 1761 0 0,34-146-2313 0 0,0-1 1 0 0,-2 0-1 0 0,-1 0 0 0 0,-2-1 0 0 0,0-1 0 0 0,-16 18 70 0 0,14-19-709 0 0,5-15-2010 0 0,6-10-8507 0 0,7-1 7515 0 0</inkml:trace>
  <inkml:trace contextRef="#ctx0" brushRef="#br0" timeOffset="1094.308">467 277 848 0 0,'0'0'2054'0'0,"0"0"-771"0"0,0 0-367 0 0,0 0 144 0 0,0 0 291 0 0,0 0 178 0 0,0 0-18 0 0,0 0-210 0 0,0 0-202 0 0,0 0-103 0 0,0 0-121 0 0,0 0-109 0 0,0 0-60 0 0,16 12-64 0 0,52 41-67 0 0,-54-42-358 0 0,0 1 0 0 0,-1 1-1 0 0,0 1 1 0 0,-1 0 0 0 0,-1 0 0 0 0,0 1 0 0 0,3 7-217 0 0,-6-10 38 0 0,90 138-1836 0 0,-94-143-316 0 0,0-2-1908 0 0,-1-1-2648 0 0,-3-1 2206 0 0</inkml:trace>
  <inkml:trace contextRef="#ctx0" brushRef="#br0" timeOffset="1385.228">1026 583 7202 0 0,'0'0'1284'0'0,"0"0"-627"0"0,0 0-207 0 0,0 0 353 0 0,0 0 407 0 0,0 0 193 0 0,0 0-133 0 0,0 0-355 0 0,0 0-331 0 0,0 0-208 0 0,0 0-117 0 0,0 0-79 0 0,0 0-31 0 0,1 25-30 0 0,2 116 21 0 0,-3-82-131 0 0,0-35-2355 0 0,0-23 907 0 0,0-1-709 0 0,0 0-855 0 0,-1 0-859 0 0,-2 0-350 0 0</inkml:trace>
  <inkml:trace contextRef="#ctx0" brushRef="#br0" timeOffset="1626.662">884 502 528 0 0,'0'0'327'0'0,"0"0"-256"0"0,0 0 185 0 0,0 0 580 0 0,0 0 579 0 0,0 0 296 0 0,0 0 2 0 0,0 0-206 0 0,0 0-260 0 0,0 0-218 0 0,0 0-135 0 0,0 0-113 0 0,28 4-108 0 0,131 18 265 0 0,-48-15-985 0 0,-116 15-11534 0 0,0-18 9283 0 0</inkml:trace>
  <inkml:trace contextRef="#ctx0" brushRef="#br0" timeOffset="1894.025">831 793 0 0 0,'0'0'1974'0'0,"0"0"245"0"0,0 0-128 0 0,0 0-392 0 0,0 0-468 0 0,0 0-398 0 0,0 0-268 0 0,33-2-192 0 0,101-4-153 0 0,-40-16-177 0 0,-72 11-343 0 0,12-7-2017 0 0,-14 4-3692 0 0,-15 9 3387 0 0</inkml:trace>
  <inkml:trace contextRef="#ctx0" brushRef="#br0" timeOffset="2236.797">989 34 344 0 0,'0'0'1700'0'0,"0"0"-602"0"0,0 0 0 0 0,0 0 375 0 0,0 0 385 0 0,0 0 121 0 0,0 0-273 0 0,0 0-489 0 0,0 0-426 0 0,0 0-264 0 0,0 0-124 0 0,0 0-30 0 0,0 0-22 0 0,15-5-28 0 0,112-23 665 0 0,-57 29-471 0 0,-69 1-489 0 0,1 0-1 0 0,-1 1 0 0 0,0-1 1 0 0,0 0-1 0 0,0 1 0 0 0,0-1 1 0 0,0 1-1 0 0,-1 0 0 0 0,1-1 1 0 0,-1 1-1 0 0,0 0 0 0 0,0-1 0 0 0,0 1 1 0 0,0 0-1 0 0,0-1 0 0 0,0 1 1 0 0,-1 0-1 0 0,1-1 0 0 0,-1 1 1 0 0,0-1-1 0 0,1 1 0 0 0,-1-1 1 0 0,-1 1-1 0 0,1-1 0 0 0,0 0 1 0 0,0 1-1 0 0,-1-1 0 0 0,0 0 1 0 0,1 0-1 0 0,-1 0 0 0 0,0 0 1 0 0,-1 0-28 0 0,2 1 32 0 0,0-2-16 0 0,-1 1-1 0 0,1-1 1 0 0,0 0 0 0 0,0 1-1 0 0,0-1 1 0 0,0 1-1 0 0,1-1 1 0 0,-1 1 0 0 0,0 0-1 0 0,1-1 1 0 0,-1 1 0 0 0,1 0-1 0 0,-1-1 1 0 0,1 1 0 0 0,0 0-1 0 0,0-1 1 0 0,0 1-1 0 0,0 0 1 0 0,0 0 0 0 0,0-1-1 0 0,0 1 1 0 0,0 0 0 0 0,1 0-1 0 0,-1-1 1 0 0,1 1-1 0 0,-1 0 1 0 0,1-1 0 0 0,0 1-1 0 0,0-1 1 0 0,0 1 0 0 0,-1-1-1 0 0,1 1 1 0 0,1-1-1 0 0,-1 0 1 0 0,0 1 0 0 0,0-1-1 0 0,0 0 1 0 0,1 0 0 0 0,-1 0-1 0 0,1 0 1 0 0,-1 0-1 0 0,1 0 1 0 0,-1 0 0 0 0,1 0-1 0 0,-1-1 1 0 0,1 1 0 0 0,0-1-1 0 0,-1 1 1 0 0,2-1-16 0 0,89 10 744 0 0,-88-10-736 0 0,21 0-576 0 0,60 0 168 0 0,-58 0-3858 0 0,1 0-4418 0 0,-22 0 3407 0 0</inkml:trace>
  <inkml:trace contextRef="#ctx0" brushRef="#br0" timeOffset="2547.329">1643 391 1568 0 0,'0'0'695'0'0,"0"0"-164"0"0,0 0 306 0 0,0 0 538 0 0,0 0 360 0 0,0 0 63 0 0,0 0-230 0 0,0 0-303 0 0,0 0-238 0 0,0 0-164 0 0,0 0-91 0 0,0 0-50 0 0,0 0 1 0 0,24 1 15 0 0,115 2 662 0 0,42-9 1413 0 0,3 1-4078 0 0,-171 9-333 0 0,-8-2-1924 0 0,1-1-6173 0 0,-6-1 5345 0 0</inkml:trace>
  <inkml:trace contextRef="#ctx0" brushRef="#br0" timeOffset="2913.621">1783 627 5057 0 0,'0'0'2735'0'0,"0"0"-1881"0"0,0 0-585 0 0,0 0 393 0 0,0 0 603 0 0,0 0 314 0 0,0 0 2 0 0,0 0-292 0 0,0 0-359 0 0,0 0-291 0 0,0 0-234 0 0,33 1-154 0 0,103 0-70 0 0,-14-14 30 0 0,-72 5-427 0 0,7 0-2359 0 0,-22 5-5442 0 0,-25 3 917 0 0</inkml:trace>
</inkml:ink>
</file>

<file path=ppt/ink/ink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59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86 80 0 0,'0'0'393'0'0,"0"0"-51"0"0,0 0 177 0 0,0 0 263 0 0,0 0 235 0 0,0 0 68 0 0,0 0-111 0 0,0 0-191 0 0,0 35-202 0 0,3 113-168 0 0,-3-25 358 0 0,-2 59 1306 0 0,2-171-2644 0 0,0-1 3889 0 0,-2-22 1792 0 0,-8-96-3142 0 0,9 85-1863 0 0,2 0 0 0 0,1 0 1 0 0,0 0-1 0 0,2 0 0 0 0,1 0 1 0 0,0 0-1 0 0,2 1 0 0 0,1 0 1 0 0,0 0-1 0 0,12-18-109 0 0,-10 21 27 0 0,0 1 0 0 0,2 0 0 0 0,0 0 0 0 0,1 2 0 0 0,1 0 0 0 0,0 0 0 0 0,2 1-1 0 0,-1 1 1 0 0,2 0 0 0 0,0 1 0 0 0,16-9-27 0 0,-30 21 2 0 0,-1-1-1 0 0,1 1 1 0 0,-1 0 0 0 0,1 0-1 0 0,-1 0 1 0 0,1 1-1 0 0,0-1 1 0 0,-1 1-1 0 0,1-1 1 0 0,0 1 0 0 0,0 0-1 0 0,-1 0 1 0 0,1 0-1 0 0,0 0 1 0 0,0 1 0 0 0,-1-1-1 0 0,1 1 1 0 0,0 0-1 0 0,-1 0 1 0 0,1-1 0 0 0,1 3-2 0 0,0 7 45 0 0,-1 1 1 0 0,-1 0 0 0 0,0 1 0 0 0,-1-1-1 0 0,0 0 1 0 0,-1 0 0 0 0,0 1 0 0 0,-1-1 0 0 0,0 0-1 0 0,-1 0 1 0 0,0 0 0 0 0,0 0 0 0 0,-4 8-46 0 0,4-11 6 0 0,-27 134-2313 0 0,43-133-6711 0 0,-12-9 6367 0 0,2 0-5055 0 0</inkml:trace>
</inkml:ink>
</file>

<file path=ppt/ink/ink7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3.9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25 0 0 0,'0'0'1062'0'0,"0"0"734"0"0,0 0 338 0 0,0 0 8 0 0,0 0-169 0 0,0 0-298 0 0,0 0-313 0 0,0 0-283 0 0,-1-6-188 0 0,-1 1-1160 0 0,-2-8 2236 0 0,2 38-161 0 0,9 250-1357 0 0,-5-257-741 0 0,1 10-1976 0 0,-4-12-7288 0 0,-1-12 3605 0 0</inkml:trace>
  <inkml:trace contextRef="#ctx0" brushRef="#br0" timeOffset="311.412">1 363 2441 0 0,'0'0'1747'0'0,"0"0"-742"0"0,0 0-283 0 0,0 0 371 0 0,0 0 514 0 0,0 0 291 0 0,0 0-80 0 0,0 0-331 0 0,0 0-335 0 0,0 0-247 0 0,34 0-164 0 0,107-4-160 0 0,-35-9 206 0 0,-103 12-816 0 0,193-22 562 0 0,-112 20-4691 0 0,-83 7-2611 0 0,-4 6 1852 0 0,2-10 4099 0 0,-2 5-1008 0 0</inkml:trace>
</inkml:ink>
</file>

<file path=ppt/ink/ink7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11.0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94 0 0 0,'0'0'716'0'0,"0"0"259"0"0,0 0 323 0 0,0 0 383 0 0,0 0 317 0 0,0 0-5 0 0,0 0-404 0 0,0 0-546 0 0,0 0-491 0 0,0 0-312 0 0,0 0-104 0 0,0 0 15 0 0,0 0 85 0 0,0 7 75 0 0,17 175 1851 0 0,-12-24-2266 0 0,-3-126-928 0 0,4-13-6608 0 0,-5-19 4586 0 0,1 0-197 0 0</inkml:trace>
  <inkml:trace contextRef="#ctx0" brushRef="#br0" timeOffset="314.477">0 503 0 0 0,'0'0'340'0'0,"0"0"443"0"0,0 0 333 0 0,0 0 339 0 0,0 0 255 0 0,0 0 57 0 0,0 0-161 0 0,0 0-273 0 0,35-3-253 0 0,110-10-187 0 0,-13-11 851 0 0,3 7-1252 0 0,-75 15-3602 0 0,-51 6-497 0 0,-6 3-1648 0 0,-3-3 2908 0 0</inkml:trace>
  <inkml:trace contextRef="#ctx0" brushRef="#br0" timeOffset="678.082">94 728 0 0 0,'0'0'1360'0'0,"0"0"-75"0"0,0 0 104 0 0,0 0 252 0 0,0 0 179 0 0,0 0-22 0 0,0 0-239 0 0,32-10-319 0 0,97-30-316 0 0,-23 23 578 0 0,-83 17-1345 0 0,-22 1-133 0 0,1 0 0 0 0,-1 0 0 0 0,1 0 0 0 0,-1 0 0 0 0,0 1-1 0 0,0-1 1 0 0,1 0 0 0 0,-1 0 0 0 0,0 1 0 0 0,0-1 0 0 0,0 1 0 0 0,0-1 0 0 0,-1 1 0 0 0,1-1-1 0 0,0 1 1 0 0,-1 0 0 0 0,1-1 0 0 0,-1 1 0 0 0,1 0 0 0 0,-1-1 0 0 0,0 1 0 0 0,0 0 0 0 0,0-1-1 0 0,0 1 1 0 0,0 0 0 0 0,0 0 0 0 0,0-1 0 0 0,0 1 0 0 0,-1 0 0 0 0,1-1 0 0 0,-1 1 0 0 0,1 0-1 0 0,-1-1 1 0 0,0 1 0 0 0,1-1 0 0 0,-1 1 0 0 0,0-1 0 0 0,0 1 0 0 0,0-1 0 0 0,0 0 0 0 0,-1 1-1 0 0,1-1 1 0 0,0 0 0 0 0,0 0 0 0 0,-1 0-24 0 0,-15 19 105 0 0,0-1 0 0 0,-1-1 0 0 0,-2 0-1 0 0,0-2 1 0 0,-18 13-105 0 0,-68 61 202 0 0,105-90-195 0 0,0 1 1 0 0,0 0-1 0 0,0 0 1 0 0,0 0-1 0 0,0 0 1 0 0,1 0 0 0 0,-1 0-1 0 0,0 0 1 0 0,0 1-1 0 0,1-1 1 0 0,-1 0 0 0 0,1 0-1 0 0,-1 0 1 0 0,1 1-1 0 0,-1-1 1 0 0,1 0 0 0 0,0 1-1 0 0,0-1 1 0 0,0 0-1 0 0,0 1 1 0 0,0-1-1 0 0,0 0 1 0 0,0 1 0 0 0,0-1-1 0 0,0 0 1 0 0,0 1-1 0 0,1-1 1 0 0,-1 0 0 0 0,1 0-1 0 0,-1 1 1 0 0,1-1-1 0 0,-1 0 1 0 0,1 0 0 0 0,0 0-1 0 0,-1 0 1 0 0,1 0-1 0 0,0 0 1 0 0,0 0 0 0 0,0 0-1 0 0,0 0 1 0 0,0 0-1 0 0,0 0 1 0 0,0 0-1 0 0,0-1 1 0 0,0 1 0 0 0,0 0-1 0 0,1-1 1 0 0,-1 1-1 0 0,0-1 1 0 0,0 1 0 0 0,1-1-1 0 0,-1 0 1 0 0,0 1-1 0 0,1-1 1 0 0,-1 0 0 0 0,0 0-1 0 0,1 0 1 0 0,-1 0-1 0 0,0 0 1 0 0,1 0-1 0 0,-1-1 1 0 0,0 1 0 0 0,1 0-1 0 0,-1-1 1 0 0,0 1-1 0 0,0 0 1 0 0,1-1 0 0 0,-1 0-8 0 0,128-14 613 0 0,7-22-1144 0 0,-91 23-2684 0 0,-1 0-4361 0 0,-29 9 1293 0 0</inkml:trace>
  <inkml:trace contextRef="#ctx0" brushRef="#br0" timeOffset="1406.59">1042 220 0 0 0,'0'0'161'0'0,"0"0"402"0"0,0 0 353 0 0,0 0 455 0 0,0 0 315 0 0,0 0-30 0 0,0 0-281 0 0,0 0-276 0 0,0 0-139 0 0,0 0-13 0 0,0 0 3 0 0,0 0-74 0 0,3 16-98 0 0,9 112 1147 0 0,-24 80 609 0 0,5-124-3589 0 0,4-15-4345 0 0,3-88-4212 0 0,0 11 7882 0 0</inkml:trace>
  <inkml:trace contextRef="#ctx0" brushRef="#br0" timeOffset="1579.308">810 256 0 0 0,'0'0'0'0'0,"0"0"0"0"0,0 0 0 0 0,0 0 0 0 0</inkml:trace>
  <inkml:trace contextRef="#ctx0" brushRef="#br0" timeOffset="1925.836">810 256 0 0 0,'-25'0'0'0'0,"19"0"276"0"0,6 0 1123 0 0,0 0 341 0 0,0 0-65 0 0,0 0-236 0 0,0 0-244 0 0,0 0-200 0 0,35-3 4462 0 0,17-10-2862 0 0,10-1-1278 0 0,109-8 562 0 0,-51 16-1732 0 0,-68 6-5154 0 0,-51 0 4800 0 0,4 0-2511 0 0,-1 0-2172 0 0,-2 0-1866 0 0</inkml:trace>
  <inkml:trace contextRef="#ctx0" brushRef="#br0" timeOffset="2238.827">720 776 1744 0 0,'0'0'1963'0'0,"0"0"-629"0"0,0 0-102 0 0,0 0 270 0 0,0 0 234 0 0,0 0-13 0 0,0 0-250 0 0,0 0-314 0 0,0 0-254 0 0,0 0-195 0 0,35-8-157 0 0,112-25-115 0 0,57-7-10 0 0,-145 33-2887 0 0,-21 6-5662 0 0,-26 1 1801 0 0</inkml:trace>
  <inkml:trace contextRef="#ctx0" brushRef="#br0" timeOffset="4268.964">1315 647 0 0 0,'0'0'128'0'0,"0"0"147"0"0,0 0-115 0 0,0 0 91 0 0,0 0 322 0 0,0 0 319 0 0,0 0 134 0 0,0 0-82 0 0,0 0-219 0 0,0 0-235 0 0,0 0-157 0 0,0 0-78 0 0,-19 21-40 0 0,-60 65-35 0 0,-56 83 348 0 0,25-33-531 0 0,105-129-41 0 0,0-1 417 0 0,12-12 57 0 0,98-122 430 0 0,-70 91-991 0 0,1 1 1 0 0,2 2-1 0 0,1 1 0 0 0,1 2 1 0 0,12-5 130 0 0,-51 35-5 0 0,0 0 0 0 0,-1 0 0 0 0,1 1 0 0 0,-1-1 0 0 0,1 0-1 0 0,0 0 1 0 0,0 0 0 0 0,0 0 0 0 0,-1 1 0 0 0,1-1 0 0 0,0 0 0 0 0,0 1 0 0 0,0-1 0 0 0,0 1 0 0 0,0-1 0 0 0,0 1 0 0 0,0-1 0 0 0,0 1 0 0 0,0 0 0 0 0,0-1 0 0 0,1 1 0 0 0,-1 0 0 0 0,0 0 0 0 0,0 0 0 0 0,0 0 0 0 0,0 0 0 0 0,0 0 0 0 0,0 0 0 0 0,1 0 0 0 0,-1 0 0 0 0,0 1 0 0 0,0-1 0 0 0,0 0-1 0 0,0 1 1 0 0,0-1 0 0 0,0 1 0 0 0,0-1 0 0 0,0 1 0 0 0,0 0 0 0 0,0-1 0 0 0,0 1 0 0 0,-1 0 0 0 0,1 0 0 0 0,0-1 0 0 0,0 1 0 0 0,-1 0 0 0 0,1 0 0 0 0,0 0 0 0 0,-1 0 0 0 0,1 0 0 0 0,-1 0 0 0 0,1 0 0 0 0,-1 0 0 0 0,1 0 0 0 0,-1 0 0 0 0,0 0 0 0 0,0 0 0 0 0,0 1 0 0 0,1-1 0 0 0,-1 0 0 0 0,0 0-1 0 0,0 0 1 0 0,0 0 0 0 0,-1 0 0 0 0,1 0 0 0 0,0 1 0 0 0,0-1 5 0 0,4 234-65 0 0,4-202 302 0 0,-8-32-77 0 0,0-1 112 0 0,0 0 151 0 0,-17-8 1839 0 0,-66-55-1063 0 0,5 13-1887 0 0,46 36-2476 0 0,24 12-183 0 0,2-1-1542 0 0</inkml:trace>
  <inkml:trace contextRef="#ctx0" brushRef="#br0" timeOffset="5830.915">1541 750 0 0 0,'0'0'847'0'0,"0"0"683"0"0,0 0 79 0 0,0 0-158 0 0,0 0-132 0 0,0 0-108 0 0,0 0-39 0 0,0 0-41 0 0,28 4-64 0 0,88 12-69 0 0,-64-21 373 0 0,-45 0-1053 0 0,18-13 4 0 0,0-2-1 0 0,-1-1 0 0 0,-1-1 0 0 0,-1-1 1 0 0,-1 0-1 0 0,-1-2 0 0 0,-1-1 0 0 0,-2 0 1 0 0,0-1-1 0 0,8-21-321 0 0,-20 40-155 0 0,0-1 1 0 0,-1 1-1 0 0,0-1 1 0 0,-1 0-1 0 0,0 0 1 0 0,0-1-1 0 0,-1 1 0 0 0,0-1 1 0 0,0 1-1 0 0,-1-1 1 0 0,-1 0 154 0 0,-42 5-5640 0 0,31 12 5449 0 0,1 1-1 0 0,1 0 1 0 0,-1 1 0 0 0,1 0-1 0 0,1 0 1 0 0,0 1 0 0 0,0 0 0 0 0,1 0-1 0 0,0 1 1 0 0,1 0 0 0 0,0 0-1 0 0,1 1 1 0 0,0 0 0 0 0,-3 10 191 0 0,7-16 147 0 0,1 1 0 0 0,0-1 0 0 0,0 0-1 0 0,0 1 1 0 0,1-1 0 0 0,0 1 0 0 0,0-1 0 0 0,0 0 0 0 0,1 1 0 0 0,0-1 0 0 0,0 0 0 0 0,1 0 0 0 0,-1 0-1 0 0,1 0 1 0 0,1-1 0 0 0,-1 1 0 0 0,1-1 0 0 0,0 0 0 0 0,0 0 0 0 0,1 0 0 0 0,-1-1 0 0 0,1 1 0 0 0,0-1-1 0 0,0 0 1 0 0,0-1 0 0 0,1 1 0 0 0,0-1 0 0 0,-1 0 0 0 0,1 0 0 0 0,0-1 0 0 0,0 0 0 0 0,1 0 0 0 0,-1 0-1 0 0,0-1 1 0 0,1 0 0 0 0,-1 0 0 0 0,0-1 0 0 0,1 1 0 0 0,-1-1 0 0 0,4-1-147 0 0,7 2 250 0 0,0-1 1 0 0,0 0-1 0 0,0-1 1 0 0,1-1-1 0 0,-2-1 1 0 0,1-1-1 0 0,0 0 1 0 0,-1-1-1 0 0,1 0 0 0 0,-2-2 1 0 0,1 0-1 0 0,-1 0 1 0 0,0-2-1 0 0,0 0 1 0 0,-1 0-1 0 0,7-7-250 0 0,-9 7-5 0 0,-1 0 0 0 0,-1-1-1 0 0,0-1 1 0 0,0 1 0 0 0,-1-1-1 0 0,0-1 1 0 0,-1 0 0 0 0,0 0-1 0 0,-1-1 1 0 0,0 0 0 0 0,-1-1 5 0 0,-5 12-89 0 0,0 1 1 0 0,0 0-1 0 0,0-1 1 0 0,-1 1-1 0 0,1 0 1 0 0,-1-1-1 0 0,1 1 1 0 0,-1-1 0 0 0,1 1-1 0 0,-1-1 1 0 0,0 1-1 0 0,0-1 1 0 0,0 0-1 0 0,0 1 1 0 0,0-1-1 0 0,0 1 1 0 0,0-1-1 0 0,0 1 1 0 0,-1-1 0 0 0,1 1-1 0 0,-1-1 1 0 0,1 1-1 0 0,-1-1 1 0 0,1 1-1 0 0,-1 0 1 0 0,0-1-1 0 0,0 1 1 0 0,0 0-1 0 0,0 0 1 0 0,0-1 0 0 0,0 1-1 0 0,0 0 1 0 0,0 0-1 0 0,0 0 1 0 0,0 0-1 0 0,-1 0 1 0 0,1 0-1 0 0,0 1 1 0 0,-1-1-1 0 0,1 0 1 0 0,0 1 0 0 0,-1-1-1 0 0,1 1 1 0 0,-1-1-1 0 0,1 1 1 0 0,-1 0-1 0 0,1 0 1 0 0,-1-1-1 0 0,1 1 1 0 0,-1 0-1 0 0,0 0 1 0 0,-1 1 88 0 0,-56 22-3623 0 0,-6 53 3209 0 0,64-71 505 0 0,-1-1 0 0 0,1 0 0 0 0,0 1 0 0 0,1 0 0 0 0,-1-1 0 0 0,1 1 0 0 0,0-1 0 0 0,0 1 0 0 0,0-1 0 0 0,1 1 0 0 0,-1 0 0 0 0,1-1 0 0 0,0 1 0 0 0,1-1 0 0 0,-1 0 0 0 0,1 1 0 0 0,0-1 0 0 0,0 0 0 0 0,0 0 0 0 0,0 0 0 0 0,1 0-1 0 0,-1-1 1 0 0,1 1 0 0 0,0 0 0 0 0,0-1 0 0 0,1 0 0 0 0,-1 0 0 0 0,1 0 0 0 0,0 0 0 0 0,-1-1 0 0 0,1 1 0 0 0,0-1 0 0 0,0 0 0 0 0,1 0 0 0 0,-1-1 0 0 0,0 1 0 0 0,1-1 0 0 0,-1 0 0 0 0,1 0 0 0 0,-1 0 0 0 0,1-1 0 0 0,-1 1 0 0 0,1-1 0 0 0,0 0 0 0 0,-1-1 0 0 0,1 1 0 0 0,0-1-91 0 0,9 2 328 0 0,1-1 0 0 0,-1 0 1 0 0,1-1-1 0 0,-1-1 0 0 0,0 0 1 0 0,0-1-1 0 0,0 0 0 0 0,0-2 0 0 0,0 1 1 0 0,-1-2-1 0 0,0 1 0 0 0,0-2 1 0 0,0 0-1 0 0,-1 0 0 0 0,0-1 1 0 0,0-1-1 0 0,7-8-328 0 0,-5 3 90 0 0,-1-1 0 0 0,-1-1 0 0 0,-1 0 1 0 0,0 0-1 0 0,-1-1 0 0 0,0-1 0 0 0,-2 0 0 0 0,0 0 0 0 0,-1 0 0 0 0,0-6-90 0 0,-5 22-17 0 0,-1 0 0 0 0,0 0 0 0 0,0 0 0 0 0,0-1 0 0 0,0 1 0 0 0,-1 0 0 0 0,1 0-1 0 0,-1 0 1 0 0,1-1 0 0 0,-1 1 0 0 0,0 0 0 0 0,0-1 0 0 0,0 1 0 0 0,0 0-1 0 0,0 0 1 0 0,0-1 0 0 0,-1 1 0 0 0,1 0 0 0 0,-1 0 0 0 0,1-1 0 0 0,-1 1 0 0 0,0 0-1 0 0,0 0 1 0 0,0 0 0 0 0,0 0 0 0 0,0 0 0 0 0,-1 0 0 0 0,1 0 0 0 0,-1 1 0 0 0,1-1-1 0 0,-1 0 1 0 0,1 1 0 0 0,-1-1 0 0 0,0 1 0 0 0,0-1 0 0 0,0 1 0 0 0,0 0-1 0 0,0 0 1 0 0,0 0 0 0 0,0 0 0 0 0,0 0 0 0 0,0 1 0 0 0,-1-1 0 0 0,1 1 0 0 0,-2-1 17 0 0,1 2-33 0 0,0 1 0 0 0,-1 0 1 0 0,1-1-1 0 0,0 1 1 0 0,0 0-1 0 0,0 1 1 0 0,1-1-1 0 0,-1 0 1 0 0,0 1-1 0 0,1-1 0 0 0,-1 1 1 0 0,1 0-1 0 0,0 0 1 0 0,0 0-1 0 0,0 0 1 0 0,1 0-1 0 0,-1 1 1 0 0,1-1-1 0 0,-1 1 33 0 0,-3 5-27 0 0,0 0 17 0 0,0 2 0 0 0,0-1 1 0 0,1 0-1 0 0,0 1 0 0 0,1 0 0 0 0,0 0 0 0 0,1 0 0 0 0,0 0 1 0 0,1 0-1 0 0,0 1 0 0 0,1-1 0 0 0,0 0 0 0 0,1 1 0 0 0,0-1 1 0 0,1 0-1 0 0,0 0 0 0 0,0 0 0 0 0,1 0 0 0 0,1 0 0 0 0,0 0 1 0 0,1-1-1 0 0,0 1 10 0 0,27 35-3405 0 0,11-9-3477 0 0,-35-33 2741 0 0,-3-3 1036 0 0</inkml:trace>
  <inkml:trace contextRef="#ctx0" brushRef="#br0" timeOffset="11462.011">2913 643 0 0 0,'0'0'423'0'0,"0"0"540"0"0,0 0 308 0 0,0 0 234 0 0,0 0 48 0 0,0 0-206 0 0,0 0-327 0 0,0 0-277 0 0,0 0-159 0 0,0 0-62 0 0,4 0 0 0 0,-3 0-464 0 0,0 0-1 0 0,0 0 1 0 0,0 0 0 0 0,0 1-1 0 0,0-1 1 0 0,0 0 0 0 0,-1 1 0 0 0,1-1-1 0 0,0 0 1 0 0,0 1 0 0 0,0-1-1 0 0,0 1 1 0 0,0-1 0 0 0,0 1 0 0 0,-1 0-1 0 0,1-1 1 0 0,0 1 0 0 0,-1 0-1 0 0,1-1 1 0 0,0 1 0 0 0,-1 0 0 0 0,1 0-1 0 0,-1 0 1 0 0,1 0 0 0 0,-1-1-1 0 0,1 1 1 0 0,-1 0 0 0 0,0 0 0 0 0,1 0-1 0 0,-1 0 1 0 0,0 0 0 0 0,0 0-1 0 0,0 0 1 0 0,0 0 0 0 0,0 0 0 0 0,0 0-1 0 0,0 0 1 0 0,0 0 0 0 0,0 0-1 0 0,0 0 1 0 0,-1 0 0 0 0,1 0 0 0 0,0 0-1 0 0,0 0 1 0 0,-1 0 0 0 0,1 0-58 0 0,0 6 191 0 0,-41 243 2429 0 0,21-133-3825 0 0,20-116 445 0 0,0-1-342 0 0,0 0-438 0 0,4-5-3427 0 0,8-12-899 0 0,-8 9 5387 0 0</inkml:trace>
  <inkml:trace contextRef="#ctx0" brushRef="#br0" timeOffset="11747.434">2863 676 0 0 0,'0'0'723'0'0,"0"0"401"0"0,0 0 398 0 0,0 0 195 0 0,0 0-23 0 0,0 0-231 0 0,0 0-263 0 0,0 0-202 0 0,33-2-195 0 0,103-6-182 0 0,54-3 609 0 0,-122 10-3847 0 0,-64 12-2381 0 0,-4-6 888 0 0,0 1 2740 0 0</inkml:trace>
  <inkml:trace contextRef="#ctx0" brushRef="#br0" timeOffset="12065.072">2944 860 0 0 0,'0'0'1108'0'0,"0"0"605"0"0,0 0 162 0 0,0 0-174 0 0,0 0-304 0 0,0 0-364 0 0,0 0-323 0 0,32 0-254 0 0,99-4-196 0 0,-62-9-164 0 0,-13-6-1470 0 0,-21 4-6181 0 0,-29 11 6135 0 0</inkml:trace>
  <inkml:trace contextRef="#ctx0" brushRef="#br0" timeOffset="12456.925">2927 83 0 0 0,'0'0'816'0'0,"0"0"370"0"0,0 0 269 0 0,0 0-6 0 0,0 0-131 0 0,0 0-186 0 0,0 0-160 0 0,0 0-63 0 0,0 0 8 0 0,0 0 34 0 0,0 0-1 0 0,6-6-30 0 0,64-43 2018 0 0,38 27-636 0 0,-97 20-2183 0 0,-8 1-103 0 0,0 0 0 0 0,0 1 0 0 0,1-1 0 0 0,-1 1 0 0 0,0-1-1 0 0,0 1 1 0 0,1 0 0 0 0,-1 0 0 0 0,0 1 0 0 0,0-1 0 0 0,1 1 0 0 0,-1-1 0 0 0,0 1 0 0 0,0 0-1 0 0,0 0 1 0 0,0 1 0 0 0,0-1 0 0 0,0 1 0 0 0,0-1 0 0 0,0 1-16 0 0,-3 56 661 0 0,-38 17 205 0 0,38-73-828 0 0,1 0 1 0 0,-1 0-1 0 0,1 0 0 0 0,-1 0 0 0 0,1 0 1 0 0,0 0-1 0 0,0 0 0 0 0,0 0 1 0 0,0 0-1 0 0,0 0 0 0 0,0 0 0 0 0,0-1 1 0 0,0 1-1 0 0,1 0 0 0 0,-1-1 0 0 0,1 1 1 0 0,0-1-1 0 0,-1 0 0 0 0,1 1 1 0 0,0-1-1 0 0,0 0 0 0 0,-1 0 0 0 0,1 0 1 0 0,0 0-1 0 0,0-1 0 0 0,0 1 1 0 0,0 0-1 0 0,0-1 0 0 0,0 1 0 0 0,1-1 1 0 0,-1 0-1 0 0,1 0-38 0 0,80 4 905 0 0,-65-4-840 0 0,80-14 67 0 0,-68 10-1026 0 0,-8 0-3310 0 0,-10 4-2466 0 0,-8 0 2531 0 0,0 0-2460 0 0</inkml:trace>
</inkml:ink>
</file>

<file path=ppt/ink/ink7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27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0 712 0 0 0,'0'0'1136'0'0,"0"0"263"0"0,0 0-71 0 0,0 0-219 0 0,0 0-165 0 0,0 0-40 0 0,5 1 46 0 0,196-25 7505 0 0,27-1-6181 0 0,-198 15-2108 0 0,-29-5-3976 0 0,-10-3-3975 0 0,6 13 3038 0 0,1 2 2424 0 0</inkml:trace>
  <inkml:trace contextRef="#ctx0" brushRef="#br0" timeOffset="316.568">193 392 0 0 0,'0'0'371'0'0,"0"0"148"0"0,0 0-143 0 0,0 0 134 0 0,0 0 468 0 0,0 0 490 0 0,0 0 270 0 0,0 0-4 0 0,0 0-227 0 0,0 0-292 0 0,0 0-282 0 0,0 0-181 0 0,0 0-88 0 0,3 18-37 0 0,9 109 1051 0 0,-10 162 280 0 0,1-253-2427 0 0,2 15-124 0 0,-4-34-4137 0 0,-1 1-4127 0 0,0-18 6478 0 0</inkml:trace>
  <inkml:trace contextRef="#ctx0" brushRef="#br0" timeOffset="2704.719">589 1043 0 0 0,'0'0'966'0'0,"0"0"475"0"0,0 0-6 0 0,0 0-177 0 0,0 0-166 0 0,0 0-112 0 0,0 0-70 0 0,-2-1-11 0 0,-12-53 4729 0 0,33-42-3013 0 0,78-99-1120 0 0,-80 169-1420 0 0,1 0 0 0 0,1 1 0 0 0,1 2 0 0 0,1-1 0 0 0,1 2 0 0 0,2 1 1 0 0,0 1-1 0 0,0 1 0 0 0,24-13-75 0 0,-17 20-154 0 0,-31 49 266 0 0,-18 143 569 0 0,18-179-674 0 0,-1 1 0 0 0,1-1 0 0 0,0 1 0 0 0,0-1 0 0 0,0 1 0 0 0,0-1 0 0 0,0 1 0 0 0,1-1-1 0 0,-1 1 1 0 0,0-1 0 0 0,1 1 0 0 0,-1-1 0 0 0,1 0 0 0 0,-1 1 0 0 0,1-1 0 0 0,0 1 0 0 0,-1-1 0 0 0,1 0 0 0 0,0 0 0 0 0,0 1 0 0 0,0-1 0 0 0,0 0 0 0 0,0 0 0 0 0,0 0 0 0 0,1 0 0 0 0,-1 0 0 0 0,0 0 0 0 0,0-1 0 0 0,1 1 0 0 0,-1 0 0 0 0,0-1 0 0 0,1 1 0 0 0,-1-1 0 0 0,1 1 0 0 0,-1-1 0 0 0,1 1 0 0 0,-1-1 0 0 0,1 0 0 0 0,-1 0 0 0 0,1 0 0 0 0,-1 0 0 0 0,1 0 0 0 0,-1 0 0 0 0,1 0 0 0 0,-1-1 0 0 0,2 1-7 0 0,72-55 324 0 0,160-122-163 0 0,-220 166-165 0 0,-10 7-5 0 0,0 1-1 0 0,0-1 1 0 0,0 1-1 0 0,0 0 1 0 0,0 0-1 0 0,0 1 1 0 0,1 0-1 0 0,0 0 0 0 0,-1 0 1 0 0,1 0-1 0 0,0 1 1 0 0,0 0-1 0 0,4 0 10 0 0,-2 53-110 0 0,-54 249-1755 0 0,50-287-1867 0 0,7-10-5829 0 0,-6-4 4117 0 0</inkml:trace>
  <inkml:trace contextRef="#ctx0" brushRef="#br0" timeOffset="3278.32">1804 407 480 0 0,'0'0'1118'0'0,"0"0"49"0"0,0 0 37 0 0,0 0 175 0 0,0 0 105 0 0,0 0-60 0 0,-32 27-222 0 0,-101 84-270 0 0,76-52 141 0 0,53-50-908 0 0,-1 2 33 0 0,1-1 1 0 0,0 1-1 0 0,0 0 1 0 0,1 0-1 0 0,0 0 1 0 0,1 0-1 0 0,1 0 1 0 0,-1 1-1 0 0,2-1 1 0 0,0 0 0 0 0,0 1-1 0 0,1-1 1 0 0,0 1-1 0 0,1 1-198 0 0,0-9 73 0 0,-1-1 0 0 0,1 0 0 0 0,0 0 1 0 0,0 1-1 0 0,0-1 0 0 0,1 0 0 0 0,-1-1 0 0 0,1 1 0 0 0,-1 0 0 0 0,1-1 0 0 0,0 1 0 0 0,0-1 1 0 0,0 0-1 0 0,1 0 0 0 0,-1 0 0 0 0,0-1 0 0 0,1 1 0 0 0,-1-1 0 0 0,1 1 0 0 0,-1-1 1 0 0,1 0-1 0 0,0-1 0 0 0,-1 1 0 0 0,1-1 0 0 0,0 1 0 0 0,0-1 0 0 0,-1 0 0 0 0,1-1 0 0 0,0 1 1 0 0,0-1-1 0 0,-1 1 0 0 0,1-1 0 0 0,0 0 0 0 0,-1 0 0 0 0,1-1 0 0 0,-1 1 0 0 0,1-1 0 0 0,-1 0 1 0 0,0 0-1 0 0,3-2-73 0 0,21-19 281 0 0,-1-2 0 0 0,-1 0 1 0 0,-1-2-1 0 0,-1-1 0 0 0,18-29-281 0 0,1 1 110 0 0,20-47 385 0 0,-68 117-14 0 0,3 18-402 0 0,2 0 0 0 0,2 0 0 0 0,0 0 0 0 0,2-1 1 0 0,2 1-1 0 0,1-1 0 0 0,9 30-79 0 0,7 5 8 0 0,-3 0 1 0 0,-3 1 0 0 0,-2 1 0 0 0,-4 0 0 0 0,-3 1-1 0 0,-2 0 1 0 0,-4 4-9 0 0,-2-62 9 0 0,-1 0-1 0 0,0 0 1 0 0,0-1 0 0 0,-1 1 0 0 0,0 0-1 0 0,-1-1 1 0 0,0 0 0 0 0,-1 0-1 0 0,0 0 1 0 0,-1 0 0 0 0,0-1-1 0 0,0 0 1 0 0,-1 0 0 0 0,0 0 0 0 0,-1-1-1 0 0,0-1 1 0 0,0 1 0 0 0,-1-1-1 0 0,1 0 1 0 0,-1-1 0 0 0,-9 5-9 0 0,11-8 20 0 0,-1 0 1 0 0,0 0-1 0 0,1-1 1 0 0,-1 0-1 0 0,-1 0 1 0 0,1 0-1 0 0,0-1 1 0 0,0-1-1 0 0,0 1 1 0 0,-1-1-1 0 0,-2-1-20 0 0,6-2 6 0 0,0-1-1 0 0,0 0 1 0 0,0 0-1 0 0,0 0 1 0 0,1-1-1 0 0,0 1 1 0 0,0-1 0 0 0,0 0-1 0 0,0 0 1 0 0,1 0-1 0 0,0-1 1 0 0,0 1-1 0 0,0-1 1 0 0,1 0-1 0 0,0 0 1 0 0,0 0-1 0 0,0 0 1 0 0,1 0 0 0 0,0 0-1 0 0,0 0 1 0 0,1 0-1 0 0,-1 0 1 0 0,1-1-1 0 0,1 1 1 0 0,0-3-6 0 0,-1-17-58 0 0,1 0 0 0 0,1 0 0 0 0,1 0 1 0 0,2 0-1 0 0,1 0 0 0 0,1 1 0 0 0,1-1 0 0 0,1 2 0 0 0,1-1 1 0 0,1 2-1 0 0,1-1 0 0 0,1 1 0 0 0,1 1 0 0 0,10-10 58 0 0,93-98-3849 0 0,-83 104-465 0 0,-10 12-2874 0 0,-16 10 2363 0 0</inkml:trace>
  <inkml:trace contextRef="#ctx0" brushRef="#br0" timeOffset="4010.929">2518 31 0 0 0,'0'0'832'0'0,"0"0"246"0"0,0 0 194 0 0,0 0 298 0 0,0 0 329 0 0,0 0 132 0 0,0 0-163 0 0,0 0-339 0 0,0 0-393 0 0,0 0-352 0 0,0 0-261 0 0,0 0-162 0 0,13-6-78 0 0,39-18 40 0 0,-52 24-304 0 0,-1 0 1 0 0,1 0-1 0 0,-1 0 1 0 0,1 0-1 0 0,0 1 1 0 0,-1-1-1 0 0,1 0 1 0 0,-1 0-1 0 0,1 0 1 0 0,0 1-1 0 0,-1-1 1 0 0,1 0 0 0 0,0 0-1 0 0,0 1 1 0 0,-1-1-1 0 0,1 0 1 0 0,0 1-1 0 0,0-1 1 0 0,-1 0-1 0 0,1 1 1 0 0,0-1-1 0 0,0 1 1 0 0,0-1-1 0 0,-1 0 1 0 0,1 1-1 0 0,0-1 1 0 0,0 1-1 0 0,0-1 1 0 0,0 0 0 0 0,0 1-1 0 0,0-1 1 0 0,0 1-1 0 0,0-1 1 0 0,0 0-1 0 0,0 1 1 0 0,0-1-1 0 0,0 1 1 0 0,0-1-1 0 0,0 0 1 0 0,1 1-1 0 0,-1-1 1 0 0,0 1-1 0 0,0-1 1 0 0,0 0-1 0 0,1 1 1 0 0,-1-1-1 0 0,0 0 1 0 0,0 1 0 0 0,1-1-1 0 0,-1 0 1 0 0,0 0-1 0 0,1 1 1 0 0,-1-1-1 0 0,0 0 1 0 0,1 0-1 0 0,-1 1 1 0 0,0-1-1 0 0,1 0 1 0 0,-1 0-1 0 0,0 0 1 0 0,1 0-1 0 0,-1 1 1 0 0,1-1-1 0 0,-1 0 1 0 0,0 0 0 0 0,1 0-1 0 0,-1 0 1 0 0,1 0-20 0 0,-1 0 45 0 0,-60 82 1290 0 0,-43 75-911 0 0,102-154-411 0 0,-1-1-1 0 0,1 2 0 0 0,-1-1 0 0 0,1 0 0 0 0,0 0 1 0 0,1 0-1 0 0,-1 0 0 0 0,0 1 0 0 0,1-1 0 0 0,0 0 1 0 0,0 0-1 0 0,0 1 0 0 0,0-1 0 0 0,0 0 0 0 0,0 1 1 0 0,1-1-1 0 0,0 0 0 0 0,0 0 0 0 0,0 1 0 0 0,0-1 1 0 0,0 0-1 0 0,1 0 0 0 0,-1 0 0 0 0,1-1 0 0 0,0 1 1 0 0,0 0-1 0 0,1 2-12 0 0,8-1 87 0 0,-1 0 0 0 0,1-1 0 0 0,0 0 0 0 0,0 0 1 0 0,0-1-1 0 0,0-1 0 0 0,0 0 0 0 0,0 0 0 0 0,0-1 0 0 0,0-1 0 0 0,10-1-87 0 0,16 1 94 0 0,210-43-594 0 0,-237 43-96 0 0,5-1-797 0 0,-5 1-3037 0 0,-8 8-6623 0 0,-2-6 9022 0 0</inkml:trace>
  <inkml:trace contextRef="#ctx0" brushRef="#br0" timeOffset="4373.982">2272 587 584 0 0,'0'0'2013'0'0,"0"0"-840"0"0,0 0-394 0 0,0 0 116 0 0,0 0 449 0 0,0 0 370 0 0,0 0 88 0 0,0 0-145 0 0,0 0-278 0 0,0 0-312 0 0,0 0-256 0 0,32 2-172 0 0,103 8-145 0 0,13-22 579 0 0,236-6-2331 0 0,-358 19-1475 0 0,-10 5-3522 0 0,-10-2-923 0 0</inkml:trace>
  <inkml:trace contextRef="#ctx0" brushRef="#br0" timeOffset="4683.817">2500 856 4033 0 0,'0'0'1369'0'0,"0"0"-311"0"0,0 0 8 0 0,0 0 354 0 0,0 0 278 0 0,0 0 34 0 0,0 0-252 0 0,0 0-329 0 0,0 0-272 0 0,35-10-224 0 0,111-30-182 0 0,-31 27 326 0 0,-113 14-786 0 0,0-1-1 0 0,-1 1 0 0 0,1-1 1 0 0,0 1-1 0 0,-1 0 1 0 0,1 0-1 0 0,-1 0 0 0 0,1 0 1 0 0,-1 0-1 0 0,0 0 1 0 0,1 0-1 0 0,-1 0 0 0 0,0 1 1 0 0,0-1-1 0 0,0 0 1 0 0,0 1-1 0 0,0-1 0 0 0,0 1 1 0 0,0-1-1 0 0,0 1 1 0 0,-1 0-1 0 0,1-1 0 0 0,0 1 1 0 0,-1 0-1 0 0,0-1 1 0 0,1 1-1 0 0,-1 0 1 0 0,0 0-1 0 0,0-1 0 0 0,0 1 1 0 0,0 0-1 0 0,0 0 1 0 0,0-1-1 0 0,-1 1 0 0 0,1 0 1 0 0,0 0-1 0 0,-1-1 1 0 0,0 1-1 0 0,1 0 0 0 0,-1-1 1 0 0,0 1-1 0 0,0-1 1 0 0,0 1-1 0 0,0-1 0 0 0,0 1 1 0 0,0-1-1 0 0,0 0 1 0 0,0 0-1 0 0,-1 1 0 0 0,1-1 1 0 0,0 0-1 0 0,-1 0 1 0 0,0 0-13 0 0,-132 115 231 0 0,30-33-134 0 0,25 9 475 0 0,78-91-556 0 0,1-1 0 0 0,-1 1 0 0 0,0 0 0 0 0,1 0 0 0 0,-1 0 0 0 0,1 0 0 0 0,0 1 0 0 0,-1-1 0 0 0,1 0 0 0 0,0 0 0 0 0,0 0 0 0 0,-1 0 0 0 0,1 0 0 0 0,0 0 0 0 0,0 0 1 0 0,0 1-1 0 0,0-1 0 0 0,1 0 0 0 0,-1 0 0 0 0,0 0 0 0 0,0 0 0 0 0,1 0 0 0 0,-1 0 0 0 0,0 0 0 0 0,1 0 0 0 0,0 0 0 0 0,-1 0 0 0 0,1 0 0 0 0,-1 0 0 0 0,1 0 0 0 0,0 0 0 0 0,0 0 0 0 0,-1 0 0 0 0,1-1 0 0 0,0 1 0 0 0,0 0 0 0 0,0-1 0 0 0,0 1 1 0 0,0 0-1 0 0,0-1 0 0 0,0 1 0 0 0,0-1 0 0 0,0 0 0 0 0,0 1 0 0 0,0-1 0 0 0,0 0 0 0 0,0 1 0 0 0,0-1 0 0 0,1 0 0 0 0,0 0-16 0 0,63 6 624 0 0,-61-7-591 0 0,256-31 555 0 0,-132 9-4189 0 0,-86 20-7621 0 0,-29 3 4627 0 0</inkml:trace>
</inkml:ink>
</file>

<file path=ppt/ink/ink7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14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0 244 0 0 0,'0'0'724'0'0,"0"0"94"0"0,0 0-68 0 0,0 0-93 0 0,0 0 12 0 0,0 0 99 0 0,4 2 135 0 0,13 3-27 0 0,1 0-1 0 0,0-1 0 0 0,0 0 1 0 0,0-2-1 0 0,0 0 1 0 0,0-1-1 0 0,0-1 0 0 0,0 0 1 0 0,6-2-876 0 0,22 1 947 0 0,186-14 1462 0 0,-144 0-2397 0 0,-138 16-8709 0 0,-4 20 1094 0 0,43-17 7367 0 0</inkml:trace>
  <inkml:trace contextRef="#ctx0" brushRef="#br0" timeOffset="286.995">28 457 0 0 0,'0'0'360'0'0,"0"0"1074"0"0,0 0 329 0 0,0 0-27 0 0,0 0-154 0 0,0 0-217 0 0,0 0-190 0 0,0 0-132 0 0,0 0-127 0 0,0 0-81 0 0,31 5-69 0 0,97 14-98 0 0,-37-21 417 0 0,124-31-319 0 0,-164 20-2470 0 0,-19-1-5114 0 0,-20 2 521 0 0,-9 11 5622 0 0</inkml:trace>
  <inkml:trace contextRef="#ctx0" brushRef="#br0" timeOffset="678.578">321 1 0 0 0,'0'0'818'0'0,"0"0"427"0"0,0 0 298 0 0,0 0 193 0 0,0 0-114 0 0,0 0-311 0 0,0 0-400 0 0,0 0-352 0 0,0 0-165 0 0,0 0-4 0 0,-4 4 70 0 0,-13 14 73 0 0,36 16 1417 0 0,-4-20-1405 0 0,1 0 0 0 0,1-1 0 0 0,0 0 0 0 0,1-2 0 0 0,0 0 0 0 0,1-1 0 0 0,0 0 0 0 0,13 3-545 0 0,20 7 412 0 0,-37-15-356 0 0,-1 0-1 0 0,0 0 1 0 0,0 1 0 0 0,-1 1 0 0 0,0 1 0 0 0,0 0 0 0 0,0 0 0 0 0,-1 1 0 0 0,6 6-56 0 0,-16-12 18 0 0,1 0 0 0 0,-1 1 0 0 0,0-1 1 0 0,0 0-1 0 0,0 1 0 0 0,-1 0 1 0 0,1-1-1 0 0,-1 1 0 0 0,0 0 0 0 0,0-1 1 0 0,0 1-1 0 0,-1 0 0 0 0,1 0 0 0 0,-1 0 1 0 0,0 0-1 0 0,0 0 0 0 0,0 0 0 0 0,0 0 1 0 0,-1 0-1 0 0,0 0 0 0 0,0-1 0 0 0,0 1 1 0 0,0 0-1 0 0,0 0 0 0 0,-1-1 0 0 0,0 1 1 0 0,1-1-1 0 0,-1 1 0 0 0,-2 0-18 0 0,-72 91 495 0 0,-156 126 213 0 0,229-218-819 0 0,0-1 0 0 0,0 1 1 0 0,0 0-1 0 0,1 0 0 0 0,0 0 0 0 0,-1 0 0 0 0,1 0 1 0 0,0 0-1 0 0,1 1 0 0 0,-1-1 0 0 0,0 0 0 0 0,1 1 1 0 0,0 0-1 0 0,0-1 0 0 0,0 1 0 0 0,0 0 0 0 0,1 0 0 0 0,-1-1 1 0 0,1 1-1 0 0,0 0 0 0 0,0 0 0 0 0,1 3 111 0 0,14 3-7380 0 0,-11-9 3484 0 0,4-1-2869 0 0</inkml:trace>
</inkml:ink>
</file>

<file path=ppt/ink/ink7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19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0,'8'14'0'0'0,"-8"-10"0"0"0</inkml:trace>
</inkml:ink>
</file>

<file path=ppt/ink/ink7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23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1 10866 0 0,'0'0'679'0'0,"0"0"-127"0"0,0 0 42 0 0,0 0 258 0 0,0 0 321 0 0,0 0 161 0 0,0 0-178 0 0,0 0-403 0 0,0 0-373 0 0,0 0-278 0 0,0 0-118 0 0,1 11 22 0 0,18 70 423 0 0,20 137-1019 0 0,-35-186-791 0 0,-4-12-3071 0 0,0-10-4079 0 0,0-7 4625 0 0</inkml:trace>
  <inkml:trace contextRef="#ctx0" brushRef="#br0" timeOffset="208.803">1 376 4905 0 0,'0'0'1304'0'0,"0"0"-65"0"0,0 0 280 0 0,0 0 319 0 0,0 0 66 0 0,0 0-213 0 0,0 0-390 0 0,0 0-336 0 0,34 2-253 0 0,111 6-198 0 0,62-18 249 0 0,-151 3-1130 0 0,-12 1-3399 0 0,-15 5-5203 0 0,-25 1 3416 0 0</inkml:trace>
  <inkml:trace contextRef="#ctx0" brushRef="#br0" timeOffset="573.43">124 546 3105 0 0,'0'0'1576'0'0,"0"0"-1"0"0,0 0 167 0 0,0 0 241 0 0,0 0 27 0 0,0 0-207 0 0,0 0-352 0 0,0 0-317 0 0,35 0-217 0 0,107 0-198 0 0,-27 0 769 0 0,-114 0-1473 0 0,0 0 0 0 0,0 1 1 0 0,0-1-1 0 0,1 1 0 0 0,-1-1 1 0 0,0 1-1 0 0,0-1 0 0 0,0 1 1 0 0,0 0-1 0 0,0-1 0 0 0,0 1 1 0 0,-1 0-1 0 0,1 0 0 0 0,0 0 1 0 0,0 0-1 0 0,0 0 0 0 0,-1 0 0 0 0,1 0 1 0 0,-1 0-1 0 0,1 0 0 0 0,0 0 1 0 0,-1 0-1 0 0,0 0 0 0 0,1 0 1 0 0,-1 0-1 0 0,0 1 0 0 0,0-1 1 0 0,1 0-1 0 0,-1 0 0 0 0,0 0 1 0 0,0 1-1 0 0,0-1 0 0 0,0 0 0 0 0,-1 0 1 0 0,1 0-1 0 0,0 1 0 0 0,0-1 1 0 0,-1 0-1 0 0,1 0 0 0 0,-1 0 1 0 0,1 0-1 0 0,-1 0 0 0 0,1 0 1 0 0,-1 0-1 0 0,0 0 0 0 0,1 0 1 0 0,-1 0-1 0 0,0 0 0 0 0,0 0 0 0 0,0 0 1 0 0,0-1-1 0 0,0 1 0 0 0,0 0 1 0 0,0-1-1 0 0,0 1 0 0 0,0 0-15 0 0,-99 87 585 0 0,80-73-566 0 0,1 0 1 0 0,1 1-1 0 0,0 1 0 0 0,1 0 0 0 0,1 2 0 0 0,-7 10-19 0 0,22-28 4 0 0,0 0 0 0 0,0 0-1 0 0,0 0 1 0 0,0 0 0 0 0,1 0-1 0 0,-1 0 1 0 0,0 0 0 0 0,1 0-1 0 0,-1 1 1 0 0,0-1 0 0 0,1 0-1 0 0,-1 0 1 0 0,1 1 0 0 0,0-1-1 0 0,-1 0 1 0 0,1 1 0 0 0,0-1-1 0 0,0 0 1 0 0,0 1 0 0 0,0-1-1 0 0,0 0 1 0 0,0 1 0 0 0,0-1-1 0 0,1 0 1 0 0,-1 1 0 0 0,0-1-1 0 0,1 0 1 0 0,-1 1 0 0 0,1-1-1 0 0,-1 0 1 0 0,1 0-1 0 0,0 0 1 0 0,-1 1 0 0 0,1-1-1 0 0,0 0 1 0 0,0 0 0 0 0,0 0-1 0 0,0 0 1 0 0,0 0 0 0 0,0 0-1 0 0,0-1 1 0 0,0 1 0 0 0,0 0-1 0 0,1-1 1 0 0,-1 1 0 0 0,0 0-1 0 0,0-1 1 0 0,1 1 0 0 0,-1-1-1 0 0,0 0 1 0 0,1 1 0 0 0,-1-1-1 0 0,0 0 1 0 0,1 0-4 0 0,161 8 737 0 0,-146-9-719 0 0,59-10-1869 0 0,37-21-5524 0 0,-80 22 4718 0 0,-13 5-7473 0 0</inkml:trace>
  <inkml:trace contextRef="#ctx0" brushRef="#br0" timeOffset="1460.781">1127 137 2745 0 0,'0'0'2652'0'0,"0"0"-1737"0"0,0 0-618 0 0,0 0 156 0 0,0 0 428 0 0,0 0 347 0 0,0 0 105 0 0,0 0-141 0 0,0 0-276 0 0,0 0-264 0 0,0 0-177 0 0,3 35-134 0 0,10 110-74 0 0,6 149 499 0 0,-13-202-3792 0 0,-11-84-2002 0 0,2-7 1440 0 0,-2 2 117 0 0</inkml:trace>
  <inkml:trace contextRef="#ctx0" brushRef="#br0" timeOffset="1771.31">905 130 4465 0 0,'0'0'1783'0'0,"0"0"-415"0"0,0 0-186 0 0,0 0 46 0 0,0 0 124 0 0,0 0 51 0 0,0 0-181 0 0,0 0-260 0 0,0 0-190 0 0,0 0-119 0 0,0 0-75 0 0,0 0-32 0 0,35-3-15 0 0,113-10-24 0 0,192 7 1265 0 0,-283 21-3240 0 0,-51-6-2375 0 0,-3 3-3340 0 0,-3-8-647 0 0</inkml:trace>
  <inkml:trace contextRef="#ctx0" brushRef="#br0" timeOffset="2029.828">903 770 5665 0 0,'0'0'2445'0'0,"0"0"-357"0"0,0 0-47 0 0,0 0-28 0 0,0 0-147 0 0,0 0-308 0 0,0 0-393 0 0,35 1-315 0 0,114 1-239 0 0,-1-16 281 0 0,63-21-1790 0 0,-122 15-9072 0 0,-77 16 1068 0 0</inkml:trace>
  <inkml:trace contextRef="#ctx0" brushRef="#br0" timeOffset="2541.637">1722 538 1872 0 0,'0'0'1957'0'0,"0"0"-790"0"0,0 0-156 0 0,0 0 290 0 0,0 0 270 0 0,0 0 18 0 0,0 0-292 0 0,0 0-425 0 0,0 0-360 0 0,0 0-230 0 0,-24 34-129 0 0,-73 105-67 0 0,55-66 28 0 0,-6 53 30 0 0,95-182 2318 0 0,-8 8-2278 0 0,2 2-1 0 0,2 2 1 0 0,1 1 0 0 0,3 3-1 0 0,1 1 1 0 0,2 3 0 0 0,14-6-184 0 0,31 5-200 0 0,-85 79-111 0 0,-10-36 294 0 0,-37 108 74 0 0,32-96-69 0 0,1 0 0 0 0,0 0 0 0 0,2 0 0 0 0,0 0 0 0 0,1 0 0 0 0,1 1 0 0 0,0-1 0 0 0,2 3 12 0 0,21 45 56 0 0,-70-118 2993 0 0,-59-22-3778 0 0,97 68 796 0 0,-85-45-3042 0 0,61 37-1479 0 0,1 2-3986 0 0,16 8 4757 0 0</inkml:trace>
  <inkml:trace contextRef="#ctx0" brushRef="#br0" timeOffset="3436.196">2167 594 0 0 0,'0'0'408'0'0,"0"0"727"0"0,0 0 436 0 0,0 0 275 0 0,0 0 119 0 0,0 0-81 0 0,0 0-156 0 0,0 0-188 0 0,0 0-178 0 0,32 5-174 0 0,96 17-174 0 0,-66-23 332 0 0,-52-3-1052 0 0,10-4-35 0 0,-1 0-1 0 0,1-1 1 0 0,-2-1 0 0 0,1-1 0 0 0,-1-1-1 0 0,-1 0 1 0 0,0-1 0 0 0,-1-1 0 0 0,0-1-1 0 0,-2 0 1 0 0,1-1 0 0 0,6-11-259 0 0,-17 22-47 0 0,-1 0 1 0 0,0 0-1 0 0,0 0 1 0 0,0-1-1 0 0,-1 1 1 0 0,1-1-1 0 0,-1 0 1 0 0,-1 1 0 0 0,1-1-1 0 0,-1 0 1 0 0,0 0-1 0 0,0 0 1 0 0,-1 0-1 0 0,0-1 1 0 0,0 1-1 0 0,0 0 1 0 0,-1 0-1 0 0,0 0 1 0 0,-1-3 46 0 0,2 8-62 0 0,-1-1 0 0 0,0 1 0 0 0,0-1-1 0 0,0 1 1 0 0,0 0 0 0 0,0-1 0 0 0,-1 1 0 0 0,1 0 0 0 0,0 0 0 0 0,0 0 0 0 0,-1 0 0 0 0,1 0 0 0 0,-1 0-1 0 0,1 0 1 0 0,-1 0 0 0 0,1 1 0 0 0,-1-1 0 0 0,0 0 0 0 0,1 1 0 0 0,-1 0 0 0 0,0-1 0 0 0,1 1-1 0 0,-1 0 1 0 0,0 0 0 0 0,0 0 0 0 0,1 0 0 0 0,-1 0 0 0 0,0 0 0 0 0,1 0 0 0 0,-1 1 0 0 0,0-1 0 0 0,1 0-1 0 0,-1 1 1 0 0,0 0 0 0 0,1-1 0 0 0,-1 1 0 0 0,-1 1 62 0 0,-56 33-1199 0 0,53-28 1158 0 0,0-1 0 0 0,0 1 0 0 0,0 0 0 0 0,1 1 0 0 0,0-1 0 0 0,0 1 0 0 0,1 0-1 0 0,0 0 1 0 0,1 1 0 0 0,0-1 0 0 0,0 1 0 0 0,0 0 0 0 0,1-1 0 0 0,1 1 0 0 0,-1 0 0 0 0,1 0 0 0 0,1 0 0 0 0,0 0 0 0 0,0 0 0 0 0,1 4 41 0 0,3-5 85 0 0,0-1 1 0 0,1 1-1 0 0,-1-1 1 0 0,1 0-1 0 0,1-1 1 0 0,-1 1-1 0 0,1-1 1 0 0,0 0 0 0 0,1 0-1 0 0,-1-1 1 0 0,1 0-1 0 0,1 0 1 0 0,-1 0-1 0 0,0-1 1 0 0,1 0-1 0 0,0-1 1 0 0,0 0 0 0 0,0 0-1 0 0,0-1 1 0 0,1 0-1 0 0,-1 0 1 0 0,0 0-1 0 0,1-1 1 0 0,0-1-1 0 0,-1 0 1 0 0,2 0-86 0 0,2 0 178 0 0,0 0-1 0 0,0-1 1 0 0,-1 0-1 0 0,1-1 1 0 0,0-1 0 0 0,-1 0-1 0 0,0 0 1 0 0,1-1-1 0 0,-1-1 1 0 0,-1 1-1 0 0,1-2 1 0 0,-1 0 0 0 0,0 0-1 0 0,0 0 1 0 0,-1-2-1 0 0,1 1 1 0 0,-2-1 0 0 0,1 0-1 0 0,6-10-177 0 0,-2 7 7 0 0,-1-1 0 0 0,0 0 0 0 0,-1-1-1 0 0,-1-1 1 0 0,0 1 0 0 0,-1-2 0 0 0,0 1 0 0 0,-1-1-1 0 0,2-9-6 0 0,-10 25-28 0 0,0-1 0 0 0,-1 0-1 0 0,1 0 1 0 0,0 0 0 0 0,-1 0-1 0 0,1 0 1 0 0,-1 0 0 0 0,1 0-1 0 0,0 1 1 0 0,-1-1 0 0 0,1 0-1 0 0,-1 0 1 0 0,1 0-1 0 0,0-1 1 0 0,-1 1 0 0 0,1 0-1 0 0,-1 0 1 0 0,1 0 0 0 0,0 0-1 0 0,-1 0 1 0 0,1 0 0 0 0,0 0-1 0 0,-1-1 1 0 0,1 1 0 0 0,0 0-1 0 0,-1 0 1 0 0,1-1 0 0 0,0 1-1 0 0,-1 0 1 0 0,1 0-1 0 0,0-1 1 0 0,0 1 0 0 0,-1 0-1 0 0,1-1 1 0 0,0 1 0 0 0,0 0-1 0 0,0-1 1 0 0,-1 1 28 0 0,-27 38-360 0 0,-10 76 94 0 0,38-110 268 0 0,0 0 0 0 0,-1-1 0 0 0,1 1 0 0 0,0 0 1 0 0,1-1-1 0 0,-1 1 0 0 0,1 0 0 0 0,0-1 1 0 0,-1 1-1 0 0,2 0 0 0 0,-1-1 0 0 0,0 1 0 0 0,1-1 1 0 0,-1 0-1 0 0,1 1 0 0 0,0-1 0 0 0,0 0 1 0 0,0 0-1 0 0,1 0 0 0 0,-1-1 0 0 0,1 1 0 0 0,0 0 1 0 0,-1-1-1 0 0,1 0 0 0 0,0 1 0 0 0,1-1 1 0 0,-1 0-1 0 0,0-1 0 0 0,0 1 0 0 0,1-1 0 0 0,-1 1-2 0 0,10 1 118 0 0,0-1-1 0 0,0 0 1 0 0,0 0 0 0 0,0-2-1 0 0,0 1 1 0 0,0-2-1 0 0,0 0 1 0 0,0 0-1 0 0,-1-1 1 0 0,1-1-1 0 0,0 0 1 0 0,-1 0-1 0 0,0-2 1 0 0,1 1-1 0 0,-2-2 1 0 0,1 0-1 0 0,-1 0 1 0 0,1-1-1 0 0,-2 0 1 0 0,1-1-1 0 0,-1 0 1 0 0,0 0 0 0 0,-1-1-1 0 0,1-2-117 0 0,135-132 316 0 0,-142 139-314 0 0,0 0 0 0 0,1 0 0 0 0,-2 0 0 0 0,1-1 1 0 0,0 1-1 0 0,-1-1 0 0 0,0 1 0 0 0,0-1 0 0 0,0 0 0 0 0,0 0 0 0 0,-1 0 0 0 0,0 0 0 0 0,0-1 0 0 0,0-3-2 0 0,-2 8-12 0 0,0 1-1 0 0,-1-1 0 0 0,1 0 0 0 0,0 1 1 0 0,0-1-1 0 0,-1 1 0 0 0,1 0 1 0 0,0-1-1 0 0,0 1 0 0 0,-1 0 0 0 0,1 0 1 0 0,0 0-1 0 0,-1 0 0 0 0,1 0 0 0 0,0 0 1 0 0,-1 0-1 0 0,1 0 0 0 0,0 0 0 0 0,-1 1 1 0 0,1-1-1 0 0,0 0 0 0 0,0 1 0 0 0,-1-1 1 0 0,1 1-1 0 0,0 0 0 0 0,0-1 0 0 0,0 1 1 0 0,0 0-1 0 0,0 0 0 0 0,0 0 1 0 0,0-1-1 0 0,0 1 0 0 0,0 0 0 0 0,0 0 1 0 0,0 1-1 0 0,0-1 0 0 0,1 0 0 0 0,-1 0 13 0 0,-10 9-11 0 0,0 1-1 0 0,0 0 1 0 0,1 1 0 0 0,1 0-1 0 0,0 1 1 0 0,0-1-1 0 0,1 2 1 0 0,1-1-1 0 0,0 1 1 0 0,1 0-1 0 0,1 0 1 0 0,0 1-1 0 0,1 0 1 0 0,0 0 0 0 0,2 0-1 0 0,-1 0 1 0 0,1 10 11 0 0,2-22 3 0 0,1 0 0 0 0,-1 0 0 0 0,1 0 0 0 0,-1 0 0 0 0,1 0 0 0 0,0 0 0 0 0,0 0 0 0 0,0 0 1 0 0,1 0-1 0 0,-1-1 0 0 0,1 1 0 0 0,-1 0 0 0 0,1-1 0 0 0,0 1 0 0 0,0-1 0 0 0,0 0 0 0 0,0 1 0 0 0,0-1 1 0 0,1 0-1 0 0,-1-1 0 0 0,1 1 0 0 0,-1 0 0 0 0,1-1 0 0 0,0 1 0 0 0,0-1 0 0 0,-1 0 0 0 0,1 0 0 0 0,0 0 1 0 0,0 0-1 0 0,0 0 0 0 0,0-1 0 0 0,0 1 0 0 0,0-1 0 0 0,1 0-3 0 0,54 0-1386 0 0,-10-16-3940 0 0,-35 8-646 0 0,-5 4-3146 0 0</inkml:trace>
  <inkml:trace contextRef="#ctx0" brushRef="#br0" timeOffset="4426.092">3414 74 368 0 0,'0'0'2107'0'0,"0"0"-70"0"0,0 0 46 0 0,0 0 41 0 0,0 0-67 0 0,0 0-208 0 0,0 0-307 0 0,0 0-275 0 0,0 0-237 0 0,0 0-178 0 0,0 0-141 0 0,0 0-110 0 0,0 0-101 0 0,2-2-102 0 0,6-3-213 0 0,0-1 1 0 0,0 2 0 0 0,1-1 0 0 0,0 1 0 0 0,0 1 0 0 0,0 0 0 0 0,0 0 0 0 0,1 0 0 0 0,-1 2 0 0 0,0-1 0 0 0,1 1 0 0 0,0 0 0 0 0,2 1-186 0 0,16-4 344 0 0,-27 4-337 0 0,0 0-1 0 0,1 0 1 0 0,-1 0-1 0 0,0 0 0 0 0,1 0 1 0 0,-1 1-1 0 0,0-1 0 0 0,0 0 1 0 0,1 1-1 0 0,-1-1 0 0 0,0 1 1 0 0,0-1-1 0 0,0 1 1 0 0,0-1-1 0 0,0 1 0 0 0,0 0 1 0 0,1 0-1 0 0,-2-1 0 0 0,1 1 1 0 0,0 0-1 0 0,0 0 1 0 0,0 0-1 0 0,0 0 0 0 0,0 0 1 0 0,-1 0-1 0 0,1 0 0 0 0,-1 1 1 0 0,1-1-1 0 0,-1 0 0 0 0,1 0 1 0 0,-1 0-1 0 0,1 1 1 0 0,-1-1-1 0 0,0 0 0 0 0,0 0 1 0 0,0 1-1 0 0,0-1 0 0 0,0 0 1 0 0,0 1-1 0 0,0-1 0 0 0,0 0 1 0 0,0 0-1 0 0,-1 1 1 0 0,1-1-1 0 0,0 0 0 0 0,-1 0 1 0 0,1 0-1 0 0,-1 1 0 0 0,1-1 1 0 0,-1 0-1 0 0,0 0 1 0 0,1 0-1 0 0,-1 0 0 0 0,0 0 1 0 0,0 0-1 0 0,0 0 0 0 0,0 0 1 0 0,0-1-1 0 0,0 1 0 0 0,0 0 1 0 0,0 0-1 0 0,0-1-6 0 0,-63 99 482 0 0,64-98-461 0 0,0 1 1 0 0,0-1-1 0 0,1 0 1 0 0,-1 1 0 0 0,0-1-1 0 0,0 0 1 0 0,1 0-1 0 0,-1 0 1 0 0,1 1-1 0 0,-1-1 1 0 0,1 0 0 0 0,-1 0-1 0 0,1 0 1 0 0,0 0-1 0 0,0 0 1 0 0,-1 0-1 0 0,1 0 1 0 0,0 0 0 0 0,0 0-1 0 0,0 0 1 0 0,0 0-1 0 0,0-1 1 0 0,0 1-1 0 0,0 0 1 0 0,1-1 0 0 0,-1 1-1 0 0,0-1 1 0 0,0 1-1 0 0,0-1 1 0 0,1 1 0 0 0,-1-1-1 0 0,0 0 1 0 0,0 0-1 0 0,1 0 1 0 0,-1 0-1 0 0,0 0 1 0 0,0 0 0 0 0,1 0-1 0 0,-1 0 1 0 0,1 0-22 0 0,60-1 512 0 0,8-11-384 0 0,-32 5-690 0 0,-12 4-2629 0 0,17 0-10786 0 0,-38 3 7040 0 0</inkml:trace>
  <inkml:trace contextRef="#ctx0" brushRef="#br0" timeOffset="4749.215">3543 719 11907 0 0,'0'0'808'0'0,"0"0"-295"0"0,0 0 77 0 0,0 0 270 0 0,0 0 148 0 0,0 0-74 0 0,0 0-256 0 0,0 0-275 0 0,0 0-187 0 0,-7 34-90 0 0,-18 107-30 0 0,5-52 28 0 0,1 26-1226 0 0,13-107-3243 0 0,2-6-1931 0 0,2-1-264 0 0</inkml:trace>
  <inkml:trace contextRef="#ctx0" brushRef="#br0" timeOffset="5100.275">3570 711 5249 0 0,'0'0'1742'0'0,"0"0"-310"0"0,0 0-84 0 0,0 0 127 0 0,0 0 11 0 0,0 0-216 0 0,0 0-342 0 0,0 0-257 0 0,0 0-166 0 0,0 0-107 0 0,0 0-81 0 0,0 0-76 0 0,31 0-49 0 0,97-2-68 0 0,-36 3-23 0 0,-46 0-3785 0 0,-45 6-5627 0 0,-1-6 4827 0 0</inkml:trace>
  <inkml:trace contextRef="#ctx0" brushRef="#br0" timeOffset="5268.295">3511 929 544 0 0,'0'0'2689'0'0,"0"0"-945"0"0,0 0 168 0 0,0 0 257 0 0,0 0 7 0 0,0 0-359 0 0,0 0-537 0 0,0 0-560 0 0,0 0-416 0 0,0 0-208 0 0,194 0-192 0 0,-161-8-216 0 0,-2-3-336 0 0,2 0-632 0 0,-2 0-1297 0 0,-10 4-1968 0 0,-7 3-1448 0 0</inkml:trace>
  <inkml:trace contextRef="#ctx0" brushRef="#br0" timeOffset="5532.625">4121 376 5689 0 0,'0'0'2050'0'0,"0"0"-356"0"0,0 0-113 0 0,0 0 29 0 0,0 0-55 0 0,0 0-155 0 0,0 0-246 0 0,0 0-175 0 0,0 0-68 0 0,0 0-105 0 0,0 0-88 0 0,0 0-61 0 0,17 3-50 0 0,111 13 772 0 0,71-45-751 0 0,-189 26-1268 0 0,-13 0-4871 0 0,-16 5-5295 0 0,12 1 4345 0 0</inkml:trace>
  <inkml:trace contextRef="#ctx0" brushRef="#br0" timeOffset="5807.571">4126 623 4257 0 0,'0'0'3478'0'0,"0"0"-311"0"0,0 0-294 0 0,0 0-338 0 0,0 0-481 0 0,0 0-506 0 0,33 1-414 0 0,105 3-326 0 0,-35-16 212 0 0,152-40-1352 0 0,-242 49-653 0 0,-2-1-2129 0 0,-3 4-3229 0 0,-6 0-5133 0 0</inkml:trace>
</inkml:ink>
</file>

<file path=ppt/ink/ink7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5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 0 0 0,'0'0'898'0'0,"0"0"653"0"0,0 0 296 0 0,0 0-82 0 0,0 0-284 0 0,0 0-329 0 0,0 0-231 0 0,0 0-158 0 0,0 0-93 0 0,0 0-40 0 0,0 0-55 0 0,27 8-43 0 0,85 24-59 0 0,-16 1 693 0 0,-95-31-1117 0 0,1 0 0 0 0,-1 1 0 0 0,0-1 0 0 0,0 0-1 0 0,0 1 1 0 0,0-1 0 0 0,-1 1 0 0 0,1-1 0 0 0,-1 1-1 0 0,0-1 1 0 0,1 1 0 0 0,-1 0 0 0 0,0-1-1 0 0,0 1 1 0 0,-1-1 0 0 0,1 1 0 0 0,0-1 0 0 0,-1 1-1 0 0,0 0 1 0 0,0-1 0 0 0,1 0 0 0 0,-1 1 0 0 0,-1-1-1 0 0,1 0 1 0 0,0 1 0 0 0,0-1 0 0 0,-1 0-1 0 0,0 0 1 0 0,1 0 0 0 0,-1 0 0 0 0,0 0 0 0 0,0-1-1 0 0,0 1 1 0 0,0 0 0 0 0,0-1 0 0 0,-2 1-49 0 0,-180 135 903 0 0,182-136-882 0 0,-1 1 0 0 0,1 0 0 0 0,0 0 0 0 0,0 0 1 0 0,-1 1-1 0 0,1-1 0 0 0,1 0 0 0 0,-1 1 0 0 0,0 0 1 0 0,1-1-1 0 0,-1 1 0 0 0,1 0 0 0 0,0-1 1 0 0,0 1-1 0 0,0 0 0 0 0,0 0 0 0 0,0 0 0 0 0,1 0 1 0 0,-1 0-1 0 0,1 2-21 0 0,2-3 38 0 0,-1 0 0 0 0,1-1 0 0 0,0 1 0 0 0,0-1-1 0 0,0 1 1 0 0,0-1 0 0 0,1 1 0 0 0,-1-1 0 0 0,0 0 0 0 0,1 0 0 0 0,-1 0 0 0 0,1-1 0 0 0,-1 1 0 0 0,1 0 0 0 0,-1-1 0 0 0,1 0 0 0 0,-1 1 0 0 0,1-1 0 0 0,-1 0 0 0 0,1-1 0 0 0,-1 1 0 0 0,1 0-38 0 0,148-22 243 0 0,-104 5-2802 0 0,0-7-3674 0 0,-32 14 835 0 0,-6 2 1002 0 0</inkml:trace>
</inkml:ink>
</file>

<file path=ppt/ink/ink7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5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20 6137 0 0,'0'0'4083'0'0,"0"0"-2833"0"0,0 0-844 0 0,0 0 238 0 0,0 0 343 0 0,0 0 228 0 0,0 0 33 0 0,-5 37-169 0 0,-19 120-243 0 0,18 5 468 0 0,14 144-542 0 0,-8-279-885 0 0,1-16-75 0 0,0-1-1 0 0,-1 1 0 0 0,0 0 0 0 0,-1-1 0 0 0,0 1 0 0 0,0 0 1 0 0,-2-1-1 0 0,1 1 0 0 0,-1-1 0 0 0,-1 0 0 0 0,0 0 0 0 0,-3 6 199 0 0,-10-1-5505 0 0,4-11-4320 0 0,8-4 7713 0 0</inkml:trace>
  <inkml:trace contextRef="#ctx0" brushRef="#br0" timeOffset="334.685">380 300 1432 0 0,'0'0'1119'0'0,"0"0"-32"0"0,0 0 176 0 0,0 0 247 0 0,-34 19 171 0 0,-106 60-15 0 0,1-1 2924 0 0,137-77-4538 0 0,0 0-1 0 0,1 0 0 0 0,-1 0 0 0 0,1 0 0 0 0,0 0 0 0 0,-1 0 0 0 0,1 0 0 0 0,0 1 1 0 0,0-1-1 0 0,0 1 0 0 0,0-1 0 0 0,0 1 0 0 0,0-1 0 0 0,0 1 0 0 0,1 0 0 0 0,-1-1 0 0 0,0 1 1 0 0,1 0-1 0 0,-1-1 0 0 0,1 1 0 0 0,0 0 0 0 0,0 0 0 0 0,-1-1 0 0 0,1 1 0 0 0,0 0 1 0 0,1 0-1 0 0,-1 0 0 0 0,0-1 0 0 0,0 1 0 0 0,1 0 0 0 0,-1 0 0 0 0,1-1 0 0 0,0 1 1 0 0,-1 0-1 0 0,1-1 0 0 0,0 1 0 0 0,0-1 0 0 0,0 1 0 0 0,0-1 0 0 0,0 1 0 0 0,0-1 1 0 0,0 0-1 0 0,1 1 0 0 0,-1-1 0 0 0,0 0 0 0 0,1 0 0 0 0,-1 0 0 0 0,1 0 0 0 0,0 0 1 0 0,-1 0-1 0 0,1-1 0 0 0,-1 1 0 0 0,1-1 0 0 0,0 1 0 0 0,0-1 0 0 0,-1 1 0 0 0,2-1-51 0 0,68 30 574 0 0,-59-27-484 0 0,-1 1 1 0 0,0 0 0 0 0,0 0-1 0 0,-1 1 1 0 0,0 1 0 0 0,1 0-1 0 0,-2 0 1 0 0,1 1 0 0 0,-1 0 0 0 0,0 1-1 0 0,0 0 1 0 0,-1 0 0 0 0,6 8-91 0 0,-1 7 218 0 0,-12-20-259 0 0,0 0-1 0 0,1 0 1 0 0,-1 0-1 0 0,1 0 0 0 0,-1 0 1 0 0,1 0-1 0 0,0 0 1 0 0,0-1-1 0 0,0 1 1 0 0,1 0-1 0 0,-1-1 1 0 0,1 0-1 0 0,-1 0 1 0 0,1 0-1 0 0,0 0 1 0 0,0 0-1 0 0,0 0 0 0 0,0-1 1 0 0,0 1-1 0 0,0-1 1 0 0,0 0-1 0 0,0 0 1 0 0,0 0-1 0 0,1 0 1 0 0,-1-1-1 0 0,0 1 42 0 0,30-1-4350 0 0,-12 0-3949 0 0,-13 0 2795 0 0</inkml:trace>
  <inkml:trace contextRef="#ctx0" brushRef="#br0" timeOffset="634.717">1000 263 2649 0 0,'0'0'2553'0'0,"0"0"-915"0"0,0 0-412 0 0,0 0 103 0 0,0 0 193 0 0,0 0 124 0 0,0 0-89 0 0,0 0-267 0 0,0 0-290 0 0,0 0-238 0 0,0 0-158 0 0,-23 34-119 0 0,-72 109-94 0 0,20-7 254 0 0,-59 98-737 0 0,77-178-1563 0 0,29-41-5921 0 0,21-15-1190 0 0,5 0 7558 0 0</inkml:trace>
  <inkml:trace contextRef="#ctx0" brushRef="#br0" timeOffset="928.102">640 244 5953 0 0,'0'0'1030'0'0,"0"0"-286"0"0,0 0-75 0 0,0 0 320 0 0,0 0 406 0 0,0 0 282 0 0,0 0-68 0 0,0 0-296 0 0,0 0-288 0 0,0 0-220 0 0,7 32-102 0 0,23 101-99 0 0,10-43 519 0 0,-25-68-863 0 0,16 21-45 0 0,2-1-1 0 0,1-2 1 0 0,3-1 0 0 0,9 6-215 0 0,-20-19-132 0 0,-9-11-262 0 0,16 21-4363 0 0,-25-26-665 0 0,-3-5-1818 0 0,-3-1 4427 0 0</inkml:trace>
  <inkml:trace contextRef="#ctx0" brushRef="#br0" timeOffset="1182.641">1251 694 600 0 0,'0'0'2354'0'0,"0"0"-707"0"0,0 0-256 0 0,0 0 279 0 0,0 0 213 0 0,0 0-18 0 0,0 0-272 0 0,0 0-440 0 0,0 0-406 0 0,-14 32-280 0 0,-41 98-196 0 0,30-52 53 0 0,24-77-358 0 0,1 0-1 0 0,-1 1 1 0 0,0-1 0 0 0,0 1 0 0 0,1-1 0 0 0,-1 1 0 0 0,1-1-1 0 0,0 1 1 0 0,-1-1 0 0 0,1 1 0 0 0,0 0 0 0 0,0-1-1 0 0,0 1 1 0 0,0-1 0 0 0,0 1 0 0 0,0 0 0 0 0,0-1 0 0 0,1 1-1 0 0,-1-1 1 0 0,1 1 0 0 0,-1-1 0 0 0,1 1 0 0 0,-1-1 0 0 0,1 1-1 0 0,0-1 1 0 0,0 0 0 0 0,0 1 0 0 0,0-1 0 0 0,0 0 0 0 0,0 1-1 0 0,0-1 1 0 0,0 0 0 0 0,0 0 0 0 0,0 0 0 0 0,1 0-1 0 0,-1 0 1 0 0,0-1 0 0 0,1 1 0 0 0,-1 0 0 0 0,1 0 0 0 0,-1-1-1 0 0,1 1 1 0 0,-1-1 0 0 0,1 0 0 0 0,-1 1 0 0 0,1-1 0 0 0,0 0-1 0 0,0 0 35 0 0,24-25-10485 0 0,-21 18 6646 0 0</inkml:trace>
  <inkml:trace contextRef="#ctx0" brushRef="#br0" timeOffset="1445.759">1043 598 2032 0 0,'0'0'1755'0'0,"0"0"-125"0"0,0 0 84 0 0,0 0 96 0 0,0 0-138 0 0,0 0-264 0 0,0 0-294 0 0,33 2-223 0 0,105 8-163 0 0,134-7 1030 0 0,-232-7-3284 0 0,-39 4 282 0 0,-1 0-702 0 0,-1 0-2291 0 0,-3 0 1231 0 0,0 0-1547 0 0</inkml:trace>
  <inkml:trace contextRef="#ctx0" brushRef="#br0" timeOffset="1729.196">999 955 0 0 0,'0'0'1008'0'0,"0"0"1049"0"0,0 0 335 0 0,0 0-91 0 0,0 0-296 0 0,0 0-403 0 0,0 0-404 0 0,32-1-339 0 0,103-2-274 0 0,-50-11-24 0 0,38-23-1471 0 0,-72 18-7528 0 0,-45 16 3218 0 0</inkml:trace>
  <inkml:trace contextRef="#ctx0" brushRef="#br0" timeOffset="2158.082">1260 35 1488 0 0,'0'0'1942'0'0,"0"0"-254"0"0,0 0 31 0 0,0 0 206 0 0,0 0 81 0 0,0 0-178 0 0,0 0-453 0 0,0 0-451 0 0,0 0-273 0 0,0 0-112 0 0,0 0-12 0 0,0 0 1 0 0,0 0-11 0 0,14-4-55 0 0,109-21 682 0 0,-121 24-1135 0 0,0 0 1 0 0,0 0-1 0 0,0 0 1 0 0,0 1-1 0 0,0-1 1 0 0,0 1-1 0 0,0 0 1 0 0,0-1-1 0 0,0 1 1 0 0,1 0-1 0 0,-1 0 1 0 0,0 0-1 0 0,0 1 1 0 0,0-1-1 0 0,0 0 1 0 0,0 1-1 0 0,0 0 1 0 0,0-1 0 0 0,0 1-1 0 0,0 0 1 0 0,0 0-1 0 0,0 0 1 0 0,0 0-1 0 0,0 0 1 0 0,-1 1-1 0 0,1-1 1 0 0,0 0-1 0 0,-1 1 1 0 0,1-1-1 0 0,-1 1 1 0 0,0 0-1 0 0,1-1 1 0 0,-1 1-1 0 0,0 0 1 0 0,0 0-1 0 0,0 0 1 0 0,0 0-1 0 0,0 2-9 0 0,-65 153 902 0 0,65-154-856 0 0,1 0 0 0 0,0 1 0 0 0,0-1 0 0 0,0 0-1 0 0,0 0 1 0 0,1 0 0 0 0,-1-1 0 0 0,1 1 0 0 0,-1 0 0 0 0,1-1 0 0 0,0 0 0 0 0,0 0 0 0 0,0 1 0 0 0,0-2 0 0 0,1 1 0 0 0,-1 0 0 0 0,0-1 0 0 0,1 1 0 0 0,0-1 0 0 0,-1 0 0 0 0,1-1 0 0 0,-1 1 0 0 0,1 0 0 0 0,0-1-1 0 0,-1 0 1 0 0,1 0 0 0 0,1 0-46 0 0,3 1 65 0 0,124-2-39 0 0,-104-5-4699 0 0,-1-1-4707 0 0,-23 7 1576 0 0</inkml:trace>
</inkml:ink>
</file>

<file path=ppt/ink/ink7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4.4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169 1 752 0 0,'0'0'991'0'0,"0"0"-113"0"0,0 0 82 0 0,0 0 203 0 0,0 0 194 0 0,0 0-3 0 0,0 0-303 0 0,0 0-399 0 0,0 0-313 0 0,0 0-181 0 0,0 0 6 0 0,1 5 86 0 0,10 266 3345 0 0,-4-186-5691 0 0,-14-73-2396 0 0,2-6-553 0 0,2-2 3014 0 0</inkml:trace>
  <inkml:trace contextRef="#ctx0" brushRef="#br0" timeOffset="323.68">0 362 0 0 0,'0'0'659'0'0,"0"0"201"0"0,0 0 96 0 0,0 0 258 0 0,0 0 310 0 0,0 0 180 0 0,0 0-98 0 0,0 0-291 0 0,0 0-315 0 0,35 0-294 0 0,107-1-214 0 0,-41-6 173 0 0,-49 1-782 0 0,-29 5-3066 0 0,-22 2-365 0 0,-1 1 1102 0 0,0-2-961 0 0</inkml:trace>
</inkml:ink>
</file>

<file path=ppt/ink/ink7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9.2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1 579 6961 0 0,'0'0'1680'0'0,"0"0"-223"0"0,0 0-138 0 0,0 0 17 0 0,0 0 58 0 0,0 0-71 0 0,0 0-271 0 0,0 0-300 0 0,0 0-270 0 0,0 0-158 0 0,0 0-75 0 0,0 0-13 0 0,0 0 39 0 0,16 0 24 0 0,124-7 458 0 0,8-2 813 0 0,-84 10-5377 0 0,-8-1-9212 0 0,-51 0 8379 0 0</inkml:trace>
  <inkml:trace contextRef="#ctx0" brushRef="#br0" timeOffset="660.401">338 877 200 0 0,'0'0'1166'0'0,"0"0"17"0"0,0 0 448 0 0,0 0 552 0 0,0 0 344 0 0,0 0-85 0 0,0 0-464 0 0,0 0-572 0 0,0 0-464 0 0,0 0-298 0 0,0 0-129 0 0,0 0-3 0 0,0 0-5 0 0,9-14-15 0 0,67-101 628 0 0,-27 50-557 0 0,-34 42-494 0 0,1 0-1 0 0,1 1 0 0 0,1 0 1 0 0,0 2-1 0 0,2 0 1 0 0,0 1-1 0 0,1 1 1 0 0,1 1-1 0 0,1 1 1 0 0,0 1-1 0 0,1 1 0 0 0,13-5-68 0 0,-35 18-8 0 0,0 1 0 0 0,0-1 0 0 0,0 0 0 0 0,0 0 0 0 0,0 1 0 0 0,0-1 0 0 0,0 1 0 0 0,0 0 0 0 0,0-1 0 0 0,0 1 0 0 0,0 0 0 0 0,0 0 0 0 0,1 1 0 0 0,-1-1 0 0 0,0 0 0 0 0,0 1 0 0 0,0-1 0 0 0,0 1 0 0 0,0 0-1 0 0,0-1 1 0 0,0 1 0 0 0,0 0 0 0 0,-1 0 0 0 0,1 0 0 0 0,0 1 0 0 0,0-1 0 0 0,-1 0 0 0 0,1 1 8 0 0,1 7 2 0 0,-1 0-1 0 0,0 0 1 0 0,-1 1-1 0 0,0-1 1 0 0,0 0-1 0 0,-1 0 1 0 0,-1 0-1 0 0,1 1 0 0 0,-1-1 1 0 0,-1 0-1 0 0,0 2-1 0 0,-3 72 25 0 0,7-81-18 0 0,-1 0-1 0 0,1 0 0 0 0,0 1 0 0 0,0-2 0 0 0,0 1 0 0 0,0 0 0 0 0,0 0 0 0 0,0-1 0 0 0,1 1 0 0 0,-1-1 1 0 0,1 1-1 0 0,-1-1 0 0 0,1 0 0 0 0,-1 0 0 0 0,1 0 0 0 0,0-1 0 0 0,-1 1 0 0 0,1-1 0 0 0,0 1 1 0 0,-1-1-1 0 0,1 0 0 0 0,0 0 0 0 0,0 0 0 0 0,0 0 0 0 0,-1-1 0 0 0,1 1 0 0 0,0-1 0 0 0,-1 1 1 0 0,1-1-1 0 0,0 0 0 0 0,-1 0 0 0 0,1 0 0 0 0,-1-1 0 0 0,0 1 0 0 0,1-1 0 0 0,-1 1 0 0 0,0-1 0 0 0,2-1-6 0 0,193-128-10 0 0,-50 52 38 0 0,-147 79-30 0 0,1 0 0 0 0,0 0 0 0 0,-1-1 0 0 0,1 1 0 0 0,0 0 0 0 0,-1 0 0 0 0,1 0 0 0 0,0 0 0 0 0,-1 0 0 0 0,1 0 0 0 0,0 1 0 0 0,-1-1 0 0 0,1 0 0 0 0,0 0 0 0 0,-1 0 0 0 0,1 1 0 0 0,-1-1 0 0 0,1 0 0 0 0,0 1 0 0 0,-1-1 0 0 0,1 0 0 0 0,-1 1 0 0 0,1-1 0 0 0,-1 1 0 0 0,1-1 0 0 0,-1 1 0 0 0,1-1 0 0 0,-1 1 0 0 0,0-1 0 0 0,1 1 0 0 0,-1-1 0 0 0,0 1 0 0 0,1 0 0 0 0,-1-1 0 0 0,0 1 0 0 0,0 0 0 0 0,1-1 0 0 0,-1 1 0 0 0,0-1 0 0 0,0 1 0 0 0,0 0 0 0 0,0 0 0 0 0,0-1 0 0 0,0 1 0 0 0,0 0 0 0 0,0-1 0 0 0,0 1 0 0 0,-1 0 0 0 0,1-1 0 0 0,0 1 0 0 0,0-1 0 0 0,0 1 0 0 0,-1 0 0 0 0,1-1 0 0 0,0 1 0 0 0,-1 0 2 0 0,-10 46 41 0 0,6-35-80 0 0,1 2 0 0 0,0-1 1 0 0,0 0-1 0 0,1 1 0 0 0,1-1 0 0 0,1 1 0 0 0,-1 0 1 0 0,2 0-1 0 0,1 11 39 0 0,-1-23-159 0 0,1 0 1 0 0,-1 0 0 0 0,1 0-1 0 0,0 0 1 0 0,0 0-1 0 0,0 0 1 0 0,0 0 0 0 0,0-1-1 0 0,0 1 1 0 0,0 0-1 0 0,1-1 1 0 0,-1 1 0 0 0,1 0-1 0 0,-1-1 1 0 0,1 0-1 0 0,-1 1 1 0 0,1-1 0 0 0,0 0-1 0 0,0 0 1 0 0,0 0-1 0 0,-1 0 1 0 0,1 0 0 0 0,0 0-1 0 0,0-1 1 0 0,0 1-1 0 0,1-1 1 0 0,-1 1 158 0 0,59 4-13720 0 0,-57-5 12147 0 0,4 0 665 0 0</inkml:trace>
  <inkml:trace contextRef="#ctx0" brushRef="#br0" timeOffset="1196.578">1707 513 848 0 0,'0'0'2503'0'0,"0"0"-568"0"0,0 0-356 0 0,0 0-158 0 0,0 0-77 0 0,0 0-53 0 0,0 0-119 0 0,0 0-93 0 0,0 0-89 0 0,0 0-111 0 0,0 0-138 0 0,-34 9-99 0 0,-107 31-114 0 0,73-6 71 0 0,59-25-484 0 0,2-4-95 0 0,0 0 0 0 0,0 0 0 0 0,1 1 0 0 0,0 0 0 0 0,0 0 0 0 0,1 1 0 0 0,0-1-1 0 0,0 1 1 0 0,0 0 0 0 0,1 1 0 0 0,0-1 0 0 0,1 1 0 0 0,0 0 0 0 0,0 0-1 0 0,0 0 1 0 0,1 0 0 0 0,0 0 0 0 0,1 1 0 0 0,-1-1 0 0 0,2 3-20 0 0,1-9 24 0 0,0 1 0 0 0,1-1 0 0 0,-1 0 0 0 0,1 1 0 0 0,0-1 0 0 0,-1 0 1 0 0,1 0-1 0 0,0 0 0 0 0,0 0 0 0 0,1 0 0 0 0,-1-1 0 0 0,0 1 0 0 0,0-1 0 0 0,1 1 0 0 0,-1-1 0 0 0,1 0 1 0 0,0 0-1 0 0,-1 0 0 0 0,1 0 0 0 0,0-1 0 0 0,-1 1 0 0 0,1-1 0 0 0,0 1 0 0 0,0-1 0 0 0,-1 0 0 0 0,1 0 1 0 0,0 0-1 0 0,0-1 0 0 0,0 1 0 0 0,-1 0 0 0 0,1-1 0 0 0,0 0 0 0 0,0 0-24 0 0,7 1 126 0 0,16-4 12 0 0,-1 0-1 0 0,0-2 0 0 0,0-1 1 0 0,-1 0-1 0 0,0-2 1 0 0,0-1-1 0 0,-1-1 0 0 0,0-1 1 0 0,0-2-138 0 0,-14 9 30 0 0,3-1-5 0 0,0-1 44 0 0,1 0 1 0 0,0 1-1 0 0,0 0 0 0 0,1 1 0 0 0,-1 0 1 0 0,1 1-1 0 0,0 1 0 0 0,0 0 0 0 0,9 0-69 0 0,-13 52 118 0 0,-26 207 149 0 0,9-176-237 0 0,5-33 25 0 0,-2 1 1 0 0,-1-1-1 0 0,-3-1 0 0 0,-2 1 0 0 0,-2-2 1 0 0,-2 1-1 0 0,-15 30-55 0 0,28-73 29 0 0,0 1 1 0 0,-1-1-1 0 0,0 0 0 0 0,1 0 1 0 0,-1 0-1 0 0,0 0 0 0 0,-1 0 1 0 0,1 0-1 0 0,0 0 0 0 0,-1-1 1 0 0,0 0-1 0 0,1 1 0 0 0,-1-1 1 0 0,0 0-1 0 0,0 0 0 0 0,0 0 1 0 0,0-1-1 0 0,-1 1 0 0 0,1-1 1 0 0,0 1-1 0 0,-1-1 0 0 0,1 0 1 0 0,-1-1-1 0 0,1 1 0 0 0,-1 0 1 0 0,1-1-1 0 0,-1 0 0 0 0,0 0 1 0 0,1 0-1 0 0,-4-1-29 0 0,3-3 11 0 0,1 1-1 0 0,-1-1 0 0 0,1 0 1 0 0,0-1-1 0 0,1 1 1 0 0,-1-1-1 0 0,1 1 0 0 0,0-1 1 0 0,0 0-1 0 0,0 0 1 0 0,0 0-1 0 0,1 0 1 0 0,0 0-1 0 0,0 0 0 0 0,1 0 1 0 0,-1 0-1 0 0,1 0 1 0 0,0 0-1 0 0,0 0 0 0 0,1-1 1 0 0,-1 1-1 0 0,2-3-10 0 0,-2 7 1 0 0,3-22-109 0 0,2 0 1 0 0,0 1 0 0 0,1-1 0 0 0,2 1 0 0 0,0 1 0 0 0,1-1 0 0 0,11-17 107 0 0,-1-1-647 0 0,30-63-3363 0 0,-14 37-6475 0 0,-24 51 3565 0 0</inkml:trace>
  <inkml:trace contextRef="#ctx0" brushRef="#br0" timeOffset="2078.297">2243 1 3097 0 0,'0'0'1673'0'0,"0"0"-292"0"0,0 0 66 0 0,0 0 304 0 0,0 0 228 0 0,0 0-41 0 0,0 0-388 0 0,0 0-509 0 0,0 0-433 0 0,0 0-269 0 0,0 0-146 0 0,0 0-46 0 0,0 0 22 0 0,1 2 66 0 0,-1 8-98 0 0,-1 1 0 0 0,1-1-1 0 0,-2 0 1 0 0,1 0 0 0 0,-1-1 0 0 0,-1 1 0 0 0,0 0 0 0 0,0-1 0 0 0,-1 1 0 0 0,0-1 0 0 0,-1 0-1 0 0,0 0 1 0 0,0-1 0 0 0,-1 0 0 0 0,0 0 0 0 0,0 0 0 0 0,-7 6-137 0 0,-2 7 55 0 0,5-7-32 0 0,2-5-10 0 0,1 0 1 0 0,1 0 0 0 0,-1 1-1 0 0,2 0 1 0 0,-1 0-1 0 0,1 0 1 0 0,1 0 0 0 0,0 1-1 0 0,0 0 1 0 0,1 0-1 0 0,1 0 1 0 0,-1 0 0 0 0,2 1-14 0 0,3-9 32 0 0,0 0 1 0 0,0 0-1 0 0,0 0 1 0 0,0-1-1 0 0,1 1 1 0 0,-1-1-1 0 0,1 0 1 0 0,0 0-1 0 0,0 0 1 0 0,-1 0-1 0 0,1 0 1 0 0,0-1-1 0 0,1 1 1 0 0,-1-1-1 0 0,0 0 1 0 0,0 0-1 0 0,1 0 1 0 0,-1 0 0 0 0,1 0-1 0 0,-1-1 1 0 0,0 0-1 0 0,1 0 1 0 0,-1 0-1 0 0,1 0 1 0 0,-1 0-1 0 0,2-1-32 0 0,156-14 738 0 0,-85 1-1148 0 0,-32 4-3367 0 0,-28 9-1954 0 0,-2 1-5082 0 0,-7 0 9831 0 0</inkml:trace>
  <inkml:trace contextRef="#ctx0" brushRef="#br0" timeOffset="2416.567">1987 623 1432 0 0,'0'0'2133'0'0,"0"0"-801"0"0,0 0-22 0 0,0 0 569 0 0,0 0 460 0 0,0 0 20 0 0,0 0-455 0 0,0 0-557 0 0,0 0-424 0 0,0 0-240 0 0,33-5-123 0 0,104-16-64 0 0,-1-3 707 0 0,91-3-1557 0 0,-221 27-106 0 0,18 0-1424 0 0,-9 0-5615 0 0,-11 0-28 0 0</inkml:trace>
  <inkml:trace contextRef="#ctx0" brushRef="#br0" timeOffset="2666.503">2144 796 5337 0 0,'0'0'1150'0'0,"0"0"-322"0"0,0 0 273 0 0,0 0 422 0 0,0 0 187 0 0,0 0-150 0 0,0 0-414 0 0,0 0-370 0 0,0 0-216 0 0,0 0-134 0 0,0 0-49 0 0,0 0 5 0 0,0 0 2 0 0,32 1-4 0 0,101 5-27 0 0,-65 5 274 0 0,-66-10-609 0 0,-1 0 0 0 0,1 0-1 0 0,-1 0 1 0 0,0 1 0 0 0,0-1 0 0 0,1 0 0 0 0,-1 1-1 0 0,0-1 1 0 0,0 0 0 0 0,0 1 0 0 0,-1 0 0 0 0,1-1-1 0 0,0 1 1 0 0,-1-1 0 0 0,1 1 0 0 0,0 0 0 0 0,-1-1 0 0 0,0 1-1 0 0,1 0 1 0 0,-1 0 0 0 0,0-1 0 0 0,0 1 0 0 0,0 0-1 0 0,0 0 1 0 0,-1-1 0 0 0,1 1 0 0 0,0 0 0 0 0,-1 0-1 0 0,1-1 1 0 0,-1 1 0 0 0,1 0 0 0 0,-1-1 0 0 0,0 1-1 0 0,0-1 1 0 0,0 1 0 0 0,0-1 0 0 0,0 1 0 0 0,0-1-18 0 0,-45 58 426 0 0,43-56-427 0 0,-22 20 117 0 0,21-21-97 0 0,0 1 1 0 0,1 0-1 0 0,-1 0 0 0 0,1 1 0 0 0,-1-1 0 0 0,1 1 0 0 0,0-1 0 0 0,0 1 0 0 0,0 0 1 0 0,1 0-1 0 0,-1 1 0 0 0,1-1 0 0 0,0 0 0 0 0,1 1 0 0 0,-1-1 0 0 0,1 1 0 0 0,-1 0 1 0 0,1-1-1 0 0,0 3-19 0 0,3-5 28 0 0,-1 0 0 0 0,0-1 0 0 0,0 1 1 0 0,1-1-1 0 0,-1 1 0 0 0,1-1 0 0 0,0 0 0 0 0,-1 1 1 0 0,1-1-1 0 0,0 0 0 0 0,0 0 0 0 0,-1 0 1 0 0,1 0-1 0 0,0-1 0 0 0,0 1 0 0 0,0 0 1 0 0,0-1-1 0 0,0 0 0 0 0,0 1 0 0 0,0-1 1 0 0,0 0-1 0 0,0 0 0 0 0,0 0 0 0 0,1 0 0 0 0,-1 0 1 0 0,0-1-1 0 0,0 1 0 0 0,0 0 0 0 0,0-1 1 0 0,1 0-29 0 0,7 1 120 0 0,171-14 522 0 0,-70-6-2133 0 0,-88 16-2488 0 0,0 1-3403 0 0,-13-1-1577 0 0</inkml:trace>
</inkml:ink>
</file>

<file path=ppt/ink/ink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0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0 568 4657 0 0,'0'0'1490'0'0,"0"0"-575"0"0,0 0-223 0 0,0 0 236 0 0,0 0 267 0 0,0 0 102 0 0,0 0-99 0 0,0 0-204 0 0,0 0-162 0 0,0 0-63 0 0,0 0-57 0 0,0 0-25 0 0,0 0-3 0 0,22-4-40 0 0,67-13-38 0 0,-29-13 526 0 0,-46 17-845 0 0,10-5-140 0 0,0-2 0 0 0,-1-1 1 0 0,-2-1-1 0 0,0-1 0 0 0,-1 0 1 0 0,-2-2-1 0 0,0 0 0 0 0,-1-1 1 0 0,-2-1-1 0 0,-1 0 0 0 0,5-16-147 0 0,-3-56-953 0 0,-17 98 845 0 0,-1-1 0 0 0,1 1 0 0 0,0-1 0 0 0,0 1 0 0 0,0 0 1 0 0,-1 0-1 0 0,1 0 0 0 0,-1 0 0 0 0,1 0 0 0 0,-1 0 0 0 0,1 0 1 0 0,-1 0-1 0 0,1 1 0 0 0,-1-1 0 0 0,0 1 0 0 0,1-1 0 0 0,-1 1 0 0 0,0 0 1 0 0,1-1-1 0 0,-1 1 0 0 0,0 0 0 0 0,0 0 0 0 0,1 0 0 0 0,-1 0 0 0 0,0 1 1 0 0,0-1-1 0 0,1 0 0 0 0,-1 1 0 0 0,0-1 0 0 0,1 1 0 0 0,-1-1 1 0 0,0 1-1 0 0,1 0 0 0 0,-1 0 0 0 0,1 0 0 0 0,-1 0 0 0 0,1 0 0 0 0,-1 1 108 0 0,-9 7-24 0 0,1 1 0 0 0,0 1 0 0 0,0 0 0 0 0,1 1 0 0 0,1-1 0 0 0,0 2 0 0 0,0-1 0 0 0,1 1 0 0 0,1 0 0 0 0,0 0 0 0 0,1 1 0 0 0,0 0 0 0 0,1 0 0 0 0,1 0-1 0 0,0 0 1 0 0,1 1 0 0 0,1-1 0 0 0,0 1 0 0 0,1 0 0 0 0,0-1 0 0 0,2 8 24 0 0,-1-17 59 0 0,0 1 0 0 0,0-1 1 0 0,1 0-1 0 0,0 1 0 0 0,0-1 0 0 0,1 0 0 0 0,-1 0 1 0 0,1-1-1 0 0,0 1 0 0 0,0-1 0 0 0,1 1 0 0 0,-1-1 1 0 0,1 0-1 0 0,0 0 0 0 0,0 0 0 0 0,0-1 0 0 0,1 1 1 0 0,-1-1-1 0 0,1 0 0 0 0,0-1 0 0 0,0 1 0 0 0,0-1 1 0 0,0 0-1 0 0,0 0 0 0 0,0 0 0 0 0,1-1 0 0 0,-1 0 1 0 0,1 0-1 0 0,-1 0 0 0 0,1-1 0 0 0,0 1-59 0 0,3-1 117 0 0,0 0 0 0 0,-1-1 0 0 0,1 0-1 0 0,0 0 1 0 0,-1 0 0 0 0,1-1 0 0 0,-1-1 0 0 0,1 0 0 0 0,-1 0-1 0 0,0 0 1 0 0,0-1 0 0 0,-1 0 0 0 0,1-1 0 0 0,-1 1-1 0 0,2-2-116 0 0,7-7 11 0 0,-1 0 0 0 0,0-1 0 0 0,-1-1-1 0 0,-1 0 1 0 0,0-1 0 0 0,11-17-11 0 0,29-60-782 0 0,-53 93 718 0 0,-1 0 0 0 0,1 0 0 0 0,-1 0 0 0 0,1 1 0 0 0,-1-1 0 0 0,1 0 0 0 0,-1 0 0 0 0,1 0 0 0 0,-1 0 0 0 0,1 0 0 0 0,-1 0 0 0 0,1-1 0 0 0,-1 1 0 0 0,1 0 0 0 0,-1 0 0 0 0,1 0 0 0 0,-1 0 0 0 0,1 0 0 0 0,0-1 0 0 0,-1 1 0 0 0,1 0 0 0 0,-1 0 0 0 0,1-1 0 0 0,-1 1 0 0 0,1 0 0 0 0,0-1 0 0 0,-1 1 0 0 0,1 0 0 0 0,0-1 0 0 0,0 1 0 0 0,-1-1 0 0 0,1 1 64 0 0,-4 7-26 0 0,0 0 1 0 0,1 1-1 0 0,-1-1 1 0 0,2 1-1 0 0,-1 0 1 0 0,1 0-1 0 0,0 0 1 0 0,1 0-1 0 0,0 0 1 0 0,0 0 0 0 0,1 1-1 0 0,0 4 26 0 0,2-9 39 0 0,0 0 1 0 0,0 0-1 0 0,1 0 0 0 0,0-1 0 0 0,0 1 1 0 0,0-1-1 0 0,0 0 0 0 0,0 1 0 0 0,1-1 1 0 0,0-1-1 0 0,-1 1 0 0 0,1 0 0 0 0,0-1 1 0 0,0 0-1 0 0,0 0 0 0 0,1 0 0 0 0,-1 0 0 0 0,0-1 1 0 0,1 0-1 0 0,-1 0 0 0 0,1 0 0 0 0,-1 0 1 0 0,1-1-1 0 0,0 0 0 0 0,-1 0 0 0 0,1 0 1 0 0,-1 0-1 0 0,1-1 0 0 0,-1 1 0 0 0,1-1 1 0 0,1-1-40 0 0,2 2 119 0 0,9-3 63 0 0,-1-1-1 0 0,1 0 0 0 0,0-1 0 0 0,-1-1 0 0 0,0-1 0 0 0,0 0 0 0 0,-1-1 0 0 0,0-1 1 0 0,0 0-1 0 0,-1-1 0 0 0,0-1 0 0 0,-1 0 0 0 0,0 0 0 0 0,-1-2 0 0 0,0 1 0 0 0,8-13-181 0 0,-13 17 7 0 0,0 0 0 0 0,0 0 0 0 0,-1-1-1 0 0,0 0 1 0 0,-1 0 0 0 0,1-1 0 0 0,-2 1-1 0 0,0-1 1 0 0,0 0 0 0 0,0 0 0 0 0,-1 0-1 0 0,-1-1 1 0 0,0 1 0 0 0,0-1-1 0 0,-1 1 1 0 0,-1-1 0 0 0,1 0 0 0 0,-2 1-1 0 0,0-8-6 0 0,0 16-58 0 0,-1-1 0 0 0,1 0 0 0 0,-1 0-1 0 0,0 1 1 0 0,0-1 0 0 0,0 0 0 0 0,0 1 0 0 0,0 0-1 0 0,0 0 1 0 0,-1-1 0 0 0,1 1 0 0 0,-1 1-1 0 0,1-1 1 0 0,-1 0 0 0 0,0 1 0 0 0,0-1-1 0 0,0 1 1 0 0,0 0 0 0 0,0 0 0 0 0,0 0-1 0 0,0 0 1 0 0,0 1 0 0 0,0-1 0 0 0,0 1 0 0 0,0 0-1 0 0,-1-1 1 0 0,1 2 0 0 0,0-1 0 0 0,0 0-1 0 0,0 1 1 0 0,0-1 0 0 0,0 1 0 0 0,0 0-1 0 0,0 0 1 0 0,0 0 0 0 0,0 0 0 0 0,0 1 0 0 0,0-1-1 0 0,0 1 1 0 0,1 0 0 0 0,-1 0 0 0 0,1 0-1 0 0,-1 0 1 0 0,1 0 0 0 0,-1 1 58 0 0,-5 6-29 0 0,1 1-1 0 0,0 0 1 0 0,0 0 0 0 0,1 1 0 0 0,0-1-1 0 0,1 1 1 0 0,0 1 0 0 0,1-1-1 0 0,0 1 1 0 0,1 0 0 0 0,1 0 0 0 0,-1 0-1 0 0,2 0 1 0 0,0 0 0 0 0,0 0 0 0 0,1 1-1 0 0,1-1 1 0 0,1 11 29 0 0,1-13 3 0 0,1 1-1 0 0,1-1 1 0 0,0-1-1 0 0,0 1 1 0 0,0-1-1 0 0,1 0 1 0 0,1 0-1 0 0,0 0 1 0 0,0-1-1 0 0,0 0 1 0 0,1 0-1 0 0,1-1 1 0 0,-1 0-1 0 0,1-1 1 0 0,0 0 0 0 0,0 0-1 0 0,1-1 1 0 0,0 0-1 0 0,1 0-2 0 0,70 18-1138 0 0,-46-19-2091 0 0,-1 0-4300 0 0,-23-1 1864 0 0</inkml:trace>
</inkml:ink>
</file>

<file path=ppt/ink/ink7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46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0 0 0,'0'0'443'0'0,"0"0"14"0"0,0 0 102 0 0,0 0 417 0 0,0 0 471 0 0,0 0 306 0 0,0 0-12 0 0,0 0-210 0 0,0 0-222 0 0,0 0-156 0 0,0 0-71 0 0,20 0-54 0 0,122-3 1663 0 0,189-19 1133 0 0,-260 22-3962 0 0,-41 0-6535 0 0,-36 3-1669 0 0,0 1 3501 0 0</inkml:trace>
  <inkml:trace contextRef="#ctx0" brushRef="#br0" timeOffset="257.975">72 535 2537 0 0,'0'0'1117'0'0,"0"0"-299"0"0,0 0 124 0 0,0 0 453 0 0,0 0 434 0 0,0 0 165 0 0,0 0-139 0 0,0 0-320 0 0,0 0-316 0 0,0 0-251 0 0,0 0-168 0 0,0 0-116 0 0,0 0-92 0 0,33 1-90 0 0,107 3-100 0 0,24-22 352 0 0,-124 8-697 0 0,131-41-2022 0 0,-146 33-1904 0 0,-14 3-4128 0 0,-10 11 1828 0 0</inkml:trace>
  <inkml:trace contextRef="#ctx0" brushRef="#br0" timeOffset="673.725">313 1 4289 0 0,'0'0'1755'0'0,"0"0"-371"0"0,0 0-183 0 0,0 0 73 0 0,0 0 129 0 0,0 0-52 0 0,0 0-261 0 0,0 0-321 0 0,0 0-255 0 0,0 0-105 0 0,0 0-18 0 0,0 0 48 0 0,0 0 58 0 0,3 9 62 0 0,13 33 48 0 0,-15-40-514 0 0,1 1 1 0 0,0-1 0 0 0,-1 1-1 0 0,1-1 1 0 0,0 0-1 0 0,0 0 1 0 0,0 0 0 0 0,1 0-1 0 0,-1 0 1 0 0,0 0-1 0 0,1 0 1 0 0,-1-1 0 0 0,1 1-1 0 0,-1-1 1 0 0,1 0-1 0 0,0 0 1 0 0,0 0 0 0 0,0 0-1 0 0,1 0-93 0 0,13 5 381 0 0,291 101 1226 0 0,-302-103-1609 0 0,0 1 1 0 0,-1-1 0 0 0,0 1-1 0 0,0 0 1 0 0,0 1-1 0 0,-1-1 1 0 0,0 1-1 0 0,0 0 1 0 0,0 0-1 0 0,-1 0 1 0 0,0 0-1 0 0,0 1 1 0 0,0-1-1 0 0,-1 1 1 0 0,0 0-1 0 0,0 0 1 0 0,-1 0-1 0 0,0 0 1 0 0,0 0-1 0 0,-1 0 1 0 0,0 0-1 0 0,0 0 1 0 0,0 0-1 0 0,-1 0 1 0 0,0 0-1 0 0,0 0 1 0 0,-1 0-1 0 0,0-1 1 0 0,0 1-1 0 0,-1 0 1 0 0,0-1 0 0 0,0 0-1 0 0,0 1 1 0 0,-1-1-1 0 0,0 0 1 0 0,0-1 1 0 0,-24 30 47 0 0,-1-1 0 0 0,-1-2 1 0 0,-2-1-1 0 0,-1-2 0 0 0,-1-1 1 0 0,-3 0-48 0 0,-45 56-222 0 0,77-67 46 0 0,5-10-2609 0 0,1-1-6311 0 0,-1-5-554 0 0</inkml:trace>
</inkml:ink>
</file>

<file path=ppt/ink/ink7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51.1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11955 0 0,'0'0'1301'0'0,"0"0"-255"0"0,0 0 131 0 0,0 0 189 0 0,0 0-3 0 0,0 0-228 0 0,0 0-286 0 0,0 0-185 0 0,0 0-118 0 0,35 0-74 0 0,110 0-61 0 0,76 4 942 0 0,-155 2-1890 0 0,-96 13-6671 0 0,-5-4-3193 0 0,23-11 4909 0 0</inkml:trace>
</inkml:ink>
</file>

<file path=ppt/ink/ink7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51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3369 0 0,'0'0'2955'0'0,"0"0"-194"0"0,0 0-133 0 0,0 0-201 0 0,0 0-328 0 0,0 0-429 0 0,36 1-420 0 0,114 6-358 0 0,-43-15 160 0 0,-60 2-978 0 0,56-9 252 0 0,-36 2-4395 0 0,-54 10-2407 0 0,-2-1-4482 0 0</inkml:trace>
</inkml:ink>
</file>

<file path=ppt/ink/ink7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49.7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1 635 0 0 0,'0'0'1126'0'0,"0"0"-65"0"0,0 0-106 0 0,0 0-65 0 0,1 22-12 0 0,7 68 35 0 0,-8-89-866 0 0,0 0-1 0 0,0 0 1 0 0,0 1 0 0 0,0-1 0 0 0,0 0 0 0 0,0 0 0 0 0,0 1 0 0 0,0-1 0 0 0,0 0 0 0 0,0 0 0 0 0,1 0 0 0 0,-1 1 0 0 0,1-1 0 0 0,-1 0 0 0 0,1 0-1 0 0,-1 0 1 0 0,1 0 0 0 0,-1 0 0 0 0,1 0 0 0 0,0 0 0 0 0,0 0 0 0 0,-1 0 0 0 0,1 0 0 0 0,0 0 0 0 0,0 0 0 0 0,0-1 0 0 0,0 1 0 0 0,0 0 0 0 0,0-1-1 0 0,0 1 1 0 0,1-1 0 0 0,-1 1 0 0 0,0-1 0 0 0,1 1-47 0 0,3 0 341 0 0,4 3 69 0 0,1 0 0 0 0,-1-1 0 0 0,1-1-1 0 0,-1 0 1 0 0,1 0 0 0 0,0-1 0 0 0,-1 0 0 0 0,1-1 0 0 0,0 0-1 0 0,0 0 1 0 0,0-1 0 0 0,0 0 0 0 0,-1-1 0 0 0,1 0 0 0 0,0-1 0 0 0,-1 0-1 0 0,0 0 1 0 0,0-1 0 0 0,0 0 0 0 0,5-3-410 0 0,19-13 556 0 0,0-1 0 0 0,-1-1 0 0 0,-1-2 0 0 0,15-16-556 0 0,-44 38 8 0 0,22-18 29 0 0,-2-1 0 0 0,0-1 1 0 0,-2-1-1 0 0,0-1 0 0 0,-1-1 0 0 0,-2 0 0 0 0,-1-1 1 0 0,-1-1-1 0 0,-1 0 0 0 0,2-9-37 0 0,-8 17-48 0 0,-5 12 3 0 0,1 0 0 0 0,-2 0 0 0 0,1 0 0 0 0,-1-1 0 0 0,0 1 0 0 0,0-1 0 0 0,-1 1 0 0 0,0-1 1 0 0,0 0-1 0 0,-1 1 0 0 0,0-1 0 0 0,-1 0 0 0 0,0-1 45 0 0,0 9-72 0 0,-1 0 0 0 0,0 0 0 0 0,1 0 0 0 0,-1 1 0 0 0,1-1 0 0 0,-1 0 0 0 0,0 1 0 0 0,1-1 1 0 0,-1 1-1 0 0,1 0 0 0 0,-1-1 0 0 0,1 1 0 0 0,0 0 0 0 0,-1 0 0 0 0,1 0 0 0 0,0 0 0 0 0,-1 0 0 0 0,1 0 0 0 0,0 0 0 0 0,0 1 0 0 0,0-1 1 0 0,0 0-1 0 0,0 1 0 0 0,0-1 0 0 0,0 0 0 0 0,1 1 0 0 0,-1-1 0 0 0,1 1 0 0 0,-1 0 72 0 0,-14 18-25 0 0,1 1-1 0 0,0 1 1 0 0,2 0-1 0 0,1 1 1 0 0,0 0-1 0 0,2 1 1 0 0,1 0 0 0 0,0 1-1 0 0,2 0 1 0 0,1 0-1 0 0,1 0 1 0 0,1 0-1 0 0,1 19 26 0 0,2-39 26 0 0,1 0 0 0 0,0 0 0 0 0,0 0 1 0 0,0 0-1 0 0,1 0 0 0 0,-1 0 0 0 0,1 0 0 0 0,0-1 0 0 0,1 1 0 0 0,-1-1 0 0 0,1 1 0 0 0,0-1 0 0 0,0 0 0 0 0,0 0 0 0 0,1 0 0 0 0,-1-1 0 0 0,1 1 0 0 0,0-1 0 0 0,0 0 1 0 0,0 0-1 0 0,1 0 0 0 0,-1 0 0 0 0,1-1 0 0 0,-1 0 0 0 0,1 0 0 0 0,4 1-26 0 0,6 3 190 0 0,2-1 1 0 0,-1-1-1 0 0,0-1 1 0 0,1 0-1 0 0,0-1 1 0 0,-1-1-1 0 0,11 0-190 0 0,-9-1 195 0 0,1 0-1 0 0,-1-2 1 0 0,0 1-1 0 0,0-2 1 0 0,0-1 0 0 0,0 0-1 0 0,10-5-194 0 0,-1 1 65 0 0,0-2 0 0 0,-1-2 0 0 0,0 0 0 0 0,0-2 0 0 0,-1 0 0 0 0,-1-2 0 0 0,-1 0 0 0 0,0-2 0 0 0,-2-1 0 0 0,0 0 0 0 0,0-2 0 0 0,-2 0 0 0 0,-1-1 0 0 0,-1-1 0 0 0,0-1 0 0 0,5-12-65 0 0,-19 29-12 0 0,0 0-1 0 0,0 1 0 0 0,-1-1 1 0 0,0-1-1 0 0,0 1 0 0 0,-1 0 1 0 0,0 0-1 0 0,0-1 0 0 0,0 1 1 0 0,-1 0-1 0 0,0-1 0 0 0,-2-6 13 0 0,1 13-39 0 0,0 0 0 0 0,0-1 0 0 0,-1 1 0 0 0,1 0 0 0 0,0-1 0 0 0,-1 1 0 0 0,0 0-1 0 0,1 0 1 0 0,-1 0 0 0 0,1 0 0 0 0,-1 1 0 0 0,0-1 0 0 0,0 0 0 0 0,0 1 0 0 0,1-1 0 0 0,-1 1 0 0 0,0-1-1 0 0,0 1 1 0 0,0 0 0 0 0,0 0 0 0 0,0 0 0 0 0,0 0 0 0 0,1 0 0 0 0,-1 0 0 0 0,0 1 0 0 0,0-1 0 0 0,0 1-1 0 0,0-1 1 0 0,1 1 0 0 0,-1 0 0 0 0,0 0 0 0 0,0-1 0 0 0,1 1 0 0 0,-1 0 0 0 0,1 1 0 0 0,-1-1 0 0 0,1 0-1 0 0,-1 0 1 0 0,1 1 0 0 0,0-1 0 0 0,-1 0 0 0 0,1 1 0 0 0,0-1 0 0 0,-1 2 39 0 0,-5 6-21 0 0,-1 0 1 0 0,1 0-1 0 0,0 0 0 0 0,1 0 1 0 0,0 1-1 0 0,1 1 0 0 0,0-1 1 0 0,0 0-1 0 0,1 1 1 0 0,0 0-1 0 0,1 0 0 0 0,1 0 1 0 0,0 1-1 0 0,0-1 0 0 0,1 1 1 0 0,0-1-1 0 0,1 10 21 0 0,2-14 41 0 0,1-1 0 0 0,0 1 1 0 0,0-1-1 0 0,0 0 0 0 0,0 0 0 0 0,1-1 0 0 0,0 1 0 0 0,0-1 0 0 0,1 1 1 0 0,-1-1-1 0 0,1-1 0 0 0,0 1 0 0 0,1-1 0 0 0,-1 0 0 0 0,1 0 0 0 0,0 0 1 0 0,0-1-1 0 0,0 0 0 0 0,0 0 0 0 0,0 0 0 0 0,1-1 0 0 0,-1 0 0 0 0,1 0 1 0 0,0-1-1 0 0,-1 0 0 0 0,1 0 0 0 0,2-1-41 0 0,6 3 141 0 0,1-2 0 0 0,0 0 0 0 0,-1 0 1 0 0,1-2-1 0 0,-1 0 0 0 0,1-1 0 0 0,-1 0 0 0 0,1-1 0 0 0,-1-1 1 0 0,0 0-1 0 0,0-2 0 0 0,-1 1 0 0 0,0-2 0 0 0,0 0 0 0 0,0 0 0 0 0,-1-1 1 0 0,0-1-1 0 0,0 0 0 0 0,10-11-141 0 0,-9 8 23 0 0,0-2 1 0 0,0 0 0 0 0,-1 0-1 0 0,-1-2 1 0 0,0 1-1 0 0,-2-1 1 0 0,1-1-1 0 0,-2 0 1 0 0,0-1-1 0 0,-2 1 1 0 0,1-2-1 0 0,-2 1 1 0 0,-1-1-1 0 0,0 0 1 0 0,-1 0-1 0 0,-1 0 1 0 0,0-9-24 0 0,-4 27-11 0 0,0 0 0 0 0,1 0 0 0 0,-1 0 0 0 0,0 0 0 0 0,0 0 0 0 0,0 0 0 0 0,0 0 0 0 0,0 0 1 0 0,0 0-1 0 0,0 0 0 0 0,0 0 0 0 0,0 1 0 0 0,0-1 0 0 0,-1 0 0 0 0,1 1 0 0 0,0-1 0 0 0,0 1 0 0 0,-1 0 0 0 0,1-1 0 0 0,0 1 0 0 0,-1 0 0 0 0,1 0 0 0 0,0 0 0 0 0,-1 0 0 0 0,1 0 1 0 0,-1 0-1 0 0,1 0 0 0 0,0 0 0 0 0,-1 0 0 0 0,1 1 0 0 0,0-1 0 0 0,0 0 0 0 0,-1 1 0 0 0,1-1 0 0 0,0 1 0 0 0,0 0 0 0 0,-1-1 0 0 0,1 1 0 0 0,0 0 0 0 0,0 0 0 0 0,0 0 0 0 0,0-1 1 0 0,0 1-1 0 0,0 0 0 0 0,0 1 0 0 0,1-1 0 0 0,-1 0 0 0 0,0 0 0 0 0,0 0 11 0 0,-14 19-93 0 0,1 1-1 0 0,0 1 1 0 0,2-1-1 0 0,0 2 1 0 0,2 0 0 0 0,0 0-1 0 0,1 1 1 0 0,2 0 0 0 0,0 0-1 0 0,2 1 1 0 0,1 0 0 0 0,-1 13 93 0 0,4-26-336 0 0,0 1 0 0 0,1-1 0 0 0,0 1 1 0 0,1 0-1 0 0,1-1 0 0 0,0 1 0 0 0,0-1 1 0 0,1 0-1 0 0,1 0 0 0 0,1 4 336 0 0,17 26-4900 0 0,9-5-4503 0 0,-23-29 6826 0 0</inkml:trace>
  <inkml:trace contextRef="#ctx0" brushRef="#br0" timeOffset="311.905">1967 550 7778 0 0,'0'0'1701'0'0,"0"0"-804"0"0,0 0-369 0 0,0 0 220 0 0,0 0 357 0 0,0 0 216 0 0,0 0-112 0 0,0 0-342 0 0,0 0-299 0 0,0 0-202 0 0,-11 32-122 0 0,-34 101-63 0 0,-33 106-578 0 0,76-204-1437 0 0,2-29-351 0 0,4-5-4657 0 0,5-4 2726 0 0,-8 2 3319 0 0,3-2-545 0 0</inkml:trace>
  <inkml:trace contextRef="#ctx0" brushRef="#br0" timeOffset="677.859">1897 543 2537 0 0,'0'0'2393'0'0,"0"0"-1438"0"0,0 0-552 0 0,0 0 258 0 0,0 0 416 0 0,0 0 290 0 0,0 0 109 0 0,0 0-134 0 0,0 0-219 0 0,0 0-177 0 0,0 0-108 0 0,0 0-47 0 0,0 0-50 0 0,34 11-99 0 0,106 30-145 0 0,-50-31 68 0 0,-75-13-532 0 0,64-19-718 0 0,-74 18-894 0 0,-12 1-10925 0 0,4 3 11796 0 0,-4 0-2203 0 0</inkml:trace>
  <inkml:trace contextRef="#ctx0" brushRef="#br0" timeOffset="847.439">1847 801 0 0 0,'0'0'1048'0'0,"0"0"265"0"0,0 0-105 0 0,0 0-40 0 0,0 0-96 0 0,0 0-176 0 0,190-30-255 0 0,-153 23-241 0 0,-4 0-216 0 0,0-1-352 0 0,-2 1-633 0 0,-5 3-1223 0 0,-8-3-1289 0 0,-5 3 1689 0 0</inkml:trace>
  <inkml:trace contextRef="#ctx0" brushRef="#br0" timeOffset="1094.973">2020 35 6353 0 0,'0'0'2330'0'0,"0"0"-1256"0"0,0 0-445 0 0,0 0 169 0 0,0 0 282 0 0,0 0 152 0 0,0 0-89 0 0,0 0-231 0 0,0 0-218 0 0,0 0-178 0 0,35-6-124 0 0,110-16-108 0 0,-141 21-261 0 0,1-1-1 0 0,-1 1 1 0 0,1 0 0 0 0,0 1-1 0 0,0-1 1 0 0,-1 1-1 0 0,1-1 1 0 0,0 2 0 0 0,0-1-1 0 0,-1 0 1 0 0,1 1 0 0 0,0 0-1 0 0,-1 0 1 0 0,1 0-1 0 0,-1 1 1 0 0,1-1 0 0 0,-1 1-23 0 0,9 5 54 0 0,-11-7-51 0 0,0 1 1 0 0,0 0-1 0 0,0 0 1 0 0,0 0-1 0 0,-1 0 1 0 0,1 0-1 0 0,0 0 1 0 0,0 0-1 0 0,-1 1 1 0 0,1-1-1 0 0,-1 0 1 0 0,1 1-1 0 0,-1 0 1 0 0,1-1-1 0 0,-1 1 1 0 0,0 0-1 0 0,0 0 1 0 0,0 0-1 0 0,0-1 1 0 0,0 1-1 0 0,-1 0 1 0 0,1 0-1 0 0,0 0 1 0 0,-1 1-1 0 0,0-1 1 0 0,1 0-1 0 0,-1 0 1 0 0,0 0-1 0 0,0 0 1 0 0,0 0-1 0 0,0 0 1 0 0,0 0-1 0 0,-1 0 0 0 0,1 1 1 0 0,-1-1-1 0 0,1 0 1 0 0,-1 0-1 0 0,0 0 1 0 0,0 1-4 0 0,-51 67 265 0 0,51-69-252 0 0,-1 1-3 0 0,-1 0 1 0 0,1 0-1 0 0,0 0 1 0 0,0 0-1 0 0,0 0 1 0 0,1 0-1 0 0,-1 0 1 0 0,0 0-1 0 0,1 1 1 0 0,0-1-1 0 0,-1 1 1 0 0,1-1 0 0 0,0 1-1 0 0,0 0 1 0 0,0-1-1 0 0,1 1 1 0 0,-1 0-1 0 0,1-1 1 0 0,-1 1-1 0 0,1 0 1 0 0,0 1-11 0 0,2-2 24 0 0,0 1 1 0 0,1-1 0 0 0,-1 0-1 0 0,0 0 1 0 0,1 0 0 0 0,-1 0 0 0 0,1-1-1 0 0,0 1 1 0 0,0-1 0 0 0,-1 0-1 0 0,1 0 1 0 0,0 0 0 0 0,0 0 0 0 0,0 0-1 0 0,0 0 1 0 0,0-1 0 0 0,0 1-1 0 0,1-1 1 0 0,1 0-25 0 0,87-1 583 0 0,0 0-1843 0 0,-34 12-6495 0 0,-50-5 64 0 0</inkml:trace>
</inkml:ink>
</file>

<file path=ppt/ink/ink7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56.5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115 196 0 0 0,'0'0'528'0'0,"0"0"323"0"0,0 0 136 0 0,0 0 249 0 0,0 0 355 0 0,0 0 258 0 0,0 0 10 0 0,0 0-204 0 0,0 0-315 0 0,0 0-331 0 0,0 0-258 0 0,-1-8-208 0 0,1 0-493 0 0,-2-10 455 0 0,1 38 108 0 0,29 553 3012 0 0,-21-368-3718 0 0,-7-204-131 0 0,0-1-134 0 0,0 0-138 0 0,0 0-165 0 0,7-26-5871 0 0,14-17-3469 0 0,-14 31 9374 0 0</inkml:trace>
  <inkml:trace contextRef="#ctx0" brushRef="#br0" timeOffset="398.742">498 284 1416 0 0,'0'0'1066'0'0,"0"0"-282"0"0,0 0-163 0 0,0 0 117 0 0,0 0 296 0 0,0 0 264 0 0,0 0 77 0 0,0 0-108 0 0,0 0-202 0 0,0 0-237 0 0,-34 18-191 0 0,-106 60-146 0 0,59-19 249 0 0,-4 21 619 0 0,84-78-1320 0 0,-1 1-1 0 0,1-1 0 0 0,0 1 1 0 0,0-1-1 0 0,0 1 1 0 0,0 0-1 0 0,0-1 0 0 0,1 1 1 0 0,-1 0-1 0 0,1-1 1 0 0,0 1-1 0 0,0 0 1 0 0,0 0-1 0 0,0 0 0 0 0,0-1 1 0 0,1 1-1 0 0,-1 0 1 0 0,1-1-1 0 0,-1 1 0 0 0,1 0 1 0 0,0-1-1 0 0,0 1 1 0 0,0-1-1 0 0,1 1 1 0 0,-1-1-1 0 0,1 1 0 0 0,-1-1 1 0 0,1 0-1 0 0,0 0 1 0 0,0 0-1 0 0,0 0 0 0 0,0 0 1 0 0,0 0-1 0 0,0-1 1 0 0,0 1-1 0 0,1 0-38 0 0,27 27 1174 0 0,44 26 2426 0 0,60-18-1503 0 0,-5 3-1332 0 0,-102-17-881 0 0,-25-6-2768 0 0,-2-17 1346 0 0,0 0-805 0 0,0 0-1411 0 0,0 0-1959 0 0,0 0-1677 0 0</inkml:trace>
  <inkml:trace contextRef="#ctx0" brushRef="#br0" timeOffset="1321.682">1258 225 1128 0 0,'0'0'1806'0'0,"0"0"-351"0"0,0 0-149 0 0,0 0 65 0 0,0 0 154 0 0,0 0 50 0 0,0 0-193 0 0,0 0-342 0 0,0 0-313 0 0,0 0-191 0 0,0 0-69 0 0,0 0-26 0 0,0 0 14 0 0,-12 28 14 0 0,-38 88 3 0 0,-83 197 1566 0 0,15-123-2252 0 0,81-160-1051 0 0,17-26-7030 0 0,16-11 617 0 0,4 3 6937 0 0</inkml:trace>
  <inkml:trace contextRef="#ctx0" brushRef="#br0" timeOffset="1636.732">844 324 1904 0 0,'0'0'1222'0'0,"0"0"-379"0"0,0 0-275 0 0,0 0 4 0 0,0 0 276 0 0,0 0 363 0 0,0 0 220 0 0,0 0 12 0 0,0 0-103 0 0,0 0-189 0 0,0 0-158 0 0,0 0-60 0 0,0 0-39 0 0,10 30-29 0 0,34 93-58 0 0,20-14 908 0 0,55 52-601 0 0,-23-20-1126 0 0,-82-134-1992 0 0,3-18-12619 0 0,-15 7 11408 0 0</inkml:trace>
  <inkml:trace contextRef="#ctx0" brushRef="#br0" timeOffset="1938.547">1542 597 3057 0 0,'0'0'1100'0'0,"0"0"-392"0"0,0 0 15 0 0,0 0 418 0 0,0 0 441 0 0,0 0 194 0 0,0 0-159 0 0,0 0-336 0 0,0 0-364 0 0,0 0-276 0 0,-10 33-181 0 0,-26 103-142 0 0,25-55 119 0 0,10-67-390 0 0,14 45-126 0 0,27-65-6010 0 0,-18-19-3023 0 0,-17 20 8587 0 0</inkml:trace>
  <inkml:trace contextRef="#ctx0" brushRef="#br0" timeOffset="2190.344">1306 553 424 0 0,'0'0'1270'0'0,"0"0"-42"0"0,0 0 143 0 0,0 0 159 0 0,0 0 55 0 0,0 0-123 0 0,0 0-199 0 0,33 0-180 0 0,107 0-154 0 0,49-8 1816 0 0,-118 2-2479 0 0,-62 6-2730 0 0,-73 35-9076 0 0,52-30 10388 0 0</inkml:trace>
  <inkml:trace contextRef="#ctx0" brushRef="#br0" timeOffset="2382.632">1293 873 0 0 0,'0'0'1112'0'0,"0"0"1049"0"0,0 0 178 0 0,0 0-292 0 0,0 0-404 0 0,0 0-395 0 0,33 1-317 0 0,107 2-247 0 0,-48-22 203 0 0,42-32-488 0 0,-49 7-5714 0 0,-70 33 1540 0 0,-8 3-586 0 0</inkml:trace>
  <inkml:trace contextRef="#ctx0" brushRef="#br0" timeOffset="2682.202">1665 81 1808 0 0,'0'0'2030'0'0,"0"0"-400"0"0,0 0-93 0 0,0 0 137 0 0,0 0 149 0 0,0 0-17 0 0,0 0-326 0 0,0 0-435 0 0,0 0-359 0 0,0 0-243 0 0,0 0-90 0 0,0 0-40 0 0,0 0-7 0 0,15-10 9 0 0,47-32-7 0 0,18 21 530 0 0,-77 20-805 0 0,2 0-3 0 0,1-1 1 0 0,-1 1 0 0 0,1 1 0 0 0,-1-1 0 0 0,1 0-1 0 0,0 1 1 0 0,-1 0 0 0 0,1 1 0 0 0,-1-1-1 0 0,1 1 1 0 0,-1 0 0 0 0,1 1 0 0 0,-1-1-1 0 0,0 1 1 0 0,1 0 0 0 0,3 2-31 0 0,-8-2 32 0 0,-1 1 0 0 0,1-1-1 0 0,-1 0 1 0 0,1 1 0 0 0,-1-1 0 0 0,0 0-1 0 0,0 1 1 0 0,0-1 0 0 0,0 0 0 0 0,0 1 0 0 0,0-1-1 0 0,-1 0 1 0 0,1 1 0 0 0,-1-1 0 0 0,0 0-1 0 0,0 0 1 0 0,0 0 0 0 0,0 1 0 0 0,0-1-1 0 0,0 0 1 0 0,0 0 0 0 0,-1 0-32 0 0,1 1 27 0 0,-5 7 80 0 0,3-5-70 0 0,0-1 1 0 0,1 1-1 0 0,-1 0 1 0 0,1 0-1 0 0,0 0 1 0 0,0 0-1 0 0,0 0 1 0 0,1 1-1 0 0,0-1 1 0 0,0 0-1 0 0,0 1 0 0 0,1-1 1 0 0,0 1-1 0 0,0-1 1 0 0,0 1-1 0 0,1 4-37 0 0,63 31 1142 0 0,-40-35-935 0 0,1-1 1 0 0,0-2-1 0 0,-1 0 0 0 0,1-1 0 0 0,1-2 1 0 0,-1-1-1 0 0,3-1-207 0 0,34 1 8 0 0,-37 1-537 0 0,-20 0-3312 0 0,-3 0-3824 0 0,-2 0-2309 0 0</inkml:trace>
  <inkml:trace contextRef="#ctx0" brushRef="#br0" timeOffset="3227.437">2364 527 1704 0 0,'0'0'1149'0'0,"0"0"-587"0"0,0 0-24 0 0,0 0 475 0 0,0 0 482 0 0,0 0 244 0 0,0 0-94 0 0,0 0-356 0 0,0 0-347 0 0,0 0-241 0 0,0 0-138 0 0,0 0-19 0 0,0 0 16 0 0,9-1 50 0 0,41-2 1460 0 0,33 11 3348 0 0,261-30-2529 0 0,-294 22-2852 0 0,-50 0-121 0 0,0 0-89 0 0,0 0-149 0 0,0 0-178 0 0,0 0-244 0 0,-13 0-8117 0 0,8 0 198 0 0,1 0 2542 0 0</inkml:trace>
  <inkml:trace contextRef="#ctx0" brushRef="#br0" timeOffset="5881.486">3047 781 0 0 0,'0'0'449'0'0,"0"0"301"0"0,2 9 3506 0 0,-2-8 5276 0 0,26-70-6855 0 0,119-158-1665 0 0,-130 204-985 0 0,2 1 1 0 0,0 0-1 0 0,1 1 0 0 0,1 1 1 0 0,1 1-1 0 0,13-9-27 0 0,10 12-243 0 0,-32 47 125 0 0,-38 159 144 0 0,29-135-96 0 0,1-54 82 0 0,-1-1 0 0 0,1 0 0 0 0,0 0 0 0 0,0 0 0 0 0,0 0 0 0 0,0 0 0 0 0,0 0 0 0 0,0-1 0 0 0,0 1 0 0 0,0-1 0 0 0,-1 0 0 0 0,1 0 0 0 0,0 0 0 0 0,-1 0 0 0 0,1-1 0 0 0,0 1 0 0 0,-1-1 0 0 0,0 1 0 0 0,1-1 0 0 0,-1 0 0 0 0,2-2-12 0 0,0 2-2 0 0,146-138 30 0 0,-72 59-92 0 0,-76 79 57 0 0,3-4-11 0 0,0 1 0 0 0,0 0 0 0 0,1 0-1 0 0,-1 1 1 0 0,1-1 0 0 0,0 1-1 0 0,1 0 1 0 0,-1 1 0 0 0,1-1 0 0 0,-1 1-1 0 0,1 1 1 0 0,0-1 0 0 0,0 1 0 0 0,3 0 18 0 0,-1 42-86 0 0,-23 149 8 0 0,23-176-2914 0 0,10-12-5401 0 0,-11-1 3734 0 0,-2 0 2480 0 0</inkml:trace>
  <inkml:trace contextRef="#ctx0" brushRef="#br0" timeOffset="6609.391">4342 236 824 0 0,'0'0'3404'0'0,"0"0"-1713"0"0,0 0-650 0 0,0 0-23 0 0,0 0 190 0 0,0 0 168 0 0,0 0 1 0 0,0 0-175 0 0,0 0-253 0 0,0 0-243 0 0,0 0-184 0 0,0 0-129 0 0,0 0-75 0 0,-19 1-45 0 0,-59 5-35 0 0,73-5-210 0 0,-1 0 1 0 0,1 0 0 0 0,0 0 0 0 0,-1 1 0 0 0,1-1 0 0 0,0 1-1 0 0,0 0 1 0 0,0 1 0 0 0,0-1 0 0 0,1 1 0 0 0,-1 0 0 0 0,1 0-1 0 0,-1 1 1 0 0,1-1 0 0 0,0 1 0 0 0,0 0 0 0 0,1 0 0 0 0,-1 0-1 0 0,1 1 1 0 0,-1 0-29 0 0,-3 4 9 0 0,-1 2-12 0 0,0 1 1 0 0,1 0-1 0 0,0 0 1 0 0,0 1-1 0 0,2 0 1 0 0,0 0-1 0 0,0 1 0 0 0,1-1 1 0 0,0 1-1 0 0,2 0 1 0 0,-1 0-1 0 0,2 0 1 0 0,0 0-1 0 0,1 12 3 0 0,0-23 38 0 0,1 0 0 0 0,-1 0-1 0 0,1 0 1 0 0,0 0 0 0 0,0 0 0 0 0,1 0 0 0 0,-1 0 0 0 0,1-1-1 0 0,-1 1 1 0 0,1 0 0 0 0,0-1 0 0 0,0 1 0 0 0,0-1 0 0 0,0 0-1 0 0,0 0 1 0 0,0 1 0 0 0,1-1 0 0 0,-1-1 0 0 0,1 1 0 0 0,0 0-1 0 0,-1-1 1 0 0,1 1 0 0 0,0-1 0 0 0,0 0 0 0 0,0 0 0 0 0,0 0-1 0 0,0 0 1 0 0,0-1 0 0 0,0 1 0 0 0,0-1 0 0 0,0 0 0 0 0,0 0-1 0 0,0 0 1 0 0,1 0 0 0 0,-1 0 0 0 0,0-1 0 0 0,0 1-1 0 0,0-1 1 0 0,0 0 0 0 0,0 0 0 0 0,0 0 0 0 0,0 0 0 0 0,-1-1-1 0 0,1 1 1 0 0,0-1 0 0 0,-1 1 0 0 0,1-1 0 0 0,-1 0 0 0 0,1 0-1 0 0,-1 0 1 0 0,0-1 0 0 0,0 1-38 0 0,139-144 796 0 0,-104 106-723 0 0,40-26 122 0 0,-76 65-199 0 0,0 1 0 0 0,0 0 0 0 0,0 0 0 0 0,0 0 0 0 0,0 0 0 0 0,0 0 0 0 0,0 0 0 0 0,0 0 0 0 0,0 0 0 0 0,0 0 0 0 0,-1 0 0 0 0,1 0 0 0 0,0 1 0 0 0,0-1 0 0 0,0 0 0 0 0,0 1 0 0 0,0-1 0 0 0,0 1 0 0 0,0-1 0 0 0,0 1 0 0 0,-1-1 0 0 0,1 1 0 0 0,0 0 0 0 0,0-1 0 0 0,-1 1 0 0 0,1 0 0 0 0,0-1 0 0 0,-1 1 0 0 0,1 0 0 0 0,-1 0 0 0 0,1 0 0 0 0,-1 0 1 0 0,0 0-1 0 0,1-1 0 0 0,-1 1 0 0 0,0 0 0 0 0,1 0 0 0 0,-1 0 0 0 0,0 0 0 0 0,0 0 0 0 0,0 0 0 0 0,0 0 0 0 0,0 0 4 0 0,7 53 84 0 0,-6-47-99 0 0,5 44 19 0 0,-1 0 0 0 0,-3 0 0 0 0,-2 0 1 0 0,-2 0-1 0 0,-3-1 0 0 0,-2 1 0 0 0,-2-1 1 0 0,-2 0-1 0 0,-2-1 0 0 0,-17 39-4 0 0,28-79 3 0 0,0 0-1 0 0,-1-1 1 0 0,-1 1-1 0 0,0-1 1 0 0,0 1-1 0 0,0-1 1 0 0,-1 0-1 0 0,0-1 0 0 0,-1 1 1 0 0,0-1-1 0 0,0 0 1 0 0,0-1-1 0 0,-1 1 1 0 0,0-1-1 0 0,0 0 1 0 0,0-1-1 0 0,-1 0 1 0 0,0 0-1 0 0,0-1 1 0 0,0 0-1 0 0,-1 0 0 0 0,0-1 1 0 0,1 0-1 0 0,-1 0 1 0 0,0-1-1 0 0,-1 0-2 0 0,8-2 5 0 0,0 0 0 0 0,0 1 0 0 0,0-1 0 0 0,1 0 0 0 0,-1 0 0 0 0,0-1 0 0 0,0 1 0 0 0,1 0-1 0 0,-1 0 1 0 0,0-1 0 0 0,0 1 0 0 0,1-1 0 0 0,-1 0 0 0 0,0 1 0 0 0,1-1 0 0 0,-1 0 0 0 0,1 0 0 0 0,-1 0-1 0 0,1 0 1 0 0,-1 0 0 0 0,1-1 0 0 0,0 1 0 0 0,0 0 0 0 0,-1-1 0 0 0,1 1 0 0 0,0 0 0 0 0,0-1 0 0 0,0 1-1 0 0,1-1 1 0 0,-1 0 0 0 0,0 1 0 0 0,1-1 0 0 0,-1 0 0 0 0,0 1 0 0 0,1-1 0 0 0,0 0 0 0 0,0 0 0 0 0,-1 0-1 0 0,1 1 1 0 0,0-1 0 0 0,0 0 0 0 0,0 0 0 0 0,1 1 0 0 0,-1-1 0 0 0,0 0 0 0 0,1 0-5 0 0,2-14-4 0 0,1 0 0 0 0,0 0 0 0 0,1 1 0 0 0,1 0 1 0 0,0 0-1 0 0,1 0 0 0 0,1 1 0 0 0,0 0 0 0 0,1 1 0 0 0,1 0 1 0 0,0 0-1 0 0,0 1 0 0 0,2 0 0 0 0,-1 1 0 0 0,1 0 0 0 0,5-3 4 0 0,0-3-210 0 0,0 0-1 0 0,1 0 0 0 0,1 2 0 0 0,0 0 1 0 0,2 2-1 0 0,-1 0 0 0 0,1 1 1 0 0,1 1-1 0 0,19-7 211 0 0,-22 15-3054 0 0,-10 3-3712 0 0,-2 0-1806 0 0</inkml:trace>
  <inkml:trace contextRef="#ctx0" brushRef="#br0" timeOffset="9521.573">4997 12 0 0 0,'0'0'725'0'0,"0"0"342"0"0,0 0 378 0 0,0 0 275 0 0,0 0 38 0 0,0 0-189 0 0,0 0-370 0 0,0 0-369 0 0,0 0-290 0 0,0 0-187 0 0,0 0-119 0 0,0-4-73 0 0,0-3 108 0 0,1 27 175 0 0,-1 33 330 0 0,-49 168 698 0 0,30-153-1346 0 0,10-38-99 0 0,1-1 0 0 0,2 1 0 0 0,0 1 0 0 0,2-1 0 0 0,1 17-27 0 0,6-43 61 0 0,0 0 1 0 0,0 0 0 0 0,0-1 0 0 0,0 1-1 0 0,1-1 1 0 0,0 0 0 0 0,-1 0 0 0 0,1 0-1 0 0,1 0 1 0 0,-1-1 0 0 0,0 1 0 0 0,0-1-1 0 0,1 0 1 0 0,0-1 0 0 0,-1 1 0 0 0,1-1-1 0 0,0 0 1 0 0,-1 0 0 0 0,1 0 0 0 0,0-1-1 0 0,0 1 1 0 0,0-1 0 0 0,0-1 0 0 0,0 1-1 0 0,0-1 1 0 0,3 0-62 0 0,152-6 734 0 0,-61-15-1971 0 0,-73 19-3920 0 0,-10 2-3212 0 0,-8 1 5972 0 0</inkml:trace>
  <inkml:trace contextRef="#ctx0" brushRef="#br0" timeOffset="11134.894">1 1208 0 0 0,'0'0'631'0'0,"0"0"-114"0"0,0 0-66 0 0,0 0 33 0 0,3 0 95 0 0,156-2 6726 0 0,3-6-3475 0 0,325-28-1639 0 0,-379 27-1402 0 0,442-21 271 0 0,147-9-493 0 0,-290 24-431 0 0,-66 3-56 0 0,-19-3-13 0 0,26 9 22 0 0,-119-2 28 0 0,157-4 243 0 0,81-21 1034 0 0,-104 22-1503 0 0,-295 11-1418 0 0,-46 0-2697 0 0,-1 0-5335 0 0,-18 0 4331 0 0</inkml:trace>
  <inkml:trace contextRef="#ctx0" brushRef="#br0" timeOffset="12229.059">2462 1355 2889 0 0,'0'0'960'0'0,"0"0"-192"0"0,0 0-13 0 0,0 0 212 0 0,0 0 384 0 0,0 0 285 0 0,0 0-21 0 0,0 0-196 0 0,0 0-353 0 0,0 0-329 0 0,0 0-206 0 0,0 0-130 0 0,0 0-74 0 0,2-8-36 0 0,7-23-31 0 0,-2 89 995 0 0,-27 409-423 0 0,20-455-1080 0 0,1-11-5612 0 0,-4-20-5392 0 0,1 14 10552 0 0</inkml:trace>
  <inkml:trace contextRef="#ctx0" brushRef="#br0" timeOffset="12486.372">2160 1403 736 0 0,'0'0'440'0'0,"0"0"-134"0"0,0 0 122 0 0,0 0 327 0 0,0 0 325 0 0,0 0 228 0 0,0 0 80 0 0,0 0-19 0 0,0 0-17 0 0,0 0-46 0 0,0 0-81 0 0,32-5-87 0 0,100-19-110 0 0,45-24 2734 0 0,-119 35-3416 0 0,1 3 1 0 0,0 3-1 0 0,49 0-346 0 0,-92 7-356 0 0,37 5-926 0 0,-38 23-5705 0 0,-15-14-387 0 0,0-9 4713 0 0</inkml:trace>
  <inkml:trace contextRef="#ctx0" brushRef="#br0" timeOffset="12804.242">2131 1922 0 0 0,'0'0'1671'0'0,"0"0"930"0"0,0 0 306 0 0,0 0-353 0 0,0 0-606 0 0,33-3-564 0 0,109-13-391 0 0,39-27 1698 0 0,-118 29-2059 0 0,177-38-1844 0 0,-220 47-443 0 0,-1 1-2026 0 0,-1 1-4153 0 0,-13 3 4835 0 0</inkml:trace>
  <inkml:trace contextRef="#ctx0" brushRef="#br0" timeOffset="13478.003">3219 1639 4865 0 0,'0'0'854'0'0,"0"0"-280"0"0,0 0-58 0 0,0 0 251 0 0,0 0 229 0 0,0 0 82 0 0,0 0-167 0 0,0 0-310 0 0,-29 35-281 0 0,-89 108-186 0 0,69-71-61 0 0,8 20 246 0 0,34-67 1353 0 0,59-80-218 0 0,0-3-1116 0 0,64-73-39 0 0,-38 49-187 0 0,-76 82-116 0 0,-1 0-1 0 0,1 1 0 0 0,-1-1 1 0 0,1 0-1 0 0,-1 1 0 0 0,1-1 0 0 0,-1 1 1 0 0,1-1-1 0 0,-1 1 0 0 0,0 0 1 0 0,1 0-1 0 0,-1 0 0 0 0,0-1 0 0 0,1 1 1 0 0,-1 0-1 0 0,0 1 0 0 0,0-1 1 0 0,0 0-1 0 0,0 0 0 0 0,0 0 0 0 0,0 1 1 0 0,-1-1-1 0 0,1 0 0 0 0,0 1 1 0 0,-1-1-1 0 0,1 1 0 0 0,-1-1 1 0 0,1 1-1 0 0,-1-1 0 0 0,1 1 0 0 0,-1-1 1 0 0,0 1 4 0 0,90 174 388 0 0,-49-113-244 0 0,-27-38-27 0 0,-14-24-75 0 0,0-1 28 0 0,0 0 56 0 0,0 0 52 0 0,0 0 60 0 0,0 0 46 0 0,0 0 25 0 0,0 0 9 0 0,0 0-4 0 0,0 0 0 0 0,0 0-28 0 0,-157-24 756 0 0,54-6-3182 0 0,75 21 576 0 0,9 5-2952 0 0,7 1-1746 0 0,6 3 841 0 0</inkml:trace>
</inkml:ink>
</file>

<file path=ppt/ink/ink7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0:09.6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255 546 2072 0 0,'0'0'2653'0'0,"0"0"-1323"0"0,0 0-448 0 0,0 0-56 0 0,0 0 190 0 0,0 0 369 0 0,0 0 226 0 0,0 0-60 0 0,0 0-297 0 0,0 0-384 0 0,0 0-291 0 0,-1 6-138 0 0,-2 52 634 0 0,-8 419 1214 0 0,28-337-2671 0 0,-8-82-1629 0 0,-9-57 1188 0 0,0-1-188 0 0,0 0-202 0 0,-1 0-2843 0 0,-5-8 1906 0 0,-10-37-5369 0 0,1 0 6850 0 0,10 29 669 0 0</inkml:trace>
  <inkml:trace contextRef="#ctx0" brushRef="#br0" timeOffset="421.474">1 638 0 0 0,'0'0'513'0'0,"0"0"958"0"0,0 0 187 0 0,0 0-120 0 0,0 0-121 0 0,0 0-86 0 0,0 0-96 0 0,0 0-84 0 0,0 0-65 0 0,0 0-109 0 0,19-32-139 0 0,63-98-123 0 0,-79 125-660 0 0,0 0 1 0 0,0 1-1 0 0,0 0 1 0 0,0 0-1 0 0,1 0 1 0 0,0 0-1 0 0,0 0 1 0 0,0 1-1 0 0,0-1 1 0 0,1 1-1 0 0,-1 0 1 0 0,1 1-1 0 0,0-1 1 0 0,-1 1-1 0 0,1 0 1 0 0,1 0-1 0 0,0 0-55 0 0,10-3 197 0 0,16-8 102 0 0,0 3 0 0 0,0 0 0 0 0,1 2 1 0 0,0 1-1 0 0,0 2 0 0 0,1 2 0 0 0,-1 0 0 0 0,1 3 0 0 0,3 0-299 0 0,-33 1 19 0 0,0-1 0 0 0,1 0-1 0 0,-1 1 1 0 0,0 0 0 0 0,0 0-1 0 0,1 0 1 0 0,-1 1-1 0 0,0-1 1 0 0,0 1 0 0 0,0 0-1 0 0,-1 0 1 0 0,1 1-1 0 0,0-1 1 0 0,-1 1 0 0 0,0-1-1 0 0,1 1 1 0 0,-1 0-1 0 0,0 1 1 0 0,0-1 0 0 0,-1 0-1 0 0,1 1 1 0 0,-1-1 0 0 0,0 1-1 0 0,0 0 1 0 0,0 0-1 0 0,0 0 1 0 0,-1 0 0 0 0,1 0-1 0 0,-1 0 1 0 0,0 1-1 0 0,0-1 1 0 0,-1 0 0 0 0,1 0-1 0 0,-1 1 1 0 0,0-1-1 0 0,0 0 1 0 0,0 1 0 0 0,-1-1-1 0 0,0 0 1 0 0,0 1 0 0 0,0-1-1 0 0,0 0 1 0 0,0 0-1 0 0,-1 1-18 0 0,-11 18 140 0 0,-1 0 0 0 0,0 0 0 0 0,-2-1 0 0 0,-1-1 0 0 0,0-1 0 0 0,-2 0 0 0 0,0-1 0 0 0,-1-1 0 0 0,-19 12-140 0 0,30-22 47 0 0,6-6-26 0 0,2-2-19 0 0,0 1 0 0 0,-1-1 0 0 0,1 0 0 0 0,0 1 0 0 0,0-1 0 0 0,-1 1 0 0 0,1 0 0 0 0,0-1 0 0 0,0 1 0 0 0,0 0 0 0 0,-1 0 0 0 0,1-1 0 0 0,0 1 0 0 0,0 0 0 0 0,1 0 0 0 0,-1 0 0 0 0,0 0 0 0 0,0 1 0 0 0,0-1 0 0 0,1 0 0 0 0,-1 0 0 0 0,0 0 0 0 0,1 1 0 0 0,-1-1 0 0 0,1 0 0 0 0,0 1 0 0 0,-1-1 0 0 0,1 0 0 0 0,0 1 0 0 0,0-1 0 0 0,0 0 0 0 0,0 1 0 0 0,0-1-1 0 0,0 0 1 0 0,0 1 0 0 0,0-1 0 0 0,0 0 0 0 0,1 1 0 0 0,-1-1 0 0 0,1 0 0 0 0,-1 1 0 0 0,1-1 0 0 0,-1 0 0 0 0,1 0 0 0 0,0 0 0 0 0,0 1-2 0 0,125 14-23 0 0,-106-16 21 0 0,-1 1-1 0 0,0 1 0 0 0,0 1 1 0 0,1 0-1 0 0,-1 2 1 0 0,-1 0-1 0 0,2 2 3 0 0,-17-6 4 0 0,1 0 1 0 0,-1 0-1 0 0,0 1 0 0 0,0-1 1 0 0,0 1-1 0 0,-1 0 0 0 0,1 0 1 0 0,0 0-1 0 0,-1 0 0 0 0,1 0 1 0 0,-1 0-1 0 0,1 1 0 0 0,-1 0 1 0 0,0-1-1 0 0,0 1 0 0 0,0 0 1 0 0,-1 0-1 0 0,1 0 0 0 0,-1 0 1 0 0,0 0-1 0 0,1 0 0 0 0,-1 0 1 0 0,-1 1-1 0 0,1-1 0 0 0,0 0 1 0 0,-1 1-1 0 0,1-1 0 0 0,-1 0 1 0 0,0 1-1 0 0,-1-1 1 0 0,1 0-1 0 0,0 1 0 0 0,-1-1 1 0 0,0 0-1 0 0,1 1 0 0 0,-2-1 1 0 0,1 0-1 0 0,0 0 0 0 0,0 0 1 0 0,-1 0-1 0 0,0 0 0 0 0,0 0 1 0 0,0 0-5 0 0,-24 29 77 0 0,-1-1 0 0 0,-2-1 0 0 0,-1-2 0 0 0,-1-1 0 0 0,-2-2 0 0 0,0-1 0 0 0,-1-1 0 0 0,-4-1-77 0 0,-114 67-1202 0 0,165-90-10058 0 0,12-1 3799 0 0,-14-2 6622 0 0</inkml:trace>
  <inkml:trace contextRef="#ctx0" brushRef="#br0" timeOffset="1036.201">956 907 3129 0 0,'0'0'1077'0'0,"0"0"-235"0"0,0 0 131 0 0,0 0 394 0 0,0 0 334 0 0,0 0 112 0 0,0 0-182 0 0,0 0-334 0 0,-8 31-327 0 0,-25 97-281 0 0,28-70 258 0 0,7-55-874 0 0,0 0 1 0 0,0 0-1 0 0,0 0 1 0 0,1-1-1 0 0,-1 1 1 0 0,1-1-1 0 0,0 1 1 0 0,0-1-1 0 0,0 0 1 0 0,0 0-1 0 0,0 0 1 0 0,0 0-1 0 0,1-1 1 0 0,-1 1 0 0 0,0-1-1 0 0,1 0 1 0 0,-1 0-1 0 0,1 0 1 0 0,0 0-1 0 0,-1-1 1 0 0,1 0-1 0 0,0 1 1 0 0,-1-1-1 0 0,1 0 1 0 0,0-1-1 0 0,-1 1 1 0 0,1-1 0 0 0,1 0-74 0 0,99-33 1235 0 0,-85 24-1126 0 0,0-1 0 0 0,-1 0 0 0 0,0-2 0 0 0,0 0 0 0 0,-2 0 0 0 0,0-2 0 0 0,0 0 0 0 0,-2-1 0 0 0,1-1 0 0 0,0-2-109 0 0,40-45 44 0 0,-51 126-644 0 0,-5-56 601 0 0,0 0-1 0 0,1 0 0 0 0,0-1 1 0 0,0 1-1 0 0,0 0 0 0 0,0 0 1 0 0,1 0-1 0 0,0-1 0 0 0,1 1 1 0 0,-1 0-1 0 0,1-1 0 0 0,0 1 1 0 0,0-1-1 0 0,1 0 0 0 0,0 0 0 0 0,-1 0 1 0 0,2 0-1 0 0,-1 0 0 0 0,1-1 1 0 0,-1 1-1 0 0,1-1 0 0 0,0 0 1 0 0,1 0-1 0 0,-1 0 0 0 0,1-1 1 0 0,0 1-1 0 0,0-1 0 0 0,0 0 1 0 0,0-1-1 0 0,0 1 0 0 0,1-1 1 0 0,-1 0-1 0 0,4 0 0 0 0,2-2 52 0 0,-1 0-1 0 0,0-1 1 0 0,1 0-1 0 0,-1-1 1 0 0,0 0-1 0 0,0-1 1 0 0,0 0 0 0 0,-1 0-1 0 0,1-1 1 0 0,-1 0-1 0 0,0-1 1 0 0,0 0-1 0 0,0-1 1 0 0,0 0 0 0 0,-1 0-1 0 0,0-1 1 0 0,-1 1-1 0 0,1-2-51 0 0,121-149 1190 0 0,-98 113-1073 0 0,-1-3-1 0 0,-2 0 1 0 0,-2-2 0 0 0,-3-1 0 0 0,13-38-117 0 0,-25 53 43 0 0,0 1-1 0 0,-3-2 1 0 0,0 1 0 0 0,-3-1-1 0 0,2-36-42 0 0,-8 72 2 0 0,0-1-1 0 0,0 1 1 0 0,0 0-1 0 0,1-1 1 0 0,-1 1-1 0 0,0 0 0 0 0,0 0 1 0 0,0-1-1 0 0,0 1 1 0 0,0 0-1 0 0,0 0 1 0 0,1 0-1 0 0,-1 0 1 0 0,0 0-1 0 0,0 0 0 0 0,0 1 1 0 0,0-1-1 0 0,0 0 1 0 0,0 0-1 0 0,0 0 1 0 0,1 1-1 0 0,-1-1 1 0 0,0 1-1 0 0,0-1 1 0 0,0 0-1 0 0,1 1 0 0 0,-1-1 1 0 0,0 1-1 0 0,1 0 1 0 0,-1-1-1 0 0,0 1 1 0 0,1 0-1 0 0,-1-1 1 0 0,1 1-1 0 0,-1 0 0 0 0,1 0 1 0 0,-1-1-1 0 0,1 1 1 0 0,0 0-1 0 0,-1 0 1 0 0,1 0-1 0 0,0 0 1 0 0,-1-1-1 0 0,1 1 1 0 0,0 0-1 0 0,0 0-1 0 0,-18 27-20 0 0,2 0 0 0 0,1 1 0 0 0,1 1-1 0 0,1 0 1 0 0,2 1 0 0 0,1 0 0 0 0,2 0 0 0 0,0 1 0 0 0,3 0 0 0 0,-1 15 20 0 0,3-32-20 0 0,2 1 0 0 0,-1-1 0 0 0,2 1 0 0 0,0-1 0 0 0,1 1 0 0 0,1-1 1 0 0,0 0-1 0 0,1 1 0 0 0,1-1 0 0 0,0 0 0 0 0,1-1 0 0 0,0 1 0 0 0,1-1 1 0 0,1 0-1 0 0,0 0 0 0 0,1-1 0 0 0,1 0 0 0 0,7 8 20 0 0,-12-15-127 0 0,0 0 0 0 0,0 0 0 0 0,1-1-1 0 0,0 1 1 0 0,0-1 0 0 0,1 0 0 0 0,-1 0-1 0 0,1-1 1 0 0,0 0 0 0 0,0 0 0 0 0,1 0 0 0 0,-1-1-1 0 0,1 0 1 0 0,0 0 0 0 0,-1-1 0 0 0,1 0 0 0 0,0 0-1 0 0,4 0 128 0 0,-9-47-7109 0 0,-16 11-1680 0 0,9 25 4279 0 0</inkml:trace>
  <inkml:trace contextRef="#ctx0" brushRef="#br0" timeOffset="1362.149">1447 532 8738 0 0,'0'0'1834'0'0,"0"0"-865"0"0,0 0-409 0 0,0 0 298 0 0,0 0 514 0 0,0 0 291 0 0,0 0-23 0 0,0 0-330 0 0,40 8-396 0 0,126 24-341 0 0,36-17 170 0 0,-128-12-1364 0 0,152 3 1475 0 0,-152-5-4852 0 0,0 0-4737 0 0,-53-1 61 0 0</inkml:trace>
  <inkml:trace contextRef="#ctx0" brushRef="#br0" timeOffset="2139.586">3207 587 4769 0 0,'0'0'1244'0'0,"0"0"-316"0"0,0 0-93 0 0,0 0 159 0 0,0 0 245 0 0,0 0 112 0 0,0 0-118 0 0,0 0-196 0 0,0 0-212 0 0,0 0-155 0 0,0 0-77 0 0,0 0-106 0 0,-4 30-92 0 0,-14 97-77 0 0,10-77-110 0 0,-22 268 426 0 0,30-286-896 0 0,1 22 426 0 0,-5-47-5703 0 0,-6-44-4562 0 0,10 26 8079 0 0</inkml:trace>
  <inkml:trace contextRef="#ctx0" brushRef="#br0" timeOffset="2347.225">2690 583 9042 0 0,'0'0'496'0'0,"0"0"-229"0"0,0 0 15 0 0,0 0 473 0 0,0 0 551 0 0,0 0 252 0 0,0 0-93 0 0,0 0-337 0 0,37-1-361 0 0,120-2-244 0 0,237-23 1219 0 0,-107 19-3999 0 0,-288 15 696 0 0,-90 57-8068 0 0,63-49 5812 0 0,6-2 1750 0 0</inkml:trace>
  <inkml:trace contextRef="#ctx0" brushRef="#br0" timeOffset="2556.883">2646 1216 0 0 0,'0'0'531'0'0,"0"0"152"0"0,0 0 163 0 0,0 0 405 0 0,0 0 479 0 0,0 0 325 0 0,0 0 74 0 0,0 0-214 0 0,0 0-348 0 0,0 0-332 0 0,0 0-267 0 0,34 11-187 0 0,110 28-143 0 0,-76-40-121 0 0,192-65-321 0 0,-202 50-2046 0 0,-14 4-1821 0 0,-2 2-4095 0 0,-28 6 4011 0 0</inkml:trace>
  <inkml:trace contextRef="#ctx0" brushRef="#br0" timeOffset="3129.581">3671 925 4057 0 0,'0'0'1408'0'0,"0"0"-772"0"0,0 0-288 0 0,0 0 180 0 0,0 0 311 0 0,0 0 250 0 0,0 0 51 0 0,0 0-112 0 0,0 0-189 0 0,0 0-196 0 0,0 0-149 0 0,-31 32-108 0 0,-97 98-94 0 0,54-37 92 0 0,-75 141-28 0 0,125-197-308 0 0,23-36-63 0 0,1-1 10 0 0,0 0 32 0 0,8-5 298 0 0,341-329 1537 0 0,-305 293-1786 0 0,-32 27-68 0 0,1 2 0 0 0,1 0 1 0 0,0 1-1 0 0,0 0 0 0 0,1 1 0 0 0,0 0 0 0 0,4 0-8 0 0,-18 11-1 0 0,1-1 0 0 0,-1 1-1 0 0,0 0 1 0 0,1 0 0 0 0,-1 0 0 0 0,0 0-1 0 0,0 0 1 0 0,1 0 0 0 0,-1 1 0 0 0,0-1-1 0 0,0 0 1 0 0,0 0 0 0 0,-1 1 0 0 0,1-1-1 0 0,0 1 1 0 0,0-1 0 0 0,-1 1 0 0 0,1-1-1 0 0,-1 1 1 0 0,1-1 0 0 0,-1 1 0 0 0,0-1-1 0 0,0 1 1 0 0,0 0 0 0 0,1-1 0 0 0,-1 1-1 0 0,-1 0 1 0 0,1-1 0 0 0,0 1-1 0 0,0-1 1 0 0,-1 1 0 0 0,1-1 0 0 0,-1 1-1 0 0,1-1 1 0 0,-1 1 0 0 0,1-1 0 0 0,-1 1-1 0 0,0-1 2 0 0,0 7 3 0 0,-15 125 84 0 0,16-106-72 0 0,15 126-16 0 0,-15-153 31 0 0,0 0 0 0 0,0 1 0 0 0,0-1 1 0 0,0 0-1 0 0,1 1 0 0 0,-1-1 0 0 0,0 1 0 0 0,0-1 0 0 0,0 0 0 0 0,0 1 0 0 0,0-1 0 0 0,0 1 0 0 0,0-1 0 0 0,0 0 0 0 0,0 1 0 0 0,0-1 0 0 0,0 1 0 0 0,0-1 1 0 0,0 0-1 0 0,-1 1 0 0 0,1-1 0 0 0,0 0 0 0 0,0 1 0 0 0,0-1 0 0 0,0 0 0 0 0,-1 1 0 0 0,1-1 0 0 0,0 0 0 0 0,0 1 0 0 0,-1-1 0 0 0,1 0 0 0 0,0 0 1 0 0,-1 1-1 0 0,1-1 0 0 0,0 0 0 0 0,-1 0 0 0 0,1 1 0 0 0,0-1 0 0 0,-1 0 0 0 0,1 0 0 0 0,0 0 0 0 0,-1 0 0 0 0,1 0 0 0 0,-1 0 0 0 0,1 0 0 0 0,0 1 0 0 0,-1-1 1 0 0,1 0-1 0 0,-1 0 0 0 0,1-1 0 0 0,0 1 0 0 0,-1 0 0 0 0,1 0 0 0 0,-1 0 0 0 0,1 0 0 0 0,0 0 0 0 0,-1 0 0 0 0,1 0 0 0 0,0-1 0 0 0,-1 1 0 0 0,1 0 0 0 0,0 0 1 0 0,-1 0-1 0 0,1-1 0 0 0,0 1 0 0 0,-1 0 0 0 0,1 0 0 0 0,0-1-30 0 0,-36-16 133 0 0,28 13 6 0 0,-284-158-1924 0 0,261 145-1373 0 0,17 8-3035 0 0,10 6-1886 0 0</inkml:trace>
  <inkml:trace contextRef="#ctx0" brushRef="#br0" timeOffset="3444.087">4093 852 10394 0 0,'0'0'1243'0'0,"0"0"-569"0"0,0 0-364 0 0,0 0 125 0 0,0 0 277 0 0,0 0 162 0 0,0 0-47 0 0,0 0-201 0 0,0 0-207 0 0,0 0-151 0 0,0 0-85 0 0,35 0-46 0 0,112-1-27 0 0,59-13 210 0 0,-81 14-1748 0 0,-98 0-2497 0 0,-1 0-3458 0 0,-25 0 2587 0 0</inkml:trace>
  <inkml:trace contextRef="#ctx0" brushRef="#br0" timeOffset="3814.276">4141 1080 3393 0 0,'0'0'1488'0'0,"0"0"-720"0"0,0 0 216 0 0,0 0 225 0 0,0 0 111 0 0,0 0-120 0 0,0 0-336 0 0,221-4-359 0 0,-181-3-273 0 0,4-4-168 0 0,2 4-136 0 0,2-4-168 0 0,2 0-313 0 0,-6 0-863 0 0,-7 7-2001 0 0,-15 0-2912 0 0</inkml:trace>
  <inkml:trace contextRef="#ctx0" brushRef="#br0" timeOffset="4322.819">4925 1062 7082 0 0,'0'0'2040'0'0,"0"0"-473"0"0,0 0-172 0 0,0 0 155 0 0,0 0 81 0 0,0 0-115 0 0,0 0-296 0 0,0 0-325 0 0,0 0-229 0 0,0 0-162 0 0,0 0-112 0 0,0 0-68 0 0,0 0-39 0 0,27-31-21 0 0,85-97-40 0 0,36-64 494 0 0,-134 174-697 0 0,12-14 50 0 0,0 1-1 0 0,2 1 0 0 0,1 1 0 0 0,16-10-70 0 0,-45 39-2 0 0,1 0-1 0 0,-1 0 0 0 0,0 0 0 0 0,1 0 0 0 0,-1-1 0 0 0,1 1 0 0 0,-1 0 0 0 0,1 0 0 0 0,-1 0 0 0 0,1 0 0 0 0,-1 1 0 0 0,1-1 0 0 0,-1 0 0 0 0,1 0 1 0 0,-1 0-1 0 0,0 0 0 0 0,1 0 0 0 0,-1 1 0 0 0,1-1 0 0 0,-1 0 0 0 0,1 0 0 0 0,-1 1 0 0 0,0-1 0 0 0,1 0 0 0 0,-1 0 0 0 0,0 1 0 0 0,1-1 0 0 0,-1 1 0 0 0,0-1 1 0 0,1 0-1 0 0,-1 1 0 0 0,0-1 0 0 0,0 1 0 0 0,1-1 0 0 0,-1 0 0 0 0,0 1 0 0 0,0-1 0 0 0,0 1 0 0 0,0-1 0 0 0,0 1 0 0 0,0-1 0 0 0,0 1 0 0 0,0-1 0 0 0,0 1 1 0 0,0-1-1 0 0,0 1 0 0 0,0-1 0 0 0,0 0 0 0 0,0 1 0 0 0,0-1 0 0 0,0 1 0 0 0,0-1 0 0 0,-1 1 0 0 0,1-1 0 0 0,0 1 0 0 0,0-1 0 0 0,0 0 0 0 0,-1 1 1 0 0,1-1-1 0 0,0 1 0 0 0,-1-1 0 0 0,1 0 0 0 0,0 1 0 0 0,-1-1 0 0 0,1 0 0 0 0,0 0 0 0 0,-1 1 3 0 0,-10 46-220 0 0,10-44 218 0 0,-14 99 3 0 0,16-98 2 0 0,1-1 0 0 0,0 1 1 0 0,0-1-1 0 0,1 1 0 0 0,-1-1 0 0 0,1 0 0 0 0,0 0 0 0 0,0 0 1 0 0,0 0-1 0 0,0 0 0 0 0,0-1 0 0 0,0 1 0 0 0,1-1 0 0 0,-1 0 1 0 0,1 0-1 0 0,0-1 0 0 0,0 1 0 0 0,-1-1 0 0 0,1 1 1 0 0,0-1-1 0 0,0 0 0 0 0,0-1 0 0 0,0 1 0 0 0,1-1 0 0 0,-1 1 1 0 0,0-1-1 0 0,0-1 0 0 0,0 1 0 0 0,0-1 0 0 0,0 1 0 0 0,0-1 1 0 0,0 0-1 0 0,0 0 0 0 0,0-1 0 0 0,0 1 0 0 0,-1-1 0 0 0,3-1-3 0 0,18-9 9 0 0,1-1-1 0 0,-2-1 0 0 0,0-1 0 0 0,0-1 0 0 0,-2-1 1 0 0,0-1-1 0 0,5-6-8 0 0,55-44 8 0 0,87-69 132 0 0,-167 138-133 0 0,0 0 0 0 0,0 0 0 0 0,0 0 0 0 0,0 0 0 0 0,-1 0 0 0 0,1 0 1 0 0,0 1-1 0 0,-1-1 0 0 0,1 0 0 0 0,-1 0 0 0 0,1 1 0 0 0,-1-1 0 0 0,1 0 0 0 0,-1 1 0 0 0,0-1 0 0 0,0 0 0 0 0,0 1 1 0 0,0-1-1 0 0,0 1 0 0 0,0-1 0 0 0,0 0 0 0 0,0 1 0 0 0,-1-1 0 0 0,1 0 0 0 0,0 1 0 0 0,-1-1 0 0 0,1 0 1 0 0,-1 1-1 0 0,1-1 0 0 0,-1 0 0 0 0,0 0 0 0 0,0 0 0 0 0,1 1 0 0 0,-2 0-7 0 0,-35 90 246 0 0,-13 57-180 0 0,48-131-218 0 0,0-12 32 0 0,0 0 1 0 0,1 1 0 0 0,-1-1 0 0 0,1 1 0 0 0,1-1-1 0 0,-1 1 1 0 0,1-1 0 0 0,0 1 0 0 0,1-1-1 0 0,-1 1 1 0 0,1-1 0 0 0,1 1 0 0 0,-1-1 0 0 0,1 1-1 0 0,0-1 1 0 0,1 0 0 0 0,-1 0 0 0 0,1 0-1 0 0,0 0 1 0 0,1-1 0 0 0,-1 1 0 0 0,1-1 0 0 0,0 0-1 0 0,3 2 120 0 0,35-2-8363 0 0,-31-5 2902 0 0,-4 0-735 0 0</inkml:trace>
  <inkml:trace contextRef="#ctx0" brushRef="#br0" timeOffset="4640.185">6335 289 3633 0 0,'0'0'1541'0'0,"0"0"-159"0"0,0 0 166 0 0,0 0 253 0 0,0 0 103 0 0,0 0-187 0 0,0 0-409 0 0,0 0-373 0 0,0 0-223 0 0,0 0-119 0 0,0 0-55 0 0,0 0-26 0 0,11-4 763 0 0,-11 14-1135 0 0,-1 1 1 0 0,-1-1-1 0 0,0 0 1 0 0,0 0-1 0 0,-1 0 1 0 0,0 0 0 0 0,-1 0-1 0 0,0 0 1 0 0,0-1-1 0 0,-1 0 1 0 0,0 1-141 0 0,3-7 14 0 0,-50 91 214 0 0,34-65-219 0 0,1 2-1 0 0,1 0 1 0 0,2 1-1 0 0,1 0 1 0 0,-6 27-9 0 0,17-56 1 0 0,1 1 1 0 0,0-1 0 0 0,0 1-1 0 0,0-1 1 0 0,0 1-1 0 0,1-1 1 0 0,-1 1-1 0 0,1-1 1 0 0,0 1-1 0 0,0-1 1 0 0,0 1-1 0 0,1 0 1 0 0,-1-1 0 0 0,1 1-1 0 0,0-1 1 0 0,0 1-1 0 0,0-1 1 0 0,0 0-1 0 0,1 1 1 0 0,-1-1-1 0 0,1 0 1 0 0,0 0-1 0 0,0 0 1 0 0,0 0 0 0 0,0 0-1 0 0,1-1 1 0 0,-1 1-1 0 0,1 0 1 0 0,-1-1-1 0 0,1 0 1 0 0,0 0-1 0 0,0 0 1 0 0,0 0-1 0 0,0 0 1 0 0,1-1-1 0 0,-1 1 1 0 0,0-1 0 0 0,4 1-2 0 0,117 2 320 0 0,10-41-1167 0 0,-107 24-4248 0 0,-1 1-4805 0 0,-20 8 4133 0 0</inkml:trace>
  <inkml:trace contextRef="#ctx0" brushRef="#br0" timeOffset="6823.182">6462 42 0 0 0,'0'0'1287'0'0,"0"0"184"0"0,0 0 7 0 0,0 0-154 0 0,0 0-192 0 0,0 0-172 0 0,0 0-122 0 0,0 0-59 0 0,0 0-42 0 0,2-3-59 0 0,3-1-441 0 0,0 0 1 0 0,0 1 0 0 0,1-1 0 0 0,0 1 0 0 0,0 1-1 0 0,-1-1 1 0 0,2 1 0 0 0,-1 0 0 0 0,0 0 0 0 0,0 1-1 0 0,0 0 1 0 0,1 0 0 0 0,-1 0 0 0 0,1 1 0 0 0,-1 0 0 0 0,1 0-1 0 0,2 1-237 0 0,17-2 531 0 0,-20 0-438 0 0,-2 0-55 0 0,1 0 0 0 0,0 0 0 0 0,0 0-1 0 0,0 1 1 0 0,0 0 0 0 0,0 0 0 0 0,0 0 0 0 0,0 1-1 0 0,0-1 1 0 0,0 1 0 0 0,0 1 0 0 0,0-1 0 0 0,-1 0 0 0 0,1 1-1 0 0,-1 0 1 0 0,1 0 0 0 0,-1 1 0 0 0,1-1 0 0 0,1 3-38 0 0,-5-1 38 0 0,0-1 0 0 0,0 1 0 0 0,-1 0-1 0 0,0 0 1 0 0,0 0 0 0 0,0 0 0 0 0,0-1 0 0 0,-1 1 0 0 0,1 0 0 0 0,-1 0 0 0 0,0 0 0 0 0,0-1 0 0 0,-1 1 0 0 0,1 0 0 0 0,-1-1-1 0 0,1 1 1 0 0,-1-1 0 0 0,0 0 0 0 0,0 0 0 0 0,-1 0 0 0 0,1 0 0 0 0,-1 0 0 0 0,0 0 0 0 0,1 0 0 0 0,-1-1 0 0 0,-3 2-38 0 0,-8 13 122 0 0,-2 1-10 0 0,13-17-100 0 0,1 1 0 0 0,-1 1 0 0 0,1-1 0 0 0,0 0 0 0 0,-1 1 1 0 0,1-1-1 0 0,0 1 0 0 0,0 0 0 0 0,1-1 0 0 0,-1 1 0 0 0,0 0 0 0 0,1 0 1 0 0,0 0-1 0 0,0 1 0 0 0,0-1 0 0 0,0 0 0 0 0,0 0 0 0 0,1 0 1 0 0,-1 1-1 0 0,1 0-12 0 0,50 10 577 0 0,111-22 856 0 0,-100 2-4769 0 0,0 3-7812 0 0,-52 3 6090 0 0</inkml:trace>
  <inkml:trace contextRef="#ctx0" brushRef="#br0" timeOffset="7290.117">5021 1183 0 0 0,'0'0'527'0'0,"0"0"264"0"0,0 0 197 0 0,0 0 413 0 0,0 0 433 0 0,0 0 273 0 0,0 0-25 0 0,0 0-207 0 0,0 0-220 0 0,0 0-188 0 0,33 7-165 0 0,105 20-145 0 0,-56-24 400 0 0,-66-7-1239 0 0,559-91 2568 0 0,-549 92-3997 0 0,3-1 2997 0 0,-9 2-3657 0 0,-4 1-4117 0 0,0 0-5870 0 0,-16 1 8453 0 0</inkml:trace>
  <inkml:trace contextRef="#ctx0" brushRef="#br0" timeOffset="7537.204">5543 1294 0 0 0,'0'0'1244'0'0,"0"0"-31"0"0,0 0-141 0 0,0 0 197 0 0,0 30 301 0 0,0 100 181 0 0,-11 64 2380 0 0,2-99-3854 0 0,6 15-928 0 0,7-97-2028 0 0,10-11-4980 0 0,-13-2 6985 0 0,2 0-190 0 0</inkml:trace>
  <inkml:trace contextRef="#ctx0" brushRef="#br0" timeOffset="7863.391">5713 1437 1992 0 0,'0'0'1610'0'0,"0"0"-410"0"0,0 0-33 0 0,0 0 310 0 0,0 0 292 0 0,0 0 92 0 0,0 0-241 0 0,0 0-408 0 0,0 0-362 0 0,0 0-223 0 0,0 0-78 0 0,0 0 7 0 0,0 0 38 0 0,15-7 38 0 0,107-44 1119 0 0,-42 31-766 0 0,104-12-298 0 0,-182 31-688 0 0,-1 1-1 0 0,1 0 1 0 0,-1-1-1 0 0,1 1 1 0 0,0 0 0 0 0,-1 0-1 0 0,1 0 1 0 0,-1 0-1 0 0,1 0 1 0 0,0 0-1 0 0,-1 0 1 0 0,1 1-1 0 0,-1-1 1 0 0,1 1 0 0 0,-1-1-1 0 0,1 1 1 0 0,-1-1-1 0 0,1 1 1 0 0,-1 0-1 0 0,1 0 1 0 0,-1 0-1 0 0,0 0 1 0 0,1 0 0 0 0,-1 0-1 0 0,0 0 1 0 0,0 0-1 0 0,0 0 1 0 0,0 1-1 0 0,0-1 1 0 0,0 0 0 0 0,0 1-1 0 0,-1-1 1 0 0,1 1-1 0 0,0-1 1 0 0,-1 1-1 0 0,1-1 1 0 0,-1 1-1 0 0,1-1 1 0 0,-1 1 0 0 0,0 0-1 0 0,0-1 1 0 0,0 1-1 0 0,0-1 1 0 0,0 1-1 0 0,0 0 1 0 0,0-1-1 0 0,0 1 1 0 0,-1-1 0 0 0,1 1-1 0 0,-1 1 2 0 0,-54 74-68 0 0,-58 44 131 0 0,111-119-61 0 0,0-1 1 0 0,1 0 0 0 0,-1 0-1 0 0,0 0 1 0 0,1 1 0 0 0,-1-1-1 0 0,1 1 1 0 0,-1-1-1 0 0,1 1 1 0 0,0 0 0 0 0,-1 0-1 0 0,1-1 1 0 0,0 1 0 0 0,0 0-1 0 0,1 0 1 0 0,-1 0-1 0 0,0 0 1 0 0,1 0 0 0 0,-1 0-1 0 0,1 0 1 0 0,-1 0-1 0 0,1 1 1 0 0,0-1 0 0 0,0 0-1 0 0,0 0 1 0 0,0 0 0 0 0,0 0-1 0 0,1 0 1 0 0,-1 0-1 0 0,1 0 1 0 0,-1 0 0 0 0,1 0-1 0 0,0 0 1 0 0,0 0 0 0 0,0 0-1 0 0,0 0 1 0 0,0 0-1 0 0,0 0 1 0 0,0-1 0 0 0,1 1-1 0 0,-1-1 1 0 0,0 1 0 0 0,1-1-1 0 0,0 1 1 0 0,-1-1-1 0 0,1 0 1 0 0,0 1 0 0 0,0-1-1 0 0,-1 0 1 0 0,1 0 0 0 0,0-1-1 0 0,0 1 1 0 0,0 0-1 0 0,0-1 1 0 0,0 1 0 0 0,0-1-1 0 0,1 1 1 0 0,-1-1-3 0 0,13 1-6 0 0,0-1 0 0 0,0-1 1 0 0,1 0-1 0 0,-1-1 0 0 0,0-1 0 0 0,-1 0 1 0 0,1-1-1 0 0,0 0 0 0 0,-1-2 0 0 0,0 1 1 0 0,1-2 5 0 0,40-21-2343 0 0,-3-4-3472 0 0,-35 22 76 0 0,-7 5-1515 0 0</inkml:trace>
  <inkml:trace contextRef="#ctx0" brushRef="#br0" timeOffset="8174.652">6753 995 4825 0 0,'0'0'1262'0'0,"0"0"-434"0"0,0 0 71 0 0,0 0 416 0 0,0 0 308 0 0,0 0 21 0 0,0 0-269 0 0,0 0-324 0 0,0 0-266 0 0,0 0-183 0 0,0 0-150 0 0,32 2-93 0 0,104 2-55 0 0,-45-9 160 0 0,67-18-824 0 0,-113 4-2474 0 0,-21-2-7603 0 0,-20 17 6280 0 0</inkml:trace>
  <inkml:trace contextRef="#ctx0" brushRef="#br0" timeOffset="8383.614">7062 664 8082 0 0,'0'0'1139'0'0,"0"0"-249"0"0,0 0-7 0 0,0 0 296 0 0,-9 33 263 0 0,-31 103 126 0 0,30-99-782 0 0,2 1-1 0 0,1 0 0 0 0,2 0 0 0 0,2 0 1 0 0,1 1-1 0 0,3 26-785 0 0,-1-13 113 0 0,0-44-233 0 0,0 1 0 0 0,1-1 0 0 0,0 1 0 0 0,0-1 0 0 0,0 0 0 0 0,1 1 0 0 0,1-1 0 0 0,-1 0 0 0 0,1 0 0 0 0,1-1 0 0 0,-1 1 0 0 0,3 2 120 0 0,7 2-3722 0 0,-2-9-3876 0 0,-6-3 350 0 0</inkml:trace>
</inkml:ink>
</file>

<file path=ppt/ink/ink7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0:19.3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1 984 0 0 0,'0'0'1212'0'0,"0"0"353"0"0,0 0 276 0 0,0 0 58 0 0,0 0-138 0 0,0 0-222 0 0,0 0-270 0 0,0 0-218 0 0,0 0-147 0 0,0 0-65 0 0,0 0-27 0 0,1-9-37 0 0,29-74 1178 0 0,118-129 330 0 0,-37 50-1719 0 0,-107 155-511 0 0,10-17-124 0 0,-8 36-87 0 0,-12 134 278 0 0,7-143-104 0 0,0 1 1 0 0,0-1-1 0 0,0 0 1 0 0,0 1-1 0 0,1-1 1 0 0,0 0-1 0 0,-1 0 1 0 0,1 0-1 0 0,0-1 1 0 0,1 1-1 0 0,-1 0 1 0 0,0-1-1 0 0,1 1 1 0 0,-1-1-1 0 0,1 0 1 0 0,0 0-1 0 0,0 0 1 0 0,0 0-1 0 0,0 0 1 0 0,0-1-1 0 0,0 1 1 0 0,0-1-1 0 0,1 0 1 0 0,-1 0-1 0 0,0 0 1 0 0,1 0-1 0 0,-1-1 1 0 0,1 1-1 0 0,-1-1 1 0 0,1 0-1 0 0,-1 0 1 0 0,0 0-1 0 0,1-1 1 0 0,-1 1-1 0 0,1-1 0 0 0,-1 0 1 0 0,1 0-1 0 0,-1 0 1 0 0,0 0-1 0 0,0-1 1 0 0,0 1-1 0 0,0-1 1 0 0,0 1-1 0 0,0-1 1 0 0,0 0-1 0 0,0-1 1 0 0,2-1-17 0 0,45-49 108 0 0,-3-2 0 0 0,-2-2 0 0 0,-2-2 0 0 0,19-38-108 0 0,-32 51 20 0 0,-27 87-99 0 0,-30 179 245 0 0,27-215-296 0 0,-1 1 1 0 0,1 0 0 0 0,0-1 0 0 0,0 1 0 0 0,0 0 0 0 0,1-1 0 0 0,0 1 0 0 0,0-1 0 0 0,1 1 0 0 0,-1-1-1 0 0,1 0 1 0 0,0 1 0 0 0,1-1 0 0 0,-1 0 0 0 0,1 0 0 0 0,0-1 0 0 0,0 1 0 0 0,1 0 0 0 0,-1-1-1 0 0,1 0 1 0 0,1 1 129 0 0,2-4-2693 0 0,6-1-6329 0 0,-8 0 4038 0 0,0 0 2870 0 0</inkml:trace>
  <inkml:trace contextRef="#ctx0" brushRef="#br0" timeOffset="675.028">1013 185 4281 0 0,'0'0'875'0'0,"0"0"-291"0"0,0 0-76 0 0,0 0 235 0 0,0 0 329 0 0,0 0 194 0 0,0 0-69 0 0,0 0-187 0 0,0 0-158 0 0,0 0-91 0 0,0 0-42 0 0,0 0-56 0 0,-1 18-117 0 0,-7 55-92 0 0,-26 25 504 0 0,-93 200-269 0 0,125-293-683 0 0,0-1 0 0 0,0 1 0 0 0,0 0 0 0 0,1 0 0 0 0,-1 0-1 0 0,1 0 1 0 0,0 0 0 0 0,1 0 0 0 0,-1 0 0 0 0,1 0 0 0 0,0 0-1 0 0,0 0 1 0 0,1 0 0 0 0,-1 1 0 0 0,1-1 0 0 0,1 2-6 0 0,2-4 70 0 0,0-1 0 0 0,0 0 1 0 0,0 0-1 0 0,0-1 1 0 0,0 1-1 0 0,1-1 0 0 0,-1 0 1 0 0,1 0-1 0 0,-1 0 1 0 0,1-1-1 0 0,-1 1 0 0 0,1-1 1 0 0,-1 0-1 0 0,1 0 1 0 0,3-1-71 0 0,0 1 128 0 0,11-2-33 0 0,1-1 0 0 0,0 0 0 0 0,-1-2 0 0 0,0 0 1 0 0,0-1-1 0 0,0-1 0 0 0,-1 0 0 0 0,0-2 0 0 0,0 0-95 0 0,-14-3-5142 0 0,-3 5-5423 0 0,0 4 6960 0 0</inkml:trace>
  <inkml:trace contextRef="#ctx0" brushRef="#br0" timeOffset="1975.222">1094 38 0 0 0,'0'0'489'0'0,"0"0"26"0"0,0 0 0 0 0,0 0 192 0 0,0 0 277 0 0,0 0 215 0 0,0 0 13 0 0,0 0-150 0 0,0 0-215 0 0,0 0-185 0 0,0 0-109 0 0,0 0-51 0 0,0 0 14 0 0,23-5 22 0 0,74-17 46 0 0,9 12 1404 0 0,-105 10-1982 0 0,0 0-1 0 0,0 0 1 0 0,0 0 0 0 0,0-1-1 0 0,0 1 1 0 0,0 0-1 0 0,0 0 1 0 0,0 0-1 0 0,0 1 1 0 0,0-1-1 0 0,-1 0 1 0 0,1 0-1 0 0,0 0 1 0 0,0 1 0 0 0,0-1-1 0 0,0 0 1 0 0,0 1-1 0 0,0-1 1 0 0,-1 1-1 0 0,1-1 1 0 0,0 1-1 0 0,0-1 1 0 0,-1 1-1 0 0,1 0 1 0 0,0-1-1 0 0,-1 1 1 0 0,1 0 0 0 0,-1-1-1 0 0,1 1 1 0 0,-1 0-1 0 0,1 0 1 0 0,-1 0-1 0 0,1-1 1 0 0,-1 1-1 0 0,0 0 1 0 0,0 0-1 0 0,1 0 1 0 0,-1 0-1 0 0,0 0 1 0 0,0 0 0 0 0,0 0-1 0 0,0 0 1 0 0,0 0-1 0 0,0-1 1 0 0,0 1-1 0 0,0 0 1 0 0,0 0-1 0 0,-1 0 1 0 0,1 0-1 0 0,0 0 1 0 0,-1 0-6 0 0,-25 43 564 0 0,18-34-421 0 0,5-7-119 0 0,-1-1 0 0 0,1 1 0 0 0,0 0 1 0 0,0 1-1 0 0,0-1 0 0 0,0 1 0 0 0,1-1 1 0 0,-1 1-1 0 0,1 0 0 0 0,0 0 0 0 0,0 0 1 0 0,0 0-1 0 0,1 0 0 0 0,-1 0 0 0 0,1 0 0 0 0,0 1 1 0 0,0-1-1 0 0,1 0 0 0 0,-1 1 0 0 0,1-1 1 0 0,0 1-1 0 0,0-1 0 0 0,1 0 0 0 0,-1 1 0 0 0,2 3-24 0 0,1-5 68 0 0,1 0 0 0 0,1 0-1 0 0,-1 0 1 0 0,0-1-1 0 0,1 0 1 0 0,-1 0-1 0 0,1 0 1 0 0,-1 0 0 0 0,1-1-1 0 0,0 0 1 0 0,0 0-1 0 0,0 0 1 0 0,-1 0-1 0 0,1-1 1 0 0,0 0 0 0 0,0 0-1 0 0,0 0 1 0 0,2-1-68 0 0,32 8-278 0 0,-37 11-9402 0 0,-2-14 4936 0 0,0 0 3761 0 0</inkml:trace>
  <inkml:trace contextRef="#ctx0" brushRef="#br0" timeOffset="2392.1">1720 381 0 0 0,'0'0'915'0'0,"0"0"764"0"0,0 0 85 0 0,0 0-275 0 0,0 0-319 0 0,0 0-205 0 0,0 0-130 0 0,0 0-102 0 0,-32 31-82 0 0,-102 100-98 0 0,29-36 245 0 0,-107 68-171 0 0,-104 53-627 0 0,294-201 16 0 0,-38 25-238 0 0,2 2 0 0 0,2 3 0 0 0,-20 23 222 0 0,46-25-1470 0 0,25-9-6573 0 0,5-30 6027 0 0</inkml:trace>
  <inkml:trace contextRef="#ctx0" brushRef="#br0" timeOffset="2704.066">1274 896 1912 0 0,'0'0'1514'0'0,"0"0"-538"0"0,0 0-209 0 0,0 0 173 0 0,0 0 251 0 0,0 0 166 0 0,0 0-73 0 0,0 0-200 0 0,0 0-205 0 0,0 0-194 0 0,0 0-138 0 0,0 0-112 0 0,-27 28-99 0 0,-84 89-85 0 0,63-51 109 0 0,-6 69-37 0 0,54-134-318 0 0,0 0 0 0 0,0 0 1 0 0,0 0-1 0 0,0 0 0 0 0,1 0 1 0 0,-1 0-1 0 0,0 0 1 0 0,1 0-1 0 0,-1 0 0 0 0,0 0 1 0 0,1-1-1 0 0,-1 1 1 0 0,1 0-1 0 0,-1 0 0 0 0,1 0 1 0 0,0-1-1 0 0,-1 1 0 0 0,1 0 1 0 0,0-1-1 0 0,-1 1 1 0 0,1 0-1 0 0,0-1 0 0 0,0 1 1 0 0,0-1-1 0 0,0 1 1 0 0,-1-1-1 0 0,1 0 0 0 0,0 1 1 0 0,0-1-1 0 0,0 0 1 0 0,0 0-1 0 0,0 1 0 0 0,0-1 1 0 0,0 0-1 0 0,0 0 0 0 0,0 0 1 0 0,0 0-1 0 0,0 0 1 0 0,0-1-1 0 0,0 1 0 0 0,0 0 1 0 0,0 0-1 0 0,0 0 1 0 0,0-1-1 0 0,-1 1 0 0 0,1-1 1 0 0,0 1-1 0 0,0-1-5 0 0,53-11 440 0 0,192-94-1965 0 0,-191 74-2714 0 0,-20 9-3380 0 0,-27 15 5463 0 0</inkml:trace>
  <inkml:trace contextRef="#ctx0" brushRef="#br0" timeOffset="2965.617">1608 771 392 0 0,'0'0'1743'0'0,"0"0"-700"0"0,0 0-188 0 0,0 0 344 0 0,0 0 437 0 0,0 0 269 0 0,0 0-56 0 0,0 0-280 0 0,-22 32-342 0 0,-70 105-297 0 0,37-33 327 0 0,37-70-1084 0 0,1 1 1 0 0,2 1-1 0 0,2 0 1 0 0,1 1-1 0 0,2 1 1 0 0,1-1 0 0 0,2 7-174 0 0,6-4-55 0 0,-1 14-335 0 0,-9-22-2782 0 0,7-18-4124 0 0,1-10 1389 0 0</inkml:trace>
</inkml:ink>
</file>

<file path=ppt/ink/ink7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0:30.4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56 3641 0 0,'0'0'2450'0'0,"0"0"-1413"0"0,0 0-474 0 0,0 0 160 0 0,0 0 370 0 0,0 0 344 0 0,0 0 86 0 0,0 0-155 0 0,0 0-233 0 0,0 0-240 0 0,0 0-203 0 0,2 33-145 0 0,4 104-123 0 0,-1 113 767 0 0,-5-246-1275 0 0,0 1 0 0 0,-1-1 1 0 0,1 1-1 0 0,-1-1 1 0 0,0 1-1 0 0,0 0 0 0 0,-1-1 1 0 0,1 0-1 0 0,-1 1 0 0 0,0-1 1 0 0,0 0-1 0 0,0 0 1 0 0,0 0-1 0 0,-1 0 0 0 0,0-1 1 0 0,0 1-1 0 0,0-1 1 0 0,0 1-1 0 0,0-1 0 0 0,-4 2 84 0 0,-8-4-4506 0 0,-4-8-6710 0 0,16 3 9892 0 0</inkml:trace>
  <inkml:trace contextRef="#ctx0" brushRef="#br0" timeOffset="252.232">2 52 5385 0 0,'0'0'1823'0'0,"0"0"-957"0"0,0 0-275 0 0,0 0 238 0 0,0 0 259 0 0,0 0 137 0 0,0 0-97 0 0,36-6-220 0 0,116-19-160 0 0,21 13 872 0 0,209 4-911 0 0,-347 11-2206 0 0,-43 9-2778 0 0,-18 4-2868 0 0,13-11 3138 0 0</inkml:trace>
  <inkml:trace contextRef="#ctx0" brushRef="#br0" timeOffset="497.82">0 531 0 0 0,'0'0'1364'0'0,"0"0"831"0"0,0 0 525 0 0,0 0 104 0 0,0 0-314 0 0,0 0-556 0 0,0 0-531 0 0,33 6-375 0 0,103 17-237 0 0,-48-32 152 0 0,-70 3-748 0 0,74-20-386 0 0,0 4 1 0 0,2 4 0 0 0,6 3 170 0 0,-98 15-58 0 0,48-5-2584 0 0,-17 3-5080 0 0,-23 2 1076 0 0</inkml:trace>
  <inkml:trace contextRef="#ctx0" brushRef="#br0" timeOffset="920.853">902 369 3545 0 0,'0'0'993'0'0,"0"0"-415"0"0,0 0-58 0 0,0 0 336 0 0,0 0 403 0 0,0 0 208 0 0,0 0-77 0 0,0 0-277 0 0,0 0-317 0 0,0 0-230 0 0,0 0-153 0 0,-16 32-114 0 0,-52 100-94 0 0,-61 83 142 0 0,65-108-490 0 0,99-158 170 0 0,301-322 1929 0 0,-298 332-1777 0 0,-29 30-140 0 0,0 1-1 0 0,1-1 1 0 0,0 2-1 0 0,0-1 1 0 0,1 2-1 0 0,0-1 1 0 0,1 1-1 0 0,0 1 1 0 0,0 0-39 0 0,-11 7-1 0 0,-1-1 0 0 0,1 1 0 0 0,-1 0 0 0 0,1-1 0 0 0,-1 1 0 0 0,1 0 0 0 0,-1 0 0 0 0,1-1 0 0 0,0 1 0 0 0,-1 0 0 0 0,1 0 1 0 0,-1 0-1 0 0,1 0 0 0 0,0 0 0 0 0,-1 0 0 0 0,1 0 0 0 0,-1 0 0 0 0,1 0 0 0 0,0 0 0 0 0,-1 0 0 0 0,1 0 0 0 0,-1 1 0 0 0,1-1 0 0 0,-1 0 0 0 0,1 0 0 0 0,-1 0 0 0 0,1 1 0 0 0,-1-1 0 0 0,1 0 0 0 0,-1 1 1 0 0,1-1-1 0 0,-1 1 0 0 0,1-1 0 0 0,-1 0 0 0 0,1 1 0 0 0,-1-1 0 0 0,0 1 0 0 0,1-1 0 0 0,-1 1 0 0 0,0-1 0 0 0,0 1 0 0 0,1-1 0 0 0,-1 1 0 0 0,0 0 0 0 0,0-1 0 0 0,0 1 0 0 0,1-1 0 0 0,-1 1 0 0 0,0-1 1 0 0,0 1-1 0 0,0 0 0 0 0,0-1 0 0 0,0 1 0 0 0,0-1 0 0 0,-1 1 0 0 0,1 0 0 0 0,0-1 0 0 0,0 1 0 0 0,0-1 0 0 0,0 1 0 0 0,-1-1 0 0 0,1 1 1 0 0,-14 48 108 0 0,10-38-92 0 0,-10 30 20 0 0,6-19-30 0 0,1-1-1 0 0,1 1 1 0 0,1 1 0 0 0,1-1 0 0 0,0 1 0 0 0,1 19-6 0 0,36 91 31 0 0,-34-133 2 0 0,1 0 0 0 0,-1 0 1 0 0,1 0-1 0 0,0 0 0 0 0,-1 0 1 0 0,1 0-1 0 0,-1 0 1 0 0,1 0-1 0 0,0 0 0 0 0,-1 0 1 0 0,1 0-1 0 0,-1 0 0 0 0,1 0 1 0 0,0 0-1 0 0,-1 1 0 0 0,1-1 1 0 0,-1 0-1 0 0,1 0 0 0 0,0 0 1 0 0,-1 1-1 0 0,1-1 1 0 0,0 0-1 0 0,0 0 0 0 0,-1 1 1 0 0,1-1-1 0 0,0 0 0 0 0,-1 1 1 0 0,1-1-1 0 0,0 0 0 0 0,0 1 1 0 0,0-1-1 0 0,0 1 1 0 0,-1-1-1 0 0,1 0 0 0 0,0 1 1 0 0,0-1-1 0 0,0 1 0 0 0,0-1 1 0 0,0 0-1 0 0,0 1 0 0 0,0-1 1 0 0,0 1-1 0 0,0-1 1 0 0,0 0-1 0 0,0 1 0 0 0,0-1 1 0 0,0 1-1 0 0,0-1 0 0 0,0 0 1 0 0,1 1-1 0 0,-1-1 0 0 0,0 1 1 0 0,0-1-1 0 0,0 0 1 0 0,1 1-1 0 0,-1-1 0 0 0,0 0 1 0 0,0 1-1 0 0,1-1 0 0 0,-1 0 1 0 0,0 0-1 0 0,1 1 0 0 0,-1-1-33 0 0,-30-21 1827 0 0,26 18-2221 0 0,-30-25 410 0 0,-2 1 1 0 0,0 2 0 0 0,-2 2-1 0 0,-40-18-16 0 0,1 16-2248 0 0,42 17-7585 0 0,26 8 1434 0 0</inkml:trace>
</inkml:ink>
</file>

<file path=ppt/ink/ink7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0:29.4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49 388 4089 0 0,'0'0'1395'0'0,"0"0"-94"0"0,0 0-50 0 0,0 0 20 0 0,0 0 56 0 0,0 0-97 0 0,0 0-277 0 0,0 0-319 0 0,0 0-241 0 0,0 0-130 0 0,0 0-14 0 0,0 0 35 0 0,0 0-1 0 0,32-8-8 0 0,109-23-28 0 0,124 3 422 0 0,3 14-877 0 0,-153 14-3757 0 0,-100 3 1 0 0,-9 5-1496 0 0,-5-5 2943 0 0</inkml:trace>
  <inkml:trace contextRef="#ctx0" brushRef="#br0" timeOffset="298.11">1 564 1784 0 0,'0'0'271'0'0,"0"0"-79"0"0,0 0 110 0 0,0 0 246 0 0,0 0 271 0 0,34 0 195 0 0,107-3 45 0 0,78-17 1758 0 0,-74-1-3036 0 0,-2-6 0 0 0,5-9 219 0 0,-89 18-6409 0 0,-52 14 4450 0 0</inkml:trace>
  <inkml:trace contextRef="#ctx0" brushRef="#br0" timeOffset="690.879">395 1 1864 0 0,'0'0'386'0'0,"0"0"-229"0"0,0 0-23 0 0,0 0 320 0 0,0 0 361 0 0,0 0 308 0 0,0 0 133 0 0,0 0-22 0 0,0 0-149 0 0,0 0-199 0 0,32 21-157 0 0,104 68-128 0 0,-35-38 488 0 0,-72-42-701 0 0,208 50 2153 0 0,-234-58-2520 0 0,0-1-1 0 0,0 1 1 0 0,-1-1 0 0 0,1 1 0 0 0,0 0 0 0 0,-1 0-1 0 0,1 0 1 0 0,0 0 0 0 0,-1 0 0 0 0,1 1 0 0 0,-1-1-1 0 0,0 1 1 0 0,0 0 0 0 0,1-1 0 0 0,-1 1 0 0 0,0 0-1 0 0,0 0 1 0 0,-1 0 0 0 0,1 1 0 0 0,0-1 0 0 0,-1 0 0 0 0,1 1-1 0 0,-1-1 1 0 0,0 1 0 0 0,0 0 0 0 0,0-1 0 0 0,0 1-1 0 0,0 0 1 0 0,-1-1 0 0 0,1 1 0 0 0,-1 0 0 0 0,0 0-1 0 0,1 0 1 0 0,-1-1 0 0 0,-1 1 0 0 0,1 0 0 0 0,0 0-1 0 0,-1 0 1 0 0,1-1 0 0 0,-2 3-21 0 0,-6 8 118 0 0,-1 0-1 0 0,0-1 1 0 0,-1 0-1 0 0,0-1 1 0 0,-1 0 0 0 0,0 0-1 0 0,-1-1 1 0 0,0-1-118 0 0,-1 2 49 0 0,-116 84 233 0 0,103-79-267 0 0,1 1 1 0 0,0 1-1 0 0,1 1 1 0 0,1 1 0 0 0,1 1-1 0 0,0 1 1 0 0,2 1-1 0 0,-15 23-15 0 0,14 22-1282 0 0,43-29-6498 0 0,-14-31-128 0 0</inkml:trace>
</inkml:ink>
</file>

<file path=ppt/ink/ink7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0:27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1 506 0 0 0,'0'0'536'0'0,"0"0"422"0"0,0 0 382 0 0,0 0 119 0 0,0 0-111 0 0,0 0-261 0 0,0 0-268 0 0,0 0-152 0 0,5-1-67 0 0,168-17 4015 0 0,97 4-4072 0 0,-210 12-230 0 0,-30 0-1812 0 0,0 2-6005 0 0,-34 1 3480 0 0,-3 1 2904 0 0,2-1 982 0 0,-1 2 138 0 0</inkml:trace>
  <inkml:trace contextRef="#ctx0" brushRef="#br0" timeOffset="394.967">1 723 0 0 0,'0'0'1067'0'0,"0"0"385"0"0,0 0 174 0 0,0 0-50 0 0,0 0-195 0 0,0 0-152 0 0,0 0-23 0 0,0 0-5 0 0,0 0-18 0 0,0 0-101 0 0,8 4-171 0 0,-3-1-762 0 0,59 11 1085 0 0,211-64 93 0 0,-213 43-2775 0 0,-21 6-6741 0 0,-31 1 1202 0 0</inkml:trace>
  <inkml:trace contextRef="#ctx0" brushRef="#br0" timeOffset="5077.627">906 830 0 0 0,'0'0'489'0'0,"0"0"1062"0"0,0 0 373 0 0,0 0-69 0 0,0 0-236 0 0,0 0-231 0 0,0 0-220 0 0,0 0-146 0 0,0 0-74 0 0,0 0-43 0 0,-4 0-35 0 0,-2 1-487 0 0,-4 0-66 0 0,7 0 3072 0 0,35-53-1937 0 0,204-245 47 0 0,-180 213-1358 0 0,-55 86-152 0 0,1 0-1 0 0,-1 0 0 0 0,0 0 0 0 0,1 1 0 0 0,-1-1 1 0 0,0 0-1 0 0,0 1 0 0 0,0-1 0 0 0,-1 1 1 0 0,1-1-1 0 0,-1 1 0 0 0,1-1 0 0 0,-1 1 0 0 0,0 0 1 0 0,0-1-1 0 0,0 1 0 0 0,0-1 0 0 0,0 1 0 0 0,-1 0 1 0 0,1-1-1 0 0,-1 1 0 0 0,0-1 0 0 0,0 2 12 0 0,1 9-17 0 0,-8 122 48 0 0,8-133-28 0 0,0 0 1 0 0,0-1-1 0 0,0 1 1 0 0,0-1-1 0 0,1 1 0 0 0,-1 0 1 0 0,0-1-1 0 0,1 1 0 0 0,-1 0 1 0 0,1-1-1 0 0,0 1 0 0 0,-1-1 1 0 0,1 1-1 0 0,0-1 1 0 0,0 0-1 0 0,0 1 0 0 0,0-1 1 0 0,0 0-1 0 0,0 0 0 0 0,1 1 1 0 0,-1-1-1 0 0,0 0 0 0 0,1 0 1 0 0,-1 0-1 0 0,0-1 1 0 0,1 1-1 0 0,-1 0 0 0 0,1 0 1 0 0,-1-1-1 0 0,1 1 0 0 0,0-1 1 0 0,-1 0-1 0 0,1 1 0 0 0,-1-1 1 0 0,1 0-1 0 0,0 0 1 0 0,-1 0-1 0 0,1 0 0 0 0,0 0 1 0 0,-1 0-1 0 0,1 0 0 0 0,1-1-3 0 0,67-25 291 0 0,-34-5-249 0 0,0-3 0 0 0,-2 0 1 0 0,-2-3-1 0 0,5-9-42 0 0,70-75-18 0 0,-78 90-34 0 0,-29 51-59 0 0,-29 163 311 0 0,28-172-204 0 0,-1-4-7 0 0,1 1 0 0 0,0-1-1 0 0,0 1 1 0 0,1 0 0 0 0,0-1 0 0 0,0 1-1 0 0,1 0 1 0 0,0-1 0 0 0,0 1 0 0 0,1-1 0 0 0,0 1-1 0 0,0-1 1 0 0,0 0 0 0 0,1 1 0 0 0,1-1-1 0 0,-1-1 1 0 0,1 1 0 0 0,0 0 0 0 0,0-1-1 0 0,1 0 1 0 0,0 0 11 0 0,-2-4-191 0 0,-1-1 0 0 0,0 0-1 0 0,0 0 1 0 0,1 0 0 0 0,-1 0-1 0 0,1 0 1 0 0,-1 0 0 0 0,1-1 0 0 0,-1 1-1 0 0,1-1 1 0 0,-1 0 0 0 0,1 0-1 0 0,-1 0 1 0 0,1 0 0 0 0,-1 0 0 0 0,1 0-1 0 0,0-1 1 0 0,-1 1 0 0 0,0-1-1 0 0,1 0 1 0 0,-1 0 0 0 0,1 0 0 0 0,-1 0-1 0 0,0 0 1 0 0,1-1 191 0 0,35-21-10577 0 0,-30 16 4893 0 0</inkml:trace>
  <inkml:trace contextRef="#ctx0" brushRef="#br0" timeOffset="5340.636">1994 277 2793 0 0,'0'0'1489'0'0,"0"0"-570"0"0,0 0-212 0 0,0 0 226 0 0,0 0 321 0 0,0 0 228 0 0,0 0-25 0 0,0 0-179 0 0,0 0-252 0 0,0 0-274 0 0,0 0-208 0 0,0 0-153 0 0,-15 34-113 0 0,-45 101-68 0 0,45-76 192 0 0,17-54-318 0 0,0 0-1 0 0,1-1 0 0 0,-1 1 0 0 0,1-1 0 0 0,0 0 0 0 0,0 0 0 0 0,1 0 0 0 0,-1 0 1 0 0,1 0-1 0 0,0-1 0 0 0,0 0 0 0 0,0 0 0 0 0,0 0 0 0 0,1 0 0 0 0,-1 0 0 0 0,1-1 1 0 0,0 0-1 0 0,-1 0 0 0 0,1 0 0 0 0,0-1 0 0 0,0 0 0 0 0,0 1 0 0 0,1-2 0 0 0,-1 1 1 0 0,0-1-1 0 0,0 1 0 0 0,2-2-83 0 0,143 4 647 0 0,-69-33-1763 0 0,-68 18-2957 0 0,-3-3-3649 0 0,-8 10 1826 0 0</inkml:trace>
  <inkml:trace contextRef="#ctx0" brushRef="#br0" timeOffset="5701.75">2324 49 1400 0 0,'0'0'1370'0'0,"0"0"25"0"0,0 0 100 0 0,0 0 108 0 0,0 0 31 0 0,0 0-210 0 0,0 0-324 0 0,0 0-318 0 0,0 0-276 0 0,0 0-174 0 0,0 0-65 0 0,0 0-3 0 0,0 0 4 0 0,10-5-9 0 0,80-30 442 0 0,23 27 104 0 0,-112 8-797 0 0,0 0 0 0 0,-1 0 0 0 0,1 0 0 0 0,0 0 0 0 0,0 0 0 0 0,0 0 0 0 0,0 0 0 0 0,0 0 0 0 0,0 1 0 0 0,0-1 0 0 0,0 0 0 0 0,0 0 0 0 0,-1 1 0 0 0,1-1 0 0 0,0 1 0 0 0,0-1 0 0 0,0 1 0 0 0,0-1 0 0 0,-1 1 0 0 0,1-1 0 0 0,0 1 0 0 0,-1 0 0 0 0,1-1 0 0 0,0 1 0 0 0,-1 0 0 0 0,1 0 0 0 0,-1-1 0 0 0,1 1 0 0 0,-1 0 0 0 0,0 0 0 0 0,1 0 0 0 0,-1 0 0 0 0,0 0 0 0 0,1-1 0 0 0,-1 1 0 0 0,0 0 0 0 0,0 0 0 0 0,0 0 0 0 0,0 0 0 0 0,0 0 0 0 0,0 0 0 0 0,0 0 0 0 0,0 0 0 0 0,0 0 0 0 0,-1 0 0 0 0,1 0 0 0 0,0-1 0 0 0,0 1 0 0 0,-1 0 0 0 0,1 0-8 0 0,-21 42 715 0 0,-62 61 688 0 0,82-102-1384 0 0,1-1 0 0 0,-1 1 0 0 0,0 0 1 0 0,1-1-1 0 0,0 1 0 0 0,-1 0 1 0 0,1 0-1 0 0,0-1 0 0 0,0 1 1 0 0,0 0-1 0 0,0 0 0 0 0,0-1 0 0 0,0 1 1 0 0,1 0-1 0 0,-1 0 0 0 0,1-1 1 0 0,-1 1-1 0 0,1-1 0 0 0,-1 1 1 0 0,1 0-1 0 0,0-1 0 0 0,0 1 0 0 0,0-1 1 0 0,0 1-1 0 0,0-1 0 0 0,0 0 1 0 0,0 1-1 0 0,0-1 0 0 0,1 0 1 0 0,-1 0-1 0 0,0 0 0 0 0,1 0 1 0 0,-1 0-1 0 0,1 0 0 0 0,-1 0 0 0 0,1-1 1 0 0,0 1-1 0 0,-1 0 0 0 0,1-1 1 0 0,0 1-1 0 0,0-1-19 0 0,75 15 564 0 0,-74-15-557 0 0,103 0-1426 0 0,-84-5-3212 0 0,-2-1-3988 0 0,-17 3 3803 0 0</inkml:trace>
  <inkml:trace contextRef="#ctx0" brushRef="#br0" timeOffset="6053.214">3119 45 2577 0 0,'0'0'1437'0'0,"0"0"-311"0"0,0 0 98 0 0,0 0 492 0 0,0 0 294 0 0,0 0-9 0 0,0 0-301 0 0,0 0-414 0 0,0 0-334 0 0,0 0-236 0 0,-27 37-171 0 0,-89 119-147 0 0,1-30 54 0 0,-160 170-703 0 0,109-116-234 0 0,134-118-1095 0 0,28-39-1482 0 0,7-1-3340 0 0,0-18 2507 0 0,-1-4 1430 0 0</inkml:trace>
  <inkml:trace contextRef="#ctx0" brushRef="#br0" timeOffset="6431.134">2870 646 7306 0 0,'0'0'2304'0'0,"0"0"-1012"0"0,0 0-403 0 0,0 0 149 0 0,0 0 155 0 0,0 0-6 0 0,0 0-209 0 0,0 0-219 0 0,34-13-135 0 0,106-41-129 0 0,1 15 621 0 0,-110 35-908 0 0,77-1 390 0 0,-107 6-598 0 0,1-1 1 0 0,-1 0-1 0 0,1 0 1 0 0,-1 1-1 0 0,1-1 1 0 0,-1 1-1 0 0,0-1 1 0 0,1 1-1 0 0,-1 0 1 0 0,0-1-1 0 0,0 1 1 0 0,1 0-1 0 0,-1 0 1 0 0,0 0-1 0 0,0 0 1 0 0,0 0-1 0 0,0 0 1 0 0,0 0-1 0 0,0 0 1 0 0,0 1-1 0 0,-1-1 1 0 0,1 0-1 0 0,0 0 1 0 0,-1 1-1 0 0,1-1 1 0 0,-1 0-1 0 0,1 1 1 0 0,-1-1-1 0 0,1 1 0 0 0,-1-1 1 0 0,0 1-1 0 0,0-1 1 0 0,0 1-1 0 0,0-1 1 0 0,0 0-1 0 0,0 1 1 0 0,0-1-1 0 0,-1 1 1 0 0,1-1-1 0 0,0 1 1 0 0,-1-1-1 0 0,1 0 1 0 0,-1 1-1 0 0,1-1 1 0 0,-1 0-1 0 0,0 1 1 0 0,0-1-1 0 0,1 0 1 0 0,-1 0-1 0 0,0 0 1 0 0,0 0-1 0 0,0 0 1 0 0,0 0-1 0 0,-1 0 1 0 0,1 0-1 0 0,0 0 1 0 0,0 0-1 0 0,0 0 1 0 0,-1-1-1 0 0,1 1 0 0 0,0-1 1 0 0,-1 1-1 0 0,1-1 1 0 0,-1 1-1 0 0,1-1 1 0 0,-1 0-1 0 0,-165 110-103 0 0,166-108 95 0 0,0 0 0 0 0,1 0 0 0 0,-1 0 0 0 0,0-1 0 0 0,1 1 0 0 0,0 0 0 0 0,-1 0 1 0 0,1 0-1 0 0,0 0 0 0 0,0 0 0 0 0,0 0 0 0 0,0 0 0 0 0,1 0 0 0 0,-1 0 0 0 0,0 0 0 0 0,1 0 0 0 0,-1 0 0 0 0,1-1 0 0 0,0 1 0 0 0,0 0 0 0 0,-1 0 0 0 0,1 0 0 0 0,0-1 0 0 0,1 1 0 0 0,-1-1 0 0 0,0 1 0 0 0,0-1 0 0 0,1 1 0 0 0,-1-1 0 0 0,1 0 0 0 0,-1 1 0 0 0,1-1 0 0 0,-1 0 0 0 0,1 0 0 0 0,0 0 0 0 0,0 0 0 0 0,1 0 9 0 0,12 11-12 0 0,-7-8 17 0 0,-1 1 0 0 0,0 0 0 0 0,0 0 1 0 0,0 1-1 0 0,-1 0 0 0 0,1 0 0 0 0,-1 0 0 0 0,-1 1 1 0 0,0 0-1 0 0,1 0 0 0 0,-2 0 0 0 0,1 1 0 0 0,-1 0 1 0 0,-1 0-1 0 0,1 0 0 0 0,-1 0 0 0 0,-1 0 0 0 0,1 1 1 0 0,-1-1-1 0 0,-1 2-6 0 0,0-6 33 0 0,-1 1 0 0 0,0-1 0 0 0,-1 1 1 0 0,1-1-1 0 0,-1 1 0 0 0,0 0 0 0 0,0-1 0 0 0,0 0 0 0 0,-1 1 1 0 0,1-1-1 0 0,-1 0 0 0 0,0 0 0 0 0,0 1 0 0 0,-1-2 0 0 0,1 1 1 0 0,-1 0-1 0 0,0 0 0 0 0,0-1 0 0 0,0 0 0 0 0,0 1 1 0 0,-1-1-1 0 0,1 0 0 0 0,-1-1 0 0 0,-1 2-33 0 0,-6 3 26 0 0,1 0-1 0 0,-1-1 1 0 0,1 0 0 0 0,-2-1-1 0 0,1 0 1 0 0,-1-1-1 0 0,1 0 1 0 0,-1-1 0 0 0,0 0-1 0 0,0-1 1 0 0,-1 0 0 0 0,1-1-1 0 0,0 0 1 0 0,-6-1-26 0 0,-9-13-1199 0 0,14-3-3125 0 0,8 8-197 0 0,0 1-4165 0 0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9.0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1 6577 0 0,'0'0'1909'0'0,"0"0"-730"0"0,0 0-471 0 0,0 0-104 0 0,0 0 103 0 0,0 0 137 0 0,0 0 74 0 0,0 0-16 0 0,0 0-39 0 0,0 0-55 0 0,0 0-87 0 0,0 0-88 0 0,3 34-53 0 0,6 111-70 0 0,-4 264 653 0 0,-29-45-2454 0 0,26-311-3206 0 0,33-56-6787 0 0,-28-2 8730 0 0</inkml:trace>
</inkml:ink>
</file>

<file path=ppt/ink/ink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220 273 1888 0 0,'0'0'1305'0'0,"0"0"-64"0"0,0 0 152 0 0,0 0 222 0 0,0 0 130 0 0,0 0-50 0 0,0 0-242 0 0,0 0-261 0 0,0 0-212 0 0,0 0-144 0 0,0 0-72 0 0,0 0-17 0 0,-27 35-29 0 0,-79 111-46 0 0,59-59 263 0 0,43-70-747 0 0,-7 26 130 0 0,2 0 0 0 0,3 1 0 0 0,1 1 0 0 0,1-1-1 0 0,3 19-317 0 0,3-49 8 0 0,0 0 0 0 0,1 0 0 0 0,1 0 0 0 0,0-1 0 0 0,1 0 0 0 0,0 1 0 0 0,1-1 0 0 0,0-1 0 0 0,1 1 0 0 0,1-1 0 0 0,0-1 0 0 0,0 1 0 0 0,1-1 0 0 0,1-1 0 0 0,0 0 0 0 0,0 0 0 0 0,1-1 0 0 0,0 0 0 0 0,0-1 0 0 0,1 0-1 0 0,1-1 1 0 0,-1 0 0 0 0,1-1 0 0 0,0 0 0 0 0,0-1 0 0 0,5 0-8 0 0,13-1-1956 0 0,-18-4-1887 0 0,-2 0-3743 0 0,-9 0-192 0 0</inkml:trace>
  <inkml:trace contextRef="#ctx0" brushRef="#br0" timeOffset="304.561">315 778 7274 0 0,'0'0'2052'0'0,"0"0"-501"0"0,0 0-267 0 0,0 0-42 0 0,0 0-7 0 0,0 0-44 0 0,0 0-118 0 0,0 0-129 0 0,0 0-127 0 0,0 0-132 0 0,0 0-123 0 0,0 0-64 0 0,0 0-66 0 0,25 4-70 0 0,77 13-62 0 0,-6-17 276 0 0,-64-6-464 0 0,79-17-1414 0 0,-65 9-7734 0 0,-37 10 2741 0 0,-4 0 738 0 0</inkml:trace>
  <inkml:trace contextRef="#ctx0" brushRef="#br0" timeOffset="7886.837">1226 483 520 0 0,'0'0'1324'0'0,"0"0"-111"0"0,0 0 135 0 0,0 0 231 0 0,0 0 113 0 0,0 0-121 0 0,0 0-317 0 0,0 0-350 0 0,0 0-269 0 0,0 0-162 0 0,0 0-55 0 0,0 3 37 0 0,-1 5-176 0 0,0-1 0 0 0,-1 0 0 0 0,0 0 1 0 0,0 0-1 0 0,-1 0 0 0 0,0 0 1 0 0,0-1-1 0 0,-1 1 0 0 0,0-1 1 0 0,0 0-1 0 0,0 0 0 0 0,-5 5-279 0 0,-18 31 532 0 0,-124 171 439 0 0,99-147-962 0 0,-12 19-181 0 0,64-85 76 0 0,0 0 0 0 0,0 0 1 0 0,1 0-1 0 0,-1 0 0 0 0,0 0 0 0 0,0 0 0 0 0,0 0 0 0 0,1 0 0 0 0,-1 0 1 0 0,0 0-1 0 0,0 0 0 0 0,1 0 0 0 0,-1 0 0 0 0,0 0 0 0 0,0 0 0 0 0,0 0 1 0 0,1 0-1 0 0,-1 0 0 0 0,0 1 0 0 0,0-1 0 0 0,0 0 0 0 0,1 0 0 0 0,-1 0 1 0 0,0 0-1 0 0,0 0 0 0 0,0 1 0 0 0,0-1 0 0 0,1 0 0 0 0,-1 0 0 0 0,0 0 1 0 0,0 1-1 0 0,0-1 0 0 0,0 0 0 0 0,0 0 0 0 0,0 0 0 0 0,0 1 0 0 0,0-1 1 0 0,0 0-1 0 0,0 0 0 0 0,1 1 0 0 0,-1-1 0 0 0,0 0 96 0 0,22-18-5618 0 0,-21 16 4388 0 0,6-4-2620 0 0,0 1 497 0 0</inkml:trace>
  <inkml:trace contextRef="#ctx0" brushRef="#br0" timeOffset="13403.928">761 487 0 0 0,'0'0'324'0'0,"0"0"382"0"0,0 0 172 0 0,0 0 149 0 0,0 0 151 0 0,-3-1 163 0 0,0-1-800 0 0,-4-1-14 0 0,0 2 2566 0 0,7 1-1886 0 0,0 0-116 0 0,0 0-76 0 0,0 0-103 0 0,0 0-113 0 0,26 3 4054 0 0,-9 8-4429 0 0,0 1 0 0 0,0 0-1 0 0,-1 2 1 0 0,0 0 0 0 0,-1 0-1 0 0,-1 1 1 0 0,5 7-424 0 0,-10-13 79 0 0,0 0 0 0 0,0-1-1 0 0,1 0 1 0 0,1-1 0 0 0,-1 0 0 0 0,1-1 0 0 0,1 0-1 0 0,-1-1 1 0 0,1 0 0 0 0,10 3-79 0 0,46 22 307 0 0,7 20-68 0 0,-46-16-83 0 0,1 2-68 0 0,7-2 38 0 0,-20-16-96 0 0,-1-7-26 0 0,-16-11-75 0 0,0 0-26 0 0,0 0-81 0 0,0 0-79 0 0,0 0-111 0 0,0 0-145 0 0,0 0-252 0 0,0 0-314 0 0,-8-7-12770 0 0,5 3 6830 0 0</inkml:trace>
  <inkml:trace contextRef="#ctx0" brushRef="#br0" timeOffset="14219.725">718 222 0 0 0,'0'0'571'0'0,"0"0"408"0"0,0 0 169 0 0,0 0 75 0 0,0 0-27 0 0,0 0-62 0 0,0 0-39 0 0,0 0-14 0 0,0 0-33 0 0,0 0-51 0 0,-1 1 3155 0 0,49 26 1769 0 0,-42-27-5762 0 0,-1 1 0 0 0,0-1 0 0 0,1 0-1 0 0,-1 0 1 0 0,0-1 0 0 0,1 1 0 0 0,-1-1 0 0 0,0-1 0 0 0,0 1-1 0 0,0-1 1 0 0,0 1 0 0 0,0-1 0 0 0,0-1 0 0 0,0 1 0 0 0,0-1-159 0 0,27-17 318 0 0,-1 0 0 0 0,-1-3 0 0 0,-1 0 0 0 0,-2-2 1 0 0,10-11-319 0 0,15-48 816 0 0,-51 83-772 0 0,7 34-126 0 0,34 27 163 0 0,-19-17-18 0 0,58 93-2112 0 0,-70-127-2826 0 0,-4-7-3711 0 0,-5-2-1345 0 0</inkml:trace>
  <inkml:trace contextRef="#ctx0" brushRef="#br0" timeOffset="14775.588">1447 19 0 0 0,'0'0'891'0'0,"0"0"225"0"0,0 0 442 0 0,0 0 352 0 0,0 0 127 0 0,0 0-171 0 0,0 0-338 0 0,0 0-289 0 0,0 0-201 0 0,0 0-131 0 0,0 0-94 0 0,0 0-31 0 0,2-1 9 0 0,-1 0-720 0 0,-1 1 0 0 0,1 0 1 0 0,-1-1-1 0 0,0 1 1 0 0,1 0-1 0 0,-1-1 1 0 0,1 1-1 0 0,-1 0 1 0 0,1 0-1 0 0,-1 0 1 0 0,1-1-1 0 0,0 1 1 0 0,-1 0-1 0 0,1 0 1 0 0,-1 0-1 0 0,1 0 1 0 0,-1 0-1 0 0,1 0 1 0 0,-1 0-1 0 0,1 0 1 0 0,-1 0-1 0 0,1 0 1 0 0,0 1-1 0 0,-1-1 0 0 0,1 0 1 0 0,-1 0-1 0 0,1 0 1 0 0,-1 1-1 0 0,1-1 1 0 0,-1 0-1 0 0,0 1 1 0 0,1-1-1 0 0,-1 0 1 0 0,1 1-1 0 0,-1-1 1 0 0,0 0-1 0 0,1 1 1 0 0,-1-1-1 0 0,0 1 1 0 0,1-1-1 0 0,-1 1 1 0 0,0-1-1 0 0,1 1 1 0 0,-1-1-1 0 0,0 1 1 0 0,0-1-1 0 0,0 1 0 0 0,0-1 1 0 0,0 1-1 0 0,0-1 1 0 0,1 1-1 0 0,-1 0 1 0 0,0-1-72 0 0,8 14 889 0 0,21 26 40 0 0,-2 2 1 0 0,-2 0-1 0 0,-2 2 1 0 0,11 32-930 0 0,-13-22 120 0 0,-2 1 1 0 0,-3 0 0 0 0,-2 2 0 0 0,-2 0 0 0 0,2 50-121 0 0,-10-83-3 0 0,-2 0 0 0 0,-1 0 0 0 0,-1-1 0 0 0,-1 1-1 0 0,-1 0 1 0 0,0 0 0 0 0,-2-1 0 0 0,-1 1 0 0 0,-2-1 0 0 0,-2 6 3 0 0,3-13-70 0 0,-1 0 1 0 0,0 0-1 0 0,-1-1 0 0 0,-1 0 0 0 0,-1 0 1 0 0,0-1-1 0 0,-11 12 70 0 0,12-16-317 0 0,0 0 0 0 0,0-1 0 0 0,-1 0 1 0 0,0 0-1 0 0,0-1 0 0 0,-1 0 0 0 0,0-1 0 0 0,0-1 0 0 0,-1 1 0 0 0,0-2 0 0 0,0 1 1 0 0,-1-2-1 0 0,1 0 0 0 0,-1 0 0 0 0,-11 1 317 0 0,12-4-1118 0 0,-14 1-1886 0 0,9-5-7148 0 0,13 2 4223 0 0</inkml:trace>
</inkml:ink>
</file>

<file path=ppt/ink/ink7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2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6">11119 288 16323 0 0,'0'0'1097'0'0,"0"0"-561"0"0,0 0-352 0 0,0 0-152 0 0,0 0-120 0 0,0 0-128 0 0,0 0-80 0 0,0 0-80 0 0,0 0-88 0 0,0 0-209 0 0,0 0-567 0 0,0 0-1264 0 0,0 0-2009 0 0,0 0-3289 0 0</inkml:trace>
  <inkml:trace contextRef="#ctx0" brushRef="#br0" timeOffset="4619.906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7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7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7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7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7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7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7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7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7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6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66 363 184 0 0,'0'0'1308'0'0,"0"0"-5"0"0,0 0 71 0 0,0 0 176 0 0,0 0 174 0 0,0 0-38 0 0,0 0-275 0 0,0 0-386 0 0,0 0-299 0 0,0 0-114 0 0,0 0 19 0 0,0 0 83 0 0,0 0 28 0 0,6 10-67 0 0,86 139 1643 0 0,-73-119-2197 0 0,-2 1 0 0 0,-1 1 1 0 0,-1 1-1 0 0,-2 0 0 0 0,-1 0 1 0 0,0 6-122 0 0,16 57 174 0 0,-24-117 2838 0 0,4-24-2716 0 0,1-27 53 0 0,5 1 1 0 0,2 1-1 0 0,3 0 0 0 0,24-56-349 0 0,3 1-749 0 0,-46 125 233 0 0,0 0-284 0 0,0 0-305 0 0,-6 47-11920 0 0,3-35 5630 0 0</inkml:trace>
  <inkml:trace contextRef="#ctx0" brushRef="#br0" timeOffset="313.808">541 727 10018 0 0,'0'0'1658'0'0,"0"0"-765"0"0,0 0-393 0 0,0 0 169 0 0,0 0 325 0 0,0 0 191 0 0,0 0-28 0 0,0 0-187 0 0,0 0-266 0 0,0 0-236 0 0,0 0-168 0 0,-1 32-102 0 0,-2 100-62 0 0,0 1 348 0 0,3-95-5313 0 0,18-117-9752 0 0,-16 70 13657 0 0</inkml:trace>
  <inkml:trace contextRef="#ctx0" brushRef="#br0" timeOffset="800.425">523 606 0 0 0,'0'0'551'0'0,"0"0"549"0"0,0 0 346 0 0,0 0 275 0 0,0 0 208 0 0,0 0-22 0 0,0 0-203 0 0,0 0-307 0 0,0 0-361 0 0,0 0-304 0 0,0 0-193 0 0,0 0-78 0 0,-6 1 1254 0 0,14 3-1324 0 0,-1-1 0 0 0,1 0 0 0 0,0-1 0 0 0,0 1 1 0 0,0-1-1 0 0,0-1 0 0 0,0 0 0 0 0,0 0 0 0 0,1 0 0 0 0,-1-1 0 0 0,0 0 0 0 0,4-1-391 0 0,-3 0 69 0 0,1 1-1 0 0,-1 0 0 0 0,0 0 1 0 0,1 1-1 0 0,-1 1 1 0 0,0 0-1 0 0,1 0 0 0 0,-1 0 1 0 0,0 1-1 0 0,3 2-68 0 0,-9-2 18 0 0,0 0 1 0 0,0 0-1 0 0,-1 0 0 0 0,1 0 0 0 0,-1 1 0 0 0,0-1 0 0 0,0 1 1 0 0,0-1-1 0 0,-1 1 0 0 0,1 0 0 0 0,-1 0 0 0 0,0 0 0 0 0,0 0 0 0 0,0 0 1 0 0,0 0-1 0 0,-1 0 0 0 0,1 0 0 0 0,-1 0 0 0 0,0 0 0 0 0,-1 0 1 0 0,1 0-1 0 0,-1 0 0 0 0,1 0 0 0 0,-1 0 0 0 0,0 0 0 0 0,-1 0 0 0 0,1 0 1 0 0,-1-1-1 0 0,0 1 0 0 0,1 0 0 0 0,-3 1-18 0 0,-35 54 151 0 0,38-57-160 0 0,0-1 1 0 0,0 1-1 0 0,0-1 1 0 0,1 1-1 0 0,-1 0 1 0 0,0-1-1 0 0,1 1 0 0 0,-1 0 1 0 0,1 0-1 0 0,0-1 1 0 0,-1 1-1 0 0,1 0 1 0 0,0 0-1 0 0,0 0 1 0 0,0 0-1 0 0,1-1 1 0 0,-1 1-1 0 0,0 0 1 0 0,1 0-1 0 0,-1 0 1 0 0,1-1-1 0 0,-1 1 0 0 0,1 0 1 0 0,0-1-1 0 0,0 1 1 0 0,0-1-1 0 0,0 1 1 0 0,0-1-1 0 0,0 1 1 0 0,0-1-1 0 0,0 1 1 0 0,0-1-1 0 0,1 0 1 0 0,-1 0-1 0 0,2 1 9 0 0,41 20-93 0 0,36 30 35 0 0,-78-49 75 0 0,0 0 0 0 0,0 0-1 0 0,-1 1 1 0 0,1-1 0 0 0,-1 1 0 0 0,0-1-1 0 0,0 1 1 0 0,0 0 0 0 0,-1-1 0 0 0,1 1-1 0 0,-1 0 1 0 0,0 0 0 0 0,0-1-1 0 0,0 1 1 0 0,-1 0 0 0 0,1 0 0 0 0,-1-1-1 0 0,0 1 1 0 0,0 0 0 0 0,0-1-1 0 0,0 1 1 0 0,-1-1 0 0 0,1 0 0 0 0,-1 1-1 0 0,0-1 1 0 0,0 0 0 0 0,0 0-1 0 0,0 0 1 0 0,-1 0 0 0 0,1 0 0 0 0,-1-1-1 0 0,0 1 1 0 0,0-1 0 0 0,0 0-1 0 0,0 1 1 0 0,0-1 0 0 0,0-1 0 0 0,-1 1-1 0 0,1 0 1 0 0,-1-1 0 0 0,-1 1-17 0 0,-4 3-69 0 0,-1-1 1 0 0,1 0 0 0 0,0-1-1 0 0,-1 0 1 0 0,0 0 0 0 0,0-1-1 0 0,0 0 1 0 0,0-1-1 0 0,0 0 1 0 0,0 0 0 0 0,0-1-1 0 0,-7-1 69 0 0,-11-6-4092 0 0,1-7-3698 0 0,24 10-1280 0 0</inkml:trace>
  <inkml:trace contextRef="#ctx0" brushRef="#br0" timeOffset="1583.713">0 157 0 0 0,'0'0'883'0'0,"0"0"693"0"0,0 0 327 0 0,0 0-34 0 0,0 0-282 0 0,0 0-404 0 0,0 0-365 0 0,0 0-204 0 0,0 0-97 0 0,0 0 11 0 0,14-1 1864 0 0,119-9 1180 0 0,0 2-2534 0 0,-87-6 266 0 0,-46 13-956 0 0,-6-24 1223 0 0,-75-38-957 0 0,45 41-609 0 0,28 15-508 0 0,11 2-5479 0 0,21 7-4637 0 0,-16 1 5401 0 0</inkml:trace>
  <inkml:trace contextRef="#ctx0" brushRef="#br0" timeOffset="2011.992">972 514 2873 0 0,'0'0'1619'0'0,"0"0"-88"0"0,0 0 12 0 0,0 0 206 0 0,0 0 144 0 0,0 0-182 0 0,0 0-412 0 0,0 0-430 0 0,0 0-337 0 0,0 0-162 0 0,0 0-46 0 0,0 0 17 0 0,0 0 23 0 0,8-3 27 0 0,82-9 973 0 0,200 6 29 0 0,-254 2-1566 0 0,14-3-916 0 0,-18-1-3937 0 0,-29 7 3060 0 0,-2 1-7076 0 0,-1 0 6172 0 0</inkml:trace>
  <inkml:trace contextRef="#ctx0" brushRef="#br0" timeOffset="2250.01">1059 665 3673 0 0,'0'0'2352'0'0,"0"0"-963"0"0,0 0-427 0 0,0 0 289 0 0,0 0 400 0 0,0 0 192 0 0,0 0-130 0 0,0 0-353 0 0,0 0-381 0 0,0 0-322 0 0,0 0-228 0 0,0 0-152 0 0,34 6-85 0 0,110 21-69 0 0,-57-20-89 0 0,-10-12-1545 0 0,-51 1-1591 0 0,-1-2-3343 0 0,-12 3-1382 0 0</inkml:trace>
</inkml:ink>
</file>

<file path=ppt/ink/ink7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7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7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7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7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7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7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2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7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7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7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4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80 295 0 0 0,'0'0'525'0'0,"0"0"576"0"0,0 0 312 0 0,0 0 84 0 0,0 0-76 0 0,0 0-132 0 0,0 0-192 0 0,0 0-155 0 0,-6 0 519 0 0,5 0 3339 0 0,79-19-34 0 0,215-25-2093 0 0,-189 33-4288 0 0,-139 25-4538 0 0,14-6-3101 0 0,12-4 3291 0 0</inkml:trace>
  <inkml:trace contextRef="#ctx0" brushRef="#br0" timeOffset="282.138">0 494 3145 0 0,'0'0'2562'0'0,"0"0"-999"0"0,0 0-646 0 0,0 0-21 0 0,0 0 253 0 0,0 0 243 0 0,0 0 73 0 0,0 0-111 0 0,0 0-158 0 0,0 0-199 0 0,0 0-180 0 0,0 0-113 0 0,0 0-108 0 0,23 2-42 0 0,71 7-59 0 0,21-21 595 0 0,-65 2-895 0 0,1 5-276 0 0,25-3-457 0 0,-30-5-4603 0 0,-33 7-2456 0 0,-10 4 3779 0 0,0-1-94 0 0</inkml:trace>
  <inkml:trace contextRef="#ctx0" brushRef="#br0" timeOffset="766.488">293 0 0 0 0,'0'0'693'0'0,"0"0"373"0"0,0 0 241 0 0,0 0 169 0 0,0 0 21 0 0,0 0-174 0 0,0 0-235 0 0,0 0-223 0 0,0 0-138 0 0,0 0-52 0 0,0 0 6 0 0,0 0 25 0 0,0 13 34 0 0,0 37 36 0 0,21-21 690 0 0,10-7-774 0 0,2-2 0 0 0,0-1 0 0 0,1-1-1 0 0,1-3 1 0 0,6 2-692 0 0,53 46 495 0 0,-93-60-480 0 0,0 0 1 0 0,0 0-1 0 0,0 0 0 0 0,0 0 1 0 0,0 1-1 0 0,-1-1 0 0 0,0 0 1 0 0,1 0-1 0 0,-1 1 0 0 0,-1-1 1 0 0,1 0-1 0 0,0 0 0 0 0,-1 0 1 0 0,1 1-1 0 0,-1-1 0 0 0,0 0 1 0 0,0 0-1 0 0,0 0 1 0 0,-1 0-1 0 0,1 0 0 0 0,-1 0 1 0 0,0-1-1 0 0,1 1 0 0 0,-1 0 1 0 0,0-1-1 0 0,-1 0 0 0 0,0 2-15 0 0,-6 10 39 0 0,-11 18 41 0 0,-1-2-1 0 0,-2 0 0 0 0,-1-1 1 0 0,-1-2-1 0 0,-1 0 0 0 0,-2-2 0 0 0,-10 7-79 0 0,-127 89-803 0 0,148-103-1543 0 0,16-3-7446 0 0,3-15 2685 0 0</inkml:trace>
</inkml:ink>
</file>

<file path=ppt/ink/ink7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6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3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7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7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6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5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1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3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7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7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1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7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2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4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5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5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7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7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7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5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08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7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88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7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7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7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7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41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200 748 0 0 0,'0'0'736'0'0,"0"0"211"0"0,0 0 175 0 0,0 0 294 0 0,0 0 362 0 0,0 0 198 0 0,0 0-94 0 0,0 0-326 0 0,0 0-428 0 0,0 0-361 0 0,0 0-231 0 0,-1-3-113 0 0,0-7 136 0 0,8 25 545 0 0,1 4-476 0 0,62 196 1598 0 0,-6 45-1737 0 0,-49-223-218 0 0,-8-48 1528 0 0,17-85-1210 0 0,4 1 1 0 0,28-60-590 0 0,14-42-125 0 0,-10 49-1680 0 0,-54 134 880 0 0,0 9-4222 0 0,-6 5 1584 0 0,0 0-1222 0 0,0 0-1387 0 0</inkml:trace>
  <inkml:trace contextRef="#ctx0" brushRef="#br0" timeOffset="370.287">606 1097 2224 0 0,'0'0'1629'0'0,"0"0"-261"0"0,0 0-112 0 0,0 0 113 0 0,0 0 95 0 0,0 0-73 0 0,0 0-237 0 0,0 0-254 0 0,0 0-189 0 0,0 0-114 0 0,0 0-76 0 0,0 0-56 0 0,0 0-25 0 0,-1 26-19 0 0,-3 125 283 0 0,4 58-541 0 0,0-208-662 0 0,0-1-345 0 0,-6-6-13148 0 0,6 5 13167 0 0,0-3 208 0 0</inkml:trace>
  <inkml:trace contextRef="#ctx0" brushRef="#br0" timeOffset="874.413">516 1105 2801 0 0,'0'0'1215'0'0,"0"0"-31"0"0,0 0 172 0 0,0 0 186 0 0,0 0 25 0 0,0 0-210 0 0,0 0-292 0 0,0 0-253 0 0,0 0-148 0 0,0 0-68 0 0,0 0-57 0 0,0 0-22 0 0,0 0-27 0 0,23-3-56 0 0,111-16 257 0 0,-58 11-61 0 0,-73 41-225 0 0,-13 14-118 0 0,8-44-284 0 0,1-1 0 0 0,0 1 0 0 0,-1 0 0 0 0,1 0 0 0 0,0 0-1 0 0,0 0 1 0 0,1 0 0 0 0,-1 0 0 0 0,1 0 0 0 0,-1 0 0 0 0,1 0 0 0 0,0 1 0 0 0,0-1-1 0 0,1 0 1 0 0,-1 0 0 0 0,1 0 0 0 0,-1 0 0 0 0,1 0 0 0 0,0 0 0 0 0,0 0 0 0 0,0 0 0 0 0,0 0-1 0 0,1 0 1 0 0,-1-1 0 0 0,1 1 0 0 0,0 0 0 0 0,0-1 0 0 0,0 0 0 0 0,0 1 0 0 0,1 0-3 0 0,3 0 16 0 0,-1 0 0 0 0,0 1 1 0 0,0-1-1 0 0,-1 1 0 0 0,1 0 0 0 0,-1 0 1 0 0,0 1-1 0 0,0-1 0 0 0,0 1 1 0 0,-1 0-1 0 0,1 0 0 0 0,-1 0 1 0 0,0 0-1 0 0,-1 1 0 0 0,1-1 1 0 0,-1 1-1 0 0,0-1 0 0 0,0 1 1 0 0,-1 0-1 0 0,0 0 0 0 0,0 2-16 0 0,-1-3 76 0 0,0 1 0 0 0,-1-1 1 0 0,0 0-1 0 0,0 0 0 0 0,-1 0 0 0 0,1 0 0 0 0,-1 0 0 0 0,0 0 0 0 0,-1 0 0 0 0,1 0 0 0 0,-1-1 0 0 0,0 1 0 0 0,0-1 0 0 0,0 0 1 0 0,-1 0-1 0 0,1 0 0 0 0,-1 0 0 0 0,0-1 0 0 0,0 1 0 0 0,0-1-76 0 0,-11 9-45 0 0,0 0 0 0 0,0-2 1 0 0,-1 0-1 0 0,-1 0 0 0 0,0-2 0 0 0,0 0 0 0 0,0-1 0 0 0,-1 0 1 0 0,0-2-1 0 0,-8 2 45 0 0,-13-1-2092 0 0,25-5-1509 0 0,1-1-3980 0 0,9 0 1200 0 0</inkml:trace>
  <inkml:trace contextRef="#ctx0" brushRef="#br0" timeOffset="1183.961">1205 1134 2377 0 0,'0'0'1512'0'0,"0"0"-191"0"0,0 0 148 0 0,0 0 346 0 0,0 0 191 0 0,0 0-134 0 0,0 0-412 0 0,0 0-422 0 0,0 0-281 0 0,0 0-157 0 0,0 0-93 0 0,0 0-48 0 0,-16 22-60 0 0,-48 70-70 0 0,30-30 121 0 0,-44 60-2 0 0,-70 62-542 0 0,111-146-123 0 0,-43 34-3832 0 0,63-59 127 0 0,3-3-3266 0 0,10-6 3839 0 0</inkml:trace>
  <inkml:trace contextRef="#ctx0" brushRef="#br0" timeOffset="1804.93">1203 1440 600 0 0,'0'0'1020'0'0,"0"0"-71"0"0,0 0 208 0 0,0 0 389 0 0,0 0 226 0 0,0 0-38 0 0,0 0-308 0 0,0 0-436 0 0,0 0-377 0 0,0 0-269 0 0,-34 34-166 0 0,-105 104-67 0 0,55-48 272 0 0,17-6 469 0 0,65-77-853 0 0,2-7-19 0 0,7-7 717 0 0,123-107 1398 0 0,11 0-1937 0 0,-28 33-134 0 0,-112 81-40 0 0,0-1 1 0 0,-1 0 0 0 0,1 1 0 0 0,0-1 0 0 0,0 1 0 0 0,-1-1 0 0 0,1 1 0 0 0,0 0 0 0 0,0-1-1 0 0,0 1 1 0 0,0 0 0 0 0,-1-1 0 0 0,1 1 0 0 0,0 0 0 0 0,0 0 0 0 0,0 0 0 0 0,0 0 0 0 0,0 0-1 0 0,0 0 1 0 0,-1 0 0 0 0,1 0 0 0 0,0 0 0 0 0,0 0 0 0 0,0 1 0 0 0,0-1 0 0 0,0 0 0 0 0,-1 1-1 0 0,1-1 1 0 0,0 0 0 0 0,0 1 0 0 0,0-1 0 0 0,-1 1 0 0 0,1-1 0 0 0,0 1 0 0 0,-1-1-1 0 0,1 1 1 0 0,0 0 0 0 0,-1-1 0 0 0,1 1 0 0 0,-1 0 0 0 0,1 0 0 0 0,-1-1 0 0 0,1 1 0 0 0,-1 0-1 0 0,0 0 1 0 0,1 0 0 0 0,-1-1 0 0 0,0 1 0 0 0,0 0 0 0 0,0 0 0 0 0,1 0 0 0 0,-1 0 0 0 0,0 0-1 0 0,0 0 16 0 0,2 5 56 0 0,82 248 30 0 0,-84-252-31 0 0,0 0 1 0 0,-1 0 0 0 0,1 1-1 0 0,-1-1 1 0 0,0 0-1 0 0,1 0 1 0 0,-1 0 0 0 0,0 0-1 0 0,0-1 1 0 0,0 1 0 0 0,0 0-1 0 0,0 0 1 0 0,-1 0-1 0 0,1-1 1 0 0,-1 1 0 0 0,1-1-1 0 0,-1 1 1 0 0,1-1-1 0 0,-1 0 1 0 0,0 1 0 0 0,0-1-1 0 0,1 0 1 0 0,-1 0 0 0 0,0 0-1 0 0,0 0 1 0 0,0-1-1 0 0,0 1 1 0 0,0 0 0 0 0,0-1-1 0 0,-1 0 1 0 0,1 1-1 0 0,0-1 1 0 0,0 0 0 0 0,0 0-1 0 0,0 0 1 0 0,0 0 0 0 0,0-1-1 0 0,-1 1 1 0 0,1 0-1 0 0,0-1 1 0 0,0 0 0 0 0,0 1-1 0 0,0-1 1 0 0,0 0 0 0 0,0 0-1 0 0,0-1-55 0 0,-14 2 232 0 0,-105-36 161 0 0,100 27-434 0 0,-35-24-1022 0 0,40 17-2283 0 0,3-1-4232 0 0,9 10 470 0 0</inkml:trace>
  <inkml:trace contextRef="#ctx0" brushRef="#br0" timeOffset="2667.881">1 346 0 0 0,'0'0'432'0'0,"0"0"474"0"0,0 0 374 0 0,0 0 203 0 0,0 0-84 0 0,0 0-243 0 0,0 0-230 0 0,0 0-114 0 0,0 0 20 0 0,0 0 35 0 0,0 0-32 0 0,0 0-98 0 0,19 0-105 0 0,127-3 825 0 0,166 2 830 0 0,-235-13-1602 0 0,-77 14-626 0 0,1 0-1 0 0,-1-1 0 0 0,1 1 0 0 0,-1-1 1 0 0,1 0-1 0 0,-1 1 0 0 0,1-1 0 0 0,-1 1 1 0 0,0-1-1 0 0,1 0 0 0 0,-1 1 1 0 0,0-1-1 0 0,0 0 0 0 0,1 1 0 0 0,-1-1 1 0 0,0 0-1 0 0,0 1 0 0 0,0-1 0 0 0,0 0 1 0 0,0 1-1 0 0,0-1 0 0 0,0 0 1 0 0,0 0-1 0 0,0 1 0 0 0,0-1 0 0 0,-1 0 1 0 0,1 1-1 0 0,0-1 0 0 0,0 0 0 0 0,-1 1 1 0 0,1-1-1 0 0,0 1 0 0 0,-1-1 1 0 0,1 0-1 0 0,0 1 0 0 0,-1-1 0 0 0,1 1 1 0 0,-1-1-1 0 0,1 1 0 0 0,-1-1 0 0 0,1 1 1 0 0,-1-1-1 0 0,0 1 0 0 0,1 0 1 0 0,-1-1-1 0 0,1 1 0 0 0,-1 0 0 0 0,0 0 1 0 0,1-1-1 0 0,-1 1 0 0 0,0 0 0 0 0,0 0 1 0 0,0 0-59 0 0,-40-24 331 0 0,-104-38-71 0 0,144 61-348 0 0,-1 0-14 0 0,0 1-1 0 0,0-1 0 0 0,0 0 0 0 0,0 0 0 0 0,0 0 0 0 0,0 0 0 0 0,0 0 0 0 0,0 0 0 0 0,0-1 0 0 0,1 1 0 0 0,-1-1 1 0 0,1 1-1 0 0,-1-1 0 0 0,1 1 0 0 0,-1-1 0 0 0,1 0 0 0 0,0 0 0 0 0,0 0 0 0 0,0 0 0 0 0,0 0 0 0 0,0 0 1 0 0,0 0 102 0 0,52-1-13802 0 0,-40 3 9549 0 0</inkml:trace>
  <inkml:trace contextRef="#ctx0" brushRef="#br0" timeOffset="3083.987">1339 924 6009 0 0,'0'0'1119'0'0,"0"0"-427"0"0,0 0-61 0 0,0 0 312 0 0,0 0 313 0 0,0 0 133 0 0,0 0-106 0 0,0 0-257 0 0,0 0-231 0 0,0 0-180 0 0,0 0-154 0 0,0 0-64 0 0,0 0-32 0 0,30 7-26 0 0,93 20 1 0 0,-7-20 393 0 0,14-14-430 0 0,-45-8-3468 0 0,-68 8-354 0 0,-6 2-2369 0 0,-7 2-236 0 0</inkml:trace>
  <inkml:trace contextRef="#ctx0" brushRef="#br0" timeOffset="3331.055">1628 663 9506 0 0,'0'0'555'0'0,"0"0"-251"0"0,0 0 99 0 0,0 0 325 0 0,0 0 292 0 0,-4 31 99 0 0,-11 98-135 0 0,10 68 150 0 0,21-43-2207 0 0,-4-104-1870 0 0,4-1-3738 0 0,-10-37 1625 0 0</inkml:trace>
  <inkml:trace contextRef="#ctx0" brushRef="#br0" timeOffset="3733.372">2005 670 5257 0 0,'0'0'270'0'0,"0"0"-488"0"0,0 0-178 0 0,0 0 265 0 0,0 0 523 0 0,0 0 397 0 0,0 0 123 0 0,0 0-63 0 0,0 0-129 0 0,0 0-163 0 0,0 0-149 0 0,3 32-102 0 0,9 97-50 0 0,34 156 757 0 0,-12-154-480 0 0,-15-102 683 0 0,-5-39 3225 0 0,42-215-697 0 0,-39 144-3739 0 0,4 1 0 0 0,3 0 0 0 0,3 2 0 0 0,4 1-5 0 0,39-41-1295 0 0,-10 52-6818 0 0,-47 55 3123 0 0,-7 3-1550 0 0</inkml:trace>
  <inkml:trace contextRef="#ctx0" brushRef="#br0" timeOffset="4397.981">2456 1038 9234 0 0,'0'0'1555'0'0,"0"0"-702"0"0,0 0-552 0 0,0 0-39 0 0,0 0 106 0 0,0 0 94 0 0,0 0-2 0 0,0 0-100 0 0,0 0-117 0 0,0 0-103 0 0,0 0-79 0 0,-13 32-44 0 0,-40 100-3 0 0,18-34 4 0 0,-8 5 50 0 0,160-282 3176 0 0,-52 89-3182 0 0,-65 89-62 0 0,21-32-18 0 0,2 2 0 0 0,0 0-1 0 0,2 1 1 0 0,2 2-1 0 0,13-12 19 0 0,-40 40-15 0 0,0 1 0 0 0,0-1 0 0 0,0 1 0 0 0,0-1 0 0 0,1 1 0 0 0,-1-1 0 0 0,0 1 0 0 0,0-1 0 0 0,0 1 0 0 0,0-1 0 0 0,0 1 0 0 0,1-1 0 0 0,-1 1 0 0 0,0-1 0 0 0,0 1 0 0 0,1-1 0 0 0,-1 1 0 0 0,0-1 0 0 0,1 0 0 0 0,-1 1 0 0 0,1-1 0 0 0,-1 0 0 0 0,0 1 0 0 0,1-1 0 0 0,-1 0-1 0 0,1 1 1 0 0,-1-1 0 0 0,1 0 0 0 0,-1 0 0 0 0,1 0 0 0 0,-1 1 0 0 0,1-1 0 0 0,-1 0 0 0 0,1 0 0 0 0,-1 0 0 0 0,1 0 0 0 0,-1 0 0 0 0,1 0 0 0 0,-1 0 0 0 0,1 0 0 0 0,-1 0 0 0 0,1 0 0 0 0,-1 0 0 0 0,1 0 0 0 0,-1-1 0 0 0,1 1 0 0 0,-1 0 0 0 0,1 0 0 0 0,-1 0 0 0 0,1-1 0 0 0,-1 1 0 0 0,1 0-1 0 0,-1-1 1 0 0,0 1 0 0 0,1 0 0 0 0,-1-1 0 0 0,1 1 0 0 0,-1 0 0 0 0,0-1 0 0 0,1 1 0 0 0,-1-1 0 0 0,0 1 0 0 0,0-1 0 0 0,1 1 0 0 0,-1-1 0 0 0,0 1 0 0 0,0-1 0 0 0,0 1 0 0 0,0-1 15 0 0,-44 254-424 0 0,42-229 339 0 0,0-17 86 0 0,1 1 0 0 0,-1 0-1 0 0,2 0 1 0 0,-1 0 0 0 0,1 0 0 0 0,0 0 0 0 0,0 0 0 0 0,1 0 0 0 0,0 0 0 0 0,1 0 0 0 0,0-1-1 0 0,0 1 1 0 0,0 0 0 0 0,1-1 0 0 0,0 0 0 0 0,1 1 0 0 0,0-1 0 0 0,0 0 0 0 0,3 4-1 0 0,1-3 99 0 0,9 3 2486 0 0,-18-27-300 0 0,-70-56-1371 0 0,52 57-909 0 0,-65-46-47 0 0,19 16-3907 0 0,26 12-6218 0 0,29 24 2336 0 0</inkml:trace>
  <inkml:trace contextRef="#ctx0" brushRef="#br0" timeOffset="4986.167">1930 184 0 0 0,'0'0'831'0'0,"0"0"723"0"0,0 0 271 0 0,0 0 14 0 0,0 0-93 0 0,0 0-167 0 0,0 0-164 0 0,0 0-141 0 0,0 0-145 0 0,15 3-85 0 0,87 15 1522 0 0,13-17 67 0 0,133-16-1890 0 0,-248 15-736 0 0,1 1 0 0 0,-1-1 0 0 0,1 0 0 0 0,0 1 0 0 0,-1-1 0 0 0,1 0 0 0 0,-1 0 0 0 0,1 0 0 0 0,0 1 0 0 0,-1-1 0 0 0,1 0 0 0 0,0 0 0 0 0,-1 0 0 0 0,1 0 0 0 0,-1 0 0 0 0,1 0 0 0 0,0 0 0 0 0,-1 0 0 0 0,1 0 0 0 0,0-1 0 0 0,-1 1 1 0 0,1 0-1 0 0,-1 0 0 0 0,1-1 0 0 0,0 1 0 0 0,-1 0 0 0 0,1 0 0 0 0,-1-1 0 0 0,1 1 0 0 0,-1-1 0 0 0,1 1 0 0 0,-1-1 0 0 0,1 1 0 0 0,-1 0 0 0 0,0-1 0 0 0,1 1 0 0 0,-1-1 0 0 0,0 0 0 0 0,1 1 0 0 0,-1-1 0 0 0,0 1 0 0 0,0-1 0 0 0,1 0 0 0 0,-1 1 0 0 0,0-1 0 0 0,0 1 0 0 0,0-1 1 0 0,0 0-1 0 0,0 1 0 0 0,0-1 0 0 0,0 0 0 0 0,0 1 0 0 0,0-1 0 0 0,0 1 0 0 0,0-1 0 0 0,0 0 0 0 0,-1 1 0 0 0,1-1 0 0 0,0 1 0 0 0,0-1-7 0 0,-35-24 569 0 0,28 21-528 0 0,-223-110 230 0 0,212 95-2119 0 0,17 14-3521 0 0,2 0-4730 0 0,1 4 5934 0 0</inkml:trace>
</inkml:ink>
</file>

<file path=ppt/ink/ink7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10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26 0 0 0,'0'0'624'0'0,"0"0"51"0"0,0 0-54 0 0,1-4-79 0 0,3-13-33 0 0,-4 12-30 0 0,0 5-36 0 0,0 0-44 0 0,0 0-97 0 0,1 19 863 0 0,17 91 1954 0 0,14 70-1805 0 0,-18 104 20 0 0,-14-270-1311 0 0,0-1-1 0 0,-1 0 0 0 0,-1 1 0 0 0,0-1 0 0 0,-1 0 0 0 0,0 0 0 0 0,-1 0 0 0 0,0 0 1 0 0,-1-1-1 0 0,-1 0 0 0 0,0 0 0 0 0,-2 2-22 0 0,25-56-7248 0 0,-12 33 2704 0 0</inkml:trace>
  <inkml:trace contextRef="#ctx0" brushRef="#br0" timeOffset="660.194">2565 280 0 0 0,'0'0'464'0'0,"0"0"647"0"0,0 0 191 0 0,0 0 19 0 0,0 0-24 0 0,0 0-100 0 0,3-4-127 0 0,-1-1-1281 0 0,-2 5 343 0 0,1 1-1 0 0,-1-1 0 0 0,0 0 1 0 0,0 1-1 0 0,0-1 1 0 0,0 0-1 0 0,0 1 0 0 0,1-1 1 0 0,-1 0-1 0 0,0 1 1 0 0,0-1-1 0 0,0 0 0 0 0,1 1 1 0 0,-1-1-1 0 0,0 0 0 0 0,0 0 1 0 0,1 1-1 0 0,-1-1 1 0 0,0 0-1 0 0,1 0 0 0 0,-1 0 1 0 0,0 1-1 0 0,1-1 1 0 0,-1 0-1 0 0,0 0 0 0 0,1 0 1 0 0,-1 0-1 0 0,1 0 0 0 0,-1 0 1 0 0,0 0-1 0 0,1 0 1 0 0,-1 0-1 0 0,0 0 0 0 0,1 0 1 0 0,-1 0-1 0 0,1 0 1 0 0,-1 0-1 0 0,0 0 0 0 0,1 0 1 0 0,-1 0-132 0 0,11 167 4913 0 0,-20 18-3665 0 0,5-49-1416 0 0,18-118-2227 0 0,2-17-5534 0 0,-13-1 5524 0 0,1 0-3666 0 0</inkml:trace>
  <inkml:trace contextRef="#ctx0" brushRef="#br0" timeOffset="1604.221">452 693 0 0 0,'9'-10'45'0'0,"-7"9"235"0"0,-2 1 247 0 0,0 0-4 0 0,0 0-55 0 0,0 0-41 0 0,0 0-56 0 0,0 0-49 0 0,0 19 2738 0 0,-23 120 1935 0 0,16-33-4374 0 0,7-76-3949 0 0,1-30-811 0 0,0 0 2810 0 0,-1 0-1514 0 0</inkml:trace>
  <inkml:trace contextRef="#ctx0" brushRef="#br0" timeOffset="2237.558">58 792 0 0 0,'0'0'540'0'0,"0"0"495"0"0,0 0-15 0 0,0 0-72 0 0,0 0 51 0 0,0 0 46 0 0,0 0 41 0 0,21-1 5 0 0,65-1-16 0 0,88 9 4850 0 0,10-16-3367 0 0,-1-8-1 0 0,84-22-2557 0 0,-29 4 759 0 0,708-82 400 0 0,-480 105-1043 0 0,-294 30-159 0 0,-61-2-49 0 0,-111-16-35 0 0,0 0-63 0 0,0 0-94 0 0,0 0-117 0 0,0 0-131 0 0,0 0-205 0 0,-13-4-11412 0 0,9 4 4791 0 0</inkml:trace>
  <inkml:trace contextRef="#ctx0" brushRef="#br0" timeOffset="2499.411">2808 369 0 0 0,'0'0'794'0'0,"0"0"522"0"0,0 0 271 0 0,0 0 9 0 0,0 0-141 0 0,0 0-184 0 0,0 0-211 0 0,0 0-157 0 0,0 0-89 0 0,0 0-82 0 0,-23 13-73 0 0,-77 45-93 0 0,-100 74 959 0 0,41-19-1338 0 0,-99 64-2970 0 0,221-153-341 0 0,2 0-3964 0 0,28-17 5618 0 0</inkml:trace>
  <inkml:trace contextRef="#ctx0" brushRef="#br0" timeOffset="3106.591">1111 273 0 0 0,'0'0'309'0'0,"0"0"196"0"0,0 0 7 0 0,0 0 173 0 0,0 0 387 0 0,0 0 330 0 0,0 0 126 0 0,0 0-78 0 0,0 0-266 0 0,-36 26-293 0 0,-114 85-235 0 0,52-31 252 0 0,58-48-576 0 0,-54 45 71 0 0,-3-4 1 0 0,-3-4-1 0 0,-3-5 1 0 0,-2-4-1 0 0,-60 22-403 0 0,42-35 112 0 0,252-94-9710 0 0,-108 39 5633 0 0</inkml:trace>
  <inkml:trace contextRef="#ctx0" brushRef="#br0" timeOffset="3956.19">1247 884 2425 0 0,'0'0'1269'0'0,"0"0"-399"0"0,0 0-348 0 0,0 0 25 0 0,0 0 209 0 0,0 0 203 0 0,0 0 92 0 0,0 0-76 0 0,0 0-125 0 0,0 0-153 0 0,0 0-144 0 0,0 0-102 0 0,-1 13-71 0 0,-25 100 1073 0 0,-71 70 476 0 0,94-179-1917 0 0,1 0 0 0 0,0-1 0 0 0,0 1 0 0 0,0 0 0 0 0,1 0 0 0 0,-1 0 0 0 0,1 1 0 0 0,0-1 0 0 0,0 0 0 0 0,1 0-1 0 0,-1 1 1 0 0,1-1 0 0 0,0 0 0 0 0,0 0 0 0 0,0 1 0 0 0,1-1-12 0 0,2-2 63 0 0,1 0 0 0 0,-1 0 0 0 0,1-1 0 0 0,0 1 0 0 0,-1-1 0 0 0,1 0-1 0 0,0 0 1 0 0,0 0 0 0 0,0-1 0 0 0,0 0 0 0 0,0 1 0 0 0,-1-1 0 0 0,1 0 0 0 0,0-1 0 0 0,0 1 0 0 0,0-1 0 0 0,2 0-63 0 0,177-50 1019 0 0,-150 44-1033 0 0,33-11-3036 0 0,-49 14-8586 0 0,-15 3 8369 0 0</inkml:trace>
  <inkml:trace contextRef="#ctx0" brushRef="#br0" timeOffset="4230.557">1785 917 4009 0 0,'0'0'1540'0'0,"0"0"-380"0"0,0 0-219 0 0,0 0 168 0 0,0 0 280 0 0,0 0 139 0 0,0 0-87 0 0,0 0-276 0 0,0 0-289 0 0,0 0-221 0 0,0 0-138 0 0,0 0-63 0 0,0 0-28 0 0,-8 19-12 0 0,-50 117 585 0 0,-23 11-262 0 0,-50 34-794 0 0,104-139-662 0 0,22-22-2734 0 0,37-20-7278 0 0,-20-4 7082 0 0,-4 1 2898 0 0</inkml:trace>
  <inkml:trace contextRef="#ctx0" brushRef="#br0" timeOffset="4737.752">1770 1234 5617 0 0,'0'0'1423'0'0,"0"0"-272"0"0,0 0-67 0 0,0 0 185 0 0,0 0 148 0 0,0 0-64 0 0,0 0-300 0 0,0 0-339 0 0,0 0-266 0 0,0 0-187 0 0,0 0-54 0 0,0 0 2 0 0,13-5 19 0 0,103-34 879 0 0,-113 38-1049 0 0,5-1 22 0 0,0 0 1 0 0,-1 0 0 0 0,1 1 0 0 0,0 0-1 0 0,0 1 1 0 0,0-1 0 0 0,0 2-1 0 0,0-1 1 0 0,0 1 0 0 0,-1 0 0 0 0,1 1-1 0 0,0-1 1 0 0,3 3-81 0 0,-9-2 13 0 0,-1 0 0 0 0,1 1 0 0 0,-1-1 0 0 0,0 1 0 0 0,0-1 1 0 0,0 1-1 0 0,0 0 0 0 0,0-1 0 0 0,-1 1 0 0 0,1 0 0 0 0,-1-1 0 0 0,0 1 0 0 0,0 0 0 0 0,0 0 0 0 0,0 0 0 0 0,0-1 1 0 0,0 1-1 0 0,-1 0 0 0 0,0 0 0 0 0,1-1 0 0 0,-1 1 0 0 0,0-1 0 0 0,0 1 0 0 0,0 0 0 0 0,-1-1 0 0 0,1 0 0 0 0,-1 1 0 0 0,1-1 1 0 0,-1 0-1 0 0,0 0 0 0 0,0 0 0 0 0,0 0 0 0 0,-1 1-13 0 0,2-1 3 0 0,-74 80 203 0 0,63-72-184 0 0,1 0 0 0 0,0 0 0 0 0,1 2 0 0 0,0-1 0 0 0,1 1-1 0 0,0 0 1 0 0,1 1 0 0 0,-5 10-22 0 0,13-22 3 0 0,-1 1 0 0 0,0-1 0 0 0,1 0 0 0 0,-1 1-1 0 0,1-1 1 0 0,0 0 0 0 0,-1 1 0 0 0,1-1 0 0 0,0 1 0 0 0,0-1-1 0 0,0 0 1 0 0,0 1 0 0 0,0-1 0 0 0,0 1 0 0 0,0-1 0 0 0,0 0-1 0 0,0 1 1 0 0,1-1 0 0 0,-1 0 0 0 0,1 1 0 0 0,-1-1 0 0 0,1 0-1 0 0,0 1 1 0 0,-1-1 0 0 0,1 0 0 0 0,0 0 0 0 0,0 0 0 0 0,0 0-1 0 0,0 1 1 0 0,0-1 0 0 0,0-1 0 0 0,0 1 0 0 0,0 0 0 0 0,0 0-1 0 0,0 0 1 0 0,0 0 0 0 0,1-1 0 0 0,-1 1 0 0 0,0-1 0 0 0,1 1-1 0 0,-1-1 1 0 0,0 1 0 0 0,1-1 0 0 0,0 0-3 0 0,68 7 325 0 0,-62-8-260 0 0,150-20 109 0 0,-92 5-2816 0 0,-38 9 154 0 0,-8 1-3222 0 0,-6 1-3603 0 0</inkml:trace>
</inkml:ink>
</file>

<file path=ppt/ink/ink7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37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23 0 0 0,'0'0'895'0'0,"0"0"333"0"0,0 0 155 0 0,0 0 1 0 0,0 0-113 0 0,0 0-149 0 0,0 0-171 0 0,0 0-146 0 0,0-6-107 0 0,0-1-345 0 0,-2-2 2514 0 0,-37 83-465 0 0,-98 136-876 0 0,76-126-1331 0 0,-112 183 25 0 0,127-199-274 0 0,123-168-2381 0 0,96-186-12376 0 0,-162 267 14811 0 0</inkml:trace>
  <inkml:trace contextRef="#ctx0" brushRef="#br0" timeOffset="414.64">392 30 0 0 0,'0'0'307'0'0,"0"0"949"0"0,0 0 118 0 0,0 0-225 0 0,0 0-237 0 0,0 0-151 0 0,0 0-20 0 0,0 0 99 0 0,0 0 142 0 0,1 3 83 0 0,29 145 5687 0 0,72 213-3249 0 0,-73-288-4184 0 0,-31-95-8982 0 0,-4 5 2431 0 0,1 12 5166 0 0</inkml:trace>
  <inkml:trace contextRef="#ctx0" brushRef="#br0" timeOffset="699.395">143 417 0 0 0,'0'0'559'0'0,"0"0"108"0"0,0 0 290 0 0,0 0 422 0 0,0 0 313 0 0,0 0 31 0 0,0 0-233 0 0,0 0-263 0 0,0 0-175 0 0,0 0-94 0 0,0 0-33 0 0,0 0-24 0 0,0 0-16 0 0,6 6-23 0 0,20 19-45 0 0,25-15 809 0 0,-38-11-1361 0 0,203-32 426 0 0,-160 27-2391 0 0,-20 5-5641 0 0,-24 1-2294 0 0</inkml:trace>
</inkml:ink>
</file>

<file path=ppt/ink/ink7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05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75 5425 0 0,'0'0'1572'0'0,"0"0"-242"0"0,0 0-56 0 0,0 0 83 0 0,0 0 130 0 0,0 0-5 0 0,0 0-227 0 0,0 0-312 0 0,0 0-320 0 0,0 0-271 0 0,0 0-148 0 0,-6 15 405 0 0,7 55 879 0 0,1-17-917 0 0,-3-1-1 0 0,-2 0 1 0 0,-9 44-571 0 0,4-59-137 0 0,2 0 1 0 0,1 1 0 0 0,2-1-1 0 0,1 1 1 0 0,3 10 136 0 0,14-24-3012 0 0,-10-23-1358 0 0,0-4-3349 0 0,-3 0 2389 0 0</inkml:trace>
  <inkml:trace contextRef="#ctx0" brushRef="#br0" timeOffset="365.103">0 115 6801 0 0,'0'0'1431'0'0,"0"0"-329"0"0,0 0-55 0 0,0 0 205 0 0,0 0 204 0 0,0 0 34 0 0,0 0-164 0 0,0 0-222 0 0,0 0-129 0 0,0 0-82 0 0,0 0-82 0 0,35-2-79 0 0,108-9-93 0 0,4-13 665 0 0,157-42-1374 0 0,-275 63-1208 0 0,-10 2-3091 0 0,-17 1 3700 0 0,-1 1-4431 0 0,-1 2 1654 0 0,0-3 2690 0 0,0 4-5919 0 0</inkml:trace>
  <inkml:trace contextRef="#ctx0" brushRef="#br0" timeOffset="737.314">694 439 6305 0 0,'0'0'2094'0'0,"0"0"-547"0"0,0 0-336 0 0,0 0 1 0 0,0 0 75 0 0,0 0 2 0 0,0 0-183 0 0,0 0-259 0 0,0 0-209 0 0,0 0-159 0 0,0 0-98 0 0,0 0-90 0 0,4 24-78 0 0,15 111 48 0 0,-19-131-396 0 0,-7 134-174 0 0,-19-85-7998 0 0,24-50 3764 0 0,0 1-1324 0 0</inkml:trace>
  <inkml:trace contextRef="#ctx0" brushRef="#br0" timeOffset="1040.276">479 465 1312 0 0,'0'0'1265'0'0,"0"0"-60"0"0,0 0 194 0 0,0 0 359 0 0,0 0 241 0 0,0 0-105 0 0,0 0-306 0 0,0 0-289 0 0,0 0-260 0 0,0 0-224 0 0,0 0-183 0 0,31 0-141 0 0,97 0-118 0 0,63-15 196 0 0,-174 13-1290 0 0,33-2-880 0 0,-33 3-2742 0 0,0 1-3904 0 0,-11 0 5521 0 0</inkml:trace>
  <inkml:trace contextRef="#ctx0" brushRef="#br0" timeOffset="1351.726">518 793 3169 0 0,'0'0'1339'0'0,"0"0"-15"0"0,0 0 339 0 0,0 0 375 0 0,0 0 7 0 0,0 0-276 0 0,0 0-449 0 0,0 0-446 0 0,0 0-304 0 0,0 0-211 0 0,33-5-137 0 0,103-14-96 0 0,-16-9-272 0 0,-90 20-474 0 0,33-7-2724 0 0,-21 8-5673 0 0,-26 4 5326 0 0</inkml:trace>
  <inkml:trace contextRef="#ctx0" brushRef="#br0" timeOffset="1613.081">1250 284 3065 0 0,'0'0'2567'0'0,"0"0"-923"0"0,0 0-428 0 0,0 0-5 0 0,0 0 171 0 0,0 0 88 0 0,0 0-114 0 0,0 0-220 0 0,0 0-273 0 0,0 0-181 0 0,0 0-92 0 0,33-2-71 0 0,101-8-49 0 0,85-18 917 0 0,-80 9-1596 0 0,-106 12-409 0 0,-8 1-2946 0 0,-10 5-4545 0 0,-11 1 1051 0 0</inkml:trace>
  <inkml:trace contextRef="#ctx0" brushRef="#br0" timeOffset="1871.5">1252 564 6393 0 0,'0'0'1266'0'0,"0"0"-22"0"0,0 0 307 0 0,0 0 271 0 0,0 0-38 0 0,0 0-334 0 0,0 0-432 0 0,35-3-356 0 0,112-14-231 0 0,41-25 83 0 0,59-17-1292 0 0,-164 42-2635 0 0,-2 1-4480 0 0,-52 12 1842 0 0</inkml:trace>
  <inkml:trace contextRef="#ctx0" brushRef="#br0" timeOffset="2187.39">2626 78 4449 0 0,'0'0'3533'0'0,"0"0"-1544"0"0,0 0-451 0 0,0 0 64 0 0,0 0 53 0 0,-32 3-90 0 0,-98 13-259 0 0,51 15 144 0 0,68-21-1226 0 0,-1-2-166 0 0,1 1-1 0 0,0 0 1 0 0,0 1 0 0 0,1 0 0 0 0,0 1-1 0 0,1 0 1 0 0,1 0 0 0 0,-1 1 0 0 0,2 0-1 0 0,0 0 1 0 0,0 1 0 0 0,1 0 0 0 0,1 0 0 0 0,0 1-1 0 0,1 0 1 0 0,0-1 0 0 0,1 1 0 0 0,1 1-1 0 0,0-1 1 0 0,1 0 0 0 0,0 0 0 0 0,1 2-58 0 0,3-9 14 0 0,-1 0 0 0 0,1 0 1 0 0,1-1-1 0 0,-1 1 1 0 0,1-1-1 0 0,0 1 0 0 0,1-1 1 0 0,0-1-1 0 0,0 1 0 0 0,0-1 1 0 0,0 0-1 0 0,1 0 1 0 0,0 0-1 0 0,0-1 0 0 0,0 0 1 0 0,0 0-1 0 0,1 0 0 0 0,0-1 1 0 0,-1 0-1 0 0,1 0 1 0 0,0-1-1 0 0,1 0 0 0 0,-1 0 1 0 0,0-1-1 0 0,1 0 0 0 0,-1 0 1 0 0,6-1-15 0 0,5 2 94 0 0,1-1 1 0 0,0-1 0 0 0,0-1-1 0 0,0 0 1 0 0,-1-2-1 0 0,1 0 1 0 0,-1-1-1 0 0,0-1 1 0 0,0-1 0 0 0,0 0-1 0 0,-1-1 1 0 0,6-4-95 0 0,158-95 991 0 0,-172 100-993 0 0,-1-1-1 0 0,0-1 1 0 0,-1 1 0 0 0,0-1-1 0 0,0 0 1 0 0,0-1 0 0 0,-1 1 0 0 0,-1-1-1 0 0,1-1 1 0 0,-1 1 0 0 0,-1-1-1 0 0,0 1 1 0 0,0-1 0 0 0,-1-1-1 0 0,0 1 1 0 0,-1 0 0 0 0,0-1-1 0 0,0-7 3 0 0,-2 10-221 0 0,0 0-1 0 0,0 0 1 0 0,-1 1-1 0 0,0-1 0 0 0,0 0 1 0 0,-1 1-1 0 0,0-1 1 0 0,0 1-1 0 0,-1 0 0 0 0,0-1 1 0 0,-2-3 221 0 0,-64-61-6365 0 0,-7 38-3279 0 0,52 26 5036 0 0</inkml:trace>
  <inkml:trace contextRef="#ctx0" brushRef="#br0" timeOffset="2549.218">1961 277 2505 0 0,'0'0'3104'0'0,"0"0"-570"0"0,0 0-96 0 0,0 0 77 0 0,0 0-174 0 0,0 0-346 0 0,0 0-351 0 0,32 3-293 0 0,103 7-244 0 0,158 15 2250 0 0,172 11-2779 0 0,-318-28-903 0 0,47 3-1779 0 0,-67-8-3463 0 0,-86-3-1125 0 0,-12 3-4089 0 0</inkml:trace>
  <inkml:trace contextRef="#ctx0" brushRef="#br0" timeOffset="21938.709">3675 675 2441 0 0,'0'0'1152'0'0,"0"0"-257"0"0,0 0-14 0 0,0 0 285 0 0,0 0 341 0 0,0 0 198 0 0,0 0-103 0 0,0 0-295 0 0,0 0-329 0 0,0 0-252 0 0,0 0-165 0 0,5-6-99 0 0,16-18 2 0 0,-16 62 2696 0 0,-9-24-2916 0 0,0 0 0 0 0,0 0-1 0 0,-1-1 1 0 0,-1 0 0 0 0,0 0 0 0 0,-1 0 0 0 0,0-1 0 0 0,-1 0 0 0 0,-1 0 0 0 0,-7 8-244 0 0,-5 9 143 0 0,-72 84-932 0 0,85-103-169 0 0,-3 4-861 0 0,3-8-7065 0 0,6-5-255 0 0</inkml:trace>
</inkml:ink>
</file>

<file path=ppt/ink/ink7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9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127 187 4569 0 0,'0'0'1862'0'0,"0"0"-826"0"0,0 0-209 0 0,0 0 249 0 0,0 0 306 0 0,0 0 150 0 0,0 0-120 0 0,0 0-302 0 0,0 0-278 0 0,0 0-209 0 0,0 0-108 0 0,0 0-73 0 0,0 0-44 0 0,-4 31 1 0 0,-12 96-21 0 0,7 95 1351 0 0,-25-27-1193 0 0,-9-4-1350 0 0,31-163-1159 0 0,4-23-4590 0 0,7-5 3245 0 0,1 0-675 0 0,0-3-4 0 0</inkml:trace>
  <inkml:trace contextRef="#ctx0" brushRef="#br0" timeOffset="299.849">348 412 5385 0 0,'0'0'695'0'0,"0"0"-171"0"0,0 0 108 0 0,0 0 283 0 0,0 0 281 0 0,-32 17 105 0 0,-98 56-90 0 0,38-7 974 0 0,72-46-1739 0 0,18-19-408 0 0,0 0 1 0 0,0 1 0 0 0,0-1-1 0 0,0 1 1 0 0,1-1-1 0 0,-1 1 1 0 0,0 0 0 0 0,1-1-1 0 0,-1 1 1 0 0,1 0-1 0 0,0 0 1 0 0,-1 0-1 0 0,1 0 1 0 0,0 0 0 0 0,0 1-1 0 0,1-1 1 0 0,-1 0-1 0 0,0 0 1 0 0,1 1 0 0 0,-1-1-1 0 0,1 0 1 0 0,0 1-1 0 0,-1-1 1 0 0,1 0 0 0 0,1 1-1 0 0,-1-1 1 0 0,0 0-1 0 0,0 1 1 0 0,1-1 0 0 0,-1 0-1 0 0,1 1 1 0 0,0-1-1 0 0,0 0 1 0 0,0 0 0 0 0,0 0-1 0 0,0 0 1 0 0,0 0-1 0 0,1 0 1 0 0,-1 0 0 0 0,0 0-1 0 0,1 0 1 0 0,0 0-1 0 0,-1-1 1 0 0,1 1-1 0 0,0-1 1 0 0,0 0 0 0 0,0 1-1 0 0,0-1 1 0 0,1 0-39 0 0,54 24 714 0 0,-50-24-649 0 0,0 0 1 0 0,0 1-1 0 0,0 0 1 0 0,0 0-1 0 0,0 1 0 0 0,-1 0 1 0 0,1 0-1 0 0,-1 0 1 0 0,0 1-1 0 0,0 0 1 0 0,0 1-1 0 0,0-1 0 0 0,-1 1 1 0 0,1 0-1 0 0,-1 0 1 0 0,-1 1-1 0 0,1-1 0 0 0,-1 1 1 0 0,0 0-1 0 0,0 0 1 0 0,0 1-1 0 0,-1-1 1 0 0,0 1-1 0 0,-1 0 0 0 0,1-1 1 0 0,-1 1-1 0 0,-1 0 1 0 0,1 1-1 0 0,-1 1-65 0 0,-1 31-3043 0 0,0-40 873 0 0,0 0-1091 0 0,0 0-1298 0 0,0 0-1400 0 0</inkml:trace>
  <inkml:trace contextRef="#ctx0" brushRef="#br0" timeOffset="630.843">889 441 9146 0 0,'0'0'1079'0'0,"0"0"-331"0"0,0 0 220 0 0,0 0 431 0 0,0 0 236 0 0,0 0-73 0 0,0 0-346 0 0,-16 31-381 0 0,-51 97-291 0 0,-66 78 610 0 0,47-34-1296 0 0,79-153-520 0 0,-18 34-735 0 0,2-29-7438 0 0,14-23 1169 0 0,3-1 6082 0 0</inkml:trace>
  <inkml:trace contextRef="#ctx0" brushRef="#br0" timeOffset="881.855">552 552 8578 0 0,'0'0'1152'0'0,"0"0"-489"0"0,0 0-99 0 0,0 0 288 0 0,0 0 332 0 0,0 0 130 0 0,0 0-108 0 0,0 0-197 0 0,0 0-189 0 0,0 0-137 0 0,0 0-107 0 0,0 0-76 0 0,18 33-77 0 0,55 103-59 0 0,-9-40 280 0 0,37 69-726 0 0,-87-144-2296 0 0,-9-17-1749 0 0,1-3-3951 0 0,-3-1 2211 0 0</inkml:trace>
  <inkml:trace contextRef="#ctx0" brushRef="#br0" timeOffset="1867.446">979 850 16 0 0,'0'0'2200'0'0,"0"0"-710"0"0,0 0-290 0 0,0 0 106 0 0,0 0 68 0 0,0 0-45 0 0,0 0-143 0 0,0 0-230 0 0,0 0-156 0 0,0 0-80 0 0,0 0-96 0 0,0 0-87 0 0,4 12-23 0 0,23 91 1375 0 0,-23 24-492 0 0,-35-60-2403 0 0,20-61-1919 0 0,2-4-7457 0 0,5-2 7157 0 0</inkml:trace>
  <inkml:trace contextRef="#ctx0" brushRef="#br0" timeOffset="2085.031">862 894 40 0 0,'0'0'1716'0'0,"0"0"-511"0"0,0 0-136 0 0,0 0 227 0 0,0 0 173 0 0,0 0-1 0 0,0 0-180 0 0,0 0-251 0 0,0 0-267 0 0,32 1-216 0 0,103 2-171 0 0,1 11 35 0 0,-128-13-865 0 0,23 5-374 0 0,-22 9-8159 0 0,-9-14 6515 0 0</inkml:trace>
  <inkml:trace contextRef="#ctx0" brushRef="#br0" timeOffset="2243.033">806 1200 2288 0 0,'0'0'1373'0'0,"0"0"58"0"0,0 0 322 0 0,0 0 167 0 0,0 0-109 0 0,0 0-302 0 0,0 0-414 0 0,0 0-336 0 0,0 0-250 0 0,0 0-195 0 0,36-3-121 0 0,109-7-91 0 0,-43-7-268 0 0,-55 7-1699 0 0,-32 6-1536 0 0,0 1-3333 0 0,-6 2 3843 0 0</inkml:trace>
  <inkml:trace contextRef="#ctx0" brushRef="#br0" timeOffset="3071.028">994 36 0 0 0,'0'0'373'0'0,"0"0"449"0"0,0 0 201 0 0,0 0 257 0 0,0 0 267 0 0,0 0 108 0 0,0 0-120 0 0,0 0-284 0 0,0 0-256 0 0,0 0-160 0 0,0 0-84 0 0,0 0-14 0 0,0 0-5 0 0,20-5-42 0 0,61-17-31 0 0,8 16 1169 0 0,-86 6-1795 0 0,0-1-1 0 0,-1 1 1 0 0,1-1-1 0 0,0 1 1 0 0,0 0 0 0 0,0 0-1 0 0,0 0 1 0 0,0 0-1 0 0,0 1 1 0 0,0-1 0 0 0,-1 1-1 0 0,1 0 1 0 0,0 0-1 0 0,0 0 1 0 0,-1 0 0 0 0,1 0-1 0 0,0 1 1 0 0,-1-1 0 0 0,1 1-1 0 0,-1 0 1 0 0,0 0-1 0 0,0-1 1 0 0,1 1 0 0 0,-1 1-1 0 0,-1-1 1 0 0,1 0-1 0 0,0 0 1 0 0,0 1 0 0 0,-1-1-1 0 0,1 1 1 0 0,-1-1-1 0 0,0 1 1 0 0,1 2-33 0 0,-3 2 95 0 0,0 1 1 0 0,-1-1-1 0 0,0 0 0 0 0,0 1 0 0 0,-1-1 1 0 0,0 0-1 0 0,0 0 0 0 0,-1-1 1 0 0,1 1-1 0 0,-2-1 0 0 0,1 0 0 0 0,0 0 1 0 0,-3 2-96 0 0,-6 10 169 0 0,8-12-140 0 0,0-1 1 0 0,1 1-1 0 0,0 0 0 0 0,0 1 0 0 0,0-1 0 0 0,1 1 0 0 0,0-1 0 0 0,0 1 0 0 0,1 0 0 0 0,-1 0 0 0 0,2 0 0 0 0,-1 1 0 0 0,1-1 0 0 0,0 0 0 0 0,0 1 0 0 0,1-1 0 0 0,0 0 1 0 0,1 1-1 0 0,0 6-29 0 0,2-10 16 0 0,1 0 1 0 0,-1 0 0 0 0,1-1-1 0 0,-1 1 1 0 0,1-1-1 0 0,0 0 1 0 0,1 0 0 0 0,-1-1-1 0 0,0 1 1 0 0,1-1 0 0 0,-1 0-1 0 0,1 0 1 0 0,0 0 0 0 0,0-1-1 0 0,-1 0 1 0 0,1 0 0 0 0,0 0-1 0 0,0 0 1 0 0,0-1 0 0 0,0 0-1 0 0,0 0 1 0 0,0 0 0 0 0,0-1-1 0 0,0 1 1 0 0,0-1 0 0 0,5-2-18 0 0,14 3-221 0 0,-21 0 66 0 0,47-2-2316 0 0,-17-4-6242 0 0,-23 3 96 0 0</inkml:trace>
</inkml:ink>
</file>

<file path=ppt/ink/ink7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6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0 280 2024 0 0,'0'0'959'0'0,"0"0"-224"0"0,0 0 13 0 0,0 0 269 0 0,0 0 349 0 0,0 0 211 0 0,0 0-81 0 0,0 0-309 0 0,0 0-385 0 0,0 0-301 0 0,0 0-140 0 0,5 0 2 0 0,-3 1-281 0 0,0-1 1 0 0,0 1-1 0 0,0-1 0 0 0,0 1 1 0 0,0 0-1 0 0,0 0 0 0 0,0 0 0 0 0,0 0 1 0 0,0 1-1 0 0,0-1 0 0 0,-1 0 0 0 0,1 1 1 0 0,0-1-1 0 0,-1 1 0 0 0,0 0 0 0 0,1-1 1 0 0,-1 1-1 0 0,0 0 0 0 0,0 0 1 0 0,0 0-1 0 0,0 0 0 0 0,0 0 0 0 0,0 0 1 0 0,0 0-1 0 0,-1 0 0 0 0,1 0 0 0 0,-1 0 1 0 0,1 3-83 0 0,0-3 19 0 0,71 256 2054 0 0,-16 29-1441 0 0,-56-286-608 0 0,0-1 1 0 0,0 1-1 0 0,0 0 1 0 0,0-1-1 0 0,0 1 1 0 0,0-1-1 0 0,0 1 1 0 0,1 0 0 0 0,-1-1-1 0 0,0 1 1 0 0,0 0-1 0 0,0-1 1 0 0,1 1-1 0 0,-1-1 1 0 0,0 1-1 0 0,1 0 1 0 0,-1-1-1 0 0,0 1 1 0 0,1-1-1 0 0,-1 1 1 0 0,1-1-1 0 0,-1 1 1 0 0,1-1-1 0 0,-1 0 1 0 0,1 1-1 0 0,-1-1 1 0 0,1 0-1 0 0,0 1 1 0 0,-1-1-1 0 0,1 0 1 0 0,-1 0-1 0 0,1 1 1 0 0,0-1-1 0 0,-1 0 1 0 0,1 0-1 0 0,0 0 1 0 0,-1 0 0 0 0,1 0-1 0 0,0 0 1 0 0,-1 0-1 0 0,1 0 1 0 0,0 0-1 0 0,-1 0 1 0 0,1 0-1 0 0,-1 0 1 0 0,1-1-1 0 0,0 1 1 0 0,-1 0-1 0 0,1 0 1 0 0,0-1-1 0 0,-1 1 1 0 0,1 0-1 0 0,-1-1 1 0 0,1 1-1 0 0,-1-1 1 0 0,1 1-1 0 0,-1 0 1 0 0,1-1-1 0 0,-1 1 1 0 0,0-1-1 0 0,1 0-24 0 0,24-42 1436 0 0,-21 35-1671 0 0,81-198 501 0 0,12-62-658 0 0,-83 188-659 0 0,-13 45-3479 0 0,-2 35-1576 0 0,-3 0 3422 0 0,2 0 495 0 0,0 0-1985 0 0</inkml:trace>
  <inkml:trace contextRef="#ctx0" brushRef="#br0" timeOffset="366.609">598 777 5953 0 0,'0'0'2530'0'0,"0"0"-1254"0"0,0 0-707 0 0,0 0-32 0 0,0 0 262 0 0,0 0 212 0 0,0 0 42 0 0,0 0-139 0 0,0 0-221 0 0,0 0-174 0 0,0 0-130 0 0,0 0-98 0 0,0 0-79 0 0,-4 32-54 0 0,-12 99-25 0 0,20-29 344 0 0,4-66 484 0 0,-2-24-3278 0 0,-4-14-2256 0 0,-2-6-3310 0 0,0 3 4181 0 0</inkml:trace>
  <inkml:trace contextRef="#ctx0" brushRef="#br0" timeOffset="636.028">411 766 2769 0 0,'0'0'989'0'0,"0"0"-218"0"0,0 0 209 0 0,0 0 443 0 0,0 0 320 0 0,0 0 7 0 0,0 0-280 0 0,0 0-306 0 0,0 0-240 0 0,0 0-179 0 0,0 0-156 0 0,0 0-144 0 0,31 2-141 0 0,143 10 39 0 0,-94-11-339 0 0,-45-1-2617 0 0,-29 10-6840 0 0,-7-6 6472 0 0,1-3 1615 0 0</inkml:trace>
  <inkml:trace contextRef="#ctx0" brushRef="#br0" timeOffset="836.648">317 1090 2304 0 0,'0'0'1589'0'0,"0"0"-252"0"0,0 0 212 0 0,0 0 363 0 0,0 0 103 0 0,0 0-221 0 0,0 0-424 0 0,0 0-411 0 0,36-5-322 0 0,116-16-213 0 0,20-4-85 0 0,-143 21-820 0 0,16-2-1683 0 0,-16 5-5913 0 0,-19 1 2570 0 0</inkml:trace>
  <inkml:trace contextRef="#ctx0" brushRef="#br0" timeOffset="1459.745">979 608 792 0 0,'0'0'1320'0'0,"0"0"-463"0"0,0 0 23 0 0,0 0 120 0 0,0 0-48 0 0,0 0-168 0 0,0 0-271 0 0,188-26-265 0 0,-156 19-232 0 0,-1-1-240 0 0,0 1-601 0 0,-1 0-1127 0 0,-8 3-2033 0 0,-8 0 3609 0 0</inkml:trace>
  <inkml:trace contextRef="#ctx0" brushRef="#br0" timeOffset="2446.082">1535 575 5617 0 0,'0'0'795'0'0,"0"0"-258"0"0,0 0 206 0 0,0 0 400 0 0,0 0 278 0 0,0 0 28 0 0,0 0-207 0 0,0 0-271 0 0,0 0-223 0 0,0 0-159 0 0,0 0-111 0 0,0 0-50 0 0,0 0-23 0 0,26 2-31 0 0,114 7 196 0 0,-130-9-438 0 0,-9-1-116 0 0,1 0 0 0 0,-1 1 1 0 0,1-1-1 0 0,0 1 1 0 0,-1 0-1 0 0,1 0 0 0 0,0 0 1 0 0,-1 0-1 0 0,1 0 1 0 0,0 0-1 0 0,-1 0 0 0 0,1 0 1 0 0,0 0-1 0 0,-1 1 0 0 0,1-1 1 0 0,0 1-1 0 0,-1-1 1 0 0,1 1-1 0 0,-1 0 0 0 0,1 0 1 0 0,-1-1-1 0 0,0 1 0 0 0,1 0 1 0 0,-1 0-1 0 0,0 1 1 0 0,1-1-1 0 0,-1 0 0 0 0,0 0 1 0 0,0 0-1 0 0,0 1 0 0 0,0-1 1 0 0,0 1-1 0 0,0-1 1 0 0,-1 1-1 0 0,1-1 0 0 0,0 1 1 0 0,-1-1-1 0 0,1 1 0 0 0,-1-1 1 0 0,0 1-1 0 0,1 0-16 0 0,-2 4 75 0 0,-1-1 0 0 0,1 1 0 0 0,-1-1 0 0 0,0 0 0 0 0,0 0-1 0 0,-1 0 1 0 0,0 0 0 0 0,0 0 0 0 0,0-1 0 0 0,0 1 0 0 0,0-1 0 0 0,-1 0 0 0 0,0 0-1 0 0,0 0 1 0 0,-1 1-75 0 0,-15 17 222 0 0,-56 62 846 0 0,75-83-1057 0 0,1 0 0 0 0,-1 1-1 0 0,0-1 1 0 0,1 0 0 0 0,-1 0 0 0 0,0 0 0 0 0,1 1 0 0 0,0-1 0 0 0,-1 0 0 0 0,1 0 0 0 0,0 1-1 0 0,0-1 1 0 0,-1 0 0 0 0,1 1 0 0 0,0-1 0 0 0,0 0 0 0 0,0 1 0 0 0,1-1 0 0 0,-1 0 0 0 0,0 1-1 0 0,1-1 1 0 0,-1 0 0 0 0,0 1 0 0 0,1-1 0 0 0,-1 0 0 0 0,1 0 0 0 0,0 0 0 0 0,-1 0 0 0 0,1 1-1 0 0,0-1 1 0 0,0 0 0 0 0,0 0 0 0 0,0 0 0 0 0,0-1 0 0 0,0 1 0 0 0,0 0 0 0 0,0 0 0 0 0,0 0-1 0 0,0-1 1 0 0,0 1 0 0 0,1 0 0 0 0,-1-1 0 0 0,0 0 0 0 0,0 1 0 0 0,1-1 0 0 0,-1 1 0 0 0,1-1-11 0 0,71 6-17 0 0,-62-7-57 0 0,41-13-1520 0 0,-34 5-1899 0 0,2 4-4485 0 0,-9 4-104 0 0</inkml:trace>
  <inkml:trace contextRef="#ctx0" brushRef="#br0" timeOffset="1242.776">919 402 4241 0 0,'0'0'1275'0'0,"0"0"-443"0"0,0 0-53 0 0,0 0 382 0 0,0 0 430 0 0,0 0 192 0 0,0 0-177 0 0,0 0-372 0 0,0 0-322 0 0,0 0-228 0 0,0 0-152 0 0,34-6-98 0 0,107-17-108 0 0,13 1 287 0 0,-123 21-433 0 0,-11 2-1863 0 0,-6-2-3024 0 0,-14 2-184 0 0,0 2 3136 0 0,0-3 910 0 0,0 3-3457 0 0</inkml:trace>
  <inkml:trace contextRef="#ctx0" brushRef="#br0" timeOffset="1758.067">1721 0 9090 0 0,'0'0'1367'0'0,"0"0"-206"0"0,0 0 68 0 0,0 0 158 0 0,0 0 96 0 0,0 0-146 0 0,0 0-399 0 0,0 0-394 0 0,0 0-260 0 0,0 0-104 0 0,0 0 15 0 0,0 0 70 0 0,0 0 42 0 0,1 10-19 0 0,-4 356 371 0 0,22-312-4349 0 0,-12-53-3116 0 0,-5-1 1660 0 0,-2 0 74 0 0</inkml:trace>
  <inkml:trace contextRef="#ctx0" brushRef="#br0" timeOffset="2043.234">1456 398 4505 0 0,'0'0'3721'0'0,"0"0"-2248"0"0,0 0-902 0 0,0 0 127 0 0,0 0 283 0 0,0 0 147 0 0,0 0-65 0 0,0 0-214 0 0,0 0-259 0 0,32-3-194 0 0,101-6-136 0 0,53-8-802 0 0,-143 16-3172 0 0,-27 1-2412 0 0,-8 0 273 0 0</inkml:trace>
</inkml:ink>
</file>

<file path=ppt/ink/ink7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0.1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6009 0 0,'0'0'1462'0'0,"0"0"-561"0"0,0 0-270 0 0,0 0 27 0 0,0 0 134 0 0,0 0 83 0 0,0 0-99 0 0,0 0-221 0 0,0 0-183 0 0,0 0-75 0 0,0 0 22 0 0,5 8 52 0 0,64 136 1486 0 0,-48-50-1112 0 0,-4 1-1 0 0,2 74-744 0 0,-15-138 44 0 0,8 60 76 0 0,-12-90-90 0 0,0 0-1 0 0,0 0 1 0 0,1 0 0 0 0,-1 0 0 0 0,0 0 0 0 0,0-1-1 0 0,0 1 1 0 0,1 0 0 0 0,-1 0 0 0 0,0 0 0 0 0,1-1 0 0 0,-1 1-1 0 0,1 0 1 0 0,-1 0 0 0 0,1-1 0 0 0,-1 1 0 0 0,1 0-1 0 0,0-1 1 0 0,-1 1 0 0 0,1 0 0 0 0,0-1 0 0 0,-1 1 0 0 0,1-1-1 0 0,0 0 1 0 0,0 1 0 0 0,-1-1 0 0 0,1 1 0 0 0,0-1-1 0 0,0 0 1 0 0,0 0 0 0 0,0 1 0 0 0,-1-1 0 0 0,1 0-1 0 0,0 0 1 0 0,0 0 0 0 0,0 0 0 0 0,0 0 0 0 0,0 0 0 0 0,0 0-1 0 0,-1 0 1 0 0,1-1 0 0 0,0 1 0 0 0,0 0 0 0 0,0 0-1 0 0,0-1 1 0 0,-1 1 0 0 0,1 0 0 0 0,0-1 0 0 0,0 1 0 0 0,-1-1-1 0 0,1 1 1 0 0,0-1 0 0 0,0 0 0 0 0,-1 1 0 0 0,1-1-1 0 0,-1 1 1 0 0,1-1 0 0 0,-1 0 0 0 0,1 0 0 0 0,-1 1-1 0 0,1-1 1 0 0,-1 0 0 0 0,0 0 0 0 0,1 0 0 0 0,-1 1 0 0 0,0-1-1 0 0,0 0 1 0 0,1 0 0 0 0,-1 0 0 0 0,0-1-30 0 0,107-215 1580 0 0,84-220-1967 0 0,-187 427 83 0 0,13-34 214 0 0,-12 13-4055 0 0,-5 30 1027 0 0,0 2-1690 0 0,0 2-2159 0 0</inkml:trace>
  <inkml:trace contextRef="#ctx0" brushRef="#br0" timeOffset="388.153">639 531 3785 0 0,'0'0'2375'0'0,"0"0"-792"0"0,0 0-365 0 0,0 0 83 0 0,0 0 205 0 0,0 0 18 0 0,0 0-240 0 0,0 0-335 0 0,0 0-308 0 0,0 0-186 0 0,0 0-91 0 0,0 0-27 0 0,0 0-1 0 0,-4 19 25 0 0,-19 143 701 0 0,8-39-579 0 0,13-84-5427 0 0,13-72-8790 0 0,-6 28 12848 0 0</inkml:trace>
  <inkml:trace contextRef="#ctx0" brushRef="#br0" timeOffset="694.288">600 461 0 0 0,'0'0'806'0'0,"0"0"274"0"0,0 0-15 0 0,0 0 224 0 0,0 0 362 0 0,0 0 193 0 0,0 0-61 0 0,0 0-271 0 0,0 0-285 0 0,0 0-186 0 0,0 0-177 0 0,0 0-120 0 0,0 0-115 0 0,29-2-139 0 0,92-2-90 0 0,47-15-12 0 0,-159 17-772 0 0,1 0-1116 0 0,-3 1-4403 0 0,-7 1 1382 0 0,0 0 16 0 0</inkml:trace>
  <inkml:trace contextRef="#ctx0" brushRef="#br0" timeOffset="1046.342">668 674 1208 0 0,'0'0'1785'0'0,"0"0"-577"0"0,0 0 216 0 0,0 0 73 0 0,0 0 55 0 0,0 0-88 0 0,0 0-240 0 0,0 0-343 0 0,0 0-337 0 0,0 0-328 0 0,0 0-376 0 0,203 0-624 0 0,-179-3-1513 0 0,-6-5-2208 0 0,-5 8-752 0 0</inkml:trace>
</inkml:ink>
</file>

<file path=ppt/ink/ink7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9.6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6441 0 0,'0'0'1633'0'0,"0"0"30"0"0,0 0 141 0 0,0 0 97 0 0,0 0-86 0 0,0 0-362 0 0,0 0-474 0 0,0 0-389 0 0,0 0-218 0 0,0 0-28 0 0,0 0 80 0 0,0 0 115 0 0,5 5 57 0 0,2 4-337 0 0,0 1 1 0 0,0-1 0 0 0,-1 1-1 0 0,0 1 1 0 0,-1-1 0 0 0,0 1-1 0 0,-1 0 1 0 0,0 0 0 0 0,-1 0-1 0 0,1 3-259 0 0,2 44 200 0 0,-2 0 0 0 0,-3 1 0 0 0,-3-1 0 0 0,-2 0-1 0 0,-3 0 1 0 0,-2-1 0 0 0,-16 56-200 0 0,19-84 35 0 0,-4 85 2 0 0,33-119 129 0 0,199-163 178 0 0,-94 92-358 0 0,-127 76 16 0 0,1-1 0 0 0,-1 1 1 0 0,0 0-1 0 0,0 0 0 0 0,0-1 0 0 0,0 1 0 0 0,0 0 0 0 0,0 0 0 0 0,0 0 0 0 0,1 0 0 0 0,-1 0 0 0 0,0 1 0 0 0,0-1 0 0 0,0 0 0 0 0,0 0 0 0 0,0 1 0 0 0,0-1 0 0 0,0 1 1 0 0,0-1-1 0 0,0 1 0 0 0,0-1 0 0 0,0 1 0 0 0,0-1 0 0 0,0 1 0 0 0,0 0 0 0 0,0 0 0 0 0,-1 0 0 0 0,1-1 0 0 0,0 1 0 0 0,-1 0 0 0 0,1 0 0 0 0,0 0 0 0 0,-1 0 0 0 0,1 0 1 0 0,-1 0-1 0 0,1 0 0 0 0,-1 0 0 0 0,0 0 0 0 0,1 0 0 0 0,-1 0 0 0 0,0 1 0 0 0,0-1 0 0 0,0 0 0 0 0,0 0 0 0 0,0 0 0 0 0,0 0 0 0 0,0 0 0 0 0,0 0 0 0 0,0 1-2 0 0,-3 60 127 0 0,-25 114-49 0 0,27-165-492 0 0,5 21-177 0 0,15-24-7637 0 0,-12-8 1227 0 0,-3 0-2188 0 0</inkml:trace>
</inkml:ink>
</file>

<file path=ppt/ink/ink7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1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1 106 2184 0 0,'0'0'2536'0'0,"0"0"-1084"0"0,0 0-425 0 0,0 0 196 0 0,0 0 345 0 0,0 0 143 0 0,0 0-184 0 0,0 0-345 0 0,0 0-319 0 0,0 0-186 0 0,0 0-121 0 0,0 0-62 0 0,0 0-33 0 0,27-3-33 0 0,135-20 319 0 0,3-7 73 0 0,-153 25-82 0 0,-8 2-2904 0 0,1 1-8347 0 0,-5 2 2998 0 0</inkml:trace>
  <inkml:trace contextRef="#ctx0" brushRef="#br0" timeOffset="270.852">47 279 3985 0 0,'0'0'3225'0'0,"0"0"-1857"0"0,0 0 88 0 0,0 0 200 0 0,0 0 1 0 0,0 0-217 0 0,0 0-432 0 0,0 0-359 0 0,0 0-249 0 0,206-26-160 0 0,-175 23-88 0 0,-1-5-104 0 0,-1 5-120 0 0,0-1-192 0 0,-1-3-513 0 0,-4 3-1199 0 0,-6 0-2401 0 0,-5 4-5441 0 0</inkml:trace>
  <inkml:trace contextRef="#ctx0" brushRef="#br0" timeOffset="7073.982">650 471 0 0 0,'0'0'472'0'0,"0"0"832"0"0,0 0 318 0 0,0 0-39 0 0,0 0-160 0 0,0 0-211 0 0,0 0-182 0 0,0 0-95 0 0,3-16-72 0 0,9-51-35 0 0,-10 57-434 0 0,0-1 1 0 0,1 1-1 0 0,1-1 1 0 0,0 1-1 0 0,0 0 0 0 0,1 0 1 0 0,0 0-1 0 0,1 1 1 0 0,0 0-1 0 0,1-1-394 0 0,4-7 306 0 0,15-17 17 0 0,0 2 1 0 0,2 1-1 0 0,1 1 0 0 0,2 2 0 0 0,1 0-323 0 0,-6 5 123 0 0,49-31 117 0 0,-74 54-241 0 0,0 1-1 0 0,1 0 1 0 0,-1 0 0 0 0,0 0-1 0 0,0 0 1 0 0,0 0 0 0 0,1 0-1 0 0,-1 0 1 0 0,0 0 0 0 0,-1 0-1 0 0,1 0 1 0 0,0 1 0 0 0,0-1-1 0 0,0 0 1 0 0,-1 1 0 0 0,1-1-1 0 0,-1 1 1 0 0,1-1 0 0 0,-1 1-1 0 0,1-1 1 0 0,-1 1 0 0 0,0-1-1 0 0,0 1 1 0 0,0-1 0 0 0,0 1-1 0 0,0-1 1 0 0,0 1 0 0 0,0-1-1 0 0,0 1 1 0 0,-1-1 0 0 0,1 1-1 0 0,-1-1 1 0 0,1 0 0 0 0,-1 1-1 0 0,1-1 1 0 0,-2 2 1 0 0,2 2 12 0 0,-26 163 357 0 0,26-166-360 0 0,0 0 0 0 0,0-1 0 0 0,0 1-1 0 0,-1-1 1 0 0,1 1 0 0 0,1 0-1 0 0,-1-1 1 0 0,0 1 0 0 0,0 0 0 0 0,1-1-1 0 0,-1 1 1 0 0,1-1 0 0 0,-1 1-1 0 0,1-1 1 0 0,0 1 0 0 0,-1-1-1 0 0,1 1 1 0 0,0-1 0 0 0,0 0 0 0 0,0 0-1 0 0,0 1 1 0 0,0-1 0 0 0,0 0-1 0 0,1 0 1 0 0,-1 0 0 0 0,0 0 0 0 0,0 0-1 0 0,1 0 1 0 0,-1 0 0 0 0,1-1-1 0 0,-1 1 1 0 0,1 0 0 0 0,-1-1 0 0 0,1 1-1 0 0,-1-1 1 0 0,1 0 0 0 0,0 1-1 0 0,-1-1 1 0 0,1 0 0 0 0,-1 0-1 0 0,1 0 1 0 0,0 0 0 0 0,-1 0 0 0 0,1 0-1 0 0,-1-1 1 0 0,1 1 0 0 0,0-1-1 0 0,-1 1 1 0 0,1-1 0 0 0,-1 1 0 0 0,1-1-1 0 0,-1 0 1 0 0,1 0-9 0 0,95-64 243 0 0,-70 45-247 0 0,9-8-24 0 0,1 1 0 0 0,2 2 0 0 0,0 2 0 0 0,2 1 0 0 0,7-1 28 0 0,-46 22-3 0 0,0-1 1 0 0,0 1-1 0 0,0 0 1 0 0,0 0-1 0 0,1 0 0 0 0,-1 0 1 0 0,0 0-1 0 0,1 0 1 0 0,-1 1-1 0 0,0-1 1 0 0,1 1-1 0 0,-1 0 1 0 0,0-1-1 0 0,1 1 1 0 0,-1 0-1 0 0,1 0 1 0 0,-1 1-1 0 0,1-1 1 0 0,-1 0-1 0 0,0 1 1 0 0,1 0-1 0 0,-1-1 1 0 0,0 1-1 0 0,1 0 1 0 0,-1 0-1 0 0,0 0 1 0 0,0 1-1 0 0,0-1 1 0 0,0 0-1 0 0,0 1 1 0 0,0 0-1 0 0,0-1 0 0 0,-1 1 1 0 0,1 0-1 0 0,-1 0 1 0 0,1 0-1 0 0,-1 0 1 0 0,0 0-1 0 0,1 0 1 0 0,-1 0-1 0 0,0 0 1 0 0,0 0-1 0 0,-1 1 1 0 0,1-1-1 0 0,0 2 3 0 0,3 231 263 0 0,12-223-3529 0 0,21-24-9858 0 0,-29 8 10970 0 0</inkml:trace>
  <inkml:trace contextRef="#ctx0" brushRef="#br0" timeOffset="7595.727">2097 7 1384 0 0,'0'0'2608'0'0,"0"0"-1348"0"0,0 0-391 0 0,0 0 246 0 0,0 0 307 0 0,0 0 236 0 0,0 0-33 0 0,0 0-268 0 0,-32 10-307 0 0,-103 31-311 0 0,62-1 35 0 0,63-32-724 0 0,1 1 1 0 0,0 0 0 0 0,1 0-1 0 0,0 1 1 0 0,0 0-1 0 0,1 1 1 0 0,0-1 0 0 0,1 1-1 0 0,1 0 1 0 0,-1 1-1 0 0,2-1 1 0 0,0 1 0 0 0,0 0-1 0 0,1 1 1 0 0,0-1-1 0 0,1 0 1 0 0,1 1 0 0 0,0-1-1 0 0,0 13-50 0 0,1-21 18 0 0,-1-1 0 0 0,1 1 0 0 0,0 0 0 0 0,0-1-1 0 0,1 1 1 0 0,-1 0 0 0 0,1-1 0 0 0,-1 1 0 0 0,1-1 0 0 0,0 1 0 0 0,1-1-1 0 0,-1 1 1 0 0,0-1 0 0 0,1 0 0 0 0,0 1 0 0 0,0-1 0 0 0,0 0 0 0 0,0 0-1 0 0,0-1 1 0 0,1 1 0 0 0,-1 0 0 0 0,1-1 0 0 0,0 1 0 0 0,0-1-1 0 0,0 0 1 0 0,0 0 0 0 0,0 0 0 0 0,0 0 0 0 0,1-1 0 0 0,-1 1 0 0 0,0-1-1 0 0,1 0 1 0 0,-1 0 0 0 0,2 0-18 0 0,7 0 116 0 0,0-1 0 0 0,0 0 0 0 0,0-1 0 0 0,0-1 0 0 0,0 0 0 0 0,0 0 0 0 0,0-1 0 0 0,0 0 0 0 0,-1-1 0 0 0,1-1 0 0 0,-1 0 0 0 0,0 0 0 0 0,-1-1 0 0 0,1 0 0 0 0,-1-1 0 0 0,-1 0 0 0 0,1-1 0 0 0,-1 0 1 0 0,0-1-1 0 0,-1 1 0 0 0,0-2 0 0 0,2-2-116 0 0,105-130 289 0 0,-114 142-295 0 0,0 0 0 0 0,0 0 0 0 0,0 0-1 0 0,-1 0 1 0 0,1 0 0 0 0,0 1 0 0 0,0-1 0 0 0,-1 0 0 0 0,1 0 0 0 0,0 0 0 0 0,0 1-1 0 0,-1-1 1 0 0,1 0 0 0 0,0 1 0 0 0,-1-1 0 0 0,1 1 0 0 0,0-1 0 0 0,-1 1 0 0 0,1-1-1 0 0,-1 1 1 0 0,1-1 0 0 0,-1 1 0 0 0,1-1 0 0 0,-1 1 0 0 0,1 0 0 0 0,-1-1 0 0 0,1 1-1 0 0,-1 0 1 0 0,0-1 0 0 0,1 1 0 0 0,-1 0 0 0 0,0 0 0 0 0,0-1 0 0 0,0 1 0 0 0,1 0-1 0 0,-1 0 1 0 0,0-1 0 0 0,0 1 0 0 0,0 0 0 0 0,0 0 0 0 0,0-1 0 0 0,-1 1 0 0 0,1 0-1 0 0,0 0 1 0 0,0 0 0 0 0,0-1 0 0 0,-1 1 0 0 0,1 0 0 0 0,-1 0 6 0 0,4 9-9 0 0,33 123 294 0 0,-26-74-141 0 0,-2-1-1 0 0,-3 1 1 0 0,-2 0 0 0 0,-5 45-144 0 0,1-81 38 0 0,-1 1 1 0 0,-1 0-1 0 0,-1 0 1 0 0,-1-1 0 0 0,-1 0-1 0 0,-1 0 1 0 0,-1-1-1 0 0,-1 0 1 0 0,-1 0-1 0 0,-1-1 1 0 0,-8 11-39 0 0,16-26 17 0 0,-1-1 1 0 0,0 0-1 0 0,0 0 0 0 0,-1 0 1 0 0,1 0-1 0 0,-1 0 0 0 0,0-1 1 0 0,0 0-1 0 0,-1 0 0 0 0,1-1 1 0 0,-1 1-1 0 0,0-1 0 0 0,0 0 1 0 0,0-1-1 0 0,0 0 0 0 0,0 0 1 0 0,-1 0-1 0 0,1 0 0 0 0,-1-1 1 0 0,1 0-1 0 0,-1-1 0 0 0,-1 1-17 0 0,6-1 8 0 0,-1 0 0 0 0,1 0 0 0 0,0 1 0 0 0,-1-2-1 0 0,1 1 1 0 0,0 0 0 0 0,-1 0 0 0 0,1-1 0 0 0,0 1 0 0 0,-1-1-1 0 0,1 0 1 0 0,0 0 0 0 0,0 0 0 0 0,0 0 0 0 0,0 0 0 0 0,0 0-1 0 0,0 0 1 0 0,0-1 0 0 0,0 1 0 0 0,0-1 0 0 0,0 0-1 0 0,1 1 1 0 0,-1-1 0 0 0,1 0 0 0 0,-1 0 0 0 0,1 0 0 0 0,0 0-1 0 0,0 0 1 0 0,0 0 0 0 0,0 0 0 0 0,0 0 0 0 0,0-1 0 0 0,0 1-1 0 0,1 0 1 0 0,-1-1 0 0 0,1 1 0 0 0,0 0 0 0 0,0-1-8 0 0,0-13-59 0 0,2-1 1 0 0,0 1-1 0 0,1 0 1 0 0,0 0-1 0 0,2 0 1 0 0,-1 1-1 0 0,2-1 1 0 0,0 1-1 0 0,1 0 1 0 0,1 0-1 0 0,0 1 1 0 0,1 0-1 0 0,0 1 1 0 0,9-9 58 0 0,3-11-143 0 0,31-42-1981 0 0,-13 20-2343 0 0,-4-2-5821 0 0,-26 38 6204 0 0</inkml:trace>
</inkml:ink>
</file>

<file path=ppt/ink/ink7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2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276 1 0 0 0,'0'0'1174'0'0,"0"0"-198"0"0,0 0-99 0 0,0 0 240 0 0,0 0 340 0 0,0 0 205 0 0,0 0-80 0 0,0 0-254 0 0,0 0-304 0 0,0 0-268 0 0,0 0-204 0 0,-8 17-146 0 0,-28 57-70 0 0,-58 62 968 0 0,73-110-1152 0 0,12-15-398 0 0,-50 59 286 0 0,18-26-7311 0 0,36-40 3591 0 0,2-3 134 0 0</inkml:trace>
</inkml:ink>
</file>

<file path=ppt/ink/ink7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7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33 608 7482 0 0,'0'0'3260'0'0,"0"0"-2095"0"0,0 0-745 0 0,0 0 60 0 0,0 0 232 0 0,0 0 173 0 0,0 0-59 0 0,0 0-198 0 0,0 0-195 0 0,0 0-146 0 0,-5 35-108 0 0,-16 110-82 0 0,14-38 113 0 0,8-105-159 0 0,0 1 1 0 0,-1 0 0 0 0,1 0-1 0 0,0 0 1 0 0,0 0 0 0 0,0 0 0 0 0,1-1-1 0 0,-1 1 1 0 0,1 0 0 0 0,-1-1-1 0 0,1 1 1 0 0,0-1 0 0 0,0 0 0 0 0,0 0-1 0 0,0 0 1 0 0,1 0 0 0 0,-1 0-1 0 0,0 0 1 0 0,1 0 0 0 0,0-1 0 0 0,-1 1-1 0 0,1-1 1 0 0,0 0 0 0 0,0 0-1 0 0,-1 0 1 0 0,1 0 0 0 0,0 0 0 0 0,0 0-1 0 0,0-1 1 0 0,0 0 0 0 0,0 1-1 0 0,0-1 1 0 0,0 0 0 0 0,0-1 0 0 0,0 1-1 0 0,0 0 1 0 0,0-1 0 0 0,0 0-1 0 0,0 0 1 0 0,0 0 0 0 0,0 0 0 0 0,-1 0-1 0 0,1 0 1 0 0,0-1 0 0 0,-1 1-1 0 0,1-1 1 0 0,-1 0 0 0 0,1 0 0 0 0,1-2-52 0 0,18-10 178 0 0,-1-2 0 0 0,-1 0 1 0 0,-1-1-1 0 0,0-1 1 0 0,-1-1-1 0 0,9-13-178 0 0,5-3 114 0 0,0 5-345 0 0,-29 67-133 0 0,-4-32 402 0 0,0 0-1 0 0,1 0 1 0 0,0 0-1 0 0,-1 0 1 0 0,1 0 0 0 0,1 0-1 0 0,-1 0 1 0 0,1 0 0 0 0,0 0-1 0 0,0-1 1 0 0,1 1 0 0 0,-1 0-1 0 0,1 0 1 0 0,0-1-1 0 0,0 1 1 0 0,1-1 0 0 0,-1 1-1 0 0,1-1 1 0 0,0 0 0 0 0,0 0-1 0 0,0 0 1 0 0,1-1-1 0 0,-1 1 1 0 0,1-1 0 0 0,0 0-1 0 0,0 0 1 0 0,0 0 0 0 0,1 0-1 0 0,-1-1 1 0 0,0 0 0 0 0,1 0-1 0 0,0 0 1 0 0,0 0-1 0 0,-1-1 1 0 0,1 0 0 0 0,0 0-1 0 0,2 1-37 0 0,8-3 154 0 0,0 0-1 0 0,-1 0 1 0 0,1-1 0 0 0,-1-1-1 0 0,1 0 1 0 0,-1-1-1 0 0,0-1 1 0 0,0 0 0 0 0,0-1-1 0 0,-1 0 1 0 0,0-1-1 0 0,11-8-153 0 0,4-3-69 0 0,-1-1 0 0 0,-1-1-1 0 0,0-1 1 0 0,-2-1 0 0 0,0-1-1 0 0,-2-2 1 0 0,-1 0 0 0 0,3-6 69 0 0,6-43-2627 0 0,-18 22-5499 0 0,-11 44 5656 0 0,3-8-7175 0 0</inkml:trace>
  <inkml:trace contextRef="#ctx0" brushRef="#br0" timeOffset="3346.661">1094 0 2809 0 0,'0'0'2480'0'0,"0"0"-1404"0"0,0 0-550 0 0,0 0 98 0 0,0 0 308 0 0,0 0 295 0 0,0 0 113 0 0,0 0-170 0 0,0 0-282 0 0,0 0-254 0 0,0 0-189 0 0,-5 2-89 0 0,2-1-324 0 0,2-1-7 0 0,0 1 1 0 0,0-1-1 0 0,0 0 1 0 0,0 1-1 0 0,-1-1 1 0 0,1 1-1 0 0,0-1 1 0 0,0 1-1 0 0,0 0 1 0 0,0-1-1 0 0,0 1 0 0 0,1 0 1 0 0,-1 0-1 0 0,0 0 1 0 0,0 0-1 0 0,0 0 1 0 0,1-1-1 0 0,-1 1 1 0 0,0 0-1 0 0,1 1 1 0 0,-1-1-1 0 0,1 0 1 0 0,-1 0-1 0 0,1 0 0 0 0,0 0 1 0 0,-1 0-1 0 0,1 0 1 0 0,0 1-1 0 0,0-1 1 0 0,0 0-1 0 0,0 0 1 0 0,0 0-1 0 0,0 0 1 0 0,0 1-26 0 0,3 188 1701 0 0,1-54-812 0 0,-6 0 0 0 0,-15 94-889 0 0,5-95 119 0 0,44-135 756 0 0,141-149-101 0 0,-54 53-903 0 0,-119 96 119 0 0,1-1 0 0 0,-1 1 1 0 0,1 0-1 0 0,-1-1 0 0 0,1 1 0 0 0,-1 0 0 0 0,1 0 1 0 0,-1 0-1 0 0,1 0 0 0 0,-1-1 0 0 0,1 1 0 0 0,-1 0 1 0 0,1 0-1 0 0,-1 0 0 0 0,1 0 0 0 0,0 0 0 0 0,-1 0 1 0 0,1 0-1 0 0,-1 1 0 0 0,1-1 0 0 0,-1 0 0 0 0,1 0 1 0 0,-1 0-1 0 0,1 0 0 0 0,-1 1 0 0 0,1-1 0 0 0,-1 0 1 0 0,1 1-1 0 0,-1-1 0 0 0,1 0 0 0 0,-1 1 0 0 0,1-1 1 0 0,-1 0-1 0 0,0 1 0 0 0,1-1 0 0 0,-1 1 0 0 0,0-1 1 0 0,1 1-1 0 0,-1-1 0 0 0,0 1 0 0 0,0-1 0 0 0,1 1 1 0 0,-1-1-1 0 0,0 1 0 0 0,0-1 0 0 0,0 1 0 0 0,0-1 1 0 0,0 1-1 0 0,0-1 0 0 0,0 1 0 0 0,0 0 0 0 0,0-1 1 0 0,0 1-1 0 0,0-1 0 0 0,0 1 0 0 0,0-1 10 0 0,-1 46 295 0 0,1-32-209 0 0,1 125 534 0 0,-1-136-644 0 0,1 0 0 0 0,0-1 0 0 0,-1 1 0 0 0,1 0 0 0 0,0-1 0 0 0,1 1 0 0 0,-1-1 0 0 0,0 1 0 0 0,1-1 0 0 0,0 0 0 0 0,-1 1 0 0 0,1-1 0 0 0,0 0 0 0 0,0 0 0 0 0,0 0 0 0 0,0-1 0 0 0,1 1-1 0 0,-1 0 1 0 0,0-1 0 0 0,1 1 0 0 0,-1-1 0 0 0,1 0 0 0 0,1 1 24 0 0,43-2-4731 0 0,-21-19-3352 0 0,-21 14 4584 0 0,3-3-610 0 0</inkml:trace>
  <inkml:trace contextRef="#ctx0" brushRef="#br0" timeOffset="3988.358">1650 733 4001 0 0,'0'0'1823'0'0,"0"0"-706"0"0,0 0-103 0 0,0 0 266 0 0,0 0 186 0 0,0 0-35 0 0,0 0-231 0 0,0 0-234 0 0,0 0-183 0 0,0 0-69 0 0,0 0 12 0 0,0 0-35 0 0,14 9-19 0 0,47 24-44 0 0,-27-34 235 0 0,-29-3-675 0 0,4-1-96 0 0,1 0-1 0 0,-1-1 1 0 0,-1 0 0 0 0,1-1-1 0 0,-1 0 1 0 0,0 0 0 0 0,-1-1 0 0 0,0 0-1 0 0,0 0 1 0 0,-1 0 0 0 0,1-1 0 0 0,-2 0-1 0 0,0 0 1 0 0,0-1 0 0 0,0 0-1 0 0,-1 1 1 0 0,-1-2 0 0 0,3-8-92 0 0,-5 17-60 0 0,0 0 1 0 0,0 0 0 0 0,-1 0-1 0 0,1 0 1 0 0,0 0-1 0 0,-1 0 1 0 0,1 0 0 0 0,-1 0-1 0 0,0 0 1 0 0,0 0-1 0 0,0 0 1 0 0,0 0 0 0 0,0 0-1 0 0,0 0 1 0 0,0 0-1 0 0,-1 0 1 0 0,1 0 0 0 0,-1 0-1 0 0,1 0 1 0 0,-1 0-1 0 0,0 0 1 0 0,0 0 0 0 0,0 0-1 0 0,0 0 1 0 0,0 1 0 0 0,0-1-1 0 0,-1 0 1 0 0,1 1-1 0 0,-1-1 1 0 0,1 1 0 0 0,-1 0-1 0 0,1-1 1 0 0,-1 1-1 0 0,0 0 1 0 0,1 0 0 0 0,-1 0-1 0 0,0 0 1 0 0,0 0-1 0 0,0 0 1 0 0,0 1 0 0 0,0-1-1 0 0,0 1 1 0 0,0-1-1 0 0,0 1 1 0 0,0 0 0 0 0,0 0-1 0 0,0 0 1 0 0,0 0-1 0 0,0 0 1 0 0,0 0 59 0 0,-8 3-130 0 0,1 0 0 0 0,-1 0 1 0 0,1 1-1 0 0,0 0 0 0 0,0 0 0 0 0,1 1 1 0 0,-1 1-1 0 0,1-1 0 0 0,0 1 0 0 0,1 1 1 0 0,0 0-1 0 0,0 0 0 0 0,0 0 0 0 0,0 0 1 0 0,1 1-1 0 0,1 0 0 0 0,-1 1 130 0 0,1-3 29 0 0,0 0-1 0 0,1 1 1 0 0,-1-1-1 0 0,1 1 1 0 0,1 0-1 0 0,-1 0 1 0 0,1 0-1 0 0,0 0 1 0 0,1 1-1 0 0,0-1 1 0 0,0 1 0 0 0,0 0-1 0 0,1-1 1 0 0,0 1-1 0 0,1 0 1 0 0,0 0-1 0 0,0 0 1 0 0,1 0-1 0 0,-1-1 1 0 0,3 6-29 0 0,1-8 136 0 0,0-1 1 0 0,1 1-1 0 0,0-1 1 0 0,0 0-1 0 0,0 0 1 0 0,1-1-1 0 0,-1 1 1 0 0,1-1-1 0 0,0 0 0 0 0,0-1 1 0 0,0 0-1 0 0,0 0 1 0 0,0 0-1 0 0,0 0 1 0 0,1-1-1 0 0,-1 0 1 0 0,1 0-1 0 0,-1-1 1 0 0,1 0-1 0 0,-1 0 0 0 0,5-1-136 0 0,-4 1 142 0 0,13 0 17 0 0,1-1-1 0 0,0-1 1 0 0,-1-1-1 0 0,0-1 1 0 0,0-1-1 0 0,0 0 1 0 0,0-2-1 0 0,-1 0 1 0 0,0-1-1 0 0,0-1 1 0 0,-1-1-1 0 0,0-1 1 0 0,-1 0-1 0 0,14-12-158 0 0,-13 8-67 0 0,-1 0 0 0 0,-1-1 1 0 0,-1 0-1 0 0,0-2 0 0 0,-1 1 0 0 0,-1-2 0 0 0,0 0 0 0 0,-2 0 0 0 0,0-1 0 0 0,-1-1 0 0 0,-1 0 67 0 0,3-71-1036 0 0,-13 90 971 0 0,0 0 0 0 0,0-1 0 0 0,0 1 1 0 0,0 0-1 0 0,-1 0 0 0 0,1 0 0 0 0,-1 0 0 0 0,0 0 0 0 0,1 1 1 0 0,-1-1-1 0 0,0 0 0 0 0,0 1 0 0 0,0-1 0 0 0,0 1 0 0 0,0 0 1 0 0,0-1-1 0 0,-1 1 0 0 0,1 0 0 0 0,0 1 0 0 0,-1-1 0 0 0,1 0 0 0 0,-1 1 1 0 0,1-1-1 0 0,0 1 0 0 0,-1 0 0 0 0,1 0 0 0 0,-1 0 0 0 0,1 0 1 0 0,-1 0-1 0 0,1 0 0 0 0,-1 1 0 0 0,1-1 0 0 0,-1 1 0 0 0,1-1 1 0 0,0 1-1 0 0,-1 0 0 0 0,1 0 0 0 0,0 0 0 0 0,0 1 0 0 0,0-1 1 0 0,0 0-1 0 0,-2 2 65 0 0,-1-1-8 0 0,-1 1-1 0 0,1-1 1 0 0,0 2 0 0 0,0-1 0 0 0,0 0 0 0 0,0 1 0 0 0,0 0 0 0 0,1 0 0 0 0,0 0 0 0 0,0 1 0 0 0,0-1-1 0 0,0 1 1 0 0,1 0 0 0 0,0 0 0 0 0,0 0 0 0 0,0 1 0 0 0,0-1 0 0 0,1 1 0 0 0,0-1 0 0 0,0 1-1 0 0,1 0 1 0 0,-1 0 0 0 0,1 0 0 0 0,0 0 0 0 0,1 5 8 0 0,3-8 45 0 0,0 1-1 0 0,0-1 1 0 0,0 0-1 0 0,1-1 1 0 0,0 1 0 0 0,-1-1-1 0 0,1 1 1 0 0,0-1-1 0 0,0 0 1 0 0,0-1 0 0 0,0 1-1 0 0,0-1 1 0 0,1 1-1 0 0,-1-1 1 0 0,0 0 0 0 0,1-1-1 0 0,-1 1 1 0 0,1-1 0 0 0,-1 0-1 0 0,1 0 1 0 0,1-1-45 0 0,7 3 22 0 0,169 17 151 0 0,-180-19-176 0 0,1 1 0 0 0,-1 0 0 0 0,1 0 0 0 0,-1 0-1 0 0,0 0 1 0 0,1 1 0 0 0,-1-1 0 0 0,0 0 0 0 0,0 1 0 0 0,0 0-1 0 0,0-1 1 0 0,0 1 0 0 0,0 0 0 0 0,0 0 0 0 0,-1 0 0 0 0,1 0-1 0 0,-1 0 1 0 0,1 1 0 0 0,-1-1 0 0 0,0 0 0 0 0,0 1 0 0 0,0-1 0 0 0,0 1-1 0 0,0-1 1 0 0,-1 1 0 0 0,1-1 0 0 0,-1 1 0 0 0,0 0 0 0 0,1-1-1 0 0,-1 1 1 0 0,0 0 0 0 0,-1-1 0 0 0,1 1 0 0 0,0-1 0 0 0,-1 1-1 0 0,1 0 1 0 0,-1-1 0 0 0,0 2 3 0 0,-46 92-540 0 0,39-85-74 0 0,-20 32-1746 0 0,17-14-7986 0 0,11-25 6057 0 0</inkml:trace>
  <inkml:trace contextRef="#ctx0" brushRef="#br0" timeOffset="4348.829">2515 711 1072 0 0,'0'0'2035'0'0,"0"0"-260"0"0,0 0 38 0 0,0 0 174 0 0,0 0 32 0 0,0 0-185 0 0,0 0-247 0 0,0 0-196 0 0,0 0-128 0 0,0 0-111 0 0,0 0-92 0 0,0 0-140 0 0,0 0-169 0 0,32-6-133 0 0,102-21-158 0 0,-73 0 97 0 0,-55 20-446 0 0,1 1-98 0 0,0 0 1 0 0,-1-1-1 0 0,0 1 0 0 0,-1-2 1 0 0,1 1-1 0 0,-1 0 1 0 0,-1-1-1 0 0,1 0 0 0 0,-1 0 1 0 0,-1-1-1 0 0,1 1 1 0 0,-2-1-1 0 0,1 1 0 0 0,-1-1 1 0 0,0 0-1 0 0,-1 0 1 0 0,0 0-1 0 0,0 0 1 0 0,-1-6-14 0 0,-2 12-105 0 0,-1-1 0 0 0,1 1 1 0 0,0 0-1 0 0,-1-1 1 0 0,0 1-1 0 0,0 1 1 0 0,0-1-1 0 0,0 0 0 0 0,0 1 1 0 0,0-1-1 0 0,-1 1 1 0 0,1 0-1 0 0,-1 0 1 0 0,1 1-1 0 0,-1-1 1 0 0,0 1-1 0 0,0-1 0 0 0,0 1 1 0 0,0 1-1 0 0,0-1 1 0 0,0 0-1 0 0,0 1 1 0 0,0 0-1 0 0,0 0 0 0 0,0 0 1 0 0,0 0-1 0 0,0 1 1 0 0,0 0-1 0 0,0-1 1 0 0,0 1-1 0 0,0 1 0 0 0,0-1 105 0 0,-10 6-56 0 0,0 1 0 0 0,1 0 0 0 0,0 1-1 0 0,0 1 1 0 0,1 0 0 0 0,0 0-1 0 0,1 1 1 0 0,0 1 0 0 0,1 0 0 0 0,0 0-1 0 0,1 1 1 0 0,1 0 0 0 0,0 0-1 0 0,0 1 1 0 0,1 0 0 0 0,1 1-1 0 0,1-1 1 0 0,0 1 0 0 0,0 2 56 0 0,3-10 79 0 0,-1-1 0 0 0,2 1 0 0 0,-1 0 0 0 0,1 0 0 0 0,0 0 0 0 0,0-1 0 0 0,1 1 0 0 0,0 0 0 0 0,0 0 0 0 0,0 0 0 0 0,1 0 0 0 0,0 0 0 0 0,1 0 0 0 0,0 0 0 0 0,0-1 1 0 0,0 1-1 0 0,1-1 0 0 0,-1 1 0 0 0,2-1 0 0 0,-1 0 0 0 0,1 0 0 0 0,0-1 0 0 0,0 1 0 0 0,0-1 0 0 0,1 1 0 0 0,0-1 0 0 0,0-1 0 0 0,0 1 0 0 0,1-1 0 0 0,0 1-79 0 0,13 6 205 0 0,1-1 1 0 0,0-1-1 0 0,0 0 0 0 0,1-2 0 0 0,0 0 1 0 0,1-1-1 0 0,-1-2 0 0 0,1 0 0 0 0,0-1 1 0 0,6-1-206 0 0,137 3-4855 0 0,-145-5 3532 0 0,11-1-5365 0 0,-9-2-3114 0 0</inkml:trace>
</inkml:ink>
</file>

<file path=ppt/ink/ink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07.2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 1565 0 0 0,'0'0'607'0'0,"0"0"473"0"0,0 0 256 0 0,0 0 107 0 0,0 0-68 0 0,0 0-161 0 0,0 0-141 0 0,0 0-162 0 0,-2 0-85 0 0,1 0-767 0 0,0-1 0 0 0,1 1 1 0 0,-1 0-1 0 0,0-1 0 0 0,1 1 1 0 0,-1 0-1 0 0,0-1 0 0 0,1 1 1 0 0,-1-1-1 0 0,1 1 0 0 0,-1-1 1 0 0,1 0-1 0 0,-1 1 0 0 0,1-1 1 0 0,-1 1-1 0 0,1-1 0 0 0,0 0 1 0 0,-1 1-1 0 0,1-1 0 0 0,0 0 1 0 0,-1 1-1 0 0,1-1 0 0 0,0 0 1 0 0,0 0-1 0 0,0 1 0 0 0,0-1 1 0 0,0 0-1 0 0,0 0 0 0 0,0 1 1 0 0,0-1-1 0 0,0 0 0 0 0,0 0 1 0 0,0 1-1 0 0,0-1 1 0 0,1 0-1 0 0,-1 0 0 0 0,0 1 1 0 0,0-1-1 0 0,1 0 0 0 0,-1 1 1 0 0,0-1-1 0 0,1 0 0 0 0,-1 1 1 0 0,1-1-1 0 0,-1 1 0 0 0,1-1 1 0 0,-1 1-1 0 0,1-1 0 0 0,0 1 1 0 0,-1-1-1 0 0,1 1 0 0 0,0-1 1 0 0,-1 1-1 0 0,1 0 0 0 0,0-1 1 0 0,-1 1-1 0 0,1 0 0 0 0,0 0 1 0 0,-1 0-1 0 0,1-1 0 0 0,1 1-59 0 0,154-165 3492 0 0,275-206-744 0 0,-126 128-2346 0 0,-50 43-234 0 0,-175 119 234 0 0,-63 70-455 0 0,-16 11 73 0 0,-1 0 8 0 0,0 0-4 0 0,0 0-5 0 0,0 0 7 0 0,0 0 12 0 0,0 0-21 0 0,0 0 6 0 0,0 0 5 0 0,0 0-7 0 0,0 0 8 0 0,0 0-1 0 0,-16 4-125 0 0,-85 29-370 0 0,56-19 453 0 0,-1-2 0 0 0,-1-2 0 0 0,0-3 0 0 0,-19 1 14 0 0,11-4 246 0 0,54-4-194 0 0,1 0-27 0 0,0 0-30 0 0,0 0-26 0 0,0 0-44 0 0,0 0-25 0 0,19 12-142 0 0,78 36 425 0 0,-67-36-181 0 0,-1 2 0 0 0,0 2 0 0 0,-1 0 0 0 0,-1 2-1 0 0,-1 0 1 0 0,24 23-2 0 0,15 11 31 0 0,-45-76 1731 0 0,2-103-491 0 0,-22 117-1327 0 0,1 0 0 0 0,-2-1 0 0 0,0 1 0 0 0,0 0 0 0 0,0 0 1 0 0,-1 0-1 0 0,-1 0 0 0 0,0 0 0 0 0,0 0 0 0 0,-1 1 0 0 0,0-1 1 0 0,-1 1-1 0 0,0 0 0 0 0,-5-6 56 0 0,-27-22-4580 0 0,-14 14-6275 0 0,39 19 3620 0 0</inkml:trace>
  <inkml:trace contextRef="#ctx0" brushRef="#br0" timeOffset="3417.665">1816 96 56 0 0,'0'0'2898'0'0,"0"0"-1774"0"0,0 0-617 0 0,0 0 62 0 0,0 0 252 0 0,0 0 209 0 0,0 0 72 0 0,0 0-90 0 0,0 0-222 0 0,-35 9-222 0 0,-106 32-181 0 0,137-41-369 0 0,0 1 1 0 0,0 0-1 0 0,0 0 1 0 0,0 1-1 0 0,0-1 0 0 0,0 1 1 0 0,0 0-1 0 0,0 0 1 0 0,0 0-1 0 0,1 1 1 0 0,-1-1-1 0 0,1 1 1 0 0,0 0-1 0 0,0 0 1 0 0,0 0-1 0 0,0 0 1 0 0,0 1-1 0 0,-1 2-18 0 0,-3 4 44 0 0,-6 8-7 0 0,0 1 0 0 0,2 0 0 0 0,0 1 0 0 0,1 0 0 0 0,1 1 0 0 0,1 0 0 0 0,1 0 0 0 0,0 1 1 0 0,2 0-1 0 0,1 0 0 0 0,0 0 0 0 0,2 1 0 0 0,1-1 0 0 0,0 1 0 0 0,2-1 0 0 0,0 4-37 0 0,1-20 21 0 0,0 0 1 0 0,0 0-1 0 0,0 0 0 0 0,0 0 0 0 0,1 0 1 0 0,0 0-1 0 0,0-1 0 0 0,1 1 0 0 0,-1-1 1 0 0,1 0-1 0 0,0 0 0 0 0,1 0 0 0 0,-1-1 1 0 0,1 1-1 0 0,0-1 0 0 0,0 0 0 0 0,0-1 1 0 0,1 1-1 0 0,-1-1 0 0 0,1 0 0 0 0,0 0 1 0 0,0-1-1 0 0,0 0 0 0 0,0 0 0 0 0,1 0-21 0 0,15 4 538 0 0,1-1-1 0 0,0 0 0 0 0,1-2 0 0 0,-1-1 0 0 0,1 0 0 0 0,5-2-537 0 0,7-4 525 0 0,-1 0 0 0 0,0-3 0 0 0,0-1 0 0 0,-1-1 0 0 0,0-2 0 0 0,-1-1 0 0 0,0-2 0 0 0,-1-1 0 0 0,0-2 0 0 0,-2-1 0 0 0,0-1 0 0 0,0-2-525 0 0,-10 7 133 0 0,-1 0-1 0 0,0-2 1 0 0,-1 0-1 0 0,-1-1 1 0 0,-1 0-1 0 0,0-1 1 0 0,-2-1-1 0 0,3-5-132 0 0,-12 16-16 0 0,0 0-1 0 0,0 0 0 0 0,-1-1 1 0 0,0 0-1 0 0,-1 0 1 0 0,0 0-1 0 0,0 0 1 0 0,-1-1-1 0 0,0 1 1 0 0,-1-1-1 0 0,0 1 0 0 0,0-1 1 0 0,-1 1-1 0 0,0-1 1 0 0,-1 0-1 0 0,0 1 1 0 0,0-1-1 0 0,-1 1 1 0 0,-1 0-1 0 0,1-1 1 0 0,-4-6 15 0 0,0 5-126 0 0,1 1-1 0 0,-2 0 1 0 0,1 0-1 0 0,-1 0 1 0 0,-1 1-1 0 0,0 0 1 0 0,0 1-1 0 0,0-1 1 0 0,-1 2-1 0 0,-1-1 1 0 0,1 1-1 0 0,-1 1 1 0 0,0 0-1 0 0,-1 0 1 0 0,1 1-1 0 0,-1 0 1 0 0,0 1-1 0 0,-6-2 128 0 0,-10-2-415 0 0,0 1 0 0 0,0 2 0 0 0,-1 0 0 0 0,1 2 0 0 0,-1 1-1 0 0,0 1 1 0 0,-12 2 415 0 0,-95 18-3230 0 0,47 5-2808 0 0,43-9-2092 0 0</inkml:trace>
  <inkml:trace contextRef="#ctx0" brushRef="#br0" timeOffset="3754.681">1179 210 5049 0 0,'0'0'1696'0'0,"0"0"-409"0"0,0 0-321 0 0,0 0-38 0 0,0 0 183 0 0,0 0 216 0 0,0 0 59 0 0,0 0-110 0 0,0 0-191 0 0,0 0-190 0 0,35 4-97 0 0,115 12-51 0 0,505 49 2307 0 0,-130-18-3322 0 0,-355-34-1655 0 0,-59-8-6347 0 0,-78-4-2514 0 0</inkml:trace>
</inkml:ink>
</file>

<file path=ppt/ink/ink7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9.1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1 9522 0 0,'0'0'1934'0'0,"0"0"-806"0"0,0 0-541 0 0,0 0-42 0 0,0 0 251 0 0,0 0 282 0 0,0 0 94 0 0,0 0-165 0 0,0 0-280 0 0,0 0-258 0 0,0 0-181 0 0,-11 37-92 0 0,-36 116-30 0 0,-17 69 179 0 0,60-205-339 0 0,-1-1-6 0 0,1 0 0 0 0,0 1 0 0 0,1-1 0 0 0,1 1 1 0 0,1 0-1 0 0,0 0 0 0 0,2 15 0 0 0,1-30 19 0 0,0 0 1 0 0,-1 0-1 0 0,1 0 1 0 0,0 0-1 0 0,0 0 1 0 0,0 0-1 0 0,0-1 1 0 0,1 1-1 0 0,-1-1 1 0 0,0 1-1 0 0,1-1 0 0 0,-1 0 1 0 0,1 0-1 0 0,-1 0 1 0 0,1 0-1 0 0,-1 0 1 0 0,1-1-1 0 0,0 1 1 0 0,-1-1-1 0 0,1 0 1 0 0,0 0-1 0 0,0 0 0 0 0,-1 0 1 0 0,1 0-1 0 0,0 0 1 0 0,-1-1-1 0 0,1 0 1 0 0,0 1-1 0 0,-1-1 1 0 0,1 0-20 0 0,2 1 45 0 0,12-4 26 0 0,-1 0-1 0 0,1-1 1 0 0,-1-1-1 0 0,0 0 0 0 0,0-1 1 0 0,-1-1-1 0 0,0 0 0 0 0,4-4-70 0 0,-9 6 10 0 0,121-83-923 0 0,-78 47-8906 0 0,-46 37 7412 0 0,1-3-5623 0 0</inkml:trace>
  <inkml:trace contextRef="#ctx0" brushRef="#br0" timeOffset="303.165">949 49 11298 0 0,'0'0'1818'0'0,"0"0"-478"0"0,0 0-341 0 0,0 0 76 0 0,0 0 156 0 0,0 0 13 0 0,0 0-198 0 0,0 0-277 0 0,-32 36-238 0 0,-105 117-185 0 0,18-19-70 0 0,-285 293-391 0 0,216-213-3023 0 0,180-196-598 0 0,8-12-693 0 0,4-4-3309 0 0,2-2 4921 0 0</inkml:trace>
  <inkml:trace contextRef="#ctx0" brushRef="#br0" timeOffset="571.223">590 741 4777 0 0,'0'0'1838'0'0,"0"0"-159"0"0,0 0 37 0 0,0 0 143 0 0,0 0-14 0 0,0 0-310 0 0,0 0-446 0 0,0 0-337 0 0,0 0-166 0 0,0 0-65 0 0,0 0-37 0 0,0 0-30 0 0,0 0-61 0 0,31-10-45 0 0,97-33-77 0 0,1 16 513 0 0,-122 26-748 0 0,1 0 0 0 0,0 1 0 0 0,-1 0 0 0 0,1 0 0 0 0,0 0 0 0 0,-1 1 0 0 0,1 1 0 0 0,-1-1 0 0 0,1 1 0 0 0,-1 1 0 0 0,0-1 0 0 0,1 1 0 0 0,5 4-36 0 0,-11-4 15 0 0,0 0 0 0 0,0 0-1 0 0,-1 0 1 0 0,1 0 0 0 0,-1 1 0 0 0,0-1-1 0 0,0 1 1 0 0,0-1 0 0 0,0 1-1 0 0,0-1 1 0 0,-1 1 0 0 0,0-1-1 0 0,1 1 1 0 0,-1 0 0 0 0,-1-1 0 0 0,1 1-1 0 0,0-1 1 0 0,-1 1 0 0 0,0 0-1 0 0,0-1 1 0 0,0 0 0 0 0,0 1 0 0 0,-1-1-1 0 0,1 0 1 0 0,-1 1 0 0 0,0-1-1 0 0,0 0 1 0 0,0 0 0 0 0,0 0 0 0 0,0-1-1 0 0,-1 1 1 0 0,1 0 0 0 0,-3 1-15 0 0,-244 227 626 0 0,247-230-622 0 0,0 1 0 0 0,0-1 0 0 0,1 1 0 0 0,-1-1 0 0 0,0 1 0 0 0,1 0 0 0 0,-1-1-1 0 0,1 1 1 0 0,-1 0 0 0 0,1 0 0 0 0,0 0 0 0 0,0 0 0 0 0,0 1 0 0 0,0-1-1 0 0,0 0 1 0 0,1 0 0 0 0,-1 0 0 0 0,1 1 0 0 0,-1-1 0 0 0,1 0 0 0 0,0 1 0 0 0,0-1-1 0 0,0 0 1 0 0,0 1 0 0 0,0-1 0 0 0,1 0 0 0 0,-1 1 0 0 0,1-1 0 0 0,-1 0-1 0 0,1 0 1 0 0,0 1 0 0 0,0-1 0 0 0,0 0 0 0 0,0 0 0 0 0,0 0 0 0 0,0 0-1 0 0,1 0 1 0 0,-1 0 0 0 0,1-1 0 0 0,-1 1 0 0 0,1 0 0 0 0,0-1 0 0 0,-1 1 0 0 0,1-1-1 0 0,0 1 1 0 0,0-1 0 0 0,0 0 0 0 0,0 0 0 0 0,1 0-4 0 0,12 2 28 0 0,0-1 0 0 0,0-1 0 0 0,1-1 0 0 0,-1 0 0 0 0,0-1 0 0 0,0 0 0 0 0,1-1 0 0 0,-1-1 0 0 0,0 0 0 0 0,4-3-28 0 0,123-37-319 0 0,-82 23-2670 0 0,-12 3-3516 0 0,-23 9-4631 0 0</inkml:trace>
</inkml:ink>
</file>

<file path=ppt/ink/ink7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8.3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30 2064 0 0,'0'0'1037'0'0,"0"0"-176"0"0,0 0 2 0 0,0 0 241 0 0,0 0 422 0 0,0 0 342 0 0,0 0 101 0 0,0 0-164 0 0,0 0-326 0 0,0 0-378 0 0,-2-6-320 0 0,-10-18-215 0 0,-5 43 705 0 0,12 104 166 0 0,17 119 33 0 0,46 286-974 0 0,-42-467-583 0 0,-15-60 88 0 0,-1 0 0 0 0,1 1 1 0 0,-1-1-1 0 0,1 0 0 0 0,-1 0 0 0 0,1 0 0 0 0,0 0 0 0 0,-1 0 0 0 0,1 0 0 0 0,0 0 0 0 0,0 0 0 0 0,0 0 0 0 0,0 0 0 0 0,0-1 0 0 0,0 1 0 0 0,0 0 1 0 0,0 0-1 0 0,0-1 0 0 0,0 1 0 0 0,0-1 0 0 0,0 1 0 0 0,1-1 0 0 0,-1 0 0 0 0,0 1 0 0 0,0-1 0 0 0,1 0 0 0 0,-1 0 0 0 0,0 0 0 0 0,0 0 0 0 0,1 0 1 0 0,-1 0-1 0 0,0 0 0 0 0,0 0 0 0 0,1 0 0 0 0,-1-1 0 0 0,0 1 0 0 0,0 0 0 0 0,0-1 0 0 0,0 1 0 0 0,1-1 0 0 0,-1 0 0 0 0,0 1 0 0 0,0-1 0 0 0,0 0 1 0 0,0 1-1 0 0,1-2-1 0 0,222-209 217 0 0,-218 206-217 0 0,6-7-10 0 0,0 1 0 0 0,1 1 0 0 0,0 0 0 0 0,1 1-1 0 0,0 0 1 0 0,0 1 0 0 0,1 0 0 0 0,0 1 0 0 0,0 1 0 0 0,1 1 0 0 0,0 0 0 0 0,0 1 0 0 0,15-2 10 0 0,-28 8 1 0 0,-1-1 0 0 0,1 1 0 0 0,0 0 0 0 0,0 0-1 0 0,-1 0 1 0 0,1 0 0 0 0,-1 1 0 0 0,0-1 0 0 0,0 1-1 0 0,0-1 1 0 0,0 1 0 0 0,0 0 0 0 0,0 0 0 0 0,-1 0-1 0 0,1 0 1 0 0,-1 0 0 0 0,0 0 0 0 0,0 0 0 0 0,0 0-1 0 0,0 1 1 0 0,-1-1 0 0 0,1 0 0 0 0,-1 0 0 0 0,0 1-1 0 0,0-1 1 0 0,0 0 0 0 0,0 1 0 0 0,-1 2-1 0 0,1-4 8 0 0,2 196 543 0 0,-2-195-598 0 0,0-1 1 0 0,1 1-1 0 0,-1 0 1 0 0,1 0-1 0 0,-1-1 1 0 0,1 1-1 0 0,0-1 1 0 0,0 1 0 0 0,0-1-1 0 0,0 1 1 0 0,1-1-1 0 0,-1 1 1 0 0,1-1-1 0 0,-1 0 1 0 0,1 0-1 0 0,0 0 1 0 0,0 0-1 0 0,0 0 1 0 0,0 0-1 0 0,0 0 1 0 0,0-1-1 0 0,0 1 1 0 0,1-1-1 0 0,-1 0 1 0 0,1 1-1 0 0,-1-1 1 0 0,1 0 46 0 0,46-15-7159 0 0,-38 4 1470 0 0,-3 5-2537 0 0</inkml:trace>
  <inkml:trace contextRef="#ctx0" brushRef="#br0" timeOffset="272.775">1037 627 5857 0 0,'0'0'3106'0'0,"0"0"-1904"0"0,0 0-750 0 0,0 0 196 0 0,0 0 482 0 0,0 0 339 0 0,0 0 116 0 0,0 0-129 0 0,0 0-240 0 0,0 0-252 0 0,31 4-221 0 0,97 10-156 0 0,-98-11-273 0 0,1-2 0 0 0,0-1 0 0 0,-1-1 0 0 0,1-2 0 0 0,26-6-314 0 0,39-3 189 0 0,-52 8-169 0 0,29 0-3615 0 0,-71 4 1021 0 0,-2 0-1559 0 0,-2 0-1599 0 0,-4 0-428 0 0</inkml:trace>
  <inkml:trace contextRef="#ctx0" brushRef="#br0" timeOffset="541.403">1160 896 5993 0 0,'0'0'776'0'0,"0"0"-119"0"0,0 0 303 0 0,0 0 256 0 0,0 0 120 0 0,0 0-23 0 0,0 0-273 0 0,195 7-280 0 0,-156-11-208 0 0,0-3-224 0 0,3 3-232 0 0,2-3-176 0 0,0 3-328 0 0,-1 1-648 0 0,-5-1-1625 0 0,-6 4-2376 0 0,-14-4-688 0 0</inkml:trace>
</inkml:ink>
</file>

<file path=ppt/ink/ink7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28.6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316 27 3561 0 0,'0'0'536'0'0,"0"0"-45"0"0,0 0-61 0 0,0 0 12 0 0,0 0 95 0 0,0 0 126 0 0,0 0 127 0 0,0 0 31 0 0,0 0 6 0 0,0 0-79 0 0,-17 31-112 0 0,-53 100-114 0 0,25-1 86 0 0,-105 321 107 0 0,117-370-561 0 0,32-104 1075 0 0,59-131-867 0 0,-32 99-227 0 0,227-536 1541 0 0,-250 582-1686 0 0,6-10 671 0 0,-8 32-254 0 0,-26 243 298 0 0,24-242-675 0 0,0 0-1 0 0,1 0 0 0 0,1 1 0 0 0,0-1 0 0 0,1 0 0 0 0,1 0 1 0 0,0-1-1 0 0,1 1 0 0 0,0 0 0 0 0,1-1 0 0 0,1 0 1 0 0,0 0-1 0 0,0-1 0 0 0,2 1 0 0 0,-1-2 0 0 0,6 6-29 0 0,-8-12 84 0 0,0-1 1 0 0,0 0-1 0 0,0 0 0 0 0,1 0 0 0 0,0-1 0 0 0,0 0 1 0 0,0 0-1 0 0,0 0 0 0 0,0-1 0 0 0,1 0 0 0 0,-1 0 1 0 0,0-1-1 0 0,1 0 0 0 0,0 0 0 0 0,-1 0 0 0 0,1-1 1 0 0,0 0-1 0 0,-1 0 0 0 0,1-1 0 0 0,0 0 0 0 0,-1 0 1 0 0,1 0-1 0 0,-1-1 0 0 0,1 0 0 0 0,-1 0 0 0 0,0-1 1 0 0,0 0-1 0 0,0 0 0 0 0,3-2-84 0 0,8-10 154 0 0,-1-1 1 0 0,-1 0-1 0 0,0-1 0 0 0,-1-1 1 0 0,-1 0-1 0 0,-1-1 0 0 0,-1 0 1 0 0,0-1-1 0 0,-2 0 0 0 0,0 0 1 0 0,-1-1-1 0 0,-1-1 0 0 0,-1 1 1 0 0,-1-1-1 0 0,-1 0 0 0 0,-1 0 1 0 0,0 0-1 0 0,-2-17-154 0 0,0 24-147 0 0,0 11 6 0 0,0-1 0 0 0,0 1 0 0 0,-1-1 0 0 0,1 1 0 0 0,-1-1 0 0 0,0 0-1 0 0,-1 1 1 0 0,1-1 0 0 0,-1 1 0 0 0,0-1 0 0 0,0 1 0 0 0,0-1 0 0 0,0 1-1 0 0,-1 0 1 0 0,0 0 0 0 0,0-1 0 0 0,0 1 0 0 0,0 0 0 0 0,-1 1 0 0 0,0-1 0 0 0,1 0-1 0 0,-2 1 1 0 0,1-1 141 0 0,-12 2-3490 0 0,1 3-5374 0 0,11 2 1278 0 0</inkml:trace>
  <inkml:trace contextRef="#ctx0" brushRef="#br0" timeOffset="261.304">982 333 3921 0 0,'0'0'1108'0'0,"0"0"-140"0"0,0 0 27 0 0,0 0 233 0 0,0 0 213 0 0,-15 35-22 0 0,-43 109-232 0 0,44-66 127 0 0,16-70-1153 0 0,0-2-47 0 0,1 0 1 0 0,0-1-1 0 0,0 1 1 0 0,0 0-1 0 0,0-1 1 0 0,1 0-1 0 0,0 0 1 0 0,0 0 0 0 0,0 0-1 0 0,1 0 1 0 0,-1-1-1 0 0,1 0 1 0 0,0 0-1 0 0,1 0 1 0 0,-1-1-1 0 0,1 0 1 0 0,-1 0-1 0 0,1 0 1 0 0,0-1 0 0 0,0 1-1 0 0,0-2 1 0 0,0 1-1 0 0,0 0 1 0 0,1-1-1 0 0,-1-1 1 0 0,1 1-1 0 0,-1-1 1 0 0,4 0-115 0 0,0 1 205 0 0,0-1-1 0 0,0-1 1 0 0,0 0 0 0 0,0 0-1 0 0,0-1 1 0 0,0 0-1 0 0,0 0 1 0 0,-1-1 0 0 0,1-1-1 0 0,-1 1 1 0 0,0-2 0 0 0,0 1-1 0 0,-1-1 1 0 0,1-1 0 0 0,-1 1-1 0 0,0-1 1 0 0,0-1-1 0 0,0-1-204 0 0,-2 3 53 0 0,0 0-1 0 0,-1-1 0 0 0,0 0 1 0 0,-1 0-1 0 0,1 0 0 0 0,-1-1 0 0 0,0 1 1 0 0,-1-1-1 0 0,0 0 0 0 0,0 0 1 0 0,0 0-1 0 0,-1 0 0 0 0,0-1 0 0 0,0 1 1 0 0,-1-1-1 0 0,0 1 0 0 0,0-1 1 0 0,-1 0-1 0 0,0 1 0 0 0,0-1 0 0 0,-1 0 1 0 0,0 1-1 0 0,0-1 0 0 0,-1 1 1 0 0,0-1-1 0 0,0 1 0 0 0,-1 0 0 0 0,0 0 1 0 0,0 0-1 0 0,0 0 0 0 0,-1 1 1 0 0,0-1-1 0 0,-1 1 0 0 0,1 0-52 0 0,-4-2-182 0 0,0 1 0 0 0,0 0 0 0 0,-1 0 0 0 0,0 1 0 0 0,0 0-1 0 0,-1 1 1 0 0,1 0 0 0 0,-1 0 0 0 0,0 1 0 0 0,-1 0 0 0 0,1 1 0 0 0,0 0 0 0 0,-1 1 0 0 0,0 0-1 0 0,0 1 1 0 0,-5-1 182 0 0,-48 5-4531 0 0,5 12-4607 0 0,43-8 3311 0 0</inkml:trace>
  <inkml:trace contextRef="#ctx0" brushRef="#br0" timeOffset="782.04">1402 358 2737 0 0,'0'0'1448'0'0,"0"0"-100"0"0,0 0-24 0 0,0 0 77 0 0,0 0 60 0 0,0 0-75 0 0,0 0-116 0 0,0 0-147 0 0,0 0-119 0 0,0 0-124 0 0,0 0-124 0 0,0 0-110 0 0,0 0-109 0 0,-6 30-70 0 0,-17 91-44 0 0,22-119-393 0 0,0-1 0 0 0,0 1 1 0 0,0 0-1 0 0,1 0 1 0 0,-1 0-1 0 0,0 0 0 0 0,1 0 1 0 0,0 0-1 0 0,-1 1 1 0 0,1-1-1 0 0,0 0 1 0 0,0 0-1 0 0,0 0 0 0 0,0 0 1 0 0,0 0-1 0 0,1 0 1 0 0,-1 0-1 0 0,1 0 0 0 0,-1 0 1 0 0,1 0-1 0 0,0 0 1 0 0,0 0-1 0 0,0 0 1 0 0,0 0-1 0 0,0 0 0 0 0,0 0 1 0 0,0-1-1 0 0,1 1 1 0 0,-1 0-31 0 0,8 6 323 0 0,-6-4-236 0 0,0-1 1 0 0,0 0-1 0 0,0-1 0 0 0,1 1 0 0 0,-1 0 0 0 0,1-1 1 0 0,-1 0-1 0 0,1 1 0 0 0,0-2 0 0 0,0 1 1 0 0,0 0-1 0 0,0-1 0 0 0,0 0 0 0 0,0 0 0 0 0,0 0 1 0 0,1 0-1 0 0,-1-1 0 0 0,0 1 0 0 0,0-1 1 0 0,1 0-1 0 0,-1 0 0 0 0,0-1 0 0 0,1 0 0 0 0,-1 1 1 0 0,0-1-1 0 0,0-1-87 0 0,103-48 1304 0 0,-83 30-1174 0 0,0 0 1 0 0,-1-2-1 0 0,-1-1 0 0 0,-1-1 1 0 0,-1-1-1 0 0,15-24-130 0 0,-30 137-465 0 0,-5-84 471 0 0,0 0-1 0 0,1 0 1 0 0,0 1 0 0 0,0-1 0 0 0,0 0-1 0 0,0 0 1 0 0,0 0 0 0 0,1 0-1 0 0,0 0 1 0 0,0 0 0 0 0,0-1-1 0 0,0 1 1 0 0,1-1 0 0 0,-1 1 0 0 0,1-1-1 0 0,0 0 1 0 0,0 0 0 0 0,0 0-1 0 0,0 0 1 0 0,1 0 0 0 0,-1-1-1 0 0,1 0 1 0 0,-1 1 0 0 0,1-1 0 0 0,0-1-1 0 0,0 1 1 0 0,0-1 0 0 0,0 1-1 0 0,0-1 1 0 0,0 0 0 0 0,1 0 0 0 0,-1-1-1 0 0,0 1 1 0 0,0-1 0 0 0,1 0-1 0 0,3-1-5 0 0,0 2 84 0 0,-1-1-1 0 0,1 0 1 0 0,-1-1-1 0 0,0 0 0 0 0,1 0 1 0 0,-1-1-1 0 0,0 0 1 0 0,0 0-1 0 0,1 0 1 0 0,-2-1-1 0 0,1 0 0 0 0,0-1 1 0 0,-1 1-1 0 0,1-1 1 0 0,-1 0-1 0 0,0-1 0 0 0,0 0 1 0 0,-1 0-1 0 0,1 0 1 0 0,1-3-84 0 0,2-4 74 0 0,0 0 1 0 0,-1 0-1 0 0,-1-1 1 0 0,0 0-1 0 0,-1 0 1 0 0,0-1-1 0 0,-1 0 1 0 0,-1 0-1 0 0,0 0 1 0 0,-1 0-1 0 0,0 0 1 0 0,-1-1-1 0 0,-1 0 1 0 0,0 1-1 0 0,-1-6-74 0 0,-9-6-2163 0 0,5 23-2186 0 0,0 1-3775 0 0,4 2-3536 0 0</inkml:trace>
</inkml:ink>
</file>

<file path=ppt/ink/ink7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6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6393 0 0,'0'0'1111'0'0,"0"0"-380"0"0,0 0 27 0 0,0 0 406 0 0,0 0 311 0 0,0 0 94 0 0,0 0-202 0 0,0 0-304 0 0,0 0-202 0 0,0 0-179 0 0,31 0-139 0 0,101 0-125 0 0,-7-12 314 0 0,22-10-569 0 0,-36 5-6865 0 0,-91 16-1764 0 0,-14 1 4604 0 0</inkml:trace>
</inkml:ink>
</file>

<file path=ppt/ink/ink7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6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2665 0 0,'0'0'3726'0'0,"0"0"-1947"0"0,0 0-271 0 0,0 0 199 0 0,0 0 44 0 0,0 0-120 0 0,31 3-293 0 0,101 11-370 0 0,-26-18 218 0 0,-80-2-1052 0 0,90-18 111 0 0,-49 9-1998 0 0,-1 2-6017 0 0,-49 10-1345 0 0</inkml:trace>
</inkml:ink>
</file>

<file path=ppt/ink/ink7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7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235 74 1312 0 0,'0'0'707'0'0,"0"0"-316"0"0,0 0-30 0 0,0 0 371 0 0,0 0 442 0 0,0 0 305 0 0,0 0 103 0 0,0 0-115 0 0,0 0-202 0 0,0 0-179 0 0,0 0-186 0 0,0 0-185 0 0,0 0-112 0 0,7 25-78 0 0,21 84-52 0 0,-14 51 904 0 0,-12-119-1266 0 0,-1 1 1 0 0,-3 0-1 0 0,-1 0 1 0 0,-2-1-1 0 0,-8 30-111 0 0,-4-43-1716 0 0,8-23-2038 0 0,-2-4-4143 0 0,8-1 4558 0 0</inkml:trace>
  <inkml:trace contextRef="#ctx0" brushRef="#br0" timeOffset="207.867">1 74 4313 0 0,'0'0'1178'0'0,"0"0"-206"0"0,0 0-87 0 0,0 0 170 0 0,0 0 260 0 0,0 0 143 0 0,0 0-85 0 0,0 0-194 0 0,0 0-171 0 0,0 0-150 0 0,0 0-107 0 0,0 0-70 0 0,0 0-61 0 0,35-2-78 0 0,114-7-90 0 0,132-32 380 0 0,-220 33-1396 0 0,46-3-1132 0 0,-36 8-9337 0 0,-57 3 4854 0 0</inkml:trace>
  <inkml:trace contextRef="#ctx0" brushRef="#br0" timeOffset="519.025">564 622 2248 0 0,'0'0'4307'0'0,"0"0"-3062"0"0,0 0-813 0 0,0 0 225 0 0,0 0 339 0 0,0 0 237 0 0,0 0 20 0 0,0 0-204 0 0,0 0-270 0 0,0 0-263 0 0,0 0-216 0 0,7 32-101 0 0,20 96-68 0 0,-19-19-182 0 0,-11-94-2782 0 0,-8-12-8186 0 0,9-3 9577 0 0</inkml:trace>
  <inkml:trace contextRef="#ctx0" brushRef="#br0" timeOffset="794.25">608 527 4137 0 0,'0'0'1543'0'0,"0"0"-742"0"0,0 0-223 0 0,0 0 366 0 0,0 0 415 0 0,0 0 217 0 0,0 0-71 0 0,0 0-249 0 0,0 0-255 0 0,0 0-254 0 0,36 0-193 0 0,110 3-194 0 0,-9-9 139 0 0,-58 1-3812 0 0,-72 16-8004 0 0,-7-7 9087 0 0</inkml:trace>
  <inkml:trace contextRef="#ctx0" brushRef="#br0" timeOffset="989.049">636 733 0 0 0,'0'0'784'0'0,"0"0"260"0"0,0 0 413 0 0,0 0 484 0 0,0 0 283 0 0,0 0-47 0 0,0 0-311 0 0,0 0-324 0 0,0 0-293 0 0,0 0-266 0 0,0 0-213 0 0,0 0-217 0 0,0 0-169 0 0,35-2-102 0 0,109-7-106 0 0,-56-9-94 0 0,-78 15-390 0 0,69-20-968 0 0,-52 17-2054 0 0,-1 1-3394 0 0,-15 4 848 0 0</inkml:trace>
  <inkml:trace contextRef="#ctx0" brushRef="#br0" timeOffset="1260.48">1173 530 1744 0 0,'0'0'2292'0'0,"0"0"-1052"0"0,0 0-201 0 0,0 0 382 0 0,0 0 340 0 0,0 0 46 0 0,0 0-215 0 0,0 0-290 0 0,0 0-266 0 0,34-1-212 0 0,107-5-185 0 0,18-27 865 0 0,-37 3-1412 0 0,-92 18-1197 0 0,-26 7-2429 0 0,-2 1-3308 0 0,-2 3 30 0 0</inkml:trace>
  <inkml:trace contextRef="#ctx0" brushRef="#br0" timeOffset="1530.537">1439 298 3153 0 0,'0'0'2726'0'0,"0"0"-1305"0"0,0 0-321 0 0,0 0 246 0 0,0 0 213 0 0,0 0-16 0 0,0 0-273 0 0,-2 35-383 0 0,-4 111-323 0 0,4 81-4 0 0,13-154-2197 0 0,12-32-6870 0 0,-18-36 2522 0 0</inkml:trace>
  <inkml:trace contextRef="#ctx0" brushRef="#br0" timeOffset="1822.519">1908 192 9178 0 0,'0'0'1332'0'0,"0"0"-753"0"0,0 0-548 0 0,0 0-41 0 0,0 0 196 0 0,0 0 238 0 0,0 0 120 0 0,0 0-43 0 0,0 0-111 0 0,0 0-98 0 0,-1 31-76 0 0,-3 103-63 0 0,2-107-111 0 0,1 0-1 0 0,1 0 0 0 0,2 0 1 0 0,0-1-1 0 0,2 1 0 0 0,1 0 1 0 0,1-1-1 0 0,2 3-41 0 0,-3-9 5 0 0,1 0 0 0 0,1 0 0 0 0,1-1-1 0 0,1 0 1 0 0,1 0 0 0 0,0-1 0 0 0,2 0 0 0 0,1 1-5 0 0,-12-18 59 0 0,0 1-1 0 0,1-1 1 0 0,-1 0 0 0 0,0 0 0 0 0,0 0 0 0 0,1 0 0 0 0,-1 0 0 0 0,0 0 0 0 0,1 0-1 0 0,-1 0 1 0 0,1 0 0 0 0,0-1 0 0 0,-1 1 0 0 0,1 0 0 0 0,-1-1 0 0 0,1 0 0 0 0,0 1 0 0 0,-1-1-1 0 0,1 0 1 0 0,0 0 0 0 0,-1 0 0 0 0,1 0 0 0 0,0 0 0 0 0,-1 0 0 0 0,1-1 0 0 0,0 1-1 0 0,-1 0 1 0 0,1-1 0 0 0,0 1 0 0 0,-1-1 0 0 0,1 0 0 0 0,-1 0 0 0 0,1 1 0 0 0,-1-1-1 0 0,1 0 1 0 0,-1 0 0 0 0,0 0 0 0 0,1 0 0 0 0,-1-1 0 0 0,0 1 0 0 0,0 0 0 0 0,0-1-1 0 0,0 1 1 0 0,0 0 0 0 0,0-1 0 0 0,0 1 0 0 0,0-1-59 0 0,22-34 900 0 0,-2-1 0 0 0,-1-1 0 0 0,-1 0 1 0 0,12-42-901 0 0,32-168-894 0 0,-61 239 331 0 0,9-39-845 0 0,2 20-7727 0 0,-9 24 581 0 0</inkml:trace>
  <inkml:trace contextRef="#ctx0" brushRef="#br0" timeOffset="2082.745">2440 633 9378 0 0,'0'0'681'0'0,"0"0"-379"0"0,0 0-57 0 0,0 0 213 0 0,0 0 198 0 0,0 0 36 0 0,0 0-108 0 0,0 0-136 0 0,0 0-133 0 0,0 0-110 0 0,-2 32-58 0 0,-5 96-59 0 0,3-44-5 0 0,4-35-278 0 0,0-29-2520 0 0,0-20-135 0 0,2 0 1856 0 0,-2 0-5954 0 0,2-3 6368 0 0</inkml:trace>
  <inkml:trace contextRef="#ctx0" brushRef="#br0" timeOffset="2342.115">2453 541 3193 0 0,'0'0'3436'0'0,"0"0"-2002"0"0,0 0-695 0 0,0 0 206 0 0,0 0 272 0 0,0 0 94 0 0,0 0-128 0 0,0 0-259 0 0,0 0-224 0 0,0 0-157 0 0,0 0-125 0 0,31 0-120 0 0,98 0-61 0 0,11 0 21 0 0,-91 0-3991 0 0,-48 0 1134 0 0,-1 0-1029 0 0,0 0-409 0 0,0 0 1198 0 0</inkml:trace>
  <inkml:trace contextRef="#ctx0" brushRef="#br0" timeOffset="2499.53">2506 703 0 0 0,'0'0'891'0'0,"0"0"619"0"0,0 0 451 0 0,0 0 318 0 0,0 0 133 0 0,0 0-124 0 0,0 0-343 0 0,0 0-433 0 0,0 0-385 0 0,0 0-352 0 0,0 0-249 0 0,0 0-162 0 0,32 8-124 0 0,102 20-91 0 0,-53-32-115 0 0,-66-2-74 0 0,15-4-423 0 0,41-12-1016 0 0,-25 10-6006 0 0,-33 8-1061 0 0</inkml:trace>
</inkml:ink>
</file>

<file path=ppt/ink/ink7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3.6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71 2697 0 0,'0'0'1261'0'0,"0"0"-326"0"0,0 0-195 0 0,0 0-26 0 0,0 0 162 0 0,0 0 195 0 0,0 0 73 0 0,0 0-53 0 0,0 0-119 0 0,0 0-194 0 0,0 0-166 0 0,-3 26-115 0 0,-11 86-110 0 0,9 147 883 0 0,4-16-1350 0 0,-11-202-1477 0 0,6-36-2342 0 0,-1-3-3438 0 0,7-2 5165 0 0</inkml:trace>
  <inkml:trace contextRef="#ctx0" brushRef="#br0" timeOffset="280.459">0 126 2633 0 0,'0'0'577'0'0,"0"0"-116"0"0,0 0 204 0 0,0 0 460 0 0,0 0 423 0 0,0 0 180 0 0,0 0-120 0 0,0 0-271 0 0,0 0-268 0 0,0 0-177 0 0,38-8-100 0 0,118-23-48 0 0,11-4 1266 0 0,-135 28-1898 0 0,180-28 1055 0 0,-68 26-4193 0 0,-130 13-1152 0 0,-9 6-2112 0 0,-3-6 1316 0 0</inkml:trace>
  <inkml:trace contextRef="#ctx0" brushRef="#br0" timeOffset="625.655">720 582 3673 0 0,'0'0'1044'0'0,"0"0"-355"0"0,0 0-255 0 0,0 0 91 0 0,0 0 268 0 0,0 0 209 0 0,0 0 80 0 0,0 0-86 0 0,0 0-197 0 0,0 0-216 0 0,0 0-182 0 0,0 0-125 0 0,-3 30-60 0 0,-8 91-29 0 0,7 45 188 0 0,4-165-592 0 0,4 26-465 0 0,4-26-8428 0 0,-6-4 6543 0 0,-2-1 2068 0 0</inkml:trace>
  <inkml:trace contextRef="#ctx0" brushRef="#br0" timeOffset="957.25">529 560 0 0 0,'0'0'520'0'0,"0"0"410"0"0,0 0 242 0 0,0 0 243 0 0,0 0 188 0 0,0 0-4 0 0,0 0-188 0 0,0 0-283 0 0,34 3-318 0 0,109 7-278 0 0,7-8 183 0 0,-109-4-692 0 0,-20 1-1799 0 0,0 0-4905 0 0,-21 1 4188 0 0,0 0 1585 0 0</inkml:trace>
  <inkml:trace contextRef="#ctx0" brushRef="#br0" timeOffset="1208.012">549 895 0 0 0,'0'0'365'0'0,"0"0"1269"0"0,0 0 592 0 0,0 0 209 0 0,0 0-68 0 0,0 0-301 0 0,0 0-407 0 0,0 0-424 0 0,0 0-340 0 0,0 0-258 0 0,34-5-203 0 0,109-16-126 0 0,15-26 99 0 0,-68 27-2458 0 0,-31 11-8125 0 0,-48 8 5735 0 0</inkml:trace>
  <inkml:trace contextRef="#ctx0" brushRef="#br0" timeOffset="1476.122">1195 619 0 0 0,'0'0'1334'0'0,"0"0"-142"0"0,0 0 119 0 0,0 0 242 0 0,0 0 195 0 0,0 0 0 0 0,0 0-204 0 0,0 0-328 0 0,37-4-306 0 0,116-11-253 0 0,-23-10 112 0 0,-101 19-1279 0 0,70-19 893 0 0,-38 1-8245 0 0,-56 21 4302 0 0,-4 2 1127 0 0</inkml:trace>
  <inkml:trace contextRef="#ctx0" brushRef="#br0" timeOffset="1725.782">1480 332 6897 0 0,'0'0'1225'0'0,"0"0"-453"0"0,0 0-187 0 0,0 0 276 0 0,0 0 361 0 0,0 0 208 0 0,0 0-88 0 0,0 0-282 0 0,0 0-284 0 0,-2 36-209 0 0,-8 114-162 0 0,8 88 359 0 0,6-187-1157 0 0,6-19-5437 0 0,-4-27-2263 0 0,-1-2 4503 0 0</inkml:trace>
  <inkml:trace contextRef="#ctx0" brushRef="#br0" timeOffset="1976.581">1896 199 4313 0 0,'0'0'2893'0'0,"0"0"-2101"0"0,0 0-658 0 0,0 0 18 0 0,0 0 226 0 0,0 0 283 0 0,-2 32 190 0 0,-8 102 21 0 0,8-4 559 0 0,5-99-1366 0 0,1 1 0 0 0,2 0 0 0 0,1-1 0 0 0,1 0 0 0 0,2-1-1 0 0,1 0 1 0 0,1-1 0 0 0,9 15-65 0 0,-18-38 77 0 0,-3-4-45 0 0,0 0 0 0 0,1 0 0 0 0,-1 0 0 0 0,1 0 0 0 0,0 0 0 0 0,0 0 0 0 0,-1 0 0 0 0,1-1 0 0 0,0 1 0 0 0,1 0 0 0 0,-1-1 0 0 0,0 1 0 0 0,0 0 0 0 0,1-1 0 0 0,-1 1 0 0 0,1-1 0 0 0,-1 0 0 0 0,1 0 0 0 0,-1 1 0 0 0,1-1 0 0 0,0 0 0 0 0,0 0 0 0 0,0-1 0 0 0,-1 1 0 0 0,1 0-1 0 0,0-1 1 0 0,0 1 0 0 0,0-1 0 0 0,0 1 0 0 0,0-1 0 0 0,0 0 0 0 0,0 0 0 0 0,2 0-32 0 0,21-47 2590 0 0,57-193 159 0 0,70-167-3128 0 0,-133 361 201 0 0,2-4-3887 0 0,-21 49 2487 0 0,1 1-4283 0 0,-1 0-881 0 0</inkml:trace>
  <inkml:trace contextRef="#ctx0" brushRef="#br0" timeOffset="2239.912">2502 601 11747 0 0,'0'0'782'0'0,"0"0"-324"0"0,0 0-29 0 0,0 0 246 0 0,0 0 181 0 0,0 0 4 0 0,0 0-154 0 0,0 0-231 0 0,0 0-190 0 0,-5 31-118 0 0,-16 98-71 0 0,14 10 54 0 0,16-100 114 0 0,2-26-3738 0 0,-3-14-1777 0 0,0-7-3339 0 0,-6 4 7955 0 0</inkml:trace>
  <inkml:trace contextRef="#ctx0" brushRef="#br0" timeOffset="2551.329">2314 523 3825 0 0,'0'0'827'0'0,"0"0"34"0"0,0 0 262 0 0,0 0 240 0 0,0 0 73 0 0,0 0-114 0 0,0 0-208 0 0,0 0-224 0 0,33 3-236 0 0,103 7-215 0 0,0-4-235 0 0,-130-6-457 0 0,41 1-415 0 0,-19 6-5457 0 0,-25-4 2464 0 0,-2 1 310 0 0</inkml:trace>
  <inkml:trace contextRef="#ctx0" brushRef="#br0" timeOffset="2861.964">2309 903 0 0 0,'0'0'1268'0'0,"0"0"289"0"0,0 0 458 0 0,0 0 460 0 0,0 0 179 0 0,0 0-216 0 0,0 0-465 0 0,0 0-499 0 0,0 0-412 0 0,30 2-300 0 0,99 4-220 0 0,-34-22 103 0 0,146-57-900 0 0,-190 56-4003 0 0,0 1-4053 0 0,-43 12 2270 0 0</inkml:trace>
</inkml:ink>
</file>

<file path=ppt/ink/ink7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45.98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2573 552 0 0,'0'0'1110'0'0,"0"0"-305"0"0,0 0-203 0 0,0 0 42 0 0,0 0 173 0 0,0 0 174 0 0,0 0 48 0 0,0 0-83 0 0,10-32-118 0 0,35-99-91 0 0,5 43 420 0 0,-36 73-894 0 0,498-622 6130 0 0,-409 511-5991 0 0,-5-5 1 0 0,-7-4-1 0 0,36-75-412 0 0,-126 208 12 0 0,10-16 159 0 0,-1 0 0 0 0,-1-1-1 0 0,-1 0 1 0 0,-1 0 0 0 0,0-1 0 0 0,-1 0 0 0 0,-1 0 0 0 0,-1 0 0 0 0,-1-1 0 0 0,-1-1-171 0 0,-2 21 125 0 0,0 1-34 0 0,0 0-10 0 0,0 0-22 0 0,0 0-25 0 0,0 0-36 0 0,0 0-25 0 0,0 0-13 0 0,0 0 33 0 0,0 0-5 0 0,0 0 2 0 0,0 0 15 0 0,0 0-10 0 0,0 0 15 0 0,0 0 6 0 0,0 0 3 0 0,0 0 4 0 0,0 0-15 0 0,0 0 29 0 0,-23 27 299 0 0,-115 79-192 0 0,81-69-131 0 0,-108 32 624 0 0,224-53-764 0 0,-31-9 130 0 0,98 21 70 0 0,0-6-1 0 0,19-3-72 0 0,-57-18 116 0 0,-88-1 1 0 0,0 0 70 0 0,-4-12 445 0 0,-14-13-497 0 0,-1 1 0 0 0,-2 0 0 0 0,0 2 0 0 0,-2 0 0 0 0,0 1-1 0 0,-12-7-134 0 0,-40-37-57 0 0,73 64-194 0 0,-65-60-1385 0 0,52 49-2794 0 0,0 2-3761 0 0,13 9-563 0 0</inkml:trace>
  <inkml:trace contextRef="#ctx0" brushRef="#br0" timeOffset="3218.749">1625 84 3689 0 0,'0'0'1193'0'0,"0"0"-236"0"0,0 0-104 0 0,0 0 103 0 0,0 0 78 0 0,0 0-53 0 0,0 0-187 0 0,-35 24-226 0 0,-107 81-169 0 0,135-101-372 0 0,1 0 1 0 0,0 0 0 0 0,0 1 0 0 0,1 0-1 0 0,0 1 1 0 0,0-1 0 0 0,0 1-1 0 0,0 0 1 0 0,1 0 0 0 0,0 0 0 0 0,0 1-1 0 0,1-1 1 0 0,-1 2-28 0 0,-4 9 61 0 0,2-3 7 0 0,-1 0 0 0 0,2 0 0 0 0,0 0 0 0 0,0 1 0 0 0,2-1-1 0 0,-1 1 1 0 0,2 0 0 0 0,0 0 0 0 0,1 0 0 0 0,1 0 0 0 0,0 1 0 0 0,1 5-68 0 0,0-12 92 0 0,0-1 0 0 0,1 0 0 0 0,0 0 0 0 0,0-1 0 0 0,1 1 0 0 0,-1 0 0 0 0,2-1 0 0 0,-1 1 0 0 0,1-1-1 0 0,0 0 1 0 0,1 0 0 0 0,0-1 0 0 0,0 1 0 0 0,0-1 0 0 0,1 0 0 0 0,0-1 0 0 0,0 1 0 0 0,0-1 0 0 0,1 0 0 0 0,0-1 0 0 0,0 1 0 0 0,0-1 0 0 0,4 1-92 0 0,11 2 336 0 0,0-2-1 0 0,0 0 1 0 0,0-1 0 0 0,1-1-1 0 0,0-2 1 0 0,-1 0 0 0 0,1-1-1 0 0,0-1 1 0 0,-1-2-1 0 0,1 0 1 0 0,-1-1 0 0 0,0-1-1 0 0,0-1 1 0 0,0-1 0 0 0,-1-1-1 0 0,0-1 1 0 0,0-1-1 0 0,-1-1 1 0 0,-1 0 0 0 0,0-2-1 0 0,8-6-335 0 0,-17 13 70 0 0,-1 0-1 0 0,1-1 1 0 0,-1 0-1 0 0,-1 0 0 0 0,1-1 1 0 0,-1 0-1 0 0,-1 0 0 0 0,1-1 1 0 0,-1 0-1 0 0,-1-1 1 0 0,0 1-1 0 0,0-1 0 0 0,-1 0 1 0 0,0-1-1 0 0,-1 1 1 0 0,0-1-1 0 0,-1 0 0 0 0,0 0 1 0 0,-1 0-1 0 0,0 0 1 0 0,0-1-1 0 0,-1 1 0 0 0,-1 0 1 0 0,0-1-1 0 0,0 1 1 0 0,-2-1-1 0 0,1 1 0 0 0,-1 0 1 0 0,-1 0-1 0 0,0-3-69 0 0,-5-3-250 0 0,0 0-1 0 0,-1 0 1 0 0,-1 1-1 0 0,0 0 1 0 0,-1 1-1 0 0,-1 0 1 0 0,-1 0-1 0 0,0 2 1 0 0,0-1 0 0 0,-1 2-1 0 0,-1 0 1 0 0,0 0-1 0 0,-1 2 1 0 0,0 0-1 0 0,-1 1 1 0 0,0 0-1 0 0,0 1 1 0 0,0 1-1 0 0,-1 1 1 0 0,-1 1 0 0 0,1 0-1 0 0,-1 1 1 0 0,1 1-1 0 0,-1 1 1 0 0,-4 0 250 0 0,-137 11-4376 0 0,57 18-2977 0 0,65-12 1438 0 0</inkml:trace>
  <inkml:trace contextRef="#ctx0" brushRef="#br0" timeOffset="3522.607">925 386 632 0 0,'0'0'1991'0'0,"0"0"-46"0"0,0 0 112 0 0,0 0 191 0 0,0 0 7 0 0,0 0-342 0 0,0 0-604 0 0,0 0-552 0 0,0 0-355 0 0,0 0-56 0 0,0 0 176 0 0,0 0 215 0 0,0 0 168 0 0,21 1 53 0 0,142 16 817 0 0,0-4-178 0 0,1-8 0 0 0,74-10-1597 0 0,331-29 809 0 0,46-1-3383 0 0,-571 34 1240 0 0,37-1-6328 0 0,-42 2-3979 0 0</inkml:trace>
</inkml:ink>
</file>

<file path=ppt/ink/ink7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54.1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0 243 0 0 0,'0'0'527'0'0,"0"0"546"0"0,0 0-83 0 0,0 0-75 0 0,0 0 109 0 0,0 0 112 0 0,0 0-32 0 0,0 0-115 0 0,0 0-73 0 0,0 0 4 0 0,0 0 72 0 0,8 1 44 0 0,168 1 5279 0 0,9-19-4018 0 0,-43-1-2020 0 0,-103 14-513 0 0,-32 4-4889 0 0,0-1-5312 0 0,-9 1 5724 0 0</inkml:trace>
  <inkml:trace contextRef="#ctx0" brushRef="#br0" timeOffset="208.31">43 449 3097 0 0,'0'0'1593'0'0,"0"0"-284"0"0,0 0 126 0 0,0 0 413 0 0,0 0 199 0 0,0 0-108 0 0,0 0-368 0 0,0 0-384 0 0,0 0-260 0 0,0 0-172 0 0,36-6-147 0 0,116-19-135 0 0,-13 1 310 0 0,28-2-1464 0 0,-121 18-2683 0 0,-32 4-972 0 0,-1-1-3606 0 0,-10 4 4693 0 0</inkml:trace>
  <inkml:trace contextRef="#ctx0" brushRef="#br0" timeOffset="727.587">221 0 3129 0 0,'0'0'1572'0'0,"0"0"-189"0"0,0 0-95 0 0,0 0-10 0 0,0 0-69 0 0,0 0-199 0 0,0 0-206 0 0,0 0-113 0 0,0 0-42 0 0,0 0 13 0 0,0 0 25 0 0,0 0-34 0 0,10 9-17 0 0,77 63 1331 0 0,88-3 259 0 0,-140-59-2121 0 0,0 2 1 0 0,0 2 0 0 0,-2 1 0 0 0,27 16-106 0 0,-50-24 3 0 0,-7-7-5 0 0,0 1 0 0 0,0-1 0 0 0,0 1 0 0 0,0 0 0 0 0,-1 0 0 0 0,1 0 0 0 0,0 1 0 0 0,-1-1 0 0 0,1 0 0 0 0,-1 1 0 0 0,1 0 0 0 0,-1 0 0 0 0,0 0 0 0 0,1 0 0 0 0,-1 0 0 0 0,0 0 0 0 0,0 0 0 0 0,-1 1 0 0 0,1-1 0 0 0,0 1 0 0 0,-1-1 1 0 0,0 1-1 0 0,1 0 0 0 0,-1-1 0 0 0,0 1 0 0 0,0 0 0 0 0,-1 0 0 0 0,1 0 0 0 0,-1 0 0 0 0,1 0 0 0 0,-1 0 0 0 0,0-1 0 0 0,0 1 0 0 0,0 0 0 0 0,0 0 0 0 0,-1 0 0 0 0,1 0 0 0 0,-1 0 0 0 0,0 0 0 0 0,0 0 0 0 0,0 0 0 0 0,0-1 1 0 0,0 1-1 0 0,-1 0 0 0 0,0 0 2 0 0,-113 89 70 0 0,-16 19-9 0 0,78-69-118 0 0,2 3 0 0 0,2 1 0 0 0,-25 33 57 0 0,57-60-644 0 0,-14 20-623 0 0,24-24-2932 0 0,3 0-3616 0 0,3-10 1598 0 0</inkml:trace>
</inkml:ink>
</file>

<file path=ppt/ink/ink7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4.6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20 600 0 0,'0'0'1527'0'0,"0"0"-305"0"0,0 0-83 0 0,0 0 193 0 0,0 0 238 0 0,0 0-5 0 0,0 0-206 0 0,0 0-272 0 0,0 0-223 0 0,0 0-73 0 0,0 0 16 0 0,0 0 17 0 0,0 0-21 0 0,18-1-62 0 0,130-12 1003 0 0,-147 12-1734 0 0,1 0 0 0 0,0 1 0 0 0,-1-1 1 0 0,1 0-1 0 0,0 1 0 0 0,0-1 1 0 0,0 1-1 0 0,-1 0 0 0 0,1 0 1 0 0,0 0-1 0 0,0 0 0 0 0,0 0 1 0 0,0 0-1 0 0,-1 0 0 0 0,1 0 1 0 0,0 1-1 0 0,0-1 0 0 0,0 1 1 0 0,-1-1-1 0 0,1 1 0 0 0,0 0 1 0 0,-1-1-1 0 0,1 1 0 0 0,-1 0 1 0 0,1 0-1 0 0,-1 1 0 0 0,1-1 1 0 0,-1 0-1 0 0,1 0 0 0 0,-1 1 0 0 0,0-1 1 0 0,0 0-1 0 0,0 1 0 0 0,0-1 1 0 0,0 1-1 0 0,0 0 0 0 0,0-1 1 0 0,0 1-1 0 0,-1 0 0 0 0,1-1 1 0 0,-1 1-1 0 0,1 0 0 0 0,-1 0 1 0 0,0 0-1 0 0,0-1 0 0 0,1 3-10 0 0,-4 4 45 0 0,0 1 0 0 0,-1 0 1 0 0,1-1-1 0 0,-2 0 0 0 0,1 0 0 0 0,-1 0 0 0 0,0-1 0 0 0,-1 1 0 0 0,0-1 0 0 0,0-1 0 0 0,0 1 0 0 0,-1-1 0 0 0,0 0 0 0 0,0 0 1 0 0,0-1-1 0 0,-1 0 0 0 0,-2 1-45 0 0,-9 8 77 0 0,5-3 0 0 0,10-9-55 0 0,0 0 1 0 0,0 1-1 0 0,1-1 0 0 0,-1 1 1 0 0,1 0-1 0 0,-1 1 0 0 0,1-1 1 0 0,0 0-1 0 0,0 1 0 0 0,0 0 1 0 0,1-1-1 0 0,-1 1 0 0 0,1 0 1 0 0,0 1-1 0 0,0-1 0 0 0,0 0 1 0 0,0 3-23 0 0,4-4 18 0 0,0-1 1 0 0,0 0-1 0 0,1 0 1 0 0,-1 1-1 0 0,1-2 0 0 0,0 1 1 0 0,-1 0-1 0 0,1-1 1 0 0,0 1-1 0 0,0-1 1 0 0,0 0-1 0 0,0 0 1 0 0,0 0-1 0 0,0 0 1 0 0,0 0-1 0 0,0-1 1 0 0,1 1-1 0 0,-1-1 1 0 0,0 0-1 0 0,0 0 1 0 0,0 0-1 0 0,3-1-18 0 0,165-17 342 0 0,-76-15-3220 0 0,-66 19-1620 0 0,-1-4-3783 0 0,-20 13 3440 0 0</inkml:trace>
</inkml:ink>
</file>

<file path=ppt/ink/ink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18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6 303 0 0 0,'0'0'207'0'0,"0"0"645"0"0,0 0 192 0 0,0 0-54 0 0,0 0-154 0 0,0 0-179 0 0,0 0-139 0 0,0 0-93 0 0,0 0-6 0 0,2 0 70 0 0,41 0 3015 0 0,102-1 2375 0 0,73-20-4030 0 0,-78-1-1550 0 0,-127 19-2511 0 0,-24 4-3609 0 0,-2 1 3946 0 0,-13 5-4226 0 0,17-3 4142 0 0</inkml:trace>
  <inkml:trace contextRef="#ctx0" brushRef="#br0" timeOffset="278.57">0 439 456 0 0,'0'0'1162'0'0,"0"0"-209"0"0,0 0 65 0 0,0 0 395 0 0,0 0 418 0 0,0 0 111 0 0,0 0-172 0 0,0 0-283 0 0,0 0-284 0 0,0 0-208 0 0,0 0-175 0 0,0 0-147 0 0,36 1-106 0 0,114 1-101 0 0,113-9 475 0 0,-177 1-2664 0 0,-58 1-2470 0 0,-1-1-4763 0 0,-22 5 6131 0 0</inkml:trace>
  <inkml:trace contextRef="#ctx0" brushRef="#br0" timeOffset="753.9">350 1 0 0 0,'0'0'951'0'0,"0"0"154"0"0,0 0 192 0 0,0 0 168 0 0,0 0 28 0 0,0 0-198 0 0,0 0-227 0 0,0 0-219 0 0,0 0-134 0 0,0 0-49 0 0,0 0-37 0 0,0 0 30 0 0,-4 10-2 0 0,-9 30-6 0 0,27-18 395 0 0,-9-20-842 0 0,217 101 3221 0 0,-219-102-3424 0 0,5 1-4 0 0,-1 0 0 0 0,1 1 0 0 0,-1 0 0 0 0,1 0-1 0 0,-1 1 1 0 0,0 0 0 0 0,0 0 0 0 0,0 1 0 0 0,-1-1-1 0 0,0 2 1 0 0,0-1 0 0 0,0 1 0 0 0,0-1 0 0 0,-1 2-1 0 0,0-1 1 0 0,0 0 0 0 0,-1 1 0 0 0,0 0 0 0 0,0 0-1 0 0,0 1 1 0 0,-1-1 0 0 0,0 1 0 0 0,-1-1 0 0 0,0 1-1 0 0,0 0 1 0 0,0 3 3 0 0,-2-4-11 0 0,-1 0 0 0 0,0 0-1 0 0,0 0 1 0 0,0 0 0 0 0,-1-1-1 0 0,0 1 1 0 0,-1-1 0 0 0,1 1 0 0 0,-1-1-1 0 0,-1 0 1 0 0,1 0 0 0 0,-1 0-1 0 0,0 0 1 0 0,0-1 0 0 0,-1 1-1 0 0,1-1 1 0 0,-1 0 0 0 0,0-1 0 0 0,-4 3 11 0 0,-119 72 101 0 0,77-52-123 0 0,-123 71-315 0 0,162-92-263 0 0,-16 12-981 0 0,20-1-8749 0 0,8-13 5220 0 0</inkml:trace>
</inkml:ink>
</file>

<file path=ppt/ink/ink7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5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75 1608 0 0,'0'0'1174'0'0,"0"0"-242"0"0,0 0 114 0 0,0 0 419 0 0,0 0 444 0 0,0 0 199 0 0,0 0-279 0 0,0 0-546 0 0,0 0-515 0 0,0 0-328 0 0,0 0-68 0 0,0 0 123 0 0,0 0 143 0 0,2 10 85 0 0,12 127 1508 0 0,-19 176-945 0 0,-1-166-1643 0 0,5-138 34 0 0,-2-6-7062 0 0,1-10-1366 0 0,1-2 5997 0 0,1 2 2017 0 0</inkml:trace>
  <inkml:trace contextRef="#ctx0" brushRef="#br0" timeOffset="313.337">332 192 1360 0 0,'0'0'834'0'0,"0"0"-330"0"0,0 0 49 0 0,0 0 352 0 0,0 0 383 0 0,0 0 264 0 0,0 0-5 0 0,-35 24-177 0 0,-111 76-201 0 0,25-11 2219 0 0,115-84-3163 0 0,5-5-182 0 0,0 0 1 0 0,0 1 0 0 0,0-1-1 0 0,0 0 1 0 0,-1 1 0 0 0,1-1 0 0 0,0 1-1 0 0,0-1 1 0 0,0 1 0 0 0,0-1-1 0 0,0 1 1 0 0,0 0 0 0 0,1-1 0 0 0,-1 1-1 0 0,0 0 1 0 0,0 0 0 0 0,0 0-1 0 0,1 0 1 0 0,-1 0 0 0 0,0 0 0 0 0,1 0-1 0 0,-1 0 1 0 0,1 0 0 0 0,-1 0-1 0 0,1 0 1 0 0,0 0 0 0 0,-1 0 0 0 0,1 0-1 0 0,0 0 1 0 0,0 1 0 0 0,0-1-1 0 0,0 0 1 0 0,0 0 0 0 0,0 0 0 0 0,0 0-1 0 0,0 0 1 0 0,0 1 0 0 0,0-1-1 0 0,1 0 1 0 0,-1 0 0 0 0,0 0 0 0 0,1 0-1 0 0,-1 0 1 0 0,1 0 0 0 0,-1 0-1 0 0,1 0 1 0 0,0 0 0 0 0,0 0-44 0 0,96 30 1200 0 0,-89-30-1105 0 0,-1 0 1 0 0,1 0 0 0 0,0 1-1 0 0,0 0 1 0 0,0 0-1 0 0,-1 1 1 0 0,1 0 0 0 0,-1 0-1 0 0,0 1 1 0 0,0-1-1 0 0,0 2 1 0 0,0-1 0 0 0,-1 1-1 0 0,0 0 1 0 0,2 2-96 0 0,15 55 841 0 0,-22-60-1012 0 0,0-1 0 0 0,0 0 0 0 0,0 0 0 0 0,0 0-1 0 0,0 0 1 0 0,0 0 0 0 0,0 0 0 0 0,0 0 0 0 0,0 0-1 0 0,1 0 1 0 0,-1 0 0 0 0,0 0 0 0 0,1-1 0 0 0,-1 1 0 0 0,0-1-1 0 0,1 1 1 0 0,-1-1 0 0 0,1 0 0 0 0,-1 1 0 0 0,1-1-1 0 0,-1 0 1 0 0,1 0 0 0 0,-1 0 0 0 0,1 0 0 0 0,-1 0 0 0 0,1 0-1 0 0,-1 0 1 0 0,1-1 171 0 0,27-3-11682 0 0,-21 3 7889 0 0</inkml:trace>
  <inkml:trace contextRef="#ctx0" brushRef="#br0" timeOffset="674.598">726 262 0 0 0,'0'0'1358'0'0,"0"0"31"0"0,0 0-24 0 0,0 0 232 0 0,0 0 357 0 0,0 0 185 0 0,0 0-178 0 0,0 0-475 0 0,0 0-509 0 0,0 0-381 0 0,0 0-184 0 0,0 0-24 0 0,0 0 49 0 0,-1 8 45 0 0,-44 168 1761 0 0,34-146-2313 0 0,0-1 1 0 0,-2 0-1 0 0,-1 0 0 0 0,-2-1 0 0 0,0-1 0 0 0,-16 18 70 0 0,14-19-709 0 0,5-15-2010 0 0,6-10-8507 0 0,7-1 7515 0 0</inkml:trace>
  <inkml:trace contextRef="#ctx0" brushRef="#br0" timeOffset="1094.308">467 277 848 0 0,'0'0'2054'0'0,"0"0"-771"0"0,0 0-367 0 0,0 0 144 0 0,0 0 291 0 0,0 0 178 0 0,0 0-18 0 0,0 0-210 0 0,0 0-202 0 0,0 0-103 0 0,0 0-121 0 0,0 0-109 0 0,0 0-60 0 0,16 12-64 0 0,52 41-67 0 0,-54-42-358 0 0,0 1 0 0 0,-1 1-1 0 0,0 1 1 0 0,-1 0 0 0 0,-1 0 0 0 0,0 1 0 0 0,3 7-217 0 0,-6-10 38 0 0,90 138-1836 0 0,-94-143-316 0 0,0-2-1908 0 0,-1-1-2648 0 0,-3-1 2206 0 0</inkml:trace>
  <inkml:trace contextRef="#ctx0" brushRef="#br0" timeOffset="1385.228">1026 583 7202 0 0,'0'0'1284'0'0,"0"0"-627"0"0,0 0-207 0 0,0 0 353 0 0,0 0 407 0 0,0 0 193 0 0,0 0-133 0 0,0 0-355 0 0,0 0-331 0 0,0 0-208 0 0,0 0-117 0 0,0 0-79 0 0,0 0-31 0 0,1 25-30 0 0,2 116 21 0 0,-3-82-131 0 0,0-35-2355 0 0,0-23 907 0 0,0-1-709 0 0,0 0-855 0 0,-1 0-859 0 0,-2 0-350 0 0</inkml:trace>
  <inkml:trace contextRef="#ctx0" brushRef="#br0" timeOffset="1626.662">884 502 528 0 0,'0'0'327'0'0,"0"0"-256"0"0,0 0 185 0 0,0 0 580 0 0,0 0 579 0 0,0 0 296 0 0,0 0 2 0 0,0 0-206 0 0,0 0-260 0 0,0 0-218 0 0,0 0-135 0 0,0 0-113 0 0,28 4-108 0 0,131 18 265 0 0,-48-15-985 0 0,-116 15-11534 0 0,0-18 9283 0 0</inkml:trace>
  <inkml:trace contextRef="#ctx0" brushRef="#br0" timeOffset="1894.025">831 793 0 0 0,'0'0'1974'0'0,"0"0"245"0"0,0 0-128 0 0,0 0-392 0 0,0 0-468 0 0,0 0-398 0 0,0 0-268 0 0,33-2-192 0 0,101-4-153 0 0,-40-16-177 0 0,-72 11-343 0 0,12-7-2017 0 0,-14 4-3692 0 0,-15 9 3387 0 0</inkml:trace>
  <inkml:trace contextRef="#ctx0" brushRef="#br0" timeOffset="2236.797">989 34 344 0 0,'0'0'1700'0'0,"0"0"-602"0"0,0 0 0 0 0,0 0 375 0 0,0 0 385 0 0,0 0 121 0 0,0 0-273 0 0,0 0-489 0 0,0 0-426 0 0,0 0-264 0 0,0 0-124 0 0,0 0-30 0 0,0 0-22 0 0,15-5-28 0 0,112-23 665 0 0,-57 29-471 0 0,-69 1-489 0 0,1 0-1 0 0,-1 1 0 0 0,0-1 1 0 0,0 0-1 0 0,0 1 0 0 0,0-1 1 0 0,0 1-1 0 0,-1 0 0 0 0,1-1 1 0 0,-1 1-1 0 0,0 0 0 0 0,0-1 0 0 0,0 1 1 0 0,0 0-1 0 0,0-1 0 0 0,0 1 1 0 0,-1 0-1 0 0,1-1 0 0 0,-1 1 1 0 0,0-1-1 0 0,1 1 0 0 0,-1-1 1 0 0,-1 1-1 0 0,1-1 0 0 0,0 0 1 0 0,0 1-1 0 0,-1-1 0 0 0,0 0 1 0 0,1 0-1 0 0,-1 0 0 0 0,0 0 1 0 0,-1 0-28 0 0,2 1 32 0 0,0-2-16 0 0,-1 1-1 0 0,1-1 1 0 0,0 0 0 0 0,0 1-1 0 0,0-1 1 0 0,0 1-1 0 0,1-1 1 0 0,-1 1 0 0 0,0 0-1 0 0,1-1 1 0 0,-1 1 0 0 0,1 0-1 0 0,-1-1 1 0 0,1 1 0 0 0,0 0-1 0 0,0-1 1 0 0,0 1-1 0 0,0 0 1 0 0,0 0 0 0 0,0-1-1 0 0,0 1 1 0 0,0 0 0 0 0,1 0-1 0 0,-1-1 1 0 0,1 1-1 0 0,-1 0 1 0 0,1-1 0 0 0,0 1-1 0 0,0-1 1 0 0,0 1 0 0 0,-1-1-1 0 0,1 1 1 0 0,1-1-1 0 0,-1 0 1 0 0,0 1 0 0 0,0-1-1 0 0,0 0 1 0 0,1 0 0 0 0,-1 0-1 0 0,1 0 1 0 0,-1 0-1 0 0,1 0 1 0 0,-1 0 0 0 0,1 0-1 0 0,-1-1 1 0 0,1 1 0 0 0,0-1-1 0 0,-1 1 1 0 0,2-1-16 0 0,89 10 744 0 0,-88-10-736 0 0,21 0-576 0 0,60 0 168 0 0,-58 0-3858 0 0,1 0-4418 0 0,-22 0 3407 0 0</inkml:trace>
  <inkml:trace contextRef="#ctx0" brushRef="#br0" timeOffset="2547.329">1643 391 1568 0 0,'0'0'695'0'0,"0"0"-164"0"0,0 0 306 0 0,0 0 538 0 0,0 0 360 0 0,0 0 63 0 0,0 0-230 0 0,0 0-303 0 0,0 0-238 0 0,0 0-164 0 0,0 0-91 0 0,0 0-50 0 0,0 0 1 0 0,24 1 15 0 0,115 2 662 0 0,42-9 1413 0 0,3 1-4078 0 0,-171 9-333 0 0,-8-2-1924 0 0,1-1-6173 0 0,-6-1 5345 0 0</inkml:trace>
  <inkml:trace contextRef="#ctx0" brushRef="#br0" timeOffset="2913.621">1783 627 5057 0 0,'0'0'2735'0'0,"0"0"-1881"0"0,0 0-585 0 0,0 0 393 0 0,0 0 603 0 0,0 0 314 0 0,0 0 2 0 0,0 0-292 0 0,0 0-359 0 0,0 0-291 0 0,0 0-234 0 0,33 1-154 0 0,103 0-70 0 0,-14-14 30 0 0,-72 5-427 0 0,7 0-2359 0 0,-22 5-5442 0 0,-25 3 917 0 0</inkml:trace>
</inkml:ink>
</file>

<file path=ppt/ink/ink7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3.9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25 0 0 0,'0'0'1062'0'0,"0"0"734"0"0,0 0 338 0 0,0 0 8 0 0,0 0-169 0 0,0 0-298 0 0,0 0-313 0 0,0 0-283 0 0,-1-6-188 0 0,-1 1-1160 0 0,-2-8 2236 0 0,2 38-161 0 0,9 250-1357 0 0,-5-257-741 0 0,1 10-1976 0 0,-4-12-7288 0 0,-1-12 3605 0 0</inkml:trace>
  <inkml:trace contextRef="#ctx0" brushRef="#br0" timeOffset="311.412">1 363 2441 0 0,'0'0'1747'0'0,"0"0"-742"0"0,0 0-283 0 0,0 0 371 0 0,0 0 514 0 0,0 0 291 0 0,0 0-80 0 0,0 0-331 0 0,0 0-335 0 0,0 0-247 0 0,34 0-164 0 0,107-4-160 0 0,-35-9 206 0 0,-103 12-816 0 0,193-22 562 0 0,-112 20-4691 0 0,-83 7-2611 0 0,-4 6 1852 0 0,2-10 4099 0 0,-2 5-1008 0 0</inkml:trace>
</inkml:ink>
</file>

<file path=ppt/ink/ink7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11.0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94 0 0 0,'0'0'716'0'0,"0"0"259"0"0,0 0 323 0 0,0 0 383 0 0,0 0 317 0 0,0 0-5 0 0,0 0-404 0 0,0 0-546 0 0,0 0-491 0 0,0 0-312 0 0,0 0-104 0 0,0 0 15 0 0,0 0 85 0 0,0 7 75 0 0,17 175 1851 0 0,-12-24-2266 0 0,-3-126-928 0 0,4-13-6608 0 0,-5-19 4586 0 0,1 0-197 0 0</inkml:trace>
  <inkml:trace contextRef="#ctx0" brushRef="#br0" timeOffset="314.477">0 503 0 0 0,'0'0'340'0'0,"0"0"443"0"0,0 0 333 0 0,0 0 339 0 0,0 0 255 0 0,0 0 57 0 0,0 0-161 0 0,0 0-273 0 0,35-3-253 0 0,110-10-187 0 0,-13-11 851 0 0,3 7-1252 0 0,-75 15-3602 0 0,-51 6-497 0 0,-6 3-1648 0 0,-3-3 2908 0 0</inkml:trace>
  <inkml:trace contextRef="#ctx0" brushRef="#br0" timeOffset="678.082">94 728 0 0 0,'0'0'1360'0'0,"0"0"-75"0"0,0 0 104 0 0,0 0 252 0 0,0 0 179 0 0,0 0-22 0 0,0 0-239 0 0,32-10-319 0 0,97-30-316 0 0,-23 23 578 0 0,-83 17-1345 0 0,-22 1-133 0 0,1 0 0 0 0,-1 0 0 0 0,1 0 0 0 0,-1 0 0 0 0,0 1-1 0 0,0-1 1 0 0,1 0 0 0 0,-1 0 0 0 0,0 1 0 0 0,0-1 0 0 0,0 1 0 0 0,0-1 0 0 0,-1 1 0 0 0,1-1-1 0 0,0 1 1 0 0,-1 0 0 0 0,1-1 0 0 0,-1 1 0 0 0,1 0 0 0 0,-1-1 0 0 0,0 1 0 0 0,0 0 0 0 0,0-1-1 0 0,0 1 1 0 0,0 0 0 0 0,0 0 0 0 0,0-1 0 0 0,0 1 0 0 0,-1 0 0 0 0,1-1 0 0 0,-1 1 0 0 0,1 0-1 0 0,-1-1 1 0 0,0 1 0 0 0,1-1 0 0 0,-1 1 0 0 0,0-1 0 0 0,0 1 0 0 0,0-1 0 0 0,0 0 0 0 0,-1 1-1 0 0,1-1 1 0 0,0 0 0 0 0,0 0 0 0 0,-1 0-24 0 0,-15 19 105 0 0,0-1 0 0 0,-1-1 0 0 0,-2 0-1 0 0,0-2 1 0 0,-18 13-105 0 0,-68 61 202 0 0,105-90-195 0 0,0 1 1 0 0,0 0-1 0 0,0 0 1 0 0,0 0-1 0 0,0 0 1 0 0,1 0 0 0 0,-1 0-1 0 0,0 0 1 0 0,0 1-1 0 0,1-1 1 0 0,-1 0 0 0 0,1 0-1 0 0,-1 0 1 0 0,1 1-1 0 0,-1-1 1 0 0,1 0 0 0 0,0 1-1 0 0,0-1 1 0 0,0 0-1 0 0,0 1 1 0 0,0-1-1 0 0,0 0 1 0 0,0 1 0 0 0,0-1-1 0 0,0 0 1 0 0,0 1-1 0 0,1-1 1 0 0,-1 0 0 0 0,1 0-1 0 0,-1 1 1 0 0,1-1-1 0 0,-1 0 1 0 0,1 0 0 0 0,0 0-1 0 0,-1 0 1 0 0,1 0-1 0 0,0 0 1 0 0,0 0 0 0 0,0 0-1 0 0,0 0 1 0 0,0 0-1 0 0,0 0 1 0 0,0 0-1 0 0,0-1 1 0 0,0 1 0 0 0,0 0-1 0 0,1-1 1 0 0,-1 1-1 0 0,0-1 1 0 0,0 1 0 0 0,1-1-1 0 0,-1 0 1 0 0,0 1-1 0 0,1-1 1 0 0,-1 0 0 0 0,0 0-1 0 0,1 0 1 0 0,-1 0-1 0 0,0 0 1 0 0,1 0-1 0 0,-1-1 1 0 0,0 1 0 0 0,1 0-1 0 0,-1-1 1 0 0,0 1-1 0 0,0 0 1 0 0,1-1 0 0 0,-1 0-8 0 0,128-14 613 0 0,7-22-1144 0 0,-91 23-2684 0 0,-1 0-4361 0 0,-29 9 1293 0 0</inkml:trace>
  <inkml:trace contextRef="#ctx0" brushRef="#br0" timeOffset="1406.59">1042 220 0 0 0,'0'0'161'0'0,"0"0"402"0"0,0 0 353 0 0,0 0 455 0 0,0 0 315 0 0,0 0-30 0 0,0 0-281 0 0,0 0-276 0 0,0 0-139 0 0,0 0-13 0 0,0 0 3 0 0,0 0-74 0 0,3 16-98 0 0,9 112 1147 0 0,-24 80 609 0 0,5-124-3589 0 0,4-15-4345 0 0,3-88-4212 0 0,0 11 7882 0 0</inkml:trace>
  <inkml:trace contextRef="#ctx0" brushRef="#br0" timeOffset="1579.308">810 256 0 0 0,'0'0'0'0'0,"0"0"0"0"0,0 0 0 0 0,0 0 0 0 0</inkml:trace>
  <inkml:trace contextRef="#ctx0" brushRef="#br0" timeOffset="1925.836">810 256 0 0 0,'-25'0'0'0'0,"19"0"276"0"0,6 0 1123 0 0,0 0 341 0 0,0 0-65 0 0,0 0-236 0 0,0 0-244 0 0,0 0-200 0 0,35-3 4462 0 0,17-10-2862 0 0,10-1-1278 0 0,109-8 562 0 0,-51 16-1732 0 0,-68 6-5154 0 0,-51 0 4800 0 0,4 0-2511 0 0,-1 0-2172 0 0,-2 0-1866 0 0</inkml:trace>
  <inkml:trace contextRef="#ctx0" brushRef="#br0" timeOffset="2238.827">720 776 1744 0 0,'0'0'1963'0'0,"0"0"-629"0"0,0 0-102 0 0,0 0 270 0 0,0 0 234 0 0,0 0-13 0 0,0 0-250 0 0,0 0-314 0 0,0 0-254 0 0,0 0-195 0 0,35-8-157 0 0,112-25-115 0 0,57-7-10 0 0,-145 33-2887 0 0,-21 6-5662 0 0,-26 1 1801 0 0</inkml:trace>
  <inkml:trace contextRef="#ctx0" brushRef="#br0" timeOffset="4268.964">1315 647 0 0 0,'0'0'128'0'0,"0"0"147"0"0,0 0-115 0 0,0 0 91 0 0,0 0 322 0 0,0 0 319 0 0,0 0 134 0 0,0 0-82 0 0,0 0-219 0 0,0 0-235 0 0,0 0-157 0 0,0 0-78 0 0,-19 21-40 0 0,-60 65-35 0 0,-56 83 348 0 0,25-33-531 0 0,105-129-41 0 0,0-1 417 0 0,12-12 57 0 0,98-122 430 0 0,-70 91-991 0 0,1 1 1 0 0,2 2-1 0 0,1 1 0 0 0,1 2 1 0 0,12-5 130 0 0,-51 35-5 0 0,0 0 0 0 0,-1 0 0 0 0,1 1 0 0 0,-1-1 0 0 0,1 0-1 0 0,0 0 1 0 0,0 0 0 0 0,0 0 0 0 0,-1 1 0 0 0,1-1 0 0 0,0 0 0 0 0,0 1 0 0 0,0-1 0 0 0,0 1 0 0 0,0-1 0 0 0,0 1 0 0 0,0-1 0 0 0,0 1 0 0 0,0 0 0 0 0,0-1 0 0 0,1 1 0 0 0,-1 0 0 0 0,0 0 0 0 0,0 0 0 0 0,0 0 0 0 0,0 0 0 0 0,0 0 0 0 0,0 0 0 0 0,1 0 0 0 0,-1 0 0 0 0,0 1 0 0 0,0-1 0 0 0,0 0-1 0 0,0 1 1 0 0,0-1 0 0 0,0 1 0 0 0,0-1 0 0 0,0 1 0 0 0,0 0 0 0 0,0-1 0 0 0,0 1 0 0 0,-1 0 0 0 0,1 0 0 0 0,0-1 0 0 0,0 1 0 0 0,-1 0 0 0 0,1 0 0 0 0,0 0 0 0 0,-1 0 0 0 0,1 0 0 0 0,-1 0 0 0 0,1 0 0 0 0,-1 0 0 0 0,1 0 0 0 0,-1 0 0 0 0,0 0 0 0 0,0 0 0 0 0,0 1 0 0 0,1-1 0 0 0,-1 0 0 0 0,0 0-1 0 0,0 0 1 0 0,0 0 0 0 0,-1 0 0 0 0,1 0 0 0 0,0 1 0 0 0,0-1 5 0 0,4 234-65 0 0,4-202 302 0 0,-8-32-77 0 0,0-1 112 0 0,0 0 151 0 0,-17-8 1839 0 0,-66-55-1063 0 0,5 13-1887 0 0,46 36-2476 0 0,24 12-183 0 0,2-1-1542 0 0</inkml:trace>
  <inkml:trace contextRef="#ctx0" brushRef="#br0" timeOffset="5830.915">1541 750 0 0 0,'0'0'847'0'0,"0"0"683"0"0,0 0 79 0 0,0 0-158 0 0,0 0-132 0 0,0 0-108 0 0,0 0-39 0 0,0 0-41 0 0,28 4-64 0 0,88 12-69 0 0,-64-21 373 0 0,-45 0-1053 0 0,18-13 4 0 0,0-2-1 0 0,-1-1 0 0 0,-1-1 0 0 0,-1-1 1 0 0,-1 0-1 0 0,-1-2 0 0 0,-1-1 0 0 0,-2 0 1 0 0,0-1-1 0 0,8-21-321 0 0,-20 40-155 0 0,0-1 1 0 0,-1 1-1 0 0,0-1 1 0 0,-1 0-1 0 0,0 0 1 0 0,0-1-1 0 0,-1 1 0 0 0,0-1 1 0 0,0 1-1 0 0,-1-1 1 0 0,-1 0 154 0 0,-42 5-5640 0 0,31 12 5449 0 0,1 1-1 0 0,1 0 1 0 0,-1 1 0 0 0,1 0-1 0 0,1 0 1 0 0,0 1 0 0 0,0 0 0 0 0,1 0-1 0 0,0 1 1 0 0,1 0 0 0 0,0 0-1 0 0,1 1 1 0 0,0 0 0 0 0,-3 10 191 0 0,7-16 147 0 0,1 1 0 0 0,0-1 0 0 0,0 0-1 0 0,0 1 1 0 0,1-1 0 0 0,0 1 0 0 0,0-1 0 0 0,0 0 0 0 0,1 1 0 0 0,0-1 0 0 0,0 0 0 0 0,1 0 0 0 0,-1 0-1 0 0,1 0 1 0 0,1-1 0 0 0,-1 1 0 0 0,1-1 0 0 0,0 0 0 0 0,0 0 0 0 0,1 0 0 0 0,-1-1 0 0 0,1 1 0 0 0,0-1-1 0 0,0 0 1 0 0,0-1 0 0 0,1 1 0 0 0,0-1 0 0 0,-1 0 0 0 0,1 0 0 0 0,0-1 0 0 0,0 0 0 0 0,1 0 0 0 0,-1 0-1 0 0,0-1 1 0 0,1 0 0 0 0,-1 0 0 0 0,0-1 0 0 0,1 1 0 0 0,-1-1 0 0 0,4-1-147 0 0,7 2 250 0 0,0-1 1 0 0,0 0-1 0 0,0-1 1 0 0,1-1-1 0 0,-2-1 1 0 0,1-1-1 0 0,0 0 1 0 0,-1-1-1 0 0,1 0 0 0 0,-2-2 1 0 0,1 0-1 0 0,-1 0 1 0 0,0-2-1 0 0,0 0 1 0 0,-1 0-1 0 0,7-7-250 0 0,-9 7-5 0 0,-1 0 0 0 0,-1-1-1 0 0,0-1 1 0 0,0 1 0 0 0,-1-1-1 0 0,0-1 1 0 0,-1 0 0 0 0,0 0-1 0 0,-1-1 1 0 0,0 0 0 0 0,-1-1 5 0 0,-5 12-89 0 0,0 1 1 0 0,0 0-1 0 0,0-1 1 0 0,-1 1-1 0 0,1 0 1 0 0,-1-1-1 0 0,1 1 1 0 0,-1-1 0 0 0,1 1-1 0 0,-1-1 1 0 0,0 1-1 0 0,0-1 1 0 0,0 0-1 0 0,0 1 1 0 0,0-1-1 0 0,0 1 1 0 0,0-1-1 0 0,0 1 1 0 0,-1-1 0 0 0,1 1-1 0 0,-1-1 1 0 0,1 1-1 0 0,-1-1 1 0 0,1 1-1 0 0,-1 0 1 0 0,0-1-1 0 0,0 1 1 0 0,0 0-1 0 0,0 0 1 0 0,0-1 0 0 0,0 1-1 0 0,0 0 1 0 0,0 0-1 0 0,0 0 1 0 0,0 0-1 0 0,-1 0 1 0 0,1 0-1 0 0,0 1 1 0 0,-1-1-1 0 0,1 0 1 0 0,0 1 0 0 0,-1-1-1 0 0,1 1 1 0 0,-1-1-1 0 0,1 1 1 0 0,-1 0-1 0 0,1 0 1 0 0,-1-1-1 0 0,1 1 1 0 0,-1 0-1 0 0,0 0 1 0 0,-1 1 88 0 0,-56 22-3623 0 0,-6 53 3209 0 0,64-71 505 0 0,-1-1 0 0 0,1 0 0 0 0,0 1 0 0 0,1 0 0 0 0,-1-1 0 0 0,1 1 0 0 0,0-1 0 0 0,0 1 0 0 0,0-1 0 0 0,1 1 0 0 0,-1 0 0 0 0,1-1 0 0 0,0 1 0 0 0,1-1 0 0 0,-1 0 0 0 0,1 1 0 0 0,0-1 0 0 0,0 0 0 0 0,0 0 0 0 0,0 0 0 0 0,1 0-1 0 0,-1-1 1 0 0,1 1 0 0 0,0 0 0 0 0,0-1 0 0 0,1 0 0 0 0,-1 0 0 0 0,1 0 0 0 0,0 0 0 0 0,-1-1 0 0 0,1 1 0 0 0,0-1 0 0 0,0 0 0 0 0,1 0 0 0 0,-1-1 0 0 0,0 1 0 0 0,1-1 0 0 0,-1 0 0 0 0,1 0 0 0 0,-1 0 0 0 0,1-1 0 0 0,-1 1 0 0 0,1-1 0 0 0,0 0 0 0 0,-1-1 0 0 0,1 1 0 0 0,0-1-91 0 0,9 2 328 0 0,1-1 0 0 0,-1 0 1 0 0,1-1-1 0 0,-1-1 0 0 0,0 0 1 0 0,0-1-1 0 0,0 0 0 0 0,0-2 0 0 0,0 1 1 0 0,-1-2-1 0 0,0 1 0 0 0,0-2 1 0 0,0 0-1 0 0,-1 0 0 0 0,0-1 1 0 0,0-1-1 0 0,7-8-328 0 0,-5 3 90 0 0,-1-1 0 0 0,-1-1 0 0 0,-1 0 1 0 0,0 0-1 0 0,-1-1 0 0 0,0-1 0 0 0,-2 0 0 0 0,0 0 0 0 0,-1 0 0 0 0,0-6-90 0 0,-5 22-17 0 0,-1 0 0 0 0,0 0 0 0 0,0 0 0 0 0,0-1 0 0 0,0 1 0 0 0,-1 0 0 0 0,1 0-1 0 0,-1 0 1 0 0,1-1 0 0 0,-1 1 0 0 0,0 0 0 0 0,0-1 0 0 0,0 1 0 0 0,0 0-1 0 0,0 0 1 0 0,0-1 0 0 0,-1 1 0 0 0,1 0 0 0 0,-1 0 0 0 0,1-1 0 0 0,-1 1 0 0 0,0 0-1 0 0,0 0 1 0 0,0 0 0 0 0,0 0 0 0 0,0 0 0 0 0,-1 0 0 0 0,1 0 0 0 0,-1 1 0 0 0,1-1-1 0 0,-1 0 1 0 0,1 1 0 0 0,-1-1 0 0 0,0 1 0 0 0,0-1 0 0 0,0 1 0 0 0,0 0-1 0 0,0 0 1 0 0,0 0 0 0 0,0 0 0 0 0,0 0 0 0 0,0 1 0 0 0,-1-1 0 0 0,1 1 0 0 0,-2-1 17 0 0,1 2-33 0 0,0 1 0 0 0,-1 0 1 0 0,1-1-1 0 0,0 1 1 0 0,0 0-1 0 0,0 1 1 0 0,1-1-1 0 0,-1 0 1 0 0,0 1-1 0 0,1-1 0 0 0,-1 1 1 0 0,1 0-1 0 0,0 0 1 0 0,0 0-1 0 0,0 0 1 0 0,1 0-1 0 0,-1 1 1 0 0,1-1-1 0 0,-1 1 33 0 0,-3 5-27 0 0,0 0 17 0 0,0 2 0 0 0,0-1 1 0 0,1 0-1 0 0,0 1 0 0 0,1 0 0 0 0,0 0 0 0 0,1 0 0 0 0,0 0 1 0 0,1 0-1 0 0,0 1 0 0 0,1-1 0 0 0,0 0 0 0 0,1 1 0 0 0,0-1 1 0 0,1 0-1 0 0,0 0 0 0 0,0 0 0 0 0,1 0 0 0 0,1 0 0 0 0,0 0 1 0 0,1-1-1 0 0,0 1 10 0 0,27 35-3405 0 0,11-9-3477 0 0,-35-33 2741 0 0,-3-3 1036 0 0</inkml:trace>
  <inkml:trace contextRef="#ctx0" brushRef="#br0" timeOffset="11462.011">2913 643 0 0 0,'0'0'423'0'0,"0"0"540"0"0,0 0 308 0 0,0 0 234 0 0,0 0 48 0 0,0 0-206 0 0,0 0-327 0 0,0 0-277 0 0,0 0-159 0 0,0 0-62 0 0,4 0 0 0 0,-3 0-464 0 0,0 0-1 0 0,0 0 1 0 0,0 0 0 0 0,0 1-1 0 0,0-1 1 0 0,0 0 0 0 0,-1 1 0 0 0,1-1-1 0 0,0 0 1 0 0,0 1 0 0 0,0-1-1 0 0,0 1 1 0 0,0-1 0 0 0,0 1 0 0 0,-1 0-1 0 0,1-1 1 0 0,0 1 0 0 0,-1 0-1 0 0,1-1 1 0 0,0 1 0 0 0,-1 0 0 0 0,1 0-1 0 0,-1 0 1 0 0,1 0 0 0 0,-1-1-1 0 0,1 1 1 0 0,-1 0 0 0 0,0 0 0 0 0,1 0-1 0 0,-1 0 1 0 0,0 0 0 0 0,0 0-1 0 0,0 0 1 0 0,0 0 0 0 0,0 0 0 0 0,0 0-1 0 0,0 0 1 0 0,0 0 0 0 0,0 0-1 0 0,0 0 1 0 0,-1 0 0 0 0,1 0 0 0 0,0 0-1 0 0,0 0 1 0 0,-1 0 0 0 0,1 0-58 0 0,0 6 191 0 0,-41 243 2429 0 0,21-133-3825 0 0,20-116 445 0 0,0-1-342 0 0,0 0-438 0 0,4-5-3427 0 0,8-12-899 0 0,-8 9 5387 0 0</inkml:trace>
  <inkml:trace contextRef="#ctx0" brushRef="#br0" timeOffset="11747.434">2863 676 0 0 0,'0'0'723'0'0,"0"0"401"0"0,0 0 398 0 0,0 0 195 0 0,0 0-23 0 0,0 0-231 0 0,0 0-263 0 0,0 0-202 0 0,33-2-195 0 0,103-6-182 0 0,54-3 609 0 0,-122 10-3847 0 0,-64 12-2381 0 0,-4-6 888 0 0,0 1 2740 0 0</inkml:trace>
  <inkml:trace contextRef="#ctx0" brushRef="#br0" timeOffset="12065.072">2944 860 0 0 0,'0'0'1108'0'0,"0"0"605"0"0,0 0 162 0 0,0 0-174 0 0,0 0-304 0 0,0 0-364 0 0,0 0-323 0 0,32 0-254 0 0,99-4-196 0 0,-62-9-164 0 0,-13-6-1470 0 0,-21 4-6181 0 0,-29 11 6135 0 0</inkml:trace>
  <inkml:trace contextRef="#ctx0" brushRef="#br0" timeOffset="12456.925">2927 83 0 0 0,'0'0'816'0'0,"0"0"370"0"0,0 0 269 0 0,0 0-6 0 0,0 0-131 0 0,0 0-186 0 0,0 0-160 0 0,0 0-63 0 0,0 0 8 0 0,0 0 34 0 0,0 0-1 0 0,6-6-30 0 0,64-43 2018 0 0,38 27-636 0 0,-97 20-2183 0 0,-8 1-103 0 0,0 0 0 0 0,0 1 0 0 0,1-1 0 0 0,-1 1 0 0 0,0-1-1 0 0,0 1 1 0 0,1 0 0 0 0,-1 0 0 0 0,0 1 0 0 0,0-1 0 0 0,1 1 0 0 0,-1-1 0 0 0,0 1 0 0 0,0 0-1 0 0,0 0 1 0 0,0 1 0 0 0,0-1 0 0 0,0 1 0 0 0,0-1 0 0 0,0 1-16 0 0,-3 56 661 0 0,-38 17 205 0 0,38-73-828 0 0,1 0 1 0 0,-1 0-1 0 0,1 0 0 0 0,-1 0 0 0 0,1 0 1 0 0,0 0-1 0 0,0 0 0 0 0,0 0 1 0 0,0 0-1 0 0,0 0 0 0 0,0 0 0 0 0,0-1 1 0 0,0 1-1 0 0,1 0 0 0 0,-1-1 0 0 0,1 1 1 0 0,0-1-1 0 0,-1 0 0 0 0,1 1 1 0 0,0-1-1 0 0,0 0 0 0 0,-1 0 0 0 0,1 0 1 0 0,0 0-1 0 0,0-1 0 0 0,0 1 1 0 0,0 0-1 0 0,0-1 0 0 0,0 1 0 0 0,1-1 1 0 0,-1 0-1 0 0,1 0-38 0 0,80 4 905 0 0,-65-4-840 0 0,80-14 67 0 0,-68 10-1026 0 0,-8 0-3310 0 0,-10 4-2466 0 0,-8 0 2531 0 0,0 0-2460 0 0</inkml:trace>
</inkml:ink>
</file>

<file path=ppt/ink/ink7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27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0 712 0 0 0,'0'0'1136'0'0,"0"0"263"0"0,0 0-71 0 0,0 0-219 0 0,0 0-165 0 0,0 0-40 0 0,5 1 46 0 0,196-25 7505 0 0,27-1-6181 0 0,-198 15-2108 0 0,-29-5-3976 0 0,-10-3-3975 0 0,6 13 3038 0 0,1 2 2424 0 0</inkml:trace>
  <inkml:trace contextRef="#ctx0" brushRef="#br0" timeOffset="316.568">193 392 0 0 0,'0'0'371'0'0,"0"0"148"0"0,0 0-143 0 0,0 0 134 0 0,0 0 468 0 0,0 0 490 0 0,0 0 270 0 0,0 0-4 0 0,0 0-227 0 0,0 0-292 0 0,0 0-282 0 0,0 0-181 0 0,0 0-88 0 0,3 18-37 0 0,9 109 1051 0 0,-10 162 280 0 0,1-253-2427 0 0,2 15-124 0 0,-4-34-4137 0 0,-1 1-4127 0 0,0-18 6478 0 0</inkml:trace>
  <inkml:trace contextRef="#ctx0" brushRef="#br0" timeOffset="2704.719">589 1043 0 0 0,'0'0'966'0'0,"0"0"475"0"0,0 0-6 0 0,0 0-177 0 0,0 0-166 0 0,0 0-112 0 0,0 0-70 0 0,-2-1-11 0 0,-12-53 4729 0 0,33-42-3013 0 0,78-99-1120 0 0,-80 169-1420 0 0,1 0 0 0 0,1 1 0 0 0,1 2 0 0 0,1-1 0 0 0,1 2 0 0 0,2 1 1 0 0,0 1-1 0 0,0 1 0 0 0,24-13-75 0 0,-17 20-154 0 0,-31 49 266 0 0,-18 143 569 0 0,18-179-674 0 0,-1 1 0 0 0,1-1 0 0 0,0 1 0 0 0,0-1 0 0 0,0 1 0 0 0,0-1 0 0 0,0 1 0 0 0,1-1-1 0 0,-1 1 1 0 0,0-1 0 0 0,1 1 0 0 0,-1-1 0 0 0,1 0 0 0 0,-1 1 0 0 0,1-1 0 0 0,0 1 0 0 0,-1-1 0 0 0,1 0 0 0 0,0 0 0 0 0,0 1 0 0 0,0-1 0 0 0,0 0 0 0 0,0 0 0 0 0,0 0 0 0 0,1 0 0 0 0,-1 0 0 0 0,0 0 0 0 0,0-1 0 0 0,1 1 0 0 0,-1 0 0 0 0,0-1 0 0 0,1 1 0 0 0,-1-1 0 0 0,1 1 0 0 0,-1-1 0 0 0,1 1 0 0 0,-1-1 0 0 0,1 0 0 0 0,-1 0 0 0 0,1 0 0 0 0,-1 0 0 0 0,1 0 0 0 0,-1 0 0 0 0,1 0 0 0 0,-1-1 0 0 0,2 1-7 0 0,72-55 324 0 0,160-122-163 0 0,-220 166-165 0 0,-10 7-5 0 0,0 1-1 0 0,0-1 1 0 0,0 1-1 0 0,0 0 1 0 0,0 0-1 0 0,0 1 1 0 0,1 0-1 0 0,0 0 0 0 0,-1 0 1 0 0,1 0-1 0 0,0 1 1 0 0,0 0-1 0 0,4 0 10 0 0,-2 53-110 0 0,-54 249-1755 0 0,50-287-1867 0 0,7-10-5829 0 0,-6-4 4117 0 0</inkml:trace>
  <inkml:trace contextRef="#ctx0" brushRef="#br0" timeOffset="3278.32">1804 407 480 0 0,'0'0'1118'0'0,"0"0"49"0"0,0 0 37 0 0,0 0 175 0 0,0 0 105 0 0,0 0-60 0 0,-32 27-222 0 0,-101 84-270 0 0,76-52 141 0 0,53-50-908 0 0,-1 2 33 0 0,1-1 1 0 0,0 1-1 0 0,0 0 1 0 0,1 0-1 0 0,0 0 1 0 0,1 0-1 0 0,1 0 1 0 0,-1 1-1 0 0,2-1 1 0 0,0 0 0 0 0,0 1-1 0 0,1-1 1 0 0,0 1-1 0 0,1 1-198 0 0,0-9 73 0 0,-1-1 0 0 0,1 0 0 0 0,0 0 1 0 0,0 1-1 0 0,0-1 0 0 0,1 0 0 0 0,-1-1 0 0 0,1 1 0 0 0,-1 0 0 0 0,1-1 0 0 0,0 1 0 0 0,0-1 1 0 0,0 0-1 0 0,1 0 0 0 0,-1 0 0 0 0,0-1 0 0 0,1 1 0 0 0,-1-1 0 0 0,1 1 0 0 0,-1-1 1 0 0,1 0-1 0 0,0-1 0 0 0,-1 1 0 0 0,1-1 0 0 0,0 1 0 0 0,0-1 0 0 0,-1 0 0 0 0,1-1 0 0 0,0 1 1 0 0,0-1-1 0 0,-1 1 0 0 0,1-1 0 0 0,0 0 0 0 0,-1 0 0 0 0,1-1 0 0 0,-1 1 0 0 0,1-1 0 0 0,-1 0 1 0 0,0 0-1 0 0,3-2-73 0 0,21-19 281 0 0,-1-2 0 0 0,-1 0 1 0 0,-1-2-1 0 0,-1-1 0 0 0,18-29-281 0 0,1 1 110 0 0,20-47 385 0 0,-68 117-14 0 0,3 18-402 0 0,2 0 0 0 0,2 0 0 0 0,0 0 0 0 0,2-1 1 0 0,2 1-1 0 0,1-1 0 0 0,9 30-79 0 0,7 5 8 0 0,-3 0 1 0 0,-3 1 0 0 0,-2 1 0 0 0,-4 0 0 0 0,-3 1-1 0 0,-2 0 1 0 0,-4 4-9 0 0,-2-62 9 0 0,-1 0-1 0 0,0 0 1 0 0,0-1 0 0 0,-1 1 0 0 0,0 0-1 0 0,-1-1 1 0 0,0 0 0 0 0,-1 0-1 0 0,0 0 1 0 0,-1 0 0 0 0,0-1-1 0 0,0 0 1 0 0,-1 0 0 0 0,0 0 0 0 0,-1-1-1 0 0,0-1 1 0 0,0 1 0 0 0,-1-1-1 0 0,1 0 1 0 0,-1-1 0 0 0,-9 5-9 0 0,11-8 20 0 0,-1 0 1 0 0,0 0-1 0 0,1-1 1 0 0,-1 0-1 0 0,-1 0 1 0 0,1 0-1 0 0,0-1 1 0 0,0-1-1 0 0,0 1 1 0 0,-1-1-1 0 0,-2-1-20 0 0,6-2 6 0 0,0-1-1 0 0,0 0 1 0 0,0 0-1 0 0,0 0 1 0 0,1-1-1 0 0,0 1 1 0 0,0-1 0 0 0,0 0-1 0 0,0 0 1 0 0,1 0-1 0 0,0-1 1 0 0,0 1-1 0 0,0-1 1 0 0,1 0-1 0 0,0 0 1 0 0,0 0-1 0 0,0 0 1 0 0,1 0 0 0 0,0 0-1 0 0,0 0 1 0 0,1 0-1 0 0,-1 0 1 0 0,1-1-1 0 0,1 1 1 0 0,0-3-6 0 0,-1-17-58 0 0,1 0 0 0 0,1 0 0 0 0,1 0 1 0 0,2 0-1 0 0,1 0 0 0 0,1 1 0 0 0,1-1 0 0 0,1 2 0 0 0,1-1 1 0 0,1 2-1 0 0,1-1 0 0 0,1 1 0 0 0,1 1 0 0 0,10-10 58 0 0,93-98-3849 0 0,-83 104-465 0 0,-10 12-2874 0 0,-16 10 2363 0 0</inkml:trace>
  <inkml:trace contextRef="#ctx0" brushRef="#br0" timeOffset="4010.929">2518 31 0 0 0,'0'0'832'0'0,"0"0"246"0"0,0 0 194 0 0,0 0 298 0 0,0 0 329 0 0,0 0 132 0 0,0 0-163 0 0,0 0-339 0 0,0 0-393 0 0,0 0-352 0 0,0 0-261 0 0,0 0-162 0 0,13-6-78 0 0,39-18 40 0 0,-52 24-304 0 0,-1 0 1 0 0,1 0-1 0 0,-1 0 1 0 0,1 0-1 0 0,0 1 1 0 0,-1-1-1 0 0,1 0 1 0 0,-1 0-1 0 0,1 0 1 0 0,0 1-1 0 0,-1-1 1 0 0,1 0 0 0 0,0 0-1 0 0,0 1 1 0 0,-1-1-1 0 0,1 0 1 0 0,0 1-1 0 0,0-1 1 0 0,-1 0-1 0 0,1 1 1 0 0,0-1-1 0 0,0 1 1 0 0,0-1-1 0 0,-1 0 1 0 0,1 1-1 0 0,0-1 1 0 0,0 1-1 0 0,0-1 1 0 0,0 0 0 0 0,0 1-1 0 0,0-1 1 0 0,0 1-1 0 0,0-1 1 0 0,0 0-1 0 0,0 1 1 0 0,0-1-1 0 0,0 1 1 0 0,0-1-1 0 0,0 0 1 0 0,1 1-1 0 0,-1-1 1 0 0,0 1-1 0 0,0-1 1 0 0,0 0-1 0 0,1 1 1 0 0,-1-1-1 0 0,0 0 1 0 0,0 1 0 0 0,1-1-1 0 0,-1 0 1 0 0,0 0-1 0 0,1 1 1 0 0,-1-1-1 0 0,0 0 1 0 0,1 0-1 0 0,-1 1 1 0 0,0-1-1 0 0,1 0 1 0 0,-1 0-1 0 0,0 0 1 0 0,1 0-1 0 0,-1 1 1 0 0,1-1-1 0 0,-1 0 1 0 0,0 0 0 0 0,1 0-1 0 0,-1 0 1 0 0,1 0-20 0 0,-1 0 45 0 0,-60 82 1290 0 0,-43 75-911 0 0,102-154-411 0 0,-1-1-1 0 0,1 2 0 0 0,-1-1 0 0 0,1 0 0 0 0,0 0 1 0 0,1 0-1 0 0,-1 0 0 0 0,0 1 0 0 0,1-1 0 0 0,0 0 1 0 0,0 0-1 0 0,0 1 0 0 0,0-1 0 0 0,0 0 0 0 0,0 1 1 0 0,1-1-1 0 0,0 0 0 0 0,0 0 0 0 0,0 1 0 0 0,0-1 1 0 0,0 0-1 0 0,1 0 0 0 0,-1 0 0 0 0,1-1 0 0 0,0 1 1 0 0,0 0-1 0 0,1 2-12 0 0,8-1 87 0 0,-1 0 0 0 0,1-1 0 0 0,0 0 0 0 0,0 0 1 0 0,0-1-1 0 0,0-1 0 0 0,0 0 0 0 0,0 0 0 0 0,0-1 0 0 0,0-1 0 0 0,10-1-87 0 0,16 1 94 0 0,210-43-594 0 0,-237 43-96 0 0,5-1-797 0 0,-5 1-3037 0 0,-8 8-6623 0 0,-2-6 9022 0 0</inkml:trace>
  <inkml:trace contextRef="#ctx0" brushRef="#br0" timeOffset="4373.982">2272 587 584 0 0,'0'0'2013'0'0,"0"0"-840"0"0,0 0-394 0 0,0 0 116 0 0,0 0 449 0 0,0 0 370 0 0,0 0 88 0 0,0 0-145 0 0,0 0-278 0 0,0 0-312 0 0,0 0-256 0 0,32 2-172 0 0,103 8-145 0 0,13-22 579 0 0,236-6-2331 0 0,-358 19-1475 0 0,-10 5-3522 0 0,-10-2-923 0 0</inkml:trace>
  <inkml:trace contextRef="#ctx0" brushRef="#br0" timeOffset="4683.817">2500 856 4033 0 0,'0'0'1369'0'0,"0"0"-311"0"0,0 0 8 0 0,0 0 354 0 0,0 0 278 0 0,0 0 34 0 0,0 0-252 0 0,0 0-329 0 0,0 0-272 0 0,35-10-224 0 0,111-30-182 0 0,-31 27 326 0 0,-113 14-786 0 0,0-1-1 0 0,-1 1 0 0 0,1-1 1 0 0,0 1-1 0 0,-1 0 1 0 0,1 0-1 0 0,-1 0 0 0 0,1 0 1 0 0,-1 0-1 0 0,0 0 1 0 0,1 0-1 0 0,-1 0 0 0 0,0 1 1 0 0,0-1-1 0 0,0 0 1 0 0,0 1-1 0 0,0-1 0 0 0,0 1 1 0 0,0-1-1 0 0,0 1 1 0 0,-1 0-1 0 0,1-1 0 0 0,0 1 1 0 0,-1 0-1 0 0,0-1 1 0 0,1 1-1 0 0,-1 0 1 0 0,0 0-1 0 0,0-1 0 0 0,0 1 1 0 0,0 0-1 0 0,0 0 1 0 0,0-1-1 0 0,-1 1 0 0 0,1 0 1 0 0,0 0-1 0 0,-1-1 1 0 0,0 1-1 0 0,1 0 0 0 0,-1-1 1 0 0,0 1-1 0 0,0-1 1 0 0,0 1-1 0 0,0-1 0 0 0,0 1 1 0 0,0-1-1 0 0,0 0 1 0 0,0 0-1 0 0,-1 1 0 0 0,1-1 1 0 0,0 0-1 0 0,-1 0 1 0 0,0 0-13 0 0,-132 115 231 0 0,30-33-134 0 0,25 9 475 0 0,78-91-556 0 0,1-1 0 0 0,-1 1 0 0 0,0 0 0 0 0,1 0 0 0 0,-1 0 0 0 0,1 0 0 0 0,0 1 0 0 0,-1-1 0 0 0,1 0 0 0 0,0 0 0 0 0,0 0 0 0 0,-1 0 0 0 0,1 0 0 0 0,0 0 0 0 0,0 0 1 0 0,0 1-1 0 0,0-1 0 0 0,1 0 0 0 0,-1 0 0 0 0,0 0 0 0 0,0 0 0 0 0,1 0 0 0 0,-1 0 0 0 0,0 0 0 0 0,1 0 0 0 0,0 0 0 0 0,-1 0 0 0 0,1 0 0 0 0,-1 0 0 0 0,1 0 0 0 0,0 0 0 0 0,0 0 0 0 0,-1 0 0 0 0,1-1 0 0 0,0 1 0 0 0,0 0 0 0 0,0-1 0 0 0,0 1 1 0 0,0 0-1 0 0,0-1 0 0 0,0 1 0 0 0,0-1 0 0 0,0 0 0 0 0,0 1 0 0 0,0-1 0 0 0,0 0 0 0 0,0 1 0 0 0,0-1 0 0 0,1 0 0 0 0,0 0-16 0 0,63 6 624 0 0,-61-7-591 0 0,256-31 555 0 0,-132 9-4189 0 0,-86 20-7621 0 0,-29 3 4627 0 0</inkml:trace>
</inkml:ink>
</file>

<file path=ppt/ink/ink7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14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0 244 0 0 0,'0'0'724'0'0,"0"0"94"0"0,0 0-68 0 0,0 0-93 0 0,0 0 12 0 0,0 0 99 0 0,4 2 135 0 0,13 3-27 0 0,1 0-1 0 0,0-1 0 0 0,0 0 1 0 0,0-2-1 0 0,0 0 1 0 0,0-1-1 0 0,0-1 0 0 0,0 0 1 0 0,6-2-876 0 0,22 1 947 0 0,186-14 1462 0 0,-144 0-2397 0 0,-138 16-8709 0 0,-4 20 1094 0 0,43-17 7367 0 0</inkml:trace>
  <inkml:trace contextRef="#ctx0" brushRef="#br0" timeOffset="286.995">28 457 0 0 0,'0'0'360'0'0,"0"0"1074"0"0,0 0 329 0 0,0 0-27 0 0,0 0-154 0 0,0 0-217 0 0,0 0-190 0 0,0 0-132 0 0,0 0-127 0 0,0 0-81 0 0,31 5-69 0 0,97 14-98 0 0,-37-21 417 0 0,124-31-319 0 0,-164 20-2470 0 0,-19-1-5114 0 0,-20 2 521 0 0,-9 11 5622 0 0</inkml:trace>
  <inkml:trace contextRef="#ctx0" brushRef="#br0" timeOffset="678.578">321 1 0 0 0,'0'0'818'0'0,"0"0"427"0"0,0 0 298 0 0,0 0 193 0 0,0 0-114 0 0,0 0-311 0 0,0 0-400 0 0,0 0-352 0 0,0 0-165 0 0,0 0-4 0 0,-4 4 70 0 0,-13 14 73 0 0,36 16 1417 0 0,-4-20-1405 0 0,1 0 0 0 0,1-1 0 0 0,0 0 0 0 0,1-2 0 0 0,0 0 0 0 0,1-1 0 0 0,0 0 0 0 0,13 3-545 0 0,20 7 412 0 0,-37-15-356 0 0,-1 0-1 0 0,0 0 1 0 0,0 1 0 0 0,-1 1 0 0 0,0 1 0 0 0,0 0 0 0 0,0 0 0 0 0,-1 1 0 0 0,6 6-56 0 0,-16-12 18 0 0,1 0 0 0 0,-1 1 0 0 0,0-1 1 0 0,0 0-1 0 0,0 1 0 0 0,-1 0 1 0 0,1-1-1 0 0,-1 1 0 0 0,0 0 0 0 0,0-1 1 0 0,0 1-1 0 0,-1 0 0 0 0,1 0 0 0 0,-1 0 1 0 0,0 0-1 0 0,0 0 0 0 0,0 0 0 0 0,0 0 1 0 0,-1 0-1 0 0,0 0 0 0 0,0-1 0 0 0,0 1 1 0 0,0 0-1 0 0,0 0 0 0 0,-1-1 0 0 0,0 1 1 0 0,1-1-1 0 0,-1 1 0 0 0,-2 0-18 0 0,-72 91 495 0 0,-156 126 213 0 0,229-218-819 0 0,0-1 0 0 0,0 1 1 0 0,0 0-1 0 0,1 0 0 0 0,0 0 0 0 0,-1 0 0 0 0,1 0 1 0 0,0 0-1 0 0,1 1 0 0 0,-1-1 0 0 0,0 0 0 0 0,1 1 1 0 0,0 0-1 0 0,0-1 0 0 0,0 1 0 0 0,0 0 0 0 0,1 0 0 0 0,-1-1 1 0 0,1 1-1 0 0,0 0 0 0 0,0 0 0 0 0,1 3 111 0 0,14 3-7380 0 0,-11-9 3484 0 0,4-1-2869 0 0</inkml:trace>
</inkml:ink>
</file>

<file path=ppt/ink/ink7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19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0,'8'14'0'0'0,"-8"-10"0"0"0</inkml:trace>
</inkml:ink>
</file>

<file path=ppt/ink/ink7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23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1 10866 0 0,'0'0'679'0'0,"0"0"-127"0"0,0 0 42 0 0,0 0 258 0 0,0 0 321 0 0,0 0 161 0 0,0 0-178 0 0,0 0-403 0 0,0 0-373 0 0,0 0-278 0 0,0 0-118 0 0,1 11 22 0 0,18 70 423 0 0,20 137-1019 0 0,-35-186-791 0 0,-4-12-3071 0 0,0-10-4079 0 0,0-7 4625 0 0</inkml:trace>
  <inkml:trace contextRef="#ctx0" brushRef="#br0" timeOffset="208.803">1 376 4905 0 0,'0'0'1304'0'0,"0"0"-65"0"0,0 0 280 0 0,0 0 319 0 0,0 0 66 0 0,0 0-213 0 0,0 0-390 0 0,0 0-336 0 0,34 2-253 0 0,111 6-198 0 0,62-18 249 0 0,-151 3-1130 0 0,-12 1-3399 0 0,-15 5-5203 0 0,-25 1 3416 0 0</inkml:trace>
  <inkml:trace contextRef="#ctx0" brushRef="#br0" timeOffset="573.43">124 546 3105 0 0,'0'0'1576'0'0,"0"0"-1"0"0,0 0 167 0 0,0 0 241 0 0,0 0 27 0 0,0 0-207 0 0,0 0-352 0 0,0 0-317 0 0,35 0-217 0 0,107 0-198 0 0,-27 0 769 0 0,-114 0-1473 0 0,0 0 0 0 0,0 1 1 0 0,0-1-1 0 0,1 1 0 0 0,-1-1 1 0 0,0 1-1 0 0,0-1 0 0 0,0 1 1 0 0,0 0-1 0 0,0-1 0 0 0,0 1 1 0 0,-1 0-1 0 0,1 0 0 0 0,0 0 1 0 0,0 0-1 0 0,0 0 0 0 0,-1 0 0 0 0,1 0 1 0 0,-1 0-1 0 0,1 0 0 0 0,0 0 1 0 0,-1 0-1 0 0,0 0 0 0 0,1 0 1 0 0,-1 0-1 0 0,0 1 0 0 0,0-1 1 0 0,1 0-1 0 0,-1 0 0 0 0,0 0 1 0 0,0 1-1 0 0,0-1 0 0 0,0 0 0 0 0,-1 0 1 0 0,1 0-1 0 0,0 1 0 0 0,0-1 1 0 0,-1 0-1 0 0,1 0 0 0 0,-1 0 1 0 0,1 0-1 0 0,-1 0 0 0 0,1 0 1 0 0,-1 0-1 0 0,0 0 0 0 0,1 0 1 0 0,-1 0-1 0 0,0 0 0 0 0,0 0 0 0 0,0 0 1 0 0,0-1-1 0 0,0 1 0 0 0,0 0 1 0 0,0-1-1 0 0,0 1 0 0 0,0 0-15 0 0,-99 87 585 0 0,80-73-566 0 0,1 0 1 0 0,1 1-1 0 0,0 1 0 0 0,1 0 0 0 0,1 2 0 0 0,-7 10-19 0 0,22-28 4 0 0,0 0 0 0 0,0 0-1 0 0,0 0 1 0 0,0 0 0 0 0,1 0-1 0 0,-1 0 1 0 0,0 0 0 0 0,1 0-1 0 0,-1 1 1 0 0,0-1 0 0 0,1 0-1 0 0,-1 0 1 0 0,1 1 0 0 0,0-1-1 0 0,-1 0 1 0 0,1 1 0 0 0,0-1-1 0 0,0 0 1 0 0,0 1 0 0 0,0-1-1 0 0,0 0 1 0 0,0 1 0 0 0,0-1-1 0 0,1 0 1 0 0,-1 1 0 0 0,0-1-1 0 0,1 0 1 0 0,-1 1 0 0 0,1-1-1 0 0,-1 0 1 0 0,1 0-1 0 0,0 0 1 0 0,-1 1 0 0 0,1-1-1 0 0,0 0 1 0 0,0 0 0 0 0,0 0-1 0 0,0 0 1 0 0,0 0 0 0 0,0 0-1 0 0,0-1 1 0 0,0 1 0 0 0,0 0-1 0 0,1-1 1 0 0,-1 1 0 0 0,0 0-1 0 0,0-1 1 0 0,1 1 0 0 0,-1-1-1 0 0,0 0 1 0 0,1 1 0 0 0,-1-1-1 0 0,0 0 1 0 0,1 0-4 0 0,161 8 737 0 0,-146-9-719 0 0,59-10-1869 0 0,37-21-5524 0 0,-80 22 4718 0 0,-13 5-7473 0 0</inkml:trace>
  <inkml:trace contextRef="#ctx0" brushRef="#br0" timeOffset="1460.781">1127 137 2745 0 0,'0'0'2652'0'0,"0"0"-1737"0"0,0 0-618 0 0,0 0 156 0 0,0 0 428 0 0,0 0 347 0 0,0 0 105 0 0,0 0-141 0 0,0 0-276 0 0,0 0-264 0 0,0 0-177 0 0,3 35-134 0 0,10 110-74 0 0,6 149 499 0 0,-13-202-3792 0 0,-11-84-2002 0 0,2-7 1440 0 0,-2 2 117 0 0</inkml:trace>
  <inkml:trace contextRef="#ctx0" brushRef="#br0" timeOffset="1771.31">905 130 4465 0 0,'0'0'1783'0'0,"0"0"-415"0"0,0 0-186 0 0,0 0 46 0 0,0 0 124 0 0,0 0 51 0 0,0 0-181 0 0,0 0-260 0 0,0 0-190 0 0,0 0-119 0 0,0 0-75 0 0,0 0-32 0 0,35-3-15 0 0,113-10-24 0 0,192 7 1265 0 0,-283 21-3240 0 0,-51-6-2375 0 0,-3 3-3340 0 0,-3-8-647 0 0</inkml:trace>
  <inkml:trace contextRef="#ctx0" brushRef="#br0" timeOffset="2029.828">903 770 5665 0 0,'0'0'2445'0'0,"0"0"-357"0"0,0 0-47 0 0,0 0-28 0 0,0 0-147 0 0,0 0-308 0 0,0 0-393 0 0,35 1-315 0 0,114 1-239 0 0,-1-16 281 0 0,63-21-1790 0 0,-122 15-9072 0 0,-77 16 1068 0 0</inkml:trace>
  <inkml:trace contextRef="#ctx0" brushRef="#br0" timeOffset="2541.637">1722 538 1872 0 0,'0'0'1957'0'0,"0"0"-790"0"0,0 0-156 0 0,0 0 290 0 0,0 0 270 0 0,0 0 18 0 0,0 0-292 0 0,0 0-425 0 0,0 0-360 0 0,0 0-230 0 0,-24 34-129 0 0,-73 105-67 0 0,55-66 28 0 0,-6 53 30 0 0,95-182 2318 0 0,-8 8-2278 0 0,2 2-1 0 0,2 2 1 0 0,1 1 0 0 0,3 3-1 0 0,1 1 1 0 0,2 3 0 0 0,14-6-184 0 0,31 5-200 0 0,-85 79-111 0 0,-10-36 294 0 0,-37 108 74 0 0,32-96-69 0 0,1 0 0 0 0,0 0 0 0 0,2 0 0 0 0,0 0 0 0 0,1 0 0 0 0,1 1 0 0 0,0-1 0 0 0,2 3 12 0 0,21 45 56 0 0,-70-118 2993 0 0,-59-22-3778 0 0,97 68 796 0 0,-85-45-3042 0 0,61 37-1479 0 0,1 2-3986 0 0,16 8 4757 0 0</inkml:trace>
  <inkml:trace contextRef="#ctx0" brushRef="#br0" timeOffset="3436.196">2167 594 0 0 0,'0'0'408'0'0,"0"0"727"0"0,0 0 436 0 0,0 0 275 0 0,0 0 119 0 0,0 0-81 0 0,0 0-156 0 0,0 0-188 0 0,0 0-178 0 0,32 5-174 0 0,96 17-174 0 0,-66-23 332 0 0,-52-3-1052 0 0,10-4-35 0 0,-1 0-1 0 0,1-1 1 0 0,-2-1 0 0 0,1-1 0 0 0,-1-1-1 0 0,-1 0 1 0 0,0-1 0 0 0,-1-1 0 0 0,0-1-1 0 0,-2 0 1 0 0,1-1 0 0 0,6-11-259 0 0,-17 22-47 0 0,-1 0 1 0 0,0 0-1 0 0,0 0 1 0 0,0-1-1 0 0,-1 1 1 0 0,1-1-1 0 0,-1 0 1 0 0,-1 1 0 0 0,1-1-1 0 0,-1 0 1 0 0,0 0-1 0 0,0 0 1 0 0,-1 0-1 0 0,0-1 1 0 0,0 1-1 0 0,0 0 1 0 0,-1 0-1 0 0,0 0 1 0 0,-1-3 46 0 0,2 8-62 0 0,-1-1 0 0 0,0 1 0 0 0,0-1-1 0 0,0 1 1 0 0,0 0 0 0 0,0-1 0 0 0,-1 1 0 0 0,1 0 0 0 0,0 0 0 0 0,0 0 0 0 0,-1 0 0 0 0,1 0 0 0 0,-1 0-1 0 0,1 0 1 0 0,-1 0 0 0 0,1 1 0 0 0,-1-1 0 0 0,0 0 0 0 0,1 1 0 0 0,-1 0 0 0 0,0-1 0 0 0,1 1-1 0 0,-1 0 1 0 0,0 0 0 0 0,0 0 0 0 0,1 0 0 0 0,-1 0 0 0 0,0 0 0 0 0,1 0 0 0 0,-1 1 0 0 0,0-1 0 0 0,1 0-1 0 0,-1 1 1 0 0,0 0 0 0 0,1-1 0 0 0,-1 1 0 0 0,-1 1 62 0 0,-56 33-1199 0 0,53-28 1158 0 0,0-1 0 0 0,0 1 0 0 0,0 0 0 0 0,1 1 0 0 0,0-1 0 0 0,0 1 0 0 0,1 0-1 0 0,0 0 1 0 0,1 1 0 0 0,0-1 0 0 0,0 1 0 0 0,0 0 0 0 0,1-1 0 0 0,1 1 0 0 0,-1 0 0 0 0,1 0 0 0 0,1 0 0 0 0,0 0 0 0 0,0 0 0 0 0,1 4 41 0 0,3-5 85 0 0,0-1 1 0 0,1 1-1 0 0,-1-1 1 0 0,1 0-1 0 0,1-1 1 0 0,-1 1-1 0 0,1-1 1 0 0,0 0 0 0 0,1 0-1 0 0,-1-1 1 0 0,1 0-1 0 0,1 0 1 0 0,-1 0-1 0 0,0-1 1 0 0,1 0-1 0 0,0-1 1 0 0,0 0 0 0 0,0 0-1 0 0,0-1 1 0 0,1 0-1 0 0,-1 0 1 0 0,0 0-1 0 0,1-1 1 0 0,0-1-1 0 0,-1 0 1 0 0,2 0-86 0 0,2 0 178 0 0,0 0-1 0 0,0-1 1 0 0,-1 0-1 0 0,1-1 1 0 0,0-1 0 0 0,-1 0-1 0 0,0 0 1 0 0,1-1-1 0 0,-1-1 1 0 0,-1 1-1 0 0,1-2 1 0 0,-1 0 0 0 0,0 0-1 0 0,0 0 1 0 0,-1-2-1 0 0,1 1 1 0 0,-2-1 0 0 0,1 0-1 0 0,6-10-177 0 0,-2 7 7 0 0,-1-1 0 0 0,0 0 0 0 0,-1-1-1 0 0,-1-1 1 0 0,0 1 0 0 0,-1-2 0 0 0,0 1 0 0 0,-1-1-1 0 0,2-9-6 0 0,-10 25-28 0 0,0-1 0 0 0,-1 0-1 0 0,1 0 1 0 0,0 0 0 0 0,-1 0-1 0 0,1 0 1 0 0,-1 0 0 0 0,1 0-1 0 0,0 1 1 0 0,-1-1 0 0 0,1 0-1 0 0,-1 0 1 0 0,1 0-1 0 0,0-1 1 0 0,-1 1 0 0 0,1 0-1 0 0,-1 0 1 0 0,1 0 0 0 0,0 0-1 0 0,-1 0 1 0 0,1 0 0 0 0,0 0-1 0 0,-1-1 1 0 0,1 1 0 0 0,0 0-1 0 0,-1 0 1 0 0,1-1 0 0 0,0 1-1 0 0,-1 0 1 0 0,1 0-1 0 0,0-1 1 0 0,0 1 0 0 0,-1 0-1 0 0,1-1 1 0 0,0 1 0 0 0,0 0-1 0 0,0-1 1 0 0,-1 1 28 0 0,-27 38-360 0 0,-10 76 94 0 0,38-110 268 0 0,0 0 0 0 0,-1-1 0 0 0,1 1 0 0 0,0 0 1 0 0,1-1-1 0 0,-1 1 0 0 0,1 0 0 0 0,0-1 1 0 0,-1 1-1 0 0,2 0 0 0 0,-1-1 0 0 0,0 1 0 0 0,1-1 1 0 0,-1 0-1 0 0,1 1 0 0 0,0-1 0 0 0,0 0 1 0 0,0 0-1 0 0,1 0 0 0 0,-1-1 0 0 0,1 1 0 0 0,0 0 1 0 0,-1-1-1 0 0,1 0 0 0 0,0 1 0 0 0,1-1 1 0 0,-1 0-1 0 0,0-1 0 0 0,0 1 0 0 0,1-1 0 0 0,-1 1-2 0 0,10 1 118 0 0,0-1-1 0 0,0 0 1 0 0,0 0 0 0 0,0-2-1 0 0,0 1 1 0 0,0-2-1 0 0,0 0 1 0 0,0 0-1 0 0,-1-1 1 0 0,1-1-1 0 0,0 0 1 0 0,-1 0-1 0 0,0-2 1 0 0,1 1-1 0 0,-2-2 1 0 0,1 0-1 0 0,-1 0 1 0 0,1-1-1 0 0,-2 0 1 0 0,1-1-1 0 0,-1 0 1 0 0,0 0 0 0 0,-1-1-1 0 0,1-2-117 0 0,135-132 316 0 0,-142 139-314 0 0,0 0 0 0 0,1 0 0 0 0,-2 0 0 0 0,1-1 1 0 0,0 1-1 0 0,-1-1 0 0 0,0 1 0 0 0,0-1 0 0 0,0 0 0 0 0,0 0 0 0 0,-1 0 0 0 0,0 0 0 0 0,0-1 0 0 0,0-3-2 0 0,-2 8-12 0 0,0 1-1 0 0,-1-1 0 0 0,1 0 0 0 0,0 1 1 0 0,0-1-1 0 0,-1 1 0 0 0,1 0 1 0 0,0-1-1 0 0,0 1 0 0 0,-1 0 0 0 0,1 0 1 0 0,0 0-1 0 0,-1 0 0 0 0,1 0 0 0 0,0 0 1 0 0,-1 0-1 0 0,1 0 0 0 0,0 0 0 0 0,-1 1 1 0 0,1-1-1 0 0,0 0 0 0 0,0 1 0 0 0,-1-1 1 0 0,1 1-1 0 0,0 0 0 0 0,0-1 0 0 0,0 1 1 0 0,0 0-1 0 0,0 0 0 0 0,0 0 1 0 0,0-1-1 0 0,0 1 0 0 0,0 0 0 0 0,0 0 1 0 0,0 1-1 0 0,0-1 0 0 0,1 0 0 0 0,-1 0 13 0 0,-10 9-11 0 0,0 1-1 0 0,0 0 1 0 0,1 1 0 0 0,1 0-1 0 0,0 1 1 0 0,0-1-1 0 0,1 2 1 0 0,1-1-1 0 0,0 1 1 0 0,1 0-1 0 0,1 0 1 0 0,0 1-1 0 0,1 0 1 0 0,0 0 0 0 0,2 0-1 0 0,-1 0 1 0 0,1 10 11 0 0,2-22 3 0 0,1 0 0 0 0,-1 0 0 0 0,1 0 0 0 0,-1 0 0 0 0,1 0 0 0 0,0 0 0 0 0,0 0 0 0 0,0 0 1 0 0,1 0-1 0 0,-1-1 0 0 0,1 1 0 0 0,-1 0 0 0 0,1-1 0 0 0,0 1 0 0 0,0-1 0 0 0,0 0 0 0 0,0 1 0 0 0,0-1 1 0 0,1 0-1 0 0,-1-1 0 0 0,1 1 0 0 0,-1 0 0 0 0,1-1 0 0 0,0 1 0 0 0,0-1 0 0 0,-1 0 0 0 0,1 0 0 0 0,0 0 1 0 0,0 0-1 0 0,0 0 0 0 0,0-1 0 0 0,0 1 0 0 0,0-1 0 0 0,1 0-3 0 0,54 0-1386 0 0,-10-16-3940 0 0,-35 8-646 0 0,-5 4-3146 0 0</inkml:trace>
  <inkml:trace contextRef="#ctx0" brushRef="#br0" timeOffset="4426.092">3414 74 368 0 0,'0'0'2107'0'0,"0"0"-70"0"0,0 0 46 0 0,0 0 41 0 0,0 0-67 0 0,0 0-208 0 0,0 0-307 0 0,0 0-275 0 0,0 0-237 0 0,0 0-178 0 0,0 0-141 0 0,0 0-110 0 0,0 0-101 0 0,2-2-102 0 0,6-3-213 0 0,0-1 1 0 0,0 2 0 0 0,1-1 0 0 0,0 1 0 0 0,0 1 0 0 0,0 0 0 0 0,0 0 0 0 0,1 0 0 0 0,-1 2 0 0 0,0-1 0 0 0,1 1 0 0 0,0 0 0 0 0,2 1-186 0 0,16-4 344 0 0,-27 4-337 0 0,0 0-1 0 0,1 0 1 0 0,-1 0-1 0 0,0 0 0 0 0,1 0 1 0 0,-1 1-1 0 0,0-1 0 0 0,0 0 1 0 0,1 1-1 0 0,-1-1 0 0 0,0 1 1 0 0,0-1-1 0 0,0 1 1 0 0,0-1-1 0 0,0 1 0 0 0,0 0 1 0 0,1 0-1 0 0,-2-1 0 0 0,1 1 1 0 0,0 0-1 0 0,0 0 1 0 0,0 0-1 0 0,0 0 0 0 0,0 0 1 0 0,-1 0-1 0 0,1 0 0 0 0,-1 1 1 0 0,1-1-1 0 0,-1 0 0 0 0,1 0 1 0 0,-1 0-1 0 0,1 1 1 0 0,-1-1-1 0 0,0 0 0 0 0,0 0 1 0 0,0 1-1 0 0,0-1 0 0 0,0 0 1 0 0,0 1-1 0 0,0-1 0 0 0,0 0 1 0 0,0 0-1 0 0,-1 1 1 0 0,1-1-1 0 0,0 0 0 0 0,-1 0 1 0 0,1 0-1 0 0,-1 1 0 0 0,1-1 1 0 0,-1 0-1 0 0,0 0 1 0 0,1 0-1 0 0,-1 0 0 0 0,0 0 1 0 0,0 0-1 0 0,0 0 0 0 0,0 0 1 0 0,0-1-1 0 0,0 1 0 0 0,0 0 1 0 0,0 0-1 0 0,0-1-6 0 0,-63 99 482 0 0,64-98-461 0 0,0 1 1 0 0,0-1-1 0 0,1 0 1 0 0,-1 1 0 0 0,0-1-1 0 0,0 0 1 0 0,1 0-1 0 0,-1 0 1 0 0,1 1-1 0 0,-1-1 1 0 0,1 0 0 0 0,-1 0-1 0 0,1 0 1 0 0,0 0-1 0 0,0 0 1 0 0,-1 0-1 0 0,1 0 1 0 0,0 0 0 0 0,0 0-1 0 0,0 0 1 0 0,0 0-1 0 0,0-1 1 0 0,0 1-1 0 0,0 0 1 0 0,1-1 0 0 0,-1 1-1 0 0,0-1 1 0 0,0 1-1 0 0,0-1 1 0 0,1 1 0 0 0,-1-1-1 0 0,0 0 1 0 0,0 0-1 0 0,1 0 1 0 0,-1 0-1 0 0,0 0 1 0 0,0 0 0 0 0,1 0-1 0 0,-1 0 1 0 0,1 0-22 0 0,60-1 512 0 0,8-11-384 0 0,-32 5-690 0 0,-12 4-2629 0 0,17 0-10786 0 0,-38 3 7040 0 0</inkml:trace>
  <inkml:trace contextRef="#ctx0" brushRef="#br0" timeOffset="4749.215">3543 719 11907 0 0,'0'0'808'0'0,"0"0"-295"0"0,0 0 77 0 0,0 0 270 0 0,0 0 148 0 0,0 0-74 0 0,0 0-256 0 0,0 0-275 0 0,0 0-187 0 0,-7 34-90 0 0,-18 107-30 0 0,5-52 28 0 0,1 26-1226 0 0,13-107-3243 0 0,2-6-1931 0 0,2-1-264 0 0</inkml:trace>
  <inkml:trace contextRef="#ctx0" brushRef="#br0" timeOffset="5100.275">3570 711 5249 0 0,'0'0'1742'0'0,"0"0"-310"0"0,0 0-84 0 0,0 0 127 0 0,0 0 11 0 0,0 0-216 0 0,0 0-342 0 0,0 0-257 0 0,0 0-166 0 0,0 0-107 0 0,0 0-81 0 0,0 0-76 0 0,31 0-49 0 0,97-2-68 0 0,-36 3-23 0 0,-46 0-3785 0 0,-45 6-5627 0 0,-1-6 4827 0 0</inkml:trace>
  <inkml:trace contextRef="#ctx0" brushRef="#br0" timeOffset="5268.295">3511 929 544 0 0,'0'0'2689'0'0,"0"0"-945"0"0,0 0 168 0 0,0 0 257 0 0,0 0 7 0 0,0 0-359 0 0,0 0-537 0 0,0 0-560 0 0,0 0-416 0 0,0 0-208 0 0,194 0-192 0 0,-161-8-216 0 0,-2-3-336 0 0,2 0-632 0 0,-2 0-1297 0 0,-10 4-1968 0 0,-7 3-1448 0 0</inkml:trace>
  <inkml:trace contextRef="#ctx0" brushRef="#br0" timeOffset="5532.625">4121 376 5689 0 0,'0'0'2050'0'0,"0"0"-356"0"0,0 0-113 0 0,0 0 29 0 0,0 0-55 0 0,0 0-155 0 0,0 0-246 0 0,0 0-175 0 0,0 0-68 0 0,0 0-105 0 0,0 0-88 0 0,0 0-61 0 0,17 3-50 0 0,111 13 772 0 0,71-45-751 0 0,-189 26-1268 0 0,-13 0-4871 0 0,-16 5-5295 0 0,12 1 4345 0 0</inkml:trace>
  <inkml:trace contextRef="#ctx0" brushRef="#br0" timeOffset="5807.571">4126 623 4257 0 0,'0'0'3478'0'0,"0"0"-311"0"0,0 0-294 0 0,0 0-338 0 0,0 0-481 0 0,0 0-506 0 0,33 1-414 0 0,105 3-326 0 0,-35-16 212 0 0,152-40-1352 0 0,-242 49-653 0 0,-2-1-2129 0 0,-3 4-3229 0 0,-6 0-5133 0 0</inkml:trace>
</inkml:ink>
</file>

<file path=ppt/ink/ink7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5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 0 0 0,'0'0'898'0'0,"0"0"653"0"0,0 0 296 0 0,0 0-82 0 0,0 0-284 0 0,0 0-329 0 0,0 0-231 0 0,0 0-158 0 0,0 0-93 0 0,0 0-40 0 0,0 0-55 0 0,27 8-43 0 0,85 24-59 0 0,-16 1 693 0 0,-95-31-1117 0 0,1 0 0 0 0,-1 1 0 0 0,0-1 0 0 0,0 0-1 0 0,0 1 1 0 0,0-1 0 0 0,-1 1 0 0 0,1-1 0 0 0,-1 1-1 0 0,0-1 1 0 0,1 1 0 0 0,-1 0 0 0 0,0-1-1 0 0,0 1 1 0 0,-1-1 0 0 0,1 1 0 0 0,0-1 0 0 0,-1 1-1 0 0,0 0 1 0 0,0-1 0 0 0,1 0 0 0 0,-1 1 0 0 0,-1-1-1 0 0,1 0 1 0 0,0 1 0 0 0,0-1 0 0 0,-1 0-1 0 0,0 0 1 0 0,1 0 0 0 0,-1 0 0 0 0,0 0 0 0 0,0-1-1 0 0,0 1 1 0 0,0 0 0 0 0,0-1 0 0 0,-2 1-49 0 0,-180 135 903 0 0,182-136-882 0 0,-1 1 0 0 0,1 0 0 0 0,0 0 0 0 0,0 0 1 0 0,-1 1-1 0 0,1-1 0 0 0,1 0 0 0 0,-1 1 0 0 0,0 0 1 0 0,1-1-1 0 0,-1 1 0 0 0,1 0 0 0 0,0-1 1 0 0,0 1-1 0 0,0 0 0 0 0,0 0 0 0 0,0 0 0 0 0,1 0 1 0 0,-1 0-1 0 0,1 2-21 0 0,2-3 38 0 0,-1 0 0 0 0,1-1 0 0 0,0 1 0 0 0,0-1-1 0 0,0 1 1 0 0,0-1 0 0 0,1 1 0 0 0,-1-1 0 0 0,0 0 0 0 0,1 0 0 0 0,-1 0 0 0 0,1-1 0 0 0,-1 1 0 0 0,1 0 0 0 0,-1-1 0 0 0,1 0 0 0 0,-1 1 0 0 0,1-1 0 0 0,-1 0 0 0 0,1-1 0 0 0,-1 1 0 0 0,1 0-38 0 0,148-22 243 0 0,-104 5-2802 0 0,0-7-3674 0 0,-32 14 835 0 0,-6 2 1002 0 0</inkml:trace>
</inkml:ink>
</file>

<file path=ppt/ink/ink7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5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20 6137 0 0,'0'0'4083'0'0,"0"0"-2833"0"0,0 0-844 0 0,0 0 238 0 0,0 0 343 0 0,0 0 228 0 0,0 0 33 0 0,-5 37-169 0 0,-19 120-243 0 0,18 5 468 0 0,14 144-542 0 0,-8-279-885 0 0,1-16-75 0 0,0-1-1 0 0,-1 1 0 0 0,0 0 0 0 0,-1-1 0 0 0,0 1 0 0 0,0 0 1 0 0,-2-1-1 0 0,1 1 0 0 0,-1-1 0 0 0,-1 0 0 0 0,0 0 0 0 0,-3 6 199 0 0,-10-1-5505 0 0,4-11-4320 0 0,8-4 7713 0 0</inkml:trace>
  <inkml:trace contextRef="#ctx0" brushRef="#br0" timeOffset="334.685">380 300 1432 0 0,'0'0'1119'0'0,"0"0"-32"0"0,0 0 176 0 0,0 0 247 0 0,-34 19 171 0 0,-106 60-15 0 0,1-1 2924 0 0,137-77-4538 0 0,0 0-1 0 0,1 0 0 0 0,-1 0 0 0 0,1 0 0 0 0,0 0 0 0 0,-1 0 0 0 0,1 0 0 0 0,0 1 1 0 0,0-1-1 0 0,0 1 0 0 0,0-1 0 0 0,0 1 0 0 0,0-1 0 0 0,0 1 0 0 0,1 0 0 0 0,-1-1 0 0 0,0 1 1 0 0,1 0-1 0 0,-1-1 0 0 0,1 1 0 0 0,0 0 0 0 0,0 0 0 0 0,-1-1 0 0 0,1 1 0 0 0,0 0 1 0 0,1 0-1 0 0,-1 0 0 0 0,0-1 0 0 0,0 1 0 0 0,1 0 0 0 0,-1 0 0 0 0,1-1 0 0 0,0 1 1 0 0,-1 0-1 0 0,1-1 0 0 0,0 1 0 0 0,0-1 0 0 0,0 1 0 0 0,0-1 0 0 0,0 1 0 0 0,0-1 1 0 0,0 0-1 0 0,1 1 0 0 0,-1-1 0 0 0,0 0 0 0 0,1 0 0 0 0,-1 0 0 0 0,1 0 0 0 0,0 0 1 0 0,-1 0-1 0 0,1-1 0 0 0,-1 1 0 0 0,1-1 0 0 0,0 1 0 0 0,0-1 0 0 0,-1 1 0 0 0,2-1-51 0 0,68 30 574 0 0,-59-27-484 0 0,-1 1 1 0 0,0 0 0 0 0,0 0-1 0 0,-1 1 1 0 0,0 1 0 0 0,1 0-1 0 0,-2 0 1 0 0,1 1 0 0 0,-1 0 0 0 0,0 1-1 0 0,0 0 1 0 0,-1 0 0 0 0,6 8-91 0 0,-1 7 218 0 0,-12-20-259 0 0,0 0-1 0 0,1 0 1 0 0,-1 0-1 0 0,1 0 0 0 0,-1 0 1 0 0,1 0-1 0 0,0 0 1 0 0,0-1-1 0 0,0 1 1 0 0,1 0-1 0 0,-1-1 1 0 0,1 0-1 0 0,-1 0 1 0 0,1 0-1 0 0,0 0 1 0 0,0 0-1 0 0,0 0 0 0 0,0-1 1 0 0,0 1-1 0 0,0-1 1 0 0,0 0-1 0 0,0 0 1 0 0,0 0-1 0 0,1 0 1 0 0,-1-1-1 0 0,0 1 42 0 0,30-1-4350 0 0,-12 0-3949 0 0,-13 0 2795 0 0</inkml:trace>
  <inkml:trace contextRef="#ctx0" brushRef="#br0" timeOffset="634.717">1000 263 2649 0 0,'0'0'2553'0'0,"0"0"-915"0"0,0 0-412 0 0,0 0 103 0 0,0 0 193 0 0,0 0 124 0 0,0 0-89 0 0,0 0-267 0 0,0 0-290 0 0,0 0-238 0 0,0 0-158 0 0,-23 34-119 0 0,-72 109-94 0 0,20-7 254 0 0,-59 98-737 0 0,77-178-1563 0 0,29-41-5921 0 0,21-15-1190 0 0,5 0 7558 0 0</inkml:trace>
  <inkml:trace contextRef="#ctx0" brushRef="#br0" timeOffset="928.102">640 244 5953 0 0,'0'0'1030'0'0,"0"0"-286"0"0,0 0-75 0 0,0 0 320 0 0,0 0 406 0 0,0 0 282 0 0,0 0-68 0 0,0 0-296 0 0,0 0-288 0 0,0 0-220 0 0,7 32-102 0 0,23 101-99 0 0,10-43 519 0 0,-25-68-863 0 0,16 21-45 0 0,2-1-1 0 0,1-2 1 0 0,3-1 0 0 0,9 6-215 0 0,-20-19-132 0 0,-9-11-262 0 0,16 21-4363 0 0,-25-26-665 0 0,-3-5-1818 0 0,-3-1 4427 0 0</inkml:trace>
  <inkml:trace contextRef="#ctx0" brushRef="#br0" timeOffset="1182.641">1251 694 600 0 0,'0'0'2354'0'0,"0"0"-707"0"0,0 0-256 0 0,0 0 279 0 0,0 0 213 0 0,0 0-18 0 0,0 0-272 0 0,0 0-440 0 0,0 0-406 0 0,-14 32-280 0 0,-41 98-196 0 0,30-52 53 0 0,24-77-358 0 0,1 0-1 0 0,-1 1 1 0 0,0-1 0 0 0,0 1 0 0 0,1-1 0 0 0,-1 1 0 0 0,1-1-1 0 0,0 1 1 0 0,-1-1 0 0 0,1 1 0 0 0,0 0 0 0 0,0-1-1 0 0,0 1 1 0 0,0-1 0 0 0,0 1 0 0 0,0 0 0 0 0,0-1 0 0 0,1 1-1 0 0,-1-1 1 0 0,1 1 0 0 0,-1-1 0 0 0,1 1 0 0 0,-1-1 0 0 0,1 1-1 0 0,0-1 1 0 0,0 0 0 0 0,0 1 0 0 0,0-1 0 0 0,0 0 0 0 0,0 1-1 0 0,0-1 1 0 0,0 0 0 0 0,0 0 0 0 0,0 0 0 0 0,1 0-1 0 0,-1 0 1 0 0,0-1 0 0 0,1 1 0 0 0,-1 0 0 0 0,1 0 0 0 0,-1-1-1 0 0,1 1 1 0 0,-1-1 0 0 0,1 0 0 0 0,-1 1 0 0 0,1-1 0 0 0,0 0-1 0 0,0 0 35 0 0,24-25-10485 0 0,-21 18 6646 0 0</inkml:trace>
  <inkml:trace contextRef="#ctx0" brushRef="#br0" timeOffset="1445.759">1043 598 2032 0 0,'0'0'1755'0'0,"0"0"-125"0"0,0 0 84 0 0,0 0 96 0 0,0 0-138 0 0,0 0-264 0 0,0 0-294 0 0,33 2-223 0 0,105 8-163 0 0,134-7 1030 0 0,-232-7-3284 0 0,-39 4 282 0 0,-1 0-702 0 0,-1 0-2291 0 0,-3 0 1231 0 0,0 0-1547 0 0</inkml:trace>
  <inkml:trace contextRef="#ctx0" brushRef="#br0" timeOffset="1729.196">999 955 0 0 0,'0'0'1008'0'0,"0"0"1049"0"0,0 0 335 0 0,0 0-91 0 0,0 0-296 0 0,0 0-403 0 0,0 0-404 0 0,32-1-339 0 0,103-2-274 0 0,-50-11-24 0 0,38-23-1471 0 0,-72 18-7528 0 0,-45 16 3218 0 0</inkml:trace>
  <inkml:trace contextRef="#ctx0" brushRef="#br0" timeOffset="2158.082">1260 35 1488 0 0,'0'0'1942'0'0,"0"0"-254"0"0,0 0 31 0 0,0 0 206 0 0,0 0 81 0 0,0 0-178 0 0,0 0-453 0 0,0 0-451 0 0,0 0-273 0 0,0 0-112 0 0,0 0-12 0 0,0 0 1 0 0,0 0-11 0 0,14-4-55 0 0,109-21 682 0 0,-121 24-1135 0 0,0 0 1 0 0,0 0-1 0 0,0 0 1 0 0,0 1-1 0 0,0-1 1 0 0,0 1-1 0 0,0 0 1 0 0,0-1-1 0 0,0 1 1 0 0,1 0-1 0 0,-1 0 1 0 0,0 0-1 0 0,0 1 1 0 0,0-1-1 0 0,0 0 1 0 0,0 1-1 0 0,0 0 1 0 0,0-1 0 0 0,0 1-1 0 0,0 0 1 0 0,0 0-1 0 0,0 0 1 0 0,0 0-1 0 0,0 0 1 0 0,-1 1-1 0 0,1-1 1 0 0,0 0-1 0 0,-1 1 1 0 0,1-1-1 0 0,-1 1 1 0 0,0 0-1 0 0,1-1 1 0 0,-1 1-1 0 0,0 0 1 0 0,0 0-1 0 0,0 0 1 0 0,0 0-1 0 0,0 2-9 0 0,-65 153 902 0 0,65-154-856 0 0,1 0 0 0 0,0 1 0 0 0,0-1 0 0 0,0 0-1 0 0,0 0 1 0 0,1 0 0 0 0,-1-1 0 0 0,1 1 0 0 0,-1 0 0 0 0,1-1 0 0 0,0 0 0 0 0,0 0 0 0 0,0 1 0 0 0,0-2 0 0 0,1 1 0 0 0,-1 0 0 0 0,0-1 0 0 0,1 1 0 0 0,0-1 0 0 0,-1 0 0 0 0,1-1 0 0 0,-1 1 0 0 0,1 0 0 0 0,0-1-1 0 0,-1 0 1 0 0,1 0 0 0 0,1 0-46 0 0,3 1 65 0 0,124-2-39 0 0,-104-5-4699 0 0,-1-1-4707 0 0,-23 7 1576 0 0</inkml:trace>
</inkml:ink>
</file>

<file path=ppt/ink/ink7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4.4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169 1 752 0 0,'0'0'991'0'0,"0"0"-113"0"0,0 0 82 0 0,0 0 203 0 0,0 0 194 0 0,0 0-3 0 0,0 0-303 0 0,0 0-399 0 0,0 0-313 0 0,0 0-181 0 0,0 0 6 0 0,1 5 86 0 0,10 266 3345 0 0,-4-186-5691 0 0,-14-73-2396 0 0,2-6-553 0 0,2-2 3014 0 0</inkml:trace>
  <inkml:trace contextRef="#ctx0" brushRef="#br0" timeOffset="323.68">0 362 0 0 0,'0'0'659'0'0,"0"0"201"0"0,0 0 96 0 0,0 0 258 0 0,0 0 310 0 0,0 0 180 0 0,0 0-98 0 0,0 0-291 0 0,0 0-315 0 0,35 0-294 0 0,107-1-214 0 0,-41-6 173 0 0,-49 1-782 0 0,-29 5-3066 0 0,-22 2-365 0 0,-1 1 1102 0 0,0-2-961 0 0</inkml:trace>
</inkml:ink>
</file>

<file path=ppt/ink/ink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1.6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0 195 0 0 0,'0'0'477'0'0,"0"0"137"0"0,0 0 43 0 0,0 0 280 0 0,0 0 308 0 0,0 0 217 0 0,0 0-10 0 0,0 0-214 0 0,0 0-214 0 0,0 0-221 0 0,0 0-174 0 0,0 0-99 0 0,0 0-44 0 0,29 0-7 0 0,135-3 440 0 0,-128 3-182 0 0,5-1 35 0 0,-12 2 3502 0 0,-24-30-2517 0 0,-5 23-1628 0 0,1 0-1 0 0,-2 0 1 0 0,1 0-1 0 0,-1 0 1 0 0,1 0-1 0 0,-2 0 0 0 0,1 0 1 0 0,-1 0-1 0 0,0 0 1 0 0,0 0-1 0 0,0 1 1 0 0,-1-1-1 0 0,0 1 1 0 0,0 0-1 0 0,0 0 0 0 0,-3-3-128 0 0,-54-46-34 0 0,29 45-2908 0 0,31 30-12100 0 0,3-20 10513 0 0</inkml:trace>
</inkml:ink>
</file>

<file path=ppt/ink/ink7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9.2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1 579 6961 0 0,'0'0'1680'0'0,"0"0"-223"0"0,0 0-138 0 0,0 0 17 0 0,0 0 58 0 0,0 0-71 0 0,0 0-271 0 0,0 0-300 0 0,0 0-270 0 0,0 0-158 0 0,0 0-75 0 0,0 0-13 0 0,0 0 39 0 0,16 0 24 0 0,124-7 458 0 0,8-2 813 0 0,-84 10-5377 0 0,-8-1-9212 0 0,-51 0 8379 0 0</inkml:trace>
  <inkml:trace contextRef="#ctx0" brushRef="#br0" timeOffset="660.401">338 877 200 0 0,'0'0'1166'0'0,"0"0"17"0"0,0 0 448 0 0,0 0 552 0 0,0 0 344 0 0,0 0-85 0 0,0 0-464 0 0,0 0-572 0 0,0 0-464 0 0,0 0-298 0 0,0 0-129 0 0,0 0-3 0 0,0 0-5 0 0,9-14-15 0 0,67-101 628 0 0,-27 50-557 0 0,-34 42-494 0 0,1 0-1 0 0,1 1 0 0 0,1 0 1 0 0,0 2-1 0 0,2 0 1 0 0,0 1-1 0 0,1 1 1 0 0,1 1-1 0 0,1 1 1 0 0,0 1-1 0 0,1 1 0 0 0,13-5-68 0 0,-35 18-8 0 0,0 1 0 0 0,0-1 0 0 0,0 0 0 0 0,0 0 0 0 0,0 1 0 0 0,0-1 0 0 0,0 1 0 0 0,0 0 0 0 0,0-1 0 0 0,0 1 0 0 0,0 0 0 0 0,0 0 0 0 0,1 1 0 0 0,-1-1 0 0 0,0 0 0 0 0,0 1 0 0 0,0-1 0 0 0,0 1 0 0 0,0 0-1 0 0,0-1 1 0 0,0 1 0 0 0,0 0 0 0 0,-1 0 0 0 0,1 0 0 0 0,0 1 0 0 0,0-1 0 0 0,-1 0 0 0 0,1 1 8 0 0,1 7 2 0 0,-1 0-1 0 0,0 0 1 0 0,-1 1-1 0 0,0-1 1 0 0,0 0-1 0 0,-1 0 1 0 0,-1 0-1 0 0,1 1 0 0 0,-1-1 1 0 0,-1 0-1 0 0,0 2-1 0 0,-3 72 25 0 0,7-81-18 0 0,-1 0-1 0 0,1 0 0 0 0,0 1 0 0 0,0-2 0 0 0,0 1 0 0 0,0 0 0 0 0,0 0 0 0 0,0-1 0 0 0,1 1 0 0 0,-1-1 1 0 0,1 1-1 0 0,-1-1 0 0 0,1 0 0 0 0,-1 0 0 0 0,1 0 0 0 0,0-1 0 0 0,-1 1 0 0 0,1-1 0 0 0,0 1 1 0 0,-1-1-1 0 0,1 0 0 0 0,0 0 0 0 0,0 0 0 0 0,0 0 0 0 0,-1-1 0 0 0,1 1 0 0 0,0-1 0 0 0,-1 1 1 0 0,1-1-1 0 0,0 0 0 0 0,-1 0 0 0 0,1 0 0 0 0,-1-1 0 0 0,0 1 0 0 0,1-1 0 0 0,-1 1 0 0 0,0-1 0 0 0,2-1-6 0 0,193-128-10 0 0,-50 52 38 0 0,-147 79-30 0 0,1 0 0 0 0,0 0 0 0 0,-1-1 0 0 0,1 1 0 0 0,0 0 0 0 0,-1 0 0 0 0,1 0 0 0 0,0 0 0 0 0,-1 0 0 0 0,1 0 0 0 0,0 1 0 0 0,-1-1 0 0 0,1 0 0 0 0,0 0 0 0 0,-1 0 0 0 0,1 1 0 0 0,-1-1 0 0 0,1 0 0 0 0,0 1 0 0 0,-1-1 0 0 0,1 0 0 0 0,-1 1 0 0 0,1-1 0 0 0,-1 1 0 0 0,1-1 0 0 0,-1 1 0 0 0,1-1 0 0 0,-1 1 0 0 0,0-1 0 0 0,1 1 0 0 0,-1-1 0 0 0,0 1 0 0 0,1 0 0 0 0,-1-1 0 0 0,0 1 0 0 0,0 0 0 0 0,1-1 0 0 0,-1 1 0 0 0,0-1 0 0 0,0 1 0 0 0,0 0 0 0 0,0 0 0 0 0,0-1 0 0 0,0 1 0 0 0,0 0 0 0 0,0-1 0 0 0,0 1 0 0 0,-1 0 0 0 0,1-1 0 0 0,0 1 0 0 0,0-1 0 0 0,0 1 0 0 0,-1 0 0 0 0,1-1 0 0 0,0 1 0 0 0,-1 0 2 0 0,-10 46 41 0 0,6-35-80 0 0,1 2 0 0 0,0-1 1 0 0,0 0-1 0 0,1 1 0 0 0,1-1 0 0 0,1 1 0 0 0,-1 0 1 0 0,2 0-1 0 0,1 11 39 0 0,-1-23-159 0 0,1 0 1 0 0,-1 0 0 0 0,1 0-1 0 0,0 0 1 0 0,0 0-1 0 0,0 0 1 0 0,0 0 0 0 0,0-1-1 0 0,0 1 1 0 0,0 0-1 0 0,1-1 1 0 0,-1 1 0 0 0,1 0-1 0 0,-1-1 1 0 0,1 0-1 0 0,-1 1 1 0 0,1-1 0 0 0,0 0-1 0 0,0 0 1 0 0,0 0-1 0 0,-1 0 1 0 0,1 0 0 0 0,0 0-1 0 0,0-1 1 0 0,0 1-1 0 0,1-1 1 0 0,-1 1 158 0 0,59 4-13720 0 0,-57-5 12147 0 0,4 0 665 0 0</inkml:trace>
  <inkml:trace contextRef="#ctx0" brushRef="#br0" timeOffset="1196.578">1707 513 848 0 0,'0'0'2503'0'0,"0"0"-568"0"0,0 0-356 0 0,0 0-158 0 0,0 0-77 0 0,0 0-53 0 0,0 0-119 0 0,0 0-93 0 0,0 0-89 0 0,0 0-111 0 0,0 0-138 0 0,-34 9-99 0 0,-107 31-114 0 0,73-6 71 0 0,59-25-484 0 0,2-4-95 0 0,0 0 0 0 0,0 0 0 0 0,1 1 0 0 0,0 0 0 0 0,0 0 0 0 0,1 1 0 0 0,0-1-1 0 0,0 1 1 0 0,0 0 0 0 0,1 1 0 0 0,0-1 0 0 0,1 1 0 0 0,0 0 0 0 0,0 0-1 0 0,0 0 1 0 0,1 0 0 0 0,0 0 0 0 0,1 1 0 0 0,-1-1 0 0 0,2 3-20 0 0,1-9 24 0 0,0 1 0 0 0,1-1 0 0 0,-1 0 0 0 0,1 1 0 0 0,0-1 0 0 0,-1 0 1 0 0,1 0-1 0 0,0 0 0 0 0,0 0 0 0 0,1 0 0 0 0,-1-1 0 0 0,0 1 0 0 0,0-1 0 0 0,1 1 0 0 0,-1-1 0 0 0,1 0 1 0 0,0 0-1 0 0,-1 0 0 0 0,1 0 0 0 0,0-1 0 0 0,-1 1 0 0 0,1-1 0 0 0,0 1 0 0 0,0-1 0 0 0,-1 0 0 0 0,1 0 1 0 0,0 0-1 0 0,0-1 0 0 0,0 1 0 0 0,-1 0 0 0 0,1-1 0 0 0,0 0 0 0 0,0 0-24 0 0,7 1 126 0 0,16-4 12 0 0,-1 0-1 0 0,0-2 0 0 0,0-1 1 0 0,-1 0-1 0 0,0-2 1 0 0,0-1-1 0 0,-1-1 0 0 0,0-1 1 0 0,0-2-138 0 0,-14 9 30 0 0,3-1-5 0 0,0-1 44 0 0,1 0 1 0 0,0 1-1 0 0,0 0 0 0 0,1 1 0 0 0,-1 0 1 0 0,1 1-1 0 0,0 1 0 0 0,0 0 0 0 0,9 0-69 0 0,-13 52 118 0 0,-26 207 149 0 0,9-176-237 0 0,5-33 25 0 0,-2 1 1 0 0,-1-1-1 0 0,-3-1 0 0 0,-2 1 0 0 0,-2-2 1 0 0,-2 1-1 0 0,-15 30-55 0 0,28-73 29 0 0,0 1 1 0 0,-1-1-1 0 0,0 0 0 0 0,1 0 1 0 0,-1 0-1 0 0,0 0 0 0 0,-1 0 1 0 0,1 0-1 0 0,0 0 0 0 0,-1-1 1 0 0,0 0-1 0 0,1 1 0 0 0,-1-1 1 0 0,0 0-1 0 0,0 0 0 0 0,0 0 1 0 0,0-1-1 0 0,-1 1 0 0 0,1-1 1 0 0,0 1-1 0 0,-1-1 0 0 0,1 0 1 0 0,-1-1-1 0 0,1 1 0 0 0,-1 0 1 0 0,1-1-1 0 0,-1 0 0 0 0,0 0 1 0 0,1 0-1 0 0,-4-1-29 0 0,3-3 11 0 0,1 1-1 0 0,-1-1 0 0 0,1 0 1 0 0,0-1-1 0 0,1 1 1 0 0,-1-1-1 0 0,1 1 0 0 0,0-1 1 0 0,0 0-1 0 0,0 0 1 0 0,0 0-1 0 0,1 0 1 0 0,0 0-1 0 0,0 0 0 0 0,1 0 1 0 0,-1 0-1 0 0,1 0 1 0 0,0 0-1 0 0,0 0 0 0 0,1-1 1 0 0,-1 1-1 0 0,2-3-10 0 0,-2 7 1 0 0,3-22-109 0 0,2 0 1 0 0,0 1 0 0 0,1-1 0 0 0,2 1 0 0 0,0 1 0 0 0,1-1 0 0 0,11-17 107 0 0,-1-1-647 0 0,30-63-3363 0 0,-14 37-6475 0 0,-24 51 3565 0 0</inkml:trace>
  <inkml:trace contextRef="#ctx0" brushRef="#br0" timeOffset="2078.297">2243 1 3097 0 0,'0'0'1673'0'0,"0"0"-292"0"0,0 0 66 0 0,0 0 304 0 0,0 0 228 0 0,0 0-41 0 0,0 0-388 0 0,0 0-509 0 0,0 0-433 0 0,0 0-269 0 0,0 0-146 0 0,0 0-46 0 0,0 0 22 0 0,1 2 66 0 0,-1 8-98 0 0,-1 1 0 0 0,1-1-1 0 0,-2 0 1 0 0,1 0 0 0 0,-1-1 0 0 0,-1 1 0 0 0,0 0 0 0 0,0-1 0 0 0,-1 1 0 0 0,0-1 0 0 0,-1 0-1 0 0,0 0 1 0 0,0-1 0 0 0,-1 0 0 0 0,0 0 0 0 0,0 0 0 0 0,-7 6-137 0 0,-2 7 55 0 0,5-7-32 0 0,2-5-10 0 0,1 0 1 0 0,1 0 0 0 0,-1 1-1 0 0,2 0 1 0 0,-1 0-1 0 0,1 0 1 0 0,1 0 0 0 0,0 1-1 0 0,0 0 1 0 0,1 0-1 0 0,1 0 1 0 0,-1 0 0 0 0,2 1-14 0 0,3-9 32 0 0,0 0 1 0 0,0 0-1 0 0,0 0 1 0 0,0-1-1 0 0,1 1 1 0 0,-1-1-1 0 0,1 0 1 0 0,0 0-1 0 0,0 0 1 0 0,-1 0-1 0 0,1 0 1 0 0,0-1-1 0 0,1 1 1 0 0,-1-1-1 0 0,0 0 1 0 0,0 0-1 0 0,1 0 1 0 0,-1 0 0 0 0,1 0-1 0 0,-1-1 1 0 0,0 0-1 0 0,1 0 1 0 0,-1 0-1 0 0,1 0 1 0 0,-1 0-1 0 0,2-1-32 0 0,156-14 738 0 0,-85 1-1148 0 0,-32 4-3367 0 0,-28 9-1954 0 0,-2 1-5082 0 0,-7 0 9831 0 0</inkml:trace>
  <inkml:trace contextRef="#ctx0" brushRef="#br0" timeOffset="2416.567">1987 623 1432 0 0,'0'0'2133'0'0,"0"0"-801"0"0,0 0-22 0 0,0 0 569 0 0,0 0 460 0 0,0 0 20 0 0,0 0-455 0 0,0 0-557 0 0,0 0-424 0 0,0 0-240 0 0,33-5-123 0 0,104-16-64 0 0,-1-3 707 0 0,91-3-1557 0 0,-221 27-106 0 0,18 0-1424 0 0,-9 0-5615 0 0,-11 0-28 0 0</inkml:trace>
  <inkml:trace contextRef="#ctx0" brushRef="#br0" timeOffset="2666.503">2144 796 5337 0 0,'0'0'1150'0'0,"0"0"-322"0"0,0 0 273 0 0,0 0 422 0 0,0 0 187 0 0,0 0-150 0 0,0 0-414 0 0,0 0-370 0 0,0 0-216 0 0,0 0-134 0 0,0 0-49 0 0,0 0 5 0 0,0 0 2 0 0,32 1-4 0 0,101 5-27 0 0,-65 5 274 0 0,-66-10-609 0 0,-1 0 0 0 0,1 0-1 0 0,-1 0 1 0 0,0 1 0 0 0,0-1 0 0 0,1 0 0 0 0,-1 1-1 0 0,0-1 1 0 0,0 0 0 0 0,0 1 0 0 0,-1 0 0 0 0,1-1-1 0 0,0 1 1 0 0,-1-1 0 0 0,1 1 0 0 0,0 0 0 0 0,-1-1 0 0 0,0 1-1 0 0,1 0 1 0 0,-1 0 0 0 0,0-1 0 0 0,0 1 0 0 0,0 0-1 0 0,0 0 1 0 0,-1-1 0 0 0,1 1 0 0 0,0 0 0 0 0,-1 0-1 0 0,1-1 1 0 0,-1 1 0 0 0,1 0 0 0 0,-1-1 0 0 0,0 1-1 0 0,0-1 1 0 0,0 1 0 0 0,0-1 0 0 0,0 1 0 0 0,0-1-18 0 0,-45 58 426 0 0,43-56-427 0 0,-22 20 117 0 0,21-21-97 0 0,0 1 1 0 0,1 0-1 0 0,-1 0 0 0 0,1 1 0 0 0,-1-1 0 0 0,1 1 0 0 0,0-1 0 0 0,0 1 0 0 0,0 0 1 0 0,1 0-1 0 0,-1 1 0 0 0,1-1 0 0 0,0 0 0 0 0,1 1 0 0 0,-1-1 0 0 0,1 1 0 0 0,-1 0 1 0 0,1-1-1 0 0,0 3-19 0 0,3-5 28 0 0,-1 0 0 0 0,0-1 0 0 0,0 1 1 0 0,1-1-1 0 0,-1 1 0 0 0,1-1 0 0 0,0 0 0 0 0,-1 1 1 0 0,1-1-1 0 0,0 0 0 0 0,0 0 0 0 0,-1 0 1 0 0,1 0-1 0 0,0-1 0 0 0,0 1 0 0 0,0 0 1 0 0,0-1-1 0 0,0 0 0 0 0,0 1 0 0 0,0-1 1 0 0,0 0-1 0 0,0 0 0 0 0,0 0 0 0 0,1 0 0 0 0,-1 0 1 0 0,0-1-1 0 0,0 1 0 0 0,0 0 0 0 0,0-1 1 0 0,1 0-29 0 0,7 1 120 0 0,171-14 522 0 0,-70-6-2133 0 0,-88 16-2488 0 0,0 1-3403 0 0,-13-1-1577 0 0</inkml:trace>
</inkml:ink>
</file>

<file path=ppt/ink/ink7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46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0 0 0,'0'0'443'0'0,"0"0"14"0"0,0 0 102 0 0,0 0 417 0 0,0 0 471 0 0,0 0 306 0 0,0 0-12 0 0,0 0-210 0 0,0 0-222 0 0,0 0-156 0 0,0 0-71 0 0,20 0-54 0 0,122-3 1663 0 0,189-19 1133 0 0,-260 22-3962 0 0,-41 0-6535 0 0,-36 3-1669 0 0,0 1 3501 0 0</inkml:trace>
  <inkml:trace contextRef="#ctx0" brushRef="#br0" timeOffset="257.975">72 535 2537 0 0,'0'0'1117'0'0,"0"0"-299"0"0,0 0 124 0 0,0 0 453 0 0,0 0 434 0 0,0 0 165 0 0,0 0-139 0 0,0 0-320 0 0,0 0-316 0 0,0 0-251 0 0,0 0-168 0 0,0 0-116 0 0,0 0-92 0 0,33 1-90 0 0,107 3-100 0 0,24-22 352 0 0,-124 8-697 0 0,131-41-2022 0 0,-146 33-1904 0 0,-14 3-4128 0 0,-10 11 1828 0 0</inkml:trace>
  <inkml:trace contextRef="#ctx0" brushRef="#br0" timeOffset="673.725">313 1 4289 0 0,'0'0'1755'0'0,"0"0"-371"0"0,0 0-183 0 0,0 0 73 0 0,0 0 129 0 0,0 0-52 0 0,0 0-261 0 0,0 0-321 0 0,0 0-255 0 0,0 0-105 0 0,0 0-18 0 0,0 0 48 0 0,0 0 58 0 0,3 9 62 0 0,13 33 48 0 0,-15-40-514 0 0,1 1 1 0 0,0-1 0 0 0,-1 1-1 0 0,1-1 1 0 0,0 0-1 0 0,0 0 1 0 0,0 0 0 0 0,1 0-1 0 0,-1 0 1 0 0,0 0-1 0 0,1 0 1 0 0,-1-1 0 0 0,1 1-1 0 0,-1-1 1 0 0,1 0-1 0 0,0 0 1 0 0,0 0 0 0 0,0 0-1 0 0,1 0-93 0 0,13 5 381 0 0,291 101 1226 0 0,-302-103-1609 0 0,0 1 1 0 0,-1-1 0 0 0,0 1-1 0 0,0 0 1 0 0,0 1-1 0 0,-1-1 1 0 0,0 1-1 0 0,0 0 1 0 0,0 0-1 0 0,-1 0 1 0 0,0 0-1 0 0,0 1 1 0 0,0-1-1 0 0,-1 1 1 0 0,0 0-1 0 0,0 0 1 0 0,-1 0-1 0 0,0 0 1 0 0,0 0-1 0 0,-1 0 1 0 0,0 0-1 0 0,0 0 1 0 0,0 0-1 0 0,-1 0 1 0 0,0 0-1 0 0,0 0 1 0 0,-1 0-1 0 0,0-1 1 0 0,0 1-1 0 0,-1 0 1 0 0,0-1 0 0 0,0 0-1 0 0,0 1 1 0 0,-1-1-1 0 0,0 0 1 0 0,0-1 1 0 0,-24 30 47 0 0,-1-1 0 0 0,-1-2 1 0 0,-2-1-1 0 0,-1-2 0 0 0,-1-1 1 0 0,-3 0-48 0 0,-45 56-222 0 0,77-67 46 0 0,5-10-2609 0 0,1-1-6311 0 0,-1-5-554 0 0</inkml:trace>
</inkml:ink>
</file>

<file path=ppt/ink/ink7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51.1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11955 0 0,'0'0'1301'0'0,"0"0"-255"0"0,0 0 131 0 0,0 0 189 0 0,0 0-3 0 0,0 0-228 0 0,0 0-286 0 0,0 0-185 0 0,0 0-118 0 0,35 0-74 0 0,110 0-61 0 0,76 4 942 0 0,-155 2-1890 0 0,-96 13-6671 0 0,-5-4-3193 0 0,23-11 4909 0 0</inkml:trace>
</inkml:ink>
</file>

<file path=ppt/ink/ink7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51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3369 0 0,'0'0'2955'0'0,"0"0"-194"0"0,0 0-133 0 0,0 0-201 0 0,0 0-328 0 0,0 0-429 0 0,36 1-420 0 0,114 6-358 0 0,-43-15 160 0 0,-60 2-978 0 0,56-9 252 0 0,-36 2-4395 0 0,-54 10-2407 0 0,-2-1-4482 0 0</inkml:trace>
</inkml:ink>
</file>

<file path=ppt/ink/ink7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49.7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1 635 0 0 0,'0'0'1126'0'0,"0"0"-65"0"0,0 0-106 0 0,0 0-65 0 0,1 22-12 0 0,7 68 35 0 0,-8-89-866 0 0,0 0-1 0 0,0 0 1 0 0,0 1 0 0 0,0-1 0 0 0,0 0 0 0 0,0 0 0 0 0,0 1 0 0 0,0-1 0 0 0,0 0 0 0 0,0 0 0 0 0,1 0 0 0 0,-1 1 0 0 0,1-1 0 0 0,-1 0 0 0 0,1 0-1 0 0,-1 0 1 0 0,1 0 0 0 0,-1 0 0 0 0,1 0 0 0 0,0 0 0 0 0,0 0 0 0 0,-1 0 0 0 0,1 0 0 0 0,0 0 0 0 0,0 0 0 0 0,0-1 0 0 0,0 1 0 0 0,0 0 0 0 0,0-1-1 0 0,0 1 1 0 0,1-1 0 0 0,-1 1 0 0 0,0-1 0 0 0,1 1-47 0 0,3 0 341 0 0,4 3 69 0 0,1 0 0 0 0,-1-1 0 0 0,1-1-1 0 0,-1 0 1 0 0,1 0 0 0 0,0-1 0 0 0,-1 0 0 0 0,1-1 0 0 0,0 0-1 0 0,0 0 1 0 0,0-1 0 0 0,0 0 0 0 0,-1-1 0 0 0,1 0 0 0 0,0-1 0 0 0,-1 0-1 0 0,0 0 1 0 0,0-1 0 0 0,0 0 0 0 0,5-3-410 0 0,19-13 556 0 0,0-1 0 0 0,-1-1 0 0 0,-1-2 0 0 0,15-16-556 0 0,-44 38 8 0 0,22-18 29 0 0,-2-1 0 0 0,0-1 1 0 0,-2-1-1 0 0,0-1 0 0 0,-1-1 0 0 0,-2 0 0 0 0,-1-1 1 0 0,-1-1-1 0 0,-1 0 0 0 0,2-9-37 0 0,-8 17-48 0 0,-5 12 3 0 0,1 0 0 0 0,-2 0 0 0 0,1 0 0 0 0,-1-1 0 0 0,0 1 0 0 0,0-1 0 0 0,-1 1 0 0 0,0-1 1 0 0,0 0-1 0 0,-1 1 0 0 0,0-1 0 0 0,-1 0 0 0 0,0-1 45 0 0,0 9-72 0 0,-1 0 0 0 0,0 0 0 0 0,1 0 0 0 0,-1 1 0 0 0,1-1 0 0 0,-1 0 0 0 0,0 1 0 0 0,1-1 1 0 0,-1 1-1 0 0,1 0 0 0 0,-1-1 0 0 0,1 1 0 0 0,0 0 0 0 0,-1 0 0 0 0,1 0 0 0 0,0 0 0 0 0,-1 0 0 0 0,1 0 0 0 0,0 0 0 0 0,0 1 0 0 0,0-1 1 0 0,0 0-1 0 0,0 1 0 0 0,0-1 0 0 0,0 0 0 0 0,1 1 0 0 0,-1-1 0 0 0,1 1 0 0 0,-1 0 72 0 0,-14 18-25 0 0,1 1-1 0 0,0 1 1 0 0,2 0-1 0 0,1 1 1 0 0,0 0-1 0 0,2 1 1 0 0,1 0 0 0 0,0 1-1 0 0,2 0 1 0 0,1 0-1 0 0,1 0 1 0 0,1 0-1 0 0,1 19 26 0 0,2-39 26 0 0,1 0 0 0 0,0 0 0 0 0,0 0 1 0 0,0 0-1 0 0,1 0 0 0 0,-1 0 0 0 0,1 0 0 0 0,0-1 0 0 0,1 1 0 0 0,-1-1 0 0 0,1 1 0 0 0,0-1 0 0 0,0 0 0 0 0,0 0 0 0 0,1 0 0 0 0,-1-1 0 0 0,1 1 0 0 0,0-1 0 0 0,0 0 1 0 0,0 0-1 0 0,1 0 0 0 0,-1 0 0 0 0,1-1 0 0 0,-1 0 0 0 0,1 0 0 0 0,4 1-26 0 0,6 3 190 0 0,2-1 1 0 0,-1-1-1 0 0,0-1 1 0 0,1 0-1 0 0,0-1 1 0 0,-1-1-1 0 0,11 0-190 0 0,-9-1 195 0 0,1 0-1 0 0,-1-2 1 0 0,0 1-1 0 0,0-2 1 0 0,0-1 0 0 0,0 0-1 0 0,10-5-194 0 0,-1 1 65 0 0,0-2 0 0 0,-1-2 0 0 0,0 0 0 0 0,0-2 0 0 0,-1 0 0 0 0,-1-2 0 0 0,-1 0 0 0 0,0-2 0 0 0,-2-1 0 0 0,0 0 0 0 0,0-2 0 0 0,-2 0 0 0 0,-1-1 0 0 0,-1-1 0 0 0,0-1 0 0 0,5-12-65 0 0,-19 29-12 0 0,0 0-1 0 0,0 1 0 0 0,-1-1 1 0 0,0-1-1 0 0,0 1 0 0 0,-1 0 1 0 0,0 0-1 0 0,0-1 0 0 0,0 1 1 0 0,-1 0-1 0 0,0-1 0 0 0,-2-6 13 0 0,1 13-39 0 0,0 0 0 0 0,0-1 0 0 0,-1 1 0 0 0,1 0 0 0 0,0-1 0 0 0,-1 1 0 0 0,0 0-1 0 0,1 0 1 0 0,-1 0 0 0 0,1 0 0 0 0,-1 1 0 0 0,0-1 0 0 0,0 0 0 0 0,0 1 0 0 0,1-1 0 0 0,-1 1 0 0 0,0-1-1 0 0,0 1 1 0 0,0 0 0 0 0,0 0 0 0 0,0 0 0 0 0,0 0 0 0 0,1 0 0 0 0,-1 0 0 0 0,0 1 0 0 0,0-1 0 0 0,0 1-1 0 0,0-1 1 0 0,1 1 0 0 0,-1 0 0 0 0,0 0 0 0 0,0-1 0 0 0,1 1 0 0 0,-1 0 0 0 0,1 1 0 0 0,-1-1 0 0 0,1 0-1 0 0,-1 0 1 0 0,1 1 0 0 0,0-1 0 0 0,-1 0 0 0 0,1 1 0 0 0,0-1 0 0 0,-1 2 39 0 0,-5 6-21 0 0,-1 0 1 0 0,1 0-1 0 0,0 0 0 0 0,1 0 1 0 0,0 1-1 0 0,1 1 0 0 0,0-1 1 0 0,0 0-1 0 0,1 1 1 0 0,0 0-1 0 0,1 0 0 0 0,1 0 1 0 0,0 1-1 0 0,0-1 0 0 0,1 1 1 0 0,0-1-1 0 0,1 10 21 0 0,2-14 41 0 0,1-1 0 0 0,0 1 1 0 0,0-1-1 0 0,0 0 0 0 0,0 0 0 0 0,1-1 0 0 0,0 1 0 0 0,0-1 0 0 0,1 1 1 0 0,-1-1-1 0 0,1-1 0 0 0,0 1 0 0 0,1-1 0 0 0,-1 0 0 0 0,1 0 0 0 0,0 0 1 0 0,0-1-1 0 0,0 0 0 0 0,0 0 0 0 0,0 0 0 0 0,1-1 0 0 0,-1 0 0 0 0,1 0 1 0 0,0-1-1 0 0,-1 0 0 0 0,1 0 0 0 0,2-1-41 0 0,6 3 141 0 0,1-2 0 0 0,0 0 0 0 0,-1 0 1 0 0,1-2-1 0 0,-1 0 0 0 0,1-1 0 0 0,-1 0 0 0 0,1-1 0 0 0,-1-1 1 0 0,0 0-1 0 0,0-2 0 0 0,-1 1 0 0 0,0-2 0 0 0,0 0 0 0 0,0 0 0 0 0,-1-1 1 0 0,0-1-1 0 0,0 0 0 0 0,10-11-141 0 0,-9 8 23 0 0,0-2 1 0 0,0 0 0 0 0,-1 0-1 0 0,-1-2 1 0 0,0 1-1 0 0,-2-1 1 0 0,1-1-1 0 0,-2 0 1 0 0,0-1-1 0 0,-2 1 1 0 0,1-2-1 0 0,-2 1 1 0 0,-1-1-1 0 0,0 0 1 0 0,-1 0-1 0 0,-1 0 1 0 0,0-9-24 0 0,-4 27-11 0 0,0 0 0 0 0,1 0 0 0 0,-1 0 0 0 0,0 0 0 0 0,0 0 0 0 0,0 0 0 0 0,0 0 0 0 0,0 0 1 0 0,0 0-1 0 0,0 0 0 0 0,0 0 0 0 0,0 1 0 0 0,0-1 0 0 0,-1 0 0 0 0,1 1 0 0 0,0-1 0 0 0,0 1 0 0 0,-1 0 0 0 0,1-1 0 0 0,0 1 0 0 0,-1 0 0 0 0,1 0 0 0 0,0 0 0 0 0,-1 0 0 0 0,1 0 1 0 0,-1 0-1 0 0,1 0 0 0 0,0 0 0 0 0,-1 0 0 0 0,1 1 0 0 0,0-1 0 0 0,0 0 0 0 0,-1 1 0 0 0,1-1 0 0 0,0 1 0 0 0,0 0 0 0 0,-1-1 0 0 0,1 1 0 0 0,0 0 0 0 0,0 0 0 0 0,0 0 0 0 0,0-1 1 0 0,0 1-1 0 0,0 0 0 0 0,0 1 0 0 0,1-1 0 0 0,-1 0 0 0 0,0 0 0 0 0,0 0 11 0 0,-14 19-93 0 0,1 1-1 0 0,0 1 1 0 0,2-1-1 0 0,0 2 1 0 0,2 0 0 0 0,0 0-1 0 0,1 1 1 0 0,2 0 0 0 0,0 0-1 0 0,2 1 1 0 0,1 0 0 0 0,-1 13 93 0 0,4-26-336 0 0,0 1 0 0 0,1-1 0 0 0,0 1 1 0 0,1 0-1 0 0,1-1 0 0 0,0 1 0 0 0,0-1 1 0 0,1 0-1 0 0,1 0 0 0 0,1 4 336 0 0,17 26-4900 0 0,9-5-4503 0 0,-23-29 6826 0 0</inkml:trace>
  <inkml:trace contextRef="#ctx0" brushRef="#br0" timeOffset="311.905">1967 550 7778 0 0,'0'0'1701'0'0,"0"0"-804"0"0,0 0-369 0 0,0 0 220 0 0,0 0 357 0 0,0 0 216 0 0,0 0-112 0 0,0 0-342 0 0,0 0-299 0 0,0 0-202 0 0,-11 32-122 0 0,-34 101-63 0 0,-33 106-578 0 0,76-204-1437 0 0,2-29-351 0 0,4-5-4657 0 0,5-4 2726 0 0,-8 2 3319 0 0,3-2-545 0 0</inkml:trace>
  <inkml:trace contextRef="#ctx0" brushRef="#br0" timeOffset="677.859">1897 543 2537 0 0,'0'0'2393'0'0,"0"0"-1438"0"0,0 0-552 0 0,0 0 258 0 0,0 0 416 0 0,0 0 290 0 0,0 0 109 0 0,0 0-134 0 0,0 0-219 0 0,0 0-177 0 0,0 0-108 0 0,0 0-47 0 0,0 0-50 0 0,34 11-99 0 0,106 30-145 0 0,-50-31 68 0 0,-75-13-532 0 0,64-19-718 0 0,-74 18-894 0 0,-12 1-10925 0 0,4 3 11796 0 0,-4 0-2203 0 0</inkml:trace>
  <inkml:trace contextRef="#ctx0" brushRef="#br0" timeOffset="847.439">1847 801 0 0 0,'0'0'1048'0'0,"0"0"265"0"0,0 0-105 0 0,0 0-40 0 0,0 0-96 0 0,0 0-176 0 0,190-30-255 0 0,-153 23-241 0 0,-4 0-216 0 0,0-1-352 0 0,-2 1-633 0 0,-5 3-1223 0 0,-8-3-1289 0 0,-5 3 1689 0 0</inkml:trace>
  <inkml:trace contextRef="#ctx0" brushRef="#br0" timeOffset="1094.973">2020 35 6353 0 0,'0'0'2330'0'0,"0"0"-1256"0"0,0 0-445 0 0,0 0 169 0 0,0 0 282 0 0,0 0 152 0 0,0 0-89 0 0,0 0-231 0 0,0 0-218 0 0,0 0-178 0 0,35-6-124 0 0,110-16-108 0 0,-141 21-261 0 0,1-1-1 0 0,-1 1 1 0 0,1 0 0 0 0,0 1-1 0 0,0-1 1 0 0,-1 1-1 0 0,1-1 1 0 0,0 2 0 0 0,0-1-1 0 0,-1 0 1 0 0,1 1 0 0 0,0 0-1 0 0,-1 0 1 0 0,1 0-1 0 0,-1 1 1 0 0,1-1 0 0 0,-1 1-23 0 0,9 5 54 0 0,-11-7-51 0 0,0 1 1 0 0,0 0-1 0 0,0 0 1 0 0,0 0-1 0 0,-1 0 1 0 0,1 0-1 0 0,0 0 1 0 0,0 0-1 0 0,-1 1 1 0 0,1-1-1 0 0,-1 0 1 0 0,1 1-1 0 0,-1 0 1 0 0,1-1-1 0 0,-1 1 1 0 0,0 0-1 0 0,0 0 1 0 0,0 0-1 0 0,0-1 1 0 0,0 1-1 0 0,-1 0 1 0 0,1 0-1 0 0,0 0 1 0 0,-1 1-1 0 0,0-1 1 0 0,1 0-1 0 0,-1 0 1 0 0,0 0-1 0 0,0 0 1 0 0,0 0-1 0 0,0 0 1 0 0,0 0-1 0 0,-1 0 0 0 0,1 1 1 0 0,-1-1-1 0 0,1 0 1 0 0,-1 0-1 0 0,0 0 1 0 0,0 1-4 0 0,-51 67 265 0 0,51-69-252 0 0,-1 1-3 0 0,-1 0 1 0 0,1 0-1 0 0,0 0 1 0 0,0 0-1 0 0,0 0 1 0 0,1 0-1 0 0,-1 0 1 0 0,0 0-1 0 0,1 1 1 0 0,0-1-1 0 0,-1 1 1 0 0,1-1 0 0 0,0 1-1 0 0,0 0 1 0 0,0-1-1 0 0,1 1 1 0 0,-1 0-1 0 0,1-1 1 0 0,-1 1-1 0 0,1 0 1 0 0,0 1-11 0 0,2-2 24 0 0,0 1 1 0 0,1-1 0 0 0,-1 0-1 0 0,0 0 1 0 0,1 0 0 0 0,-1 0 0 0 0,1-1-1 0 0,0 1 1 0 0,0-1 0 0 0,-1 0-1 0 0,1 0 1 0 0,0 0 0 0 0,0 0 0 0 0,0 0-1 0 0,0 0 1 0 0,0-1 0 0 0,0 1-1 0 0,1-1 1 0 0,1 0-25 0 0,87-1 583 0 0,0 0-1843 0 0,-34 12-6495 0 0,-50-5 64 0 0</inkml:trace>
</inkml:ink>
</file>

<file path=ppt/ink/ink7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56.5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115 196 0 0 0,'0'0'528'0'0,"0"0"323"0"0,0 0 136 0 0,0 0 249 0 0,0 0 355 0 0,0 0 258 0 0,0 0 10 0 0,0 0-204 0 0,0 0-315 0 0,0 0-331 0 0,0 0-258 0 0,-1-8-208 0 0,1 0-493 0 0,-2-10 455 0 0,1 38 108 0 0,29 553 3012 0 0,-21-368-3718 0 0,-7-204-131 0 0,0-1-134 0 0,0 0-138 0 0,0 0-165 0 0,7-26-5871 0 0,14-17-3469 0 0,-14 31 9374 0 0</inkml:trace>
  <inkml:trace contextRef="#ctx0" brushRef="#br0" timeOffset="398.742">498 284 1416 0 0,'0'0'1066'0'0,"0"0"-282"0"0,0 0-163 0 0,0 0 117 0 0,0 0 296 0 0,0 0 264 0 0,0 0 77 0 0,0 0-108 0 0,0 0-202 0 0,0 0-237 0 0,-34 18-191 0 0,-106 60-146 0 0,59-19 249 0 0,-4 21 619 0 0,84-78-1320 0 0,-1 1-1 0 0,1-1 0 0 0,0 1 1 0 0,0-1-1 0 0,0 1 1 0 0,0 0-1 0 0,0-1 0 0 0,1 1 1 0 0,-1 0-1 0 0,1-1 1 0 0,0 1-1 0 0,0 0 1 0 0,0 0-1 0 0,0 0 0 0 0,0-1 1 0 0,1 1-1 0 0,-1 0 1 0 0,1-1-1 0 0,-1 1 0 0 0,1 0 1 0 0,0-1-1 0 0,0 1 1 0 0,0-1-1 0 0,1 1 1 0 0,-1-1-1 0 0,1 1 0 0 0,-1-1 1 0 0,1 0-1 0 0,0 0 1 0 0,0 0-1 0 0,0 0 0 0 0,0 0 1 0 0,0 0-1 0 0,0-1 1 0 0,0 1-1 0 0,1 0-38 0 0,27 27 1174 0 0,44 26 2426 0 0,60-18-1503 0 0,-5 3-1332 0 0,-102-17-881 0 0,-25-6-2768 0 0,-2-17 1346 0 0,0 0-805 0 0,0 0-1411 0 0,0 0-1959 0 0,0 0-1677 0 0</inkml:trace>
  <inkml:trace contextRef="#ctx0" brushRef="#br0" timeOffset="1321.682">1258 225 1128 0 0,'0'0'1806'0'0,"0"0"-351"0"0,0 0-149 0 0,0 0 65 0 0,0 0 154 0 0,0 0 50 0 0,0 0-193 0 0,0 0-342 0 0,0 0-313 0 0,0 0-191 0 0,0 0-69 0 0,0 0-26 0 0,0 0 14 0 0,-12 28 14 0 0,-38 88 3 0 0,-83 197 1566 0 0,15-123-2252 0 0,81-160-1051 0 0,17-26-7030 0 0,16-11 617 0 0,4 3 6937 0 0</inkml:trace>
  <inkml:trace contextRef="#ctx0" brushRef="#br0" timeOffset="1636.732">844 324 1904 0 0,'0'0'1222'0'0,"0"0"-379"0"0,0 0-275 0 0,0 0 4 0 0,0 0 276 0 0,0 0 363 0 0,0 0 220 0 0,0 0 12 0 0,0 0-103 0 0,0 0-189 0 0,0 0-158 0 0,0 0-60 0 0,0 0-39 0 0,10 30-29 0 0,34 93-58 0 0,20-14 908 0 0,55 52-601 0 0,-23-20-1126 0 0,-82-134-1992 0 0,3-18-12619 0 0,-15 7 11408 0 0</inkml:trace>
  <inkml:trace contextRef="#ctx0" brushRef="#br0" timeOffset="1938.547">1542 597 3057 0 0,'0'0'1100'0'0,"0"0"-392"0"0,0 0 15 0 0,0 0 418 0 0,0 0 441 0 0,0 0 194 0 0,0 0-159 0 0,0 0-336 0 0,0 0-364 0 0,0 0-276 0 0,-10 33-181 0 0,-26 103-142 0 0,25-55 119 0 0,10-67-390 0 0,14 45-126 0 0,27-65-6010 0 0,-18-19-3023 0 0,-17 20 8587 0 0</inkml:trace>
  <inkml:trace contextRef="#ctx0" brushRef="#br0" timeOffset="2190.344">1306 553 424 0 0,'0'0'1270'0'0,"0"0"-42"0"0,0 0 143 0 0,0 0 159 0 0,0 0 55 0 0,0 0-123 0 0,0 0-199 0 0,33 0-180 0 0,107 0-154 0 0,49-8 1816 0 0,-118 2-2479 0 0,-62 6-2730 0 0,-73 35-9076 0 0,52-30 10388 0 0</inkml:trace>
  <inkml:trace contextRef="#ctx0" brushRef="#br0" timeOffset="2382.632">1293 873 0 0 0,'0'0'1112'0'0,"0"0"1049"0"0,0 0 178 0 0,0 0-292 0 0,0 0-404 0 0,0 0-395 0 0,33 1-317 0 0,107 2-247 0 0,-48-22 203 0 0,42-32-488 0 0,-49 7-5714 0 0,-70 33 1540 0 0,-8 3-586 0 0</inkml:trace>
  <inkml:trace contextRef="#ctx0" brushRef="#br0" timeOffset="2682.202">1665 81 1808 0 0,'0'0'2030'0'0,"0"0"-400"0"0,0 0-93 0 0,0 0 137 0 0,0 0 149 0 0,0 0-17 0 0,0 0-326 0 0,0 0-435 0 0,0 0-359 0 0,0 0-243 0 0,0 0-90 0 0,0 0-40 0 0,0 0-7 0 0,15-10 9 0 0,47-32-7 0 0,18 21 530 0 0,-77 20-805 0 0,2 0-3 0 0,1-1 1 0 0,-1 1 0 0 0,1 1 0 0 0,-1-1 0 0 0,1 0-1 0 0,0 1 1 0 0,-1 0 0 0 0,1 1 0 0 0,-1-1-1 0 0,1 1 1 0 0,-1 0 0 0 0,1 1 0 0 0,-1-1-1 0 0,0 1 1 0 0,1 0 0 0 0,3 2-31 0 0,-8-2 32 0 0,-1 1 0 0 0,1-1-1 0 0,-1 0 1 0 0,1 1 0 0 0,-1-1 0 0 0,0 0-1 0 0,0 1 1 0 0,0-1 0 0 0,0 0 0 0 0,0 1 0 0 0,0-1-1 0 0,-1 0 1 0 0,1 1 0 0 0,-1-1 0 0 0,0 0-1 0 0,0 0 1 0 0,0 0 0 0 0,0 1 0 0 0,0-1-1 0 0,0 0 1 0 0,0 0 0 0 0,-1 0-32 0 0,1 1 27 0 0,-5 7 80 0 0,3-5-70 0 0,0-1 1 0 0,1 1-1 0 0,-1 0 1 0 0,1 0-1 0 0,0 0 1 0 0,0 0-1 0 0,0 0 1 0 0,1 1-1 0 0,0-1 1 0 0,0 0-1 0 0,0 1 0 0 0,1-1 1 0 0,0 1-1 0 0,0-1 1 0 0,0 1-1 0 0,1 4-37 0 0,63 31 1142 0 0,-40-35-935 0 0,1-1 1 0 0,0-2-1 0 0,-1 0 0 0 0,1-1 0 0 0,1-2 1 0 0,-1-1-1 0 0,3-1-207 0 0,34 1 8 0 0,-37 1-537 0 0,-20 0-3312 0 0,-3 0-3824 0 0,-2 0-2309 0 0</inkml:trace>
  <inkml:trace contextRef="#ctx0" brushRef="#br0" timeOffset="3227.437">2364 527 1704 0 0,'0'0'1149'0'0,"0"0"-587"0"0,0 0-24 0 0,0 0 475 0 0,0 0 482 0 0,0 0 244 0 0,0 0-94 0 0,0 0-356 0 0,0 0-347 0 0,0 0-241 0 0,0 0-138 0 0,0 0-19 0 0,0 0 16 0 0,9-1 50 0 0,41-2 1460 0 0,33 11 3348 0 0,261-30-2529 0 0,-294 22-2852 0 0,-50 0-121 0 0,0 0-89 0 0,0 0-149 0 0,0 0-178 0 0,0 0-244 0 0,-13 0-8117 0 0,8 0 198 0 0,1 0 2542 0 0</inkml:trace>
  <inkml:trace contextRef="#ctx0" brushRef="#br0" timeOffset="5881.486">3047 781 0 0 0,'0'0'449'0'0,"0"0"301"0"0,2 9 3506 0 0,-2-8 5276 0 0,26-70-6855 0 0,119-158-1665 0 0,-130 204-985 0 0,2 1 1 0 0,0 0-1 0 0,1 1 0 0 0,1 1 1 0 0,1 1-1 0 0,13-9-27 0 0,10 12-243 0 0,-32 47 125 0 0,-38 159 144 0 0,29-135-96 0 0,1-54 82 0 0,-1-1 0 0 0,1 0 0 0 0,0 0 0 0 0,0 0 0 0 0,0 0 0 0 0,0 0 0 0 0,0 0 0 0 0,0-1 0 0 0,0 1 0 0 0,0-1 0 0 0,-1 0 0 0 0,1 0 0 0 0,0 0 0 0 0,-1 0 0 0 0,1-1 0 0 0,0 1 0 0 0,-1-1 0 0 0,0 1 0 0 0,1-1 0 0 0,-1 0 0 0 0,2-2-12 0 0,0 2-2 0 0,146-138 30 0 0,-72 59-92 0 0,-76 79 57 0 0,3-4-11 0 0,0 1 0 0 0,0 0 0 0 0,1 0-1 0 0,-1 1 1 0 0,1-1 0 0 0,0 1-1 0 0,1 0 1 0 0,-1 1 0 0 0,1-1 0 0 0,-1 1-1 0 0,1 1 1 0 0,0-1 0 0 0,0 1 0 0 0,3 0 18 0 0,-1 42-86 0 0,-23 149 8 0 0,23-176-2914 0 0,10-12-5401 0 0,-11-1 3734 0 0,-2 0 2480 0 0</inkml:trace>
  <inkml:trace contextRef="#ctx0" brushRef="#br0" timeOffset="6609.391">4342 236 824 0 0,'0'0'3404'0'0,"0"0"-1713"0"0,0 0-650 0 0,0 0-23 0 0,0 0 190 0 0,0 0 168 0 0,0 0 1 0 0,0 0-175 0 0,0 0-253 0 0,0 0-243 0 0,0 0-184 0 0,0 0-129 0 0,0 0-75 0 0,-19 1-45 0 0,-59 5-35 0 0,73-5-210 0 0,-1 0 1 0 0,1 0 0 0 0,0 0 0 0 0,-1 1 0 0 0,1-1 0 0 0,0 1-1 0 0,0 0 1 0 0,0 1 0 0 0,0-1 0 0 0,1 1 0 0 0,-1 0 0 0 0,1 0-1 0 0,-1 1 1 0 0,1-1 0 0 0,0 1 0 0 0,0 0 0 0 0,1 0 0 0 0,-1 0-1 0 0,1 1 1 0 0,-1 0-29 0 0,-3 4 9 0 0,-1 2-12 0 0,0 1 1 0 0,1 0-1 0 0,0 0 1 0 0,0 1-1 0 0,2 0 1 0 0,0 0-1 0 0,0 1 0 0 0,1-1 1 0 0,0 1-1 0 0,2 0 1 0 0,-1 0-1 0 0,2 0 1 0 0,0 0-1 0 0,1 12 3 0 0,0-23 38 0 0,1 0 0 0 0,-1 0-1 0 0,1 0 1 0 0,0 0 0 0 0,0 0 0 0 0,1 0 0 0 0,-1 0 0 0 0,1-1-1 0 0,-1 1 1 0 0,1 0 0 0 0,0-1 0 0 0,0 1 0 0 0,0-1 0 0 0,0 0-1 0 0,0 0 1 0 0,0 1 0 0 0,1-1 0 0 0,-1-1 0 0 0,1 1 0 0 0,0 0-1 0 0,-1-1 1 0 0,1 1 0 0 0,0-1 0 0 0,0 0 0 0 0,0 0 0 0 0,0 0-1 0 0,0 0 1 0 0,0-1 0 0 0,0 1 0 0 0,0-1 0 0 0,0 0 0 0 0,0 0-1 0 0,0 0 1 0 0,1 0 0 0 0,-1 0 0 0 0,0-1 0 0 0,0 1-1 0 0,0-1 1 0 0,0 0 0 0 0,0 0 0 0 0,0 0 0 0 0,0 0 0 0 0,-1-1-1 0 0,1 1 1 0 0,0-1 0 0 0,-1 1 0 0 0,1-1 0 0 0,-1 0 0 0 0,1 0-1 0 0,-1 0 1 0 0,0-1 0 0 0,0 1-38 0 0,139-144 796 0 0,-104 106-723 0 0,40-26 122 0 0,-76 65-199 0 0,0 1 0 0 0,0 0 0 0 0,0 0 0 0 0,0 0 0 0 0,0 0 0 0 0,0 0 0 0 0,0 0 0 0 0,0 0 0 0 0,0 0 0 0 0,0 0 0 0 0,-1 0 0 0 0,1 0 0 0 0,0 1 0 0 0,0-1 0 0 0,0 0 0 0 0,0 1 0 0 0,0-1 0 0 0,0 1 0 0 0,0-1 0 0 0,0 1 0 0 0,-1-1 0 0 0,1 1 0 0 0,0 0 0 0 0,0-1 0 0 0,-1 1 0 0 0,1 0 0 0 0,0-1 0 0 0,-1 1 0 0 0,1 0 0 0 0,-1 0 0 0 0,1 0 0 0 0,-1 0 1 0 0,0 0-1 0 0,1-1 0 0 0,-1 1 0 0 0,0 0 0 0 0,1 0 0 0 0,-1 0 0 0 0,0 0 0 0 0,0 0 0 0 0,0 0 0 0 0,0 0 0 0 0,0 0 4 0 0,7 53 84 0 0,-6-47-99 0 0,5 44 19 0 0,-1 0 0 0 0,-3 0 0 0 0,-2 0 1 0 0,-2 0-1 0 0,-3-1 0 0 0,-2 1 0 0 0,-2-1 1 0 0,-2 0-1 0 0,-2-1 0 0 0,-17 39-4 0 0,28-79 3 0 0,0 0-1 0 0,-1-1 1 0 0,-1 1-1 0 0,0-1 1 0 0,0 1-1 0 0,0-1 1 0 0,-1 0-1 0 0,0-1 0 0 0,-1 1 1 0 0,0-1-1 0 0,0 0 1 0 0,0-1-1 0 0,-1 1 1 0 0,0-1-1 0 0,0 0 1 0 0,0-1-1 0 0,-1 0 1 0 0,0 0-1 0 0,0-1 1 0 0,0 0-1 0 0,-1 0 0 0 0,0-1 1 0 0,1 0-1 0 0,-1 0 1 0 0,0-1-1 0 0,-1 0-2 0 0,8-2 5 0 0,0 0 0 0 0,0 1 0 0 0,0-1 0 0 0,1 0 0 0 0,-1 0 0 0 0,0-1 0 0 0,0 1 0 0 0,1 0-1 0 0,-1 0 1 0 0,0-1 0 0 0,0 1 0 0 0,1-1 0 0 0,-1 0 0 0 0,0 1 0 0 0,1-1 0 0 0,-1 0 0 0 0,1 0 0 0 0,-1 0-1 0 0,1 0 1 0 0,-1 0 0 0 0,1-1 0 0 0,0 1 0 0 0,0 0 0 0 0,-1-1 0 0 0,1 1 0 0 0,0 0 0 0 0,0-1 0 0 0,0 1-1 0 0,1-1 1 0 0,-1 0 0 0 0,0 1 0 0 0,1-1 0 0 0,-1 0 0 0 0,0 1 0 0 0,1-1 0 0 0,0 0 0 0 0,0 0 0 0 0,-1 0-1 0 0,1 1 1 0 0,0-1 0 0 0,0 0 0 0 0,0 0 0 0 0,1 1 0 0 0,-1-1 0 0 0,0 0 0 0 0,1 0-5 0 0,2-14-4 0 0,1 0 0 0 0,0 0 0 0 0,1 1 0 0 0,1 0 1 0 0,0 0-1 0 0,1 0 0 0 0,1 1 0 0 0,0 0 0 0 0,1 1 0 0 0,1 0 1 0 0,0 0-1 0 0,0 1 0 0 0,2 0 0 0 0,-1 1 0 0 0,1 0 0 0 0,5-3 4 0 0,0-3-210 0 0,0 0-1 0 0,1 0 0 0 0,1 2 0 0 0,0 0 1 0 0,2 2-1 0 0,-1 0 0 0 0,1 1 1 0 0,1 1-1 0 0,19-7 211 0 0,-22 15-3054 0 0,-10 3-3712 0 0,-2 0-1806 0 0</inkml:trace>
  <inkml:trace contextRef="#ctx0" brushRef="#br0" timeOffset="9521.573">4997 12 0 0 0,'0'0'725'0'0,"0"0"342"0"0,0 0 378 0 0,0 0 275 0 0,0 0 38 0 0,0 0-189 0 0,0 0-370 0 0,0 0-369 0 0,0 0-290 0 0,0 0-187 0 0,0 0-119 0 0,0-4-73 0 0,0-3 108 0 0,1 27 175 0 0,-1 33 330 0 0,-49 168 698 0 0,30-153-1346 0 0,10-38-99 0 0,1-1 0 0 0,2 1 0 0 0,0 1 0 0 0,2-1 0 0 0,1 17-27 0 0,6-43 61 0 0,0 0 1 0 0,0 0 0 0 0,0-1 0 0 0,0 1-1 0 0,1-1 1 0 0,0 0 0 0 0,-1 0 0 0 0,1 0-1 0 0,1 0 1 0 0,-1-1 0 0 0,0 1 0 0 0,0-1-1 0 0,1 0 1 0 0,0-1 0 0 0,-1 1 0 0 0,1-1-1 0 0,0 0 1 0 0,-1 0 0 0 0,1 0 0 0 0,0-1-1 0 0,0 1 1 0 0,0-1 0 0 0,0-1 0 0 0,0 1-1 0 0,0-1 1 0 0,3 0-62 0 0,152-6 734 0 0,-61-15-1971 0 0,-73 19-3920 0 0,-10 2-3212 0 0,-8 1 5972 0 0</inkml:trace>
  <inkml:trace contextRef="#ctx0" brushRef="#br0" timeOffset="11134.894">1 1208 0 0 0,'0'0'631'0'0,"0"0"-114"0"0,0 0-66 0 0,0 0 33 0 0,3 0 95 0 0,156-2 6726 0 0,3-6-3475 0 0,325-28-1639 0 0,-379 27-1402 0 0,442-21 271 0 0,147-9-493 0 0,-290 24-431 0 0,-66 3-56 0 0,-19-3-13 0 0,26 9 22 0 0,-119-2 28 0 0,157-4 243 0 0,81-21 1034 0 0,-104 22-1503 0 0,-295 11-1418 0 0,-46 0-2697 0 0,-1 0-5335 0 0,-18 0 4331 0 0</inkml:trace>
  <inkml:trace contextRef="#ctx0" brushRef="#br0" timeOffset="12229.059">2462 1355 2889 0 0,'0'0'960'0'0,"0"0"-192"0"0,0 0-13 0 0,0 0 212 0 0,0 0 384 0 0,0 0 285 0 0,0 0-21 0 0,0 0-196 0 0,0 0-353 0 0,0 0-329 0 0,0 0-206 0 0,0 0-130 0 0,0 0-74 0 0,2-8-36 0 0,7-23-31 0 0,-2 89 995 0 0,-27 409-423 0 0,20-455-1080 0 0,1-11-5612 0 0,-4-20-5392 0 0,1 14 10552 0 0</inkml:trace>
  <inkml:trace contextRef="#ctx0" brushRef="#br0" timeOffset="12486.372">2160 1403 736 0 0,'0'0'440'0'0,"0"0"-134"0"0,0 0 122 0 0,0 0 327 0 0,0 0 325 0 0,0 0 228 0 0,0 0 80 0 0,0 0-19 0 0,0 0-17 0 0,0 0-46 0 0,0 0-81 0 0,32-5-87 0 0,100-19-110 0 0,45-24 2734 0 0,-119 35-3416 0 0,1 3 1 0 0,0 3-1 0 0,49 0-346 0 0,-92 7-356 0 0,37 5-926 0 0,-38 23-5705 0 0,-15-14-387 0 0,0-9 4713 0 0</inkml:trace>
  <inkml:trace contextRef="#ctx0" brushRef="#br0" timeOffset="12804.242">2131 1922 0 0 0,'0'0'1671'0'0,"0"0"930"0"0,0 0 306 0 0,0 0-353 0 0,0 0-606 0 0,33-3-564 0 0,109-13-391 0 0,39-27 1698 0 0,-118 29-2059 0 0,177-38-1844 0 0,-220 47-443 0 0,-1 1-2026 0 0,-1 1-4153 0 0,-13 3 4835 0 0</inkml:trace>
  <inkml:trace contextRef="#ctx0" brushRef="#br0" timeOffset="13478.003">3219 1639 4865 0 0,'0'0'854'0'0,"0"0"-280"0"0,0 0-58 0 0,0 0 251 0 0,0 0 229 0 0,0 0 82 0 0,0 0-167 0 0,0 0-310 0 0,-29 35-281 0 0,-89 108-186 0 0,69-71-61 0 0,8 20 246 0 0,34-67 1353 0 0,59-80-218 0 0,0-3-1116 0 0,64-73-39 0 0,-38 49-187 0 0,-76 82-116 0 0,-1 0-1 0 0,1 1 0 0 0,-1-1 1 0 0,1 0-1 0 0,-1 1 0 0 0,1-1 0 0 0,-1 1 1 0 0,1-1-1 0 0,-1 1 0 0 0,0 0 1 0 0,1 0-1 0 0,-1 0 0 0 0,0-1 0 0 0,1 1 1 0 0,-1 0-1 0 0,0 1 0 0 0,0-1 1 0 0,0 0-1 0 0,0 0 0 0 0,0 0 0 0 0,0 1 1 0 0,-1-1-1 0 0,1 0 0 0 0,0 1 1 0 0,-1-1-1 0 0,1 1 0 0 0,-1-1 1 0 0,1 1-1 0 0,-1-1 0 0 0,1 1 0 0 0,-1-1 1 0 0,0 1 4 0 0,90 174 388 0 0,-49-113-244 0 0,-27-38-27 0 0,-14-24-75 0 0,0-1 28 0 0,0 0 56 0 0,0 0 52 0 0,0 0 60 0 0,0 0 46 0 0,0 0 25 0 0,0 0 9 0 0,0 0-4 0 0,0 0 0 0 0,0 0-28 0 0,-157-24 756 0 0,54-6-3182 0 0,75 21 576 0 0,9 5-2952 0 0,7 1-1746 0 0,6 3 841 0 0</inkml:trace>
</inkml:ink>
</file>

<file path=ppt/ink/ink7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0:09.6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255 546 2072 0 0,'0'0'2653'0'0,"0"0"-1323"0"0,0 0-448 0 0,0 0-56 0 0,0 0 190 0 0,0 0 369 0 0,0 0 226 0 0,0 0-60 0 0,0 0-297 0 0,0 0-384 0 0,0 0-291 0 0,-1 6-138 0 0,-2 52 634 0 0,-8 419 1214 0 0,28-337-2671 0 0,-8-82-1629 0 0,-9-57 1188 0 0,0-1-188 0 0,0 0-202 0 0,-1 0-2843 0 0,-5-8 1906 0 0,-10-37-5369 0 0,1 0 6850 0 0,10 29 669 0 0</inkml:trace>
  <inkml:trace contextRef="#ctx0" brushRef="#br0" timeOffset="421.474">1 638 0 0 0,'0'0'513'0'0,"0"0"958"0"0,0 0 187 0 0,0 0-120 0 0,0 0-121 0 0,0 0-86 0 0,0 0-96 0 0,0 0-84 0 0,0 0-65 0 0,0 0-109 0 0,19-32-139 0 0,63-98-123 0 0,-79 125-660 0 0,0 0 1 0 0,0 1-1 0 0,0 0 1 0 0,0 0-1 0 0,1 0 1 0 0,0 0-1 0 0,0 0 1 0 0,0 1-1 0 0,0-1 1 0 0,1 1-1 0 0,-1 0 1 0 0,1 1-1 0 0,0-1 1 0 0,-1 1-1 0 0,1 0 1 0 0,1 0-1 0 0,0 0-55 0 0,10-3 197 0 0,16-8 102 0 0,0 3 0 0 0,0 0 0 0 0,1 2 1 0 0,0 1-1 0 0,0 2 0 0 0,1 2 0 0 0,-1 0 0 0 0,1 3 0 0 0,3 0-299 0 0,-33 1 19 0 0,0-1 0 0 0,1 0-1 0 0,-1 1 1 0 0,0 0 0 0 0,0 0-1 0 0,1 0 1 0 0,-1 1-1 0 0,0-1 1 0 0,0 1 0 0 0,0 0-1 0 0,-1 0 1 0 0,1 1-1 0 0,0-1 1 0 0,-1 1 0 0 0,0-1-1 0 0,1 1 1 0 0,-1 0-1 0 0,0 1 1 0 0,0-1 0 0 0,-1 0-1 0 0,1 1 1 0 0,-1-1 0 0 0,0 1-1 0 0,0 0 1 0 0,0 0-1 0 0,0 0 1 0 0,-1 0 0 0 0,1 0-1 0 0,-1 0 1 0 0,0 1-1 0 0,0-1 1 0 0,-1 0 0 0 0,1 0-1 0 0,-1 1 1 0 0,0-1-1 0 0,0 0 1 0 0,0 1 0 0 0,-1-1-1 0 0,0 0 1 0 0,0 1 0 0 0,0-1-1 0 0,0 0 1 0 0,0 0-1 0 0,-1 1-18 0 0,-11 18 140 0 0,-1 0 0 0 0,0 0 0 0 0,-2-1 0 0 0,-1-1 0 0 0,0-1 0 0 0,-2 0 0 0 0,0-1 0 0 0,-1-1 0 0 0,-19 12-140 0 0,30-22 47 0 0,6-6-26 0 0,2-2-19 0 0,0 1 0 0 0,-1-1 0 0 0,1 0 0 0 0,0 1 0 0 0,0-1 0 0 0,-1 1 0 0 0,1 0 0 0 0,0-1 0 0 0,0 1 0 0 0,0 0 0 0 0,-1 0 0 0 0,1-1 0 0 0,0 1 0 0 0,0 0 0 0 0,1 0 0 0 0,-1 0 0 0 0,0 0 0 0 0,0 1 0 0 0,0-1 0 0 0,1 0 0 0 0,-1 0 0 0 0,0 0 0 0 0,1 1 0 0 0,-1-1 0 0 0,1 0 0 0 0,0 1 0 0 0,-1-1 0 0 0,1 0 0 0 0,0 1 0 0 0,0-1 0 0 0,0 0 0 0 0,0 1 0 0 0,0-1-1 0 0,0 0 1 0 0,0 1 0 0 0,0-1 0 0 0,0 0 0 0 0,1 1 0 0 0,-1-1 0 0 0,1 0 0 0 0,-1 1 0 0 0,1-1 0 0 0,-1 0 0 0 0,1 0 0 0 0,0 0 0 0 0,0 1-2 0 0,125 14-23 0 0,-106-16 21 0 0,-1 1-1 0 0,0 1 0 0 0,0 1 1 0 0,1 0-1 0 0,-1 2 1 0 0,-1 0-1 0 0,2 2 3 0 0,-17-6 4 0 0,1 0 1 0 0,-1 0-1 0 0,0 1 0 0 0,0-1 1 0 0,0 1-1 0 0,-1 0 0 0 0,1 0 1 0 0,0 0-1 0 0,-1 0 0 0 0,1 0 1 0 0,-1 0-1 0 0,1 1 0 0 0,-1 0 1 0 0,0-1-1 0 0,0 1 0 0 0,0 0 1 0 0,-1 0-1 0 0,1 0 0 0 0,-1 0 1 0 0,0 0-1 0 0,1 0 0 0 0,-1 0 1 0 0,-1 1-1 0 0,1-1 0 0 0,0 0 1 0 0,-1 1-1 0 0,1-1 0 0 0,-1 0 1 0 0,0 1-1 0 0,-1-1 1 0 0,1 0-1 0 0,0 1 0 0 0,-1-1 1 0 0,0 0-1 0 0,1 1 0 0 0,-2-1 1 0 0,1 0-1 0 0,0 0 0 0 0,0 0 1 0 0,-1 0-1 0 0,0 0 0 0 0,0 0 1 0 0,0 0-5 0 0,-24 29 77 0 0,-1-1 0 0 0,-2-1 0 0 0,-1-2 0 0 0,-1-1 0 0 0,-2-2 0 0 0,0-1 0 0 0,-1-1 0 0 0,-4-1-77 0 0,-114 67-1202 0 0,165-90-10058 0 0,12-1 3799 0 0,-14-2 6622 0 0</inkml:trace>
  <inkml:trace contextRef="#ctx0" brushRef="#br0" timeOffset="1036.201">956 907 3129 0 0,'0'0'1077'0'0,"0"0"-235"0"0,0 0 131 0 0,0 0 394 0 0,0 0 334 0 0,0 0 112 0 0,0 0-182 0 0,0 0-334 0 0,-8 31-327 0 0,-25 97-281 0 0,28-70 258 0 0,7-55-874 0 0,0 0 1 0 0,0 0-1 0 0,0 0 1 0 0,1-1-1 0 0,-1 1 1 0 0,1-1-1 0 0,0 1 1 0 0,0-1-1 0 0,0 0 1 0 0,0 0-1 0 0,0 0 1 0 0,0 0-1 0 0,1-1 1 0 0,-1 1 0 0 0,0-1-1 0 0,1 0 1 0 0,-1 0-1 0 0,1 0 1 0 0,0 0-1 0 0,-1-1 1 0 0,1 0-1 0 0,0 1 1 0 0,-1-1-1 0 0,1 0 1 0 0,0-1-1 0 0,-1 1 1 0 0,1-1 0 0 0,1 0-74 0 0,99-33 1235 0 0,-85 24-1126 0 0,0-1 0 0 0,-1 0 0 0 0,0-2 0 0 0,0 0 0 0 0,-2 0 0 0 0,0-2 0 0 0,0 0 0 0 0,-2-1 0 0 0,1-1 0 0 0,0-2-109 0 0,40-45 44 0 0,-51 126-644 0 0,-5-56 601 0 0,0 0-1 0 0,1 0 0 0 0,0-1 1 0 0,0 1-1 0 0,0 0 0 0 0,0 0 1 0 0,1 0-1 0 0,0-1 0 0 0,1 1 1 0 0,-1 0-1 0 0,1-1 0 0 0,0 1 1 0 0,0-1-1 0 0,1 0 0 0 0,0 0 0 0 0,-1 0 1 0 0,2 0-1 0 0,-1 0 0 0 0,1-1 1 0 0,-1 1-1 0 0,1-1 0 0 0,0 0 1 0 0,1 0-1 0 0,-1 0 0 0 0,1-1 1 0 0,0 1-1 0 0,0-1 0 0 0,0 0 1 0 0,0-1-1 0 0,0 1 0 0 0,1-1 1 0 0,-1 0-1 0 0,4 0 0 0 0,2-2 52 0 0,-1 0-1 0 0,0-1 1 0 0,1 0-1 0 0,-1-1 1 0 0,0 0-1 0 0,0-1 1 0 0,0 0 0 0 0,-1 0-1 0 0,1-1 1 0 0,-1 0-1 0 0,0-1 1 0 0,0 0-1 0 0,0-1 1 0 0,0 0 0 0 0,-1 0-1 0 0,0-1 1 0 0,-1 1-1 0 0,1-2-51 0 0,121-149 1190 0 0,-98 113-1073 0 0,-1-3-1 0 0,-2 0 1 0 0,-2-2 0 0 0,-3-1 0 0 0,13-38-117 0 0,-25 53 43 0 0,0 1-1 0 0,-3-2 1 0 0,0 1 0 0 0,-3-1-1 0 0,2-36-42 0 0,-8 72 2 0 0,0-1-1 0 0,0 1 1 0 0,0 0-1 0 0,1-1 1 0 0,-1 1-1 0 0,0 0 0 0 0,0 0 1 0 0,0-1-1 0 0,0 1 1 0 0,0 0-1 0 0,0 0 1 0 0,1 0-1 0 0,-1 0 1 0 0,0 0-1 0 0,0 0 0 0 0,0 1 1 0 0,0-1-1 0 0,0 0 1 0 0,0 0-1 0 0,0 0 1 0 0,1 1-1 0 0,-1-1 1 0 0,0 1-1 0 0,0-1 1 0 0,0 0-1 0 0,1 1 0 0 0,-1-1 1 0 0,0 1-1 0 0,1 0 1 0 0,-1-1-1 0 0,0 1 1 0 0,1 0-1 0 0,-1-1 1 0 0,1 1-1 0 0,-1 0 0 0 0,1 0 1 0 0,-1-1-1 0 0,1 1 1 0 0,0 0-1 0 0,-1 0 1 0 0,1 0-1 0 0,0 0 1 0 0,-1-1-1 0 0,1 1 1 0 0,0 0-1 0 0,0 0-1 0 0,-18 27-20 0 0,2 0 0 0 0,1 1 0 0 0,1 1-1 0 0,1 0 1 0 0,2 1 0 0 0,1 0 0 0 0,2 0 0 0 0,0 1 0 0 0,3 0 0 0 0,-1 15 20 0 0,3-32-20 0 0,2 1 0 0 0,-1-1 0 0 0,2 1 0 0 0,0-1 0 0 0,1 1 0 0 0,1-1 1 0 0,0 0-1 0 0,1 1 0 0 0,1-1 0 0 0,0 0 0 0 0,1-1 0 0 0,0 1 0 0 0,1-1 1 0 0,1 0-1 0 0,0 0 0 0 0,1-1 0 0 0,1 0 0 0 0,7 8 20 0 0,-12-15-127 0 0,0 0 0 0 0,0 0 0 0 0,1-1-1 0 0,0 1 1 0 0,0-1 0 0 0,1 0 0 0 0,-1 0-1 0 0,1-1 1 0 0,0 0 0 0 0,0 0 0 0 0,1 0 0 0 0,-1-1-1 0 0,1 0 1 0 0,0 0 0 0 0,-1-1 0 0 0,1 0 0 0 0,0 0-1 0 0,4 0 128 0 0,-9-47-7109 0 0,-16 11-1680 0 0,9 25 4279 0 0</inkml:trace>
  <inkml:trace contextRef="#ctx0" brushRef="#br0" timeOffset="1362.149">1447 532 8738 0 0,'0'0'1834'0'0,"0"0"-865"0"0,0 0-409 0 0,0 0 298 0 0,0 0 514 0 0,0 0 291 0 0,0 0-23 0 0,0 0-330 0 0,40 8-396 0 0,126 24-341 0 0,36-17 170 0 0,-128-12-1364 0 0,152 3 1475 0 0,-152-5-4852 0 0,0 0-4737 0 0,-53-1 61 0 0</inkml:trace>
  <inkml:trace contextRef="#ctx0" brushRef="#br0" timeOffset="2139.586">3207 587 4769 0 0,'0'0'1244'0'0,"0"0"-316"0"0,0 0-93 0 0,0 0 159 0 0,0 0 245 0 0,0 0 112 0 0,0 0-118 0 0,0 0-196 0 0,0 0-212 0 0,0 0-155 0 0,0 0-77 0 0,0 0-106 0 0,-4 30-92 0 0,-14 97-77 0 0,10-77-110 0 0,-22 268 426 0 0,30-286-896 0 0,1 22 426 0 0,-5-47-5703 0 0,-6-44-4562 0 0,10 26 8079 0 0</inkml:trace>
  <inkml:trace contextRef="#ctx0" brushRef="#br0" timeOffset="2347.225">2690 583 9042 0 0,'0'0'496'0'0,"0"0"-229"0"0,0 0 15 0 0,0 0 473 0 0,0 0 551 0 0,0 0 252 0 0,0 0-93 0 0,0 0-337 0 0,37-1-361 0 0,120-2-244 0 0,237-23 1219 0 0,-107 19-3999 0 0,-288 15 696 0 0,-90 57-8068 0 0,63-49 5812 0 0,6-2 1750 0 0</inkml:trace>
  <inkml:trace contextRef="#ctx0" brushRef="#br0" timeOffset="2556.883">2646 1216 0 0 0,'0'0'531'0'0,"0"0"152"0"0,0 0 163 0 0,0 0 405 0 0,0 0 479 0 0,0 0 325 0 0,0 0 74 0 0,0 0-214 0 0,0 0-348 0 0,0 0-332 0 0,0 0-267 0 0,34 11-187 0 0,110 28-143 0 0,-76-40-121 0 0,192-65-321 0 0,-202 50-2046 0 0,-14 4-1821 0 0,-2 2-4095 0 0,-28 6 4011 0 0</inkml:trace>
  <inkml:trace contextRef="#ctx0" brushRef="#br0" timeOffset="3129.581">3671 925 4057 0 0,'0'0'1408'0'0,"0"0"-772"0"0,0 0-288 0 0,0 0 180 0 0,0 0 311 0 0,0 0 250 0 0,0 0 51 0 0,0 0-112 0 0,0 0-189 0 0,0 0-196 0 0,0 0-149 0 0,-31 32-108 0 0,-97 98-94 0 0,54-37 92 0 0,-75 141-28 0 0,125-197-308 0 0,23-36-63 0 0,1-1 10 0 0,0 0 32 0 0,8-5 298 0 0,341-329 1537 0 0,-305 293-1786 0 0,-32 27-68 0 0,1 2 0 0 0,1 0 1 0 0,0 1-1 0 0,0 0 0 0 0,1 1 0 0 0,0 0 0 0 0,4 0-8 0 0,-18 11-1 0 0,1-1 0 0 0,-1 1-1 0 0,0 0 1 0 0,1 0 0 0 0,-1 0 0 0 0,0 0-1 0 0,0 0 1 0 0,1 0 0 0 0,-1 1 0 0 0,0-1-1 0 0,0 0 1 0 0,0 0 0 0 0,-1 1 0 0 0,1-1-1 0 0,0 1 1 0 0,0-1 0 0 0,-1 1 0 0 0,1-1-1 0 0,-1 1 1 0 0,1-1 0 0 0,-1 1 0 0 0,0-1-1 0 0,0 1 1 0 0,0 0 0 0 0,1-1 0 0 0,-1 1-1 0 0,-1 0 1 0 0,1-1 0 0 0,0 1-1 0 0,0-1 1 0 0,-1 1 0 0 0,1-1 0 0 0,-1 1-1 0 0,1-1 1 0 0,-1 1 0 0 0,1-1 0 0 0,-1 1-1 0 0,0-1 2 0 0,0 7 3 0 0,-15 125 84 0 0,16-106-72 0 0,15 126-16 0 0,-15-153 31 0 0,0 0 0 0 0,0 1 0 0 0,0-1 1 0 0,0 0-1 0 0,1 1 0 0 0,-1-1 0 0 0,0 1 0 0 0,0-1 0 0 0,0 0 0 0 0,0 1 0 0 0,0-1 0 0 0,0 1 0 0 0,0-1 0 0 0,0 0 0 0 0,0 1 0 0 0,0-1 0 0 0,0 1 0 0 0,0-1 1 0 0,0 0-1 0 0,-1 1 0 0 0,1-1 0 0 0,0 0 0 0 0,0 1 0 0 0,0-1 0 0 0,0 0 0 0 0,-1 1 0 0 0,1-1 0 0 0,0 0 0 0 0,0 1 0 0 0,-1-1 0 0 0,1 0 0 0 0,0 0 1 0 0,-1 1-1 0 0,1-1 0 0 0,0 0 0 0 0,-1 0 0 0 0,1 1 0 0 0,0-1 0 0 0,-1 0 0 0 0,1 0 0 0 0,0 0 0 0 0,-1 0 0 0 0,1 0 0 0 0,-1 0 0 0 0,1 0 0 0 0,0 1 0 0 0,-1-1 1 0 0,1 0-1 0 0,-1 0 0 0 0,1-1 0 0 0,0 1 0 0 0,-1 0 0 0 0,1 0 0 0 0,-1 0 0 0 0,1 0 0 0 0,0 0 0 0 0,-1 0 0 0 0,1 0 0 0 0,0-1 0 0 0,-1 1 0 0 0,1 0 0 0 0,0 0 1 0 0,-1 0-1 0 0,1-1 0 0 0,0 1 0 0 0,-1 0 0 0 0,1 0 0 0 0,0-1-30 0 0,-36-16 133 0 0,28 13 6 0 0,-284-158-1924 0 0,261 145-1373 0 0,17 8-3035 0 0,10 6-1886 0 0</inkml:trace>
  <inkml:trace contextRef="#ctx0" brushRef="#br0" timeOffset="3444.087">4093 852 10394 0 0,'0'0'1243'0'0,"0"0"-569"0"0,0 0-364 0 0,0 0 125 0 0,0 0 277 0 0,0 0 162 0 0,0 0-47 0 0,0 0-201 0 0,0 0-207 0 0,0 0-151 0 0,0 0-85 0 0,35 0-46 0 0,112-1-27 0 0,59-13 210 0 0,-81 14-1748 0 0,-98 0-2497 0 0,-1 0-3458 0 0,-25 0 2587 0 0</inkml:trace>
  <inkml:trace contextRef="#ctx0" brushRef="#br0" timeOffset="3814.276">4141 1080 3393 0 0,'0'0'1488'0'0,"0"0"-720"0"0,0 0 216 0 0,0 0 225 0 0,0 0 111 0 0,0 0-120 0 0,0 0-336 0 0,221-4-359 0 0,-181-3-273 0 0,4-4-168 0 0,2 4-136 0 0,2-4-168 0 0,2 0-313 0 0,-6 0-863 0 0,-7 7-2001 0 0,-15 0-2912 0 0</inkml:trace>
  <inkml:trace contextRef="#ctx0" brushRef="#br0" timeOffset="4322.819">4925 1062 7082 0 0,'0'0'2040'0'0,"0"0"-473"0"0,0 0-172 0 0,0 0 155 0 0,0 0 81 0 0,0 0-115 0 0,0 0-296 0 0,0 0-325 0 0,0 0-229 0 0,0 0-162 0 0,0 0-112 0 0,0 0-68 0 0,0 0-39 0 0,27-31-21 0 0,85-97-40 0 0,36-64 494 0 0,-134 174-697 0 0,12-14 50 0 0,0 1-1 0 0,2 1 0 0 0,1 1 0 0 0,16-10-70 0 0,-45 39-2 0 0,1 0-1 0 0,-1 0 0 0 0,0 0 0 0 0,1 0 0 0 0,-1-1 0 0 0,1 1 0 0 0,-1 0 0 0 0,1 0 0 0 0,-1 0 0 0 0,1 0 0 0 0,-1 1 0 0 0,1-1 0 0 0,-1 0 0 0 0,1 0 1 0 0,-1 0-1 0 0,0 0 0 0 0,1 0 0 0 0,-1 1 0 0 0,1-1 0 0 0,-1 0 0 0 0,1 0 0 0 0,-1 1 0 0 0,0-1 0 0 0,1 0 0 0 0,-1 0 0 0 0,0 1 0 0 0,1-1 0 0 0,-1 1 0 0 0,0-1 1 0 0,1 0-1 0 0,-1 1 0 0 0,0-1 0 0 0,0 1 0 0 0,1-1 0 0 0,-1 0 0 0 0,0 1 0 0 0,0-1 0 0 0,0 1 0 0 0,0-1 0 0 0,0 1 0 0 0,0-1 0 0 0,0 1 0 0 0,0-1 0 0 0,0 1 1 0 0,0-1-1 0 0,0 1 0 0 0,0-1 0 0 0,0 0 0 0 0,0 1 0 0 0,0-1 0 0 0,0 1 0 0 0,0-1 0 0 0,-1 1 0 0 0,1-1 0 0 0,0 1 0 0 0,0-1 0 0 0,0 0 0 0 0,-1 1 1 0 0,1-1-1 0 0,0 1 0 0 0,-1-1 0 0 0,1 0 0 0 0,0 1 0 0 0,-1-1 0 0 0,1 0 0 0 0,0 0 0 0 0,-1 1 3 0 0,-10 46-220 0 0,10-44 218 0 0,-14 99 3 0 0,16-98 2 0 0,1-1 0 0 0,0 1 1 0 0,0-1-1 0 0,1 1 0 0 0,-1-1 0 0 0,1 0 0 0 0,0 0 0 0 0,0 0 1 0 0,0 0-1 0 0,0 0 0 0 0,0-1 0 0 0,0 1 0 0 0,1-1 0 0 0,-1 0 1 0 0,1 0-1 0 0,0-1 0 0 0,0 1 0 0 0,-1-1 0 0 0,1 1 1 0 0,0-1-1 0 0,0 0 0 0 0,0-1 0 0 0,0 1 0 0 0,1-1 0 0 0,-1 1 1 0 0,0-1-1 0 0,0-1 0 0 0,0 1 0 0 0,0-1 0 0 0,0 1 0 0 0,0-1 1 0 0,0 0-1 0 0,0 0 0 0 0,0-1 0 0 0,0 1 0 0 0,-1-1 0 0 0,3-1-3 0 0,18-9 9 0 0,1-1-1 0 0,-2-1 0 0 0,0-1 0 0 0,0-1 0 0 0,-2-1 1 0 0,0-1-1 0 0,5-6-8 0 0,55-44 8 0 0,87-69 132 0 0,-167 138-133 0 0,0 0 0 0 0,0 0 0 0 0,0 0 0 0 0,0 0 0 0 0,-1 0 0 0 0,1 0 1 0 0,0 1-1 0 0,-1-1 0 0 0,1 0 0 0 0,-1 0 0 0 0,1 1 0 0 0,-1-1 0 0 0,1 0 0 0 0,-1 1 0 0 0,0-1 0 0 0,0 0 0 0 0,0 1 1 0 0,0-1-1 0 0,0 1 0 0 0,0-1 0 0 0,0 0 0 0 0,0 1 0 0 0,-1-1 0 0 0,1 0 0 0 0,0 1 0 0 0,-1-1 0 0 0,1 0 1 0 0,-1 1-1 0 0,1-1 0 0 0,-1 0 0 0 0,0 0 0 0 0,0 0 0 0 0,1 1 0 0 0,-2 0-7 0 0,-35 90 246 0 0,-13 57-180 0 0,48-131-218 0 0,0-12 32 0 0,0 0 1 0 0,1 1 0 0 0,-1-1 0 0 0,1 1 0 0 0,1-1-1 0 0,-1 1 1 0 0,1-1 0 0 0,0 1 0 0 0,1-1-1 0 0,-1 1 1 0 0,1-1 0 0 0,1 1 0 0 0,-1-1 0 0 0,1 1-1 0 0,0-1 1 0 0,1 0 0 0 0,-1 0 0 0 0,1 0-1 0 0,0 0 1 0 0,1-1 0 0 0,-1 1 0 0 0,1-1 0 0 0,0 0-1 0 0,3 2 120 0 0,35-2-8363 0 0,-31-5 2902 0 0,-4 0-735 0 0</inkml:trace>
  <inkml:trace contextRef="#ctx0" brushRef="#br0" timeOffset="4640.185">6335 289 3633 0 0,'0'0'1541'0'0,"0"0"-159"0"0,0 0 166 0 0,0 0 253 0 0,0 0 103 0 0,0 0-187 0 0,0 0-409 0 0,0 0-373 0 0,0 0-223 0 0,0 0-119 0 0,0 0-55 0 0,0 0-26 0 0,11-4 763 0 0,-11 14-1135 0 0,-1 1 1 0 0,-1-1-1 0 0,0 0 1 0 0,0 0-1 0 0,-1 0 1 0 0,0 0 0 0 0,-1 0-1 0 0,0 0 1 0 0,0-1-1 0 0,-1 0 1 0 0,0 1-141 0 0,3-7 14 0 0,-50 91 214 0 0,34-65-219 0 0,1 2-1 0 0,1 0 1 0 0,2 1-1 0 0,1 0 1 0 0,-6 27-9 0 0,17-56 1 0 0,1 1 1 0 0,0-1 0 0 0,0 1-1 0 0,0-1 1 0 0,0 1-1 0 0,1-1 1 0 0,-1 1-1 0 0,1-1 1 0 0,0 1-1 0 0,0-1 1 0 0,0 1-1 0 0,1 0 1 0 0,-1-1 0 0 0,1 1-1 0 0,0-1 1 0 0,0 1-1 0 0,0-1 1 0 0,0 0-1 0 0,1 1 1 0 0,-1-1-1 0 0,1 0 1 0 0,0 0-1 0 0,0 0 1 0 0,0 0 0 0 0,0 0-1 0 0,1-1 1 0 0,-1 1-1 0 0,1 0 1 0 0,-1-1-1 0 0,1 0 1 0 0,0 0-1 0 0,0 0 1 0 0,0 0-1 0 0,0 0 1 0 0,1-1-1 0 0,-1 1 1 0 0,0-1 0 0 0,4 1-2 0 0,117 2 320 0 0,10-41-1167 0 0,-107 24-4248 0 0,-1 1-4805 0 0,-20 8 4133 0 0</inkml:trace>
  <inkml:trace contextRef="#ctx0" brushRef="#br0" timeOffset="6823.182">6462 42 0 0 0,'0'0'1287'0'0,"0"0"184"0"0,0 0 7 0 0,0 0-154 0 0,0 0-192 0 0,0 0-172 0 0,0 0-122 0 0,0 0-59 0 0,0 0-42 0 0,2-3-59 0 0,3-1-441 0 0,0 0 1 0 0,0 1 0 0 0,1-1 0 0 0,0 1 0 0 0,0 1-1 0 0,-1-1 1 0 0,2 1 0 0 0,-1 0 0 0 0,0 0 0 0 0,0 1-1 0 0,0 0 1 0 0,1 0 0 0 0,-1 0 0 0 0,1 1 0 0 0,-1 0 0 0 0,1 0-1 0 0,2 1-237 0 0,17-2 531 0 0,-20 0-438 0 0,-2 0-55 0 0,1 0 0 0 0,0 0 0 0 0,0 0-1 0 0,0 1 1 0 0,0 0 0 0 0,0 0 0 0 0,0 0 0 0 0,0 1-1 0 0,0-1 1 0 0,0 1 0 0 0,0 1 0 0 0,0-1 0 0 0,-1 0 0 0 0,1 1-1 0 0,-1 0 1 0 0,1 0 0 0 0,-1 1 0 0 0,1-1 0 0 0,1 3-38 0 0,-5-1 38 0 0,0-1 0 0 0,0 1 0 0 0,-1 0-1 0 0,0 0 1 0 0,0 0 0 0 0,0 0 0 0 0,0-1 0 0 0,-1 1 0 0 0,1 0 0 0 0,-1 0 0 0 0,0 0 0 0 0,0-1 0 0 0,-1 1 0 0 0,1 0 0 0 0,-1-1-1 0 0,1 1 1 0 0,-1-1 0 0 0,0 0 0 0 0,0 0 0 0 0,-1 0 0 0 0,1 0 0 0 0,-1 0 0 0 0,0 0 0 0 0,1 0 0 0 0,-1-1 0 0 0,-3 2-38 0 0,-8 13 122 0 0,-2 1-10 0 0,13-17-100 0 0,1 1 0 0 0,-1 1 0 0 0,1-1 0 0 0,0 0 0 0 0,-1 1 1 0 0,1-1-1 0 0,0 1 0 0 0,0 0 0 0 0,1-1 0 0 0,-1 1 0 0 0,0 0 0 0 0,1 0 1 0 0,0 0-1 0 0,0 1 0 0 0,0-1 0 0 0,0 0 0 0 0,0 0 0 0 0,1 0 1 0 0,-1 1-1 0 0,1 0-12 0 0,50 10 577 0 0,111-22 856 0 0,-100 2-4769 0 0,0 3-7812 0 0,-52 3 6090 0 0</inkml:trace>
  <inkml:trace contextRef="#ctx0" brushRef="#br0" timeOffset="7290.117">5021 1183 0 0 0,'0'0'527'0'0,"0"0"264"0"0,0 0 197 0 0,0 0 413 0 0,0 0 433 0 0,0 0 273 0 0,0 0-25 0 0,0 0-207 0 0,0 0-220 0 0,0 0-188 0 0,33 7-165 0 0,105 20-145 0 0,-56-24 400 0 0,-66-7-1239 0 0,559-91 2568 0 0,-549 92-3997 0 0,3-1 2997 0 0,-9 2-3657 0 0,-4 1-4117 0 0,0 0-5870 0 0,-16 1 8453 0 0</inkml:trace>
  <inkml:trace contextRef="#ctx0" brushRef="#br0" timeOffset="7537.204">5543 1294 0 0 0,'0'0'1244'0'0,"0"0"-31"0"0,0 0-141 0 0,0 0 197 0 0,0 30 301 0 0,0 100 181 0 0,-11 64 2380 0 0,2-99-3854 0 0,6 15-928 0 0,7-97-2028 0 0,10-11-4980 0 0,-13-2 6985 0 0,2 0-190 0 0</inkml:trace>
  <inkml:trace contextRef="#ctx0" brushRef="#br0" timeOffset="7863.391">5713 1437 1992 0 0,'0'0'1610'0'0,"0"0"-410"0"0,0 0-33 0 0,0 0 310 0 0,0 0 292 0 0,0 0 92 0 0,0 0-241 0 0,0 0-408 0 0,0 0-362 0 0,0 0-223 0 0,0 0-78 0 0,0 0 7 0 0,0 0 38 0 0,15-7 38 0 0,107-44 1119 0 0,-42 31-766 0 0,104-12-298 0 0,-182 31-688 0 0,-1 1-1 0 0,1 0 1 0 0,-1-1-1 0 0,1 1 1 0 0,0 0 0 0 0,-1 0-1 0 0,1 0 1 0 0,-1 0-1 0 0,1 0 1 0 0,0 0-1 0 0,-1 0 1 0 0,1 1-1 0 0,-1-1 1 0 0,1 1 0 0 0,-1-1-1 0 0,1 1 1 0 0,-1-1-1 0 0,1 1 1 0 0,-1 0-1 0 0,1 0 1 0 0,-1 0-1 0 0,0 0 1 0 0,1 0 0 0 0,-1 0-1 0 0,0 0 1 0 0,0 0-1 0 0,0 0 1 0 0,0 1-1 0 0,0-1 1 0 0,0 0 0 0 0,0 1-1 0 0,-1-1 1 0 0,1 1-1 0 0,0-1 1 0 0,-1 1-1 0 0,1-1 1 0 0,-1 1-1 0 0,1-1 1 0 0,-1 1 0 0 0,0 0-1 0 0,0-1 1 0 0,0 1-1 0 0,0-1 1 0 0,0 1-1 0 0,0 0 1 0 0,0-1-1 0 0,0 1 1 0 0,-1-1 0 0 0,1 1-1 0 0,-1 1 2 0 0,-54 74-68 0 0,-58 44 131 0 0,111-119-61 0 0,0-1 1 0 0,1 0 0 0 0,-1 0-1 0 0,0 0 1 0 0,1 1 0 0 0,-1-1-1 0 0,1 1 1 0 0,-1-1-1 0 0,1 1 1 0 0,0 0 0 0 0,-1 0-1 0 0,1-1 1 0 0,0 1 0 0 0,0 0-1 0 0,1 0 1 0 0,-1 0-1 0 0,0 0 1 0 0,1 0 0 0 0,-1 0-1 0 0,1 0 1 0 0,-1 0-1 0 0,1 1 1 0 0,0-1 0 0 0,0 0-1 0 0,0 0 1 0 0,0 0 0 0 0,0 0-1 0 0,1 0 1 0 0,-1 0-1 0 0,1 0 1 0 0,-1 0 0 0 0,1 0-1 0 0,0 0 1 0 0,0 0 0 0 0,0 0-1 0 0,0 0 1 0 0,0 0-1 0 0,0 0 1 0 0,0-1 0 0 0,1 1-1 0 0,-1-1 1 0 0,0 1 0 0 0,1-1-1 0 0,0 1 1 0 0,-1-1-1 0 0,1 0 1 0 0,0 1 0 0 0,0-1-1 0 0,-1 0 1 0 0,1 0 0 0 0,0-1-1 0 0,0 1 1 0 0,0 0-1 0 0,0-1 1 0 0,0 1 0 0 0,0-1-1 0 0,1 1 1 0 0,-1-1-3 0 0,13 1-6 0 0,0-1 0 0 0,0-1 1 0 0,1 0-1 0 0,-1-1 0 0 0,0-1 0 0 0,-1 0 1 0 0,1-1-1 0 0,0 0 0 0 0,-1-2 0 0 0,0 1 1 0 0,1-2 5 0 0,40-21-2343 0 0,-3-4-3472 0 0,-35 22 76 0 0,-7 5-1515 0 0</inkml:trace>
  <inkml:trace contextRef="#ctx0" brushRef="#br0" timeOffset="8174.652">6753 995 4825 0 0,'0'0'1262'0'0,"0"0"-434"0"0,0 0 71 0 0,0 0 416 0 0,0 0 308 0 0,0 0 21 0 0,0 0-269 0 0,0 0-324 0 0,0 0-266 0 0,0 0-183 0 0,0 0-150 0 0,32 2-93 0 0,104 2-55 0 0,-45-9 160 0 0,67-18-824 0 0,-113 4-2474 0 0,-21-2-7603 0 0,-20 17 6280 0 0</inkml:trace>
  <inkml:trace contextRef="#ctx0" brushRef="#br0" timeOffset="8383.614">7062 664 8082 0 0,'0'0'1139'0'0,"0"0"-249"0"0,0 0-7 0 0,0 0 296 0 0,-9 33 263 0 0,-31 103 126 0 0,30-99-782 0 0,2 1-1 0 0,1 0 0 0 0,2 0 0 0 0,2 0 1 0 0,1 1-1 0 0,3 26-785 0 0,-1-13 113 0 0,0-44-233 0 0,0 1 0 0 0,1-1 0 0 0,0 1 0 0 0,0-1 0 0 0,0 0 0 0 0,1 1 0 0 0,1-1 0 0 0,-1 0 0 0 0,1 0 0 0 0,1-1 0 0 0,-1 1 0 0 0,3 2 120 0 0,7 2-3722 0 0,-2-9-3876 0 0,-6-3 350 0 0</inkml:trace>
</inkml:ink>
</file>

<file path=ppt/ink/ink7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0:19.3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1 984 0 0 0,'0'0'1212'0'0,"0"0"353"0"0,0 0 276 0 0,0 0 58 0 0,0 0-138 0 0,0 0-222 0 0,0 0-270 0 0,0 0-218 0 0,0 0-147 0 0,0 0-65 0 0,0 0-27 0 0,1-9-37 0 0,29-74 1178 0 0,118-129 330 0 0,-37 50-1719 0 0,-107 155-511 0 0,10-17-124 0 0,-8 36-87 0 0,-12 134 278 0 0,7-143-104 0 0,0 1 1 0 0,0-1-1 0 0,0 0 1 0 0,0 1-1 0 0,1-1 1 0 0,0 0-1 0 0,-1 0 1 0 0,1 0-1 0 0,0-1 1 0 0,1 1-1 0 0,-1 0 1 0 0,0-1-1 0 0,1 1 1 0 0,-1-1-1 0 0,1 0 1 0 0,0 0-1 0 0,0 0 1 0 0,0 0-1 0 0,0 0 1 0 0,0-1-1 0 0,0 1 1 0 0,0-1-1 0 0,1 0 1 0 0,-1 0-1 0 0,0 0 1 0 0,1 0-1 0 0,-1-1 1 0 0,1 1-1 0 0,-1-1 1 0 0,1 0-1 0 0,-1 0 1 0 0,0 0-1 0 0,1-1 1 0 0,-1 1-1 0 0,1-1 0 0 0,-1 0 1 0 0,1 0-1 0 0,-1 0 1 0 0,0 0-1 0 0,0-1 1 0 0,0 1-1 0 0,0-1 1 0 0,0 1-1 0 0,0-1 1 0 0,0 0-1 0 0,0-1 1 0 0,2-1-17 0 0,45-49 108 0 0,-3-2 0 0 0,-2-2 0 0 0,-2-2 0 0 0,19-38-108 0 0,-32 51 20 0 0,-27 87-99 0 0,-30 179 245 0 0,27-215-296 0 0,-1 1 1 0 0,1 0 0 0 0,0-1 0 0 0,0 1 0 0 0,0 0 0 0 0,1-1 0 0 0,0 1 0 0 0,0-1 0 0 0,1 1 0 0 0,-1-1-1 0 0,1 0 1 0 0,0 1 0 0 0,1-1 0 0 0,-1 0 0 0 0,1 0 0 0 0,0-1 0 0 0,0 1 0 0 0,1 0 0 0 0,-1-1-1 0 0,1 0 1 0 0,1 1 129 0 0,2-4-2693 0 0,6-1-6329 0 0,-8 0 4038 0 0,0 0 2870 0 0</inkml:trace>
  <inkml:trace contextRef="#ctx0" brushRef="#br0" timeOffset="675.028">1013 185 4281 0 0,'0'0'875'0'0,"0"0"-291"0"0,0 0-76 0 0,0 0 235 0 0,0 0 329 0 0,0 0 194 0 0,0 0-69 0 0,0 0-187 0 0,0 0-158 0 0,0 0-91 0 0,0 0-42 0 0,0 0-56 0 0,-1 18-117 0 0,-7 55-92 0 0,-26 25 504 0 0,-93 200-269 0 0,125-293-683 0 0,0-1 0 0 0,0 1 0 0 0,0 0 0 0 0,1 0 0 0 0,-1 0-1 0 0,1 0 1 0 0,0 0 0 0 0,1 0 0 0 0,-1 0 0 0 0,1 0 0 0 0,0 0-1 0 0,0 0 1 0 0,1 0 0 0 0,-1 1 0 0 0,1-1 0 0 0,1 2-6 0 0,2-4 70 0 0,0-1 0 0 0,0 0 1 0 0,0 0-1 0 0,0-1 1 0 0,0 1-1 0 0,1-1 0 0 0,-1 0 1 0 0,1 0-1 0 0,-1 0 1 0 0,1-1-1 0 0,-1 1 0 0 0,1-1 1 0 0,-1 0-1 0 0,1 0 1 0 0,3-1-71 0 0,0 1 128 0 0,11-2-33 0 0,1-1 0 0 0,0 0 0 0 0,-1-2 0 0 0,0 0 1 0 0,0-1-1 0 0,0-1 0 0 0,-1 0 0 0 0,0-2 0 0 0,0 0-95 0 0,-14-3-5142 0 0,-3 5-5423 0 0,0 4 6960 0 0</inkml:trace>
  <inkml:trace contextRef="#ctx0" brushRef="#br0" timeOffset="1975.222">1094 38 0 0 0,'0'0'489'0'0,"0"0"26"0"0,0 0 0 0 0,0 0 192 0 0,0 0 277 0 0,0 0 215 0 0,0 0 13 0 0,0 0-150 0 0,0 0-215 0 0,0 0-185 0 0,0 0-109 0 0,0 0-51 0 0,0 0 14 0 0,23-5 22 0 0,74-17 46 0 0,9 12 1404 0 0,-105 10-1982 0 0,0 0-1 0 0,0 0 1 0 0,0 0 0 0 0,0-1-1 0 0,0 1 1 0 0,0 0-1 0 0,0 0 1 0 0,0 0-1 0 0,0 1 1 0 0,0-1-1 0 0,-1 0 1 0 0,1 0-1 0 0,0 0 1 0 0,0 1 0 0 0,0-1-1 0 0,0 0 1 0 0,0 1-1 0 0,0-1 1 0 0,-1 1-1 0 0,1-1 1 0 0,0 1-1 0 0,0-1 1 0 0,-1 1-1 0 0,1 0 1 0 0,0-1-1 0 0,-1 1 1 0 0,1 0 0 0 0,-1-1-1 0 0,1 1 1 0 0,-1 0-1 0 0,1 0 1 0 0,-1 0-1 0 0,1-1 1 0 0,-1 1-1 0 0,0 0 1 0 0,0 0-1 0 0,1 0 1 0 0,-1 0-1 0 0,0 0 1 0 0,0 0 0 0 0,0 0-1 0 0,0 0 1 0 0,0 0-1 0 0,0-1 1 0 0,0 1-1 0 0,0 0 1 0 0,0 0-1 0 0,-1 0 1 0 0,1 0-1 0 0,0 0 1 0 0,-1 0-6 0 0,-25 43 564 0 0,18-34-421 0 0,5-7-119 0 0,-1-1 0 0 0,1 1 0 0 0,0 0 1 0 0,0 1-1 0 0,0-1 0 0 0,0 1 0 0 0,1-1 1 0 0,-1 1-1 0 0,1 0 0 0 0,0 0 0 0 0,0 0 1 0 0,0 0-1 0 0,1 0 0 0 0,-1 0 0 0 0,1 0 0 0 0,0 1 1 0 0,0-1-1 0 0,1 0 0 0 0,-1 1 0 0 0,1-1 1 0 0,0 1-1 0 0,0-1 0 0 0,1 0 0 0 0,-1 1 0 0 0,2 3-24 0 0,1-5 68 0 0,1 0 0 0 0,1 0-1 0 0,-1 0 1 0 0,0-1-1 0 0,1 0 1 0 0,-1 0-1 0 0,1 0 1 0 0,-1 0 0 0 0,1-1-1 0 0,0 0 1 0 0,0 0-1 0 0,0 0 1 0 0,-1 0-1 0 0,1-1 1 0 0,0 0 0 0 0,0 0-1 0 0,0 0 1 0 0,2-1-68 0 0,32 8-278 0 0,-37 11-9402 0 0,-2-14 4936 0 0,0 0 3761 0 0</inkml:trace>
  <inkml:trace contextRef="#ctx0" brushRef="#br0" timeOffset="2392.1">1720 381 0 0 0,'0'0'915'0'0,"0"0"764"0"0,0 0 85 0 0,0 0-275 0 0,0 0-319 0 0,0 0-205 0 0,0 0-130 0 0,0 0-102 0 0,-32 31-82 0 0,-102 100-98 0 0,29-36 245 0 0,-107 68-171 0 0,-104 53-627 0 0,294-201 16 0 0,-38 25-238 0 0,2 2 0 0 0,2 3 0 0 0,-20 23 222 0 0,46-25-1470 0 0,25-9-6573 0 0,5-30 6027 0 0</inkml:trace>
  <inkml:trace contextRef="#ctx0" brushRef="#br0" timeOffset="2704.066">1274 896 1912 0 0,'0'0'1514'0'0,"0"0"-538"0"0,0 0-209 0 0,0 0 173 0 0,0 0 251 0 0,0 0 166 0 0,0 0-73 0 0,0 0-200 0 0,0 0-205 0 0,0 0-194 0 0,0 0-138 0 0,0 0-112 0 0,-27 28-99 0 0,-84 89-85 0 0,63-51 109 0 0,-6 69-37 0 0,54-134-318 0 0,0 0 0 0 0,0 0 1 0 0,0 0-1 0 0,0 0 0 0 0,1 0 1 0 0,-1 0-1 0 0,0 0 1 0 0,1 0-1 0 0,-1 0 0 0 0,0 0 1 0 0,1-1-1 0 0,-1 1 1 0 0,1 0-1 0 0,-1 0 0 0 0,1 0 1 0 0,0-1-1 0 0,-1 1 0 0 0,1 0 1 0 0,0-1-1 0 0,-1 1 1 0 0,1 0-1 0 0,0-1 0 0 0,0 1 1 0 0,0-1-1 0 0,0 1 1 0 0,-1-1-1 0 0,1 0 0 0 0,0 1 1 0 0,0-1-1 0 0,0 0 1 0 0,0 0-1 0 0,0 1 0 0 0,0-1 1 0 0,0 0-1 0 0,0 0 0 0 0,0 0 1 0 0,0 0-1 0 0,0 0 1 0 0,0-1-1 0 0,0 1 0 0 0,0 0 1 0 0,0 0-1 0 0,0 0 1 0 0,0-1-1 0 0,-1 1 0 0 0,1-1 1 0 0,0 1-1 0 0,0-1-5 0 0,53-11 440 0 0,192-94-1965 0 0,-191 74-2714 0 0,-20 9-3380 0 0,-27 15 5463 0 0</inkml:trace>
  <inkml:trace contextRef="#ctx0" brushRef="#br0" timeOffset="2965.617">1608 771 392 0 0,'0'0'1743'0'0,"0"0"-700"0"0,0 0-188 0 0,0 0 344 0 0,0 0 437 0 0,0 0 269 0 0,0 0-56 0 0,0 0-280 0 0,-22 32-342 0 0,-70 105-297 0 0,37-33 327 0 0,37-70-1084 0 0,1 1 1 0 0,2 1-1 0 0,2 0 1 0 0,1 1-1 0 0,2 1 1 0 0,1-1 0 0 0,2 7-174 0 0,6-4-55 0 0,-1 14-335 0 0,-9-22-2782 0 0,7-18-4124 0 0,1-10 1389 0 0</inkml:trace>
</inkml:ink>
</file>

<file path=ppt/ink/ink7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0:30.4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56 3641 0 0,'0'0'2450'0'0,"0"0"-1413"0"0,0 0-474 0 0,0 0 160 0 0,0 0 370 0 0,0 0 344 0 0,0 0 86 0 0,0 0-155 0 0,0 0-233 0 0,0 0-240 0 0,0 0-203 0 0,2 33-145 0 0,4 104-123 0 0,-1 113 767 0 0,-5-246-1275 0 0,0 1 0 0 0,-1-1 1 0 0,1 1-1 0 0,-1-1 1 0 0,0 1-1 0 0,0 0 0 0 0,-1-1 1 0 0,1 0-1 0 0,-1 1 0 0 0,0-1 1 0 0,0 0-1 0 0,0 0 1 0 0,0 0-1 0 0,-1 0 0 0 0,0-1 1 0 0,0 1-1 0 0,0-1 1 0 0,0 1-1 0 0,0-1 0 0 0,-4 2 84 0 0,-8-4-4506 0 0,-4-8-6710 0 0,16 3 9892 0 0</inkml:trace>
  <inkml:trace contextRef="#ctx0" brushRef="#br0" timeOffset="252.232">2 52 5385 0 0,'0'0'1823'0'0,"0"0"-957"0"0,0 0-275 0 0,0 0 238 0 0,0 0 259 0 0,0 0 137 0 0,0 0-97 0 0,36-6-220 0 0,116-19-160 0 0,21 13 872 0 0,209 4-911 0 0,-347 11-2206 0 0,-43 9-2778 0 0,-18 4-2868 0 0,13-11 3138 0 0</inkml:trace>
  <inkml:trace contextRef="#ctx0" brushRef="#br0" timeOffset="497.82">0 531 0 0 0,'0'0'1364'0'0,"0"0"831"0"0,0 0 525 0 0,0 0 104 0 0,0 0-314 0 0,0 0-556 0 0,0 0-531 0 0,33 6-375 0 0,103 17-237 0 0,-48-32 152 0 0,-70 3-748 0 0,74-20-386 0 0,0 4 1 0 0,2 4 0 0 0,6 3 170 0 0,-98 15-58 0 0,48-5-2584 0 0,-17 3-5080 0 0,-23 2 1076 0 0</inkml:trace>
  <inkml:trace contextRef="#ctx0" brushRef="#br0" timeOffset="920.853">902 369 3545 0 0,'0'0'993'0'0,"0"0"-415"0"0,0 0-58 0 0,0 0 336 0 0,0 0 403 0 0,0 0 208 0 0,0 0-77 0 0,0 0-277 0 0,0 0-317 0 0,0 0-230 0 0,0 0-153 0 0,-16 32-114 0 0,-52 100-94 0 0,-61 83 142 0 0,65-108-490 0 0,99-158 170 0 0,301-322 1929 0 0,-298 332-1777 0 0,-29 30-140 0 0,0 1-1 0 0,1-1 1 0 0,0 2-1 0 0,0-1 1 0 0,1 2-1 0 0,0-1 1 0 0,1 1-1 0 0,0 1 1 0 0,0 0-39 0 0,-11 7-1 0 0,-1-1 0 0 0,1 1 0 0 0,-1 0 0 0 0,1-1 0 0 0,-1 1 0 0 0,1 0 0 0 0,-1 0 0 0 0,1-1 0 0 0,0 1 0 0 0,-1 0 0 0 0,1 0 1 0 0,-1 0-1 0 0,1 0 0 0 0,0 0 0 0 0,-1 0 0 0 0,1 0 0 0 0,-1 0 0 0 0,1 0 0 0 0,0 0 0 0 0,-1 0 0 0 0,1 0 0 0 0,-1 1 0 0 0,1-1 0 0 0,-1 0 0 0 0,1 0 0 0 0,-1 0 0 0 0,1 1 0 0 0,-1-1 0 0 0,1 0 0 0 0,-1 1 1 0 0,1-1-1 0 0,-1 1 0 0 0,1-1 0 0 0,-1 0 0 0 0,1 1 0 0 0,-1-1 0 0 0,0 1 0 0 0,1-1 0 0 0,-1 1 0 0 0,0-1 0 0 0,0 1 0 0 0,1-1 0 0 0,-1 1 0 0 0,0 0 0 0 0,0-1 0 0 0,0 1 0 0 0,1-1 0 0 0,-1 1 0 0 0,0-1 1 0 0,0 1-1 0 0,0 0 0 0 0,0-1 0 0 0,0 1 0 0 0,0-1 0 0 0,-1 1 0 0 0,1 0 0 0 0,0-1 0 0 0,0 1 0 0 0,0-1 0 0 0,0 1 0 0 0,-1-1 0 0 0,1 1 1 0 0,-14 48 108 0 0,10-38-92 0 0,-10 30 20 0 0,6-19-30 0 0,1-1-1 0 0,1 1 1 0 0,1 1 0 0 0,1-1 0 0 0,0 1 0 0 0,1 19-6 0 0,36 91 31 0 0,-34-133 2 0 0,1 0 0 0 0,-1 0 1 0 0,1 0-1 0 0,0 0 0 0 0,-1 0 1 0 0,1 0-1 0 0,-1 0 1 0 0,1 0-1 0 0,0 0 0 0 0,-1 0 1 0 0,1 0-1 0 0,-1 0 0 0 0,1 0 1 0 0,0 0-1 0 0,-1 1 0 0 0,1-1 1 0 0,-1 0-1 0 0,1 0 0 0 0,0 0 1 0 0,-1 1-1 0 0,1-1 1 0 0,0 0-1 0 0,0 0 0 0 0,-1 1 1 0 0,1-1-1 0 0,0 0 0 0 0,-1 1 1 0 0,1-1-1 0 0,0 0 0 0 0,0 1 1 0 0,0-1-1 0 0,0 1 1 0 0,-1-1-1 0 0,1 0 0 0 0,0 1 1 0 0,0-1-1 0 0,0 1 0 0 0,0-1 1 0 0,0 0-1 0 0,0 1 0 0 0,0-1 1 0 0,0 1-1 0 0,0-1 1 0 0,0 0-1 0 0,0 1 0 0 0,0-1 1 0 0,0 1-1 0 0,0-1 0 0 0,0 0 1 0 0,1 1-1 0 0,-1-1 0 0 0,0 1 1 0 0,0-1-1 0 0,0 0 1 0 0,1 1-1 0 0,-1-1 0 0 0,0 0 1 0 0,0 1-1 0 0,1-1 0 0 0,-1 0 1 0 0,0 0-1 0 0,1 1 0 0 0,-1-1-33 0 0,-30-21 1827 0 0,26 18-2221 0 0,-30-25 410 0 0,-2 1 1 0 0,0 2 0 0 0,-2 2-1 0 0,-40-18-16 0 0,1 16-2248 0 0,42 17-7585 0 0,26 8 1434 0 0</inkml:trace>
</inkml:ink>
</file>

<file path=ppt/ink/ink7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0:29.4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49 388 4089 0 0,'0'0'1395'0'0,"0"0"-94"0"0,0 0-50 0 0,0 0 20 0 0,0 0 56 0 0,0 0-97 0 0,0 0-277 0 0,0 0-319 0 0,0 0-241 0 0,0 0-130 0 0,0 0-14 0 0,0 0 35 0 0,0 0-1 0 0,32-8-8 0 0,109-23-28 0 0,124 3 422 0 0,3 14-877 0 0,-153 14-3757 0 0,-100 3 1 0 0,-9 5-1496 0 0,-5-5 2943 0 0</inkml:trace>
  <inkml:trace contextRef="#ctx0" brushRef="#br0" timeOffset="298.11">1 564 1784 0 0,'0'0'271'0'0,"0"0"-79"0"0,0 0 110 0 0,0 0 246 0 0,0 0 271 0 0,34 0 195 0 0,107-3 45 0 0,78-17 1758 0 0,-74-1-3036 0 0,-2-6 0 0 0,5-9 219 0 0,-89 18-6409 0 0,-52 14 4450 0 0</inkml:trace>
  <inkml:trace contextRef="#ctx0" brushRef="#br0" timeOffset="690.879">395 1 1864 0 0,'0'0'386'0'0,"0"0"-229"0"0,0 0-23 0 0,0 0 320 0 0,0 0 361 0 0,0 0 308 0 0,0 0 133 0 0,0 0-22 0 0,0 0-149 0 0,0 0-199 0 0,32 21-157 0 0,104 68-128 0 0,-35-38 488 0 0,-72-42-701 0 0,208 50 2153 0 0,-234-58-2520 0 0,0-1-1 0 0,0 1 1 0 0,-1-1 0 0 0,1 1 0 0 0,0 0 0 0 0,-1 0-1 0 0,1 0 1 0 0,0 0 0 0 0,-1 0 0 0 0,1 1 0 0 0,-1-1-1 0 0,0 1 1 0 0,0 0 0 0 0,1-1 0 0 0,-1 1 0 0 0,0 0-1 0 0,0 0 1 0 0,-1 0 0 0 0,1 1 0 0 0,0-1 0 0 0,-1 0 0 0 0,1 1-1 0 0,-1-1 1 0 0,0 1 0 0 0,0 0 0 0 0,0-1 0 0 0,0 1-1 0 0,0 0 1 0 0,-1-1 0 0 0,1 1 0 0 0,-1 0 0 0 0,0 0-1 0 0,1 0 1 0 0,-1-1 0 0 0,-1 1 0 0 0,1 0 0 0 0,0 0-1 0 0,-1 0 1 0 0,1-1 0 0 0,-2 3-21 0 0,-6 8 118 0 0,-1 0-1 0 0,0-1 1 0 0,-1 0-1 0 0,0-1 1 0 0,-1 0 0 0 0,0 0-1 0 0,-1-1 1 0 0,0-1-118 0 0,-1 2 49 0 0,-116 84 233 0 0,103-79-267 0 0,1 1 1 0 0,0 1-1 0 0,1 1 1 0 0,1 1 0 0 0,1 1-1 0 0,0 1 1 0 0,2 1-1 0 0,-15 23-15 0 0,14 22-1282 0 0,43-29-6498 0 0,-14-31-128 0 0</inkml:trace>
</inkml:ink>
</file>

<file path=ppt/ink/ink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0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 3145 0 0,'0'0'693'0'0,"0"0"-171"0"0,0 0 28 0 0,0 0 409 0 0,0 0 508 0 0,0 0 212 0 0,0 0-58 0 0,0 0-257 0 0,0 0-327 0 0,0 0-267 0 0,0 0-174 0 0,10 22-90 0 0,61 137 983 0 0,-56-121-1043 0 0,-2 1 1 0 0,-1 1-1 0 0,-2 0 0 0 0,-2 0 0 0 0,2 30-446 0 0,23 104 383 0 0,-24-159-215 0 0,-9-15-79 0 0,17-22 1880 0 0,49-130-387 0 0,3-9-865 0 0,37-136-717 0 0,-82 204-817 0 0,-23 97-6483 0 0,0 10-218 0 0,-1-6-384 0 0</inkml:trace>
  <inkml:trace contextRef="#ctx0" brushRef="#br0" timeOffset="331.162">573 471 5241 0 0,'0'0'2582'0'0,"0"0"-823"0"0,0 0-488 0 0,0 0-53 0 0,0 0 45 0 0,0 0-45 0 0,0 0-191 0 0,0 0-265 0 0,0 0-230 0 0,0 0-161 0 0,0 0-109 0 0,0 0-86 0 0,0 0-25 0 0,-3 24-17 0 0,-16 114 58 0 0,8 20-754 0 0,4-134-459 0 0,3-12-1880 0 0,2 0-5285 0 0,2-12 4941 0 0,0 0 1001 0 0</inkml:trace>
  <inkml:trace contextRef="#ctx0" brushRef="#br0" timeOffset="851.758">445 445 1920 0 0,'0'0'2285'0'0,"0"0"-382"0"0,0 0-261 0 0,0 0-23 0 0,0 0 17 0 0,0 0-100 0 0,0 0-278 0 0,0 0-298 0 0,0 0-221 0 0,0 0-144 0 0,0 0-58 0 0,0 0-38 0 0,0 0-51 0 0,19-2-30 0 0,128-18 640 0 0,39 2-41 0 0,-185 18-1020 0 0,0-1 1 0 0,0 1-1 0 0,0 0 1 0 0,0 0-1 0 0,0 0 1 0 0,0 0-1 0 0,0 0 1 0 0,0 0-1 0 0,0 0 1 0 0,0 1-1 0 0,-1-1 0 0 0,1 0 1 0 0,0 0-1 0 0,0 1 1 0 0,0-1-1 0 0,0 0 1 0 0,0 1-1 0 0,0-1 1 0 0,-1 1-1 0 0,1 0 1 0 0,0-1-1 0 0,0 1 1 0 0,-1-1-1 0 0,1 1 1 0 0,0 0-1 0 0,-1 0 1 0 0,1-1-1 0 0,-1 1 1 0 0,1 0-1 0 0,-1 0 1 0 0,1 0-1 0 0,-1 0 1 0 0,1-1-1 0 0,-1 1 1 0 0,0 0-1 0 0,0 0 1 0 0,1 0-1 0 0,-1 0 1 0 0,0 0-1 0 0,0 0 1 0 0,0 0-1 0 0,0 0 1 0 0,0 0-1 0 0,0 0 1 0 0,0 0-1 0 0,-1 0 1 0 0,1 0-1 0 0,0 0 1 0 0,0 0-1 0 0,-1 0 3 0 0,-24 43 62 0 0,-111 88 39 0 0,135-128-130 0 0,0 1 0 0 0,1-1-1 0 0,-1 1 1 0 0,1-1 0 0 0,0 1 0 0 0,0-1 0 0 0,0 1-1 0 0,0-1 1 0 0,1 1 0 0 0,0-1 0 0 0,0 1 0 0 0,0-1-1 0 0,1 0 1 0 0,-1 0 0 0 0,1 0 0 0 0,0 1 0 0 0,0-1-1 0 0,0-1 1 0 0,1 1 0 0 0,0 0 0 0 0,-1-1 0 0 0,1 1-1 0 0,0-1 1 0 0,1 0 0 0 0,-1 0 0 0 0,1 0 0 0 0,-1 0-1 0 0,1-1 1 0 0,0 1 0 0 0,0-1 0 0 0,0 0 0 0 0,0 0-1 0 0,1 0 30 0 0,17 16-180 0 0,-16-14 190 0 0,-1-1 1 0 0,-1 1 0 0 0,1 1-1 0 0,-1-1 1 0 0,1 1 0 0 0,-1-1-1 0 0,0 1 1 0 0,-1 0 0 0 0,1 1-1 0 0,-1-1 1 0 0,0 1 0 0 0,-1-1-1 0 0,1 1 1 0 0,-1 0 0 0 0,0 0-1 0 0,-1 0 1 0 0,1 0 0 0 0,-1 0-1 0 0,0 0 1 0 0,-1 1 0 0 0,1 4-11 0 0,-4-7 39 0 0,0 0 1 0 0,-1 0-1 0 0,1-1 1 0 0,0 0-1 0 0,-1 0 1 0 0,0 0-1 0 0,0 0 1 0 0,0 0-1 0 0,0-1 1 0 0,0 0-1 0 0,0 0 1 0 0,-1 0-1 0 0,1 0 1 0 0,-1-1-1 0 0,1 1 1 0 0,-1-1-1 0 0,0 0 1 0 0,1-1-1 0 0,-1 1 1 0 0,0-1-1 0 0,-4 0-39 0 0,-108-2-2254 0 0,78-3-1317 0 0,1-3-3430 0 0,24 4-189 0 0</inkml:trace>
</inkml:ink>
</file>

<file path=ppt/ink/ink7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0:27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1 506 0 0 0,'0'0'536'0'0,"0"0"422"0"0,0 0 382 0 0,0 0 119 0 0,0 0-111 0 0,0 0-261 0 0,0 0-268 0 0,0 0-152 0 0,5-1-67 0 0,168-17 4015 0 0,97 4-4072 0 0,-210 12-230 0 0,-30 0-1812 0 0,0 2-6005 0 0,-34 1 3480 0 0,-3 1 2904 0 0,2-1 982 0 0,-1 2 138 0 0</inkml:trace>
  <inkml:trace contextRef="#ctx0" brushRef="#br0" timeOffset="394.967">1 723 0 0 0,'0'0'1067'0'0,"0"0"385"0"0,0 0 174 0 0,0 0-50 0 0,0 0-195 0 0,0 0-152 0 0,0 0-23 0 0,0 0-5 0 0,0 0-18 0 0,0 0-101 0 0,8 4-171 0 0,-3-1-762 0 0,59 11 1085 0 0,211-64 93 0 0,-213 43-2775 0 0,-21 6-6741 0 0,-31 1 1202 0 0</inkml:trace>
  <inkml:trace contextRef="#ctx0" brushRef="#br0" timeOffset="5077.627">906 830 0 0 0,'0'0'489'0'0,"0"0"1062"0"0,0 0 373 0 0,0 0-69 0 0,0 0-236 0 0,0 0-231 0 0,0 0-220 0 0,0 0-146 0 0,0 0-74 0 0,0 0-43 0 0,-4 0-35 0 0,-2 1-487 0 0,-4 0-66 0 0,7 0 3072 0 0,35-53-1937 0 0,204-245 47 0 0,-180 213-1358 0 0,-55 86-152 0 0,1 0-1 0 0,-1 0 0 0 0,0 0 0 0 0,1 1 0 0 0,-1-1 1 0 0,0 0-1 0 0,0 1 0 0 0,0-1 0 0 0,-1 1 1 0 0,1-1-1 0 0,-1 1 0 0 0,1-1 0 0 0,-1 1 0 0 0,0 0 1 0 0,0-1-1 0 0,0 1 0 0 0,0-1 0 0 0,0 1 0 0 0,-1 0 1 0 0,1-1-1 0 0,-1 1 0 0 0,0-1 0 0 0,0 2 12 0 0,1 9-17 0 0,-8 122 48 0 0,8-133-28 0 0,0 0 1 0 0,0-1-1 0 0,0 1 1 0 0,0-1-1 0 0,1 1 0 0 0,-1 0 1 0 0,0-1-1 0 0,1 1 0 0 0,-1 0 1 0 0,1-1-1 0 0,0 1 0 0 0,-1-1 1 0 0,1 1-1 0 0,0-1 1 0 0,0 0-1 0 0,0 1 0 0 0,0-1 1 0 0,0 0-1 0 0,0 0 0 0 0,1 1 1 0 0,-1-1-1 0 0,0 0 0 0 0,1 0 1 0 0,-1 0-1 0 0,0-1 1 0 0,1 1-1 0 0,-1 0 0 0 0,1 0 1 0 0,-1-1-1 0 0,1 1 0 0 0,0-1 1 0 0,-1 0-1 0 0,1 1 0 0 0,-1-1 1 0 0,1 0-1 0 0,0 0 1 0 0,-1 0-1 0 0,1 0 0 0 0,0 0 1 0 0,-1 0-1 0 0,1 0 0 0 0,1-1-3 0 0,67-25 291 0 0,-34-5-249 0 0,0-3 0 0 0,-2 0 1 0 0,-2-3-1 0 0,5-9-42 0 0,70-75-18 0 0,-78 90-34 0 0,-29 51-59 0 0,-29 163 311 0 0,28-172-204 0 0,-1-4-7 0 0,1 1 0 0 0,0-1-1 0 0,0 1 1 0 0,1 0 0 0 0,0-1 0 0 0,0 1-1 0 0,1 0 1 0 0,0-1 0 0 0,0 1 0 0 0,1-1 0 0 0,0 1-1 0 0,0-1 1 0 0,0 0 0 0 0,1 1 0 0 0,1-1-1 0 0,-1-1 1 0 0,1 1 0 0 0,0 0 0 0 0,0-1-1 0 0,1 0 1 0 0,0 0 11 0 0,-2-4-191 0 0,-1-1 0 0 0,0 0-1 0 0,0 0 1 0 0,1 0 0 0 0,-1 0-1 0 0,1 0 1 0 0,-1 0 0 0 0,1-1 0 0 0,-1 1-1 0 0,1-1 1 0 0,-1 0 0 0 0,1 0-1 0 0,-1 0 1 0 0,1 0 0 0 0,-1 0 0 0 0,1 0-1 0 0,0-1 1 0 0,-1 1 0 0 0,0-1-1 0 0,1 0 1 0 0,-1 0 0 0 0,1 0 0 0 0,-1 0-1 0 0,0 0 1 0 0,1-1 191 0 0,35-21-10577 0 0,-30 16 4893 0 0</inkml:trace>
  <inkml:trace contextRef="#ctx0" brushRef="#br0" timeOffset="5340.636">1994 277 2793 0 0,'0'0'1489'0'0,"0"0"-570"0"0,0 0-212 0 0,0 0 226 0 0,0 0 321 0 0,0 0 228 0 0,0 0-25 0 0,0 0-179 0 0,0 0-252 0 0,0 0-274 0 0,0 0-208 0 0,0 0-153 0 0,-15 34-113 0 0,-45 101-68 0 0,45-76 192 0 0,17-54-318 0 0,0 0-1 0 0,1-1 0 0 0,-1 1 0 0 0,1-1 0 0 0,0 0 0 0 0,0 0 0 0 0,1 0 0 0 0,-1 0 1 0 0,1 0-1 0 0,0-1 0 0 0,0 0 0 0 0,0 0 0 0 0,0 0 0 0 0,1 0 0 0 0,-1 0 0 0 0,1-1 1 0 0,0 0-1 0 0,-1 0 0 0 0,1 0 0 0 0,0-1 0 0 0,0 0 0 0 0,0 1 0 0 0,1-2 0 0 0,-1 1 1 0 0,0-1-1 0 0,0 1 0 0 0,2-2-83 0 0,143 4 647 0 0,-69-33-1763 0 0,-68 18-2957 0 0,-3-3-3649 0 0,-8 10 1826 0 0</inkml:trace>
  <inkml:trace contextRef="#ctx0" brushRef="#br0" timeOffset="5701.75">2324 49 1400 0 0,'0'0'1370'0'0,"0"0"25"0"0,0 0 100 0 0,0 0 108 0 0,0 0 31 0 0,0 0-210 0 0,0 0-324 0 0,0 0-318 0 0,0 0-276 0 0,0 0-174 0 0,0 0-65 0 0,0 0-3 0 0,0 0 4 0 0,10-5-9 0 0,80-30 442 0 0,23 27 104 0 0,-112 8-797 0 0,0 0 0 0 0,-1 0 0 0 0,1 0 0 0 0,0 0 0 0 0,0 0 0 0 0,0 0 0 0 0,0 0 0 0 0,0 0 0 0 0,0 1 0 0 0,0-1 0 0 0,0 0 0 0 0,0 0 0 0 0,-1 1 0 0 0,1-1 0 0 0,0 1 0 0 0,0-1 0 0 0,0 1 0 0 0,0-1 0 0 0,-1 1 0 0 0,1-1 0 0 0,0 1 0 0 0,-1 0 0 0 0,1-1 0 0 0,0 1 0 0 0,-1 0 0 0 0,1 0 0 0 0,-1-1 0 0 0,1 1 0 0 0,-1 0 0 0 0,0 0 0 0 0,1 0 0 0 0,-1 0 0 0 0,0 0 0 0 0,1-1 0 0 0,-1 1 0 0 0,0 0 0 0 0,0 0 0 0 0,0 0 0 0 0,0 0 0 0 0,0 0 0 0 0,0 0 0 0 0,0 0 0 0 0,0 0 0 0 0,0 0 0 0 0,-1 0 0 0 0,1 0 0 0 0,0-1 0 0 0,0 1 0 0 0,-1 0 0 0 0,1 0-8 0 0,-21 42 715 0 0,-62 61 688 0 0,82-102-1384 0 0,1-1 0 0 0,-1 1 0 0 0,0 0 1 0 0,1-1-1 0 0,0 1 0 0 0,-1 0 1 0 0,1 0-1 0 0,0-1 0 0 0,0 1 1 0 0,0 0-1 0 0,0 0 0 0 0,0-1 0 0 0,0 1 1 0 0,1 0-1 0 0,-1 0 0 0 0,1-1 1 0 0,-1 1-1 0 0,1-1 0 0 0,-1 1 1 0 0,1 0-1 0 0,0-1 0 0 0,0 1 0 0 0,0-1 1 0 0,0 1-1 0 0,0-1 0 0 0,0 0 1 0 0,0 1-1 0 0,0-1 0 0 0,1 0 1 0 0,-1 0-1 0 0,0 0 0 0 0,1 0 1 0 0,-1 0-1 0 0,1 0 0 0 0,-1 0 0 0 0,1-1 1 0 0,0 1-1 0 0,-1 0 0 0 0,1-1 1 0 0,0 1-1 0 0,0-1-19 0 0,75 15 564 0 0,-74-15-557 0 0,103 0-1426 0 0,-84-5-3212 0 0,-2-1-3988 0 0,-17 3 3803 0 0</inkml:trace>
  <inkml:trace contextRef="#ctx0" brushRef="#br0" timeOffset="6053.214">3119 45 2577 0 0,'0'0'1437'0'0,"0"0"-311"0"0,0 0 98 0 0,0 0 492 0 0,0 0 294 0 0,0 0-9 0 0,0 0-301 0 0,0 0-414 0 0,0 0-334 0 0,0 0-236 0 0,-27 37-171 0 0,-89 119-147 0 0,1-30 54 0 0,-160 170-703 0 0,109-116-234 0 0,134-118-1095 0 0,28-39-1482 0 0,7-1-3340 0 0,0-18 2507 0 0,-1-4 1430 0 0</inkml:trace>
  <inkml:trace contextRef="#ctx0" brushRef="#br0" timeOffset="6431.134">2870 646 7306 0 0,'0'0'2304'0'0,"0"0"-1012"0"0,0 0-403 0 0,0 0 149 0 0,0 0 155 0 0,0 0-6 0 0,0 0-209 0 0,0 0-219 0 0,34-13-135 0 0,106-41-129 0 0,1 15 621 0 0,-110 35-908 0 0,77-1 390 0 0,-107 6-598 0 0,1-1 1 0 0,-1 0-1 0 0,1 0 1 0 0,-1 1-1 0 0,1-1 1 0 0,-1 1-1 0 0,0-1 1 0 0,1 1-1 0 0,-1 0 1 0 0,0-1-1 0 0,0 1 1 0 0,1 0-1 0 0,-1 0 1 0 0,0 0-1 0 0,0 0 1 0 0,0 0-1 0 0,0 0 1 0 0,0 0-1 0 0,0 0 1 0 0,0 1-1 0 0,-1-1 1 0 0,1 0-1 0 0,0 0 1 0 0,-1 1-1 0 0,1-1 1 0 0,-1 0-1 0 0,1 1 1 0 0,-1-1-1 0 0,1 1 0 0 0,-1-1 1 0 0,0 1-1 0 0,0-1 1 0 0,0 1-1 0 0,0-1 1 0 0,0 0-1 0 0,0 1 1 0 0,0-1-1 0 0,-1 1 1 0 0,1-1-1 0 0,0 1 1 0 0,-1-1-1 0 0,1 0 1 0 0,-1 1-1 0 0,1-1 1 0 0,-1 0-1 0 0,0 1 1 0 0,0-1-1 0 0,1 0 1 0 0,-1 0-1 0 0,0 0 1 0 0,0 0-1 0 0,0 0 1 0 0,0 0-1 0 0,-1 0 1 0 0,1 0-1 0 0,0 0 1 0 0,0 0-1 0 0,0 0 1 0 0,-1-1-1 0 0,1 1 0 0 0,0-1 1 0 0,-1 1-1 0 0,1-1 1 0 0,-1 1-1 0 0,1-1 1 0 0,-1 0-1 0 0,-165 110-103 0 0,166-108 95 0 0,0 0 0 0 0,1 0 0 0 0,-1 0 0 0 0,0-1 0 0 0,1 1 0 0 0,0 0 0 0 0,-1 0 1 0 0,1 0-1 0 0,0 0 0 0 0,0 0 0 0 0,0 0 0 0 0,0 0 0 0 0,1 0 0 0 0,-1 0 0 0 0,0 0 0 0 0,1 0 0 0 0,-1 0 0 0 0,1-1 0 0 0,0 1 0 0 0,0 0 0 0 0,-1 0 0 0 0,1 0 0 0 0,0-1 0 0 0,1 1 0 0 0,-1-1 0 0 0,0 1 0 0 0,0-1 0 0 0,1 1 0 0 0,-1-1 0 0 0,1 0 0 0 0,-1 1 0 0 0,1-1 0 0 0,-1 0 0 0 0,1 0 0 0 0,0 0 0 0 0,0 0 0 0 0,1 0 9 0 0,12 11-12 0 0,-7-8 17 0 0,-1 1 0 0 0,0 0 0 0 0,0 0 1 0 0,0 1-1 0 0,-1 0 0 0 0,1 0 0 0 0,-1 0 0 0 0,-1 1 1 0 0,0 0-1 0 0,1 0 0 0 0,-2 0 0 0 0,1 1 0 0 0,-1 0 1 0 0,-1 0-1 0 0,1 0 0 0 0,-1 0 0 0 0,-1 0 0 0 0,1 1 1 0 0,-1-1-1 0 0,-1 2-6 0 0,0-6 33 0 0,-1 1 0 0 0,0-1 0 0 0,-1 1 1 0 0,1-1-1 0 0,-1 1 0 0 0,0 0 0 0 0,0-1 0 0 0,0 0 0 0 0,-1 1 1 0 0,1-1-1 0 0,-1 0 0 0 0,0 0 0 0 0,0 1 0 0 0,-1-2 0 0 0,1 1 1 0 0,-1 0-1 0 0,0 0 0 0 0,0-1 0 0 0,0 0 0 0 0,0 1 1 0 0,-1-1-1 0 0,1 0 0 0 0,-1-1 0 0 0,-1 2-33 0 0,-6 3 26 0 0,1 0-1 0 0,-1-1 1 0 0,1 0 0 0 0,-2-1-1 0 0,1 0 1 0 0,-1-1-1 0 0,1 0 1 0 0,-1-1 0 0 0,0 0-1 0 0,0-1 1 0 0,-1 0 0 0 0,1-1-1 0 0,0 0 1 0 0,-6-1-26 0 0,-9-13-1199 0 0,14-3-3125 0 0,8 8-197 0 0,0 1-4165 0 0</inkml:trace>
</inkml:ink>
</file>

<file path=ppt/ink/ink7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0:52.4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1 842 0 0 0,'0'0'248'0'0,"0"0"76"0"0,0 0 134 0 0,0 0 370 0 0,0 0 444 0 0,0 0 286 0 0,0 0 33 0 0,0 0-207 0 0,0 0-237 0 0,0 0-154 0 0,0 0-84 0 0,15-16-37 0 0,108-114 1470 0 0,173-226 1086 0 0,-116 124-3068 0 0,-169 218-352 0 0,1 0 0 0 0,0 1-1 0 0,1 0 1 0 0,0 1 0 0 0,1 1-1 0 0,0 0 1 0 0,1 1 0 0 0,0 0-8 0 0,-13 11-1 0 0,0 0 0 0 0,0 0-1 0 0,0 0 1 0 0,0 0 0 0 0,-1 0 0 0 0,1 0 0 0 0,0 1 0 0 0,0-1 0 0 0,-1 1-1 0 0,1-1 1 0 0,-1 1 0 0 0,1-1 0 0 0,-1 1 0 0 0,0 0 0 0 0,0 0 0 0 0,1 0-1 0 0,-1 0 1 0 0,-1 0 0 0 0,1 0 0 0 0,0 0 0 0 0,0 0 0 0 0,-1 0 0 0 0,1 0-1 0 0,-1 0 1 0 0,0 0 0 0 0,1 0 0 0 0,-1 1 0 0 0,0-1 0 0 0,0 0 0 0 0,-1 0-1 0 0,1 0 1 0 0,0 0 0 0 0,-1 1 0 0 0,1-1 0 0 0,-1 0 0 0 0,0 0 1 0 0,1 2 13 0 0,-12 356 596 0 0,8-48-218 0 0,15-254-460 0 0,-9-42 3605 0 0,-36-58-3473 0 0,-3 2-1 0 0,-1 1 0 0 0,-1 2 1 0 0,-3 2-1 0 0,-8-4-62 0 0,32 24-62 0 0,-138-87-1184 0 0,36 76-5175 0 0,119 26 6280 0 0,-9 1-3208 0 0,5 1-2238 0 0,3-1-134 0 0</inkml:trace>
  <inkml:trace contextRef="#ctx0" brushRef="#br0" timeOffset="416.36">862 806 1104 0 0,'0'0'1443'0'0,"0"0"-799"0"0,0 0-160 0 0,0 0 361 0 0,0 0 399 0 0,0 0 227 0 0,0 0-55 0 0,0 0-204 0 0,0 0-202 0 0,0 0-147 0 0,0 0-75 0 0,0 0-38 0 0,32-24-13 0 0,98-75-6 0 0,-44 22 1108 0 0,-79 69-1675 0 0,17-13 106 0 0,-2-1 0 0 0,0-2 0 0 0,-2 0-1 0 0,-1-1 1 0 0,0-1 0 0 0,-2-1-1 0 0,12-27-269 0 0,-22 39 30 0 0,-2 0 0 0 0,0-1 0 0 0,0 1 0 0 0,-2-1 0 0 0,0 0 0 0 0,0 0 0 0 0,-2-1 0 0 0,0 1 0 0 0,-1 0 0 0 0,-1-1 0 0 0,-2-14-30 0 0,3 29-19 0 0,0 0-1 0 0,0 0 1 0 0,-1-1 0 0 0,1 1 0 0 0,-1 0-1 0 0,0 0 1 0 0,0 0 0 0 0,1 0 0 0 0,-1 0 0 0 0,-1 0-1 0 0,1 0 1 0 0,0 0 0 0 0,0 1 0 0 0,-1-1 0 0 0,1 0-1 0 0,-1 1 1 0 0,1-1 0 0 0,-1 1 0 0 0,0-1 0 0 0,1 1-1 0 0,-1 0 1 0 0,0 0 0 0 0,0 0 0 0 0,0 0 0 0 0,0 0-1 0 0,0 0 1 0 0,0 0 0 0 0,0 1 0 0 0,0-1-1 0 0,-1 1 1 0 0,1-1 0 0 0,0 1 0 0 0,0 0 0 0 0,0 0-1 0 0,-1 0 1 0 0,1 0 0 0 0,0 0 0 0 0,0 1 0 0 0,0-1-1 0 0,0 1 1 0 0,-1-1 0 0 0,1 1 0 0 0,0 0 0 0 0,0 0-1 0 0,0 0 1 0 0,0 0 0 0 0,1 0 0 0 0,-1 0 0 0 0,0 0-1 0 0,0 1 1 0 0,1-1 0 0 0,-1 1 19 0 0,-18 15-39 0 0,0 1 0 0 0,2 1 0 0 0,0 0 0 0 0,1 1 0 0 0,1 1 0 0 0,1 1 0 0 0,1 0 0 0 0,0 1 0 0 0,2 1 0 0 0,1-1 0 0 0,1 2 0 0 0,1 0 0 0 0,1 0 0 0 0,2 0 0 0 0,0 1 0 0 0,-1 20 39 0 0,5-39 6 0 0,0 1 1 0 0,1 1 0 0 0,0-1-1 0 0,0 0 1 0 0,1 0-1 0 0,0 0 1 0 0,1 1 0 0 0,0-1-1 0 0,0 0 1 0 0,0 0 0 0 0,1 0-1 0 0,1 0 1 0 0,-1-1-1 0 0,1 1 1 0 0,0 0 0 0 0,1-1-1 0 0,0 0 1 0 0,0 0 0 0 0,1 0-1 0 0,-1 0 1 0 0,1-1-1 0 0,1 0 1 0 0,-1 0 0 0 0,1 0-1 0 0,0 0 1 0 0,1-1 0 0 0,-1 0-1 0 0,1-1 1 0 0,0 0 0 0 0,0 0-1 0 0,1 0 1 0 0,6 2-7 0 0,-2-3-21 0 0,0 0-1 0 0,0-1 1 0 0,0-1 0 0 0,0 0 0 0 0,0 0-1 0 0,0-1 1 0 0,0-1 0 0 0,0 0 0 0 0,0 0 0 0 0,0-2-1 0 0,-1 1 1 0 0,1-1 0 0 0,-1-1 0 0 0,6-2 21 0 0,91-61-6190 0 0,-63 31-3328 0 0,-32 24 7971 0 0</inkml:trace>
  <inkml:trace contextRef="#ctx0" brushRef="#br0" timeOffset="872.358">1637 389 0 0 0,'0'0'2015'0'0,"0"0"-581"0"0,0 0-111 0 0,0 0 166 0 0,0 0 149 0 0,0 0 2 0 0,0 0-159 0 0,0 0-218 0 0,0 0-199 0 0,0 0-188 0 0,0 0-173 0 0,0 0-172 0 0,0 0-158 0 0,-31 32-130 0 0,-96 98-111 0 0,93-84-75 0 0,35-41-56 0 0,-1-3-6 0 0,0 0 0 0 0,0 0 0 0 0,0 0 0 0 0,0 0 0 0 0,0 0 0 0 0,0 0 0 0 0,1-1 0 0 0,-1 1 0 0 0,1 0 0 0 0,-1 0 0 0 0,1 0 0 0 0,0-1-1 0 0,0 1 1 0 0,0 0 0 0 0,0-1 0 0 0,0 1 0 0 0,0-1 0 0 0,0 1 0 0 0,0-1 0 0 0,1 1 0 0 0,-1-1 0 0 0,0 0 0 0 0,1 0 0 0 0,-1 0-1 0 0,1 0 1 0 0,-1 0 0 0 0,1 0 0 0 0,0 0 0 0 0,0 0 0 0 0,-1 0 0 0 0,1-1 0 0 0,0 1 0 0 0,0-1 0 0 0,0 0 0 0 0,-1 1 0 0 0,1-1 0 0 0,0 0-1 0 0,0 0 1 0 0,0 0 0 0 0,0 0 0 0 0,0 0 0 0 0,0-1 0 0 0,-1 1 0 0 0,1 0 0 0 0,0-1 0 0 0,0 0 0 0 0,1 0 5 0 0,174-24 145 0 0,-102 21-10 0 0,-74 5-77 0 0,0 1 0 0 0,0-1 0 0 0,0 1-1 0 0,0-1 1 0 0,-1 1 0 0 0,1 0 0 0 0,-1-1 0 0 0,1 1 0 0 0,-1 0 0 0 0,1-1 0 0 0,-1 1 0 0 0,0 0 0 0 0,0-1 0 0 0,0 1 0 0 0,0 0-1 0 0,0 0 1 0 0,0-1 0 0 0,-1 1 0 0 0,1 0 0 0 0,0 0 0 0 0,-1-1 0 0 0,0 1 0 0 0,1 0 0 0 0,-1-1 0 0 0,0 1 0 0 0,0-1-1 0 0,0 1 1 0 0,0-1 0 0 0,0 0 0 0 0,0 1 0 0 0,0-1 0 0 0,0 0 0 0 0,-1 1-58 0 0,-15 17 213 0 0,-1-2-1 0 0,-1 0 1 0 0,0-1-1 0 0,-1 0 1 0 0,0-2 0 0 0,-16 8-213 0 0,-13 10 28 0 0,-74 48-1692 0 0,121-79 1116 0 0,-8 4 132 0 0,6-4-2605 0 0,-1-1-4014 0 0,5 0 199 0 0</inkml:trace>
  <inkml:trace contextRef="#ctx0" brushRef="#br0" timeOffset="3214.8">2053 574 0 0 0,'0'0'201'0'0,"0"0"776"0"0,0 0 242 0 0,0 0 231 0 0,0 0 282 0 0,0 0 93 0 0,0 0-156 0 0,0 0-326 0 0,-32 4-377 0 0,-101 18-303 0 0,79 0 43 0 0,49-15-556 0 0,2-5-106 0 0,0 0 0 0 0,1 1 0 0 0,-1-1 0 0 0,1 1 0 0 0,0 0 0 0 0,0 0 0 0 0,0 0 1 0 0,0 0-1 0 0,0 0 0 0 0,1 0 0 0 0,0 0 0 0 0,-1 1 0 0 0,1-1 0 0 0,0 0 0 0 0,0 1 0 0 0,1-1 0 0 0,-1 1 0 0 0,1-1 0 0 0,0 1 0 0 0,0-1 0 0 0,0 1 0 0 0,0-1 0 0 0,1 1 0 0 0,-1-1 0 0 0,1 1 0 0 0,0-1 0 0 0,0 1 0 0 0,0-1 0 0 0,0 0 0 0 0,1 1 0 0 0,-1-1 0 0 0,1 0 0 0 0,0 0 0 0 0,0 0 0 0 0,0 0 0 0 0,0-1 0 0 0,1 1 0 0 0,-1-1 0 0 0,1 1 0 0 0,-1-1 0 0 0,1 0 0 0 0,0 0 0 0 0,0 0 0 0 0,0 0 0 0 0,0 0 0 0 0,3 0-44 0 0,7 1 206 0 0,1-1 0 0 0,-1-1 0 0 0,1 0 0 0 0,0-1 0 0 0,-1-1 0 0 0,1 0 0 0 0,-1 0 0 0 0,1-2 1 0 0,-1 1-1 0 0,0-2 0 0 0,0 0 0 0 0,0 0 0 0 0,0-2 0 0 0,-1 1 0 0 0,0-1 0 0 0,0-1 0 0 0,0 0 0 0 0,-1-1 0 0 0,1-1-206 0 0,-8 6 105 0 0,0 0-1 0 0,1-1 1 0 0,-1 1-1 0 0,0-1 1 0 0,-1 0-1 0 0,1 0 0 0 0,-1-1 1 0 0,0 1-1 0 0,0-1 1 0 0,0 1-1 0 0,0-1 1 0 0,-1 0-1 0 0,0 0 1 0 0,0 0-1 0 0,0 0 0 0 0,-1-1 1 0 0,0 1-1 0 0,0 0 1 0 0,0-1-1 0 0,0 1 1 0 0,-1 0-1 0 0,0-5-104 0 0,-2 6-111 0 0,-1 0 0 0 0,0 0-1 0 0,0 0 1 0 0,0 1 0 0 0,0-1-1 0 0,0 1 1 0 0,-1 0 0 0 0,1 0-1 0 0,-1 0 1 0 0,0 0 0 0 0,0 1-1 0 0,0-1 1 0 0,0 1 0 0 0,0 0-1 0 0,-1 1 1 0 0,1-1 0 0 0,-1 1-1 0 0,1-1 1 0 0,-1 1 0 0 0,1 1-1 0 0,-1-1 1 0 0,0 1 0 0 0,1-1-1 0 0,-1 2 1 0 0,-3-1 111 0 0,-39-1-4905 0 0,16 5-2421 0 0,15 0 1201 0 0</inkml:trace>
</inkml:ink>
</file>

<file path=ppt/ink/ink7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1:01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1608 0 0,'0'0'1153'0'0,"0"0"58"0"0,0 0 293 0 0,0 0 294 0 0,0 0 19 0 0,0 0-204 0 0,0 0-281 0 0,0 0-232 0 0,0 0-164 0 0,34 1-122 0 0,107 4-126 0 0,-2-15 619 0 0,-101 7-1137 0 0,128-27-563 0 0,-157 24 242 0 0,-5 3-2051 0 0,-1 1-6583 0 0,-3 2 3265 0 0</inkml:trace>
</inkml:ink>
</file>

<file path=ppt/ink/ink7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1:01.8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 0 0 0,'0'0'1032'0'0,"0"0"1489"0"0,0 0-137 0 0,0 0-55 0 0,0 0-233 0 0,0 0-367 0 0,0 0-465 0 0,0 0-408 0 0,217 30-288 0 0,-173-34-200 0 0,2-3-160 0 0,4-1-144 0 0,2 1-24 0 0,-3 3-152 0 0,1-3-336 0 0,-2 3-1144 0 0,-13-3-2529 0 0,-11 3-5065 0 0</inkml:trace>
</inkml:ink>
</file>

<file path=ppt/ink/ink7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0:57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402 63 0 0 0,'0'0'844'0'0,"0"0"926"0"0,0 0 308 0 0,0 0 110 0 0,0 0-57 0 0,0 0-265 0 0,0 0-392 0 0,0 0-395 0 0,0 0-314 0 0,0 0-200 0 0,0 0-110 0 0,0 0-41 0 0,-15 15-37 0 0,-47 50-38 0 0,-19 61 379 0 0,70-103-645 0 0,-133 249 24 0 0,133-256-757 0 0,-29 37-133 0 0,24-38-2599 0 0,-2-4-3431 0 0,15-10 1258 0 0</inkml:trace>
  <inkml:trace contextRef="#ctx0" brushRef="#br0" timeOffset="313.007">1 1 2272 0 0,'0'0'1273'0'0,"0"0"248"0"0,0 0 142 0 0,0 0-48 0 0,0 0-69 0 0,0 0-100 0 0,0 0-143 0 0,0 0-118 0 0,0 0-102 0 0,0 0-207 0 0,0 0-199 0 0,0 0-112 0 0,8 33-60 0 0,28 106-26 0 0,-25-85-182 0 0,3-1 0 0 0,3 0 0 0 0,1-1 0 0 0,3-1 0 0 0,2-1 0 0 0,18 28-297 0 0,-33-66-15 0 0,0 1 1 0 0,0-1-1 0 0,1-1 1 0 0,0 0-1 0 0,1 0 1 0 0,1-1-1 0 0,0 0 1 0 0,0 0-1 0 0,2 0 15 0 0,20 1-905 0 0,-19-10-8145 0 0,-13-2 4239 0 0,-1-2-83 0 0</inkml:trace>
  <inkml:trace contextRef="#ctx0" brushRef="#br0" timeOffset="3138.731">488 538 312 0 0,'0'0'1824'0'0,"0"0"-745"0"0,0 0-161 0 0,0 0 306 0 0,0 0 407 0 0,0 0 228 0 0,0 0-96 0 0,0 0-328 0 0,0 0-309 0 0,0 0-210 0 0,0 0-150 0 0,12-3-58 0 0,93-22 2231 0 0,66 17-1445 0 0,-85 3-1728 0 0,-70-2-330 0 0,-4 2-3079 0 0,-3 3-4874 0 0,-9 2 4034 0 0,0 0 1930 0 0</inkml:trace>
  <inkml:trace contextRef="#ctx0" brushRef="#br0" timeOffset="3553.829">610 538 0 0 0,'0'0'355'0'0,"0"0"882"0"0,0 0 213 0 0,0 0-199 0 0,0 0-298 0 0,0 0-292 0 0,0 0-225 0 0,0 0-106 0 0,0 0 45 0 0,0 0 151 0 0,0 0 131 0 0,1 3 103 0 0,14 65 2582 0 0,4 74-1944 0 0,-13-114-1874 0 0,-3-19-2229 0 0,0-2-3709 0 0,-2-6 2278 0 0</inkml:trace>
  <inkml:trace contextRef="#ctx0" brushRef="#br0" timeOffset="3865.555">383 918 0 0 0,'0'0'1039'0'0,"0"0"853"0"0,0 0 445 0 0,0 0 43 0 0,0 0-281 0 0,0 0-358 0 0,0 0-304 0 0,0 0-224 0 0,0 0-169 0 0,0 0-164 0 0,33 0-134 0 0,105 2-125 0 0,69-30 833 0 0,-142 18-1352 0 0,1 0-2036 0 0,-22 8-8081 0 0,-35 2 2979 0 0</inkml:trace>
</inkml:ink>
</file>

<file path=ppt/ink/ink7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1:04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1 448 1832 0 0,'0'0'1603'0'0,"0"0"-549"0"0,0 0-289 0 0,0 0 145 0 0,0 0 380 0 0,0 0 273 0 0,0 0-30 0 0,0 0-243 0 0,0 0-329 0 0,0 0-288 0 0,0 0-208 0 0,0 0-144 0 0,31-1-95 0 0,100-5-82 0 0,-1-10-1310 0 0,-109 13-946 0 0,8 0-5160 0 0,-20 3 3192 0 0</inkml:trace>
  <inkml:trace contextRef="#ctx0" brushRef="#br0" timeOffset="466.705">673 25 0 0 0,'0'0'709'0'0,"0"0"309"0"0,0 0 104 0 0,0 0 173 0 0,0 0 217 0 0,0 0 23 0 0,0 0-127 0 0,0 0-268 0 0,0 0-269 0 0,0 0-197 0 0,0 0-138 0 0,0 0-87 0 0,5-5-25 0 0,16-14 42 0 0,-9 44 1532 0 0,-13 5-1760 0 0,-2 0 1 0 0,-1 0 0 0 0,-2-1 0 0 0,0 1 0 0 0,-2-1-1 0 0,-1 0 1 0 0,-2-1 0 0 0,0 0 0 0 0,-2-1 0 0 0,-1 0-1 0 0,-1-1 1 0 0,-6 6-239 0 0,-7 19 123 0 0,-69 121-197 0 0,97-171 69 0 0,-1 0 1 0 0,1 0 0 0 0,-1 1 0 0 0,1-1 0 0 0,0 0 0 0 0,0 0 0 0 0,-1 1 0 0 0,1-1 0 0 0,0 1 0 0 0,0-1-1 0 0,0 0 1 0 0,1 1 0 0 0,-1-1 0 0 0,0 0 0 0 0,0 0 0 0 0,1 1 0 0 0,-1-1 0 0 0,1 0 0 0 0,-1 0 0 0 0,1 1 0 0 0,-1-1-1 0 0,1 0 1 0 0,0 0 0 0 0,0 0 0 0 0,0 0 0 0 0,-1 0 0 0 0,1 0 0 0 0,0 0 0 0 0,0 0 0 0 0,0 0 0 0 0,0 0 0 0 0,1-1-1 0 0,-1 1 1 0 0,0 0 0 0 0,0-1 0 0 0,0 1 0 0 0,1-1 0 0 0,-1 1 0 0 0,0-1 0 0 0,0 0 0 0 0,1 1 0 0 0,-1-1 0 0 0,0 0-1 0 0,1 0 1 0 0,-1 0 0 0 0,1 0 4 0 0,63-2 113 0 0,-25-6-242 0 0,0-3 1 0 0,0-1 0 0 0,-2-2 0 0 0,21-11 128 0 0,29-15-7030 0 0,-62 31-1632 0 0,-19 3 6872 0 0</inkml:trace>
  <inkml:trace contextRef="#ctx0" brushRef="#br0" timeOffset="798.925">1124 463 296 0 0,'0'0'1843'0'0,"0"0"-575"0"0,0 0-153 0 0,0 0 114 0 0,0 0 111 0 0,0 0-3 0 0,0 0-163 0 0,0 0-259 0 0,0 0-220 0 0,0 0-144 0 0,0 0-94 0 0,0 0-52 0 0,0 0-57 0 0,-19 19-72 0 0,-58 59-65 0 0,56-38-29 0 0,22-34-153 0 0,-1-3 9 0 0,0 0 1 0 0,0 0-1 0 0,0-1 0 0 0,1 1 1 0 0,-1 0-1 0 0,1-1 0 0 0,0 1 1 0 0,-1 0-1 0 0,1-1 0 0 0,1 1 1 0 0,-1-1-1 0 0,0 1 0 0 0,0-1 1 0 0,1 0-1 0 0,0 1 0 0 0,-1-1 1 0 0,1 0-1 0 0,0 0 0 0 0,0 0 1 0 0,0 0-1 0 0,0-1 0 0 0,1 1 1 0 0,-1 0-1 0 0,0-1 0 0 0,1 0 1 0 0,-1 1-1 0 0,1-1 0 0 0,-1 0 1 0 0,1 0-1 0 0,-1-1 1 0 0,1 1-1 0 0,0 0 0 0 0,0-1 1 0 0,-1 0-1 0 0,1 1 0 0 0,0-1-38 0 0,10 1 263 0 0,0-1 0 0 0,0 0 0 0 0,0-1 1 0 0,0 0-1 0 0,0-1 0 0 0,0 0 0 0 0,0-1 0 0 0,-1 0 0 0 0,1-1 0 0 0,-1-1 0 0 0,0 0 0 0 0,0-1 0 0 0,0 0 0 0 0,-1 0 0 0 0,0-1 0 0 0,-1-1 0 0 0,1 0 0 0 0,-1-1 1 0 0,-1 1-1 0 0,1-2 0 0 0,-2 1 0 0 0,1-2 0 0 0,5-8-263 0 0,-12 16-23 0 0,0 0 1 0 0,0 0 0 0 0,-1 0-1 0 0,1 0 1 0 0,-1 0-1 0 0,0 0 1 0 0,1 0-1 0 0,-2 0 1 0 0,1-1 0 0 0,0 1-1 0 0,-1 0 1 0 0,1 0-1 0 0,-1-1 1 0 0,0 1-1 0 0,0-1 1 0 0,0 1 0 0 0,0 0-1 0 0,-1-1 1 0 0,0 1-1 0 0,1 0 1 0 0,-1 0 0 0 0,0-1-1 0 0,-1 1 1 0 0,1 0-1 0 0,0 0 1 0 0,-1 0-1 0 0,0 0 1 0 0,0 1 0 0 0,0-1-1 0 0,0 0 1 0 0,0 1-1 0 0,0-1 1 0 0,-1 1-1 0 0,1 0 1 0 0,-1 0 0 0 0,1 0-1 0 0,-1 0 1 0 0,0 0-1 0 0,0 0 1 0 0,0 1-1 0 0,0-1 1 0 0,0 1 0 0 0,-2 0 22 0 0,-61-16-3863 0 0,20 14-5121 0 0,27 3 1693 0 0</inkml:trace>
</inkml:ink>
</file>

<file path=ppt/ink/ink7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1:02.8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240 1 0 0 0,'0'0'1219'0'0,"0"0"447"0"0,0 0 173 0 0,0 0-75 0 0,0 0-237 0 0,0 0-327 0 0,0 0-302 0 0,0 0-229 0 0,0 0-78 0 0,4 0 40 0 0,-3 0-590 0 0,0 0 1 0 0,0 0-1 0 0,-1 0 0 0 0,1 0 1 0 0,0 0-1 0 0,0 0 0 0 0,0 0 1 0 0,-1 0-1 0 0,1 1 0 0 0,0-1 1 0 0,0 0-1 0 0,-1 0 0 0 0,1 1 1 0 0,0-1-1 0 0,-1 0 0 0 0,1 1 1 0 0,0-1-1 0 0,-1 0 1 0 0,1 1-1 0 0,0-1 0 0 0,-1 1 1 0 0,1-1-1 0 0,-1 1 0 0 0,1 0 1 0 0,-1-1-1 0 0,1 1 0 0 0,-1 0 1 0 0,0-1-1 0 0,1 1 0 0 0,-1 0 1 0 0,0-1-1 0 0,1 1 0 0 0,-1 0 1 0 0,0 0-1 0 0,0-1 0 0 0,0 1 1 0 0,0 0-1 0 0,1 0 0 0 0,-1-1 1 0 0,0 1-1 0 0,0 0 1 0 0,-1 0-1 0 0,1 0 0 0 0,0-1 1 0 0,0 1-1 0 0,0 0 0 0 0,0 0 1 0 0,-1-1-1 0 0,1 1 0 0 0,0 0 1 0 0,-1-1-1 0 0,1 1 0 0 0,0 0 1 0 0,-1-1-1 0 0,1 1 0 0 0,-1 0 1 0 0,1-1-1 0 0,-1 1 0 0 0,1-1 1 0 0,-1 1-1 0 0,0-1 0 0 0,0 1-41 0 0,-1 4 105 0 0,-211 517 2320 0 0,204-499-2424 0 0,1-1 0 0 0,2 2 1 0 0,0-1-1 0 0,1 1 0 0 0,2 0 0 0 0,0 0 0 0 0,1 0 0 0 0,2 0 1 0 0,1 14-2 0 0,0-34 16 0 0,0 0 1 0 0,0 0 0 0 0,0 0-1 0 0,0 0 1 0 0,1-1 0 0 0,-1 1-1 0 0,1-1 1 0 0,0 1 0 0 0,0-1 0 0 0,1 1-1 0 0,-1-1 1 0 0,0 0 0 0 0,1 0-1 0 0,0 0 1 0 0,0-1 0 0 0,0 1-1 0 0,0-1 1 0 0,0 1 0 0 0,1-1-1 0 0,-1 0 1 0 0,0 0 0 0 0,1-1 0 0 0,0 1-1 0 0,-1-1 1 0 0,1 1 0 0 0,0-1-1 0 0,0 0 1 0 0,0-1 0 0 0,0 1-1 0 0,0-1 1 0 0,0 1 0 0 0,1-1-17 0 0,132-16 578 0 0,6-11-189 0 0,-80 24-2848 0 0,-55 6-831 0 0,-3 1-5867 0 0,-3-3 5454 0 0</inkml:trace>
  <inkml:trace contextRef="#ctx0" brushRef="#br0" timeOffset="1252.108">833 646 0 0 0,'0'0'700'0'0,"0"0"311"0"0,0 0 273 0 0,0 0 246 0 0,0 0 48 0 0,0 0-117 0 0,0 0-244 0 0,0 0-255 0 0,0 0-168 0 0,0 0-102 0 0,0 0-38 0 0,0 0-8 0 0,-2-3-18 0 0,0 2-550 0 0,1 0 0 0 0,-1-1 0 0 0,0 1 0 0 0,0 0 0 0 0,1 0-1 0 0,-1 0 1 0 0,0 0 0 0 0,0 1 0 0 0,0-1 0 0 0,0 1 0 0 0,0-1-1 0 0,0 1 1 0 0,0-1 0 0 0,0 1 0 0 0,0 0 0 0 0,0 0 0 0 0,0 0-1 0 0,0 0 1 0 0,0 0 0 0 0,0 1 0 0 0,0-1 0 0 0,0 1-1 0 0,0-1 1 0 0,0 1 0 0 0,0 0 0 0 0,0-1 0 0 0,0 1 0 0 0,-1 1-78 0 0,-28 14 176 0 0,25-14-152 0 0,-1 1 0 0 0,1-1 0 0 0,-1 2 0 0 0,1-1 0 0 0,0 1 0 0 0,0 0 0 0 0,0 0 0 0 0,1 0 0 0 0,-1 1 0 0 0,1 0 0 0 0,0 0 0 0 0,1 1 0 0 0,-1-1 0 0 0,1 1 0 0 0,0 1-24 0 0,3-5 6 0 0,0 0 0 0 0,1 0 0 0 0,0 0 0 0 0,-1 0 1 0 0,1 0-1 0 0,0 0 0 0 0,0 0 0 0 0,0 0 0 0 0,0 0 0 0 0,0 1 1 0 0,1-1-1 0 0,-1 0 0 0 0,1 0 0 0 0,-1 0 0 0 0,1 0 0 0 0,0-1 1 0 0,0 1-1 0 0,0 0 0 0 0,0 0 0 0 0,0 0 0 0 0,0 0 0 0 0,0-1 1 0 0,0 1-1 0 0,1-1 0 0 0,-1 1 0 0 0,1-1 0 0 0,-1 1 0 0 0,1-1 1 0 0,0 0-1 0 0,-1 0 0 0 0,1 0 0 0 0,0 0 0 0 0,1 1-6 0 0,72 28 342 0 0,-56-24-300 0 0,-16-6-25 0 0,0 0 1 0 0,0 1 0 0 0,0-1 0 0 0,-1 1-1 0 0,1-1 1 0 0,0 1 0 0 0,0 0 0 0 0,-1 0 0 0 0,1 0-1 0 0,-1 0 1 0 0,1 0 0 0 0,-1 1 0 0 0,1-1-1 0 0,-1 1 1 0 0,0 0 0 0 0,0 0 0 0 0,0-1 0 0 0,0 1-1 0 0,0 1 1 0 0,0-1 0 0 0,0 0 0 0 0,-1 0-1 0 0,1 1 1 0 0,-1-1 0 0 0,1 1 0 0 0,-1-1 0 0 0,0 1-1 0 0,0-1 1 0 0,0 1 0 0 0,-1 0 0 0 0,1 0 0 0 0,-1-1-1 0 0,1 1 1 0 0,-1 0 0 0 0,0 0 0 0 0,0 0-1 0 0,0-1 1 0 0,0 1 0 0 0,-1 2-18 0 0,-61 28 383 0 0,41-25-410 0 0,-104 20-1243 0 0,82-24-3425 0 0,1-3-6116 0 0,39-1 10078 0 0</inkml:trace>
</inkml:ink>
</file>

<file path=ppt/ink/ink7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37.6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5933 608 2553 0 0,'0'0'1310'0'0,"0"0"-49"0"0,0 0 87 0 0,0 0 144 0 0,0 0 17 0 0,0 0-132 0 0,0 0-184 0 0,0 0-180 0 0,-31 7-130 0 0,-98 25-138 0 0,52 3 370 0 0,69-29-1042 0 0,-1 0 0 0 0,1 0 0 0 0,0 1 0 0 0,0 0 0 0 0,1 0 0 0 0,0 1 0 0 0,0 0 0 0 0,1 0 0 0 0,0 1 0 0 0,1 0-1 0 0,-1 0 1 0 0,2 0 0 0 0,-1 1 0 0 0,1-1 0 0 0,1 1 0 0 0,0 0 0 0 0,0 0 0 0 0,1 0 0 0 0,0 1 0 0 0,1-1 0 0 0,0 0 0 0 0,1 1-1 0 0,0-1 1 0 0,0 1 0 0 0,1-1 0 0 0,0 0 0 0 0,1 1 0 0 0,1-1 0 0 0,-1 0 0 0 0,2 0 0 0 0,-1 0 0 0 0,1-1 0 0 0,1 1 0 0 0,0-1-1 0 0,0 0 1 0 0,1 0 0 0 0,2 3-73 0 0,0-1-12 0 0,1-1 0 0 0,0 1-1 0 0,0-1 1 0 0,1-1 0 0 0,1 0 0 0 0,-1-1-1 0 0,1 0 1 0 0,1 0 0 0 0,-1-1-1 0 0,1 0 1 0 0,0-1 0 0 0,1-1 0 0 0,0 0-1 0 0,0-1 1 0 0,0 0 0 0 0,0-1-1 0 0,0 0 1 0 0,1-1 0 0 0,5 0 12 0 0,-7-2-464 0 0,-1-1 0 0 0,1 0 0 0 0,0 0 0 0 0,0-1-1 0 0,-1-1 1 0 0,1 0 0 0 0,-1-1 0 0 0,0 0 0 0 0,0 0 0 0 0,0-1 0 0 0,-1-1 0 0 0,3-1 464 0 0,79-57-10837 0 0,-72 51 8979 0 0</inkml:trace>
  <inkml:trace contextRef="#ctx0" brushRef="#br0" timeOffset="311.832">6342 737 2176 0 0,'0'0'1098'0'0,"0"0"-154"0"0,0 0 152 0 0,0 0 347 0 0,0 0 279 0 0,0 0 33 0 0,0 0-221 0 0,-21 34-359 0 0,-64 108-310 0 0,63-72 92 0 0,23-59-737 0 0,0-6-123 0 0,0 0 1 0 0,0 0 0 0 0,0 0 0 0 0,0 0 0 0 0,1 0 0 0 0,0 0-1 0 0,0 0 1 0 0,0-1 0 0 0,1 1 0 0 0,-1-1 0 0 0,1 1 0 0 0,0-1-1 0 0,1 0 1 0 0,-1 0 0 0 0,1 0 0 0 0,-1-1 0 0 0,1 1 0 0 0,0-1 0 0 0,0 0-1 0 0,1 0 1 0 0,-1 0 0 0 0,1-1 0 0 0,-1 0 0 0 0,1 0 0 0 0,0 0-1 0 0,2 1-97 0 0,2 0 205 0 0,0 0 1 0 0,0-1-1 0 0,0 0 0 0 0,0 0 0 0 0,0-1 0 0 0,1 0 0 0 0,-1 0 0 0 0,0-1 0 0 0,1-1 0 0 0,-1 1 0 0 0,0-1 0 0 0,1-1 0 0 0,-1 0 0 0 0,3-1-205 0 0,1-2 117 0 0,-1 1-1 0 0,0-2 1 0 0,0 1 0 0 0,-1-2 0 0 0,0 0-1 0 0,0 0 1 0 0,0-1 0 0 0,-1 0-1 0 0,0 0 1 0 0,0-2 0 0 0,-1 1 0 0 0,-1-1-1 0 0,0 0 1 0 0,0-1 0 0 0,-1 0 0 0 0,0 0-1 0 0,0 0 1 0 0,-2-1 0 0 0,1 0-1 0 0,-2 0 1 0 0,1-1 0 0 0,-2 1 0 0 0,0-1-1 0 0,0 0 1 0 0,-1 0 0 0 0,-1 0-1 0 0,0-1-116 0 0,-2 8-83 0 0,0-1 0 0 0,-1 1-1 0 0,0 0 1 0 0,0-1 0 0 0,-1 1 0 0 0,0 0-1 0 0,0 0 1 0 0,0 1 0 0 0,-1-1-1 0 0,0 1 1 0 0,0-1 0 0 0,0 1-1 0 0,0 0 1 0 0,-1 1 0 0 0,0-1 0 0 0,0 1-1 0 0,0 0 1 0 0,-1 0 0 0 0,0 1-1 0 0,1-1 1 0 0,-1 1 0 0 0,0 0-1 0 0,0 1 1 0 0,-1 0 0 0 0,1 0 0 0 0,0 0-1 0 0,-1 1 1 0 0,1-1 0 0 0,-1 2-1 0 0,0-1 1 0 0,1 1 0 0 0,-1 0-1 0 0,1 0 1 0 0,-1 1 0 0 0,0-1-1 0 0,1 2 1 0 0,-1-1 0 0 0,1 1 0 0 0,0 0-1 0 0,-1 0 1 0 0,-2 2 83 0 0,-65 40-3899 0 0,34-5-3079 0 0,27-23 16 0 0</inkml:trace>
  <inkml:trace contextRef="#ctx0" brushRef="#br0" timeOffset="672.38">6740 1046 2841 0 0,'0'0'2235'0'0,"0"0"-662"0"0,0 0-118 0 0,0 0 208 0 0,0 0 110 0 0,0 0-121 0 0,0 0-282 0 0,0 0-307 0 0,0 0-182 0 0,0 0-118 0 0,0 0-122 0 0,0 0-84 0 0,2-4-59 0 0,144-179 1803 0 0,-58 102-2277 0 0,-57 65-448 0 0,-30 50-60 0 0,-22 98 513 0 0,20-129-9 0 0,0 0 1 0 0,0 0-1 0 0,1 1 1 0 0,-1-1-1 0 0,1 0 1 0 0,0 0-1 0 0,0 0 0 0 0,0 1 1 0 0,1-1-1 0 0,-1 0 1 0 0,1 0-1 0 0,-1 0 1 0 0,1 0-1 0 0,0 0 0 0 0,0 0 1 0 0,1 0-1 0 0,-1 0 1 0 0,1 0-1 0 0,-1 0 1 0 0,1-1-1 0 0,0 1 0 0 0,0-1 1 0 0,0 1-1 0 0,0-1 1 0 0,0 0-1 0 0,1 0 1 0 0,-1 0-1 0 0,1 0 0 0 0,0 0 1 0 0,-1 0-1 0 0,1-1 1 0 0,0 1-1 0 0,0-1 1 0 0,0 0-1 0 0,0 0 0 0 0,0 0 1 0 0,0 0-1 0 0,0 0 1 0 0,0-1-1 0 0,0 1 1 0 0,2-1-21 0 0,0 0 142 0 0,-1 0 1 0 0,1-1-1 0 0,-1 1 1 0 0,1-1-1 0 0,-1 0 1 0 0,0 0 0 0 0,1 0-1 0 0,-1-1 1 0 0,0 1-1 0 0,0-1 1 0 0,0 0-1 0 0,0 0 1 0 0,0-1 0 0 0,0 1-1 0 0,-1-1 1 0 0,1 0-1 0 0,-1 0 1 0 0,0 0-1 0 0,0 0 1 0 0,0-1 0 0 0,3-3-143 0 0,78-131 1182 0 0,-45 37-3649 0 0,-27 76-2036 0 0,-2 10-7509 0 0,-4 11 5569 0 0</inkml:trace>
  <inkml:trace contextRef="#ctx0" brushRef="#br0" timeOffset="1038.259">7736 564 12723 0 0,'0'0'1951'0'0,"0"0"-460"0"0,0 0-267 0 0,0 0-78 0 0,0 0-101 0 0,0 0-213 0 0,0 0-230 0 0,0 0-182 0 0,0 0-125 0 0,0 0-107 0 0,0 0-60 0 0,0 0-48 0 0,0 0-39 0 0,-26 11-8 0 0,-79 38-21 0 0,59-17-5 0 0,44-32-23 0 0,1 1 0 0 0,0 0 0 0 0,-1 0 0 0 0,1 0-1 0 0,0 0 1 0 0,-1 0 0 0 0,1 0 0 0 0,0 1 0 0 0,0-1 0 0 0,0 0 0 0 0,0 0-1 0 0,0 1 1 0 0,1-1 0 0 0,-1 1 0 0 0,0-1 0 0 0,0 1 0 0 0,1-1 0 0 0,-1 1-1 0 0,1-1 1 0 0,0 1 0 0 0,-1 0 0 0 0,1-1 0 0 0,0 1 0 0 0,0-1 0 0 0,0 1-1 0 0,0 0 1 0 0,0-1 0 0 0,0 1 0 0 0,1 0 0 0 0,-1-1 0 0 0,0 1 0 0 0,1-1-1 0 0,-1 1 1 0 0,1-1 0 0 0,0 1 0 0 0,0-1 0 0 0,-1 1 0 0 0,1-1 0 0 0,0 0-1 0 0,0 1 1 0 0,0-1 0 0 0,0 0 0 0 0,0 0 0 0 0,1 0 0 0 0,-1 0 0 0 0,0 0-1 0 0,1 0 1 0 0,0 1 16 0 0,108 69-133 0 0,-108-69 153 0 0,1 1-1 0 0,-1 1 1 0 0,1-1-1 0 0,-1 0 1 0 0,0 1 0 0 0,0-1-1 0 0,-1 1 1 0 0,1-1-1 0 0,-1 1 1 0 0,1 0 0 0 0,-1 0-1 0 0,-1 0 1 0 0,1 0 0 0 0,0 0-1 0 0,-1 0 1 0 0,0-1-1 0 0,0 1 1 0 0,0 0 0 0 0,0 0-1 0 0,-1 0 1 0 0,1 0-1 0 0,-1 0 1 0 0,0 0 0 0 0,0 0-1 0 0,-1 0 1 0 0,1-1 0 0 0,-1 1-1 0 0,0-1 1 0 0,0 1-1 0 0,0-1 1 0 0,-1 1-20 0 0,-7 8 31 0 0,-1 0-1 0 0,0-1 1 0 0,-1-1 0 0 0,0 0-1 0 0,0-1 1 0 0,-1 0 0 0 0,0-1-1 0 0,-1 0 1 0 0,0-1 0 0 0,0 0-1 0 0,-1-1 1 0 0,0-1-31 0 0,-4 1-739 0 0,-63 18-349 0 0,54-19-3172 0 0,0-3-4368 0 0,20-2 1057 0 0</inkml:trace>
  <inkml:trace contextRef="#ctx0" brushRef="#br0" timeOffset="2102.955">7875 928 0 0 0,'0'0'252'0'0,"0"0"1000"0"0,0 0 486 0 0,0 0 141 0 0,0 0-60 0 0,0 0-121 0 0,0 0-136 0 0,0 0-193 0 0,0 0-194 0 0,0 0-148 0 0,0 0-67 0 0,33-4-49 0 0,101-12-60 0 0,-63-8 550 0 0,-51 12-1005 0 0,0 0 0 0 0,-1-1 0 0 0,0-2 0 0 0,-1 0 0 0 0,-1 0 0 0 0,4-7-396 0 0,-15 17 35 0 0,-1-1 0 0 0,0-1 0 0 0,0 1 0 0 0,-1-1 0 0 0,1 1 1 0 0,-2-1-1 0 0,1-1 0 0 0,-1 1 0 0 0,0 0 0 0 0,0-1 0 0 0,-1 0 0 0 0,0 1 0 0 0,-1-1 0 0 0,1 0 0 0 0,-1 0 0 0 0,-1 0 0 0 0,0 0 0 0 0,0 0 0 0 0,0 0 0 0 0,-1 0-35 0 0,-2 4-102 0 0,1-1 1 0 0,-1 1-1 0 0,0 0 0 0 0,-1 1 0 0 0,1-1 1 0 0,-1 0-1 0 0,1 1 0 0 0,-1 0 0 0 0,0 0 1 0 0,0 0-1 0 0,0 0 0 0 0,-1 1 0 0 0,1 0 1 0 0,-1 0-1 0 0,1 0 0 0 0,-1 0 0 0 0,0 1 0 0 0,0-1 1 0 0,1 1-1 0 0,-1 1 0 0 0,0-1 0 0 0,0 0 1 0 0,0 1-1 0 0,0 0 0 0 0,0 1 0 0 0,0-1 1 0 0,0 1-1 0 0,0 0 0 0 0,0 0 0 0 0,0 0 1 0 0,1 1-1 0 0,-1-1 0 0 0,-1 2 102 0 0,-9 3-78 0 0,1 1 0 0 0,0 0 0 0 0,1 1 0 0 0,-1 1 0 0 0,2 0 0 0 0,-1 1 0 0 0,1 0-1 0 0,1 1 1 0 0,-1 0 0 0 0,2 0 0 0 0,0 2 0 0 0,0-1 0 0 0,1 1 0 0 0,1 1 0 0 0,0-1 0 0 0,1 1 0 0 0,1 1 0 0 0,0-1 0 0 0,0 1-1 0 0,1 1 79 0 0,3-10 13 0 0,1 0-1 0 0,-1 0 0 0 0,1 0 0 0 0,0 0 1 0 0,0 0-1 0 0,1 0 0 0 0,0 0 0 0 0,0 0 1 0 0,0 0-1 0 0,1 0 0 0 0,0 0 0 0 0,0 0 0 0 0,0 0 1 0 0,1 0-1 0 0,0 0 0 0 0,0-1 0 0 0,1 1 1 0 0,-1-1-1 0 0,1 1 0 0 0,0-1 0 0 0,1 0 1 0 0,-1 0-1 0 0,1 0 0 0 0,0-1 0 0 0,0 1 0 0 0,1-1 1 0 0,-1 0-1 0 0,1 0 0 0 0,4 2-12 0 0,9 3 171 0 0,0-1 0 0 0,0-1 0 0 0,1-1 1 0 0,0 0-1 0 0,0-1 0 0 0,1-1 0 0 0,0-1 0 0 0,-1-1 0 0 0,1-1 0 0 0,0-1 0 0 0,0 0 0 0 0,0-1 0 0 0,-1-2 0 0 0,1 0 1 0 0,-1 0-1 0 0,1-2 0 0 0,-1-1 0 0 0,0 0 0 0 0,-1-1 0 0 0,0-1 0 0 0,0-1 0 0 0,-1-1 0 0 0,0 0 0 0 0,1-2-171 0 0,7-8-13 0 0,0-2-1 0 0,-1 0 1 0 0,-2-2-1 0 0,0 0 0 0 0,-2-2 1 0 0,0 0-1 0 0,-2-1 1 0 0,-1-1-1 0 0,-1 0 0 0 0,10-29 14 0 0,-10-12-612 0 0,-16 68 579 0 0,0-1 0 0 0,1 0-1 0 0,-1 0 1 0 0,0 1 0 0 0,0-1 0 0 0,0 0-1 0 0,0 0 1 0 0,0 1 0 0 0,-1-1 0 0 0,1 0-1 0 0,0 0 1 0 0,-1 1 0 0 0,1-1 0 0 0,-1 0-1 0 0,0 1 1 0 0,1-1 0 0 0,-1 1-1 0 0,0-1 1 0 0,0 1 0 0 0,0-1 0 0 0,0 1-1 0 0,0-1 1 0 0,-1 1 0 0 0,1 0 0 0 0,0 0-1 0 0,-1 0 1 0 0,1 0 0 0 0,-1 0 0 0 0,1 0-1 0 0,-1 0 1 0 0,1 0 0 0 0,-1 0 0 0 0,1 1-1 0 0,-1-1 1 0 0,-1 0 33 0 0,-2 1-44 0 0,-1 0 0 0 0,1 0 1 0 0,-1 1-1 0 0,0-1 0 0 0,1 1 0 0 0,-1 0 1 0 0,1 1-1 0 0,0-1 0 0 0,-1 1 0 0 0,1 0 1 0 0,0 1-1 0 0,0-1 0 0 0,0 1 0 0 0,0 0 1 0 0,1 0-1 0 0,-1 0 0 0 0,1 1 0 0 0,0 0 0 0 0,-1 0 1 0 0,2 0-1 0 0,-1 0 0 0 0,1 0 0 0 0,-1 1 1 0 0,1 0-1 0 0,0 0 0 0 0,1 0 0 0 0,-1 1 44 0 0,2-5-4 0 0,0 1-1 0 0,0 0 1 0 0,0 0-1 0 0,0 0 1 0 0,1 0-1 0 0,-1 0 1 0 0,1 0-1 0 0,-1 0 1 0 0,1 0-1 0 0,0 0 0 0 0,0 0 1 0 0,0 0-1 0 0,0 0 1 0 0,0 0-1 0 0,0 0 1 0 0,1 0-1 0 0,-1 0 1 0 0,1 0-1 0 0,-1 0 1 0 0,1 0-1 0 0,0 0 0 0 0,0 0 1 0 0,0 0-1 0 0,0-1 1 0 0,0 1-1 0 0,0 0 1 0 0,0-1-1 0 0,0 1 1 0 0,1 0-1 0 0,-1-1 1 0 0,1 0-1 0 0,-1 1 1 0 0,1-1-1 0 0,0 0 0 0 0,-1 0 1 0 0,1 0-1 0 0,0 0 1 0 0,0 0-1 0 0,0 0 1 0 0,1 0 4 0 0,82 26 267 0 0,-71-25-210 0 0,-9-2 30 0 0,0-1 1 0 0,0 1-1 0 0,0 1 0 0 0,0-1 0 0 0,0 1 1 0 0,0 0-1 0 0,-1 0 0 0 0,1 0 1 0 0,0 0-1 0 0,0 1 0 0 0,-1 0 1 0 0,1 0-1 0 0,-1 0 0 0 0,1 1 1 0 0,-1-1-1 0 0,0 1 0 0 0,0 0 1 0 0,0 0-1 0 0,-1 1 0 0 0,1-1 1 0 0,-1 1-1 0 0,0 0 0 0 0,0-1 0 0 0,0 2 1 0 0,0-1-1 0 0,0 0 0 0 0,-1 0 1 0 0,0 1-1 0 0,0-1 0 0 0,0 1 1 0 0,-1 0-1 0 0,1 0-87 0 0,-11 168 1087 0 0,9-170-1138 0 0,1 0 0 0 0,0 0 0 0 0,-1 0-1 0 0,1 0 1 0 0,1 0 0 0 0,-1 0 0 0 0,0 0 0 0 0,1-1 0 0 0,-1 1 0 0 0,1 0 0 0 0,0-1 0 0 0,0 1-1 0 0,0-1 1 0 0,0 0 0 0 0,0 0 0 0 0,1 0 0 0 0,-1 0 0 0 0,0 0 0 0 0,1 0 0 0 0,0-1-1 0 0,-1 1 1 0 0,1-1 0 0 0,0 0 0 0 0,0 1 0 0 0,0-1 0 0 0,0-1 0 0 0,0 1 0 0 0,0 0 0 0 0,0-1-1 0 0,0 1 1 0 0,0-1 0 0 0,2 0 51 0 0,18-1-4413 0 0,-2-4-3753 0 0,-12 1 939 0 0</inkml:trace>
  <inkml:trace contextRef="#ctx0" brushRef="#br0" timeOffset="2859.892">9035 678 3065 0 0,'0'0'1496'0'0,"0"0"-276"0"0,0 0-138 0 0,0 0 26 0 0,0 0 96 0 0,0 0-55 0 0,0 0-205 0 0,0 0-217 0 0,0 0-143 0 0,0 0-66 0 0,0 0-47 0 0,0 0-31 0 0,0 0-48 0 0,3 21-24 0 0,8 70-17 0 0,-8-69-158 0 0,1-1-1 0 0,1 0 0 0 0,1 0 1 0 0,1 0-1 0 0,1-1 1 0 0,1 1-1 0 0,1-1-192 0 0,-3-5 72 0 0,-4-7 18 0 0,1 0-1 0 0,0 1 1 0 0,0-1 0 0 0,1-1-1 0 0,0 1 1 0 0,0-1-1 0 0,1 0 1 0 0,0 0-1 0 0,0-1 1 0 0,1 1 0 0 0,-1-1-1 0 0,5 2-89 0 0,-8-8 120 0 0,0 0 0 0 0,-1 0 1 0 0,1 0-1 0 0,0 0 0 0 0,0 0 0 0 0,-1-1 0 0 0,1 1 1 0 0,0-1-1 0 0,0 0 0 0 0,-1 0 0 0 0,1 0 0 0 0,-1 0 1 0 0,1 0-1 0 0,-1-1 0 0 0,0 1 0 0 0,1-1 0 0 0,-1 0 1 0 0,0 1-1 0 0,0-1 0 0 0,0 0 0 0 0,0 0 0 0 0,0 0 1 0 0,0-1-1 0 0,-1 1 0 0 0,1 0 0 0 0,-1-1 0 0 0,0 1 1 0 0,1-1-1 0 0,-1 1 0 0 0,0-1 0 0 0,-1 1 0 0 0,1-1 1 0 0,0 0-1 0 0,-1 0 0 0 0,1 1 0 0 0,-1-3-120 0 0,5-8 165 0 0,85-225 1023 0 0,-34 83-1288 0 0,-41 145-2278 0 0,3 33-7353 0 0,-15-19 7638 0 0,1 4-5330 0 0</inkml:trace>
  <inkml:trace contextRef="#ctx0" brushRef="#br0" timeOffset="3570.887">9869 674 3929 0 0,'0'0'1546'0'0,"0"0"-176"0"0,0 0 31 0 0,0 0 130 0 0,0 0 22 0 0,0 0-170 0 0,0 0-268 0 0,0 0-241 0 0,-32 8-221 0 0,-102 27-195 0 0,71 0-64 0 0,57-27-346 0 0,-3 3-37 0 0,0 0-1 0 0,1 0 0 0 0,1 1 0 0 0,-1 0 0 0 0,2 1 0 0 0,0-1 0 0 0,0 1 0 0 0,1 1 0 0 0,1-1 0 0 0,0 1 0 0 0,1-1 1 0 0,1 1-1 0 0,0 0 0 0 0,0 0 0 0 0,2 0 0 0 0,0 8-10 0 0,0-20 32 0 0,0 0 0 0 0,0 0 0 0 0,1 0 0 0 0,-1 0 0 0 0,1 0 0 0 0,-1 0 0 0 0,1 0 0 0 0,0 0 1 0 0,-1 0-1 0 0,1-1 0 0 0,0 1 0 0 0,0 0 0 0 0,1-1 0 0 0,-1 1 0 0 0,0 0 0 0 0,0-1 0 0 0,1 1 0 0 0,-1-1 0 0 0,1 0 0 0 0,-1 0 0 0 0,1 1 0 0 0,0-1 1 0 0,0 0-1 0 0,-1 0 0 0 0,1-1 0 0 0,0 1 0 0 0,0 0 0 0 0,0 0 0 0 0,0-1 0 0 0,0 1 0 0 0,0-1 0 0 0,0 0 0 0 0,0 0 0 0 0,0 0 0 0 0,0 0 0 0 0,0 0 1 0 0,0 0-1 0 0,0 0 0 0 0,0 0 0 0 0,0-1 0 0 0,1 0-32 0 0,80-28 1721 0 0,135-160-835 0 0,-162 154-1958 0 0,-51 59-187 0 0,-2-5 1218 0 0,-4-13 45 0 0,0-1-1 0 0,1 0 1 0 0,0 0-1 0 0,0 0 1 0 0,1 0-1 0 0,0 0 1 0 0,-1 0 0 0 0,1 0-1 0 0,1 0 1 0 0,-1 0-1 0 0,1-1 1 0 0,0 1-1 0 0,0 0 1 0 0,0-1 0 0 0,1 1-1 0 0,0-1 1 0 0,0 0-1 0 0,0 0 1 0 0,0 0-1 0 0,0 0 1 0 0,1-1 0 0 0,0 1-1 0 0,0-1 1 0 0,0 0-1 0 0,0 0 1 0 0,0 0-1 0 0,0-1 1 0 0,1 1-1 0 0,0-1 1 0 0,-1 0 0 0 0,1-1-1 0 0,1 1-3 0 0,8-1 133 0 0,0-1 0 0 0,0 0-1 0 0,0-1 1 0 0,0 0 0 0 0,0-1-1 0 0,-1-1 1 0 0,1-1 0 0 0,-1 1-1 0 0,1-2 1 0 0,-1 0 0 0 0,-1-1-1 0 0,1 0 1 0 0,-1-1 0 0 0,0 0-1 0 0,0-1 1 0 0,-1 0 0 0 0,0-1-1 0 0,0 0 1 0 0,-1-1 0 0 0,-1 0-1 0 0,1 0 1 0 0,-2-1 0 0 0,6-9-133 0 0,16-16 133 0 0,-1-2 1 0 0,-2-1-1 0 0,-2-1 1 0 0,-2-1-1 0 0,-1-1 1 0 0,-3-1-1 0 0,12-36-133 0 0,-22 54-48 0 0,-1-1 0 0 0,-1 1-1 0 0,-2-2 1 0 0,0 1-1 0 0,-2-1 1 0 0,-1 1 0 0 0,-1-1-1 0 0,-1 0 1 0 0,-1 0-1 0 0,-2 1 1 0 0,0-1 0 0 0,-2 1-1 0 0,-1 0 1 0 0,-1-1 48 0 0,7 25-27 0 0,0 0-1 0 0,0-1 1 0 0,-1 1 0 0 0,1 0-1 0 0,-1 0 1 0 0,1 0 0 0 0,-1-1-1 0 0,0 1 1 0 0,0 0 0 0 0,0 0 0 0 0,0 0-1 0 0,0 0 1 0 0,0 0 0 0 0,0 1-1 0 0,-1-1 1 0 0,1 0 0 0 0,-1 0-1 0 0,1 1 1 0 0,-1-1 0 0 0,0 1 0 0 0,1-1-1 0 0,-1 1 1 0 0,0 0 0 0 0,0 0-1 0 0,0 0 1 0 0,0 0 0 0 0,0 0-1 0 0,0 0 1 0 0,-1 1 0 0 0,1-1 0 0 0,0 1-1 0 0,0-1 1 0 0,0 1 0 0 0,-1 0-1 0 0,1 0 1 0 0,0 0 0 0 0,0 0-1 0 0,-1 0 1 0 0,1 0 0 0 0,0 1 0 0 0,0-1-1 0 0,0 1 1 0 0,-1-1 0 0 0,1 1-1 0 0,0 0 1 0 0,0 0 0 0 0,0 0-1 0 0,0 0 1 0 0,0 0 0 0 0,0 1 0 0 0,1-1-1 0 0,-1 1 1 0 0,0 0 27 0 0,-8 18 55 0 0,1 1 0 0 0,1 0 0 0 0,1 1 0 0 0,0 0 1 0 0,2 0-1 0 0,1 1 0 0 0,1-1 0 0 0,0 1 0 0 0,2 0 0 0 0,1-1 0 0 0,0 1 0 0 0,4 15-55 0 0,1 5 75 0 0,3 0 0 0 0,1-1 0 0 0,2 1 0 0 0,2-2 0 0 0,2 0 0 0 0,2 0-1 0 0,1-2 1 0 0,18 28-75 0 0,61 103 104 0 0,-70-127-138 0 0,-95-120-7439 0 0,18 27-2323 0 0,40 38 5792 0 0</inkml:trace>
  <inkml:trace contextRef="#ctx0" brushRef="#br0" timeOffset="3845.094">10151 457 6993 0 0,'0'0'2322'0'0,"0"0"-1143"0"0,0 0-587 0 0,0 0 165 0 0,0 0 405 0 0,0 0 257 0 0,0 0 34 0 0,0 0-156 0 0,0 0-208 0 0,33 3-180 0 0,106 10-142 0 0,154-7 1954 0 0,49-10-3750 0 0,-308-1-1173 0 0,-10 1-1751 0 0,-1 2-6326 0 0,-18 2 5082 0 0</inkml:trace>
  <inkml:trace contextRef="#ctx0" brushRef="#br0" timeOffset="4092.903">11103 523 0 0 0,'0'0'2124'0'0,"0"0"-451"0"0,0 0-165 0 0,0 0 91 0 0,0 0 76 0 0,0 0-66 0 0,0 0-297 0 0,0 0-399 0 0,0 0-350 0 0,-3 34-223 0 0,-8 105-138 0 0,10-127-180 0 0,5 85 191 0 0,-2-92-228 0 0,11 25-623 0 0,-1-12-6118 0 0,-10-14 412 0 0</inkml:trace>
  <inkml:trace contextRef="#ctx0" brushRef="#br0" timeOffset="4355.876">11119 288 16323 0 0,'0'0'1097'0'0,"0"0"-561"0"0,0 0-352 0 0,0 0-152 0 0,0 0-120 0 0,0 0-128 0 0,0 0-80 0 0,0 0-80 0 0,0 0-88 0 0,0 0-209 0 0,0 0-567 0 0,0 0-1264 0 0,0 0-2009 0 0,0 0-3289 0 0</inkml:trace>
  <inkml:trace contextRef="#ctx0" brushRef="#br0" timeOffset="4619.906">11467 560 2120 0 0,'0'0'2925'0'0,"0"0"-1187"0"0,0 0-482 0 0,0 0-40 0 0,0 0-67 0 0,0 0-187 0 0,0 0-277 0 0,0 0-244 0 0,0 0-174 0 0,0 0-95 0 0,0 0-82 0 0,0 0-36 0 0,-18 32-8 0 0,-55 101 2 0 0,71-132-43 0 0,1 0-1 0 0,-1 0 0 0 0,1 0 0 0 0,0 0 0 0 0,0 1 0 0 0,0-1 0 0 0,0 0 0 0 0,0 1 0 0 0,0-1 0 0 0,0 0 0 0 0,0 1 0 0 0,0 0 0 0 0,0-1 0 0 0,1 1 0 0 0,-1-1 0 0 0,1 1 0 0 0,-1 0 0 0 0,1-1 0 0 0,0 1 0 0 0,0 0 0 0 0,0-1 0 0 0,0 1 0 0 0,0 0 1 0 0,0-1-1 0 0,0 1 0 0 0,0 0 0 0 0,0 0 0 0 0,1-1 0 0 0,-1 1 0 0 0,1-1 0 0 0,0 1 0 0 0,-1 0 0 0 0,1-1 0 0 0,0 1 0 0 0,1 0-4 0 0,2 2 39 0 0,1 0 164 0 0,0 0 1 0 0,0-1 0 0 0,0 0 0 0 0,1 0 0 0 0,0 0 0 0 0,0 0 0 0 0,0-1 0 0 0,0 0 0 0 0,0 0 0 0 0,0-1 0 0 0,0 0 0 0 0,0 0 0 0 0,1 0-1 0 0,-1-1 1 0 0,0 0 0 0 0,1 0 0 0 0,-1 0 0 0 0,0-1 0 0 0,1 0 0 0 0,-1 0 0 0 0,0-1 0 0 0,2 0-204 0 0,-2-1 216 0 0,-1 1 0 0 0,1-1 1 0 0,0 0-1 0 0,-1-1 0 0 0,1 1 0 0 0,-1-1 0 0 0,0 0 1 0 0,0-1-1 0 0,-1 1 0 0 0,1-1 0 0 0,-1 0 1 0 0,0 0-1 0 0,0 0 0 0 0,-1 0 0 0 0,1-1 1 0 0,-1 0-1 0 0,-1 1 0 0 0,1-1 0 0 0,-1 0 0 0 0,0-1 1 0 0,1-1-217 0 0,-1 0 56 0 0,0-1 1 0 0,0 1 0 0 0,0-1 0 0 0,-1 0-1 0 0,0 1 1 0 0,-1-1 0 0 0,0 0 0 0 0,-1 1-1 0 0,1-1 1 0 0,-2 0 0 0 0,1 1-1 0 0,-1-1 1 0 0,0 1 0 0 0,-1 0 0 0 0,-3-6-57 0 0,-58-68-901 0 0,34 68-2380 0 0,-4 15-4185 0 0,23 5 768 0 0,4 2 1816 0 0</inkml:trace>
  <inkml:trace contextRef="#ctx0" brushRef="#br0" timeOffset="4848.183">11833 803 7994 0 0,'0'0'1915'0'0,"0"0"-111"0"0,0 0 113 0 0,0 0-33 0 0,0 0-262 0 0,0 0-354 0 0,0 0-356 0 0,0 0-248 0 0,0 0-165 0 0,0 0-163 0 0,0 0-131 0 0,0 0-90 0 0,0 0-43 0 0,26-29-28 0 0,78-88-6 0 0,-41 53 72 0 0,-41 53-352 0 0,-21 11 96 0 0,-1 16-46 0 0,-2-9 193 0 0,1 0 0 0 0,0-1-1 0 0,0 1 1 0 0,1 0 0 0 0,-1 0 0 0 0,2 0-1 0 0,-1 0 1 0 0,1 0 0 0 0,0 0-1 0 0,0 0 1 0 0,1 0 0 0 0,0-1-1 0 0,0 1 1 0 0,1 0 0 0 0,0-1 0 0 0,0 0-1 0 0,0 0 1 0 0,1 0 0 0 0,0 0-1 0 0,0 0 1 0 0,0-1 0 0 0,1 0 0 0 0,0 0-1 0 0,0 0 1 0 0,0 0 0 0 0,1-1-1 0 0,-1 0 1 0 0,1 0 0 0 0,0 0-1 0 0,0-1 0 0 0,3 0 185 0 0,0-1 0 0 0,0 0-1 0 0,0 0 1 0 0,0-1 0 0 0,0 0-1 0 0,1-1 1 0 0,-1 0-1 0 0,0 0 1 0 0,0-1 0 0 0,0-1-1 0 0,0 1 1 0 0,0-1 0 0 0,0-1-1 0 0,0 1 1 0 0,0-1-1 0 0,-1-1 1 0 0,1 0 0 0 0,-1 0-1 0 0,0-1 1 0 0,-1 0 0 0 0,1 0-1 0 0,-1-1 1 0 0,0 0-1 0 0,0 0 1 0 0,1-1-185 0 0,17-19-61 0 0,0-2 0 0 0,-2 0 0 0 0,-1-1 0 0 0,-1-1 0 0 0,1-6 61 0 0,1-6-3902 0 0,-2 0-3589 0 0,-17 27-4475 0 0</inkml:trace>
  <inkml:trace contextRef="#ctx0" brushRef="#br0" timeOffset="-6454.71">1337 214 0 0 0,'0'0'537'0'0,"0"0"421"0"0,0 0 384 0 0,0 0 250 0 0,0 0 71 0 0,0 0-105 0 0,0 0-186 0 0,0 0-201 0 0,5-16-150 0 0,16-49-75 0 0,-21 63-805 0 0,1-1 0 0 0,0 1 0 0 0,-1 0-1 0 0,1-1 1 0 0,-1 1 0 0 0,0-1 0 0 0,0 1 0 0 0,0-1 0 0 0,0 1 0 0 0,0 0 0 0 0,0-1-1 0 0,-1 1 1 0 0,1-1 0 0 0,-1 1 0 0 0,0 0 0 0 0,0-1 0 0 0,0 1 0 0 0,0 0-1 0 0,0 0 1 0 0,0 0 0 0 0,0 0 0 0 0,-1 0 0 0 0,1 0 0 0 0,-1 0 0 0 0,0 0 0 0 0,1 0-1 0 0,-1 1 1 0 0,0-1 0 0 0,0 1 0 0 0,0-1 0 0 0,0 1 0 0 0,0 0 0 0 0,0 0 0 0 0,-1 0-1 0 0,1 0 1 0 0,0 0 0 0 0,0 0 0 0 0,-1 1 0 0 0,0-1-141 0 0,-3-1 131 0 0,-11-3-39 0 0,0 1 1 0 0,0 0-1 0 0,-1 1 0 0 0,1 2 1 0 0,-1-1-1 0 0,1 2 0 0 0,-1 0 0 0 0,1 2 1 0 0,-1 0-1 0 0,1 0-92 0 0,-38 11 75 0 0,0 2 1 0 0,1 2-1 0 0,1 3 0 0 0,1 1 1 0 0,-13 10-76 0 0,43-21 19 0 0,-221 119 257 0 0,184-79-236 0 0,57-49-45 0 0,1 0 0 0 0,0 0-1 0 0,0 0 1 0 0,1 0 0 0 0,-1 1 0 0 0,0-1-1 0 0,0 0 1 0 0,0 1 0 0 0,1-1-1 0 0,-1 1 1 0 0,1-1 0 0 0,-1 0 0 0 0,1 1-1 0 0,0-1 1 0 0,-1 1 0 0 0,1 0-1 0 0,0-1 1 0 0,0 1 0 0 0,0-1 0 0 0,0 1-1 0 0,0-1 1 0 0,1 1 0 0 0,-1-1 0 0 0,0 1-1 0 0,1-1 1 0 0,-1 1 0 0 0,1-1-1 0 0,-1 1 1 0 0,1-1 0 0 0,0 0 0 0 0,0 1-1 0 0,-1-1 1 0 0,1 0 0 0 0,0 0-1 0 0,0 1 1 0 0,0-1 0 0 0,1 0 0 0 0,-1 0-1 0 0,0 0 1 0 0,0 0 0 0 0,0-1-1 0 0,1 1 1 0 0,-1 0 0 0 0,0 0 0 0 0,1-1-1 0 0,-1 1 1 0 0,1-1 5 0 0,19 8 44 0 0,0-1 0 0 0,1-1 0 0 0,0-1 0 0 0,0-1 1 0 0,1-1-1 0 0,-1 0 0 0 0,1-2 0 0 0,-1-1 0 0 0,21-2-44 0 0,-4 1 43 0 0,120-3 89 0 0,-167 31 30 0 0,-176 149 442 0 0,113-117-532 0 0,5-1 0 0 0,3-6 150 0 0,3 3-1 0 0,3 3 0 0 0,-36 46-221 0 0,90-101 8 0 0,0-1-1 0 0,1 1 1 0 0,-1 0 0 0 0,1 0-1 0 0,0 1 1 0 0,0-1 0 0 0,0 0 0 0 0,0 1-1 0 0,1-1 1 0 0,-1 1 0 0 0,1 0-1 0 0,0-1 1 0 0,0 1 0 0 0,0 0-1 0 0,1 0 1 0 0,-1-1 0 0 0,1 1 0 0 0,0 0-1 0 0,0 0 1 0 0,0 0 0 0 0,1 0-1 0 0,-1 0 1 0 0,1-1 0 0 0,0 1 0 0 0,0 0-1 0 0,0-1 1 0 0,0 1 0 0 0,1 0-1 0 0,0-1 1 0 0,-1 0 0 0 0,1 1-1 0 0,1-1 1 0 0,-1 0 0 0 0,0 0 0 0 0,1 0-1 0 0,1 1-7 0 0,13 4 60 0 0,0-1 1 0 0,1-1-1 0 0,0 0 0 0 0,0-2 0 0 0,0 0 0 0 0,0-1 0 0 0,1-1 0 0 0,-1 0 0 0 0,1-2 0 0 0,0 0 0 0 0,-1-1 1 0 0,1-1-1 0 0,0-1-60 0 0,-17 3 4 0 0,57-8-45 0 0,0-2 0 0 0,-1-4 0 0 0,0-1 0 0 0,-2-3-1 0 0,9-6 42 0 0,-18 7-550 0 0,16-9-2943 0 0,-24 5-6056 0 0,-25 13 966 0 0</inkml:trace>
  <inkml:trace contextRef="#ctx0" brushRef="#br0" timeOffset="-3051.139">1611 704 1792 0 0,'0'0'966'0'0,"0"0"-258"0"0,0 0-116 0 0,0 0 152 0 0,0 0 218 0 0,0 0 99 0 0,0 0-92 0 0,0 0-257 0 0,0 0-272 0 0,0 0-185 0 0,0 0-70 0 0,-10 12-5 0 0,-32 43 25 0 0,-21 84 1092 0 0,-77 166 594 0 0,166-357 1265 0 0,68-136-2470 0 0,39-90-93 0 0,-140 302-404 0 0,1 0 0 0 0,1 0 0 0 0,1 0 0 0 0,1 0 0 0 0,1 1 0 0 0,1-1 0 0 0,2 12-189 0 0,1-29 46 0 0,0-1 0 0 0,1 1 0 0 0,-1-1 1 0 0,1 1-1 0 0,1-1 0 0 0,-1 0 0 0 0,1 0 0 0 0,0 0 0 0 0,0-1 0 0 0,1 1 0 0 0,0-1 0 0 0,0 0 0 0 0,0-1 0 0 0,0 1 0 0 0,1-1 0 0 0,0 0 0 0 0,0 0 0 0 0,0-1 0 0 0,0 1 0 0 0,0-1 0 0 0,1-1 1 0 0,0 1-1 0 0,-1-1 0 0 0,1-1 0 0 0,0 1 0 0 0,0-1 0 0 0,0 0 0 0 0,0 0 0 0 0,0-1 0 0 0,0 0-46 0 0,2-1 134 0 0,-1 0 0 0 0,0 0 0 0 0,1-1 1 0 0,-1 0-1 0 0,0-1 0 0 0,0 0 0 0 0,0 0 0 0 0,-1-1 0 0 0,1 1 0 0 0,-1-2 1 0 0,1 1-1 0 0,-2-1 0 0 0,1 0 0 0 0,0-1 0 0 0,-1 1 0 0 0,0-1 0 0 0,3-4-134 0 0,87-120 568 0 0,-87 117-566 0 0,0-1-742 0 0,33-60 1869 0 0,-34 48-4073 0 0,-5-1-4409 0 0,-3 30 1952 0 0,-2 1-2239 0 0</inkml:trace>
  <inkml:trace contextRef="#ctx0" brushRef="#br0" timeOffset="-2385.137">2266 928 0 0 0,'0'0'217'0'0,"0"0"409"0"0,0 0 343 0 0,0 0 281 0 0,0 0 118 0 0,0 0-71 0 0,0 0-108 0 0,0 0-78 0 0,0 0-36 0 0,0 0 16 0 0,0 0 41 0 0,17 9 50 0 0,56 28 11 0 0,-71-35-1044 0 0,1-1 0 0 0,0 0 0 0 0,0 0 0 0 0,1 0 0 0 0,-1 0 0 0 0,0 0 0 0 0,0-1-1 0 0,0 1 1 0 0,1-1 0 0 0,-1 0 0 0 0,0 0 0 0 0,0 0 0 0 0,1-1 0 0 0,-1 1 0 0 0,0-1 0 0 0,0 0 0 0 0,0 1 0 0 0,0-1-1 0 0,0-1 1 0 0,0 1 0 0 0,0 0 0 0 0,0-1 0 0 0,0 0 0 0 0,0 1 0 0 0,1-2-149 0 0,7-4 486 0 0,0 1-306 0 0,0-1 0 0 0,0-1 0 0 0,-1 1 0 0 0,0-2 0 0 0,0 1 0 0 0,-1-1 0 0 0,0-1 0 0 0,-1 0 0 0 0,0 0 0 0 0,-1 0 0 0 0,0-1 0 0 0,0 0 0 0 0,-1-1 0 0 0,0 1 0 0 0,-1-1 0 0 0,-1 0 0 0 0,0-1 0 0 0,0-1-180 0 0,-4 12-21 0 0,1-1 0 0 0,-1 1 0 0 0,0-1 0 0 0,0 1 0 0 0,0-1 1 0 0,-1 0-1 0 0,1 1 0 0 0,-1-1 0 0 0,1 1 0 0 0,-1-1 0 0 0,0 1 1 0 0,0 0-1 0 0,0-1 0 0 0,0 1 0 0 0,0 0 0 0 0,0-1 0 0 0,-1 1 1 0 0,1 0-1 0 0,-1 0 0 0 0,1 0 0 0 0,-1 0 0 0 0,0 0 0 0 0,0 1 1 0 0,0-1-1 0 0,0 1 0 0 0,0-1 0 0 0,0 1 0 0 0,-1 0 1 0 0,1-1-1 0 0,0 1 0 0 0,-1 0 0 0 0,1 1 0 0 0,-1-1 0 0 0,1 0 1 0 0,-1 1-1 0 0,1-1 0 0 0,-1 1 0 0 0,1 0 0 0 0,-1 0 0 0 0,1 0 1 0 0,-1 0-1 0 0,0 0 0 0 0,1 0 0 0 0,-1 1 0 0 0,1 0 0 0 0,-1-1 1 0 0,1 1 20 0 0,-10 3-82 0 0,2 0 1 0 0,-1 1 0 0 0,0 0-1 0 0,1 0 1 0 0,0 1 0 0 0,0 1-1 0 0,1 0 1 0 0,0 0-1 0 0,0 1 1 0 0,0 0 0 0 0,1 0-1 0 0,0 1 1 0 0,1 0 0 0 0,0 0-1 0 0,0 1 1 0 0,1 0 0 0 0,0 1 81 0 0,0-2-22 0 0,0-1 0 0 0,0 1 0 0 0,1 1-1 0 0,0-1 1 0 0,0 1 0 0 0,1-1 0 0 0,1 1 0 0 0,0 1 0 0 0,0-1 0 0 0,1 0 0 0 0,0 1 0 0 0,1-1 0 0 0,0 1 0 0 0,0-1 0 0 0,2 9 22 0 0,0-16 8 0 0,-1 1 0 0 0,2 0 1 0 0,-1-1-1 0 0,0 1 0 0 0,1-1 0 0 0,-1 0 1 0 0,1 0-1 0 0,0 1 0 0 0,0-1 0 0 0,1 0 1 0 0,-1-1-1 0 0,0 1 0 0 0,1 0 0 0 0,0-1 1 0 0,-1 1-1 0 0,1-1 0 0 0,0 0 0 0 0,1 0 1 0 0,-1 0-1 0 0,0 0 0 0 0,0 0 0 0 0,1-1 0 0 0,-1 0 1 0 0,1 1-1 0 0,-1-1 0 0 0,1-1-8 0 0,99 14 820 0 0,-75-17-652 0 0,1 0 1 0 0,-1-2 0 0 0,0-1-1 0 0,0-2 1 0 0,-1 0 0 0 0,0-2-1 0 0,0-1 1 0 0,-1-1 0 0 0,-1-1 0 0 0,0-1-1 0 0,0-2 1 0 0,-2 0 0 0 0,0-2-1 0 0,-1 0 1 0 0,-1-1 0 0 0,0-2-1 0 0,-2 0 1 0 0,0-1 0 0 0,-2 0 0 0 0,11-18-169 0 0,-23 32-10 0 0,1 0 1 0 0,-1 0 0 0 0,-1 0 0 0 0,1-1 0 0 0,-1 1-1 0 0,-1-1 1 0 0,0 0 0 0 0,0 0 0 0 0,-1-1 0 0 0,0 1 0 0 0,0 0-1 0 0,-1-1 1 0 0,0 1 0 0 0,-1-1 0 0 0,0 1 0 0 0,-1-1 0 0 0,-1-6 9 0 0,2 14-28 0 0,-1 0 1 0 0,0 0-1 0 0,0 0 1 0 0,0 1 0 0 0,0-1-1 0 0,0 0 1 0 0,0 0-1 0 0,0 1 1 0 0,-1-1 0 0 0,1 1-1 0 0,0-1 1 0 0,-1 1-1 0 0,0 0 1 0 0,1-1 0 0 0,-1 1-1 0 0,0 0 1 0 0,1 0 0 0 0,-1 0-1 0 0,0 0 1 0 0,0 1-1 0 0,0-1 1 0 0,0 0 0 0 0,0 1-1 0 0,0-1 1 0 0,0 1-1 0 0,0 0 1 0 0,0 0 0 0 0,0 0-1 0 0,0 0 1 0 0,0 0-1 0 0,0 0 1 0 0,0 0 0 0 0,0 1-1 0 0,0-1 1 0 0,0 1 0 0 0,-1 0 27 0 0,-63 36-888 0 0,60-32 870 0 0,1 0-1 0 0,0 0 1 0 0,1 1 0 0 0,-1-1-1 0 0,1 1 1 0 0,0 0 0 0 0,1 0 0 0 0,-1 0-1 0 0,1 0 1 0 0,1 1 0 0 0,-1 0-1 0 0,1-1 1 0 0,0 1 0 0 0,0 0 0 0 0,1 0-1 0 0,0 0 1 0 0,0 2 18 0 0,3-4 2 0 0,0-1 1 0 0,1 0-1 0 0,-1 1 1 0 0,1-1-1 0 0,0 0 0 0 0,0-1 1 0 0,0 1-1 0 0,1 0 0 0 0,-1-1 1 0 0,1 0-1 0 0,0 0 0 0 0,0 0 1 0 0,0 0-1 0 0,0-1 1 0 0,0 1-1 0 0,1-1 0 0 0,-1 0 1 0 0,1-1-1 0 0,-1 1 0 0 0,1-1 1 0 0,0 0-1 0 0,0 0 0 0 0,4 1-2 0 0,-3-1 26 0 0,185 26 534 0 0,-187-28-550 0 0,1 1 0 0 0,0 0 0 0 0,0 1 1 0 0,0-1-1 0 0,-1 1 0 0 0,1 0 0 0 0,0 0 0 0 0,-1 0 0 0 0,1 1 0 0 0,-1 0 0 0 0,1 0 0 0 0,-1 0 0 0 0,0 0 0 0 0,0 0 0 0 0,0 1 1 0 0,0 0-1 0 0,0 0 0 0 0,0 0 0 0 0,-1 0 0 0 0,0 1 0 0 0,0 0 0 0 0,1-1 0 0 0,-2 1 0 0 0,1 0 0 0 0,-1 0 0 0 0,1 0 1 0 0,-1 1-1 0 0,0-1 0 0 0,0 1 0 0 0,-1-1 0 0 0,0 1 0 0 0,1 2-10 0 0,-2 4-93 0 0,-1-1 0 0 0,-1 1 0 0 0,0-1 1 0 0,0 1-1 0 0,-1-1 0 0 0,0 0 0 0 0,-1 0 0 0 0,0 0 0 0 0,-1 0 0 0 0,0-1 1 0 0,0 0-1 0 0,-1 0 0 0 0,0 0 0 0 0,0-1 0 0 0,-1 1 0 0 0,-6 4 93 0 0,4-2-687 0 0,-4 8-2499 0 0,7-6-4823 0 0,5-8-109 0 0</inkml:trace>
  <inkml:trace contextRef="#ctx0" brushRef="#br0" timeOffset="-1736.843">3783 733 1864 0 0,'0'0'2092'0'0,"0"0"-204"0"0,0 0-142 0 0,0 0-85 0 0,0 0-110 0 0,0 0-218 0 0,0 0-260 0 0,0 0-247 0 0,0 0-197 0 0,0 0-126 0 0,-35 12-84 0 0,-109 38-65 0 0,57 2 179 0 0,77-44-530 0 0,0 0 1 0 0,0 0 0 0 0,1 1 0 0 0,0 1 0 0 0,1-1 0 0 0,0 1 0 0 0,0 1 0 0 0,1-1 0 0 0,1 1 0 0 0,-1 1 0 0 0,2-1 0 0 0,0 1 0 0 0,0 0 0 0 0,1 0 0 0 0,1 0-1 0 0,0 1 1 0 0,0 0 0 0 0,1-1 0 0 0,1 1 0 0 0,0 6-4 0 0,3-15 32 0 0,0-1-1 0 0,0 0 0 0 0,1 1 1 0 0,-1-1-1 0 0,1 0 1 0 0,-1-1-1 0 0,1 1 0 0 0,0 0 1 0 0,0-1-1 0 0,1 1 1 0 0,-1-1-1 0 0,0 0 0 0 0,1 0 1 0 0,-1-1-1 0 0,1 1 1 0 0,-1 0-1 0 0,1-1 0 0 0,0 0 1 0 0,0 0-1 0 0,0 0 1 0 0,0-1-1 0 0,0 1 0 0 0,-1-1 1 0 0,1 0-1 0 0,0 0 1 0 0,0 0-1 0 0,0-1 0 0 0,0 1 1 0 0,0-1-1 0 0,0 0 1 0 0,0 0-1 0 0,-1 0 0 0 0,1-1 1 0 0,0 1-1 0 0,3-3-31 0 0,20-8 405 0 0,-1-2-1 0 0,0-1 0 0 0,-1-1 1 0 0,-1-1-1 0 0,0-1 1 0 0,-1-1-1 0 0,-1-1 1 0 0,-1 0-1 0 0,10-15-404 0 0,56-50 553 0 0,-23 44-384 0 0,-62 42-178 0 0,0 1 0 0 0,-1 0-1 0 0,1 0 1 0 0,0 0-1 0 0,-1 0 1 0 0,1 0-1 0 0,-1 1 1 0 0,0-1 0 0 0,0 0-1 0 0,0 1 1 0 0,0-1-1 0 0,0 1 1 0 0,0-1 0 0 0,-1 1-1 0 0,1-1 1 0 0,-1 1-1 0 0,0-1 1 0 0,1 1 0 0 0,-1 0-1 0 0,0-1 1 0 0,-1 1-1 0 0,1 1 10 0 0,0 1-9 0 0,1 366-305 0 0,11 98 380 0 0,-12-458-35 0 0,0 0 0 0 0,-1 0 0 0 0,-1 0-1 0 0,0-1 1 0 0,0 1 0 0 0,-1-1 0 0 0,-1 1 0 0 0,1-1-1 0 0,-2 0 1 0 0,1 0 0 0 0,-1-1 0 0 0,-1 1-1 0 0,0-1 1 0 0,0 0 0 0 0,-1-1 0 0 0,0 0 0 0 0,0 0-1 0 0,-1 0 1 0 0,0-1 0 0 0,0 0 0 0 0,-1 0 0 0 0,0-1-1 0 0,0 0 1 0 0,-8 3-31 0 0,5-5 44 0 0,0 0-1 0 0,0 0 1 0 0,0-1 0 0 0,0-1 0 0 0,-1 0-1 0 0,1-1 1 0 0,-1 0 0 0 0,1-1-1 0 0,-8-1-43 0 0,16 1 21 0 0,-1-1-1 0 0,1 1 1 0 0,0-1-1 0 0,0 0 1 0 0,0-1-1 0 0,0 1 1 0 0,0 0-1 0 0,0-1 1 0 0,0 0 0 0 0,0 0-1 0 0,0 0 1 0 0,1-1-1 0 0,-1 1 1 0 0,1-1-1 0 0,0 0 1 0 0,0 0-1 0 0,0 0 1 0 0,0 0-1 0 0,0-1 1 0 0,1 1-1 0 0,-1-1 1 0 0,1 1-1 0 0,0-1 1 0 0,0 0-1 0 0,1 0 1 0 0,-1 0-1 0 0,1 0 1 0 0,-1 0-1 0 0,1-4-20 0 0,-2-6-10 0 0,2 0 0 0 0,0 0 1 0 0,0-1-1 0 0,2 1 0 0 0,0 0 0 0 0,0 0 0 0 0,1 0 0 0 0,1 0 0 0 0,0 0 0 0 0,1 0 0 0 0,1 1 0 0 0,0-1 0 0 0,0 1 0 0 0,2 0 0 0 0,6-10 10 0 0,134-172-178 0 0,-143 191 171 0 0,166-163-398 0 0,-114 115-1970 0 0,-1 0-3391 0 0,-41 38 173 0 0,-4 5-2400 0 0</inkml:trace>
  <inkml:trace contextRef="#ctx0" brushRef="#br0" timeOffset="-1020.997">4179 759 0 0 0,'0'0'1020'0'0,"0"0"543"0"0,0 0 368 0 0,0 0 294 0 0,0 0 81 0 0,0 0-269 0 0,0 0-552 0 0,0 0-537 0 0,0 0-381 0 0,0 0-195 0 0,0 0-14 0 0,0 0 47 0 0,0 0 25 0 0,-1 11-23 0 0,-11 199 517 0 0,13-207-879 0 0,-1-1-1 0 0,1 1 0 0 0,0 0 0 0 0,0 0 1 0 0,0-1-1 0 0,0 1 0 0 0,0 0 0 0 0,1-1 1 0 0,-1 0-1 0 0,1 1 0 0 0,0-1 0 0 0,0 0 0 0 0,0 1 1 0 0,0-1-1 0 0,0 0 0 0 0,0-1 0 0 0,0 1 1 0 0,0 0-1 0 0,1-1 0 0 0,-1 1 0 0 0,1-1 1 0 0,-1 1-1 0 0,1-1 0 0 0,0 0 0 0 0,0 0 1 0 0,-1-1-1 0 0,1 1 0 0 0,0 0 0 0 0,0-1 1 0 0,0 0-1 0 0,0 0 0 0 0,-1 0 0 0 0,1 0 1 0 0,0 0-1 0 0,0 0 0 0 0,0-1 0 0 0,0 1 1 0 0,0-1-1 0 0,-1 0 0 0 0,1 0 0 0 0,0 0 1 0 0,-1 0-1 0 0,1 0 0 0 0,-1-1 0 0 0,1 1 1 0 0,-1-1-1 0 0,1 0 0 0 0,-1 0 0 0 0,0 1 1 0 0,0-1-1 0 0,1-2-44 0 0,103-112 1685 0 0,15-11-1098 0 0,-24 61-564 0 0,-95 68-30 0 0,1-1 0 0 0,-1 1 1 0 0,0-1-1 0 0,-1 1 0 0 0,1 0 0 0 0,0 0 0 0 0,0 0 1 0 0,-1 0-1 0 0,1 0 0 0 0,-1 0 0 0 0,0 0 1 0 0,1 0-1 0 0,-1 1 0 0 0,0-1 0 0 0,-1 0 0 0 0,1 1 1 0 0,0-1-1 0 0,-1 1 0 0 0,1-1 0 0 0,-1 1 1 0 0,0-1-1 0 0,1 1 0 0 0,-1 0 0 0 0,-1-1 0 0 0,1 1 1 0 0,0-1-1 0 0,0 1 0 0 0,-1-1 0 0 0,0 1 1 0 0,1-1-1 0 0,-2 2 7 0 0,2 4 10 0 0,-1 62 76 0 0,-1-21-70 0 0,3-1 0 0 0,1 1-1 0 0,3-1 1 0 0,8 38-16 0 0,64 288-186 0 0,-66-160-243 0 0,-11-211 464 0 0,0-1 0 0 0,0 0 0 0 0,-1 0-1 0 0,1 0 1 0 0,-1 1 0 0 0,1-1 0 0 0,-1 0-1 0 0,0 0 1 0 0,0 0 0 0 0,0 0-1 0 0,0 0 1 0 0,0 0 0 0 0,-1-1 0 0 0,1 1-1 0 0,-1 0 1 0 0,1 0 0 0 0,-1-1 0 0 0,1 1-1 0 0,-1-1 1 0 0,0 0 0 0 0,0 1 0 0 0,0-1-1 0 0,0 0 1 0 0,0 0 0 0 0,0 0-1 0 0,0 0 1 0 0,0-1 0 0 0,0 1 0 0 0,0 0-1 0 0,0-1 1 0 0,-1 0 0 0 0,1 1 0 0 0,0-1-1 0 0,0 0 1 0 0,0 0 0 0 0,-1 0-1 0 0,1 0 1 0 0,-2-1-35 0 0,-2 0 87 0 0,0 1 0 0 0,0-1 0 0 0,0-1-1 0 0,0 1 1 0 0,0-1 0 0 0,0 0 0 0 0,0 0 0 0 0,1-1 0 0 0,-1 0-1 0 0,1 0 1 0 0,-1 0 0 0 0,1 0 0 0 0,0-1 0 0 0,-1-1-87 0 0,-1-3 16 0 0,-1 0 0 0 0,1 0 0 0 0,0 0 0 0 0,1-1 0 0 0,0 0 0 0 0,0-1 0 0 0,1 1 0 0 0,0-1 0 0 0,1 0 0 0 0,0-1 0 0 0,1 1 0 0 0,0 0 0 0 0,0-1 0 0 0,1 0 0 0 0,0 0 0 0 0,1 0 0 0 0,1 1 0 0 0,0-1 0 0 0,0 0 0 0 0,1 0 0 0 0,0 0 0 0 0,1 0 0 0 0,0 0 0 0 0,1 1 0 0 0,0-1 0 0 0,0 1 0 0 0,4-6-16 0 0,4-1-122 0 0,0 0 0 0 0,1 0 0 0 0,1 1 0 0 0,1 1-1 0 0,0 0 1 0 0,1 1 0 0 0,1 1 0 0 0,0 0 0 0 0,0 1 0 0 0,15-7 122 0 0,110-58-4817 0 0,-106 62 888 0 0,-11 7-1704 0 0,-4 1-2599 0 0</inkml:trace>
  <inkml:trace contextRef="#ctx0" brushRef="#br0" timeOffset="7074.683">0 1606 0 0 0,'35'-1'183'0'0,"111"-1"461"0"0,174-11 3715 0 0,356-38 362 0 0,-104 22-2616 0 0,447-1-753 0 0,6-35-133 0 0,-797 46-693 0 0,681-17 919 0 0,-216 32-625 0 0,-29-4 77 0 0,-121-11-373 0 0,-70 8-307 0 0,308-36 87 0 0,301 39 144 0 0,-805 12-275 0 0,277-8 109 0 0,-134-40-39 0 0,-210 13-28 0 0,0 9 0 0 0,161 5-215 0 0,-19 24 74 0 0,-169-7 30 0 0,-97-14 717 0 0,7 13-730 0 0,43-13 137 0 0,-21 3-67 0 0,31-7 173 0 0,-17 6-82 0 0,-92 11-976 0 0,-17-1-3232 0 0,-1 2-6177 0 0,-12 0 1989 0 0</inkml:trace>
</inkml:ink>
</file>

<file path=ppt/ink/ink7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3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67 0 0 0,'0'0'748'0'0,"0"0"322"0"0,0 0 134 0 0,0 0-40 0 0,0 0-84 0 0,0 0-98 0 0,0 0-134 0 0,0 0-98 0 0,2-11-36 0 0,9-45 745 0 0,-10 78 5093 0 0,0 15-6403 0 0,-14 332 2459 0 0,-9-215-2544 0 0,22-154-241 0 0,-1 0-1 0 0,1 0 1 0 0,-1 1 0 0 0,1-1-1 0 0,-1 0 1 0 0,1 0 0 0 0,-1 0-1 0 0,0 0 1 0 0,1 0 0 0 0,-1 0-1 0 0,1 1 1 0 0,-1-1 0 0 0,1 0-1 0 0,-1-1 1 0 0,1 1 0 0 0,-1 0-1 0 0,1 0 1 0 0,-1 0 0 0 0,1 0-1 0 0,-1 0 1 0 0,1 0 0 0 0,-1-1-1 0 0,1 1 1 0 0,-1 0-1 0 0,1 0 1 0 0,-1-1 0 0 0,1 1-1 0 0,-1 0 1 0 0,1-1 0 0 0,0 1-1 0 0,-1-1 1 0 0,1 1 0 0 0,-1 0-1 0 0,1-1 1 0 0,0 1 0 0 0,0-1-1 0 0,-1 1 1 0 0,1-1 0 0 0,0 1-1 0 0,0-1 1 0 0,-1 1 0 0 0,1-1-1 0 0,0 1 1 0 0,0-1 0 0 0,0 1-1 0 0,0-1 1 0 0,0 1 0 0 0,0-1-1 0 0,0 1 1 0 0,0-1 0 0 0,0 0-1 0 0,0 1 1 0 0,0-1-1 0 0,0 1 1 0 0,0-1 0 0 0,1 1-1 0 0,-1-1 1 0 0,0 1 177 0 0,-1-3-1888 0 0,-8-19-4767 0 0,7 12 6092 0 0</inkml:trace>
</inkml:ink>
</file>

<file path=ppt/ink/ink7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5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80 0 0 0,'0'0'297'0'0,"0"0"708"0"0,0 0 311 0 0,0 0 108 0 0,0 0-104 0 0,0 0-202 0 0,0 0-144 0 0,0 0-25 0 0,0 0 91 0 0,0 0 135 0 0,0 0 78 0 0,18 0-45 0 0,132-12 1831 0 0,61-26-588 0 0,1 8-3578 0 0,-191 30-1165 0 0,-9 7-5630 0 0,-10-4 694 0 0</inkml:trace>
</inkml:ink>
</file>

<file path=ppt/ink/ink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2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0 656 128 0 0,'0'0'2002'0'0,"0"0"-519"0"0,0 0-131 0 0,0 0 200 0 0,0 0 206 0 0,0 0 66 0 0,0 0-204 0 0,0 0-364 0 0,0 0-307 0 0,0 0-183 0 0,0 0-62 0 0,0 0 4 0 0,0 0-60 0 0,11 0-81 0 0,108 9 1103 0 0,127 4-1354 0 0,-177-22-2143 0 0,-27-3-3725 0 0,-22 11-2509 0 0,-15 1 4198 0 0</inkml:trace>
  <inkml:trace contextRef="#ctx0" brushRef="#br0" timeOffset="201.158">54 855 6305 0 0,'0'0'1541'0'0,"0"0"-578"0"0,0 0-279 0 0,0 0 204 0 0,0 0 275 0 0,0 0 106 0 0,0 0-150 0 0,0 0-295 0 0,0 0-275 0 0,0 0-208 0 0,0 0-137 0 0,0 0-100 0 0,0 0-68 0 0,37 10-81 0 0,118 32-115 0 0,-148-40 96 0 0,-1 0 1 0 0,1-1 0 0 0,0 1 0 0 0,-1-1-1 0 0,1 0 1 0 0,0-1 0 0 0,0 0-1 0 0,0 0 1 0 0,0 0 0 0 0,-1-1-1 0 0,1 0 1 0 0,0 0 0 0 0,2-2 63 0 0,7-1-412 0 0,25-5-1403 0 0,33-7-6074 0 0,-52 8 3043 0 0</inkml:trace>
  <inkml:trace contextRef="#ctx0" brushRef="#br0" timeOffset="1793.072">803 608 0 0 0,'0'0'424'0'0,"0"0"508"0"0,0 0 93 0 0,0 0-109 0 0,-1 34-143 0 0,-4 105-155 0 0,-3 96 3465 0 0,-10-222 1734 0 0,-14-36-2985 0 0,28 10-2684 0 0,0-1 0 0 0,2 1 1 0 0,0-1-1 0 0,0 0 0 0 0,1 1 0 0 0,1-1 1 0 0,0 0-1 0 0,1 0 0 0 0,1 0 1 0 0,0 1-1 0 0,0-1 0 0 0,2 1 0 0 0,0-1 1 0 0,0 1-1 0 0,1 0 0 0 0,3-4-148 0 0,8-24 111 0 0,1 0 0 0 0,2 2 0 0 0,2 0 0 0 0,2 1 0 0 0,24-30-111 0 0,-37 55 26 0 0,1 1 0 0 0,1 0 0 0 0,0 0 0 0 0,1 2 1 0 0,0-1-1 0 0,0 2 0 0 0,15-8-26 0 0,-27 16-5 0 0,0 0 1 0 0,0 0 0 0 0,0 0-1 0 0,0 0 1 0 0,1 0-1 0 0,-1 1 1 0 0,0-1 0 0 0,0 1-1 0 0,1-1 1 0 0,-1 1-1 0 0,0-1 1 0 0,1 1 0 0 0,-1 0-1 0 0,1-1 1 0 0,-1 1-1 0 0,0 0 1 0 0,1 0 0 0 0,-1 0-1 0 0,1 0 1 0 0,-1 1-1 0 0,1-1 1 0 0,-1 0 0 0 0,0 0-1 0 0,1 1 1 0 0,-1-1-1 0 0,0 1 1 0 0,1-1 0 0 0,-1 1-1 0 0,0 0 1 0 0,0-1-1 0 0,1 1 1 0 0,-1 0 0 0 0,0 0-1 0 0,0 0 1 0 0,0 0-1 0 0,0 0 1 0 0,0 0 0 0 0,0 0-1 0 0,-1 0 1 0 0,1 1-1 0 0,0-1 1 0 0,0 0 0 0 0,-1 0-1 0 0,1 1 1 0 0,-1-1-1 0 0,1 0 1 0 0,-1 1 0 0 0,0-1-1 0 0,1 0 1 0 0,-1 1-1 0 0,0-1 1 0 0,0 1 0 0 0,0-1-1 0 0,0 1 1 0 0,0-1-1 0 0,0 0 1 0 0,0 1 0 0 0,-1-1-1 0 0,1 1 1 0 0,-1-1 4 0 0,-4 193-738 0 0,18-171-3064 0 0,5-19-3510 0 0,-12-4 282 0 0</inkml:trace>
  <inkml:trace contextRef="#ctx0" brushRef="#br0" timeOffset="2585.962">1123 1002 952 0 0,'0'0'1002'0'0,"0"0"142"0"0,0 0 355 0 0,0 0 268 0 0,0 0 99 0 0,0 0-115 0 0,0 0-259 0 0,0 0-182 0 0,0 0-163 0 0,0 0-148 0 0,0 0-131 0 0,34-10-159 0 0,107-32-110 0 0,-58-2 383 0 0,-61 27-629 0 0,-6 6-150 0 0,1-1 0 0 0,-1-1 0 0 0,-1 0-1 0 0,-1-1 1 0 0,0-1 0 0 0,0 0 0 0 0,-2-1 0 0 0,0-1 0 0 0,0 0-1 0 0,4-10-202 0 0,-8-46 585 0 0,-10 71-629 0 0,0 0 0 0 0,1 0 1 0 0,-1 1-1 0 0,0-1 0 0 0,0 1 1 0 0,0-1-1 0 0,0 1 1 0 0,0 0-1 0 0,0 0 0 0 0,0 0 1 0 0,0 0-1 0 0,0 0 0 0 0,-1 0 1 0 0,1 0-1 0 0,0 1 1 0 0,0-1-1 0 0,-1 1 0 0 0,1 0 1 0 0,-1 0-1 0 0,1 0 0 0 0,0 0 1 0 0,-1 0-1 0 0,1 0 1 0 0,-1 0-1 0 0,1 1 0 0 0,0 0 1 0 0,0-1-1 0 0,-1 1 0 0 0,1 0 1 0 0,0 0-1 0 0,-2 1 44 0 0,-6 3-102 0 0,-1 1-1 0 0,1 0 0 0 0,0 1 1 0 0,0 0-1 0 0,1 0 0 0 0,0 1 1 0 0,1 1-1 0 0,-1-1 1 0 0,2 1-1 0 0,-1 1 0 0 0,1-1 1 0 0,1 1-1 0 0,-1 1 0 0 0,2-1 1 0 0,0 1-1 0 0,0 0 1 0 0,1 0-1 0 0,0 0 0 0 0,0 1 1 0 0,2-1-1 0 0,-1 5 103 0 0,3-13 9 0 0,0 0 0 0 0,0 1 0 0 0,0-1 0 0 0,1 0 0 0 0,0 0 0 0 0,-1 1-1 0 0,1-1 1 0 0,0 0 0 0 0,1 0 0 0 0,-1 0 0 0 0,0 0 0 0 0,1 0 0 0 0,0 0 0 0 0,0 0 0 0 0,0-1 0 0 0,0 1 0 0 0,0-1 0 0 0,0 1-1 0 0,1-1 1 0 0,-1 0 0 0 0,1 0 0 0 0,-1 0 0 0 0,1 0 0 0 0,0 0 0 0 0,0-1 0 0 0,0 1 0 0 0,0-1 0 0 0,0 0 0 0 0,0 1-1 0 0,1-1-8 0 0,101 20 683 0 0,-79-22-493 0 0,0-1 0 0 0,0-1 0 0 0,0-1 0 0 0,0-2 0 0 0,-1-1 0 0 0,0 0 0 0 0,0-2 0 0 0,-1-1 0 0 0,0-1 0 0 0,-1-1 0 0 0,0-1-1 0 0,-1-1 1 0 0,18-15-190 0 0,-22 17 34 0 0,-1 0-1 0 0,0-1 0 0 0,-1-2 0 0 0,-1 1 0 0 0,0-2 1 0 0,-1 0-1 0 0,-1 0 0 0 0,0-2-33 0 0,-3-26-81 0 0,-51 45-1170 0 0,-50 77-125 0 0,79-65 1218 0 0,3-4 69 0 0,0-1 0 0 0,1 2 0 0 0,0-1 0 0 0,0 1 0 0 0,1 0 0 0 0,0 1 0 0 0,1 0 0 0 0,1 0 0 0 0,-1 0 0 0 0,2 1 0 0 0,-1-1 0 0 0,2 1 0 0 0,0 0 0 0 0,0 0 0 0 0,1 2 89 0 0,2-11 6 0 0,1 0-1 0 0,-1 0 1 0 0,1 0 0 0 0,0 0-1 0 0,0 0 1 0 0,0 0 0 0 0,1 0-1 0 0,-1 0 1 0 0,1 0 0 0 0,-1 0 0 0 0,1-1-1 0 0,0 1 1 0 0,0-1 0 0 0,0 1-1 0 0,1-1 1 0 0,-1 0 0 0 0,0 0-1 0 0,1 0 1 0 0,-1 0 0 0 0,1 0-1 0 0,0-1 1 0 0,0 1 0 0 0,0-1-1 0 0,0 1 1 0 0,0-1 0 0 0,0 0 0 0 0,0 0-6 0 0,89 16 773 0 0,-65-20-520 0 0,0-1 0 0 0,0-1 1 0 0,-1-1-1 0 0,1-1 0 0 0,-1-2 1 0 0,-1 0-1 0 0,0-2 0 0 0,0-1 0 0 0,-1-1 1 0 0,0-1-1 0 0,-1-1 0 0 0,-1-1 1 0 0,18-16-254 0 0,-17 12 36 0 0,-1-2 1 0 0,0-1 0 0 0,-2 0-1 0 0,0-2 1 0 0,4-8-37 0 0,-10 14 10 0 0,27-64-23 0 0,-56 83-314 0 0,6 8 275 0 0,0 0 0 0 0,0 0 0 0 0,0 0 0 0 0,1 1 1 0 0,1 0-1 0 0,-1 1 0 0 0,2 0 0 0 0,-1 0 0 0 0,-3 9 52 0 0,2-8-50 0 0,1 0 1 0 0,0 1-1 0 0,1 0 0 0 0,1 0 0 0 0,0 0 0 0 0,0 0 1 0 0,1 1-1 0 0,1 0 0 0 0,0 0 0 0 0,1 0 0 0 0,0 0 1 0 0,1 0-1 0 0,0 1 0 0 0,1-1 0 0 0,1 5 50 0 0,2-12-141 0 0,1 0-1 0 0,0 0 1 0 0,0 0 0 0 0,0 0-1 0 0,1-1 1 0 0,0 0-1 0 0,0 0 1 0 0,0 0-1 0 0,1-1 1 0 0,-1 1 0 0 0,1-1-1 0 0,0-1 1 0 0,0 1-1 0 0,1-1 1 0 0,-1 0-1 0 0,1-1 1 0 0,-1 1 0 0 0,1-1-1 0 0,0 0 1 0 0,0-1-1 0 0,0 0 1 0 0,6 0 141 0 0,53 3-7188 0 0,-49-4 2371 0 0,-3 0 45 0 0</inkml:trace>
  <inkml:trace contextRef="#ctx0" brushRef="#br0" timeOffset="3165.995">3077 306 0 0 0,'0'0'878'0'0,"0"0"443"0"0,0 0 290 0 0,0 0 191 0 0,0 0 109 0 0,0 0 8 0 0,0 0-101 0 0,0 0-217 0 0,0 0-258 0 0,0 0-224 0 0,0 0-156 0 0,-27 29-124 0 0,-83 90-94 0 0,58-38 247 0 0,46-63-773 0 0,-4 4-97 0 0,1 1 0 0 0,1-1 0 0 0,1 2 0 0 0,1-1 0 0 0,1 1 0 0 0,2-1 0 0 0,0 1 0 0 0,1 1-1 0 0,1-1 1 0 0,2 7-122 0 0,0-23-29 0 0,0 0 0 0 0,1-1 0 0 0,0 1-1 0 0,1-1 1 0 0,-1 0 0 0 0,1 1 0 0 0,1-1 0 0 0,-1 0-1 0 0,1-1 1 0 0,0 1 0 0 0,1-1 0 0 0,0 0 0 0 0,0 0-1 0 0,0 0 1 0 0,1 0 0 0 0,-1-1 0 0 0,1 0-1 0 0,1 0 1 0 0,-1-1 0 0 0,1 0 0 0 0,-1 0 0 0 0,1 0-1 0 0,0-1 1 0 0,1 0 0 0 0,-1-1 0 0 0,0 1 0 0 0,1-1-1 0 0,0-1 1 0 0,-1 1 0 0 0,1-1 0 0 0,0-1-1 0 0,6 1 30 0 0,74-14-3425 0 0,-33-11-6099 0 0,-45 16 3108 0 0</inkml:trace>
  <inkml:trace contextRef="#ctx0" brushRef="#br0" timeOffset="3440.676">3158 704 6161 0 0,'0'0'3728'0'0,"0"0"-2133"0"0,0 0-1035 0 0,0 0 48 0 0,0 0 299 0 0,0 0 197 0 0,0 0-18 0 0,0 0-203 0 0,0 0-254 0 0,0 0-224 0 0,0 0-157 0 0,0 0-103 0 0,33 1-64 0 0,104 4-46 0 0,-24-19-541 0 0,-45-1-4030 0 0,-42 9-2264 0 0,-11 2 467 0 0</inkml:trace>
  <inkml:trace contextRef="#ctx0" brushRef="#br0" timeOffset="3740.998">4017 483 9874 0 0,'0'0'1282'0'0,"0"0"-429"0"0,0 0 3 0 0,0 0 290 0 0,0 0 278 0 0,0 0-9 0 0,0 0-310 0 0,0 0-307 0 0,0 0-246 0 0,0 0-166 0 0,0 0-102 0 0,0 0-52 0 0,-13 31-65 0 0,-42 99-46 0 0,-7-15 22 0 0,-38 17-2154 0 0,56-102-3033 0 0,13-16-7425 0 0,27-13 11355 0 0</inkml:trace>
  <inkml:trace contextRef="#ctx0" brushRef="#br0" timeOffset="4014.463">3677 546 8386 0 0,'0'0'1874'0'0,"0"0"-492"0"0,0 0-168 0 0,0 0 29 0 0,0 0-45 0 0,0 0-162 0 0,0 0-241 0 0,0 0-169 0 0,0 0-73 0 0,0 0-61 0 0,0 0-66 0 0,0 0-24 0 0,13 18-14 0 0,41 59-28 0 0,-41-58-245 0 0,1-1 0 0 0,0-1 0 0 0,2 0 0 0 0,-1-1 0 0 0,2-1 0 0 0,0 0 0 0 0,1-1 0 0 0,0-1 0 0 0,1-1 0 0 0,19 9-115 0 0,-35-19-53 0 0,79 35-366 0 0,-44-32-2790 0 0,-31-22-7768 0 0,-8 12 5722 0 0,1 2 3643 0 0</inkml:trace>
  <inkml:trace contextRef="#ctx0" brushRef="#br0" timeOffset="4432.91">3568 321 8282 0 0,'0'0'1359'0'0,"0"0"-460"0"0,0 0 34 0 0,0 0 277 0 0,0 0 177 0 0,0 0-46 0 0,0 0-279 0 0,0 0-297 0 0,0 0-225 0 0,0 0-151 0 0,0 0-88 0 0,0 0-48 0 0,0 0-21 0 0,21-21-17 0 0,65-65-23 0 0,-31 20 166 0 0,20-37 75 0 0,-74 103-448 0 0,1 1 0 0 0,-1-1 0 0 0,0 1-1 0 0,0-1 1 0 0,1 1 0 0 0,-1-1 0 0 0,0 1 0 0 0,0 0 0 0 0,0 0 0 0 0,0 0-1 0 0,0-1 1 0 0,0 1 0 0 0,0 0 0 0 0,0 0 0 0 0,-1 0 0 0 0,1 0 0 0 0,0 1-1 0 0,0-1 1 0 0,-1 0 0 0 0,1 0 0 0 0,-1 0 0 0 0,1 0 0 0 0,-1 1 0 0 0,0-1 0 0 0,1 0-1 0 0,-1 1 1 0 0,0-1 0 0 0,0 0 0 0 0,0 1 0 0 0,0-1 0 0 0,0 0 0 0 0,0 0-1 0 0,0 1 1 0 0,0-1 0 0 0,0 0 0 0 0,-1 1 15 0 0,4 12-7 0 0,5 2 47 0 0,0 0 0 0 0,1 0 0 0 0,1-1 0 0 0,0 0 0 0 0,1-1 0 0 0,1 0 0 0 0,0-1 0 0 0,1 0 0 0 0,4 2-40 0 0,-11-8-33 0 0,28 17-1993 0 0,-22-18-1769 0 0,0 0-3591 0 0,-10-5 667 0 0</inkml:trace>
  <inkml:trace contextRef="#ctx0" brushRef="#br0" timeOffset="4688.201">4271 1 7858 0 0,'0'0'1819'0'0,"0"0"-590"0"0,0 0-28 0 0,0 0 392 0 0,0 0 212 0 0,0 0-76 0 0,0 0-326 0 0,0 0-321 0 0,0 0-230 0 0,23 31-161 0 0,71 101-130 0 0,-52-40 151 0 0,-39-70-562 0 0,11 52 68 0 0,-3 2 0 0 0,-3 0 0 0 0,-4 0 0 0 0,-5 58-218 0 0,0-112-195 0 0,-1-1-1 0 0,0 1 1 0 0,-2-1-1 0 0,-1 1 1 0 0,-1-1-1 0 0,-1 0 1 0 0,0-1 0 0 0,-1 0-1 0 0,-2 0 1 0 0,0-1-1 0 0,-1 0 1 0 0,-3 2 195 0 0,-24 27-4902 0 0,-6-4-4010 0 0,32-36 1514 0 0</inkml:trace>
</inkml:ink>
</file>

<file path=ppt/ink/ink7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0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28 1 3393 0 0,'0'0'692'0'0,"0"0"-273"0"0,0 0-14 0 0,0 0 305 0 0,0 0 352 0 0,0 0 188 0 0,0 0-39 0 0,0 0-226 0 0,0 0-244 0 0,0 0-183 0 0,0 0-97 0 0,0 0-36 0 0,0 0-17 0 0,0 24-20 0 0,2 125 502 0 0,-10-43-397 0 0,-4-91-3683 0 0,2-11-6657 0 0,10-4 8393 0 0</inkml:trace>
</inkml:ink>
</file>

<file path=ppt/ink/ink7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2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0 0 0,'0'0'467'0'0,"0"0"204"0"0,0 0 237 0 0,0 0 309 0 0,0 0 193 0 0,0 0 33 0 0,0 0-135 0 0,0 0-149 0 0,0 0-135 0 0,0 0-181 0 0,0 0-157 0 0,0 0-154 0 0,29 2-129 0 0,91 8-89 0 0,5-18 54 0 0,-97 7-2092 0 0,-18 2-2977 0 0,-9-1 1358 0 0,1 3 358 0 0</inkml:trace>
</inkml:ink>
</file>

<file path=ppt/ink/ink7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6.5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23 0 0 0,'0'0'1103'0'0,"0"0"-15"0"0,0 0 283 0 0,0 0 411 0 0,0 0 188 0 0,0 0-90 0 0,0 0-308 0 0,0 0-381 0 0,0 0-325 0 0,0 0-265 0 0,34 0-209 0 0,109 2-161 0 0,1-15-634 0 0,-113 7-993 0 0,-5 1-4032 0 0,-16 4-1392 0 0</inkml:trace>
</inkml:ink>
</file>

<file path=ppt/ink/ink7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0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63 3465 0 0,'0'0'1257'0'0,"0"0"-27"0"0,0 0 162 0 0,0 0 263 0 0,0 0 67 0 0,0 0-212 0 0,0 0-333 0 0,0 0-289 0 0,0 0-167 0 0,0 0-75 0 0,0 0-32 0 0,0 0-33 0 0,0 0-23 0 0,32-3-68 0 0,99-13-92 0 0,32-9 371 0 0,-110 7-4139 0 0,-49 18 70 0 0,-4 0-3463 0 0,0 0 1123 0 0</inkml:trace>
</inkml:ink>
</file>

<file path=ppt/ink/ink7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6:57.3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 1 6129 0 0,'0'0'1314'0'0,"0"0"-742"0"0,0 0-291 0 0,0 0 272 0 0,0 0 484 0 0,0 0 299 0 0,0 0 6 0 0,0 0-176 0 0,0 0-269 0 0,0 0-230 0 0,0 0-147 0 0,1 33-121 0 0,2 108-91 0 0,-18 135 243 0 0,15-273-798 0 0,-1 27-744 0 0,2-10-6919 0 0,0-15-14 0 0</inkml:trace>
</inkml:ink>
</file>

<file path=ppt/ink/ink7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2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92 216 0 0,'0'0'3083'0'0,"0"0"-1538"0"0,0 0-528 0 0,0 0 121 0 0,0 0 286 0 0,0 0 234 0 0,0 0-12 0 0,0 0-273 0 0,0 0-357 0 0,0 0-326 0 0,3-3 330 0 0,26 54-472 0 0,-3 1 1 0 0,-2 1-1 0 0,-2 1 0 0 0,-3 0 1 0 0,-2 2-1 0 0,5 31-548 0 0,24 39 371 0 0,-46-125-334 0 0,8-9 2077 0 0,47-129-1262 0 0,82-247-709 0 0,-112 291-601 0 0,-25 92 74 0 0,0 1-292 0 0,-9 47-10834 0 0,5-38 2801 0 0</inkml:trace>
</inkml:ink>
</file>

<file path=ppt/ink/ink7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1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1496 0 0,'0'0'1253'0'0,"0"0"-187"0"0,0 0 100 0 0,0 0 312 0 0,0 0 250 0 0,0 0-36 0 0,0 0-305 0 0,0 0-364 0 0,0 0-296 0 0,0 0-195 0 0,0 0-58 0 0,0 0 14 0 0,0 0 64 0 0,2 5 77 0 0,3 17-88 0 0,-1 0 0 0 0,0 0-1 0 0,-2 1 1 0 0,0-1 0 0 0,-2 1-1 0 0,-1-1 1 0 0,-1 7-541 0 0,1 31 128 0 0,0-59-176 0 0,1 0 0 0 0,0 0 1 0 0,0-1-1 0 0,0 1 0 0 0,0 0 0 0 0,-1 0 0 0 0,1 0 0 0 0,0 0 0 0 0,0-1 0 0 0,0 1 1 0 0,1 0-1 0 0,-1 0 0 0 0,0 0 0 0 0,0-1 0 0 0,0 1 0 0 0,1 0 0 0 0,-1 0 0 0 0,0 0 1 0 0,1-1-1 0 0,-1 1 0 0 0,1 0 0 0 0,-1-1 0 0 0,0 1 0 0 0,1 0 0 0 0,0-1 0 0 0,-1 1 1 0 0,1-1-1 0 0,-1 1 0 0 0,1-1 0 0 0,0 1 0 0 0,-1-1 0 0 0,1 1 0 0 0,0-1 0 0 0,0 1 1 0 0,-1-1-1 0 0,1 0 0 0 0,0 0 0 0 0,0 1 0 0 0,0-1 48 0 0,10-23-7168 0 0,-5 5 80 0 0,-4 11 3607 0 0</inkml:trace>
</inkml:ink>
</file>

<file path=ppt/ink/ink7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0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15 0 0 0,'0'0'854'0'0,"0"0"328"0"0,0 0 209 0 0,0 0 266 0 0,0 0 215 0 0,0 0-30 0 0,0 0-254 0 0,0 0-245 0 0,0 0-193 0 0,0 0-126 0 0,0 0-93 0 0,0 0-124 0 0,0 0-87 0 0,27-2-107 0 0,84-8-122 0 0,58 8 632 0 0,-130 5-966 0 0,-3 1-5591 0 0,-33-2 1732 0 0,-1 0-3004 0 0,-1-2 3803 0 0</inkml:trace>
</inkml:ink>
</file>

<file path=ppt/ink/ink7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2.30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37 4553 0 0,'0'0'1174'0'0,"0"0"-330"0"0,0 0 121 0 0,0 0 405 0 0,0 0 289 0 0,0 0-43 0 0,0 0-242 0 0,0 0-271 0 0,0 0-202 0 0,0 0-137 0 0,0 0-139 0 0,0 0-149 0 0,0 0-150 0 0,34-1-96 0 0,105-7-91 0 0,-47-2-185 0 0,-59 3-631 0 0,-9 2-1868 0 0,-1 0-5694 0 0,-15 5 1627 0 0</inkml:trace>
</inkml:ink>
</file>

<file path=ppt/ink/ink7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74 4369 0 0,'0'0'1502'0'0,"0"0"-426"0"0,0 0-60 0 0,0 0 210 0 0,0 0 219 0 0,0 0 34 0 0,0 0-189 0 0,0 0-201 0 0,0 0-178 0 0,0 0-141 0 0,0 0-105 0 0,0 0-107 0 0,0 0-69 0 0,31-3-78 0 0,98-13-74 0 0,-7-1 265 0 0,40-13-1189 0 0,-153 26 757 0 0,-3 2-2276 0 0,-3 1-7929 0 0,-3 1 3358 0 0</inkml:trace>
</inkml:ink>
</file>

<file path=ppt/ink/ink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36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884 318 6409 0 0,'0'0'1338'0'0,"0"0"-320"0"0,0 0-194 0 0,0 0 132 0 0,0 0 326 0 0,0 0 233 0 0,0 0-97 0 0,0 0-328 0 0,0 0-400 0 0,0 0-297 0 0,0 0-173 0 0,0 7-36 0 0,-26 298 1747 0 0,15-255-2130 0 0,-2 0-1 0 0,-3 0 1 0 0,-1-2 0 0 0,-11 19 199 0 0,19-45-483 0 0,-6 3-483 0 0,0-1-1717 0 0,11-10-2855 0 0,4-13 3158 0 0,0-1-127 0 0,0 0 99 0 0,0 0 902 0 0</inkml:trace>
  <inkml:trace contextRef="#ctx0" brushRef="#br0" timeOffset="308.253">336 469 0 0 0,'0'0'3094'0'0,"0"0"-1975"0"0,0 0-503 0 0,0 0 192 0 0,0 0 336 0 0,0 0 302 0 0,0 0 18 0 0,0 0-237 0 0,0 0-292 0 0,0 0-212 0 0,0 0-66 0 0,0 0 62 0 0,0 0 69 0 0,22-14 19 0 0,73-45-15 0 0,23 15 729 0 0,-79 36-1126 0 0,91-22-159 0 0,1 7 1 0 0,1 5-1 0 0,1 6 1 0 0,0 6-1 0 0,10 6-236 0 0,-86 8-3967 0 0,-55 10-8701 0 0,-7-14 9866 0 0</inkml:trace>
  <inkml:trace contextRef="#ctx0" brushRef="#br0" timeOffset="6806.981">210 1135 0 0 0,'0'0'273'0'0,"0"0"896"0"0,0 0 434 0 0,0 0-4 0 0,0 0-248 0 0,0 0-343 0 0,0 0-272 0 0,0 0-145 0 0,24 4 2656 0 0,146-41 2710 0 0,257-66-3291 0 0,2-3-1803 0 0,-315 83-659 0 0,-114 23-182 0 0,0 0 16 0 0,-28 4-270 0 0,-17-6-1090 0 0,16-4-2660 0 0,23 0-3190 0 0,5 5 473 0 0</inkml:trace>
  <inkml:trace contextRef="#ctx0" brushRef="#br0" timeOffset="7942.363">1705 299 0 0 0,'0'0'1039'0'0,"0"0"363"0"0,0 0 119 0 0,0 0-141 0 0,0 0-198 0 0,0 0-156 0 0,0 0-36 0 0,0 0 47 0 0,0 0 50 0 0,27-3 62 0 0,83-13 19 0 0,-82 12-415 0 0,1-1 0 0 0,-1-2 0 0 0,0-1 0 0 0,0-1 0 0 0,-1-1 0 0 0,0-2 0 0 0,16-9-753 0 0,-26 13 148 0 0,122-88 984 0 0,-135 93-1056 0 0,-1 1 0 0 0,0-1 1 0 0,0 0-1 0 0,-1 0 0 0 0,1 0 0 0 0,-1 0 0 0 0,1-1 0 0 0,-1 1 0 0 0,0-1 1 0 0,0 1-1 0 0,0-1 0 0 0,-1 0 0 0 0,0 0 0 0 0,1 0 0 0 0,-1 0 0 0 0,0 0 0 0 0,-1 0 1 0 0,1 0-1 0 0,-1 0 0 0 0,0 0 0 0 0,0 0 0 0 0,0 0 0 0 0,0-1-76 0 0,-2 3 1 0 0,0 1 1 0 0,1 0-1 0 0,-1 0 0 0 0,1 0 1 0 0,-1 0-1 0 0,0 0 0 0 0,0 0 0 0 0,0 0 1 0 0,0 0-1 0 0,0 1 0 0 0,1-1 0 0 0,-1 1 1 0 0,0 0-1 0 0,0-1 0 0 0,0 1 0 0 0,0 0 1 0 0,0 0-1 0 0,0 0 0 0 0,0 0 0 0 0,0 1 1 0 0,0-1-1 0 0,0 0 0 0 0,0 1 0 0 0,0 0 1 0 0,0-1-1 0 0,0 1 0 0 0,0 0 0 0 0,0 0 1 0 0,1 0-1 0 0,-1 0 0 0 0,0 0 1 0 0,1 0-1 0 0,-1 1 0 0 0,1-1 0 0 0,-1 0 1 0 0,0 2-2 0 0,-14 18-15 0 0,1 0 1 0 0,1 1-1 0 0,1 0 0 0 0,1 2 1 0 0,1-1-1 0 0,1 1 1 0 0,1 1-1 0 0,1-1 1 0 0,1 1-1 0 0,2 1 1 0 0,-3 19 14 0 0,-1 43-1 0 0,4 1-1 0 0,5 71 2 0 0,0-75-20 0 0,1-37-12 0 0,1-14-25 0 0,0 0-1 0 0,-2 0 0 0 0,-2 0 1 0 0,0 1-1 0 0,-3-2 0 0 0,-1 1 0 0 0,-1 0 1 0 0,-2-1-1 0 0,-1-1 0 0 0,-2 0 0 0 0,-1 0 1 0 0,-8 12 57 0 0,17-39-164 0 0,1 0 0 0 0,-1 0 0 0 0,0 0 1 0 0,0-1-1 0 0,-1 0 0 0 0,1 0 0 0 0,-1 0 1 0 0,0 0-1 0 0,0-1 0 0 0,0 1 0 0 0,-1-1 1 0 0,1-1-1 0 0,-6 3 164 0 0,-49-10-6497 0 0,6-31-2302 0 0,42 28 5802 0 0</inkml:trace>
  <inkml:trace contextRef="#ctx0" brushRef="#br0" timeOffset="8277.484">1668 819 16 0 0,'0'0'788'0'0,"0"0"132"0"0,0 0 270 0 0,0 0 237 0 0,0 0 107 0 0,0 0-73 0 0,0 0-164 0 0,36-5-123 0 0,112-16-101 0 0,53-26 3017 0 0,-186 42-3817 0 0,183-95 2170 0 0,-95 2-1253 0 0,-99 93-828 0 0,-3 6 22 0 0,-1 7-506 0 0,3 219 1385 0 0,6-146-2622 0 0,2-70-7099 0 0,-7-11-256 0 0</inkml:trace>
  <inkml:trace contextRef="#ctx0" brushRef="#br0" timeOffset="8872.994">72 1474 880 0 0,'0'0'791'0'0,"0"0"105"0"0,0 0 260 0 0,0 0 298 0 0,0 0 77 0 0,0 0-232 0 0,0 0-351 0 0,0 0-232 0 0,0 0-67 0 0,0 0 67 0 0,0 0 120 0 0,0 0 60 0 0,0 0 62 0 0,22-5 20 0 0,149-27 1808 0 0,236-30 1109 0 0,307-30-2651 0 0,-292 44-1167 0 0,-312 33-141 0 0,12-3-643 0 0,0 6 1 0 0,23 5 706 0 0,-84 4-1179 0 0,-46 2-2451 0 0,-90 8-7981 0 0,60-6 6802 0 0</inkml:trace>
  <inkml:trace contextRef="#ctx0" brushRef="#br0" timeOffset="13275.026">1 1783 0 0 0,'0'0'199'0'0,"0"0"428"0"0,0 0 25 0 0,0 0-138 0 0,0 0-104 0 0,0 0-79 0 0,4-3-31 0 0,22-15 1141 0 0,3 13 7800 0 0,58-1-5990 0 0,-25-1-2181 0 0,99-8 545 0 0,83-9-520 0 0,104-38-342 0 0,23 22-735 0 0,-91 21 44 0 0,-140 4 106 0 0,-45-10-4 0 0,-12 14-53 0 0,-22 7-63 0 0,95-7 101 0 0,-73-8 101 0 0,-40 12-929 0 0,-43 5-326 0 0,-1-5-2456 0 0,-1 5-3852 0 0,1 2-2698 0 0</inkml:trace>
</inkml:ink>
</file>

<file path=ppt/ink/ink7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13.3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3705 0 0,'0'0'2786'0'0,"0"0"-1385"0"0,0 0-590 0 0,0 0 175 0 0,0 0 383 0 0,0 0 294 0 0,0 0-4 0 0,0 0-268 0 0,0 0-288 0 0,0 0-243 0 0,0 0-183 0 0,1 34-152 0 0,3 109-121 0 0,0 162-237 0 0,-8-280-1273 0 0,1-7-2138 0 0,1 1-6873 0 0,2-11 5077 0 0</inkml:trace>
</inkml:ink>
</file>

<file path=ppt/ink/ink7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5.7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 3833 0 0,'0'0'1473'0'0,"0"0"-260"0"0,0 0-88 0 0,0 0 70 0 0,0 0 4 0 0,0 0-185 0 0,0 0-250 0 0,0 0-156 0 0,0 0-27 0 0,0 0 45 0 0,0 0 27 0 0,0 0 6 0 0,0 0-15 0 0,14 4-8 0 0,46 14-22 0 0,76-14 1532 0 0,103-37-3065 0 0,-228 31-396 0 0,-6 0-1523 0 0,-2 2-5221 0 0,-3 0 2207 0 0</inkml:trace>
</inkml:ink>
</file>

<file path=ppt/ink/ink7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7218 0 0,'0'0'1229'0'0,"0"0"-391"0"0,0 0 106 0 0,0 0 387 0 0,0 0 281 0 0,0 0-22 0 0,0 0-258 0 0,0 0-304 0 0,0 0-248 0 0,0 0-179 0 0,0 0-133 0 0,0 0-106 0 0,0 0-85 0 0,31 3-73 0 0,96 6-72 0 0,-101-6-120 0 0,1-3 1 0 0,-1 0 0 0 0,1-1 0 0 0,-1-1 0 0 0,0-2 0 0 0,10-3-13 0 0,-12 2-93 0 0,63-12-1186 0 0,-30 5-5398 0 0,-38 8 1869 0 0,-3 1-2358 0 0</inkml:trace>
</inkml:ink>
</file>

<file path=ppt/ink/ink7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9.9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35 2208 0 0,'0'0'2278'0'0,"0"0"-1169"0"0,0 0-545 0 0,0 0 44 0 0,0 0 316 0 0,0 0 319 0 0,0 0 153 0 0,0 0-70 0 0,0 0-190 0 0,0 0-197 0 0,0 0-146 0 0,0 0-94 0 0,0 0-69 0 0,7 34-49 0 0,23 108-51 0 0,6-17 714 0 0,38 196-159 0 0,-48-252-910 0 0,-26-68-164 0 0,13-6 1185 0 0,14-49-609 0 0,-4 1-373 0 0,-3-1 0 0 0,-2-1 1 0 0,10-48-215 0 0,40-126-28 0 0,-5 65-596 0 0,-60 158 129 0 0,-1 3-4697 0 0,-2 11-4677 0 0,0-5 9178 0 0,0 1-4315 0 0</inkml:trace>
  <inkml:trace contextRef="#ctx0" brushRef="#br0" timeOffset="454.032">468 613 4945 0 0,'0'0'2393'0'0,"0"0"-949"0"0,0 0-420 0 0,0 0 12 0 0,0 0 71 0 0,0 0-55 0 0,0 0-243 0 0,0 0-235 0 0,0 0-119 0 0,0 0-25 0 0,0 0 32 0 0,0 0 5 0 0,0 0-24 0 0,0 14-14 0 0,0 115 1133 0 0,-45 26-847 0 0,29-108-1094 0 0,16-46 148 0 0,0-1-105 0 0,0 0-129 0 0,0 0-201 0 0,0 0-219 0 0,0 0-234 0 0,4-15-8004 0 0,6 0 3397 0 0,-8 8 5309 0 0</inkml:trace>
  <inkml:trace contextRef="#ctx0" brushRef="#br0" timeOffset="735.269">464 572 1952 0 0,'0'0'2121'0'0,"0"0"-920"0"0,0 0-390 0 0,0 0 199 0 0,0 0 397 0 0,0 0 249 0 0,0 0-11 0 0,0 0-219 0 0,0 0-292 0 0,0 0-247 0 0,0 0-196 0 0,0 0-140 0 0,19 3-99 0 0,117 12 493 0 0,-41-16 480 0 0,-65-1-5262 0 0,-1 2-7264 0 0,-29 0 6725 0 0</inkml:trace>
  <inkml:trace contextRef="#ctx0" brushRef="#br0" timeOffset="989.034">486 756 4297 0 0,'0'0'1659'0'0,"0"0"-492"0"0,0 0 110 0 0,0 0 393 0 0,0 0 209 0 0,0 0-74 0 0,0 0-301 0 0,0 0-344 0 0,0 0-326 0 0,0 0-254 0 0,0 0-208 0 0,0 0-145 0 0,0 0-89 0 0,30 3-71 0 0,93 6-106 0 0,-39-6-1726 0 0,-58-3-3843 0 0,-11 0-4808 0 0</inkml:trace>
</inkml:ink>
</file>

<file path=ppt/ink/ink7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0 291 6009 0 0,'0'0'1921'0'0,"0"0"-729"0"0,0 0-345 0 0,0 0 169 0 0,0 0 214 0 0,0 0 58 0 0,0 0-143 0 0,0 0-227 0 0,0 0-173 0 0,0 0-95 0 0,0 0-102 0 0,0 0-92 0 0,32 2-85 0 0,98 2-80 0 0,16-3 278 0 0,-71-24-1344 0 0,-64 11-3208 0 0,-5-4-3752 0 0,-4 12 1032 0 0</inkml:trace>
  <inkml:trace contextRef="#ctx0" brushRef="#br0" timeOffset="300.205">277 0 8026 0 0,'0'0'1231'0'0,"0"0"-198"0"0,0 0 105 0 0,0 0 189 0 0,0 0 98 0 0,0 0-148 0 0,0 0-269 0 0,0 0-220 0 0,0 0-177 0 0,-7 33-135 0 0,-17 103-123 0 0,14-17 306 0 0,6 116-1508 0 0,-1-207-195 0 0,1 0-2857 0 0,2-10-4563 0 0,2-11 3370 0 0</inkml:trace>
</inkml:ink>
</file>

<file path=ppt/ink/ink7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6.8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4017 0 0,'0'0'2575'0'0,"0"0"-1331"0"0,0 0-602 0 0,0 0 54 0 0,0 0 276 0 0,0 0 255 0 0,0 0 60 0 0,0 0-151 0 0,0 0-226 0 0,0 0-221 0 0,0 0-111 0 0,0 0-45 0 0,0 19-7 0 0,0 132 1010 0 0,-15 352-808 0 0,20-515-9666 0 0,6-34 619 0 0,-10 44 7578 0 0,2-7-557 0 0</inkml:trace>
  <inkml:trace contextRef="#ctx0" brushRef="#br0" timeOffset="261.23">1 41 6273 0 0,'0'0'1311'0'0,"0"0"-173"0"0,0 0 85 0 0,0 0 208 0 0,0 0 133 0 0,0 0-112 0 0,0 0-262 0 0,0 0-227 0 0,0 0-154 0 0,34-5-72 0 0,113-12-57 0 0,69 13 1365 0 0,-100 4-2103 0 0,68 0 733 0 0,-123 0-5109 0 0,-1 0-4394 0 0,-54 0 657 0 0</inkml:trace>
  <inkml:trace contextRef="#ctx0" brushRef="#br0" timeOffset="674.374">759 608 5577 0 0,'0'0'808'0'0,"0"0"-344"0"0,0 0 19 0 0,0 0 363 0 0,0 0 311 0 0,0 0 82 0 0,0 0-145 0 0,0 0-254 0 0,0 0-228 0 0,0 0-168 0 0,0 0-132 0 0,-3 31-92 0 0,-11 98-68 0 0,8-6 65 0 0,7-87-2653 0 0,-1-35 913 0 0,0 2-3293 0 0,0-2 1402 0 0,0-1 1138 0 0</inkml:trace>
  <inkml:trace contextRef="#ctx0" brushRef="#br0" timeOffset="990.528">693 567 2144 0 0,'0'0'1686'0'0,"0"0"-227"0"0,0 0 27 0 0,0 0 246 0 0,0 0 131 0 0,0 0-124 0 0,0 0-280 0 0,0 0-253 0 0,0 0-185 0 0,0 0-147 0 0,0 0-139 0 0,0 0-134 0 0,32 0-110 0 0,101 0-142 0 0,-36 0 147 0 0,-42 2-403 0 0,1 0-3742 0 0,-53-1 1425 0 0,0 5-8767 0 0,-3-6 8421 0 0</inkml:trace>
  <inkml:trace contextRef="#ctx0" brushRef="#br0" timeOffset="1315.426">776 759 3625 0 0,'0'0'1216'0'0,"0"0"-436"0"0,0 0 19 0 0,0 0 413 0 0,0 0 383 0 0,0 0 116 0 0,0 0-125 0 0,0 0-259 0 0,0 0-273 0 0,0 0-214 0 0,0 0-168 0 0,0 0-147 0 0,0 0-97 0 0,24 1-97 0 0,78 3-89 0 0,-38-12 0 0 0,30-10-807 0 0,-67 12-2263 0 0,-1 0-3422 0 0,-19 6-2292 0 0</inkml:trace>
</inkml:ink>
</file>

<file path=ppt/ink/ink7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31.8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1505 23 2505 0 0,'0'0'1632'0'0,"0"0"-274"0"0,0 0 34 0 0,0 0 248 0 0,0 0 119 0 0,0 0-124 0 0,0 0-351 0 0,0 0-389 0 0,0 0-293 0 0,0 0-214 0 0,0 0-108 0 0,0 0-25 0 0,0 0-10 0 0,-18 6 7 0 0,-56 20-12 0 0,31 9 172 0 0,37-24-320 0 0,2-6-58 0 0,1 0-1 0 0,0 0 0 0 0,1 0 0 0 0,0 0 0 0 0,-1 1 1 0 0,1-1-1 0 0,1 1 0 0 0,-1-1 0 0 0,1 1 1 0 0,0 0-1 0 0,1 0 0 0 0,-1-1 0 0 0,1 1 0 0 0,0 0 1 0 0,1 0-1 0 0,-1 0 0 0 0,1-1 0 0 0,0 1 1 0 0,0 0-1 0 0,1-1 0 0 0,0 1 0 0 0,0-1 1 0 0,0 1-1 0 0,1-1 0 0 0,0 0 0 0 0,0 0 0 0 0,0 0 1 0 0,0 0-1 0 0,1-1 0 0 0,0 0 0 0 0,0 1 1 0 0,0-1-1 0 0,0 0 0 0 0,1-1 0 0 0,-1 1 0 0 0,1-1 1 0 0,0 0-1 0 0,0 0 0 0 0,0-1 0 0 0,1 1 1 0 0,-1-1-1 0 0,1 0 0 0 0,-1 0 0 0 0,1-1 1 0 0,0 0-1 0 0,-1 0 0 0 0,2 0-33 0 0,99-5 608 0 0,-63-16-2755 0 0,-37 16 1079 0 0,10-6-6263 0 0,-10 7-1159 0 0</inkml:trace>
  <inkml:trace contextRef="#ctx0" brushRef="#br0" timeOffset="-17530.369">143 244 0 0 0,'0'0'1552'0'0,"0"0"-218"0"0,0 0 4 0 0,0 0 201 0 0,0 0 220 0 0,0 0 70 0 0,0 0-172 0 0,0 0-306 0 0,0 0-366 0 0,0 0-261 0 0,0 0-149 0 0,0 0-85 0 0,0 0-13 0 0,-12 16-8 0 0,-38 56-28 0 0,43-60-309 0 0,1 0 1 0 0,0 1 0 0 0,0 0 0 0 0,1 0 0 0 0,1 0-1 0 0,0 0 1 0 0,1 1 0 0 0,-1 11-133 0 0,-1-2 111 0 0,-5 21 34 0 0,2-1-1 0 0,2 1 1 0 0,2 1-1 0 0,2-1 1 0 0,3 42-145 0 0,0-81 12 0 0,-1 0 0 0 0,1 1 0 0 0,1-1-1 0 0,-1 0 1 0 0,1 0 0 0 0,-1 0 0 0 0,2 0 0 0 0,-1 0 0 0 0,0-1 0 0 0,1 1 0 0 0,0 0 0 0 0,0-1-1 0 0,0 0 1 0 0,1 0 0 0 0,-1 0 0 0 0,1 0 0 0 0,0-1 0 0 0,0 1 0 0 0,0-1 0 0 0,1 0 0 0 0,-1 0-1 0 0,1 0 1 0 0,0-1 0 0 0,0 0 0 0 0,-1 0 0 0 0,1 0 0 0 0,1 0 0 0 0,-1-1 0 0 0,3 1-12 0 0,1-1 54 0 0,1 1 0 0 0,-1-2 0 0 0,1 1 0 0 0,-1-1 0 0 0,1-1 0 0 0,-1 0 1 0 0,0 0-1 0 0,1-1 0 0 0,-1 0 0 0 0,0-1 0 0 0,0 1 0 0 0,0-2 0 0 0,0 1 1 0 0,-1-2-1 0 0,1 1 0 0 0,4-4-54 0 0,16-16 17 0 0,0-1 0 0 0,-2-1 0 0 0,-1-1 0 0 0,-1-2 0 0 0,-1-1 1 0 0,-2 0-1 0 0,-1-2 0 0 0,-1 0 0 0 0,-2-1 0 0 0,-1-1 0 0 0,-2-1 0 0 0,1-9-17 0 0,-3 13-8 0 0,-2-2 0 0 0,-1 0 0 0 0,-1 0-1 0 0,-2 0 1 0 0,-1-1 0 0 0,-2 0 0 0 0,-1-25 8 0 0,-12 63-475 0 0,-31 81 368 0 0,27-48 197 0 0,2 2-1 0 0,2 0 1 0 0,2 0-1 0 0,1 0 1 0 0,2 1-1 0 0,2 0 1 0 0,1-1-1 0 0,3 1 1 0 0,1 5-90 0 0,-2-27 24 0 0,2 0 0 0 0,0 0 0 0 0,1-1 1 0 0,0 1-1 0 0,2-1 0 0 0,0 0 0 0 0,1 0 0 0 0,1 0-24 0 0,27 35-1012 0 0,-32-51-372 0 0,-1-5-9142 0 0,-2 4 3256 0 0</inkml:trace>
  <inkml:trace contextRef="#ctx0" brushRef="#br0" timeOffset="-357.439">857 49 1656 0 0,'0'0'574'0'0,"0"0"-301"0"0,0 0 123 0 0,0 0 442 0 0,0 0 431 0 0,0 0 173 0 0,0 0-143 0 0,0 0-367 0 0,0 0-320 0 0,0 0-133 0 0,0 0-71 0 0,3-4 23 0 0,7-11 21 0 0,-8 12-51 0 0,-2 3-43 0 0,0 0-78 0 0,0 22 781 0 0,-30 228 1116 0 0,-4-125-2106 0 0,34-125-54 0 0,0 0 50 0 0,0 0 97 0 0,0 0 113 0 0,0-22 666 0 0,1-5-969 0 0,2 1-1 0 0,1-1 1 0 0,2 1 0 0 0,0 0-1 0 0,2 0 1 0 0,3-6 26 0 0,17-68 9 0 0,1-11 321 0 0,-29 125-329 0 0,1 1 0 0 0,1-1 0 0 0,0 0 0 0 0,1 1-1 0 0,1-1 1 0 0,0-1 0 0 0,0 1 0 0 0,2 0 0 0 0,0-1 0 0 0,0 0-1 0 0,1-1 1 0 0,1 1 0 0 0,1 0-1 0 0,0 2 17 0 0,-6-8 9 0 0,1-1-1 0 0,-1 0 0 0 0,1-1 1 0 0,0 1-1 0 0,0-1 0 0 0,1 0 1 0 0,0 0-1 0 0,-1 0 0 0 0,2 0 1 0 0,-1-1-1 0 0,0 0 0 0 0,1 0 1 0 0,0 0-1 0 0,5 2-25 0 0,-9-6 78 0 0,-1 0 1 0 0,1 0-1 0 0,0-1 0 0 0,0 1 1 0 0,-1 0-1 0 0,1-1 0 0 0,0 1 1 0 0,-1-1-1 0 0,1 1 0 0 0,-1-1 1 0 0,1 0-1 0 0,-1 0 0 0 0,1 0 1 0 0,-1 0-1 0 0,1 0 0 0 0,-1 0 1 0 0,0 0-1 0 0,1 0 0 0 0,-1 0 1 0 0,0-1-1 0 0,0 1 0 0 0,0 0 1 0 0,0-1-1 0 0,0 1 0 0 0,0-1 1 0 0,-1 1-1 0 0,1-1 0 0 0,0 0 1 0 0,-1 1-1 0 0,1-1 0 0 0,-1 0 1 0 0,0 1-1 0 0,1-1 0 0 0,-1 0 1 0 0,0 1-1 0 0,0-1 0 0 0,0 0 1 0 0,0 0-1 0 0,0 1 0 0 0,-1-1 1 0 0,1 0-1 0 0,-1 1 0 0 0,0-3-78 0 0,4-15 131 0 0,28-124-1680 0 0,-24 130-2151 0 0,-3 10-4275 0 0,-2 3 259 0 0</inkml:trace>
  <inkml:trace contextRef="#ctx0" brushRef="#br0" timeOffset="1252.687">767 962 1352 0 0,'0'0'470'0'0,"0"0"-314"0"0,0 0-107 0 0,0 0 132 0 0,0 0 214 0 0,0 0 152 0 0,0 0 42 0 0,0 0-35 0 0,0 0-99 0 0,0 0-78 0 0,0 0-37 0 0,0 0-25 0 0,-1 19 41 0 0,-5 131 1131 0 0,-13-44-820 0 0,7-81-1684 0 0,6-15-5953 0 0,6-7 6667 0 0</inkml:trace>
  <inkml:trace contextRef="#ctx0" brushRef="#br0" timeOffset="1524.714">601 958 2889 0 0,'0'0'968'0'0,"0"0"-341"0"0,0 0 5 0 0,0 0 256 0 0,0 0 234 0 0,0 0 60 0 0,0 0-125 0 0,0 0-137 0 0,0 0-137 0 0,0 0-163 0 0,0 0-123 0 0,35-1-105 0 0,108-4-90 0 0,-5 4 42 0 0,-121 9-2019 0 0,-26 10-5835 0 0,6-15 3472 0 0</inkml:trace>
  <inkml:trace contextRef="#ctx0" brushRef="#br0" timeOffset="1719.267">544 1242 3785 0 0,'0'0'1064'0'0,"0"0"-25"0"0,0 0 312 0 0,0 0 297 0 0,0 0 53 0 0,0 0-286 0 0,0 0-413 0 0,0 0-256 0 0,0 0-170 0 0,0 0-124 0 0,0 0-97 0 0,31-1-86 0 0,98-2-87 0 0,21-13-1839 0 0,-112 9-5428 0 0,-28 4 242 0 0</inkml:trace>
  <inkml:trace contextRef="#ctx0" brushRef="#br0" timeOffset="2451.275">962 1139 1152 0 0,'0'0'1402'0'0,"0"0"-129"0"0,0 0 100 0 0,0 0 154 0 0,0 0 16 0 0,0 0-206 0 0,0 0-328 0 0,0 0-193 0 0,0 0-112 0 0,0 0-59 0 0,0 0-22 0 0,0 0-97 0 0,0 0-70 0 0,19-2-67 0 0,89-4 146 0 0,15 32 224 0 0,-115-26-807 0 0,-9 0 62 0 0,1-1-1 0 0,0 1 0 0 0,-1-1 0 0 0,1 1 1 0 0,0-1-1 0 0,-1 0 0 0 0,1 1 1 0 0,0-1-1 0 0,0 1 0 0 0,0-1 0 0 0,0 0 1 0 0,0 1-1 0 0,0-1 0 0 0,0 0 1 0 0,0 1-1 0 0,0-1 0 0 0,0 0 0 0 0,0 1 1 0 0,0-1-1 0 0,0 1 0 0 0,0-1 1 0 0,1 0-1 0 0,-1 1 0 0 0,0-1 1 0 0,0 1-1 0 0,1-1 0 0 0,-1 0 0 0 0,0 1 1 0 0,1-1-1 0 0,-1 1 0 0 0,1-1 1 0 0,-1 1-1 0 0,0-1 0 0 0,1 1 0 0 0,-1 0 1 0 0,1-1-1 0 0,0 1 0 0 0,-1 0 1 0 0,1-1-1 0 0,-1 1 0 0 0,1 0 0 0 0,-1 0 1 0 0,1-1-1 0 0,0 1 0 0 0,-1 0 1 0 0,1 0-1 0 0,0 0 0 0 0,-1 0 0 0 0,1 0 1 0 0,0 0-1 0 0,-1 0 0 0 0,1 0 1 0 0,-1 0-1 0 0,1 0 0 0 0,0 0 0 0 0,-1 0 1 0 0,1 0-1 0 0,0 1 0 0 0,-1-1 1 0 0,1 0-1 0 0,-1 0 0 0 0,1 1 0 0 0,-1-1 1 0 0,1 0-1 0 0,0 1 0 0 0,-1-1 1 0 0,1 1-14 0 0,-102-103-256 0 0,59 62 282 0 0,38 79-1225 0 0,-3 208 725 0 0,6-166-52 0 0,18-86 1136 0 0,37-75 366 0 0,-38 61-1301 0 0,1 0-1 0 0,0 1 1 0 0,1 1 0 0 0,1 1 0 0 0,1 0 0 0 0,8-3 325 0 0,-8 7-9821 0 0,-17 9 5524 0 0</inkml:trace>
  <inkml:trace contextRef="#ctx0" brushRef="#br0" timeOffset="2750.755">1522 965 392 0 0,'0'0'1140'0'0,"0"0"62"0"0,0 0 230 0 0,0 0 242 0 0,0 0 69 0 0,0 0-177 0 0,0 0-309 0 0,0 0-339 0 0,0 0-275 0 0,0 0-182 0 0,0 0-136 0 0,0 0-91 0 0,-2 33-22 0 0,-5 100-21 0 0,4-22 514 0 0,4-95-4018 0 0,-1 4-3590 0 0,0-23 4268 0 0,0-1 1391 0 0</inkml:trace>
  <inkml:trace contextRef="#ctx0" brushRef="#br0" timeOffset="3020.221">1522 914 2296 0 0,'0'0'1037'0'0,"0"0"-361"0"0,0 0-148 0 0,0 0 153 0 0,0 0 258 0 0,0 0 158 0 0,0 0-5 0 0,0 0-101 0 0,0 0-174 0 0,0 0-147 0 0,0 0-110 0 0,0 0-68 0 0,0 0-41 0 0,17 7-27 0 0,53 20-32 0 0,21-21 580 0 0,-64-6-1030 0 0,7 0-619 0 0,-11 0-8159 0 0,-22 0 4292 0 0</inkml:trace>
  <inkml:trace contextRef="#ctx0" brushRef="#br0" timeOffset="3282.207">1502 1102 0 0 0,'0'0'1168'0'0,"0"0"-185"0"0,0 0 173 0 0,0 0 386 0 0,0 0 282 0 0,0 0 88 0 0,0 0-151 0 0,0 0-347 0 0,0 0-383 0 0,0 0-310 0 0,0 0-218 0 0,0 0-159 0 0,0 0-89 0 0,34 4-83 0 0,106 13-103 0 0,-46-21-1024 0 0,-65-2-1553 0 0,-15 5-1661 0 0,-5-2-3054 0 0</inkml:trace>
</inkml:ink>
</file>

<file path=ppt/ink/ink7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47.6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514 191 1840 0 0,'0'0'2306'0'0,"0"0"-1004"0"0,0 0-579 0 0,0 0-135 0 0,0 0 181 0 0,0 0 292 0 0,0 0 180 0 0,0 0-65 0 0,0 0-273 0 0,0 0-299 0 0,0 0-184 0 0,1 5 1 0 0,10 50 449 0 0,-1 0 1 0 0,-3 1-1 0 0,-3 1 1 0 0,-2-1 0 0 0,-2 0-1 0 0,-4 9-870 0 0,-78 232 76 0 0,74-253-2438 0 0,2-47-6728 0 0,1-14 2393 0 0,5 12 6193 0 0</inkml:trace>
  <inkml:trace contextRef="#ctx0" brushRef="#br0" timeOffset="260.324">22 371 1664 0 0,'0'0'620'0'0,"0"0"-42"0"0,0 0 335 0 0,0 0 481 0 0,0 0 370 0 0,0 0 153 0 0,0 0-99 0 0,0 0-181 0 0,36-18-199 0 0,114-58-211 0 0,14 11 1308 0 0,-105 46-2158 0 0,1 2 0 0 0,0 3 1 0 0,1 2-1 0 0,1 4 0 0 0,8 1-377 0 0,-13 2 10 0 0,-43 3-189 0 0,0 0 0 0 0,0 1 0 0 0,0 0 1 0 0,0 1-1 0 0,0 1 0 0 0,0 0 0 0 0,0 1 1 0 0,0 0-1 0 0,0 1 0 0 0,9 4 179 0 0,-5 15-4558 0 0,-23 6-6954 0 0,0-24 9969 0 0</inkml:trace>
  <inkml:trace contextRef="#ctx0" brushRef="#br0" timeOffset="501.296">0 1074 6865 0 0,'0'0'605'0'0,"0"0"-247"0"0,0 0 256 0 0,0 0 522 0 0,0 0 464 0 0,0 0 259 0 0,0 0-51 0 0,0 0-251 0 0,0 0-289 0 0,38 7-254 0 0,121 18-162 0 0,-53-32 216 0 0,-82 0-824 0 0,484-129 43 0 0,-427 112-3318 0 0,-33 9-5804 0 0,-31 10-434 0 0</inkml:trace>
  <inkml:trace contextRef="#ctx0" brushRef="#br0" timeOffset="3979.171">1289 238 0 0 0,'0'0'756'0'0,"0"0"664"0"0,0 0 55 0 0,0 0-122 0 0,0 0-84 0 0,0 0-40 0 0,0 0 2 0 0,27-7-26 0 0,88-24-54 0 0,-10-15 1675 0 0,-76 28-2157 0 0,-10 7-352 0 0,0-1 0 0 0,-1-1-1 0 0,0 0 1 0 0,-1-2 0 0 0,0 0-1 0 0,-1 0 1 0 0,2-6-317 0 0,-7 1 789 0 0,-18 30-514 0 0,-9 30-319 0 0,1 0 1 0 0,3 1-1 0 0,1 1 0 0 0,1 0 1 0 0,2 10 43 0 0,3-26-18 0 0,-70 455 135 0 0,64-408-154 0 0,-45 200-224 0 0,54-265 117 0 0,-2 0 0 0 0,1-1 0 0 0,-1 1 0 0 0,0-1 1 0 0,0 0-1 0 0,-1-1 0 0 0,0 1 0 0 0,0-1 0 0 0,-1 0 0 0 0,0 0 0 0 0,0 0 1 0 0,0-1-1 0 0,-1 0 0 0 0,0 0 0 0 0,0-1 0 0 0,0 0 144 0 0,1 0-494 0 0,0-1 0 0 0,0 0 0 0 0,-1 0 0 0 0,1-1 0 0 0,-1 0 0 0 0,0 0 0 0 0,0-1 0 0 0,0 0 0 0 0,0 0 0 0 0,1 0 0 0 0,-1-1 1 0 0,0 0-1 0 0,0 0 0 0 0,0-1 0 0 0,0 0 0 0 0,0 0 0 0 0,0-1 0 0 0,0 0 0 0 0,1 0 0 0 0,-1 0 0 0 0,1-1 0 0 0,-1 0 0 0 0,1 0 0 0 0,0-1 0 0 0,0 1 0 0 0,1-1 0 0 0,-1-1 0 0 0,-3-2 494 0 0,3-2-31 0 0,1 0 0 0 0,-1 0 0 0 0,2-1 0 0 0,-1 1 0 0 0,1-1-1 0 0,1 0 1 0 0,-1 0 0 0 0,2-1 0 0 0,0 1 0 0 0,0-1 0 0 0,1 1 0 0 0,0-1 0 0 0,0 1 0 0 0,1-1 0 0 0,1 1 0 0 0,0-1 0 0 0,0 1-1 0 0,1-1 1 0 0,1 1 0 0 0,-1 0 0 0 0,2-1 0 0 0,-1 1 0 0 0,1 1 0 0 0,1-1 0 0 0,0 1 0 0 0,3-4 31 0 0,9-14 720 0 0,2 1 0 0 0,1 1 0 0 0,2 0 0 0 0,0 2 0 0 0,1 0 0 0 0,1 2 0 0 0,1 0 0 0 0,23-13-720 0 0,1 5 1351 0 0,1 1 0 0 0,1 3 1 0 0,2 2-1 0 0,0 3 0 0 0,1 2 1 0 0,1 2-1 0 0,25-3-1351 0 0,-19 5 492 0 0,-37 54-126 0 0,-22-22-165 0 0,0 1 0 0 0,-1-1 0 0 0,-1 1 0 0 0,-1-1 0 0 0,-1 1 1 0 0,0-1-1 0 0,-1 0 0 0 0,-1 1 0 0 0,-1-2 0 0 0,0 1 0 0 0,-2 0 1 0 0,0-1-1 0 0,-7 12-201 0 0,8 9-211 0 0,6-22-7872 0 0,0-12 3357 0 0,0-3-1453 0 0</inkml:trace>
  <inkml:trace contextRef="#ctx0" brushRef="#br0" timeOffset="4369.933">53 1527 4161 0 0,'0'0'1716'0'0,"0"0"159"0"0,0 0 235 0 0,0 0 109 0 0,0 0-88 0 0,36-3-225 0 0,115-10-296 0 0,237-31 3599 0 0,142-47-3352 0 0,-436 74-1590 0 0,878-128-1982 0 0,-931 138 605 0 0,43-9-2245 0 0,-31 2-3996 0 0,-34 7-938 0 0</inkml:trace>
</inkml:ink>
</file>

<file path=ppt/ink/ink7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5.3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133 549 0 0 0,'0'0'616'0'0,"0"0"83"0"0,0 0-38 0 0,0 0-54 0 0,-1-4-36 0 0,-5-14 33 0 0,-2 13 2392 0 0,-16 10-1596 0 0,14 7-1213 0 0,1 0 1 0 0,1 0 0 0 0,0 0 0 0 0,0 1-1 0 0,1 0 1 0 0,1 1 0 0 0,0 0-1 0 0,1 0 1 0 0,0 0 0 0 0,1 0 0 0 0,1 1-1 0 0,0 0 1 0 0,1-1 0 0 0,1 1-1 0 0,0 0 1 0 0,1 5-188 0 0,-2 6 231 0 0,0-11-145 0 0,0-1 0 0 0,1 0-1 0 0,0 1 1 0 0,1-1 0 0 0,1 1-1 0 0,0-1 1 0 0,1 1 0 0 0,1-1-1 0 0,0 0 1 0 0,1 0 0 0 0,0 0-1 0 0,1-1 1 0 0,1 1 0 0 0,0-1-1 0 0,1 1-85 0 0,-3-10 130 0 0,-1 0 0 0 0,1 0-1 0 0,0 0 1 0 0,0 0 0 0 0,0-1-1 0 0,0 0 1 0 0,1 0-1 0 0,-1 0 1 0 0,1 0 0 0 0,0-1-1 0 0,0 0 1 0 0,0 0 0 0 0,0 0-1 0 0,0-1 1 0 0,0 1-1 0 0,0-1 1 0 0,1 0 0 0 0,-1-1-1 0 0,1 1 1 0 0,-1-1 0 0 0,0 0-1 0 0,1-1 1 0 0,-1 1-1 0 0,0-1 1 0 0,1 0 0 0 0,-1 0-1 0 0,0-1 1 0 0,0 1 0 0 0,0-1-1 0 0,0-1 1 0 0,0 1-1 0 0,0 0 1 0 0,-1-1 0 0 0,1 0-1 0 0,-1 0 1 0 0,0-1 0 0 0,0 1-1 0 0,0-1 1 0 0,0 0-1 0 0,2-3-129 0 0,1-1 98 0 0,0-2-1 0 0,-1 1 0 0 0,0-1 1 0 0,0 0-1 0 0,-1 0 0 0 0,-1-1 0 0 0,1 1 1 0 0,-2-1-1 0 0,0 0 0 0 0,0 0 1 0 0,-1 0-1 0 0,0-1 0 0 0,-1 1 0 0 0,0 0 1 0 0,0-1-1 0 0,-2 1 0 0 0,0-8-97 0 0,-1 8-79 0 0,-1 0-1 0 0,0 0 0 0 0,0 0 1 0 0,-1 0-1 0 0,0 0 1 0 0,-1 1-1 0 0,0 0 0 0 0,-1 0 1 0 0,0 0-1 0 0,-1 0 1 0 0,0 1-1 0 0,-5-5 80 0 0,-35-57-820 0 0,46 70 790 0 0,0-1 0 0 0,-1 0 0 0 0,1 0 0 0 0,0 0 0 0 0,0 0 0 0 0,1 0 0 0 0,-1 0 0 0 0,0 0 1 0 0,1 0-1 0 0,-1-1 0 0 0,1 1 0 0 0,0 0 0 0 0,-1 0 0 0 0,1 0 0 0 0,0 0 0 0 0,0-1 0 0 0,1 1 0 0 0,-1 0 0 0 0,0 0 0 0 0,1 0 0 0 0,-1-1 0 0 0,1 1 0 0 0,0 0 0 0 0,0 0 0 0 0,0 0 0 0 0,0 0 0 0 0,0 0 0 0 0,0 1 0 0 0,0-1 1 0 0,1 0-1 0 0,-1 0 0 0 0,1 1 0 0 0,-1-1 0 0 0,1 1 0 0 0,0-1 0 0 0,-1 1 0 0 0,1 0 0 0 0,0 0 0 0 0,2-1 30 0 0,18-10 10 0 0,1 0-1 0 0,0 2 1 0 0,1 1-1 0 0,1 1 1 0 0,-1 1 0 0 0,1 1-1 0 0,4 0-9 0 0,-10 2 41 0 0,-15 2-24 0 0,1 1 0 0 0,-1-1 0 0 0,1 1 0 0 0,-1 0 0 0 0,1 0 0 0 0,0 0 0 0 0,-1 1 0 0 0,1-1-1 0 0,0 1 1 0 0,-1 0 0 0 0,1 1 0 0 0,0-1 0 0 0,-1 1 0 0 0,1 0 0 0 0,0 0 0 0 0,-1 0 0 0 0,1 1 0 0 0,-1 0 0 0 0,0 0 0 0 0,1 0 0 0 0,-1 0 0 0 0,0 0 0 0 0,0 1 0 0 0,-1 0 0 0 0,1 0 0 0 0,0 0 0 0 0,-1 0 0 0 0,0 1-1 0 0,0-1 1 0 0,0 1 0 0 0,0 0-17 0 0,9 127 987 0 0,-13-93-839 0 0,0 171 132 0 0,1-208-268 0 0,0 0 0 0 0,1 0 0 0 0,-1 1 1 0 0,1-1-1 0 0,-1 0 0 0 0,1 0 0 0 0,-1 0 0 0 0,1 0 0 0 0,0 0 0 0 0,-1 0 0 0 0,1 0 0 0 0,0 0 0 0 0,0 0 0 0 0,0-1 0 0 0,0 1 0 0 0,0 0 0 0 0,0 0 0 0 0,0-1 0 0 0,0 1 0 0 0,0-1 0 0 0,0 1 0 0 0,0-1 0 0 0,0 1 0 0 0,1-1 1 0 0,-1 1-1 0 0,0-1 0 0 0,0 0 0 0 0,0 0 0 0 0,1 0 0 0 0,-1 0 0 0 0,0 0 0 0 0,0 0 0 0 0,0 0 0 0 0,1 0 0 0 0,-1 0 0 0 0,0-1 0 0 0,0 1 0 0 0,0 0 0 0 0,1-1 0 0 0,-1 1 0 0 0,0-1 0 0 0,0 1 0 0 0,0-1 0 0 0,0 0 0 0 0,0 1 1 0 0,0-1-1 0 0,0 0 0 0 0,0 0 0 0 0,0 0 0 0 0,-1 0 0 0 0,1 1 0 0 0,0-1 0 0 0,0 0 0 0 0,-1 0 0 0 0,1-1 0 0 0,-1 1 0 0 0,1 0 0 0 0,0 0-12 0 0,96-106 251 0 0,85-66-669 0 0,-167 159 337 0 0,0 1 0 0 0,1 0 0 0 0,1 1 0 0 0,0 0 0 0 0,1 2 0 0 0,0 0 0 0 0,1 1 0 0 0,0 1 81 0 0,-18 7-7 0 0,0 1-1 0 0,0 0 0 0 0,0 1 1 0 0,0-1-1 0 0,0 0 1 0 0,0 0-1 0 0,0 0 0 0 0,0 1 1 0 0,0-1-1 0 0,0 0 0 0 0,0 1 1 0 0,0-1-1 0 0,0 1 0 0 0,0-1 1 0 0,0 1-1 0 0,0-1 1 0 0,0 1-1 0 0,-1 0 0 0 0,1-1 1 0 0,0 1-1 0 0,-1 0 0 0 0,1 0 1 0 0,0 0-1 0 0,-1-1 1 0 0,1 1-1 0 0,-1 0 0 0 0,1 0 1 0 0,-1 0-1 0 0,1 0 0 0 0,-1 0 1 0 0,0 0-1 0 0,1 0 0 0 0,-1 0 1 0 0,0 0-1 0 0,0 0 1 0 0,0 0-1 0 0,0 0 0 0 0,0 0 1 0 0,0 0-1 0 0,0 0 0 0 0,0 0 1 0 0,0 0-1 0 0,-1 0 1 0 0,1 0-1 0 0,0 0 0 0 0,-1 0 1 0 0,1 0-1 0 0,-1 0 0 0 0,1 0 1 0 0,-1 0-1 0 0,1 0 0 0 0,-1 0 1 0 0,1 0-1 0 0,-1-1 8 0 0,-52 169 898 0 0,53-161-891 0 0,0-5 4 0 0,-1 0 1 0 0,0-1 0 0 0,1 1-1 0 0,0 0 1 0 0,0 0 0 0 0,0 0-1 0 0,0 0 1 0 0,0-1 0 0 0,0 1-1 0 0,1 0 1 0 0,-1 0 0 0 0,1-1-1 0 0,0 1 1 0 0,0 0 0 0 0,0-1-1 0 0,0 1 1 0 0,0-1 0 0 0,1 1-1 0 0,-1-1 1 0 0,1 1 0 0 0,-1-1-1 0 0,1 0 1 0 0,0 0 0 0 0,0 0-1 0 0,0 0 1 0 0,0 0 0 0 0,0 0-1 0 0,1-1 1 0 0,-1 1 0 0 0,1-1-1 0 0,-1 1 1 0 0,1-1 0 0 0,2 1-12 0 0,49 6 509 0 0,-60-5-781 0 0,0-6-2800 0 0,3 3-8746 0 0,2 0 7092 0 0</inkml:trace>
  <inkml:trace contextRef="#ctx0" brushRef="#br0" timeOffset="428.575">1435 0 2849 0 0,'0'0'1099'0'0,"0"0"-202"0"0,0 0 54 0 0,0 0 308 0 0,0 0 327 0 0,0 0 126 0 0,0 0-138 0 0,0 0-316 0 0,0 0-280 0 0,0 0-164 0 0,-3 32-108 0 0,-10 99-62 0 0,1 52 997 0 0,-19 105-866 0 0,31-288-784 0 0,-28 139 22 0 0,14-80-2525 0 0,15-56-6701 0 0,2-5 4967 0 0,10-10 1719 0 0,-8 5 2278 0 0</inkml:trace>
  <inkml:trace contextRef="#ctx0" brushRef="#br0" timeOffset="907">1626 523 696 0 0,'0'0'895'0'0,"0"0"-65"0"0,0 0 192 0 0,0 0 387 0 0,0 0 291 0 0,0 0 66 0 0,0 0-231 0 0,-14 33-379 0 0,-45 103-332 0 0,45-74 276 0 0,14-59-1000 0 0,1 0-1 0 0,0 0 0 0 0,0 0 0 0 0,0 0 0 0 0,1 0 0 0 0,-1-1 1 0 0,1 1-1 0 0,-1 0 0 0 0,1-1 0 0 0,0 0 0 0 0,0 1 0 0 0,0-1 0 0 0,1 0 1 0 0,-1 0-1 0 0,0 0 0 0 0,1 0 0 0 0,-1 0 0 0 0,1-1 0 0 0,-1 1 0 0 0,1-1 1 0 0,0 0-1 0 0,0 1 0 0 0,0-1 0 0 0,0-1 0 0 0,0 1 0 0 0,0 0 1 0 0,0-1-1 0 0,0 1 0 0 0,0-1 0 0 0,0 0 0 0 0,0 0 0 0 0,0 0 0 0 0,0-1 1 0 0,0 1-1 0 0,0-1 0 0 0,0 1 0 0 0,1-1-99 0 0,-1 1 76 0 0,3-2 27 0 0,0 0-1 0 0,0-1 1 0 0,0 0 0 0 0,0 1-1 0 0,-1-2 1 0 0,1 1 0 0 0,-1-1-1 0 0,1 0 1 0 0,-1 0-1 0 0,-1 0 1 0 0,1-1 0 0 0,0 1-1 0 0,-1-1 1 0 0,0 0-1 0 0,0-1 1 0 0,-1 1 0 0 0,1-2-103 0 0,4-2 65 0 0,158-201 203 0 0,-166 210-268 0 0,0-1-1 0 0,1 0 1 0 0,-1 1 0 0 0,1-1-1 0 0,-1 0 1 0 0,1 1 0 0 0,-1-1-1 0 0,1 1 1 0 0,-1-1 0 0 0,1 0-1 0 0,-1 1 1 0 0,1 0 0 0 0,0-1-1 0 0,-1 1 1 0 0,1-1 0 0 0,0 1-1 0 0,-1 0 1 0 0,1-1 0 0 0,0 1-1 0 0,0 0 1 0 0,-1 0 0 0 0,1 0 0 0 0,0-1-1 0 0,0 1 1 0 0,0 0 0 0 0,-1 0-1 0 0,1 0 1 0 0,0 0 0 0 0,0 1-1 0 0,-1-1 1 0 0,1 0 0 0 0,0 0-1 0 0,0 0 1 0 0,-1 0 0 0 0,1 1-1 0 0,0-1 1 0 0,0 0 0 0 0,-1 1-1 0 0,1-1 1 0 0,0 1 0 0 0,-1-1-1 0 0,1 1 1 0 0,-1-1 0 0 0,1 1-1 0 0,-1-1 1 0 0,1 1 0 0 0,-1-1-1 0 0,1 1 1 0 0,-1 0 0 0 0,1-1-1 0 0,-1 1 1 0 0,1 0 0 0 0,-1-1-1 0 0,0 2 1 0 0,12 49 3 0 0,-10-37 15 0 0,51 397 282 0 0,-40-68-226 0 0,-13-335-28 0 0,1 0 0 0 0,-2 0 0 0 0,1 1 0 0 0,-1-1 0 0 0,0 0 0 0 0,-1 0-1 0 0,0 0 1 0 0,0 0 0 0 0,-1 0 0 0 0,0-1 0 0 0,0 1 0 0 0,-1-1-1 0 0,0 0 1 0 0,0 0 0 0 0,-1 0 0 0 0,0 0 0 0 0,0-1 0 0 0,0 0 0 0 0,-1 0-1 0 0,0 0 1 0 0,-2 1-46 0 0,5-5 50 0 0,1 0 0 0 0,0 0 0 0 0,-1 0 0 0 0,0-1 0 0 0,1 1 0 0 0,-1-1 0 0 0,0 0 0 0 0,0 0-1 0 0,1 0 1 0 0,-1 0 0 0 0,0 0 0 0 0,0-1 0 0 0,0 1 0 0 0,0-1 0 0 0,0 0 0 0 0,0 0 0 0 0,0 0 0 0 0,0 0 0 0 0,0 0 0 0 0,0-1-1 0 0,0 1 1 0 0,0-1 0 0 0,0 0 0 0 0,0 0 0 0 0,0 0 0 0 0,1 0 0 0 0,-1-1 0 0 0,0 1 0 0 0,1-1 0 0 0,-1 1 0 0 0,1-1-1 0 0,-1 0 1 0 0,1 0 0 0 0,0 0 0 0 0,0 0 0 0 0,0 0 0 0 0,0-1 0 0 0,0 1 0 0 0,0-1 0 0 0,1 1 0 0 0,-1-1 0 0 0,1 0-1 0 0,0 0 1 0 0,0 1 0 0 0,0-1 0 0 0,0 0 0 0 0,0-1-50 0 0,-3-11-22 0 0,1 0-1 0 0,0 0 0 0 0,1-1 1 0 0,1 1-1 0 0,0-1 1 0 0,1 1-1 0 0,1-1 1 0 0,0 1-1 0 0,1 0 0 0 0,1-1 1 0 0,0 1-1 0 0,1 0 1 0 0,1 0-1 0 0,0 1 1 0 0,1-1-1 0 0,5-7 23 0 0,4-5-753 0 0,1 0 1 0 0,2 1-1 0 0,0 1 1 0 0,2 1-1 0 0,1 1 1 0 0,0 0-1 0 0,22-16 753 0 0,22-15-8154 0 0,-44 38 927 0 0</inkml:trace>
</inkml:ink>
</file>

<file path=ppt/ink/ink7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7:58.4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356 816 0 0 0,'0'0'637'0'0,"0"0"512"0"0,0 0 175 0 0,0 0 94 0 0,0 0 163 0 0,0 0 157 0 0,0-12 65 0 0,-2-38-89 0 0,1 49-1585 0 0,1-1 0 0 0,0 1 0 0 0,-1 0 0 0 0,1 0 0 0 0,-1-1 0 0 0,1 1 0 0 0,-1 0 0 0 0,0 0 0 0 0,0 0 0 0 0,1 0 0 0 0,-1 0 0 0 0,0 0 0 0 0,0 0 0 0 0,0 0-1 0 0,0 0 1 0 0,0 0 0 0 0,0 0 0 0 0,-1 1 0 0 0,1-1 0 0 0,0 0 0 0 0,0 1 0 0 0,0-1 0 0 0,-1 1 0 0 0,1-1 0 0 0,0 1 0 0 0,-1 0 0 0 0,1-1 0 0 0,0 1 0 0 0,-1 0 0 0 0,1 0 0 0 0,0 0 0 0 0,-1 0 0 0 0,1 0 0 0 0,0 0 0 0 0,-1 1 0 0 0,1-1 0 0 0,0 0 0 0 0,-1 1-129 0 0,-3-1 475 0 0,-2 0-371 0 0,0 1 0 0 0,0 0 0 0 0,0 0 1 0 0,1 0-1 0 0,-1 1 0 0 0,0 0 1 0 0,1 0-1 0 0,-1 0 0 0 0,1 1 0 0 0,0 0 1 0 0,-1 0-1 0 0,2 1 0 0 0,-1 0 1 0 0,0 0-1 0 0,0 1-104 0 0,-13 8 14 0 0,1 1-1 0 0,0 1 1 0 0,1 0 0 0 0,1 1-1 0 0,1 1 1 0 0,0 1 0 0 0,1 0-1 0 0,1 0 1 0 0,0 2 0 0 0,2-1-1 0 0,0 2 1 0 0,-1 6-14 0 0,10-23-26 0 0,0 0 0 0 0,0 1 1 0 0,1-1-1 0 0,-1 1 0 0 0,1-1 0 0 0,0 1 1 0 0,1-1-1 0 0,-1 1 0 0 0,1 0 0 0 0,0-1 1 0 0,0 1-1 0 0,0 0 0 0 0,1-1 1 0 0,0 1-1 0 0,0-1 0 0 0,0 1 0 0 0,0-1 1 0 0,1 1-1 0 0,-1-1 0 0 0,1 0 0 0 0,0 1 1 0 0,1-1-1 0 0,-1 0 0 0 0,1 0 0 0 0,-1-1 1 0 0,1 1-1 0 0,0-1 0 0 0,1 1 0 0 0,-1-1 1 0 0,1 0-1 0 0,-1 0 0 0 0,1 0 0 0 0,0-1 1 0 0,0 1-1 0 0,0-1 0 0 0,4 1 26 0 0,6 2-294 0 0,0-2-1 0 0,1 0 1 0 0,0-1 0 0 0,0 0-1 0 0,0-1 1 0 0,0 0-1 0 0,0-2 1 0 0,0 0 0 0 0,-1 0-1 0 0,1-1 1 0 0,0-1 0 0 0,-1-1-1 0 0,1 0 1 0 0,-1-1-1 0 0,4-2 295 0 0,220-95-12773 0 0,-213 86 12421 0 0</inkml:trace>
  <inkml:trace contextRef="#ctx0" brushRef="#br0" timeOffset="271.236">804 724 2633 0 0,'0'0'1999'0'0,"0"0"-307"0"0,0 0-273 0 0,0 0-145 0 0,0 0 2 0 0,0 0 11 0 0,-34 21-48 0 0,-100 69-143 0 0,130-89-1030 0 0,1 1 1 0 0,-1 0 0 0 0,1 0-1 0 0,0 0 1 0 0,0 0-1 0 0,0 0 1 0 0,0 1-1 0 0,0-1 1 0 0,0 1-1 0 0,1 0 1 0 0,-1 0-1 0 0,1 0 1 0 0,0 0-1 0 0,0 0 1 0 0,0 0-1 0 0,0 1 1 0 0,0-1-1 0 0,1 1 1 0 0,-1 0-67 0 0,-1 7 218 0 0,2-7-166 0 0,0 1 0 0 0,0-1 0 0 0,0 1 0 0 0,0-1 0 0 0,1 1 0 0 0,0-1 0 0 0,0 1-1 0 0,0 0 1 0 0,0-1 0 0 0,1 1 0 0 0,0-1 0 0 0,0 1 0 0 0,0-1 0 0 0,0 0 0 0 0,1 1 0 0 0,-1-1 0 0 0,1 0 0 0 0,0 0 0 0 0,1 0 0 0 0,-1 0 0 0 0,1 0 0 0 0,0-1 0 0 0,-1 1 0 0 0,2-1 0 0 0,-1 0 0 0 0,0 1 0 0 0,1-1 0 0 0,-1-1 0 0 0,1 1 0 0 0,0-1 0 0 0,0 1 0 0 0,0-1 0 0 0,0 0 0 0 0,0 0 0 0 0,0-1 0 0 0,1 1 0 0 0,-1-1 0 0 0,1 0 0 0 0,-1 0 0 0 0,1-1 0 0 0,-1 1 0 0 0,1-1 0 0 0,-1 0 0 0 0,1 0 0 0 0,-1-1 0 0 0,1 1 0 0 0,0-1-52 0 0,5 2 104 0 0,0-1 1 0 0,0 0-1 0 0,0-1 1 0 0,0 0 0 0 0,0 0-1 0 0,0-1 1 0 0,0 0-1 0 0,-1-1 1 0 0,1 0-1 0 0,-1-1 1 0 0,0 0-1 0 0,0 0 1 0 0,0-1 0 0 0,0 0-1 0 0,6-5-104 0 0,-5 3 8 0 0,-1-1 0 0 0,0 0 0 0 0,0 0 0 0 0,-1-1 0 0 0,0 0 0 0 0,-1-1 0 0 0,1 1 0 0 0,-2-1 0 0 0,0-1 0 0 0,0 1 0 0 0,-1-1 0 0 0,0 0 0 0 0,0 0 0 0 0,-2-1 0 0 0,1 1 0 0 0,-1-1 0 0 0,-1 0 0 0 0,0 0 0 0 0,-1-4-8 0 0,-9-62-3088 0 0,-18 32-7232 0 0,18 38 4168 0 0</inkml:trace>
  <inkml:trace contextRef="#ctx0" brushRef="#br0" timeOffset="660.468">1181 1070 4937 0 0,'0'0'3293'0'0,"0"0"-1537"0"0,0 0-548 0 0,0 0 45 0 0,0 0 118 0 0,0 0-52 0 0,0 0-234 0 0,0 0-290 0 0,0 0-218 0 0,0 0-155 0 0,0 0-110 0 0,0 0-41 0 0,0 0-26 0 0,13-23-8 0 0,63-114 192 0 0,3 15 36 0 0,-37 84-1224 0 0,-38 71-162 0 0,-4-24 889 0 0,0-1 38 0 0,-1-1 0 0 0,1 0 0 0 0,0 0 1 0 0,1 1-1 0 0,0-1 0 0 0,0 0 0 0 0,0 0 1 0 0,1 0-1 0 0,0 0 0 0 0,1 0 0 0 0,-1 0 1 0 0,1-1-1 0 0,1 1 0 0 0,-1-1 0 0 0,1 0 1 0 0,0 0-1 0 0,0 0 0 0 0,1 0 1 0 0,0-1-1 0 0,0 0 0 0 0,0 0 0 0 0,1 0 1 0 0,-1-1-7 0 0,0-1 98 0 0,-1-1 1 0 0,1 0 0 0 0,0 0-1 0 0,0 0 1 0 0,0-1 0 0 0,0 0-1 0 0,0 0 1 0 0,0 0 0 0 0,0 0 0 0 0,0-1-1 0 0,0 0 1 0 0,0 0 0 0 0,0 0-1 0 0,0-1 1 0 0,0 0 0 0 0,0 0-1 0 0,0 0 1 0 0,0 0 0 0 0,0-1-1 0 0,0 0 1 0 0,-1 0 0 0 0,1 0 0 0 0,-1 0-1 0 0,1-1 1 0 0,-1 0 0 0 0,0 0-1 0 0,3-3-98 0 0,2 0 64 0 0,-1-1-1 0 0,0-1 0 0 0,0 0 1 0 0,0 0-1 0 0,-1 0 0 0 0,0-1 1 0 0,-1 0-1 0 0,0 0 0 0 0,0 0 1 0 0,-1-1-1 0 0,0 0 0 0 0,2-8-63 0 0,-4-8-1023 0 0,0 3-3334 0 0,2 10-4698 0 0,-1 9 1659 0 0</inkml:trace>
  <inkml:trace contextRef="#ctx0" brushRef="#br0" timeOffset="977.37">2177 617 12907 0 0,'0'0'1235'0'0,"0"0"-368"0"0,0 0-191 0 0,0 0-22 0 0,0 0-21 0 0,0 0-117 0 0,0 0-128 0 0,0 0-135 0 0,-33 13-109 0 0,-99 41-70 0 0,72-15-77 0 0,58-37-20 0 0,1-1 1 0 0,-1 0-1 0 0,1 1 1 0 0,-1 0 0 0 0,1-1-1 0 0,0 1 1 0 0,0 0-1 0 0,0-1 1 0 0,0 1-1 0 0,0 0 1 0 0,0 0-1 0 0,1 0 1 0 0,-1 0-1 0 0,1 0 1 0 0,-1 0-1 0 0,1 0 1 0 0,0 0-1 0 0,-1 0 1 0 0,1 0-1 0 0,0 0 1 0 0,0 0-1 0 0,1 0 1 0 0,-1 0-1 0 0,0 0 1 0 0,1 0 0 0 0,-1 0-1 0 0,1 0 1 0 0,0 0-1 0 0,-1 0 1 0 0,1 0-1 0 0,0 0 1 0 0,0-1-1 0 0,0 1 1 0 0,1 0-1 0 0,-1-1 1 0 0,0 1-1 0 0,1-1 1 0 0,-1 1-1 0 0,1-1 1 0 0,-1 1-1 0 0,2 0 23 0 0,102 53-99 0 0,-93-51 120 0 0,-1 0 0 0 0,1 1 0 0 0,-1 0-1 0 0,0 1 1 0 0,0 0 0 0 0,-1 1 0 0 0,0 0 0 0 0,0 0 0 0 0,-1 1 0 0 0,2 2-21 0 0,-10-8 41 0 0,0 1 0 0 0,1 0 1 0 0,-1 0-1 0 0,-1 0 0 0 0,1 0 1 0 0,0 0-1 0 0,-1 0 0 0 0,1 0 1 0 0,-1 0-1 0 0,0 0 1 0 0,0 0-1 0 0,0 0 0 0 0,0 0 1 0 0,-1 0-1 0 0,1 0 0 0 0,-1-1 1 0 0,0 1-1 0 0,0 0 0 0 0,0 0 1 0 0,0 0-1 0 0,0 0 0 0 0,-1-1 1 0 0,1 1-1 0 0,-1-1 0 0 0,0 1 1 0 0,1-1-1 0 0,-1 1 0 0 0,0-1 1 0 0,-1 0-1 0 0,1 0 0 0 0,0 0 1 0 0,-1 0-1 0 0,1-1 0 0 0,-1 1 1 0 0,-2 1-42 0 0,-11 8-169 0 0,-1 0 0 0 0,0-1 0 0 0,0 0 1 0 0,-1-2-1 0 0,0 0 0 0 0,-1-1 0 0 0,-6 1 169 0 0,-8-3-2905 0 0,8-2-6139 0 0,17-3 3196 0 0</inkml:trace>
  <inkml:trace contextRef="#ctx0" brushRef="#br0" timeOffset="2083.545">2306 963 0 0 0,'0'0'1264'0'0,"0"0"142"0"0,0 0-44 0 0,0 0-60 0 0,0 0-13 0 0,0 0 16 0 0,0 0-12 0 0,0 0-65 0 0,0 0-72 0 0,34 6-112 0 0,108 17-107 0 0,-139-22-871 0 0,1 0 1 0 0,-1 0-1 0 0,1-1 1 0 0,0 1-1 0 0,-1-1 1 0 0,1 0 0 0 0,0 0-1 0 0,-1 0 1 0 0,1 0-1 0 0,0-1 1 0 0,-1 1 0 0 0,1-1-1 0 0,-1 0 1 0 0,1 0-1 0 0,-1-1 1 0 0,1 1-1 0 0,-1-1 1 0 0,0 1 0 0 0,1-2-67 0 0,6-3 256 0 0,6-2-38 0 0,0 0-1 0 0,0-1 1 0 0,-1-1 0 0 0,-1-1-1 0 0,0 0 1 0 0,0-1 0 0 0,-1 0-1 0 0,0-1 1 0 0,-1-1-1 0 0,-1 0 1 0 0,10-15-218 0 0,-20 27-47 0 0,1 0 1 0 0,-1 0-1 0 0,0 0 0 0 0,0 0 1 0 0,0 0-1 0 0,0-1 1 0 0,0 1-1 0 0,0 0 0 0 0,-1-1 1 0 0,1 1-1 0 0,-1-1 0 0 0,0 1 1 0 0,1-1-1 0 0,-1 1 0 0 0,0-1 1 0 0,-1 1-1 0 0,1 0 0 0 0,0-1 1 0 0,-1 1-1 0 0,1-1 0 0 0,-1 1 1 0 0,0 0-1 0 0,0-1 0 0 0,1 1 1 0 0,-2 0-1 0 0,1 0 1 0 0,0-1-1 0 0,0 1 0 0 0,-1 0 1 0 0,1 0-1 0 0,-1 1 0 0 0,0-1 1 0 0,1 0-1 0 0,-1 0 0 0 0,0 1 1 0 0,0-1-1 0 0,0 1 0 0 0,0 0 1 0 0,-1-1-1 0 0,1 1 0 0 0,0 0 1 0 0,0 0-1 0 0,-1 1 1 0 0,1-1-1 0 0,0 0 0 0 0,-1 1 1 0 0,1-1-1 0 0,-1 1 0 0 0,1 0 47 0 0,-9-1-302 0 0,1 1 0 0 0,-1 1 0 0 0,1-1 0 0 0,0 2-1 0 0,-1-1 1 0 0,1 2 0 0 0,0-1 0 0 0,0 1 0 0 0,0 1 0 0 0,0 0-1 0 0,1 0 1 0 0,0 1 0 0 0,-1 0 0 0 0,2 1 0 0 0,-1-1 0 0 0,1 2 0 0 0,0-1-1 0 0,0 1 1 0 0,0 1 0 0 0,1-1 0 0 0,-4 7 302 0 0,8-11 43 0 0,0 0 1 0 0,0 0-1 0 0,1 0 0 0 0,-1 1 0 0 0,1-1 1 0 0,0 1-1 0 0,-1 0 0 0 0,2-1 1 0 0,-1 1-1 0 0,0 0 0 0 0,1 0 1 0 0,0 0-1 0 0,0 1 0 0 0,0-1 1 0 0,0 0-1 0 0,1 0 0 0 0,-1 1 1 0 0,1-1-1 0 0,0 0 0 0 0,1 0 1 0 0,-1 1-1 0 0,1-1 0 0 0,-1 0 0 0 0,1 0 1 0 0,1 0-1 0 0,-1 0 0 0 0,1 0 1 0 0,-1 0-1 0 0,1 0 0 0 0,0 0 1 0 0,0 0-1 0 0,1-1 0 0 0,-1 1 1 0 0,1-1-1 0 0,0 0 0 0 0,0 0 1 0 0,0 0-1 0 0,0 0 0 0 0,0 0 1 0 0,1-1-1 0 0,-1 1 0 0 0,1-1 0 0 0,0 0 1 0 0,0 0-1 0 0,-1 0 0 0 0,1-1 1 0 0,1 1-1 0 0,2 0-43 0 0,14 1 460 0 0,0 0 0 0 0,0-1-1 0 0,-1-1 1 0 0,1-1 0 0 0,0-1 0 0 0,0-1 0 0 0,0 0 0 0 0,-1-2-1 0 0,1 0 1 0 0,-1-2 0 0 0,0 0 0 0 0,-1-1 0 0 0,1-1-1 0 0,2-2-459 0 0,-2 0 104 0 0,0 0-1 0 0,-1-1 0 0 0,0-1 1 0 0,-1-1-1 0 0,0 0 0 0 0,-1-2 1 0 0,-1 0-1 0 0,0 0 0 0 0,-1-2 0 0 0,-1 0 1 0 0,0 0-1 0 0,-1-2 0 0 0,-1 1 1 0 0,-1-2-1 0 0,4-10-103 0 0,-5-34-98 0 0,-10 63 69 0 0,0-1 1 0 0,0 1-1 0 0,0-1 1 0 0,0 0-1 0 0,0 1 1 0 0,0-1-1 0 0,0 1 1 0 0,-1-1-1 0 0,1 1 1 0 0,-1-1-1 0 0,1 1 1 0 0,-1 0-1 0 0,1-1 1 0 0,-1 1-1 0 0,0-1 1 0 0,0 1-1 0 0,0 0 1 0 0,0 0-1 0 0,0-1 1 0 0,0 1-1 0 0,0 0 1 0 0,0 0-1 0 0,0 0 1 0 0,0 0-1 0 0,-1 0 1 0 0,1 1-1 0 0,0-1 1 0 0,-1 0-1 0 0,1 0 1 0 0,-1 1-1 0 0,1-1 1 0 0,-1 1-1 0 0,1 0 1 0 0,-1-1-1 0 0,1 1 1 0 0,-2 0 28 0 0,-2-1-30 0 0,0 1 1 0 0,1 0 0 0 0,-1 0-1 0 0,0 0 1 0 0,0 1-1 0 0,1 0 1 0 0,-1 0-1 0 0,0 0 1 0 0,1 0 0 0 0,-1 1-1 0 0,1 0 1 0 0,-1 0-1 0 0,1 0 1 0 0,0 0 0 0 0,0 1-1 0 0,0-1 1 0 0,0 1-1 0 0,0 0 1 0 0,1 0 0 0 0,-1 1-1 0 0,1-1 1 0 0,0 1-1 0 0,0 0 1 0 0,0 0-1 0 0,0 0 1 0 0,1 0 0 0 0,0 0-1 0 0,0 0 1 0 0,0 1-1 0 0,0-1 1 0 0,1 1 0 0 0,-1-1-1 0 0,1 1 1 0 0,0 0-1 0 0,1-1 1 0 0,-1 4 29 0 0,3-4 22 0 0,1 0 1 0 0,0 0 0 0 0,0-1-1 0 0,1 1 1 0 0,-1-1-1 0 0,0 0 1 0 0,1 1-1 0 0,0-2 1 0 0,0 1 0 0 0,0 0-1 0 0,0-1 1 0 0,0 0-1 0 0,1 0 1 0 0,-1 0-1 0 0,1 0 1 0 0,-1-1 0 0 0,1 1-1 0 0,0-1 1 0 0,-1-1-1 0 0,1 1 1 0 0,0 0-1 0 0,0-1 1 0 0,0 0-1 0 0,-1 0 1 0 0,2-1-23 0 0,269 1 1228 0 0,-273-1-1223 0 0,-1 0 0 0 0,1 1-1 0 0,-1-1 1 0 0,1 0-1 0 0,-1 1 1 0 0,1-1 0 0 0,0 1-1 0 0,-1 0 1 0 0,1-1 0 0 0,0 1-1 0 0,-1 0 1 0 0,1 0-1 0 0,0 0 1 0 0,0 0 0 0 0,-1 0-1 0 0,1 1 1 0 0,0-1 0 0 0,-1 0-1 0 0,1 1 1 0 0,-1 0-1 0 0,1-1 1 0 0,0 1 0 0 0,-1 0-1 0 0,1-1 1 0 0,-1 1 0 0 0,0 0-1 0 0,1 0 1 0 0,-1 0-1 0 0,0 1 1 0 0,1-1 0 0 0,-1 0-1 0 0,0 0 1 0 0,0 1 0 0 0,0-1-1 0 0,0 0 1 0 0,0 1-1 0 0,-1-1 1 0 0,1 1 0 0 0,0-1-1 0 0,-1 1 1 0 0,1 0 0 0 0,-1-1-1 0 0,1 1 1 0 0,-1 0-1 0 0,0-1 1 0 0,1 1 0 0 0,-1 0-5 0 0,-2 5 66 0 0,1 0 1 0 0,-1 0 0 0 0,0-1-1 0 0,0 1 1 0 0,-1-1 0 0 0,0 0-1 0 0,0 0 1 0 0,-1 0 0 0 0,1 0-1 0 0,-1 0 1 0 0,-1-1-1 0 0,1 0 1 0 0,-4 4-67 0 0,-16 23 163 0 0,2 20-638 0 0,23-50 326 0 0,1-1-1 0 0,0 1 1 0 0,0-1-1 0 0,-1 0 1 0 0,1 1-1 0 0,0-1 1 0 0,0 0-1 0 0,0 0 1 0 0,1 0-1 0 0,-1 0 1 0 0,0-1-1 0 0,0 1 1 0 0,0-1-1 0 0,1 1 1 0 0,-1-1-1 0 0,0 0 1 0 0,1 1-1 0 0,-1-1 1 0 0,0 0-1 0 0,0-1 1 0 0,1 1-1 0 0,1-1 150 0 0,-2 1-306 0 0,17 0-3357 0 0,0 0-3331 0 0,-14 0 1929 0 0</inkml:trace>
  <inkml:trace contextRef="#ctx0" brushRef="#br0" timeOffset="2395.376">3616 566 3729 0 0,'0'0'4370'0'0,"0"0"-2932"0"0,0 0-1089 0 0,0 0-136 0 0,0 0 150 0 0,0 0 181 0 0,0 0 40 0 0,0 0-66 0 0,0 0-119 0 0,0 0-95 0 0,0 0-52 0 0,0 0-33 0 0,0 0-50 0 0,2 33-44 0 0,4 103-23 0 0,9-62 62 0 0,53 101 448 0 0,-68-174-542 0 0,1 1 0 0 0,-1-1 0 0 0,1 0 0 0 0,-1 1 0 0 0,1-1 0 0 0,0 0 0 0 0,0 0 0 0 0,-1 1 0 0 0,1-1 0 0 0,0 0 0 0 0,0 0 0 0 0,0 0 1 0 0,0 0-1 0 0,0 0 0 0 0,0 0 0 0 0,1-1 0 0 0,-1 1 0 0 0,0 0 0 0 0,0 0 0 0 0,1-1 0 0 0,-1 1 0 0 0,0-1 0 0 0,1 1 0 0 0,-1-1 0 0 0,0 0 0 0 0,1 1 0 0 0,-1-1 0 0 0,1 0 1 0 0,-1 0-1 0 0,0 0 0 0 0,1 0 0 0 0,-1 0 0 0 0,1 0 0 0 0,-1-1 0 0 0,0 1 0 0 0,1 0 0 0 0,-1-1 0 0 0,1 1 0 0 0,-1-1 0 0 0,0 1 0 0 0,0-1 0 0 0,1 0 0 0 0,-1 0-70 0 0,25-41 1048 0 0,-1-2 0 0 0,-3-1 0 0 0,-2 0-1 0 0,-1-3-1047 0 0,39-83-2 0 0,-17 80-1710 0 0,-23 44-3629 0 0,4 9-6536 0 0,-18 1 9152 0 0</inkml:trace>
  <inkml:trace contextRef="#ctx0" brushRef="#br0" timeOffset="3123.425">4360 676 3825 0 0,'0'0'3569'0'0,"0"0"-1120"0"0,0 0-523 0 0,0 0-117 0 0,0 0-120 0 0,0 0-224 0 0,0 0-279 0 0,0 0-259 0 0,0 0-192 0 0,0 0-164 0 0,0 0-203 0 0,0 0-173 0 0,-18-4-117 0 0,-56-11-67 0 0,70 15-11 0 0,0 0 0 0 0,0 0 0 0 0,0 0 0 0 0,0 1 0 0 0,0 0 0 0 0,0-1 0 0 0,0 1 0 0 0,1 1 0 0 0,-1-1 0 0 0,0 0 0 0 0,1 1 0 0 0,-1 0 0 0 0,1 0 0 0 0,0 0 0 0 0,-1 0 0 0 0,1 1 0 0 0,0-1 0 0 0,0 1 0 0 0,-1 1 0 0 0,-2 1 3 0 0,-1 0-30 0 0,0 0 1 0 0,1 1 0 0 0,0 0 0 0 0,-1 0-1 0 0,2 0 1 0 0,-1 0 0 0 0,1 1-1 0 0,0 0 1 0 0,0 0 0 0 0,1 1 0 0 0,0-1-1 0 0,0 1 1 0 0,1 0 0 0 0,0 0-1 0 0,0 0 1 0 0,1 0 0 0 0,0 0 0 0 0,1 1-1 0 0,0-1 1 0 0,0 1 0 0 0,0 6 26 0 0,3-11 17 0 0,0 0 1 0 0,1 0-1 0 0,-1-1 1 0 0,1 1-1 0 0,0-1 1 0 0,0 0-1 0 0,0 0 1 0 0,0 0-1 0 0,0 0 1 0 0,1-1-1 0 0,-1 1 1 0 0,1-1-1 0 0,0 0 1 0 0,0 0-1 0 0,-1 0 1 0 0,1 0-1 0 0,1-1 1 0 0,-1 1-1 0 0,0-1 1 0 0,0 0 0 0 0,0-1-1 0 0,1 1 1 0 0,-1-1-1 0 0,0 1 1 0 0,1-2-1 0 0,-1 1 1 0 0,0 0-1 0 0,1-1 1 0 0,-1 1-1 0 0,0-1 1 0 0,0-1-1 0 0,0 1 1 0 0,0 0-1 0 0,0-1 1 0 0,0 0-1 0 0,0 0 1 0 0,1-1-18 0 0,125-88 500 0 0,-124 86-600 0 0,-1 0-1 0 0,0 0 1 0 0,1 0 0 0 0,0 1 0 0 0,0 0 0 0 0,1 0-1 0 0,-1 1 1 0 0,1-1 0 0 0,0 1 0 0 0,0 1 0 0 0,0 0-1 0 0,0 0 1 0 0,0 0 0 0 0,1 0 100 0 0,-1 35-1003 0 0,-4 18 870 0 0,-4-47 143 0 0,0-1 0 0 0,1 1 0 0 0,-1 0-1 0 0,1 0 1 0 0,0 0 0 0 0,0 0 0 0 0,1 0 0 0 0,-1 0 0 0 0,1 0 0 0 0,-1 0-1 0 0,1 0 1 0 0,1-1 0 0 0,-1 1 0 0 0,0 0 0 0 0,1 0 0 0 0,0-1 0 0 0,0 1 0 0 0,0-1-1 0 0,0 0 1 0 0,0 0 0 0 0,1 0 0 0 0,-1 0 0 0 0,1 0 0 0 0,0 0 0 0 0,0-1 0 0 0,0 1-1 0 0,0-1 1 0 0,1 0 0 0 0,-1 0 0 0 0,1 0 0 0 0,-1 0 0 0 0,2 0-10 0 0,6-1 66 0 0,0-1 0 0 0,0 0 1 0 0,0 0-1 0 0,0-1 0 0 0,0-1 0 0 0,0 0 1 0 0,-1 0-1 0 0,1-1 0 0 0,-1 0 0 0 0,0-1 1 0 0,0 0-1 0 0,0-1 0 0 0,0 0 0 0 0,-1-1 1 0 0,1 0-1 0 0,-1 0 0 0 0,-1-1 1 0 0,1 0-1 0 0,-1 0 0 0 0,-1-1 0 0 0,1 0 1 0 0,-1 0-1 0 0,3-6-66 0 0,-3 7 17 0 0,20-19 23 0 0,-1-1-1 0 0,-1-1 0 0 0,-2-1 0 0 0,0-1 0 0 0,-2-1 0 0 0,-2-1 0 0 0,-1 0 0 0 0,-1-2 1 0 0,11-33-40 0 0,-15 29-188 0 0,-3-2 0 0 0,-1 1 1 0 0,-2-1-1 0 0,-1 0 1 0 0,-3-1-1 0 0,-1 1 1 0 0,-2-1-1 0 0,-3-16 188 0 0,3 48 8 0 0,-1 1 0 0 0,-1 0-1 0 0,1 0 1 0 0,-1 0 0 0 0,0 0-1 0 0,-1 1 1 0 0,0-1 0 0 0,0 1-1 0 0,-1-1 1 0 0,0 1 0 0 0,0 0-1 0 0,-1 0-7 0 0,4 6-2 0 0,0-1-1 0 0,0 1 1 0 0,0 0 0 0 0,-1 0-1 0 0,1 0 1 0 0,0-1-1 0 0,-1 1 1 0 0,1 0-1 0 0,0 1 1 0 0,-1-1 0 0 0,1 0-1 0 0,-1 0 1 0 0,0 1-1 0 0,1-1 1 0 0,-1 0 0 0 0,1 1-1 0 0,-1 0 1 0 0,0-1-1 0 0,1 1 1 0 0,-1 0 0 0 0,0 0-1 0 0,0 0 1 0 0,1 0-1 0 0,-1 0 1 0 0,0 0-1 0 0,1 1 1 0 0,-1-1 0 0 0,0 1-1 0 0,1-1 1 0 0,-1 1-1 0 0,1-1 1 0 0,-1 1 0 0 0,0 0-1 0 0,1 0 1 0 0,0 0-1 0 0,-1 0 1 0 0,1 0 0 0 0,0 0-1 0 0,-1 0 1 0 0,1 0-1 0 0,0 0 1 0 0,0 1-1 0 0,0-1 3 0 0,-43 62 8 0 0,34-39 101 0 0,2 0 0 0 0,0 1 0 0 0,2 1-1 0 0,0-1 1 0 0,2 1 0 0 0,1 0 0 0 0,1 0 0 0 0,1 0-1 0 0,1 0 1 0 0,2 5-109 0 0,-2-21 30 0 0,3 24 8 0 0,1-1 1 0 0,2 1-1 0 0,1-1 1 0 0,2 0-1 0 0,1 0 1 0 0,1-1-1 0 0,2-1 1 0 0,1 0-1 0 0,2-1 0 0 0,1 0 1 0 0,1-1-1 0 0,1-1 1 0 0,16 17-39 0 0,-14-20-176 0 0,-20-25 62 0 0,-1 0-24 0 0,0 0-24 0 0,-3-15-1498 0 0,-4 1-360 0 0,-10-22-8107 0 0,13 28 3338 0 0</inkml:trace>
  <inkml:trace contextRef="#ctx0" brushRef="#br0" timeOffset="3405.386">4618 514 11250 0 0,'0'0'2265'0'0,"0"0"-850"0"0,0 0-502 0 0,0 0 16 0 0,0 0 151 0 0,0 0 40 0 0,0 0-114 0 0,0 0-154 0 0,0 0-132 0 0,35-5-99 0 0,109-15-102 0 0,10 16 420 0 0,-99 3-846 0 0,-22-1-233 0 0,-1 2 0 0 0,1 1-1 0 0,-1 1 1 0 0,1 2 0 0 0,-1 1 0 0 0,0 1 0 0 0,29 11 140 0 0,-43-10-921 0 0,4 1-1691 0 0,-7 0-4448 0 0,-8-5-1207 0 0</inkml:trace>
  <inkml:trace contextRef="#ctx0" brushRef="#br0" timeOffset="3571.781">5432 661 9258 0 0,'0'0'1648'0'0,"0"0"-311"0"0,0 0 23 0 0,0 0-96 0 0,0 0-152 0 0,0 0-239 0 0,0 0-321 0 0,0 0-200 0 0,0 0-168 0 0,0 0-112 0 0,0 0-88 0 0,0 0-192 0 0,0 0-216 0 0,0 0-376 0 0,47 173-1201 0 0,-43-173-2296 0 0,0 4-5969 0 0</inkml:trace>
  <inkml:trace contextRef="#ctx0" brushRef="#br0" timeOffset="3835.723">5413 260 17300 0 0,'0'0'1259'0'0,"0"0"-357"0"0,0 0-412 0 0,0 0-211 0 0,0 0-101 0 0,0 0-86 0 0,0 0-126 0 0,0 0-116 0 0,0 0-95 0 0,0 0-87 0 0,0 0-119 0 0,0 0-210 0 0,0 0-313 0 0,11 1-485 0 0,32 7-703 0 0,3 30-8675 0 0,-37-30 7642 0 0</inkml:trace>
  <inkml:trace contextRef="#ctx0" brushRef="#br0" timeOffset="4085.373">5686 481 0 0 0,'0'0'1508'0'0,"0"0"1077"0"0,0 0-5 0 0,0 0-303 0 0,0 0-307 0 0,0 0-301 0 0,0 0-283 0 0,0 0-304 0 0,0 0-285 0 0,-2 35-193 0 0,-3 108-138 0 0,5-49 635 0 0,1-88-981 0 0,0 1-1 0 0,1-1 1 0 0,0 0-1 0 0,0-1 0 0 0,0 1 1 0 0,1 0-1 0 0,-1-1 1 0 0,1 1-1 0 0,1-1 1 0 0,-1 0-1 0 0,1 0 0 0 0,0 0 1 0 0,0 0-1 0 0,0-1 1 0 0,1 0-1 0 0,1 2-119 0 0,-2-6 134 0 0,-1 1-1 0 0,1-1 1 0 0,0 1-1 0 0,-1-1 0 0 0,1 0 1 0 0,0-1-1 0 0,-1 1 1 0 0,1 0-1 0 0,-1-1 1 0 0,1 0-1 0 0,-1 0 0 0 0,1 0 1 0 0,-1 0-1 0 0,0-1 1 0 0,1 0-1 0 0,-1 1 1 0 0,0-1-1 0 0,0 0 0 0 0,0 0 1 0 0,0-1-1 0 0,0 1 1 0 0,-1 0-1 0 0,1-1 1 0 0,-1 0-1 0 0,0 0 0 0 0,1 0 1 0 0,-1 0-1 0 0,-1 0 1 0 0,1 0-1 0 0,0 0 1 0 0,-1 0-1 0 0,1-1 0 0 0,-1 1-133 0 0,7-8 152 0 0,170-220 842 0 0,-109 161-2423 0 0,-69 70 1128 0 0,1 0 1 0 0,0 1 0 0 0,0-1 0 0 0,0 0-1 0 0,0 0 1 0 0,-1 1 0 0 0,1-1-1 0 0,0 1 1 0 0,0-1 0 0 0,0 0-1 0 0,-1 1 1 0 0,1-1 0 0 0,0 1-1 0 0,-1 0 1 0 0,1-1 0 0 0,0 1-1 0 0,-1 0 1 0 0,1-1 0 0 0,-1 1-1 0 0,1 0 1 0 0,-1-1 0 0 0,0 1-1 0 0,1 0 1 0 0,-1 0 0 0 0,0 0-1 0 0,1 0 1 0 0,-1-1 0 0 0,0 1-1 0 0,0 0 1 0 0,0 0 0 0 0,1 0-1 0 0,-1 0 1 0 0,0 0 0 0 0,0-1-1 0 0,-1 1 1 0 0,1 0 0 0 0,0 0-1 0 0,0 0 1 0 0,0 0 0 0 0,0 0-1 0 0,-1-1 1 0 0,1 1 0 0 0,0 0-1 0 0,-1 0 1 0 0,1 0 0 0 0,-1-1-1 0 0,1 1 1 0 0,-1 0 0 0 0,0 0 300 0 0,1 5-4667 0 0,0 2-6 0 0</inkml:trace>
  <inkml:trace contextRef="#ctx0" brushRef="#br0" timeOffset="4368.347">6315 779 392 0 0,'0'0'2830'0'0,"0"0"-132"0"0,0 0-29 0 0,0 0-130 0 0,0 0-275 0 0,0 0-337 0 0,0 0-452 0 0,0 0-381 0 0,33-16-237 0 0,101-51-162 0 0,-82 24 148 0 0,-48 33-650 0 0,1 3-73 0 0,-1-1-1 0 0,0 0 0 0 0,0 0 0 0 0,-1 0 1 0 0,0 0-1 0 0,0 0 0 0 0,-1-1 0 0 0,0 1 1 0 0,-1-1-1 0 0,0 1 0 0 0,0-1 1 0 0,-1 0-1 0 0,0 1 0 0 0,-1-6-119 0 0,-1 11 5 0 0,-1 0-1 0 0,0 0 1 0 0,1 0-1 0 0,-1 1 1 0 0,-1-1-1 0 0,1 1 1 0 0,0-1-1 0 0,-1 1 1 0 0,1 0-1 0 0,-1 1 1 0 0,0-1-1 0 0,1 1 1 0 0,-1-1-1 0 0,0 1 1 0 0,0 0-1 0 0,0 1 1 0 0,0-1-1 0 0,0 0 1 0 0,0 1-1 0 0,0 0 1 0 0,0 0-1 0 0,0 1 1 0 0,0-1-1 0 0,0 1 1 0 0,0-1-1 0 0,0 1 1 0 0,0 1-1 0 0,1-1 1 0 0,-1 0-1 0 0,0 1 1 0 0,1 0-1 0 0,-3 1-4 0 0,-4 1-3 0 0,0 0-1 0 0,1 0 0 0 0,0 1 1 0 0,0 1-1 0 0,0 0 1 0 0,0 0-1 0 0,1 0 1 0 0,0 1-1 0 0,1 0 0 0 0,-1 1 1 0 0,1 0-1 0 0,1 0 1 0 0,-1 0-1 0 0,1 1 1 0 0,1 0-1 0 0,0 0 0 0 0,0 0 1 0 0,1 1-1 0 0,0 0 1 0 0,0 0-1 0 0,1 0 1 0 0,1 0-1 0 0,0 0 0 0 0,0 1 1 0 0,1-1-1 0 0,0 1 1 0 0,1-1-1 0 0,0 1 1 0 0,0-1-1 0 0,1 1 0 0 0,2 4 4 0 0,2-4-5 0 0,1 0 1 0 0,0 0-1 0 0,1 0 0 0 0,0 0 0 0 0,1-1 0 0 0,0-1 0 0 0,1 1 0 0 0,-1-1 0 0 0,2-1 0 0 0,-1 0 0 0 0,1 0 0 0 0,1-1 0 0 0,-1 0 0 0 0,1 0 0 0 0,1-2 1 0 0,-1 1-1 0 0,1-1 0 0 0,0-1 0 0 0,0 0 0 0 0,0-1 0 0 0,0 0 0 0 0,1-1 0 0 0,2 0 5 0 0,70 2-2547 0 0,-57-7-1390 0 0,-4-4-3639 0 0,-8 0-430 0 0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9.6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263 194 3969 0 0,'0'0'1389'0'0,"0"0"-284"0"0,0 0 19 0 0,0 0 220 0 0,0 0 213 0 0,0 0 18 0 0,0 0-222 0 0,0 0-293 0 0,0 0-274 0 0,0 0-219 0 0,-32 33-138 0 0,-99 104-67 0 0,73-57 219 0 0,52-71-581 0 0,1 0 0 0 0,0 0 1 0 0,1 1-1 0 0,-1-1 0 0 0,2 1 0 0 0,0 0 0 0 0,0 0 1 0 0,1 0-1 0 0,0 1 0 0 0,0-1 0 0 0,1 0 0 0 0,1 1 0 0 0,0-1 1 0 0,1 7-1 0 0,-1-16-13 0 0,1 1 1 0 0,-1-1 0 0 0,1 1-1 0 0,-1-1 1 0 0,1 1 0 0 0,0-1-1 0 0,0 1 1 0 0,0-1 0 0 0,0 0-1 0 0,0 1 1 0 0,0-1 0 0 0,0 0-1 0 0,0 0 1 0 0,0 0 0 0 0,0 0-1 0 0,1 0 1 0 0,-1 0 0 0 0,0 0-1 0 0,1 0 1 0 0,-1 0 0 0 0,1-1-1 0 0,-1 1 1 0 0,1-1 0 0 0,-1 1-1 0 0,1-1 1 0 0,0 1 0 0 0,-1-1-1 0 0,1 0 1 0 0,-1 0 0 0 0,1 0-1 0 0,0 0 1 0 0,-1 0 0 0 0,1 0-1 0 0,0 0 1 0 0,-1-1 0 0 0,1 1-1 0 0,-1 0 1 0 0,2-1 12 0 0,57-26 733 0 0,-43 11-505 0 0,0-1 0 0 0,-1-1 1 0 0,-1-1-1 0 0,0 0 1 0 0,-2-1-1 0 0,1-2-228 0 0,39-53 249 0 0,-13 25-300 0 0,-35 89-765 0 0,-17 29 893 0 0,9-56-105 0 0,0 0-1 0 0,0 0 1 0 0,2 0-1 0 0,-1 0 1 0 0,2 0 0 0 0,-1 0-1 0 0,2 0 1 0 0,0 1-1 0 0,0 2 29 0 0,0-11-12 0 0,1-1 0 0 0,-1 0 0 0 0,0 1-1 0 0,1-1 1 0 0,-1 0 0 0 0,1 0 0 0 0,0 0 0 0 0,0 0-1 0 0,0 0 1 0 0,1-1 0 0 0,-1 1 0 0 0,1 0 0 0 0,-1-1 0 0 0,1 0-1 0 0,0 0 1 0 0,0 0 0 0 0,0 0 0 0 0,0 0 0 0 0,0 0-1 0 0,1-1 1 0 0,-1 0 0 0 0,0 1 0 0 0,1-1 0 0 0,-1 0-1 0 0,1-1 1 0 0,-1 1 0 0 0,1-1 0 0 0,-1 1 0 0 0,1-1 0 0 0,-1 0-1 0 0,3-1 13 0 0,4 1 80 0 0,1 0 0 0 0,-1-2 0 0 0,0 1 0 0 0,0-1-1 0 0,0 0 1 0 0,0-1 0 0 0,0-1 0 0 0,-1 1-1 0 0,1-1 1 0 0,6-5-80 0 0,15-13 296 0 0,-1-1 0 0 0,0-2-1 0 0,-2-1 1 0 0,-1-1 0 0 0,-2-1-1 0 0,9-14-295 0 0,-23 30 68 0 0,3-5-58 0 0,0-1 1 0 0,-1-1-1 0 0,-1-1 0 0 0,-1 0 0 0 0,-1 0 1 0 0,0-1-1 0 0,-2 0 0 0 0,0 0 1 0 0,-2-1-1 0 0,0 0 0 0 0,-1-1 0 0 0,-1 1 1 0 0,-2-1-1 0 0,1-14-10 0 0,-3 34-30 0 0,0 0 0 0 0,-1 0 1 0 0,1-1-1 0 0,-1 1 0 0 0,1 0 0 0 0,-1 0 0 0 0,0 0 1 0 0,0 0-1 0 0,0 0 0 0 0,-1 0 0 0 0,1 1 1 0 0,-1-1-1 0 0,0 0 0 0 0,1 1 0 0 0,-1-1 0 0 0,0 1 1 0 0,0-1-1 0 0,-1 1 0 0 0,1 0 0 0 0,0 0 0 0 0,-1 0 1 0 0,0 0-1 0 0,1 0 0 0 0,-1 1 0 0 0,0-1 0 0 0,0 1 1 0 0,0 0-1 0 0,0 0 0 0 0,0 0 0 0 0,0 0 0 0 0,0 0 1 0 0,0 1-1 0 0,0-1 0 0 0,0 1 0 0 0,0 0 1 0 0,0 0-1 0 0,-1 0 0 0 0,1 0 0 0 0,0 1 0 0 0,0-1 1 0 0,0 1-1 0 0,0 0 0 0 0,0 0 0 0 0,0 0 0 0 0,0 0 1 0 0,0 0-1 0 0,0 1 0 0 0,1 0 0 0 0,-1-1 0 0 0,0 2 30 0 0,-5 0-34 0 0,0 1 0 0 0,1 0-1 0 0,0 1 1 0 0,0 0-1 0 0,0 0 1 0 0,0 0-1 0 0,1 1 1 0 0,0 0-1 0 0,0 1 1 0 0,0-1 0 0 0,1 1-1 0 0,0 0 1 0 0,1 0-1 0 0,-1 0 1 0 0,1 1-1 0 0,1 0 1 0 0,-1 0-1 0 0,2 0 1 0 0,-1 0 0 0 0,1 0-1 0 0,0 0 1 0 0,0 1-1 0 0,0 6 35 0 0,4-10-5 0 0,0 0-1 0 0,1 0 1 0 0,-1 0-1 0 0,1 0 1 0 0,0 0-1 0 0,0-1 1 0 0,1 1-1 0 0,-1-1 1 0 0,1 0-1 0 0,0 0 1 0 0,0 0-1 0 0,0 0 1 0 0,1-1-1 0 0,-1 0 1 0 0,1 0-1 0 0,0 0 1 0 0,0 0-1 0 0,0-1 1 0 0,0 0-1 0 0,3 1 6 0 0,30 20 78 0 0,-28-16 46 0 0,-1 0-1 0 0,0 0 0 0 0,0 1 1 0 0,-1 1-1 0 0,0 0 0 0 0,-1 0 0 0 0,0 0 1 0 0,0 1-1 0 0,-1 0 0 0 0,0 0 1 0 0,0 1-1 0 0,-2 0 0 0 0,1-1 1 0 0,-1 2-1 0 0,-1-1 0 0 0,0 0 1 0 0,0 1-1 0 0,-1 0 0 0 0,0 9-123 0 0,-2 145-84 0 0,11-148-1819 0 0,2-13-3491 0 0,-6-2 115 0 0,-3 0-2537 0 0</inkml:trace>
</inkml:ink>
</file>

<file path=ppt/ink/ink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3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270 777 1432 0 0,'0'0'796'0'0,"0"0"-230"0"0,0 0-107 0 0,0 0 187 0 0,0 0 375 0 0,0 0 372 0 0,0 0 148 0 0,0 0-120 0 0,0 0-335 0 0,0 0-367 0 0,0 0-257 0 0,-25 7-128 0 0,-77 27-47 0 0,99-34-264 0 0,0 1 1 0 0,0 0-1 0 0,0 0 1 0 0,0 1-1 0 0,0-1 1 0 0,1 1 0 0 0,-1-1-1 0 0,0 1 1 0 0,1 0-1 0 0,-1 0 1 0 0,1 0 0 0 0,0 0-1 0 0,0 0 1 0 0,0 1-1 0 0,0-1 1 0 0,0 1-1 0 0,0-1 1 0 0,0 1 0 0 0,1 0-1 0 0,-1 1-23 0 0,-3 7 118 0 0,-7 6 7 0 0,1 1 1 0 0,2 0-1 0 0,0 1 1 0 0,0 0-1 0 0,2 0 0 0 0,0 1 1 0 0,2 0-1 0 0,0 0 0 0 0,1 1 1 0 0,1-1-1 0 0,1 4-125 0 0,0-19 29 0 0,1 1 1 0 0,1 0-1 0 0,-1 0 0 0 0,1 0 1 0 0,0 0-1 0 0,0-1 0 0 0,0 1 1 0 0,1 0-1 0 0,0 0 0 0 0,0 0 1 0 0,1-1-1 0 0,0 1 0 0 0,0-1 1 0 0,0 1-1 0 0,0-1 0 0 0,1 0 1 0 0,0 0-1 0 0,0 0 0 0 0,0 0 1 0 0,1 0-1 0 0,0-1 0 0 0,0 1 1 0 0,0-1-1 0 0,0 0 1 0 0,1 0-1 0 0,-1-1 0 0 0,1 1 1 0 0,0-1-1 0 0,0 0 0 0 0,0 0 1 0 0,0-1-1 0 0,1 0 0 0 0,5 2-29 0 0,-2-3 183 0 0,0 0 1 0 0,1 0-1 0 0,-1-1 0 0 0,0 0 0 0 0,1-1 0 0 0,-1 0 0 0 0,0 0 1 0 0,0-1-1 0 0,0 0 0 0 0,0-1 0 0 0,0 0 0 0 0,0-1 1 0 0,-1 1-1 0 0,0-2 0 0 0,1 1 0 0 0,-1-1 0 0 0,2-2-183 0 0,120-106 1873 0 0,-91 75-1774 0 0,-2-2 1 0 0,-2-1-1 0 0,-2-2 1 0 0,-2-1-1 0 0,-1-2 1 0 0,-3 0-1 0 0,-2-2 1 0 0,-2-1 0 0 0,-2-1-1 0 0,-2-1 1 0 0,-2-1-1 0 0,-3 0 1 0 0,-2-1-1 0 0,-2 0 1 0 0,-3-1-1 0 0,-2 0 1 0 0,-2-36-100 0 0,-29-46-163 0 0,24 132 154 0 0,0-1 0 0 0,0 1 0 0 0,0 0 0 0 0,-1-1 0 0 0,1 1-1 0 0,-1 0 1 0 0,0 0 0 0 0,0 1 0 0 0,0-1 0 0 0,-1 1 0 0 0,1 0 0 0 0,-1-1-1 0 0,0 2 1 0 0,0-1 0 0 0,0 0 0 0 0,0 1 0 0 0,0 0 0 0 0,-1-1 0 0 0,1 2 0 0 0,-1-1-1 0 0,0 1 1 0 0,1-1 0 0 0,-1 1 0 0 0,0 0 0 0 0,1 1 0 0 0,-1-1 0 0 0,-1 1 9 0 0,-1 2-17 0 0,1 1 1 0 0,-1 0-1 0 0,0 0 1 0 0,1 0-1 0 0,0 0 1 0 0,0 1 0 0 0,0 0-1 0 0,0 1 1 0 0,1-1-1 0 0,0 1 1 0 0,0 0-1 0 0,0 1 1 0 0,0-1-1 0 0,1 1 1 0 0,0 0 0 0 0,0 0-1 0 0,0 0 1 0 0,1 0-1 0 0,0 1 1 0 0,0-1-1 0 0,-1 7 17 0 0,1-8 6 0 0,-8 19 22 0 0,0 1 1 0 0,2 0 0 0 0,1 1 0 0 0,1 0 0 0 0,1 0 0 0 0,1 1 0 0 0,1 0 0 0 0,2 0 0 0 0,1 0 0 0 0,0 0 0 0 0,3 0 0 0 0,0 0-1 0 0,1 0 1 0 0,2-1 0 0 0,1 1 0 0 0,0-1 0 0 0,2 0 0 0 0,2-1 0 0 0,10 23-29 0 0,6 0 127 0 0,1 0 0 0 0,2-2 0 0 0,3-1 0 0 0,8 7-127 0 0,86 89 220 0 0,-107-116-621 0 0,-6-31-16476 0 0,-11 2 11849 0 0</inkml:trace>
  <inkml:trace contextRef="#ctx0" brushRef="#br0" timeOffset="235.388">1159 748 7274 0 0,'0'0'1584'0'0,"0"0"-264"0"0,0 0 72 0 0,0 0 253 0 0,0 0 163 0 0,-11 33-145 0 0,-31 104-384 0 0,20-42 344 0 0,21-93-1648 0 0,1 0-1 0 0,-1-1 1 0 0,0 1-1 0 0,1 0 1 0 0,0 0-1 0 0,-1 1 0 0 0,1-1 1 0 0,0 0-1 0 0,0 0 1 0 0,0 0-1 0 0,0 0 1 0 0,1 0-1 0 0,-1 0 1 0 0,0 0-1 0 0,1 0 1 0 0,-1 0-1 0 0,1 0 1 0 0,0 0-1 0 0,0 0 1 0 0,0-1-1 0 0,0 1 1 0 0,0 0-1 0 0,0 0 1 0 0,0-1-1 0 0,1 1 0 0 0,-1-1 1 0 0,0 1-1 0 0,1-1 1 0 0,0 0-1 0 0,-1 1 1 0 0,1-1-1 0 0,0 0 1 0 0,-1 0-1 0 0,1 0 1 0 0,1 0 25 0 0,20-31-5986 0 0,-18 20 1163 0 0,0-1-3063 0 0</inkml:trace>
  <inkml:trace contextRef="#ctx0" brushRef="#br0" timeOffset="483.138">1063 251 11010 0 0,'0'0'520'0'0,"0"0"-800"0"0,0 0-368 0 0,0 0-72 0 0,0 0 128 0 0,0 0-24 0 0,0 0-824 0 0,0 0-1569 0 0,0 0-1216 0 0</inkml:trace>
  <inkml:trace contextRef="#ctx0" brushRef="#br0" timeOffset="770.026">1516 571 5081 0 0,'0'0'3422'0'0,"0"0"-1404"0"0,0 0-402 0 0,0 0 62 0 0,0 0 77 0 0,0 0-111 0 0,0 0-334 0 0,0 0-398 0 0,0 0-294 0 0,0 0-188 0 0,0 0-102 0 0,0 0-55 0 0,0 0-52 0 0,-2 0-58 0 0,-4 2-144 0 0,0 1-1 0 0,0 0 1 0 0,1 0 0 0 0,-1 1 0 0 0,1 0 0 0 0,0-1 0 0 0,0 2 0 0 0,0-1 0 0 0,1 1 0 0 0,0-1 0 0 0,-1 1 0 0 0,2 0 0 0 0,-1 1 0 0 0,1-1-1 0 0,-1 1 1 0 0,1-1 0 0 0,1 1 0 0 0,-1 0 0 0 0,1 0 0 0 0,0 0 0 0 0,1 1-19 0 0,-1-2-5 0 0,1 0 0 0 0,0 0 0 0 0,1 0 0 0 0,-1 0 0 0 0,1 0 0 0 0,0 0 0 0 0,0 0 0 0 0,1 0 1 0 0,0 0-1 0 0,-1 0 0 0 0,2 0 0 0 0,-1 0 0 0 0,0 0 0 0 0,1 0 0 0 0,0-1 0 0 0,0 1 0 0 0,1-1 0 0 0,-1 1 0 0 0,1-1 0 0 0,0 0 0 0 0,0 0 0 0 0,0 0 0 0 0,1 0 0 0 0,-1 0 1 0 0,1-1-1 0 0,0 0 0 0 0,0 0 5 0 0,57 51 30 0 0,-55-49 11 0 0,1-1 0 0 0,-2 1 0 0 0,1 0 0 0 0,0 1-1 0 0,-1-1 1 0 0,0 1 0 0 0,0 0 0 0 0,-1 0 0 0 0,1 1 0 0 0,-1 0-1 0 0,-1-1 1 0 0,1 1 0 0 0,-1 0 0 0 0,-1 1 0 0 0,1-1 0 0 0,-1 0 0 0 0,0 1-1 0 0,-1-1 1 0 0,0 1 0 0 0,0 0 0 0 0,0 5-41 0 0,-4-7 53 0 0,0 1 0 0 0,0-1 1 0 0,-1 0-1 0 0,1 0 0 0 0,-1 0 1 0 0,-1-1-1 0 0,1 1 0 0 0,-1-1 0 0 0,0 0 1 0 0,0 0-1 0 0,-1-1 0 0 0,1 1 0 0 0,-1-1 1 0 0,0 0-1 0 0,0-1 0 0 0,0 0 1 0 0,0 0-1 0 0,-1 0 0 0 0,0 0 0 0 0,1-1 1 0 0,-3 0-54 0 0,-3 3-106 0 0,-1 0 1 0 0,0-1 0 0 0,1-1-1 0 0,-1 0 1 0 0,-1-1 0 0 0,1 0-1 0 0,0-1 1 0 0,-9 0 105 0 0,21-1-130 0 0,0 0 0 0 0,0 0 0 0 0,0 0 0 0 0,0 0-1 0 0,0 0 1 0 0,0 0 0 0 0,0 0 0 0 0,0-1 0 0 0,0 1 0 0 0,-1 0 0 0 0,1 0 0 0 0,0-1 0 0 0,0 1 0 0 0,1-1-1 0 0,-1 1 1 0 0,0-1 0 0 0,0 1 0 0 0,0-1 0 0 0,0 0 0 0 0,0 0 0 0 0,0 1 0 0 0,1-1 0 0 0,-1 0 0 0 0,0 0-1 0 0,1 0 1 0 0,-1 0 0 0 0,1 1 0 0 0,-1-1 0 0 0,1 0 0 0 0,-1 0 0 0 0,1 0 0 0 0,-1 0 0 0 0,1 0 0 0 0,0-1-1 0 0,0 1 1 0 0,0 0 0 0 0,-1 0 0 0 0,1 0 0 0 0,0 0 0 0 0,0 0 0 0 0,1 0 0 0 0,-1 0 0 0 0,0 0 0 0 0,0 0 0 0 0,0 0-1 0 0,1 0 1 0 0,-1-1 130 0 0,22-48-11444 0 0,-16 38 6106 0 0</inkml:trace>
  <inkml:trace contextRef="#ctx0" brushRef="#br0" timeOffset="1112.918">2017 59 10450 0 0,'0'0'1437'0'0,"0"0"-325"0"0,0 0-24 0 0,0 0 92 0 0,0 0 147 0 0,0 0 11 0 0,0 0-234 0 0,0 0-269 0 0,0 0-188 0 0,0 0-139 0 0,0 0-108 0 0,0 0-61 0 0,0 0-13 0 0,-7 34-3 0 0,-22 106 4 0 0,28-41 240 0 0,9-46-321 0 0,8 47-54 0 0,-5 1-1 0 0,-2 54-191 0 0,-9-119-4 0 0,1-2-119 0 0,-1 0-1 0 0,-2 0 1 0 0,-1 0 0 0 0,-2-1 0 0 0,-3 11 123 0 0,-12 4-2450 0 0,12-46 488 0 0,0-14-11534 0 0,8 8 8087 0 0</inkml:trace>
  <inkml:trace contextRef="#ctx0" brushRef="#br0" timeOffset="1423.956">2343 350 7434 0 0,'0'0'829'0'0,"0"0"46"0"0,0 0 288 0 0,0 0 353 0 0,0 0 166 0 0,0 0-138 0 0,-33 29-369 0 0,-101 89-335 0 0,43-34 942 0 0,91-82-1766 0 0,-1-1 1 0 0,0 1-1 0 0,0 0 0 0 0,1-1 0 0 0,-1 1 1 0 0,1 0-1 0 0,0 0 0 0 0,-1-1 1 0 0,1 1-1 0 0,0 0 0 0 0,0 0 1 0 0,0-1-1 0 0,0 1 0 0 0,0 0 0 0 0,1 0 1 0 0,-1-1-1 0 0,0 1 0 0 0,1 0 1 0 0,-1 0-1 0 0,1-1 0 0 0,0 1 0 0 0,-1-1 1 0 0,1 1-1 0 0,0 0 0 0 0,0-1 1 0 0,0 0-1 0 0,0 1 0 0 0,1-1 0 0 0,-1 0 1 0 0,0 1-1 0 0,0-1 0 0 0,1 0 1 0 0,-1 0-1 0 0,1 0 0 0 0,-1 0 0 0 0,1 0 1 0 0,-1 0-1 0 0,1-1 0 0 0,0 1 1 0 0,-1 0-1 0 0,1-1 0 0 0,0 1 1 0 0,-1-1-1 0 0,1 0 0 0 0,0 0 0 0 0,0 0 1 0 0,0 1-1 0 0,-1-2 0 0 0,1 1 1 0 0,0 0-1 0 0,0 0 0 0 0,-1 0 0 0 0,2-1-16 0 0,10 4 96 0 0,8 4 42 0 0,-11-5-59 0 0,0 0 0 0 0,-1 1 1 0 0,1 0-1 0 0,-1 0 0 0 0,1 1 0 0 0,-1 1 0 0 0,0-1 1 0 0,-1 1-1 0 0,1 1 0 0 0,-1 0 0 0 0,0 0 0 0 0,0 1 0 0 0,-1-1 1 0 0,0 2-1 0 0,0-1 0 0 0,-1 1 0 0 0,3 4-79 0 0,-2 1 287 0 0,0 0 0 0 0,0 1 0 0 0,-2 0 0 0 0,0 0 1 0 0,0 1-1 0 0,-2-1 0 0 0,1 1 0 0 0,-1 5-287 0 0,19 46 386 0 0,-21-65-597 0 0,0 1 0 0 0,0-1 0 0 0,1 0 0 0 0,-1 0 0 0 0,0 0 1 0 0,1 0-1 0 0,-1-1 0 0 0,1 1 0 0 0,-1 0 0 0 0,1 0 0 0 0,-1-1 1 0 0,1 1-1 0 0,-1-1 0 0 0,1 0 0 0 0,0 1 0 0 0,-1-1 0 0 0,1 0 1 0 0,0 0-1 0 0,-1 0 0 0 0,1 0 0 0 0,0 0 0 0 0,-1 0 1 0 0,1-1-1 0 0,0 1 0 0 0,-1 0 0 0 0,1-1 0 0 0,0 0 211 0 0,13-5-5659 0 0,-6 2-312 0 0,-1 1-672 0 0</inkml:trace>
</inkml:ink>
</file>

<file path=ppt/ink/ink7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05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91 169 0 0 0,'0'0'1564'0'0,"0"0"121"0"0,0 0-92 0 0,0 0-174 0 0,0 0-174 0 0,0 0-170 0 0,28-5-111 0 0,85-16-136 0 0,-47-8 624 0 0,-54 19-1132 0 0,104-93 1342 0 0,-116 103-1681 0 0,1 0 0 0 0,0 0 1 0 0,-1 0-1 0 0,1-1 0 0 0,0 1 0 0 0,0 0 1 0 0,-1 0-1 0 0,1 0 0 0 0,0 0 0 0 0,-1 1 1 0 0,1-1-1 0 0,0 0 0 0 0,0 0 0 0 0,-1 0 0 0 0,1 1 1 0 0,0-1-1 0 0,-1 0 0 0 0,1 0 0 0 0,-1 1 1 0 0,1-1-1 0 0,0 1 0 0 0,-1-1 0 0 0,1 1 1 0 0,-1-1-1 0 0,1 1 0 0 0,-1-1 0 0 0,1 1 0 0 0,-1-1 1 0 0,1 1-1 0 0,-1-1 0 0 0,0 1 0 0 0,1 0 1 0 0,-1-1-1 0 0,0 1 0 0 0,0 0 0 0 0,1-1 1 0 0,-1 1-1 0 0,0 0 0 0 0,0-1 0 0 0,0 1 0 0 0,0 0 19 0 0,2 2 19 0 0,10 26 27 0 0,-1 0-1 0 0,-1 1 0 0 0,-2 0 1 0 0,-1 1-1 0 0,-1 0 0 0 0,-1 0 1 0 0,-2 0-1 0 0,-2 1 1 0 0,0-1-1 0 0,-2 1 0 0 0,-2 1-45 0 0,3 12 15 0 0,-3 17-21 0 0,-3-1 1 0 0,-2-1 0 0 0,-2 1-1 0 0,-4-1 1 0 0,-2-1 0 0 0,-2-1-1 0 0,-22 44 6 0 0,33-83 4 0 0,-1 0 0 0 0,-1 0 0 0 0,-1 0 0 0 0,-1-1 0 0 0,-1-1-1 0 0,0 0 1 0 0,-1 0 0 0 0,0-1 0 0 0,-2-1 0 0 0,-4 4-4 0 0,13-15 17 0 0,0 0 0 0 0,0 0-1 0 0,-1-1 1 0 0,1 0 0 0 0,-1 0 0 0 0,0-1 0 0 0,1 1 0 0 0,-1-1-1 0 0,0-1 1 0 0,0 1 0 0 0,-1-1 0 0 0,1-1 0 0 0,0 1 0 0 0,0-1-1 0 0,0 0 1 0 0,-1-1 0 0 0,1 0 0 0 0,0 0 0 0 0,0 0-1 0 0,0-1 1 0 0,-5-2-17 0 0,6 2 33 0 0,0 0-1 0 0,-1-1 1 0 0,1 0-1 0 0,0 0 1 0 0,1-1-1 0 0,-1 0 0 0 0,0 0 1 0 0,1 0-1 0 0,0 0 1 0 0,0-1-1 0 0,0 0 1 0 0,1 0-1 0 0,0 0 0 0 0,0 0 1 0 0,0-1-1 0 0,0 0 1 0 0,1 0-1 0 0,0 0 1 0 0,0 0-1 0 0,1 0 1 0 0,0-1-1 0 0,0 1 0 0 0,0-1 1 0 0,1 1-1 0 0,0-1 1 0 0,0 0-1 0 0,0 1 1 0 0,1-1-1 0 0,0 0 1 0 0,1 0-1 0 0,-1 1 0 0 0,1-1 1 0 0,1 0-1 0 0,-1 1 1 0 0,1-1-1 0 0,0 1 1 0 0,1-1-1 0 0,-1 1 0 0 0,1 0 1 0 0,1-1-33 0 0,23-22 64 0 0,1 0-1 0 0,1 2 1 0 0,1 1 0 0 0,2 2-1 0 0,0 1 1 0 0,1 1 0 0 0,2 2-1 0 0,29-13-63 0 0,-1-2-41 0 0,42-23-781 0 0,-35 20-7667 0 0,-58 31 2110 0 0</inkml:trace>
  <inkml:trace contextRef="#ctx0" brushRef="#br0" timeOffset="314.342">929 431 5057 0 0,'0'0'1303'0'0,"0"0"-193"0"0,0 0 10 0 0,0 0 213 0 0,0 0 170 0 0,0 0-40 0 0,0 0-222 0 0,0 0-290 0 0,0 0-285 0 0,0 0-199 0 0,-30 32-131 0 0,-90 103-72 0 0,117-133-246 0 0,1 0 0 0 0,-1 0-1 0 0,1 0 1 0 0,-1 0 0 0 0,1 1 0 0 0,0-1-1 0 0,0 1 1 0 0,0-1 0 0 0,0 1-1 0 0,1 0 1 0 0,-1 0 0 0 0,1 0-1 0 0,0 0 1 0 0,-1 0 0 0 0,1 0 0 0 0,1 0-1 0 0,-1 1 1 0 0,0-1 0 0 0,1 0-1 0 0,-1 0 1 0 0,1 3-18 0 0,1 3 104 0 0,-1-5-56 0 0,0 0 0 0 0,0 0 0 0 0,1 1 0 0 0,0-1 0 0 0,-1 0 0 0 0,1 0 0 0 0,0 0 0 0 0,1 0 0 0 0,-1 0 0 0 0,1-1 0 0 0,0 1 0 0 0,0 0 0 0 0,0-1 0 0 0,0 1 0 0 0,1-1 0 0 0,-1 0 0 0 0,1 0 0 0 0,0 0 0 0 0,0 0 0 0 0,0 0 0 0 0,0 0 0 0 0,0-1 0 0 0,1 0 0 0 0,-1 1 0 0 0,1-1 0 0 0,0-1 0 0 0,-1 1-1 0 0,1 0 1 0 0,0-1 0 0 0,0 0 0 0 0,0 0 0 0 0,0 0 0 0 0,3 0-48 0 0,3-2 82 0 0,0-1-1 0 0,0 0 0 0 0,-1 0 1 0 0,1-1-1 0 0,-1 0 0 0 0,1-1 1 0 0,-1 0-1 0 0,0 0 0 0 0,0-1 0 0 0,-1 0 1 0 0,0 0-1 0 0,0-1 0 0 0,0 0 1 0 0,0-1-1 0 0,-1 0 0 0 0,0 0 1 0 0,-1-1-1 0 0,1 1 0 0 0,-1-1 0 0 0,-1-1 1 0 0,0 1-1 0 0,0-1 0 0 0,-1 0 1 0 0,0 0-1 0 0,0 0 0 0 0,-1-1 1 0 0,0 1-1 0 0,0-1 0 0 0,-2 0 1 0 0,1 0-82 0 0,-8-65-1584 0 0,-8 55-1485 0 0,-7 8-3347 0 0,15 12 1692 0 0,-1 0-796 0 0</inkml:trace>
  <inkml:trace contextRef="#ctx0" brushRef="#br0" timeOffset="608.503">1159 792 0 0 0,'0'0'469'0'0,"0"0"972"0"0,0 0 503 0 0,0 0 325 0 0,0 0 128 0 0,0 0-185 0 0,0 0-425 0 0,0 0-446 0 0,0 0-362 0 0,0 0-213 0 0,0 0-73 0 0,0 0-55 0 0,5-14-69 0 0,27-94 711 0 0,-26 84-1126 0 0,1 0-1 0 0,1 1 0 0 0,2 0 1 0 0,0 0-1 0 0,1 1 1 0 0,9-12-154 0 0,-14 25-299 0 0,0 0 1 0 0,1 0 0 0 0,0 1 0 0 0,0 0 0 0 0,1 1 0 0 0,0-1 0 0 0,1 2 0 0 0,-1-1 0 0 0,1 1 0 0 0,4-2 298 0 0,18-1-8076 0 0,-24 8 4819 0 0,1 0-2135 0 0</inkml:trace>
  <inkml:trace contextRef="#ctx0" brushRef="#br0" timeOffset="909.628">1761 416 2929 0 0,'0'0'1309'0'0,"0"0"-121"0"0,0 0 69 0 0,0 0 156 0 0,0 0 34 0 0,0 0-145 0 0,0 0-247 0 0,0 0-231 0 0,0 0-184 0 0,0 0-140 0 0,0 0-108 0 0,0 0-61 0 0,0 0-13 0 0,-31 22-21 0 0,-91 70-38 0 0,120-92-246 0 0,0 1 0 0 0,0 0 0 0 0,0-1 0 0 0,1 1 0 0 0,-1 0 0 0 0,0 1 0 0 0,0-1 0 0 0,1 0 1 0 0,-1 0-1 0 0,1 1 0 0 0,-1-1 0 0 0,1 1 0 0 0,-1-1 0 0 0,1 1 0 0 0,0-1 0 0 0,0 1 0 0 0,0 0 0 0 0,0 0 0 0 0,0 0 1 0 0,0 0-1 0 0,0 0 0 0 0,1-1 0 0 0,-1 1 0 0 0,1 1 0 0 0,-1-1 0 0 0,1 0 0 0 0,0 0 0 0 0,0 1-13 0 0,1 4 94 0 0,-1-1-40 0 0,1-1 0 0 0,-1 1 0 0 0,1-1 1 0 0,1 0-1 0 0,-1 0 0 0 0,1 1 0 0 0,0-1 1 0 0,0 0-1 0 0,0-1 0 0 0,1 1 0 0 0,0 0 1 0 0,0-1-1 0 0,0 1 0 0 0,0-1 0 0 0,1 0 1 0 0,-1 0-1 0 0,1 0 0 0 0,0 0 0 0 0,0-1 0 0 0,1 0 1 0 0,-1 0-1 0 0,1 0 0 0 0,0 0 0 0 0,0-1 1 0 0,-1 1-1 0 0,2-1 0 0 0,-1-1 0 0 0,5 2-54 0 0,5 2 92 0 0,0-1 0 0 0,0-1 0 0 0,1-1-1 0 0,-1 0 1 0 0,1 0 0 0 0,-1-2 0 0 0,1 0-1 0 0,0-1 1 0 0,11-2-92 0 0,44-34-1365 0 0,-32 0-6255 0 0,-30 28 3877 0 0,0 1-1794 0 0</inkml:trace>
  <inkml:trace contextRef="#ctx0" brushRef="#br0" timeOffset="1198.404">1958 615 0 0 0,'0'0'1314'0'0,"0"0"53"0"0,0 0 269 0 0,0 0 386 0 0,0 0 202 0 0,0 0-37 0 0,0 0-246 0 0,0 0-341 0 0,0 0-265 0 0,0 0-231 0 0,0 0-158 0 0,0 0-115 0 0,32 10-121 0 0,100 29-51 0 0,-70-33 225 0 0,-53-10-700 0 0,-1 3-92 0 0,0-1-1 0 0,-1 0 0 0 0,1-1 1 0 0,-1 1-1 0 0,1-2 0 0 0,-1 1 1 0 0,0-1-1 0 0,0 0 0 0 0,-1 0 1 0 0,1-1-1 0 0,-1 0 0 0 0,0 0 0 0 0,0 0 1 0 0,0-1-1 0 0,-1 0 0 0 0,0 0 1 0 0,0-1-1 0 0,-1 1 0 0 0,0-1 1 0 0,0 0-1 0 0,0 0 0 0 0,-1 0 1 0 0,0-1-1 0 0,0 1 0 0 0,-1-1 0 0 0,0 1 1 0 0,0-1-1 0 0,-1 0 0 0 0,0 0 1 0 0,0-6-92 0 0,-4 11-42 0 0,0 0-1 0 0,0 1 1 0 0,0 0 0 0 0,0 0 0 0 0,0 0 0 0 0,-1 0-1 0 0,1 0 1 0 0,-1 0 0 0 0,1 1 0 0 0,-1 0 0 0 0,1 0-1 0 0,-1 0 1 0 0,0 0 0 0 0,0 0 0 0 0,0 1 0 0 0,1 0-1 0 0,-1-1 1 0 0,0 1 0 0 0,0 1 0 0 0,0-1 0 0 0,1 1-1 0 0,-1-1 1 0 0,0 1 0 0 0,0 0 0 0 0,0 1 42 0 0,-11 2-126 0 0,1 0 0 0 0,0 1 0 0 0,1 1 1 0 0,-1 0-1 0 0,1 1 0 0 0,0 1 0 0 0,1 0 0 0 0,0 0 1 0 0,0 1-1 0 0,1 1 0 0 0,0 0 0 0 0,0 0 0 0 0,1 1 1 0 0,1 1-1 0 0,0-1 0 0 0,0 1 0 0 0,1 1 0 0 0,0 1 126 0 0,7-12-30 0 0,-1 0-1 0 0,0 1 0 0 0,1-1 1 0 0,-1 1-1 0 0,1-1 0 0 0,0 1 1 0 0,0-1-1 0 0,0 1 0 0 0,0 0 1 0 0,0-1-1 0 0,0 1 0 0 0,1 0 1 0 0,-1 0-1 0 0,1 0 0 0 0,0-1 1 0 0,0 1-1 0 0,0 0 0 0 0,0 0 1 0 0,1 0-1 0 0,-1 0 0 0 0,1-1 1 0 0,-1 1-1 0 0,1 0 0 0 0,0 0 1 0 0,0-1-1 0 0,0 1 0 0 0,1-1 1 0 0,-1 1-1 0 0,1-1 0 0 0,-1 1 0 0 0,1-1 1 0 0,0 0-1 0 0,0 0 0 0 0,0 0 1 0 0,0 0-1 0 0,0 0 0 0 0,0 0 1 0 0,0-1-1 0 0,1 1 0 0 0,-1-1 1 0 0,2 1 30 0 0,125 14-1003 0 0,-110-16 735 0 0,79-10-2266 0 0,1-11-3397 0 0,-73 15 3780 0 0,60-16-4576 0 0,-58 14 6234 0 0</inkml:trace>
  <inkml:trace contextRef="#ctx0" brushRef="#br0" timeOffset="1548.445">2930 475 5457 0 0,'0'0'2311'0'0,"0"0"-548"0"0,0 0-101 0 0,0 0 114 0 0,0 0-38 0 0,0 0-206 0 0,0 0-366 0 0,0 0-358 0 0,0 0-257 0 0,0 0-220 0 0,-31 10-138 0 0,-94 33-80 0 0,92-29-58 0 0,33-11-49 0 0,1 1 0 0 0,0-1 0 0 0,0 0 0 0 0,0 0 0 0 0,1 0 0 0 0,-1 1 0 0 0,1-1 0 0 0,0 0 0 0 0,0-1 0 0 0,0 1 0 0 0,0 0 0 0 0,0-1 0 0 0,0 1 0 0 0,1-1-1 0 0,-1 1 1 0 0,1-1 0 0 0,0 0 0 0 0,0 0 0 0 0,0 0 0 0 0,0-1 0 0 0,0 1 0 0 0,0-1 0 0 0,0 0 0 0 0,0 0 0 0 0,1 0 0 0 0,-1 0 0 0 0,1 0 0 0 0,-1-1 0 0 0,0 1 0 0 0,2-1-6 0 0,6 4 20 0 0,-4-2 32 0 0,1 0 0 0 0,-1 1 0 0 0,1 0 0 0 0,-1 0 0 0 0,0 1 1 0 0,0 0-1 0 0,-1 0 0 0 0,1 0 0 0 0,-1 1 0 0 0,0 0 0 0 0,0 0 0 0 0,0 1 0 0 0,-1 0 0 0 0,0 0 0 0 0,0 0 1 0 0,0 0-1 0 0,-1 1 0 0 0,0 0 0 0 0,0 0 0 0 0,-1 0 0 0 0,0 0 0 0 0,0 0 0 0 0,-1 1 0 0 0,0 0 1 0 0,0-1-1 0 0,0 1 0 0 0,-1 0 0 0 0,0 7-52 0 0,-4-10 71 0 0,0-1 0 0 0,0 1 1 0 0,-1-1-1 0 0,1 0 0 0 0,-1 0 0 0 0,0 0 1 0 0,0 0-1 0 0,0-1 0 0 0,-1 0 0 0 0,1 0 1 0 0,-1 0-1 0 0,0 0 0 0 0,0-1 0 0 0,0 0 1 0 0,0 0-1 0 0,0 0 0 0 0,0 0 0 0 0,-1-1 1 0 0,1 0-1 0 0,0 0 0 0 0,-1-1 0 0 0,1 1 1 0 0,-1-1-1 0 0,1 0 0 0 0,-1 0 0 0 0,1-1 1 0 0,-1 0-1 0 0,1 0 0 0 0,-1-1-71 0 0,-5 2-286 0 0,-13-12-3069 0 0,17 4-783 0 0,2 0-3347 0 0,1 3-431 0 0</inkml:trace>
</inkml:ink>
</file>

<file path=ppt/ink/ink7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4.9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291 0 3153 0 0,'0'0'1528'0'0,"0"0"-717"0"0,0 0-308 0 0,0 0 187 0 0,0 0 359 0 0,0 0 242 0 0,0 0-11 0 0,0 0-257 0 0,0 0-318 0 0,0 0-201 0 0,0 0-61 0 0,0 0 47 0 0,3 3 90 0 0,13 54 3514 0 0,-16-7-3414 0 0,-2 0 0 0 0,-2-1 0 0 0,-3 1 0 0 0,-1-1 1 0 0,-14 40-681 0 0,-12 84 180 0 0,30-109-1683 0 0,17-72-12818 0 0,-12 1 10468 0 0,1 3 1805 0 0</inkml:trace>
  <inkml:trace contextRef="#ctx0" brushRef="#br0" timeOffset="272.089">0 310 4089 0 0,'0'0'1249'0'0,"0"0"-408"0"0,0 0-12 0 0,0 0 426 0 0,0 0 421 0 0,0 0 142 0 0,0 0-184 0 0,0 0-329 0 0,0 0-291 0 0,33-1-198 0 0,102-3-169 0 0,-24-13 263 0 0,130-39 27 0 0,-85-3-5847 0 0,-122 34-5711 0 0,-29 17 7132 0 0</inkml:trace>
  <inkml:trace contextRef="#ctx0" brushRef="#br0" timeOffset="676.808">757 8 544 0 0,'0'0'935'0'0,"0"0"-160"0"0,0 0 317 0 0,0 0 524 0 0,0 0 373 0 0,0 0 70 0 0,0 0-232 0 0,0 0-313 0 0,0 0-287 0 0,0 0-173 0 0,0 0-117 0 0,-6 35-108 0 0,-19 113-99 0 0,3 33 1343 0 0,18-9-1206 0 0,4-171-856 0 0,0 1 0 0 0,0-1 0 0 0,1 1 0 0 0,-1-1 0 0 0,0 0 0 0 0,1 1 0 0 0,-1-1 0 0 0,0 0 0 0 0,1 1 1 0 0,0-1-1 0 0,-1 0 0 0 0,1 0 0 0 0,0 0 0 0 0,0 1 0 0 0,-1-1 0 0 0,1 0 0 0 0,0 0 0 0 0,0 0 0 0 0,0 0 0 0 0,0 0 0 0 0,1-1 0 0 0,-1 1 0 0 0,0 0 0 0 0,0 0 0 0 0,0-1 0 0 0,1 1 0 0 0,-1-1 0 0 0,0 1 0 0 0,1-1 0 0 0,-1 1 0 0 0,0-1 0 0 0,1 0 0 0 0,-1 0 0 0 0,0 0 0 0 0,1 0 0 0 0,-1 0 0 0 0,1 0 0 0 0,-1 0 0 0 0,0 0 0 0 0,2 0-11 0 0,57-18 439 0 0,-53 16-431 0 0,73-39 225 0 0,49-13-123 0 0,-128 54-113 0 0,1 0 0 0 0,0-1-1 0 0,-1 1 1 0 0,1 0 0 0 0,-1 0-1 0 0,1 0 1 0 0,0 0-1 0 0,-1 1 1 0 0,1-1 0 0 0,-1 0-1 0 0,1 1 1 0 0,-1-1 0 0 0,1 1-1 0 0,-1-1 1 0 0,1 1 0 0 0,-1 0-1 0 0,1-1 1 0 0,-1 1 0 0 0,0 0-1 0 0,0 0 1 0 0,1 0 0 0 0,-1 0-1 0 0,0 0 1 0 0,0 1 0 0 0,0-1-1 0 0,0 0 1 0 0,0 0 0 0 0,0 1-1 0 0,0-1 1 0 0,-1 1 0 0 0,1-1-1 0 0,0 1 1 0 0,-1-1 0 0 0,1 1-1 0 0,-1-1 1 0 0,0 1 0 0 0,1-1-1 0 0,-1 1 1 0 0,0-1-1 0 0,0 1 1 0 0,0 0 0 0 0,0-1-1 0 0,0 1 1 0 0,0-1 0 0 0,-1 1-1 0 0,1-1 1 0 0,0 1 0 0 0,-1 0-1 0 0,1-1 1 0 0,-1 0 0 0 0,0 1 3 0 0,1 4 24 0 0,-17 131 314 0 0,18-136-430 0 0,0 0 0 0 0,0 0 0 0 0,0 0 0 0 0,-1 0-1 0 0,1 0 1 0 0,0 0 0 0 0,0 0 0 0 0,0 0 0 0 0,1 0 0 0 0,-1-1-1 0 0,0 1 1 0 0,0 0 0 0 0,0-1 0 0 0,1 1 0 0 0,-1-1 0 0 0,0 1 0 0 0,0-1-1 0 0,1 1 1 0 0,-1-1 0 0 0,0 0 0 0 0,1 0 0 0 0,-1 0 0 0 0,0 0-1 0 0,1 0 1 0 0,-1 0 0 0 0,0 0 0 0 0,1 0 0 0 0,-1 0 0 0 0,0-1-1 0 0,1 1 1 0 0,-1-1 0 0 0,0 1 0 0 0,1-1 0 0 0,-1 1 0 0 0,0-1-1 0 0,0 0 1 0 0,0 1 0 0 0,0-1 0 0 0,0 0 0 0 0,0 0 0 0 0,0 0-1 0 0,0 0 1 0 0,0 0 0 0 0,0 0 0 0 0,0 0 0 0 0,0 0 0 0 0,-1 0 92 0 0,36-32-12699 0 0,-28 25 8238 0 0</inkml:trace>
  <inkml:trace contextRef="#ctx0" brushRef="#br0" timeOffset="1003.833">1250 564 944 0 0,'0'0'1935'0'0,"0"0"-380"0"0,0 0 244 0 0,0 0 344 0 0,0 0 101 0 0,0 0-148 0 0,0 0-362 0 0,0 0-347 0 0,0 0-278 0 0,0 0-203 0 0,0 0-150 0 0,0 0-112 0 0,26-5-64 0 0,81-17-69 0 0,-104 22-465 0 0,0 0-1 0 0,0 0 1 0 0,0-1 0 0 0,0 0-1 0 0,0 1 1 0 0,0-1-1 0 0,0 0 1 0 0,0 0 0 0 0,0-1-1 0 0,0 1 1 0 0,-1-1 0 0 0,1 1-1 0 0,0-1 1 0 0,-1 0-1 0 0,0 0 1 0 0,1 0 0 0 0,-1 0-1 0 0,0 0 1 0 0,0-1-1 0 0,0 1 1 0 0,0-1-46 0 0,4-6 152 0 0,-2 5-85 0 0,-1 0 1 0 0,0 0-1 0 0,0 0 1 0 0,0-1 0 0 0,0 0-1 0 0,-1 1 1 0 0,0-1 0 0 0,0 0-1 0 0,0 0 1 0 0,0 0-1 0 0,-1-1 1 0 0,0 1 0 0 0,0 0-1 0 0,0 0 1 0 0,-1-1 0 0 0,0 1-1 0 0,0-5-67 0 0,-2 9-38 0 0,0-1 1 0 0,0 0-1 0 0,-1 1 0 0 0,1-1 0 0 0,0 1 0 0 0,-1 0 1 0 0,1 0-1 0 0,-1 0 0 0 0,0 0 0 0 0,1 0 0 0 0,-1 0 1 0 0,0 1-1 0 0,1 0 0 0 0,-1-1 0 0 0,0 1 0 0 0,1 0 1 0 0,-1 0-1 0 0,0 0 0 0 0,0 1 0 0 0,1-1 0 0 0,-1 1 0 0 0,0-1 1 0 0,1 1-1 0 0,-1 0 0 0 0,1 0 0 0 0,-2 0 38 0 0,-8 6-122 0 0,0 0 0 0 0,-1 1 0 0 0,2 0-1 0 0,0 1 1 0 0,0 0 0 0 0,0 0 0 0 0,1 2-1 0 0,0-1 1 0 0,1 1 0 0 0,1 0 0 0 0,-1 1-1 0 0,2 0 1 0 0,0 0 0 0 0,0 1 0 0 0,-2 6 122 0 0,8-16-107 0 0,-1-1 0 0 0,1 1 0 0 0,0 0 1 0 0,-1 0-1 0 0,1-1 0 0 0,0 1 0 0 0,1 0 1 0 0,-1 0-1 0 0,0 0 0 0 0,1 0 0 0 0,0 0 1 0 0,0 0-1 0 0,0 1 0 0 0,0-1 0 0 0,0 0 1 0 0,0 0-1 0 0,1 0 0 0 0,0 0 0 0 0,-1 0 1 0 0,1 0-1 0 0,0-1 0 0 0,1 1 0 0 0,-1 0 1 0 0,0 0-1 0 0,1-1 0 0 0,-1 1 0 0 0,1-1 1 0 0,0 1-1 0 0,0-1 0 0 0,0 0 0 0 0,0 1 1 0 0,0-1-1 0 0,1 0 0 0 0,-1 0 0 0 0,1-1 1 0 0,-1 1-1 0 0,1-1 0 0 0,0 1 0 0 0,0-1 1 0 0,-1 0-1 0 0,1 0 0 0 0,0 0 0 0 0,1 0 107 0 0,86 15-2452 0 0,-28-16-2289 0 0,-28-1-234 0 0,-17 1 1948 0 0</inkml:trace>
  <inkml:trace contextRef="#ctx0" brushRef="#br0" timeOffset="1330.611">1619 704 1024 0 0,'0'0'2499'0'0,"0"0"-291"0"0,0 0-7 0 0,0 0 2 0 0,0 0-159 0 0,0 0-320 0 0,0 0-374 0 0,0 0-284 0 0,0 0-171 0 0,0 0-94 0 0,0 0-71 0 0,0 0-24 0 0,0 0-25 0 0,7-7-73 0 0,205-177 1892 0 0,-167 154-2547 0 0,-44 30-10 0 0,-1 0-35 0 0,0 0-58 0 0,0 0-70 0 0,-6 15-364 0 0,4-12 578 0 0,1-1 0 0 0,-1 1 0 0 0,1 0 1 0 0,0-1-1 0 0,0 1 0 0 0,0 0 0 0 0,0 0 0 0 0,0 0 0 0 0,1 0 0 0 0,-1 0 1 0 0,1 0-1 0 0,0 0 0 0 0,0 0 0 0 0,0 1 0 0 0,0-1 0 0 0,1 0 0 0 0,-1 0 1 0 0,1 0-1 0 0,-1 0 0 0 0,1 0 0 0 0,0 0 0 0 0,1-1 0 0 0,-1 1 0 0 0,0 0 1 0 0,1 0-1 0 0,-1-1 0 0 0,1 1 0 0 0,0-1 0 0 0,0 1 0 0 0,0-1 0 0 0,0 0 1 0 0,0 0-1 0 0,2 1 6 0 0,8 0 54 0 0,0 0 0 0 0,1-1 0 0 0,-1 0 1 0 0,1-1-1 0 0,-1-1 0 0 0,1 0 0 0 0,0-1 1 0 0,-1 0-1 0 0,1-1 0 0 0,-1 0 0 0 0,0-1 1 0 0,1 0-1 0 0,-1-1 0 0 0,-1 0 0 0 0,1-1 1 0 0,-1-1-1 0 0,1 1 0 0 0,-2-2 0 0 0,3-1-54 0 0,33-22-4125 0 0,-7-2-4300 0 0,-30 24-1952 0 0</inkml:trace>
</inkml:ink>
</file>

<file path=ppt/ink/ink7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17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126 361 5953 0 0,'0'0'1063'0'0,"0"0"-189"0"0,0 0 18 0 0,0 0 188 0 0,0 0 180 0 0,0 0 9 0 0,0 0-158 0 0,0 0-250 0 0,0 0-231 0 0,0 0-174 0 0,0 0-144 0 0,0 0-75 0 0,-13 35-38 0 0,-42 111-34 0 0,26-43 95 0 0,20-67-233 0 0,2 0 0 0 0,2 0 0 0 0,1 0 0 0 0,2 1 0 0 0,1-1 0 0 0,3 26-27 0 0,-1-56 22 0 0,-1 0 0 0 0,1 0 0 0 0,0 0 0 0 0,1 0 1 0 0,-1 0-1 0 0,1-1 0 0 0,1 1 0 0 0,-1 0 0 0 0,1-1 1 0 0,0 0-1 0 0,0 0 0 0 0,0 1 0 0 0,1-2 1 0 0,-1 1-1 0 0,1 0 0 0 0,1-1 0 0 0,-1 0 0 0 0,0 0 1 0 0,1 0-1 0 0,0 0 0 0 0,0-1 0 0 0,0 0 0 0 0,2 1-22 0 0,-2-4 116 0 0,1-1 1 0 0,-1 1-1 0 0,0-1 0 0 0,1 0 0 0 0,-1-1 0 0 0,0 1 0 0 0,0-1 0 0 0,0 0 0 0 0,0 0 0 0 0,0 0 0 0 0,0-1 0 0 0,0 0 0 0 0,-1 0 0 0 0,1 0 1 0 0,-1-1-1 0 0,0 1 0 0 0,0-1 0 0 0,0 0 0 0 0,-1 0 0 0 0,1 0 0 0 0,1-5-116 0 0,4 1 50 0 0,35-41 21 0 0,-1-2 0 0 0,-3-1 0 0 0,-1-2 0 0 0,-4-2 0 0 0,-2-1 0 0 0,-2-2 0 0 0,-3-1 0 0 0,6-23-71 0 0,-2-59 474 0 0,-51 158-516 0 0,1 19 68 0 0,1 0-1 0 0,3 1 1 0 0,0 1 0 0 0,3 0 0 0 0,1 1 0 0 0,2 0 0 0 0,1 1-1 0 0,2-1 1 0 0,2 1 0 0 0,1 0 0 0 0,4 31-26 0 0,6-2-2134 0 0,33 86-9499 0 0,-40-147 4334 0 0</inkml:trace>
  <inkml:trace contextRef="#ctx0" brushRef="#br0" timeOffset="317.134">667 895 6441 0 0,'0'0'2984'0'0,"0"0"-1487"0"0,0 0-758 0 0,0 0-63 0 0,0 0 147 0 0,0 0 113 0 0,0 0-14 0 0,0 0-150 0 0,0 0-235 0 0,0 0-178 0 0,0 0-133 0 0,0 0-102 0 0,0 0-26 0 0,-6 35-22 0 0,-16 105-16 0 0,0-28 7 0 0,17-82-206 0 0,-3 22 250 0 0,7-16-2869 0 0,1-36 756 0 0,0 0-1114 0 0,0 0-1129 0 0,0 0-943 0 0</inkml:trace>
  <inkml:trace contextRef="#ctx0" brushRef="#br0" timeOffset="652.896">509 921 4273 0 0,'0'0'1890'0'0,"0"0"-826"0"0,0 0-387 0 0,0 0 216 0 0,0 0 320 0 0,0 0 178 0 0,0 0-47 0 0,0 0-213 0 0,0 0-225 0 0,0 0-185 0 0,0 0-166 0 0,0 0-147 0 0,34 1-109 0 0,107 1-90 0 0,-7-5-43 0 0,-69 3-938 0 0,-23 0-4491 0 0,-29 4-2331 0 0,-10-1 4083 0 0</inkml:trace>
  <inkml:trace contextRef="#ctx0" brushRef="#br0" timeOffset="819.134">363 1330 5489 0 0,'0'0'1215'0'0,"0"0"-356"0"0,0 0 264 0 0,0 0 544 0 0,0 0 281 0 0,0 0-85 0 0,0 0-410 0 0,0 0-462 0 0,0 0-322 0 0,32-3-201 0 0,100-11-157 0 0,33-17 44 0 0,-72 19-1284 0 0,-63 10-2089 0 0,1 1-3911 0 0,-20 1-606 0 0</inkml:trace>
  <inkml:trace contextRef="#ctx0" brushRef="#br0" timeOffset="7851.982">952 1109 0 0 0,'0'0'895'0'0,"0"0"282"0"0,0 0 184 0 0,0 0-29 0 0,0 0-146 0 0,0 0-150 0 0,0 0-80 0 0,0 0 32 0 0,-6-3 1121 0 0,5 2 4067 0 0,144-1-3316 0 0,13 0-3953 0 0,-155 2 1118 0 0,-1 0-16 0 0,0 0-14 0 0,0 0 1 0 0,0 0 17 0 0,0 0 11 0 0,0 0 6 0 0,0 0 2 0 0,0 0 28 0 0,0 0 18 0 0,0 0 10 0 0,0 0 8 0 0,0 0 5 0 0,0 0-11 0 0,0 0-2 0 0,0 0 2 0 0,0 0 3 0 0,0 0-5 0 0,0 0-3 0 0,0 0 10 0 0,0 0-16 0 0,0 0-2 0 0,0 0-8 0 0,0 0-14 0 0,0 0 4 0 0,-1 0-9 0 0,-1 0-7 0 0,-8-22-50 0 0,-38-66-458 0 0,6 51 412 0 0,42 37 31 0 0,0 0-44 0 0,0 0-62 0 0,0 0-56 0 0,0 26-365 0 0,30 217 265 0 0,-11-141-732 0 0,-13-91 953 0 0,-3-37 1009 0 0,-1 12-1069 0 0,1 4 110 0 0,-1 1 0 0 0,2-1 0 0 0,-1 1 0 0 0,1 0 0 0 0,1 0 0 0 0,-1 0 0 0 0,2 1 0 0 0,-1 0 0 0 0,1-1 0 0 0,2-1 13 0 0,54-59-2262 0 0,-55 63 819 0 0,2-2-1872 0 0,-5 4-3816 0 0,-3 4 2835 0 0</inkml:trace>
  <inkml:trace contextRef="#ctx0" brushRef="#br0" timeOffset="8219.984">1554 947 640 0 0,'0'0'1815'0'0,"0"0"-297"0"0,0 0-206 0 0,0 0-18 0 0,0 0-9 0 0,0 0-98 0 0,0 0-179 0 0,0 0-207 0 0,0 0-144 0 0,0 0-73 0 0,0 0-4 0 0,0 0-3 0 0,0 0-16 0 0,-4 23-54 0 0,-13 73-102 0 0,12 68 741 0 0,5-54-2225 0 0,-2-101-193 0 0,1-6-1276 0 0,1 0-4880 0 0,0-3 3878 0 0</inkml:trace>
  <inkml:trace contextRef="#ctx0" brushRef="#br0" timeOffset="8502.007">1484 969 1896 0 0,'0'0'1049'0'0,"0"0"-288"0"0,0 0-22 0 0,0 0 217 0 0,0 0 204 0 0,0 0 21 0 0,0 0-116 0 0,0 0-186 0 0,0 0-164 0 0,0 0-114 0 0,0 0-91 0 0,0 0-71 0 0,29 0-73 0 0,92 3-75 0 0,-3-9 1049 0 0,-87 3-3956 0 0,5 1-6468 0 0,-34 2 6836 0 0</inkml:trace>
  <inkml:trace contextRef="#ctx0" brushRef="#br0" timeOffset="8793.667">1530 1153 2000 0 0,'0'0'2422'0'0,"0"0"-303"0"0,0 0-77 0 0,0 0 33 0 0,0 0-125 0 0,0 0-375 0 0,0 0-365 0 0,0 0-302 0 0,0 0-229 0 0,0 0-155 0 0,0 0-120 0 0,0 0-100 0 0,33 0-95 0 0,102 2-85 0 0,-12-15-412 0 0,-108 11-164 0 0,24-2-1277 0 0,-13 2-3686 0 0,-10 2-4974 0 0</inkml:trace>
  <inkml:trace contextRef="#ctx0" brushRef="#br0" timeOffset="9835.175">811 144 5457 0 0,'0'0'2206'0'0,"0"0"-864"0"0,0 0-392 0 0,0 0 101 0 0,0 0 252 0 0,0 0 92 0 0,0 0-184 0 0,0 0-345 0 0,0 0-317 0 0,0 0-205 0 0,0 0-105 0 0,-3 10-32 0 0,-55 182 636 0 0,53-176-851 0 0,-1-1 0 0 0,-1 0 0 0 0,0 0 0 0 0,-1 0 0 0 0,-1-1 1 0 0,0 0-1 0 0,-1-1 0 0 0,-3 3 8 0 0,-6 9-103 0 0,18-24 96 0 0,1-1 18 0 0,0 0 36 0 0,1-11 282 0 0,92-147-2 0 0,23-19-138 0 0,-71 114-126 0 0,-48 100-449 0 0,-1 7 37 0 0,-4 81 553 0 0,8-120-190 0 0,1-1 0 0 0,-1 1-1 0 0,2-1 1 0 0,-1 1 0 0 0,0-1 0 0 0,1 0-1 0 0,0 0 1 0 0,0 0 0 0 0,0 0-1 0 0,0 0 1 0 0,1 0 0 0 0,-1 0 0 0 0,1-1-1 0 0,0 1 1 0 0,0-1 0 0 0,0 0 0 0 0,1 0-1 0 0,-1 0 1 0 0,1 0 0 0 0,0 0-1 0 0,-1-1 1 0 0,1 0 0 0 0,1 0 0 0 0,-1 0-1 0 0,0 0 1 0 0,0-1 0 0 0,1 1 0 0 0,-1-1-1 0 0,0 0 1 0 0,1-1 0 0 0,3 1-14 0 0,0-3 101 0 0,0-1 0 0 0,0 0 0 0 0,0 0 0 0 0,0-1 0 0 0,0 0 0 0 0,-1 0 1 0 0,1-1-1 0 0,-1 0 0 0 0,0 0 0 0 0,-1-1 0 0 0,0 0 0 0 0,1 0 0 0 0,-2 0 1 0 0,1-1-1 0 0,-1 0 0 0 0,0 0 0 0 0,0 0 0 0 0,-1-1 0 0 0,0 1 0 0 0,-1-1 0 0 0,1 0 1 0 0,-1 0-1 0 0,-1-1 0 0 0,0 1 0 0 0,1-7-101 0 0,10-15 107 0 0,54-135-135 0 0,-59 125-1516 0 0,-8 38 85 0 0,-2 2-3168 0 0,-1 0 2316 0 0,1 1-3385 0 0,2 2 75 0 0</inkml:trace>
  <inkml:trace contextRef="#ctx0" brushRef="#br0" timeOffset="10409.975">1643 78 0 0 0,'0'0'735'0'0,"0"0"1063"0"0,0 0 463 0 0,0 0 168 0 0,0 0-69 0 0,0 0-317 0 0,0 0-402 0 0,0 0-344 0 0,0 0-272 0 0,0 0-190 0 0,0 0-130 0 0,0 0-108 0 0,0 0-80 0 0,-29 7-63 0 0,-88 23-56 0 0,113-30-356 0 0,-1 1 0 0 0,1 1 0 0 0,0-1 0 0 0,-1 1 0 0 0,1 0 0 0 0,0 0-1 0 0,0 0 1 0 0,0 0 0 0 0,0 1 0 0 0,0-1 0 0 0,1 1 0 0 0,-1 0 0 0 0,1 0 0 0 0,0 0 0 0 0,0 1 0 0 0,0-1 0 0 0,0 1 0 0 0,-2 4-42 0 0,-6 7 166 0 0,8-12-137 0 0,-1 1-1 0 0,1-1 0 0 0,0 1 1 0 0,0 0-1 0 0,0 0 0 0 0,0 0 0 0 0,1 0 1 0 0,0 0-1 0 0,-1 0 0 0 0,2 1 1 0 0,-1-1-1 0 0,0 1 0 0 0,1-1 1 0 0,0 1-1 0 0,0 0 0 0 0,0-1 1 0 0,1 1-1 0 0,0 0 0 0 0,-1 0 1 0 0,2 0-1 0 0,-1-1 0 0 0,0 1 0 0 0,1 0 1 0 0,0 0-1 0 0,0-1 0 0 0,1 1 1 0 0,-1-1-1 0 0,1 1 0 0 0,0-1 1 0 0,0 0-1 0 0,1 1 0 0 0,-1-1 1 0 0,1 0-1 0 0,0 0 0 0 0,0-1 1 0 0,0 1-1 0 0,0-1 0 0 0,1 1 1 0 0,1 0-29 0 0,8 2 21 0 0,0-1 1 0 0,0-1 0 0 0,0 0 0 0 0,0 0 0 0 0,1-1 0 0 0,0-1 0 0 0,-1-1 0 0 0,1 0 0 0 0,0 0 0 0 0,0-2 0 0 0,0 1-1 0 0,-1-2 1 0 0,1 0 0 0 0,7-2-22 0 0,97-24-1639 0 0,-79 15-2114 0 0,-1-1-4306 0 0,-21 7 83 0 0</inkml:trace>
  <inkml:trace contextRef="#ctx0" brushRef="#br0" timeOffset="13482.425">1810 586 3329 0 0,'0'0'871'0'0,"0"0"-318"0"0,0 0 18 0 0,0 0 338 0 0,0 0 345 0 0,0 0 121 0 0,0 0-138 0 0,0 0-244 0 0,0 0-180 0 0,0 0-71 0 0,0 0-21 0 0,24 0 15 0 0,153 4 1301 0 0,-52-14 78 0 0,2 1-5787 0 0,-127 11-367 0 0,0 2 1561 0 0,0-2-3050 0 0,-2 1 2989 0 0</inkml:trace>
  <inkml:trace contextRef="#ctx0" brushRef="#br0" timeOffset="13690.268">1891 774 5633 0 0,'0'0'1378'0'0,"0"0"-162"0"0,0 0 235 0 0,0 0 309 0 0,0 0 55 0 0,0 0-273 0 0,0 0-390 0 0,0 0-298 0 0,35-2-209 0 0,112-6-136 0 0,44-15 668 0 0,-130 17-1509 0 0,57-4-446 0 0,-79 8-3188 0 0,1 1-3495 0 0,-27 1 866 0 0</inkml:trace>
  <inkml:trace contextRef="#ctx0" brushRef="#br0" timeOffset="14154.996">3025 284 4537 0 0,'0'0'934'0'0,"0"0"-108"0"0,0 0 159 0 0,0 0 327 0 0,0 0 217 0 0,0 0-38 0 0,0 0-269 0 0,0 0-311 0 0,0 0-239 0 0,0 0-150 0 0,-33 26-94 0 0,-102 83-59 0 0,69-34 163 0 0,56-57-381 0 0,-3 1-37 0 0,1 0 0 0 0,0 0 1 0 0,2 1-1 0 0,1 0 0 0 0,0 1 0 0 0,1 0 1 0 0,1 0-1 0 0,2 1 0 0 0,0 0 0 0 0,1 0 1 0 0,1 0-1 0 0,0 16-114 0 0,5-31 94 0 0,1-1-1 0 0,-1 0 1 0 0,1 0 0 0 0,1 0 0 0 0,-1-1 0 0 0,1 1 0 0 0,0-1-1 0 0,0 1 1 0 0,0-1 0 0 0,1-1 0 0 0,0 1 0 0 0,0-1-1 0 0,0 1 1 0 0,0-1 0 0 0,1-1 0 0 0,0 1 0 0 0,0-1-1 0 0,0 0 1 0 0,0 0 0 0 0,0-1 0 0 0,0 0 0 0 0,1 0 0 0 0,-1 0-1 0 0,1-1 1 0 0,-1 0 0 0 0,1 0 0 0 0,0-1 0 0 0,-1 0-1 0 0,2 0-93 0 0,24 0 286 0 0,0-2-1 0 0,0-1 1 0 0,0-1-1 0 0,0-1 0 0 0,-1-3 1 0 0,0 0-1 0 0,0-2 1 0 0,-1-1-1 0 0,0-1 0 0 0,-1-2 1 0 0,4-4-286 0 0,-1 4 170 0 0,0-3 1 0 0,-2 0-1 0 0,0-2 0 0 0,-1-1 1 0 0,-1-2-1 0 0,-1-1 1 0 0,-1 0-1 0 0,-2-2 0 0 0,12-15-170 0 0,-32 35-53 0 0,0 0-1 0 0,-1 0 1 0 0,0 0-1 0 0,0-1 0 0 0,-1 1 1 0 0,1 0-1 0 0,-1-1 0 0 0,0 0 1 0 0,0 0-1 0 0,-1 1 1 0 0,0-1-1 0 0,0 0 0 0 0,0 0 1 0 0,-1 0-1 0 0,0 0 0 0 0,0 0 1 0 0,-1 0-1 0 0,1 0 1 0 0,-1 0-1 0 0,-1 0 0 0 0,1 0 1 0 0,-3-5 53 0 0,-54-66-4178 0 0,-7 35-5401 0 0,61 39 8525 0 0,-21-12-8141 0 0</inkml:trace>
  <inkml:trace contextRef="#ctx0" brushRef="#br0" timeOffset="14538.895">2569 435 0 0 0,'0'0'369'0'0,"0"0"473"0"0,0 0 107 0 0,0 0 186 0 0,0 0 224 0 0,0 0 176 0 0,0 0 100 0 0,0 0-34 0 0,0 0-109 0 0,0 0-168 0 0,0 0-190 0 0,0 0-165 0 0,0 0-115 0 0,-5-2-89 0 0,3 1-408 0 0,-12-4-312 0 0,12 6 2969 0 0,31 25-18 0 0,-12-15-2580 0 0,1 0 0 0 0,1-1 0 0 0,0-1 0 0 0,0 0 0 0 0,1-2 0 0 0,-1 0 0 0 0,2-2 0 0 0,-1 0 0 0 0,4 0-416 0 0,27 7 375 0 0,672 153 1242 0 0,-468-99-1745 0 0,-94-3-5444 0 0,-141-52 1229 0 0,-4 0-4690 0 0,-10-3-2 0 0</inkml:trace>
  <inkml:trace contextRef="#ctx0" brushRef="#br0" timeOffset="15231.992">3386 579 0 0 0,'0'0'902'0'0,"0"0"27"0"0,0 0 47 0 0,0 0 74 0 0,0 0 47 0 0,0 0 18 0 0,0 0 14 0 0,0 0-23 0 0,1-11-49 0 0,5-74 4166 0 0,-46 4-1102 0 0,29 71-4120 0 0,0 1-1 0 0,-1 1 0 0 0,-1 0 1 0 0,1 0-1 0 0,-1 1 0 0 0,0 1 1 0 0,-1 0-1 0 0,0 1 0 0 0,0 0 1 0 0,0 1-1 0 0,0 1 1 0 0,0 0-1 0 0,-1 1 0 0 0,0 1 1 0 0,1 0-1 0 0,-1 1 0 0 0,0 0 1 0 0,1 1-1 0 0,-14 3 0 0 0,15-2-218 0 0,0-1 0 0 0,0 2 0 0 0,1-1 0 0 0,-1 2 0 0 0,1 0-1 0 0,0 0 1 0 0,0 1 0 0 0,0 0 0 0 0,1 1 0 0 0,0 1 0 0 0,-4 3 218 0 0,-26 24-4401 0 0,11 7-4977 0 0,25-29 6844 0 0</inkml:trace>
</inkml:ink>
</file>

<file path=ppt/ink/ink7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43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1053 339 528 0 0,'0'0'1098'0'0,"0"0"-286"0"0,0 0-32 0 0,0 0 258 0 0,0 0 342 0 0,0 0 234 0 0,0 0 14 0 0,0 0-160 0 0,0 0-282 0 0,0 0-355 0 0,0 0-335 0 0,-22-12-278 0 0,-73-34-166 0 0,28 34-15 0 0,56 13-23 0 0,-25 5 151 0 0,1 2 0 0 0,0 1-1 0 0,0 2 1 0 0,1 2 0 0 0,1 0-1 0 0,0 2 1 0 0,1 2 0 0 0,-22 15-165 0 0,41-25 54 0 0,1 1 0 0 0,0 1 0 0 0,0-1 0 0 0,1 2-1 0 0,0 0 1 0 0,1 0 0 0 0,0 1 0 0 0,0 0 0 0 0,-1 4-54 0 0,10-14 7 0 0,0 1 1 0 0,1-1-1 0 0,-1 1 0 0 0,1-1 1 0 0,0 1-1 0 0,-1 0 0 0 0,1-1 1 0 0,0 1-1 0 0,0-1 0 0 0,0 1 0 0 0,0-1 1 0 0,0 1-1 0 0,0-1 0 0 0,1 1 1 0 0,-1 0-1 0 0,0-1 0 0 0,1 1 0 0 0,0-1 1 0 0,-1 0-1 0 0,1 1 0 0 0,0-1 1 0 0,-1 1-1 0 0,1-1 0 0 0,0 0 1 0 0,0 0-1 0 0,0 1 0 0 0,0-1 0 0 0,0 0 1 0 0,0 0-1 0 0,1 0 0 0 0,-1 0 1 0 0,0 0-1 0 0,1 0 0 0 0,-1-1 0 0 0,0 1 1 0 0,1 0-1 0 0,-1-1-7 0 0,56 25 501 0 0,148-13 409 0 0,-144-13-762 0 0,-60 2-142 0 0,-1 0 0 0 0,1-1 0 0 0,0 1 0 0 0,-1 0 1 0 0,1-1-1 0 0,-1 1 0 0 0,1 0 0 0 0,-1 0 0 0 0,1-1 0 0 0,-1 1 1 0 0,1 0-1 0 0,-1 0 0 0 0,0 0 0 0 0,0 0 0 0 0,1 0 1 0 0,-1 0-1 0 0,0 0 0 0 0,0 0 0 0 0,0-1 0 0 0,0 1 1 0 0,0 0-1 0 0,0 0 0 0 0,0 0 0 0 0,0 0 0 0 0,0 0 0 0 0,-1 0 1 0 0,1 0-1 0 0,0 0 0 0 0,-1 0 0 0 0,1-1 0 0 0,0 1 1 0 0,-1 0-1 0 0,1 0 0 0 0,-1 0 0 0 0,1-1 0 0 0,-1 1 1 0 0,0 0-1 0 0,1-1 0 0 0,-1 1 0 0 0,0 0 0 0 0,1-1 0 0 0,-1 1 1 0 0,0-1-1 0 0,0 1 0 0 0,0-1 0 0 0,1 1 0 0 0,-1-1 1 0 0,0 0-1 0 0,0 1 0 0 0,0-1-6 0 0,-306 275 744 0 0,291-261-710 0 0,4-5 28 0 0,1 1-1 0 0,0 0 1 0 0,1 1 0 0 0,0 0-1 0 0,0 1 1 0 0,2 0-1 0 0,-1 0 1 0 0,1 1-1 0 0,1 0 1 0 0,0 1-62 0 0,6-12 20 0 0,0 0 0 0 0,0 1 0 0 0,1-1 0 0 0,-1 0 0 0 0,0 1 0 0 0,1-1 0 0 0,0 1 0 0 0,0-1 0 0 0,-1 0 1 0 0,1 1-1 0 0,1-1 0 0 0,-1 1 0 0 0,0-1 0 0 0,1 1 0 0 0,-1-1 0 0 0,1 0 0 0 0,-1 1 0 0 0,1-1 0 0 0,0 0 0 0 0,0 0 0 0 0,0 1 1 0 0,1-1-1 0 0,-1 0 0 0 0,0 0 0 0 0,1 0 0 0 0,-1 0 0 0 0,1-1 0 0 0,0 1 0 0 0,0 0 0 0 0,0-1 0 0 0,-1 1 0 0 0,1-1 1 0 0,1 1-1 0 0,-1-1 0 0 0,0 0-20 0 0,88 23 770 0 0,83-27-210 0 0,-119-2-602 0 0,62-20-4193 0 0,-44 0-7340 0 0,-56 20 6879 0 0</inkml:trace>
  <inkml:trace contextRef="#ctx0" brushRef="#br0" timeOffset="283.065">1651 652 12387 0 0,'0'0'2056'0'0,"0"0"-1357"0"0,0 0-579 0 0,0 0 187 0 0,0 0 321 0 0,0 0 168 0 0,0 0 35 0 0,-32 32-71 0 0,-102 102-149 0 0,43-24 164 0 0,53-62-659 0 0,23-31-213 0 0,1-1 1 0 0,0 2-1 0 0,1 0 0 0 0,1 0 1 0 0,0 2-1 0 0,2-1 0 0 0,0 1 1 0 0,2 0-1 0 0,0 1 0 0 0,1 0 1 0 0,1 1-1 0 0,1-1 0 0 0,-2 19 97 0 0,7-39-807 0 0,-1 20 954 0 0,-1-16-4858 0 0,0-3-6695 0 0,2-2 9354 0 0</inkml:trace>
  <inkml:trace contextRef="#ctx0" brushRef="#br0" timeOffset="533.519">1125 670 12091 0 0,'0'0'1176'0'0,"0"0"-525"0"0,0 0-398 0 0,0 0 72 0 0,0 0 276 0 0,0 0 220 0 0,0 0 101 0 0,0 0-54 0 0,0 0-131 0 0,0 0-129 0 0,0 0-93 0 0,0 0-75 0 0,32 30-66 0 0,101 91-49 0 0,-35-58 158 0 0,-92-60-489 0 0,41 22-359 0 0,2-2 1 0 0,0-2-1 0 0,1-2 1 0 0,1-2-1 0 0,28 4 365 0 0,-48-17-2677 0 0,-6-1-4152 0 0,-12-3-906 0 0</inkml:trace>
  <inkml:trace contextRef="#ctx0" brushRef="#br0" timeOffset="844.676">2130 829 8034 0 0,'0'0'1616'0'0,"0"0"-170"0"0,0 0-65 0 0,0 0 65 0 0,0 0-15 0 0,0 0-169 0 0,0 0-214 0 0,0 0-213 0 0,0 0-199 0 0,0 0-175 0 0,0 0-135 0 0,0 0-74 0 0,0 0-39 0 0,-33 14-17 0 0,-101 45-24 0 0,69-21 87 0 0,57-32-266 0 0,-1 2 0 0 0,1-1 0 0 0,0 1-1 0 0,1 0 1 0 0,0 0 0 0 0,0 1 0 0 0,0 0 0 0 0,2 0 0 0 0,-1 1 0 0 0,1-1 0 0 0,0 1 0 0 0,1 1 0 0 0,0-1 0 0 0,1 0-1 0 0,0 1 1 0 0,0 0 0 0 0,1 0 0 0 0,1 0 0 0 0,0 1 7 0 0,1-9 4 0 0,-1 1 1 0 0,1 0-1 0 0,0-1 1 0 0,1 1-1 0 0,-1 0 0 0 0,1-1 1 0 0,0 1-1 0 0,0 0 0 0 0,0-1 1 0 0,0 1-1 0 0,0-1 0 0 0,1 1 1 0 0,0-1-1 0 0,-1 0 0 0 0,1 0 1 0 0,0 0-1 0 0,1 0 0 0 0,-1 0 1 0 0,1 0-1 0 0,-1 0 1 0 0,1-1-1 0 0,0 1 0 0 0,0-1 1 0 0,0 0-1 0 0,0 0 0 0 0,0 0 1 0 0,0 0-1 0 0,1-1 0 0 0,-1 1 1 0 0,1-1-1 0 0,-1 0 0 0 0,1 0 1 0 0,-1 0-1 0 0,1 0 0 0 0,0-1 1 0 0,-1 0-1 0 0,1 1 0 0 0,1-1-4 0 0,12-3 96 0 0,-1-1 0 0 0,0-1 0 0 0,1 0 0 0 0,-2-1 0 0 0,1-1 0 0 0,-1 0 0 0 0,0-1-1 0 0,0-1 1 0 0,-1 0 0 0 0,0-1 0 0 0,-1 0 0 0 0,0-1 0 0 0,-1-1 0 0 0,0 0 0 0 0,0-1-96 0 0,26-21 146 0 0,36-33-9 0 0,-69 100-1553 0 0,17 40-5051 0 0,19-39-7249 0 0,-32-27 12549 0 0</inkml:trace>
  <inkml:trace contextRef="#ctx0" brushRef="#br0" timeOffset="1365.812">2461 1252 288 0 0,'0'0'2594'0'0,"0"0"-483"0"0,0 0 24 0 0,0 0 260 0 0,0 0 93 0 0,0 0-195 0 0,0 0-448 0 0,0 0-488 0 0,0 0-351 0 0,0 0-225 0 0,0 0-136 0 0,0 0-73 0 0,0 0-54 0 0,6-10-75 0 0,35-76 560 0 0,-32 64-946 0 0,1 1 1 0 0,0 0-1 0 0,1 0 1 0 0,2 1-1 0 0,0 1 0 0 0,1 0 1 0 0,1 1-1 0 0,0 0 0 0 0,2 1 1 0 0,0 1-1 0 0,0 1 0 0 0,2 0 1 0 0,0 2-1 0 0,17-10-57 0 0,-36 22-11 0 0,1 0 0 0 0,0 0 1 0 0,0 0-1 0 0,0 1 0 0 0,0-1 0 0 0,0 0 1 0 0,0 0-1 0 0,0 1 0 0 0,0-1 0 0 0,0 1 1 0 0,0-1-1 0 0,0 1 0 0 0,0 0 0 0 0,0-1 1 0 0,0 1-1 0 0,0 0 0 0 0,1 0 0 0 0,-1-1 0 0 0,0 1 1 0 0,0 0-1 0 0,0 0 0 0 0,0 0 0 0 0,1 1 1 0 0,-1-1-1 0 0,0 0 0 0 0,0 0 0 0 0,0 1 1 0 0,0-1-1 0 0,0 0 0 0 0,0 1 0 0 0,0-1 1 0 0,0 1-1 0 0,0-1 0 0 0,0 1 0 0 0,0 0 0 0 0,0 0 1 0 0,0-1-1 0 0,0 1 0 0 0,0 0 0 0 0,0 0 1 0 0,-1 0-1 0 0,1 0 0 0 0,0 0 0 0 0,-1 0 1 0 0,1 0-1 0 0,-1 0 0 0 0,1 0 0 0 0,-1 0 1 0 0,1 0-1 0 0,-1 0 0 0 0,0 0 0 0 0,0 0 1 0 0,1 1-1 0 0,-1-1 0 0 0,0 0 0 0 0,0 0 0 0 0,0 1 12 0 0,-7 111-127 0 0,7-112 129 0 0,-1 1-1 0 0,1-1 0 0 0,-1 1 1 0 0,1-1-1 0 0,0 1 1 0 0,0 0-1 0 0,0-1 0 0 0,0 1 1 0 0,0 0-1 0 0,0-1 1 0 0,0 1-1 0 0,1 0 0 0 0,-1-1 1 0 0,1 1-1 0 0,-1-1 1 0 0,1 1-1 0 0,-1-1 0 0 0,1 1 1 0 0,0-1-1 0 0,0 1 1 0 0,0-1-1 0 0,0 0 0 0 0,0 1 1 0 0,0-1-1 0 0,0 0 1 0 0,0 0-1 0 0,0 0 0 0 0,1 0 1 0 0,-1 0-1 0 0,0 0 0 0 0,1 0 1 0 0,-1 0-1 0 0,1 0 1 0 0,-1-1-1 0 0,1 1 0 0 0,-1 0 1 0 0,1-1-1 0 0,-1 0 1 0 0,1 1-1 0 0,0-1 0 0 0,-1 0 1 0 0,1 0-1 0 0,0 0 1 0 0,-1 0-1 0 0,1 0 0 0 0,-1 0 1 0 0,1 0-1 0 0,0-1 1 0 0,-1 1-1 0 0,2-1-2 0 0,81-29 223 0 0,24-40-164 0 0,-79 48-71 0 0,1 2 0 0 0,1 1-1 0 0,1 1 1 0 0,0 2 0 0 0,2 1-1 0 0,3 1 13 0 0,-36 13-5 0 0,0 0 0 0 0,0 1 0 0 0,0-1 1 0 0,1 0-1 0 0,-1 1 0 0 0,0-1 0 0 0,1 1 0 0 0,-1-1 0 0 0,0 1 0 0 0,1 0 0 0 0,-1-1 0 0 0,1 1 0 0 0,-1 0 1 0 0,0 0-1 0 0,1 0 0 0 0,-1 0 0 0 0,1 0 0 0 0,-1 1 0 0 0,0-1 0 0 0,1 0 0 0 0,-1 1 0 0 0,0-1 0 0 0,1 1 0 0 0,-1-1 1 0 0,0 1-1 0 0,1-1 0 0 0,-1 1 0 0 0,0 0 0 0 0,0 0 0 0 0,0 0 0 0 0,0 0 0 0 0,0 0 0 0 0,0 0 0 0 0,0 0 0 0 0,0 0 1 0 0,0 0-1 0 0,0 0 0 0 0,0 0 0 0 0,-1 0 0 0 0,1 1 0 0 0,-1-1 0 0 0,1 0 0 0 0,-1 1 0 0 0,1-1 0 0 0,-1 0 0 0 0,1 1 1 0 0,-1-1 4 0 0,-2 139 164 0 0,1-137-245 0 0,0 0 1 0 0,1 1 0 0 0,-1-1 0 0 0,1 0 0 0 0,-1 1 0 0 0,1-1 0 0 0,0 1 0 0 0,0-1 0 0 0,0 1 0 0 0,1-1 0 0 0,0 0 0 0 0,-1 1-1 0 0,1-1 1 0 0,0 0 0 0 0,0 1 0 0 0,1-1 0 0 0,-1 0 0 0 0,1 0 0 0 0,-1 0 0 0 0,1 0 0 0 0,0 0 0 0 0,0-1 0 0 0,0 1 0 0 0,1-1-1 0 0,-1 1 1 0 0,1-1 0 0 0,-1 0 0 0 0,1 1 0 0 0,0-1 0 0 0,0-1 0 0 0,0 1 0 0 0,0 0 0 0 0,0-1 0 0 0,0 0 0 0 0,0 1 0 0 0,1-1-1 0 0,-1 0 1 0 0,0-1 0 0 0,1 1 0 0 0,0-1 80 0 0,24 0-3938 0 0,-7 0-4286 0 0,-10 0 790 0 0</inkml:trace>
  <inkml:trace contextRef="#ctx0" brushRef="#br0" timeOffset="1835.385">3741 785 7810 0 0,'0'0'3152'0'0,"0"0"-1861"0"0,0 0-695 0 0,0 0 99 0 0,0 0 248 0 0,0 0 191 0 0,0 0 6 0 0,0 0-167 0 0,0 0-172 0 0,0 0-131 0 0,0 0-97 0 0,0 0-105 0 0,0 0-87 0 0,2 28-70 0 0,7 90-91 0 0,-4 211 169 0 0,-6-313-410 0 0,0-1 0 0 0,0 0 0 0 0,-2 1 0 0 0,0-1 0 0 0,-1 0 0 0 0,0 0 0 0 0,-1 0 0 0 0,-1-1-1 0 0,0 0 1 0 0,-1 0 0 0 0,-1 1 21 0 0,8-14 9 0 0,-1 0-1 0 0,1 0 1 0 0,-1 0 0 0 0,0 0-1 0 0,0 0 1 0 0,1 0-1 0 0,-1 0 1 0 0,0-1-1 0 0,0 1 1 0 0,0 0 0 0 0,0 0-1 0 0,0-1 1 0 0,0 1-1 0 0,0 0 1 0 0,0-1-1 0 0,0 1 1 0 0,0-1 0 0 0,0 0-1 0 0,0 1 1 0 0,-1-1-1 0 0,1 0 1 0 0,0 1-1 0 0,0-1 1 0 0,0 0 0 0 0,-1 0-1 0 0,1 0 1 0 0,0 0-1 0 0,0 0 1 0 0,0-1-1 0 0,-1 1 1 0 0,1 0 0 0 0,0 0-1 0 0,0-1 1 0 0,0 1-1 0 0,0-1 1 0 0,0 1-1 0 0,0-1 1 0 0,0 1 0 0 0,0-1-1 0 0,0 0 1 0 0,0 1-1 0 0,0-1 1 0 0,0 0-1 0 0,0 0 1 0 0,0 0 0 0 0,0 0-1 0 0,1 0 1 0 0,-1 0-1 0 0,0 0 1 0 0,1 0-1 0 0,-1 0 1 0 0,1 0 0 0 0,-1 0-1 0 0,1 0 1 0 0,0 0-1 0 0,-1-1-8 0 0,0-21 19 0 0,0 1 0 0 0,1 0 0 0 0,2 0 0 0 0,0 0-1 0 0,2 0 1 0 0,0 1 0 0 0,1-1 0 0 0,1 1 0 0 0,1 0-1 0 0,1 1 1 0 0,1-1 0 0 0,1 1 0 0 0,0 1 0 0 0,2 0 0 0 0,0 1-1 0 0,10-11-18 0 0,-22 28-1 0 0,14-25-39 0 0,1 1 1 0 0,2 1-1 0 0,0 0 0 0 0,1 1 0 0 0,1 1 0 0 0,2 1 0 0 0,0 0 0 0 0,1 2 0 0 0,0 0 0 0 0,2 2 0 0 0,0 1 0 0 0,1 0 1 0 0,1 2-1 0 0,2 0 40 0 0,-19 11-9 0 0,4-3-34 0 0,0 1 0 0 0,0 0 1 0 0,1 1-1 0 0,0 1 1 0 0,0 0-1 0 0,0 1 1 0 0,0 0-1 0 0,0 1 0 0 0,0 1 1 0 0,0 0-1 0 0,5 1 43 0 0,-14 2 49 0 0,-1 0-1 0 0,1 0 0 0 0,-1 0 1 0 0,0 1-1 0 0,0-1 1 0 0,0 1-1 0 0,-1 0 0 0 0,1 0 1 0 0,-1 0-1 0 0,0 1 0 0 0,0-1 1 0 0,-1 1-1 0 0,1 0 1 0 0,-1-1-1 0 0,0 1 0 0 0,0 0 1 0 0,-1 0-1 0 0,0 1 1 0 0,1-1-1 0 0,-2 0 0 0 0,2 6-48 0 0,-1-2 56 0 0,-1 1 0 0 0,1 0 0 0 0,-1 0-1 0 0,-1 0 1 0 0,0-1 0 0 0,0 1-1 0 0,-1 0 1 0 0,0-1 0 0 0,-1 1 0 0 0,0-1-1 0 0,0 0 1 0 0,-1 0 0 0 0,0 0 0 0 0,-1 0-1 0 0,0-1 1 0 0,0 0 0 0 0,-1 0-1 0 0,0 0 1 0 0,-1 0 0 0 0,1-1 0 0 0,-1 0-1 0 0,-1-1 1 0 0,1 0 0 0 0,-1 0 0 0 0,0 0-1 0 0,-1-1 1 0 0,1 0 0 0 0,-2 0-56 0 0,-6 2-132 0 0,-1 0-1 0 0,0-1 1 0 0,-1-1 0 0 0,1-1 0 0 0,-1 0 0 0 0,0-1-1 0 0,0-1 1 0 0,0-1 0 0 0,-11 0 132 0 0,-19-18-4362 0 0,24-6-6316 0 0,19 15 3272 0 0</inkml:trace>
  <inkml:trace contextRef="#ctx0" brushRef="#br0" timeOffset="2142.727">4764 0 18660 0 0,'0'0'780'0'0,"0"0"-402"0"0,0 0-189 0 0,0 0 190 0 0,0 0 286 0 0,0 0 171 0 0,0 0-21 0 0,0 0-161 0 0,-7 34-185 0 0,-22 108-120 0 0,6 85 484 0 0,18 356-2624 0 0,-1-553-1006 0 0,1-19-7226 0 0,5-10 4685 0 0,0-1 280 0 0</inkml:trace>
  <inkml:trace contextRef="#ctx0" brushRef="#br0" timeOffset="2509.909">4893 954 0 0 0,'0'0'1255'0'0,"0"0"600"0"0,0 0 173 0 0,0 0 156 0 0,0 0 131 0 0,0 0-4 0 0,0 0-205 0 0,0 0-310 0 0,32 8-320 0 0,99 24-233 0 0,-50-29 476 0 0,-69-6-1427 0 0,151-67 2432 0 0,-154 65-2675 0 0,-1 0 1 0 0,0 0-1 0 0,0-1 1 0 0,-1 0-1 0 0,1-1 1 0 0,-1 1-1 0 0,0-1 1 0 0,-1-1 0 0 0,0 1-1 0 0,0-1 1 0 0,-1 0-1 0 0,0-1 1 0 0,0 1-1 0 0,-1-1 1 0 0,0 0-1 0 0,0 0 1 0 0,-1 0 0 0 0,0 0-1 0 0,-1-1 1 0 0,0 1-1 0 0,-1-1 1 0 0,0 0-1 0 0,0 1 1 0 0,-1-1-1 0 0,0 0 1 0 0,-1-2-50 0 0,0 9-35 0 0,-1 0-1 0 0,1 0 1 0 0,-1 0-1 0 0,0 1 1 0 0,0-1 0 0 0,0 0-1 0 0,-1 1 1 0 0,1 0 0 0 0,-1-1-1 0 0,1 1 1 0 0,-1 0 0 0 0,0 0-1 0 0,1 0 1 0 0,-1 1 0 0 0,0-1-1 0 0,0 1 1 0 0,-1 0-1 0 0,1 0 1 0 0,0 0 0 0 0,0 0-1 0 0,-1 0 1 0 0,1 0 0 0 0,0 1-1 0 0,-1 0 1 0 0,1 0 0 0 0,0 0-1 0 0,-3 0 36 0 0,-90 19-248 0 0,79-10 257 0 0,0 1 0 0 0,0 0 1 0 0,1 1-1 0 0,0 1 0 0 0,1 0 0 0 0,1 1 1 0 0,0 1-1 0 0,0 0 0 0 0,1 1 0 0 0,1 0 0 0 0,1 1 1 0 0,-5 9-10 0 0,11-17 19 0 0,1 0 0 0 0,0 1 1 0 0,0 0-1 0 0,1 0 0 0 0,0 0 1 0 0,0 0-1 0 0,1 0 1 0 0,0 1-1 0 0,1-1 0 0 0,0 0 1 0 0,0 1-1 0 0,1-1 0 0 0,1 1 1 0 0,-1-1-1 0 0,2 1 0 0 0,-1-1 1 0 0,1 0-1 0 0,1 1 1 0 0,-1-1-1 0 0,2 0 0 0 0,-1 0 1 0 0,1-1-1 0 0,0 1 0 0 0,1-1 1 0 0,0 0-1 0 0,0 0 0 0 0,1-1 1 0 0,0 1-1 0 0,2 1-19 0 0,11 8-98 0 0,1 0 0 0 0,0 0 0 0 0,1-2 0 0 0,0-1 0 0 0,2-1 0 0 0,-1 0 1 0 0,2-2-1 0 0,-1 0 0 0 0,2-2 0 0 0,-1-1 0 0 0,1-1 0 0 0,0-1 0 0 0,25 3 98 0 0,32 1-4581 0 0,0-7-4101 0 0,-59-3-843 0 0</inkml:trace>
  <inkml:trace contextRef="#ctx0" brushRef="#br0" timeOffset="3170.003">0 1620 4977 0 0,'0'0'1390'0'0,"0"0"-735"0"0,0 0-181 0 0,0 0 366 0 0,0 0 411 0 0,37-3 270 0 0,118-13 28 0 0,296-15 4924 0 0,-179 14-4967 0 0,323-31 468 0 0,609-36-191 0 0,581 23 360 0 0,-1646 56-2016 0 0,213-8 369 0 0,249-44-496 0 0,-232 5-2275 0 0,-356 46-172 0 0,-11 4-2201 0 0,-1 0-4196 0 0,-1 2-101 0 0</inkml:trace>
</inkml:ink>
</file>

<file path=ppt/ink/ink7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8:55.3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959 1201 0 0 0,'36'-2'324'0'0,"110"-6"230"0"0,87-8 2581 0 0,-110 8-2200 0 0,129-6-95 0 0,394-37 611 0 0,-121 44-1138 0 0,-163 3 225 0 0,-95-3-173 0 0,72-27 826 0 0,-127 24-931 0 0,-66 6-76 0 0,149-18 328 0 0,-29 0 200 0 0,-165 14-504 0 0,142-6 347 0 0,-114 6-17 0 0,-94 4-88 0 0,-35 4-403 0 0,16 0 404 0 0,-7 0-445 0 0,-8 0 3 0 0,0-1 1 0 0,-1 1-1 0 0,1 0 1 0 0,0 0 0 0 0,0 0-1 0 0,-1 0 1 0 0,1 0-1 0 0,0 0 1 0 0,0 0-1 0 0,-1 0 1 0 0,1 0 0 0 0,0 0-1 0 0,-1 0 1 0 0,1 1-1 0 0,0-1 1 0 0,0 0 0 0 0,-1 0-1 0 0,1 1 1 0 0,0-1-1 0 0,-1 0 1 0 0,1 1-1 0 0,-1-1 1 0 0,1 1 0 0 0,0-1-1 0 0,-1 1 1 0 0,1-1-1 0 0,-1 1 1 0 0,1-1 0 0 0,-1 1-1 0 0,1-1 1 0 0,-1 1-1 0 0,0 0 1 0 0,1-1-1 0 0,-1 1 1 0 0,0 0 0 0 0,0-1-1 0 0,1 1 1 0 0,-1 0-1 0 0,0 0 1 0 0,0-1 0 0 0,0 1-1 0 0,0 0 1 0 0,0 0-1 0 0,0-1 1 0 0,0 1-1 0 0,0 0 1 0 0,0 0-10 0 0,4 27 150 0 0,-2 0 0 0 0,-1 0 1 0 0,-1 0-1 0 0,-1 0 0 0 0,-1-1 0 0 0,-2 1 0 0 0,-1 0 1 0 0,-1-1-151 0 0,-6 161 511 0 0,13-141-306 0 0,-1-47-191 0 0,-11 4 2808 0 0,-159 3-3327 0 0,68 0 418 0 0,-170 12-265 0 0,-4-19 570 0 0,107-7-141 0 0,-148 7-113 0 0,45 4 4 0 0,-74 10-104 0 0,115-10 380 0 0,-677-8-375 0 0,699 12 98 0 0,-44-8 229 0 0,140 21-223 0 0,-233 13-1 0 0,134-30 146 0 0,104-1-106 0 0,2 5 158 0 0,-10-5 16 0 0,50 8-122 0 0,63-10 1229 0 0,3-2-1223 0 0,11-29 307 0 0,86-161-356 0 0,-36 30-85 0 0,-61 160 49 0 0,0 1 0 0 0,0-1 0 0 0,0 1 0 0 0,0-1 0 0 0,0 0 0 0 0,0 1 0 0 0,0-1 0 0 0,0 1 0 0 0,1-1 0 0 0,-1 1 0 0 0,0-1 0 0 0,0 0 0 0 0,1 1 0 0 0,-1-1 0 0 0,0 1 0 0 0,1-1-1 0 0,-1 1 1 0 0,0-1 0 0 0,1 1 0 0 0,-1 0 0 0 0,1-1 0 0 0,-1 1 0 0 0,0-1 0 0 0,1 1 0 0 0,-1 0 0 0 0,1-1 0 0 0,0 1 0 0 0,-1 0 0 0 0,1 0 0 0 0,-1-1 0 0 0,1 1 0 0 0,-1 0 0 0 0,1 0 0 0 0,0 0 0 0 0,-1 0 0 0 0,1 0-1 0 0,-1 0 1 0 0,1 0 0 0 0,0 0 0 0 0,-1 0 0 0 0,1 0 0 0 0,-1 0 0 0 0,1 0 0 0 0,-1 0 0 0 0,1 0 0 0 0,0 1 0 0 0,-1-1 0 0 0,1 0 0 0 0,-1 0 0 0 0,1 1 0 0 0,-1-1 0 0 0,1 0 0 0 0,-1 1 0 0 0,1-1 0 0 0,-1 0 0 0 0,1 1-1 0 0,-1-1 1 0 0,0 1 0 0 0,1-1 0 0 0,-1 1 0 0 0,0-1 0 0 0,1 1 0 0 0,-1-1 0 0 0,0 1 15 0 0,15 9-261 0 0,-1-7 288 0 0,1-1 1 0 0,-1 0-1 0 0,1 0 0 0 0,0-2 1 0 0,-1 0-1 0 0,1 0 0 0 0,0-2 1 0 0,-1 1-1 0 0,1-2 0 0 0,9-3-27 0 0,30-2 57 0 0,49-2-114 0 0,1 4 0 0 0,102 8 57 0 0,-128 11-1107 0 0,-55-4-2270 0 0,0 5-4368 0 0,-15-10 594 0 0</inkml:trace>
  <inkml:trace contextRef="#ctx0" brushRef="#br0" timeOffset="3859.102">2859 1223 0 0 0,'0'0'924'0'0,"0"0"3"0"0,0 0-57 0 0,0 0-41 0 0,0-3 21 0 0,0-15 939 0 0,-23 17 3696 0 0,20 3-5390 0 0,-1 0 0 0 0,1 0-1 0 0,0 1 1 0 0,-1-1 0 0 0,1 1-1 0 0,0 0 1 0 0,1 0 0 0 0,-1 0-1 0 0,0 0 1 0 0,1 1 0 0 0,0-1-1 0 0,0 1 1 0 0,0-1-1 0 0,0 1 1 0 0,0 0 0 0 0,1-1-1 0 0,-1 1 1 0 0,1 0 0 0 0,0 0-1 0 0,1 0 1 0 0,-1 0 0 0 0,1 0-1 0 0,-1 0 1 0 0,1 1 0 0 0,0-1-1 0 0,1 0 1 0 0,-1 0-1 0 0,1 0 1 0 0,0 2-95 0 0,-1-3 99 0 0,1 0 0 0 0,0 0 0 0 0,-1 0 0 0 0,1 0 0 0 0,0 0 0 0 0,0-1 0 0 0,1 1 0 0 0,-1 0 0 0 0,1-1 0 0 0,-1 1 0 0 0,1-1 1 0 0,0 1-1 0 0,0-1 0 0 0,0 0 0 0 0,0 0 0 0 0,0 0 0 0 0,0 0 0 0 0,0 0 0 0 0,1 0 0 0 0,-1-1 0 0 0,1 1 0 0 0,0-1 0 0 0,-1 0 0 0 0,1 1 0 0 0,0-1 0 0 0,0-1 0 0 0,0 1 0 0 0,0 0 0 0 0,-1-1 0 0 0,1 1 0 0 0,0-1 0 0 0,0 0 0 0 0,0 0 0 0 0,0 0 0 0 0,0 0 0 0 0,0-1 0 0 0,0 1 0 0 0,0-1 1 0 0,0 1-1 0 0,0-1 0 0 0,0 0 0 0 0,0-1-99 0 0,2 0 135 0 0,0 0 0 0 0,0-1 1 0 0,0 1-1 0 0,-1-1 0 0 0,1-1 0 0 0,-1 1 1 0 0,1-1-1 0 0,-1 0 0 0 0,0 1 1 0 0,-1-2-1 0 0,1 1 0 0 0,-1 0 1 0 0,1-1-1 0 0,-1 0 0 0 0,-1 0 0 0 0,1 1 1 0 0,-1-2-1 0 0,0 1 0 0 0,0 0 1 0 0,0 0-1 0 0,-1-1 0 0 0,1 0-135 0 0,-2 4-13 0 0,1 0 0 0 0,-1 0-1 0 0,1-1 1 0 0,-1 1 0 0 0,0 0-1 0 0,0-1 1 0 0,0 1 0 0 0,0 0-1 0 0,-1 0 1 0 0,1-1 0 0 0,-1 1-1 0 0,1 0 1 0 0,-1 0 0 0 0,0 0-1 0 0,0-1 1 0 0,1 1 0 0 0,-2 0-1 0 0,1 0 1 0 0,0 0 0 0 0,0 0-1 0 0,-1 1 1 0 0,1-1 0 0 0,-1 0-1 0 0,1 1 1 0 0,-1-1 0 0 0,0 1-1 0 0,1-1 1 0 0,-1 1 0 0 0,0 0-1 0 0,0-1 1 0 0,0 1 0 0 0,0 0-1 0 0,0 0 1 0 0,-1 1 0 0 0,1-1-1 0 0,0 0 1 0 0,0 1 0 0 0,-1-1-1 0 0,1 1 1 0 0,0 0 0 0 0,0 0-1 0 0,-1 0 1 0 0,1 0 0 0 0,0 0-1 0 0,-1 0 1 0 0,1 1 0 0 0,0-1-1 0 0,0 1 1 0 0,0 0-1 0 0,-1-1 1 0 0,1 1 0 0 0,0 0 13 0 0,-5 1-28 0 0,1 0 0 0 0,-1 0 1 0 0,1 1-1 0 0,0 0 0 0 0,0 0 1 0 0,0 1-1 0 0,0-1 0 0 0,0 1 1 0 0,1 0-1 0 0,0 1 0 0 0,0-1 1 0 0,0 1-1 0 0,0 0 0 0 0,1 0 1 0 0,0 1-1 0 0,0-1 0 0 0,0 1 1 0 0,1 0-1 0 0,-1 0 0 0 0,1 2 28 0 0,2-6 2 0 0,1-1 1 0 0,0 1-1 0 0,0-1 0 0 0,0 1 0 0 0,0 0 0 0 0,0-1 0 0 0,0 1 0 0 0,0-1 0 0 0,0 1 0 0 0,1-1 0 0 0,-1 1 0 0 0,1-1 1 0 0,-1 1-1 0 0,1-1 0 0 0,-1 1 0 0 0,1-1 0 0 0,0 1 0 0 0,0-1 0 0 0,0 0 0 0 0,0 0 0 0 0,0 1 0 0 0,0-1 0 0 0,0 0 1 0 0,0 0-1 0 0,0 0 0 0 0,0 0 0 0 0,1 0 0 0 0,-1 0 0 0 0,0 0 0 0 0,1-1 0 0 0,-1 1 0 0 0,1 0 0 0 0,-1-1 1 0 0,1 1-1 0 0,-1-1 0 0 0,1 0 0 0 0,-1 1 0 0 0,1-1 0 0 0,0 0-2 0 0,73 4-720 0 0,-59-4-11 0 0,7-3-2424 0 0,-8 0-2400 0 0,-3 1-4674 0 0</inkml:trace>
  <inkml:trace contextRef="#ctx0" brushRef="#br0" timeOffset="6905.668">3052 454 0 0 0,'0'0'481'0'0,"0"0"598"0"0,0 0 66 0 0,0 0-131 0 0,0 0-104 0 0,0 0-66 0 0,1-9-9 0 0,3-26 20 0 0,-15 18 3737 0 0,-24 15-1936 0 0,28 2-2256 0 0,-55 45 664 0 0,51-33-987 0 0,1 0 0 0 0,0 1-1 0 0,1 1 1 0 0,1-1 0 0 0,0 1-1 0 0,1 1 1 0 0,0-1 0 0 0,2 1 0 0 0,-1 1-1 0 0,2-1 1 0 0,0 1 0 0 0,-1 6-77 0 0,3-9 58 0 0,0-1 0 0 0,0 1 1 0 0,1-1-1 0 0,1 1 0 0 0,0 0 1 0 0,0-1-1 0 0,1 1 0 0 0,1-1 1 0 0,0 1-1 0 0,2 1-58 0 0,-3-9 57 0 0,0 0-1 0 0,1 0 0 0 0,0 0 1 0 0,0 0-1 0 0,1 0 1 0 0,-1 0-1 0 0,1-1 1 0 0,0 1-1 0 0,0-1 1 0 0,0 0-1 0 0,1 0 1 0 0,-1 0-1 0 0,1 0 1 0 0,0 0-1 0 0,0-1 1 0 0,1 0-1 0 0,-1 0 0 0 0,1 0 1 0 0,-1 0-1 0 0,1-1 1 0 0,0 0-1 0 0,0 0 1 0 0,0 0-1 0 0,0-1 1 0 0,2 1-57 0 0,1 0 102 0 0,0 0 1 0 0,0 0 0 0 0,0-1 0 0 0,0-1-1 0 0,0 1 1 0 0,0-1 0 0 0,0 0 0 0 0,0-1 0 0 0,0 0-1 0 0,0 0 1 0 0,0-1 0 0 0,-1 0 0 0 0,1 0-1 0 0,0-1 1 0 0,-1 0 0 0 0,1 0 0 0 0,-1-1-1 0 0,0 0 1 0 0,0 0 0 0 0,-1-1 0 0 0,1 1-1 0 0,-1-2 1 0 0,0 1 0 0 0,0-1 0 0 0,-1 1-1 0 0,0-2 1 0 0,0 1 0 0 0,0 0 0 0 0,-1-1-1 0 0,0 0 1 0 0,0 0 0 0 0,0 0 0 0 0,-1-1 0 0 0,0 1-1 0 0,-1-1 1 0 0,0 0 0 0 0,1-7-103 0 0,-2 12-32 0 0,-1 0 0 0 0,0 0 0 0 0,0 0 0 0 0,-1 0 1 0 0,1 0-1 0 0,0 0 0 0 0,-1 0 0 0 0,0 0 0 0 0,0 0 0 0 0,0 0 1 0 0,0 0-1 0 0,0 1 0 0 0,0-1 0 0 0,-1 0 0 0 0,0 1 0 0 0,1-1 1 0 0,-1 1-1 0 0,0-1 0 0 0,0 1 0 0 0,0 0 0 0 0,0 0 0 0 0,-1 0 0 0 0,1 0 1 0 0,-1 0-1 0 0,1 1 0 0 0,-1-1 0 0 0,0 1 0 0 0,1-1 0 0 0,-1 1 1 0 0,0 0-1 0 0,0 0 0 0 0,0 0 0 0 0,0 1 0 0 0,0-1 0 0 0,0 1 1 0 0,0-1-1 0 0,0 1 0 0 0,0 0 0 0 0,0 0 0 0 0,-1 1 32 0 0,11 13-492 0 0,99-2 512 0 0,-79-12-45 0 0,66-4-530 0 0,-48 1-2504 0 0,0 2-6034 0 0,-31 1 978 0 0</inkml:trace>
  <inkml:trace contextRef="#ctx0" brushRef="#br0" timeOffset="8531.051">5118 1153 0 0 0,'0'0'652'0'0,"0"0"67"0"0,0 0-42 0 0,0 0-47 0 0,-8-7 4032 0 0,5 7-4535 0 0,0 1-1 0 0,0-1 0 0 0,1 1 1 0 0,-1 0-1 0 0,0 0 1 0 0,1 0-1 0 0,-1 0 0 0 0,0 1 1 0 0,1-1-1 0 0,0 1 1 0 0,-1-1-1 0 0,1 1 0 0 0,0 0 1 0 0,0 0-1 0 0,0 0 0 0 0,0 0 1 0 0,0 0-1 0 0,0 0 1 0 0,0 1-1 0 0,1-1 0 0 0,-1 1 1 0 0,1 0-127 0 0,0-2 63 0 0,0 0 0 0 0,0 0 1 0 0,0 0-1 0 0,1 0 0 0 0,-1 0 1 0 0,0 1-1 0 0,1-1 0 0 0,-1 0 1 0 0,1 0-1 0 0,-1 0 0 0 0,1 1 1 0 0,-1-1-1 0 0,1 0 0 0 0,0 0 1 0 0,0 1-1 0 0,0-1 0 0 0,0 0 1 0 0,0 1-1 0 0,0-1 0 0 0,0 0 1 0 0,0 0-1 0 0,0 1 0 0 0,1-1 1 0 0,-1 0-1 0 0,0 0 0 0 0,1 1 0 0 0,-1-1 1 0 0,1 0-1 0 0,-1 0 0 0 0,1 0 1 0 0,0 0-1 0 0,0 0 0 0 0,-1 1 1 0 0,1-2-1 0 0,0 1 0 0 0,0 0 1 0 0,0 0-1 0 0,0 0 0 0 0,0 0 1 0 0,0 0-1 0 0,0-1 0 0 0,0 1 1 0 0,1 0-1 0 0,-1-1 0 0 0,0 1 1 0 0,0-1-1 0 0,0 0 0 0 0,1 1 1 0 0,-1-1-1 0 0,1 0-63 0 0,3 0 213 0 0,0 0 0 0 0,0 0 1 0 0,0-1-1 0 0,0 0 0 0 0,0 0 0 0 0,0 0 1 0 0,-1 0-1 0 0,1-1 0 0 0,0 0 0 0 0,-1 0 0 0 0,1 0 1 0 0,-1-1-1 0 0,1 0 0 0 0,-1 1 0 0 0,0-1 1 0 0,0-1-1 0 0,0 1 0 0 0,-1-1 0 0 0,3-2-213 0 0,-5 5 51 0 0,-1 0 0 0 0,1 1 0 0 0,0-1 0 0 0,-1 0 0 0 0,1 0 0 0 0,-1 0-1 0 0,1 0 1 0 0,-1 0 0 0 0,1 0 0 0 0,-1 0 0 0 0,0 0 0 0 0,0-1 0 0 0,1 1 0 0 0,-1 0-1 0 0,0 0 1 0 0,0 0 0 0 0,0 0 0 0 0,0 0 0 0 0,0 0 0 0 0,-1 0 0 0 0,1 0 0 0 0,0-1-1 0 0,0 1 1 0 0,-1 0 0 0 0,1 0 0 0 0,-1 0 0 0 0,1 0 0 0 0,-1 0 0 0 0,1 0 0 0 0,-1 0-1 0 0,1 1 1 0 0,-1-1 0 0 0,0 0 0 0 0,1 0 0 0 0,-1 0 0 0 0,0 1 0 0 0,0-1 0 0 0,0 0-1 0 0,0 1 1 0 0,0-1 0 0 0,0 0-51 0 0,-3 1-171 0 0,1 0 0 0 0,0 1 0 0 0,-1-1 0 0 0,1 0 0 0 0,-1 1 0 0 0,1 0 0 0 0,0 0 0 0 0,-1 0 0 0 0,1 0 0 0 0,0 1 0 0 0,0-1 0 0 0,0 1 0 0 0,0 0 0 0 0,0 0 0 0 0,1 0 0 0 0,-1 0 0 0 0,0 0 0 0 0,1 1 0 0 0,-1-1 0 0 0,1 1 0 0 0,0-1 0 0 0,0 1 0 0 0,0 0 0 0 0,0 0 0 0 0,1 0 0 0 0,-1 1 171 0 0,-5 11-7288 0 0,6-11-274 0 0</inkml:trace>
  <inkml:trace contextRef="#ctx0" brushRef="#br0" timeOffset="11647.765">4709 310 0 0 0,'0'0'213'0'0,"0"0"393"0"0,2 4 2441 0 0,19 297 4471 0 0,-14-72-6061 0 0,-4-197-1215 0 0,-15 21-961 0 0,13-32-2989 0 0,6-9-1866 0 0,-3-5 2492 0 0</inkml:trace>
  <inkml:trace contextRef="#ctx0" brushRef="#br0" timeOffset="14385.465">4755 1569 0 0 0,'0'0'757'0'0,"0"0"85"0"0,0 0 14 0 0,9 20 3173 0 0,15 127 1374 0 0,-7-112-4493 0 0,40-26 1149 0 0,-44-10-1842 0 0,236 16 741 0 0,111-11 449 0 0,-284-23-1000 0 0,-47 12-261 0 0,-7-9 1072 0 0,-42-24-788 0 0,5-85 29 0 0,32-110-102 0 0,-4-2 287 0 0,3-82 44 0 0,5 183-613 0 0,-14 36 113 0 0,-2-10-57 0 0,5 40-26 0 0,-12 14 6 0 0,-6 5-1593 0 0,7 51 440 0 0,-5 3-15169 0 0,6-2 12549 0 0</inkml:trace>
  <inkml:trace contextRef="#ctx0" brushRef="#br0" timeOffset="18714.886">4196 376 0 0 0,'0'0'443'0'0,"0"0"213"0"0,0 0-44 0 0,0 0-108 0 0,-2-2-93 0 0,-4-8-44 0 0,4 8 2 0 0,2 2 40 0 0,11 0 1054 0 0,29 0 409 0 0,267-2 6185 0 0,154-18-5080 0 0,218 1-1203 0 0,-645 19-1705 0 0,264 11 278 0 0,-202-7 314 0 0,-111-4-1375 0 0,-49 1-2476 0 0,21 5-7462 0 0,34-6 4217 0 0</inkml:trace>
  <inkml:trace contextRef="#ctx0" brushRef="#br0" timeOffset="19234.808">4792 1 0 0 0,'0'0'660'0'0,"0"0"758"0"0,0 0 323 0 0,0 0-24 0 0,0 0-211 0 0,0 0-238 0 0,0 0-209 0 0,0 0-143 0 0,0 0-61 0 0,-27 15-72 0 0,-83 45-59 0 0,-161 111 1668 0 0,156-112-3156 0 0,101-48 69 0 0,15-11 609 0 0,-1-1-1 0 0,0 1 1 0 0,1 0 0 0 0,-1 0-1 0 0,0 0 1 0 0,1 0 0 0 0,-1 1-1 0 0,0-1 1 0 0,1 0 0 0 0,-1 0-1 0 0,0 0 1 0 0,1 0 0 0 0,-1 0-1 0 0,0 0 1 0 0,1 0 0 0 0,-1 1-1 0 0,0-1 1 0 0,1 0-1 0 0,-1 0 1 0 0,0 0 0 0 0,0 1-1 0 0,1-1 1 0 0,-1 0 0 0 0,0 0-1 0 0,0 1 1 0 0,1-1 0 0 0,-1 0-1 0 0,0 1 1 0 0,0-1 0 0 0,0 0-1 0 0,0 0 1 0 0,1 1 0 0 0,-1-1-1 0 0,0 0 1 0 0,0 1 0 0 0,0-1-1 0 0,0 1 1 0 0,0-1-1 0 0,0 0 1 0 0,0 1 0 0 0,0-1-1 0 0,0 0 1 0 0,0 1 0 0 0,0-1-1 0 0,0 0 1 0 0,0 1 0 0 0,0-1-1 0 0,-1 0 1 0 0,1 1 0 0 0,0-1-1 0 0,0 0 1 0 0,0 1 0 0 0,0-1-1 0 0,-1 0 1 0 0,1 0 0 0 0,0 1-1 0 0,0-1 1 0 0,0 0-1 0 0,-1 0 1 0 0,1 1 0 0 0,0-1-1 0 0,-1 0 1 0 0,1 0 0 0 0,0 1-1 0 0,0-1 1 0 0,-1 0 0 0 0,1 0-1 0 0,-1 0 87 0 0,97-12-6450 0 0,-28 1 5192 0 0,-51 8 1258 0 0</inkml:trace>
  <inkml:trace contextRef="#ctx0" brushRef="#br0" timeOffset="19464.78">5228 108 0 0 0,'0'0'860'0'0,"0"0"1091"0"0,0 0 164 0 0,0 0-358 0 0,0 0-562 0 0,0 0-378 0 0,0 0-179 0 0,0 0-81 0 0,0 0-1 0 0,-16 3 67 0 0,-123 39 1516 0 0,-42 56-270 0 0,174-94-1989 0 0,1 0 1 0 0,-1 0 0 0 0,1 0 0 0 0,0 1-1 0 0,0 0 1 0 0,0 0 0 0 0,1 1 0 0 0,0-1-1 0 0,0 1 1 0 0,0 0 0 0 0,1 1 0 0 0,-2 2 119 0 0,7-8-174 0 0,0 1 0 0 0,0-1 0 0 0,0 0 0 0 0,0 0 0 0 0,1 0 0 0 0,-1 0 0 0 0,0 0 0 0 0,0 0 1 0 0,1-1-1 0 0,-1 1 0 0 0,1 0 0 0 0,-1-1 0 0 0,0 1 0 0 0,1 0 0 0 0,-1-1 0 0 0,1 0 0 0 0,0 1 1 0 0,-1-1-1 0 0,1 0 0 0 0,-1 0 0 0 0,1 0 0 0 0,-1 0 0 0 0,1 0 0 0 0,-1 0 0 0 0,1-1 0 0 0,0 1 1 0 0,-1 0-1 0 0,1-1 0 0 0,-1 1 0 0 0,2-1 174 0 0,5 0-894 0 0,92-21-6446 0 0,-82 18 7145 0 0</inkml:trace>
  <inkml:trace contextRef="#ctx0" brushRef="#br0" timeOffset="19862.782">5860 71 0 0 0,'0'0'1560'0'0,"0"0"487"0"0,0 0-42 0 0,0 0-357 0 0,0 0-313 0 0,0 0-200 0 0,-36 21-148 0 0,-115 68-131 0 0,-69 11 1825 0 0,198-91-2452 0 0,15-7-208 0 0,0 0 1 0 0,0 1-1 0 0,0 0 1 0 0,0 0-1 0 0,1 1 1 0 0,-1-1-1 0 0,1 2 1 0 0,0-1-1 0 0,1 1 1 0 0,-1-1-1 0 0,1 2 0 0 0,-1 0-21 0 0,6-5-43 0 0,1 0-1 0 0,-1 1 0 0 0,1-1 0 0 0,-1 1 0 0 0,1-1 0 0 0,0 0 0 0 0,0 1 0 0 0,-1-1 0 0 0,1 0 1 0 0,0 0-1 0 0,0 1 0 0 0,0-1 0 0 0,1 0 0 0 0,-1 0 0 0 0,0 0 0 0 0,0 0 0 0 0,0-1 0 0 0,1 1 1 0 0,-1 0-1 0 0,0 0 0 0 0,1-1 0 0 0,-1 1 0 0 0,1-1 0 0 0,-1 1 0 0 0,1-1 0 0 0,-1 0 0 0 0,1 1 1 0 0,-1-1-1 0 0,1 0 0 0 0,-1 0 0 0 0,1 0 0 0 0,-1 0 0 0 0,1 0 0 0 0,-1-1 0 0 0,1 1 0 0 0,-1 0 1 0 0,1-1-1 0 0,-1 1 0 0 0,1-1 0 0 0,-1 1 0 0 0,1-1 0 0 0,-1 0 44 0 0,5 1-130 0 0,40-4-1305 0 0,1-2 1 0 0,-1-1-1 0 0,0-3 1 0 0,-1-2-1 0 0,23-9 1435 0 0,-32 10-988 0 0,145-42-2799 0 0,90-25 2963 0 0,-268 78 829 0 0,35-9-296 0 0,-16 4 3768 0 0,-119 55 775 0 0,-31 7-1249 0 0,88-41-2173 0 0,1 1 0 0 0,1 2 0 0 0,0 1 0 0 0,2 2 0 0 0,-1 3-830 0 0,14 12-662 0 0,36-14-3972 0 0,-6-20 503 0 0,-3 1-1033 0 0</inkml:trace>
  <inkml:trace contextRef="#ctx0" brushRef="#br0" timeOffset="20504.469">5289 281 0 0 0,'0'0'180'0'0,"0"0"620"0"0,0 0 192 0 0,0 0 259 0 0,0 0 318 0 0,0 0 243 0 0,0 0-4 0 0,0 0-313 0 0,0 0-408 0 0,0 0-370 0 0,0 0-253 0 0,0 0-92 0 0,0 0-8 0 0,-17 7 16 0 0,-57 27-1 0 0,7 28 269 0 0,-88 141-59 0 0,103-129-975 0 0,-3-2 0 0 0,-53 50 386 0 0,64-67-1070 0 0,44-56 980 0 0,1 1 0 0 0,-1 0-1 0 0,1 0 1 0 0,-1-1 0 0 0,0 1-1 0 0,1 0 1 0 0,-1 0 0 0 0,1 0-1 0 0,-1 0 1 0 0,1 0 0 0 0,-1 0-1 0 0,0 0 1 0 0,1 0 0 0 0,-1 0-1 0 0,1 0 1 0 0,-1 0 0 0 0,1 0-1 0 0,-1 0 1 0 0,1 0 0 0 0,-1 0-1 0 0,0 0 1 0 0,1 0 0 0 0,-1 1-1 0 0,1-1 1 0 0,-1 0 0 0 0,0 0-1 0 0,1 0 1 0 0,-1 1 0 0 0,1-1-1 0 0,-1 0 1 0 0,0 0-1 0 0,0 1 1 0 0,1-1 0 0 0,-1 0-1 0 0,0 1 1 0 0,1-1 0 0 0,-1 1-1 0 0,0-1 1 0 0,0 0 0 0 0,0 1-1 0 0,1-1 1 0 0,-1 1 0 0 0,0-1-1 0 0,0 0 1 0 0,0 1 0 0 0,0-1-1 0 0,0 1 1 0 0,0-1 0 0 0,0 1-1 0 0,0-1 1 0 0,0 0 0 0 0,0 1-1 0 0,0-1 1 0 0,0 1 0 0 0,0-1-1 0 0,0 1 1 0 0,0-1 0 0 0,0 1-1 0 0,-1-1 1 0 0,1 0 0 0 0,0 1-1 0 0,0-1 1 0 0,0 0 0 0 0,-1 1-1 0 0,1-1 1 0 0,0 1-1 0 0,-1-1 92 0 0,36-10-2614 0 0,28-17-1667 0 0,-47 16 4160 0 0</inkml:trace>
  <inkml:trace contextRef="#ctx0" brushRef="#br0" timeOffset="20765.818">5458 575 0 0 0,'0'0'228'0'0,"0"0"736"0"0,0 0 241 0 0,0 0-27 0 0,0 0-129 0 0,0 0-149 0 0,0 0-121 0 0,0 0-60 0 0,0 0 2 0 0,-29 31-4 0 0,-90 94 1 0 0,70-64 524 0 0,-98 72 342 0 0,74-67-2112 0 0,73-65 471 0 0,-1-1 1 0 0,1 1 0 0 0,-1-1 0 0 0,1 1-1 0 0,0-1 1 0 0,-1 1 0 0 0,1-1-1 0 0,0 1 1 0 0,-1 0 0 0 0,1-1-1 0 0,0 1 1 0 0,0 0 0 0 0,-1-1-1 0 0,1 1 1 0 0,0-1 0 0 0,0 1 0 0 0,0 0-1 0 0,0 0 1 0 0,0-1 0 0 0,0 1-1 0 0,0 0 1 0 0,0-1 0 0 0,0 1-1 0 0,0 0 1 0 0,1-1 0 0 0,-1 1-1 0 0,0-1 1 0 0,0 1 0 0 0,1 0 0 0 0,-1-1-1 0 0,0 1 1 0 0,1-1 0 0 0,-1 1-1 0 0,0-1 1 0 0,1 1 0 0 0,-1-1-1 0 0,1 1 1 0 0,-1-1 0 0 0,1 1-1 0 0,-1-1 1 0 0,1 1 0 0 0,0-1 0 0 0,-1 0-1 0 0,1 1 1 0 0,-1-1 0 0 0,1 0-1 0 0,0 0 1 0 0,-1 1 0 0 0,1-1-1 0 0,0 0 1 0 0,-1 0 0 0 0,1 0-1 0 0,0 0 1 0 0,-1 0 0 0 0,1 0-1 0 0,0 0 1 0 0,-1 0 0 0 0,1 0 0 0 0,0 0-1 0 0,-1 0 1 0 0,1-1 0 0 0,-1 1-1 0 0,1 0 1 0 0,0 0 0 0 0,-1-1-1 0 0,1 1 1 0 0,0 0 0 0 0,-1-1-1 0 0,1 1 1 0 0,-1 0 56 0 0,50-9-4043 0 0,-29 2 1171 0 0,-6 3 2253 0 0</inkml:trace>
  <inkml:trace contextRef="#ctx0" brushRef="#br0" timeOffset="21231.738">5477 1451 2072 0 0,'0'0'1478'0'0,"0"0"-515"0"0,0 0-330 0 0,0 0 16 0 0,0 0 168 0 0,0 0 141 0 0,0 0 7 0 0,0 0-107 0 0,0 0-189 0 0,0 0-195 0 0,0 0-134 0 0,0 0-122 0 0,0 0-78 0 0,-30 31-56 0 0,-95 92-64 0 0,52-55-124 0 0,-19 19-1627 0 0,92-87 1597 0 0,0 1-1 0 0,0-1 1 0 0,-1 1-1 0 0,1-1 1 0 0,0 1-1 0 0,0-1 1 0 0,0 1-1 0 0,0-1 1 0 0,0 0-1 0 0,0 1 1 0 0,0-1-1 0 0,0 1 1 0 0,0-1-1 0 0,0 1 1 0 0,0-1-1 0 0,0 0 1 0 0,0 1-1 0 0,1-1 1 0 0,-1 1-1 0 0,0-1 0 0 0,0 1 1 0 0,0-1-1 0 0,1 0 1 0 0,-1 1-1 0 0,0-1 1 0 0,0 0-1 0 0,1 1 1 0 0,-1-1-1 0 0,0 0 1 0 0,1 1-1 0 0,-1-1 1 0 0,0 0-1 0 0,1 0 1 0 0,-1 1-1 0 0,1-1 1 0 0,-1 0-1 0 0,0 0 1 0 0,1 0-1 0 0,-1 1 1 0 0,1-1-1 0 0,-1 0 1 0 0,1 0-1 0 0,-1 0 1 0 0,0 0-1 0 0,1 0 1 0 0,-1 0-1 0 0,1 0 0 0 0,-1 0 1 0 0,1 0-1 0 0,-1 0 1 0 0,1 0-1 0 0,-1 0 1 0 0,0 0-1 0 0,1-1 1 0 0,-1 1-1 0 0,1 0 1 0 0,-1 0-1 0 0,0 0 1 0 0,1-1-1 0 0,-1 1 1 0 0,1 0-1 0 0,-1 0 1 0 0,1-1 134 0 0,3 1-600 0 0,2 0 171 0 0</inkml:trace>
  <inkml:trace contextRef="#ctx0" brushRef="#br0" timeOffset="21697.094">5052 1654 0 0 0,'0'0'1491'0'0,"0"0"-21"0"0,0 0-110 0 0,0 0 52 0 0,0 0 97 0 0,0 0-22 0 0,0 0-225 0 0,0 0-324 0 0,0 0-302 0 0,0 0-256 0 0,0 0-165 0 0,0 0-108 0 0,-30 15-67 0 0,-87 48-80 0 0,75-29-288 0 0,36-8-957 0 0,9-9-4967 0 0,1-14 1850 0 0</inkml:trace>
  <inkml:trace contextRef="#ctx0" brushRef="#br0" timeOffset="27319.152">794 1713 0 0 0,'0'0'144'0'0,"0"0"532"0"0,0 0 79 0 0,0 0-63 0 0,0 0-77 0 0,0 0-84 0 0,0 0-71 0 0,0 0-60 0 0,17 0 1627 0 0,124 10 3537 0 0,16 6-3096 0 0,-158-16-2427 0 0,1 1-1 0 0,0-1 0 0 0,-1 0 0 0 0,1 0 0 0 0,0 0 0 0 0,-1 1 0 0 0,1-1 0 0 0,0 0 0 0 0,-1 1 1 0 0,1-1-1 0 0,0 0 0 0 0,0 1 0 0 0,-1-1 0 0 0,1 0 0 0 0,0 1 0 0 0,0-1 0 0 0,0 0 1 0 0,0 1-1 0 0,0-1 0 0 0,-1 1 0 0 0,1-1 0 0 0,0 0 0 0 0,0 1 0 0 0,0-1 0 0 0,0 1 1 0 0,0-1-1 0 0,0 0 0 0 0,0 1 0 0 0,0-1 0 0 0,0 1 0 0 0,0-1 0 0 0,1 0 0 0 0,-1 1 1 0 0,0-1-1 0 0,0 1 0 0 0,0-1 0 0 0,0 0 0 0 0,1 1 0 0 0,-1-1 0 0 0,0 0 0 0 0,0 1 1 0 0,0-1-1 0 0,1 0 0 0 0,-1 0 0 0 0,0 1 0 0 0,1-1 0 0 0,-1 0 0 0 0,0 1 0 0 0,1-1 0 0 0,-1 0 1 0 0,0 0-1 0 0,1 0 0 0 0,-1 0 0 0 0,0 1 0 0 0,1-1 0 0 0,-1 0 0 0 0,1 0 0 0 0,-1 0 1 0 0,1 0-41 0 0,-77 37 190 0 0,-120 66-594 0 0,116-56 343 0 0,75-41 53 0 0,5-6 6 0 0,1 0-1 0 0,-1-1 1 0 0,1 1-1 0 0,-1 0 1 0 0,0 0 0 0 0,1 0-1 0 0,-1 0 1 0 0,0 0-1 0 0,1 0 1 0 0,-1 0 0 0 0,1 0-1 0 0,-1 0 1 0 0,0 0-1 0 0,1 0 1 0 0,-1 0 0 0 0,0 0-1 0 0,1 0 1 0 0,-1 1-1 0 0,0-1 1 0 0,1 0 0 0 0,-1 0-1 0 0,0 0 1 0 0,1 0-1 0 0,-1 1 1 0 0,0-1 0 0 0,1 0-1 0 0,-1 0 1 0 0,0 1-1 0 0,0-1 1 0 0,1 0 0 0 0,-1 0-1 0 0,0 1 1 0 0,0-1-1 0 0,0 0 1 0 0,1 1 0 0 0,-1-1-1 0 0,0 0 1 0 0,0 1-1 0 0,0-1 1 0 0,0 0 0 0 0,0 1-1 0 0,0-1 1 0 0,0 1-1 0 0,1-1 1 0 0,-1 0 0 0 0,0 1-1 0 0,0-1 1 0 0,-1 0-1 0 0,1 1 1 0 0,0-1 0 0 0,0 1-1 0 0,0-1 1 0 0,0 0-1 0 0,0 1 1 0 0,0-1 0 0 0,0 0-1 0 0,-1 1 1 0 0,1-1-1 0 0,0 0 1 0 0,0 1 0 0 0,0-1-1 0 0,-1 0 1 0 0,1 0-1 0 0,0 1 3 0 0,185 10 946 0 0,-130-12-794 0 0,86 12-12 0 0,-118-3-143 0 0,-23-8 18 0 0,0 0 24 0 0,-39 14 1150 0 0,-33 4-1031 0 0,-128 63-185 0 0,152-51 8 0 0,48-30 10 0 0,27 16 130 0 0,178 12 585 0 0,-127-3-627 0 0,-27-2-14 0 0,-51-21-35 0 0,0 1 0 0 0,-1-1 0 0 0,0 1 0 0 0,1-1 0 0 0,-1 1 0 0 0,0-1 0 0 0,0 1 0 0 0,0-1 0 0 0,-1 0 0 0 0,1 1 0 0 0,-1-1 0 0 0,1 0 0 0 0,-1 0 0 0 0,1 0 0 0 0,-1 0-1 0 0,0-1 1 0 0,0 1 0 0 0,0 0 0 0 0,0-1 0 0 0,-1 1 0 0 0,1-1 0 0 0,0 0 0 0 0,0 0 0 0 0,-1 0 0 0 0,1 0 0 0 0,-1 0 0 0 0,1 0 0 0 0,-1-1 0 0 0,1 1 0 0 0,-1-1 0 0 0,1 1 0 0 0,-1-1 0 0 0,-2 0-30 0 0,-9 5 64 0 0,-94 20 175 0 0,6 5-216 0 0,91-21-1405 0 0,14 5-5068 0 0,5-3-3483 0 0,-6-8 6568 0 0</inkml:trace>
  <inkml:trace contextRef="#ctx0" brushRef="#br0" timeOffset="28253.852">210 2567 0 0 0,'0'0'248'0'0,"0"0"499"0"0,0 0-87 0 0,0 0-227 0 0,0 0-80 0 0,0 0 113 0 0,0 0 197 0 0,19-4 2012 0 0,76 6 2690 0 0,-34 0-3523 0 0,0-3 0 0 0,0-2 0 0 0,37-8-1842 0 0,38-11 1197 0 0,1 7 0 0 0,1 5 0 0 0,11 6-1197 0 0,260 0 402 0 0,-216-17-305 0 0,-164 16-41 0 0,0 0-176 0 0,-33 7-3298 0 0,-25 9-8174 0 0,23-8 5440 0 0</inkml:trace>
  <inkml:trace contextRef="#ctx0" brushRef="#br0" timeOffset="33959.879">370 2670 0 0 0,'0'0'1296'0'0,"0"0"130"0"0,0 0-104 0 0,0 0-122 0 0,0 0-43 0 0,0 0-6 0 0,0 0-5 0 0,5-5-19 0 0,16-17-91 0 0,-16 16-117 0 0,-5 6-95 0 0,0 0-77 0 0,0 0-31 0 0,0 0-9 0 0,0 0-31 0 0,0 0-55 0 0,0 0-71 0 0,0 0-81 0 0,0 0-57 0 0,0 0-34 0 0,0 0-31 0 0,0 0-47 0 0,0 0-38 0 0,-22 15 1419 0 0,-56 48-920 0 0,-191 187-782 0 0,266-247-155 0 0,0 0 0 0 0,0 0 0 0 0,0 0 0 0 0,1 1 0 0 0,-1 0 0 0 0,1-1 0 0 0,0 1 0 0 0,0 0 0 0 0,0 0-1 0 0,1 0 1 0 0,-1 0 0 0 0,1 0 0 0 0,0 0 0 0 0,0 1 0 0 0,1-1 0 0 0,-1 1 176 0 0,46-5-8848 0 0,5-25-193 0 0,-36 18 8537 0 0</inkml:trace>
  <inkml:trace contextRef="#ctx0" brushRef="#br0" timeOffset="34271.646">783 2674 0 0 0,'0'0'996'0'0,"0"0"566"0"0,0 0 320 0 0,0 0 198 0 0,0 0 47 0 0,0 0-116 0 0,0 0-272 0 0,0 0-357 0 0,0 0-361 0 0,0 0-264 0 0,0 0-173 0 0,0 0-51 0 0,2-3 19 0 0,-2 3-503 0 0,0 0-1 0 0,-1 0 0 0 0,1 0 0 0 0,0 0 1 0 0,0 0-1 0 0,0-1 0 0 0,-1 1 0 0 0,1 0 1 0 0,0 0-1 0 0,0 0 0 0 0,-1-1 0 0 0,1 1 1 0 0,0 0-1 0 0,0 0 0 0 0,0-1 0 0 0,0 1 1 0 0,0 0-1 0 0,-1 0 0 0 0,1-1 0 0 0,0 1 1 0 0,0 0-1 0 0,0 0 0 0 0,0-1 0 0 0,0 1 1 0 0,0 0-1 0 0,0-1 0 0 0,0 1 0 0 0,0 0 1 0 0,0-1-49 0 0,-39 22 1118 0 0,-170 144 145 0 0,51-24-2547 0 0,155-138 1003 0 0,-12 15-802 0 0,10-7-2462 0 0,5-10 1856 0 0,13-2-4198 0 0,15-6-831 0 0,-18 4 6198 0 0</inkml:trace>
  <inkml:trace contextRef="#ctx0" brushRef="#br0" timeOffset="34590.584">1224 2648 0 0 0,'0'0'1304'0'0,"0"0"835"0"0,0 0 291 0 0,0 0-249 0 0,0 0-500 0 0,0 0-455 0 0,0 0-228 0 0,0 0-82 0 0,0 0-17 0 0,0 0-34 0 0,-18 14-69 0 0,-61 44-96 0 0,-57 24 1633 0 0,-76 73-2133 0 0,206-149-473 0 0,-23 24-235 0 0,20-7-3197 0 0,50-20-5455 0 0,-2-16 4458 0 0,-24 8 4382 0 0</inkml:trace>
  <inkml:trace contextRef="#ctx0" brushRef="#br0" timeOffset="35275.236">1685 2652 0 0 0,'0'0'428'0'0,"0"0"812"0"0,0 0 478 0 0,0 0 280 0 0,0 0 125 0 0,0 0-107 0 0,0 0-379 0 0,0 0-462 0 0,0 0-354 0 0,0 0-177 0 0,0 0 4 0 0,0 0 65 0 0,-3 2 28 0 0,-55 32 3416 0 0,-14 36-2287 0 0,-16-1-1640 0 0,53-42-56 0 0,35-27-153 0 0,0 0-8 0 0,0 0 9 0 0,-19 25 522 0 0,-41 20-323 0 0,41-29-27 0 0,30-26 204 0 0,121-103-182 0 0,84-88-72 0 0,-197 174-1120 0 0,-81 92-4193 0 0,39-35-6173 0 0,19-25 4723 0 0</inkml:trace>
  <inkml:trace contextRef="#ctx0" brushRef="#br0" timeOffset="35976.968">1217 2571 0 0 0,'0'0'1454'0'0,"0"0"47"0"0,0 0-146 0 0,0 0-116 0 0,0 0-40 0 0,0 0-31 0 0,0 0-37 0 0,0 0-72 0 0,0 0-125 0 0,4-5-111 0 0,36-23 3563 0 0,-40 28-3933 0 0,-2 14 2060 0 0,-46 35-1044 0 0,-74 57-1426 0 0,122-106-93 0 0,-37 46-1154 0 0,38-26-7252 0 0,3-17 3395 0 0,1-2-895 0 0</inkml:trace>
  <inkml:trace contextRef="#ctx0" brushRef="#br0" timeOffset="36781.817">795 2611 0 0 0,'0'0'460'0'0,"0"0"390"0"0,0 0 46 0 0,0 0-48 0 0,0 0 24 0 0,0 0 80 0 0,0 0 110 0 0,0 0 68 0 0,4-1 26 0 0,9-4-19 0 0,-9 4-91 0 0,-4 1-39 0 0,0 0-54 0 0,0 0-46 0 0,0 0-20 0 0,0 0-76 0 0,0 0-87 0 0,0 0-111 0 0,0 0-152 0 0,-20 1 283 0 0,-17 21-1738 0 0,-48 40 338 0 0,67-32-3323 0 0,12 5-3898 0 0,6-31 3867 0 0</inkml:trace>
</inkml:ink>
</file>

<file path=ppt/ink/ink7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44.4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1221 1300 0 0 0,'0'0'1390'0'0,"0"0"-18"0"0,0 0-180 0 0,0 0-181 0 0,0 0-121 0 0,0 0-69 0 0,0 0-34 0 0,4-1-22 0 0,18-6 733 0 0,-22 7-735 0 0,0 0-36 0 0,0 0-30 0 0,0 0-51 0 0,0 0-52 0 0,0 0 17 0 0,0 0 15 0 0,0 0 2 0 0,-19 4 1386 0 0,-143 12-394 0 0,-60 12-1449 0 0,-35-13 736 0 0,256-15-809 0 0,1 0-31 0 0,0 0-30 0 0,0 0-15 0 0,0 0-50 0 0,0 0-54 0 0,0 0-88 0 0,0 0-124 0 0,0 0-198 0 0,0 0-323 0 0,0 0-564 0 0,2 0-6048 0 0,-2 0-1840 0 0</inkml:trace>
  <inkml:trace contextRef="#ctx0" brushRef="#br0" timeOffset="1428.188">1711 232 0 0 0,'-40'5'9735'0'0,"-8"7"-7128"0"0,-52 7-1885 0 0,-183 11 1153 0 0,93-19-800 0 0,98 0 588 0 0,44-7-331 0 0,-5 0-944 0 0,-41 7 59 0 0,34 0-415 0 0,60 3-4001 0 0,14-6-6373 0 0,-8-8 4777 0 0</inkml:trace>
  <inkml:trace contextRef="#ctx0" brushRef="#br0" timeOffset="1980.259">877 0 3129 0 0,'0'0'931'0'0,"0"0"-269"0"0,0 0-83 0 0,0 0 332 0 0,0 0 428 0 0,0 0 181 0 0,0 0-102 0 0,0 0-305 0 0,0 0-310 0 0,0 0-181 0 0,0 0-65 0 0,0 0-19 0 0,0 0-9 0 0,0 23-2 0 0,1 110 492 0 0,15 6 800 0 0,1 104-575 0 0,-10 294-570 0 0,-32-224-33 0 0,2-37-190 0 0,15-236-483 0 0,8-39 18 0 0,0-1 25 0 0,0 0-15 0 0,0 0-4 0 0,0 0 24 0 0,0 0 0 0 0,0 0-16 0 0,0 0-55 0 0,4-15-1069 0 0,2-6-700 0 0,-2 2-1858 0 0,3 3-4845 0 0,-2 10 2728 0 0</inkml:trace>
  <inkml:trace contextRef="#ctx0" brushRef="#br0" timeOffset="2279.578">1100 935 0 0 0,'0'0'1371'0'0,"0"0"31"0"0,0 0-14 0 0,0 0 128 0 0,0 0 210 0 0,0 0 48 0 0,0 0-178 0 0,0 0-298 0 0,0 0-294 0 0,0 0-200 0 0,0 0-119 0 0,0 0-44 0 0,0 0-4 0 0,-16 27-11 0 0,-51 83-52 0 0,-49 103 1181 0 0,-22-44-1649 0 0,25-62-2000 0 0,100-98-18 0 0,11-7-2543 0 0,1-2-4141 0 0,1 0 6550 0 0</inkml:trace>
  <inkml:trace contextRef="#ctx0" brushRef="#br0" timeOffset="2760.08">1058 70 0 0 0,'0'0'487'0'0,"0"0"464"0"0,0 0 488 0 0,0 0 273 0 0,0 0-94 0 0,0 0-369 0 0,0 0-431 0 0,0 0-243 0 0,0 0-27 0 0,0 0 93 0 0,0 0 113 0 0,-1 4 71 0 0,-3 14-204 0 0,-1 0 1 0 0,0-1-1 0 0,-2 0 0 0 0,0 0 0 0 0,-1-1 1 0 0,0 0-1 0 0,-2 0 0 0 0,0-1 0 0 0,-5 7-621 0 0,-12 19 309 0 0,-19 35-151 0 0,-80 136-2634 0 0,115-187-567 0 0,1-3-4140 0 0,4-11 2210 0 0</inkml:trace>
  <inkml:trace contextRef="#ctx0" brushRef="#br0" timeOffset="3765.667">80 508 392 0 0,'0'0'1763'0'0,"0"0"-147"0"0,0 0 10 0 0,0 0 167 0 0,0 0 75 0 0,0 0-218 0 0,0 0-430 0 0,0 0-433 0 0,0 0-322 0 0,0 0-141 0 0,0 0 16 0 0,0 0 94 0 0,0 0 110 0 0,1 5 91 0 0,2 133 3543 0 0,-50 77-3469 0 0,43-198-599 0 0,-6 19 1 0 0,3 0 1 0 0,1 1 0 0 0,1 0 0 0 0,2 0-1 0 0,2 12-111 0 0,47-45 1037 0 0,29-10-555 0 0,60-13 275 0 0,-108 11-669 0 0,-16-2-2915 0 0,-8 6-1887 0 0,-1 0-4289 0 0,-1 0 2171 0 0</inkml:trace>
  <inkml:trace contextRef="#ctx0" brushRef="#br0" timeOffset="4455.937">527 891 920 0 0,'0'0'1364'0'0,"0"0"-185"0"0,0 0 83 0 0,0 0 241 0 0,0 0 203 0 0,0 0-69 0 0,0 0-332 0 0,0 0-390 0 0,0 0-274 0 0,0 0-162 0 0,0 0-68 0 0,0 0 14 0 0,0 0 12 0 0,0-2 23 0 0,-17-7 5422 0 0,0 16-6100 0 0,4-1 356 0 0,12-5-129 0 0,0-1 0 0 0,-1 0 0 0 0,1 1 0 0 0,-1-1-1 0 0,1 1 1 0 0,0 0 0 0 0,0-1 0 0 0,-1 1 0 0 0,1 0 0 0 0,0 0 0 0 0,0 0-1 0 0,0 0 1 0 0,0 0 0 0 0,0 0 0 0 0,0 0 0 0 0,0 0 0 0 0,0 1 0 0 0,0-1-1 0 0,0 0 1 0 0,1 0 0 0 0,-1 1 0 0 0,1-1 0 0 0,-1 0 0 0 0,1 1-1 0 0,-1-1 1 0 0,1 1 0 0 0,0-1 0 0 0,-1 1 0 0 0,1-1 0 0 0,0 1 0 0 0,0-1-1 0 0,0 1 1 0 0,0-1 0 0 0,1 1-9 0 0,-2 10 12 0 0,13 42 96 0 0,21-18 152 0 0,-27-32-217 0 0,-1 0-1 0 0,1 1 1 0 0,-1-1 0 0 0,0 1-1 0 0,0 0 1 0 0,0 1 0 0 0,-1-1-1 0 0,0 1 1 0 0,0 0-1 0 0,0 0 1 0 0,-1 0 0 0 0,0 1-1 0 0,0-1 1 0 0,0 1-1 0 0,-1-1 1 0 0,0 1 0 0 0,0 0-1 0 0,-1 0 1 0 0,0 0 0 0 0,0 0-1 0 0,-1 0 1 0 0,0 0-1 0 0,0 0 1 0 0,0 1-43 0 0,-2-6 43 0 0,1 1 0 0 0,-1 0 0 0 0,0-1 0 0 0,0 0-1 0 0,0 1 1 0 0,0-1 0 0 0,0 0 0 0 0,0 0 0 0 0,0 0 0 0 0,-1 0 0 0 0,1 0 0 0 0,-1-1 0 0 0,1 1-1 0 0,-1-1 1 0 0,0 1 0 0 0,0-1 0 0 0,0 0 0 0 0,0 0 0 0 0,1-1 0 0 0,-4 2-43 0 0,1-1 34 0 0,-87 11-331 0 0,83-29-3096 0 0,8 6-7162 0 0,1 10 1758 0 0</inkml:trace>
</inkml:ink>
</file>

<file path=ppt/ink/ink7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19:59.8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301 19 0 0 0,'0'0'184'0'0,"0"0"716"0"0,0 0 226 0 0,0 0-1 0 0,0 0-91 0 0,0 0-138 0 0,0 0-150 0 0,-1-4-174 0 0,0 1-580 0 0,-2-8 626 0 0,2 29 239 0 0,21 358 3280 0 0,-5-195-3709 0 0,0-87-468 0 0,-11-55-1011 0 0,-4-22-3939 0 0,0-10 584 0 0,0-3 2278 0 0</inkml:trace>
  <inkml:trace contextRef="#ctx0" brushRef="#br0" timeOffset="1144.772">2353 16 0 0 0,'0'0'292'0'0,"0"0"363"0"0,0 0-86 0 0,0 0-199 0 0,0 0-117 0 0,0 0-27 0 0,0 0 59 0 0,8 10 2554 0 0,1 108 2706 0 0,-6-44-4424 0 0,-1 110 514 0 0,-3-139-4945 0 0,1-1-4309 0 0,0-41 4758 0 0</inkml:trace>
  <inkml:trace contextRef="#ctx0" brushRef="#br0" timeOffset="2860.555">126 376 0 0 0,'161'-9'12'0'0,"3"7"1751"0"0,304 21 2397 0 0,-52-15-1851 0 0,-1-19 1 0 0,7-18-2310 0 0,256-18 2491 0 0,-597 40-1757 0 0,-115 16-6149 0 0,18-1-1510 0 0,9-3 5486 0 0</inkml:trace>
  <inkml:trace contextRef="#ctx0" brushRef="#br0" timeOffset="3125.582">2561 108 0 0 0,'0'0'473'0'0,"0"0"618"0"0,0 0 156 0 0,0 0-61 0 0,-34 16-90 0 0,-111 53-150 0 0,15 4 1005 0 0,-231 143-1112 0 0,258-151-2108 0 0,35-25-2623 0 0,64-38 3515 0 0,-14 10-2914 0 0</inkml:trace>
  <inkml:trace contextRef="#ctx0" brushRef="#br0" timeOffset="3852.424">658 174 936 0 0,'0'0'811'0'0,"0"0"-263"0"0,0 0-90 0 0,0 0 204 0 0,0 0 344 0 0,0 0 292 0 0,0 0 115 0 0,0 0-109 0 0,0 0-249 0 0,0 0-268 0 0,0 0-220 0 0,0 0-164 0 0,-16 2-78 0 0,-52 7-34 0 0,63-8-227 0 0,0 0-1 0 0,0 1 1 0 0,1-1-1 0 0,-1 1 1 0 0,0 0 0 0 0,1 0-1 0 0,-1 1 1 0 0,1 0 0 0 0,0-1-1 0 0,0 1 1 0 0,0 1 0 0 0,0-1-1 0 0,0 0 1 0 0,-2 4-64 0 0,-11 9 228 0 0,-223 199 361 0 0,68-51-2224 0 0,125-110-1503 0 0,22-16-5088 0 0,21-30 7653 0 0</inkml:trace>
  <inkml:trace contextRef="#ctx0" brushRef="#br0" timeOffset="4986.437">881 542 3121 0 0,'0'0'1024'0'0,"0"0"-347"0"0,0 0-138 0 0,0 0 244 0 0,0 0 409 0 0,0 0 266 0 0,0 0 2 0 0,0 0-244 0 0,0 0-375 0 0,0 0-347 0 0,0 0-226 0 0,-1 22 855 0 0,-35 101 1939 0 0,28-106-2959 0 0,2 0-1 0 0,0 1 0 0 0,1-1 1 0 0,0 1-1 0 0,2 1 0 0 0,0-1 1 0 0,0 12-103 0 0,3-23 41 0 0,0-5-10 0 0,-1 1 0 0 0,1 0 0 0 0,0 0 0 0 0,0 0 0 0 0,0 0 0 0 0,0 0 0 0 0,1-1-1 0 0,-1 1 1 0 0,1 0 0 0 0,-1 0 0 0 0,1 0 0 0 0,0-1 0 0 0,0 1 0 0 0,0 0 0 0 0,1-1 0 0 0,-1 1 0 0 0,1-1 0 0 0,-1 0 0 0 0,1 1 0 0 0,0-1 0 0 0,0 0 0 0 0,0 0-1 0 0,0 0 1 0 0,0 0 0 0 0,1 0-31 0 0,5 0 122 0 0,-1 0-1 0 0,1 0 1 0 0,0-1 0 0 0,0 0-1 0 0,0 0 1 0 0,0-1-1 0 0,0 0 1 0 0,0 0-1 0 0,0-1 1 0 0,0 0-1 0 0,0-1 1 0 0,0 1-1 0 0,0-2 1 0 0,0 1 0 0 0,3-2-122 0 0,-3 2 53 0 0,65-24 251 0 0,-57 17-765 0 0,-15 6-4389 0 0,-3 0-4812 0 0,2 3 3665 0 0</inkml:trace>
  <inkml:trace contextRef="#ctx0" brushRef="#br0" timeOffset="5349.491">1383 546 4297 0 0,'0'0'1494'0'0,"0"0"-468"0"0,0 0-201 0 0,0 0 294 0 0,0 0 413 0 0,0 0 203 0 0,0 0-87 0 0,0 0-329 0 0,0 0-365 0 0,0 0-278 0 0,0 0-165 0 0,0 0-79 0 0,-8 10-32 0 0,-53 83 849 0 0,30-26-1158 0 0,-2-1 0 0 0,-4-1-1 0 0,-30 39-90 0 0,21-30-1106 0 0,29-42-3949 0 0,17-31 1241 0 0,0 1 2762 0 0,0 0-4687 0 0,0 1 3016 0 0</inkml:trace>
  <inkml:trace contextRef="#ctx0" brushRef="#br0" timeOffset="5819.454">1367 851 6185 0 0,'0'0'1841'0'0,"0"0"-601"0"0,0 0-324 0 0,0 0 134 0 0,0 0 217 0 0,0 0 10 0 0,0 0-191 0 0,0 0-298 0 0,0 0-269 0 0,0 0-134 0 0,0 0-55 0 0,0 0-14 0 0,0 0-8 0 0,16-8 25 0 0,53-25-5 0 0,42-2 1079 0 0,-109 34-1402 0 0,-1 1-1 0 0,1 0 1 0 0,0 0 0 0 0,0 0-1 0 0,0 0 1 0 0,0 1 0 0 0,0-1-1 0 0,0 0 1 0 0,0 1-1 0 0,-1-1 1 0 0,1 1 0 0 0,0 0-1 0 0,0 0 1 0 0,-1 0 0 0 0,1-1-1 0 0,0 2 1 0 0,-1-1-1 0 0,1 0 1 0 0,-1 0 0 0 0,1 0-1 0 0,-1 1 1 0 0,0-1-1 0 0,0 1 1 0 0,1-1 0 0 0,-1 1-1 0 0,0-1 1 0 0,0 1 0 0 0,-1 0-1 0 0,1-1 1 0 0,0 1-1 0 0,0 0 1 0 0,-1 0 0 0 0,1 0-1 0 0,-1-1 1 0 0,0 1 0 0 0,1 0-1 0 0,-1 0 1 0 0,0 0-1 0 0,0 0 1 0 0,0 0 0 0 0,0 0-1 0 0,-1 0 1 0 0,1-1 0 0 0,0 1-1 0 0,-1 0 1 0 0,1 0-1 0 0,-1 0 1 0 0,0 0 0 0 0,0-1-1 0 0,0 1 1 0 0,1 0-1 0 0,-1-1 1 0 0,-1 1 0 0 0,1-1-1 0 0,0 1 1 0 0,0-1 0 0 0,-1 0-1 0 0,0 1-4 0 0,-37 60 225 0 0,31-52-173 0 0,1 0-1 0 0,0 0 0 0 0,1 1 0 0 0,0 0 0 0 0,0 1 1 0 0,1-1-1 0 0,1 1 0 0 0,-4 12-51 0 0,8-22 22 0 0,0 0 0 0 0,1 0 0 0 0,-1 0 0 0 0,0-1-1 0 0,1 1 1 0 0,-1 0 0 0 0,1 0 0 0 0,0 0 0 0 0,0 0 0 0 0,-1 0 0 0 0,1-1 0 0 0,0 1 0 0 0,1 0-1 0 0,-1-1 1 0 0,0 1 0 0 0,0-1 0 0 0,1 1 0 0 0,-1-1 0 0 0,0 0 0 0 0,1 0 0 0 0,0 1 0 0 0,-1-1-1 0 0,1 0 1 0 0,0 0 0 0 0,-1-1 0 0 0,1 1 0 0 0,0 0 0 0 0,0 0 0 0 0,0-1 0 0 0,0 1 0 0 0,0-1-1 0 0,0 0 1 0 0,0 0 0 0 0,-1 1 0 0 0,1-1 0 0 0,0 0 0 0 0,0-1 0 0 0,0 1 0 0 0,0 0 0 0 0,0 0-1 0 0,0-1 1 0 0,0 0 0 0 0,0 1 0 0 0,0-1 0 0 0,-1 0 0 0 0,1 0 0 0 0,1 0-22 0 0,17 0 61 0 0,2-1-444 0 0,0 0 0 0 0,-1-2 0 0 0,1-1 0 0 0,-1 0 0 0 0,0-2 0 0 0,11-5 383 0 0,22-5-8515 0 0,-38 12-2241 0 0</inkml:trace>
</inkml:ink>
</file>

<file path=ppt/ink/ink7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10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428 26 0 0 0,'0'0'624'0'0,"0"0"51"0"0,0 0-54 0 0,1-4-79 0 0,3-13-33 0 0,-4 12-30 0 0,0 5-36 0 0,0 0-44 0 0,0 0-97 0 0,1 19 863 0 0,17 91 1954 0 0,14 70-1805 0 0,-18 104 20 0 0,-14-270-1311 0 0,0-1-1 0 0,-1 0 0 0 0,-1 1 0 0 0,0-1 0 0 0,-1 0 0 0 0,0 0 0 0 0,-1 0 0 0 0,0 0 1 0 0,-1-1-1 0 0,-1 0 0 0 0,0 0 0 0 0,-2 2-22 0 0,25-56-7248 0 0,-12 33 2704 0 0</inkml:trace>
  <inkml:trace contextRef="#ctx0" brushRef="#br0" timeOffset="660.194">2565 280 0 0 0,'0'0'464'0'0,"0"0"647"0"0,0 0 191 0 0,0 0 19 0 0,0 0-24 0 0,0 0-100 0 0,3-4-127 0 0,-1-1-1281 0 0,-2 5 343 0 0,1 1-1 0 0,-1-1 0 0 0,0 0 1 0 0,0 1-1 0 0,0-1 1 0 0,0 0-1 0 0,0 1 0 0 0,1-1 1 0 0,-1 0-1 0 0,0 1 1 0 0,0-1-1 0 0,0 0 0 0 0,1 1 1 0 0,-1-1-1 0 0,0 0 0 0 0,0 0 1 0 0,1 1-1 0 0,-1-1 1 0 0,0 0-1 0 0,1 0 0 0 0,-1 0 1 0 0,0 1-1 0 0,1-1 1 0 0,-1 0-1 0 0,0 0 0 0 0,1 0 1 0 0,-1 0-1 0 0,1 0 0 0 0,-1 0 1 0 0,0 0-1 0 0,1 0 1 0 0,-1 0-1 0 0,0 0 0 0 0,1 0 1 0 0,-1 0-1 0 0,1 0 1 0 0,-1 0-1 0 0,0 0 0 0 0,1 0 1 0 0,-1 0-132 0 0,11 167 4913 0 0,-20 18-3665 0 0,5-49-1416 0 0,18-118-2227 0 0,2-17-5534 0 0,-13-1 5524 0 0,1 0-3666 0 0</inkml:trace>
  <inkml:trace contextRef="#ctx0" brushRef="#br0" timeOffset="1604.221">452 693 0 0 0,'9'-10'45'0'0,"-7"9"235"0"0,-2 1 247 0 0,0 0-4 0 0,0 0-55 0 0,0 0-41 0 0,0 0-56 0 0,0 0-49 0 0,0 19 2738 0 0,-23 120 1935 0 0,16-33-4374 0 0,7-76-3949 0 0,1-30-811 0 0,0 0 2810 0 0,-1 0-1514 0 0</inkml:trace>
  <inkml:trace contextRef="#ctx0" brushRef="#br0" timeOffset="2237.558">58 792 0 0 0,'0'0'540'0'0,"0"0"495"0"0,0 0-15 0 0,0 0-72 0 0,0 0 51 0 0,0 0 46 0 0,0 0 41 0 0,21-1 5 0 0,65-1-16 0 0,88 9 4850 0 0,10-16-3367 0 0,-1-8-1 0 0,84-22-2557 0 0,-29 4 759 0 0,708-82 400 0 0,-480 105-1043 0 0,-294 30-159 0 0,-61-2-49 0 0,-111-16-35 0 0,0 0-63 0 0,0 0-94 0 0,0 0-117 0 0,0 0-131 0 0,0 0-205 0 0,-13-4-11412 0 0,9 4 4791 0 0</inkml:trace>
  <inkml:trace contextRef="#ctx0" brushRef="#br0" timeOffset="2499.411">2808 369 0 0 0,'0'0'794'0'0,"0"0"522"0"0,0 0 271 0 0,0 0 9 0 0,0 0-141 0 0,0 0-184 0 0,0 0-211 0 0,0 0-157 0 0,0 0-89 0 0,0 0-82 0 0,-23 13-73 0 0,-77 45-93 0 0,-100 74 959 0 0,41-19-1338 0 0,-99 64-2970 0 0,221-153-341 0 0,2 0-3964 0 0,28-17 5618 0 0</inkml:trace>
  <inkml:trace contextRef="#ctx0" brushRef="#br0" timeOffset="3106.591">1111 273 0 0 0,'0'0'309'0'0,"0"0"196"0"0,0 0 7 0 0,0 0 173 0 0,0 0 387 0 0,0 0 330 0 0,0 0 126 0 0,0 0-78 0 0,0 0-266 0 0,-36 26-293 0 0,-114 85-235 0 0,52-31 252 0 0,58-48-576 0 0,-54 45 71 0 0,-3-4 1 0 0,-3-4-1 0 0,-3-5 1 0 0,-2-4-1 0 0,-60 22-403 0 0,42-35 112 0 0,252-94-9710 0 0,-108 39 5633 0 0</inkml:trace>
  <inkml:trace contextRef="#ctx0" brushRef="#br0" timeOffset="3956.19">1247 884 2425 0 0,'0'0'1269'0'0,"0"0"-399"0"0,0 0-348 0 0,0 0 25 0 0,0 0 209 0 0,0 0 203 0 0,0 0 92 0 0,0 0-76 0 0,0 0-125 0 0,0 0-153 0 0,0 0-144 0 0,0 0-102 0 0,-1 13-71 0 0,-25 100 1073 0 0,-71 70 476 0 0,94-179-1917 0 0,1 0 0 0 0,0-1 0 0 0,0 1 0 0 0,0 0 0 0 0,1 0 0 0 0,-1 0 0 0 0,1 1 0 0 0,0-1 0 0 0,0 0 0 0 0,1 0-1 0 0,-1 1 1 0 0,1-1 0 0 0,0 0 0 0 0,0 0 0 0 0,0 1 0 0 0,1-1-12 0 0,2-2 63 0 0,1 0 0 0 0,-1 0 0 0 0,1-1 0 0 0,0 1 0 0 0,-1-1 0 0 0,1 0-1 0 0,0 0 1 0 0,0 0 0 0 0,0-1 0 0 0,0 0 0 0 0,0 1 0 0 0,-1-1 0 0 0,1 0 0 0 0,0-1 0 0 0,0 1 0 0 0,0-1 0 0 0,2 0-63 0 0,177-50 1019 0 0,-150 44-1033 0 0,33-11-3036 0 0,-49 14-8586 0 0,-15 3 8369 0 0</inkml:trace>
  <inkml:trace contextRef="#ctx0" brushRef="#br0" timeOffset="4230.557">1785 917 4009 0 0,'0'0'1540'0'0,"0"0"-380"0"0,0 0-219 0 0,0 0 168 0 0,0 0 280 0 0,0 0 139 0 0,0 0-87 0 0,0 0-276 0 0,0 0-289 0 0,0 0-221 0 0,0 0-138 0 0,0 0-63 0 0,0 0-28 0 0,-8 19-12 0 0,-50 117 585 0 0,-23 11-262 0 0,-50 34-794 0 0,104-139-662 0 0,22-22-2734 0 0,37-20-7278 0 0,-20-4 7082 0 0,-4 1 2898 0 0</inkml:trace>
  <inkml:trace contextRef="#ctx0" brushRef="#br0" timeOffset="4737.752">1770 1234 5617 0 0,'0'0'1423'0'0,"0"0"-272"0"0,0 0-67 0 0,0 0 185 0 0,0 0 148 0 0,0 0-64 0 0,0 0-300 0 0,0 0-339 0 0,0 0-266 0 0,0 0-187 0 0,0 0-54 0 0,0 0 2 0 0,13-5 19 0 0,103-34 879 0 0,-113 38-1049 0 0,5-1 22 0 0,0 0 1 0 0,-1 0 0 0 0,1 1 0 0 0,0 0-1 0 0,0 1 1 0 0,0-1 0 0 0,0 2-1 0 0,0-1 1 0 0,0 1 0 0 0,-1 0 0 0 0,1 1-1 0 0,0-1 1 0 0,3 3-81 0 0,-9-2 13 0 0,-1 0 0 0 0,1 1 0 0 0,-1-1 0 0 0,0 1 0 0 0,0-1 1 0 0,0 1-1 0 0,0 0 0 0 0,0-1 0 0 0,-1 1 0 0 0,1 0 0 0 0,-1-1 0 0 0,0 1 0 0 0,0 0 0 0 0,0 0 0 0 0,0 0 0 0 0,0-1 1 0 0,0 1-1 0 0,-1 0 0 0 0,0 0 0 0 0,1-1 0 0 0,-1 1 0 0 0,0-1 0 0 0,0 1 0 0 0,0 0 0 0 0,-1-1 0 0 0,1 0 0 0 0,-1 1 0 0 0,1-1 1 0 0,-1 0-1 0 0,0 0 0 0 0,0 0 0 0 0,0 0 0 0 0,-1 1-13 0 0,2-1 3 0 0,-74 80 203 0 0,63-72-184 0 0,1 0 0 0 0,0 0 0 0 0,1 2 0 0 0,0-1 0 0 0,1 1-1 0 0,0 0 1 0 0,1 1 0 0 0,-5 10-22 0 0,13-22 3 0 0,-1 1 0 0 0,0-1 0 0 0,1 0 0 0 0,-1 1-1 0 0,1-1 1 0 0,0 0 0 0 0,-1 1 0 0 0,1-1 0 0 0,0 1 0 0 0,0-1-1 0 0,0 0 1 0 0,0 1 0 0 0,0-1 0 0 0,0 1 0 0 0,0-1 0 0 0,0 0-1 0 0,0 1 1 0 0,1-1 0 0 0,-1 0 0 0 0,1 1 0 0 0,-1-1 0 0 0,1 0-1 0 0,0 1 1 0 0,-1-1 0 0 0,1 0 0 0 0,0 0 0 0 0,0 0 0 0 0,0 0-1 0 0,0 1 1 0 0,0-1 0 0 0,0-1 0 0 0,0 1 0 0 0,0 0 0 0 0,0 0-1 0 0,0 0 1 0 0,0 0 0 0 0,1-1 0 0 0,-1 1 0 0 0,0-1 0 0 0,1 1-1 0 0,-1-1 1 0 0,0 1 0 0 0,1-1 0 0 0,0 0-3 0 0,68 7 325 0 0,-62-8-260 0 0,150-20 109 0 0,-92 5-2816 0 0,-38 9 154 0 0,-8 1-3222 0 0,-6 1-3603 0 0</inkml:trace>
</inkml:ink>
</file>

<file path=ppt/ink/ink7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0:37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458 23 0 0 0,'0'0'895'0'0,"0"0"333"0"0,0 0 155 0 0,0 0 1 0 0,0 0-113 0 0,0 0-149 0 0,0 0-171 0 0,0 0-146 0 0,0-6-107 0 0,0-1-345 0 0,-2-2 2514 0 0,-37 83-465 0 0,-98 136-876 0 0,76-126-1331 0 0,-112 183 25 0 0,127-199-274 0 0,123-168-2381 0 0,96-186-12376 0 0,-162 267 14811 0 0</inkml:trace>
  <inkml:trace contextRef="#ctx0" brushRef="#br0" timeOffset="414.64">392 30 0 0 0,'0'0'307'0'0,"0"0"949"0"0,0 0 118 0 0,0 0-225 0 0,0 0-237 0 0,0 0-151 0 0,0 0-20 0 0,0 0 99 0 0,0 0 142 0 0,1 3 83 0 0,29 145 5687 0 0,72 213-3249 0 0,-73-288-4184 0 0,-31-95-8982 0 0,-4 5 2431 0 0,1 12 5166 0 0</inkml:trace>
  <inkml:trace contextRef="#ctx0" brushRef="#br0" timeOffset="699.395">143 417 0 0 0,'0'0'559'0'0,"0"0"108"0"0,0 0 290 0 0,0 0 422 0 0,0 0 313 0 0,0 0 31 0 0,0 0-233 0 0,0 0-263 0 0,0 0-175 0 0,0 0-94 0 0,0 0-33 0 0,0 0-24 0 0,0 0-16 0 0,6 6-23 0 0,20 19-45 0 0,25-15 809 0 0,-38-11-1361 0 0,203-32 426 0 0,-160 27-2391 0 0,-20 5-5641 0 0,-24 1-2294 0 0</inkml:trace>
</inkml:ink>
</file>

<file path=ppt/ink/ink7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05.4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367 75 5425 0 0,'0'0'1572'0'0,"0"0"-242"0"0,0 0-56 0 0,0 0 83 0 0,0 0 130 0 0,0 0-5 0 0,0 0-227 0 0,0 0-312 0 0,0 0-320 0 0,0 0-271 0 0,0 0-148 0 0,-6 15 405 0 0,7 55 879 0 0,1-17-917 0 0,-3-1-1 0 0,-2 0 1 0 0,-9 44-571 0 0,4-59-137 0 0,2 0 1 0 0,1 1 0 0 0,2-1-1 0 0,1 1 1 0 0,3 10 136 0 0,14-24-3012 0 0,-10-23-1358 0 0,0-4-3349 0 0,-3 0 2389 0 0</inkml:trace>
  <inkml:trace contextRef="#ctx0" brushRef="#br0" timeOffset="365.103">0 115 6801 0 0,'0'0'1431'0'0,"0"0"-329"0"0,0 0-55 0 0,0 0 205 0 0,0 0 204 0 0,0 0 34 0 0,0 0-164 0 0,0 0-222 0 0,0 0-129 0 0,0 0-82 0 0,0 0-82 0 0,35-2-79 0 0,108-9-93 0 0,4-13 665 0 0,157-42-1374 0 0,-275 63-1208 0 0,-10 2-3091 0 0,-17 1 3700 0 0,-1 1-4431 0 0,-1 2 1654 0 0,0-3 2690 0 0,0 4-5919 0 0</inkml:trace>
  <inkml:trace contextRef="#ctx0" brushRef="#br0" timeOffset="737.314">694 439 6305 0 0,'0'0'2094'0'0,"0"0"-547"0"0,0 0-336 0 0,0 0 1 0 0,0 0 75 0 0,0 0 2 0 0,0 0-183 0 0,0 0-259 0 0,0 0-209 0 0,0 0-159 0 0,0 0-98 0 0,0 0-90 0 0,4 24-78 0 0,15 111 48 0 0,-19-131-396 0 0,-7 134-174 0 0,-19-85-7998 0 0,24-50 3764 0 0,0 1-1324 0 0</inkml:trace>
  <inkml:trace contextRef="#ctx0" brushRef="#br0" timeOffset="1040.276">479 465 1312 0 0,'0'0'1265'0'0,"0"0"-60"0"0,0 0 194 0 0,0 0 359 0 0,0 0 241 0 0,0 0-105 0 0,0 0-306 0 0,0 0-289 0 0,0 0-260 0 0,0 0-224 0 0,0 0-183 0 0,31 0-141 0 0,97 0-118 0 0,63-15 196 0 0,-174 13-1290 0 0,33-2-880 0 0,-33 3-2742 0 0,0 1-3904 0 0,-11 0 5521 0 0</inkml:trace>
  <inkml:trace contextRef="#ctx0" brushRef="#br0" timeOffset="1351.726">518 793 3169 0 0,'0'0'1339'0'0,"0"0"-15"0"0,0 0 339 0 0,0 0 375 0 0,0 0 7 0 0,0 0-276 0 0,0 0-449 0 0,0 0-446 0 0,0 0-304 0 0,0 0-211 0 0,33-5-137 0 0,103-14-96 0 0,-16-9-272 0 0,-90 20-474 0 0,33-7-2724 0 0,-21 8-5673 0 0,-26 4 5326 0 0</inkml:trace>
  <inkml:trace contextRef="#ctx0" brushRef="#br0" timeOffset="1613.081">1250 284 3065 0 0,'0'0'2567'0'0,"0"0"-923"0"0,0 0-428 0 0,0 0-5 0 0,0 0 171 0 0,0 0 88 0 0,0 0-114 0 0,0 0-220 0 0,0 0-273 0 0,0 0-181 0 0,0 0-92 0 0,33-2-71 0 0,101-8-49 0 0,85-18 917 0 0,-80 9-1596 0 0,-106 12-409 0 0,-8 1-2946 0 0,-10 5-4545 0 0,-11 1 1051 0 0</inkml:trace>
  <inkml:trace contextRef="#ctx0" brushRef="#br0" timeOffset="1871.5">1252 564 6393 0 0,'0'0'1266'0'0,"0"0"-22"0"0,0 0 307 0 0,0 0 271 0 0,0 0-38 0 0,0 0-334 0 0,0 0-432 0 0,35-3-356 0 0,112-14-231 0 0,41-25 83 0 0,59-17-1292 0 0,-164 42-2635 0 0,-2 1-4480 0 0,-52 12 1842 0 0</inkml:trace>
  <inkml:trace contextRef="#ctx0" brushRef="#br0" timeOffset="2187.39">2626 78 4449 0 0,'0'0'3533'0'0,"0"0"-1544"0"0,0 0-451 0 0,0 0 64 0 0,0 0 53 0 0,-32 3-90 0 0,-98 13-259 0 0,51 15 144 0 0,68-21-1226 0 0,-1-2-166 0 0,1 1-1 0 0,0 0 1 0 0,0 1 0 0 0,1 0 0 0 0,0 1-1 0 0,1 0 1 0 0,1 0 0 0 0,-1 1 0 0 0,2 0-1 0 0,0 0 1 0 0,0 1 0 0 0,1 0 0 0 0,1 0 0 0 0,0 1-1 0 0,1 0 1 0 0,0-1 0 0 0,1 1 0 0 0,1 1-1 0 0,0-1 1 0 0,1 0 0 0 0,0 0 0 0 0,1 2-58 0 0,3-9 14 0 0,-1 0 0 0 0,1 0 1 0 0,1-1-1 0 0,-1 1 1 0 0,1-1-1 0 0,0 1 0 0 0,1-1 1 0 0,0-1-1 0 0,0 1 0 0 0,0-1 1 0 0,0 0-1 0 0,1 0 1 0 0,0 0-1 0 0,0-1 0 0 0,0 0 1 0 0,0 0-1 0 0,1 0 0 0 0,0-1 1 0 0,-1 0-1 0 0,1 0 1 0 0,0-1-1 0 0,1 0 0 0 0,-1 0 1 0 0,0-1-1 0 0,1 0 0 0 0,-1 0 1 0 0,6-1-15 0 0,5 2 94 0 0,1-1 1 0 0,0-1 0 0 0,0-1-1 0 0,0 0 1 0 0,-1-2-1 0 0,1 0 1 0 0,-1-1-1 0 0,0-1 1 0 0,0-1 0 0 0,0 0-1 0 0,-1-1 1 0 0,6-4-95 0 0,158-95 991 0 0,-172 100-993 0 0,-1-1-1 0 0,0-1 1 0 0,-1 1 0 0 0,0-1-1 0 0,0 0 1 0 0,0-1 0 0 0,-1 1 0 0 0,-1-1-1 0 0,1-1 1 0 0,-1 1 0 0 0,-1-1-1 0 0,0 1 1 0 0,0-1 0 0 0,-1-1-1 0 0,0 1 1 0 0,-1 0 0 0 0,0-1-1 0 0,0-7 3 0 0,-2 10-221 0 0,0 0-1 0 0,0 0 1 0 0,-1 1-1 0 0,0-1 0 0 0,0 0 1 0 0,-1 1-1 0 0,0-1 1 0 0,0 1-1 0 0,-1 0 0 0 0,0-1 1 0 0,-2-3 221 0 0,-64-61-6365 0 0,-7 38-3279 0 0,52 26 5036 0 0</inkml:trace>
  <inkml:trace contextRef="#ctx0" brushRef="#br0" timeOffset="2549.218">1961 277 2505 0 0,'0'0'3104'0'0,"0"0"-570"0"0,0 0-96 0 0,0 0 77 0 0,0 0-174 0 0,0 0-346 0 0,0 0-351 0 0,32 3-293 0 0,103 7-244 0 0,158 15 2250 0 0,172 11-2779 0 0,-318-28-903 0 0,47 3-1779 0 0,-67-8-3463 0 0,-86-3-1125 0 0,-12 3-4089 0 0</inkml:trace>
  <inkml:trace contextRef="#ctx0" brushRef="#br0" timeOffset="21938.709">3675 675 2441 0 0,'0'0'1152'0'0,"0"0"-257"0"0,0 0-14 0 0,0 0 285 0 0,0 0 341 0 0,0 0 198 0 0,0 0-103 0 0,0 0-295 0 0,0 0-329 0 0,0 0-252 0 0,0 0-165 0 0,5-6-99 0 0,16-18 2 0 0,-16 62 2696 0 0,-9-24-2916 0 0,0 0 0 0 0,0 0-1 0 0,-1-1 1 0 0,-1 0 0 0 0,0 0 0 0 0,-1 0 0 0 0,0-1 0 0 0,-1 0 0 0 0,-1 0 0 0 0,-7 8-244 0 0,-5 9 143 0 0,-72 84-932 0 0,85-103-169 0 0,-3 4-861 0 0,3-8-7065 0 0,6-5-255 0 0</inkml:trace>
</inkml:ink>
</file>

<file path=ppt/ink/ink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67 0 0 0,'0'0'463'0'0,"0"0"798"0"0,0 0 345 0 0,0 0 56 0 0,0 0-90 0 0,0 0-146 0 0,0 0-98 0 0,0 0-104 0 0,0 0-82 0 0,0 0-99 0 0,-2-6-156 0 0,-7-17 1250 0 0,1 76-1218 0 0,2 1-1 0 0,3 0 0 0 0,2 1 0 0 0,3 11-918 0 0,-2-60 30 0 0,0-1 1 0 0,0 0-1 0 0,0 0 0 0 0,1 1 1 0 0,0-1-1 0 0,0 0 0 0 0,1 0 0 0 0,-1 0 1 0 0,1 0-1 0 0,0 0 0 0 0,0 0 1 0 0,1 0-1 0 0,-1-1 0 0 0,1 1 0 0 0,0-1 1 0 0,1 0-1 0 0,-1 0 0 0 0,1 0 1 0 0,-1 0-1 0 0,1 0 0 0 0,0-1 0 0 0,1 0 1 0 0,-1 0-1 0 0,0 0 0 0 0,1 0 1 0 0,0-1-1 0 0,0 0 0 0 0,-1 0 1 0 0,1 0-1 0 0,1 0 0 0 0,-1-1 0 0 0,0 0 1 0 0,0 0-1 0 0,0 0 0 0 0,1-1 1 0 0,-1 1-1 0 0,0-1 0 0 0,1-1 0 0 0,-1 1 1 0 0,0-1-1 0 0,0 0 0 0 0,1 0 1 0 0,-1 0-1 0 0,0-1 0 0 0,0 0-30 0 0,21-13 197 0 0,0-1 0 0 0,0-1 0 0 0,-2-2 1 0 0,0 0-1 0 0,9-12-197 0 0,105-115 309 0 0,1-31 99 0 0,-137 177-403 0 0,0-1 0 0 0,0 1 1 0 0,0 0-1 0 0,0 0 0 0 0,0 0 0 0 0,1 0 0 0 0,-1 0 0 0 0,0 1 0 0 0,-1-1 1 0 0,1 1-1 0 0,0-1 0 0 0,0 1 0 0 0,0 0 0 0 0,0-1 0 0 0,0 1 1 0 0,0 0-1 0 0,-1 0 0 0 0,1 0 0 0 0,0 1 0 0 0,-1-1 0 0 0,1 0 0 0 0,-1 1 1 0 0,1-1-1 0 0,-1 1 0 0 0,0-1 0 0 0,0 1 0 0 0,0-1 0 0 0,0 1 0 0 0,0 0 1 0 0,0 0-1 0 0,0 0 0 0 0,0-1 0 0 0,-1 1 0 0 0,1 0 0 0 0,0 0 0 0 0,-1 0 1 0 0,0 1-6 0 0,7 9 24 0 0,6 11 81 0 0,-1 1 0 0 0,-1 0 0 0 0,-2 1 1 0 0,0 0-1 0 0,-2 1 0 0 0,0 0 0 0 0,-2 0 1 0 0,-1 0-1 0 0,0 20-105 0 0,-10 66 480 0 0,5-109-468 0 0,0 1 0 0 0,0-1 0 0 0,-1 0 0 0 0,1 0-1 0 0,-1 0 1 0 0,0 0 0 0 0,0 0 0 0 0,0 0-1 0 0,0 0 1 0 0,-1-1 0 0 0,1 1 0 0 0,-1-1-1 0 0,0 0 1 0 0,1 1 0 0 0,-1-1 0 0 0,0-1-1 0 0,0 1 1 0 0,0 0 0 0 0,-1-1 0 0 0,1 1-1 0 0,0-1 1 0 0,0 0 0 0 0,-1 0 0 0 0,1 0-1 0 0,-1-1 1 0 0,1 1 0 0 0,-1-1 0 0 0,1 0-1 0 0,-1 0 1 0 0,-1 0-12 0 0,1 0-38 0 0,0 1 1 0 0,0-1-1 0 0,0 0 0 0 0,0-1 0 0 0,0 1 0 0 0,0-1 0 0 0,0 1 0 0 0,0-1 1 0 0,0-1-1 0 0,0 1 0 0 0,0 0 0 0 0,0-1 0 0 0,1 0 0 0 0,-1 0 0 0 0,0 0 1 0 0,1 0-1 0 0,0-1 0 0 0,-1 1 0 0 0,1-1 0 0 0,0 0 0 0 0,1 0 0 0 0,-1 0 1 0 0,0 0-1 0 0,1 0 0 0 0,0-1 0 0 0,-2-1 38 0 0,7-39-3881 0 0,15 20-5931 0 0,-14 19 6344 0 0,0 1-2872 0 0</inkml:trace>
</inkml:ink>
</file>

<file path=ppt/ink/ink7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9.38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127 187 4569 0 0,'0'0'1862'0'0,"0"0"-826"0"0,0 0-209 0 0,0 0 249 0 0,0 0 306 0 0,0 0 150 0 0,0 0-120 0 0,0 0-302 0 0,0 0-278 0 0,0 0-209 0 0,0 0-108 0 0,0 0-73 0 0,0 0-44 0 0,-4 31 1 0 0,-12 96-21 0 0,7 95 1351 0 0,-25-27-1193 0 0,-9-4-1350 0 0,31-163-1159 0 0,4-23-4590 0 0,7-5 3245 0 0,1 0-675 0 0,0-3-4 0 0</inkml:trace>
  <inkml:trace contextRef="#ctx0" brushRef="#br0" timeOffset="299.849">348 412 5385 0 0,'0'0'695'0'0,"0"0"-171"0"0,0 0 108 0 0,0 0 283 0 0,0 0 281 0 0,-32 17 105 0 0,-98 56-90 0 0,38-7 974 0 0,72-46-1739 0 0,18-19-408 0 0,0 0 1 0 0,0 1 0 0 0,0-1-1 0 0,0 1 1 0 0,1-1-1 0 0,-1 1 1 0 0,0 0 0 0 0,1-1-1 0 0,-1 1 1 0 0,1 0-1 0 0,0 0 1 0 0,-1 0-1 0 0,1 0 1 0 0,0 0 0 0 0,0 1-1 0 0,1-1 1 0 0,-1 0-1 0 0,0 0 1 0 0,1 1 0 0 0,-1-1-1 0 0,1 0 1 0 0,0 1-1 0 0,-1-1 1 0 0,1 0 0 0 0,1 1-1 0 0,-1-1 1 0 0,0 0-1 0 0,0 1 1 0 0,1-1 0 0 0,-1 0-1 0 0,1 1 1 0 0,0-1-1 0 0,0 0 1 0 0,0 0 0 0 0,0 0-1 0 0,0 0 1 0 0,0 0-1 0 0,1 0 1 0 0,-1 0 0 0 0,0 0-1 0 0,1 0 1 0 0,0 0-1 0 0,-1-1 1 0 0,1 1-1 0 0,0-1 1 0 0,0 0 0 0 0,0 1-1 0 0,0-1 1 0 0,1 0-39 0 0,54 24 714 0 0,-50-24-649 0 0,0 0 1 0 0,0 1-1 0 0,0 0 1 0 0,0 0-1 0 0,0 1 0 0 0,-1 0 1 0 0,1 0-1 0 0,-1 0 1 0 0,0 1-1 0 0,0 0 1 0 0,0 1-1 0 0,0-1 0 0 0,-1 1 1 0 0,1 0-1 0 0,-1 0 1 0 0,-1 1-1 0 0,1-1 0 0 0,-1 1 1 0 0,0 0-1 0 0,0 0 1 0 0,0 1-1 0 0,-1-1 1 0 0,0 1-1 0 0,-1 0 0 0 0,1-1 1 0 0,-1 1-1 0 0,-1 0 1 0 0,1 1-1 0 0,-1 1-65 0 0,-1 31-3043 0 0,0-40 873 0 0,0 0-1091 0 0,0 0-1298 0 0,0 0-1400 0 0</inkml:trace>
  <inkml:trace contextRef="#ctx0" brushRef="#br0" timeOffset="630.843">889 441 9146 0 0,'0'0'1079'0'0,"0"0"-331"0"0,0 0 220 0 0,0 0 431 0 0,0 0 236 0 0,0 0-73 0 0,0 0-346 0 0,-16 31-381 0 0,-51 97-291 0 0,-66 78 610 0 0,47-34-1296 0 0,79-153-520 0 0,-18 34-735 0 0,2-29-7438 0 0,14-23 1169 0 0,3-1 6082 0 0</inkml:trace>
  <inkml:trace contextRef="#ctx0" brushRef="#br0" timeOffset="881.855">552 552 8578 0 0,'0'0'1152'0'0,"0"0"-489"0"0,0 0-99 0 0,0 0 288 0 0,0 0 332 0 0,0 0 130 0 0,0 0-108 0 0,0 0-197 0 0,0 0-189 0 0,0 0-137 0 0,0 0-107 0 0,0 0-76 0 0,18 33-77 0 0,55 103-59 0 0,-9-40 280 0 0,37 69-726 0 0,-87-144-2296 0 0,-9-17-1749 0 0,1-3-3951 0 0,-3-1 2211 0 0</inkml:trace>
  <inkml:trace contextRef="#ctx0" brushRef="#br0" timeOffset="1867.446">979 850 16 0 0,'0'0'2200'0'0,"0"0"-710"0"0,0 0-290 0 0,0 0 106 0 0,0 0 68 0 0,0 0-45 0 0,0 0-143 0 0,0 0-230 0 0,0 0-156 0 0,0 0-80 0 0,0 0-96 0 0,0 0-87 0 0,4 12-23 0 0,23 91 1375 0 0,-23 24-492 0 0,-35-60-2403 0 0,20-61-1919 0 0,2-4-7457 0 0,5-2 7157 0 0</inkml:trace>
  <inkml:trace contextRef="#ctx0" brushRef="#br0" timeOffset="2085.031">862 894 40 0 0,'0'0'1716'0'0,"0"0"-511"0"0,0 0-136 0 0,0 0 227 0 0,0 0 173 0 0,0 0-1 0 0,0 0-180 0 0,0 0-251 0 0,0 0-267 0 0,32 1-216 0 0,103 2-171 0 0,1 11 35 0 0,-128-13-865 0 0,23 5-374 0 0,-22 9-8159 0 0,-9-14 6515 0 0</inkml:trace>
  <inkml:trace contextRef="#ctx0" brushRef="#br0" timeOffset="2243.033">806 1200 2288 0 0,'0'0'1373'0'0,"0"0"58"0"0,0 0 322 0 0,0 0 167 0 0,0 0-109 0 0,0 0-302 0 0,0 0-414 0 0,0 0-336 0 0,0 0-250 0 0,0 0-195 0 0,36-3-121 0 0,109-7-91 0 0,-43-7-268 0 0,-55 7-1699 0 0,-32 6-1536 0 0,0 1-3333 0 0,-6 2 3843 0 0</inkml:trace>
  <inkml:trace contextRef="#ctx0" brushRef="#br0" timeOffset="3071.028">994 36 0 0 0,'0'0'373'0'0,"0"0"449"0"0,0 0 201 0 0,0 0 257 0 0,0 0 267 0 0,0 0 108 0 0,0 0-120 0 0,0 0-284 0 0,0 0-256 0 0,0 0-160 0 0,0 0-84 0 0,0 0-14 0 0,0 0-5 0 0,20-5-42 0 0,61-17-31 0 0,8 16 1169 0 0,-86 6-1795 0 0,0-1-1 0 0,-1 1 1 0 0,1-1-1 0 0,0 1 1 0 0,0 0 0 0 0,0 0-1 0 0,0 0 1 0 0,0 0-1 0 0,0 1 1 0 0,0-1 0 0 0,-1 1-1 0 0,1 0 1 0 0,0 0-1 0 0,0 0 1 0 0,-1 0 0 0 0,1 0-1 0 0,0 1 1 0 0,-1-1 0 0 0,1 1-1 0 0,-1 0 1 0 0,0 0-1 0 0,0-1 1 0 0,1 1 0 0 0,-1 1-1 0 0,-1-1 1 0 0,1 0-1 0 0,0 0 1 0 0,0 1 0 0 0,-1-1-1 0 0,1 1 1 0 0,-1-1-1 0 0,0 1 1 0 0,1 2-33 0 0,-3 2 95 0 0,0 1 1 0 0,-1-1-1 0 0,0 0 0 0 0,0 1 0 0 0,-1-1 1 0 0,0 0-1 0 0,0 0 0 0 0,-1-1 1 0 0,1 1-1 0 0,-2-1 0 0 0,1 0 0 0 0,0 0 1 0 0,-3 2-96 0 0,-6 10 169 0 0,8-12-140 0 0,0-1 1 0 0,1 1-1 0 0,0 0 0 0 0,0 1 0 0 0,0-1 0 0 0,1 1 0 0 0,0-1 0 0 0,0 1 0 0 0,1 0 0 0 0,-1 0 0 0 0,2 0 0 0 0,-1 1 0 0 0,1-1 0 0 0,0 0 0 0 0,0 1 0 0 0,1-1 0 0 0,0 0 1 0 0,1 1-1 0 0,0 6-29 0 0,2-10 16 0 0,1 0 1 0 0,-1 0 0 0 0,1-1-1 0 0,-1 1 1 0 0,1-1-1 0 0,0 0 1 0 0,1 0 0 0 0,-1-1-1 0 0,0 1 1 0 0,1-1 0 0 0,-1 0-1 0 0,1 0 1 0 0,0 0 0 0 0,0-1-1 0 0,-1 0 1 0 0,1 0 0 0 0,0 0-1 0 0,0 0 1 0 0,0-1 0 0 0,0 0-1 0 0,0 0 1 0 0,0 0 0 0 0,0-1-1 0 0,0 1 1 0 0,0-1 0 0 0,5-2-18 0 0,14 3-221 0 0,-21 0 66 0 0,47-2-2316 0 0,-17-4-6242 0 0,-23 3 96 0 0</inkml:trace>
</inkml:ink>
</file>

<file path=ppt/ink/ink7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36.5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0 280 2024 0 0,'0'0'959'0'0,"0"0"-224"0"0,0 0 13 0 0,0 0 269 0 0,0 0 349 0 0,0 0 211 0 0,0 0-81 0 0,0 0-309 0 0,0 0-385 0 0,0 0-301 0 0,0 0-140 0 0,5 0 2 0 0,-3 1-281 0 0,0-1 1 0 0,0 1-1 0 0,0-1 0 0 0,0 1 1 0 0,0 0-1 0 0,0 0 0 0 0,0 0 0 0 0,0 0 1 0 0,0 1-1 0 0,0-1 0 0 0,-1 0 0 0 0,1 1 1 0 0,0-1-1 0 0,-1 1 0 0 0,0 0 0 0 0,1-1 1 0 0,-1 1-1 0 0,0 0 0 0 0,0 0 1 0 0,0 0-1 0 0,0 0 0 0 0,0 0 0 0 0,0 0 1 0 0,0 0-1 0 0,-1 0 0 0 0,1 0 0 0 0,-1 0 1 0 0,1 3-83 0 0,0-3 19 0 0,71 256 2054 0 0,-16 29-1441 0 0,-56-286-608 0 0,0-1 1 0 0,0 1-1 0 0,0 0 1 0 0,0-1-1 0 0,0 1 1 0 0,0-1-1 0 0,0 1 1 0 0,1 0 0 0 0,-1-1-1 0 0,0 1 1 0 0,0 0-1 0 0,0-1 1 0 0,1 1-1 0 0,-1-1 1 0 0,0 1-1 0 0,1 0 1 0 0,-1-1-1 0 0,0 1 1 0 0,1-1-1 0 0,-1 1 1 0 0,1-1-1 0 0,-1 1 1 0 0,1-1-1 0 0,-1 0 1 0 0,1 1-1 0 0,-1-1 1 0 0,1 0-1 0 0,0 1 1 0 0,-1-1-1 0 0,1 0 1 0 0,-1 0-1 0 0,1 1 1 0 0,0-1-1 0 0,-1 0 1 0 0,1 0-1 0 0,0 0 1 0 0,-1 0 0 0 0,1 0-1 0 0,0 0 1 0 0,-1 0-1 0 0,1 0 1 0 0,0 0-1 0 0,-1 0 1 0 0,1 0-1 0 0,-1 0 1 0 0,1-1-1 0 0,0 1 1 0 0,-1 0-1 0 0,1 0 1 0 0,0-1-1 0 0,-1 1 1 0 0,1 0-1 0 0,-1-1 1 0 0,1 1-1 0 0,-1-1 1 0 0,1 1-1 0 0,-1 0 1 0 0,1-1-1 0 0,-1 1 1 0 0,0-1-1 0 0,1 0-24 0 0,24-42 1436 0 0,-21 35-1671 0 0,81-198 501 0 0,12-62-658 0 0,-83 188-659 0 0,-13 45-3479 0 0,-2 35-1576 0 0,-3 0 3422 0 0,2 0 495 0 0,0 0-1985 0 0</inkml:trace>
  <inkml:trace contextRef="#ctx0" brushRef="#br0" timeOffset="366.609">598 777 5953 0 0,'0'0'2530'0'0,"0"0"-1254"0"0,0 0-707 0 0,0 0-32 0 0,0 0 262 0 0,0 0 212 0 0,0 0 42 0 0,0 0-139 0 0,0 0-221 0 0,0 0-174 0 0,0 0-130 0 0,0 0-98 0 0,0 0-79 0 0,-4 32-54 0 0,-12 99-25 0 0,20-29 344 0 0,4-66 484 0 0,-2-24-3278 0 0,-4-14-2256 0 0,-2-6-3310 0 0,0 3 4181 0 0</inkml:trace>
  <inkml:trace contextRef="#ctx0" brushRef="#br0" timeOffset="636.028">411 766 2769 0 0,'0'0'989'0'0,"0"0"-218"0"0,0 0 209 0 0,0 0 443 0 0,0 0 320 0 0,0 0 7 0 0,0 0-280 0 0,0 0-306 0 0,0 0-240 0 0,0 0-179 0 0,0 0-156 0 0,0 0-144 0 0,31 2-141 0 0,143 10 39 0 0,-94-11-339 0 0,-45-1-2617 0 0,-29 10-6840 0 0,-7-6 6472 0 0,1-3 1615 0 0</inkml:trace>
  <inkml:trace contextRef="#ctx0" brushRef="#br0" timeOffset="836.648">317 1090 2304 0 0,'0'0'1589'0'0,"0"0"-252"0"0,0 0 212 0 0,0 0 363 0 0,0 0 103 0 0,0 0-221 0 0,0 0-424 0 0,0 0-411 0 0,36-5-322 0 0,116-16-213 0 0,20-4-85 0 0,-143 21-820 0 0,16-2-1683 0 0,-16 5-5913 0 0,-19 1 2570 0 0</inkml:trace>
  <inkml:trace contextRef="#ctx0" brushRef="#br0" timeOffset="1459.745">979 608 792 0 0,'0'0'1320'0'0,"0"0"-463"0"0,0 0 23 0 0,0 0 120 0 0,0 0-48 0 0,0 0-168 0 0,0 0-271 0 0,188-26-265 0 0,-156 19-232 0 0,-1-1-240 0 0,0 1-601 0 0,-1 0-1127 0 0,-8 3-2033 0 0,-8 0 3609 0 0</inkml:trace>
  <inkml:trace contextRef="#ctx0" brushRef="#br0" timeOffset="2446.082">1535 575 5617 0 0,'0'0'795'0'0,"0"0"-258"0"0,0 0 206 0 0,0 0 400 0 0,0 0 278 0 0,0 0 28 0 0,0 0-207 0 0,0 0-271 0 0,0 0-223 0 0,0 0-159 0 0,0 0-111 0 0,0 0-50 0 0,0 0-23 0 0,26 2-31 0 0,114 7 196 0 0,-130-9-438 0 0,-9-1-116 0 0,1 0 0 0 0,-1 1 1 0 0,1-1-1 0 0,0 1 1 0 0,-1 0-1 0 0,1 0 0 0 0,0 0 1 0 0,-1 0-1 0 0,1 0 1 0 0,0 0-1 0 0,-1 0 0 0 0,1 0 1 0 0,0 0-1 0 0,-1 1 0 0 0,1-1 1 0 0,0 1-1 0 0,-1-1 1 0 0,1 1-1 0 0,-1 0 0 0 0,1 0 1 0 0,-1-1-1 0 0,0 1 0 0 0,1 0 1 0 0,-1 0-1 0 0,0 1 1 0 0,1-1-1 0 0,-1 0 0 0 0,0 0 1 0 0,0 0-1 0 0,0 1 0 0 0,0-1 1 0 0,0 1-1 0 0,0-1 1 0 0,-1 1-1 0 0,1-1 0 0 0,0 1 1 0 0,-1-1-1 0 0,1 1 0 0 0,-1-1 1 0 0,0 1-1 0 0,1 0-16 0 0,-2 4 75 0 0,-1-1 0 0 0,1 1 0 0 0,-1-1 0 0 0,0 0 0 0 0,0 0-1 0 0,-1 0 1 0 0,0 0 0 0 0,0 0 0 0 0,0-1 0 0 0,0 1 0 0 0,0-1 0 0 0,-1 0 0 0 0,0 0-1 0 0,0 0 1 0 0,-1 1-75 0 0,-15 17 222 0 0,-56 62 846 0 0,75-83-1057 0 0,1 0 0 0 0,-1 1-1 0 0,0-1 1 0 0,1 0 0 0 0,-1 0 0 0 0,0 0 0 0 0,1 1 0 0 0,0-1 0 0 0,-1 0 0 0 0,1 0 0 0 0,0 1-1 0 0,0-1 1 0 0,-1 0 0 0 0,1 1 0 0 0,0-1 0 0 0,0 0 0 0 0,0 1 0 0 0,1-1 0 0 0,-1 0 0 0 0,0 1-1 0 0,1-1 1 0 0,-1 0 0 0 0,0 1 0 0 0,1-1 0 0 0,-1 0 0 0 0,1 0 0 0 0,0 0 0 0 0,-1 0 0 0 0,1 1-1 0 0,0-1 1 0 0,0 0 0 0 0,0 0 0 0 0,0 0 0 0 0,0-1 0 0 0,0 1 0 0 0,0 0 0 0 0,0 0 0 0 0,0 0-1 0 0,0-1 1 0 0,0 1 0 0 0,1 0 0 0 0,-1-1 0 0 0,0 0 0 0 0,0 1 0 0 0,1-1 0 0 0,-1 1 0 0 0,1-1-11 0 0,71 6-17 0 0,-62-7-57 0 0,41-13-1520 0 0,-34 5-1899 0 0,2 4-4485 0 0,-9 4-104 0 0</inkml:trace>
  <inkml:trace contextRef="#ctx0" brushRef="#br0" timeOffset="1242.776">919 402 4241 0 0,'0'0'1275'0'0,"0"0"-443"0"0,0 0-53 0 0,0 0 382 0 0,0 0 430 0 0,0 0 192 0 0,0 0-177 0 0,0 0-372 0 0,0 0-322 0 0,0 0-228 0 0,0 0-152 0 0,34-6-98 0 0,107-17-108 0 0,13 1 287 0 0,-123 21-433 0 0,-11 2-1863 0 0,-6-2-3024 0 0,-14 2-184 0 0,0 2 3136 0 0,0-3 910 0 0,0 3-3457 0 0</inkml:trace>
  <inkml:trace contextRef="#ctx0" brushRef="#br0" timeOffset="1758.067">1721 0 9090 0 0,'0'0'1367'0'0,"0"0"-206"0"0,0 0 68 0 0,0 0 158 0 0,0 0 96 0 0,0 0-146 0 0,0 0-399 0 0,0 0-394 0 0,0 0-260 0 0,0 0-104 0 0,0 0 15 0 0,0 0 70 0 0,0 0 42 0 0,1 10-19 0 0,-4 356 371 0 0,22-312-4349 0 0,-12-53-3116 0 0,-5-1 1660 0 0,-2 0 74 0 0</inkml:trace>
  <inkml:trace contextRef="#ctx0" brushRef="#br0" timeOffset="2043.234">1456 398 4505 0 0,'0'0'3721'0'0,"0"0"-2248"0"0,0 0-902 0 0,0 0 127 0 0,0 0 283 0 0,0 0 147 0 0,0 0-65 0 0,0 0-214 0 0,0 0-259 0 0,32-3-194 0 0,101-6-136 0 0,53-8-802 0 0,-143 16-3172 0 0,-27 1-2412 0 0,-8 0 273 0 0</inkml:trace>
</inkml:ink>
</file>

<file path=ppt/ink/ink7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0.1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0 107 6009 0 0,'0'0'1462'0'0,"0"0"-561"0"0,0 0-270 0 0,0 0 27 0 0,0 0 134 0 0,0 0 83 0 0,0 0-99 0 0,0 0-221 0 0,0 0-183 0 0,0 0-75 0 0,0 0 22 0 0,5 8 52 0 0,64 136 1486 0 0,-48-50-1112 0 0,-4 1-1 0 0,2 74-744 0 0,-15-138 44 0 0,8 60 76 0 0,-12-90-90 0 0,0 0-1 0 0,0 0 1 0 0,1 0 0 0 0,-1 0 0 0 0,0 0 0 0 0,0-1-1 0 0,0 1 1 0 0,1 0 0 0 0,-1 0 0 0 0,0 0 0 0 0,1-1 0 0 0,-1 1-1 0 0,1 0 1 0 0,-1 0 0 0 0,1-1 0 0 0,-1 1 0 0 0,1 0-1 0 0,0-1 1 0 0,-1 1 0 0 0,1 0 0 0 0,0-1 0 0 0,-1 1 0 0 0,1-1-1 0 0,0 0 1 0 0,0 1 0 0 0,-1-1 0 0 0,1 1 0 0 0,0-1-1 0 0,0 0 1 0 0,0 0 0 0 0,0 1 0 0 0,-1-1 0 0 0,1 0-1 0 0,0 0 1 0 0,0 0 0 0 0,0 0 0 0 0,0 0 0 0 0,0 0 0 0 0,0 0-1 0 0,-1 0 1 0 0,1-1 0 0 0,0 1 0 0 0,0 0 0 0 0,0 0-1 0 0,0-1 1 0 0,-1 1 0 0 0,1 0 0 0 0,0-1 0 0 0,0 1 0 0 0,-1-1-1 0 0,1 1 1 0 0,0-1 0 0 0,0 0 0 0 0,-1 1 0 0 0,1-1-1 0 0,-1 1 1 0 0,1-1 0 0 0,-1 0 0 0 0,1 0 0 0 0,-1 1-1 0 0,1-1 1 0 0,-1 0 0 0 0,0 0 0 0 0,1 0 0 0 0,-1 1 0 0 0,0-1-1 0 0,0 0 1 0 0,1 0 0 0 0,-1 0 0 0 0,0-1-30 0 0,107-215 1580 0 0,84-220-1967 0 0,-187 427 83 0 0,13-34 214 0 0,-12 13-4055 0 0,-5 30 1027 0 0,0 2-1690 0 0,0 2-2159 0 0</inkml:trace>
  <inkml:trace contextRef="#ctx0" brushRef="#br0" timeOffset="388.153">639 531 3785 0 0,'0'0'2375'0'0,"0"0"-792"0"0,0 0-365 0 0,0 0 83 0 0,0 0 205 0 0,0 0 18 0 0,0 0-240 0 0,0 0-335 0 0,0 0-308 0 0,0 0-186 0 0,0 0-91 0 0,0 0-27 0 0,0 0-1 0 0,-4 19 25 0 0,-19 143 701 0 0,8-39-579 0 0,13-84-5427 0 0,13-72-8790 0 0,-6 28 12848 0 0</inkml:trace>
  <inkml:trace contextRef="#ctx0" brushRef="#br0" timeOffset="694.288">600 461 0 0 0,'0'0'806'0'0,"0"0"274"0"0,0 0-15 0 0,0 0 224 0 0,0 0 362 0 0,0 0 193 0 0,0 0-61 0 0,0 0-271 0 0,0 0-285 0 0,0 0-186 0 0,0 0-177 0 0,0 0-120 0 0,0 0-115 0 0,29-2-139 0 0,92-2-90 0 0,47-15-12 0 0,-159 17-772 0 0,1 0-1116 0 0,-3 1-4403 0 0,-7 1 1382 0 0,0 0 16 0 0</inkml:trace>
  <inkml:trace contextRef="#ctx0" brushRef="#br0" timeOffset="1046.342">668 674 1208 0 0,'0'0'1785'0'0,"0"0"-577"0"0,0 0 216 0 0,0 0 73 0 0,0 0 55 0 0,0 0-88 0 0,0 0-240 0 0,0 0-343 0 0,0 0-337 0 0,0 0-328 0 0,0 0-376 0 0,203 0-624 0 0,-179-3-1513 0 0,-6-5-2208 0 0,-5 8-752 0 0</inkml:trace>
</inkml:ink>
</file>

<file path=ppt/ink/ink7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9.6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6441 0 0,'0'0'1633'0'0,"0"0"30"0"0,0 0 141 0 0,0 0 97 0 0,0 0-86 0 0,0 0-362 0 0,0 0-474 0 0,0 0-389 0 0,0 0-218 0 0,0 0-28 0 0,0 0 80 0 0,0 0 115 0 0,5 5 57 0 0,2 4-337 0 0,0 1 1 0 0,0-1 0 0 0,-1 1-1 0 0,0 1 1 0 0,-1-1 0 0 0,0 1-1 0 0,-1 0 1 0 0,0 0 0 0 0,-1 0-1 0 0,1 3-259 0 0,2 44 200 0 0,-2 0 0 0 0,-3 1 0 0 0,-3-1 0 0 0,-2 0-1 0 0,-3 0 1 0 0,-2-1 0 0 0,-16 56-200 0 0,19-84 35 0 0,-4 85 2 0 0,33-119 129 0 0,199-163 178 0 0,-94 92-358 0 0,-127 76 16 0 0,1-1 0 0 0,-1 1 1 0 0,0 0-1 0 0,0 0 0 0 0,0-1 0 0 0,0 1 0 0 0,0 0 0 0 0,0 0 0 0 0,0 0 0 0 0,1 0 0 0 0,-1 0 0 0 0,0 1 0 0 0,0-1 0 0 0,0 0 0 0 0,0 0 0 0 0,0 1 0 0 0,0-1 0 0 0,0 1 1 0 0,0-1-1 0 0,0 1 0 0 0,0-1 0 0 0,0 1 0 0 0,0-1 0 0 0,0 1 0 0 0,0 0 0 0 0,0 0 0 0 0,-1 0 0 0 0,1-1 0 0 0,0 1 0 0 0,-1 0 0 0 0,1 0 0 0 0,0 0 0 0 0,-1 0 0 0 0,1 0 1 0 0,-1 0-1 0 0,1 0 0 0 0,-1 0 0 0 0,0 0 0 0 0,1 0 0 0 0,-1 0 0 0 0,0 1 0 0 0,0-1 0 0 0,0 0 0 0 0,0 0 0 0 0,0 0 0 0 0,0 0 0 0 0,0 0 0 0 0,0 0 0 0 0,0 1-2 0 0,-3 60 127 0 0,-25 114-49 0 0,27-165-492 0 0,5 21-177 0 0,15-24-7637 0 0,-12-8 1227 0 0,-3 0-2188 0 0</inkml:trace>
</inkml:ink>
</file>

<file path=ppt/ink/ink7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5:51.5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1 106 2184 0 0,'0'0'2536'0'0,"0"0"-1084"0"0,0 0-425 0 0,0 0 196 0 0,0 0 345 0 0,0 0 143 0 0,0 0-184 0 0,0 0-345 0 0,0 0-319 0 0,0 0-186 0 0,0 0-121 0 0,0 0-62 0 0,0 0-33 0 0,27-3-33 0 0,135-20 319 0 0,3-7 73 0 0,-153 25-82 0 0,-8 2-2904 0 0,1 1-8347 0 0,-5 2 2998 0 0</inkml:trace>
  <inkml:trace contextRef="#ctx0" brushRef="#br0" timeOffset="270.852">47 279 3985 0 0,'0'0'3225'0'0,"0"0"-1857"0"0,0 0 88 0 0,0 0 200 0 0,0 0 1 0 0,0 0-217 0 0,0 0-432 0 0,0 0-359 0 0,0 0-249 0 0,206-26-160 0 0,-175 23-88 0 0,-1-5-104 0 0,-1 5-120 0 0,0-1-192 0 0,-1-3-513 0 0,-4 3-1199 0 0,-6 0-2401 0 0,-5 4-5441 0 0</inkml:trace>
  <inkml:trace contextRef="#ctx0" brushRef="#br0" timeOffset="7073.982">650 471 0 0 0,'0'0'472'0'0,"0"0"832"0"0,0 0 318 0 0,0 0-39 0 0,0 0-160 0 0,0 0-211 0 0,0 0-182 0 0,0 0-95 0 0,3-16-72 0 0,9-51-35 0 0,-10 57-434 0 0,0-1 1 0 0,1 1-1 0 0,1-1 1 0 0,0 1-1 0 0,0 0 0 0 0,1 0 1 0 0,0 0-1 0 0,1 1 1 0 0,0 0-1 0 0,1-1-394 0 0,4-7 306 0 0,15-17 17 0 0,0 2 1 0 0,2 1-1 0 0,1 1 0 0 0,2 2 0 0 0,1 0-323 0 0,-6 5 123 0 0,49-31 117 0 0,-74 54-241 0 0,0 1-1 0 0,1 0 1 0 0,-1 0 0 0 0,0 0-1 0 0,0 0 1 0 0,0 0 0 0 0,1 0-1 0 0,-1 0 1 0 0,0 0 0 0 0,-1 0-1 0 0,1 0 1 0 0,0 1 0 0 0,0-1-1 0 0,0 0 1 0 0,-1 1 0 0 0,1-1-1 0 0,-1 1 1 0 0,1-1 0 0 0,-1 1-1 0 0,1-1 1 0 0,-1 1 0 0 0,0-1-1 0 0,0 1 1 0 0,0-1 0 0 0,0 1-1 0 0,0-1 1 0 0,0 1 0 0 0,0-1-1 0 0,0 1 1 0 0,-1-1 0 0 0,1 1-1 0 0,-1-1 1 0 0,1 0 0 0 0,-1 1-1 0 0,1-1 1 0 0,-2 2 1 0 0,2 2 12 0 0,-26 163 357 0 0,26-166-360 0 0,0 0 0 0 0,0-1 0 0 0,0 1-1 0 0,-1-1 1 0 0,1 1 0 0 0,1 0-1 0 0,-1-1 1 0 0,0 1 0 0 0,0 0 0 0 0,1-1-1 0 0,-1 1 1 0 0,1-1 0 0 0,-1 1-1 0 0,1-1 1 0 0,0 1 0 0 0,-1-1-1 0 0,1 1 1 0 0,0-1 0 0 0,0 0 0 0 0,0 0-1 0 0,0 1 1 0 0,0-1 0 0 0,0 0-1 0 0,1 0 1 0 0,-1 0 0 0 0,0 0 0 0 0,0 0-1 0 0,1 0 1 0 0,-1 0 0 0 0,1-1-1 0 0,-1 1 1 0 0,1 0 0 0 0,-1-1 0 0 0,1 1-1 0 0,-1-1 1 0 0,1 0 0 0 0,0 1-1 0 0,-1-1 1 0 0,1 0 0 0 0,-1 0-1 0 0,1 0 1 0 0,0 0 0 0 0,-1 0 0 0 0,1 0-1 0 0,-1-1 1 0 0,1 1 0 0 0,0-1-1 0 0,-1 1 1 0 0,1-1 0 0 0,-1 1 0 0 0,1-1-1 0 0,-1 0 1 0 0,1 0-9 0 0,95-64 243 0 0,-70 45-247 0 0,9-8-24 0 0,1 1 0 0 0,2 2 0 0 0,0 2 0 0 0,2 1 0 0 0,7-1 28 0 0,-46 22-3 0 0,0-1 1 0 0,0 1-1 0 0,0 0 1 0 0,0 0-1 0 0,1 0 0 0 0,-1 0 1 0 0,0 0-1 0 0,1 0 1 0 0,-1 1-1 0 0,0-1 1 0 0,1 1-1 0 0,-1 0 1 0 0,0-1-1 0 0,1 1 1 0 0,-1 0-1 0 0,1 0 1 0 0,-1 1-1 0 0,1-1 1 0 0,-1 0-1 0 0,0 1 1 0 0,1 0-1 0 0,-1-1 1 0 0,0 1-1 0 0,1 0 1 0 0,-1 0-1 0 0,0 0 1 0 0,0 1-1 0 0,0-1 1 0 0,0 0-1 0 0,0 1 1 0 0,0 0-1 0 0,0-1 0 0 0,-1 1 1 0 0,1 0-1 0 0,-1 0 1 0 0,1 0-1 0 0,-1 0 1 0 0,0 0-1 0 0,1 0 1 0 0,-1 0-1 0 0,0 0 1 0 0,0 0-1 0 0,-1 1 1 0 0,1-1-1 0 0,0 2 3 0 0,3 231 263 0 0,12-223-3529 0 0,21-24-9858 0 0,-29 8 10970 0 0</inkml:trace>
  <inkml:trace contextRef="#ctx0" brushRef="#br0" timeOffset="7595.727">2097 7 1384 0 0,'0'0'2608'0'0,"0"0"-1348"0"0,0 0-391 0 0,0 0 246 0 0,0 0 307 0 0,0 0 236 0 0,0 0-33 0 0,0 0-268 0 0,-32 10-307 0 0,-103 31-311 0 0,62-1 35 0 0,63-32-724 0 0,1 1 1 0 0,0 0 0 0 0,1 0-1 0 0,0 1 1 0 0,0 0-1 0 0,1 1 1 0 0,0-1 0 0 0,1 1-1 0 0,1 0 1 0 0,-1 1-1 0 0,2-1 1 0 0,0 1 0 0 0,0 0-1 0 0,1 1 1 0 0,0-1-1 0 0,1 0 1 0 0,1 1 0 0 0,0-1-1 0 0,0 13-50 0 0,1-21 18 0 0,-1-1 0 0 0,1 1 0 0 0,0 0 0 0 0,0-1-1 0 0,1 1 1 0 0,-1 0 0 0 0,1-1 0 0 0,-1 1 0 0 0,1-1 0 0 0,0 1 0 0 0,1-1-1 0 0,-1 1 1 0 0,0-1 0 0 0,1 0 0 0 0,0 1 0 0 0,0-1 0 0 0,0 0 0 0 0,0 0-1 0 0,0-1 1 0 0,1 1 0 0 0,-1 0 0 0 0,1-1 0 0 0,0 1 0 0 0,0-1-1 0 0,0 0 1 0 0,0 0 0 0 0,0 0 0 0 0,0 0 0 0 0,1-1 0 0 0,-1 1 0 0 0,0-1-1 0 0,1 0 1 0 0,-1 0 0 0 0,2 0-18 0 0,7 0 116 0 0,0-1 0 0 0,0 0 0 0 0,0-1 0 0 0,0-1 0 0 0,0 0 0 0 0,0 0 0 0 0,0-1 0 0 0,0 0 0 0 0,-1-1 0 0 0,1-1 0 0 0,-1 0 0 0 0,0 0 0 0 0,-1-1 0 0 0,1 0 0 0 0,-1-1 0 0 0,-1 0 0 0 0,1-1 0 0 0,-1 0 1 0 0,0-1-1 0 0,-1 1 0 0 0,0-2 0 0 0,2-2-116 0 0,105-130 289 0 0,-114 142-295 0 0,0 0 0 0 0,0 0 0 0 0,0 0-1 0 0,-1 0 1 0 0,1 0 0 0 0,0 1 0 0 0,0-1 0 0 0,-1 0 0 0 0,1 0 0 0 0,0 0 0 0 0,0 1-1 0 0,-1-1 1 0 0,1 0 0 0 0,0 1 0 0 0,-1-1 0 0 0,1 1 0 0 0,0-1 0 0 0,-1 1 0 0 0,1-1-1 0 0,-1 1 1 0 0,1-1 0 0 0,-1 1 0 0 0,1-1 0 0 0,-1 1 0 0 0,1 0 0 0 0,-1-1 0 0 0,1 1-1 0 0,-1 0 1 0 0,0-1 0 0 0,1 1 0 0 0,-1 0 0 0 0,0 0 0 0 0,0-1 0 0 0,0 1 0 0 0,1 0-1 0 0,-1 0 1 0 0,0-1 0 0 0,0 1 0 0 0,0 0 0 0 0,0 0 0 0 0,0-1 0 0 0,-1 1 0 0 0,1 0-1 0 0,0 0 1 0 0,0 0 0 0 0,0-1 0 0 0,-1 1 0 0 0,1 0 0 0 0,-1 0 6 0 0,4 9-9 0 0,33 123 294 0 0,-26-74-141 0 0,-2-1-1 0 0,-3 1 1 0 0,-2 0 0 0 0,-5 45-144 0 0,1-81 38 0 0,-1 1 1 0 0,-1 0-1 0 0,-1 0 1 0 0,-1-1 0 0 0,-1 0-1 0 0,-1 0 1 0 0,-1-1-1 0 0,-1 0 1 0 0,-1 0-1 0 0,-1-1 1 0 0,-8 11-39 0 0,16-26 17 0 0,-1-1 1 0 0,0 0-1 0 0,0 0 0 0 0,-1 0 1 0 0,1 0-1 0 0,-1 0 0 0 0,0-1 1 0 0,0 0-1 0 0,-1 0 0 0 0,1-1 1 0 0,-1 1-1 0 0,0-1 0 0 0,0 0 1 0 0,0-1-1 0 0,0 0 0 0 0,0 0 1 0 0,-1 0-1 0 0,1 0 0 0 0,-1-1 1 0 0,1 0-1 0 0,-1-1 0 0 0,-1 1-17 0 0,6-1 8 0 0,-1 0 0 0 0,1 0 0 0 0,0 1 0 0 0,-1-2-1 0 0,1 1 1 0 0,0 0 0 0 0,-1 0 0 0 0,1-1 0 0 0,0 1 0 0 0,-1-1-1 0 0,1 0 1 0 0,0 0 0 0 0,0 0 0 0 0,0 0 0 0 0,0 0 0 0 0,0 0-1 0 0,0 0 1 0 0,0-1 0 0 0,0 1 0 0 0,0-1 0 0 0,0 0-1 0 0,1 1 1 0 0,-1-1 0 0 0,1 0 0 0 0,-1 0 0 0 0,1 0 0 0 0,0 0-1 0 0,0 0 1 0 0,0 0 0 0 0,0 0 0 0 0,0 0 0 0 0,0-1 0 0 0,0 1-1 0 0,1 0 1 0 0,-1-1 0 0 0,1 1 0 0 0,0 0 0 0 0,0-1-8 0 0,0-13-59 0 0,2-1 1 0 0,0 1-1 0 0,1 0 1 0 0,0 0-1 0 0,2 0 1 0 0,-1 1-1 0 0,2-1 1 0 0,0 1-1 0 0,1 0 1 0 0,1 0-1 0 0,0 1 1 0 0,1 0-1 0 0,0 1 1 0 0,9-9 58 0 0,3-11-143 0 0,31-42-1981 0 0,-13 20-2343 0 0,-4-2-5821 0 0,-26 38 6204 0 0</inkml:trace>
</inkml:ink>
</file>

<file path=ppt/ink/ink7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2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276 1 0 0 0,'0'0'1174'0'0,"0"0"-198"0"0,0 0-99 0 0,0 0 240 0 0,0 0 340 0 0,0 0 205 0 0,0 0-80 0 0,0 0-254 0 0,0 0-304 0 0,0 0-268 0 0,0 0-204 0 0,-8 17-146 0 0,-28 57-70 0 0,-58 62 968 0 0,73-110-1152 0 0,12-15-398 0 0,-50 59 286 0 0,18-26-7311 0 0,36-40 3591 0 0,2-3 134 0 0</inkml:trace>
</inkml:ink>
</file>

<file path=ppt/ink/ink7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1.7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33 608 7482 0 0,'0'0'3260'0'0,"0"0"-2095"0"0,0 0-745 0 0,0 0 60 0 0,0 0 232 0 0,0 0 173 0 0,0 0-59 0 0,0 0-198 0 0,0 0-195 0 0,0 0-146 0 0,-5 35-108 0 0,-16 110-82 0 0,14-38 113 0 0,8-105-159 0 0,0 1 1 0 0,-1 0 0 0 0,1 0-1 0 0,0 0 1 0 0,0 0 0 0 0,0 0 0 0 0,1-1-1 0 0,-1 1 1 0 0,1 0 0 0 0,-1-1-1 0 0,1 1 1 0 0,0-1 0 0 0,0 0 0 0 0,0 0-1 0 0,0 0 1 0 0,1 0 0 0 0,-1 0-1 0 0,0 0 1 0 0,1 0 0 0 0,0-1 0 0 0,-1 1-1 0 0,1-1 1 0 0,0 0 0 0 0,0 0-1 0 0,-1 0 1 0 0,1 0 0 0 0,0 0 0 0 0,0 0-1 0 0,0-1 1 0 0,0 0 0 0 0,0 1-1 0 0,0-1 1 0 0,0 0 0 0 0,0-1 0 0 0,0 1-1 0 0,0 0 1 0 0,0-1 0 0 0,0 0-1 0 0,0 0 1 0 0,0 0 0 0 0,0 0 0 0 0,-1 0-1 0 0,1 0 1 0 0,0-1 0 0 0,-1 1-1 0 0,1-1 1 0 0,-1 0 0 0 0,1 0 0 0 0,1-2-52 0 0,18-10 178 0 0,-1-2 0 0 0,-1 0 1 0 0,-1-1-1 0 0,0-1 1 0 0,-1-1-1 0 0,9-13-178 0 0,5-3 114 0 0,0 5-345 0 0,-29 67-133 0 0,-4-32 402 0 0,0 0-1 0 0,1 0 1 0 0,0 0-1 0 0,-1 0 1 0 0,1 0 0 0 0,1 0-1 0 0,-1 0 1 0 0,1 0 0 0 0,0 0-1 0 0,0-1 1 0 0,1 1 0 0 0,-1 0-1 0 0,1 0 1 0 0,0-1-1 0 0,0 1 1 0 0,1-1 0 0 0,-1 1-1 0 0,1-1 1 0 0,0 0 0 0 0,0 0-1 0 0,0 0 1 0 0,1-1-1 0 0,-1 1 1 0 0,1-1 0 0 0,0 0-1 0 0,0 0 1 0 0,0 0 0 0 0,1 0-1 0 0,-1-1 1 0 0,0 0 0 0 0,1 0-1 0 0,0 0 1 0 0,0 0-1 0 0,-1-1 1 0 0,1 0 0 0 0,0 0-1 0 0,2 1-37 0 0,8-3 154 0 0,0 0-1 0 0,-1 0 1 0 0,1-1 0 0 0,-1-1-1 0 0,1 0 1 0 0,-1-1-1 0 0,0-1 1 0 0,0 0 0 0 0,0-1-1 0 0,-1 0 1 0 0,0-1-1 0 0,11-8-153 0 0,4-3-69 0 0,-1-1 0 0 0,-1-1-1 0 0,0-1 1 0 0,-2-1 0 0 0,0-1-1 0 0,-2-2 1 0 0,-1 0 0 0 0,3-6 69 0 0,6-43-2627 0 0,-18 22-5499 0 0,-11 44 5656 0 0,3-8-7175 0 0</inkml:trace>
  <inkml:trace contextRef="#ctx0" brushRef="#br0" timeOffset="3346.661">1094 0 2809 0 0,'0'0'2480'0'0,"0"0"-1404"0"0,0 0-550 0 0,0 0 98 0 0,0 0 308 0 0,0 0 295 0 0,0 0 113 0 0,0 0-170 0 0,0 0-282 0 0,0 0-254 0 0,0 0-189 0 0,-5 2-89 0 0,2-1-324 0 0,2-1-7 0 0,0 1 1 0 0,0-1-1 0 0,0 0 1 0 0,0 1-1 0 0,-1-1 1 0 0,1 1-1 0 0,0-1 1 0 0,0 1-1 0 0,0 0 1 0 0,0-1-1 0 0,0 1 0 0 0,1 0 1 0 0,-1 0-1 0 0,0 0 1 0 0,0 0-1 0 0,0 0 1 0 0,1-1-1 0 0,-1 1 1 0 0,0 0-1 0 0,1 1 1 0 0,-1-1-1 0 0,1 0 1 0 0,-1 0-1 0 0,1 0 0 0 0,0 0 1 0 0,-1 0-1 0 0,1 0 1 0 0,0 1-1 0 0,0-1 1 0 0,0 0-1 0 0,0 0 1 0 0,0 0-1 0 0,0 0 1 0 0,0 1-26 0 0,3 188 1701 0 0,1-54-812 0 0,-6 0 0 0 0,-15 94-889 0 0,5-95 119 0 0,44-135 756 0 0,141-149-101 0 0,-54 53-903 0 0,-119 96 119 0 0,1-1 0 0 0,-1 1 1 0 0,1 0-1 0 0,-1-1 0 0 0,1 1 0 0 0,-1 0 0 0 0,1 0 1 0 0,-1 0-1 0 0,1 0 0 0 0,-1-1 0 0 0,1 1 0 0 0,-1 0 1 0 0,1 0-1 0 0,-1 0 0 0 0,1 0 0 0 0,0 0 0 0 0,-1 0 1 0 0,1 0-1 0 0,-1 1 0 0 0,1-1 0 0 0,-1 0 0 0 0,1 0 1 0 0,-1 0-1 0 0,1 0 0 0 0,-1 1 0 0 0,1-1 0 0 0,-1 0 1 0 0,1 1-1 0 0,-1-1 0 0 0,1 0 0 0 0,-1 1 0 0 0,1-1 1 0 0,-1 0-1 0 0,0 1 0 0 0,1-1 0 0 0,-1 1 0 0 0,0-1 1 0 0,1 1-1 0 0,-1-1 0 0 0,0 1 0 0 0,0-1 0 0 0,1 1 1 0 0,-1-1-1 0 0,0 1 0 0 0,0-1 0 0 0,0 1 0 0 0,0-1 1 0 0,0 1-1 0 0,0-1 0 0 0,0 1 0 0 0,0 0 0 0 0,0-1 1 0 0,0 1-1 0 0,0-1 0 0 0,0 1 0 0 0,0-1 10 0 0,-1 46 295 0 0,1-32-209 0 0,1 125 534 0 0,-1-136-644 0 0,1 0 0 0 0,0-1 0 0 0,-1 1 0 0 0,1 0 0 0 0,0-1 0 0 0,1 1 0 0 0,-1-1 0 0 0,0 1 0 0 0,1-1 0 0 0,0 0 0 0 0,-1 1 0 0 0,1-1 0 0 0,0 0 0 0 0,0 0 0 0 0,0 0 0 0 0,0-1 0 0 0,1 1-1 0 0,-1 0 1 0 0,0-1 0 0 0,1 1 0 0 0,-1-1 0 0 0,1 0 0 0 0,1 1 24 0 0,43-2-4731 0 0,-21-19-3352 0 0,-21 14 4584 0 0,3-3-610 0 0</inkml:trace>
  <inkml:trace contextRef="#ctx0" brushRef="#br0" timeOffset="3988.358">1650 733 4001 0 0,'0'0'1823'0'0,"0"0"-706"0"0,0 0-103 0 0,0 0 266 0 0,0 0 186 0 0,0 0-35 0 0,0 0-231 0 0,0 0-234 0 0,0 0-183 0 0,0 0-69 0 0,0 0 12 0 0,0 0-35 0 0,14 9-19 0 0,47 24-44 0 0,-27-34 235 0 0,-29-3-675 0 0,4-1-96 0 0,1 0-1 0 0,-1-1 1 0 0,-1 0 0 0 0,1-1-1 0 0,-1 0 1 0 0,0 0 0 0 0,-1-1 0 0 0,0 0-1 0 0,0 0 1 0 0,-1 0 0 0 0,1-1 0 0 0,-2 0-1 0 0,0 0 1 0 0,0-1 0 0 0,0 0-1 0 0,-1 1 1 0 0,-1-2 0 0 0,3-8-92 0 0,-5 17-60 0 0,0 0 1 0 0,0 0 0 0 0,-1 0-1 0 0,1 0 1 0 0,0 0-1 0 0,-1 0 1 0 0,1 0 0 0 0,-1 0-1 0 0,0 0 1 0 0,0 0-1 0 0,0 0 1 0 0,0 0 0 0 0,0 0-1 0 0,0 0 1 0 0,0 0-1 0 0,-1 0 1 0 0,1 0 0 0 0,-1 0-1 0 0,1 0 1 0 0,-1 0-1 0 0,0 0 1 0 0,0 0 0 0 0,0 0-1 0 0,0 0 1 0 0,0 1 0 0 0,0-1-1 0 0,-1 0 1 0 0,1 1-1 0 0,-1-1 1 0 0,1 1 0 0 0,-1 0-1 0 0,1-1 1 0 0,-1 1-1 0 0,0 0 1 0 0,1 0 0 0 0,-1 0-1 0 0,0 0 1 0 0,0 0-1 0 0,0 0 1 0 0,0 1 0 0 0,0-1-1 0 0,0 1 1 0 0,0-1-1 0 0,0 1 1 0 0,0 0 0 0 0,0 0-1 0 0,0 0 1 0 0,0 0-1 0 0,0 0 1 0 0,0 0 59 0 0,-8 3-130 0 0,1 0 0 0 0,-1 0 1 0 0,1 1-1 0 0,0 0 0 0 0,0 0 0 0 0,1 1 1 0 0,-1 1-1 0 0,1-1 0 0 0,0 1 0 0 0,1 1 1 0 0,0 0-1 0 0,0 0 0 0 0,0 0 0 0 0,0 0 1 0 0,1 1-1 0 0,1 0 0 0 0,-1 1 130 0 0,1-3 29 0 0,0 0-1 0 0,1 1 1 0 0,-1-1-1 0 0,1 1 1 0 0,1 0-1 0 0,-1 0 1 0 0,1 0-1 0 0,0 0 1 0 0,1 1-1 0 0,0-1 1 0 0,0 1 0 0 0,0 0-1 0 0,1-1 1 0 0,0 1-1 0 0,1 0 1 0 0,0 0-1 0 0,0 0 1 0 0,1 0-1 0 0,-1-1 1 0 0,3 6-29 0 0,1-8 136 0 0,0-1 1 0 0,1 1-1 0 0,0-1 1 0 0,0 0-1 0 0,0 0 1 0 0,1-1-1 0 0,-1 1 1 0 0,1-1-1 0 0,0 0 0 0 0,0-1 1 0 0,0 0-1 0 0,0 0 1 0 0,0 0-1 0 0,0 0 1 0 0,1-1-1 0 0,-1 0 1 0 0,1 0-1 0 0,-1-1 1 0 0,1 0-1 0 0,-1 0 0 0 0,5-1-136 0 0,-4 1 142 0 0,13 0 17 0 0,1-1-1 0 0,0-1 1 0 0,-1-1-1 0 0,0-1 1 0 0,0-1-1 0 0,0 0 1 0 0,0-2-1 0 0,-1 0 1 0 0,0-1-1 0 0,0-1 1 0 0,-1-1-1 0 0,0-1 1 0 0,-1 0-1 0 0,14-12-158 0 0,-13 8-67 0 0,-1 0 0 0 0,-1-1 1 0 0,-1 0-1 0 0,0-2 0 0 0,-1 1 0 0 0,-1-2 0 0 0,0 0 0 0 0,-2 0 0 0 0,0-1 0 0 0,-1-1 0 0 0,-1 0 67 0 0,3-71-1036 0 0,-13 90 971 0 0,0 0 0 0 0,0-1 0 0 0,0 1 1 0 0,0 0-1 0 0,-1 0 0 0 0,1 0 0 0 0,-1 0 0 0 0,0 0 0 0 0,1 1 1 0 0,-1-1-1 0 0,0 0 0 0 0,0 1 0 0 0,0-1 0 0 0,0 1 0 0 0,0 0 1 0 0,0-1-1 0 0,-1 1 0 0 0,1 0 0 0 0,0 1 0 0 0,-1-1 0 0 0,1 0 0 0 0,-1 1 1 0 0,1-1-1 0 0,0 1 0 0 0,-1 0 0 0 0,1 0 0 0 0,-1 0 0 0 0,1 0 1 0 0,-1 0-1 0 0,1 0 0 0 0,-1 1 0 0 0,1-1 0 0 0,-1 1 0 0 0,1-1 1 0 0,0 1-1 0 0,-1 0 0 0 0,1 0 0 0 0,0 0 0 0 0,0 1 0 0 0,0-1 1 0 0,0 0-1 0 0,-2 2 65 0 0,-1-1-8 0 0,-1 1-1 0 0,1-1 1 0 0,0 2 0 0 0,0-1 0 0 0,0 0 0 0 0,0 1 0 0 0,0 0 0 0 0,1 0 0 0 0,0 0 0 0 0,0 1 0 0 0,0-1-1 0 0,0 1 1 0 0,1 0 0 0 0,0 0 0 0 0,0 0 0 0 0,0 1 0 0 0,0-1 0 0 0,1 1 0 0 0,0-1 0 0 0,0 1-1 0 0,1 0 1 0 0,-1 0 0 0 0,1 0 0 0 0,0 0 0 0 0,1 5 8 0 0,3-8 45 0 0,0 1-1 0 0,0-1 1 0 0,0 0-1 0 0,1-1 1 0 0,0 1 0 0 0,-1-1-1 0 0,1 1 1 0 0,0-1-1 0 0,0 0 1 0 0,0-1 0 0 0,0 1-1 0 0,0-1 1 0 0,1 1-1 0 0,-1-1 1 0 0,0 0 0 0 0,1-1-1 0 0,-1 1 1 0 0,1-1 0 0 0,-1 0-1 0 0,1 0 1 0 0,1-1-45 0 0,7 3 22 0 0,169 17 151 0 0,-180-19-176 0 0,1 1 0 0 0,-1 0 0 0 0,1 0 0 0 0,-1 0-1 0 0,0 0 1 0 0,1 1 0 0 0,-1-1 0 0 0,0 0 0 0 0,0 1 0 0 0,0 0-1 0 0,0-1 1 0 0,0 1 0 0 0,0 0 0 0 0,0 0 0 0 0,-1 0 0 0 0,1 0-1 0 0,-1 0 1 0 0,1 1 0 0 0,-1-1 0 0 0,0 0 0 0 0,0 1 0 0 0,0-1 0 0 0,0 1-1 0 0,0-1 1 0 0,-1 1 0 0 0,1-1 0 0 0,-1 1 0 0 0,0 0 0 0 0,1-1-1 0 0,-1 1 1 0 0,0 0 0 0 0,-1-1 0 0 0,1 1 0 0 0,0-1 0 0 0,-1 1-1 0 0,1 0 1 0 0,-1-1 0 0 0,0 2 3 0 0,-46 92-540 0 0,39-85-74 0 0,-20 32-1746 0 0,17-14-7986 0 0,11-25 6057 0 0</inkml:trace>
  <inkml:trace contextRef="#ctx0" brushRef="#br0" timeOffset="4348.829">2515 711 1072 0 0,'0'0'2035'0'0,"0"0"-260"0"0,0 0 38 0 0,0 0 174 0 0,0 0 32 0 0,0 0-185 0 0,0 0-247 0 0,0 0-196 0 0,0 0-128 0 0,0 0-111 0 0,0 0-92 0 0,0 0-140 0 0,0 0-169 0 0,32-6-133 0 0,102-21-158 0 0,-73 0 97 0 0,-55 20-446 0 0,1 1-98 0 0,0 0 1 0 0,-1-1-1 0 0,0 1 0 0 0,-1-2 1 0 0,1 1-1 0 0,-1 0 1 0 0,-1-1-1 0 0,1 0 0 0 0,-1 0 1 0 0,-1-1-1 0 0,1 1 1 0 0,-2-1-1 0 0,1 1 0 0 0,-1-1 1 0 0,0 0-1 0 0,-1 0 1 0 0,0 0-1 0 0,0 0 1 0 0,-1-6-14 0 0,-2 12-105 0 0,-1-1 0 0 0,1 1 1 0 0,0 0-1 0 0,-1-1 1 0 0,0 1-1 0 0,0 1 1 0 0,0-1-1 0 0,0 0 0 0 0,0 1 1 0 0,0-1-1 0 0,-1 1 1 0 0,1 0-1 0 0,-1 0 1 0 0,1 1-1 0 0,-1-1 1 0 0,0 1-1 0 0,0-1 0 0 0,0 1 1 0 0,0 1-1 0 0,0-1 1 0 0,0 0-1 0 0,0 1 1 0 0,0 0-1 0 0,0 0 0 0 0,0 0 1 0 0,0 0-1 0 0,0 1 1 0 0,0 0-1 0 0,0-1 1 0 0,0 1-1 0 0,0 1 0 0 0,0-1 105 0 0,-10 6-56 0 0,0 1 0 0 0,1 0 0 0 0,0 1-1 0 0,0 1 1 0 0,1 0 0 0 0,0 0-1 0 0,1 1 1 0 0,0 1 0 0 0,1 0 0 0 0,0 0-1 0 0,1 1 1 0 0,1 0 0 0 0,0 0-1 0 0,0 1 1 0 0,1 0 0 0 0,1 1-1 0 0,1-1 1 0 0,0 1 0 0 0,0 2 56 0 0,3-10 79 0 0,-1-1 0 0 0,2 1 0 0 0,-1 0 0 0 0,1 0 0 0 0,0 0 0 0 0,0-1 0 0 0,1 1 0 0 0,0 0 0 0 0,0 0 0 0 0,0 0 0 0 0,1 0 0 0 0,0 0 0 0 0,1 0 0 0 0,0 0 0 0 0,0-1 1 0 0,0 1-1 0 0,1-1 0 0 0,-1 1 0 0 0,2-1 0 0 0,-1 0 0 0 0,1 0 0 0 0,0-1 0 0 0,0 1 0 0 0,0-1 0 0 0,1 1 0 0 0,0-1 0 0 0,0-1 0 0 0,0 1 0 0 0,1-1 0 0 0,0 1-79 0 0,13 6 205 0 0,1-1 1 0 0,0-1-1 0 0,0 0 0 0 0,1-2 0 0 0,0 0 1 0 0,1-1-1 0 0,-1-2 0 0 0,1 0 0 0 0,0-1 1 0 0,6-1-206 0 0,137 3-4855 0 0,-145-5 3532 0 0,11-1-5365 0 0,-9-2-3114 0 0</inkml:trace>
</inkml:ink>
</file>

<file path=ppt/ink/ink7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9.15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 1 9522 0 0,'0'0'1934'0'0,"0"0"-806"0"0,0 0-541 0 0,0 0-42 0 0,0 0 251 0 0,0 0 282 0 0,0 0 94 0 0,0 0-165 0 0,0 0-280 0 0,0 0-258 0 0,0 0-181 0 0,-11 37-92 0 0,-36 116-30 0 0,-17 69 179 0 0,60-205-339 0 0,-1-1-6 0 0,1 0 0 0 0,0 1 0 0 0,1-1 0 0 0,1 1 1 0 0,1 0-1 0 0,0 0 0 0 0,2 15 0 0 0,1-30 19 0 0,0 0 1 0 0,-1 0-1 0 0,1 0 1 0 0,0 0-1 0 0,0 0 1 0 0,0 0-1 0 0,0-1 1 0 0,1 1-1 0 0,-1-1 1 0 0,0 1-1 0 0,1-1 0 0 0,-1 0 1 0 0,1 0-1 0 0,-1 0 1 0 0,1 0-1 0 0,-1 0 1 0 0,1-1-1 0 0,0 1 1 0 0,-1-1-1 0 0,1 0 1 0 0,0 0-1 0 0,0 0 0 0 0,-1 0 1 0 0,1 0-1 0 0,0 0 1 0 0,-1-1-1 0 0,1 0 1 0 0,0 1-1 0 0,-1-1 1 0 0,1 0-20 0 0,2 1 45 0 0,12-4 26 0 0,-1 0-1 0 0,1-1 1 0 0,-1-1-1 0 0,0 0 0 0 0,0-1 1 0 0,-1-1-1 0 0,0 0 0 0 0,4-4-70 0 0,-9 6 10 0 0,121-83-923 0 0,-78 47-8906 0 0,-46 37 7412 0 0,1-3-5623 0 0</inkml:trace>
  <inkml:trace contextRef="#ctx0" brushRef="#br0" timeOffset="303.165">949 49 11298 0 0,'0'0'1818'0'0,"0"0"-478"0"0,0 0-341 0 0,0 0 76 0 0,0 0 156 0 0,0 0 13 0 0,0 0-198 0 0,0 0-277 0 0,-32 36-238 0 0,-105 117-185 0 0,18-19-70 0 0,-285 293-391 0 0,216-213-3023 0 0,180-196-598 0 0,8-12-693 0 0,4-4-3309 0 0,2-2 4921 0 0</inkml:trace>
  <inkml:trace contextRef="#ctx0" brushRef="#br0" timeOffset="571.223">590 741 4777 0 0,'0'0'1838'0'0,"0"0"-159"0"0,0 0 37 0 0,0 0 143 0 0,0 0-14 0 0,0 0-310 0 0,0 0-446 0 0,0 0-337 0 0,0 0-166 0 0,0 0-65 0 0,0 0-37 0 0,0 0-30 0 0,0 0-61 0 0,31-10-45 0 0,97-33-77 0 0,1 16 513 0 0,-122 26-748 0 0,1 0 0 0 0,0 1 0 0 0,-1 0 0 0 0,1 0 0 0 0,0 0 0 0 0,-1 1 0 0 0,1 1 0 0 0,-1-1 0 0 0,1 1 0 0 0,-1 1 0 0 0,0-1 0 0 0,1 1 0 0 0,5 4-36 0 0,-11-4 15 0 0,0 0 0 0 0,0 0-1 0 0,-1 0 1 0 0,1 0 0 0 0,-1 1 0 0 0,0-1-1 0 0,0 1 1 0 0,0-1 0 0 0,0 1-1 0 0,0-1 1 0 0,-1 1 0 0 0,0-1-1 0 0,1 1 1 0 0,-1 0 0 0 0,-1-1 0 0 0,1 1-1 0 0,0-1 1 0 0,-1 1 0 0 0,0 0-1 0 0,0-1 1 0 0,0 0 0 0 0,0 1 0 0 0,-1-1-1 0 0,1 0 1 0 0,-1 1 0 0 0,0-1-1 0 0,0 0 1 0 0,0 0 0 0 0,0 0 0 0 0,0-1-1 0 0,-1 1 1 0 0,1 0 0 0 0,-3 1-15 0 0,-244 227 626 0 0,247-230-622 0 0,0 1 0 0 0,0-1 0 0 0,1 1 0 0 0,-1-1 0 0 0,0 1 0 0 0,1 0 0 0 0,-1-1-1 0 0,1 1 1 0 0,-1 0 0 0 0,1 0 0 0 0,0 0 0 0 0,0 0 0 0 0,0 1 0 0 0,0-1-1 0 0,0 0 1 0 0,1 0 0 0 0,-1 0 0 0 0,1 1 0 0 0,-1-1 0 0 0,1 0 0 0 0,0 1 0 0 0,0-1-1 0 0,0 0 1 0 0,0 1 0 0 0,0-1 0 0 0,1 0 0 0 0,-1 1 0 0 0,1-1 0 0 0,-1 0-1 0 0,1 0 1 0 0,0 1 0 0 0,0-1 0 0 0,0 0 0 0 0,0 0 0 0 0,0 0 0 0 0,0 0-1 0 0,1 0 1 0 0,-1 0 0 0 0,1-1 0 0 0,-1 1 0 0 0,1 0 0 0 0,0-1 0 0 0,-1 1 0 0 0,1-1-1 0 0,0 1 1 0 0,0-1 0 0 0,0 0 0 0 0,0 0 0 0 0,1 0-4 0 0,12 2 28 0 0,0-1 0 0 0,0-1 0 0 0,1-1 0 0 0,-1 0 0 0 0,0-1 0 0 0,0 0 0 0 0,1-1 0 0 0,-1-1 0 0 0,0 0 0 0 0,4-3-28 0 0,123-37-319 0 0,-82 23-2670 0 0,-12 3-3516 0 0,-23 9-4631 0 0</inkml:trace>
</inkml:ink>
</file>

<file path=ppt/ink/ink7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18.3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30 2064 0 0,'0'0'1037'0'0,"0"0"-176"0"0,0 0 2 0 0,0 0 241 0 0,0 0 422 0 0,0 0 342 0 0,0 0 101 0 0,0 0-164 0 0,0 0-326 0 0,0 0-378 0 0,-2-6-320 0 0,-10-18-215 0 0,-5 43 705 0 0,12 104 166 0 0,17 119 33 0 0,46 286-974 0 0,-42-467-583 0 0,-15-60 88 0 0,-1 0 0 0 0,1 1 1 0 0,-1-1-1 0 0,1 0 0 0 0,-1 0 0 0 0,1 0 0 0 0,0 0 0 0 0,-1 0 0 0 0,1 0 0 0 0,0 0 0 0 0,0 0 0 0 0,0 0 0 0 0,0 0 0 0 0,0-1 0 0 0,0 1 0 0 0,0 0 1 0 0,0 0-1 0 0,0-1 0 0 0,0 1 0 0 0,0-1 0 0 0,0 1 0 0 0,1-1 0 0 0,-1 0 0 0 0,0 1 0 0 0,0-1 0 0 0,1 0 0 0 0,-1 0 0 0 0,0 0 0 0 0,0 0 0 0 0,1 0 1 0 0,-1 0-1 0 0,0 0 0 0 0,0 0 0 0 0,1 0 0 0 0,-1-1 0 0 0,0 1 0 0 0,0 0 0 0 0,0-1 0 0 0,0 1 0 0 0,1-1 0 0 0,-1 0 0 0 0,0 1 0 0 0,0-1 0 0 0,0 0 1 0 0,0 1-1 0 0,1-2-1 0 0,222-209 217 0 0,-218 206-217 0 0,6-7-10 0 0,0 1 0 0 0,1 1 0 0 0,0 0 0 0 0,1 1-1 0 0,0 0 1 0 0,0 1 0 0 0,1 0 0 0 0,0 1 0 0 0,0 1 0 0 0,1 1 0 0 0,0 0 0 0 0,0 1 0 0 0,15-2 10 0 0,-28 8 1 0 0,-1-1 0 0 0,1 1 0 0 0,0 0 0 0 0,0 0-1 0 0,-1 0 1 0 0,1 0 0 0 0,-1 1 0 0 0,0-1 0 0 0,0 1-1 0 0,0-1 1 0 0,0 1 0 0 0,0 0 0 0 0,0 0 0 0 0,-1 0-1 0 0,1 0 1 0 0,-1 0 0 0 0,0 0 0 0 0,0 0 0 0 0,0 0-1 0 0,0 1 1 0 0,-1-1 0 0 0,1 0 0 0 0,-1 0 0 0 0,0 1-1 0 0,0-1 1 0 0,0 0 0 0 0,0 1 0 0 0,-1 2-1 0 0,1-4 8 0 0,2 196 543 0 0,-2-195-598 0 0,0-1 1 0 0,1 1-1 0 0,-1 0 1 0 0,1 0-1 0 0,-1-1 1 0 0,1 1-1 0 0,0-1 1 0 0,0 1 0 0 0,0-1-1 0 0,0 1 1 0 0,1-1-1 0 0,-1 1 1 0 0,1-1-1 0 0,-1 0 1 0 0,1 0-1 0 0,0 0 1 0 0,0 0-1 0 0,0 0 1 0 0,0 0-1 0 0,0 0 1 0 0,0-1-1 0 0,0 1 1 0 0,1-1-1 0 0,-1 0 1 0 0,1 1-1 0 0,-1-1 1 0 0,1 0 46 0 0,46-15-7159 0 0,-38 4 1470 0 0,-3 5-2537 0 0</inkml:trace>
  <inkml:trace contextRef="#ctx0" brushRef="#br0" timeOffset="272.775">1037 627 5857 0 0,'0'0'3106'0'0,"0"0"-1904"0"0,0 0-750 0 0,0 0 196 0 0,0 0 482 0 0,0 0 339 0 0,0 0 116 0 0,0 0-129 0 0,0 0-240 0 0,0 0-252 0 0,31 4-221 0 0,97 10-156 0 0,-98-11-273 0 0,1-2 0 0 0,0-1 0 0 0,-1-1 0 0 0,1-2 0 0 0,26-6-314 0 0,39-3 189 0 0,-52 8-169 0 0,29 0-3615 0 0,-71 4 1021 0 0,-2 0-1559 0 0,-2 0-1599 0 0,-4 0-428 0 0</inkml:trace>
  <inkml:trace contextRef="#ctx0" brushRef="#br0" timeOffset="541.403">1160 896 5993 0 0,'0'0'776'0'0,"0"0"-119"0"0,0 0 303 0 0,0 0 256 0 0,0 0 120 0 0,0 0-23 0 0,0 0-273 0 0,195 7-280 0 0,-156-11-208 0 0,0-3-224 0 0,3 3-232 0 0,2-3-176 0 0,0 3-328 0 0,-1 1-648 0 0,-5-1-1625 0 0,-6 4-2376 0 0,-14-4-688 0 0</inkml:trace>
</inkml:ink>
</file>

<file path=ppt/ink/ink7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28.6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316 27 3561 0 0,'0'0'536'0'0,"0"0"-45"0"0,0 0-61 0 0,0 0 12 0 0,0 0 95 0 0,0 0 126 0 0,0 0 127 0 0,0 0 31 0 0,0 0 6 0 0,0 0-79 0 0,-17 31-112 0 0,-53 100-114 0 0,25-1 86 0 0,-105 321 107 0 0,117-370-561 0 0,32-104 1075 0 0,59-131-867 0 0,-32 99-227 0 0,227-536 1541 0 0,-250 582-1686 0 0,6-10 671 0 0,-8 32-254 0 0,-26 243 298 0 0,24-242-675 0 0,0 0-1 0 0,1 0 0 0 0,1 1 0 0 0,0-1 0 0 0,1 0 0 0 0,1 0 1 0 0,0-1-1 0 0,1 1 0 0 0,0 0 0 0 0,1-1 0 0 0,1 0 1 0 0,0 0-1 0 0,0-1 0 0 0,2 1 0 0 0,-1-2 0 0 0,6 6-29 0 0,-8-12 84 0 0,0-1 1 0 0,0 0-1 0 0,0 0 0 0 0,1 0 0 0 0,0-1 0 0 0,0 0 1 0 0,0 0-1 0 0,0 0 0 0 0,0-1 0 0 0,1 0 0 0 0,-1 0 1 0 0,0-1-1 0 0,1 0 0 0 0,0 0 0 0 0,-1 0 0 0 0,1-1 1 0 0,0 0-1 0 0,-1 0 0 0 0,1-1 0 0 0,0 0 0 0 0,-1 0 1 0 0,1 0-1 0 0,-1-1 0 0 0,1 0 0 0 0,-1 0 0 0 0,0-1 1 0 0,0 0-1 0 0,0 0 0 0 0,3-2-84 0 0,8-10 154 0 0,-1-1 1 0 0,-1 0-1 0 0,0-1 0 0 0,-1-1 1 0 0,-1 0-1 0 0,-1-1 0 0 0,-1 0 1 0 0,0-1-1 0 0,-2 0 0 0 0,0 0 1 0 0,-1-1-1 0 0,-1-1 0 0 0,-1 1 1 0 0,-1-1-1 0 0,-1 0 0 0 0,-1 0 1 0 0,0 0-1 0 0,-2-17-154 0 0,0 24-147 0 0,0 11 6 0 0,0-1 0 0 0,0 1 0 0 0,-1-1 0 0 0,1 1 0 0 0,-1-1 0 0 0,0 0-1 0 0,-1 1 1 0 0,1-1 0 0 0,-1 1 0 0 0,0-1 0 0 0,0 1 0 0 0,0-1 0 0 0,0 1-1 0 0,-1 0 1 0 0,0 0 0 0 0,0-1 0 0 0,0 1 0 0 0,0 0 0 0 0,-1 1 0 0 0,0-1 0 0 0,1 0-1 0 0,-2 1 1 0 0,1-1 141 0 0,-12 2-3490 0 0,1 3-5374 0 0,11 2 1278 0 0</inkml:trace>
  <inkml:trace contextRef="#ctx0" brushRef="#br0" timeOffset="261.304">982 333 3921 0 0,'0'0'1108'0'0,"0"0"-140"0"0,0 0 27 0 0,0 0 233 0 0,0 0 213 0 0,-15 35-22 0 0,-43 109-232 0 0,44-66 127 0 0,16-70-1153 0 0,0-2-47 0 0,1 0 1 0 0,0-1-1 0 0,0 1 1 0 0,0 0-1 0 0,0-1 1 0 0,1 0-1 0 0,0 0 1 0 0,0 0 0 0 0,0 0-1 0 0,1 0 1 0 0,-1-1-1 0 0,1 0 1 0 0,0 0-1 0 0,1 0 1 0 0,-1-1-1 0 0,1 0 1 0 0,-1 0-1 0 0,1 0 1 0 0,0-1 0 0 0,0 1-1 0 0,0-2 1 0 0,0 1-1 0 0,0 0 1 0 0,1-1-1 0 0,-1-1 1 0 0,1 1-1 0 0,-1-1 1 0 0,4 0-115 0 0,0 1 205 0 0,0-1-1 0 0,0-1 1 0 0,0 0 0 0 0,0 0-1 0 0,0-1 1 0 0,0 0-1 0 0,0 0 1 0 0,-1-1 0 0 0,1-1-1 0 0,-1 1 1 0 0,0-2 0 0 0,0 1-1 0 0,-1-1 1 0 0,1-1 0 0 0,-1 1-1 0 0,0-1 1 0 0,0-1-1 0 0,0-1-204 0 0,-2 3 53 0 0,0 0-1 0 0,-1-1 0 0 0,0 0 1 0 0,-1 0-1 0 0,1 0 0 0 0,-1-1 0 0 0,0 1 1 0 0,-1-1-1 0 0,0 0 0 0 0,0 0 1 0 0,0 0-1 0 0,-1 0 0 0 0,0-1 0 0 0,0 1 1 0 0,-1-1-1 0 0,0 1 0 0 0,0-1 1 0 0,-1 0-1 0 0,0 1 0 0 0,0-1 0 0 0,-1 0 1 0 0,0 1-1 0 0,0-1 0 0 0,-1 1 1 0 0,0-1-1 0 0,0 1 0 0 0,-1 0 0 0 0,0 0 1 0 0,0 0-1 0 0,0 0 0 0 0,-1 1 1 0 0,0-1-1 0 0,-1 1 0 0 0,1 0-52 0 0,-4-2-182 0 0,0 1 0 0 0,0 0 0 0 0,-1 0 0 0 0,0 1 0 0 0,0 0-1 0 0,-1 1 1 0 0,1 0 0 0 0,-1 0 0 0 0,0 1 0 0 0,-1 0 0 0 0,1 1 0 0 0,0 0 0 0 0,-1 1 0 0 0,0 0-1 0 0,0 1 1 0 0,-5-1 182 0 0,-48 5-4531 0 0,5 12-4607 0 0,43-8 3311 0 0</inkml:trace>
  <inkml:trace contextRef="#ctx0" brushRef="#br0" timeOffset="782.04">1402 358 2737 0 0,'0'0'1448'0'0,"0"0"-100"0"0,0 0-24 0 0,0 0 77 0 0,0 0 60 0 0,0 0-75 0 0,0 0-116 0 0,0 0-147 0 0,0 0-119 0 0,0 0-124 0 0,0 0-124 0 0,0 0-110 0 0,0 0-109 0 0,-6 30-70 0 0,-17 91-44 0 0,22-119-393 0 0,0-1 0 0 0,0 1 1 0 0,0 0-1 0 0,1 0 1 0 0,-1 0-1 0 0,0 0 0 0 0,1 0 1 0 0,0 0-1 0 0,-1 1 1 0 0,1-1-1 0 0,0 0 1 0 0,0 0-1 0 0,0 0 0 0 0,0 0 1 0 0,0 0-1 0 0,1 0 1 0 0,-1 0-1 0 0,1 0 0 0 0,-1 0 1 0 0,1 0-1 0 0,0 0 1 0 0,0 0-1 0 0,0 0 1 0 0,0 0-1 0 0,0 0 0 0 0,0 0 1 0 0,0-1-1 0 0,1 1 1 0 0,-1 0-31 0 0,8 6 323 0 0,-6-4-236 0 0,0-1 1 0 0,0 0-1 0 0,0-1 0 0 0,1 1 0 0 0,-1 0 0 0 0,1-1 1 0 0,-1 0-1 0 0,1 1 0 0 0,0-2 0 0 0,0 1 1 0 0,0 0-1 0 0,0-1 0 0 0,0 0 0 0 0,0 0 0 0 0,0 0 1 0 0,1 0-1 0 0,-1-1 0 0 0,0 1 0 0 0,0-1 1 0 0,1 0-1 0 0,-1 0 0 0 0,0-1 0 0 0,1 0 0 0 0,-1 1 1 0 0,0-1-1 0 0,0-1-87 0 0,103-48 1304 0 0,-83 30-1174 0 0,0 0 1 0 0,-1-2-1 0 0,-1-1 0 0 0,-1-1 1 0 0,-1-1-1 0 0,15-24-130 0 0,-30 137-465 0 0,-5-84 471 0 0,0 0-1 0 0,1 0 1 0 0,0 1 0 0 0,0-1 0 0 0,0 0-1 0 0,0 0 1 0 0,0 0 0 0 0,1 0-1 0 0,0 0 1 0 0,0 0 0 0 0,0-1-1 0 0,0 1 1 0 0,1-1 0 0 0,-1 1 0 0 0,1-1-1 0 0,0 0 1 0 0,0 0 0 0 0,0 0-1 0 0,0 0 1 0 0,1 0 0 0 0,-1-1-1 0 0,1 0 1 0 0,-1 1 0 0 0,1-1 0 0 0,0-1-1 0 0,0 1 1 0 0,0-1 0 0 0,0 1-1 0 0,0-1 1 0 0,0 0 0 0 0,1 0 0 0 0,-1-1-1 0 0,0 1 1 0 0,0-1 0 0 0,1 0-1 0 0,3-1-5 0 0,0 2 84 0 0,-1-1-1 0 0,1 0 1 0 0,-1-1-1 0 0,0 0 0 0 0,1 0 1 0 0,-1-1-1 0 0,0 0 1 0 0,0 0-1 0 0,1 0 1 0 0,-2-1-1 0 0,1 0 0 0 0,0-1 1 0 0,-1 1-1 0 0,1-1 1 0 0,-1 0-1 0 0,0-1 0 0 0,0 0 1 0 0,-1 0-1 0 0,1 0 1 0 0,1-3-84 0 0,2-4 74 0 0,0 0 1 0 0,-1 0-1 0 0,-1-1 1 0 0,0 0-1 0 0,-1 0 1 0 0,0-1-1 0 0,-1 0 1 0 0,-1 0-1 0 0,0 0 1 0 0,-1 0-1 0 0,0 0 1 0 0,-1-1-1 0 0,-1 0 1 0 0,0 1-1 0 0,-1-6-74 0 0,-9-6-2163 0 0,5 23-2186 0 0,0 1-3775 0 0,4 2-3536 0 0</inkml:trace>
</inkml:ink>
</file>

<file path=ppt/ink/ink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7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 9914 0 0,'0'0'1304'0'0,"0"0"-423"0"0,0 0-225 0 0,0 0 96 0 0,0 0 160 0 0,0 0 72 0 0,0 0-272 0 0,0 0-439 0 0,0 0-394 0 0,0 0-311 0 0,0 0-200 0 0,0 0-312 0 0,0 0-656 0 0,9-11-1545 0 0,-3 11-1576 0 0,-4 0-72 0 0</inkml:trace>
</inkml:ink>
</file>

<file path=ppt/ink/ink7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6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53 6393 0 0,'0'0'1111'0'0,"0"0"-380"0"0,0 0 27 0 0,0 0 406 0 0,0 0 311 0 0,0 0 94 0 0,0 0-202 0 0,0 0-304 0 0,0 0-202 0 0,0 0-179 0 0,31 0-139 0 0,101 0-125 0 0,-7-12 314 0 0,22-10-569 0 0,-36 5-6865 0 0,-91 16-1764 0 0,-14 1 4604 0 0</inkml:trace>
</inkml:ink>
</file>

<file path=ppt/ink/ink7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6.9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49 2665 0 0,'0'0'3726'0'0,"0"0"-1947"0"0,0 0-271 0 0,0 0 199 0 0,0 0 44 0 0,0 0-120 0 0,31 3-293 0 0,101 11-370 0 0,-26-18 218 0 0,-80-2-1052 0 0,90-18 111 0 0,-49 9-1998 0 0,-1 2-6017 0 0,-49 10-1345 0 0</inkml:trace>
</inkml:ink>
</file>

<file path=ppt/ink/ink7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7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235 74 1312 0 0,'0'0'707'0'0,"0"0"-316"0"0,0 0-30 0 0,0 0 371 0 0,0 0 442 0 0,0 0 305 0 0,0 0 103 0 0,0 0-115 0 0,0 0-202 0 0,0 0-179 0 0,0 0-186 0 0,0 0-185 0 0,0 0-112 0 0,7 25-78 0 0,21 84-52 0 0,-14 51 904 0 0,-12-119-1266 0 0,-1 1 1 0 0,-3 0-1 0 0,-1 0 1 0 0,-2-1-1 0 0,-8 30-111 0 0,-4-43-1716 0 0,8-23-2038 0 0,-2-4-4143 0 0,8-1 4558 0 0</inkml:trace>
  <inkml:trace contextRef="#ctx0" brushRef="#br0" timeOffset="207.867">1 74 4313 0 0,'0'0'1178'0'0,"0"0"-206"0"0,0 0-87 0 0,0 0 170 0 0,0 0 260 0 0,0 0 143 0 0,0 0-85 0 0,0 0-194 0 0,0 0-171 0 0,0 0-150 0 0,0 0-107 0 0,0 0-70 0 0,0 0-61 0 0,35-2-78 0 0,114-7-90 0 0,132-32 380 0 0,-220 33-1396 0 0,46-3-1132 0 0,-36 8-9337 0 0,-57 3 4854 0 0</inkml:trace>
  <inkml:trace contextRef="#ctx0" brushRef="#br0" timeOffset="519.025">564 622 2248 0 0,'0'0'4307'0'0,"0"0"-3062"0"0,0 0-813 0 0,0 0 225 0 0,0 0 339 0 0,0 0 237 0 0,0 0 20 0 0,0 0-204 0 0,0 0-270 0 0,0 0-263 0 0,0 0-216 0 0,7 32-101 0 0,20 96-68 0 0,-19-19-182 0 0,-11-94-2782 0 0,-8-12-8186 0 0,9-3 9577 0 0</inkml:trace>
  <inkml:trace contextRef="#ctx0" brushRef="#br0" timeOffset="794.25">608 527 4137 0 0,'0'0'1543'0'0,"0"0"-742"0"0,0 0-223 0 0,0 0 366 0 0,0 0 415 0 0,0 0 217 0 0,0 0-71 0 0,0 0-249 0 0,0 0-255 0 0,0 0-254 0 0,36 0-193 0 0,110 3-194 0 0,-9-9 139 0 0,-58 1-3812 0 0,-72 16-8004 0 0,-7-7 9087 0 0</inkml:trace>
  <inkml:trace contextRef="#ctx0" brushRef="#br0" timeOffset="989.049">636 733 0 0 0,'0'0'784'0'0,"0"0"260"0"0,0 0 413 0 0,0 0 484 0 0,0 0 283 0 0,0 0-47 0 0,0 0-311 0 0,0 0-324 0 0,0 0-293 0 0,0 0-266 0 0,0 0-213 0 0,0 0-217 0 0,0 0-169 0 0,35-2-102 0 0,109-7-106 0 0,-56-9-94 0 0,-78 15-390 0 0,69-20-968 0 0,-52 17-2054 0 0,-1 1-3394 0 0,-15 4 848 0 0</inkml:trace>
  <inkml:trace contextRef="#ctx0" brushRef="#br0" timeOffset="1260.48">1173 530 1744 0 0,'0'0'2292'0'0,"0"0"-1052"0"0,0 0-201 0 0,0 0 382 0 0,0 0 340 0 0,0 0 46 0 0,0 0-215 0 0,0 0-290 0 0,0 0-266 0 0,34-1-212 0 0,107-5-185 0 0,18-27 865 0 0,-37 3-1412 0 0,-92 18-1197 0 0,-26 7-2429 0 0,-2 1-3308 0 0,-2 3 30 0 0</inkml:trace>
  <inkml:trace contextRef="#ctx0" brushRef="#br0" timeOffset="1530.537">1439 298 3153 0 0,'0'0'2726'0'0,"0"0"-1305"0"0,0 0-321 0 0,0 0 246 0 0,0 0 213 0 0,0 0-16 0 0,0 0-273 0 0,-2 35-383 0 0,-4 111-323 0 0,4 81-4 0 0,13-154-2197 0 0,12-32-6870 0 0,-18-36 2522 0 0</inkml:trace>
  <inkml:trace contextRef="#ctx0" brushRef="#br0" timeOffset="1822.519">1908 192 9178 0 0,'0'0'1332'0'0,"0"0"-753"0"0,0 0-548 0 0,0 0-41 0 0,0 0 196 0 0,0 0 238 0 0,0 0 120 0 0,0 0-43 0 0,0 0-111 0 0,0 0-98 0 0,-1 31-76 0 0,-3 103-63 0 0,2-107-111 0 0,1 0-1 0 0,1 0 0 0 0,2 0 1 0 0,0-1-1 0 0,2 1 0 0 0,1 0 1 0 0,1-1-1 0 0,2 3-41 0 0,-3-9 5 0 0,1 0 0 0 0,1 0 0 0 0,1-1-1 0 0,1 0 1 0 0,1 0 0 0 0,0-1 0 0 0,2 0 0 0 0,1 1-5 0 0,-12-18 59 0 0,0 1-1 0 0,1-1 1 0 0,-1 0 0 0 0,0 0 0 0 0,0 0 0 0 0,1 0 0 0 0,-1 0 0 0 0,0 0 0 0 0,1 0-1 0 0,-1 0 1 0 0,1 0 0 0 0,0-1 0 0 0,-1 1 0 0 0,1 0 0 0 0,-1-1 0 0 0,1 0 0 0 0,0 1 0 0 0,-1-1-1 0 0,1 0 1 0 0,0 0 0 0 0,-1 0 0 0 0,1 0 0 0 0,0 0 0 0 0,-1 0 0 0 0,1-1 0 0 0,0 1-1 0 0,-1 0 1 0 0,1-1 0 0 0,0 1 0 0 0,-1-1 0 0 0,1 0 0 0 0,-1 0 0 0 0,1 1 0 0 0,-1-1-1 0 0,1 0 1 0 0,-1 0 0 0 0,0 0 0 0 0,1 0 0 0 0,-1-1 0 0 0,0 1 0 0 0,0 0 0 0 0,0-1-1 0 0,0 1 1 0 0,0 0 0 0 0,0-1 0 0 0,0 1 0 0 0,0-1-59 0 0,22-34 900 0 0,-2-1 0 0 0,-1-1 0 0 0,-1 0 1 0 0,12-42-901 0 0,32-168-894 0 0,-61 239 331 0 0,9-39-845 0 0,2 20-7727 0 0,-9 24 581 0 0</inkml:trace>
  <inkml:trace contextRef="#ctx0" brushRef="#br0" timeOffset="2082.745">2440 633 9378 0 0,'0'0'681'0'0,"0"0"-379"0"0,0 0-57 0 0,0 0 213 0 0,0 0 198 0 0,0 0 36 0 0,0 0-108 0 0,0 0-136 0 0,0 0-133 0 0,0 0-110 0 0,-2 32-58 0 0,-5 96-59 0 0,3-44-5 0 0,4-35-278 0 0,0-29-2520 0 0,0-20-135 0 0,2 0 1856 0 0,-2 0-5954 0 0,2-3 6368 0 0</inkml:trace>
  <inkml:trace contextRef="#ctx0" brushRef="#br0" timeOffset="2342.115">2453 541 3193 0 0,'0'0'3436'0'0,"0"0"-2002"0"0,0 0-695 0 0,0 0 206 0 0,0 0 272 0 0,0 0 94 0 0,0 0-128 0 0,0 0-259 0 0,0 0-224 0 0,0 0-157 0 0,0 0-125 0 0,31 0-120 0 0,98 0-61 0 0,11 0 21 0 0,-91 0-3991 0 0,-48 0 1134 0 0,-1 0-1029 0 0,0 0-409 0 0,0 0 1198 0 0</inkml:trace>
  <inkml:trace contextRef="#ctx0" brushRef="#br0" timeOffset="2499.53">2506 703 0 0 0,'0'0'891'0'0,"0"0"619"0"0,0 0 451 0 0,0 0 318 0 0,0 0 133 0 0,0 0-124 0 0,0 0-343 0 0,0 0-433 0 0,0 0-385 0 0,0 0-352 0 0,0 0-249 0 0,0 0-162 0 0,32 8-124 0 0,102 20-91 0 0,-53-32-115 0 0,-66-2-74 0 0,15-4-423 0 0,41-12-1016 0 0,-25 10-6006 0 0,-33 8-1061 0 0</inkml:trace>
</inkml:ink>
</file>

<file path=ppt/ink/ink7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33.65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409 71 2697 0 0,'0'0'1261'0'0,"0"0"-326"0"0,0 0-195 0 0,0 0-26 0 0,0 0 162 0 0,0 0 195 0 0,0 0 73 0 0,0 0-53 0 0,0 0-119 0 0,0 0-194 0 0,0 0-166 0 0,-3 26-115 0 0,-11 86-110 0 0,9 147 883 0 0,4-16-1350 0 0,-11-202-1477 0 0,6-36-2342 0 0,-1-3-3438 0 0,7-2 5165 0 0</inkml:trace>
  <inkml:trace contextRef="#ctx0" brushRef="#br0" timeOffset="280.459">0 126 2633 0 0,'0'0'577'0'0,"0"0"-116"0"0,0 0 204 0 0,0 0 460 0 0,0 0 423 0 0,0 0 180 0 0,0 0-120 0 0,0 0-271 0 0,0 0-268 0 0,0 0-177 0 0,38-8-100 0 0,118-23-48 0 0,11-4 1266 0 0,-135 28-1898 0 0,180-28 1055 0 0,-68 26-4193 0 0,-130 13-1152 0 0,-9 6-2112 0 0,-3-6 1316 0 0</inkml:trace>
  <inkml:trace contextRef="#ctx0" brushRef="#br0" timeOffset="625.655">720 582 3673 0 0,'0'0'1044'0'0,"0"0"-355"0"0,0 0-255 0 0,0 0 91 0 0,0 0 268 0 0,0 0 209 0 0,0 0 80 0 0,0 0-86 0 0,0 0-197 0 0,0 0-216 0 0,0 0-182 0 0,0 0-125 0 0,-3 30-60 0 0,-8 91-29 0 0,7 45 188 0 0,4-165-592 0 0,4 26-465 0 0,4-26-8428 0 0,-6-4 6543 0 0,-2-1 2068 0 0</inkml:trace>
  <inkml:trace contextRef="#ctx0" brushRef="#br0" timeOffset="957.25">529 560 0 0 0,'0'0'520'0'0,"0"0"410"0"0,0 0 242 0 0,0 0 243 0 0,0 0 188 0 0,0 0-4 0 0,0 0-188 0 0,0 0-283 0 0,34 3-318 0 0,109 7-278 0 0,7-8 183 0 0,-109-4-692 0 0,-20 1-1799 0 0,0 0-4905 0 0,-21 1 4188 0 0,0 0 1585 0 0</inkml:trace>
  <inkml:trace contextRef="#ctx0" brushRef="#br0" timeOffset="1208.012">549 895 0 0 0,'0'0'365'0'0,"0"0"1269"0"0,0 0 592 0 0,0 0 209 0 0,0 0-68 0 0,0 0-301 0 0,0 0-407 0 0,0 0-424 0 0,0 0-340 0 0,0 0-258 0 0,34-5-203 0 0,109-16-126 0 0,15-26 99 0 0,-68 27-2458 0 0,-31 11-8125 0 0,-48 8 5735 0 0</inkml:trace>
  <inkml:trace contextRef="#ctx0" brushRef="#br0" timeOffset="1476.122">1195 619 0 0 0,'0'0'1334'0'0,"0"0"-142"0"0,0 0 119 0 0,0 0 242 0 0,0 0 195 0 0,0 0 0 0 0,0 0-204 0 0,0 0-328 0 0,37-4-306 0 0,116-11-253 0 0,-23-10 112 0 0,-101 19-1279 0 0,70-19 893 0 0,-38 1-8245 0 0,-56 21 4302 0 0,-4 2 1127 0 0</inkml:trace>
  <inkml:trace contextRef="#ctx0" brushRef="#br0" timeOffset="1725.782">1480 332 6897 0 0,'0'0'1225'0'0,"0"0"-453"0"0,0 0-187 0 0,0 0 276 0 0,0 0 361 0 0,0 0 208 0 0,0 0-88 0 0,0 0-282 0 0,0 0-284 0 0,-2 36-209 0 0,-8 114-162 0 0,8 88 359 0 0,6-187-1157 0 0,6-19-5437 0 0,-4-27-2263 0 0,-1-2 4503 0 0</inkml:trace>
  <inkml:trace contextRef="#ctx0" brushRef="#br0" timeOffset="1976.581">1896 199 4313 0 0,'0'0'2893'0'0,"0"0"-2101"0"0,0 0-658 0 0,0 0 18 0 0,0 0 226 0 0,0 0 283 0 0,-2 32 190 0 0,-8 102 21 0 0,8-4 559 0 0,5-99-1366 0 0,1 1 0 0 0,2 0 0 0 0,1-1 0 0 0,1 0 0 0 0,2-1-1 0 0,1 0 1 0 0,1-1 0 0 0,9 15-65 0 0,-18-38 77 0 0,-3-4-45 0 0,0 0 0 0 0,1 0 0 0 0,-1 0 0 0 0,1 0 0 0 0,0 0 0 0 0,0 0 0 0 0,-1 0 0 0 0,1-1 0 0 0,0 1 0 0 0,1 0 0 0 0,-1-1 0 0 0,0 1 0 0 0,0 0 0 0 0,1-1 0 0 0,-1 1 0 0 0,1-1 0 0 0,-1 0 0 0 0,1 0 0 0 0,-1 1 0 0 0,1-1 0 0 0,0 0 0 0 0,0 0 0 0 0,0-1 0 0 0,-1 1 0 0 0,1 0-1 0 0,0-1 1 0 0,0 1 0 0 0,0-1 0 0 0,0 1 0 0 0,0-1 0 0 0,0 0 0 0 0,0 0 0 0 0,2 0-32 0 0,21-47 2590 0 0,57-193 159 0 0,70-167-3128 0 0,-133 361 201 0 0,2-4-3887 0 0,-21 49 2487 0 0,1 1-4283 0 0,-1 0-881 0 0</inkml:trace>
  <inkml:trace contextRef="#ctx0" brushRef="#br0" timeOffset="2239.912">2502 601 11747 0 0,'0'0'782'0'0,"0"0"-324"0"0,0 0-29 0 0,0 0 246 0 0,0 0 181 0 0,0 0 4 0 0,0 0-154 0 0,0 0-231 0 0,0 0-190 0 0,-5 31-118 0 0,-16 98-71 0 0,14 10 54 0 0,16-100 114 0 0,2-26-3738 0 0,-3-14-1777 0 0,0-7-3339 0 0,-6 4 7955 0 0</inkml:trace>
  <inkml:trace contextRef="#ctx0" brushRef="#br0" timeOffset="2551.329">2314 523 3825 0 0,'0'0'827'0'0,"0"0"34"0"0,0 0 262 0 0,0 0 240 0 0,0 0 73 0 0,0 0-114 0 0,0 0-208 0 0,0 0-224 0 0,33 3-236 0 0,103 7-215 0 0,0-4-235 0 0,-130-6-457 0 0,41 1-415 0 0,-19 6-5457 0 0,-25-4 2464 0 0,-2 1 310 0 0</inkml:trace>
  <inkml:trace contextRef="#ctx0" brushRef="#br0" timeOffset="2861.964">2309 903 0 0 0,'0'0'1268'0'0,"0"0"289"0"0,0 0 458 0 0,0 0 460 0 0,0 0 179 0 0,0 0-216 0 0,0 0-465 0 0,0 0-499 0 0,0 0-412 0 0,30 2-300 0 0,99 4-220 0 0,-34-22 103 0 0,146-57-900 0 0,-190 56-4003 0 0,0 1-4053 0 0,-43 12 2270 0 0</inkml:trace>
</inkml:ink>
</file>

<file path=ppt/ink/ink7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45.98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2573 552 0 0,'0'0'1110'0'0,"0"0"-305"0"0,0 0-203 0 0,0 0 42 0 0,0 0 173 0 0,0 0 174 0 0,0 0 48 0 0,0 0-83 0 0,10-32-118 0 0,35-99-91 0 0,5 43 420 0 0,-36 73-894 0 0,498-622 6130 0 0,-409 511-5991 0 0,-5-5 1 0 0,-7-4-1 0 0,36-75-412 0 0,-126 208 12 0 0,10-16 159 0 0,-1 0 0 0 0,-1-1-1 0 0,-1 0 1 0 0,-1 0 0 0 0,0-1 0 0 0,-1 0 0 0 0,-1 0 0 0 0,-1 0 0 0 0,-1-1 0 0 0,-1-1-171 0 0,-2 21 125 0 0,0 1-34 0 0,0 0-10 0 0,0 0-22 0 0,0 0-25 0 0,0 0-36 0 0,0 0-25 0 0,0 0-13 0 0,0 0 33 0 0,0 0-5 0 0,0 0 2 0 0,0 0 15 0 0,0 0-10 0 0,0 0 15 0 0,0 0 6 0 0,0 0 3 0 0,0 0 4 0 0,0 0-15 0 0,0 0 29 0 0,-23 27 299 0 0,-115 79-192 0 0,81-69-131 0 0,-108 32 624 0 0,224-53-764 0 0,-31-9 130 0 0,98 21 70 0 0,0-6-1 0 0,19-3-72 0 0,-57-18 116 0 0,-88-1 1 0 0,0 0 70 0 0,-4-12 445 0 0,-14-13-497 0 0,-1 1 0 0 0,-2 0 0 0 0,0 2 0 0 0,-2 0 0 0 0,0 1-1 0 0,-12-7-134 0 0,-40-37-57 0 0,73 64-194 0 0,-65-60-1385 0 0,52 49-2794 0 0,0 2-3761 0 0,13 9-563 0 0</inkml:trace>
  <inkml:trace contextRef="#ctx0" brushRef="#br0" timeOffset="3218.749">1625 84 3689 0 0,'0'0'1193'0'0,"0"0"-236"0"0,0 0-104 0 0,0 0 103 0 0,0 0 78 0 0,0 0-53 0 0,0 0-187 0 0,-35 24-226 0 0,-107 81-169 0 0,135-101-372 0 0,1 0 1 0 0,0 0 0 0 0,0 1 0 0 0,1 0-1 0 0,0 1 1 0 0,0-1 0 0 0,0 1-1 0 0,0 0 1 0 0,1 0 0 0 0,0 0 0 0 0,0 1-1 0 0,1-1 1 0 0,-1 2-28 0 0,-4 9 61 0 0,2-3 7 0 0,-1 0 0 0 0,2 0 0 0 0,0 0 0 0 0,0 1 0 0 0,2-1-1 0 0,-1 1 1 0 0,2 0 0 0 0,0 0 0 0 0,1 0 0 0 0,1 0 0 0 0,0 1 0 0 0,1 5-68 0 0,0-12 92 0 0,0-1 0 0 0,1 0 0 0 0,0 0 0 0 0,0-1 0 0 0,1 1 0 0 0,-1 0 0 0 0,2-1 0 0 0,-1 1 0 0 0,1-1-1 0 0,0 0 1 0 0,1 0 0 0 0,0-1 0 0 0,0 1 0 0 0,0-1 0 0 0,1 0 0 0 0,0-1 0 0 0,0 1 0 0 0,0-1 0 0 0,1 0 0 0 0,0-1 0 0 0,0 1 0 0 0,0-1 0 0 0,4 1-92 0 0,11 2 336 0 0,0-2-1 0 0,0 0 1 0 0,0-1 0 0 0,1-1-1 0 0,0-2 1 0 0,-1 0 0 0 0,1-1-1 0 0,0-1 1 0 0,-1-2-1 0 0,1 0 1 0 0,-1-1 0 0 0,0-1-1 0 0,0-1 1 0 0,0-1 0 0 0,-1-1-1 0 0,0-1 1 0 0,0-1-1 0 0,-1-1 1 0 0,-1 0 0 0 0,0-2-1 0 0,8-6-335 0 0,-17 13 70 0 0,-1 0-1 0 0,1-1 1 0 0,-1 0-1 0 0,-1 0 0 0 0,1-1 1 0 0,-1 0-1 0 0,-1 0 0 0 0,1-1 1 0 0,-1 0-1 0 0,-1-1 1 0 0,0 1-1 0 0,0-1 0 0 0,-1 0 1 0 0,0-1-1 0 0,-1 1 1 0 0,0-1-1 0 0,-1 0 0 0 0,0 0 1 0 0,-1 0-1 0 0,0 0 1 0 0,0-1-1 0 0,-1 1 0 0 0,-1 0 1 0 0,0-1-1 0 0,0 1 1 0 0,-2-1-1 0 0,1 1 0 0 0,-1 0 1 0 0,-1 0-1 0 0,0-3-69 0 0,-5-3-250 0 0,0 0-1 0 0,-1 0 1 0 0,-1 1-1 0 0,0 0 1 0 0,-1 1-1 0 0,-1 0 1 0 0,-1 0-1 0 0,0 2 1 0 0,0-1 0 0 0,-1 2-1 0 0,-1 0 1 0 0,0 0-1 0 0,-1 2 1 0 0,0 0-1 0 0,-1 1 1 0 0,0 0-1 0 0,0 1 1 0 0,0 1-1 0 0,-1 1 1 0 0,-1 1 0 0 0,1 0-1 0 0,-1 1 1 0 0,1 1-1 0 0,-1 1 1 0 0,-4 0 250 0 0,-137 11-4376 0 0,57 18-2977 0 0,65-12 1438 0 0</inkml:trace>
  <inkml:trace contextRef="#ctx0" brushRef="#br0" timeOffset="3522.607">925 386 632 0 0,'0'0'1991'0'0,"0"0"-46"0"0,0 0 112 0 0,0 0 191 0 0,0 0 7 0 0,0 0-342 0 0,0 0-604 0 0,0 0-552 0 0,0 0-355 0 0,0 0-56 0 0,0 0 176 0 0,0 0 215 0 0,0 0 168 0 0,21 1 53 0 0,142 16 817 0 0,0-4-178 0 0,1-8 0 0 0,74-10-1597 0 0,331-29 809 0 0,46-1-3383 0 0,-571 34 1240 0 0,37-1-6328 0 0,-42 2-3979 0 0</inkml:trace>
</inkml:ink>
</file>

<file path=ppt/ink/ink7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6:54.1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0 243 0 0 0,'0'0'527'0'0,"0"0"546"0"0,0 0-83 0 0,0 0-75 0 0,0 0 109 0 0,0 0 112 0 0,0 0-32 0 0,0 0-115 0 0,0 0-73 0 0,0 0 4 0 0,0 0 72 0 0,8 1 44 0 0,168 1 5279 0 0,9-19-4018 0 0,-43-1-2020 0 0,-103 14-513 0 0,-32 4-4889 0 0,0-1-5312 0 0,-9 1 5724 0 0</inkml:trace>
  <inkml:trace contextRef="#ctx0" brushRef="#br0" timeOffset="208.31">43 449 3097 0 0,'0'0'1593'0'0,"0"0"-284"0"0,0 0 126 0 0,0 0 413 0 0,0 0 199 0 0,0 0-108 0 0,0 0-368 0 0,0 0-384 0 0,0 0-260 0 0,0 0-172 0 0,36-6-147 0 0,116-19-135 0 0,-13 1 310 0 0,28-2-1464 0 0,-121 18-2683 0 0,-32 4-972 0 0,-1-1-3606 0 0,-10 4 4693 0 0</inkml:trace>
  <inkml:trace contextRef="#ctx0" brushRef="#br0" timeOffset="727.587">221 0 3129 0 0,'0'0'1572'0'0,"0"0"-189"0"0,0 0-95 0 0,0 0-10 0 0,0 0-69 0 0,0 0-199 0 0,0 0-206 0 0,0 0-113 0 0,0 0-42 0 0,0 0 13 0 0,0 0 25 0 0,0 0-34 0 0,10 9-17 0 0,77 63 1331 0 0,88-3 259 0 0,-140-59-2121 0 0,0 2 1 0 0,0 2 0 0 0,-2 1 0 0 0,27 16-106 0 0,-50-24 3 0 0,-7-7-5 0 0,0 1 0 0 0,0-1 0 0 0,0 1 0 0 0,0 0 0 0 0,-1 0 0 0 0,1 0 0 0 0,0 1 0 0 0,-1-1 0 0 0,1 0 0 0 0,-1 1 0 0 0,1 0 0 0 0,-1 0 0 0 0,0 0 0 0 0,1 0 0 0 0,-1 0 0 0 0,0 0 0 0 0,0 0 0 0 0,-1 1 0 0 0,1-1 0 0 0,0 1 0 0 0,-1-1 1 0 0,0 1-1 0 0,1 0 0 0 0,-1-1 0 0 0,0 1 0 0 0,0 0 0 0 0,-1 0 0 0 0,1 0 0 0 0,-1 0 0 0 0,1 0 0 0 0,-1 0 0 0 0,0-1 0 0 0,0 1 0 0 0,0 0 0 0 0,0 0 0 0 0,-1 0 0 0 0,1 0 0 0 0,-1 0 0 0 0,0 0 0 0 0,0 0 0 0 0,0 0 0 0 0,0-1 1 0 0,0 1-1 0 0,-1 0 0 0 0,0 0 2 0 0,-113 89 70 0 0,-16 19-9 0 0,78-69-118 0 0,2 3 0 0 0,2 1 0 0 0,-25 33 57 0 0,57-60-644 0 0,-14 20-623 0 0,24-24-2932 0 0,3 0-3616 0 0,3-10 1598 0 0</inkml:trace>
</inkml:ink>
</file>

<file path=ppt/ink/ink7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4.66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20 600 0 0,'0'0'1527'0'0,"0"0"-305"0"0,0 0-83 0 0,0 0 193 0 0,0 0 238 0 0,0 0-5 0 0,0 0-206 0 0,0 0-272 0 0,0 0-223 0 0,0 0-73 0 0,0 0 16 0 0,0 0 17 0 0,0 0-21 0 0,18-1-62 0 0,130-12 1003 0 0,-147 12-1734 0 0,1 0 0 0 0,0 1 0 0 0,-1-1 1 0 0,1 0-1 0 0,0 1 0 0 0,0-1 1 0 0,0 1-1 0 0,-1 0 0 0 0,1 0 1 0 0,0 0-1 0 0,0 0 0 0 0,0 0 1 0 0,0 0-1 0 0,-1 0 0 0 0,1 0 1 0 0,0 1-1 0 0,0-1 0 0 0,0 1 1 0 0,-1-1-1 0 0,1 1 0 0 0,0 0 1 0 0,-1-1-1 0 0,1 1 0 0 0,-1 0 1 0 0,1 0-1 0 0,-1 1 0 0 0,1-1 1 0 0,-1 0-1 0 0,1 0 0 0 0,-1 1 0 0 0,0-1 1 0 0,0 0-1 0 0,0 1 0 0 0,0-1 1 0 0,0 1-1 0 0,0 0 0 0 0,0-1 1 0 0,0 1-1 0 0,-1 0 0 0 0,1-1 1 0 0,-1 1-1 0 0,1 0 0 0 0,-1 0 1 0 0,0 0-1 0 0,0-1 0 0 0,1 3-10 0 0,-4 4 45 0 0,0 1 0 0 0,-1 0 1 0 0,1-1-1 0 0,-2 0 0 0 0,1 0 0 0 0,-1 0 0 0 0,0-1 0 0 0,-1 1 0 0 0,0-1 0 0 0,0-1 0 0 0,0 1 0 0 0,-1-1 0 0 0,0 0 0 0 0,0 0 1 0 0,0-1-1 0 0,-1 0 0 0 0,-2 1-45 0 0,-9 8 77 0 0,5-3 0 0 0,10-9-55 0 0,0 0 1 0 0,0 1-1 0 0,1-1 0 0 0,-1 1 1 0 0,1 0-1 0 0,-1 1 0 0 0,1-1 1 0 0,0 0-1 0 0,0 1 0 0 0,0 0 1 0 0,1-1-1 0 0,-1 1 0 0 0,1 0 1 0 0,0 1-1 0 0,0-1 0 0 0,0 0 1 0 0,0 3-23 0 0,4-4 18 0 0,0-1 1 0 0,0 0-1 0 0,1 0 1 0 0,-1 1-1 0 0,1-2 0 0 0,0 1 1 0 0,-1 0-1 0 0,1-1 1 0 0,0 1-1 0 0,0-1 1 0 0,0 0-1 0 0,0 0 1 0 0,0 0-1 0 0,0 0 1 0 0,0 0-1 0 0,0-1 1 0 0,1 1-1 0 0,-1-1 1 0 0,0 0-1 0 0,0 0 1 0 0,0 0-1 0 0,3-1-18 0 0,165-17 342 0 0,-76-15-3220 0 0,-66 19-1620 0 0,-1-4-3783 0 0,-20 13 3440 0 0</inkml:trace>
</inkml:ink>
</file>

<file path=ppt/ink/ink7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5.0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 75 1608 0 0,'0'0'1174'0'0,"0"0"-242"0"0,0 0 114 0 0,0 0 419 0 0,0 0 444 0 0,0 0 199 0 0,0 0-279 0 0,0 0-546 0 0,0 0-515 0 0,0 0-328 0 0,0 0-68 0 0,0 0 123 0 0,0 0 143 0 0,2 10 85 0 0,12 127 1508 0 0,-19 176-945 0 0,-1-166-1643 0 0,5-138 34 0 0,-2-6-7062 0 0,1-10-1366 0 0,1-2 5997 0 0,1 2 2017 0 0</inkml:trace>
  <inkml:trace contextRef="#ctx0" brushRef="#br0" timeOffset="313.337">332 192 1360 0 0,'0'0'834'0'0,"0"0"-330"0"0,0 0 49 0 0,0 0 352 0 0,0 0 383 0 0,0 0 264 0 0,0 0-5 0 0,-35 24-177 0 0,-111 76-201 0 0,25-11 2219 0 0,115-84-3163 0 0,5-5-182 0 0,0 0 1 0 0,0 1 0 0 0,0-1-1 0 0,0 0 1 0 0,-1 1 0 0 0,1-1 0 0 0,0 1-1 0 0,0-1 1 0 0,0 1 0 0 0,0-1-1 0 0,0 1 1 0 0,0 0 0 0 0,1-1 0 0 0,-1 1-1 0 0,0 0 1 0 0,0 0 0 0 0,0 0-1 0 0,1 0 1 0 0,-1 0 0 0 0,0 0 0 0 0,1 0-1 0 0,-1 0 1 0 0,1 0 0 0 0,-1 0-1 0 0,1 0 1 0 0,0 0 0 0 0,-1 0 0 0 0,1 0-1 0 0,0 0 1 0 0,0 1 0 0 0,0-1-1 0 0,0 0 1 0 0,0 0 0 0 0,0 0 0 0 0,0 0-1 0 0,0 0 1 0 0,0 1 0 0 0,0-1-1 0 0,1 0 1 0 0,-1 0 0 0 0,0 0 0 0 0,1 0-1 0 0,-1 0 1 0 0,1 0 0 0 0,-1 0-1 0 0,1 0 1 0 0,0 0 0 0 0,0 0-44 0 0,96 30 1200 0 0,-89-30-1105 0 0,-1 0 1 0 0,1 0 0 0 0,0 1-1 0 0,0 0 1 0 0,0 0-1 0 0,-1 1 1 0 0,1 0 0 0 0,-1 0-1 0 0,0 1 1 0 0,0-1-1 0 0,0 2 1 0 0,0-1 0 0 0,-1 1-1 0 0,0 0 1 0 0,2 2-96 0 0,15 55 841 0 0,-22-60-1012 0 0,0-1 0 0 0,0 0 0 0 0,0 0 0 0 0,0 0-1 0 0,0 0 1 0 0,0 0 0 0 0,0 0 0 0 0,0 0 0 0 0,0 0-1 0 0,1 0 1 0 0,-1 0 0 0 0,0 0 0 0 0,1-1 0 0 0,-1 1 0 0 0,0-1-1 0 0,1 1 1 0 0,-1-1 0 0 0,1 0 0 0 0,-1 1 0 0 0,1-1-1 0 0,-1 0 1 0 0,1 0 0 0 0,-1 0 0 0 0,1 0 0 0 0,-1 0 0 0 0,1 0-1 0 0,-1 0 1 0 0,1-1 171 0 0,27-3-11682 0 0,-21 3 7889 0 0</inkml:trace>
  <inkml:trace contextRef="#ctx0" brushRef="#br0" timeOffset="674.598">726 262 0 0 0,'0'0'1358'0'0,"0"0"31"0"0,0 0-24 0 0,0 0 232 0 0,0 0 357 0 0,0 0 185 0 0,0 0-178 0 0,0 0-475 0 0,0 0-509 0 0,0 0-381 0 0,0 0-184 0 0,0 0-24 0 0,0 0 49 0 0,-1 8 45 0 0,-44 168 1761 0 0,34-146-2313 0 0,0-1 1 0 0,-2 0-1 0 0,-1 0 0 0 0,-2-1 0 0 0,0-1 0 0 0,-16 18 70 0 0,14-19-709 0 0,5-15-2010 0 0,6-10-8507 0 0,7-1 7515 0 0</inkml:trace>
  <inkml:trace contextRef="#ctx0" brushRef="#br0" timeOffset="1094.308">467 277 848 0 0,'0'0'2054'0'0,"0"0"-771"0"0,0 0-367 0 0,0 0 144 0 0,0 0 291 0 0,0 0 178 0 0,0 0-18 0 0,0 0-210 0 0,0 0-202 0 0,0 0-103 0 0,0 0-121 0 0,0 0-109 0 0,0 0-60 0 0,16 12-64 0 0,52 41-67 0 0,-54-42-358 0 0,0 1 0 0 0,-1 1-1 0 0,0 1 1 0 0,-1 0 0 0 0,-1 0 0 0 0,0 1 0 0 0,3 7-217 0 0,-6-10 38 0 0,90 138-1836 0 0,-94-143-316 0 0,0-2-1908 0 0,-1-1-2648 0 0,-3-1 2206 0 0</inkml:trace>
  <inkml:trace contextRef="#ctx0" brushRef="#br0" timeOffset="1385.228">1026 583 7202 0 0,'0'0'1284'0'0,"0"0"-627"0"0,0 0-207 0 0,0 0 353 0 0,0 0 407 0 0,0 0 193 0 0,0 0-133 0 0,0 0-355 0 0,0 0-331 0 0,0 0-208 0 0,0 0-117 0 0,0 0-79 0 0,0 0-31 0 0,1 25-30 0 0,2 116 21 0 0,-3-82-131 0 0,0-35-2355 0 0,0-23 907 0 0,0-1-709 0 0,0 0-855 0 0,-1 0-859 0 0,-2 0-350 0 0</inkml:trace>
  <inkml:trace contextRef="#ctx0" brushRef="#br0" timeOffset="1626.662">884 502 528 0 0,'0'0'327'0'0,"0"0"-256"0"0,0 0 185 0 0,0 0 580 0 0,0 0 579 0 0,0 0 296 0 0,0 0 2 0 0,0 0-206 0 0,0 0-260 0 0,0 0-218 0 0,0 0-135 0 0,0 0-113 0 0,28 4-108 0 0,131 18 265 0 0,-48-15-985 0 0,-116 15-11534 0 0,0-18 9283 0 0</inkml:trace>
  <inkml:trace contextRef="#ctx0" brushRef="#br0" timeOffset="1894.025">831 793 0 0 0,'0'0'1974'0'0,"0"0"245"0"0,0 0-128 0 0,0 0-392 0 0,0 0-468 0 0,0 0-398 0 0,0 0-268 0 0,33-2-192 0 0,101-4-153 0 0,-40-16-177 0 0,-72 11-343 0 0,12-7-2017 0 0,-14 4-3692 0 0,-15 9 3387 0 0</inkml:trace>
  <inkml:trace contextRef="#ctx0" brushRef="#br0" timeOffset="2236.797">989 34 344 0 0,'0'0'1700'0'0,"0"0"-602"0"0,0 0 0 0 0,0 0 375 0 0,0 0 385 0 0,0 0 121 0 0,0 0-273 0 0,0 0-489 0 0,0 0-426 0 0,0 0-264 0 0,0 0-124 0 0,0 0-30 0 0,0 0-22 0 0,15-5-28 0 0,112-23 665 0 0,-57 29-471 0 0,-69 1-489 0 0,1 0-1 0 0,-1 1 0 0 0,0-1 1 0 0,0 0-1 0 0,0 1 0 0 0,0-1 1 0 0,0 1-1 0 0,-1 0 0 0 0,1-1 1 0 0,-1 1-1 0 0,0 0 0 0 0,0-1 0 0 0,0 1 1 0 0,0 0-1 0 0,0-1 0 0 0,0 1 1 0 0,-1 0-1 0 0,1-1 0 0 0,-1 1 1 0 0,0-1-1 0 0,1 1 0 0 0,-1-1 1 0 0,-1 1-1 0 0,1-1 0 0 0,0 0 1 0 0,0 1-1 0 0,-1-1 0 0 0,0 0 1 0 0,1 0-1 0 0,-1 0 0 0 0,0 0 1 0 0,-1 0-28 0 0,2 1 32 0 0,0-2-16 0 0,-1 1-1 0 0,1-1 1 0 0,0 0 0 0 0,0 1-1 0 0,0-1 1 0 0,0 1-1 0 0,1-1 1 0 0,-1 1 0 0 0,0 0-1 0 0,1-1 1 0 0,-1 1 0 0 0,1 0-1 0 0,-1-1 1 0 0,1 1 0 0 0,0 0-1 0 0,0-1 1 0 0,0 1-1 0 0,0 0 1 0 0,0 0 0 0 0,0-1-1 0 0,0 1 1 0 0,0 0 0 0 0,1 0-1 0 0,-1-1 1 0 0,1 1-1 0 0,-1 0 1 0 0,1-1 0 0 0,0 1-1 0 0,0-1 1 0 0,0 1 0 0 0,-1-1-1 0 0,1 1 1 0 0,1-1-1 0 0,-1 0 1 0 0,0 1 0 0 0,0-1-1 0 0,0 0 1 0 0,1 0 0 0 0,-1 0-1 0 0,1 0 1 0 0,-1 0-1 0 0,1 0 1 0 0,-1 0 0 0 0,1 0-1 0 0,-1-1 1 0 0,1 1 0 0 0,0-1-1 0 0,-1 1 1 0 0,2-1-16 0 0,89 10 744 0 0,-88-10-736 0 0,21 0-576 0 0,60 0 168 0 0,-58 0-3858 0 0,1 0-4418 0 0,-22 0 3407 0 0</inkml:trace>
  <inkml:trace contextRef="#ctx0" brushRef="#br0" timeOffset="2547.329">1643 391 1568 0 0,'0'0'695'0'0,"0"0"-164"0"0,0 0 306 0 0,0 0 538 0 0,0 0 360 0 0,0 0 63 0 0,0 0-230 0 0,0 0-303 0 0,0 0-238 0 0,0 0-164 0 0,0 0-91 0 0,0 0-50 0 0,0 0 1 0 0,24 1 15 0 0,115 2 662 0 0,42-9 1413 0 0,3 1-4078 0 0,-171 9-333 0 0,-8-2-1924 0 0,1-1-6173 0 0,-6-1 5345 0 0</inkml:trace>
  <inkml:trace contextRef="#ctx0" brushRef="#br0" timeOffset="2913.621">1783 627 5057 0 0,'0'0'2735'0'0,"0"0"-1881"0"0,0 0-585 0 0,0 0 393 0 0,0 0 603 0 0,0 0 314 0 0,0 0 2 0 0,0 0-292 0 0,0 0-359 0 0,0 0-291 0 0,0 0-234 0 0,33 1-154 0 0,103 0-70 0 0,-14-14 30 0 0,-72 5-427 0 0,7 0-2359 0 0,-22 5-5442 0 0,-25 3 917 0 0</inkml:trace>
</inkml:ink>
</file>

<file path=ppt/ink/ink7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03.9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308 25 0 0 0,'0'0'1062'0'0,"0"0"734"0"0,0 0 338 0 0,0 0 8 0 0,0 0-169 0 0,0 0-298 0 0,0 0-313 0 0,0 0-283 0 0,-1-6-188 0 0,-1 1-1160 0 0,-2-8 2236 0 0,2 38-161 0 0,9 250-1357 0 0,-5-257-741 0 0,1 10-1976 0 0,-4-12-7288 0 0,-1-12 3605 0 0</inkml:trace>
  <inkml:trace contextRef="#ctx0" brushRef="#br0" timeOffset="311.412">1 363 2441 0 0,'0'0'1747'0'0,"0"0"-742"0"0,0 0-283 0 0,0 0 371 0 0,0 0 514 0 0,0 0 291 0 0,0 0-80 0 0,0 0-331 0 0,0 0-335 0 0,0 0-247 0 0,34 0-164 0 0,107-4-160 0 0,-35-9 206 0 0,-103 12-816 0 0,193-22 562 0 0,-112 20-4691 0 0,-83 7-2611 0 0,-4 6 1852 0 0,2-10 4099 0 0,-2 5-1008 0 0</inkml:trace>
</inkml:ink>
</file>

<file path=ppt/ink/ink7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11.0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94 0 0 0,'0'0'716'0'0,"0"0"259"0"0,0 0 323 0 0,0 0 383 0 0,0 0 317 0 0,0 0-5 0 0,0 0-404 0 0,0 0-546 0 0,0 0-491 0 0,0 0-312 0 0,0 0-104 0 0,0 0 15 0 0,0 0 85 0 0,0 7 75 0 0,17 175 1851 0 0,-12-24-2266 0 0,-3-126-928 0 0,4-13-6608 0 0,-5-19 4586 0 0,1 0-197 0 0</inkml:trace>
  <inkml:trace contextRef="#ctx0" brushRef="#br0" timeOffset="314.477">0 503 0 0 0,'0'0'340'0'0,"0"0"443"0"0,0 0 333 0 0,0 0 339 0 0,0 0 255 0 0,0 0 57 0 0,0 0-161 0 0,0 0-273 0 0,35-3-253 0 0,110-10-187 0 0,-13-11 851 0 0,3 7-1252 0 0,-75 15-3602 0 0,-51 6-497 0 0,-6 3-1648 0 0,-3-3 2908 0 0</inkml:trace>
  <inkml:trace contextRef="#ctx0" brushRef="#br0" timeOffset="678.082">94 728 0 0 0,'0'0'1360'0'0,"0"0"-75"0"0,0 0 104 0 0,0 0 252 0 0,0 0 179 0 0,0 0-22 0 0,0 0-239 0 0,32-10-319 0 0,97-30-316 0 0,-23 23 578 0 0,-83 17-1345 0 0,-22 1-133 0 0,1 0 0 0 0,-1 0 0 0 0,1 0 0 0 0,-1 0 0 0 0,0 1-1 0 0,0-1 1 0 0,1 0 0 0 0,-1 0 0 0 0,0 1 0 0 0,0-1 0 0 0,0 1 0 0 0,0-1 0 0 0,-1 1 0 0 0,1-1-1 0 0,0 1 1 0 0,-1 0 0 0 0,1-1 0 0 0,-1 1 0 0 0,1 0 0 0 0,-1-1 0 0 0,0 1 0 0 0,0 0 0 0 0,0-1-1 0 0,0 1 1 0 0,0 0 0 0 0,0 0 0 0 0,0-1 0 0 0,0 1 0 0 0,-1 0 0 0 0,1-1 0 0 0,-1 1 0 0 0,1 0-1 0 0,-1-1 1 0 0,0 1 0 0 0,1-1 0 0 0,-1 1 0 0 0,0-1 0 0 0,0 1 0 0 0,0-1 0 0 0,0 0 0 0 0,-1 1-1 0 0,1-1 1 0 0,0 0 0 0 0,0 0 0 0 0,-1 0-24 0 0,-15 19 105 0 0,0-1 0 0 0,-1-1 0 0 0,-2 0-1 0 0,0-2 1 0 0,-18 13-105 0 0,-68 61 202 0 0,105-90-195 0 0,0 1 1 0 0,0 0-1 0 0,0 0 1 0 0,0 0-1 0 0,0 0 1 0 0,1 0 0 0 0,-1 0-1 0 0,0 0 1 0 0,0 1-1 0 0,1-1 1 0 0,-1 0 0 0 0,1 0-1 0 0,-1 0 1 0 0,1 1-1 0 0,-1-1 1 0 0,1 0 0 0 0,0 1-1 0 0,0-1 1 0 0,0 0-1 0 0,0 1 1 0 0,0-1-1 0 0,0 0 1 0 0,0 1 0 0 0,0-1-1 0 0,0 0 1 0 0,0 1-1 0 0,1-1 1 0 0,-1 0 0 0 0,1 0-1 0 0,-1 1 1 0 0,1-1-1 0 0,-1 0 1 0 0,1 0 0 0 0,0 0-1 0 0,-1 0 1 0 0,1 0-1 0 0,0 0 1 0 0,0 0 0 0 0,0 0-1 0 0,0 0 1 0 0,0 0-1 0 0,0 0 1 0 0,0 0-1 0 0,0-1 1 0 0,0 1 0 0 0,0 0-1 0 0,1-1 1 0 0,-1 1-1 0 0,0-1 1 0 0,0 1 0 0 0,1-1-1 0 0,-1 0 1 0 0,0 1-1 0 0,1-1 1 0 0,-1 0 0 0 0,0 0-1 0 0,1 0 1 0 0,-1 0-1 0 0,0 0 1 0 0,1 0-1 0 0,-1-1 1 0 0,0 1 0 0 0,1 0-1 0 0,-1-1 1 0 0,0 1-1 0 0,0 0 1 0 0,1-1 0 0 0,-1 0-8 0 0,128-14 613 0 0,7-22-1144 0 0,-91 23-2684 0 0,-1 0-4361 0 0,-29 9 1293 0 0</inkml:trace>
  <inkml:trace contextRef="#ctx0" brushRef="#br0" timeOffset="1406.59">1042 220 0 0 0,'0'0'161'0'0,"0"0"402"0"0,0 0 353 0 0,0 0 455 0 0,0 0 315 0 0,0 0-30 0 0,0 0-281 0 0,0 0-276 0 0,0 0-139 0 0,0 0-13 0 0,0 0 3 0 0,0 0-74 0 0,3 16-98 0 0,9 112 1147 0 0,-24 80 609 0 0,5-124-3589 0 0,4-15-4345 0 0,3-88-4212 0 0,0 11 7882 0 0</inkml:trace>
  <inkml:trace contextRef="#ctx0" brushRef="#br0" timeOffset="1579.308">810 256 0 0 0,'0'0'0'0'0,"0"0"0"0"0,0 0 0 0 0,0 0 0 0 0</inkml:trace>
  <inkml:trace contextRef="#ctx0" brushRef="#br0" timeOffset="1925.836">810 256 0 0 0,'-25'0'0'0'0,"19"0"276"0"0,6 0 1123 0 0,0 0 341 0 0,0 0-65 0 0,0 0-236 0 0,0 0-244 0 0,0 0-200 0 0,35-3 4462 0 0,17-10-2862 0 0,10-1-1278 0 0,109-8 562 0 0,-51 16-1732 0 0,-68 6-5154 0 0,-51 0 4800 0 0,4 0-2511 0 0,-1 0-2172 0 0,-2 0-1866 0 0</inkml:trace>
  <inkml:trace contextRef="#ctx0" brushRef="#br0" timeOffset="2238.827">720 776 1744 0 0,'0'0'1963'0'0,"0"0"-629"0"0,0 0-102 0 0,0 0 270 0 0,0 0 234 0 0,0 0-13 0 0,0 0-250 0 0,0 0-314 0 0,0 0-254 0 0,0 0-195 0 0,35-8-157 0 0,112-25-115 0 0,57-7-10 0 0,-145 33-2887 0 0,-21 6-5662 0 0,-26 1 1801 0 0</inkml:trace>
  <inkml:trace contextRef="#ctx0" brushRef="#br0" timeOffset="4268.964">1315 647 0 0 0,'0'0'128'0'0,"0"0"147"0"0,0 0-115 0 0,0 0 91 0 0,0 0 322 0 0,0 0 319 0 0,0 0 134 0 0,0 0-82 0 0,0 0-219 0 0,0 0-235 0 0,0 0-157 0 0,0 0-78 0 0,-19 21-40 0 0,-60 65-35 0 0,-56 83 348 0 0,25-33-531 0 0,105-129-41 0 0,0-1 417 0 0,12-12 57 0 0,98-122 430 0 0,-70 91-991 0 0,1 1 1 0 0,2 2-1 0 0,1 1 0 0 0,1 2 1 0 0,12-5 130 0 0,-51 35-5 0 0,0 0 0 0 0,-1 0 0 0 0,1 1 0 0 0,-1-1 0 0 0,1 0-1 0 0,0 0 1 0 0,0 0 0 0 0,0 0 0 0 0,-1 1 0 0 0,1-1 0 0 0,0 0 0 0 0,0 1 0 0 0,0-1 0 0 0,0 1 0 0 0,0-1 0 0 0,0 1 0 0 0,0-1 0 0 0,0 1 0 0 0,0 0 0 0 0,0-1 0 0 0,1 1 0 0 0,-1 0 0 0 0,0 0 0 0 0,0 0 0 0 0,0 0 0 0 0,0 0 0 0 0,0 0 0 0 0,0 0 0 0 0,1 0 0 0 0,-1 0 0 0 0,0 1 0 0 0,0-1 0 0 0,0 0-1 0 0,0 1 1 0 0,0-1 0 0 0,0 1 0 0 0,0-1 0 0 0,0 1 0 0 0,0 0 0 0 0,0-1 0 0 0,0 1 0 0 0,-1 0 0 0 0,1 0 0 0 0,0-1 0 0 0,0 1 0 0 0,-1 0 0 0 0,1 0 0 0 0,0 0 0 0 0,-1 0 0 0 0,1 0 0 0 0,-1 0 0 0 0,1 0 0 0 0,-1 0 0 0 0,1 0 0 0 0,-1 0 0 0 0,0 0 0 0 0,0 0 0 0 0,0 1 0 0 0,1-1 0 0 0,-1 0 0 0 0,0 0-1 0 0,0 0 1 0 0,0 0 0 0 0,-1 0 0 0 0,1 0 0 0 0,0 1 0 0 0,0-1 5 0 0,4 234-65 0 0,4-202 302 0 0,-8-32-77 0 0,0-1 112 0 0,0 0 151 0 0,-17-8 1839 0 0,-66-55-1063 0 0,5 13-1887 0 0,46 36-2476 0 0,24 12-183 0 0,2-1-1542 0 0</inkml:trace>
  <inkml:trace contextRef="#ctx0" brushRef="#br0" timeOffset="5830.915">1541 750 0 0 0,'0'0'847'0'0,"0"0"683"0"0,0 0 79 0 0,0 0-158 0 0,0 0-132 0 0,0 0-108 0 0,0 0-39 0 0,0 0-41 0 0,28 4-64 0 0,88 12-69 0 0,-64-21 373 0 0,-45 0-1053 0 0,18-13 4 0 0,0-2-1 0 0,-1-1 0 0 0,-1-1 0 0 0,-1-1 1 0 0,-1 0-1 0 0,-1-2 0 0 0,-1-1 0 0 0,-2 0 1 0 0,0-1-1 0 0,8-21-321 0 0,-20 40-155 0 0,0-1 1 0 0,-1 1-1 0 0,0-1 1 0 0,-1 0-1 0 0,0 0 1 0 0,0-1-1 0 0,-1 1 0 0 0,0-1 1 0 0,0 1-1 0 0,-1-1 1 0 0,-1 0 154 0 0,-42 5-5640 0 0,31 12 5449 0 0,1 1-1 0 0,1 0 1 0 0,-1 1 0 0 0,1 0-1 0 0,1 0 1 0 0,0 1 0 0 0,0 0 0 0 0,1 0-1 0 0,0 1 1 0 0,1 0 0 0 0,0 0-1 0 0,1 1 1 0 0,0 0 0 0 0,-3 10 191 0 0,7-16 147 0 0,1 1 0 0 0,0-1 0 0 0,0 0-1 0 0,0 1 1 0 0,1-1 0 0 0,0 1 0 0 0,0-1 0 0 0,0 0 0 0 0,1 1 0 0 0,0-1 0 0 0,0 0 0 0 0,1 0 0 0 0,-1 0-1 0 0,1 0 1 0 0,1-1 0 0 0,-1 1 0 0 0,1-1 0 0 0,0 0 0 0 0,0 0 0 0 0,1 0 0 0 0,-1-1 0 0 0,1 1 0 0 0,0-1-1 0 0,0 0 1 0 0,0-1 0 0 0,1 1 0 0 0,0-1 0 0 0,-1 0 0 0 0,1 0 0 0 0,0-1 0 0 0,0 0 0 0 0,1 0 0 0 0,-1 0-1 0 0,0-1 1 0 0,1 0 0 0 0,-1 0 0 0 0,0-1 0 0 0,1 1 0 0 0,-1-1 0 0 0,4-1-147 0 0,7 2 250 0 0,0-1 1 0 0,0 0-1 0 0,0-1 1 0 0,1-1-1 0 0,-2-1 1 0 0,1-1-1 0 0,0 0 1 0 0,-1-1-1 0 0,1 0 0 0 0,-2-2 1 0 0,1 0-1 0 0,-1 0 1 0 0,0-2-1 0 0,0 0 1 0 0,-1 0-1 0 0,7-7-250 0 0,-9 7-5 0 0,-1 0 0 0 0,-1-1-1 0 0,0-1 1 0 0,0 1 0 0 0,-1-1-1 0 0,0-1 1 0 0,-1 0 0 0 0,0 0-1 0 0,-1-1 1 0 0,0 0 0 0 0,-1-1 5 0 0,-5 12-89 0 0,0 1 1 0 0,0 0-1 0 0,0-1 1 0 0,-1 1-1 0 0,1 0 1 0 0,-1-1-1 0 0,1 1 1 0 0,-1-1 0 0 0,1 1-1 0 0,-1-1 1 0 0,0 1-1 0 0,0-1 1 0 0,0 0-1 0 0,0 1 1 0 0,0-1-1 0 0,0 1 1 0 0,0-1-1 0 0,0 1 1 0 0,-1-1 0 0 0,1 1-1 0 0,-1-1 1 0 0,1 1-1 0 0,-1-1 1 0 0,1 1-1 0 0,-1 0 1 0 0,0-1-1 0 0,0 1 1 0 0,0 0-1 0 0,0 0 1 0 0,0-1 0 0 0,0 1-1 0 0,0 0 1 0 0,0 0-1 0 0,0 0 1 0 0,0 0-1 0 0,-1 0 1 0 0,1 0-1 0 0,0 1 1 0 0,-1-1-1 0 0,1 0 1 0 0,0 1 0 0 0,-1-1-1 0 0,1 1 1 0 0,-1-1-1 0 0,1 1 1 0 0,-1 0-1 0 0,1 0 1 0 0,-1-1-1 0 0,1 1 1 0 0,-1 0-1 0 0,0 0 1 0 0,-1 1 88 0 0,-56 22-3623 0 0,-6 53 3209 0 0,64-71 505 0 0,-1-1 0 0 0,1 0 0 0 0,0 1 0 0 0,1 0 0 0 0,-1-1 0 0 0,1 1 0 0 0,0-1 0 0 0,0 1 0 0 0,0-1 0 0 0,1 1 0 0 0,-1 0 0 0 0,1-1 0 0 0,0 1 0 0 0,1-1 0 0 0,-1 0 0 0 0,1 1 0 0 0,0-1 0 0 0,0 0 0 0 0,0 0 0 0 0,0 0 0 0 0,1 0-1 0 0,-1-1 1 0 0,1 1 0 0 0,0 0 0 0 0,0-1 0 0 0,1 0 0 0 0,-1 0 0 0 0,1 0 0 0 0,0 0 0 0 0,-1-1 0 0 0,1 1 0 0 0,0-1 0 0 0,0 0 0 0 0,1 0 0 0 0,-1-1 0 0 0,0 1 0 0 0,1-1 0 0 0,-1 0 0 0 0,1 0 0 0 0,-1 0 0 0 0,1-1 0 0 0,-1 1 0 0 0,1-1 0 0 0,0 0 0 0 0,-1-1 0 0 0,1 1 0 0 0,0-1-91 0 0,9 2 328 0 0,1-1 0 0 0,-1 0 1 0 0,1-1-1 0 0,-1-1 0 0 0,0 0 1 0 0,0-1-1 0 0,0 0 0 0 0,0-2 0 0 0,0 1 1 0 0,-1-2-1 0 0,0 1 0 0 0,0-2 1 0 0,0 0-1 0 0,-1 0 0 0 0,0-1 1 0 0,0-1-1 0 0,7-8-328 0 0,-5 3 90 0 0,-1-1 0 0 0,-1-1 0 0 0,-1 0 1 0 0,0 0-1 0 0,-1-1 0 0 0,0-1 0 0 0,-2 0 0 0 0,0 0 0 0 0,-1 0 0 0 0,0-6-90 0 0,-5 22-17 0 0,-1 0 0 0 0,0 0 0 0 0,0 0 0 0 0,0-1 0 0 0,0 1 0 0 0,-1 0 0 0 0,1 0-1 0 0,-1 0 1 0 0,1-1 0 0 0,-1 1 0 0 0,0 0 0 0 0,0-1 0 0 0,0 1 0 0 0,0 0-1 0 0,0 0 1 0 0,0-1 0 0 0,-1 1 0 0 0,1 0 0 0 0,-1 0 0 0 0,1-1 0 0 0,-1 1 0 0 0,0 0-1 0 0,0 0 1 0 0,0 0 0 0 0,0 0 0 0 0,0 0 0 0 0,-1 0 0 0 0,1 0 0 0 0,-1 1 0 0 0,1-1-1 0 0,-1 0 1 0 0,1 1 0 0 0,-1-1 0 0 0,0 1 0 0 0,0-1 0 0 0,0 1 0 0 0,0 0-1 0 0,0 0 1 0 0,0 0 0 0 0,0 0 0 0 0,0 0 0 0 0,0 1 0 0 0,-1-1 0 0 0,1 1 0 0 0,-2-1 17 0 0,1 2-33 0 0,0 1 0 0 0,-1 0 1 0 0,1-1-1 0 0,0 1 1 0 0,0 0-1 0 0,0 1 1 0 0,1-1-1 0 0,-1 0 1 0 0,0 1-1 0 0,1-1 0 0 0,-1 1 1 0 0,1 0-1 0 0,0 0 1 0 0,0 0-1 0 0,0 0 1 0 0,1 0-1 0 0,-1 1 1 0 0,1-1-1 0 0,-1 1 33 0 0,-3 5-27 0 0,0 0 17 0 0,0 2 0 0 0,0-1 1 0 0,1 0-1 0 0,0 1 0 0 0,1 0 0 0 0,0 0 0 0 0,1 0 0 0 0,0 0 1 0 0,1 0-1 0 0,0 1 0 0 0,1-1 0 0 0,0 0 0 0 0,1 1 0 0 0,0-1 1 0 0,1 0-1 0 0,0 0 0 0 0,0 0 0 0 0,1 0 0 0 0,1 0 0 0 0,0 0 1 0 0,1-1-1 0 0,0 1 10 0 0,27 35-3405 0 0,11-9-3477 0 0,-35-33 2741 0 0,-3-3 1036 0 0</inkml:trace>
  <inkml:trace contextRef="#ctx0" brushRef="#br0" timeOffset="11462.011">2913 643 0 0 0,'0'0'423'0'0,"0"0"540"0"0,0 0 308 0 0,0 0 234 0 0,0 0 48 0 0,0 0-206 0 0,0 0-327 0 0,0 0-277 0 0,0 0-159 0 0,0 0-62 0 0,4 0 0 0 0,-3 0-464 0 0,0 0-1 0 0,0 0 1 0 0,0 0 0 0 0,0 1-1 0 0,0-1 1 0 0,0 0 0 0 0,-1 1 0 0 0,1-1-1 0 0,0 0 1 0 0,0 1 0 0 0,0-1-1 0 0,0 1 1 0 0,0-1 0 0 0,0 1 0 0 0,-1 0-1 0 0,1-1 1 0 0,0 1 0 0 0,-1 0-1 0 0,1-1 1 0 0,0 1 0 0 0,-1 0 0 0 0,1 0-1 0 0,-1 0 1 0 0,1 0 0 0 0,-1-1-1 0 0,1 1 1 0 0,-1 0 0 0 0,0 0 0 0 0,1 0-1 0 0,-1 0 1 0 0,0 0 0 0 0,0 0-1 0 0,0 0 1 0 0,0 0 0 0 0,0 0 0 0 0,0 0-1 0 0,0 0 1 0 0,0 0 0 0 0,0 0-1 0 0,0 0 1 0 0,-1 0 0 0 0,1 0 0 0 0,0 0-1 0 0,0 0 1 0 0,-1 0 0 0 0,1 0-58 0 0,0 6 191 0 0,-41 243 2429 0 0,21-133-3825 0 0,20-116 445 0 0,0-1-342 0 0,0 0-438 0 0,4-5-3427 0 0,8-12-899 0 0,-8 9 5387 0 0</inkml:trace>
  <inkml:trace contextRef="#ctx0" brushRef="#br0" timeOffset="11747.434">2863 676 0 0 0,'0'0'723'0'0,"0"0"401"0"0,0 0 398 0 0,0 0 195 0 0,0 0-23 0 0,0 0-231 0 0,0 0-263 0 0,0 0-202 0 0,33-2-195 0 0,103-6-182 0 0,54-3 609 0 0,-122 10-3847 0 0,-64 12-2381 0 0,-4-6 888 0 0,0 1 2740 0 0</inkml:trace>
  <inkml:trace contextRef="#ctx0" brushRef="#br0" timeOffset="12065.072">2944 860 0 0 0,'0'0'1108'0'0,"0"0"605"0"0,0 0 162 0 0,0 0-174 0 0,0 0-304 0 0,0 0-364 0 0,0 0-323 0 0,32 0-254 0 0,99-4-196 0 0,-62-9-164 0 0,-13-6-1470 0 0,-21 4-6181 0 0,-29 11 6135 0 0</inkml:trace>
  <inkml:trace contextRef="#ctx0" brushRef="#br0" timeOffset="12456.925">2927 83 0 0 0,'0'0'816'0'0,"0"0"370"0"0,0 0 269 0 0,0 0-6 0 0,0 0-131 0 0,0 0-186 0 0,0 0-160 0 0,0 0-63 0 0,0 0 8 0 0,0 0 34 0 0,0 0-1 0 0,6-6-30 0 0,64-43 2018 0 0,38 27-636 0 0,-97 20-2183 0 0,-8 1-103 0 0,0 0 0 0 0,0 1 0 0 0,1-1 0 0 0,-1 1 0 0 0,0-1-1 0 0,0 1 1 0 0,1 0 0 0 0,-1 0 0 0 0,0 1 0 0 0,0-1 0 0 0,1 1 0 0 0,-1-1 0 0 0,0 1 0 0 0,0 0-1 0 0,0 0 1 0 0,0 1 0 0 0,0-1 0 0 0,0 1 0 0 0,0-1 0 0 0,0 1-16 0 0,-3 56 661 0 0,-38 17 205 0 0,38-73-828 0 0,1 0 1 0 0,-1 0-1 0 0,1 0 0 0 0,-1 0 0 0 0,1 0 1 0 0,0 0-1 0 0,0 0 0 0 0,0 0 1 0 0,0 0-1 0 0,0 0 0 0 0,0 0 0 0 0,0-1 1 0 0,0 1-1 0 0,1 0 0 0 0,-1-1 0 0 0,1 1 1 0 0,0-1-1 0 0,-1 0 0 0 0,1 1 1 0 0,0-1-1 0 0,0 0 0 0 0,-1 0 0 0 0,1 0 1 0 0,0 0-1 0 0,0-1 0 0 0,0 1 1 0 0,0 0-1 0 0,0-1 0 0 0,0 1 0 0 0,1-1 1 0 0,-1 0-1 0 0,1 0-38 0 0,80 4 905 0 0,-65-4-840 0 0,80-14 67 0 0,-68 10-1026 0 0,-8 0-3310 0 0,-10 4-2466 0 0,-8 0 2531 0 0,0 0-2460 0 0</inkml:trace>
</inkml:ink>
</file>

<file path=ppt/ink/ink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9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1041 0 0 0,'0'0'1268'0'0,"0"0"315"0"0,0 0 87 0 0,0 0-144 0 0,0 0-159 0 0,0 0-122 0 0,0 0-86 0 0,0 0-63 0 0,32-6-85 0 0,99-22-84 0 0,-127 27-846 0 0,1 1 0 0 0,-1-2-1 0 0,0 1 1 0 0,1 0 0 0 0,-1-1-1 0 0,0 1 1 0 0,0-1 0 0 0,0-1 0 0 0,0 1-1 0 0,0 0 1 0 0,-1-1 0 0 0,1 0 0 0 0,-1 0-1 0 0,1 0 1 0 0,-1 0 0 0 0,3-4-81 0 0,4-5 316 0 0,22-19 53 0 0,-2-1-1 0 0,-2-1 0 0 0,0-2 1 0 0,-3-1-1 0 0,-1-1 0 0 0,-1-1 0 0 0,-3 0 1 0 0,-1-2-1 0 0,-1-1 0 0 0,-3 0 1 0 0,-1-1-1 0 0,-2 0 0 0 0,3-27-368 0 0,-16-3 150 0 0,1 71-165 0 0,0-1 1 0 0,0 1 0 0 0,-1-1 0 0 0,1 1-1 0 0,0-1 1 0 0,-1 1 0 0 0,1 0 0 0 0,-1-1-1 0 0,1 1 1 0 0,-1-1 0 0 0,0 1-1 0 0,0 0 1 0 0,1 0 0 0 0,-1-1 0 0 0,0 1-1 0 0,0 0 1 0 0,0 0 0 0 0,0 0 0 0 0,0 0-1 0 0,-1 0 1 0 0,1 0 0 0 0,0 1 0 0 0,0-1-1 0 0,-1 0 1 0 0,1 0 0 0 0,0 1-1 0 0,-1-1 1 0 0,1 1 0 0 0,0-1 0 0 0,-1 1-1 0 0,1 0 1 0 0,-1 0 0 0 0,1-1 0 0 0,-1 1-1 0 0,1 0 1 0 0,-1 0 0 0 0,1 0-1 0 0,-1 1 1 0 0,1-1 0 0 0,-1 0 0 0 0,1 0-1 0 0,0 1 1 0 0,-1-1 0 0 0,1 1 0 0 0,-1-1-1 0 0,0 1 15 0 0,-5 5-72 0 0,-1-1-1 0 0,1 1 0 0 0,0 0 1 0 0,0 0-1 0 0,0 1 1 0 0,1-1-1 0 0,0 2 0 0 0,0-1 1 0 0,1 1-1 0 0,-2 3 73 0 0,2-4-4 0 0,2-4 10 0 0,-1 1 0 0 0,1-1 0 0 0,0 1 0 0 0,0-1 0 0 0,1 1 0 0 0,-1 0 0 0 0,1 0 0 0 0,0 0 0 0 0,0 0 0 0 0,0 0 0 0 0,0 1 0 0 0,1-1 0 0 0,0 0 0 0 0,0 1 0 0 0,0-1 0 0 0,0 1 1 0 0,1 0-1 0 0,0-1 0 0 0,0 1 0 0 0,0-1 0 0 0,0 1 0 0 0,1-1 0 0 0,-1 1 0 0 0,1 0 0 0 0,1-1 0 0 0,-1 0 0 0 0,1 1 0 0 0,-1-1 0 0 0,1 0 0 0 0,0 0 0 0 0,1 0 0 0 0,-1 0 0 0 0,1 0 1 0 0,-1 0-1 0 0,3 1-6 0 0,8 0 67 0 0,0 0 1 0 0,1-1-1 0 0,0 0 0 0 0,0-1 1 0 0,0-1-1 0 0,0 0 1 0 0,0-1-1 0 0,0 0 1 0 0,0-2-1 0 0,0 1 1 0 0,1-2-1 0 0,-1 0 1 0 0,0 0-68 0 0,60-3 296 0 0,-67 43 796 0 0,-41 126-325 0 0,34-157-777 0 0,0 1 0 0 0,0 0 1 0 0,1-1-1 0 0,0 1 0 0 0,0-1 0 0 0,1 1 0 0 0,0-1 0 0 0,0 0 0 0 0,1 0 0 0 0,0 0 0 0 0,0 0 1 0 0,3 5 9 0 0,0-1-223 0 0,9 7-2441 0 0,6-14-2533 0 0,22-8-4597 0 0,-16-7 6702 0 0,-17 4 2925 0 0</inkml:trace>
  <inkml:trace contextRef="#ctx0" brushRef="#br0" timeOffset="821.055">1245 449 0 0 0,'0'0'830'0'0,"0"0"266"0"0,0 0 169 0 0,0 0 146 0 0,0 0 159 0 0,0 0 1 0 0,-28 33-216 0 0,-87 108-291 0 0,107-133-917 0 0,0 0 0 0 0,1 1 0 0 0,0 0 0 0 0,0 0 0 0 0,1 1 0 0 0,1 0-1 0 0,-1 0 1 0 0,2 0 0 0 0,-1 1 0 0 0,0 4-147 0 0,-1 6 184 0 0,3-17-123 0 0,0 1 1 0 0,0 0 0 0 0,1-1 0 0 0,0 1 0 0 0,0 0 0 0 0,1 0 0 0 0,-1 0 0 0 0,1 0 0 0 0,0 1 0 0 0,0-1 0 0 0,0 0 0 0 0,1 0 0 0 0,0 1 0 0 0,0-1 0 0 0,1 0 0 0 0,-1 0-1 0 0,1 1 1 0 0,0-1 0 0 0,0 0 0 0 0,1 0 0 0 0,0 0 0 0 0,0 0 0 0 0,0 0 0 0 0,0-1 0 0 0,1 1 0 0 0,-1 0 0 0 0,1-1 0 0 0,1 0 0 0 0,-1 0 0 0 0,0 0 0 0 0,1 0 0 0 0,0 0 0 0 0,0-1-1 0 0,0 1 1 0 0,0-1 0 0 0,3 1-62 0 0,2-1 151 0 0,-1-1 0 0 0,1 0 0 0 0,0 0 0 0 0,0-1 0 0 0,-1 0 0 0 0,1 0 0 0 0,0-1 0 0 0,0-1-1 0 0,0 1 1 0 0,0-1 0 0 0,0-1 0 0 0,0 0 0 0 0,-1 0 0 0 0,1 0 0 0 0,-1-1 0 0 0,1-1 0 0 0,-1 1 0 0 0,0-1 0 0 0,0-1-1 0 0,-1 1 1 0 0,1-2 0 0 0,-1 1 0 0 0,0-1 0 0 0,1-1-151 0 0,4-4 168 0 0,-1 1 0 0 0,0-2-1 0 0,0 0 1 0 0,-1 0 0 0 0,-1 0 0 0 0,0-2-1 0 0,-1 1 1 0 0,0-1 0 0 0,-1 0 0 0 0,-1 0-1 0 0,0-1 1 0 0,-1 0 0 0 0,1-6-168 0 0,-3 13 8 0 0,-1 1 0 0 0,-1 0-1 0 0,0 0 1 0 0,0-1 0 0 0,0 1 0 0 0,0-1 0 0 0,-1 1-1 0 0,-1-1 1 0 0,1 1 0 0 0,-1-1 0 0 0,-1 1 0 0 0,1 0-1 0 0,-1 0 1 0 0,0-1 0 0 0,-1 1 0 0 0,0 0 0 0 0,0 1-1 0 0,0-1 1 0 0,-1 1 0 0 0,0-1 0 0 0,0 1 0 0 0,-1 0-1 0 0,0 0 1 0 0,0 1 0 0 0,0 0 0 0 0,0-1 0 0 0,-2 1-8 0 0,5 4-52 0 0,0-1 0 0 0,-1 1 0 0 0,1 0 1 0 0,-1 0-1 0 0,1 0 0 0 0,-1 0 1 0 0,1 0-1 0 0,-1 1 0 0 0,1-1 0 0 0,-1 1 1 0 0,0-1-1 0 0,1 1 0 0 0,-1 0 0 0 0,0 0 1 0 0,1 0-1 0 0,-1 1 0 0 0,0-1 1 0 0,1 1-1 0 0,-1-1 0 0 0,1 1 0 0 0,-1 0 1 0 0,1 0-1 0 0,-1 0 0 0 0,1 0 1 0 0,0 1-1 0 0,-1-1 0 0 0,1 0 0 0 0,0 1 1 0 0,0 0-1 0 0,0-1 0 0 0,0 1 0 0 0,0 0 1 0 0,0 0-1 0 0,1 0 0 0 0,-1 1 1 0 0,1-1-1 0 0,-1 0 0 0 0,1 0 0 0 0,0 1 1 0 0,0 0 51 0 0,-28 103-1838 0 0,29-103 1798 0 0,1 0-1 0 0,-1 0 0 0 0,1 0 1 0 0,0 0-1 0 0,0 0 0 0 0,0 0 0 0 0,0-1 1 0 0,0 1-1 0 0,1 0 0 0 0,-1 0 0 0 0,1-1 1 0 0,0 1-1 0 0,0-1 0 0 0,0 0 1 0 0,0 1-1 0 0,0-1 0 0 0,0 0 0 0 0,1 0 1 0 0,-1 0-1 0 0,1-1 0 0 0,-1 1 0 0 0,1 0 1 0 0,0-1-1 0 0,0 0 0 0 0,-1 0 0 0 0,1 0 1 0 0,0 0-1 0 0,0 0 0 0 0,0 0 1 0 0,0-1-1 0 0,1 1 41 0 0,99 8-193 0 0,-102-9 192 0 0,16 0 115 0 0,-1 0 1 0 0,1-1-1 0 0,0-1 0 0 0,0-1 1 0 0,-1 0-1 0 0,1-1 0 0 0,-1-1 1 0 0,0 0-1 0 0,0-1 0 0 0,-1-1 1 0 0,0-1-1 0 0,0 0 0 0 0,-1-1 1 0 0,1 0-1 0 0,0-3-114 0 0,18-12 147 0 0,0-3-1 0 0,-2 0 0 0 0,-1-2 1 0 0,-2-1-1 0 0,0-2 1 0 0,-3 0-1 0 0,0-2 0 0 0,-2-1 1 0 0,-2-1-1 0 0,-1 0 1 0 0,-2-2-1 0 0,-1 0 1 0 0,-3-1-1 0 0,7-24-146 0 0,-18 0 3 0 0,-4 62-18 0 0,0 0 0 0 0,0-1 0 0 0,0 1 0 0 0,0 0 1 0 0,0 0-1 0 0,0 0 0 0 0,0 1 0 0 0,0-1 1 0 0,-1 0-1 0 0,1 0 0 0 0,0 1 0 0 0,0-1 0 0 0,-1 1 1 0 0,1-1-1 0 0,0 1 0 0 0,-1-1 0 0 0,1 1 0 0 0,-1 0 1 0 0,1 0-1 0 0,0-1 0 0 0,-1 1 0 0 0,1 0 1 0 0,-1 0-1 0 0,1 1 0 0 0,-1-1 0 0 0,1 0 0 0 0,0 0 1 0 0,-1 1-1 0 0,1-1 0 0 0,0 1 0 0 0,-1-1 0 0 0,1 1 1 0 0,0-1-1 0 0,-1 1 0 0 0,1 0 0 0 0,0 0 1 0 0,0 0-1 0 0,0 0 0 0 0,0 0 0 0 0,0 0 0 0 0,0 0 1 0 0,0 0-1 0 0,0 0 0 0 0,0 0 0 0 0,0 0 0 0 0,1 1 15 0 0,-23 20-95 0 0,1 2-1 0 0,1 1 1 0 0,2 0-1 0 0,0 1 1 0 0,2 1-1 0 0,1 1 1 0 0,1 0-1 0 0,-11 30 96 0 0,26-57-4 0 0,-14 27-123 0 0,2 0-1 0 0,1 0 0 0 0,2 1 1 0 0,0 0-1 0 0,2 1 1 0 0,2 0-1 0 0,0 0 0 0 0,2 0 1 0 0,1 0-1 0 0,2 31 128 0 0,2-52 41 0 0,1-1-1 0 0,0 0 1 0 0,0 1-1 0 0,0-1 1 0 0,1 0-1 0 0,0-1 1 0 0,0 1-1 0 0,1-1 1 0 0,0 0-1 0 0,1 0 1 0 0,-1 0-1 0 0,1-1 1 0 0,1 0-1 0 0,-1 0 1 0 0,1 0-1 0 0,0-1 1 0 0,0 0-1 0 0,0-1 1 0 0,1 1 0 0 0,0-1-1 0 0,0-1 1 0 0,0 0-1 0 0,0 0 1 0 0,1 0-1 0 0,-1-1 1 0 0,1 0-1 0 0,-1-1 1 0 0,1 0-1 0 0,0 0 1 0 0,-1-1-1 0 0,4 0-40 0 0,7 1 232 0 0,0-1-1 0 0,1-1 1 0 0,-1-1-1 0 0,0-1 1 0 0,0 0-1 0 0,0-1 1 0 0,2-2-232 0 0,15-11 189 0 0,0-1 0 0 0,-1-1 0 0 0,0-3 0 0 0,-2 0 0 0 0,-1-2 0 0 0,-1-2 0 0 0,-1 0 0 0 0,-1-2 0 0 0,-1-2 0 0 0,-2 0 0 0 0,-1-2 0 0 0,-2 0 1 0 0,15-28-190 0 0,7-4 49 0 0,-28 44-97 0 0,-1-1 0 0 0,-1-1 0 0 0,0 0 0 0 0,-2-1 0 0 0,-1-1 0 0 0,0 0 0 0 0,-2 0 0 0 0,-1-1 0 0 0,-1 0 0 0 0,-1-1 0 0 0,-1 0 0 0 0,-1-3 48 0 0,-5 28 1 0 0,0-1 0 0 0,0 0 0 0 0,0 1 0 0 0,0-1 0 0 0,0 0 0 0 0,0 1 0 0 0,-1-1 0 0 0,1 0-1 0 0,0 1 1 0 0,-1-1 0 0 0,1 0 0 0 0,-1 1 0 0 0,0-1 0 0 0,0 1 0 0 0,1-1 0 0 0,-1 1 0 0 0,0-1 0 0 0,0 1 0 0 0,0 0 0 0 0,-1 0 0 0 0,1-1 0 0 0,0 1 0 0 0,0 0 0 0 0,-1 0 0 0 0,1 0 0 0 0,-1 0 0 0 0,1 0 0 0 0,-1 1 0 0 0,1-1 0 0 0,-1 0 0 0 0,1 1 0 0 0,-1-1 0 0 0,0 1 0 0 0,1-1 0 0 0,-1 1 0 0 0,0 0 0 0 0,1 0 0 0 0,-1 0 0 0 0,0 0 0 0 0,1 0 0 0 0,-1 0 0 0 0,0 0 0 0 0,1 0 0 0 0,-1 1-1 0 0,0-1 1 0 0,1 1 0 0 0,-1-1 0 0 0,0 1-1 0 0,-9 3-26 0 0,-1 0 1 0 0,1 1-1 0 0,0 0 0 0 0,1 1 0 0 0,0 0 0 0 0,0 1 0 0 0,0 0 0 0 0,0 1 0 0 0,1-1 0 0 0,1 2 0 0 0,-1 0 26 0 0,-15 15 5 0 0,1 1 0 0 0,1 1 0 0 0,1 1 0 0 0,2 0 0 0 0,0 2 0 0 0,2 0 0 0 0,2 1 1 0 0,0 1-1 0 0,2 1 0 0 0,-6 22-5 0 0,15-44 0 0 0,1 0 0 0 0,0 0 0 0 0,1 0 1 0 0,0 0-1 0 0,0 1 0 0 0,1-1 0 0 0,1 0 0 0 0,-1 1 1 0 0,2-1-1 0 0,-1 0 0 0 0,2 1 0 0 0,-1-1 1 0 0,1 0-1 0 0,1 0 0 0 0,0 0 0 0 0,0 0 0 0 0,1-1 1 0 0,0 1-1 0 0,1-1 0 0 0,0 0 0 0 0,1 0 1 0 0,-1 0-1 0 0,2-1 0 0 0,1 2 0 0 0,4-1-144 0 0,0 0 0 0 0,1 0 1 0 0,0-1-1 0 0,0-1 0 0 0,1 0 0 0 0,0-1 1 0 0,0-1-1 0 0,1 0 0 0 0,-1-1 0 0 0,1 0 0 0 0,6 0 144 0 0,19 3-4111 0 0,0-2-3488 0 0,-25-5 528 0 0</inkml:trace>
  <inkml:trace contextRef="#ctx0" brushRef="#br0" timeOffset="1286.527">2843 511 3321 0 0,'0'0'2608'0'0,"0"0"-1141"0"0,0 0-432 0 0,0 0 228 0 0,0 0 368 0 0,0 0 219 0 0,0 0-111 0 0,0 0-374 0 0,0 0-354 0 0,0 0-249 0 0,0 0-157 0 0,0 0-118 0 0,-6 35-117 0 0,-16 106-109 0 0,15-25 120 0 0,6-107-801 0 0,5 30 677 0 0,18-33-7514 0 0,-18-9 2185 0 0,0-1-2592 0 0</inkml:trace>
  <inkml:trace contextRef="#ctx0" brushRef="#br0" timeOffset="1552.995">2874 165 13051 0 0,'0'0'1744'0'0,"0"0"-296"0"0,0 0-279 0 0,0 0 15 0 0,0 0-200 0 0,0 0-368 0 0,0 0-448 0 0,0 0-384 0 0,0 0-88 0 0,0 0-56 0 0,0 0-32 0 0,0 0-152 0 0,0 0-576 0 0,0 0-1097 0 0,26 74-2264 0 0,-21-63-6249 0 0</inkml:trace>
  <inkml:trace contextRef="#ctx0" brushRef="#br0" timeOffset="1938.188">3064 784 3497 0 0,'0'0'2146'0'0,"0"0"-105"0"0,0 0-103 0 0,0 0-163 0 0,0 0-224 0 0,0 0-275 0 0,0 0-287 0 0,0 0-228 0 0,0 0-133 0 0,0 0-65 0 0,0 0-42 0 0,0 0-26 0 0,3-16-21 0 0,12-48-96 0 0,27-12 324 0 0,19-14-586 0 0,-12 38-119 0 0,-7 26-718 0 0,-41 63 143 0 0,-4 14 821 0 0,2-43-221 0 0,-1 0 0 0 0,1 0 0 0 0,1 0 0 0 0,-1 0 0 0 0,2 0 0 0 0,-1 0 0 0 0,1 0 0 0 0,0 0 0 0 0,0 0 0 0 0,1 0 0 0 0,0 0 0 0 0,1-1 0 0 0,0 1 0 0 0,0-1 0 0 0,0 1 0 0 0,1-1 0 0 0,0 0 0 0 0,4 4-22 0 0,-6-7 87 0 0,1 0-1 0 0,0 0 1 0 0,0-1 0 0 0,1 1-1 0 0,-1-1 1 0 0,1 0-1 0 0,0 0 1 0 0,0 0 0 0 0,0-1-1 0 0,0 1 1 0 0,0-1-1 0 0,0 0 1 0 0,1 0 0 0 0,-1 0-1 0 0,1-1 1 0 0,0 1 0 0 0,-1-1-1 0 0,1 0 1 0 0,0-1-1 0 0,-1 1 1 0 0,1-1 0 0 0,0 0-1 0 0,0 0 1 0 0,0 0-1 0 0,0-1 1 0 0,-1 0 0 0 0,1 0-1 0 0,0 0 1 0 0,-1 0-1 0 0,1-1 1 0 0,-1 0 0 0 0,1 0-1 0 0,-1 0 1 0 0,0 0 0 0 0,0-1-1 0 0,0 1 1 0 0,1-2-87 0 0,6-11 156 0 0,0 0 0 0 0,-1-1 0 0 0,-1 0-1 0 0,0-1 1 0 0,-2 0 0 0 0,1 0 0 0 0,-2-1 0 0 0,-1 1 0 0 0,0-1 0 0 0,-1-1 0 0 0,1-9-156 0 0,3-11-337 0 0,0 3-1273 0 0,-4 12-2199 0 0,-3 16-5561 0 0,-1 7 388 0 0</inkml:trace>
  <inkml:trace contextRef="#ctx0" brushRef="#br0" timeOffset="2537.045">3848 467 5017 0 0,'0'0'2483'0'0,"0"0"-224"0"0,0 0-117 0 0,0 0-140 0 0,0 0-259 0 0,0 0-364 0 0,0 0-409 0 0,0 0-296 0 0,0 0-152 0 0,0 0-95 0 0,0 0-103 0 0,0 0-90 0 0,0 0-72 0 0,-7 14-60 0 0,-56 93 26 0 0,53-91-173 0 0,0 0 0 0 0,1 0 0 0 0,0 1 0 0 0,1 0 0 0 0,1 0-1 0 0,1 1 1 0 0,1 0 0 0 0,-3 13 45 0 0,8-30 1 0 0,-1 0-1 0 0,0 0 1 0 0,0 1 0 0 0,1-1-1 0 0,-1 0 1 0 0,1 0 0 0 0,-1 1-1 0 0,1-1 1 0 0,-1 0 0 0 0,1 0-1 0 0,0 1 1 0 0,0-1 0 0 0,0 0-1 0 0,-1 1 1 0 0,1-1 0 0 0,0 0 0 0 0,1 1-1 0 0,-1-1 1 0 0,0 0 0 0 0,0 1-1 0 0,1-1 1 0 0,-1 0 0 0 0,0 1-1 0 0,1-1 1 0 0,-1 0 0 0 0,1 0-1 0 0,0 1 1 0 0,-1-1 0 0 0,1 0-1 0 0,0 0 1 0 0,0 0 0 0 0,0 0-1 0 0,0 0 1 0 0,0 0 0 0 0,0 0-1 0 0,0-1 1 0 0,0 1 0 0 0,0 0-1 0 0,0 0 1 0 0,0-1 0 0 0,1 1 0 0 0,-1-1-1 0 0,0 1 1 0 0,0-1 0 0 0,1 1-1 0 0,-1-1 1 0 0,0 0 0 0 0,1 0-1 0 0,-1 1 1 0 0,0-1 0 0 0,1 0-1 0 0,-1 0 1 0 0,1-1-1 0 0,106-82 1644 0 0,-37 12-1258 0 0,-60 58-330 0 0,0 1 1 0 0,1 0-1 0 0,0 1 1 0 0,0 0-1 0 0,2 0 1 0 0,-1 2-1 0 0,1-1 1 0 0,9-3-57 0 0,-22 13-2 0 0,0-1 0 0 0,0 1 1 0 0,0 0-1 0 0,0 0 0 0 0,0-1 0 0 0,0 1 0 0 0,0 0 1 0 0,0 0-1 0 0,0 0 0 0 0,0 0 0 0 0,0 0 0 0 0,0 0 1 0 0,0 1-1 0 0,-1-1 0 0 0,1 0 0 0 0,0 0 1 0 0,0 1-1 0 0,0-1 0 0 0,0 1 0 0 0,0-1 0 0 0,0 0 1 0 0,-1 1-1 0 0,1 0 0 0 0,0-1 0 0 0,0 1 1 0 0,-1-1-1 0 0,1 1 0 0 0,0 0 0 0 0,-1 0 0 0 0,1-1 1 0 0,0 1-1 0 0,-1 0 0 0 0,1 0 0 0 0,-1 0 0 0 0,0-1 1 0 0,1 1-1 0 0,-1 0 0 0 0,0 0 0 0 0,1 0 1 0 0,-1 0-1 0 0,0 0 0 0 0,0 0 0 0 0,0 0 0 0 0,0 0 2 0 0,6 49 57 0 0,-6-46-50 0 0,-12 510-880 0 0,13-451 728 0 0,-2 0 1 0 0,-4 0 0 0 0,-2-1-1 0 0,-2 0 1 0 0,-4 0 0 0 0,-2-1-1 0 0,-2-1 1 0 0,-4 0 0 0 0,-23 47 144 0 0,41-101 41 0 0,1 0 1 0 0,-1-1-1 0 0,-1 1 1 0 0,1-1-1 0 0,-1 0 1 0 0,0 0-1 0 0,0-1 1 0 0,0 1-1 0 0,-1-1 1 0 0,0 1-1 0 0,0-2 1 0 0,0 1-1 0 0,0 0 1 0 0,0-1-1 0 0,-1 0 1 0 0,0 0-1 0 0,1-1 1 0 0,-1 1-1 0 0,0-1 1 0 0,0-1-1 0 0,0 1 1 0 0,0-1-1 0 0,-1 0 1 0 0,1 0-1 0 0,-2-1-41 0 0,3 0 12 0 0,1 0 0 0 0,-1 0 0 0 0,0 0-1 0 0,0-1 1 0 0,1 0 0 0 0,-1 0 0 0 0,0 0 0 0 0,1 0-1 0 0,-1-1 1 0 0,1 0 0 0 0,0 0 0 0 0,-1 0 0 0 0,1 0-1 0 0,0-1 1 0 0,0 1 0 0 0,0-1 0 0 0,1 0 0 0 0,-1-1-1 0 0,1 1 1 0 0,0 0 0 0 0,0-1 0 0 0,0 0 0 0 0,0 0-1 0 0,0 0 1 0 0,1 0 0 0 0,-2-4-12 0 0,-5-9-17 0 0,0 0 1 0 0,1-1-1 0 0,1 0 0 0 0,1 0 0 0 0,1-1 1 0 0,0 0-1 0 0,2 0 0 0 0,0 0 1 0 0,1-1-1 0 0,0 1 0 0 0,2 0 1 0 0,1-1-1 0 0,0 1 0 0 0,1 0 0 0 0,1-1 1 0 0,1 1-1 0 0,1 0 0 0 0,0 1 1 0 0,3-4 16 0 0,-1 5-130 0 0,0 0 0 0 0,2 1 0 0 0,0 0 0 0 0,1 0 0 0 0,0 1 1 0 0,2 0-1 0 0,-1 1 0 0 0,2 0 0 0 0,0 1 0 0 0,0 1 0 0 0,10-7 130 0 0,67-38-3927 0 0,-25 30-5331 0 0,-49 23 2307 0 0</inkml:trace>
</inkml:ink>
</file>

<file path=ppt/ink/ink7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7:27.7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0 712 0 0 0,'0'0'1136'0'0,"0"0"263"0"0,0 0-71 0 0,0 0-219 0 0,0 0-165 0 0,0 0-40 0 0,5 1 46 0 0,196-25 7505 0 0,27-1-6181 0 0,-198 15-2108 0 0,-29-5-3976 0 0,-10-3-3975 0 0,6 13 3038 0 0,1 2 2424 0 0</inkml:trace>
  <inkml:trace contextRef="#ctx0" brushRef="#br0" timeOffset="316.568">193 392 0 0 0,'0'0'371'0'0,"0"0"148"0"0,0 0-143 0 0,0 0 134 0 0,0 0 468 0 0,0 0 490 0 0,0 0 270 0 0,0 0-4 0 0,0 0-227 0 0,0 0-292 0 0,0 0-282 0 0,0 0-181 0 0,0 0-88 0 0,3 18-37 0 0,9 109 1051 0 0,-10 162 280 0 0,1-253-2427 0 0,2 15-124 0 0,-4-34-4137 0 0,-1 1-4127 0 0,0-18 6478 0 0</inkml:trace>
  <inkml:trace contextRef="#ctx0" brushRef="#br0" timeOffset="2704.719">589 1043 0 0 0,'0'0'966'0'0,"0"0"475"0"0,0 0-6 0 0,0 0-177 0 0,0 0-166 0 0,0 0-112 0 0,0 0-70 0 0,-2-1-11 0 0,-12-53 4729 0 0,33-42-3013 0 0,78-99-1120 0 0,-80 169-1420 0 0,1 0 0 0 0,1 1 0 0 0,1 2 0 0 0,1-1 0 0 0,1 2 0 0 0,2 1 1 0 0,0 1-1 0 0,0 1 0 0 0,24-13-75 0 0,-17 20-154 0 0,-31 49 266 0 0,-18 143 569 0 0,18-179-674 0 0,-1 1 0 0 0,1-1 0 0 0,0 1 0 0 0,0-1 0 0 0,0 1 0 0 0,0-1 0 0 0,0 1 0 0 0,1-1-1 0 0,-1 1 1 0 0,0-1 0 0 0,1 1 0 0 0,-1-1 0 0 0,1 0 0 0 0,-1 1 0 0 0,1-1 0 0 0,0 1 0 0 0,-1-1 0 0 0,1 0 0 0 0,0 0 0 0 0,0 1 0 0 0,0-1 0 0 0,0 0 0 0 0,0 0 0 0 0,0 0 0 0 0,1 0 0 0 0,-1 0 0 0 0,0 0 0 0 0,0-1 0 0 0,1 1 0 0 0,-1 0 0 0 0,0-1 0 0 0,1 1 0 0 0,-1-1 0 0 0,1 1 0 0 0,-1-1 0 0 0,1 1 0 0 0,-1-1 0 0 0,1 0 0 0 0,-1 0 0 0 0,1 0 0 0 0,-1 0 0 0 0,1 0 0 0 0,-1 0 0 0 0,1 0 0 0 0,-1-1 0 0 0,2 1-7 0 0,72-55 324 0 0,160-122-163 0 0,-220 166-165 0 0,-10 7-5 0 0,0 1-1 0 0,0-1 1 0 0,0 1-1 0 0,0 0 1 0 0,0 0-1 0 0,0 1 1 0 0,1 0-1 0 0,0 0 0 0 0,-1 0 1 0 0,1 0-1 0 0,0 1 1 0 0,0 0-1 0 0,4 0 10 0 0,-2 53-110 0 0,-54 249-1755 0 0,50-287-1867 0 0,7-10-5829 0 0,-6-4 4117 0 0</inkml:trace>
  <inkml:trace contextRef="#ctx0" brushRef="#br0" timeOffset="3278.32">1804 407 480 0 0,'0'0'1118'0'0,"0"0"49"0"0,0 0 37 0 0,0 0 175 0 0,0 0 105 0 0,0 0-60 0 0,-32 27-222 0 0,-101 84-270 0 0,76-52 141 0 0,53-50-908 0 0,-1 2 33 0 0,1-1 1 0 0,0 1-1 0 0,0 0 1 0 0,1 0-1 0 0,0 0 1 0 0,1 0-1 0 0,1 0 1 0 0,-1 1-1 0 0,2-1 1 0 0,0 0 0 0 0,0 1-1 0 0,1-1 1 0 0,0 1-1 0 0,1 1-198 0 0,0-9 73 0 0,-1-1 0 0 0,1 0 0 0 0,0 0 1 0 0,0 1-1 0 0,0-1 0 0 0,1 0 0 0 0,-1-1 0 0 0,1 1 0 0 0,-1 0 0 0 0,1-1 0 0 0,0 1 0 0 0,0-1 1 0 0,0 0-1 0 0,1 0 0 0 0,-1 0 0 0 0,0-1 0 0 0,1 1 0 0 0,-1-1 0 0 0,1 1 0 0 0,-1-1 1 0 0,1 0-1 0 0,0-1 0 0 0,-1 1 0 0 0,1-1 0 0 0,0 1 0 0 0,0-1 0 0 0,-1 0 0 0 0,1-1 0 0 0,0 1 1 0 0,0-1-1 0 0,-1 1 0 0 0,1-1 0 0 0,0 0 0 0 0,-1 0 0 0 0,1-1 0 0 0,-1 1 0 0 0,1-1 0 0 0,-1 0 1 0 0,0 0-1 0 0,3-2-73 0 0,21-19 281 0 0,-1-2 0 0 0,-1 0 1 0 0,-1-2-1 0 0,-1-1 0 0 0,18-29-281 0 0,1 1 110 0 0,20-47 385 0 0,-68 117-14 0 0,3 18-402 0 0,2 0 0 0 0,2 0 0 0 0,0 0 0 0 0,2-1 1 0 0,2 1-1 0 0,1-1 0 0 0,9 30-79 0 0,7 5 8 0 0,-3 0 1 0 0,-3 1 0 0 0,-2 1 0 0 0,-4 0 0 0 0,-3 1-1 0 0,-2 0 1 0 0,-4 4-9 0 0,-2-62 9 0 0,-1 0-1 0 0,0 0 1 0 0,0-1 0 0 0,-1 1 0 0 0,0 0-1 0 0,-1-1 1 0 0,0 0 0 0 0,-1 0-1 0 0,0 0 1 0 0,-1 0 0 0 0,0-1-1 0 0,0 0 1 0 0,-1 0 0 0 0,0 0 0 0 0,-1-1-1 0 0,0-1 1 0 0,0 1 0 0 0,-1-1-1 0 0,1 0 1 0 0,-1-1 0 0 0,-9 5-9 0 0,11-8 20 0 0,-1 0 1 0 0,0 0-1 0 0,1-1 1 0 0,-1 0-1 0 0,-1 0 1 0 0,1 0-1 0 0,0-1 1 0 0,0-1-1 0 0,0 1 1 0 0,-1-1-1 0 0,-2-1-20 0 0,6-2 6 0 0,0-1-1 0 0,0 0 1 0 0,0 0-1 0 0,0 0 1 0 0,1-1-1 0 0,0 1 1 0 0,0-1 0 0 0,0 0-1 0 0,0 0 1 0 0,1 0-1 0 0,0-1 1 0 0,0 1-1 0 0,0-1 1 0 0,1 0-1 0 0,0 0 1 0 0,0 0-1 0 0,0 0 1 0 0,1 0 0 0 0,0 0-1 0 0,0 0 1 0 0,1 0-1 0 0,-1 0 1 0 0,1-1-1 0 0,1 1 1 0 0,0-3-6 0 0,-1-17-58 0 0,1 0 0 0 0,1 0 0 0 0,1 0 1 0 0,2 0-1 0 0,1 0 0 0 0,1 1 0 0 0,1-1 0 0 0,1 2 0 0 0,1-1 1 0 0,1 2-1 0 0,1-1 0 0 0,1 1 0 0 0,1 1 0 0 0,10-10 58 0 0,93-98-3849 0 0,-83 104-465 0 0,-10 12-2874 0 0,-16 10 2363 0 0</inkml:trace>
  <inkml:trace contextRef="#ctx0" brushRef="#br0" timeOffset="4010.929">2518 31 0 0 0,'0'0'832'0'0,"0"0"246"0"0,0 0 194 0 0,0 0 298 0 0,0 0 329 0 0,0 0 132 0 0,0 0-163 0 0,0 0-339 0 0,0 0-393 0 0,0 0-352 0 0,0 0-261 0 0,0 0-162 0 0,13-6-78 0 0,39-18 40 0 0,-52 24-304 0 0,-1 0 1 0 0,1 0-1 0 0,-1 0 1 0 0,1 0-1 0 0,0 1 1 0 0,-1-1-1 0 0,1 0 1 0 0,-1 0-1 0 0,1 0 1 0 0,0 1-1 0 0,-1-1 1 0 0,1 0 0 0 0,0 0-1 0 0,0 1 1 0 0,-1-1-1 0 0,1 0 1 0 0,0 1-1 0 0,0-1 1 0 0,-1 0-1 0 0,1 1 1 0 0,0-1-1 0 0,0 1 1 0 0,0-1-1 0 0,-1 0 1 0 0,1 1-1 0 0,0-1 1 0 0,0 1-1 0 0,0-1 1 0 0,0 0 0 0 0,0 1-1 0 0,0-1 1 0 0,0 1-1 0 0,0-1 1 0 0,0 0-1 0 0,0 1 1 0 0,0-1-1 0 0,0 1 1 0 0,0-1-1 0 0,0 0 1 0 0,1 1-1 0 0,-1-1 1 0 0,0 1-1 0 0,0-1 1 0 0,0 0-1 0 0,1 1 1 0 0,-1-1-1 0 0,0 0 1 0 0,0 1 0 0 0,1-1-1 0 0,-1 0 1 0 0,0 0-1 0 0,1 1 1 0 0,-1-1-1 0 0,0 0 1 0 0,1 0-1 0 0,-1 1 1 0 0,0-1-1 0 0,1 0 1 0 0,-1 0-1 0 0,0 0 1 0 0,1 0-1 0 0,-1 1 1 0 0,1-1-1 0 0,-1 0 1 0 0,0 0 0 0 0,1 0-1 0 0,-1 0 1 0 0,1 0-20 0 0,-1 0 45 0 0,-60 82 1290 0 0,-43 75-911 0 0,102-154-411 0 0,-1-1-1 0 0,1 2 0 0 0,-1-1 0 0 0,1 0 0 0 0,0 0 1 0 0,1 0-1 0 0,-1 0 0 0 0,0 1 0 0 0,1-1 0 0 0,0 0 1 0 0,0 0-1 0 0,0 1 0 0 0,0-1 0 0 0,0 0 0 0 0,0 1 1 0 0,1-1-1 0 0,0 0 0 0 0,0 0 0 0 0,0 1 0 0 0,0-1 1 0 0,0 0-1 0 0,1 0 0 0 0,-1 0 0 0 0,1-1 0 0 0,0 1 1 0 0,0 0-1 0 0,1 2-12 0 0,8-1 87 0 0,-1 0 0 0 0,1-1 0 0 0,0 0 0 0 0,0 0 1 0 0,0-1-1 0 0,0-1 0 0 0,0 0 0 0 0,0 0 0 0 0,0-1 0 0 0,0-1 0 0 0,10-1-87 0 0,16 1 94 0 0,210-43-594 0 0,-237 43-96 0 0,5-1-797 0 0,-5 1-3037 0 0,-8 8-6623 0 0,-2-6 9022 0 0</inkml:trace>
  <inkml:trace contextRef="#ctx0" brushRef="#br0" timeOffset="4373.982">2272 587 584 0 0,'0'0'2013'0'0,"0"0"-840"0"0,0 0-394 0 0,0 0 116 0 0,0 0 449 0 0,0 0 370 0 0,0 0 88 0 0,0 0-145 0 0,0 0-278 0 0,0 0-312 0 0,0 0-256 0 0,32 2-172 0 0,103 8-145 0 0,13-22 579 0 0,236-6-2331 0 0,-358 19-1475 0 0,-10 5-3522 0 0,-10-2-923 0 0</inkml:trace>
  <inkml:trace contextRef="#ctx0" brushRef="#br0" timeOffset="4683.817">2500 856 4033 0 0,'0'0'1369'0'0,"0"0"-311"0"0,0 0 8 0 0,0 0 354 0 0,0 0 278 0 0,0 0 34 0 0,0 0-252 0 0,0 0-329 0 0,0 0-272 0 0,35-10-224 0 0,111-30-182 0 0,-31 27 326 0 0,-113 14-786 0 0,0-1-1 0 0,-1 1 0 0 0,1-1 1 0 0,0 1-1 0 0,-1 0 1 0 0,1 0-1 0 0,-1 0 0 0 0,1 0 1 0 0,-1 0-1 0 0,0 0 1 0 0,1 0-1 0 0,-1 0 0 0 0,0 1 1 0 0,0-1-1 0 0,0 0 1 0 0,0 1-1 0 0,0-1 0 0 0,0 1 1 0 0,0-1-1 0 0,0 1 1 0 0,-1 0-1 0 0,1-1 0 0 0,0 1 1 0 0,-1 0-1 0 0,0-1 1 0 0,1 1-1 0 0,-1 0 1 0 0,0 0-1 0 0,0-1 0 0 0,0 1 1 0 0,0 0-1 0 0,0 0 1 0 0,0-1-1 0 0,-1 1 0 0 0,1 0 1 0 0,0 0-1 0 0,-1-1 1 0 0,0 1-1 0 0,1 0 0 0 0,-1-1 1 0 0,0 1-1 0 0,0-1 1 0 0,0 1-1 0 0,0-1 0 0 0,0 1 1 0 0,0-1-1 0 0,0 0 1 0 0,0 0-1 0 0,-1 1 0 0 0,1-1 1 0 0,0 0-1 0 0,-1 0 1 0 0,0 0-13 0 0,-132 115 231 0 0,30-33-134 0 0,25 9 475 0 0,78-91-556 0 0,1-1 0 0 0,-1 1 0 0 0,0 0 0 0 0,1 0 0 0 0,-1 0 0 0 0,1 0 0 0 0,0 1 0 0 0,-1-1 0 0 0,1 0 0 0 0,0 0 0 0 0,0 0 0 0 0,-1 0 0 0 0,1 0 0 0 0,0 0 0 0 0,0 0 1 0 0,0 1-1 0 0,0-1 0 0 0,1 0 0 0 0,-1 0 0 0 0,0 0 0 0 0,0 0 0 0 0,1 0 0 0 0,-1 0 0 0 0,0 0 0 0 0,1 0 0 0 0,0 0 0 0 0,-1 0 0 0 0,1 0 0 0 0,-1 0 0 0 0,1 0 0 0 0,0 0 0 0 0,0 0 0 0 0,-1 0 0 0 0,1-1 0 0 0,0 1 0 0 0,0 0 0 0 0,0-1 0 0 0,0 1 1 0 0,0 0-1 0 0,0-1 0 0 0,0 1 0 0 0,0-1 0 0 0,0 0 0 0 0,0 1 0 0 0,0-1 0 0 0,0 0 0 0 0,0 1 0 0 0,0-1 0 0 0,1 0 0 0 0,0 0-16 0 0,63 6 624 0 0,-61-7-591 0 0,256-31 555 0 0,-132 9-4189 0 0,-86 20-7621 0 0,-29 3 4627 0 0</inkml:trace>
</inkml:ink>
</file>

<file path=ppt/ink/ink7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14.5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0 244 0 0 0,'0'0'724'0'0,"0"0"94"0"0,0 0-68 0 0,0 0-93 0 0,0 0 12 0 0,0 0 99 0 0,4 2 135 0 0,13 3-27 0 0,1 0-1 0 0,0-1 0 0 0,0 0 1 0 0,0-2-1 0 0,0 0 1 0 0,0-1-1 0 0,0-1 0 0 0,0 0 1 0 0,6-2-876 0 0,22 1 947 0 0,186-14 1462 0 0,-144 0-2397 0 0,-138 16-8709 0 0,-4 20 1094 0 0,43-17 7367 0 0</inkml:trace>
  <inkml:trace contextRef="#ctx0" brushRef="#br0" timeOffset="286.995">28 457 0 0 0,'0'0'360'0'0,"0"0"1074"0"0,0 0 329 0 0,0 0-27 0 0,0 0-154 0 0,0 0-217 0 0,0 0-190 0 0,0 0-132 0 0,0 0-127 0 0,0 0-81 0 0,31 5-69 0 0,97 14-98 0 0,-37-21 417 0 0,124-31-319 0 0,-164 20-2470 0 0,-19-1-5114 0 0,-20 2 521 0 0,-9 11 5622 0 0</inkml:trace>
  <inkml:trace contextRef="#ctx0" brushRef="#br0" timeOffset="678.578">321 1 0 0 0,'0'0'818'0'0,"0"0"427"0"0,0 0 298 0 0,0 0 193 0 0,0 0-114 0 0,0 0-311 0 0,0 0-400 0 0,0 0-352 0 0,0 0-165 0 0,0 0-4 0 0,-4 4 70 0 0,-13 14 73 0 0,36 16 1417 0 0,-4-20-1405 0 0,1 0 0 0 0,1-1 0 0 0,0 0 0 0 0,1-2 0 0 0,0 0 0 0 0,1-1 0 0 0,0 0 0 0 0,13 3-545 0 0,20 7 412 0 0,-37-15-356 0 0,-1 0-1 0 0,0 0 1 0 0,0 1 0 0 0,-1 1 0 0 0,0 1 0 0 0,0 0 0 0 0,0 0 0 0 0,-1 1 0 0 0,6 6-56 0 0,-16-12 18 0 0,1 0 0 0 0,-1 1 0 0 0,0-1 1 0 0,0 0-1 0 0,0 1 0 0 0,-1 0 1 0 0,1-1-1 0 0,-1 1 0 0 0,0 0 0 0 0,0-1 1 0 0,0 1-1 0 0,-1 0 0 0 0,1 0 0 0 0,-1 0 1 0 0,0 0-1 0 0,0 0 0 0 0,0 0 0 0 0,0 0 1 0 0,-1 0-1 0 0,0 0 0 0 0,0-1 0 0 0,0 1 1 0 0,0 0-1 0 0,0 0 0 0 0,-1-1 0 0 0,0 1 1 0 0,1-1-1 0 0,-1 1 0 0 0,-2 0-18 0 0,-72 91 495 0 0,-156 126 213 0 0,229-218-819 0 0,0-1 0 0 0,0 1 1 0 0,0 0-1 0 0,1 0 0 0 0,0 0 0 0 0,-1 0 0 0 0,1 0 1 0 0,0 0-1 0 0,1 1 0 0 0,-1-1 0 0 0,0 0 0 0 0,1 1 1 0 0,0 0-1 0 0,0-1 0 0 0,0 1 0 0 0,0 0 0 0 0,1 0 0 0 0,-1-1 1 0 0,1 1-1 0 0,0 0 0 0 0,0 0 0 0 0,1 3 111 0 0,14 3-7380 0 0,-11-9 3484 0 0,4-1-2869 0 0</inkml:trace>
</inkml:ink>
</file>

<file path=ppt/ink/ink7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19.1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0 0 0,'8'14'0'0'0,"-8"-10"0"0"0</inkml:trace>
</inkml:ink>
</file>

<file path=ppt/ink/ink7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23.8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212 1 10866 0 0,'0'0'679'0'0,"0"0"-127"0"0,0 0 42 0 0,0 0 258 0 0,0 0 321 0 0,0 0 161 0 0,0 0-178 0 0,0 0-403 0 0,0 0-373 0 0,0 0-278 0 0,0 0-118 0 0,1 11 22 0 0,18 70 423 0 0,20 137-1019 0 0,-35-186-791 0 0,-4-12-3071 0 0,0-10-4079 0 0,0-7 4625 0 0</inkml:trace>
  <inkml:trace contextRef="#ctx0" brushRef="#br0" timeOffset="208.803">1 376 4905 0 0,'0'0'1304'0'0,"0"0"-65"0"0,0 0 280 0 0,0 0 319 0 0,0 0 66 0 0,0 0-213 0 0,0 0-390 0 0,0 0-336 0 0,34 2-253 0 0,111 6-198 0 0,62-18 249 0 0,-151 3-1130 0 0,-12 1-3399 0 0,-15 5-5203 0 0,-25 1 3416 0 0</inkml:trace>
  <inkml:trace contextRef="#ctx0" brushRef="#br0" timeOffset="573.43">124 546 3105 0 0,'0'0'1576'0'0,"0"0"-1"0"0,0 0 167 0 0,0 0 241 0 0,0 0 27 0 0,0 0-207 0 0,0 0-352 0 0,0 0-317 0 0,35 0-217 0 0,107 0-198 0 0,-27 0 769 0 0,-114 0-1473 0 0,0 0 0 0 0,0 1 1 0 0,0-1-1 0 0,1 1 0 0 0,-1-1 1 0 0,0 1-1 0 0,0-1 0 0 0,0 1 1 0 0,0 0-1 0 0,0-1 0 0 0,0 1 1 0 0,-1 0-1 0 0,1 0 0 0 0,0 0 1 0 0,0 0-1 0 0,0 0 0 0 0,-1 0 0 0 0,1 0 1 0 0,-1 0-1 0 0,1 0 0 0 0,0 0 1 0 0,-1 0-1 0 0,0 0 0 0 0,1 0 1 0 0,-1 0-1 0 0,0 1 0 0 0,0-1 1 0 0,1 0-1 0 0,-1 0 0 0 0,0 0 1 0 0,0 1-1 0 0,0-1 0 0 0,0 0 0 0 0,-1 0 1 0 0,1 0-1 0 0,0 1 0 0 0,0-1 1 0 0,-1 0-1 0 0,1 0 0 0 0,-1 0 1 0 0,1 0-1 0 0,-1 0 0 0 0,1 0 1 0 0,-1 0-1 0 0,0 0 0 0 0,1 0 1 0 0,-1 0-1 0 0,0 0 0 0 0,0 0 0 0 0,0 0 1 0 0,0-1-1 0 0,0 1 0 0 0,0 0 1 0 0,0-1-1 0 0,0 1 0 0 0,0 0-15 0 0,-99 87 585 0 0,80-73-566 0 0,1 0 1 0 0,1 1-1 0 0,0 1 0 0 0,1 0 0 0 0,1 2 0 0 0,-7 10-19 0 0,22-28 4 0 0,0 0 0 0 0,0 0-1 0 0,0 0 1 0 0,0 0 0 0 0,1 0-1 0 0,-1 0 1 0 0,0 0 0 0 0,1 0-1 0 0,-1 1 1 0 0,0-1 0 0 0,1 0-1 0 0,-1 0 1 0 0,1 1 0 0 0,0-1-1 0 0,-1 0 1 0 0,1 1 0 0 0,0-1-1 0 0,0 0 1 0 0,0 1 0 0 0,0-1-1 0 0,0 0 1 0 0,0 1 0 0 0,0-1-1 0 0,1 0 1 0 0,-1 1 0 0 0,0-1-1 0 0,1 0 1 0 0,-1 1 0 0 0,1-1-1 0 0,-1 0 1 0 0,1 0-1 0 0,0 0 1 0 0,-1 1 0 0 0,1-1-1 0 0,0 0 1 0 0,0 0 0 0 0,0 0-1 0 0,0 0 1 0 0,0 0 0 0 0,0 0-1 0 0,0-1 1 0 0,0 1 0 0 0,0 0-1 0 0,1-1 1 0 0,-1 1 0 0 0,0 0-1 0 0,0-1 1 0 0,1 1 0 0 0,-1-1-1 0 0,0 0 1 0 0,1 1 0 0 0,-1-1-1 0 0,0 0 1 0 0,1 0-4 0 0,161 8 737 0 0,-146-9-719 0 0,59-10-1869 0 0,37-21-5524 0 0,-80 22 4718 0 0,-13 5-7473 0 0</inkml:trace>
  <inkml:trace contextRef="#ctx0" brushRef="#br0" timeOffset="1460.781">1127 137 2745 0 0,'0'0'2652'0'0,"0"0"-1737"0"0,0 0-618 0 0,0 0 156 0 0,0 0 428 0 0,0 0 347 0 0,0 0 105 0 0,0 0-141 0 0,0 0-276 0 0,0 0-264 0 0,0 0-177 0 0,3 35-134 0 0,10 110-74 0 0,6 149 499 0 0,-13-202-3792 0 0,-11-84-2002 0 0,2-7 1440 0 0,-2 2 117 0 0</inkml:trace>
  <inkml:trace contextRef="#ctx0" brushRef="#br0" timeOffset="1771.31">905 130 4465 0 0,'0'0'1783'0'0,"0"0"-415"0"0,0 0-186 0 0,0 0 46 0 0,0 0 124 0 0,0 0 51 0 0,0 0-181 0 0,0 0-260 0 0,0 0-190 0 0,0 0-119 0 0,0 0-75 0 0,0 0-32 0 0,35-3-15 0 0,113-10-24 0 0,192 7 1265 0 0,-283 21-3240 0 0,-51-6-2375 0 0,-3 3-3340 0 0,-3-8-647 0 0</inkml:trace>
  <inkml:trace contextRef="#ctx0" brushRef="#br0" timeOffset="2029.828">903 770 5665 0 0,'0'0'2445'0'0,"0"0"-357"0"0,0 0-47 0 0,0 0-28 0 0,0 0-147 0 0,0 0-308 0 0,0 0-393 0 0,35 1-315 0 0,114 1-239 0 0,-1-16 281 0 0,63-21-1790 0 0,-122 15-9072 0 0,-77 16 1068 0 0</inkml:trace>
  <inkml:trace contextRef="#ctx0" brushRef="#br0" timeOffset="2541.637">1722 538 1872 0 0,'0'0'1957'0'0,"0"0"-790"0"0,0 0-156 0 0,0 0 290 0 0,0 0 270 0 0,0 0 18 0 0,0 0-292 0 0,0 0-425 0 0,0 0-360 0 0,0 0-230 0 0,-24 34-129 0 0,-73 105-67 0 0,55-66 28 0 0,-6 53 30 0 0,95-182 2318 0 0,-8 8-2278 0 0,2 2-1 0 0,2 2 1 0 0,1 1 0 0 0,3 3-1 0 0,1 1 1 0 0,2 3 0 0 0,14-6-184 0 0,31 5-200 0 0,-85 79-111 0 0,-10-36 294 0 0,-37 108 74 0 0,32-96-69 0 0,1 0 0 0 0,0 0 0 0 0,2 0 0 0 0,0 0 0 0 0,1 0 0 0 0,1 1 0 0 0,0-1 0 0 0,2 3 12 0 0,21 45 56 0 0,-70-118 2993 0 0,-59-22-3778 0 0,97 68 796 0 0,-85-45-3042 0 0,61 37-1479 0 0,1 2-3986 0 0,16 8 4757 0 0</inkml:trace>
  <inkml:trace contextRef="#ctx0" brushRef="#br0" timeOffset="3436.196">2167 594 0 0 0,'0'0'408'0'0,"0"0"727"0"0,0 0 436 0 0,0 0 275 0 0,0 0 119 0 0,0 0-81 0 0,0 0-156 0 0,0 0-188 0 0,0 0-178 0 0,32 5-174 0 0,96 17-174 0 0,-66-23 332 0 0,-52-3-1052 0 0,10-4-35 0 0,-1 0-1 0 0,1-1 1 0 0,-2-1 0 0 0,1-1 0 0 0,-1-1-1 0 0,-1 0 1 0 0,0-1 0 0 0,-1-1 0 0 0,0-1-1 0 0,-2 0 1 0 0,1-1 0 0 0,6-11-259 0 0,-17 22-47 0 0,-1 0 1 0 0,0 0-1 0 0,0 0 1 0 0,0-1-1 0 0,-1 1 1 0 0,1-1-1 0 0,-1 0 1 0 0,-1 1 0 0 0,1-1-1 0 0,-1 0 1 0 0,0 0-1 0 0,0 0 1 0 0,-1 0-1 0 0,0-1 1 0 0,0 1-1 0 0,0 0 1 0 0,-1 0-1 0 0,0 0 1 0 0,-1-3 46 0 0,2 8-62 0 0,-1-1 0 0 0,0 1 0 0 0,0-1-1 0 0,0 1 1 0 0,0 0 0 0 0,0-1 0 0 0,-1 1 0 0 0,1 0 0 0 0,0 0 0 0 0,0 0 0 0 0,-1 0 0 0 0,1 0 0 0 0,-1 0-1 0 0,1 0 1 0 0,-1 0 0 0 0,1 1 0 0 0,-1-1 0 0 0,0 0 0 0 0,1 1 0 0 0,-1 0 0 0 0,0-1 0 0 0,1 1-1 0 0,-1 0 1 0 0,0 0 0 0 0,0 0 0 0 0,1 0 0 0 0,-1 0 0 0 0,0 0 0 0 0,1 0 0 0 0,-1 1 0 0 0,0-1 0 0 0,1 0-1 0 0,-1 1 1 0 0,0 0 0 0 0,1-1 0 0 0,-1 1 0 0 0,-1 1 62 0 0,-56 33-1199 0 0,53-28 1158 0 0,0-1 0 0 0,0 1 0 0 0,0 0 0 0 0,1 1 0 0 0,0-1 0 0 0,0 1 0 0 0,1 0-1 0 0,0 0 1 0 0,1 1 0 0 0,0-1 0 0 0,0 1 0 0 0,0 0 0 0 0,1-1 0 0 0,1 1 0 0 0,-1 0 0 0 0,1 0 0 0 0,1 0 0 0 0,0 0 0 0 0,0 0 0 0 0,1 4 41 0 0,3-5 85 0 0,0-1 1 0 0,1 1-1 0 0,-1-1 1 0 0,1 0-1 0 0,1-1 1 0 0,-1 1-1 0 0,1-1 1 0 0,0 0 0 0 0,1 0-1 0 0,-1-1 1 0 0,1 0-1 0 0,1 0 1 0 0,-1 0-1 0 0,0-1 1 0 0,1 0-1 0 0,0-1 1 0 0,0 0 0 0 0,0 0-1 0 0,0-1 1 0 0,1 0-1 0 0,-1 0 1 0 0,0 0-1 0 0,1-1 1 0 0,0-1-1 0 0,-1 0 1 0 0,2 0-86 0 0,2 0 178 0 0,0 0-1 0 0,0-1 1 0 0,-1 0-1 0 0,1-1 1 0 0,0-1 0 0 0,-1 0-1 0 0,0 0 1 0 0,1-1-1 0 0,-1-1 1 0 0,-1 1-1 0 0,1-2 1 0 0,-1 0 0 0 0,0 0-1 0 0,0 0 1 0 0,-1-2-1 0 0,1 1 1 0 0,-2-1 0 0 0,1 0-1 0 0,6-10-177 0 0,-2 7 7 0 0,-1-1 0 0 0,0 0 0 0 0,-1-1-1 0 0,-1-1 1 0 0,0 1 0 0 0,-1-2 0 0 0,0 1 0 0 0,-1-1-1 0 0,2-9-6 0 0,-10 25-28 0 0,0-1 0 0 0,-1 0-1 0 0,1 0 1 0 0,0 0 0 0 0,-1 0-1 0 0,1 0 1 0 0,-1 0 0 0 0,1 0-1 0 0,0 1 1 0 0,-1-1 0 0 0,1 0-1 0 0,-1 0 1 0 0,1 0-1 0 0,0-1 1 0 0,-1 1 0 0 0,1 0-1 0 0,-1 0 1 0 0,1 0 0 0 0,0 0-1 0 0,-1 0 1 0 0,1 0 0 0 0,0 0-1 0 0,-1-1 1 0 0,1 1 0 0 0,0 0-1 0 0,-1 0 1 0 0,1-1 0 0 0,0 1-1 0 0,-1 0 1 0 0,1 0-1 0 0,0-1 1 0 0,0 1 0 0 0,-1 0-1 0 0,1-1 1 0 0,0 1 0 0 0,0 0-1 0 0,0-1 1 0 0,-1 1 28 0 0,-27 38-360 0 0,-10 76 94 0 0,38-110 268 0 0,0 0 0 0 0,-1-1 0 0 0,1 1 0 0 0,0 0 1 0 0,1-1-1 0 0,-1 1 0 0 0,1 0 0 0 0,0-1 1 0 0,-1 1-1 0 0,2 0 0 0 0,-1-1 0 0 0,0 1 0 0 0,1-1 1 0 0,-1 0-1 0 0,1 1 0 0 0,0-1 0 0 0,0 0 1 0 0,0 0-1 0 0,1 0 0 0 0,-1-1 0 0 0,1 1 0 0 0,0 0 1 0 0,-1-1-1 0 0,1 0 0 0 0,0 1 0 0 0,1-1 1 0 0,-1 0-1 0 0,0-1 0 0 0,0 1 0 0 0,1-1 0 0 0,-1 1-2 0 0,10 1 118 0 0,0-1-1 0 0,0 0 1 0 0,0 0 0 0 0,0-2-1 0 0,0 1 1 0 0,0-2-1 0 0,0 0 1 0 0,0 0-1 0 0,-1-1 1 0 0,1-1-1 0 0,0 0 1 0 0,-1 0-1 0 0,0-2 1 0 0,1 1-1 0 0,-2-2 1 0 0,1 0-1 0 0,-1 0 1 0 0,1-1-1 0 0,-2 0 1 0 0,1-1-1 0 0,-1 0 1 0 0,0 0 0 0 0,-1-1-1 0 0,1-2-117 0 0,135-132 316 0 0,-142 139-314 0 0,0 0 0 0 0,1 0 0 0 0,-2 0 0 0 0,1-1 1 0 0,0 1-1 0 0,-1-1 0 0 0,0 1 0 0 0,0-1 0 0 0,0 0 0 0 0,0 0 0 0 0,-1 0 0 0 0,0 0 0 0 0,0-1 0 0 0,0-3-2 0 0,-2 8-12 0 0,0 1-1 0 0,-1-1 0 0 0,1 0 0 0 0,0 1 1 0 0,0-1-1 0 0,-1 1 0 0 0,1 0 1 0 0,0-1-1 0 0,0 1 0 0 0,-1 0 0 0 0,1 0 1 0 0,0 0-1 0 0,-1 0 0 0 0,1 0 0 0 0,0 0 1 0 0,-1 0-1 0 0,1 0 0 0 0,0 0 0 0 0,-1 1 1 0 0,1-1-1 0 0,0 0 0 0 0,0 1 0 0 0,-1-1 1 0 0,1 1-1 0 0,0 0 0 0 0,0-1 0 0 0,0 1 1 0 0,0 0-1 0 0,0 0 0 0 0,0 0 1 0 0,0-1-1 0 0,0 1 0 0 0,0 0 0 0 0,0 0 1 0 0,0 1-1 0 0,0-1 0 0 0,1 0 0 0 0,-1 0 13 0 0,-10 9-11 0 0,0 1-1 0 0,0 0 1 0 0,1 1 0 0 0,1 0-1 0 0,0 1 1 0 0,0-1-1 0 0,1 2 1 0 0,1-1-1 0 0,0 1 1 0 0,1 0-1 0 0,1 0 1 0 0,0 1-1 0 0,1 0 1 0 0,0 0 0 0 0,2 0-1 0 0,-1 0 1 0 0,1 10 11 0 0,2-22 3 0 0,1 0 0 0 0,-1 0 0 0 0,1 0 0 0 0,-1 0 0 0 0,1 0 0 0 0,0 0 0 0 0,0 0 0 0 0,0 0 1 0 0,1 0-1 0 0,-1-1 0 0 0,1 1 0 0 0,-1 0 0 0 0,1-1 0 0 0,0 1 0 0 0,0-1 0 0 0,0 0 0 0 0,0 1 0 0 0,0-1 1 0 0,1 0-1 0 0,-1-1 0 0 0,1 1 0 0 0,-1 0 0 0 0,1-1 0 0 0,0 1 0 0 0,0-1 0 0 0,-1 0 0 0 0,1 0 0 0 0,0 0 1 0 0,0 0-1 0 0,0 0 0 0 0,0-1 0 0 0,0 1 0 0 0,0-1 0 0 0,1 0-3 0 0,54 0-1386 0 0,-10-16-3940 0 0,-35 8-646 0 0,-5 4-3146 0 0</inkml:trace>
  <inkml:trace contextRef="#ctx0" brushRef="#br0" timeOffset="4426.092">3414 74 368 0 0,'0'0'2107'0'0,"0"0"-70"0"0,0 0 46 0 0,0 0 41 0 0,0 0-67 0 0,0 0-208 0 0,0 0-307 0 0,0 0-275 0 0,0 0-237 0 0,0 0-178 0 0,0 0-141 0 0,0 0-110 0 0,0 0-101 0 0,2-2-102 0 0,6-3-213 0 0,0-1 1 0 0,0 2 0 0 0,1-1 0 0 0,0 1 0 0 0,0 1 0 0 0,0 0 0 0 0,0 0 0 0 0,1 0 0 0 0,-1 2 0 0 0,0-1 0 0 0,1 1 0 0 0,0 0 0 0 0,2 1-186 0 0,16-4 344 0 0,-27 4-337 0 0,0 0-1 0 0,1 0 1 0 0,-1 0-1 0 0,0 0 0 0 0,1 0 1 0 0,-1 1-1 0 0,0-1 0 0 0,0 0 1 0 0,1 1-1 0 0,-1-1 0 0 0,0 1 1 0 0,0-1-1 0 0,0 1 1 0 0,0-1-1 0 0,0 1 0 0 0,0 0 1 0 0,1 0-1 0 0,-2-1 0 0 0,1 1 1 0 0,0 0-1 0 0,0 0 1 0 0,0 0-1 0 0,0 0 0 0 0,0 0 1 0 0,-1 0-1 0 0,1 0 0 0 0,-1 1 1 0 0,1-1-1 0 0,-1 0 0 0 0,1 0 1 0 0,-1 0-1 0 0,1 1 1 0 0,-1-1-1 0 0,0 0 0 0 0,0 0 1 0 0,0 1-1 0 0,0-1 0 0 0,0 0 1 0 0,0 1-1 0 0,0-1 0 0 0,0 0 1 0 0,0 0-1 0 0,-1 1 1 0 0,1-1-1 0 0,0 0 0 0 0,-1 0 1 0 0,1 0-1 0 0,-1 1 0 0 0,1-1 1 0 0,-1 0-1 0 0,0 0 1 0 0,1 0-1 0 0,-1 0 0 0 0,0 0 1 0 0,0 0-1 0 0,0 0 0 0 0,0 0 1 0 0,0-1-1 0 0,0 1 0 0 0,0 0 1 0 0,0 0-1 0 0,0-1-6 0 0,-63 99 482 0 0,64-98-461 0 0,0 1 1 0 0,0-1-1 0 0,1 0 1 0 0,-1 1 0 0 0,0-1-1 0 0,0 0 1 0 0,1 0-1 0 0,-1 0 1 0 0,1 1-1 0 0,-1-1 1 0 0,1 0 0 0 0,-1 0-1 0 0,1 0 1 0 0,0 0-1 0 0,0 0 1 0 0,-1 0-1 0 0,1 0 1 0 0,0 0 0 0 0,0 0-1 0 0,0 0 1 0 0,0 0-1 0 0,0-1 1 0 0,0 1-1 0 0,0 0 1 0 0,1-1 0 0 0,-1 1-1 0 0,0-1 1 0 0,0 1-1 0 0,0-1 1 0 0,1 1 0 0 0,-1-1-1 0 0,0 0 1 0 0,0 0-1 0 0,1 0 1 0 0,-1 0-1 0 0,0 0 1 0 0,0 0 0 0 0,1 0-1 0 0,-1 0 1 0 0,1 0-22 0 0,60-1 512 0 0,8-11-384 0 0,-32 5-690 0 0,-12 4-2629 0 0,17 0-10786 0 0,-38 3 7040 0 0</inkml:trace>
  <inkml:trace contextRef="#ctx0" brushRef="#br0" timeOffset="4749.215">3543 719 11907 0 0,'0'0'808'0'0,"0"0"-295"0"0,0 0 77 0 0,0 0 270 0 0,0 0 148 0 0,0 0-74 0 0,0 0-256 0 0,0 0-275 0 0,0 0-187 0 0,-7 34-90 0 0,-18 107-30 0 0,5-52 28 0 0,1 26-1226 0 0,13-107-3243 0 0,2-6-1931 0 0,2-1-264 0 0</inkml:trace>
  <inkml:trace contextRef="#ctx0" brushRef="#br0" timeOffset="5100.275">3570 711 5249 0 0,'0'0'1742'0'0,"0"0"-310"0"0,0 0-84 0 0,0 0 127 0 0,0 0 11 0 0,0 0-216 0 0,0 0-342 0 0,0 0-257 0 0,0 0-166 0 0,0 0-107 0 0,0 0-81 0 0,0 0-76 0 0,31 0-49 0 0,97-2-68 0 0,-36 3-23 0 0,-46 0-3785 0 0,-45 6-5627 0 0,-1-6 4827 0 0</inkml:trace>
  <inkml:trace contextRef="#ctx0" brushRef="#br0" timeOffset="5268.295">3511 929 544 0 0,'0'0'2689'0'0,"0"0"-945"0"0,0 0 168 0 0,0 0 257 0 0,0 0 7 0 0,0 0-359 0 0,0 0-537 0 0,0 0-560 0 0,0 0-416 0 0,0 0-208 0 0,194 0-192 0 0,-161-8-216 0 0,-2-3-336 0 0,2 0-632 0 0,-2 0-1297 0 0,-10 4-1968 0 0,-7 3-1448 0 0</inkml:trace>
  <inkml:trace contextRef="#ctx0" brushRef="#br0" timeOffset="5532.625">4121 376 5689 0 0,'0'0'2050'0'0,"0"0"-356"0"0,0 0-113 0 0,0 0 29 0 0,0 0-55 0 0,0 0-155 0 0,0 0-246 0 0,0 0-175 0 0,0 0-68 0 0,0 0-105 0 0,0 0-88 0 0,0 0-61 0 0,17 3-50 0 0,111 13 772 0 0,71-45-751 0 0,-189 26-1268 0 0,-13 0-4871 0 0,-16 5-5295 0 0,12 1 4345 0 0</inkml:trace>
  <inkml:trace contextRef="#ctx0" brushRef="#br0" timeOffset="5807.571">4126 623 4257 0 0,'0'0'3478'0'0,"0"0"-311"0"0,0 0-294 0 0,0 0-338 0 0,0 0-481 0 0,0 0-506 0 0,33 1-414 0 0,105 3-326 0 0,-35-16 212 0 0,152-40-1352 0 0,-242 49-653 0 0,-2-1-2129 0 0,-3 4-3229 0 0,-6 0-5133 0 0</inkml:trace>
</inkml:ink>
</file>

<file path=ppt/ink/ink7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5.1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1 0 0 0,'0'0'898'0'0,"0"0"653"0"0,0 0 296 0 0,0 0-82 0 0,0 0-284 0 0,0 0-329 0 0,0 0-231 0 0,0 0-158 0 0,0 0-93 0 0,0 0-40 0 0,0 0-55 0 0,27 8-43 0 0,85 24-59 0 0,-16 1 693 0 0,-95-31-1117 0 0,1 0 0 0 0,-1 1 0 0 0,0-1 0 0 0,0 0-1 0 0,0 1 1 0 0,0-1 0 0 0,-1 1 0 0 0,1-1 0 0 0,-1 1-1 0 0,0-1 1 0 0,1 1 0 0 0,-1 0 0 0 0,0-1-1 0 0,0 1 1 0 0,-1-1 0 0 0,1 1 0 0 0,0-1 0 0 0,-1 1-1 0 0,0 0 1 0 0,0-1 0 0 0,1 0 0 0 0,-1 1 0 0 0,-1-1-1 0 0,1 0 1 0 0,0 1 0 0 0,0-1 0 0 0,-1 0-1 0 0,0 0 1 0 0,1 0 0 0 0,-1 0 0 0 0,0 0 0 0 0,0-1-1 0 0,0 1 1 0 0,0 0 0 0 0,0-1 0 0 0,-2 1-49 0 0,-180 135 903 0 0,182-136-882 0 0,-1 1 0 0 0,1 0 0 0 0,0 0 0 0 0,0 0 1 0 0,-1 1-1 0 0,1-1 0 0 0,1 0 0 0 0,-1 1 0 0 0,0 0 1 0 0,1-1-1 0 0,-1 1 0 0 0,1 0 0 0 0,0-1 1 0 0,0 1-1 0 0,0 0 0 0 0,0 0 0 0 0,0 0 0 0 0,1 0 1 0 0,-1 0-1 0 0,1 2-21 0 0,2-3 38 0 0,-1 0 0 0 0,1-1 0 0 0,0 1 0 0 0,0-1-1 0 0,0 1 1 0 0,0-1 0 0 0,1 1 0 0 0,-1-1 0 0 0,0 0 0 0 0,1 0 0 0 0,-1 0 0 0 0,1-1 0 0 0,-1 1 0 0 0,1 0 0 0 0,-1-1 0 0 0,1 0 0 0 0,-1 1 0 0 0,1-1 0 0 0,-1 0 0 0 0,1-1 0 0 0,-1 1 0 0 0,1 0-38 0 0,148-22 243 0 0,-104 5-2802 0 0,0-7-3674 0 0,-32 14 835 0 0,-6 2 1002 0 0</inkml:trace>
</inkml:ink>
</file>

<file path=ppt/ink/ink7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5.4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 20 6137 0 0,'0'0'4083'0'0,"0"0"-2833"0"0,0 0-844 0 0,0 0 238 0 0,0 0 343 0 0,0 0 228 0 0,0 0 33 0 0,-5 37-169 0 0,-19 120-243 0 0,18 5 468 0 0,14 144-542 0 0,-8-279-885 0 0,1-16-75 0 0,0-1-1 0 0,-1 1 0 0 0,0 0 0 0 0,-1-1 0 0 0,0 1 0 0 0,0 0 1 0 0,-2-1-1 0 0,1 1 0 0 0,-1-1 0 0 0,-1 0 0 0 0,0 0 0 0 0,-3 6 199 0 0,-10-1-5505 0 0,4-11-4320 0 0,8-4 7713 0 0</inkml:trace>
  <inkml:trace contextRef="#ctx0" brushRef="#br0" timeOffset="334.685">380 300 1432 0 0,'0'0'1119'0'0,"0"0"-32"0"0,0 0 176 0 0,0 0 247 0 0,-34 19 171 0 0,-106 60-15 0 0,1-1 2924 0 0,137-77-4538 0 0,0 0-1 0 0,1 0 0 0 0,-1 0 0 0 0,1 0 0 0 0,0 0 0 0 0,-1 0 0 0 0,1 0 0 0 0,0 1 1 0 0,0-1-1 0 0,0 1 0 0 0,0-1 0 0 0,0 1 0 0 0,0-1 0 0 0,0 1 0 0 0,1 0 0 0 0,-1-1 0 0 0,0 1 1 0 0,1 0-1 0 0,-1-1 0 0 0,1 1 0 0 0,0 0 0 0 0,0 0 0 0 0,-1-1 0 0 0,1 1 0 0 0,0 0 1 0 0,1 0-1 0 0,-1 0 0 0 0,0-1 0 0 0,0 1 0 0 0,1 0 0 0 0,-1 0 0 0 0,1-1 0 0 0,0 1 1 0 0,-1 0-1 0 0,1-1 0 0 0,0 1 0 0 0,0-1 0 0 0,0 1 0 0 0,0-1 0 0 0,0 1 0 0 0,0-1 1 0 0,0 0-1 0 0,1 1 0 0 0,-1-1 0 0 0,0 0 0 0 0,1 0 0 0 0,-1 0 0 0 0,1 0 0 0 0,0 0 1 0 0,-1 0-1 0 0,1-1 0 0 0,-1 1 0 0 0,1-1 0 0 0,0 1 0 0 0,0-1 0 0 0,-1 1 0 0 0,2-1-51 0 0,68 30 574 0 0,-59-27-484 0 0,-1 1 1 0 0,0 0 0 0 0,0 0-1 0 0,-1 1 1 0 0,0 1 0 0 0,1 0-1 0 0,-2 0 1 0 0,1 1 0 0 0,-1 0 0 0 0,0 1-1 0 0,0 0 1 0 0,-1 0 0 0 0,6 8-91 0 0,-1 7 218 0 0,-12-20-259 0 0,0 0-1 0 0,1 0 1 0 0,-1 0-1 0 0,1 0 0 0 0,-1 0 1 0 0,1 0-1 0 0,0 0 1 0 0,0-1-1 0 0,0 1 1 0 0,1 0-1 0 0,-1-1 1 0 0,1 0-1 0 0,-1 0 1 0 0,1 0-1 0 0,0 0 1 0 0,0 0-1 0 0,0 0 0 0 0,0-1 1 0 0,0 1-1 0 0,0-1 1 0 0,0 0-1 0 0,0 0 1 0 0,0 0-1 0 0,1 0 1 0 0,-1-1-1 0 0,0 1 42 0 0,30-1-4350 0 0,-12 0-3949 0 0,-13 0 2795 0 0</inkml:trace>
  <inkml:trace contextRef="#ctx0" brushRef="#br0" timeOffset="634.717">1000 263 2649 0 0,'0'0'2553'0'0,"0"0"-915"0"0,0 0-412 0 0,0 0 103 0 0,0 0 193 0 0,0 0 124 0 0,0 0-89 0 0,0 0-267 0 0,0 0-290 0 0,0 0-238 0 0,0 0-158 0 0,-23 34-119 0 0,-72 109-94 0 0,20-7 254 0 0,-59 98-737 0 0,77-178-1563 0 0,29-41-5921 0 0,21-15-1190 0 0,5 0 7558 0 0</inkml:trace>
  <inkml:trace contextRef="#ctx0" brushRef="#br0" timeOffset="928.102">640 244 5953 0 0,'0'0'1030'0'0,"0"0"-286"0"0,0 0-75 0 0,0 0 320 0 0,0 0 406 0 0,0 0 282 0 0,0 0-68 0 0,0 0-296 0 0,0 0-288 0 0,0 0-220 0 0,7 32-102 0 0,23 101-99 0 0,10-43 519 0 0,-25-68-863 0 0,16 21-45 0 0,2-1-1 0 0,1-2 1 0 0,3-1 0 0 0,9 6-215 0 0,-20-19-132 0 0,-9-11-262 0 0,16 21-4363 0 0,-25-26-665 0 0,-3-5-1818 0 0,-3-1 4427 0 0</inkml:trace>
  <inkml:trace contextRef="#ctx0" brushRef="#br0" timeOffset="1182.641">1251 694 600 0 0,'0'0'2354'0'0,"0"0"-707"0"0,0 0-256 0 0,0 0 279 0 0,0 0 213 0 0,0 0-18 0 0,0 0-272 0 0,0 0-440 0 0,0 0-406 0 0,-14 32-280 0 0,-41 98-196 0 0,30-52 53 0 0,24-77-358 0 0,1 0-1 0 0,-1 1 1 0 0,0-1 0 0 0,0 1 0 0 0,1-1 0 0 0,-1 1 0 0 0,1-1-1 0 0,0 1 1 0 0,-1-1 0 0 0,1 1 0 0 0,0 0 0 0 0,0-1-1 0 0,0 1 1 0 0,0-1 0 0 0,0 1 0 0 0,0 0 0 0 0,0-1 0 0 0,1 1-1 0 0,-1-1 1 0 0,1 1 0 0 0,-1-1 0 0 0,1 1 0 0 0,-1-1 0 0 0,1 1-1 0 0,0-1 1 0 0,0 0 0 0 0,0 1 0 0 0,0-1 0 0 0,0 0 0 0 0,0 1-1 0 0,0-1 1 0 0,0 0 0 0 0,0 0 0 0 0,0 0 0 0 0,1 0-1 0 0,-1 0 1 0 0,0-1 0 0 0,1 1 0 0 0,-1 0 0 0 0,1 0 0 0 0,-1-1-1 0 0,1 1 1 0 0,-1-1 0 0 0,1 0 0 0 0,-1 1 0 0 0,1-1 0 0 0,0 0-1 0 0,0 0 35 0 0,24-25-10485 0 0,-21 18 6646 0 0</inkml:trace>
  <inkml:trace contextRef="#ctx0" brushRef="#br0" timeOffset="1445.759">1043 598 2032 0 0,'0'0'1755'0'0,"0"0"-125"0"0,0 0 84 0 0,0 0 96 0 0,0 0-138 0 0,0 0-264 0 0,0 0-294 0 0,33 2-223 0 0,105 8-163 0 0,134-7 1030 0 0,-232-7-3284 0 0,-39 4 282 0 0,-1 0-702 0 0,-1 0-2291 0 0,-3 0 1231 0 0,0 0-1547 0 0</inkml:trace>
  <inkml:trace contextRef="#ctx0" brushRef="#br0" timeOffset="1729.196">999 955 0 0 0,'0'0'1008'0'0,"0"0"1049"0"0,0 0 335 0 0,0 0-91 0 0,0 0-296 0 0,0 0-403 0 0,0 0-404 0 0,32-1-339 0 0,103-2-274 0 0,-50-11-24 0 0,38-23-1471 0 0,-72 18-7528 0 0,-45 16 3218 0 0</inkml:trace>
  <inkml:trace contextRef="#ctx0" brushRef="#br0" timeOffset="2158.082">1260 35 1488 0 0,'0'0'1942'0'0,"0"0"-254"0"0,0 0 31 0 0,0 0 206 0 0,0 0 81 0 0,0 0-178 0 0,0 0-453 0 0,0 0-451 0 0,0 0-273 0 0,0 0-112 0 0,0 0-12 0 0,0 0 1 0 0,0 0-11 0 0,14-4-55 0 0,109-21 682 0 0,-121 24-1135 0 0,0 0 1 0 0,0 0-1 0 0,0 0 1 0 0,0 1-1 0 0,0-1 1 0 0,0 1-1 0 0,0 0 1 0 0,0-1-1 0 0,0 1 1 0 0,1 0-1 0 0,-1 0 1 0 0,0 0-1 0 0,0 1 1 0 0,0-1-1 0 0,0 0 1 0 0,0 1-1 0 0,0 0 1 0 0,0-1 0 0 0,0 1-1 0 0,0 0 1 0 0,0 0-1 0 0,0 0 1 0 0,0 0-1 0 0,0 0 1 0 0,-1 1-1 0 0,1-1 1 0 0,0 0-1 0 0,-1 1 1 0 0,1-1-1 0 0,-1 1 1 0 0,0 0-1 0 0,1-1 1 0 0,-1 1-1 0 0,0 0 1 0 0,0 0-1 0 0,0 0 1 0 0,0 0-1 0 0,0 2-9 0 0,-65 153 902 0 0,65-154-856 0 0,1 0 0 0 0,0 1 0 0 0,0-1 0 0 0,0 0-1 0 0,0 0 1 0 0,1 0 0 0 0,-1-1 0 0 0,1 1 0 0 0,-1 0 0 0 0,1-1 0 0 0,0 0 0 0 0,0 0 0 0 0,0 1 0 0 0,0-2 0 0 0,1 1 0 0 0,-1 0 0 0 0,0-1 0 0 0,1 1 0 0 0,0-1 0 0 0,-1 0 0 0 0,1-1 0 0 0,-1 1 0 0 0,1 0 0 0 0,0-1-1 0 0,-1 0 1 0 0,1 0 0 0 0,1 0-46 0 0,3 1 65 0 0,124-2-39 0 0,-104-5-4699 0 0,-1-1-4707 0 0,-23 7 1576 0 0</inkml:trace>
</inkml:ink>
</file>

<file path=ppt/ink/ink7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4.4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169 1 752 0 0,'0'0'991'0'0,"0"0"-113"0"0,0 0 82 0 0,0 0 203 0 0,0 0 194 0 0,0 0-3 0 0,0 0-303 0 0,0 0-399 0 0,0 0-313 0 0,0 0-181 0 0,0 0 6 0 0,1 5 86 0 0,10 266 3345 0 0,-4-186-5691 0 0,-14-73-2396 0 0,2-6-553 0 0,2-2 3014 0 0</inkml:trace>
  <inkml:trace contextRef="#ctx0" brushRef="#br0" timeOffset="323.68">0 362 0 0 0,'0'0'659'0'0,"0"0"201"0"0,0 0 96 0 0,0 0 258 0 0,0 0 310 0 0,0 0 180 0 0,0 0-98 0 0,0 0-291 0 0,0 0-315 0 0,35 0-294 0 0,107-1-214 0 0,-41-6 173 0 0,-49 1-782 0 0,-29 5-3066 0 0,-22 2-365 0 0,-1 1 1102 0 0,0-2-961 0 0</inkml:trace>
</inkml:ink>
</file>

<file path=ppt/ink/ink7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39.2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1 579 6961 0 0,'0'0'1680'0'0,"0"0"-223"0"0,0 0-138 0 0,0 0 17 0 0,0 0 58 0 0,0 0-71 0 0,0 0-271 0 0,0 0-300 0 0,0 0-270 0 0,0 0-158 0 0,0 0-75 0 0,0 0-13 0 0,0 0 39 0 0,16 0 24 0 0,124-7 458 0 0,8-2 813 0 0,-84 10-5377 0 0,-8-1-9212 0 0,-51 0 8379 0 0</inkml:trace>
  <inkml:trace contextRef="#ctx0" brushRef="#br0" timeOffset="660.401">338 877 200 0 0,'0'0'1166'0'0,"0"0"17"0"0,0 0 448 0 0,0 0 552 0 0,0 0 344 0 0,0 0-85 0 0,0 0-464 0 0,0 0-572 0 0,0 0-464 0 0,0 0-298 0 0,0 0-129 0 0,0 0-3 0 0,0 0-5 0 0,9-14-15 0 0,67-101 628 0 0,-27 50-557 0 0,-34 42-494 0 0,1 0-1 0 0,1 1 0 0 0,1 0 1 0 0,0 2-1 0 0,2 0 1 0 0,0 1-1 0 0,1 1 1 0 0,1 1-1 0 0,1 1 1 0 0,0 1-1 0 0,1 1 0 0 0,13-5-68 0 0,-35 18-8 0 0,0 1 0 0 0,0-1 0 0 0,0 0 0 0 0,0 0 0 0 0,0 1 0 0 0,0-1 0 0 0,0 1 0 0 0,0 0 0 0 0,0-1 0 0 0,0 1 0 0 0,0 0 0 0 0,0 0 0 0 0,1 1 0 0 0,-1-1 0 0 0,0 0 0 0 0,0 1 0 0 0,0-1 0 0 0,0 1 0 0 0,0 0-1 0 0,0-1 1 0 0,0 1 0 0 0,0 0 0 0 0,-1 0 0 0 0,1 0 0 0 0,0 1 0 0 0,0-1 0 0 0,-1 0 0 0 0,1 1 8 0 0,1 7 2 0 0,-1 0-1 0 0,0 0 1 0 0,-1 1-1 0 0,0-1 1 0 0,0 0-1 0 0,-1 0 1 0 0,-1 0-1 0 0,1 1 0 0 0,-1-1 1 0 0,-1 0-1 0 0,0 2-1 0 0,-3 72 25 0 0,7-81-18 0 0,-1 0-1 0 0,1 0 0 0 0,0 1 0 0 0,0-2 0 0 0,0 1 0 0 0,0 0 0 0 0,0 0 0 0 0,0-1 0 0 0,1 1 0 0 0,-1-1 1 0 0,1 1-1 0 0,-1-1 0 0 0,1 0 0 0 0,-1 0 0 0 0,1 0 0 0 0,0-1 0 0 0,-1 1 0 0 0,1-1 0 0 0,0 1 1 0 0,-1-1-1 0 0,1 0 0 0 0,0 0 0 0 0,0 0 0 0 0,0 0 0 0 0,-1-1 0 0 0,1 1 0 0 0,0-1 0 0 0,-1 1 1 0 0,1-1-1 0 0,0 0 0 0 0,-1 0 0 0 0,1 0 0 0 0,-1-1 0 0 0,0 1 0 0 0,1-1 0 0 0,-1 1 0 0 0,0-1 0 0 0,2-1-6 0 0,193-128-10 0 0,-50 52 38 0 0,-147 79-30 0 0,1 0 0 0 0,0 0 0 0 0,-1-1 0 0 0,1 1 0 0 0,0 0 0 0 0,-1 0 0 0 0,1 0 0 0 0,0 0 0 0 0,-1 0 0 0 0,1 0 0 0 0,0 1 0 0 0,-1-1 0 0 0,1 0 0 0 0,0 0 0 0 0,-1 0 0 0 0,1 1 0 0 0,-1-1 0 0 0,1 0 0 0 0,0 1 0 0 0,-1-1 0 0 0,1 0 0 0 0,-1 1 0 0 0,1-1 0 0 0,-1 1 0 0 0,1-1 0 0 0,-1 1 0 0 0,1-1 0 0 0,-1 1 0 0 0,0-1 0 0 0,1 1 0 0 0,-1-1 0 0 0,0 1 0 0 0,1 0 0 0 0,-1-1 0 0 0,0 1 0 0 0,0 0 0 0 0,1-1 0 0 0,-1 1 0 0 0,0-1 0 0 0,0 1 0 0 0,0 0 0 0 0,0 0 0 0 0,0-1 0 0 0,0 1 0 0 0,0 0 0 0 0,0-1 0 0 0,0 1 0 0 0,-1 0 0 0 0,1-1 0 0 0,0 1 0 0 0,0-1 0 0 0,0 1 0 0 0,-1 0 0 0 0,1-1 0 0 0,0 1 0 0 0,-1 0 2 0 0,-10 46 41 0 0,6-35-80 0 0,1 2 0 0 0,0-1 1 0 0,0 0-1 0 0,1 1 0 0 0,1-1 0 0 0,1 1 0 0 0,-1 0 1 0 0,2 0-1 0 0,1 11 39 0 0,-1-23-159 0 0,1 0 1 0 0,-1 0 0 0 0,1 0-1 0 0,0 0 1 0 0,0 0-1 0 0,0 0 1 0 0,0 0 0 0 0,0-1-1 0 0,0 1 1 0 0,0 0-1 0 0,1-1 1 0 0,-1 1 0 0 0,1 0-1 0 0,-1-1 1 0 0,1 0-1 0 0,-1 1 1 0 0,1-1 0 0 0,0 0-1 0 0,0 0 1 0 0,0 0-1 0 0,-1 0 1 0 0,1 0 0 0 0,0 0-1 0 0,0-1 1 0 0,0 1-1 0 0,1-1 1 0 0,-1 1 158 0 0,59 4-13720 0 0,-57-5 12147 0 0,4 0 665 0 0</inkml:trace>
  <inkml:trace contextRef="#ctx0" brushRef="#br0" timeOffset="1196.578">1707 513 848 0 0,'0'0'2503'0'0,"0"0"-568"0"0,0 0-356 0 0,0 0-158 0 0,0 0-77 0 0,0 0-53 0 0,0 0-119 0 0,0 0-93 0 0,0 0-89 0 0,0 0-111 0 0,0 0-138 0 0,-34 9-99 0 0,-107 31-114 0 0,73-6 71 0 0,59-25-484 0 0,2-4-95 0 0,0 0 0 0 0,0 0 0 0 0,1 1 0 0 0,0 0 0 0 0,0 0 0 0 0,1 1 0 0 0,0-1-1 0 0,0 1 1 0 0,0 0 0 0 0,1 1 0 0 0,0-1 0 0 0,1 1 0 0 0,0 0 0 0 0,0 0-1 0 0,0 0 1 0 0,1 0 0 0 0,0 0 0 0 0,1 1 0 0 0,-1-1 0 0 0,2 3-20 0 0,1-9 24 0 0,0 1 0 0 0,1-1 0 0 0,-1 0 0 0 0,1 1 0 0 0,0-1 0 0 0,-1 0 1 0 0,1 0-1 0 0,0 0 0 0 0,0 0 0 0 0,1 0 0 0 0,-1-1 0 0 0,0 1 0 0 0,0-1 0 0 0,1 1 0 0 0,-1-1 0 0 0,1 0 1 0 0,0 0-1 0 0,-1 0 0 0 0,1 0 0 0 0,0-1 0 0 0,-1 1 0 0 0,1-1 0 0 0,0 1 0 0 0,0-1 0 0 0,-1 0 0 0 0,1 0 1 0 0,0 0-1 0 0,0-1 0 0 0,0 1 0 0 0,-1 0 0 0 0,1-1 0 0 0,0 0 0 0 0,0 0-24 0 0,7 1 126 0 0,16-4 12 0 0,-1 0-1 0 0,0-2 0 0 0,0-1 1 0 0,-1 0-1 0 0,0-2 1 0 0,0-1-1 0 0,-1-1 0 0 0,0-1 1 0 0,0-2-138 0 0,-14 9 30 0 0,3-1-5 0 0,0-1 44 0 0,1 0 1 0 0,0 1-1 0 0,0 0 0 0 0,1 1 0 0 0,-1 0 1 0 0,1 1-1 0 0,0 1 0 0 0,0 0 0 0 0,9 0-69 0 0,-13 52 118 0 0,-26 207 149 0 0,9-176-237 0 0,5-33 25 0 0,-2 1 1 0 0,-1-1-1 0 0,-3-1 0 0 0,-2 1 0 0 0,-2-2 1 0 0,-2 1-1 0 0,-15 30-55 0 0,28-73 29 0 0,0 1 1 0 0,-1-1-1 0 0,0 0 0 0 0,1 0 1 0 0,-1 0-1 0 0,0 0 0 0 0,-1 0 1 0 0,1 0-1 0 0,0 0 0 0 0,-1-1 1 0 0,0 0-1 0 0,1 1 0 0 0,-1-1 1 0 0,0 0-1 0 0,0 0 0 0 0,0 0 1 0 0,0-1-1 0 0,-1 1 0 0 0,1-1 1 0 0,0 1-1 0 0,-1-1 0 0 0,1 0 1 0 0,-1-1-1 0 0,1 1 0 0 0,-1 0 1 0 0,1-1-1 0 0,-1 0 0 0 0,0 0 1 0 0,1 0-1 0 0,-4-1-29 0 0,3-3 11 0 0,1 1-1 0 0,-1-1 0 0 0,1 0 1 0 0,0-1-1 0 0,1 1 1 0 0,-1-1-1 0 0,1 1 0 0 0,0-1 1 0 0,0 0-1 0 0,0 0 1 0 0,0 0-1 0 0,1 0 1 0 0,0 0-1 0 0,0 0 0 0 0,1 0 1 0 0,-1 0-1 0 0,1 0 1 0 0,0 0-1 0 0,0 0 0 0 0,1-1 1 0 0,-1 1-1 0 0,2-3-10 0 0,-2 7 1 0 0,3-22-109 0 0,2 0 1 0 0,0 1 0 0 0,1-1 0 0 0,2 1 0 0 0,0 1 0 0 0,1-1 0 0 0,11-17 107 0 0,-1-1-647 0 0,30-63-3363 0 0,-14 37-6475 0 0,-24 51 3565 0 0</inkml:trace>
  <inkml:trace contextRef="#ctx0" brushRef="#br0" timeOffset="2078.297">2243 1 3097 0 0,'0'0'1673'0'0,"0"0"-292"0"0,0 0 66 0 0,0 0 304 0 0,0 0 228 0 0,0 0-41 0 0,0 0-388 0 0,0 0-509 0 0,0 0-433 0 0,0 0-269 0 0,0 0-146 0 0,0 0-46 0 0,0 0 22 0 0,1 2 66 0 0,-1 8-98 0 0,-1 1 0 0 0,1-1-1 0 0,-2 0 1 0 0,1 0 0 0 0,-1-1 0 0 0,-1 1 0 0 0,0 0 0 0 0,0-1 0 0 0,-1 1 0 0 0,0-1 0 0 0,-1 0-1 0 0,0 0 1 0 0,0-1 0 0 0,-1 0 0 0 0,0 0 0 0 0,0 0 0 0 0,-7 6-137 0 0,-2 7 55 0 0,5-7-32 0 0,2-5-10 0 0,1 0 1 0 0,1 0 0 0 0,-1 1-1 0 0,2 0 1 0 0,-1 0-1 0 0,1 0 1 0 0,1 0 0 0 0,0 1-1 0 0,0 0 1 0 0,1 0-1 0 0,1 0 1 0 0,-1 0 0 0 0,2 1-14 0 0,3-9 32 0 0,0 0 1 0 0,0 0-1 0 0,0 0 1 0 0,0-1-1 0 0,1 1 1 0 0,-1-1-1 0 0,1 0 1 0 0,0 0-1 0 0,0 0 1 0 0,-1 0-1 0 0,1 0 1 0 0,0-1-1 0 0,1 1 1 0 0,-1-1-1 0 0,0 0 1 0 0,0 0-1 0 0,1 0 1 0 0,-1 0 0 0 0,1 0-1 0 0,-1-1 1 0 0,0 0-1 0 0,1 0 1 0 0,-1 0-1 0 0,1 0 1 0 0,-1 0-1 0 0,2-1-32 0 0,156-14 738 0 0,-85 1-1148 0 0,-32 4-3367 0 0,-28 9-1954 0 0,-2 1-5082 0 0,-7 0 9831 0 0</inkml:trace>
  <inkml:trace contextRef="#ctx0" brushRef="#br0" timeOffset="2416.567">1987 623 1432 0 0,'0'0'2133'0'0,"0"0"-801"0"0,0 0-22 0 0,0 0 569 0 0,0 0 460 0 0,0 0 20 0 0,0 0-455 0 0,0 0-557 0 0,0 0-424 0 0,0 0-240 0 0,33-5-123 0 0,104-16-64 0 0,-1-3 707 0 0,91-3-1557 0 0,-221 27-106 0 0,18 0-1424 0 0,-9 0-5615 0 0,-11 0-28 0 0</inkml:trace>
  <inkml:trace contextRef="#ctx0" brushRef="#br0" timeOffset="2666.503">2144 796 5337 0 0,'0'0'1150'0'0,"0"0"-322"0"0,0 0 273 0 0,0 0 422 0 0,0 0 187 0 0,0 0-150 0 0,0 0-414 0 0,0 0-370 0 0,0 0-216 0 0,0 0-134 0 0,0 0-49 0 0,0 0 5 0 0,0 0 2 0 0,32 1-4 0 0,101 5-27 0 0,-65 5 274 0 0,-66-10-609 0 0,-1 0 0 0 0,1 0-1 0 0,-1 0 1 0 0,0 1 0 0 0,0-1 0 0 0,1 0 0 0 0,-1 1-1 0 0,0-1 1 0 0,0 0 0 0 0,0 1 0 0 0,-1 0 0 0 0,1-1-1 0 0,0 1 1 0 0,-1-1 0 0 0,1 1 0 0 0,0 0 0 0 0,-1-1 0 0 0,0 1-1 0 0,1 0 1 0 0,-1 0 0 0 0,0-1 0 0 0,0 1 0 0 0,0 0-1 0 0,0 0 1 0 0,-1-1 0 0 0,1 1 0 0 0,0 0 0 0 0,-1 0-1 0 0,1-1 1 0 0,-1 1 0 0 0,1 0 0 0 0,-1-1 0 0 0,0 1-1 0 0,0-1 1 0 0,0 1 0 0 0,0-1 0 0 0,0 1 0 0 0,0-1-18 0 0,-45 58 426 0 0,43-56-427 0 0,-22 20 117 0 0,21-21-97 0 0,0 1 1 0 0,1 0-1 0 0,-1 0 0 0 0,1 1 0 0 0,-1-1 0 0 0,1 1 0 0 0,0-1 0 0 0,0 1 0 0 0,0 0 1 0 0,1 0-1 0 0,-1 1 0 0 0,1-1 0 0 0,0 0 0 0 0,1 1 0 0 0,-1-1 0 0 0,1 1 0 0 0,-1 0 1 0 0,1-1-1 0 0,0 3-19 0 0,3-5 28 0 0,-1 0 0 0 0,0-1 0 0 0,0 1 1 0 0,1-1-1 0 0,-1 1 0 0 0,1-1 0 0 0,0 0 0 0 0,-1 1 1 0 0,1-1-1 0 0,0 0 0 0 0,0 0 0 0 0,-1 0 1 0 0,1 0-1 0 0,0-1 0 0 0,0 1 0 0 0,0 0 1 0 0,0-1-1 0 0,0 0 0 0 0,0 1 0 0 0,0-1 1 0 0,0 0-1 0 0,0 0 0 0 0,0 0 0 0 0,1 0 0 0 0,-1 0 1 0 0,0-1-1 0 0,0 1 0 0 0,0 0 0 0 0,0-1 1 0 0,1 0-29 0 0,7 1 120 0 0,171-14 522 0 0,-70-6-2133 0 0,-88 16-2488 0 0,0 1-3403 0 0,-13-1-1577 0 0</inkml:trace>
</inkml:ink>
</file>

<file path=ppt/ink/ink7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46.1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0 0 0,'0'0'443'0'0,"0"0"14"0"0,0 0 102 0 0,0 0 417 0 0,0 0 471 0 0,0 0 306 0 0,0 0-12 0 0,0 0-210 0 0,0 0-222 0 0,0 0-156 0 0,0 0-71 0 0,20 0-54 0 0,122-3 1663 0 0,189-19 1133 0 0,-260 22-3962 0 0,-41 0-6535 0 0,-36 3-1669 0 0,0 1 3501 0 0</inkml:trace>
  <inkml:trace contextRef="#ctx0" brushRef="#br0" timeOffset="257.975">72 535 2537 0 0,'0'0'1117'0'0,"0"0"-299"0"0,0 0 124 0 0,0 0 453 0 0,0 0 434 0 0,0 0 165 0 0,0 0-139 0 0,0 0-320 0 0,0 0-316 0 0,0 0-251 0 0,0 0-168 0 0,0 0-116 0 0,0 0-92 0 0,33 1-90 0 0,107 3-100 0 0,24-22 352 0 0,-124 8-697 0 0,131-41-2022 0 0,-146 33-1904 0 0,-14 3-4128 0 0,-10 11 1828 0 0</inkml:trace>
  <inkml:trace contextRef="#ctx0" brushRef="#br0" timeOffset="673.725">313 1 4289 0 0,'0'0'1755'0'0,"0"0"-371"0"0,0 0-183 0 0,0 0 73 0 0,0 0 129 0 0,0 0-52 0 0,0 0-261 0 0,0 0-321 0 0,0 0-255 0 0,0 0-105 0 0,0 0-18 0 0,0 0 48 0 0,0 0 58 0 0,3 9 62 0 0,13 33 48 0 0,-15-40-514 0 0,1 1 1 0 0,0-1 0 0 0,-1 1-1 0 0,1-1 1 0 0,0 0-1 0 0,0 0 1 0 0,0 0 0 0 0,1 0-1 0 0,-1 0 1 0 0,0 0-1 0 0,1 0 1 0 0,-1-1 0 0 0,1 1-1 0 0,-1-1 1 0 0,1 0-1 0 0,0 0 1 0 0,0 0 0 0 0,0 0-1 0 0,1 0-93 0 0,13 5 381 0 0,291 101 1226 0 0,-302-103-1609 0 0,0 1 1 0 0,-1-1 0 0 0,0 1-1 0 0,0 0 1 0 0,0 1-1 0 0,-1-1 1 0 0,0 1-1 0 0,0 0 1 0 0,0 0-1 0 0,-1 0 1 0 0,0 0-1 0 0,0 1 1 0 0,0-1-1 0 0,-1 1 1 0 0,0 0-1 0 0,0 0 1 0 0,-1 0-1 0 0,0 0 1 0 0,0 0-1 0 0,-1 0 1 0 0,0 0-1 0 0,0 0 1 0 0,0 0-1 0 0,-1 0 1 0 0,0 0-1 0 0,0 0 1 0 0,-1 0-1 0 0,0-1 1 0 0,0 1-1 0 0,-1 0 1 0 0,0-1 0 0 0,0 0-1 0 0,0 1 1 0 0,-1-1-1 0 0,0 0 1 0 0,0-1 1 0 0,-24 30 47 0 0,-1-1 0 0 0,-1-2 1 0 0,-2-1-1 0 0,-1-2 0 0 0,-1-1 1 0 0,-3 0-48 0 0,-45 56-222 0 0,77-67 46 0 0,5-10-2609 0 0,1-1-6311 0 0,-1-5-554 0 0</inkml:trace>
</inkml:ink>
</file>

<file path=ppt/ink/ink7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51.1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11955 0 0,'0'0'1301'0'0,"0"0"-255"0"0,0 0 131 0 0,0 0 189 0 0,0 0-3 0 0,0 0-228 0 0,0 0-286 0 0,0 0-185 0 0,0 0-118 0 0,35 0-74 0 0,110 0-61 0 0,76 4 942 0 0,-155 2-1890 0 0,-96 13-6671 0 0,-5-4-3193 0 0,23-11 4909 0 0</inkml:trace>
</inkml:ink>
</file>

<file path=ppt/ink/ink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04.7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10 752 0 0 0,'0'0'519'0'0,"0"0"1038"0"0,0 0 459 0 0,0 0 20 0 0,0 0-222 0 0,0 0-334 0 0,0 0-298 0 0,0 0-185 0 0,0 0-62 0 0,0 0 15 0 0,5-14 12 0 0,13-43-21 0 0,-13 43-87 0 0,-5 14-139 0 0,0 0-167 0 0,0 0-150 0 0,0 0-117 0 0,-1 20 430 0 0,-33 203 301 0 0,33-219-1005 0 0,1 0-1 0 0,-1-1 0 0 0,1 1 1 0 0,0 0-1 0 0,0 0 0 0 0,0 0 1 0 0,0-1-1 0 0,1 1 1 0 0,-1 0-1 0 0,1 0 0 0 0,0-1 1 0 0,0 1-1 0 0,1 0 0 0 0,-1-1 1 0 0,1 1-1 0 0,0-1 1 0 0,-1 0-1 0 0,2 0 0 0 0,-1 1 1 0 0,0-1-1 0 0,1-1 0 0 0,-1 1 1 0 0,1 0-1 0 0,0 0 1 0 0,0-1-1 0 0,0 0 0 0 0,0 0 1 0 0,0 1-1 0 0,0-2 0 0 0,1 1 1 0 0,-1 0-1 0 0,1-1 0 0 0,-1 1 1 0 0,1-1-1 0 0,0 0 1 0 0,1 0-7 0 0,4-3 70 0 0,0 1 1 0 0,0-2 0 0 0,0 1 0 0 0,0-1 0 0 0,-1-1 0 0 0,1 1-1 0 0,-1-2 1 0 0,0 1 0 0 0,0-1 0 0 0,0 0 0 0 0,-1-1 0 0 0,0 1-1 0 0,0-1 1 0 0,0-1 0 0 0,-1 0 0 0 0,4-4-71 0 0,20-17 158 0 0,-14 13-79 0 0,-1-1 1 0 0,-1-1-1 0 0,-1 0 1 0 0,0-1 0 0 0,-1 0-1 0 0,-1-1 1 0 0,3-8-80 0 0,-3 68-377 0 0,-7-26 388 0 0,1-1 1 0 0,1 1-1 0 0,0-1 0 0 0,1-1 1 0 0,0 1-1 0 0,1-1 1 0 0,0 0-1 0 0,9 9-11 0 0,-14-18 61 0 0,0 0-1 0 0,1-1 0 0 0,-1 1 0 0 0,1-1 0 0 0,-1 0 1 0 0,1 0-1 0 0,0 0 0 0 0,0-1 0 0 0,0 1 0 0 0,0-1 1 0 0,1 0-1 0 0,-1 0 0 0 0,1 0 0 0 0,-1-1 0 0 0,1 0 1 0 0,-1 0-1 0 0,1 0 0 0 0,0 0 0 0 0,0-1 0 0 0,-1 0 1 0 0,1 0-1 0 0,0 0 0 0 0,0 0 0 0 0,-1-1 0 0 0,1 0 1 0 0,0 0-1 0 0,0 0 0 0 0,-1 0 0 0 0,1-1 0 0 0,1 0-60 0 0,7-5 105 0 0,-1 0-1 0 0,1-1 0 0 0,-2 0 0 0 0,1-1 0 0 0,-1 0 1 0 0,0-1-1 0 0,-1 0 0 0 0,0-1 0 0 0,0 0 0 0 0,-2-1 1 0 0,1 1-1 0 0,-1-2 0 0 0,-1 1 0 0 0,2-6-104 0 0,10-87-3280 0 0,-27 88-1684 0 0,1 15-4269 0 0,3 2 1745 0 0</inkml:trace>
  <inkml:trace contextRef="#ctx0" brushRef="#br0" timeOffset="250.005">923 847 2729 0 0,'0'0'1580'0'0,"0"0"-13"0"0,0 0 160 0 0,0 0 172 0 0,0 0 5 0 0,0 0-263 0 0,0 0-482 0 0,0 0-416 0 0,0 0-283 0 0,0 0-159 0 0,0 0-57 0 0,0 0-52 0 0,4 27-49 0 0,11 79-32 0 0,-11-67-130 0 0,-4-38-195 0 0,0 2-628 0 0,0-2-8394 0 0,0-5 3147 0 0</inkml:trace>
  <inkml:trace contextRef="#ctx0" brushRef="#br0" timeOffset="496.27">859 402 6089 0 0,'0'0'8'0'0,"0"0"-440"0"0,0 0-464 0 0,0 0-632 0 0,0 0-617 0 0,0 0 1049 0 0</inkml:trace>
  <inkml:trace contextRef="#ctx0" brushRef="#br0" timeOffset="769.818">1233 188 3177 0 0,'0'0'1968'0'0,"0"0"-881"0"0,0 0-93 0 0,0 0 358 0 0,0 0 324 0 0,0 0 107 0 0,0 0-296 0 0,0 0-433 0 0,0 0-350 0 0,0 0-235 0 0,0 0-91 0 0,0 0-25 0 0,4 33-3 0 0,14 101 11 0 0,-16-116-190 0 0,13 89 762 0 0,-4 0-1 0 0,-4 53-932 0 0,-7-124 16 0 0,-1 0-1 0 0,-2 0 1 0 0,-2-1-1 0 0,-1 1 1 0 0,-4 10-16 0 0,-9 2-903 0 0,19-48 487 0 0,0 0-147 0 0,-1-2-7566 0 0,0-7 669 0 0,1 6 5624 0 0</inkml:trace>
  <inkml:trace contextRef="#ctx0" brushRef="#br0" timeOffset="1021.949">1052 623 3977 0 0,'0'0'1432'0'0,"0"0"-90"0"0,0 0 143 0 0,0 0 150 0 0,0 0 27 0 0,0 0-130 0 0,35-8-266 0 0,109-22-286 0 0,-19-2 529 0 0,-22-4-1904 0 0,-83 25-3582 0 0,0-1-3798 0 0,-16 8 3102 0 0</inkml:trace>
  <inkml:trace contextRef="#ctx0" brushRef="#br0" timeOffset="1475.566">1562 141 5025 0 0,'0'0'1086'0'0,"0"0"-73"0"0,0 0 306 0 0,0 0 396 0 0,0 0 202 0 0,0 0-108 0 0,-4 31-398 0 0,-12 101-400 0 0,-1 165 1538 0 0,17-243-2373 0 0,-1-5-61 0 0,1 0 1 0 0,3-1-1 0 0,2 1 0 0 0,1-1 0 0 0,5 8-115 0 0,-10-52 19 0 0,-1-1-8 0 0,1 1 0 0 0,0 0 0 0 0,-1-1 0 0 0,1 1 0 0 0,0 0 0 0 0,1-1 0 0 0,-1 1 0 0 0,0-1 0 0 0,1 0 0 0 0,0 1 0 0 0,0-1 0 0 0,0 0 0 0 0,0 0 0 0 0,1 0 0 0 0,-1 0 0 0 0,1-1 0 0 0,-1 1 0 0 0,1-1 0 0 0,0 1 0 0 0,0-1 0 0 0,0 0 0 0 0,1 0-11 0 0,54-54 1293 0 0,108-120-363 0 0,-165 171-923 0 0,0 0 0 0 0,-1 0 0 0 0,1 0 0 0 0,0 0 0 0 0,0 0 0 0 0,0 0 0 0 0,0 1 0 0 0,0-1 0 0 0,0 0 0 0 0,0 1 0 0 0,0-1 0 0 0,0 1 0 0 0,0-1 0 0 0,1 1 0 0 0,-1-1 0 0 0,0 1 0 0 0,0 0 0 0 0,0-1 0 0 0,1 1 0 0 0,-1 0 0 0 0,0 0 0 0 0,0 0 0 0 0,1 0 0 0 0,-1 0 0 0 0,0 0 0 0 0,0 1 0 0 0,1-1 0 0 0,-1 0 0 0 0,0 1 0 0 0,0-1 0 0 0,0 0 0 0 0,0 1 0 0 0,1 0 0 0 0,-1-1 0 0 0,0 1 0 0 0,0 0 0 0 0,0-1 0 0 0,0 1 0 0 0,0 0 0 0 0,-1 0 0 0 0,1 0 0 0 0,0 0 0 0 0,0 0 0 0 0,0 0 0 0 0,-1 0 0 0 0,1 0 0 0 0,-1 0 0 0 0,1 0 0 0 0,-1 0-1 0 0,1 0 1 0 0,-1 0 0 0 0,1 1 0 0 0,-1-1 0 0 0,0 0 0 0 0,0 0-7 0 0,12 74 316 0 0,-12-71-302 0 0,14 85-2745 0 0,-7-86-608 0 0,-1-3-2124 0 0,-3 0 855 0 0,-1 0-2056 0 0</inkml:trace>
  <inkml:trace contextRef="#ctx0" brushRef="#br0" timeOffset="1735.831">2172 693 5089 0 0,'0'0'1654'0'0,"0"0"-70"0"0,0 0 132 0 0,0 0 50 0 0,0 0-152 0 0,0 0-349 0 0,0 0-442 0 0,0 0-317 0 0,0 0-172 0 0,0 0-80 0 0,0 0-46 0 0,0 0-36 0 0,-30 33-24 0 0,-88 103-35 0 0,83-72-2 0 0,36-55-96 0 0,-2-6-9 0 0,0 0 1 0 0,1 0-1 0 0,0 0 0 0 0,-1 0 1 0 0,1 0-1 0 0,0 0 1 0 0,1-1-1 0 0,-1 1 1 0 0,0 0-1 0 0,1 0 1 0 0,0 0-1 0 0,-1 0 0 0 0,1 0 1 0 0,0-1-1 0 0,1 1 1 0 0,-1 0-1 0 0,0-1 1 0 0,1 1-1 0 0,-1-1 0 0 0,1 1 1 0 0,0-1-1 0 0,0 0 1 0 0,0 0-1 0 0,0 0 1 0 0,0 0-1 0 0,1 0 0 0 0,-1 0 1 0 0,0-1-1 0 0,1 1 1 0 0,-1-1-1 0 0,1 1 1 0 0,0-1-1 0 0,-1 0 1 0 0,1 0-1 0 0,0 0 0 0 0,0-1 1 0 0,0 1-1 0 0,0-1 1 0 0,0 1-1 0 0,0-1-6 0 0,5 0 115 0 0,0 0 0 0 0,0-1 0 0 0,0 0 0 0 0,0-1 0 0 0,-1 1 0 0 0,1-1 0 0 0,0-1 0 0 0,-1 0 0 0 0,0 0 0 0 0,1 0 0 0 0,-1-1 0 0 0,-1 0 0 0 0,1 0 0 0 0,0-1-1 0 0,-1 1 1 0 0,0-1 0 0 0,0-1 0 0 0,-1 1 0 0 0,1-1 0 0 0,-1 0 0 0 0,0-1 0 0 0,-1 1 0 0 0,0-1 0 0 0,0 0 0 0 0,0 0 0 0 0,-1 0 0 0 0,0 0 0 0 0,0-1 0 0 0,-1 1 0 0 0,0-1 0 0 0,0 0 0 0 0,0 0 0 0 0,-1 0 0 0 0,-1 1 0 0 0,1-7-115 0 0,-1 8-83 0 0,1-1 1 0 0,-1 0 0 0 0,-1 0-1 0 0,1 0 1 0 0,-1 0-1 0 0,0 0 1 0 0,-1 1 0 0 0,1-1-1 0 0,-1 0 1 0 0,-1 1 0 0 0,1-1-1 0 0,-3-2 83 0 0,-14-12-3418 0 0,-10 5-4289 0 0,20 15-1832 0 0</inkml:trace>
  <inkml:trace contextRef="#ctx0" brushRef="#br0" timeOffset="2467.999">2409 777 9154 0 0,'0'0'1546'0'0,"0"0"-242"0"0,0 0-40 0 0,0 0-78 0 0,0 0-178 0 0,0 0-252 0 0,0 0-222 0 0,0 0-94 0 0,0 0-38 0 0,0 0-51 0 0,0 0-68 0 0,0 0-88 0 0,0 0-78 0 0,4 22-53 0 0,10 67-41 0 0,-9-54-1 0 0,-6-32-18 0 0,1-1-1 0 0,-1 1 1 0 0,1-1-1 0 0,0 1 1 0 0,0-1-1 0 0,0 1 1 0 0,0-1-1 0 0,1 0 1 0 0,-1 1-1 0 0,0-1 1 0 0,1 1-1 0 0,0-1 1 0 0,-1 0-1 0 0,1 1 1 0 0,0-1-1 0 0,0 0 0 0 0,1 0 1 0 0,-1 0-1 0 0,0 0 1 0 0,1 0-1 0 0,-1 0 1 0 0,1 0-1 0 0,0 0 1 0 0,-1 0-1 0 0,1-1 1 0 0,0 1-1 0 0,0-1 1 0 0,0 1-1 0 0,0-1 1 0 0,1 0-1 0 0,-1 0 1 0 0,0 0-1 0 0,0 0 0 0 0,1 0 1 0 0,-1 0-1 0 0,0-1 1 0 0,1 1-1 0 0,1-1-3 0 0,5 0 161 0 0,1-1 0 0 0,-1-1-1 0 0,0 1 1 0 0,1-2-1 0 0,-1 1 1 0 0,0-1 0 0 0,0-1-1 0 0,0 1 1 0 0,-1-1 0 0 0,1-1-1 0 0,-1 0 1 0 0,0 0 0 0 0,0-1-1 0 0,-1 1 1 0 0,1-2-1 0 0,-1 1 1 0 0,-1-1 0 0 0,1 0-1 0 0,-1-1 1 0 0,-1 1 0 0 0,3-5-161 0 0,16-14 136 0 0,85-91 91 0 0,-82 84-294 0 0,-26 33-39 0 0,-1 0-78 0 0,-3 15-772 0 0,0-2 826 0 0,0-1 0 0 0,0 1 0 0 0,1-1 0 0 0,1 1 0 0 0,0 0 0 0 0,0 0 1 0 0,2 0-1 0 0,0 10 130 0 0,0-20-14 0 0,0 0 1 0 0,0 0-1 0 0,1 0 1 0 0,-1 0-1 0 0,1 0 1 0 0,-1 0 0 0 0,1 0-1 0 0,0 0 1 0 0,0-1-1 0 0,0 1 1 0 0,0-1-1 0 0,1 1 1 0 0,-1-1-1 0 0,1 0 1 0 0,-1 0 0 0 0,1 0-1 0 0,0 0 1 0 0,-1-1-1 0 0,1 1 1 0 0,0-1-1 0 0,0 1 1 0 0,1-1-1 0 0,-1 0 1 0 0,0 0 0 0 0,0-1-1 0 0,0 1 1 0 0,1-1-1 0 0,-1 1 1 0 0,0-1-1 0 0,1 0 14 0 0,4 0 32 0 0,0 1 0 0 0,1-1 0 0 0,-1-1 0 0 0,0 1-1 0 0,0-1 1 0 0,1-1 0 0 0,-1 0 0 0 0,0 0 0 0 0,0 0-1 0 0,-1-1 1 0 0,6-3-32 0 0,1 0 134 0 0,-2-2 0 0 0,1 1-1 0 0,-1-2 1 0 0,0 1 0 0 0,-1-2-1 0 0,0 0 1 0 0,0 0 0 0 0,-1-1-1 0 0,-1 0 1 0 0,0 0 0 0 0,0-1-1 0 0,-1-1 1 0 0,2-5-134 0 0,148-299 587 0 0,-142 286-784 0 0,-2 0 0 0 0,-2-1 0 0 0,-1 0 0 0 0,-1-1 0 0 0,-1 0 0 0 0,-3-1 0 0 0,0 0 0 0 0,-2 0 0 0 0,-1-27 197 0 0,-2 58 0 0 0,-1 0-1 0 0,1 1 0 0 0,-1-1 0 0 0,0 1 0 0 0,0-1 1 0 0,0 0-1 0 0,0 1 0 0 0,0-1 0 0 0,0 0 0 0 0,-1 1 1 0 0,1-1-1 0 0,-1 1 0 0 0,0-1 0 0 0,0 1 0 0 0,0-1 1 0 0,0 1-1 0 0,0-1 0 0 0,0 1 0 0 0,-1 0 1 0 0,1 0-1 0 0,-1-1 0 0 0,0 1 0 0 0,1 0 0 0 0,-1 1 1 0 0,0-1-1 0 0,0 0 0 0 0,0 0 0 0 0,0 1 0 0 0,-1-1 1 0 0,1 1-1 0 0,0 0 0 0 0,-1 0 0 0 0,1 0 0 0 0,-1 0 1 0 0,1 0-1 0 0,-1 0 0 0 0,1 1 0 0 0,-1-1 0 0 0,0 1 1 0 0,1 0-1 0 0,-1 0 0 0 0,0 0 0 0 0,1 0 0 0 0,-1 0 1 0 0,1 0-1 0 0,-1 1 0 0 0,0-1 1 0 0,-5 6 8 0 0,1 0-1 0 0,-1 0 1 0 0,2 1-1 0 0,-1 0 1 0 0,1 0 0 0 0,0 0-1 0 0,0 1 1 0 0,1 0-1 0 0,0 0 1 0 0,0 0 0 0 0,1 0-1 0 0,0 1 1 0 0,1 0-1 0 0,0 0 1 0 0,0 0 0 0 0,1 0-1 0 0,0 2-7 0 0,-2 0 24 0 0,-7 32 49 0 0,3 0 1 0 0,1 1-1 0 0,2-1 0 0 0,1 1 0 0 0,3 0 0 0 0,3 23-73 0 0,-2-23 38 0 0,2-9-32 0 0,0 0 1 0 0,3 0-1 0 0,1-1 1 0 0,1 1-1 0 0,2-1 1 0 0,2 0-1 0 0,0-1 1 0 0,10 15-7 0 0,38 37-638 0 0,-58-86 266 0 0,0 0 0 0 0,1 0 0 0 0,-1-1 0 0 0,0 1-1 0 0,0 0 1 0 0,0-1 0 0 0,0 1 0 0 0,0-1 0 0 0,0 1 0 0 0,-1-1 0 0 0,1 1 0 0 0,0-1-1 0 0,-1 0 1 0 0,1 1 0 0 0,-1-1 0 0 0,0 0 0 0 0,1 0 0 0 0,-1 1 0 0 0,0-1 0 0 0,0 0 0 0 0,0 0-1 0 0,0 1 1 0 0,-1-1 0 0 0,1 0 0 0 0,0 1 0 0 0,-1-1 0 0 0,1 0 0 0 0,-1 1 0 0 0,0-1-1 0 0,1 0 1 0 0,-1 0 372 0 0,-12-26-7789 0 0,10 19 6443 0 0</inkml:trace>
  <inkml:trace contextRef="#ctx0" brushRef="#br0" timeOffset="8533.574">3002 395 0 0 0,'0'0'579'0'0,"0"0"160"0"0,0 0 122 0 0,0 0 39 0 0,0 0 42 0 0,-2-3 59 0 0,-1-3-82 0 0,22 0 11242 0 0,-9 6-13569 0 0,188-30 4678 0 0,-86 8-2863 0 0,-14 12-1751 0 0,-77 10-3412 0 0,1-1-4230 0 0,-17 1 3701 0 0</inkml:trace>
</inkml:ink>
</file>

<file path=ppt/ink/ink7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51.3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41 3369 0 0,'0'0'2955'0'0,"0"0"-194"0"0,0 0-133 0 0,0 0-201 0 0,0 0-328 0 0,0 0-429 0 0,36 1-420 0 0,114 6-358 0 0,-43-15 160 0 0,-60 2-978 0 0,56-9 252 0 0,-36 2-4395 0 0,-54 10-2407 0 0,-2-1-4482 0 0</inkml:trace>
</inkml:ink>
</file>

<file path=ppt/ink/ink7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49.7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1 635 0 0 0,'0'0'1126'0'0,"0"0"-65"0"0,0 0-106 0 0,0 0-65 0 0,1 22-12 0 0,7 68 35 0 0,-8-89-866 0 0,0 0-1 0 0,0 0 1 0 0,0 1 0 0 0,0-1 0 0 0,0 0 0 0 0,0 0 0 0 0,0 1 0 0 0,0-1 0 0 0,0 0 0 0 0,0 0 0 0 0,1 0 0 0 0,-1 1 0 0 0,1-1 0 0 0,-1 0 0 0 0,1 0-1 0 0,-1 0 1 0 0,1 0 0 0 0,-1 0 0 0 0,1 0 0 0 0,0 0 0 0 0,0 0 0 0 0,-1 0 0 0 0,1 0 0 0 0,0 0 0 0 0,0 0 0 0 0,0-1 0 0 0,0 1 0 0 0,0 0 0 0 0,0-1-1 0 0,0 1 1 0 0,1-1 0 0 0,-1 1 0 0 0,0-1 0 0 0,1 1-47 0 0,3 0 341 0 0,4 3 69 0 0,1 0 0 0 0,-1-1 0 0 0,1-1-1 0 0,-1 0 1 0 0,1 0 0 0 0,0-1 0 0 0,-1 0 0 0 0,1-1 0 0 0,0 0-1 0 0,0 0 1 0 0,0-1 0 0 0,0 0 0 0 0,-1-1 0 0 0,1 0 0 0 0,0-1 0 0 0,-1 0-1 0 0,0 0 1 0 0,0-1 0 0 0,0 0 0 0 0,5-3-410 0 0,19-13 556 0 0,0-1 0 0 0,-1-1 0 0 0,-1-2 0 0 0,15-16-556 0 0,-44 38 8 0 0,22-18 29 0 0,-2-1 0 0 0,0-1 1 0 0,-2-1-1 0 0,0-1 0 0 0,-1-1 0 0 0,-2 0 0 0 0,-1-1 1 0 0,-1-1-1 0 0,-1 0 0 0 0,2-9-37 0 0,-8 17-48 0 0,-5 12 3 0 0,1 0 0 0 0,-2 0 0 0 0,1 0 0 0 0,-1-1 0 0 0,0 1 0 0 0,0-1 0 0 0,-1 1 0 0 0,0-1 1 0 0,0 0-1 0 0,-1 1 0 0 0,0-1 0 0 0,-1 0 0 0 0,0-1 45 0 0,0 9-72 0 0,-1 0 0 0 0,0 0 0 0 0,1 0 0 0 0,-1 1 0 0 0,1-1 0 0 0,-1 0 0 0 0,0 1 0 0 0,1-1 1 0 0,-1 1-1 0 0,1 0 0 0 0,-1-1 0 0 0,1 1 0 0 0,0 0 0 0 0,-1 0 0 0 0,1 0 0 0 0,0 0 0 0 0,-1 0 0 0 0,1 0 0 0 0,0 0 0 0 0,0 1 0 0 0,0-1 1 0 0,0 0-1 0 0,0 1 0 0 0,0-1 0 0 0,0 0 0 0 0,1 1 0 0 0,-1-1 0 0 0,1 1 0 0 0,-1 0 72 0 0,-14 18-25 0 0,1 1-1 0 0,0 1 1 0 0,2 0-1 0 0,1 1 1 0 0,0 0-1 0 0,2 1 1 0 0,1 0 0 0 0,0 1-1 0 0,2 0 1 0 0,1 0-1 0 0,1 0 1 0 0,1 0-1 0 0,1 19 26 0 0,2-39 26 0 0,1 0 0 0 0,0 0 0 0 0,0 0 1 0 0,0 0-1 0 0,1 0 0 0 0,-1 0 0 0 0,1 0 0 0 0,0-1 0 0 0,1 1 0 0 0,-1-1 0 0 0,1 1 0 0 0,0-1 0 0 0,0 0 0 0 0,0 0 0 0 0,1 0 0 0 0,-1-1 0 0 0,1 1 0 0 0,0-1 0 0 0,0 0 1 0 0,0 0-1 0 0,1 0 0 0 0,-1 0 0 0 0,1-1 0 0 0,-1 0 0 0 0,1 0 0 0 0,4 1-26 0 0,6 3 190 0 0,2-1 1 0 0,-1-1-1 0 0,0-1 1 0 0,1 0-1 0 0,0-1 1 0 0,-1-1-1 0 0,11 0-190 0 0,-9-1 195 0 0,1 0-1 0 0,-1-2 1 0 0,0 1-1 0 0,0-2 1 0 0,0-1 0 0 0,0 0-1 0 0,10-5-194 0 0,-1 1 65 0 0,0-2 0 0 0,-1-2 0 0 0,0 0 0 0 0,0-2 0 0 0,-1 0 0 0 0,-1-2 0 0 0,-1 0 0 0 0,0-2 0 0 0,-2-1 0 0 0,0 0 0 0 0,0-2 0 0 0,-2 0 0 0 0,-1-1 0 0 0,-1-1 0 0 0,0-1 0 0 0,5-12-65 0 0,-19 29-12 0 0,0 0-1 0 0,0 1 0 0 0,-1-1 1 0 0,0-1-1 0 0,0 1 0 0 0,-1 0 1 0 0,0 0-1 0 0,0-1 0 0 0,0 1 1 0 0,-1 0-1 0 0,0-1 0 0 0,-2-6 13 0 0,1 13-39 0 0,0 0 0 0 0,0-1 0 0 0,-1 1 0 0 0,1 0 0 0 0,0-1 0 0 0,-1 1 0 0 0,0 0-1 0 0,1 0 1 0 0,-1 0 0 0 0,1 0 0 0 0,-1 1 0 0 0,0-1 0 0 0,0 0 0 0 0,0 1 0 0 0,1-1 0 0 0,-1 1 0 0 0,0-1-1 0 0,0 1 1 0 0,0 0 0 0 0,0 0 0 0 0,0 0 0 0 0,0 0 0 0 0,1 0 0 0 0,-1 0 0 0 0,0 1 0 0 0,0-1 0 0 0,0 1-1 0 0,0-1 1 0 0,1 1 0 0 0,-1 0 0 0 0,0 0 0 0 0,0-1 0 0 0,1 1 0 0 0,-1 0 0 0 0,1 1 0 0 0,-1-1 0 0 0,1 0-1 0 0,-1 0 1 0 0,1 1 0 0 0,0-1 0 0 0,-1 0 0 0 0,1 1 0 0 0,0-1 0 0 0,-1 2 39 0 0,-5 6-21 0 0,-1 0 1 0 0,1 0-1 0 0,0 0 0 0 0,1 0 1 0 0,0 1-1 0 0,1 1 0 0 0,0-1 1 0 0,0 0-1 0 0,1 1 1 0 0,0 0-1 0 0,1 0 0 0 0,1 0 1 0 0,0 1-1 0 0,0-1 0 0 0,1 1 1 0 0,0-1-1 0 0,1 10 21 0 0,2-14 41 0 0,1-1 0 0 0,0 1 1 0 0,0-1-1 0 0,0 0 0 0 0,0 0 0 0 0,1-1 0 0 0,0 1 0 0 0,0-1 0 0 0,1 1 1 0 0,-1-1-1 0 0,1-1 0 0 0,0 1 0 0 0,1-1 0 0 0,-1 0 0 0 0,1 0 0 0 0,0 0 1 0 0,0-1-1 0 0,0 0 0 0 0,0 0 0 0 0,0 0 0 0 0,1-1 0 0 0,-1 0 0 0 0,1 0 1 0 0,0-1-1 0 0,-1 0 0 0 0,1 0 0 0 0,2-1-41 0 0,6 3 141 0 0,1-2 0 0 0,0 0 0 0 0,-1 0 1 0 0,1-2-1 0 0,-1 0 0 0 0,1-1 0 0 0,-1 0 0 0 0,1-1 0 0 0,-1-1 1 0 0,0 0-1 0 0,0-2 0 0 0,-1 1 0 0 0,0-2 0 0 0,0 0 0 0 0,0 0 0 0 0,-1-1 1 0 0,0-1-1 0 0,0 0 0 0 0,10-11-141 0 0,-9 8 23 0 0,0-2 1 0 0,0 0 0 0 0,-1 0-1 0 0,-1-2 1 0 0,0 1-1 0 0,-2-1 1 0 0,1-1-1 0 0,-2 0 1 0 0,0-1-1 0 0,-2 1 1 0 0,1-2-1 0 0,-2 1 1 0 0,-1-1-1 0 0,0 0 1 0 0,-1 0-1 0 0,-1 0 1 0 0,0-9-24 0 0,-4 27-11 0 0,0 0 0 0 0,1 0 0 0 0,-1 0 0 0 0,0 0 0 0 0,0 0 0 0 0,0 0 0 0 0,0 0 0 0 0,0 0 1 0 0,0 0-1 0 0,0 0 0 0 0,0 0 0 0 0,0 1 0 0 0,0-1 0 0 0,-1 0 0 0 0,1 1 0 0 0,0-1 0 0 0,0 1 0 0 0,-1 0 0 0 0,1-1 0 0 0,0 1 0 0 0,-1 0 0 0 0,1 0 0 0 0,0 0 0 0 0,-1 0 0 0 0,1 0 1 0 0,-1 0-1 0 0,1 0 0 0 0,0 0 0 0 0,-1 0 0 0 0,1 1 0 0 0,0-1 0 0 0,0 0 0 0 0,-1 1 0 0 0,1-1 0 0 0,0 1 0 0 0,0 0 0 0 0,-1-1 0 0 0,1 1 0 0 0,0 0 0 0 0,0 0 0 0 0,0 0 0 0 0,0-1 1 0 0,0 1-1 0 0,0 0 0 0 0,0 1 0 0 0,1-1 0 0 0,-1 0 0 0 0,0 0 0 0 0,0 0 11 0 0,-14 19-93 0 0,1 1-1 0 0,0 1 1 0 0,2-1-1 0 0,0 2 1 0 0,2 0 0 0 0,0 0-1 0 0,1 1 1 0 0,2 0 0 0 0,0 0-1 0 0,2 1 1 0 0,1 0 0 0 0,-1 13 93 0 0,4-26-336 0 0,0 1 0 0 0,1-1 0 0 0,0 1 1 0 0,1 0-1 0 0,1-1 0 0 0,0 1 0 0 0,0-1 1 0 0,1 0-1 0 0,1 0 0 0 0,1 4 336 0 0,17 26-4900 0 0,9-5-4503 0 0,-23-29 6826 0 0</inkml:trace>
  <inkml:trace contextRef="#ctx0" brushRef="#br0" timeOffset="311.905">1967 550 7778 0 0,'0'0'1701'0'0,"0"0"-804"0"0,0 0-369 0 0,0 0 220 0 0,0 0 357 0 0,0 0 216 0 0,0 0-112 0 0,0 0-342 0 0,0 0-299 0 0,0 0-202 0 0,-11 32-122 0 0,-34 101-63 0 0,-33 106-578 0 0,76-204-1437 0 0,2-29-351 0 0,4-5-4657 0 0,5-4 2726 0 0,-8 2 3319 0 0,3-2-545 0 0</inkml:trace>
  <inkml:trace contextRef="#ctx0" brushRef="#br0" timeOffset="677.859">1897 543 2537 0 0,'0'0'2393'0'0,"0"0"-1438"0"0,0 0-552 0 0,0 0 258 0 0,0 0 416 0 0,0 0 290 0 0,0 0 109 0 0,0 0-134 0 0,0 0-219 0 0,0 0-177 0 0,0 0-108 0 0,0 0-47 0 0,0 0-50 0 0,34 11-99 0 0,106 30-145 0 0,-50-31 68 0 0,-75-13-532 0 0,64-19-718 0 0,-74 18-894 0 0,-12 1-10925 0 0,4 3 11796 0 0,-4 0-2203 0 0</inkml:trace>
  <inkml:trace contextRef="#ctx0" brushRef="#br0" timeOffset="847.439">1847 801 0 0 0,'0'0'1048'0'0,"0"0"265"0"0,0 0-105 0 0,0 0-40 0 0,0 0-96 0 0,0 0-176 0 0,190-30-255 0 0,-153 23-241 0 0,-4 0-216 0 0,0-1-352 0 0,-2 1-633 0 0,-5 3-1223 0 0,-8-3-1289 0 0,-5 3 1689 0 0</inkml:trace>
  <inkml:trace contextRef="#ctx0" brushRef="#br0" timeOffset="1094.973">2020 35 6353 0 0,'0'0'2330'0'0,"0"0"-1256"0"0,0 0-445 0 0,0 0 169 0 0,0 0 282 0 0,0 0 152 0 0,0 0-89 0 0,0 0-231 0 0,0 0-218 0 0,0 0-178 0 0,35-6-124 0 0,110-16-108 0 0,-141 21-261 0 0,1-1-1 0 0,-1 1 1 0 0,1 0 0 0 0,0 1-1 0 0,0-1 1 0 0,-1 1-1 0 0,1-1 1 0 0,0 2 0 0 0,0-1-1 0 0,-1 0 1 0 0,1 1 0 0 0,0 0-1 0 0,-1 0 1 0 0,1 0-1 0 0,-1 1 1 0 0,1-1 0 0 0,-1 1-23 0 0,9 5 54 0 0,-11-7-51 0 0,0 1 1 0 0,0 0-1 0 0,0 0 1 0 0,0 0-1 0 0,-1 0 1 0 0,1 0-1 0 0,0 0 1 0 0,0 0-1 0 0,-1 1 1 0 0,1-1-1 0 0,-1 0 1 0 0,1 1-1 0 0,-1 0 1 0 0,1-1-1 0 0,-1 1 1 0 0,0 0-1 0 0,0 0 1 0 0,0 0-1 0 0,0-1 1 0 0,0 1-1 0 0,-1 0 1 0 0,1 0-1 0 0,0 0 1 0 0,-1 1-1 0 0,0-1 1 0 0,1 0-1 0 0,-1 0 1 0 0,0 0-1 0 0,0 0 1 0 0,0 0-1 0 0,0 0 1 0 0,0 0-1 0 0,-1 0 0 0 0,1 1 1 0 0,-1-1-1 0 0,1 0 1 0 0,-1 0-1 0 0,0 0 1 0 0,0 1-4 0 0,-51 67 265 0 0,51-69-252 0 0,-1 1-3 0 0,-1 0 1 0 0,1 0-1 0 0,0 0 1 0 0,0 0-1 0 0,0 0 1 0 0,1 0-1 0 0,-1 0 1 0 0,0 0-1 0 0,1 1 1 0 0,0-1-1 0 0,-1 1 1 0 0,1-1 0 0 0,0 1-1 0 0,0 0 1 0 0,0-1-1 0 0,1 1 1 0 0,-1 0-1 0 0,1-1 1 0 0,-1 1-1 0 0,1 0 1 0 0,0 1-11 0 0,2-2 24 0 0,0 1 1 0 0,1-1 0 0 0,-1 0-1 0 0,0 0 1 0 0,1 0 0 0 0,-1 0 0 0 0,1-1-1 0 0,0 1 1 0 0,0-1 0 0 0,-1 0-1 0 0,1 0 1 0 0,0 0 0 0 0,0 0 0 0 0,0 0-1 0 0,0 0 1 0 0,0-1 0 0 0,0 1-1 0 0,1-1 1 0 0,1 0-25 0 0,87-1 583 0 0,0 0-1843 0 0,-34 12-6495 0 0,-50-5 64 0 0</inkml:trace>
</inkml:ink>
</file>

<file path=ppt/ink/ink7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28:56.5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115 196 0 0 0,'0'0'528'0'0,"0"0"323"0"0,0 0 136 0 0,0 0 249 0 0,0 0 355 0 0,0 0 258 0 0,0 0 10 0 0,0 0-204 0 0,0 0-315 0 0,0 0-331 0 0,0 0-258 0 0,-1-8-208 0 0,1 0-493 0 0,-2-10 455 0 0,1 38 108 0 0,29 553 3012 0 0,-21-368-3718 0 0,-7-204-131 0 0,0-1-134 0 0,0 0-138 0 0,0 0-165 0 0,7-26-5871 0 0,14-17-3469 0 0,-14 31 9374 0 0</inkml:trace>
  <inkml:trace contextRef="#ctx0" brushRef="#br0" timeOffset="398.742">498 284 1416 0 0,'0'0'1066'0'0,"0"0"-282"0"0,0 0-163 0 0,0 0 117 0 0,0 0 296 0 0,0 0 264 0 0,0 0 77 0 0,0 0-108 0 0,0 0-202 0 0,0 0-237 0 0,-34 18-191 0 0,-106 60-146 0 0,59-19 249 0 0,-4 21 619 0 0,84-78-1320 0 0,-1 1-1 0 0,1-1 0 0 0,0 1 1 0 0,0-1-1 0 0,0 1 1 0 0,0 0-1 0 0,0-1 0 0 0,1 1 1 0 0,-1 0-1 0 0,1-1 1 0 0,0 1-1 0 0,0 0 1 0 0,0 0-1 0 0,0 0 0 0 0,0-1 1 0 0,1 1-1 0 0,-1 0 1 0 0,1-1-1 0 0,-1 1 0 0 0,1 0 1 0 0,0-1-1 0 0,0 1 1 0 0,0-1-1 0 0,1 1 1 0 0,-1-1-1 0 0,1 1 0 0 0,-1-1 1 0 0,1 0-1 0 0,0 0 1 0 0,0 0-1 0 0,0 0 0 0 0,0 0 1 0 0,0 0-1 0 0,0-1 1 0 0,0 1-1 0 0,1 0-38 0 0,27 27 1174 0 0,44 26 2426 0 0,60-18-1503 0 0,-5 3-1332 0 0,-102-17-881 0 0,-25-6-2768 0 0,-2-17 1346 0 0,0 0-805 0 0,0 0-1411 0 0,0 0-1959 0 0,0 0-1677 0 0</inkml:trace>
  <inkml:trace contextRef="#ctx0" brushRef="#br0" timeOffset="1321.682">1258 225 1128 0 0,'0'0'1806'0'0,"0"0"-351"0"0,0 0-149 0 0,0 0 65 0 0,0 0 154 0 0,0 0 50 0 0,0 0-193 0 0,0 0-342 0 0,0 0-313 0 0,0 0-191 0 0,0 0-69 0 0,0 0-26 0 0,0 0 14 0 0,-12 28 14 0 0,-38 88 3 0 0,-83 197 1566 0 0,15-123-2252 0 0,81-160-1051 0 0,17-26-7030 0 0,16-11 617 0 0,4 3 6937 0 0</inkml:trace>
  <inkml:trace contextRef="#ctx0" brushRef="#br0" timeOffset="1636.732">844 324 1904 0 0,'0'0'1222'0'0,"0"0"-379"0"0,0 0-275 0 0,0 0 4 0 0,0 0 276 0 0,0 0 363 0 0,0 0 220 0 0,0 0 12 0 0,0 0-103 0 0,0 0-189 0 0,0 0-158 0 0,0 0-60 0 0,0 0-39 0 0,10 30-29 0 0,34 93-58 0 0,20-14 908 0 0,55 52-601 0 0,-23-20-1126 0 0,-82-134-1992 0 0,3-18-12619 0 0,-15 7 11408 0 0</inkml:trace>
  <inkml:trace contextRef="#ctx0" brushRef="#br0" timeOffset="1938.547">1542 597 3057 0 0,'0'0'1100'0'0,"0"0"-392"0"0,0 0 15 0 0,0 0 418 0 0,0 0 441 0 0,0 0 194 0 0,0 0-159 0 0,0 0-336 0 0,0 0-364 0 0,0 0-276 0 0,-10 33-181 0 0,-26 103-142 0 0,25-55 119 0 0,10-67-390 0 0,14 45-126 0 0,27-65-6010 0 0,-18-19-3023 0 0,-17 20 8587 0 0</inkml:trace>
  <inkml:trace contextRef="#ctx0" brushRef="#br0" timeOffset="2190.344">1306 553 424 0 0,'0'0'1270'0'0,"0"0"-42"0"0,0 0 143 0 0,0 0 159 0 0,0 0 55 0 0,0 0-123 0 0,0 0-199 0 0,33 0-180 0 0,107 0-154 0 0,49-8 1816 0 0,-118 2-2479 0 0,-62 6-2730 0 0,-73 35-9076 0 0,52-30 10388 0 0</inkml:trace>
  <inkml:trace contextRef="#ctx0" brushRef="#br0" timeOffset="2382.632">1293 873 0 0 0,'0'0'1112'0'0,"0"0"1049"0"0,0 0 178 0 0,0 0-292 0 0,0 0-404 0 0,0 0-395 0 0,33 1-317 0 0,107 2-247 0 0,-48-22 203 0 0,42-32-488 0 0,-49 7-5714 0 0,-70 33 1540 0 0,-8 3-586 0 0</inkml:trace>
  <inkml:trace contextRef="#ctx0" brushRef="#br0" timeOffset="2682.202">1665 81 1808 0 0,'0'0'2030'0'0,"0"0"-400"0"0,0 0-93 0 0,0 0 137 0 0,0 0 149 0 0,0 0-17 0 0,0 0-326 0 0,0 0-435 0 0,0 0-359 0 0,0 0-243 0 0,0 0-90 0 0,0 0-40 0 0,0 0-7 0 0,15-10 9 0 0,47-32-7 0 0,18 21 530 0 0,-77 20-805 0 0,2 0-3 0 0,1-1 1 0 0,-1 1 0 0 0,1 1 0 0 0,-1-1 0 0 0,1 0-1 0 0,0 1 1 0 0,-1 0 0 0 0,1 1 0 0 0,-1-1-1 0 0,1 1 1 0 0,-1 0 0 0 0,1 1 0 0 0,-1-1-1 0 0,0 1 1 0 0,1 0 0 0 0,3 2-31 0 0,-8-2 32 0 0,-1 1 0 0 0,1-1-1 0 0,-1 0 1 0 0,1 1 0 0 0,-1-1 0 0 0,0 0-1 0 0,0 1 1 0 0,0-1 0 0 0,0 0 0 0 0,0 1 0 0 0,0-1-1 0 0,-1 0 1 0 0,1 1 0 0 0,-1-1 0 0 0,0 0-1 0 0,0 0 1 0 0,0 0 0 0 0,0 1 0 0 0,0-1-1 0 0,0 0 1 0 0,0 0 0 0 0,-1 0-32 0 0,1 1 27 0 0,-5 7 80 0 0,3-5-70 0 0,0-1 1 0 0,1 1-1 0 0,-1 0 1 0 0,1 0-1 0 0,0 0 1 0 0,0 0-1 0 0,0 0 1 0 0,1 1-1 0 0,0-1 1 0 0,0 0-1 0 0,0 1 0 0 0,1-1 1 0 0,0 1-1 0 0,0-1 1 0 0,0 1-1 0 0,1 4-37 0 0,63 31 1142 0 0,-40-35-935 0 0,1-1 1 0 0,0-2-1 0 0,-1 0 0 0 0,1-1 0 0 0,1-2 1 0 0,-1-1-1 0 0,3-1-207 0 0,34 1 8 0 0,-37 1-537 0 0,-20 0-3312 0 0,-3 0-3824 0 0,-2 0-2309 0 0</inkml:trace>
  <inkml:trace contextRef="#ctx0" brushRef="#br0" timeOffset="3227.437">2364 527 1704 0 0,'0'0'1149'0'0,"0"0"-587"0"0,0 0-24 0 0,0 0 475 0 0,0 0 482 0 0,0 0 244 0 0,0 0-94 0 0,0 0-356 0 0,0 0-347 0 0,0 0-241 0 0,0 0-138 0 0,0 0-19 0 0,0 0 16 0 0,9-1 50 0 0,41-2 1460 0 0,33 11 3348 0 0,261-30-2529 0 0,-294 22-2852 0 0,-50 0-121 0 0,0 0-89 0 0,0 0-149 0 0,0 0-178 0 0,0 0-244 0 0,-13 0-8117 0 0,8 0 198 0 0,1 0 2542 0 0</inkml:trace>
  <inkml:trace contextRef="#ctx0" brushRef="#br0" timeOffset="5881.486">3047 781 0 0 0,'0'0'449'0'0,"0"0"301"0"0,2 9 3506 0 0,-2-8 5276 0 0,26-70-6855 0 0,119-158-1665 0 0,-130 204-985 0 0,2 1 1 0 0,0 0-1 0 0,1 1 0 0 0,1 1 1 0 0,1 1-1 0 0,13-9-27 0 0,10 12-243 0 0,-32 47 125 0 0,-38 159 144 0 0,29-135-96 0 0,1-54 82 0 0,-1-1 0 0 0,1 0 0 0 0,0 0 0 0 0,0 0 0 0 0,0 0 0 0 0,0 0 0 0 0,0 0 0 0 0,0-1 0 0 0,0 1 0 0 0,0-1 0 0 0,-1 0 0 0 0,1 0 0 0 0,0 0 0 0 0,-1 0 0 0 0,1-1 0 0 0,0 1 0 0 0,-1-1 0 0 0,0 1 0 0 0,1-1 0 0 0,-1 0 0 0 0,2-2-12 0 0,0 2-2 0 0,146-138 30 0 0,-72 59-92 0 0,-76 79 57 0 0,3-4-11 0 0,0 1 0 0 0,0 0 0 0 0,1 0-1 0 0,-1 1 1 0 0,1-1 0 0 0,0 1-1 0 0,1 0 1 0 0,-1 1 0 0 0,1-1 0 0 0,-1 1-1 0 0,1 1 1 0 0,0-1 0 0 0,0 1 0 0 0,3 0 18 0 0,-1 42-86 0 0,-23 149 8 0 0,23-176-2914 0 0,10-12-5401 0 0,-11-1 3734 0 0,-2 0 2480 0 0</inkml:trace>
  <inkml:trace contextRef="#ctx0" brushRef="#br0" timeOffset="6609.391">4342 236 824 0 0,'0'0'3404'0'0,"0"0"-1713"0"0,0 0-650 0 0,0 0-23 0 0,0 0 190 0 0,0 0 168 0 0,0 0 1 0 0,0 0-175 0 0,0 0-253 0 0,0 0-243 0 0,0 0-184 0 0,0 0-129 0 0,0 0-75 0 0,-19 1-45 0 0,-59 5-35 0 0,73-5-210 0 0,-1 0 1 0 0,1 0 0 0 0,0 0 0 0 0,-1 1 0 0 0,1-1 0 0 0,0 1-1 0 0,0 0 1 0 0,0 1 0 0 0,0-1 0 0 0,1 1 0 0 0,-1 0 0 0 0,1 0-1 0 0,-1 1 1 0 0,1-1 0 0 0,0 1 0 0 0,0 0 0 0 0,1 0 0 0 0,-1 0-1 0 0,1 1 1 0 0,-1 0-29 0 0,-3 4 9 0 0,-1 2-12 0 0,0 1 1 0 0,1 0-1 0 0,0 0 1 0 0,0 1-1 0 0,2 0 1 0 0,0 0-1 0 0,0 1 0 0 0,1-1 1 0 0,0 1-1 0 0,2 0 1 0 0,-1 0-1 0 0,2 0 1 0 0,0 0-1 0 0,1 12 3 0 0,0-23 38 0 0,1 0 0 0 0,-1 0-1 0 0,1 0 1 0 0,0 0 0 0 0,0 0 0 0 0,1 0 0 0 0,-1 0 0 0 0,1-1-1 0 0,-1 1 1 0 0,1 0 0 0 0,0-1 0 0 0,0 1 0 0 0,0-1 0 0 0,0 0-1 0 0,0 0 1 0 0,0 1 0 0 0,1-1 0 0 0,-1-1 0 0 0,1 1 0 0 0,0 0-1 0 0,-1-1 1 0 0,1 1 0 0 0,0-1 0 0 0,0 0 0 0 0,0 0 0 0 0,0 0-1 0 0,0 0 1 0 0,0-1 0 0 0,0 1 0 0 0,0-1 0 0 0,0 0 0 0 0,0 0-1 0 0,0 0 1 0 0,1 0 0 0 0,-1 0 0 0 0,0-1 0 0 0,0 1-1 0 0,0-1 1 0 0,0 0 0 0 0,0 0 0 0 0,0 0 0 0 0,0 0 0 0 0,-1-1-1 0 0,1 1 1 0 0,0-1 0 0 0,-1 1 0 0 0,1-1 0 0 0,-1 0 0 0 0,1 0-1 0 0,-1 0 1 0 0,0-1 0 0 0,0 1-38 0 0,139-144 796 0 0,-104 106-723 0 0,40-26 122 0 0,-76 65-199 0 0,0 1 0 0 0,0 0 0 0 0,0 0 0 0 0,0 0 0 0 0,0 0 0 0 0,0 0 0 0 0,0 0 0 0 0,0 0 0 0 0,0 0 0 0 0,0 0 0 0 0,-1 0 0 0 0,1 0 0 0 0,0 1 0 0 0,0-1 0 0 0,0 0 0 0 0,0 1 0 0 0,0-1 0 0 0,0 1 0 0 0,0-1 0 0 0,0 1 0 0 0,-1-1 0 0 0,1 1 0 0 0,0 0 0 0 0,0-1 0 0 0,-1 1 0 0 0,1 0 0 0 0,0-1 0 0 0,-1 1 0 0 0,1 0 0 0 0,-1 0 0 0 0,1 0 0 0 0,-1 0 1 0 0,0 0-1 0 0,1-1 0 0 0,-1 1 0 0 0,0 0 0 0 0,1 0 0 0 0,-1 0 0 0 0,0 0 0 0 0,0 0 0 0 0,0 0 0 0 0,0 0 0 0 0,0 0 4 0 0,7 53 84 0 0,-6-47-99 0 0,5 44 19 0 0,-1 0 0 0 0,-3 0 0 0 0,-2 0 1 0 0,-2 0-1 0 0,-3-1 0 0 0,-2 1 0 0 0,-2-1 1 0 0,-2 0-1 0 0,-2-1 0 0 0,-17 39-4 0 0,28-79 3 0 0,0 0-1 0 0,-1-1 1 0 0,-1 1-1 0 0,0-1 1 0 0,0 1-1 0 0,0-1 1 0 0,-1 0-1 0 0,0-1 0 0 0,-1 1 1 0 0,0-1-1 0 0,0 0 1 0 0,0-1-1 0 0,-1 1 1 0 0,0-1-1 0 0,0 0 1 0 0,0-1-1 0 0,-1 0 1 0 0,0 0-1 0 0,0-1 1 0 0,0 0-1 0 0,-1 0 0 0 0,0-1 1 0 0,1 0-1 0 0,-1 0 1 0 0,0-1-1 0 0,-1 0-2 0 0,8-2 5 0 0,0 0 0 0 0,0 1 0 0 0,0-1 0 0 0,1 0 0 0 0,-1 0 0 0 0,0-1 0 0 0,0 1 0 0 0,1 0-1 0 0,-1 0 1 0 0,0-1 0 0 0,0 1 0 0 0,1-1 0 0 0,-1 0 0 0 0,0 1 0 0 0,1-1 0 0 0,-1 0 0 0 0,1 0 0 0 0,-1 0-1 0 0,1 0 1 0 0,-1 0 0 0 0,1-1 0 0 0,0 1 0 0 0,0 0 0 0 0,-1-1 0 0 0,1 1 0 0 0,0 0 0 0 0,0-1 0 0 0,0 1-1 0 0,1-1 1 0 0,-1 0 0 0 0,0 1 0 0 0,1-1 0 0 0,-1 0 0 0 0,0 1 0 0 0,1-1 0 0 0,0 0 0 0 0,0 0 0 0 0,-1 0-1 0 0,1 1 1 0 0,0-1 0 0 0,0 0 0 0 0,0 0 0 0 0,1 1 0 0 0,-1-1 0 0 0,0 0 0 0 0,1 0-5 0 0,2-14-4 0 0,1 0 0 0 0,0 0 0 0 0,1 1 0 0 0,1 0 1 0 0,0 0-1 0 0,1 0 0 0 0,1 1 0 0 0,0 0 0 0 0,1 1 0 0 0,1 0 1 0 0,0 0-1 0 0,0 1 0 0 0,2 0 0 0 0,-1 1 0 0 0,1 0 0 0 0,5-3 4 0 0,0-3-210 0 0,0 0-1 0 0,1 0 0 0 0,1 2 0 0 0,0 0 1 0 0,2 2-1 0 0,-1 0 0 0 0,1 1 1 0 0,1 1-1 0 0,19-7 211 0 0,-22 15-3054 0 0,-10 3-3712 0 0,-2 0-1806 0 0</inkml:trace>
  <inkml:trace contextRef="#ctx0" brushRef="#br0" timeOffset="9521.573">4997 12 0 0 0,'0'0'725'0'0,"0"0"342"0"0,0 0 378 0 0,0 0 275 0 0,0 0 38 0 0,0 0-189 0 0,0 0-370 0 0,0 0-369 0 0,0 0-290 0 0,0 0-187 0 0,0 0-119 0 0,0-4-73 0 0,0-3 108 0 0,1 27 175 0 0,-1 33 330 0 0,-49 168 698 0 0,30-153-1346 0 0,10-38-99 0 0,1-1 0 0 0,2 1 0 0 0,0 1 0 0 0,2-1 0 0 0,1 17-27 0 0,6-43 61 0 0,0 0 1 0 0,0 0 0 0 0,0-1 0 0 0,0 1-1 0 0,1-1 1 0 0,0 0 0 0 0,-1 0 0 0 0,1 0-1 0 0,1 0 1 0 0,-1-1 0 0 0,0 1 0 0 0,0-1-1 0 0,1 0 1 0 0,0-1 0 0 0,-1 1 0 0 0,1-1-1 0 0,0 0 1 0 0,-1 0 0 0 0,1 0 0 0 0,0-1-1 0 0,0 1 1 0 0,0-1 0 0 0,0-1 0 0 0,0 1-1 0 0,0-1 1 0 0,3 0-62 0 0,152-6 734 0 0,-61-15-1971 0 0,-73 19-3920 0 0,-10 2-3212 0 0,-8 1 5972 0 0</inkml:trace>
  <inkml:trace contextRef="#ctx0" brushRef="#br0" timeOffset="11134.894">1 1208 0 0 0,'0'0'631'0'0,"0"0"-114"0"0,0 0-66 0 0,0 0 33 0 0,3 0 95 0 0,156-2 6726 0 0,3-6-3475 0 0,325-28-1639 0 0,-379 27-1402 0 0,442-21 271 0 0,147-9-493 0 0,-290 24-431 0 0,-66 3-56 0 0,-19-3-13 0 0,26 9 22 0 0,-119-2 28 0 0,157-4 243 0 0,81-21 1034 0 0,-104 22-1503 0 0,-295 11-1418 0 0,-46 0-2697 0 0,-1 0-5335 0 0,-18 0 4331 0 0</inkml:trace>
  <inkml:trace contextRef="#ctx0" brushRef="#br0" timeOffset="12229.059">2462 1355 2889 0 0,'0'0'960'0'0,"0"0"-192"0"0,0 0-13 0 0,0 0 212 0 0,0 0 384 0 0,0 0 285 0 0,0 0-21 0 0,0 0-196 0 0,0 0-353 0 0,0 0-329 0 0,0 0-206 0 0,0 0-130 0 0,0 0-74 0 0,2-8-36 0 0,7-23-31 0 0,-2 89 995 0 0,-27 409-423 0 0,20-455-1080 0 0,1-11-5612 0 0,-4-20-5392 0 0,1 14 10552 0 0</inkml:trace>
  <inkml:trace contextRef="#ctx0" brushRef="#br0" timeOffset="12486.372">2160 1403 736 0 0,'0'0'440'0'0,"0"0"-134"0"0,0 0 122 0 0,0 0 327 0 0,0 0 325 0 0,0 0 228 0 0,0 0 80 0 0,0 0-19 0 0,0 0-17 0 0,0 0-46 0 0,0 0-81 0 0,32-5-87 0 0,100-19-110 0 0,45-24 2734 0 0,-119 35-3416 0 0,1 3 1 0 0,0 3-1 0 0,49 0-346 0 0,-92 7-356 0 0,37 5-926 0 0,-38 23-5705 0 0,-15-14-387 0 0,0-9 4713 0 0</inkml:trace>
  <inkml:trace contextRef="#ctx0" brushRef="#br0" timeOffset="12804.242">2131 1922 0 0 0,'0'0'1671'0'0,"0"0"930"0"0,0 0 306 0 0,0 0-353 0 0,0 0-606 0 0,33-3-564 0 0,109-13-391 0 0,39-27 1698 0 0,-118 29-2059 0 0,177-38-1844 0 0,-220 47-443 0 0,-1 1-2026 0 0,-1 1-4153 0 0,-13 3 4835 0 0</inkml:trace>
  <inkml:trace contextRef="#ctx0" brushRef="#br0" timeOffset="13478.003">3219 1639 4865 0 0,'0'0'854'0'0,"0"0"-280"0"0,0 0-58 0 0,0 0 251 0 0,0 0 229 0 0,0 0 82 0 0,0 0-167 0 0,0 0-310 0 0,-29 35-281 0 0,-89 108-186 0 0,69-71-61 0 0,8 20 246 0 0,34-67 1353 0 0,59-80-218 0 0,0-3-1116 0 0,64-73-39 0 0,-38 49-187 0 0,-76 82-116 0 0,-1 0-1 0 0,1 1 0 0 0,-1-1 1 0 0,1 0-1 0 0,-1 1 0 0 0,1-1 0 0 0,-1 1 1 0 0,1-1-1 0 0,-1 1 0 0 0,0 0 1 0 0,1 0-1 0 0,-1 0 0 0 0,0-1 0 0 0,1 1 1 0 0,-1 0-1 0 0,0 1 0 0 0,0-1 1 0 0,0 0-1 0 0,0 0 0 0 0,0 0 0 0 0,0 1 1 0 0,-1-1-1 0 0,1 0 0 0 0,0 1 1 0 0,-1-1-1 0 0,1 1 0 0 0,-1-1 1 0 0,1 1-1 0 0,-1-1 0 0 0,1 1 0 0 0,-1-1 1 0 0,0 1 4 0 0,90 174 388 0 0,-49-113-244 0 0,-27-38-27 0 0,-14-24-75 0 0,0-1 28 0 0,0 0 56 0 0,0 0 52 0 0,0 0 60 0 0,0 0 46 0 0,0 0 25 0 0,0 0 9 0 0,0 0-4 0 0,0 0 0 0 0,0 0-28 0 0,-157-24 756 0 0,54-6-3182 0 0,75 21 576 0 0,9 5-2952 0 0,7 1-1746 0 0,6 3 841 0 0</inkml:trace>
</inkml:ink>
</file>

<file path=ppt/ink/ink7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0:09.62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255 546 2072 0 0,'0'0'2653'0'0,"0"0"-1323"0"0,0 0-448 0 0,0 0-56 0 0,0 0 190 0 0,0 0 369 0 0,0 0 226 0 0,0 0-60 0 0,0 0-297 0 0,0 0-384 0 0,0 0-291 0 0,-1 6-138 0 0,-2 52 634 0 0,-8 419 1214 0 0,28-337-2671 0 0,-8-82-1629 0 0,-9-57 1188 0 0,0-1-188 0 0,0 0-202 0 0,-1 0-2843 0 0,-5-8 1906 0 0,-10-37-5369 0 0,1 0 6850 0 0,10 29 669 0 0</inkml:trace>
  <inkml:trace contextRef="#ctx0" brushRef="#br0" timeOffset="421.474">1 638 0 0 0,'0'0'513'0'0,"0"0"958"0"0,0 0 187 0 0,0 0-120 0 0,0 0-121 0 0,0 0-86 0 0,0 0-96 0 0,0 0-84 0 0,0 0-65 0 0,0 0-109 0 0,19-32-139 0 0,63-98-123 0 0,-79 125-660 0 0,0 0 1 0 0,0 1-1 0 0,0 0 1 0 0,0 0-1 0 0,1 0 1 0 0,0 0-1 0 0,0 0 1 0 0,0 1-1 0 0,0-1 1 0 0,1 1-1 0 0,-1 0 1 0 0,1 1-1 0 0,0-1 1 0 0,-1 1-1 0 0,1 0 1 0 0,1 0-1 0 0,0 0-55 0 0,10-3 197 0 0,16-8 102 0 0,0 3 0 0 0,0 0 0 0 0,1 2 1 0 0,0 1-1 0 0,0 2 0 0 0,1 2 0 0 0,-1 0 0 0 0,1 3 0 0 0,3 0-299 0 0,-33 1 19 0 0,0-1 0 0 0,1 0-1 0 0,-1 1 1 0 0,0 0 0 0 0,0 0-1 0 0,1 0 1 0 0,-1 1-1 0 0,0-1 1 0 0,0 1 0 0 0,0 0-1 0 0,-1 0 1 0 0,1 1-1 0 0,0-1 1 0 0,-1 1 0 0 0,0-1-1 0 0,1 1 1 0 0,-1 0-1 0 0,0 1 1 0 0,0-1 0 0 0,-1 0-1 0 0,1 1 1 0 0,-1-1 0 0 0,0 1-1 0 0,0 0 1 0 0,0 0-1 0 0,0 0 1 0 0,-1 0 0 0 0,1 0-1 0 0,-1 0 1 0 0,0 1-1 0 0,0-1 1 0 0,-1 0 0 0 0,1 0-1 0 0,-1 1 1 0 0,0-1-1 0 0,0 0 1 0 0,0 1 0 0 0,-1-1-1 0 0,0 0 1 0 0,0 1 0 0 0,0-1-1 0 0,0 0 1 0 0,0 0-1 0 0,-1 1-18 0 0,-11 18 140 0 0,-1 0 0 0 0,0 0 0 0 0,-2-1 0 0 0,-1-1 0 0 0,0-1 0 0 0,-2 0 0 0 0,0-1 0 0 0,-1-1 0 0 0,-19 12-140 0 0,30-22 47 0 0,6-6-26 0 0,2-2-19 0 0,0 1 0 0 0,-1-1 0 0 0,1 0 0 0 0,0 1 0 0 0,0-1 0 0 0,-1 1 0 0 0,1 0 0 0 0,0-1 0 0 0,0 1 0 0 0,0 0 0 0 0,-1 0 0 0 0,1-1 0 0 0,0 1 0 0 0,0 0 0 0 0,1 0 0 0 0,-1 0 0 0 0,0 0 0 0 0,0 1 0 0 0,0-1 0 0 0,1 0 0 0 0,-1 0 0 0 0,0 0 0 0 0,1 1 0 0 0,-1-1 0 0 0,1 0 0 0 0,0 1 0 0 0,-1-1 0 0 0,1 0 0 0 0,0 1 0 0 0,0-1 0 0 0,0 0 0 0 0,0 1 0 0 0,0-1-1 0 0,0 0 1 0 0,0 1 0 0 0,0-1 0 0 0,0 0 0 0 0,1 1 0 0 0,-1-1 0 0 0,1 0 0 0 0,-1 1 0 0 0,1-1 0 0 0,-1 0 0 0 0,1 0 0 0 0,0 0 0 0 0,0 1-2 0 0,125 14-23 0 0,-106-16 21 0 0,-1 1-1 0 0,0 1 0 0 0,0 1 1 0 0,1 0-1 0 0,-1 2 1 0 0,-1 0-1 0 0,2 2 3 0 0,-17-6 4 0 0,1 0 1 0 0,-1 0-1 0 0,0 1 0 0 0,0-1 1 0 0,0 1-1 0 0,-1 0 0 0 0,1 0 1 0 0,0 0-1 0 0,-1 0 0 0 0,1 0 1 0 0,-1 0-1 0 0,1 1 0 0 0,-1 0 1 0 0,0-1-1 0 0,0 1 0 0 0,0 0 1 0 0,-1 0-1 0 0,1 0 0 0 0,-1 0 1 0 0,0 0-1 0 0,1 0 0 0 0,-1 0 1 0 0,-1 1-1 0 0,1-1 0 0 0,0 0 1 0 0,-1 1-1 0 0,1-1 0 0 0,-1 0 1 0 0,0 1-1 0 0,-1-1 1 0 0,1 0-1 0 0,0 1 0 0 0,-1-1 1 0 0,0 0-1 0 0,1 1 0 0 0,-2-1 1 0 0,1 0-1 0 0,0 0 0 0 0,0 0 1 0 0,-1 0-1 0 0,0 0 0 0 0,0 0 1 0 0,0 0-5 0 0,-24 29 77 0 0,-1-1 0 0 0,-2-1 0 0 0,-1-2 0 0 0,-1-1 0 0 0,-2-2 0 0 0,0-1 0 0 0,-1-1 0 0 0,-4-1-77 0 0,-114 67-1202 0 0,165-90-10058 0 0,12-1 3799 0 0,-14-2 6622 0 0</inkml:trace>
  <inkml:trace contextRef="#ctx0" brushRef="#br0" timeOffset="1036.201">956 907 3129 0 0,'0'0'1077'0'0,"0"0"-235"0"0,0 0 131 0 0,0 0 394 0 0,0 0 334 0 0,0 0 112 0 0,0 0-182 0 0,0 0-334 0 0,-8 31-327 0 0,-25 97-281 0 0,28-70 258 0 0,7-55-874 0 0,0 0 1 0 0,0 0-1 0 0,0 0 1 0 0,1-1-1 0 0,-1 1 1 0 0,1-1-1 0 0,0 1 1 0 0,0-1-1 0 0,0 0 1 0 0,0 0-1 0 0,0 0 1 0 0,0 0-1 0 0,1-1 1 0 0,-1 1 0 0 0,0-1-1 0 0,1 0 1 0 0,-1 0-1 0 0,1 0 1 0 0,0 0-1 0 0,-1-1 1 0 0,1 0-1 0 0,0 1 1 0 0,-1-1-1 0 0,1 0 1 0 0,0-1-1 0 0,-1 1 1 0 0,1-1 0 0 0,1 0-74 0 0,99-33 1235 0 0,-85 24-1126 0 0,0-1 0 0 0,-1 0 0 0 0,0-2 0 0 0,0 0 0 0 0,-2 0 0 0 0,0-2 0 0 0,0 0 0 0 0,-2-1 0 0 0,1-1 0 0 0,0-2-109 0 0,40-45 44 0 0,-51 126-644 0 0,-5-56 601 0 0,0 0-1 0 0,1 0 0 0 0,0-1 1 0 0,0 1-1 0 0,0 0 0 0 0,0 0 1 0 0,1 0-1 0 0,0-1 0 0 0,1 1 1 0 0,-1 0-1 0 0,1-1 0 0 0,0 1 1 0 0,0-1-1 0 0,1 0 0 0 0,0 0 0 0 0,-1 0 1 0 0,2 0-1 0 0,-1 0 0 0 0,1-1 1 0 0,-1 1-1 0 0,1-1 0 0 0,0 0 1 0 0,1 0-1 0 0,-1 0 0 0 0,1-1 1 0 0,0 1-1 0 0,0-1 0 0 0,0 0 1 0 0,0-1-1 0 0,0 1 0 0 0,1-1 1 0 0,-1 0-1 0 0,4 0 0 0 0,2-2 52 0 0,-1 0-1 0 0,0-1 1 0 0,1 0-1 0 0,-1-1 1 0 0,0 0-1 0 0,0-1 1 0 0,0 0 0 0 0,-1 0-1 0 0,1-1 1 0 0,-1 0-1 0 0,0-1 1 0 0,0 0-1 0 0,0-1 1 0 0,0 0 0 0 0,-1 0-1 0 0,0-1 1 0 0,-1 1-1 0 0,1-2-51 0 0,121-149 1190 0 0,-98 113-1073 0 0,-1-3-1 0 0,-2 0 1 0 0,-2-2 0 0 0,-3-1 0 0 0,13-38-117 0 0,-25 53 43 0 0,0 1-1 0 0,-3-2 1 0 0,0 1 0 0 0,-3-1-1 0 0,2-36-42 0 0,-8 72 2 0 0,0-1-1 0 0,0 1 1 0 0,0 0-1 0 0,1-1 1 0 0,-1 1-1 0 0,0 0 0 0 0,0 0 1 0 0,0-1-1 0 0,0 1 1 0 0,0 0-1 0 0,0 0 1 0 0,1 0-1 0 0,-1 0 1 0 0,0 0-1 0 0,0 0 0 0 0,0 1 1 0 0,0-1-1 0 0,0 0 1 0 0,0 0-1 0 0,0 0 1 0 0,1 1-1 0 0,-1-1 1 0 0,0 1-1 0 0,0-1 1 0 0,0 0-1 0 0,1 1 0 0 0,-1-1 1 0 0,0 1-1 0 0,1 0 1 0 0,-1-1-1 0 0,0 1 1 0 0,1 0-1 0 0,-1-1 1 0 0,1 1-1 0 0,-1 0 0 0 0,1 0 1 0 0,-1-1-1 0 0,1 1 1 0 0,0 0-1 0 0,-1 0 1 0 0,1 0-1 0 0,0 0 1 0 0,-1-1-1 0 0,1 1 1 0 0,0 0-1 0 0,0 0-1 0 0,-18 27-20 0 0,2 0 0 0 0,1 1 0 0 0,1 1-1 0 0,1 0 1 0 0,2 1 0 0 0,1 0 0 0 0,2 0 0 0 0,0 1 0 0 0,3 0 0 0 0,-1 15 20 0 0,3-32-20 0 0,2 1 0 0 0,-1-1 0 0 0,2 1 0 0 0,0-1 0 0 0,1 1 0 0 0,1-1 1 0 0,0 0-1 0 0,1 1 0 0 0,1-1 0 0 0,0 0 0 0 0,1-1 0 0 0,0 1 0 0 0,1-1 1 0 0,1 0-1 0 0,0 0 0 0 0,1-1 0 0 0,1 0 0 0 0,7 8 20 0 0,-12-15-127 0 0,0 0 0 0 0,0 0 0 0 0,1-1-1 0 0,0 1 1 0 0,0-1 0 0 0,1 0 0 0 0,-1 0-1 0 0,1-1 1 0 0,0 0 0 0 0,0 0 0 0 0,1 0 0 0 0,-1-1-1 0 0,1 0 1 0 0,0 0 0 0 0,-1-1 0 0 0,1 0 0 0 0,0 0-1 0 0,4 0 128 0 0,-9-47-7109 0 0,-16 11-1680 0 0,9 25 4279 0 0</inkml:trace>
  <inkml:trace contextRef="#ctx0" brushRef="#br0" timeOffset="1362.149">1447 532 8738 0 0,'0'0'1834'0'0,"0"0"-865"0"0,0 0-409 0 0,0 0 298 0 0,0 0 514 0 0,0 0 291 0 0,0 0-23 0 0,0 0-330 0 0,40 8-396 0 0,126 24-341 0 0,36-17 170 0 0,-128-12-1364 0 0,152 3 1475 0 0,-152-5-4852 0 0,0 0-4737 0 0,-53-1 61 0 0</inkml:trace>
  <inkml:trace contextRef="#ctx0" brushRef="#br0" timeOffset="2139.586">3207 587 4769 0 0,'0'0'1244'0'0,"0"0"-316"0"0,0 0-93 0 0,0 0 159 0 0,0 0 245 0 0,0 0 112 0 0,0 0-118 0 0,0 0-196 0 0,0 0-212 0 0,0 0-155 0 0,0 0-77 0 0,0 0-106 0 0,-4 30-92 0 0,-14 97-77 0 0,10-77-110 0 0,-22 268 426 0 0,30-286-896 0 0,1 22 426 0 0,-5-47-5703 0 0,-6-44-4562 0 0,10 26 8079 0 0</inkml:trace>
  <inkml:trace contextRef="#ctx0" brushRef="#br0" timeOffset="2347.225">2690 583 9042 0 0,'0'0'496'0'0,"0"0"-229"0"0,0 0 15 0 0,0 0 473 0 0,0 0 551 0 0,0 0 252 0 0,0 0-93 0 0,0 0-337 0 0,37-1-361 0 0,120-2-244 0 0,237-23 1219 0 0,-107 19-3999 0 0,-288 15 696 0 0,-90 57-8068 0 0,63-49 5812 0 0,6-2 1750 0 0</inkml:trace>
  <inkml:trace contextRef="#ctx0" brushRef="#br0" timeOffset="2556.883">2646 1216 0 0 0,'0'0'531'0'0,"0"0"152"0"0,0 0 163 0 0,0 0 405 0 0,0 0 479 0 0,0 0 325 0 0,0 0 74 0 0,0 0-214 0 0,0 0-348 0 0,0 0-332 0 0,0 0-267 0 0,34 11-187 0 0,110 28-143 0 0,-76-40-121 0 0,192-65-321 0 0,-202 50-2046 0 0,-14 4-1821 0 0,-2 2-4095 0 0,-28 6 4011 0 0</inkml:trace>
  <inkml:trace contextRef="#ctx0" brushRef="#br0" timeOffset="3129.581">3671 925 4057 0 0,'0'0'1408'0'0,"0"0"-772"0"0,0 0-288 0 0,0 0 180 0 0,0 0 311 0 0,0 0 250 0 0,0 0 51 0 0,0 0-112 0 0,0 0-189 0 0,0 0-196 0 0,0 0-149 0 0,-31 32-108 0 0,-97 98-94 0 0,54-37 92 0 0,-75 141-28 0 0,125-197-308 0 0,23-36-63 0 0,1-1 10 0 0,0 0 32 0 0,8-5 298 0 0,341-329 1537 0 0,-305 293-1786 0 0,-32 27-68 0 0,1 2 0 0 0,1 0 1 0 0,0 1-1 0 0,0 0 0 0 0,1 1 0 0 0,0 0 0 0 0,4 0-8 0 0,-18 11-1 0 0,1-1 0 0 0,-1 1-1 0 0,0 0 1 0 0,1 0 0 0 0,-1 0 0 0 0,0 0-1 0 0,0 0 1 0 0,1 0 0 0 0,-1 1 0 0 0,0-1-1 0 0,0 0 1 0 0,0 0 0 0 0,-1 1 0 0 0,1-1-1 0 0,0 1 1 0 0,0-1 0 0 0,-1 1 0 0 0,1-1-1 0 0,-1 1 1 0 0,1-1 0 0 0,-1 1 0 0 0,0-1-1 0 0,0 1 1 0 0,0 0 0 0 0,1-1 0 0 0,-1 1-1 0 0,-1 0 1 0 0,1-1 0 0 0,0 1-1 0 0,0-1 1 0 0,-1 1 0 0 0,1-1 0 0 0,-1 1-1 0 0,1-1 1 0 0,-1 1 0 0 0,1-1 0 0 0,-1 1-1 0 0,0-1 2 0 0,0 7 3 0 0,-15 125 84 0 0,16-106-72 0 0,15 126-16 0 0,-15-153 31 0 0,0 0 0 0 0,0 1 0 0 0,0-1 1 0 0,0 0-1 0 0,1 1 0 0 0,-1-1 0 0 0,0 1 0 0 0,0-1 0 0 0,0 0 0 0 0,0 1 0 0 0,0-1 0 0 0,0 1 0 0 0,0-1 0 0 0,0 0 0 0 0,0 1 0 0 0,0-1 0 0 0,0 1 0 0 0,0-1 1 0 0,0 0-1 0 0,-1 1 0 0 0,1-1 0 0 0,0 0 0 0 0,0 1 0 0 0,0-1 0 0 0,0 0 0 0 0,-1 1 0 0 0,1-1 0 0 0,0 0 0 0 0,0 1 0 0 0,-1-1 0 0 0,1 0 0 0 0,0 0 1 0 0,-1 1-1 0 0,1-1 0 0 0,0 0 0 0 0,-1 0 0 0 0,1 1 0 0 0,0-1 0 0 0,-1 0 0 0 0,1 0 0 0 0,0 0 0 0 0,-1 0 0 0 0,1 0 0 0 0,-1 0 0 0 0,1 0 0 0 0,0 1 0 0 0,-1-1 1 0 0,1 0-1 0 0,-1 0 0 0 0,1-1 0 0 0,0 1 0 0 0,-1 0 0 0 0,1 0 0 0 0,-1 0 0 0 0,1 0 0 0 0,0 0 0 0 0,-1 0 0 0 0,1 0 0 0 0,0-1 0 0 0,-1 1 0 0 0,1 0 0 0 0,0 0 1 0 0,-1 0-1 0 0,1-1 0 0 0,0 1 0 0 0,-1 0 0 0 0,1 0 0 0 0,0-1-30 0 0,-36-16 133 0 0,28 13 6 0 0,-284-158-1924 0 0,261 145-1373 0 0,17 8-3035 0 0,10 6-1886 0 0</inkml:trace>
  <inkml:trace contextRef="#ctx0" brushRef="#br0" timeOffset="3444.087">4093 852 10394 0 0,'0'0'1243'0'0,"0"0"-569"0"0,0 0-364 0 0,0 0 125 0 0,0 0 277 0 0,0 0 162 0 0,0 0-47 0 0,0 0-201 0 0,0 0-207 0 0,0 0-151 0 0,0 0-85 0 0,35 0-46 0 0,112-1-27 0 0,59-13 210 0 0,-81 14-1748 0 0,-98 0-2497 0 0,-1 0-3458 0 0,-25 0 2587 0 0</inkml:trace>
  <inkml:trace contextRef="#ctx0" brushRef="#br0" timeOffset="3814.276">4141 1080 3393 0 0,'0'0'1488'0'0,"0"0"-720"0"0,0 0 216 0 0,0 0 225 0 0,0 0 111 0 0,0 0-120 0 0,0 0-336 0 0,221-4-359 0 0,-181-3-273 0 0,4-4-168 0 0,2 4-136 0 0,2-4-168 0 0,2 0-313 0 0,-6 0-863 0 0,-7 7-2001 0 0,-15 0-2912 0 0</inkml:trace>
  <inkml:trace contextRef="#ctx0" brushRef="#br0" timeOffset="4322.819">4925 1062 7082 0 0,'0'0'2040'0'0,"0"0"-473"0"0,0 0-172 0 0,0 0 155 0 0,0 0 81 0 0,0 0-115 0 0,0 0-296 0 0,0 0-325 0 0,0 0-229 0 0,0 0-162 0 0,0 0-112 0 0,0 0-68 0 0,0 0-39 0 0,27-31-21 0 0,85-97-40 0 0,36-64 494 0 0,-134 174-697 0 0,12-14 50 0 0,0 1-1 0 0,2 1 0 0 0,1 1 0 0 0,16-10-70 0 0,-45 39-2 0 0,1 0-1 0 0,-1 0 0 0 0,0 0 0 0 0,1 0 0 0 0,-1-1 0 0 0,1 1 0 0 0,-1 0 0 0 0,1 0 0 0 0,-1 0 0 0 0,1 0 0 0 0,-1 1 0 0 0,1-1 0 0 0,-1 0 0 0 0,1 0 1 0 0,-1 0-1 0 0,0 0 0 0 0,1 0 0 0 0,-1 1 0 0 0,1-1 0 0 0,-1 0 0 0 0,1 0 0 0 0,-1 1 0 0 0,0-1 0 0 0,1 0 0 0 0,-1 0 0 0 0,0 1 0 0 0,1-1 0 0 0,-1 1 0 0 0,0-1 1 0 0,1 0-1 0 0,-1 1 0 0 0,0-1 0 0 0,0 1 0 0 0,1-1 0 0 0,-1 0 0 0 0,0 1 0 0 0,0-1 0 0 0,0 1 0 0 0,0-1 0 0 0,0 1 0 0 0,0-1 0 0 0,0 1 0 0 0,0-1 0 0 0,0 1 1 0 0,0-1-1 0 0,0 1 0 0 0,0-1 0 0 0,0 0 0 0 0,0 1 0 0 0,0-1 0 0 0,0 1 0 0 0,0-1 0 0 0,-1 1 0 0 0,1-1 0 0 0,0 1 0 0 0,0-1 0 0 0,0 0 0 0 0,-1 1 1 0 0,1-1-1 0 0,0 1 0 0 0,-1-1 0 0 0,1 0 0 0 0,0 1 0 0 0,-1-1 0 0 0,1 0 0 0 0,0 0 0 0 0,-1 1 3 0 0,-10 46-220 0 0,10-44 218 0 0,-14 99 3 0 0,16-98 2 0 0,1-1 0 0 0,0 1 1 0 0,0-1-1 0 0,1 1 0 0 0,-1-1 0 0 0,1 0 0 0 0,0 0 0 0 0,0 0 1 0 0,0 0-1 0 0,0 0 0 0 0,0-1 0 0 0,0 1 0 0 0,1-1 0 0 0,-1 0 1 0 0,1 0-1 0 0,0-1 0 0 0,0 1 0 0 0,-1-1 0 0 0,1 1 1 0 0,0-1-1 0 0,0 0 0 0 0,0-1 0 0 0,0 1 0 0 0,1-1 0 0 0,-1 1 1 0 0,0-1-1 0 0,0-1 0 0 0,0 1 0 0 0,0-1 0 0 0,0 1 0 0 0,0-1 1 0 0,0 0-1 0 0,0 0 0 0 0,0-1 0 0 0,0 1 0 0 0,-1-1 0 0 0,3-1-3 0 0,18-9 9 0 0,1-1-1 0 0,-2-1 0 0 0,0-1 0 0 0,0-1 0 0 0,-2-1 1 0 0,0-1-1 0 0,5-6-8 0 0,55-44 8 0 0,87-69 132 0 0,-167 138-133 0 0,0 0 0 0 0,0 0 0 0 0,0 0 0 0 0,0 0 0 0 0,-1 0 0 0 0,1 0 1 0 0,0 1-1 0 0,-1-1 0 0 0,1 0 0 0 0,-1 0 0 0 0,1 1 0 0 0,-1-1 0 0 0,1 0 0 0 0,-1 1 0 0 0,0-1 0 0 0,0 0 0 0 0,0 1 1 0 0,0-1-1 0 0,0 1 0 0 0,0-1 0 0 0,0 0 0 0 0,0 1 0 0 0,-1-1 0 0 0,1 0 0 0 0,0 1 0 0 0,-1-1 0 0 0,1 0 1 0 0,-1 1-1 0 0,1-1 0 0 0,-1 0 0 0 0,0 0 0 0 0,0 0 0 0 0,1 1 0 0 0,-2 0-7 0 0,-35 90 246 0 0,-13 57-180 0 0,48-131-218 0 0,0-12 32 0 0,0 0 1 0 0,1 1 0 0 0,-1-1 0 0 0,1 1 0 0 0,1-1-1 0 0,-1 1 1 0 0,1-1 0 0 0,0 1 0 0 0,1-1-1 0 0,-1 1 1 0 0,1-1 0 0 0,1 1 0 0 0,-1-1 0 0 0,1 1-1 0 0,0-1 1 0 0,1 0 0 0 0,-1 0 0 0 0,1 0-1 0 0,0 0 1 0 0,1-1 0 0 0,-1 1 0 0 0,1-1 0 0 0,0 0-1 0 0,3 2 120 0 0,35-2-8363 0 0,-31-5 2902 0 0,-4 0-735 0 0</inkml:trace>
  <inkml:trace contextRef="#ctx0" brushRef="#br0" timeOffset="4640.185">6335 289 3633 0 0,'0'0'1541'0'0,"0"0"-159"0"0,0 0 166 0 0,0 0 253 0 0,0 0 103 0 0,0 0-187 0 0,0 0-409 0 0,0 0-373 0 0,0 0-223 0 0,0 0-119 0 0,0 0-55 0 0,0 0-26 0 0,11-4 763 0 0,-11 14-1135 0 0,-1 1 1 0 0,-1-1-1 0 0,0 0 1 0 0,0 0-1 0 0,-1 0 1 0 0,0 0 0 0 0,-1 0-1 0 0,0 0 1 0 0,0-1-1 0 0,-1 0 1 0 0,0 1-141 0 0,3-7 14 0 0,-50 91 214 0 0,34-65-219 0 0,1 2-1 0 0,1 0 1 0 0,2 1-1 0 0,1 0 1 0 0,-6 27-9 0 0,17-56 1 0 0,1 1 1 0 0,0-1 0 0 0,0 1-1 0 0,0-1 1 0 0,0 1-1 0 0,1-1 1 0 0,-1 1-1 0 0,1-1 1 0 0,0 1-1 0 0,0-1 1 0 0,0 1-1 0 0,1 0 1 0 0,-1-1 0 0 0,1 1-1 0 0,0-1 1 0 0,0 1-1 0 0,0-1 1 0 0,0 0-1 0 0,1 1 1 0 0,-1-1-1 0 0,1 0 1 0 0,0 0-1 0 0,0 0 1 0 0,0 0 0 0 0,0 0-1 0 0,1-1 1 0 0,-1 1-1 0 0,1 0 1 0 0,-1-1-1 0 0,1 0 1 0 0,0 0-1 0 0,0 0 1 0 0,0 0-1 0 0,0 0 1 0 0,1-1-1 0 0,-1 1 1 0 0,0-1 0 0 0,4 1-2 0 0,117 2 320 0 0,10-41-1167 0 0,-107 24-4248 0 0,-1 1-4805 0 0,-20 8 4133 0 0</inkml:trace>
  <inkml:trace contextRef="#ctx0" brushRef="#br0" timeOffset="6823.182">6462 42 0 0 0,'0'0'1287'0'0,"0"0"184"0"0,0 0 7 0 0,0 0-154 0 0,0 0-192 0 0,0 0-172 0 0,0 0-122 0 0,0 0-59 0 0,0 0-42 0 0,2-3-59 0 0,3-1-441 0 0,0 0 1 0 0,0 1 0 0 0,1-1 0 0 0,0 1 0 0 0,0 1-1 0 0,-1-1 1 0 0,2 1 0 0 0,-1 0 0 0 0,0 0 0 0 0,0 1-1 0 0,0 0 1 0 0,1 0 0 0 0,-1 0 0 0 0,1 1 0 0 0,-1 0 0 0 0,1 0-1 0 0,2 1-237 0 0,17-2 531 0 0,-20 0-438 0 0,-2 0-55 0 0,1 0 0 0 0,0 0 0 0 0,0 0-1 0 0,0 1 1 0 0,0 0 0 0 0,0 0 0 0 0,0 0 0 0 0,0 1-1 0 0,0-1 1 0 0,0 1 0 0 0,0 1 0 0 0,0-1 0 0 0,-1 0 0 0 0,1 1-1 0 0,-1 0 1 0 0,1 0 0 0 0,-1 1 0 0 0,1-1 0 0 0,1 3-38 0 0,-5-1 38 0 0,0-1 0 0 0,0 1 0 0 0,-1 0-1 0 0,0 0 1 0 0,0 0 0 0 0,0 0 0 0 0,0-1 0 0 0,-1 1 0 0 0,1 0 0 0 0,-1 0 0 0 0,0 0 0 0 0,0-1 0 0 0,-1 1 0 0 0,1 0 0 0 0,-1-1-1 0 0,1 1 1 0 0,-1-1 0 0 0,0 0 0 0 0,0 0 0 0 0,-1 0 0 0 0,1 0 0 0 0,-1 0 0 0 0,0 0 0 0 0,1 0 0 0 0,-1-1 0 0 0,-3 2-38 0 0,-8 13 122 0 0,-2 1-10 0 0,13-17-100 0 0,1 1 0 0 0,-1 1 0 0 0,1-1 0 0 0,0 0 0 0 0,-1 1 1 0 0,1-1-1 0 0,0 1 0 0 0,0 0 0 0 0,1-1 0 0 0,-1 1 0 0 0,0 0 0 0 0,1 0 1 0 0,0 0-1 0 0,0 1 0 0 0,0-1 0 0 0,0 0 0 0 0,0 0 0 0 0,1 0 1 0 0,-1 1-1 0 0,1 0-12 0 0,50 10 577 0 0,111-22 856 0 0,-100 2-4769 0 0,0 3-7812 0 0,-52 3 6090 0 0</inkml:trace>
  <inkml:trace contextRef="#ctx0" brushRef="#br0" timeOffset="7290.117">5021 1183 0 0 0,'0'0'527'0'0,"0"0"264"0"0,0 0 197 0 0,0 0 413 0 0,0 0 433 0 0,0 0 273 0 0,0 0-25 0 0,0 0-207 0 0,0 0-220 0 0,0 0-188 0 0,33 7-165 0 0,105 20-145 0 0,-56-24 400 0 0,-66-7-1239 0 0,559-91 2568 0 0,-549 92-3997 0 0,3-1 2997 0 0,-9 2-3657 0 0,-4 1-4117 0 0,0 0-5870 0 0,-16 1 8453 0 0</inkml:trace>
  <inkml:trace contextRef="#ctx0" brushRef="#br0" timeOffset="7537.204">5543 1294 0 0 0,'0'0'1244'0'0,"0"0"-31"0"0,0 0-141 0 0,0 0 197 0 0,0 30 301 0 0,0 100 181 0 0,-11 64 2380 0 0,2-99-3854 0 0,6 15-928 0 0,7-97-2028 0 0,10-11-4980 0 0,-13-2 6985 0 0,2 0-190 0 0</inkml:trace>
  <inkml:trace contextRef="#ctx0" brushRef="#br0" timeOffset="7863.391">5713 1437 1992 0 0,'0'0'1610'0'0,"0"0"-410"0"0,0 0-33 0 0,0 0 310 0 0,0 0 292 0 0,0 0 92 0 0,0 0-241 0 0,0 0-408 0 0,0 0-362 0 0,0 0-223 0 0,0 0-78 0 0,0 0 7 0 0,0 0 38 0 0,15-7 38 0 0,107-44 1119 0 0,-42 31-766 0 0,104-12-298 0 0,-182 31-688 0 0,-1 1-1 0 0,1 0 1 0 0,-1-1-1 0 0,1 1 1 0 0,0 0 0 0 0,-1 0-1 0 0,1 0 1 0 0,-1 0-1 0 0,1 0 1 0 0,0 0-1 0 0,-1 0 1 0 0,1 1-1 0 0,-1-1 1 0 0,1 1 0 0 0,-1-1-1 0 0,1 1 1 0 0,-1-1-1 0 0,1 1 1 0 0,-1 0-1 0 0,1 0 1 0 0,-1 0-1 0 0,0 0 1 0 0,1 0 0 0 0,-1 0-1 0 0,0 0 1 0 0,0 0-1 0 0,0 0 1 0 0,0 1-1 0 0,0-1 1 0 0,0 0 0 0 0,0 1-1 0 0,-1-1 1 0 0,1 1-1 0 0,0-1 1 0 0,-1 1-1 0 0,1-1 1 0 0,-1 1-1 0 0,1-1 1 0 0,-1 1 0 0 0,0 0-1 0 0,0-1 1 0 0,0 1-1 0 0,0-1 1 0 0,0 1-1 0 0,0 0 1 0 0,0-1-1 0 0,0 1 1 0 0,-1-1 0 0 0,1 1-1 0 0,-1 1 2 0 0,-54 74-68 0 0,-58 44 131 0 0,111-119-61 0 0,0-1 1 0 0,1 0 0 0 0,-1 0-1 0 0,0 0 1 0 0,1 1 0 0 0,-1-1-1 0 0,1 1 1 0 0,-1-1-1 0 0,1 1 1 0 0,0 0 0 0 0,-1 0-1 0 0,1-1 1 0 0,0 1 0 0 0,0 0-1 0 0,1 0 1 0 0,-1 0-1 0 0,0 0 1 0 0,1 0 0 0 0,-1 0-1 0 0,1 0 1 0 0,-1 0-1 0 0,1 1 1 0 0,0-1 0 0 0,0 0-1 0 0,0 0 1 0 0,0 0 0 0 0,0 0-1 0 0,1 0 1 0 0,-1 0-1 0 0,1 0 1 0 0,-1 0 0 0 0,1 0-1 0 0,0 0 1 0 0,0 0 0 0 0,0 0-1 0 0,0 0 1 0 0,0 0-1 0 0,0 0 1 0 0,0-1 0 0 0,1 1-1 0 0,-1-1 1 0 0,0 1 0 0 0,1-1-1 0 0,0 1 1 0 0,-1-1-1 0 0,1 0 1 0 0,0 1 0 0 0,0-1-1 0 0,-1 0 1 0 0,1 0 0 0 0,0-1-1 0 0,0 1 1 0 0,0 0-1 0 0,0-1 1 0 0,0 1 0 0 0,0-1-1 0 0,1 1 1 0 0,-1-1-3 0 0,13 1-6 0 0,0-1 0 0 0,0-1 1 0 0,1 0-1 0 0,-1-1 0 0 0,0-1 0 0 0,-1 0 1 0 0,1-1-1 0 0,0 0 0 0 0,-1-2 0 0 0,0 1 1 0 0,1-2 5 0 0,40-21-2343 0 0,-3-4-3472 0 0,-35 22 76 0 0,-7 5-1515 0 0</inkml:trace>
  <inkml:trace contextRef="#ctx0" brushRef="#br0" timeOffset="8174.652">6753 995 4825 0 0,'0'0'1262'0'0,"0"0"-434"0"0,0 0 71 0 0,0 0 416 0 0,0 0 308 0 0,0 0 21 0 0,0 0-269 0 0,0 0-324 0 0,0 0-266 0 0,0 0-183 0 0,0 0-150 0 0,32 2-93 0 0,104 2-55 0 0,-45-9 160 0 0,67-18-824 0 0,-113 4-2474 0 0,-21-2-7603 0 0,-20 17 6280 0 0</inkml:trace>
  <inkml:trace contextRef="#ctx0" brushRef="#br0" timeOffset="8383.614">7062 664 8082 0 0,'0'0'1139'0'0,"0"0"-249"0"0,0 0-7 0 0,0 0 296 0 0,-9 33 263 0 0,-31 103 126 0 0,30-99-782 0 0,2 1-1 0 0,1 0 0 0 0,2 0 0 0 0,2 0 1 0 0,1 1-1 0 0,3 26-785 0 0,-1-13 113 0 0,0-44-233 0 0,0 1 0 0 0,1-1 0 0 0,0 1 0 0 0,0-1 0 0 0,0 0 0 0 0,1 1 0 0 0,1-1 0 0 0,-1 0 0 0 0,1 0 0 0 0,1-1 0 0 0,-1 1 0 0 0,3 2 120 0 0,7 2-3722 0 0,-2-9-3876 0 0,-6-3 350 0 0</inkml:trace>
</inkml:ink>
</file>

<file path=ppt/ink/ink7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0:19.3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1 984 0 0 0,'0'0'1212'0'0,"0"0"353"0"0,0 0 276 0 0,0 0 58 0 0,0 0-138 0 0,0 0-222 0 0,0 0-270 0 0,0 0-218 0 0,0 0-147 0 0,0 0-65 0 0,0 0-27 0 0,1-9-37 0 0,29-74 1178 0 0,118-129 330 0 0,-37 50-1719 0 0,-107 155-511 0 0,10-17-124 0 0,-8 36-87 0 0,-12 134 278 0 0,7-143-104 0 0,0 1 1 0 0,0-1-1 0 0,0 0 1 0 0,0 1-1 0 0,1-1 1 0 0,0 0-1 0 0,-1 0 1 0 0,1 0-1 0 0,0-1 1 0 0,1 1-1 0 0,-1 0 1 0 0,0-1-1 0 0,1 1 1 0 0,-1-1-1 0 0,1 0 1 0 0,0 0-1 0 0,0 0 1 0 0,0 0-1 0 0,0 0 1 0 0,0-1-1 0 0,0 1 1 0 0,0-1-1 0 0,1 0 1 0 0,-1 0-1 0 0,0 0 1 0 0,1 0-1 0 0,-1-1 1 0 0,1 1-1 0 0,-1-1 1 0 0,1 0-1 0 0,-1 0 1 0 0,0 0-1 0 0,1-1 1 0 0,-1 1-1 0 0,1-1 0 0 0,-1 0 1 0 0,1 0-1 0 0,-1 0 1 0 0,0 0-1 0 0,0-1 1 0 0,0 1-1 0 0,0-1 1 0 0,0 1-1 0 0,0-1 1 0 0,0 0-1 0 0,0-1 1 0 0,2-1-17 0 0,45-49 108 0 0,-3-2 0 0 0,-2-2 0 0 0,-2-2 0 0 0,19-38-108 0 0,-32 51 20 0 0,-27 87-99 0 0,-30 179 245 0 0,27-215-296 0 0,-1 1 1 0 0,1 0 0 0 0,0-1 0 0 0,0 1 0 0 0,0 0 0 0 0,1-1 0 0 0,0 1 0 0 0,0-1 0 0 0,1 1 0 0 0,-1-1-1 0 0,1 0 1 0 0,0 1 0 0 0,1-1 0 0 0,-1 0 0 0 0,1 0 0 0 0,0-1 0 0 0,0 1 0 0 0,1 0 0 0 0,-1-1-1 0 0,1 0 1 0 0,1 1 129 0 0,2-4-2693 0 0,6-1-6329 0 0,-8 0 4038 0 0,0 0 2870 0 0</inkml:trace>
  <inkml:trace contextRef="#ctx0" brushRef="#br0" timeOffset="675.028">1013 185 4281 0 0,'0'0'875'0'0,"0"0"-291"0"0,0 0-76 0 0,0 0 235 0 0,0 0 329 0 0,0 0 194 0 0,0 0-69 0 0,0 0-187 0 0,0 0-158 0 0,0 0-91 0 0,0 0-42 0 0,0 0-56 0 0,-1 18-117 0 0,-7 55-92 0 0,-26 25 504 0 0,-93 200-269 0 0,125-293-683 0 0,0-1 0 0 0,0 1 0 0 0,0 0 0 0 0,1 0 0 0 0,-1 0-1 0 0,1 0 1 0 0,0 0 0 0 0,1 0 0 0 0,-1 0 0 0 0,1 0 0 0 0,0 0-1 0 0,0 0 1 0 0,1 0 0 0 0,-1 1 0 0 0,1-1 0 0 0,1 2-6 0 0,2-4 70 0 0,0-1 0 0 0,0 0 1 0 0,0 0-1 0 0,0-1 1 0 0,0 1-1 0 0,1-1 0 0 0,-1 0 1 0 0,1 0-1 0 0,-1 0 1 0 0,1-1-1 0 0,-1 1 0 0 0,1-1 1 0 0,-1 0-1 0 0,1 0 1 0 0,3-1-71 0 0,0 1 128 0 0,11-2-33 0 0,1-1 0 0 0,0 0 0 0 0,-1-2 0 0 0,0 0 1 0 0,0-1-1 0 0,0-1 0 0 0,-1 0 0 0 0,0-2 0 0 0,0 0-95 0 0,-14-3-5142 0 0,-3 5-5423 0 0,0 4 6960 0 0</inkml:trace>
  <inkml:trace contextRef="#ctx0" brushRef="#br0" timeOffset="1975.222">1094 38 0 0 0,'0'0'489'0'0,"0"0"26"0"0,0 0 0 0 0,0 0 192 0 0,0 0 277 0 0,0 0 215 0 0,0 0 13 0 0,0 0-150 0 0,0 0-215 0 0,0 0-185 0 0,0 0-109 0 0,0 0-51 0 0,0 0 14 0 0,23-5 22 0 0,74-17 46 0 0,9 12 1404 0 0,-105 10-1982 0 0,0 0-1 0 0,0 0 1 0 0,0 0 0 0 0,0-1-1 0 0,0 1 1 0 0,0 0-1 0 0,0 0 1 0 0,0 0-1 0 0,0 1 1 0 0,0-1-1 0 0,-1 0 1 0 0,1 0-1 0 0,0 0 1 0 0,0 1 0 0 0,0-1-1 0 0,0 0 1 0 0,0 1-1 0 0,0-1 1 0 0,-1 1-1 0 0,1-1 1 0 0,0 1-1 0 0,0-1 1 0 0,-1 1-1 0 0,1 0 1 0 0,0-1-1 0 0,-1 1 1 0 0,1 0 0 0 0,-1-1-1 0 0,1 1 1 0 0,-1 0-1 0 0,1 0 1 0 0,-1 0-1 0 0,1-1 1 0 0,-1 1-1 0 0,0 0 1 0 0,0 0-1 0 0,1 0 1 0 0,-1 0-1 0 0,0 0 1 0 0,0 0 0 0 0,0 0-1 0 0,0 0 1 0 0,0 0-1 0 0,0-1 1 0 0,0 1-1 0 0,0 0 1 0 0,0 0-1 0 0,-1 0 1 0 0,1 0-1 0 0,0 0 1 0 0,-1 0-6 0 0,-25 43 564 0 0,18-34-421 0 0,5-7-119 0 0,-1-1 0 0 0,1 1 0 0 0,0 0 1 0 0,0 1-1 0 0,0-1 0 0 0,0 1 0 0 0,1-1 1 0 0,-1 1-1 0 0,1 0 0 0 0,0 0 0 0 0,0 0 1 0 0,0 0-1 0 0,1 0 0 0 0,-1 0 0 0 0,1 0 0 0 0,0 1 1 0 0,0-1-1 0 0,1 0 0 0 0,-1 1 0 0 0,1-1 1 0 0,0 1-1 0 0,0-1 0 0 0,1 0 0 0 0,-1 1 0 0 0,2 3-24 0 0,1-5 68 0 0,1 0 0 0 0,1 0-1 0 0,-1 0 1 0 0,0-1-1 0 0,1 0 1 0 0,-1 0-1 0 0,1 0 1 0 0,-1 0 0 0 0,1-1-1 0 0,0 0 1 0 0,0 0-1 0 0,0 0 1 0 0,-1 0-1 0 0,1-1 1 0 0,0 0 0 0 0,0 0-1 0 0,0 0 1 0 0,2-1-68 0 0,32 8-278 0 0,-37 11-9402 0 0,-2-14 4936 0 0,0 0 3761 0 0</inkml:trace>
  <inkml:trace contextRef="#ctx0" brushRef="#br0" timeOffset="2392.1">1720 381 0 0 0,'0'0'915'0'0,"0"0"764"0"0,0 0 85 0 0,0 0-275 0 0,0 0-319 0 0,0 0-205 0 0,0 0-130 0 0,0 0-102 0 0,-32 31-82 0 0,-102 100-98 0 0,29-36 245 0 0,-107 68-171 0 0,-104 53-627 0 0,294-201 16 0 0,-38 25-238 0 0,2 2 0 0 0,2 3 0 0 0,-20 23 222 0 0,46-25-1470 0 0,25-9-6573 0 0,5-30 6027 0 0</inkml:trace>
  <inkml:trace contextRef="#ctx0" brushRef="#br0" timeOffset="2704.066">1274 896 1912 0 0,'0'0'1514'0'0,"0"0"-538"0"0,0 0-209 0 0,0 0 173 0 0,0 0 251 0 0,0 0 166 0 0,0 0-73 0 0,0 0-200 0 0,0 0-205 0 0,0 0-194 0 0,0 0-138 0 0,0 0-112 0 0,-27 28-99 0 0,-84 89-85 0 0,63-51 109 0 0,-6 69-37 0 0,54-134-318 0 0,0 0 0 0 0,0 0 1 0 0,0 0-1 0 0,0 0 0 0 0,1 0 1 0 0,-1 0-1 0 0,0 0 1 0 0,1 0-1 0 0,-1 0 0 0 0,0 0 1 0 0,1-1-1 0 0,-1 1 1 0 0,1 0-1 0 0,-1 0 0 0 0,1 0 1 0 0,0-1-1 0 0,-1 1 0 0 0,1 0 1 0 0,0-1-1 0 0,-1 1 1 0 0,1 0-1 0 0,0-1 0 0 0,0 1 1 0 0,0-1-1 0 0,0 1 1 0 0,-1-1-1 0 0,1 0 0 0 0,0 1 1 0 0,0-1-1 0 0,0 0 1 0 0,0 0-1 0 0,0 1 0 0 0,0-1 1 0 0,0 0-1 0 0,0 0 0 0 0,0 0 1 0 0,0 0-1 0 0,0 0 1 0 0,0-1-1 0 0,0 1 0 0 0,0 0 1 0 0,0 0-1 0 0,0 0 1 0 0,0-1-1 0 0,-1 1 0 0 0,1-1 1 0 0,0 1-1 0 0,0-1-5 0 0,53-11 440 0 0,192-94-1965 0 0,-191 74-2714 0 0,-20 9-3380 0 0,-27 15 5463 0 0</inkml:trace>
  <inkml:trace contextRef="#ctx0" brushRef="#br0" timeOffset="2965.617">1608 771 392 0 0,'0'0'1743'0'0,"0"0"-700"0"0,0 0-188 0 0,0 0 344 0 0,0 0 437 0 0,0 0 269 0 0,0 0-56 0 0,0 0-280 0 0,-22 32-342 0 0,-70 105-297 0 0,37-33 327 0 0,37-70-1084 0 0,1 1 1 0 0,2 1-1 0 0,2 0 1 0 0,1 1-1 0 0,2 1 1 0 0,1-1 0 0 0,2 7-174 0 0,6-4-55 0 0,-1 14-335 0 0,-9-22-2782 0 0,7-18-4124 0 0,1-10 1389 0 0</inkml:trace>
</inkml:ink>
</file>

<file path=ppt/ink/ink7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0:30.4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56 3641 0 0,'0'0'2450'0'0,"0"0"-1413"0"0,0 0-474 0 0,0 0 160 0 0,0 0 370 0 0,0 0 344 0 0,0 0 86 0 0,0 0-155 0 0,0 0-233 0 0,0 0-240 0 0,0 0-203 0 0,2 33-145 0 0,4 104-123 0 0,-1 113 767 0 0,-5-246-1275 0 0,0 1 0 0 0,-1-1 1 0 0,1 1-1 0 0,-1-1 1 0 0,0 1-1 0 0,0 0 0 0 0,-1-1 1 0 0,1 0-1 0 0,-1 1 0 0 0,0-1 1 0 0,0 0-1 0 0,0 0 1 0 0,0 0-1 0 0,-1 0 0 0 0,0-1 1 0 0,0 1-1 0 0,0-1 1 0 0,0 1-1 0 0,0-1 0 0 0,-4 2 84 0 0,-8-4-4506 0 0,-4-8-6710 0 0,16 3 9892 0 0</inkml:trace>
  <inkml:trace contextRef="#ctx0" brushRef="#br0" timeOffset="252.232">2 52 5385 0 0,'0'0'1823'0'0,"0"0"-957"0"0,0 0-275 0 0,0 0 238 0 0,0 0 259 0 0,0 0 137 0 0,0 0-97 0 0,36-6-220 0 0,116-19-160 0 0,21 13 872 0 0,209 4-911 0 0,-347 11-2206 0 0,-43 9-2778 0 0,-18 4-2868 0 0,13-11 3138 0 0</inkml:trace>
  <inkml:trace contextRef="#ctx0" brushRef="#br0" timeOffset="497.82">0 531 0 0 0,'0'0'1364'0'0,"0"0"831"0"0,0 0 525 0 0,0 0 104 0 0,0 0-314 0 0,0 0-556 0 0,0 0-531 0 0,33 6-375 0 0,103 17-237 0 0,-48-32 152 0 0,-70 3-748 0 0,74-20-386 0 0,0 4 1 0 0,2 4 0 0 0,6 3 170 0 0,-98 15-58 0 0,48-5-2584 0 0,-17 3-5080 0 0,-23 2 1076 0 0</inkml:trace>
  <inkml:trace contextRef="#ctx0" brushRef="#br0" timeOffset="920.853">902 369 3545 0 0,'0'0'993'0'0,"0"0"-415"0"0,0 0-58 0 0,0 0 336 0 0,0 0 403 0 0,0 0 208 0 0,0 0-77 0 0,0 0-277 0 0,0 0-317 0 0,0 0-230 0 0,0 0-153 0 0,-16 32-114 0 0,-52 100-94 0 0,-61 83 142 0 0,65-108-490 0 0,99-158 170 0 0,301-322 1929 0 0,-298 332-1777 0 0,-29 30-140 0 0,0 1-1 0 0,1-1 1 0 0,0 2-1 0 0,0-1 1 0 0,1 2-1 0 0,0-1 1 0 0,1 1-1 0 0,0 1 1 0 0,0 0-39 0 0,-11 7-1 0 0,-1-1 0 0 0,1 1 0 0 0,-1 0 0 0 0,1-1 0 0 0,-1 1 0 0 0,1 0 0 0 0,-1 0 0 0 0,1-1 0 0 0,0 1 0 0 0,-1 0 0 0 0,1 0 1 0 0,-1 0-1 0 0,1 0 0 0 0,0 0 0 0 0,-1 0 0 0 0,1 0 0 0 0,-1 0 0 0 0,1 0 0 0 0,0 0 0 0 0,-1 0 0 0 0,1 0 0 0 0,-1 1 0 0 0,1-1 0 0 0,-1 0 0 0 0,1 0 0 0 0,-1 0 0 0 0,1 1 0 0 0,-1-1 0 0 0,1 0 0 0 0,-1 1 1 0 0,1-1-1 0 0,-1 1 0 0 0,1-1 0 0 0,-1 0 0 0 0,1 1 0 0 0,-1-1 0 0 0,0 1 0 0 0,1-1 0 0 0,-1 1 0 0 0,0-1 0 0 0,0 1 0 0 0,1-1 0 0 0,-1 1 0 0 0,0 0 0 0 0,0-1 0 0 0,0 1 0 0 0,1-1 0 0 0,-1 1 0 0 0,0-1 1 0 0,0 1-1 0 0,0 0 0 0 0,0-1 0 0 0,0 1 0 0 0,0-1 0 0 0,-1 1 0 0 0,1 0 0 0 0,0-1 0 0 0,0 1 0 0 0,0-1 0 0 0,0 1 0 0 0,-1-1 0 0 0,1 1 1 0 0,-14 48 108 0 0,10-38-92 0 0,-10 30 20 0 0,6-19-30 0 0,1-1-1 0 0,1 1 1 0 0,1 1 0 0 0,1-1 0 0 0,0 1 0 0 0,1 19-6 0 0,36 91 31 0 0,-34-133 2 0 0,1 0 0 0 0,-1 0 1 0 0,1 0-1 0 0,0 0 0 0 0,-1 0 1 0 0,1 0-1 0 0,-1 0 1 0 0,1 0-1 0 0,0 0 0 0 0,-1 0 1 0 0,1 0-1 0 0,-1 0 0 0 0,1 0 1 0 0,0 0-1 0 0,-1 1 0 0 0,1-1 1 0 0,-1 0-1 0 0,1 0 0 0 0,0 0 1 0 0,-1 1-1 0 0,1-1 1 0 0,0 0-1 0 0,0 0 0 0 0,-1 1 1 0 0,1-1-1 0 0,0 0 0 0 0,-1 1 1 0 0,1-1-1 0 0,0 0 0 0 0,0 1 1 0 0,0-1-1 0 0,0 1 1 0 0,-1-1-1 0 0,1 0 0 0 0,0 1 1 0 0,0-1-1 0 0,0 1 0 0 0,0-1 1 0 0,0 0-1 0 0,0 1 0 0 0,0-1 1 0 0,0 1-1 0 0,0-1 1 0 0,0 0-1 0 0,0 1 0 0 0,0-1 1 0 0,0 1-1 0 0,0-1 0 0 0,0 0 1 0 0,1 1-1 0 0,-1-1 0 0 0,0 1 1 0 0,0-1-1 0 0,0 0 1 0 0,1 1-1 0 0,-1-1 0 0 0,0 0 1 0 0,0 1-1 0 0,1-1 0 0 0,-1 0 1 0 0,0 0-1 0 0,1 1 0 0 0,-1-1-33 0 0,-30-21 1827 0 0,26 18-2221 0 0,-30-25 410 0 0,-2 1 1 0 0,0 2 0 0 0,-2 2-1 0 0,-40-18-16 0 0,1 16-2248 0 0,42 17-7585 0 0,26 8 1434 0 0</inkml:trace>
</inkml:ink>
</file>

<file path=ppt/ink/ink7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0:29.44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49 388 4089 0 0,'0'0'1395'0'0,"0"0"-94"0"0,0 0-50 0 0,0 0 20 0 0,0 0 56 0 0,0 0-97 0 0,0 0-277 0 0,0 0-319 0 0,0 0-241 0 0,0 0-130 0 0,0 0-14 0 0,0 0 35 0 0,0 0-1 0 0,32-8-8 0 0,109-23-28 0 0,124 3 422 0 0,3 14-877 0 0,-153 14-3757 0 0,-100 3 1 0 0,-9 5-1496 0 0,-5-5 2943 0 0</inkml:trace>
  <inkml:trace contextRef="#ctx0" brushRef="#br0" timeOffset="298.11">1 564 1784 0 0,'0'0'271'0'0,"0"0"-79"0"0,0 0 110 0 0,0 0 246 0 0,0 0 271 0 0,34 0 195 0 0,107-3 45 0 0,78-17 1758 0 0,-74-1-3036 0 0,-2-6 0 0 0,5-9 219 0 0,-89 18-6409 0 0,-52 14 4450 0 0</inkml:trace>
  <inkml:trace contextRef="#ctx0" brushRef="#br0" timeOffset="690.879">395 1 1864 0 0,'0'0'386'0'0,"0"0"-229"0"0,0 0-23 0 0,0 0 320 0 0,0 0 361 0 0,0 0 308 0 0,0 0 133 0 0,0 0-22 0 0,0 0-149 0 0,0 0-199 0 0,32 21-157 0 0,104 68-128 0 0,-35-38 488 0 0,-72-42-701 0 0,208 50 2153 0 0,-234-58-2520 0 0,0-1-1 0 0,0 1 1 0 0,-1-1 0 0 0,1 1 0 0 0,0 0 0 0 0,-1 0-1 0 0,1 0 1 0 0,0 0 0 0 0,-1 0 0 0 0,1 1 0 0 0,-1-1-1 0 0,0 1 1 0 0,0 0 0 0 0,1-1 0 0 0,-1 1 0 0 0,0 0-1 0 0,0 0 1 0 0,-1 0 0 0 0,1 1 0 0 0,0-1 0 0 0,-1 0 0 0 0,1 1-1 0 0,-1-1 1 0 0,0 1 0 0 0,0 0 0 0 0,0-1 0 0 0,0 1-1 0 0,0 0 1 0 0,-1-1 0 0 0,1 1 0 0 0,-1 0 0 0 0,0 0-1 0 0,1 0 1 0 0,-1-1 0 0 0,-1 1 0 0 0,1 0 0 0 0,0 0-1 0 0,-1 0 1 0 0,1-1 0 0 0,-2 3-21 0 0,-6 8 118 0 0,-1 0-1 0 0,0-1 1 0 0,-1 0-1 0 0,0-1 1 0 0,-1 0 0 0 0,0 0-1 0 0,-1-1 1 0 0,0-1-118 0 0,-1 2 49 0 0,-116 84 233 0 0,103-79-267 0 0,1 1 1 0 0,0 1-1 0 0,1 1 1 0 0,1 1 0 0 0,1 1-1 0 0,0 1 1 0 0,2 1-1 0 0,-15 23-15 0 0,14 22-1282 0 0,43-29-6498 0 0,-14-31-128 0 0</inkml:trace>
</inkml:ink>
</file>

<file path=ppt/ink/ink7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0:27.71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1 506 0 0 0,'0'0'536'0'0,"0"0"422"0"0,0 0 382 0 0,0 0 119 0 0,0 0-111 0 0,0 0-261 0 0,0 0-268 0 0,0 0-152 0 0,5-1-67 0 0,168-17 4015 0 0,97 4-4072 0 0,-210 12-230 0 0,-30 0-1812 0 0,0 2-6005 0 0,-34 1 3480 0 0,-3 1 2904 0 0,2-1 982 0 0,-1 2 138 0 0</inkml:trace>
  <inkml:trace contextRef="#ctx0" brushRef="#br0" timeOffset="394.967">1 723 0 0 0,'0'0'1067'0'0,"0"0"385"0"0,0 0 174 0 0,0 0-50 0 0,0 0-195 0 0,0 0-152 0 0,0 0-23 0 0,0 0-5 0 0,0 0-18 0 0,0 0-101 0 0,8 4-171 0 0,-3-1-762 0 0,59 11 1085 0 0,211-64 93 0 0,-213 43-2775 0 0,-21 6-6741 0 0,-31 1 1202 0 0</inkml:trace>
  <inkml:trace contextRef="#ctx0" brushRef="#br0" timeOffset="5077.627">906 830 0 0 0,'0'0'489'0'0,"0"0"1062"0"0,0 0 373 0 0,0 0-69 0 0,0 0-236 0 0,0 0-231 0 0,0 0-220 0 0,0 0-146 0 0,0 0-74 0 0,0 0-43 0 0,-4 0-35 0 0,-2 1-487 0 0,-4 0-66 0 0,7 0 3072 0 0,35-53-1937 0 0,204-245 47 0 0,-180 213-1358 0 0,-55 86-152 0 0,1 0-1 0 0,-1 0 0 0 0,0 0 0 0 0,1 1 0 0 0,-1-1 1 0 0,0 0-1 0 0,0 1 0 0 0,0-1 0 0 0,-1 1 1 0 0,1-1-1 0 0,-1 1 0 0 0,1-1 0 0 0,-1 1 0 0 0,0 0 1 0 0,0-1-1 0 0,0 1 0 0 0,0-1 0 0 0,0 1 0 0 0,-1 0 1 0 0,1-1-1 0 0,-1 1 0 0 0,0-1 0 0 0,0 2 12 0 0,1 9-17 0 0,-8 122 48 0 0,8-133-28 0 0,0 0 1 0 0,0-1-1 0 0,0 1 1 0 0,0-1-1 0 0,1 1 0 0 0,-1 0 1 0 0,0-1-1 0 0,1 1 0 0 0,-1 0 1 0 0,1-1-1 0 0,0 1 0 0 0,-1-1 1 0 0,1 1-1 0 0,0-1 1 0 0,0 0-1 0 0,0 1 0 0 0,0-1 1 0 0,0 0-1 0 0,0 0 0 0 0,1 1 1 0 0,-1-1-1 0 0,0 0 0 0 0,1 0 1 0 0,-1 0-1 0 0,0-1 1 0 0,1 1-1 0 0,-1 0 0 0 0,1 0 1 0 0,-1-1-1 0 0,1 1 0 0 0,0-1 1 0 0,-1 0-1 0 0,1 1 0 0 0,-1-1 1 0 0,1 0-1 0 0,0 0 1 0 0,-1 0-1 0 0,1 0 0 0 0,0 0 1 0 0,-1 0-1 0 0,1 0 0 0 0,1-1-3 0 0,67-25 291 0 0,-34-5-249 0 0,0-3 0 0 0,-2 0 1 0 0,-2-3-1 0 0,5-9-42 0 0,70-75-18 0 0,-78 90-34 0 0,-29 51-59 0 0,-29 163 311 0 0,28-172-204 0 0,-1-4-7 0 0,1 1 0 0 0,0-1-1 0 0,0 1 1 0 0,1 0 0 0 0,0-1 0 0 0,0 1-1 0 0,1 0 1 0 0,0-1 0 0 0,0 1 0 0 0,1-1 0 0 0,0 1-1 0 0,0-1 1 0 0,0 0 0 0 0,1 1 0 0 0,1-1-1 0 0,-1-1 1 0 0,1 1 0 0 0,0 0 0 0 0,0-1-1 0 0,1 0 1 0 0,0 0 11 0 0,-2-4-191 0 0,-1-1 0 0 0,0 0-1 0 0,0 0 1 0 0,1 0 0 0 0,-1 0-1 0 0,1 0 1 0 0,-1 0 0 0 0,1-1 0 0 0,-1 1-1 0 0,1-1 1 0 0,-1 0 0 0 0,1 0-1 0 0,-1 0 1 0 0,1 0 0 0 0,-1 0 0 0 0,1 0-1 0 0,0-1 1 0 0,-1 1 0 0 0,0-1-1 0 0,1 0 1 0 0,-1 0 0 0 0,1 0 0 0 0,-1 0-1 0 0,0 0 1 0 0,1-1 191 0 0,35-21-10577 0 0,-30 16 4893 0 0</inkml:trace>
  <inkml:trace contextRef="#ctx0" brushRef="#br0" timeOffset="5340.636">1994 277 2793 0 0,'0'0'1489'0'0,"0"0"-570"0"0,0 0-212 0 0,0 0 226 0 0,0 0 321 0 0,0 0 228 0 0,0 0-25 0 0,0 0-179 0 0,0 0-252 0 0,0 0-274 0 0,0 0-208 0 0,0 0-153 0 0,-15 34-113 0 0,-45 101-68 0 0,45-76 192 0 0,17-54-318 0 0,0 0-1 0 0,1-1 0 0 0,-1 1 0 0 0,1-1 0 0 0,0 0 0 0 0,0 0 0 0 0,1 0 0 0 0,-1 0 1 0 0,1 0-1 0 0,0-1 0 0 0,0 0 0 0 0,0 0 0 0 0,0 0 0 0 0,1 0 0 0 0,-1 0 0 0 0,1-1 1 0 0,0 0-1 0 0,-1 0 0 0 0,1 0 0 0 0,0-1 0 0 0,0 0 0 0 0,0 1 0 0 0,1-2 0 0 0,-1 1 1 0 0,0-1-1 0 0,0 1 0 0 0,2-2-83 0 0,143 4 647 0 0,-69-33-1763 0 0,-68 18-2957 0 0,-3-3-3649 0 0,-8 10 1826 0 0</inkml:trace>
  <inkml:trace contextRef="#ctx0" brushRef="#br0" timeOffset="5701.75">2324 49 1400 0 0,'0'0'1370'0'0,"0"0"25"0"0,0 0 100 0 0,0 0 108 0 0,0 0 31 0 0,0 0-210 0 0,0 0-324 0 0,0 0-318 0 0,0 0-276 0 0,0 0-174 0 0,0 0-65 0 0,0 0-3 0 0,0 0 4 0 0,10-5-9 0 0,80-30 442 0 0,23 27 104 0 0,-112 8-797 0 0,0 0 0 0 0,-1 0 0 0 0,1 0 0 0 0,0 0 0 0 0,0 0 0 0 0,0 0 0 0 0,0 0 0 0 0,0 0 0 0 0,0 1 0 0 0,0-1 0 0 0,0 0 0 0 0,0 0 0 0 0,-1 1 0 0 0,1-1 0 0 0,0 1 0 0 0,0-1 0 0 0,0 1 0 0 0,0-1 0 0 0,-1 1 0 0 0,1-1 0 0 0,0 1 0 0 0,-1 0 0 0 0,1-1 0 0 0,0 1 0 0 0,-1 0 0 0 0,1 0 0 0 0,-1-1 0 0 0,1 1 0 0 0,-1 0 0 0 0,0 0 0 0 0,1 0 0 0 0,-1 0 0 0 0,0 0 0 0 0,1-1 0 0 0,-1 1 0 0 0,0 0 0 0 0,0 0 0 0 0,0 0 0 0 0,0 0 0 0 0,0 0 0 0 0,0 0 0 0 0,0 0 0 0 0,0 0 0 0 0,0 0 0 0 0,-1 0 0 0 0,1 0 0 0 0,0-1 0 0 0,0 1 0 0 0,-1 0 0 0 0,1 0-8 0 0,-21 42 715 0 0,-62 61 688 0 0,82-102-1384 0 0,1-1 0 0 0,-1 1 0 0 0,0 0 1 0 0,1-1-1 0 0,0 1 0 0 0,-1 0 1 0 0,1 0-1 0 0,0-1 0 0 0,0 1 1 0 0,0 0-1 0 0,0 0 0 0 0,0-1 0 0 0,0 1 1 0 0,1 0-1 0 0,-1 0 0 0 0,1-1 1 0 0,-1 1-1 0 0,1-1 0 0 0,-1 1 1 0 0,1 0-1 0 0,0-1 0 0 0,0 1 0 0 0,0-1 1 0 0,0 1-1 0 0,0-1 0 0 0,0 0 1 0 0,0 1-1 0 0,0-1 0 0 0,1 0 1 0 0,-1 0-1 0 0,0 0 0 0 0,1 0 1 0 0,-1 0-1 0 0,1 0 0 0 0,-1 0 0 0 0,1-1 1 0 0,0 1-1 0 0,-1 0 0 0 0,1-1 1 0 0,0 1-1 0 0,0-1-19 0 0,75 15 564 0 0,-74-15-557 0 0,103 0-1426 0 0,-84-5-3212 0 0,-2-1-3988 0 0,-17 3 3803 0 0</inkml:trace>
  <inkml:trace contextRef="#ctx0" brushRef="#br0" timeOffset="6053.214">3119 45 2577 0 0,'0'0'1437'0'0,"0"0"-311"0"0,0 0 98 0 0,0 0 492 0 0,0 0 294 0 0,0 0-9 0 0,0 0-301 0 0,0 0-414 0 0,0 0-334 0 0,0 0-236 0 0,-27 37-171 0 0,-89 119-147 0 0,1-30 54 0 0,-160 170-703 0 0,109-116-234 0 0,134-118-1095 0 0,28-39-1482 0 0,7-1-3340 0 0,0-18 2507 0 0,-1-4 1430 0 0</inkml:trace>
  <inkml:trace contextRef="#ctx0" brushRef="#br0" timeOffset="6431.134">2870 646 7306 0 0,'0'0'2304'0'0,"0"0"-1012"0"0,0 0-403 0 0,0 0 149 0 0,0 0 155 0 0,0 0-6 0 0,0 0-209 0 0,0 0-219 0 0,34-13-135 0 0,106-41-129 0 0,1 15 621 0 0,-110 35-908 0 0,77-1 390 0 0,-107 6-598 0 0,1-1 1 0 0,-1 0-1 0 0,1 0 1 0 0,-1 1-1 0 0,1-1 1 0 0,-1 1-1 0 0,0-1 1 0 0,1 1-1 0 0,-1 0 1 0 0,0-1-1 0 0,0 1 1 0 0,1 0-1 0 0,-1 0 1 0 0,0 0-1 0 0,0 0 1 0 0,0 0-1 0 0,0 0 1 0 0,0 0-1 0 0,0 0 1 0 0,0 1-1 0 0,-1-1 1 0 0,1 0-1 0 0,0 0 1 0 0,-1 1-1 0 0,1-1 1 0 0,-1 0-1 0 0,1 1 1 0 0,-1-1-1 0 0,1 1 0 0 0,-1-1 1 0 0,0 1-1 0 0,0-1 1 0 0,0 1-1 0 0,0-1 1 0 0,0 0-1 0 0,0 1 1 0 0,0-1-1 0 0,-1 1 1 0 0,1-1-1 0 0,0 1 1 0 0,-1-1-1 0 0,1 0 1 0 0,-1 1-1 0 0,1-1 1 0 0,-1 0-1 0 0,0 1 1 0 0,0-1-1 0 0,1 0 1 0 0,-1 0-1 0 0,0 0 1 0 0,0 0-1 0 0,0 0 1 0 0,0 0-1 0 0,-1 0 1 0 0,1 0-1 0 0,0 0 1 0 0,0 0-1 0 0,0 0 1 0 0,-1-1-1 0 0,1 1 0 0 0,0-1 1 0 0,-1 1-1 0 0,1-1 1 0 0,-1 1-1 0 0,1-1 1 0 0,-1 0-1 0 0,-165 110-103 0 0,166-108 95 0 0,0 0 0 0 0,1 0 0 0 0,-1 0 0 0 0,0-1 0 0 0,1 1 0 0 0,0 0 0 0 0,-1 0 1 0 0,1 0-1 0 0,0 0 0 0 0,0 0 0 0 0,0 0 0 0 0,0 0 0 0 0,1 0 0 0 0,-1 0 0 0 0,0 0 0 0 0,1 0 0 0 0,-1 0 0 0 0,1-1 0 0 0,0 1 0 0 0,0 0 0 0 0,-1 0 0 0 0,1 0 0 0 0,0-1 0 0 0,1 1 0 0 0,-1-1 0 0 0,0 1 0 0 0,0-1 0 0 0,1 1 0 0 0,-1-1 0 0 0,1 0 0 0 0,-1 1 0 0 0,1-1 0 0 0,-1 0 0 0 0,1 0 0 0 0,0 0 0 0 0,0 0 0 0 0,1 0 9 0 0,12 11-12 0 0,-7-8 17 0 0,-1 1 0 0 0,0 0 0 0 0,0 0 1 0 0,0 1-1 0 0,-1 0 0 0 0,1 0 0 0 0,-1 0 0 0 0,-1 1 1 0 0,0 0-1 0 0,1 0 0 0 0,-2 0 0 0 0,1 1 0 0 0,-1 0 1 0 0,-1 0-1 0 0,1 0 0 0 0,-1 0 0 0 0,-1 0 0 0 0,1 1 1 0 0,-1-1-1 0 0,-1 2-6 0 0,0-6 33 0 0,-1 1 0 0 0,0-1 0 0 0,-1 1 1 0 0,1-1-1 0 0,-1 1 0 0 0,0 0 0 0 0,0-1 0 0 0,0 0 0 0 0,-1 1 1 0 0,1-1-1 0 0,-1 0 0 0 0,0 0 0 0 0,0 1 0 0 0,-1-2 0 0 0,1 1 1 0 0,-1 0-1 0 0,0 0 0 0 0,0-1 0 0 0,0 0 0 0 0,0 1 1 0 0,-1-1-1 0 0,1 0 0 0 0,-1-1 0 0 0,-1 2-33 0 0,-6 3 26 0 0,1 0-1 0 0,-1-1 1 0 0,1 0 0 0 0,-2-1-1 0 0,1 0 1 0 0,-1-1-1 0 0,1 0 1 0 0,-1-1 0 0 0,0 0-1 0 0,0-1 1 0 0,-1 0 0 0 0,1-1-1 0 0,0 0 1 0 0,-6-1-26 0 0,-9-13-1199 0 0,14-3-3125 0 0,8 8-197 0 0,0 1-4165 0 0</inkml:trace>
</inkml:ink>
</file>

<file path=ppt/ink/ink7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0:52.4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1 842 0 0 0,'0'0'248'0'0,"0"0"76"0"0,0 0 134 0 0,0 0 370 0 0,0 0 444 0 0,0 0 286 0 0,0 0 33 0 0,0 0-207 0 0,0 0-237 0 0,0 0-154 0 0,0 0-84 0 0,15-16-37 0 0,108-114 1470 0 0,173-226 1086 0 0,-116 124-3068 0 0,-169 218-352 0 0,1 0 0 0 0,0 1-1 0 0,1 0 1 0 0,0 1 0 0 0,1 1-1 0 0,0 0 1 0 0,1 1 0 0 0,0 0-8 0 0,-13 11-1 0 0,0 0 0 0 0,0 0-1 0 0,0 0 1 0 0,0 0 0 0 0,-1 0 0 0 0,1 0 0 0 0,0 1 0 0 0,0-1 0 0 0,-1 1-1 0 0,1-1 1 0 0,-1 1 0 0 0,1-1 0 0 0,-1 1 0 0 0,0 0 0 0 0,0 0 0 0 0,1 0-1 0 0,-1 0 1 0 0,-1 0 0 0 0,1 0 0 0 0,0 0 0 0 0,0 0 0 0 0,-1 0 0 0 0,1 0-1 0 0,-1 0 1 0 0,0 0 0 0 0,1 0 0 0 0,-1 1 0 0 0,0-1 0 0 0,0 0 0 0 0,-1 0-1 0 0,1 0 1 0 0,0 0 0 0 0,-1 1 0 0 0,1-1 0 0 0,-1 0 0 0 0,0 0 1 0 0,1 2 13 0 0,-12 356 596 0 0,8-48-218 0 0,15-254-460 0 0,-9-42 3605 0 0,-36-58-3473 0 0,-3 2-1 0 0,-1 1 0 0 0,-1 2 1 0 0,-3 2-1 0 0,-8-4-62 0 0,32 24-62 0 0,-138-87-1184 0 0,36 76-5175 0 0,119 26 6280 0 0,-9 1-3208 0 0,5 1-2238 0 0,3-1-134 0 0</inkml:trace>
  <inkml:trace contextRef="#ctx0" brushRef="#br0" timeOffset="416.36">862 806 1104 0 0,'0'0'1443'0'0,"0"0"-799"0"0,0 0-160 0 0,0 0 361 0 0,0 0 399 0 0,0 0 227 0 0,0 0-55 0 0,0 0-204 0 0,0 0-202 0 0,0 0-147 0 0,0 0-75 0 0,0 0-38 0 0,32-24-13 0 0,98-75-6 0 0,-44 22 1108 0 0,-79 69-1675 0 0,17-13 106 0 0,-2-1 0 0 0,0-2 0 0 0,-2 0-1 0 0,-1-1 1 0 0,0-1 0 0 0,-2-1-1 0 0,12-27-269 0 0,-22 39 30 0 0,-2 0 0 0 0,0-1 0 0 0,0 1 0 0 0,-2-1 0 0 0,0 0 0 0 0,0 0 0 0 0,-2-1 0 0 0,0 1 0 0 0,-1 0 0 0 0,-1-1 0 0 0,-2-14-30 0 0,3 29-19 0 0,0 0-1 0 0,0 0 1 0 0,-1-1 0 0 0,1 1 0 0 0,-1 0-1 0 0,0 0 1 0 0,0 0 0 0 0,1 0 0 0 0,-1 0 0 0 0,-1 0-1 0 0,1 0 1 0 0,0 0 0 0 0,0 1 0 0 0,-1-1 0 0 0,1 0-1 0 0,-1 1 1 0 0,1-1 0 0 0,-1 1 0 0 0,0-1 0 0 0,1 1-1 0 0,-1 0 1 0 0,0 0 0 0 0,0 0 0 0 0,0 0 0 0 0,0 0-1 0 0,0 0 1 0 0,0 0 0 0 0,0 1 0 0 0,0-1-1 0 0,-1 1 1 0 0,1-1 0 0 0,0 1 0 0 0,0 0 0 0 0,0 0-1 0 0,-1 0 1 0 0,1 0 0 0 0,0 0 0 0 0,0 1 0 0 0,0-1-1 0 0,0 1 1 0 0,-1-1 0 0 0,1 1 0 0 0,0 0 0 0 0,0 0-1 0 0,0 0 1 0 0,0 0 0 0 0,1 0 0 0 0,-1 0 0 0 0,0 0-1 0 0,0 1 1 0 0,1-1 0 0 0,-1 1 19 0 0,-18 15-39 0 0,0 1 0 0 0,2 1 0 0 0,0 0 0 0 0,1 1 0 0 0,1 1 0 0 0,1 1 0 0 0,1 0 0 0 0,0 1 0 0 0,2 1 0 0 0,1-1 0 0 0,1 2 0 0 0,1 0 0 0 0,1 0 0 0 0,2 0 0 0 0,0 1 0 0 0,-1 20 39 0 0,5-39 6 0 0,0 1 1 0 0,1 1 0 0 0,0-1-1 0 0,0 0 1 0 0,1 0-1 0 0,0 0 1 0 0,1 1 0 0 0,0-1-1 0 0,0 0 1 0 0,0 0 0 0 0,1 0-1 0 0,1 0 1 0 0,-1-1-1 0 0,1 1 1 0 0,0 0 0 0 0,1-1-1 0 0,0 0 1 0 0,0 0 0 0 0,1 0-1 0 0,-1 0 1 0 0,1-1-1 0 0,1 0 1 0 0,-1 0 0 0 0,1 0-1 0 0,0 0 1 0 0,1-1 0 0 0,-1 0-1 0 0,1-1 1 0 0,0 0 0 0 0,0 0-1 0 0,1 0 1 0 0,6 2-7 0 0,-2-3-21 0 0,0 0-1 0 0,0-1 1 0 0,0-1 0 0 0,0 0 0 0 0,0 0-1 0 0,0-1 1 0 0,0-1 0 0 0,0 0 0 0 0,0 0 0 0 0,0-2-1 0 0,-1 1 1 0 0,1-1 0 0 0,-1-1 0 0 0,6-2 21 0 0,91-61-6190 0 0,-63 31-3328 0 0,-32 24 7971 0 0</inkml:trace>
  <inkml:trace contextRef="#ctx0" brushRef="#br0" timeOffset="872.358">1637 389 0 0 0,'0'0'2015'0'0,"0"0"-581"0"0,0 0-111 0 0,0 0 166 0 0,0 0 149 0 0,0 0 2 0 0,0 0-159 0 0,0 0-218 0 0,0 0-199 0 0,0 0-188 0 0,0 0-173 0 0,0 0-172 0 0,0 0-158 0 0,-31 32-130 0 0,-96 98-111 0 0,93-84-75 0 0,35-41-56 0 0,-1-3-6 0 0,0 0 0 0 0,0 0 0 0 0,0 0 0 0 0,0 0 0 0 0,0 0 0 0 0,0 0 0 0 0,1-1 0 0 0,-1 1 0 0 0,1 0 0 0 0,-1 0 0 0 0,1 0 0 0 0,0-1-1 0 0,0 1 1 0 0,0 0 0 0 0,0-1 0 0 0,0 1 0 0 0,0-1 0 0 0,0 1 0 0 0,0-1 0 0 0,1 1 0 0 0,-1-1 0 0 0,0 0 0 0 0,1 0 0 0 0,-1 0-1 0 0,1 0 1 0 0,-1 0 0 0 0,1 0 0 0 0,0 0 0 0 0,0 0 0 0 0,-1 0 0 0 0,1-1 0 0 0,0 1 0 0 0,0-1 0 0 0,0 0 0 0 0,-1 1 0 0 0,1-1 0 0 0,0 0-1 0 0,0 0 1 0 0,0 0 0 0 0,0 0 0 0 0,0 0 0 0 0,0-1 0 0 0,-1 1 0 0 0,1 0 0 0 0,0-1 0 0 0,0 0 0 0 0,1 0 5 0 0,174-24 145 0 0,-102 21-10 0 0,-74 5-77 0 0,0 1 0 0 0,0-1 0 0 0,0 1-1 0 0,0-1 1 0 0,-1 1 0 0 0,1 0 0 0 0,-1-1 0 0 0,1 1 0 0 0,-1 0 0 0 0,1-1 0 0 0,-1 1 0 0 0,0 0 0 0 0,0-1 0 0 0,0 1 0 0 0,0 0-1 0 0,0 0 1 0 0,0-1 0 0 0,-1 1 0 0 0,1 0 0 0 0,0 0 0 0 0,-1-1 0 0 0,0 1 0 0 0,1 0 0 0 0,-1-1 0 0 0,0 1 0 0 0,0-1-1 0 0,0 1 1 0 0,0-1 0 0 0,0 0 0 0 0,0 1 0 0 0,0-1 0 0 0,0 0 0 0 0,-1 1-58 0 0,-15 17 213 0 0,-1-2-1 0 0,-1 0 1 0 0,0-1-1 0 0,-1 0 1 0 0,0-2 0 0 0,-16 8-213 0 0,-13 10 28 0 0,-74 48-1692 0 0,121-79 1116 0 0,-8 4 132 0 0,6-4-2605 0 0,-1-1-4014 0 0,5 0 199 0 0</inkml:trace>
  <inkml:trace contextRef="#ctx0" brushRef="#br0" timeOffset="3214.8">2053 574 0 0 0,'0'0'201'0'0,"0"0"776"0"0,0 0 242 0 0,0 0 231 0 0,0 0 282 0 0,0 0 93 0 0,0 0-156 0 0,0 0-326 0 0,-32 4-377 0 0,-101 18-303 0 0,79 0 43 0 0,49-15-556 0 0,2-5-106 0 0,0 0 0 0 0,1 1 0 0 0,-1-1 0 0 0,1 1 0 0 0,0 0 0 0 0,0 0 0 0 0,0 0 1 0 0,0 0-1 0 0,0 0 0 0 0,1 0 0 0 0,0 0 0 0 0,-1 1 0 0 0,1-1 0 0 0,0 0 0 0 0,0 1 0 0 0,1-1 0 0 0,-1 1 0 0 0,1-1 0 0 0,0 1 0 0 0,0-1 0 0 0,0 1 0 0 0,0-1 0 0 0,1 1 0 0 0,-1-1 0 0 0,1 1 0 0 0,0-1 0 0 0,0 1 0 0 0,0-1 0 0 0,0 0 0 0 0,1 1 0 0 0,-1-1 0 0 0,1 0 0 0 0,0 0 0 0 0,0 0 0 0 0,0 0 0 0 0,0-1 0 0 0,1 1 0 0 0,-1-1 0 0 0,1 1 0 0 0,-1-1 0 0 0,1 0 0 0 0,0 0 0 0 0,0 0 0 0 0,0 0 0 0 0,0 0 0 0 0,3 0-44 0 0,7 1 206 0 0,1-1 0 0 0,-1-1 0 0 0,1 0 0 0 0,0-1 0 0 0,-1-1 0 0 0,1 0 0 0 0,-1 0 0 0 0,1-2 1 0 0,-1 1-1 0 0,0-2 0 0 0,0 0 0 0 0,0 0 0 0 0,0-2 0 0 0,-1 1 0 0 0,0-1 0 0 0,0-1 0 0 0,0 0 0 0 0,-1-1 0 0 0,1-1-206 0 0,-8 6 105 0 0,0 0-1 0 0,1-1 1 0 0,-1 1-1 0 0,0-1 1 0 0,-1 0-1 0 0,1 0 0 0 0,-1-1 1 0 0,0 1-1 0 0,0-1 1 0 0,0 1-1 0 0,0-1 1 0 0,-1 0-1 0 0,0 0 1 0 0,0 0-1 0 0,0 0 0 0 0,-1-1 1 0 0,0 1-1 0 0,0 0 1 0 0,0-1-1 0 0,0 1 1 0 0,-1 0-1 0 0,0-5-104 0 0,-2 6-111 0 0,-1 0 0 0 0,0 0-1 0 0,0 0 1 0 0,0 1 0 0 0,0-1-1 0 0,0 1 1 0 0,-1 0 0 0 0,1 0-1 0 0,-1 0 1 0 0,0 0 0 0 0,0 1-1 0 0,0-1 1 0 0,0 1 0 0 0,0 0-1 0 0,-1 1 1 0 0,1-1 0 0 0,-1 1-1 0 0,1-1 1 0 0,-1 1 0 0 0,1 1-1 0 0,-1-1 1 0 0,0 1 0 0 0,1-1-1 0 0,-1 2 1 0 0,-3-1 111 0 0,-39-1-4905 0 0,16 5-2421 0 0,15 0 1201 0 0</inkml:trace>
</inkml:ink>
</file>

<file path=ppt/ink/ink7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1:01.6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48 1608 0 0,'0'0'1153'0'0,"0"0"58"0"0,0 0 293 0 0,0 0 294 0 0,0 0 19 0 0,0 0-204 0 0,0 0-281 0 0,0 0-232 0 0,0 0-164 0 0,34 1-122 0 0,107 4-126 0 0,-2-15 619 0 0,-101 7-1137 0 0,128-27-563 0 0,-157 24 242 0 0,-5 3-2051 0 0,-1 1-6583 0 0,-3 2 3265 0 0</inkml:trace>
</inkml:ink>
</file>

<file path=ppt/ink/ink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14.8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0 733 0 0 0,'0'0'525'0'0,"0"0"756"0"0,0 0 162 0 0,0 0-94 0 0,0 0-143 0 0,0 0-101 0 0,0 0 33 0 0,0 0 38 0 0,0 0 23 0 0,21 5-27 0 0,63 11-86 0 0,-21-23 1527 0 0,-50 1-2213 0 0,0 0 1 0 0,-1-2-1 0 0,1 1 1 0 0,-2-2 0 0 0,1 0-1 0 0,-1 0 1 0 0,-1-1-1 0 0,1 0 1 0 0,5-9-401 0 0,4-1 223 0 0,204-237 1286 0 0,-223 255-1501 0 0,1-1 0 0 0,-1 1 0 0 0,1 0 0 0 0,-1 0 0 0 0,1 0 0 0 0,0 0 0 0 0,0 0 0 0 0,0 0 0 0 0,0 0 0 0 0,0 0 0 0 0,0 1 0 0 0,1-1 0 0 0,-1 1 0 0 0,1 0 0 0 0,-1-1 0 0 0,1 1 0 0 0,-1 0 0 0 0,1 1 0 0 0,-1-1 0 0 0,1 0 0 0 0,0 1 0 0 0,0-1 0 0 0,-1 1 0 0 0,1 0 0 0 0,0 0 0 0 0,0 0 0 0 0,-1 0 0 0 0,1 1 0 0 0,0-1 0 0 0,-1 1 0 0 0,1-1 0 0 0,0 1 0 0 0,-1 0 0 0 0,1 0 0 0 0,-1 0 0 0 0,3 2-8 0 0,1 7 40 0 0,0 1-1 0 0,-1 0 1 0 0,0 0 0 0 0,-1 0-1 0 0,0 0 1 0 0,-1 1 0 0 0,-1 0 0 0 0,1 0-1 0 0,-2-1 1 0 0,0 1 0 0 0,0 0-1 0 0,-1 0 1 0 0,0 0 0 0 0,-3 11-40 0 0,3 7 155 0 0,0-20-130 0 0,0 1 1 0 0,-1-1-1 0 0,0 1 1 0 0,-1-1-1 0 0,0 0 1 0 0,0 0-1 0 0,-1 0 0 0 0,-1 0 1 0 0,0 0-1 0 0,0 0 1 0 0,-1-1-1 0 0,0 0 1 0 0,0 0-1 0 0,-1 0 1 0 0,-1-1-1 0 0,1 0 1 0 0,-1 0-1 0 0,-1-1 1 0 0,1 1-1 0 0,-1-2 1 0 0,0 1-1 0 0,-1-1 1 0 0,0 0-1 0 0,0-1 1 0 0,0 0-1 0 0,0 0 1 0 0,-1-1-1 0 0,-3 0-25 0 0,-7 4-260 0 0,0-2-1 0 0,-1 0 1 0 0,0-2-1 0 0,0 0 1 0 0,0-1-1 0 0,-19 0 261 0 0,39-3-100 0 0,0-1 0 0 0,0 1 0 0 0,1 0 0 0 0,-1 0 0 0 0,0 0 0 0 0,0-1 0 0 0,1 1 1 0 0,-1 0-1 0 0,0-1 0 0 0,1 1 0 0 0,-1-1 0 0 0,0 1 0 0 0,1-1 0 0 0,-1 1 0 0 0,1-1 0 0 0,-1 1 0 0 0,1-1 0 0 0,-1 0 0 0 0,1 1 0 0 0,-1-1 0 0 0,1 0 0 0 0,0 1 0 0 0,-1-1 0 0 0,1 0 0 0 0,0 1 0 0 0,-1-1 0 0 0,1 0 1 0 0,0 0-1 0 0,0 1 0 0 0,0-1 0 0 0,0 0 0 0 0,0 0 0 0 0,0 0 0 0 0,0 1 0 0 0,0-1 0 0 0,0 0 0 0 0,0 0 0 0 0,0 1 0 0 0,0-1 0 0 0,1 0 0 0 0,-1 0 100 0 0,11-33-10025 0 0,-4 26 3369 0 0</inkml:trace>
  <inkml:trace contextRef="#ctx0" brushRef="#br0" timeOffset="4956.826">727 921 0 0 0,'0'0'952'0'0,"0"0"298"0"0,0 0 91 0 0,0 0-92 0 0,0 0-170 0 0,0 0-119 0 0,0 0-65 0 0,3-1-22 0 0,82-60 6010 0 0,-68 45-6364 0 0,33-31 40 0 0,-2-2-1 0 0,-2-3 1 0 0,-3-1 0 0 0,-2-2 0 0 0,-2-2-1 0 0,14-31-558 0 0,-42 67 47 0 0,0 0-1 0 0,-2-1 0 0 0,-1 0 1 0 0,0-1-1 0 0,-2 0 0 0 0,0 0 1 0 0,-2 0-1 0 0,0-1 0 0 0,-2 1 1 0 0,-1-1-1 0 0,0-2-46 0 0,-1 14 17 0 0,0 0 1 0 0,-1 0-1 0 0,0 1 0 0 0,-1-1 1 0 0,0 0-1 0 0,0 1 0 0 0,-2-1 1 0 0,1 1-1 0 0,-1 0 0 0 0,-5-9-17 0 0,7 18-30 0 0,0 0 1 0 0,0 0-1 0 0,-1 0 0 0 0,1 1 0 0 0,0-1 0 0 0,-1 1 0 0 0,1-1 0 0 0,-1 1 0 0 0,1 0 1 0 0,-1 0-1 0 0,1 0 0 0 0,-1 0 0 0 0,0 0 0 0 0,0 1 0 0 0,1-1 0 0 0,-1 1 0 0 0,0 0 1 0 0,0 0-1 0 0,0 0 0 0 0,1 0 0 0 0,-1 0 0 0 0,0 0 0 0 0,0 1 0 0 0,0 0 0 0 0,1-1 1 0 0,-1 1-1 0 0,0 0 0 0 0,1 0 0 0 0,-1 1 0 0 0,1-1 0 0 0,-1 0 0 0 0,1 1 1 0 0,0 0-1 0 0,-1-1 0 0 0,1 1 0 0 0,0 0 0 0 0,0 0 0 0 0,0 0 0 0 0,0 0 0 0 0,1 1 1 0 0,-1-1-1 0 0,1 0 0 0 0,-1 1 0 0 0,1-1 0 0 0,0 1 0 0 0,0-1 0 0 0,0 1 0 0 0,0 0 1 0 0,0 0-1 0 0,0 1 30 0 0,-12 29-5 0 0,1 0-1 0 0,1 0 1 0 0,2 1 0 0 0,1 1 0 0 0,1-1 0 0 0,3 1 0 0 0,0 0 0 0 0,3 0 0 0 0,2 35 5 0 0,-3-16-6 0 0,2 103-62 0 0,1-152 78 0 0,0 1 0 0 0,0-1 0 0 0,1 1 0 0 0,-1-1 0 0 0,2 1 0 0 0,-1-1 0 0 0,0 0 0 0 0,1 0 1 0 0,0 0-1 0 0,0 0 0 0 0,1 0 0 0 0,-1-1 0 0 0,1 0 0 0 0,0 1 0 0 0,0-1 0 0 0,0-1 0 0 0,1 1 0 0 0,-1-1 1 0 0,1 1-1 0 0,0-1 0 0 0,0-1 0 0 0,0 1 0 0 0,0-1 0 0 0,1 0 0 0 0,-1 0 0 0 0,1 0 0 0 0,-1-1 0 0 0,1 0 1 0 0,-1 0-1 0 0,1 0 0 0 0,0-1 0 0 0,-1 1 0 0 0,3-2-10 0 0,9 0 42 0 0,-1-1 0 0 0,0-1 0 0 0,0 0 0 0 0,0-1 0 0 0,0-1 0 0 0,-1-1 0 0 0,0 0 0 0 0,0-1 0 0 0,0 0 0 0 0,-1-1 0 0 0,0-1 0 0 0,-1-1 1 0 0,0 1-1 0 0,0-2 0 0 0,-1 0 0 0 0,0 0 0 0 0,-1-1 0 0 0,0-1 0 0 0,-1 0 0 0 0,-1 0 0 0 0,7-13-42 0 0,-6-41 67 0 0,-26 60-610 0 0,13 16 532 0 0,1 0 0 0 0,0-1 0 0 0,0 1 1 0 0,1 0-1 0 0,0 0 0 0 0,0-1 0 0 0,1 1 0 0 0,0 0 1 0 0,1 0-1 0 0,0 0 0 0 0,0 0 0 0 0,1-1 0 0 0,0 1 1 0 0,1 0-1 0 0,0-1 0 0 0,0 0 0 0 0,1 0 0 0 0,0 0 1 0 0,0 0-1 0 0,3 4 11 0 0,-4-7 15 0 0,0 0 1 0 0,1 0 0 0 0,-1-1-1 0 0,1 1 1 0 0,-1-1-1 0 0,1 0 1 0 0,1 0 0 0 0,-1 0-1 0 0,0-1 1 0 0,1 0-1 0 0,0 1 1 0 0,0-2 0 0 0,0 1-1 0 0,0 0 1 0 0,0-1 0 0 0,1 0-1 0 0,-1 0 1 0 0,1-1-1 0 0,-1 1 1 0 0,1-1 0 0 0,0-1-1 0 0,-1 1 1 0 0,1-1-1 0 0,0 0-15 0 0,5 0 74 0 0,0 0-1 0 0,1-2 1 0 0,-1 1-1 0 0,-1-1 0 0 0,1-1 1 0 0,0 0-1 0 0,0 0 0 0 0,-1-1 1 0 0,0-1-1 0 0,0 1 0 0 0,0-2 1 0 0,0 1-1 0 0,3-5-73 0 0,104-93 387 0 0,-108 94-369 0 0,-1-1 1 0 0,0 0 0 0 0,-1 0-1 0 0,0-1 1 0 0,0 0 0 0 0,-1 0-1 0 0,0 0 1 0 0,-1-1 0 0 0,-1 0-1 0 0,0 0 1 0 0,1-4-19 0 0,-5 3-317 0 0,0 14 207 0 0,2 14-62 0 0,15 55 354 0 0,-1 67-21 0 0,-15-72-146 0 0,1-28-14 0 0,-2 0 0 0 0,-1-1 0 0 0,-2 1-1 0 0,-1 0 1 0 0,-2-1 0 0 0,-7 23-1 0 0,-23-6 311 0 0,35-53-300 0 0,0 1 1 0 0,0-1-1 0 0,0 0 0 0 0,0 1 1 0 0,0-1-1 0 0,0 0 1 0 0,0 0-1 0 0,1 0 0 0 0,-1 1 1 0 0,0-1-1 0 0,0 0 1 0 0,0 0-1 0 0,0 0 1 0 0,0-1-1 0 0,0 1 0 0 0,0 0 1 0 0,0 0-1 0 0,0 0 1 0 0,0-1-1 0 0,0 1 0 0 0,0 0 1 0 0,0-1-1 0 0,1 1 1 0 0,-1-1-1 0 0,0 1 0 0 0,0-1 1 0 0,0 0-1 0 0,1 1 1 0 0,-1-1-1 0 0,0 0 1 0 0,1 1-1 0 0,-1-1 0 0 0,0 0 1 0 0,1 0-1 0 0,-1 1 1 0 0,1-1-1 0 0,-1 0 0 0 0,1 0 1 0 0,0 0-1 0 0,-1 0 1 0 0,1 0-1 0 0,0 0 0 0 0,0 0 1 0 0,0 0-1 0 0,-1 0 1 0 0,1 0-1 0 0,0 1 0 0 0,0-1 1 0 0,0 0-1 0 0,1 0 1 0 0,-1 0-1 0 0,0 0 1 0 0,0 0-1 0 0,0 0 0 0 0,1 0 1 0 0,-1 0-1 0 0,0 0 1 0 0,1 0-1 0 0,-1 0 0 0 0,1 1 1 0 0,-1-1-1 0 0,1 0 1 0 0,0 0-12 0 0,2-25 3 0 0,2-1 1 0 0,1 1-1 0 0,1 1 1 0 0,1-1-1 0 0,2 1 0 0 0,0 1 1 0 0,1 0-1 0 0,2 0 1 0 0,0 1-1 0 0,2 1 1 0 0,0 0-1 0 0,2 1 1 0 0,4-4-4 0 0,-15 17-16 0 0,15-22 4 0 0,2 0-1 0 0,1 2 1 0 0,1 1 0 0 0,1 1 0 0 0,1 1-1 0 0,2 1 1 0 0,0 2 0 0 0,1 1 0 0 0,1 1-1 0 0,17-7 13 0 0,-36 22-6 0 0,1 0 0 0 0,0 1 0 0 0,0 0-1 0 0,0 1 1 0 0,1 1 0 0 0,-1 0 0 0 0,1 1-1 0 0,-1 0 1 0 0,3 1 6 0 0,-14 2 9 0 0,0 0-1 0 0,0 0 0 0 0,-1 1 0 0 0,1-1 1 0 0,0 0-1 0 0,-1 1 0 0 0,0-1 0 0 0,1 1 0 0 0,-1 0 1 0 0,0-1-1 0 0,-1 1 0 0 0,1 0 0 0 0,0-1 1 0 0,-1 1-1 0 0,1 0 0 0 0,-1 0 0 0 0,0 0 1 0 0,0 0-1 0 0,0-1 0 0 0,0 1 0 0 0,-1 0 1 0 0,1 0-1 0 0,-1 0 0 0 0,0-1 0 0 0,1 1 1 0 0,-1 0-1 0 0,-1 0-8 0 0,-5 17 51 0 0,-1 0-1 0 0,-1 0 1 0 0,0-1-1 0 0,-2-1 1 0 0,0 0-1 0 0,-1 0 1 0 0,-1-1-1 0 0,0-1 1 0 0,-2 0 0 0 0,1-1-1 0 0,-7 4-50 0 0,12-10-10 0 0,1-1-1 0 0,-1-1 0 0 0,-1 1 1 0 0,1-2-1 0 0,-1 1 1 0 0,0-1-1 0 0,-1-1 1 0 0,0 0-1 0 0,1 0 1 0 0,-2-1-1 0 0,0 0 11 0 0,10-3-51 0 0,1 0-1 0 0,0-1 1 0 0,-1 1-1 0 0,1-1 1 0 0,0 1-1 0 0,-1-1 1 0 0,1 1-1 0 0,-1-1 1 0 0,1 0-1 0 0,-1 0 1 0 0,1 0-1 0 0,-1 0 1 0 0,1 0-1 0 0,-1 0 1 0 0,1 0 0 0 0,-1 0-1 0 0,1 0 1 0 0,-1-1-1 0 0,1 1 1 0 0,0-1-1 0 0,-1 1 1 0 0,1-1-1 0 0,0 1 1 0 0,-1-1-1 0 0,1 0 1 0 0,0 0-1 0 0,0 0 1 0 0,-1 1-1 0 0,1-1 1 0 0,0-1-1 0 0,0 1 1 0 0,0 0-1 0 0,0 0 1 0 0,0 0 0 0 0,0 0-1 0 0,1-1 1 0 0,-1 1-1 0 0,0 0 1 0 0,1-1-1 0 0,-1 1 1 0 0,1 0-1 0 0,-1-1 1 0 0,1 1-1 0 0,0-1 1 0 0,-1 1-1 0 0,1-1 1 0 0,0 1-1 0 0,0-1 1 0 0,0 1-1 0 0,0-1 1 0 0,0 1-1 0 0,1-2 52 0 0,4-4-90 0 0,1-1-1 0 0,1 1 1 0 0,-1 0-1 0 0,1 1 1 0 0,0 0-1 0 0,1 0 0 0 0,-1 0 1 0 0,1 1-1 0 0,0 0 1 0 0,1 0-1 0 0,-1 1 0 0 0,1 0 1 0 0,0 1-1 0 0,7-2 91 0 0,-6 1-20 0 0,1 1 1 0 0,-1 0-1 0 0,1 1 0 0 0,-1 0 1 0 0,1 1-1 0 0,0 0 0 0 0,0 0 0 0 0,0 1 1 0 0,0 1-1 0 0,2 0 20 0 0,42 35 93 0 0,-49-33-45 0 0,0 0 1 0 0,0 0-1 0 0,0 0 0 0 0,1 0 0 0 0,-1-1 1 0 0,1 0-1 0 0,0-1 0 0 0,0 1 0 0 0,-1-1 1 0 0,1-1-1 0 0,0 1 0 0 0,0-1 0 0 0,0-1 1 0 0,0 1-1 0 0,0-1 0 0 0,0 0 0 0 0,-1 0 1 0 0,1-1-1 0 0,0 0 0 0 0,-1 0 0 0 0,1-1 1 0 0,-1 0-1 0 0,4-2-48 0 0,2-1 92 0 0,0-2 0 0 0,0 1 1 0 0,0-2-1 0 0,-1 1 0 0 0,0-1 0 0 0,-1-1 1 0 0,0 0-1 0 0,0-1 0 0 0,-1 0 0 0 0,-1 0 1 0 0,2-3-93 0 0,78-135 500 0 0,-83 141-489 0 0,-5 15-356 0 0,-1 9 243 0 0,14 86 328 0 0,-7-79-199 0 0,-1 1 0 0 0,-1 0-1 0 0,-1 0 1 0 0,-2 0-1 0 0,0 1 1 0 0,-1-1-1 0 0,-2 0 1 0 0,0 0 0 0 0,-2 1-1 0 0,0-2 1 0 0,-2 1-1 0 0,0-1 1 0 0,-4 5-27 0 0,-2 2 6 0 0,3-2 2 0 0,-1-1 0 0 0,-2-1 0 0 0,-1 1 0 0 0,-1-2 0 0 0,-1 0 0 0 0,-1-1 0 0 0,-1-1 0 0 0,-6 6-8 0 0,22-29 3 0 0,1 1 0 0 0,0-1 0 0 0,-1 1 0 0 0,1-1 0 0 0,0 0 0 0 0,-1 1 0 0 0,1-1 0 0 0,-1 0 0 0 0,1 1 0 0 0,-1-1 0 0 0,1 0 0 0 0,-1 0 0 0 0,1 1-1 0 0,-1-1 1 0 0,1 0 0 0 0,-1 0 0 0 0,1 0 0 0 0,-1 0 0 0 0,1 0 0 0 0,-1 0 0 0 0,1 0 0 0 0,-1 0 0 0 0,1 0 0 0 0,-1 0 0 0 0,0 0 0 0 0,1 0-1 0 0,-1 0 1 0 0,1 0 0 0 0,-1 0 0 0 0,1 0 0 0 0,-1-1 0 0 0,1 1 0 0 0,-1 0 0 0 0,1 0 0 0 0,-1-1 0 0 0,1 1 0 0 0,0 0 0 0 0,-1-1 0 0 0,1 1 0 0 0,-1 0-1 0 0,1-1 1 0 0,0 1 0 0 0,-1-1 0 0 0,1 1 0 0 0,0 0 0 0 0,-1-1 0 0 0,1 1 0 0 0,0-1 0 0 0,0 1 0 0 0,-1-1 0 0 0,1 1 0 0 0,0-1 0 0 0,0 1-1 0 0,0-1 1 0 0,0 0 0 0 0,0 1 0 0 0,0-1 0 0 0,0 1 0 0 0,0-1 0 0 0,0 1 0 0 0,0-1 0 0 0,0 1 0 0 0,0-1 0 0 0,0 1 0 0 0,0-1 0 0 0,1 1 0 0 0,-1-1-1 0 0,0 1 1 0 0,0-1 0 0 0,1 0-3 0 0,0-49 39 0 0,0 48-22 0 0,3-19 18 0 0,1 1 1 0 0,1 1 0 0 0,1-1 0 0 0,1 1 0 0 0,0 0 0 0 0,2 1 0 0 0,3-6-36 0 0,-6 11 9 0 0,2-3-4 0 0,12-32-43 0 0,3 1-1 0 0,2 1 0 0 0,2 1 0 0 0,2 1 1 0 0,2 2-1 0 0,1 1 0 0 0,3 2 1 0 0,1 1-1 0 0,21-15 39 0 0,-28 31 11 0 0,1 1-1 0 0,1 2 1 0 0,1 1 0 0 0,0 2-1 0 0,1 1 1 0 0,15-3-11 0 0,-47 17 6 0 0,-1 0 0 0 0,1 0 1 0 0,0 0-1 0 0,-1 0 0 0 0,1 0 1 0 0,0 0-1 0 0,0 0 0 0 0,0 1 0 0 0,0-1 1 0 0,0 1-1 0 0,0-1 0 0 0,0 1 0 0 0,0 0 1 0 0,0 0-1 0 0,0 0 0 0 0,0 0 1 0 0,0 0-1 0 0,0 0 0 0 0,0 0 0 0 0,0 1 1 0 0,0-1-1 0 0,0 1 0 0 0,0-1 1 0 0,-1 1-1 0 0,1 0 0 0 0,0 0 0 0 0,0 0 1 0 0,0 0-1 0 0,-1 0 0 0 0,1 0 0 0 0,-1 0 1 0 0,1 1-1 0 0,-1-1 0 0 0,1 1 1 0 0,-1-1-1 0 0,0 1 0 0 0,1-1 0 0 0,-1 1 1 0 0,0 0-1 0 0,0-1 0 0 0,0 3-6 0 0,-2 15 57 0 0,-1 0 0 0 0,-1-1 1 0 0,-1 1-1 0 0,-1-1 0 0 0,0 0 0 0 0,-1 0 0 0 0,-1 0 0 0 0,-1-1 0 0 0,-1 0 0 0 0,0 0 0 0 0,-1-1 0 0 0,0-1 1 0 0,-2 1-1 0 0,0-2 0 0 0,0 0 0 0 0,-7 6-57 0 0,2-1 13 0 0,1-1 1 0 0,-2 0 0 0 0,-1-2-1 0 0,0 0 1 0 0,-1-1 0 0 0,0 0-1 0 0,-2-2 1 0 0,-8 4-14 0 0,28-16-19 0 0,1 0 1 0 0,0 0-1 0 0,-1 1 0 0 0,1-2 1 0 0,-1 1-1 0 0,1 0 0 0 0,-1 0 1 0 0,0 0-1 0 0,1-1 0 0 0,-1 1 1 0 0,0-1-1 0 0,1 1 0 0 0,-1-1 1 0 0,0 0-1 0 0,0 0 0 0 0,0 1 1 0 0,1-1-1 0 0,-1-1 0 0 0,0 1 1 0 0,0 0-1 0 0,1 0 0 0 0,-1-1 1 0 0,0 1-1 0 0,0-1 0 0 0,1 1 1 0 0,-1-1-1 0 0,1 0 0 0 0,-1 1 1 0 0,0-1-1 0 0,1 0 0 0 0,-1 0 1 0 0,1 0-1 0 0,0 0 0 0 0,-1-1 1 0 0,1 1-1 0 0,0 0 0 0 0,0 0 1 0 0,0-1-1 0 0,0 1 0 0 0,0-1 1 0 0,0 1-1 0 0,0-1 0 0 0,0 0 1 0 0,0 1-1 0 0,1-1 0 0 0,-1 0 1 0 0,1 1-1 0 0,-1-1 0 0 0,1 0 1 0 0,0 1-1 0 0,0-1 0 0 0,0 0 1 0 0,0 0-1 0 0,0 0 0 0 0,0 1 1 0 0,0-2 18 0 0,0-4-67 0 0,1-1 0 0 0,0 1 1 0 0,0 0-1 0 0,1 0 0 0 0,-1 0 1 0 0,1 0-1 0 0,1 0 0 0 0,0 0 0 0 0,0 0 1 0 0,0 1-1 0 0,0-1 0 0 0,1 1 1 0 0,0 0-1 0 0,1 0 0 0 0,0 0 67 0 0,30-32-8429 0 0,-34 37 3405 0 0,0 1-1955 0 0</inkml:trace>
  <inkml:trace contextRef="#ctx0" brushRef="#br0" timeOffset="5247.678">3577 442 9074 0 0,'0'0'4101'0'0,"0"0"-2439"0"0,0 0-878 0 0,0 0 180 0 0,0 0 220 0 0,0 0 36 0 0,0 0-273 0 0,0 0-368 0 0,0 0-254 0 0,0 0-130 0 0,0 0-64 0 0,0 0-40 0 0,0 0-30 0 0,-3 31-34 0 0,-13 137-83 0 0,9-138-930 0 0,2-20-3532 0 0,5-9 664 0 0,0-1-1562 0 0,0 0-1099 0 0</inkml:trace>
  <inkml:trace contextRef="#ctx0" brushRef="#br0" timeOffset="5476.319">3678 8 3569 0 0,'0'0'-248'0'0,"0"0"-857"0"0,0 0-391 0 0,0 0 776 0 0,0 0 720 0 0</inkml:trace>
  <inkml:trace contextRef="#ctx0" brushRef="#br0" timeOffset="5879.308">3776 601 784 0 0,'0'0'1526'0'0,"0"0"281"0"0,0 0 496 0 0,0 0 270 0 0,0 0-180 0 0,0 0-524 0 0,0 0-593 0 0,0 0-382 0 0,0 0-146 0 0,0 0-56 0 0,0 0-63 0 0,0 0-79 0 0,10-17-89 0 0,62-103 489 0 0,4 17-515 0 0,-64 89-472 0 0,-9 11-28 0 0,-1 0 0 0 0,1 0-1 0 0,0 0 1 0 0,0 0 0 0 0,0 0 0 0 0,0 0 0 0 0,0 1 0 0 0,1-1 0 0 0,-1 1 0 0 0,1 0 0 0 0,-1 0 0 0 0,1 0 0 0 0,0 1-1 0 0,0 0 1 0 0,0-1 0 0 0,0 1 0 0 0,0 0 0 0 0,0 1 0 0 0,1-1 65 0 0,7 35-172 0 0,-12-29 341 0 0,1 1 0 0 0,-1-1-1 0 0,1 1 1 0 0,0-1 0 0 0,1 1 0 0 0,-1-1 0 0 0,1 0-1 0 0,0 0 1 0 0,0 0 0 0 0,1 0 0 0 0,-1 0 0 0 0,1 0-1 0 0,0-1 1 0 0,1 1 0 0 0,-1-1 0 0 0,1 0 0 0 0,0 0 0 0 0,0 0-1 0 0,0-1 1 0 0,0 1 0 0 0,1-1 0 0 0,-1 0 0 0 0,1 0-1 0 0,0 0 1 0 0,0-1 0 0 0,0 0 0 0 0,0 0 0 0 0,0 0-1 0 0,1-1 1 0 0,-1 1 0 0 0,6-1-169 0 0,-1-2 168 0 0,0-2 0 0 0,0 1 0 0 0,-1-2 0 0 0,1 1 0 0 0,-1-1-1 0 0,1-1 1 0 0,-1 1 0 0 0,0-2 0 0 0,-1 1 0 0 0,1-1 0 0 0,-1 0 0 0 0,0-1 0 0 0,-1 0 0 0 0,0 0 0 0 0,0-1 0 0 0,0 0-168 0 0,11-9 31 0 0,18-20-536 0 0,-6 5-2543 0 0,-10 14-3320 0 0,-15 16 470 0 0,0-1-4294 0 0</inkml:trace>
  <inkml:trace contextRef="#ctx0" brushRef="#br0" timeOffset="6410.276">4628 251 4505 0 0,'0'0'2218'0'0,"0"0"-482"0"0,0 0 21 0 0,0 0 206 0 0,0 0-3 0 0,0 0-286 0 0,0 0-501 0 0,0 0-430 0 0,0 0-273 0 0,0 0-185 0 0,0 0-144 0 0,0 0-105 0 0,0 0-44 0 0,-8 7 0 0 0,3-2 9 0 0,-8 5-41 0 0,0 1-1 0 0,0 1 1 0 0,2 0 0 0 0,-1 0-1 0 0,2 1 1 0 0,-1 1-1 0 0,2 0 1 0 0,0 0-1 0 0,1 1 1 0 0,0 0-1 0 0,-3 11 41 0 0,10-23-17 0 0,0 78-655 0 0,4-79 761 0 0,1-1 0 0 0,-1 1 0 0 0,0-1 0 0 0,1 0 1 0 0,-1 0-1 0 0,1-1 0 0 0,-1 1 0 0 0,1-1 0 0 0,0 1 1 0 0,-1-1-1 0 0,1 0 0 0 0,-1-1 0 0 0,1 1 0 0 0,-1-1 0 0 0,1 1 1 0 0,-1-1-1 0 0,1 0 0 0 0,-1 0 0 0 0,1-1 0 0 0,-1 1 1 0 0,0-1-1 0 0,0 1 0 0 0,1-1-89 0 0,106-69 1781 0 0,90-45-405 0 0,-79 82-860 0 0,-119 36-487 0 0,0-1 0 0 0,-1 0 0 0 0,1 1 0 0 0,-1-1 1 0 0,1 1-1 0 0,-1 0 0 0 0,1-1 0 0 0,-1 1 0 0 0,0 0 1 0 0,0 0-1 0 0,0 0 0 0 0,0 0 0 0 0,0 0 0 0 0,-1 0 1 0 0,1 0-1 0 0,0 0 0 0 0,-1 0 0 0 0,0 0 0 0 0,1 0 1 0 0,-1 0-1 0 0,0 0 0 0 0,0 0 0 0 0,0 3-29 0 0,1 1 73 0 0,2 26 42 0 0,-2 0 0 0 0,0 0 0 0 0,-2 0 0 0 0,-2 0 0 0 0,-5 28-115 0 0,-12 64-27 0 0,-4-1 1 0 0,-6-2 0 0 0,-38 95 26 0 0,56-183-4 0 0,-1 0 1 0 0,-1-2 0 0 0,-2 1-1 0 0,-1-2 1 0 0,-2 0-1 0 0,0-1 1 0 0,-22 23 3 0 0,38-49 11 0 0,1 0 0 0 0,-1-1 0 0 0,0 0 0 0 0,0 1 0 0 0,0-1 0 0 0,0 0 0 0 0,-1 0-1 0 0,1 0 1 0 0,0-1 0 0 0,-1 1 0 0 0,1-1 0 0 0,-1 0 0 0 0,0 0 0 0 0,1 0 0 0 0,-1 0 0 0 0,0-1 0 0 0,1 0 0 0 0,-1 1 0 0 0,-4-2-11 0 0,6 0-4 0 0,0-1-1 0 0,0 0 1 0 0,0 0 0 0 0,0 0-1 0 0,0 0 1 0 0,1-1 0 0 0,-1 1-1 0 0,1 0 1 0 0,-1-1 0 0 0,1 1-1 0 0,0-1 1 0 0,0 0 0 0 0,0 1-1 0 0,0-1 1 0 0,0 0 0 0 0,1 1-1 0 0,-1-1 1 0 0,1 0 0 0 0,0 0-1 0 0,0 0 1 0 0,0 1 0 0 0,0-1-1 0 0,0 0 1 0 0,1-1 4 0 0,-1 4 0 0 0,2-30-16 0 0,1 0-1 0 0,1 0 1 0 0,2 1 0 0 0,1 0-1 0 0,2 0 1 0 0,0 1 0 0 0,2 0-1 0 0,1 1 1 0 0,1 0 0 0 0,2 0-1 0 0,0 2 1 0 0,2 0 0 0 0,9-10 16 0 0,-13 16-185 0 0,1 2 1 0 0,0 0-1 0 0,2 0 1 0 0,0 1 0 0 0,0 1-1 0 0,2 1 1 0 0,0 0-1 0 0,0 1 1 0 0,1 1-1 0 0,9-3 185 0 0,77-9-8625 0 0,-95 24 3262 0 0,-3 0-3148 0 0</inkml:trace>
  <inkml:trace contextRef="#ctx0" brushRef="#br0" timeOffset="7057.288">1589 236 11050 0 0,'0'0'809'0'0,"0"0"-545"0"0,0 0 24 0 0,0 0 416 0 0,0 0 336 0 0,0 0 120 0 0,0 0-240 0 0,0 0-383 0 0,0 0-273 0 0,0 0-136 0 0,0 0-104 0 0,0 0-128 0 0,0 0-320 0 0,0 0-745 0 0,120 70-1823 0 0,-113-66-2337 0 0,-5-1-1841 0 0</inkml:trace>
  <inkml:trace contextRef="#ctx0" brushRef="#br0" timeOffset="8495.356">3728 1 752 0 0,'0'0'1300'0'0,"0"0"-5"0"0,0 0 207 0 0,0 0 262 0 0,0 0 133 0 0,0 0-147 0 0,0 0-342 0 0,0 0-356 0 0,0 0-256 0 0,0 0-136 0 0,0 0-30 0 0,0 0 3 0 0,0 0-10 0 0,-1 3-1 0 0,-6 9-41 0 0,6-9-54 0 0,1-3-34 0 0,0 0-35 0 0,0 0-30 0 0,0 0-15 0 0,0 0-23 0 0,0 0-38 0 0,0 0-38 0 0,0 0-39 0 0,0 0-76 0 0,0 0-39 0 0,0 0-57 0 0,5 0-2594 0 0,-1-1-5843 0 0,-4-2-2218 0 0</inkml:trace>
</inkml:ink>
</file>

<file path=ppt/ink/ink7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1:01.8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 0 0 0,'0'0'1032'0'0,"0"0"1489"0"0,0 0-137 0 0,0 0-55 0 0,0 0-233 0 0,0 0-367 0 0,0 0-465 0 0,0 0-408 0 0,217 30-288 0 0,-173-34-200 0 0,2-3-160 0 0,4-1-144 0 0,2 1-24 0 0,-3 3-152 0 0,1-3-336 0 0,-2 3-1144 0 0,-13-3-2529 0 0,-11 3-5065 0 0</inkml:trace>
</inkml:ink>
</file>

<file path=ppt/ink/ink7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0:57.50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402 63 0 0 0,'0'0'844'0'0,"0"0"926"0"0,0 0 308 0 0,0 0 110 0 0,0 0-57 0 0,0 0-265 0 0,0 0-392 0 0,0 0-395 0 0,0 0-314 0 0,0 0-200 0 0,0 0-110 0 0,0 0-41 0 0,-15 15-37 0 0,-47 50-38 0 0,-19 61 379 0 0,70-103-645 0 0,-133 249 24 0 0,133-256-757 0 0,-29 37-133 0 0,24-38-2599 0 0,-2-4-3431 0 0,15-10 1258 0 0</inkml:trace>
  <inkml:trace contextRef="#ctx0" brushRef="#br0" timeOffset="313.007">1 1 2272 0 0,'0'0'1273'0'0,"0"0"248"0"0,0 0 142 0 0,0 0-48 0 0,0 0-69 0 0,0 0-100 0 0,0 0-143 0 0,0 0-118 0 0,0 0-102 0 0,0 0-207 0 0,0 0-199 0 0,0 0-112 0 0,8 33-60 0 0,28 106-26 0 0,-25-85-182 0 0,3-1 0 0 0,3 0 0 0 0,1-1 0 0 0,3-1 0 0 0,2-1 0 0 0,18 28-297 0 0,-33-66-15 0 0,0 1 1 0 0,0-1-1 0 0,1-1 1 0 0,0 0-1 0 0,1 0 1 0 0,1-1-1 0 0,0 0 1 0 0,0 0-1 0 0,2 0 15 0 0,20 1-905 0 0,-19-10-8145 0 0,-13-2 4239 0 0,-1-2-83 0 0</inkml:trace>
  <inkml:trace contextRef="#ctx0" brushRef="#br0" timeOffset="3138.731">488 538 312 0 0,'0'0'1824'0'0,"0"0"-745"0"0,0 0-161 0 0,0 0 306 0 0,0 0 407 0 0,0 0 228 0 0,0 0-96 0 0,0 0-328 0 0,0 0-309 0 0,0 0-210 0 0,0 0-150 0 0,12-3-58 0 0,93-22 2231 0 0,66 17-1445 0 0,-85 3-1728 0 0,-70-2-330 0 0,-4 2-3079 0 0,-3 3-4874 0 0,-9 2 4034 0 0,0 0 1930 0 0</inkml:trace>
  <inkml:trace contextRef="#ctx0" brushRef="#br0" timeOffset="3553.829">610 538 0 0 0,'0'0'355'0'0,"0"0"882"0"0,0 0 213 0 0,0 0-199 0 0,0 0-298 0 0,0 0-292 0 0,0 0-225 0 0,0 0-106 0 0,0 0 45 0 0,0 0 151 0 0,0 0 131 0 0,1 3 103 0 0,14 65 2582 0 0,4 74-1944 0 0,-13-114-1874 0 0,-3-19-2229 0 0,0-2-3709 0 0,-2-6 2278 0 0</inkml:trace>
  <inkml:trace contextRef="#ctx0" brushRef="#br0" timeOffset="3865.555">383 918 0 0 0,'0'0'1039'0'0,"0"0"853"0"0,0 0 445 0 0,0 0 43 0 0,0 0-281 0 0,0 0-358 0 0,0 0-304 0 0,0 0-224 0 0,0 0-169 0 0,0 0-164 0 0,33 0-134 0 0,105 2-125 0 0,69-30 833 0 0,-142 18-1352 0 0,1 0-2036 0 0,-22 8-8081 0 0,-35 2 2979 0 0</inkml:trace>
</inkml:ink>
</file>

<file path=ppt/ink/ink7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1:04.5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1 448 1832 0 0,'0'0'1603'0'0,"0"0"-549"0"0,0 0-289 0 0,0 0 145 0 0,0 0 380 0 0,0 0 273 0 0,0 0-30 0 0,0 0-243 0 0,0 0-329 0 0,0 0-288 0 0,0 0-208 0 0,0 0-144 0 0,31-1-95 0 0,100-5-82 0 0,-1-10-1310 0 0,-109 13-946 0 0,8 0-5160 0 0,-20 3 3192 0 0</inkml:trace>
  <inkml:trace contextRef="#ctx0" brushRef="#br0" timeOffset="466.705">673 25 0 0 0,'0'0'709'0'0,"0"0"309"0"0,0 0 104 0 0,0 0 173 0 0,0 0 217 0 0,0 0 23 0 0,0 0-127 0 0,0 0-268 0 0,0 0-269 0 0,0 0-197 0 0,0 0-138 0 0,0 0-87 0 0,5-5-25 0 0,16-14 42 0 0,-9 44 1532 0 0,-13 5-1760 0 0,-2 0 1 0 0,-1 0 0 0 0,-2-1 0 0 0,0 1 0 0 0,-2-1-1 0 0,-1 0 1 0 0,-2-1 0 0 0,0 0 0 0 0,-2-1 0 0 0,-1 0-1 0 0,-1-1 1 0 0,-6 6-239 0 0,-7 19 123 0 0,-69 121-197 0 0,97-171 69 0 0,-1 0 1 0 0,1 0 0 0 0,-1 1 0 0 0,1-1 0 0 0,0 0 0 0 0,0 0 0 0 0,-1 1 0 0 0,1-1 0 0 0,0 1 0 0 0,0-1-1 0 0,0 0 1 0 0,1 1 0 0 0,-1-1 0 0 0,0 0 0 0 0,0 0 0 0 0,1 1 0 0 0,-1-1 0 0 0,1 0 0 0 0,-1 0 0 0 0,1 1 0 0 0,-1-1-1 0 0,1 0 1 0 0,0 0 0 0 0,0 0 0 0 0,0 0 0 0 0,-1 0 0 0 0,1 0 0 0 0,0 0 0 0 0,0 0 0 0 0,0 0 0 0 0,0 0 0 0 0,1-1-1 0 0,-1 1 1 0 0,0 0 0 0 0,0-1 0 0 0,0 1 0 0 0,1-1 0 0 0,-1 1 0 0 0,0-1 0 0 0,0 0 0 0 0,1 1 0 0 0,-1-1 0 0 0,0 0-1 0 0,1 0 1 0 0,-1 0 0 0 0,1 0 4 0 0,63-2 113 0 0,-25-6-242 0 0,0-3 1 0 0,0-1 0 0 0,-2-2 0 0 0,21-11 128 0 0,29-15-7030 0 0,-62 31-1632 0 0,-19 3 6872 0 0</inkml:trace>
  <inkml:trace contextRef="#ctx0" brushRef="#br0" timeOffset="798.925">1124 463 296 0 0,'0'0'1843'0'0,"0"0"-575"0"0,0 0-153 0 0,0 0 114 0 0,0 0 111 0 0,0 0-3 0 0,0 0-163 0 0,0 0-259 0 0,0 0-220 0 0,0 0-144 0 0,0 0-94 0 0,0 0-52 0 0,0 0-57 0 0,-19 19-72 0 0,-58 59-65 0 0,56-38-29 0 0,22-34-153 0 0,-1-3 9 0 0,0 0 1 0 0,0 0-1 0 0,0-1 0 0 0,1 1 1 0 0,-1 0-1 0 0,1-1 0 0 0,0 1 1 0 0,-1 0-1 0 0,1-1 0 0 0,1 1 1 0 0,-1-1-1 0 0,0 1 0 0 0,0-1 1 0 0,1 0-1 0 0,0 1 0 0 0,-1-1 1 0 0,1 0-1 0 0,0 0 0 0 0,0 0 1 0 0,0 0-1 0 0,0-1 0 0 0,1 1 1 0 0,-1 0-1 0 0,0-1 0 0 0,1 0 1 0 0,-1 1-1 0 0,1-1 0 0 0,-1 0 1 0 0,1 0-1 0 0,-1-1 1 0 0,1 1-1 0 0,0 0 0 0 0,0-1 1 0 0,-1 0-1 0 0,1 1 0 0 0,0-1-38 0 0,10 1 263 0 0,0-1 0 0 0,0 0 0 0 0,0-1 1 0 0,0 0-1 0 0,0-1 0 0 0,0 0 0 0 0,0-1 0 0 0,-1 0 0 0 0,1-1 0 0 0,-1-1 0 0 0,0 0 0 0 0,0-1 0 0 0,0 0 0 0 0,-1 0 0 0 0,0-1 0 0 0,-1-1 0 0 0,1 0 0 0 0,-1-1 1 0 0,-1 1-1 0 0,1-2 0 0 0,-2 1 0 0 0,1-2 0 0 0,5-8-263 0 0,-12 16-23 0 0,0 0 1 0 0,0 0 0 0 0,-1 0-1 0 0,1 0 1 0 0,-1 0-1 0 0,0 0 1 0 0,1 0-1 0 0,-2 0 1 0 0,1-1 0 0 0,0 1-1 0 0,-1 0 1 0 0,1 0-1 0 0,-1-1 1 0 0,0 1-1 0 0,0-1 1 0 0,0 1 0 0 0,0 0-1 0 0,-1-1 1 0 0,0 1-1 0 0,1 0 1 0 0,-1 0 0 0 0,0-1-1 0 0,-1 1 1 0 0,1 0-1 0 0,0 0 1 0 0,-1 0-1 0 0,0 0 1 0 0,0 1 0 0 0,0-1-1 0 0,0 0 1 0 0,0 1-1 0 0,0-1 1 0 0,-1 1-1 0 0,1 0 1 0 0,-1 0 0 0 0,1 0-1 0 0,-1 0 1 0 0,0 0-1 0 0,0 0 1 0 0,0 1-1 0 0,0-1 1 0 0,0 1 0 0 0,-2 0 22 0 0,-61-16-3863 0 0,20 14-5121 0 0,27 3 1693 0 0</inkml:trace>
</inkml:ink>
</file>

<file path=ppt/ink/ink7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1:02.8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240 1 0 0 0,'0'0'1219'0'0,"0"0"447"0"0,0 0 173 0 0,0 0-75 0 0,0 0-237 0 0,0 0-327 0 0,0 0-302 0 0,0 0-229 0 0,0 0-78 0 0,4 0 40 0 0,-3 0-590 0 0,0 0 1 0 0,0 0-1 0 0,-1 0 0 0 0,1 0 1 0 0,0 0-1 0 0,0 0 0 0 0,0 0 1 0 0,-1 0-1 0 0,1 1 0 0 0,0-1 1 0 0,0 0-1 0 0,-1 0 0 0 0,1 1 1 0 0,0-1-1 0 0,-1 0 0 0 0,1 1 1 0 0,0-1-1 0 0,-1 0 1 0 0,1 1-1 0 0,0-1 0 0 0,-1 1 1 0 0,1-1-1 0 0,-1 1 0 0 0,1 0 1 0 0,-1-1-1 0 0,1 1 0 0 0,-1 0 1 0 0,0-1-1 0 0,1 1 0 0 0,-1 0 1 0 0,0-1-1 0 0,1 1 0 0 0,-1 0 1 0 0,0 0-1 0 0,0-1 0 0 0,0 1 1 0 0,0 0-1 0 0,1 0 0 0 0,-1-1 1 0 0,0 1-1 0 0,0 0 1 0 0,-1 0-1 0 0,1 0 0 0 0,0-1 1 0 0,0 1-1 0 0,0 0 0 0 0,0 0 1 0 0,-1-1-1 0 0,1 1 0 0 0,0 0 1 0 0,-1-1-1 0 0,1 1 0 0 0,0 0 1 0 0,-1-1-1 0 0,1 1 0 0 0,-1 0 1 0 0,1-1-1 0 0,-1 1 0 0 0,1-1 1 0 0,-1 1-1 0 0,0-1 0 0 0,0 1-41 0 0,-1 4 105 0 0,-211 517 2320 0 0,204-499-2424 0 0,1-1 0 0 0,2 2 1 0 0,0-1-1 0 0,1 1 0 0 0,2 0 0 0 0,0 0 0 0 0,1 0 0 0 0,2 0 1 0 0,1 14-2 0 0,0-34 16 0 0,0 0 1 0 0,0 0 0 0 0,0 0-1 0 0,0 0 1 0 0,1-1 0 0 0,-1 1-1 0 0,1-1 1 0 0,0 1 0 0 0,0-1 0 0 0,1 1-1 0 0,-1-1 1 0 0,0 0 0 0 0,1 0-1 0 0,0 0 1 0 0,0-1 0 0 0,0 1-1 0 0,0-1 1 0 0,0 1 0 0 0,1-1-1 0 0,-1 0 1 0 0,0 0 0 0 0,1-1 0 0 0,0 1-1 0 0,-1-1 1 0 0,1 1 0 0 0,0-1-1 0 0,0 0 1 0 0,0-1 0 0 0,0 1-1 0 0,0-1 1 0 0,0 1 0 0 0,1-1-17 0 0,132-16 578 0 0,6-11-189 0 0,-80 24-2848 0 0,-55 6-831 0 0,-3 1-5867 0 0,-3-3 5454 0 0</inkml:trace>
  <inkml:trace contextRef="#ctx0" brushRef="#br0" timeOffset="1252.108">833 646 0 0 0,'0'0'700'0'0,"0"0"311"0"0,0 0 273 0 0,0 0 246 0 0,0 0 48 0 0,0 0-117 0 0,0 0-244 0 0,0 0-255 0 0,0 0-168 0 0,0 0-102 0 0,0 0-38 0 0,0 0-8 0 0,-2-3-18 0 0,0 2-550 0 0,1 0 0 0 0,-1-1 0 0 0,0 1 0 0 0,0 0 0 0 0,1 0-1 0 0,-1 0 1 0 0,0 0 0 0 0,0 1 0 0 0,0-1 0 0 0,0 1 0 0 0,0-1-1 0 0,0 1 1 0 0,0-1 0 0 0,0 1 0 0 0,0 0 0 0 0,0 0 0 0 0,0 0-1 0 0,0 0 1 0 0,0 0 0 0 0,0 1 0 0 0,0-1 0 0 0,0 1-1 0 0,0-1 1 0 0,0 1 0 0 0,0 0 0 0 0,0-1 0 0 0,0 1 0 0 0,-1 1-78 0 0,-28 14 176 0 0,25-14-152 0 0,-1 1 0 0 0,1-1 0 0 0,-1 2 0 0 0,1-1 0 0 0,0 1 0 0 0,0 0 0 0 0,0 0 0 0 0,1 0 0 0 0,-1 1 0 0 0,1 0 0 0 0,0 0 0 0 0,1 1 0 0 0,-1-1 0 0 0,1 1 0 0 0,0 1-24 0 0,3-5 6 0 0,0 0 0 0 0,1 0 0 0 0,0 0 0 0 0,-1 0 1 0 0,1 0-1 0 0,0 0 0 0 0,0 0 0 0 0,0 0 0 0 0,0 0 0 0 0,0 1 1 0 0,1-1-1 0 0,-1 0 0 0 0,1 0 0 0 0,-1 0 0 0 0,1 0 0 0 0,0-1 1 0 0,0 1-1 0 0,0 0 0 0 0,0 0 0 0 0,0 0 0 0 0,0 0 0 0 0,0-1 1 0 0,0 1-1 0 0,1-1 0 0 0,-1 1 0 0 0,1-1 0 0 0,-1 1 0 0 0,1-1 1 0 0,0 0-1 0 0,-1 0 0 0 0,1 0 0 0 0,0 0 0 0 0,1 1-6 0 0,72 28 342 0 0,-56-24-300 0 0,-16-6-25 0 0,0 0 1 0 0,0 1 0 0 0,0-1 0 0 0,-1 1-1 0 0,1-1 1 0 0,0 1 0 0 0,0 0 0 0 0,-1 0 0 0 0,1 0-1 0 0,-1 0 1 0 0,1 0 0 0 0,-1 1 0 0 0,1-1-1 0 0,-1 1 1 0 0,0 0 0 0 0,0 0 0 0 0,0-1 0 0 0,0 1-1 0 0,0 1 1 0 0,0-1 0 0 0,0 0 0 0 0,-1 0-1 0 0,1 1 1 0 0,-1-1 0 0 0,1 1 0 0 0,-1-1 0 0 0,0 1-1 0 0,0-1 1 0 0,0 1 0 0 0,-1 0 0 0 0,1 0 0 0 0,-1-1-1 0 0,1 1 1 0 0,-1 0 0 0 0,0 0 0 0 0,0 0-1 0 0,0-1 1 0 0,0 1 0 0 0,-1 2-18 0 0,-61 28 383 0 0,41-25-410 0 0,-104 20-1243 0 0,82-24-3425 0 0,1-3-6116 0 0,39-1 10078 0 0</inkml:trace>
</inkml:ink>
</file>

<file path=ppt/ink/ink7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1:09.0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7344 877 10290 0 0,'0'0'235'0'0,"0"0"-346"0"0,0 0-209 0 0,0 0 63 0 0,0 0 261 0 0,0 0 257 0 0,0 0 139 0 0,0 0 71 0 0,0 0 24 0 0,33 5-6 0 0,106 14-58 0 0,-31-26 169 0 0,-87 1-488 0 0,78-22 35 0 0,-2-5 1 0 0,-1-4-1 0 0,-2-5 0 0 0,-1-3 0 0 0,-3-4 1 0 0,-2-4-1 0 0,-2-4 0 0 0,-3-4 0 0 0,-3-3 1 0 0,-3-4-1 0 0,-2-3 0 0 0,17-27-147 0 0,72-67 370 0 0,-163 164-350 0 0,-1 0 1 0 0,1 0 0 0 0,0 0-1 0 0,-1 0 1 0 0,1 0 0 0 0,0 0-1 0 0,-1 0 1 0 0,1 0 0 0 0,0 0-1 0 0,0 1 1 0 0,0-1 0 0 0,0 0-1 0 0,0 1 1 0 0,0-1 0 0 0,0 1-1 0 0,0-1 1 0 0,0 1 0 0 0,0-1-1 0 0,0 1 1 0 0,0 0 0 0 0,0-1-1 0 0,0 1 1 0 0,0 0 0 0 0,0 0-1 0 0,1 0 1 0 0,-1 0 0 0 0,0 0-1 0 0,0 0 1 0 0,0 0 0 0 0,0 0-1 0 0,0 0 1 0 0,1 1 0 0 0,-1-1-1 0 0,0 0 1 0 0,0 1 0 0 0,0-1-1 0 0,0 1 1 0 0,0-1 0 0 0,0 1-1 0 0,0 0 1 0 0,0-1 0 0 0,0 1-1 0 0,-1 0 1 0 0,1-1 0 0 0,0 1-1 0 0,0 0 1 0 0,0 0 0 0 0,-1 0-1 0 0,1 0 1 0 0,-1 0 0 0 0,1 0-1 0 0,0 0 1 0 0,-1 0 0 0 0,0 0 0 0 0,1 0-1 0 0,-1 0 1 0 0,0 0 0 0 0,1 1-1 0 0,-1-1 1 0 0,0 0 0 0 0,0 0-1 0 0,0 0 1 0 0,0 0 0 0 0,0 0-1 0 0,0 1 1 0 0,-1-1-21 0 0,-1 35 380 0 0,-2 1 0 0 0,-1-1 0 0 0,-2-1 0 0 0,-2 1 0 0 0,-1-2 0 0 0,-2 1 0 0 0,-12 25-380 0 0,13-31 98 0 0,-8 34 19 0 0,-3-1-1 0 0,-3-1 1 0 0,-2-2 0 0 0,-3 0-1 0 0,-2-2 1 0 0,-3-1 0 0 0,-2-2-1 0 0,-3-1 1 0 0,-1-2 0 0 0,-25 20-117 0 0,53-60-14 0 0,0-1 0 0 0,-1 0 0 0 0,1-1 0 0 0,-2 0 1 0 0,1-2-1 0 0,-1 0 0 0 0,-1 0 0 0 0,1-1 0 0 0,-1-1 1 0 0,0-1-1 0 0,0 0 0 0 0,-1-1 0 0 0,1-1 0 0 0,-15 1 14 0 0,24-2-53 0 0,-1-1 0 0 0,1 1 0 0 0,-1-2 0 0 0,1 1 0 0 0,-1-1 0 0 0,1 0-1 0 0,0 0 1 0 0,-1-1 0 0 0,1 0 0 0 0,0 0 0 0 0,0-1 0 0 0,0 1 0 0 0,0-2 0 0 0,1 1-1 0 0,-1-1 1 0 0,1 0 0 0 0,0 0 0 0 0,0-1 0 0 0,0 0 0 0 0,1 0 0 0 0,0 0-1 0 0,0-1 1 0 0,0 0 0 0 0,0 0 0 0 0,-1-2 53 0 0,4 3-257 0 0,-1 1 0 0 0,1-1 0 0 0,0 0 0 0 0,0 0 0 0 0,1 0 0 0 0,-1 0 0 0 0,1 0 0 0 0,0 0 0 0 0,1-1 0 0 0,-1 1 0 0 0,1 0 0 0 0,0 0 0 0 0,0-1 0 0 0,1 1 0 0 0,-1 0 0 0 0,1 0 0 0 0,0 0 0 0 0,1-1 0 0 0,0 0 257 0 0,31-55-8747 0 0,-19 45 3373 0 0</inkml:trace>
  <inkml:trace contextRef="#ctx0" brushRef="#br0" timeOffset="417.834">9466 435 13843 0 0,'0'0'499'0'0,"0"0"-398"0"0,0 0-145 0 0,0 0 208 0 0,0 0 292 0 0,0 0 152 0 0,0 0 6 0 0,0 0-105 0 0,-23 32-155 0 0,-78 100-120 0 0,-36 53 266 0 0,132-174-488 0 0,0 0 0 0 0,1 0-1 0 0,0 1 1 0 0,1-1 0 0 0,0 1-1 0 0,1-1 1 0 0,0 1-1 0 0,1 0 1 0 0,0 0 0 0 0,1 0-1 0 0,0 0 1 0 0,1 0-1 0 0,1 0 1 0 0,-1-1 0 0 0,2 1-1 0 0,0 0 1 0 0,2 3-12 0 0,0-7 45 0 0,2 0 1 0 0,-1-1-1 0 0,1 0 1 0 0,1 0-1 0 0,-1 0 1 0 0,1-1-1 0 0,0 0 0 0 0,1-1 1 0 0,-1 0-1 0 0,1 0 1 0 0,0-1-1 0 0,0 0 1 0 0,1 0-1 0 0,-1-1 1 0 0,1 0-1 0 0,0-1 1 0 0,-1 0-1 0 0,1-1 0 0 0,0 0 1 0 0,0 0-1 0 0,0-1 1 0 0,0 0-1 0 0,0-1 1 0 0,9-2-46 0 0,-6 2 61 0 0,0-1 1 0 0,0-1 0 0 0,-1 0-1 0 0,1-1 1 0 0,-1 0-1 0 0,0-1 1 0 0,0 0 0 0 0,-1-1-1 0 0,1 0 1 0 0,-1-1 0 0 0,-1 0-1 0 0,1-1 1 0 0,-1 0-1 0 0,0 0 1 0 0,-1-1 0 0 0,0-1-1 0 0,-1 0 1 0 0,0 0 0 0 0,0 0-1 0 0,-1-1 1 0 0,0 0-1 0 0,-1 0 1 0 0,-1-1 0 0 0,1 0-1 0 0,-2 0 1 0 0,0 0 0 0 0,0-1-1 0 0,-1 1 1 0 0,-1-1-1 0 0,0 0 1 0 0,0 0 0 0 0,-2 0-1 0 0,1 0 1 0 0,-2-9-62 0 0,-1 9-250 0 0,-1 1 1 0 0,0-1-1 0 0,-1 1 1 0 0,0-1-1 0 0,-1 1 1 0 0,0 0-1 0 0,-1 1 1 0 0,0-1-1 0 0,-1 1 1 0 0,0 0-1 0 0,-8-9 250 0 0,-23-22-3713 0 0,-2 6-3332 0 0,15 16-674 0 0</inkml:trace>
  <inkml:trace contextRef="#ctx0" brushRef="#br0" timeOffset="2340.382">0 3164 0 0 0,'0'0'313'0'0,"0"0"1016"0"0,0 0 591 0 0,0 0 189 0 0,0 0-129 0 0,0 0-296 0 0,0 0-291 0 0,32-12-208 0 0,103-36-119 0 0,-25-14 755 0 0,-7-6-819 0 0,-3-4 0 0 0,-3-4 0 0 0,69-73-1002 0 0,-139 124 84 0 0,-1-2 1 0 0,-1 0-1 0 0,-2-2 0 0 0,0 0 0 0 0,-3-2 0 0 0,0 0 0 0 0,-2-1 0 0 0,-1-1-84 0 0,-16 32-6 0 0,0 0 0 0 0,0 0 0 0 0,-1 0 0 0 0,1 0 0 0 0,0 0 0 0 0,0 0 0 0 0,-1 0 0 0 0,1-1 0 0 0,-1 1 0 0 0,1 0 0 0 0,-1 0 0 0 0,1-1 0 0 0,-1 1 0 0 0,0 0 0 0 0,0-1 0 0 0,0 1 0 0 0,0 0 0 0 0,0 0 0 0 0,0-1 0 0 0,0 1 0 0 0,0 0 0 0 0,0-1 0 0 0,0 1 0 0 0,-1 0 0 0 0,1-1 0 0 0,-1 1 0 0 0,1 0 0 0 0,-1 0 0 0 0,1 0 0 0 0,-1-1 0 0 0,0 1 0 0 0,1 0 0 0 0,-1 0 0 0 0,0 0 0 0 0,0 0 0 0 0,0 0 0 0 0,0 0 0 0 0,0 1 0 0 0,0-1 0 0 0,0 0 1 0 0,0 0-1 0 0,0 1 0 0 0,0-1 0 0 0,-1 0 0 0 0,1 1 0 0 0,0-1 0 0 0,0 1 0 0 0,-1 0 0 0 0,1-1 0 0 0,0 1 0 0 0,0 0 0 0 0,-1 0 0 0 0,1 0 0 0 0,0 0 0 0 0,-1 0 0 0 0,1 0 0 0 0,0 0 0 0 0,-1 0 6 0 0,-8 3-103 0 0,0 1 0 0 0,1-1 0 0 0,-1 2 0 0 0,1-1 0 0 0,0 1 0 0 0,0 0 0 0 0,1 1 0 0 0,0 0 0 0 0,0 1 0 0 0,0-1 0 0 0,0 2 0 0 0,0 1 103 0 0,-10 7-28 0 0,0 0 1 0 0,2 1 0 0 0,0 1-1 0 0,1 0 1 0 0,1 1 0 0 0,1 1-1 0 0,0 0 1 0 0,2 0 0 0 0,0 2-1 0 0,1-1 1 0 0,2 1 0 0 0,0 1-1 0 0,1-1 1 0 0,1 1 0 0 0,1 1-1 0 0,2-1 1 0 0,0 1 0 0 0,1 16 27 0 0,3-34 18 0 0,0-1 0 0 0,0 1 1 0 0,1-1-1 0 0,0 0 1 0 0,0 0-1 0 0,1 1 1 0 0,-1-2-1 0 0,1 1 1 0 0,0 0-1 0 0,1 0 0 0 0,-1-1 1 0 0,1 0-1 0 0,0 1 1 0 0,0-2-1 0 0,0 1 1 0 0,0 0-1 0 0,1-1 1 0 0,-1 0-1 0 0,1 0 1 0 0,0 0-1 0 0,0 0 0 0 0,0-1 1 0 0,3 1-19 0 0,7 3 90 0 0,0-1-1 0 0,0-1 1 0 0,0 0 0 0 0,0-1 0 0 0,0-1 0 0 0,1 0 0 0 0,-1-1-1 0 0,4-1-89 0 0,10 0 110 0 0,0-2 0 0 0,0-1 0 0 0,-1-1 0 0 0,1-1-1 0 0,-1-2 1 0 0,0-1 0 0 0,0-1 0 0 0,-1-1-1 0 0,-1-1 1 0 0,1-2 0 0 0,-2-1 0 0 0,0-1 0 0 0,-1-1-1 0 0,0-1 1 0 0,-1-1 0 0 0,-1-1 0 0 0,-1 0-1 0 0,-1-2 1 0 0,1-3-110 0 0,-15 16-2 0 0,0 0-1 0 0,0 0 0 0 0,-1-1 1 0 0,0 0-1 0 0,-1 0 1 0 0,0 0-1 0 0,0 0 0 0 0,-1-1 1 0 0,0 1-1 0 0,-1-1 1 0 0,0 0-1 0 0,0 0 1 0 0,-1 0-1 0 0,-1 0 0 0 0,0 0 1 0 0,0 0-1 0 0,-1-8 3 0 0,0 16-32 0 0,1 1-1 0 0,-1-1 1 0 0,1 0 0 0 0,-1 0-1 0 0,0 1 1 0 0,0-1-1 0 0,0 0 1 0 0,0 1 0 0 0,0-1-1 0 0,0 1 1 0 0,0-1-1 0 0,0 1 1 0 0,-1 0 0 0 0,1-1-1 0 0,0 1 1 0 0,-1 0-1 0 0,1 0 1 0 0,-1 0 0 0 0,0 0-1 0 0,1 0 1 0 0,-1 0-1 0 0,0 1 1 0 0,1-1 0 0 0,-1 0-1 0 0,0 1 1 0 0,0-1-1 0 0,0 1 1 0 0,0 0 0 0 0,1 0-1 0 0,-1 0 1 0 0,0 0-1 0 0,0 0 1 0 0,0 0 0 0 0,0 0-1 0 0,0 0 1 0 0,1 1-1 0 0,-1-1 1 0 0,0 1 0 0 0,0-1-1 0 0,0 1 1 0 0,1 0-1 0 0,-1 0 1 0 0,0 0 0 0 0,1 0-1 0 0,-1 0 1 0 0,1 0-1 0 0,-1 0 1 0 0,1 0 0 0 0,0 1-1 0 0,-1-1 1 0 0,1 1 32 0 0,-9 11-21 0 0,1 0-1 0 0,1 0 1 0 0,0 1 0 0 0,1 1 0 0 0,1-1 0 0 0,0 1 0 0 0,1 0-1 0 0,0 1 1 0 0,1-1 0 0 0,1 1 0 0 0,0-1 0 0 0,2 1-1 0 0,0 0 1 0 0,0 0 0 0 0,1 0 0 0 0,1 0 0 0 0,1 0-1 0 0,1 2 22 0 0,-2-11 18 0 0,1-1 0 0 0,1 1-1 0 0,-1-1 1 0 0,1 0-1 0 0,0 1 1 0 0,1-1 0 0 0,-1-1-1 0 0,1 1 1 0 0,0-1-1 0 0,1 1 1 0 0,-1-1 0 0 0,1 0-1 0 0,0-1 1 0 0,0 1 0 0 0,1-1-1 0 0,-1 0 1 0 0,1 0-1 0 0,0-1 1 0 0,0 0 0 0 0,0 0-1 0 0,1 0 1 0 0,-1-1-1 0 0,3 1-17 0 0,156 23 968 0 0,-140-27-840 0 0,0 0 0 0 0,-1-1 0 0 0,1-2 0 0 0,-1-1 1 0 0,0 0-1 0 0,0-2 0 0 0,-1-1 0 0 0,0 0 0 0 0,0-2 0 0 0,-1-1 0 0 0,0-1 1 0 0,-1 0-1 0 0,0-2 0 0 0,-1 0 0 0 0,0-2 0 0 0,-2 0 0 0 0,0-1 1 0 0,0 0-1 0 0,-2-2 0 0 0,5-7-128 0 0,-13 16-29 0 0,0-1 0 0 0,0 0 0 0 0,-1-1 0 0 0,-1 0-1 0 0,0 0 1 0 0,-1 0 0 0 0,0-1 0 0 0,-1 1 0 0 0,0-1 0 0 0,-1 0 0 0 0,0 0 0 0 0,-1-1 0 0 0,-1 1 0 0 0,0 0 0 0 0,-1-1 0 0 0,-1-10 28 0 0,0 21-24 0 0,0 0 0 0 0,0 0 0 0 0,0 1 0 0 0,0-1-1 0 0,0 0 1 0 0,-1 1 0 0 0,0-1 0 0 0,1 1-1 0 0,-1-1 1 0 0,0 1 0 0 0,0 0 0 0 0,0 0-1 0 0,0 0 1 0 0,-1 0 0 0 0,1 0 0 0 0,0 0 0 0 0,-1 1-1 0 0,0-1 1 0 0,1 1 0 0 0,-1-1 0 0 0,0 1-1 0 0,0 0 1 0 0,1 0 0 0 0,-1 1 0 0 0,0-1-1 0 0,0 0 1 0 0,0 1 0 0 0,0 0 0 0 0,0 0-1 0 0,0 0 1 0 0,0 0 0 0 0,0 0 0 0 0,0 0 0 0 0,0 1-1 0 0,0-1 1 0 0,0 1 0 0 0,0 0 0 0 0,0 0-1 0 0,1 0 1 0 0,-1 1 0 0 0,0-1 0 0 0,1 0-1 0 0,-1 1 1 0 0,1 0 0 0 0,-1 0 0 0 0,1-1 0 0 0,0 2-1 0 0,0-1 1 0 0,0 0 0 0 0,0 0 0 0 0,-1 2 25 0 0,-9 8 1 0 0,1 1 0 0 0,0 0 1 0 0,1 1-1 0 0,0 0 1 0 0,1 0-1 0 0,0 1 1 0 0,2 0-1 0 0,0 1 0 0 0,0 0 1 0 0,2 0-1 0 0,-4 15-1 0 0,6-21 0 0 0,1-1-1 0 0,1 1 1 0 0,0 0-1 0 0,0 0 1 0 0,1-1-1 0 0,0 1 0 0 0,0 0 1 0 0,1 0-1 0 0,1-1 1 0 0,-1 1-1 0 0,2 0 1 0 0,-1-1-1 0 0,1 0 0 0 0,1 1 1 0 0,0-1-1 0 0,0-1 1 0 0,1 1-1 0 0,0 0 1 0 0,0-1-1 0 0,1 0 1 0 0,1 1 0 0 0,4 3-24 0 0,1 0 1 0 0,0-1 0 0 0,1 0-1 0 0,1-1 1 0 0,-1 0 0 0 0,1-1-1 0 0,1-1 1 0 0,0 0 0 0 0,0-1-1 0 0,1-1 1 0 0,-1 0 0 0 0,1-1-1 0 0,4 0 24 0 0,83 7-3751 0 0,-61-12-4652 0 0,-30 0 1119 0 0</inkml:trace>
  <inkml:trace contextRef="#ctx0" brushRef="#br0" timeOffset="3177.241">2813 2678 5721 0 0,'0'0'1326'0'0,"0"0"-454"0"0,0 0 116 0 0,0 0 457 0 0,0 0 347 0 0,0 0 52 0 0,0 0-286 0 0,0 0-291 0 0,0 0-195 0 0,0 0-145 0 0,34-2-135 0 0,108-6-101 0 0,66-5 1539 0 0,-7 13-1617 0 0,-116 0-3808 0 0,-94 11-9037 0 0,2-11 4521 0 0</inkml:trace>
  <inkml:trace contextRef="#ctx0" brushRef="#br0" timeOffset="3538.102">2938 2961 3881 0 0,'0'0'2599'0'0,"0"0"-1191"0"0,0 0-79 0 0,0 0 488 0 0,0 0 280 0 0,0 0-79 0 0,0 0-335 0 0,0 0-379 0 0,0 0-267 0 0,0 0-160 0 0,33 4-156 0 0,103 13-146 0 0,-6-13 542 0 0,117-29-977 0 0,-156 13-5371 0 0,-66 9-5241 0 0,-18 0 3572 0 0</inkml:trace>
  <inkml:trace contextRef="#ctx0" brushRef="#br0" timeOffset="4010.447">2309 3130 192 0 0,'0'0'2531'0'0,"0"0"-973"0"0,0 0-283 0 0,0 0 251 0 0,0 0 351 0 0,0 0 76 0 0,0 0-278 0 0,0 0-470 0 0,0 0-386 0 0,0 0-204 0 0,0 0-67 0 0,0 0-7 0 0,0 0-26 0 0,-9 27-9 0 0,-28 83-60 0 0,27-83-284 0 0,2 2-1 0 0,0-1 1 0 0,2 1-1 0 0,2 0 0 0 0,0 0 1 0 0,2 0-1 0 0,1 1 0 0 0,1 4-161 0 0,-9 73-1588 0 0,3-99-1888 0 0,-1-8-3206 0 0,4 0 1857 0 0,3 0 2323 0 0</inkml:trace>
  <inkml:trace contextRef="#ctx0" brushRef="#br0" timeOffset="4267.504">2191 3233 2176 0 0,'0'0'1601'0'0,"0"0"-356"0"0,0 0-64 0 0,0 0 166 0 0,0 0 166 0 0,0 0-55 0 0,0 0-250 0 0,0 0-240 0 0,0 0-166 0 0,0 0-115 0 0,0 0 6 0 0,0 0 13 0 0,24-1-36 0 0,149-12 828 0 0,-77 5-877 0 0,-5 0-1665 0 0,-30 5-5349 0 0,-60 4 717 0 0,-1 2 3889 0 0,0-3 1226 0 0,0 4-2352 0 0</inkml:trace>
  <inkml:trace contextRef="#ctx0" brushRef="#br0" timeOffset="4648.725">2114 3521 3721 0 0,'0'0'1744'0'0,"0"0"-280"0"0,0 0 244 0 0,0 0 252 0 0,0 0 44 0 0,0 0-231 0 0,0 0-396 0 0,0 0-294 0 0,31-3-252 0 0,100-10-247 0 0,31 2 724 0 0,-108 12-4631 0 0,-8-1-4496 0 0,-32 0-596 0 0</inkml:trace>
  <inkml:trace contextRef="#ctx0" brushRef="#br0" timeOffset="16479.346">4533 2611 0 0 0,'0'0'261'0'0,"0"0"380"0"0,0 0 132 0 0,0 0 85 0 0,0 0 31 0 0,15-1-17 0 0,102-5 2120 0 0,49-5 2150 0 0,334-8-80 0 0,-73 26-4152 0 0,-125 1-386 0 0,-16-4 43 0 0,22 3 156 0 0,-173-5-596 0 0,1 0-33 0 0,367 5 477 0 0,-195-18-306 0 0,90-7-115 0 0,-197 11-97 0 0,175-9-885 0 0,-295 5-2135 0 0,-56 5-744 0 0,-1-1-3464 0 0,-15 6 386 0 0</inkml:trace>
  <inkml:trace contextRef="#ctx0" brushRef="#br0" timeOffset="21932.499">5011 1691 0 0 0,'0'0'331'0'0,"0"0"1005"0"0,0 0 224 0 0,0 0-186 0 0,0 0-226 0 0,0 0-173 0 0,0 0-109 0 0,20-14-5 0 0,63-44 3 0 0,8 16 2098 0 0,-67 36-2384 0 0,141-14 1564 0 0,-161 20-2115 0 0,1 1 1 0 0,0-1-1 0 0,-1 1 1 0 0,1 0-1 0 0,0 1 1 0 0,-1-1-1 0 0,1 1 1 0 0,-1 0-1 0 0,0 0 1 0 0,0 0-1 0 0,1 1 1 0 0,-2-1-1 0 0,1 1 1 0 0,0 0-1 0 0,0 0 1 0 0,-1 0-1 0 0,0 1 1 0 0,1-1-1 0 0,-1 1 1 0 0,-1 0 0 0 0,1 0-1 0 0,0 0 1 0 0,-1 0-1 0 0,0 0 1 0 0,0 1-1 0 0,0-1 1 0 0,-1 1-1 0 0,1-1 1 0 0,-1 1-1 0 0,0 0 1 0 0,-1-1-1 0 0,1 1 1 0 0,-1 0-1 0 0,0-1 1 0 0,0 1-1 0 0,0 0 1 0 0,-1 0-1 0 0,1-1 1 0 0,-1 1-1 0 0,0 0 1 0 0,-1-1 0 0 0,1 1-1 0 0,-1-1 1 0 0,0 1-1 0 0,0-1 1 0 0,0 0-1 0 0,-1 0-27 0 0,-6 12 30 0 0,0-1-1 0 0,-2-1 1 0 0,0 1-1 0 0,0-2 0 0 0,-1 0 1 0 0,-1 0-1 0 0,0-1 1 0 0,-1-1-1 0 0,0 0 1 0 0,-1-1-1 0 0,-14 8-29 0 0,29-17-5 0 0,0 0 0 0 0,0 0 0 0 0,1 1 0 0 0,-1-1 0 0 0,0 0 0 0 0,1 0 0 0 0,-1 0 0 0 0,1 0 0 0 0,-1 1 0 0 0,1-1 0 0 0,-1 0 0 0 0,1 0 0 0 0,0 0 0 0 0,0 0 0 0 0,0 0 0 0 0,-1 0 0 0 0,1 0 0 0 0,0-1 0 0 0,0 1 0 0 0,0 0 0 0 0,0 0 0 0 0,0-1 0 0 0,0 1 0 0 0,1-1 0 0 0,-1 1 0 0 0,0-1 0 0 0,0 1 0 0 0,0-1 0 0 0,1 0 0 0 0,-1 1 0 0 0,0-1 0 0 0,0 0 0 0 0,1 0 0 0 0,-1 0 0 0 0,0 0 0 0 0,0 0 0 0 0,1 0 0 0 0,-1 0 5 0 0,6 2-3 0 0,130 54 120 0 0,-130-53-96 0 0,1 1 0 0 0,-1 1 0 0 0,0-1 0 0 0,0 1 0 0 0,0 0 0 0 0,-1 1 0 0 0,0-1 0 0 0,0 1-1 0 0,0 1 1 0 0,-1-1 0 0 0,0 1 0 0 0,0 0 0 0 0,-1 0 0 0 0,0 0 0 0 0,0 0 0 0 0,0 1 0 0 0,-1 0 0 0 0,0 0 0 0 0,-1 0-1 0 0,0 0 1 0 0,0 0 0 0 0,0 3-21 0 0,-1-2 69 0 0,0 0-1 0 0,-1 0 1 0 0,0 0-1 0 0,0 0 1 0 0,-1-1-1 0 0,0 1 1 0 0,-1 0-1 0 0,0 0 1 0 0,0-1-1 0 0,-1 1 1 0 0,0-1-1 0 0,0 1 1 0 0,-1-1 0 0 0,0 0-1 0 0,0-1 1 0 0,-3 3-69 0 0,-3 3 17 0 0,-1 0 0 0 0,0-1 0 0 0,-1 0 0 0 0,-1-1 1 0 0,0 0-1 0 0,0-1 0 0 0,-1-1 0 0 0,0 0 1 0 0,-1-1-1 0 0,0 0 0 0 0,0-1 0 0 0,-1-1 0 0 0,0 0 1 0 0,0-1-1 0 0,0-1 0 0 0,-1-1 0 0 0,1 0 0 0 0,-1-1 1 0 0,0-1-1 0 0,1 0 0 0 0,-1-1 0 0 0,0-1 1 0 0,-6-2-18 0 0,-59-23-2913 0 0,58 11-1243 0 0,5-5-3533 0 0,15 12 3956 0 0</inkml:trace>
  <inkml:trace contextRef="#ctx0" brushRef="#br0" timeOffset="29209.427">6212 1444 0 0 0,'0'0'992'0'0,"0"0"47"0"0,0 0 107 0 0,0 0 210 0 0,0 0 188 0 0,0 0 29 0 0,0 0-132 0 0,0 0-207 0 0,0 0-175 0 0,0 0-119 0 0,-15-16-83 0 0,-44-51-44 0 0,58 65-724 0 0,0 1 1 0 0,0-1-1 0 0,0 1 1 0 0,0-1 0 0 0,0 1-1 0 0,0 0 1 0 0,0 0-1 0 0,0-1 1 0 0,-1 1-1 0 0,1 0 1 0 0,-1 0 0 0 0,1 0-1 0 0,0 0 1 0 0,-1 1-1 0 0,0-1 1 0 0,1 0-1 0 0,-1 1 1 0 0,1-1 0 0 0,-1 1-1 0 0,0-1 1 0 0,1 1-1 0 0,-1 0 1 0 0,0 0-1 0 0,0 0 1 0 0,1-1 0 0 0,-1 2-1 0 0,0-1 1 0 0,1 0-1 0 0,-3 1-89 0 0,-4 0 431 0 0,5-1-353 0 0,-1-1 0 0 0,0 1 0 0 0,1 1 0 0 0,-1-1 0 0 0,1 0 0 0 0,-1 1 0 0 0,0 0 0 0 0,1 0 0 0 0,-1 0 0 0 0,1 0 0 0 0,0 0 1 0 0,-1 1-1 0 0,1-1 0 0 0,0 1 0 0 0,0 0 0 0 0,0 0 0 0 0,0 0 0 0 0,0 1 0 0 0,1-1 0 0 0,-1 1 0 0 0,1-1 0 0 0,-1 1 0 0 0,1 0 0 0 0,0 0 0 0 0,0 0 0 0 0,0 0 0 0 0,0 0 0 0 0,1 1-78 0 0,-12 30 184 0 0,2 0 1 0 0,2 1 0 0 0,1 0 0 0 0,-3 33-185 0 0,-6 9 208 0 0,-45 219 380 0 0,42-96-407 0 0,-5-41-56 0 0,10-79 282 0 0,14-78-354 0 0,0 0-1 0 0,0 0 1 0 0,1-1 0 0 0,-1 1-1 0 0,1 0 1 0 0,0 0-1 0 0,-1 0 1 0 0,1 0 0 0 0,0 0-1 0 0,0 0 1 0 0,0 0 0 0 0,0 0-1 0 0,0 0 1 0 0,1 0-1 0 0,-1 0 1 0 0,1-1 0 0 0,-1 1-1 0 0,1 0 1 0 0,0 0-1 0 0,0 0 1 0 0,-1-1 0 0 0,1 1-1 0 0,0 0 1 0 0,1-1-1 0 0,-1 1 1 0 0,0-1 0 0 0,2 2-53 0 0,156 1 1803 0 0,-119 2-1508 0 0,-18-1-360 0 0,-7-4-2727 0 0,10-5-10611 0 0,-21 3 4689 0 0</inkml:trace>
  <inkml:trace contextRef="#ctx0" brushRef="#br0" timeOffset="30511.788">6427 1547 0 0 0,'0'0'776'0'0,"0"0"227"0"0,0 0 252 0 0,0 0 336 0 0,0 0 221 0 0,0 0-30 0 0,0 0-300 0 0,0 0-421 0 0,0 0-331 0 0,0 0-199 0 0,0 0-111 0 0,0 0-22 0 0,-9 4 823 0 0,11 438 3582 0 0,-2-412-4786 0 0,-1 0-1 0 0,-1-1 0 0 0,-2 0 1 0 0,0 1-1 0 0,-2-1 0 0 0,-2-1 0 0 0,0 1 1 0 0,-2-1-1 0 0,-3 3-16 0 0,-19 23-559 0 0,2-30-2629 0 0,24-23 1840 0 0,5-2-2806 0 0,0 1-4099 0 0,1-3 6743 0 0</inkml:trace>
  <inkml:trace contextRef="#ctx0" brushRef="#br0" timeOffset="30877.395">6604 1753 0 0 0,'0'0'903'0'0,"0"0"378"0"0,0 0 64 0 0,0 0-177 0 0,-33 30-265 0 0,-100 92-238 0 0,69-53 373 0 0,62-68-916 0 0,-1 0 1 0 0,1 0-1 0 0,0 1 1 0 0,0-1-1 0 0,0 1 1 0 0,0-1-1 0 0,0 1 1 0 0,0 0-1 0 0,1 0 1 0 0,-1 0-1 0 0,1 0 1 0 0,-1 0-1 0 0,1 0 0 0 0,0 0 1 0 0,-1 0-1 0 0,1 1 1 0 0,0-1-1 0 0,1 0 1 0 0,-1 1-1 0 0,0-1 1 0 0,1 1-1 0 0,-1-1 1 0 0,1 1-1 0 0,0-1 1 0 0,0 1-1 0 0,0-1 1 0 0,0 1-1 0 0,0-1 1 0 0,0 1-1 0 0,1-1 0 0 0,0 1 1 0 0,-1-1-1 0 0,1 1 1 0 0,0-1-1 0 0,0 1 1 0 0,0-1-1 0 0,0 0 1 0 0,0 0-1 0 0,1 0 1 0 0,-1 0-1 0 0,1 0 1 0 0,0 1-123 0 0,172 68 4809 0 0,-165-67-4708 0 0,-1 0 0 0 0,1 0 0 0 0,-1 1 0 0 0,0 1 0 0 0,0-1 0 0 0,-1 1 0 0 0,1 1 0 0 0,-1-1 0 0 0,-1 1 0 0 0,1 0 0 0 0,-1 1 0 0 0,0 0 0 0 0,-1 0 0 0 0,0 0 0 0 0,0 0 0 0 0,-1 1 0 0 0,0 0 0 0 0,-1-1 0 0 0,1 2 0 0 0,-2-1 0 0 0,1 0 0 0 0,-1 1 1 0 0,-1-1-1 0 0,0 1 0 0 0,0 8-101 0 0,6-3-2943 0 0,3-23-7863 0 0,-6 4 4773 0 0</inkml:trace>
  <inkml:trace contextRef="#ctx0" brushRef="#br0" timeOffset="31760.31">6381 1875 0 0 0,'33'-1'6826'0'0,"18"-30"-502"0"0,-45 26-5848 0 0,172-123 4326 0 0,-173 124-7123 0 0,-12 12-2044 0 0,2-2-1943 0 0,2-2 874 0 0</inkml:trace>
  <inkml:trace contextRef="#ctx0" brushRef="#br0" timeOffset="32908.876">7161 1632 0 0 0,'0'0'1410'0'0,"0"0"-62"0"0,0 0-174 0 0,0 0-160 0 0,0 0-65 0 0,0 0-51 0 0,0 0-17 0 0,0 0-45 0 0,-9 1-63 0 0,-29 5-42 0 0,-20 24 1958 0 0,44-21-2416 0 0,1 1 1 0 0,0 0 0 0 0,0 0-1 0 0,1 2 1 0 0,1-1 0 0 0,-1 2 0 0 0,2-1-1 0 0,0 1 1 0 0,1 1 0 0 0,0 0-1 0 0,1 0 1 0 0,0 1 0 0 0,1 0-1 0 0,1 0 1 0 0,0 0 0 0 0,0 6-274 0 0,-4 20 400 0 0,1 1 0 0 0,2-1 0 0 0,2 1 1 0 0,2 0-1 0 0,2 35-400 0 0,2-53 149 0 0,1-1 1 0 0,1-1 0 0 0,2 1 0 0 0,0 0-1 0 0,1-1 1 0 0,1 0 0 0 0,1 0 0 0 0,1-1-1 0 0,1 0 1 0 0,1 0 0 0 0,13 18-150 0 0,-24-39-11 0 0,0 2 1 0 0,1 0 0 0 0,-1-1 0 0 0,1 1 0 0 0,0-1 0 0 0,-1 1 0 0 0,1-1 1 0 0,0 1-1 0 0,0-1 0 0 0,0 1 0 0 0,0-1 0 0 0,0 0 0 0 0,0 0 0 0 0,0 0 0 0 0,0 1 0 0 0,1-1 0 0 0,-1 0 1 0 0,0 0-1 0 0,1-1 0 0 0,-1 1 0 0 0,1 0 0 0 0,-1 0 0 0 0,1-1 0 0 0,-1 1 0 0 0,1-1 0 0 0,-1 1 0 0 0,1-1 1 0 0,0 1-1 0 0,-1-1 0 0 0,1 0 0 0 0,0 0 0 0 0,-1 0 0 0 0,1 0 0 0 0,0 0 0 0 0,-1-1 0 0 0,1 1 0 0 0,-1 0 1 0 0,1-1-1 0 0,0 1 0 0 0,-1-1 0 0 0,1 1 0 0 0,-1-1 0 0 0,1 0 10 0 0,7-10-1177 0 0,14-14-2771 0 0,-7 10-3476 0 0,-8 7-330 0 0</inkml:trace>
  <inkml:trace contextRef="#ctx0" brushRef="#br0" timeOffset="34052.294">7366 1735 0 0 0,'0'0'676'0'0,"0"0"631"0"0,0 0 29 0 0,0 0-189 0 0,0 0-173 0 0,0 0-111 0 0,0 0-62 0 0,0 0-14 0 0,0 0-4 0 0,0-7 3179 0 0,-13 117-1195 0 0,-72 140-1749 0 0,5-46-814 0 0,70-113-288 0 0,12-89 108 0 0,0 0 0 0 0,0 0 0 0 0,0 0 0 0 0,0 0-1 0 0,1 0 1 0 0,-1 0 0 0 0,0-1 0 0 0,1 1 0 0 0,-1-1 0 0 0,1 0 0 0 0,0 0 0 0 0,-1 0 0 0 0,1 0 0 0 0,0 0 0 0 0,0 0 0 0 0,-1-1-1 0 0,1 1 1 0 0,0-1 0 0 0,0 0 0 0 0,0 0 0 0 0,0 0 0 0 0,0 0 0 0 0,-1 0 0 0 0,1-1 0 0 0,0 0 0 0 0,1 0-24 0 0,8 1 109 0 0,95-29 505 0 0,25-16-986 0 0,-126 44-126 0 0,-2-1-3112 0 0,-1 5-4490 0 0,-3-3 2794 0 0</inkml:trace>
  <inkml:trace contextRef="#ctx0" brushRef="#br0" timeOffset="34622.693">7808 2092 0 0 0,'0'0'453'0'0,"0"0"741"0"0,0 0-32 0 0,0 0-200 0 0,0 0-116 0 0,0 0-18 0 0,0 0 15 0 0,0 0 0 0 0,-5-1-2 0 0,-51 9 2745 0 0,50-6-3507 0 0,1 0-1 0 0,-1 0 0 0 0,1 1 1 0 0,0-1-1 0 0,0 1 0 0 0,0 0 1 0 0,1 1-1 0 0,-1-1 0 0 0,1 1 1 0 0,-1 0-1 0 0,1 0 0 0 0,1 0 1 0 0,-1 0-1 0 0,0 1 0 0 0,1 0 0 0 0,0-1 1 0 0,0 1-1 0 0,0 1 0 0 0,1-1 1 0 0,0 0-1 0 0,0 0 0 0 0,0 1 1 0 0,1-1-1 0 0,-1 1 0 0 0,1 3-78 0 0,2-6 0 0 0,0 0 0 0 0,0 0 0 0 0,1 0-1 0 0,-1-1 1 0 0,1 1 0 0 0,-1-1 0 0 0,1 1 0 0 0,0-1-1 0 0,0 0 1 0 0,0 1 0 0 0,0-1 0 0 0,1 0 0 0 0,-1 0-1 0 0,1-1 1 0 0,-1 1 0 0 0,1 0 0 0 0,-1-1-1 0 0,1 0 1 0 0,0 1 0 0 0,1-1 0 0 0,14 10-5 0 0,2 4 42 0 0,-17-14-10 0 0,0 0-1 0 0,-1 1 0 0 0,1-1 1 0 0,-1 1-1 0 0,1 0 0 0 0,-1 0 1 0 0,0 0-1 0 0,0 0 0 0 0,0 0 1 0 0,0 0-1 0 0,0 1 0 0 0,0-1 1 0 0,-1 1-1 0 0,1-1 1 0 0,-1 1-1 0 0,0 0 0 0 0,1 0 1 0 0,-1-1-1 0 0,0 1 0 0 0,-1 0 1 0 0,1 0-1 0 0,-1 0 0 0 0,1 0 1 0 0,-1 0-1 0 0,0 2-26 0 0,-2-1 43 0 0,0 1-1 0 0,0-1 1 0 0,-1 0-1 0 0,1 0 1 0 0,-1 0-1 0 0,0 0 1 0 0,0-1-1 0 0,-1 1 1 0 0,1-1-1 0 0,-1 0 1 0 0,0 0-1 0 0,1 0 1 0 0,-1 0-1 0 0,-1-1 1 0 0,1 1-1 0 0,0-1 1 0 0,0 0-1 0 0,-1-1 1 0 0,1 1-1 0 0,-1-1 1 0 0,0 0 0 0 0,0 0-1 0 0,-3 0-42 0 0,0 2-66 0 0,-17 6-569 0 0,-22 7-2009 0 0,14-12-7194 0 0,29-4 7840 0 0</inkml:trace>
  <inkml:trace contextRef="#ctx0" brushRef="#br0" timeOffset="34884.902">7979 2173 1168 0 0,'0'0'2796'0'0,"0"0"-1368"0"0,0 0-533 0 0,0 0 212 0 0,0 0 341 0 0,0 0 166 0 0,0 0-154 0 0,0 0-397 0 0,0 0-343 0 0,0 0-245 0 0,0 0-175 0 0,0 0-112 0 0,0 0-83 0 0,31 0-77 0 0,138 0-316 0 0,-133 0-1707 0 0,-13 0-5529 0 0,-17 0 2536 0 0</inkml:trace>
  <inkml:trace contextRef="#ctx0" brushRef="#br0" timeOffset="35431.248">8579 1775 5689 0 0,'0'0'1208'0'0,"0"0"-429"0"0,0 0-115 0 0,0 0 209 0 0,0 0 266 0 0,0 0 103 0 0,0 0-152 0 0,0 0-262 0 0,0 0-240 0 0,0 0-138 0 0,0 0-51 0 0,0 0-34 0 0,0 0-21 0 0,-15 34-45 0 0,-47 101-50 0 0,41-71 71 0 0,6-15-106 0 0,-49 104 12 0 0,60-149-230 0 0,1 0-1 0 0,1 0 0 0 0,-1 1 1 0 0,1-1-1 0 0,-1 1 1 0 0,1-1-1 0 0,1 1 0 0 0,-1 0 1 0 0,1 0-1 0 0,-1 0 0 0 0,2 0 1 0 0,-1 0-1 0 0,0 0 1 0 0,1 0-1 0 0,0 2 5 0 0,29-3 85 0 0,-7-5-281 0 0,0-1 0 0 0,0-1 0 0 0,0-1 0 0 0,0 0 0 0 0,0-2 0 0 0,-1-1 0 0 0,0 0 0 0 0,12-8 196 0 0,2 1-6265 0 0,-28 11 1993 0 0,0-1-605 0 0</inkml:trace>
  <inkml:trace contextRef="#ctx0" brushRef="#br0" timeOffset="35770.248">8872 2122 512 0 0,'0'0'1198'0'0,"0"0"-147"0"0,0 0 96 0 0,0 0 214 0 0,0 0 93 0 0,0 0-171 0 0,0 0-359 0 0,0 0-327 0 0,0 0-218 0 0,0 0-136 0 0,0 0-50 0 0,0 0-30 0 0,0 0-44 0 0,-16 27-27 0 0,-48 85-30 0 0,63-111-59 0 0,0 0 0 0 0,0-1 0 0 0,0 1 0 0 0,0 0-1 0 0,0-1 1 0 0,0 1 0 0 0,1 0 0 0 0,-1 0 0 0 0,0 0-1 0 0,0 0 1 0 0,0 0 0 0 0,1 0 0 0 0,-1 0 0 0 0,1 0 0 0 0,-1 0-1 0 0,1 0 1 0 0,-1 0 0 0 0,1 0 0 0 0,-1 0 0 0 0,1 1-1 0 0,0-1 1 0 0,0 0 0 0 0,0 0 0 0 0,0 0 0 0 0,0 1 0 0 0,0-1-1 0 0,0 0 1 0 0,0 0 0 0 0,0 0 0 0 0,0 1 0 0 0,0-1-1 0 0,1 0 1 0 0,-1 0 0 0 0,1 0 0 0 0,-1 0 0 0 0,1 0-1 0 0,-1 1 1 0 0,1-1 0 0 0,0 0 0 0 0,-1 0 0 0 0,1-1 0 0 0,0 1-1 0 0,0 0-2 0 0,2 2 35 0 0,3-1 155 0 0,-1 1 0 0 0,1-1-1 0 0,0 0 1 0 0,0-1 0 0 0,-1 1-1 0 0,1-1 1 0 0,0 0-1 0 0,0-1 1 0 0,0 1 0 0 0,0-1-1 0 0,0-1 1 0 0,0 1 0 0 0,0-1-1 0 0,0 0 1 0 0,4-1-190 0 0,106-49 3841 0 0,-110 48-3699 0 0,0-1 0 0 0,0-1 1 0 0,0 1-1 0 0,0-1 0 0 0,-1 0 1 0 0,0 0-1 0 0,0 0 0 0 0,0-1 0 0 0,-1 0 1 0 0,0 0-1 0 0,0 0 0 0 0,0 0 1 0 0,-1-1-1 0 0,0 1 0 0 0,0-1 0 0 0,0 0 1 0 0,-1 0-1 0 0,0 0 0 0 0,-1 0 1 0 0,1 0-1 0 0,-1-1 0 0 0,-1 1 0 0 0,1-3-142 0 0,-3 6-121 0 0,0 0 0 0 0,0 1 0 0 0,-1-1-1 0 0,1 1 1 0 0,-1-1 0 0 0,1 1-1 0 0,-1 0 1 0 0,0 0 0 0 0,0 0-1 0 0,0 0 1 0 0,-1 0 0 0 0,1 1-1 0 0,-1-1 1 0 0,0 1 0 0 0,1 0 0 0 0,-1 0-1 0 0,0 1 1 0 0,0-1 0 0 0,0 1-1 0 0,0 0 1 0 0,-1 0 0 0 0,1 0-1 0 0,0 0 1 0 0,0 1 0 0 0,-1 0 121 0 0,-22-3-3510 0 0,8 2-2085 0 0,4 1-3160 0 0</inkml:trace>
  <inkml:trace contextRef="#ctx0" brushRef="#br0" timeOffset="37329.335">8665 2549 0 0 0,'7'-9'-20'0'0,"3"9"8247"0"0,1 1-5865 0 0,110 3 3661 0 0,-27 7-5059 0 0,48-7 324 0 0,9 3-696 0 0,252-17 668 0 0,-280 2-1073 0 0,227 8 121 0 0,-5-8-114 0 0,109-39 179 0 0,-102 24-70 0 0,-23 5-191 0 0,-106-12 60 0 0,-93 13-96 0 0,-11 12-115 0 0,-109 0-2012 0 0,-21-1-3916 0 0,6 3 78 0 0,0-1-2586 0 0</inkml:trace>
  <inkml:trace contextRef="#ctx0" brushRef="#br0" timeOffset="38161.426">9116 1672 0 0 0,'0'0'307'0'0,"0"0"389"0"0,0 0 261 0 0,0 0 330 0 0,0 0 248 0 0,0 0-9 0 0,0 0-226 0 0,0 0-223 0 0,0 0-99 0 0,0 0-28 0 0,0 0-27 0 0,0 0-30 0 0,0 0-63 0 0,14 7-55 0 0,40 23-50 0 0,-3 22 1274 0 0,-36-35-1774 0 0,-1 0-1 0 0,-1 1 0 0 0,0 1 1 0 0,-1 0-1 0 0,-1 0 1 0 0,-1 1-1 0 0,0 1 0 0 0,-2 0 1 0 0,0 0-1 0 0,-2 0 0 0 0,0 1 1 0 0,-2 0-1 0 0,0 0 1 0 0,-1 0-1 0 0,-1 1 0 0 0,-2 21-224 0 0,0-35 34 0 0,-1-1 0 0 0,0 1 0 0 0,0-1 0 0 0,-1 0 0 0 0,-1 1 0 0 0,1-1 0 0 0,-1 0 0 0 0,0 0 0 0 0,-1 0 0 0 0,0-1 0 0 0,0 1 0 0 0,-1-1 0 0 0,0 0 0 0 0,0 0 0 0 0,0 0 0 0 0,-1-1 0 0 0,0 0 0 0 0,-1 0 0 0 0,1 0 0 0 0,-6 3-34 0 0,-71 38-3497 0 0,39-30-1780 0 0,1-4-3330 0 0,29-10 4960 0 0</inkml:trace>
  <inkml:trace contextRef="#ctx0" brushRef="#br0" timeOffset="38577.35">9479 1555 3985 0 0,'0'0'1356'0'0,"0"0"-61"0"0,0 0 228 0 0,0 0 287 0 0,0 0 100 0 0,0 0-229 0 0,0 0-388 0 0,0 0-284 0 0,0 0-147 0 0,0 0-104 0 0,0 0-103 0 0,34-7-116 0 0,105-17-138 0 0,-63 18 130 0 0,-76 7-523 0 0,1 0 0 0 0,0 0 0 0 0,0 0-1 0 0,-1 0 1 0 0,1 0 0 0 0,-1 0 0 0 0,1 0-1 0 0,-1 0 1 0 0,1 0 0 0 0,-1 0 0 0 0,1 0 0 0 0,-1 1-1 0 0,0-1 1 0 0,0 0 0 0 0,0 0 0 0 0,0 1-1 0 0,0-1 1 0 0,0 0 0 0 0,0 0 0 0 0,0 0 0 0 0,0 1-1 0 0,-1-1 1 0 0,1 0 0 0 0,0 0 0 0 0,-1 0-1 0 0,1 0 1 0 0,-1 1 0 0 0,1-1 0 0 0,-1 0 0 0 0,0 0-1 0 0,1 0 1 0 0,-1 0 0 0 0,0 0 0 0 0,0-1-1 0 0,1 1 1 0 0,-1 0-8 0 0,-68 60 165 0 0,56-52-150 0 0,1 0 1 0 0,1 1 0 0 0,-1 0-1 0 0,2 1 1 0 0,-1 0 0 0 0,1 1-1 0 0,1 0 1 0 0,1 0 0 0 0,-6 11-16 0 0,13-21 10 0 0,0-1 0 0 0,1 1 0 0 0,-1 0 0 0 0,1-1 0 0 0,0 1 0 0 0,0 0 0 0 0,-1 0 0 0 0,1-1 0 0 0,0 1 0 0 0,1 0 0 0 0,-1 0 0 0 0,0-1 0 0 0,0 1 1 0 0,1 0-1 0 0,-1-1 0 0 0,1 1 0 0 0,-1 0 0 0 0,1-1 0 0 0,0 1 0 0 0,0-1 0 0 0,-1 1 0 0 0,1-1 0 0 0,0 1 0 0 0,1-1 0 0 0,-1 0 0 0 0,0 1 0 0 0,0-1 0 0 0,0 0 0 0 0,1 0 1 0 0,-1 0-1 0 0,1 0 0 0 0,-1 0 0 0 0,1 0 0 0 0,-1 0 0 0 0,1 0 0 0 0,-1-1 0 0 0,1 1 0 0 0,1 0-10 0 0,69 15 615 0 0,-46-14-588 0 0,0 1-192 0 0,0-1 1 0 0,0-2 0 0 0,0 0 0 0 0,0-2 0 0 0,0 0-1 0 0,0-2 1 0 0,6-3 164 0 0,-13-3-6406 0 0,-13 6 331 0 0,-2 0-1512 0 0</inkml:trace>
  <inkml:trace contextRef="#ctx0" brushRef="#br0" timeOffset="40598.333">9945 1967 0 0 0,'0'0'275'0'0,"0"0"1058"0"0,0 0 648 0 0,0 0 287 0 0,0 0-45 0 0,0 0-333 0 0,0 0-368 0 0,0 0-281 0 0,0 0-187 0 0,0 0-133 0 0,28-1-63 0 0,137-2 545 0 0,0 14 103 0 0,-115-7-3723 0 0,-43-2-1593 0 0,1 0-5252 0 0,-6-2 5676 0 0</inkml:trace>
  <inkml:trace contextRef="#ctx0" brushRef="#br0" timeOffset="41638.307">10420 2357 0 0 0,'0'0'285'0'0,"0"0"1113"0"0,0 0 558 0 0,0 0 172 0 0,0 0-97 0 0,0 0-291 0 0,0 0-364 0 0,0 0-326 0 0,0 0-230 0 0,0 0-117 0 0,0 0-28 0 0,3-5 30 0 0,113-203 4482 0 0,39-5-4342 0 0,-50 105-573 0 0,-48 79-260 0 0,-52 59-113 0 0,-5 0 70 0 0,-1 0 0 0 0,-2 0 1 0 0,-1 0-1 0 0,-2 0 0 0 0,0-1 1 0 0,-2 1 30 0 0,4 59-183 0 0,4-88 182 0 0,0 0 0 0 0,0 0 1 0 0,0 0-1 0 0,0 0 0 0 0,1 0 0 0 0,-1 0 0 0 0,0 0 0 0 0,1 0 1 0 0,-1 0-1 0 0,1 0 0 0 0,-1 0 0 0 0,1-1 0 0 0,-1 1 1 0 0,1 0-1 0 0,0 0 0 0 0,-1 0 0 0 0,1 0 0 0 0,0-1 0 0 0,0 1 1 0 0,-1 0-1 0 0,1-1 0 0 0,0 1 0 0 0,0-1 0 0 0,0 1 0 0 0,0-1 1 0 0,0 1-1 0 0,0-1 0 0 0,0 0 0 0 0,0 1 0 0 0,0-1 1 0 0,0 0-1 0 0,0 0 0 0 0,0 0 0 0 0,0 0 0 0 0,0 1 0 0 0,0-2 1 0 0,0 1-1 0 0,0 0 0 0 0,0 0 0 0 0,0 0 0 0 0,0 0 0 0 0,0-1 1 0 0,0 1-1 0 0,0 0 0 0 0,0-1 0 0 0,0 1 0 0 0,0-1 1 0 0,0 1-1 0 0,0-1 0 0 0,0 0 0 0 0,0 1 1 0 0,52-35 143 0 0,-49 32-148 0 0,273-260-210 0 0,-226 240-194 0 0,-49 52 300 0 0,-32 215 277 0 0,26-127-716 0 0,11-99-1419 0 0,-2-14-2004 0 0,0-1-4439 0 0,-1-2 3060 0 0</inkml:trace>
  <inkml:trace contextRef="#ctx0" brushRef="#br0" timeOffset="42471.338">11721 1853 776 0 0,'0'0'1220'0'0,"0"0"-22"0"0,0 0 130 0 0,0 0 209 0 0,0 0 79 0 0,0 0-136 0 0,0 0-187 0 0,0 0-196 0 0,0 0-154 0 0,0 0-125 0 0,0 0-137 0 0,0 0-97 0 0,0 0-65 0 0,-6-5-84 0 0,-23-14-61 0 0,27 19-337 0 0,0 0 0 0 0,0 0 0 0 0,0 0-1 0 0,0 1 1 0 0,0-1 0 0 0,0 0-1 0 0,0 1 1 0 0,0-1 0 0 0,-1 1 0 0 0,2 0-1 0 0,-1-1 1 0 0,0 1 0 0 0,0 0 0 0 0,0 0-1 0 0,0 0 1 0 0,0 1 0 0 0,1-1-1 0 0,-1 0 1 0 0,1 1 0 0 0,-1-1 0 0 0,1 1-1 0 0,-1 0 1 0 0,1-1 0 0 0,-1 3-37 0 0,-2-1 45 0 0,-8 9-27 0 0,0-1 0 0 0,0 2 0 0 0,1 0 1 0 0,1 0-1 0 0,0 0 0 0 0,1 2 0 0 0,1-1 0 0 0,0 1 0 0 0,-1 4-18 0 0,4-8-6 0 0,1 0 0 0 0,1 1 1 0 0,-1-1-1 0 0,2 1 0 0 0,-1 0 1 0 0,2 0-1 0 0,0 0 0 0 0,0 0 0 0 0,1 0 1 0 0,1 10 5 0 0,-1-21 10 0 0,0 0-1 0 0,1 1 1 0 0,-1-1 0 0 0,0 1 0 0 0,1-1 0 0 0,-1 0 0 0 0,1 1 0 0 0,-1-1 0 0 0,1 0 0 0 0,0 1 0 0 0,0-1 0 0 0,-1 0 0 0 0,1 0 0 0 0,0 0 0 0 0,0 0 0 0 0,0 0-1 0 0,0 0 1 0 0,1 0 0 0 0,-1 0 0 0 0,0 0 0 0 0,0 0 0 0 0,0 0 0 0 0,1-1 0 0 0,-1 1 0 0 0,0-1 0 0 0,1 1 0 0 0,-1-1 0 0 0,0 1 0 0 0,1-1 0 0 0,-1 0-1 0 0,1 1 1 0 0,-1-1 0 0 0,1 0 0 0 0,-1 0 0 0 0,1 0 0 0 0,-1 0 0 0 0,0-1 0 0 0,1 1 0 0 0,-1 0 0 0 0,1-1-10 0 0,57-21 1060 0 0,113-107 77 0 0,-138 99-989 0 0,50-39 44 0 0,-82 71-195 0 0,1 0 1 0 0,-1-1 0 0 0,1 1 0 0 0,-1 0 0 0 0,0 0 0 0 0,0 0 0 0 0,0 1 0 0 0,0-1-1 0 0,0 0 1 0 0,-1 1 0 0 0,1-1 0 0 0,-1 1 0 0 0,1 0 0 0 0,-1-1 0 0 0,0 1 0 0 0,0 0-1 0 0,0 0 1 0 0,0 0 0 0 0,-1 0 0 0 0,1 0 0 0 0,-1 0 0 0 0,0 0 0 0 0,0 0 0 0 0,0 0 0 0 0,0-1-1 0 0,0 1 1 0 0,-1 2 2 0 0,-14 234 114 0 0,-18 111-52 0 0,28-312-97 0 0,-24 81 302 0 0,27-115-256 0 0,0 0 1 0 0,0 0-1 0 0,-1-1 0 0 0,0 1 1 0 0,1-1-1 0 0,-1 0 0 0 0,0 1 1 0 0,-1-1-1 0 0,1-1 0 0 0,-1 1 1 0 0,1 0-1 0 0,-1-1 1 0 0,0 0-1 0 0,0 0 0 0 0,0 0 1 0 0,0 0-1 0 0,0 0 0 0 0,0-1 1 0 0,0 0-1 0 0,-1 0 0 0 0,1 0 1 0 0,0 0-1 0 0,-1-1 0 0 0,1 0 1 0 0,-1 0-1 0 0,-1 0-11 0 0,0-1 19 0 0,0 1 1 0 0,0-1-1 0 0,0-1 1 0 0,0 1-1 0 0,1-1 1 0 0,-1 0-1 0 0,0 0 0 0 0,1-1 1 0 0,-1 1-1 0 0,1-1 1 0 0,0-1-1 0 0,0 1 1 0 0,0-1-1 0 0,0 0 0 0 0,1 0 1 0 0,0 0-1 0 0,-1 0 1 0 0,2-1-1 0 0,-1 0 1 0 0,0 0-1 0 0,1 0 0 0 0,0 0 1 0 0,0 0-1 0 0,0-1 1 0 0,1 1-1 0 0,0-1 1 0 0,0 0-1 0 0,0 0 1 0 0,1 0-1 0 0,0 0 0 0 0,0 0 1 0 0,1 0-1 0 0,-1 0 1 0 0,1 0-1 0 0,0 0 1 0 0,1 0-1 0 0,0 0 0 0 0,0 0 1 0 0,0 0-1 0 0,0 0 1 0 0,1 0-1 0 0,0 1 1 0 0,1-1-1 0 0,1-4-19 0 0,15-21 5 0 0,0 1 0 0 0,2 1 0 0 0,2 0 0 0 0,0 2 0 0 0,2 1 0 0 0,1 1 0 0 0,0 0 0 0 0,2 3 0 0 0,2-1-5 0 0,34-31-4560 0 0,-3-2-5145 0 0,-53 48 2559 0 0</inkml:trace>
  <inkml:trace contextRef="#ctx0" brushRef="#br0" timeOffset="43253.009">12507 1562 0 0 0,'0'0'1511'0'0,"0"0"147"0"0,0 0 303 0 0,0 0 301 0 0,0 0 61 0 0,0 0-293 0 0,0 0-495 0 0,0 0-481 0 0,0 0-355 0 0,0 0-173 0 0,0 0-32 0 0,0 0 43 0 0,-1 7 50 0 0,-5 18-160 0 0,-1-1 0 0 0,-2 1 1 0 0,-1-1-1 0 0,0-1 0 0 0,-2 0 0 0 0,-6 9-427 0 0,-17 36 144 0 0,-101 237-114 0 0,131-289-35 0 0,0 0 0 0 0,1 0 1 0 0,0 1-1 0 0,1-1 0 0 0,1 1 1 0 0,1 0-1 0 0,0 0 0 0 0,2 16 5 0 0,1-31 15 0 0,-1-1 0 0 0,1 1-1 0 0,0-1 1 0 0,0 1 0 0 0,0-1 0 0 0,0 0-1 0 0,0 1 1 0 0,0-1 0 0 0,1 0-1 0 0,-1 0 1 0 0,0-1 0 0 0,1 1 0 0 0,-1 0-1 0 0,0-1 1 0 0,1 0 0 0 0,-1 1-1 0 0,0-1 1 0 0,1 0 0 0 0,-1 0-1 0 0,1 0 1 0 0,-1-1 0 0 0,0 1 0 0 0,1 0-1 0 0,1-1-14 0 0,3 0 43 0 0,252-28 655 0 0,-151 21-857 0 0,-98 10-721 0 0,-5 0-3318 0 0,1-2-7261 0 0,-6 0 7185 0 0</inkml:trace>
  <inkml:trace contextRef="#ctx0" brushRef="#br0" timeOffset="44342.337">11804 2471 0 0 0,'0'0'420'0'0,"0"0"359"0"0,0 0 52 0 0,5 0-28 0 0,32 0 2435 0 0,62 0 1840 0 0,50 7-2833 0 0,11-3-848 0 0,102-4 585 0 0,-82 0-1498 0 0,-174 0-1755 0 0,2-3 4010 0 0,-4 1-2938 0 0,0 1-3470 0 0,3 0-9744 0 0,-7 1 11969 0 0</inkml:trace>
  <inkml:trace contextRef="#ctx0" brushRef="#br0" timeOffset="45698.902">12717 1488 496 0 0,'0'0'438'0'0,"0"0"-148"0"0,0 0 280 0 0,0 0 534 0 0,0 0 348 0 0,0 0 63 0 0,0 0-236 0 0,0 0-303 0 0,0 0-169 0 0,0 0-65 0 0,0 0-9 0 0,0 0-37 0 0,0 0-53 0 0,28 0-79 0 0,132-3 256 0 0,-139 2-485 0 0,-16 0-291 0 0,0 0-1 0 0,1 0 0 0 0,-1 1 0 0 0,0 0 0 0 0,0 0 0 0 0,1 0 1 0 0,-1 1-1 0 0,0 0 0 0 0,0 0 0 0 0,0 0 0 0 0,0 0 1 0 0,0 1-1 0 0,0 0 0 0 0,0 0 0 0 0,0 0 0 0 0,0 1 1 0 0,-1-1-1 0 0,2 2-43 0 0,-4 2 107 0 0,1 1 0 0 0,-1-1 1 0 0,0 1-1 0 0,0-1 0 0 0,-1 1 1 0 0,0 0-1 0 0,0 0 1 0 0,-1 0-1 0 0,1-1 0 0 0,-2 1 1 0 0,1 0-1 0 0,-1 0 0 0 0,0 1-107 0 0,0 20 253 0 0,38 448 817 0 0,-2-218-733 0 0,-22-162 55 0 0,-13-95-261 0 0,0-1 65 0 0,0 0 61 0 0,0 0 82 0 0,0 0 28 0 0,0 0-15 0 0,0 0-15 0 0,0 0-85 0 0,0 0-62 0 0,0 0-61 0 0,-32 0 104 0 0,-69 14-114 0 0,-63-6-1938 0 0,154-10-502 0 0,5-4-6006 0 0,4 3 207 0 0</inkml:trace>
  <inkml:trace contextRef="#ctx0" brushRef="#br0" timeOffset="47518.406">12668 2549 0 0 0,'-4'-6'55'0'0,"-2"-4"-113"0"0,5-4 1311 0 0,27 14 3550 0 0,78 12 560 0 0,180-13-1466 0 0,58-2-2456 0 0,-69-20-966 0 0,-185 12-354 0 0,-88 11-90 0 0,0 0 12 0 0,0 0 21 0 0,0 0 25 0 0,0 0 24 0 0,0 0 1 0 0,-24 5 54 0 0,23-3-3218 0 0,6-1-9130 0 0,-2-1 9438 0 0</inkml:trace>
  <inkml:trace contextRef="#ctx0" brushRef="#br0" timeOffset="48404.793">12837 1547 0 0 0,'0'0'83'0'0,"2"-2"194"0"0,5-5 19 0 0,-5 5-8 0 0,-2 2 3 0 0,0 0 22 0 0,0 0 58 0 0,0 0 44 0 0,0 0 32 0 0,0 0 23 0 0,0 0 26 0 0,0 0 63 0 0,0 0 93 0 0,0 0 75 0 0,0 0 21 0 0,0 0-35 0 0,0 0-56 0 0,-28 0 5794 0 0,-190 23-3275 0 0,331-24-3350 0 0,-8-9-2184 0 0,-35 2-5507 0 0,-44 4 832 0 0</inkml:trace>
  <inkml:trace contextRef="#ctx0" brushRef="#br0" timeOffset="55791.537">8378 3090 0 0 0,'0'0'521'0'0,"0"0"610"0"0,0 0 156 0 0,0 0 110 0 0,0 0 187 0 0,0 0 72 0 0,0 0-154 0 0,0 0-359 0 0,0 0-363 0 0,0 0-285 0 0,0 0-154 0 0,-6 9-13 0 0,-47 89 727 0 0,-59 210 1742 0 0,77-234-1276 0 0,35-73-1267 0 0,0-1 19 0 0,0 0 31 0 0,0 0 32 0 0,0 0 34 0 0,0 0 28 0 0,2-12-267 0 0,0 1-1 0 0,1 0 1 0 0,1 0-1 0 0,0 1 1 0 0,0-1-1 0 0,1 1 1 0 0,0 0-1 0 0,1 0 0 0 0,0 0 1 0 0,0 1-1 0 0,1 0-130 0 0,6-11 133 0 0,168-228 114 0 0,-40 98-132 0 0,-90 99-45 0 0,-51 85 92 0 0,-28 66 257 0 0,19-76-347 0 0,1 0 0 0 0,2 0 0 0 0,0 1 0 0 0,2 0 0 0 0,1 0 0 0 0,0 0 0 0 0,2 22-72 0 0,1-45 5 0 0,0-1 0 0 0,-1 0 0 0 0,1 1 0 0 0,0-1 1 0 0,0 1-1 0 0,0-1 0 0 0,0 0 0 0 0,0 1 0 0 0,1-1 0 0 0,-1 1 0 0 0,0-1 0 0 0,1 0 0 0 0,-1 1 0 0 0,1-1 0 0 0,-1 0 0 0 0,1 0 1 0 0,0 1-1 0 0,-1-1 0 0 0,1 0 0 0 0,0 0 0 0 0,0 0 0 0 0,0 0 0 0 0,0 0 0 0 0,0 0 0 0 0,0 0 0 0 0,0 0 0 0 0,0 0 0 0 0,0 0 1 0 0,0-1-1 0 0,1 1 0 0 0,-1 0 0 0 0,0-1 0 0 0,0 1 0 0 0,1-1 0 0 0,-1 1 0 0 0,0-1 0 0 0,1 0 0 0 0,-1 0 0 0 0,1 0 1 0 0,-1 1-1 0 0,0-1 0 0 0,1 0 0 0 0,-1-1 0 0 0,1 1 0 0 0,-1 0 0 0 0,0 0 0 0 0,1-1 0 0 0,-1 1 0 0 0,0 0 0 0 0,1-1 0 0 0,-1 1 1 0 0,0-1-1 0 0,1 0-5 0 0,167-153 362 0 0,-11-19-320 0 0,-50 71-33 0 0,-96 98-21 0 0,-12 4-5 0 0,-33 228 397 0 0,-4 25-227 0 0,14-175-1004 0 0,22-74-8693 0 0,19-30 2178 0 0,-8 12 2285 0 0,-5 6 4178 0 0</inkml:trace>
  <inkml:trace contextRef="#ctx0" brushRef="#br0" timeOffset="56251.323">9380 2917 0 0 0,'0'0'505'0'0,"0"0"668"0"0,0 0 122 0 0,0 0-28 0 0,0 0-12 0 0,0 0-9 0 0,0 0 5 0 0,0 0-48 0 0,4-8-80 0 0,15-21-84 0 0,-14 30 4618 0 0,2 32-3467 0 0,-7-17-1696 0 0,0 4-214 0 0,0 1 0 0 0,-1 0 0 0 0,-1-1 0 0 0,-1 0 0 0 0,0 1 0 0 0,-6 13-280 0 0,-127 274 260 0 0,116-268-181 0 0,19-39-78 0 0,0 0 1 0 0,1 0-1 0 0,-1 0 1 0 0,1 0-1 0 0,-1 0 1 0 0,1 0 0 0 0,-1 0-1 0 0,1 0 1 0 0,0 0-1 0 0,-1 0 1 0 0,1 0-1 0 0,0 1 1 0 0,0-1-1 0 0,0 0 1 0 0,0 0 0 0 0,0 0-1 0 0,0 0 1 0 0,0 0-1 0 0,0 0 1 0 0,0 1-1 0 0,1-1 1 0 0,-1 0-1 0 0,0 0 1 0 0,1 0 0 0 0,-1 0-1 0 0,1 0 1 0 0,-1 0-1 0 0,1 0 1 0 0,-1 0-1 0 0,1 0 1 0 0,0 0-1 0 0,-1 0 1 0 0,1-1 0 0 0,0 1-1 0 0,0 0 1 0 0,0 0-2 0 0,138-9 764 0 0,-13-25-616 0 0,-78 22-471 0 0,-46 4-2530 0 0,-2 2-2350 0 0,0 3-2547 0 0,0 2 1194 0 0</inkml:trace>
  <inkml:trace contextRef="#ctx0" brushRef="#br0" timeOffset="56769.154">9763 2821 1560 0 0,'0'0'1415'0'0,"0"0"118"0"0,0 0 296 0 0,0 0 253 0 0,0 0-3 0 0,0 0-309 0 0,0 0-466 0 0,0 0-392 0 0,0 0-309 0 0,0 0-181 0 0,0 0-104 0 0,0 0-63 0 0,0 0 48 0 0,14-4 829 0 0,29 3 6 0 0,-28 0-910 0 0,1 0 0 0 0,-1 1 0 0 0,1 0-1 0 0,-1 2 1 0 0,0 0 0 0 0,0 0 0 0 0,0 2 0 0 0,4 0-228 0 0,-18-3 9 0 0,1-1 0 0 0,-1 1 0 0 0,1-1 1 0 0,-1 1-1 0 0,1 0 0 0 0,-1 0 0 0 0,0-1 1 0 0,1 1-1 0 0,-1 0 0 0 0,0 0 0 0 0,0 0 0 0 0,0 1 1 0 0,0-1-1 0 0,0 0 0 0 0,0 0 0 0 0,0 0 1 0 0,0 1-1 0 0,0-1 0 0 0,0 1 0 0 0,-1-1 1 0 0,1 0-1 0 0,-1 1 0 0 0,1-1 0 0 0,-1 1 0 0 0,1-1 1 0 0,-1 1-1 0 0,0 0 0 0 0,0-1 0 0 0,0 1 1 0 0,0-1-1 0 0,0 1 0 0 0,0-1 0 0 0,0 1 1 0 0,0 0-1 0 0,-1-1 0 0 0,1 1 0 0 0,0-1 0 0 0,-1 1 1 0 0,0-1-1 0 0,1 0 0 0 0,-1 1 0 0 0,0-1 1 0 0,0 1-1 0 0,0-1 0 0 0,0 1-9 0 0,-56 64 377 0 0,48-57-362 0 0,6-7-7 0 0,1-1 0 0 0,0 1 0 0 0,0 0 0 0 0,0 0 0 0 0,0 0 0 0 0,0 0 0 0 0,1 0 0 0 0,-1 0 0 0 0,1 0 0 0 0,-1 0 0 0 0,1 1 0 0 0,0-1 0 0 0,0 1 0 0 0,0-1 0 0 0,0 1 0 0 0,0-1 0 0 0,1 1 0 0 0,-1-1 0 0 0,1 1 0 0 0,-1 0 0 0 0,1-1 0 0 0,0 1 0 0 0,0 0 0 0 0,0 0 0 0 0,1-1 0 0 0,-1 1 0 0 0,1-1 0 0 0,-1 1 0 0 0,1 0 0 0 0,0-1 0 0 0,0 1 0 0 0,0-1 0 0 0,0 1 0 0 0,0-1 0 0 0,1 0 0 0 0,-1 0 0 0 0,1 1 0 0 0,-1-1 0 0 0,1 0 0 0 0,0 0 0 0 0,0 0 0 0 0,0-1 0 0 0,0 1 0 0 0,0 0 0 0 0,1-1 0 0 0,-1 0 0 0 0,0 1 0 0 0,1-1 0 0 0,-1 0 0 0 0,1 0 0 0 0,-1 0 0 0 0,1 0 0 0 0,-1-1 0 0 0,3 1-8 0 0,136 2 612 0 0,-79-21-964 0 0,-37 6-3499 0 0,-5 4-3961 0 0,-13 6-2502 0 0</inkml:trace>
  <inkml:trace contextRef="#ctx0" brushRef="#br0" timeOffset="60363.359">3772 1536 0 0 0,'0'0'337'0'0,"0"0"409"0"0,0 0 185 0 0,0 0 74 0 0,0 0 14 0 0,0 0-47 0 0,19-16-47 0 0,59-54-48 0 0,32-9 1793 0 0,56-20 380 0 0,-165 98-3036 0 0,-1 1 0 0 0,1-1 0 0 0,0 0 0 0 0,0 0 0 0 0,0 1 0 0 0,-1-1-1 0 0,1 0 1 0 0,0 1 0 0 0,0-1 0 0 0,0 1 0 0 0,0-1 0 0 0,0 1 0 0 0,0-1 0 0 0,0 1 0 0 0,0 0 0 0 0,0-1 0 0 0,0 1 0 0 0,0 0 0 0 0,0 0-1 0 0,0 0 1 0 0,1 0 0 0 0,-1 0 0 0 0,0 0 0 0 0,0 0 0 0 0,0 0 0 0 0,0 0 0 0 0,0 1 0 0 0,0-1 0 0 0,0 0 0 0 0,0 1 0 0 0,0-1 0 0 0,0 1-1 0 0,0-1 1 0 0,0 1 0 0 0,0-1 0 0 0,0 1 0 0 0,-1 0 0 0 0,1-1 0 0 0,0 1 0 0 0,0 0 0 0 0,-1 0 0 0 0,1 0 0 0 0,0 0 0 0 0,-1-1 0 0 0,1 1-1 0 0,-1 0 1 0 0,1 0 0 0 0,-1 0 0 0 0,1 0 0 0 0,-1 0 0 0 0,0 0 0 0 0,1 0 0 0 0,-1 0 0 0 0,0 1 0 0 0,0-1 0 0 0,0 0 0 0 0,0 0 0 0 0,0 0-1 0 0,0 0-12 0 0,0 60 711 0 0,-3-1 1 0 0,-2 1 0 0 0,-3-1 0 0 0,-7 21-713 0 0,0 11 384 0 0,-32 311 986 0 0,8 329-1370 0 0,39-725 6 0 0,-6 150 270 0 0,8 0 0 0 0,13 81-276 0 0,16-83 708 0 0,-31-155-678 0 0,1 0 0 0 0,-1 1 0 0 0,1-1 0 0 0,-1 0 0 0 0,1 0-1 0 0,-1 0 1 0 0,1 0 0 0 0,-1 0 0 0 0,1 0 0 0 0,-1 0 0 0 0,1 0-1 0 0,-1 0 1 0 0,1 0 0 0 0,-1 0 0 0 0,0-1 0 0 0,1 1 0 0 0,-1 0-1 0 0,1 0 1 0 0,-1 0 0 0 0,1-1 0 0 0,-1 1 0 0 0,0 0-1 0 0,1 0 1 0 0,-1-1 0 0 0,1 1 0 0 0,-1 0 0 0 0,0-1 0 0 0,1 1-1 0 0,-1 0 1 0 0,0-1 0 0 0,0 1 0 0 0,1-1 0 0 0,-1 1 0 0 0,0 0-1 0 0,0-1 1 0 0,0 1 0 0 0,0-1 0 0 0,1 1 0 0 0,-1-1 0 0 0,0 1-1 0 0,0-1 1 0 0,0 1 0 0 0,0-1 0 0 0,0 1 0 0 0,0-1-1 0 0,0 1 1 0 0,0 0 0 0 0,0-1 0 0 0,0 1 0 0 0,0-1 0 0 0,-1 1-1 0 0,1-1 1 0 0,0 1 0 0 0,0-1 0 0 0,0 1 0 0 0,-1 0 0 0 0,1-1-1 0 0,0 1 1 0 0,0-1 0 0 0,-1 1 0 0 0,1 0 0 0 0,0-1 0 0 0,-1 1-30 0 0,-26-287 350 0 0,29 108-440 0 0,8-1 0 0 0,8 1 0 0 0,25-96 90 0 0,-22 167-34 0 0,4 1 0 0 0,5 1 0 0 0,5 1 0 0 0,26-51 33 0 0,-34 104-11 0 0,3 1-1 0 0,1 1 1 0 0,3 2-1 0 0,18-18 13 0 0,-48 61 2 0 0,1-3-23 0 0,1 0 0 0 0,0 1 0 0 0,1 0 0 0 0,-1 0 0 0 0,1 0 0 0 0,1 1 0 0 0,-1 0 0 0 0,1 0 0 0 0,0 1 0 0 0,0 0 0 0 0,1 1 0 0 0,-1 0 0 0 0,1 0 0 0 0,0 0 0 0 0,0 1 0 0 0,1 1 0 0 0,-1 0 0 0 0,0 0 0 0 0,1 0 0 0 0,-1 1 0 0 0,1 1 21 0 0,79 2-26 0 0,115-8 132 0 0,71-45-47 0 0,178-34 51 0 0,-40 56-67 0 0,-130 6-10 0 0,54 14-10 0 0,-209 11 9 0 0,429-2 11 0 0,-133-7 17 0 0,-53 3-79 0 0,821 0 98 0 0,-1001 7-73 0 0,239-9 67 0 0,23-24-36 0 0,33 16 100 0 0,-218 7-58 0 0,544-37-52 0 0,-263 14 25 0 0,-82 46-25 0 0,-383-11-16 0 0,114-4 13 0 0,-55-28 178 0 0,-73 13-109 0 0,-49 12-330 0 0,-4 0 2813 0 0,-20 25-2568 0 0,-22 216 764 0 0,-2 22-134 0 0,20-226-551 0 0,1 0-4483 0 0,6-35 1435 0 0,0 0-2840 0 0,0 0-3298 0 0</inkml:trace>
</inkml:ink>
</file>

<file path=ppt/ink/ink7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2:26.07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1 674 0 0 0,'0'0'520'0'0,"0"0"234"0"0,34-10-34 0 0,109-32-59 0 0,-41 24 586 0 0,966-78 4606 0 0,655-10-3448 0 0,-153 77-1388 0 0,-697 0 216 0 0,67-7-241 0 0,-507 17-698 0 0,1067-63 397 0 0,470-65 111 0 0,257 88-154 0 0,-650 113-560 0 0,-355-17-41 0 0,-806-28 21 0 0,-254 19-55 0 0,-112-20 13 0 0,-37 48-137 0 0,-6 172 98 0 0,-12-132 10 0 0,-5 0 1 0 0,-4 0-1 0 0,-24 81 3 0 0,-15 101-19 0 0,-74 606-61 0 0,107-321 50 0 0,17-504 23 0 0,0 31 4 0 0,-3 0 1 0 0,-5 0-1 0 0,-3-1 1 0 0,-4 0-1 0 0,-23 63 3 0 0,38-142 25 0 0,-1 1 0 0 0,0-1-1 0 0,-1 0 1 0 0,-1 0-1 0 0,1 0 1 0 0,-1-1-1 0 0,-1 0 1 0 0,0 0-1 0 0,0-1 1 0 0,-7 7-25 0 0,26-63 1916 0 0,-14 45-1923 0 0,1 1 1 0 0,-1-1-1 0 0,0 1 0 0 0,0-1 0 0 0,0 1 1 0 0,0 0-1 0 0,0 0 0 0 0,0 0 0 0 0,0 0 0 0 0,0 0 1 0 0,-1 1-1 0 0,1-1 0 0 0,-1 1 0 0 0,0 0 1 0 0,1-1-1 0 0,-1 1 0 0 0,0 0 0 0 0,0 0 0 0 0,0 1 1 0 0,1-1-1 0 0,-1 1 0 0 0,0-1 0 0 0,0 1 1 0 0,0 0-1 0 0,0 0 0 0 0,0 0 0 0 0,0 1 0 0 0,0-1 1 0 0,0 1-1 0 0,0-1 0 0 0,-2 2 7 0 0,-18-3 2 0 0,-400-6-66 0 0,-192 18-60 0 0,418-11 117 0 0,-977 15-62 0 0,711 3 108 0 0,-665 9-194 0 0,250-9 70 0 0,-365 44 5 0 0,229-11 30 0 0,174-17 8 0 0,424-20 72 0 0,-35 1-53 0 0,180-7-8 0 0,-836 36 57 0 0,449-40-6 0 0,-212-42 79 0 0,34 35-188 0 0,-777 21 216 0 0,1488-18-109 0 0,-447-22 171 0 0,354 7 21 0 0,207 10-175 0 0,32 4-122 0 0,-5 0 116 0 0,40-2 26 0 0,-37-43 592 0 0,40-126-457 0 0,-6-4 0 0 0,8-80-190 0 0,50-443 130 0 0,-17 82-128 0 0,-14 232 127 0 0,39-80-129 0 0,-92 370-203 0 0,-4-2 1 0 0,10-94 202 0 0,-32 180 294 0 0,0-5-2673 0 0,1 25-936 0 0,-1 51-7682 0 0,-1-44 6788 0 0</inkml:trace>
</inkml:ink>
</file>

<file path=ppt/ink/ink7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02.5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742 163 7362 0 0,'0'0'1100'0'0,"0"0"-185"0"0,0 0-191 0 0,0 0 53 0 0,0 0 270 0 0,0 0 260 0 0,0 0 37 0 0,0 0-190 0 0,0 0-324 0 0,0 0-334 0 0,0 0-227 0 0,-1-3-138 0 0,-2-4-51 0 0,5 18 241 0 0,3 18 334 0 0,-8 557 1689 0 0,3-456-3344 0 0,2-117-1099 0 0,0-19-3223 0 0,-1-22-4359 0 0,-1 17 6927 0 0</inkml:trace>
  <inkml:trace contextRef="#ctx0" brushRef="#br0" timeOffset="287.943">208 306 2192 0 0,'0'0'1262'0'0,"0"0"-323"0"0,0 0-127 0 0,0 0 223 0 0,0 0 375 0 0,0 0 271 0 0,0 0 44 0 0,0 0-208 0 0,0 0-252 0 0,0 0-184 0 0,0 0-121 0 0,34-18-83 0 0,112-55-81 0 0,-15 28 633 0 0,-39 21-590 0 0,10-6-498 0 0,2 5 1 0 0,1 5-1 0 0,0 4 1 0 0,104-2-342 0 0,-203 18 156 0 0,-6 0-239 0 0,1-1-1 0 0,0 1 1 0 0,-1-1-1 0 0,1 1 1 0 0,0 0 0 0 0,0-1-1 0 0,-1 1 1 0 0,1 0-1 0 0,0-1 1 0 0,0 1 0 0 0,-1 0-1 0 0,1 0 1 0 0,0 0-1 0 0,0 0 1 0 0,0 0 0 0 0,0 0-1 0 0,-1 0 1 0 0,1 0 0 0 0,0 0-1 0 0,0 0 1 0 0,0 0-1 0 0,-1 0 1 0 0,1 1 0 0 0,0-1-1 0 0,0 0 1 0 0,-1 1-1 0 0,1-1 1 0 0,0 0 0 0 0,0 1-1 0 0,-1-1 1 0 0,1 1-1 0 0,0-1 1 0 0,-1 1 0 0 0,1-1-1 0 0,-1 1 1 0 0,1 0-1 0 0,-1-1 1 0 0,1 1 0 0 0,-1 0-1 0 0,1-1 1 0 0,-1 1 0 0 0,0 0-1 0 0,1 0 1 0 0,-1-1-1 0 0,0 1 1 0 0,0 0 0 0 0,1 0-1 0 0,-1 0 1 0 0,0-1-1 0 0,0 1 1 0 0,0 0 0 0 0,0 0-1 0 0,0 0 1 0 0,0 0-1 0 0,0-1 1 0 0,0 1 0 0 0,0 0-1 0 0,-1 0 1 0 0,1 0-1 0 0,0-1 1 0 0,-1 1 0 0 0,1 0-1 0 0,0 0 1 0 0,-1-1-1 0 0,1 1 1 0 0,-1 0 83 0 0,-23 25-8332 0 0,12-15 826 0 0</inkml:trace>
  <inkml:trace contextRef="#ctx0" brushRef="#br0" timeOffset="577.09">175 1057 5337 0 0,'0'0'2317'0'0,"0"0"-1358"0"0,0 0 11 0 0,0 0 543 0 0,0 0 402 0 0,0 0 119 0 0,33-5-231 0 0,108-20-367 0 0,33-29 1070 0 0,-106 27-1991 0 0,175-48 78 0 0,-76 44-3758 0 0,-143 28 1202 0 0,3-1-4394 0 0,-9 4-4056 0 0</inkml:trace>
  <inkml:trace contextRef="#ctx0" brushRef="#br0" timeOffset="992.685">1195 1079 3337 0 0,'0'0'1220'0'0,"0"0"-280"0"0,0 0 96 0 0,0 0 391 0 0,0 0 335 0 0,0 0 50 0 0,0 0-233 0 0,0 0-357 0 0,16-34-312 0 0,52-108-238 0 0,-1 35 488 0 0,-55 91-997 0 0,0 1-1 0 0,2 0 1 0 0,0 1 0 0 0,0 0-1 0 0,1 1 1 0 0,1 1 0 0 0,0 0 0 0 0,5-1-163 0 0,-20 12 1 0 0,-1 0 0 0 0,1 1 1 0 0,0-1-1 0 0,0 0 1 0 0,0 1-1 0 0,0-1 1 0 0,0 1-1 0 0,0-1 0 0 0,0 1 1 0 0,0-1-1 0 0,0 1 1 0 0,0 0-1 0 0,0-1 1 0 0,0 1-1 0 0,0 0 0 0 0,0 0 1 0 0,0 0-1 0 0,0 0 1 0 0,0 0-1 0 0,0 0 1 0 0,0 0-1 0 0,0 0 0 0 0,0 0 1 0 0,1 0-1 0 0,-1 1 1 0 0,0-1-1 0 0,0 0 1 0 0,0 1-1 0 0,0-1 0 0 0,0 1 1 0 0,-1-1-1 0 0,1 1 1 0 0,0 0-1 0 0,0-1 0 0 0,0 1 1 0 0,0 0-1 0 0,0-1 1 0 0,-1 1-1 0 0,1 0 1 0 0,0 0-1 0 0,-1 0 0 0 0,1 0 1 0 0,-1 0-2 0 0,6 49 152 0 0,-6-30-21 0 0,0 0-25 0 0,-1-18-91 0 0,0 0-1 0 0,1 0 1 0 0,-1-1-1 0 0,1 1 1 0 0,-1 0-1 0 0,1 0 1 0 0,0 0-1 0 0,0 0 1 0 0,0 0-1 0 0,0 0 1 0 0,0 0-1 0 0,0 0 0 0 0,1 0 1 0 0,-1 0-1 0 0,1 0 1 0 0,-1 0-1 0 0,1-1 1 0 0,0 1-1 0 0,-1 0 1 0 0,1 0-1 0 0,0-1 1 0 0,0 1-1 0 0,0 0 1 0 0,1-1-1 0 0,-1 1 0 0 0,0-1 1 0 0,1 1-1 0 0,-1-1 1 0 0,0 0-1 0 0,1 0 1 0 0,0 0-1 0 0,-1 0 1 0 0,1 0-1 0 0,0 0 1 0 0,-1 0-1 0 0,1 0 1 0 0,0 0-1 0 0,0-1 0 0 0,1 1-14 0 0,9-3 149 0 0,0 0-1 0 0,-1-1 0 0 0,1 0 0 0 0,-1-1 0 0 0,0 0 0 0 0,0-1 0 0 0,0 0 0 0 0,-1-1 0 0 0,1 0 0 0 0,-1-1 0 0 0,7-6-148 0 0,15-8 99 0 0,152-78 67 0 0,-182 99-166 0 0,-1-1 0 0 0,0 1 0 0 0,1 0-1 0 0,-1 0 1 0 0,1 0 0 0 0,-1-1 0 0 0,1 1-1 0 0,0 1 1 0 0,-1-1 0 0 0,1 0 0 0 0,-1 0 0 0 0,0 0-1 0 0,1 1 1 0 0,-1-1 0 0 0,1 1 0 0 0,-1-1 0 0 0,1 1-1 0 0,-1 0 1 0 0,0 0 0 0 0,0-1 0 0 0,1 1-1 0 0,-1 0 1 0 0,0 0 0 0 0,0 0 0 0 0,0 0 0 0 0,0 0-1 0 0,0 1 1 0 0,0-1 0 0 0,0 0 0 0 0,0 0-1 0 0,0 1 1 0 0,-1-1 0 0 0,1 0 0 0 0,0 1 0 0 0,-1-1-1 0 0,0 1 1 0 0,1-1 0 0 0,-1 1 0 0 0,0-1 0 0 0,1 1-1 0 0,-1-1 1 0 0,0 1 0 0 0,0-1 0 0 0,0 1-1 0 0,0-1 1 0 0,-1 1 0 0 0,1-1 0 0 0,0 1 0 0 0,-1-1-1 0 0,1 0 1 0 0,-1 1 0 0 0,1-1 0 0 0,-1 1 0 0 0,0-1-1 0 0,1 0 1 0 0,-1 1 0 0 0,0 12 80 0 0,0 113 190 0 0,1-125-322 0 0,0 1 1 0 0,1-1 0 0 0,0 0 0 0 0,-1 0-1 0 0,1 1 1 0 0,0-1 0 0 0,0 0 0 0 0,0 0-1 0 0,0 0 1 0 0,0 0 0 0 0,0 0-1 0 0,1 0 1 0 0,-1-1 0 0 0,1 1 0 0 0,-1 0-1 0 0,1-1 1 0 0,0 1 0 0 0,0-1 0 0 0,0 1-1 0 0,-1-1 1 0 0,1 0 0 0 0,1 0 0 0 0,-1 0-1 0 0,0 0 1 0 0,0 0 0 0 0,0 0 0 0 0,0-1-1 0 0,1 1 1 0 0,1 0 51 0 0,19-1-4330 0 0,-1-7-4827 0 0,-18 4 2506 0 0</inkml:trace>
  <inkml:trace contextRef="#ctx0" brushRef="#br0" timeOffset="6941.027">2307 715 2889 0 0,'0'0'76'0'0,"0"0"-480"0"0,0 0-275 0 0,0 0 127 0 0,0 0 396 0 0,0 0 421 0 0,0 0 247 0 0,0 0 98 0 0,0 0 3 0 0,0 0-45 0 0,0 0-38 0 0,7 28-81 0 0,25 91-50 0 0,-21-72 122 0 0,-1 1-1 0 0,-3 0 1 0 0,-2 1 0 0 0,-2 0 0 0 0,-3-1 0 0 0,-2 20-521 0 0,2-65 30 0 0,-1 19 349 0 0,-1 0 1 0 0,-1 0-1 0 0,0-1 0 0 0,-2 0 1 0 0,-1 0-1 0 0,0 0 0 0 0,-2 0 1 0 0,0-1-1 0 0,-10 18-379 0 0,18-39 67 0 0,0 0-1 0 0,0 1 1 0 0,0-1-1 0 0,0 0 1 0 0,0 0-1 0 0,0 1 1 0 0,0-1-1 0 0,0 0 1 0 0,0 0-1 0 0,0 1 1 0 0,0-1-1 0 0,0 0 1 0 0,0 1 0 0 0,-1-1-1 0 0,1 0 1 0 0,0 1-1 0 0,-1-1 1 0 0,1 0-1 0 0,0 1 1 0 0,-1-1-1 0 0,1 0 1 0 0,-1 1-1 0 0,1-1 1 0 0,-1 1-1 0 0,1-1 1 0 0,-1 1-1 0 0,1-1 1 0 0,-1 1-1 0 0,1 0 1 0 0,-1-1-1 0 0,0 1 1 0 0,1 0-1 0 0,-1-1 1 0 0,0 1 0 0 0,1 0-1 0 0,-1 0 1 0 0,0-1-1 0 0,0 1 1 0 0,1 0-1 0 0,-1 0 1 0 0,0 0-1 0 0,1 0 1 0 0,-1 0-1 0 0,0 0 1 0 0,0 0-1 0 0,1 0 1 0 0,-1 0-1 0 0,0 1 1 0 0,1-1-1 0 0,-1 0 1 0 0,0 0-1 0 0,0 1 1 0 0,1-1-1 0 0,-1 0 1 0 0,1 1 0 0 0,-1-1-1 0 0,0 0 1 0 0,1 1-1 0 0,-1-1 1 0 0,1 1-1 0 0,-1-1 1 0 0,1 1-1 0 0,-1 0 1 0 0,1-1-1 0 0,-1 1 1 0 0,1-1-1 0 0,0 1 1 0 0,-1 0-67 0 0,1-28 32 0 0,1 0 0 0 0,2-1 1 0 0,0 1-1 0 0,2 1 0 0 0,0-1 1 0 0,2 1-1 0 0,2 0 0 0 0,0 0 0 0 0,1 1 1 0 0,2 0-1 0 0,0 1 0 0 0,14-19-32 0 0,-4-1-2 0 0,0-3-88 0 0,2 1 0 0 0,2 1 0 0 0,2 2 0 0 0,2 1 0 0 0,1 1 0 0 0,3 1 1 0 0,1 2-1 0 0,1 2 0 0 0,3 1 0 0 0,0 2 0 0 0,26-15 90 0 0,-58 43 3 0 0,0 1 1 0 0,1 0-1 0 0,-1 0 1 0 0,1 1 0 0 0,0 0-1 0 0,0 0 1 0 0,0 1-1 0 0,0 0 1 0 0,0 0 0 0 0,0 1-1 0 0,1 0 1 0 0,-1 1-1 0 0,2-1-3 0 0,-8 3 9 0 0,1 0 0 0 0,-1 0 0 0 0,0 0-1 0 0,0 0 1 0 0,1 0 0 0 0,-2 1-1 0 0,1-1 1 0 0,0 1 0 0 0,0-1 0 0 0,-1 1-1 0 0,1-1 1 0 0,-1 1 0 0 0,0 0 0 0 0,0 0-1 0 0,0 0 1 0 0,0 0 0 0 0,0 0-1 0 0,-1 0 1 0 0,0 0 0 0 0,1 0 0 0 0,-1 0-1 0 0,0 0 1 0 0,0 0 0 0 0,0 0 0 0 0,-1 0-1 0 0,1 0 1 0 0,-1 0 0 0 0,0 0 0 0 0,0 0-9 0 0,1 6 81 0 0,-5 22 96 0 0,-1-1 1 0 0,-1 0-1 0 0,-2 0 1 0 0,0 0-1 0 0,-3-1 0 0 0,0-1 1 0 0,-2 0-1 0 0,-1 0 0 0 0,-1-2 1 0 0,-7 9-178 0 0,6-6 154 0 0,-1 0 0 0 0,-1-2 0 0 0,-2 0 1 0 0,-1-2-1 0 0,0 0 0 0 0,-2-1 0 0 0,-1-1 0 0 0,-23 15-154 0 0,46-36-34 0 0,0 0-1 0 0,0-1 0 0 0,-1 1 0 0 0,1-1 0 0 0,0 0 0 0 0,-1 0 0 0 0,1 0 0 0 0,-1 0 0 0 0,1 0 0 0 0,-1-1 1 0 0,0 1-1 0 0,1-1 0 0 0,-1 1 0 0 0,0-1 0 0 0,1 0 0 0 0,-1 0 0 0 0,1 0 0 0 0,-1 0 0 0 0,0-1 1 0 0,1 1-1 0 0,-1-1 0 0 0,0 0 0 0 0,1 1 0 0 0,-1-1 0 0 0,1 0 0 0 0,0-1 0 0 0,-1 1 35 0 0,-24-42-4404 0 0,21 0-3807 0 0,6 27 2771 0 0</inkml:trace>
  <inkml:trace contextRef="#ctx0" brushRef="#br0" timeOffset="7712.177">3188 612 7930 0 0,'0'0'1048'0'0,"0"0"-448"0"0,0 0-173 0 0,0 0 261 0 0,0 0 320 0 0,0 0 151 0 0,0 0-83 0 0,0 0-262 0 0,0 0-259 0 0,0 0-170 0 0,0 0-106 0 0,-5 32-65 0 0,-17 102-30 0 0,19-53 164 0 0,7-70-273 0 0,-3-8-4 0 0,0 1 1 0 0,0-1-1 0 0,0 1 0 0 0,1-1 0 0 0,-1 1 0 0 0,1-1 0 0 0,0 0 1 0 0,0 1-1 0 0,0-1 0 0 0,0 0 0 0 0,1 0 0 0 0,-1-1 1 0 0,1 1-1 0 0,0 0 0 0 0,0-1 0 0 0,-1 0 0 0 0,2 0 0 0 0,-1 0 1 0 0,0 0-1 0 0,0 0 0 0 0,1 0 0 0 0,-1-1 0 0 0,1 1 1 0 0,-1-1-1 0 0,1 0 0 0 0,-1-1 0 0 0,1 1 0 0 0,0 0 0 0 0,0-1 1 0 0,-1 0-1 0 0,1 0 0 0 0,0 0 0 0 0,0 0 0 0 0,-1-1 0 0 0,1 1 1 0 0,0-1-1 0 0,-1 0 0 0 0,1 0 0 0 0,-1 0 0 0 0,1-1 1 0 0,-1 1-1 0 0,1-1 0 0 0,0 0-71 0 0,29-21 415 0 0,-1-2 1 0 0,0-1-1 0 0,-2-1 1 0 0,15-19-416 0 0,-40 40 20 0 0,120-119-22 0 0,-126 125-21 0 0,1 0 0 0 0,0 0 1 0 0,0 1-1 0 0,-1-1 0 0 0,1 0 0 0 0,0 1 0 0 0,0-1 0 0 0,0 0 0 0 0,-1 0 0 0 0,1 1 0 0 0,0-1 1 0 0,0 0-1 0 0,0 1 0 0 0,0-1 0 0 0,0 1 0 0 0,0-1 0 0 0,0 0 0 0 0,0 1 0 0 0,0-1 0 0 0,0 0 1 0 0,0 1-1 0 0,0-1 0 0 0,0 0 0 0 0,0 1 0 0 0,0-1 0 0 0,0 0 0 0 0,0 1 0 0 0,0-1 0 0 0,0 1 1 0 0,0-1-1 0 0,1 0 0 0 0,-1 0 0 0 0,0 1 0 0 0,0-1 0 0 0,0 0 0 0 0,1 1 0 0 0,-1-1 0 0 0,0 0 1 0 0,0 0-1 0 0,1 1 0 0 0,-1-1 0 0 0,0 0 0 0 0,1 0 0 0 0,-1 0 0 0 0,0 1 0 0 0,1-1 0 0 0,-1 0 1 0 0,0 0-1 0 0,1 0 0 0 0,-1 0 0 0 0,0 0 0 0 0,1 0 0 0 0,-1 0 0 0 0,0 0 0 0 0,1 0 0 0 0,-1 0 1 0 0,1 0-1 0 0,-1 0 0 0 0,0 0 0 0 0,1 0 0 0 0,-1 0 23 0 0,-7 38-164 0 0,-7 87-45 0 0,14-121 207 0 0,0 1 0 0 0,1 0-1 0 0,0-1 1 0 0,0 1 0 0 0,0-1-1 0 0,1 1 1 0 0,0-1 0 0 0,-1 0-1 0 0,2 0 1 0 0,-1 1 0 0 0,0-1-1 0 0,1-1 1 0 0,0 1 0 0 0,0 0-1 0 0,0-1 1 0 0,0 1 0 0 0,0-1-1 0 0,1 0 1 0 0,-1 0 0 0 0,1 0 0 0 0,0-1-1 0 0,0 1 1 0 0,0-1 0 0 0,0 0-1 0 0,2 0 3 0 0,4 2 48 0 0,1-1-1 0 0,0 0 1 0 0,0-1 0 0 0,0 0-1 0 0,0-1 1 0 0,0 0 0 0 0,1-1-1 0 0,-1 0 1 0 0,0-1 0 0 0,0 0-1 0 0,0-1 1 0 0,0 0-1 0 0,0 0 1 0 0,0-2 0 0 0,-1 1-1 0 0,1-1 1 0 0,-1-1 0 0 0,0 0-1 0 0,0 0 1 0 0,0-1-1 0 0,2-2-47 0 0,27-16 212 0 0,-1-2 0 0 0,-1-1 0 0 0,-1-2 0 0 0,-2-1 0 0 0,-1-2-1 0 0,7-11-211 0 0,-14 16 4 0 0,0-1 0 0 0,-2-2 0 0 0,-2 0 0 0 0,0-2 0 0 0,-3 0 0 0 0,0-1 0 0 0,-2-1-1 0 0,-2-1 1 0 0,-1 0 0 0 0,-1-1 0 0 0,-2-1 0 0 0,3-23-4 0 0,-10-114-227 0 0,-5 171 216 0 0,0 0-1 0 0,0 0 0 0 0,0 0 0 0 0,0 1 1 0 0,-1-1-1 0 0,1 0 0 0 0,-1 1 0 0 0,0-1 0 0 0,1 1 1 0 0,-1-1-1 0 0,0 1 0 0 0,-1 0 0 0 0,1 0 1 0 0,0 0-1 0 0,-1 0 0 0 0,1 0 0 0 0,-1 1 1 0 0,1-1-1 0 0,-1 1 0 0 0,0-1 0 0 0,1 1 1 0 0,-1 0-1 0 0,0 0 0 0 0,0 0 0 0 0,0 1 0 0 0,0-1 1 0 0,0 1-1 0 0,0-1 0 0 0,0 1 0 0 0,0 0 1 0 0,0 0-1 0 0,0 1 0 0 0,0-1 0 0 0,0 1 1 0 0,0-1-1 0 0,0 1 0 0 0,0 0 0 0 0,0 0 1 0 0,0 0-1 0 0,0 0 0 0 0,1 1 0 0 0,-1-1 1 0 0,0 1-1 0 0,1 0 0 0 0,-1-1 0 0 0,1 1 0 0 0,0 0 1 0 0,0 0-1 0 0,-1 1 0 0 0,1 0 12 0 0,-18 14 12 0 0,1 0-1 0 0,1 1 0 0 0,0 2 1 0 0,1-1-1 0 0,2 2 0 0 0,0 0 1 0 0,1 1-1 0 0,1 0 1 0 0,1 1-1 0 0,1 1 0 0 0,1 0 1 0 0,1 0-1 0 0,2 1 0 0 0,0 0 1 0 0,1 0-1 0 0,2 0 1 0 0,0 1-1 0 0,2 0 0 0 0,1 15-11 0 0,-1-27 13 0 0,2 0 0 0 0,-1 0-1 0 0,2 1 1 0 0,0-1 0 0 0,0 0-1 0 0,2 0 1 0 0,0 0 0 0 0,0 0-1 0 0,1 0 1 0 0,1-1 0 0 0,0 1-1 0 0,1-1 1 0 0,0-1 0 0 0,1 1-1 0 0,1-1 1 0 0,0 0 0 0 0,0-1-1 0 0,1 1 1 0 0,1-2 0 0 0,0 1-1 0 0,0-2 1 0 0,1 1-13 0 0,-1-2-19 0 0,0-1-1 0 0,0 0 1 0 0,1-1-1 0 0,-1 0 1 0 0,1 0-1 0 0,1-2 1 0 0,-1 1 0 0 0,1-1-1 0 0,0-1 1 0 0,0 0-1 0 0,0 0 1 0 0,0-1-1 0 0,0-1 1 0 0,0 0 0 0 0,1-1-1 0 0,3 0 20 0 0,-12-1-302 0 0,-1-1-1 0 0,1 1 1 0 0,-1 0-1 0 0,1-1 1 0 0,-1 0-1 0 0,0 1 1 0 0,0-1-1 0 0,0-1 1 0 0,0 1-1 0 0,0 0 1 0 0,0-1-1 0 0,0 1 1 0 0,-1-1-1 0 0,1 0 1 0 0,-1 0-1 0 0,0 0 1 0 0,1-2 302 0 0,20-34-11885 0 0,-20 31 7521 0 0</inkml:trace>
  <inkml:trace contextRef="#ctx0" brushRef="#br0" timeOffset="8089.967">4838 527 7650 0 0,'0'0'1907'0'0,"0"0"-130"0"0,0 0 74 0 0,0 0 158 0 0,0 0 33 0 0,0 0-293 0 0,0 0-451 0 0,0 0-394 0 0,0 0-290 0 0,0 0-181 0 0,0 0-109 0 0,0 0-57 0 0,0 0-60 0 0,-12 3-38 0 0,-92 24 120 0 0,100-26-320 0 0,0 0-1 0 0,0 1 0 0 0,0-1 0 0 0,0 1 1 0 0,1-1-1 0 0,-1 1 0 0 0,0 0 0 0 0,1 1 0 0 0,0-1 1 0 0,-1 1-1 0 0,1-1 0 0 0,0 1 0 0 0,0 0 1 0 0,1 0-1 0 0,-1 0 0 0 0,1 1 0 0 0,-1-1 1 0 0,1 1-1 0 0,0-1 0 0 0,0 1 0 0 0,0 0 1 0 0,0 2 31 0 0,4-2-39 0 0,1 0 1 0 0,0-1 0 0 0,0 1-1 0 0,0-1 1 0 0,0 0 0 0 0,0 0 0 0 0,0 0-1 0 0,1 0 1 0 0,0-1 0 0 0,-1 0-1 0 0,1 1 1 0 0,0-1 0 0 0,0 0 0 0 0,0-1-1 0 0,1 1 1 0 0,2 0 38 0 0,-1 1-16 0 0,21 9-34 0 0,-13-7 45 0 0,0 1-1 0 0,0 0 1 0 0,-1 1-1 0 0,0 1 0 0 0,-1 0 1 0 0,1 1-1 0 0,-1 0 1 0 0,2 4 5 0 0,-6-5 26 0 0,-5-6-2 0 0,0 1 0 0 0,0-1 1 0 0,-1 1-1 0 0,1-1 0 0 0,-1 1 0 0 0,1 0 0 0 0,-1 0 0 0 0,0 0 0 0 0,0 1 0 0 0,-1-1 1 0 0,1 0-1 0 0,0 1 0 0 0,-1-1 0 0 0,0 1 0 0 0,0-1 0 0 0,0 1 0 0 0,0 0 1 0 0,-1-1-1 0 0,1 1 0 0 0,-1 0 0 0 0,0-1 0 0 0,0 1 0 0 0,-1 3-24 0 0,-2-3 71 0 0,-1 1 0 0 0,0-1 0 0 0,1 0 0 0 0,-2-1 0 0 0,1 1-1 0 0,0-1 1 0 0,-1 0 0 0 0,1 0 0 0 0,-1 0 0 0 0,0-1 0 0 0,0 1 0 0 0,0-1 0 0 0,0 0-1 0 0,-2 0-70 0 0,-4 2-97 0 0,0 0 0 0 0,0 0-1 0 0,0-1 1 0 0,0 0 0 0 0,-1-1-1 0 0,0-1 1 0 0,1 0 0 0 0,-1 0-1 0 0,1-1 1 0 0,-10-1 97 0 0,-11-17-2310 0 0,23 10-1440 0 0,3-1-3838 0 0,3 5-1433 0 0</inkml:trace>
  <inkml:trace contextRef="#ctx0" brushRef="#br0" timeOffset="8450.974">5234 630 3265 0 0,'0'0'4613'0'0,"0"0"-2805"0"0,0 0-948 0 0,0 0-34 0 0,0 0 1 0 0,0 0-79 0 0,0 0-175 0 0,0 0-175 0 0,0 0-41 0 0,0 0 68 0 0,0 0 56 0 0,0 0 11 0 0,0 0-14 0 0,18 9-16 0 0,58 26 15 0 0,-7-22 905 0 0,-49-15-771 0 0,-4 2-295 0 0,-1-1 0 0 0,1-1 0 0 0,0 0 0 0 0,-1-1 0 0 0,0-1 0 0 0,1 0 0 0 0,-1-1 0 0 0,-1-1 0 0 0,12-6-316 0 0,-20 9 39 0 0,0 0 0 0 0,-1 0 0 0 0,1-1 0 0 0,-1 1 0 0 0,0-1 0 0 0,0-1 0 0 0,0 1 0 0 0,0-1 0 0 0,-1 0 0 0 0,0 0 0 0 0,0 0 0 0 0,0 0 0 0 0,0-1 0 0 0,-1 1 0 0 0,0-1 0 0 0,0 0 0 0 0,-1 0 0 0 0,0 0 0 0 0,0-1 0 0 0,0 1 0 0 0,-1 0 0 0 0,0-1 1 0 0,0 1-1 0 0,0-6-39 0 0,-3 9-53 0 0,1-1 0 0 0,-1 1 0 0 0,0 0 0 0 0,0 0 0 0 0,0 0 0 0 0,-1 1 0 0 0,1-1 0 0 0,-1 0 0 0 0,1 1 0 0 0,-1-1 0 0 0,0 1 0 0 0,0 0 0 0 0,0 0 0 0 0,0 0 0 0 0,-1 1 0 0 0,1-1 0 0 0,0 1 0 0 0,-1-1 0 0 0,1 1 0 0 0,-1 0 0 0 0,1 1 0 0 0,-1-1 0 0 0,0 0 0 0 0,1 1 0 0 0,-1 0 0 0 0,1 0 0 0 0,-1 0 0 0 0,0 0 0 0 0,1 1 0 0 0,-1 0 0 0 0,0-1 0 0 0,1 1 0 0 0,-3 1 53 0 0,-7-2-97 0 0,-5 3 43 0 0,1 0 1 0 0,-1 1 0 0 0,1 1-1 0 0,-1 1 1 0 0,1 1-1 0 0,1 0 1 0 0,0 1 0 0 0,0 0-1 0 0,0 1 1 0 0,1 1-1 0 0,0 1 1 0 0,1 0 0 0 0,1 1-1 0 0,-1 1 1 0 0,2 0-1 0 0,0 0 1 0 0,0 1 0 0 0,2 1-1 0 0,-1 0 1 0 0,2 0-1 0 0,0 1 1 0 0,-2 6 53 0 0,8-17-30 0 0,0 0 0 0 0,0 1 0 0 0,1-1 0 0 0,0 1-1 0 0,0 0 1 0 0,0 0 0 0 0,0 0 0 0 0,1 0 0 0 0,0 0 0 0 0,0 0 0 0 0,1 0 0 0 0,0 0 0 0 0,0 1 0 0 0,0-1 0 0 0,1 0 0 0 0,0 0-1 0 0,0 0 1 0 0,0 0 0 0 0,1 0 0 0 0,0 0 0 0 0,0 0 0 0 0,1-1 0 0 0,-1 1 0 0 0,1-1 0 0 0,0 1 0 0 0,1-1 0 0 0,-1 0 0 0 0,1 0-1 0 0,0-1 1 0 0,1 1 0 0 0,-1-1 0 0 0,1 0 0 0 0,-1 0 0 0 0,5 2 30 0 0,14 6-325 0 0,0-2 0 0 0,1 0 0 0 0,0-2-1 0 0,1 0 1 0 0,0-2 0 0 0,0-1 0 0 0,0-1 0 0 0,0-1-1 0 0,1-1 1 0 0,0-1 0 0 0,-1-1 0 0 0,1-2 0 0 0,13-2 325 0 0,-25 4-567 0 0,90-10-8082 0 0,-72 6 3272 0 0</inkml:trace>
  <inkml:trace contextRef="#ctx0" brushRef="#br0" timeOffset="9387.791">0 1462 0 0 0,'0'0'385'0'0,"0"0"-39"0"0,0 0-34 0 0,0 0 149 0 0,0 0 309 0 0,37-4 330 0 0,118-14 250 0 0,159-8 4208 0 0,400-51-1360 0 0,459-28-1945 0 0,-914 85-1922 0 0,1381-68 653 0 0,-936 44-517 0 0,42-8-611 0 0,-453 34-923 0 0,-286 18 1004 0 0,-1-1-3533 0 0,-7 1 1538 0 0,-2 0-3282 0 0,-1 0-907 0 0</inkml:trace>
</inkml:ink>
</file>

<file path=ppt/ink/ink7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02.5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742 163 7362 0 0,'0'0'1100'0'0,"0"0"-185"0"0,0 0-191 0 0,0 0 53 0 0,0 0 270 0 0,0 0 260 0 0,0 0 37 0 0,0 0-190 0 0,0 0-324 0 0,0 0-334 0 0,0 0-227 0 0,-1-3-138 0 0,-2-4-51 0 0,5 18 241 0 0,3 18 334 0 0,-8 557 1689 0 0,3-456-3344 0 0,2-117-1099 0 0,0-19-3223 0 0,-1-22-4359 0 0,-1 17 6927 0 0</inkml:trace>
  <inkml:trace contextRef="#ctx0" brushRef="#br0" timeOffset="287.943">208 306 2192 0 0,'0'0'1262'0'0,"0"0"-323"0"0,0 0-127 0 0,0 0 223 0 0,0 0 375 0 0,0 0 271 0 0,0 0 44 0 0,0 0-208 0 0,0 0-252 0 0,0 0-184 0 0,0 0-121 0 0,34-18-83 0 0,112-55-81 0 0,-15 28 633 0 0,-39 21-590 0 0,10-6-498 0 0,2 5 1 0 0,1 5-1 0 0,0 4 1 0 0,104-2-342 0 0,-203 18 156 0 0,-6 0-239 0 0,1-1-1 0 0,0 1 1 0 0,-1-1-1 0 0,1 1 1 0 0,0 0 0 0 0,0-1-1 0 0,-1 1 1 0 0,1 0-1 0 0,0-1 1 0 0,0 1 0 0 0,-1 0-1 0 0,1 0 1 0 0,0 0-1 0 0,0 0 1 0 0,0 0 0 0 0,0 0-1 0 0,-1 0 1 0 0,1 0 0 0 0,0 0-1 0 0,0 0 1 0 0,0 0-1 0 0,-1 0 1 0 0,1 1 0 0 0,0-1-1 0 0,0 0 1 0 0,-1 1-1 0 0,1-1 1 0 0,0 0 0 0 0,0 1-1 0 0,-1-1 1 0 0,1 1-1 0 0,0-1 1 0 0,-1 1 0 0 0,1-1-1 0 0,-1 1 1 0 0,1 0-1 0 0,-1-1 1 0 0,1 1 0 0 0,-1 0-1 0 0,1-1 1 0 0,-1 1 0 0 0,0 0-1 0 0,1 0 1 0 0,-1-1-1 0 0,0 1 1 0 0,0 0 0 0 0,1 0-1 0 0,-1 0 1 0 0,0-1-1 0 0,0 1 1 0 0,0 0 0 0 0,0 0-1 0 0,0 0 1 0 0,0 0-1 0 0,0-1 1 0 0,0 1 0 0 0,0 0-1 0 0,-1 0 1 0 0,1 0-1 0 0,0-1 1 0 0,-1 1 0 0 0,1 0-1 0 0,0 0 1 0 0,-1-1-1 0 0,1 1 1 0 0,-1 0 83 0 0,-23 25-8332 0 0,12-15 826 0 0</inkml:trace>
  <inkml:trace contextRef="#ctx0" brushRef="#br0" timeOffset="577.09">175 1057 5337 0 0,'0'0'2317'0'0,"0"0"-1358"0"0,0 0 11 0 0,0 0 543 0 0,0 0 402 0 0,0 0 119 0 0,33-5-231 0 0,108-20-367 0 0,33-29 1070 0 0,-106 27-1991 0 0,175-48 78 0 0,-76 44-3758 0 0,-143 28 1202 0 0,3-1-4394 0 0,-9 4-4056 0 0</inkml:trace>
  <inkml:trace contextRef="#ctx0" brushRef="#br0" timeOffset="992.685">1195 1079 3337 0 0,'0'0'1220'0'0,"0"0"-280"0"0,0 0 96 0 0,0 0 391 0 0,0 0 335 0 0,0 0 50 0 0,0 0-233 0 0,0 0-357 0 0,16-34-312 0 0,52-108-238 0 0,-1 35 488 0 0,-55 91-997 0 0,0 1-1 0 0,2 0 1 0 0,0 1 0 0 0,0 0-1 0 0,1 1 1 0 0,1 1 0 0 0,0 0 0 0 0,5-1-163 0 0,-20 12 1 0 0,-1 0 0 0 0,1 1 1 0 0,0-1-1 0 0,0 0 1 0 0,0 1-1 0 0,0-1 1 0 0,0 1-1 0 0,0-1 0 0 0,0 1 1 0 0,0-1-1 0 0,0 1 1 0 0,0 0-1 0 0,0-1 1 0 0,0 1-1 0 0,0 0 0 0 0,0 0 1 0 0,0 0-1 0 0,0 0 1 0 0,0 0-1 0 0,0 0 1 0 0,0 0-1 0 0,0 0 0 0 0,0 0 1 0 0,1 0-1 0 0,-1 1 1 0 0,0-1-1 0 0,0 0 1 0 0,0 1-1 0 0,0-1 0 0 0,0 1 1 0 0,-1-1-1 0 0,1 1 1 0 0,0 0-1 0 0,0-1 0 0 0,0 1 1 0 0,0 0-1 0 0,0-1 1 0 0,-1 1-1 0 0,1 0 1 0 0,0 0-1 0 0,-1 0 0 0 0,1 0 1 0 0,-1 0-2 0 0,6 49 152 0 0,-6-30-21 0 0,0 0-25 0 0,-1-18-91 0 0,0 0-1 0 0,1 0 1 0 0,-1-1-1 0 0,1 1 1 0 0,-1 0-1 0 0,1 0 1 0 0,0 0-1 0 0,0 0 1 0 0,0 0-1 0 0,0 0 1 0 0,0 0-1 0 0,0 0 0 0 0,1 0 1 0 0,-1 0-1 0 0,1 0 1 0 0,-1 0-1 0 0,1-1 1 0 0,0 1-1 0 0,-1 0 1 0 0,1 0-1 0 0,0-1 1 0 0,0 1-1 0 0,0 0 1 0 0,1-1-1 0 0,-1 1 0 0 0,0-1 1 0 0,1 1-1 0 0,-1-1 1 0 0,0 0-1 0 0,1 0 1 0 0,0 0-1 0 0,-1 0 1 0 0,1 0-1 0 0,0 0 1 0 0,-1 0-1 0 0,1 0 1 0 0,0 0-1 0 0,0-1 0 0 0,1 1-14 0 0,9-3 149 0 0,0 0-1 0 0,-1-1 0 0 0,1 0 0 0 0,-1-1 0 0 0,0 0 0 0 0,0-1 0 0 0,0 0 0 0 0,-1-1 0 0 0,1 0 0 0 0,-1-1 0 0 0,7-6-148 0 0,15-8 99 0 0,152-78 67 0 0,-182 99-166 0 0,-1-1 0 0 0,0 1 0 0 0,1 0-1 0 0,-1 0 1 0 0,1 0 0 0 0,-1-1 0 0 0,1 1-1 0 0,0 1 1 0 0,-1-1 0 0 0,1 0 0 0 0,-1 0 0 0 0,0 0-1 0 0,1 1 1 0 0,-1-1 0 0 0,1 1 0 0 0,-1-1 0 0 0,1 1-1 0 0,-1 0 1 0 0,0 0 0 0 0,0-1 0 0 0,1 1-1 0 0,-1 0 1 0 0,0 0 0 0 0,0 0 0 0 0,0 0 0 0 0,0 0-1 0 0,0 1 1 0 0,0-1 0 0 0,0 0 0 0 0,0 0-1 0 0,0 1 1 0 0,-1-1 0 0 0,1 0 0 0 0,0 1 0 0 0,-1-1-1 0 0,0 1 1 0 0,1-1 0 0 0,-1 1 0 0 0,0-1 0 0 0,1 1-1 0 0,-1-1 1 0 0,0 1 0 0 0,0-1 0 0 0,0 1-1 0 0,0-1 1 0 0,-1 1 0 0 0,1-1 0 0 0,0 1 0 0 0,-1-1-1 0 0,1 0 1 0 0,-1 1 0 0 0,1-1 0 0 0,-1 1 0 0 0,0-1-1 0 0,1 0 1 0 0,-1 1 0 0 0,0 12 80 0 0,0 113 190 0 0,1-125-322 0 0,0 1 1 0 0,1-1 0 0 0,0 0 0 0 0,-1 0-1 0 0,1 1 1 0 0,0-1 0 0 0,0 0 0 0 0,0 0-1 0 0,0 0 1 0 0,0 0 0 0 0,0 0-1 0 0,1 0 1 0 0,-1-1 0 0 0,1 1 0 0 0,-1 0-1 0 0,1-1 1 0 0,0 1 0 0 0,0-1 0 0 0,0 1-1 0 0,-1-1 1 0 0,1 0 0 0 0,1 0 0 0 0,-1 0-1 0 0,0 0 1 0 0,0 0 0 0 0,0 0 0 0 0,0-1-1 0 0,1 1 1 0 0,1 0 51 0 0,19-1-4330 0 0,-1-7-4827 0 0,-18 4 2506 0 0</inkml:trace>
  <inkml:trace contextRef="#ctx0" brushRef="#br0" timeOffset="6941.027">2307 715 2889 0 0,'0'0'76'0'0,"0"0"-480"0"0,0 0-275 0 0,0 0 127 0 0,0 0 396 0 0,0 0 421 0 0,0 0 247 0 0,0 0 98 0 0,0 0 3 0 0,0 0-45 0 0,0 0-38 0 0,7 28-81 0 0,25 91-50 0 0,-21-72 122 0 0,-1 1-1 0 0,-3 0 1 0 0,-2 1 0 0 0,-2 0 0 0 0,-3-1 0 0 0,-2 20-521 0 0,2-65 30 0 0,-1 19 349 0 0,-1 0 1 0 0,-1 0-1 0 0,0-1 0 0 0,-2 0 1 0 0,-1 0-1 0 0,0 0 0 0 0,-2 0 1 0 0,0-1-1 0 0,-10 18-379 0 0,18-39 67 0 0,0 0-1 0 0,0 1 1 0 0,0-1-1 0 0,0 0 1 0 0,0 0-1 0 0,0 1 1 0 0,0-1-1 0 0,0 0 1 0 0,0 0-1 0 0,0 1 1 0 0,0-1-1 0 0,0 0 1 0 0,0 1 0 0 0,-1-1-1 0 0,1 0 1 0 0,0 1-1 0 0,-1-1 1 0 0,1 0-1 0 0,0 1 1 0 0,-1-1-1 0 0,1 0 1 0 0,-1 1-1 0 0,1-1 1 0 0,-1 1-1 0 0,1-1 1 0 0,-1 1-1 0 0,1-1 1 0 0,-1 1-1 0 0,1 0 1 0 0,-1-1-1 0 0,0 1 1 0 0,1 0-1 0 0,-1-1 1 0 0,0 1 0 0 0,1 0-1 0 0,-1 0 1 0 0,0-1-1 0 0,0 1 1 0 0,1 0-1 0 0,-1 0 1 0 0,0 0-1 0 0,1 0 1 0 0,-1 0-1 0 0,0 0 1 0 0,0 0-1 0 0,1 0 1 0 0,-1 0-1 0 0,0 1 1 0 0,1-1-1 0 0,-1 0 1 0 0,0 0-1 0 0,0 1 1 0 0,1-1-1 0 0,-1 0 1 0 0,1 1 0 0 0,-1-1-1 0 0,0 0 1 0 0,1 1-1 0 0,-1-1 1 0 0,1 1-1 0 0,-1-1 1 0 0,1 1-1 0 0,-1 0 1 0 0,1-1-1 0 0,-1 1 1 0 0,1-1-1 0 0,0 1 1 0 0,-1 0-67 0 0,1-28 32 0 0,1 0 0 0 0,2-1 1 0 0,0 1-1 0 0,2 1 0 0 0,0-1 1 0 0,2 1-1 0 0,2 0 0 0 0,0 0 0 0 0,1 1 1 0 0,2 0-1 0 0,0 1 0 0 0,14-19-32 0 0,-4-1-2 0 0,0-3-88 0 0,2 1 0 0 0,2 1 0 0 0,2 2 0 0 0,2 1 0 0 0,1 1 0 0 0,3 1 1 0 0,1 2-1 0 0,1 2 0 0 0,3 1 0 0 0,0 2 0 0 0,26-15 90 0 0,-58 43 3 0 0,0 1 1 0 0,1 0-1 0 0,-1 0 1 0 0,1 1 0 0 0,0 0-1 0 0,0 0 1 0 0,0 1-1 0 0,0 0 1 0 0,0 0 0 0 0,0 1-1 0 0,1 0 1 0 0,-1 1-1 0 0,2-1-3 0 0,-8 3 9 0 0,1 0 0 0 0,-1 0 0 0 0,0 0-1 0 0,0 0 1 0 0,1 0 0 0 0,-2 1-1 0 0,1-1 1 0 0,0 1 0 0 0,0-1 0 0 0,-1 1-1 0 0,1-1 1 0 0,-1 1 0 0 0,0 0 0 0 0,0 0-1 0 0,0 0 1 0 0,0 0 0 0 0,0 0-1 0 0,-1 0 1 0 0,0 0 0 0 0,1 0 0 0 0,-1 0-1 0 0,0 0 1 0 0,0 0 0 0 0,0 0 0 0 0,-1 0-1 0 0,1 0 1 0 0,-1 0 0 0 0,0 0 0 0 0,0 0-9 0 0,1 6 81 0 0,-5 22 96 0 0,-1-1 1 0 0,-1 0-1 0 0,-2 0 1 0 0,0 0-1 0 0,-3-1 0 0 0,0-1 1 0 0,-2 0-1 0 0,-1 0 0 0 0,-1-2 1 0 0,-7 9-178 0 0,6-6 154 0 0,-1 0 0 0 0,-1-2 0 0 0,-2 0 1 0 0,-1-2-1 0 0,0 0 0 0 0,-2-1 0 0 0,-1-1 0 0 0,-23 15-154 0 0,46-36-34 0 0,0 0-1 0 0,0-1 0 0 0,-1 1 0 0 0,1-1 0 0 0,0 0 0 0 0,-1 0 0 0 0,1 0 0 0 0,-1 0 0 0 0,1 0 0 0 0,-1-1 1 0 0,0 1-1 0 0,1-1 0 0 0,-1 1 0 0 0,0-1 0 0 0,1 0 0 0 0,-1 0 0 0 0,1 0 0 0 0,-1 0 0 0 0,0-1 1 0 0,1 1-1 0 0,-1-1 0 0 0,0 0 0 0 0,1 1 0 0 0,-1-1 0 0 0,1 0 0 0 0,0-1 0 0 0,-1 1 35 0 0,-24-42-4404 0 0,21 0-3807 0 0,6 27 2771 0 0</inkml:trace>
  <inkml:trace contextRef="#ctx0" brushRef="#br0" timeOffset="7712.177">3188 612 7930 0 0,'0'0'1048'0'0,"0"0"-448"0"0,0 0-173 0 0,0 0 261 0 0,0 0 320 0 0,0 0 151 0 0,0 0-83 0 0,0 0-262 0 0,0 0-259 0 0,0 0-170 0 0,0 0-106 0 0,-5 32-65 0 0,-17 102-30 0 0,19-53 164 0 0,7-70-273 0 0,-3-8-4 0 0,0 1 1 0 0,0-1-1 0 0,0 1 0 0 0,1-1 0 0 0,-1 1 0 0 0,1-1 0 0 0,0 0 1 0 0,0 1-1 0 0,0-1 0 0 0,0 0 0 0 0,1 0 0 0 0,-1-1 1 0 0,1 1-1 0 0,0 0 0 0 0,0-1 0 0 0,-1 0 0 0 0,2 0 0 0 0,-1 0 1 0 0,0 0-1 0 0,0 0 0 0 0,1 0 0 0 0,-1-1 0 0 0,1 1 1 0 0,-1-1-1 0 0,1 0 0 0 0,-1-1 0 0 0,1 1 0 0 0,0 0 0 0 0,0-1 1 0 0,-1 0-1 0 0,1 0 0 0 0,0 0 0 0 0,0 0 0 0 0,-1-1 0 0 0,1 1 1 0 0,0-1-1 0 0,-1 0 0 0 0,1 0 0 0 0,-1 0 0 0 0,1-1 1 0 0,-1 1-1 0 0,1-1 0 0 0,0 0-71 0 0,29-21 415 0 0,-1-2 1 0 0,0-1-1 0 0,-2-1 1 0 0,15-19-416 0 0,-40 40 20 0 0,120-119-22 0 0,-126 125-21 0 0,1 0 0 0 0,0 0 1 0 0,0 1-1 0 0,-1-1 0 0 0,1 0 0 0 0,0 1 0 0 0,0-1 0 0 0,0 0 0 0 0,-1 0 0 0 0,1 1 0 0 0,0-1 1 0 0,0 0-1 0 0,0 1 0 0 0,0-1 0 0 0,0 1 0 0 0,0-1 0 0 0,0 0 0 0 0,0 1 0 0 0,0-1 0 0 0,0 0 1 0 0,0 1-1 0 0,0-1 0 0 0,0 0 0 0 0,0 1 0 0 0,0-1 0 0 0,0 0 0 0 0,0 1 0 0 0,0-1 0 0 0,0 1 1 0 0,0-1-1 0 0,1 0 0 0 0,-1 0 0 0 0,0 1 0 0 0,0-1 0 0 0,0 0 0 0 0,1 1 0 0 0,-1-1 0 0 0,0 0 1 0 0,0 0-1 0 0,1 1 0 0 0,-1-1 0 0 0,0 0 0 0 0,1 0 0 0 0,-1 0 0 0 0,0 1 0 0 0,1-1 0 0 0,-1 0 1 0 0,0 0-1 0 0,1 0 0 0 0,-1 0 0 0 0,0 0 0 0 0,1 0 0 0 0,-1 0 0 0 0,0 0 0 0 0,1 0 0 0 0,-1 0 1 0 0,1 0-1 0 0,-1 0 0 0 0,0 0 0 0 0,1 0 0 0 0,-1 0 23 0 0,-7 38-164 0 0,-7 87-45 0 0,14-121 207 0 0,0 1 0 0 0,1 0-1 0 0,0-1 1 0 0,0 1 0 0 0,0-1-1 0 0,1 1 1 0 0,0-1 0 0 0,-1 0-1 0 0,2 0 1 0 0,-1 1 0 0 0,0-1-1 0 0,1-1 1 0 0,0 1 0 0 0,0 0-1 0 0,0-1 1 0 0,0 1 0 0 0,0-1-1 0 0,1 0 1 0 0,-1 0 0 0 0,1 0 0 0 0,0-1-1 0 0,0 1 1 0 0,0-1 0 0 0,0 0-1 0 0,2 0 3 0 0,4 2 48 0 0,1-1-1 0 0,0 0 1 0 0,0-1 0 0 0,0 0-1 0 0,0-1 1 0 0,0 0 0 0 0,1-1-1 0 0,-1 0 1 0 0,0-1 0 0 0,0 0-1 0 0,0-1 1 0 0,0 0-1 0 0,0 0 1 0 0,0-2 0 0 0,-1 1-1 0 0,1-1 1 0 0,-1-1 0 0 0,0 0-1 0 0,0 0 1 0 0,0-1-1 0 0,2-2-47 0 0,27-16 212 0 0,-1-2 0 0 0,-1-1 0 0 0,-1-2 0 0 0,-2-1 0 0 0,-1-2-1 0 0,7-11-211 0 0,-14 16 4 0 0,0-1 0 0 0,-2-2 0 0 0,-2 0 0 0 0,0-2 0 0 0,-3 0 0 0 0,0-1 0 0 0,-2-1-1 0 0,-2-1 1 0 0,-1 0 0 0 0,-1-1 0 0 0,-2-1 0 0 0,3-23-4 0 0,-10-114-227 0 0,-5 171 216 0 0,0 0-1 0 0,0 0 0 0 0,0 0 0 0 0,0 1 1 0 0,-1-1-1 0 0,1 0 0 0 0,-1 1 0 0 0,0-1 0 0 0,1 1 1 0 0,-1-1-1 0 0,0 1 0 0 0,-1 0 0 0 0,1 0 1 0 0,0 0-1 0 0,-1 0 0 0 0,1 0 0 0 0,-1 1 1 0 0,1-1-1 0 0,-1 1 0 0 0,0-1 0 0 0,1 1 1 0 0,-1 0-1 0 0,0 0 0 0 0,0 0 0 0 0,0 1 0 0 0,0-1 1 0 0,0 1-1 0 0,0-1 0 0 0,0 1 0 0 0,0 0 1 0 0,0 0-1 0 0,0 1 0 0 0,0-1 0 0 0,0 1 1 0 0,0-1-1 0 0,0 1 0 0 0,0 0 0 0 0,0 0 1 0 0,0 0-1 0 0,0 0 0 0 0,1 1 0 0 0,-1-1 1 0 0,0 1-1 0 0,1 0 0 0 0,-1-1 0 0 0,1 1 0 0 0,0 0 1 0 0,0 0-1 0 0,-1 1 0 0 0,1 0 12 0 0,-18 14 12 0 0,1 0-1 0 0,1 1 0 0 0,0 2 1 0 0,1-1-1 0 0,2 2 0 0 0,0 0 1 0 0,1 1-1 0 0,1 0 1 0 0,1 1-1 0 0,1 1 0 0 0,1 0 1 0 0,1 0-1 0 0,2 1 0 0 0,0 0 1 0 0,1 0-1 0 0,2 0 1 0 0,0 1-1 0 0,2 0 0 0 0,1 15-11 0 0,-1-27 13 0 0,2 0 0 0 0,-1 0-1 0 0,2 1 1 0 0,0-1 0 0 0,0 0-1 0 0,2 0 1 0 0,0 0 0 0 0,0 0-1 0 0,1 0 1 0 0,1-1 0 0 0,0 1-1 0 0,1-1 1 0 0,0-1 0 0 0,1 1-1 0 0,1-1 1 0 0,0 0 0 0 0,0-1-1 0 0,1 1 1 0 0,1-2 0 0 0,0 1-1 0 0,0-2 1 0 0,1 1-13 0 0,-1-2-19 0 0,0-1-1 0 0,0 0 1 0 0,1-1-1 0 0,-1 0 1 0 0,1 0-1 0 0,1-2 1 0 0,-1 1 0 0 0,1-1-1 0 0,0-1 1 0 0,0 0-1 0 0,0 0 1 0 0,0-1-1 0 0,0-1 1 0 0,0 0 0 0 0,1-1-1 0 0,3 0 20 0 0,-12-1-302 0 0,-1-1-1 0 0,1 1 1 0 0,-1 0-1 0 0,1-1 1 0 0,-1 0-1 0 0,0 1 1 0 0,0-1-1 0 0,0-1 1 0 0,0 1-1 0 0,0 0 1 0 0,0-1-1 0 0,0 1 1 0 0,-1-1-1 0 0,1 0 1 0 0,-1 0-1 0 0,0 0 1 0 0,1-2 302 0 0,20-34-11885 0 0,-20 31 7521 0 0</inkml:trace>
  <inkml:trace contextRef="#ctx0" brushRef="#br0" timeOffset="8089.967">4838 527 7650 0 0,'0'0'1907'0'0,"0"0"-130"0"0,0 0 74 0 0,0 0 158 0 0,0 0 33 0 0,0 0-293 0 0,0 0-451 0 0,0 0-394 0 0,0 0-290 0 0,0 0-181 0 0,0 0-109 0 0,0 0-57 0 0,0 0-60 0 0,-12 3-38 0 0,-92 24 120 0 0,100-26-320 0 0,0 0-1 0 0,0 1 0 0 0,0-1 0 0 0,0 1 1 0 0,1-1-1 0 0,-1 1 0 0 0,0 0 0 0 0,1 1 0 0 0,0-1 1 0 0,-1 1-1 0 0,1-1 0 0 0,0 1 0 0 0,0 0 1 0 0,1 0-1 0 0,-1 0 0 0 0,1 1 0 0 0,-1-1 1 0 0,1 1-1 0 0,0-1 0 0 0,0 1 0 0 0,0 0 1 0 0,0 2 31 0 0,4-2-39 0 0,1 0 1 0 0,0-1 0 0 0,0 1-1 0 0,0-1 1 0 0,0 0 0 0 0,0 0 0 0 0,0 0-1 0 0,1 0 1 0 0,0-1 0 0 0,-1 0-1 0 0,1 1 1 0 0,0-1 0 0 0,0 0 0 0 0,0-1-1 0 0,1 1 1 0 0,2 0 38 0 0,-1 1-16 0 0,21 9-34 0 0,-13-7 45 0 0,0 1-1 0 0,0 0 1 0 0,-1 1-1 0 0,0 1 0 0 0,-1 0 1 0 0,1 1-1 0 0,-1 0 1 0 0,2 4 5 0 0,-6-5 26 0 0,-5-6-2 0 0,0 1 0 0 0,0-1 1 0 0,-1 1-1 0 0,1-1 0 0 0,-1 1 0 0 0,1 0 0 0 0,-1 0 0 0 0,0 0 0 0 0,0 1 0 0 0,-1-1 1 0 0,1 0-1 0 0,0 1 0 0 0,-1-1 0 0 0,0 1 0 0 0,0-1 0 0 0,0 1 0 0 0,0 0 1 0 0,-1-1-1 0 0,1 1 0 0 0,-1 0 0 0 0,0-1 0 0 0,0 1 0 0 0,-1 3-24 0 0,-2-3 71 0 0,-1 1 0 0 0,0-1 0 0 0,1 0 0 0 0,-2-1 0 0 0,1 1-1 0 0,0-1 1 0 0,-1 0 0 0 0,1 0 0 0 0,-1 0 0 0 0,0-1 0 0 0,0 1 0 0 0,0-1 0 0 0,0 0-1 0 0,-2 0-70 0 0,-4 2-97 0 0,0 0 0 0 0,0 0-1 0 0,0-1 1 0 0,0 0 0 0 0,-1-1-1 0 0,0-1 1 0 0,1 0 0 0 0,-1 0-1 0 0,1-1 1 0 0,-10-1 97 0 0,-11-17-2310 0 0,23 10-1440 0 0,3-1-3838 0 0,3 5-1433 0 0</inkml:trace>
  <inkml:trace contextRef="#ctx0" brushRef="#br0" timeOffset="8450.974">5234 630 3265 0 0,'0'0'4613'0'0,"0"0"-2805"0"0,0 0-948 0 0,0 0-34 0 0,0 0 1 0 0,0 0-79 0 0,0 0-175 0 0,0 0-175 0 0,0 0-41 0 0,0 0 68 0 0,0 0 56 0 0,0 0 11 0 0,0 0-14 0 0,18 9-16 0 0,58 26 15 0 0,-7-22 905 0 0,-49-15-771 0 0,-4 2-295 0 0,-1-1 0 0 0,1-1 0 0 0,0 0 0 0 0,-1-1 0 0 0,0-1 0 0 0,1 0 0 0 0,-1-1 0 0 0,-1-1 0 0 0,12-6-316 0 0,-20 9 39 0 0,0 0 0 0 0,-1 0 0 0 0,1-1 0 0 0,-1 1 0 0 0,0-1 0 0 0,0-1 0 0 0,0 1 0 0 0,0-1 0 0 0,-1 0 0 0 0,0 0 0 0 0,0 0 0 0 0,0 0 0 0 0,0-1 0 0 0,-1 1 0 0 0,0-1 0 0 0,0 0 0 0 0,-1 0 0 0 0,0 0 0 0 0,0-1 0 0 0,0 1 0 0 0,-1 0 0 0 0,0-1 1 0 0,0 1-1 0 0,0-6-39 0 0,-3 9-53 0 0,1-1 0 0 0,-1 1 0 0 0,0 0 0 0 0,0 0 0 0 0,0 0 0 0 0,-1 1 0 0 0,1-1 0 0 0,-1 0 0 0 0,1 1 0 0 0,-1-1 0 0 0,0 1 0 0 0,0 0 0 0 0,0 0 0 0 0,0 0 0 0 0,-1 1 0 0 0,1-1 0 0 0,0 1 0 0 0,-1-1 0 0 0,1 1 0 0 0,-1 0 0 0 0,1 1 0 0 0,-1-1 0 0 0,0 0 0 0 0,1 1 0 0 0,-1 0 0 0 0,1 0 0 0 0,-1 0 0 0 0,0 0 0 0 0,1 1 0 0 0,-1 0 0 0 0,0-1 0 0 0,1 1 0 0 0,-3 1 53 0 0,-7-2-97 0 0,-5 3 43 0 0,1 0 1 0 0,-1 1 0 0 0,1 1-1 0 0,-1 1 1 0 0,1 1-1 0 0,1 0 1 0 0,0 1 0 0 0,0 0-1 0 0,0 1 1 0 0,1 1-1 0 0,0 1 1 0 0,1 0 0 0 0,1 1-1 0 0,-1 1 1 0 0,2 0-1 0 0,0 0 1 0 0,0 1 0 0 0,2 1-1 0 0,-1 0 1 0 0,2 0-1 0 0,0 1 1 0 0,-2 6 53 0 0,8-17-30 0 0,0 0 0 0 0,0 1 0 0 0,1-1 0 0 0,0 1-1 0 0,0 0 1 0 0,0 0 0 0 0,0 0 0 0 0,1 0 0 0 0,0 0 0 0 0,0 0 0 0 0,1 0 0 0 0,0 0 0 0 0,0 1 0 0 0,0-1 0 0 0,1 0 0 0 0,0 0-1 0 0,0 0 1 0 0,0 0 0 0 0,1 0 0 0 0,0 0 0 0 0,0 0 0 0 0,1-1 0 0 0,-1 1 0 0 0,1-1 0 0 0,0 1 0 0 0,1-1 0 0 0,-1 0 0 0 0,1 0-1 0 0,0-1 1 0 0,1 1 0 0 0,-1-1 0 0 0,1 0 0 0 0,-1 0 0 0 0,5 2 30 0 0,14 6-325 0 0,0-2 0 0 0,1 0 0 0 0,0-2-1 0 0,1 0 1 0 0,0-2 0 0 0,0-1 0 0 0,0-1 0 0 0,0-1-1 0 0,1-1 1 0 0,0-1 0 0 0,-1-1 0 0 0,1-2 0 0 0,13-2 325 0 0,-25 4-567 0 0,90-10-8082 0 0,-72 6 3272 0 0</inkml:trace>
  <inkml:trace contextRef="#ctx0" brushRef="#br0" timeOffset="9387.791">0 1462 0 0 0,'0'0'385'0'0,"0"0"-39"0"0,0 0-34 0 0,0 0 149 0 0,0 0 309 0 0,37-4 330 0 0,118-14 250 0 0,159-8 4208 0 0,400-51-1360 0 0,459-28-1945 0 0,-914 85-1922 0 0,1381-68 653 0 0,-936 44-517 0 0,42-8-611 0 0,-453 34-923 0 0,-286 18 1004 0 0,-1-1-3533 0 0,-7 1 1538 0 0,-2 0-3282 0 0,-1 0-907 0 0</inkml:trace>
</inkml:ink>
</file>

<file path=ppt/ink/ink7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22.2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733 8 0 0 0,'0'0'608'0'0,"0"0"522"0"0,0 0 146 0 0,0 0-88 0 0,0 0-136 0 0,0 0-150 0 0,0 0-123 0 0,27-1-86 0 0,121-5 348 0 0,-68 6 1464 0 0,-86 8 313 0 0,-305 77 437 0 0,2-1-3185 0 0,68-7 309 0 0,240-77-390 0 0,0 0 1 0 0,0 0-1 0 0,0 0 1 0 0,0 1-1 0 0,0-1 1 0 0,0 0-1 0 0,0 0 1 0 0,0 1-1 0 0,0-1 1 0 0,1 1-1 0 0,-1-1 1 0 0,0 1-1 0 0,0-1 1 0 0,0 1-1 0 0,1-1 1 0 0,-1 1-1 0 0,0 0 1 0 0,1-1-1 0 0,-1 1 1 0 0,0 0-1 0 0,1 0 1 0 0,-1-1-1 0 0,1 1 1 0 0,-1 0-1 0 0,1 0 1 0 0,-1 0-1 0 0,1 0 1 0 0,0 0-1 0 0,-1 0 0 0 0,1 0 1 0 0,0-1-1 0 0,0 1 1 0 0,0 0-1 0 0,0 0 1 0 0,0 0-1 0 0,0 0 1 0 0,0 0-1 0 0,0 0 1 0 0,0 0-1 0 0,0 0 1 0 0,1 0-1 0 0,-1 0 1 0 0,0 0-1 0 0,1 0 1 0 0,-1 0-1 0 0,0 0 1 0 0,1-1-1 0 0,-1 1 1 0 0,1 0-1 0 0,-1 0 1 0 0,1 0-1 0 0,0-1 1 0 0,-1 1-1 0 0,1 0 1 0 0,0-1-1 0 0,0 1 1 0 0,-1-1-1 0 0,1 1 1 0 0,0-1-1 0 0,0 1 1 0 0,0-1-1 0 0,0 1 1 0 0,-1-1-1 0 0,1 0 1 0 0,0 1-1 0 0,0-1 1 0 0,1 0 10 0 0,18 10 47 0 0,1-1 1 0 0,0-1-1 0 0,1-1 1 0 0,-1-1 0 0 0,1-1-1 0 0,0-1 1 0 0,1-1-1 0 0,-1 0 1 0 0,1-2-1 0 0,19-2-47 0 0,-27 2-2 0 0,308 16 193 0 0,-265-6-78 0 0,-58-10-34 0 0,-30 14 466 0 0,-204 85-667 0 0,-28 38 54 0 0,229-119 50 0 0,10-7 9 0 0,1 1 0 0 0,0 0 0 0 0,1 2 0 0 0,0 0 0 0 0,2 2 0 0 0,0 0 0 0 0,0 1 0 0 0,-2 5 9 0 0,18-21 5 0 0,1 0 1 0 0,0 1-1 0 0,0-1 0 0 0,0 0 0 0 0,0 1 0 0 0,0-1 1 0 0,1 1-1 0 0,-1 0 0 0 0,1 0 0 0 0,-1-1 0 0 0,1 1 1 0 0,0 0-1 0 0,0 0 0 0 0,0 0 0 0 0,1 0 0 0 0,-1 0 1 0 0,1 0-1 0 0,0 0 0 0 0,0 1 0 0 0,0-1 1 0 0,0 0-1 0 0,0 0 0 0 0,1 0 0 0 0,-1 0 0 0 0,1 0 1 0 0,0 0-1 0 0,0 0 0 0 0,0 0 0 0 0,0 0 0 0 0,0-1 1 0 0,2 3-6 0 0,11 3 100 0 0,1-1 0 0 0,0 0 0 0 0,0-2 0 0 0,1 0 0 0 0,-1 0 0 0 0,1-2 0 0 0,0 0 0 0 0,0 0 0 0 0,1-2 0 0 0,-1 0 0 0 0,0-1 0 0 0,0 0 0 0 0,12-3-100 0 0,5 3 115 0 0,55-4-26 0 0,-1-4 0 0 0,1-3 0 0 0,-2-4 0 0 0,34-13-89 0 0,-53 6-1993 0 0,-25 4-7533 0 0,-31 14 999 0 0</inkml:trace>
</inkml:ink>
</file>

<file path=ppt/ink/ink7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23.0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445 759 1168 0 0,'0'0'1043'0'0,"0"0"-52"0"0,0 0 36 0 0,0 0 235 0 0,0 0 326 0 0,0 0 270 0 0,0 0 2 0 0,0 0-233 0 0,0 0-309 0 0,0 0-333 0 0,0 0-226 0 0,-7-32-138 0 0,-24-96-92 0 0,2 64 491 0 0,20 55-691 0 0,3 3-231 0 0,0 0 1 0 0,0 0-1 0 0,-1 1 0 0 0,1 0 1 0 0,-1 0-1 0 0,0 0 0 0 0,-1 1 1 0 0,1 0-1 0 0,-1 1 0 0 0,1-1 1 0 0,-1 2-1 0 0,0-1 0 0 0,-1 1 1 0 0,1 0-1 0 0,0 1 0 0 0,0 0 1 0 0,-1 0-1 0 0,-5 0-98 0 0,8 2-14 0 0,0 0-1 0 0,0 0 1 0 0,0 0-1 0 0,0 0 1 0 0,1 1 0 0 0,-1 0-1 0 0,0 0 1 0 0,1 1-1 0 0,-1 0 1 0 0,1-1 0 0 0,0 2-1 0 0,0-1 1 0 0,0 1 0 0 0,1 0-1 0 0,-1 0 1 0 0,1 0-1 0 0,0 0 1 0 0,0 1 0 0 0,0 0-1 0 0,1-1 1 0 0,-1 1 0 0 0,1 1-1 0 0,0-1 1 0 0,1 0-1 0 0,-1 1 1 0 0,1 0 0 0 0,0-1-1 0 0,1 1 1 0 0,-1 0 0 0 0,1 0-1 0 0,0 0 1 0 0,0 6 14 0 0,1 30 34 0 0,1 0 0 0 0,2-1 1 0 0,2 1-1 0 0,2 0 0 0 0,2-1 1 0 0,1 0-1 0 0,5 6-34 0 0,66 259 208 0 0,-21-10-72 0 0,-52-250-4 0 0,-3 1 1 0 0,-1-1-1 0 0,-3 1 0 0 0,-2 23-132 0 0,-1-61 21 0 0,0 0 0 0 0,-1 0 0 0 0,1 0 0 0 0,-2 0 0 0 0,1 0 0 0 0,-1-1 0 0 0,0 0 0 0 0,-1 1 0 0 0,0-1 0 0 0,-1-1-1 0 0,1 1 1 0 0,-1-1 0 0 0,-1 0 0 0 0,1 0 0 0 0,-1-1 0 0 0,0 0 0 0 0,-1 0 0 0 0,0-1 0 0 0,1 0 0 0 0,-2 0 0 0 0,1-1 0 0 0,0 0 0 0 0,-1 0-1 0 0,0-1 1 0 0,0 0 0 0 0,0-1 0 0 0,0 0 0 0 0,0 0 0 0 0,-1-1 0 0 0,1 0 0 0 0,-1 0 0 0 0,1-1 0 0 0,0-1 0 0 0,-1 0 0 0 0,-4-1-21 0 0,11 2-118 0 0,1-1 0 0 0,0 1 1 0 0,-1-1-1 0 0,1 0 0 0 0,0 0 1 0 0,0 0-1 0 0,-1 0 0 0 0,1 0 1 0 0,0 0-1 0 0,0-1 0 0 0,0 1 1 0 0,1-1-1 0 0,-1 0 0 0 0,0 1 1 0 0,0-1-1 0 0,1 0 0 0 0,-1 0 1 0 0,1 0-1 0 0,0 0 0 0 0,0 0 1 0 0,-1 0-1 0 0,1 0 0 0 0,1-1 1 0 0,-1 1-1 0 0,0 0 0 0 0,0 0 1 0 0,1-1-1 0 0,0 1 0 0 0,-1-1 1 0 0,1 0 117 0 0,10-43-12265 0 0,-5 38 6919 0 0</inkml:trace>
  <inkml:trace contextRef="#ctx0" brushRef="#br0" timeOffset="4437.824">584 0 0 0 0,'0'0'471'0'0,"0"0"574"0"0,0 0 417 0 0,0 0 101 0 0,0 0-185 0 0,0 0-324 0 0,0 0-299 0 0,0 0-204 0 0,0 0-115 0 0,0 0-50 0 0,3 0-37 0 0,-2 0-298 0 0,0 1 1 0 0,0-1-1 0 0,0 1 1 0 0,-1-1-1 0 0,1 1 1 0 0,0-1-1 0 0,0 1 1 0 0,0-1-1 0 0,-1 1 1 0 0,1 0-1 0 0,0 0 1 0 0,-1-1-1 0 0,1 1 0 0 0,0 0 1 0 0,-1 0-1 0 0,1 0 1 0 0,-1-1-1 0 0,1 1 1 0 0,-1 0-1 0 0,0 0 1 0 0,1 0-1 0 0,-1 0 1 0 0,0 0-1 0 0,0 0 0 0 0,0 0 1 0 0,1 0-1 0 0,-1 0 1 0 0,0 0-1 0 0,0 0 1 0 0,0 0-1 0 0,-1 0 1 0 0,1 0-1 0 0,0 0 1 0 0,0 0-1 0 0,0 0 1 0 0,-1 0-1 0 0,1-1 0 0 0,-1 1 1 0 0,1 0-1 0 0,-1 0 1 0 0,1 1-52 0 0,-41 140 1919 0 0,24-84-1630 0 0,7-25-194 0 0,0 0 0 0 0,2 1 1 0 0,1 0-1 0 0,2 0 0 0 0,0 30-95 0 0,7-62 39 0 0,-1-1-1 0 0,1 1 0 0 0,-1 0 0 0 0,1-1 1 0 0,0 0-1 0 0,0 1 0 0 0,0-1 0 0 0,-1 0 1 0 0,1 0-1 0 0,0 0 0 0 0,1 0 0 0 0,-1-1 1 0 0,0 1-1 0 0,0 0 0 0 0,0-1 0 0 0,0 0 1 0 0,1 1-1 0 0,-1-1 0 0 0,0 0 0 0 0,0 0 1 0 0,0 0-1 0 0,1 0 0 0 0,-1-1 0 0 0,0 1 1 0 0,0-1-1 0 0,0 1 0 0 0,1-1-38 0 0,6 0 156 0 0,-1 2-120 0 0,-1 0 0 0 0,1-1 0 0 0,-1-1 0 0 0,1 1 0 0 0,-1-1 0 0 0,0 0 0 0 0,1-1 0 0 0,-1 0 1 0 0,0 0-1 0 0,0-1 0 0 0,0 1 0 0 0,0-1 0 0 0,-1-1 0 0 0,5-2-36 0 0,-6-5-3878 0 0,-6 3-6450 0 0,0 5 8596 0 0</inkml:trace>
  <inkml:trace contextRef="#ctx0" brushRef="#br0" timeOffset="4703.383">351 262 0 0 0,'0'0'0'0'0,"0"0"552"0"0,0 0 32 0 0,0 0 256 0 0,0 0 225 0 0,0 0 191 0 0,0 0 0 0 0,0 0-224 0 0,195-15-247 0 0,-169 15-305 0 0,3 0-240 0 0,2 0-208 0 0,-3 0-184 0 0,-2 0-296 0 0,1 0-577 0 0,-6 0-1047 0 0,-5 0-1193 0 0,-5 0 2105 0 0</inkml:trace>
  <inkml:trace contextRef="#ctx0" brushRef="#br0" timeOffset="4953.559">890 372 680 0 0,'0'0'1018'0'0,"0"0"-138"0"0,0 0 188 0 0,0 0 242 0 0,0 0 218 0 0,0 0 51 0 0,0 0-181 0 0,0 0-315 0 0,0 0-363 0 0,0 34-268 0 0,2 107-176 0 0,-2-40 331 0 0,0-50-686 0 0,-11-54-8796 0 0,11-1 5230 0 0</inkml:trace>
  <inkml:trace contextRef="#ctx0" brushRef="#br0" timeOffset="5203.826">829 361 0 0 0,'0'0'236'0'0,"0"0"774"0"0,0 0 417 0 0,0 0 120 0 0,0 0-139 0 0,0 0-247 0 0,0 0-211 0 0,0 0-147 0 0,0 0-126 0 0,33 1-130 0 0,100 4-120 0 0,2-12 862 0 0,-60 1-6886 0 0,-71 9 232 0 0,-4 1 4845 0 0</inkml:trace>
  <inkml:trace contextRef="#ctx0" brushRef="#br0" timeOffset="5670.342">879 552 1568 0 0,'0'0'382'0'0,"0"0"-66"0"0,0 0 364 0 0,0 0 562 0 0,0 0 385 0 0,0 0 89 0 0,0 0-168 0 0,0 0-327 0 0,0 0-353 0 0,0 0-268 0 0,0 0-209 0 0,0 0-166 0 0,31 0-110 0 0,98-1-63 0 0,-52-9-216 0 0,-52 7-254 0 0,15-3-2063 0 0,-14 4-2726 0 0,-13 2 926 0 0</inkml:trace>
  <inkml:trace contextRef="#ctx0" brushRef="#br0" timeOffset="13542.01">717 1620 0 0 0,'0'0'846'0'0,"0"0"-38"0"0,0 0-127 0 0,0 0-97 0 0,0 0-9 0 0,0 0 64 0 0,-4 30 3632 0 0,-44 147-533 0 0,3-19-3596 0 0,43-153-112 0 0,1 1-1 0 0,0 0 1 0 0,0 0 0 0 0,0 0 0 0 0,1 0-1 0 0,0 0 1 0 0,0 0 0 0 0,0 0 0 0 0,1 0 0 0 0,0 0-1 0 0,0 0 1 0 0,1 0 0 0 0,-1 0 0 0 0,1-1-1 0 0,0 1 1 0 0,3 3-30 0 0,-1-6 112 0 0,1 0-1 0 0,-1 0 1 0 0,1-1 0 0 0,0 0-1 0 0,0 0 1 0 0,0 0 0 0 0,0-1 0 0 0,0 1-1 0 0,1-1 1 0 0,-1-1 0 0 0,0 1-1 0 0,1-1 1 0 0,-1 0 0 0 0,0 0-1 0 0,1 0 1 0 0,-1-1 0 0 0,0 1-1 0 0,1-1 1 0 0,-1-1 0 0 0,0 1-1 0 0,0-1 1 0 0,0 0 0 0 0,0 0-1 0 0,0 0 1 0 0,-1-1 0 0 0,1 0 0 0 0,-1 0-1 0 0,1 0 1 0 0,-1 0 0 0 0,0-1-112 0 0,5 0-33 0 0,-8 3 246 0 0,4-2-1726 0 0,-11 2-9552 0 0,4 1 7352 0 0</inkml:trace>
  <inkml:trace contextRef="#ctx0" brushRef="#br0" timeOffset="13908.167">498 1841 392 0 0,'0'0'942'0'0,"0"0"-205"0"0,0 0 2 0 0,0 0 273 0 0,0 0 251 0 0,0 0 59 0 0,0 0-167 0 0,0 0-213 0 0,0 0-115 0 0,0 0-40 0 0,0 0-3 0 0,0 0-54 0 0,0 0-66 0 0,17-1-72 0 0,126-5 798 0 0,-129 6-1730 0 0,66 0 713 0 0,-53 0-3306 0 0,-1 0-3707 0 0,-20 0 1902 0 0</inkml:trace>
  <inkml:trace contextRef="#ctx0" brushRef="#br0" timeOffset="14269.119">1085 1952 216 0 0,'0'0'680'0'0,"0"0"-252"0"0,0 0 148 0 0,0 0 402 0 0,0 0 340 0 0,0 0 98 0 0,0 0-172 0 0,0 0-241 0 0,0 0-219 0 0,0 0-145 0 0,0 0-96 0 0,0 0-59 0 0,0 0-39 0 0,1 19-42 0 0,4 104 453 0 0,-13-4-506 0 0,-2-103-2512 0 0,2-10-6697 0 0,8-6 7517 0 0</inkml:trace>
  <inkml:trace contextRef="#ctx0" brushRef="#br0" timeOffset="14582.322">923 1977 0 0 0,'0'0'551'0'0,"0"0"281"0"0,0 0 216 0 0,0 0 163 0 0,0 0 32 0 0,0 0-175 0 0,0 0-222 0 0,0 0-153 0 0,0 0-41 0 0,0 0 21 0 0,0 0-4 0 0,8 0-16 0 0,211-4 3171 0 0,-144 5-6717 0 0,-66 1 115 0 0,-7 4-4708 0 0,-2-3 6680 0 0</inkml:trace>
  <inkml:trace contextRef="#ctx0" brushRef="#br0" timeOffset="14843.934">912 2231 0 0 0,'0'0'1507'0'0,"0"0"229"0"0,0 0-6 0 0,0 0-218 0 0,0 0-214 0 0,0 0-164 0 0,0 0-133 0 0,0 0-118 0 0,0 0-110 0 0,0 0-112 0 0,34-2-100 0 0,105-9-87 0 0,-37-4 400 0 0,-23 1-974 0 0,-44 12-7101 0 0,-28 2 358 0 0</inkml:trace>
  <inkml:trace contextRef="#ctx0" brushRef="#br0" timeOffset="18233.706">1372 935 0 0 0,'0'0'256'0'0,"0"0"168"0"0,0 0-161 0 0,0 0 18 0 0,0 0 251 0 0,0 0 289 0 0,0 0 167 0 0,0 0-53 0 0,0 0-202 0 0,0 0-223 0 0,0 0-160 0 0,-6 19-83 0 0,-36 107 138 0 0,-45 178 422 0 0,78-271-730 0 0,-2 0 0 0 0,-1-1 0 0 0,-1-1-1 0 0,-2 0 1 0 0,0 0 0 0 0,-3-2 0 0 0,-9 13-97 0 0,24-49 3383 0 0,14-49-2789 0 0,13-14-450 0 0,3 1 0 0 0,3 2 0 0 0,3 0 1 0 0,2 2-1 0 0,4 2 0 0 0,2 2 0 0 0,29-32-144 0 0,-8 31 187 0 0,-54 106 110 0 0,-8 245 1201 0 0,48-137-1381 0 0,-47-151-99 0 0,0 1 1 0 0,0-1-1 0 0,0 1 0 0 0,0-1 0 0 0,0 0 0 0 0,0 0 0 0 0,1 1 1 0 0,-1-1-1 0 0,0 0 0 0 0,1 0 0 0 0,-1 0 0 0 0,1 0 0 0 0,-1 0 1 0 0,1-1-1 0 0,-1 1 0 0 0,1 0 0 0 0,0-1 0 0 0,-1 1 0 0 0,1-1 1 0 0,0 0-1 0 0,-1 1 0 0 0,1-1 0 0 0,0 0 0 0 0,0 0 0 0 0,-1 0 1 0 0,1 0-1 0 0,0-1 0 0 0,0 1 0 0 0,-1 0 0 0 0,1-1 0 0 0,0 1 1 0 0,-1-1-1 0 0,1 1 0 0 0,-1-1 0 0 0,1 0 0 0 0,0 0 0 0 0,-1 0 1 0 0,0 0-1 0 0,1 0 0 0 0,-1 0 0 0 0,0 0 0 0 0,1 0 0 0 0,-1 0 1 0 0,0-1-1 0 0,0 1 0 0 0,0-1 0 0 0,0 1 0 0 0,0 0 0 0 0,0-1 1 0 0,0 0-1 0 0,-1 1 0 0 0,1-1 0 0 0,-1 0-18 0 0,181-307 488 0 0,-58 99-686 0 0,-115 273-877 0 0,6 256 1772 0 0,-1-164-934 0 0,-11-148 797 0 0,-1-5-2985 0 0,0 1-7757 0 0,-1-3 6236 0 0</inkml:trace>
  <inkml:trace contextRef="#ctx0" brushRef="#br0" timeOffset="22125.836">2319 1436 0 0 0,'0'0'709'0'0,"0"0"568"0"0,0 0 250 0 0,0 0-64 0 0,0 0-179 0 0,0 0-178 0 0,0 0-158 0 0,0 0-95 0 0,-2-5-27 0 0,-3-14-14 0 0,-31 17 3095 0 0,20 12-3775 0 0,1 1 0 0 0,0 0 0 0 0,0 0 0 0 0,1 2 0 0 0,1 0 0 0 0,0 0 0 0 0,1 2 0 0 0,-9 11-132 0 0,5-6 66 0 0,11-13-62 0 0,0-1 0 0 0,0 1 1 0 0,1 0-1 0 0,1 0 0 0 0,-1 1 0 0 0,1-1 0 0 0,0 1 1 0 0,0 0-1 0 0,1-1 0 0 0,0 1 0 0 0,1 0 0 0 0,0 0 1 0 0,0 0-1 0 0,1 1 0 0 0,0-1 0 0 0,0 5-4 0 0,1-8 9 0 0,-1-1 0 0 0,1 0 0 0 0,0 0 1 0 0,0 0-1 0 0,0 0 0 0 0,1 0 0 0 0,-1 0 0 0 0,1 0 0 0 0,0 0 0 0 0,0-1 0 0 0,0 1 0 0 0,1-1 1 0 0,-1 1-1 0 0,1-1 0 0 0,0 0 0 0 0,0 0 0 0 0,0 0 0 0 0,0 0 0 0 0,1-1 0 0 0,-1 1 1 0 0,1-1-1 0 0,-1 0 0 0 0,1 0 0 0 0,0 0 0 0 0,0-1 0 0 0,0 1 0 0 0,0-1 0 0 0,0 0 0 0 0,0 0 1 0 0,0 0-1 0 0,0-1 0 0 0,1 1-9 0 0,5 0 77 0 0,-1-1 0 0 0,0 1 0 0 0,0-2 0 0 0,1 1 0 0 0,-1-1 0 0 0,0-1 0 0 0,0 0 0 0 0,0 0 0 0 0,0-1 0 0 0,0 0 0 0 0,-1 0 0 0 0,1-1 0 0 0,-1 0 0 0 0,0-1 0 0 0,0 1 0 0 0,0-2 0 0 0,-1 1 0 0 0,0-1 0 0 0,0 0 0 0 0,0-1 0 0 0,-1 1 0 0 0,0-1 0 0 0,0-1 0 0 0,0 1 0 0 0,-1-1 0 0 0,-1 0 0 0 0,2-3-77 0 0,-5 8-45 0 0,0 0 0 0 0,0 0 0 0 0,-1 0 0 0 0,1 0 0 0 0,-1 0 0 0 0,1 0 0 0 0,-1 0 0 0 0,0 0-1 0 0,-1 0 1 0 0,1-1 0 0 0,-1 1 0 0 0,1 0 0 0 0,-1 0 0 0 0,0 0 0 0 0,0 0 0 0 0,0 0 0 0 0,0 1 0 0 0,0-1 0 0 0,-1 0 0 0 0,0 0 0 0 0,1 1 0 0 0,-1-1 0 0 0,0 1 0 0 0,0-1 0 0 0,0 1 0 0 0,-1 0 0 0 0,1 0 0 0 0,0 0-1 0 0,-1 0 1 0 0,1 0 0 0 0,-1 1 0 0 0,0-1 0 0 0,0 1 0 0 0,0 0 0 0 0,1 0 0 0 0,-1 0 0 0 0,0 0 0 0 0,0 0 0 0 0,0 0 0 0 0,-1 1 0 0 0,1-1 0 0 0,0 1 0 0 0,0 0 0 0 0,0 0 0 0 0,0 0 0 0 0,0 1 0 0 0,0-1 0 0 0,0 1-1 0 0,0 0 1 0 0,-1 0 45 0 0,-3-2-233 0 0,1 1 0 0 0,-1 0-1 0 0,0 0 1 0 0,0 1 0 0 0,0-1-1 0 0,1 2 1 0 0,-1-1-1 0 0,1 1 1 0 0,-1 0 0 0 0,1 0-1 0 0,-1 1 1 0 0,1 0-1 0 0,0 0 1 0 0,0 0 0 0 0,-1 1 233 0 0,27 7-1106 0 0,164-29 1015 0 0,-89 0-5842 0 0,-76 14 544 0 0</inkml:trace>
  <inkml:trace contextRef="#ctx0" brushRef="#br0" timeOffset="22799.791">2871 1245 0 0 0,'0'0'810'0'0,"0"0"22"0"0,0 0 119 0 0,0 0 241 0 0,0 0 156 0 0,0 0-86 0 0,0 0-225 0 0,0 0-283 0 0,0 0-255 0 0,0 0-105 0 0,0 0-22 0 0,0 0 8 0 0,-31 17 14 0 0,-96 57-45 0 0,78-35 44 0 0,44-30-312 0 0,2-6-56 0 0,1 0 0 0 0,-1 1 1 0 0,0-1-1 0 0,1 1 1 0 0,0 0-1 0 0,-1-1 0 0 0,1 1 1 0 0,1 0-1 0 0,-1 0 0 0 0,1 1 1 0 0,-1-1-1 0 0,1 0 1 0 0,1 0-1 0 0,-1 1 0 0 0,0-1 1 0 0,1 0-1 0 0,0 1 0 0 0,0-1 1 0 0,0 1-1 0 0,1-1 1 0 0,0 0-1 0 0,-1 0 0 0 0,1 1 1 0 0,1-1-1 0 0,-1 0 0 0 0,1 0 1 0 0,-1 0-1 0 0,1 0 1 0 0,0 0-1 0 0,1 0 0 0 0,-1-1 1 0 0,1 1-1 0 0,-1-1 0 0 0,1 1 1 0 0,0-1-1 0 0,1 0 1 0 0,-1 0-1 0 0,0-1 0 0 0,4 3-25 0 0,3-1 138 0 0,1 0 0 0 0,0 0 0 0 0,-1-1 0 0 0,1-1 0 0 0,0 0 0 0 0,1-1 0 0 0,-1 0 0 0 0,0 0 0 0 0,0-1 0 0 0,0 0 0 0 0,0-1 0 0 0,1-1 1 0 0,-1 0-1 0 0,0 0 0 0 0,-1-1 0 0 0,1 0 0 0 0,0-1 0 0 0,-1-1 0 0 0,0 1 0 0 0,0-1 0 0 0,0-1 0 0 0,8-6-138 0 0,2-2 235 0 0,-1-1 0 0 0,0-1 1 0 0,-1 0-1 0 0,-1-2 1 0 0,0 0-1 0 0,-1 0 1 0 0,-1-2-1 0 0,-1 0 0 0 0,-1-1 1 0 0,-1 0-236 0 0,2-1-25 0 0,-1 1 1 0 0,-2-2 0 0 0,0 1 0 0 0,-1-2 0 0 0,-1 1-1 0 0,-2-1 1 0 0,0 0 0 0 0,-2-1 0 0 0,0 0-1 0 0,-2 0 1 0 0,0 0 0 0 0,-2 0 0 0 0,-1 0 0 0 0,-1 0-1 0 0,-1 0 1 0 0,-1 0 0 0 0,-2 0 0 0 0,-2-6 24 0 0,6 25-51 0 0,-1 1 0 0 0,1-1 1 0 0,-2 0-1 0 0,1 1 1 0 0,-1-1-1 0 0,1 1 1 0 0,-1 0-1 0 0,-1 0 0 0 0,1 0 1 0 0,-1 0-1 0 0,0 1 1 0 0,0-1-1 0 0,0 1 1 0 0,-1 0-1 0 0,1 0 0 0 0,-1 1 1 0 0,0-1-1 0 0,0 1 1 0 0,0 0-1 0 0,-1 1 1 0 0,1-1-1 0 0,-1 1 0 0 0,0 0 1 0 0,1 0-1 0 0,-1 1 1 0 0,0 0-1 0 0,0 0 0 0 0,0 0 1 0 0,0 0-1 0 0,0 1 1 0 0,0 0-1 0 0,0 1 1 0 0,0-1-1 0 0,0 1 0 0 0,0 0 1 0 0,1 1-1 0 0,-1-1 1 0 0,0 1-1 0 0,0 0 1 0 0,-2 2 50 0 0,-5 6 50 0 0,0 1 0 0 0,2 0 1 0 0,-1 1-1 0 0,1 0 1 0 0,1 1-1 0 0,0 0 1 0 0,1 1-1 0 0,1-1 1 0 0,0 2-1 0 0,1-1 1 0 0,0 1-1 0 0,1 0 1 0 0,1 1-1 0 0,0 0 0 0 0,1-1 1 0 0,1 1-1 0 0,0 1 1 0 0,1-1-1 0 0,1 0 1 0 0,1 0-1 0 0,0 1 1 0 0,1-1-1 0 0,1 0 1 0 0,0 0-1 0 0,4 12-50 0 0,0-6 30 0 0,1 0-1 0 0,1 0 1 0 0,1-1 0 0 0,1 0-1 0 0,1 0 1 0 0,0-2 0 0 0,2 1-1 0 0,0-1 1 0 0,1-1 0 0 0,1-1-1 0 0,1 0 1 0 0,0 0-1 0 0,1-2 1 0 0,1 0 0 0 0,0-1-1 0 0,1-1 1 0 0,1-1 0 0 0,0 0-1 0 0,0-2 1 0 0,1 0 0 0 0,1-2-1 0 0,17 6-29 0 0,19-10-1969 0 0,-26-22-8520 0 0,-28 14 6065 0 0</inkml:trace>
  <inkml:trace contextRef="#ctx0" brushRef="#br0" timeOffset="23165.274">3688 814 5537 0 0,'0'0'1239'0'0,"0"0"-425"0"0,0 0-188 0 0,0 0 253 0 0,0 0 372 0 0,0 0 212 0 0,0 0-93 0 0,0 0-327 0 0,0 0-315 0 0,0 0-223 0 0,0 0-126 0 0,0 0-63 0 0,0 0-34 0 0,-3 21-33 0 0,-9 70-49 0 0,-28 40 213 0 0,31-103-406 0 0,-3 3-2 0 0,2 1 0 0 0,2 1 0 0 0,0-1 0 0 0,2 1 1 0 0,2 1-1 0 0,0 15-5 0 0,3-45 5 0 0,1-1 0 0 0,-1 1 1 0 0,1-1-1 0 0,0 1 0 0 0,0 0 1 0 0,0-1-1 0 0,0 1 0 0 0,0-1 0 0 0,1 1 1 0 0,0 0-1 0 0,0-1 0 0 0,0 0 1 0 0,0 1-1 0 0,0-1 0 0 0,1 0 1 0 0,-1 1-1 0 0,1-1 0 0 0,0 0 0 0 0,0 0 1 0 0,0 0-1 0 0,0 0 0 0 0,1-1 1 0 0,-1 1-1 0 0,1-1 0 0 0,0 1 1 0 0,0-1-1 0 0,-1 0 0 0 0,1 0 0 0 0,1 0 1 0 0,-1-1-1 0 0,0 1 0 0 0,0-1 1 0 0,1 1-1 0 0,-1-1 0 0 0,1 0 1 0 0,-1 0-1 0 0,1-1 0 0 0,-1 1 0 0 0,1-1 1 0 0,0 0-6 0 0,17 1 207 0 0,0-1 1 0 0,-1-1 0 0 0,1-1-1 0 0,0-1 1 0 0,-1-1 0 0 0,0 0-1 0 0,9-5-207 0 0,50-34 870 0 0,-55 8-3557 0 0,-32-8-9392 0 0,7 39 6978 0 0</inkml:trace>
  <inkml:trace contextRef="#ctx0" brushRef="#br0" timeOffset="23423.904">3322 1130 5017 0 0,'0'0'2801'0'0,"0"0"-1594"0"0,0 0-430 0 0,0 0 305 0 0,0 0 379 0 0,0 0 134 0 0,0 0-152 0 0,0 0-281 0 0,34 2-262 0 0,110 6-226 0 0,253-6-341 0 0,-341-4-3080 0 0,-21-1-4347 0 0,-22 0-1517 0 0</inkml:trace>
</inkml:ink>
</file>

<file path=ppt/ink/ink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28.5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124 424 0 0 0,'0'0'412'0'0,"0"0"196"0"0,0 0 56 0 0,0 0 275 0 0,0 0 446 0 0,0 0 416 0 0,0 0 134 0 0,0 0-208 0 0,0 0-372 0 0,0 0-357 0 0,0 0-219 0 0,0-4-107 0 0,9-8 794 0 0,3 32 663 0 0,-6-9-1881 0 0,28 62 205 0 0,-3 1-1 0 0,-3 2 1 0 0,-3 0-1 0 0,-4 2 1 0 0,-4 0-1 0 0,-2 1 1 0 0,2 78-453 0 0,-2-68 60 0 0,-1-107 420 0 0,123-332-80 0 0,-72 56-1748 0 0,-59 230-4111 0 0,-4-1-5298 0 0,-2 65 7095 0 0</inkml:trace>
  <inkml:trace contextRef="#ctx0" brushRef="#br0" timeOffset="799.644">720 1035 320 0 0,'0'0'1574'0'0,"0"0"-294"0"0,0 0-14 0 0,0 0 187 0 0,0 0 152 0 0,0 0-26 0 0,0 0-283 0 0,0 0-391 0 0,0 0-354 0 0,0 0-261 0 0,0 0-129 0 0,0 0-32 0 0,-5 9-6 0 0,-33 71 160 0 0,-40 137-335 0 0,37-107-136 0 0,83-183 1356 0 0,87-123-872 0 0,-114 171-305 0 0,0 0 0 0 0,2 1 0 0 0,0 1-1 0 0,2 1 1 0 0,0 0 0 0 0,1 1 0 0 0,4-1 9 0 0,-23 22-7 0 0,-1-1 1 0 0,1 0-1 0 0,0 0 1 0 0,-1 1-1 0 0,1-1 1 0 0,0 1-1 0 0,0-1 0 0 0,-1 0 1 0 0,1 1-1 0 0,0-1 1 0 0,0 1-1 0 0,0 0 1 0 0,0-1-1 0 0,-1 1 0 0 0,1 0 1 0 0,0 0-1 0 0,0-1 1 0 0,0 1-1 0 0,0 0 1 0 0,0 0-1 0 0,0 0 0 0 0,0 0 1 0 0,0 0-1 0 0,0 0 1 0 0,0 0-1 0 0,0 0 1 0 0,-1 1-1 0 0,1-1 1 0 0,0 0-1 0 0,0 1 0 0 0,0-1 1 0 0,0 0-1 0 0,0 1 1 0 0,0-1-1 0 0,-1 1 1 0 0,1-1-1 0 0,0 1 0 0 0,-1 0 1 0 0,1-1-1 0 0,0 1 1 0 0,-1 0-1 0 0,1-1 1 0 0,0 1-1 0 0,-1 0 0 0 0,1 0 1 0 0,-1-1-1 0 0,0 1 1 0 0,1 0-1 0 0,-1 0 1 0 0,1 0-1 0 0,-1 0 0 0 0,0 0 1 0 0,0 0-1 0 0,0 0 1 0 0,0 0-1 0 0,1 0 7 0 0,6 61 361 0 0,-7-52-355 0 0,37 129 223 0 0,-9-56-165 0 0,-17-17 2223 0 0,-44-66-60 0 0,-136-41-1276 0 0,77 6-1798 0 0,35 4-6668 0 0,45 22 2057 0 0,5 4-454 0 0</inkml:trace>
  <inkml:trace contextRef="#ctx0" brushRef="#br0" timeOffset="3387.57">0 284 0 0 0,'0'0'1282'0'0,"0"0"-134"0"0,0 0-239 0 0,0 0-247 0 0,0 0-150 0 0,0 0-44 0 0,0 0 52 0 0,21-4 1521 0 0,112 8 3385 0 0,3 0-4043 0 0,132-12-315 0 0,-234 6-1333 0 0,-16 0 4236 0 0,-28-1-3847 0 0,0 1 0 0 0,-1-2 1 0 0,1 0-1 0 0,1 0 0 0 0,-1-1 0 0 0,1 0 0 0 0,0 0 0 0 0,0-1 0 0 0,0-1 0 0 0,1 1 0 0 0,0-1 0 0 0,0-1 0 0 0,0 0 0 0 0,-4-6-124 0 0,7 4-128 0 0,-1 0 1 0 0,1 0 0 0 0,1-1-1 0 0,0 1 1 0 0,1-1-1 0 0,0 0 1 0 0,0 0 0 0 0,1-1-1 0 0,1 1 1 0 0,-1-5 127 0 0,-1-7-737 0 0,1 9-315 0 0,-1 0-1780 0 0,3 4-7945 0 0,0 6 6587 0 0</inkml:trace>
  <inkml:trace contextRef="#ctx0" brushRef="#br0" timeOffset="3804.25">1144 645 2729 0 0,'0'0'716'0'0,"0"0"-283"0"0,0 0-82 0 0,0 0 146 0 0,0 0 241 0 0,0 0 159 0 0,0 0-24 0 0,0 0-131 0 0,0 0-143 0 0,0 0-111 0 0,0 0-68 0 0,0 0-32 0 0,0 0 19 0 0,16 1 27 0 0,122 9 1543 0 0,44-10-237 0 0,-144 0-5824 0 0,1 0-4293 0 0,-36 0 6409 0 0</inkml:trace>
  <inkml:trace contextRef="#ctx0" brushRef="#br0" timeOffset="4051.64">1144 932 504 0 0,'0'0'1088'0'0,"0"0"-239"0"0,0 0 135 0 0,0 0 72 0 0,0 0 8 0 0,0 0-88 0 0,0 0-183 0 0,0 0-193 0 0,213-11-184 0 0,-182 4-104 0 0,2 3-144 0 0,1 0-144 0 0,-3-3-248 0 0,0 3-736 0 0,-5-3-1233 0 0,-4 3-1056 0 0,-11 4 1041 0 0</inkml:trace>
  <inkml:trace contextRef="#ctx0" brushRef="#br0" timeOffset="4623.566">1801 939 0 0 0,'0'0'529'0'0,"0"0"-94"0"0,0 0-3 0 0,0 0 196 0 0,0 0 295 0 0,0 0 191 0 0,0 0-27 0 0,0 0-239 0 0,0 0-293 0 0,0 0-213 0 0,0 0-104 0 0,0 32 25 0 0,3 142 462 0 0,-3-89 4420 0 0,0-85-4554 0 0,0 0 34 0 0,0 0 74 0 0,0 0 88 0 0,0-18 2500 0 0,33-135-1229 0 0,-17 100-1736 0 0,7-24-72 0 0,3 1 1 0 0,35-68-251 0 0,-47 115 2 0 0,0 0 0 0 0,3 2 0 0 0,0 0 0 0 0,1 1 0 0 0,2 0 0 0 0,10-9-2 0 0,-29 33-14 0 0,0 0 1 0 0,0 1-1 0 0,0-1 1 0 0,0 1-1 0 0,1-1 1 0 0,-1 1-1 0 0,0 0 0 0 0,1-1 1 0 0,-1 1-1 0 0,0 0 1 0 0,1 0-1 0 0,0 0 0 0 0,-1 0 1 0 0,1 0-1 0 0,0 0 1 0 0,-1 0-1 0 0,1 1 1 0 0,0-1-1 0 0,0 0 0 0 0,0 1 1 0 0,-1 0-1 0 0,1-1 1 0 0,0 1-1 0 0,0 0 0 0 0,0 0 1 0 0,0 0-1 0 0,0 0 1 0 0,0 0-1 0 0,-1 1 1 0 0,1-1-1 0 0,0 1 0 0 0,0-1 1 0 0,0 1-1 0 0,0-1 1 0 0,-1 1-1 0 0,1 0 0 0 0,0 0 1 0 0,-1 0-1 0 0,1 0 1 0 0,-1 0-1 0 0,1 0 1 0 0,-1 1-1 0 0,1-1 14 0 0,25 72 12 0 0,-10 14-1374 0 0,-8-63-1807 0 0,-5-15-781 0 0,1 0-4463 0 0,-3-5 3733 0 0</inkml:trace>
  <inkml:trace contextRef="#ctx0" brushRef="#br0" timeOffset="6198.832">2241 1216 0 0 0,'0'0'465'0'0,"0"0"377"0"0,0 0 141 0 0,0 0-111 0 0,0 0-201 0 0,0 0-127 0 0,0 0 33 0 0,0 0 133 0 0,0 0 134 0 0,4 0 99 0 0,4-1-333 0 0,-1 1 0 0 0,1-1 0 0 0,0 0 0 0 0,-1 0 0 0 0,1-1 0 0 0,-1 0 0 0 0,1 0 0 0 0,-1-1 0 0 0,0 0 0 0 0,0 0 0 0 0,0-1 0 0 0,-1 0 0 0 0,1 0 0 0 0,3-4-610 0 0,100-75 2406 0 0,-77 53-2030 0 0,-22 22-298 0 0,0 0 1 0 0,0 0-1 0 0,-1-1 1 0 0,0 0-1 0 0,-1-1 1 0 0,0 0-1 0 0,-1 0 1 0 0,0-1-1 0 0,0 0 1 0 0,-1-1-1 0 0,-1 0 1 0 0,0 0-1 0 0,0 0 1 0 0,-2-1-1 0 0,1 1 1 0 0,-1-1-1 0 0,-1 0 1 0 0,-1-1-1 0 0,2-10-78 0 0,-5 23-60 0 0,0-1-1 0 0,-1 1 0 0 0,1-1 0 0 0,0 1 0 0 0,-1-1 1 0 0,1 1-1 0 0,-1 0 0 0 0,1 0 0 0 0,-1 0 1 0 0,1 0-1 0 0,-1 0 0 0 0,0 0 0 0 0,1 0 0 0 0,-1 1 1 0 0,0-1-1 0 0,0 0 0 0 0,0 1 0 0 0,0 0 1 0 0,0-1-1 0 0,1 1 0 0 0,-1 0 0 0 0,0 0 0 0 0,0 0 1 0 0,0 0-1 0 0,0 0 0 0 0,0 1 0 0 0,0-1 1 0 0,0 0-1 0 0,1 1 0 0 0,-1-1 0 0 0,0 1 0 0 0,0 0 1 0 0,1 0-1 0 0,-1 0 0 0 0,0 0 0 0 0,1 0 0 0 0,-1 0 1 0 0,1 0-1 0 0,-1 0 0 0 0,1 1 61 0 0,-8 3-131 0 0,1 1 0 0 0,1 0 0 0 0,-1 1 1 0 0,1-1-1 0 0,1 1 0 0 0,-1 1 0 0 0,1-1 0 0 0,0 1 0 0 0,1 0 0 0 0,-1 1 0 0 0,2-1 1 0 0,-1 1-1 0 0,1 0 0 0 0,-2 8 131 0 0,4-12-14 0 0,0 1 1 0 0,0-1 0 0 0,1 0-1 0 0,0 1 1 0 0,0-1 0 0 0,0 1-1 0 0,1 0 1 0 0,0-1-1 0 0,0 1 1 0 0,0-1 0 0 0,1 1-1 0 0,0 0 1 0 0,0-1 0 0 0,0 1-1 0 0,0-1 1 0 0,1 0-1 0 0,0 0 1 0 0,0 1 0 0 0,1-1-1 0 0,0 0 1 0 0,-1-1 0 0 0,1 1-1 0 0,1 0 1 0 0,-1-1-1 0 0,1 0 1 0 0,0 0 0 0 0,0 0-1 0 0,0 0 1 0 0,0 0 0 0 0,1-1-1 0 0,-1 0 1 0 0,1 0-1 0 0,0 0 1 0 0,0-1 0 0 0,2 1 13 0 0,8 0 111 0 0,-1 0 0 0 0,1-2 1 0 0,0 0-1 0 0,0 0 0 0 0,0-2 0 0 0,-1 1 1 0 0,1-2-1 0 0,0 0 0 0 0,-1-1 1 0 0,1-1-1 0 0,-1 0 0 0 0,0 0 0 0 0,0-2 1 0 0,0 0-1 0 0,-1 0 0 0 0,0-1 1 0 0,0-1-1 0 0,-1 0 0 0 0,0-1 0 0 0,10-9-111 0 0,-8 9 92 0 0,-1-1 0 0 0,-1 0 0 0 0,0 0-1 0 0,0-1 1 0 0,-1-1 0 0 0,0 0-1 0 0,-1 0 1 0 0,0-1 0 0 0,-1-1-1 0 0,-1 0 1 0 0,0 0 0 0 0,1-4-92 0 0,11-63-331 0 0,-21 80 259 0 0,0 0-1 0 0,0 0 1 0 0,-1 0-1 0 0,1 0 1 0 0,0 1-1 0 0,-1-1 1 0 0,1 0-1 0 0,0 1 1 0 0,-1-1-1 0 0,1 1 1 0 0,-1-1 0 0 0,1 1-1 0 0,-1 0 1 0 0,1 0-1 0 0,-1 0 1 0 0,1 0-1 0 0,-1 0 1 0 0,1 0-1 0 0,-1 0 1 0 0,1 0 0 0 0,-1 0-1 0 0,1 1 1 0 0,-1-1-1 0 0,1 1 1 0 0,0-1-1 0 0,-1 1 1 0 0,1-1-1 0 0,-1 1 1 0 0,1 0-1 0 0,0 0 1 0 0,0 0 0 0 0,-1-1-1 0 0,1 1 1 0 0,0 0-1 0 0,0 1 1 0 0,0-1-1 0 0,0 0 1 0 0,0 0-1 0 0,0 0 1 0 0,1 1 72 0 0,-12 7-195 0 0,1 1 0 0 0,0 1 1 0 0,1-1-1 0 0,1 2 0 0 0,-1-1 0 0 0,2 2 0 0 0,0-1 1 0 0,0 1-1 0 0,1 0 0 0 0,1 0 0 0 0,0 1 1 0 0,1 0-1 0 0,0 0 0 0 0,1 0 0 0 0,1 1 0 0 0,0-1 1 0 0,0 12 194 0 0,3-23 10 0 0,0 0 0 0 0,0 0 0 0 0,1 0-1 0 0,-1 0 1 0 0,1 0 0 0 0,0 0 0 0 0,0 0 0 0 0,0 0 0 0 0,0 0 0 0 0,0-1 0 0 0,1 1 0 0 0,-1 0 0 0 0,1-1 0 0 0,0 1 0 0 0,0-1 0 0 0,0 0 0 0 0,0 1 0 0 0,0-1 0 0 0,0 0 0 0 0,1 0 0 0 0,-1 0 0 0 0,1-1 0 0 0,-1 1 0 0 0,1-1 0 0 0,0 1 0 0 0,-1-1 0 0 0,1 0 0 0 0,0 0 0 0 0,0 0 0 0 0,0 0 0 0 0,0-1-1 0 0,0 1 1 0 0,0-1 0 0 0,0 1 0 0 0,0-1 0 0 0,2 0-10 0 0,113-16 1815 0 0,26-68 1139 0 0,-130 72-2834 0 0,0 0-1 0 0,-1-1 0 0 0,-1-1 1 0 0,0 0-1 0 0,-1 0 1 0 0,0-1-1 0 0,-1-1 0 0 0,-1 0 1 0 0,0 0-1 0 0,-1-1 0 0 0,-1 0 1 0 0,5-16-120 0 0,-11 31 2 0 0,0 0 0 0 0,0 0 0 0 0,0-1 0 0 0,0 1 0 0 0,0 0 0 0 0,0 0 0 0 0,-1 0 0 0 0,1-1 0 0 0,-1 1 0 0 0,1 0 0 0 0,-1-1 0 0 0,0 1 0 0 0,0 0 0 0 0,0-1 0 0 0,0 1 0 0 0,-1-1 0 0 0,1 1 0 0 0,-1 0 0 0 0,1 0 0 0 0,-1-1 0 0 0,0 1 0 0 0,0 0 0 0 0,0 0 0 0 0,0 0 0 0 0,0 0 0 0 0,0 0 0 0 0,-1 0 0 0 0,1 0 0 0 0,0 0 0 0 0,-1 0 0 0 0,0 1 0 0 0,1-1 0 0 0,-1 0 0 0 0,0 1 0 0 0,0 0 0 0 0,0-1 0 0 0,-1 1-2 0 0,-1 1-31 0 0,0 1 0 0 0,1 0-1 0 0,-1-1 1 0 0,0 1-1 0 0,0 1 1 0 0,1-1-1 0 0,-1 1 1 0 0,1-1-1 0 0,-1 1 1 0 0,1 0 0 0 0,-1 0-1 0 0,1 1 1 0 0,0-1-1 0 0,0 1 1 0 0,0-1-1 0 0,1 1 1 0 0,-1 0 0 0 0,1 0-1 0 0,-1 0 1 0 0,1 0-1 0 0,0 1 1 0 0,0-1-1 0 0,0 1 1 0 0,1-1 0 0 0,-1 1-1 0 0,1-1 1 0 0,0 1-1 0 0,0 0 1 0 0,0 1 31 0 0,-11 116 353 0 0,13-114-404 0 0,0 0 0 0 0,1 0 1 0 0,0 0-1 0 0,0 0 1 0 0,1 0-1 0 0,0-1 0 0 0,0 1 1 0 0,1-1-1 0 0,-1 0 1 0 0,1 0-1 0 0,0 0 1 0 0,1 0-1 0 0,0-1 0 0 0,0 0 1 0 0,0 0-1 0 0,0 0 1 0 0,1 0-1 0 0,0-1 0 0 0,0 0 1 0 0,0 0-1 0 0,0-1 1 0 0,1 0-1 0 0,-1 0 0 0 0,1 0 1 0 0,0-1-1 0 0,0 0 1 0 0,0 0-1 0 0,0-1 1 0 0,0 0-1 0 0,3 1 51 0 0,11-7-4574 0 0,-12 2-586 0 0,-4 0-1983 0 0</inkml:trace>
  <inkml:trace contextRef="#ctx0" brushRef="#br0" timeOffset="6703.504">4039 715 7762 0 0,'0'0'770'0'0,"0"0"-93"0"0,0 0 121 0 0,0 0 341 0 0,0 0 372 0 0,0 0 111 0 0,0 0-258 0 0,0 0-397 0 0,0 0-328 0 0,0 0-176 0 0,-12 33-82 0 0,-41 105-46 0 0,-84 139 249 0 0,116-236-1249 0 0,3-15-3534 0 0,12-22 12 0 0,1-5-2777 0 0,5-2 3967 0 0</inkml:trace>
  <inkml:trace contextRef="#ctx0" brushRef="#br0" timeOffset="6967.815">3671 685 7314 0 0,'0'0'730'0'0,"0"0"-108"0"0,0 0 59 0 0,0 0 290 0 0,0 0 276 0 0,0 0 69 0 0,0 0-117 0 0,0 0-160 0 0,0 0-159 0 0,0 0-125 0 0,0 0-96 0 0,34 22-52 0 0,108 70-43 0 0,-58-25 456 0 0,77 94 442 0 0,-144-143-1478 0 0,-12-11-69 0 0,1 0 0 0 0,0-1 1 0 0,0 0-1 0 0,1 1 0 0 0,-1-2 1 0 0,1 1-1 0 0,1-1 0 0 0,-1 0 1 0 0,1-1-1 0 0,0 0 0 0 0,0 0 1 0 0,2 0 84 0 0,27-9-4737 0 0,-11-21-4529 0 0,-23 22 7593 0 0,3-4-2685 0 0</inkml:trace>
  <inkml:trace contextRef="#ctx0" brushRef="#br0" timeOffset="7396.572">3732 391 0 0 0,'0'0'463'0'0,"0"0"604"0"0,0 0 298 0 0,0 0 128 0 0,0 0-5 0 0,0 0-189 0 0,0 0-239 0 0,0 0-185 0 0,0 0-118 0 0,0 0-46 0 0,0 0-9 0 0,0 0-15 0 0,6-12-23 0 0,23-39-23 0 0,33-1 1208 0 0,89-83 1178 0 0,-84 58-1959 0 0,-66 77-1069 0 0,1 0 0 0 0,-1 0 0 0 0,1 0 0 0 0,0 0 0 0 0,-1 0 0 0 0,1 0 0 0 0,-1 1 0 0 0,1-1 0 0 0,-1 1 0 0 0,1-1 0 0 0,-1 1 0 0 0,1 0 0 0 0,-1-1 0 0 0,0 1 0 0 0,1 0 0 0 0,-1 0 0 0 0,0 0 0 0 0,1 0 0 0 0,-1 0 1 0 0,0 0-1 0 0,0 1 0 0 0,0-1 0 0 0,0 0 0 0 0,0 0 0 0 0,0 1 0 0 0,-1-1 0 0 0,1 1 0 0 0,0 0 1 0 0,0-1 22 0 0,72 92 897 0 0,-5-7-1991 0 0,-22-29-8576 0 0,-43-53 238 0 0</inkml:trace>
</inkml:ink>
</file>

<file path=ppt/ink/ink7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50.2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78 1432 0 0,'0'0'1238'0'0,"0"0"-94"0"0,0 0 78 0 0,0 0 255 0 0,0 0 212 0 0,0 0-1 0 0,0 0-217 0 0,0 0-312 0 0,0 0-241 0 0,0 0-118 0 0,0 0-99 0 0,0 0-22 0 0,0 0-4 0 0,37-2-4 0 0,122-9-49 0 0,20-10 533 0 0,168-15-1359 0 0,-297 33-635 0 0,9 0-2945 0 0,-22 2-5042 0 0,-27 1 3738 0 0</inkml:trace>
</inkml:ink>
</file>

<file path=ppt/ink/ink7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56.2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2040 0 0,'0'0'781'0'0,"0"0"-307"0"0,0 0-154 0 0,0 0 238 0 0,0 0 442 0 0,0 0 346 0 0,0 0 111 0 0,0 0-156 0 0,0 0-252 0 0,0 0-218 0 0,0 0-172 0 0,0 0-122 0 0,31 5-105 0 0,95 18-104 0 0,113 0-320 0 0,-151-22-4586 0 0,-37-2-740 0 0,-33 1 2093 0 0</inkml:trace>
</inkml:ink>
</file>

<file path=ppt/ink/ink7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48.4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0 318 1136 0 0,'0'0'863'0'0,"0"0"-164"0"0,0 0 5 0 0,0 0 230 0 0,0 0 325 0 0,0 0 173 0 0,0 0-93 0 0,0 0-214 0 0,0 0-252 0 0,0 0-180 0 0,0 0-76 0 0,18-2-40 0 0,120-11 1082 0 0,111-6 204 0 0,-249 19-2159 0 0,0 0-134 0 0,0 0-185 0 0,-14 1-5343 0 0,-2 6-334 0 0,11-4 4110 0 0</inkml:trace>
  <inkml:trace contextRef="#ctx0" brushRef="#br0" timeOffset="375.843">30 546 0 0 0,'0'0'775'0'0,"0"0"380"0"0,0 0 397 0 0,0 0 311 0 0,0 0 87 0 0,0 0-182 0 0,0 0-333 0 0,33-1-363 0 0,103-2-287 0 0,-17-12 560 0 0,41-1-1489 0 0,-92 14-8827 0 0,-61 2 4386 0 0</inkml:trace>
  <inkml:trace contextRef="#ctx0" brushRef="#br0" timeOffset="723.985">1201 97 3121 0 0,'0'0'1555'0'0,"0"0"-727"0"0,0 0-109 0 0,0 0 394 0 0,0 0 465 0 0,0 0 201 0 0,0 0-235 0 0,0 0-507 0 0,0 0-507 0 0,0 0-320 0 0,0 0-98 0 0,0 0 53 0 0,0 0 128 0 0,1 5 120 0 0,1 49 912 0 0,-18 56 154 0 0,-1 37-1000 0 0,13-111-447 0 0,4-24-43 0 0,-1 0 0 0 0,0 1 0 0 0,-1-1 0 0 0,0 0 0 0 0,-1-1 1 0 0,0 1-1 0 0,0 0 0 0 0,-2-1 0 0 0,1 0 0 0 0,-2 0 0 0 0,1 0 1 0 0,-1-1-1 0 0,-1 0 0 0 0,0 0 0 0 0,-1 1 11 0 0,-18 6-963 0 0,13-15-2028 0 0,12-2 1771 0 0,0-8-4150 0 0,2-3 1678 0 0,-1 0 407 0 0,0 4 2657 0 0</inkml:trace>
  <inkml:trace contextRef="#ctx0" brushRef="#br0" timeOffset="1040.979">818 159 0 0 0,'0'0'287'0'0,"0"0"426"0"0,0 0 490 0 0,0 0 459 0 0,0 0 253 0 0,0 0-96 0 0,0 0-313 0 0,0 0-325 0 0,0 0-214 0 0,0 0-96 0 0,0 0-43 0 0,0 0-20 0 0,31-7-24 0 0,101-20-55 0 0,32 6 1480 0 0,145 10-1182 0 0,-254 18-1092 0 0,-30 5-1378 0 0,-20 10-3770 0 0,-38 11-6106 0 0,24-30 10850 0 0</inkml:trace>
  <inkml:trace contextRef="#ctx0" brushRef="#br0" timeOffset="1301.465">727 675 2208 0 0,'0'0'681'0'0,"0"0"-251"0"0,0 0 45 0 0,0 0 439 0 0,0 0 570 0 0,0 0 366 0 0,0 0 53 0 0,0 0-214 0 0,0 0-315 0 0,0 0-286 0 0,0 0-171 0 0,0 0-100 0 0,28 2-67 0 0,89 5-20 0 0,-75-6-15 0 0,0-1 1 0 0,0-2-1 0 0,0-2 0 0 0,35-8-715 0 0,-6 1 247 0 0,124-29-1321 0 0,-175 36-355 0 0,-8 1-1259 0 0,-1-1-4968 0 0,-8 4 85 0 0</inkml:trace>
  <inkml:trace contextRef="#ctx0" brushRef="#br0" timeOffset="4501.031">1547 767 0 0 0,'0'0'263'0'0,"0"0"754"0"0,0 0 145 0 0,0 0-82 0 0,0 0-84 0 0,17-4-64 0 0,56-12-41 0 0,-11-14 1504 0 0,-45 16-1781 0 0,93-81 1086 0 0,-96 85-1701 0 0,-2-1 0 0 0,0-1 1 0 0,0 0-1 0 0,-1-1 0 0 0,0 0 0 0 0,-1 0 0 0 0,-1-1 0 0 0,0-1 0 0 0,-1 0 0 0 0,0 0 0 0 0,-2 0 0 0 0,0-1 0 0 0,0 0 0 0 0,-1 0 0 0 0,-1 0 0 0 0,-1-1 0 0 0,1-9 1 0 0,-6 23-210 0 0,1 1-1 0 0,-1-1 0 0 0,1 0 1 0 0,-1 0-1 0 0,0 1 0 0 0,0-1 1 0 0,0 1-1 0 0,0 0 1 0 0,0 0-1 0 0,-1-1 0 0 0,1 1 1 0 0,0 1-1 0 0,-1-1 0 0 0,0 0 1 0 0,0 1-1 0 0,1-1 0 0 0,-1 1 1 0 0,0 0-1 0 0,0 0 0 0 0,0 0 1 0 0,0 0-1 0 0,0 0 1 0 0,0 1-1 0 0,-1 0 0 0 0,1-1 1 0 0,0 1-1 0 0,0 0 0 0 0,0 0 1 0 0,0 1-1 0 0,0-1 0 0 0,-1 1 1 0 0,1 0-1 0 0,0-1 0 0 0,0 1 1 0 0,0 0-1 0 0,1 1 0 0 0,-1-1 1 0 0,0 1-1 0 0,0-1 1 0 0,0 1 210 0 0,-7 6 37 0 0,1 1 0 0 0,1-1 1 0 0,-1 1-1 0 0,1 1 1 0 0,1 0-1 0 0,-1 0 1 0 0,2 0-1 0 0,-1 1 1 0 0,2 0-1 0 0,-1 0 1 0 0,2 0-1 0 0,-1 1 1 0 0,2 0-1 0 0,-1 0 0 0 0,2 0 1 0 0,-1 0-1 0 0,2 0 1 0 0,0 1-1 0 0,0-1 1 0 0,1 0-1 0 0,0 1 1 0 0,3 11-38 0 0,0-16 179 0 0,1 1 0 0 0,-1-1 1 0 0,2 0-1 0 0,-1 0 0 0 0,1 0 0 0 0,0-1 1 0 0,1 0-1 0 0,0 0 0 0 0,0 0 0 0 0,1-1 1 0 0,-1 1-1 0 0,1-2 0 0 0,1 1 0 0 0,-1-1 1 0 0,1 0-1 0 0,0 0 0 0 0,0-1 0 0 0,0 0 1 0 0,1-1-1 0 0,-1 0 0 0 0,1 0 0 0 0,0-1 1 0 0,0 0-1 0 0,4 1-179 0 0,-1-2 151 0 0,1 0-1 0 0,-1-1 1 0 0,1-1 0 0 0,-1 1-1 0 0,0-2 1 0 0,1 0 0 0 0,-1 0-1 0 0,0-1 1 0 0,0-1 0 0 0,0 0-1 0 0,-1-1 1 0 0,1 0-1 0 0,-1 0 1 0 0,0-1 0 0 0,-1-1-1 0 0,1 0 1 0 0,-2 0 0 0 0,1-1-1 0 0,-1 0 1 0 0,0-1 0 0 0,0 0-1 0 0,-1 0 1 0 0,0-1 0 0 0,-1 0-1 0 0,0-1 1 0 0,-1 1 0 0 0,0-1-1 0 0,0 0 1 0 0,0-5-151 0 0,2 2-308 0 0,-1 1 1 0 0,-1-1 0 0 0,0 0-1 0 0,-1 0 1 0 0,0-1-1 0 0,-2 0 1 0 0,1 0-1 0 0,-2 0 1 0 0,0 0-1 0 0,-1 0 1 0 0,0-14 307 0 0,-2 28-151 0 0,1 0 0 0 0,0 0 0 0 0,0 0 0 0 0,-1 0 0 0 0,1 0 0 0 0,-1 0 0 0 0,1 0 0 0 0,-1 0 0 0 0,1 0 0 0 0,-1 1 0 0 0,1-1 0 0 0,-1 0 0 0 0,0 0 0 0 0,1 0 0 0 0,-1 1 0 0 0,0-1 0 0 0,0 0 0 0 0,0 1 0 0 0,0-1 0 0 0,1 1 0 0 0,-1-1 0 0 0,0 1 0 0 0,0-1 0 0 0,0 1 0 0 0,0 0 1 0 0,0-1-1 0 0,0 1 0 0 0,0 0 0 0 0,0 0 0 0 0,0 0 0 0 0,0 0 0 0 0,0 0 0 0 0,0 0 0 0 0,0 0 0 0 0,0 0 0 0 0,0 0 0 0 0,-1 0 0 0 0,1 1 0 0 0,1-1 0 0 0,-1 0 0 0 0,0 1 0 0 0,0-1 0 0 0,0 1 0 0 0,0-1 0 0 0,0 1 0 0 0,0-1 0 0 0,0 1 0 0 0,0 0 0 0 0,1-1 0 0 0,-1 1 0 0 0,0 0 0 0 0,1 0 0 0 0,-2 0 151 0 0,-17 13-716 0 0,12-5 756 0 0,0 0 0 0 0,0 0 0 0 0,1 1 0 0 0,1-1 0 0 0,0 1 0 0 0,0 0 1 0 0,1 1-1 0 0,0-1 0 0 0,0 1 0 0 0,1 0 0 0 0,1 0 0 0 0,0 0 0 0 0,1 0 0 0 0,0 0 0 0 0,0 1 0 0 0,1-1 0 0 0,1 0 0 0 0,0 4-40 0 0,0-11 195 0 0,-1 1-1 0 0,1-1 0 0 0,0 1 0 0 0,1-1 0 0 0,-1 1 0 0 0,1-1 0 0 0,0 0 0 0 0,0 0 0 0 0,0 0 0 0 0,1 0 0 0 0,-1 0 0 0 0,1 0 0 0 0,0-1 1 0 0,0 1-1 0 0,0-1 0 0 0,1 0 0 0 0,-1 0 0 0 0,1 0 0 0 0,0 0 0 0 0,-1 0 0 0 0,1-1 0 0 0,1 0 0 0 0,-1 0 0 0 0,3 1-194 0 0,109 22 3859 0 0,-102-25-3641 0 0,0-2 1 0 0,0 0-1 0 0,0 0 1 0 0,0-1-1 0 0,0-1 1 0 0,-1 0-1 0 0,0-1 0 0 0,0-1 1 0 0,0 0-1 0 0,-1-1 1 0 0,1 0-1 0 0,-1 0 0 0 0,-1-1 1 0 0,0-1-1 0 0,0 0 1 0 0,-1-1-1 0 0,0 0 1 0 0,0 0-1 0 0,-1-1-218 0 0,5-7 0 0 0,-1 0 1 0 0,0-1-1 0 0,-1 0 0 0 0,-2-1 0 0 0,1 0 1 0 0,-2-1-1 0 0,-1 0 0 0 0,-1 0 0 0 0,0-1 1 0 0,-2 1-1 0 0,2-16 0 0 0,-6 35-29 0 0,0-1-1 0 0,1 0 1 0 0,-1 1 0 0 0,0-1-1 0 0,-1 0 1 0 0,1 0 0 0 0,0 1-1 0 0,-1-1 1 0 0,0 0 0 0 0,0 0-1 0 0,0 0 1 0 0,0 0 0 0 0,0 0 0 0 0,0 1-1 0 0,-1-1 1 0 0,1 0 0 0 0,-1 0-1 0 0,0 0 1 0 0,0 1 0 0 0,0-1-1 0 0,0 0 1 0 0,0 1 0 0 0,-1-1-1 0 0,1 1 1 0 0,-1-1 0 0 0,1 1-1 0 0,-1 0 1 0 0,0 0 0 0 0,0 0 0 0 0,0 0-1 0 0,0 0 1 0 0,-1 0 0 0 0,1 0-1 0 0,0 1 1 0 0,-1-1 0 0 0,1 1-1 0 0,-1 0 1 0 0,1 0 0 0 0,-1 0-1 0 0,0 0 1 0 0,0 0 0 0 0,1 0-1 0 0,-1 1 1 0 0,0-1 0 0 0,0 1 0 0 0,0 0-1 0 0,0 0 1 0 0,-1 0 29 0 0,-3 4-8 0 0,1 0 0 0 0,0 1 0 0 0,0 0 0 0 0,1 0 0 0 0,-1 1 0 0 0,1-1 0 0 0,0 1 0 0 0,1 0 1 0 0,-1 0-1 0 0,1 1 0 0 0,1-1 0 0 0,-1 1 0 0 0,1 0 0 0 0,0 0 0 0 0,1 0 0 0 0,-1 0 0 0 0,0 6 8 0 0,2-10 30 0 0,-3 7 86 0 0,1 1 1 0 0,0-1 0 0 0,1 1-1 0 0,0 0 1 0 0,0-1 0 0 0,1 1-1 0 0,1 0 1 0 0,0 0 0 0 0,0 0-1 0 0,1 0 1 0 0,1 0 0 0 0,-1 0 0 0 0,2-1-1 0 0,0 1 1 0 0,0-1 0 0 0,1 1-1 0 0,0-1 1 0 0,0 0 0 0 0,1-1-1 0 0,1 1 1 0 0,0-1 0 0 0,0 0-1 0 0,0 0 1 0 0,1-1 0 0 0,1 0 0 0 0,1 1-117 0 0,71 50-1191 0 0,-42-41-8173 0 0,-35-18 5002 0 0</inkml:trace>
  <inkml:trace contextRef="#ctx0" brushRef="#br0" timeOffset="4875.219">2994 494 8682 0 0,'0'0'819'0'0,"0"0"-289"0"0,0 0 87 0 0,0 0 392 0 0,0 0 347 0 0,0 0 106 0 0,0 0-175 0 0,0 0-355 0 0,0 0-350 0 0,0 0-245 0 0,-2 33-141 0 0,-4 103-71 0 0,6 56-258 0 0,-18-180-2743 0 0,11-11-1108 0 0,3-4-3430 0 0,4-3 3887 0 0</inkml:trace>
  <inkml:trace contextRef="#ctx0" brushRef="#br0" timeOffset="5127.067">2927 524 3585 0 0,'0'0'1000'0'0,"0"0"-324"0"0,0 0-22 0 0,0 0 356 0 0,0 0 387 0 0,0 0 204 0 0,0 0-98 0 0,0 0-256 0 0,0 0-244 0 0,0 0-183 0 0,0 0-122 0 0,0 0-106 0 0,33-6-108 0 0,102-17-120 0 0,10 0 252 0 0,-117 17-570 0 0,8 1-4125 0 0,-35 6 267 0 0,-1 2 1039 0 0,0-3 2162 0 0,0 3-5410 0 0</inkml:trace>
  <inkml:trace contextRef="#ctx0" brushRef="#br0" timeOffset="5712.418">2942 719 3769 0 0,'0'0'2664'0'0,"0"0"-1373"0"0,0 0-384 0 0,0 0 307 0 0,0 0 315 0 0,0 0 66 0 0,0 0-216 0 0,0 0-344 0 0,0 0-309 0 0,0 0-231 0 0,0 0-162 0 0,32-4-145 0 0,99-11-97 0 0,-68 7-203 0 0,-19 2-1256 0 0,-13 6-5610 0 0,-25 0-1780 0 0</inkml:trace>
  <inkml:trace contextRef="#ctx0" brushRef="#br0" timeOffset="6060.559">3553 476 3337 0 0,'0'0'1004'0'0,"0"0"-251"0"0,0 0 117 0 0,0 0 494 0 0,0 0 443 0 0,0 0 151 0 0,0 0-214 0 0,0 0-339 0 0,0 0-306 0 0,31-4-267 0 0,97-12-192 0 0,-4-9 560 0 0,76-8-1975 0 0,-188 32-104 0 0,7-1-1834 0 0,-5 2-3667 0 0,-6 0-886 0 0</inkml:trace>
  <inkml:trace contextRef="#ctx0" brushRef="#br0" timeOffset="6787.268">4665 1 0 0 0,'0'0'553'0'0,"0"0"-91"0"0,0 0 21 0 0,0 0 265 0 0,0 0 367 0 0,0 0 220 0 0,0 0-43 0 0,0 0-242 0 0,0 0-292 0 0,0 0-210 0 0,0 0-67 0 0,0 0 32 0 0,0 0 82 0 0,3 6 61 0 0,13 54 1264 0 0,-33 219 704 0 0,9-208-2536 0 0,7-47-201 0 0,-2 0 0 0 0,-1 1 1 0 0,0-2-1 0 0,-2 1 1 0 0,-1-1-1 0 0,0 0 0 0 0,-4 5 113 0 0,-12 4-2116 0 0,10-26-7646 0 0,12-6 7208 0 0</inkml:trace>
  <inkml:trace contextRef="#ctx0" brushRef="#br0" timeOffset="7050.446">4361 75 0 0 0,'0'0'256'0'0,"0"0"492"0"0,0 0 468 0 0,0 0 334 0 0,0 0 101 0 0,0 0-128 0 0,0 0-192 0 0,0 0-187 0 0,0 0-165 0 0,0 0-92 0 0,0 0-75 0 0,29-2-62 0 0,88-3-77 0 0,-61 3-391 0 0,0 3 0 0 0,0 2 0 0 0,0 2 0 0 0,-1 2 0 0 0,36 11-282 0 0,-60-13-633 0 0,32 9-3078 0 0,-34 14-6695 0 0,-27-27 10226 0 0</inkml:trace>
  <inkml:trace contextRef="#ctx0" brushRef="#br0" timeOffset="7353.163">4417 719 464 0 0,'0'0'205'0'0,"0"0"85"0"0,0 0 486 0 0,0 0 620 0 0,0 0 469 0 0,0 0 163 0 0,0 0-133 0 0,0 0-309 0 0,0 0-287 0 0,0 0-202 0 0,0 0-166 0 0,0 0-123 0 0,0 0-106 0 0,31-7-87 0 0,97-21-83 0 0,-40 7 362 0 0,-59 13-950 0 0,1 1-1 0 0,-1 2 1 0 0,2 1-1 0 0,-1 1 1 0 0,13 1 56 0 0,0 2-4431 0 0,-15 0-6533 0 0,-21 0 9258 0 0</inkml:trace>
  <inkml:trace contextRef="#ctx0" brushRef="#br0" timeOffset="8664.446">5057 597 0 0 0,'0'0'950'0'0,"0"0"1010"0"0,0 0 331 0 0,0 0-157 0 0,0 0-336 0 0,0 0-393 0 0,0 0-334 0 0,0 0-244 0 0,0 0-140 0 0,35-13-68 0 0,108-44-69 0 0,-76 16 202 0 0,-58 31-583 0 0,24-22 234 0 0,-9 9-259 0 0,0 0-1 0 0,-2-2 1 0 0,0-1 0 0 0,-2 0-1 0 0,7-14-143 0 0,-23 34-9 0 0,-2 1-1 0 0,1 0 1 0 0,-1-1 0 0 0,1 0-1 0 0,-2 0 1 0 0,1 1 0 0 0,-1-1-1 0 0,1 0 1 0 0,-2 0 0 0 0,1 0-1 0 0,-1-1 1 0 0,0 1 0 0 0,0-2 9 0 0,-1 7-75 0 0,0 0 1 0 0,0 0-1 0 0,-1 0 1 0 0,1 0-1 0 0,0 0 1 0 0,-1 0-1 0 0,1 0 0 0 0,0 1 1 0 0,-1-1-1 0 0,1 0 1 0 0,-1 1-1 0 0,1-1 1 0 0,-1 1-1 0 0,1 0 1 0 0,-1-1-1 0 0,1 1 1 0 0,-1 0-1 0 0,0 0 0 0 0,1 0 1 0 0,-1 0-1 0 0,1 0 1 0 0,-1 0-1 0 0,1 1 1 0 0,-1-1-1 0 0,0 1 1 0 0,1-1-1 0 0,-1 1 1 0 0,1-1-1 0 0,-1 1 75 0 0,-9 6-131 0 0,0 0 1 0 0,0 0-1 0 0,1 1 0 0 0,0 1 1 0 0,0 0-1 0 0,1 0 0 0 0,0 1 0 0 0,1 0 1 0 0,0 0-1 0 0,1 1 0 0 0,0 0 1 0 0,0 0-1 0 0,-3 9 131 0 0,5-9 44 0 0,0 0 0 0 0,0 0 0 0 0,1 1 0 0 0,1-1 0 0 0,0 1-1 0 0,0 0 1 0 0,1 0 0 0 0,1 0 0 0 0,0 0 0 0 0,0 0 0 0 0,2 1 0 0 0,-1-1 0 0 0,1 0 0 0 0,1 0 0 0 0,3 10-44 0 0,0-15 124 0 0,1 0 0 0 0,-1-1-1 0 0,2 0 1 0 0,-1 0 0 0 0,1 0 0 0 0,0 0 0 0 0,0-1 0 0 0,0-1 0 0 0,1 1 0 0 0,0-1-1 0 0,0 0 1 0 0,0-1 0 0 0,0 0 0 0 0,1 0 0 0 0,-1-1 0 0 0,1 0 0 0 0,-1 0-1 0 0,1-1 1 0 0,0 0 0 0 0,0-1 0 0 0,0 1 0 0 0,-1-2 0 0 0,1 0 0 0 0,0 0 0 0 0,0 0-1 0 0,6-3-123 0 0,3 0 152 0 0,1-1-1 0 0,-1-2 0 0 0,0 0 1 0 0,0 0-1 0 0,-1-2 0 0 0,0 0 1 0 0,0-1-1 0 0,-1-1 0 0 0,-1 0 1 0 0,0-1-1 0 0,1-2-151 0 0,16-12 40 0 0,-2-2-1 0 0,0-2 1 0 0,-2 0 0 0 0,-1-2 0 0 0,-2-1 0 0 0,1-4-40 0 0,-21 31-39 0 0,-1-1 0 0 0,0 0 1 0 0,0 0-1 0 0,-1 0 0 0 0,0-1 0 0 0,0 1 1 0 0,-1-1-1 0 0,0 1 0 0 0,0-1 1 0 0,0 0-1 0 0,-1 0 0 0 0,-1 0 1 0 0,1 0-1 0 0,-1 0 0 0 0,-1 0 1 0 0,1-1 38 0 0,-2 8-48 0 0,1-1 1 0 0,-1 1-1 0 0,1-1 1 0 0,-1 1-1 0 0,1 0 1 0 0,-1-1-1 0 0,0 1 1 0 0,0 0-1 0 0,0 0 1 0 0,0 0-1 0 0,1 1 1 0 0,-1-1 0 0 0,0 0-1 0 0,-1 1 1 0 0,1-1-1 0 0,0 1 1 0 0,0-1-1 0 0,0 1 1 0 0,0 0-1 0 0,0 0 1 0 0,0 0-1 0 0,0 0 1 0 0,0 1-1 0 0,-1-1 1 0 0,1 1-1 0 0,0-1 1 0 0,0 1-1 0 0,0-1 1 0 0,0 1-1 0 0,0 0 1 0 0,1 0-1 0 0,-1 0 1 0 0,0 0 0 0 0,0 1-1 0 0,0-1 1 0 0,1 0-1 0 0,-1 1 1 0 0,1-1-1 0 0,-1 1 1 0 0,0 0 47 0 0,-7 7-12 0 0,-1 0 0 0 0,1 0-1 0 0,1 1 1 0 0,0 0 0 0 0,0 0 0 0 0,1 1 0 0 0,0 0 0 0 0,1 1 0 0 0,0-1 0 0 0,1 1 0 0 0,0 0 0 0 0,1 1 0 0 0,1-1 0 0 0,0 1 0 0 0,0-1 0 0 0,1 1-1 0 0,1 0 1 0 0,0 0 0 0 0,1 10 12 0 0,3-16 61 0 0,0-1 0 0 0,0 0 0 0 0,0 0 0 0 0,1 0 0 0 0,0 0 0 0 0,1 0 0 0 0,-1-1 0 0 0,1 0 0 0 0,0 0 0 0 0,0 0 0 0 0,1 0 0 0 0,-1-1 0 0 0,1 0 0 0 0,0 0 0 0 0,0-1 0 0 0,1 1 0 0 0,-1-1 0 0 0,1-1 0 0 0,-1 1 0 0 0,1-1 0 0 0,0-1 0 0 0,0 1 0 0 0,0-1 0 0 0,0 0 0 0 0,0 0 0 0 0,0-1 0 0 0,6 0-61 0 0,5-1 128 0 0,1 0 0 0 0,-1-1 0 0 0,1-1 0 0 0,-1-1 0 0 0,0 0 0 0 0,0-1 0 0 0,0-1 0 0 0,-1-1 0 0 0,0 0-1 0 0,0-2 1 0 0,-1 0 0 0 0,16-11-128 0 0,-19 12 19 0 0,1 0-1 0 0,-2-2 1 0 0,1 1-1 0 0,-1-2 0 0 0,-1 1 1 0 0,0-2-1 0 0,0 1 1 0 0,-1-1-1 0 0,-1-1 0 0 0,0 0 1 0 0,0 0-1 0 0,-2-1 1 0 0,0 0-1 0 0,0-1 0 0 0,0-3-18 0 0,-5 15-23 0 0,0 0-1 0 0,0-1 1 0 0,-1 1-1 0 0,1-1 0 0 0,-1 1 1 0 0,0-1-1 0 0,0 0 1 0 0,0 0-1 0 0,0 0 1 0 0,-1 1-1 0 0,0-1 0 0 0,0 0 1 0 0,0 0-1 0 0,0 0 1 0 0,0 0-1 0 0,-1 0 0 0 0,1 1 1 0 0,-1-1-1 0 0,0 0 1 0 0,-1 0-1 0 0,1 1 1 0 0,0-1-1 0 0,-1 1 0 0 0,0-1 1 0 0,0 1-1 0 0,0 0 1 0 0,0-1-1 0 0,-1 1 1 0 0,1 0-1 0 0,-1 1 0 0 0,0-1 1 0 0,0 0-1 0 0,0 1 1 0 0,0 0-1 0 0,0-1 0 0 0,0 1 1 0 0,-1 0-1 0 0,1 1 1 0 0,-1-1-1 0 0,1 1 1 0 0,-1-1-1 0 0,0 1 0 0 0,1 0 1 0 0,-2 0 23 0 0,-4 4-17 0 0,0-1-1 0 0,1 1 1 0 0,0 1 0 0 0,-1 0 0 0 0,1 0 0 0 0,1 0 0 0 0,-1 1 0 0 0,1 0-1 0 0,-1 1 1 0 0,1 0 0 0 0,1 0 0 0 0,-1 0 0 0 0,1 1 0 0 0,0 0-1 0 0,1 0 1 0 0,0 0 0 0 0,0 1 0 0 0,0 0 0 0 0,1 0 0 0 0,0 0 0 0 0,1 1-1 0 0,-2 5 18 0 0,-1-1 34 0 0,0 0-1 0 0,1 1 1 0 0,1 0-1 0 0,0 0 0 0 0,1 0 1 0 0,0 0-1 0 0,1 1 0 0 0,1-1 1 0 0,0 1-1 0 0,1-1 1 0 0,1 1-1 0 0,1 10-33 0 0,-1-17-17 0 0,1 0 1 0 0,-1 0-1 0 0,2 0 0 0 0,-1-1 1 0 0,1 1-1 0 0,0-1 1 0 0,0 1-1 0 0,1-1 0 0 0,0 0 1 0 0,0 0-1 0 0,1-1 1 0 0,0 1-1 0 0,0-1 0 0 0,1 0 1 0 0,-1-1-1 0 0,1 1 1 0 0,0-1-1 0 0,1 0 0 0 0,-1-1 1 0 0,1 1-1 0 0,0-1 1 0 0,0-1-1 0 0,5 3 17 0 0,26 1-2295 0 0,-13-6-6562 0 0,-22-1 6593 0 0,1 0-1769 0 0</inkml:trace>
  <inkml:trace contextRef="#ctx0" brushRef="#br0" timeOffset="8975.903">6548 446 7074 0 0,'0'0'792'0'0,"0"0"-72"0"0,0 0 263 0 0,0 0 381 0 0,0 0 228 0 0,0 0-75 0 0,0 0-340 0 0,0 0-362 0 0,0 0-260 0 0,0 0-183 0 0,0 0-119 0 0,-10 32-82 0 0,-31 99-62 0 0,23-44 22 0 0,16 5-806 0 0,2-91 349 0 0,0-1-113 0 0,0 0-111 0 0,0 0-111 0 0,0 0-209 0 0,0-11-9527 0 0,0 7 6690 0 0</inkml:trace>
  <inkml:trace contextRef="#ctx0" brushRef="#br0" timeOffset="9271.877">6316 450 96 0 0,'0'0'1007'0'0,"0"0"48"0"0,0 0 281 0 0,0 0 359 0 0,0 0 156 0 0,0 0-102 0 0,0 0-180 0 0,0 0-204 0 0,0 0-189 0 0,0 0-155 0 0,0 0-151 0 0,35-4-129 0 0,108-14-99 0 0,-26 8 593 0 0,12 9-2652 0 0,-125 9-6024 0 0,-4-5 3833 0 0,0 1-1334 0 0</inkml:trace>
  <inkml:trace contextRef="#ctx0" brushRef="#br0" timeOffset="9600.82">6250 811 4089 0 0,'0'0'2743'0'0,"0"0"-1601"0"0,0 0-299 0 0,0 0 411 0 0,0 0 351 0 0,0 0 95 0 0,0 0-175 0 0,0 0-308 0 0,0 0-313 0 0,0 0-262 0 0,32 2-186 0 0,99 4-159 0 0,-42-15-3 0 0,-44 1-566 0 0,44-7-1104 0 0,-30 6-8228 0 0,-45 9 2145 0 0</inkml:trace>
</inkml:ink>
</file>

<file path=ppt/ink/ink7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02.5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742 163 7362 0 0,'0'0'1100'0'0,"0"0"-185"0"0,0 0-191 0 0,0 0 53 0 0,0 0 270 0 0,0 0 260 0 0,0 0 37 0 0,0 0-190 0 0,0 0-324 0 0,0 0-334 0 0,0 0-227 0 0,-1-3-138 0 0,-2-4-51 0 0,5 18 241 0 0,3 18 334 0 0,-8 557 1689 0 0,3-456-3344 0 0,2-117-1099 0 0,0-19-3223 0 0,-1-22-4359 0 0,-1 17 6927 0 0</inkml:trace>
  <inkml:trace contextRef="#ctx0" brushRef="#br0" timeOffset="287.943">208 306 2192 0 0,'0'0'1262'0'0,"0"0"-323"0"0,0 0-127 0 0,0 0 223 0 0,0 0 375 0 0,0 0 271 0 0,0 0 44 0 0,0 0-208 0 0,0 0-252 0 0,0 0-184 0 0,0 0-121 0 0,34-18-83 0 0,112-55-81 0 0,-15 28 633 0 0,-39 21-590 0 0,10-6-498 0 0,2 5 1 0 0,1 5-1 0 0,0 4 1 0 0,104-2-342 0 0,-203 18 156 0 0,-6 0-239 0 0,1-1-1 0 0,0 1 1 0 0,-1-1-1 0 0,1 1 1 0 0,0 0 0 0 0,0-1-1 0 0,-1 1 1 0 0,1 0-1 0 0,0-1 1 0 0,0 1 0 0 0,-1 0-1 0 0,1 0 1 0 0,0 0-1 0 0,0 0 1 0 0,0 0 0 0 0,0 0-1 0 0,-1 0 1 0 0,1 0 0 0 0,0 0-1 0 0,0 0 1 0 0,0 0-1 0 0,-1 0 1 0 0,1 1 0 0 0,0-1-1 0 0,0 0 1 0 0,-1 1-1 0 0,1-1 1 0 0,0 0 0 0 0,0 1-1 0 0,-1-1 1 0 0,1 1-1 0 0,0-1 1 0 0,-1 1 0 0 0,1-1-1 0 0,-1 1 1 0 0,1 0-1 0 0,-1-1 1 0 0,1 1 0 0 0,-1 0-1 0 0,1-1 1 0 0,-1 1 0 0 0,0 0-1 0 0,1 0 1 0 0,-1-1-1 0 0,0 1 1 0 0,0 0 0 0 0,1 0-1 0 0,-1 0 1 0 0,0-1-1 0 0,0 1 1 0 0,0 0 0 0 0,0 0-1 0 0,0 0 1 0 0,0 0-1 0 0,0-1 1 0 0,0 1 0 0 0,0 0-1 0 0,-1 0 1 0 0,1 0-1 0 0,0-1 1 0 0,-1 1 0 0 0,1 0-1 0 0,0 0 1 0 0,-1-1-1 0 0,1 1 1 0 0,-1 0 83 0 0,-23 25-8332 0 0,12-15 826 0 0</inkml:trace>
  <inkml:trace contextRef="#ctx0" brushRef="#br0" timeOffset="577.09">175 1057 5337 0 0,'0'0'2317'0'0,"0"0"-1358"0"0,0 0 11 0 0,0 0 543 0 0,0 0 402 0 0,0 0 119 0 0,33-5-231 0 0,108-20-367 0 0,33-29 1070 0 0,-106 27-1991 0 0,175-48 78 0 0,-76 44-3758 0 0,-143 28 1202 0 0,3-1-4394 0 0,-9 4-4056 0 0</inkml:trace>
  <inkml:trace contextRef="#ctx0" brushRef="#br0" timeOffset="992.685">1195 1079 3337 0 0,'0'0'1220'0'0,"0"0"-280"0"0,0 0 96 0 0,0 0 391 0 0,0 0 335 0 0,0 0 50 0 0,0 0-233 0 0,0 0-357 0 0,16-34-312 0 0,52-108-238 0 0,-1 35 488 0 0,-55 91-997 0 0,0 1-1 0 0,2 0 1 0 0,0 1 0 0 0,0 0-1 0 0,1 1 1 0 0,1 1 0 0 0,0 0 0 0 0,5-1-163 0 0,-20 12 1 0 0,-1 0 0 0 0,1 1 1 0 0,0-1-1 0 0,0 0 1 0 0,0 1-1 0 0,0-1 1 0 0,0 1-1 0 0,0-1 0 0 0,0 1 1 0 0,0-1-1 0 0,0 1 1 0 0,0 0-1 0 0,0-1 1 0 0,0 1-1 0 0,0 0 0 0 0,0 0 1 0 0,0 0-1 0 0,0 0 1 0 0,0 0-1 0 0,0 0 1 0 0,0 0-1 0 0,0 0 0 0 0,0 0 1 0 0,1 0-1 0 0,-1 1 1 0 0,0-1-1 0 0,0 0 1 0 0,0 1-1 0 0,0-1 0 0 0,0 1 1 0 0,-1-1-1 0 0,1 1 1 0 0,0 0-1 0 0,0-1 0 0 0,0 1 1 0 0,0 0-1 0 0,0-1 1 0 0,-1 1-1 0 0,1 0 1 0 0,0 0-1 0 0,-1 0 0 0 0,1 0 1 0 0,-1 0-2 0 0,6 49 152 0 0,-6-30-21 0 0,0 0-25 0 0,-1-18-91 0 0,0 0-1 0 0,1 0 1 0 0,-1-1-1 0 0,1 1 1 0 0,-1 0-1 0 0,1 0 1 0 0,0 0-1 0 0,0 0 1 0 0,0 0-1 0 0,0 0 1 0 0,0 0-1 0 0,0 0 0 0 0,1 0 1 0 0,-1 0-1 0 0,1 0 1 0 0,-1 0-1 0 0,1-1 1 0 0,0 1-1 0 0,-1 0 1 0 0,1 0-1 0 0,0-1 1 0 0,0 1-1 0 0,0 0 1 0 0,1-1-1 0 0,-1 1 0 0 0,0-1 1 0 0,1 1-1 0 0,-1-1 1 0 0,0 0-1 0 0,1 0 1 0 0,0 0-1 0 0,-1 0 1 0 0,1 0-1 0 0,0 0 1 0 0,-1 0-1 0 0,1 0 1 0 0,0 0-1 0 0,0-1 0 0 0,1 1-14 0 0,9-3 149 0 0,0 0-1 0 0,-1-1 0 0 0,1 0 0 0 0,-1-1 0 0 0,0 0 0 0 0,0-1 0 0 0,0 0 0 0 0,-1-1 0 0 0,1 0 0 0 0,-1-1 0 0 0,7-6-148 0 0,15-8 99 0 0,152-78 67 0 0,-182 99-166 0 0,-1-1 0 0 0,0 1 0 0 0,1 0-1 0 0,-1 0 1 0 0,1 0 0 0 0,-1-1 0 0 0,1 1-1 0 0,0 1 1 0 0,-1-1 0 0 0,1 0 0 0 0,-1 0 0 0 0,0 0-1 0 0,1 1 1 0 0,-1-1 0 0 0,1 1 0 0 0,-1-1 0 0 0,1 1-1 0 0,-1 0 1 0 0,0 0 0 0 0,0-1 0 0 0,1 1-1 0 0,-1 0 1 0 0,0 0 0 0 0,0 0 0 0 0,0 0 0 0 0,0 0-1 0 0,0 1 1 0 0,0-1 0 0 0,0 0 0 0 0,0 0-1 0 0,0 1 1 0 0,-1-1 0 0 0,1 0 0 0 0,0 1 0 0 0,-1-1-1 0 0,0 1 1 0 0,1-1 0 0 0,-1 1 0 0 0,0-1 0 0 0,1 1-1 0 0,-1-1 1 0 0,0 1 0 0 0,0-1 0 0 0,0 1-1 0 0,0-1 1 0 0,-1 1 0 0 0,1-1 0 0 0,0 1 0 0 0,-1-1-1 0 0,1 0 1 0 0,-1 1 0 0 0,1-1 0 0 0,-1 1 0 0 0,0-1-1 0 0,1 0 1 0 0,-1 1 0 0 0,0 12 80 0 0,0 113 190 0 0,1-125-322 0 0,0 1 1 0 0,1-1 0 0 0,0 0 0 0 0,-1 0-1 0 0,1 1 1 0 0,0-1 0 0 0,0 0 0 0 0,0 0-1 0 0,0 0 1 0 0,0 0 0 0 0,0 0-1 0 0,1 0 1 0 0,-1-1 0 0 0,1 1 0 0 0,-1 0-1 0 0,1-1 1 0 0,0 1 0 0 0,0-1 0 0 0,0 1-1 0 0,-1-1 1 0 0,1 0 0 0 0,1 0 0 0 0,-1 0-1 0 0,0 0 1 0 0,0 0 0 0 0,0 0 0 0 0,0-1-1 0 0,1 1 1 0 0,1 0 51 0 0,19-1-4330 0 0,-1-7-4827 0 0,-18 4 2506 0 0</inkml:trace>
  <inkml:trace contextRef="#ctx0" brushRef="#br0" timeOffset="6941.027">2307 715 2889 0 0,'0'0'76'0'0,"0"0"-480"0"0,0 0-275 0 0,0 0 127 0 0,0 0 396 0 0,0 0 421 0 0,0 0 247 0 0,0 0 98 0 0,0 0 3 0 0,0 0-45 0 0,0 0-38 0 0,7 28-81 0 0,25 91-50 0 0,-21-72 122 0 0,-1 1-1 0 0,-3 0 1 0 0,-2 1 0 0 0,-2 0 0 0 0,-3-1 0 0 0,-2 20-521 0 0,2-65 30 0 0,-1 19 349 0 0,-1 0 1 0 0,-1 0-1 0 0,0-1 0 0 0,-2 0 1 0 0,-1 0-1 0 0,0 0 0 0 0,-2 0 1 0 0,0-1-1 0 0,-10 18-379 0 0,18-39 67 0 0,0 0-1 0 0,0 1 1 0 0,0-1-1 0 0,0 0 1 0 0,0 0-1 0 0,0 1 1 0 0,0-1-1 0 0,0 0 1 0 0,0 0-1 0 0,0 1 1 0 0,0-1-1 0 0,0 0 1 0 0,0 1 0 0 0,-1-1-1 0 0,1 0 1 0 0,0 1-1 0 0,-1-1 1 0 0,1 0-1 0 0,0 1 1 0 0,-1-1-1 0 0,1 0 1 0 0,-1 1-1 0 0,1-1 1 0 0,-1 1-1 0 0,1-1 1 0 0,-1 1-1 0 0,1-1 1 0 0,-1 1-1 0 0,1 0 1 0 0,-1-1-1 0 0,0 1 1 0 0,1 0-1 0 0,-1-1 1 0 0,0 1 0 0 0,1 0-1 0 0,-1 0 1 0 0,0-1-1 0 0,0 1 1 0 0,1 0-1 0 0,-1 0 1 0 0,0 0-1 0 0,1 0 1 0 0,-1 0-1 0 0,0 0 1 0 0,0 0-1 0 0,1 0 1 0 0,-1 0-1 0 0,0 1 1 0 0,1-1-1 0 0,-1 0 1 0 0,0 0-1 0 0,0 1 1 0 0,1-1-1 0 0,-1 0 1 0 0,1 1 0 0 0,-1-1-1 0 0,0 0 1 0 0,1 1-1 0 0,-1-1 1 0 0,1 1-1 0 0,-1-1 1 0 0,1 1-1 0 0,-1 0 1 0 0,1-1-1 0 0,-1 1 1 0 0,1-1-1 0 0,0 1 1 0 0,-1 0-67 0 0,1-28 32 0 0,1 0 0 0 0,2-1 1 0 0,0 1-1 0 0,2 1 0 0 0,0-1 1 0 0,2 1-1 0 0,2 0 0 0 0,0 0 0 0 0,1 1 1 0 0,2 0-1 0 0,0 1 0 0 0,14-19-32 0 0,-4-1-2 0 0,0-3-88 0 0,2 1 0 0 0,2 1 0 0 0,2 2 0 0 0,2 1 0 0 0,1 1 0 0 0,3 1 1 0 0,1 2-1 0 0,1 2 0 0 0,3 1 0 0 0,0 2 0 0 0,26-15 90 0 0,-58 43 3 0 0,0 1 1 0 0,1 0-1 0 0,-1 0 1 0 0,1 1 0 0 0,0 0-1 0 0,0 0 1 0 0,0 1-1 0 0,0 0 1 0 0,0 0 0 0 0,0 1-1 0 0,1 0 1 0 0,-1 1-1 0 0,2-1-3 0 0,-8 3 9 0 0,1 0 0 0 0,-1 0 0 0 0,0 0-1 0 0,0 0 1 0 0,1 0 0 0 0,-2 1-1 0 0,1-1 1 0 0,0 1 0 0 0,0-1 0 0 0,-1 1-1 0 0,1-1 1 0 0,-1 1 0 0 0,0 0 0 0 0,0 0-1 0 0,0 0 1 0 0,0 0 0 0 0,0 0-1 0 0,-1 0 1 0 0,0 0 0 0 0,1 0 0 0 0,-1 0-1 0 0,0 0 1 0 0,0 0 0 0 0,0 0 0 0 0,-1 0-1 0 0,1 0 1 0 0,-1 0 0 0 0,0 0 0 0 0,0 0-9 0 0,1 6 81 0 0,-5 22 96 0 0,-1-1 1 0 0,-1 0-1 0 0,-2 0 1 0 0,0 0-1 0 0,-3-1 0 0 0,0-1 1 0 0,-2 0-1 0 0,-1 0 0 0 0,-1-2 1 0 0,-7 9-178 0 0,6-6 154 0 0,-1 0 0 0 0,-1-2 0 0 0,-2 0 1 0 0,-1-2-1 0 0,0 0 0 0 0,-2-1 0 0 0,-1-1 0 0 0,-23 15-154 0 0,46-36-34 0 0,0 0-1 0 0,0-1 0 0 0,-1 1 0 0 0,1-1 0 0 0,0 0 0 0 0,-1 0 0 0 0,1 0 0 0 0,-1 0 0 0 0,1 0 0 0 0,-1-1 1 0 0,0 1-1 0 0,1-1 0 0 0,-1 1 0 0 0,0-1 0 0 0,1 0 0 0 0,-1 0 0 0 0,1 0 0 0 0,-1 0 0 0 0,0-1 1 0 0,1 1-1 0 0,-1-1 0 0 0,0 0 0 0 0,1 1 0 0 0,-1-1 0 0 0,1 0 0 0 0,0-1 0 0 0,-1 1 35 0 0,-24-42-4404 0 0,21 0-3807 0 0,6 27 2771 0 0</inkml:trace>
  <inkml:trace contextRef="#ctx0" brushRef="#br0" timeOffset="7712.177">3188 612 7930 0 0,'0'0'1048'0'0,"0"0"-448"0"0,0 0-173 0 0,0 0 261 0 0,0 0 320 0 0,0 0 151 0 0,0 0-83 0 0,0 0-262 0 0,0 0-259 0 0,0 0-170 0 0,0 0-106 0 0,-5 32-65 0 0,-17 102-30 0 0,19-53 164 0 0,7-70-273 0 0,-3-8-4 0 0,0 1 1 0 0,0-1-1 0 0,0 1 0 0 0,1-1 0 0 0,-1 1 0 0 0,1-1 0 0 0,0 0 1 0 0,0 1-1 0 0,0-1 0 0 0,0 0 0 0 0,1 0 0 0 0,-1-1 1 0 0,1 1-1 0 0,0 0 0 0 0,0-1 0 0 0,-1 0 0 0 0,2 0 0 0 0,-1 0 1 0 0,0 0-1 0 0,0 0 0 0 0,1 0 0 0 0,-1-1 0 0 0,1 1 1 0 0,-1-1-1 0 0,1 0 0 0 0,-1-1 0 0 0,1 1 0 0 0,0 0 0 0 0,0-1 1 0 0,-1 0-1 0 0,1 0 0 0 0,0 0 0 0 0,0 0 0 0 0,-1-1 0 0 0,1 1 1 0 0,0-1-1 0 0,-1 0 0 0 0,1 0 0 0 0,-1 0 0 0 0,1-1 1 0 0,-1 1-1 0 0,1-1 0 0 0,0 0-71 0 0,29-21 415 0 0,-1-2 1 0 0,0-1-1 0 0,-2-1 1 0 0,15-19-416 0 0,-40 40 20 0 0,120-119-22 0 0,-126 125-21 0 0,1 0 0 0 0,0 0 1 0 0,0 1-1 0 0,-1-1 0 0 0,1 0 0 0 0,0 1 0 0 0,0-1 0 0 0,0 0 0 0 0,-1 0 0 0 0,1 1 0 0 0,0-1 1 0 0,0 0-1 0 0,0 1 0 0 0,0-1 0 0 0,0 1 0 0 0,0-1 0 0 0,0 0 0 0 0,0 1 0 0 0,0-1 0 0 0,0 0 1 0 0,0 1-1 0 0,0-1 0 0 0,0 0 0 0 0,0 1 0 0 0,0-1 0 0 0,0 0 0 0 0,0 1 0 0 0,0-1 0 0 0,0 1 1 0 0,0-1-1 0 0,1 0 0 0 0,-1 0 0 0 0,0 1 0 0 0,0-1 0 0 0,0 0 0 0 0,1 1 0 0 0,-1-1 0 0 0,0 0 1 0 0,0 0-1 0 0,1 1 0 0 0,-1-1 0 0 0,0 0 0 0 0,1 0 0 0 0,-1 0 0 0 0,0 1 0 0 0,1-1 0 0 0,-1 0 1 0 0,0 0-1 0 0,1 0 0 0 0,-1 0 0 0 0,0 0 0 0 0,1 0 0 0 0,-1 0 0 0 0,0 0 0 0 0,1 0 0 0 0,-1 0 1 0 0,1 0-1 0 0,-1 0 0 0 0,0 0 0 0 0,1 0 0 0 0,-1 0 23 0 0,-7 38-164 0 0,-7 87-45 0 0,14-121 207 0 0,0 1 0 0 0,1 0-1 0 0,0-1 1 0 0,0 1 0 0 0,0-1-1 0 0,1 1 1 0 0,0-1 0 0 0,-1 0-1 0 0,2 0 1 0 0,-1 1 0 0 0,0-1-1 0 0,1-1 1 0 0,0 1 0 0 0,0 0-1 0 0,0-1 1 0 0,0 1 0 0 0,0-1-1 0 0,1 0 1 0 0,-1 0 0 0 0,1 0 0 0 0,0-1-1 0 0,0 1 1 0 0,0-1 0 0 0,0 0-1 0 0,2 0 3 0 0,4 2 48 0 0,1-1-1 0 0,0 0 1 0 0,0-1 0 0 0,0 0-1 0 0,0-1 1 0 0,0 0 0 0 0,1-1-1 0 0,-1 0 1 0 0,0-1 0 0 0,0 0-1 0 0,0-1 1 0 0,0 0-1 0 0,0 0 1 0 0,0-2 0 0 0,-1 1-1 0 0,1-1 1 0 0,-1-1 0 0 0,0 0-1 0 0,0 0 1 0 0,0-1-1 0 0,2-2-47 0 0,27-16 212 0 0,-1-2 0 0 0,-1-1 0 0 0,-1-2 0 0 0,-2-1 0 0 0,-1-2-1 0 0,7-11-211 0 0,-14 16 4 0 0,0-1 0 0 0,-2-2 0 0 0,-2 0 0 0 0,0-2 0 0 0,-3 0 0 0 0,0-1 0 0 0,-2-1-1 0 0,-2-1 1 0 0,-1 0 0 0 0,-1-1 0 0 0,-2-1 0 0 0,3-23-4 0 0,-10-114-227 0 0,-5 171 216 0 0,0 0-1 0 0,0 0 0 0 0,0 0 0 0 0,0 1 1 0 0,-1-1-1 0 0,1 0 0 0 0,-1 1 0 0 0,0-1 0 0 0,1 1 1 0 0,-1-1-1 0 0,0 1 0 0 0,-1 0 0 0 0,1 0 1 0 0,0 0-1 0 0,-1 0 0 0 0,1 0 0 0 0,-1 1 1 0 0,1-1-1 0 0,-1 1 0 0 0,0-1 0 0 0,1 1 1 0 0,-1 0-1 0 0,0 0 0 0 0,0 0 0 0 0,0 1 0 0 0,0-1 1 0 0,0 1-1 0 0,0-1 0 0 0,0 1 0 0 0,0 0 1 0 0,0 0-1 0 0,0 1 0 0 0,0-1 0 0 0,0 1 1 0 0,0-1-1 0 0,0 1 0 0 0,0 0 0 0 0,0 0 1 0 0,0 0-1 0 0,0 0 0 0 0,1 1 0 0 0,-1-1 1 0 0,0 1-1 0 0,1 0 0 0 0,-1-1 0 0 0,1 1 0 0 0,0 0 1 0 0,0 0-1 0 0,-1 1 0 0 0,1 0 12 0 0,-18 14 12 0 0,1 0-1 0 0,1 1 0 0 0,0 2 1 0 0,1-1-1 0 0,2 2 0 0 0,0 0 1 0 0,1 1-1 0 0,1 0 1 0 0,1 1-1 0 0,1 1 0 0 0,1 0 1 0 0,1 0-1 0 0,2 1 0 0 0,0 0 1 0 0,1 0-1 0 0,2 0 1 0 0,0 1-1 0 0,2 0 0 0 0,1 15-11 0 0,-1-27 13 0 0,2 0 0 0 0,-1 0-1 0 0,2 1 1 0 0,0-1 0 0 0,0 0-1 0 0,2 0 1 0 0,0 0 0 0 0,0 0-1 0 0,1 0 1 0 0,1-1 0 0 0,0 1-1 0 0,1-1 1 0 0,0-1 0 0 0,1 1-1 0 0,1-1 1 0 0,0 0 0 0 0,0-1-1 0 0,1 1 1 0 0,1-2 0 0 0,0 1-1 0 0,0-2 1 0 0,1 1-13 0 0,-1-2-19 0 0,0-1-1 0 0,0 0 1 0 0,1-1-1 0 0,-1 0 1 0 0,1 0-1 0 0,1-2 1 0 0,-1 1 0 0 0,1-1-1 0 0,0-1 1 0 0,0 0-1 0 0,0 0 1 0 0,0-1-1 0 0,0-1 1 0 0,0 0 0 0 0,1-1-1 0 0,3 0 20 0 0,-12-1-302 0 0,-1-1-1 0 0,1 1 1 0 0,-1 0-1 0 0,1-1 1 0 0,-1 0-1 0 0,0 1 1 0 0,0-1-1 0 0,0-1 1 0 0,0 1-1 0 0,0 0 1 0 0,0-1-1 0 0,0 1 1 0 0,-1-1-1 0 0,1 0 1 0 0,-1 0-1 0 0,0 0 1 0 0,1-2 302 0 0,20-34-11885 0 0,-20 31 7521 0 0</inkml:trace>
  <inkml:trace contextRef="#ctx0" brushRef="#br0" timeOffset="8089.967">4838 527 7650 0 0,'0'0'1907'0'0,"0"0"-130"0"0,0 0 74 0 0,0 0 158 0 0,0 0 33 0 0,0 0-293 0 0,0 0-451 0 0,0 0-394 0 0,0 0-290 0 0,0 0-181 0 0,0 0-109 0 0,0 0-57 0 0,0 0-60 0 0,-12 3-38 0 0,-92 24 120 0 0,100-26-320 0 0,0 0-1 0 0,0 1 0 0 0,0-1 0 0 0,0 1 1 0 0,1-1-1 0 0,-1 1 0 0 0,0 0 0 0 0,1 1 0 0 0,0-1 1 0 0,-1 1-1 0 0,1-1 0 0 0,0 1 0 0 0,0 0 1 0 0,1 0-1 0 0,-1 0 0 0 0,1 1 0 0 0,-1-1 1 0 0,1 1-1 0 0,0-1 0 0 0,0 1 0 0 0,0 0 1 0 0,0 2 31 0 0,4-2-39 0 0,1 0 1 0 0,0-1 0 0 0,0 1-1 0 0,0-1 1 0 0,0 0 0 0 0,0 0 0 0 0,0 0-1 0 0,1 0 1 0 0,0-1 0 0 0,-1 0-1 0 0,1 1 1 0 0,0-1 0 0 0,0 0 0 0 0,0-1-1 0 0,1 1 1 0 0,2 0 38 0 0,-1 1-16 0 0,21 9-34 0 0,-13-7 45 0 0,0 1-1 0 0,0 0 1 0 0,-1 1-1 0 0,0 1 0 0 0,-1 0 1 0 0,1 1-1 0 0,-1 0 1 0 0,2 4 5 0 0,-6-5 26 0 0,-5-6-2 0 0,0 1 0 0 0,0-1 1 0 0,-1 1-1 0 0,1-1 0 0 0,-1 1 0 0 0,1 0 0 0 0,-1 0 0 0 0,0 0 0 0 0,0 1 0 0 0,-1-1 1 0 0,1 0-1 0 0,0 1 0 0 0,-1-1 0 0 0,0 1 0 0 0,0-1 0 0 0,0 1 0 0 0,0 0 1 0 0,-1-1-1 0 0,1 1 0 0 0,-1 0 0 0 0,0-1 0 0 0,0 1 0 0 0,-1 3-24 0 0,-2-3 71 0 0,-1 1 0 0 0,0-1 0 0 0,1 0 0 0 0,-2-1 0 0 0,1 1-1 0 0,0-1 1 0 0,-1 0 0 0 0,1 0 0 0 0,-1 0 0 0 0,0-1 0 0 0,0 1 0 0 0,0-1 0 0 0,0 0-1 0 0,-2 0-70 0 0,-4 2-97 0 0,0 0 0 0 0,0 0-1 0 0,0-1 1 0 0,0 0 0 0 0,-1-1-1 0 0,0-1 1 0 0,1 0 0 0 0,-1 0-1 0 0,1-1 1 0 0,-10-1 97 0 0,-11-17-2310 0 0,23 10-1440 0 0,3-1-3838 0 0,3 5-1433 0 0</inkml:trace>
  <inkml:trace contextRef="#ctx0" brushRef="#br0" timeOffset="8450.974">5234 630 3265 0 0,'0'0'4613'0'0,"0"0"-2805"0"0,0 0-948 0 0,0 0-34 0 0,0 0 1 0 0,0 0-79 0 0,0 0-175 0 0,0 0-175 0 0,0 0-41 0 0,0 0 68 0 0,0 0 56 0 0,0 0 11 0 0,0 0-14 0 0,18 9-16 0 0,58 26 15 0 0,-7-22 905 0 0,-49-15-771 0 0,-4 2-295 0 0,-1-1 0 0 0,1-1 0 0 0,0 0 0 0 0,-1-1 0 0 0,0-1 0 0 0,1 0 0 0 0,-1-1 0 0 0,-1-1 0 0 0,12-6-316 0 0,-20 9 39 0 0,0 0 0 0 0,-1 0 0 0 0,1-1 0 0 0,-1 1 0 0 0,0-1 0 0 0,0-1 0 0 0,0 1 0 0 0,0-1 0 0 0,-1 0 0 0 0,0 0 0 0 0,0 0 0 0 0,0 0 0 0 0,0-1 0 0 0,-1 1 0 0 0,0-1 0 0 0,0 0 0 0 0,-1 0 0 0 0,0 0 0 0 0,0-1 0 0 0,0 1 0 0 0,-1 0 0 0 0,0-1 1 0 0,0 1-1 0 0,0-6-39 0 0,-3 9-53 0 0,1-1 0 0 0,-1 1 0 0 0,0 0 0 0 0,0 0 0 0 0,0 0 0 0 0,-1 1 0 0 0,1-1 0 0 0,-1 0 0 0 0,1 1 0 0 0,-1-1 0 0 0,0 1 0 0 0,0 0 0 0 0,0 0 0 0 0,0 0 0 0 0,-1 1 0 0 0,1-1 0 0 0,0 1 0 0 0,-1-1 0 0 0,1 1 0 0 0,-1 0 0 0 0,1 1 0 0 0,-1-1 0 0 0,0 0 0 0 0,1 1 0 0 0,-1 0 0 0 0,1 0 0 0 0,-1 0 0 0 0,0 0 0 0 0,1 1 0 0 0,-1 0 0 0 0,0-1 0 0 0,1 1 0 0 0,-3 1 53 0 0,-7-2-97 0 0,-5 3 43 0 0,1 0 1 0 0,-1 1 0 0 0,1 1-1 0 0,-1 1 1 0 0,1 1-1 0 0,1 0 1 0 0,0 1 0 0 0,0 0-1 0 0,0 1 1 0 0,1 1-1 0 0,0 1 1 0 0,1 0 0 0 0,1 1-1 0 0,-1 1 1 0 0,2 0-1 0 0,0 0 1 0 0,0 1 0 0 0,2 1-1 0 0,-1 0 1 0 0,2 0-1 0 0,0 1 1 0 0,-2 6 53 0 0,8-17-30 0 0,0 0 0 0 0,0 1 0 0 0,1-1 0 0 0,0 1-1 0 0,0 0 1 0 0,0 0 0 0 0,0 0 0 0 0,1 0 0 0 0,0 0 0 0 0,0 0 0 0 0,1 0 0 0 0,0 0 0 0 0,0 1 0 0 0,0-1 0 0 0,1 0 0 0 0,0 0-1 0 0,0 0 1 0 0,0 0 0 0 0,1 0 0 0 0,0 0 0 0 0,0 0 0 0 0,1-1 0 0 0,-1 1 0 0 0,1-1 0 0 0,0 1 0 0 0,1-1 0 0 0,-1 0 0 0 0,1 0-1 0 0,0-1 1 0 0,1 1 0 0 0,-1-1 0 0 0,1 0 0 0 0,-1 0 0 0 0,5 2 30 0 0,14 6-325 0 0,0-2 0 0 0,1 0 0 0 0,0-2-1 0 0,1 0 1 0 0,0-2 0 0 0,0-1 0 0 0,0-1 0 0 0,0-1-1 0 0,1-1 1 0 0,0-1 0 0 0,-1-1 0 0 0,1-2 0 0 0,13-2 325 0 0,-25 4-567 0 0,90-10-8082 0 0,-72 6 3272 0 0</inkml:trace>
  <inkml:trace contextRef="#ctx0" brushRef="#br0" timeOffset="9387.791">0 1462 0 0 0,'0'0'385'0'0,"0"0"-39"0"0,0 0-34 0 0,0 0 149 0 0,0 0 309 0 0,37-4 330 0 0,118-14 250 0 0,159-8 4208 0 0,400-51-1360 0 0,459-28-1945 0 0,-914 85-1922 0 0,1381-68 653 0 0,-936 44-517 0 0,42-8-611 0 0,-453 34-923 0 0,-286 18 1004 0 0,-1-1-3533 0 0,-7 1 1538 0 0,-2 0-3282 0 0,-1 0-907 0 0</inkml:trace>
</inkml:ink>
</file>

<file path=ppt/ink/ink7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22.2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733 8 0 0 0,'0'0'608'0'0,"0"0"522"0"0,0 0 146 0 0,0 0-88 0 0,0 0-136 0 0,0 0-150 0 0,0 0-123 0 0,27-1-86 0 0,121-5 348 0 0,-68 6 1464 0 0,-86 8 313 0 0,-305 77 437 0 0,2-1-3185 0 0,68-7 309 0 0,240-77-390 0 0,0 0 1 0 0,0 0-1 0 0,0 0 1 0 0,0 1-1 0 0,0-1 1 0 0,0 0-1 0 0,0 0 1 0 0,0 1-1 0 0,0-1 1 0 0,1 1-1 0 0,-1-1 1 0 0,0 1-1 0 0,0-1 1 0 0,0 1-1 0 0,1-1 1 0 0,-1 1-1 0 0,0 0 1 0 0,1-1-1 0 0,-1 1 1 0 0,0 0-1 0 0,1 0 1 0 0,-1-1-1 0 0,1 1 1 0 0,-1 0-1 0 0,1 0 1 0 0,-1 0-1 0 0,1 0 1 0 0,0 0-1 0 0,-1 0 0 0 0,1 0 1 0 0,0-1-1 0 0,0 1 1 0 0,0 0-1 0 0,0 0 1 0 0,0 0-1 0 0,0 0 1 0 0,0 0-1 0 0,0 0 1 0 0,0 0-1 0 0,0 0 1 0 0,1 0-1 0 0,-1 0 1 0 0,0 0-1 0 0,1 0 1 0 0,-1 0-1 0 0,0 0 1 0 0,1-1-1 0 0,-1 1 1 0 0,1 0-1 0 0,-1 0 1 0 0,1 0-1 0 0,0-1 1 0 0,-1 1-1 0 0,1 0 1 0 0,0-1-1 0 0,0 1 1 0 0,-1-1-1 0 0,1 1 1 0 0,0-1-1 0 0,0 1 1 0 0,0-1-1 0 0,0 1 1 0 0,-1-1-1 0 0,1 0 1 0 0,0 1-1 0 0,0-1 1 0 0,1 0 10 0 0,18 10 47 0 0,1-1 1 0 0,0-1-1 0 0,1-1 1 0 0,-1-1 0 0 0,1-1-1 0 0,0-1 1 0 0,1-1-1 0 0,-1 0 1 0 0,1-2-1 0 0,19-2-47 0 0,-27 2-2 0 0,308 16 193 0 0,-265-6-78 0 0,-58-10-34 0 0,-30 14 466 0 0,-204 85-667 0 0,-28 38 54 0 0,229-119 50 0 0,10-7 9 0 0,1 1 0 0 0,0 0 0 0 0,1 2 0 0 0,0 0 0 0 0,2 2 0 0 0,0 0 0 0 0,0 1 0 0 0,-2 5 9 0 0,18-21 5 0 0,1 0 1 0 0,0 1-1 0 0,0-1 0 0 0,0 0 0 0 0,0 1 0 0 0,0-1 1 0 0,1 1-1 0 0,-1 0 0 0 0,1 0 0 0 0,-1-1 0 0 0,1 1 1 0 0,0 0-1 0 0,0 0 0 0 0,0 0 0 0 0,1 0 0 0 0,-1 0 1 0 0,1 0-1 0 0,0 0 0 0 0,0 1 0 0 0,0-1 1 0 0,0 0-1 0 0,0 0 0 0 0,1 0 0 0 0,-1 0 0 0 0,1 0 1 0 0,0 0-1 0 0,0 0 0 0 0,0 0 0 0 0,0 0 0 0 0,0-1 1 0 0,2 3-6 0 0,11 3 100 0 0,1-1 0 0 0,0 0 0 0 0,0-2 0 0 0,1 0 0 0 0,-1 0 0 0 0,1-2 0 0 0,0 0 0 0 0,0 0 0 0 0,1-2 0 0 0,-1 0 0 0 0,0-1 0 0 0,0 0 0 0 0,12-3-100 0 0,5 3 115 0 0,55-4-26 0 0,-1-4 0 0 0,1-3 0 0 0,-2-4 0 0 0,34-13-89 0 0,-53 6-1993 0 0,-25 4-7533 0 0,-31 14 999 0 0</inkml:trace>
</inkml:ink>
</file>

<file path=ppt/ink/ink7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23.0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445 759 1168 0 0,'0'0'1043'0'0,"0"0"-52"0"0,0 0 36 0 0,0 0 235 0 0,0 0 326 0 0,0 0 270 0 0,0 0 2 0 0,0 0-233 0 0,0 0-309 0 0,0 0-333 0 0,0 0-226 0 0,-7-32-138 0 0,-24-96-92 0 0,2 64 491 0 0,20 55-691 0 0,3 3-231 0 0,0 0 1 0 0,0 0-1 0 0,-1 1 0 0 0,1 0 1 0 0,-1 0-1 0 0,0 0 0 0 0,-1 1 1 0 0,1 0-1 0 0,-1 1 0 0 0,1-1 1 0 0,-1 2-1 0 0,0-1 0 0 0,-1 1 1 0 0,1 0-1 0 0,0 1 0 0 0,0 0 1 0 0,-1 0-1 0 0,-5 0-98 0 0,8 2-14 0 0,0 0-1 0 0,0 0 1 0 0,0 0-1 0 0,0 0 1 0 0,1 1 0 0 0,-1 0-1 0 0,0 0 1 0 0,1 1-1 0 0,-1 0 1 0 0,1-1 0 0 0,0 2-1 0 0,0-1 1 0 0,0 1 0 0 0,1 0-1 0 0,-1 0 1 0 0,1 0-1 0 0,0 0 1 0 0,0 1 0 0 0,0 0-1 0 0,1-1 1 0 0,-1 1 0 0 0,1 1-1 0 0,0-1 1 0 0,1 0-1 0 0,-1 1 1 0 0,1 0 0 0 0,0-1-1 0 0,1 1 1 0 0,-1 0 0 0 0,1 0-1 0 0,0 0 1 0 0,0 6 14 0 0,1 30 34 0 0,1 0 0 0 0,2-1 1 0 0,2 1-1 0 0,2 0 0 0 0,2-1 1 0 0,1 0-1 0 0,5 6-34 0 0,66 259 208 0 0,-21-10-72 0 0,-52-250-4 0 0,-3 1 1 0 0,-1-1-1 0 0,-3 1 0 0 0,-2 23-132 0 0,-1-61 21 0 0,0 0 0 0 0,-1 0 0 0 0,1 0 0 0 0,-2 0 0 0 0,1 0 0 0 0,-1-1 0 0 0,0 0 0 0 0,-1 1 0 0 0,0-1 0 0 0,-1-1-1 0 0,1 1 1 0 0,-1-1 0 0 0,-1 0 0 0 0,1 0 0 0 0,-1-1 0 0 0,0 0 0 0 0,-1 0 0 0 0,0-1 0 0 0,1 0 0 0 0,-2 0 0 0 0,1-1 0 0 0,0 0 0 0 0,-1 0-1 0 0,0-1 1 0 0,0 0 0 0 0,0-1 0 0 0,0 0 0 0 0,0 0 0 0 0,-1-1 0 0 0,1 0 0 0 0,-1 0 0 0 0,1-1 0 0 0,0-1 0 0 0,-1 0 0 0 0,-4-1-21 0 0,11 2-118 0 0,1-1 0 0 0,0 1 1 0 0,-1-1-1 0 0,1 0 0 0 0,0 0 1 0 0,0 0-1 0 0,-1 0 0 0 0,1 0 1 0 0,0 0-1 0 0,0-1 0 0 0,0 1 1 0 0,1-1-1 0 0,-1 0 0 0 0,0 1 1 0 0,0-1-1 0 0,1 0 0 0 0,-1 0 1 0 0,1 0-1 0 0,0 0 0 0 0,0 0 1 0 0,-1 0-1 0 0,1 0 0 0 0,1-1 1 0 0,-1 1-1 0 0,0 0 0 0 0,0 0 1 0 0,1-1-1 0 0,0 1 0 0 0,-1-1 1 0 0,1 0 117 0 0,10-43-12265 0 0,-5 38 6919 0 0</inkml:trace>
  <inkml:trace contextRef="#ctx0" brushRef="#br0" timeOffset="4437.824">584 0 0 0 0,'0'0'471'0'0,"0"0"574"0"0,0 0 417 0 0,0 0 101 0 0,0 0-185 0 0,0 0-324 0 0,0 0-299 0 0,0 0-204 0 0,0 0-115 0 0,0 0-50 0 0,3 0-37 0 0,-2 0-298 0 0,0 1 1 0 0,0-1-1 0 0,0 1 1 0 0,-1-1-1 0 0,1 1 1 0 0,0-1-1 0 0,0 1 1 0 0,0-1-1 0 0,-1 1 1 0 0,1 0-1 0 0,0 0 1 0 0,-1-1-1 0 0,1 1 0 0 0,0 0 1 0 0,-1 0-1 0 0,1 0 1 0 0,-1-1-1 0 0,1 1 1 0 0,-1 0-1 0 0,0 0 1 0 0,1 0-1 0 0,-1 0 1 0 0,0 0-1 0 0,0 0 0 0 0,0 0 1 0 0,1 0-1 0 0,-1 0 1 0 0,0 0-1 0 0,0 0 1 0 0,0 0-1 0 0,-1 0 1 0 0,1 0-1 0 0,0 0 1 0 0,0 0-1 0 0,0 0 1 0 0,-1 0-1 0 0,1-1 0 0 0,-1 1 1 0 0,1 0-1 0 0,-1 0 1 0 0,1 1-52 0 0,-41 140 1919 0 0,24-84-1630 0 0,7-25-194 0 0,0 0 0 0 0,2 1 1 0 0,1 0-1 0 0,2 0 0 0 0,0 30-95 0 0,7-62 39 0 0,-1-1-1 0 0,1 1 0 0 0,-1 0 0 0 0,1-1 1 0 0,0 0-1 0 0,0 1 0 0 0,0-1 0 0 0,-1 0 1 0 0,1 0-1 0 0,0 0 0 0 0,1 0 0 0 0,-1-1 1 0 0,0 1-1 0 0,0 0 0 0 0,0-1 0 0 0,0 0 1 0 0,1 1-1 0 0,-1-1 0 0 0,0 0 0 0 0,0 0 1 0 0,0 0-1 0 0,1 0 0 0 0,-1-1 0 0 0,0 1 1 0 0,0-1-1 0 0,0 1 0 0 0,1-1-38 0 0,6 0 156 0 0,-1 2-120 0 0,-1 0 0 0 0,1-1 0 0 0,-1-1 0 0 0,1 1 0 0 0,-1-1 0 0 0,0 0 0 0 0,1-1 0 0 0,-1 0 1 0 0,0 0-1 0 0,0-1 0 0 0,0 1 0 0 0,0-1 0 0 0,-1-1 0 0 0,5-2-36 0 0,-6-5-3878 0 0,-6 3-6450 0 0,0 5 8596 0 0</inkml:trace>
  <inkml:trace contextRef="#ctx0" brushRef="#br0" timeOffset="4703.383">351 262 0 0 0,'0'0'0'0'0,"0"0"552"0"0,0 0 32 0 0,0 0 256 0 0,0 0 225 0 0,0 0 191 0 0,0 0 0 0 0,0 0-224 0 0,195-15-247 0 0,-169 15-305 0 0,3 0-240 0 0,2 0-208 0 0,-3 0-184 0 0,-2 0-296 0 0,1 0-577 0 0,-6 0-1047 0 0,-5 0-1193 0 0,-5 0 2105 0 0</inkml:trace>
  <inkml:trace contextRef="#ctx0" brushRef="#br0" timeOffset="4953.559">890 372 680 0 0,'0'0'1018'0'0,"0"0"-138"0"0,0 0 188 0 0,0 0 242 0 0,0 0 218 0 0,0 0 51 0 0,0 0-181 0 0,0 0-315 0 0,0 0-363 0 0,0 34-268 0 0,2 107-176 0 0,-2-40 331 0 0,0-50-686 0 0,-11-54-8796 0 0,11-1 5230 0 0</inkml:trace>
  <inkml:trace contextRef="#ctx0" brushRef="#br0" timeOffset="5203.826">829 361 0 0 0,'0'0'236'0'0,"0"0"774"0"0,0 0 417 0 0,0 0 120 0 0,0 0-139 0 0,0 0-247 0 0,0 0-211 0 0,0 0-147 0 0,0 0-126 0 0,33 1-130 0 0,100 4-120 0 0,2-12 862 0 0,-60 1-6886 0 0,-71 9 232 0 0,-4 1 4845 0 0</inkml:trace>
  <inkml:trace contextRef="#ctx0" brushRef="#br0" timeOffset="5670.342">879 552 1568 0 0,'0'0'382'0'0,"0"0"-66"0"0,0 0 364 0 0,0 0 562 0 0,0 0 385 0 0,0 0 89 0 0,0 0-168 0 0,0 0-327 0 0,0 0-353 0 0,0 0-268 0 0,0 0-209 0 0,0 0-166 0 0,31 0-110 0 0,98-1-63 0 0,-52-9-216 0 0,-52 7-254 0 0,15-3-2063 0 0,-14 4-2726 0 0,-13 2 926 0 0</inkml:trace>
  <inkml:trace contextRef="#ctx0" brushRef="#br0" timeOffset="13542.01">717 1620 0 0 0,'0'0'846'0'0,"0"0"-38"0"0,0 0-127 0 0,0 0-97 0 0,0 0-9 0 0,0 0 64 0 0,-4 30 3632 0 0,-44 147-533 0 0,3-19-3596 0 0,43-153-112 0 0,1 1-1 0 0,0 0 1 0 0,0 0 0 0 0,0 0 0 0 0,1 0-1 0 0,0 0 1 0 0,0 0 0 0 0,0 0 0 0 0,1 0 0 0 0,0 0-1 0 0,0 0 1 0 0,1 0 0 0 0,-1 0 0 0 0,1-1-1 0 0,0 1 1 0 0,3 3-30 0 0,-1-6 112 0 0,1 0-1 0 0,-1 0 1 0 0,1-1 0 0 0,0 0-1 0 0,0 0 1 0 0,0 0 0 0 0,0-1 0 0 0,0 1-1 0 0,1-1 1 0 0,-1-1 0 0 0,0 1-1 0 0,1-1 1 0 0,-1 0 0 0 0,0 0-1 0 0,1 0 1 0 0,-1-1 0 0 0,0 1-1 0 0,1-1 1 0 0,-1-1 0 0 0,0 1-1 0 0,0-1 1 0 0,0 0 0 0 0,0 0-1 0 0,0 0 1 0 0,-1-1 0 0 0,1 0 0 0 0,-1 0-1 0 0,1 0 1 0 0,-1 0 0 0 0,0-1-112 0 0,5 0-33 0 0,-8 3 246 0 0,4-2-1726 0 0,-11 2-9552 0 0,4 1 7352 0 0</inkml:trace>
  <inkml:trace contextRef="#ctx0" brushRef="#br0" timeOffset="13908.167">498 1841 392 0 0,'0'0'942'0'0,"0"0"-205"0"0,0 0 2 0 0,0 0 273 0 0,0 0 251 0 0,0 0 59 0 0,0 0-167 0 0,0 0-213 0 0,0 0-115 0 0,0 0-40 0 0,0 0-3 0 0,0 0-54 0 0,0 0-66 0 0,17-1-72 0 0,126-5 798 0 0,-129 6-1730 0 0,66 0 713 0 0,-53 0-3306 0 0,-1 0-3707 0 0,-20 0 1902 0 0</inkml:trace>
  <inkml:trace contextRef="#ctx0" brushRef="#br0" timeOffset="14269.119">1085 1952 216 0 0,'0'0'680'0'0,"0"0"-252"0"0,0 0 148 0 0,0 0 402 0 0,0 0 340 0 0,0 0 98 0 0,0 0-172 0 0,0 0-241 0 0,0 0-219 0 0,0 0-145 0 0,0 0-96 0 0,0 0-59 0 0,0 0-39 0 0,1 19-42 0 0,4 104 453 0 0,-13-4-506 0 0,-2-103-2512 0 0,2-10-6697 0 0,8-6 7517 0 0</inkml:trace>
  <inkml:trace contextRef="#ctx0" brushRef="#br0" timeOffset="14582.322">923 1977 0 0 0,'0'0'551'0'0,"0"0"281"0"0,0 0 216 0 0,0 0 163 0 0,0 0 32 0 0,0 0-175 0 0,0 0-222 0 0,0 0-153 0 0,0 0-41 0 0,0 0 21 0 0,0 0-4 0 0,8 0-16 0 0,211-4 3171 0 0,-144 5-6717 0 0,-66 1 115 0 0,-7 4-4708 0 0,-2-3 6680 0 0</inkml:trace>
  <inkml:trace contextRef="#ctx0" brushRef="#br0" timeOffset="14843.934">912 2231 0 0 0,'0'0'1507'0'0,"0"0"229"0"0,0 0-6 0 0,0 0-218 0 0,0 0-214 0 0,0 0-164 0 0,0 0-133 0 0,0 0-118 0 0,0 0-110 0 0,0 0-112 0 0,34-2-100 0 0,105-9-87 0 0,-37-4 400 0 0,-23 1-974 0 0,-44 12-7101 0 0,-28 2 358 0 0</inkml:trace>
  <inkml:trace contextRef="#ctx0" brushRef="#br0" timeOffset="18233.706">1372 935 0 0 0,'0'0'256'0'0,"0"0"168"0"0,0 0-161 0 0,0 0 18 0 0,0 0 251 0 0,0 0 289 0 0,0 0 167 0 0,0 0-53 0 0,0 0-202 0 0,0 0-223 0 0,0 0-160 0 0,-6 19-83 0 0,-36 107 138 0 0,-45 178 422 0 0,78-271-730 0 0,-2 0 0 0 0,-1-1 0 0 0,-1-1-1 0 0,-2 0 1 0 0,0 0 0 0 0,-3-2 0 0 0,-9 13-97 0 0,24-49 3383 0 0,14-49-2789 0 0,13-14-450 0 0,3 1 0 0 0,3 2 0 0 0,3 0 1 0 0,2 2-1 0 0,4 2 0 0 0,2 2 0 0 0,29-32-144 0 0,-8 31 187 0 0,-54 106 110 0 0,-8 245 1201 0 0,48-137-1381 0 0,-47-151-99 0 0,0 1 1 0 0,0-1-1 0 0,0 1 0 0 0,0-1 0 0 0,0 0 0 0 0,0 0 0 0 0,1 1 1 0 0,-1-1-1 0 0,0 0 0 0 0,1 0 0 0 0,-1 0 0 0 0,1 0 0 0 0,-1 0 1 0 0,1-1-1 0 0,-1 1 0 0 0,1 0 0 0 0,0-1 0 0 0,-1 1 0 0 0,1-1 1 0 0,0 0-1 0 0,-1 1 0 0 0,1-1 0 0 0,0 0 0 0 0,0 0 0 0 0,-1 0 1 0 0,1 0-1 0 0,0-1 0 0 0,0 1 0 0 0,-1 0 0 0 0,1-1 0 0 0,0 1 1 0 0,-1-1-1 0 0,1 1 0 0 0,-1-1 0 0 0,1 0 0 0 0,0 0 0 0 0,-1 0 1 0 0,0 0-1 0 0,1 0 0 0 0,-1 0 0 0 0,0 0 0 0 0,1 0 0 0 0,-1 0 1 0 0,0-1-1 0 0,0 1 0 0 0,0-1 0 0 0,0 1 0 0 0,0 0 0 0 0,0-1 1 0 0,0 0-1 0 0,-1 1 0 0 0,1-1 0 0 0,-1 0-18 0 0,181-307 488 0 0,-58 99-686 0 0,-115 273-877 0 0,6 256 1772 0 0,-1-164-934 0 0,-11-148 797 0 0,-1-5-2985 0 0,0 1-7757 0 0,-1-3 6236 0 0</inkml:trace>
  <inkml:trace contextRef="#ctx0" brushRef="#br0" timeOffset="22125.836">2319 1436 0 0 0,'0'0'709'0'0,"0"0"568"0"0,0 0 250 0 0,0 0-64 0 0,0 0-179 0 0,0 0-178 0 0,0 0-158 0 0,0 0-95 0 0,-2-5-27 0 0,-3-14-14 0 0,-31 17 3095 0 0,20 12-3775 0 0,1 1 0 0 0,0 0 0 0 0,0 0 0 0 0,1 2 0 0 0,1 0 0 0 0,0 0 0 0 0,1 2 0 0 0,-9 11-132 0 0,5-6 66 0 0,11-13-62 0 0,0-1 0 0 0,0 1 1 0 0,1 0-1 0 0,1 0 0 0 0,-1 1 0 0 0,1-1 0 0 0,0 1 1 0 0,0 0-1 0 0,1-1 0 0 0,0 1 0 0 0,1 0 0 0 0,0 0 1 0 0,0 0-1 0 0,1 1 0 0 0,0-1 0 0 0,0 5-4 0 0,1-8 9 0 0,-1-1 0 0 0,1 0 0 0 0,0 0 1 0 0,0 0-1 0 0,0 0 0 0 0,1 0 0 0 0,-1 0 0 0 0,1 0 0 0 0,0 0 0 0 0,0-1 0 0 0,0 1 0 0 0,1-1 1 0 0,-1 1-1 0 0,1-1 0 0 0,0 0 0 0 0,0 0 0 0 0,0 0 0 0 0,0 0 0 0 0,1-1 0 0 0,-1 1 1 0 0,1-1-1 0 0,-1 0 0 0 0,1 0 0 0 0,0 0 0 0 0,0-1 0 0 0,0 1 0 0 0,0-1 0 0 0,0 0 0 0 0,0 0 1 0 0,0 0-1 0 0,0-1 0 0 0,1 1-9 0 0,5 0 77 0 0,-1-1 0 0 0,0 1 0 0 0,0-2 0 0 0,1 1 0 0 0,-1-1 0 0 0,0-1 0 0 0,0 0 0 0 0,0 0 0 0 0,0-1 0 0 0,0 0 0 0 0,-1 0 0 0 0,1-1 0 0 0,-1 0 0 0 0,0-1 0 0 0,0 1 0 0 0,0-2 0 0 0,-1 1 0 0 0,0-1 0 0 0,0 0 0 0 0,0-1 0 0 0,-1 1 0 0 0,0-1 0 0 0,0-1 0 0 0,0 1 0 0 0,-1-1 0 0 0,-1 0 0 0 0,2-3-77 0 0,-5 8-45 0 0,0 0 0 0 0,0 0 0 0 0,-1 0 0 0 0,1 0 0 0 0,-1 0 0 0 0,1 0 0 0 0,-1 0 0 0 0,0 0-1 0 0,-1 0 1 0 0,1-1 0 0 0,-1 1 0 0 0,1 0 0 0 0,-1 0 0 0 0,0 0 0 0 0,0 0 0 0 0,0 0 0 0 0,0 1 0 0 0,0-1 0 0 0,-1 0 0 0 0,0 0 0 0 0,1 1 0 0 0,-1-1 0 0 0,0 1 0 0 0,0-1 0 0 0,0 1 0 0 0,-1 0 0 0 0,1 0 0 0 0,0 0-1 0 0,-1 0 1 0 0,1 0 0 0 0,-1 1 0 0 0,0-1 0 0 0,0 1 0 0 0,0 0 0 0 0,1 0 0 0 0,-1 0 0 0 0,0 0 0 0 0,0 0 0 0 0,0 0 0 0 0,-1 1 0 0 0,1-1 0 0 0,0 1 0 0 0,0 0 0 0 0,0 0 0 0 0,0 0 0 0 0,0 1 0 0 0,0-1 0 0 0,0 1-1 0 0,0 0 1 0 0,-1 0 45 0 0,-3-2-233 0 0,1 1 0 0 0,-1 0-1 0 0,0 0 1 0 0,0 1 0 0 0,0-1-1 0 0,1 2 1 0 0,-1-1-1 0 0,1 1 1 0 0,-1 0 0 0 0,1 0-1 0 0,-1 1 1 0 0,1 0-1 0 0,0 0 1 0 0,0 0 0 0 0,-1 1 233 0 0,27 7-1106 0 0,164-29 1015 0 0,-89 0-5842 0 0,-76 14 544 0 0</inkml:trace>
  <inkml:trace contextRef="#ctx0" brushRef="#br0" timeOffset="22799.791">2871 1245 0 0 0,'0'0'810'0'0,"0"0"22"0"0,0 0 119 0 0,0 0 241 0 0,0 0 156 0 0,0 0-86 0 0,0 0-225 0 0,0 0-283 0 0,0 0-255 0 0,0 0-105 0 0,0 0-22 0 0,0 0 8 0 0,-31 17 14 0 0,-96 57-45 0 0,78-35 44 0 0,44-30-312 0 0,2-6-56 0 0,1 0 0 0 0,-1 1 1 0 0,0-1-1 0 0,1 1 1 0 0,0 0-1 0 0,-1-1 0 0 0,1 1 1 0 0,1 0-1 0 0,-1 0 0 0 0,1 1 1 0 0,-1-1-1 0 0,1 0 1 0 0,1 0-1 0 0,-1 1 0 0 0,0-1 1 0 0,1 0-1 0 0,0 1 0 0 0,0-1 1 0 0,0 1-1 0 0,1-1 1 0 0,0 0-1 0 0,-1 0 0 0 0,1 1 1 0 0,1-1-1 0 0,-1 0 0 0 0,1 0 1 0 0,-1 0-1 0 0,1 0 1 0 0,0 0-1 0 0,1 0 0 0 0,-1-1 1 0 0,1 1-1 0 0,-1-1 0 0 0,1 1 1 0 0,0-1-1 0 0,1 0 1 0 0,-1 0-1 0 0,0-1 0 0 0,4 3-25 0 0,3-1 138 0 0,1 0 0 0 0,0 0 0 0 0,-1-1 0 0 0,1-1 0 0 0,0 0 0 0 0,1-1 0 0 0,-1 0 0 0 0,0 0 0 0 0,0-1 0 0 0,0 0 0 0 0,0-1 0 0 0,1-1 1 0 0,-1 0-1 0 0,0 0 0 0 0,-1-1 0 0 0,1 0 0 0 0,0-1 0 0 0,-1-1 0 0 0,0 1 0 0 0,0-1 0 0 0,0-1 0 0 0,8-6-138 0 0,2-2 235 0 0,-1-1 0 0 0,0-1 1 0 0,-1 0-1 0 0,-1-2 1 0 0,0 0-1 0 0,-1 0 1 0 0,-1-2-1 0 0,-1 0 0 0 0,-1-1 1 0 0,-1 0-236 0 0,2-1-25 0 0,-1 1 1 0 0,-2-2 0 0 0,0 1 0 0 0,-1-2 0 0 0,-1 1-1 0 0,-2-1 1 0 0,0 0 0 0 0,-2-1 0 0 0,0 0-1 0 0,-2 0 1 0 0,0 0 0 0 0,-2 0 0 0 0,-1 0 0 0 0,-1 0-1 0 0,-1 0 1 0 0,-1 0 0 0 0,-2 0 0 0 0,-2-6 24 0 0,6 25-51 0 0,-1 1 0 0 0,1-1 1 0 0,-2 0-1 0 0,1 1 1 0 0,-1-1-1 0 0,1 1 1 0 0,-1 0-1 0 0,-1 0 0 0 0,1 0 1 0 0,-1 0-1 0 0,0 1 1 0 0,0-1-1 0 0,0 1 1 0 0,-1 0-1 0 0,1 0 0 0 0,-1 1 1 0 0,0-1-1 0 0,0 1 1 0 0,0 0-1 0 0,-1 1 1 0 0,1-1-1 0 0,-1 1 0 0 0,0 0 1 0 0,1 0-1 0 0,-1 1 1 0 0,0 0-1 0 0,0 0 0 0 0,0 0 1 0 0,0 0-1 0 0,0 1 1 0 0,0 0-1 0 0,0 1 1 0 0,0-1-1 0 0,0 1 0 0 0,0 0 1 0 0,1 1-1 0 0,-1-1 1 0 0,0 1-1 0 0,0 0 1 0 0,-2 2 50 0 0,-5 6 50 0 0,0 1 0 0 0,2 0 1 0 0,-1 1-1 0 0,1 0 1 0 0,1 1-1 0 0,0 0 1 0 0,1 1-1 0 0,1-1 1 0 0,0 2-1 0 0,1-1 1 0 0,0 1-1 0 0,1 0 1 0 0,1 1-1 0 0,0 0 0 0 0,1-1 1 0 0,1 1-1 0 0,0 1 1 0 0,1-1-1 0 0,1 0 1 0 0,1 0-1 0 0,0 1 1 0 0,1-1-1 0 0,1 0 1 0 0,0 0-1 0 0,4 12-50 0 0,0-6 30 0 0,1 0-1 0 0,1 0 1 0 0,1-1 0 0 0,1 0-1 0 0,1 0 1 0 0,0-2 0 0 0,2 1-1 0 0,0-1 1 0 0,1-1 0 0 0,1-1-1 0 0,1 0 1 0 0,0 0-1 0 0,1-2 1 0 0,1 0 0 0 0,0-1-1 0 0,1-1 1 0 0,1-1 0 0 0,0 0-1 0 0,0-2 1 0 0,1 0 0 0 0,1-2-1 0 0,17 6-29 0 0,19-10-1969 0 0,-26-22-8520 0 0,-28 14 6065 0 0</inkml:trace>
  <inkml:trace contextRef="#ctx0" brushRef="#br0" timeOffset="23165.274">3688 814 5537 0 0,'0'0'1239'0'0,"0"0"-425"0"0,0 0-188 0 0,0 0 253 0 0,0 0 372 0 0,0 0 212 0 0,0 0-93 0 0,0 0-327 0 0,0 0-315 0 0,0 0-223 0 0,0 0-126 0 0,0 0-63 0 0,0 0-34 0 0,-3 21-33 0 0,-9 70-49 0 0,-28 40 213 0 0,31-103-406 0 0,-3 3-2 0 0,2 1 0 0 0,2 1 0 0 0,0-1 0 0 0,2 1 1 0 0,2 1-1 0 0,0 15-5 0 0,3-45 5 0 0,1-1 0 0 0,-1 1 1 0 0,1-1-1 0 0,0 1 0 0 0,0 0 1 0 0,0-1-1 0 0,0 1 0 0 0,0-1 0 0 0,1 1 1 0 0,0 0-1 0 0,0-1 0 0 0,0 0 1 0 0,0 1-1 0 0,0-1 0 0 0,1 0 1 0 0,-1 1-1 0 0,1-1 0 0 0,0 0 0 0 0,0 0 1 0 0,0 0-1 0 0,0 0 0 0 0,1-1 1 0 0,-1 1-1 0 0,1-1 0 0 0,0 1 1 0 0,0-1-1 0 0,-1 0 0 0 0,1 0 0 0 0,1 0 1 0 0,-1-1-1 0 0,0 1 0 0 0,0-1 1 0 0,1 1-1 0 0,-1-1 0 0 0,1 0 1 0 0,-1 0-1 0 0,1-1 0 0 0,-1 1 0 0 0,1-1 1 0 0,0 0-6 0 0,17 1 207 0 0,0-1 1 0 0,-1-1 0 0 0,1-1-1 0 0,0-1 1 0 0,-1-1 0 0 0,0 0-1 0 0,9-5-207 0 0,50-34 870 0 0,-55 8-3557 0 0,-32-8-9392 0 0,7 39 6978 0 0</inkml:trace>
  <inkml:trace contextRef="#ctx0" brushRef="#br0" timeOffset="23423.904">3322 1130 5017 0 0,'0'0'2801'0'0,"0"0"-1594"0"0,0 0-430 0 0,0 0 305 0 0,0 0 379 0 0,0 0 134 0 0,0 0-152 0 0,0 0-281 0 0,34 2-262 0 0,110 6-226 0 0,253-6-341 0 0,-341-4-3080 0 0,-21-1-4347 0 0,-22 0-1517 0 0</inkml:trace>
</inkml:ink>
</file>

<file path=ppt/ink/ink7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50.2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78 1432 0 0,'0'0'1238'0'0,"0"0"-94"0"0,0 0 78 0 0,0 0 255 0 0,0 0 212 0 0,0 0-1 0 0,0 0-217 0 0,0 0-312 0 0,0 0-241 0 0,0 0-118 0 0,0 0-99 0 0,0 0-22 0 0,0 0-4 0 0,37-2-4 0 0,122-9-49 0 0,20-10 533 0 0,168-15-1359 0 0,-297 33-635 0 0,9 0-2945 0 0,-22 2-5042 0 0,-27 1 3738 0 0</inkml:trace>
</inkml:ink>
</file>

<file path=ppt/ink/ink7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56.2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2040 0 0,'0'0'781'0'0,"0"0"-307"0"0,0 0-154 0 0,0 0 238 0 0,0 0 442 0 0,0 0 346 0 0,0 0 111 0 0,0 0-156 0 0,0 0-252 0 0,0 0-218 0 0,0 0-172 0 0,0 0-122 0 0,31 5-105 0 0,95 18-104 0 0,113 0-320 0 0,-151-22-4586 0 0,-37-2-740 0 0,-33 1 2093 0 0</inkml:trace>
</inkml:ink>
</file>

<file path=ppt/ink/ink7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48.4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0 318 1136 0 0,'0'0'863'0'0,"0"0"-164"0"0,0 0 5 0 0,0 0 230 0 0,0 0 325 0 0,0 0 173 0 0,0 0-93 0 0,0 0-214 0 0,0 0-252 0 0,0 0-180 0 0,0 0-76 0 0,18-2-40 0 0,120-11 1082 0 0,111-6 204 0 0,-249 19-2159 0 0,0 0-134 0 0,0 0-185 0 0,-14 1-5343 0 0,-2 6-334 0 0,11-4 4110 0 0</inkml:trace>
  <inkml:trace contextRef="#ctx0" brushRef="#br0" timeOffset="375.843">30 546 0 0 0,'0'0'775'0'0,"0"0"380"0"0,0 0 397 0 0,0 0 311 0 0,0 0 87 0 0,0 0-182 0 0,0 0-333 0 0,33-1-363 0 0,103-2-287 0 0,-17-12 560 0 0,41-1-1489 0 0,-92 14-8827 0 0,-61 2 4386 0 0</inkml:trace>
  <inkml:trace contextRef="#ctx0" brushRef="#br0" timeOffset="723.985">1201 97 3121 0 0,'0'0'1555'0'0,"0"0"-727"0"0,0 0-109 0 0,0 0 394 0 0,0 0 465 0 0,0 0 201 0 0,0 0-235 0 0,0 0-507 0 0,0 0-507 0 0,0 0-320 0 0,0 0-98 0 0,0 0 53 0 0,0 0 128 0 0,1 5 120 0 0,1 49 912 0 0,-18 56 154 0 0,-1 37-1000 0 0,13-111-447 0 0,4-24-43 0 0,-1 0 0 0 0,0 1 0 0 0,-1-1 0 0 0,0 0 0 0 0,-1-1 1 0 0,0 1-1 0 0,0 0 0 0 0,-2-1 0 0 0,1 0 0 0 0,-2 0 0 0 0,1 0 1 0 0,-1-1-1 0 0,-1 0 0 0 0,0 0 0 0 0,-1 1 11 0 0,-18 6-963 0 0,13-15-2028 0 0,12-2 1771 0 0,0-8-4150 0 0,2-3 1678 0 0,-1 0 407 0 0,0 4 2657 0 0</inkml:trace>
  <inkml:trace contextRef="#ctx0" brushRef="#br0" timeOffset="1040.979">818 159 0 0 0,'0'0'287'0'0,"0"0"426"0"0,0 0 490 0 0,0 0 459 0 0,0 0 253 0 0,0 0-96 0 0,0 0-313 0 0,0 0-325 0 0,0 0-214 0 0,0 0-96 0 0,0 0-43 0 0,0 0-20 0 0,31-7-24 0 0,101-20-55 0 0,32 6 1480 0 0,145 10-1182 0 0,-254 18-1092 0 0,-30 5-1378 0 0,-20 10-3770 0 0,-38 11-6106 0 0,24-30 10850 0 0</inkml:trace>
  <inkml:trace contextRef="#ctx0" brushRef="#br0" timeOffset="1301.465">727 675 2208 0 0,'0'0'681'0'0,"0"0"-251"0"0,0 0 45 0 0,0 0 439 0 0,0 0 570 0 0,0 0 366 0 0,0 0 53 0 0,0 0-214 0 0,0 0-315 0 0,0 0-286 0 0,0 0-171 0 0,0 0-100 0 0,28 2-67 0 0,89 5-20 0 0,-75-6-15 0 0,0-1 1 0 0,0-2-1 0 0,0-2 0 0 0,35-8-715 0 0,-6 1 247 0 0,124-29-1321 0 0,-175 36-355 0 0,-8 1-1259 0 0,-1-1-4968 0 0,-8 4 85 0 0</inkml:trace>
  <inkml:trace contextRef="#ctx0" brushRef="#br0" timeOffset="4501.031">1547 767 0 0 0,'0'0'263'0'0,"0"0"754"0"0,0 0 145 0 0,0 0-82 0 0,0 0-84 0 0,17-4-64 0 0,56-12-41 0 0,-11-14 1504 0 0,-45 16-1781 0 0,93-81 1086 0 0,-96 85-1701 0 0,-2-1 0 0 0,0-1 1 0 0,0 0-1 0 0,-1-1 0 0 0,0 0 0 0 0,-1 0 0 0 0,-1-1 0 0 0,0-1 0 0 0,-1 0 0 0 0,0 0 0 0 0,-2 0 0 0 0,0-1 0 0 0,0 0 0 0 0,-1 0 0 0 0,-1 0 0 0 0,-1-1 0 0 0,1-9 1 0 0,-6 23-210 0 0,1 1-1 0 0,-1-1 0 0 0,1 0 1 0 0,-1 0-1 0 0,0 1 0 0 0,0-1 1 0 0,0 1-1 0 0,0 0 1 0 0,0 0-1 0 0,-1-1 0 0 0,1 1 1 0 0,0 1-1 0 0,-1-1 0 0 0,0 0 1 0 0,0 1-1 0 0,1-1 0 0 0,-1 1 1 0 0,0 0-1 0 0,0 0 0 0 0,0 0 1 0 0,0 0-1 0 0,0 0 1 0 0,0 1-1 0 0,-1 0 0 0 0,1-1 1 0 0,0 1-1 0 0,0 0 0 0 0,0 0 1 0 0,0 1-1 0 0,0-1 0 0 0,-1 1 1 0 0,1 0-1 0 0,0-1 0 0 0,0 1 1 0 0,0 0-1 0 0,1 1 0 0 0,-1-1 1 0 0,0 1-1 0 0,0-1 1 0 0,0 1 210 0 0,-7 6 37 0 0,1 1 0 0 0,1-1 1 0 0,-1 1-1 0 0,1 1 1 0 0,1 0-1 0 0,-1 0 1 0 0,2 0-1 0 0,-1 1 1 0 0,2 0-1 0 0,-1 0 1 0 0,2 0-1 0 0,-1 1 1 0 0,2 0-1 0 0,-1 0 0 0 0,2 0 1 0 0,-1 0-1 0 0,2 0 1 0 0,0 1-1 0 0,0-1 1 0 0,1 0-1 0 0,0 1 1 0 0,3 11-38 0 0,0-16 179 0 0,1 1 0 0 0,-1-1 1 0 0,2 0-1 0 0,-1 0 0 0 0,1 0 0 0 0,0-1 1 0 0,1 0-1 0 0,0 0 0 0 0,0 0 0 0 0,1-1 1 0 0,-1 1-1 0 0,1-2 0 0 0,1 1 0 0 0,-1-1 1 0 0,1 0-1 0 0,0 0 0 0 0,0-1 0 0 0,0 0 1 0 0,1-1-1 0 0,-1 0 0 0 0,1 0 0 0 0,0-1 1 0 0,0 0-1 0 0,4 1-179 0 0,-1-2 151 0 0,1 0-1 0 0,-1-1 1 0 0,1-1 0 0 0,-1 1-1 0 0,0-2 1 0 0,1 0 0 0 0,-1 0-1 0 0,0-1 1 0 0,0-1 0 0 0,0 0-1 0 0,-1-1 1 0 0,1 0-1 0 0,-1 0 1 0 0,0-1 0 0 0,-1-1-1 0 0,1 0 1 0 0,-2 0 0 0 0,1-1-1 0 0,-1 0 1 0 0,0-1 0 0 0,0 0-1 0 0,-1 0 1 0 0,0-1 0 0 0,-1 0-1 0 0,0-1 1 0 0,-1 1 0 0 0,0-1-1 0 0,0 0 1 0 0,0-5-151 0 0,2 2-308 0 0,-1 1 1 0 0,-1-1 0 0 0,0 0-1 0 0,-1 0 1 0 0,0-1-1 0 0,-2 0 1 0 0,1 0-1 0 0,-2 0 1 0 0,0 0-1 0 0,-1 0 1 0 0,0-14 307 0 0,-2 28-151 0 0,1 0 0 0 0,0 0 0 0 0,0 0 0 0 0,-1 0 0 0 0,1 0 0 0 0,-1 0 0 0 0,1 0 0 0 0,-1 0 0 0 0,1 0 0 0 0,-1 1 0 0 0,1-1 0 0 0,-1 0 0 0 0,0 0 0 0 0,1 0 0 0 0,-1 1 0 0 0,0-1 0 0 0,0 0 0 0 0,0 1 0 0 0,0-1 0 0 0,1 1 0 0 0,-1-1 0 0 0,0 1 0 0 0,0-1 0 0 0,0 1 0 0 0,0 0 1 0 0,0-1-1 0 0,0 1 0 0 0,0 0 0 0 0,0 0 0 0 0,0 0 0 0 0,0 0 0 0 0,0 0 0 0 0,0 0 0 0 0,0 0 0 0 0,0 0 0 0 0,0 0 0 0 0,-1 0 0 0 0,1 1 0 0 0,1-1 0 0 0,-1 0 0 0 0,0 1 0 0 0,0-1 0 0 0,0 1 0 0 0,0-1 0 0 0,0 1 0 0 0,0-1 0 0 0,0 1 0 0 0,0 0 0 0 0,1-1 0 0 0,-1 1 0 0 0,0 0 0 0 0,1 0 0 0 0,-2 0 151 0 0,-17 13-716 0 0,12-5 756 0 0,0 0 0 0 0,0 0 0 0 0,1 1 0 0 0,1-1 0 0 0,0 1 0 0 0,0 0 1 0 0,1 1-1 0 0,0-1 0 0 0,0 1 0 0 0,1 0 0 0 0,1 0 0 0 0,0 0 0 0 0,1 0 0 0 0,0 0 0 0 0,0 1 0 0 0,1-1 0 0 0,1 0 0 0 0,0 4-40 0 0,0-11 195 0 0,-1 1-1 0 0,1-1 0 0 0,0 1 0 0 0,1-1 0 0 0,-1 1 0 0 0,1-1 0 0 0,0 0 0 0 0,0 0 0 0 0,0 0 0 0 0,1 0 0 0 0,-1 0 0 0 0,1 0 0 0 0,0-1 1 0 0,0 1-1 0 0,0-1 0 0 0,1 0 0 0 0,-1 0 0 0 0,1 0 0 0 0,0 0 0 0 0,-1 0 0 0 0,1-1 0 0 0,1 0 0 0 0,-1 0 0 0 0,3 1-194 0 0,109 22 3859 0 0,-102-25-3641 0 0,0-2 1 0 0,0 0-1 0 0,0 0 1 0 0,0-1-1 0 0,0-1 1 0 0,-1 0-1 0 0,0-1 0 0 0,0-1 1 0 0,0 0-1 0 0,-1-1 1 0 0,1 0-1 0 0,-1 0 0 0 0,-1-1 1 0 0,0-1-1 0 0,0 0 1 0 0,-1-1-1 0 0,0 0 1 0 0,0 0-1 0 0,-1-1-218 0 0,5-7 0 0 0,-1 0 1 0 0,0-1-1 0 0,-1 0 0 0 0,-2-1 0 0 0,1 0 1 0 0,-2-1-1 0 0,-1 0 0 0 0,-1 0 0 0 0,0-1 1 0 0,-2 1-1 0 0,2-16 0 0 0,-6 35-29 0 0,0-1-1 0 0,1 0 1 0 0,-1 1 0 0 0,0-1-1 0 0,-1 0 1 0 0,1 0 0 0 0,0 1-1 0 0,-1-1 1 0 0,0 0 0 0 0,0 0-1 0 0,0 0 1 0 0,0 0 0 0 0,0 0 0 0 0,0 1-1 0 0,-1-1 1 0 0,1 0 0 0 0,-1 0-1 0 0,0 0 1 0 0,0 1 0 0 0,0-1-1 0 0,0 0 1 0 0,0 1 0 0 0,-1-1-1 0 0,1 1 1 0 0,-1-1 0 0 0,1 1-1 0 0,-1 0 1 0 0,0 0 0 0 0,0 0 0 0 0,0 0-1 0 0,0 0 1 0 0,-1 0 0 0 0,1 0-1 0 0,0 1 1 0 0,-1-1 0 0 0,1 1-1 0 0,-1 0 1 0 0,1 0 0 0 0,-1 0-1 0 0,0 0 1 0 0,0 0 0 0 0,1 0-1 0 0,-1 1 1 0 0,0-1 0 0 0,0 1 0 0 0,0 0-1 0 0,0 0 1 0 0,-1 0 29 0 0,-3 4-8 0 0,1 0 0 0 0,0 1 0 0 0,0 0 0 0 0,1 0 0 0 0,-1 1 0 0 0,1-1 0 0 0,0 1 0 0 0,1 0 1 0 0,-1 0-1 0 0,1 1 0 0 0,1-1 0 0 0,-1 1 0 0 0,1 0 0 0 0,0 0 0 0 0,1 0 0 0 0,-1 0 0 0 0,0 6 8 0 0,2-10 30 0 0,-3 7 86 0 0,1 1 1 0 0,0-1 0 0 0,1 1-1 0 0,0 0 1 0 0,0-1 0 0 0,1 1-1 0 0,1 0 1 0 0,0 0 0 0 0,0 0-1 0 0,1 0 1 0 0,1 0 0 0 0,-1 0 0 0 0,2-1-1 0 0,0 1 1 0 0,0-1 0 0 0,1 1-1 0 0,0-1 1 0 0,0 0 0 0 0,1-1-1 0 0,1 1 1 0 0,0-1 0 0 0,0 0-1 0 0,0 0 1 0 0,1-1 0 0 0,1 0 0 0 0,1 1-117 0 0,71 50-1191 0 0,-42-41-8173 0 0,-35-18 5002 0 0</inkml:trace>
  <inkml:trace contextRef="#ctx0" brushRef="#br0" timeOffset="4875.219">2994 494 8682 0 0,'0'0'819'0'0,"0"0"-289"0"0,0 0 87 0 0,0 0 392 0 0,0 0 347 0 0,0 0 106 0 0,0 0-175 0 0,0 0-355 0 0,0 0-350 0 0,0 0-245 0 0,-2 33-141 0 0,-4 103-71 0 0,6 56-258 0 0,-18-180-2743 0 0,11-11-1108 0 0,3-4-3430 0 0,4-3 3887 0 0</inkml:trace>
  <inkml:trace contextRef="#ctx0" brushRef="#br0" timeOffset="5127.067">2927 524 3585 0 0,'0'0'1000'0'0,"0"0"-324"0"0,0 0-22 0 0,0 0 356 0 0,0 0 387 0 0,0 0 204 0 0,0 0-98 0 0,0 0-256 0 0,0 0-244 0 0,0 0-183 0 0,0 0-122 0 0,0 0-106 0 0,33-6-108 0 0,102-17-120 0 0,10 0 252 0 0,-117 17-570 0 0,8 1-4125 0 0,-35 6 267 0 0,-1 2 1039 0 0,0-3 2162 0 0,0 3-5410 0 0</inkml:trace>
  <inkml:trace contextRef="#ctx0" brushRef="#br0" timeOffset="5712.418">2942 719 3769 0 0,'0'0'2664'0'0,"0"0"-1373"0"0,0 0-384 0 0,0 0 307 0 0,0 0 315 0 0,0 0 66 0 0,0 0-216 0 0,0 0-344 0 0,0 0-309 0 0,0 0-231 0 0,0 0-162 0 0,32-4-145 0 0,99-11-97 0 0,-68 7-203 0 0,-19 2-1256 0 0,-13 6-5610 0 0,-25 0-1780 0 0</inkml:trace>
  <inkml:trace contextRef="#ctx0" brushRef="#br0" timeOffset="6060.559">3553 476 3337 0 0,'0'0'1004'0'0,"0"0"-251"0"0,0 0 117 0 0,0 0 494 0 0,0 0 443 0 0,0 0 151 0 0,0 0-214 0 0,0 0-339 0 0,0 0-306 0 0,31-4-267 0 0,97-12-192 0 0,-4-9 560 0 0,76-8-1975 0 0,-188 32-104 0 0,7-1-1834 0 0,-5 2-3667 0 0,-6 0-886 0 0</inkml:trace>
  <inkml:trace contextRef="#ctx0" brushRef="#br0" timeOffset="6787.268">4665 1 0 0 0,'0'0'553'0'0,"0"0"-91"0"0,0 0 21 0 0,0 0 265 0 0,0 0 367 0 0,0 0 220 0 0,0 0-43 0 0,0 0-242 0 0,0 0-292 0 0,0 0-210 0 0,0 0-67 0 0,0 0 32 0 0,0 0 82 0 0,3 6 61 0 0,13 54 1264 0 0,-33 219 704 0 0,9-208-2536 0 0,7-47-201 0 0,-2 0 0 0 0,-1 1 1 0 0,0-2-1 0 0,-2 1 1 0 0,-1-1-1 0 0,0 0 0 0 0,-4 5 113 0 0,-12 4-2116 0 0,10-26-7646 0 0,12-6 7208 0 0</inkml:trace>
  <inkml:trace contextRef="#ctx0" brushRef="#br0" timeOffset="7050.446">4361 75 0 0 0,'0'0'256'0'0,"0"0"492"0"0,0 0 468 0 0,0 0 334 0 0,0 0 101 0 0,0 0-128 0 0,0 0-192 0 0,0 0-187 0 0,0 0-165 0 0,0 0-92 0 0,0 0-75 0 0,29-2-62 0 0,88-3-77 0 0,-61 3-391 0 0,0 3 0 0 0,0 2 0 0 0,0 2 0 0 0,-1 2 0 0 0,36 11-282 0 0,-60-13-633 0 0,32 9-3078 0 0,-34 14-6695 0 0,-27-27 10226 0 0</inkml:trace>
  <inkml:trace contextRef="#ctx0" brushRef="#br0" timeOffset="7353.163">4417 719 464 0 0,'0'0'205'0'0,"0"0"85"0"0,0 0 486 0 0,0 0 620 0 0,0 0 469 0 0,0 0 163 0 0,0 0-133 0 0,0 0-309 0 0,0 0-287 0 0,0 0-202 0 0,0 0-166 0 0,0 0-123 0 0,0 0-106 0 0,31-7-87 0 0,97-21-83 0 0,-40 7 362 0 0,-59 13-950 0 0,1 1-1 0 0,-1 2 1 0 0,2 1-1 0 0,-1 1 1 0 0,13 1 56 0 0,0 2-4431 0 0,-15 0-6533 0 0,-21 0 9258 0 0</inkml:trace>
  <inkml:trace contextRef="#ctx0" brushRef="#br0" timeOffset="8664.446">5057 597 0 0 0,'0'0'950'0'0,"0"0"1010"0"0,0 0 331 0 0,0 0-157 0 0,0 0-336 0 0,0 0-393 0 0,0 0-334 0 0,0 0-244 0 0,0 0-140 0 0,35-13-68 0 0,108-44-69 0 0,-76 16 202 0 0,-58 31-583 0 0,24-22 234 0 0,-9 9-259 0 0,0 0-1 0 0,-2-2 1 0 0,0-1 0 0 0,-2 0-1 0 0,7-14-143 0 0,-23 34-9 0 0,-2 1-1 0 0,1 0 1 0 0,-1-1 0 0 0,1 0-1 0 0,-2 0 1 0 0,1 1 0 0 0,-1-1-1 0 0,1 0 1 0 0,-2 0 0 0 0,1 0-1 0 0,-1-1 1 0 0,0 1 0 0 0,0-2 9 0 0,-1 7-75 0 0,0 0 1 0 0,0 0-1 0 0,-1 0 1 0 0,1 0-1 0 0,0 0 1 0 0,-1 0-1 0 0,1 0 0 0 0,0 1 1 0 0,-1-1-1 0 0,1 0 1 0 0,-1 1-1 0 0,1-1 1 0 0,-1 1-1 0 0,1 0 1 0 0,-1-1-1 0 0,1 1 1 0 0,-1 0-1 0 0,0 0 0 0 0,1 0 1 0 0,-1 0-1 0 0,1 0 1 0 0,-1 0-1 0 0,1 1 1 0 0,-1-1-1 0 0,0 1 1 0 0,1-1-1 0 0,-1 1 1 0 0,1-1-1 0 0,-1 1 75 0 0,-9 6-131 0 0,0 0 1 0 0,0 0-1 0 0,1 1 0 0 0,0 1 1 0 0,0 0-1 0 0,1 0 0 0 0,0 1 0 0 0,1 0 1 0 0,0 0-1 0 0,1 1 0 0 0,0 0 1 0 0,0 0-1 0 0,-3 9 131 0 0,5-9 44 0 0,0 0 0 0 0,0 0 0 0 0,1 1 0 0 0,1-1 0 0 0,0 1-1 0 0,0 0 1 0 0,1 0 0 0 0,1 0 0 0 0,0 0 0 0 0,0 0 0 0 0,2 1 0 0 0,-1-1 0 0 0,1 0 0 0 0,1 0 0 0 0,3 10-44 0 0,0-15 124 0 0,1 0 0 0 0,-1-1-1 0 0,2 0 1 0 0,-1 0 0 0 0,1 0 0 0 0,0 0 0 0 0,0-1 0 0 0,0-1 0 0 0,1 1 0 0 0,0-1-1 0 0,0 0 1 0 0,0-1 0 0 0,0 0 0 0 0,1 0 0 0 0,-1-1 0 0 0,1 0 0 0 0,-1 0-1 0 0,1-1 1 0 0,0 0 0 0 0,0-1 0 0 0,0 1 0 0 0,-1-2 0 0 0,1 0 0 0 0,0 0 0 0 0,0 0-1 0 0,6-3-123 0 0,3 0 152 0 0,1-1-1 0 0,-1-2 0 0 0,0 0 1 0 0,0 0-1 0 0,-1-2 0 0 0,0 0 1 0 0,0-1-1 0 0,-1-1 0 0 0,-1 0 1 0 0,0-1-1 0 0,1-2-151 0 0,16-12 40 0 0,-2-2-1 0 0,0-2 1 0 0,-2 0 0 0 0,-1-2 0 0 0,-2-1 0 0 0,1-4-40 0 0,-21 31-39 0 0,-1-1 0 0 0,0 0 1 0 0,0 0-1 0 0,-1 0 0 0 0,0-1 0 0 0,0 1 1 0 0,-1-1-1 0 0,0 1 0 0 0,0-1 1 0 0,0 0-1 0 0,-1 0 0 0 0,-1 0 1 0 0,1 0-1 0 0,-1 0 0 0 0,-1 0 1 0 0,1-1 38 0 0,-2 8-48 0 0,1-1 1 0 0,-1 1-1 0 0,1-1 1 0 0,-1 1-1 0 0,1 0 1 0 0,-1-1-1 0 0,0 1 1 0 0,0 0-1 0 0,0 0 1 0 0,0 0-1 0 0,1 1 1 0 0,-1-1 0 0 0,0 0-1 0 0,-1 1 1 0 0,1-1-1 0 0,0 1 1 0 0,0-1-1 0 0,0 1 1 0 0,0 0-1 0 0,0 0 1 0 0,0 0-1 0 0,0 0 1 0 0,0 1-1 0 0,-1-1 1 0 0,1 1-1 0 0,0-1 1 0 0,0 1-1 0 0,0-1 1 0 0,0 1-1 0 0,0 0 1 0 0,1 0-1 0 0,-1 0 1 0 0,0 0 0 0 0,0 1-1 0 0,0-1 1 0 0,1 0-1 0 0,-1 1 1 0 0,1-1-1 0 0,-1 1 1 0 0,0 0 47 0 0,-7 7-12 0 0,-1 0 0 0 0,1 0-1 0 0,1 1 1 0 0,0 0 0 0 0,0 0 0 0 0,1 1 0 0 0,0 0 0 0 0,1 1 0 0 0,0-1 0 0 0,1 1 0 0 0,0 0 0 0 0,1 1 0 0 0,1-1 0 0 0,0 1 0 0 0,0-1 0 0 0,1 1-1 0 0,1 0 1 0 0,0 0 0 0 0,1 10 12 0 0,3-16 61 0 0,0-1 0 0 0,0 0 0 0 0,0 0 0 0 0,1 0 0 0 0,0 0 0 0 0,1 0 0 0 0,-1-1 0 0 0,1 0 0 0 0,0 0 0 0 0,0 0 0 0 0,1 0 0 0 0,-1-1 0 0 0,1 0 0 0 0,0 0 0 0 0,0-1 0 0 0,1 1 0 0 0,-1-1 0 0 0,1-1 0 0 0,-1 1 0 0 0,1-1 0 0 0,0-1 0 0 0,0 1 0 0 0,0-1 0 0 0,0 0 0 0 0,0 0 0 0 0,0-1 0 0 0,6 0-61 0 0,5-1 128 0 0,1 0 0 0 0,-1-1 0 0 0,1-1 0 0 0,-1-1 0 0 0,0 0 0 0 0,0-1 0 0 0,0-1 0 0 0,-1-1 0 0 0,0 0-1 0 0,0-2 1 0 0,-1 0 0 0 0,16-11-128 0 0,-19 12 19 0 0,1 0-1 0 0,-2-2 1 0 0,1 1-1 0 0,-1-2 0 0 0,-1 1 1 0 0,0-2-1 0 0,0 1 1 0 0,-1-1-1 0 0,-1-1 0 0 0,0 0 1 0 0,0 0-1 0 0,-2-1 1 0 0,0 0-1 0 0,0-1 0 0 0,0-3-18 0 0,-5 15-23 0 0,0 0-1 0 0,0-1 1 0 0,-1 1-1 0 0,1-1 0 0 0,-1 1 1 0 0,0-1-1 0 0,0 0 1 0 0,0 0-1 0 0,0 0 1 0 0,-1 1-1 0 0,0-1 0 0 0,0 0 1 0 0,0 0-1 0 0,0 0 1 0 0,0 0-1 0 0,-1 0 0 0 0,1 1 1 0 0,-1-1-1 0 0,0 0 1 0 0,-1 0-1 0 0,1 1 1 0 0,0-1-1 0 0,-1 1 0 0 0,0-1 1 0 0,0 1-1 0 0,0 0 1 0 0,0-1-1 0 0,-1 1 1 0 0,1 0-1 0 0,-1 1 0 0 0,0-1 1 0 0,0 0-1 0 0,0 1 1 0 0,0 0-1 0 0,0-1 0 0 0,0 1 1 0 0,-1 0-1 0 0,1 1 1 0 0,-1-1-1 0 0,1 1 1 0 0,-1-1-1 0 0,0 1 0 0 0,1 0 1 0 0,-2 0 23 0 0,-4 4-17 0 0,0-1-1 0 0,1 1 1 0 0,0 1 0 0 0,-1 0 0 0 0,1 0 0 0 0,1 0 0 0 0,-1 1 0 0 0,1 0-1 0 0,-1 1 1 0 0,1 0 0 0 0,1 0 0 0 0,-1 0 0 0 0,1 1 0 0 0,0 0-1 0 0,1 0 1 0 0,0 0 0 0 0,0 1 0 0 0,0 0 0 0 0,1 0 0 0 0,0 0 0 0 0,1 1-1 0 0,-2 5 18 0 0,-1-1 34 0 0,0 0-1 0 0,1 1 1 0 0,1 0-1 0 0,0 0 0 0 0,1 0 1 0 0,0 0-1 0 0,1 1 0 0 0,1-1 1 0 0,0 1-1 0 0,1-1 1 0 0,1 1-1 0 0,1 10-33 0 0,-1-17-17 0 0,1 0 1 0 0,-1 0-1 0 0,2 0 0 0 0,-1-1 1 0 0,1 1-1 0 0,0-1 1 0 0,0 1-1 0 0,1-1 0 0 0,0 0 1 0 0,0 0-1 0 0,1-1 1 0 0,0 1-1 0 0,0-1 0 0 0,1 0 1 0 0,-1-1-1 0 0,1 1 1 0 0,0-1-1 0 0,1 0 0 0 0,-1-1 1 0 0,1 1-1 0 0,0-1 1 0 0,0-1-1 0 0,5 3 17 0 0,26 1-2295 0 0,-13-6-6562 0 0,-22-1 6593 0 0,1 0-1769 0 0</inkml:trace>
  <inkml:trace contextRef="#ctx0" brushRef="#br0" timeOffset="8975.903">6548 446 7074 0 0,'0'0'792'0'0,"0"0"-72"0"0,0 0 263 0 0,0 0 381 0 0,0 0 228 0 0,0 0-75 0 0,0 0-340 0 0,0 0-362 0 0,0 0-260 0 0,0 0-183 0 0,0 0-119 0 0,-10 32-82 0 0,-31 99-62 0 0,23-44 22 0 0,16 5-806 0 0,2-91 349 0 0,0-1-113 0 0,0 0-111 0 0,0 0-111 0 0,0 0-209 0 0,0-11-9527 0 0,0 7 6690 0 0</inkml:trace>
  <inkml:trace contextRef="#ctx0" brushRef="#br0" timeOffset="9271.877">6316 450 96 0 0,'0'0'1007'0'0,"0"0"48"0"0,0 0 281 0 0,0 0 359 0 0,0 0 156 0 0,0 0-102 0 0,0 0-180 0 0,0 0-204 0 0,0 0-189 0 0,0 0-155 0 0,0 0-151 0 0,35-4-129 0 0,108-14-99 0 0,-26 8 593 0 0,12 9-2652 0 0,-125 9-6024 0 0,-4-5 3833 0 0,0 1-1334 0 0</inkml:trace>
  <inkml:trace contextRef="#ctx0" brushRef="#br0" timeOffset="9600.82">6250 811 4089 0 0,'0'0'2743'0'0,"0"0"-1601"0"0,0 0-299 0 0,0 0 411 0 0,0 0 351 0 0,0 0 95 0 0,0 0-175 0 0,0 0-308 0 0,0 0-313 0 0,0 0-262 0 0,32 2-186 0 0,99 4-159 0 0,-42-15-3 0 0,-44 1-566 0 0,44-7-1104 0 0,-30 6-8228 0 0,-45 9 2145 0 0</inkml:trace>
</inkml:ink>
</file>

<file path=ppt/ink/ink7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08.1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12947 0 0,'0'0'480'0'0,"0"0"-456"0"0,0 0-264 0 0,0 0-8 0 0,0 0 208 0 0,0 0 216 0 0,0 0 56 0 0,0 0-32 0 0,0 0-144 0 0,0 0-208 0 0,0 0-272 0 0,0 0-280 0 0,6 4-289 0 0,-4-4-415 0 0,0 0-960 0 0,0 0-1489 0 0,-1 0 176 0 0</inkml:trace>
</inkml:ink>
</file>

<file path=ppt/ink/ink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42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515 439 0 0 0,'0'0'612'0'0,"0"0"826"0"0,0 0 355 0 0,0 0-8 0 0,0 0-163 0 0,0 0-219 0 0,0 0-177 0 0,6-6-117 0 0,23-25 1807 0 0,-36 15 2004 0 0,-30 13-4588 0 0,33 3-67 0 0,-104 11-84 0 0,-83 48-64 0 0,40 11-113 0 0,151-69-16 0 0,-1 0 0 0 0,1 0 0 0 0,-1 0 0 0 0,1 0 1 0 0,0 0-1 0 0,-1 0 0 0 0,1 0 0 0 0,0 0 0 0 0,0 0 0 0 0,0 0 0 0 0,0 0 1 0 0,0 0-1 0 0,0 0 0 0 0,0 0 0 0 0,0 0 0 0 0,0 0 0 0 0,0 0 0 0 0,0 0 0 0 0,1 0 1 0 0,-1 0-1 0 0,0 0 0 0 0,1-1 0 0 0,-1 1 0 0 0,1 0 0 0 0,-1 0 0 0 0,1 0 1 0 0,-1 0-1 0 0,1 0 0 0 0,0-1 0 0 0,-1 1 0 0 0,1 0 0 0 0,0-1 0 0 0,-1 1 1 0 0,1 0-1 0 0,0-1 0 0 0,0 1 0 0 0,0-1 0 0 0,0 1 12 0 0,139 46 96 0 0,-20-17 25 0 0,-119-28-102 0 0,0 0 0 0 0,0 0 0 0 0,-1 0-1 0 0,1 1 1 0 0,0-1 0 0 0,-1 0 0 0 0,0 0-1 0 0,0 1 1 0 0,1-1 0 0 0,-1 0 0 0 0,0 1-1 0 0,-1-1 1 0 0,1 0 0 0 0,0 1 0 0 0,-1-1-1 0 0,1 0 1 0 0,-1 0 0 0 0,0 0 0 0 0,0 1-1 0 0,0-1 1 0 0,0 0 0 0 0,0 0 0 0 0,0 0-1 0 0,0 0 1 0 0,-1 0 0 0 0,1-1 0 0 0,-1 1-1 0 0,0 0 1 0 0,1-1 0 0 0,-1 1 0 0 0,0-1-1 0 0,0 1 1 0 0,0-1 0 0 0,0 0-19 0 0,-4 6 9 0 0,-159 147 139 0 0,135-130-154 0 0,21-17 9 0 0,0-1 0 0 0,0 1 0 0 0,1 1 0 0 0,0 0 0 0 0,0 0 1 0 0,0 0-1 0 0,1 1 0 0 0,1 0 0 0 0,-1 0 0 0 0,2 1 0 0 0,-1 0 0 0 0,-2 8-3 0 0,7-16-3 0 0,1 1 0 0 0,0 0-1 0 0,0 0 1 0 0,0 0 0 0 0,0-1 0 0 0,1 1-1 0 0,-1 0 1 0 0,1 0 0 0 0,0-1 0 0 0,0 1-1 0 0,0 0 1 0 0,0-1 0 0 0,0 1 0 0 0,0-1-1 0 0,1 1 1 0 0,-1-1 0 0 0,1 0 0 0 0,-1 1-1 0 0,1-1 1 0 0,0 0 0 0 0,0 0 0 0 0,0 0-1 0 0,0-1 1 0 0,1 1 0 0 0,-1 0 0 0 0,0-1-1 0 0,1 1 1 0 0,-1-1 0 0 0,1 0 3 0 0,79 29 151 0 0,24-29-24 0 0,-5-26-444 0 0,-50-21-2964 0 0,-40 6-3471 0 0,-6 15-108 0 0,-3 14 3571 0 0</inkml:trace>
  <inkml:trace contextRef="#ctx0" brushRef="#br0" timeOffset="326.935">379 0 1832 0 0,'0'0'1111'0'0,"0"0"-273"0"0,0 0-95 0 0,0 0 126 0 0,0 0 342 0 0,0 0 357 0 0,0 0 159 0 0,0 0-72 0 0,0 0-226 0 0,0 0-288 0 0,0 0-228 0 0,0 0-147 0 0,0 0-88 0 0,-21 34-31 0 0,-66 108-23 0 0,63-73-24 0 0,33 530 1620 0 0,-11-508-2239 0 0,-3 0-1 0 0,-4 0 0 0 0,-4-1 1 0 0,-13 39 19 0 0,-9 66-395 0 0,33-188-729 0 0,0 1 2943 0 0,1-3-3532 0 0,0-1-3876 0 0,1-1-5509 0 0,0-3 8704 0 0</inkml:trace>
</inkml:ink>
</file>

<file path=ppt/ink/ink7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08.7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0 2240 0 0,'0'0'1463'0'0,"0"0"-998"0"0,0 0-317 0 0,0 0 280 0 0,0 0 439 0 0,0 0 375 0 0,0 0 205 0 0,0 0-10 0 0,0 0-153 0 0,3 34-240 0 0,9 103-210 0 0,-8 86 1580 0 0,-23-17-2166 0 0,3-146-1078 0 0,5-42-1699 0 0,-4-8-3325 0 0,12-9 2453 0 0,1-1 454 0 0</inkml:trace>
</inkml:ink>
</file>

<file path=ppt/ink/ink7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09.1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1 162 2801 0 0,'0'0'438'0'0,"0"0"-171"0"0,0 0 117 0 0,0 0 355 0 0,0 0 396 0 0,0 0 335 0 0,37-4 177 0 0,119-13-35 0 0,-30-13 1072 0 0,-60 13-1508 0 0,361-73 1713 0 0,-370 86-3310 0 0,-54 37-1837 0 0,-86 42-6328 0 0,-2-3 2609 0 0,67-57 5977 0 0</inkml:trace>
</inkml:ink>
</file>

<file path=ppt/ink/ink7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09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1 181 0 0 0,'0'0'432'0'0,"0"0"578"0"0,0 0 338 0 0,0 0 368 0 0,0 0 315 0 0,0 0 107 0 0,0 0-87 0 0,0 0-244 0 0,0 0-317 0 0,0 0-340 0 0,38-10-290 0 0,121-29-245 0 0,18-16 417 0 0,44 0-431 0 0,-70 34-4714 0 0,-116 20-1161 0 0,-25 1 2061 0 0,7 0-2468 0 0</inkml:trace>
</inkml:ink>
</file>

<file path=ppt/ink/ink7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09.8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80 372 1544 0 0,'0'0'522'0'0,"0"0"42"0"0,0 0 344 0 0,0 0 418 0 0,0 0 307 0 0,0 0 89 0 0,37-14-146 0 0,114-42-223 0 0,-20-7 1279 0 0,-122 58-2486 0 0,1-1-1 0 0,-2 0 0 0 0,1 0 0 0 0,0-1 1 0 0,-1 0-1 0 0,-1-1 0 0 0,1 1 1 0 0,-1-2-1 0 0,0 1 0 0 0,-1-1 0 0 0,0 0 1 0 0,0 0-1 0 0,-1-1 0 0 0,-1 1 1 0 0,1-1-1 0 0,-1 0 0 0 0,-1-1 1 0 0,1-4-146 0 0,-2 9 81 0 0,-1 3-25 0 0,0 0 1 0 0,0 0-1 0 0,0 0 1 0 0,0 0-1 0 0,0 0 1 0 0,-1-1-1 0 0,1 1 1 0 0,-1 0 0 0 0,0 0-1 0 0,0-1 1 0 0,0 1-1 0 0,0 0 1 0 0,-1-1-1 0 0,1 1 1 0 0,-1 0-1 0 0,0 0 1 0 0,0 0-1 0 0,0 0 1 0 0,0-1-1 0 0,-1 1 1 0 0,0-2-57 0 0,-1 6-44 0 0,0 0 0 0 0,1-1 1 0 0,0 1-1 0 0,-1 0 0 0 0,1 0 0 0 0,-1 0 1 0 0,1 1-1 0 0,0-1 0 0 0,0 0 0 0 0,0 1 1 0 0,0 0-1 0 0,0-1 0 0 0,0 1 1 0 0,0 0-1 0 0,0 0 0 0 0,1 0 0 0 0,-1 0 1 0 0,1 0-1 0 0,-1 0 0 0 0,1 1 0 0 0,0-1 1 0 0,0 0-1 0 0,0 1 0 0 0,0 1 44 0 0,-5 5-45 0 0,-19 40 7 0 0,2 0 0 0 0,3 2 0 0 0,1 1 1 0 0,3 0-1 0 0,2 1 0 0 0,2 0 0 0 0,3 1 0 0 0,2 1 0 0 0,1 18 38 0 0,-10 52-27 0 0,10-82-132 0 0,-1 0 0 0 0,-2-1 0 0 0,-2 0 0 0 0,-2-1 0 0 0,-1 0 0 0 0,-2-1 1 0 0,-6 6 158 0 0,20-42-135 0 0,-1-1 1 0 0,0 0-1 0 0,0-1 1 0 0,0 1-1 0 0,0 0 1 0 0,0-1-1 0 0,-1 0 1 0 0,1 0-1 0 0,-1 0 1 0 0,0 0-1 0 0,1 0 1 0 0,-1-1-1 0 0,0 1 1 0 0,0-1-1 0 0,0 0 1 0 0,0-1-1 0 0,0 1 1 0 0,0 0-1 0 0,0-1 1 0 0,0 0-1 0 0,0 0 1 0 0,0-1-1 0 0,0 1 1 0 0,0-1-1 0 0,0 1 1 0 0,0-1-1 0 0,0-1 1 0 0,0 1-1 0 0,0 0 1 0 0,0-1-1 0 0,1 0 1 0 0,-1 0-1 0 0,1 0 1 0 0,-1 0-1 0 0,1-1 1 0 0,0 1-1 0 0,0-1 1 0 0,0 0-1 0 0,0 0 1 0 0,0 0-1 0 0,1 0 1 0 0,-1 0-1 0 0,1-1 1 0 0,0 1-1 0 0,0-1 1 0 0,0-1 134 0 0,-5-4 19 0 0,2-1-1 0 0,-1-1 1 0 0,1 1-1 0 0,1-1 1 0 0,0 0 0 0 0,0 0-1 0 0,1 0 1 0 0,1 0-1 0 0,0 0 1 0 0,0-1 0 0 0,1 1-1 0 0,0-1 1 0 0,2-10-19 0 0,-1 15 193 0 0,1 1 0 0 0,0-1 0 0 0,0 1 0 0 0,0 0 0 0 0,1-1 1 0 0,0 1-1 0 0,0 0 0 0 0,1 0 0 0 0,0 0 0 0 0,0 0 0 0 0,0 1 0 0 0,0-1 0 0 0,1 1 1 0 0,0-1-1 0 0,1 2 0 0 0,-1-1 0 0 0,1 0 0 0 0,0 1 0 0 0,0 0 0 0 0,0 0 1 0 0,0 0-1 0 0,1 0 0 0 0,-1 1 0 0 0,7-3-193 0 0,279-75 3407 0 0,-266 75-3402 0 0,1 0-1 0 0,-1-2 0 0 0,-1-1 1 0 0,0-1-1 0 0,0-1 1 0 0,-1-1-1 0 0,0-1 0 0 0,-1-1 1 0 0,-1 0-1 0 0,0-2 0 0 0,8-9-4 0 0,-11 1-2121 0 0,-8 8-6263 0 0,-10 12 1655 0 0</inkml:trace>
</inkml:ink>
</file>

<file path=ppt/ink/ink7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10.2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0 232 2641 0 0,'0'0'1735'0'0,"0"0"-106"0"0,0 0 128 0 0,35-5 243 0 0,117-20 110 0 0,302-62 5127 0 0,253-23-5462 0 0,-636 106-2480 0 0,-41 3-3220 0 0,-34 3-1149 0 0,-4 5 3202 0 0,4-5 183 0 0,-6 5-2799 0 0,1-2 1357 0 0</inkml:trace>
</inkml:ink>
</file>

<file path=ppt/ink/ink7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10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8178 0 0,'0'0'1951'0'0,"0"0"-996"0"0,0 0-163 0 0,0 0 379 0 0,0 0 309 0 0,0 0 95 0 0,0 0-172 0 0,31-3-243 0 0,102-10-206 0 0,110-30 1384 0 0,312-58-901 0 0,-369 72-3478 0 0,-2 2-3649 0 0,-137 23-692 0 0,-14 0-2899 0 0</inkml:trace>
</inkml:ink>
</file>

<file path=ppt/ink/ink7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11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1338 256 0 0,'0'0'1007'0'0,"0"0"-7"0"0,0 0 168 0 0,0 0 298 0 0,0 0 269 0 0,0 0 117 0 0,0 0-102 0 0,0 0-235 0 0,36-28-300 0 0,114-87-280 0 0,-48 26 343 0 0,-66 57-986 0 0,0-2 1 0 0,-3-2 0 0 0,-1-1-1 0 0,-1-1 1 0 0,-2-1 0 0 0,-2-2-1 0 0,-2-1 1 0 0,-2-1-1 0 0,2-8-292 0 0,-21 41 30 0 0,0-1 0 0 0,0 1 0 0 0,-1-1 1 0 0,-1 1-1 0 0,0-1 0 0 0,0 0 0 0 0,-1 0 0 0 0,0 0 0 0 0,-1 0 0 0 0,0 0 0 0 0,-1 0 0 0 0,0 0 0 0 0,-1 0 0 0 0,0 1 0 0 0,-1-1 0 0 0,0 0 0 0 0,-1 1 0 0 0,0 0 0 0 0,0 0 0 0 0,-1 0 0 0 0,0 0 0 0 0,-4-3-30 0 0,6 10-41 0 0,-1 0 1 0 0,0 0 0 0 0,1 0-1 0 0,-1 0 1 0 0,0 1 0 0 0,0 0 0 0 0,-1 0-1 0 0,1 0 1 0 0,0 0 0 0 0,-1 1-1 0 0,1 0 1 0 0,-1 0 0 0 0,1 0 0 0 0,-1 0-1 0 0,1 1 1 0 0,-1 0 0 0 0,0 0-1 0 0,1 0 1 0 0,-1 0 0 0 0,0 1-1 0 0,1-1 1 0 0,-1 1 0 0 0,1 1 0 0 0,-1-1-1 0 0,1 1 1 0 0,0-1 0 0 0,-1 1-1 0 0,1 0 1 0 0,0 1 0 0 0,0-1 0 0 0,0 1-1 0 0,1 0 1 0 0,-1-1 0 0 0,1 2-1 0 0,-1-1 1 0 0,1 0 0 0 0,0 1-1 0 0,0-1 1 0 0,1 1 0 0 0,-1 0 0 0 0,1 0-1 0 0,-2 4 41 0 0,3-6-24 0 0,-1 1-1 0 0,1-1 1 0 0,1 1-1 0 0,-1 0 1 0 0,0-1-1 0 0,0 1 1 0 0,1 0-1 0 0,0 0 1 0 0,0 0-1 0 0,-1-1 1 0 0,1 1-1 0 0,1 0 1 0 0,-1 0-1 0 0,0 0 1 0 0,1-1-1 0 0,0 1 1 0 0,-1 0-1 0 0,1-1 1 0 0,0 1-1 0 0,0 0 1 0 0,1-1-1 0 0,-1 1 1 0 0,0-1-1 0 0,1 0 1 0 0,0 1-1 0 0,-1-1 1 0 0,1 0-1 0 0,0 0 0 0 0,0 0 1 0 0,0 0-1 0 0,0 0 1 0 0,1-1-1 0 0,-1 1 1 0 0,0-1-1 0 0,1 1 1 0 0,-1-1-1 0 0,1 0 1 0 0,0 0 24 0 0,106 26 236 0 0,75-22 147 0 0,-181-5-338 0 0,0 0 1 0 0,-1 0-1 0 0,1 0 0 0 0,-1 1 0 0 0,1-1 1 0 0,-1 1-1 0 0,1 0 0 0 0,-1 0 0 0 0,1 0 1 0 0,-1 0-1 0 0,0 0 0 0 0,1 0 1 0 0,-1 0-1 0 0,0 1 0 0 0,0-1 0 0 0,0 1 1 0 0,0 0-1 0 0,0 0 0 0 0,-1-1 0 0 0,1 1 1 0 0,0 0-1 0 0,-1 1 0 0 0,1-1 0 0 0,-1 0 1 0 0,0 0-1 0 0,0 1 0 0 0,0-1 0 0 0,0 0 1 0 0,0 1-1 0 0,0-1 0 0 0,-1 1 0 0 0,1-1 1 0 0,-1 1-1 0 0,0-1 0 0 0,0 1 0 0 0,0 0 1 0 0,0-1-1 0 0,0 1 0 0 0,0-1 0 0 0,-1 1 1 0 0,1-1-1 0 0,-1 1 0 0 0,1-1 0 0 0,-1 1 1 0 0,0-1-1 0 0,-1 1-45 0 0,-108 224 1359 0 0,108-222-1458 0 0,-7 51-287 0 0,41-40-3898 0 0,12-16-8874 0 0,-36 0 11178 0 0</inkml:trace>
  <inkml:trace contextRef="#ctx0" brushRef="#br0" timeOffset="348.749">1143 834 216 0 0,'0'0'1919'0'0,"0"0"-875"0"0,0 0-203 0 0,0 0 180 0 0,0 0 245 0 0,0 0 90 0 0,-15 31-137 0 0,-44 97-259 0 0,58-127-933 0 0,0 0 0 0 0,0 0 0 0 0,0 0 0 0 0,0 0 0 0 0,0 0 0 0 0,0 0-1 0 0,0 0 1 0 0,0 0 0 0 0,0 1 0 0 0,0-1 0 0 0,1 0 0 0 0,-1 0 0 0 0,1 1 0 0 0,-1-1 0 0 0,1 0-1 0 0,-1 1 1 0 0,1-1 0 0 0,0 1 0 0 0,0-1 0 0 0,-1 1 0 0 0,1-1 0 0 0,0 0 0 0 0,0 1 0 0 0,1-1 0 0 0,-1 1-1 0 0,0-1 1 0 0,0 1 0 0 0,1-1 0 0 0,-1 0 0 0 0,1 1 0 0 0,-1-1 0 0 0,1 0 0 0 0,-1 1 0 0 0,1-1 0 0 0,0 0-1 0 0,0 0 1 0 0,0 1 0 0 0,-1-1 0 0 0,1 0 0 0 0,0 0 0 0 0,1 0 0 0 0,-1 0 0 0 0,0 0-27 0 0,5 2 205 0 0,-1 0 42 0 0,1 1 1 0 0,0-1 0 0 0,0-1-1 0 0,1 1 1 0 0,-1-1 0 0 0,0 0-1 0 0,1 0 1 0 0,-1-1 0 0 0,1 0 0 0 0,0 0-1 0 0,-1-1 1 0 0,1 1 0 0 0,0-2-1 0 0,-1 1 1 0 0,1-1 0 0 0,0 0-1 0 0,-1 0 1 0 0,1 0 0 0 0,-1-1-1 0 0,1 0 1 0 0,-1-1 0 0 0,0 1-1 0 0,0-1 1 0 0,0 0 0 0 0,5-4-248 0 0,1-1 317 0 0,0 0 1 0 0,0 0 0 0 0,-1-1-1 0 0,-1-1 1 0 0,1 1 0 0 0,-1-2-1 0 0,-1 0 1 0 0,0 0 0 0 0,-1 0-1 0 0,0-1 1 0 0,5-11-318 0 0,-8 17 2 0 0,-1 0 1 0 0,-1-1-1 0 0,1 0 1 0 0,-1 0-1 0 0,0 0 1 0 0,-1 0-1 0 0,0 0 1 0 0,0 0-1 0 0,0-1 1 0 0,-1 1-1 0 0,0-1 1 0 0,0 0-1 0 0,-1 1 1 0 0,0-1-1 0 0,-1 1 1 0 0,1-1-1 0 0,-1 1 0 0 0,-1-1 1 0 0,1 1-1 0 0,-2-1 1 0 0,1 1-1 0 0,-1 0 1 0 0,0 0-1 0 0,0 0 1 0 0,0 0-1 0 0,-1 1 1 0 0,0 0-1 0 0,-1-1 1 0 0,0 1-1 0 0,1 1 1 0 0,-2-1-1 0 0,1 1 1 0 0,-1 0-1 0 0,0 0 1 0 0,0 0-1 0 0,-5-2-2 0 0,-69-8-2871 0 0,27 26-5562 0 0,37-3-1242 0 0</inkml:trace>
  <inkml:trace contextRef="#ctx0" brushRef="#br0" timeOffset="691.948">1895 245 11538 0 0,'0'0'985'0'0,"0"0"-427"0"0,0 0-221 0 0,0 0 155 0 0,0 0 232 0 0,0 0 128 0 0,0 0-21 0 0,0 0-115 0 0,-15 32-112 0 0,-44 104-86 0 0,32-35 295 0 0,21-60-669 0 0,1-1 1 0 0,3 1-1 0 0,1 0 1 0 0,2 0-1 0 0,2 0 1 0 0,2 0-1 0 0,6 26-144 0 0,22 60-996 0 0,-40-121-6828 0 0,4-7 4268 0 0,-1 1-4047 0 0</inkml:trace>
  <inkml:trace contextRef="#ctx0" brushRef="#br0" timeOffset="942.853">1442 642 10234 0 0,'0'0'607'0'0,"0"0"-310"0"0,0 0-118 0 0,0 0 58 0 0,0 0 21 0 0,0 0-5 0 0,31 0-43 0 0,102-3-41 0 0,269-18-926 0 0,-274 12-3306 0 0,9-2-3330 0 0,-112 7 7162 0 0</inkml:trace>
  <inkml:trace contextRef="#ctx0" brushRef="#br0" timeOffset="1405.961">2493 543 1936 0 0,'0'0'3172'0'0,"0"0"-556"0"0,0 0-389 0 0,0 0-301 0 0,0 0-267 0 0,0 0-225 0 0,0 0-223 0 0,-32 12-160 0 0,-101 37-167 0 0,117-43-675 0 0,0 0-1 0 0,0 2 1 0 0,0-1 0 0 0,1 2 0 0 0,0 0 0 0 0,1 1-1 0 0,0 0 1 0 0,-8 9-209 0 0,2-2 124 0 0,13-12-113 0 0,1 0 0 0 0,-1 0 0 0 0,1 1 0 0 0,0 0 1 0 0,1 0-1 0 0,0 1 0 0 0,0 0 0 0 0,0-1 1 0 0,1 2-1 0 0,-1-1 0 0 0,2 0 0 0 0,-1 1 0 0 0,1 0 1 0 0,0 0-1 0 0,1 0 0 0 0,0 0 0 0 0,0 1-11 0 0,2-7 1 0 0,1 0 0 0 0,-1 0-1 0 0,0 0 1 0 0,1 0 0 0 0,0 0-1 0 0,-1-1 1 0 0,1 1 0 0 0,0 0 0 0 0,0 0-1 0 0,0-1 1 0 0,0 1 0 0 0,0-1-1 0 0,0 1 1 0 0,0-1 0 0 0,1 1-1 0 0,-1-1 1 0 0,0 0 0 0 0,1 1-1 0 0,-1-1 1 0 0,1 0 0 0 0,0 0 0 0 0,-1 0-1 0 0,1 0 1 0 0,0-1 0 0 0,0 1-1 0 0,-1 0 1 0 0,1-1 0 0 0,0 1-1 0 0,0-1 1 0 0,0 0 0 0 0,0 1-1 0 0,0-1 1 0 0,1 0-1 0 0,70-1 317 0 0,-51-4-258 0 0,-1 0 0 0 0,1-2 0 0 0,-1-1 0 0 0,0 0-1 0 0,-1-2 1 0 0,0 0 0 0 0,0-2 0 0 0,-1 0 0 0 0,0-1-1 0 0,10-10-58 0 0,69-78 239 0 0,-98 101-253 0 0,0 0 1 0 0,0 0-1 0 0,-1 1 0 0 0,1-1 0 0 0,0 0 0 0 0,0 1 0 0 0,0-1 0 0 0,0 0 1 0 0,0 1-1 0 0,0-1 0 0 0,0 0 0 0 0,0 1 0 0 0,0-1 0 0 0,0 0 1 0 0,0 0-1 0 0,0 1 0 0 0,1-1 0 0 0,-1 0 0 0 0,0 1 0 0 0,0-1 0 0 0,0 0 1 0 0,0 1-1 0 0,0-1 0 0 0,1 0 0 0 0,-1 0 0 0 0,0 1 0 0 0,0-1 0 0 0,0 0 1 0 0,1 0-1 0 0,-1 0 0 0 0,0 1 0 0 0,0-1 0 0 0,1 0 0 0 0,-1 0 1 0 0,0 0-1 0 0,1 0 0 0 0,-1 0 0 0 0,0 1 0 0 0,0-1 0 0 0,1 0 0 0 0,-1 0 1 0 0,0 0-1 0 0,1 0 0 0 0,-1 0 0 0 0,0 0 0 0 0,1 0 0 0 0,-1 0 1 0 0,0 0-1 0 0,1 0 0 0 0,-1 0 0 0 0,0 0 0 0 0,1 0 0 0 0,-1 0 0 0 0,0-1 14 0 0,-11 47-211 0 0,6-30 115 0 0,4-13 83 0 0,0 0-1 0 0,0 0 1 0 0,0 1-1 0 0,0-1 1 0 0,0 0-1 0 0,0 0 1 0 0,1 1 0 0 0,-1-1-1 0 0,1 0 1 0 0,0 0-1 0 0,0 1 1 0 0,1-1-1 0 0,-1 0 1 0 0,1 1-1 0 0,-1-1 1 0 0,1 0-1 0 0,0 0 1 0 0,0 0-1 0 0,0 0 1 0 0,1 1-1 0 0,-1-2 1 0 0,1 1-1 0 0,0 0 1 0 0,-1 0-1 0 0,1 0 1 0 0,1-1-1 0 0,-1 1 1 0 0,0-1 0 0 0,0 0-1 0 0,1 0 1 0 0,0 0-1 0 0,-1 0 1 0 0,1 0-1 0 0,0 0 1 0 0,0-1-1 0 0,0 1 1 0 0,0-1-1 0 0,2 1 14 0 0,6 1 49 0 0,1-1 0 0 0,-1 0 1 0 0,1-1-1 0 0,-1 0 0 0 0,1-1 0 0 0,-1 0 0 0 0,1-1 0 0 0,-1 0 0 0 0,1-1 0 0 0,-1 0 1 0 0,0-1-1 0 0,0 0 0 0 0,0-1 0 0 0,0 0 0 0 0,-1-1 0 0 0,8-4-49 0 0,151-109 556 0 0,-146 98-542 0 0,0-1-1 0 0,-1-1 1 0 0,-2-1 0 0 0,0-1 0 0 0,-1-1 0 0 0,8-15-14 0 0,-8 7-204 0 0,-2-1 1 0 0,-1 0-1 0 0,-2-2 1 0 0,-1 1 0 0 0,-2-1-1 0 0,-1-1 1 0 0,-2 0-1 0 0,-2 0 1 0 0,-1-1 0 0 0,-2 0-1 0 0,-2 0 1 0 0,-1-4 203 0 0,0 40 12 0 0,0 1 0 0 0,1 0 1 0 0,-1-1-1 0 0,0 1 0 0 0,0-1 0 0 0,0 1 1 0 0,-1 0-1 0 0,1-1 0 0 0,0 1 0 0 0,0 0 1 0 0,-1-1-1 0 0,1 1 0 0 0,-1 0 0 0 0,1-1 1 0 0,-1 1-1 0 0,0 0 0 0 0,1 0 0 0 0,-1-1 1 0 0,0 1-1 0 0,0 0 0 0 0,0 0 0 0 0,0 0 1 0 0,0 0-1 0 0,0 0 0 0 0,0 0 0 0 0,0 1 1 0 0,0-1-1 0 0,0 0 0 0 0,0 1 0 0 0,-1-1 1 0 0,1 0-1 0 0,0 1 0 0 0,-1-1 0 0 0,1 1 1 0 0,0 0-1 0 0,-1-1 0 0 0,1 1 0 0 0,0 0 1 0 0,-1 0-1 0 0,1 0 0 0 0,-1 0 0 0 0,1 0 0 0 0,0 0 1 0 0,-1 0-1 0 0,1 1 0 0 0,0-1 0 0 0,-1 0 1 0 0,1 1-1 0 0,0-1 0 0 0,-1 1 0 0 0,1 0 1 0 0,0-1-1 0 0,0 1 0 0 0,0 0 0 0 0,-1-1 1 0 0,1 1-1 0 0,0 0 0 0 0,0 0 0 0 0,0 0 1 0 0,0 0-1 0 0,0 1-12 0 0,-14 23 107 0 0,0 1 1 0 0,2 1 0 0 0,1 0-1 0 0,1 1 1 0 0,2 0 0 0 0,0 0-1 0 0,2 1 1 0 0,1 0 0 0 0,2 1-1 0 0,1-1 1 0 0,1 1 0 0 0,1 0-1 0 0,1-1 1 0 0,4 20-108 0 0,-5-21 44 0 0,2 1-1 0 0,0 0 1 0 0,2-1 0 0 0,1 1-1 0 0,1-1 1 0 0,2 0 0 0 0,1-1 0 0 0,1 1-1 0 0,2 1-43 0 0,53 89-205 0 0,-63-118 143 0 0,-1 0-1 0 0,0 0 1 0 0,1-1 0 0 0,-1 1 0 0 0,1 0 0 0 0,-1 0 0 0 0,1 0-1 0 0,-1-1 1 0 0,0 1 0 0 0,1 0 0 0 0,-1 0 0 0 0,1-1-1 0 0,-1 1 1 0 0,0 0 0 0 0,1-1 0 0 0,-1 1 0 0 0,0 0-1 0 0,0-1 1 0 0,1 1 0 0 0,-1-1 0 0 0,0 1 0 0 0,0 0 0 0 0,1-1-1 0 0,-1 1 1 0 0,0-1 0 0 0,0 1 0 0 0,0-1 0 0 0,0 1-1 0 0,0-1 1 0 0,0 1 0 0 0,0 0 0 0 0,0-1 0 0 0,0 1-1 0 0,0-1 1 0 0,0 1 0 0 0,0-1 0 0 0,0 1 0 0 0,0-1 0 0 0,0 1-1 0 0,0-1 1 0 0,0 1 0 0 0,-1-1 0 0 0,1 1 0 0 0,0 0-1 0 0,0-1 1 0 0,-1 1 0 0 0,1-1 0 0 0,0 1 0 0 0,-1 0-1 0 0,1-1 1 0 0,0 1 0 0 0,-1 0 0 0 0,1 0 0 0 0,0-1 0 0 0,-1 1-1 0 0,1 0 1 0 0,-1 0 0 0 0,1-1 0 0 0,0 1 0 0 0,-1 0-1 0 0,1 0 1 0 0,-1 0 0 0 0,1 0 0 0 0,-1-1 0 0 0,0 1 62 0 0,-43-47-12507 0 0,36 39 7930 0 0</inkml:trace>
  <inkml:trace contextRef="#ctx0" brushRef="#br0" timeOffset="1673.956">2701 388 6737 0 0,'0'0'3496'0'0,"0"0"-2010"0"0,0 0-777 0 0,0 0 137 0 0,0 0 300 0 0,0 0 219 0 0,0 0 2 0 0,0 0-142 0 0,0 0-161 0 0,0 0-155 0 0,0 0-142 0 0,0 0-137 0 0,34 13-100 0 0,111 39-62 0 0,-39-29 293 0 0,164-9 1517 0 0,-154-15-5489 0 0,-56 0-2361 0 0,-1 1-3721 0 0,-54 0 1585 0 0</inkml:trace>
  <inkml:trace contextRef="#ctx0" brushRef="#br0" timeOffset="1956.945">3590 628 6537 0 0,'0'0'1769'0'0,"0"0"-313"0"0,0 0 144 0 0,0 0-23 0 0,0 0-241 0 0,0 0-384 0 0,0 0-440 0 0,0 0-256 0 0,0 0-144 0 0,0 0-64 0 0,0 0-64 0 0,0 0-88 0 0,0 0-192 0 0,-13 191-392 0 0,15-184-896 0 0,0-7-1937 0 0,-2 8-6425 0 0</inkml:trace>
  <inkml:trace contextRef="#ctx0" brushRef="#br0" timeOffset="1957.945">3601 337 17412 0 0,'0'0'1352'0'0,"0"0"-312"0"0,0 0-80 0 0,0 0-183 0 0,0 0-257 0 0,0 0-232 0 0,0 0-208 0 0,0 0-104 0 0,0 0-168 0 0,0 0-248 0 0,0 0-120 0 0,0 0-129 0 0,0 0-167 0 0,0 0-312 0 0,-6-15-969 0 0,16 33-1839 0 0,-5-3-1594 0 0,-3-8-1247 0 0</inkml:trace>
  <inkml:trace contextRef="#ctx0" brushRef="#br0" timeOffset="2213.497">3857 587 2417 0 0,'0'0'2353'0'0,"0"0"-270"0"0,0 0-198 0 0,0 0-315 0 0,0 0-405 0 0,0 0-379 0 0,0 0-285 0 0,0 0-160 0 0,0 0-58 0 0,0 0-45 0 0,0 0 2 0 0,0 0 10 0 0,-10 33 9 0 0,-29 98 69 0 0,35-93 10 0 0,13-31 35 0 0,-5-7-198 0 0,83 4 4006 0 0,-76-6-3978 0 0,-1-1 0 0 0,1 0 1 0 0,-1-1-1 0 0,0 0 1 0 0,0-1-1 0 0,0 1 0 0 0,-1-2 1 0 0,1 0-1 0 0,-1 0 1 0 0,0 0-1 0 0,-1-1 0 0 0,0-1 1 0 0,0 1-1 0 0,0-1 1 0 0,-1-1-1 0 0,-1 1 0 0 0,1-1 1 0 0,-1-1-1 0 0,-1 1 1 0 0,0-1-1 0 0,0 0 0 0 0,0 0 1 0 0,1-7-204 0 0,-4 9 11 0 0,0 1 1 0 0,-1-1-1 0 0,0 0 0 0 0,0 0 1 0 0,-1 1-1 0 0,0-1 0 0 0,0 0 1 0 0,-1 0-1 0 0,0 1 1 0 0,0-1-1 0 0,-1 0 0 0 0,0 1 1 0 0,0-1-1 0 0,-1 1 0 0 0,0 0 1 0 0,0 0-1 0 0,-1 0 0 0 0,0 0 1 0 0,0 1-1 0 0,0-1 1 0 0,-1 1-12 0 0,0 2-188 0 0,0 0 0 0 0,0 1 0 0 0,-1 0 0 0 0,1 0 0 0 0,-1 0 0 0 0,1 0 0 0 0,-1 1 0 0 0,0 0 0 0 0,0 0 0 0 0,0 1 1 0 0,0 0-1 0 0,0 0 0 0 0,0 0 0 0 0,0 0 188 0 0,-26 2-3567 0 0,4 5-3282 0 0,13 1-2843 0 0</inkml:trace>
  <inkml:trace contextRef="#ctx0" brushRef="#br0" timeOffset="14120.329">4536 410 728 0 0,'0'0'562'0'0,"0"0"-310"0"0,0 0-18 0 0,0 0 212 0 0,0 0 266 0 0,0 0 232 0 0,0 0 54 0 0,0 0-69 0 0,0 0-114 0 0,0 0-121 0 0,0 0-90 0 0,-5 8-26 0 0,-89 150 3213 0 0,2 30-2346 0 0,86-152-990 0 0,6-35-347 0 0,0-1 51 0 0,0 0 62 0 0,59-53 3599 0 0,93-137-3092 0 0,-108 136-742 0 0,-42 54-3 0 0,-1 0 0 0 0,0 0 0 0 0,1 1-1 0 0,-1-1 1 0 0,0 0 0 0 0,0 1-1 0 0,0-1 1 0 0,1 1 0 0 0,-1 0 0 0 0,0-1-1 0 0,0 1 1 0 0,0 0 0 0 0,0 0 0 0 0,0-1-1 0 0,0 1 1 0 0,0 0 0 0 0,0 0-1 0 0,-1 0 1 0 0,1 0 0 0 0,0 0 0 0 0,-1 0-1 0 0,1 1 1 0 0,0-1 0 0 0,-1 0-1 0 0,1 0 1 0 0,-1 0 0 0 0,0 1 0 0 0,1-1-1 0 0,-1 0 1 0 0,0 0 0 0 0,0 1 0 0 0,0-1-1 0 0,0 0 1 0 0,0 1 0 0 0,0-1-1 0 0,0 0 1 0 0,0 1 17 0 0,3 9-35 0 0,1 0 60 0 0,2 0 1 0 0,0 0 0 0 0,0-1 0 0 0,1 0-1 0 0,0 0 1 0 0,0 0 0 0 0,1-1 0 0 0,1-1-1 0 0,4 5-24 0 0,-10-10 100 0 0,0-1 0 0 0,0 0 1 0 0,0 0-1 0 0,0 0 1 0 0,0 0-1 0 0,0-1 1 0 0,0 1-1 0 0,1-1 1 0 0,-1 0-1 0 0,1 0 1 0 0,-1 0-1 0 0,1 0 1 0 0,-1 0-1 0 0,1-1 1 0 0,-1 0-1 0 0,1 0 1 0 0,-1 0-1 0 0,1 0 1 0 0,0 0-1 0 0,-1-1 1 0 0,1 1-1 0 0,-1-1 1 0 0,1 0-1 0 0,-1 0 1 0 0,0-1-1 0 0,1 1 0 0 0,-1-1 1 0 0,0 1-1 0 0,0-1 1 0 0,0 0-1 0 0,0 0 1 0 0,0-1-1 0 0,1 0-101 0 0,12-15 253 0 0,-1 0 0 0 0,-1-1 0 0 0,-1-1 0 0 0,0 0 0 0 0,-2 0-1 0 0,0-2 1 0 0,-1 1 0 0 0,-2-1 0 0 0,0 0 0 0 0,-1-1 0 0 0,-1 0-1 0 0,-1-3-252 0 0,7-78-987 0 0,-14 97-892 0 0,1 6-2901 0 0,1 1-4492 0 0,0 0 1041 0 0</inkml:trace>
</inkml:ink>
</file>

<file path=ppt/ink/ink7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29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0 5689 0 0,'0'0'874'0'0,"0"0"-165"0"0,0 0-61 0 0,0 0 83 0 0,0 0 155 0 0,-32 21 46 0 0,-99 63-72 0 0,76-31 208 0 0,52-43-882 0 0,1-6-111 0 0,0 0-1 0 0,0 0 1 0 0,1 0 0 0 0,-1 0 0 0 0,1 0 0 0 0,0 0 0 0 0,0 0 0 0 0,1 1 0 0 0,-1-1 0 0 0,1 0-1 0 0,0 0 1 0 0,0 0 0 0 0,1 1 0 0 0,-1-1 0 0 0,1 0 0 0 0,0 0 0 0 0,0 0 0 0 0,0 0 0 0 0,0 0-1 0 0,1 0 1 0 0,0 0 0 0 0,0 0 0 0 0,0 0 0 0 0,0-1 0 0 0,0 1 0 0 0,1-1 0 0 0,0 0 0 0 0,0 1 0 0 0,0-1-1 0 0,0 0 1 0 0,0-1 0 0 0,0 1 0 0 0,1-1 0 0 0,-1 1 0 0 0,1-1 0 0 0,0 0 0 0 0,-1 0 0 0 0,1-1-1 0 0,0 1 1 0 0,0-1 0 0 0,0 0 0 0 0,1 0 0 0 0,-1 0 0 0 0,0 0 0 0 0,4-1-75 0 0,4 1 248 0 0,0 0 0 0 0,1-1 0 0 0,-1 0 0 0 0,0-2 0 0 0,1 1 0 0 0,-1-1 1 0 0,0-1-1 0 0,0 0 0 0 0,-1-1 0 0 0,1 0 0 0 0,-1 0 0 0 0,0-2 0 0 0,0 1 0 0 0,0-1 1 0 0,-1-1-1 0 0,1 0 0 0 0,-2 0 0 0 0,1-1 0 0 0,5-6-248 0 0,127-143 686 0 0,-141 158-696 0 0,-1-1 0 0 0,0 0 0 0 0,0 1 0 0 0,1-1 0 0 0,-1 1 0 0 0,0-1 0 0 0,1 0 0 0 0,-1 1 0 0 0,0-1 0 0 0,1 0 0 0 0,-1 0 0 0 0,1 1 0 0 0,-1-1 0 0 0,1 0 1 0 0,-1 0-1 0 0,0 1 0 0 0,1-1 0 0 0,-1 0 0 0 0,1 0 0 0 0,-1 0 0 0 0,1 0 0 0 0,-1 0 0 0 0,1 0 0 0 0,-1 0 0 0 0,1 0 0 0 0,-1 0 0 0 0,1 0 0 0 0,-1 0 0 0 0,1 0 0 0 0,-1 0 1 0 0,1 0-1 0 0,-1 0 0 0 0,1-1 0 0 0,-1 1 0 0 0,0 0 0 0 0,1 0 0 0 0,-1-1 0 0 0,1 1 0 0 0,-1 0 0 0 0,1 0 0 0 0,-1-1 0 0 0,0 1 0 0 0,1 0 0 0 0,-1-1 0 0 0,0 1 0 0 0,1-1 1 0 0,-1 1-1 0 0,0 0 0 0 0,0-1 0 0 0,0 1 0 0 0,1-1 10 0 0,-1 16-20 0 0,1 0 0 0 0,1 0 0 0 0,1 0 0 0 0,0 0 0 0 0,0-1 0 0 0,2 1 0 0 0,0-1 0 0 0,0 0 0 0 0,2 0 0 0 0,-1-1 0 0 0,6 8 20 0 0,-7-15 1 0 0,-1-1 1 0 0,1 0-1 0 0,0 1 1 0 0,0-1 0 0 0,1-1-1 0 0,0 1 1 0 0,-1-1-1 0 0,1 0 1 0 0,1-1 0 0 0,-1 1-1 0 0,0-1 1 0 0,1 0-1 0 0,0-1 1 0 0,0 0 0 0 0,0 0-1 0 0,5 1-1 0 0,0-1-22 0 0,0 0 0 0 0,0 0 0 0 0,0-2-1 0 0,0 1 1 0 0,0-2 0 0 0,0 1 0 0 0,0-2 0 0 0,0 0 0 0 0,0 0-1 0 0,-1-1 1 0 0,1 0 0 0 0,-1-1 0 0 0,0 0 0 0 0,0-1 0 0 0,0 0-1 0 0,9-7 23 0 0,57-51-4884 0 0,-40 31-6658 0 0,-27 24 7672 0 0</inkml:trace>
</inkml:ink>
</file>

<file path=ppt/ink/ink7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30.0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55 365 5481 0 0,'0'0'982'0'0,"0"0"-165"0"0,0 0 17 0 0,0 0 143 0 0,0 0 58 0 0,0 0-75 0 0,0 0-169 0 0,0 0-71 0 0,0 0 73 0 0,0 0 67 0 0,0 0 40 0 0,0 0 17 0 0,0 0 9 0 0,25 8 17 0 0,80 25-28 0 0,-100-32-839 0 0,-1 0 1 0 0,1 0 0 0 0,0-1 0 0 0,-1 1-1 0 0,1-1 1 0 0,0 0 0 0 0,-1 0 0 0 0,1 0 0 0 0,0-1-1 0 0,-1 0 1 0 0,1 0 0 0 0,-1 0 0 0 0,1 0-1 0 0,-1-1 1 0 0,1 0 0 0 0,-1 0 0 0 0,2-1-77 0 0,8-3 230 0 0,11-5-50 0 0,1-1 0 0 0,-2 0 1 0 0,1-2-1 0 0,-2-1 1 0 0,0-1-1 0 0,-1-1 0 0 0,0-1 1 0 0,-2 0-1 0 0,0-2 0 0 0,-1-1 1 0 0,-1 0-1 0 0,0-2-180 0 0,-11 12 29 0 0,0-1 1 0 0,-1 0-1 0 0,0 0 0 0 0,-1-1 0 0 0,0 0 1 0 0,-1 0-1 0 0,-1 0 0 0 0,0 0 0 0 0,-1-1 0 0 0,0 1 1 0 0,-1-1-1 0 0,0-1-29 0 0,-1 16-10 0 0,0 0 1 0 0,-1-1-1 0 0,1 1 0 0 0,0-1 1 0 0,0 1-1 0 0,-1-1 1 0 0,1 1-1 0 0,-1-1 0 0 0,1 1 1 0 0,0-1-1 0 0,-1 1 0 0 0,1-1 1 0 0,-1 1-1 0 0,1-1 0 0 0,-1 0 1 0 0,1 1-1 0 0,-1-1 1 0 0,1 0-1 0 0,-1 1 0 0 0,0-1 1 0 0,1 0-1 0 0,-1 0 0 0 0,1 0 1 0 0,-1 0-1 0 0,0 1 1 0 0,1-1-1 0 0,-1 0 0 0 0,1 0 1 0 0,-1 0-1 0 0,0 0 0 0 0,1 0 1 0 0,-1 0-1 0 0,0-1 1 0 0,1 1-1 0 0,-1 0 0 0 0,1 0 1 0 0,-1 0-1 0 0,0 0 0 0 0,1-1 1 0 0,-1 1-1 0 0,1 0 1 0 0,-1-1-1 0 0,1 1 0 0 0,-1 0 1 0 0,1-1-1 0 0,-1 1 0 0 0,1-1 1 0 0,-1 1-1 0 0,1-1 1 0 0,0 1-1 0 0,-1-1 0 0 0,1 1 1 0 0,0-1-1 0 0,-1 1 0 0 0,1-1 1 0 0,0 1-1 0 0,0-1 1 0 0,-1 0-1 0 0,1 1 0 0 0,0-1 1 0 0,0 1-1 0 0,0-1 0 0 0,0 0 1 0 0,0 1 9 0 0,-16 61-67 0 0,2 2 0 0 0,4-1 1 0 0,2 1-1 0 0,1 58 67 0 0,2-50-11 0 0,-36 704 19 0 0,36-735-11 0 0,-2 0 1 0 0,-1-1-1 0 0,-2 0 0 0 0,-1 0 0 0 0,-3-1 0 0 0,-1 0 3 0 0,9-24 3 0 0,0-1 0 0 0,-1 0 0 0 0,-1 0 0 0 0,0 0-1 0 0,0-1 1 0 0,-1 0 0 0 0,-1-1 0 0 0,0 0 0 0 0,-1-1 0 0 0,0 0 0 0 0,0-1 0 0 0,-1 0 0 0 0,0 0 0 0 0,-1-1 0 0 0,1-1-1 0 0,-2 0 1 0 0,-11 4-3 0 0,18-9-6 0 0,0-1 1 0 0,1 1-1 0 0,-1-1 0 0 0,0-1 0 0 0,1 1 0 0 0,-1-1 0 0 0,0 0 0 0 0,0-1 0 0 0,0 0 0 0 0,1 0 0 0 0,-1 0 0 0 0,0-1 1 0 0,1 0-1 0 0,0 0 0 0 0,-1-1 0 0 0,1 1 0 0 0,0-2 0 0 0,0 1 0 0 0,0 0 0 0 0,1-1 0 0 0,-1 0 0 0 0,1-1 0 0 0,0 1 1 0 0,0-1-1 0 0,0 0 0 0 0,1 0 0 0 0,0 0 0 0 0,0-1 0 0 0,0 0 0 0 0,1 1 0 0 0,-1-1 0 0 0,2 0 0 0 0,-1-1 0 0 0,0 1 1 0 0,1-1-1 0 0,0 1 0 0 0,1-2 6 0 0,-6-9 15 0 0,2 0 0 0 0,0 0 1 0 0,1-1-1 0 0,1 1 0 0 0,0-1 0 0 0,1 0 1 0 0,1 0-1 0 0,1 0 0 0 0,1 0 1 0 0,0 0-1 0 0,1 0 0 0 0,1 0 1 0 0,1 0-1 0 0,0 1 0 0 0,2 0 0 0 0,0 0 1 0 0,2-4-16 0 0,4 0 42 0 0,2 0 0 0 0,0 1 0 0 0,0 0 0 0 0,2 1 0 0 0,1 1 0 0 0,0 1 0 0 0,1 0 0 0 0,1 1-1 0 0,0 1 1 0 0,1 1 0 0 0,1 1 0 0 0,0 0 0 0 0,1 2 0 0 0,0 1 0 0 0,1 0 0 0 0,0 2 0 0 0,0 0 0 0 0,1 2 0 0 0,21-4-42 0 0,-13 4-65 0 0,-1 2-1 0 0,1 0 1 0 0,0 3-1 0 0,0 0 1 0 0,0 2-1 0 0,0 1 0 0 0,12 4 66 0 0,7-2-1585 0 0,-17-4-3415 0 0,-9 0-3990 0 0,-17 0 2138 0 0</inkml:trace>
  <inkml:trace contextRef="#ctx0" brushRef="#br0" timeOffset="324.633">1204 806 5425 0 0,'0'0'1801'0'0,"0"0"-30"0"0,0 0 141 0 0,0 0 87 0 0,0 0-135 0 0,0 0-341 0 0,-8 33-393 0 0,-25 106-350 0 0,1-36 83 0 0,9 8-676 0 0,28-56-2732 0 0,-1-54-8484 0 0,-4-1 5348 0 0</inkml:trace>
  <inkml:trace contextRef="#ctx0" brushRef="#br0" timeOffset="486.837">1034 527 10114 0 0,'0'0'5769'0'0,"0"0"-4336"0"0,0 0-457 0 0,0 0-320 0 0,0 0-256 0 0,0 0-248 0 0,0 0-176 0 0,0 0-128 0 0,0 0-32 0 0,0 0-8 0 0,0 0-88 0 0,0 0-296 0 0,0 0-752 0 0,0 0-1889 0 0,66 36-2440 0 0,-56-25-2233 0 0</inkml:trace>
  <inkml:trace contextRef="#ctx0" brushRef="#br0" timeOffset="699.007">1813 751 13259 0 0,'0'0'963'0'0,"0"0"-202"0"0,0 0 23 0 0,0 0 121 0 0,0 0-20 0 0,0 0-182 0 0,0 0-290 0 0,0 0-199 0 0,0 0-65 0 0,0 0-38 0 0,-15 35-17 0 0,-48 110-16 0 0,-37 65 31 0 0,30-129-1009 0 0,40-63-3227 0 0,-4-7-5698 0 0,26-10 5249 0 0</inkml:trace>
  <inkml:trace contextRef="#ctx0" brushRef="#br0" timeOffset="863.91">1459 755 7626 0 0,'0'0'1585'0'0,"0"0"-336"0"0,0 0-164 0 0,0 0-11 0 0,0 0-86 0 0,0 0-153 0 0,0 0-139 0 0,0 0-63 0 0,0 0-18 0 0,32 19-48 0 0,99 61-70 0 0,58 45 548 0 0,-69-60-2792 0 0,-79-47-1886 0 0,1-2-3906 0 0,-30-12 1963 0 0</inkml:trace>
  <inkml:trace contextRef="#ctx0" brushRef="#br0" timeOffset="1556.578">2223 1064 0 0 0,'0'0'1254'0'0,"0"0"-601"0"0,0 0-118 0 0,0 0 377 0 0,0 0 360 0 0,0 0 137 0 0,0 0 3 0 0,0 0-78 0 0,0 0-33 0 0,0 0 27 0 0,0 0-7 0 0,0 0-85 0 0,34-4-116 0 0,101-16-118 0 0,-131 20-935 0 0,-1-1 0 0 0,0 1 1 0 0,1 0-1 0 0,-1-1 0 0 0,0 0 1 0 0,0 0-1 0 0,0 0 0 0 0,1 0 1 0 0,-1 0-1 0 0,0 0 0 0 0,-1-1 1 0 0,1 0-1 0 0,0 1 0 0 0,0-1 1 0 0,-1 0-1 0 0,1 0 0 0 0,-1-1 1 0 0,1 1-1 0 0,-1 0 0 0 0,1-2-67 0 0,3-5 289 0 0,1 2-138 0 0,0 0 0 0 0,-1 0-1 0 0,0-1 1 0 0,0 0 0 0 0,-1-1 0 0 0,0 1 0 0 0,-1-1 0 0 0,0 0 0 0 0,0 0-1 0 0,-1-1 1 0 0,0 1 0 0 0,0-1 0 0 0,-1 1 0 0 0,-1-1 0 0 0,1 0 0 0 0,-1-9-151 0 0,-3 15-13 0 0,0 1 1 0 0,-1-1 0 0 0,1 1 0 0 0,-1 0 0 0 0,1-1-1 0 0,-1 1 1 0 0,0 0 0 0 0,0 1 0 0 0,-1-1 0 0 0,1 0-1 0 0,0 1 1 0 0,-1 0 0 0 0,0 0 0 0 0,1 0-1 0 0,-1 0 1 0 0,0 1 0 0 0,0-1 0 0 0,0 1 0 0 0,0 0-1 0 0,0 0 1 0 0,0 0 0 0 0,0 1 0 0 0,0-1 0 0 0,-1 1-1 0 0,1 0 1 0 0,0 1 0 0 0,0-1 0 0 0,0 1 0 0 0,0-1-1 0 0,-1 1 1 0 0,1 0 0 0 0,-2 2 12 0 0,-10 0-53 0 0,0 1 0 0 0,0 1 0 0 0,1 1 0 0 0,-1 0 0 0 0,2 1 1 0 0,-1 1-1 0 0,1 0 0 0 0,0 1 0 0 0,0 0 0 0 0,1 1 0 0 0,0 1 0 0 0,1 0 0 0 0,0 1 1 0 0,1 0-1 0 0,1 1 0 0 0,0 0 0 0 0,0 0 0 0 0,1 1 0 0 0,1 0 0 0 0,0 1 0 0 0,1 0 1 0 0,1 0-1 0 0,-1 4 53 0 0,4-13-105 0 0,0-1-1 0 0,0 2 1 0 0,1-1 0 0 0,-1 0 0 0 0,1 0 0 0 0,1 1 0 0 0,-1-1 0 0 0,1 1 0 0 0,0 0-1 0 0,1-1 1 0 0,-1 1 0 0 0,1 0 0 0 0,1-1 0 0 0,-1 1 0 0 0,1 0 0 0 0,0-1 0 0 0,1 1 0 0 0,-1-1-1 0 0,1 1 1 0 0,1-1 0 0 0,-1 0 0 0 0,1 0 0 0 0,0 0 0 0 0,0 0 0 0 0,1-1 0 0 0,0 1 0 0 0,0-1-1 0 0,0 0 1 0 0,1 0 0 0 0,0 0 0 0 0,-1-1 0 0 0,2 1 0 0 0,4 3 105 0 0,6-4-629 0 0,1 0 0 0 0,0 0 0 0 0,0-2 0 0 0,0 0 1 0 0,0-1-1 0 0,0-1 0 0 0,0 0 0 0 0,0-1 0 0 0,6-2 629 0 0,6-2-442 0 0,-1-2-1 0 0,0 0 1 0 0,-1-2-1 0 0,1-1 1 0 0,-2-2-1 0 0,0 0 1 0 0,0-2-1 0 0,-1 0 1 0 0,-1-2-1 0 0,6-6 443 0 0,4-2 570 0 0,-2-2 0 0 0,-1-1-1 0 0,-1-1 1 0 0,-1-2 0 0 0,9-15-570 0 0,-13-2 6410 0 0,-49 48-3342 0 0,10 5-3016 0 0,0 0 1 0 0,1 1-1 0 0,-1 1 1 0 0,2 0-1 0 0,-1 1 1 0 0,1 0-1 0 0,1 1 1 0 0,0 0-1 0 0,0 1 1 0 0,1 0-1 0 0,0 1 1 0 0,1 0-1 0 0,1 0 1 0 0,-8 14-53 0 0,14-23-13 0 0,-1 1 1 0 0,1-1 0 0 0,0 1 0 0 0,0-1-1 0 0,0 1 1 0 0,0 0 0 0 0,0 0 0 0 0,1 0 0 0 0,0 0-1 0 0,0 0 1 0 0,0 0 0 0 0,0 0 0 0 0,1 0-1 0 0,0 0 1 0 0,-1 0 0 0 0,2 0 0 0 0,-1 1-1 0 0,0-1 1 0 0,1 0 0 0 0,0 0 0 0 0,0 0 0 0 0,0 0-1 0 0,0 0 1 0 0,1 0 0 0 0,-1 0 0 0 0,1-1-1 0 0,0 1 1 0 0,0 0 0 0 0,0-1 0 0 0,1 0 0 0 0,-1 1-1 0 0,1-1 1 0 0,0 0 0 0 0,0 0 0 0 0,0 0-1 0 0,0-1 1 0 0,1 1 0 0 0,-1-1 0 0 0,1 0 0 0 0,-1 0-1 0 0,1 0 1 0 0,1 0 12 0 0,6 0 198 0 0,0 0 0 0 0,0-1 1 0 0,-1 0-1 0 0,1-1 0 0 0,0 0 0 0 0,0-1 0 0 0,0-1 0 0 0,-1 1 0 0 0,1-2 1 0 0,0 1-1 0 0,-1-1 0 0 0,0-1 0 0 0,0 0 0 0 0,0 0 0 0 0,0-1 0 0 0,0-1 1 0 0,-1 1-1 0 0,0-1 0 0 0,2-3-198 0 0,20-20 418 0 0,-1-1-1 0 0,-1-2 1 0 0,-1-1-1 0 0,-2-1 1 0 0,-2-1 0 0 0,-1-1-1 0 0,14-32-417 0 0,-15 31 8 0 0,-9 20-117 0 0,-1 0 0 0 0,-1-1 0 0 0,-1 0-1 0 0,-1-1 1 0 0,0 0 0 0 0,-1-1 0 0 0,-1 1 0 0 0,-1-2-1 0 0,-1 1 1 0 0,0 0 0 0 0,-2-1 0 0 0,0 0 0 0 0,-2 0-1 0 0,0 0 1 0 0,-1 0 0 0 0,-2 0 0 0 0,0-4 109 0 0,0 20-28 0 0,0-1 1 0 0,-1 1 0 0 0,0 0 0 0 0,1 0-1 0 0,-2 1 1 0 0,1-1 0 0 0,0 1-1 0 0,-1-1 1 0 0,0 1 0 0 0,0 0-1 0 0,0 0 1 0 0,-1 1 0 0 0,1 0-1 0 0,-1-1 1 0 0,0 1 0 0 0,0 1 0 0 0,0-1-1 0 0,0 1 1 0 0,0 0 0 0 0,-1 0-1 0 0,1 0 1 0 0,0 1 0 0 0,-1 0-1 0 0,0 0 1 0 0,1 0 0 0 0,-1 1-1 0 0,0-1 1 0 0,1 2 0 0 0,-1-1-1 0 0,0 0 1 0 0,1 1 0 0 0,-1 0 0 0 0,1 1-1 0 0,-1-1 1 0 0,1 1 0 0 0,0 0-1 0 0,-1 0 1 0 0,1 1 0 0 0,0-1-1 0 0,0 1 1 0 0,1 0 0 0 0,-1 1-1 0 0,1-1 1 0 0,-2 2 27 0 0,-10 7 4 0 0,1 1 0 0 0,0 0 0 0 0,1 1 0 0 0,0 1 0 0 0,1 0 0 0 0,1 0 0 0 0,0 1 0 0 0,1 1 0 0 0,1 0 0 0 0,1 1 0 0 0,0 0 0 0 0,1 0-1 0 0,1 1 1 0 0,1-1 0 0 0,1 2 0 0 0,0-1 0 0 0,2 0 0 0 0,0 1 0 0 0,1 0 0 0 0,1 0 0 0 0,1 0 0 0 0,0-1 0 0 0,4 20-4 0 0,0-22 11 0 0,1 0 0 0 0,1 0 0 0 0,0 0 0 0 0,2-1 0 0 0,-1 0 0 0 0,2 0 0 0 0,0-1 0 0 0,1 0 1 0 0,0-1-1 0 0,2 0 0 0 0,-1-1 0 0 0,1 0 0 0 0,1-1 0 0 0,1 0 0 0 0,-1-1 0 0 0,2 0 0 0 0,-1-2 0 0 0,2 1 0 0 0,-1-2 0 0 0,1 0 0 0 0,0-1 0 0 0,1 0 0 0 0,0-2 1 0 0,0 0-1 0 0,0 0 0 0 0,0-2 0 0 0,1 0 0 0 0,0-1 0 0 0,-1-1 0 0 0,9-1-11 0 0,-12 1-449 0 0,42 0-1584 0 0,-19-6-5320 0 0,-19-2-4038 0 0</inkml:trace>
</inkml:ink>
</file>

<file path=ppt/ink/ink7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27.2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538 365 32 0 0,'0'0'1974'0'0,"0"0"-849"0"0,0 0-351 0 0,0 0-23 0 0,0 0 89 0 0,0 0 147 0 0,0 0 65 0 0,-35 7 10 0 0,-113 27 19 0 0,58 9 457 0 0,75-31-1204 0 0,-11 7 78 0 0,0 1-1 0 0,2 1 0 0 0,1 1 0 0 0,0 1 0 0 0,2 1 0 0 0,1 1 0 0 0,0 1 0 0 0,2 1 0 0 0,-12 24-411 0 0,27-47 20 0 0,1 1 0 0 0,-1 0 0 0 0,1 0 1 0 0,0 1-1 0 0,1-1 0 0 0,-1 0 0 0 0,1 1 0 0 0,0-1 1 0 0,0 0-1 0 0,1 1 0 0 0,-1 0 0 0 0,1-1 0 0 0,1 1 0 0 0,-1-1 1 0 0,1 1-1 0 0,0-1 0 0 0,0 0 0 0 0,0 1 0 0 0,1-1 1 0 0,0 0-1 0 0,0 0 0 0 0,0 1 0 0 0,1-2 0 0 0,-1 1 0 0 0,1 0 1 0 0,0 0-1 0 0,1-1 0 0 0,-1 0 0 0 0,1 0 0 0 0,1 1-20 0 0,1-2 68 0 0,1 0 0 0 0,0-1 0 0 0,0 1-1 0 0,0-2 1 0 0,0 1 0 0 0,1-1 0 0 0,-1 0 0 0 0,0 0-1 0 0,1-1 1 0 0,-1 0 0 0 0,0 0 0 0 0,1-1-1 0 0,-1 0 1 0 0,0 0 0 0 0,1-1 0 0 0,-1 0-1 0 0,0 0 1 0 0,0 0 0 0 0,0-1 0 0 0,-1 0 0 0 0,1-1-1 0 0,-1 1 1 0 0,0-1 0 0 0,2-2-68 0 0,16-10 203 0 0,-2-2 0 0 0,1-1 0 0 0,-2 0 0 0 0,-1-2 0 0 0,11-14-203 0 0,-4 2 23 0 0,-2-1 0 0 0,-1-2 0 0 0,-2 0 0 0 0,-2-2 0 0 0,-1 0 0 0 0,4-13-23 0 0,-19 39-326 0 0,-8 22-2 0 0,-9 20 4 0 0,4-6 324 0 0,1 1 0 0 0,1 0 1 0 0,1 0-1 0 0,2 1 0 0 0,0 0 0 0 0,1-1 0 0 0,2 1 0 0 0,1 0 0 0 0,1 0 0 0 0,1 4 0 0 0,0-21-3 0 0,0-1-1 0 0,1 0 1 0 0,-1 0 0 0 0,1 0-1 0 0,1 0 1 0 0,0 0-1 0 0,0-1 1 0 0,0 1-1 0 0,1-1 1 0 0,0 0-1 0 0,1-1 1 0 0,-1 1-1 0 0,1-1 1 0 0,1 0-1 0 0,-1 0 1 0 0,1-1-1 0 0,0 0 1 0 0,0 0-1 0 0,0-1 1 0 0,1 0-1 0 0,-1 0 1 0 0,1 0-1 0 0,0-1 1 0 0,1-1 0 0 0,-1 1-1 0 0,0-1 1 0 0,1 0-1 0 0,5-1 4 0 0,-7-1 28 0 0,1 0-1 0 0,0-1 1 0 0,-1 0 0 0 0,1 0-1 0 0,-1-1 1 0 0,1 0 0 0 0,-1-1-1 0 0,0 0 1 0 0,0 0 0 0 0,0 0-1 0 0,0-1 1 0 0,-1 0 0 0 0,1 0-1 0 0,-1 0 1 0 0,4-5-28 0 0,172-158 591 0 0,-141 128-461 0 0,-2-3 1 0 0,-2-1-1 0 0,-1-2 1 0 0,-3-2-1 0 0,-1 0 1 0 0,-3-3-1 0 0,21-48-130 0 0,-41 76 11 0 0,-1 1 1 0 0,-1-1-1 0 0,-1 0 0 0 0,-2-1 0 0 0,0 1 0 0 0,-1-1 1 0 0,-1 0-1 0 0,-1 0 0 0 0,-1 0 0 0 0,-2-6-11 0 0,2 27-12 0 0,0-1 0 0 0,0 0 0 0 0,-1 0 0 0 0,1 0 0 0 0,-1 1 0 0 0,0-1 1 0 0,0 0-1 0 0,0 1 0 0 0,0-1 0 0 0,0 1 0 0 0,-1-1 0 0 0,1 1 0 0 0,-1-1 0 0 0,0 1 0 0 0,0 0 0 0 0,1 0 0 0 0,-1 0 0 0 0,-1 0 0 0 0,1 0 0 0 0,0 0 0 0 0,0 1 0 0 0,-1-1 0 0 0,1 1 0 0 0,-1 0 0 0 0,1-1 0 0 0,-1 1 0 0 0,1 0 1 0 0,-1 0-1 0 0,0 1 0 0 0,0-1 0 0 0,1 1 0 0 0,-1-1 0 0 0,0 1 0 0 0,0 0 0 0 0,0 0 0 0 0,1 0 0 0 0,-1 0 0 0 0,0 1 0 0 0,0-1 0 0 0,0 1 0 0 0,1-1 0 0 0,-1 1 0 0 0,0 0 0 0 0,1 0 0 0 0,-1 0 0 0 0,1 1 0 0 0,-1-1 0 0 0,1 1 1 0 0,-1-1-1 0 0,1 1 0 0 0,0 0 0 0 0,0 0 0 0 0,0 0 12 0 0,-17 16-40 0 0,0 1 0 0 0,2 1 0 0 0,1 1 0 0 0,0 0 0 0 0,1 1 0 0 0,2 1 1 0 0,0 0-1 0 0,1 1 0 0 0,2 0 0 0 0,-2 6 40 0 0,1 1-11 0 0,0 2-1 0 0,2-1 1 0 0,1 1 0 0 0,2 0-1 0 0,1 1 1 0 0,2-1 0 0 0,1 1-1 0 0,2 0 1 0 0,1 0 0 0 0,2 2 11 0 0,0-20-7 0 0,0 0 1 0 0,1-1 0 0 0,0 0 0 0 0,1 0-1 0 0,1 0 1 0 0,1 0 0 0 0,0-1 0 0 0,0 0-1 0 0,2 0 1 0 0,-1-1 0 0 0,2 0 0 0 0,0-1 0 0 0,0 0-1 0 0,1-1 1 0 0,1 0 0 0 0,7 6 6 0 0,-10-10 72 0 0,-1-1 1 0 0,0 0-1 0 0,1-1 1 0 0,0 1-1 0 0,1-2 0 0 0,-1 1 1 0 0,1-1-1 0 0,0-1 1 0 0,0 0-1 0 0,0 0 1 0 0,0-1-1 0 0,0 0 0 0 0,1-1 1 0 0,-1 0-1 0 0,1-1 1 0 0,-1 0-1 0 0,1 0 1 0 0,-1-1-1 0 0,0-1 0 0 0,1 0 1 0 0,-1 0-1 0 0,0-1 1 0 0,0 0-1 0 0,0-1 1 0 0,4-2-73 0 0,-2 0 86 0 0,0-1 1 0 0,-1 0 0 0 0,0 0 0 0 0,0-1 0 0 0,0 0 0 0 0,-1-1-1 0 0,-1-1 1 0 0,0 1 0 0 0,0-1 0 0 0,-1-1 0 0 0,0 0 0 0 0,0 0-1 0 0,-1 0 1 0 0,-1-1 0 0 0,0 0 0 0 0,-1 0 0 0 0,0-1 0 0 0,-1 1-1 0 0,0-1 1 0 0,-1 0 0 0 0,-1 0 0 0 0,0 0 0 0 0,0-1 0 0 0,-1 1-1 0 0,-1 0 1 0 0,0-1 0 0 0,-3-10-87 0 0,-2 12-167 0 0,0 1-1 0 0,-1 0 1 0 0,0 1 0 0 0,-1 0-1 0 0,0 0 1 0 0,-1 0-1 0 0,0 1 1 0 0,0 0 0 0 0,-1 0-1 0 0,-1 1 1 0 0,1 0-1 0 0,-1 1 1 0 0,0 0 0 0 0,-1 0-1 0 0,0 1 1 0 0,0 1-1 0 0,0 0 1 0 0,0 0 0 0 0,-1 1-1 0 0,0 1 1 0 0,0 0-1 0 0,0 0 1 0 0,-12 0 167 0 0,-54 1-3345 0 0,27 9-2871 0 0,24 1-955 0 0</inkml:trace>
  <inkml:trace contextRef="#ctx0" brushRef="#br0" timeOffset="464.982">1817 564 2208 0 0,'0'0'1753'0'0,"0"0"-516"0"0,0 0-128 0 0,0 0 55 0 0,0 0 96 0 0,0 0 14 0 0,0 0-78 0 0,0 0-146 0 0,0 0-189 0 0,0 0-201 0 0,0 0-184 0 0,0 0-150 0 0,-26 15-92 0 0,-82 50-67 0 0,106-65-161 0 0,0 1-1 0 0,0 0 1 0 0,0-1-1 0 0,0 1 0 0 0,0 0 1 0 0,0 0-1 0 0,1 0 1 0 0,-1 0-1 0 0,0 1 1 0 0,1-1-1 0 0,-1 0 0 0 0,1 1 1 0 0,-1-1-1 0 0,1 1 1 0 0,0 0-1 0 0,-1-1 1 0 0,1 1-1 0 0,0 0 1 0 0,0 0-1 0 0,0-1 0 0 0,1 1 1 0 0,-1 0-1 0 0,0 0 1 0 0,1 0-1 0 0,-1 0 1 0 0,1 0-1 0 0,0 0 1 0 0,0 0-1 0 0,-1 1-5 0 0,2 4 22 0 0,-2 0 25 0 0,0 0 0 0 0,1 1 0 0 0,0-1 1 0 0,0 1-1 0 0,1-1 0 0 0,0 0 0 0 0,0 0 0 0 0,1 1 0 0 0,0-1 0 0 0,0 0 0 0 0,1 0 0 0 0,0-1 0 0 0,0 1 0 0 0,0-1 0 0 0,1 1 0 0 0,0-1 1 0 0,0 0-1 0 0,1 0 0 0 0,0-1 0 0 0,0 1 0 0 0,0-1 0 0 0,0 0 0 0 0,1-1 0 0 0,0 1 0 0 0,0-1 0 0 0,0 0 0 0 0,1 0 0 0 0,-1-1 0 0 0,1 0 1 0 0,4 1-48 0 0,-3-2 163 0 0,0 0 0 0 0,0-1 0 0 0,1-1 1 0 0,-1 1-1 0 0,0-1 0 0 0,0-1 0 0 0,1 1 1 0 0,-1-1-1 0 0,0-1 0 0 0,0 0 1 0 0,0 0-1 0 0,0 0 0 0 0,0-1 0 0 0,-1 0 1 0 0,1-1-1 0 0,-1 0 0 0 0,1 0 0 0 0,-2 0 1 0 0,1-1-1 0 0,0 0 0 0 0,-1 0 1 0 0,0-1-1 0 0,0 0 0 0 0,0 0 0 0 0,-1 0 1 0 0,0-1-1 0 0,0 1 0 0 0,-1-1 0 0 0,0-1 1 0 0,0 1-1 0 0,0 0 0 0 0,-1-1 1 0 0,0 0-1 0 0,-1 0 0 0 0,0 0 0 0 0,0 0 1 0 0,0 0-1 0 0,-1 0 0 0 0,-1 0 0 0 0,1-1 1 0 0,-1 1-1 0 0,-1-5-163 0 0,1 7-9 0 0,0 0-1 0 0,0 0 1 0 0,-1 0 0 0 0,1 0-1 0 0,-2 1 1 0 0,1-1 0 0 0,0 0-1 0 0,-1 0 1 0 0,0 1 0 0 0,-1-1-1 0 0,1 1 1 0 0,-1 0 0 0 0,0-1-1 0 0,0 1 1 0 0,-1 1 0 0 0,1-1-1 0 0,-1 0 1 0 0,0 1 0 0 0,-1 0-1 0 0,1 0 1 0 0,-1 0 0 0 0,1 0-1 0 0,-1 1 1 0 0,0 0 0 0 0,-1 0-1 0 0,0 0 10 0 0,-2-1-211 0 0,0 0 0 0 0,0 1 0 0 0,0 0 0 0 0,-1 0 0 0 0,1 1 0 0 0,-1 0 0 0 0,0 1 0 0 0,0 0 0 0 0,1 0-1 0 0,-1 1 1 0 0,0 0 0 0 0,0 0 0 0 0,0 1 0 0 0,0 0 0 0 0,1 1 0 0 0,-1 0 0 0 0,1 0 0 0 0,-5 3 211 0 0,-39 19-3881 0 0,5 9-3315 0 0,30-18-1110 0 0</inkml:trace>
  <inkml:trace contextRef="#ctx0" brushRef="#br0" timeOffset="1105.375">2158 612 4745 0 0,'0'0'1420'0'0,"0"0"-237"0"0,0 0-176 0 0,0 0-55 0 0,0 0-14 0 0,0 0-81 0 0,0 0-147 0 0,0 0-133 0 0,0 0-87 0 0,0 0-67 0 0,0 0-31 0 0,0 0 6 0 0,0 0 8 0 0,-7 27-7 0 0,-19 87-15 0 0,25-113-368 0 0,1 1-1 0 0,-1-1 1 0 0,0 1 0 0 0,1-1 0 0 0,-1 1 0 0 0,1-1 0 0 0,0 1 0 0 0,-1-1 0 0 0,1 1 0 0 0,0-1 0 0 0,0 1 0 0 0,0-1 0 0 0,0 1 0 0 0,0-1 0 0 0,1 1 0 0 0,-1 0-1 0 0,0-1 1 0 0,1 1 0 0 0,-1-1 0 0 0,1 1 0 0 0,0-1 0 0 0,-1 0 0 0 0,1 1 0 0 0,0-1 0 0 0,0 0 0 0 0,0 1 0 0 0,0-1 0 0 0,0 0 0 0 0,0 0 0 0 0,0 0 0 0 0,0 0-1 0 0,0 0 1 0 0,0 0 0 0 0,1 0 0 0 0,-1 0 0 0 0,0 0 0 0 0,2 0-16 0 0,4 2 120 0 0,1 1 117 0 0,1 0-1 0 0,0 0 1 0 0,1-1 0 0 0,-1 0-1 0 0,1 0 1 0 0,-1-1-1 0 0,1-1 1 0 0,0 1 0 0 0,0-2-1 0 0,0 1 1 0 0,-1-1-1 0 0,5-1-236 0 0,-3-2 174 0 0,1 0 0 0 0,0 0-1 0 0,-1-1 1 0 0,0-1 0 0 0,0 0-1 0 0,0 0 1 0 0,-1-1-1 0 0,0-1 1 0 0,0 0 0 0 0,0 0-1 0 0,-1 0 1 0 0,0-2 0 0 0,0 1-1 0 0,-1-1 1 0 0,2-3-174 0 0,133-156 365 0 0,-142 168-389 0 0,-1 1 1 0 0,0-1-1 0 0,0 0 0 0 0,1 0 0 0 0,-1 0 0 0 0,0 0 0 0 0,1 0 0 0 0,-1 1 0 0 0,0-1 0 0 0,1 0 0 0 0,-1 0 0 0 0,0 0 0 0 0,1 0 1 0 0,-1 0-1 0 0,0 0 0 0 0,1 0 0 0 0,-1 0 0 0 0,0 0 0 0 0,1 0 0 0 0,-1 0 0 0 0,0 0 0 0 0,1 0 0 0 0,-1-1 0 0 0,0 1 1 0 0,0 0-1 0 0,1 0 0 0 0,-1 0 0 0 0,0 0 0 0 0,1 0 0 0 0,-1-1 0 0 0,0 1 0 0 0,0 0 0 0 0,1 0 0 0 0,-1-1 0 0 0,0 1 1 0 0,0 0-1 0 0,1 0 24 0 0,-2 12-191 0 0,0-4 167 0 0,0 0 1 0 0,0 0-1 0 0,1 1 0 0 0,0-1 0 0 0,1 0 0 0 0,-1 0 0 0 0,2 1 0 0 0,-1-1 0 0 0,1 0 0 0 0,0 0 0 0 0,1 0 0 0 0,0-1 0 0 0,0 1 0 0 0,1-1 0 0 0,0 1 0 0 0,0-1 0 0 0,1 0 0 0 0,-1-1 0 0 0,2 1 0 0 0,-1-1 0 0 0,1 0 0 0 0,0 0 0 0 0,0-1 1 0 0,0 1-1 0 0,1-1 0 0 0,6 3 24 0 0,-3-4 22 0 0,-1-1 0 0 0,0 0 0 0 0,1-1 0 0 0,0 0 0 0 0,0 0 0 0 0,0-1 0 0 0,-1 0 0 0 0,1-1 0 0 0,0 0 0 0 0,0-1 0 0 0,0 0 0 0 0,0 0 0 0 0,0-1 0 0 0,0 0 0 0 0,-1-1 0 0 0,1 0 1 0 0,-1-1-1 0 0,0 0 0 0 0,0 0 0 0 0,1-1-22 0 0,19-12 172 0 0,0-2 0 0 0,-1 0 0 0 0,-1-2 0 0 0,-1-1 0 0 0,6-8-172 0 0,-5 6 23 0 0,-2-1-1 0 0,-1-1 0 0 0,0-2 1 0 0,-3 0-1 0 0,0-1 0 0 0,-2-1 1 0 0,0-1-1 0 0,-3-1 0 0 0,-1 0 1 0 0,-1-1-1 0 0,-1-1 1 0 0,-2 0-1 0 0,-2 0 0 0 0,-1-1 1 0 0,-2-1-1 0 0,-1 1 0 0 0,0-26-22 0 0,-6 60-12 0 0,1 1-1 0 0,-1-1 0 0 0,1 1 1 0 0,-1-1-1 0 0,1 1 0 0 0,-1-1 1 0 0,0 1-1 0 0,1-1 1 0 0,-1 1-1 0 0,0 0 0 0 0,1-1 1 0 0,-1 1-1 0 0,0 0 0 0 0,1-1 1 0 0,-1 1-1 0 0,0 0 0 0 0,1 0 1 0 0,-1 0-1 0 0,0 0 1 0 0,0-1-1 0 0,0 1 0 0 0,1 0 1 0 0,-1 1-1 0 0,0-1 0 0 0,0 0 1 0 0,1 0-1 0 0,-1 0 0 0 0,0 0 1 0 0,1 0-1 0 0,-1 1 1 0 0,0-1-1 0 0,0 0 0 0 0,1 1 1 0 0,-1-1-1 0 0,0 0 0 0 0,1 1 1 0 0,-1-1-1 0 0,1 1 0 0 0,-1-1 1 0 0,1 1-1 0 0,-1 0 1 0 0,1-1-1 0 0,-1 1 0 0 0,1-1 1 0 0,-1 1-1 0 0,1 0 0 0 0,0-1 1 0 0,-1 1-1 0 0,1 0 0 0 0,0-1 1 0 0,0 1-1 0 0,-1 0 0 0 0,1 0 1 0 0,0-1-1 0 0,0 1 1 0 0,0 0-1 0 0,0 0 0 0 0,0-1 1 0 0,0 1-1 0 0,0 0 0 0 0,0 0 1 0 0,0-1-1 0 0,1 2 13 0 0,-14 30 12 0 0,2 0 0 0 0,1 1-1 0 0,1 0 1 0 0,2 0 0 0 0,2 1 0 0 0,1 0-1 0 0,1 0 1 0 0,2 0 0 0 0,1 1 0 0 0,2-1 0 0 0,2 2-12 0 0,-2-13 13 0 0,1 1 1 0 0,1-1 0 0 0,1 0-1 0 0,1 0 1 0 0,1 0 0 0 0,1-1 0 0 0,2 0-1 0 0,0 0 1 0 0,0-1 0 0 0,11 13-14 0 0,18 18-460 0 0,-38-52 152 0 0,-7-4-1770 0 0,-15-12-7311 0 0,10 11 370 0 0</inkml:trace>
  <inkml:trace contextRef="#ctx0" brushRef="#br0" timeOffset="1559.806">2802 384 9746 0 0,'0'0'1160'0'0,"0"0"-287"0"0,0 0 175 0 0,0 0 48 0 0,0 0-16 0 0,0 0-160 0 0,230-34-71 0 0,-180 27-1 0 0,5 7-72 0 0,0-4-120 0 0,8 1-184 0 0,-2-1-168 0 0,1 0-184 0 0,-3 4-280 0 0,2 0-496 0 0,-2-3-1352 0 0,-17 3-3754 0 0,-12 0-5600 0 0</inkml:trace>
</inkml:ink>
</file>

<file path=ppt/ink/ink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48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34 0 0 0,'0'0'341'0'0,"0"0"697"0"0,0 0 334 0 0,0 0 143 0 0,0 0-62 0 0,0 0-185 0 0,0 0-193 0 0,0 0-202 0 0,-6-4-157 0 0,-19-10-99 0 0,19 10-88 0 0,6 4-74 0 0,0 0-49 0 0,0 5 288 0 0,-18 152 1297 0 0,14-115-1706 0 0,2-22-159 0 0,0 0-1 0 0,1 0 1 0 0,1 0 0 0 0,1 0-1 0 0,1 0 1 0 0,3 16-126 0 0,-3-32 49 0 0,-1 0-1 0 0,1-1 1 0 0,0 1-1 0 0,0 0 1 0 0,0-1 0 0 0,1 1-1 0 0,-1-1 1 0 0,1 0 0 0 0,0 0-1 0 0,0 0 1 0 0,0 0 0 0 0,0-1-1 0 0,0 1 1 0 0,0-1-1 0 0,1 0 1 0 0,0 0 0 0 0,-1 0-1 0 0,1 0 1 0 0,0 0 0 0 0,0-1-1 0 0,0 0 1 0 0,0 0-1 0 0,0 0 1 0 0,0 0 0 0 0,0-1-1 0 0,0 1 1 0 0,0-1 0 0 0,0 0-1 0 0,0 0 1 0 0,0-1 0 0 0,1 1-1 0 0,-1-1 1 0 0,0 0-1 0 0,0 0 1 0 0,0 0 0 0 0,-1-1-1 0 0,1 1 1 0 0,0-1 0 0 0,0 0-1 0 0,-1 0 1 0 0,1 0-1 0 0,-1-1 1 0 0,2-1-49 0 0,21-12 127 0 0,-2 0 0 0 0,0-2 0 0 0,0-1 0 0 0,-2-1 0 0 0,-1-1 0 0 0,0-1-1 0 0,-1 0 1 0 0,-2-2 0 0 0,0 0 0 0 0,-2-1 0 0 0,-1-1 0 0 0,1-4-127 0 0,-3-3 199 0 0,-13 33-134 0 0,0 0-44 0 0,0 15-261 0 0,-2 10 209 0 0,4 100 59 0 0,-2-121-13 0 0,1 1 0 0 0,1-1 0 0 0,-1 0 0 0 0,1 1 0 0 0,-1-1 0 0 0,1 0 0 0 0,0 0 0 0 0,1 0 0 0 0,-1 0 0 0 0,1-1 0 0 0,0 1-1 0 0,0-1 1 0 0,0 1 0 0 0,0-1 0 0 0,0 0 0 0 0,1 0 0 0 0,-1 0 0 0 0,1-1 0 0 0,0 1 0 0 0,0-1 0 0 0,0 0 0 0 0,0 0 0 0 0,0-1 0 0 0,1 1 0 0 0,3 0-15 0 0,1 1 105 0 0,1 0-1 0 0,-1-1 1 0 0,1 0-1 0 0,0-1 1 0 0,0 0-1 0 0,-1-1 1 0 0,1 0-1 0 0,0 0 1 0 0,0-1 0 0 0,0 0-1 0 0,-1-1 1 0 0,1 0-1 0 0,0 0 1 0 0,-1-1-1 0 0,0-1 1 0 0,0 1-1 0 0,0-2 1 0 0,0 1-1 0 0,0-1 1 0 0,-1 0 0 0 0,0-1-1 0 0,0 0 1 0 0,-1 0-1 0 0,1-1 1 0 0,-1 0-1 0 0,-1 0 1 0 0,1-1-1 0 0,-1 1 1 0 0,-1-1-1 0 0,1-1 1 0 0,-1 1-1 0 0,-1-1 1 0 0,0 0 0 0 0,0 0-1 0 0,0 0 1 0 0,1-9-105 0 0,-3 5-192 0 0,8-101 945 0 0,-10 111-1032 0 0,0 0-1 0 0,-1-1 0 0 0,1 1 1 0 0,-1 0-1 0 0,0-1 0 0 0,0 1 0 0 0,0 0 1 0 0,0 0-1 0 0,-1 0 0 0 0,0 0 0 0 0,1 0 1 0 0,-1 0-1 0 0,0 0 0 0 0,0 0 1 0 0,0 1-1 0 0,-1-1 0 0 0,1 1 0 0 0,-1 0 1 0 0,0-1 279 0 0,-8 2-8163 0 0,8 1 3081 0 0,2 0-96 0 0</inkml:trace>
</inkml:ink>
</file>

<file path=ppt/ink/ink7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37.0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506 0 4553 0 0,'0'0'1931'0'0,"0"0"-112"0"0,0 0 28 0 0,0 0 167 0 0,0 0 70 0 0,0 0-197 0 0,0 0-400 0 0,0 0-366 0 0,0 0-285 0 0,0 0-225 0 0,0 0-119 0 0,0 0-95 0 0,-32 3-42 0 0,-104 14-20 0 0,128-16-294 0 0,0 1 0 0 0,0-1 1 0 0,0 1-1 0 0,1 1 0 0 0,-1 0 1 0 0,1 0-1 0 0,0 0 0 0 0,0 1 1 0 0,0 0-1 0 0,0 1 1 0 0,1-1-1 0 0,-2 2-41 0 0,-10 8 117 0 0,-10 4 36 0 0,0 2 0 0 0,1 2 0 0 0,2 0-1 0 0,0 1 1 0 0,-2 6-153 0 0,20-22 20 0 0,0 1-1 0 0,1 0 0 0 0,1 0 1 0 0,-1 1-1 0 0,1 0 0 0 0,1 0 1 0 0,0 0-1 0 0,0 0 1 0 0,0 1-1 0 0,1 0 0 0 0,1-1 1 0 0,0 1-1 0 0,0 0 0 0 0,1 0 1 0 0,0 0-1 0 0,1 0 1 0 0,0 0-1 0 0,0 0 0 0 0,2 6-19 0 0,0-8 15 0 0,0-1-1 0 0,1 0 0 0 0,-1 0 0 0 0,1 0 0 0 0,1 0 0 0 0,-1 0 1 0 0,1-1-1 0 0,0 1 0 0 0,1-1 0 0 0,0 0 0 0 0,0-1 1 0 0,0 1-1 0 0,0-1 0 0 0,1 0 0 0 0,0 0 0 0 0,0-1 0 0 0,0 1 1 0 0,1-2-1 0 0,-1 1 0 0 0,1 0 0 0 0,6 1-14 0 0,7 3 37 0 0,0-1 0 0 0,1 0 0 0 0,-1-2 0 0 0,1 0 0 0 0,0-2 0 0 0,1 0-1 0 0,3-1-36 0 0,21-1-105 0 0,1-1 0 0 0,-1-3 0 0 0,-1-2 0 0 0,44-10 105 0 0,0-5-3123 0 0,-1-2-4385 0 0,-58 14-3887 0 0</inkml:trace>
</inkml:ink>
</file>

<file path=ppt/ink/ink7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34.4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58 869 3025 0 0,'0'0'777'0'0,"0"0"-131"0"0,0 0 138 0 0,0 0 445 0 0,0 0 422 0 0,0 0 175 0 0,0 0-139 0 0,0 0-377 0 0,6-35-351 0 0,20-109-230 0 0,-7 40 1057 0 0,-6 13 1720 0 0,16 142-2687 0 0,-8 15-706 0 0,-3 2 1 0 0,-3 1 0 0 0,-3-1 0 0 0,-2 2-1 0 0,-4 0 1 0 0,-3 0 0 0 0,-3 0-1 0 0,-7 48-113 0 0,6-101 15 0 0,0 0 0 0 0,0 0 0 0 0,-2 0 0 0 0,0-1-1 0 0,-1 1 1 0 0,-1-1 0 0 0,-1 0 0 0 0,0 0 0 0 0,-1 0 0 0 0,0-1-1 0 0,-1 0 1 0 0,-1 0 0 0 0,0-1 0 0 0,-2 0 0 0 0,1-1 0 0 0,-1 0-1 0 0,-12 10-14 0 0,20-22 19 0 0,0 0 0 0 0,0-1 0 0 0,-1 1 0 0 0,1-1 0 0 0,0 1 0 0 0,-1-1 0 0 0,1 0 0 0 0,0 0 0 0 0,-1 0 0 0 0,1-1 0 0 0,0 1 0 0 0,0-1 0 0 0,-1 0 0 0 0,1 0 0 0 0,0 0 0 0 0,0 0 0 0 0,0-1 0 0 0,0 1 0 0 0,0-1 0 0 0,0 0 0 0 0,1 1 0 0 0,-1-1 0 0 0,0-1 0 0 0,1 1 0 0 0,0 0-1 0 0,-1-1 1 0 0,1 1 0 0 0,0-1 0 0 0,0 1 0 0 0,0-1 0 0 0,1 0 0 0 0,-1 0 0 0 0,1 0 0 0 0,-1 0 0 0 0,1 0 0 0 0,0 0 0 0 0,0-1 0 0 0,1 1 0 0 0,-1 0 0 0 0,0 0 0 0 0,1-1 0 0 0,0 1 0 0 0,0 0 0 0 0,0-1 0 0 0,1-1-19 0 0,-4-26-21 0 0,2 0 0 0 0,2 0 0 0 0,1-1 0 0 0,1 1 0 0 0,1 1 0 0 0,2-1 0 0 0,1 0 0 0 0,2 1 0 0 0,1 1 0 0 0,1 0 0 0 0,1 0-1 0 0,2 1 1 0 0,10-16 21 0 0,4-9-25 0 0,2 2-1 0 0,2 1 0 0 0,3 1 1 0 0,1 2-1 0 0,3 2 0 0 0,1 1 1 0 0,3 2-1 0 0,6-3 26 0 0,-30 29 4 0 0,1 1 0 0 0,0 0 0 0 0,1 1 0 0 0,1 2 0 0 0,0 0 0 0 0,1 1 0 0 0,0 1 0 0 0,1 1 0 0 0,0 2 0 0 0,0 0 0 0 0,0 1 0 0 0,1 2 0 0 0,0 0 0 0 0,5 2-4 0 0,-26 2 0 0 0,1 0 0 0 0,-1 1 0 0 0,0-1 0 0 0,0 1 0 0 0,0 0 0 0 0,0 1 0 0 0,0-1 0 0 0,0 1 0 0 0,0-1 0 0 0,0 1 0 0 0,0 0 0 0 0,-1 1 0 0 0,1-1 0 0 0,-1 1 0 0 0,0-1 0 0 0,1 1 0 0 0,-1 0 0 0 0,0 0 0 0 0,-1 1 0 0 0,1-1 0 0 0,-1 1 0 0 0,1-1 0 0 0,-1 1 0 0 0,0 0 0 0 0,0-1 0 0 0,-1 1 0 0 0,1 0 0 0 0,-1 0 0 0 0,0 1 0 0 0,0-1 0 0 0,0 0 0 0 0,0 0 0 0 0,-1 3 0 0 0,-4 122-16 0 0,-1-111 36 0 0,0 1 0 0 0,-2-1 0 0 0,0 0 0 0 0,-1 0-1 0 0,-1-1 1 0 0,0 0 0 0 0,-2-1 0 0 0,0 0 0 0 0,-2 2-20 0 0,-2 0-77 0 0,0-1 0 0 0,-2 0 0 0 0,0-1-1 0 0,0 0 1 0 0,-1-2 0 0 0,-1 0 0 0 0,-1-1 0 0 0,0-1 0 0 0,0-1 0 0 0,-1-1 0 0 0,-1-1 0 0 0,0 0 0 0 0,0-2 77 0 0,11-4-488 0 0,-1 0-1 0 0,0 0 0 0 0,0-1 0 0 0,0-1 1 0 0,0 0-1 0 0,0-1 0 0 0,0 0 1 0 0,0-1-1 0 0,-1 0 489 0 0,-9-13-5019 0 0,16-4-2265 0 0,4 7 2498 0 0</inkml:trace>
  <inkml:trace contextRef="#ctx0" brushRef="#br0" timeOffset="262.76">1278 545 8002 0 0,'0'0'1376'0'0,"0"0"-304"0"0,0 0-90 0 0,0 0 206 0 0,0 0 216 0 0,0 0 37 0 0,0 0-156 0 0,0 0-282 0 0,0 0-256 0 0,0 0-206 0 0,-32 32-185 0 0,-102 99-106 0 0,86-68 5 0 0,46-53-205 0 0,1-7-25 0 0,-1 0-1 0 0,1 0 0 0 0,0 0 1 0 0,0 0-1 0 0,0 1 0 0 0,0-1 1 0 0,0 0-1 0 0,1 1 0 0 0,0-1 1 0 0,0 0-1 0 0,0 1 1 0 0,0-1-1 0 0,0 1 0 0 0,0-1 1 0 0,1 0-1 0 0,0 1 0 0 0,0-1 1 0 0,0 0-1 0 0,0 0 0 0 0,0 0 1 0 0,0 1-1 0 0,1-1 0 0 0,0 0 1 0 0,0-1-1 0 0,0 1 0 0 0,0 0 1 0 0,0-1-1 0 0,0 1 1 0 0,0-1-1 0 0,1 1 0 0 0,0-1 1 0 0,-1 0-1 0 0,1 0 0 0 0,0 0 1 0 0,0-1-1 0 0,0 1 0 0 0,0-1 1 0 0,0 1-1 0 0,0-1 0 0 0,0 0 1 0 0,1 0-1 0 0,1 0-24 0 0,8-1 79 0 0,0 0-1 0 0,0-1 1 0 0,0-1-1 0 0,0 0 1 0 0,0 0 0 0 0,0-2-1 0 0,-1 1 1 0 0,1-2-1 0 0,-1 1 1 0 0,0-2-1 0 0,0 0 1 0 0,-1 0-1 0 0,0-1 1 0 0,0 0 0 0 0,0-1-1 0 0,-1 0 1 0 0,0-1-1 0 0,-1 0 1 0 0,0-1-1 0 0,0 0 1 0 0,-1 0 0 0 0,-1 0-1 0 0,1-1 1 0 0,-2-1-1 0 0,1 1 1 0 0,-2-1-1 0 0,1 0 1 0 0,-2 0-1 0 0,0-1 1 0 0,0 1 0 0 0,-1-1-1 0 0,0 0 1 0 0,-1-7-79 0 0,-1 12-55 0 0,0-1 0 0 0,-1 1 0 0 0,0-1 0 0 0,0 1 0 0 0,-1-1 1 0 0,0 1-1 0 0,-1-1 0 0 0,0 1 0 0 0,0 0 0 0 0,-1-1 0 0 0,0 1 0 0 0,0 0 1 0 0,-1 1-1 0 0,0-1 0 0 0,0 1 0 0 0,-1 0 0 0 0,0 0 0 0 0,0 0 0 0 0,0 0 1 0 0,-1 1-1 0 0,0 0 0 0 0,-3-2 55 0 0,3 4-242 0 0,1-1 1 0 0,-1 1-1 0 0,-1 0 1 0 0,1 1-1 0 0,-1-1 1 0 0,1 1-1 0 0,-1 0 1 0 0,0 1 0 0 0,0 0-1 0 0,0 0 1 0 0,0 0-1 0 0,0 1 1 0 0,-1 0-1 0 0,1 1 1 0 0,-1-1 241 0 0,-29 7-4410 0 0,0 10-3943 0 0,26-8 2377 0 0</inkml:trace>
  <inkml:trace contextRef="#ctx0" brushRef="#br0" timeOffset="470.995">1709 700 14307 0 0,'0'0'683'0'0,"0"0"-456"0"0,0 0-6 0 0,0 0 279 0 0,0 0 196 0 0,0 0 67 0 0,0 0-123 0 0,0 0-234 0 0,0 0-168 0 0,-14 31-112 0 0,-41 97-74 0 0,36-66-34 0 0,17-11-2211 0 0,6-55-9302 0 0,-4 1 6306 0 0</inkml:trace>
  <inkml:trace contextRef="#ctx0" brushRef="#br0" timeOffset="1045.981">1840 851 3721 0 0,'0'0'3778'0'0,"0"0"-1936"0"0,0 0-521 0 0,0 0 177 0 0,0 0 113 0 0,0 0-120 0 0,0 0-406 0 0,0 0-438 0 0,0 0-265 0 0,0 0-132 0 0,0 0-62 0 0,0 0-31 0 0,27-29-20 0 0,86-91-33 0 0,-29 23 77 0 0,-71 82-210 0 0,-10 11-16 0 0,0 0 0 0 0,0 0 0 0 0,0 0 0 0 0,0 1 0 0 0,0-1 0 0 0,1 1 0 0 0,0 0 0 0 0,-1 0 0 0 0,1 0 0 0 0,0 0 0 0 0,1 1 0 0 0,-1 0 0 0 0,0 0 0 0 0,1 0 0 0 0,-1 0 0 0 0,1 1 0 0 0,0-1 0 0 0,3 1 45 0 0,2 41-880 0 0,-11 129 816 0 0,2-164 141 0 0,1 0-1 0 0,-1-1 1 0 0,1 1-1 0 0,1-1 1 0 0,-1 1-1 0 0,1-1 1 0 0,-1 0-1 0 0,1 0 1 0 0,1 0-1 0 0,-1 0 1 0 0,0 0-1 0 0,1-1 1 0 0,0 1-1 0 0,0-1 1 0 0,0 0 0 0 0,0 0-1 0 0,0-1 1 0 0,1 1-1 0 0,-1-1 1 0 0,1 0-1 0 0,-1 0 1 0 0,1-1-1 0 0,0 1 1 0 0,0-1-1 0 0,0 0 1 0 0,0 0-1 0 0,0-1 1 0 0,0 1-1 0 0,0-1 1 0 0,0 0-1 0 0,0-1 1 0 0,0 1-1 0 0,0-1 1 0 0,0 0-1 0 0,0 0 1 0 0,0 0-1 0 0,-1-1 1 0 0,1 0-1 0 0,0 0 1 0 0,-1 0 0 0 0,1 0-1 0 0,-1-1 1 0 0,0 0-1 0 0,0 0 1 0 0,1-1-77 0 0,16-15 262 0 0,0-1 0 0 0,-2-1 0 0 0,0 0 0 0 0,-2-2 0 0 0,0 0 0 0 0,8-17-262 0 0,22-40-5171 0 0,-18 31-2882 0 0,-20 34-349 0 0</inkml:trace>
  <inkml:trace contextRef="#ctx0" brushRef="#br0" timeOffset="1333.96">3053 0 15883 0 0,'0'0'661'0'0,"0"0"-179"0"0,0 0 240 0 0,0 0 277 0 0,0 0 129 0 0,-2 32-65 0 0,-9 103-244 0 0,-34 320 1196 0 0,22-278-4202 0 0,-1-132-3302 0 0,-8-32-6750 0 0,25-12 8382 0 0</inkml:trace>
  <inkml:trace contextRef="#ctx0" brushRef="#br0" timeOffset="1710.467">2757 427 6729 0 0,'0'0'3867'0'0,"0"0"-1692"0"0,0 0-690 0 0,0 0-206 0 0,0 0-208 0 0,0 0-227 0 0,0 0-230 0 0,34-10-169 0 0,110-29-101 0 0,-54 29 130 0 0,67 24-825 0 0,-120-4-2302 0 0,-12-5-5672 0 0,-19-4 327 0 0</inkml:trace>
  <inkml:trace contextRef="#ctx0" brushRef="#br0" timeOffset="749.006">1709 44 6025 0 0,'0'0'-912'0'0,"0"0"-704"0"0,0 0-289 0 0,0 0 313 0 0,0 0 1592 0 0</inkml:trace>
  <inkml:trace contextRef="#ctx0" brushRef="#br0" timeOffset="2189.881">1678 103 0 0 0,'0'0'705'0'0,"0"0"580"0"0,0 0 440 0 0,0 0 367 0 0,0 0 195 0 0,0 0-99 0 0,0 0-297 0 0,0 0-308 0 0,0 0-237 0 0,0 0-189 0 0,0 0-174 0 0,0 0-121 0 0,0 0-114 0 0,1-5-101 0 0,2-17-108 0 0,-3 21-520 0 0,-1 1 0 0 0,1 0 1 0 0,-1-1-1 0 0,1 1 1 0 0,0 0-1 0 0,-1-1 0 0 0,1 1 1 0 0,-1 0-1 0 0,1 0 1 0 0,-1-1-1 0 0,1 1 0 0 0,-1 0 1 0 0,1 0-1 0 0,-1 0 0 0 0,1 0 1 0 0,-1 0-1 0 0,1 0 1 0 0,-1 0-1 0 0,1 0 0 0 0,-1 0 1 0 0,1 0-1 0 0,-1 0 1 0 0,1 0-1 0 0,-1 0 0 0 0,1 0 1 0 0,-1 0-1 0 0,1 0 1 0 0,-1 1-1 0 0,1-1 0 0 0,-1 0 1 0 0,1 0-1 0 0,0 1 0 0 0,-1-1 1 0 0,1 0-1 0 0,-1 1 1 0 0,1-1-1 0 0,0 0 0 0 0,-1 1 1 0 0,1-1-1 0 0,0 0 1 0 0,-1 1-1 0 0,1-1 0 0 0,0 1 1 0 0,0-1-1 0 0,-1 1 1 0 0,1-1-1 0 0,0 1 0 0 0,0-1 1 0 0,0 1-1 0 0,0-1-19 0 0,-17 44-1132 0 0,36-40-1154 0 0,-7-3-3390 0 0,-5 2-2060 0 0</inkml:trace>
</inkml:ink>
</file>

<file path=ppt/ink/ink7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8:25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0 0 0,'0'0'1251'0'0,"0"0"223"0"0,0 0 175 0 0,0 0 241 0 0,0 0 182 0 0,0 0-99 0 0,0 0-361 0 0,0 0-401 0 0,0 0-387 0 0,0 0-245 0 0,0 0-127 0 0,5-8 1603 0 0,11 19 4341 0 0,5-24-4278 0 0,-13 8-2634 0 0,53-39 1001 0 0,-109 88 1106 0 0,48-41-1612 0 0,24-2-156 0 0,18-15-1144 0 0,-37 7-3610 0 0,-3-2-4630 0 0,-2 6-1544 0 0</inkml:trace>
</inkml:ink>
</file>

<file path=ppt/ink/ink7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8:26.5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0 0 0,'0'0'878'0'0,"0"0"913"0"0,0 0 328 0 0,0 0-15 0 0,0 0-131 0 0,0 0-217 0 0,0 0-182 0 0,0 0-143 0 0,0 0-103 0 0,0 0-61 0 0,0 0-46 0 0,0 0-64 0 0,2 4-120 0 0,7 10-146 0 0,-27 9 2813 0 0,71-46-2711 0 0,-53 23-922 0 0,0 0 15 0 0,0 0 30 0 0,0 0-6 0 0,0 0 4 0 0,0 0 11 0 0,0 0-31 0 0,0 0-18 0 0,0 0-25 0 0,0 0-15 0 0,0 0 7 0 0,0 0 18 0 0,0 0 8 0 0,0 0-5 0 0,0 0-8 0 0,0 0-5 0 0,0 0 5 0 0,0 0 8 0 0,3-1-961 0 0,0-4-5384 0 0,-3 4-1336 0 0,0 1-4155 0 0</inkml:trace>
</inkml:ink>
</file>

<file path=ppt/ink/ink7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02.5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742 163 7362 0 0,'0'0'1100'0'0,"0"0"-185"0"0,0 0-191 0 0,0 0 53 0 0,0 0 270 0 0,0 0 260 0 0,0 0 37 0 0,0 0-190 0 0,0 0-324 0 0,0 0-334 0 0,0 0-227 0 0,-1-3-138 0 0,-2-4-51 0 0,5 18 241 0 0,3 18 334 0 0,-8 557 1689 0 0,3-456-3344 0 0,2-117-1099 0 0,0-19-3223 0 0,-1-22-4359 0 0,-1 17 6927 0 0</inkml:trace>
  <inkml:trace contextRef="#ctx0" brushRef="#br0" timeOffset="287.943">208 306 2192 0 0,'0'0'1262'0'0,"0"0"-323"0"0,0 0-127 0 0,0 0 223 0 0,0 0 375 0 0,0 0 271 0 0,0 0 44 0 0,0 0-208 0 0,0 0-252 0 0,0 0-184 0 0,0 0-121 0 0,34-18-83 0 0,112-55-81 0 0,-15 28 633 0 0,-39 21-590 0 0,10-6-498 0 0,2 5 1 0 0,1 5-1 0 0,0 4 1 0 0,104-2-342 0 0,-203 18 156 0 0,-6 0-239 0 0,1-1-1 0 0,0 1 1 0 0,-1-1-1 0 0,1 1 1 0 0,0 0 0 0 0,0-1-1 0 0,-1 1 1 0 0,1 0-1 0 0,0-1 1 0 0,0 1 0 0 0,-1 0-1 0 0,1 0 1 0 0,0 0-1 0 0,0 0 1 0 0,0 0 0 0 0,0 0-1 0 0,-1 0 1 0 0,1 0 0 0 0,0 0-1 0 0,0 0 1 0 0,0 0-1 0 0,-1 0 1 0 0,1 1 0 0 0,0-1-1 0 0,0 0 1 0 0,-1 1-1 0 0,1-1 1 0 0,0 0 0 0 0,0 1-1 0 0,-1-1 1 0 0,1 1-1 0 0,0-1 1 0 0,-1 1 0 0 0,1-1-1 0 0,-1 1 1 0 0,1 0-1 0 0,-1-1 1 0 0,1 1 0 0 0,-1 0-1 0 0,1-1 1 0 0,-1 1 0 0 0,0 0-1 0 0,1 0 1 0 0,-1-1-1 0 0,0 1 1 0 0,0 0 0 0 0,1 0-1 0 0,-1 0 1 0 0,0-1-1 0 0,0 1 1 0 0,0 0 0 0 0,0 0-1 0 0,0 0 1 0 0,0 0-1 0 0,0-1 1 0 0,0 1 0 0 0,0 0-1 0 0,-1 0 1 0 0,1 0-1 0 0,0-1 1 0 0,-1 1 0 0 0,1 0-1 0 0,0 0 1 0 0,-1-1-1 0 0,1 1 1 0 0,-1 0 83 0 0,-23 25-8332 0 0,12-15 826 0 0</inkml:trace>
  <inkml:trace contextRef="#ctx0" brushRef="#br0" timeOffset="577.09">175 1057 5337 0 0,'0'0'2317'0'0,"0"0"-1358"0"0,0 0 11 0 0,0 0 543 0 0,0 0 402 0 0,0 0 119 0 0,33-5-231 0 0,108-20-367 0 0,33-29 1070 0 0,-106 27-1991 0 0,175-48 78 0 0,-76 44-3758 0 0,-143 28 1202 0 0,3-1-4394 0 0,-9 4-4056 0 0</inkml:trace>
  <inkml:trace contextRef="#ctx0" brushRef="#br0" timeOffset="992.685">1195 1079 3337 0 0,'0'0'1220'0'0,"0"0"-280"0"0,0 0 96 0 0,0 0 391 0 0,0 0 335 0 0,0 0 50 0 0,0 0-233 0 0,0 0-357 0 0,16-34-312 0 0,52-108-238 0 0,-1 35 488 0 0,-55 91-997 0 0,0 1-1 0 0,2 0 1 0 0,0 1 0 0 0,0 0-1 0 0,1 1 1 0 0,1 1 0 0 0,0 0 0 0 0,5-1-163 0 0,-20 12 1 0 0,-1 0 0 0 0,1 1 1 0 0,0-1-1 0 0,0 0 1 0 0,0 1-1 0 0,0-1 1 0 0,0 1-1 0 0,0-1 0 0 0,0 1 1 0 0,0-1-1 0 0,0 1 1 0 0,0 0-1 0 0,0-1 1 0 0,0 1-1 0 0,0 0 0 0 0,0 0 1 0 0,0 0-1 0 0,0 0 1 0 0,0 0-1 0 0,0 0 1 0 0,0 0-1 0 0,0 0 0 0 0,0 0 1 0 0,1 0-1 0 0,-1 1 1 0 0,0-1-1 0 0,0 0 1 0 0,0 1-1 0 0,0-1 0 0 0,0 1 1 0 0,-1-1-1 0 0,1 1 1 0 0,0 0-1 0 0,0-1 0 0 0,0 1 1 0 0,0 0-1 0 0,0-1 1 0 0,-1 1-1 0 0,1 0 1 0 0,0 0-1 0 0,-1 0 0 0 0,1 0 1 0 0,-1 0-2 0 0,6 49 152 0 0,-6-30-21 0 0,0 0-25 0 0,-1-18-91 0 0,0 0-1 0 0,1 0 1 0 0,-1-1-1 0 0,1 1 1 0 0,-1 0-1 0 0,1 0 1 0 0,0 0-1 0 0,0 0 1 0 0,0 0-1 0 0,0 0 1 0 0,0 0-1 0 0,0 0 0 0 0,1 0 1 0 0,-1 0-1 0 0,1 0 1 0 0,-1 0-1 0 0,1-1 1 0 0,0 1-1 0 0,-1 0 1 0 0,1 0-1 0 0,0-1 1 0 0,0 1-1 0 0,0 0 1 0 0,1-1-1 0 0,-1 1 0 0 0,0-1 1 0 0,1 1-1 0 0,-1-1 1 0 0,0 0-1 0 0,1 0 1 0 0,0 0-1 0 0,-1 0 1 0 0,1 0-1 0 0,0 0 1 0 0,-1 0-1 0 0,1 0 1 0 0,0 0-1 0 0,0-1 0 0 0,1 1-14 0 0,9-3 149 0 0,0 0-1 0 0,-1-1 0 0 0,1 0 0 0 0,-1-1 0 0 0,0 0 0 0 0,0-1 0 0 0,0 0 0 0 0,-1-1 0 0 0,1 0 0 0 0,-1-1 0 0 0,7-6-148 0 0,15-8 99 0 0,152-78 67 0 0,-182 99-166 0 0,-1-1 0 0 0,0 1 0 0 0,1 0-1 0 0,-1 0 1 0 0,1 0 0 0 0,-1-1 0 0 0,1 1-1 0 0,0 1 1 0 0,-1-1 0 0 0,1 0 0 0 0,-1 0 0 0 0,0 0-1 0 0,1 1 1 0 0,-1-1 0 0 0,1 1 0 0 0,-1-1 0 0 0,1 1-1 0 0,-1 0 1 0 0,0 0 0 0 0,0-1 0 0 0,1 1-1 0 0,-1 0 1 0 0,0 0 0 0 0,0 0 0 0 0,0 0 0 0 0,0 0-1 0 0,0 1 1 0 0,0-1 0 0 0,0 0 0 0 0,0 0-1 0 0,0 1 1 0 0,-1-1 0 0 0,1 0 0 0 0,0 1 0 0 0,-1-1-1 0 0,0 1 1 0 0,1-1 0 0 0,-1 1 0 0 0,0-1 0 0 0,1 1-1 0 0,-1-1 1 0 0,0 1 0 0 0,0-1 0 0 0,0 1-1 0 0,0-1 1 0 0,-1 1 0 0 0,1-1 0 0 0,0 1 0 0 0,-1-1-1 0 0,1 0 1 0 0,-1 1 0 0 0,1-1 0 0 0,-1 1 0 0 0,0-1-1 0 0,1 0 1 0 0,-1 1 0 0 0,0 12 80 0 0,0 113 190 0 0,1-125-322 0 0,0 1 1 0 0,1-1 0 0 0,0 0 0 0 0,-1 0-1 0 0,1 1 1 0 0,0-1 0 0 0,0 0 0 0 0,0 0-1 0 0,0 0 1 0 0,0 0 0 0 0,0 0-1 0 0,1 0 1 0 0,-1-1 0 0 0,1 1 0 0 0,-1 0-1 0 0,1-1 1 0 0,0 1 0 0 0,0-1 0 0 0,0 1-1 0 0,-1-1 1 0 0,1 0 0 0 0,1 0 0 0 0,-1 0-1 0 0,0 0 1 0 0,0 0 0 0 0,0 0 0 0 0,0-1-1 0 0,1 1 1 0 0,1 0 51 0 0,19-1-4330 0 0,-1-7-4827 0 0,-18 4 2506 0 0</inkml:trace>
  <inkml:trace contextRef="#ctx0" brushRef="#br0" timeOffset="6941.027">2307 715 2889 0 0,'0'0'76'0'0,"0"0"-480"0"0,0 0-275 0 0,0 0 127 0 0,0 0 396 0 0,0 0 421 0 0,0 0 247 0 0,0 0 98 0 0,0 0 3 0 0,0 0-45 0 0,0 0-38 0 0,7 28-81 0 0,25 91-50 0 0,-21-72 122 0 0,-1 1-1 0 0,-3 0 1 0 0,-2 1 0 0 0,-2 0 0 0 0,-3-1 0 0 0,-2 20-521 0 0,2-65 30 0 0,-1 19 349 0 0,-1 0 1 0 0,-1 0-1 0 0,0-1 0 0 0,-2 0 1 0 0,-1 0-1 0 0,0 0 0 0 0,-2 0 1 0 0,0-1-1 0 0,-10 18-379 0 0,18-39 67 0 0,0 0-1 0 0,0 1 1 0 0,0-1-1 0 0,0 0 1 0 0,0 0-1 0 0,0 1 1 0 0,0-1-1 0 0,0 0 1 0 0,0 0-1 0 0,0 1 1 0 0,0-1-1 0 0,0 0 1 0 0,0 1 0 0 0,-1-1-1 0 0,1 0 1 0 0,0 1-1 0 0,-1-1 1 0 0,1 0-1 0 0,0 1 1 0 0,-1-1-1 0 0,1 0 1 0 0,-1 1-1 0 0,1-1 1 0 0,-1 1-1 0 0,1-1 1 0 0,-1 1-1 0 0,1-1 1 0 0,-1 1-1 0 0,1 0 1 0 0,-1-1-1 0 0,0 1 1 0 0,1 0-1 0 0,-1-1 1 0 0,0 1 0 0 0,1 0-1 0 0,-1 0 1 0 0,0-1-1 0 0,0 1 1 0 0,1 0-1 0 0,-1 0 1 0 0,0 0-1 0 0,1 0 1 0 0,-1 0-1 0 0,0 0 1 0 0,0 0-1 0 0,1 0 1 0 0,-1 0-1 0 0,0 1 1 0 0,1-1-1 0 0,-1 0 1 0 0,0 0-1 0 0,0 1 1 0 0,1-1-1 0 0,-1 0 1 0 0,1 1 0 0 0,-1-1-1 0 0,0 0 1 0 0,1 1-1 0 0,-1-1 1 0 0,1 1-1 0 0,-1-1 1 0 0,1 1-1 0 0,-1 0 1 0 0,1-1-1 0 0,-1 1 1 0 0,1-1-1 0 0,0 1 1 0 0,-1 0-67 0 0,1-28 32 0 0,1 0 0 0 0,2-1 1 0 0,0 1-1 0 0,2 1 0 0 0,0-1 1 0 0,2 1-1 0 0,2 0 0 0 0,0 0 0 0 0,1 1 1 0 0,2 0-1 0 0,0 1 0 0 0,14-19-32 0 0,-4-1-2 0 0,0-3-88 0 0,2 1 0 0 0,2 1 0 0 0,2 2 0 0 0,2 1 0 0 0,1 1 0 0 0,3 1 1 0 0,1 2-1 0 0,1 2 0 0 0,3 1 0 0 0,0 2 0 0 0,26-15 90 0 0,-58 43 3 0 0,0 1 1 0 0,1 0-1 0 0,-1 0 1 0 0,1 1 0 0 0,0 0-1 0 0,0 0 1 0 0,0 1-1 0 0,0 0 1 0 0,0 0 0 0 0,0 1-1 0 0,1 0 1 0 0,-1 1-1 0 0,2-1-3 0 0,-8 3 9 0 0,1 0 0 0 0,-1 0 0 0 0,0 0-1 0 0,0 0 1 0 0,1 0 0 0 0,-2 1-1 0 0,1-1 1 0 0,0 1 0 0 0,0-1 0 0 0,-1 1-1 0 0,1-1 1 0 0,-1 1 0 0 0,0 0 0 0 0,0 0-1 0 0,0 0 1 0 0,0 0 0 0 0,0 0-1 0 0,-1 0 1 0 0,0 0 0 0 0,1 0 0 0 0,-1 0-1 0 0,0 0 1 0 0,0 0 0 0 0,0 0 0 0 0,-1 0-1 0 0,1 0 1 0 0,-1 0 0 0 0,0 0 0 0 0,0 0-9 0 0,1 6 81 0 0,-5 22 96 0 0,-1-1 1 0 0,-1 0-1 0 0,-2 0 1 0 0,0 0-1 0 0,-3-1 0 0 0,0-1 1 0 0,-2 0-1 0 0,-1 0 0 0 0,-1-2 1 0 0,-7 9-178 0 0,6-6 154 0 0,-1 0 0 0 0,-1-2 0 0 0,-2 0 1 0 0,-1-2-1 0 0,0 0 0 0 0,-2-1 0 0 0,-1-1 0 0 0,-23 15-154 0 0,46-36-34 0 0,0 0-1 0 0,0-1 0 0 0,-1 1 0 0 0,1-1 0 0 0,0 0 0 0 0,-1 0 0 0 0,1 0 0 0 0,-1 0 0 0 0,1 0 0 0 0,-1-1 1 0 0,0 1-1 0 0,1-1 0 0 0,-1 1 0 0 0,0-1 0 0 0,1 0 0 0 0,-1 0 0 0 0,1 0 0 0 0,-1 0 0 0 0,0-1 1 0 0,1 1-1 0 0,-1-1 0 0 0,0 0 0 0 0,1 1 0 0 0,-1-1 0 0 0,1 0 0 0 0,0-1 0 0 0,-1 1 35 0 0,-24-42-4404 0 0,21 0-3807 0 0,6 27 2771 0 0</inkml:trace>
  <inkml:trace contextRef="#ctx0" brushRef="#br0" timeOffset="7712.177">3188 612 7930 0 0,'0'0'1048'0'0,"0"0"-448"0"0,0 0-173 0 0,0 0 261 0 0,0 0 320 0 0,0 0 151 0 0,0 0-83 0 0,0 0-262 0 0,0 0-259 0 0,0 0-170 0 0,0 0-106 0 0,-5 32-65 0 0,-17 102-30 0 0,19-53 164 0 0,7-70-273 0 0,-3-8-4 0 0,0 1 1 0 0,0-1-1 0 0,0 1 0 0 0,1-1 0 0 0,-1 1 0 0 0,1-1 0 0 0,0 0 1 0 0,0 1-1 0 0,0-1 0 0 0,0 0 0 0 0,1 0 0 0 0,-1-1 1 0 0,1 1-1 0 0,0 0 0 0 0,0-1 0 0 0,-1 0 0 0 0,2 0 0 0 0,-1 0 1 0 0,0 0-1 0 0,0 0 0 0 0,1 0 0 0 0,-1-1 0 0 0,1 1 1 0 0,-1-1-1 0 0,1 0 0 0 0,-1-1 0 0 0,1 1 0 0 0,0 0 0 0 0,0-1 1 0 0,-1 0-1 0 0,1 0 0 0 0,0 0 0 0 0,0 0 0 0 0,-1-1 0 0 0,1 1 1 0 0,0-1-1 0 0,-1 0 0 0 0,1 0 0 0 0,-1 0 0 0 0,1-1 1 0 0,-1 1-1 0 0,1-1 0 0 0,0 0-71 0 0,29-21 415 0 0,-1-2 1 0 0,0-1-1 0 0,-2-1 1 0 0,15-19-416 0 0,-40 40 20 0 0,120-119-22 0 0,-126 125-21 0 0,1 0 0 0 0,0 0 1 0 0,0 1-1 0 0,-1-1 0 0 0,1 0 0 0 0,0 1 0 0 0,0-1 0 0 0,0 0 0 0 0,-1 0 0 0 0,1 1 0 0 0,0-1 1 0 0,0 0-1 0 0,0 1 0 0 0,0-1 0 0 0,0 1 0 0 0,0-1 0 0 0,0 0 0 0 0,0 1 0 0 0,0-1 0 0 0,0 0 1 0 0,0 1-1 0 0,0-1 0 0 0,0 0 0 0 0,0 1 0 0 0,0-1 0 0 0,0 0 0 0 0,0 1 0 0 0,0-1 0 0 0,0 1 1 0 0,0-1-1 0 0,1 0 0 0 0,-1 0 0 0 0,0 1 0 0 0,0-1 0 0 0,0 0 0 0 0,1 1 0 0 0,-1-1 0 0 0,0 0 1 0 0,0 0-1 0 0,1 1 0 0 0,-1-1 0 0 0,0 0 0 0 0,1 0 0 0 0,-1 0 0 0 0,0 1 0 0 0,1-1 0 0 0,-1 0 1 0 0,0 0-1 0 0,1 0 0 0 0,-1 0 0 0 0,0 0 0 0 0,1 0 0 0 0,-1 0 0 0 0,0 0 0 0 0,1 0 0 0 0,-1 0 1 0 0,1 0-1 0 0,-1 0 0 0 0,0 0 0 0 0,1 0 0 0 0,-1 0 23 0 0,-7 38-164 0 0,-7 87-45 0 0,14-121 207 0 0,0 1 0 0 0,1 0-1 0 0,0-1 1 0 0,0 1 0 0 0,0-1-1 0 0,1 1 1 0 0,0-1 0 0 0,-1 0-1 0 0,2 0 1 0 0,-1 1 0 0 0,0-1-1 0 0,1-1 1 0 0,0 1 0 0 0,0 0-1 0 0,0-1 1 0 0,0 1 0 0 0,0-1-1 0 0,1 0 1 0 0,-1 0 0 0 0,1 0 0 0 0,0-1-1 0 0,0 1 1 0 0,0-1 0 0 0,0 0-1 0 0,2 0 3 0 0,4 2 48 0 0,1-1-1 0 0,0 0 1 0 0,0-1 0 0 0,0 0-1 0 0,0-1 1 0 0,0 0 0 0 0,1-1-1 0 0,-1 0 1 0 0,0-1 0 0 0,0 0-1 0 0,0-1 1 0 0,0 0-1 0 0,0 0 1 0 0,0-2 0 0 0,-1 1-1 0 0,1-1 1 0 0,-1-1 0 0 0,0 0-1 0 0,0 0 1 0 0,0-1-1 0 0,2-2-47 0 0,27-16 212 0 0,-1-2 0 0 0,-1-1 0 0 0,-1-2 0 0 0,-2-1 0 0 0,-1-2-1 0 0,7-11-211 0 0,-14 16 4 0 0,0-1 0 0 0,-2-2 0 0 0,-2 0 0 0 0,0-2 0 0 0,-3 0 0 0 0,0-1 0 0 0,-2-1-1 0 0,-2-1 1 0 0,-1 0 0 0 0,-1-1 0 0 0,-2-1 0 0 0,3-23-4 0 0,-10-114-227 0 0,-5 171 216 0 0,0 0-1 0 0,0 0 0 0 0,0 0 0 0 0,0 1 1 0 0,-1-1-1 0 0,1 0 0 0 0,-1 1 0 0 0,0-1 0 0 0,1 1 1 0 0,-1-1-1 0 0,0 1 0 0 0,-1 0 0 0 0,1 0 1 0 0,0 0-1 0 0,-1 0 0 0 0,1 0 0 0 0,-1 1 1 0 0,1-1-1 0 0,-1 1 0 0 0,0-1 0 0 0,1 1 1 0 0,-1 0-1 0 0,0 0 0 0 0,0 0 0 0 0,0 1 0 0 0,0-1 1 0 0,0 1-1 0 0,0-1 0 0 0,0 1 0 0 0,0 0 1 0 0,0 0-1 0 0,0 1 0 0 0,0-1 0 0 0,0 1 1 0 0,0-1-1 0 0,0 1 0 0 0,0 0 0 0 0,0 0 1 0 0,0 0-1 0 0,0 0 0 0 0,1 1 0 0 0,-1-1 1 0 0,0 1-1 0 0,1 0 0 0 0,-1-1 0 0 0,1 1 0 0 0,0 0 1 0 0,0 0-1 0 0,-1 1 0 0 0,1 0 12 0 0,-18 14 12 0 0,1 0-1 0 0,1 1 0 0 0,0 2 1 0 0,1-1-1 0 0,2 2 0 0 0,0 0 1 0 0,1 1-1 0 0,1 0 1 0 0,1 1-1 0 0,1 1 0 0 0,1 0 1 0 0,1 0-1 0 0,2 1 0 0 0,0 0 1 0 0,1 0-1 0 0,2 0 1 0 0,0 1-1 0 0,2 0 0 0 0,1 15-11 0 0,-1-27 13 0 0,2 0 0 0 0,-1 0-1 0 0,2 1 1 0 0,0-1 0 0 0,0 0-1 0 0,2 0 1 0 0,0 0 0 0 0,0 0-1 0 0,1 0 1 0 0,1-1 0 0 0,0 1-1 0 0,1-1 1 0 0,0-1 0 0 0,1 1-1 0 0,1-1 1 0 0,0 0 0 0 0,0-1-1 0 0,1 1 1 0 0,1-2 0 0 0,0 1-1 0 0,0-2 1 0 0,1 1-13 0 0,-1-2-19 0 0,0-1-1 0 0,0 0 1 0 0,1-1-1 0 0,-1 0 1 0 0,1 0-1 0 0,1-2 1 0 0,-1 1 0 0 0,1-1-1 0 0,0-1 1 0 0,0 0-1 0 0,0 0 1 0 0,0-1-1 0 0,0-1 1 0 0,0 0 0 0 0,1-1-1 0 0,3 0 20 0 0,-12-1-302 0 0,-1-1-1 0 0,1 1 1 0 0,-1 0-1 0 0,1-1 1 0 0,-1 0-1 0 0,0 1 1 0 0,0-1-1 0 0,0-1 1 0 0,0 1-1 0 0,0 0 1 0 0,0-1-1 0 0,0 1 1 0 0,-1-1-1 0 0,1 0 1 0 0,-1 0-1 0 0,0 0 1 0 0,1-2 302 0 0,20-34-11885 0 0,-20 31 7521 0 0</inkml:trace>
  <inkml:trace contextRef="#ctx0" brushRef="#br0" timeOffset="8089.967">4838 527 7650 0 0,'0'0'1907'0'0,"0"0"-130"0"0,0 0 74 0 0,0 0 158 0 0,0 0 33 0 0,0 0-293 0 0,0 0-451 0 0,0 0-394 0 0,0 0-290 0 0,0 0-181 0 0,0 0-109 0 0,0 0-57 0 0,0 0-60 0 0,-12 3-38 0 0,-92 24 120 0 0,100-26-320 0 0,0 0-1 0 0,0 1 0 0 0,0-1 0 0 0,0 1 1 0 0,1-1-1 0 0,-1 1 0 0 0,0 0 0 0 0,1 1 0 0 0,0-1 1 0 0,-1 1-1 0 0,1-1 0 0 0,0 1 0 0 0,0 0 1 0 0,1 0-1 0 0,-1 0 0 0 0,1 1 0 0 0,-1-1 1 0 0,1 1-1 0 0,0-1 0 0 0,0 1 0 0 0,0 0 1 0 0,0 2 31 0 0,4-2-39 0 0,1 0 1 0 0,0-1 0 0 0,0 1-1 0 0,0-1 1 0 0,0 0 0 0 0,0 0 0 0 0,0 0-1 0 0,1 0 1 0 0,0-1 0 0 0,-1 0-1 0 0,1 1 1 0 0,0-1 0 0 0,0 0 0 0 0,0-1-1 0 0,1 1 1 0 0,2 0 38 0 0,-1 1-16 0 0,21 9-34 0 0,-13-7 45 0 0,0 1-1 0 0,0 0 1 0 0,-1 1-1 0 0,0 1 0 0 0,-1 0 1 0 0,1 1-1 0 0,-1 0 1 0 0,2 4 5 0 0,-6-5 26 0 0,-5-6-2 0 0,0 1 0 0 0,0-1 1 0 0,-1 1-1 0 0,1-1 0 0 0,-1 1 0 0 0,1 0 0 0 0,-1 0 0 0 0,0 0 0 0 0,0 1 0 0 0,-1-1 1 0 0,1 0-1 0 0,0 1 0 0 0,-1-1 0 0 0,0 1 0 0 0,0-1 0 0 0,0 1 0 0 0,0 0 1 0 0,-1-1-1 0 0,1 1 0 0 0,-1 0 0 0 0,0-1 0 0 0,0 1 0 0 0,-1 3-24 0 0,-2-3 71 0 0,-1 1 0 0 0,0-1 0 0 0,1 0 0 0 0,-2-1 0 0 0,1 1-1 0 0,0-1 1 0 0,-1 0 0 0 0,1 0 0 0 0,-1 0 0 0 0,0-1 0 0 0,0 1 0 0 0,0-1 0 0 0,0 0-1 0 0,-2 0-70 0 0,-4 2-97 0 0,0 0 0 0 0,0 0-1 0 0,0-1 1 0 0,0 0 0 0 0,-1-1-1 0 0,0-1 1 0 0,1 0 0 0 0,-1 0-1 0 0,1-1 1 0 0,-10-1 97 0 0,-11-17-2310 0 0,23 10-1440 0 0,3-1-3838 0 0,3 5-1433 0 0</inkml:trace>
  <inkml:trace contextRef="#ctx0" brushRef="#br0" timeOffset="8450.974">5234 630 3265 0 0,'0'0'4613'0'0,"0"0"-2805"0"0,0 0-948 0 0,0 0-34 0 0,0 0 1 0 0,0 0-79 0 0,0 0-175 0 0,0 0-175 0 0,0 0-41 0 0,0 0 68 0 0,0 0 56 0 0,0 0 11 0 0,0 0-14 0 0,18 9-16 0 0,58 26 15 0 0,-7-22 905 0 0,-49-15-771 0 0,-4 2-295 0 0,-1-1 0 0 0,1-1 0 0 0,0 0 0 0 0,-1-1 0 0 0,0-1 0 0 0,1 0 0 0 0,-1-1 0 0 0,-1-1 0 0 0,12-6-316 0 0,-20 9 39 0 0,0 0 0 0 0,-1 0 0 0 0,1-1 0 0 0,-1 1 0 0 0,0-1 0 0 0,0-1 0 0 0,0 1 0 0 0,0-1 0 0 0,-1 0 0 0 0,0 0 0 0 0,0 0 0 0 0,0 0 0 0 0,0-1 0 0 0,-1 1 0 0 0,0-1 0 0 0,0 0 0 0 0,-1 0 0 0 0,0 0 0 0 0,0-1 0 0 0,0 1 0 0 0,-1 0 0 0 0,0-1 1 0 0,0 1-1 0 0,0-6-39 0 0,-3 9-53 0 0,1-1 0 0 0,-1 1 0 0 0,0 0 0 0 0,0 0 0 0 0,0 0 0 0 0,-1 1 0 0 0,1-1 0 0 0,-1 0 0 0 0,1 1 0 0 0,-1-1 0 0 0,0 1 0 0 0,0 0 0 0 0,0 0 0 0 0,0 0 0 0 0,-1 1 0 0 0,1-1 0 0 0,0 1 0 0 0,-1-1 0 0 0,1 1 0 0 0,-1 0 0 0 0,1 1 0 0 0,-1-1 0 0 0,0 0 0 0 0,1 1 0 0 0,-1 0 0 0 0,1 0 0 0 0,-1 0 0 0 0,0 0 0 0 0,1 1 0 0 0,-1 0 0 0 0,0-1 0 0 0,1 1 0 0 0,-3 1 53 0 0,-7-2-97 0 0,-5 3 43 0 0,1 0 1 0 0,-1 1 0 0 0,1 1-1 0 0,-1 1 1 0 0,1 1-1 0 0,1 0 1 0 0,0 1 0 0 0,0 0-1 0 0,0 1 1 0 0,1 1-1 0 0,0 1 1 0 0,1 0 0 0 0,1 1-1 0 0,-1 1 1 0 0,2 0-1 0 0,0 0 1 0 0,0 1 0 0 0,2 1-1 0 0,-1 0 1 0 0,2 0-1 0 0,0 1 1 0 0,-2 6 53 0 0,8-17-30 0 0,0 0 0 0 0,0 1 0 0 0,1-1 0 0 0,0 1-1 0 0,0 0 1 0 0,0 0 0 0 0,0 0 0 0 0,1 0 0 0 0,0 0 0 0 0,0 0 0 0 0,1 0 0 0 0,0 0 0 0 0,0 1 0 0 0,0-1 0 0 0,1 0 0 0 0,0 0-1 0 0,0 0 1 0 0,0 0 0 0 0,1 0 0 0 0,0 0 0 0 0,0 0 0 0 0,1-1 0 0 0,-1 1 0 0 0,1-1 0 0 0,0 1 0 0 0,1-1 0 0 0,-1 0 0 0 0,1 0-1 0 0,0-1 1 0 0,1 1 0 0 0,-1-1 0 0 0,1 0 0 0 0,-1 0 0 0 0,5 2 30 0 0,14 6-325 0 0,0-2 0 0 0,1 0 0 0 0,0-2-1 0 0,1 0 1 0 0,0-2 0 0 0,0-1 0 0 0,0-1 0 0 0,0-1-1 0 0,1-1 1 0 0,0-1 0 0 0,-1-1 0 0 0,1-2 0 0 0,13-2 325 0 0,-25 4-567 0 0,90-10-8082 0 0,-72 6 3272 0 0</inkml:trace>
  <inkml:trace contextRef="#ctx0" brushRef="#br0" timeOffset="9387.791">0 1462 0 0 0,'0'0'385'0'0,"0"0"-39"0"0,0 0-34 0 0,0 0 149 0 0,0 0 309 0 0,37-4 330 0 0,118-14 250 0 0,159-8 4208 0 0,400-51-1360 0 0,459-28-1945 0 0,-914 85-1922 0 0,1381-68 653 0 0,-936 44-517 0 0,42-8-611 0 0,-453 34-923 0 0,-286 18 1004 0 0,-1-1-3533 0 0,-7 1 1538 0 0,-2 0-3282 0 0,-1 0-907 0 0</inkml:trace>
</inkml:ink>
</file>

<file path=ppt/ink/ink7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22.2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733 8 0 0 0,'0'0'608'0'0,"0"0"522"0"0,0 0 146 0 0,0 0-88 0 0,0 0-136 0 0,0 0-150 0 0,0 0-123 0 0,27-1-86 0 0,121-5 348 0 0,-68 6 1464 0 0,-86 8 313 0 0,-305 77 437 0 0,2-1-3185 0 0,68-7 309 0 0,240-77-390 0 0,0 0 1 0 0,0 0-1 0 0,0 0 1 0 0,0 1-1 0 0,0-1 1 0 0,0 0-1 0 0,0 0 1 0 0,0 1-1 0 0,0-1 1 0 0,1 1-1 0 0,-1-1 1 0 0,0 1-1 0 0,0-1 1 0 0,0 1-1 0 0,1-1 1 0 0,-1 1-1 0 0,0 0 1 0 0,1-1-1 0 0,-1 1 1 0 0,0 0-1 0 0,1 0 1 0 0,-1-1-1 0 0,1 1 1 0 0,-1 0-1 0 0,1 0 1 0 0,-1 0-1 0 0,1 0 1 0 0,0 0-1 0 0,-1 0 0 0 0,1 0 1 0 0,0-1-1 0 0,0 1 1 0 0,0 0-1 0 0,0 0 1 0 0,0 0-1 0 0,0 0 1 0 0,0 0-1 0 0,0 0 1 0 0,0 0-1 0 0,0 0 1 0 0,1 0-1 0 0,-1 0 1 0 0,0 0-1 0 0,1 0 1 0 0,-1 0-1 0 0,0 0 1 0 0,1-1-1 0 0,-1 1 1 0 0,1 0-1 0 0,-1 0 1 0 0,1 0-1 0 0,0-1 1 0 0,-1 1-1 0 0,1 0 1 0 0,0-1-1 0 0,0 1 1 0 0,-1-1-1 0 0,1 1 1 0 0,0-1-1 0 0,0 1 1 0 0,0-1-1 0 0,0 1 1 0 0,-1-1-1 0 0,1 0 1 0 0,0 1-1 0 0,0-1 1 0 0,1 0 10 0 0,18 10 47 0 0,1-1 1 0 0,0-1-1 0 0,1-1 1 0 0,-1-1 0 0 0,1-1-1 0 0,0-1 1 0 0,1-1-1 0 0,-1 0 1 0 0,1-2-1 0 0,19-2-47 0 0,-27 2-2 0 0,308 16 193 0 0,-265-6-78 0 0,-58-10-34 0 0,-30 14 466 0 0,-204 85-667 0 0,-28 38 54 0 0,229-119 50 0 0,10-7 9 0 0,1 1 0 0 0,0 0 0 0 0,1 2 0 0 0,0 0 0 0 0,2 2 0 0 0,0 0 0 0 0,0 1 0 0 0,-2 5 9 0 0,18-21 5 0 0,1 0 1 0 0,0 1-1 0 0,0-1 0 0 0,0 0 0 0 0,0 1 0 0 0,0-1 1 0 0,1 1-1 0 0,-1 0 0 0 0,1 0 0 0 0,-1-1 0 0 0,1 1 1 0 0,0 0-1 0 0,0 0 0 0 0,0 0 0 0 0,1 0 0 0 0,-1 0 1 0 0,1 0-1 0 0,0 0 0 0 0,0 1 0 0 0,0-1 1 0 0,0 0-1 0 0,0 0 0 0 0,1 0 0 0 0,-1 0 0 0 0,1 0 1 0 0,0 0-1 0 0,0 0 0 0 0,0 0 0 0 0,0 0 0 0 0,0-1 1 0 0,2 3-6 0 0,11 3 100 0 0,1-1 0 0 0,0 0 0 0 0,0-2 0 0 0,1 0 0 0 0,-1 0 0 0 0,1-2 0 0 0,0 0 0 0 0,0 0 0 0 0,1-2 0 0 0,-1 0 0 0 0,0-1 0 0 0,0 0 0 0 0,12-3-100 0 0,5 3 115 0 0,55-4-26 0 0,-1-4 0 0 0,1-3 0 0 0,-2-4 0 0 0,34-13-89 0 0,-53 6-1993 0 0,-25 4-7533 0 0,-31 14 999 0 0</inkml:trace>
</inkml:ink>
</file>

<file path=ppt/ink/ink7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23.0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445 759 1168 0 0,'0'0'1043'0'0,"0"0"-52"0"0,0 0 36 0 0,0 0 235 0 0,0 0 326 0 0,0 0 270 0 0,0 0 2 0 0,0 0-233 0 0,0 0-309 0 0,0 0-333 0 0,0 0-226 0 0,-7-32-138 0 0,-24-96-92 0 0,2 64 491 0 0,20 55-691 0 0,3 3-231 0 0,0 0 1 0 0,0 0-1 0 0,-1 1 0 0 0,1 0 1 0 0,-1 0-1 0 0,0 0 0 0 0,-1 1 1 0 0,1 0-1 0 0,-1 1 0 0 0,1-1 1 0 0,-1 2-1 0 0,0-1 0 0 0,-1 1 1 0 0,1 0-1 0 0,0 1 0 0 0,0 0 1 0 0,-1 0-1 0 0,-5 0-98 0 0,8 2-14 0 0,0 0-1 0 0,0 0 1 0 0,0 0-1 0 0,0 0 1 0 0,1 1 0 0 0,-1 0-1 0 0,0 0 1 0 0,1 1-1 0 0,-1 0 1 0 0,1-1 0 0 0,0 2-1 0 0,0-1 1 0 0,0 1 0 0 0,1 0-1 0 0,-1 0 1 0 0,1 0-1 0 0,0 0 1 0 0,0 1 0 0 0,0 0-1 0 0,1-1 1 0 0,-1 1 0 0 0,1 1-1 0 0,0-1 1 0 0,1 0-1 0 0,-1 1 1 0 0,1 0 0 0 0,0-1-1 0 0,1 1 1 0 0,-1 0 0 0 0,1 0-1 0 0,0 0 1 0 0,0 6 14 0 0,1 30 34 0 0,1 0 0 0 0,2-1 1 0 0,2 1-1 0 0,2 0 0 0 0,2-1 1 0 0,1 0-1 0 0,5 6-34 0 0,66 259 208 0 0,-21-10-72 0 0,-52-250-4 0 0,-3 1 1 0 0,-1-1-1 0 0,-3 1 0 0 0,-2 23-132 0 0,-1-61 21 0 0,0 0 0 0 0,-1 0 0 0 0,1 0 0 0 0,-2 0 0 0 0,1 0 0 0 0,-1-1 0 0 0,0 0 0 0 0,-1 1 0 0 0,0-1 0 0 0,-1-1-1 0 0,1 1 1 0 0,-1-1 0 0 0,-1 0 0 0 0,1 0 0 0 0,-1-1 0 0 0,0 0 0 0 0,-1 0 0 0 0,0-1 0 0 0,1 0 0 0 0,-2 0 0 0 0,1-1 0 0 0,0 0 0 0 0,-1 0-1 0 0,0-1 1 0 0,0 0 0 0 0,0-1 0 0 0,0 0 0 0 0,0 0 0 0 0,-1-1 0 0 0,1 0 0 0 0,-1 0 0 0 0,1-1 0 0 0,0-1 0 0 0,-1 0 0 0 0,-4-1-21 0 0,11 2-118 0 0,1-1 0 0 0,0 1 1 0 0,-1-1-1 0 0,1 0 0 0 0,0 0 1 0 0,0 0-1 0 0,-1 0 0 0 0,1 0 1 0 0,0 0-1 0 0,0-1 0 0 0,0 1 1 0 0,1-1-1 0 0,-1 0 0 0 0,0 1 1 0 0,0-1-1 0 0,1 0 0 0 0,-1 0 1 0 0,1 0-1 0 0,0 0 0 0 0,0 0 1 0 0,-1 0-1 0 0,1 0 0 0 0,1-1 1 0 0,-1 1-1 0 0,0 0 0 0 0,0 0 1 0 0,1-1-1 0 0,0 1 0 0 0,-1-1 1 0 0,1 0 117 0 0,10-43-12265 0 0,-5 38 6919 0 0</inkml:trace>
  <inkml:trace contextRef="#ctx0" brushRef="#br0" timeOffset="4437.824">584 0 0 0 0,'0'0'471'0'0,"0"0"574"0"0,0 0 417 0 0,0 0 101 0 0,0 0-185 0 0,0 0-324 0 0,0 0-299 0 0,0 0-204 0 0,0 0-115 0 0,0 0-50 0 0,3 0-37 0 0,-2 0-298 0 0,0 1 1 0 0,0-1-1 0 0,0 1 1 0 0,-1-1-1 0 0,1 1 1 0 0,0-1-1 0 0,0 1 1 0 0,0-1-1 0 0,-1 1 1 0 0,1 0-1 0 0,0 0 1 0 0,-1-1-1 0 0,1 1 0 0 0,0 0 1 0 0,-1 0-1 0 0,1 0 1 0 0,-1-1-1 0 0,1 1 1 0 0,-1 0-1 0 0,0 0 1 0 0,1 0-1 0 0,-1 0 1 0 0,0 0-1 0 0,0 0 0 0 0,0 0 1 0 0,1 0-1 0 0,-1 0 1 0 0,0 0-1 0 0,0 0 1 0 0,0 0-1 0 0,-1 0 1 0 0,1 0-1 0 0,0 0 1 0 0,0 0-1 0 0,0 0 1 0 0,-1 0-1 0 0,1-1 0 0 0,-1 1 1 0 0,1 0-1 0 0,-1 0 1 0 0,1 1-52 0 0,-41 140 1919 0 0,24-84-1630 0 0,7-25-194 0 0,0 0 0 0 0,2 1 1 0 0,1 0-1 0 0,2 0 0 0 0,0 30-95 0 0,7-62 39 0 0,-1-1-1 0 0,1 1 0 0 0,-1 0 0 0 0,1-1 1 0 0,0 0-1 0 0,0 1 0 0 0,0-1 0 0 0,-1 0 1 0 0,1 0-1 0 0,0 0 0 0 0,1 0 0 0 0,-1-1 1 0 0,0 1-1 0 0,0 0 0 0 0,0-1 0 0 0,0 0 1 0 0,1 1-1 0 0,-1-1 0 0 0,0 0 0 0 0,0 0 1 0 0,0 0-1 0 0,1 0 0 0 0,-1-1 0 0 0,0 1 1 0 0,0-1-1 0 0,0 1 0 0 0,1-1-38 0 0,6 0 156 0 0,-1 2-120 0 0,-1 0 0 0 0,1-1 0 0 0,-1-1 0 0 0,1 1 0 0 0,-1-1 0 0 0,0 0 0 0 0,1-1 0 0 0,-1 0 1 0 0,0 0-1 0 0,0-1 0 0 0,0 1 0 0 0,0-1 0 0 0,-1-1 0 0 0,5-2-36 0 0,-6-5-3878 0 0,-6 3-6450 0 0,0 5 8596 0 0</inkml:trace>
  <inkml:trace contextRef="#ctx0" brushRef="#br0" timeOffset="4703.383">351 262 0 0 0,'0'0'0'0'0,"0"0"552"0"0,0 0 32 0 0,0 0 256 0 0,0 0 225 0 0,0 0 191 0 0,0 0 0 0 0,0 0-224 0 0,195-15-247 0 0,-169 15-305 0 0,3 0-240 0 0,2 0-208 0 0,-3 0-184 0 0,-2 0-296 0 0,1 0-577 0 0,-6 0-1047 0 0,-5 0-1193 0 0,-5 0 2105 0 0</inkml:trace>
  <inkml:trace contextRef="#ctx0" brushRef="#br0" timeOffset="4953.559">890 372 680 0 0,'0'0'1018'0'0,"0"0"-138"0"0,0 0 188 0 0,0 0 242 0 0,0 0 218 0 0,0 0 51 0 0,0 0-181 0 0,0 0-315 0 0,0 0-363 0 0,0 34-268 0 0,2 107-176 0 0,-2-40 331 0 0,0-50-686 0 0,-11-54-8796 0 0,11-1 5230 0 0</inkml:trace>
  <inkml:trace contextRef="#ctx0" brushRef="#br0" timeOffset="5203.826">829 361 0 0 0,'0'0'236'0'0,"0"0"774"0"0,0 0 417 0 0,0 0 120 0 0,0 0-139 0 0,0 0-247 0 0,0 0-211 0 0,0 0-147 0 0,0 0-126 0 0,33 1-130 0 0,100 4-120 0 0,2-12 862 0 0,-60 1-6886 0 0,-71 9 232 0 0,-4 1 4845 0 0</inkml:trace>
  <inkml:trace contextRef="#ctx0" brushRef="#br0" timeOffset="5670.342">879 552 1568 0 0,'0'0'382'0'0,"0"0"-66"0"0,0 0 364 0 0,0 0 562 0 0,0 0 385 0 0,0 0 89 0 0,0 0-168 0 0,0 0-327 0 0,0 0-353 0 0,0 0-268 0 0,0 0-209 0 0,0 0-166 0 0,31 0-110 0 0,98-1-63 0 0,-52-9-216 0 0,-52 7-254 0 0,15-3-2063 0 0,-14 4-2726 0 0,-13 2 926 0 0</inkml:trace>
  <inkml:trace contextRef="#ctx0" brushRef="#br0" timeOffset="13542.01">717 1620 0 0 0,'0'0'846'0'0,"0"0"-38"0"0,0 0-127 0 0,0 0-97 0 0,0 0-9 0 0,0 0 64 0 0,-4 30 3632 0 0,-44 147-533 0 0,3-19-3596 0 0,43-153-112 0 0,1 1-1 0 0,0 0 1 0 0,0 0 0 0 0,0 0 0 0 0,1 0-1 0 0,0 0 1 0 0,0 0 0 0 0,0 0 0 0 0,1 0 0 0 0,0 0-1 0 0,0 0 1 0 0,1 0 0 0 0,-1 0 0 0 0,1-1-1 0 0,0 1 1 0 0,3 3-30 0 0,-1-6 112 0 0,1 0-1 0 0,-1 0 1 0 0,1-1 0 0 0,0 0-1 0 0,0 0 1 0 0,0 0 0 0 0,0-1 0 0 0,0 1-1 0 0,1-1 1 0 0,-1-1 0 0 0,0 1-1 0 0,1-1 1 0 0,-1 0 0 0 0,0 0-1 0 0,1 0 1 0 0,-1-1 0 0 0,0 1-1 0 0,1-1 1 0 0,-1-1 0 0 0,0 1-1 0 0,0-1 1 0 0,0 0 0 0 0,0 0-1 0 0,0 0 1 0 0,-1-1 0 0 0,1 0 0 0 0,-1 0-1 0 0,1 0 1 0 0,-1 0 0 0 0,0-1-112 0 0,5 0-33 0 0,-8 3 246 0 0,4-2-1726 0 0,-11 2-9552 0 0,4 1 7352 0 0</inkml:trace>
  <inkml:trace contextRef="#ctx0" brushRef="#br0" timeOffset="13908.167">498 1841 392 0 0,'0'0'942'0'0,"0"0"-205"0"0,0 0 2 0 0,0 0 273 0 0,0 0 251 0 0,0 0 59 0 0,0 0-167 0 0,0 0-213 0 0,0 0-115 0 0,0 0-40 0 0,0 0-3 0 0,0 0-54 0 0,0 0-66 0 0,17-1-72 0 0,126-5 798 0 0,-129 6-1730 0 0,66 0 713 0 0,-53 0-3306 0 0,-1 0-3707 0 0,-20 0 1902 0 0</inkml:trace>
  <inkml:trace contextRef="#ctx0" brushRef="#br0" timeOffset="14269.119">1085 1952 216 0 0,'0'0'680'0'0,"0"0"-252"0"0,0 0 148 0 0,0 0 402 0 0,0 0 340 0 0,0 0 98 0 0,0 0-172 0 0,0 0-241 0 0,0 0-219 0 0,0 0-145 0 0,0 0-96 0 0,0 0-59 0 0,0 0-39 0 0,1 19-42 0 0,4 104 453 0 0,-13-4-506 0 0,-2-103-2512 0 0,2-10-6697 0 0,8-6 7517 0 0</inkml:trace>
  <inkml:trace contextRef="#ctx0" brushRef="#br0" timeOffset="14582.322">923 1977 0 0 0,'0'0'551'0'0,"0"0"281"0"0,0 0 216 0 0,0 0 163 0 0,0 0 32 0 0,0 0-175 0 0,0 0-222 0 0,0 0-153 0 0,0 0-41 0 0,0 0 21 0 0,0 0-4 0 0,8 0-16 0 0,211-4 3171 0 0,-144 5-6717 0 0,-66 1 115 0 0,-7 4-4708 0 0,-2-3 6680 0 0</inkml:trace>
  <inkml:trace contextRef="#ctx0" brushRef="#br0" timeOffset="14843.934">912 2231 0 0 0,'0'0'1507'0'0,"0"0"229"0"0,0 0-6 0 0,0 0-218 0 0,0 0-214 0 0,0 0-164 0 0,0 0-133 0 0,0 0-118 0 0,0 0-110 0 0,0 0-112 0 0,34-2-100 0 0,105-9-87 0 0,-37-4 400 0 0,-23 1-974 0 0,-44 12-7101 0 0,-28 2 358 0 0</inkml:trace>
  <inkml:trace contextRef="#ctx0" brushRef="#br0" timeOffset="18233.706">1372 935 0 0 0,'0'0'256'0'0,"0"0"168"0"0,0 0-161 0 0,0 0 18 0 0,0 0 251 0 0,0 0 289 0 0,0 0 167 0 0,0 0-53 0 0,0 0-202 0 0,0 0-223 0 0,0 0-160 0 0,-6 19-83 0 0,-36 107 138 0 0,-45 178 422 0 0,78-271-730 0 0,-2 0 0 0 0,-1-1 0 0 0,-1-1-1 0 0,-2 0 1 0 0,0 0 0 0 0,-3-2 0 0 0,-9 13-97 0 0,24-49 3383 0 0,14-49-2789 0 0,13-14-450 0 0,3 1 0 0 0,3 2 0 0 0,3 0 1 0 0,2 2-1 0 0,4 2 0 0 0,2 2 0 0 0,29-32-144 0 0,-8 31 187 0 0,-54 106 110 0 0,-8 245 1201 0 0,48-137-1381 0 0,-47-151-99 0 0,0 1 1 0 0,0-1-1 0 0,0 1 0 0 0,0-1 0 0 0,0 0 0 0 0,0 0 0 0 0,1 1 1 0 0,-1-1-1 0 0,0 0 0 0 0,1 0 0 0 0,-1 0 0 0 0,1 0 0 0 0,-1 0 1 0 0,1-1-1 0 0,-1 1 0 0 0,1 0 0 0 0,0-1 0 0 0,-1 1 0 0 0,1-1 1 0 0,0 0-1 0 0,-1 1 0 0 0,1-1 0 0 0,0 0 0 0 0,0 0 0 0 0,-1 0 1 0 0,1 0-1 0 0,0-1 0 0 0,0 1 0 0 0,-1 0 0 0 0,1-1 0 0 0,0 1 1 0 0,-1-1-1 0 0,1 1 0 0 0,-1-1 0 0 0,1 0 0 0 0,0 0 0 0 0,-1 0 1 0 0,0 0-1 0 0,1 0 0 0 0,-1 0 0 0 0,0 0 0 0 0,1 0 0 0 0,-1 0 1 0 0,0-1-1 0 0,0 1 0 0 0,0-1 0 0 0,0 1 0 0 0,0 0 0 0 0,0-1 1 0 0,0 0-1 0 0,-1 1 0 0 0,1-1 0 0 0,-1 0-18 0 0,181-307 488 0 0,-58 99-686 0 0,-115 273-877 0 0,6 256 1772 0 0,-1-164-934 0 0,-11-148 797 0 0,-1-5-2985 0 0,0 1-7757 0 0,-1-3 6236 0 0</inkml:trace>
  <inkml:trace contextRef="#ctx0" brushRef="#br0" timeOffset="22125.836">2319 1436 0 0 0,'0'0'709'0'0,"0"0"568"0"0,0 0 250 0 0,0 0-64 0 0,0 0-179 0 0,0 0-178 0 0,0 0-158 0 0,0 0-95 0 0,-2-5-27 0 0,-3-14-14 0 0,-31 17 3095 0 0,20 12-3775 0 0,1 1 0 0 0,0 0 0 0 0,0 0 0 0 0,1 2 0 0 0,1 0 0 0 0,0 0 0 0 0,1 2 0 0 0,-9 11-132 0 0,5-6 66 0 0,11-13-62 0 0,0-1 0 0 0,0 1 1 0 0,1 0-1 0 0,1 0 0 0 0,-1 1 0 0 0,1-1 0 0 0,0 1 1 0 0,0 0-1 0 0,1-1 0 0 0,0 1 0 0 0,1 0 0 0 0,0 0 1 0 0,0 0-1 0 0,1 1 0 0 0,0-1 0 0 0,0 5-4 0 0,1-8 9 0 0,-1-1 0 0 0,1 0 0 0 0,0 0 1 0 0,0 0-1 0 0,0 0 0 0 0,1 0 0 0 0,-1 0 0 0 0,1 0 0 0 0,0 0 0 0 0,0-1 0 0 0,0 1 0 0 0,1-1 1 0 0,-1 1-1 0 0,1-1 0 0 0,0 0 0 0 0,0 0 0 0 0,0 0 0 0 0,0 0 0 0 0,1-1 0 0 0,-1 1 1 0 0,1-1-1 0 0,-1 0 0 0 0,1 0 0 0 0,0 0 0 0 0,0-1 0 0 0,0 1 0 0 0,0-1 0 0 0,0 0 0 0 0,0 0 1 0 0,0 0-1 0 0,0-1 0 0 0,1 1-9 0 0,5 0 77 0 0,-1-1 0 0 0,0 1 0 0 0,0-2 0 0 0,1 1 0 0 0,-1-1 0 0 0,0-1 0 0 0,0 0 0 0 0,0 0 0 0 0,0-1 0 0 0,0 0 0 0 0,-1 0 0 0 0,1-1 0 0 0,-1 0 0 0 0,0-1 0 0 0,0 1 0 0 0,0-2 0 0 0,-1 1 0 0 0,0-1 0 0 0,0 0 0 0 0,0-1 0 0 0,-1 1 0 0 0,0-1 0 0 0,0-1 0 0 0,0 1 0 0 0,-1-1 0 0 0,-1 0 0 0 0,2-3-77 0 0,-5 8-45 0 0,0 0 0 0 0,0 0 0 0 0,-1 0 0 0 0,1 0 0 0 0,-1 0 0 0 0,1 0 0 0 0,-1 0 0 0 0,0 0-1 0 0,-1 0 1 0 0,1-1 0 0 0,-1 1 0 0 0,1 0 0 0 0,-1 0 0 0 0,0 0 0 0 0,0 0 0 0 0,0 0 0 0 0,0 1 0 0 0,0-1 0 0 0,-1 0 0 0 0,0 0 0 0 0,1 1 0 0 0,-1-1 0 0 0,0 1 0 0 0,0-1 0 0 0,0 1 0 0 0,-1 0 0 0 0,1 0 0 0 0,0 0-1 0 0,-1 0 1 0 0,1 0 0 0 0,-1 1 0 0 0,0-1 0 0 0,0 1 0 0 0,0 0 0 0 0,1 0 0 0 0,-1 0 0 0 0,0 0 0 0 0,0 0 0 0 0,0 0 0 0 0,-1 1 0 0 0,1-1 0 0 0,0 1 0 0 0,0 0 0 0 0,0 0 0 0 0,0 0 0 0 0,0 1 0 0 0,0-1 0 0 0,0 1-1 0 0,0 0 1 0 0,-1 0 45 0 0,-3-2-233 0 0,1 1 0 0 0,-1 0-1 0 0,0 0 1 0 0,0 1 0 0 0,0-1-1 0 0,1 2 1 0 0,-1-1-1 0 0,1 1 1 0 0,-1 0 0 0 0,1 0-1 0 0,-1 1 1 0 0,1 0-1 0 0,0 0 1 0 0,0 0 0 0 0,-1 1 233 0 0,27 7-1106 0 0,164-29 1015 0 0,-89 0-5842 0 0,-76 14 544 0 0</inkml:trace>
  <inkml:trace contextRef="#ctx0" brushRef="#br0" timeOffset="22799.791">2871 1245 0 0 0,'0'0'810'0'0,"0"0"22"0"0,0 0 119 0 0,0 0 241 0 0,0 0 156 0 0,0 0-86 0 0,0 0-225 0 0,0 0-283 0 0,0 0-255 0 0,0 0-105 0 0,0 0-22 0 0,0 0 8 0 0,-31 17 14 0 0,-96 57-45 0 0,78-35 44 0 0,44-30-312 0 0,2-6-56 0 0,1 0 0 0 0,-1 1 1 0 0,0-1-1 0 0,1 1 1 0 0,0 0-1 0 0,-1-1 0 0 0,1 1 1 0 0,1 0-1 0 0,-1 0 0 0 0,1 1 1 0 0,-1-1-1 0 0,1 0 1 0 0,1 0-1 0 0,-1 1 0 0 0,0-1 1 0 0,1 0-1 0 0,0 1 0 0 0,0-1 1 0 0,0 1-1 0 0,1-1 1 0 0,0 0-1 0 0,-1 0 0 0 0,1 1 1 0 0,1-1-1 0 0,-1 0 0 0 0,1 0 1 0 0,-1 0-1 0 0,1 0 1 0 0,0 0-1 0 0,1 0 0 0 0,-1-1 1 0 0,1 1-1 0 0,-1-1 0 0 0,1 1 1 0 0,0-1-1 0 0,1 0 1 0 0,-1 0-1 0 0,0-1 0 0 0,4 3-25 0 0,3-1 138 0 0,1 0 0 0 0,0 0 0 0 0,-1-1 0 0 0,1-1 0 0 0,0 0 0 0 0,1-1 0 0 0,-1 0 0 0 0,0 0 0 0 0,0-1 0 0 0,0 0 0 0 0,0-1 0 0 0,1-1 1 0 0,-1 0-1 0 0,0 0 0 0 0,-1-1 0 0 0,1 0 0 0 0,0-1 0 0 0,-1-1 0 0 0,0 1 0 0 0,0-1 0 0 0,0-1 0 0 0,8-6-138 0 0,2-2 235 0 0,-1-1 0 0 0,0-1 1 0 0,-1 0-1 0 0,-1-2 1 0 0,0 0-1 0 0,-1 0 1 0 0,-1-2-1 0 0,-1 0 0 0 0,-1-1 1 0 0,-1 0-236 0 0,2-1-25 0 0,-1 1 1 0 0,-2-2 0 0 0,0 1 0 0 0,-1-2 0 0 0,-1 1-1 0 0,-2-1 1 0 0,0 0 0 0 0,-2-1 0 0 0,0 0-1 0 0,-2 0 1 0 0,0 0 0 0 0,-2 0 0 0 0,-1 0 0 0 0,-1 0-1 0 0,-1 0 1 0 0,-1 0 0 0 0,-2 0 0 0 0,-2-6 24 0 0,6 25-51 0 0,-1 1 0 0 0,1-1 1 0 0,-2 0-1 0 0,1 1 1 0 0,-1-1-1 0 0,1 1 1 0 0,-1 0-1 0 0,-1 0 0 0 0,1 0 1 0 0,-1 0-1 0 0,0 1 1 0 0,0-1-1 0 0,0 1 1 0 0,-1 0-1 0 0,1 0 0 0 0,-1 1 1 0 0,0-1-1 0 0,0 1 1 0 0,0 0-1 0 0,-1 1 1 0 0,1-1-1 0 0,-1 1 0 0 0,0 0 1 0 0,1 0-1 0 0,-1 1 1 0 0,0 0-1 0 0,0 0 0 0 0,0 0 1 0 0,0 0-1 0 0,0 1 1 0 0,0 0-1 0 0,0 1 1 0 0,0-1-1 0 0,0 1 0 0 0,0 0 1 0 0,1 1-1 0 0,-1-1 1 0 0,0 1-1 0 0,0 0 1 0 0,-2 2 50 0 0,-5 6 50 0 0,0 1 0 0 0,2 0 1 0 0,-1 1-1 0 0,1 0 1 0 0,1 1-1 0 0,0 0 1 0 0,1 1-1 0 0,1-1 1 0 0,0 2-1 0 0,1-1 1 0 0,0 1-1 0 0,1 0 1 0 0,1 1-1 0 0,0 0 0 0 0,1-1 1 0 0,1 1-1 0 0,0 1 1 0 0,1-1-1 0 0,1 0 1 0 0,1 0-1 0 0,0 1 1 0 0,1-1-1 0 0,1 0 1 0 0,0 0-1 0 0,4 12-50 0 0,0-6 30 0 0,1 0-1 0 0,1 0 1 0 0,1-1 0 0 0,1 0-1 0 0,1 0 1 0 0,0-2 0 0 0,2 1-1 0 0,0-1 1 0 0,1-1 0 0 0,1-1-1 0 0,1 0 1 0 0,0 0-1 0 0,1-2 1 0 0,1 0 0 0 0,0-1-1 0 0,1-1 1 0 0,1-1 0 0 0,0 0-1 0 0,0-2 1 0 0,1 0 0 0 0,1-2-1 0 0,17 6-29 0 0,19-10-1969 0 0,-26-22-8520 0 0,-28 14 6065 0 0</inkml:trace>
  <inkml:trace contextRef="#ctx0" brushRef="#br0" timeOffset="23165.274">3688 814 5537 0 0,'0'0'1239'0'0,"0"0"-425"0"0,0 0-188 0 0,0 0 253 0 0,0 0 372 0 0,0 0 212 0 0,0 0-93 0 0,0 0-327 0 0,0 0-315 0 0,0 0-223 0 0,0 0-126 0 0,0 0-63 0 0,0 0-34 0 0,-3 21-33 0 0,-9 70-49 0 0,-28 40 213 0 0,31-103-406 0 0,-3 3-2 0 0,2 1 0 0 0,2 1 0 0 0,0-1 0 0 0,2 1 1 0 0,2 1-1 0 0,0 15-5 0 0,3-45 5 0 0,1-1 0 0 0,-1 1 1 0 0,1-1-1 0 0,0 1 0 0 0,0 0 1 0 0,0-1-1 0 0,0 1 0 0 0,0-1 0 0 0,1 1 1 0 0,0 0-1 0 0,0-1 0 0 0,0 0 1 0 0,0 1-1 0 0,0-1 0 0 0,1 0 1 0 0,-1 1-1 0 0,1-1 0 0 0,0 0 0 0 0,0 0 1 0 0,0 0-1 0 0,0 0 0 0 0,1-1 1 0 0,-1 1-1 0 0,1-1 0 0 0,0 1 1 0 0,0-1-1 0 0,-1 0 0 0 0,1 0 0 0 0,1 0 1 0 0,-1-1-1 0 0,0 1 0 0 0,0-1 1 0 0,1 1-1 0 0,-1-1 0 0 0,1 0 1 0 0,-1 0-1 0 0,1-1 0 0 0,-1 1 0 0 0,1-1 1 0 0,0 0-6 0 0,17 1 207 0 0,0-1 1 0 0,-1-1 0 0 0,1-1-1 0 0,0-1 1 0 0,-1-1 0 0 0,0 0-1 0 0,9-5-207 0 0,50-34 870 0 0,-55 8-3557 0 0,-32-8-9392 0 0,7 39 6978 0 0</inkml:trace>
  <inkml:trace contextRef="#ctx0" brushRef="#br0" timeOffset="23423.904">3322 1130 5017 0 0,'0'0'2801'0'0,"0"0"-1594"0"0,0 0-430 0 0,0 0 305 0 0,0 0 379 0 0,0 0 134 0 0,0 0-152 0 0,0 0-281 0 0,34 2-262 0 0,110 6-226 0 0,253-6-341 0 0,-341-4-3080 0 0,-21-1-4347 0 0,-22 0-1517 0 0</inkml:trace>
</inkml:ink>
</file>

<file path=ppt/ink/ink7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50.2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78 1432 0 0,'0'0'1238'0'0,"0"0"-94"0"0,0 0 78 0 0,0 0 255 0 0,0 0 212 0 0,0 0-1 0 0,0 0-217 0 0,0 0-312 0 0,0 0-241 0 0,0 0-118 0 0,0 0-99 0 0,0 0-22 0 0,0 0-4 0 0,37-2-4 0 0,122-9-49 0 0,20-10 533 0 0,168-15-1359 0 0,-297 33-635 0 0,9 0-2945 0 0,-22 2-5042 0 0,-27 1 3738 0 0</inkml:trace>
</inkml:ink>
</file>

<file path=ppt/ink/ink7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56.2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2040 0 0,'0'0'781'0'0,"0"0"-307"0"0,0 0-154 0 0,0 0 238 0 0,0 0 442 0 0,0 0 346 0 0,0 0 111 0 0,0 0-156 0 0,0 0-252 0 0,0 0-218 0 0,0 0-172 0 0,0 0-122 0 0,31 5-105 0 0,95 18-104 0 0,113 0-320 0 0,-151-22-4586 0 0,-37-2-740 0 0,-33 1 2093 0 0</inkml:trace>
</inkml:ink>
</file>

<file path=ppt/ink/ink7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48.4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0 318 1136 0 0,'0'0'863'0'0,"0"0"-164"0"0,0 0 5 0 0,0 0 230 0 0,0 0 325 0 0,0 0 173 0 0,0 0-93 0 0,0 0-214 0 0,0 0-252 0 0,0 0-180 0 0,0 0-76 0 0,18-2-40 0 0,120-11 1082 0 0,111-6 204 0 0,-249 19-2159 0 0,0 0-134 0 0,0 0-185 0 0,-14 1-5343 0 0,-2 6-334 0 0,11-4 4110 0 0</inkml:trace>
  <inkml:trace contextRef="#ctx0" brushRef="#br0" timeOffset="375.843">30 546 0 0 0,'0'0'775'0'0,"0"0"380"0"0,0 0 397 0 0,0 0 311 0 0,0 0 87 0 0,0 0-182 0 0,0 0-333 0 0,33-1-363 0 0,103-2-287 0 0,-17-12 560 0 0,41-1-1489 0 0,-92 14-8827 0 0,-61 2 4386 0 0</inkml:trace>
  <inkml:trace contextRef="#ctx0" brushRef="#br0" timeOffset="723.985">1201 97 3121 0 0,'0'0'1555'0'0,"0"0"-727"0"0,0 0-109 0 0,0 0 394 0 0,0 0 465 0 0,0 0 201 0 0,0 0-235 0 0,0 0-507 0 0,0 0-507 0 0,0 0-320 0 0,0 0-98 0 0,0 0 53 0 0,0 0 128 0 0,1 5 120 0 0,1 49 912 0 0,-18 56 154 0 0,-1 37-1000 0 0,13-111-447 0 0,4-24-43 0 0,-1 0 0 0 0,0 1 0 0 0,-1-1 0 0 0,0 0 0 0 0,-1-1 1 0 0,0 1-1 0 0,0 0 0 0 0,-2-1 0 0 0,1 0 0 0 0,-2 0 0 0 0,1 0 1 0 0,-1-1-1 0 0,-1 0 0 0 0,0 0 0 0 0,-1 1 11 0 0,-18 6-963 0 0,13-15-2028 0 0,12-2 1771 0 0,0-8-4150 0 0,2-3 1678 0 0,-1 0 407 0 0,0 4 2657 0 0</inkml:trace>
  <inkml:trace contextRef="#ctx0" brushRef="#br0" timeOffset="1040.979">818 159 0 0 0,'0'0'287'0'0,"0"0"426"0"0,0 0 490 0 0,0 0 459 0 0,0 0 253 0 0,0 0-96 0 0,0 0-313 0 0,0 0-325 0 0,0 0-214 0 0,0 0-96 0 0,0 0-43 0 0,0 0-20 0 0,31-7-24 0 0,101-20-55 0 0,32 6 1480 0 0,145 10-1182 0 0,-254 18-1092 0 0,-30 5-1378 0 0,-20 10-3770 0 0,-38 11-6106 0 0,24-30 10850 0 0</inkml:trace>
  <inkml:trace contextRef="#ctx0" brushRef="#br0" timeOffset="1301.465">727 675 2208 0 0,'0'0'681'0'0,"0"0"-251"0"0,0 0 45 0 0,0 0 439 0 0,0 0 570 0 0,0 0 366 0 0,0 0 53 0 0,0 0-214 0 0,0 0-315 0 0,0 0-286 0 0,0 0-171 0 0,0 0-100 0 0,28 2-67 0 0,89 5-20 0 0,-75-6-15 0 0,0-1 1 0 0,0-2-1 0 0,0-2 0 0 0,35-8-715 0 0,-6 1 247 0 0,124-29-1321 0 0,-175 36-355 0 0,-8 1-1259 0 0,-1-1-4968 0 0,-8 4 85 0 0</inkml:trace>
  <inkml:trace contextRef="#ctx0" brushRef="#br0" timeOffset="4501.031">1547 767 0 0 0,'0'0'263'0'0,"0"0"754"0"0,0 0 145 0 0,0 0-82 0 0,0 0-84 0 0,17-4-64 0 0,56-12-41 0 0,-11-14 1504 0 0,-45 16-1781 0 0,93-81 1086 0 0,-96 85-1701 0 0,-2-1 0 0 0,0-1 1 0 0,0 0-1 0 0,-1-1 0 0 0,0 0 0 0 0,-1 0 0 0 0,-1-1 0 0 0,0-1 0 0 0,-1 0 0 0 0,0 0 0 0 0,-2 0 0 0 0,0-1 0 0 0,0 0 0 0 0,-1 0 0 0 0,-1 0 0 0 0,-1-1 0 0 0,1-9 1 0 0,-6 23-210 0 0,1 1-1 0 0,-1-1 0 0 0,1 0 1 0 0,-1 0-1 0 0,0 1 0 0 0,0-1 1 0 0,0 1-1 0 0,0 0 1 0 0,0 0-1 0 0,-1-1 0 0 0,1 1 1 0 0,0 1-1 0 0,-1-1 0 0 0,0 0 1 0 0,0 1-1 0 0,1-1 0 0 0,-1 1 1 0 0,0 0-1 0 0,0 0 0 0 0,0 0 1 0 0,0 0-1 0 0,0 0 1 0 0,0 1-1 0 0,-1 0 0 0 0,1-1 1 0 0,0 1-1 0 0,0 0 0 0 0,0 0 1 0 0,0 1-1 0 0,0-1 0 0 0,-1 1 1 0 0,1 0-1 0 0,0-1 0 0 0,0 1 1 0 0,0 0-1 0 0,1 1 0 0 0,-1-1 1 0 0,0 1-1 0 0,0-1 1 0 0,0 1 210 0 0,-7 6 37 0 0,1 1 0 0 0,1-1 1 0 0,-1 1-1 0 0,1 1 1 0 0,1 0-1 0 0,-1 0 1 0 0,2 0-1 0 0,-1 1 1 0 0,2 0-1 0 0,-1 0 1 0 0,2 0-1 0 0,-1 1 1 0 0,2 0-1 0 0,-1 0 0 0 0,2 0 1 0 0,-1 0-1 0 0,2 0 1 0 0,0 1-1 0 0,0-1 1 0 0,1 0-1 0 0,0 1 1 0 0,3 11-38 0 0,0-16 179 0 0,1 1 0 0 0,-1-1 1 0 0,2 0-1 0 0,-1 0 0 0 0,1 0 0 0 0,0-1 1 0 0,1 0-1 0 0,0 0 0 0 0,0 0 0 0 0,1-1 1 0 0,-1 1-1 0 0,1-2 0 0 0,1 1 0 0 0,-1-1 1 0 0,1 0-1 0 0,0 0 0 0 0,0-1 0 0 0,0 0 1 0 0,1-1-1 0 0,-1 0 0 0 0,1 0 0 0 0,0-1 1 0 0,0 0-1 0 0,4 1-179 0 0,-1-2 151 0 0,1 0-1 0 0,-1-1 1 0 0,1-1 0 0 0,-1 1-1 0 0,0-2 1 0 0,1 0 0 0 0,-1 0-1 0 0,0-1 1 0 0,0-1 0 0 0,0 0-1 0 0,-1-1 1 0 0,1 0-1 0 0,-1 0 1 0 0,0-1 0 0 0,-1-1-1 0 0,1 0 1 0 0,-2 0 0 0 0,1-1-1 0 0,-1 0 1 0 0,0-1 0 0 0,0 0-1 0 0,-1 0 1 0 0,0-1 0 0 0,-1 0-1 0 0,0-1 1 0 0,-1 1 0 0 0,0-1-1 0 0,0 0 1 0 0,0-5-151 0 0,2 2-308 0 0,-1 1 1 0 0,-1-1 0 0 0,0 0-1 0 0,-1 0 1 0 0,0-1-1 0 0,-2 0 1 0 0,1 0-1 0 0,-2 0 1 0 0,0 0-1 0 0,-1 0 1 0 0,0-14 307 0 0,-2 28-151 0 0,1 0 0 0 0,0 0 0 0 0,0 0 0 0 0,-1 0 0 0 0,1 0 0 0 0,-1 0 0 0 0,1 0 0 0 0,-1 0 0 0 0,1 0 0 0 0,-1 1 0 0 0,1-1 0 0 0,-1 0 0 0 0,0 0 0 0 0,1 0 0 0 0,-1 1 0 0 0,0-1 0 0 0,0 0 0 0 0,0 1 0 0 0,0-1 0 0 0,1 1 0 0 0,-1-1 0 0 0,0 1 0 0 0,0-1 0 0 0,0 1 0 0 0,0 0 1 0 0,0-1-1 0 0,0 1 0 0 0,0 0 0 0 0,0 0 0 0 0,0 0 0 0 0,0 0 0 0 0,0 0 0 0 0,0 0 0 0 0,0 0 0 0 0,0 0 0 0 0,0 0 0 0 0,-1 0 0 0 0,1 1 0 0 0,1-1 0 0 0,-1 0 0 0 0,0 1 0 0 0,0-1 0 0 0,0 1 0 0 0,0-1 0 0 0,0 1 0 0 0,0-1 0 0 0,0 1 0 0 0,0 0 0 0 0,1-1 0 0 0,-1 1 0 0 0,0 0 0 0 0,1 0 0 0 0,-2 0 151 0 0,-17 13-716 0 0,12-5 756 0 0,0 0 0 0 0,0 0 0 0 0,1 1 0 0 0,1-1 0 0 0,0 1 0 0 0,0 0 1 0 0,1 1-1 0 0,0-1 0 0 0,0 1 0 0 0,1 0 0 0 0,1 0 0 0 0,0 0 0 0 0,1 0 0 0 0,0 0 0 0 0,0 1 0 0 0,1-1 0 0 0,1 0 0 0 0,0 4-40 0 0,0-11 195 0 0,-1 1-1 0 0,1-1 0 0 0,0 1 0 0 0,1-1 0 0 0,-1 1 0 0 0,1-1 0 0 0,0 0 0 0 0,0 0 0 0 0,0 0 0 0 0,1 0 0 0 0,-1 0 0 0 0,1 0 0 0 0,0-1 1 0 0,0 1-1 0 0,0-1 0 0 0,1 0 0 0 0,-1 0 0 0 0,1 0 0 0 0,0 0 0 0 0,-1 0 0 0 0,1-1 0 0 0,1 0 0 0 0,-1 0 0 0 0,3 1-194 0 0,109 22 3859 0 0,-102-25-3641 0 0,0-2 1 0 0,0 0-1 0 0,0 0 1 0 0,0-1-1 0 0,0-1 1 0 0,-1 0-1 0 0,0-1 0 0 0,0-1 1 0 0,0 0-1 0 0,-1-1 1 0 0,1 0-1 0 0,-1 0 0 0 0,-1-1 1 0 0,0-1-1 0 0,0 0 1 0 0,-1-1-1 0 0,0 0 1 0 0,0 0-1 0 0,-1-1-218 0 0,5-7 0 0 0,-1 0 1 0 0,0-1-1 0 0,-1 0 0 0 0,-2-1 0 0 0,1 0 1 0 0,-2-1-1 0 0,-1 0 0 0 0,-1 0 0 0 0,0-1 1 0 0,-2 1-1 0 0,2-16 0 0 0,-6 35-29 0 0,0-1-1 0 0,1 0 1 0 0,-1 1 0 0 0,0-1-1 0 0,-1 0 1 0 0,1 0 0 0 0,0 1-1 0 0,-1-1 1 0 0,0 0 0 0 0,0 0-1 0 0,0 0 1 0 0,0 0 0 0 0,0 0 0 0 0,0 1-1 0 0,-1-1 1 0 0,1 0 0 0 0,-1 0-1 0 0,0 0 1 0 0,0 1 0 0 0,0-1-1 0 0,0 0 1 0 0,0 1 0 0 0,-1-1-1 0 0,1 1 1 0 0,-1-1 0 0 0,1 1-1 0 0,-1 0 1 0 0,0 0 0 0 0,0 0 0 0 0,0 0-1 0 0,0 0 1 0 0,-1 0 0 0 0,1 0-1 0 0,0 1 1 0 0,-1-1 0 0 0,1 1-1 0 0,-1 0 1 0 0,1 0 0 0 0,-1 0-1 0 0,0 0 1 0 0,0 0 0 0 0,1 0-1 0 0,-1 1 1 0 0,0-1 0 0 0,0 1 0 0 0,0 0-1 0 0,0 0 1 0 0,-1 0 29 0 0,-3 4-8 0 0,1 0 0 0 0,0 1 0 0 0,0 0 0 0 0,1 0 0 0 0,-1 1 0 0 0,1-1 0 0 0,0 1 0 0 0,1 0 1 0 0,-1 0-1 0 0,1 1 0 0 0,1-1 0 0 0,-1 1 0 0 0,1 0 0 0 0,0 0 0 0 0,1 0 0 0 0,-1 0 0 0 0,0 6 8 0 0,2-10 30 0 0,-3 7 86 0 0,1 1 1 0 0,0-1 0 0 0,1 1-1 0 0,0 0 1 0 0,0-1 0 0 0,1 1-1 0 0,1 0 1 0 0,0 0 0 0 0,0 0-1 0 0,1 0 1 0 0,1 0 0 0 0,-1 0 0 0 0,2-1-1 0 0,0 1 1 0 0,0-1 0 0 0,1 1-1 0 0,0-1 1 0 0,0 0 0 0 0,1-1-1 0 0,1 1 1 0 0,0-1 0 0 0,0 0-1 0 0,0 0 1 0 0,1-1 0 0 0,1 0 0 0 0,1 1-117 0 0,71 50-1191 0 0,-42-41-8173 0 0,-35-18 5002 0 0</inkml:trace>
  <inkml:trace contextRef="#ctx0" brushRef="#br0" timeOffset="4875.219">2994 494 8682 0 0,'0'0'819'0'0,"0"0"-289"0"0,0 0 87 0 0,0 0 392 0 0,0 0 347 0 0,0 0 106 0 0,0 0-175 0 0,0 0-355 0 0,0 0-350 0 0,0 0-245 0 0,-2 33-141 0 0,-4 103-71 0 0,6 56-258 0 0,-18-180-2743 0 0,11-11-1108 0 0,3-4-3430 0 0,4-3 3887 0 0</inkml:trace>
  <inkml:trace contextRef="#ctx0" brushRef="#br0" timeOffset="5127.067">2927 524 3585 0 0,'0'0'1000'0'0,"0"0"-324"0"0,0 0-22 0 0,0 0 356 0 0,0 0 387 0 0,0 0 204 0 0,0 0-98 0 0,0 0-256 0 0,0 0-244 0 0,0 0-183 0 0,0 0-122 0 0,0 0-106 0 0,33-6-108 0 0,102-17-120 0 0,10 0 252 0 0,-117 17-570 0 0,8 1-4125 0 0,-35 6 267 0 0,-1 2 1039 0 0,0-3 2162 0 0,0 3-5410 0 0</inkml:trace>
  <inkml:trace contextRef="#ctx0" brushRef="#br0" timeOffset="5712.418">2942 719 3769 0 0,'0'0'2664'0'0,"0"0"-1373"0"0,0 0-384 0 0,0 0 307 0 0,0 0 315 0 0,0 0 66 0 0,0 0-216 0 0,0 0-344 0 0,0 0-309 0 0,0 0-231 0 0,0 0-162 0 0,32-4-145 0 0,99-11-97 0 0,-68 7-203 0 0,-19 2-1256 0 0,-13 6-5610 0 0,-25 0-1780 0 0</inkml:trace>
  <inkml:trace contextRef="#ctx0" brushRef="#br0" timeOffset="6060.559">3553 476 3337 0 0,'0'0'1004'0'0,"0"0"-251"0"0,0 0 117 0 0,0 0 494 0 0,0 0 443 0 0,0 0 151 0 0,0 0-214 0 0,0 0-339 0 0,0 0-306 0 0,31-4-267 0 0,97-12-192 0 0,-4-9 560 0 0,76-8-1975 0 0,-188 32-104 0 0,7-1-1834 0 0,-5 2-3667 0 0,-6 0-886 0 0</inkml:trace>
  <inkml:trace contextRef="#ctx0" brushRef="#br0" timeOffset="6787.268">4665 1 0 0 0,'0'0'553'0'0,"0"0"-91"0"0,0 0 21 0 0,0 0 265 0 0,0 0 367 0 0,0 0 220 0 0,0 0-43 0 0,0 0-242 0 0,0 0-292 0 0,0 0-210 0 0,0 0-67 0 0,0 0 32 0 0,0 0 82 0 0,3 6 61 0 0,13 54 1264 0 0,-33 219 704 0 0,9-208-2536 0 0,7-47-201 0 0,-2 0 0 0 0,-1 1 1 0 0,0-2-1 0 0,-2 1 1 0 0,-1-1-1 0 0,0 0 0 0 0,-4 5 113 0 0,-12 4-2116 0 0,10-26-7646 0 0,12-6 7208 0 0</inkml:trace>
  <inkml:trace contextRef="#ctx0" brushRef="#br0" timeOffset="7050.446">4361 75 0 0 0,'0'0'256'0'0,"0"0"492"0"0,0 0 468 0 0,0 0 334 0 0,0 0 101 0 0,0 0-128 0 0,0 0-192 0 0,0 0-187 0 0,0 0-165 0 0,0 0-92 0 0,0 0-75 0 0,29-2-62 0 0,88-3-77 0 0,-61 3-391 0 0,0 3 0 0 0,0 2 0 0 0,0 2 0 0 0,-1 2 0 0 0,36 11-282 0 0,-60-13-633 0 0,32 9-3078 0 0,-34 14-6695 0 0,-27-27 10226 0 0</inkml:trace>
  <inkml:trace contextRef="#ctx0" brushRef="#br0" timeOffset="7353.163">4417 719 464 0 0,'0'0'205'0'0,"0"0"85"0"0,0 0 486 0 0,0 0 620 0 0,0 0 469 0 0,0 0 163 0 0,0 0-133 0 0,0 0-309 0 0,0 0-287 0 0,0 0-202 0 0,0 0-166 0 0,0 0-123 0 0,0 0-106 0 0,31-7-87 0 0,97-21-83 0 0,-40 7 362 0 0,-59 13-950 0 0,1 1-1 0 0,-1 2 1 0 0,2 1-1 0 0,-1 1 1 0 0,13 1 56 0 0,0 2-4431 0 0,-15 0-6533 0 0,-21 0 9258 0 0</inkml:trace>
  <inkml:trace contextRef="#ctx0" brushRef="#br0" timeOffset="8664.446">5057 597 0 0 0,'0'0'950'0'0,"0"0"1010"0"0,0 0 331 0 0,0 0-157 0 0,0 0-336 0 0,0 0-393 0 0,0 0-334 0 0,0 0-244 0 0,0 0-140 0 0,35-13-68 0 0,108-44-69 0 0,-76 16 202 0 0,-58 31-583 0 0,24-22 234 0 0,-9 9-259 0 0,0 0-1 0 0,-2-2 1 0 0,0-1 0 0 0,-2 0-1 0 0,7-14-143 0 0,-23 34-9 0 0,-2 1-1 0 0,1 0 1 0 0,-1-1 0 0 0,1 0-1 0 0,-2 0 1 0 0,1 1 0 0 0,-1-1-1 0 0,1 0 1 0 0,-2 0 0 0 0,1 0-1 0 0,-1-1 1 0 0,0 1 0 0 0,0-2 9 0 0,-1 7-75 0 0,0 0 1 0 0,0 0-1 0 0,-1 0 1 0 0,1 0-1 0 0,0 0 1 0 0,-1 0-1 0 0,1 0 0 0 0,0 1 1 0 0,-1-1-1 0 0,1 0 1 0 0,-1 1-1 0 0,1-1 1 0 0,-1 1-1 0 0,1 0 1 0 0,-1-1-1 0 0,1 1 1 0 0,-1 0-1 0 0,0 0 0 0 0,1 0 1 0 0,-1 0-1 0 0,1 0 1 0 0,-1 0-1 0 0,1 1 1 0 0,-1-1-1 0 0,0 1 1 0 0,1-1-1 0 0,-1 1 1 0 0,1-1-1 0 0,-1 1 75 0 0,-9 6-131 0 0,0 0 1 0 0,0 0-1 0 0,1 1 0 0 0,0 1 1 0 0,0 0-1 0 0,1 0 0 0 0,0 1 0 0 0,1 0 1 0 0,0 0-1 0 0,1 1 0 0 0,0 0 1 0 0,0 0-1 0 0,-3 9 131 0 0,5-9 44 0 0,0 0 0 0 0,0 0 0 0 0,1 1 0 0 0,1-1 0 0 0,0 1-1 0 0,0 0 1 0 0,1 0 0 0 0,1 0 0 0 0,0 0 0 0 0,0 0 0 0 0,2 1 0 0 0,-1-1 0 0 0,1 0 0 0 0,1 0 0 0 0,3 10-44 0 0,0-15 124 0 0,1 0 0 0 0,-1-1-1 0 0,2 0 1 0 0,-1 0 0 0 0,1 0 0 0 0,0 0 0 0 0,0-1 0 0 0,0-1 0 0 0,1 1 0 0 0,0-1-1 0 0,0 0 1 0 0,0-1 0 0 0,0 0 0 0 0,1 0 0 0 0,-1-1 0 0 0,1 0 0 0 0,-1 0-1 0 0,1-1 1 0 0,0 0 0 0 0,0-1 0 0 0,0 1 0 0 0,-1-2 0 0 0,1 0 0 0 0,0 0 0 0 0,0 0-1 0 0,6-3-123 0 0,3 0 152 0 0,1-1-1 0 0,-1-2 0 0 0,0 0 1 0 0,0 0-1 0 0,-1-2 0 0 0,0 0 1 0 0,0-1-1 0 0,-1-1 0 0 0,-1 0 1 0 0,0-1-1 0 0,1-2-151 0 0,16-12 40 0 0,-2-2-1 0 0,0-2 1 0 0,-2 0 0 0 0,-1-2 0 0 0,-2-1 0 0 0,1-4-40 0 0,-21 31-39 0 0,-1-1 0 0 0,0 0 1 0 0,0 0-1 0 0,-1 0 0 0 0,0-1 0 0 0,0 1 1 0 0,-1-1-1 0 0,0 1 0 0 0,0-1 1 0 0,0 0-1 0 0,-1 0 0 0 0,-1 0 1 0 0,1 0-1 0 0,-1 0 0 0 0,-1 0 1 0 0,1-1 38 0 0,-2 8-48 0 0,1-1 1 0 0,-1 1-1 0 0,1-1 1 0 0,-1 1-1 0 0,1 0 1 0 0,-1-1-1 0 0,0 1 1 0 0,0 0-1 0 0,0 0 1 0 0,0 0-1 0 0,1 1 1 0 0,-1-1 0 0 0,0 0-1 0 0,-1 1 1 0 0,1-1-1 0 0,0 1 1 0 0,0-1-1 0 0,0 1 1 0 0,0 0-1 0 0,0 0 1 0 0,0 0-1 0 0,0 0 1 0 0,0 1-1 0 0,-1-1 1 0 0,1 1-1 0 0,0-1 1 0 0,0 1-1 0 0,0-1 1 0 0,0 1-1 0 0,0 0 1 0 0,1 0-1 0 0,-1 0 1 0 0,0 0 0 0 0,0 1-1 0 0,0-1 1 0 0,1 0-1 0 0,-1 1 1 0 0,1-1-1 0 0,-1 1 1 0 0,0 0 47 0 0,-7 7-12 0 0,-1 0 0 0 0,1 0-1 0 0,1 1 1 0 0,0 0 0 0 0,0 0 0 0 0,1 1 0 0 0,0 0 0 0 0,1 1 0 0 0,0-1 0 0 0,1 1 0 0 0,0 0 0 0 0,1 1 0 0 0,1-1 0 0 0,0 1 0 0 0,0-1 0 0 0,1 1-1 0 0,1 0 1 0 0,0 0 0 0 0,1 10 12 0 0,3-16 61 0 0,0-1 0 0 0,0 0 0 0 0,0 0 0 0 0,1 0 0 0 0,0 0 0 0 0,1 0 0 0 0,-1-1 0 0 0,1 0 0 0 0,0 0 0 0 0,0 0 0 0 0,1 0 0 0 0,-1-1 0 0 0,1 0 0 0 0,0 0 0 0 0,0-1 0 0 0,1 1 0 0 0,-1-1 0 0 0,1-1 0 0 0,-1 1 0 0 0,1-1 0 0 0,0-1 0 0 0,0 1 0 0 0,0-1 0 0 0,0 0 0 0 0,0 0 0 0 0,0-1 0 0 0,6 0-61 0 0,5-1 128 0 0,1 0 0 0 0,-1-1 0 0 0,1-1 0 0 0,-1-1 0 0 0,0 0 0 0 0,0-1 0 0 0,0-1 0 0 0,-1-1 0 0 0,0 0-1 0 0,0-2 1 0 0,-1 0 0 0 0,16-11-128 0 0,-19 12 19 0 0,1 0-1 0 0,-2-2 1 0 0,1 1-1 0 0,-1-2 0 0 0,-1 1 1 0 0,0-2-1 0 0,0 1 1 0 0,-1-1-1 0 0,-1-1 0 0 0,0 0 1 0 0,0 0-1 0 0,-2-1 1 0 0,0 0-1 0 0,0-1 0 0 0,0-3-18 0 0,-5 15-23 0 0,0 0-1 0 0,0-1 1 0 0,-1 1-1 0 0,1-1 0 0 0,-1 1 1 0 0,0-1-1 0 0,0 0 1 0 0,0 0-1 0 0,0 0 1 0 0,-1 1-1 0 0,0-1 0 0 0,0 0 1 0 0,0 0-1 0 0,0 0 1 0 0,0 0-1 0 0,-1 0 0 0 0,1 1 1 0 0,-1-1-1 0 0,0 0 1 0 0,-1 0-1 0 0,1 1 1 0 0,0-1-1 0 0,-1 1 0 0 0,0-1 1 0 0,0 1-1 0 0,0 0 1 0 0,0-1-1 0 0,-1 1 1 0 0,1 0-1 0 0,-1 1 0 0 0,0-1 1 0 0,0 0-1 0 0,0 1 1 0 0,0 0-1 0 0,0-1 0 0 0,0 1 1 0 0,-1 0-1 0 0,1 1 1 0 0,-1-1-1 0 0,1 1 1 0 0,-1-1-1 0 0,0 1 0 0 0,1 0 1 0 0,-2 0 23 0 0,-4 4-17 0 0,0-1-1 0 0,1 1 1 0 0,0 1 0 0 0,-1 0 0 0 0,1 0 0 0 0,1 0 0 0 0,-1 1 0 0 0,1 0-1 0 0,-1 1 1 0 0,1 0 0 0 0,1 0 0 0 0,-1 0 0 0 0,1 1 0 0 0,0 0-1 0 0,1 0 1 0 0,0 0 0 0 0,0 1 0 0 0,0 0 0 0 0,1 0 0 0 0,0 0 0 0 0,1 1-1 0 0,-2 5 18 0 0,-1-1 34 0 0,0 0-1 0 0,1 1 1 0 0,1 0-1 0 0,0 0 0 0 0,1 0 1 0 0,0 0-1 0 0,1 1 0 0 0,1-1 1 0 0,0 1-1 0 0,1-1 1 0 0,1 1-1 0 0,1 10-33 0 0,-1-17-17 0 0,1 0 1 0 0,-1 0-1 0 0,2 0 0 0 0,-1-1 1 0 0,1 1-1 0 0,0-1 1 0 0,0 1-1 0 0,1-1 0 0 0,0 0 1 0 0,0 0-1 0 0,1-1 1 0 0,0 1-1 0 0,0-1 0 0 0,1 0 1 0 0,-1-1-1 0 0,1 1 1 0 0,0-1-1 0 0,1 0 0 0 0,-1-1 1 0 0,1 1-1 0 0,0-1 1 0 0,0-1-1 0 0,5 3 17 0 0,26 1-2295 0 0,-13-6-6562 0 0,-22-1 6593 0 0,1 0-1769 0 0</inkml:trace>
  <inkml:trace contextRef="#ctx0" brushRef="#br0" timeOffset="8975.903">6548 446 7074 0 0,'0'0'792'0'0,"0"0"-72"0"0,0 0 263 0 0,0 0 381 0 0,0 0 228 0 0,0 0-75 0 0,0 0-340 0 0,0 0-362 0 0,0 0-260 0 0,0 0-183 0 0,0 0-119 0 0,-10 32-82 0 0,-31 99-62 0 0,23-44 22 0 0,16 5-806 0 0,2-91 349 0 0,0-1-113 0 0,0 0-111 0 0,0 0-111 0 0,0 0-209 0 0,0-11-9527 0 0,0 7 6690 0 0</inkml:trace>
  <inkml:trace contextRef="#ctx0" brushRef="#br0" timeOffset="9271.877">6316 450 96 0 0,'0'0'1007'0'0,"0"0"48"0"0,0 0 281 0 0,0 0 359 0 0,0 0 156 0 0,0 0-102 0 0,0 0-180 0 0,0 0-204 0 0,0 0-189 0 0,0 0-155 0 0,0 0-151 0 0,35-4-129 0 0,108-14-99 0 0,-26 8 593 0 0,12 9-2652 0 0,-125 9-6024 0 0,-4-5 3833 0 0,0 1-1334 0 0</inkml:trace>
  <inkml:trace contextRef="#ctx0" brushRef="#br0" timeOffset="9600.82">6250 811 4089 0 0,'0'0'2743'0'0,"0"0"-1601"0"0,0 0-299 0 0,0 0 411 0 0,0 0 351 0 0,0 0 95 0 0,0 0-175 0 0,0 0-308 0 0,0 0-313 0 0,0 0-262 0 0,32 2-186 0 0,99 4-159 0 0,-42-15-3 0 0,-44 1-566 0 0,44-7-1104 0 0,-30 6-8228 0 0,-45 9 2145 0 0</inkml:trace>
</inkml:ink>
</file>

<file path=ppt/ink/ink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48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0 0 0,'0'0'959'0'0,"0"0"552"0"0,0 0 340 0 0,0 0 164 0 0,0 0-52 0 0,0 0-239 0 0,0 0-263 0 0,0 0-265 0 0,0 0-214 0 0,33-11-172 0 0,102-39-116 0 0,-63 7 430 0 0,-60 32-857 0 0,0 0-1 0 0,-1-1 0 0 0,0-1 1 0 0,-1 0-1 0 0,0 0 1 0 0,-1-1-1 0 0,-1 0 1 0 0,0 0-1 0 0,4-13-266 0 0,-10 25 4 0 0,-1-1 0 0 0,0 1 1 0 0,0-1-1 0 0,-1 0 0 0 0,1 1 0 0 0,0-1 1 0 0,-1 0-1 0 0,0 0 0 0 0,1 1 0 0 0,-1-1 1 0 0,-1 0-1 0 0,1 0 0 0 0,0 1 0 0 0,0-1 0 0 0,-1 0 1 0 0,0 0-1 0 0,1 1 0 0 0,-1-1 0 0 0,0 1 1 0 0,0-1-1 0 0,-1 1 0 0 0,1-1 0 0 0,0 1 1 0 0,-1 0-1 0 0,0-1 0 0 0,1 1 0 0 0,-1 0 0 0 0,0 0 1 0 0,0 0-1 0 0,0 0 0 0 0,0 1 0 0 0,-1-1 1 0 0,1 0-1 0 0,0 1 0 0 0,-1 0 0 0 0,1-1 1 0 0,-1 1-1 0 0,1 0 0 0 0,-1 0 0 0 0,0 1 1 0 0,1-1-1 0 0,-1 0 0 0 0,0 1 0 0 0,1 0 0 0 0,-1 0 1 0 0,-2 0-5 0 0,-2 0-80 0 0,0 0 0 0 0,0 1 1 0 0,0 0-1 0 0,-1 1 0 0 0,1 0 1 0 0,0 0-1 0 0,1 0 0 0 0,-1 1 1 0 0,0 0-1 0 0,1 0 0 0 0,-1 1 1 0 0,1 0-1 0 0,0 0 0 0 0,0 0 0 0 0,1 1 1 0 0,-4 3 79 0 0,-3 3 2 0 0,1 0 0 0 0,1 1 0 0 0,0 0 1 0 0,0 1-1 0 0,1 0 0 0 0,1 0 0 0 0,0 1 0 0 0,1 0 1 0 0,0 0-1 0 0,2 1 0 0 0,-1 0 0 0 0,2 0 0 0 0,0 0 1 0 0,0 1-1 0 0,2-1 0 0 0,0 1 0 0 0,1 0 0 0 0,0-1 1 0 0,1 1-1 0 0,2 12-2 0 0,1-21 29 0 0,0-1 1 0 0,0 1-1 0 0,0 0 0 0 0,1-1 1 0 0,-1 0-1 0 0,2 0 0 0 0,-1 0 1 0 0,1 0-1 0 0,0-1 1 0 0,0 0-1 0 0,0 0 0 0 0,1 0 1 0 0,0-1-1 0 0,0 1 1 0 0,0-1-1 0 0,0-1 0 0 0,0 1 1 0 0,1-1-1 0 0,0 0 0 0 0,0-1 1 0 0,0 1-1 0 0,0-2 1 0 0,0 1-1 0 0,0-1 0 0 0,0 0 1 0 0,1 0-1 0 0,-1-1 1 0 0,0 1-1 0 0,6-2-29 0 0,9 0-320 0 0,0 0 1 0 0,0-2 0 0 0,-1 0-1 0 0,1-2 1 0 0,-1 0-1 0 0,0-1 1 0 0,0-2-1 0 0,-1 0 1 0 0,0-1 319 0 0,12-4-2728 0 0,-2 1-3037 0 0,-12 1-1371 0 0</inkml:trace>
</inkml:ink>
</file>

<file path=ppt/ink/ink7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08.1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12947 0 0,'0'0'480'0'0,"0"0"-456"0"0,0 0-264 0 0,0 0-8 0 0,0 0 208 0 0,0 0 216 0 0,0 0 56 0 0,0 0-32 0 0,0 0-144 0 0,0 0-208 0 0,0 0-272 0 0,0 0-280 0 0,6 4-289 0 0,-4-4-415 0 0,0 0-960 0 0,0 0-1489 0 0,-1 0 176 0 0</inkml:trace>
</inkml:ink>
</file>

<file path=ppt/ink/ink7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08.7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0 2240 0 0,'0'0'1463'0'0,"0"0"-998"0"0,0 0-317 0 0,0 0 280 0 0,0 0 439 0 0,0 0 375 0 0,0 0 205 0 0,0 0-10 0 0,0 0-153 0 0,3 34-240 0 0,9 103-210 0 0,-8 86 1580 0 0,-23-17-2166 0 0,3-146-1078 0 0,5-42-1699 0 0,-4-8-3325 0 0,12-9 2453 0 0,1-1 454 0 0</inkml:trace>
</inkml:ink>
</file>

<file path=ppt/ink/ink7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09.1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1 162 2801 0 0,'0'0'438'0'0,"0"0"-171"0"0,0 0 117 0 0,0 0 355 0 0,0 0 396 0 0,0 0 335 0 0,37-4 177 0 0,119-13-35 0 0,-30-13 1072 0 0,-60 13-1508 0 0,361-73 1713 0 0,-370 86-3310 0 0,-54 37-1837 0 0,-86 42-6328 0 0,-2-3 2609 0 0,67-57 5977 0 0</inkml:trace>
</inkml:ink>
</file>

<file path=ppt/ink/ink7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09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1 181 0 0 0,'0'0'432'0'0,"0"0"578"0"0,0 0 338 0 0,0 0 368 0 0,0 0 315 0 0,0 0 107 0 0,0 0-87 0 0,0 0-244 0 0,0 0-317 0 0,0 0-340 0 0,38-10-290 0 0,121-29-245 0 0,18-16 417 0 0,44 0-431 0 0,-70 34-4714 0 0,-116 20-1161 0 0,-25 1 2061 0 0,7 0-2468 0 0</inkml:trace>
</inkml:ink>
</file>

<file path=ppt/ink/ink7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09.8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80 372 1544 0 0,'0'0'522'0'0,"0"0"42"0"0,0 0 344 0 0,0 0 418 0 0,0 0 307 0 0,0 0 89 0 0,37-14-146 0 0,114-42-223 0 0,-20-7 1279 0 0,-122 58-2486 0 0,1-1-1 0 0,-2 0 0 0 0,1 0 0 0 0,0-1 1 0 0,-1 0-1 0 0,-1-1 0 0 0,1 1 1 0 0,-1-2-1 0 0,0 1 0 0 0,-1-1 0 0 0,0 0 1 0 0,0 0-1 0 0,-1-1 0 0 0,-1 1 1 0 0,1-1-1 0 0,-1 0 0 0 0,-1-1 1 0 0,1-4-146 0 0,-2 9 81 0 0,-1 3-25 0 0,0 0 1 0 0,0 0-1 0 0,0 0 1 0 0,0 0-1 0 0,0 0 1 0 0,-1-1-1 0 0,1 1 1 0 0,-1 0 0 0 0,0 0-1 0 0,0-1 1 0 0,0 1-1 0 0,0 0 1 0 0,-1-1-1 0 0,1 1 1 0 0,-1 0-1 0 0,0 0 1 0 0,0 0-1 0 0,0 0 1 0 0,0-1-1 0 0,-1 1 1 0 0,0-2-57 0 0,-1 6-44 0 0,0 0 0 0 0,1-1 1 0 0,0 1-1 0 0,-1 0 0 0 0,1 0 0 0 0,-1 0 1 0 0,1 1-1 0 0,0-1 0 0 0,0 0 0 0 0,0 1 1 0 0,0 0-1 0 0,0-1 0 0 0,0 1 1 0 0,0 0-1 0 0,0 0 0 0 0,1 0 0 0 0,-1 0 1 0 0,1 0-1 0 0,-1 0 0 0 0,1 1 0 0 0,0-1 1 0 0,0 0-1 0 0,0 1 0 0 0,0 1 44 0 0,-5 5-45 0 0,-19 40 7 0 0,2 0 0 0 0,3 2 0 0 0,1 1 1 0 0,3 0-1 0 0,2 1 0 0 0,2 0 0 0 0,3 1 0 0 0,2 1 0 0 0,1 18 38 0 0,-10 52-27 0 0,10-82-132 0 0,-1 0 0 0 0,-2-1 0 0 0,-2 0 0 0 0,-2-1 0 0 0,-1 0 0 0 0,-2-1 1 0 0,-6 6 158 0 0,20-42-135 0 0,-1-1 1 0 0,0 0-1 0 0,0-1 1 0 0,0 1-1 0 0,0 0 1 0 0,0-1-1 0 0,-1 0 1 0 0,1 0-1 0 0,-1 0 1 0 0,0 0-1 0 0,1 0 1 0 0,-1-1-1 0 0,0 1 1 0 0,0-1-1 0 0,0 0 1 0 0,0-1-1 0 0,0 1 1 0 0,0 0-1 0 0,0-1 1 0 0,0 0-1 0 0,0 0 1 0 0,0-1-1 0 0,0 1 1 0 0,0-1-1 0 0,0 1 1 0 0,0-1-1 0 0,0-1 1 0 0,0 1-1 0 0,0 0 1 0 0,0-1-1 0 0,1 0 1 0 0,-1 0-1 0 0,1 0 1 0 0,-1 0-1 0 0,1-1 1 0 0,0 1-1 0 0,0-1 1 0 0,0 0-1 0 0,0 0 1 0 0,0 0-1 0 0,1 0 1 0 0,-1 0-1 0 0,1-1 1 0 0,0 1-1 0 0,0-1 1 0 0,0-1 134 0 0,-5-4 19 0 0,2-1-1 0 0,-1-1 1 0 0,1 1-1 0 0,1-1 1 0 0,0 0 0 0 0,0 0-1 0 0,1 0 1 0 0,1 0-1 0 0,0 0 1 0 0,0-1 0 0 0,1 1-1 0 0,0-1 1 0 0,2-10-19 0 0,-1 15 193 0 0,1 1 0 0 0,0-1 0 0 0,0 1 0 0 0,0 0 0 0 0,1-1 1 0 0,0 1-1 0 0,0 0 0 0 0,1 0 0 0 0,0 0 0 0 0,0 0 0 0 0,0 1 0 0 0,0-1 0 0 0,1 1 1 0 0,0-1-1 0 0,1 2 0 0 0,-1-1 0 0 0,1 0 0 0 0,0 1 0 0 0,0 0 0 0 0,0 0 1 0 0,0 0-1 0 0,1 0 0 0 0,-1 1 0 0 0,7-3-193 0 0,279-75 3407 0 0,-266 75-3402 0 0,1 0-1 0 0,-1-2 0 0 0,-1-1 1 0 0,0-1-1 0 0,0-1 1 0 0,-1-1-1 0 0,0-1 0 0 0,-1-1 1 0 0,-1 0-1 0 0,0-2 0 0 0,8-9-4 0 0,-11 1-2121 0 0,-8 8-6263 0 0,-10 12 1655 0 0</inkml:trace>
</inkml:ink>
</file>

<file path=ppt/ink/ink7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10.2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0 232 2641 0 0,'0'0'1735'0'0,"0"0"-106"0"0,0 0 128 0 0,35-5 243 0 0,117-20 110 0 0,302-62 5127 0 0,253-23-5462 0 0,-636 106-2480 0 0,-41 3-3220 0 0,-34 3-1149 0 0,-4 5 3202 0 0,4-5 183 0 0,-6 5-2799 0 0,1-2 1357 0 0</inkml:trace>
</inkml:ink>
</file>

<file path=ppt/ink/ink7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10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8178 0 0,'0'0'1951'0'0,"0"0"-996"0"0,0 0-163 0 0,0 0 379 0 0,0 0 309 0 0,0 0 95 0 0,0 0-172 0 0,31-3-243 0 0,102-10-206 0 0,110-30 1384 0 0,312-58-901 0 0,-369 72-3478 0 0,-2 2-3649 0 0,-137 23-692 0 0,-14 0-2899 0 0</inkml:trace>
</inkml:ink>
</file>

<file path=ppt/ink/ink7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11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1338 256 0 0,'0'0'1007'0'0,"0"0"-7"0"0,0 0 168 0 0,0 0 298 0 0,0 0 269 0 0,0 0 117 0 0,0 0-102 0 0,0 0-235 0 0,36-28-300 0 0,114-87-280 0 0,-48 26 343 0 0,-66 57-986 0 0,0-2 1 0 0,-3-2 0 0 0,-1-1-1 0 0,-1-1 1 0 0,-2-1 0 0 0,-2-2-1 0 0,-2-1 1 0 0,-2-1-1 0 0,2-8-292 0 0,-21 41 30 0 0,0-1 0 0 0,0 1 0 0 0,-1-1 1 0 0,-1 1-1 0 0,0-1 0 0 0,0 0 0 0 0,-1 0 0 0 0,0 0 0 0 0,-1 0 0 0 0,0 0 0 0 0,-1 0 0 0 0,0 0 0 0 0,-1 0 0 0 0,0 1 0 0 0,-1-1 0 0 0,0 0 0 0 0,-1 1 0 0 0,0 0 0 0 0,0 0 0 0 0,-1 0 0 0 0,0 0 0 0 0,-4-3-30 0 0,6 10-41 0 0,-1 0 1 0 0,0 0 0 0 0,1 0-1 0 0,-1 0 1 0 0,0 1 0 0 0,0 0 0 0 0,-1 0-1 0 0,1 0 1 0 0,0 0 0 0 0,-1 1-1 0 0,1 0 1 0 0,-1 0 0 0 0,1 0 0 0 0,-1 0-1 0 0,1 1 1 0 0,-1 0 0 0 0,0 0-1 0 0,1 0 1 0 0,-1 0 0 0 0,0 1-1 0 0,1-1 1 0 0,-1 1 0 0 0,1 1 0 0 0,-1-1-1 0 0,1 1 1 0 0,0-1 0 0 0,-1 1-1 0 0,1 0 1 0 0,0 1 0 0 0,0-1 0 0 0,0 1-1 0 0,1 0 1 0 0,-1-1 0 0 0,1 2-1 0 0,-1-1 1 0 0,1 0 0 0 0,0 1-1 0 0,0-1 1 0 0,1 1 0 0 0,-1 0 0 0 0,1 0-1 0 0,-2 4 41 0 0,3-6-24 0 0,-1 1-1 0 0,1-1 1 0 0,1 1-1 0 0,-1 0 1 0 0,0-1-1 0 0,0 1 1 0 0,1 0-1 0 0,0 0 1 0 0,0 0-1 0 0,-1-1 1 0 0,1 1-1 0 0,1 0 1 0 0,-1 0-1 0 0,0 0 1 0 0,1-1-1 0 0,0 1 1 0 0,-1 0-1 0 0,1-1 1 0 0,0 1-1 0 0,0 0 1 0 0,1-1-1 0 0,-1 1 1 0 0,0-1-1 0 0,1 0 1 0 0,0 1-1 0 0,-1-1 1 0 0,1 0-1 0 0,0 0 0 0 0,0 0 1 0 0,0 0-1 0 0,0 0 1 0 0,1-1-1 0 0,-1 1 1 0 0,0-1-1 0 0,1 1 1 0 0,-1-1-1 0 0,1 0 1 0 0,0 0 24 0 0,106 26 236 0 0,75-22 147 0 0,-181-5-338 0 0,0 0 1 0 0,-1 0-1 0 0,1 0 0 0 0,-1 1 0 0 0,1-1 1 0 0,-1 1-1 0 0,1 0 0 0 0,-1 0 0 0 0,1 0 1 0 0,-1 0-1 0 0,0 0 0 0 0,1 0 1 0 0,-1 0-1 0 0,0 1 0 0 0,0-1 0 0 0,0 1 1 0 0,0 0-1 0 0,0 0 0 0 0,-1-1 0 0 0,1 1 1 0 0,0 0-1 0 0,-1 1 0 0 0,1-1 0 0 0,-1 0 1 0 0,0 0-1 0 0,0 1 0 0 0,0-1 0 0 0,0 0 1 0 0,0 1-1 0 0,0-1 0 0 0,-1 1 0 0 0,1-1 1 0 0,-1 1-1 0 0,0-1 0 0 0,0 1 0 0 0,0 0 1 0 0,0-1-1 0 0,0 1 0 0 0,0-1 0 0 0,-1 1 1 0 0,1-1-1 0 0,-1 1 0 0 0,1-1 0 0 0,-1 1 1 0 0,0-1-1 0 0,-1 1-45 0 0,-108 224 1359 0 0,108-222-1458 0 0,-7 51-287 0 0,41-40-3898 0 0,12-16-8874 0 0,-36 0 11178 0 0</inkml:trace>
  <inkml:trace contextRef="#ctx0" brushRef="#br0" timeOffset="348.749">1143 834 216 0 0,'0'0'1919'0'0,"0"0"-875"0"0,0 0-203 0 0,0 0 180 0 0,0 0 245 0 0,0 0 90 0 0,-15 31-137 0 0,-44 97-259 0 0,58-127-933 0 0,0 0 0 0 0,0 0 0 0 0,0 0 0 0 0,0 0 0 0 0,0 0 0 0 0,0 0-1 0 0,0 0 1 0 0,0 0 0 0 0,0 1 0 0 0,0-1 0 0 0,1 0 0 0 0,-1 0 0 0 0,1 1 0 0 0,-1-1 0 0 0,1 0-1 0 0,-1 1 1 0 0,1-1 0 0 0,0 1 0 0 0,0-1 0 0 0,-1 1 0 0 0,1-1 0 0 0,0 0 0 0 0,0 1 0 0 0,1-1 0 0 0,-1 1-1 0 0,0-1 1 0 0,0 1 0 0 0,1-1 0 0 0,-1 0 0 0 0,1 1 0 0 0,-1-1 0 0 0,1 0 0 0 0,-1 1 0 0 0,1-1 0 0 0,0 0-1 0 0,0 0 1 0 0,0 1 0 0 0,-1-1 0 0 0,1 0 0 0 0,0 0 0 0 0,1 0 0 0 0,-1 0 0 0 0,0 0-27 0 0,5 2 205 0 0,-1 0 42 0 0,1 1 1 0 0,0-1 0 0 0,0-1-1 0 0,1 1 1 0 0,-1-1 0 0 0,0 0-1 0 0,1 0 1 0 0,-1-1 0 0 0,1 0 0 0 0,0 0-1 0 0,-1-1 1 0 0,1 1 0 0 0,0-2-1 0 0,-1 1 1 0 0,1-1 0 0 0,0 0-1 0 0,-1 0 1 0 0,1 0 0 0 0,-1-1-1 0 0,1 0 1 0 0,-1-1 0 0 0,0 1-1 0 0,0-1 1 0 0,0 0 0 0 0,5-4-248 0 0,1-1 317 0 0,0 0 1 0 0,0 0 0 0 0,-1-1-1 0 0,-1-1 1 0 0,1 1 0 0 0,-1-2-1 0 0,-1 0 1 0 0,0 0 0 0 0,-1 0-1 0 0,0-1 1 0 0,5-11-318 0 0,-8 17 2 0 0,-1 0 1 0 0,-1-1-1 0 0,1 0 1 0 0,-1 0-1 0 0,0 0 1 0 0,-1 0-1 0 0,0 0 1 0 0,0 0-1 0 0,0-1 1 0 0,-1 1-1 0 0,0-1 1 0 0,0 0-1 0 0,-1 1 1 0 0,0-1-1 0 0,-1 1 1 0 0,1-1-1 0 0,-1 1 0 0 0,-1-1 1 0 0,1 1-1 0 0,-2-1 1 0 0,1 1-1 0 0,-1 0 1 0 0,0 0-1 0 0,0 0 1 0 0,0 0-1 0 0,-1 1 1 0 0,0 0-1 0 0,-1-1 1 0 0,0 1-1 0 0,1 1 1 0 0,-2-1-1 0 0,1 1 1 0 0,-1 0-1 0 0,0 0 1 0 0,0 0-1 0 0,-5-2-2 0 0,-69-8-2871 0 0,27 26-5562 0 0,37-3-1242 0 0</inkml:trace>
  <inkml:trace contextRef="#ctx0" brushRef="#br0" timeOffset="691.948">1895 245 11538 0 0,'0'0'985'0'0,"0"0"-427"0"0,0 0-221 0 0,0 0 155 0 0,0 0 232 0 0,0 0 128 0 0,0 0-21 0 0,0 0-115 0 0,-15 32-112 0 0,-44 104-86 0 0,32-35 295 0 0,21-60-669 0 0,1-1 1 0 0,3 1-1 0 0,1 0 1 0 0,2 0-1 0 0,2 0 1 0 0,2 0-1 0 0,6 26-144 0 0,22 60-996 0 0,-40-121-6828 0 0,4-7 4268 0 0,-1 1-4047 0 0</inkml:trace>
  <inkml:trace contextRef="#ctx0" brushRef="#br0" timeOffset="942.853">1442 642 10234 0 0,'0'0'607'0'0,"0"0"-310"0"0,0 0-118 0 0,0 0 58 0 0,0 0 21 0 0,0 0-5 0 0,31 0-43 0 0,102-3-41 0 0,269-18-926 0 0,-274 12-3306 0 0,9-2-3330 0 0,-112 7 7162 0 0</inkml:trace>
  <inkml:trace contextRef="#ctx0" brushRef="#br0" timeOffset="1405.961">2493 543 1936 0 0,'0'0'3172'0'0,"0"0"-556"0"0,0 0-389 0 0,0 0-301 0 0,0 0-267 0 0,0 0-225 0 0,0 0-223 0 0,-32 12-160 0 0,-101 37-167 0 0,117-43-675 0 0,0 0-1 0 0,0 2 1 0 0,0-1 0 0 0,1 2 0 0 0,0 0 0 0 0,1 1-1 0 0,0 0 1 0 0,-8 9-209 0 0,2-2 124 0 0,13-12-113 0 0,1 0 0 0 0,-1 0 0 0 0,1 1 0 0 0,0 0 1 0 0,1 0-1 0 0,0 1 0 0 0,0 0 0 0 0,0-1 1 0 0,1 2-1 0 0,-1-1 0 0 0,2 0 0 0 0,-1 1 0 0 0,1 0 1 0 0,0 0-1 0 0,1 0 0 0 0,0 0 0 0 0,0 1-11 0 0,2-7 1 0 0,1 0 0 0 0,-1 0-1 0 0,0 0 1 0 0,1 0 0 0 0,0 0-1 0 0,-1-1 1 0 0,1 1 0 0 0,0 0 0 0 0,0 0-1 0 0,0-1 1 0 0,0 1 0 0 0,0-1-1 0 0,0 1 1 0 0,0-1 0 0 0,1 1-1 0 0,-1-1 1 0 0,0 0 0 0 0,1 1-1 0 0,-1-1 1 0 0,1 0 0 0 0,0 0 0 0 0,-1 0-1 0 0,1 0 1 0 0,0-1 0 0 0,0 1-1 0 0,-1 0 1 0 0,1-1 0 0 0,0 1-1 0 0,0-1 1 0 0,0 0 0 0 0,0 1-1 0 0,0-1 1 0 0,1 0-1 0 0,70-1 317 0 0,-51-4-258 0 0,-1 0 0 0 0,1-2 0 0 0,-1-1 0 0 0,0 0-1 0 0,-1-2 1 0 0,0 0 0 0 0,0-2 0 0 0,-1 0 0 0 0,0-1-1 0 0,10-10-58 0 0,69-78 239 0 0,-98 101-253 0 0,0 0 1 0 0,0 0-1 0 0,-1 1 0 0 0,1-1 0 0 0,0 0 0 0 0,0 1 0 0 0,0-1 0 0 0,0 0 1 0 0,0 1-1 0 0,0-1 0 0 0,0 0 0 0 0,0 1 0 0 0,0-1 0 0 0,0 0 1 0 0,0 0-1 0 0,0 1 0 0 0,1-1 0 0 0,-1 0 0 0 0,0 1 0 0 0,0-1 0 0 0,0 0 1 0 0,0 1-1 0 0,0-1 0 0 0,1 0 0 0 0,-1 0 0 0 0,0 1 0 0 0,0-1 0 0 0,0 0 1 0 0,1 0-1 0 0,-1 0 0 0 0,0 1 0 0 0,0-1 0 0 0,1 0 0 0 0,-1 0 1 0 0,0 0-1 0 0,1 0 0 0 0,-1 0 0 0 0,0 1 0 0 0,0-1 0 0 0,1 0 0 0 0,-1 0 1 0 0,0 0-1 0 0,1 0 0 0 0,-1 0 0 0 0,0 0 0 0 0,1 0 0 0 0,-1 0 1 0 0,0 0-1 0 0,1 0 0 0 0,-1 0 0 0 0,0 0 0 0 0,1 0 0 0 0,-1 0 0 0 0,0-1 14 0 0,-11 47-211 0 0,6-30 115 0 0,4-13 83 0 0,0 0-1 0 0,0 0 1 0 0,0 1-1 0 0,0-1 1 0 0,0 0-1 0 0,0 0 1 0 0,1 1 0 0 0,-1-1-1 0 0,1 0 1 0 0,0 0-1 0 0,0 1 1 0 0,1-1-1 0 0,-1 0 1 0 0,1 1-1 0 0,-1-1 1 0 0,1 0-1 0 0,0 0 1 0 0,0 0-1 0 0,0 0 1 0 0,1 1-1 0 0,-1-2 1 0 0,1 1-1 0 0,0 0 1 0 0,-1 0-1 0 0,1 0 1 0 0,1-1-1 0 0,-1 1 1 0 0,0-1 0 0 0,0 0-1 0 0,1 0 1 0 0,0 0-1 0 0,-1 0 1 0 0,1 0-1 0 0,0 0 1 0 0,0-1-1 0 0,0 1 1 0 0,0-1-1 0 0,2 1 14 0 0,6 1 49 0 0,1-1 0 0 0,-1 0 1 0 0,1-1-1 0 0,-1 0 0 0 0,1-1 0 0 0,-1 0 0 0 0,1-1 0 0 0,-1 0 0 0 0,1-1 0 0 0,-1 0 1 0 0,0-1-1 0 0,0 0 0 0 0,0-1 0 0 0,0 0 0 0 0,-1-1 0 0 0,8-4-49 0 0,151-109 556 0 0,-146 98-542 0 0,0-1-1 0 0,-1-1 1 0 0,-2-1 0 0 0,0-1 0 0 0,-1-1 0 0 0,8-15-14 0 0,-8 7-204 0 0,-2-1 1 0 0,-1 0-1 0 0,-2-2 1 0 0,-1 1 0 0 0,-2-1-1 0 0,-1-1 1 0 0,-2 0-1 0 0,-2 0 1 0 0,-1-1 0 0 0,-2 0-1 0 0,-2 0 1 0 0,-1-4 203 0 0,0 40 12 0 0,0 1 0 0 0,1 0 1 0 0,-1-1-1 0 0,0 1 0 0 0,0-1 0 0 0,0 1 1 0 0,-1 0-1 0 0,1-1 0 0 0,0 1 0 0 0,0 0 1 0 0,-1-1-1 0 0,1 1 0 0 0,-1 0 0 0 0,1-1 1 0 0,-1 1-1 0 0,0 0 0 0 0,1 0 0 0 0,-1-1 1 0 0,0 1-1 0 0,0 0 0 0 0,0 0 0 0 0,0 0 1 0 0,0 0-1 0 0,0 0 0 0 0,0 0 0 0 0,0 1 1 0 0,0-1-1 0 0,0 0 0 0 0,0 1 0 0 0,-1-1 1 0 0,1 0-1 0 0,0 1 0 0 0,-1-1 0 0 0,1 1 1 0 0,0 0-1 0 0,-1-1 0 0 0,1 1 0 0 0,0 0 1 0 0,-1 0-1 0 0,1 0 0 0 0,-1 0 0 0 0,1 0 0 0 0,0 0 1 0 0,-1 0-1 0 0,1 1 0 0 0,0-1 0 0 0,-1 0 1 0 0,1 1-1 0 0,0-1 0 0 0,-1 1 0 0 0,1 0 1 0 0,0-1-1 0 0,0 1 0 0 0,0 0 0 0 0,-1-1 1 0 0,1 1-1 0 0,0 0 0 0 0,0 0 0 0 0,0 0 1 0 0,0 0-1 0 0,0 1-12 0 0,-14 23 107 0 0,0 1 1 0 0,2 1 0 0 0,1 0-1 0 0,1 1 1 0 0,2 0 0 0 0,0 0-1 0 0,2 1 1 0 0,1 0 0 0 0,2 1-1 0 0,1-1 1 0 0,1 1 0 0 0,1 0-1 0 0,1-1 1 0 0,4 20-108 0 0,-5-21 44 0 0,2 1-1 0 0,0 0 1 0 0,2-1 0 0 0,1 1-1 0 0,1-1 1 0 0,2 0 0 0 0,1-1 0 0 0,1 1-1 0 0,2 1-43 0 0,53 89-205 0 0,-63-118 143 0 0,-1 0-1 0 0,0 0 1 0 0,1-1 0 0 0,-1 1 0 0 0,1 0 0 0 0,-1 0 0 0 0,1 0-1 0 0,-1-1 1 0 0,0 1 0 0 0,1 0 0 0 0,-1 0 0 0 0,1-1-1 0 0,-1 1 1 0 0,0 0 0 0 0,1-1 0 0 0,-1 1 0 0 0,0 0-1 0 0,0-1 1 0 0,1 1 0 0 0,-1-1 0 0 0,0 1 0 0 0,0 0 0 0 0,1-1-1 0 0,-1 1 1 0 0,0-1 0 0 0,0 1 0 0 0,0-1 0 0 0,0 1-1 0 0,0-1 1 0 0,0 1 0 0 0,0 0 0 0 0,0-1 0 0 0,0 1-1 0 0,0-1 1 0 0,0 1 0 0 0,0-1 0 0 0,0 1 0 0 0,0-1 0 0 0,0 1-1 0 0,0-1 1 0 0,0 1 0 0 0,-1-1 0 0 0,1 1 0 0 0,0 0-1 0 0,0-1 1 0 0,-1 1 0 0 0,1-1 0 0 0,0 1 0 0 0,-1 0-1 0 0,1-1 1 0 0,0 1 0 0 0,-1 0 0 0 0,1 0 0 0 0,0-1 0 0 0,-1 1-1 0 0,1 0 1 0 0,-1 0 0 0 0,1-1 0 0 0,0 1 0 0 0,-1 0-1 0 0,1 0 1 0 0,-1 0 0 0 0,1 0 0 0 0,-1-1 0 0 0,0 1 62 0 0,-43-47-12507 0 0,36 39 7930 0 0</inkml:trace>
  <inkml:trace contextRef="#ctx0" brushRef="#br0" timeOffset="1673.956">2701 388 6737 0 0,'0'0'3496'0'0,"0"0"-2010"0"0,0 0-777 0 0,0 0 137 0 0,0 0 300 0 0,0 0 219 0 0,0 0 2 0 0,0 0-142 0 0,0 0-161 0 0,0 0-155 0 0,0 0-142 0 0,0 0-137 0 0,34 13-100 0 0,111 39-62 0 0,-39-29 293 0 0,164-9 1517 0 0,-154-15-5489 0 0,-56 0-2361 0 0,-1 1-3721 0 0,-54 0 1585 0 0</inkml:trace>
  <inkml:trace contextRef="#ctx0" brushRef="#br0" timeOffset="1956.945">3590 628 6537 0 0,'0'0'1769'0'0,"0"0"-313"0"0,0 0 144 0 0,0 0-23 0 0,0 0-241 0 0,0 0-384 0 0,0 0-440 0 0,0 0-256 0 0,0 0-144 0 0,0 0-64 0 0,0 0-64 0 0,0 0-88 0 0,0 0-192 0 0,-13 191-392 0 0,15-184-896 0 0,0-7-1937 0 0,-2 8-6425 0 0</inkml:trace>
  <inkml:trace contextRef="#ctx0" brushRef="#br0" timeOffset="1957.945">3601 337 17412 0 0,'0'0'1352'0'0,"0"0"-312"0"0,0 0-80 0 0,0 0-183 0 0,0 0-257 0 0,0 0-232 0 0,0 0-208 0 0,0 0-104 0 0,0 0-168 0 0,0 0-248 0 0,0 0-120 0 0,0 0-129 0 0,0 0-167 0 0,0 0-312 0 0,-6-15-969 0 0,16 33-1839 0 0,-5-3-1594 0 0,-3-8-1247 0 0</inkml:trace>
  <inkml:trace contextRef="#ctx0" brushRef="#br0" timeOffset="2213.497">3857 587 2417 0 0,'0'0'2353'0'0,"0"0"-270"0"0,0 0-198 0 0,0 0-315 0 0,0 0-405 0 0,0 0-379 0 0,0 0-285 0 0,0 0-160 0 0,0 0-58 0 0,0 0-45 0 0,0 0 2 0 0,0 0 10 0 0,-10 33 9 0 0,-29 98 69 0 0,35-93 10 0 0,13-31 35 0 0,-5-7-198 0 0,83 4 4006 0 0,-76-6-3978 0 0,-1-1 0 0 0,1 0 1 0 0,-1-1-1 0 0,0 0 1 0 0,0-1-1 0 0,0 1 0 0 0,-1-2 1 0 0,1 0-1 0 0,-1 0 1 0 0,0 0-1 0 0,-1-1 0 0 0,0-1 1 0 0,0 1-1 0 0,0-1 1 0 0,-1-1-1 0 0,-1 1 0 0 0,1-1 1 0 0,-1-1-1 0 0,-1 1 1 0 0,0-1-1 0 0,0 0 0 0 0,0 0 1 0 0,1-7-204 0 0,-4 9 11 0 0,0 1 1 0 0,-1-1-1 0 0,0 0 0 0 0,0 0 1 0 0,-1 1-1 0 0,0-1 0 0 0,0 0 1 0 0,-1 0-1 0 0,0 1 1 0 0,0-1-1 0 0,-1 0 0 0 0,0 1 1 0 0,0-1-1 0 0,-1 1 0 0 0,0 0 1 0 0,0 0-1 0 0,-1 0 0 0 0,0 0 1 0 0,0 1-1 0 0,0-1 1 0 0,-1 1-12 0 0,0 2-188 0 0,0 0 0 0 0,0 1 0 0 0,-1 0 0 0 0,1 0 0 0 0,-1 0 0 0 0,1 0 0 0 0,-1 1 0 0 0,0 0 0 0 0,0 0 0 0 0,0 1 1 0 0,0 0-1 0 0,0 0 0 0 0,0 0 0 0 0,0 0 188 0 0,-26 2-3567 0 0,4 5-3282 0 0,13 1-2843 0 0</inkml:trace>
  <inkml:trace contextRef="#ctx0" brushRef="#br0" timeOffset="14120.329">4536 410 728 0 0,'0'0'562'0'0,"0"0"-310"0"0,0 0-18 0 0,0 0 212 0 0,0 0 266 0 0,0 0 232 0 0,0 0 54 0 0,0 0-69 0 0,0 0-114 0 0,0 0-121 0 0,0 0-90 0 0,-5 8-26 0 0,-89 150 3213 0 0,2 30-2346 0 0,86-152-990 0 0,6-35-347 0 0,0-1 51 0 0,0 0 62 0 0,59-53 3599 0 0,93-137-3092 0 0,-108 136-742 0 0,-42 54-3 0 0,-1 0 0 0 0,0 0 0 0 0,1 1-1 0 0,-1-1 1 0 0,0 0 0 0 0,0 1-1 0 0,0-1 1 0 0,1 1 0 0 0,-1 0 0 0 0,0-1-1 0 0,0 1 1 0 0,0 0 0 0 0,0 0 0 0 0,0-1-1 0 0,0 1 1 0 0,0 0 0 0 0,0 0-1 0 0,-1 0 1 0 0,1 0 0 0 0,0 0 0 0 0,-1 0-1 0 0,1 1 1 0 0,0-1 0 0 0,-1 0-1 0 0,1 0 1 0 0,-1 0 0 0 0,0 1 0 0 0,1-1-1 0 0,-1 0 1 0 0,0 0 0 0 0,0 1 0 0 0,0-1-1 0 0,0 0 1 0 0,0 1 0 0 0,0-1-1 0 0,0 0 1 0 0,0 1 17 0 0,3 9-35 0 0,1 0 60 0 0,2 0 1 0 0,0 0 0 0 0,0-1 0 0 0,1 0-1 0 0,0 0 1 0 0,0 0 0 0 0,1-1 0 0 0,1-1-1 0 0,4 5-24 0 0,-10-10 100 0 0,0-1 0 0 0,0 0 1 0 0,0 0-1 0 0,0 0 1 0 0,0 0-1 0 0,0-1 1 0 0,0 1-1 0 0,1-1 1 0 0,-1 0-1 0 0,1 0 1 0 0,-1 0-1 0 0,1 0 1 0 0,-1 0-1 0 0,1-1 1 0 0,-1 0-1 0 0,1 0 1 0 0,-1 0-1 0 0,1 0 1 0 0,0 0-1 0 0,-1-1 1 0 0,1 1-1 0 0,-1-1 1 0 0,1 0-1 0 0,-1 0 1 0 0,0-1-1 0 0,1 1 0 0 0,-1-1 1 0 0,0 1-1 0 0,0-1 1 0 0,0 0-1 0 0,0 0 1 0 0,0-1-1 0 0,1 0-101 0 0,12-15 253 0 0,-1 0 0 0 0,-1-1 0 0 0,-1-1 0 0 0,0 0 0 0 0,-2 0-1 0 0,0-2 1 0 0,-1 1 0 0 0,-2-1 0 0 0,0 0 0 0 0,-1-1 0 0 0,-1 0-1 0 0,-1-3-252 0 0,7-78-987 0 0,-14 97-892 0 0,1 6-2901 0 0,1 1-4492 0 0,0 0 1041 0 0</inkml:trace>
</inkml:ink>
</file>

<file path=ppt/ink/ink7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29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0 5689 0 0,'0'0'874'0'0,"0"0"-165"0"0,0 0-61 0 0,0 0 83 0 0,0 0 155 0 0,-32 21 46 0 0,-99 63-72 0 0,76-31 208 0 0,52-43-882 0 0,1-6-111 0 0,0 0-1 0 0,0 0 1 0 0,1 0 0 0 0,-1 0 0 0 0,1 0 0 0 0,0 0 0 0 0,0 0 0 0 0,1 1 0 0 0,-1-1 0 0 0,1 0-1 0 0,0 0 1 0 0,0 0 0 0 0,1 1 0 0 0,-1-1 0 0 0,1 0 0 0 0,0 0 0 0 0,0 0 0 0 0,0 0 0 0 0,0 0-1 0 0,1 0 1 0 0,0 0 0 0 0,0 0 0 0 0,0 0 0 0 0,0-1 0 0 0,0 1 0 0 0,1-1 0 0 0,0 0 0 0 0,0 1 0 0 0,0-1-1 0 0,0 0 1 0 0,0-1 0 0 0,0 1 0 0 0,1-1 0 0 0,-1 1 0 0 0,1-1 0 0 0,0 0 0 0 0,-1 0 0 0 0,1-1-1 0 0,0 1 1 0 0,0-1 0 0 0,0 0 0 0 0,1 0 0 0 0,-1 0 0 0 0,0 0 0 0 0,4-1-75 0 0,4 1 248 0 0,0 0 0 0 0,1-1 0 0 0,-1 0 0 0 0,0-2 0 0 0,1 1 0 0 0,-1-1 1 0 0,0-1-1 0 0,0 0 0 0 0,-1-1 0 0 0,1 0 0 0 0,-1 0 0 0 0,0-2 0 0 0,0 1 0 0 0,0-1 1 0 0,-1-1-1 0 0,1 0 0 0 0,-2 0 0 0 0,1-1 0 0 0,5-6-248 0 0,127-143 686 0 0,-141 158-696 0 0,-1-1 0 0 0,0 0 0 0 0,0 1 0 0 0,1-1 0 0 0,-1 1 0 0 0,0-1 0 0 0,1 0 0 0 0,-1 1 0 0 0,0-1 0 0 0,1 0 0 0 0,-1 0 0 0 0,1 1 0 0 0,-1-1 0 0 0,1 0 1 0 0,-1 0-1 0 0,0 1 0 0 0,1-1 0 0 0,-1 0 0 0 0,1 0 0 0 0,-1 0 0 0 0,1 0 0 0 0,-1 0 0 0 0,1 0 0 0 0,-1 0 0 0 0,1 0 0 0 0,-1 0 0 0 0,1 0 0 0 0,-1 0 0 0 0,1 0 0 0 0,-1 0 1 0 0,1 0-1 0 0,-1 0 0 0 0,1-1 0 0 0,-1 1 0 0 0,0 0 0 0 0,1 0 0 0 0,-1-1 0 0 0,1 1 0 0 0,-1 0 0 0 0,1 0 0 0 0,-1-1 0 0 0,0 1 0 0 0,1 0 0 0 0,-1-1 0 0 0,0 1 0 0 0,1-1 1 0 0,-1 1-1 0 0,0 0 0 0 0,0-1 0 0 0,0 1 0 0 0,1-1 10 0 0,-1 16-20 0 0,1 0 0 0 0,1 0 0 0 0,1 0 0 0 0,0 0 0 0 0,0-1 0 0 0,2 1 0 0 0,0-1 0 0 0,0 0 0 0 0,2 0 0 0 0,-1-1 0 0 0,6 8 20 0 0,-7-15 1 0 0,-1-1 1 0 0,1 0-1 0 0,0 1 1 0 0,0-1 0 0 0,1-1-1 0 0,0 1 1 0 0,-1-1-1 0 0,1 0 1 0 0,1-1 0 0 0,-1 1-1 0 0,0-1 1 0 0,1 0-1 0 0,0-1 1 0 0,0 0 0 0 0,0 0-1 0 0,5 1-1 0 0,0-1-22 0 0,0 0 0 0 0,0 0 0 0 0,0-2-1 0 0,0 1 1 0 0,0-2 0 0 0,0 1 0 0 0,0-2 0 0 0,0 0 0 0 0,0 0-1 0 0,-1-1 1 0 0,1 0 0 0 0,-1-1 0 0 0,0 0 0 0 0,0-1 0 0 0,0 0-1 0 0,9-7 23 0 0,57-51-4884 0 0,-40 31-6658 0 0,-27 24 7672 0 0</inkml:trace>
</inkml:ink>
</file>

<file path=ppt/ink/ink7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30.0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55 365 5481 0 0,'0'0'982'0'0,"0"0"-165"0"0,0 0 17 0 0,0 0 143 0 0,0 0 58 0 0,0 0-75 0 0,0 0-169 0 0,0 0-71 0 0,0 0 73 0 0,0 0 67 0 0,0 0 40 0 0,0 0 17 0 0,0 0 9 0 0,25 8 17 0 0,80 25-28 0 0,-100-32-839 0 0,-1 0 1 0 0,1 0 0 0 0,0-1 0 0 0,-1 1-1 0 0,1-1 1 0 0,0 0 0 0 0,-1 0 0 0 0,1 0 0 0 0,0-1-1 0 0,-1 0 1 0 0,1 0 0 0 0,-1 0 0 0 0,1 0-1 0 0,-1-1 1 0 0,1 0 0 0 0,-1 0 0 0 0,2-1-77 0 0,8-3 230 0 0,11-5-50 0 0,1-1 0 0 0,-2 0 1 0 0,1-2-1 0 0,-2-1 1 0 0,0-1-1 0 0,-1-1 0 0 0,0-1 1 0 0,-2 0-1 0 0,0-2 0 0 0,-1-1 1 0 0,-1 0-1 0 0,0-2-180 0 0,-11 12 29 0 0,0-1 1 0 0,-1 0-1 0 0,0 0 0 0 0,-1-1 0 0 0,0 0 1 0 0,-1 0-1 0 0,-1 0 0 0 0,0 0 0 0 0,-1-1 0 0 0,0 1 1 0 0,-1-1-1 0 0,0-1-29 0 0,-1 16-10 0 0,0 0 1 0 0,-1-1-1 0 0,1 1 0 0 0,0-1 1 0 0,0 1-1 0 0,-1-1 1 0 0,1 1-1 0 0,-1-1 0 0 0,1 1 1 0 0,0-1-1 0 0,-1 1 0 0 0,1-1 1 0 0,-1 1-1 0 0,1-1 0 0 0,-1 0 1 0 0,1 1-1 0 0,-1-1 1 0 0,1 0-1 0 0,-1 1 0 0 0,0-1 1 0 0,1 0-1 0 0,-1 0 0 0 0,1 0 1 0 0,-1 0-1 0 0,0 1 1 0 0,1-1-1 0 0,-1 0 0 0 0,1 0 1 0 0,-1 0-1 0 0,0 0 0 0 0,1 0 1 0 0,-1 0-1 0 0,0-1 1 0 0,1 1-1 0 0,-1 0 0 0 0,1 0 1 0 0,-1 0-1 0 0,0 0 0 0 0,1-1 1 0 0,-1 1-1 0 0,1 0 1 0 0,-1-1-1 0 0,1 1 0 0 0,-1 0 1 0 0,1-1-1 0 0,-1 1 0 0 0,1-1 1 0 0,-1 1-1 0 0,1-1 1 0 0,0 1-1 0 0,-1-1 0 0 0,1 1 1 0 0,0-1-1 0 0,-1 1 0 0 0,1-1 1 0 0,0 1-1 0 0,0-1 1 0 0,-1 0-1 0 0,1 1 0 0 0,0-1 1 0 0,0 1-1 0 0,0-1 0 0 0,0 0 1 0 0,0 1 9 0 0,-16 61-67 0 0,2 2 0 0 0,4-1 1 0 0,2 1-1 0 0,1 58 67 0 0,2-50-11 0 0,-36 704 19 0 0,36-735-11 0 0,-2 0 1 0 0,-1-1-1 0 0,-2 0 0 0 0,-1 0 0 0 0,-3-1 0 0 0,-1 0 3 0 0,9-24 3 0 0,0-1 0 0 0,-1 0 0 0 0,-1 0 0 0 0,0 0-1 0 0,0-1 1 0 0,-1 0 0 0 0,-1-1 0 0 0,0 0 0 0 0,-1-1 0 0 0,0 0 0 0 0,0-1 0 0 0,-1 0 0 0 0,0 0 0 0 0,-1-1 0 0 0,1-1-1 0 0,-2 0 1 0 0,-11 4-3 0 0,18-9-6 0 0,0-1 1 0 0,1 1-1 0 0,-1-1 0 0 0,0-1 0 0 0,1 1 0 0 0,-1-1 0 0 0,0 0 0 0 0,0-1 0 0 0,0 0 0 0 0,1 0 0 0 0,-1 0 0 0 0,0-1 1 0 0,1 0-1 0 0,0 0 0 0 0,-1-1 0 0 0,1 1 0 0 0,0-2 0 0 0,0 1 0 0 0,0 0 0 0 0,1-1 0 0 0,-1 0 0 0 0,1-1 0 0 0,0 1 1 0 0,0-1-1 0 0,0 0 0 0 0,1 0 0 0 0,0 0 0 0 0,0-1 0 0 0,0 0 0 0 0,1 1 0 0 0,-1-1 0 0 0,2 0 0 0 0,-1-1 0 0 0,0 1 1 0 0,1-1-1 0 0,0 1 0 0 0,1-2 6 0 0,-6-9 15 0 0,2 0 0 0 0,0 0 1 0 0,1-1-1 0 0,1 1 0 0 0,0-1 0 0 0,1 0 1 0 0,1 0-1 0 0,1 0 0 0 0,1 0 1 0 0,0 0-1 0 0,1 0 0 0 0,1 0 1 0 0,1 0-1 0 0,0 1 0 0 0,2 0 0 0 0,0 0 1 0 0,2-4-16 0 0,4 0 42 0 0,2 0 0 0 0,0 1 0 0 0,0 0 0 0 0,2 1 0 0 0,1 1 0 0 0,0 1 0 0 0,1 0 0 0 0,1 1-1 0 0,0 1 1 0 0,1 1 0 0 0,1 1 0 0 0,0 0 0 0 0,1 2 0 0 0,0 1 0 0 0,1 0 0 0 0,0 2 0 0 0,0 0 0 0 0,1 2 0 0 0,21-4-42 0 0,-13 4-65 0 0,-1 2-1 0 0,1 0 1 0 0,0 3-1 0 0,0 0 1 0 0,0 2-1 0 0,0 1 0 0 0,12 4 66 0 0,7-2-1585 0 0,-17-4-3415 0 0,-9 0-3990 0 0,-17 0 2138 0 0</inkml:trace>
  <inkml:trace contextRef="#ctx0" brushRef="#br0" timeOffset="324.633">1204 806 5425 0 0,'0'0'1801'0'0,"0"0"-30"0"0,0 0 141 0 0,0 0 87 0 0,0 0-135 0 0,0 0-341 0 0,-8 33-393 0 0,-25 106-350 0 0,1-36 83 0 0,9 8-676 0 0,28-56-2732 0 0,-1-54-8484 0 0,-4-1 5348 0 0</inkml:trace>
  <inkml:trace contextRef="#ctx0" brushRef="#br0" timeOffset="486.837">1034 527 10114 0 0,'0'0'5769'0'0,"0"0"-4336"0"0,0 0-457 0 0,0 0-320 0 0,0 0-256 0 0,0 0-248 0 0,0 0-176 0 0,0 0-128 0 0,0 0-32 0 0,0 0-8 0 0,0 0-88 0 0,0 0-296 0 0,0 0-752 0 0,0 0-1889 0 0,66 36-2440 0 0,-56-25-2233 0 0</inkml:trace>
  <inkml:trace contextRef="#ctx0" brushRef="#br0" timeOffset="699.007">1813 751 13259 0 0,'0'0'963'0'0,"0"0"-202"0"0,0 0 23 0 0,0 0 121 0 0,0 0-20 0 0,0 0-182 0 0,0 0-290 0 0,0 0-199 0 0,0 0-65 0 0,0 0-38 0 0,-15 35-17 0 0,-48 110-16 0 0,-37 65 31 0 0,30-129-1009 0 0,40-63-3227 0 0,-4-7-5698 0 0,26-10 5249 0 0</inkml:trace>
  <inkml:trace contextRef="#ctx0" brushRef="#br0" timeOffset="863.91">1459 755 7626 0 0,'0'0'1585'0'0,"0"0"-336"0"0,0 0-164 0 0,0 0-11 0 0,0 0-86 0 0,0 0-153 0 0,0 0-139 0 0,0 0-63 0 0,0 0-18 0 0,32 19-48 0 0,99 61-70 0 0,58 45 548 0 0,-69-60-2792 0 0,-79-47-1886 0 0,1-2-3906 0 0,-30-12 1963 0 0</inkml:trace>
  <inkml:trace contextRef="#ctx0" brushRef="#br0" timeOffset="1556.578">2223 1064 0 0 0,'0'0'1254'0'0,"0"0"-601"0"0,0 0-118 0 0,0 0 377 0 0,0 0 360 0 0,0 0 137 0 0,0 0 3 0 0,0 0-78 0 0,0 0-33 0 0,0 0 27 0 0,0 0-7 0 0,0 0-85 0 0,34-4-116 0 0,101-16-118 0 0,-131 20-935 0 0,-1-1 0 0 0,0 1 1 0 0,1 0-1 0 0,-1-1 0 0 0,0 0 1 0 0,0 0-1 0 0,0 0 0 0 0,1 0 1 0 0,-1 0-1 0 0,0 0 0 0 0,-1-1 1 0 0,1 0-1 0 0,0 1 0 0 0,0-1 1 0 0,-1 0-1 0 0,1 0 0 0 0,-1-1 1 0 0,1 1-1 0 0,-1 0 0 0 0,1-2-67 0 0,3-5 289 0 0,1 2-138 0 0,0 0 0 0 0,-1 0-1 0 0,0-1 1 0 0,0 0 0 0 0,-1-1 0 0 0,0 1 0 0 0,-1-1 0 0 0,0 0 0 0 0,0 0-1 0 0,-1-1 1 0 0,0 1 0 0 0,0-1 0 0 0,-1 1 0 0 0,-1-1 0 0 0,1 0 0 0 0,-1-9-151 0 0,-3 15-13 0 0,0 1 1 0 0,-1-1 0 0 0,1 1 0 0 0,-1 0 0 0 0,1-1-1 0 0,-1 1 1 0 0,0 0 0 0 0,0 1 0 0 0,-1-1 0 0 0,1 0-1 0 0,0 1 1 0 0,-1 0 0 0 0,0 0 0 0 0,1 0-1 0 0,-1 0 1 0 0,0 1 0 0 0,0-1 0 0 0,0 1 0 0 0,0 0-1 0 0,0 0 1 0 0,0 0 0 0 0,0 1 0 0 0,0-1 0 0 0,-1 1-1 0 0,1 0 1 0 0,0 1 0 0 0,0-1 0 0 0,0 1 0 0 0,0-1-1 0 0,-1 1 1 0 0,1 0 0 0 0,-2 2 12 0 0,-10 0-53 0 0,0 1 0 0 0,0 1 0 0 0,1 1 0 0 0,-1 0 0 0 0,2 1 1 0 0,-1 1-1 0 0,1 0 0 0 0,0 1 0 0 0,0 0 0 0 0,1 1 0 0 0,0 1 0 0 0,1 0 0 0 0,0 1 1 0 0,1 0-1 0 0,1 1 0 0 0,0 0 0 0 0,0 0 0 0 0,1 1 0 0 0,1 0 0 0 0,0 1 0 0 0,1 0 1 0 0,1 0-1 0 0,-1 4 53 0 0,4-13-105 0 0,0-1-1 0 0,0 2 1 0 0,1-1 0 0 0,-1 0 0 0 0,1 0 0 0 0,1 1 0 0 0,-1-1 0 0 0,1 1 0 0 0,0 0-1 0 0,1-1 1 0 0,-1 1 0 0 0,1 0 0 0 0,1-1 0 0 0,-1 1 0 0 0,1 0 0 0 0,0-1 0 0 0,1 1 0 0 0,-1-1-1 0 0,1 1 1 0 0,1-1 0 0 0,-1 0 0 0 0,1 0 0 0 0,0 0 0 0 0,0 0 0 0 0,1-1 0 0 0,0 1 0 0 0,0-1-1 0 0,0 0 1 0 0,1 0 0 0 0,0 0 0 0 0,-1-1 0 0 0,2 1 0 0 0,4 3 105 0 0,6-4-629 0 0,1 0 0 0 0,0 0 0 0 0,0-2 0 0 0,0 0 1 0 0,0-1-1 0 0,0-1 0 0 0,0 0 0 0 0,0-1 0 0 0,6-2 629 0 0,6-2-442 0 0,-1-2-1 0 0,0 0 1 0 0,-1-2-1 0 0,1-1 1 0 0,-2-2-1 0 0,0 0 1 0 0,0-2-1 0 0,-1 0 1 0 0,-1-2-1 0 0,6-6 443 0 0,4-2 570 0 0,-2-2 0 0 0,-1-1-1 0 0,-1-1 1 0 0,-1-2 0 0 0,9-15-570 0 0,-13-2 6410 0 0,-49 48-3342 0 0,10 5-3016 0 0,0 0 1 0 0,1 1-1 0 0,-1 1 1 0 0,2 0-1 0 0,-1 1 1 0 0,1 0-1 0 0,1 1 1 0 0,0 0-1 0 0,0 1 1 0 0,1 0-1 0 0,0 1 1 0 0,1 0-1 0 0,1 0 1 0 0,-8 14-53 0 0,14-23-13 0 0,-1 1 1 0 0,1-1 0 0 0,0 1 0 0 0,0-1-1 0 0,0 1 1 0 0,0 0 0 0 0,0 0 0 0 0,1 0 0 0 0,0 0-1 0 0,0 0 1 0 0,0 0 0 0 0,0 0 0 0 0,1 0-1 0 0,0 0 1 0 0,-1 0 0 0 0,2 0 0 0 0,-1 1-1 0 0,0-1 1 0 0,1 0 0 0 0,0 0 0 0 0,0 0 0 0 0,0 0-1 0 0,0 0 1 0 0,1 0 0 0 0,-1 0 0 0 0,1-1-1 0 0,0 1 1 0 0,0 0 0 0 0,0-1 0 0 0,1 0 0 0 0,-1 1-1 0 0,1-1 1 0 0,0 0 0 0 0,0 0 0 0 0,0 0-1 0 0,0-1 1 0 0,1 1 0 0 0,-1-1 0 0 0,1 0 0 0 0,-1 0-1 0 0,1 0 1 0 0,1 0 12 0 0,6 0 198 0 0,0 0 0 0 0,0-1 1 0 0,-1 0-1 0 0,1-1 0 0 0,0 0 0 0 0,0-1 0 0 0,0-1 0 0 0,-1 1 0 0 0,1-2 1 0 0,0 1-1 0 0,-1-1 0 0 0,0-1 0 0 0,0 0 0 0 0,0 0 0 0 0,0-1 0 0 0,0-1 1 0 0,-1 1-1 0 0,0-1 0 0 0,2-3-198 0 0,20-20 418 0 0,-1-1-1 0 0,-1-2 1 0 0,-1-1-1 0 0,-2-1 1 0 0,-2-1 0 0 0,-1-1-1 0 0,14-32-417 0 0,-15 31 8 0 0,-9 20-117 0 0,-1 0 0 0 0,-1-1 0 0 0,-1 0-1 0 0,-1-1 1 0 0,0 0 0 0 0,-1-1 0 0 0,-1 1 0 0 0,-1-2-1 0 0,-1 1 1 0 0,0 0 0 0 0,-2-1 0 0 0,0 0 0 0 0,-2 0-1 0 0,0 0 1 0 0,-1 0 0 0 0,-2 0 0 0 0,0-4 109 0 0,0 20-28 0 0,0-1 1 0 0,-1 1 0 0 0,0 0 0 0 0,1 0-1 0 0,-2 1 1 0 0,1-1 0 0 0,0 1-1 0 0,-1-1 1 0 0,0 1 0 0 0,0 0-1 0 0,0 0 1 0 0,-1 1 0 0 0,1 0-1 0 0,-1-1 1 0 0,0 1 0 0 0,0 1 0 0 0,0-1-1 0 0,0 1 1 0 0,0 0 0 0 0,-1 0-1 0 0,1 0 1 0 0,0 1 0 0 0,-1 0-1 0 0,0 0 1 0 0,1 0 0 0 0,-1 1-1 0 0,0-1 1 0 0,1 2 0 0 0,-1-1-1 0 0,0 0 1 0 0,1 1 0 0 0,-1 0 0 0 0,1 1-1 0 0,-1-1 1 0 0,1 1 0 0 0,0 0-1 0 0,-1 0 1 0 0,1 1 0 0 0,0-1-1 0 0,0 1 1 0 0,1 0 0 0 0,-1 1-1 0 0,1-1 1 0 0,-2 2 27 0 0,-10 7 4 0 0,1 1 0 0 0,0 0 0 0 0,1 1 0 0 0,0 1 0 0 0,1 0 0 0 0,1 0 0 0 0,0 1 0 0 0,1 1 0 0 0,1 0 0 0 0,1 1 0 0 0,0 0 0 0 0,1 0-1 0 0,1 1 1 0 0,1-1 0 0 0,1 2 0 0 0,0-1 0 0 0,2 0 0 0 0,0 1 0 0 0,1 0 0 0 0,1 0 0 0 0,1 0 0 0 0,0-1 0 0 0,4 20-4 0 0,0-22 11 0 0,1 0 0 0 0,1 0 0 0 0,0 0 0 0 0,2-1 0 0 0,-1 0 0 0 0,2 0 0 0 0,0-1 0 0 0,1 0 1 0 0,0-1-1 0 0,2 0 0 0 0,-1-1 0 0 0,1 0 0 0 0,1-1 0 0 0,1 0 0 0 0,-1-1 0 0 0,2 0 0 0 0,-1-2 0 0 0,2 1 0 0 0,-1-2 0 0 0,1 0 0 0 0,0-1 0 0 0,1 0 0 0 0,0-2 1 0 0,0 0-1 0 0,0 0 0 0 0,0-2 0 0 0,1 0 0 0 0,0-1 0 0 0,-1-1 0 0 0,9-1-11 0 0,-12 1-449 0 0,42 0-1584 0 0,-19-6-5320 0 0,-19-2-4038 0 0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21.6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0 689 0 0 0,'0'0'1039'0'0,"0"0"404"0"0,0 0 37 0 0,0 0-196 0 0,0 0-205 0 0,32-6-172 0 0,102-20-148 0 0,-37-16 416 0 0,-26-1-651 0 0,-1-2-1 0 0,-2-4 1 0 0,-2-2-1 0 0,-3-3 1 0 0,5-9-524 0 0,-61 57-8 0 0,-1 1 1 0 0,0-1-1 0 0,0-1 0 0 0,0 1 1 0 0,0-1-1 0 0,-1 0 1 0 0,0 0-1 0 0,-1 0 0 0 0,0-1 1 0 0,0 1-1 0 0,0-1 1 0 0,-1 0-1 0 0,0 0 0 0 0,-1 0 1 0 0,0-1-1 0 0,0 1 1 0 0,-1-1-1 0 0,0 1 0 0 0,0-1 1 0 0,-1-1 7 0 0,-2 9-291 0 0,0-1 1 0 0,0 1 0 0 0,-1-1 0 0 0,1 1-1 0 0,-1 0 1 0 0,1 0 0 0 0,-1 0-1 0 0,1 0 1 0 0,-1 0 0 0 0,1 0-1 0 0,-1 1 1 0 0,0-1 0 0 0,1 1-1 0 0,-1 0 1 0 0,0 0 0 0 0,1 0-1 0 0,-1 0 1 0 0,0 0 0 0 0,1 1-1 0 0,-1-1 1 0 0,0 1 0 0 0,1 0-1 0 0,-2 0 291 0 0,-11 5-612 0 0,0 1-1 0 0,1 1 0 0 0,0 0 1 0 0,0 0-1 0 0,1 2 1 0 0,0 0-1 0 0,1 0 0 0 0,-6 7 613 0 0,3-2-4 0 0,0 0 0 0 0,2 1 0 0 0,0 0 0 0 0,0 1 0 0 0,2 0 0 0 0,0 1 0 0 0,1 0 0 0 0,1 1-1 0 0,1 0 1 0 0,0 1 0 0 0,1 0 0 0 0,2 0 0 0 0,-2 10 4 0 0,6-24 158 0 0,0 0 0 0 0,0 1-1 0 0,1-1 1 0 0,0 1 0 0 0,0-1 0 0 0,1 1-1 0 0,0-1 1 0 0,0 0 0 0 0,0 1 0 0 0,1-1-1 0 0,0 0 1 0 0,0 0 0 0 0,0 0 0 0 0,1 0 0 0 0,0 0-1 0 0,0-1 1 0 0,1 1 0 0 0,0-1 0 0 0,-1 0-1 0 0,2 0 1 0 0,-1 0 0 0 0,1-1 0 0 0,-1 1-1 0 0,1-1 1 0 0,0 0 0 0 0,1-1 0 0 0,-1 1-1 0 0,1-1 1 0 0,-1 0 0 0 0,5 1-158 0 0,3 3 331 0 0,0 0 0 0 0,1-2 1 0 0,0 1-1 0 0,0-2 0 0 0,0 0 0 0 0,1 0 0 0 0,0-2 1 0 0,-1 0-1 0 0,1 0 0 0 0,0-2 0 0 0,0 1 1 0 0,0-2-1 0 0,0 0 0 0 0,-1-1 0 0 0,1 0 0 0 0,-1-2 1 0 0,6-1-332 0 0,28-13 627 0 0,0-3 0 0 0,-2-1 0 0 0,0-2 0 0 0,-1-3 1 0 0,21-18-628 0 0,106-102 847 0 0,-153 127-782 0 0,9-7-7 0 0,-1-1-1 0 0,-2-1 1 0 0,-1-1 0 0 0,-1-1-1 0 0,8-18-57 0 0,-28 44 2 0 0,0-1-1 0 0,0 1 0 0 0,-1-1 1 0 0,1 0-1 0 0,-1 1 0 0 0,-1-1 1 0 0,1-1-1 0 0,-1 1 0 0 0,0 0 1 0 0,-1 0-1 0 0,1 0 0 0 0,-1 0 1 0 0,0-1-1 0 0,-1 1 0 0 0,0 0-1 0 0,-1 4-76 0 0,0 1-1 0 0,0 0 0 0 0,0 1 0 0 0,-1-1 0 0 0,1 0 0 0 0,0 1 0 0 0,-1-1 1 0 0,1 1-1 0 0,0 0 0 0 0,-1 0 0 0 0,1 0 0 0 0,-1 0 0 0 0,1 0 0 0 0,0 0 1 0 0,-1 1-1 0 0,1-1 0 0 0,-1 1 0 0 0,1-1 0 0 0,0 1 0 0 0,0 0 0 0 0,-1 0 1 0 0,1 0-1 0 0,0 0 0 0 0,0 1 0 0 0,0-1 0 0 0,0 1 0 0 0,0-1 0 0 0,1 1 1 0 0,-1-1-1 0 0,0 2 77 0 0,-18 15-112 0 0,0 0 1 0 0,2 2 0 0 0,0 0-1 0 0,1 1 1 0 0,1 1 0 0 0,1 0-1 0 0,1 1 1 0 0,2 1-1 0 0,0 0 1 0 0,-2 9 111 0 0,10-25 35 0 0,0 0-1 0 0,1 0 1 0 0,0 0 0 0 0,0 1-1 0 0,1-1 1 0 0,0 1-1 0 0,1-1 1 0 0,-1 1 0 0 0,2-1-1 0 0,-1 1 1 0 0,1 0-1 0 0,1 0 1 0 0,0-1 0 0 0,0 1-1 0 0,0 0 1 0 0,1-1 0 0 0,0 0-1 0 0,1 1 1 0 0,0-1-1 0 0,1 0 1 0 0,-1 0 0 0 0,1 0-1 0 0,1-1 1 0 0,0 2-35 0 0,9 1 178 0 0,0-1 0 0 0,1 0 0 0 0,-1-2 1 0 0,2 1-1 0 0,-1-2 0 0 0,1 0 0 0 0,0 0 0 0 0,0-2 1 0 0,0 0-1 0 0,1-1 0 0 0,-1-1 0 0 0,1 0 0 0 0,0-1 1 0 0,0-1-1 0 0,0 0 0 0 0,-1-2 0 0 0,1 0 0 0 0,4-1-178 0 0,1-3 156 0 0,1 0-1 0 0,-1-2 0 0 0,-1 0 1 0 0,1-1-1 0 0,-1-1 0 0 0,-1-2 1 0 0,0 0-1 0 0,-1-1 0 0 0,0 0 0 0 0,-1-2 1 0 0,0 0-1 0 0,-1-1 0 0 0,-1-1 1 0 0,-1 0-1 0 0,6-10-155 0 0,-7 12-5 0 0,-1 0 0 0 0,-1-1 0 0 0,0 0 1 0 0,-2-1-1 0 0,1 0 0 0 0,-2-1 0 0 0,-1 0 0 0 0,0 0 0 0 0,-1-1 0 0 0,-1 0 0 0 0,0 0 0 0 0,-2 0 1 0 0,0-1-1 0 0,-2 0 0 0 0,0 0 0 0 0,-1 1 0 0 0,-1-1 0 0 0,0-1 5 0 0,-1 18-5 0 0,1 1 0 0 0,-1-1 0 0 0,0 1-1 0 0,0-1 1 0 0,1 1 0 0 0,-2 0 0 0 0,1-1 0 0 0,0 1-1 0 0,0 0 1 0 0,-1-1 0 0 0,1 1 0 0 0,-1 0 0 0 0,0 0-1 0 0,1 0 1 0 0,-1 1 0 0 0,0-1 0 0 0,0 0 0 0 0,0 1-1 0 0,-1-1 1 0 0,1 1 0 0 0,0 0 0 0 0,-1-1 0 0 0,1 1 0 0 0,0 0-1 0 0,-1 1 1 0 0,1-1 0 0 0,-1 0 0 0 0,1 1 0 0 0,-1-1-1 0 0,0 1 1 0 0,1 0 0 0 0,-1 0 0 0 0,0 0 0 0 0,1 0-1 0 0,-1 0 1 0 0,1 1 0 0 0,-1-1 0 0 0,1 1 0 0 0,-1 0 0 0 0,1-1-1 0 0,-1 1 1 0 0,1 0 0 0 0,-1 1 0 0 0,1-1 0 0 0,0 0-1 0 0,-2 2 6 0 0,-8 8 99 0 0,0 0-1 0 0,1 1 0 0 0,0 1 1 0 0,1 0-1 0 0,0 0 0 0 0,1 1 1 0 0,1 1-1 0 0,0-1 0 0 0,1 1 1 0 0,1 0-1 0 0,0 1 0 0 0,1 0 1 0 0,0 0-1 0 0,1 0 0 0 0,1 0 1 0 0,1 1-1 0 0,0-1 0 0 0,2 1 1 0 0,-1-1-1 0 0,2 1 0 0 0,0-1 0 0 0,3 10-97 0 0,-1-15 104 0 0,0-1 1 0 0,1 0 0 0 0,0 0 0 0 0,1-1 0 0 0,0 1 0 0 0,1-1 0 0 0,0 0 0 0 0,0 0 0 0 0,1-1-1 0 0,0 0 1 0 0,0 0 0 0 0,1 0 0 0 0,0-1 0 0 0,0 0 0 0 0,3 0-106 0 0,93 41 220 0 0,-86-47-2194 0 0,-12-5-2989 0 0,-4-3-3357 0 0,-2 3 2263 0 0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04.4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491 773 656 0 0,'0'0'1223'0'0,"0"0"-171"0"0,0 0-35 0 0,0 0 128 0 0,0 0 153 0 0,0 0 67 0 0,0 0-70 0 0,0 0-165 0 0,0 0-181 0 0,0 0-179 0 0,0 0-141 0 0,-11-4-101 0 0,-35-10-54 0 0,37 12-327 0 0,1 1-1 0 0,-1 1 1 0 0,0-1 0 0 0,0 2 0 0 0,1-1-1 0 0,-1 1 1 0 0,0 0 0 0 0,1 1 0 0 0,-1 0-1 0 0,1 0 1 0 0,-1 1 0 0 0,1 0 0 0 0,0 1-1 0 0,0 0 1 0 0,0 0 0 0 0,1 0 0 0 0,0 1-1 0 0,0 0 1 0 0,-6 6-147 0 0,11-10 38 0 0,-24 18 52 0 0,1 1-1 0 0,1 2 1 0 0,1 0 0 0 0,1 1 0 0 0,1 1-1 0 0,1 1 1 0 0,1 1 0 0 0,2 1 0 0 0,0 0-1 0 0,-1 8-89 0 0,13-25-15 0 0,0 0 0 0 0,1 0 0 0 0,1 0 1 0 0,0 0-1 0 0,0 0 0 0 0,1 1 0 0 0,0 0 0 0 0,1-1 0 0 0,0 1 0 0 0,1 0 0 0 0,0-1 0 0 0,0 1 0 0 0,1 0 0 0 0,3 9 15 0 0,-3-17 14 0 0,0 0 1 0 0,0-1-1 0 0,1 1 1 0 0,-1 0-1 0 0,1-1 1 0 0,-1 1-1 0 0,1-1 1 0 0,0 1-1 0 0,0-1 1 0 0,0 0-1 0 0,0 0 1 0 0,1 0-1 0 0,-1 0 1 0 0,1 0-1 0 0,-1-1 1 0 0,1 1-1 0 0,-1-1 1 0 0,1 1-1 0 0,0-1 1 0 0,0 0-1 0 0,0 0 0 0 0,-1 0 1 0 0,1 0-1 0 0,0-1 1 0 0,0 1-1 0 0,0-1 1 0 0,0 0-1 0 0,0 0 1 0 0,2 0-15 0 0,88-19 1698 0 0,-66 4-1465 0 0,-1-2 0 0 0,0 0 0 0 0,-2-2 1 0 0,0-1-1 0 0,-1-1 0 0 0,-1-1 0 0 0,9-11-233 0 0,28-27 173 0 0,181-197-259 0 0,-225 238-123 0 0,-22 27-1256 0 0,-3 11 1359 0 0,0 0 0 0 0,1 1 0 0 0,1 0 0 0 0,1 1 0 0 0,1-1 0 0 0,-2 15 106 0 0,5-25-41 0 0,0 1 1 0 0,0-1-1 0 0,1 1 0 0 0,1-1 1 0 0,0 1-1 0 0,0 0 0 0 0,1-1 1 0 0,1 1-1 0 0,-1 0 0 0 0,2 0 1 0 0,-1-1-1 0 0,2 1 0 0 0,-1-1 1 0 0,1 0-1 0 0,1 0 0 0 0,0 0 1 0 0,0 0-1 0 0,2 2 41 0 0,63 61-1991 0 0,-3-55-7167 0 0,-36-18 3471 0 0,-18 0 4683 0 0</inkml:trace>
  <inkml:trace contextRef="#ctx0" brushRef="#br0" timeOffset="238.577">1264 769 1800 0 0,'0'0'3134'0'0,"0"0"-564"0"0,0 0-481 0 0,0 0-382 0 0,0 0-307 0 0,0 0-290 0 0,0 0-166 0 0,0 0-79 0 0,-31 13-90 0 0,-99 40-103 0 0,55-3 217 0 0,65-40-728 0 0,0-2-104 0 0,1 1 1 0 0,-1 0 0 0 0,1 1-1 0 0,1-1 1 0 0,0 2-1 0 0,0-1 1 0 0,1 1-1 0 0,1 0 1 0 0,0 1-1 0 0,0 0 1 0 0,1-1-1 0 0,0 2 1 0 0,1-1 0 0 0,1 1-1 0 0,0-1 1 0 0,1 1-1 0 0,0 0 1 0 0,1 0-1 0 0,0 0 1 0 0,1 3-58 0 0,4-8-51 0 0,0-1 0 0 0,0 1 0 0 0,1-1 0 0 0,0-1 0 0 0,0 1 0 0 0,1-1 0 0 0,0 1-1 0 0,0-2 1 0 0,0 1 0 0 0,1-1 0 0 0,0 0 0 0 0,0 0 0 0 0,0-1 0 0 0,1 0 0 0 0,-1 0 0 0 0,1-1 0 0 0,0 1 0 0 0,0-2 0 0 0,0 1 0 0 0,1-1 0 0 0,-1-1 0 0 0,0 0 0 0 0,1 0 0 0 0,-1 0 0 0 0,1-1 0 0 0,6-1 51 0 0,179-10-4713 0 0,-72-32-5405 0 0,-100 32 7009 0 0</inkml:trace>
  <inkml:trace contextRef="#ctx0" brushRef="#br0" timeOffset="516.616">1754 696 4241 0 0,'0'0'2552'0'0,"0"0"-616"0"0,0 0-185 0 0,0 0 8 0 0,0 0-44 0 0,0 0-199 0 0,0 0-325 0 0,0 0-282 0 0,0 0-199 0 0,0 0-121 0 0,0 0-58 0 0,0 0-56 0 0,-23 12-24 0 0,-72 39-43 0 0,88-47-352 0 0,0-1 0 0 0,1 1 1 0 0,0 0-1 0 0,0 0 0 0 0,0 1 1 0 0,1 0-1 0 0,-1 0 0 0 0,1 0 1 0 0,0 1-1 0 0,1-1 0 0 0,-1 1 1 0 0,1 0-1 0 0,-3 6-56 0 0,-6 9 52 0 0,7-15-82 0 0,0 1 0 0 0,1 0 0 0 0,0 0 1 0 0,0 1-1 0 0,0-1 0 0 0,1 1 0 0 0,0 0 0 0 0,1 0 0 0 0,0 1 1 0 0,0-1-1 0 0,0 0 0 0 0,1 1 0 0 0,1 0 0 0 0,-1 0 0 0 0,2-1 1 0 0,-1 1-1 0 0,1 0 0 0 0,0 0 0 0 0,1 0 0 0 0,0 0 1 0 0,0-1-1 0 0,1 1 0 0 0,0 0 0 0 0,1-1 0 0 0,0 0 0 0 0,0 1 1 0 0,1-1-1 0 0,0 0 0 0 0,0-1 0 0 0,1 2 30 0 0,7 3-22 0 0,1-1 1 0 0,0-1-1 0 0,1 0 1 0 0,-1-1-1 0 0,2 0 0 0 0,-1-1 1 0 0,1-1-1 0 0,1 0 0 0 0,-1-1 1 0 0,1-1-1 0 0,0 0 0 0 0,0-1 1 0 0,1-1-1 0 0,-1-1 1 0 0,1 0-1 0 0,0-1 0 0 0,-1-1 1 0 0,10-1 21 0 0,52-8-918 0 0,-37-21-4699 0 0,-33 19 258 0 0,-2 6-2981 0 0</inkml:trace>
  <inkml:trace contextRef="#ctx0" brushRef="#br0" timeOffset="1409.543">2092 1056 0 0 0,'0'0'471'0'0,"0"0"408"0"0,0 0 388 0 0,0 0 305 0 0,0 0 115 0 0,0 0-103 0 0,0 0-206 0 0,0 0-210 0 0,0 0-162 0 0,0 0-90 0 0,0 0-28 0 0,0 0-8 0 0,10 18 24 0 0,31 53 25 0 0,-40-69-879 0 0,0-1 0 0 0,0 1 0 0 0,0-1-1 0 0,0 0 1 0 0,0 1 0 0 0,0-1 0 0 0,1 0 0 0 0,-1 0 0 0 0,0 0 0 0 0,1 0 0 0 0,-1 0 0 0 0,0 0 0 0 0,1 0 0 0 0,-1-1 0 0 0,1 1 0 0 0,0 0 0 0 0,-1-1 0 0 0,1 1 0 0 0,-1-1 0 0 0,1 0 0 0 0,0 0 0 0 0,-1 1 0 0 0,1-1 0 0 0,0 0 0 0 0,-1 0-1 0 0,1 0 1 0 0,0-1 0 0 0,-1 1 0 0 0,1 0 0 0 0,0-1 0 0 0,-1 1 0 0 0,2-1-50 0 0,3-1 206 0 0,113-53 2150 0 0,-91 38-2059 0 0,220-149 838 0 0,-223 148-1070 0 0,-1-2 0 0 0,0-1 1 0 0,-2 0-1 0 0,0-2 0 0 0,-1 0 1 0 0,-2-2-1 0 0,14-22-65 0 0,-30 44-46 0 0,-1 0 0 0 0,0 0 0 0 0,0 0 0 0 0,0 0 0 0 0,0-1 0 0 0,0 1 0 0 0,-1-1 0 0 0,1 1 0 0 0,-1-1 0 0 0,0 1 0 0 0,0-1 0 0 0,-1 0 0 0 0,1 0 0 0 0,-1 1-1 0 0,1-1 1 0 0,-1 0 0 0 0,-1 0 0 0 0,1 0 0 0 0,0 1 0 0 0,-1-1 0 0 0,0 0 0 0 0,0 0 0 0 0,0 1 0 0 0,0-1 0 0 0,0 1 0 0 0,-1-1 0 0 0,0 1 0 0 0,0 0 0 0 0,0-1 0 0 0,0 1 0 0 0,0 0 0 0 0,-1 0 0 0 0,-2-2 46 0 0,-3 3-259 0 0,0 0 0 0 0,-1 0 0 0 0,0 1 0 0 0,1 1 0 0 0,-1-1 0 0 0,0 1-1 0 0,1 1 1 0 0,-1 0 0 0 0,1 0 0 0 0,-1 0 0 0 0,1 1 0 0 0,-1 1 0 0 0,1-1 0 0 0,0 1 0 0 0,0 1 0 0 0,0-1 0 0 0,0 1 0 0 0,-4 4 259 0 0,-121 102-2205 0 0,120-97 2147 0 0,1 0-1 0 0,0 1 1 0 0,1 0 0 0 0,1 1 0 0 0,0 0 0 0 0,1 0-1 0 0,1 1 1 0 0,0 0 0 0 0,1 1 0 0 0,1 0 0 0 0,1 0-1 0 0,0 0 1 0 0,1 1 0 0 0,1-1 0 0 0,0 1-1 0 0,2 0 1 0 0,0 9 58 0 0,2-20 78 0 0,0 0 0 0 0,0-1 1 0 0,1 1-1 0 0,0 0 0 0 0,0-1 0 0 0,0 0 0 0 0,1 0 0 0 0,0 0 0 0 0,1 0 0 0 0,-1 0 0 0 0,1 0 0 0 0,0-1 1 0 0,0 0-1 0 0,1 0 0 0 0,0 0 0 0 0,0 0 0 0 0,0-1 0 0 0,0 0 0 0 0,1 0 0 0 0,-1 0 0 0 0,1 0 0 0 0,0-1 1 0 0,0 0-1 0 0,0-1 0 0 0,5 2-78 0 0,5 2 304 0 0,0-2 1 0 0,0 0 0 0 0,0 0 0 0 0,0-2-1 0 0,0 0 1 0 0,1 0 0 0 0,-1-2 0 0 0,1 0-1 0 0,-1-1 1 0 0,3-1-305 0 0,4-4 352 0 0,-1-1 0 0 0,0 0 0 0 0,-1-2 0 0 0,1-1 0 0 0,-2 0 0 0 0,0-2 0 0 0,0 0 0 0 0,-1-1 0 0 0,0-1 0 0 0,2-4-352 0 0,-7 8 181 0 0,42-32 86 0 0,-3-3 0 0 0,-1-1 0 0 0,-2-3 0 0 0,-3-2 1 0 0,-2-2-1 0 0,-2-2 0 0 0,-3-2 0 0 0,-2-1 0 0 0,20-45-267 0 0,-45 76-234 0 0,0 0-1 0 0,-2-1 1 0 0,0-1-1 0 0,-3 0 1 0 0,0 0-1 0 0,-2-1 1 0 0,-1 0-1 0 0,-1 0 1 0 0,-1 0-1 0 0,-2 0 1 0 0,-1-1-1 0 0,-2 0 235 0 0,2 25-46 0 0,-1 1 0 0 0,0-1 1 0 0,0 1-1 0 0,0-1 0 0 0,0 1 0 0 0,-1 0 0 0 0,0 0 0 0 0,0 0 0 0 0,-1 0 0 0 0,1 0 0 0 0,-1 0 0 0 0,0 0 0 0 0,0 1 0 0 0,-1 0 0 0 0,1 0 0 0 0,-1-1 0 0 0,0 2 0 0 0,0-1 0 0 0,0 0 0 0 0,-1 1 0 0 0,1 0 0 0 0,-1 0 0 0 0,0 0 0 0 0,1 1 0 0 0,-1 0 0 0 0,-1 0 1 0 0,1 0-1 0 0,0 0 0 0 0,0 1 0 0 0,-1 0 0 0 0,1 0 0 0 0,-1 0 0 0 0,1 1 0 0 0,-1 0 0 0 0,1 0 0 0 0,-1 0 0 0 0,1 0 0 0 0,0 1 0 0 0,-2 0 46 0 0,-10 6-66 0 0,1 1 0 0 0,0 0 0 0 0,1 1 0 0 0,0 1-1 0 0,0 0 1 0 0,1 1 0 0 0,-12 12 66 0 0,1-1 108 0 0,1 1 0 0 0,2 0-1 0 0,0 2 1 0 0,1 1-1 0 0,2 0 1 0 0,1 2 0 0 0,1 0-1 0 0,1 0 1 0 0,1 2 0 0 0,2 0-1 0 0,1 1 1 0 0,1 0 0 0 0,2 0-1 0 0,1 1 1 0 0,2 0-1 0 0,1 1 1 0 0,1 0 0 0 0,2-1-1 0 0,1 1 1 0 0,2 0 0 0 0,1 4-108 0 0,3-15 97 0 0,1 0 0 0 0,1 0 0 0 0,1-1 0 0 0,1 1 0 0 0,1-2 0 0 0,1 1 0 0 0,0-2 0 0 0,2 1 0 0 0,0-2 0 0 0,1 1 0 0 0,1-2 0 0 0,0 0 0 0 0,2-1 0 0 0,0-1 0 0 0,0 0 0 0 0,1-1 0 0 0,15 8-97 0 0,-29-18-12 0 0,1-1 0 0 0,-1 1-1 0 0,1-1 1 0 0,0 0 0 0 0,0 0-1 0 0,0 0 1 0 0,0-1 0 0 0,0 0-1 0 0,0 0 1 0 0,1 0 0 0 0,-1-1-1 0 0,1 1 1 0 0,0-1 0 0 0,-1-1-1 0 0,1 1 1 0 0,0-1-1 0 0,-1 0 1 0 0,1 0 0 0 0,0-1-1 0 0,-1 0 1 0 0,1 0 0 0 0,0 0-1 0 0,-1 0 1 0 0,0-1 0 0 0,1 0-1 0 0,-1 0 1 0 0,0-1 0 0 0,0 1-1 0 0,0-1 1 0 0,0 0 0 0 0,4-4 12 0 0,20-41-4069 0 0,-16 25-3522 0 0,-8 14-2514 0 0</inkml:trace>
  <inkml:trace contextRef="#ctx0" brushRef="#br0" timeOffset="2074.979">3462 1005 1024 0 0,'0'0'1906'0'0,"0"0"180"0"0,0 0 98 0 0,0 0-23 0 0,0 0-182 0 0,0 0-260 0 0,0 0-235 0 0,0 0-188 0 0,0 0-198 0 0,0 0-163 0 0,35 0-134 0 0,107-3-135 0 0,-69-16 218 0 0,-62 11-689 0 0,3 1-135 0 0,-1 0 0 0 0,0-1 1 0 0,-1 0-1 0 0,0-1 1 0 0,0-1-1 0 0,-1 1 0 0 0,0-2 1 0 0,0 0-1 0 0,-2 0 1 0 0,1-1-1 0 0,-1 0 0 0 0,-1 0 1 0 0,0-1-1 0 0,-1 0 1 0 0,0-1-1 0 0,-1 0 0 0 0,-1 0 1 0 0,0 0-1 0 0,-1 0 1 0 0,0-1-1 0 0,1-12-60 0 0,-5 24-80 0 0,-1 0 0 0 0,1 0 0 0 0,0 0 0 0 0,-1 0 0 0 0,0 0 0 0 0,0 0-1 0 0,0 1 1 0 0,0-1 0 0 0,0 0 0 0 0,0 0 0 0 0,-1 1 0 0 0,1-1 0 0 0,-1 1 0 0 0,0-1 0 0 0,0 1 0 0 0,0-1 0 0 0,0 1 0 0 0,0 0 0 0 0,0 0-1 0 0,-1 0 1 0 0,1 0 0 0 0,-1 1 0 0 0,1-1 0 0 0,-1 1 0 0 0,0-1 0 0 0,1 1 0 0 0,-1 0 0 0 0,0 0 0 0 0,0 0 0 0 0,0 1 0 0 0,0-1 0 0 0,0 1 0 0 0,0-1-1 0 0,0 1 1 0 0,0 0 0 0 0,0 0 0 0 0,0 0 80 0 0,-6 0-268 0 0,-1 0 0 0 0,1 0 0 0 0,0 1 0 0 0,-1 1 0 0 0,1-1 0 0 0,0 1-1 0 0,0 1 1 0 0,0 0 0 0 0,0 0 0 0 0,1 1 0 0 0,-8 3 268 0 0,-1 3-185 0 0,0 0 1 0 0,0 2-1 0 0,1-1 1 0 0,1 2-1 0 0,0 0 1 0 0,1 1-1 0 0,0 0 1 0 0,1 1-1 0 0,1 1 1 0 0,1 0-1 0 0,0 0 0 0 0,0 1 1 0 0,2 1-1 0 0,0 0 1 0 0,2 0-1 0 0,-1 0 1 0 0,2 1-1 0 0,1 0 1 0 0,0 1-1 0 0,2-1 1 0 0,-1 8 184 0 0,5-19 104 0 0,1 0 1 0 0,0-1-1 0 0,0 1 1 0 0,1 0 0 0 0,0-1-1 0 0,1 1 1 0 0,-1-1 0 0 0,1 0-1 0 0,1 0 1 0 0,-1-1 0 0 0,1 1-1 0 0,0-1 1 0 0,1 0 0 0 0,0 0-1 0 0,-1-1 1 0 0,2 1 0 0 0,-1-1-1 0 0,1-1 1 0 0,-1 1-1 0 0,1-1 1 0 0,1 0 0 0 0,-1-1-1 0 0,0 0 1 0 0,1 0 0 0 0,0-1-1 0 0,0 1 1 0 0,0-2 0 0 0,0 1-1 0 0,0-1 1 0 0,0 0 0 0 0,0-1-1 0 0,5 0-104 0 0,22-5 429 0 0,0-2 0 0 0,-1-1-1 0 0,0-1 1 0 0,0-2 0 0 0,-1-2-1 0 0,0-1 1 0 0,-1-1 0 0 0,-1-2-1 0 0,0-1 1 0 0,-1-1 0 0 0,-1-2-1 0 0,-1-1 1 0 0,-1-1 0 0 0,2-4-429 0 0,-4 7 15 0 0,0-2 1 0 0,-1 0 0 0 0,-2-2 0 0 0,0-1 0 0 0,-1 0 0 0 0,-2-1 0 0 0,-1-2 0 0 0,-1 0-1 0 0,-1 0 1 0 0,0-4-16 0 0,-14 30-20 0 0,-1-1-1 0 0,1 0 1 0 0,-1 0 0 0 0,1 0-1 0 0,-1 0 1 0 0,0 0-1 0 0,0 0 1 0 0,0 0 0 0 0,0-1-1 0 0,-1 1 1 0 0,1 0-1 0 0,-1 0 1 0 0,0-1 0 0 0,0 1-1 0 0,0 0 1 0 0,-1 0-1 0 0,1-1 1 0 0,-1 1-1 0 0,1 0 1 0 0,-1 0 0 0 0,0 0-1 0 0,0 0 1 0 0,-1 0-1 0 0,1 0 1 0 0,0 0 0 0 0,-1 0-1 0 0,0 0 1 0 0,0 1-1 0 0,0-1 1 0 0,0 0 0 0 0,0 1-1 0 0,0 0 1 0 0,-1 0-1 0 0,1 0 1 0 0,-1 0 0 0 0,0 0-1 0 0,0 0 1 0 0,1 0-1 0 0,-1 1 1 0 0,0-1 0 0 0,0 1-1 0 0,0 0 1 0 0,-2 0 20 0 0,-7 2-105 0 0,0 0 0 0 0,0 1 0 0 0,1 0 1 0 0,-1 1-1 0 0,1 1 0 0 0,0 0 0 0 0,0 0 0 0 0,0 1 1 0 0,0 0-1 0 0,1 1 0 0 0,0 0 0 0 0,0 1 0 0 0,1 0 1 0 0,-1 1-1 0 0,2 0 0 0 0,-1 0 0 0 0,1 1 0 0 0,0 0 1 0 0,0 1 104 0 0,5-8-15 0 0,1 0 0 0 0,-1 1 0 0 0,0-1 1 0 0,1 0-1 0 0,0 1 0 0 0,-1 0 0 0 0,1 0 0 0 0,0 0 1 0 0,0 0-1 0 0,1 0 0 0 0,-1 0 0 0 0,1 0 1 0 0,-1 1-1 0 0,1-1 0 0 0,0 0 0 0 0,0 1 1 0 0,0-1-1 0 0,1 1 0 0 0,-1-1 0 0 0,1 1 0 0 0,0-1 1 0 0,0 1-1 0 0,0-1 0 0 0,1 1 0 0 0,-1-1 1 0 0,1 1-1 0 0,0-1 0 0 0,0 1 0 0 0,0-1 1 0 0,0 1-1 0 0,0-1 0 0 0,1 0 0 0 0,0 0 0 0 0,0 0 1 0 0,-1 0-1 0 0,2 0 0 0 0,-1 0 0 0 0,0-1 1 0 0,1 1-1 0 0,2 2 15 0 0,160 47 27 0 0,-141-48-4 0 0,1 2 1 0 0,-1 0 0 0 0,-1 2-1 0 0,1 1 1 0 0,-2 0-1 0 0,1 2 1 0 0,2 2-24 0 0,-18-9 47 0 0,-1 0 0 0 0,0 0 0 0 0,1 0 0 0 0,-1 1 0 0 0,-1 0 1 0 0,1 0-1 0 0,-1 0 0 0 0,0 1 0 0 0,0 0 0 0 0,0 0 0 0 0,-1 0 0 0 0,0 0 0 0 0,0 1 1 0 0,-1 0-1 0 0,0-1 0 0 0,0 2 0 0 0,0-1 0 0 0,-1 0 0 0 0,0 0 0 0 0,-1 1 0 0 0,1-1 1 0 0,-1 1-1 0 0,-1-1 0 0 0,0 1 0 0 0,0-1 0 0 0,0 1 0 0 0,-1 1-47 0 0,-38 95 516 0 0,11-68-3232 0 0,25-31-950 0 0,2 0-3576 0 0,1-4 938 0 0</inkml:trace>
  <inkml:trace contextRef="#ctx0" brushRef="#br0" timeOffset="3024.122">5161 850 1720 0 0,'0'0'1426'0'0,"0"0"22"0"0,0 0 98 0 0,0 0 130 0 0,0 0 50 0 0,0 0-52 0 0,0 0-223 0 0,0 0-290 0 0,-36 9-319 0 0,-113 29-297 0 0,66 2 7 0 0,68-27-417 0 0,3-7-67 0 0,1 1 0 0 0,0 0-1 0 0,0 1 1 0 0,1 1 0 0 0,0-1 0 0 0,0 2 0 0 0,1-1-1 0 0,1 1 1 0 0,-1 0 0 0 0,2 1 0 0 0,-1 0 0 0 0,1 1 0 0 0,1-1-1 0 0,0 1 1 0 0,1 0 0 0 0,0 1 0 0 0,1-1 0 0 0,0 1-1 0 0,0 4-67 0 0,4-14 4 0 0,1-1 0 0 0,-1 1 0 0 0,1-1 0 0 0,-1 0 0 0 0,1 1 0 0 0,0-1 0 0 0,0 0-1 0 0,0 1 1 0 0,0-1 0 0 0,0 0 0 0 0,0 0 0 0 0,1 0 0 0 0,-1 0 0 0 0,1 0 0 0 0,-1 0 0 0 0,1 0 0 0 0,0-1-1 0 0,0 1 1 0 0,0-1 0 0 0,0 1 0 0 0,0-1 0 0 0,0 0 0 0 0,0 1 0 0 0,0-1 0 0 0,1 0 0 0 0,-1 0-1 0 0,0-1 1 0 0,1 1 0 0 0,-1 0 0 0 0,0-1 0 0 0,1 0 0 0 0,-1 1 0 0 0,1-1 0 0 0,-1 0 0 0 0,2 0-4 0 0,88-10 705 0 0,-48-9-508 0 0,-1-1 0 0 0,-1-2 0 0 0,-1-2 0 0 0,-1-2 0 0 0,-1-1-1 0 0,7-10-196 0 0,66-57 18 0 0,-107 123-1217 0 0,-19 113 931 0 0,14-136 267 0 0,-1-1-7 0 0,0 0-1 0 0,0 0 1 0 0,1 0 0 0 0,-1 0 0 0 0,1 0-1 0 0,0 0 1 0 0,1 0 0 0 0,0 0 0 0 0,-1 0-1 0 0,1 0 1 0 0,1 0 0 0 0,-1 0 0 0 0,1 0-1 0 0,0-1 1 0 0,0 1 0 0 0,0-1 0 0 0,1 1-1 0 0,0-1 1 0 0,-1 0 0 0 0,2 0 0 0 0,-1 0-1 0 0,0 0 1 0 0,1-1 0 0 0,0 1 0 0 0,-1-1-1 0 0,1 0 1 0 0,1 0 0 0 0,-1 0 0 0 0,1 0 8 0 0,2 0 68 0 0,-1-1 0 0 0,1 0 0 0 0,0 0 0 0 0,0-1 0 0 0,0 0 0 0 0,0 0 0 0 0,0-1 0 0 0,0 0 0 0 0,0 0 0 0 0,0 0 0 0 0,0-1 0 0 0,0 0 0 0 0,0 0 0 0 0,0-1 0 0 0,0 0 0 0 0,0 0 0 0 0,-1-1 0 0 0,1 0 0 0 0,-1 0 0 0 0,0 0 0 0 0,0-1 0 0 0,4-3-68 0 0,112-114 1937 0 0,-101 96-1748 0 0,15-22-109 0 0,-2-2 0 0 0,-1-1 0 0 0,-3-2 0 0 0,-3-1 1 0 0,-1 0-1 0 0,-3-2 0 0 0,-3-1 0 0 0,-1-1 0 0 0,-4-1 0 0 0,-1-5-80 0 0,-2 16-247 0 0,0 3 79 0 0,-2 0 0 0 0,-2-1-1 0 0,-1 0 1 0 0,-3-1 0 0 0,-2 1 0 0 0,-2-26 168 0 0,0 70-3 0 0,1-1 0 0 0,-1 0 0 0 0,0 1-1 0 0,0-1 1 0 0,0 0 0 0 0,0 1 0 0 0,0-1 0 0 0,-1 0 0 0 0,1 1 0 0 0,0-1-1 0 0,-1 0 1 0 0,1 1 0 0 0,-1-1 0 0 0,0 1 0 0 0,1-1 0 0 0,-1 1 0 0 0,0-1-1 0 0,0 1 1 0 0,0 0 0 0 0,0-1 0 0 0,0 1 0 0 0,0 0 0 0 0,0 0-1 0 0,-1-1 1 0 0,1 1 0 0 0,0 0 0 0 0,-1 1 0 0 0,1-1 0 0 0,-1 0 0 0 0,1 0-1 0 0,-1 0 1 0 0,1 1 0 0 0,-1-1 0 0 0,1 1 0 0 0,-1-1 0 0 0,0 1-1 0 0,1 0 1 0 0,-1 0 0 0 0,0-1 0 0 0,1 1 0 0 0,-1 0 0 0 0,0 1 0 0 0,1-1-1 0 0,-1 0 1 0 0,0 0 0 0 0,1 1 0 0 0,-1-1 0 0 0,0 1 0 0 0,1-1-1 0 0,-1 1 1 0 0,1 0 0 0 0,-1-1 0 0 0,1 1 0 0 0,0 0 0 0 0,-2 1 3 0 0,-15 32 43 0 0,2 0 0 0 0,2 1 0 0 0,1 0 0 0 0,2 1 0 0 0,1 1 0 0 0,2 0 1 0 0,1 0-1 0 0,2 0 0 0 0,0 38-43 0 0,-5 77 602 0 0,6-1 0 0 0,8 24-602 0 0,25 137 179 0 0,-29-313-260 0 0,0 1 0 0 0,-1-1 0 0 0,1 0 0 0 0,0 0 0 0 0,-1 1 0 0 0,1-1 0 0 0,-1 0 0 0 0,1 1 0 0 0,-1-1 0 0 0,0 1 0 0 0,1-1 0 0 0,-1 1 0 0 0,0-1 0 0 0,1 1 0 0 0,-1-1 0 0 0,0 1 0 0 0,1-1 0 0 0,-1 1 0 0 0,0 0 0 0 0,0 0 0 0 0,1-1 1 0 0,-1 1-1 0 0,0 0 0 0 0,0 0 0 0 0,0 0 0 0 0,0 0 0 0 0,1 0 0 0 0,-1 0 0 0 0,0 0 0 0 0,0 0 0 0 0,0 0 0 0 0,1 0 0 0 0,-1 0 0 0 0,0 1 0 0 0,0-1 0 0 0,0 0 0 0 0,1 1 0 0 0,-1-1 0 0 0,0 0 0 0 0,1 1 0 0 0,-1-1 0 0 0,0 1 0 0 0,1-1 0 0 0,-1 1 0 0 0,0-1 0 0 0,1 1 0 0 0,-1 0 0 0 0,1-1 0 0 0,-1 1 0 0 0,1 0 0 0 0,-1-1 1 0 0,1 1-1 0 0,0 0 0 0 0,-1 0 0 0 0,1-1 0 0 0,0 1 0 0 0,0 0 0 0 0,-1 0 0 0 0,1 0 0 0 0,0-1 0 0 0,0 1 0 0 0,0 0 0 0 0,0 0 0 0 0,0 0 0 0 0,0-1 0 0 0,0 1 0 0 0,0 0 0 0 0,0 0 0 0 0,1 0 0 0 0,-1 0 81 0 0,-2-2-173 0 0,-47-32-11857 0 0,41 26 7612 0 0</inkml:trace>
  <inkml:trace contextRef="#ctx0" brushRef="#br0" timeOffset="3268.729">5452 802 7362 0 0,'0'0'2649'0'0,"0"0"-665"0"0,0 0-289 0 0,0 0-52 0 0,0 0-98 0 0,0 0-196 0 0,33-5-200 0 0,104-18-159 0 0,51 4 1824 0 0,-151 17-2654 0 0,0 1 1 0 0,0 2 0 0 0,1 2 0 0 0,-2 1 0 0 0,1 2-1 0 0,0 2 1 0 0,16 6-161 0 0,-48-13-150 0 0,55 26-704 0 0,-33 7-6404 0 0,-27-29 2329 0 0,0 1-2792 0 0</inkml:trace>
  <inkml:trace contextRef="#ctx0" brushRef="#br0" timeOffset="3512.969">6345 1031 3009 0 0,'0'0'2656'0'0,"0"0"-1424"0"0,0 0-287 0 0,0 0-65 0 0,0 0-56 0 0,0 0-152 0 0,-41 191-216 0 0,41-176-264 0 0,0 0-192 0 0,0-4-160 0 0,4-4-216 0 0,0-3-384 0 0,-1-1-808 0 0,7-3-809 0 0,-7 0-743 0 0,-1 0 615 0 0</inkml:trace>
  <inkml:trace contextRef="#ctx0" brushRef="#br0" timeOffset="3673.578">6468 512 5913 0 0,'0'0'3897'0'0,"0"0"-2033"0"0,0 0-519 0 0,0 0-537 0 0,0 0-312 0 0,0 0-424 0 0,0 0-1304 0 0,0 0-1593 0 0,0 0-1416 0 0,0 0-1856 0 0</inkml:trace>
  <inkml:trace contextRef="#ctx0" brushRef="#br0" timeOffset="3888.944">6722 788 11634 0 0,'0'0'1729'0'0,"0"0"-474"0"0,0 0-378 0 0,0 0-262 0 0,0 0-188 0 0,0 0-158 0 0,0 0-121 0 0,0 0-65 0 0,0 0-42 0 0,-23 33-38 0 0,-70 104-50 0 0,90-134 41 0 0,1 0 1 0 0,-1 0-1 0 0,1 0 0 0 0,0 0 0 0 0,0 1 0 0 0,0-1 0 0 0,0 0 0 0 0,1 1 0 0 0,0-1 1 0 0,-1 1-1 0 0,1 0 0 0 0,0 0 0 0 0,1-1 0 0 0,-1 1 0 0 0,1 0 0 0 0,0 0 0 0 0,0-1 0 0 0,0 1 1 0 0,0 2 5 0 0,2 6-46 0 0,-1-5 47 0 0,0-1 0 0 0,1 1 0 0 0,0-1-1 0 0,1 1 1 0 0,0-1 0 0 0,-1 0 0 0 0,2 0 0 0 0,-1 0 0 0 0,1 0 0 0 0,0 0-1 0 0,0-1 1 0 0,1 0 0 0 0,-1 1 0 0 0,1-2 0 0 0,0 1 0 0 0,1-1 0 0 0,-1 0-1 0 0,1 0 1 0 0,0 0 0 0 0,0-1 0 0 0,0 1 0 0 0,0-2 0 0 0,0 1 0 0 0,1-1-1 0 0,-1 0 1 0 0,1 0 0 0 0,0 0 0 0 0,0-1 0 0 0,-1-1 0 0 0,1 1 0 0 0,3-1-1 0 0,-1 0 238 0 0,0-1 0 0 0,0-1 0 0 0,-1 0 1 0 0,1 0-1 0 0,-1-1 0 0 0,0 1 1 0 0,0-2-1 0 0,0 1 0 0 0,0-1 0 0 0,0-1 1 0 0,-1 1-1 0 0,0-1 0 0 0,0-1 0 0 0,0 1 1 0 0,0-1-1 0 0,-1 0 0 0 0,0-1 0 0 0,0 1 1 0 0,3-6-239 0 0,3-5 308 0 0,0-1 1 0 0,-1 1-1 0 0,-1-2 1 0 0,-1 1-1 0 0,0-2 1 0 0,-2 1-1 0 0,5-18-308 0 0,-9 29 13 0 0,-1-1 1 0 0,-1 1-1 0 0,1-1 0 0 0,-2 0 0 0 0,1 1 0 0 0,-1-1 0 0 0,0 0 0 0 0,-1 0 0 0 0,0 1 0 0 0,0-1 0 0 0,-1 1 0 0 0,-3-8-13 0 0,-28-27-1656 0 0,-28 29-3847 0 0,15 24-4784 0 0,30-2 3986 0 0</inkml:trace>
  <inkml:trace contextRef="#ctx0" brushRef="#br0" timeOffset="4251.918">7043 1185 12011 0 0,'0'0'1796'0'0,"0"0"-133"0"0,0 0-31 0 0,0 0-186 0 0,0 0-266 0 0,0 0-238 0 0,0 0-249 0 0,0 0-171 0 0,0 0-148 0 0,32-33-136 0 0,105-102-83 0 0,-55 65 25 0 0,-63 56-164 0 0,-14 9-41 0 0,0 0 1 0 0,1 1-1 0 0,-1-1 1 0 0,1 1-1 0 0,0 1 1 0 0,0-1-1 0 0,1 1 1 0 0,-1 0 0 0 0,1 0-1 0 0,-1 1 1 0 0,1 0-1 0 0,5-1 25 0 0,-9 30-1464 0 0,-6 28 768 0 0,0-49 679 0 0,2 1 0 0 0,-1 0-1 0 0,1 0 1 0 0,0 0 0 0 0,0-1-1 0 0,1 1 1 0 0,0 0 0 0 0,0 0 0 0 0,1 0-1 0 0,0 0 1 0 0,0 0 0 0 0,0 0-1 0 0,1-1 1 0 0,0 1 0 0 0,0-1-1 0 0,1 1 1 0 0,0-1 0 0 0,0 0-1 0 0,0 0 1 0 0,1 0 0 0 0,0 0-1 0 0,0-1 1 0 0,1 1 0 0 0,-1-1 0 0 0,1 0-1 0 0,0 0 1 0 0,1-1 0 0 0,-1 0-1 0 0,5 3 18 0 0,-4-4 132 0 0,-1 0-1 0 0,1-1 1 0 0,0 1-1 0 0,-1-2 0 0 0,1 1 1 0 0,0 0-1 0 0,0-1 1 0 0,0 0-1 0 0,0-1 1 0 0,1 1-1 0 0,-1-1 0 0 0,0 0 1 0 0,0-1-1 0 0,0 0 1 0 0,0 1-1 0 0,0-2 1 0 0,0 1-1 0 0,0-1 0 0 0,0 0 1 0 0,-1 0-1 0 0,1-1 1 0 0,0 1-1 0 0,-1-1 1 0 0,0-1-1 0 0,0 1 0 0 0,0-1 1 0 0,0 0-1 0 0,-1 0 1 0 0,3-3-132 0 0,147-163 967 0 0,-112 105-3980 0 0,-7-3-4782 0 0,-27 48-3635 0 0</inkml:trace>
</inkml:ink>
</file>

<file path=ppt/ink/ink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53.0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1 902 0 0 0,'0'0'424'0'0,"0"0"384"0"0,0 0 370 0 0,0 0 193 0 0,0 0-7 0 0,0 0-128 0 0,0 0-149 0 0,0 0-88 0 0,13 13-39 0 0,46 42 9 0 0,-56-53-861 0 0,-1 0 0 0 0,1 0 0 0 0,-1 0 1 0 0,1-1-1 0 0,0 1 0 0 0,0 0 0 0 0,0-1 0 0 0,0 0 1 0 0,0 0-1 0 0,0 0 0 0 0,0 0 0 0 0,0 0 1 0 0,0-1-1 0 0,1 0 0 0 0,-1 1 0 0 0,0-1 1 0 0,0 0-1 0 0,1 0 0 0 0,-1-1 0 0 0,0 1 1 0 0,1-1-109 0 0,14-1 709 0 0,-3 3-380 0 0,1-2 0 0 0,-1 0 0 0 0,0-1 0 0 0,0 0 0 0 0,1-2 0 0 0,-1 1 0 0 0,-1-2 0 0 0,1 0 1 0 0,-1-1-1 0 0,0 0 0 0 0,0-1 0 0 0,-1-1 0 0 0,1 0 0 0 0,9-8-329 0 0,13-16 255 0 0,-2-2 1 0 0,-1-1-1 0 0,-2-2 0 0 0,-1-1 0 0 0,-2-1 0 0 0,12-25-255 0 0,-4 11 160 0 0,-29 42-140 0 0,0 0 1 0 0,1 1-1 0 0,0-1 0 0 0,1 1 0 0 0,0 1 0 0 0,1 0 0 0 0,-1 0 1 0 0,11-6-21 0 0,-19 15-6 0 0,-1-1 0 0 0,1 1 0 0 0,0-1 0 0 0,0 1 1 0 0,0-1-1 0 0,0 1 0 0 0,-1 0 0 0 0,1 0 1 0 0,0-1-1 0 0,0 1 0 0 0,0 0 0 0 0,0 0 0 0 0,0 0 1 0 0,0 0-1 0 0,0 0 0 0 0,-1 0 0 0 0,1 0 0 0 0,0 0 1 0 0,0 0-1 0 0,0 0 0 0 0,0 1 0 0 0,0-1 1 0 0,0 0-1 0 0,-1 1 0 0 0,1-1 0 0 0,0 1 0 0 0,0-1 1 0 0,0 0-1 0 0,-1 1 0 0 0,1 0 0 0 0,0-1 1 0 0,-1 1-1 0 0,1-1 0 0 0,0 1 0 0 0,-1 0 0 0 0,1 0 1 0 0,-1-1-1 0 0,1 1 0 0 0,-1 0 0 0 0,1 0 0 0 0,-1 0 1 0 0,0-1-1 0 0,1 1 0 0 0,-1 0 0 0 0,0 0 1 0 0,0 0-1 0 0,0 0 0 0 0,1 0 0 0 0,-1 0 6 0 0,4 50 67 0 0,-4-48-49 0 0,2 33 80 0 0,-3 0-1 0 0,-1 0 1 0 0,-1 0 0 0 0,-2-1 0 0 0,-2 0 0 0 0,-1 0-1 0 0,-1 0 1 0 0,-2-1 0 0 0,-2 0 0 0 0,-1-1 0 0 0,-1-1-1 0 0,-5 6-97 0 0,16-32-39 0 0,0 0 0 0 0,1-1 0 0 0,-2 1 0 0 0,1-1 0 0 0,-1 0 0 0 0,1 0 0 0 0,-1 0-1 0 0,-1-1 1 0 0,1 0 0 0 0,-1 0 0 0 0,1 0 0 0 0,-1 0 0 0 0,0-1 0 0 0,-1 0 0 0 0,1-1 0 0 0,0 1-1 0 0,-1-1 1 0 0,0 0 0 0 0,1-1 0 0 0,-1 1 0 0 0,-6-1 39 0 0,-5 0-274 0 0,16-1 213 0 0,-1 1-1 0 0,1 0 1 0 0,-1-1 0 0 0,0 1-1 0 0,1-1 1 0 0,-1 0 0 0 0,1 0-1 0 0,-1 0 1 0 0,0 0 0 0 0,1 0-1 0 0,-1-1 1 0 0,0 1 0 0 0,1-1-1 0 0,-1 0 1 0 0,1 1 0 0 0,-1-1-1 0 0,1 0 1 0 0,0-1 0 0 0,-1 1-1 0 0,1 0 1 0 0,0-1 0 0 0,0 1-1 0 0,0-1 1 0 0,0 0 0 0 0,0 1-1 0 0,0-1 1 0 0,0 0 0 0 0,0 0-1 0 0,1-1 1 0 0,-1 1 0 0 0,1 0-1 0 0,0 0 1 0 0,0-1 0 0 0,0 1-1 0 0,-1-1 62 0 0,3 0-53 0 0,0 0-1 0 0,0 0 1 0 0,1 0-1 0 0,-1 0 1 0 0,1 0-1 0 0,-1 0 0 0 0,1 0 1 0 0,0 0-1 0 0,0 1 1 0 0,0-1-1 0 0,0 1 1 0 0,0 0-1 0 0,1-1 0 0 0,-1 1 1 0 0,1 0-1 0 0,0 0 1 0 0,-1 1-1 0 0,1-1 1 0 0,0 0-1 0 0,0 1 0 0 0,0 0 1 0 0,0 0-1 0 0,0 0 1 0 0,2 0 53 0 0,-3-1-11 0 0,19-5 57 0 0,1 0-1 0 0,-1 2 1 0 0,1 0-1 0 0,0 1 1 0 0,1 2-1 0 0,-1 0 1 0 0,1 1 0 0 0,-1 1-1 0 0,0 1 1 0 0,1 1-1 0 0,-1 1 1 0 0,0 1-1 0 0,14 5-45 0 0,-22-8 90 0 0,-1-1 0 0 0,0 0 0 0 0,1-1 0 0 0,-1-1 0 0 0,0 0 0 0 0,0-1 0 0 0,0 0 0 0 0,0-1 0 0 0,-1 0 0 0 0,0-1 0 0 0,1-1 0 0 0,-2 0 1 0 0,1 0-1 0 0,-1-1 0 0 0,0-1 0 0 0,0 0 0 0 0,-1 0 0 0 0,0-1 0 0 0,0 0 0 0 0,-1-1-90 0 0,17-13 41 0 0,-1-1 0 0 0,-1 0 0 0 0,-1-2 0 0 0,-2-1 0 0 0,0-1-1 0 0,-2 0 1 0 0,-1-2 0 0 0,-2 0 0 0 0,0-1 0 0 0,-2 0 0 0 0,-2-1 0 0 0,-1-1 0 0 0,-1 0 0 0 0,-2 0 0 0 0,-1-1 0 0 0,-2 0 0 0 0,-1 0 0 0 0,-1-26-41 0 0,-2 34-42 0 0,1-5 31 0 0,-2 1 0 0 0,0 0 0 0 0,-2 0 0 0 0,-2-1 0 0 0,0 2 0 0 0,-2-1 0 0 0,-9-24 11 0 0,15 55 5 0 0,0-1-1 0 0,0 1 0 0 0,0-1 1 0 0,0 1-1 0 0,0-1 0 0 0,0 0 1 0 0,0 1-1 0 0,-1-1 0 0 0,1 1 1 0 0,0-1-1 0 0,0 1 0 0 0,0-1 1 0 0,-1 0-1 0 0,1 1 0 0 0,0-1 1 0 0,-1 0-1 0 0,1 1 0 0 0,0-1 1 0 0,-1 0-1 0 0,1 1 0 0 0,0-1 1 0 0,-1 0-1 0 0,1 0 0 0 0,-1 1 1 0 0,1-1-1 0 0,-1 0 0 0 0,1 0 0 0 0,0 0 1 0 0,-1 0-1 0 0,1 0 0 0 0,-1 1 1 0 0,1-1-1 0 0,-1 0 0 0 0,1 0 1 0 0,-1 0-1 0 0,1 0 0 0 0,-1 0 1 0 0,1 0-1 0 0,0-1 0 0 0,-1 1 1 0 0,1 0-1 0 0,-1 0 0 0 0,1 0 1 0 0,-1 0-1 0 0,1 0 0 0 0,-1-1 1 0 0,1 1-1 0 0,0 0 0 0 0,-1 0 1 0 0,1-1-1 0 0,0 1 0 0 0,-1 0 1 0 0,1-1-1 0 0,0 1 0 0 0,-1 0 0 0 0,1-1 1 0 0,0 1-1 0 0,-1-1 0 0 0,1 1 1 0 0,0 0-1 0 0,0-1 0 0 0,0 1 1 0 0,0-1-1 0 0,-1 1 0 0 0,1-1-4 0 0,-12 40-63 0 0,3 9 304 0 0,1 1 0 0 0,3 0 0 0 0,1 0 0 0 0,3 20-241 0 0,1 453 1188 0 0,26-341-1819 0 0,-30-191-8627 0 0,-4-16-326 0 0,7 18 7402 0 0</inkml:trace>
  <inkml:trace contextRef="#ctx0" brushRef="#br0" timeOffset="262.06">984 464 2945 0 0,'0'0'642'0'0,"0"0"131"0"0,0 0 471 0 0,0 0 579 0 0,0 0 219 0 0,0 0-146 0 0,0 0-310 0 0,0 0-221 0 0,0 0-107 0 0,0 0-83 0 0,0 0-88 0 0,0 0-100 0 0,34 6-119 0 0,107 18-111 0 0,-7-18 797 0 0,153-31-2146 0 0,-255 24-3093 0 0,-19 2-6226 0 0,-10-1 2097 0 0</inkml:trace>
  <inkml:trace contextRef="#ctx0" brushRef="#br0" timeOffset="497.986">1742 695 6561 0 0,'0'0'3382'0'0,"0"0"-1636"0"0,0 0-500 0 0,0 0 9 0 0,0 0 62 0 0,0 0-96 0 0,0 0-280 0 0,0 0-322 0 0,0 0-284 0 0,-1 32-150 0 0,-3 94-78 0 0,12-81 7 0 0,-2-34 788 0 0,0-7-3333 0 0,-11-18-9446 0 0,1 9 6254 0 0</inkml:trace>
  <inkml:trace contextRef="#ctx0" brushRef="#br0" timeOffset="651.004">1621 162 0 0 0,'0'0'0'0'0,"0"0"0"0"0</inkml:trace>
  <inkml:trace contextRef="#ctx0" brushRef="#br0" timeOffset="1482.969">1904 913 32 0 0,'0'0'876'0'0,"0"0"-268"0"0,0 0 128 0 0,0 0 321 0 0,0 0 256 0 0,0 0 102 0 0,0 0-128 0 0,0 0-173 0 0,0 0-26 0 0,0 0-10 0 0,0 0 11 0 0,0 0 34 0 0,0 0-41 0 0,11 1-62 0 0,37 3-87 0 0,-44-4-781 0 0,0 0-1 0 0,0 0 1 0 0,0-1-1 0 0,0 0 1 0 0,0 0-1 0 0,0 0 1 0 0,-1 0-1 0 0,1 0 0 0 0,0-1 1 0 0,-1 1-1 0 0,1-1 1 0 0,-1 0-1 0 0,1-1 1 0 0,-1 1-1 0 0,0 0 1 0 0,0-1-1 0 0,0 0 1 0 0,0 1-1 0 0,0-2-151 0 0,5-4 256 0 0,19-17-104 0 0,-1-2 0 0 0,-2 0 0 0 0,0-2 1 0 0,-2-1-1 0 0,-2-1 0 0 0,0 0 0 0 0,-2-2 0 0 0,-2 0 0 0 0,-1 0 0 0 0,-1-2 0 0 0,-2 0 0 0 0,-2 0 0 0 0,-1-1 0 0 0,-1-1 0 0 0,1-32-152 0 0,-6 37-71 0 0,0 14 11 0 0,-1-1 0 0 0,0 0-1 0 0,-2 0 1 0 0,0 1-1 0 0,-2-1 1 0 0,0 0 0 0 0,0 1-1 0 0,-6-15 61 0 0,9 32-10 0 0,-1 0-1 0 0,0 1 0 0 0,0-1 0 0 0,0 0 1 0 0,0 0-1 0 0,0 0 0 0 0,-1 1 0 0 0,1-1 1 0 0,0 0-1 0 0,0 0 0 0 0,0 0 0 0 0,-1 1 1 0 0,1-1-1 0 0,0 0 0 0 0,-1 0 0 0 0,1 1 1 0 0,-1-1-1 0 0,1 0 0 0 0,-1 1 0 0 0,1-1 1 0 0,-1 0-1 0 0,0 1 0 0 0,1-1 0 0 0,-1 1 1 0 0,1-1-1 0 0,-1 1 0 0 0,0 0 0 0 0,0-1 1 0 0,1 1-1 0 0,-1-1 0 0 0,0 1 0 0 0,0 0 1 0 0,1 0-1 0 0,-1 0 0 0 0,0-1 0 0 0,0 1 1 0 0,0 0-1 0 0,0 0 0 0 0,1 0 0 0 0,-1 0 1 0 0,0 0-1 0 0,0 0 0 0 0,0 0 0 0 0,1 1 1 0 0,-1-1-1 0 0,0 0 0 0 0,0 0 0 0 0,0 1 1 0 0,1-1-1 0 0,-1 0 0 0 0,0 1 0 0 0,1-1 1 0 0,-1 1-1 0 0,0-1 0 0 0,1 1 0 0 0,-1-1 1 0 0,0 1-1 0 0,1-1 0 0 0,-1 2 11 0 0,-26 41-610 0 0,14-13 620 0 0,2 1-1 0 0,0 1 0 0 0,3-1 1 0 0,0 1-1 0 0,2 1 0 0 0,1 0 1 0 0,2-1-1 0 0,1 1 0 0 0,2 0 1 0 0,1 8-10 0 0,1-26 3 0 0,-1-1 0 0 0,2 0 0 0 0,0 0 0 0 0,0 0 1 0 0,2-1-1 0 0,0 1 0 0 0,0-1 0 0 0,1 0 0 0 0,0-1 1 0 0,2 1-1 0 0,-1-1 0 0 0,1 0 0 0 0,1-1 0 0 0,0 0 1 0 0,1 0-1 0 0,0-1 0 0 0,0-1 0 0 0,1 1 1 0 0,0-2-1 0 0,1 1 0 0 0,0-2 0 0 0,10 6-3 0 0,-9-10 64 0 0,1 0 0 0 0,0-1 0 0 0,-1-1 1 0 0,1 0-1 0 0,0 0 0 0 0,0-2 0 0 0,0 0 0 0 0,-1 0 0 0 0,1-1 0 0 0,0-1 0 0 0,-1 0 0 0 0,0-1 0 0 0,1 0 0 0 0,-2-1 0 0 0,1-1 1 0 0,0 0-1 0 0,-1-1 0 0 0,0 0 0 0 0,7-7-64 0 0,26-15 186 0 0,-2-2 0 0 0,-1-2 0 0 0,-1-1 0 0 0,-3-3 0 0 0,0-1 0 0 0,19-28-186 0 0,-40 50-9 0 0,0-2 1 0 0,-2 0-1 0 0,0-1 1 0 0,-1 0-1 0 0,0-1 1 0 0,-2-1-1 0 0,-1 0 1 0 0,0-1-1 0 0,-2 0 1 0 0,0 0-1 0 0,-2-1 1 0 0,0 0-1 0 0,-2-1 1 0 0,0 1-1 0 0,0-17 9 0 0,-5 37-7 0 0,-1 1 1 0 0,1-1-1 0 0,-1 1 0 0 0,0-1 1 0 0,0 1-1 0 0,0 0 0 0 0,0 0 1 0 0,0-1-1 0 0,0 1 0 0 0,-1 0 1 0 0,1 0-1 0 0,-1 0 0 0 0,1 0 1 0 0,-1 0-1 0 0,0 1 0 0 0,0-1 1 0 0,0 0-1 0 0,0 1 0 0 0,0 0 1 0 0,0-1-1 0 0,0 1 0 0 0,0 0 1 0 0,-1 0-1 0 0,1 0 0 0 0,0 0 1 0 0,-1 0-1 0 0,1 1 0 0 0,-1-1 1 0 0,1 1-1 0 0,-1 0 0 0 0,1 0 1 0 0,-1-1-1 0 0,1 2 0 0 0,-1-1 1 0 0,1 0-1 0 0,-1 0 0 0 0,1 1 1 0 0,-1-1-1 0 0,1 1 0 0 0,0 0 1 0 0,-1 0-1 0 0,1 0 0 0 0,0 0 1 0 0,0 0-1 0 0,-2 1 7 0 0,-11 6-5 0 0,1 0 0 0 0,-1 1 0 0 0,2 1 0 0 0,-1 0-1 0 0,1 0 1 0 0,1 2 0 0 0,0 0 0 0 0,0 0 0 0 0,2 1 0 0 0,-1 0 0 0 0,1 1 0 0 0,1 0 0 0 0,1 0 0 0 0,0 1-1 0 0,1 0 1 0 0,0 1 0 0 0,-3 14 5 0 0,1-7-21 0 0,0-1 0 0 0,2 2 0 0 0,1-1-1 0 0,1 1 1 0 0,1 0 0 0 0,1 0 0 0 0,1 0 0 0 0,2 0 0 0 0,1 20 21 0 0,1-34-27 0 0,0-1 1 0 0,0 1 0 0 0,1-1 0 0 0,1 0 0 0 0,0 0 0 0 0,0 0 0 0 0,0-1 0 0 0,1 1-1 0 0,1-1 1 0 0,-1 0 0 0 0,1 0 0 0 0,1-1 0 0 0,-1 0 0 0 0,1 0 0 0 0,1 0 0 0 0,-1-1 0 0 0,1 0-1 0 0,0-1 1 0 0,0 0 0 0 0,1 0 0 0 0,-1 0 0 0 0,1-1 0 0 0,0-1 0 0 0,5 2 26 0 0,-2-2-333 0 0,26 0-1399 0 0,-27-24-7680 0 0,-11 15 4645 0 0,0 1 377 0 0</inkml:trace>
  <inkml:trace contextRef="#ctx0" brushRef="#br0" timeOffset="1929.943">1779 70 1712 0 0,'0'0'2027'0'0,"0"0"161"0"0,0 0 289 0 0,0 0 253 0 0,0 0-46 0 0,0 0-447 0 0,0 0-634 0 0,0 0-516 0 0,0 0-276 0 0,0 0-108 0 0,0 0-26 0 0,0 0-22 0 0,0 0-37 0 0,-1 6-71 0 0,-27 76 932 0 0,25-50-2814 0 0,10-27-3426 0 0,5-6-4930 0 0,-6-2 1243 0 0</inkml:trace>
</inkml:ink>
</file>

<file path=ppt/ink/ink8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27.2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538 365 32 0 0,'0'0'1974'0'0,"0"0"-849"0"0,0 0-351 0 0,0 0-23 0 0,0 0 89 0 0,0 0 147 0 0,0 0 65 0 0,-35 7 10 0 0,-113 27 19 0 0,58 9 457 0 0,75-31-1204 0 0,-11 7 78 0 0,0 1-1 0 0,2 1 0 0 0,1 1 0 0 0,0 1 0 0 0,2 1 0 0 0,1 1 0 0 0,0 1 0 0 0,2 1 0 0 0,-12 24-411 0 0,27-47 20 0 0,1 1 0 0 0,-1 0 0 0 0,1 0 1 0 0,0 1-1 0 0,1-1 0 0 0,-1 0 0 0 0,1 1 0 0 0,0-1 1 0 0,0 0-1 0 0,1 1 0 0 0,-1 0 0 0 0,1-1 0 0 0,1 1 0 0 0,-1-1 1 0 0,1 1-1 0 0,0-1 0 0 0,0 0 0 0 0,0 1 0 0 0,1-1 1 0 0,0 0-1 0 0,0 0 0 0 0,0 1 0 0 0,1-2 0 0 0,-1 1 0 0 0,1 0 1 0 0,0 0-1 0 0,1-1 0 0 0,-1 0 0 0 0,1 0 0 0 0,1 1-20 0 0,1-2 68 0 0,1 0 0 0 0,0-1 0 0 0,0 1-1 0 0,0-2 1 0 0,0 1 0 0 0,1-1 0 0 0,-1 0 0 0 0,0 0-1 0 0,1-1 1 0 0,-1 0 0 0 0,0 0 0 0 0,1-1-1 0 0,-1 0 1 0 0,0 0 0 0 0,1-1 0 0 0,-1 0-1 0 0,0 0 1 0 0,0 0 0 0 0,0-1 0 0 0,-1 0 0 0 0,1-1-1 0 0,-1 1 1 0 0,0-1 0 0 0,2-2-68 0 0,16-10 203 0 0,-2-2 0 0 0,1-1 0 0 0,-2 0 0 0 0,-1-2 0 0 0,11-14-203 0 0,-4 2 23 0 0,-2-1 0 0 0,-1-2 0 0 0,-2 0 0 0 0,-2-2 0 0 0,-1 0 0 0 0,4-13-23 0 0,-19 39-326 0 0,-8 22-2 0 0,-9 20 4 0 0,4-6 324 0 0,1 1 0 0 0,1 0 1 0 0,1 0-1 0 0,2 1 0 0 0,0 0 0 0 0,1-1 0 0 0,2 1 0 0 0,1 0 0 0 0,1 0 0 0 0,1 4 0 0 0,0-21-3 0 0,0-1-1 0 0,1 0 1 0 0,-1 0 0 0 0,1 0-1 0 0,1 0 1 0 0,0 0-1 0 0,0-1 1 0 0,0 1-1 0 0,1-1 1 0 0,0 0-1 0 0,1-1 1 0 0,-1 1-1 0 0,1-1 1 0 0,1 0-1 0 0,-1 0 1 0 0,1-1-1 0 0,0 0 1 0 0,0 0-1 0 0,0-1 1 0 0,1 0-1 0 0,-1 0 1 0 0,1 0-1 0 0,0-1 1 0 0,1-1 0 0 0,-1 1-1 0 0,0-1 1 0 0,1 0-1 0 0,5-1 4 0 0,-7-1 28 0 0,1 0-1 0 0,0-1 1 0 0,-1 0 0 0 0,1 0-1 0 0,-1-1 1 0 0,1 0 0 0 0,-1-1-1 0 0,0 0 1 0 0,0 0 0 0 0,0 0-1 0 0,0-1 1 0 0,-1 0 0 0 0,1 0-1 0 0,-1 0 1 0 0,4-5-28 0 0,172-158 591 0 0,-141 128-461 0 0,-2-3 1 0 0,-2-1-1 0 0,-1-2 1 0 0,-3-2-1 0 0,-1 0 1 0 0,-3-3-1 0 0,21-48-130 0 0,-41 76 11 0 0,-1 1 1 0 0,-1-1-1 0 0,-1 0 0 0 0,-2-1 0 0 0,0 1 0 0 0,-1-1 1 0 0,-1 0-1 0 0,-1 0 0 0 0,-1 0 0 0 0,-2-6-11 0 0,2 27-12 0 0,0-1 0 0 0,0 0 0 0 0,-1 0 0 0 0,1 0 0 0 0,-1 1 0 0 0,0-1 1 0 0,0 0-1 0 0,0 1 0 0 0,0-1 0 0 0,0 1 0 0 0,-1-1 0 0 0,1 1 0 0 0,-1-1 0 0 0,0 1 0 0 0,0 0 0 0 0,1 0 0 0 0,-1 0 0 0 0,-1 0 0 0 0,1 0 0 0 0,0 0 0 0 0,0 1 0 0 0,-1-1 0 0 0,1 1 0 0 0,-1 0 0 0 0,1-1 0 0 0,-1 1 0 0 0,1 0 1 0 0,-1 0-1 0 0,0 1 0 0 0,0-1 0 0 0,1 1 0 0 0,-1-1 0 0 0,0 1 0 0 0,0 0 0 0 0,0 0 0 0 0,1 0 0 0 0,-1 0 0 0 0,0 1 0 0 0,0-1 0 0 0,0 1 0 0 0,1-1 0 0 0,-1 1 0 0 0,0 0 0 0 0,1 0 0 0 0,-1 0 0 0 0,1 1 0 0 0,-1-1 0 0 0,1 1 1 0 0,-1-1-1 0 0,1 1 0 0 0,0 0 0 0 0,0 0 0 0 0,0 0 12 0 0,-17 16-40 0 0,0 1 0 0 0,2 1 0 0 0,1 1 0 0 0,0 0 0 0 0,1 1 0 0 0,2 1 1 0 0,0 0-1 0 0,1 1 0 0 0,2 0 0 0 0,-2 6 40 0 0,1 1-11 0 0,0 2-1 0 0,2-1 1 0 0,1 1 0 0 0,2 0-1 0 0,1 1 1 0 0,2-1 0 0 0,1 1-1 0 0,2 0 1 0 0,1 0 0 0 0,2 2 11 0 0,0-20-7 0 0,0 0 1 0 0,1-1 0 0 0,0 0 0 0 0,1 0-1 0 0,1 0 1 0 0,1 0 0 0 0,0-1 0 0 0,0 0-1 0 0,2 0 1 0 0,-1-1 0 0 0,2 0 0 0 0,0-1 0 0 0,0 0-1 0 0,1-1 1 0 0,1 0 0 0 0,7 6 6 0 0,-10-10 72 0 0,-1-1 1 0 0,0 0-1 0 0,1-1 1 0 0,0 1-1 0 0,1-2 0 0 0,-1 1 1 0 0,1-1-1 0 0,0-1 1 0 0,0 0-1 0 0,0 0 1 0 0,0-1-1 0 0,0 0 0 0 0,1-1 1 0 0,-1 0-1 0 0,1-1 1 0 0,-1 0-1 0 0,1 0 1 0 0,-1-1-1 0 0,0-1 0 0 0,1 0 1 0 0,-1 0-1 0 0,0-1 1 0 0,0 0-1 0 0,0-1 1 0 0,4-2-73 0 0,-2 0 86 0 0,0-1 1 0 0,-1 0 0 0 0,0 0 0 0 0,0-1 0 0 0,0 0 0 0 0,-1-1-1 0 0,-1-1 1 0 0,0 1 0 0 0,0-1 0 0 0,-1-1 0 0 0,0 0 0 0 0,0 0-1 0 0,-1 0 1 0 0,-1-1 0 0 0,0 0 0 0 0,-1 0 0 0 0,0-1 0 0 0,-1 1-1 0 0,0-1 1 0 0,-1 0 0 0 0,-1 0 0 0 0,0 0 0 0 0,0-1 0 0 0,-1 1-1 0 0,-1 0 1 0 0,0-1 0 0 0,-3-10-87 0 0,-2 12-167 0 0,0 1-1 0 0,-1 0 1 0 0,0 1 0 0 0,-1 0-1 0 0,0 0 1 0 0,-1 0-1 0 0,0 1 1 0 0,0 0 0 0 0,-1 0-1 0 0,-1 1 1 0 0,1 0-1 0 0,-1 1 1 0 0,0 0 0 0 0,-1 0-1 0 0,0 1 1 0 0,0 1-1 0 0,0 0 1 0 0,0 0 0 0 0,-1 1-1 0 0,0 1 1 0 0,0 0-1 0 0,0 0 1 0 0,-12 0 167 0 0,-54 1-3345 0 0,27 9-2871 0 0,24 1-955 0 0</inkml:trace>
  <inkml:trace contextRef="#ctx0" brushRef="#br0" timeOffset="464.982">1817 564 2208 0 0,'0'0'1753'0'0,"0"0"-516"0"0,0 0-128 0 0,0 0 55 0 0,0 0 96 0 0,0 0 14 0 0,0 0-78 0 0,0 0-146 0 0,0 0-189 0 0,0 0-201 0 0,0 0-184 0 0,0 0-150 0 0,-26 15-92 0 0,-82 50-67 0 0,106-65-161 0 0,0 1-1 0 0,0 0 1 0 0,0-1-1 0 0,0 1 0 0 0,0 0 1 0 0,0 0-1 0 0,1 0 1 0 0,-1 0-1 0 0,0 1 1 0 0,1-1-1 0 0,-1 0 0 0 0,1 1 1 0 0,-1-1-1 0 0,1 1 1 0 0,0 0-1 0 0,-1-1 1 0 0,1 1-1 0 0,0 0 1 0 0,0 0-1 0 0,0-1 0 0 0,1 1 1 0 0,-1 0-1 0 0,0 0 1 0 0,1 0-1 0 0,-1 0 1 0 0,1 0-1 0 0,0 0 1 0 0,0 0-1 0 0,-1 1-5 0 0,2 4 22 0 0,-2 0 25 0 0,0 0 0 0 0,1 1 0 0 0,0-1 1 0 0,0 1-1 0 0,1-1 0 0 0,0 0 0 0 0,0 0 0 0 0,1 1 0 0 0,0-1 0 0 0,0 0 0 0 0,1 0 0 0 0,0-1 0 0 0,0 1 0 0 0,0-1 0 0 0,1 1 0 0 0,0-1 1 0 0,0 0-1 0 0,1 0 0 0 0,0-1 0 0 0,0 1 0 0 0,0-1 0 0 0,0 0 0 0 0,1-1 0 0 0,0 1 0 0 0,0-1 0 0 0,0 0 0 0 0,1 0 0 0 0,-1-1 0 0 0,1 0 1 0 0,4 1-48 0 0,-3-2 163 0 0,0 0 0 0 0,0-1 0 0 0,1-1 1 0 0,-1 1-1 0 0,0-1 0 0 0,0-1 0 0 0,1 1 1 0 0,-1-1-1 0 0,0-1 0 0 0,0 0 1 0 0,0 0-1 0 0,0 0 0 0 0,0-1 0 0 0,-1 0 1 0 0,1-1-1 0 0,-1 0 0 0 0,1 0 0 0 0,-2 0 1 0 0,1-1-1 0 0,0 0 0 0 0,-1 0 1 0 0,0-1-1 0 0,0 0 0 0 0,0 0 0 0 0,-1 0 1 0 0,0-1-1 0 0,0 1 0 0 0,-1-1 0 0 0,0-1 1 0 0,0 1-1 0 0,0 0 0 0 0,-1-1 1 0 0,0 0-1 0 0,-1 0 0 0 0,0 0 0 0 0,0 0 1 0 0,0 0-1 0 0,-1 0 0 0 0,-1 0 0 0 0,1-1 1 0 0,-1 1-1 0 0,-1-5-163 0 0,1 7-9 0 0,0 0-1 0 0,0 0 1 0 0,-1 0 0 0 0,1 0-1 0 0,-2 1 1 0 0,1-1 0 0 0,0 0-1 0 0,-1 0 1 0 0,0 1 0 0 0,-1-1-1 0 0,1 1 1 0 0,-1 0 0 0 0,0-1-1 0 0,0 1 1 0 0,-1 1 0 0 0,1-1-1 0 0,-1 0 1 0 0,0 1 0 0 0,-1 0-1 0 0,1 0 1 0 0,-1 0 0 0 0,1 0-1 0 0,-1 1 1 0 0,0 0 0 0 0,-1 0-1 0 0,0 0 10 0 0,-2-1-211 0 0,0 0 0 0 0,0 1 0 0 0,0 0 0 0 0,-1 0 0 0 0,1 1 0 0 0,-1 0 0 0 0,0 1 0 0 0,0 0 0 0 0,1 0-1 0 0,-1 1 1 0 0,0 0 0 0 0,0 0 0 0 0,0 1 0 0 0,0 0 0 0 0,1 1 0 0 0,-1 0 0 0 0,1 0 0 0 0,-5 3 211 0 0,-39 19-3881 0 0,5 9-3315 0 0,30-18-1110 0 0</inkml:trace>
  <inkml:trace contextRef="#ctx0" brushRef="#br0" timeOffset="1105.375">2158 612 4745 0 0,'0'0'1420'0'0,"0"0"-237"0"0,0 0-176 0 0,0 0-55 0 0,0 0-14 0 0,0 0-81 0 0,0 0-147 0 0,0 0-133 0 0,0 0-87 0 0,0 0-67 0 0,0 0-31 0 0,0 0 6 0 0,0 0 8 0 0,-7 27-7 0 0,-19 87-15 0 0,25-113-368 0 0,1 1-1 0 0,-1-1 1 0 0,0 1 0 0 0,1-1 0 0 0,-1 1 0 0 0,1-1 0 0 0,0 1 0 0 0,-1-1 0 0 0,1 1 0 0 0,0-1 0 0 0,0 1 0 0 0,0-1 0 0 0,0 1 0 0 0,0-1 0 0 0,1 1 0 0 0,-1 0-1 0 0,0-1 1 0 0,1 1 0 0 0,-1-1 0 0 0,1 1 0 0 0,0-1 0 0 0,-1 0 0 0 0,1 1 0 0 0,0-1 0 0 0,0 0 0 0 0,0 1 0 0 0,0-1 0 0 0,0 0 0 0 0,0 0 0 0 0,0 0 0 0 0,0 0-1 0 0,0 0 1 0 0,0 0 0 0 0,1 0 0 0 0,-1 0 0 0 0,0 0 0 0 0,2 0-16 0 0,4 2 120 0 0,1 1 117 0 0,1 0-1 0 0,0 0 1 0 0,1-1 0 0 0,-1 0-1 0 0,1 0 1 0 0,-1-1-1 0 0,1-1 1 0 0,0 1 0 0 0,0-2-1 0 0,0 1 1 0 0,-1-1-1 0 0,5-1-236 0 0,-3-2 174 0 0,1 0 0 0 0,0 0-1 0 0,-1-1 1 0 0,0-1 0 0 0,0 0-1 0 0,0 0 1 0 0,-1-1-1 0 0,0-1 1 0 0,0 0 0 0 0,0 0-1 0 0,-1 0 1 0 0,0-2 0 0 0,0 1-1 0 0,-1-1 1 0 0,2-3-174 0 0,133-156 365 0 0,-142 168-389 0 0,-1 1 1 0 0,0-1-1 0 0,0 0 0 0 0,1 0 0 0 0,-1 0 0 0 0,0 0 0 0 0,1 0 0 0 0,-1 1 0 0 0,0-1 0 0 0,1 0 0 0 0,-1 0 0 0 0,0 0 0 0 0,1 0 1 0 0,-1 0-1 0 0,0 0 0 0 0,1 0 0 0 0,-1 0 0 0 0,0 0 0 0 0,1 0 0 0 0,-1 0 0 0 0,0 0 0 0 0,1 0 0 0 0,-1-1 0 0 0,0 1 1 0 0,0 0-1 0 0,1 0 0 0 0,-1 0 0 0 0,0 0 0 0 0,1 0 0 0 0,-1-1 0 0 0,0 1 0 0 0,0 0 0 0 0,1 0 0 0 0,-1-1 0 0 0,0 1 1 0 0,0 0-1 0 0,1 0 24 0 0,-2 12-191 0 0,0-4 167 0 0,0 0 1 0 0,0 0-1 0 0,1 1 0 0 0,0-1 0 0 0,1 0 0 0 0,-1 0 0 0 0,2 1 0 0 0,-1-1 0 0 0,1 0 0 0 0,0 0 0 0 0,1 0 0 0 0,0-1 0 0 0,0 1 0 0 0,1-1 0 0 0,0 1 0 0 0,0-1 0 0 0,1 0 0 0 0,-1-1 0 0 0,2 1 0 0 0,-1-1 0 0 0,1 0 0 0 0,0 0 0 0 0,0-1 1 0 0,0 1-1 0 0,1-1 0 0 0,6 3 24 0 0,-3-4 22 0 0,-1-1 0 0 0,0 0 0 0 0,1-1 0 0 0,0 0 0 0 0,0 0 0 0 0,0-1 0 0 0,-1 0 0 0 0,1-1 0 0 0,0 0 0 0 0,0-1 0 0 0,0 0 0 0 0,0 0 0 0 0,0-1 0 0 0,0 0 0 0 0,-1-1 0 0 0,1 0 1 0 0,-1-1-1 0 0,0 0 0 0 0,0 0 0 0 0,1-1-22 0 0,19-12 172 0 0,0-2 0 0 0,-1 0 0 0 0,-1-2 0 0 0,-1-1 0 0 0,6-8-172 0 0,-5 6 23 0 0,-2-1-1 0 0,-1-1 0 0 0,0-2 1 0 0,-3 0-1 0 0,0-1 0 0 0,-2-1 1 0 0,0-1-1 0 0,-3-1 0 0 0,-1 0 1 0 0,-1-1-1 0 0,-1-1 1 0 0,-2 0-1 0 0,-2 0 0 0 0,-1-1 1 0 0,-2-1-1 0 0,-1 1 0 0 0,0-26-22 0 0,-6 60-12 0 0,1 1-1 0 0,-1-1 0 0 0,1 1 1 0 0,-1-1-1 0 0,1 1 0 0 0,-1-1 1 0 0,0 1-1 0 0,1-1 1 0 0,-1 1-1 0 0,0 0 0 0 0,1-1 1 0 0,-1 1-1 0 0,0 0 0 0 0,1-1 1 0 0,-1 1-1 0 0,0 0 0 0 0,1 0 1 0 0,-1 0-1 0 0,0 0 1 0 0,0-1-1 0 0,0 1 0 0 0,1 0 1 0 0,-1 1-1 0 0,0-1 0 0 0,0 0 1 0 0,1 0-1 0 0,-1 0 0 0 0,0 0 1 0 0,1 0-1 0 0,-1 1 1 0 0,0-1-1 0 0,0 0 0 0 0,1 1 1 0 0,-1-1-1 0 0,0 0 0 0 0,1 1 1 0 0,-1-1-1 0 0,1 1 0 0 0,-1-1 1 0 0,1 1-1 0 0,-1 0 1 0 0,1-1-1 0 0,-1 1 0 0 0,1-1 1 0 0,-1 1-1 0 0,1 0 0 0 0,0-1 1 0 0,-1 1-1 0 0,1 0 0 0 0,0-1 1 0 0,0 1-1 0 0,-1 0 0 0 0,1 0 1 0 0,0-1-1 0 0,0 1 1 0 0,0 0-1 0 0,0 0 0 0 0,0-1 1 0 0,0 1-1 0 0,0 0 0 0 0,0 0 1 0 0,0-1-1 0 0,1 2 13 0 0,-14 30 12 0 0,2 0 0 0 0,1 1-1 0 0,1 0 1 0 0,2 0 0 0 0,2 1 0 0 0,1 0-1 0 0,1 0 1 0 0,2 0 0 0 0,1 1 0 0 0,2-1 0 0 0,2 2-12 0 0,-2-13 13 0 0,1 1 1 0 0,1-1 0 0 0,1 0-1 0 0,1 0 1 0 0,1 0 0 0 0,1-1 0 0 0,2 0-1 0 0,0 0 1 0 0,0-1 0 0 0,11 13-14 0 0,18 18-460 0 0,-38-52 152 0 0,-7-4-1770 0 0,-15-12-7311 0 0,10 11 370 0 0</inkml:trace>
  <inkml:trace contextRef="#ctx0" brushRef="#br0" timeOffset="1559.806">2802 384 9746 0 0,'0'0'1160'0'0,"0"0"-287"0"0,0 0 175 0 0,0 0 48 0 0,0 0-16 0 0,0 0-160 0 0,230-34-71 0 0,-180 27-1 0 0,5 7-72 0 0,0-4-120 0 0,8 1-184 0 0,-2-1-168 0 0,1 0-184 0 0,-3 4-280 0 0,2 0-496 0 0,-2-3-1352 0 0,-17 3-3754 0 0,-12 0-5600 0 0</inkml:trace>
</inkml:ink>
</file>

<file path=ppt/ink/ink8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37.0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506 0 4553 0 0,'0'0'1931'0'0,"0"0"-112"0"0,0 0 28 0 0,0 0 167 0 0,0 0 70 0 0,0 0-197 0 0,0 0-400 0 0,0 0-366 0 0,0 0-285 0 0,0 0-225 0 0,0 0-119 0 0,0 0-95 0 0,-32 3-42 0 0,-104 14-20 0 0,128-16-294 0 0,0 1 0 0 0,0-1 1 0 0,0 1-1 0 0,1 1 0 0 0,-1 0 1 0 0,1 0-1 0 0,0 0 0 0 0,0 1 1 0 0,0 0-1 0 0,0 1 1 0 0,1-1-1 0 0,-2 2-41 0 0,-10 8 117 0 0,-10 4 36 0 0,0 2 0 0 0,1 2 0 0 0,2 0-1 0 0,0 1 1 0 0,-2 6-153 0 0,20-22 20 0 0,0 1-1 0 0,1 0 0 0 0,1 0 1 0 0,-1 1-1 0 0,1 0 0 0 0,1 0 1 0 0,0 0-1 0 0,0 0 1 0 0,0 1-1 0 0,1 0 0 0 0,1-1 1 0 0,0 1-1 0 0,0 0 0 0 0,1 0 1 0 0,0 0-1 0 0,1 0 1 0 0,0 0-1 0 0,0 0 0 0 0,2 6-19 0 0,0-8 15 0 0,0-1-1 0 0,1 0 0 0 0,-1 0 0 0 0,1 0 0 0 0,1 0 0 0 0,-1 0 1 0 0,1-1-1 0 0,0 1 0 0 0,1-1 0 0 0,0 0 0 0 0,0-1 1 0 0,0 1-1 0 0,0-1 0 0 0,1 0 0 0 0,0 0 0 0 0,0-1 0 0 0,0 1 1 0 0,1-2-1 0 0,-1 1 0 0 0,1 0 0 0 0,6 1-14 0 0,7 3 37 0 0,0-1 0 0 0,1 0 0 0 0,-1-2 0 0 0,1 0 0 0 0,0-2 0 0 0,1 0-1 0 0,3-1-36 0 0,21-1-105 0 0,1-1 0 0 0,-1-3 0 0 0,-1-2 0 0 0,44-10 105 0 0,0-5-3123 0 0,-1-2-4385 0 0,-58 14-3887 0 0</inkml:trace>
</inkml:ink>
</file>

<file path=ppt/ink/ink8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34.4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58 869 3025 0 0,'0'0'777'0'0,"0"0"-131"0"0,0 0 138 0 0,0 0 445 0 0,0 0 422 0 0,0 0 175 0 0,0 0-139 0 0,0 0-377 0 0,6-35-351 0 0,20-109-230 0 0,-7 40 1057 0 0,-6 13 1720 0 0,16 142-2687 0 0,-8 15-706 0 0,-3 2 1 0 0,-3 1 0 0 0,-3-1 0 0 0,-2 2-1 0 0,-4 0 1 0 0,-3 0 0 0 0,-3 0-1 0 0,-7 48-113 0 0,6-101 15 0 0,0 0 0 0 0,0 0 0 0 0,-2 0 0 0 0,0-1-1 0 0,-1 1 1 0 0,-1-1 0 0 0,-1 0 0 0 0,0 0 0 0 0,-1 0 0 0 0,0-1-1 0 0,-1 0 1 0 0,-1 0 0 0 0,0-1 0 0 0,-2 0 0 0 0,1-1 0 0 0,-1 0-1 0 0,-12 10-14 0 0,20-22 19 0 0,0 0 0 0 0,0-1 0 0 0,-1 1 0 0 0,1-1 0 0 0,0 1 0 0 0,-1-1 0 0 0,1 0 0 0 0,0 0 0 0 0,-1 0 0 0 0,1-1 0 0 0,0 1 0 0 0,0-1 0 0 0,-1 0 0 0 0,1 0 0 0 0,0 0 0 0 0,0 0 0 0 0,0-1 0 0 0,0 1 0 0 0,0-1 0 0 0,0 0 0 0 0,1 1 0 0 0,-1-1 0 0 0,0-1 0 0 0,1 1 0 0 0,0 0-1 0 0,-1-1 1 0 0,1 1 0 0 0,0-1 0 0 0,0 1 0 0 0,0-1 0 0 0,1 0 0 0 0,-1 0 0 0 0,1 0 0 0 0,-1 0 0 0 0,1 0 0 0 0,0 0 0 0 0,0-1 0 0 0,1 1 0 0 0,-1 0 0 0 0,0 0 0 0 0,1-1 0 0 0,0 1 0 0 0,0 0 0 0 0,0-1 0 0 0,1-1-19 0 0,-4-26-21 0 0,2 0 0 0 0,2 0 0 0 0,1-1 0 0 0,1 1 0 0 0,1 1 0 0 0,2-1 0 0 0,1 0 0 0 0,2 1 0 0 0,1 1 0 0 0,1 0 0 0 0,1 0-1 0 0,2 1 1 0 0,10-16 21 0 0,4-9-25 0 0,2 2-1 0 0,2 1 0 0 0,3 1 1 0 0,1 2-1 0 0,3 2 0 0 0,1 1 1 0 0,3 2-1 0 0,6-3 26 0 0,-30 29 4 0 0,1 1 0 0 0,0 0 0 0 0,1 1 0 0 0,1 2 0 0 0,0 0 0 0 0,1 1 0 0 0,0 1 0 0 0,1 1 0 0 0,0 2 0 0 0,0 0 0 0 0,0 1 0 0 0,1 2 0 0 0,0 0 0 0 0,5 2-4 0 0,-26 2 0 0 0,1 0 0 0 0,-1 1 0 0 0,0-1 0 0 0,0 1 0 0 0,0 0 0 0 0,0 1 0 0 0,0-1 0 0 0,0 1 0 0 0,0-1 0 0 0,0 1 0 0 0,0 0 0 0 0,-1 1 0 0 0,1-1 0 0 0,-1 1 0 0 0,0-1 0 0 0,1 1 0 0 0,-1 0 0 0 0,0 0 0 0 0,-1 1 0 0 0,1-1 0 0 0,-1 1 0 0 0,1-1 0 0 0,-1 1 0 0 0,0 0 0 0 0,0-1 0 0 0,-1 1 0 0 0,1 0 0 0 0,-1 0 0 0 0,0 1 0 0 0,0-1 0 0 0,0 0 0 0 0,0 0 0 0 0,-1 3 0 0 0,-4 122-16 0 0,-1-111 36 0 0,0 1 0 0 0,-2-1 0 0 0,0 0 0 0 0,-1 0-1 0 0,-1-1 1 0 0,0 0 0 0 0,-2-1 0 0 0,0 0 0 0 0,-2 2-20 0 0,-2 0-77 0 0,0-1 0 0 0,-2 0 0 0 0,0-1-1 0 0,0 0 1 0 0,-1-2 0 0 0,-1 0 0 0 0,-1-1 0 0 0,0-1 0 0 0,0-1 0 0 0,-1-1 0 0 0,-1-1 0 0 0,0 0 0 0 0,0-2 77 0 0,11-4-488 0 0,-1 0-1 0 0,0 0 0 0 0,0-1 0 0 0,0-1 1 0 0,0 0-1 0 0,0-1 0 0 0,0 0 1 0 0,0-1-1 0 0,-1 0 489 0 0,-9-13-5019 0 0,16-4-2265 0 0,4 7 2498 0 0</inkml:trace>
  <inkml:trace contextRef="#ctx0" brushRef="#br0" timeOffset="262.76">1278 545 8002 0 0,'0'0'1376'0'0,"0"0"-304"0"0,0 0-90 0 0,0 0 206 0 0,0 0 216 0 0,0 0 37 0 0,0 0-156 0 0,0 0-282 0 0,0 0-256 0 0,0 0-206 0 0,-32 32-185 0 0,-102 99-106 0 0,86-68 5 0 0,46-53-205 0 0,1-7-25 0 0,-1 0-1 0 0,1 0 0 0 0,0 0 1 0 0,0 0-1 0 0,0 1 0 0 0,0-1 1 0 0,0 0-1 0 0,1 1 0 0 0,0-1 1 0 0,0 0-1 0 0,0 1 1 0 0,0-1-1 0 0,0 1 0 0 0,0-1 1 0 0,1 0-1 0 0,0 1 0 0 0,0-1 1 0 0,0 0-1 0 0,0 0 0 0 0,0 0 1 0 0,0 1-1 0 0,1-1 0 0 0,0 0 1 0 0,0-1-1 0 0,0 1 0 0 0,0 0 1 0 0,0-1-1 0 0,0 1 1 0 0,0-1-1 0 0,1 1 0 0 0,0-1 1 0 0,-1 0-1 0 0,1 0 0 0 0,0 0 1 0 0,0-1-1 0 0,0 1 0 0 0,0-1 1 0 0,0 1-1 0 0,0-1 0 0 0,0 0 1 0 0,1 0-1 0 0,1 0-24 0 0,8-1 79 0 0,0 0-1 0 0,0-1 1 0 0,0-1-1 0 0,0 0 1 0 0,0 0 0 0 0,0-2-1 0 0,-1 1 1 0 0,1-2-1 0 0,-1 1 1 0 0,0-2-1 0 0,0 0 1 0 0,-1 0-1 0 0,0-1 1 0 0,0 0 0 0 0,0-1-1 0 0,-1 0 1 0 0,0-1-1 0 0,-1 0 1 0 0,0-1-1 0 0,0 0 1 0 0,-1 0 0 0 0,-1 0-1 0 0,1-1 1 0 0,-2-1-1 0 0,1 1 1 0 0,-2-1-1 0 0,1 0 1 0 0,-2 0-1 0 0,0-1 1 0 0,0 1 0 0 0,-1-1-1 0 0,0 0 1 0 0,-1-7-79 0 0,-1 12-55 0 0,0-1 0 0 0,-1 1 0 0 0,0-1 0 0 0,0 1 0 0 0,-1-1 1 0 0,0 1-1 0 0,-1-1 0 0 0,0 1 0 0 0,0 0 0 0 0,-1-1 0 0 0,0 1 0 0 0,0 0 1 0 0,-1 1-1 0 0,0-1 0 0 0,0 1 0 0 0,-1 0 0 0 0,0 0 0 0 0,0 0 0 0 0,0 0 1 0 0,-1 1-1 0 0,0 0 0 0 0,-3-2 55 0 0,3 4-242 0 0,1-1 1 0 0,-1 1-1 0 0,-1 0 1 0 0,1 1-1 0 0,-1-1 1 0 0,1 1-1 0 0,-1 0 1 0 0,0 1 0 0 0,0 0-1 0 0,0 0 1 0 0,0 0-1 0 0,0 1 1 0 0,-1 0-1 0 0,1 1 1 0 0,-1-1 241 0 0,-29 7-4410 0 0,0 10-3943 0 0,26-8 2377 0 0</inkml:trace>
  <inkml:trace contextRef="#ctx0" brushRef="#br0" timeOffset="470.995">1709 700 14307 0 0,'0'0'683'0'0,"0"0"-456"0"0,0 0-6 0 0,0 0 279 0 0,0 0 196 0 0,0 0 67 0 0,0 0-123 0 0,0 0-234 0 0,0 0-168 0 0,-14 31-112 0 0,-41 97-74 0 0,36-66-34 0 0,17-11-2211 0 0,6-55-9302 0 0,-4 1 6306 0 0</inkml:trace>
  <inkml:trace contextRef="#ctx0" brushRef="#br0" timeOffset="1045.981">1840 851 3721 0 0,'0'0'3778'0'0,"0"0"-1936"0"0,0 0-521 0 0,0 0 177 0 0,0 0 113 0 0,0 0-120 0 0,0 0-406 0 0,0 0-438 0 0,0 0-265 0 0,0 0-132 0 0,0 0-62 0 0,0 0-31 0 0,27-29-20 0 0,86-91-33 0 0,-29 23 77 0 0,-71 82-210 0 0,-10 11-16 0 0,0 0 0 0 0,0 0 0 0 0,0 0 0 0 0,0 1 0 0 0,0-1 0 0 0,1 1 0 0 0,0 0 0 0 0,-1 0 0 0 0,1 0 0 0 0,0 0 0 0 0,1 1 0 0 0,-1 0 0 0 0,0 0 0 0 0,1 0 0 0 0,-1 0 0 0 0,1 1 0 0 0,0-1 0 0 0,3 1 45 0 0,2 41-880 0 0,-11 129 816 0 0,2-164 141 0 0,1 0-1 0 0,-1-1 1 0 0,1 1-1 0 0,1-1 1 0 0,-1 1-1 0 0,1-1 1 0 0,-1 0-1 0 0,1 0 1 0 0,1 0-1 0 0,-1 0 1 0 0,0 0-1 0 0,1-1 1 0 0,0 1-1 0 0,0-1 1 0 0,0 0 0 0 0,0 0-1 0 0,0-1 1 0 0,1 1-1 0 0,-1-1 1 0 0,1 0-1 0 0,-1 0 1 0 0,1-1-1 0 0,0 1 1 0 0,0-1-1 0 0,0 0 1 0 0,0 0-1 0 0,0-1 1 0 0,0 1-1 0 0,0-1 1 0 0,0 0-1 0 0,0-1 1 0 0,0 1-1 0 0,0-1 1 0 0,0 0-1 0 0,0 0 1 0 0,0 0-1 0 0,-1-1 1 0 0,1 0-1 0 0,0 0 1 0 0,-1 0 0 0 0,1 0-1 0 0,-1-1 1 0 0,0 0-1 0 0,0 0 1 0 0,1-1-77 0 0,16-15 262 0 0,0-1 0 0 0,-2-1 0 0 0,0 0 0 0 0,-2-2 0 0 0,0 0 0 0 0,8-17-262 0 0,22-40-5171 0 0,-18 31-2882 0 0,-20 34-349 0 0</inkml:trace>
  <inkml:trace contextRef="#ctx0" brushRef="#br0" timeOffset="1333.96">3053 0 15883 0 0,'0'0'661'0'0,"0"0"-179"0"0,0 0 240 0 0,0 0 277 0 0,0 0 129 0 0,-2 32-65 0 0,-9 103-244 0 0,-34 320 1196 0 0,22-278-4202 0 0,-1-132-3302 0 0,-8-32-6750 0 0,25-12 8382 0 0</inkml:trace>
  <inkml:trace contextRef="#ctx0" brushRef="#br0" timeOffset="1710.467">2757 427 6729 0 0,'0'0'3867'0'0,"0"0"-1692"0"0,0 0-690 0 0,0 0-206 0 0,0 0-208 0 0,0 0-227 0 0,0 0-230 0 0,34-10-169 0 0,110-29-101 0 0,-54 29 130 0 0,67 24-825 0 0,-120-4-2302 0 0,-12-5-5672 0 0,-19-4 327 0 0</inkml:trace>
  <inkml:trace contextRef="#ctx0" brushRef="#br0" timeOffset="749.006">1709 44 6025 0 0,'0'0'-912'0'0,"0"0"-704"0"0,0 0-289 0 0,0 0 313 0 0,0 0 1592 0 0</inkml:trace>
  <inkml:trace contextRef="#ctx0" brushRef="#br0" timeOffset="2189.881">1678 103 0 0 0,'0'0'705'0'0,"0"0"580"0"0,0 0 440 0 0,0 0 367 0 0,0 0 195 0 0,0 0-99 0 0,0 0-297 0 0,0 0-308 0 0,0 0-237 0 0,0 0-189 0 0,0 0-174 0 0,0 0-121 0 0,0 0-114 0 0,1-5-101 0 0,2-17-108 0 0,-3 21-520 0 0,-1 1 0 0 0,1 0 1 0 0,-1-1-1 0 0,1 1 1 0 0,0 0-1 0 0,-1-1 0 0 0,1 1 1 0 0,-1 0-1 0 0,1 0 1 0 0,-1-1-1 0 0,1 1 0 0 0,-1 0 1 0 0,1 0-1 0 0,-1 0 0 0 0,1 0 1 0 0,-1 0-1 0 0,1 0 1 0 0,-1 0-1 0 0,1 0 0 0 0,-1 0 1 0 0,1 0-1 0 0,-1 0 1 0 0,1 0-1 0 0,-1 0 0 0 0,1 0 1 0 0,-1 0-1 0 0,1 0 1 0 0,-1 1-1 0 0,1-1 0 0 0,-1 0 1 0 0,1 0-1 0 0,0 1 0 0 0,-1-1 1 0 0,1 0-1 0 0,-1 1 1 0 0,1-1-1 0 0,0 0 0 0 0,-1 1 1 0 0,1-1-1 0 0,0 0 1 0 0,-1 1-1 0 0,1-1 0 0 0,0 1 1 0 0,0-1-1 0 0,-1 1 1 0 0,1-1-1 0 0,0 1 0 0 0,0-1 1 0 0,0 1-1 0 0,0-1-19 0 0,-17 44-1132 0 0,36-40-1154 0 0,-7-3-3390 0 0,-5 2-2060 0 0</inkml:trace>
</inkml:ink>
</file>

<file path=ppt/ink/ink8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8:25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0 0 0,'0'0'1251'0'0,"0"0"223"0"0,0 0 175 0 0,0 0 241 0 0,0 0 182 0 0,0 0-99 0 0,0 0-361 0 0,0 0-401 0 0,0 0-387 0 0,0 0-245 0 0,0 0-127 0 0,5-8 1603 0 0,11 19 4341 0 0,5-24-4278 0 0,-13 8-2634 0 0,53-39 1001 0 0,-109 88 1106 0 0,48-41-1612 0 0,24-2-156 0 0,18-15-1144 0 0,-37 7-3610 0 0,-3-2-4630 0 0,-2 6-1544 0 0</inkml:trace>
</inkml:ink>
</file>

<file path=ppt/ink/ink8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8:26.5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0 0 0,'0'0'878'0'0,"0"0"913"0"0,0 0 328 0 0,0 0-15 0 0,0 0-131 0 0,0 0-217 0 0,0 0-182 0 0,0 0-143 0 0,0 0-103 0 0,0 0-61 0 0,0 0-46 0 0,0 0-64 0 0,2 4-120 0 0,7 10-146 0 0,-27 9 2813 0 0,71-46-2711 0 0,-53 23-922 0 0,0 0 15 0 0,0 0 30 0 0,0 0-6 0 0,0 0 4 0 0,0 0 11 0 0,0 0-31 0 0,0 0-18 0 0,0 0-25 0 0,0 0-15 0 0,0 0 7 0 0,0 0 18 0 0,0 0 8 0 0,0 0-5 0 0,0 0-8 0 0,0 0-5 0 0,0 0 5 0 0,0 0 8 0 0,3-1-961 0 0,0-4-5384 0 0,-3 4-1336 0 0,0 1-4155 0 0</inkml:trace>
</inkml:ink>
</file>

<file path=ppt/ink/ink8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8:34.3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772 11 0 0 0,'0'0'884'0'0,"0"0"697"0"0,0 0 186 0 0,0 0-75 0 0,8-2-100 0 0,23-7-404 0 0,-31 9 3884 0 0,-249 83-1523 0 0,32-8-3236 0 0,76-27 198 0 0,140-48-516 0 0,0-1 0 0 0,0 1 0 0 0,1 0-1 0 0,-1 1 1 0 0,0-1 0 0 0,0 0 0 0 0,0 0 0 0 0,0 0-1 0 0,0 0 1 0 0,1 1 0 0 0,-1-1 0 0 0,0 0-1 0 0,0 1 1 0 0,0-1 0 0 0,1 0 0 0 0,-1 1 0 0 0,0-1-1 0 0,0 1 1 0 0,1-1 0 0 0,-1 1 0 0 0,1 0 0 0 0,-1-1-1 0 0,0 1 1 0 0,1 0 0 0 0,-1-1 0 0 0,1 1 0 0 0,-1 0-1 0 0,1 0 1 0 0,0-1 0 0 0,-1 1 0 0 0,1 0 0 0 0,0 0-1 0 0,0 0 1 0 0,-1 0 0 0 0,1 0 0 0 0,0-1-1 0 0,0 1 1 0 0,0 0 0 0 0,0 0 0 0 0,0 0 0 0 0,0 0-1 0 0,0 0 1 0 0,0-1 0 0 0,1 1 0 0 0,-1 0 0 0 0,0 0-1 0 0,0 0 1 0 0,1 0 0 0 0,-1-1 0 0 0,1 1 0 0 0,-1 0-1 0 0,0 0 1 0 0,1-1 0 0 0,0 1 0 0 0,-1 0 0 0 0,1-1-1 0 0,-1 1 1 0 0,1 0 0 0 0,0-1 0 0 0,-1 1-1 0 0,1-1 1 0 0,0 1 0 0 0,0-1 0 0 0,0 1 5 0 0,14 7 37 0 0,0-1-1 0 0,0-1 1 0 0,1 0 0 0 0,0-1-1 0 0,0 0 1 0 0,0-1 0 0 0,1-1 0 0 0,-1-1-1 0 0,2 0-36 0 0,19 4 90 0 0,129 15 173 0 0,-107-15-205 0 0,85 22 70 0 0,-143-28-118 0 0,0 0-1 0 0,-1 1 1 0 0,1-1-1 0 0,-1 0 1 0 0,1 0-1 0 0,0 1 1 0 0,-1-1 0 0 0,1 1-1 0 0,-1-1 1 0 0,1 0-1 0 0,-1 1 1 0 0,1-1-1 0 0,-1 1 1 0 0,1-1-1 0 0,-1 1 1 0 0,0 0-1 0 0,1-1 1 0 0,-1 1-1 0 0,0-1 1 0 0,1 1-1 0 0,-1 0 1 0 0,0-1-1 0 0,0 1 1 0 0,1-1 0 0 0,-1 1-1 0 0,0 0 1 0 0,0-1-1 0 0,0 1 1 0 0,0 0-1 0 0,0 0 1 0 0,0-1-1 0 0,0 1 1 0 0,0 0-1 0 0,0-1 1 0 0,-1 1-1 0 0,1 0 1 0 0,0-1-1 0 0,0 1 1 0 0,0-1-1 0 0,-1 1 1 0 0,1 0 0 0 0,0-1-1 0 0,-1 1 1 0 0,1-1-1 0 0,-1 1 1 0 0,1-1-1 0 0,0 1 1 0 0,-1-1-1 0 0,1 1 1 0 0,-1-1-1 0 0,0 1 1 0 0,1-1-1 0 0,-1 0 1 0 0,1 1-1 0 0,-1-1-9 0 0,-37 27 628 0 0,33-24-614 0 0,-396 209 508 0 0,253-140-352 0 0,134-66-150 0 0,0 1-1 0 0,1 0 1 0 0,0 1 0 0 0,0 0 0 0 0,1 1-1 0 0,0 1 1 0 0,0 0 0 0 0,1 0-1 0 0,1 1 1 0 0,-1 0 0 0 0,2 1-1 0 0,0 0 1 0 0,-5 10-20 0 0,13-20 11 0 0,1 1 0 0 0,-1-1-1 0 0,1 1 1 0 0,0-1 0 0 0,-1 1-1 0 0,1-1 1 0 0,0 0 0 0 0,1 1 0 0 0,-1-1-1 0 0,0 1 1 0 0,1-1 0 0 0,0 1-1 0 0,-1-1 1 0 0,1 0 0 0 0,0 1 0 0 0,0-1-1 0 0,0 0 1 0 0,0 0 0 0 0,1 0-1 0 0,-1 0 1 0 0,1 0 0 0 0,-1 0 0 0 0,1 0-1 0 0,0 0 1 0 0,-1-1 0 0 0,1 1-1 0 0,0 0 1 0 0,0-1 0 0 0,0 0 0 0 0,1 1-1 0 0,-1-1 1 0 0,0 0 0 0 0,2 0-11 0 0,82 29 750 0 0,-43-25-554 0 0,-1-3-1 0 0,1-1 0 0 0,0-2 1 0 0,0-3-1 0 0,-1-1 1 0 0,27-7-196 0 0,112-15-737 0 0,-142 25-2853 0 0,1 1-3302 0 0,-27 1-4413 0 0</inkml:trace>
</inkml:ink>
</file>

<file path=ppt/ink/ink8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8:42.0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4748 887 8578 0 0,'0'0'1920'0'0,"0"0"-517"0"0,0 0 6 0 0,0 0 162 0 0,0 0-10 0 0,0 0-185 0 0,0 0-271 0 0,0 0-250 0 0,37-1-210 0 0,115-7-186 0 0,-11-4 309 0 0,-11 4-4037 0 0,-130 8 1357 0 0,0 0-2365 0 0,-2 0 349 0 0,-1 0-4336 0 0</inkml:trace>
  <inkml:trace contextRef="#ctx0" brushRef="#br0" timeOffset="207.005">4706 1119 2248 0 0,'0'0'4651'0'0,"0"0"-1721"0"0,0 0-730 0 0,0 0-399 0 0,0 0-361 0 0,0 0-278 0 0,34 1-221 0 0,110 1-181 0 0,21-24 609 0 0,-107 8-1424 0 0,41-8-2164 0 0,-50 11-6959 0 0,-35 7 1128 0 0</inkml:trace>
  <inkml:trace contextRef="#ctx0" brushRef="#br0" timeOffset="-6803">396 747 0 0 0,'0'0'509'0'0,"0"0"266"0"0,0 0 207 0 0,0 0 343 0 0,0 0 353 0 0,0 0 197 0 0,0 0-50 0 0,0 0-264 0 0,0 0-331 0 0,0 0-331 0 0,0 0-242 0 0,0 0-150 0 0,0 0-100 0 0,-16-30-13 0 0,-53-95-5 0 0,20 68 397 0 0,40 49-635 0 0,0 2-1 0 0,-1-1 1 0 0,0 2-1 0 0,0-1 1 0 0,-1 1-1 0 0,1 1 0 0 0,-1 0 1 0 0,0 0-1 0 0,0 1 1 0 0,-1 0-1 0 0,1 1 1 0 0,0 1-1 0 0,-1 0 0 0 0,1 0 1 0 0,-2 1-151 0 0,11 1-5 0 0,0 1 0 0 0,1 0 0 0 0,-1-1-1 0 0,1 1 1 0 0,-1 0 0 0 0,1 0 0 0 0,0-1 0 0 0,0 1 0 0 0,0 0 0 0 0,0 0 0 0 0,0 0 0 0 0,0 1 0 0 0,0-1 0 0 0,1 0-1 0 0,-1 0 1 0 0,1 0 0 0 0,0 1 0 0 0,-1-1 0 0 0,1 0 0 0 0,0 0 0 0 0,0 1 0 0 0,1 1 5 0 0,-2 0 1 0 0,-1 74 122 0 0,3 1 1 0 0,3 0-1 0 0,4-1 0 0 0,3 0 0 0 0,9 24-123 0 0,9 77 292 0 0,1 53 496 0 0,-10 1-1 0 0,-10 38-787 0 0,-9-262 43 0 0,-1-1 0 0 0,1 1-1 0 0,-2 0 1 0 0,1 0-1 0 0,-1-1 1 0 0,-1 1 0 0 0,0-1-1 0 0,0 1 1 0 0,0-1-1 0 0,-1 0 1 0 0,-1 0 0 0 0,1 0-1 0 0,-1 0 1 0 0,0 0 0 0 0,-1-1-1 0 0,0 0 1 0 0,0 0-1 0 0,-1 0 1 0 0,0-1 0 0 0,-3 3-43 0 0,7-7-8 0 0,-1-1 1 0 0,0 0-1 0 0,0 0 1 0 0,0 0-1 0 0,1 0 1 0 0,-1-1-1 0 0,0 1 1 0 0,0-1 0 0 0,0 0-1 0 0,0 0 1 0 0,0 0-1 0 0,0 0 1 0 0,0 0-1 0 0,0-1 1 0 0,0 1-1 0 0,0-1 1 0 0,0 0 0 0 0,0 0-1 0 0,0 0 1 0 0,0 0-1 0 0,1 0 1 0 0,-1-1-1 0 0,0 1 1 0 0,1-1-1 0 0,-1 0 1 0 0,1 0 0 0 0,0 0-1 0 0,0 0 1 0 0,-1 0-1 0 0,1 0 1 0 0,1 0-1 0 0,-1-1 1 0 0,0 1-1 0 0,1-1 1 0 0,-1 0 7 0 0,-26-50-1887 0 0,14 4-3416 0 0,11 16-5460 0 0,2 21 7696 0 0</inkml:trace>
  <inkml:trace contextRef="#ctx0" brushRef="#br0" timeOffset="-6440.657">527 1539 10522 0 0,'0'0'1179'0'0,"0"0"-491"0"0,0 0-288 0 0,0 0 146 0 0,0 0 307 0 0,0 0 190 0 0,0 0-15 0 0,0 0-182 0 0,0 0-265 0 0,0 0-186 0 0,0 0-117 0 0,0 0-74 0 0,0 0-23 0 0,1 26-21 0 0,0 84-21 0 0,-20 82 243 0 0,14-105-285 0 0,38-82 116 0 0,-23-5-176 0 0,-1 0-1 0 0,1 0 1 0 0,0-1 0 0 0,0 0-1 0 0,0-1 1 0 0,-1 0 0 0 0,1-1-1 0 0,-1 0 1 0 0,1 0 0 0 0,5-4-37 0 0,-9 4-749 0 0,37-26 975 0 0,-39 16-4688 0 0,-14-1-5730 0 0,6 10 5267 0 0</inkml:trace>
  <inkml:trace contextRef="#ctx0" brushRef="#br0" timeOffset="-6233.108">343 1701 5441 0 0,'0'0'1016'0'0,"0"0"-159"0"0,0 0 111 0 0,0 0 224 0 0,0 0 128 0 0,0 0-111 0 0,0 0-209 0 0,0 0-264 0 0,188-7-232 0 0,-161 7-224 0 0,-5 0-176 0 0,4 0-120 0 0,-4 0-152 0 0,0 0-216 0 0,-3 0-440 0 0,-1 0-985 0 0,-5 0-1711 0 0,-7 0-3634 0 0</inkml:trace>
  <inkml:trace contextRef="#ctx0" brushRef="#br0" timeOffset="-6021.135">934 1745 4537 0 0,'0'0'1366'0'0,"0"0"-197"0"0,0 0 142 0 0,0 0 236 0 0,0 0 87 0 0,0 0-154 0 0,0 0-401 0 0,0 0-384 0 0,0 0-295 0 0,0 0-197 0 0,0 0-99 0 0,0 31-47 0 0,0 133-20 0 0,11-122-377 0 0,-3-37-3366 0 0,2-4-3713 0 0,-8-1 3265 0 0</inkml:trace>
  <inkml:trace contextRef="#ctx0" brushRef="#br0" timeOffset="-5725.166">820 1653 2649 0 0,'0'0'349'0'0,"0"0"-138"0"0,0 0 118 0 0,0 0 195 0 0,0 0 162 0 0,0 0 65 0 0,0 0-42 0 0,0 0-141 0 0,0 0-186 0 0,34 4-169 0 0,106 11-134 0 0,-26-16-775 0 0,-68-2-5051 0 0,-38 3 4740 0 0</inkml:trace>
  <inkml:trace contextRef="#ctx0" brushRef="#br0" timeOffset="-5397.787">788 1959 0 0 0,'0'0'651'0'0,"0"0"113"0"0,0 0 222 0 0,0 0 256 0 0,0 0 147 0 0,0 0-45 0 0,0 0-190 0 0,0 0-270 0 0,0 0-256 0 0,0 0-203 0 0,0 0-167 0 0,35 2-97 0 0,110 7-78 0 0,-53-20-174 0 0,-46-1-431 0 0,11-1-4761 0 0,-41 12 1210 0 0</inkml:trace>
  <inkml:trace contextRef="#ctx0" brushRef="#br0" timeOffset="-4525.479">683 0 632 0 0,'0'0'684'0'0,"0"0"-240"0"0,0 0 16 0 0,0 0 382 0 0,0 0 442 0 0,0 0 305 0 0,0 0-1 0 0,0 0-221 0 0,0 0-214 0 0,0 0-194 0 0,0 0-80 0 0,1 9-61 0 0,-4 152 3232 0 0,-34 48-2854 0 0,34-117-1094 0 0,6-89-60 0 0,-1 0 1 0 0,0 0-1 0 0,1-1 1 0 0,0 1-1 0 0,-1-1 1 0 0,1 0 0 0 0,0 0-1 0 0,0 0 1 0 0,1 0-1 0 0,-1 0 1 0 0,0-1-1 0 0,0 1 1 0 0,1-1 0 0 0,-1 0-1 0 0,1 0 1 0 0,-1 0-1 0 0,1 0 1 0 0,0-1 0 0 0,-1 0-1 0 0,1 1 1 0 0,0-1-1 0 0,-1-1 1 0 0,1 1-1 0 0,-1 0 1 0 0,1-1 0 0 0,0 0-1 0 0,-1 0 1 0 0,3-1-43 0 0,3 1-75 0 0,-1 0 0 0 0,0-1 1 0 0,0 0-1 0 0,0-1 0 0 0,-1 0 1 0 0,1 0-1 0 0,0 0 0 0 0,-1-1 1 0 0,0 0-1 0 0,0 0 0 0 0,0-1 1 0 0,-1 0-1 0 0,3-2 75 0 0,-8 2-2196 0 0,-1 1-2523 0 0,-1 1-1784 0 0,1 0 1653 0 0</inkml:trace>
  <inkml:trace contextRef="#ctx0" brushRef="#br0" timeOffset="-4214.775">422 258 1048 0 0,'0'0'2158'0'0,"0"0"-943"0"0,0 0-198 0 0,0 0 284 0 0,0 0 380 0 0,0 0 179 0 0,0 0-151 0 0,0 0-267 0 0,0 0-290 0 0,31-11-218 0 0,98-30-166 0 0,-46 24 164 0 0,61 16-1004 0 0,-103 7-1794 0 0,-15 6-6003 0 0,-22-8 459 0 0</inkml:trace>
  <inkml:trace contextRef="#ctx0" brushRef="#br0" timeOffset="-3940.192">1088 317 4713 0 0,'0'0'1627'0'0,"0"0"-629"0"0,0 0 56 0 0,0 0 477 0 0,0 0 370 0 0,0 0 55 0 0,0 0-314 0 0,0 0-436 0 0,0 0-384 0 0,0 0-292 0 0,0 0-201 0 0,0 0-129 0 0,-1 29-53 0 0,-5 129 69 0 0,6-104 168 0 0,0-42-5886 0 0,0 0-5920 0 0,0-12 9090 0 0</inkml:trace>
  <inkml:trace contextRef="#ctx0" brushRef="#br0" timeOffset="-3684.068">1035 280 3185 0 0,'0'0'976'0'0,"0"0"-483"0"0,0 0-25 0 0,0 0 505 0 0,0 0 499 0 0,0 0 284 0 0,0 0-75 0 0,0 0-340 0 0,0 0-283 0 0,0 0-267 0 0,0 0-206 0 0,0 0-153 0 0,0 0-141 0 0,28-1-126 0 0,88-4-98 0 0,-7 0-2852 0 0,-95 10-2202 0 0,-12 5-2080 0 0,-2-7 6172 0 0</inkml:trace>
  <inkml:trace contextRef="#ctx0" brushRef="#br0" timeOffset="-3224.75">1052 468 0 0 0,'0'0'599'0'0,"0"0"293"0"0,0 0 451 0 0,0 0 516 0 0,0 0 309 0 0,0 0 24 0 0,0 0-248 0 0,0 0-385 0 0,0 0-375 0 0,0 0-316 0 0,0 0-223 0 0,0 0-183 0 0,0 0-143 0 0,24 3-120 0 0,77 11-147 0 0,-1-25-3369 0 0,-85 9-1119 0 0,-3 1-4096 0 0</inkml:trace>
  <inkml:trace contextRef="#ctx0" brushRef="#br0" timeOffset="-2446.9">1587 792 552 0 0,'0'0'1850'0'0,"0"0"-771"0"0,0 0-200 0 0,0 0 123 0 0,0 0 223 0 0,0 0 164 0 0,0 0-31 0 0,0 0-156 0 0,0 0-200 0 0,0 0-187 0 0,0 0-155 0 0,-13 33-125 0 0,-40 109-89 0 0,-79 212 1875 0 0,127-338-2142 0 0,-7 13 3115 0 0,15-77-833 0 0,13 1-2396 0 0,2 0 0 0 0,2 1-1 0 0,2 1 1 0 0,2 1 0 0 0,2 1 0 0 0,9-10-65 0 0,-16 24 28 0 0,74-116-53 0 0,-16 41-21 0 0,-69 130-416 0 0,-5 237 556 0 0,-6-134-175 0 0,3-128 88 0 0,0 0 1 0 0,0 0-1 0 0,1 0 0 0 0,-1 0 1 0 0,0 0-1 0 0,1 0 0 0 0,-1-1 0 0 0,1 1 1 0 0,-1 0-1 0 0,1 0 0 0 0,-1 0 1 0 0,1 0-1 0 0,0-1 0 0 0,-1 1 1 0 0,1 0-1 0 0,0-1 0 0 0,0 1 0 0 0,0 0 1 0 0,-1-1-1 0 0,1 1 0 0 0,0-1 1 0 0,0 1-1 0 0,0-1 0 0 0,0 0 1 0 0,0 1-1 0 0,0-1 0 0 0,0 0 0 0 0,0 0 1 0 0,0 1-1 0 0,0-1 0 0 0,0 0 1 0 0,0 0-1 0 0,0 0 0 0 0,0 0 1 0 0,0 0-1 0 0,0-1 0 0 0,0 1 0 0 0,0 0 1 0 0,0 0-1 0 0,0-1 0 0 0,0 1 1 0 0,0 0-1 0 0,0-1 0 0 0,-1 1 1 0 0,1-1-1 0 0,0 1 0 0 0,0-1 0 0 0,0 0 1 0 0,-1 1-1 0 0,1-1 0 0 0,0 0 1 0 0,0 0-1 0 0,-1 1 0 0 0,1-1 1 0 0,-1 0-1 0 0,1 0 0 0 0,-1 0-7 0 0,212-296 302 0 0,-60 120-445 0 0,-125 159-119 0 0,-25 49 28 0 0,-48 263 570 0 0,51-104-339 0 0,-2-159-8 0 0,0-3-2844 0 0,0-10-6751 0 0,-2-17-464 0 0</inkml:trace>
  <inkml:trace contextRef="#ctx0" brushRef="#br0" timeOffset="-832.616">3274 972 0 0 0,'0'0'2226'0'0,"0"0"-1101"0"0,0 0-314 0 0,0 0 128 0 0,0 0 239 0 0,0 0 199 0 0,0 0 25 0 0,0 0-196 0 0,0 0-258 0 0,0 0-268 0 0,0 0-221 0 0,0 0-127 0 0,-35 13-52 0 0,-109 42-16 0 0,74-9 104 0 0,62-35-287 0 0,-65 114 510 0 0,71-119-549 0 0,0 0 1 0 0,0 0-1 0 0,0 1 0 0 0,1-1 0 0 0,0 0 1 0 0,0 1-1 0 0,0-1 0 0 0,1 0 0 0 0,0 1 0 0 0,1-1 1 0 0,-1 1-1 0 0,1-1 0 0 0,0 0 0 0 0,1 0 1 0 0,-1 1-1 0 0,1-1 0 0 0,0 0 0 0 0,1 0 0 0 0,0-1 1 0 0,0 1-1 0 0,0 0-42 0 0,3-1 183 0 0,1-1 0 0 0,-1 1 1 0 0,1-1-1 0 0,0-1 0 0 0,0 1 1 0 0,0-1-1 0 0,0 0 0 0 0,1-1 0 0 0,-1 0 1 0 0,1 0-1 0 0,0-1 0 0 0,-1 0 0 0 0,1 0 1 0 0,0 0-1 0 0,0-1 0 0 0,-1 0 0 0 0,1-1 1 0 0,0 0-1 0 0,0 0 0 0 0,-1-1 1 0 0,1 0-1 0 0,-1 0 0 0 0,1-1 0 0 0,-1 1 1 0 0,0-2-1 0 0,3-1-183 0 0,25-14 218 0 0,-1-3 0 0 0,-1 0 1 0 0,-1-2-1 0 0,-1-2 0 0 0,-1-1 1 0 0,-2-1-1 0 0,0-1 0 0 0,-2-1 0 0 0,10-17-218 0 0,-18 23-28 0 0,-2 0 1 0 0,0-2-1 0 0,-1 1 0 0 0,-2-2 0 0 0,-1 1 0 0 0,-1-2 0 0 0,-1 0 1 0 0,-2 0-1 0 0,0 0 0 0 0,-2-1 0 0 0,-2 0 0 0 0,0-1 0 0 0,-2 1 0 0 0,-1-1 1 0 0,-1 1-1 0 0,-2-1 0 0 0,-1-1 28 0 0,3 23-73 0 0,-1 0 0 0 0,-1 0 0 0 0,1 1 0 0 0,-1-1 0 0 0,0 1 0 0 0,-1-1 0 0 0,0 1 1 0 0,0 0-1 0 0,-1 0 0 0 0,1 0 0 0 0,-2 0 0 0 0,1 1 0 0 0,-1-1 0 0 0,0 1 0 0 0,0 0 0 0 0,0 1 0 0 0,-1-1 0 0 0,0 1 0 0 0,0 0 1 0 0,0 1-1 0 0,-1-1 0 0 0,0 1 0 0 0,0 1 0 0 0,0-1 0 0 0,0 1 0 0 0,0 0 0 0 0,-1 1 0 0 0,-1-1 73 0 0,3 3-31 0 0,1 0 0 0 0,-1 0 1 0 0,0 0-1 0 0,1 1 0 0 0,-1 0 0 0 0,1 0 0 0 0,-1 0 0 0 0,1 1 1 0 0,-1 0-1 0 0,1 0 0 0 0,0 0 0 0 0,0 1 0 0 0,0 0 0 0 0,0 0 1 0 0,1 0-1 0 0,-1 0 0 0 0,1 1 0 0 0,-1 0 0 0 0,1 0 0 0 0,1 0 1 0 0,-1 0-1 0 0,0 0 0 0 0,1 1 0 0 0,-2 2 31 0 0,-4 6 9 0 0,0 0-1 0 0,1 1 1 0 0,1 0 0 0 0,0 0-1 0 0,1 1 1 0 0,0 0 0 0 0,1 0-1 0 0,1 0 1 0 0,0 1 0 0 0,2-1-1 0 0,-1 1 1 0 0,2 0 0 0 0,0 0 0 0 0,1-1-1 0 0,0 1 1 0 0,3 11-9 0 0,-1-9 62 0 0,1 0-1 0 0,1 0 1 0 0,1-1 0 0 0,0 1 0 0 0,2-1-1 0 0,-1-1 1 0 0,2 1 0 0 0,0-1 0 0 0,4 4-62 0 0,7 7 83 0 0,1-2 0 0 0,1 0 0 0 0,1-1 0 0 0,1-2 0 0 0,1 0 0 0 0,1-1 0 0 0,1-2 0 0 0,0-1 1 0 0,2 0-1 0 0,5 1-83 0 0,-29-18-156 0 0,-1 1 0 0 0,0 0 0 0 0,0-1 0 0 0,1 0 0 0 0,-1 0-1 0 0,1 0 1 0 0,-1 0 0 0 0,1 0 0 0 0,0-1 0 0 0,-1 1 0 0 0,1-1 0 0 0,-1 0 0 0 0,1 0 0 0 0,0-1 0 0 0,-1 1 0 0 0,1-1 0 0 0,0 0 0 0 0,-1 1 0 0 0,1-2 0 0 0,0 1 156 0 0,39-26-11106 0 0,-34 19 5179 0 0</inkml:trace>
  <inkml:trace contextRef="#ctx0" brushRef="#br0" timeOffset="-471.107">4200 490 11122 0 0,'0'0'1101'0'0,"0"0"-473"0"0,0 0-111 0 0,0 0 190 0 0,0 0 249 0 0,0 0 106 0 0,0 0-111 0 0,0 0-221 0 0,0 0-211 0 0,-16 35-148 0 0,-51 111-115 0 0,10-9 97 0 0,40-94-352 0 0,2 0 0 0 0,2 1 0 0 0,2 1-1 0 0,2 0 1 0 0,1 0 0 0 0,3 0 0 0 0,2 4-1 0 0,3-46 9 0 0,0 0 1 0 0,0 0-1 0 0,1 0 0 0 0,-1 0 1 0 0,1 1-1 0 0,0-1 0 0 0,0 0 1 0 0,0 0-1 0 0,0 0 1 0 0,0 0-1 0 0,1-1 0 0 0,0 1 1 0 0,-1 0-1 0 0,1-1 0 0 0,0 1 1 0 0,0-1-1 0 0,0 1 0 0 0,1-1 1 0 0,-1 0-1 0 0,1 0 1 0 0,-1 0-1 0 0,1 0 0 0 0,-1 0 1 0 0,1-1-1 0 0,0 1 0 0 0,0-1 1 0 0,0 0-1 0 0,0 0 1 0 0,0 0-1 0 0,0 0 0 0 0,0 0 1 0 0,0-1-1 0 0,1 1 0 0 0,-1-1 1 0 0,0 0-1 0 0,1 0-9 0 0,5 0 116 0 0,-1 1 0 0 0,1-1 0 0 0,-1-1 0 0 0,1 0 0 0 0,-1 0 0 0 0,0 0 0 0 0,0-1 0 0 0,1-1 0 0 0,-1 1 0 0 0,0-1 0 0 0,-1 0 0 0 0,5-3-116 0 0,14-8 98 0 0,31-28-2155 0 0,-56 26-7034 0 0,-2 11 3201 0 0,1 4 1822 0 0</inkml:trace>
  <inkml:trace contextRef="#ctx0" brushRef="#br0" timeOffset="-257.323">3754 836 4473 0 0,'0'0'2889'0'0,"0"0"-1418"0"0,0 0-358 0 0,0 0 121 0 0,0 0 22 0 0,0 0-86 0 0,0 0-177 0 0,35 0-227 0 0,110-1-165 0 0,57-11 338 0 0,-43 3-5063 0 0,-94 9-5180 0 0,-45 0 5827 0 0</inkml:trace>
  <inkml:trace contextRef="#ctx0" brushRef="#br0" timeOffset="7345.236">2580 1292 0 0 0,'0'0'1031'0'0,"0"0"571"0"0,0 0 99 0 0,0 0-196 0 0,0 0-164 0 0,0 0-78 0 0,0 0-5 0 0,2-5 7 0 0,10-26 2107 0 0,-34 31 681 0 0,19 0-3617 0 0,-4 1-352 0 0,-1 2 1 0 0,1-1 0 0 0,-1 1 0 0 0,1 0-1 0 0,0 1 1 0 0,0 0 0 0 0,0 0-1 0 0,0 0 1 0 0,1 1 0 0 0,0 0-1 0 0,0 0 1 0 0,0 1 0 0 0,1-1 0 0 0,-1 1-1 0 0,1 1 1 0 0,1-1 0 0 0,-1 1-1 0 0,1-1 1 0 0,0 1 0 0 0,1 0-1 0 0,0 1 1 0 0,0-1 0 0 0,0 1 0 0 0,1-1-1 0 0,0 1 1 0 0,0 0 0 0 0,1 0-1 0 0,0 0 1 0 0,1 0 0 0 0,0-1 0 0 0,0 1-1 0 0,0 0 1 0 0,2 5-85 0 0,-2-10 18 0 0,1 0-1 0 0,0 1 1 0 0,0-1-1 0 0,0 0 1 0 0,0 0-1 0 0,0 0 1 0 0,1 0-1 0 0,-1 0 1 0 0,1 0 0 0 0,0 0-1 0 0,0 0 1 0 0,0 0-1 0 0,0-1 1 0 0,0 1-1 0 0,1-1 1 0 0,-1 0 0 0 0,1 0-1 0 0,0 0 1 0 0,-1 0-1 0 0,1 0 1 0 0,0 0-1 0 0,0-1 1 0 0,0 1 0 0 0,0-1-1 0 0,1 0 1 0 0,-1 0-1 0 0,0 0 1 0 0,0 0-1 0 0,3-1-17 0 0,102 10 379 0 0,-103-10-372 0 0,119-18-1376 0 0,-76 0-9165 0 0,-39 14-80 0 0</inkml:trace>
  <inkml:trace contextRef="#ctx0" brushRef="#br0" timeOffset="990.023">5998 578 0 0 0,'0'0'972'0'0,"0"0"108"0"0,0 0 59 0 0,0 0 227 0 0,0 0 248 0 0,0 0 125 0 0,0 0-110 0 0,0 0-280 0 0,0 0-250 0 0,0 0-154 0 0,0 0-86 0 0,0 0-31 0 0,0 0-8 0 0,-8 31-33 0 0,-26 96-81 0 0,13 43 1129 0 0,-2 65-1202 0 0,21-227-651 0 0,2 2-16 0 0,0-1 1 0 0,-1 0-1 0 0,0 0 0 0 0,-1 0 0 0 0,0 0 0 0 0,-1 0 1 0 0,0-1-1 0 0,0 1 0 0 0,-1-1 0 0 0,0 0 1 0 0,0 1-1 0 0,-1-2 0 0 0,0 1 0 0 0,0-1 1 0 0,-1 1-1 0 0,0-1 0 0 0,0-1 0 0 0,-1 1 0 0 0,1-1 1 0 0,-8 4 33 0 0,13-10-353 0 0,1 0 0 0 0,-1-1 1 0 0,0 1-1 0 0,0 0 0 0 0,1-1 0 0 0,-1 1 1 0 0,0 0-1 0 0,1-1 0 0 0,-1 1 1 0 0,0-1-1 0 0,1 1 0 0 0,-1-1 0 0 0,1 0 1 0 0,-1 1-1 0 0,1-1 0 0 0,-1 1 1 0 0,1-1-1 0 0,-1 0 0 0 0,1 0 0 0 0,0 1 1 0 0,-1-1-1 0 0,1 0 0 0 0,0 0 0 0 0,0 1 1 0 0,-1-1-1 0 0,1 0 0 0 0,0 0 1 0 0,0 0-1 0 0,0 1 0 0 0,0-1 0 0 0,0 0 1 0 0,0 0-1 0 0,0 0 0 0 0,0 1 1 0 0,1-1-1 0 0,-1 0 0 0 0,0 0 0 0 0,0 1 1 0 0,1-1-1 0 0,-1 0 0 0 0,0 0 1 0 0,1 1-1 0 0,-1-1 0 0 0,1 0 0 0 0,-1 1 1 0 0,1-1-1 0 0,-1 0 0 0 0,1 1 1 0 0,-1-1-1 0 0,1 1 353 0 0,4-8-1071 0 0</inkml:trace>
  <inkml:trace contextRef="#ctx0" brushRef="#br0" timeOffset="1350.201">5578 666 2272 0 0,'0'0'1550'0'0,"0"0"-427"0"0,0 0 63 0 0,0 0 291 0 0,0 0 317 0 0,0 0 78 0 0,0 0-230 0 0,0 0-312 0 0,0 0-259 0 0,0 0-161 0 0,0 0-128 0 0,0 0-86 0 0,35-9-93 0 0,110-32-56 0 0,55 7 1101 0 0,-88 21-1319 0 0,1 6 0 0 0,37 5-329 0 0,-81 15-935 0 0,-48 26-3425 0 0,-20-32 3320 0 0,-3 15-5671 0 0,-4-11-1404 0 0</inkml:trace>
  <inkml:trace contextRef="#ctx0" brushRef="#br0" timeOffset="1626.952">5584 1436 3073 0 0,'0'0'1639'0'0,"0"0"-287"0"0,0 0 400 0 0,0 0 490 0 0,0 0 212 0 0,0 0-187 0 0,0 0-469 0 0,0 0-481 0 0,0 0-364 0 0,0 0-249 0 0,0 0-208 0 0,33-5-136 0 0,106-16-93 0 0,40-24 172 0 0,-28 9-4123 0 0,-116 32 482 0 0,14-2-6044 0 0,-33 5 4265 0 0</inkml:trace>
  <inkml:trace contextRef="#ctx0" brushRef="#br0" timeOffset="2237.705">6611 1204 2425 0 0,'0'0'2113'0'0,"0"0"-323"0"0,0 0 37 0 0,0 0 178 0 0,0 0 87 0 0,0 0-166 0 0,0 0-357 0 0,-33 11-380 0 0,-102 35-356 0 0,83-15-67 0 0,50-24-660 0 0,0-4-79 0 0,1 0 0 0 0,-1 0 1 0 0,1-1-1 0 0,0 1 0 0 0,0 0 0 0 0,0 1 0 0 0,0-1 0 0 0,0 0 0 0 0,1 0 0 0 0,0 0 0 0 0,-1 0 0 0 0,1 1 0 0 0,0-1 0 0 0,1 0 1 0 0,-1 0-1 0 0,1 0 0 0 0,-1 0 0 0 0,1 1 0 0 0,0-1 0 0 0,0 0 0 0 0,0 0 0 0 0,0-1 0 0 0,1 1 0 0 0,-1 0 0 0 0,1 0 0 0 0,0 0 1 0 0,0-1-1 0 0,0 1 0 0 0,0-1 0 0 0,0 0 0 0 0,0 1 0 0 0,1-1 0 0 0,-1 0 0 0 0,1-1 0 0 0,-1 1 0 0 0,1 0 0 0 0,0-1 0 0 0,0 1 1 0 0,1 0-28 0 0,8 3 1 0 0,-1 0 0 0 0,1-1 1 0 0,0 0-1 0 0,1-1 0 0 0,-1 0 1 0 0,1-1-1 0 0,-1-1 0 0 0,1 0 1 0 0,6 0-2 0 0,70-8-2532 0 0,-31-5-7370 0 0,-40 5 2626 0 0</inkml:trace>
  <inkml:trace contextRef="#ctx0" brushRef="#br0" timeOffset="9044.674">6856 1443 0 0 0,'0'0'729'0'0,"0"0"333"0"0,0 0 226 0 0,0 0 31 0 0,0 0-26 0 0,0 0-79 0 0,0 0-79 0 0,7 8-33 0 0,25 21-48 0 0,36-22 3166 0 0,-53-9-3816 0 0,0-1-1 0 0,0-1 0 0 0,-1-1 0 0 0,1 0 0 0 0,-1-1 0 0 0,0-1 0 0 0,0 0 0 0 0,-1 0 1 0 0,0-1-1 0 0,0-1 0 0 0,1-2-403 0 0,-10 8 60 0 0,50-35 303 0 0,-2-2 1 0 0,-2-2 0 0 0,40-44-364 0 0,-85 80-22 0 0,1 0 1 0 0,-1 0 0 0 0,0 0 0 0 0,0-1 0 0 0,-1 0 0 0 0,0 0-1 0 0,0 0 1 0 0,0 0 0 0 0,-1-1 0 0 0,-1 1 0 0 0,1-1 0 0 0,-1 0-1 0 0,0 0 1 0 0,-1 0 0 0 0,0 0 0 0 0,1-6 21 0 0,-4 13-87 0 0,1 0 1 0 0,-1 0-1 0 0,1 1 0 0 0,-1-1 1 0 0,1 0-1 0 0,-1 0 1 0 0,1 1-1 0 0,-1-1 0 0 0,1 1 1 0 0,-1 0-1 0 0,0-1 1 0 0,1 1-1 0 0,-1 0 0 0 0,0 0 1 0 0,1 0-1 0 0,-1 0 1 0 0,0 0-1 0 0,1 0 0 0 0,-1 0 1 0 0,0 1-1 0 0,1-1 1 0 0,-1 1-1 0 0,1-1 0 0 0,-1 1 1 0 0,0 0-1 0 0,1-1 1 0 0,-1 1-1 0 0,1 0 0 0 0,0 0 1 0 0,-1 0-1 0 0,1 0 1 0 0,-1 1 86 0 0,-12 6-79 0 0,1 1 0 0 0,0 0 1 0 0,1 1-1 0 0,0 0 1 0 0,0 1-1 0 0,1 0 1 0 0,0 1-1 0 0,1 0 0 0 0,1 1 1 0 0,0 0-1 0 0,1 0 1 0 0,0 1-1 0 0,1 0 1 0 0,0 1-1 0 0,1-1 1 0 0,1 1-1 0 0,0 0 0 0 0,1 1 1 0 0,1-1-1 0 0,1 1 1 0 0,0-1-1 0 0,1 1 1 0 0,0 5 78 0 0,2-17 18 0 0,0 0 0 0 0,0 0 1 0 0,0-1-1 0 0,0 1 1 0 0,1 0-1 0 0,0-1 1 0 0,0 1-1 0 0,0-1 0 0 0,0 0 1 0 0,0 1-1 0 0,1-1 1 0 0,-1 0-1 0 0,1 0 1 0 0,0-1-1 0 0,0 1 0 0 0,0-1 1 0 0,0 1-1 0 0,1-1 1 0 0,-1 0-1 0 0,0 0 1 0 0,1 0-1 0 0,0-1 0 0 0,-1 1 1 0 0,1-1-1 0 0,0 0 1 0 0,3 1-19 0 0,105 8 872 0 0,-90-14-690 0 0,0-1 1 0 0,0 0-1 0 0,-1-2 1 0 0,0 0-1 0 0,0-1 1 0 0,-1-2-1 0 0,0 0 1 0 0,16-11-183 0 0,-12 9 139 0 0,17-14 167 0 0,0-1 0 0 0,-2-2 1 0 0,-1-2-1 0 0,28-28-306 0 0,-52 45 16 0 0,0 1 0 0 0,-1-2-1 0 0,-1 0 1 0 0,0 0 0 0 0,-1-1 0 0 0,-1-1-1 0 0,0 1 1 0 0,-2-2 0 0 0,0 1-1 0 0,5-15-15 0 0,-13 31-14 0 0,1 0-1 0 0,0 0 0 0 0,0-1 1 0 0,-1 1-1 0 0,1 0 0 0 0,-1 0 1 0 0,1-1-1 0 0,-1 1 0 0 0,1 0 1 0 0,-1-1-1 0 0,0 1 0 0 0,0 0 0 0 0,1-1 1 0 0,-1 1-1 0 0,0 0 0 0 0,0-1 1 0 0,-1 1-1 0 0,1 0 0 0 0,0-1 1 0 0,0 1-1 0 0,-1 0 0 0 0,1-1 1 0 0,0 1-1 0 0,-1 0 0 0 0,1 0 0 0 0,-1-1 1 0 0,0 1-1 0 0,0 0 0 0 0,1 0 1 0 0,-1 0-1 0 0,0 0 0 0 0,0 0 1 0 0,0 0-1 0 0,0 0 0 0 0,0 0 0 0 0,0 0 1 0 0,0 0-1 0 0,0 1 0 0 0,0-1 1 0 0,-1 0-1 0 0,1 1 0 0 0,0-1 1 0 0,0 1-1 0 0,-1-1 0 0 0,1 1 1 0 0,0 0-1 0 0,-1-1 0 0 0,1 1 0 0 0,0 0 1 0 0,-1 0-1 0 0,1 0 0 0 0,-1 0 15 0 0,-8 4-80 0 0,0 0-1 0 0,1 1 1 0 0,0 1 0 0 0,0-1-1 0 0,0 1 1 0 0,0 1-1 0 0,1-1 1 0 0,0 2-1 0 0,1-1 1 0 0,0 1 0 0 0,0 0-1 0 0,0 0 1 0 0,1 1-1 0 0,0 0 1 0 0,1 0-1 0 0,-1 4 81 0 0,-4 0-16 0 0,0 1 1 0 0,2 1-1 0 0,0 0 0 0 0,0 0 0 0 0,2 0 0 0 0,0 1 0 0 0,0 0 0 0 0,1 0 0 0 0,2 1 0 0 0,-1 0 0 0 0,2-1 1 0 0,0 1-1 0 0,1 8 16 0 0,1-22 8 0 0,1 1 0 0 0,0-1 1 0 0,-1 1-1 0 0,1 0 1 0 0,1-1-1 0 0,-1 0 0 0 0,0 1 1 0 0,1-1-1 0 0,0 0 1 0 0,0 0-1 0 0,0 1 0 0 0,0-2 1 0 0,0 1-1 0 0,1 0 0 0 0,-1 0 1 0 0,1-1-1 0 0,0 1 1 0 0,-1-1-1 0 0,1 0 0 0 0,0 0 1 0 0,1 0-1 0 0,-1 0 1 0 0,0 0-1 0 0,0-1 0 0 0,1 0 1 0 0,-1 1-1 0 0,1-1 1 0 0,-1-1-1 0 0,2 1-8 0 0,109 5 761 0 0,-90-14-608 0 0,0 0 0 0 0,0-2 0 0 0,-1 0 0 0 0,-1-2 0 0 0,0 0 0 0 0,0-1 0 0 0,-1-2 0 0 0,-1 0 1 0 0,3-4-154 0 0,9-4 27 0 0,-2-1 0 0 0,-1-1 1 0 0,0-1-1 0 0,-2-2 1 0 0,-2-1-1 0 0,0-1 1 0 0,-2-1-1 0 0,-1-1 1 0 0,-2-1-1 0 0,0-3-27 0 0,-10-21-70 0 0,-23 58-385 0 0,-26 46 20 0 0,25-25 436 0 0,0 0-1 0 0,1 1 1 0 0,1 0-1 0 0,1 1 1 0 0,2 0-1 0 0,0 1 1 0 0,1 0 0 0 0,2 0-1 0 0,0 0 1 0 0,2 1-1 0 0,1 0 1 0 0,1 0-1 0 0,1 0 1 0 0,2 10-1 0 0,32 58-392 0 0,12-48-3137 0 0,-25-32-4491 0 0,-12-9 1097 0 0</inkml:trace>
  <inkml:trace contextRef="#ctx0" brushRef="#br0" timeOffset="9335.81">8640 1373 7986 0 0,'0'0'1424'0'0,"0"0"-284"0"0,0 0 111 0 0,0 0 232 0 0,0 0 55 0 0,0 0-191 0 0,0 0-424 0 0,-12 31-379 0 0,-39 95-243 0 0,24-29 81 0 0,21-62-254 0 0,6-27-4881 0 0,0 1-5059 0 0,0-9 5930 0 0</inkml:trace>
  <inkml:trace contextRef="#ctx0" brushRef="#br0" timeOffset="9515.3">8596 1303 3305 0 0,'0'0'1123'0'0,"0"0"-145"0"0,0 0 149 0 0,0 0 235 0 0,0 0 121 0 0,0 0-44 0 0,0 0-177 0 0,0 0-206 0 0,0 0-177 0 0,31-1-179 0 0,98-7-179 0 0,4 3 484 0 0,-88 5-3981 0 0,-43 0 2833 0 0,-2 0-2082 0 0,0 0-2710 0 0,-2 3 1941 0 0,0 1 27 0 0</inkml:trace>
  <inkml:trace contextRef="#ctx0" brushRef="#br0" timeOffset="9877.031">8557 1539 936 0 0,'0'0'3846'0'0,"0"0"-2431"0"0,0 0-360 0 0,0 0 404 0 0,0 0 182 0 0,0 0-110 0 0,0 0-350 0 0,0 0-409 0 0,0 0-288 0 0,33-1-177 0 0,103-5-136 0 0,-26-13-221 0 0,-66 6-706 0 0,-14 4-1653 0 0,-1 2-4166 0 0,-19 7 1567 0 0</inkml:trace>
  <inkml:trace contextRef="#ctx0" brushRef="#br0" timeOffset="11251.979">9192 1152 0 0 0,'0'0'947'0'0,"0"0"154"0"0,0 0-186 0 0,0 0-267 0 0,0 0-209 0 0,0 0-95 0 0,19 7 3470 0 0,29-3 1092 0 0,26-13-1739 0 0,-40 4-2231 0 0,208-32 1822 0 0,-39 22-2978 0 0,-203 15-259 0 0,0 0-213 0 0,0 0-363 0 0,-2 1-6111 0 0,-4 1 630 0 0,3-1 2709 0 0</inkml:trace>
  <inkml:trace contextRef="#ctx0" brushRef="#br0" timeOffset="11928.899">10575 549 1136 0 0,'0'0'1814'0'0,"0"0"-1158"0"0,0 0-523 0 0,0 0-73 0 0,0 0 222 0 0,0 0 414 0 0,0 0 335 0 0,0 0 176 0 0,0 0-23 0 0,0 0-198 0 0,0 0-168 0 0,0 0-125 0 0,0 0-69 0 0,4 22-24 0 0,15 70-15 0 0,-15 27 1448 0 0,-7-84-1827 0 0,-2 0-1 0 0,-2-1 1 0 0,-1 1 0 0 0,-1-1 0 0 0,-2-1 0 0 0,-1 0 0 0 0,-7 9-206 0 0,-3 14 32 0 0,16-38-216 0 0,-28 70 232 0 0,8-32-3024 0 0,26-56 1258 0 0,0 0-788 0 0,0 0-668 0 0,0 0-143 0 0,0 0 1133 0 0</inkml:trace>
  <inkml:trace contextRef="#ctx0" brushRef="#br0" timeOffset="12346.101">10070 604 4449 0 0,'0'0'525'0'0,"0"0"18"0"0,0 0 311 0 0,0 0 438 0 0,0 0 300 0 0,0 0 50 0 0,0 0-136 0 0,35-1-223 0 0,114-1-217 0 0,95-17 1536 0 0,217-36-1691 0 0,-323 43-3702 0 0,-143 42-3506 0 0,-20-2-259 0 0,17-19 3935 0 0</inkml:trace>
  <inkml:trace contextRef="#ctx0" brushRef="#br0" timeOffset="12682.413">10122 1311 3649 0 0,'0'0'924'0'0,"0"0"-268"0"0,0 0 184 0 0,0 0 577 0 0,0 0 450 0 0,0 0 136 0 0,0 0-296 0 0,0 0-416 0 0,0 0-308 0 0,32-3-214 0 0,102-11-158 0 0,71-25 652 0 0,40-5-3726 0 0,-210 40 153 0 0,12 1-5145 0 0,-33 3 1703 0 0</inkml:trace>
  <inkml:trace contextRef="#ctx0" brushRef="#br0" timeOffset="13178.169">11191 1097 1912 0 0,'0'0'1507'0'0,"0"0"-677"0"0,0 0-211 0 0,0 0 112 0 0,0 0 267 0 0,0 0 216 0 0,0 0 96 0 0,0 0-41 0 0,0 0-109 0 0,0 0-127 0 0,0 0-157 0 0,-32 19-140 0 0,-99 60-105 0 0,81-39 142 0 0,46-31-602 0 0,2-7-132 0 0,1 0 1 0 0,0 1-1 0 0,-1-1 0 0 0,1 1 1 0 0,0-1-1 0 0,0 1 0 0 0,0-1 1 0 0,0 1-1 0 0,1-1 0 0 0,-1 1 0 0 0,1 0 1 0 0,-1-1-1 0 0,1 1 0 0 0,0 0 1 0 0,0 0-1 0 0,1-1 0 0 0,-1 1 1 0 0,0 0-1 0 0,1-1 0 0 0,-1 1 1 0 0,1 0-1 0 0,0-1 0 0 0,0 1 1 0 0,0-1-1 0 0,0 1 0 0 0,1-1 1 0 0,-1 0-1 0 0,1 1 0 0 0,-1-1 0 0 0,1 0 1 0 0,0 0-1 0 0,0 0 0 0 0,0 0 1 0 0,0 0-1 0 0,0-1 0 0 0,0 1 1 0 0,0-1-1 0 0,1 1 0 0 0,-1-1 1 0 0,0 0-1 0 0,1 0 0 0 0,-1 0 1 0 0,1 0-1 0 0,0 0 0 0 0,-1 0 0 0 0,1-1 1 0 0,0 1-1 0 0,0-1-39 0 0,12 2 30 0 0,1-1 0 0 0,0 0-1 0 0,0-1 1 0 0,-1-1 0 0 0,1 0 0 0 0,-1-1-1 0 0,1-1 1 0 0,-1 0 0 0 0,0-1 0 0 0,6-3-30 0 0,89-38-5234 0 0,-63 27-3067 0 0,-33 13 3881 0 0</inkml:trace>
  <inkml:trace contextRef="#ctx0" brushRef="#br0" timeOffset="13959.192">11515 1167 2561 0 0,'0'0'484'0'0,"0"0"89"0"0,0 0 547 0 0,0 0 698 0 0,0 0 451 0 0,0 0 107 0 0,0 0-291 0 0,0 0-476 0 0,0 0-443 0 0,0 0-333 0 0,0 0-223 0 0,0 0-127 0 0,31-7-71 0 0,98-26-71 0 0,-40-8 200 0 0,144-132 170 0 0,-226 167-704 0 0,8-4-30 0 0,-1-1 0 0 0,0 0 1 0 0,-1-2-1 0 0,-1 1 1 0 0,0-2-1 0 0,0 1 0 0 0,-2-2 1 0 0,1 1-1 0 0,1-7 23 0 0,-4-37-1108 0 0,-10 57 941 0 0,-1-1 0 0 0,1 1 0 0 0,-1 0 1 0 0,0 0-1 0 0,1 1 0 0 0,-1-1 0 0 0,0 0 1 0 0,0 1-1 0 0,1 0 0 0 0,-1-1 0 0 0,0 1 1 0 0,0 0-1 0 0,1 1 0 0 0,-1-1 0 0 0,0 0 0 0 0,0 1 1 0 0,1 0-1 0 0,-1-1 0 0 0,0 1 0 0 0,1 0 1 0 0,-1 0-1 0 0,-2 2 167 0 0,-9 5-101 0 0,-1 0 0 0 0,1 1-1 0 0,0 1 1 0 0,1 0 0 0 0,0 1 0 0 0,1 0 0 0 0,0 1-1 0 0,1 0 1 0 0,0 1 0 0 0,1 1 0 0 0,0-1 0 0 0,1 2 0 0 0,1-1-1 0 0,0 1 1 0 0,1 1 101 0 0,3-10 41 0 0,1 1-1 0 0,-1 0 1 0 0,1 0-1 0 0,1 0 1 0 0,0 1-1 0 0,0-1 1 0 0,0 0-1 0 0,1 1 1 0 0,0-1-1 0 0,0 1 1 0 0,1 0-1 0 0,0-1 1 0 0,1 1-1 0 0,-1-1 1 0 0,1 1-1 0 0,1 0 1 0 0,-1-1-1 0 0,1 0 1 0 0,1 1 0 0 0,0-1-1 0 0,-1 0 1 0 0,2 0-1 0 0,-1-1 1 0 0,1 1-1 0 0,0-1 1 0 0,1 0-1 0 0,-1 0 1 0 0,1 0-1 0 0,3 2-40 0 0,3-1 214 0 0,-1-1 0 0 0,1 0 0 0 0,1-1 0 0 0,-1 0 0 0 0,1-1-1 0 0,0 0 1 0 0,0-1 0 0 0,0 0 0 0 0,0-1 0 0 0,1-1 0 0 0,-1 0 0 0 0,1 0 0 0 0,-1-1-1 0 0,0-1 1 0 0,1 0 0 0 0,-1-1 0 0 0,0 0 0 0 0,1 0 0 0 0,-1-2 0 0 0,-1 1 0 0 0,3-3-214 0 0,18-6 259 0 0,0-1 1 0 0,-1-2-1 0 0,-1-1 1 0 0,0-2-1 0 0,-1-1 1 0 0,-1-1-1 0 0,3-5-259 0 0,-29 23 5 0 0,25-17-33 0 0,0-1 0 0 0,-2-2 0 0 0,-1-1 0 0 0,0 0 0 0 0,-2-2 0 0 0,-1-1 0 0 0,-1 0 0 0 0,-1-2 0 0 0,-1 0 0 0 0,5-13 28 0 0,-10-61-1528 0 0,-14 101 1487 0 0,0 0 0 0 0,0 0 0 0 0,0 0 0 0 0,-1 0 0 0 0,1 0 0 0 0,0 1 0 0 0,-1-1 0 0 0,1 0 0 0 0,0 1 0 0 0,-1-1 0 0 0,1 1 0 0 0,0 0 0 0 0,-1-1 0 0 0,1 1 0 0 0,-1 0 0 0 0,1 0 0 0 0,-1 0 0 0 0,1 0 0 0 0,-1 0 0 0 0,1 0 0 0 0,-1 0 0 0 0,1 0 0 0 0,0 1 0 0 0,-1-1 0 0 0,1 1 0 0 0,-1-1 0 0 0,1 1 0 0 0,0-1 0 0 0,-1 1 0 0 0,1 0 0 0 0,0 0 0 0 0,0-1 0 0 0,0 1 0 0 0,-1 0 0 0 0,1 0 0 0 0,0 0-1 0 0,0 0 1 0 0,0 1 0 0 0,0-1 0 0 0,1 0 0 0 0,-1 1 41 0 0,-10 6-8 0 0,0 1-1 0 0,1 0 0 0 0,0 0 0 0 0,1 1 1 0 0,0 1-1 0 0,1 0 0 0 0,0 0 0 0 0,1 0 1 0 0,0 1-1 0 0,0 0 0 0 0,1 1 0 0 0,1-1 0 0 0,0 1 1 0 0,1 0-1 0 0,1 0 0 0 0,0 0 0 0 0,0 1 1 0 0,1-1-1 0 0,1 1 0 0 0,0 0 0 0 0,1 2 9 0 0,3-10 85 0 0,1-1-1 0 0,-1 1 0 0 0,1-1 0 0 0,0 0 1 0 0,0 0-1 0 0,0-1 0 0 0,1 1 0 0 0,-1-1 1 0 0,1 0-1 0 0,0 0 0 0 0,1 0 0 0 0,-1-1 1 0 0,1 0-1 0 0,-1 0 0 0 0,1 0 0 0 0,0-1 1 0 0,0 1-1 0 0,0-2 0 0 0,0 1 0 0 0,1-1 1 0 0,-1 1-1 0 0,0-2 0 0 0,1 1 0 0 0,-1-1 1 0 0,0 0-1 0 0,1 0 0 0 0,-1-1 0 0 0,0 0 1 0 0,5-1-85 0 0,11-2 131 0 0,1-1 1 0 0,-1-1 0 0 0,0-1 0 0 0,-1-1-1 0 0,1 0 1 0 0,-1-2 0 0 0,-1-1 0 0 0,0 0-1 0 0,-1-2 1 0 0,0 0 0 0 0,-1-1 0 0 0,0-1-1 0 0,-1 0 1 0 0,-1-2 0 0 0,2-2-132 0 0,15-13-352 0 0,-1-1 0 0 0,-1-1 0 0 0,-3-1 1 0 0,0-2-1 0 0,-3-1 0 0 0,15-28 352 0 0,-38 62-75 0 0,0 1 1 0 0,0-1-1 0 0,0 1 0 0 0,-1-1 1 0 0,1 0-1 0 0,-1 0 1 0 0,0 0-1 0 0,0 0 0 0 0,0 0 1 0 0,-1 0-1 0 0,0 0 1 0 0,1 0-1 0 0,-1 0 0 0 0,0 0 1 0 0,-1 0-1 0 0,1-1 75 0 0,-33 13-704 0 0,14 9 701 0 0,1 1 1 0 0,1 0-1 0 0,1 1 0 0 0,1 0 1 0 0,0 2-1 0 0,2-1 0 0 0,0 2 1 0 0,-4 11 2 0 0,7-18 49 0 0,2 1 0 0 0,0 1 1 0 0,1-1-1 0 0,1 1 1 0 0,0 0-1 0 0,1 1 0 0 0,1-1 1 0 0,1 1-1 0 0,0 0 0 0 0,1 0 1 0 0,1 0-1 0 0,1 0 0 0 0,1 0 1 0 0,0 0-1 0 0,1 0 0 0 0,1 2-49 0 0,-1-14-65 0 0,1 0-1 0 0,-1-1 0 0 0,1 1 0 0 0,0 0 0 0 0,0-1 1 0 0,0 0-1 0 0,1 0 0 0 0,0 0 0 0 0,0 0 1 0 0,0-1-1 0 0,1 1 0 0 0,-1-1 0 0 0,1 0 1 0 0,0 0-1 0 0,0-1 0 0 0,1 0 0 0 0,-1 1 1 0 0,1-2-1 0 0,-1 1 0 0 0,1-1 0 0 0,0 0 1 0 0,3 1 65 0 0,21-3-4286 0 0,2-11-3594 0 0,-24 7 2999 0 0</inkml:trace>
  <inkml:trace contextRef="#ctx0" brushRef="#br0" timeOffset="17003.888">13402 979 0 0 0,'0'0'894'0'0,"0"0"735"0"0,0 0 337 0 0,0 0-32 0 0,0 0-227 0 0,0 0-282 0 0,0 0-263 0 0,0 0-175 0 0,2-1-86 0 0,12-9 1941 0 0,-13 36-384 0 0,-36 183-29 0 0,17-146-2719 0 0,3-47-1610 0 0,8-14-2053 0 0,-1-1-4710 0 0,4-1 3135 0 0</inkml:trace>
  <inkml:trace contextRef="#ctx0" brushRef="#br0" timeOffset="17315.243">13244 972 968 0 0,'0'0'2138'0'0,"0"0"-1031"0"0,0 0-642 0 0,0 0 50 0 0,0 0 375 0 0,0 0 355 0 0,0 0 137 0 0,0 0-102 0 0,0 0-233 0 0,0 0-208 0 0,0 0-110 0 0,0 0-69 0 0,0 0-27 0 0,16 2-56 0 0,103 11 983 0 0,-2-26-437 0 0,-59 4-3367 0 0,-1 5-7349 0 0,-52 4 4272 0 0</inkml:trace>
  <inkml:trace contextRef="#ctx0" brushRef="#br0" timeOffset="17691.983">13063 1325 792 0 0,'0'0'1290'0'0,"0"0"-61"0"0,0 0 276 0 0,0 0 294 0 0,0 0 70 0 0,0 0-185 0 0,0 0-280 0 0,0 0-240 0 0,37-4-193 0 0,115-14-119 0 0,128-33 2230 0 0,-247 51-3967 0 0,-21 0-6236 0 0,-10 0-2514 0 0</inkml:trace>
</inkml:ink>
</file>

<file path=ppt/ink/ink8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02.5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742 163 7362 0 0,'0'0'1100'0'0,"0"0"-185"0"0,0 0-191 0 0,0 0 53 0 0,0 0 270 0 0,0 0 260 0 0,0 0 37 0 0,0 0-190 0 0,0 0-324 0 0,0 0-334 0 0,0 0-227 0 0,-1-3-138 0 0,-2-4-51 0 0,5 18 241 0 0,3 18 334 0 0,-8 557 1689 0 0,3-456-3344 0 0,2-117-1099 0 0,0-19-3223 0 0,-1-22-4359 0 0,-1 17 6927 0 0</inkml:trace>
  <inkml:trace contextRef="#ctx0" brushRef="#br0" timeOffset="287.943">208 306 2192 0 0,'0'0'1262'0'0,"0"0"-323"0"0,0 0-127 0 0,0 0 223 0 0,0 0 375 0 0,0 0 271 0 0,0 0 44 0 0,0 0-208 0 0,0 0-252 0 0,0 0-184 0 0,0 0-121 0 0,34-18-83 0 0,112-55-81 0 0,-15 28 633 0 0,-39 21-590 0 0,10-6-498 0 0,2 5 1 0 0,1 5-1 0 0,0 4 1 0 0,104-2-342 0 0,-203 18 156 0 0,-6 0-239 0 0,1-1-1 0 0,0 1 1 0 0,-1-1-1 0 0,1 1 1 0 0,0 0 0 0 0,0-1-1 0 0,-1 1 1 0 0,1 0-1 0 0,0-1 1 0 0,0 1 0 0 0,-1 0-1 0 0,1 0 1 0 0,0 0-1 0 0,0 0 1 0 0,0 0 0 0 0,0 0-1 0 0,-1 0 1 0 0,1 0 0 0 0,0 0-1 0 0,0 0 1 0 0,0 0-1 0 0,-1 0 1 0 0,1 1 0 0 0,0-1-1 0 0,0 0 1 0 0,-1 1-1 0 0,1-1 1 0 0,0 0 0 0 0,0 1-1 0 0,-1-1 1 0 0,1 1-1 0 0,0-1 1 0 0,-1 1 0 0 0,1-1-1 0 0,-1 1 1 0 0,1 0-1 0 0,-1-1 1 0 0,1 1 0 0 0,-1 0-1 0 0,1-1 1 0 0,-1 1 0 0 0,0 0-1 0 0,1 0 1 0 0,-1-1-1 0 0,0 1 1 0 0,0 0 0 0 0,1 0-1 0 0,-1 0 1 0 0,0-1-1 0 0,0 1 1 0 0,0 0 0 0 0,0 0-1 0 0,0 0 1 0 0,0 0-1 0 0,0-1 1 0 0,0 1 0 0 0,0 0-1 0 0,-1 0 1 0 0,1 0-1 0 0,0-1 1 0 0,-1 1 0 0 0,1 0-1 0 0,0 0 1 0 0,-1-1-1 0 0,1 1 1 0 0,-1 0 83 0 0,-23 25-8332 0 0,12-15 826 0 0</inkml:trace>
  <inkml:trace contextRef="#ctx0" brushRef="#br0" timeOffset="577.09">175 1057 5337 0 0,'0'0'2317'0'0,"0"0"-1358"0"0,0 0 11 0 0,0 0 543 0 0,0 0 402 0 0,0 0 119 0 0,33-5-231 0 0,108-20-367 0 0,33-29 1070 0 0,-106 27-1991 0 0,175-48 78 0 0,-76 44-3758 0 0,-143 28 1202 0 0,3-1-4394 0 0,-9 4-4056 0 0</inkml:trace>
  <inkml:trace contextRef="#ctx0" brushRef="#br0" timeOffset="992.685">1195 1079 3337 0 0,'0'0'1220'0'0,"0"0"-280"0"0,0 0 96 0 0,0 0 391 0 0,0 0 335 0 0,0 0 50 0 0,0 0-233 0 0,0 0-357 0 0,16-34-312 0 0,52-108-238 0 0,-1 35 488 0 0,-55 91-997 0 0,0 1-1 0 0,2 0 1 0 0,0 1 0 0 0,0 0-1 0 0,1 1 1 0 0,1 1 0 0 0,0 0 0 0 0,5-1-163 0 0,-20 12 1 0 0,-1 0 0 0 0,1 1 1 0 0,0-1-1 0 0,0 0 1 0 0,0 1-1 0 0,0-1 1 0 0,0 1-1 0 0,0-1 0 0 0,0 1 1 0 0,0-1-1 0 0,0 1 1 0 0,0 0-1 0 0,0-1 1 0 0,0 1-1 0 0,0 0 0 0 0,0 0 1 0 0,0 0-1 0 0,0 0 1 0 0,0 0-1 0 0,0 0 1 0 0,0 0-1 0 0,0 0 0 0 0,0 0 1 0 0,1 0-1 0 0,-1 1 1 0 0,0-1-1 0 0,0 0 1 0 0,0 1-1 0 0,0-1 0 0 0,0 1 1 0 0,-1-1-1 0 0,1 1 1 0 0,0 0-1 0 0,0-1 0 0 0,0 1 1 0 0,0 0-1 0 0,0-1 1 0 0,-1 1-1 0 0,1 0 1 0 0,0 0-1 0 0,-1 0 0 0 0,1 0 1 0 0,-1 0-2 0 0,6 49 152 0 0,-6-30-21 0 0,0 0-25 0 0,-1-18-91 0 0,0 0-1 0 0,1 0 1 0 0,-1-1-1 0 0,1 1 1 0 0,-1 0-1 0 0,1 0 1 0 0,0 0-1 0 0,0 0 1 0 0,0 0-1 0 0,0 0 1 0 0,0 0-1 0 0,0 0 0 0 0,1 0 1 0 0,-1 0-1 0 0,1 0 1 0 0,-1 0-1 0 0,1-1 1 0 0,0 1-1 0 0,-1 0 1 0 0,1 0-1 0 0,0-1 1 0 0,0 1-1 0 0,0 0 1 0 0,1-1-1 0 0,-1 1 0 0 0,0-1 1 0 0,1 1-1 0 0,-1-1 1 0 0,0 0-1 0 0,1 0 1 0 0,0 0-1 0 0,-1 0 1 0 0,1 0-1 0 0,0 0 1 0 0,-1 0-1 0 0,1 0 1 0 0,0 0-1 0 0,0-1 0 0 0,1 1-14 0 0,9-3 149 0 0,0 0-1 0 0,-1-1 0 0 0,1 0 0 0 0,-1-1 0 0 0,0 0 0 0 0,0-1 0 0 0,0 0 0 0 0,-1-1 0 0 0,1 0 0 0 0,-1-1 0 0 0,7-6-148 0 0,15-8 99 0 0,152-78 67 0 0,-182 99-166 0 0,-1-1 0 0 0,0 1 0 0 0,1 0-1 0 0,-1 0 1 0 0,1 0 0 0 0,-1-1 0 0 0,1 1-1 0 0,0 1 1 0 0,-1-1 0 0 0,1 0 0 0 0,-1 0 0 0 0,0 0-1 0 0,1 1 1 0 0,-1-1 0 0 0,1 1 0 0 0,-1-1 0 0 0,1 1-1 0 0,-1 0 1 0 0,0 0 0 0 0,0-1 0 0 0,1 1-1 0 0,-1 0 1 0 0,0 0 0 0 0,0 0 0 0 0,0 0 0 0 0,0 0-1 0 0,0 1 1 0 0,0-1 0 0 0,0 0 0 0 0,0 0-1 0 0,0 1 1 0 0,-1-1 0 0 0,1 0 0 0 0,0 1 0 0 0,-1-1-1 0 0,0 1 1 0 0,1-1 0 0 0,-1 1 0 0 0,0-1 0 0 0,1 1-1 0 0,-1-1 1 0 0,0 1 0 0 0,0-1 0 0 0,0 1-1 0 0,0-1 1 0 0,-1 1 0 0 0,1-1 0 0 0,0 1 0 0 0,-1-1-1 0 0,1 0 1 0 0,-1 1 0 0 0,1-1 0 0 0,-1 1 0 0 0,0-1-1 0 0,1 0 1 0 0,-1 1 0 0 0,0 12 80 0 0,0 113 190 0 0,1-125-322 0 0,0 1 1 0 0,1-1 0 0 0,0 0 0 0 0,-1 0-1 0 0,1 1 1 0 0,0-1 0 0 0,0 0 0 0 0,0 0-1 0 0,0 0 1 0 0,0 0 0 0 0,0 0-1 0 0,1 0 1 0 0,-1-1 0 0 0,1 1 0 0 0,-1 0-1 0 0,1-1 1 0 0,0 1 0 0 0,0-1 0 0 0,0 1-1 0 0,-1-1 1 0 0,1 0 0 0 0,1 0 0 0 0,-1 0-1 0 0,0 0 1 0 0,0 0 0 0 0,0 0 0 0 0,0-1-1 0 0,1 1 1 0 0,1 0 51 0 0,19-1-4330 0 0,-1-7-4827 0 0,-18 4 2506 0 0</inkml:trace>
  <inkml:trace contextRef="#ctx0" brushRef="#br0" timeOffset="6941.027">2307 715 2889 0 0,'0'0'76'0'0,"0"0"-480"0"0,0 0-275 0 0,0 0 127 0 0,0 0 396 0 0,0 0 421 0 0,0 0 247 0 0,0 0 98 0 0,0 0 3 0 0,0 0-45 0 0,0 0-38 0 0,7 28-81 0 0,25 91-50 0 0,-21-72 122 0 0,-1 1-1 0 0,-3 0 1 0 0,-2 1 0 0 0,-2 0 0 0 0,-3-1 0 0 0,-2 20-521 0 0,2-65 30 0 0,-1 19 349 0 0,-1 0 1 0 0,-1 0-1 0 0,0-1 0 0 0,-2 0 1 0 0,-1 0-1 0 0,0 0 0 0 0,-2 0 1 0 0,0-1-1 0 0,-10 18-379 0 0,18-39 67 0 0,0 0-1 0 0,0 1 1 0 0,0-1-1 0 0,0 0 1 0 0,0 0-1 0 0,0 1 1 0 0,0-1-1 0 0,0 0 1 0 0,0 0-1 0 0,0 1 1 0 0,0-1-1 0 0,0 0 1 0 0,0 1 0 0 0,-1-1-1 0 0,1 0 1 0 0,0 1-1 0 0,-1-1 1 0 0,1 0-1 0 0,0 1 1 0 0,-1-1-1 0 0,1 0 1 0 0,-1 1-1 0 0,1-1 1 0 0,-1 1-1 0 0,1-1 1 0 0,-1 1-1 0 0,1-1 1 0 0,-1 1-1 0 0,1 0 1 0 0,-1-1-1 0 0,0 1 1 0 0,1 0-1 0 0,-1-1 1 0 0,0 1 0 0 0,1 0-1 0 0,-1 0 1 0 0,0-1-1 0 0,0 1 1 0 0,1 0-1 0 0,-1 0 1 0 0,0 0-1 0 0,1 0 1 0 0,-1 0-1 0 0,0 0 1 0 0,0 0-1 0 0,1 0 1 0 0,-1 0-1 0 0,0 1 1 0 0,1-1-1 0 0,-1 0 1 0 0,0 0-1 0 0,0 1 1 0 0,1-1-1 0 0,-1 0 1 0 0,1 1 0 0 0,-1-1-1 0 0,0 0 1 0 0,1 1-1 0 0,-1-1 1 0 0,1 1-1 0 0,-1-1 1 0 0,1 1-1 0 0,-1 0 1 0 0,1-1-1 0 0,-1 1 1 0 0,1-1-1 0 0,0 1 1 0 0,-1 0-67 0 0,1-28 32 0 0,1 0 0 0 0,2-1 1 0 0,0 1-1 0 0,2 1 0 0 0,0-1 1 0 0,2 1-1 0 0,2 0 0 0 0,0 0 0 0 0,1 1 1 0 0,2 0-1 0 0,0 1 0 0 0,14-19-32 0 0,-4-1-2 0 0,0-3-88 0 0,2 1 0 0 0,2 1 0 0 0,2 2 0 0 0,2 1 0 0 0,1 1 0 0 0,3 1 1 0 0,1 2-1 0 0,1 2 0 0 0,3 1 0 0 0,0 2 0 0 0,26-15 90 0 0,-58 43 3 0 0,0 1 1 0 0,1 0-1 0 0,-1 0 1 0 0,1 1 0 0 0,0 0-1 0 0,0 0 1 0 0,0 1-1 0 0,0 0 1 0 0,0 0 0 0 0,0 1-1 0 0,1 0 1 0 0,-1 1-1 0 0,2-1-3 0 0,-8 3 9 0 0,1 0 0 0 0,-1 0 0 0 0,0 0-1 0 0,0 0 1 0 0,1 0 0 0 0,-2 1-1 0 0,1-1 1 0 0,0 1 0 0 0,0-1 0 0 0,-1 1-1 0 0,1-1 1 0 0,-1 1 0 0 0,0 0 0 0 0,0 0-1 0 0,0 0 1 0 0,0 0 0 0 0,0 0-1 0 0,-1 0 1 0 0,0 0 0 0 0,1 0 0 0 0,-1 0-1 0 0,0 0 1 0 0,0 0 0 0 0,0 0 0 0 0,-1 0-1 0 0,1 0 1 0 0,-1 0 0 0 0,0 0 0 0 0,0 0-9 0 0,1 6 81 0 0,-5 22 96 0 0,-1-1 1 0 0,-1 0-1 0 0,-2 0 1 0 0,0 0-1 0 0,-3-1 0 0 0,0-1 1 0 0,-2 0-1 0 0,-1 0 0 0 0,-1-2 1 0 0,-7 9-178 0 0,6-6 154 0 0,-1 0 0 0 0,-1-2 0 0 0,-2 0 1 0 0,-1-2-1 0 0,0 0 0 0 0,-2-1 0 0 0,-1-1 0 0 0,-23 15-154 0 0,46-36-34 0 0,0 0-1 0 0,0-1 0 0 0,-1 1 0 0 0,1-1 0 0 0,0 0 0 0 0,-1 0 0 0 0,1 0 0 0 0,-1 0 0 0 0,1 0 0 0 0,-1-1 1 0 0,0 1-1 0 0,1-1 0 0 0,-1 1 0 0 0,0-1 0 0 0,1 0 0 0 0,-1 0 0 0 0,1 0 0 0 0,-1 0 0 0 0,0-1 1 0 0,1 1-1 0 0,-1-1 0 0 0,0 0 0 0 0,1 1 0 0 0,-1-1 0 0 0,1 0 0 0 0,0-1 0 0 0,-1 1 35 0 0,-24-42-4404 0 0,21 0-3807 0 0,6 27 2771 0 0</inkml:trace>
  <inkml:trace contextRef="#ctx0" brushRef="#br0" timeOffset="7712.177">3188 612 7930 0 0,'0'0'1048'0'0,"0"0"-448"0"0,0 0-173 0 0,0 0 261 0 0,0 0 320 0 0,0 0 151 0 0,0 0-83 0 0,0 0-262 0 0,0 0-259 0 0,0 0-170 0 0,0 0-106 0 0,-5 32-65 0 0,-17 102-30 0 0,19-53 164 0 0,7-70-273 0 0,-3-8-4 0 0,0 1 1 0 0,0-1-1 0 0,0 1 0 0 0,1-1 0 0 0,-1 1 0 0 0,1-1 0 0 0,0 0 1 0 0,0 1-1 0 0,0-1 0 0 0,0 0 0 0 0,1 0 0 0 0,-1-1 1 0 0,1 1-1 0 0,0 0 0 0 0,0-1 0 0 0,-1 0 0 0 0,2 0 0 0 0,-1 0 1 0 0,0 0-1 0 0,0 0 0 0 0,1 0 0 0 0,-1-1 0 0 0,1 1 1 0 0,-1-1-1 0 0,1 0 0 0 0,-1-1 0 0 0,1 1 0 0 0,0 0 0 0 0,0-1 1 0 0,-1 0-1 0 0,1 0 0 0 0,0 0 0 0 0,0 0 0 0 0,-1-1 0 0 0,1 1 1 0 0,0-1-1 0 0,-1 0 0 0 0,1 0 0 0 0,-1 0 0 0 0,1-1 1 0 0,-1 1-1 0 0,1-1 0 0 0,0 0-71 0 0,29-21 415 0 0,-1-2 1 0 0,0-1-1 0 0,-2-1 1 0 0,15-19-416 0 0,-40 40 20 0 0,120-119-22 0 0,-126 125-21 0 0,1 0 0 0 0,0 0 1 0 0,0 1-1 0 0,-1-1 0 0 0,1 0 0 0 0,0 1 0 0 0,0-1 0 0 0,0 0 0 0 0,-1 0 0 0 0,1 1 0 0 0,0-1 1 0 0,0 0-1 0 0,0 1 0 0 0,0-1 0 0 0,0 1 0 0 0,0-1 0 0 0,0 0 0 0 0,0 1 0 0 0,0-1 0 0 0,0 0 1 0 0,0 1-1 0 0,0-1 0 0 0,0 0 0 0 0,0 1 0 0 0,0-1 0 0 0,0 0 0 0 0,0 1 0 0 0,0-1 0 0 0,0 1 1 0 0,0-1-1 0 0,1 0 0 0 0,-1 0 0 0 0,0 1 0 0 0,0-1 0 0 0,0 0 0 0 0,1 1 0 0 0,-1-1 0 0 0,0 0 1 0 0,0 0-1 0 0,1 1 0 0 0,-1-1 0 0 0,0 0 0 0 0,1 0 0 0 0,-1 0 0 0 0,0 1 0 0 0,1-1 0 0 0,-1 0 1 0 0,0 0-1 0 0,1 0 0 0 0,-1 0 0 0 0,0 0 0 0 0,1 0 0 0 0,-1 0 0 0 0,0 0 0 0 0,1 0 0 0 0,-1 0 1 0 0,1 0-1 0 0,-1 0 0 0 0,0 0 0 0 0,1 0 0 0 0,-1 0 23 0 0,-7 38-164 0 0,-7 87-45 0 0,14-121 207 0 0,0 1 0 0 0,1 0-1 0 0,0-1 1 0 0,0 1 0 0 0,0-1-1 0 0,1 1 1 0 0,0-1 0 0 0,-1 0-1 0 0,2 0 1 0 0,-1 1 0 0 0,0-1-1 0 0,1-1 1 0 0,0 1 0 0 0,0 0-1 0 0,0-1 1 0 0,0 1 0 0 0,0-1-1 0 0,1 0 1 0 0,-1 0 0 0 0,1 0 0 0 0,0-1-1 0 0,0 1 1 0 0,0-1 0 0 0,0 0-1 0 0,2 0 3 0 0,4 2 48 0 0,1-1-1 0 0,0 0 1 0 0,0-1 0 0 0,0 0-1 0 0,0-1 1 0 0,0 0 0 0 0,1-1-1 0 0,-1 0 1 0 0,0-1 0 0 0,0 0-1 0 0,0-1 1 0 0,0 0-1 0 0,0 0 1 0 0,0-2 0 0 0,-1 1-1 0 0,1-1 1 0 0,-1-1 0 0 0,0 0-1 0 0,0 0 1 0 0,0-1-1 0 0,2-2-47 0 0,27-16 212 0 0,-1-2 0 0 0,-1-1 0 0 0,-1-2 0 0 0,-2-1 0 0 0,-1-2-1 0 0,7-11-211 0 0,-14 16 4 0 0,0-1 0 0 0,-2-2 0 0 0,-2 0 0 0 0,0-2 0 0 0,-3 0 0 0 0,0-1 0 0 0,-2-1-1 0 0,-2-1 1 0 0,-1 0 0 0 0,-1-1 0 0 0,-2-1 0 0 0,3-23-4 0 0,-10-114-227 0 0,-5 171 216 0 0,0 0-1 0 0,0 0 0 0 0,0 0 0 0 0,0 1 1 0 0,-1-1-1 0 0,1 0 0 0 0,-1 1 0 0 0,0-1 0 0 0,1 1 1 0 0,-1-1-1 0 0,0 1 0 0 0,-1 0 0 0 0,1 0 1 0 0,0 0-1 0 0,-1 0 0 0 0,1 0 0 0 0,-1 1 1 0 0,1-1-1 0 0,-1 1 0 0 0,0-1 0 0 0,1 1 1 0 0,-1 0-1 0 0,0 0 0 0 0,0 0 0 0 0,0 1 0 0 0,0-1 1 0 0,0 1-1 0 0,0-1 0 0 0,0 1 0 0 0,0 0 1 0 0,0 0-1 0 0,0 1 0 0 0,0-1 0 0 0,0 1 1 0 0,0-1-1 0 0,0 1 0 0 0,0 0 0 0 0,0 0 1 0 0,0 0-1 0 0,0 0 0 0 0,1 1 0 0 0,-1-1 1 0 0,0 1-1 0 0,1 0 0 0 0,-1-1 0 0 0,1 1 0 0 0,0 0 1 0 0,0 0-1 0 0,-1 1 0 0 0,1 0 12 0 0,-18 14 12 0 0,1 0-1 0 0,1 1 0 0 0,0 2 1 0 0,1-1-1 0 0,2 2 0 0 0,0 0 1 0 0,1 1-1 0 0,1 0 1 0 0,1 1-1 0 0,1 1 0 0 0,1 0 1 0 0,1 0-1 0 0,2 1 0 0 0,0 0 1 0 0,1 0-1 0 0,2 0 1 0 0,0 1-1 0 0,2 0 0 0 0,1 15-11 0 0,-1-27 13 0 0,2 0 0 0 0,-1 0-1 0 0,2 1 1 0 0,0-1 0 0 0,0 0-1 0 0,2 0 1 0 0,0 0 0 0 0,0 0-1 0 0,1 0 1 0 0,1-1 0 0 0,0 1-1 0 0,1-1 1 0 0,0-1 0 0 0,1 1-1 0 0,1-1 1 0 0,0 0 0 0 0,0-1-1 0 0,1 1 1 0 0,1-2 0 0 0,0 1-1 0 0,0-2 1 0 0,1 1-13 0 0,-1-2-19 0 0,0-1-1 0 0,0 0 1 0 0,1-1-1 0 0,-1 0 1 0 0,1 0-1 0 0,1-2 1 0 0,-1 1 0 0 0,1-1-1 0 0,0-1 1 0 0,0 0-1 0 0,0 0 1 0 0,0-1-1 0 0,0-1 1 0 0,0 0 0 0 0,1-1-1 0 0,3 0 20 0 0,-12-1-302 0 0,-1-1-1 0 0,1 1 1 0 0,-1 0-1 0 0,1-1 1 0 0,-1 0-1 0 0,0 1 1 0 0,0-1-1 0 0,0-1 1 0 0,0 1-1 0 0,0 0 1 0 0,0-1-1 0 0,0 1 1 0 0,-1-1-1 0 0,1 0 1 0 0,-1 0-1 0 0,0 0 1 0 0,1-2 302 0 0,20-34-11885 0 0,-20 31 7521 0 0</inkml:trace>
  <inkml:trace contextRef="#ctx0" brushRef="#br0" timeOffset="8089.967">4838 527 7650 0 0,'0'0'1907'0'0,"0"0"-130"0"0,0 0 74 0 0,0 0 158 0 0,0 0 33 0 0,0 0-293 0 0,0 0-451 0 0,0 0-394 0 0,0 0-290 0 0,0 0-181 0 0,0 0-109 0 0,0 0-57 0 0,0 0-60 0 0,-12 3-38 0 0,-92 24 120 0 0,100-26-320 0 0,0 0-1 0 0,0 1 0 0 0,0-1 0 0 0,0 1 1 0 0,1-1-1 0 0,-1 1 0 0 0,0 0 0 0 0,1 1 0 0 0,0-1 1 0 0,-1 1-1 0 0,1-1 0 0 0,0 1 0 0 0,0 0 1 0 0,1 0-1 0 0,-1 0 0 0 0,1 1 0 0 0,-1-1 1 0 0,1 1-1 0 0,0-1 0 0 0,0 1 0 0 0,0 0 1 0 0,0 2 31 0 0,4-2-39 0 0,1 0 1 0 0,0-1 0 0 0,0 1-1 0 0,0-1 1 0 0,0 0 0 0 0,0 0 0 0 0,0 0-1 0 0,1 0 1 0 0,0-1 0 0 0,-1 0-1 0 0,1 1 1 0 0,0-1 0 0 0,0 0 0 0 0,0-1-1 0 0,1 1 1 0 0,2 0 38 0 0,-1 1-16 0 0,21 9-34 0 0,-13-7 45 0 0,0 1-1 0 0,0 0 1 0 0,-1 1-1 0 0,0 1 0 0 0,-1 0 1 0 0,1 1-1 0 0,-1 0 1 0 0,2 4 5 0 0,-6-5 26 0 0,-5-6-2 0 0,0 1 0 0 0,0-1 1 0 0,-1 1-1 0 0,1-1 0 0 0,-1 1 0 0 0,1 0 0 0 0,-1 0 0 0 0,0 0 0 0 0,0 1 0 0 0,-1-1 1 0 0,1 0-1 0 0,0 1 0 0 0,-1-1 0 0 0,0 1 0 0 0,0-1 0 0 0,0 1 0 0 0,0 0 1 0 0,-1-1-1 0 0,1 1 0 0 0,-1 0 0 0 0,0-1 0 0 0,0 1 0 0 0,-1 3-24 0 0,-2-3 71 0 0,-1 1 0 0 0,0-1 0 0 0,1 0 0 0 0,-2-1 0 0 0,1 1-1 0 0,0-1 1 0 0,-1 0 0 0 0,1 0 0 0 0,-1 0 0 0 0,0-1 0 0 0,0 1 0 0 0,0-1 0 0 0,0 0-1 0 0,-2 0-70 0 0,-4 2-97 0 0,0 0 0 0 0,0 0-1 0 0,0-1 1 0 0,0 0 0 0 0,-1-1-1 0 0,0-1 1 0 0,1 0 0 0 0,-1 0-1 0 0,1-1 1 0 0,-10-1 97 0 0,-11-17-2310 0 0,23 10-1440 0 0,3-1-3838 0 0,3 5-1433 0 0</inkml:trace>
  <inkml:trace contextRef="#ctx0" brushRef="#br0" timeOffset="8450.974">5234 630 3265 0 0,'0'0'4613'0'0,"0"0"-2805"0"0,0 0-948 0 0,0 0-34 0 0,0 0 1 0 0,0 0-79 0 0,0 0-175 0 0,0 0-175 0 0,0 0-41 0 0,0 0 68 0 0,0 0 56 0 0,0 0 11 0 0,0 0-14 0 0,18 9-16 0 0,58 26 15 0 0,-7-22 905 0 0,-49-15-771 0 0,-4 2-295 0 0,-1-1 0 0 0,1-1 0 0 0,0 0 0 0 0,-1-1 0 0 0,0-1 0 0 0,1 0 0 0 0,-1-1 0 0 0,-1-1 0 0 0,12-6-316 0 0,-20 9 39 0 0,0 0 0 0 0,-1 0 0 0 0,1-1 0 0 0,-1 1 0 0 0,0-1 0 0 0,0-1 0 0 0,0 1 0 0 0,0-1 0 0 0,-1 0 0 0 0,0 0 0 0 0,0 0 0 0 0,0 0 0 0 0,0-1 0 0 0,-1 1 0 0 0,0-1 0 0 0,0 0 0 0 0,-1 0 0 0 0,0 0 0 0 0,0-1 0 0 0,0 1 0 0 0,-1 0 0 0 0,0-1 1 0 0,0 1-1 0 0,0-6-39 0 0,-3 9-53 0 0,1-1 0 0 0,-1 1 0 0 0,0 0 0 0 0,0 0 0 0 0,0 0 0 0 0,-1 1 0 0 0,1-1 0 0 0,-1 0 0 0 0,1 1 0 0 0,-1-1 0 0 0,0 1 0 0 0,0 0 0 0 0,0 0 0 0 0,0 0 0 0 0,-1 1 0 0 0,1-1 0 0 0,0 1 0 0 0,-1-1 0 0 0,1 1 0 0 0,-1 0 0 0 0,1 1 0 0 0,-1-1 0 0 0,0 0 0 0 0,1 1 0 0 0,-1 0 0 0 0,1 0 0 0 0,-1 0 0 0 0,0 0 0 0 0,1 1 0 0 0,-1 0 0 0 0,0-1 0 0 0,1 1 0 0 0,-3 1 53 0 0,-7-2-97 0 0,-5 3 43 0 0,1 0 1 0 0,-1 1 0 0 0,1 1-1 0 0,-1 1 1 0 0,1 1-1 0 0,1 0 1 0 0,0 1 0 0 0,0 0-1 0 0,0 1 1 0 0,1 1-1 0 0,0 1 1 0 0,1 0 0 0 0,1 1-1 0 0,-1 1 1 0 0,2 0-1 0 0,0 0 1 0 0,0 1 0 0 0,2 1-1 0 0,-1 0 1 0 0,2 0-1 0 0,0 1 1 0 0,-2 6 53 0 0,8-17-30 0 0,0 0 0 0 0,0 1 0 0 0,1-1 0 0 0,0 1-1 0 0,0 0 1 0 0,0 0 0 0 0,0 0 0 0 0,1 0 0 0 0,0 0 0 0 0,0 0 0 0 0,1 0 0 0 0,0 0 0 0 0,0 1 0 0 0,0-1 0 0 0,1 0 0 0 0,0 0-1 0 0,0 0 1 0 0,0 0 0 0 0,1 0 0 0 0,0 0 0 0 0,0 0 0 0 0,1-1 0 0 0,-1 1 0 0 0,1-1 0 0 0,0 1 0 0 0,1-1 0 0 0,-1 0 0 0 0,1 0-1 0 0,0-1 1 0 0,1 1 0 0 0,-1-1 0 0 0,1 0 0 0 0,-1 0 0 0 0,5 2 30 0 0,14 6-325 0 0,0-2 0 0 0,1 0 0 0 0,0-2-1 0 0,1 0 1 0 0,0-2 0 0 0,0-1 0 0 0,0-1 0 0 0,0-1-1 0 0,1-1 1 0 0,0-1 0 0 0,-1-1 0 0 0,1-2 0 0 0,13-2 325 0 0,-25 4-567 0 0,90-10-8082 0 0,-72 6 3272 0 0</inkml:trace>
  <inkml:trace contextRef="#ctx0" brushRef="#br0" timeOffset="9387.791">0 1462 0 0 0,'0'0'385'0'0,"0"0"-39"0"0,0 0-34 0 0,0 0 149 0 0,0 0 309 0 0,37-4 330 0 0,118-14 250 0 0,159-8 4208 0 0,400-51-1360 0 0,459-28-1945 0 0,-914 85-1922 0 0,1381-68 653 0 0,-936 44-517 0 0,42-8-611 0 0,-453 34-923 0 0,-286 18 1004 0 0,-1-1-3533 0 0,-7 1 1538 0 0,-2 0-3282 0 0,-1 0-907 0 0</inkml:trace>
</inkml:ink>
</file>

<file path=ppt/ink/ink8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22.28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733 8 0 0 0,'0'0'608'0'0,"0"0"522"0"0,0 0 146 0 0,0 0-88 0 0,0 0-136 0 0,0 0-150 0 0,0 0-123 0 0,27-1-86 0 0,121-5 348 0 0,-68 6 1464 0 0,-86 8 313 0 0,-305 77 437 0 0,2-1-3185 0 0,68-7 309 0 0,240-77-390 0 0,0 0 1 0 0,0 0-1 0 0,0 0 1 0 0,0 1-1 0 0,0-1 1 0 0,0 0-1 0 0,0 0 1 0 0,0 1-1 0 0,0-1 1 0 0,1 1-1 0 0,-1-1 1 0 0,0 1-1 0 0,0-1 1 0 0,0 1-1 0 0,1-1 1 0 0,-1 1-1 0 0,0 0 1 0 0,1-1-1 0 0,-1 1 1 0 0,0 0-1 0 0,1 0 1 0 0,-1-1-1 0 0,1 1 1 0 0,-1 0-1 0 0,1 0 1 0 0,-1 0-1 0 0,1 0 1 0 0,0 0-1 0 0,-1 0 0 0 0,1 0 1 0 0,0-1-1 0 0,0 1 1 0 0,0 0-1 0 0,0 0 1 0 0,0 0-1 0 0,0 0 1 0 0,0 0-1 0 0,0 0 1 0 0,0 0-1 0 0,0 0 1 0 0,1 0-1 0 0,-1 0 1 0 0,0 0-1 0 0,1 0 1 0 0,-1 0-1 0 0,0 0 1 0 0,1-1-1 0 0,-1 1 1 0 0,1 0-1 0 0,-1 0 1 0 0,1 0-1 0 0,0-1 1 0 0,-1 1-1 0 0,1 0 1 0 0,0-1-1 0 0,0 1 1 0 0,-1-1-1 0 0,1 1 1 0 0,0-1-1 0 0,0 1 1 0 0,0-1-1 0 0,0 1 1 0 0,-1-1-1 0 0,1 0 1 0 0,0 1-1 0 0,0-1 1 0 0,1 0 10 0 0,18 10 47 0 0,1-1 1 0 0,0-1-1 0 0,1-1 1 0 0,-1-1 0 0 0,1-1-1 0 0,0-1 1 0 0,1-1-1 0 0,-1 0 1 0 0,1-2-1 0 0,19-2-47 0 0,-27 2-2 0 0,308 16 193 0 0,-265-6-78 0 0,-58-10-34 0 0,-30 14 466 0 0,-204 85-667 0 0,-28 38 54 0 0,229-119 50 0 0,10-7 9 0 0,1 1 0 0 0,0 0 0 0 0,1 2 0 0 0,0 0 0 0 0,2 2 0 0 0,0 0 0 0 0,0 1 0 0 0,-2 5 9 0 0,18-21 5 0 0,1 0 1 0 0,0 1-1 0 0,0-1 0 0 0,0 0 0 0 0,0 1 0 0 0,0-1 1 0 0,1 1-1 0 0,-1 0 0 0 0,1 0 0 0 0,-1-1 0 0 0,1 1 1 0 0,0 0-1 0 0,0 0 0 0 0,0 0 0 0 0,1 0 0 0 0,-1 0 1 0 0,1 0-1 0 0,0 0 0 0 0,0 1 0 0 0,0-1 1 0 0,0 0-1 0 0,0 0 0 0 0,1 0 0 0 0,-1 0 0 0 0,1 0 1 0 0,0 0-1 0 0,0 0 0 0 0,0 0 0 0 0,0 0 0 0 0,0-1 1 0 0,2 3-6 0 0,11 3 100 0 0,1-1 0 0 0,0 0 0 0 0,0-2 0 0 0,1 0 0 0 0,-1 0 0 0 0,1-2 0 0 0,0 0 0 0 0,0 0 0 0 0,1-2 0 0 0,-1 0 0 0 0,0-1 0 0 0,0 0 0 0 0,12-3-100 0 0,5 3 115 0 0,55-4-26 0 0,-1-4 0 0 0,1-3 0 0 0,-2-4 0 0 0,34-13-89 0 0,-53 6-1993 0 0,-25 4-7533 0 0,-31 14 999 0 0</inkml:trace>
</inkml:ink>
</file>

<file path=ppt/ink/ink8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23.0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445 759 1168 0 0,'0'0'1043'0'0,"0"0"-52"0"0,0 0 36 0 0,0 0 235 0 0,0 0 326 0 0,0 0 270 0 0,0 0 2 0 0,0 0-233 0 0,0 0-309 0 0,0 0-333 0 0,0 0-226 0 0,-7-32-138 0 0,-24-96-92 0 0,2 64 491 0 0,20 55-691 0 0,3 3-231 0 0,0 0 1 0 0,0 0-1 0 0,-1 1 0 0 0,1 0 1 0 0,-1 0-1 0 0,0 0 0 0 0,-1 1 1 0 0,1 0-1 0 0,-1 1 0 0 0,1-1 1 0 0,-1 2-1 0 0,0-1 0 0 0,-1 1 1 0 0,1 0-1 0 0,0 1 0 0 0,0 0 1 0 0,-1 0-1 0 0,-5 0-98 0 0,8 2-14 0 0,0 0-1 0 0,0 0 1 0 0,0 0-1 0 0,0 0 1 0 0,1 1 0 0 0,-1 0-1 0 0,0 0 1 0 0,1 1-1 0 0,-1 0 1 0 0,1-1 0 0 0,0 2-1 0 0,0-1 1 0 0,0 1 0 0 0,1 0-1 0 0,-1 0 1 0 0,1 0-1 0 0,0 0 1 0 0,0 1 0 0 0,0 0-1 0 0,1-1 1 0 0,-1 1 0 0 0,1 1-1 0 0,0-1 1 0 0,1 0-1 0 0,-1 1 1 0 0,1 0 0 0 0,0-1-1 0 0,1 1 1 0 0,-1 0 0 0 0,1 0-1 0 0,0 0 1 0 0,0 6 14 0 0,1 30 34 0 0,1 0 0 0 0,2-1 1 0 0,2 1-1 0 0,2 0 0 0 0,2-1 1 0 0,1 0-1 0 0,5 6-34 0 0,66 259 208 0 0,-21-10-72 0 0,-52-250-4 0 0,-3 1 1 0 0,-1-1-1 0 0,-3 1 0 0 0,-2 23-132 0 0,-1-61 21 0 0,0 0 0 0 0,-1 0 0 0 0,1 0 0 0 0,-2 0 0 0 0,1 0 0 0 0,-1-1 0 0 0,0 0 0 0 0,-1 1 0 0 0,0-1 0 0 0,-1-1-1 0 0,1 1 1 0 0,-1-1 0 0 0,-1 0 0 0 0,1 0 0 0 0,-1-1 0 0 0,0 0 0 0 0,-1 0 0 0 0,0-1 0 0 0,1 0 0 0 0,-2 0 0 0 0,1-1 0 0 0,0 0 0 0 0,-1 0-1 0 0,0-1 1 0 0,0 0 0 0 0,0-1 0 0 0,0 0 0 0 0,0 0 0 0 0,-1-1 0 0 0,1 0 0 0 0,-1 0 0 0 0,1-1 0 0 0,0-1 0 0 0,-1 0 0 0 0,-4-1-21 0 0,11 2-118 0 0,1-1 0 0 0,0 1 1 0 0,-1-1-1 0 0,1 0 0 0 0,0 0 1 0 0,0 0-1 0 0,-1 0 0 0 0,1 0 1 0 0,0 0-1 0 0,0-1 0 0 0,0 1 1 0 0,1-1-1 0 0,-1 0 0 0 0,0 1 1 0 0,0-1-1 0 0,1 0 0 0 0,-1 0 1 0 0,1 0-1 0 0,0 0 0 0 0,0 0 1 0 0,-1 0-1 0 0,1 0 0 0 0,1-1 1 0 0,-1 1-1 0 0,0 0 0 0 0,0 0 1 0 0,1-1-1 0 0,0 1 0 0 0,-1-1 1 0 0,1 0 117 0 0,10-43-12265 0 0,-5 38 6919 0 0</inkml:trace>
  <inkml:trace contextRef="#ctx0" brushRef="#br0" timeOffset="4437.824">584 0 0 0 0,'0'0'471'0'0,"0"0"574"0"0,0 0 417 0 0,0 0 101 0 0,0 0-185 0 0,0 0-324 0 0,0 0-299 0 0,0 0-204 0 0,0 0-115 0 0,0 0-50 0 0,3 0-37 0 0,-2 0-298 0 0,0 1 1 0 0,0-1-1 0 0,0 1 1 0 0,-1-1-1 0 0,1 1 1 0 0,0-1-1 0 0,0 1 1 0 0,0-1-1 0 0,-1 1 1 0 0,1 0-1 0 0,0 0 1 0 0,-1-1-1 0 0,1 1 0 0 0,0 0 1 0 0,-1 0-1 0 0,1 0 1 0 0,-1-1-1 0 0,1 1 1 0 0,-1 0-1 0 0,0 0 1 0 0,1 0-1 0 0,-1 0 1 0 0,0 0-1 0 0,0 0 0 0 0,0 0 1 0 0,1 0-1 0 0,-1 0 1 0 0,0 0-1 0 0,0 0 1 0 0,0 0-1 0 0,-1 0 1 0 0,1 0-1 0 0,0 0 1 0 0,0 0-1 0 0,0 0 1 0 0,-1 0-1 0 0,1-1 0 0 0,-1 1 1 0 0,1 0-1 0 0,-1 0 1 0 0,1 1-52 0 0,-41 140 1919 0 0,24-84-1630 0 0,7-25-194 0 0,0 0 0 0 0,2 1 1 0 0,1 0-1 0 0,2 0 0 0 0,0 30-95 0 0,7-62 39 0 0,-1-1-1 0 0,1 1 0 0 0,-1 0 0 0 0,1-1 1 0 0,0 0-1 0 0,0 1 0 0 0,0-1 0 0 0,-1 0 1 0 0,1 0-1 0 0,0 0 0 0 0,1 0 0 0 0,-1-1 1 0 0,0 1-1 0 0,0 0 0 0 0,0-1 0 0 0,0 0 1 0 0,1 1-1 0 0,-1-1 0 0 0,0 0 0 0 0,0 0 1 0 0,0 0-1 0 0,1 0 0 0 0,-1-1 0 0 0,0 1 1 0 0,0-1-1 0 0,0 1 0 0 0,1-1-38 0 0,6 0 156 0 0,-1 2-120 0 0,-1 0 0 0 0,1-1 0 0 0,-1-1 0 0 0,1 1 0 0 0,-1-1 0 0 0,0 0 0 0 0,1-1 0 0 0,-1 0 1 0 0,0 0-1 0 0,0-1 0 0 0,0 1 0 0 0,0-1 0 0 0,-1-1 0 0 0,5-2-36 0 0,-6-5-3878 0 0,-6 3-6450 0 0,0 5 8596 0 0</inkml:trace>
  <inkml:trace contextRef="#ctx0" brushRef="#br0" timeOffset="4703.383">351 262 0 0 0,'0'0'0'0'0,"0"0"552"0"0,0 0 32 0 0,0 0 256 0 0,0 0 225 0 0,0 0 191 0 0,0 0 0 0 0,0 0-224 0 0,195-15-247 0 0,-169 15-305 0 0,3 0-240 0 0,2 0-208 0 0,-3 0-184 0 0,-2 0-296 0 0,1 0-577 0 0,-6 0-1047 0 0,-5 0-1193 0 0,-5 0 2105 0 0</inkml:trace>
  <inkml:trace contextRef="#ctx0" brushRef="#br0" timeOffset="4953.559">890 372 680 0 0,'0'0'1018'0'0,"0"0"-138"0"0,0 0 188 0 0,0 0 242 0 0,0 0 218 0 0,0 0 51 0 0,0 0-181 0 0,0 0-315 0 0,0 0-363 0 0,0 34-268 0 0,2 107-176 0 0,-2-40 331 0 0,0-50-686 0 0,-11-54-8796 0 0,11-1 5230 0 0</inkml:trace>
  <inkml:trace contextRef="#ctx0" brushRef="#br0" timeOffset="5203.826">829 361 0 0 0,'0'0'236'0'0,"0"0"774"0"0,0 0 417 0 0,0 0 120 0 0,0 0-139 0 0,0 0-247 0 0,0 0-211 0 0,0 0-147 0 0,0 0-126 0 0,33 1-130 0 0,100 4-120 0 0,2-12 862 0 0,-60 1-6886 0 0,-71 9 232 0 0,-4 1 4845 0 0</inkml:trace>
  <inkml:trace contextRef="#ctx0" brushRef="#br0" timeOffset="5670.342">879 552 1568 0 0,'0'0'382'0'0,"0"0"-66"0"0,0 0 364 0 0,0 0 562 0 0,0 0 385 0 0,0 0 89 0 0,0 0-168 0 0,0 0-327 0 0,0 0-353 0 0,0 0-268 0 0,0 0-209 0 0,0 0-166 0 0,31 0-110 0 0,98-1-63 0 0,-52-9-216 0 0,-52 7-254 0 0,15-3-2063 0 0,-14 4-2726 0 0,-13 2 926 0 0</inkml:trace>
  <inkml:trace contextRef="#ctx0" brushRef="#br0" timeOffset="13542.01">717 1620 0 0 0,'0'0'846'0'0,"0"0"-38"0"0,0 0-127 0 0,0 0-97 0 0,0 0-9 0 0,0 0 64 0 0,-4 30 3632 0 0,-44 147-533 0 0,3-19-3596 0 0,43-153-112 0 0,1 1-1 0 0,0 0 1 0 0,0 0 0 0 0,0 0 0 0 0,1 0-1 0 0,0 0 1 0 0,0 0 0 0 0,0 0 0 0 0,1 0 0 0 0,0 0-1 0 0,0 0 1 0 0,1 0 0 0 0,-1 0 0 0 0,1-1-1 0 0,0 1 1 0 0,3 3-30 0 0,-1-6 112 0 0,1 0-1 0 0,-1 0 1 0 0,1-1 0 0 0,0 0-1 0 0,0 0 1 0 0,0 0 0 0 0,0-1 0 0 0,0 1-1 0 0,1-1 1 0 0,-1-1 0 0 0,0 1-1 0 0,1-1 1 0 0,-1 0 0 0 0,0 0-1 0 0,1 0 1 0 0,-1-1 0 0 0,0 1-1 0 0,1-1 1 0 0,-1-1 0 0 0,0 1-1 0 0,0-1 1 0 0,0 0 0 0 0,0 0-1 0 0,0 0 1 0 0,-1-1 0 0 0,1 0 0 0 0,-1 0-1 0 0,1 0 1 0 0,-1 0 0 0 0,0-1-112 0 0,5 0-33 0 0,-8 3 246 0 0,4-2-1726 0 0,-11 2-9552 0 0,4 1 7352 0 0</inkml:trace>
  <inkml:trace contextRef="#ctx0" brushRef="#br0" timeOffset="13908.167">498 1841 392 0 0,'0'0'942'0'0,"0"0"-205"0"0,0 0 2 0 0,0 0 273 0 0,0 0 251 0 0,0 0 59 0 0,0 0-167 0 0,0 0-213 0 0,0 0-115 0 0,0 0-40 0 0,0 0-3 0 0,0 0-54 0 0,0 0-66 0 0,17-1-72 0 0,126-5 798 0 0,-129 6-1730 0 0,66 0 713 0 0,-53 0-3306 0 0,-1 0-3707 0 0,-20 0 1902 0 0</inkml:trace>
  <inkml:trace contextRef="#ctx0" brushRef="#br0" timeOffset="14269.119">1085 1952 216 0 0,'0'0'680'0'0,"0"0"-252"0"0,0 0 148 0 0,0 0 402 0 0,0 0 340 0 0,0 0 98 0 0,0 0-172 0 0,0 0-241 0 0,0 0-219 0 0,0 0-145 0 0,0 0-96 0 0,0 0-59 0 0,0 0-39 0 0,1 19-42 0 0,4 104 453 0 0,-13-4-506 0 0,-2-103-2512 0 0,2-10-6697 0 0,8-6 7517 0 0</inkml:trace>
  <inkml:trace contextRef="#ctx0" brushRef="#br0" timeOffset="14582.322">923 1977 0 0 0,'0'0'551'0'0,"0"0"281"0"0,0 0 216 0 0,0 0 163 0 0,0 0 32 0 0,0 0-175 0 0,0 0-222 0 0,0 0-153 0 0,0 0-41 0 0,0 0 21 0 0,0 0-4 0 0,8 0-16 0 0,211-4 3171 0 0,-144 5-6717 0 0,-66 1 115 0 0,-7 4-4708 0 0,-2-3 6680 0 0</inkml:trace>
  <inkml:trace contextRef="#ctx0" brushRef="#br0" timeOffset="14843.934">912 2231 0 0 0,'0'0'1507'0'0,"0"0"229"0"0,0 0-6 0 0,0 0-218 0 0,0 0-214 0 0,0 0-164 0 0,0 0-133 0 0,0 0-118 0 0,0 0-110 0 0,0 0-112 0 0,34-2-100 0 0,105-9-87 0 0,-37-4 400 0 0,-23 1-974 0 0,-44 12-7101 0 0,-28 2 358 0 0</inkml:trace>
  <inkml:trace contextRef="#ctx0" brushRef="#br0" timeOffset="18233.706">1372 935 0 0 0,'0'0'256'0'0,"0"0"168"0"0,0 0-161 0 0,0 0 18 0 0,0 0 251 0 0,0 0 289 0 0,0 0 167 0 0,0 0-53 0 0,0 0-202 0 0,0 0-223 0 0,0 0-160 0 0,-6 19-83 0 0,-36 107 138 0 0,-45 178 422 0 0,78-271-730 0 0,-2 0 0 0 0,-1-1 0 0 0,-1-1-1 0 0,-2 0 1 0 0,0 0 0 0 0,-3-2 0 0 0,-9 13-97 0 0,24-49 3383 0 0,14-49-2789 0 0,13-14-450 0 0,3 1 0 0 0,3 2 0 0 0,3 0 1 0 0,2 2-1 0 0,4 2 0 0 0,2 2 0 0 0,29-32-144 0 0,-8 31 187 0 0,-54 106 110 0 0,-8 245 1201 0 0,48-137-1381 0 0,-47-151-99 0 0,0 1 1 0 0,0-1-1 0 0,0 1 0 0 0,0-1 0 0 0,0 0 0 0 0,0 0 0 0 0,1 1 1 0 0,-1-1-1 0 0,0 0 0 0 0,1 0 0 0 0,-1 0 0 0 0,1 0 0 0 0,-1 0 1 0 0,1-1-1 0 0,-1 1 0 0 0,1 0 0 0 0,0-1 0 0 0,-1 1 0 0 0,1-1 1 0 0,0 0-1 0 0,-1 1 0 0 0,1-1 0 0 0,0 0 0 0 0,0 0 0 0 0,-1 0 1 0 0,1 0-1 0 0,0-1 0 0 0,0 1 0 0 0,-1 0 0 0 0,1-1 0 0 0,0 1 1 0 0,-1-1-1 0 0,1 1 0 0 0,-1-1 0 0 0,1 0 0 0 0,0 0 0 0 0,-1 0 1 0 0,0 0-1 0 0,1 0 0 0 0,-1 0 0 0 0,0 0 0 0 0,1 0 0 0 0,-1 0 1 0 0,0-1-1 0 0,0 1 0 0 0,0-1 0 0 0,0 1 0 0 0,0 0 0 0 0,0-1 1 0 0,0 0-1 0 0,-1 1 0 0 0,1-1 0 0 0,-1 0-18 0 0,181-307 488 0 0,-58 99-686 0 0,-115 273-877 0 0,6 256 1772 0 0,-1-164-934 0 0,-11-148 797 0 0,-1-5-2985 0 0,0 1-7757 0 0,-1-3 6236 0 0</inkml:trace>
  <inkml:trace contextRef="#ctx0" brushRef="#br0" timeOffset="22125.836">2319 1436 0 0 0,'0'0'709'0'0,"0"0"568"0"0,0 0 250 0 0,0 0-64 0 0,0 0-179 0 0,0 0-178 0 0,0 0-158 0 0,0 0-95 0 0,-2-5-27 0 0,-3-14-14 0 0,-31 17 3095 0 0,20 12-3775 0 0,1 1 0 0 0,0 0 0 0 0,0 0 0 0 0,1 2 0 0 0,1 0 0 0 0,0 0 0 0 0,1 2 0 0 0,-9 11-132 0 0,5-6 66 0 0,11-13-62 0 0,0-1 0 0 0,0 1 1 0 0,1 0-1 0 0,1 0 0 0 0,-1 1 0 0 0,1-1 0 0 0,0 1 1 0 0,0 0-1 0 0,1-1 0 0 0,0 1 0 0 0,1 0 0 0 0,0 0 1 0 0,0 0-1 0 0,1 1 0 0 0,0-1 0 0 0,0 5-4 0 0,1-8 9 0 0,-1-1 0 0 0,1 0 0 0 0,0 0 1 0 0,0 0-1 0 0,0 0 0 0 0,1 0 0 0 0,-1 0 0 0 0,1 0 0 0 0,0 0 0 0 0,0-1 0 0 0,0 1 0 0 0,1-1 1 0 0,-1 1-1 0 0,1-1 0 0 0,0 0 0 0 0,0 0 0 0 0,0 0 0 0 0,0 0 0 0 0,1-1 0 0 0,-1 1 1 0 0,1-1-1 0 0,-1 0 0 0 0,1 0 0 0 0,0 0 0 0 0,0-1 0 0 0,0 1 0 0 0,0-1 0 0 0,0 0 0 0 0,0 0 1 0 0,0 0-1 0 0,0-1 0 0 0,1 1-9 0 0,5 0 77 0 0,-1-1 0 0 0,0 1 0 0 0,0-2 0 0 0,1 1 0 0 0,-1-1 0 0 0,0-1 0 0 0,0 0 0 0 0,0 0 0 0 0,0-1 0 0 0,0 0 0 0 0,-1 0 0 0 0,1-1 0 0 0,-1 0 0 0 0,0-1 0 0 0,0 1 0 0 0,0-2 0 0 0,-1 1 0 0 0,0-1 0 0 0,0 0 0 0 0,0-1 0 0 0,-1 1 0 0 0,0-1 0 0 0,0-1 0 0 0,0 1 0 0 0,-1-1 0 0 0,-1 0 0 0 0,2-3-77 0 0,-5 8-45 0 0,0 0 0 0 0,0 0 0 0 0,-1 0 0 0 0,1 0 0 0 0,-1 0 0 0 0,1 0 0 0 0,-1 0 0 0 0,0 0-1 0 0,-1 0 1 0 0,1-1 0 0 0,-1 1 0 0 0,1 0 0 0 0,-1 0 0 0 0,0 0 0 0 0,0 0 0 0 0,0 0 0 0 0,0 1 0 0 0,0-1 0 0 0,-1 0 0 0 0,0 0 0 0 0,1 1 0 0 0,-1-1 0 0 0,0 1 0 0 0,0-1 0 0 0,0 1 0 0 0,-1 0 0 0 0,1 0 0 0 0,0 0-1 0 0,-1 0 1 0 0,1 0 0 0 0,-1 1 0 0 0,0-1 0 0 0,0 1 0 0 0,0 0 0 0 0,1 0 0 0 0,-1 0 0 0 0,0 0 0 0 0,0 0 0 0 0,0 0 0 0 0,-1 1 0 0 0,1-1 0 0 0,0 1 0 0 0,0 0 0 0 0,0 0 0 0 0,0 0 0 0 0,0 1 0 0 0,0-1 0 0 0,0 1-1 0 0,0 0 1 0 0,-1 0 45 0 0,-3-2-233 0 0,1 1 0 0 0,-1 0-1 0 0,0 0 1 0 0,0 1 0 0 0,0-1-1 0 0,1 2 1 0 0,-1-1-1 0 0,1 1 1 0 0,-1 0 0 0 0,1 0-1 0 0,-1 1 1 0 0,1 0-1 0 0,0 0 1 0 0,0 0 0 0 0,-1 1 233 0 0,27 7-1106 0 0,164-29 1015 0 0,-89 0-5842 0 0,-76 14 544 0 0</inkml:trace>
  <inkml:trace contextRef="#ctx0" brushRef="#br0" timeOffset="22799.791">2871 1245 0 0 0,'0'0'810'0'0,"0"0"22"0"0,0 0 119 0 0,0 0 241 0 0,0 0 156 0 0,0 0-86 0 0,0 0-225 0 0,0 0-283 0 0,0 0-255 0 0,0 0-105 0 0,0 0-22 0 0,0 0 8 0 0,-31 17 14 0 0,-96 57-45 0 0,78-35 44 0 0,44-30-312 0 0,2-6-56 0 0,1 0 0 0 0,-1 1 1 0 0,0-1-1 0 0,1 1 1 0 0,0 0-1 0 0,-1-1 0 0 0,1 1 1 0 0,1 0-1 0 0,-1 0 0 0 0,1 1 1 0 0,-1-1-1 0 0,1 0 1 0 0,1 0-1 0 0,-1 1 0 0 0,0-1 1 0 0,1 0-1 0 0,0 1 0 0 0,0-1 1 0 0,0 1-1 0 0,1-1 1 0 0,0 0-1 0 0,-1 0 0 0 0,1 1 1 0 0,1-1-1 0 0,-1 0 0 0 0,1 0 1 0 0,-1 0-1 0 0,1 0 1 0 0,0 0-1 0 0,1 0 0 0 0,-1-1 1 0 0,1 1-1 0 0,-1-1 0 0 0,1 1 1 0 0,0-1-1 0 0,1 0 1 0 0,-1 0-1 0 0,0-1 0 0 0,4 3-25 0 0,3-1 138 0 0,1 0 0 0 0,0 0 0 0 0,-1-1 0 0 0,1-1 0 0 0,0 0 0 0 0,1-1 0 0 0,-1 0 0 0 0,0 0 0 0 0,0-1 0 0 0,0 0 0 0 0,0-1 0 0 0,1-1 1 0 0,-1 0-1 0 0,0 0 0 0 0,-1-1 0 0 0,1 0 0 0 0,0-1 0 0 0,-1-1 0 0 0,0 1 0 0 0,0-1 0 0 0,0-1 0 0 0,8-6-138 0 0,2-2 235 0 0,-1-1 0 0 0,0-1 1 0 0,-1 0-1 0 0,-1-2 1 0 0,0 0-1 0 0,-1 0 1 0 0,-1-2-1 0 0,-1 0 0 0 0,-1-1 1 0 0,-1 0-236 0 0,2-1-25 0 0,-1 1 1 0 0,-2-2 0 0 0,0 1 0 0 0,-1-2 0 0 0,-1 1-1 0 0,-2-1 1 0 0,0 0 0 0 0,-2-1 0 0 0,0 0-1 0 0,-2 0 1 0 0,0 0 0 0 0,-2 0 0 0 0,-1 0 0 0 0,-1 0-1 0 0,-1 0 1 0 0,-1 0 0 0 0,-2 0 0 0 0,-2-6 24 0 0,6 25-51 0 0,-1 1 0 0 0,1-1 1 0 0,-2 0-1 0 0,1 1 1 0 0,-1-1-1 0 0,1 1 1 0 0,-1 0-1 0 0,-1 0 0 0 0,1 0 1 0 0,-1 0-1 0 0,0 1 1 0 0,0-1-1 0 0,0 1 1 0 0,-1 0-1 0 0,1 0 0 0 0,-1 1 1 0 0,0-1-1 0 0,0 1 1 0 0,0 0-1 0 0,-1 1 1 0 0,1-1-1 0 0,-1 1 0 0 0,0 0 1 0 0,1 0-1 0 0,-1 1 1 0 0,0 0-1 0 0,0 0 0 0 0,0 0 1 0 0,0 0-1 0 0,0 1 1 0 0,0 0-1 0 0,0 1 1 0 0,0-1-1 0 0,0 1 0 0 0,0 0 1 0 0,1 1-1 0 0,-1-1 1 0 0,0 1-1 0 0,0 0 1 0 0,-2 2 50 0 0,-5 6 50 0 0,0 1 0 0 0,2 0 1 0 0,-1 1-1 0 0,1 0 1 0 0,1 1-1 0 0,0 0 1 0 0,1 1-1 0 0,1-1 1 0 0,0 2-1 0 0,1-1 1 0 0,0 1-1 0 0,1 0 1 0 0,1 1-1 0 0,0 0 0 0 0,1-1 1 0 0,1 1-1 0 0,0 1 1 0 0,1-1-1 0 0,1 0 1 0 0,1 0-1 0 0,0 1 1 0 0,1-1-1 0 0,1 0 1 0 0,0 0-1 0 0,4 12-50 0 0,0-6 30 0 0,1 0-1 0 0,1 0 1 0 0,1-1 0 0 0,1 0-1 0 0,1 0 1 0 0,0-2 0 0 0,2 1-1 0 0,0-1 1 0 0,1-1 0 0 0,1-1-1 0 0,1 0 1 0 0,0 0-1 0 0,1-2 1 0 0,1 0 0 0 0,0-1-1 0 0,1-1 1 0 0,1-1 0 0 0,0 0-1 0 0,0-2 1 0 0,1 0 0 0 0,1-2-1 0 0,17 6-29 0 0,19-10-1969 0 0,-26-22-8520 0 0,-28 14 6065 0 0</inkml:trace>
  <inkml:trace contextRef="#ctx0" brushRef="#br0" timeOffset="23165.274">3688 814 5537 0 0,'0'0'1239'0'0,"0"0"-425"0"0,0 0-188 0 0,0 0 253 0 0,0 0 372 0 0,0 0 212 0 0,0 0-93 0 0,0 0-327 0 0,0 0-315 0 0,0 0-223 0 0,0 0-126 0 0,0 0-63 0 0,0 0-34 0 0,-3 21-33 0 0,-9 70-49 0 0,-28 40 213 0 0,31-103-406 0 0,-3 3-2 0 0,2 1 0 0 0,2 1 0 0 0,0-1 0 0 0,2 1 1 0 0,2 1-1 0 0,0 15-5 0 0,3-45 5 0 0,1-1 0 0 0,-1 1 1 0 0,1-1-1 0 0,0 1 0 0 0,0 0 1 0 0,0-1-1 0 0,0 1 0 0 0,0-1 0 0 0,1 1 1 0 0,0 0-1 0 0,0-1 0 0 0,0 0 1 0 0,0 1-1 0 0,0-1 0 0 0,1 0 1 0 0,-1 1-1 0 0,1-1 0 0 0,0 0 0 0 0,0 0 1 0 0,0 0-1 0 0,0 0 0 0 0,1-1 1 0 0,-1 1-1 0 0,1-1 0 0 0,0 1 1 0 0,0-1-1 0 0,-1 0 0 0 0,1 0 0 0 0,1 0 1 0 0,-1-1-1 0 0,0 1 0 0 0,0-1 1 0 0,1 1-1 0 0,-1-1 0 0 0,1 0 1 0 0,-1 0-1 0 0,1-1 0 0 0,-1 1 0 0 0,1-1 1 0 0,0 0-6 0 0,17 1 207 0 0,0-1 1 0 0,-1-1 0 0 0,1-1-1 0 0,0-1 1 0 0,-1-1 0 0 0,0 0-1 0 0,9-5-207 0 0,50-34 870 0 0,-55 8-3557 0 0,-32-8-9392 0 0,7 39 6978 0 0</inkml:trace>
  <inkml:trace contextRef="#ctx0" brushRef="#br0" timeOffset="23423.904">3322 1130 5017 0 0,'0'0'2801'0'0,"0"0"-1594"0"0,0 0-430 0 0,0 0 305 0 0,0 0 379 0 0,0 0 134 0 0,0 0-152 0 0,0 0-281 0 0,34 2-262 0 0,110 6-226 0 0,253-6-341 0 0,-341-4-3080 0 0,-21-1-4347 0 0,-22 0-1517 0 0</inkml:trace>
</inkml:ink>
</file>

<file path=ppt/ink/ink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55.9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0 672 0 0,'0'0'1983'0'0,"0"0"-1033"0"0,0 0-378 0 0,0 0 79 0 0,0 0 294 0 0,0 0 397 0 0,0 0 229 0 0,0 0-49 0 0,0 0-230 0 0,0 0-265 0 0,0 0-211 0 0,2 16-124 0 0,14 95 555 0 0,1-6-373 0 0,-4 0 0 0 0,-5 1 0 0 0,-5 0 1 0 0,-6 41-875 0 0,-33 168 201 0 0,33-297-261 0 0,-2 15 405 0 0,15-53 212 0 0,2-11-537 0 0,2 1 1 0 0,1 1-1 0 0,1 0 1 0 0,1 1-1 0 0,2 1 1 0 0,0 1-1 0 0,2 1 1 0 0,1 0 0 0 0,1 2-1 0 0,1 0 1 0 0,1 2-1 0 0,22-14-20 0 0,-42 30-1 0 0,1 0-1 0 0,0 1 1 0 0,0 0 0 0 0,0 0-1 0 0,1 0 1 0 0,-1 1-1 0 0,1 0 1 0 0,0 1 0 0 0,0-1-1 0 0,0 1 1 0 0,0 1-1 0 0,1-1 1 0 0,-1 1-1 0 0,0 0 1 0 0,0 1 0 0 0,7 0 1 0 0,-9 4 10 0 0,-1 0 0 0 0,0 1 0 0 0,0-1 0 0 0,0 1 0 0 0,-1 0 0 0 0,0 0 0 0 0,0 0 0 0 0,0 0 0 0 0,0 1 1 0 0,-1-1-1 0 0,0 1 0 0 0,0-1 0 0 0,0 1 0 0 0,-1 0 0 0 0,0 0 0 0 0,0 0 0 0 0,0 0 0 0 0,-1 0 0 0 0,0 0 1 0 0,0 0-1 0 0,-1 2-10 0 0,-2 275 653 0 0,3-282-701 0 0,0 1-1 0 0,0-1 1 0 0,0 1-1 0 0,0-1 1 0 0,1 1-1 0 0,-1-1 1 0 0,0 1 0 0 0,1-1-1 0 0,-1 1 1 0 0,1-1-1 0 0,-1 1 1 0 0,1-1-1 0 0,0 0 1 0 0,-1 1-1 0 0,1-1 1 0 0,0 0 0 0 0,0 0-1 0 0,0 1 1 0 0,0-1-1 0 0,0 0 1 0 0,0 0-1 0 0,0 0 1 0 0,1 0-1 0 0,-1 0 1 0 0,0-1-1 0 0,0 1 1 0 0,1 0 0 0 0,-1-1-1 0 0,2 1 49 0 0,11-2-3994 0 0,1-7-4190 0 0,-11 4 856 0 0</inkml:trace>
  <inkml:trace contextRef="#ctx0" brushRef="#br0" timeOffset="764.965">1034 696 3457 0 0,'0'0'1901'0'0,"0"0"-278"0"0,0 0 46 0 0,0 0 183 0 0,0 0 15 0 0,0 0-228 0 0,0 0-370 0 0,0 0-356 0 0,0 0-237 0 0,0 0-158 0 0,0 0-125 0 0,0 0-103 0 0,-34 12-62 0 0,-105 36-32 0 0,62-7 155 0 0,64-27-285 0 0,5-7-84 0 0,1 0 0 0 0,0 0-1 0 0,0 0 1 0 0,1 1 0 0 0,0 0 0 0 0,0 1-1 0 0,1-1 1 0 0,0 1 0 0 0,0 0 0 0 0,1 1 0 0 0,0-1-1 0 0,1 1 1 0 0,0-1 0 0 0,1 1 0 0 0,0 0-1 0 0,0 0 1 0 0,1 0 0 0 0,0 0 0 0 0,1 0 0 0 0,0 0-1 0 0,1 1 19 0 0,-1-9 3 0 0,1 0 0 0 0,-1-1 0 0 0,1 1 0 0 0,-1-1 0 0 0,1 1 0 0 0,0 0 0 0 0,0-1 0 0 0,0 1 0 0 0,-1-1 0 0 0,2 0 0 0 0,-1 1 0 0 0,0-1 0 0 0,0 0 0 0 0,0 0 0 0 0,0 1 0 0 0,1-1 0 0 0,-1 0 1 0 0,1 0-1 0 0,-1-1 0 0 0,0 1 0 0 0,1 0 0 0 0,0 0 0 0 0,-1-1 0 0 0,1 1 0 0 0,-1-1 0 0 0,1 1 0 0 0,0-1 0 0 0,-1 0 0 0 0,1 1 0 0 0,0-1 0 0 0,0 0 0 0 0,-1 0 0 0 0,1 0 0 0 0,0-1 0 0 0,-1 1 0 0 0,1 0 0 0 0,0-1 0 0 0,-1 1 0 0 0,1-1 0 0 0,0 0-3 0 0,67-28 801 0 0,-27-4-596 0 0,-2-1 0 0 0,-2-2 0 0 0,-2-2 0 0 0,8-12-205 0 0,84-82 71 0 0,-80 98-223 0 0,-45 67-123 0 0,-13 199 146 0 0,10-226 133 0 0,0-1 1 0 0,1 1 0 0 0,0-1 0 0 0,0 0-1 0 0,0 1 1 0 0,1-1 0 0 0,-1 0 0 0 0,1 0 0 0 0,1 0-1 0 0,-1 0 1 0 0,1 0 0 0 0,-1 0 0 0 0,2-1 0 0 0,-1 0-1 0 0,0 1 1 0 0,1-1 0 0 0,0 0 0 0 0,0 0-1 0 0,0-1 1 0 0,0 1 0 0 0,0-1 0 0 0,1 0 0 0 0,0 0-1 0 0,-1-1 1 0 0,1 1 0 0 0,0-1 0 0 0,1 0-1 0 0,-1-1 1 0 0,3 2-5 0 0,-4-5 45 0 0,0 0 0 0 0,0 0 0 0 0,0 0 0 0 0,0 0 0 0 0,0-1 0 0 0,0 0 0 0 0,-1 0 0 0 0,0 0 0 0 0,1 0 0 0 0,-1 0 0 0 0,0 0 0 0 0,0-1 0 0 0,-1 0 0 0 0,1 0 0 0 0,-1 1 0 0 0,1-4-45 0 0,0 4 34 0 0,135-254 939 0 0,-93 202-986 0 0,-43 58-35 0 0,0-1 1 0 0,0 1-1 0 0,-1 0 1 0 0,1 0-1 0 0,-1 0 1 0 0,0 0-1 0 0,1 0 1 0 0,-1 0-1 0 0,-1 0 1 0 0,1 0-1 0 0,0 1 1 0 0,-1-1 0 0 0,0 0-1 0 0,0 0 1 0 0,0 1-1 0 0,0-1 1 0 0,0 0-1 0 0,-1 0 1 0 0,1 1-1 0 0,-2 2 48 0 0,2-1-22 0 0,-3 62-56 0 0,1-51 61 0 0,1 0-1 0 0,0 0 1 0 0,1 0 0 0 0,1 0-1 0 0,0-1 1 0 0,1 1 0 0 0,1 0 0 0 0,0 0-1 0 0,1-1 1 0 0,6 14 17 0 0,-10-27 19 0 0,1 1 0 0 0,0-1 0 0 0,0 0 0 0 0,0 1-1 0 0,0-1 1 0 0,1 0 0 0 0,-1 0 0 0 0,1 1 0 0 0,-1-1 0 0 0,1 0 0 0 0,0-1 0 0 0,0 1-1 0 0,-1 0 1 0 0,1 0 0 0 0,1-1 0 0 0,-1 1 0 0 0,0-1 0 0 0,0 0 0 0 0,0 0 0 0 0,1 1 0 0 0,-1-2-1 0 0,1 1 1 0 0,-1 0 0 0 0,1 0 0 0 0,-1-1 0 0 0,1 1 0 0 0,-1-1 0 0 0,1 0 0 0 0,-1 0-1 0 0,1 0 1 0 0,0 0 0 0 0,-1 0 0 0 0,1 0 0 0 0,-1-1 0 0 0,1 0 0 0 0,-1 1 0 0 0,1-1-1 0 0,1 0-17 0 0,13-22 549 0 0,0-1 0 0 0,-1 0 0 0 0,-1 0 0 0 0,-2-2 0 0 0,11-26-550 0 0,23-43 757 0 0,31-47-782 0 0,-75 137-1167 0 0,1-2 2331 0 0,-3 5-6438 0 0,-1 1-5906 0 0,-1 7 3151 0 0</inkml:trace>
  <inkml:trace contextRef="#ctx0" brushRef="#br0" timeOffset="1141.465">2070 825 664 0 0,'0'0'4912'0'0,"0"0"-2021"0"0,0 0-609 0 0,0 0-11 0 0,0 0-133 0 0,0 0-303 0 0,0 0-381 0 0,33-6-354 0 0,103-20-251 0 0,-72-1 444 0 0,-57 22-1194 0 0,-2 0 0 0 0,1-1 0 0 0,-1 1 0 0 0,1-1 0 0 0,-1 0 0 0 0,-1-1 0 0 0,1 1 0 0 0,-1-1 0 0 0,-1 0 0 0 0,1 0 0 0 0,-1 0 0 0 0,0 0 0 0 0,-1-1 0 0 0,1 1 0 0 0,-2-1 0 0 0,1 0 0 0 0,-1 1 0 0 0,0-1 0 0 0,0 0 0 0 0,-1 0 0 0 0,0 0 0 0 0,-1 1 0 0 0,0-1 0 0 0,0 0 0 0 0,-1-1-99 0 0,-2 4-95 0 0,0 1 0 0 0,-1 0 0 0 0,0 0 1 0 0,0 0-1 0 0,0 1 0 0 0,0 0 0 0 0,0 0 1 0 0,-1 0-1 0 0,1 1 0 0 0,-1-1 0 0 0,0 1 0 0 0,0 0 1 0 0,0 1-1 0 0,0 0 0 0 0,0 0 0 0 0,0 0 1 0 0,0 1-1 0 0,0-1 0 0 0,0 1 0 0 0,0 1 0 0 0,0-1 1 0 0,0 1-1 0 0,0 0 0 0 0,0 1 0 0 0,0 0 0 0 0,0-1 1 0 0,0 2-1 0 0,-2 0 95 0 0,-4 2-76 0 0,0 0 0 0 0,0 1 0 0 0,1 1 0 0 0,0-1 0 0 0,0 2 0 0 0,0-1 0 0 0,1 2 0 0 0,0-1 0 0 0,1 1 0 0 0,0 1 0 0 0,0 0 0 0 0,1 0 0 0 0,1 0 0 0 0,-1 1 0 0 0,2 1 0 0 0,-1-1 0 0 0,2 1 0 0 0,-1 0 0 0 0,2 0 0 0 0,0 0 0 0 0,0 1 0 0 0,1 0 0 0 0,0-1 0 0 0,1 1 0 0 0,1 0-1 0 0,0 0 1 0 0,1 0 0 0 0,0 0 0 0 0,2 11 76 0 0,0-17 30 0 0,0 1 0 0 0,0 0 0 0 0,0-1 0 0 0,1 0 0 0 0,0 1 0 0 0,0-1 0 0 0,1-1 0 0 0,0 1 0 0 0,0 0 0 0 0,1-1 0 0 0,-1 0 0 0 0,1 0 0 0 0,1 0 0 0 0,-1-1 0 0 0,1 1 0 0 0,0-1 0 0 0,0-1 0 0 0,1 1 0 0 0,-1-1 0 0 0,1 0 0 0 0,5 2-30 0 0,9 4 216 0 0,1-1 0 0 0,0-1 1 0 0,0-1-1 0 0,1-1 0 0 0,0 0 1 0 0,13 0-217 0 0,153-2 360 0 0,-106-25-2192 0 0,-31 0-5744 0 0,-42 17 4712 0 0,8-4-6457 0 0</inkml:trace>
</inkml:ink>
</file>

<file path=ppt/ink/ink8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50.2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78 1432 0 0,'0'0'1238'0'0,"0"0"-94"0"0,0 0 78 0 0,0 0 255 0 0,0 0 212 0 0,0 0-1 0 0,0 0-217 0 0,0 0-312 0 0,0 0-241 0 0,0 0-118 0 0,0 0-99 0 0,0 0-22 0 0,0 0-4 0 0,37-2-4 0 0,122-9-49 0 0,20-10 533 0 0,168-15-1359 0 0,-297 33-635 0 0,9 0-2945 0 0,-22 2-5042 0 0,-27 1 3738 0 0</inkml:trace>
</inkml:ink>
</file>

<file path=ppt/ink/ink8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56.2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2040 0 0,'0'0'781'0'0,"0"0"-307"0"0,0 0-154 0 0,0 0 238 0 0,0 0 442 0 0,0 0 346 0 0,0 0 111 0 0,0 0-156 0 0,0 0-252 0 0,0 0-218 0 0,0 0-172 0 0,0 0-122 0 0,31 5-105 0 0,95 18-104 0 0,113 0-320 0 0,-151-22-4586 0 0,-37-2-740 0 0,-33 1 2093 0 0</inkml:trace>
</inkml:ink>
</file>

<file path=ppt/ink/ink8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6:48.4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0 318 1136 0 0,'0'0'863'0'0,"0"0"-164"0"0,0 0 5 0 0,0 0 230 0 0,0 0 325 0 0,0 0 173 0 0,0 0-93 0 0,0 0-214 0 0,0 0-252 0 0,0 0-180 0 0,0 0-76 0 0,18-2-40 0 0,120-11 1082 0 0,111-6 204 0 0,-249 19-2159 0 0,0 0-134 0 0,0 0-185 0 0,-14 1-5343 0 0,-2 6-334 0 0,11-4 4110 0 0</inkml:trace>
  <inkml:trace contextRef="#ctx0" brushRef="#br0" timeOffset="375.843">30 546 0 0 0,'0'0'775'0'0,"0"0"380"0"0,0 0 397 0 0,0 0 311 0 0,0 0 87 0 0,0 0-182 0 0,0 0-333 0 0,33-1-363 0 0,103-2-287 0 0,-17-12 560 0 0,41-1-1489 0 0,-92 14-8827 0 0,-61 2 4386 0 0</inkml:trace>
  <inkml:trace contextRef="#ctx0" brushRef="#br0" timeOffset="723.985">1201 97 3121 0 0,'0'0'1555'0'0,"0"0"-727"0"0,0 0-109 0 0,0 0 394 0 0,0 0 465 0 0,0 0 201 0 0,0 0-235 0 0,0 0-507 0 0,0 0-507 0 0,0 0-320 0 0,0 0-98 0 0,0 0 53 0 0,0 0 128 0 0,1 5 120 0 0,1 49 912 0 0,-18 56 154 0 0,-1 37-1000 0 0,13-111-447 0 0,4-24-43 0 0,-1 0 0 0 0,0 1 0 0 0,-1-1 0 0 0,0 0 0 0 0,-1-1 1 0 0,0 1-1 0 0,0 0 0 0 0,-2-1 0 0 0,1 0 0 0 0,-2 0 0 0 0,1 0 1 0 0,-1-1-1 0 0,-1 0 0 0 0,0 0 0 0 0,-1 1 11 0 0,-18 6-963 0 0,13-15-2028 0 0,12-2 1771 0 0,0-8-4150 0 0,2-3 1678 0 0,-1 0 407 0 0,0 4 2657 0 0</inkml:trace>
  <inkml:trace contextRef="#ctx0" brushRef="#br0" timeOffset="1040.979">818 159 0 0 0,'0'0'287'0'0,"0"0"426"0"0,0 0 490 0 0,0 0 459 0 0,0 0 253 0 0,0 0-96 0 0,0 0-313 0 0,0 0-325 0 0,0 0-214 0 0,0 0-96 0 0,0 0-43 0 0,0 0-20 0 0,31-7-24 0 0,101-20-55 0 0,32 6 1480 0 0,145 10-1182 0 0,-254 18-1092 0 0,-30 5-1378 0 0,-20 10-3770 0 0,-38 11-6106 0 0,24-30 10850 0 0</inkml:trace>
  <inkml:trace contextRef="#ctx0" brushRef="#br0" timeOffset="1301.465">727 675 2208 0 0,'0'0'681'0'0,"0"0"-251"0"0,0 0 45 0 0,0 0 439 0 0,0 0 570 0 0,0 0 366 0 0,0 0 53 0 0,0 0-214 0 0,0 0-315 0 0,0 0-286 0 0,0 0-171 0 0,0 0-100 0 0,28 2-67 0 0,89 5-20 0 0,-75-6-15 0 0,0-1 1 0 0,0-2-1 0 0,0-2 0 0 0,35-8-715 0 0,-6 1 247 0 0,124-29-1321 0 0,-175 36-355 0 0,-8 1-1259 0 0,-1-1-4968 0 0,-8 4 85 0 0</inkml:trace>
  <inkml:trace contextRef="#ctx0" brushRef="#br0" timeOffset="4501.031">1547 767 0 0 0,'0'0'263'0'0,"0"0"754"0"0,0 0 145 0 0,0 0-82 0 0,0 0-84 0 0,17-4-64 0 0,56-12-41 0 0,-11-14 1504 0 0,-45 16-1781 0 0,93-81 1086 0 0,-96 85-1701 0 0,-2-1 0 0 0,0-1 1 0 0,0 0-1 0 0,-1-1 0 0 0,0 0 0 0 0,-1 0 0 0 0,-1-1 0 0 0,0-1 0 0 0,-1 0 0 0 0,0 0 0 0 0,-2 0 0 0 0,0-1 0 0 0,0 0 0 0 0,-1 0 0 0 0,-1 0 0 0 0,-1-1 0 0 0,1-9 1 0 0,-6 23-210 0 0,1 1-1 0 0,-1-1 0 0 0,1 0 1 0 0,-1 0-1 0 0,0 1 0 0 0,0-1 1 0 0,0 1-1 0 0,0 0 1 0 0,0 0-1 0 0,-1-1 0 0 0,1 1 1 0 0,0 1-1 0 0,-1-1 0 0 0,0 0 1 0 0,0 1-1 0 0,1-1 0 0 0,-1 1 1 0 0,0 0-1 0 0,0 0 0 0 0,0 0 1 0 0,0 0-1 0 0,0 0 1 0 0,0 1-1 0 0,-1 0 0 0 0,1-1 1 0 0,0 1-1 0 0,0 0 0 0 0,0 0 1 0 0,0 1-1 0 0,0-1 0 0 0,-1 1 1 0 0,1 0-1 0 0,0-1 0 0 0,0 1 1 0 0,0 0-1 0 0,1 1 0 0 0,-1-1 1 0 0,0 1-1 0 0,0-1 1 0 0,0 1 210 0 0,-7 6 37 0 0,1 1 0 0 0,1-1 1 0 0,-1 1-1 0 0,1 1 1 0 0,1 0-1 0 0,-1 0 1 0 0,2 0-1 0 0,-1 1 1 0 0,2 0-1 0 0,-1 0 1 0 0,2 0-1 0 0,-1 1 1 0 0,2 0-1 0 0,-1 0 0 0 0,2 0 1 0 0,-1 0-1 0 0,2 0 1 0 0,0 1-1 0 0,0-1 1 0 0,1 0-1 0 0,0 1 1 0 0,3 11-38 0 0,0-16 179 0 0,1 1 0 0 0,-1-1 1 0 0,2 0-1 0 0,-1 0 0 0 0,1 0 0 0 0,0-1 1 0 0,1 0-1 0 0,0 0 0 0 0,0 0 0 0 0,1-1 1 0 0,-1 1-1 0 0,1-2 0 0 0,1 1 0 0 0,-1-1 1 0 0,1 0-1 0 0,0 0 0 0 0,0-1 0 0 0,0 0 1 0 0,1-1-1 0 0,-1 0 0 0 0,1 0 0 0 0,0-1 1 0 0,0 0-1 0 0,4 1-179 0 0,-1-2 151 0 0,1 0-1 0 0,-1-1 1 0 0,1-1 0 0 0,-1 1-1 0 0,0-2 1 0 0,1 0 0 0 0,-1 0-1 0 0,0-1 1 0 0,0-1 0 0 0,0 0-1 0 0,-1-1 1 0 0,1 0-1 0 0,-1 0 1 0 0,0-1 0 0 0,-1-1-1 0 0,1 0 1 0 0,-2 0 0 0 0,1-1-1 0 0,-1 0 1 0 0,0-1 0 0 0,0 0-1 0 0,-1 0 1 0 0,0-1 0 0 0,-1 0-1 0 0,0-1 1 0 0,-1 1 0 0 0,0-1-1 0 0,0 0 1 0 0,0-5-151 0 0,2 2-308 0 0,-1 1 1 0 0,-1-1 0 0 0,0 0-1 0 0,-1 0 1 0 0,0-1-1 0 0,-2 0 1 0 0,1 0-1 0 0,-2 0 1 0 0,0 0-1 0 0,-1 0 1 0 0,0-14 307 0 0,-2 28-151 0 0,1 0 0 0 0,0 0 0 0 0,0 0 0 0 0,-1 0 0 0 0,1 0 0 0 0,-1 0 0 0 0,1 0 0 0 0,-1 0 0 0 0,1 0 0 0 0,-1 1 0 0 0,1-1 0 0 0,-1 0 0 0 0,0 0 0 0 0,1 0 0 0 0,-1 1 0 0 0,0-1 0 0 0,0 0 0 0 0,0 1 0 0 0,0-1 0 0 0,1 1 0 0 0,-1-1 0 0 0,0 1 0 0 0,0-1 0 0 0,0 1 0 0 0,0 0 1 0 0,0-1-1 0 0,0 1 0 0 0,0 0 0 0 0,0 0 0 0 0,0 0 0 0 0,0 0 0 0 0,0 0 0 0 0,0 0 0 0 0,0 0 0 0 0,0 0 0 0 0,0 0 0 0 0,-1 0 0 0 0,1 1 0 0 0,1-1 0 0 0,-1 0 0 0 0,0 1 0 0 0,0-1 0 0 0,0 1 0 0 0,0-1 0 0 0,0 1 0 0 0,0-1 0 0 0,0 1 0 0 0,0 0 0 0 0,1-1 0 0 0,-1 1 0 0 0,0 0 0 0 0,1 0 0 0 0,-2 0 151 0 0,-17 13-716 0 0,12-5 756 0 0,0 0 0 0 0,0 0 0 0 0,1 1 0 0 0,1-1 0 0 0,0 1 0 0 0,0 0 1 0 0,1 1-1 0 0,0-1 0 0 0,0 1 0 0 0,1 0 0 0 0,1 0 0 0 0,0 0 0 0 0,1 0 0 0 0,0 0 0 0 0,0 1 0 0 0,1-1 0 0 0,1 0 0 0 0,0 4-40 0 0,0-11 195 0 0,-1 1-1 0 0,1-1 0 0 0,0 1 0 0 0,1-1 0 0 0,-1 1 0 0 0,1-1 0 0 0,0 0 0 0 0,0 0 0 0 0,0 0 0 0 0,1 0 0 0 0,-1 0 0 0 0,1 0 0 0 0,0-1 1 0 0,0 1-1 0 0,0-1 0 0 0,1 0 0 0 0,-1 0 0 0 0,1 0 0 0 0,0 0 0 0 0,-1 0 0 0 0,1-1 0 0 0,1 0 0 0 0,-1 0 0 0 0,3 1-194 0 0,109 22 3859 0 0,-102-25-3641 0 0,0-2 1 0 0,0 0-1 0 0,0 0 1 0 0,0-1-1 0 0,0-1 1 0 0,-1 0-1 0 0,0-1 0 0 0,0-1 1 0 0,0 0-1 0 0,-1-1 1 0 0,1 0-1 0 0,-1 0 0 0 0,-1-1 1 0 0,0-1-1 0 0,0 0 1 0 0,-1-1-1 0 0,0 0 1 0 0,0 0-1 0 0,-1-1-218 0 0,5-7 0 0 0,-1 0 1 0 0,0-1-1 0 0,-1 0 0 0 0,-2-1 0 0 0,1 0 1 0 0,-2-1-1 0 0,-1 0 0 0 0,-1 0 0 0 0,0-1 1 0 0,-2 1-1 0 0,2-16 0 0 0,-6 35-29 0 0,0-1-1 0 0,1 0 1 0 0,-1 1 0 0 0,0-1-1 0 0,-1 0 1 0 0,1 0 0 0 0,0 1-1 0 0,-1-1 1 0 0,0 0 0 0 0,0 0-1 0 0,0 0 1 0 0,0 0 0 0 0,0 0 0 0 0,0 1-1 0 0,-1-1 1 0 0,1 0 0 0 0,-1 0-1 0 0,0 0 1 0 0,0 1 0 0 0,0-1-1 0 0,0 0 1 0 0,0 1 0 0 0,-1-1-1 0 0,1 1 1 0 0,-1-1 0 0 0,1 1-1 0 0,-1 0 1 0 0,0 0 0 0 0,0 0 0 0 0,0 0-1 0 0,0 0 1 0 0,-1 0 0 0 0,1 0-1 0 0,0 1 1 0 0,-1-1 0 0 0,1 1-1 0 0,-1 0 1 0 0,1 0 0 0 0,-1 0-1 0 0,0 0 1 0 0,0 0 0 0 0,1 0-1 0 0,-1 1 1 0 0,0-1 0 0 0,0 1 0 0 0,0 0-1 0 0,0 0 1 0 0,-1 0 29 0 0,-3 4-8 0 0,1 0 0 0 0,0 1 0 0 0,0 0 0 0 0,1 0 0 0 0,-1 1 0 0 0,1-1 0 0 0,0 1 0 0 0,1 0 1 0 0,-1 0-1 0 0,1 1 0 0 0,1-1 0 0 0,-1 1 0 0 0,1 0 0 0 0,0 0 0 0 0,1 0 0 0 0,-1 0 0 0 0,0 6 8 0 0,2-10 30 0 0,-3 7 86 0 0,1 1 1 0 0,0-1 0 0 0,1 1-1 0 0,0 0 1 0 0,0-1 0 0 0,1 1-1 0 0,1 0 1 0 0,0 0 0 0 0,0 0-1 0 0,1 0 1 0 0,1 0 0 0 0,-1 0 0 0 0,2-1-1 0 0,0 1 1 0 0,0-1 0 0 0,1 1-1 0 0,0-1 1 0 0,0 0 0 0 0,1-1-1 0 0,1 1 1 0 0,0-1 0 0 0,0 0-1 0 0,0 0 1 0 0,1-1 0 0 0,1 0 0 0 0,1 1-117 0 0,71 50-1191 0 0,-42-41-8173 0 0,-35-18 5002 0 0</inkml:trace>
  <inkml:trace contextRef="#ctx0" brushRef="#br0" timeOffset="4875.219">2994 494 8682 0 0,'0'0'819'0'0,"0"0"-289"0"0,0 0 87 0 0,0 0 392 0 0,0 0 347 0 0,0 0 106 0 0,0 0-175 0 0,0 0-355 0 0,0 0-350 0 0,0 0-245 0 0,-2 33-141 0 0,-4 103-71 0 0,6 56-258 0 0,-18-180-2743 0 0,11-11-1108 0 0,3-4-3430 0 0,4-3 3887 0 0</inkml:trace>
  <inkml:trace contextRef="#ctx0" brushRef="#br0" timeOffset="5127.067">2927 524 3585 0 0,'0'0'1000'0'0,"0"0"-324"0"0,0 0-22 0 0,0 0 356 0 0,0 0 387 0 0,0 0 204 0 0,0 0-98 0 0,0 0-256 0 0,0 0-244 0 0,0 0-183 0 0,0 0-122 0 0,0 0-106 0 0,33-6-108 0 0,102-17-120 0 0,10 0 252 0 0,-117 17-570 0 0,8 1-4125 0 0,-35 6 267 0 0,-1 2 1039 0 0,0-3 2162 0 0,0 3-5410 0 0</inkml:trace>
  <inkml:trace contextRef="#ctx0" brushRef="#br0" timeOffset="5712.418">2942 719 3769 0 0,'0'0'2664'0'0,"0"0"-1373"0"0,0 0-384 0 0,0 0 307 0 0,0 0 315 0 0,0 0 66 0 0,0 0-216 0 0,0 0-344 0 0,0 0-309 0 0,0 0-231 0 0,0 0-162 0 0,32-4-145 0 0,99-11-97 0 0,-68 7-203 0 0,-19 2-1256 0 0,-13 6-5610 0 0,-25 0-1780 0 0</inkml:trace>
  <inkml:trace contextRef="#ctx0" brushRef="#br0" timeOffset="6060.559">3553 476 3337 0 0,'0'0'1004'0'0,"0"0"-251"0"0,0 0 117 0 0,0 0 494 0 0,0 0 443 0 0,0 0 151 0 0,0 0-214 0 0,0 0-339 0 0,0 0-306 0 0,31-4-267 0 0,97-12-192 0 0,-4-9 560 0 0,76-8-1975 0 0,-188 32-104 0 0,7-1-1834 0 0,-5 2-3667 0 0,-6 0-886 0 0</inkml:trace>
  <inkml:trace contextRef="#ctx0" brushRef="#br0" timeOffset="6787.268">4665 1 0 0 0,'0'0'553'0'0,"0"0"-91"0"0,0 0 21 0 0,0 0 265 0 0,0 0 367 0 0,0 0 220 0 0,0 0-43 0 0,0 0-242 0 0,0 0-292 0 0,0 0-210 0 0,0 0-67 0 0,0 0 32 0 0,0 0 82 0 0,3 6 61 0 0,13 54 1264 0 0,-33 219 704 0 0,9-208-2536 0 0,7-47-201 0 0,-2 0 0 0 0,-1 1 1 0 0,0-2-1 0 0,-2 1 1 0 0,-1-1-1 0 0,0 0 0 0 0,-4 5 113 0 0,-12 4-2116 0 0,10-26-7646 0 0,12-6 7208 0 0</inkml:trace>
  <inkml:trace contextRef="#ctx0" brushRef="#br0" timeOffset="7050.446">4361 75 0 0 0,'0'0'256'0'0,"0"0"492"0"0,0 0 468 0 0,0 0 334 0 0,0 0 101 0 0,0 0-128 0 0,0 0-192 0 0,0 0-187 0 0,0 0-165 0 0,0 0-92 0 0,0 0-75 0 0,29-2-62 0 0,88-3-77 0 0,-61 3-391 0 0,0 3 0 0 0,0 2 0 0 0,0 2 0 0 0,-1 2 0 0 0,36 11-282 0 0,-60-13-633 0 0,32 9-3078 0 0,-34 14-6695 0 0,-27-27 10226 0 0</inkml:trace>
  <inkml:trace contextRef="#ctx0" brushRef="#br0" timeOffset="7353.163">4417 719 464 0 0,'0'0'205'0'0,"0"0"85"0"0,0 0 486 0 0,0 0 620 0 0,0 0 469 0 0,0 0 163 0 0,0 0-133 0 0,0 0-309 0 0,0 0-287 0 0,0 0-202 0 0,0 0-166 0 0,0 0-123 0 0,0 0-106 0 0,31-7-87 0 0,97-21-83 0 0,-40 7 362 0 0,-59 13-950 0 0,1 1-1 0 0,-1 2 1 0 0,2 1-1 0 0,-1 1 1 0 0,13 1 56 0 0,0 2-4431 0 0,-15 0-6533 0 0,-21 0 9258 0 0</inkml:trace>
  <inkml:trace contextRef="#ctx0" brushRef="#br0" timeOffset="8664.446">5057 597 0 0 0,'0'0'950'0'0,"0"0"1010"0"0,0 0 331 0 0,0 0-157 0 0,0 0-336 0 0,0 0-393 0 0,0 0-334 0 0,0 0-244 0 0,0 0-140 0 0,35-13-68 0 0,108-44-69 0 0,-76 16 202 0 0,-58 31-583 0 0,24-22 234 0 0,-9 9-259 0 0,0 0-1 0 0,-2-2 1 0 0,0-1 0 0 0,-2 0-1 0 0,7-14-143 0 0,-23 34-9 0 0,-2 1-1 0 0,1 0 1 0 0,-1-1 0 0 0,1 0-1 0 0,-2 0 1 0 0,1 1 0 0 0,-1-1-1 0 0,1 0 1 0 0,-2 0 0 0 0,1 0-1 0 0,-1-1 1 0 0,0 1 0 0 0,0-2 9 0 0,-1 7-75 0 0,0 0 1 0 0,0 0-1 0 0,-1 0 1 0 0,1 0-1 0 0,0 0 1 0 0,-1 0-1 0 0,1 0 0 0 0,0 1 1 0 0,-1-1-1 0 0,1 0 1 0 0,-1 1-1 0 0,1-1 1 0 0,-1 1-1 0 0,1 0 1 0 0,-1-1-1 0 0,1 1 1 0 0,-1 0-1 0 0,0 0 0 0 0,1 0 1 0 0,-1 0-1 0 0,1 0 1 0 0,-1 0-1 0 0,1 1 1 0 0,-1-1-1 0 0,0 1 1 0 0,1-1-1 0 0,-1 1 1 0 0,1-1-1 0 0,-1 1 75 0 0,-9 6-131 0 0,0 0 1 0 0,0 0-1 0 0,1 1 0 0 0,0 1 1 0 0,0 0-1 0 0,1 0 0 0 0,0 1 0 0 0,1 0 1 0 0,0 0-1 0 0,1 1 0 0 0,0 0 1 0 0,0 0-1 0 0,-3 9 131 0 0,5-9 44 0 0,0 0 0 0 0,0 0 0 0 0,1 1 0 0 0,1-1 0 0 0,0 1-1 0 0,0 0 1 0 0,1 0 0 0 0,1 0 0 0 0,0 0 0 0 0,0 0 0 0 0,2 1 0 0 0,-1-1 0 0 0,1 0 0 0 0,1 0 0 0 0,3 10-44 0 0,0-15 124 0 0,1 0 0 0 0,-1-1-1 0 0,2 0 1 0 0,-1 0 0 0 0,1 0 0 0 0,0 0 0 0 0,0-1 0 0 0,0-1 0 0 0,1 1 0 0 0,0-1-1 0 0,0 0 1 0 0,0-1 0 0 0,0 0 0 0 0,1 0 0 0 0,-1-1 0 0 0,1 0 0 0 0,-1 0-1 0 0,1-1 1 0 0,0 0 0 0 0,0-1 0 0 0,0 1 0 0 0,-1-2 0 0 0,1 0 0 0 0,0 0 0 0 0,0 0-1 0 0,6-3-123 0 0,3 0 152 0 0,1-1-1 0 0,-1-2 0 0 0,0 0 1 0 0,0 0-1 0 0,-1-2 0 0 0,0 0 1 0 0,0-1-1 0 0,-1-1 0 0 0,-1 0 1 0 0,0-1-1 0 0,1-2-151 0 0,16-12 40 0 0,-2-2-1 0 0,0-2 1 0 0,-2 0 0 0 0,-1-2 0 0 0,-2-1 0 0 0,1-4-40 0 0,-21 31-39 0 0,-1-1 0 0 0,0 0 1 0 0,0 0-1 0 0,-1 0 0 0 0,0-1 0 0 0,0 1 1 0 0,-1-1-1 0 0,0 1 0 0 0,0-1 1 0 0,0 0-1 0 0,-1 0 0 0 0,-1 0 1 0 0,1 0-1 0 0,-1 0 0 0 0,-1 0 1 0 0,1-1 38 0 0,-2 8-48 0 0,1-1 1 0 0,-1 1-1 0 0,1-1 1 0 0,-1 1-1 0 0,1 0 1 0 0,-1-1-1 0 0,0 1 1 0 0,0 0-1 0 0,0 0 1 0 0,0 0-1 0 0,1 1 1 0 0,-1-1 0 0 0,0 0-1 0 0,-1 1 1 0 0,1-1-1 0 0,0 1 1 0 0,0-1-1 0 0,0 1 1 0 0,0 0-1 0 0,0 0 1 0 0,0 0-1 0 0,0 0 1 0 0,0 1-1 0 0,-1-1 1 0 0,1 1-1 0 0,0-1 1 0 0,0 1-1 0 0,0-1 1 0 0,0 1-1 0 0,0 0 1 0 0,1 0-1 0 0,-1 0 1 0 0,0 0 0 0 0,0 1-1 0 0,0-1 1 0 0,1 0-1 0 0,-1 1 1 0 0,1-1-1 0 0,-1 1 1 0 0,0 0 47 0 0,-7 7-12 0 0,-1 0 0 0 0,1 0-1 0 0,1 1 1 0 0,0 0 0 0 0,0 0 0 0 0,1 1 0 0 0,0 0 0 0 0,1 1 0 0 0,0-1 0 0 0,1 1 0 0 0,0 0 0 0 0,1 1 0 0 0,1-1 0 0 0,0 1 0 0 0,0-1 0 0 0,1 1-1 0 0,1 0 1 0 0,0 0 0 0 0,1 10 12 0 0,3-16 61 0 0,0-1 0 0 0,0 0 0 0 0,0 0 0 0 0,1 0 0 0 0,0 0 0 0 0,1 0 0 0 0,-1-1 0 0 0,1 0 0 0 0,0 0 0 0 0,0 0 0 0 0,1 0 0 0 0,-1-1 0 0 0,1 0 0 0 0,0 0 0 0 0,0-1 0 0 0,1 1 0 0 0,-1-1 0 0 0,1-1 0 0 0,-1 1 0 0 0,1-1 0 0 0,0-1 0 0 0,0 1 0 0 0,0-1 0 0 0,0 0 0 0 0,0 0 0 0 0,0-1 0 0 0,6 0-61 0 0,5-1 128 0 0,1 0 0 0 0,-1-1 0 0 0,1-1 0 0 0,-1-1 0 0 0,0 0 0 0 0,0-1 0 0 0,0-1 0 0 0,-1-1 0 0 0,0 0-1 0 0,0-2 1 0 0,-1 0 0 0 0,16-11-128 0 0,-19 12 19 0 0,1 0-1 0 0,-2-2 1 0 0,1 1-1 0 0,-1-2 0 0 0,-1 1 1 0 0,0-2-1 0 0,0 1 1 0 0,-1-1-1 0 0,-1-1 0 0 0,0 0 1 0 0,0 0-1 0 0,-2-1 1 0 0,0 0-1 0 0,0-1 0 0 0,0-3-18 0 0,-5 15-23 0 0,0 0-1 0 0,0-1 1 0 0,-1 1-1 0 0,1-1 0 0 0,-1 1 1 0 0,0-1-1 0 0,0 0 1 0 0,0 0-1 0 0,0 0 1 0 0,-1 1-1 0 0,0-1 0 0 0,0 0 1 0 0,0 0-1 0 0,0 0 1 0 0,0 0-1 0 0,-1 0 0 0 0,1 1 1 0 0,-1-1-1 0 0,0 0 1 0 0,-1 0-1 0 0,1 1 1 0 0,0-1-1 0 0,-1 1 0 0 0,0-1 1 0 0,0 1-1 0 0,0 0 1 0 0,0-1-1 0 0,-1 1 1 0 0,1 0-1 0 0,-1 1 0 0 0,0-1 1 0 0,0 0-1 0 0,0 1 1 0 0,0 0-1 0 0,0-1 0 0 0,0 1 1 0 0,-1 0-1 0 0,1 1 1 0 0,-1-1-1 0 0,1 1 1 0 0,-1-1-1 0 0,0 1 0 0 0,1 0 1 0 0,-2 0 23 0 0,-4 4-17 0 0,0-1-1 0 0,1 1 1 0 0,0 1 0 0 0,-1 0 0 0 0,1 0 0 0 0,1 0 0 0 0,-1 1 0 0 0,1 0-1 0 0,-1 1 1 0 0,1 0 0 0 0,1 0 0 0 0,-1 0 0 0 0,1 1 0 0 0,0 0-1 0 0,1 0 1 0 0,0 0 0 0 0,0 1 0 0 0,0 0 0 0 0,1 0 0 0 0,0 0 0 0 0,1 1-1 0 0,-2 5 18 0 0,-1-1 34 0 0,0 0-1 0 0,1 1 1 0 0,1 0-1 0 0,0 0 0 0 0,1 0 1 0 0,0 0-1 0 0,1 1 0 0 0,1-1 1 0 0,0 1-1 0 0,1-1 1 0 0,1 1-1 0 0,1 10-33 0 0,-1-17-17 0 0,1 0 1 0 0,-1 0-1 0 0,2 0 0 0 0,-1-1 1 0 0,1 1-1 0 0,0-1 1 0 0,0 1-1 0 0,1-1 0 0 0,0 0 1 0 0,0 0-1 0 0,1-1 1 0 0,0 1-1 0 0,0-1 0 0 0,1 0 1 0 0,-1-1-1 0 0,1 1 1 0 0,0-1-1 0 0,1 0 0 0 0,-1-1 1 0 0,1 1-1 0 0,0-1 1 0 0,0-1-1 0 0,5 3 17 0 0,26 1-2295 0 0,-13-6-6562 0 0,-22-1 6593 0 0,1 0-1769 0 0</inkml:trace>
  <inkml:trace contextRef="#ctx0" brushRef="#br0" timeOffset="8975.903">6548 446 7074 0 0,'0'0'792'0'0,"0"0"-72"0"0,0 0 263 0 0,0 0 381 0 0,0 0 228 0 0,0 0-75 0 0,0 0-340 0 0,0 0-362 0 0,0 0-260 0 0,0 0-183 0 0,0 0-119 0 0,-10 32-82 0 0,-31 99-62 0 0,23-44 22 0 0,16 5-806 0 0,2-91 349 0 0,0-1-113 0 0,0 0-111 0 0,0 0-111 0 0,0 0-209 0 0,0-11-9527 0 0,0 7 6690 0 0</inkml:trace>
  <inkml:trace contextRef="#ctx0" brushRef="#br0" timeOffset="9271.877">6316 450 96 0 0,'0'0'1007'0'0,"0"0"48"0"0,0 0 281 0 0,0 0 359 0 0,0 0 156 0 0,0 0-102 0 0,0 0-180 0 0,0 0-204 0 0,0 0-189 0 0,0 0-155 0 0,0 0-151 0 0,35-4-129 0 0,108-14-99 0 0,-26 8 593 0 0,12 9-2652 0 0,-125 9-6024 0 0,-4-5 3833 0 0,0 1-1334 0 0</inkml:trace>
  <inkml:trace contextRef="#ctx0" brushRef="#br0" timeOffset="9600.82">6250 811 4089 0 0,'0'0'2743'0'0,"0"0"-1601"0"0,0 0-299 0 0,0 0 411 0 0,0 0 351 0 0,0 0 95 0 0,0 0-175 0 0,0 0-308 0 0,0 0-313 0 0,0 0-262 0 0,32 2-186 0 0,99 4-159 0 0,-42-15-3 0 0,-44 1-566 0 0,44-7-1104 0 0,-30 6-8228 0 0,-45 9 2145 0 0</inkml:trace>
</inkml:ink>
</file>

<file path=ppt/ink/ink8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08.1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12947 0 0,'0'0'480'0'0,"0"0"-456"0"0,0 0-264 0 0,0 0-8 0 0,0 0 208 0 0,0 0 216 0 0,0 0 56 0 0,0 0-32 0 0,0 0-144 0 0,0 0-208 0 0,0 0-272 0 0,0 0-280 0 0,6 4-289 0 0,-4-4-415 0 0,0 0-960 0 0,0 0-1489 0 0,-1 0 176 0 0</inkml:trace>
</inkml:ink>
</file>

<file path=ppt/ink/ink8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08.7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48 0 2240 0 0,'0'0'1463'0'0,"0"0"-998"0"0,0 0-317 0 0,0 0 280 0 0,0 0 439 0 0,0 0 375 0 0,0 0 205 0 0,0 0-10 0 0,0 0-153 0 0,3 34-240 0 0,9 103-210 0 0,-8 86 1580 0 0,-23-17-2166 0 0,3-146-1078 0 0,5-42-1699 0 0,-4-8-3325 0 0,12-9 2453 0 0,1-1 454 0 0</inkml:trace>
</inkml:ink>
</file>

<file path=ppt/ink/ink8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09.1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1 162 2801 0 0,'0'0'438'0'0,"0"0"-171"0"0,0 0 117 0 0,0 0 355 0 0,0 0 396 0 0,0 0 335 0 0,37-4 177 0 0,119-13-35 0 0,-30-13 1072 0 0,-60 13-1508 0 0,361-73 1713 0 0,-370 86-3310 0 0,-54 37-1837 0 0,-86 42-6328 0 0,-2-3 2609 0 0,67-57 5977 0 0</inkml:trace>
</inkml:ink>
</file>

<file path=ppt/ink/ink8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09.3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1 181 0 0 0,'0'0'432'0'0,"0"0"578"0"0,0 0 338 0 0,0 0 368 0 0,0 0 315 0 0,0 0 107 0 0,0 0-87 0 0,0 0-244 0 0,0 0-317 0 0,0 0-340 0 0,38-10-290 0 0,121-29-245 0 0,18-16 417 0 0,44 0-431 0 0,-70 34-4714 0 0,-116 20-1161 0 0,-25 1 2061 0 0,7 0-2468 0 0</inkml:trace>
</inkml:ink>
</file>

<file path=ppt/ink/ink8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09.8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80 372 1544 0 0,'0'0'522'0'0,"0"0"42"0"0,0 0 344 0 0,0 0 418 0 0,0 0 307 0 0,0 0 89 0 0,37-14-146 0 0,114-42-223 0 0,-20-7 1279 0 0,-122 58-2486 0 0,1-1-1 0 0,-2 0 0 0 0,1 0 0 0 0,0-1 1 0 0,-1 0-1 0 0,-1-1 0 0 0,1 1 1 0 0,-1-2-1 0 0,0 1 0 0 0,-1-1 0 0 0,0 0 1 0 0,0 0-1 0 0,-1-1 0 0 0,-1 1 1 0 0,1-1-1 0 0,-1 0 0 0 0,-1-1 1 0 0,1-4-146 0 0,-2 9 81 0 0,-1 3-25 0 0,0 0 1 0 0,0 0-1 0 0,0 0 1 0 0,0 0-1 0 0,0 0 1 0 0,-1-1-1 0 0,1 1 1 0 0,-1 0 0 0 0,0 0-1 0 0,0-1 1 0 0,0 1-1 0 0,0 0 1 0 0,-1-1-1 0 0,1 1 1 0 0,-1 0-1 0 0,0 0 1 0 0,0 0-1 0 0,0 0 1 0 0,0-1-1 0 0,-1 1 1 0 0,0-2-57 0 0,-1 6-44 0 0,0 0 0 0 0,1-1 1 0 0,0 1-1 0 0,-1 0 0 0 0,1 0 0 0 0,-1 0 1 0 0,1 1-1 0 0,0-1 0 0 0,0 0 0 0 0,0 1 1 0 0,0 0-1 0 0,0-1 0 0 0,0 1 1 0 0,0 0-1 0 0,0 0 0 0 0,1 0 0 0 0,-1 0 1 0 0,1 0-1 0 0,-1 0 0 0 0,1 1 0 0 0,0-1 1 0 0,0 0-1 0 0,0 1 0 0 0,0 1 44 0 0,-5 5-45 0 0,-19 40 7 0 0,2 0 0 0 0,3 2 0 0 0,1 1 1 0 0,3 0-1 0 0,2 1 0 0 0,2 0 0 0 0,3 1 0 0 0,2 1 0 0 0,1 18 38 0 0,-10 52-27 0 0,10-82-132 0 0,-1 0 0 0 0,-2-1 0 0 0,-2 0 0 0 0,-2-1 0 0 0,-1 0 0 0 0,-2-1 1 0 0,-6 6 158 0 0,20-42-135 0 0,-1-1 1 0 0,0 0-1 0 0,0-1 1 0 0,0 1-1 0 0,0 0 1 0 0,0-1-1 0 0,-1 0 1 0 0,1 0-1 0 0,-1 0 1 0 0,0 0-1 0 0,1 0 1 0 0,-1-1-1 0 0,0 1 1 0 0,0-1-1 0 0,0 0 1 0 0,0-1-1 0 0,0 1 1 0 0,0 0-1 0 0,0-1 1 0 0,0 0-1 0 0,0 0 1 0 0,0-1-1 0 0,0 1 1 0 0,0-1-1 0 0,0 1 1 0 0,0-1-1 0 0,0-1 1 0 0,0 1-1 0 0,0 0 1 0 0,0-1-1 0 0,1 0 1 0 0,-1 0-1 0 0,1 0 1 0 0,-1 0-1 0 0,1-1 1 0 0,0 1-1 0 0,0-1 1 0 0,0 0-1 0 0,0 0 1 0 0,0 0-1 0 0,1 0 1 0 0,-1 0-1 0 0,1-1 1 0 0,0 1-1 0 0,0-1 1 0 0,0-1 134 0 0,-5-4 19 0 0,2-1-1 0 0,-1-1 1 0 0,1 1-1 0 0,1-1 1 0 0,0 0 0 0 0,0 0-1 0 0,1 0 1 0 0,1 0-1 0 0,0 0 1 0 0,0-1 0 0 0,1 1-1 0 0,0-1 1 0 0,2-10-19 0 0,-1 15 193 0 0,1 1 0 0 0,0-1 0 0 0,0 1 0 0 0,0 0 0 0 0,1-1 1 0 0,0 1-1 0 0,0 0 0 0 0,1 0 0 0 0,0 0 0 0 0,0 0 0 0 0,0 1 0 0 0,0-1 0 0 0,1 1 1 0 0,0-1-1 0 0,1 2 0 0 0,-1-1 0 0 0,1 0 0 0 0,0 1 0 0 0,0 0 0 0 0,0 0 1 0 0,0 0-1 0 0,1 0 0 0 0,-1 1 0 0 0,7-3-193 0 0,279-75 3407 0 0,-266 75-3402 0 0,1 0-1 0 0,-1-2 0 0 0,-1-1 1 0 0,0-1-1 0 0,0-1 1 0 0,-1-1-1 0 0,0-1 0 0 0,-1-1 1 0 0,-1 0-1 0 0,0-2 0 0 0,8-9-4 0 0,-11 1-2121 0 0,-8 8-6263 0 0,-10 12 1655 0 0</inkml:trace>
</inkml:ink>
</file>

<file path=ppt/ink/ink8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10.2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0 232 2641 0 0,'0'0'1735'0'0,"0"0"-106"0"0,0 0 128 0 0,35-5 243 0 0,117-20 110 0 0,302-62 5127 0 0,253-23-5462 0 0,-636 106-2480 0 0,-41 3-3220 0 0,-34 3-1149 0 0,-4 5 3202 0 0,4-5 183 0 0,-6 5-2799 0 0,1-2 1357 0 0</inkml:trace>
</inkml:ink>
</file>

<file path=ppt/ink/ink8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10.6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1 225 8178 0 0,'0'0'1951'0'0,"0"0"-996"0"0,0 0-163 0 0,0 0 379 0 0,0 0 309 0 0,0 0 95 0 0,0 0-172 0 0,31-3-243 0 0,102-10-206 0 0,110-30 1384 0 0,312-58-901 0 0,-369 72-3478 0 0,-2 2-3649 0 0,-137 23-692 0 0,-14 0-2899 0 0</inkml:trace>
</inkml:ink>
</file>

<file path=ppt/ink/ink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08.1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12 261 0 0 0,'0'0'884'0'0,"0"0"507"0"0,0 0 136 0 0,0 0-155 0 0,0 0-221 0 0,0 0-132 0 0,0 0-47 0 0,0 0 39 0 0,-2-4 38 0 0,-7-24 1010 0 0,33 24 1827 0 0,172 18-636 0 0,8-11-2013 0 0,-45-13-908 0 0,-111 6-212 0 0,-48 4-76 0 0,0 0 19 0 0,0 0 39 0 0,0 0 53 0 0,0 0 47 0 0,0 0 14 0 0,0 0 22 0 0,0 0-1 0 0,0 0-23 0 0,-6-11 348 0 0,-156-180-315 0 0,157 185-1137 0 0,-3-4 2416 0 0,3 5-3606 0 0,2 1-3667 0 0,1 3-5192 0 0,5 1 5586 0 0</inkml:trace>
</inkml:ink>
</file>

<file path=ppt/ink/ink8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11.8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1338 256 0 0,'0'0'1007'0'0,"0"0"-7"0"0,0 0 168 0 0,0 0 298 0 0,0 0 269 0 0,0 0 117 0 0,0 0-102 0 0,0 0-235 0 0,36-28-300 0 0,114-87-280 0 0,-48 26 343 0 0,-66 57-986 0 0,0-2 1 0 0,-3-2 0 0 0,-1-1-1 0 0,-1-1 1 0 0,-2-1 0 0 0,-2-2-1 0 0,-2-1 1 0 0,-2-1-1 0 0,2-8-292 0 0,-21 41 30 0 0,0-1 0 0 0,0 1 0 0 0,-1-1 1 0 0,-1 1-1 0 0,0-1 0 0 0,0 0 0 0 0,-1 0 0 0 0,0 0 0 0 0,-1 0 0 0 0,0 0 0 0 0,-1 0 0 0 0,0 0 0 0 0,-1 0 0 0 0,0 1 0 0 0,-1-1 0 0 0,0 0 0 0 0,-1 1 0 0 0,0 0 0 0 0,0 0 0 0 0,-1 0 0 0 0,0 0 0 0 0,-4-3-30 0 0,6 10-41 0 0,-1 0 1 0 0,0 0 0 0 0,1 0-1 0 0,-1 0 1 0 0,0 1 0 0 0,0 0 0 0 0,-1 0-1 0 0,1 0 1 0 0,0 0 0 0 0,-1 1-1 0 0,1 0 1 0 0,-1 0 0 0 0,1 0 0 0 0,-1 0-1 0 0,1 1 1 0 0,-1 0 0 0 0,0 0-1 0 0,1 0 1 0 0,-1 0 0 0 0,0 1-1 0 0,1-1 1 0 0,-1 1 0 0 0,1 1 0 0 0,-1-1-1 0 0,1 1 1 0 0,0-1 0 0 0,-1 1-1 0 0,1 0 1 0 0,0 1 0 0 0,0-1 0 0 0,0 1-1 0 0,1 0 1 0 0,-1-1 0 0 0,1 2-1 0 0,-1-1 1 0 0,1 0 0 0 0,0 1-1 0 0,0-1 1 0 0,1 1 0 0 0,-1 0 0 0 0,1 0-1 0 0,-2 4 41 0 0,3-6-24 0 0,-1 1-1 0 0,1-1 1 0 0,1 1-1 0 0,-1 0 1 0 0,0-1-1 0 0,0 1 1 0 0,1 0-1 0 0,0 0 1 0 0,0 0-1 0 0,-1-1 1 0 0,1 1-1 0 0,1 0 1 0 0,-1 0-1 0 0,0 0 1 0 0,1-1-1 0 0,0 1 1 0 0,-1 0-1 0 0,1-1 1 0 0,0 1-1 0 0,0 0 1 0 0,1-1-1 0 0,-1 1 1 0 0,0-1-1 0 0,1 0 1 0 0,0 1-1 0 0,-1-1 1 0 0,1 0-1 0 0,0 0 0 0 0,0 0 1 0 0,0 0-1 0 0,0 0 1 0 0,1-1-1 0 0,-1 1 1 0 0,0-1-1 0 0,1 1 1 0 0,-1-1-1 0 0,1 0 1 0 0,0 0 24 0 0,106 26 236 0 0,75-22 147 0 0,-181-5-338 0 0,0 0 1 0 0,-1 0-1 0 0,1 0 0 0 0,-1 1 0 0 0,1-1 1 0 0,-1 1-1 0 0,1 0 0 0 0,-1 0 0 0 0,1 0 1 0 0,-1 0-1 0 0,0 0 0 0 0,1 0 1 0 0,-1 0-1 0 0,0 1 0 0 0,0-1 0 0 0,0 1 1 0 0,0 0-1 0 0,0 0 0 0 0,-1-1 0 0 0,1 1 1 0 0,0 0-1 0 0,-1 1 0 0 0,1-1 0 0 0,-1 0 1 0 0,0 0-1 0 0,0 1 0 0 0,0-1 0 0 0,0 0 1 0 0,0 1-1 0 0,0-1 0 0 0,-1 1 0 0 0,1-1 1 0 0,-1 1-1 0 0,0-1 0 0 0,0 1 0 0 0,0 0 1 0 0,0-1-1 0 0,0 1 0 0 0,0-1 0 0 0,-1 1 1 0 0,1-1-1 0 0,-1 1 0 0 0,1-1 0 0 0,-1 1 1 0 0,0-1-1 0 0,-1 1-45 0 0,-108 224 1359 0 0,108-222-1458 0 0,-7 51-287 0 0,41-40-3898 0 0,12-16-8874 0 0,-36 0 11178 0 0</inkml:trace>
  <inkml:trace contextRef="#ctx0" brushRef="#br0" timeOffset="348.749">1143 834 216 0 0,'0'0'1919'0'0,"0"0"-875"0"0,0 0-203 0 0,0 0 180 0 0,0 0 245 0 0,0 0 90 0 0,-15 31-137 0 0,-44 97-259 0 0,58-127-933 0 0,0 0 0 0 0,0 0 0 0 0,0 0 0 0 0,0 0 0 0 0,0 0 0 0 0,0 0-1 0 0,0 0 1 0 0,0 0 0 0 0,0 1 0 0 0,0-1 0 0 0,1 0 0 0 0,-1 0 0 0 0,1 1 0 0 0,-1-1 0 0 0,1 0-1 0 0,-1 1 1 0 0,1-1 0 0 0,0 1 0 0 0,0-1 0 0 0,-1 1 0 0 0,1-1 0 0 0,0 0 0 0 0,0 1 0 0 0,1-1 0 0 0,-1 1-1 0 0,0-1 1 0 0,0 1 0 0 0,1-1 0 0 0,-1 0 0 0 0,1 1 0 0 0,-1-1 0 0 0,1 0 0 0 0,-1 1 0 0 0,1-1 0 0 0,0 0-1 0 0,0 0 1 0 0,0 1 0 0 0,-1-1 0 0 0,1 0 0 0 0,0 0 0 0 0,1 0 0 0 0,-1 0 0 0 0,0 0-27 0 0,5 2 205 0 0,-1 0 42 0 0,1 1 1 0 0,0-1 0 0 0,0-1-1 0 0,1 1 1 0 0,-1-1 0 0 0,0 0-1 0 0,1 0 1 0 0,-1-1 0 0 0,1 0 0 0 0,0 0-1 0 0,-1-1 1 0 0,1 1 0 0 0,0-2-1 0 0,-1 1 1 0 0,1-1 0 0 0,0 0-1 0 0,-1 0 1 0 0,1 0 0 0 0,-1-1-1 0 0,1 0 1 0 0,-1-1 0 0 0,0 1-1 0 0,0-1 1 0 0,0 0 0 0 0,5-4-248 0 0,1-1 317 0 0,0 0 1 0 0,0 0 0 0 0,-1-1-1 0 0,-1-1 1 0 0,1 1 0 0 0,-1-2-1 0 0,-1 0 1 0 0,0 0 0 0 0,-1 0-1 0 0,0-1 1 0 0,5-11-318 0 0,-8 17 2 0 0,-1 0 1 0 0,-1-1-1 0 0,1 0 1 0 0,-1 0-1 0 0,0 0 1 0 0,-1 0-1 0 0,0 0 1 0 0,0 0-1 0 0,0-1 1 0 0,-1 1-1 0 0,0-1 1 0 0,0 0-1 0 0,-1 1 1 0 0,0-1-1 0 0,-1 1 1 0 0,1-1-1 0 0,-1 1 0 0 0,-1-1 1 0 0,1 1-1 0 0,-2-1 1 0 0,1 1-1 0 0,-1 0 1 0 0,0 0-1 0 0,0 0 1 0 0,0 0-1 0 0,-1 1 1 0 0,0 0-1 0 0,-1-1 1 0 0,0 1-1 0 0,1 1 1 0 0,-2-1-1 0 0,1 1 1 0 0,-1 0-1 0 0,0 0 1 0 0,0 0-1 0 0,-5-2-2 0 0,-69-8-2871 0 0,27 26-5562 0 0,37-3-1242 0 0</inkml:trace>
  <inkml:trace contextRef="#ctx0" brushRef="#br0" timeOffset="691.948">1895 245 11538 0 0,'0'0'985'0'0,"0"0"-427"0"0,0 0-221 0 0,0 0 155 0 0,0 0 232 0 0,0 0 128 0 0,0 0-21 0 0,0 0-115 0 0,-15 32-112 0 0,-44 104-86 0 0,32-35 295 0 0,21-60-669 0 0,1-1 1 0 0,3 1-1 0 0,1 0 1 0 0,2 0-1 0 0,2 0 1 0 0,2 0-1 0 0,6 26-144 0 0,22 60-996 0 0,-40-121-6828 0 0,4-7 4268 0 0,-1 1-4047 0 0</inkml:trace>
  <inkml:trace contextRef="#ctx0" brushRef="#br0" timeOffset="942.853">1442 642 10234 0 0,'0'0'607'0'0,"0"0"-310"0"0,0 0-118 0 0,0 0 58 0 0,0 0 21 0 0,0 0-5 0 0,31 0-43 0 0,102-3-41 0 0,269-18-926 0 0,-274 12-3306 0 0,9-2-3330 0 0,-112 7 7162 0 0</inkml:trace>
  <inkml:trace contextRef="#ctx0" brushRef="#br0" timeOffset="1405.961">2493 543 1936 0 0,'0'0'3172'0'0,"0"0"-556"0"0,0 0-389 0 0,0 0-301 0 0,0 0-267 0 0,0 0-225 0 0,0 0-223 0 0,-32 12-160 0 0,-101 37-167 0 0,117-43-675 0 0,0 0-1 0 0,0 2 1 0 0,0-1 0 0 0,1 2 0 0 0,0 0 0 0 0,1 1-1 0 0,0 0 1 0 0,-8 9-209 0 0,2-2 124 0 0,13-12-113 0 0,1 0 0 0 0,-1 0 0 0 0,1 1 0 0 0,0 0 1 0 0,1 0-1 0 0,0 1 0 0 0,0 0 0 0 0,0-1 1 0 0,1 2-1 0 0,-1-1 0 0 0,2 0 0 0 0,-1 1 0 0 0,1 0 1 0 0,0 0-1 0 0,1 0 0 0 0,0 0 0 0 0,0 1-11 0 0,2-7 1 0 0,1 0 0 0 0,-1 0-1 0 0,0 0 1 0 0,1 0 0 0 0,0 0-1 0 0,-1-1 1 0 0,1 1 0 0 0,0 0 0 0 0,0 0-1 0 0,0-1 1 0 0,0 1 0 0 0,0-1-1 0 0,0 1 1 0 0,0-1 0 0 0,1 1-1 0 0,-1-1 1 0 0,0 0 0 0 0,1 1-1 0 0,-1-1 1 0 0,1 0 0 0 0,0 0 0 0 0,-1 0-1 0 0,1 0 1 0 0,0-1 0 0 0,0 1-1 0 0,-1 0 1 0 0,1-1 0 0 0,0 1-1 0 0,0-1 1 0 0,0 0 0 0 0,0 1-1 0 0,0-1 1 0 0,1 0-1 0 0,70-1 317 0 0,-51-4-258 0 0,-1 0 0 0 0,1-2 0 0 0,-1-1 0 0 0,0 0-1 0 0,-1-2 1 0 0,0 0 0 0 0,0-2 0 0 0,-1 0 0 0 0,0-1-1 0 0,10-10-58 0 0,69-78 239 0 0,-98 101-253 0 0,0 0 1 0 0,0 0-1 0 0,-1 1 0 0 0,1-1 0 0 0,0 0 0 0 0,0 1 0 0 0,0-1 0 0 0,0 0 1 0 0,0 1-1 0 0,0-1 0 0 0,0 0 0 0 0,0 1 0 0 0,0-1 0 0 0,0 0 1 0 0,0 0-1 0 0,0 1 0 0 0,1-1 0 0 0,-1 0 0 0 0,0 1 0 0 0,0-1 0 0 0,0 0 1 0 0,0 1-1 0 0,0-1 0 0 0,1 0 0 0 0,-1 0 0 0 0,0 1 0 0 0,0-1 0 0 0,0 0 1 0 0,1 0-1 0 0,-1 0 0 0 0,0 1 0 0 0,0-1 0 0 0,1 0 0 0 0,-1 0 1 0 0,0 0-1 0 0,1 0 0 0 0,-1 0 0 0 0,0 1 0 0 0,0-1 0 0 0,1 0 0 0 0,-1 0 1 0 0,0 0-1 0 0,1 0 0 0 0,-1 0 0 0 0,0 0 0 0 0,1 0 0 0 0,-1 0 1 0 0,0 0-1 0 0,1 0 0 0 0,-1 0 0 0 0,0 0 0 0 0,1 0 0 0 0,-1 0 0 0 0,0-1 14 0 0,-11 47-211 0 0,6-30 115 0 0,4-13 83 0 0,0 0-1 0 0,0 0 1 0 0,0 1-1 0 0,0-1 1 0 0,0 0-1 0 0,0 0 1 0 0,1 1 0 0 0,-1-1-1 0 0,1 0 1 0 0,0 0-1 0 0,0 1 1 0 0,1-1-1 0 0,-1 0 1 0 0,1 1-1 0 0,-1-1 1 0 0,1 0-1 0 0,0 0 1 0 0,0 0-1 0 0,0 0 1 0 0,1 1-1 0 0,-1-2 1 0 0,1 1-1 0 0,0 0 1 0 0,-1 0-1 0 0,1 0 1 0 0,1-1-1 0 0,-1 1 1 0 0,0-1 0 0 0,0 0-1 0 0,1 0 1 0 0,0 0-1 0 0,-1 0 1 0 0,1 0-1 0 0,0 0 1 0 0,0-1-1 0 0,0 1 1 0 0,0-1-1 0 0,2 1 14 0 0,6 1 49 0 0,1-1 0 0 0,-1 0 1 0 0,1-1-1 0 0,-1 0 0 0 0,1-1 0 0 0,-1 0 0 0 0,1-1 0 0 0,-1 0 0 0 0,1-1 0 0 0,-1 0 1 0 0,0-1-1 0 0,0 0 0 0 0,0-1 0 0 0,0 0 0 0 0,-1-1 0 0 0,8-4-49 0 0,151-109 556 0 0,-146 98-542 0 0,0-1-1 0 0,-1-1 1 0 0,-2-1 0 0 0,0-1 0 0 0,-1-1 0 0 0,8-15-14 0 0,-8 7-204 0 0,-2-1 1 0 0,-1 0-1 0 0,-2-2 1 0 0,-1 1 0 0 0,-2-1-1 0 0,-1-1 1 0 0,-2 0-1 0 0,-2 0 1 0 0,-1-1 0 0 0,-2 0-1 0 0,-2 0 1 0 0,-1-4 203 0 0,0 40 12 0 0,0 1 0 0 0,1 0 1 0 0,-1-1-1 0 0,0 1 0 0 0,0-1 0 0 0,0 1 1 0 0,-1 0-1 0 0,1-1 0 0 0,0 1 0 0 0,0 0 1 0 0,-1-1-1 0 0,1 1 0 0 0,-1 0 0 0 0,1-1 1 0 0,-1 1-1 0 0,0 0 0 0 0,1 0 0 0 0,-1-1 1 0 0,0 1-1 0 0,0 0 0 0 0,0 0 0 0 0,0 0 1 0 0,0 0-1 0 0,0 0 0 0 0,0 0 0 0 0,0 1 1 0 0,0-1-1 0 0,0 0 0 0 0,0 1 0 0 0,-1-1 1 0 0,1 0-1 0 0,0 1 0 0 0,-1-1 0 0 0,1 1 1 0 0,0 0-1 0 0,-1-1 0 0 0,1 1 0 0 0,0 0 1 0 0,-1 0-1 0 0,1 0 0 0 0,-1 0 0 0 0,1 0 0 0 0,0 0 1 0 0,-1 0-1 0 0,1 1 0 0 0,0-1 0 0 0,-1 0 1 0 0,1 1-1 0 0,0-1 0 0 0,-1 1 0 0 0,1 0 1 0 0,0-1-1 0 0,0 1 0 0 0,0 0 0 0 0,-1-1 1 0 0,1 1-1 0 0,0 0 0 0 0,0 0 0 0 0,0 0 1 0 0,0 0-1 0 0,0 1-12 0 0,-14 23 107 0 0,0 1 1 0 0,2 1 0 0 0,1 0-1 0 0,1 1 1 0 0,2 0 0 0 0,0 0-1 0 0,2 1 1 0 0,1 0 0 0 0,2 1-1 0 0,1-1 1 0 0,1 1 0 0 0,1 0-1 0 0,1-1 1 0 0,4 20-108 0 0,-5-21 44 0 0,2 1-1 0 0,0 0 1 0 0,2-1 0 0 0,1 1-1 0 0,1-1 1 0 0,2 0 0 0 0,1-1 0 0 0,1 1-1 0 0,2 1-43 0 0,53 89-205 0 0,-63-118 143 0 0,-1 0-1 0 0,0 0 1 0 0,1-1 0 0 0,-1 1 0 0 0,1 0 0 0 0,-1 0 0 0 0,1 0-1 0 0,-1-1 1 0 0,0 1 0 0 0,1 0 0 0 0,-1 0 0 0 0,1-1-1 0 0,-1 1 1 0 0,0 0 0 0 0,1-1 0 0 0,-1 1 0 0 0,0 0-1 0 0,0-1 1 0 0,1 1 0 0 0,-1-1 0 0 0,0 1 0 0 0,0 0 0 0 0,1-1-1 0 0,-1 1 1 0 0,0-1 0 0 0,0 1 0 0 0,0-1 0 0 0,0 1-1 0 0,0-1 1 0 0,0 1 0 0 0,0 0 0 0 0,0-1 0 0 0,0 1-1 0 0,0-1 1 0 0,0 1 0 0 0,0-1 0 0 0,0 1 0 0 0,0-1 0 0 0,0 1-1 0 0,0-1 1 0 0,0 1 0 0 0,-1-1 0 0 0,1 1 0 0 0,0 0-1 0 0,0-1 1 0 0,-1 1 0 0 0,1-1 0 0 0,0 1 0 0 0,-1 0-1 0 0,1-1 1 0 0,0 1 0 0 0,-1 0 0 0 0,1 0 0 0 0,0-1 0 0 0,-1 1-1 0 0,1 0 1 0 0,-1 0 0 0 0,1-1 0 0 0,0 1 0 0 0,-1 0-1 0 0,1 0 1 0 0,-1 0 0 0 0,1 0 0 0 0,-1-1 0 0 0,0 1 62 0 0,-43-47-12507 0 0,36 39 7930 0 0</inkml:trace>
  <inkml:trace contextRef="#ctx0" brushRef="#br0" timeOffset="1673.956">2701 388 6737 0 0,'0'0'3496'0'0,"0"0"-2010"0"0,0 0-777 0 0,0 0 137 0 0,0 0 300 0 0,0 0 219 0 0,0 0 2 0 0,0 0-142 0 0,0 0-161 0 0,0 0-155 0 0,0 0-142 0 0,0 0-137 0 0,34 13-100 0 0,111 39-62 0 0,-39-29 293 0 0,164-9 1517 0 0,-154-15-5489 0 0,-56 0-2361 0 0,-1 1-3721 0 0,-54 0 1585 0 0</inkml:trace>
  <inkml:trace contextRef="#ctx0" brushRef="#br0" timeOffset="1956.945">3590 628 6537 0 0,'0'0'1769'0'0,"0"0"-313"0"0,0 0 144 0 0,0 0-23 0 0,0 0-241 0 0,0 0-384 0 0,0 0-440 0 0,0 0-256 0 0,0 0-144 0 0,0 0-64 0 0,0 0-64 0 0,0 0-88 0 0,0 0-192 0 0,-13 191-392 0 0,15-184-896 0 0,0-7-1937 0 0,-2 8-6425 0 0</inkml:trace>
  <inkml:trace contextRef="#ctx0" brushRef="#br0" timeOffset="1957.945">3601 337 17412 0 0,'0'0'1352'0'0,"0"0"-312"0"0,0 0-80 0 0,0 0-183 0 0,0 0-257 0 0,0 0-232 0 0,0 0-208 0 0,0 0-104 0 0,0 0-168 0 0,0 0-248 0 0,0 0-120 0 0,0 0-129 0 0,0 0-167 0 0,0 0-312 0 0,-6-15-969 0 0,16 33-1839 0 0,-5-3-1594 0 0,-3-8-1247 0 0</inkml:trace>
  <inkml:trace contextRef="#ctx0" brushRef="#br0" timeOffset="2213.497">3857 587 2417 0 0,'0'0'2353'0'0,"0"0"-270"0"0,0 0-198 0 0,0 0-315 0 0,0 0-405 0 0,0 0-379 0 0,0 0-285 0 0,0 0-160 0 0,0 0-58 0 0,0 0-45 0 0,0 0 2 0 0,0 0 10 0 0,-10 33 9 0 0,-29 98 69 0 0,35-93 10 0 0,13-31 35 0 0,-5-7-198 0 0,83 4 4006 0 0,-76-6-3978 0 0,-1-1 0 0 0,1 0 1 0 0,-1-1-1 0 0,0 0 1 0 0,0-1-1 0 0,0 1 0 0 0,-1-2 1 0 0,1 0-1 0 0,-1 0 1 0 0,0 0-1 0 0,-1-1 0 0 0,0-1 1 0 0,0 1-1 0 0,0-1 1 0 0,-1-1-1 0 0,-1 1 0 0 0,1-1 1 0 0,-1-1-1 0 0,-1 1 1 0 0,0-1-1 0 0,0 0 0 0 0,0 0 1 0 0,1-7-204 0 0,-4 9 11 0 0,0 1 1 0 0,-1-1-1 0 0,0 0 0 0 0,0 0 1 0 0,-1 1-1 0 0,0-1 0 0 0,0 0 1 0 0,-1 0-1 0 0,0 1 1 0 0,0-1-1 0 0,-1 0 0 0 0,0 1 1 0 0,0-1-1 0 0,-1 1 0 0 0,0 0 1 0 0,0 0-1 0 0,-1 0 0 0 0,0 0 1 0 0,0 1-1 0 0,0-1 1 0 0,-1 1-12 0 0,0 2-188 0 0,0 0 0 0 0,0 1 0 0 0,-1 0 0 0 0,1 0 0 0 0,-1 0 0 0 0,1 0 0 0 0,-1 1 0 0 0,0 0 0 0 0,0 0 0 0 0,0 1 1 0 0,0 0-1 0 0,0 0 0 0 0,0 0 0 0 0,0 0 188 0 0,-26 2-3567 0 0,4 5-3282 0 0,13 1-2843 0 0</inkml:trace>
  <inkml:trace contextRef="#ctx0" brushRef="#br0" timeOffset="14120.329">4536 410 728 0 0,'0'0'562'0'0,"0"0"-310"0"0,0 0-18 0 0,0 0 212 0 0,0 0 266 0 0,0 0 232 0 0,0 0 54 0 0,0 0-69 0 0,0 0-114 0 0,0 0-121 0 0,0 0-90 0 0,-5 8-26 0 0,-89 150 3213 0 0,2 30-2346 0 0,86-152-990 0 0,6-35-347 0 0,0-1 51 0 0,0 0 62 0 0,59-53 3599 0 0,93-137-3092 0 0,-108 136-742 0 0,-42 54-3 0 0,-1 0 0 0 0,0 0 0 0 0,1 1-1 0 0,-1-1 1 0 0,0 0 0 0 0,0 1-1 0 0,0-1 1 0 0,1 1 0 0 0,-1 0 0 0 0,0-1-1 0 0,0 1 1 0 0,0 0 0 0 0,0 0 0 0 0,0-1-1 0 0,0 1 1 0 0,0 0 0 0 0,0 0-1 0 0,-1 0 1 0 0,1 0 0 0 0,0 0 0 0 0,-1 0-1 0 0,1 1 1 0 0,0-1 0 0 0,-1 0-1 0 0,1 0 1 0 0,-1 0 0 0 0,0 1 0 0 0,1-1-1 0 0,-1 0 1 0 0,0 0 0 0 0,0 1 0 0 0,0-1-1 0 0,0 0 1 0 0,0 1 0 0 0,0-1-1 0 0,0 0 1 0 0,0 1 17 0 0,3 9-35 0 0,1 0 60 0 0,2 0 1 0 0,0 0 0 0 0,0-1 0 0 0,1 0-1 0 0,0 0 1 0 0,0 0 0 0 0,1-1 0 0 0,1-1-1 0 0,4 5-24 0 0,-10-10 100 0 0,0-1 0 0 0,0 0 1 0 0,0 0-1 0 0,0 0 1 0 0,0 0-1 0 0,0-1 1 0 0,0 1-1 0 0,1-1 1 0 0,-1 0-1 0 0,1 0 1 0 0,-1 0-1 0 0,1 0 1 0 0,-1 0-1 0 0,1-1 1 0 0,-1 0-1 0 0,1 0 1 0 0,-1 0-1 0 0,1 0 1 0 0,0 0-1 0 0,-1-1 1 0 0,1 1-1 0 0,-1-1 1 0 0,1 0-1 0 0,-1 0 1 0 0,0-1-1 0 0,1 1 0 0 0,-1-1 1 0 0,0 1-1 0 0,0-1 1 0 0,0 0-1 0 0,0 0 1 0 0,0-1-1 0 0,1 0-101 0 0,12-15 253 0 0,-1 0 0 0 0,-1-1 0 0 0,-1-1 0 0 0,0 0 0 0 0,-2 0-1 0 0,0-2 1 0 0,-1 1 0 0 0,-2-1 0 0 0,0 0 0 0 0,-1-1 0 0 0,-1 0-1 0 0,-1-3-252 0 0,7-78-987 0 0,-14 97-892 0 0,1 6-2901 0 0,1 1-4492 0 0,0 0 1041 0 0</inkml:trace>
</inkml:ink>
</file>

<file path=ppt/ink/ink8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29.3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 0 5689 0 0,'0'0'874'0'0,"0"0"-165"0"0,0 0-61 0 0,0 0 83 0 0,0 0 155 0 0,-32 21 46 0 0,-99 63-72 0 0,76-31 208 0 0,52-43-882 0 0,1-6-111 0 0,0 0-1 0 0,0 0 1 0 0,1 0 0 0 0,-1 0 0 0 0,1 0 0 0 0,0 0 0 0 0,0 0 0 0 0,1 1 0 0 0,-1-1 0 0 0,1 0-1 0 0,0 0 1 0 0,0 0 0 0 0,1 1 0 0 0,-1-1 0 0 0,1 0 0 0 0,0 0 0 0 0,0 0 0 0 0,0 0 0 0 0,0 0-1 0 0,1 0 1 0 0,0 0 0 0 0,0 0 0 0 0,0 0 0 0 0,0-1 0 0 0,0 1 0 0 0,1-1 0 0 0,0 0 0 0 0,0 1 0 0 0,0-1-1 0 0,0 0 1 0 0,0-1 0 0 0,0 1 0 0 0,1-1 0 0 0,-1 1 0 0 0,1-1 0 0 0,0 0 0 0 0,-1 0 0 0 0,1-1-1 0 0,0 1 1 0 0,0-1 0 0 0,0 0 0 0 0,1 0 0 0 0,-1 0 0 0 0,0 0 0 0 0,4-1-75 0 0,4 1 248 0 0,0 0 0 0 0,1-1 0 0 0,-1 0 0 0 0,0-2 0 0 0,1 1 0 0 0,-1-1 1 0 0,0-1-1 0 0,0 0 0 0 0,-1-1 0 0 0,1 0 0 0 0,-1 0 0 0 0,0-2 0 0 0,0 1 0 0 0,0-1 1 0 0,-1-1-1 0 0,1 0 0 0 0,-2 0 0 0 0,1-1 0 0 0,5-6-248 0 0,127-143 686 0 0,-141 158-696 0 0,-1-1 0 0 0,0 0 0 0 0,0 1 0 0 0,1-1 0 0 0,-1 1 0 0 0,0-1 0 0 0,1 0 0 0 0,-1 1 0 0 0,0-1 0 0 0,1 0 0 0 0,-1 0 0 0 0,1 1 0 0 0,-1-1 0 0 0,1 0 1 0 0,-1 0-1 0 0,0 1 0 0 0,1-1 0 0 0,-1 0 0 0 0,1 0 0 0 0,-1 0 0 0 0,1 0 0 0 0,-1 0 0 0 0,1 0 0 0 0,-1 0 0 0 0,1 0 0 0 0,-1 0 0 0 0,1 0 0 0 0,-1 0 0 0 0,1 0 0 0 0,-1 0 1 0 0,1 0-1 0 0,-1 0 0 0 0,1-1 0 0 0,-1 1 0 0 0,0 0 0 0 0,1 0 0 0 0,-1-1 0 0 0,1 1 0 0 0,-1 0 0 0 0,1 0 0 0 0,-1-1 0 0 0,0 1 0 0 0,1 0 0 0 0,-1-1 0 0 0,0 1 0 0 0,1-1 1 0 0,-1 1-1 0 0,0 0 0 0 0,0-1 0 0 0,0 1 0 0 0,1-1 10 0 0,-1 16-20 0 0,1 0 0 0 0,1 0 0 0 0,1 0 0 0 0,0 0 0 0 0,0-1 0 0 0,2 1 0 0 0,0-1 0 0 0,0 0 0 0 0,2 0 0 0 0,-1-1 0 0 0,6 8 20 0 0,-7-15 1 0 0,-1-1 1 0 0,1 0-1 0 0,0 1 1 0 0,0-1 0 0 0,1-1-1 0 0,0 1 1 0 0,-1-1-1 0 0,1 0 1 0 0,1-1 0 0 0,-1 1-1 0 0,0-1 1 0 0,1 0-1 0 0,0-1 1 0 0,0 0 0 0 0,0 0-1 0 0,5 1-1 0 0,0-1-22 0 0,0 0 0 0 0,0 0 0 0 0,0-2-1 0 0,0 1 1 0 0,0-2 0 0 0,0 1 0 0 0,0-2 0 0 0,0 0 0 0 0,0 0-1 0 0,-1-1 1 0 0,1 0 0 0 0,-1-1 0 0 0,0 0 0 0 0,0-1 0 0 0,0 0-1 0 0,9-7 23 0 0,57-51-4884 0 0,-40 31-6658 0 0,-27 24 7672 0 0</inkml:trace>
</inkml:ink>
</file>

<file path=ppt/ink/ink8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30.0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55 365 5481 0 0,'0'0'982'0'0,"0"0"-165"0"0,0 0 17 0 0,0 0 143 0 0,0 0 58 0 0,0 0-75 0 0,0 0-169 0 0,0 0-71 0 0,0 0 73 0 0,0 0 67 0 0,0 0 40 0 0,0 0 17 0 0,0 0 9 0 0,25 8 17 0 0,80 25-28 0 0,-100-32-839 0 0,-1 0 1 0 0,1 0 0 0 0,0-1 0 0 0,-1 1-1 0 0,1-1 1 0 0,0 0 0 0 0,-1 0 0 0 0,1 0 0 0 0,0-1-1 0 0,-1 0 1 0 0,1 0 0 0 0,-1 0 0 0 0,1 0-1 0 0,-1-1 1 0 0,1 0 0 0 0,-1 0 0 0 0,2-1-77 0 0,8-3 230 0 0,11-5-50 0 0,1-1 0 0 0,-2 0 1 0 0,1-2-1 0 0,-2-1 1 0 0,0-1-1 0 0,-1-1 0 0 0,0-1 1 0 0,-2 0-1 0 0,0-2 0 0 0,-1-1 1 0 0,-1 0-1 0 0,0-2-180 0 0,-11 12 29 0 0,0-1 1 0 0,-1 0-1 0 0,0 0 0 0 0,-1-1 0 0 0,0 0 1 0 0,-1 0-1 0 0,-1 0 0 0 0,0 0 0 0 0,-1-1 0 0 0,0 1 1 0 0,-1-1-1 0 0,0-1-29 0 0,-1 16-10 0 0,0 0 1 0 0,-1-1-1 0 0,1 1 0 0 0,0-1 1 0 0,0 1-1 0 0,-1-1 1 0 0,1 1-1 0 0,-1-1 0 0 0,1 1 1 0 0,0-1-1 0 0,-1 1 0 0 0,1-1 1 0 0,-1 1-1 0 0,1-1 0 0 0,-1 0 1 0 0,1 1-1 0 0,-1-1 1 0 0,1 0-1 0 0,-1 1 0 0 0,0-1 1 0 0,1 0-1 0 0,-1 0 0 0 0,1 0 1 0 0,-1 0-1 0 0,0 1 1 0 0,1-1-1 0 0,-1 0 0 0 0,1 0 1 0 0,-1 0-1 0 0,0 0 0 0 0,1 0 1 0 0,-1 0-1 0 0,0-1 1 0 0,1 1-1 0 0,-1 0 0 0 0,1 0 1 0 0,-1 0-1 0 0,0 0 0 0 0,1-1 1 0 0,-1 1-1 0 0,1 0 1 0 0,-1-1-1 0 0,1 1 0 0 0,-1 0 1 0 0,1-1-1 0 0,-1 1 0 0 0,1-1 1 0 0,-1 1-1 0 0,1-1 1 0 0,0 1-1 0 0,-1-1 0 0 0,1 1 1 0 0,0-1-1 0 0,-1 1 0 0 0,1-1 1 0 0,0 1-1 0 0,0-1 1 0 0,-1 0-1 0 0,1 1 0 0 0,0-1 1 0 0,0 1-1 0 0,0-1 0 0 0,0 0 1 0 0,0 1 9 0 0,-16 61-67 0 0,2 2 0 0 0,4-1 1 0 0,2 1-1 0 0,1 58 67 0 0,2-50-11 0 0,-36 704 19 0 0,36-735-11 0 0,-2 0 1 0 0,-1-1-1 0 0,-2 0 0 0 0,-1 0 0 0 0,-3-1 0 0 0,-1 0 3 0 0,9-24 3 0 0,0-1 0 0 0,-1 0 0 0 0,-1 0 0 0 0,0 0-1 0 0,0-1 1 0 0,-1 0 0 0 0,-1-1 0 0 0,0 0 0 0 0,-1-1 0 0 0,0 0 0 0 0,0-1 0 0 0,-1 0 0 0 0,0 0 0 0 0,-1-1 0 0 0,1-1-1 0 0,-2 0 1 0 0,-11 4-3 0 0,18-9-6 0 0,0-1 1 0 0,1 1-1 0 0,-1-1 0 0 0,0-1 0 0 0,1 1 0 0 0,-1-1 0 0 0,0 0 0 0 0,0-1 0 0 0,0 0 0 0 0,1 0 0 0 0,-1 0 0 0 0,0-1 1 0 0,1 0-1 0 0,0 0 0 0 0,-1-1 0 0 0,1 1 0 0 0,0-2 0 0 0,0 1 0 0 0,0 0 0 0 0,1-1 0 0 0,-1 0 0 0 0,1-1 0 0 0,0 1 1 0 0,0-1-1 0 0,0 0 0 0 0,1 0 0 0 0,0 0 0 0 0,0-1 0 0 0,0 0 0 0 0,1 1 0 0 0,-1-1 0 0 0,2 0 0 0 0,-1-1 0 0 0,0 1 1 0 0,1-1-1 0 0,0 1 0 0 0,1-2 6 0 0,-6-9 15 0 0,2 0 0 0 0,0 0 1 0 0,1-1-1 0 0,1 1 0 0 0,0-1 0 0 0,1 0 1 0 0,1 0-1 0 0,1 0 0 0 0,1 0 1 0 0,0 0-1 0 0,1 0 0 0 0,1 0 1 0 0,1 0-1 0 0,0 1 0 0 0,2 0 0 0 0,0 0 1 0 0,2-4-16 0 0,4 0 42 0 0,2 0 0 0 0,0 1 0 0 0,0 0 0 0 0,2 1 0 0 0,1 1 0 0 0,0 1 0 0 0,1 0 0 0 0,1 1-1 0 0,0 1 1 0 0,1 1 0 0 0,1 1 0 0 0,0 0 0 0 0,1 2 0 0 0,0 1 0 0 0,1 0 0 0 0,0 2 0 0 0,0 0 0 0 0,1 2 0 0 0,21-4-42 0 0,-13 4-65 0 0,-1 2-1 0 0,1 0 1 0 0,0 3-1 0 0,0 0 1 0 0,0 2-1 0 0,0 1 0 0 0,12 4 66 0 0,7-2-1585 0 0,-17-4-3415 0 0,-9 0-3990 0 0,-17 0 2138 0 0</inkml:trace>
  <inkml:trace contextRef="#ctx0" brushRef="#br0" timeOffset="324.633">1204 806 5425 0 0,'0'0'1801'0'0,"0"0"-30"0"0,0 0 141 0 0,0 0 87 0 0,0 0-135 0 0,0 0-341 0 0,-8 33-393 0 0,-25 106-350 0 0,1-36 83 0 0,9 8-676 0 0,28-56-2732 0 0,-1-54-8484 0 0,-4-1 5348 0 0</inkml:trace>
  <inkml:trace contextRef="#ctx0" brushRef="#br0" timeOffset="486.837">1034 527 10114 0 0,'0'0'5769'0'0,"0"0"-4336"0"0,0 0-457 0 0,0 0-320 0 0,0 0-256 0 0,0 0-248 0 0,0 0-176 0 0,0 0-128 0 0,0 0-32 0 0,0 0-8 0 0,0 0-88 0 0,0 0-296 0 0,0 0-752 0 0,0 0-1889 0 0,66 36-2440 0 0,-56-25-2233 0 0</inkml:trace>
  <inkml:trace contextRef="#ctx0" brushRef="#br0" timeOffset="699.007">1813 751 13259 0 0,'0'0'963'0'0,"0"0"-202"0"0,0 0 23 0 0,0 0 121 0 0,0 0-20 0 0,0 0-182 0 0,0 0-290 0 0,0 0-199 0 0,0 0-65 0 0,0 0-38 0 0,-15 35-17 0 0,-48 110-16 0 0,-37 65 31 0 0,30-129-1009 0 0,40-63-3227 0 0,-4-7-5698 0 0,26-10 5249 0 0</inkml:trace>
  <inkml:trace contextRef="#ctx0" brushRef="#br0" timeOffset="863.91">1459 755 7626 0 0,'0'0'1585'0'0,"0"0"-336"0"0,0 0-164 0 0,0 0-11 0 0,0 0-86 0 0,0 0-153 0 0,0 0-139 0 0,0 0-63 0 0,0 0-18 0 0,32 19-48 0 0,99 61-70 0 0,58 45 548 0 0,-69-60-2792 0 0,-79-47-1886 0 0,1-2-3906 0 0,-30-12 1963 0 0</inkml:trace>
  <inkml:trace contextRef="#ctx0" brushRef="#br0" timeOffset="1556.578">2223 1064 0 0 0,'0'0'1254'0'0,"0"0"-601"0"0,0 0-118 0 0,0 0 377 0 0,0 0 360 0 0,0 0 137 0 0,0 0 3 0 0,0 0-78 0 0,0 0-33 0 0,0 0 27 0 0,0 0-7 0 0,0 0-85 0 0,34-4-116 0 0,101-16-118 0 0,-131 20-935 0 0,-1-1 0 0 0,0 1 1 0 0,1 0-1 0 0,-1-1 0 0 0,0 0 1 0 0,0 0-1 0 0,0 0 0 0 0,1 0 1 0 0,-1 0-1 0 0,0 0 0 0 0,-1-1 1 0 0,1 0-1 0 0,0 1 0 0 0,0-1 1 0 0,-1 0-1 0 0,1 0 0 0 0,-1-1 1 0 0,1 1-1 0 0,-1 0 0 0 0,1-2-67 0 0,3-5 289 0 0,1 2-138 0 0,0 0 0 0 0,-1 0-1 0 0,0-1 1 0 0,0 0 0 0 0,-1-1 0 0 0,0 1 0 0 0,-1-1 0 0 0,0 0 0 0 0,0 0-1 0 0,-1-1 1 0 0,0 1 0 0 0,0-1 0 0 0,-1 1 0 0 0,-1-1 0 0 0,1 0 0 0 0,-1-9-151 0 0,-3 15-13 0 0,0 1 1 0 0,-1-1 0 0 0,1 1 0 0 0,-1 0 0 0 0,1-1-1 0 0,-1 1 1 0 0,0 0 0 0 0,0 1 0 0 0,-1-1 0 0 0,1 0-1 0 0,0 1 1 0 0,-1 0 0 0 0,0 0 0 0 0,1 0-1 0 0,-1 0 1 0 0,0 1 0 0 0,0-1 0 0 0,0 1 0 0 0,0 0-1 0 0,0 0 1 0 0,0 0 0 0 0,0 1 0 0 0,0-1 0 0 0,-1 1-1 0 0,1 0 1 0 0,0 1 0 0 0,0-1 0 0 0,0 1 0 0 0,0-1-1 0 0,-1 1 1 0 0,1 0 0 0 0,-2 2 12 0 0,-10 0-53 0 0,0 1 0 0 0,0 1 0 0 0,1 1 0 0 0,-1 0 0 0 0,2 1 1 0 0,-1 1-1 0 0,1 0 0 0 0,0 1 0 0 0,0 0 0 0 0,1 1 0 0 0,0 1 0 0 0,1 0 0 0 0,0 1 1 0 0,1 0-1 0 0,1 1 0 0 0,0 0 0 0 0,0 0 0 0 0,1 1 0 0 0,1 0 0 0 0,0 1 0 0 0,1 0 1 0 0,1 0-1 0 0,-1 4 53 0 0,4-13-105 0 0,0-1-1 0 0,0 2 1 0 0,1-1 0 0 0,-1 0 0 0 0,1 0 0 0 0,1 1 0 0 0,-1-1 0 0 0,1 1 0 0 0,0 0-1 0 0,1-1 1 0 0,-1 1 0 0 0,1 0 0 0 0,1-1 0 0 0,-1 1 0 0 0,1 0 0 0 0,0-1 0 0 0,1 1 0 0 0,-1-1-1 0 0,1 1 1 0 0,1-1 0 0 0,-1 0 0 0 0,1 0 0 0 0,0 0 0 0 0,0 0 0 0 0,1-1 0 0 0,0 1 0 0 0,0-1-1 0 0,0 0 1 0 0,1 0 0 0 0,0 0 0 0 0,-1-1 0 0 0,2 1 0 0 0,4 3 105 0 0,6-4-629 0 0,1 0 0 0 0,0 0 0 0 0,0-2 0 0 0,0 0 1 0 0,0-1-1 0 0,0-1 0 0 0,0 0 0 0 0,0-1 0 0 0,6-2 629 0 0,6-2-442 0 0,-1-2-1 0 0,0 0 1 0 0,-1-2-1 0 0,1-1 1 0 0,-2-2-1 0 0,0 0 1 0 0,0-2-1 0 0,-1 0 1 0 0,-1-2-1 0 0,6-6 443 0 0,4-2 570 0 0,-2-2 0 0 0,-1-1-1 0 0,-1-1 1 0 0,-1-2 0 0 0,9-15-570 0 0,-13-2 6410 0 0,-49 48-3342 0 0,10 5-3016 0 0,0 0 1 0 0,1 1-1 0 0,-1 1 1 0 0,2 0-1 0 0,-1 1 1 0 0,1 0-1 0 0,1 1 1 0 0,0 0-1 0 0,0 1 1 0 0,1 0-1 0 0,0 1 1 0 0,1 0-1 0 0,1 0 1 0 0,-8 14-53 0 0,14-23-13 0 0,-1 1 1 0 0,1-1 0 0 0,0 1 0 0 0,0-1-1 0 0,0 1 1 0 0,0 0 0 0 0,0 0 0 0 0,1 0 0 0 0,0 0-1 0 0,0 0 1 0 0,0 0 0 0 0,0 0 0 0 0,1 0-1 0 0,0 0 1 0 0,-1 0 0 0 0,2 0 0 0 0,-1 1-1 0 0,0-1 1 0 0,1 0 0 0 0,0 0 0 0 0,0 0 0 0 0,0 0-1 0 0,0 0 1 0 0,1 0 0 0 0,-1 0 0 0 0,1-1-1 0 0,0 1 1 0 0,0 0 0 0 0,0-1 0 0 0,1 0 0 0 0,-1 1-1 0 0,1-1 1 0 0,0 0 0 0 0,0 0 0 0 0,0 0-1 0 0,0-1 1 0 0,1 1 0 0 0,-1-1 0 0 0,1 0 0 0 0,-1 0-1 0 0,1 0 1 0 0,1 0 12 0 0,6 0 198 0 0,0 0 0 0 0,0-1 1 0 0,-1 0-1 0 0,1-1 0 0 0,0 0 0 0 0,0-1 0 0 0,0-1 0 0 0,-1 1 0 0 0,1-2 1 0 0,0 1-1 0 0,-1-1 0 0 0,0-1 0 0 0,0 0 0 0 0,0 0 0 0 0,0-1 0 0 0,0-1 1 0 0,-1 1-1 0 0,0-1 0 0 0,2-3-198 0 0,20-20 418 0 0,-1-1-1 0 0,-1-2 1 0 0,-1-1-1 0 0,-2-1 1 0 0,-2-1 0 0 0,-1-1-1 0 0,14-32-417 0 0,-15 31 8 0 0,-9 20-117 0 0,-1 0 0 0 0,-1-1 0 0 0,-1 0-1 0 0,-1-1 1 0 0,0 0 0 0 0,-1-1 0 0 0,-1 1 0 0 0,-1-2-1 0 0,-1 1 1 0 0,0 0 0 0 0,-2-1 0 0 0,0 0 0 0 0,-2 0-1 0 0,0 0 1 0 0,-1 0 0 0 0,-2 0 0 0 0,0-4 109 0 0,0 20-28 0 0,0-1 1 0 0,-1 1 0 0 0,0 0 0 0 0,1 0-1 0 0,-2 1 1 0 0,1-1 0 0 0,0 1-1 0 0,-1-1 1 0 0,0 1 0 0 0,0 0-1 0 0,0 0 1 0 0,-1 1 0 0 0,1 0-1 0 0,-1-1 1 0 0,0 1 0 0 0,0 1 0 0 0,0-1-1 0 0,0 1 1 0 0,0 0 0 0 0,-1 0-1 0 0,1 0 1 0 0,0 1 0 0 0,-1 0-1 0 0,0 0 1 0 0,1 0 0 0 0,-1 1-1 0 0,0-1 1 0 0,1 2 0 0 0,-1-1-1 0 0,0 0 1 0 0,1 1 0 0 0,-1 0 0 0 0,1 1-1 0 0,-1-1 1 0 0,1 1 0 0 0,0 0-1 0 0,-1 0 1 0 0,1 1 0 0 0,0-1-1 0 0,0 1 1 0 0,1 0 0 0 0,-1 1-1 0 0,1-1 1 0 0,-2 2 27 0 0,-10 7 4 0 0,1 1 0 0 0,0 0 0 0 0,1 1 0 0 0,0 1 0 0 0,1 0 0 0 0,1 0 0 0 0,0 1 0 0 0,1 1 0 0 0,1 0 0 0 0,1 1 0 0 0,0 0 0 0 0,1 0-1 0 0,1 1 1 0 0,1-1 0 0 0,1 2 0 0 0,0-1 0 0 0,2 0 0 0 0,0 1 0 0 0,1 0 0 0 0,1 0 0 0 0,1 0 0 0 0,0-1 0 0 0,4 20-4 0 0,0-22 11 0 0,1 0 0 0 0,1 0 0 0 0,0 0 0 0 0,2-1 0 0 0,-1 0 0 0 0,2 0 0 0 0,0-1 0 0 0,1 0 1 0 0,0-1-1 0 0,2 0 0 0 0,-1-1 0 0 0,1 0 0 0 0,1-1 0 0 0,1 0 0 0 0,-1-1 0 0 0,2 0 0 0 0,-1-2 0 0 0,2 1 0 0 0,-1-2 0 0 0,1 0 0 0 0,0-1 0 0 0,1 0 0 0 0,0-2 1 0 0,0 0-1 0 0,0 0 0 0 0,0-2 0 0 0,1 0 0 0 0,0-1 0 0 0,-1-1 0 0 0,9-1-11 0 0,-12 1-449 0 0,42 0-1584 0 0,-19-6-5320 0 0,-19-2-4038 0 0</inkml:trace>
</inkml:ink>
</file>

<file path=ppt/ink/ink8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27.2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538 365 32 0 0,'0'0'1974'0'0,"0"0"-849"0"0,0 0-351 0 0,0 0-23 0 0,0 0 89 0 0,0 0 147 0 0,0 0 65 0 0,-35 7 10 0 0,-113 27 19 0 0,58 9 457 0 0,75-31-1204 0 0,-11 7 78 0 0,0 1-1 0 0,2 1 0 0 0,1 1 0 0 0,0 1 0 0 0,2 1 0 0 0,1 1 0 0 0,0 1 0 0 0,2 1 0 0 0,-12 24-411 0 0,27-47 20 0 0,1 1 0 0 0,-1 0 0 0 0,1 0 1 0 0,0 1-1 0 0,1-1 0 0 0,-1 0 0 0 0,1 1 0 0 0,0-1 1 0 0,0 0-1 0 0,1 1 0 0 0,-1 0 0 0 0,1-1 0 0 0,1 1 0 0 0,-1-1 1 0 0,1 1-1 0 0,0-1 0 0 0,0 0 0 0 0,0 1 0 0 0,1-1 1 0 0,0 0-1 0 0,0 0 0 0 0,0 1 0 0 0,1-2 0 0 0,-1 1 0 0 0,1 0 1 0 0,0 0-1 0 0,1-1 0 0 0,-1 0 0 0 0,1 0 0 0 0,1 1-20 0 0,1-2 68 0 0,1 0 0 0 0,0-1 0 0 0,0 1-1 0 0,0-2 1 0 0,0 1 0 0 0,1-1 0 0 0,-1 0 0 0 0,0 0-1 0 0,1-1 1 0 0,-1 0 0 0 0,0 0 0 0 0,1-1-1 0 0,-1 0 1 0 0,0 0 0 0 0,1-1 0 0 0,-1 0-1 0 0,0 0 1 0 0,0 0 0 0 0,0-1 0 0 0,-1 0 0 0 0,1-1-1 0 0,-1 1 1 0 0,0-1 0 0 0,2-2-68 0 0,16-10 203 0 0,-2-2 0 0 0,1-1 0 0 0,-2 0 0 0 0,-1-2 0 0 0,11-14-203 0 0,-4 2 23 0 0,-2-1 0 0 0,-1-2 0 0 0,-2 0 0 0 0,-2-2 0 0 0,-1 0 0 0 0,4-13-23 0 0,-19 39-326 0 0,-8 22-2 0 0,-9 20 4 0 0,4-6 324 0 0,1 1 0 0 0,1 0 1 0 0,1 0-1 0 0,2 1 0 0 0,0 0 0 0 0,1-1 0 0 0,2 1 0 0 0,1 0 0 0 0,1 0 0 0 0,1 4 0 0 0,0-21-3 0 0,0-1-1 0 0,1 0 1 0 0,-1 0 0 0 0,1 0-1 0 0,1 0 1 0 0,0 0-1 0 0,0-1 1 0 0,0 1-1 0 0,1-1 1 0 0,0 0-1 0 0,1-1 1 0 0,-1 1-1 0 0,1-1 1 0 0,1 0-1 0 0,-1 0 1 0 0,1-1-1 0 0,0 0 1 0 0,0 0-1 0 0,0-1 1 0 0,1 0-1 0 0,-1 0 1 0 0,1 0-1 0 0,0-1 1 0 0,1-1 0 0 0,-1 1-1 0 0,0-1 1 0 0,1 0-1 0 0,5-1 4 0 0,-7-1 28 0 0,1 0-1 0 0,0-1 1 0 0,-1 0 0 0 0,1 0-1 0 0,-1-1 1 0 0,1 0 0 0 0,-1-1-1 0 0,0 0 1 0 0,0 0 0 0 0,0 0-1 0 0,0-1 1 0 0,-1 0 0 0 0,1 0-1 0 0,-1 0 1 0 0,4-5-28 0 0,172-158 591 0 0,-141 128-461 0 0,-2-3 1 0 0,-2-1-1 0 0,-1-2 1 0 0,-3-2-1 0 0,-1 0 1 0 0,-3-3-1 0 0,21-48-130 0 0,-41 76 11 0 0,-1 1 1 0 0,-1-1-1 0 0,-1 0 0 0 0,-2-1 0 0 0,0 1 0 0 0,-1-1 1 0 0,-1 0-1 0 0,-1 0 0 0 0,-1 0 0 0 0,-2-6-11 0 0,2 27-12 0 0,0-1 0 0 0,0 0 0 0 0,-1 0 0 0 0,1 0 0 0 0,-1 1 0 0 0,0-1 1 0 0,0 0-1 0 0,0 1 0 0 0,0-1 0 0 0,0 1 0 0 0,-1-1 0 0 0,1 1 0 0 0,-1-1 0 0 0,0 1 0 0 0,0 0 0 0 0,1 0 0 0 0,-1 0 0 0 0,-1 0 0 0 0,1 0 0 0 0,0 0 0 0 0,0 1 0 0 0,-1-1 0 0 0,1 1 0 0 0,-1 0 0 0 0,1-1 0 0 0,-1 1 0 0 0,1 0 1 0 0,-1 0-1 0 0,0 1 0 0 0,0-1 0 0 0,1 1 0 0 0,-1-1 0 0 0,0 1 0 0 0,0 0 0 0 0,0 0 0 0 0,1 0 0 0 0,-1 0 0 0 0,0 1 0 0 0,0-1 0 0 0,0 1 0 0 0,1-1 0 0 0,-1 1 0 0 0,0 0 0 0 0,1 0 0 0 0,-1 0 0 0 0,1 1 0 0 0,-1-1 0 0 0,1 1 1 0 0,-1-1-1 0 0,1 1 0 0 0,0 0 0 0 0,0 0 0 0 0,0 0 12 0 0,-17 16-40 0 0,0 1 0 0 0,2 1 0 0 0,1 1 0 0 0,0 0 0 0 0,1 1 0 0 0,2 1 1 0 0,0 0-1 0 0,1 1 0 0 0,2 0 0 0 0,-2 6 40 0 0,1 1-11 0 0,0 2-1 0 0,2-1 1 0 0,1 1 0 0 0,2 0-1 0 0,1 1 1 0 0,2-1 0 0 0,1 1-1 0 0,2 0 1 0 0,1 0 0 0 0,2 2 11 0 0,0-20-7 0 0,0 0 1 0 0,1-1 0 0 0,0 0 0 0 0,1 0-1 0 0,1 0 1 0 0,1 0 0 0 0,0-1 0 0 0,0 0-1 0 0,2 0 1 0 0,-1-1 0 0 0,2 0 0 0 0,0-1 0 0 0,0 0-1 0 0,1-1 1 0 0,1 0 0 0 0,7 6 6 0 0,-10-10 72 0 0,-1-1 1 0 0,0 0-1 0 0,1-1 1 0 0,0 1-1 0 0,1-2 0 0 0,-1 1 1 0 0,1-1-1 0 0,0-1 1 0 0,0 0-1 0 0,0 0 1 0 0,0-1-1 0 0,0 0 0 0 0,1-1 1 0 0,-1 0-1 0 0,1-1 1 0 0,-1 0-1 0 0,1 0 1 0 0,-1-1-1 0 0,0-1 0 0 0,1 0 1 0 0,-1 0-1 0 0,0-1 1 0 0,0 0-1 0 0,0-1 1 0 0,4-2-73 0 0,-2 0 86 0 0,0-1 1 0 0,-1 0 0 0 0,0 0 0 0 0,0-1 0 0 0,0 0 0 0 0,-1-1-1 0 0,-1-1 1 0 0,0 1 0 0 0,0-1 0 0 0,-1-1 0 0 0,0 0 0 0 0,0 0-1 0 0,-1 0 1 0 0,-1-1 0 0 0,0 0 0 0 0,-1 0 0 0 0,0-1 0 0 0,-1 1-1 0 0,0-1 1 0 0,-1 0 0 0 0,-1 0 0 0 0,0 0 0 0 0,0-1 0 0 0,-1 1-1 0 0,-1 0 1 0 0,0-1 0 0 0,-3-10-87 0 0,-2 12-167 0 0,0 1-1 0 0,-1 0 1 0 0,0 1 0 0 0,-1 0-1 0 0,0 0 1 0 0,-1 0-1 0 0,0 1 1 0 0,0 0 0 0 0,-1 0-1 0 0,-1 1 1 0 0,1 0-1 0 0,-1 1 1 0 0,0 0 0 0 0,-1 0-1 0 0,0 1 1 0 0,0 1-1 0 0,0 0 1 0 0,0 0 0 0 0,-1 1-1 0 0,0 1 1 0 0,0 0-1 0 0,0 0 1 0 0,-12 0 167 0 0,-54 1-3345 0 0,27 9-2871 0 0,24 1-955 0 0</inkml:trace>
  <inkml:trace contextRef="#ctx0" brushRef="#br0" timeOffset="464.982">1817 564 2208 0 0,'0'0'1753'0'0,"0"0"-516"0"0,0 0-128 0 0,0 0 55 0 0,0 0 96 0 0,0 0 14 0 0,0 0-78 0 0,0 0-146 0 0,0 0-189 0 0,0 0-201 0 0,0 0-184 0 0,0 0-150 0 0,-26 15-92 0 0,-82 50-67 0 0,106-65-161 0 0,0 1-1 0 0,0 0 1 0 0,0-1-1 0 0,0 1 0 0 0,0 0 1 0 0,0 0-1 0 0,1 0 1 0 0,-1 0-1 0 0,0 1 1 0 0,1-1-1 0 0,-1 0 0 0 0,1 1 1 0 0,-1-1-1 0 0,1 1 1 0 0,0 0-1 0 0,-1-1 1 0 0,1 1-1 0 0,0 0 1 0 0,0 0-1 0 0,0-1 0 0 0,1 1 1 0 0,-1 0-1 0 0,0 0 1 0 0,1 0-1 0 0,-1 0 1 0 0,1 0-1 0 0,0 0 1 0 0,0 0-1 0 0,-1 1-5 0 0,2 4 22 0 0,-2 0 25 0 0,0 0 0 0 0,1 1 0 0 0,0-1 1 0 0,0 1-1 0 0,1-1 0 0 0,0 0 0 0 0,0 0 0 0 0,1 1 0 0 0,0-1 0 0 0,0 0 0 0 0,1 0 0 0 0,0-1 0 0 0,0 1 0 0 0,0-1 0 0 0,1 1 0 0 0,0-1 1 0 0,0 0-1 0 0,1 0 0 0 0,0-1 0 0 0,0 1 0 0 0,0-1 0 0 0,0 0 0 0 0,1-1 0 0 0,0 1 0 0 0,0-1 0 0 0,0 0 0 0 0,1 0 0 0 0,-1-1 0 0 0,1 0 1 0 0,4 1-48 0 0,-3-2 163 0 0,0 0 0 0 0,0-1 0 0 0,1-1 1 0 0,-1 1-1 0 0,0-1 0 0 0,0-1 0 0 0,1 1 1 0 0,-1-1-1 0 0,0-1 0 0 0,0 0 1 0 0,0 0-1 0 0,0 0 0 0 0,0-1 0 0 0,-1 0 1 0 0,1-1-1 0 0,-1 0 0 0 0,1 0 0 0 0,-2 0 1 0 0,1-1-1 0 0,0 0 0 0 0,-1 0 1 0 0,0-1-1 0 0,0 0 0 0 0,0 0 0 0 0,-1 0 1 0 0,0-1-1 0 0,0 1 0 0 0,-1-1 0 0 0,0-1 1 0 0,0 1-1 0 0,0 0 0 0 0,-1-1 1 0 0,0 0-1 0 0,-1 0 0 0 0,0 0 0 0 0,0 0 1 0 0,0 0-1 0 0,-1 0 0 0 0,-1 0 0 0 0,1-1 1 0 0,-1 1-1 0 0,-1-5-163 0 0,1 7-9 0 0,0 0-1 0 0,0 0 1 0 0,-1 0 0 0 0,1 0-1 0 0,-2 1 1 0 0,1-1 0 0 0,0 0-1 0 0,-1 0 1 0 0,0 1 0 0 0,-1-1-1 0 0,1 1 1 0 0,-1 0 0 0 0,0-1-1 0 0,0 1 1 0 0,-1 1 0 0 0,1-1-1 0 0,-1 0 1 0 0,0 1 0 0 0,-1 0-1 0 0,1 0 1 0 0,-1 0 0 0 0,1 0-1 0 0,-1 1 1 0 0,0 0 0 0 0,-1 0-1 0 0,0 0 10 0 0,-2-1-211 0 0,0 0 0 0 0,0 1 0 0 0,0 0 0 0 0,-1 0 0 0 0,1 1 0 0 0,-1 0 0 0 0,0 1 0 0 0,0 0 0 0 0,1 0-1 0 0,-1 1 1 0 0,0 0 0 0 0,0 0 0 0 0,0 1 0 0 0,0 0 0 0 0,1 1 0 0 0,-1 0 0 0 0,1 0 0 0 0,-5 3 211 0 0,-39 19-3881 0 0,5 9-3315 0 0,30-18-1110 0 0</inkml:trace>
  <inkml:trace contextRef="#ctx0" brushRef="#br0" timeOffset="1105.375">2158 612 4745 0 0,'0'0'1420'0'0,"0"0"-237"0"0,0 0-176 0 0,0 0-55 0 0,0 0-14 0 0,0 0-81 0 0,0 0-147 0 0,0 0-133 0 0,0 0-87 0 0,0 0-67 0 0,0 0-31 0 0,0 0 6 0 0,0 0 8 0 0,-7 27-7 0 0,-19 87-15 0 0,25-113-368 0 0,1 1-1 0 0,-1-1 1 0 0,0 1 0 0 0,1-1 0 0 0,-1 1 0 0 0,1-1 0 0 0,0 1 0 0 0,-1-1 0 0 0,1 1 0 0 0,0-1 0 0 0,0 1 0 0 0,0-1 0 0 0,0 1 0 0 0,0-1 0 0 0,1 1 0 0 0,-1 0-1 0 0,0-1 1 0 0,1 1 0 0 0,-1-1 0 0 0,1 1 0 0 0,0-1 0 0 0,-1 0 0 0 0,1 1 0 0 0,0-1 0 0 0,0 0 0 0 0,0 1 0 0 0,0-1 0 0 0,0 0 0 0 0,0 0 0 0 0,0 0 0 0 0,0 0-1 0 0,0 0 1 0 0,0 0 0 0 0,1 0 0 0 0,-1 0 0 0 0,0 0 0 0 0,2 0-16 0 0,4 2 120 0 0,1 1 117 0 0,1 0-1 0 0,0 0 1 0 0,1-1 0 0 0,-1 0-1 0 0,1 0 1 0 0,-1-1-1 0 0,1-1 1 0 0,0 1 0 0 0,0-2-1 0 0,0 1 1 0 0,-1-1-1 0 0,5-1-236 0 0,-3-2 174 0 0,1 0 0 0 0,0 0-1 0 0,-1-1 1 0 0,0-1 0 0 0,0 0-1 0 0,0 0 1 0 0,-1-1-1 0 0,0-1 1 0 0,0 0 0 0 0,0 0-1 0 0,-1 0 1 0 0,0-2 0 0 0,0 1-1 0 0,-1-1 1 0 0,2-3-174 0 0,133-156 365 0 0,-142 168-389 0 0,-1 1 1 0 0,0-1-1 0 0,0 0 0 0 0,1 0 0 0 0,-1 0 0 0 0,0 0 0 0 0,1 0 0 0 0,-1 1 0 0 0,0-1 0 0 0,1 0 0 0 0,-1 0 0 0 0,0 0 0 0 0,1 0 1 0 0,-1 0-1 0 0,0 0 0 0 0,1 0 0 0 0,-1 0 0 0 0,0 0 0 0 0,1 0 0 0 0,-1 0 0 0 0,0 0 0 0 0,1 0 0 0 0,-1-1 0 0 0,0 1 1 0 0,0 0-1 0 0,1 0 0 0 0,-1 0 0 0 0,0 0 0 0 0,1 0 0 0 0,-1-1 0 0 0,0 1 0 0 0,0 0 0 0 0,1 0 0 0 0,-1-1 0 0 0,0 1 1 0 0,0 0-1 0 0,1 0 24 0 0,-2 12-191 0 0,0-4 167 0 0,0 0 1 0 0,0 0-1 0 0,1 1 0 0 0,0-1 0 0 0,1 0 0 0 0,-1 0 0 0 0,2 1 0 0 0,-1-1 0 0 0,1 0 0 0 0,0 0 0 0 0,1 0 0 0 0,0-1 0 0 0,0 1 0 0 0,1-1 0 0 0,0 1 0 0 0,0-1 0 0 0,1 0 0 0 0,-1-1 0 0 0,2 1 0 0 0,-1-1 0 0 0,1 0 0 0 0,0 0 0 0 0,0-1 1 0 0,0 1-1 0 0,1-1 0 0 0,6 3 24 0 0,-3-4 22 0 0,-1-1 0 0 0,0 0 0 0 0,1-1 0 0 0,0 0 0 0 0,0 0 0 0 0,0-1 0 0 0,-1 0 0 0 0,1-1 0 0 0,0 0 0 0 0,0-1 0 0 0,0 0 0 0 0,0 0 0 0 0,0-1 0 0 0,0 0 0 0 0,-1-1 0 0 0,1 0 1 0 0,-1-1-1 0 0,0 0 0 0 0,0 0 0 0 0,1-1-22 0 0,19-12 172 0 0,0-2 0 0 0,-1 0 0 0 0,-1-2 0 0 0,-1-1 0 0 0,6-8-172 0 0,-5 6 23 0 0,-2-1-1 0 0,-1-1 0 0 0,0-2 1 0 0,-3 0-1 0 0,0-1 0 0 0,-2-1 1 0 0,0-1-1 0 0,-3-1 0 0 0,-1 0 1 0 0,-1-1-1 0 0,-1-1 1 0 0,-2 0-1 0 0,-2 0 0 0 0,-1-1 1 0 0,-2-1-1 0 0,-1 1 0 0 0,0-26-22 0 0,-6 60-12 0 0,1 1-1 0 0,-1-1 0 0 0,1 1 1 0 0,-1-1-1 0 0,1 1 0 0 0,-1-1 1 0 0,0 1-1 0 0,1-1 1 0 0,-1 1-1 0 0,0 0 0 0 0,1-1 1 0 0,-1 1-1 0 0,0 0 0 0 0,1-1 1 0 0,-1 1-1 0 0,0 0 0 0 0,1 0 1 0 0,-1 0-1 0 0,0 0 1 0 0,0-1-1 0 0,0 1 0 0 0,1 0 1 0 0,-1 1-1 0 0,0-1 0 0 0,0 0 1 0 0,1 0-1 0 0,-1 0 0 0 0,0 0 1 0 0,1 0-1 0 0,-1 1 1 0 0,0-1-1 0 0,0 0 0 0 0,1 1 1 0 0,-1-1-1 0 0,0 0 0 0 0,1 1 1 0 0,-1-1-1 0 0,1 1 0 0 0,-1-1 1 0 0,1 1-1 0 0,-1 0 1 0 0,1-1-1 0 0,-1 1 0 0 0,1-1 1 0 0,-1 1-1 0 0,1 0 0 0 0,0-1 1 0 0,-1 1-1 0 0,1 0 0 0 0,0-1 1 0 0,0 1-1 0 0,-1 0 0 0 0,1 0 1 0 0,0-1-1 0 0,0 1 1 0 0,0 0-1 0 0,0 0 0 0 0,0-1 1 0 0,0 1-1 0 0,0 0 0 0 0,0 0 1 0 0,0-1-1 0 0,1 2 13 0 0,-14 30 12 0 0,2 0 0 0 0,1 1-1 0 0,1 0 1 0 0,2 0 0 0 0,2 1 0 0 0,1 0-1 0 0,1 0 1 0 0,2 0 0 0 0,1 1 0 0 0,2-1 0 0 0,2 2-12 0 0,-2-13 13 0 0,1 1 1 0 0,1-1 0 0 0,1 0-1 0 0,1 0 1 0 0,1 0 0 0 0,1-1 0 0 0,2 0-1 0 0,0 0 1 0 0,0-1 0 0 0,11 13-14 0 0,18 18-460 0 0,-38-52 152 0 0,-7-4-1770 0 0,-15-12-7311 0 0,10 11 370 0 0</inkml:trace>
  <inkml:trace contextRef="#ctx0" brushRef="#br0" timeOffset="1559.806">2802 384 9746 0 0,'0'0'1160'0'0,"0"0"-287"0"0,0 0 175 0 0,0 0 48 0 0,0 0-16 0 0,0 0-160 0 0,230-34-71 0 0,-180 27-1 0 0,5 7-72 0 0,0-4-120 0 0,8 1-184 0 0,-2-1-168 0 0,1 0-184 0 0,-3 4-280 0 0,2 0-496 0 0,-2-3-1352 0 0,-17 3-3754 0 0,-12 0-5600 0 0</inkml:trace>
</inkml:ink>
</file>

<file path=ppt/ink/ink8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37.0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506 0 4553 0 0,'0'0'1931'0'0,"0"0"-112"0"0,0 0 28 0 0,0 0 167 0 0,0 0 70 0 0,0 0-197 0 0,0 0-400 0 0,0 0-366 0 0,0 0-285 0 0,0 0-225 0 0,0 0-119 0 0,0 0-95 0 0,-32 3-42 0 0,-104 14-20 0 0,128-16-294 0 0,0 1 0 0 0,0-1 1 0 0,0 1-1 0 0,1 1 0 0 0,-1 0 1 0 0,1 0-1 0 0,0 0 0 0 0,0 1 1 0 0,0 0-1 0 0,0 1 1 0 0,1-1-1 0 0,-2 2-41 0 0,-10 8 117 0 0,-10 4 36 0 0,0 2 0 0 0,1 2 0 0 0,2 0-1 0 0,0 1 1 0 0,-2 6-153 0 0,20-22 20 0 0,0 1-1 0 0,1 0 0 0 0,1 0 1 0 0,-1 1-1 0 0,1 0 0 0 0,1 0 1 0 0,0 0-1 0 0,0 0 1 0 0,0 1-1 0 0,1 0 0 0 0,1-1 1 0 0,0 1-1 0 0,0 0 0 0 0,1 0 1 0 0,0 0-1 0 0,1 0 1 0 0,0 0-1 0 0,0 0 0 0 0,2 6-19 0 0,0-8 15 0 0,0-1-1 0 0,1 0 0 0 0,-1 0 0 0 0,1 0 0 0 0,1 0 0 0 0,-1 0 1 0 0,1-1-1 0 0,0 1 0 0 0,1-1 0 0 0,0 0 0 0 0,0-1 1 0 0,0 1-1 0 0,0-1 0 0 0,1 0 0 0 0,0 0 0 0 0,0-1 0 0 0,0 1 1 0 0,1-2-1 0 0,-1 1 0 0 0,1 0 0 0 0,6 1-14 0 0,7 3 37 0 0,0-1 0 0 0,1 0 0 0 0,-1-2 0 0 0,1 0 0 0 0,0-2 0 0 0,1 0-1 0 0,3-1-36 0 0,21-1-105 0 0,1-1 0 0 0,-1-3 0 0 0,-1-2 0 0 0,44-10 105 0 0,0-5-3123 0 0,-1-2-4385 0 0,-58 14-3887 0 0</inkml:trace>
</inkml:ink>
</file>

<file path=ppt/ink/ink8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7:34.4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58 869 3025 0 0,'0'0'777'0'0,"0"0"-131"0"0,0 0 138 0 0,0 0 445 0 0,0 0 422 0 0,0 0 175 0 0,0 0-139 0 0,0 0-377 0 0,6-35-351 0 0,20-109-230 0 0,-7 40 1057 0 0,-6 13 1720 0 0,16 142-2687 0 0,-8 15-706 0 0,-3 2 1 0 0,-3 1 0 0 0,-3-1 0 0 0,-2 2-1 0 0,-4 0 1 0 0,-3 0 0 0 0,-3 0-1 0 0,-7 48-113 0 0,6-101 15 0 0,0 0 0 0 0,0 0 0 0 0,-2 0 0 0 0,0-1-1 0 0,-1 1 1 0 0,-1-1 0 0 0,-1 0 0 0 0,0 0 0 0 0,-1 0 0 0 0,0-1-1 0 0,-1 0 1 0 0,-1 0 0 0 0,0-1 0 0 0,-2 0 0 0 0,1-1 0 0 0,-1 0-1 0 0,-12 10-14 0 0,20-22 19 0 0,0 0 0 0 0,0-1 0 0 0,-1 1 0 0 0,1-1 0 0 0,0 1 0 0 0,-1-1 0 0 0,1 0 0 0 0,0 0 0 0 0,-1 0 0 0 0,1-1 0 0 0,0 1 0 0 0,0-1 0 0 0,-1 0 0 0 0,1 0 0 0 0,0 0 0 0 0,0 0 0 0 0,0-1 0 0 0,0 1 0 0 0,0-1 0 0 0,0 0 0 0 0,1 1 0 0 0,-1-1 0 0 0,0-1 0 0 0,1 1 0 0 0,0 0-1 0 0,-1-1 1 0 0,1 1 0 0 0,0-1 0 0 0,0 1 0 0 0,0-1 0 0 0,1 0 0 0 0,-1 0 0 0 0,1 0 0 0 0,-1 0 0 0 0,1 0 0 0 0,0 0 0 0 0,0-1 0 0 0,1 1 0 0 0,-1 0 0 0 0,0 0 0 0 0,1-1 0 0 0,0 1 0 0 0,0 0 0 0 0,0-1 0 0 0,1-1-19 0 0,-4-26-21 0 0,2 0 0 0 0,2 0 0 0 0,1-1 0 0 0,1 1 0 0 0,1 1 0 0 0,2-1 0 0 0,1 0 0 0 0,2 1 0 0 0,1 1 0 0 0,1 0 0 0 0,1 0-1 0 0,2 1 1 0 0,10-16 21 0 0,4-9-25 0 0,2 2-1 0 0,2 1 0 0 0,3 1 1 0 0,1 2-1 0 0,3 2 0 0 0,1 1 1 0 0,3 2-1 0 0,6-3 26 0 0,-30 29 4 0 0,1 1 0 0 0,0 0 0 0 0,1 1 0 0 0,1 2 0 0 0,0 0 0 0 0,1 1 0 0 0,0 1 0 0 0,1 1 0 0 0,0 2 0 0 0,0 0 0 0 0,0 1 0 0 0,1 2 0 0 0,0 0 0 0 0,5 2-4 0 0,-26 2 0 0 0,1 0 0 0 0,-1 1 0 0 0,0-1 0 0 0,0 1 0 0 0,0 0 0 0 0,0 1 0 0 0,0-1 0 0 0,0 1 0 0 0,0-1 0 0 0,0 1 0 0 0,0 0 0 0 0,-1 1 0 0 0,1-1 0 0 0,-1 1 0 0 0,0-1 0 0 0,1 1 0 0 0,-1 0 0 0 0,0 0 0 0 0,-1 1 0 0 0,1-1 0 0 0,-1 1 0 0 0,1-1 0 0 0,-1 1 0 0 0,0 0 0 0 0,0-1 0 0 0,-1 1 0 0 0,1 0 0 0 0,-1 0 0 0 0,0 1 0 0 0,0-1 0 0 0,0 0 0 0 0,0 0 0 0 0,-1 3 0 0 0,-4 122-16 0 0,-1-111 36 0 0,0 1 0 0 0,-2-1 0 0 0,0 0 0 0 0,-1 0-1 0 0,-1-1 1 0 0,0 0 0 0 0,-2-1 0 0 0,0 0 0 0 0,-2 2-20 0 0,-2 0-77 0 0,0-1 0 0 0,-2 0 0 0 0,0-1-1 0 0,0 0 1 0 0,-1-2 0 0 0,-1 0 0 0 0,-1-1 0 0 0,0-1 0 0 0,0-1 0 0 0,-1-1 0 0 0,-1-1 0 0 0,0 0 0 0 0,0-2 77 0 0,11-4-488 0 0,-1 0-1 0 0,0 0 0 0 0,0-1 0 0 0,0-1 1 0 0,0 0-1 0 0,0-1 0 0 0,0 0 1 0 0,0-1-1 0 0,-1 0 489 0 0,-9-13-5019 0 0,16-4-2265 0 0,4 7 2498 0 0</inkml:trace>
  <inkml:trace contextRef="#ctx0" brushRef="#br0" timeOffset="262.76">1278 545 8002 0 0,'0'0'1376'0'0,"0"0"-304"0"0,0 0-90 0 0,0 0 206 0 0,0 0 216 0 0,0 0 37 0 0,0 0-156 0 0,0 0-282 0 0,0 0-256 0 0,0 0-206 0 0,-32 32-185 0 0,-102 99-106 0 0,86-68 5 0 0,46-53-205 0 0,1-7-25 0 0,-1 0-1 0 0,1 0 0 0 0,0 0 1 0 0,0 0-1 0 0,0 1 0 0 0,0-1 1 0 0,0 0-1 0 0,1 1 0 0 0,0-1 1 0 0,0 0-1 0 0,0 1 1 0 0,0-1-1 0 0,0 1 0 0 0,0-1 1 0 0,1 0-1 0 0,0 1 0 0 0,0-1 1 0 0,0 0-1 0 0,0 0 0 0 0,0 0 1 0 0,0 1-1 0 0,1-1 0 0 0,0 0 1 0 0,0-1-1 0 0,0 1 0 0 0,0 0 1 0 0,0-1-1 0 0,0 1 1 0 0,0-1-1 0 0,1 1 0 0 0,0-1 1 0 0,-1 0-1 0 0,1 0 0 0 0,0 0 1 0 0,0-1-1 0 0,0 1 0 0 0,0-1 1 0 0,0 1-1 0 0,0-1 0 0 0,0 0 1 0 0,1 0-1 0 0,1 0-24 0 0,8-1 79 0 0,0 0-1 0 0,0-1 1 0 0,0-1-1 0 0,0 0 1 0 0,0 0 0 0 0,0-2-1 0 0,-1 1 1 0 0,1-2-1 0 0,-1 1 1 0 0,0-2-1 0 0,0 0 1 0 0,-1 0-1 0 0,0-1 1 0 0,0 0 0 0 0,0-1-1 0 0,-1 0 1 0 0,0-1-1 0 0,-1 0 1 0 0,0-1-1 0 0,0 0 1 0 0,-1 0 0 0 0,-1 0-1 0 0,1-1 1 0 0,-2-1-1 0 0,1 1 1 0 0,-2-1-1 0 0,1 0 1 0 0,-2 0-1 0 0,0-1 1 0 0,0 1 0 0 0,-1-1-1 0 0,0 0 1 0 0,-1-7-79 0 0,-1 12-55 0 0,0-1 0 0 0,-1 1 0 0 0,0-1 0 0 0,0 1 0 0 0,-1-1 1 0 0,0 1-1 0 0,-1-1 0 0 0,0 1 0 0 0,0 0 0 0 0,-1-1 0 0 0,0 1 0 0 0,0 0 1 0 0,-1 1-1 0 0,0-1 0 0 0,0 1 0 0 0,-1 0 0 0 0,0 0 0 0 0,0 0 0 0 0,0 0 1 0 0,-1 1-1 0 0,0 0 0 0 0,-3-2 55 0 0,3 4-242 0 0,1-1 1 0 0,-1 1-1 0 0,-1 0 1 0 0,1 1-1 0 0,-1-1 1 0 0,1 1-1 0 0,-1 0 1 0 0,0 1 0 0 0,0 0-1 0 0,0 0 1 0 0,0 0-1 0 0,0 1 1 0 0,-1 0-1 0 0,1 1 1 0 0,-1-1 241 0 0,-29 7-4410 0 0,0 10-3943 0 0,26-8 2377 0 0</inkml:trace>
  <inkml:trace contextRef="#ctx0" brushRef="#br0" timeOffset="470.995">1709 700 14307 0 0,'0'0'683'0'0,"0"0"-456"0"0,0 0-6 0 0,0 0 279 0 0,0 0 196 0 0,0 0 67 0 0,0 0-123 0 0,0 0-234 0 0,0 0-168 0 0,-14 31-112 0 0,-41 97-74 0 0,36-66-34 0 0,17-11-2211 0 0,6-55-9302 0 0,-4 1 6306 0 0</inkml:trace>
  <inkml:trace contextRef="#ctx0" brushRef="#br0" timeOffset="1045.981">1840 851 3721 0 0,'0'0'3778'0'0,"0"0"-1936"0"0,0 0-521 0 0,0 0 177 0 0,0 0 113 0 0,0 0-120 0 0,0 0-406 0 0,0 0-438 0 0,0 0-265 0 0,0 0-132 0 0,0 0-62 0 0,0 0-31 0 0,27-29-20 0 0,86-91-33 0 0,-29 23 77 0 0,-71 82-210 0 0,-10 11-16 0 0,0 0 0 0 0,0 0 0 0 0,0 0 0 0 0,0 1 0 0 0,0-1 0 0 0,1 1 0 0 0,0 0 0 0 0,-1 0 0 0 0,1 0 0 0 0,0 0 0 0 0,1 1 0 0 0,-1 0 0 0 0,0 0 0 0 0,1 0 0 0 0,-1 0 0 0 0,1 1 0 0 0,0-1 0 0 0,3 1 45 0 0,2 41-880 0 0,-11 129 816 0 0,2-164 141 0 0,1 0-1 0 0,-1-1 1 0 0,1 1-1 0 0,1-1 1 0 0,-1 1-1 0 0,1-1 1 0 0,-1 0-1 0 0,1 0 1 0 0,1 0-1 0 0,-1 0 1 0 0,0 0-1 0 0,1-1 1 0 0,0 1-1 0 0,0-1 1 0 0,0 0 0 0 0,0 0-1 0 0,0-1 1 0 0,1 1-1 0 0,-1-1 1 0 0,1 0-1 0 0,-1 0 1 0 0,1-1-1 0 0,0 1 1 0 0,0-1-1 0 0,0 0 1 0 0,0 0-1 0 0,0-1 1 0 0,0 1-1 0 0,0-1 1 0 0,0 0-1 0 0,0-1 1 0 0,0 1-1 0 0,0-1 1 0 0,0 0-1 0 0,0 0 1 0 0,0 0-1 0 0,-1-1 1 0 0,1 0-1 0 0,0 0 1 0 0,-1 0 0 0 0,1 0-1 0 0,-1-1 1 0 0,0 0-1 0 0,0 0 1 0 0,1-1-77 0 0,16-15 262 0 0,0-1 0 0 0,-2-1 0 0 0,0 0 0 0 0,-2-2 0 0 0,0 0 0 0 0,8-17-262 0 0,22-40-5171 0 0,-18 31-2882 0 0,-20 34-349 0 0</inkml:trace>
  <inkml:trace contextRef="#ctx0" brushRef="#br0" timeOffset="1333.96">3053 0 15883 0 0,'0'0'661'0'0,"0"0"-179"0"0,0 0 240 0 0,0 0 277 0 0,0 0 129 0 0,-2 32-65 0 0,-9 103-244 0 0,-34 320 1196 0 0,22-278-4202 0 0,-1-132-3302 0 0,-8-32-6750 0 0,25-12 8382 0 0</inkml:trace>
  <inkml:trace contextRef="#ctx0" brushRef="#br0" timeOffset="1710.467">2757 427 6729 0 0,'0'0'3867'0'0,"0"0"-1692"0"0,0 0-690 0 0,0 0-206 0 0,0 0-208 0 0,0 0-227 0 0,0 0-230 0 0,34-10-169 0 0,110-29-101 0 0,-54 29 130 0 0,67 24-825 0 0,-120-4-2302 0 0,-12-5-5672 0 0,-19-4 327 0 0</inkml:trace>
  <inkml:trace contextRef="#ctx0" brushRef="#br0" timeOffset="749.006">1709 44 6025 0 0,'0'0'-912'0'0,"0"0"-704"0"0,0 0-289 0 0,0 0 313 0 0,0 0 1592 0 0</inkml:trace>
  <inkml:trace contextRef="#ctx0" brushRef="#br0" timeOffset="2189.881">1678 103 0 0 0,'0'0'705'0'0,"0"0"580"0"0,0 0 440 0 0,0 0 367 0 0,0 0 195 0 0,0 0-99 0 0,0 0-297 0 0,0 0-308 0 0,0 0-237 0 0,0 0-189 0 0,0 0-174 0 0,0 0-121 0 0,0 0-114 0 0,1-5-101 0 0,2-17-108 0 0,-3 21-520 0 0,-1 1 0 0 0,1 0 1 0 0,-1-1-1 0 0,1 1 1 0 0,0 0-1 0 0,-1-1 0 0 0,1 1 1 0 0,-1 0-1 0 0,1 0 1 0 0,-1-1-1 0 0,1 1 0 0 0,-1 0 1 0 0,1 0-1 0 0,-1 0 0 0 0,1 0 1 0 0,-1 0-1 0 0,1 0 1 0 0,-1 0-1 0 0,1 0 0 0 0,-1 0 1 0 0,1 0-1 0 0,-1 0 1 0 0,1 0-1 0 0,-1 0 0 0 0,1 0 1 0 0,-1 0-1 0 0,1 0 1 0 0,-1 1-1 0 0,1-1 0 0 0,-1 0 1 0 0,1 0-1 0 0,0 1 0 0 0,-1-1 1 0 0,1 0-1 0 0,-1 1 1 0 0,1-1-1 0 0,0 0 0 0 0,-1 1 1 0 0,1-1-1 0 0,0 0 1 0 0,-1 1-1 0 0,1-1 0 0 0,0 1 1 0 0,0-1-1 0 0,-1 1 1 0 0,1-1-1 0 0,0 1 0 0 0,0-1 1 0 0,0 1-1 0 0,0-1-19 0 0,-17 44-1132 0 0,36-40-1154 0 0,-7-3-3390 0 0,-5 2-2060 0 0</inkml:trace>
</inkml:ink>
</file>

<file path=ppt/ink/ink8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8:25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0 0 0,'0'0'1251'0'0,"0"0"223"0"0,0 0 175 0 0,0 0 241 0 0,0 0 182 0 0,0 0-99 0 0,0 0-361 0 0,0 0-401 0 0,0 0-387 0 0,0 0-245 0 0,0 0-127 0 0,5-8 1603 0 0,11 19 4341 0 0,5-24-4278 0 0,-13 8-2634 0 0,53-39 1001 0 0,-109 88 1106 0 0,48-41-1612 0 0,24-2-156 0 0,18-15-1144 0 0,-37 7-3610 0 0,-3-2-4630 0 0,-2 6-1544 0 0</inkml:trace>
</inkml:ink>
</file>

<file path=ppt/ink/ink8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8:26.5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 1 0 0 0,'0'0'878'0'0,"0"0"913"0"0,0 0 328 0 0,0 0-15 0 0,0 0-131 0 0,0 0-217 0 0,0 0-182 0 0,0 0-143 0 0,0 0-103 0 0,0 0-61 0 0,0 0-46 0 0,0 0-64 0 0,2 4-120 0 0,7 10-146 0 0,-27 9 2813 0 0,71-46-2711 0 0,-53 23-922 0 0,0 0 15 0 0,0 0 30 0 0,0 0-6 0 0,0 0 4 0 0,0 0 11 0 0,0 0-31 0 0,0 0-18 0 0,0 0-25 0 0,0 0-15 0 0,0 0 7 0 0,0 0 18 0 0,0 0 8 0 0,0 0-5 0 0,0 0-8 0 0,0 0-5 0 0,0 0 5 0 0,0 0 8 0 0,3-1-961 0 0,0-4-5384 0 0,-3 4-1336 0 0,0 1-4155 0 0</inkml:trace>
</inkml:ink>
</file>

<file path=ppt/ink/ink8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8:34.30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772 11 0 0 0,'0'0'884'0'0,"0"0"697"0"0,0 0 186 0 0,0 0-75 0 0,8-2-100 0 0,23-7-404 0 0,-31 9 3884 0 0,-249 83-1523 0 0,32-8-3236 0 0,76-27 198 0 0,140-48-516 0 0,0-1 0 0 0,0 1 0 0 0,1 0-1 0 0,-1 1 1 0 0,0-1 0 0 0,0 0 0 0 0,0 0 0 0 0,0 0-1 0 0,0 0 1 0 0,1 1 0 0 0,-1-1 0 0 0,0 0-1 0 0,0 1 1 0 0,0-1 0 0 0,1 0 0 0 0,-1 1 0 0 0,0-1-1 0 0,0 1 1 0 0,1-1 0 0 0,-1 1 0 0 0,1 0 0 0 0,-1-1-1 0 0,0 1 1 0 0,1 0 0 0 0,-1-1 0 0 0,1 1 0 0 0,-1 0-1 0 0,1 0 1 0 0,0-1 0 0 0,-1 1 0 0 0,1 0 0 0 0,0 0-1 0 0,0 0 1 0 0,-1 0 0 0 0,1 0 0 0 0,0-1-1 0 0,0 1 1 0 0,0 0 0 0 0,0 0 0 0 0,0 0 0 0 0,0 0-1 0 0,0 0 1 0 0,0-1 0 0 0,1 1 0 0 0,-1 0 0 0 0,0 0-1 0 0,0 0 1 0 0,1 0 0 0 0,-1-1 0 0 0,1 1 0 0 0,-1 0-1 0 0,0 0 1 0 0,1-1 0 0 0,0 1 0 0 0,-1 0 0 0 0,1-1-1 0 0,-1 1 1 0 0,1 0 0 0 0,0-1 0 0 0,-1 1-1 0 0,1-1 1 0 0,0 1 0 0 0,0-1 0 0 0,0 1 5 0 0,14 7 37 0 0,0-1-1 0 0,0-1 1 0 0,1 0 0 0 0,0-1-1 0 0,0 0 1 0 0,0-1 0 0 0,1-1 0 0 0,-1-1-1 0 0,2 0-36 0 0,19 4 90 0 0,129 15 173 0 0,-107-15-205 0 0,85 22 70 0 0,-143-28-118 0 0,0 0-1 0 0,-1 1 1 0 0,1-1-1 0 0,-1 0 1 0 0,1 0-1 0 0,0 1 1 0 0,-1-1 0 0 0,1 1-1 0 0,-1-1 1 0 0,1 0-1 0 0,-1 1 1 0 0,1-1-1 0 0,-1 1 1 0 0,1-1-1 0 0,-1 1 1 0 0,0 0-1 0 0,1-1 1 0 0,-1 1-1 0 0,0-1 1 0 0,1 1-1 0 0,-1 0 1 0 0,0-1-1 0 0,0 1 1 0 0,1-1 0 0 0,-1 1-1 0 0,0 0 1 0 0,0-1-1 0 0,0 1 1 0 0,0 0-1 0 0,0 0 1 0 0,0-1-1 0 0,0 1 1 0 0,0 0-1 0 0,0-1 1 0 0,-1 1-1 0 0,1 0 1 0 0,0-1-1 0 0,0 1 1 0 0,0-1-1 0 0,-1 1 1 0 0,1 0 0 0 0,0-1-1 0 0,-1 1 1 0 0,1-1-1 0 0,-1 1 1 0 0,1-1-1 0 0,0 1 1 0 0,-1-1-1 0 0,1 1 1 0 0,-1-1-1 0 0,0 1 1 0 0,1-1-1 0 0,-1 0 1 0 0,1 1-1 0 0,-1-1-9 0 0,-37 27 628 0 0,33-24-614 0 0,-396 209 508 0 0,253-140-352 0 0,134-66-150 0 0,0 1-1 0 0,1 0 1 0 0,0 1 0 0 0,0 0 0 0 0,1 1-1 0 0,0 1 1 0 0,0 0 0 0 0,1 0-1 0 0,1 1 1 0 0,-1 0 0 0 0,2 1-1 0 0,0 0 1 0 0,-5 10-20 0 0,13-20 11 0 0,1 1 0 0 0,-1-1-1 0 0,1 1 1 0 0,0-1 0 0 0,-1 1-1 0 0,1-1 1 0 0,0 0 0 0 0,1 1 0 0 0,-1-1-1 0 0,0 1 1 0 0,1-1 0 0 0,0 1-1 0 0,-1-1 1 0 0,1 0 0 0 0,0 1 0 0 0,0-1-1 0 0,0 0 1 0 0,0 0 0 0 0,1 0-1 0 0,-1 0 1 0 0,1 0 0 0 0,-1 0 0 0 0,1 0-1 0 0,0 0 1 0 0,-1-1 0 0 0,1 1-1 0 0,0 0 1 0 0,0-1 0 0 0,0 0 0 0 0,1 1-1 0 0,-1-1 1 0 0,0 0 0 0 0,2 0-11 0 0,82 29 750 0 0,-43-25-554 0 0,-1-3-1 0 0,1-1 0 0 0,0-2 1 0 0,0-3-1 0 0,-1-1 1 0 0,27-7-196 0 0,112-15-737 0 0,-142 25-2853 0 0,1 1-3302 0 0,-27 1-4413 0 0</inkml:trace>
</inkml:ink>
</file>

<file path=ppt/ink/ink8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8:42.0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4748 887 8578 0 0,'0'0'1920'0'0,"0"0"-517"0"0,0 0 6 0 0,0 0 162 0 0,0 0-10 0 0,0 0-185 0 0,0 0-271 0 0,0 0-250 0 0,37-1-210 0 0,115-7-186 0 0,-11-4 309 0 0,-11 4-4037 0 0,-130 8 1357 0 0,0 0-2365 0 0,-2 0 349 0 0,-1 0-4336 0 0</inkml:trace>
  <inkml:trace contextRef="#ctx0" brushRef="#br0" timeOffset="207.005">4706 1119 2248 0 0,'0'0'4651'0'0,"0"0"-1721"0"0,0 0-730 0 0,0 0-399 0 0,0 0-361 0 0,0 0-278 0 0,34 1-221 0 0,110 1-181 0 0,21-24 609 0 0,-107 8-1424 0 0,41-8-2164 0 0,-50 11-6959 0 0,-35 7 1128 0 0</inkml:trace>
  <inkml:trace contextRef="#ctx0" brushRef="#br0" timeOffset="-6803">396 747 0 0 0,'0'0'509'0'0,"0"0"266"0"0,0 0 207 0 0,0 0 343 0 0,0 0 353 0 0,0 0 197 0 0,0 0-50 0 0,0 0-264 0 0,0 0-331 0 0,0 0-331 0 0,0 0-242 0 0,0 0-150 0 0,0 0-100 0 0,-16-30-13 0 0,-53-95-5 0 0,20 68 397 0 0,40 49-635 0 0,0 2-1 0 0,-1-1 1 0 0,0 2-1 0 0,0-1 1 0 0,-1 1-1 0 0,1 1 0 0 0,-1 0 1 0 0,0 0-1 0 0,0 1 1 0 0,-1 0-1 0 0,1 1 1 0 0,0 1-1 0 0,-1 0 0 0 0,1 0 1 0 0,-2 1-151 0 0,11 1-5 0 0,0 1 0 0 0,1 0 0 0 0,-1-1-1 0 0,1 1 1 0 0,-1 0 0 0 0,1 0 0 0 0,0-1 0 0 0,0 1 0 0 0,0 0 0 0 0,0 0 0 0 0,0 0 0 0 0,0 1 0 0 0,0-1 0 0 0,1 0-1 0 0,-1 0 1 0 0,1 0 0 0 0,0 1 0 0 0,-1-1 0 0 0,1 0 0 0 0,0 0 0 0 0,0 1 0 0 0,1 1 5 0 0,-2 0 1 0 0,-1 74 122 0 0,3 1 1 0 0,3 0-1 0 0,4-1 0 0 0,3 0 0 0 0,9 24-123 0 0,9 77 292 0 0,1 53 496 0 0,-10 1-1 0 0,-10 38-787 0 0,-9-262 43 0 0,-1-1 0 0 0,1 1-1 0 0,-2 0 1 0 0,1 0-1 0 0,-1-1 1 0 0,-1 1 0 0 0,0-1-1 0 0,0 1 1 0 0,0-1-1 0 0,-1 0 1 0 0,-1 0 0 0 0,1 0-1 0 0,-1 0 1 0 0,0 0 0 0 0,-1-1-1 0 0,0 0 1 0 0,0 0-1 0 0,-1 0 1 0 0,0-1 0 0 0,-3 3-43 0 0,7-7-8 0 0,-1-1 1 0 0,0 0-1 0 0,0 0 1 0 0,0 0-1 0 0,1 0 1 0 0,-1-1-1 0 0,0 1 1 0 0,0-1 0 0 0,0 0-1 0 0,0 0 1 0 0,0 0-1 0 0,0 0 1 0 0,0 0-1 0 0,0-1 1 0 0,0 1-1 0 0,0-1 1 0 0,0 0 0 0 0,0 0-1 0 0,0 0 1 0 0,0 0-1 0 0,1 0 1 0 0,-1-1-1 0 0,0 1 1 0 0,1-1-1 0 0,-1 0 1 0 0,1 0 0 0 0,0 0-1 0 0,0 0 1 0 0,-1 0-1 0 0,1 0 1 0 0,1 0-1 0 0,-1-1 1 0 0,0 1-1 0 0,1-1 1 0 0,-1 0 7 0 0,-26-50-1887 0 0,14 4-3416 0 0,11 16-5460 0 0,2 21 7696 0 0</inkml:trace>
  <inkml:trace contextRef="#ctx0" brushRef="#br0" timeOffset="-6440.657">527 1539 10522 0 0,'0'0'1179'0'0,"0"0"-491"0"0,0 0-288 0 0,0 0 146 0 0,0 0 307 0 0,0 0 190 0 0,0 0-15 0 0,0 0-182 0 0,0 0-265 0 0,0 0-186 0 0,0 0-117 0 0,0 0-74 0 0,0 0-23 0 0,1 26-21 0 0,0 84-21 0 0,-20 82 243 0 0,14-105-285 0 0,38-82 116 0 0,-23-5-176 0 0,-1 0-1 0 0,1 0 1 0 0,0-1 0 0 0,0 0-1 0 0,0-1 1 0 0,-1 0 0 0 0,1-1-1 0 0,-1 0 1 0 0,1 0 0 0 0,5-4-37 0 0,-9 4-749 0 0,37-26 975 0 0,-39 16-4688 0 0,-14-1-5730 0 0,6 10 5267 0 0</inkml:trace>
  <inkml:trace contextRef="#ctx0" brushRef="#br0" timeOffset="-6233.108">343 1701 5441 0 0,'0'0'1016'0'0,"0"0"-159"0"0,0 0 111 0 0,0 0 224 0 0,0 0 128 0 0,0 0-111 0 0,0 0-209 0 0,0 0-264 0 0,188-7-232 0 0,-161 7-224 0 0,-5 0-176 0 0,4 0-120 0 0,-4 0-152 0 0,0 0-216 0 0,-3 0-440 0 0,-1 0-985 0 0,-5 0-1711 0 0,-7 0-3634 0 0</inkml:trace>
  <inkml:trace contextRef="#ctx0" brushRef="#br0" timeOffset="-6021.135">934 1745 4537 0 0,'0'0'1366'0'0,"0"0"-197"0"0,0 0 142 0 0,0 0 236 0 0,0 0 87 0 0,0 0-154 0 0,0 0-401 0 0,0 0-384 0 0,0 0-295 0 0,0 0-197 0 0,0 0-99 0 0,0 31-47 0 0,0 133-20 0 0,11-122-377 0 0,-3-37-3366 0 0,2-4-3713 0 0,-8-1 3265 0 0</inkml:trace>
  <inkml:trace contextRef="#ctx0" brushRef="#br0" timeOffset="-5725.166">820 1653 2649 0 0,'0'0'349'0'0,"0"0"-138"0"0,0 0 118 0 0,0 0 195 0 0,0 0 162 0 0,0 0 65 0 0,0 0-42 0 0,0 0-141 0 0,0 0-186 0 0,34 4-169 0 0,106 11-134 0 0,-26-16-775 0 0,-68-2-5051 0 0,-38 3 4740 0 0</inkml:trace>
  <inkml:trace contextRef="#ctx0" brushRef="#br0" timeOffset="-5397.787">788 1959 0 0 0,'0'0'651'0'0,"0"0"113"0"0,0 0 222 0 0,0 0 256 0 0,0 0 147 0 0,0 0-45 0 0,0 0-190 0 0,0 0-270 0 0,0 0-256 0 0,0 0-203 0 0,0 0-167 0 0,35 2-97 0 0,110 7-78 0 0,-53-20-174 0 0,-46-1-431 0 0,11-1-4761 0 0,-41 12 1210 0 0</inkml:trace>
  <inkml:trace contextRef="#ctx0" brushRef="#br0" timeOffset="-4525.479">683 0 632 0 0,'0'0'684'0'0,"0"0"-240"0"0,0 0 16 0 0,0 0 382 0 0,0 0 442 0 0,0 0 305 0 0,0 0-1 0 0,0 0-221 0 0,0 0-214 0 0,0 0-194 0 0,0 0-80 0 0,1 9-61 0 0,-4 152 3232 0 0,-34 48-2854 0 0,34-117-1094 0 0,6-89-60 0 0,-1 0 1 0 0,0 0-1 0 0,1-1 1 0 0,0 1-1 0 0,-1-1 1 0 0,1 0 0 0 0,0 0-1 0 0,0 0 1 0 0,1 0-1 0 0,-1 0 1 0 0,0-1-1 0 0,0 1 1 0 0,1-1 0 0 0,-1 0-1 0 0,1 0 1 0 0,-1 0-1 0 0,1 0 1 0 0,0-1 0 0 0,-1 0-1 0 0,1 1 1 0 0,0-1-1 0 0,-1-1 1 0 0,1 1-1 0 0,-1 0 1 0 0,1-1 0 0 0,0 0-1 0 0,-1 0 1 0 0,3-1-43 0 0,3 1-75 0 0,-1 0 0 0 0,0-1 1 0 0,0 0-1 0 0,0-1 0 0 0,-1 0 1 0 0,1 0-1 0 0,0 0 0 0 0,-1-1 1 0 0,0 0-1 0 0,0 0 0 0 0,0-1 1 0 0,-1 0-1 0 0,3-2 75 0 0,-8 2-2196 0 0,-1 1-2523 0 0,-1 1-1784 0 0,1 0 1653 0 0</inkml:trace>
  <inkml:trace contextRef="#ctx0" brushRef="#br0" timeOffset="-4214.775">422 258 1048 0 0,'0'0'2158'0'0,"0"0"-943"0"0,0 0-198 0 0,0 0 284 0 0,0 0 380 0 0,0 0 179 0 0,0 0-151 0 0,0 0-267 0 0,0 0-290 0 0,31-11-218 0 0,98-30-166 0 0,-46 24 164 0 0,61 16-1004 0 0,-103 7-1794 0 0,-15 6-6003 0 0,-22-8 459 0 0</inkml:trace>
  <inkml:trace contextRef="#ctx0" brushRef="#br0" timeOffset="-3940.192">1088 317 4713 0 0,'0'0'1627'0'0,"0"0"-629"0"0,0 0 56 0 0,0 0 477 0 0,0 0 370 0 0,0 0 55 0 0,0 0-314 0 0,0 0-436 0 0,0 0-384 0 0,0 0-292 0 0,0 0-201 0 0,0 0-129 0 0,-1 29-53 0 0,-5 129 69 0 0,6-104 168 0 0,0-42-5886 0 0,0 0-5920 0 0,0-12 9090 0 0</inkml:trace>
  <inkml:trace contextRef="#ctx0" brushRef="#br0" timeOffset="-3684.068">1035 280 3185 0 0,'0'0'976'0'0,"0"0"-483"0"0,0 0-25 0 0,0 0 505 0 0,0 0 499 0 0,0 0 284 0 0,0 0-75 0 0,0 0-340 0 0,0 0-283 0 0,0 0-267 0 0,0 0-206 0 0,0 0-153 0 0,0 0-141 0 0,28-1-126 0 0,88-4-98 0 0,-7 0-2852 0 0,-95 10-2202 0 0,-12 5-2080 0 0,-2-7 6172 0 0</inkml:trace>
  <inkml:trace contextRef="#ctx0" brushRef="#br0" timeOffset="-3224.75">1052 468 0 0 0,'0'0'599'0'0,"0"0"293"0"0,0 0 451 0 0,0 0 516 0 0,0 0 309 0 0,0 0 24 0 0,0 0-248 0 0,0 0-385 0 0,0 0-375 0 0,0 0-316 0 0,0 0-223 0 0,0 0-183 0 0,0 0-143 0 0,24 3-120 0 0,77 11-147 0 0,-1-25-3369 0 0,-85 9-1119 0 0,-3 1-4096 0 0</inkml:trace>
  <inkml:trace contextRef="#ctx0" brushRef="#br0" timeOffset="-2446.9">1587 792 552 0 0,'0'0'1850'0'0,"0"0"-771"0"0,0 0-200 0 0,0 0 123 0 0,0 0 223 0 0,0 0 164 0 0,0 0-31 0 0,0 0-156 0 0,0 0-200 0 0,0 0-187 0 0,0 0-155 0 0,-13 33-125 0 0,-40 109-89 0 0,-79 212 1875 0 0,127-338-2142 0 0,-7 13 3115 0 0,15-77-833 0 0,13 1-2396 0 0,2 0 0 0 0,2 1-1 0 0,2 1 1 0 0,2 1 0 0 0,2 1 0 0 0,9-10-65 0 0,-16 24 28 0 0,74-116-53 0 0,-16 41-21 0 0,-69 130-416 0 0,-5 237 556 0 0,-6-134-175 0 0,3-128 88 0 0,0 0 1 0 0,0 0-1 0 0,1 0 0 0 0,-1 0 1 0 0,0 0-1 0 0,1 0 0 0 0,-1-1 0 0 0,1 1 1 0 0,-1 0-1 0 0,1 0 0 0 0,-1 0 1 0 0,1 0-1 0 0,0-1 0 0 0,-1 1 1 0 0,1 0-1 0 0,0-1 0 0 0,0 1 0 0 0,0 0 1 0 0,-1-1-1 0 0,1 1 0 0 0,0-1 1 0 0,0 1-1 0 0,0-1 0 0 0,0 0 1 0 0,0 1-1 0 0,0-1 0 0 0,0 0 0 0 0,0 0 1 0 0,0 1-1 0 0,0-1 0 0 0,0 0 1 0 0,0 0-1 0 0,0 0 0 0 0,0 0 1 0 0,0 0-1 0 0,0-1 0 0 0,0 1 0 0 0,0 0 1 0 0,0 0-1 0 0,0-1 0 0 0,0 1 1 0 0,0 0-1 0 0,0-1 0 0 0,-1 1 1 0 0,1-1-1 0 0,0 1 0 0 0,0-1 0 0 0,0 0 1 0 0,-1 1-1 0 0,1-1 0 0 0,0 0 1 0 0,0 0-1 0 0,-1 1 0 0 0,1-1 1 0 0,-1 0-1 0 0,1 0 0 0 0,-1 0-7 0 0,212-296 302 0 0,-60 120-445 0 0,-125 159-119 0 0,-25 49 28 0 0,-48 263 570 0 0,51-104-339 0 0,-2-159-8 0 0,0-3-2844 0 0,0-10-6751 0 0,-2-17-464 0 0</inkml:trace>
  <inkml:trace contextRef="#ctx0" brushRef="#br0" timeOffset="-832.616">3274 972 0 0 0,'0'0'2226'0'0,"0"0"-1101"0"0,0 0-314 0 0,0 0 128 0 0,0 0 239 0 0,0 0 199 0 0,0 0 25 0 0,0 0-196 0 0,0 0-258 0 0,0 0-268 0 0,0 0-221 0 0,0 0-127 0 0,-35 13-52 0 0,-109 42-16 0 0,74-9 104 0 0,62-35-287 0 0,-65 114 510 0 0,71-119-549 0 0,0 0 1 0 0,0 0-1 0 0,0 1 0 0 0,1-1 0 0 0,0 0 1 0 0,0 1-1 0 0,0-1 0 0 0,1 0 0 0 0,0 1 0 0 0,1-1 1 0 0,-1 1-1 0 0,1-1 0 0 0,0 0 0 0 0,1 0 1 0 0,-1 1-1 0 0,1-1 0 0 0,0 0 0 0 0,1 0 0 0 0,0-1 1 0 0,0 1-1 0 0,0 0-42 0 0,3-1 183 0 0,1-1 0 0 0,-1 1 1 0 0,1-1-1 0 0,0-1 0 0 0,0 1 1 0 0,0-1-1 0 0,0 0 0 0 0,1-1 0 0 0,-1 0 1 0 0,1 0-1 0 0,0-1 0 0 0,-1 0 0 0 0,1 0 1 0 0,0 0-1 0 0,0-1 0 0 0,-1 0 0 0 0,1-1 1 0 0,0 0-1 0 0,0 0 0 0 0,-1-1 1 0 0,1 0-1 0 0,-1 0 0 0 0,1-1 0 0 0,-1 1 1 0 0,0-2-1 0 0,3-1-183 0 0,25-14 218 0 0,-1-3 0 0 0,-1 0 1 0 0,-1-2-1 0 0,-1-2 0 0 0,-1-1 1 0 0,-2-1-1 0 0,0-1 0 0 0,-2-1 0 0 0,10-17-218 0 0,-18 23-28 0 0,-2 0 1 0 0,0-2-1 0 0,-1 1 0 0 0,-2-2 0 0 0,-1 1 0 0 0,-1-2 0 0 0,-1 0 1 0 0,-2 0-1 0 0,0 0 0 0 0,-2-1 0 0 0,-2 0 0 0 0,0-1 0 0 0,-2 1 0 0 0,-1-1 1 0 0,-1 1-1 0 0,-2-1 0 0 0,-1-1 28 0 0,3 23-73 0 0,-1 0 0 0 0,-1 0 0 0 0,1 1 0 0 0,-1-1 0 0 0,0 1 0 0 0,-1-1 0 0 0,0 1 1 0 0,0 0-1 0 0,-1 0 0 0 0,1 0 0 0 0,-2 0 0 0 0,1 1 0 0 0,-1-1 0 0 0,0 1 0 0 0,0 0 0 0 0,0 1 0 0 0,-1-1 0 0 0,0 1 0 0 0,0 0 1 0 0,0 1-1 0 0,-1-1 0 0 0,0 1 0 0 0,0 1 0 0 0,0-1 0 0 0,0 1 0 0 0,0 0 0 0 0,-1 1 0 0 0,-1-1 73 0 0,3 3-31 0 0,1 0 0 0 0,-1 0 1 0 0,0 0-1 0 0,1 1 0 0 0,-1 0 0 0 0,1 0 0 0 0,-1 0 0 0 0,1 1 1 0 0,-1 0-1 0 0,1 0 0 0 0,0 0 0 0 0,0 1 0 0 0,0 0 0 0 0,0 0 1 0 0,1 0-1 0 0,-1 0 0 0 0,1 1 0 0 0,-1 0 0 0 0,1 0 0 0 0,1 0 1 0 0,-1 0-1 0 0,0 0 0 0 0,1 1 0 0 0,-2 2 31 0 0,-4 6 9 0 0,0 0-1 0 0,1 1 1 0 0,1 0 0 0 0,0 0-1 0 0,1 1 1 0 0,0 0 0 0 0,1 0-1 0 0,1 0 1 0 0,0 1 0 0 0,2-1-1 0 0,-1 1 1 0 0,2 0 0 0 0,0 0 0 0 0,1-1-1 0 0,0 1 1 0 0,3 11-9 0 0,-1-9 62 0 0,1 0-1 0 0,1 0 1 0 0,1-1 0 0 0,0 1 0 0 0,2-1-1 0 0,-1-1 1 0 0,2 1 0 0 0,0-1 0 0 0,4 4-62 0 0,7 7 83 0 0,1-2 0 0 0,1 0 0 0 0,1-1 0 0 0,1-2 0 0 0,1 0 0 0 0,1-1 0 0 0,1-2 0 0 0,0-1 1 0 0,2 0-1 0 0,5 1-83 0 0,-29-18-156 0 0,-1 1 0 0 0,0 0 0 0 0,0-1 0 0 0,1 0 0 0 0,-1 0-1 0 0,1 0 1 0 0,-1 0 0 0 0,1 0 0 0 0,0-1 0 0 0,-1 1 0 0 0,1-1 0 0 0,-1 0 0 0 0,1 0 0 0 0,0-1 0 0 0,-1 1 0 0 0,1-1 0 0 0,0 0 0 0 0,-1 1 0 0 0,1-2 0 0 0,0 1 156 0 0,39-26-11106 0 0,-34 19 5179 0 0</inkml:trace>
  <inkml:trace contextRef="#ctx0" brushRef="#br0" timeOffset="-471.107">4200 490 11122 0 0,'0'0'1101'0'0,"0"0"-473"0"0,0 0-111 0 0,0 0 190 0 0,0 0 249 0 0,0 0 106 0 0,0 0-111 0 0,0 0-221 0 0,0 0-211 0 0,-16 35-148 0 0,-51 111-115 0 0,10-9 97 0 0,40-94-352 0 0,2 0 0 0 0,2 1 0 0 0,2 1-1 0 0,2 0 1 0 0,1 0 0 0 0,3 0 0 0 0,2 4-1 0 0,3-46 9 0 0,0 0 1 0 0,0 0-1 0 0,1 0 0 0 0,-1 0 1 0 0,1 1-1 0 0,0-1 0 0 0,0 0 1 0 0,0 0-1 0 0,0 0 1 0 0,0 0-1 0 0,1-1 0 0 0,0 1 1 0 0,-1 0-1 0 0,1-1 0 0 0,0 1 1 0 0,0-1-1 0 0,0 1 0 0 0,1-1 1 0 0,-1 0-1 0 0,1 0 1 0 0,-1 0-1 0 0,1 0 0 0 0,-1 0 1 0 0,1-1-1 0 0,0 1 0 0 0,0-1 1 0 0,0 0-1 0 0,0 0 1 0 0,0 0-1 0 0,0 0 0 0 0,0 0 1 0 0,0-1-1 0 0,1 1 0 0 0,-1-1 1 0 0,0 0-1 0 0,1 0-9 0 0,5 0 116 0 0,-1 1 0 0 0,1-1 0 0 0,-1-1 0 0 0,1 0 0 0 0,-1 0 0 0 0,0 0 0 0 0,0-1 0 0 0,1-1 0 0 0,-1 1 0 0 0,0-1 0 0 0,-1 0 0 0 0,5-3-116 0 0,14-8 98 0 0,31-28-2155 0 0,-56 26-7034 0 0,-2 11 3201 0 0,1 4 1822 0 0</inkml:trace>
  <inkml:trace contextRef="#ctx0" brushRef="#br0" timeOffset="-257.323">3754 836 4473 0 0,'0'0'2889'0'0,"0"0"-1418"0"0,0 0-358 0 0,0 0 121 0 0,0 0 22 0 0,0 0-86 0 0,0 0-177 0 0,35 0-227 0 0,110-1-165 0 0,57-11 338 0 0,-43 3-5063 0 0,-94 9-5180 0 0,-45 0 5827 0 0</inkml:trace>
  <inkml:trace contextRef="#ctx0" brushRef="#br0" timeOffset="7345.236">2580 1292 0 0 0,'0'0'1031'0'0,"0"0"571"0"0,0 0 99 0 0,0 0-196 0 0,0 0-164 0 0,0 0-78 0 0,0 0-5 0 0,2-5 7 0 0,10-26 2107 0 0,-34 31 681 0 0,19 0-3617 0 0,-4 1-352 0 0,-1 2 1 0 0,1-1 0 0 0,-1 1 0 0 0,1 0-1 0 0,0 1 1 0 0,0 0 0 0 0,0 0-1 0 0,0 0 1 0 0,1 1 0 0 0,0 0-1 0 0,0 0 1 0 0,0 1 0 0 0,1-1 0 0 0,-1 1-1 0 0,1 1 1 0 0,1-1 0 0 0,-1 1-1 0 0,1-1 1 0 0,0 1 0 0 0,1 0-1 0 0,0 1 1 0 0,0-1 0 0 0,0 1 0 0 0,1-1-1 0 0,0 1 1 0 0,0 0 0 0 0,1 0-1 0 0,0 0 1 0 0,1 0 0 0 0,0-1 0 0 0,0 1-1 0 0,0 0 1 0 0,2 5-85 0 0,-2-10 18 0 0,1 0-1 0 0,0 1 1 0 0,0-1-1 0 0,0 0 1 0 0,0 0-1 0 0,0 0 1 0 0,1 0-1 0 0,-1 0 1 0 0,1 0 0 0 0,0 0-1 0 0,0 0 1 0 0,0 0-1 0 0,0-1 1 0 0,0 1-1 0 0,1-1 1 0 0,-1 0 0 0 0,1 0-1 0 0,0 0 1 0 0,-1 0-1 0 0,1 0 1 0 0,0 0-1 0 0,0-1 1 0 0,0 1 0 0 0,0-1-1 0 0,1 0 1 0 0,-1 0-1 0 0,0 0 1 0 0,0 0-1 0 0,3-1-17 0 0,102 10 379 0 0,-103-10-372 0 0,119-18-1376 0 0,-76 0-9165 0 0,-39 14-80 0 0</inkml:trace>
  <inkml:trace contextRef="#ctx0" brushRef="#br0" timeOffset="990.023">5998 578 0 0 0,'0'0'972'0'0,"0"0"108"0"0,0 0 59 0 0,0 0 227 0 0,0 0 248 0 0,0 0 125 0 0,0 0-110 0 0,0 0-280 0 0,0 0-250 0 0,0 0-154 0 0,0 0-86 0 0,0 0-31 0 0,0 0-8 0 0,-8 31-33 0 0,-26 96-81 0 0,13 43 1129 0 0,-2 65-1202 0 0,21-227-651 0 0,2 2-16 0 0,0-1 1 0 0,-1 0-1 0 0,0 0 0 0 0,-1 0 0 0 0,0 0 0 0 0,-1 0 1 0 0,0-1-1 0 0,0 1 0 0 0,-1-1 0 0 0,0 0 1 0 0,0 1-1 0 0,-1-2 0 0 0,0 1 0 0 0,0-1 1 0 0,-1 1-1 0 0,0-1 0 0 0,0-1 0 0 0,-1 1 0 0 0,1-1 1 0 0,-8 4 33 0 0,13-10-353 0 0,1 0 0 0 0,-1-1 1 0 0,0 1-1 0 0,0 0 0 0 0,1-1 0 0 0,-1 1 1 0 0,0 0-1 0 0,1-1 0 0 0,-1 1 1 0 0,0-1-1 0 0,1 1 0 0 0,-1-1 0 0 0,1 0 1 0 0,-1 1-1 0 0,1-1 0 0 0,-1 1 1 0 0,1-1-1 0 0,-1 0 0 0 0,1 0 0 0 0,0 1 1 0 0,-1-1-1 0 0,1 0 0 0 0,0 0 0 0 0,0 1 1 0 0,-1-1-1 0 0,1 0 0 0 0,0 0 1 0 0,0 0-1 0 0,0 1 0 0 0,0-1 0 0 0,0 0 1 0 0,0 0-1 0 0,0 0 0 0 0,0 1 1 0 0,1-1-1 0 0,-1 0 0 0 0,0 0 0 0 0,0 1 1 0 0,1-1-1 0 0,-1 0 0 0 0,0 0 1 0 0,1 1-1 0 0,-1-1 0 0 0,1 0 0 0 0,-1 1 1 0 0,1-1-1 0 0,-1 0 0 0 0,1 1 1 0 0,-1-1-1 0 0,1 1 353 0 0,4-8-1071 0 0</inkml:trace>
  <inkml:trace contextRef="#ctx0" brushRef="#br0" timeOffset="1350.201">5578 666 2272 0 0,'0'0'1550'0'0,"0"0"-427"0"0,0 0 63 0 0,0 0 291 0 0,0 0 317 0 0,0 0 78 0 0,0 0-230 0 0,0 0-312 0 0,0 0-259 0 0,0 0-161 0 0,0 0-128 0 0,0 0-86 0 0,35-9-93 0 0,110-32-56 0 0,55 7 1101 0 0,-88 21-1319 0 0,1 6 0 0 0,37 5-329 0 0,-81 15-935 0 0,-48 26-3425 0 0,-20-32 3320 0 0,-3 15-5671 0 0,-4-11-1404 0 0</inkml:trace>
  <inkml:trace contextRef="#ctx0" brushRef="#br0" timeOffset="1626.952">5584 1436 3073 0 0,'0'0'1639'0'0,"0"0"-287"0"0,0 0 400 0 0,0 0 490 0 0,0 0 212 0 0,0 0-187 0 0,0 0-469 0 0,0 0-481 0 0,0 0-364 0 0,0 0-249 0 0,0 0-208 0 0,33-5-136 0 0,106-16-93 0 0,40-24 172 0 0,-28 9-4123 0 0,-116 32 482 0 0,14-2-6044 0 0,-33 5 4265 0 0</inkml:trace>
  <inkml:trace contextRef="#ctx0" brushRef="#br0" timeOffset="2237.705">6611 1204 2425 0 0,'0'0'2113'0'0,"0"0"-323"0"0,0 0 37 0 0,0 0 178 0 0,0 0 87 0 0,0 0-166 0 0,0 0-357 0 0,-33 11-380 0 0,-102 35-356 0 0,83-15-67 0 0,50-24-660 0 0,0-4-79 0 0,1 0 0 0 0,-1 0 1 0 0,1-1-1 0 0,0 1 0 0 0,0 0 0 0 0,0 1 0 0 0,0-1 0 0 0,0 0 0 0 0,1 0 0 0 0,0 0 0 0 0,-1 0 0 0 0,1 1 0 0 0,0-1 0 0 0,1 0 1 0 0,-1 0-1 0 0,1 0 0 0 0,-1 0 0 0 0,1 1 0 0 0,0-1 0 0 0,0 0 0 0 0,0 0 0 0 0,0-1 0 0 0,1 1 0 0 0,-1 0 0 0 0,1 0 0 0 0,0 0 1 0 0,0-1-1 0 0,0 1 0 0 0,0-1 0 0 0,0 0 0 0 0,0 1 0 0 0,1-1 0 0 0,-1 0 0 0 0,1-1 0 0 0,-1 1 0 0 0,1 0 0 0 0,0-1 0 0 0,0 1 1 0 0,1 0-28 0 0,8 3 1 0 0,-1 0 0 0 0,1-1 1 0 0,0 0-1 0 0,1-1 0 0 0,-1 0 1 0 0,1-1-1 0 0,-1-1 0 0 0,1 0 1 0 0,6 0-2 0 0,70-8-2532 0 0,-31-5-7370 0 0,-40 5 2626 0 0</inkml:trace>
  <inkml:trace contextRef="#ctx0" brushRef="#br0" timeOffset="9044.674">6856 1443 0 0 0,'0'0'729'0'0,"0"0"333"0"0,0 0 226 0 0,0 0 31 0 0,0 0-26 0 0,0 0-79 0 0,0 0-79 0 0,7 8-33 0 0,25 21-48 0 0,36-22 3166 0 0,-53-9-3816 0 0,0-1-1 0 0,0-1 0 0 0,-1-1 0 0 0,1 0 0 0 0,-1-1 0 0 0,0-1 0 0 0,0 0 0 0 0,-1 0 1 0 0,0-1-1 0 0,0-1 0 0 0,1-2-403 0 0,-10 8 60 0 0,50-35 303 0 0,-2-2 1 0 0,-2-2 0 0 0,40-44-364 0 0,-85 80-22 0 0,1 0 1 0 0,-1 0 0 0 0,0 0 0 0 0,0-1 0 0 0,-1 0 0 0 0,0 0-1 0 0,0 0 1 0 0,0 0 0 0 0,-1-1 0 0 0,-1 1 0 0 0,1-1 0 0 0,-1 0-1 0 0,0 0 1 0 0,-1 0 0 0 0,0 0 0 0 0,1-6 21 0 0,-4 13-87 0 0,1 0 1 0 0,-1 0-1 0 0,1 1 0 0 0,-1-1 1 0 0,1 0-1 0 0,-1 0 1 0 0,1 1-1 0 0,-1-1 0 0 0,1 1 1 0 0,-1 0-1 0 0,0-1 1 0 0,1 1-1 0 0,-1 0 0 0 0,0 0 1 0 0,1 0-1 0 0,-1 0 1 0 0,0 0-1 0 0,1 0 0 0 0,-1 0 1 0 0,0 1-1 0 0,1-1 1 0 0,-1 1-1 0 0,1-1 0 0 0,-1 1 1 0 0,0 0-1 0 0,1-1 1 0 0,-1 1-1 0 0,1 0 0 0 0,0 0 1 0 0,-1 0-1 0 0,1 0 1 0 0,-1 1 86 0 0,-12 6-79 0 0,1 1 0 0 0,0 0 1 0 0,1 1-1 0 0,0 0 1 0 0,0 1-1 0 0,1 0 1 0 0,0 1-1 0 0,1 0 0 0 0,1 1 1 0 0,0 0-1 0 0,1 0 1 0 0,0 1-1 0 0,1 0 1 0 0,0 1-1 0 0,1-1 1 0 0,1 1-1 0 0,0 0 0 0 0,1 1 1 0 0,1-1-1 0 0,1 1 1 0 0,0-1-1 0 0,1 1 1 0 0,0 5 78 0 0,2-17 18 0 0,0 0 0 0 0,0 0 1 0 0,0-1-1 0 0,0 1 1 0 0,1 0-1 0 0,0-1 1 0 0,0 1-1 0 0,0-1 0 0 0,0 0 1 0 0,0 1-1 0 0,1-1 1 0 0,-1 0-1 0 0,1 0 1 0 0,0-1-1 0 0,0 1 0 0 0,0-1 1 0 0,0 1-1 0 0,1-1 1 0 0,-1 0-1 0 0,0 0 1 0 0,1 0-1 0 0,0-1 0 0 0,-1 1 1 0 0,1-1-1 0 0,0 0 1 0 0,3 1-19 0 0,105 8 872 0 0,-90-14-690 0 0,0-1 1 0 0,0 0-1 0 0,-1-2 1 0 0,0 0-1 0 0,0-1 1 0 0,-1-2-1 0 0,0 0 1 0 0,16-11-183 0 0,-12 9 139 0 0,17-14 167 0 0,0-1 0 0 0,-2-2 1 0 0,-1-2-1 0 0,28-28-306 0 0,-52 45 16 0 0,0 1 0 0 0,-1-2-1 0 0,-1 0 1 0 0,0 0 0 0 0,-1-1 0 0 0,-1-1-1 0 0,0 1 1 0 0,-2-2 0 0 0,0 1-1 0 0,5-15-15 0 0,-13 31-14 0 0,1 0-1 0 0,0 0 0 0 0,0-1 1 0 0,-1 1-1 0 0,1 0 0 0 0,-1 0 1 0 0,1-1-1 0 0,-1 1 0 0 0,1 0 1 0 0,-1-1-1 0 0,0 1 0 0 0,0 0 0 0 0,1-1 1 0 0,-1 1-1 0 0,0 0 0 0 0,0-1 1 0 0,-1 1-1 0 0,1 0 0 0 0,0-1 1 0 0,0 1-1 0 0,-1 0 0 0 0,1-1 1 0 0,0 1-1 0 0,-1 0 0 0 0,1 0 0 0 0,-1-1 1 0 0,0 1-1 0 0,0 0 0 0 0,1 0 1 0 0,-1 0-1 0 0,0 0 0 0 0,0 0 1 0 0,0 0-1 0 0,0 0 0 0 0,0 0 0 0 0,0 0 1 0 0,0 0-1 0 0,0 1 0 0 0,0-1 1 0 0,-1 0-1 0 0,1 1 0 0 0,0-1 1 0 0,0 1-1 0 0,-1-1 0 0 0,1 1 1 0 0,0 0-1 0 0,-1-1 0 0 0,1 1 0 0 0,0 0 1 0 0,-1 0-1 0 0,1 0 0 0 0,-1 0 15 0 0,-8 4-80 0 0,0 0-1 0 0,1 1 1 0 0,0 1 0 0 0,0-1-1 0 0,0 1 1 0 0,0 1-1 0 0,1-1 1 0 0,0 2-1 0 0,1-1 1 0 0,0 1 0 0 0,0 0-1 0 0,0 0 1 0 0,1 1-1 0 0,0 0 1 0 0,1 0-1 0 0,-1 4 81 0 0,-4 0-16 0 0,0 1 1 0 0,2 1-1 0 0,0 0 0 0 0,0 0 0 0 0,2 0 0 0 0,0 1 0 0 0,0 0 0 0 0,1 0 0 0 0,2 1 0 0 0,-1 0 0 0 0,2-1 1 0 0,0 1-1 0 0,1 8 16 0 0,1-22 8 0 0,1 1 0 0 0,0-1 1 0 0,-1 1-1 0 0,1 0 1 0 0,1-1-1 0 0,-1 0 0 0 0,0 1 1 0 0,1-1-1 0 0,0 0 1 0 0,0 0-1 0 0,0 1 0 0 0,0-2 1 0 0,0 1-1 0 0,1 0 0 0 0,-1 0 1 0 0,1-1-1 0 0,0 1 1 0 0,-1-1-1 0 0,1 0 0 0 0,0 0 1 0 0,1 0-1 0 0,-1 0 1 0 0,0 0-1 0 0,0-1 0 0 0,1 0 1 0 0,-1 1-1 0 0,1-1 1 0 0,-1-1-1 0 0,2 1-8 0 0,109 5 761 0 0,-90-14-608 0 0,0 0 0 0 0,0-2 0 0 0,-1 0 0 0 0,-1-2 0 0 0,0 0 0 0 0,0-1 0 0 0,-1-2 0 0 0,-1 0 1 0 0,3-4-154 0 0,9-4 27 0 0,-2-1 0 0 0,-1-1 1 0 0,0-1-1 0 0,-2-2 1 0 0,-2-1-1 0 0,0-1 1 0 0,-2-1-1 0 0,-1-1 1 0 0,-2-1-1 0 0,0-3-27 0 0,-10-21-70 0 0,-23 58-385 0 0,-26 46 20 0 0,25-25 436 0 0,0 0-1 0 0,1 1 1 0 0,1 0-1 0 0,1 1 1 0 0,2 0-1 0 0,0 1 1 0 0,1 0 0 0 0,2 0-1 0 0,0 0 1 0 0,2 1-1 0 0,1 0 1 0 0,1 0-1 0 0,1 0 1 0 0,2 10-1 0 0,32 58-392 0 0,12-48-3137 0 0,-25-32-4491 0 0,-12-9 1097 0 0</inkml:trace>
  <inkml:trace contextRef="#ctx0" brushRef="#br0" timeOffset="9335.81">8640 1373 7986 0 0,'0'0'1424'0'0,"0"0"-284"0"0,0 0 111 0 0,0 0 232 0 0,0 0 55 0 0,0 0-191 0 0,0 0-424 0 0,-12 31-379 0 0,-39 95-243 0 0,24-29 81 0 0,21-62-254 0 0,6-27-4881 0 0,0 1-5059 0 0,0-9 5930 0 0</inkml:trace>
  <inkml:trace contextRef="#ctx0" brushRef="#br0" timeOffset="9515.3">8596 1303 3305 0 0,'0'0'1123'0'0,"0"0"-145"0"0,0 0 149 0 0,0 0 235 0 0,0 0 121 0 0,0 0-44 0 0,0 0-177 0 0,0 0-206 0 0,0 0-177 0 0,31-1-179 0 0,98-7-179 0 0,4 3 484 0 0,-88 5-3981 0 0,-43 0 2833 0 0,-2 0-2082 0 0,0 0-2710 0 0,-2 3 1941 0 0,0 1 27 0 0</inkml:trace>
  <inkml:trace contextRef="#ctx0" brushRef="#br0" timeOffset="9877.031">8557 1539 936 0 0,'0'0'3846'0'0,"0"0"-2431"0"0,0 0-360 0 0,0 0 404 0 0,0 0 182 0 0,0 0-110 0 0,0 0-350 0 0,0 0-409 0 0,0 0-288 0 0,33-1-177 0 0,103-5-136 0 0,-26-13-221 0 0,-66 6-706 0 0,-14 4-1653 0 0,-1 2-4166 0 0,-19 7 1567 0 0</inkml:trace>
  <inkml:trace contextRef="#ctx0" brushRef="#br0" timeOffset="11251.979">9192 1152 0 0 0,'0'0'947'0'0,"0"0"154"0"0,0 0-186 0 0,0 0-267 0 0,0 0-209 0 0,0 0-95 0 0,19 7 3470 0 0,29-3 1092 0 0,26-13-1739 0 0,-40 4-2231 0 0,208-32 1822 0 0,-39 22-2978 0 0,-203 15-259 0 0,0 0-213 0 0,0 0-363 0 0,-2 1-6111 0 0,-4 1 630 0 0,3-1 2709 0 0</inkml:trace>
  <inkml:trace contextRef="#ctx0" brushRef="#br0" timeOffset="11928.899">10575 549 1136 0 0,'0'0'1814'0'0,"0"0"-1158"0"0,0 0-523 0 0,0 0-73 0 0,0 0 222 0 0,0 0 414 0 0,0 0 335 0 0,0 0 176 0 0,0 0-23 0 0,0 0-198 0 0,0 0-168 0 0,0 0-125 0 0,0 0-69 0 0,4 22-24 0 0,15 70-15 0 0,-15 27 1448 0 0,-7-84-1827 0 0,-2 0-1 0 0,-2-1 1 0 0,-1 1 0 0 0,-1-1 0 0 0,-2-1 0 0 0,-1 0 0 0 0,-7 9-206 0 0,-3 14 32 0 0,16-38-216 0 0,-28 70 232 0 0,8-32-3024 0 0,26-56 1258 0 0,0 0-788 0 0,0 0-668 0 0,0 0-143 0 0,0 0 1133 0 0</inkml:trace>
  <inkml:trace contextRef="#ctx0" brushRef="#br0" timeOffset="12346.101">10070 604 4449 0 0,'0'0'525'0'0,"0"0"18"0"0,0 0 311 0 0,0 0 438 0 0,0 0 300 0 0,0 0 50 0 0,0 0-136 0 0,35-1-223 0 0,114-1-217 0 0,95-17 1536 0 0,217-36-1691 0 0,-323 43-3702 0 0,-143 42-3506 0 0,-20-2-259 0 0,17-19 3935 0 0</inkml:trace>
  <inkml:trace contextRef="#ctx0" brushRef="#br0" timeOffset="12682.413">10122 1311 3649 0 0,'0'0'924'0'0,"0"0"-268"0"0,0 0 184 0 0,0 0 577 0 0,0 0 450 0 0,0 0 136 0 0,0 0-296 0 0,0 0-416 0 0,0 0-308 0 0,32-3-214 0 0,102-11-158 0 0,71-25 652 0 0,40-5-3726 0 0,-210 40 153 0 0,12 1-5145 0 0,-33 3 1703 0 0</inkml:trace>
  <inkml:trace contextRef="#ctx0" brushRef="#br0" timeOffset="13178.169">11191 1097 1912 0 0,'0'0'1507'0'0,"0"0"-677"0"0,0 0-211 0 0,0 0 112 0 0,0 0 267 0 0,0 0 216 0 0,0 0 96 0 0,0 0-41 0 0,0 0-109 0 0,0 0-127 0 0,0 0-157 0 0,-32 19-140 0 0,-99 60-105 0 0,81-39 142 0 0,46-31-602 0 0,2-7-132 0 0,1 0 1 0 0,0 1-1 0 0,-1-1 0 0 0,1 1 1 0 0,0-1-1 0 0,0 1 0 0 0,0-1 1 0 0,0 1-1 0 0,1-1 0 0 0,-1 1 0 0 0,1 0 1 0 0,-1-1-1 0 0,1 1 0 0 0,0 0 1 0 0,0 0-1 0 0,1-1 0 0 0,-1 1 1 0 0,0 0-1 0 0,1-1 0 0 0,-1 1 1 0 0,1 0-1 0 0,0-1 0 0 0,0 1 1 0 0,0-1-1 0 0,0 1 0 0 0,1-1 1 0 0,-1 0-1 0 0,1 1 0 0 0,-1-1 0 0 0,1 0 1 0 0,0 0-1 0 0,0 0 0 0 0,0 0 1 0 0,0 0-1 0 0,0-1 0 0 0,0 1 1 0 0,0-1-1 0 0,1 1 0 0 0,-1-1 1 0 0,0 0-1 0 0,1 0 0 0 0,-1 0 1 0 0,1 0-1 0 0,0 0 0 0 0,-1 0 0 0 0,1-1 1 0 0,0 1-1 0 0,0-1-39 0 0,12 2 30 0 0,1-1 0 0 0,0 0-1 0 0,0-1 1 0 0,-1-1 0 0 0,1 0 0 0 0,-1-1-1 0 0,1-1 1 0 0,-1 0 0 0 0,0-1 0 0 0,6-3-30 0 0,89-38-5234 0 0,-63 27-3067 0 0,-33 13 3881 0 0</inkml:trace>
  <inkml:trace contextRef="#ctx0" brushRef="#br0" timeOffset="13959.192">11515 1167 2561 0 0,'0'0'484'0'0,"0"0"89"0"0,0 0 547 0 0,0 0 698 0 0,0 0 451 0 0,0 0 107 0 0,0 0-291 0 0,0 0-476 0 0,0 0-443 0 0,0 0-333 0 0,0 0-223 0 0,0 0-127 0 0,31-7-71 0 0,98-26-71 0 0,-40-8 200 0 0,144-132 170 0 0,-226 167-704 0 0,8-4-30 0 0,-1-1 0 0 0,0 0 1 0 0,-1-2-1 0 0,-1 1 1 0 0,0-2-1 0 0,0 1 0 0 0,-2-2 1 0 0,1 1-1 0 0,1-7 23 0 0,-4-37-1108 0 0,-10 57 941 0 0,-1-1 0 0 0,1 1 0 0 0,-1 0 1 0 0,0 0-1 0 0,1 1 0 0 0,-1-1 0 0 0,0 0 1 0 0,0 1-1 0 0,1 0 0 0 0,-1-1 0 0 0,0 1 1 0 0,0 0-1 0 0,1 1 0 0 0,-1-1 0 0 0,0 0 0 0 0,0 1 1 0 0,1 0-1 0 0,-1-1 0 0 0,0 1 0 0 0,1 0 1 0 0,-1 0-1 0 0,-2 2 167 0 0,-9 5-101 0 0,-1 0 0 0 0,1 1-1 0 0,0 1 1 0 0,1 0 0 0 0,0 1 0 0 0,1 0 0 0 0,0 1-1 0 0,1 0 1 0 0,0 1 0 0 0,1 1 0 0 0,0-1 0 0 0,1 2 0 0 0,1-1-1 0 0,0 1 1 0 0,1 1 101 0 0,3-10 41 0 0,1 1-1 0 0,-1 0 1 0 0,1 0-1 0 0,1 0 1 0 0,0 1-1 0 0,0-1 1 0 0,0 0-1 0 0,1 1 1 0 0,0-1-1 0 0,0 1 1 0 0,1 0-1 0 0,0-1 1 0 0,1 1-1 0 0,-1-1 1 0 0,1 1-1 0 0,1 0 1 0 0,-1-1-1 0 0,1 0 1 0 0,1 1 0 0 0,0-1-1 0 0,-1 0 1 0 0,2 0-1 0 0,-1-1 1 0 0,1 1-1 0 0,0-1 1 0 0,1 0-1 0 0,-1 0 1 0 0,1 0-1 0 0,3 2-40 0 0,3-1 214 0 0,-1-1 0 0 0,1 0 0 0 0,1-1 0 0 0,-1 0 0 0 0,1-1-1 0 0,0 0 1 0 0,0-1 0 0 0,0 0 0 0 0,0-1 0 0 0,1-1 0 0 0,-1 0 0 0 0,1 0 0 0 0,-1-1-1 0 0,0-1 1 0 0,1 0 0 0 0,-1-1 0 0 0,0 0 0 0 0,1 0 0 0 0,-1-2 0 0 0,-1 1 0 0 0,3-3-214 0 0,18-6 259 0 0,0-1 1 0 0,-1-2-1 0 0,-1-1 1 0 0,0-2-1 0 0,-1-1 1 0 0,-1-1-1 0 0,3-5-259 0 0,-29 23 5 0 0,25-17-33 0 0,0-1 0 0 0,-2-2 0 0 0,-1-1 0 0 0,0 0 0 0 0,-2-2 0 0 0,-1-1 0 0 0,-1 0 0 0 0,-1-2 0 0 0,-1 0 0 0 0,5-13 28 0 0,-10-61-1528 0 0,-14 101 1487 0 0,0 0 0 0 0,0 0 0 0 0,0 0 0 0 0,-1 0 0 0 0,1 0 0 0 0,0 1 0 0 0,-1-1 0 0 0,1 0 0 0 0,0 1 0 0 0,-1-1 0 0 0,1 1 0 0 0,0 0 0 0 0,-1-1 0 0 0,1 1 0 0 0,-1 0 0 0 0,1 0 0 0 0,-1 0 0 0 0,1 0 0 0 0,-1 0 0 0 0,1 0 0 0 0,-1 0 0 0 0,1 0 0 0 0,0 1 0 0 0,-1-1 0 0 0,1 1 0 0 0,-1-1 0 0 0,1 1 0 0 0,0-1 0 0 0,-1 1 0 0 0,1 0 0 0 0,0 0 0 0 0,0-1 0 0 0,0 1 0 0 0,-1 0 0 0 0,1 0 0 0 0,0 0-1 0 0,0 0 1 0 0,0 1 0 0 0,0-1 0 0 0,1 0 0 0 0,-1 1 41 0 0,-10 6-8 0 0,0 1-1 0 0,1 0 0 0 0,0 0 0 0 0,1 1 1 0 0,0 1-1 0 0,1 0 0 0 0,0 0 0 0 0,1 0 1 0 0,0 1-1 0 0,0 0 0 0 0,1 1 0 0 0,1-1 0 0 0,0 1 1 0 0,1 0-1 0 0,1 0 0 0 0,0 0 0 0 0,0 1 1 0 0,1-1-1 0 0,1 1 0 0 0,0 0 0 0 0,1 2 9 0 0,3-10 85 0 0,1-1-1 0 0,-1 1 0 0 0,1-1 0 0 0,0 0 1 0 0,0 0-1 0 0,0-1 0 0 0,1 1 0 0 0,-1-1 1 0 0,1 0-1 0 0,0 0 0 0 0,1 0 0 0 0,-1-1 1 0 0,1 0-1 0 0,-1 0 0 0 0,1 0 0 0 0,0-1 1 0 0,0 1-1 0 0,0-2 0 0 0,0 1 0 0 0,1-1 1 0 0,-1 1-1 0 0,0-2 0 0 0,1 1 0 0 0,-1-1 1 0 0,0 0-1 0 0,1 0 0 0 0,-1-1 0 0 0,0 0 1 0 0,5-1-85 0 0,11-2 131 0 0,1-1 1 0 0,-1-1 0 0 0,0-1 0 0 0,-1-1-1 0 0,1 0 1 0 0,-1-2 0 0 0,-1-1 0 0 0,0 0-1 0 0,-1-2 1 0 0,0 0 0 0 0,-1-1 0 0 0,0-1-1 0 0,-1 0 1 0 0,-1-2 0 0 0,2-2-132 0 0,15-13-352 0 0,-1-1 0 0 0,-1-1 0 0 0,-3-1 1 0 0,0-2-1 0 0,-3-1 0 0 0,15-28 352 0 0,-38 62-75 0 0,0 1 1 0 0,0-1-1 0 0,0 1 0 0 0,-1-1 1 0 0,1 0-1 0 0,-1 0 1 0 0,0 0-1 0 0,0 0 0 0 0,0 0 1 0 0,-1 0-1 0 0,0 0 1 0 0,1 0-1 0 0,-1 0 0 0 0,0 0 1 0 0,-1 0-1 0 0,1-1 75 0 0,-33 13-704 0 0,14 9 701 0 0,1 1 1 0 0,1 0-1 0 0,1 1 0 0 0,1 0 1 0 0,0 2-1 0 0,2-1 0 0 0,0 2 1 0 0,-4 11 2 0 0,7-18 49 0 0,2 1 0 0 0,0 1 1 0 0,1-1-1 0 0,1 1 1 0 0,0 0-1 0 0,1 1 0 0 0,1-1 1 0 0,1 1-1 0 0,0 0 0 0 0,1 0 1 0 0,1 0-1 0 0,1 0 0 0 0,1 0 1 0 0,0 0-1 0 0,1 0 0 0 0,1 2-49 0 0,-1-14-65 0 0,1 0-1 0 0,-1-1 0 0 0,1 1 0 0 0,0 0 0 0 0,0-1 1 0 0,0 0-1 0 0,1 0 0 0 0,0 0 0 0 0,0 0 1 0 0,0-1-1 0 0,1 1 0 0 0,-1-1 0 0 0,1 0 1 0 0,0 0-1 0 0,0-1 0 0 0,1 0 0 0 0,-1 1 1 0 0,1-2-1 0 0,-1 1 0 0 0,1-1 0 0 0,0 0 1 0 0,3 1 65 0 0,21-3-4286 0 0,2-11-3594 0 0,-24 7 2999 0 0</inkml:trace>
  <inkml:trace contextRef="#ctx0" brushRef="#br0" timeOffset="17003.888">13402 979 0 0 0,'0'0'894'0'0,"0"0"735"0"0,0 0 337 0 0,0 0-32 0 0,0 0-227 0 0,0 0-282 0 0,0 0-263 0 0,0 0-175 0 0,2-1-86 0 0,12-9 1941 0 0,-13 36-384 0 0,-36 183-29 0 0,17-146-2719 0 0,3-47-1610 0 0,8-14-2053 0 0,-1-1-4710 0 0,4-1 3135 0 0</inkml:trace>
  <inkml:trace contextRef="#ctx0" brushRef="#br0" timeOffset="17315.243">13244 972 968 0 0,'0'0'2138'0'0,"0"0"-1031"0"0,0 0-642 0 0,0 0 50 0 0,0 0 375 0 0,0 0 355 0 0,0 0 137 0 0,0 0-102 0 0,0 0-233 0 0,0 0-208 0 0,0 0-110 0 0,0 0-69 0 0,0 0-27 0 0,16 2-56 0 0,103 11 983 0 0,-2-26-437 0 0,-59 4-3367 0 0,-1 5-7349 0 0,-52 4 4272 0 0</inkml:trace>
  <inkml:trace contextRef="#ctx0" brushRef="#br0" timeOffset="17691.983">13063 1325 792 0 0,'0'0'1290'0'0,"0"0"-61"0"0,0 0 276 0 0,0 0 294 0 0,0 0 70 0 0,0 0-185 0 0,0 0-280 0 0,0 0-240 0 0,37-4-193 0 0,115-14-119 0 0,128-33 2230 0 0,-247 51-3967 0 0,-21 0-6236 0 0,-10 0-2514 0 0</inkml:trace>
</inkml:ink>
</file>

<file path=ppt/ink/ink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00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1 295 1920 0 0,'0'0'945'0'0,"0"0"-497"0"0,0 0 29 0 0,0 0 467 0 0,0 0 459 0 0,0 0 283 0 0,0 0-88 0 0,0 0-357 0 0,0 0-355 0 0,0 0-271 0 0,0 0-149 0 0,34-23-47 0 0,105-74-17 0 0,-75 37 356 0 0,16-35 1251 0 0,-65 76-946 0 0,-14 19-925 0 0,8 40 765 0 0,-6-12-659 0 0,14 104 652 0 0,4-1 1 0 0,17 38-897 0 0,29 136 189 0 0,-48-275 140 0 0,-8-57 622 0 0,11-92-727 0 0,6 1-1 0 0,4 0 0 0 0,5 3 1 0 0,25-46-224 0 0,-12 10-847 0 0,-49 149-390 0 0,4-13 2502 0 0,-4 11-5977 0 0,-1 2-6163 0 0,0 2 4560 0 0</inkml:trace>
  <inkml:trace contextRef="#ctx0" brushRef="#br0" timeOffset="3434.993">829 590 1016 0 0,'0'0'1123'0'0,"0"0"-140"0"0,0 0 40 0 0,0 0 194 0 0,0 0 128 0 0,0 0-80 0 0,0 0-247 0 0,0 0-281 0 0,0 0-172 0 0,0 0-96 0 0,0 0-45 0 0,-1 14 19 0 0,-1 75 488 0 0,31 54 1285 0 0,-35-25-2348 0 0,3-105-587 0 0,-3 3-666 0 0,1-13-2710 0 0,-3-2-3363 0 0,8-1 6472 0 0</inkml:trace>
  <inkml:trace contextRef="#ctx0" brushRef="#br0" timeOffset="3992.085">720 590 232 0 0,'0'0'1988'0'0,"0"0"-431"0"0,0 0-72 0 0,0 0 177 0 0,0 0 129 0 0,0 0-92 0 0,0 0-325 0 0,0 0-382 0 0,0 0-238 0 0,0 0-94 0 0,0 0-16 0 0,0 0 7 0 0,29-11-19 0 0,93-31-60 0 0,-4 24 765 0 0,-89 19-1140 0 0,-27-2-186 0 0,0 1 0 0 0,0 0 1 0 0,1 0-1 0 0,-1 0 0 0 0,0 0 1 0 0,0 1-1 0 0,0-1 0 0 0,1 1 1 0 0,-1-1-1 0 0,0 1 0 0 0,0 0 1 0 0,0-1-1 0 0,0 1 0 0 0,0 0 1 0 0,0 1-1 0 0,0-1 1 0 0,0 0-1 0 0,-1 0 0 0 0,1 1 1 0 0,0-1-1 0 0,-1 1 0 0 0,1-1 1 0 0,-1 1-1 0 0,0 0 0 0 0,1 0 1 0 0,-1 0-1 0 0,0 0 0 0 0,0 0 1 0 0,0 0-1 0 0,0 0 0 0 0,0 0 1 0 0,-1 0-1 0 0,1 0 1 0 0,-1 0-1 0 0,1 0 0 0 0,-1 1 1 0 0,0-1-1 0 0,0 0 0 0 0,0 0 1 0 0,0 0-1 0 0,0 1 0 0 0,0-1 1 0 0,-1 0-1 0 0,1 0 0 0 0,-1 2-11 0 0,-1 2 34 0 0,1-1-1 0 0,-1 1 1 0 0,0-1-1 0 0,0 1 0 0 0,-1-1 1 0 0,1 0-1 0 0,-1 0 1 0 0,0 0-1 0 0,-1 0 1 0 0,1 0-1 0 0,-1-1 0 0 0,0 0 1 0 0,0 0-1 0 0,-2 1-33 0 0,-11 15 62 0 0,1-2-20 0 0,-20 45-60 0 0,37-61 10 0 0,0 0 0 0 0,1 1 0 0 0,-1-1 0 0 0,1 0 0 0 0,0-1 0 0 0,-1 1 0 0 0,1 0 0 0 0,0 0 0 0 0,0-1 0 0 0,0 1 0 0 0,0-1 0 0 0,1 0 1 0 0,-1 0-1 0 0,0 0 0 0 0,1 0 0 0 0,-1 0 0 0 0,0 0 0 0 0,1 0 0 0 0,-1-1 0 0 0,1 1 0 0 0,-1-1 0 0 0,2 0 8 0 0,50 9-12 0 0,-42-9 13 0 0,0 2 0 0 0,1-1 0 0 0,-1 2 1 0 0,0 0-1 0 0,-1 0 0 0 0,1 1 0 0 0,0 0 1 0 0,-1 1-1 0 0,0 0 0 0 0,0 1 0 0 0,0 1-1 0 0,-9-6 20 0 0,0 1-1 0 0,0 0 1 0 0,-1 0-1 0 0,1-1 0 0 0,0 1 1 0 0,-1 1-1 0 0,1-1 1 0 0,-1 0-1 0 0,0 0 0 0 0,0 0 1 0 0,0 1-1 0 0,0-1 1 0 0,0 0-1 0 0,0 1 0 0 0,0-1 1 0 0,-1 1-1 0 0,0-1 1 0 0,1 1-1 0 0,-1-1 0 0 0,0 1 1 0 0,0 0-1 0 0,0-1 1 0 0,0 1-1 0 0,-1-1 1 0 0,1 1-1 0 0,-1-1 0 0 0,0 1 1 0 0,1-1-1 0 0,-1 0 1 0 0,0 1-1 0 0,0-1 0 0 0,-1 0 1 0 0,1 0-1 0 0,0 1 1 0 0,-2 0-20 0 0,-60 68 594 0 0,54-63-644 0 0,-1 0 1 0 0,0-1-1 0 0,0 0 1 0 0,-1-1-1 0 0,0 0 1 0 0,0 0-1 0 0,-1-1 1 0 0,1-1-1 0 0,-1 0 1 0 0,0 0-1 0 0,0-1 1 0 0,0-1-1 0 0,-1 0 1 0 0,1-1-1 0 0,-10 0 50 0 0,-1 0-969 0 0,-27-2-1836 0 0,19-6-5383 0 0,22 3 502 0 0</inkml:trace>
  <inkml:trace contextRef="#ctx0" brushRef="#br0" timeOffset="5301.145">1481 608 0 0 0,'0'0'748'0'0,"0"0"668"0"0,0 0 357 0 0,0 0 121 0 0,0 0-86 0 0,0 0-185 0 0,0 0-160 0 0,0 0-107 0 0,0 0-141 0 0,0 0-163 0 0,0 0-187 0 0,0-2-211 0 0,-48 78 1895 0 0,-80 178-2088 0 0,31-100-1150 0 0,-18-32-3709 0 0,111-116 1637 0 0,5-5-7074 0 0,1-1 8641 0 0</inkml:trace>
  <inkml:trace contextRef="#ctx0" brushRef="#br0" timeOffset="6015.035">1606 818 0 0 0,'0'0'600'0'0,"0"0"866"0"0,0 0 330 0 0,0 0-66 0 0,0 0-295 0 0,0 0-318 0 0,-24 32-251 0 0,-71 99-186 0 0,33-40 814 0 0,-60 56 382 0 0,112-131-1483 0 0,20-20 984 0 0,228-222 82 0 0,-204 192-1425 0 0,2 2 1 0 0,1 1 0 0 0,2 2 0 0 0,0 1-1 0 0,21-9-34 0 0,-59 37 5 0 0,-1-1-1 0 0,1 0 1 0 0,0 0 0 0 0,0 1-1 0 0,0-1 1 0 0,0 1-1 0 0,0-1 1 0 0,0 1-1 0 0,0-1 1 0 0,0 1 0 0 0,0-1-1 0 0,0 1 1 0 0,0 0-1 0 0,0 0 1 0 0,0 0-1 0 0,0-1 1 0 0,0 1 0 0 0,0 0-1 0 0,0 0 1 0 0,0 0-1 0 0,0 1 1 0 0,0-1 0 0 0,0 0-1 0 0,0 0 1 0 0,0 0-1 0 0,0 1 1 0 0,0-1-1 0 0,0 1 1 0 0,0-1 0 0 0,0 1-1 0 0,0-1 1 0 0,0 1-1 0 0,0-1 1 0 0,0 1 0 0 0,0 0-1 0 0,-1 0 1 0 0,1-1-1 0 0,0 1 1 0 0,0 0-1 0 0,-1 0 1 0 0,1 0 0 0 0,-1 0-1 0 0,1 0 1 0 0,-1 0-1 0 0,1 0 1 0 0,-1 0 0 0 0,1 0-1 0 0,-1 0-4 0 0,3 56 270 0 0,-4-49-288 0 0,-24 196 605 0 0,41-116-117 0 0,-16-87-350 0 0,0-1 6 0 0,0 0 13 0 0,-18 1 1054 0 0,-38-10 556 0 0,-44-57-1222 0 0,0-35-1821 0 0,74 48-8721 0 0,24 45-521 0 0</inkml:trace>
  <inkml:trace contextRef="#ctx0" brushRef="#br0" timeOffset="7971.235">2090 240 0 0 0,'0'0'1438'0'0,"0"0"219"0"0,0 0 216 0 0,0 0 79 0 0,0 0-82 0 0,0 0-171 0 0,0 0-240 0 0,0 0-272 0 0,0 0-260 0 0,0 0-223 0 0,0 0-168 0 0,-6-5-91 0 0,0 1-536 0 0,-11-10 1057 0 0,43 22 1521 0 0,-11-3-2073 0 0,1-1 1 0 0,0 0-1 0 0,0-1 0 0 0,1-1 0 0 0,-1-1 0 0 0,1 0 0 0 0,-1-1 0 0 0,4-1-414 0 0,0 1 227 0 0,192-26 934 0 0,-111 16-1664 0 0,-58 9-7462 0 0,-42 2 3152 0 0,-1 1 1244 0 0,0-1-3391 0 0</inkml:trace>
  <inkml:trace contextRef="#ctx0" brushRef="#br0" timeOffset="8274.418">2070 509 1624 0 0,'0'0'1946'0'0,"0"0"-49"0"0,0 0 35 0 0,0 0 46 0 0,0 0-102 0 0,0 0-256 0 0,0 0-301 0 0,0 0-174 0 0,0 0-77 0 0,0 0-49 0 0,0 0-74 0 0,0 0-102 0 0,0 0-97 0 0,9 3-85 0 0,122 19 2165 0 0,178-52-3301 0 0,-261 25-3302 0 0,-17 1-4670 0 0,-26 4 6213 0 0,7-1-6278 0 0</inkml:trace>
</inkml:ink>
</file>

<file path=ppt/ink/ink8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16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877 56 0 0 0,'0'0'1134'0'0,"0"0"110"0"0,0 0 3 0 0,0 0-14 0 0,0 0-31 0 0,19-5-36 0 0,57-18-41 0 0,-46 6 4383 0 0,-30 15-3360 0 0,-28-7-203 0 0,-16 9-1954 0 0,-1 2-1 0 0,1 2 1 0 0,0 2 0 0 0,0 2 0 0 0,0 1-1 0 0,1 3 1 0 0,1 1 0 0 0,-1 3 9 0 0,-7 0 30 0 0,4-2-15 0 0,-2-1 22 0 0,2 2 0 0 0,0 2 0 0 0,0 2 0 0 0,-25 17-37 0 0,69-36-10 0 0,1 1 1 0 0,-1-1-1 0 0,1 1 1 0 0,0 0-1 0 0,-1 0 1 0 0,1 0-1 0 0,0-1 1 0 0,-1 1-1 0 0,1 0 1 0 0,0 1-1 0 0,0-1 1 0 0,0 0-1 0 0,0 0 1 0 0,0 0-1 0 0,0 1 1 0 0,0-1-1 0 0,0 0 1 0 0,1 1 0 0 0,-1-1-1 0 0,0 1 1 0 0,1-1-1 0 0,0 1 1 0 0,-1-1-1 0 0,1 1 1 0 0,0-1-1 0 0,-1 1 1 0 0,1 0-1 0 0,0-1 1 0 0,0 1-1 0 0,0-1 1 0 0,0 1-1 0 0,1-1 1 0 0,-1 1-1 0 0,0 0 1 0 0,1-1 0 0 0,-1 1-1 0 0,1-1 1 0 0,-1 1-1 0 0,1-1 1 0 0,0 0-1 0 0,0 1 1 0 0,0-1-1 0 0,0 0 1 0 0,0 1-1 0 0,0-1 1 0 0,0 0-1 0 0,0 0 1 0 0,0 0-1 0 0,0 0 1 0 0,0 0-1 0 0,1 0 1 0 0,-1 0-1 0 0,1 0 1 0 0,-1-1 0 0 0,0 1-1 0 0,1 0 1 0 0,-1-1-1 0 0,1 1 10 0 0,24 10 22 0 0,-1-1 0 0 0,1-1-1 0 0,1-1 1 0 0,0-2 0 0 0,0 0 0 0 0,0-2-1 0 0,1-1 1 0 0,-1-1 0 0 0,1-1 0 0 0,5-2-22 0 0,97 9 93 0 0,-127-8-87 0 0,-2 0-3 0 0,1 0-1 0 0,0-1 1 0 0,0 1-1 0 0,0 0 1 0 0,-1 0-1 0 0,1 0 1 0 0,0 0-1 0 0,0 0 1 0 0,0 0-1 0 0,0 1 1 0 0,-1-1-1 0 0,1 0 1 0 0,0 1-1 0 0,0 0 1 0 0,-1-1-1 0 0,1 1 0 0 0,0 0 1 0 0,-1 0-1 0 0,1 0 1 0 0,-1 0-1 0 0,1 0 1 0 0,-1 0-1 0 0,0 1 1 0 0,1-1-1 0 0,-1 0 1 0 0,0 1-1 0 0,0-1 1 0 0,0 1-1 0 0,0-1 1 0 0,0 1-1 0 0,0-1 1 0 0,0 1-1 0 0,0 0 1 0 0,-1-1-1 0 0,1 1 0 0 0,-1 0 1 0 0,1 0-1 0 0,-1 0 1 0 0,0-1-1 0 0,0 1 1 0 0,0 1-3 0 0,-6 7 45 0 0,-1 1 0 0 0,0-1-1 0 0,0 0 1 0 0,-1 0 0 0 0,-1-1 0 0 0,0 0 0 0 0,0-1 0 0 0,-1 0 0 0 0,0 0-1 0 0,-4 2-44 0 0,1 0 19 0 0,-322 232 330 0 0,328-238-332 0 0,0 0 1 0 0,0 0-1 0 0,1 1 0 0 0,-1 0 1 0 0,1 0-1 0 0,0 0 0 0 0,0 1 1 0 0,1 0-1 0 0,0 0 0 0 0,0 1 1 0 0,0-1-1 0 0,1 1 0 0 0,0 0 1 0 0,0 0-1 0 0,0 1 0 0 0,1-1 1 0 0,0 1-1 0 0,1-1 0 0 0,0 1 1 0 0,0 0-1 0 0,1 0 0 0 0,0 0 1 0 0,0 5-18 0 0,3-8 11 0 0,1-1 0 0 0,0 0 0 0 0,0 1 0 0 0,0-1 0 0 0,0 0 0 0 0,1 0 0 0 0,0-1 0 0 0,0 1 0 0 0,0-1 0 0 0,0 0 0 0 0,0 0 0 0 0,1 0 1 0 0,-1 0-1 0 0,1-1 0 0 0,0 0 0 0 0,0 0 0 0 0,0 0 0 0 0,0 0 0 0 0,0-1 0 0 0,0 0 0 0 0,0 0 0 0 0,0 0 0 0 0,1-1 0 0 0,3 0-11 0 0,33 5-127 0 0,0-2-1 0 0,1-2 1 0 0,-1-2-1 0 0,0-2 1 0 0,0-1 0 0 0,0-3-1 0 0,0-1 1 0 0,-1-2-1 0 0,4-3 128 0 0,40-12-3129 0 0,-30 6-2814 0 0,-30 8-1338 0 0</inkml:trace>
  <inkml:trace contextRef="#ctx0" brushRef="#br0" timeOffset="289.515">1878 329 15067 0 0,'0'0'482'0'0,"0"0"-341"0"0,0 0-146 0 0,0 0 150 0 0,0 0 248 0 0,0 0 242 0 0,-37 37 139 0 0,-118 120 14 0 0,30-28 316 0 0,69-70-1106 0 0,-111 140 533 0 0,156-182-1076 0 0,1 0 0 0 0,0 1-1 0 0,2 1 1 0 0,0-1-1 0 0,1 1 1 0 0,1 1-1 0 0,-1 6 546 0 0,5-12-3250 0 0,2-5-4842 0 0,0-5 3199 0 0</inkml:trace>
  <inkml:trace contextRef="#ctx0" brushRef="#br0" timeOffset="552.293">1256 376 12027 0 0,'0'0'2171'0'0,"0"0"-1290"0"0,0 0-655 0 0,0 0-132 0 0,0 0 124 0 0,0 0 159 0 0,0 0 105 0 0,0 0 76 0 0,0 0 4 0 0,0 0-50 0 0,37 31-92 0 0,118 97-111 0 0,-42-44 55 0 0,-50-40-490 0 0,2-4-1 0 0,1-2 0 0 0,14 2 127 0 0,-10-14-2102 0 0,-24-12-3971 0 0,-41-12 5002 0 0,13 4-5927 0 0</inkml:trace>
  <inkml:trace contextRef="#ctx0" brushRef="#br0" timeOffset="865.496">2658 561 7970 0 0,'0'0'1049'0'0,"0"0"-106"0"0,0 0 77 0 0,0 0 238 0 0,0 0 201 0 0,0 0-91 0 0,0 0-222 0 0,0 0-234 0 0,0 0-225 0 0,-30 7-187 0 0,-98 25-127 0 0,111-28-280 0 0,1 1-1 0 0,-1 0 0 0 0,1 1 0 0 0,0 1 1 0 0,1 1-1 0 0,0 0 0 0 0,0 1 1 0 0,-6 6-93 0 0,3-3 43 0 0,7-6-46 0 0,1 1 0 0 0,1 0 0 0 0,-1 1 0 0 0,1 0 0 0 0,1 0 0 0 0,0 1 0 0 0,0 0 0 0 0,0 1 0 0 0,1 0 0 0 0,1 0 0 0 0,-1 0 0 0 0,2 1 1 0 0,-1 0-1 0 0,2 0 0 0 0,-1 0 0 0 0,2 0 0 0 0,-1 1 0 0 0,2 0 0 0 0,-2 6 3 0 0,4-14 12 0 0,-1 0 1 0 0,1-1-1 0 0,-1 1 0 0 0,1 0 1 0 0,0 0-1 0 0,0-1 1 0 0,1 1-1 0 0,-1 0 0 0 0,1 0 1 0 0,0-1-1 0 0,0 1 1 0 0,0-1-1 0 0,0 1 0 0 0,1-1 1 0 0,-1 1-1 0 0,1-1 0 0 0,0 0 1 0 0,0 0-1 0 0,0 0 1 0 0,0 0-1 0 0,1 0 0 0 0,-1 0 1 0 0,1 0-1 0 0,0-1 1 0 0,0 1-1 0 0,0-1 0 0 0,0 0 1 0 0,0 0-1 0 0,0 0 1 0 0,1-1-1 0 0,-1 1 0 0 0,0-1 1 0 0,1 1-1 0 0,0-1 1 0 0,-1 0-1 0 0,1-1 0 0 0,0 1 1 0 0,-1 0-1 0 0,1-1 1 0 0,0 0-1 0 0,0 0-12 0 0,11-3 147 0 0,0 0 0 0 0,0-1 0 0 0,-1-1 0 0 0,1 0 0 0 0,-1-1 0 0 0,0-1 0 0 0,-1 0 1 0 0,0-1-1 0 0,0 0 0 0 0,0-1 0 0 0,-1-1 0 0 0,0 0 0 0 0,-1 0 0 0 0,0-2-147 0 0,17-11 123 0 0,194-159 334 0 0,-221 180-473 0 0,0 1 0 0 0,0 0-1 0 0,0 0 1 0 0,0 0 0 0 0,0 0 0 0 0,0 0-1 0 0,0 0 1 0 0,0 0 0 0 0,0 0 0 0 0,1 1-1 0 0,-1-1 1 0 0,0 0 0 0 0,0 1 0 0 0,1-1-1 0 0,-1 1 1 0 0,1-1 0 0 0,-1 1 0 0 0,0 0-1 0 0,1-1 1 0 0,-1 1 0 0 0,1 0 0 0 0,-1 0-1 0 0,1 0 1 0 0,-1 0 0 0 0,1 0 0 0 0,-1 1-1 0 0,1-1 1 0 0,-1 0 0 0 0,0 1-1 0 0,1-1 1 0 0,-1 1 0 0 0,0-1 0 0 0,1 1-1 0 0,-1 0 1 0 0,0-1 0 0 0,1 1 0 0 0,-1 0-1 0 0,0 0 1 0 0,0 0 0 0 0,0 0 0 0 0,0 0-1 0 0,0 0 1 0 0,0 0 0 0 0,0 0 0 0 0,0 1-1 0 0,-1-1 1 0 0,1 0 0 0 0,0 0 0 0 0,-1 1-1 0 0,1-1 1 0 0,-1 1 0 0 0,1-1 0 0 0,-1 1 16 0 0,15 123-5442 0 0,-13-115 3973 0 0,12 26-8712 0 0,-10-28 5576 0 0</inkml:trace>
  <inkml:trace contextRef="#ctx0" brushRef="#br0" timeOffset="1255.642">3058 1032 904 0 0,'0'0'2923'0'0,"0"0"-405"0"0,0 0-225 0 0,0 0-74 0 0,0 0-143 0 0,0 0-222 0 0,0 0-288 0 0,0 0-319 0 0,0 0-231 0 0,0 0-171 0 0,0 0-138 0 0,0 0-117 0 0,5-26-95 0 0,19-81-91 0 0,13 12 352 0 0,-32 84-753 0 0,-1 1 0 0 0,2 0-1 0 0,-1 0 1 0 0,1 1 0 0 0,1-1 0 0 0,0 1 0 0 0,0 1 0 0 0,0-1 0 0 0,1 1 0 0 0,1 1 0 0 0,-1-1-1 0 0,1 2 1 0 0,1-1 0 0 0,-1 1 0 0 0,1 0 0 0 0,0 1 0 0 0,0 0 0 0 0,8-2-3 0 0,-15 8-24 0 0,-1 1 1 0 0,1-1-1 0 0,-1 1 1 0 0,0-1-1 0 0,1 1 1 0 0,-1 0 0 0 0,0 0-1 0 0,0 0 1 0 0,0 0-1 0 0,0 0 1 0 0,-1 0-1 0 0,1 1 1 0 0,0-1-1 0 0,-1 1 1 0 0,0-1-1 0 0,1 1 1 0 0,-1-1-1 0 0,0 1 1 0 0,-1 0 0 0 0,1-1-1 0 0,0 1 1 0 0,-1 0-1 0 0,1 0 1 0 0,-1 0-1 0 0,0 0 1 0 0,0-1-1 0 0,0 1 1 0 0,0 0-1 0 0,-1 0 1 0 0,1 0-1 0 0,-1-1 1 0 0,0 1 0 0 0,0 0-1 0 0,0 0 1 0 0,0-1 23 0 0,1 11-35 0 0,1 75-16 0 0,1-86 69 0 0,-1-1 1 0 0,1 0-1 0 0,0 0 1 0 0,0 0 0 0 0,0 0-1 0 0,0 0 1 0 0,0 0-1 0 0,0 0 1 0 0,0-1-1 0 0,0 1 1 0 0,0-1-1 0 0,0 1 1 0 0,1-1-1 0 0,-1 0 1 0 0,0 0-1 0 0,0 0 1 0 0,0 0-1 0 0,0 0 1 0 0,1-1-1 0 0,-1 1 1 0 0,0 0-1 0 0,0-1 1 0 0,0 0-1 0 0,0 0 1 0 0,0 1-1 0 0,0-1 1 0 0,0 0-1 0 0,0 0 1 0 0,0-1-1 0 0,-1 1 1 0 0,1 0-1 0 0,0-1 1 0 0,-1 1-1 0 0,2-2-18 0 0,149-127 283 0 0,-145 123-297 0 0,0 1 0 0 0,1 1 0 0 0,0-1 1 0 0,0 1-1 0 0,0 1 0 0 0,0 0 0 0 0,1 0 0 0 0,0 0 0 0 0,0 1 0 0 0,0 0 0 0 0,0 1 0 0 0,8-1 14 0 0,-15 4-10 0 0,0 1 0 0 0,0 0 0 0 0,0-1 0 0 0,-1 1-1 0 0,1 0 1 0 0,0 0 0 0 0,-1 0 0 0 0,1 0-1 0 0,-1 0 1 0 0,0 1 0 0 0,0-1 0 0 0,0 0-1 0 0,0 0 1 0 0,0 1 0 0 0,0-1 0 0 0,-1 1-1 0 0,1-1 1 0 0,-1 1 0 0 0,1-1 0 0 0,-1 1 0 0 0,0-1-1 0 0,0 1 1 0 0,0-1 0 0 0,-1 3 10 0 0,3 8 5 0 0,-2-8-42 0 0,1-1 0 0 0,0 1 0 0 0,1-1 0 0 0,-1 1 0 0 0,1-1-1 0 0,-1 0 1 0 0,1 0 0 0 0,0 0 0 0 0,1 0 0 0 0,-1 0 0 0 0,1 0-1 0 0,0 0 1 0 0,0-1 0 0 0,0 0 0 0 0,0 1 0 0 0,1-1 0 0 0,-1 0 0 0 0,1-1-1 0 0,0 1 1 0 0,-1-1 0 0 0,2 1 37 0 0,26 8-3047 0 0,5-7-3768 0 0,-21-4 648 0 0,-3 0 913 0 0</inkml:trace>
  <inkml:trace contextRef="#ctx0" brushRef="#br0" timeOffset="1719.188">4105 686 3457 0 0,'0'0'1207'0'0,"0"0"-235"0"0,0 0 215 0 0,0 0 297 0 0,0 0 152 0 0,0 0-38 0 0,0 0-278 0 0,0 34-339 0 0,0 110-255 0 0,0-115-389 0 0,3 11-98 0 0,-2 1-1 0 0,-3-1 0 0 0,0 0 0 0 0,-3 0 1 0 0,-1-1-1 0 0,-2 1 0 0 0,-2-1 1 0 0,-6 12-239 0 0,16-51 3 0 0,-2 7 177 0 0,0 0 0 0 0,0 0-1 0 0,-1-1 1 0 0,1 1 0 0 0,-2-1-1 0 0,1 1 1 0 0,-1-1 0 0 0,0 0-1 0 0,0-1 1 0 0,0 1 0 0 0,-1-1-1 0 0,0 0 1 0 0,0 0 0 0 0,0 0 0 0 0,-1 0-1 0 0,0-1 1 0 0,0 0 0 0 0,-1 0-180 0 0,5-5 88 0 0,0-1 0 0 0,-1 1 0 0 0,1-1 1 0 0,0 0-1 0 0,-1 0 0 0 0,1 0 1 0 0,0 0-1 0 0,0 0 0 0 0,1 0 0 0 0,-1 0 1 0 0,0-1-1 0 0,1 1 0 0 0,-1 0 1 0 0,1-1-1 0 0,0 0 0 0 0,0 1 0 0 0,0-1 1 0 0,0 0-1 0 0,0 1 0 0 0,1-1 1 0 0,-1 0-1 0 0,1 0 0 0 0,0 0 0 0 0,0 1 1 0 0,0-1-1 0 0,0-2-88 0 0,0 5 14 0 0,-1-19 47 0 0,2 0 0 0 0,0-1-1 0 0,1 1 1 0 0,1 0-1 0 0,0 1 1 0 0,2-1 0 0 0,0 1-1 0 0,1 0 1 0 0,1 0-1 0 0,1 0 1 0 0,8-14-61 0 0,-4 6 8 0 0,-1-6-58 0 0,3 0 0 0 0,0 1-1 0 0,2 0 1 0 0,1 1 0 0 0,2 1 0 0 0,0 1-1 0 0,2 1 1 0 0,2 0 0 0 0,0 2-1 0 0,1 1 1 0 0,1 0 0 0 0,2 2 0 0 0,0 1-1 0 0,1 1 1 0 0,1 2 0 0 0,1 1-1 0 0,15-6 51 0 0,-43 22-2 0 0,12-5-20 0 0,1 0-1 0 0,0 1 0 0 0,0 1 0 0 0,0 0 1 0 0,0 1-1 0 0,1 0 0 0 0,-1 1 0 0 0,1 1 1 0 0,-1 1-1 0 0,16 1 23 0 0,-28 0 19 0 0,1 0-1 0 0,-1 1 1 0 0,1-1 0 0 0,-1 1 0 0 0,1 0-1 0 0,-1 0 1 0 0,0 0 0 0 0,0 0 0 0 0,0 1-1 0 0,0-1 1 0 0,0 1 0 0 0,-1 0-1 0 0,1 0 1 0 0,-1 0 0 0 0,0 0 0 0 0,1 0-1 0 0,-2 0 1 0 0,1 1 0 0 0,0-1-1 0 0,-1 1 1 0 0,1-1 0 0 0,-1 1 0 0 0,0 0-1 0 0,0-1 1 0 0,0 1 0 0 0,-1 0 0 0 0,1 2-19 0 0,0 3 41 0 0,0-1 1 0 0,-1 1 0 0 0,1-1 0 0 0,-2 1-1 0 0,1-1 1 0 0,-1 0 0 0 0,0 1 0 0 0,-1-1 0 0 0,0 0-1 0 0,-1 0 1 0 0,1 0 0 0 0,-2 2-42 0 0,-5 6 50 0 0,0-1 0 0 0,-1 1 0 0 0,0-2 0 0 0,-1 0 0 0 0,-1 0 0 0 0,0-1 0 0 0,-1-1 0 0 0,0 0 0 0 0,-1 0 0 0 0,0-1-1 0 0,-1-1 1 0 0,0-1 0 0 0,-1 0 0 0 0,-8 3-50 0 0,10-6-248 0 0,-1 0-1 0 0,0-1 1 0 0,0-1-1 0 0,0 0 1 0 0,0-1-1 0 0,-1-1 1 0 0,0-1-1 0 0,1 0 1 0 0,-1 0-1 0 0,-11-2 249 0 0,-12-14-5226 0 0,18-2-4414 0 0,14 12 3335 0 0</inkml:trace>
  <inkml:trace contextRef="#ctx0" brushRef="#br0" timeOffset="1978.276">5079 167 15835 0 0,'0'0'873'0'0,"0"0"-253"0"0,0 0 136 0 0,0 0 325 0 0,0 0 190 0 0,0 0-37 0 0,0 0-215 0 0,-8 36-286 0 0,-27 116-227 0 0,-14-29 86 0 0,28-85-475 0 0,17-29-145 0 0,-14 25-241 0 0,2 0-1 0 0,1 1 1 0 0,2 0 0 0 0,1 1-1 0 0,2 0 1 0 0,2 1 0 0 0,-1 16 269 0 0,14-30-4694 0 0,17-20-6415 0 0,-17-3 8841 0 0,3 0-2385 0 0</inkml:trace>
  <inkml:trace contextRef="#ctx0" brushRef="#br0" timeOffset="2305.806">5195 723 272 0 0,'0'0'2718'0'0,"0"0"-639"0"0,0 0-221 0 0,0 0 48 0 0,0 0 74 0 0,0 0 22 0 0,0 0-47 0 0,0 0-183 0 0,0 0-265 0 0,0 0-291 0 0,0 0-249 0 0,34 18-179 0 0,106 56-133 0 0,-137-72-601 0 0,0 0 1 0 0,1 1-1 0 0,0-1 0 0 0,0 0 0 0 0,-1-1 0 0 0,1 1 0 0 0,0-1 1 0 0,0 1-1 0 0,0-1 0 0 0,1 0 0 0 0,-1-1 0 0 0,0 1 1 0 0,0-1-1 0 0,0 0 0 0 0,1 0 0 0 0,-1 0 0 0 0,4-1-54 0 0,3-1 193 0 0,2 1-68 0 0,0-1 0 0 0,0 0-1 0 0,-1-1 1 0 0,1 0 0 0 0,-1-1 0 0 0,0-1 0 0 0,0 0 0 0 0,0 0 0 0 0,0-1-1 0 0,-1 0 1 0 0,0-1 0 0 0,-1-1 0 0 0,1 0 0 0 0,-1 0 0 0 0,-1-1-1 0 0,0 0 1 0 0,0 0 0 0 0,0-1 0 0 0,-1 0 0 0 0,-1-1 0 0 0,5-9-125 0 0,-10 18-29 0 0,-1-1 1 0 0,0 0-1 0 0,0 0 1 0 0,0 0 0 0 0,0 0-1 0 0,0 0 1 0 0,-1 0-1 0 0,1 0 1 0 0,-1 0-1 0 0,0 0 1 0 0,1 0-1 0 0,-2 0 1 0 0,1 0-1 0 0,0 0 1 0 0,-1 0 0 0 0,1 0-1 0 0,-1 0 1 0 0,0 0-1 0 0,0 0 1 0 0,0 0-1 0 0,0 0 1 0 0,0 1-1 0 0,-1-1 1 0 0,1 0 0 0 0,-1 1-1 0 0,0-1 1 0 0,0 1-1 0 0,0 0 1 0 0,0-1-1 0 0,0 1 1 0 0,-1 0-1 0 0,1 0 1 0 0,0 1-1 0 0,-1-1 1 0 0,0 0 0 0 0,1 1-1 0 0,-1-1 1 0 0,0 1-1 0 0,0 0 1 0 0,0 0-1 0 0,0 0 1 0 0,1 0-1 0 0,-2 1 1 0 0,1-1-1 0 0,-2 1 29 0 0,-8-1-50 0 0,-1 1 0 0 0,1 0 0 0 0,0 0 0 0 0,0 2 0 0 0,0 0 0 0 0,0 0 0 0 0,0 1 0 0 0,0 1 0 0 0,1 0 0 0 0,0 1 0 0 0,-1 0 0 0 0,2 1 0 0 0,-5 2 50 0 0,-2 2-22 0 0,1 1 0 0 0,1 0 0 0 0,0 2 1 0 0,0-1-1 0 0,2 2 0 0 0,-1 0 0 0 0,2 1 0 0 0,0 0 1 0 0,0 1-1 0 0,2 0 0 0 0,0 1 0 0 0,1 0 1 0 0,0 1-1 0 0,2 0 0 0 0,-1 3 22 0 0,7-13-94 0 0,0 0 0 0 0,0 1 0 0 0,0-1 0 0 0,1 1 0 0 0,1-1 0 0 0,0 1 0 0 0,0-1 1 0 0,0 1-1 0 0,1-1 0 0 0,0 1 0 0 0,1-1 0 0 0,0 0 0 0 0,0 0 0 0 0,1 1 0 0 0,0-1 0 0 0,0-1 0 0 0,1 1 0 0 0,0 0 0 0 0,0-1 0 0 0,1 0 1 0 0,5 6 93 0 0,36 30-3368 0 0,12-15-3345 0 0,-39-21 1676 0 0,-3-3-1026 0 0</inkml:trace>
  <inkml:trace contextRef="#ctx0" brushRef="#br0" timeOffset="5131.306">0 1499 0 0 0,'169'-28'0'0'0,"136"-6"1931"0"0,674-32 4472 0 0,416 0-3452 0 0,-329 50-2254 0 0,-533 13-508 0 0,680-16-525 0 0,-1102 15-471 0 0,32-2-5073 0 0,-114 5 732 0 0</inkml:trace>
  <inkml:trace contextRef="#ctx0" brushRef="#br0" timeOffset="15099.305">6219 988 13947 0 0,'0'0'1700'0'0,"0"0"-553"0"0,0 0-321 0 0,0 0 118 0 0,0 0 248 0 0,0 0 123 0 0,0 0-117 0 0,0 0-287 0 0,0 0-253 0 0,0 0-179 0 0,0 0-100 0 0,6 5 378 0 0,-3-4-3034 0 0,-4-3-525 0 0,-5-5-10464 0 0,6 6 6158 0 0</inkml:trace>
  <inkml:trace contextRef="#ctx0" brushRef="#br0" timeOffset="15365.786">6285 553 14763 0 0,'0'0'1476'0'0,"0"0"-227"0"0,0 0-104 0 0,0 0 113 0 0,0 0 50 0 0,0 0-185 0 0,0 0-299 0 0,0 0-324 0 0,0 0-233 0 0,0 0-138 0 0,0 0-94 0 0,0 0-27 0 0,0 0-41 0 0,-4 15-1485 0 0,16-8-969 0 0,-5-7-2670 0 0,0 0-2996 0 0</inkml:trace>
</inkml:ink>
</file>

<file path=ppt/ink/ink8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6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0 611 0 0 0,'0'0'723'0'0,"0"0"812"0"0,0 0 476 0 0,0 0 177 0 0,0 0 17 0 0,0 0-83 0 0,0 0-191 0 0,0 0-247 0 0,0 0-305 0 0,31-5-315 0 0,98-20-222 0 0,-51-8 132 0 0,-63 22-772 0 0,41-31 208 0 0,-1-3 0 0 0,-2-1-1 0 0,-2-4 1 0 0,-2-2-410 0 0,-37 41 25 0 0,0 0 0 0 0,0-1 0 0 0,-2 0 0 0 0,1-1 0 0 0,-2 0 0 0 0,0-1 0 0 0,0 0 0 0 0,-1 0 0 0 0,-1-1 0 0 0,0 0 0 0 0,-1 0 0 0 0,-1 0 0 0 0,0-1 0 0 0,-1 0 0 0 0,-1 0 0 0 0,1-15-25 0 0,-4 29-19 0 0,0 0-1 0 0,1 0 0 0 0,-2 0 1 0 0,1 0-1 0 0,0 1 1 0 0,0-1-1 0 0,0 0 1 0 0,-1 0-1 0 0,1 0 0 0 0,-1 1 1 0 0,0-1-1 0 0,1 0 1 0 0,-1 0-1 0 0,0 1 1 0 0,0-1-1 0 0,0 1 0 0 0,0-1 1 0 0,0 1-1 0 0,0-1 1 0 0,-1 1-1 0 0,1 0 1 0 0,0-1-1 0 0,-1 1 0 0 0,1 0 1 0 0,-1 0-1 0 0,1 0 1 0 0,-1 0-1 0 0,0 0 0 0 0,1 0 1 0 0,-1 1-1 0 0,0-1 1 0 0,0 1-1 0 0,0-1 1 0 0,1 1-1 0 0,-1 0 0 0 0,0-1 1 0 0,0 1-1 0 0,0 0 1 0 0,0 0-1 0 0,0 0 1 0 0,1 0-1 0 0,-3 1 20 0 0,-72 32-953 0 0,73-31 948 0 0,0 0 0 0 0,-1 0-1 0 0,1 1 1 0 0,0-1 0 0 0,0 1 0 0 0,0 0 0 0 0,1 0-1 0 0,-1 0 1 0 0,0 0 0 0 0,1 0 0 0 0,0 1-1 0 0,0-1 1 0 0,0 1 0 0 0,0-1 0 0 0,1 1 0 0 0,0 0-1 0 0,-1 0 1 0 0,1 0 0 0 0,0-1 0 0 0,1 1-1 0 0,-1 0 1 0 0,1 0 0 0 0,0 0 0 0 0,0 0-1 0 0,0 0 1 0 0,0 0 0 0 0,1 0 0 0 0,-1 0 0 0 0,1 0-1 0 0,0 0 1 0 0,0 0 0 0 0,1 0 0 0 0,-1-1-1 0 0,1 1 1 0 0,0-1 0 0 0,0 1 5 0 0,10 3 67 0 0,1 0-1 0 0,0-1 1 0 0,0 0 0 0 0,0-2-1 0 0,1 1 1 0 0,-1-2 0 0 0,1 1-1 0 0,0-2 1 0 0,0 0 0 0 0,0-1-1 0 0,0 0 1 0 0,1-1 0 0 0,-1-1-1 0 0,10-1-66 0 0,11 1 206 0 0,29-2 50 0 0,-63 4-245 0 0,1 0 1 0 0,-1 1-1 0 0,0-1 0 0 0,0 0 1 0 0,0 1-1 0 0,0-1 1 0 0,0 1-1 0 0,0 0 0 0 0,0-1 1 0 0,-1 1-1 0 0,1 0 0 0 0,-1-1 1 0 0,1 1-1 0 0,-1 0 0 0 0,1 0 1 0 0,-1-1-1 0 0,0 1 1 0 0,0 0-1 0 0,0 0 0 0 0,0 0 1 0 0,0-1-1 0 0,0 1 0 0 0,-1 0 1 0 0,1 0-1 0 0,-1-1 0 0 0,1 1 1 0 0,-1 1-12 0 0,-66 144 337 0 0,64-114-2153 0 0,4-32 1467 0 0,0 0 0 0 0,0 0 0 0 0,0 0 0 0 0,1 0 0 0 0,-1-1 0 0 0,0 1 0 0 0,1 0 0 0 0,-1-1-1 0 0,0 1 1 0 0,1-1 0 0 0,-1 1 0 0 0,1-1 0 0 0,-1 0 0 0 0,1 1 0 0 0,-1-1 0 0 0,1 0 0 0 0,-1 0 0 0 0,1 0 0 0 0,-1 0 0 0 0,1 0 0 0 0,-1-1 0 0 0,1 1 0 0 0,-1 0 0 0 0,1-1-1 0 0,-1 1 1 0 0,1-1 0 0 0,-1 1 0 0 0,0-1 0 0 0,1 0 0 0 0,0 0 349 0 0,28-10-7938 0 0,-16 4 7189 0 0</inkml:trace>
</inkml:ink>
</file>

<file path=ppt/ink/ink8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6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107 508 4241 0 0,'0'0'2993'0'0,"0"0"-1513"0"0,0 0-491 0 0,0 0 145 0 0,0 0 180 0 0,0 0 18 0 0,0 0-179 0 0,0 0-294 0 0,-18 33-257 0 0,-53 105-171 0 0,69-136-413 0 0,1 0 1 0 0,-1 0-1 0 0,0 0 1 0 0,1 0 0 0 0,-1 0-1 0 0,1 1 1 0 0,0-1-1 0 0,0 1 1 0 0,0-1 0 0 0,0 1-1 0 0,0-1 1 0 0,1 1-1 0 0,-1-1 1 0 0,1 1 0 0 0,-1 0-1 0 0,1-1 1 0 0,0 1-1 0 0,0 0 1 0 0,0-1 0 0 0,1 1-1 0 0,-1 0 1 0 0,1-1 0 0 0,-1 1-1 0 0,1-1 1 0 0,0 1-1 0 0,0-1 1 0 0,0 1 0 0 0,1 1-19 0 0,2 2 81 0 0,1 0 96 0 0,0 1-1 0 0,1-1 1 0 0,0-1-1 0 0,0 1 0 0 0,0-1 1 0 0,1 0-1 0 0,-1-1 1 0 0,1 1-1 0 0,0-1 0 0 0,1-1 1 0 0,-1 1-1 0 0,1-1 1 0 0,0-1-1 0 0,-1 1 0 0 0,1-1 1 0 0,0-1-1 0 0,0 1 1 0 0,0-1-1 0 0,1-1 1 0 0,-1 0-1 0 0,0 0 0 0 0,0 0 1 0 0,0-1-1 0 0,0 0 1 0 0,4-2-177 0 0,-6 2 87 0 0,0-1 0 0 0,-1 1 0 0 0,1-1 0 0 0,0-1 1 0 0,-1 1-1 0 0,0-1 0 0 0,0 0 0 0 0,0 0 0 0 0,0-1 1 0 0,0 1-1 0 0,0-1 0 0 0,-1 0 0 0 0,0-1 0 0 0,0 1 1 0 0,0-1-1 0 0,0 1 0 0 0,-1-1 0 0 0,0 0 0 0 0,0 0 0 0 0,0-1 1 0 0,-1 1-1 0 0,1-1 0 0 0,-1-2-87 0 0,3-3-32 0 0,-2-1 0 0 0,0 0 1 0 0,0 0-1 0 0,-1 0 0 0 0,0-1 0 0 0,-1 1 0 0 0,0 0 0 0 0,-1-1 0 0 0,-1 1 1 0 0,-1-11 31 0 0,1 17-273 0 0,-1 1 0 0 0,1 0 1 0 0,-1 0-1 0 0,1-1 1 0 0,-2 1-1 0 0,1 0 1 0 0,0 0-1 0 0,-1 1 1 0 0,0-1-1 0 0,0 1 0 0 0,0-1 1 0 0,-1 1-1 0 0,0 0 1 0 0,1 0-1 0 0,-6-3 273 0 0,-15-11-4381 0 0,-4 4-3295 0 0,14 6 594 0 0</inkml:trace>
  <inkml:trace contextRef="#ctx0" brushRef="#br0" timeOffset="310.584">713 96 12699 0 0,'0'0'529'0'0,"0"0"-319"0"0,0 0-66 0 0,0 0 165 0 0,0 0 187 0 0,0 0 143 0 0,-3 31 80 0 0,-6 100-15 0 0,21 131 1203 0 0,8 64-3609 0 0,-33-326-5469 0 0,-1-10-840 0 0,6 6 6539 0 0</inkml:trace>
  <inkml:trace contextRef="#ctx0" brushRef="#br0" timeOffset="480.921">420 457 8698 0 0,'0'0'1277'0'0,"0"0"-335"0"0,0 0-99 0 0,0 0 1 0 0,0 0-88 0 0,0 0-185 0 0,0 0-182 0 0,37-5-111 0 0,117-15-54 0 0,2 12 24 0 0,-51 6-521 0 0,25 1-3991 0 0,-1 7-6084 0 0,-111-6 10163 0 0</inkml:trace>
  <inkml:trace contextRef="#ctx0" brushRef="#br0" timeOffset="1065.887">1348 431 0 0 0,'0'0'806'0'0,"0"0"2266"0"0,0 0 644 0 0,0 0-338 0 0,0 0-675 0 0,0 0-773 0 0,0 0-637 0 0,0 0-357 0 0,0 0-134 0 0,0 0-75 0 0,0 0-126 0 0,0 0-109 0 0,-32 15-116 0 0,-100 51-105 0 0,47-7 93 0 0,76-52-358 0 0,1 0 1 0 0,-1 0-1 0 0,1 1 0 0 0,0 0 0 0 0,1 1 0 0 0,0-1 0 0 0,0 1 1 0 0,1 1-1 0 0,0-1 0 0 0,1 1 0 0 0,0 0 0 0 0,1 0 0 0 0,-1 1 1 0 0,2-1-1 0 0,0 1 0 0 0,-1 7-6 0 0,4-16-4 0 0,1-1 0 0 0,-1 1 0 0 0,1 0 0 0 0,0 0 1 0 0,0-1-1 0 0,0 1 0 0 0,0-1 0 0 0,0 1 0 0 0,0-1 0 0 0,0 1 0 0 0,0-1 0 0 0,1 1 1 0 0,-1-1-1 0 0,0 0 0 0 0,1 0 0 0 0,-1 0 0 0 0,1 0 0 0 0,0 0 0 0 0,-1 0 0 0 0,1 0 0 0 0,0 0 1 0 0,-1-1-1 0 0,1 1 0 0 0,0-1 0 0 0,0 1 0 0 0,0-1 0 0 0,0 0 0 0 0,-1 0 0 0 0,1 0 1 0 0,0 0-1 0 0,0 0 0 0 0,1 0 4 0 0,65-4 293 0 0,-43-4-271 0 0,-2-1-1 0 0,1-1 1 0 0,-1-1 0 0 0,0-1-1 0 0,-1-1 1 0 0,-1-1-1 0 0,0-1 1 0 0,-1 0 0 0 0,-1-2-1 0 0,0 0 1 0 0,6-9-22 0 0,10 3-1179 0 0,-34 49-44 0 0,-16 58 1029 0 0,15-80 195 0 0,0-1-1 0 0,-1 0 0 0 0,2 1 0 0 0,-1-1 0 0 0,0 1 0 0 0,1-1 0 0 0,-1 0 0 0 0,1 1 0 0 0,0-1 0 0 0,0 0 0 0 0,0 0 0 0 0,1 0 0 0 0,-1 0 0 0 0,1 0 0 0 0,0 0 0 0 0,0 0 0 0 0,0 0 0 0 0,0-1 0 0 0,0 1 0 0 0,0-1 0 0 0,1 1 0 0 0,-1-1 0 0 0,1 0 0 0 0,0 0 0 0 0,-1 0 0 0 0,1 0 0 0 0,0-1 0 0 0,0 1 0 0 0,0-1 1 0 0,1 0-1 0 0,-1 0 0 0 0,0 0 0 0 0,0 0 0 0 0,1 0 0 0 0,-1-1 0 0 0,0 1 0 0 0,2-1 0 0 0,7 1 74 0 0,0-1 0 0 0,0-1 0 0 0,0 0 0 0 0,0-1 0 0 0,0 0 1 0 0,0 0-1 0 0,-1-2 0 0 0,1 1 0 0 0,-1-1 0 0 0,0-1 0 0 0,0 0 0 0 0,0-1 0 0 0,-1 0 1 0 0,0 0-1 0 0,7-7-74 0 0,136-130 642 0 0,-114 103-601 0 0,-19 21-227 0 0,-1 0 0 0 0,0-1 0 0 0,-2-1 0 0 0,0-1 0 0 0,-2 0 0 0 0,0-2 1 0 0,-1 1-1 0 0,-2-1 0 0 0,0-1 0 0 0,-2-1 0 0 0,0 1 0 0 0,-2-1 0 0 0,-1-1 0 0 0,-1 1 0 0 0,0-12 186 0 0,-14-51-830 0 0,7 87 858 0 0,0-1 1 0 0,0 0 0 0 0,0 1 0 0 0,0-1 0 0 0,0 0-1 0 0,-1 1 1 0 0,1-1 0 0 0,-1 1 0 0 0,1 0 0 0 0,-1 0-1 0 0,0-1 1 0 0,0 1 0 0 0,0 0 0 0 0,0 1 0 0 0,0-1-1 0 0,-1 0 1 0 0,1 0 0 0 0,0 1 0 0 0,-1 0 0 0 0,0-1-1 0 0,1 1 1 0 0,-1 0 0 0 0,0 0 0 0 0,1 0 0 0 0,-1 1-1 0 0,0-1 1 0 0,0 1 0 0 0,1-1 0 0 0,-1 1 0 0 0,-2 0-29 0 0,-2 3 42 0 0,0 0 0 0 0,0 0 0 0 0,1 0 0 0 0,-1 1 0 0 0,1 0 0 0 0,0 0 0 0 0,0 1 1 0 0,0 0-1 0 0,0 0 0 0 0,1 0 0 0 0,0 1 0 0 0,0-1 0 0 0,1 1 0 0 0,-1 0 0 0 0,1 1 0 0 0,0-1 1 0 0,1 1-1 0 0,0 0 0 0 0,-3 7-42 0 0,-6 12 88 0 0,0 1 0 0 0,2 0 0 0 0,1 1 0 0 0,1 0 0 0 0,2 0 0 0 0,0 1 1 0 0,2 0-1 0 0,2 0 0 0 0,0 0 0 0 0,2 0 0 0 0,1 0 0 0 0,1 0 0 0 0,2 4-88 0 0,1-10 21 0 0,2 0-1 0 0,0-1 0 0 0,1 0 0 0 0,1 0 0 0 0,1 0 0 0 0,1-1 1 0 0,1-1-1 0 0,8 10-20 0 0,-17-24-74 0 0,0-1 1 0 0,1 0 0 0 0,0 0 0 0 0,1-1-1 0 0,-1 1 1 0 0,1-1 0 0 0,-1 0 0 0 0,1 0-1 0 0,0 0 1 0 0,1-1 0 0 0,-1 0-1 0 0,1 0 1 0 0,-1 0 0 0 0,1-1 0 0 0,0 0-1 0 0,0 0 1 0 0,0 0 0 0 0,2 0 73 0 0,-6-4-253 0 0,-1 0 0 0 0,1 1 1 0 0,-1-1-1 0 0,0 0 0 0 0,1 0 0 0 0,-1 0 1 0 0,0 0-1 0 0,0 0 0 0 0,-1 0 1 0 0,1 0-1 0 0,0 0 0 0 0,-1-1 0 0 0,1 1 1 0 0,-1 0-1 0 0,0 0 0 0 0,1-1 0 0 0,-1 1 1 0 0,0 0-1 0 0,-1 0 0 0 0,1-1 1 0 0,0 1-1 0 0,0 0 0 0 0,-1-1 253 0 0,1-2-1201 0 0,-4-30-7878 0 0,-2 23 5965 0 0</inkml:trace>
  <inkml:trace contextRef="#ctx0" brushRef="#br0" timeOffset="1407.943">1611 317 9274 0 0,'0'0'2530'0'0,"0"0"-784"0"0,0 0-681 0 0,0 0-273 0 0,0 0 63 0 0,0 0 125 0 0,0 0 3 0 0,0 0-111 0 0,0 0-189 0 0,0 0-187 0 0,0 0-137 0 0,32 6-70 0 0,103 19-47 0 0,120-5 473 0 0,-169-14-774 0 0,9 1-1947 0 0,-33-2-6888 0 0,-44-4-2028 0 0</inkml:trace>
  <inkml:trace contextRef="#ctx0" brushRef="#br0" timeOffset="1767.55">2241 549 0 0 0,'0'0'705'0'0,"0"0"534"0"0,0 0 370 0 0,0 0 282 0 0,0 0 96 0 0,0 0-9 0 0,0 0-70 0 0,0 0-157 0 0,0 0-192 0 0,0 0-235 0 0,0 0-255 0 0,0 0-239 0 0,4 32-201 0 0,12 101-177 0 0,-20-66 48 0 0,0-44-332 0 0,-1 2-269 0 0,3-7-3356 0 0,3-19-1637 0 0,1-1 2797 0 0,-1 1 387 0 0,1-2-4830 0 0</inkml:trace>
  <inkml:trace contextRef="#ctx0" brushRef="#br0" timeOffset="2011.501">2381 155 16676 0 0,'0'0'328'0'0,"0"0"-472"0"0,0 0-152 0 0,0 0 71 0 0,0 0 137 0 0,0 0 24 0 0,0 0-64 0 0,0 0-176 0 0,0 0-240 0 0,0 0-560 0 0,14 199-1497 0 0,-4-174-2496 0 0,1-10-1312 0 0</inkml:trace>
  <inkml:trace contextRef="#ctx0" brushRef="#br0" timeOffset="2229.072">2629 748 10082 0 0,'0'0'2338'0'0,"0"0"-592"0"0,0 0-226 0 0,0 0-37 0 0,0 0-133 0 0,0 0-187 0 0,0 0-230 0 0,0 0-171 0 0,0 0-101 0 0,0 0-128 0 0,0 0-140 0 0,0 0-113 0 0,0 0-96 0 0,1-24-62 0 0,3-75-40 0 0,-4 94-82 0 0,0 0 1 0 0,1-1-1 0 0,-1 1 0 0 0,1 0 1 0 0,0 0-1 0 0,1 0 1 0 0,-1 1-1 0 0,1-1 1 0 0,0 0-1 0 0,0 0 0 0 0,1 1 1 0 0,-1-1-1 0 0,1 1 1 0 0,0 0-1 0 0,0 0 1 0 0,0 0-1 0 0,1 0 0 0 0,2-1 0 0 0,9-12-57 0 0,-12 14 17 0 0,0 0 0 0 0,1 0-1 0 0,-1 0 1 0 0,1 0-1 0 0,0 0 1 0 0,0 1-1 0 0,0 0 1 0 0,0-1 0 0 0,0 1-1 0 0,1 1 1 0 0,-1-1-1 0 0,0 1 1 0 0,1 0 0 0 0,-1 0-1 0 0,1 0 1 0 0,0 0-1 0 0,-1 1 1 0 0,1 0 0 0 0,-1 0-1 0 0,1 0 1 0 0,0 1-1 0 0,-1-1 1 0 0,3 2 40 0 0,-1 0-31 0 0,-1 1 0 0 0,0 0 1 0 0,0 0-1 0 0,0 0 0 0 0,0 1 1 0 0,-1-1-1 0 0,0 1 0 0 0,1 0 0 0 0,-1 1 1 0 0,0-1-1 0 0,-1 1 0 0 0,1 0 1 0 0,-1-1-1 0 0,0 2 0 0 0,0-1 0 0 0,-1 0 1 0 0,0 0-1 0 0,1 1 0 0 0,-2 0 1 0 0,1-1-1 0 0,-1 1 0 0 0,0 0 31 0 0,8 16 58 0 0,-9-20-22 0 0,0-1 0 0 0,0 0-1 0 0,0 1 1 0 0,0-1 0 0 0,1 0-1 0 0,-1 0 1 0 0,1 1 0 0 0,-1-1-1 0 0,0 0 1 0 0,1 0 0 0 0,0 0-1 0 0,-1 0 1 0 0,1 1 0 0 0,0-1-1 0 0,0 0 1 0 0,-1 0 0 0 0,1 0-1 0 0,0 0 1 0 0,0-1 0 0 0,0 1-1 0 0,0 0 1 0 0,0 0-1 0 0,0 0 1 0 0,0-1 0 0 0,1 1-1 0 0,-1-1 1 0 0,0 1 0 0 0,0-1-1 0 0,0 1 1 0 0,1-1 0 0 0,-1 0-1 0 0,0 0 1 0 0,1 1 0 0 0,-1-1-1 0 0,0 0 1 0 0,0 0 0 0 0,1 0-1 0 0,-1 0 1 0 0,0-1 0 0 0,1 1-1 0 0,-1 0 1 0 0,0 0 0 0 0,0-1-1 0 0,1 1 1 0 0,-1-1 0 0 0,0 1-1 0 0,0-1 1 0 0,0 0 0 0 0,0 1-1 0 0,0-1 1 0 0,1 0 0 0 0,-1 0-1 0 0,-1 0 1 0 0,1 1 0 0 0,0-1-1 0 0,0 0 1 0 0,0-1-36 0 0,9-8-59 0 0,84-73-2076 0 0,-22 52-9090 0 0,-55 27 5404 0 0,-7 0 993 0 0</inkml:trace>
  <inkml:trace contextRef="#ctx0" brushRef="#br0" timeOffset="2709.104">3347 482 6617 0 0,'0'0'2930'0'0,"0"0"-517"0"0,0 0-334 0 0,0 0-273 0 0,0 0-311 0 0,0 0-295 0 0,0 0-271 0 0,0 0-188 0 0,0 0-131 0 0,0 0-133 0 0,0 0-124 0 0,0 0-106 0 0,0 0-85 0 0,-16 3-84 0 0,-52 9-36 0 0,64-12-48 0 0,0 1 0 0 0,0 1-1 0 0,0-1 1 0 0,0 0-1 0 0,0 1 1 0 0,0 0-1 0 0,0 0 1 0 0,1 0-1 0 0,-1 0 1 0 0,1 1 0 0 0,-1-1-1 0 0,1 1 1 0 0,0 0-1 0 0,0 0 1 0 0,0 0-1 0 0,0 1 1 0 0,1-1-1 0 0,-1 1 1 0 0,1-1 0 0 0,0 1-1 0 0,0 0 1 0 0,0 0-1 0 0,1 0 1 0 0,-2 3 6 0 0,3-5-2 0 0,-1 1 1 0 0,1-1-1 0 0,0 1 1 0 0,0-1-1 0 0,0 1 1 0 0,0-1-1 0 0,0 1 1 0 0,0-1-1 0 0,1 1 1 0 0,-1-1 0 0 0,1 1-1 0 0,0-1 1 0 0,0 1-1 0 0,0-1 1 0 0,0 0-1 0 0,0 0 1 0 0,0 1-1 0 0,0-1 1 0 0,1 0-1 0 0,-1 0 1 0 0,1 0-1 0 0,0 0 1 0 0,-1-1-1 0 0,1 1 1 0 0,0 0-1 0 0,0-1 1 0 0,0 1 0 0 0,0-1-1 0 0,0 0 1 0 0,1 0-1 0 0,-1 1 1 0 0,0-1-1 0 0,1-1 1 0 0,-1 1-1 0 0,0 0 1 0 0,1-1-1 0 0,-1 1 1 0 0,1-1-1 0 0,-1 0 1 0 0,1 1-1 0 0,-1-1 1 0 0,1-1-1 0 0,-1 1 1 0 0,1 0 0 0 0,-1-1-1 0 0,1 1 1 0 0,-1-1-1 0 0,1 1 1 0 0,0-2 1 0 0,16 1 118 0 0,1-1 1 0 0,-1-1-1 0 0,0-1 0 0 0,0-1 1 0 0,0 0-1 0 0,-1-1 1 0 0,4-3-119 0 0,-20 8 11 0 0,5-3-2 0 0,0 1 0 0 0,0 0 1 0 0,0 0-1 0 0,0 0 0 0 0,1 1 0 0 0,-1 0 1 0 0,1 0-1 0 0,0 1 0 0 0,-1 0 0 0 0,1 0 1 0 0,0 1-1 0 0,-1 0 0 0 0,1 1 0 0 0,0-1 1 0 0,0 1-1 0 0,-1 1 0 0 0,1-1 0 0 0,-1 2 1 0 0,1-1-1 0 0,-1 1 0 0 0,0 0 0 0 0,0 0 1 0 0,0 1-1 0 0,0-1 0 0 0,-1 2 0 0 0,0-1 1 0 0,1 1-1 0 0,-2 0 0 0 0,1 0 0 0 0,0 1 1 0 0,-1 0-1 0 0,1 1-9 0 0,5 17 9 0 0,-2 0-1 0 0,0 1 1 0 0,-2 0-1 0 0,0 0 1 0 0,-2 0 0 0 0,-1 1-1 0 0,-1 0 1 0 0,-1-1-1 0 0,-1 1 1 0 0,-1 0 0 0 0,-4 21-9 0 0,4-28-18 0 0,-3 43-274 0 0,-2-1 0 0 0,-3 0-1 0 0,-3 0 1 0 0,-3 0 0 0 0,-4 8 292 0 0,17-62 16 0 0,0 1 0 0 0,-1-1 0 0 0,1 1 0 0 0,-1-1 1 0 0,-1 0-1 0 0,1 0 0 0 0,-1 1 0 0 0,-1-2 1 0 0,1 1-1 0 0,-1 0 0 0 0,0-1 0 0 0,-1 0 0 0 0,0 0 1 0 0,0 0-1 0 0,0 0 0 0 0,0-1 0 0 0,-1 0 0 0 0,0 0 1 0 0,0-1-1 0 0,0 1 0 0 0,-1-1 0 0 0,1-1 0 0 0,-1 1 1 0 0,0-1-1 0 0,0 0 0 0 0,-7 1-16 0 0,10-4 24 0 0,0 0 0 0 0,0-1-1 0 0,-1 0 1 0 0,1 0 0 0 0,0 0 0 0 0,0-1 0 0 0,1 1-1 0 0,-1-1 1 0 0,0 0 0 0 0,0 0 0 0 0,1 0-1 0 0,-1 0 1 0 0,1-1 0 0 0,0 1 0 0 0,0-1 0 0 0,0 0-1 0 0,0 0 1 0 0,0 0 0 0 0,1-1 0 0 0,-1 1-1 0 0,1 0 1 0 0,0-1 0 0 0,0 0 0 0 0,0 1 0 0 0,0-1-1 0 0,1 0 1 0 0,0 0 0 0 0,-1 0 0 0 0,2 0 0 0 0,-2-4-24 0 0,-8-130 276 0 0,15 115-275 0 0,1 0 0 0 0,1 0 0 0 0,1 1-1 0 0,0 0 1 0 0,2 1 0 0 0,1 0 0 0 0,1 0 0 0 0,0 1 0 0 0,2 1 0 0 0,0 0 0 0 0,1 1 0 0 0,1 0 0 0 0,0 2 0 0 0,1-1 0 0 0,1 2 0 0 0,1 1 0 0 0,0 0 0 0 0,21-11-1 0 0,-21 13-162 0 0,1 1 0 0 0,0 1 0 0 0,0 1 0 0 0,1 0 0 0 0,0 2 0 0 0,0 0 0 0 0,1 1 162 0 0,37-4-3030 0 0,-1 6-3872 0 0,-36 4-1156 0 0</inkml:trace>
</inkml:ink>
</file>

<file path=ppt/ink/ink8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3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41 154 8946 0 0,'0'0'555'0'0,"0"0"-230"0"0,0 0-101 0 0,0 0 103 0 0,0 0 292 0 0,0 0 318 0 0,0 0 198 0 0,0 0 0 0 0,0 0-216 0 0,0 0-319 0 0,0 0-279 0 0,0-3-162 0 0,1-3 22 0 0,0 35 245 0 0,1 7 97 0 0,7 80 204 0 0,-5 0-1 0 0,-5 1 1 0 0,-15 102-727 0 0,-12 43-311 0 0,58-262-345 0 0,87-98 379 0 0,17 3-262 0 0,-131 95 528 0 0,-1-1 1 0 0,1 1-1 0 0,-1 0 0 0 0,1 0 0 0 0,-1 0 0 0 0,0 0 1 0 0,1 0-1 0 0,-1 0 0 0 0,1 1 0 0 0,-1-1 1 0 0,0 1-1 0 0,1 0 0 0 0,-1-1 0 0 0,0 1 1 0 0,1 0-1 0 0,-1 1 0 0 0,0-1 0 0 0,0 0 0 0 0,0 0 1 0 0,0 1-1 0 0,0 0 0 0 0,0-1 0 0 0,-1 1 1 0 0,1 0-1 0 0,0 0 0 0 0,-1 0 0 0 0,1 0 0 0 0,-1 0 1 0 0,0 0-1 0 0,0 0 0 0 0,0 0 0 0 0,0 0 1 0 0,0 1-1 0 0,0-1 0 0 0,-1 0 0 0 0,1 1 1 0 0,-1-1-1 0 0,1 1 0 0 0,-1-1 0 0 0,0 1 0 0 0,0-1 1 0 0,0 1-1 0 0,0-1 0 0 0,-1 0 0 0 0,1 1 1 0 0,-1 2 10 0 0,5 19 144 0 0,1-1-8 0 0,-5-19-88 0 0,0 1-1 0 0,0-1 1 0 0,1 1 0 0 0,0-1 0 0 0,0 1 0 0 0,0-1-1 0 0,0 0 1 0 0,1 1 0 0 0,-1-1 0 0 0,1 0 0 0 0,0 0-1 0 0,0 0 1 0 0,1 0 0 0 0,-1 0 0 0 0,1-1 0 0 0,0 1-1 0 0,0-1 1 0 0,0 1 0 0 0,0-1 0 0 0,1 0 0 0 0,-1-1-1 0 0,3 2-47 0 0,-3-4 107 0 0,0-1-1 0 0,0 0 1 0 0,0 0 0 0 0,0 0-1 0 0,-1 0 1 0 0,1 0-1 0 0,0 0 1 0 0,0-1-1 0 0,-1 1 1 0 0,1-1 0 0 0,-1 0-1 0 0,1 0 1 0 0,-1 0-1 0 0,0 0 1 0 0,0 0-1 0 0,0-1 1 0 0,0 1 0 0 0,0-1-1 0 0,0 1 1 0 0,-1-1-1 0 0,1 0 1 0 0,-1 1-1 0 0,0-1 1 0 0,0 0 0 0 0,0 0-1 0 0,0 0 1 0 0,0 0-1 0 0,0-2-106 0 0,4-6 232 0 0,8-19-122 0 0,-1-1-1 0 0,-1-1 1 0 0,-1 0 0 0 0,-2 0 0 0 0,-2-1 0 0 0,-1 1 0 0 0,-1-1 0 0 0,-2-1 0 0 0,-1 1 0 0 0,-2 0-1 0 0,-1 0 1 0 0,-1 0 0 0 0,-2 0 0 0 0,-2 0 0 0 0,-7-22-110 0 0,7 27-204 0 0,0 1 1 0 0,-2 1-1 0 0,-1 0 1 0 0,-1 0-1 0 0,-1 1 1 0 0,-2 1-1 0 0,0 0 1 0 0,-2 0-1 0 0,0 2 1 0 0,-1 0-1 0 0,-2 1 1 0 0,0 0-1 0 0,-1 2 1 0 0,-1 0-1 0 0,-1 2 1 0 0,0 0-1 0 0,-1 2 1 0 0,-18-10 203 0 0,35 23-291 0 0,-1-1 1 0 0,1 1-1 0 0,-1 0 1 0 0,1 1 0 0 0,-1-1-1 0 0,1 1 1 0 0,-1 1 0 0 0,0-1-1 0 0,0 1 1 0 0,0 0 0 0 0,1 1-1 0 0,-6 0 291 0 0,7 1-513 0 0,-1 0 1 0 0,0-1-1 0 0,1 2 0 0 0,0-1 0 0 0,0 1 0 0 0,-1 0 1 0 0,1 0-1 0 0,1 0 0 0 0,-1 0 0 0 0,0 1 0 0 0,1 0 1 0 0,0 0-1 0 0,0 0 0 0 0,-2 4 513 0 0,-15 19-4622 0 0,5-6 142 0 0</inkml:trace>
  <inkml:trace contextRef="#ctx0" brushRef="#br0" timeOffset="344.368">923 794 8130 0 0,'0'0'2040'0'0,"0"0"-546"0"0,0 0-397 0 0,0 0-90 0 0,0 0 48 0 0,0 0 9 0 0,0 0-102 0 0,0 0-153 0 0,0 0-156 0 0,0 0-167 0 0,0 0-135 0 0,0 0-111 0 0,0 0-110 0 0,-3 22-28 0 0,-6 67-35 0 0,20-19 33 0 0,11-27-339 0 0,-9-28-3254 0 0,-12-14-1046 0 0,0-1 2204 0 0,-1 0 1177 0 0,1 0-6865 0 0</inkml:trace>
  <inkml:trace contextRef="#ctx0" brushRef="#br0" timeOffset="595.508">939 463 11554 0 0,'0'0'649'0'0,"0"0"-673"0"0,0 0-384 0 0,0 0-9 0 0,0 0 33 0 0,0 0 56 0 0,0 0-96 0 0,0 0-208 0 0,0 0-280 0 0,0 0-344 0 0,0 0-489 0 0,0 0-1055 0 0,0 0-73 0 0</inkml:trace>
  <inkml:trace contextRef="#ctx0" brushRef="#br0" timeOffset="900.654">1453 640 6409 0 0,'0'0'2010'0'0,"0"0"-607"0"0,0 0-263 0 0,0 0 91 0 0,0 0 144 0 0,0 0-13 0 0,0 0-181 0 0,0 0-251 0 0,0 0-247 0 0,0 0-200 0 0,0 0-169 0 0,0 0-115 0 0,-20 3-68 0 0,-62 13-18 0 0,81-16-111 0 0,-1 0 1 0 0,1-1-1 0 0,0 1 1 0 0,0 0-1 0 0,-1 0 0 0 0,1 0 1 0 0,0 0-1 0 0,-1 0 0 0 0,1 0 1 0 0,0 0-1 0 0,0 0 0 0 0,-1 1 1 0 0,1-1-1 0 0,0 0 1 0 0,0 1-1 0 0,0-1 0 0 0,0 1 1 0 0,-1-1-1 0 0,1 1 0 0 0,0 0 1 0 0,0-1-1 0 0,0 1 0 0 0,0 0 1 0 0,0 0-1 0 0,0 0 1 0 0,0 0-1 0 0,1 0 0 0 0,-1 0 1 0 0,0 0-1 0 0,0 0 0 0 0,1 0 1 0 0,-1 0-1 0 0,1 0 0 0 0,-1 0 1 0 0,1 0-1 0 0,-1 1 1 0 0,1-1-1 0 0,0 0 0 0 0,0 0 1 0 0,-1 1-1 0 0,1-1 0 0 0,0 0 1 0 0,0 0-1 0 0,0 1 0 0 0,0-1 1 0 0,1 0-1 0 0,-1 0 1 0 0,0 1-1 0 0,0-1 0 0 0,1 0 1 0 0,-1 0-1 0 0,1 1-2 0 0,39 31-263 0 0,-31-28 283 0 0,97 64 46 0 0,-103-66-45 0 0,0-1 0 0 0,0 1 0 0 0,0 0 0 0 0,0 0 0 0 0,-1 0 0 0 0,1 1 0 0 0,-1-1 0 0 0,0 1 0 0 0,0-1 0 0 0,0 1 0 0 0,-1-1-1 0 0,1 1 1 0 0,-1 0 0 0 0,0 0 0 0 0,0 0 0 0 0,0 0 0 0 0,-1 0 0 0 0,1 0 0 0 0,-1 0 0 0 0,0 0 0 0 0,0 0 0 0 0,0 0 0 0 0,-1 0 0 0 0,1 0 0 0 0,-1 0 0 0 0,0 0 0 0 0,0 0 0 0 0,-1 0 0 0 0,1 0-22 0 0,-4 3 59 0 0,0 1-1 0 0,-1-1 0 0 0,1-1 0 0 0,-1 1 0 0 0,-1-1 0 0 0,1 0 0 0 0,-1 0 0 0 0,0-1 0 0 0,-1 0 0 0 0,1 0 0 0 0,-1 0 0 0 0,-2 0-57 0 0,3-1-155 0 0,1-1 1 0 0,-1 1-1 0 0,-1-1 1 0 0,1-1-1 0 0,0 1 1 0 0,-1-1-1 0 0,1 0 0 0 0,-1-1 1 0 0,0 0-1 0 0,0 0 1 0 0,1-1-1 0 0,-1 0 1 0 0,0 0-1 0 0,0-1 1 0 0,0 0 154 0 0,-2-24-10282 0 0,10 22 7765 0 0,0-5-2568 0 0</inkml:trace>
  <inkml:trace contextRef="#ctx0" brushRef="#br0" timeOffset="1172.463">1819 327 11875 0 0,'0'0'1004'0'0,"0"0"-372"0"0,0 0-193 0 0,0 0 158 0 0,0 0 295 0 0,0 0 194 0 0,0 0-25 0 0,0 0-171 0 0,0 0-195 0 0,0 0-182 0 0,0 0-111 0 0,0 0-100 0 0,3 34-110 0 0,8 107-29 0 0,27 309 97 0 0,-43-425-1207 0 0,-10-20-2641 0 0,4-23-7720 0 0,9 14 6148 0 0</inkml:trace>
  <inkml:trace contextRef="#ctx0" brushRef="#br0" timeOffset="1456.822">2040 540 6089 0 0,'0'0'1363'0'0,"0"0"-293"0"0,0 0-85 0 0,0 0 226 0 0,0 0 232 0 0,0 0 38 0 0,0 0-174 0 0,0 0-265 0 0,0 0-249 0 0,0 0-187 0 0,0 0-167 0 0,0 0-140 0 0,0 0-119 0 0,-30 24-88 0 0,-89 73-35 0 0,91-70-11 0 0,93 13 608 0 0,24 29 368 0 0,-39-16-815 0 0,-10-31-2431 0 0,-26-18-1509 0 0,0 0-3505 0 0,-6-1 47 0 0</inkml:trace>
</inkml:ink>
</file>

<file path=ppt/ink/ink8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3.3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9 0 0 0,'0'0'776'0'0,"0"0"254"0"0,0 0 219 0 0,0 0 250 0 0,0 0 178 0 0,0 0-17 0 0,0 0-212 0 0,0 0-319 0 0,0 0-348 0 0,0 0-250 0 0,-3-4-128 0 0,0-1-381 0 0,3 6 10 0 0,0-1 0 0 0,0 1 0 0 0,0-1 0 0 0,0 1 0 0 0,0-1 0 0 0,0 1 0 0 0,0-1 0 0 0,0 1 0 0 0,-1-1 0 0 0,1 1 0 0 0,0-1 0 0 0,0 0 0 0 0,0 1 0 0 0,-1-1-1 0 0,1 1 1 0 0,0-1 0 0 0,0 1 0 0 0,-1-1 0 0 0,1 0 0 0 0,0 1 0 0 0,-1-1 0 0 0,1 0 0 0 0,0 1 0 0 0,-1-1 0 0 0,1 0 0 0 0,0 0 0 0 0,-1 1 0 0 0,1-1-1 0 0,-1 0 1 0 0,1 0 0 0 0,-1 0 0 0 0,1 1 0 0 0,-1-1 0 0 0,1 0 0 0 0,-1 0 0 0 0,1 0 0 0 0,0 0 0 0 0,-1 0 0 0 0,1 0 0 0 0,-1 0 0 0 0,1 0 0 0 0,-1 0 0 0 0,1 0-1 0 0,-1 0 1 0 0,1 0 0 0 0,-1-1 0 0 0,1 1 0 0 0,-1 0 0 0 0,1 0 0 0 0,0 0 0 0 0,-1-1 0 0 0,1 1 0 0 0,-1 0 0 0 0,1 0 0 0 0,0-1 0 0 0,-1 1-32 0 0,-9 46 486 0 0,1 0 0 0 0,3 1 1 0 0,2 0-1 0 0,1 0 0 0 0,3 0 1 0 0,2 8-487 0 0,-1-50 25 0 0,-1 0 1 0 0,1 0 0 0 0,0 0 0 0 0,0 1-1 0 0,0-1 1 0 0,1 0 0 0 0,0-1 0 0 0,0 1 0 0 0,0 0-1 0 0,0 0 1 0 0,1-1 0 0 0,0 1 0 0 0,0-1-1 0 0,0 0 1 0 0,0 0 0 0 0,1 0 0 0 0,-1 0-1 0 0,1-1 1 0 0,0 1 0 0 0,0-1 0 0 0,1 0 0 0 0,-1-1-1 0 0,1 1 1 0 0,-1 0 0 0 0,1-1 0 0 0,0 0-1 0 0,0 0 1 0 0,0-1 0 0 0,0 0 0 0 0,0 1 0 0 0,0-2-1 0 0,0 1 1 0 0,0 0 0 0 0,2-1-26 0 0,5-3 98 0 0,1 0-1 0 0,-1 0 1 0 0,0-2 0 0 0,-1 1 0 0 0,1-1-1 0 0,-1-1 1 0 0,0 0 0 0 0,0-1 0 0 0,-1 0-1 0 0,0-1 1 0 0,0 0 0 0 0,0 0 0 0 0,-1-1-1 0 0,-1 0 1 0 0,1-1 0 0 0,-1 0 0 0 0,-1 0-1 0 0,0 0 1 0 0,-1-1 0 0 0,0 0 0 0 0,0-1 0 0 0,-1 1-1 0 0,2-8-97 0 0,-1-3 120 0 0,-6 22-192 0 0,0 0-86 0 0,1 30-449 0 0,-2-21 629 0 0,1 0 1 0 0,1-1-1 0 0,0 1 1 0 0,0 0-1 0 0,0-1 1 0 0,1 1-1 0 0,1-1 1 0 0,-1 0-1 0 0,1 1 1 0 0,1-1-1 0 0,-1 0 1 0 0,1-1-1 0 0,1 1 1 0 0,0-1-1 0 0,0 0 1 0 0,0 0-1 0 0,1 0 1 0 0,-1-1-1 0 0,2 0 1 0 0,-1 0-1 0 0,1 0 1 0 0,0-1-1 0 0,0 0 1 0 0,0-1-1 0 0,1 1 1 0 0,0-1-1 0 0,-1-1 1 0 0,1 1-1 0 0,1-1 1 0 0,-1-1-1 0 0,0 0 1 0 0,5 1-23 0 0,-6-3 104 0 0,1 1 0 0 0,-1-2-1 0 0,1 1 1 0 0,-1-1 0 0 0,0 0 0 0 0,1-1 0 0 0,-1 0 0 0 0,0 0 0 0 0,0 0-1 0 0,0-1 1 0 0,0 0 0 0 0,0-1 0 0 0,-1 1 0 0 0,1-1 0 0 0,-1 0-1 0 0,0-1 1 0 0,0 1 0 0 0,-1-1 0 0 0,1-1 0 0 0,-1 1 0 0 0,0-1-1 0 0,3-5-103 0 0,55-95 476 0 0,-44 28-3020 0 0,-17 53-1775 0 0,1 9-3603 0 0,-3 8-92 0 0</inkml:trace>
</inkml:ink>
</file>

<file path=ppt/ink/ink8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3.9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2785 0 0,'0'0'1921'0'0,"0"0"-252"0"0,0 0-194 0 0,0 0-10 0 0,0 0 100 0 0,0 0-32 0 0,0 0-242 0 0,0 0-343 0 0,0 0-345 0 0,0 0-220 0 0,0 0-91 0 0,0 0-15 0 0,-3 5 24 0 0,-16 82 1195 0 0,10 138 938 0 0,15 105-2434 0 0,-1-171 142 0 0,-6-138-136 0 0,1-1 0 0 0,2 0 0 0 0,0 1 0 0 0,1-1 0 0 0,1 0-1 0 0,0 0 1 0 0,2 0 0 0 0,4 8-6 0 0,-9-26 17 0 0,-1-1 1 0 0,1 0-1 0 0,0 1 0 0 0,-1-1 1 0 0,1 0-1 0 0,0 0 0 0 0,0 0 0 0 0,0 0 1 0 0,0 0-1 0 0,0 0 0 0 0,0 0 0 0 0,0 0 1 0 0,1 0-1 0 0,-1 0 0 0 0,0 0 1 0 0,0-1-1 0 0,1 1 0 0 0,-1-1 0 0 0,0 1 1 0 0,1-1-1 0 0,-1 1 0 0 0,1-1 1 0 0,-1 0-1 0 0,0 0 0 0 0,1 1 0 0 0,-1-1 1 0 0,1 0-1 0 0,-1 0 0 0 0,1 0 1 0 0,-1-1-1 0 0,1 1 0 0 0,-1 0 0 0 0,0-1 1 0 0,1 1-1 0 0,-1-1 0 0 0,0 1 1 0 0,1-1-1 0 0,-1 1 0 0 0,0-1 0 0 0,1 0 1 0 0,-1 0-1 0 0,1 0-17 0 0,51-45 825 0 0,-45 38-829 0 0,66-74 241 0 0,64-55-147 0 0,-138 137-97 0 0,1-1 1 0 0,-1 1-1 0 0,1-1 1 0 0,0 1-1 0 0,-1-1 0 0 0,1 1 1 0 0,0 0-1 0 0,-1-1 1 0 0,1 1-1 0 0,0 0 1 0 0,0-1-1 0 0,0 1 1 0 0,-1 0-1 0 0,1 0 1 0 0,0 0-1 0 0,0 0 0 0 0,0-1 1 0 0,-1 1-1 0 0,1 1 1 0 0,0-1-1 0 0,0 0 1 0 0,0 0-1 0 0,-1 0 1 0 0,1 0-1 0 0,0 0 0 0 0,0 1 1 0 0,-1-1-1 0 0,1 0 1 0 0,0 1-1 0 0,0-1 1 0 0,-1 0-1 0 0,1 1 1 0 0,0-1-1 0 0,-1 1 0 0 0,1-1 1 0 0,-1 1-1 0 0,1 0 1 0 0,-1-1-1 0 0,1 1 1 0 0,-1 0-1 0 0,1-1 1 0 0,-1 1-1 0 0,1 0 0 0 0,-1-1 1 0 0,0 1-1 0 0,1 0 1 0 0,-1 0-1 0 0,0-1 1 0 0,0 1-1 0 0,0 0 1 0 0,1 0-1 0 0,-1 0 7 0 0,8 48-4 0 0,-8-41 14 0 0,9 161 262 0 0,7-132-320 0 0,-16-37-1 0 0,15-4-6873 0 0,2-17-4140 0 0,-14 17 6705 0 0</inkml:trace>
</inkml:ink>
</file>

<file path=ppt/ink/ink8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1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0 2737 0 0,'0'0'1697'0'0,"0"0"-35"0"0,0 0 100 0 0,0 0 107 0 0,0 0-66 0 0,0 0-286 0 0,0 0-454 0 0,0 0-406 0 0,-10 33-269 0 0,-30 102-153 0 0,29-63 118 0 0,25-24-992 0 0,8-50-7430 0 0,-16-3 4209 0 0,-1 0 685 0 0</inkml:trace>
</inkml:ink>
</file>

<file path=ppt/ink/ink8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3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 8346 0 0,'0'0'1912'0'0,"0"0"-391"0"0,0 0-609 0 0,0 0-384 0 0,0 0-200 0 0,0 0-224 0 0,0 0-296 0 0,0 0-392 0 0,0 0-224 0 0,0 0-105 0 0,0 0-79 0 0,0 0-248 0 0,0 0-1001 0 0,0 0-1463 0 0,34-33 727 0 0</inkml:trace>
</inkml:ink>
</file>

<file path=ppt/ink/ink8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6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7690 0 0,'0'0'1816'0'0,"0"0"-397"0"0,0 0-283 0 0,0 0-108 0 0,0 0-87 0 0,0 0-200 0 0,0 0-222 0 0,0 0-152 0 0,0 0-43 0 0,0 0 105 0 0,0 0 87 0 0,0 0 34 0 0,0 0 25 0 0,6 15-39 0 0,29 114 777 0 0,-25-30-776 0 0,-5 1 0 0 0,-3-1-1 0 0,-6 3-536 0 0,4-68 40 0 0,-8 157 850 0 0,4-86-3127 0 0,3-59-5223 0 0,8-75-3621 0 0,-5 21 9419 0 0</inkml:trace>
</inkml:ink>
</file>

<file path=ppt/ink/ink8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0 0 0,'0'0'1016'0'0,"0"0"1134"0"0,0 0 340 0 0,0 0 18 0 0,0 0-119 0 0,0 0-230 0 0,0 0-267 0 0,31 3-315 0 0,102 8-322 0 0,-64-20 189 0 0,-59 4-1160 0 0,7-4-88 0 0,0 0 1 0 0,-1-1-1 0 0,-1-1 0 0 0,0 0 0 0 0,0-1 1 0 0,-1-1-1 0 0,-1 0 0 0 0,0-1 0 0 0,0-1 1 0 0,-2 0-1 0 0,0 0 0 0 0,-1-1 0 0 0,0-1-196 0 0,8-60 248 0 0,-18 75-268 0 0,0 0 0 0 0,0 0 0 0 0,0 0 0 0 0,0 0 0 0 0,-1 0 0 0 0,1 0 0 0 0,-1 1 0 0 0,1-1 0 0 0,-1 0-1 0 0,0 0 1 0 0,1 0 0 0 0,-1 0 0 0 0,0 1 0 0 0,0-1 0 0 0,-1 0 0 0 0,1 1 0 0 0,0-1 0 0 0,0 1 0 0 0,-1-1 0 0 0,1 1 0 0 0,-1 0 0 0 0,1 0 0 0 0,-1-1-1 0 0,0 1 1 0 0,1 0 0 0 0,-1 0 0 0 0,0 1 0 0 0,0-1 0 0 0,0 0 0 0 0,1 1 0 0 0,-1-1 0 0 0,0 1 0 0 0,0-1 0 0 0,0 1 0 0 0,0 0 0 0 0,0 0 0 0 0,-1 0 20 0 0,-9 3-51 0 0,0 0 0 0 0,0 1 0 0 0,0 0 0 0 0,0 1 1 0 0,1 1-1 0 0,0 0 0 0 0,0 0 0 0 0,0 1 0 0 0,1 0 1 0 0,0 1-1 0 0,0 0 0 0 0,1 1 0 0 0,0 0 0 0 0,0 0 1 0 0,1 1-1 0 0,1 0 0 0 0,0 1 0 0 0,0-1 1 0 0,1 1-1 0 0,0 1 0 0 0,1-1 0 0 0,0 1 0 0 0,1 0 1 0 0,-3 12 50 0 0,4-18-11 0 0,0 0 0 0 0,1 0 0 0 0,-1 0 0 0 0,1 1 0 0 0,1-1 0 0 0,-1 0 0 0 0,1 1 0 0 0,0 0 0 0 0,1-1 0 0 0,0 1 0 0 0,0-1 0 0 0,0 1 0 0 0,1 0 0 0 0,0-1 0 0 0,0 1 0 0 0,0-1 1 0 0,1 1-1 0 0,0-1 0 0 0,0 0 0 0 0,1 0 0 0 0,0 0 0 0 0,0 0 0 0 0,0 0 0 0 0,1-1 0 0 0,0 1 0 0 0,0-1 0 0 0,0 0 0 0 0,0 0 0 0 0,1 0 11 0 0,7 2-44 0 0,-1-1-1 0 0,1 0 1 0 0,0 0-1 0 0,1-1 0 0 0,-1-1 1 0 0,1 0-1 0 0,0-1 1 0 0,0 0-1 0 0,0-1 1 0 0,9 1 44 0 0,80 1-7819 0 0,-80-4 16 0 0</inkml:trace>
</inkml:ink>
</file>

<file path=ppt/ink/ink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11.2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50 714 0 0 0,'0'0'599'0'0,"0"0"804"0"0,0 0 353 0 0,0 0-15 0 0,0 0-241 0 0,0 0-311 0 0,0 0-344 0 0,0 0-289 0 0,0 0-175 0 0,0 0-49 0 0,0 4 56 0 0,-22 235 3498 0 0,9-40-3483 0 0,-1-134-88 0 0,14-98 3177 0 0,0-17-3461 0 0,1 21 31 0 0,2 0-1 0 0,1 0 0 0 0,1 0 0 0 0,2 1 1 0 0,1 0-1 0 0,1 0 0 0 0,1 1 1 0 0,1 0-1 0 0,2 1 0 0 0,0 0 0 0 0,2 1 1 0 0,1 1-1 0 0,1 0 0 0 0,1 1 0 0 0,1 1 1 0 0,1 1-1 0 0,0 0 0 0 0,2 2 1 0 0,15-11-62 0 0,-31 26 10 0 0,-1 0 0 0 0,1 1 0 0 0,0 0 1 0 0,0 0-1 0 0,1 0 0 0 0,-1 1 0 0 0,1 0 1 0 0,-1 0-1 0 0,1 1 0 0 0,-1-1 0 0 0,1 2 1 0 0,0-1-1 0 0,0 1 0 0 0,0 0 0 0 0,-1 0 1 0 0,3 1-11 0 0,-7 0 22 0 0,-1 1-1 0 0,1 0 1 0 0,-1 0 0 0 0,1 0 0 0 0,-1 0 0 0 0,0 0 0 0 0,0 0 0 0 0,0 0 0 0 0,0 0 0 0 0,-1 1-1 0 0,1-1 1 0 0,0 0 0 0 0,-1 1 0 0 0,0-1 0 0 0,1 0 0 0 0,-1 1 0 0 0,0-1 0 0 0,0 0 0 0 0,0 1-1 0 0,-1-1 1 0 0,1 0 0 0 0,0 1 0 0 0,-2 1-22 0 0,2 7 103 0 0,-1-4-167 0 0,0-1 0 0 0,-1 1-1 0 0,0-1 1 0 0,0 0-1 0 0,0 0 1 0 0,-1 1-1 0 0,0-2 1 0 0,0 1 0 0 0,-1 0-1 0 0,1-1 1 0 0,-1 1-1 0 0,0-1 1 0 0,-3 2 64 0 0,6-6-1039 0 0,-1 1 1704 0 0,1-2-4514 0 0,0 1-4369 0 0,1-1 744 0 0</inkml:trace>
  <inkml:trace contextRef="#ctx0" brushRef="#br0" timeOffset="1450.93">494 1259 0 0 0,'0'0'331'0'0,"0"0"1014"0"0,0 0 282 0 0,0 0-77 0 0,0 0-100 0 0,0 0-33 0 0,0 0-20 0 0,0 0-70 0 0,0 0-102 0 0,21-1-157 0 0,64-9-146 0 0,-29-18 772 0 0,-43 16-1201 0 0,-2 3-209 0 0,42-28 408 0 0,-2-3 1 0 0,-2-3 0 0 0,-1-1 0 0 0,-3-3 0 0 0,36-46-693 0 0,-78 88 14 0 0,1 1 1 0 0,-1-1 0 0 0,0 0 0 0 0,-1 0-1 0 0,1 0 1 0 0,-1-1 0 0 0,0 1 0 0 0,0 0-1 0 0,0-1 1 0 0,-1 0 0 0 0,0 1 0 0 0,0-1-1 0 0,-1 0 1 0 0,1 1 0 0 0,-1-1 0 0 0,0 0-1 0 0,-1-1-14 0 0,-1 5-73 0 0,-1 1 0 0 0,1 0 0 0 0,-1 0 0 0 0,1 0 0 0 0,-1 0 0 0 0,1 0 0 0 0,-1 0 0 0 0,1 1 0 0 0,-1-1 0 0 0,0 1 0 0 0,1 0 0 0 0,-1-1 0 0 0,0 1 0 0 0,1 1 0 0 0,-1-1 0 0 0,0 0 0 0 0,1 1 0 0 0,-1-1 0 0 0,0 1 0 0 0,1 0 0 0 0,-1 0 0 0 0,1 0 0 0 0,-1 0 0 0 0,1 0 0 0 0,-2 2 73 0 0,-4 2-35 0 0,0 0 1 0 0,0 1 0 0 0,1 0-1 0 0,0 1 1 0 0,0-1 0 0 0,1 1-1 0 0,-1 1 1 0 0,2-1 0 0 0,-1 1-1 0 0,1 0 1 0 0,0 0 0 0 0,1 1-1 0 0,0-1 1 0 0,0 1 0 0 0,1 0-1 0 0,0 0 1 0 0,0 0 0 0 0,1 1 0 0 0,0-1-1 0 0,1 0 1 0 0,0 1 0 0 0,1-1-1 0 0,0 1 1 0 0,0 0 0 0 0,1-1-1 0 0,1 8 35 0 0,1-11 26 0 0,0 0 0 0 0,0-1 0 0 0,0 1 0 0 0,1-1 0 0 0,-1 1 0 0 0,1-1 0 0 0,1 0 0 0 0,-1-1 0 0 0,1 1 0 0 0,-1-1 0 0 0,1 0 0 0 0,1 0 0 0 0,-1 0 0 0 0,1-1-1 0 0,-1 1 1 0 0,1-1 0 0 0,0-1 0 0 0,0 1 0 0 0,0-1 0 0 0,0 0 0 0 0,4 0-26 0 0,136 18 830 0 0,-132-21-785 0 0,-1-1-1 0 0,0-1 1 0 0,0 0 0 0 0,0-1-1 0 0,0 0 1 0 0,0-1-1 0 0,-1 0 1 0 0,0-1-1 0 0,0-1 1 0 0,0 0-1 0 0,-1 0 1 0 0,0-1 0 0 0,-1 0-1 0 0,0-1 1 0 0,0-1-1 0 0,0 1 1 0 0,-2-1-1 0 0,1-1 1 0 0,-1 0-1 0 0,-1 0 1 0 0,0 0 0 0 0,1-3-46 0 0,-4 7-88 0 0,-1 0-1 0 0,0 0 0 0 0,-1-1 1 0 0,1 1-1 0 0,-1-1 0 0 0,0 1 0 0 0,-1-1 1 0 0,0 0-1 0 0,0 0 0 0 0,-1 1 0 0 0,0-1 1 0 0,0 0-1 0 0,-1 0 0 0 0,0 0 90 0 0,-1 7-95 0 0,1-1 0 0 0,0 0 0 0 0,-1 0 0 0 0,0 1 0 0 0,1-1 0 0 0,-1 1 0 0 0,0 0 0 0 0,0-1 0 0 0,0 1 0 0 0,0 0 0 0 0,0 0 0 0 0,0 0 0 0 0,0 0 0 0 0,0 1 0 0 0,-1-1 0 0 0,1 0 0 0 0,0 1 0 0 0,0 0 0 0 0,-1-1 0 0 0,1 1 0 0 0,0 0 0 0 0,0 0 0 0 0,-1 0 0 0 0,1 1 0 0 0,0-1 0 0 0,0 0 0 0 0,-1 1 0 0 0,1 0 0 0 0,0-1 0 0 0,0 1 0 0 0,0 0 0 0 0,0 0 0 0 0,0 0 0 0 0,0 0 0 0 0,0 1 0 0 0,0-1 0 0 0,0 0 0 0 0,1 1 0 0 0,-1-1 0 0 0,0 1 0 0 0,1 0 0 0 0,-1 0 0 0 0,1-1 0 0 0,0 1 0 0 0,0 0 0 0 0,-1 0 0 0 0,1 0 0 0 0,1 0 0 0 0,-1 1 0 0 0,0-1 95 0 0,0 3 26 0 0,0-1 1 0 0,0 1-1 0 0,1-1 1 0 0,-1 1 0 0 0,1-1-1 0 0,0 1 1 0 0,1 0-1 0 0,-1-1 1 0 0,1 1-1 0 0,0-1 1 0 0,0 1-1 0 0,0-1 1 0 0,1 1-1 0 0,-1-1 1 0 0,1 0-1 0 0,0 0 1 0 0,0 0-1 0 0,1 0 1 0 0,-1 0 0 0 0,1 0-1 0 0,0-1 1 0 0,0 1-1 0 0,0-1 1 0 0,1 0-1 0 0,-1 0 1 0 0,3 2-27 0 0,4 3 183 0 0,-1 0-1 0 0,2-2 1 0 0,-1 1 0 0 0,0-1 0 0 0,1 0 0 0 0,0-1-1 0 0,1-1 1 0 0,-1 0 0 0 0,9 2-183 0 0,-4-5 226 0 0,0-1 0 0 0,0-1-1 0 0,0-1 1 0 0,0 0 0 0 0,-1-1 0 0 0,1-1 0 0 0,-1 0-1 0 0,1-1 1 0 0,-1-1 0 0 0,-1 0 0 0 0,1-1 0 0 0,-1 0-1 0 0,0-2 1 0 0,-1 1 0 0 0,0-2 0 0 0,1-1-226 0 0,-9 8 41 0 0,7-3 27 0 0,0-1 0 0 0,-1 0 0 0 0,0-1 1 0 0,0-1-1 0 0,-1 1 0 0 0,0-2 0 0 0,0 1 1 0 0,-1-1-1 0 0,-1-1 0 0 0,1 0 0 0 0,-2 0 1 0 0,1-1-1 0 0,-2 1 0 0 0,5-11-68 0 0,-10 20-5 0 0,0 0 0 0 0,-1 0 0 0 0,1 0 0 0 0,-1 0 0 0 0,1 1 0 0 0,-1-1 0 0 0,0 0 0 0 0,1 0 0 0 0,-1 0 0 0 0,0 0-1 0 0,0 0 1 0 0,-1 0 0 0 0,1 0 0 0 0,0 0 0 0 0,-1 0 0 0 0,1 0 0 0 0,-1 0 0 0 0,1 0 0 0 0,-1 0 0 0 0,0 0 0 0 0,0 1 0 0 0,0-1 0 0 0,0 0 0 0 0,0 0 0 0 0,0 1 0 0 0,-1-1 0 0 0,1 1 0 0 0,0-1 0 0 0,-1 1 0 0 0,1 0-1 0 0,-1 0 1 0 0,1-1 0 0 0,-1 1 0 0 0,0 0 0 0 0,0 0 0 0 0,1 0 0 0 0,-1 1 0 0 0,0-1 0 0 0,0 0 0 0 0,0 1 0 0 0,0-1 0 0 0,0 1 0 0 0,0 0 0 0 0,0 0 0 0 0,0 0 0 0 0,0 0 0 0 0,0 0 5 0 0,-6 0-55 0 0,1 1-1 0 0,-1 0 1 0 0,0 0 0 0 0,1 1 0 0 0,-1 0 0 0 0,1 1 0 0 0,0 0 0 0 0,-1 0-1 0 0,2 0 1 0 0,-1 1 0 0 0,0 0 0 0 0,1 0 0 0 0,-1 1 0 0 0,1 0 0 0 0,0 0-1 0 0,1 0 1 0 0,-1 1 0 0 0,1-1 0 0 0,0 1 0 0 0,-1 3 55 0 0,-5 6-92 0 0,2 0 1 0 0,0 1-1 0 0,0-1 1 0 0,2 2-1 0 0,0-1 1 0 0,1 1-1 0 0,0 0 1 0 0,0 9 91 0 0,4-20-13 0 0,1 0 1 0 0,1 0 0 0 0,-1 0 0 0 0,1 0 0 0 0,0 0-1 0 0,1 0 1 0 0,-1 0 0 0 0,1 0 0 0 0,0 0 0 0 0,1 0-1 0 0,0 0 1 0 0,0 0 0 0 0,0 0 0 0 0,0-1 0 0 0,1 1-1 0 0,0-1 1 0 0,0 0 0 0 0,0 0 0 0 0,1 0 0 0 0,0 0-1 0 0,0-1 1 0 0,0 1 0 0 0,0-1 0 0 0,1 0 0 0 0,0 0-1 0 0,0-1 1 0 0,0 1 0 0 0,0-1 0 0 0,0 0 0 0 0,1 0-1 0 0,-1-1 1 0 0,1 0 0 0 0,0 0 0 0 0,2 1 12 0 0,4 1-225 0 0,0 1 1 0 0,0-1-1 0 0,0-1 1 0 0,1-1-1 0 0,-1 1 0 0 0,1-2 1 0 0,0 0-1 0 0,-1 0 1 0 0,10-2 224 0 0,7-3-4475 0 0,-1-4-3720 0 0,-18 5 4954 0 0</inkml:trace>
  <inkml:trace contextRef="#ctx0" brushRef="#br0" timeOffset="5475.582">2210 343 0 0 0,'0'0'1248'0'0,"0"0"281"0"0,0 0-9 0 0,0 0-246 0 0,0 0-270 0 0,0 0-193 0 0,0 0-67 0 0,0 0-4 0 0,-6 2 16 0 0,2 1-511 0 0,-1-1 0 0 0,0 1 0 0 0,1 0 0 0 0,0 1 0 0 0,0-1 0 0 0,0 1 0 0 0,0-1 0 0 0,0 1 0 0 0,1 1 0 0 0,0-1 0 0 0,-1 0 0 0 0,2 1 0 0 0,-1-1 0 0 0,0 1 1 0 0,0 4-246 0 0,-19 36 684 0 0,2 2 0 0 0,1 1 0 0 0,4 1 1 0 0,1 0-1 0 0,2 0 0 0 0,3 1 1 0 0,1 1-1 0 0,0 48-684 0 0,7-51 254 0 0,-1-34-161 0 0,1 1 0 0 0,0 0 0 0 0,1 0-1 0 0,1-1 1 0 0,0 1 0 0 0,1 0 0 0 0,1-1 0 0 0,0 1 0 0 0,1-1-1 0 0,0 0 1 0 0,1 0 0 0 0,1 0 0 0 0,0-1 0 0 0,5 8-93 0 0,-9-19-12 0 0,1 0 1 0 0,0 0-1 0 0,-1 0 0 0 0,1-1 1 0 0,0 1-1 0 0,0 0 1 0 0,0-1-1 0 0,0 0 1 0 0,0 0-1 0 0,1 0 1 0 0,-1 0-1 0 0,0-1 1 0 0,0 1-1 0 0,1-1 0 0 0,-1 0 1 0 0,0 1-1 0 0,1-2 1 0 0,-1 1-1 0 0,0 0 1 0 0,0-1-1 0 0,1 1 1 0 0,-1-1-1 0 0,0 0 1 0 0,0 0-1 0 0,0 0 0 0 0,0-1 1 0 0,0 1-1 0 0,0-1 1 0 0,0 0-1 0 0,0 1 1 0 0,0-1-1 0 0,-1 0 1 0 0,1-1-1 0 0,-1 1 1 0 0,0 0-1 0 0,0-1 0 0 0,0 1 1 0 0,0-1-1 0 0,0 0 1 0 0,0 0-1 0 0,0 0 12 0 0,16-33-5275 0 0,-10 21-3066 0 0,-6 7 2101 0 0</inkml:trace>
  <inkml:trace contextRef="#ctx0" brushRef="#br0" timeOffset="5793.038">2184 836 5753 0 0,'0'0'1398'0'0,"0"0"-483"0"0,0 0-155 0 0,0 0 257 0 0,0 0 310 0 0,0 0 124 0 0,0 0-146 0 0,0 0-284 0 0,0 0-229 0 0,0 0-114 0 0,0 0-66 0 0,0 0-51 0 0,31-7-74 0 0,96-20-89 0 0,-16 9 231 0 0,2 15-2145 0 0,-81 3-3404 0 0,-22 3-2875 0 0,-5-3 2922 0 0</inkml:trace>
  <inkml:trace contextRef="#ctx0" brushRef="#br0" timeOffset="11086.814">3182 604 0 0 0,'0'0'932'0'0,"0"0"450"0"0,0 0 167 0 0,0 0-32 0 0,0 0-66 0 0,0 0-16 0 0,0 0 34 0 0,0 0 28 0 0,4-5-18 0 0,-2 1-1155 0 0,15-18 1136 0 0,-2 8 2420 0 0,-15 15-3755 0 0,0-1 0 0 0,0 0 0 0 0,0 0 0 0 0,0 1 0 0 0,0-1 0 0 0,0 0 0 0 0,0 1 0 0 0,0-1 0 0 0,0 0 0 0 0,0 1 0 0 0,0-1 1 0 0,0 0-1 0 0,0 1 0 0 0,1-1 0 0 0,-1 0 0 0 0,0 0 0 0 0,0 1 0 0 0,0-1 0 0 0,0 0 0 0 0,1 0 0 0 0,-1 1 0 0 0,0-1 0 0 0,0 0 0 0 0,0 0 1 0 0,1 1-1 0 0,-1-1 0 0 0,0 0 0 0 0,0 0 0 0 0,1 0 0 0 0,-1 0 0 0 0,0 1 0 0 0,1-1 0 0 0,-1 0 0 0 0,0 0 0 0 0,0 0 0 0 0,1 0 0 0 0,-1 0 0 0 0,0 0 1 0 0,1 0-1 0 0,-1 0 0 0 0,0 0 0 0 0,1 0 0 0 0,-1 0-125 0 0,-6 18-97 0 0,-3 7 178 0 0,-1 0 1 0 0,-2 0-1 0 0,0-1 0 0 0,-1 0 1 0 0,-2-1-1 0 0,0-1 1 0 0,-14 14-82 0 0,-26 44-13 0 0,-36 63-775 0 0,67-111-348 0 0,24-31 830 0 0,0-1-42 0 0,0 0-53 0 0,0 0-62 0 0,0 0-69 0 0,1-26-8446 0 0,5 11 1078 0 0,-6 8 4539 0 0</inkml:trace>
  <inkml:trace contextRef="#ctx0" brushRef="#br0" timeOffset="11542.883">2937 597 0 0 0,'0'0'488'0'0,"0"0"939"0"0,0 0 584 0 0,0 0 339 0 0,0 0-47 0 0,0 0-306 0 0,0 0-277 0 0,0 0-241 0 0,0 0-181 0 0,0 0-154 0 0,0 0-132 0 0,-9 1 2338 0 0,12 12-3046 0 0,0-1 0 0 0,1 0 0 0 0,0 0 0 0 0,1 0 0 0 0,0 0 0 0 0,1-1 0 0 0,1 1 0 0 0,0-1 0 0 0,0-1 0 0 0,1 0 0 0 0,0 0 0 0 0,4 3-304 0 0,-1 1 161 0 0,177 221 755 0 0,-159-190-959 0 0,-26-38-524 0 0,-4-10-6015 0 0,-4-8-5738 0 0,4 7 6528 0 0</inkml:trace>
  <inkml:trace contextRef="#ctx0" brushRef="#br0" timeOffset="12181.725">2766 298 0 0 0,'0'0'720'0'0,"0"0"411"0"0,0 0 363 0 0,0 0 213 0 0,0 0-27 0 0,0 0-238 0 0,0 0-283 0 0,0 0-159 0 0,0 0 32 0 0,0 0 106 0 0,0 0 94 0 0,0 0-10 0 0,8 0-90 0 0,70-11 2187 0 0,34-84-422 0 0,-30-5-2248 0 0,-35 46-446 0 0,-35 87-440 0 0,-6-4 316 0 0,-4-12-10 0 0,2-1-1 0 0,0 0 1 0 0,0 0 0 0 0,2 0 0 0 0,0 0 0 0 0,1-1 0 0 0,5 9-69 0 0,48 48-171 0 0,-2-52-4043 0 0,-37-20 205 0 0,-6 0-2923 0 0,-9 0-1223 0 0</inkml:trace>
  <inkml:trace contextRef="#ctx0" brushRef="#br0" timeOffset="12495.429">3474 0 9682 0 0,'0'0'1326'0'0,"0"0"-365"0"0,0 0 95 0 0,0 0 353 0 0,0 0 206 0 0,0 0-87 0 0,0 0-261 0 0,0 0-247 0 0,0 0-209 0 0,0 0-152 0 0,17 34-100 0 0,51 108-89 0 0,47 122 920 0 0,-104-234-1421 0 0,-1 1 1 0 0,-2 0-1 0 0,-1 1 0 0 0,-2 0 1 0 0,-1 0-1 0 0,-1 0 0 0 0,-2 0 1 0 0,-1 1-1 0 0,-1-1 0 0 0,-2 0 1 0 0,-2 0-1 0 0,-1 0 0 0 0,-1 0 1 0 0,-1-1-1 0 0,-2 0 0 0 0,-1-1 1 0 0,-2 0-1 0 0,-1-1 0 0 0,-4 5 31 0 0,-56 48-2796 0 0,45-60-832 0 0,0-4-3457 0 0,16-13-1240 0 0</inkml:trace>
</inkml:ink>
</file>

<file path=ppt/ink/ink8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5.7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1 6481 0 0,'0'0'937'0'0,"0"0"-119"0"0,0 0 41 0 0,0 0 161 0 0,0 0 161 0 0,0 0-10 0 0,0 0-160 0 0,0 0-177 0 0,0 0-148 0 0,0 0-89 0 0,0 0-51 0 0,-6 32-38 0 0,-19 104-17 0 0,19 39 1321 0 0,26 214-345 0 0,-20-390-1444 0 0,1 1-1 0 0,-1-1 1 0 0,0 1 0 0 0,1-1-1 0 0,-1 1 1 0 0,1-1-1 0 0,-1 1 1 0 0,1-1 0 0 0,-1 1-1 0 0,1 0 1 0 0,-1-1 0 0 0,1 1-1 0 0,-1 0 1 0 0,1-1-1 0 0,0 1 1 0 0,-1 0 0 0 0,1 0-1 0 0,-1 0 1 0 0,1 0 0 0 0,0-1-1 0 0,-1 1 1 0 0,1 0-1 0 0,-1 0 1 0 0,1 0 0 0 0,0 0-1 0 0,-1 0 1 0 0,1 0 0 0 0,0 1-1 0 0,-1-1 1 0 0,1 0-1 0 0,-1 0 1 0 0,1 0 0 0 0,0 1-1 0 0,-1-1 1 0 0,1 0 0 0 0,-1 1-1 0 0,1-1 1 0 0,-1 0-1 0 0,1 1 1 0 0,-1-1 0 0 0,1 0-1 0 0,-1 1 1 0 0,1-1 0 0 0,-1 1-1 0 0,0-1 1 0 0,1 1-1 0 0,-1-1 1 0 0,0 1 0 0 0,1 0-1 0 0,-1-1 1 0 0,0 1 0 0 0,0-1-1 0 0,0 1 1 0 0,1 0-1 0 0,-1-1 1 0 0,0 1 0 0 0,0-1-1 0 0,0 1-22 0 0,155-136 714 0 0,-129 115-715 0 0,1 2 0 0 0,1 1 1 0 0,0 1-1 0 0,1 1 0 0 0,1 2 0 0 0,0 1 0 0 0,7-1 1 0 0,-34 12-7 0 0,-1 0 0 0 0,1-1 0 0 0,-1 1 0 0 0,1 0 0 0 0,0 0 0 0 0,0 1 0 0 0,-1-1 0 0 0,1 0 0 0 0,0 1 0 0 0,0 0 0 0 0,0 0 0 0 0,0 0 0 0 0,0 0 0 0 0,-1 0 0 0 0,1 0-1 0 0,0 1 1 0 0,0-1 0 0 0,0 1 0 0 0,-1 0 0 0 0,1 0 0 0 0,0 0 0 0 0,-1 0 0 0 0,1 0 0 0 0,-1 1 0 0 0,1-1 0 0 0,-1 1 0 0 0,0 0 0 0 0,1-1 0 0 0,-1 1 0 0 0,0 0 0 0 0,0 0-1 0 0,0 1 1 0 0,-1-1 0 0 0,1 0 0 0 0,0 1 0 0 0,-1-1 0 0 0,0 1 0 0 0,1-1 0 0 0,-1 1 0 0 0,0 0 0 0 0,0-1 0 0 0,-1 1 0 0 0,1 0 0 0 0,0 2 7 0 0,-1 9 29 0 0,0 0 0 0 0,-1 0 0 0 0,-1 0 0 0 0,0-1 1 0 0,-1 1-1 0 0,0-1 0 0 0,-1 0 0 0 0,-1 1 0 0 0,0-2 0 0 0,0 1 1 0 0,-2-1-1 0 0,1 1 0 0 0,-2-2 0 0 0,1 1 0 0 0,-2-1 0 0 0,0 1-29 0 0,-12 12 68 0 0,0-1 0 0 0,-2 0 0 0 0,0-2 0 0 0,-1-1-1 0 0,-1 0 1 0 0,-17 8-68 0 0,33-22-4 0 0,0-1 0 0 0,0 0 0 0 0,-1 0-1 0 0,0 0 1 0 0,0-2 0 0 0,0 1 0 0 0,0-1-1 0 0,-1 0 1 0 0,1-1 0 0 0,-1-1 0 0 0,1 0 0 0 0,-7 0 4 0 0,15-1-80 0 0,0 0 0 0 0,0-1 0 0 0,0 1 0 0 0,0-1 0 0 0,0 0 0 0 0,0 1 0 0 0,0-1 0 0 0,1 0 0 0 0,-1 0 0 0 0,0 0 0 0 0,1-1 0 0 0,-1 1 1 0 0,1 0-1 0 0,-1-1 0 0 0,1 1 0 0 0,-1-1 0 0 0,1 1 0 0 0,0-1 0 0 0,0 1 0 0 0,0-1 0 0 0,0 0 0 0 0,0 0 0 0 0,0 0 0 0 0,0 1 0 0 0,1-1 1 0 0,-1 0-1 0 0,1 0 0 0 0,-1 0 0 0 0,1 0 0 0 0,0 0 0 0 0,0 0 0 0 0,0 0 0 0 0,0 0 0 0 0,0 0 0 0 0,0 0 0 0 0,0-1 80 0 0,3-40-5687 0 0,6 9-5135 0 0,-4 26 7257 0 0</inkml:trace>
</inkml:ink>
</file>

<file path=ppt/ink/ink8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6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0 455 0 0 0,'0'0'1962'0'0,"0"0"237"0"0,0 0 64 0 0,0 0-136 0 0,0 0-233 0 0,0 0-227 0 0,32-4-215 0 0,102-13-228 0 0,-53-14 477 0 0,-60 19-1386 0 0,-1-2 0 0 0,-1 0 1 0 0,0-1-1 0 0,-1-1 0 0 0,0-1 0 0 0,-2-1 0 0 0,0 0 1 0 0,-1-1-1 0 0,-1-1 0 0 0,0 0 0 0 0,3-10-315 0 0,-12 21 60 0 0,0-1 0 0 0,-1-1 0 0 0,0 1-1 0 0,0-1 1 0 0,-2 1 0 0 0,1-1 0 0 0,-1 0-1 0 0,-1 0 1 0 0,0 0 0 0 0,0 0 0 0 0,-1-4-60 0 0,0 12-16 0 0,-1 0 0 0 0,1 1 1 0 0,-1-1-1 0 0,0 0 0 0 0,0 1 0 0 0,0-1 1 0 0,0 1-1 0 0,0-1 0 0 0,0 1 0 0 0,-1 0 1 0 0,1-1-1 0 0,-1 1 0 0 0,1 0 0 0 0,-1 0 1 0 0,0 0-1 0 0,0 0 0 0 0,0 1 1 0 0,0-1-1 0 0,0 0 0 0 0,0 1 0 0 0,-1-1 1 0 0,1 1-1 0 0,-1 0 0 0 0,1 0 0 0 0,0 0 1 0 0,-1 0-1 0 0,0 0 0 0 0,1 0 0 0 0,-1 1 1 0 0,0 0-1 0 0,1-1 0 0 0,-1 1 1 0 0,0 0 15 0 0,-3-1-64 0 0,-1 1 0 0 0,1 0 0 0 0,-1 0 0 0 0,0 0 0 0 0,1 1 0 0 0,-1 0 0 0 0,1 0 1 0 0,-1 0-1 0 0,1 1 0 0 0,0 0 0 0 0,-1 1 0 0 0,-4 2 64 0 0,3-1-18 0 0,-4 3 14 0 0,0-1 0 0 0,1 2 0 0 0,0-1 0 0 0,0 2 0 0 0,0-1 0 0 0,1 1 1 0 0,1 1-1 0 0,-1 0 0 0 0,-4 7 4 0 0,13-16-3 0 0,0 0 1 0 0,1 0-1 0 0,-1 1 0 0 0,0-1 1 0 0,0 0-1 0 0,1 0 1 0 0,-1 1-1 0 0,0-1 1 0 0,1 0-1 0 0,-1 1 0 0 0,1-1 1 0 0,0 1-1 0 0,-1-1 1 0 0,1 1-1 0 0,0-1 1 0 0,0 0-1 0 0,0 1 0 0 0,0-1 1 0 0,0 1-1 0 0,0-1 1 0 0,1 1-1 0 0,-1-1 1 0 0,0 1-1 0 0,1-1 0 0 0,-1 0 1 0 0,1 1-1 0 0,-1-1 1 0 0,1 0-1 0 0,0 1 1 0 0,0-1-1 0 0,-1 0 0 0 0,1 0 1 0 0,0 0-1 0 0,0 0 1 0 0,0 0-1 0 0,0 0 0 0 0,0 0 1 0 0,1 0-1 0 0,-1 0 1 0 0,0 0-1 0 0,0 0 1 0 0,1-1-1 0 0,-1 1 0 0 0,0 0 1 0 0,1-1-1 0 0,-1 1 1 0 0,0-1-1 0 0,1 0 1 0 0,1 1 2 0 0,74 9 243 0 0,137-5 304 0 0,-211-5-532 0 0,1 1-1 0 0,0 0 1 0 0,-1 0 0 0 0,1 0-1 0 0,-1 0 1 0 0,1 0 0 0 0,-1 1-1 0 0,0 0 1 0 0,0-1 0 0 0,0 1-1 0 0,0 1 1 0 0,0-1 0 0 0,0 0-1 0 0,0 1 1 0 0,-1-1 0 0 0,1 1-1 0 0,-1 0 1 0 0,1 0 0 0 0,-1 0-1 0 0,0 0 1 0 0,-1 0 0 0 0,1 0-1 0 0,0 0 1 0 0,-1 1 0 0 0,0-1-1 0 0,0 1 1 0 0,0-1 0 0 0,0 1-1 0 0,0 0 1 0 0,-1-1 0 0 0,1 1-1 0 0,-1 0 1 0 0,0-1 0 0 0,0 1-1 0 0,-1 2-14 0 0,0 3-1 0 0,0 0 1 0 0,-1 0-1 0 0,1-1 0 0 0,-2 1 0 0 0,0 0 0 0 0,0-1 0 0 0,0 1 0 0 0,-1-1 0 0 0,0 0 0 0 0,-1 0 1 0 0,0-1-1 0 0,0 1 0 0 0,0-1 0 0 0,-1 0 0 0 0,-6 5 1 0 0,-2 10-1133 0 0,12-19-4596 0 0,3-2-5649 0 0,3-1 9179 0 0</inkml:trace>
</inkml:ink>
</file>

<file path=ppt/ink/ink8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6.9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358 456 2529 0 0,'0'0'4006'0'0,"0"0"-1640"0"0,0 0-655 0 0,0 0-130 0 0,0 0-103 0 0,0 0-250 0 0,0 0-198 0 0,0 0-126 0 0,0 0-113 0 0,0 0-120 0 0,0 0-135 0 0,0 0-154 0 0,-33 12-96 0 0,-102 38-63 0 0,56-5 74 0 0,68-37-286 0 0,0 0 0 0 0,1 1 0 0 0,0 1 0 0 0,1-1 0 0 0,0 1 0 0 0,0 1 0 0 0,1 0 0 0 0,0 0 0 0 0,1 1 0 0 0,1 0 0 0 0,-2 2-11 0 0,8-13-2 0 0,-1 0 0 0 0,0 1-1 0 0,1-1 1 0 0,-1 0 0 0 0,1 0-1 0 0,-1 1 1 0 0,1-1 0 0 0,0 0 0 0 0,-1 0-1 0 0,1 1 1 0 0,0-1 0 0 0,0 0-1 0 0,0 1 1 0 0,0-1 0 0 0,0 0-1 0 0,0 1 1 0 0,1-1 0 0 0,-1 0-1 0 0,0 1 1 0 0,1-1 0 0 0,-1 0 0 0 0,1 1-1 0 0,-1-1 1 0 0,1 0 0 0 0,-1 0-1 0 0,1 0 1 0 0,0 0 0 0 0,0 0-1 0 0,0 0 1 0 0,-1 0 0 0 0,1 0-1 0 0,0 0 1 0 0,0 0 0 0 0,0 0 0 0 0,0 0-1 0 0,1 0 1 0 0,-1-1 0 0 0,0 1-1 0 0,0-1 1 0 0,0 1 0 0 0,1-1-1 0 0,-1 1 1 0 0,0-1 0 0 0,1 1 0 0 0,-1-1-1 0 0,1 0 3 0 0,66-4 534 0 0,-42-5-455 0 0,-1-2 0 0 0,0 0 0 0 0,-1-1 1 0 0,0-2-1 0 0,-1 0 0 0 0,-1-2 0 0 0,0 0 0 0 0,2-4-79 0 0,2 0 22 0 0,19 1-373 0 0,-42 53-99 0 0,-4-8 403 0 0,0-23 50 0 0,0 1 0 0 0,0-1 0 0 0,0 0-1 0 0,0 0 1 0 0,0 1 0 0 0,1-1 0 0 0,-1 0 0 0 0,1 1-1 0 0,0-1 1 0 0,0 1 0 0 0,0-1 0 0 0,1 0 0 0 0,-1 1-1 0 0,1-1 1 0 0,0 0 0 0 0,0 0 0 0 0,0 1 0 0 0,0-1-1 0 0,0 0 1 0 0,1 0 0 0 0,0 0 0 0 0,-1 0-1 0 0,1 0 1 0 0,0-1 0 0 0,0 1 0 0 0,1 0 0 0 0,-1-1-1 0 0,0 0 1 0 0,1 1 0 0 0,0-1 0 0 0,-1 0 0 0 0,1 0-1 0 0,0-1 1 0 0,0 1 0 0 0,0 0 0 0 0,0-1 0 0 0,0 0-1 0 0,0 0 1 0 0,1 0 0 0 0,-1 0 0 0 0,1 0-3 0 0,8-5 74 0 0,-1 1 0 0 0,1-2-1 0 0,0 1 1 0 0,-1-2 0 0 0,0 1 0 0 0,0-1 0 0 0,-1-1 0 0 0,0 0 0 0 0,0-1 0 0 0,-1 0 0 0 0,1 0 0 0 0,-2-1 0 0 0,1 0-1 0 0,-1-1 1 0 0,-1 1 0 0 0,0-2 0 0 0,4-5-74 0 0,2-2 57 0 0,14-12-28 0 0,-2-1 0 0 0,-2-1-1 0 0,-1-1 1 0 0,-1-1-1 0 0,-2-1 1 0 0,-1-1 0 0 0,-2-1-1 0 0,-2 0 1 0 0,8-31-29 0 0,-5-108-134 0 0,-17 175 138 0 0,0-1-1 0 0,0 1 1 0 0,0-1-1 0 0,0 1 0 0 0,0 0 1 0 0,0-1-1 0 0,0 1 1 0 0,-1-1-1 0 0,1 1 0 0 0,0-1 1 0 0,-1 1-1 0 0,0 0 0 0 0,1-1 1 0 0,-1 1-1 0 0,0 0 1 0 0,1 0-1 0 0,-1-1 0 0 0,0 1 1 0 0,0 0-1 0 0,0 0 1 0 0,0 0-1 0 0,0 0 0 0 0,0 0 1 0 0,0 0-1 0 0,-1 1 1 0 0,1-1-1 0 0,0 0 0 0 0,-1 0 1 0 0,1 1-1 0 0,0-1 1 0 0,-1 1-1 0 0,1-1 0 0 0,0 1 1 0 0,-1 0-1 0 0,1-1 1 0 0,-1 1-1 0 0,1 0 0 0 0,-1 0 1 0 0,1 0-1 0 0,0 0 1 0 0,-1 0-1 0 0,1 1 0 0 0,-1-1 1 0 0,1 0-1 0 0,-1 1 0 0 0,1-1 1 0 0,0 0-1 0 0,-1 1 1 0 0,1 0-1 0 0,0-1 0 0 0,-1 1 1 0 0,1 0-1 0 0,0 0 1 0 0,0 0-1 0 0,0 0 0 0 0,0 0 1 0 0,0 0-1 0 0,0 0 1 0 0,0 0-1 0 0,0 0 0 0 0,0 0 1 0 0,0 0-1 0 0,1 1 1 0 0,-1-1-1 0 0,0 0 0 0 0,0 2-3 0 0,-14 26 27 0 0,1 1-1 0 0,1 0 1 0 0,1 1-1 0 0,2 1 1 0 0,1-1-1 0 0,2 2 1 0 0,1-1-1 0 0,2 1 1 0 0,1 0-1 0 0,1 0 0 0 0,2 0 1 0 0,1 0-1 0 0,3 15-26 0 0,-3 13 8 0 0,12 130 36 0 0,-6-128-714 0 0,-14-90-2990 0 0,12-10-2426 0 0,4 13-844 0 0,-5 12 1729 0 0</inkml:trace>
</inkml:ink>
</file>

<file path=ppt/ink/ink8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7.5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347 0 4777 0 0,'0'0'1663'0'0,"0"0"-65"0"0,0 0 127 0 0,0 0 46 0 0,-31 17-150 0 0,-99 55-278 0 0,-34 23 2166 0 0,163-95-3493 0 0,0 0 0 0 0,0 0 0 0 0,0 0 0 0 0,0 0 0 0 0,0 0 0 0 0,1 0 0 0 0,-1 1 0 0 0,0-1 0 0 0,0 0 0 0 0,0 1 0 0 0,0-1 0 0 0,1 0 0 0 0,-1 1 0 0 0,0-1 0 0 0,0 1 1 0 0,1-1-1 0 0,-1 1 0 0 0,0 0 0 0 0,1-1 0 0 0,-1 1 0 0 0,1 0 0 0 0,-1-1 0 0 0,1 1 0 0 0,-1 0 0 0 0,1 0 0 0 0,-1-1 0 0 0,1 1 0 0 0,0 0 0 0 0,-1 0 0 0 0,1 0 0 0 0,0-1 1 0 0,0 1-1 0 0,-1 0 0 0 0,1 0 0 0 0,0 0 0 0 0,0 0 0 0 0,0 0 0 0 0,0 0 0 0 0,0 0 0 0 0,0-1 0 0 0,1 1 0 0 0,-1 0 0 0 0,0 0 0 0 0,0 0 0 0 0,1 0 0 0 0,-1 0 0 0 0,0-1 0 0 0,1 1 1 0 0,-1 0-1 0 0,1 0 0 0 0,-1-1 0 0 0,1 1 0 0 0,-1 0 0 0 0,1-1 0 0 0,0 1 0 0 0,-1 0 0 0 0,1-1 0 0 0,0 1 0 0 0,-1-1 0 0 0,1 1 0 0 0,0-1 0 0 0,0 0 0 0 0,0 1 0 0 0,-1-1 1 0 0,1 0-1 0 0,0 1 0 0 0,0-1 0 0 0,0 0-16 0 0,116 4 616 0 0,-95-6-646 0 0,1 2-1 0 0,-1 1 1 0 0,0 1-1 0 0,0 0 1 0 0,0 2-1 0 0,18 5 31 0 0,8 23-1710 0 0,-12-2-4307 0 0,65-1 7336 0 0,-85-28-877 0 0,0-1 0 0 0,0 0 1 0 0,0-1-1 0 0,-1-1 0 0 0,1 0 0 0 0,0-1 0 0 0,-1-1 0 0 0,0-1 0 0 0,1 0 0 0 0,-2 0 1 0 0,1-2-1 0 0,-1 0 0 0 0,0 0 0 0 0,0-2 0 0 0,-1 1 0 0 0,0-2 0 0 0,5-4-442 0 0,-15 11 40 0 0,1 1-1 0 0,0-1 0 0 0,-1 0 0 0 0,0-1 1 0 0,0 1-1 0 0,0-1 0 0 0,0 1 1 0 0,0-1-1 0 0,-1 0 0 0 0,1 0 0 0 0,-1 0 1 0 0,0 0-1 0 0,0 0 0 0 0,-1-1 0 0 0,1 1 1 0 0,-1 0-1 0 0,0-1 0 0 0,0 1 1 0 0,-1-1-1 0 0,1 0 0 0 0,-1 1 0 0 0,0-1 1 0 0,0 1-1 0 0,-1-1 0 0 0,1 0 0 0 0,-1 1 1 0 0,0-1-1 0 0,0 1 0 0 0,0 0 1 0 0,-1-1-1 0 0,0 1 0 0 0,0 0 0 0 0,0 0 1 0 0,0 0-1 0 0,0 0 0 0 0,-1 0 0 0 0,0 0 1 0 0,-1 0-40 0 0,-4-1-41 0 0,0 1-1 0 0,0 0 1 0 0,-1 0 0 0 0,1 1 0 0 0,-1 0 0 0 0,0 1 0 0 0,0 0-1 0 0,0 0 1 0 0,0 1 0 0 0,0 0 0 0 0,0 1 0 0 0,0 0 0 0 0,-1 0 0 0 0,1 1-1 0 0,0 0 1 0 0,0 1 0 0 0,0 0 0 0 0,0 0 0 0 0,1 1 0 0 0,-1 0-1 0 0,1 0 1 0 0,-1 1 0 0 0,1 0 0 0 0,0 1 0 0 0,0 0 0 0 0,1 0-1 0 0,0 1 1 0 0,0 0 0 0 0,-6 6 41 0 0,4-5-32 0 0,0 1-1 0 0,1 0 1 0 0,1 0 0 0 0,-1 1-1 0 0,1 0 1 0 0,1 0 0 0 0,-1 1-1 0 0,2 0 1 0 0,-1 0 0 0 0,2 1-1 0 0,-1-1 1 0 0,1 1 0 0 0,1 0-1 0 0,0 0 1 0 0,0 0-1 0 0,1 0 1 0 0,1 1 0 0 0,0-1-1 0 0,0 0 1 0 0,1 1 0 0 0,1-1-1 0 0,0 1 1 0 0,2 8 32 0 0,0-11-191 0 0,1-1-1 0 0,1 1 1 0 0,-1-1-1 0 0,1 0 1 0 0,1 0-1 0 0,-1-1 1 0 0,1 0 0 0 0,1 0-1 0 0,-1 0 1 0 0,1 0-1 0 0,1-1 1 0 0,-1-1 0 0 0,5 3 191 0 0,64 39-10009 0 0,-57-39 2311 0 0</inkml:trace>
</inkml:ink>
</file>

<file path=ppt/ink/ink8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02.1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339 418 7001 0 0,'0'0'1984'0'0,"0"0"-347"0"0,0 0-286 0 0,0 0-61 0 0,0 0 34 0 0,0 0-61 0 0,0 0-228 0 0,0 0-306 0 0,-34-1-263 0 0,-105-5-179 0 0,137 5-278 0 0,-1 1 0 0 0,0-1 1 0 0,1 1-1 0 0,-1-1 0 0 0,0 1 0 0 0,0 0 1 0 0,1 0-1 0 0,-1 1 0 0 0,0-1 1 0 0,0 0-1 0 0,1 1 0 0 0,-1 0 1 0 0,0-1-1 0 0,1 1 0 0 0,-1 0 1 0 0,1 0-1 0 0,-1 1 0 0 0,1-1 1 0 0,0 0-1 0 0,-1 1 0 0 0,1 0 1 0 0,0-1-1 0 0,0 1 0 0 0,0 0 0 0 0,-1 1-9 0 0,-3 4 32 0 0,-3 2-16 0 0,1-1 0 0 0,0 1 1 0 0,0 0-1 0 0,1 1 0 0 0,0 0 1 0 0,0 0-1 0 0,1 0 0 0 0,1 1 1 0 0,0 0-1 0 0,0 0 0 0 0,1 0 0 0 0,0 1 1 0 0,1 0-1 0 0,1-1 0 0 0,0 1 1 0 0,0 0-1 0 0,1 5-16 0 0,2-13 35 0 0,1 1 0 0 0,0-1 0 0 0,-1 0 1 0 0,2 0-1 0 0,-1 0 0 0 0,0 0 0 0 0,1-1 0 0 0,0 1 0 0 0,0-1 0 0 0,0 1 1 0 0,0-1-1 0 0,0 0 0 0 0,1 0 0 0 0,0 0 0 0 0,-1-1 0 0 0,1 1 0 0 0,0-1 1 0 0,0 0-1 0 0,0 0 0 0 0,1 0 0 0 0,-1-1 0 0 0,0 1 0 0 0,1-1 0 0 0,-1 0 1 0 0,0-1-1 0 0,1 1 0 0 0,0-1 0 0 0,-1 1 0 0 0,1-1 0 0 0,-1-1 0 0 0,1 1 1 0 0,-1-1-1 0 0,1 0 0 0 0,-1 0 0 0 0,1 0 0 0 0,-1 0 0 0 0,0-1 0 0 0,0 1 1 0 0,0-1-1 0 0,1-1-35 0 0,42-18 392 0 0,-1-2 1 0 0,0-3 0 0 0,-2-1 0 0 0,6-8-393 0 0,106-63 194 0 0,-155 98-203 0 0,0-1-1 0 0,0 0 0 0 0,0 1 0 0 0,0-1 1 0 0,0 1-1 0 0,0-1 0 0 0,0 1 0 0 0,0 0 1 0 0,0-1-1 0 0,0 1 0 0 0,0 0 1 0 0,0 0-1 0 0,1 0 0 0 0,-1 0 0 0 0,0 0 1 0 0,0 0-1 0 0,0 0 0 0 0,0 0 0 0 0,0 0 1 0 0,0 0-1 0 0,0 1 0 0 0,0-1 0 0 0,1 0 1 0 0,-1 1-1 0 0,0-1 0 0 0,0 1 1 0 0,0-1-1 0 0,0 1 0 0 0,-1-1 0 0 0,1 1 1 0 0,0 0-1 0 0,0 0 0 0 0,0-1 0 0 0,0 1 1 0 0,-1 0-1 0 0,1 0 0 0 0,0 0 0 0 0,-1 0 1 0 0,1 0-1 0 0,-1 0 0 0 0,1 0 0 0 0,-1 0 1 0 0,1 0 9 0 0,3 52-346 0 0,-4-40 334 0 0,-26 181 80 0 0,28-192-55 0 0,-1-1-1 0 0,0 1 0 0 0,1-1 1 0 0,-1 1-1 0 0,1-1 1 0 0,-1 0-1 0 0,1 1 0 0 0,0-1 1 0 0,-1 0-1 0 0,1 0 0 0 0,0 0 1 0 0,0 0-1 0 0,0-1 1 0 0,0 1-1 0 0,0 0 0 0 0,0-1 1 0 0,0 1-1 0 0,0-1 0 0 0,0 0 1 0 0,0 0-1 0 0,0 0 1 0 0,0 0-1 0 0,0 0 0 0 0,0 0 1 0 0,0 0-1 0 0,0-1 0 0 0,0 1 1 0 0,0-1-1 0 0,0 1 1 0 0,0-1-1 0 0,0 0 0 0 0,-1 0 1 0 0,1 0-1 0 0,0 0 0 0 0,0 0 1 0 0,-1 0-1 0 0,1 0 1 0 0,-1-1-1 0 0,1 1-12 0 0,22-17 103 0 0,-1-2-1 0 0,-1 0 1 0 0,0-1 0 0 0,-2-1-1 0 0,9-13-102 0 0,123-167 226 0 0,-118 162-265 0 0,-14 70-292 0 0,17 132 310 0 0,-29-108 42 0 0,7 39-2 0 0,-3 0-1 0 0,-5 1 0 0 0,-4-1 1 0 0,-5 8-19 0 0,3-94 17 0 0,-1-1 1 0 0,0 1 0 0 0,-1 0 0 0 0,0-1-1 0 0,0 1 1 0 0,0-1 0 0 0,-1 1-1 0 0,0-1 1 0 0,0 0 0 0 0,-1 0-1 0 0,1 0 1 0 0,-1 0 0 0 0,-1 0 0 0 0,1-1-1 0 0,-1 1 1 0 0,0-1 0 0 0,0 0-1 0 0,-1 0 1 0 0,1 0 0 0 0,-1-1-1 0 0,0 1 1 0 0,0-1 0 0 0,-1-1-1 0 0,1 1 1 0 0,-1-1 0 0 0,-1 1-18 0 0,5-3 24 0 0,0-1-1 0 0,0 1 1 0 0,0-1-1 0 0,0 0 1 0 0,0 0 0 0 0,-1 0-1 0 0,1 0 1 0 0,0 0 0 0 0,0 0-1 0 0,0 0 1 0 0,0-1 0 0 0,0 1-1 0 0,0-1 1 0 0,0 1 0 0 0,0-1-1 0 0,0 0 1 0 0,0 0 0 0 0,0 0-1 0 0,0 0 1 0 0,0 0 0 0 0,0 0-1 0 0,1-1 1 0 0,-1 1 0 0 0,0 0-1 0 0,1-1 1 0 0,-1 0 0 0 0,1 1-1 0 0,0-1 1 0 0,-1 0-1 0 0,1 0 1 0 0,0 1 0 0 0,0-1-1 0 0,0 0 1 0 0,1 0 0 0 0,-1 0-1 0 0,0 0 1 0 0,1 0 0 0 0,-1-1-1 0 0,1 1 1 0 0,-1-1-24 0 0,-7-96 29 0 0,8 90-40 0 0,3-27-24 0 0,3 0-1 0 0,0 0 1 0 0,3 1 0 0 0,0 0-1 0 0,3 0 1 0 0,1 1 0 0 0,1 1-1 0 0,2 0 1 0 0,1 1 0 0 0,14-18 35 0 0,101-132-321 0 0,-124 172 290 0 0,2 0 0 0 0,-1 2 0 0 0,1-1 0 0 0,1 1 0 0 0,-1 0 0 0 0,1 1 0 0 0,1 1 0 0 0,-1-1 0 0 0,1 2 0 0 0,0 0 0 0 0,0 0 0 0 0,1 1 0 0 0,0 1 0 0 0,-1 0 0 0 0,12-1 31 0 0,-22 3-8 0 0,0 1 0 0 0,0 0 0 0 0,0 1 0 0 0,0-1 1 0 0,0 0-1 0 0,0 0 0 0 0,-1 1 0 0 0,1-1 0 0 0,0 1 0 0 0,0-1 0 0 0,0 1 0 0 0,-1 0 0 0 0,1 0 0 0 0,0 0 0 0 0,-1 0 0 0 0,1 0 0 0 0,-1 0 0 0 0,1 0 1 0 0,-1 1-1 0 0,1-1 0 0 0,-1 0 0 0 0,0 1 0 0 0,0-1 0 0 0,0 1 0 0 0,0 0 0 0 0,0-1 0 0 0,0 1 0 0 0,0 0 0 0 0,0-1 0 0 0,-1 1 0 0 0,1 0 0 0 0,-1 0 0 0 0,1 0 1 0 0,-1 0-1 0 0,0-1 0 0 0,0 1 0 0 0,0 0 0 0 0,0 0 0 0 0,0 0 0 0 0,0 0 0 0 0,0 0 0 0 0,-1 1 8 0 0,-18 83-6 0 0,10-68-39 0 0,-2-1 0 0 0,0 0 0 0 0,-1-1 1 0 0,0 0-1 0 0,-1-1 0 0 0,-1-1 0 0 0,-1 0 0 0 0,0-1 0 0 0,0 0 0 0 0,-2-1 0 0 0,0 0 45 0 0,-62 29-1458 0 0,43-34-6309 0 0,32-8 2123 0 0,2-2-1236 0 0</inkml:trace>
  <inkml:trace contextRef="#ctx0" brushRef="#br0" timeOffset="417.27">1560 816 1528 0 0,'0'0'1659'0'0,"0"0"-540"0"0,0 0-233 0 0,0 0 195 0 0,0 0 274 0 0,0 0 183 0 0,0 0-19 0 0,0 0-176 0 0,0 0-155 0 0,0 0-145 0 0,0 0-100 0 0,0 0-66 0 0,0 0-64 0 0,-17 26-53 0 0,-51 77-44 0 0,49-79 2013 0 0,18-36-2540 0 0,-1 0 1 0 0,2-1 0 0 0,0 1 0 0 0,0 0 0 0 0,1-1 0 0 0,1 1 0 0 0,0 0 0 0 0,0 0 0 0 0,1 0 0 0 0,1 0 0 0 0,0-1-190 0 0,16-44 50 0 0,3 2-1 0 0,2 0 0 0 0,2 1 1 0 0,3 2-1 0 0,6-4-49 0 0,-29 43-13 0 0,0 1 0 0 0,2 0 1 0 0,-1 1-1 0 0,2 0 0 0 0,-1 0 0 0 0,2 1 1 0 0,-1 0-1 0 0,1 1 0 0 0,1 0 0 0 0,-1 1 1 0 0,2 0-1 0 0,-1 1 0 0 0,1 0 0 0 0,0 1 1 0 0,0 1-1 0 0,1 0 0 0 0,-1 1 0 0 0,1 0 0 0 0,0 1 1 0 0,1 0-1 0 0,4 1 13 0 0,-15 1-4 0 0,0 0 0 0 0,0 1 1 0 0,0 0-1 0 0,0 0 0 0 0,0 0 0 0 0,-1 0 0 0 0,1 0 1 0 0,0 1-1 0 0,0 0 0 0 0,0 0 0 0 0,-1 0 0 0 0,1 0 1 0 0,0 0-1 0 0,-1 1 0 0 0,1-1 0 0 0,-1 1 0 0 0,0 0 1 0 0,1 0-1 0 0,-1 1 0 0 0,0-1 0 0 0,0 1 0 0 0,-1-1 1 0 0,1 1-1 0 0,0 0 0 0 0,-1 0 0 0 0,0 0 0 0 0,1 0 1 0 0,-1 1-1 0 0,-1-1 0 0 0,1 1 0 0 0,0-1 0 0 0,-1 1 1 0 0,1 3 3 0 0,-1 5 28 0 0,-2 0 1 0 0,1 0-1 0 0,-2 0 1 0 0,0 0 0 0 0,0 0-1 0 0,-1 0 1 0 0,0-1-1 0 0,-1 1 1 0 0,-1-1-1 0 0,0 0 1 0 0,0 0 0 0 0,-1 0-1 0 0,0-1 1 0 0,-1 0-1 0 0,0 0 1 0 0,-1-1 0 0 0,0 0-1 0 0,0 0 1 0 0,-1 0-1 0 0,0-1 1 0 0,0-1-1 0 0,-1 0 1 0 0,0 0 0 0 0,-1-1-1 0 0,1 0 1 0 0,-1-1-1 0 0,0 0 1 0 0,-1 0 0 0 0,1-2-1 0 0,-8 3-28 0 0,-81 5-891 0 0,98-11 764 0 0,1-1 1 0 0,1 1-1 0 0,-1-1 0 0 0,0 0 0 0 0,0 1 1 0 0,0-1-1 0 0,0 0 0 0 0,0 1 0 0 0,0-1 1 0 0,1 0-1 0 0,-1 0 0 0 0,0 0 0 0 0,1 0 1 0 0,-1 0-1 0 0,1 0 0 0 0,-1 0 0 0 0,1 0 1 0 0,-1 0-1 0 0,1 0 0 0 0,0 0 0 0 0,-1 0 1 0 0,1 0-1 0 0,0 0 0 0 0,0 0 0 0 0,0-1 1 0 0,0 1-1 0 0,0 0 0 0 0,0 0 0 0 0,0 0 1 0 0,0 0-1 0 0,1 0 0 0 0,-1 0 0 0 0,0 0 1 0 0,0 0-1 0 0,1-1 127 0 0,14-36-8317 0 0,-6 26 3128 0 0,0 1 125 0 0</inkml:trace>
  <inkml:trace contextRef="#ctx0" brushRef="#br0" timeOffset="832.756">2283 43 6465 0 0,'0'0'2069'0'0,"0"0"-533"0"0,0 0-365 0 0,0 0 59 0 0,0 0 194 0 0,0 0 146 0 0,0 0-19 0 0,0 0-184 0 0,0 0-223 0 0,0 0-217 0 0,0 0-188 0 0,0 0-162 0 0,-1 34-118 0 0,-4 109-105 0 0,-19 26 353 0 0,11-106-657 0 0,-3-1-1 0 0,-3 0 0 0 0,-22 49-49 0 0,31-89 239 0 0,5-16-1341 0 0,5-16-4232 0 0,15-22-7983 0 0,-6 24 9393 0 0</inkml:trace>
  <inkml:trace contextRef="#ctx0" brushRef="#br0" timeOffset="1144.126">2453 466 8426 0 0,'0'0'2226'0'0,"0"0"-530"0"0,0 0-200 0 0,0 0 50 0 0,0 0-7 0 0,0 0-212 0 0,0 0-408 0 0,-14 32-396 0 0,-41 95-263 0 0,34-61-158 0 0,22-52-276 0 0,11-5-1746 0 0,15-20-5389 0 0,-17 3 2016 0 0,-4 0-71 0 0</inkml:trace>
  <inkml:trace contextRef="#ctx0" brushRef="#br0" timeOffset="1317.415">2476 201 11907 0 0,'0'0'4240'0'0,"0"0"-2106"0"0,0 0-889 0 0,0 0-204 0 0,0 0-138 0 0,0 0-184 0 0,0 0-231 0 0,0 0-228 0 0,0 0-181 0 0,0 0-170 0 0,0 0-141 0 0,0 0-98 0 0,0 0-58 0 0,-5-1-52 0 0,-13 5-509 0 0,31 22-2505 0 0,-3-11 360 0 0,-1-1-3112 0 0,-5-2-1626 0 0</inkml:trace>
  <inkml:trace contextRef="#ctx0" brushRef="#br0" timeOffset="1508.414">2727 529 6881 0 0,'0'0'2520'0'0,"0"0"-150"0"0,0 0 10 0 0,0 0-107 0 0,0 0-389 0 0,0 0-426 0 0,0 0-366 0 0,0 0-257 0 0,0 0-159 0 0,0 0-123 0 0,0 0-105 0 0,33-9-70 0 0,101-31-58 0 0,-71 5 181 0 0,-59 32-450 0 0,-1 0-1 0 0,1 0 0 0 0,-1 0 0 0 0,0 0 1 0 0,0-1-1 0 0,0 1 0 0 0,-1-1 1 0 0,1 0-1 0 0,-1 0 0 0 0,0 0 1 0 0,0 0-1 0 0,0 0 0 0 0,0 0 0 0 0,-1 0 1 0 0,0-1-1 0 0,1 1 0 0 0,-2-1 1 0 0,1 1-1 0 0,0-1 0 0 0,-1 1 0 0 0,0-4-50 0 0,-2 6-20 0 0,1 0-1 0 0,-1 0 1 0 0,0 1-1 0 0,1-1 1 0 0,-1 0-1 0 0,0 0 1 0 0,0 1-1 0 0,0 0 1 0 0,0-1-1 0 0,-1 1 1 0 0,1 0-1 0 0,0 0 0 0 0,-1 0 1 0 0,1 0-1 0 0,0 0 1 0 0,-1 1-1 0 0,1-1 1 0 0,-1 1-1 0 0,1-1 1 0 0,-1 1-1 0 0,1 0 1 0 0,-1 0-1 0 0,1 0 0 0 0,-1 0 1 0 0,1 1-1 0 0,-1-1 1 0 0,1 1-1 0 0,-2 0 21 0 0,-3-1-69 0 0,-6 2-6 0 0,0 1-1 0 0,0 1 1 0 0,1 0-1 0 0,-1 1 0 0 0,1 0 1 0 0,0 1-1 0 0,1 0 1 0 0,0 1-1 0 0,0 0 0 0 0,0 1 1 0 0,0 0-1 0 0,2 1 1 0 0,-1 0-1 0 0,1 0 0 0 0,0 1 1 0 0,-5 9 75 0 0,-57 99-523 0 0,69-114 494 0 0,1 1 0 0 0,-1 0 1 0 0,1-1-1 0 0,0 1 0 0 0,0 0 0 0 0,0 0 1 0 0,1 0-1 0 0,0 0 0 0 0,0 0 1 0 0,0 0-1 0 0,0 0 0 0 0,1 0 0 0 0,0-1 1 0 0,0 1-1 0 0,0 0 0 0 0,1 0 1 0 0,-1-1-1 0 0,1 1 0 0 0,0 0 0 0 0,1-1 1 0 0,-1 0-1 0 0,1 0 0 0 0,0 0 1 0 0,0 0-1 0 0,0 0 0 0 0,1 1 29 0 0,3 1-38 0 0,1-1 1 0 0,-1 1-1 0 0,1-1 1 0 0,1-1-1 0 0,-1 1 0 0 0,0-1 1 0 0,1-1-1 0 0,0 0 0 0 0,0 0 1 0 0,0-1-1 0 0,0 0 0 0 0,0 0 1 0 0,1-1-1 0 0,-1 0 0 0 0,0-1 1 0 0,1 0-1 0 0,-1 0 0 0 0,1-1 1 0 0,7-2 37 0 0,15-3-361 0 0,-1-1 1 0 0,0-2 0 0 0,0-1 0 0 0,-1-1 0 0 0,5-4 360 0 0,116-66-4755 0 0,-13-17-8304 0 0,-111 79 11183 0 0,-11 6 1580 0 0</inkml:trace>
  <inkml:trace contextRef="#ctx0" brushRef="#br0" timeOffset="1872.195">3445 374 192 0 0,'0'0'2917'0'0,"0"0"-155"0"0,0 0-111 0 0,0 0-196 0 0,0 0-320 0 0,0 0-358 0 0,-33 22-384 0 0,-102 70-343 0 0,63-26 412 0 0,63-51-1251 0 0,7-13-190 0 0,-1 0-1 0 0,1 1 0 0 0,0-1 0 0 0,0 1 0 0 0,0 0 1 0 0,0-1-1 0 0,0 1 0 0 0,1 0 0 0 0,-1 0 0 0 0,1 0 1 0 0,0 0-1 0 0,0 0 0 0 0,0 1 0 0 0,0-1 0 0 0,1 0 1 0 0,-1 0-1 0 0,1 1 0 0 0,0-1 0 0 0,0 0 0 0 0,0 1 1 0 0,0-1-1 0 0,0 0 0 0 0,1 0 0 0 0,0 1 0 0 0,-1-1 1 0 0,1 0-1 0 0,1 0 0 0 0,-1 0 0 0 0,0 0 0 0 0,1 0 1 0 0,-1 0-1 0 0,1 0 0 0 0,0 0 0 0 0,0-1 0 0 0,0 1 1 0 0,0-1-1 0 0,0 1 0 0 0,1-1 0 0 0,-1 0 0 0 0,1 0 1 0 0,1 1-21 0 0,10 2 126 0 0,1 0 0 0 0,0-1-1 0 0,-1-1 1 0 0,1 0 0 0 0,0-1 0 0 0,0-1 0 0 0,0 0 0 0 0,1-1 0 0 0,-1-1 0 0 0,0 0 0 0 0,9-3-126 0 0,-7 1 177 0 0,0-1 0 0 0,0 0-1 0 0,-1-1 1 0 0,1-1 0 0 0,-1-1-1 0 0,0 0 1 0 0,-1-1 0 0 0,0-1 0 0 0,0 0-1 0 0,-1-1 1 0 0,0-1 0 0 0,0 0 0 0 0,-2 0-1 0 0,1-2 1 0 0,3-5-177 0 0,6-7 68 0 0,-2-1 0 0 0,-1-1 1 0 0,-1 0-1 0 0,-1-1 0 0 0,-2-2 1 0 0,0 1-1 0 0,6-24-68 0 0,-17 44-199 0 0,0 0-1 0 0,0 0 1 0 0,-1 0 0 0 0,0-1-1 0 0,-1 1 1 0 0,0-1 0 0 0,-1 0 0 0 0,0 1-1 0 0,-1-1 1 0 0,1 0 0 0 0,-2 0 0 0 0,1 0-1 0 0,-2 1 1 0 0,1-1 0 0 0,-1 0-1 0 0,-1 1 1 0 0,1-1 0 0 0,-2 1 0 0 0,1 0-1 0 0,-1 0 1 0 0,-1 0 0 0 0,0 1-1 0 0,0-1 1 0 0,0 1 0 0 0,-1 0 0 0 0,0 1-1 0 0,-1 0 1 0 0,-7-7 199 0 0,8 8-50 0 0,-1 0-1 0 0,0 1 1 0 0,-1 0 0 0 0,1 0-1 0 0,-1 0 1 0 0,0 1 0 0 0,0 0-1 0 0,-1 1 1 0 0,1 0 0 0 0,-1 0-1 0 0,0 1 1 0 0,0 0 0 0 0,1 0-1 0 0,-1 1 1 0 0,0 0 0 0 0,0 1-1 0 0,-1 0 1 0 0,1 0-1 0 0,0 1 1 0 0,0 0 0 0 0,1 1-1 0 0,-1 0 1 0 0,0 0 0 0 0,-7 4 50 0 0,4 0 38 0 0,0 0 1 0 0,1 1 0 0 0,0 0 0 0 0,0 1-1 0 0,0 0 1 0 0,1 1 0 0 0,1 0-1 0 0,-1 1 1 0 0,1 0 0 0 0,1 0 0 0 0,0 1-1 0 0,1 0 1 0 0,0 1 0 0 0,0-1-1 0 0,1 1 1 0 0,1 1 0 0 0,0-1 0 0 0,0 1-1 0 0,2-1 1 0 0,-1 1 0 0 0,2 1-1 0 0,0-1 1 0 0,0 0 0 0 0,1 0 0 0 0,1 1-1 0 0,0-1 1 0 0,1 0 0 0 0,0 1 0 0 0,1-1-1 0 0,1 0 1 0 0,0 0 0 0 0,1 0-1 0 0,1 4-38 0 0,11 13 99 0 0,2-1-1 0 0,0 0 0 0 0,2-1 1 0 0,1-1-1 0 0,1-1 0 0 0,1-1 1 0 0,1-1-1 0 0,2-1 1 0 0,0-1-1 0 0,1-2 0 0 0,1 0 1 0 0,1-2-1 0 0,1-1 0 0 0,0-2 1 0 0,1 0-1 0 0,15 3-98 0 0,-5-3-1589 0 0,0-2-1 0 0,1-1 1 0 0,0-3 0 0 0,37 4 1589 0 0,-55-10-6198 0 0,-7-2-1658 0 0</inkml:trace>
  <inkml:trace contextRef="#ctx0" brushRef="#br0" timeOffset="6541.894">4457 625 13643 0 0,'0'0'32'0'0,"0"0"-328"0"0,0 0-296 0 0,0 0 24 0 0,0 0 192 0 0,0 0 215 0 0,0 0 161 0 0,0 0-56 0 0,0 0-168 0 0,0 0-480 0 0,0 0-968 0 0,0 0-1953 0 0,-42 51-1776 0 0</inkml:trace>
</inkml:ink>
</file>

<file path=ppt/ink/ink8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16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877 56 0 0 0,'0'0'1134'0'0,"0"0"110"0"0,0 0 3 0 0,0 0-14 0 0,0 0-31 0 0,19-5-36 0 0,57-18-41 0 0,-46 6 4383 0 0,-30 15-3360 0 0,-28-7-203 0 0,-16 9-1954 0 0,-1 2-1 0 0,1 2 1 0 0,0 2 0 0 0,0 2 0 0 0,0 1-1 0 0,1 3 1 0 0,1 1 0 0 0,-1 3 9 0 0,-7 0 30 0 0,4-2-15 0 0,-2-1 22 0 0,2 2 0 0 0,0 2 0 0 0,0 2 0 0 0,-25 17-37 0 0,69-36-10 0 0,1 1 1 0 0,-1-1-1 0 0,1 1 1 0 0,0 0-1 0 0,-1 0 1 0 0,1 0-1 0 0,0-1 1 0 0,-1 1-1 0 0,1 0 1 0 0,0 1-1 0 0,0-1 1 0 0,0 0-1 0 0,0 0 1 0 0,0 0-1 0 0,0 1 1 0 0,0-1-1 0 0,0 0 1 0 0,1 1 0 0 0,-1-1-1 0 0,0 1 1 0 0,1-1-1 0 0,0 1 1 0 0,-1-1-1 0 0,1 1 1 0 0,0-1-1 0 0,-1 1 1 0 0,1 0-1 0 0,0-1 1 0 0,0 1-1 0 0,0-1 1 0 0,0 1-1 0 0,1-1 1 0 0,-1 1-1 0 0,0 0 1 0 0,1-1 0 0 0,-1 1-1 0 0,1-1 1 0 0,-1 1-1 0 0,1-1 1 0 0,0 0-1 0 0,0 1 1 0 0,0-1-1 0 0,0 0 1 0 0,0 1-1 0 0,0-1 1 0 0,0 0-1 0 0,0 0 1 0 0,0 0-1 0 0,0 0 1 0 0,0 0-1 0 0,1 0 1 0 0,-1 0-1 0 0,1 0 1 0 0,-1-1 0 0 0,0 1-1 0 0,1 0 1 0 0,-1-1-1 0 0,1 1 10 0 0,24 10 22 0 0,-1-1 0 0 0,1-1-1 0 0,1-1 1 0 0,0-2 0 0 0,0 0 0 0 0,0-2-1 0 0,1-1 1 0 0,-1-1 0 0 0,1-1 0 0 0,5-2-22 0 0,97 9 93 0 0,-127-8-87 0 0,-2 0-3 0 0,1 0-1 0 0,0-1 1 0 0,0 1-1 0 0,0 0 1 0 0,-1 0-1 0 0,1 0 1 0 0,0 0-1 0 0,0 0 1 0 0,0 0-1 0 0,0 1 1 0 0,-1-1-1 0 0,1 0 1 0 0,0 1-1 0 0,0 0 1 0 0,-1-1-1 0 0,1 1 0 0 0,0 0 1 0 0,-1 0-1 0 0,1 0 1 0 0,-1 0-1 0 0,1 0 1 0 0,-1 0-1 0 0,0 1 1 0 0,1-1-1 0 0,-1 0 1 0 0,0 1-1 0 0,0-1 1 0 0,0 1-1 0 0,0-1 1 0 0,0 1-1 0 0,0-1 1 0 0,0 1-1 0 0,0 0 1 0 0,-1-1-1 0 0,1 1 0 0 0,-1 0 1 0 0,1 0-1 0 0,-1 0 1 0 0,0-1-1 0 0,0 1 1 0 0,0 1-3 0 0,-6 7 45 0 0,-1 1 0 0 0,0-1-1 0 0,0 0 1 0 0,-1 0 0 0 0,-1-1 0 0 0,0 0 0 0 0,0-1 0 0 0,-1 0 0 0 0,0 0-1 0 0,-4 2-44 0 0,1 0 19 0 0,-322 232 330 0 0,328-238-332 0 0,0 0 1 0 0,0 0-1 0 0,1 1 0 0 0,-1 0 1 0 0,1 0-1 0 0,0 0 0 0 0,0 1 1 0 0,1 0-1 0 0,0 0 0 0 0,0 1 1 0 0,0-1-1 0 0,1 1 0 0 0,0 0 1 0 0,0 0-1 0 0,0 1 0 0 0,1-1 1 0 0,0 1-1 0 0,1-1 0 0 0,0 1 1 0 0,0 0-1 0 0,1 0 0 0 0,0 0 1 0 0,0 5-18 0 0,3-8 11 0 0,1-1 0 0 0,0 0 0 0 0,0 1 0 0 0,0-1 0 0 0,0 0 0 0 0,1 0 0 0 0,0-1 0 0 0,0 1 0 0 0,0-1 0 0 0,0 0 0 0 0,0 0 0 0 0,1 0 1 0 0,-1 0-1 0 0,1-1 0 0 0,0 0 0 0 0,0 0 0 0 0,0 0 0 0 0,0 0 0 0 0,0-1 0 0 0,0 0 0 0 0,0 0 0 0 0,0 0 0 0 0,1-1 0 0 0,3 0-11 0 0,33 5-127 0 0,0-2-1 0 0,1-2 1 0 0,-1-2-1 0 0,0-2 1 0 0,0-1 0 0 0,0-3-1 0 0,0-1 1 0 0,-1-2-1 0 0,4-3 128 0 0,40-12-3129 0 0,-30 6-2814 0 0,-30 8-1338 0 0</inkml:trace>
  <inkml:trace contextRef="#ctx0" brushRef="#br0" timeOffset="289.515">1878 329 15067 0 0,'0'0'482'0'0,"0"0"-341"0"0,0 0-146 0 0,0 0 150 0 0,0 0 248 0 0,0 0 242 0 0,-37 37 139 0 0,-118 120 14 0 0,30-28 316 0 0,69-70-1106 0 0,-111 140 533 0 0,156-182-1076 0 0,1 0 0 0 0,0 1-1 0 0,2 1 1 0 0,0-1-1 0 0,1 1 1 0 0,1 1-1 0 0,-1 6 546 0 0,5-12-3250 0 0,2-5-4842 0 0,0-5 3199 0 0</inkml:trace>
  <inkml:trace contextRef="#ctx0" brushRef="#br0" timeOffset="552.293">1256 376 12027 0 0,'0'0'2171'0'0,"0"0"-1290"0"0,0 0-655 0 0,0 0-132 0 0,0 0 124 0 0,0 0 159 0 0,0 0 105 0 0,0 0 76 0 0,0 0 4 0 0,0 0-50 0 0,37 31-92 0 0,118 97-111 0 0,-42-44 55 0 0,-50-40-490 0 0,2-4-1 0 0,1-2 0 0 0,14 2 127 0 0,-10-14-2102 0 0,-24-12-3971 0 0,-41-12 5002 0 0,13 4-5927 0 0</inkml:trace>
  <inkml:trace contextRef="#ctx0" brushRef="#br0" timeOffset="865.496">2658 561 7970 0 0,'0'0'1049'0'0,"0"0"-106"0"0,0 0 77 0 0,0 0 238 0 0,0 0 201 0 0,0 0-91 0 0,0 0-222 0 0,0 0-234 0 0,0 0-225 0 0,-30 7-187 0 0,-98 25-127 0 0,111-28-280 0 0,1 1-1 0 0,-1 0 0 0 0,1 1 0 0 0,0 1 1 0 0,1 1-1 0 0,0 0 0 0 0,0 1 1 0 0,-6 6-93 0 0,3-3 43 0 0,7-6-46 0 0,1 1 0 0 0,1 0 0 0 0,-1 1 0 0 0,1 0 0 0 0,1 0 0 0 0,0 1 0 0 0,0 0 0 0 0,0 1 0 0 0,1 0 0 0 0,1 0 0 0 0,-1 0 0 0 0,2 1 1 0 0,-1 0-1 0 0,2 0 0 0 0,-1 0 0 0 0,2 0 0 0 0,-1 1 0 0 0,2 0 0 0 0,-2 6 3 0 0,4-14 12 0 0,-1 0 1 0 0,1-1-1 0 0,-1 1 0 0 0,1 0 1 0 0,0 0-1 0 0,0-1 1 0 0,1 1-1 0 0,-1 0 0 0 0,1 0 1 0 0,0-1-1 0 0,0 1 1 0 0,0-1-1 0 0,0 1 0 0 0,1-1 1 0 0,-1 1-1 0 0,1-1 0 0 0,0 0 1 0 0,0 0-1 0 0,0 0 1 0 0,0 0-1 0 0,1 0 0 0 0,-1 0 1 0 0,1 0-1 0 0,0-1 1 0 0,0 1-1 0 0,0-1 0 0 0,0 0 1 0 0,0 0-1 0 0,0 0 1 0 0,1-1-1 0 0,-1 1 0 0 0,0-1 1 0 0,1 1-1 0 0,0-1 1 0 0,-1 0-1 0 0,1-1 0 0 0,0 1 1 0 0,-1 0-1 0 0,1-1 1 0 0,0 0-1 0 0,0 0-12 0 0,11-3 147 0 0,0 0 0 0 0,0-1 0 0 0,-1-1 0 0 0,1 0 0 0 0,-1-1 0 0 0,0-1 0 0 0,-1 0 1 0 0,0-1-1 0 0,0 0 0 0 0,0-1 0 0 0,-1-1 0 0 0,0 0 0 0 0,-1 0 0 0 0,0-2-147 0 0,17-11 123 0 0,194-159 334 0 0,-221 180-473 0 0,0 1 0 0 0,0 0-1 0 0,0 0 1 0 0,0 0 0 0 0,0 0 0 0 0,0 0-1 0 0,0 0 1 0 0,0 0 0 0 0,0 0 0 0 0,1 1-1 0 0,-1-1 1 0 0,0 0 0 0 0,0 1 0 0 0,1-1-1 0 0,-1 1 1 0 0,1-1 0 0 0,-1 1 0 0 0,0 0-1 0 0,1-1 1 0 0,-1 1 0 0 0,1 0 0 0 0,-1 0-1 0 0,1 0 1 0 0,-1 0 0 0 0,1 0 0 0 0,-1 1-1 0 0,1-1 1 0 0,-1 0 0 0 0,0 1-1 0 0,1-1 1 0 0,-1 1 0 0 0,0-1 0 0 0,1 1-1 0 0,-1 0 1 0 0,0-1 0 0 0,1 1 0 0 0,-1 0-1 0 0,0 0 1 0 0,0 0 0 0 0,0 0 0 0 0,0 0-1 0 0,0 0 1 0 0,0 0 0 0 0,0 0 0 0 0,0 1-1 0 0,-1-1 1 0 0,1 0 0 0 0,0 0 0 0 0,-1 1-1 0 0,1-1 1 0 0,-1 1 0 0 0,1-1 0 0 0,-1 1 16 0 0,15 123-5442 0 0,-13-115 3973 0 0,12 26-8712 0 0,-10-28 5576 0 0</inkml:trace>
  <inkml:trace contextRef="#ctx0" brushRef="#br0" timeOffset="1255.642">3058 1032 904 0 0,'0'0'2923'0'0,"0"0"-405"0"0,0 0-225 0 0,0 0-74 0 0,0 0-143 0 0,0 0-222 0 0,0 0-288 0 0,0 0-319 0 0,0 0-231 0 0,0 0-171 0 0,0 0-138 0 0,0 0-117 0 0,5-26-95 0 0,19-81-91 0 0,13 12 352 0 0,-32 84-753 0 0,-1 1 0 0 0,2 0-1 0 0,-1 0 1 0 0,1 1 0 0 0,1-1 0 0 0,0 1 0 0 0,0 1 0 0 0,0-1 0 0 0,1 1 0 0 0,1 1 0 0 0,-1-1-1 0 0,1 2 1 0 0,1-1 0 0 0,-1 1 0 0 0,1 0 0 0 0,0 1 0 0 0,0 0 0 0 0,8-2-3 0 0,-15 8-24 0 0,-1 1 1 0 0,1-1-1 0 0,-1 1 1 0 0,0-1-1 0 0,1 1 1 0 0,-1 0 0 0 0,0 0-1 0 0,0 0 1 0 0,0 0-1 0 0,0 0 1 0 0,-1 0-1 0 0,1 1 1 0 0,0-1-1 0 0,-1 1 1 0 0,0-1-1 0 0,1 1 1 0 0,-1-1-1 0 0,0 1 1 0 0,-1 0 0 0 0,1-1-1 0 0,0 1 1 0 0,-1 0-1 0 0,1 0 1 0 0,-1 0-1 0 0,0 0 1 0 0,0-1-1 0 0,0 1 1 0 0,0 0-1 0 0,-1 0 1 0 0,1 0-1 0 0,-1-1 1 0 0,0 1 0 0 0,0 0-1 0 0,0 0 1 0 0,0-1 23 0 0,1 11-35 0 0,1 75-16 0 0,1-86 69 0 0,-1-1 1 0 0,1 0-1 0 0,0 0 1 0 0,0 0 0 0 0,0 0-1 0 0,0 0 1 0 0,0 0-1 0 0,0 0 1 0 0,0-1-1 0 0,0 1 1 0 0,0-1-1 0 0,0 1 1 0 0,1-1-1 0 0,-1 0 1 0 0,0 0-1 0 0,0 0 1 0 0,0 0-1 0 0,0 0 1 0 0,1-1-1 0 0,-1 1 1 0 0,0 0-1 0 0,0-1 1 0 0,0 0-1 0 0,0 0 1 0 0,0 1-1 0 0,0-1 1 0 0,0 0-1 0 0,0 0 1 0 0,0-1-1 0 0,-1 1 1 0 0,1 0-1 0 0,0-1 1 0 0,-1 1-1 0 0,2-2-18 0 0,149-127 283 0 0,-145 123-297 0 0,0 1 0 0 0,1 1 0 0 0,0-1 1 0 0,0 1-1 0 0,0 1 0 0 0,0 0 0 0 0,1 0 0 0 0,0 0 0 0 0,0 1 0 0 0,0 0 0 0 0,0 1 0 0 0,8-1 14 0 0,-15 4-10 0 0,0 1 0 0 0,0 0 0 0 0,0-1 0 0 0,-1 1-1 0 0,1 0 1 0 0,0 0 0 0 0,-1 0 0 0 0,1 0-1 0 0,-1 0 1 0 0,0 1 0 0 0,0-1 0 0 0,0 0-1 0 0,0 0 1 0 0,0 1 0 0 0,0-1 0 0 0,-1 1-1 0 0,1-1 1 0 0,-1 1 0 0 0,1-1 0 0 0,-1 1 0 0 0,0-1-1 0 0,0 1 1 0 0,0-1 0 0 0,-1 3 10 0 0,3 8 5 0 0,-2-8-42 0 0,1-1 0 0 0,0 1 0 0 0,1-1 0 0 0,-1 1 0 0 0,1-1-1 0 0,-1 0 1 0 0,1 0 0 0 0,0 0 0 0 0,1 0 0 0 0,-1 0 0 0 0,1 0-1 0 0,0 0 1 0 0,0-1 0 0 0,0 0 0 0 0,0 1 0 0 0,1-1 0 0 0,-1 0 0 0 0,1-1-1 0 0,0 1 1 0 0,-1-1 0 0 0,2 1 37 0 0,26 8-3047 0 0,5-7-3768 0 0,-21-4 648 0 0,-3 0 913 0 0</inkml:trace>
  <inkml:trace contextRef="#ctx0" brushRef="#br0" timeOffset="1719.188">4105 686 3457 0 0,'0'0'1207'0'0,"0"0"-235"0"0,0 0 215 0 0,0 0 297 0 0,0 0 152 0 0,0 0-38 0 0,0 0-278 0 0,0 34-339 0 0,0 110-255 0 0,0-115-389 0 0,3 11-98 0 0,-2 1-1 0 0,-3-1 0 0 0,0 0 0 0 0,-3 0 1 0 0,-1-1-1 0 0,-2 1 0 0 0,-2-1 1 0 0,-6 12-239 0 0,16-51 3 0 0,-2 7 177 0 0,0 0 0 0 0,0 0-1 0 0,-1-1 1 0 0,1 1 0 0 0,-2-1-1 0 0,1 1 1 0 0,-1-1 0 0 0,0 0-1 0 0,0-1 1 0 0,0 1 0 0 0,-1-1-1 0 0,0 0 1 0 0,0 0 0 0 0,0 0 0 0 0,-1 0-1 0 0,0-1 1 0 0,0 0 0 0 0,-1 0-180 0 0,5-5 88 0 0,0-1 0 0 0,-1 1 0 0 0,1-1 1 0 0,0 0-1 0 0,-1 0 0 0 0,1 0 1 0 0,0 0-1 0 0,0 0 0 0 0,1 0 0 0 0,-1 0 1 0 0,0-1-1 0 0,1 1 0 0 0,-1 0 1 0 0,1-1-1 0 0,0 0 0 0 0,0 1 0 0 0,0-1 1 0 0,0 0-1 0 0,0 1 0 0 0,1-1 1 0 0,-1 0-1 0 0,1 0 0 0 0,0 0 0 0 0,0 1 1 0 0,0-1-1 0 0,0-2-88 0 0,0 5 14 0 0,-1-19 47 0 0,2 0 0 0 0,0-1-1 0 0,1 1 1 0 0,1 0-1 0 0,0 1 1 0 0,2-1 0 0 0,0 1-1 0 0,1 0 1 0 0,1 0-1 0 0,1 0 1 0 0,8-14-61 0 0,-4 6 8 0 0,-1-6-58 0 0,3 0 0 0 0,0 1-1 0 0,2 0 1 0 0,1 1 0 0 0,2 1 0 0 0,0 1-1 0 0,2 1 1 0 0,2 0 0 0 0,0 2-1 0 0,1 1 1 0 0,1 0 0 0 0,2 2 0 0 0,0 1-1 0 0,1 1 1 0 0,1 2 0 0 0,1 1-1 0 0,15-6 51 0 0,-43 22-2 0 0,12-5-20 0 0,1 0-1 0 0,0 1 0 0 0,0 1 0 0 0,0 0 1 0 0,0 1-1 0 0,1 0 0 0 0,-1 1 0 0 0,1 1 1 0 0,-1 1-1 0 0,16 1 23 0 0,-28 0 19 0 0,1 0-1 0 0,-1 1 1 0 0,1-1 0 0 0,-1 1 0 0 0,1 0-1 0 0,-1 0 1 0 0,0 0 0 0 0,0 0 0 0 0,0 1-1 0 0,0-1 1 0 0,0 1 0 0 0,-1 0-1 0 0,1 0 1 0 0,-1 0 0 0 0,0 0 0 0 0,1 0-1 0 0,-2 0 1 0 0,1 1 0 0 0,0-1-1 0 0,-1 1 1 0 0,1-1 0 0 0,-1 1 0 0 0,0 0-1 0 0,0-1 1 0 0,0 1 0 0 0,-1 0 0 0 0,1 2-19 0 0,0 3 41 0 0,0-1 1 0 0,-1 1 0 0 0,1-1 0 0 0,-2 1-1 0 0,1-1 1 0 0,-1 0 0 0 0,0 1 0 0 0,-1-1 0 0 0,0 0-1 0 0,-1 0 1 0 0,1 0 0 0 0,-2 2-42 0 0,-5 6 50 0 0,0-1 0 0 0,-1 1 0 0 0,0-2 0 0 0,-1 0 0 0 0,-1 0 0 0 0,0-1 0 0 0,-1-1 0 0 0,0 0 0 0 0,-1 0 0 0 0,0-1-1 0 0,-1-1 1 0 0,0-1 0 0 0,-1 0 0 0 0,-8 3-50 0 0,10-6-248 0 0,-1 0-1 0 0,0-1 1 0 0,0-1-1 0 0,0 0 1 0 0,0-1-1 0 0,-1-1 1 0 0,0-1-1 0 0,1 0 1 0 0,-1 0-1 0 0,-11-2 249 0 0,-12-14-5226 0 0,18-2-4414 0 0,14 12 3335 0 0</inkml:trace>
  <inkml:trace contextRef="#ctx0" brushRef="#br0" timeOffset="1978.276">5079 167 15835 0 0,'0'0'873'0'0,"0"0"-253"0"0,0 0 136 0 0,0 0 325 0 0,0 0 190 0 0,0 0-37 0 0,0 0-215 0 0,-8 36-286 0 0,-27 116-227 0 0,-14-29 86 0 0,28-85-475 0 0,17-29-145 0 0,-14 25-241 0 0,2 0-1 0 0,1 1 1 0 0,2 0 0 0 0,1 1-1 0 0,2 0 1 0 0,2 1 0 0 0,-1 16 269 0 0,14-30-4694 0 0,17-20-6415 0 0,-17-3 8841 0 0,3 0-2385 0 0</inkml:trace>
  <inkml:trace contextRef="#ctx0" brushRef="#br0" timeOffset="2305.806">5195 723 272 0 0,'0'0'2718'0'0,"0"0"-639"0"0,0 0-221 0 0,0 0 48 0 0,0 0 74 0 0,0 0 22 0 0,0 0-47 0 0,0 0-183 0 0,0 0-265 0 0,0 0-291 0 0,0 0-249 0 0,34 18-179 0 0,106 56-133 0 0,-137-72-601 0 0,0 0 1 0 0,1 1-1 0 0,0-1 0 0 0,0 0 0 0 0,-1-1 0 0 0,1 1 0 0 0,0-1 1 0 0,0 1-1 0 0,0-1 0 0 0,1 0 0 0 0,-1-1 0 0 0,0 1 1 0 0,0-1-1 0 0,0 0 0 0 0,1 0 0 0 0,-1 0 0 0 0,4-1-54 0 0,3-1 193 0 0,2 1-68 0 0,0-1 0 0 0,0 0-1 0 0,-1-1 1 0 0,1 0 0 0 0,-1-1 0 0 0,0-1 0 0 0,0 0 0 0 0,0 0 0 0 0,0-1-1 0 0,-1 0 1 0 0,0-1 0 0 0,-1-1 0 0 0,1 0 0 0 0,-1 0 0 0 0,-1-1-1 0 0,0 0 1 0 0,0 0 0 0 0,0-1 0 0 0,-1 0 0 0 0,-1-1 0 0 0,5-9-125 0 0,-10 18-29 0 0,-1-1 1 0 0,0 0-1 0 0,0 0 1 0 0,0 0 0 0 0,0 0-1 0 0,0 0 1 0 0,-1 0-1 0 0,1 0 1 0 0,-1 0-1 0 0,0 0 1 0 0,1 0-1 0 0,-2 0 1 0 0,1 0-1 0 0,0 0 1 0 0,-1 0 0 0 0,1 0-1 0 0,-1 0 1 0 0,0 0-1 0 0,0 0 1 0 0,0 0-1 0 0,0 0 1 0 0,0 1-1 0 0,-1-1 1 0 0,1 0 0 0 0,-1 1-1 0 0,0-1 1 0 0,0 1-1 0 0,0 0 1 0 0,0-1-1 0 0,0 1 1 0 0,-1 0-1 0 0,1 0 1 0 0,0 1-1 0 0,-1-1 1 0 0,0 0 0 0 0,1 1-1 0 0,-1-1 1 0 0,0 1-1 0 0,0 0 1 0 0,0 0-1 0 0,0 0 1 0 0,1 0-1 0 0,-2 1 1 0 0,1-1-1 0 0,-2 1 29 0 0,-8-1-50 0 0,-1 1 0 0 0,1 0 0 0 0,0 0 0 0 0,0 2 0 0 0,0 0 0 0 0,0 0 0 0 0,0 1 0 0 0,0 1 0 0 0,1 0 0 0 0,0 1 0 0 0,-1 0 0 0 0,2 1 0 0 0,-5 2 50 0 0,-2 2-22 0 0,1 1 0 0 0,1 0 0 0 0,0 2 1 0 0,0-1-1 0 0,2 2 0 0 0,-1 0 0 0 0,2 1 0 0 0,0 0 1 0 0,0 1-1 0 0,2 0 0 0 0,0 1 0 0 0,1 0 1 0 0,0 1-1 0 0,2 0 0 0 0,-1 3 22 0 0,7-13-94 0 0,0 0 0 0 0,0 1 0 0 0,0-1 0 0 0,1 1 0 0 0,1-1 0 0 0,0 1 0 0 0,0-1 1 0 0,0 1-1 0 0,1-1 0 0 0,0 1 0 0 0,1-1 0 0 0,0 0 0 0 0,0 0 0 0 0,1 1 0 0 0,0-1 0 0 0,0-1 0 0 0,1 1 0 0 0,0 0 0 0 0,0-1 0 0 0,1 0 1 0 0,5 6 93 0 0,36 30-3368 0 0,12-15-3345 0 0,-39-21 1676 0 0,-3-3-1026 0 0</inkml:trace>
  <inkml:trace contextRef="#ctx0" brushRef="#br0" timeOffset="5131.306">0 1499 0 0 0,'169'-28'0'0'0,"136"-6"1931"0"0,674-32 4472 0 0,416 0-3452 0 0,-329 50-2254 0 0,-533 13-508 0 0,680-16-525 0 0,-1102 15-471 0 0,32-2-5073 0 0,-114 5 732 0 0</inkml:trace>
  <inkml:trace contextRef="#ctx0" brushRef="#br0" timeOffset="15099.305">6219 988 13947 0 0,'0'0'1700'0'0,"0"0"-553"0"0,0 0-321 0 0,0 0 118 0 0,0 0 248 0 0,0 0 123 0 0,0 0-117 0 0,0 0-287 0 0,0 0-253 0 0,0 0-179 0 0,0 0-100 0 0,6 5 378 0 0,-3-4-3034 0 0,-4-3-525 0 0,-5-5-10464 0 0,6 6 6158 0 0</inkml:trace>
  <inkml:trace contextRef="#ctx0" brushRef="#br0" timeOffset="15365.786">6285 553 14763 0 0,'0'0'1476'0'0,"0"0"-227"0"0,0 0-104 0 0,0 0 113 0 0,0 0 50 0 0,0 0-185 0 0,0 0-299 0 0,0 0-324 0 0,0 0-233 0 0,0 0-138 0 0,0 0-94 0 0,0 0-27 0 0,0 0-41 0 0,-4 15-1485 0 0,16-8-969 0 0,-5-7-2670 0 0,0 0-2996 0 0</inkml:trace>
</inkml:ink>
</file>

<file path=ppt/ink/ink8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6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0 611 0 0 0,'0'0'723'0'0,"0"0"812"0"0,0 0 476 0 0,0 0 177 0 0,0 0 17 0 0,0 0-83 0 0,0 0-191 0 0,0 0-247 0 0,0 0-305 0 0,31-5-315 0 0,98-20-222 0 0,-51-8 132 0 0,-63 22-772 0 0,41-31 208 0 0,-1-3 0 0 0,-2-1-1 0 0,-2-4 1 0 0,-2-2-410 0 0,-37 41 25 0 0,0 0 0 0 0,0-1 0 0 0,-2 0 0 0 0,1-1 0 0 0,-2 0 0 0 0,0-1 0 0 0,0 0 0 0 0,-1 0 0 0 0,-1-1 0 0 0,0 0 0 0 0,-1 0 0 0 0,-1 0 0 0 0,0-1 0 0 0,-1 0 0 0 0,-1 0 0 0 0,1-15-25 0 0,-4 29-19 0 0,0 0-1 0 0,1 0 0 0 0,-2 0 1 0 0,1 0-1 0 0,0 1 1 0 0,0-1-1 0 0,0 0 1 0 0,-1 0-1 0 0,1 0 0 0 0,-1 1 1 0 0,0-1-1 0 0,1 0 1 0 0,-1 0-1 0 0,0 1 1 0 0,0-1-1 0 0,0 1 0 0 0,0-1 1 0 0,0 1-1 0 0,0-1 1 0 0,-1 1-1 0 0,1 0 1 0 0,0-1-1 0 0,-1 1 0 0 0,1 0 1 0 0,-1 0-1 0 0,1 0 1 0 0,-1 0-1 0 0,0 0 0 0 0,1 0 1 0 0,-1 1-1 0 0,0-1 1 0 0,0 1-1 0 0,0-1 1 0 0,1 1-1 0 0,-1 0 0 0 0,0-1 1 0 0,0 1-1 0 0,0 0 1 0 0,0 0-1 0 0,0 0 1 0 0,1 0-1 0 0,-3 1 20 0 0,-72 32-953 0 0,73-31 948 0 0,0 0 0 0 0,-1 0-1 0 0,1 1 1 0 0,0-1 0 0 0,0 1 0 0 0,0 0 0 0 0,1 0-1 0 0,-1 0 1 0 0,0 0 0 0 0,1 0 0 0 0,0 1-1 0 0,0-1 1 0 0,0 1 0 0 0,0-1 0 0 0,1 1 0 0 0,0 0-1 0 0,-1 0 1 0 0,1 0 0 0 0,0-1 0 0 0,1 1-1 0 0,-1 0 1 0 0,1 0 0 0 0,0 0 0 0 0,0 0-1 0 0,0 0 1 0 0,0 0 0 0 0,1 0 0 0 0,-1 0 0 0 0,1 0-1 0 0,0 0 1 0 0,0 0 0 0 0,1 0 0 0 0,-1-1-1 0 0,1 1 1 0 0,0-1 0 0 0,0 1 5 0 0,10 3 67 0 0,1 0-1 0 0,0-1 1 0 0,0 0 0 0 0,0-2-1 0 0,1 1 1 0 0,-1-2 0 0 0,1 1-1 0 0,0-2 1 0 0,0 0 0 0 0,0-1-1 0 0,0 0 1 0 0,1-1 0 0 0,-1-1-1 0 0,10-1-66 0 0,11 1 206 0 0,29-2 50 0 0,-63 4-245 0 0,1 0 1 0 0,-1 1-1 0 0,0-1 0 0 0,0 0 1 0 0,0 1-1 0 0,0-1 1 0 0,0 1-1 0 0,0 0 0 0 0,0-1 1 0 0,-1 1-1 0 0,1 0 0 0 0,-1-1 1 0 0,1 1-1 0 0,-1 0 0 0 0,1 0 1 0 0,-1-1-1 0 0,0 1 1 0 0,0 0-1 0 0,0 0 0 0 0,0 0 1 0 0,0-1-1 0 0,0 1 0 0 0,-1 0 1 0 0,1 0-1 0 0,-1-1 0 0 0,1 1 1 0 0,-1 1-12 0 0,-66 144 337 0 0,64-114-2153 0 0,4-32 1467 0 0,0 0 0 0 0,0 0 0 0 0,0 0 0 0 0,1 0 0 0 0,-1-1 0 0 0,0 1 0 0 0,1 0 0 0 0,-1-1-1 0 0,0 1 1 0 0,1-1 0 0 0,-1 1 0 0 0,1-1 0 0 0,-1 0 0 0 0,1 1 0 0 0,-1-1 0 0 0,1 0 0 0 0,-1 0 0 0 0,1 0 0 0 0,-1 0 0 0 0,1 0 0 0 0,-1-1 0 0 0,1 1 0 0 0,-1 0 0 0 0,1-1-1 0 0,-1 1 1 0 0,1-1 0 0 0,-1 1 0 0 0,0-1 0 0 0,1 0 0 0 0,0 0 349 0 0,28-10-7938 0 0,-16 4 7189 0 0</inkml:trace>
</inkml:ink>
</file>

<file path=ppt/ink/ink8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6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107 508 4241 0 0,'0'0'2993'0'0,"0"0"-1513"0"0,0 0-491 0 0,0 0 145 0 0,0 0 180 0 0,0 0 18 0 0,0 0-179 0 0,0 0-294 0 0,-18 33-257 0 0,-53 105-171 0 0,69-136-413 0 0,1 0 1 0 0,-1 0-1 0 0,0 0 1 0 0,1 0 0 0 0,-1 0-1 0 0,1 1 1 0 0,0-1-1 0 0,0 1 1 0 0,0-1 0 0 0,0 1-1 0 0,0-1 1 0 0,1 1-1 0 0,-1-1 1 0 0,1 1 0 0 0,-1 0-1 0 0,1-1 1 0 0,0 1-1 0 0,0 0 1 0 0,0-1 0 0 0,1 1-1 0 0,-1 0 1 0 0,1-1 0 0 0,-1 1-1 0 0,1-1 1 0 0,0 1-1 0 0,0-1 1 0 0,0 1 0 0 0,1 1-19 0 0,2 2 81 0 0,1 0 96 0 0,0 1-1 0 0,1-1 1 0 0,0-1-1 0 0,0 1 0 0 0,0-1 1 0 0,1 0-1 0 0,-1-1 1 0 0,1 1-1 0 0,0-1 0 0 0,1-1 1 0 0,-1 1-1 0 0,1-1 1 0 0,0-1-1 0 0,-1 1 0 0 0,1-1 1 0 0,0-1-1 0 0,0 1 1 0 0,0-1-1 0 0,1-1 1 0 0,-1 0-1 0 0,0 0 0 0 0,0 0 1 0 0,0-1-1 0 0,0 0 1 0 0,4-2-177 0 0,-6 2 87 0 0,0-1 0 0 0,-1 1 0 0 0,1-1 0 0 0,0-1 1 0 0,-1 1-1 0 0,0-1 0 0 0,0 0 0 0 0,0 0 0 0 0,0-1 1 0 0,0 1-1 0 0,0-1 0 0 0,-1 0 0 0 0,0-1 0 0 0,0 1 1 0 0,0-1-1 0 0,0 1 0 0 0,-1-1 0 0 0,0 0 0 0 0,0 0 0 0 0,0-1 1 0 0,-1 1-1 0 0,1-1 0 0 0,-1-2-87 0 0,3-3-32 0 0,-2-1 0 0 0,0 0 1 0 0,0 0-1 0 0,-1 0 0 0 0,0-1 0 0 0,-1 1 0 0 0,0 0 0 0 0,-1-1 0 0 0,-1 1 1 0 0,-1-11 31 0 0,1 17-273 0 0,-1 1 0 0 0,1 0 1 0 0,-1 0-1 0 0,1-1 1 0 0,-2 1-1 0 0,1 0 1 0 0,0 0-1 0 0,-1 1 1 0 0,0-1-1 0 0,0 1 0 0 0,0-1 1 0 0,-1 1-1 0 0,0 0 1 0 0,1 0-1 0 0,-6-3 273 0 0,-15-11-4381 0 0,-4 4-3295 0 0,14 6 594 0 0</inkml:trace>
  <inkml:trace contextRef="#ctx0" brushRef="#br0" timeOffset="310.584">713 96 12699 0 0,'0'0'529'0'0,"0"0"-319"0"0,0 0-66 0 0,0 0 165 0 0,0 0 187 0 0,0 0 143 0 0,-3 31 80 0 0,-6 100-15 0 0,21 131 1203 0 0,8 64-3609 0 0,-33-326-5469 0 0,-1-10-840 0 0,6 6 6539 0 0</inkml:trace>
  <inkml:trace contextRef="#ctx0" brushRef="#br0" timeOffset="480.921">420 457 8698 0 0,'0'0'1277'0'0,"0"0"-335"0"0,0 0-99 0 0,0 0 1 0 0,0 0-88 0 0,0 0-185 0 0,0 0-182 0 0,37-5-111 0 0,117-15-54 0 0,2 12 24 0 0,-51 6-521 0 0,25 1-3991 0 0,-1 7-6084 0 0,-111-6 10163 0 0</inkml:trace>
  <inkml:trace contextRef="#ctx0" brushRef="#br0" timeOffset="1065.887">1348 431 0 0 0,'0'0'806'0'0,"0"0"2266"0"0,0 0 644 0 0,0 0-338 0 0,0 0-675 0 0,0 0-773 0 0,0 0-637 0 0,0 0-357 0 0,0 0-134 0 0,0 0-75 0 0,0 0-126 0 0,0 0-109 0 0,-32 15-116 0 0,-100 51-105 0 0,47-7 93 0 0,76-52-358 0 0,1 0 1 0 0,-1 0-1 0 0,1 1 0 0 0,0 0 0 0 0,1 1 0 0 0,0-1 0 0 0,0 1 1 0 0,1 1-1 0 0,0-1 0 0 0,1 1 0 0 0,0 0 0 0 0,1 0 0 0 0,-1 1 1 0 0,2-1-1 0 0,0 1 0 0 0,-1 7-6 0 0,4-16-4 0 0,1-1 0 0 0,-1 1 0 0 0,1 0 0 0 0,0 0 1 0 0,0-1-1 0 0,0 1 0 0 0,0-1 0 0 0,0 1 0 0 0,0-1 0 0 0,0 1 0 0 0,0-1 0 0 0,1 1 1 0 0,-1-1-1 0 0,0 0 0 0 0,1 0 0 0 0,-1 0 0 0 0,1 0 0 0 0,0 0 0 0 0,-1 0 0 0 0,1 0 0 0 0,0 0 1 0 0,-1-1-1 0 0,1 1 0 0 0,0-1 0 0 0,0 1 0 0 0,0-1 0 0 0,0 0 0 0 0,-1 0 0 0 0,1 0 1 0 0,0 0-1 0 0,0 0 0 0 0,1 0 4 0 0,65-4 293 0 0,-43-4-271 0 0,-2-1-1 0 0,1-1 1 0 0,-1-1 0 0 0,0-1-1 0 0,-1-1 1 0 0,-1-1-1 0 0,0-1 1 0 0,-1 0 0 0 0,-1-2-1 0 0,0 0 1 0 0,6-9-22 0 0,10 3-1179 0 0,-34 49-44 0 0,-16 58 1029 0 0,15-80 195 0 0,0-1-1 0 0,-1 0 0 0 0,2 1 0 0 0,-1-1 0 0 0,0 1 0 0 0,1-1 0 0 0,-1 0 0 0 0,1 1 0 0 0,0-1 0 0 0,0 0 0 0 0,0 0 0 0 0,1 0 0 0 0,-1 0 0 0 0,1 0 0 0 0,0 0 0 0 0,0 0 0 0 0,0 0 0 0 0,0-1 0 0 0,0 1 0 0 0,0-1 0 0 0,1 1 0 0 0,-1-1 0 0 0,1 0 0 0 0,0 0 0 0 0,-1 0 0 0 0,1 0 0 0 0,0-1 0 0 0,0 1 0 0 0,0-1 1 0 0,1 0-1 0 0,-1 0 0 0 0,0 0 0 0 0,0 0 0 0 0,1 0 0 0 0,-1-1 0 0 0,0 1 0 0 0,2-1 0 0 0,7 1 74 0 0,0-1 0 0 0,0-1 0 0 0,0 0 0 0 0,0-1 0 0 0,0 0 1 0 0,0 0-1 0 0,-1-2 0 0 0,1 1 0 0 0,-1-1 0 0 0,0-1 0 0 0,0 0 0 0 0,0-1 0 0 0,-1 0 1 0 0,0 0-1 0 0,7-7-74 0 0,136-130 642 0 0,-114 103-601 0 0,-19 21-227 0 0,-1 0 0 0 0,0-1 0 0 0,-2-1 0 0 0,0-1 0 0 0,-2 0 0 0 0,0-2 1 0 0,-1 1-1 0 0,-2-1 0 0 0,0-1 0 0 0,-2-1 0 0 0,0 1 0 0 0,-2-1 0 0 0,-1-1 0 0 0,-1 1 0 0 0,0-12 186 0 0,-14-51-830 0 0,7 87 858 0 0,0-1 1 0 0,0 0 0 0 0,0 1 0 0 0,0-1 0 0 0,0 0-1 0 0,-1 1 1 0 0,1-1 0 0 0,-1 1 0 0 0,1 0 0 0 0,-1 0-1 0 0,0-1 1 0 0,0 1 0 0 0,0 0 0 0 0,0 1 0 0 0,0-1-1 0 0,-1 0 1 0 0,1 0 0 0 0,0 1 0 0 0,-1 0 0 0 0,0-1-1 0 0,1 1 1 0 0,-1 0 0 0 0,0 0 0 0 0,1 0 0 0 0,-1 1-1 0 0,0-1 1 0 0,0 1 0 0 0,1-1 0 0 0,-1 1 0 0 0,-2 0-29 0 0,-2 3 42 0 0,0 0 0 0 0,0 0 0 0 0,1 0 0 0 0,-1 1 0 0 0,1 0 0 0 0,0 0 0 0 0,0 1 1 0 0,0 0-1 0 0,0 0 0 0 0,1 0 0 0 0,0 1 0 0 0,0-1 0 0 0,1 1 0 0 0,-1 0 0 0 0,1 1 0 0 0,0-1 1 0 0,1 1-1 0 0,0 0 0 0 0,-3 7-42 0 0,-6 12 88 0 0,0 1 0 0 0,2 0 0 0 0,1 1 0 0 0,1 0 0 0 0,2 0 0 0 0,0 1 1 0 0,2 0-1 0 0,2 0 0 0 0,0 0 0 0 0,2 0 0 0 0,1 0 0 0 0,1 0 0 0 0,2 4-88 0 0,1-10 21 0 0,2 0-1 0 0,0-1 0 0 0,1 0 0 0 0,1 0 0 0 0,1 0 0 0 0,1-1 1 0 0,1-1-1 0 0,8 10-20 0 0,-17-24-74 0 0,0-1 1 0 0,1 0 0 0 0,0 0 0 0 0,1-1-1 0 0,-1 1 1 0 0,1-1 0 0 0,-1 0 0 0 0,1 0-1 0 0,0 0 1 0 0,1-1 0 0 0,-1 0-1 0 0,1 0 1 0 0,-1 0 0 0 0,1-1 0 0 0,0 0-1 0 0,0 0 1 0 0,0 0 0 0 0,2 0 73 0 0,-6-4-253 0 0,-1 0 0 0 0,1 1 1 0 0,-1-1-1 0 0,0 0 0 0 0,1 0 0 0 0,-1 0 1 0 0,0 0-1 0 0,0 0 0 0 0,-1 0 1 0 0,1 0-1 0 0,0 0 0 0 0,-1-1 0 0 0,1 1 1 0 0,-1 0-1 0 0,0 0 0 0 0,1-1 0 0 0,-1 1 1 0 0,0 0-1 0 0,-1 0 0 0 0,1-1 1 0 0,0 1-1 0 0,0 0 0 0 0,-1-1 253 0 0,1-2-1201 0 0,-4-30-7878 0 0,-2 23 5965 0 0</inkml:trace>
  <inkml:trace contextRef="#ctx0" brushRef="#br0" timeOffset="1407.943">1611 317 9274 0 0,'0'0'2530'0'0,"0"0"-784"0"0,0 0-681 0 0,0 0-273 0 0,0 0 63 0 0,0 0 125 0 0,0 0 3 0 0,0 0-111 0 0,0 0-189 0 0,0 0-187 0 0,0 0-137 0 0,32 6-70 0 0,103 19-47 0 0,120-5 473 0 0,-169-14-774 0 0,9 1-1947 0 0,-33-2-6888 0 0,-44-4-2028 0 0</inkml:trace>
  <inkml:trace contextRef="#ctx0" brushRef="#br0" timeOffset="1767.55">2241 549 0 0 0,'0'0'705'0'0,"0"0"534"0"0,0 0 370 0 0,0 0 282 0 0,0 0 96 0 0,0 0-9 0 0,0 0-70 0 0,0 0-157 0 0,0 0-192 0 0,0 0-235 0 0,0 0-255 0 0,0 0-239 0 0,4 32-201 0 0,12 101-177 0 0,-20-66 48 0 0,0-44-332 0 0,-1 2-269 0 0,3-7-3356 0 0,3-19-1637 0 0,1-1 2797 0 0,-1 1 387 0 0,1-2-4830 0 0</inkml:trace>
  <inkml:trace contextRef="#ctx0" brushRef="#br0" timeOffset="2011.501">2381 155 16676 0 0,'0'0'328'0'0,"0"0"-472"0"0,0 0-152 0 0,0 0 71 0 0,0 0 137 0 0,0 0 24 0 0,0 0-64 0 0,0 0-176 0 0,0 0-240 0 0,0 0-560 0 0,14 199-1497 0 0,-4-174-2496 0 0,1-10-1312 0 0</inkml:trace>
  <inkml:trace contextRef="#ctx0" brushRef="#br0" timeOffset="2229.072">2629 748 10082 0 0,'0'0'2338'0'0,"0"0"-592"0"0,0 0-226 0 0,0 0-37 0 0,0 0-133 0 0,0 0-187 0 0,0 0-230 0 0,0 0-171 0 0,0 0-101 0 0,0 0-128 0 0,0 0-140 0 0,0 0-113 0 0,0 0-96 0 0,1-24-62 0 0,3-75-40 0 0,-4 94-82 0 0,0 0 1 0 0,1-1-1 0 0,-1 1 0 0 0,1 0 1 0 0,0 0-1 0 0,1 0 1 0 0,-1 1-1 0 0,1-1 1 0 0,0 0-1 0 0,0 0 0 0 0,1 1 1 0 0,-1-1-1 0 0,1 1 1 0 0,0 0-1 0 0,0 0 1 0 0,0 0-1 0 0,1 0 0 0 0,2-1 0 0 0,9-12-57 0 0,-12 14 17 0 0,0 0 0 0 0,1 0-1 0 0,-1 0 1 0 0,1 0-1 0 0,0 0 1 0 0,0 1-1 0 0,0 0 1 0 0,0-1 0 0 0,0 1-1 0 0,1 1 1 0 0,-1-1-1 0 0,0 1 1 0 0,1 0 0 0 0,-1 0-1 0 0,1 0 1 0 0,0 0-1 0 0,-1 1 1 0 0,1 0 0 0 0,-1 0-1 0 0,1 0 1 0 0,0 1-1 0 0,-1-1 1 0 0,3 2 40 0 0,-1 0-31 0 0,-1 1 0 0 0,0 0 1 0 0,0 0-1 0 0,0 0 0 0 0,0 1 1 0 0,-1-1-1 0 0,0 1 0 0 0,1 0 0 0 0,-1 1 1 0 0,0-1-1 0 0,-1 1 0 0 0,1 0 1 0 0,-1-1-1 0 0,0 2 0 0 0,0-1 0 0 0,-1 0 1 0 0,0 0-1 0 0,1 1 0 0 0,-2 0 1 0 0,1-1-1 0 0,-1 1 0 0 0,0 0 31 0 0,8 16 58 0 0,-9-20-22 0 0,0-1 0 0 0,0 0-1 0 0,0 1 1 0 0,0-1 0 0 0,1 0-1 0 0,-1 0 1 0 0,1 1 0 0 0,-1-1-1 0 0,0 0 1 0 0,1 0 0 0 0,0 0-1 0 0,-1 0 1 0 0,1 1 0 0 0,0-1-1 0 0,0 0 1 0 0,-1 0 0 0 0,1 0-1 0 0,0 0 1 0 0,0-1 0 0 0,0 1-1 0 0,0 0 1 0 0,0 0-1 0 0,0 0 1 0 0,0-1 0 0 0,1 1-1 0 0,-1-1 1 0 0,0 1 0 0 0,0-1-1 0 0,0 1 1 0 0,1-1 0 0 0,-1 0-1 0 0,0 0 1 0 0,1 1 0 0 0,-1-1-1 0 0,0 0 1 0 0,0 0 0 0 0,1 0-1 0 0,-1 0 1 0 0,0-1 0 0 0,1 1-1 0 0,-1 0 1 0 0,0 0 0 0 0,0-1-1 0 0,1 1 1 0 0,-1-1 0 0 0,0 1-1 0 0,0-1 1 0 0,0 0 0 0 0,0 1-1 0 0,0-1 1 0 0,1 0 0 0 0,-1 0-1 0 0,-1 0 1 0 0,1 1 0 0 0,0-1-1 0 0,0 0 1 0 0,0-1-36 0 0,9-8-59 0 0,84-73-2076 0 0,-22 52-9090 0 0,-55 27 5404 0 0,-7 0 993 0 0</inkml:trace>
  <inkml:trace contextRef="#ctx0" brushRef="#br0" timeOffset="2709.104">3347 482 6617 0 0,'0'0'2930'0'0,"0"0"-517"0"0,0 0-334 0 0,0 0-273 0 0,0 0-311 0 0,0 0-295 0 0,0 0-271 0 0,0 0-188 0 0,0 0-131 0 0,0 0-133 0 0,0 0-124 0 0,0 0-106 0 0,0 0-85 0 0,-16 3-84 0 0,-52 9-36 0 0,64-12-48 0 0,0 1 0 0 0,0 1-1 0 0,0-1 1 0 0,0 0-1 0 0,0 1 1 0 0,0 0-1 0 0,0 0 1 0 0,1 0-1 0 0,-1 0 1 0 0,1 1 0 0 0,-1-1-1 0 0,1 1 1 0 0,0 0-1 0 0,0 0 1 0 0,0 0-1 0 0,0 1 1 0 0,1-1-1 0 0,-1 1 1 0 0,1-1 0 0 0,0 1-1 0 0,0 0 1 0 0,0 0-1 0 0,1 0 1 0 0,-2 3 6 0 0,3-5-2 0 0,-1 1 1 0 0,1-1-1 0 0,0 1 1 0 0,0-1-1 0 0,0 1 1 0 0,0-1-1 0 0,0 1 1 0 0,0-1-1 0 0,1 1 1 0 0,-1-1 0 0 0,1 1-1 0 0,0-1 1 0 0,0 1-1 0 0,0-1 1 0 0,0 0-1 0 0,0 0 1 0 0,0 1-1 0 0,0-1 1 0 0,1 0-1 0 0,-1 0 1 0 0,1 0-1 0 0,0 0 1 0 0,-1-1-1 0 0,1 1 1 0 0,0 0-1 0 0,0-1 1 0 0,0 1 0 0 0,0-1-1 0 0,0 0 1 0 0,1 0-1 0 0,-1 1 1 0 0,0-1-1 0 0,1-1 1 0 0,-1 1-1 0 0,0 0 1 0 0,1-1-1 0 0,-1 1 1 0 0,1-1-1 0 0,-1 0 1 0 0,1 1-1 0 0,-1-1 1 0 0,1-1-1 0 0,-1 1 1 0 0,1 0 0 0 0,-1-1-1 0 0,1 1 1 0 0,-1-1-1 0 0,1 1 1 0 0,0-2 1 0 0,16 1 118 0 0,1-1 1 0 0,-1-1-1 0 0,0-1 0 0 0,0-1 1 0 0,0 0-1 0 0,-1-1 1 0 0,4-3-119 0 0,-20 8 11 0 0,5-3-2 0 0,0 1 0 0 0,0 0 1 0 0,0 0-1 0 0,0 0 0 0 0,1 1 0 0 0,-1 0 1 0 0,1 0-1 0 0,0 1 0 0 0,-1 0 0 0 0,1 0 1 0 0,0 1-1 0 0,-1 0 0 0 0,1 1 0 0 0,0-1 1 0 0,0 1-1 0 0,-1 1 0 0 0,1-1 0 0 0,-1 2 1 0 0,1-1-1 0 0,-1 1 0 0 0,0 0 0 0 0,0 0 1 0 0,0 1-1 0 0,0-1 0 0 0,-1 2 0 0 0,0-1 1 0 0,1 1-1 0 0,-2 0 0 0 0,1 0 0 0 0,0 1 1 0 0,-1 0-1 0 0,1 1-9 0 0,5 17 9 0 0,-2 0-1 0 0,0 1 1 0 0,-2 0-1 0 0,0 0 1 0 0,-2 0 0 0 0,-1 1-1 0 0,-1 0 1 0 0,-1-1-1 0 0,-1 1 1 0 0,-1 0 0 0 0,-4 21-9 0 0,4-28-18 0 0,-3 43-274 0 0,-2-1 0 0 0,-3 0-1 0 0,-3 0 1 0 0,-3 0 0 0 0,-4 8 292 0 0,17-62 16 0 0,0 1 0 0 0,-1-1 0 0 0,1 1 0 0 0,-1-1 1 0 0,-1 0-1 0 0,1 0 0 0 0,-1 1 0 0 0,-1-2 1 0 0,1 1-1 0 0,-1 0 0 0 0,0-1 0 0 0,-1 0 0 0 0,0 0 1 0 0,0 0-1 0 0,0 0 0 0 0,0-1 0 0 0,-1 0 0 0 0,0 0 1 0 0,0-1-1 0 0,0 1 0 0 0,-1-1 0 0 0,1-1 0 0 0,-1 1 1 0 0,0-1-1 0 0,0 0 0 0 0,-7 1-16 0 0,10-4 24 0 0,0 0 0 0 0,0-1-1 0 0,-1 0 1 0 0,1 0 0 0 0,0 0 0 0 0,0-1 0 0 0,1 1-1 0 0,-1-1 1 0 0,0 0 0 0 0,0 0 0 0 0,1 0-1 0 0,-1 0 1 0 0,1-1 0 0 0,0 1 0 0 0,0-1 0 0 0,0 0-1 0 0,0 0 1 0 0,0 0 0 0 0,1-1 0 0 0,-1 1-1 0 0,1 0 1 0 0,0-1 0 0 0,0 0 0 0 0,0 1 0 0 0,0-1-1 0 0,1 0 1 0 0,0 0 0 0 0,-1 0 0 0 0,2 0 0 0 0,-2-4-24 0 0,-8-130 276 0 0,15 115-275 0 0,1 0 0 0 0,1 0 0 0 0,1 1-1 0 0,0 0 1 0 0,2 1 0 0 0,1 0 0 0 0,1 0 0 0 0,0 1 0 0 0,2 1 0 0 0,0 0 0 0 0,1 1 0 0 0,1 0 0 0 0,0 2 0 0 0,1-1 0 0 0,1 2 0 0 0,1 1 0 0 0,0 0 0 0 0,21-11-1 0 0,-21 13-162 0 0,1 1 0 0 0,0 1 0 0 0,0 1 0 0 0,1 0 0 0 0,0 2 0 0 0,0 0 0 0 0,1 1 162 0 0,37-4-3030 0 0,-1 6-3872 0 0,-36 4-1156 0 0</inkml:trace>
</inkml:ink>
</file>

<file path=ppt/ink/ink8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3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41 154 8946 0 0,'0'0'555'0'0,"0"0"-230"0"0,0 0-101 0 0,0 0 103 0 0,0 0 292 0 0,0 0 318 0 0,0 0 198 0 0,0 0 0 0 0,0 0-216 0 0,0 0-319 0 0,0 0-279 0 0,0-3-162 0 0,1-3 22 0 0,0 35 245 0 0,1 7 97 0 0,7 80 204 0 0,-5 0-1 0 0,-5 1 1 0 0,-15 102-727 0 0,-12 43-311 0 0,58-262-345 0 0,87-98 379 0 0,17 3-262 0 0,-131 95 528 0 0,-1-1 1 0 0,1 1-1 0 0,-1 0 0 0 0,1 0 0 0 0,-1 0 0 0 0,0 0 1 0 0,1 0-1 0 0,-1 0 0 0 0,1 1 0 0 0,-1-1 1 0 0,0 1-1 0 0,1 0 0 0 0,-1-1 0 0 0,0 1 1 0 0,1 0-1 0 0,-1 1 0 0 0,0-1 0 0 0,0 0 0 0 0,0 0 1 0 0,0 1-1 0 0,0 0 0 0 0,0-1 0 0 0,-1 1 1 0 0,1 0-1 0 0,0 0 0 0 0,-1 0 0 0 0,1 0 0 0 0,-1 0 1 0 0,0 0-1 0 0,0 0 0 0 0,0 0 0 0 0,0 0 1 0 0,0 1-1 0 0,0-1 0 0 0,-1 0 0 0 0,1 1 1 0 0,-1-1-1 0 0,1 1 0 0 0,-1-1 0 0 0,0 1 0 0 0,0-1 1 0 0,0 1-1 0 0,0-1 0 0 0,-1 0 0 0 0,1 1 1 0 0,-1 2 10 0 0,5 19 144 0 0,1-1-8 0 0,-5-19-88 0 0,0 1-1 0 0,0-1 1 0 0,1 1 0 0 0,0-1 0 0 0,0 1 0 0 0,0-1-1 0 0,0 0 1 0 0,1 1 0 0 0,-1-1 0 0 0,1 0 0 0 0,0 0-1 0 0,0 0 1 0 0,1 0 0 0 0,-1 0 0 0 0,1-1 0 0 0,0 1-1 0 0,0-1 1 0 0,0 1 0 0 0,0-1 0 0 0,1 0 0 0 0,-1-1-1 0 0,3 2-47 0 0,-3-4 107 0 0,0-1-1 0 0,0 0 1 0 0,0 0 0 0 0,0 0-1 0 0,-1 0 1 0 0,1 0-1 0 0,0 0 1 0 0,0-1-1 0 0,-1 1 1 0 0,1-1 0 0 0,-1 0-1 0 0,1 0 1 0 0,-1 0-1 0 0,0 0 1 0 0,0 0-1 0 0,0-1 1 0 0,0 1 0 0 0,0-1-1 0 0,0 1 1 0 0,-1-1-1 0 0,1 0 1 0 0,-1 1-1 0 0,0-1 1 0 0,0 0 0 0 0,0 0-1 0 0,0 0 1 0 0,0 0-1 0 0,0-2-106 0 0,4-6 232 0 0,8-19-122 0 0,-1-1-1 0 0,-1-1 1 0 0,-1 0 0 0 0,-2 0 0 0 0,-2-1 0 0 0,-1 1 0 0 0,-1-1 0 0 0,-2-1 0 0 0,-1 1 0 0 0,-2 0-1 0 0,-1 0 1 0 0,-1 0 0 0 0,-2 0 0 0 0,-2 0 0 0 0,-7-22-110 0 0,7 27-204 0 0,0 1 1 0 0,-2 1-1 0 0,-1 0 1 0 0,-1 0-1 0 0,-1 1 1 0 0,-2 1-1 0 0,0 0 1 0 0,-2 0-1 0 0,0 2 1 0 0,-1 0-1 0 0,-2 1 1 0 0,0 0-1 0 0,-1 2 1 0 0,-1 0-1 0 0,-1 2 1 0 0,0 0-1 0 0,-1 2 1 0 0,-18-10 203 0 0,35 23-291 0 0,-1-1 1 0 0,1 1-1 0 0,-1 0 1 0 0,1 1 0 0 0,-1-1-1 0 0,1 1 1 0 0,-1 1 0 0 0,0-1-1 0 0,0 1 1 0 0,0 0 0 0 0,1 1-1 0 0,-6 0 291 0 0,7 1-513 0 0,-1 0 1 0 0,0-1-1 0 0,1 2 0 0 0,0-1 0 0 0,0 1 0 0 0,-1 0 1 0 0,1 0-1 0 0,1 0 0 0 0,-1 0 0 0 0,0 1 0 0 0,1 0 1 0 0,0 0-1 0 0,0 0 0 0 0,-2 4 513 0 0,-15 19-4622 0 0,5-6 142 0 0</inkml:trace>
  <inkml:trace contextRef="#ctx0" brushRef="#br0" timeOffset="344.368">923 794 8130 0 0,'0'0'2040'0'0,"0"0"-546"0"0,0 0-397 0 0,0 0-90 0 0,0 0 48 0 0,0 0 9 0 0,0 0-102 0 0,0 0-153 0 0,0 0-156 0 0,0 0-167 0 0,0 0-135 0 0,0 0-111 0 0,0 0-110 0 0,-3 22-28 0 0,-6 67-35 0 0,20-19 33 0 0,11-27-339 0 0,-9-28-3254 0 0,-12-14-1046 0 0,0-1 2204 0 0,-1 0 1177 0 0,1 0-6865 0 0</inkml:trace>
  <inkml:trace contextRef="#ctx0" brushRef="#br0" timeOffset="595.508">939 463 11554 0 0,'0'0'649'0'0,"0"0"-673"0"0,0 0-384 0 0,0 0-9 0 0,0 0 33 0 0,0 0 56 0 0,0 0-96 0 0,0 0-208 0 0,0 0-280 0 0,0 0-344 0 0,0 0-489 0 0,0 0-1055 0 0,0 0-73 0 0</inkml:trace>
  <inkml:trace contextRef="#ctx0" brushRef="#br0" timeOffset="900.654">1453 640 6409 0 0,'0'0'2010'0'0,"0"0"-607"0"0,0 0-263 0 0,0 0 91 0 0,0 0 144 0 0,0 0-13 0 0,0 0-181 0 0,0 0-251 0 0,0 0-247 0 0,0 0-200 0 0,0 0-169 0 0,0 0-115 0 0,-20 3-68 0 0,-62 13-18 0 0,81-16-111 0 0,-1 0 1 0 0,1-1-1 0 0,0 1 1 0 0,0 0-1 0 0,-1 0 0 0 0,1 0 1 0 0,0 0-1 0 0,-1 0 0 0 0,1 0 1 0 0,0 0-1 0 0,0 0 0 0 0,-1 1 1 0 0,1-1-1 0 0,0 0 1 0 0,0 1-1 0 0,0-1 0 0 0,0 1 1 0 0,-1-1-1 0 0,1 1 0 0 0,0 0 1 0 0,0-1-1 0 0,0 1 0 0 0,0 0 1 0 0,0 0-1 0 0,0 0 1 0 0,0 0-1 0 0,1 0 0 0 0,-1 0 1 0 0,0 0-1 0 0,0 0 0 0 0,1 0 1 0 0,-1 0-1 0 0,1 0 0 0 0,-1 0 1 0 0,1 0-1 0 0,-1 1 1 0 0,1-1-1 0 0,0 0 0 0 0,0 0 1 0 0,-1 1-1 0 0,1-1 0 0 0,0 0 1 0 0,0 0-1 0 0,0 1 0 0 0,0-1 1 0 0,1 0-1 0 0,-1 0 1 0 0,0 1-1 0 0,0-1 0 0 0,1 0 1 0 0,-1 0-1 0 0,1 1-2 0 0,39 31-263 0 0,-31-28 283 0 0,97 64 46 0 0,-103-66-45 0 0,0-1 0 0 0,0 1 0 0 0,0 0 0 0 0,0 0 0 0 0,-1 0 0 0 0,1 1 0 0 0,-1-1 0 0 0,0 1 0 0 0,0-1 0 0 0,0 1 0 0 0,-1-1-1 0 0,1 1 1 0 0,-1 0 0 0 0,0 0 0 0 0,0 0 0 0 0,0 0 0 0 0,-1 0 0 0 0,1 0 0 0 0,-1 0 0 0 0,0 0 0 0 0,0 0 0 0 0,0 0 0 0 0,-1 0 0 0 0,1 0 0 0 0,-1 0 0 0 0,0 0 0 0 0,0 0 0 0 0,-1 0 0 0 0,1 0-22 0 0,-4 3 59 0 0,0 1-1 0 0,-1-1 0 0 0,1-1 0 0 0,-1 1 0 0 0,-1-1 0 0 0,1 0 0 0 0,-1 0 0 0 0,0-1 0 0 0,-1 0 0 0 0,1 0 0 0 0,-1 0 0 0 0,-2 0-57 0 0,3-1-155 0 0,1-1 1 0 0,-1 1-1 0 0,-1-1 1 0 0,1-1-1 0 0,0 1 1 0 0,-1-1-1 0 0,1 0 0 0 0,-1-1 1 0 0,0 0-1 0 0,0 0 1 0 0,1-1-1 0 0,-1 0 1 0 0,0 0-1 0 0,0-1 1 0 0,0 0 154 0 0,-2-24-10282 0 0,10 22 7765 0 0,0-5-2568 0 0</inkml:trace>
  <inkml:trace contextRef="#ctx0" brushRef="#br0" timeOffset="1172.463">1819 327 11875 0 0,'0'0'1004'0'0,"0"0"-372"0"0,0 0-193 0 0,0 0 158 0 0,0 0 295 0 0,0 0 194 0 0,0 0-25 0 0,0 0-171 0 0,0 0-195 0 0,0 0-182 0 0,0 0-111 0 0,0 0-100 0 0,3 34-110 0 0,8 107-29 0 0,27 309 97 0 0,-43-425-1207 0 0,-10-20-2641 0 0,4-23-7720 0 0,9 14 6148 0 0</inkml:trace>
  <inkml:trace contextRef="#ctx0" brushRef="#br0" timeOffset="1456.822">2040 540 6089 0 0,'0'0'1363'0'0,"0"0"-293"0"0,0 0-85 0 0,0 0 226 0 0,0 0 232 0 0,0 0 38 0 0,0 0-174 0 0,0 0-265 0 0,0 0-249 0 0,0 0-187 0 0,0 0-167 0 0,0 0-140 0 0,0 0-119 0 0,-30 24-88 0 0,-89 73-35 0 0,91-70-11 0 0,93 13 608 0 0,24 29 368 0 0,-39-16-815 0 0,-10-31-2431 0 0,-26-18-1509 0 0,0 0-3505 0 0,-6-1 47 0 0</inkml:trace>
</inkml:ink>
</file>

<file path=ppt/ink/ink8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3.3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9 0 0 0,'0'0'776'0'0,"0"0"254"0"0,0 0 219 0 0,0 0 250 0 0,0 0 178 0 0,0 0-17 0 0,0 0-212 0 0,0 0-319 0 0,0 0-348 0 0,0 0-250 0 0,-3-4-128 0 0,0-1-381 0 0,3 6 10 0 0,0-1 0 0 0,0 1 0 0 0,0-1 0 0 0,0 1 0 0 0,0-1 0 0 0,0 1 0 0 0,0-1 0 0 0,0 1 0 0 0,-1-1 0 0 0,1 1 0 0 0,0-1 0 0 0,0 0 0 0 0,0 1 0 0 0,-1-1-1 0 0,1 1 1 0 0,0-1 0 0 0,0 1 0 0 0,-1-1 0 0 0,1 0 0 0 0,0 1 0 0 0,-1-1 0 0 0,1 0 0 0 0,0 1 0 0 0,-1-1 0 0 0,1 0 0 0 0,0 0 0 0 0,-1 1 0 0 0,1-1-1 0 0,-1 0 1 0 0,1 0 0 0 0,-1 0 0 0 0,1 1 0 0 0,-1-1 0 0 0,1 0 0 0 0,-1 0 0 0 0,1 0 0 0 0,0 0 0 0 0,-1 0 0 0 0,1 0 0 0 0,-1 0 0 0 0,1 0 0 0 0,-1 0 0 0 0,1 0-1 0 0,-1 0 1 0 0,1 0 0 0 0,-1-1 0 0 0,1 1 0 0 0,-1 0 0 0 0,1 0 0 0 0,0 0 0 0 0,-1-1 0 0 0,1 1 0 0 0,-1 0 0 0 0,1 0 0 0 0,0-1 0 0 0,-1 1-32 0 0,-9 46 486 0 0,1 0 0 0 0,3 1 1 0 0,2 0-1 0 0,1 0 0 0 0,3 0 1 0 0,2 8-487 0 0,-1-50 25 0 0,-1 0 1 0 0,1 0 0 0 0,0 0 0 0 0,0 1-1 0 0,0-1 1 0 0,1 0 0 0 0,0-1 0 0 0,0 1 0 0 0,0 0-1 0 0,0 0 1 0 0,1-1 0 0 0,0 1 0 0 0,0-1-1 0 0,0 0 1 0 0,0 0 0 0 0,1 0 0 0 0,-1 0-1 0 0,1-1 1 0 0,0 1 0 0 0,0-1 0 0 0,1 0 0 0 0,-1-1-1 0 0,1 1 1 0 0,-1 0 0 0 0,1-1 0 0 0,0 0-1 0 0,0 0 1 0 0,0-1 0 0 0,0 0 0 0 0,0 1 0 0 0,0-2-1 0 0,0 1 1 0 0,0 0 0 0 0,2-1-26 0 0,5-3 98 0 0,1 0-1 0 0,-1 0 1 0 0,0-2 0 0 0,-1 1 0 0 0,1-1-1 0 0,-1-1 1 0 0,0 0 0 0 0,0-1 0 0 0,-1 0-1 0 0,0-1 1 0 0,0 0 0 0 0,0 0 0 0 0,-1-1-1 0 0,-1 0 1 0 0,1-1 0 0 0,-1 0 0 0 0,-1 0-1 0 0,0 0 1 0 0,-1-1 0 0 0,0 0 0 0 0,0-1 0 0 0,-1 1-1 0 0,2-8-97 0 0,-1-3 120 0 0,-6 22-192 0 0,0 0-86 0 0,1 30-449 0 0,-2-21 629 0 0,1 0 1 0 0,1-1-1 0 0,0 1 1 0 0,0 0-1 0 0,0-1 1 0 0,1 1-1 0 0,1-1 1 0 0,-1 0-1 0 0,1 1 1 0 0,1-1-1 0 0,-1 0 1 0 0,1-1-1 0 0,1 1 1 0 0,0-1-1 0 0,0 0 1 0 0,0 0-1 0 0,1 0 1 0 0,-1-1-1 0 0,2 0 1 0 0,-1 0-1 0 0,1 0 1 0 0,0-1-1 0 0,0 0 1 0 0,0-1-1 0 0,1 1 1 0 0,0-1-1 0 0,-1-1 1 0 0,1 1-1 0 0,1-1 1 0 0,-1-1-1 0 0,0 0 1 0 0,5 1-23 0 0,-6-3 104 0 0,1 1 0 0 0,-1-2-1 0 0,1 1 1 0 0,-1-1 0 0 0,0 0 0 0 0,1-1 0 0 0,-1 0 0 0 0,0 0 0 0 0,0 0-1 0 0,0-1 1 0 0,0 0 0 0 0,0-1 0 0 0,-1 1 0 0 0,1-1 0 0 0,-1 0-1 0 0,0-1 1 0 0,0 1 0 0 0,-1-1 0 0 0,1-1 0 0 0,-1 1 0 0 0,0-1-1 0 0,3-5-103 0 0,55-95 476 0 0,-44 28-3020 0 0,-17 53-1775 0 0,1 9-3603 0 0,-3 8-92 0 0</inkml:trace>
</inkml:ink>
</file>

<file path=ppt/ink/ink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36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1 6985 0 0,'0'0'2472'0'0,"0"0"-335"0"0,0 0-145 0 0,0 0-204 0 0,0 0-344 0 0,0 0-385 0 0,0 0-336 0 0,0 0-155 0 0,0 0-80 0 0,0 0-68 0 0,0 0-62 0 0,0 0-92 0 0,-3 1-59 0 0,-9 6-118 0 0,1 0 1 0 0,0 1-1 0 0,0 0 1 0 0,0 0-1 0 0,1 1 0 0 0,0 0 1 0 0,1 1-1 0 0,0 0 0 0 0,0 1 1 0 0,-4 7-90 0 0,13-15-13 0 0,0-1 0 0 0,-1 1 0 0 0,1-1 0 0 0,0 1 0 0 0,1-1 0 0 0,-1 1 0 0 0,0-1 1 0 0,1 1-1 0 0,-1-1 0 0 0,1 1 0 0 0,0-1 0 0 0,-1 0 0 0 0,1 1 0 0 0,1-1 0 0 0,-1 0 1 0 0,0 0-1 0 0,0 0 0 0 0,1 1 0 0 0,-1-2 0 0 0,1 1 0 0 0,0 0 0 0 0,-1 0 0 0 0,1 0 1 0 0,0-1-1 0 0,0 1 0 0 0,0-1 0 0 0,0 0 0 0 0,1 1 0 0 0,-1-1 0 0 0,0 0 0 0 0,0 0 0 0 0,1 0 1 0 0,-1-1-1 0 0,1 1 0 0 0,-1 0 0 0 0,1-1 0 0 0,-1 0 0 0 0,1 0 0 0 0,-1 1 0 0 0,1-1 1 0 0,-1-1-1 0 0,1 1 13 0 0,24 10-6 0 0,-21-7-8 0 0,-3-2 23 0 0,1 0-1 0 0,-1 0 0 0 0,1 0 0 0 0,-1 1 1 0 0,0-1-1 0 0,0 1 0 0 0,0 0 0 0 0,0 0 1 0 0,0 0-1 0 0,0 1 0 0 0,0-1 1 0 0,-1 1-1 0 0,1 0 0 0 0,-1-1 0 0 0,0 1 1 0 0,0 0-1 0 0,0 0 0 0 0,0 0 0 0 0,0 1 1 0 0,-1-1-1 0 0,1 0 0 0 0,-1 1 0 0 0,0-1 1 0 0,0 1-1 0 0,0-1 0 0 0,0 3-8 0 0,-1 0 58 0 0,0-1 0 0 0,-1 0 0 0 0,1 0 0 0 0,-1 0 0 0 0,0 0 0 0 0,0 0 0 0 0,-1 0 0 0 0,1 0 0 0 0,-1 0 0 0 0,0-1 0 0 0,-1 1 0 0 0,1 0-1 0 0,-1-1 1 0 0,0 0 0 0 0,0 0 0 0 0,0 0 0 0 0,-1 0 0 0 0,1 0 0 0 0,-1-1 0 0 0,0 1 0 0 0,0-1 0 0 0,0 0 0 0 0,0 0 0 0 0,-1 0 0 0 0,1-1 0 0 0,-1 0 0 0 0,0 1-58 0 0,-72 0-854 0 0,56-14-2088 0 0,13-3-5261 0 0,6 10-2818 0 0</inkml:trace>
</inkml:ink>
</file>

<file path=ppt/ink/ink8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3.9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2785 0 0,'0'0'1921'0'0,"0"0"-252"0"0,0 0-194 0 0,0 0-10 0 0,0 0 100 0 0,0 0-32 0 0,0 0-242 0 0,0 0-343 0 0,0 0-345 0 0,0 0-220 0 0,0 0-91 0 0,0 0-15 0 0,-3 5 24 0 0,-16 82 1195 0 0,10 138 938 0 0,15 105-2434 0 0,-1-171 142 0 0,-6-138-136 0 0,1-1 0 0 0,2 0 0 0 0,0 1 0 0 0,1-1 0 0 0,1 0-1 0 0,0 0 1 0 0,2 0 0 0 0,4 8-6 0 0,-9-26 17 0 0,-1-1 1 0 0,1 0-1 0 0,0 1 0 0 0,-1-1 1 0 0,1 0-1 0 0,0 0 0 0 0,0 0 0 0 0,0 0 1 0 0,0 0-1 0 0,0 0 0 0 0,0 0 0 0 0,0 0 1 0 0,1 0-1 0 0,-1 0 0 0 0,0 0 1 0 0,0-1-1 0 0,1 1 0 0 0,-1-1 0 0 0,0 1 1 0 0,1-1-1 0 0,-1 1 0 0 0,1-1 1 0 0,-1 0-1 0 0,0 0 0 0 0,1 1 0 0 0,-1-1 1 0 0,1 0-1 0 0,-1 0 0 0 0,1 0 1 0 0,-1-1-1 0 0,1 1 0 0 0,-1 0 0 0 0,0-1 1 0 0,1 1-1 0 0,-1-1 0 0 0,0 1 1 0 0,1-1-1 0 0,-1 1 0 0 0,0-1 0 0 0,1 0 1 0 0,-1 0-1 0 0,1 0-17 0 0,51-45 825 0 0,-45 38-829 0 0,66-74 241 0 0,64-55-147 0 0,-138 137-97 0 0,1-1 1 0 0,-1 1-1 0 0,1-1 1 0 0,0 1-1 0 0,-1-1 0 0 0,1 1 1 0 0,0 0-1 0 0,-1-1 1 0 0,1 1-1 0 0,0 0 1 0 0,0-1-1 0 0,0 1 1 0 0,-1 0-1 0 0,1 0 1 0 0,0 0-1 0 0,0 0 0 0 0,0-1 1 0 0,-1 1-1 0 0,1 1 1 0 0,0-1-1 0 0,0 0 1 0 0,0 0-1 0 0,-1 0 1 0 0,1 0-1 0 0,0 0 0 0 0,0 1 1 0 0,-1-1-1 0 0,1 0 1 0 0,0 1-1 0 0,0-1 1 0 0,-1 0-1 0 0,1 1 1 0 0,0-1-1 0 0,-1 1 0 0 0,1-1 1 0 0,-1 1-1 0 0,1 0 1 0 0,-1-1-1 0 0,1 1 1 0 0,-1 0-1 0 0,1-1 1 0 0,-1 1-1 0 0,1 0 0 0 0,-1-1 1 0 0,0 1-1 0 0,1 0 1 0 0,-1 0-1 0 0,0-1 1 0 0,0 1-1 0 0,0 0 1 0 0,1 0-1 0 0,-1 0 7 0 0,8 48-4 0 0,-8-41 14 0 0,9 161 262 0 0,7-132-320 0 0,-16-37-1 0 0,15-4-6873 0 0,2-17-4140 0 0,-14 17 6705 0 0</inkml:trace>
</inkml:ink>
</file>

<file path=ppt/ink/ink8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1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0 2737 0 0,'0'0'1697'0'0,"0"0"-35"0"0,0 0 100 0 0,0 0 107 0 0,0 0-66 0 0,0 0-286 0 0,0 0-454 0 0,0 0-406 0 0,-10 33-269 0 0,-30 102-153 0 0,29-63 118 0 0,25-24-992 0 0,8-50-7430 0 0,-16-3 4209 0 0,-1 0 685 0 0</inkml:trace>
</inkml:ink>
</file>

<file path=ppt/ink/ink8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3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 8346 0 0,'0'0'1912'0'0,"0"0"-391"0"0,0 0-609 0 0,0 0-384 0 0,0 0-200 0 0,0 0-224 0 0,0 0-296 0 0,0 0-392 0 0,0 0-224 0 0,0 0-105 0 0,0 0-79 0 0,0 0-248 0 0,0 0-1001 0 0,0 0-1463 0 0,34-33 727 0 0</inkml:trace>
</inkml:ink>
</file>

<file path=ppt/ink/ink8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6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7690 0 0,'0'0'1816'0'0,"0"0"-397"0"0,0 0-283 0 0,0 0-108 0 0,0 0-87 0 0,0 0-200 0 0,0 0-222 0 0,0 0-152 0 0,0 0-43 0 0,0 0 105 0 0,0 0 87 0 0,0 0 34 0 0,0 0 25 0 0,6 15-39 0 0,29 114 777 0 0,-25-30-776 0 0,-5 1 0 0 0,-3-1-1 0 0,-6 3-536 0 0,4-68 40 0 0,-8 157 850 0 0,4-86-3127 0 0,3-59-5223 0 0,8-75-3621 0 0,-5 21 9419 0 0</inkml:trace>
</inkml:ink>
</file>

<file path=ppt/ink/ink8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0 0 0,'0'0'1016'0'0,"0"0"1134"0"0,0 0 340 0 0,0 0 18 0 0,0 0-119 0 0,0 0-230 0 0,0 0-267 0 0,31 3-315 0 0,102 8-322 0 0,-64-20 189 0 0,-59 4-1160 0 0,7-4-88 0 0,0 0 1 0 0,-1-1-1 0 0,-1-1 0 0 0,0 0 0 0 0,0-1 1 0 0,-1-1-1 0 0,-1 0 0 0 0,0-1 0 0 0,0-1 1 0 0,-2 0-1 0 0,0 0 0 0 0,-1-1 0 0 0,0-1-196 0 0,8-60 248 0 0,-18 75-268 0 0,0 0 0 0 0,0 0 0 0 0,0 0 0 0 0,0 0 0 0 0,-1 0 0 0 0,1 0 0 0 0,-1 1 0 0 0,1-1 0 0 0,-1 0-1 0 0,0 0 1 0 0,1 0 0 0 0,-1 0 0 0 0,0 1 0 0 0,0-1 0 0 0,-1 0 0 0 0,1 1 0 0 0,0-1 0 0 0,0 1 0 0 0,-1-1 0 0 0,1 1 0 0 0,-1 0 0 0 0,1 0 0 0 0,-1-1-1 0 0,0 1 1 0 0,1 0 0 0 0,-1 0 0 0 0,0 1 0 0 0,0-1 0 0 0,0 0 0 0 0,1 1 0 0 0,-1-1 0 0 0,0 1 0 0 0,0-1 0 0 0,0 1 0 0 0,0 0 0 0 0,0 0 0 0 0,-1 0 20 0 0,-9 3-51 0 0,0 0 0 0 0,0 1 0 0 0,0 0 0 0 0,0 1 1 0 0,1 1-1 0 0,0 0 0 0 0,0 0 0 0 0,0 1 0 0 0,1 0 1 0 0,0 1-1 0 0,0 0 0 0 0,1 1 0 0 0,0 0 0 0 0,0 0 1 0 0,1 1-1 0 0,1 0 0 0 0,0 1 0 0 0,0-1 1 0 0,1 1-1 0 0,0 1 0 0 0,1-1 0 0 0,0 1 0 0 0,1 0 1 0 0,-3 12 50 0 0,4-18-11 0 0,0 0 0 0 0,1 0 0 0 0,-1 0 0 0 0,1 1 0 0 0,1-1 0 0 0,-1 0 0 0 0,1 1 0 0 0,0 0 0 0 0,1-1 0 0 0,0 1 0 0 0,0-1 0 0 0,0 1 0 0 0,1 0 0 0 0,0-1 0 0 0,0 1 0 0 0,0-1 1 0 0,1 1-1 0 0,0-1 0 0 0,0 0 0 0 0,1 0 0 0 0,0 0 0 0 0,0 0 0 0 0,0 0 0 0 0,1-1 0 0 0,0 1 0 0 0,0-1 0 0 0,0 0 0 0 0,0 0 0 0 0,1 0 11 0 0,7 2-44 0 0,-1-1-1 0 0,1 0 1 0 0,0 0-1 0 0,1-1 0 0 0,-1-1 1 0 0,1 0-1 0 0,0-1 1 0 0,0 0-1 0 0,0-1 1 0 0,9 1 44 0 0,80 1-7819 0 0,-80-4 16 0 0</inkml:trace>
</inkml:ink>
</file>

<file path=ppt/ink/ink8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5.7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1 6481 0 0,'0'0'937'0'0,"0"0"-119"0"0,0 0 41 0 0,0 0 161 0 0,0 0 161 0 0,0 0-10 0 0,0 0-160 0 0,0 0-177 0 0,0 0-148 0 0,0 0-89 0 0,0 0-51 0 0,-6 32-38 0 0,-19 104-17 0 0,19 39 1321 0 0,26 214-345 0 0,-20-390-1444 0 0,1 1-1 0 0,-1-1 1 0 0,0 1 0 0 0,1-1-1 0 0,-1 1 1 0 0,1-1-1 0 0,-1 1 1 0 0,1-1 0 0 0,-1 1-1 0 0,1 0 1 0 0,-1-1 0 0 0,1 1-1 0 0,-1 0 1 0 0,1-1-1 0 0,0 1 1 0 0,-1 0 0 0 0,1 0-1 0 0,-1 0 1 0 0,1 0 0 0 0,0-1-1 0 0,-1 1 1 0 0,1 0-1 0 0,-1 0 1 0 0,1 0 0 0 0,0 0-1 0 0,-1 0 1 0 0,1 0 0 0 0,0 1-1 0 0,-1-1 1 0 0,1 0-1 0 0,-1 0 1 0 0,1 0 0 0 0,0 1-1 0 0,-1-1 1 0 0,1 0 0 0 0,-1 1-1 0 0,1-1 1 0 0,-1 0-1 0 0,1 1 1 0 0,-1-1 0 0 0,1 0-1 0 0,-1 1 1 0 0,1-1 0 0 0,-1 1-1 0 0,0-1 1 0 0,1 1-1 0 0,-1-1 1 0 0,0 1 0 0 0,1 0-1 0 0,-1-1 1 0 0,0 1 0 0 0,0-1-1 0 0,0 1 1 0 0,1 0-1 0 0,-1-1 1 0 0,0 1 0 0 0,0-1-1 0 0,0 1-22 0 0,155-136 714 0 0,-129 115-715 0 0,1 2 0 0 0,1 1 1 0 0,0 1-1 0 0,1 1 0 0 0,1 2 0 0 0,0 1 0 0 0,7-1 1 0 0,-34 12-7 0 0,-1 0 0 0 0,1-1 0 0 0,-1 1 0 0 0,1 0 0 0 0,0 0 0 0 0,0 1 0 0 0,-1-1 0 0 0,1 0 0 0 0,0 1 0 0 0,0 0 0 0 0,0 0 0 0 0,0 0 0 0 0,0 0 0 0 0,-1 0 0 0 0,1 0-1 0 0,0 1 1 0 0,0-1 0 0 0,0 1 0 0 0,-1 0 0 0 0,1 0 0 0 0,0 0 0 0 0,-1 0 0 0 0,1 0 0 0 0,-1 1 0 0 0,1-1 0 0 0,-1 1 0 0 0,0 0 0 0 0,1-1 0 0 0,-1 1 0 0 0,0 0 0 0 0,0 0-1 0 0,0 1 1 0 0,-1-1 0 0 0,1 0 0 0 0,0 1 0 0 0,-1-1 0 0 0,0 1 0 0 0,1-1 0 0 0,-1 1 0 0 0,0 0 0 0 0,0-1 0 0 0,-1 1 0 0 0,1 0 0 0 0,0 2 7 0 0,-1 9 29 0 0,0 0 0 0 0,-1 0 0 0 0,-1 0 0 0 0,0-1 1 0 0,-1 1-1 0 0,0-1 0 0 0,-1 0 0 0 0,-1 1 0 0 0,0-2 0 0 0,0 1 1 0 0,-2-1-1 0 0,1 1 0 0 0,-2-2 0 0 0,1 1 0 0 0,-2-1 0 0 0,0 1-29 0 0,-12 12 68 0 0,0-1 0 0 0,-2 0 0 0 0,0-2 0 0 0,-1-1-1 0 0,-1 0 1 0 0,-17 8-68 0 0,33-22-4 0 0,0-1 0 0 0,0 0 0 0 0,-1 0-1 0 0,0 0 1 0 0,0-2 0 0 0,0 1 0 0 0,0-1-1 0 0,-1 0 1 0 0,1-1 0 0 0,-1-1 0 0 0,1 0 0 0 0,-7 0 4 0 0,15-1-80 0 0,0 0 0 0 0,0-1 0 0 0,0 1 0 0 0,0-1 0 0 0,0 0 0 0 0,0 1 0 0 0,0-1 0 0 0,1 0 0 0 0,-1 0 0 0 0,0 0 0 0 0,1-1 0 0 0,-1 1 1 0 0,1 0-1 0 0,-1-1 0 0 0,1 1 0 0 0,-1-1 0 0 0,1 1 0 0 0,0-1 0 0 0,0 1 0 0 0,0-1 0 0 0,0 0 0 0 0,0 0 0 0 0,0 0 0 0 0,0 1 0 0 0,1-1 1 0 0,-1 0-1 0 0,1 0 0 0 0,-1 0 0 0 0,1 0 0 0 0,0 0 0 0 0,0 0 0 0 0,0 0 0 0 0,0 0 0 0 0,0 0 0 0 0,0 0 0 0 0,0-1 80 0 0,3-40-5687 0 0,6 9-5135 0 0,-4 26 7257 0 0</inkml:trace>
</inkml:ink>
</file>

<file path=ppt/ink/ink8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6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0 455 0 0 0,'0'0'1962'0'0,"0"0"237"0"0,0 0 64 0 0,0 0-136 0 0,0 0-233 0 0,0 0-227 0 0,32-4-215 0 0,102-13-228 0 0,-53-14 477 0 0,-60 19-1386 0 0,-1-2 0 0 0,-1 0 1 0 0,0-1-1 0 0,-1-1 0 0 0,0-1 0 0 0,-2-1 0 0 0,0 0 1 0 0,-1-1-1 0 0,-1-1 0 0 0,0 0 0 0 0,3-10-315 0 0,-12 21 60 0 0,0-1 0 0 0,-1-1 0 0 0,0 1-1 0 0,0-1 1 0 0,-2 1 0 0 0,1-1 0 0 0,-1 0-1 0 0,-1 0 1 0 0,0 0 0 0 0,0 0 0 0 0,-1-4-60 0 0,0 12-16 0 0,-1 0 0 0 0,1 1 1 0 0,-1-1-1 0 0,0 0 0 0 0,0 1 0 0 0,0-1 1 0 0,0 1-1 0 0,0-1 0 0 0,0 1 0 0 0,-1 0 1 0 0,1-1-1 0 0,-1 1 0 0 0,1 0 0 0 0,-1 0 1 0 0,0 0-1 0 0,0 0 0 0 0,0 1 1 0 0,0-1-1 0 0,0 0 0 0 0,0 1 0 0 0,-1-1 1 0 0,1 1-1 0 0,-1 0 0 0 0,1 0 0 0 0,0 0 1 0 0,-1 0-1 0 0,0 0 0 0 0,1 0 0 0 0,-1 1 1 0 0,0 0-1 0 0,1-1 0 0 0,-1 1 1 0 0,0 0 15 0 0,-3-1-64 0 0,-1 1 0 0 0,1 0 0 0 0,-1 0 0 0 0,0 0 0 0 0,1 1 0 0 0,-1 0 0 0 0,1 0 1 0 0,-1 0-1 0 0,1 1 0 0 0,0 0 0 0 0,-1 1 0 0 0,-4 2 64 0 0,3-1-18 0 0,-4 3 14 0 0,0-1 0 0 0,1 2 0 0 0,0-1 0 0 0,0 2 0 0 0,0-1 0 0 0,1 1 1 0 0,1 1-1 0 0,-1 0 0 0 0,-4 7 4 0 0,13-16-3 0 0,0 0 1 0 0,1 0-1 0 0,-1 1 0 0 0,0-1 1 0 0,0 0-1 0 0,1 0 1 0 0,-1 1-1 0 0,0-1 1 0 0,1 0-1 0 0,-1 1 0 0 0,1-1 1 0 0,0 1-1 0 0,-1-1 1 0 0,1 1-1 0 0,0-1 1 0 0,0 0-1 0 0,0 1 0 0 0,0-1 1 0 0,0 1-1 0 0,0-1 1 0 0,1 1-1 0 0,-1-1 1 0 0,0 1-1 0 0,1-1 0 0 0,-1 0 1 0 0,1 1-1 0 0,-1-1 1 0 0,1 0-1 0 0,0 1 1 0 0,0-1-1 0 0,-1 0 0 0 0,1 0 1 0 0,0 0-1 0 0,0 0 1 0 0,0 0-1 0 0,0 0 0 0 0,0 0 1 0 0,1 0-1 0 0,-1 0 1 0 0,0 0-1 0 0,0 0 1 0 0,1-1-1 0 0,-1 1 0 0 0,0 0 1 0 0,1-1-1 0 0,-1 1 1 0 0,0-1-1 0 0,1 0 1 0 0,1 1 2 0 0,74 9 243 0 0,137-5 304 0 0,-211-5-532 0 0,1 1-1 0 0,0 0 1 0 0,-1 0 0 0 0,1 0-1 0 0,-1 0 1 0 0,1 0 0 0 0,-1 1-1 0 0,0 0 1 0 0,0-1 0 0 0,0 1-1 0 0,0 1 1 0 0,0-1 0 0 0,0 0-1 0 0,0 1 1 0 0,-1-1 0 0 0,1 1-1 0 0,-1 0 1 0 0,1 0 0 0 0,-1 0-1 0 0,0 0 1 0 0,-1 0 0 0 0,1 0-1 0 0,0 0 1 0 0,-1 1 0 0 0,0-1-1 0 0,0 1 1 0 0,0-1 0 0 0,0 1-1 0 0,0 0 1 0 0,-1-1 0 0 0,1 1-1 0 0,-1 0 1 0 0,0-1 0 0 0,0 1-1 0 0,-1 2-14 0 0,0 3-1 0 0,0 0 1 0 0,-1 0-1 0 0,1-1 0 0 0,-2 1 0 0 0,0 0 0 0 0,0-1 0 0 0,0 1 0 0 0,-1-1 0 0 0,0 0 0 0 0,-1 0 1 0 0,0-1-1 0 0,0 1 0 0 0,0-1 0 0 0,-1 0 0 0 0,-6 5 1 0 0,-2 10-1133 0 0,12-19-4596 0 0,3-2-5649 0 0,3-1 9179 0 0</inkml:trace>
</inkml:ink>
</file>

<file path=ppt/ink/ink8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6.9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358 456 2529 0 0,'0'0'4006'0'0,"0"0"-1640"0"0,0 0-655 0 0,0 0-130 0 0,0 0-103 0 0,0 0-250 0 0,0 0-198 0 0,0 0-126 0 0,0 0-113 0 0,0 0-120 0 0,0 0-135 0 0,0 0-154 0 0,-33 12-96 0 0,-102 38-63 0 0,56-5 74 0 0,68-37-286 0 0,0 0 0 0 0,1 1 0 0 0,0 1 0 0 0,1-1 0 0 0,0 1 0 0 0,0 1 0 0 0,1 0 0 0 0,0 0 0 0 0,1 1 0 0 0,1 0 0 0 0,-2 2-11 0 0,8-13-2 0 0,-1 0 0 0 0,0 1-1 0 0,1-1 1 0 0,-1 0 0 0 0,1 0-1 0 0,-1 1 1 0 0,1-1 0 0 0,0 0 0 0 0,-1 0-1 0 0,1 1 1 0 0,0-1 0 0 0,0 0-1 0 0,0 1 1 0 0,0-1 0 0 0,0 0-1 0 0,0 1 1 0 0,1-1 0 0 0,-1 0-1 0 0,0 1 1 0 0,1-1 0 0 0,-1 0 0 0 0,1 1-1 0 0,-1-1 1 0 0,1 0 0 0 0,-1 0-1 0 0,1 0 1 0 0,0 0 0 0 0,0 0-1 0 0,0 0 1 0 0,-1 0 0 0 0,1 0-1 0 0,0 0 1 0 0,0 0 0 0 0,0 0 0 0 0,0 0-1 0 0,1 0 1 0 0,-1-1 0 0 0,0 1-1 0 0,0-1 1 0 0,0 1 0 0 0,1-1-1 0 0,-1 1 1 0 0,0-1 0 0 0,1 1 0 0 0,-1-1-1 0 0,1 0 3 0 0,66-4 534 0 0,-42-5-455 0 0,-1-2 0 0 0,0 0 0 0 0,-1-1 1 0 0,0-2-1 0 0,-1 0 0 0 0,-1-2 0 0 0,0 0 0 0 0,2-4-79 0 0,2 0 22 0 0,19 1-373 0 0,-42 53-99 0 0,-4-8 403 0 0,0-23 50 0 0,0 1 0 0 0,0-1 0 0 0,0 0-1 0 0,0 0 1 0 0,0 1 0 0 0,1-1 0 0 0,-1 0 0 0 0,1 1-1 0 0,0-1 1 0 0,0 1 0 0 0,0-1 0 0 0,1 0 0 0 0,-1 1-1 0 0,1-1 1 0 0,0 0 0 0 0,0 0 0 0 0,0 1 0 0 0,0-1-1 0 0,0 0 1 0 0,1 0 0 0 0,0 0 0 0 0,-1 0-1 0 0,1 0 1 0 0,0-1 0 0 0,0 1 0 0 0,1 0 0 0 0,-1-1-1 0 0,0 0 1 0 0,1 1 0 0 0,0-1 0 0 0,-1 0 0 0 0,1 0-1 0 0,0-1 1 0 0,0 1 0 0 0,0 0 0 0 0,0-1 0 0 0,0 0-1 0 0,0 0 1 0 0,1 0 0 0 0,-1 0 0 0 0,1 0-3 0 0,8-5 74 0 0,-1 1 0 0 0,1-2-1 0 0,0 1 1 0 0,-1-2 0 0 0,0 1 0 0 0,0-1 0 0 0,-1-1 0 0 0,0 0 0 0 0,0-1 0 0 0,-1 0 0 0 0,1 0 0 0 0,-2-1 0 0 0,1 0-1 0 0,-1-1 1 0 0,-1 1 0 0 0,0-2 0 0 0,4-5-74 0 0,2-2 57 0 0,14-12-28 0 0,-2-1 0 0 0,-2-1-1 0 0,-1-1 1 0 0,-1-1-1 0 0,-2-1 1 0 0,-1-1 0 0 0,-2-1-1 0 0,-2 0 1 0 0,8-31-29 0 0,-5-108-134 0 0,-17 175 138 0 0,0-1-1 0 0,0 1 1 0 0,0-1-1 0 0,0 1 0 0 0,0 0 1 0 0,0-1-1 0 0,0 1 1 0 0,-1-1-1 0 0,1 1 0 0 0,0-1 1 0 0,-1 1-1 0 0,0 0 0 0 0,1-1 1 0 0,-1 1-1 0 0,0 0 1 0 0,1 0-1 0 0,-1-1 0 0 0,0 1 1 0 0,0 0-1 0 0,0 0 1 0 0,0 0-1 0 0,0 0 0 0 0,0 0 1 0 0,0 0-1 0 0,-1 1 1 0 0,1-1-1 0 0,0 0 0 0 0,-1 0 1 0 0,1 1-1 0 0,0-1 1 0 0,-1 1-1 0 0,1-1 0 0 0,0 1 1 0 0,-1 0-1 0 0,1-1 1 0 0,-1 1-1 0 0,1 0 0 0 0,-1 0 1 0 0,1 0-1 0 0,0 0 1 0 0,-1 0-1 0 0,1 1 0 0 0,-1-1 1 0 0,1 0-1 0 0,-1 1 0 0 0,1-1 1 0 0,0 0-1 0 0,-1 1 1 0 0,1 0-1 0 0,0-1 0 0 0,-1 1 1 0 0,1 0-1 0 0,0 0 1 0 0,0 0-1 0 0,0 0 0 0 0,0 0 1 0 0,0 0-1 0 0,0 0 1 0 0,0 0-1 0 0,0 0 0 0 0,0 0 1 0 0,0 0-1 0 0,1 1 1 0 0,-1-1-1 0 0,0 0 0 0 0,0 2-3 0 0,-14 26 27 0 0,1 1-1 0 0,1 0 1 0 0,1 1-1 0 0,2 1 1 0 0,1-1-1 0 0,2 2 1 0 0,1-1-1 0 0,2 1 1 0 0,1 0-1 0 0,1 0 0 0 0,2 0 1 0 0,1 0-1 0 0,3 15-26 0 0,-3 13 8 0 0,12 130 36 0 0,-6-128-714 0 0,-14-90-2990 0 0,12-10-2426 0 0,4 13-844 0 0,-5 12 1729 0 0</inkml:trace>
</inkml:ink>
</file>

<file path=ppt/ink/ink8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7.5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347 0 4777 0 0,'0'0'1663'0'0,"0"0"-65"0"0,0 0 127 0 0,0 0 46 0 0,-31 17-150 0 0,-99 55-278 0 0,-34 23 2166 0 0,163-95-3493 0 0,0 0 0 0 0,0 0 0 0 0,0 0 0 0 0,0 0 0 0 0,0 0 0 0 0,1 0 0 0 0,-1 1 0 0 0,0-1 0 0 0,0 0 0 0 0,0 1 0 0 0,0-1 0 0 0,1 0 0 0 0,-1 1 0 0 0,0-1 0 0 0,0 1 1 0 0,1-1-1 0 0,-1 1 0 0 0,0 0 0 0 0,1-1 0 0 0,-1 1 0 0 0,1 0 0 0 0,-1-1 0 0 0,1 1 0 0 0,-1 0 0 0 0,1 0 0 0 0,-1-1 0 0 0,1 1 0 0 0,0 0 0 0 0,-1 0 0 0 0,1 0 0 0 0,0-1 1 0 0,0 1-1 0 0,-1 0 0 0 0,1 0 0 0 0,0 0 0 0 0,0 0 0 0 0,0 0 0 0 0,0 0 0 0 0,0 0 0 0 0,0-1 0 0 0,1 1 0 0 0,-1 0 0 0 0,0 0 0 0 0,0 0 0 0 0,1 0 0 0 0,-1 0 0 0 0,0-1 0 0 0,1 1 1 0 0,-1 0-1 0 0,1 0 0 0 0,-1-1 0 0 0,1 1 0 0 0,-1 0 0 0 0,1-1 0 0 0,0 1 0 0 0,-1 0 0 0 0,1-1 0 0 0,0 1 0 0 0,-1-1 0 0 0,1 1 0 0 0,0-1 0 0 0,0 0 0 0 0,0 1 0 0 0,-1-1 1 0 0,1 0-1 0 0,0 1 0 0 0,0-1 0 0 0,0 0-16 0 0,116 4 616 0 0,-95-6-646 0 0,1 2-1 0 0,-1 1 1 0 0,0 1-1 0 0,0 0 1 0 0,0 2-1 0 0,18 5 31 0 0,8 23-1710 0 0,-12-2-4307 0 0,65-1 7336 0 0,-85-28-877 0 0,0-1 0 0 0,0 0 1 0 0,0-1-1 0 0,-1-1 0 0 0,1 0 0 0 0,0-1 0 0 0,-1-1 0 0 0,0-1 0 0 0,1 0 0 0 0,-2 0 1 0 0,1-2-1 0 0,-1 0 0 0 0,0 0 0 0 0,0-2 0 0 0,-1 1 0 0 0,0-2 0 0 0,5-4-442 0 0,-15 11 40 0 0,1 1-1 0 0,0-1 0 0 0,-1 0 0 0 0,0-1 1 0 0,0 1-1 0 0,0-1 0 0 0,0 1 1 0 0,0-1-1 0 0,-1 0 0 0 0,1 0 0 0 0,-1 0 1 0 0,0 0-1 0 0,0 0 0 0 0,-1-1 0 0 0,1 1 1 0 0,-1 0-1 0 0,0-1 0 0 0,0 1 1 0 0,-1-1-1 0 0,1 0 0 0 0,-1 1 0 0 0,0-1 1 0 0,0 1-1 0 0,-1-1 0 0 0,1 0 0 0 0,-1 1 1 0 0,0-1-1 0 0,0 1 0 0 0,0 0 1 0 0,-1-1-1 0 0,0 1 0 0 0,0 0 0 0 0,0 0 1 0 0,0 0-1 0 0,0 0 0 0 0,-1 0 0 0 0,0 0 1 0 0,-1 0-40 0 0,-4-1-41 0 0,0 1-1 0 0,0 0 1 0 0,-1 0 0 0 0,1 1 0 0 0,-1 0 0 0 0,0 1 0 0 0,0 0-1 0 0,0 0 1 0 0,0 1 0 0 0,0 0 0 0 0,0 1 0 0 0,0 0 0 0 0,-1 0 0 0 0,1 1-1 0 0,0 0 1 0 0,0 1 0 0 0,0 0 0 0 0,0 0 0 0 0,1 1 0 0 0,-1 0-1 0 0,1 0 1 0 0,-1 1 0 0 0,1 0 0 0 0,0 1 0 0 0,0 0 0 0 0,1 0-1 0 0,0 1 1 0 0,0 0 0 0 0,-6 6 41 0 0,4-5-32 0 0,0 1-1 0 0,1 0 1 0 0,1 0 0 0 0,-1 1-1 0 0,1 0 1 0 0,1 0 0 0 0,-1 1-1 0 0,2 0 1 0 0,-1 0 0 0 0,2 1-1 0 0,-1-1 1 0 0,1 1 0 0 0,1 0-1 0 0,0 0 1 0 0,0 0-1 0 0,1 0 1 0 0,1 1 0 0 0,0-1-1 0 0,0 0 1 0 0,1 1 0 0 0,1-1-1 0 0,0 1 1 0 0,2 8 32 0 0,0-11-191 0 0,1-1-1 0 0,1 1 1 0 0,-1-1-1 0 0,1 0 1 0 0,1 0-1 0 0,-1-1 1 0 0,1 0 0 0 0,1 0-1 0 0,-1 0 1 0 0,1 0-1 0 0,1-1 1 0 0,-1-1 0 0 0,5 3 191 0 0,64 39-10009 0 0,-57-39 2311 0 0</inkml:trace>
</inkml:ink>
</file>

<file path=ppt/ink/ink8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02.1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339 418 7001 0 0,'0'0'1984'0'0,"0"0"-347"0"0,0 0-286 0 0,0 0-61 0 0,0 0 34 0 0,0 0-61 0 0,0 0-228 0 0,0 0-306 0 0,-34-1-263 0 0,-105-5-179 0 0,137 5-278 0 0,-1 1 0 0 0,0-1 1 0 0,1 1-1 0 0,-1-1 0 0 0,0 1 0 0 0,0 0 1 0 0,1 0-1 0 0,-1 1 0 0 0,0-1 1 0 0,0 0-1 0 0,1 1 0 0 0,-1 0 1 0 0,0-1-1 0 0,1 1 0 0 0,-1 0 1 0 0,1 0-1 0 0,-1 1 0 0 0,1-1 1 0 0,0 0-1 0 0,-1 1 0 0 0,1 0 1 0 0,0-1-1 0 0,0 1 0 0 0,0 0 0 0 0,-1 1-9 0 0,-3 4 32 0 0,-3 2-16 0 0,1-1 0 0 0,0 1 1 0 0,0 0-1 0 0,1 1 0 0 0,0 0 1 0 0,0 0-1 0 0,1 0 0 0 0,1 1 1 0 0,0 0-1 0 0,0 0 0 0 0,1 0 0 0 0,0 1 1 0 0,1 0-1 0 0,1-1 0 0 0,0 1 1 0 0,0 0-1 0 0,1 5-16 0 0,2-13 35 0 0,1 1 0 0 0,0-1 0 0 0,-1 0 1 0 0,2 0-1 0 0,-1 0 0 0 0,0 0 0 0 0,1-1 0 0 0,0 1 0 0 0,0-1 0 0 0,0 1 1 0 0,0-1-1 0 0,0 0 0 0 0,1 0 0 0 0,0 0 0 0 0,-1-1 0 0 0,1 1 0 0 0,0-1 1 0 0,0 0-1 0 0,0 0 0 0 0,1 0 0 0 0,-1-1 0 0 0,0 1 0 0 0,1-1 0 0 0,-1 0 1 0 0,0-1-1 0 0,1 1 0 0 0,0-1 0 0 0,-1 1 0 0 0,1-1 0 0 0,-1-1 0 0 0,1 1 1 0 0,-1-1-1 0 0,1 0 0 0 0,-1 0 0 0 0,1 0 0 0 0,-1 0 0 0 0,0-1 0 0 0,0 1 1 0 0,0-1-1 0 0,1-1-35 0 0,42-18 392 0 0,-1-2 1 0 0,0-3 0 0 0,-2-1 0 0 0,6-8-393 0 0,106-63 194 0 0,-155 98-203 0 0,0-1-1 0 0,0 0 0 0 0,0 1 0 0 0,0-1 1 0 0,0 1-1 0 0,0-1 0 0 0,0 1 0 0 0,0 0 1 0 0,0-1-1 0 0,0 1 0 0 0,0 0 1 0 0,0 0-1 0 0,1 0 0 0 0,-1 0 0 0 0,0 0 1 0 0,0 0-1 0 0,0 0 0 0 0,0 0 0 0 0,0 0 1 0 0,0 0-1 0 0,0 1 0 0 0,0-1 0 0 0,1 0 1 0 0,-1 1-1 0 0,0-1 0 0 0,0 1 1 0 0,0-1-1 0 0,0 1 0 0 0,-1-1 0 0 0,1 1 1 0 0,0 0-1 0 0,0 0 0 0 0,0-1 0 0 0,0 1 1 0 0,-1 0-1 0 0,1 0 0 0 0,0 0 0 0 0,-1 0 1 0 0,1 0-1 0 0,-1 0 0 0 0,1 0 0 0 0,-1 0 1 0 0,1 0 9 0 0,3 52-346 0 0,-4-40 334 0 0,-26 181 80 0 0,28-192-55 0 0,-1-1-1 0 0,0 1 0 0 0,1-1 1 0 0,-1 1-1 0 0,1-1 1 0 0,-1 0-1 0 0,1 1 0 0 0,0-1 1 0 0,-1 0-1 0 0,1 0 0 0 0,0 0 1 0 0,0 0-1 0 0,0-1 1 0 0,0 1-1 0 0,0 0 0 0 0,0-1 1 0 0,0 1-1 0 0,0-1 0 0 0,0 0 1 0 0,0 0-1 0 0,0 0 1 0 0,0 0-1 0 0,0 0 0 0 0,0 0 1 0 0,0 0-1 0 0,0-1 0 0 0,0 1 1 0 0,0-1-1 0 0,0 1 1 0 0,0-1-1 0 0,0 0 0 0 0,-1 0 1 0 0,1 0-1 0 0,0 0 0 0 0,0 0 1 0 0,-1 0-1 0 0,1 0 1 0 0,-1-1-1 0 0,1 1-12 0 0,22-17 103 0 0,-1-2-1 0 0,-1 0 1 0 0,0-1 0 0 0,-2-1-1 0 0,9-13-102 0 0,123-167 226 0 0,-118 162-265 0 0,-14 70-292 0 0,17 132 310 0 0,-29-108 42 0 0,7 39-2 0 0,-3 0-1 0 0,-5 1 0 0 0,-4-1 1 0 0,-5 8-19 0 0,3-94 17 0 0,-1-1 1 0 0,0 1 0 0 0,-1 0 0 0 0,0-1-1 0 0,0 1 1 0 0,0-1 0 0 0,-1 1-1 0 0,0-1 1 0 0,0 0 0 0 0,-1 0-1 0 0,1 0 1 0 0,-1 0 0 0 0,-1 0 0 0 0,1-1-1 0 0,-1 1 1 0 0,0-1 0 0 0,0 0-1 0 0,-1 0 1 0 0,1 0 0 0 0,-1-1-1 0 0,0 1 1 0 0,0-1 0 0 0,-1-1-1 0 0,1 1 1 0 0,-1-1 0 0 0,-1 1-18 0 0,5-3 24 0 0,0-1-1 0 0,0 1 1 0 0,0-1-1 0 0,0 0 1 0 0,0 0 0 0 0,-1 0-1 0 0,1 0 1 0 0,0 0 0 0 0,0 0-1 0 0,0 0 1 0 0,0-1 0 0 0,0 1-1 0 0,0-1 1 0 0,0 1 0 0 0,0-1-1 0 0,0 0 1 0 0,0 0 0 0 0,0 0-1 0 0,0 0 1 0 0,0 0 0 0 0,0 0-1 0 0,1-1 1 0 0,-1 1 0 0 0,0 0-1 0 0,1-1 1 0 0,-1 0 0 0 0,1 1-1 0 0,0-1 1 0 0,-1 0-1 0 0,1 0 1 0 0,0 1 0 0 0,0-1-1 0 0,0 0 1 0 0,1 0 0 0 0,-1 0-1 0 0,0 0 1 0 0,1 0 0 0 0,-1-1-1 0 0,1 1 1 0 0,-1-1-24 0 0,-7-96 29 0 0,8 90-40 0 0,3-27-24 0 0,3 0-1 0 0,0 0 1 0 0,3 1 0 0 0,0 0-1 0 0,3 0 1 0 0,1 1 0 0 0,1 1-1 0 0,2 0 1 0 0,1 1 0 0 0,14-18 35 0 0,101-132-321 0 0,-124 172 290 0 0,2 0 0 0 0,-1 2 0 0 0,1-1 0 0 0,1 1 0 0 0,-1 0 0 0 0,1 1 0 0 0,1 1 0 0 0,-1-1 0 0 0,1 2 0 0 0,0 0 0 0 0,0 0 0 0 0,1 1 0 0 0,0 1 0 0 0,-1 0 0 0 0,12-1 31 0 0,-22 3-8 0 0,0 1 0 0 0,0 0 0 0 0,0 1 0 0 0,0-1 1 0 0,0 0-1 0 0,0 0 0 0 0,-1 1 0 0 0,1-1 0 0 0,0 1 0 0 0,0-1 0 0 0,0 1 0 0 0,-1 0 0 0 0,1 0 0 0 0,0 0 0 0 0,-1 0 0 0 0,1 0 0 0 0,-1 0 0 0 0,1 0 1 0 0,-1 1-1 0 0,1-1 0 0 0,-1 0 0 0 0,0 1 0 0 0,0-1 0 0 0,0 1 0 0 0,0 0 0 0 0,0-1 0 0 0,0 1 0 0 0,0 0 0 0 0,0-1 0 0 0,-1 1 0 0 0,1 0 0 0 0,-1 0 0 0 0,1 0 1 0 0,-1 0-1 0 0,0-1 0 0 0,0 1 0 0 0,0 0 0 0 0,0 0 0 0 0,0 0 0 0 0,0 0 0 0 0,0 0 0 0 0,-1 1 8 0 0,-18 83-6 0 0,10-68-39 0 0,-2-1 0 0 0,0 0 0 0 0,-1-1 1 0 0,0 0-1 0 0,-1-1 0 0 0,-1-1 0 0 0,-1 0 0 0 0,0-1 0 0 0,0 0 0 0 0,-2-1 0 0 0,0 0 45 0 0,-62 29-1458 0 0,43-34-6309 0 0,32-8 2123 0 0,2-2-1236 0 0</inkml:trace>
  <inkml:trace contextRef="#ctx0" brushRef="#br0" timeOffset="417.27">1560 816 1528 0 0,'0'0'1659'0'0,"0"0"-540"0"0,0 0-233 0 0,0 0 195 0 0,0 0 274 0 0,0 0 183 0 0,0 0-19 0 0,0 0-176 0 0,0 0-155 0 0,0 0-145 0 0,0 0-100 0 0,0 0-66 0 0,0 0-64 0 0,-17 26-53 0 0,-51 77-44 0 0,49-79 2013 0 0,18-36-2540 0 0,-1 0 1 0 0,2-1 0 0 0,0 1 0 0 0,0 0 0 0 0,1-1 0 0 0,1 1 0 0 0,0 0 0 0 0,0 0 0 0 0,1 0 0 0 0,1 0 0 0 0,0-1-190 0 0,16-44 50 0 0,3 2-1 0 0,2 0 0 0 0,2 1 1 0 0,3 2-1 0 0,6-4-49 0 0,-29 43-13 0 0,0 1 0 0 0,2 0 1 0 0,-1 1-1 0 0,2 0 0 0 0,-1 0 0 0 0,2 1 1 0 0,-1 0-1 0 0,1 1 0 0 0,1 0 0 0 0,-1 1 1 0 0,2 0-1 0 0,-1 1 0 0 0,1 0 0 0 0,0 1 1 0 0,0 1-1 0 0,1 0 0 0 0,-1 1 0 0 0,1 0 0 0 0,0 1 1 0 0,1 0-1 0 0,4 1 13 0 0,-15 1-4 0 0,0 0 0 0 0,0 1 1 0 0,0 0-1 0 0,0 0 0 0 0,0 0 0 0 0,-1 0 0 0 0,1 0 1 0 0,0 1-1 0 0,0 0 0 0 0,0 0 0 0 0,-1 0 0 0 0,1 0 1 0 0,0 0-1 0 0,-1 1 0 0 0,1-1 0 0 0,-1 1 0 0 0,0 0 1 0 0,1 0-1 0 0,-1 1 0 0 0,0-1 0 0 0,0 1 0 0 0,-1-1 1 0 0,1 1-1 0 0,0 0 0 0 0,-1 0 0 0 0,0 0 0 0 0,1 0 1 0 0,-1 1-1 0 0,-1-1 0 0 0,1 1 0 0 0,0-1 0 0 0,-1 1 1 0 0,1 3 3 0 0,-1 5 28 0 0,-2 0 1 0 0,1 0-1 0 0,-2 0 1 0 0,0 0 0 0 0,0 0-1 0 0,-1 0 1 0 0,0-1-1 0 0,-1 1 1 0 0,-1-1-1 0 0,0 0 1 0 0,0 0 0 0 0,-1 0-1 0 0,0-1 1 0 0,-1 0-1 0 0,0 0 1 0 0,-1-1 0 0 0,0 0-1 0 0,0 0 1 0 0,-1 0-1 0 0,0-1 1 0 0,0-1-1 0 0,-1 0 1 0 0,0 0 0 0 0,-1-1-1 0 0,1 0 1 0 0,-1-1-1 0 0,0 0 1 0 0,-1 0 0 0 0,1-2-1 0 0,-8 3-28 0 0,-81 5-891 0 0,98-11 764 0 0,1-1 1 0 0,1 1-1 0 0,-1-1 0 0 0,0 0 0 0 0,0 1 1 0 0,0-1-1 0 0,0 0 0 0 0,0 1 0 0 0,0-1 1 0 0,1 0-1 0 0,-1 0 0 0 0,0 0 0 0 0,1 0 1 0 0,-1 0-1 0 0,1 0 0 0 0,-1 0 0 0 0,1 0 1 0 0,-1 0-1 0 0,1 0 0 0 0,0 0 0 0 0,-1 0 1 0 0,1 0-1 0 0,0 0 0 0 0,0 0 0 0 0,0-1 1 0 0,0 1-1 0 0,0 0 0 0 0,0 0 0 0 0,0 0 1 0 0,0 0-1 0 0,1 0 0 0 0,-1 0 0 0 0,0 0 1 0 0,0 0-1 0 0,1-1 127 0 0,14-36-8317 0 0,-6 26 3128 0 0,0 1 125 0 0</inkml:trace>
  <inkml:trace contextRef="#ctx0" brushRef="#br0" timeOffset="832.756">2283 43 6465 0 0,'0'0'2069'0'0,"0"0"-533"0"0,0 0-365 0 0,0 0 59 0 0,0 0 194 0 0,0 0 146 0 0,0 0-19 0 0,0 0-184 0 0,0 0-223 0 0,0 0-217 0 0,0 0-188 0 0,0 0-162 0 0,-1 34-118 0 0,-4 109-105 0 0,-19 26 353 0 0,11-106-657 0 0,-3-1-1 0 0,-3 0 0 0 0,-22 49-49 0 0,31-89 239 0 0,5-16-1341 0 0,5-16-4232 0 0,15-22-7983 0 0,-6 24 9393 0 0</inkml:trace>
  <inkml:trace contextRef="#ctx0" brushRef="#br0" timeOffset="1144.126">2453 466 8426 0 0,'0'0'2226'0'0,"0"0"-530"0"0,0 0-200 0 0,0 0 50 0 0,0 0-7 0 0,0 0-212 0 0,0 0-408 0 0,-14 32-396 0 0,-41 95-263 0 0,34-61-158 0 0,22-52-276 0 0,11-5-1746 0 0,15-20-5389 0 0,-17 3 2016 0 0,-4 0-71 0 0</inkml:trace>
  <inkml:trace contextRef="#ctx0" brushRef="#br0" timeOffset="1317.415">2476 201 11907 0 0,'0'0'4240'0'0,"0"0"-2106"0"0,0 0-889 0 0,0 0-204 0 0,0 0-138 0 0,0 0-184 0 0,0 0-231 0 0,0 0-228 0 0,0 0-181 0 0,0 0-170 0 0,0 0-141 0 0,0 0-98 0 0,0 0-58 0 0,-5-1-52 0 0,-13 5-509 0 0,31 22-2505 0 0,-3-11 360 0 0,-1-1-3112 0 0,-5-2-1626 0 0</inkml:trace>
  <inkml:trace contextRef="#ctx0" brushRef="#br0" timeOffset="1508.414">2727 529 6881 0 0,'0'0'2520'0'0,"0"0"-150"0"0,0 0 10 0 0,0 0-107 0 0,0 0-389 0 0,0 0-426 0 0,0 0-366 0 0,0 0-257 0 0,0 0-159 0 0,0 0-123 0 0,0 0-105 0 0,33-9-70 0 0,101-31-58 0 0,-71 5 181 0 0,-59 32-450 0 0,-1 0-1 0 0,1 0 0 0 0,-1 0 0 0 0,0 0 1 0 0,0-1-1 0 0,0 1 0 0 0,-1-1 1 0 0,1 0-1 0 0,-1 0 0 0 0,0 0 1 0 0,0 0-1 0 0,0 0 0 0 0,0 0 0 0 0,-1 0 1 0 0,0-1-1 0 0,1 1 0 0 0,-2-1 1 0 0,1 1-1 0 0,0-1 0 0 0,-1 1 0 0 0,0-4-50 0 0,-2 6-20 0 0,1 0-1 0 0,-1 0 1 0 0,0 1-1 0 0,1-1 1 0 0,-1 0-1 0 0,0 0 1 0 0,0 1-1 0 0,0 0 1 0 0,0-1-1 0 0,-1 1 1 0 0,1 0-1 0 0,0 0 0 0 0,-1 0 1 0 0,1 0-1 0 0,0 0 1 0 0,-1 1-1 0 0,1-1 1 0 0,-1 1-1 0 0,1-1 1 0 0,-1 1-1 0 0,1 0 1 0 0,-1 0-1 0 0,1 0 0 0 0,-1 0 1 0 0,1 1-1 0 0,-1-1 1 0 0,1 1-1 0 0,-2 0 21 0 0,-3-1-69 0 0,-6 2-6 0 0,0 1-1 0 0,0 1 1 0 0,1 0-1 0 0,-1 1 0 0 0,1 0 1 0 0,0 1-1 0 0,1 0 1 0 0,0 1-1 0 0,0 0 0 0 0,0 1 1 0 0,0 0-1 0 0,2 1 1 0 0,-1 0-1 0 0,1 0 0 0 0,0 1 1 0 0,-5 9 75 0 0,-57 99-523 0 0,69-114 494 0 0,1 1 0 0 0,-1 0 1 0 0,1-1-1 0 0,0 1 0 0 0,0 0 0 0 0,0 0 1 0 0,1 0-1 0 0,0 0 0 0 0,0 0 1 0 0,0 0-1 0 0,0 0 0 0 0,1 0 0 0 0,0-1 1 0 0,0 1-1 0 0,0 0 0 0 0,1 0 1 0 0,-1-1-1 0 0,1 1 0 0 0,0 0 0 0 0,1-1 1 0 0,-1 0-1 0 0,1 0 0 0 0,0 0 1 0 0,0 0-1 0 0,0 0 0 0 0,1 1 29 0 0,3 1-38 0 0,1-1 1 0 0,-1 1-1 0 0,1-1 1 0 0,1-1-1 0 0,-1 1 0 0 0,0-1 1 0 0,1-1-1 0 0,0 0 0 0 0,0 0 1 0 0,0-1-1 0 0,0 0 0 0 0,0 0 1 0 0,1-1-1 0 0,-1 0 0 0 0,0-1 1 0 0,1 0-1 0 0,-1 0 0 0 0,1-1 1 0 0,7-2 37 0 0,15-3-361 0 0,-1-1 1 0 0,0-2 0 0 0,0-1 0 0 0,-1-1 0 0 0,5-4 360 0 0,116-66-4755 0 0,-13-17-8304 0 0,-111 79 11183 0 0,-11 6 1580 0 0</inkml:trace>
  <inkml:trace contextRef="#ctx0" brushRef="#br0" timeOffset="1872.195">3445 374 192 0 0,'0'0'2917'0'0,"0"0"-155"0"0,0 0-111 0 0,0 0-196 0 0,0 0-320 0 0,0 0-358 0 0,-33 22-384 0 0,-102 70-343 0 0,63-26 412 0 0,63-51-1251 0 0,7-13-190 0 0,-1 0-1 0 0,1 1 0 0 0,0-1 0 0 0,0 1 0 0 0,0 0 1 0 0,0-1-1 0 0,0 1 0 0 0,1 0 0 0 0,-1 0 0 0 0,1 0 1 0 0,0 0-1 0 0,0 0 0 0 0,0 1 0 0 0,0-1 0 0 0,1 0 1 0 0,-1 0-1 0 0,1 1 0 0 0,0-1 0 0 0,0 0 0 0 0,0 1 1 0 0,0-1-1 0 0,0 0 0 0 0,1 0 0 0 0,0 1 0 0 0,-1-1 1 0 0,1 0-1 0 0,1 0 0 0 0,-1 0 0 0 0,0 0 0 0 0,1 0 1 0 0,-1 0-1 0 0,1 0 0 0 0,0 0 0 0 0,0-1 0 0 0,0 1 1 0 0,0-1-1 0 0,0 1 0 0 0,1-1 0 0 0,-1 0 0 0 0,1 0 1 0 0,1 1-21 0 0,10 2 126 0 0,1 0 0 0 0,0-1-1 0 0,-1-1 1 0 0,1 0 0 0 0,0-1 0 0 0,0-1 0 0 0,0 0 0 0 0,1-1 0 0 0,-1-1 0 0 0,0 0 0 0 0,9-3-126 0 0,-7 1 177 0 0,0-1 0 0 0,0 0-1 0 0,-1-1 1 0 0,1-1 0 0 0,-1-1-1 0 0,0 0 1 0 0,-1-1 0 0 0,0-1 0 0 0,0 0-1 0 0,-1-1 1 0 0,0-1 0 0 0,0 0 0 0 0,-2 0-1 0 0,1-2 1 0 0,3-5-177 0 0,6-7 68 0 0,-2-1 0 0 0,-1-1 1 0 0,-1 0-1 0 0,-1-1 0 0 0,-2-2 1 0 0,0 1-1 0 0,6-24-68 0 0,-17 44-199 0 0,0 0-1 0 0,0 0 1 0 0,-1 0 0 0 0,0-1-1 0 0,-1 1 1 0 0,0-1 0 0 0,-1 0 0 0 0,0 1-1 0 0,-1-1 1 0 0,1 0 0 0 0,-2 0 0 0 0,1 0-1 0 0,-2 1 1 0 0,1-1 0 0 0,-1 0-1 0 0,-1 1 1 0 0,1-1 0 0 0,-2 1 0 0 0,1 0-1 0 0,-1 0 1 0 0,-1 0 0 0 0,0 1-1 0 0,0-1 1 0 0,0 1 0 0 0,-1 0 0 0 0,0 1-1 0 0,-1 0 1 0 0,-7-7 199 0 0,8 8-50 0 0,-1 0-1 0 0,0 1 1 0 0,-1 0 0 0 0,1 0-1 0 0,-1 0 1 0 0,0 1 0 0 0,0 0-1 0 0,-1 1 1 0 0,1 0 0 0 0,-1 0-1 0 0,0 1 1 0 0,0 0 0 0 0,1 0-1 0 0,-1 1 1 0 0,0 0 0 0 0,0 1-1 0 0,-1 0 1 0 0,1 0-1 0 0,0 1 1 0 0,0 0 0 0 0,1 1-1 0 0,-1 0 1 0 0,0 0 0 0 0,-7 4 50 0 0,4 0 38 0 0,0 0 1 0 0,1 1 0 0 0,0 0 0 0 0,0 1-1 0 0,0 0 1 0 0,1 1 0 0 0,1 0-1 0 0,-1 1 1 0 0,1 0 0 0 0,1 0 0 0 0,0 1-1 0 0,1 0 1 0 0,0 1 0 0 0,0-1-1 0 0,1 1 1 0 0,1 1 0 0 0,0-1 0 0 0,0 1-1 0 0,2-1 1 0 0,-1 1 0 0 0,2 1-1 0 0,0-1 1 0 0,0 0 0 0 0,1 0 0 0 0,1 1-1 0 0,0-1 1 0 0,1 0 0 0 0,0 1 0 0 0,1-1-1 0 0,1 0 1 0 0,0 0 0 0 0,1 0-1 0 0,1 4-38 0 0,11 13 99 0 0,2-1-1 0 0,0 0 0 0 0,2-1 1 0 0,1-1-1 0 0,1-1 0 0 0,1-1 1 0 0,1-1-1 0 0,2-1 1 0 0,0-1-1 0 0,1-2 0 0 0,1 0 1 0 0,1-2-1 0 0,1-1 0 0 0,0-2 1 0 0,1 0-1 0 0,15 3-98 0 0,-5-3-1589 0 0,0-2-1 0 0,1-1 1 0 0,0-3 0 0 0,37 4 1589 0 0,-55-10-6198 0 0,-7-2-1658 0 0</inkml:trace>
  <inkml:trace contextRef="#ctx0" brushRef="#br0" timeOffset="6541.894">4457 625 13643 0 0,'0'0'32'0'0,"0"0"-328"0"0,0 0-296 0 0,0 0 24 0 0,0 0 192 0 0,0 0 215 0 0,0 0 161 0 0,0 0-56 0 0,0 0-168 0 0,0 0-480 0 0,0 0-968 0 0,0 0-1953 0 0,-42 51-1776 0 0</inkml:trace>
</inkml:ink>
</file>

<file path=ppt/ink/ink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35.2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348 1 3273 0 0,'0'0'3047'0'0,"0"0"-1215"0"0,0 0-370 0 0,0 0 132 0 0,0 0 230 0 0,0 0 81 0 0,0 0-254 0 0,0 0-398 0 0,0 0-345 0 0,0 0-221 0 0,0 0-77 0 0,0 0-44 0 0,-1 17-45 0 0,-8 121 765 0 0,21 147 118 0 0,-3-178-1307 0 0,-3 52-105 0 0,-9-142 1109 0 0,-1-4-4394 0 0,0-28-8672 0 0,4-10 2837 0 0,0 17 8501 0 0</inkml:trace>
  <inkml:trace contextRef="#ctx0" brushRef="#br0" timeOffset="255.428">0 435 3321 0 0,'0'0'2578'0'0,"0"0"-810"0"0,0 0-202 0 0,0 0 239 0 0,0 0 184 0 0,0 0-103 0 0,0 0-371 0 0,0 0-333 0 0,0 0-211 0 0,0 0-145 0 0,34-2-133 0 0,104-9-125 0 0,34-13 742 0 0,5-7-1241 0 0,-69-19-5695 0 0,-84 35 991 0 0,-13 8 177 0 0,-1 0-2870 0 0</inkml:trace>
  <inkml:trace contextRef="#ctx0" brushRef="#br0" timeOffset="676.73">739 30 2056 0 0,'0'0'4211'0'0,"0"0"-2132"0"0,0 0-592 0 0,0 0 129 0 0,0 0 148 0 0,0 0-58 0 0,0 0-335 0 0,0 0-340 0 0,0 0-252 0 0,-8 34-154 0 0,-25 107-97 0 0,16-10 627 0 0,14-108-1080 0 0,1 0-1 0 0,1 0 0 0 0,1 0 0 0 0,1 0 1 0 0,0 0-1 0 0,2 0 0 0 0,1 0 0 0 0,1 0 1 0 0,1-1-1 0 0,1 0 0 0 0,1 0 0 0 0,4 9-74 0 0,-10-28 10 0 0,0 1 1 0 0,0-1-1 0 0,0 0 0 0 0,1 0 0 0 0,-1-1 1 0 0,1 1-1 0 0,-1 0 0 0 0,1-1 0 0 0,0 1 0 0 0,0-1 1 0 0,0 0-1 0 0,0 0 0 0 0,1 0 0 0 0,-1-1 1 0 0,0 1-1 0 0,1-1 0 0 0,-1 0 0 0 0,1 0 0 0 0,-1 0 1 0 0,1 0-1 0 0,0 0 0 0 0,0-1 0 0 0,-1 0 1 0 0,1 0-1 0 0,0 0 0 0 0,-1 0 0 0 0,1 0 1 0 0,0-1-1 0 0,-1 0 0 0 0,1 1 0 0 0,0-2 0 0 0,-1 1 1 0 0,1 0-1 0 0,-1-1 0 0 0,0 1 0 0 0,1-1 1 0 0,-1 0-1 0 0,0 0 0 0 0,3-2-10 0 0,128-103 1215 0 0,-90 85-558 0 0,-29 62-319 0 0,-2 34-81 0 0,-11-66-342 0 0,-2-5 39 0 0,0 0-1 0 0,0 0 1 0 0,1 1 0 0 0,-1-1 0 0 0,1 0-1 0 0,-1 0 1 0 0,1 0 0 0 0,0 0-1 0 0,1 0 1 0 0,-1 0 0 0 0,0 0 0 0 0,1-1-1 0 0,0 1 1 0 0,-1 0 0 0 0,1-1 0 0 0,0 1-1 0 0,0-1 1 0 0,1 0 0 0 0,-1 0-1 0 0,0 1 1 0 0,1-2 0 0 0,-1 1 0 0 0,1 0-1 0 0,0 0 1 0 0,-1-1 0 0 0,1 1-1 0 0,0-1 1 0 0,0 0 0 0 0,0 0 0 0 0,3 0 46 0 0,10-5-4384 0 0,-8-6-4987 0 0,-6 6 434 0 0</inkml:trace>
  <inkml:trace contextRef="#ctx0" brushRef="#br0" timeOffset="918.843">1313 586 2481 0 0,'0'0'2096'0'0,"0"0"-40"0"0,0 0 145 0 0,0 0-33 0 0,0 0-367 0 0,0 0-561 0 0,0 0-504 0 0,0 0-336 0 0,0 0-192 0 0,0 0-96 0 0,0 0-80 0 0,0 0-56 0 0,0 0-144 0 0,0 0-272 0 0,15 136-664 0 0,-12-136-1313 0 0,-1 0-1727 0 0,-2-3-3090 0 0</inkml:trace>
  <inkml:trace contextRef="#ctx0" brushRef="#br0" timeOffset="1091.839">1204 251 14443 0 0,'0'0'2489'0'0,"0"0"-697"0"0,0 0-360 0 0,0 0-215 0 0,0 0-297 0 0,0 0-352 0 0,0 0-328 0 0,0 0-320 0 0,0 0-248 0 0,0 0-104 0 0,0 0-168 0 0,0 0-233 0 0,0 0-671 0 0,0 0-1529 0 0,-11 22-3016 0 0,21-14-4193 0 0</inkml:trace>
</inkml:ink>
</file>

<file path=ppt/ink/ink8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12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411 185 512 0 0,'0'0'1396'0'0,"0"0"-207"0"0,0 0-146 0 0,0 0 118 0 0,0 0 235 0 0,0 0 171 0 0,0 0-1 0 0,0 0-158 0 0,0 0-251 0 0,0 0-272 0 0,0 0-223 0 0,0-3-201 0 0,7 296 4603 0 0,-7 101-4041 0 0,-19-264-3345 0 0,16-133-11456 0 0,3-1 10638 0 0,0 0 1890 0 0</inkml:trace>
  <inkml:trace contextRef="#ctx0" brushRef="#br0" timeOffset="262.161">0 329 8170 0 0,'0'0'737'0'0,"0"0"-303"0"0,0 0-100 0 0,0 0 295 0 0,0 0 449 0 0,0 0 305 0 0,0 0 70 0 0,0 0-133 0 0,0 0-226 0 0,34-11-217 0 0,110-33-186 0 0,453-148 940 0 0,-445 141-3579 0 0,-110 36-3408 0 0,0 0-6097 0 0,-39 15 10379 0 0</inkml:trace>
  <inkml:trace contextRef="#ctx0" brushRef="#br0" timeOffset="934.174">991 130 32 0 0,'0'0'2538'0'0,"0"0"-1134"0"0,0 0-220 0 0,0 0 110 0 0,0 0 225 0 0,0 0 209 0 0,1 36 17 0 0,4 115-172 0 0,-15 135 3146 0 0,10-102-3427 0 0,1-182-1261 0 0,0-1 1 0 0,0 1-1 0 0,1-1 1 0 0,-1 1-1 0 0,1-1 0 0 0,-1 1 1 0 0,1-1-1 0 0,0 0 1 0 0,-1 0-1 0 0,1 0 0 0 0,0 0 1 0 0,0 0-1 0 0,0 0 1 0 0,0-1-1 0 0,0 1 0 0 0,0 0 1 0 0,0-1-1 0 0,0 0 1 0 0,0 1-1 0 0,0-1 0 0 0,0 0 1 0 0,0 0-1 0 0,0 0 1 0 0,0 0-1 0 0,0-1 1 0 0,0 1-1 0 0,0 0 0 0 0,0-1 1 0 0,0 0-1 0 0,0 1 1 0 0,0-1-1 0 0,0 0 0 0 0,0 0 1 0 0,-1 0-1 0 0,1 0 1 0 0,0 0-1 0 0,-1 0 0 0 0,1-1 1 0 0,0 1-1 0 0,-1-1 1 0 0,0 1-1 0 0,1-1 0 0 0,-1 1 1 0 0,0-2-32 0 0,3 1 30 0 0,73-50 441 0 0,-56 36-438 0 0,2 0-1 0 0,0 1 1 0 0,0 2-1 0 0,1 1 1 0 0,24-10-33 0 0,-46 22-2 0 0,-1-1 0 0 0,0 0 0 0 0,0 1 0 0 0,1-1 0 0 0,-1 1 0 0 0,1-1 0 0 0,-1 1 0 0 0,0 0 0 0 0,1 0 0 0 0,-1-1 0 0 0,1 1 0 0 0,-1 0 1 0 0,0 0-1 0 0,1 0 0 0 0,-1 1 0 0 0,1-1 0 0 0,-1 0 0 0 0,1 0 0 0 0,-1 1 0 0 0,0-1 0 0 0,1 1 0 0 0,-1-1 0 0 0,0 1 0 0 0,0 0 0 0 0,1-1 0 0 0,-1 1 0 0 0,0 0 0 0 0,0 0 0 0 0,0 0 0 0 0,0 0 0 0 0,0 0 1 0 0,0 0-1 0 0,0 0 0 0 0,0 0 0 0 0,0 1 0 0 0,0-1 0 0 0,0 1 2 0 0,5 56 84 0 0,-6-52-60 0 0,0 11 40 0 0,-1-11-68 0 0,0 0-1 0 0,1-1 0 0 0,0 1 1 0 0,0 0-1 0 0,0 0 1 0 0,0-1-1 0 0,1 1 0 0 0,0 0 1 0 0,0-1-1 0 0,1 1 0 0 0,0-1 1 0 0,0 1-1 0 0,0-1 1 0 0,0 0-1 0 0,1 0 0 0 0,0 0 1 0 0,0 0-1 0 0,3 3 5 0 0,64-8-935 0 0,129-92-5617 0 0,-113 85 4236 0 0,-71 11 3232 0 0,-11-2-513 0 0,1-1 1 0 0,-1 0-1 0 0,1 0 1 0 0,-1 0-1 0 0,1 0 1 0 0,-1-1-1 0 0,1 0 1 0 0,-1 0-1 0 0,1 0 1 0 0,-1 0-1 0 0,1-1 1 0 0,0 0-1 0 0,-1 0 1 0 0,0 0-1 0 0,1 0 1 0 0,0-1-404 0 0,6-4 211 0 0,-1 0 0 0 0,-1 0 1 0 0,0-1-1 0 0,0 0 0 0 0,0-1 0 0 0,0 0 0 0 0,-1 0 1 0 0,-1-1-1 0 0,0 0 0 0 0,0 0 0 0 0,0-1 0 0 0,-1 0 0 0 0,-1 0 1 0 0,5-9-212 0 0,-9 16 3 0 0,1 0 0 0 0,-1 1 1 0 0,1-1-1 0 0,-1 0 1 0 0,0 0-1 0 0,0 0 0 0 0,0 0 1 0 0,0 0-1 0 0,-1 0 0 0 0,1 0 1 0 0,-1 0-1 0 0,0 0 1 0 0,0 0-1 0 0,0 0 0 0 0,0 0 1 0 0,0 0-1 0 0,-1 0 1 0 0,1 0-1 0 0,-1 0 0 0 0,0 0 1 0 0,0 0-1 0 0,0 0 0 0 0,0 0 1 0 0,-1 0-1 0 0,1 0 1 0 0,-1 1-1 0 0,1-1 0 0 0,-1 1 1 0 0,0-1-1 0 0,0 1 0 0 0,0 0 1 0 0,-1 0-1 0 0,1 0 1 0 0,0 0-1 0 0,-1 0 0 0 0,1 0 1 0 0,-1 1-1 0 0,0-1 1 0 0,0 1-1 0 0,1-1 0 0 0,-1 1-3 0 0,-6 3-33 0 0,0 0 0 0 0,0 1 0 0 0,1 0-1 0 0,-1 0 1 0 0,1 1 0 0 0,0 0-1 0 0,0 1 1 0 0,1 0 0 0 0,-1 0 0 0 0,1 0-1 0 0,0 1 1 0 0,0 0 0 0 0,1 0 0 0 0,0 1-1 0 0,0 0 1 0 0,0 0 0 0 0,1 0 0 0 0,0 1-1 0 0,0 0 1 0 0,1 0 0 0 0,0 0 0 0 0,1 0-1 0 0,-1 1 1 0 0,2-1 0 0 0,-1 1-1 0 0,1 0 1 0 0,1 0 0 0 0,-1-1 0 0 0,1 1-1 0 0,1 1 1 0 0,0-1 0 0 0,0 0 0 0 0,1 0-1 0 0,0 1 34 0 0,3-1-7 0 0,0 0-1 0 0,0-1 0 0 0,1 0 0 0 0,0 0 0 0 0,0 0 0 0 0,1 0 0 0 0,0-1 1 0 0,0 0-1 0 0,1 0 0 0 0,0-1 0 0 0,0 0 0 0 0,0 0 0 0 0,1-1 0 0 0,0 0 1 0 0,0 0-1 0 0,1 0 0 0 0,-1-1 0 0 0,1-1 0 0 0,0 1 0 0 0,0-1 0 0 0,0-1 1 0 0,0 0-1 0 0,0 0 0 0 0,1-1 0 0 0,-1 0 0 0 0,0 0 0 0 0,2-1 8 0 0,84-1-2027 0 0,-34-11-8156 0 0,-44 7 1981 0 0</inkml:trace>
</inkml:ink>
</file>

<file path=ppt/ink/ink8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14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 3441 0 0,'0'0'2952'0'0,"0"0"-1395"0"0,0 0-404 0 0,0 0 110 0 0,0 0 228 0 0,0 0 156 0 0,0 0-50 0 0,0 0-224 0 0,0 0-322 0 0,0 0-317 0 0,0 0-257 0 0,0 0-201 0 0,0 0-109 0 0,-2 2 45 0 0,-9 198 1204 0 0,-28 337-150 0 0,3-328-957 0 0,69-238 185 0 0,-3-6-512 0 0,2 1 0 0 0,1 1 0 0 0,1 2 0 0 0,1 2 0 0 0,2 1 0 0 0,1 1 0 0 0,7-1 18 0 0,-38 24-24 0 0,1 0 0 0 0,-1 1 0 0 0,1 0 1 0 0,0 0-1 0 0,-1 0 0 0 0,1 1 0 0 0,0 0 0 0 0,1 1 0 0 0,-1 0 0 0 0,0 0 0 0 0,0 1 0 0 0,0 0 0 0 0,1 0 0 0 0,-1 1 0 0 0,0 0 0 0 0,7 2 24 0 0,-11 0-2 0 0,-1 1-1 0 0,0-1 0 0 0,0 1 1 0 0,0-1-1 0 0,0 1 0 0 0,0 0 1 0 0,-1 0-1 0 0,1 1 0 0 0,-1-1 1 0 0,0 0-1 0 0,-1 1 0 0 0,1-1 1 0 0,-1 1-1 0 0,0 0 0 0 0,0-1 1 0 0,0 1-1 0 0,-1 0 0 0 0,1 0 1 0 0,-1-1-1 0 0,0 1 0 0 0,-1 0 1 0 0,1 0-1 0 0,-1-1 0 0 0,0 1 1 0 0,-1 1 2 0 0,-3 10 29 0 0,-2-1 1 0 0,0 0 0 0 0,-1-1-1 0 0,0 0 1 0 0,-1 0 0 0 0,-1-1-1 0 0,0 0 1 0 0,-1 0 0 0 0,0-1-1 0 0,-1-1 1 0 0,0 0-1 0 0,-1 0 1 0 0,0-1 0 0 0,-4 1-30 0 0,6-2 0 0 0,-7 7-179 0 0,-1 0 0 0 0,-1-2 0 0 0,0 0 0 0 0,-1-1 1 0 0,-1-2-1 0 0,0 0 0 0 0,0-1 0 0 0,-1-1 0 0 0,0-1 1 0 0,0-1-1 0 0,-1-1 0 0 0,0-1 0 0 0,0-1 0 0 0,-10-1 179 0 0,9-11-4100 0 0,17-16-7679 0 0,8 19 7446 0 0</inkml:trace>
  <inkml:trace contextRef="#ctx0" brushRef="#br0" timeOffset="547.719">471 1002 2625 0 0,'0'0'2025'0'0,"0"0"-251"0"0,0 0 217 0 0,0 0 252 0 0,0 0 31 0 0,0 0-248 0 0,0 0-371 0 0,0 0-295 0 0,0 0-238 0 0,0 0-225 0 0,34-5-210 0 0,104-17-169 0 0,-68-4 81 0 0,-58 17-448 0 0,18-11-13 0 0,0-1-1 0 0,-2-2 1 0 0,-1 0-1 0 0,-1-2 1 0 0,-1-1-1 0 0,-1-1 1 0 0,-1-1-1 0 0,-1-1 1 0 0,-2-1-1 0 0,11-23-137 0 0,-27 44-24 0 0,1 0-1 0 0,-1 0 0 0 0,-1 0 0 0 0,1-1 1 0 0,-2 1-1 0 0,1-1 0 0 0,-1 0 1 0 0,-1 0-1 0 0,0 0 0 0 0,0 0 0 0 0,-1 0 1 0 0,0 0-1 0 0,-2-5 25 0 0,2 13-23 0 0,0 1-1 0 0,-1 0 1 0 0,1-1-1 0 0,-1 1 1 0 0,1 0 0 0 0,-1 0-1 0 0,1 0 1 0 0,-1-1 0 0 0,0 1-1 0 0,0 0 1 0 0,1 0-1 0 0,-1 0 1 0 0,0 0 0 0 0,0 0-1 0 0,0 0 1 0 0,0 0 0 0 0,0 0-1 0 0,0 1 1 0 0,-1-1-1 0 0,1 0 1 0 0,0 1 0 0 0,0-1-1 0 0,0 1 1 0 0,-1-1 0 0 0,1 1-1 0 0,0-1 1 0 0,-1 1-1 0 0,1 0 1 0 0,0 0 0 0 0,-1 0-1 0 0,1 0 1 0 0,0 0 0 0 0,-1 0-1 0 0,1 0 1 0 0,0 0-1 0 0,-1 0 1 0 0,1 1 0 0 0,0-1-1 0 0,-1 0 1 0 0,1 1-1 0 0,0-1 1 0 0,0 1 0 0 0,-1 0 23 0 0,-50 27-655 0 0,44-23 647 0 0,1 1 0 0 0,0-1 1 0 0,1 1-1 0 0,-1 0 0 0 0,1 1 1 0 0,0 0-1 0 0,1 0 0 0 0,0 0 1 0 0,0 0-1 0 0,0 1 0 0 0,1 0 1 0 0,0 0-1 0 0,1 0 0 0 0,-1 0 1 0 0,2 0-1 0 0,-1 1 1 0 0,1 0-1 0 0,0-1 0 0 0,1 3 8 0 0,4-6 4 0 0,0-1-1 0 0,0 1 1 0 0,0-1 0 0 0,1 1-1 0 0,0-1 1 0 0,0 0-1 0 0,0-1 1 0 0,0 1 0 0 0,0-1-1 0 0,1 1 1 0 0,0-1-1 0 0,-1-1 1 0 0,1 1 0 0 0,0-1-1 0 0,1 0 1 0 0,-1 0-1 0 0,0 0 1 0 0,1-1 0 0 0,-1 1-1 0 0,6-1-3 0 0,140 29 154 0 0,-148-30-143 0 0,-1 1 1 0 0,0 0-1 0 0,0-1 1 0 0,0 1-1 0 0,0 0 1 0 0,0 0 0 0 0,0 0-1 0 0,0 0 1 0 0,-1 1-1 0 0,1-1 1 0 0,0 0 0 0 0,-1 1-1 0 0,1-1 1 0 0,-1 1-1 0 0,1 0 1 0 0,-1-1-1 0 0,0 1 1 0 0,1 0 0 0 0,-1 0-1 0 0,0 0 1 0 0,0 0-1 0 0,-1 0 1 0 0,1 0 0 0 0,0 0-1 0 0,-1 0 1 0 0,1 0-1 0 0,-1 0 1 0 0,1 1 0 0 0,-1-1-1 0 0,0 0 1 0 0,0 0-1 0 0,0 0 1 0 0,0 1-1 0 0,-1-1 1 0 0,1 1-12 0 0,-1 7 71 0 0,0 0-1 0 0,-1 0 1 0 0,0 0-1 0 0,0-1 1 0 0,-1 1-1 0 0,0-1 1 0 0,-1 1 0 0 0,0-1-1 0 0,0 0 1 0 0,-1 0-1 0 0,0-1 1 0 0,-6 8-71 0 0,-20 38-418 0 0,31-54-38 0 0,0 0-266 0 0,37-7-15583 0 0,-29 3 11533 0 0</inkml:trace>
  <inkml:trace contextRef="#ctx0" brushRef="#br0" timeOffset="1227.691">1574 733 1608 0 0,'0'0'2722'0'0,"0"0"-611"0"0,0 0-168 0 0,0 0 18 0 0,0 0-181 0 0,0 0-366 0 0,0 0-474 0 0,0 0-350 0 0,0 0-168 0 0,0 0-91 0 0,0 0-42 0 0,0 0-33 0 0,0 0-61 0 0,-25 9-60 0 0,-80 28-59 0 0,29 12-11 0 0,64-37-61 0 0,6-7-29 0 0,1 0 1 0 0,0 1-1 0 0,0-1 0 0 0,0 1 0 0 0,1 0 1 0 0,0 0-1 0 0,0 1 0 0 0,1-1 0 0 0,-1 1 0 0 0,1 0 1 0 0,1 0-1 0 0,-1 0 0 0 0,1 0 0 0 0,1 0 0 0 0,-1 1 1 0 0,1-1-1 0 0,0 5 25 0 0,2-10 18 0 0,1 0 0 0 0,-1 0 0 0 0,1 0 0 0 0,0 0 0 0 0,0 0 0 0 0,0 0 0 0 0,0-1 0 0 0,0 1 0 0 0,0-1 0 0 0,0 1 0 0 0,0-1 0 0 0,0 0 0 0 0,1 0 0 0 0,-1 0 0 0 0,0 0 1 0 0,1 0-1 0 0,-1-1 0 0 0,1 1 0 0 0,-1-1 0 0 0,1 1 0 0 0,-1-1 0 0 0,1 0 0 0 0,0 0 0 0 0,-1 0 0 0 0,1 0 0 0 0,-1-1 0 0 0,1 1 0 0 0,-1-1 0 0 0,1 1 0 0 0,-1-1 0 0 0,1 0 0 0 0,-1 0-18 0 0,5 0 95 0 0,10-3 40 0 0,0-1 1 0 0,0 0-1 0 0,-1-1 1 0 0,0-1-1 0 0,0-1 1 0 0,0 0-1 0 0,-1-1 0 0 0,0 0 1 0 0,-1-2-1 0 0,0 0 1 0 0,2-3-136 0 0,12-6 144 0 0,-9 6-75 0 0,-13 8-75 0 0,0 1 0 0 0,1 0 0 0 0,-1 0 0 0 0,1 0 0 0 0,1 1 0 0 0,-1 0 0 0 0,1 1 0 0 0,-1 0 0 0 0,1 0-1 0 0,0 0 1 0 0,0 1 0 0 0,0 0 0 0 0,8 0 6 0 0,-13 4-32 0 0,-1 0 0 0 0,1 0 0 0 0,-1 0 0 0 0,0 1-1 0 0,1-1 1 0 0,-1 1 0 0 0,0-1 0 0 0,0 1-1 0 0,-1 0 1 0 0,1 0 0 0 0,0 0 0 0 0,-1 0 0 0 0,0 0-1 0 0,0 0 1 0 0,0 0 0 0 0,0 1 0 0 0,0-1 0 0 0,-1 0-1 0 0,1 2 33 0 0,2 5-52 0 0,-2-6 41 0 0,0 1-1 0 0,0-1 1 0 0,1 0-1 0 0,-1 1 0 0 0,1-1 1 0 0,0 0-1 0 0,0 0 1 0 0,1 0-1 0 0,-1 0 1 0 0,1 0-1 0 0,0 0 0 0 0,0-1 1 0 0,0 0-1 0 0,1 1 1 0 0,-1-1-1 0 0,1 0 1 0 0,0-1-1 0 0,0 1 1 0 0,0-1-1 0 0,0 1 0 0 0,0-1 1 0 0,0-1-1 0 0,0 1 1 0 0,4 1 11 0 0,-2-3 48 0 0,1 0 1 0 0,-1-1 0 0 0,0 0-1 0 0,0 0 1 0 0,0 0-1 0 0,1 0 1 0 0,-1-1-1 0 0,-1 0 1 0 0,1-1 0 0 0,0 1-1 0 0,0-1 1 0 0,-1 0-1 0 0,0 0 1 0 0,1-1-1 0 0,-1 0 1 0 0,0 0 0 0 0,-1 0-1 0 0,1 0 1 0 0,0-2-49 0 0,34-32 109 0 0,-2-2 0 0 0,-2-1 0 0 0,-1-2 1 0 0,-3-1-1 0 0,-1-1 0 0 0,-3-2 0 0 0,-1-1 0 0 0,-3-1 1 0 0,-1-1-1 0 0,11-45-109 0 0,-24 59 22 0 0,-2 0-1 0 0,-1-1 1 0 0,-2 0-1 0 0,-2 0 1 0 0,-1-1-22 0 0,-1 37 14 0 0,0 0 0 0 0,0 1 0 0 0,0-1 0 0 0,0 0 0 0 0,0 1 1 0 0,-1-1-1 0 0,1 0 0 0 0,0 1 0 0 0,0-1 0 0 0,-1 1 0 0 0,1-1 0 0 0,0 0 0 0 0,-1 1 0 0 0,1-1 0 0 0,-1 1 1 0 0,1-1-1 0 0,0 1 0 0 0,-1-1 0 0 0,1 1 0 0 0,-1 0 0 0 0,1-1 0 0 0,-1 1 0 0 0,0-1 0 0 0,1 1 1 0 0,-1 0-1 0 0,1 0 0 0 0,-1-1 0 0 0,0 1 0 0 0,1 0 0 0 0,-1 0 0 0 0,0 0 0 0 0,1 0 0 0 0,-1 0 0 0 0,0-1 1 0 0,1 1-1 0 0,-1 0 0 0 0,0 1 0 0 0,1-1 0 0 0,-1 0 0 0 0,1 0 0 0 0,-1 0 0 0 0,0 0 0 0 0,1 0 1 0 0,-1 1-1 0 0,0-1 0 0 0,1 0 0 0 0,-1 1 0 0 0,1-1 0 0 0,-1 0 0 0 0,1 1 0 0 0,-1-1 0 0 0,1 0 0 0 0,-1 1 1 0 0,1-1-1 0 0,-1 1 0 0 0,1-1 0 0 0,-1 1 0 0 0,1 0 0 0 0,0-1 0 0 0,-1 1 0 0 0,1-1 0 0 0,0 1 1 0 0,0-1-1 0 0,-1 1 0 0 0,1 0 0 0 0,0 0-14 0 0,-17 30 57 0 0,2 1 0 0 0,1 1 0 0 0,1 1 0 0 0,2 0 0 0 0,1 1 0 0 0,2-1 0 0 0,1 2 0 0 0,2-1 0 0 0,2 1 0 0 0,1 0 0 0 0,1-1 0 0 0,5 28-57 0 0,8 157 248 0 0,-2-65-271 0 0,-23-159-1398 0 0,1-41-5462 0 0,13 15-1874 0 0,2 21 4079 0 0</inkml:trace>
  <inkml:trace contextRef="#ctx0" brushRef="#br0" timeOffset="1500.112">2518 512 3353 0 0,'0'0'1971'0'0,"0"0"-782"0"0,0 0-111 0 0,0 0 253 0 0,0 0 183 0 0,0 0-14 0 0,-35 26-253 0 0,-112 78-295 0 0,43-32 864 0 0,103-71-1799 0 0,-1-1-1 0 0,1 1 1 0 0,-1-1-1 0 0,1 1 1 0 0,-1 0-1 0 0,1-1 0 0 0,0 1 1 0 0,-1 0-1 0 0,1 0 1 0 0,0 0-1 0 0,0 0 1 0 0,0 0-1 0 0,0 0 0 0 0,0 0 1 0 0,0 1-1 0 0,0-1 1 0 0,0 0-1 0 0,0 1 1 0 0,0-1-1 0 0,1 0 0 0 0,-1 1 1 0 0,1-1-1 0 0,-1 1 1 0 0,1-1-1 0 0,-1 1 1 0 0,1-1-1 0 0,0 1 0 0 0,0-1 1 0 0,0 1-1 0 0,0-1 1 0 0,0 1-1 0 0,0 0 1 0 0,0-1-1 0 0,0 1 0 0 0,1-1 1 0 0,-1 1-1 0 0,0-1 1 0 0,1 1-1 0 0,-1-1 1 0 0,1 0-1 0 0,0 1 0 0 0,0-1 1 0 0,-1 1-1 0 0,2-1-16 0 0,130 25 663 0 0,-123-25-669 0 0,-1 1 1 0 0,1 0-1 0 0,-1 0 0 0 0,0 1 0 0 0,0 0 1 0 0,0 0-1 0 0,0 1 0 0 0,-1 0 1 0 0,1 0-1 0 0,-1 1 0 0 0,0 0 0 0 0,0 0 1 0 0,-1 1-1 0 0,1 0 6 0 0,25 33-429 0 0,-19-26-267 0 0,19-27-14880 0 0,-29 9 15020 0 0</inkml:trace>
  <inkml:trace contextRef="#ctx0" brushRef="#br0" timeOffset="2035.807">2671 796 0 0 0,'0'0'916'0'0,"0"0"1111"0"0,0 0 446 0 0,0 0 130 0 0,0 0-17 0 0,0 0-244 0 0,0 0-375 0 0,0 0-421 0 0,0 0-378 0 0,31-6-291 0 0,97-17-201 0 0,-74 0 193 0 0,-48 16-691 0 0,-2 3-97 0 0,-1 0-1 0 0,1-1 0 0 0,0 0 1 0 0,-1 1-1 0 0,0-1 1 0 0,0 0-1 0 0,-1 0 0 0 0,1-1 1 0 0,-1 1-1 0 0,0 0 0 0 0,-1-1 1 0 0,1 0-1 0 0,-1 1 0 0 0,0-1 1 0 0,0 0-1 0 0,-1 1 1 0 0,0-1-1 0 0,0 0 0 0 0,0-1-80 0 0,-2 4-27 0 0,-1 1 0 0 0,1-1 1 0 0,0 1-1 0 0,-1 0 0 0 0,1 0 0 0 0,-1 0 0 0 0,0 0 0 0 0,1 0 0 0 0,-1 1 0 0 0,0-1 0 0 0,0 1 0 0 0,0-1 0 0 0,0 1 1 0 0,-1 0-1 0 0,1 1 0 0 0,0-1 0 0 0,0 0 0 0 0,0 1 0 0 0,-1 0 0 0 0,1 0 0 0 0,0 0 0 0 0,-1 0 0 0 0,1 0 0 0 0,0 0 1 0 0,0 1-1 0 0,-1 0 0 0 0,1 0 0 0 0,-3 1 27 0 0,-4 2-24 0 0,0 0-1 0 0,0 1 1 0 0,0 0 0 0 0,0 1 0 0 0,1 0 0 0 0,0 1 0 0 0,0 0-1 0 0,1 0 1 0 0,0 1 0 0 0,0 0 0 0 0,0 0 0 0 0,1 1 0 0 0,1 0-1 0 0,0 0 1 0 0,0 1 0 0 0,-1 1 24 0 0,3-4 6 0 0,-1 1 1 0 0,2-1-1 0 0,-1 1 0 0 0,1 0 1 0 0,0 0-1 0 0,0 1 0 0 0,1-1 1 0 0,0 0-1 0 0,0 1 0 0 0,1-1 1 0 0,1 1-1 0 0,-1 0 0 0 0,1-1 1 0 0,1 1-1 0 0,-1-1 0 0 0,2 1 1 0 0,-1-1-1 0 0,1 1 0 0 0,0-1 1 0 0,1 0-1 0 0,0 0 0 0 0,0 0 1 0 0,1 0-1 0 0,3 6-6 0 0,1-6 9 0 0,0 1-1 0 0,1-1 1 0 0,0-1 0 0 0,0 1-1 0 0,1-2 1 0 0,0 1 0 0 0,0-1-1 0 0,0-1 1 0 0,1 0 0 0 0,0 0-1 0 0,0-1 1 0 0,0 0-1 0 0,1-1 1 0 0,-1-1 0 0 0,1 0-1 0 0,-1 0 1 0 0,1-1 0 0 0,8 0-9 0 0,30 1-3168 0 0,0-2-3298 0 0,-39 0 4478 0 0,5 0-7313 0 0</inkml:trace>
</inkml:ink>
</file>

<file path=ppt/ink/ink8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0.2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145 423 184 0 0,'0'0'596'0'0,"0"0"-330"0"0,0 0-172 0 0,0 0 61 0 0,0 0 206 0 0,0 0 214 0 0,0 0 93 0 0,0 0-17 0 0,0 0-67 0 0,0 0-89 0 0,0 0-30 0 0,-1 17 24 0 0,-5 132 1086 0 0,-22 192 1600 0 0,28-330-3008 0 0,-1 1 0 0 0,-1-1 0 0 0,0 0 0 0 0,-1 0 1 0 0,0 0-1 0 0,-1 0 0 0 0,0 0 0 0 0,0-1 0 0 0,-1 1 0 0 0,-1-1 0 0 0,0-1 1 0 0,-7 10-168 0 0,12-18 71 0 0,0 0 0 0 0,0 0 1 0 0,0 0-1 0 0,-1-1 0 0 0,1 1 1 0 0,0 0-1 0 0,-1-1 0 0 0,1 1 1 0 0,0-1-1 0 0,-1 1 0 0 0,1-1 1 0 0,-1 1-1 0 0,1-1 1 0 0,-1 0-1 0 0,1 0 0 0 0,0 0 1 0 0,-1 0-1 0 0,1 0 0 0 0,-1 0 1 0 0,1 0-1 0 0,-1-1 0 0 0,1 1 1 0 0,-1 0-1 0 0,1-1 0 0 0,-1 1 1 0 0,1-1-1 0 0,0 1 0 0 0,-1-1 1 0 0,1 0-1 0 0,0 0 0 0 0,0 0 1 0 0,0 0-1 0 0,-1 1 0 0 0,1-1 1 0 0,0-1-1 0 0,0 1 1 0 0,0 0-1 0 0,1 0 0 0 0,-1 0 1 0 0,0 0-1 0 0,0-1 0 0 0,0 1 1 0 0,1 0-1 0 0,-1-1 0 0 0,1 1 1 0 0,-1-1-1 0 0,1 1 0 0 0,0 0 1 0 0,-1-1-1 0 0,1 1 0 0 0,0-1 1 0 0,0 1-1 0 0,0-1 0 0 0,0 1 1 0 0,0-1-1 0 0,1 1 0 0 0,-1-1 1 0 0,0 1-1 0 0,1-1 1 0 0,-1 1-72 0 0,0-22 20 0 0,2-1 0 0 0,0 1 0 0 0,1 1 0 0 0,1-1 1 0 0,2 0-1 0 0,0 1 0 0 0,1 0 0 0 0,1 0 0 0 0,1 1 1 0 0,1 0-1 0 0,1 1 0 0 0,1 0 0 0 0,11-15-20 0 0,2-6-64 0 0,2 1-1 0 0,2 1 1 0 0,1 2 0 0 0,2 1-1 0 0,2 1 1 0 0,1 2-1 0 0,1 1 1 0 0,2 2 0 0 0,1 1-1 0 0,29-14 65 0 0,-54 35-27 0 0,0 0 1 0 0,0 2-1 0 0,1-1 0 0 0,-1 2 0 0 0,1 0 0 0 0,1 1 1 0 0,-1 0-1 0 0,1 1 0 0 0,-1 1 0 0 0,12 0 27 0 0,-25 2-11 0 0,0 1 0 0 0,0-1 0 0 0,0 0 0 0 0,0 1 0 0 0,1 0 0 0 0,-1-1 0 0 0,0 1 0 0 0,0 0 0 0 0,0 0 0 0 0,0 0 0 0 0,0 0 0 0 0,-1 0 0 0 0,1 1 0 0 0,0-1 0 0 0,0 0 0 0 0,-1 1 0 0 0,1 0 0 0 0,-1-1-1 0 0,1 1 1 0 0,-1 0 0 0 0,0 0 0 0 0,0 0 0 0 0,0-1 0 0 0,0 1 0 0 0,0 0 0 0 0,0 1 0 0 0,0-1 0 0 0,-1 0 0 0 0,1 0 0 0 0,-1 0 0 0 0,1 0 0 0 0,-1 2 11 0 0,4 76 114 0 0,-4-78-102 0 0,-4 21 24 0 0,-2 0-1 0 0,0-1 1 0 0,-1 0 0 0 0,-1 0-1 0 0,-1 0 1 0 0,-1-1-1 0 0,-1-1 1 0 0,0 0-1 0 0,-2 0 1 0 0,0-1-1 0 0,-1-1 1 0 0,-1 0-1 0 0,-1-1 1 0 0,-1-1-1 0 0,0 0 1 0 0,-1-1 0 0 0,0-1-1 0 0,-1-1 1 0 0,-1-1-1 0 0,-15 7-35 0 0,19-9-133 0 0,0-2 0 0 0,-1 0 0 0 0,0-1 0 0 0,0-1 0 0 0,-1-1 0 0 0,0 0 0 0 0,0-1-1 0 0,0-1 1 0 0,-1-1 0 0 0,-17 0 133 0 0,-9-17-3177 0 0,21-29-5928 0 0,23 29 6264 0 0</inkml:trace>
  <inkml:trace contextRef="#ctx0" brushRef="#br0" timeOffset="550.906">659 766 3425 0 0,'0'0'1333'0'0,"0"0"-578"0"0,0 0-176 0 0,0 0 273 0 0,0 0 356 0 0,0 0 269 0 0,0 0 103 0 0,0 0-78 0 0,0 0-170 0 0,0 0-232 0 0,0 0-249 0 0,31-7-204 0 0,100-23-155 0 0,-37-11 267 0 0,-60 20-495 0 0,0-1 0 0 0,-1-1-1 0 0,-2-2 1 0 0,0-1 0 0 0,-2-1 0 0 0,-1-2 0 0 0,20-26-264 0 0,-43 50-2 0 0,-1-1 1 0 0,0 1-1 0 0,0-1 1 0 0,-1 0-1 0 0,1 0 0 0 0,-1-1 1 0 0,-1 1-1 0 0,1-1 1 0 0,-1 1-1 0 0,0-1 0 0 0,-1 0 1 0 0,1 0-1 0 0,-1 1 1 0 0,-1-1-1 0 0,1 0 0 0 0,-1 0 1 0 0,-1 0-1 0 0,1 0 1 0 0,-1 0-1 0 0,0 0 1 0 0,-1-1 1 0 0,-2 5-64 0 0,0 0 1 0 0,0 0-1 0 0,0 0 1 0 0,-1 1-1 0 0,1-1 1 0 0,-1 1-1 0 0,0 0 0 0 0,1 0 1 0 0,-1 1-1 0 0,0-1 1 0 0,0 1-1 0 0,0 0 1 0 0,0 1-1 0 0,0-1 1 0 0,-1 1-1 0 0,1 0 1 0 0,0 0-1 0 0,0 1 1 0 0,0-1-1 0 0,0 1 1 0 0,-5 1 63 0 0,3-1-23 0 0,0 1-1 0 0,-1-1 1 0 0,1 1-1 0 0,0 1 1 0 0,0-1-1 0 0,0 1 1 0 0,0 0 0 0 0,0 1-1 0 0,1 0 1 0 0,0 0-1 0 0,0 0 1 0 0,0 1 0 0 0,0 0-1 0 0,0 0 1 0 0,1 0-1 0 0,0 1 1 0 0,0 0-1 0 0,-1 2 25 0 0,5-6-1 0 0,0-1 1 0 0,1 0 0 0 0,-1 1 0 0 0,1-1 0 0 0,-1 0 0 0 0,1 1 0 0 0,0-1 0 0 0,-1 1 0 0 0,1-1-1 0 0,0 1 1 0 0,0-1 0 0 0,0 0 0 0 0,0 1 0 0 0,0-1 0 0 0,0 1 0 0 0,1-1 0 0 0,-1 1 0 0 0,0-1-1 0 0,1 0 1 0 0,-1 1 0 0 0,1-1 0 0 0,-1 1 0 0 0,1-1 0 0 0,0 0 0 0 0,0 0 0 0 0,-1 1 0 0 0,1-1-1 0 0,0 0 1 0 0,0 0 0 0 0,0 0 0 0 0,0 0 0 0 0,1 0 0 0 0,-1 0 0 0 0,0 0 0 0 0,0-1 0 0 0,0 1-1 0 0,1 0 1 0 0,-1-1 0 0 0,0 1-1 0 0,63 20 223 0 0,-47-17-147 0 0,179 30 192 0 0,-193-34-223 0 0,0 1 1 0 0,1 0-1 0 0,-1 0 0 0 0,0 0 1 0 0,0 0-1 0 0,-1 1 0 0 0,1-1 1 0 0,0 1-1 0 0,0-1 0 0 0,-1 1 1 0 0,1 0-1 0 0,-1 0 0 0 0,1 0 1 0 0,-1 1-1 0 0,0-1 0 0 0,0 1 1 0 0,0-1-1 0 0,0 1 0 0 0,0 0 1 0 0,-1-1-1 0 0,1 1 1 0 0,-1 0-1 0 0,0 0 0 0 0,0 0 1 0 0,0 0-1 0 0,0 0 0 0 0,0 0 1 0 0,-1 0-1 0 0,1 1 0 0 0,-1-1 1 0 0,0 0-1 0 0,0 0 0 0 0,0 0 1 0 0,0 1-1 0 0,-1-1 0 0 0,0 0 1 0 0,1 0-1 0 0,-1 0 0 0 0,0 0 1 0 0,0 0-1 0 0,0 0 0 0 0,-1 0 1 0 0,1 0-1 0 0,-1 0 0 0 0,0-1 1 0 0,0 1-1 0 0,-1 2-45 0 0,-123 160 551 0 0,111-132-2526 0 0,57-36-4611 0 0,23-30-5036 0 0,-51 22 10571 0 0</inkml:trace>
  <inkml:trace contextRef="#ctx0" brushRef="#br0" timeOffset="890.618">1714 445 272 0 0,'0'0'2641'0'0,"0"0"-542"0"0,0 0-360 0 0,0 0-6 0 0,0 0 145 0 0,0 0-7 0 0,0 0-232 0 0,0 0-369 0 0,0 0-367 0 0,0 0-311 0 0,0 0-192 0 0,-24 34-103 0 0,-71 104-65 0 0,67-79 119 0 0,29-50-249 0 0,0-6-48 0 0,-1 1 0 0 0,1 0 0 0 0,-1 0 0 0 0,1-1 0 0 0,0 1 0 0 0,1-1 0 0 0,-1 1 0 0 0,0-1 0 0 0,1 1 0 0 0,0-1 0 0 0,0 0 0 0 0,0 0 0 0 0,0 0 0 0 0,1 0 0 0 0,-1 0 0 0 0,1 0 0 0 0,-1 0 0 0 0,1-1 0 0 0,0 0 0 0 0,0 1 0 0 0,0-1 0 0 0,1 0 0 0 0,-1-1 0 0 0,0 1 0 0 0,1 0 0 0 0,-1-1 0 0 0,1 0 0 0 0,-1 0 0 0 0,1 0 0 0 0,0 0 0 0 0,-1-1 0 0 0,1 1 0 0 0,1-1-54 0 0,4 2 156 0 0,1-1 0 0 0,0-1 1 0 0,-1 1-1 0 0,1-2 0 0 0,-1 1 0 0 0,1-1 0 0 0,-1-1 1 0 0,1 0-1 0 0,-1 0 0 0 0,0-1 0 0 0,0 0 0 0 0,9-4-156 0 0,-12 5 18 0 0,1-2 0 0 0,-1 1 0 0 0,0 0 0 0 0,0-1 0 0 0,0 0 0 0 0,-1-1 0 0 0,1 1 0 0 0,-1-1 0 0 0,0 0-1 0 0,0-1 1 0 0,-1 1 0 0 0,1-1 0 0 0,-1 0 0 0 0,0 0 0 0 0,-1 0 0 0 0,0 0 0 0 0,0-1 0 0 0,0 1 0 0 0,-1-1 0 0 0,1 0 0 0 0,-2 0-1 0 0,1 0 1 0 0,-1 0 0 0 0,0 0 0 0 0,0 0 0 0 0,-1 0 0 0 0,0 0 0 0 0,-1 0 0 0 0,1 0 0 0 0,-1 0 0 0 0,-1 0 0 0 0,1 0 0 0 0,-1 0-1 0 0,0 0 1 0 0,-1 0 0 0 0,1 1 0 0 0,-1-1 0 0 0,-1 1 0 0 0,0-1-18 0 0,-74-68-3633 0 0,9 53-6307 0 0,54 19 3035 0 0</inkml:trace>
  <inkml:trace contextRef="#ctx0" brushRef="#br0" timeOffset="1231.807">2058 467 11378 0 0,'0'0'1841'0'0,"0"0"-685"0"0,0 0-338 0 0,0 0-56 0 0,0 0-21 0 0,0 0-107 0 0,0 0-134 0 0,0 0-82 0 0,0 0-38 0 0,0 0-49 0 0,0 0-74 0 0,0 0-72 0 0,0 0-58 0 0,4 22-35 0 0,18 104-17 0 0,-22-115-70 0 0,1-1 1 0 0,0 0 0 0 0,1 1-1 0 0,0-1 1 0 0,1 0-1 0 0,0 0 1 0 0,0-1-1 0 0,1 1 1 0 0,1-1 0 0 0,-1 1-1 0 0,3 1-5 0 0,-6-10 19 0 0,0 0 0 0 0,0 0 0 0 0,0 0 1 0 0,0 0-1 0 0,0 0 0 0 0,0 0 0 0 0,1 0 0 0 0,-1 0 0 0 0,0-1 0 0 0,0 1 0 0 0,1 0 0 0 0,-1-1 0 0 0,1 1 0 0 0,-1-1 0 0 0,0 0 1 0 0,1 1-1 0 0,-1-1 0 0 0,1 0 0 0 0,-1 0 0 0 0,1 0 0 0 0,-1 0 0 0 0,1 0 0 0 0,-1 0 0 0 0,1-1 0 0 0,-1 1 0 0 0,0 0 0 0 0,1-1 1 0 0,-1 1-1 0 0,1-1 0 0 0,-1 1 0 0 0,0-1 0 0 0,1 0 0 0 0,-1 0 0 0 0,0 1 0 0 0,0-1 0 0 0,0 0 0 0 0,0 0 0 0 0,0 0 0 0 0,0 0 1 0 0,0 0-1 0 0,1-1-19 0 0,44-52 1018 0 0,-43 50-941 0 0,128-242 1063 0 0,-109 218-1315 0 0,-5 6-2829 0 0,-7 6-7145 0 0,-10 15 703 0 0</inkml:trace>
  <inkml:trace contextRef="#ctx0" brushRef="#br0" timeOffset="1570.537">2577 482 12731 0 0,'0'0'1775'0'0,"0"0"-854"0"0,0 0-223 0 0,0 0 206 0 0,0 0 147 0 0,0 0-47 0 0,0 0-285 0 0,0 0-318 0 0,0 0-203 0 0,0 0-118 0 0,0 0-68 0 0,0 0-47 0 0,0 0-69 0 0,0 26-151 0 0,1 81-270 0 0,9-75-2689 0 0,-5-31-1297 0 0,-2-1-1184 0 0,-2 0-460 0 0</inkml:trace>
  <inkml:trace contextRef="#ctx0" brushRef="#br0" timeOffset="1571.537">2577 177 12923 0 0,'0'0'4049'0'0,"0"0"-2793"0"0,0 0-624 0 0,0 0-184 0 0,0 0-144 0 0,0 0-128 0 0,0 0-144 0 0,0 0-272 0 0,0 0-368 0 0,0 0-216 0 0,0 0-360 0 0,0 0-665 0 0,0 0-1680 0 0,0 0-2400 0 0,-18 0 272 0 0</inkml:trace>
  <inkml:trace contextRef="#ctx0" brushRef="#br0" timeOffset="2030.217">2923 339 9554 0 0,'0'0'2038'0'0,"0"0"-950"0"0,0 0-354 0 0,0 0 147 0 0,0 0 121 0 0,0 0-42 0 0,0 0-257 0 0,0 0-291 0 0,0 0-194 0 0,0 0-90 0 0,0 0-40 0 0,0 0-25 0 0,-17 33-7 0 0,-55 102-26 0 0,51-68-13 0 0,21-63 38 0 0,0 0 0 0 0,1 0-1 0 0,-1 0 1 0 0,1 0 0 0 0,0 0 0 0 0,0 0 0 0 0,1 0 0 0 0,-1 0 0 0 0,1 0-1 0 0,0-1 1 0 0,0 1 0 0 0,0-1 0 0 0,0 1 0 0 0,1-1 0 0 0,-1 0 0 0 0,1 0 0 0 0,0 0-1 0 0,0 0 1 0 0,0 0 0 0 0,0 0 0 0 0,0-1 0 0 0,1 0 0 0 0,-1 0 0 0 0,1 0-1 0 0,0 0 1 0 0,-1 0 0 0 0,1-1 0 0 0,0 1 0 0 0,0-1 0 0 0,0 0 0 0 0,0 0 0 0 0,0-1-1 0 0,0 1 1 0 0,5-1-55 0 0,4 1 209 0 0,0 0-1 0 0,0-1 0 0 0,0 0 1 0 0,0-1-1 0 0,0-1 0 0 0,0 0 1 0 0,0-1-1 0 0,-1 0 0 0 0,1-1 1 0 0,7-3-209 0 0,2-6 156 0 0,-1-1 0 0 0,0 0 1 0 0,-1-2-1 0 0,-1 0 1 0 0,0-1-1 0 0,-2-1 0 0 0,0-1 1 0 0,-1-1-1 0 0,0 0 1 0 0,-2 0-1 0 0,-1-2 0 0 0,0 0 1 0 0,-2 0-1 0 0,0-1 1 0 0,1-7-157 0 0,-3 9-97 0 0,-1 0 0 0 0,-1 0 0 0 0,0-1 0 0 0,-2 0 0 0 0,0 0 0 0 0,0-17 97 0 0,-4 31-80 0 0,0 1-1 0 0,-1-1 0 0 0,0 1 1 0 0,0-1-1 0 0,-1 1 1 0 0,0-1-1 0 0,-1 1 0 0 0,1 0 1 0 0,-1 0-1 0 0,-1-1 1 0 0,1 1-1 0 0,-1 0 0 0 0,0 1 1 0 0,-1-1-1 0 0,0 1 1 0 0,0-1-1 0 0,0 1 0 0 0,-1 0 1 0 0,0 1-1 0 0,0-1 1 0 0,-5-4 80 0 0,6 8-34 0 0,0 0-1 0 0,0-1 1 0 0,0 1 0 0 0,0 1 0 0 0,0-1 0 0 0,0 1 0 0 0,-1-1 0 0 0,1 1-1 0 0,0 0 1 0 0,-1 1 0 0 0,1-1 0 0 0,-1 1 0 0 0,1 0 0 0 0,-1 0 0 0 0,1 0 0 0 0,-1 1-1 0 0,1-1 1 0 0,-1 1 0 0 0,1 0 0 0 0,-1 1 0 0 0,1-1 0 0 0,0 1 0 0 0,0 0-1 0 0,-3 1 35 0 0,-88 65-72 0 0,85-58 97 0 0,1 0 0 0 0,0 1 1 0 0,1 0-1 0 0,1 0 1 0 0,-1 0-1 0 0,2 1 1 0 0,-1 1-1 0 0,2-1 1 0 0,0 1-1 0 0,0 0 1 0 0,1 0-1 0 0,1 0 1 0 0,0 0-1 0 0,1 1 1 0 0,0 0-1 0 0,1-1 1 0 0,1 1-1 0 0,0 0 0 0 0,1-1 1 0 0,0 2-26 0 0,3-4 29 0 0,1 0 1 0 0,0 0-1 0 0,0 0 1 0 0,1-1-1 0 0,0 0 1 0 0,1 0-1 0 0,0-1 1 0 0,1 0-1 0 0,0 0 1 0 0,0 0-1 0 0,1-1 0 0 0,0-1 1 0 0,0 1-1 0 0,1-1 1 0 0,0-1-1 0 0,0 0 1 0 0,0 0-1 0 0,1-1 1 0 0,0-1-1 0 0,0 0 1 0 0,0 0-1 0 0,9 1-29 0 0,10 2 104 0 0,0-2 0 0 0,0-1 0 0 0,1-1 0 0 0,0-1 0 0 0,26-3-104 0 0,-30 1 14 0 0,-9 0-215 0 0,-1-1 1 0 0,0-1-1 0 0,0 0 1 0 0,0-1 0 0 0,0-1-1 0 0,-1-1 1 0 0,1 0-1 0 0,-1-1 1 0 0,5-3 200 0 0,12-9-5179 0 0,-1-3-4437 0 0,-22 16 3423 0 0</inkml:trace>
  <inkml:trace contextRef="#ctx0" brushRef="#br0" timeOffset="2394.301">3595 534 0 0 0,'0'0'428'0'0,"0"0"1011"0"0,0 0 471 0 0,0 0 432 0 0,0 0 277 0 0,0 0 40 0 0,0 0-216 0 0,0 0-408 0 0,0 0-432 0 0,34-2-406 0 0,106-4-340 0 0,-72-10 40 0 0,-60 10-727 0 0,0 2-82 0 0,-1 0 0 0 0,0 0 0 0 0,0-1 0 0 0,-1 1 0 0 0,1-1 1 0 0,-1-1-1 0 0,0 1 0 0 0,0-1 0 0 0,-1 0 0 0 0,0-1 0 0 0,0 1 0 0 0,0-1 0 0 0,-1 0 0 0 0,0 0 0 0 0,0-1 0 0 0,-1 1 0 0 0,0-1 0 0 0,0 1 1 0 0,-1-1-1 0 0,0 0 0 0 0,0 0 0 0 0,-1 0 0 0 0,0-4-88 0 0,-1 10-18 0 0,0-1 0 0 0,-1 1 0 0 0,1 0 0 0 0,-1 0 0 0 0,0-1 1 0 0,0 1-1 0 0,0 0 0 0 0,0 0 0 0 0,0 0 0 0 0,0 0 0 0 0,0 0 0 0 0,-1 0 0 0 0,1 0 1 0 0,-1 0-1 0 0,1 1 0 0 0,-1-1 0 0 0,0 1 0 0 0,1-1 0 0 0,-1 1 0 0 0,0-1 0 0 0,0 1 1 0 0,0 0-1 0 0,0 0 0 0 0,-1 0 0 0 0,1 0 0 0 0,0 0 0 0 0,0 1 0 0 0,-1-1 0 0 0,1 1 1 0 0,0-1-1 0 0,0 1 0 0 0,-1 0 0 0 0,-1 0 18 0 0,-78 6-410 0 0,68-1 388 0 0,0 1 0 0 0,1 1 0 0 0,0 0 0 0 0,0 1 0 0 0,1 1 0 0 0,0 0 0 0 0,0 0 0 0 0,1 1 0 0 0,0 1 0 0 0,1 0 0 0 0,1 0 0 0 0,-1 1 0 0 0,2 0 0 0 0,-1 1 0 0 0,2-1 0 0 0,0 2 0 0 0,0-1 0 0 0,0 4 22 0 0,5-13-35 0 0,0 0 1 0 0,1 1-1 0 0,-1-1 1 0 0,1 0-1 0 0,0 1 1 0 0,0 0-1 0 0,1-1 1 0 0,-1 1-1 0 0,1-1 1 0 0,0 1-1 0 0,0 0 1 0 0,1-1 0 0 0,-1 1-1 0 0,1-1 1 0 0,0 1-1 0 0,0-1 1 0 0,0 1-1 0 0,1-1 1 0 0,0 0-1 0 0,0 0 1 0 0,0 1-1 0 0,0-1 1 0 0,0-1-1 0 0,1 1 1 0 0,0 0-1 0 0,0-1 1 0 0,0 1 0 0 0,0-1-1 0 0,0 0 1 0 0,1 0-1 0 0,0 0 1 0 0,-1 0-1 0 0,1-1 1 0 0,0 1-1 0 0,0-1 1 0 0,0 0-1 0 0,1 0 1 0 0,-1-1 34 0 0,11 3-698 0 0,0 0 1 0 0,1-2 0 0 0,-1 0-1 0 0,1 0 1 0 0,-1-2-1 0 0,1 0 1 0 0,0 0-1 0 0,4-2 698 0 0,-8 1-933 0 0,93-20-11209 0 0,-84 17 10878 0 0</inkml:trace>
  <inkml:trace contextRef="#ctx0" brushRef="#br0" timeOffset="2708.243">4440 250 13635 0 0,'0'0'1942'0'0,"0"0"-745"0"0,0 0-299 0 0,0 0-46 0 0,0 0-13 0 0,0 0-68 0 0,0 0-165 0 0,0 0-176 0 0,0 0-129 0 0,0 0-118 0 0,0 0-84 0 0,0 0-41 0 0,0 0-39 0 0,-29 32-4 0 0,-84 98-2 0 0,91-89-6 0 0,103 5 164 0 0,-36-27-92 0 0,-44-18-53 0 0,1-1-1 0 0,-1 1 0 0 0,1 0 1 0 0,-1 0-1 0 0,0 0 1 0 0,1 0-1 0 0,-1 0 0 0 0,0 0 1 0 0,0 0-1 0 0,1 0 0 0 0,-1 0 1 0 0,0 0-1 0 0,0 1 0 0 0,0-1 1 0 0,-1 0-1 0 0,1 1 1 0 0,0-1-1 0 0,0 1 0 0 0,-1-1 1 0 0,1 1-1 0 0,-1-1 0 0 0,1 1 1 0 0,-1-1-1 0 0,0 1 1 0 0,1-1-1 0 0,-1 1 0 0 0,0 0 1 0 0,0-1-1 0 0,0 1 0 0 0,-1-1 1 0 0,1 1-1 0 0,0 0 0 0 0,0-1 1 0 0,-1 1-1 0 0,1-1 1 0 0,-1 1-1 0 0,1-1 0 0 0,-1 1 1 0 0,0-1-1 0 0,0 1 0 0 0,0-1 1 0 0,0 0-1 0 0,0 0 0 0 0,0 1 1 0 0,0-1-1 0 0,0 0 1 0 0,0 0-1 0 0,0 0 0 0 0,0 0 1 0 0,-1 0-1 0 0,0 0-25 0 0,-5 6 112 0 0,0-2 0 0 0,0 1 1 0 0,-1 0-1 0 0,0-1 0 0 0,0-1 0 0 0,0 1 0 0 0,0-2 0 0 0,-1 1 1 0 0,0-1-1 0 0,0 0 0 0 0,-4 0-112 0 0,-64 1-5235 0 0,54-13-5927 0 0,17 4 2916 0 0</inkml:trace>
</inkml:ink>
</file>

<file path=ppt/ink/ink8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6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358 1 272 0 0,'0'0'1016'0'0,"0"0"-89"0"0,0 0 55 0 0,0 0 258 0 0,0 0 247 0 0,0 0 107 0 0,0 0-74 0 0,0 0-241 0 0,0 0-302 0 0,0 0-263 0 0,0 0-207 0 0,-29 0-135 0 0,-92 2-42 0 0,57 19 188 0 0,53-11-354 0 0,1-4-45 0 0,1 0 1 0 0,-1 0 0 0 0,1 2-1 0 0,1-1 1 0 0,-1 1-1 0 0,2 0 1 0 0,-1 1-1 0 0,1-1 1 0 0,0 2-1 0 0,0-1 1 0 0,2 1-1 0 0,-1 0 1 0 0,1 0-1 0 0,0 0 1 0 0,1 1-1 0 0,0 0 1 0 0,1 0-1 0 0,0 0 1 0 0,1 0-1 0 0,0 0 1 0 0,0 10-120 0 0,3-17 77 0 0,1-1-1 0 0,0 1 1 0 0,-1 0 0 0 0,1-1 0 0 0,1 1 0 0 0,-1-1-1 0 0,0 0 1 0 0,1 0 0 0 0,-1 0 0 0 0,1 0-1 0 0,0 0 1 0 0,0-1 0 0 0,1 1 0 0 0,-1-1 0 0 0,0 0-1 0 0,1 0 1 0 0,-1 0 0 0 0,1 0 0 0 0,0 0 0 0 0,-1-1-1 0 0,1 0 1 0 0,0 0 0 0 0,0 0 0 0 0,0 0-1 0 0,0 0 1 0 0,0-1 0 0 0,0 0 0 0 0,0 0 0 0 0,0 0-1 0 0,0 0 1 0 0,0-1 0 0 0,0 0 0 0 0,2 0-77 0 0,18-2 213 0 0,-1 0 1 0 0,1-2 0 0 0,-1-1-1 0 0,-1-1 1 0 0,1-1 0 0 0,-1-1-1 0 0,0 0 1 0 0,-1-2 0 0 0,0-1-1 0 0,-1 0 1 0 0,0-1-1 0 0,-1-2 1 0 0,-1 0 0 0 0,0-1-1 0 0,1-2-213 0 0,47-52 406 0 0,-63 122-126 0 0,-3-41-263 0 0,-2 2-17 0 0,1 0 0 0 0,1 0 1 0 0,0-1-1 0 0,0 1 0 0 0,1 0 0 0 0,1 0 1 0 0,0-1-1 0 0,1 1 0 0 0,0-1 1 0 0,1 1-1 0 0,0-1 0 0 0,1 0 1 0 0,1-1-1 0 0,-1 1 0 0 0,2-1 1 0 0,0 0-1 0 0,0-1 0 0 0,1 1 1 0 0,4 2-1 0 0,64 37-1067 0 0,-47-41-2653 0 0,2-3-4760 0 0,-17-5-1109 0 0</inkml:trace>
</inkml:ink>
</file>

<file path=ppt/ink/ink8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7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232 443 0 0 0,'0'0'413'0'0,"0"0"888"0"0,0 0 215 0 0,0 0-53 0 0,0 0-56 0 0,0 0 0 0 0,0 0-3 0 0,0 0-57 0 0,0 0-107 0 0,-1-4-167 0 0,1 3-1010 0 0,-1 0 1 0 0,0 0 0 0 0,0 1-1 0 0,1-1 1 0 0,-1 0 0 0 0,0 1 0 0 0,0-1-1 0 0,0 0 1 0 0,0 1 0 0 0,0-1-1 0 0,0 1 1 0 0,0 0 0 0 0,0-1-1 0 0,0 1 1 0 0,0 0 0 0 0,0 0-1 0 0,-1-1 1 0 0,1 1 0 0 0,0 0-1 0 0,0 0 1 0 0,0 0 0 0 0,0 0 0 0 0,0 0-1 0 0,0 1 1 0 0,0-1 0 0 0,0 0-1 0 0,0 0 1 0 0,-1 1 0 0 0,1-1-1 0 0,0 1 1 0 0,0-1 0 0 0,0 1-1 0 0,1-1 1 0 0,-1 1 0 0 0,0 0-1 0 0,0-1 1 0 0,0 1 0 0 0,0 0 0 0 0,1 0-1 0 0,-1-1 1 0 0,0 1 0 0 0,0 0-1 0 0,1 0 1 0 0,-1 1-64 0 0,-57 42 1624 0 0,58-44-1619 0 0,-11 8 95 0 0,0 1-1 0 0,1 0 0 0 0,0 0 0 0 0,1 1 1 0 0,0 1-1 0 0,1-1 0 0 0,0 1 1 0 0,0 0-1 0 0,1 1 0 0 0,1 0 0 0 0,0 0 1 0 0,0 1-1 0 0,1-1 0 0 0,1 1 1 0 0,0 0-1 0 0,1 1 0 0 0,1-1 0 0 0,-2 12-99 0 0,6-18 2 0 0,1 0 0 0 0,-1 0 0 0 0,1 0 0 0 0,0 0 0 0 0,1 0 0 0 0,-1-1 0 0 0,2 1 0 0 0,-1-1 0 0 0,0 0 0 0 0,1-1 0 0 0,0 1 0 0 0,1-1 0 0 0,-1 0 0 0 0,1 0 0 0 0,0 0 0 0 0,0-1-1 0 0,0 0 1 0 0,1 0 0 0 0,0-1 0 0 0,-1 0 0 0 0,1 0 0 0 0,0 0 0 0 0,1-1 0 0 0,-1 0 0 0 0,0 0 0 0 0,3-1-2 0 0,7 2-368 0 0,0-1 1 0 0,1-1-1 0 0,-1-1 1 0 0,0 0-1 0 0,0-2 0 0 0,0 0 1 0 0,1 0-1 0 0,-1-2 1 0 0,7-2 367 0 0,84-41-10935 0 0,-90 35 6338 0 0</inkml:trace>
  <inkml:trace contextRef="#ctx0" brushRef="#br0" timeOffset="263.814">609 564 2545 0 0,'0'0'1435'0'0,"0"0"-113"0"0,0 0 153 0 0,0 0 222 0 0,0 0 123 0 0,0 0-77 0 0,0 0-290 0 0,0 0-368 0 0,-25 33-309 0 0,-77 100-221 0 0,77-85-139 0 0,25-44-324 0 0,0 0 0 0 0,1-1 0 0 0,-1 1 0 0 0,1 0 0 0 0,0-1 0 0 0,0 1-1 0 0,0-1 1 0 0,1 1 0 0 0,-1-1 0 0 0,1 0 0 0 0,0 0 0 0 0,0 1 0 0 0,0-1 0 0 0,0 0 0 0 0,0-1 0 0 0,1 1-1 0 0,-1 0 1 0 0,1-1 0 0 0,0 1 0 0 0,0-1 0 0 0,0 0 0 0 0,0 0 0 0 0,0 0 0 0 0,0 0 0 0 0,1-1 0 0 0,-1 1-1 0 0,1-1 1 0 0,-1 0 0 0 0,1 0 0 0 0,-1 0 0 0 0,1 0 0 0 0,0-1 0 0 0,-1 1 0 0 0,4-1-92 0 0,6 0 173 0 0,-1 1 0 0 0,1-2 0 0 0,-1 1 0 0 0,1-2 0 0 0,-1 0 0 0 0,1 0 0 0 0,-1-1 0 0 0,0-1 0 0 0,0 0 1 0 0,0-1-1 0 0,-1 0 0 0 0,0 0 0 0 0,0-2 0 0 0,0 1 0 0 0,0-1 0 0 0,-1-1 0 0 0,-1 0 0 0 0,3-2-173 0 0,-3 4 47 0 0,-1-1 0 0 0,0 0 0 0 0,0-1 0 0 0,0 0-1 0 0,-1 0 1 0 0,0 0 0 0 0,0-1 0 0 0,-1 0 0 0 0,-1-1 0 0 0,1 1 0 0 0,-2-1-1 0 0,1 0 1 0 0,-1 0 0 0 0,-1-1 0 0 0,1 1 0 0 0,-2-1 0 0 0,0 0 0 0 0,0 0-1 0 0,-1 1 1 0 0,0-1 0 0 0,-1 0 0 0 0,0-3-47 0 0,-2 10-64 0 0,1-1 0 0 0,-1 1 1 0 0,0 1-1 0 0,0-1 0 0 0,0 0 0 0 0,0 0 0 0 0,-1 1 0 0 0,0-1 0 0 0,0 1 1 0 0,0 0-1 0 0,0 0 0 0 0,0 0 0 0 0,0 0 0 0 0,-1 1 0 0 0,1-1 1 0 0,-1 1-1 0 0,0 0 0 0 0,0 0 0 0 0,0 0 0 0 0,0 0 0 0 0,0 1 1 0 0,0 0-1 0 0,0 0 0 0 0,-1 0 0 0 0,1 0 0 0 0,0 0 0 0 0,-1 1 0 0 0,1 0 1 0 0,0 0-1 0 0,-1 0 0 0 0,1 1 0 0 0,-2 0 64 0 0,-43 9-4041 0 0,9 11-4703 0 0,27-10-21 0 0</inkml:trace>
  <inkml:trace contextRef="#ctx0" brushRef="#br0" timeOffset="626.753">1066 873 9562 0 0,'0'0'1731'0'0,"0"0"-308"0"0,0 0-67 0 0,0 0 17 0 0,0 0-65 0 0,0 0-217 0 0,0 0-234 0 0,0 0-190 0 0,0 0-155 0 0,0 0-92 0 0,0 0-88 0 0,0 0-70 0 0,0 0-50 0 0,11-32-57 0 0,35-101-47 0 0,-13 74 48 0 0,-28 54-162 0 0,22-23 112 0 0,-4 20-521 0 0,1 52-305 0 0,-21-32 706 0 0,-1 0 0 0 0,2 0 0 0 0,-1-1 0 0 0,2 1 1 0 0,-1-1-1 0 0,2 0 0 0 0,-1 0 0 0 0,2-1 0 0 0,-1 0 0 0 0,1 0 1 0 0,1 0 13 0 0,-3-8 108 0 0,-1 0 0 0 0,0-1 1 0 0,0 0-1 0 0,1 0 0 0 0,-1 0 1 0 0,0 0-1 0 0,1-1 0 0 0,-1 0 1 0 0,1 0-1 0 0,-1 0 0 0 0,1 0 1 0 0,-1-1-1 0 0,0 1 1 0 0,1-1-1 0 0,-1 0 0 0 0,0-1 1 0 0,0 1-1 0 0,1-1 0 0 0,-1 0 1 0 0,0 0-1 0 0,-1 0 0 0 0,1 0 1 0 0,0-1-1 0 0,-1 0 0 0 0,1 1 1 0 0,-1-1-1 0 0,0 0 0 0 0,0-1 1 0 0,0 1-1 0 0,0-1 0 0 0,0 1 1 0 0,-1-1-1 0 0,0 0-108 0 0,8-8 158 0 0,-1 1 1 0 0,-1-2-1 0 0,0 1 1 0 0,-1-1-1 0 0,0 0 0 0 0,-1-1 1 0 0,0 0-1 0 0,-1 0 0 0 0,-1 0 1 0 0,0-2-159 0 0,4-55-8345 0 0,-7 71 906 0 0,1 0 2714 0 0,0 0-263 0 0</inkml:trace>
  <inkml:trace contextRef="#ctx0" brushRef="#br0" timeOffset="1041.188">1972 443 11698 0 0,'0'0'1604'0'0,"0"0"-318"0"0,0 0-113 0 0,0 0-66 0 0,0 0-106 0 0,0 0-163 0 0,0 0-160 0 0,0 0-145 0 0,0 0-115 0 0,0 0-139 0 0,0 0-91 0 0,-34 6-60 0 0,-106 21-51 0 0,72 2-6 0 0,66-28-83 0 0,0 0 0 0 0,0 0-1 0 0,0 0 1 0 0,1 0 0 0 0,-1 0-1 0 0,0 0 1 0 0,0 0 0 0 0,1 0 0 0 0,-1 1-1 0 0,1-1 1 0 0,0 1 0 0 0,-1-1-1 0 0,1 1 1 0 0,0 0 0 0 0,0 0 0 0 0,0-1-1 0 0,0 1 1 0 0,0 0 0 0 0,0 0 0 0 0,0 0-1 0 0,1 0 1 0 0,-1 0 0 0 0,1 0-1 0 0,-1 0 1 0 0,1 0 0 0 0,0 0 0 0 0,0 0-1 0 0,0 0 1 0 0,0 0 0 0 0,0 0-1 0 0,0 0 1 0 0,1 0 0 0 0,-1 0 0 0 0,1 0-1 0 0,-1 0 1 0 0,1 0 0 0 0,0 0-1 0 0,0 0 13 0 0,11 6-3 0 0,1 0-1 0 0,0-1 0 0 0,1-1 1 0 0,-1-1-1 0 0,1 0 0 0 0,1 0 1 0 0,-1-1-1 0 0,2-1 4 0 0,26 9 31 0 0,-38-12-8 0 0,0 0 0 0 0,-1 1 0 0 0,1-1 1 0 0,0 1-1 0 0,-1-1 0 0 0,1 1 0 0 0,-1 0 1 0 0,1 1-1 0 0,-1-1 0 0 0,1 1 0 0 0,-1-1 0 0 0,0 1 1 0 0,0 0-1 0 0,0 0 0 0 0,0 0 0 0 0,0 1 1 0 0,0-1-1 0 0,-1 1 0 0 0,1 0 0 0 0,-1-1 0 0 0,0 1 1 0 0,0 0-1 0 0,0 0 0 0 0,0 0 0 0 0,0 1 1 0 0,0-1-1 0 0,-1 0 0 0 0,0 1 0 0 0,0-1 0 0 0,0 1 1 0 0,0 0-1 0 0,0-1 0 0 0,-1 1 0 0 0,1-1 1 0 0,-1 1-1 0 0,0 0 0 0 0,0-1 0 0 0,-1 1 0 0 0,1 0 1 0 0,-1-1-1 0 0,0 4-23 0 0,-8 5 38 0 0,-1-1-1 0 0,1 0 1 0 0,-2 0 0 0 0,1-1 0 0 0,-2-1-1 0 0,1 1 1 0 0,-1-2 0 0 0,-1 0-1 0 0,1 0 1 0 0,-1-1 0 0 0,-1-1 0 0 0,1 0-1 0 0,-1-1 1 0 0,-11 3-38 0 0,20-6-64 0 0,-19 2-821 0 0,13-4-1880 0 0,4 0-1644 0 0,5-1-1595 0 0,2-2-1963 0 0</inkml:trace>
  <inkml:trace contextRef="#ctx0" brushRef="#br0" timeOffset="1250.24">2378 181 14043 0 0,'0'0'1307'0'0,"0"0"-644"0"0,0 0-282 0 0,0 0 229 0 0,0 0 318 0 0,0 0 211 0 0,0 0-22 0 0,0 0-204 0 0,-8 32-239 0 0,-29 102-218 0 0,-7 4 59 0 0,31-104-518 0 0,1 1-1 0 0,2 0 0 0 0,2 1 1 0 0,1 0-1 0 0,2 0 0 0 0,1 0 1 0 0,2 8 3 0 0,1-12-659 0 0,1 18 367 0 0,1-34-3803 0 0,0 1-3778 0 0,-1-18 2707 0 0,-1-2 530 0 0</inkml:trace>
  <inkml:trace contextRef="#ctx0" brushRef="#br0" timeOffset="1421.666">2016 553 9762 0 0,'0'0'1711'0'0,"0"0"-517"0"0,0 0-242 0 0,0 0 3 0 0,0 0-6 0 0,0 0-131 0 0,0 0-209 0 0,31-8-182 0 0,100-24-150 0 0,-107 26-213 0 0,-1 2 0 0 0,1 0 0 0 0,0 2 0 0 0,-1 1 0 0 0,1 0 0 0 0,8 3-64 0 0,16-1 18 0 0,154 4-1273 0 0,-135 2-2891 0 0,-1 3-4923 0 0,-49-6 5483 0 0</inkml:trace>
  <inkml:trace contextRef="#ctx0" brushRef="#br0" timeOffset="1758.885">2927 527 2417 0 0,'0'0'1817'0'0,"0"0"-310"0"0,0 0-30 0 0,0 0 134 0 0,0 0 40 0 0,0 0-47 0 0,0 0-206 0 0,0 0-276 0 0,0 0-239 0 0,0 0-208 0 0,0 0-144 0 0,0 0-62 0 0,0 0-53 0 0,-25 8-49 0 0,-78 24-32 0 0,3 17 298 0 0,84-42-612 0 0,1 1-1 0 0,0 1 0 0 0,1 0 1 0 0,0 1-1 0 0,1 0 0 0 0,0 1 0 0 0,1 1 1 0 0,0 0-1 0 0,-8 11-20 0 0,19-22 4 0 0,0 0 0 0 0,0 0-1 0 0,0 0 1 0 0,0 1 0 0 0,0-1 0 0 0,0 0-1 0 0,0 1 1 0 0,1-1 0 0 0,-1 1 0 0 0,0-1-1 0 0,1 0 1 0 0,0 1 0 0 0,-1 0-1 0 0,1-1 1 0 0,0 1 0 0 0,-1-1 0 0 0,1 1-1 0 0,0-1 1 0 0,0 1 0 0 0,1-1 0 0 0,-1 1-1 0 0,0 0 1 0 0,0-1 0 0 0,1 1 0 0 0,-1-1-1 0 0,1 1 1 0 0,-1-1 0 0 0,1 0 0 0 0,-1 1-1 0 0,1-1 1 0 0,0 1 0 0 0,0-1 0 0 0,0 0-1 0 0,0 0 1 0 0,0 1 0 0 0,0-1 0 0 0,0 0-1 0 0,0 0 1 0 0,1 0 0 0 0,-1 0 0 0 0,0 0-1 0 0,0-1 1 0 0,1 1 0 0 0,-1 0 0 0 0,1-1-1 0 0,-1 1 1 0 0,1-1 0 0 0,-1 1 0 0 0,1-1-1 0 0,-1 1 1 0 0,1-1 0 0 0,-1 0 0 0 0,1 0-1 0 0,-1 0 1 0 0,1 0 0 0 0,0 0-1 0 0,0 0-3 0 0,18-2 231 0 0,-1-1 0 0 0,1-1 0 0 0,-1-1 0 0 0,1 0 0 0 0,-1-1-1 0 0,-1-1 1 0 0,1-1 0 0 0,-1-1 0 0 0,-1-1 0 0 0,1 0 0 0 0,1-3-231 0 0,115-53 596 0 0,-133 66-610 0 0,0-1-1 0 0,0 0 1 0 0,0 0 0 0 0,0 1 0 0 0,0-1-1 0 0,0 1 1 0 0,1-1 0 0 0,-1 1 0 0 0,0-1-1 0 0,0 1 1 0 0,0 0 0 0 0,0-1 0 0 0,1 1-1 0 0,-1 0 1 0 0,0 0 0 0 0,0 0 0 0 0,0 0-1 0 0,1 0 1 0 0,-1 0 0 0 0,0 0 0 0 0,0 1-1 0 0,0-1 1 0 0,1 0 0 0 0,-1 1 0 0 0,0-1-1 0 0,0 0 1 0 0,0 1 0 0 0,0 0 0 0 0,0-1-1 0 0,0 1 1 0 0,0 0 0 0 0,0-1 0 0 0,0 1-1 0 0,0 0 1 0 0,0 0 0 0 0,0 0 0 0 0,-1 0-1 0 0,1 0 1 0 0,0 0 0 0 0,-1 0 0 0 0,1 0-1 0 0,0 0 1 0 0,-1 0 0 0 0,1 0 0 0 0,-1 0-1 0 0,0 0 1 0 0,1 1 0 0 0,-1-1 0 0 0,0 0-1 0 0,0 0 1 0 0,0 0 0 0 0,0 1 0 0 0,0-1-1 0 0,0 0 1 0 0,0 0 0 0 0,0 0 0 0 0,0 1 14 0 0,-11 90-4549 0 0,8-44-4453 0 0,4-35 3795 0 0,-1-5 2332 0 0</inkml:trace>
  <inkml:trace contextRef="#ctx0" brushRef="#br0" timeOffset="2082.076">3142 826 6633 0 0,'0'0'3555'0'0,"0"0"-930"0"0,0 0-513 0 0,0 0-216 0 0,0 0-296 0 0,0 0-327 0 0,0 0-321 0 0,0 0-280 0 0,0 0-221 0 0,0 0-137 0 0,0 0-96 0 0,0 0-53 0 0,0 0-28 0 0,19-29-42 0 0,61-89-24 0 0,-21 60-11 0 0,30 23-335 0 0,-83 79-146 0 0,-3 66 282 0 0,0-106 184 0 0,0-1 1 0 0,0 0-1 0 0,0 0 0 0 0,1-1 1 0 0,-1 1-1 0 0,1-1 0 0 0,-1 1 0 0 0,1-1 1 0 0,0 0-1 0 0,0 0 0 0 0,0-1 1 0 0,0 1-1 0 0,0-1 0 0 0,0 0 1 0 0,0 0-1 0 0,0 0 0 0 0,1-1 0 0 0,-1 1 1 0 0,0-1-1 0 0,1 0 0 0 0,-1 0 1 0 0,0-1-1 0 0,0 1 0 0 0,1-1 1 0 0,-1 0-1 0 0,0 0 0 0 0,0 0 1 0 0,0-1-1 0 0,0 0 0 0 0,0 1 0 0 0,0-1 1 0 0,0-1-1 0 0,1 0-45 0 0,18-12-14 0 0,-1 0 0 0 0,0-2 0 0 0,0-1 0 0 0,-2-1 0 0 0,-1 0 0 0 0,0-2 0 0 0,-1 0 0 0 0,5-10 14 0 0,1-2-3258 0 0,-9 11-5512 0 0,-7 14-1499 0 0</inkml:trace>
  <inkml:trace contextRef="#ctx0" brushRef="#br0" timeOffset="2496.209">4111 1 15403 0 0,'0'0'692'0'0,"0"0"-198"0"0,0 0 142 0 0,0 0 224 0 0,0 0 168 0 0,0 0-9 0 0,0 0-155 0 0,0 0-150 0 0,-5 37-135 0 0,-13 117-128 0 0,-36 181 422 0 0,52-133-1741 0 0,2-202 758 0 0,0 1 0 0 0,0-1 1 0 0,0 1-1 0 0,0 0 0 0 0,0-1 1 0 0,0 1-1 0 0,0-1 0 0 0,0 1 0 0 0,-1 0 1 0 0,1-1-1 0 0,0 1 0 0 0,0-1 0 0 0,0 1 1 0 0,-1-1-1 0 0,1 1 0 0 0,0-1 1 0 0,-1 1-1 0 0,1-1 0 0 0,0 1 0 0 0,-1-1 1 0 0,1 1-1 0 0,-1-1 0 0 0,1 1 1 0 0,0-1-1 0 0,-1 0 0 0 0,1 1 0 0 0,-1-1 1 0 0,1 0-1 0 0,-1 1 0 0 0,0-1 1 0 0,1 0-1 0 0,-1 0 0 0 0,1 0 0 0 0,-1 1 1 0 0,1-1-1 0 0,-1 0 0 0 0,0 0 0 0 0,1 0 1 0 0,-1 0-1 0 0,1 0 0 0 0,-1 0 1 0 0,0 0-1 0 0,1 0 0 0 0,-1 0 0 0 0,1-1 1 0 0,-1 1-1 0 0,0 0 110 0 0,-25-11-11271 0 0,21 4 4954 0 0</inkml:trace>
  <inkml:trace contextRef="#ctx0" brushRef="#br0" timeOffset="2750.817">3779 336 10098 0 0,'0'0'2161'0'0,"0"0"-881"0"0,0 0-144 0 0,0 0-24 0 0,0 0-191 0 0,0 0-225 0 0,221-33-216 0 0,-175 29-144 0 0,4 0-104 0 0,3 4-112 0 0,5 0-96 0 0,-3 0-112 0 0,2 0-336 0 0,-6 0-856 0 0,-14 0-2809 0 0,-13 0-7738 0 0</inkml:trace>
</inkml:ink>
</file>

<file path=ppt/ink/ink8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7.6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183 70 896 0 0,'0'0'1094'0'0,"0"0"-286"0"0,0 0-100 0 0,0 0 206 0 0,0 0 317 0 0,0 0 217 0 0,0 0-28 0 0,0 0-225 0 0,0 0-292 0 0,0 0-314 0 0,0 0-214 0 0,0-5-93 0 0,0 2-269 0 0,-1-12 287 0 0,-10 36 304 0 0,-146 441 1851 0 0,150-445-2694 0 0,1 2 1734 0 0,20-38-148 0 0,295-416-465 0 0,-280 398-847 0 0,-26 56-437 0 0,-8 248 1218 0 0,4-265-801 0 0,1 0 0 0 0,0 0 0 0 0,0 0 0 0 0,0 0 0 0 0,1 0 0 0 0,-1 0 0 0 0,0 0 0 0 0,1 0 0 0 0,-1 0 0 0 0,1 0 0 0 0,0 0 0 0 0,0 0 0 0 0,-1 0 0 0 0,1 0 0 0 0,1 0 0 0 0,-1 0 0 0 0,0-1-1 0 0,0 1 1 0 0,1 0 0 0 0,-1-1 0 0 0,1 1 0 0 0,-1-1 0 0 0,1 0 0 0 0,-1 0 0 0 0,1 1 0 0 0,0-1 0 0 0,0 0 0 0 0,0 0 0 0 0,0 0 0 0 0,0-1 0 0 0,0 1 0 0 0,0 0 0 0 0,0-1 0 0 0,0 1 0 0 0,0-1 0 0 0,0 0-1 0 0,0 0 1 0 0,0 0 0 0 0,0 0 0 0 0,0 0 0 0 0,0 0 0 0 0,0 0 0 0 0,0-1 0 0 0,1 1 0 0 0,-1-1 0 0 0,0 0 0 0 0,-1 1 0 0 0,1-1 0 0 0,0 0 0 0 0,0 0 0 0 0,0 0 0 0 0,0 0 0 0 0,0-1-15 0 0,297-314 954 0 0,-282 300-974 0 0,-11 9 4 0 0,0 1 0 0 0,1-1-1 0 0,-1 1 1 0 0,1 0 0 0 0,1 1-1 0 0,-1 0 1 0 0,1 0-1 0 0,0 0 1 0 0,0 1 0 0 0,0 1-1 0 0,0-1 1 0 0,1 1-1 0 0,0 0 1 0 0,7-1 16 0 0,-14 7-8 0 0,0-1 1 0 0,0 0-1 0 0,-1 1 0 0 0,1-1 1 0 0,-1 1-1 0 0,0-1 0 0 0,1 1 0 0 0,-1-1 1 0 0,-1 1-1 0 0,1 0 0 0 0,0 0 1 0 0,-1-1-1 0 0,1 1 0 0 0,-1 0 0 0 0,0 0 1 0 0,0 0-1 0 0,0 0 0 0 0,0-1 1 0 0,0 1-1 0 0,-1 0 0 0 0,1 0 0 0 0,-2 2 8 0 0,2 6 33 0 0,-31 319 546 0 0,31-327-625 0 0,0-1 0 0 0,1 1 0 0 0,-1-1 0 0 0,0 0 0 0 0,1 1 0 0 0,0-1 0 0 0,0 0 0 0 0,0 0 0 0 0,0 1 0 0 0,0-1 1 0 0,0 0-1 0 0,0 0 0 0 0,1 0 0 0 0,-1 0 0 0 0,1 0 0 0 0,-1-1 0 0 0,1 1 0 0 0,0 0 0 0 0,-1-1 0 0 0,1 1 0 0 0,0-1 1 0 0,0 0-1 0 0,0 1 0 0 0,1-1 0 0 0,-1 0 0 0 0,0 0 0 0 0,0 0 0 0 0,0-1 0 0 0,1 1 0 0 0,-1-1 0 0 0,0 1 0 0 0,1-1 1 0 0,-1 0-1 0 0,1 0 0 0 0,-1 1 0 0 0,0-2 0 0 0,1 1 0 0 0,1 0 46 0 0,29-4-3909 0 0,-3-4-3815 0 0,-17 3-7 0 0</inkml:trace>
</inkml:ink>
</file>

<file path=ppt/ink/ink8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8.1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1 0 0 0,'0'0'1966'0'0,"0"0"-499"0"0,0 0-110 0 0,0 0 233 0 0,0 0 293 0 0,0 0 87 0 0,0 0-138 0 0,0 0-269 0 0,0 0-274 0 0,0 0-235 0 0,0 0-192 0 0,0 0-163 0 0,0 0-131 0 0,-23 16-65 0 0,-71 54-58 0 0,54-21 133 0 0,36-36-438 0 0,-2 5-32 0 0,0 0 0 0 0,0 0 0 0 0,2 1 0 0 0,1 0 1 0 0,0 0-1 0 0,1 0 0 0 0,1 1 0 0 0,1 13-108 0 0,2-28 35 0 0,-1-1 0 0 0,1 0 0 0 0,-1 1 0 0 0,1-1 0 0 0,0 0 0 0 0,1 0 0 0 0,-1 0 1 0 0,1 0-1 0 0,0 0 0 0 0,0-1 0 0 0,0 1 0 0 0,0-1 0 0 0,1 0 0 0 0,-1 0 0 0 0,1 0 0 0 0,0 0 0 0 0,0-1 0 0 0,0 0 0 0 0,0 1 0 0 0,0-2 0 0 0,0 1 0 0 0,1 0 0 0 0,-1-1 0 0 0,1 0 0 0 0,-1 0 1 0 0,1 0-1 0 0,-1 0 0 0 0,1-1 0 0 0,0 0 0 0 0,-1 0 0 0 0,1 0 0 0 0,0 0 0 0 0,-1-1 0 0 0,1 0 0 0 0,-1 0 0 0 0,1 0 0 0 0,-1 0 0 0 0,1-1 0 0 0,-1 0 0 0 0,0 0 0 0 0,0 0 0 0 0,1 0-35 0 0,5-4 96 0 0,0 0 0 0 0,0-1 0 0 0,0 0 0 0 0,-1 0 0 0 0,0-1-1 0 0,0-1 1 0 0,-1 1 0 0 0,0-1 0 0 0,-1-1 0 0 0,0 1 0 0 0,0-1 0 0 0,-1 0-1 0 0,0-1 1 0 0,-1 0 0 0 0,0 0 0 0 0,-1 0 0 0 0,0 0 0 0 0,-1-1-1 0 0,0 1 1 0 0,-1-1 0 0 0,0 0 0 0 0,-1 1 0 0 0,0-9-96 0 0,-1 14-101 0 0,0-1 0 0 0,0 1 0 0 0,0 0 0 0 0,-1-1 0 0 0,0 1 0 0 0,0 0 0 0 0,0 0 0 0 0,-1 0 0 0 0,0 0 0 0 0,0 0 0 0 0,-1 0 0 0 0,0 0 0 0 0,0 0 0 0 0,0 1 0 0 0,-1 0 0 0 0,1 0 0 0 0,-1 0 0 0 0,0 0 0 0 0,-1 0 0 0 0,1 1 0 0 0,-1 0 0 0 0,-5-4 101 0 0,-44-12-4367 0 0,35 18 157 0 0,-1 1-3375 0 0,12 1 1661 0 0</inkml:trace>
</inkml:ink>
</file>

<file path=ppt/ink/ink8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8.6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1 341 1992 0 0,'0'0'3133'0'0,"0"0"-868"0"0,0 0-284 0 0,0 0 14 0 0,0 0-47 0 0,0 0-241 0 0,0 0-382 0 0,0 0-353 0 0,0 0-299 0 0,0 0-191 0 0,0 0-114 0 0,0 0-64 0 0,0 0-25 0 0,11-29-17 0 0,34-90 3 0 0,-2 50 288 0 0,-26 50-341 0 0,-13 14-157 0 0,1-3 1 0 0,0 1 1 0 0,0 0 0 0 0,1 0 0 0 0,0 1 0 0 0,0-1-1 0 0,1 2 1 0 0,-1-1 0 0 0,1 0 0 0 0,1 1-1 0 0,-1 1 1 0 0,5-3-57 0 0,-10 8-5 0 0,-1 1-1 0 0,1-1 1 0 0,-1 1-1 0 0,1-1 1 0 0,-1 1-1 0 0,0 0 0 0 0,0-1 1 0 0,0 1-1 0 0,0 0 1 0 0,0 0-1 0 0,0 0 1 0 0,0 0-1 0 0,0 0 1 0 0,-1 0-1 0 0,1 0 0 0 0,-1 0 1 0 0,0 0-1 0 0,1 1 1 0 0,-1-1-1 0 0,0 0 1 0 0,0 0-1 0 0,0 0 1 0 0,-1 0-1 0 0,1 0 1 0 0,-1 2 5 0 0,-6 92 334 0 0,7-45-267 0 0,1-50-57 0 0,0 0 0 0 0,1 1-1 0 0,-1-1 1 0 0,0 0 0 0 0,1 0 0 0 0,-1-1 0 0 0,1 1 0 0 0,0 0-1 0 0,-1 0 1 0 0,1-1 0 0 0,-1 1 0 0 0,1-1 0 0 0,0 1-1 0 0,0-1 1 0 0,-1 0 0 0 0,1 0 0 0 0,0 1 0 0 0,0-1 0 0 0,-1-1-1 0 0,1 1 1 0 0,0 0 0 0 0,0 0 0 0 0,-1-1 0 0 0,1 1-1 0 0,0 0 1 0 0,-1-1 0 0 0,1 0 0 0 0,-1 1 0 0 0,1-1 0 0 0,-1 0-1 0 0,1 0 1 0 0,-1 0 0 0 0,2-1-10 0 0,179-130 449 0 0,-46 41-453 0 0,-135 90 2 0 0,0 1-1 0 0,0 0 0 0 0,1-1 0 0 0,-1 1 0 0 0,0 0 1 0 0,0 0-1 0 0,0 0 0 0 0,0 0 0 0 0,0 0 0 0 0,1 0 0 0 0,-1 0 1 0 0,0 0-1 0 0,0 0 0 0 0,0 0 0 0 0,0 1 0 0 0,0-1 1 0 0,0 0-1 0 0,1 1 0 0 0,-1-1 0 0 0,0 1 0 0 0,0 0 1 0 0,0-1-1 0 0,-1 1 0 0 0,1 0 0 0 0,0-1 0 0 0,0 1 0 0 0,0 0 1 0 0,0 0-1 0 0,-1 0 0 0 0,1 0 0 0 0,0 0 0 0 0,-1-1 1 0 0,1 1-1 0 0,-1 1 0 0 0,1-1 0 0 0,-1 0 0 0 0,1 0 0 0 0,-1 0 1 0 0,0 0-1 0 0,1 0 0 0 0,-1 0 0 0 0,0 0 0 0 0,0 0 1 0 0,0 1-1 0 0,0-1 0 0 0,0 0 0 0 0,0 0 0 0 0,0 0 0 0 0,0 0 1 0 0,-1 0-1 0 0,1 1 0 0 0,0-1 0 0 0,-1 0 0 0 0,1 0 1 0 0,-1 0-1 0 0,1 0 0 0 0,-1 0 0 0 0,0 0 3 0 0,1 11 49 0 0,-13 116 359 0 0,10-43-375 0 0,3-83-77 0 0,0-1-1 0 0,0 1 0 0 0,1-1 1 0 0,-1 0-1 0 0,1 1 0 0 0,-1-1 1 0 0,1 1-1 0 0,0-1 1 0 0,-1 0-1 0 0,1 0 0 0 0,0 1 1 0 0,0-1-1 0 0,0 0 1 0 0,0 0-1 0 0,0 0 0 0 0,0 0 1 0 0,0 0-1 0 0,0 0 0 0 0,0 0 1 0 0,1 0-1 0 0,-1-1 1 0 0,0 1-1 0 0,1 0 0 0 0,-1-1 1 0 0,0 1-1 0 0,1-1 1 0 0,-1 0-1 0 0,1 1 0 0 0,-1-1 45 0 0,14 3-3862 0 0,-1-3-4881 0 0,-9 0-112 0 0</inkml:trace>
</inkml:ink>
</file>

<file path=ppt/ink/ink8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9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37 215 0 0 0,'0'0'1140'0'0,"0"0"411"0"0,0 0 138 0 0,0 0-54 0 0,0 0-242 0 0,0 0-350 0 0,0 0-304 0 0,0 0-278 0 0,0 0-138 0 0,0 0 21 0 0,0 0 150 0 0,2 5 180 0 0,1-2-473 0 0,-1 0 0 0 0,1-1-1 0 0,-1 1 1 0 0,1 0-1 0 0,0-1 1 0 0,0 1-1 0 0,0-1 1 0 0,0 0-1 0 0,0 0 1 0 0,0 0-1 0 0,1-1 1 0 0,-1 1-1 0 0,1-1 1 0 0,-1 0-1 0 0,1 0 1 0 0,0 0-1 0 0,-1 0 1 0 0,1 0-1 0 0,0-1 1 0 0,0 0 0 0 0,-1 0-1 0 0,5 0-200 0 0,3 0 331 0 0,-1 1-1 0 0,1-2 1 0 0,0 1-1 0 0,-1-2 1 0 0,1 1 0 0 0,-1-2-1 0 0,1 1 1 0 0,-1-1 0 0 0,0-1-1 0 0,6-3-330 0 0,-7 4 79 0 0,-1 0 1 0 0,1-1-1 0 0,-1 0 1 0 0,0 0-1 0 0,0-1 0 0 0,-1 0 1 0 0,0-1-1 0 0,1 0 0 0 0,-2 0 1 0 0,1 0-1 0 0,-1-1 1 0 0,0 0-1 0 0,0 0 0 0 0,-1 0 1 0 0,0-1-1 0 0,0 0 1 0 0,-1 0-1 0 0,0 0 0 0 0,0-1 1 0 0,-1 1-1 0 0,0-1 0 0 0,-1 0 1 0 0,0 0-1 0 0,0 0 1 0 0,0-2-80 0 0,-2 8-28 0 0,-1 1 1 0 0,1-1 0 0 0,0 1 0 0 0,-1-1 0 0 0,0 1 0 0 0,1-1 0 0 0,-1 1 0 0 0,0 0 0 0 0,0 0 0 0 0,0-1 0 0 0,-1 1 0 0 0,1 0 0 0 0,-1 0 0 0 0,1 0 0 0 0,-1 0-1 0 0,1 0 1 0 0,-1 1 0 0 0,0-1 0 0 0,0 0 0 0 0,0 1 0 0 0,0-1 0 0 0,0 1 0 0 0,0 0 0 0 0,-1 0 0 0 0,1 0 0 0 0,0 0 0 0 0,-1 0 0 0 0,1 0 0 0 0,0 0 0 0 0,-1 1-1 0 0,-1-1 28 0 0,-80-1-1245 0 0,70 6 1199 0 0,0 1 1 0 0,1 0-1 0 0,0 1 0 0 0,0 0 1 0 0,0 1-1 0 0,1 0 0 0 0,0 1 0 0 0,0 1 1 0 0,1 0-1 0 0,0 0 0 0 0,1 1 1 0 0,0 1-1 0 0,1-1 0 0 0,0 2 0 0 0,0-1 1 0 0,1 1-1 0 0,1 0 0 0 0,0 1 1 0 0,0 0-1 0 0,1 0 0 0 0,1 0 1 0 0,1 1 45 0 0,1-8 7 0 0,0 0 0 0 0,0 1 1 0 0,1-1-1 0 0,0 1 0 0 0,1-1 1 0 0,-1 1-1 0 0,1 0 0 0 0,1-1 1 0 0,-1 1-1 0 0,1 0 0 0 0,0 0 1 0 0,0-1-1 0 0,1 1 1 0 0,0 0-1 0 0,1 0 0 0 0,-1-1 1 0 0,1 1-1 0 0,0-1 0 0 0,1 0 1 0 0,-1 1-1 0 0,1-1 0 0 0,1 0 1 0 0,-1-1-1 0 0,1 1 1 0 0,0 0-1 0 0,0-1 0 0 0,3 3-7 0 0,4 0 67 0 0,1-1 0 0 0,-1 0 0 0 0,1 0 0 0 0,0-1 1 0 0,1-1-1 0 0,-1 0 0 0 0,1-1 0 0 0,0 0 0 0 0,0-1 0 0 0,1 0 0 0 0,-1-1 0 0 0,0-1 0 0 0,1 0 0 0 0,-1-1 0 0 0,1 0 0 0 0,11-2-67 0 0,9-3-5 0 0,-2 0 0 0 0,1-3 0 0 0,-1 0 0 0 0,0-2 0 0 0,0-2 0 0 0,6-4 5 0 0,78-51-3101 0 0,-82 39-1956 0 0,-1-2-4561 0 0,-22 19 8054 0 0</inkml:trace>
</inkml:ink>
</file>

<file path=ppt/ink/ink8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9.7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0 383 2801 0 0,'0'0'1149'0'0,"0"0"-198"0"0,0 0 17 0 0,0 0 259 0 0,0 0 270 0 0,0 0 158 0 0,0 0-26 0 0,0 0-84 0 0,0 0-129 0 0,0 0-167 0 0,0 0-167 0 0,0 0-158 0 0,17 1-142 0 0,54-1-146 0 0,-6-31 377 0 0,-52 20-765 0 0,123-126 1107 0 0,-61 25-1235 0 0,-73 113-158 0 0,-1 0-1 0 0,1 0 1 0 0,-1 1-1 0 0,0-1 1 0 0,0 1-1 0 0,1-1 1 0 0,-1 1-1 0 0,0-1 1 0 0,0 1-1 0 0,-1 0 1 0 0,1-1-1 0 0,0 1 1 0 0,-1 0-1 0 0,1 0 1 0 0,-1 0-1 0 0,1 0 1 0 0,-1-1-1 0 0,0 1 1 0 0,0 0-1 0 0,0 0 1 0 0,0 0-1 0 0,0 0 1 0 0,0 0-1 0 0,0 0 1 0 0,-1-1-1 0 0,1 1 1 0 0,-1 0-1 0 0,1 0 1 0 0,-1 0-1 0 0,0-1 1 0 0,0 3 38 0 0,1 6-76 0 0,-2-3 90 0 0,2 0 0 0 0,-1 0 0 0 0,1 0 0 0 0,0 0 0 0 0,0 0 0 0 0,1 0 0 0 0,0-1 0 0 0,0 1 0 0 0,1 0 0 0 0,0 0 0 0 0,0-1 0 0 0,0 1 0 0 0,1-1 0 0 0,0 1 0 0 0,0-1 0 0 0,1 0 0 0 0,0 0 0 0 0,0-1 0 0 0,0 1 0 0 0,1-1 0 0 0,0 0 0 0 0,0 0 0 0 0,0 0 0 0 0,0-1 0 0 0,1 0 0 0 0,0 0 0 0 0,-1 0 0 0 0,2-1 0 0 0,-1 0 0 0 0,0 0 0 0 0,1 0 0 0 0,-1-1 1 0 0,1 0-1 0 0,0 0 0 0 0,0 0-14 0 0,4-2 71 0 0,0 0 0 0 0,0 0 0 0 0,0-1 0 0 0,0-1 0 0 0,-1 0 0 0 0,1 0 0 0 0,-1-1 0 0 0,1 0 1 0 0,-1-1-1 0 0,0 0 0 0 0,0 0 0 0 0,0-1 0 0 0,-1-1 0 0 0,1 0 0 0 0,-1 0 0 0 0,-1 0 0 0 0,1-1 0 0 0,-1-1 1 0 0,4-4-72 0 0,99-113-669 0 0,-46 47-3269 0 0,-40 49-286 0 0,-9 9-1669 0 0,-6 7-2203 0 0</inkml:trace>
</inkml:ink>
</file>

<file path=ppt/ink/ink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33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446 127 2649 0 0,'0'0'1234'0'0,"0"0"-188"0"0,0 0-36 0 0,0 0 197 0 0,0 0 191 0 0,0 0-15 0 0,0 0-140 0 0,0 0-293 0 0,0 0-298 0 0,0 0-235 0 0,0 0-163 0 0,-17 24-69 0 0,-55 78-38 0 0,0 38 186 0 0,9-9-205 0 0,-5-3 0 0 0,-61 82-128 0 0,105-183 138 0 0,23-27-28 0 0,34-64 1331 0 0,212-336 352 0 0,-44 100-575 0 0,-172 269-1022 0 0,-27 54-215 0 0,-2 554 476 0 0,6-482-232 0 0,-33-94 918 0 0,20-2-1108 0 0,0-1 0 0 0,0 0 0 0 0,0 0 1 0 0,0-1-1 0 0,1 0 0 0 0,-1 0 0 0 0,1 0 0 0 0,0-1 0 0 0,0 0 1 0 0,0 0-1 0 0,1 0 0 0 0,-1-1 0 0 0,1 0 0 0 0,-3-4-35 0 0,-21-14-24 0 0,-7-5-85 0 0,4 3-371 0 0,-2 1 0 0 0,0 2 0 0 0,-1 1 0 0 0,-25-10 480 0 0,31 20-4151 0 0,29 11 789 0 0,0 0-1568 0 0,0 3-2132 0 0</inkml:trace>
  <inkml:trace contextRef="#ctx0" brushRef="#br0" timeOffset="430.444">599 856 6777 0 0,'0'0'2013'0'0,"0"0"-95"0"0,0 0 46 0 0,0 0-5 0 0,0 0-264 0 0,0 0-489 0 0,0 0-407 0 0,0 0-178 0 0,0 0-33 0 0,0 0 23 0 0,0 0-18 0 0,0 0-44 0 0,16-21-117 0 0,55-67-95 0 0,103-118 849 0 0,-160 189-1060 0 0,-17 29-426 0 0,-2-1 225 0 0,0 1 0 0 0,1 0 0 0 0,1 0-1 0 0,0 0 1 0 0,1 0 0 0 0,0 0 0 0 0,1 1 0 0 0,0-1-1 0 0,1 1 1 0 0,1 5 75 0 0,0-15 25 0 0,0 1 1 0 0,0-1-1 0 0,0 0 0 0 0,1 1 1 0 0,0-1-1 0 0,-1 0 0 0 0,1 0 1 0 0,0 0-1 0 0,0-1 0 0 0,1 1 1 0 0,-1 0-1 0 0,1-1 1 0 0,-1 0-1 0 0,1 1 0 0 0,0-1 1 0 0,0 0-1 0 0,0 0 0 0 0,0-1 1 0 0,0 1-1 0 0,0-1 0 0 0,0 1 1 0 0,1-1-1 0 0,-1 0 0 0 0,1 0 1 0 0,-1 0-1 0 0,0-1 0 0 0,1 1 1 0 0,-1-1-1 0 0,1 0 0 0 0,-1 0 1 0 0,1 0-1 0 0,0-1 0 0 0,-1 1 1 0 0,0-1-1 0 0,1 1 0 0 0,-1-1 1 0 0,1-1-1 0 0,-1 1 0 0 0,0 0 1 0 0,0-1-1 0 0,1 1 0 0 0,-1-1 1 0 0,-1 0-1 0 0,1 0-25 0 0,13-9 79 0 0,-2-1 0 0 0,0-1 1 0 0,0 0-1 0 0,-2 0 0 0 0,1-1 0 0 0,-2-1 0 0 0,0 0 0 0 0,0-1 1 0 0,-2 0-1 0 0,0 0 0 0 0,5-14-79 0 0,-10 23-777 0 0,11-21-3255 0 0,-2 12-7376 0 0,-7 12 3317 0 0</inkml:trace>
  <inkml:trace contextRef="#ctx0" brushRef="#br0" timeOffset="880.102">1354 484 6145 0 0,'0'0'3014'0'0,"0"0"-969"0"0,0 0-481 0 0,0 0-88 0 0,0 0-107 0 0,0 0-260 0 0,0 0-318 0 0,0 0-256 0 0,0 0-171 0 0,0 0-105 0 0,-24 33-86 0 0,-74 101-81 0 0,54-65-33 0 0,43-65-53 0 0,0-1 0 0 0,1 1 0 0 0,0-1 0 0 0,0 1 0 0 0,0-1 0 0 0,0 1 1 0 0,1-1-1 0 0,0 1 0 0 0,-1-1 0 0 0,1 0 0 0 0,0 1 0 0 0,0-1 0 0 0,1 0 0 0 0,-1 0 0 0 0,1 0 1 0 0,0 0-1 0 0,-1 0 0 0 0,1 0 0 0 0,0 0 0 0 0,1-1 0 0 0,-1 1 0 0 0,0-1 0 0 0,1 1 1 0 0,0-1-1 0 0,-1 0 0 0 0,1 0 0 0 0,0 0 0 0 0,0 0 0 0 0,0-1 0 0 0,0 1 0 0 0,1-1 0 0 0,-1 0 1 0 0,0 0-1 0 0,1 0 0 0 0,-1 0 0 0 0,0 0 0 0 0,1-1 0 0 0,-1 0 0 0 0,1 1 0 0 0,-1-1 1 0 0,1-1-1 0 0,-1 1 0 0 0,1 0 0 0 0,-1-1 0 0 0,0 0 0 0 0,2 0-6 0 0,10 0 213 0 0,-1-1 0 0 0,0 0 0 0 0,0 0 0 0 0,-1-2 0 0 0,1 0 0 0 0,0 0 0 0 0,-1-1 1 0 0,0-1-1 0 0,0 0 0 0 0,-1-1 0 0 0,0-1 0 0 0,0 1 0 0 0,-1-2 0 0 0,1 0 0 0 0,-2 0 0 0 0,0-1 0 0 0,1-1-213 0 0,22-25 509 0 0,-1-2 0 0 0,-2-1-1 0 0,-2-2 1 0 0,5-11-509 0 0,-23 39 3 0 0,-1 0 0 0 0,0-1-1 0 0,-1 0 1 0 0,-1 0-1 0 0,0 0 1 0 0,-1-1 0 0 0,-1 0-1 0 0,0-1 1 0 0,-1 1-1 0 0,0-1 1 0 0,-2 1 0 0 0,0-1-1 0 0,0 0 1 0 0,-1 0 0 0 0,-2 0-1 0 0,1 0 1 0 0,-2 0-1 0 0,0 0 1 0 0,-1 0 0 0 0,0 1-1 0 0,-1-1 1 0 0,-1 1-1 0 0,-1 0 1 0 0,0 0 0 0 0,-2-2-3 0 0,4 10-46 0 0,0-1 1 0 0,-1 1 0 0 0,0 0-1 0 0,0 1 1 0 0,-1-1-1 0 0,0 1 1 0 0,0 0 0 0 0,0 1-1 0 0,0 0 1 0 0,-1 0-1 0 0,0 0 1 0 0,0 0 0 0 0,-1 1-1 0 0,1 1 1 0 0,-1-1 0 0 0,0 1-1 0 0,0 0 1 0 0,0 1-1 0 0,0 0 1 0 0,-1 0 0 0 0,1 1-1 0 0,0 0 1 0 0,-1 0 0 0 0,1 1-1 0 0,-1 0 1 0 0,1 1-1 0 0,0 0 1 0 0,-1 0 0 0 0,1 1-1 0 0,0-1 1 0 0,0 2 0 0 0,0-1-1 0 0,0 2 1 0 0,0-1-1 0 0,0 1 1 0 0,-4 2 45 0 0,2 5-29 0 0,-1 0 1 0 0,2 0-1 0 0,-1 1 0 0 0,2 0 0 0 0,-1 1 1 0 0,2-1-1 0 0,0 2 0 0 0,0-1 1 0 0,1 1-1 0 0,1 0 0 0 0,0 0 1 0 0,1 1-1 0 0,1-1 0 0 0,0 1 0 0 0,1 0 1 0 0,0 0-1 0 0,1 0 0 0 0,1 0 1 0 0,1 0-1 0 0,0 0 0 0 0,0 0 1 0 0,2 0-1 0 0,0-1 0 0 0,1 1 0 0 0,3 8 30 0 0,0-6-41 0 0,0 0 1 0 0,1-1 0 0 0,1-1 0 0 0,0 1-1 0 0,1-1 1 0 0,1-1 0 0 0,1 0 0 0 0,0 0 0 0 0,0-1-1 0 0,1-1 1 0 0,1 0 0 0 0,0-1 0 0 0,1 0 0 0 0,0-1-1 0 0,0-1 1 0 0,1 0 0 0 0,0-1 0 0 0,1-1 0 0 0,0-1-1 0 0,5 2 40 0 0,132 26-639 0 0,-103-28-2238 0 0,0-5-3826 0 0,-31-1-4429 0 0</inkml:trace>
</inkml:ink>
</file>

<file path=ppt/ink/ink8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0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1 15651 0 0,'0'0'563'0'0,"0"0"-249"0"0,0 0 106 0 0,0 0 321 0 0,0 0 231 0 0,0 0 79 0 0,0 0-132 0 0,0 0-200 0 0,-4 31-146 0 0,-14 101-107 0 0,-45 235 826 0 0,51-180-1606 0 0,11-106-6459 0 0,1-80 4098 0 0,-1-1-2334 0 0,0 0 1557 0 0,1 0-2006 0 0</inkml:trace>
</inkml:ink>
</file>

<file path=ppt/ink/ink8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0.4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12219 0 0,'0'0'2047'0'0,"0"0"-586"0"0,0 0-546 0 0,0 0-193 0 0,0 0 7 0 0,0 0 1 0 0,0 0-74 0 0,0 0-124 0 0,0 0-139 0 0,0 0-102 0 0,0 0-80 0 0,32 1-60 0 0,107 5-34 0 0,-25 0-138 0 0,69 2-450 0 0,-63-7-4818 0 0,-84 0-951 0 0,-9 2-2913 0 0</inkml:trace>
</inkml:ink>
</file>

<file path=ppt/ink/ink8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1.1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389 85 0 0 0,'0'0'757'0'0,"0"0"168"0"0,0 0 27 0 0,0 0 209 0 0,0 0 328 0 0,0 0 283 0 0,0 0 126 0 0,0 0-80 0 0,0 0-205 0 0,-34 21-212 0 0,-106 68-230 0 0,133-85-1044 0 0,1 0 1 0 0,-1 0-1 0 0,1 1 1 0 0,0 0 0 0 0,0 0-1 0 0,0 0 1 0 0,1 1-1 0 0,0 0 1 0 0,0 0 0 0 0,0 0-1 0 0,1 1 1 0 0,-4 6-128 0 0,-2 5 293 0 0,-8 10 2 0 0,2 1-1 0 0,1 0 1 0 0,1 1-1 0 0,1 0 1 0 0,2 2 0 0 0,1-1-1 0 0,1 1 1 0 0,2 0-1 0 0,1 1 1 0 0,2 0 0 0 0,0 10-295 0 0,3-26 47 0 0,1 0 0 0 0,0 0-1 0 0,1-1 1 0 0,0 1 0 0 0,2 0 0 0 0,0 0 0 0 0,1-1 0 0 0,0 0 0 0 0,1 1 0 0 0,1-2 0 0 0,1 1 0 0 0,0-1 0 0 0,1 0 0 0 0,1 0 0 0 0,0-1 0 0 0,1 0 0 0 0,0-1 0 0 0,1 0 0 0 0,3 2-47 0 0,-3-5-14 0 0,0 0 1 0 0,1 0-1 0 0,0-1 0 0 0,0-1 1 0 0,1 0-1 0 0,0 0 1 0 0,0-1-1 0 0,1-1 1 0 0,0 0-1 0 0,0-1 0 0 0,0-1 1 0 0,1 0-1 0 0,-1-1 1 0 0,1 0-1 0 0,0-1 0 0 0,1-1 14 0 0,73-7-3001 0 0,-32-10-6556 0 0,-41 8 1419 0 0</inkml:trace>
  <inkml:trace contextRef="#ctx0" brushRef="#br0" timeOffset="317.484">1051 155 9146 0 0,'0'0'1192'0'0,"0"0"-306"0"0,0 0-110 0 0,0 0 172 0 0,0 0 207 0 0,0 0 23 0 0,0 0-186 0 0,0 0-267 0 0,0 0-167 0 0,0 0-21 0 0,0 0 45 0 0,0 0 35 0 0,0 0 1 0 0,7 25-41 0 0,19 79-73 0 0,-20 34 603 0 0,-46 286-267 0 0,30-327-2124 0 0,10-97 731 0 0,0 0-150 0 0,-3-22-8747 0 0,1 15 4446 0 0,0-1-940 0 0</inkml:trace>
  <inkml:trace contextRef="#ctx0" brushRef="#br0" timeOffset="4292.899">597 597 2401 0 0,'0'0'749'0'0,"0"0"-268"0"0,0 0 141 0 0,0 0 477 0 0,0 0 441 0 0,0 0 210 0 0,0 0-32 0 0,0 0-190 0 0,37-1-237 0 0,121-5-210 0 0,25-24 980 0 0,167-21-2411 0 0,-322 51-3089 0 0,-22 0 676 0 0,3 0-6926 0 0</inkml:trace>
  <inkml:trace contextRef="#ctx0" brushRef="#br0" timeOffset="4762.88">1571 671 10626 0 0,'0'0'1558'0'0,"0"0"-340"0"0,0 0-204 0 0,0 0 148 0 0,0 0 190 0 0,0 0-23 0 0,0 0-295 0 0,0 0-352 0 0,0 0-271 0 0,0 0-169 0 0,0 0-100 0 0,0 0-69 0 0,-7 4-50 0 0,-36 40-5 0 0,41-40-16 0 0,-6 11-9 0 0,1 0-1 0 0,1 0 1 0 0,0 1-1 0 0,1 0 1 0 0,0 0-1 0 0,2 1 1 0 0,0-1-1 0 0,0 1 1 0 0,2-1-1 0 0,0 1 1 0 0,1 0-1 0 0,1 0 0 0 0,1 4 8 0 0,0-17 23 0 0,1 0 1 0 0,-1-1-1 0 0,1 1 0 0 0,0-1 0 0 0,1 0 0 0 0,-1 0 0 0 0,0 0 0 0 0,1 0 0 0 0,0-1 0 0 0,-1 1 0 0 0,1-1 0 0 0,0 0 0 0 0,0 0 0 0 0,0 0 0 0 0,1-1 0 0 0,-1 1 0 0 0,0-1 0 0 0,1 0 0 0 0,-1-1 0 0 0,1 1 0 0 0,-1-1 0 0 0,1 1 0 0 0,-1-1 0 0 0,1-1 0 0 0,-1 1 0 0 0,1-1 0 0 0,-1 0 0 0 0,0 1 0 0 0,1-2 0 0 0,-1 1 0 0 0,0-1 0 0 0,0 1 0 0 0,0-1 0 0 0,1 0-23 0 0,11-6 135 0 0,0 0 0 0 0,-1 0 0 0 0,0-2 0 0 0,0 1 0 0 0,-1-2 0 0 0,0 0 0 0 0,-1-1 0 0 0,0 0 0 0 0,-1-1 0 0 0,0-1 0 0 0,-1 1 0 0 0,-1-2 0 0 0,8-14-135 0 0,6-69 399 0 0,-24 95-465 0 0,0 0 0 0 0,0 0 0 0 0,0 0 0 0 0,0-1 0 0 0,-1 1 0 0 0,1 0 0 0 0,-1 0 0 0 0,0 0 0 0 0,0 0 0 0 0,0 0 0 0 0,0 0 0 0 0,-1 0 0 0 0,1 1 1 0 0,-1-1-1 0 0,0 0 0 0 0,1 1 0 0 0,-1-1 0 0 0,0 1 0 0 0,-1 0 0 0 0,1-1 0 0 0,0 1 0 0 0,-1 0 0 0 0,1 0 0 0 0,-1 1 0 0 0,0-1 0 0 0,1 0 0 0 0,-1 1 0 0 0,0 0 0 0 0,0 0 0 0 0,0-1 66 0 0,-4 1-515 0 0,0-1 0 0 0,-1 1 0 0 0,1 0 1 0 0,0 1-1 0 0,0 0 0 0 0,-1 0 0 0 0,1 0 0 0 0,0 1 0 0 0,0 0 0 0 0,0 0 1 0 0,-1 1-1 0 0,1 0 0 0 0,1 1 0 0 0,-3 0 515 0 0,-57 30-9699 0 0,57-29 8043 0 0,-7 7-1527 0 0</inkml:trace>
  <inkml:trace contextRef="#ctx0" brushRef="#br0" timeOffset="5124.406">1926 1032 864 0 0,'0'0'2877'0'0,"0"0"-482"0"0,0 0-169 0 0,0 0 48 0 0,0 0-26 0 0,0 0-245 0 0,0 0-349 0 0,0 0-362 0 0,0 0-290 0 0,0 0-181 0 0,0 0-147 0 0,0 0-82 0 0,4-18-64 0 0,14-53-63 0 0,24-7 620 0 0,-18 36-594 0 0,-9 13-455 0 0,1 0 0 0 0,1 1 0 0 0,1 1 0 0 0,2 1 0 0 0,0 1 1 0 0,2 0-1 0 0,1 2 0 0 0,3-1-36 0 0,3 13-4070 0 0,-20 13-1017 0 0,-1 6-3373 0 0,-4-4 2297 0 0</inkml:trace>
  <inkml:trace contextRef="#ctx0" brushRef="#br0" timeOffset="6010.005">2664 667 7050 0 0,'0'0'1815'0'0,"0"0"-171"0"0,0 0 90 0 0,0 0 154 0 0,0 0-22 0 0,0 0-293 0 0,0 0-399 0 0,0 0-320 0 0,0 0-240 0 0,0 0-180 0 0,0 0-104 0 0,0 0-68 0 0,0 0-41 0 0,-19-6-18 0 0,-63-17-34 0 0,79 22-155 0 0,-1 0-1 0 0,0 1 0 0 0,1-1 1 0 0,-1 1-1 0 0,0 0 0 0 0,1 0 1 0 0,-1 0-1 0 0,0 1 0 0 0,1-1 1 0 0,-1 1-1 0 0,0 0 0 0 0,1 0 1 0 0,-1 0-1 0 0,1 1 0 0 0,0-1 1 0 0,-1 1-1 0 0,1 0 0 0 0,0 0 1 0 0,0 0-1 0 0,0 0 0 0 0,0 1-13 0 0,-9 4 20 0 0,3-2-31 0 0,0 0 0 0 0,1 0 1 0 0,-1 0-1 0 0,1 1 0 0 0,0 1 0 0 0,0-1 0 0 0,1 1 0 0 0,0 0 0 0 0,0 1 0 0 0,1 0 0 0 0,0 0 0 0 0,0 0 0 0 0,1 1 0 0 0,0 0 0 0 0,0 0 0 0 0,1 0 0 0 0,0 1 0 0 0,1-1 0 0 0,0 1 0 0 0,0 0 0 0 0,1 0 0 0 0,1 0 0 0 0,-1 2 11 0 0,3-10-8 0 0,0 1-1 0 0,-1-1 1 0 0,1 0-1 0 0,0 0 1 0 0,0 0-1 0 0,0 0 0 0 0,0 1 1 0 0,1-1-1 0 0,-1-1 1 0 0,0 1-1 0 0,1 0 1 0 0,0 0-1 0 0,-1 0 1 0 0,1-1-1 0 0,0 1 1 0 0,0-1-1 0 0,0 0 0 0 0,0 1 1 0 0,0-1-1 0 0,0 0 1 0 0,0 0-1 0 0,0 0 1 0 0,1 0-1 0 0,-1-1 1 0 0,0 1-1 0 0,1-1 0 0 0,-1 1 1 0 0,0-1-1 0 0,1 0 1 0 0,-1 0-1 0 0,3 0 9 0 0,77-3 124 0 0,-60-5-83 0 0,-1 0-1 0 0,1-1 1 0 0,-2-1 0 0 0,1-1-1 0 0,-1-1 1 0 0,-1-1 0 0 0,0 0-1 0 0,-1-2 1 0 0,-1 0 0 0 0,0-1 0 0 0,-1 0-1 0 0,0-2 1 0 0,-2 0 0 0 0,2-3-41 0 0,58-58 65 0 0,-33 42 73 0 0,-49 66-252 0 0,-91 258-96 0 0,55-156-13 0 0,28-90 27 0 0,3-1-1 0 0,1 2 1 0 0,1-1-1 0 0,3 2 1 0 0,-3 35 196 0 0,11 54-24 0 0,0-131 16 0 0,0 1 1 0 0,0-1-1 0 0,0 1 0 0 0,1-1 1 0 0,-1 0-1 0 0,0 1 1 0 0,1-1-1 0 0,-1 1 0 0 0,1-1 1 0 0,0 0-1 0 0,-1 1 0 0 0,1-1 1 0 0,0 0-1 0 0,0 0 1 0 0,-1 1-1 0 0,1-1 0 0 0,0 0 1 0 0,0 0-1 0 0,0 0 1 0 0,1 0-1 0 0,-1 0 0 0 0,0 0 1 0 0,0-1-1 0 0,0 1 0 0 0,1 0 1 0 0,-1 0-1 0 0,0-1 1 0 0,1 1-1 0 0,-1-1 0 0 0,1 0 1 0 0,-1 1-1 0 0,1-1 1 0 0,-1 0-1 0 0,0 0 0 0 0,1 1 1 0 0,-1-1-1 0 0,1-1 0 0 0,-1 1 1 0 0,1 0-1 0 0,-1 0 1 0 0,1 0-1 0 0,-1-1 0 0 0,1 1 1 0 0,-1-1-1 0 0,1 1 8 0 0,67-24 75 0 0,57-49 121 0 0,-124 71-170 0 0,0 1 0 0 0,0-1-1 0 0,0 0 1 0 0,0 0 0 0 0,0 0 0 0 0,0 0 0 0 0,0 0 0 0 0,0 0 0 0 0,-1 0-1 0 0,1 0 1 0 0,-1-1 0 0 0,0 1 0 0 0,0-1 0 0 0,0 1 0 0 0,0-1 0 0 0,0 1 0 0 0,0-1-1 0 0,0 0 1 0 0,-1 0 0 0 0,0 1 0 0 0,1-1 0 0 0,-1 0 0 0 0,0 1 0 0 0,0-1-1 0 0,-1 0 1 0 0,1 0 0 0 0,0 1 0 0 0,-1-1 0 0 0,0 0 0 0 0,0 1 0 0 0,0-1 0 0 0,0 1-1 0 0,0-1 1 0 0,0 1 0 0 0,0-1 0 0 0,-1 1 0 0 0,1 0 0 0 0,-1 0 0 0 0,0 0-1 0 0,0-1 1 0 0,0 2 0 0 0,0-1 0 0 0,0 0 0 0 0,0 0 0 0 0,0 1 0 0 0,-1-1 0 0 0,1 1-1 0 0,-3-1-25 0 0,-19-11-11 0 0,0 1-1 0 0,-1 2 0 0 0,-1 0 0 0 0,0 2 0 0 0,0 1 0 0 0,0 1 0 0 0,-1 1 1 0 0,0 1-1 0 0,0 2 0 0 0,-14 0 12 0 0,-14-3 26 0 0,13 0 58 0 0,69-10-326 0 0,289-80 116 0 0,-257 77-445 0 0,2-1-3679 0 0,-20 4-8403 0 0,-32 12 8376 0 0</inkml:trace>
  <inkml:trace contextRef="#ctx0" brushRef="#br0" timeOffset="6351.977">3135 619 7898 0 0,'0'0'2252'0'0,"0"0"-237"0"0,0 0-193 0 0,0 0-171 0 0,0 0-257 0 0,0 0-313 0 0,0 0-327 0 0,0 0-241 0 0,0 0-118 0 0,0 0-78 0 0,0 0-47 0 0,0 0-21 0 0,-5 25-14 0 0,-16 80-30 0 0,20-103-191 0 0,0 1 0 0 0,1-1 0 0 0,-1 1 0 0 0,1-1 0 0 0,-1 1 0 0 0,1-1-1 0 0,0 1 1 0 0,0 0 0 0 0,0-1 0 0 0,1 1 0 0 0,-1-1 0 0 0,1 1 0 0 0,-1-1 0 0 0,1 1 0 0 0,0-1-1 0 0,0 1 1 0 0,0-1 0 0 0,0 1 0 0 0,0-1 0 0 0,0 0 0 0 0,1 0 0 0 0,-1 0 0 0 0,1 0 0 0 0,0 0-1 0 0,-1 0 1 0 0,1 0 0 0 0,0 0 0 0 0,1 0-14 0 0,5 6 47 0 0,-1-2-10 0 0,0 0 0 0 0,0 0 0 0 0,0 0 0 0 0,1-1-1 0 0,-1 0 1 0 0,1 0 0 0 0,0-1 0 0 0,1 0 0 0 0,-1-1-1 0 0,1 0 1 0 0,0 0 0 0 0,0-1 0 0 0,0 0 0 0 0,0 0 0 0 0,0-1-1 0 0,0 0 1 0 0,0-1 0 0 0,0 0 0 0 0,0 0 0 0 0,1-1-1 0 0,-1 0 1 0 0,0-1 0 0 0,0 0 0 0 0,-1 0 0 0 0,6-3-37 0 0,6-2 96 0 0,-1 0 1 0 0,0-2 0 0 0,0 0-1 0 0,0-2 1 0 0,-1 0 0 0 0,-1-1-1 0 0,0 0 1 0 0,-1-2 0 0 0,0 0-1 0 0,10-12-96 0 0,-9 9-244 0 0,-2 0-1 0 0,0-1 1 0 0,0-1-1 0 0,-2-1 0 0 0,0 0 1 0 0,4-12 244 0 0,-5-4-5734 0 0,-8-1-5265 0 0,-4 36 5825 0 0</inkml:trace>
  <inkml:trace contextRef="#ctx0" brushRef="#br0" timeOffset="6792.989">3756 822 0 0 0,'0'0'1351'0'0,"0"0"864"0"0,0 0 360 0 0,0 0 22 0 0,0 0-199 0 0,0 0-403 0 0,0 0-414 0 0,0 0-306 0 0,0 0-205 0 0,0 0-156 0 0,0 0-114 0 0,0 0-103 0 0,29-6-93 0 0,89-20-72 0 0,-19-12 1445 0 0,-95 36-1884 0 0,0 0-1 0 0,0-1 1 0 0,0 1 0 0 0,0-1 0 0 0,-1 0 0 0 0,1 0 0 0 0,-1 0-1 0 0,0 0 1 0 0,0-1 0 0 0,0 1 0 0 0,0-1 0 0 0,0 0 0 0 0,-1 0-1 0 0,0 0 1 0 0,0 0 0 0 0,0 0 0 0 0,0 0 0 0 0,-1-1 0 0 0,1 1-1 0 0,-1-1 1 0 0,0 1 0 0 0,-1-1 0 0 0,1-1-93 0 0,-3 3-15 0 0,0 1 1 0 0,0-1-1 0 0,0 1 1 0 0,0-1-1 0 0,0 1 1 0 0,-1 0-1 0 0,1 0 1 0 0,-1 0-1 0 0,1 0 1 0 0,-1 0-1 0 0,0 1 1 0 0,0-1-1 0 0,0 1 1 0 0,0 0-1 0 0,0 0 1 0 0,0 0-1 0 0,0 0 1 0 0,0 0-1 0 0,0 1 1 0 0,-1 0-1 0 0,1-1 1 0 0,0 1-1 0 0,0 0 1 0 0,-1 0-1 0 0,1 1 1 0 0,0-1 14 0 0,-10 2-66 0 0,0 0 0 0 0,0 1 0 0 0,0 0 0 0 0,0 1 1 0 0,1 1-1 0 0,0 0 0 0 0,0 0 0 0 0,0 2 1 0 0,1-1-1 0 0,-1 1 0 0 0,2 1 0 0 0,-1 0 0 0 0,1 0 1 0 0,0 1-1 0 0,1 0 0 0 0,0 1 0 0 0,0 0 1 0 0,1 1-1 0 0,1 0 0 0 0,0 0 0 0 0,0 0 1 0 0,1 1-1 0 0,0 0 0 0 0,1 0 0 0 0,1 0 66 0 0,1-7-50 0 0,2 0-1 0 0,-1 0 0 0 0,0 0 1 0 0,1 0-1 0 0,0 0 1 0 0,0 1-1 0 0,1-1 0 0 0,-1 0 1 0 0,1 0-1 0 0,0 1 1 0 0,1-1-1 0 0,-1 0 0 0 0,1 0 1 0 0,0 0-1 0 0,0 1 1 0 0,1-1-1 0 0,-1 0 0 0 0,1-1 1 0 0,0 1-1 0 0,1 0 1 0 0,-1 0-1 0 0,1-1 0 0 0,0 0 1 0 0,0 1-1 0 0,0-1 1 0 0,1 0-1 0 0,-1 0 0 0 0,1-1 1 0 0,0 1-1 0 0,0-1 1 0 0,0 0-1 0 0,1 0 0 0 0,-1 0 1 0 0,1-1-1 0 0,1 1 51 0 0,17 3-296 0 0,0-1 0 0 0,1-1 1 0 0,0-1-1 0 0,0-1 0 0 0,-1-1 0 0 0,1-2 0 0 0,0 0 0 0 0,0-1 0 0 0,0-2 1 0 0,-1 0-1 0 0,1-1 0 0 0,-1-2 0 0 0,21-8 296 0 0,74-33-6539 0 0,-86 34 1580 0 0,-9 3-620 0 0</inkml:trace>
  <inkml:trace contextRef="#ctx0" brushRef="#br0" timeOffset="7105.442">4437 1 8074 0 0,'0'0'2103'0'0,"0"0"-400"0"0,0 0-164 0 0,0 0-159 0 0,0 0-280 0 0,0 0-303 0 0,0 0-308 0 0,0 0-124 0 0,0 0 42 0 0,0 0 85 0 0,0 0 44 0 0,0 0 33 0 0,15 31 24 0 0,51 100-5 0 0,-41-81-137 0 0,-2 1 1 0 0,-2 0-1 0 0,-3 2 0 0 0,-2 0 1 0 0,9 54-452 0 0,-16-55 118 0 0,-3 0 0 0 0,-2 0 0 0 0,-3 1 0 0 0,-3 24-118 0 0,1-59-14 0 0,-1 1 0 0 0,0-1 0 0 0,-2 0 1 0 0,0 0-1 0 0,-1 0 0 0 0,-1-1 0 0 0,0 1 1 0 0,-2-1-1 0 0,0-1 0 0 0,-1 1 1 0 0,0-2-1 0 0,-1 1 0 0 0,-1-1 0 0 0,-1-1 1 0 0,0 0-1 0 0,0 0 0 0 0,-2-1 0 0 0,0-1 1 0 0,0-1-1 0 0,-1 1 0 0 0,0-2 0 0 0,-1 0 1 0 0,-5 1 13 0 0,-14 7-431 0 0,0-1 0 0 0,-1-2 0 0 0,-1-1 0 0 0,-31 6 431 0 0,-7-4-5004 0 0,1-6-6588 0 0,56-9 6764 0 0</inkml:trace>
</inkml:ink>
</file>

<file path=ppt/ink/ink8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1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434 147 1768 0 0,'0'0'1005'0'0,"0"0"-273"0"0,0 0-168 0 0,0 0 91 0 0,0 0 220 0 0,0 0 159 0 0,0 0 1 0 0,0 0-147 0 0,0 0-163 0 0,0 0-96 0 0,0 0 7 0 0,0 12 38 0 0,-28 118 1257 0 0,-16-22-1343 0 0,-6-3 0 0 0,-4-1 0 0 0,-5-3 0 0 0,-4-2 0 0 0,-17 14-588 0 0,25-40 339 0 0,131-189 2054 0 0,199-322-980 0 0,-31 119-1263 0 0,-239 313-146 0 0,-2 1 0 0 0,1 0 1 0 0,0 1-1 0 0,1-1 1 0 0,-1 1-1 0 0,1 0 1 0 0,-1 0-1 0 0,1 0 1 0 0,0 1-1 0 0,1 0 1 0 0,-1 0-1 0 0,1 0 0 0 0,-1 0 1 0 0,1 1-1 0 0,1 0-4 0 0,-3 28 176 0 0,-31 248 1422 0 0,21-74-1247 0 0,7-190-344 0 0,0 0 0 0 0,1 0 1 0 0,0 0-1 0 0,1 0 0 0 0,-1 0 0 0 0,2 0 1 0 0,0 0-1 0 0,0-1 0 0 0,0 0 0 0 0,3 2-7 0 0,-6-7 9 0 0,1-1 0 0 0,0 0 0 0 0,0 0 0 0 0,0 0 0 0 0,1-1 0 0 0,-1 1 0 0 0,0 0 0 0 0,1-1 0 0 0,0 1 0 0 0,0-1 0 0 0,0 0 0 0 0,0 0 0 0 0,0 0 0 0 0,0-1 0 0 0,0 1 0 0 0,0-1 0 0 0,1 1 0 0 0,-1-1 0 0 0,1 0 0 0 0,-1 0 0 0 0,1-1-1 0 0,-1 1 1 0 0,1-1 0 0 0,-1 0 0 0 0,1 0 0 0 0,0 0 0 0 0,-1 0 0 0 0,1-1 0 0 0,-1 1 0 0 0,3-1-9 0 0,4-5 45 0 0,1 1 0 0 0,-1-2 0 0 0,0 1 0 0 0,-1-2 0 0 0,0 1 0 0 0,0-1 0 0 0,-1 0 0 0 0,1-1 0 0 0,-2 0 0 0 0,1 0 0 0 0,-2-1 0 0 0,2-1-45 0 0,6-7 36 0 0,353-437 66 0 0,-230 318-184 0 0,-135 140 73 0 0,-1 0 0 0 0,1 0 0 0 0,-1 0 0 0 0,0 0 0 0 0,1 0 0 0 0,-1 0 0 0 0,-1 0 0 0 0,1 0 0 0 0,0 0 0 0 0,-1 1 0 0 0,0-1 0 0 0,1 0 0 0 0,-1 0 0 0 0,0 1 0 0 0,-1-1 0 0 0,1 0 0 0 0,-1 0 0 0 0,1 0 0 0 0,-1 1 0 0 0,-1 0 9 0 0,-18 141 116 0 0,-7 129 175 0 0,34-6-20 0 0,-14-172-1850 0 0,4-83-1213 0 0,2-8-950 0 0,1-1-3765 0 0,0 0-885 0 0</inkml:trace>
</inkml:ink>
</file>

<file path=ppt/ink/ink8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2.9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0 11362 0 0,'0'0'1701'0'0,"0"0"-201"0"0,0 0-260 0 0,0 0-35 0 0,0 0 86 0 0,0 0 17 0 0,0 0-149 0 0,0 0-220 0 0,0 0-219 0 0,0 0-207 0 0,0 0-162 0 0,-5 1-124 0 0,-14 1-103 0 0,14-1-92 0 0,5-1-122 0 0,0 0-146 0 0,0 0-205 0 0,10 8-3585 0 0,17-1-7607 0 0,-16-4 4387 0 0</inkml:trace>
</inkml:ink>
</file>

<file path=ppt/ink/ink8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16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877 56 0 0 0,'0'0'1134'0'0,"0"0"110"0"0,0 0 3 0 0,0 0-14 0 0,0 0-31 0 0,19-5-36 0 0,57-18-41 0 0,-46 6 4383 0 0,-30 15-3360 0 0,-28-7-203 0 0,-16 9-1954 0 0,-1 2-1 0 0,1 2 1 0 0,0 2 0 0 0,0 2 0 0 0,0 1-1 0 0,1 3 1 0 0,1 1 0 0 0,-1 3 9 0 0,-7 0 30 0 0,4-2-15 0 0,-2-1 22 0 0,2 2 0 0 0,0 2 0 0 0,0 2 0 0 0,-25 17-37 0 0,69-36-10 0 0,1 1 1 0 0,-1-1-1 0 0,1 1 1 0 0,0 0-1 0 0,-1 0 1 0 0,1 0-1 0 0,0-1 1 0 0,-1 1-1 0 0,1 0 1 0 0,0 1-1 0 0,0-1 1 0 0,0 0-1 0 0,0 0 1 0 0,0 0-1 0 0,0 1 1 0 0,0-1-1 0 0,0 0 1 0 0,1 1 0 0 0,-1-1-1 0 0,0 1 1 0 0,1-1-1 0 0,0 1 1 0 0,-1-1-1 0 0,1 1 1 0 0,0-1-1 0 0,-1 1 1 0 0,1 0-1 0 0,0-1 1 0 0,0 1-1 0 0,0-1 1 0 0,0 1-1 0 0,1-1 1 0 0,-1 1-1 0 0,0 0 1 0 0,1-1 0 0 0,-1 1-1 0 0,1-1 1 0 0,-1 1-1 0 0,1-1 1 0 0,0 0-1 0 0,0 1 1 0 0,0-1-1 0 0,0 0 1 0 0,0 1-1 0 0,0-1 1 0 0,0 0-1 0 0,0 0 1 0 0,0 0-1 0 0,0 0 1 0 0,0 0-1 0 0,1 0 1 0 0,-1 0-1 0 0,1 0 1 0 0,-1-1 0 0 0,0 1-1 0 0,1 0 1 0 0,-1-1-1 0 0,1 1 10 0 0,24 10 22 0 0,-1-1 0 0 0,1-1-1 0 0,1-1 1 0 0,0-2 0 0 0,0 0 0 0 0,0-2-1 0 0,1-1 1 0 0,-1-1 0 0 0,1-1 0 0 0,5-2-22 0 0,97 9 93 0 0,-127-8-87 0 0,-2 0-3 0 0,1 0-1 0 0,0-1 1 0 0,0 1-1 0 0,0 0 1 0 0,-1 0-1 0 0,1 0 1 0 0,0 0-1 0 0,0 0 1 0 0,0 0-1 0 0,0 1 1 0 0,-1-1-1 0 0,1 0 1 0 0,0 1-1 0 0,0 0 1 0 0,-1-1-1 0 0,1 1 0 0 0,0 0 1 0 0,-1 0-1 0 0,1 0 1 0 0,-1 0-1 0 0,1 0 1 0 0,-1 0-1 0 0,0 1 1 0 0,1-1-1 0 0,-1 0 1 0 0,0 1-1 0 0,0-1 1 0 0,0 1-1 0 0,0-1 1 0 0,0 1-1 0 0,0-1 1 0 0,0 1-1 0 0,0 0 1 0 0,-1-1-1 0 0,1 1 0 0 0,-1 0 1 0 0,1 0-1 0 0,-1 0 1 0 0,0-1-1 0 0,0 1 1 0 0,0 1-3 0 0,-6 7 45 0 0,-1 1 0 0 0,0-1-1 0 0,0 0 1 0 0,-1 0 0 0 0,-1-1 0 0 0,0 0 0 0 0,0-1 0 0 0,-1 0 0 0 0,0 0-1 0 0,-4 2-44 0 0,1 0 19 0 0,-322 232 330 0 0,328-238-332 0 0,0 0 1 0 0,0 0-1 0 0,1 1 0 0 0,-1 0 1 0 0,1 0-1 0 0,0 0 0 0 0,0 1 1 0 0,1 0-1 0 0,0 0 0 0 0,0 1 1 0 0,0-1-1 0 0,1 1 0 0 0,0 0 1 0 0,0 0-1 0 0,0 1 0 0 0,1-1 1 0 0,0 1-1 0 0,1-1 0 0 0,0 1 1 0 0,0 0-1 0 0,1 0 0 0 0,0 0 1 0 0,0 5-18 0 0,3-8 11 0 0,1-1 0 0 0,0 0 0 0 0,0 1 0 0 0,0-1 0 0 0,0 0 0 0 0,1 0 0 0 0,0-1 0 0 0,0 1 0 0 0,0-1 0 0 0,0 0 0 0 0,0 0 0 0 0,1 0 1 0 0,-1 0-1 0 0,1-1 0 0 0,0 0 0 0 0,0 0 0 0 0,0 0 0 0 0,0 0 0 0 0,0-1 0 0 0,0 0 0 0 0,0 0 0 0 0,0 0 0 0 0,1-1 0 0 0,3 0-11 0 0,33 5-127 0 0,0-2-1 0 0,1-2 1 0 0,-1-2-1 0 0,0-2 1 0 0,0-1 0 0 0,0-3-1 0 0,0-1 1 0 0,-1-2-1 0 0,4-3 128 0 0,40-12-3129 0 0,-30 6-2814 0 0,-30 8-1338 0 0</inkml:trace>
  <inkml:trace contextRef="#ctx0" brushRef="#br0" timeOffset="289.515">1878 329 15067 0 0,'0'0'482'0'0,"0"0"-341"0"0,0 0-146 0 0,0 0 150 0 0,0 0 248 0 0,0 0 242 0 0,-37 37 139 0 0,-118 120 14 0 0,30-28 316 0 0,69-70-1106 0 0,-111 140 533 0 0,156-182-1076 0 0,1 0 0 0 0,0 1-1 0 0,2 1 1 0 0,0-1-1 0 0,1 1 1 0 0,1 1-1 0 0,-1 6 546 0 0,5-12-3250 0 0,2-5-4842 0 0,0-5 3199 0 0</inkml:trace>
  <inkml:trace contextRef="#ctx0" brushRef="#br0" timeOffset="552.293">1256 376 12027 0 0,'0'0'2171'0'0,"0"0"-1290"0"0,0 0-655 0 0,0 0-132 0 0,0 0 124 0 0,0 0 159 0 0,0 0 105 0 0,0 0 76 0 0,0 0 4 0 0,0 0-50 0 0,37 31-92 0 0,118 97-111 0 0,-42-44 55 0 0,-50-40-490 0 0,2-4-1 0 0,1-2 0 0 0,14 2 127 0 0,-10-14-2102 0 0,-24-12-3971 0 0,-41-12 5002 0 0,13 4-5927 0 0</inkml:trace>
  <inkml:trace contextRef="#ctx0" brushRef="#br0" timeOffset="865.496">2658 561 7970 0 0,'0'0'1049'0'0,"0"0"-106"0"0,0 0 77 0 0,0 0 238 0 0,0 0 201 0 0,0 0-91 0 0,0 0-222 0 0,0 0-234 0 0,0 0-225 0 0,-30 7-187 0 0,-98 25-127 0 0,111-28-280 0 0,1 1-1 0 0,-1 0 0 0 0,1 1 0 0 0,0 1 1 0 0,1 1-1 0 0,0 0 0 0 0,0 1 1 0 0,-6 6-93 0 0,3-3 43 0 0,7-6-46 0 0,1 1 0 0 0,1 0 0 0 0,-1 1 0 0 0,1 0 0 0 0,1 0 0 0 0,0 1 0 0 0,0 0 0 0 0,0 1 0 0 0,1 0 0 0 0,1 0 0 0 0,-1 0 0 0 0,2 1 1 0 0,-1 0-1 0 0,2 0 0 0 0,-1 0 0 0 0,2 0 0 0 0,-1 1 0 0 0,2 0 0 0 0,-2 6 3 0 0,4-14 12 0 0,-1 0 1 0 0,1-1-1 0 0,-1 1 0 0 0,1 0 1 0 0,0 0-1 0 0,0-1 1 0 0,1 1-1 0 0,-1 0 0 0 0,1 0 1 0 0,0-1-1 0 0,0 1 1 0 0,0-1-1 0 0,0 1 0 0 0,1-1 1 0 0,-1 1-1 0 0,1-1 0 0 0,0 0 1 0 0,0 0-1 0 0,0 0 1 0 0,0 0-1 0 0,1 0 0 0 0,-1 0 1 0 0,1 0-1 0 0,0-1 1 0 0,0 1-1 0 0,0-1 0 0 0,0 0 1 0 0,0 0-1 0 0,0 0 1 0 0,1-1-1 0 0,-1 1 0 0 0,0-1 1 0 0,1 1-1 0 0,0-1 1 0 0,-1 0-1 0 0,1-1 0 0 0,0 1 1 0 0,-1 0-1 0 0,1-1 1 0 0,0 0-1 0 0,0 0-12 0 0,11-3 147 0 0,0 0 0 0 0,0-1 0 0 0,-1-1 0 0 0,1 0 0 0 0,-1-1 0 0 0,0-1 0 0 0,-1 0 1 0 0,0-1-1 0 0,0 0 0 0 0,0-1 0 0 0,-1-1 0 0 0,0 0 0 0 0,-1 0 0 0 0,0-2-147 0 0,17-11 123 0 0,194-159 334 0 0,-221 180-473 0 0,0 1 0 0 0,0 0-1 0 0,0 0 1 0 0,0 0 0 0 0,0 0 0 0 0,0 0-1 0 0,0 0 1 0 0,0 0 0 0 0,0 0 0 0 0,1 1-1 0 0,-1-1 1 0 0,0 0 0 0 0,0 1 0 0 0,1-1-1 0 0,-1 1 1 0 0,1-1 0 0 0,-1 1 0 0 0,0 0-1 0 0,1-1 1 0 0,-1 1 0 0 0,1 0 0 0 0,-1 0-1 0 0,1 0 1 0 0,-1 0 0 0 0,1 0 0 0 0,-1 1-1 0 0,1-1 1 0 0,-1 0 0 0 0,0 1-1 0 0,1-1 1 0 0,-1 1 0 0 0,0-1 0 0 0,1 1-1 0 0,-1 0 1 0 0,0-1 0 0 0,1 1 0 0 0,-1 0-1 0 0,0 0 1 0 0,0 0 0 0 0,0 0 0 0 0,0 0-1 0 0,0 0 1 0 0,0 0 0 0 0,0 0 0 0 0,0 1-1 0 0,-1-1 1 0 0,1 0 0 0 0,0 0 0 0 0,-1 1-1 0 0,1-1 1 0 0,-1 1 0 0 0,1-1 0 0 0,-1 1 16 0 0,15 123-5442 0 0,-13-115 3973 0 0,12 26-8712 0 0,-10-28 5576 0 0</inkml:trace>
  <inkml:trace contextRef="#ctx0" brushRef="#br0" timeOffset="1255.642">3058 1032 904 0 0,'0'0'2923'0'0,"0"0"-405"0"0,0 0-225 0 0,0 0-74 0 0,0 0-143 0 0,0 0-222 0 0,0 0-288 0 0,0 0-319 0 0,0 0-231 0 0,0 0-171 0 0,0 0-138 0 0,0 0-117 0 0,5-26-95 0 0,19-81-91 0 0,13 12 352 0 0,-32 84-753 0 0,-1 1 0 0 0,2 0-1 0 0,-1 0 1 0 0,1 1 0 0 0,1-1 0 0 0,0 1 0 0 0,0 1 0 0 0,0-1 0 0 0,1 1 0 0 0,1 1 0 0 0,-1-1-1 0 0,1 2 1 0 0,1-1 0 0 0,-1 1 0 0 0,1 0 0 0 0,0 1 0 0 0,0 0 0 0 0,8-2-3 0 0,-15 8-24 0 0,-1 1 1 0 0,1-1-1 0 0,-1 1 1 0 0,0-1-1 0 0,1 1 1 0 0,-1 0 0 0 0,0 0-1 0 0,0 0 1 0 0,0 0-1 0 0,0 0 1 0 0,-1 0-1 0 0,1 1 1 0 0,0-1-1 0 0,-1 1 1 0 0,0-1-1 0 0,1 1 1 0 0,-1-1-1 0 0,0 1 1 0 0,-1 0 0 0 0,1-1-1 0 0,0 1 1 0 0,-1 0-1 0 0,1 0 1 0 0,-1 0-1 0 0,0 0 1 0 0,0-1-1 0 0,0 1 1 0 0,0 0-1 0 0,-1 0 1 0 0,1 0-1 0 0,-1-1 1 0 0,0 1 0 0 0,0 0-1 0 0,0 0 1 0 0,0-1 23 0 0,1 11-35 0 0,1 75-16 0 0,1-86 69 0 0,-1-1 1 0 0,1 0-1 0 0,0 0 1 0 0,0 0 0 0 0,0 0-1 0 0,0 0 1 0 0,0 0-1 0 0,0 0 1 0 0,0-1-1 0 0,0 1 1 0 0,0-1-1 0 0,0 1 1 0 0,1-1-1 0 0,-1 0 1 0 0,0 0-1 0 0,0 0 1 0 0,0 0-1 0 0,0 0 1 0 0,1-1-1 0 0,-1 1 1 0 0,0 0-1 0 0,0-1 1 0 0,0 0-1 0 0,0 0 1 0 0,0 1-1 0 0,0-1 1 0 0,0 0-1 0 0,0 0 1 0 0,0-1-1 0 0,-1 1 1 0 0,1 0-1 0 0,0-1 1 0 0,-1 1-1 0 0,2-2-18 0 0,149-127 283 0 0,-145 123-297 0 0,0 1 0 0 0,1 1 0 0 0,0-1 1 0 0,0 1-1 0 0,0 1 0 0 0,0 0 0 0 0,1 0 0 0 0,0 0 0 0 0,0 1 0 0 0,0 0 0 0 0,0 1 0 0 0,8-1 14 0 0,-15 4-10 0 0,0 1 0 0 0,0 0 0 0 0,0-1 0 0 0,-1 1-1 0 0,1 0 1 0 0,0 0 0 0 0,-1 0 0 0 0,1 0-1 0 0,-1 0 1 0 0,0 1 0 0 0,0-1 0 0 0,0 0-1 0 0,0 0 1 0 0,0 1 0 0 0,0-1 0 0 0,-1 1-1 0 0,1-1 1 0 0,-1 1 0 0 0,1-1 0 0 0,-1 1 0 0 0,0-1-1 0 0,0 1 1 0 0,0-1 0 0 0,-1 3 10 0 0,3 8 5 0 0,-2-8-42 0 0,1-1 0 0 0,0 1 0 0 0,1-1 0 0 0,-1 1 0 0 0,1-1-1 0 0,-1 0 1 0 0,1 0 0 0 0,0 0 0 0 0,1 0 0 0 0,-1 0 0 0 0,1 0-1 0 0,0 0 1 0 0,0-1 0 0 0,0 0 0 0 0,0 1 0 0 0,1-1 0 0 0,-1 0 0 0 0,1-1-1 0 0,0 1 1 0 0,-1-1 0 0 0,2 1 37 0 0,26 8-3047 0 0,5-7-3768 0 0,-21-4 648 0 0,-3 0 913 0 0</inkml:trace>
  <inkml:trace contextRef="#ctx0" brushRef="#br0" timeOffset="1719.188">4105 686 3457 0 0,'0'0'1207'0'0,"0"0"-235"0"0,0 0 215 0 0,0 0 297 0 0,0 0 152 0 0,0 0-38 0 0,0 0-278 0 0,0 34-339 0 0,0 110-255 0 0,0-115-389 0 0,3 11-98 0 0,-2 1-1 0 0,-3-1 0 0 0,0 0 0 0 0,-3 0 1 0 0,-1-1-1 0 0,-2 1 0 0 0,-2-1 1 0 0,-6 12-239 0 0,16-51 3 0 0,-2 7 177 0 0,0 0 0 0 0,0 0-1 0 0,-1-1 1 0 0,1 1 0 0 0,-2-1-1 0 0,1 1 1 0 0,-1-1 0 0 0,0 0-1 0 0,0-1 1 0 0,0 1 0 0 0,-1-1-1 0 0,0 0 1 0 0,0 0 0 0 0,0 0 0 0 0,-1 0-1 0 0,0-1 1 0 0,0 0 0 0 0,-1 0-180 0 0,5-5 88 0 0,0-1 0 0 0,-1 1 0 0 0,1-1 1 0 0,0 0-1 0 0,-1 0 0 0 0,1 0 1 0 0,0 0-1 0 0,0 0 0 0 0,1 0 0 0 0,-1 0 1 0 0,0-1-1 0 0,1 1 0 0 0,-1 0 1 0 0,1-1-1 0 0,0 0 0 0 0,0 1 0 0 0,0-1 1 0 0,0 0-1 0 0,0 1 0 0 0,1-1 1 0 0,-1 0-1 0 0,1 0 0 0 0,0 0 0 0 0,0 1 1 0 0,0-1-1 0 0,0-2-88 0 0,0 5 14 0 0,-1-19 47 0 0,2 0 0 0 0,0-1-1 0 0,1 1 1 0 0,1 0-1 0 0,0 1 1 0 0,2-1 0 0 0,0 1-1 0 0,1 0 1 0 0,1 0-1 0 0,1 0 1 0 0,8-14-61 0 0,-4 6 8 0 0,-1-6-58 0 0,3 0 0 0 0,0 1-1 0 0,2 0 1 0 0,1 1 0 0 0,2 1 0 0 0,0 1-1 0 0,2 1 1 0 0,2 0 0 0 0,0 2-1 0 0,1 1 1 0 0,1 0 0 0 0,2 2 0 0 0,0 1-1 0 0,1 1 1 0 0,1 2 0 0 0,1 1-1 0 0,15-6 51 0 0,-43 22-2 0 0,12-5-20 0 0,1 0-1 0 0,0 1 0 0 0,0 1 0 0 0,0 0 1 0 0,0 1-1 0 0,1 0 0 0 0,-1 1 0 0 0,1 1 1 0 0,-1 1-1 0 0,16 1 23 0 0,-28 0 19 0 0,1 0-1 0 0,-1 1 1 0 0,1-1 0 0 0,-1 1 0 0 0,1 0-1 0 0,-1 0 1 0 0,0 0 0 0 0,0 0 0 0 0,0 1-1 0 0,0-1 1 0 0,0 1 0 0 0,-1 0-1 0 0,1 0 1 0 0,-1 0 0 0 0,0 0 0 0 0,1 0-1 0 0,-2 0 1 0 0,1 1 0 0 0,0-1-1 0 0,-1 1 1 0 0,1-1 0 0 0,-1 1 0 0 0,0 0-1 0 0,0-1 1 0 0,0 1 0 0 0,-1 0 0 0 0,1 2-19 0 0,0 3 41 0 0,0-1 1 0 0,-1 1 0 0 0,1-1 0 0 0,-2 1-1 0 0,1-1 1 0 0,-1 0 0 0 0,0 1 0 0 0,-1-1 0 0 0,0 0-1 0 0,-1 0 1 0 0,1 0 0 0 0,-2 2-42 0 0,-5 6 50 0 0,0-1 0 0 0,-1 1 0 0 0,0-2 0 0 0,-1 0 0 0 0,-1 0 0 0 0,0-1 0 0 0,-1-1 0 0 0,0 0 0 0 0,-1 0 0 0 0,0-1-1 0 0,-1-1 1 0 0,0-1 0 0 0,-1 0 0 0 0,-8 3-50 0 0,10-6-248 0 0,-1 0-1 0 0,0-1 1 0 0,0-1-1 0 0,0 0 1 0 0,0-1-1 0 0,-1-1 1 0 0,0-1-1 0 0,1 0 1 0 0,-1 0-1 0 0,-11-2 249 0 0,-12-14-5226 0 0,18-2-4414 0 0,14 12 3335 0 0</inkml:trace>
  <inkml:trace contextRef="#ctx0" brushRef="#br0" timeOffset="1978.276">5079 167 15835 0 0,'0'0'873'0'0,"0"0"-253"0"0,0 0 136 0 0,0 0 325 0 0,0 0 190 0 0,0 0-37 0 0,0 0-215 0 0,-8 36-286 0 0,-27 116-227 0 0,-14-29 86 0 0,28-85-475 0 0,17-29-145 0 0,-14 25-241 0 0,2 0-1 0 0,1 1 1 0 0,2 0 0 0 0,1 1-1 0 0,2 0 1 0 0,2 1 0 0 0,-1 16 269 0 0,14-30-4694 0 0,17-20-6415 0 0,-17-3 8841 0 0,3 0-2385 0 0</inkml:trace>
  <inkml:trace contextRef="#ctx0" brushRef="#br0" timeOffset="2305.806">5195 723 272 0 0,'0'0'2718'0'0,"0"0"-639"0"0,0 0-221 0 0,0 0 48 0 0,0 0 74 0 0,0 0 22 0 0,0 0-47 0 0,0 0-183 0 0,0 0-265 0 0,0 0-291 0 0,0 0-249 0 0,34 18-179 0 0,106 56-133 0 0,-137-72-601 0 0,0 0 1 0 0,1 1-1 0 0,0-1 0 0 0,0 0 0 0 0,-1-1 0 0 0,1 1 0 0 0,0-1 1 0 0,0 1-1 0 0,0-1 0 0 0,1 0 0 0 0,-1-1 0 0 0,0 1 1 0 0,0-1-1 0 0,0 0 0 0 0,1 0 0 0 0,-1 0 0 0 0,4-1-54 0 0,3-1 193 0 0,2 1-68 0 0,0-1 0 0 0,0 0-1 0 0,-1-1 1 0 0,1 0 0 0 0,-1-1 0 0 0,0-1 0 0 0,0 0 0 0 0,0 0 0 0 0,0-1-1 0 0,-1 0 1 0 0,0-1 0 0 0,-1-1 0 0 0,1 0 0 0 0,-1 0 0 0 0,-1-1-1 0 0,0 0 1 0 0,0 0 0 0 0,0-1 0 0 0,-1 0 0 0 0,-1-1 0 0 0,5-9-125 0 0,-10 18-29 0 0,-1-1 1 0 0,0 0-1 0 0,0 0 1 0 0,0 0 0 0 0,0 0-1 0 0,0 0 1 0 0,-1 0-1 0 0,1 0 1 0 0,-1 0-1 0 0,0 0 1 0 0,1 0-1 0 0,-2 0 1 0 0,1 0-1 0 0,0 0 1 0 0,-1 0 0 0 0,1 0-1 0 0,-1 0 1 0 0,0 0-1 0 0,0 0 1 0 0,0 0-1 0 0,0 0 1 0 0,0 1-1 0 0,-1-1 1 0 0,1 0 0 0 0,-1 1-1 0 0,0-1 1 0 0,0 1-1 0 0,0 0 1 0 0,0-1-1 0 0,0 1 1 0 0,-1 0-1 0 0,1 0 1 0 0,0 1-1 0 0,-1-1 1 0 0,0 0 0 0 0,1 1-1 0 0,-1-1 1 0 0,0 1-1 0 0,0 0 1 0 0,0 0-1 0 0,0 0 1 0 0,1 0-1 0 0,-2 1 1 0 0,1-1-1 0 0,-2 1 29 0 0,-8-1-50 0 0,-1 1 0 0 0,1 0 0 0 0,0 0 0 0 0,0 2 0 0 0,0 0 0 0 0,0 0 0 0 0,0 1 0 0 0,0 1 0 0 0,1 0 0 0 0,0 1 0 0 0,-1 0 0 0 0,2 1 0 0 0,-5 2 50 0 0,-2 2-22 0 0,1 1 0 0 0,1 0 0 0 0,0 2 1 0 0,0-1-1 0 0,2 2 0 0 0,-1 0 0 0 0,2 1 0 0 0,0 0 1 0 0,0 1-1 0 0,2 0 0 0 0,0 1 0 0 0,1 0 1 0 0,0 1-1 0 0,2 0 0 0 0,-1 3 22 0 0,7-13-94 0 0,0 0 0 0 0,0 1 0 0 0,0-1 0 0 0,1 1 0 0 0,1-1 0 0 0,0 1 0 0 0,0-1 1 0 0,0 1-1 0 0,1-1 0 0 0,0 1 0 0 0,1-1 0 0 0,0 0 0 0 0,0 0 0 0 0,1 1 0 0 0,0-1 0 0 0,0-1 0 0 0,1 1 0 0 0,0 0 0 0 0,0-1 0 0 0,1 0 1 0 0,5 6 93 0 0,36 30-3368 0 0,12-15-3345 0 0,-39-21 1676 0 0,-3-3-1026 0 0</inkml:trace>
  <inkml:trace contextRef="#ctx0" brushRef="#br0" timeOffset="5131.306">0 1499 0 0 0,'169'-28'0'0'0,"136"-6"1931"0"0,674-32 4472 0 0,416 0-3452 0 0,-329 50-2254 0 0,-533 13-508 0 0,680-16-525 0 0,-1102 15-471 0 0,32-2-5073 0 0,-114 5 732 0 0</inkml:trace>
  <inkml:trace contextRef="#ctx0" brushRef="#br0" timeOffset="15099.305">6219 988 13947 0 0,'0'0'1700'0'0,"0"0"-553"0"0,0 0-321 0 0,0 0 118 0 0,0 0 248 0 0,0 0 123 0 0,0 0-117 0 0,0 0-287 0 0,0 0-253 0 0,0 0-179 0 0,0 0-100 0 0,6 5 378 0 0,-3-4-3034 0 0,-4-3-525 0 0,-5-5-10464 0 0,6 6 6158 0 0</inkml:trace>
  <inkml:trace contextRef="#ctx0" brushRef="#br0" timeOffset="15365.786">6285 553 14763 0 0,'0'0'1476'0'0,"0"0"-227"0"0,0 0-104 0 0,0 0 113 0 0,0 0 50 0 0,0 0-185 0 0,0 0-299 0 0,0 0-324 0 0,0 0-233 0 0,0 0-138 0 0,0 0-94 0 0,0 0-27 0 0,0 0-41 0 0,-4 15-1485 0 0,16-8-969 0 0,-5-7-2670 0 0,0 0-2996 0 0</inkml:trace>
</inkml:ink>
</file>

<file path=ppt/ink/ink8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6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0 611 0 0 0,'0'0'723'0'0,"0"0"812"0"0,0 0 476 0 0,0 0 177 0 0,0 0 17 0 0,0 0-83 0 0,0 0-191 0 0,0 0-247 0 0,0 0-305 0 0,31-5-315 0 0,98-20-222 0 0,-51-8 132 0 0,-63 22-772 0 0,41-31 208 0 0,-1-3 0 0 0,-2-1-1 0 0,-2-4 1 0 0,-2-2-410 0 0,-37 41 25 0 0,0 0 0 0 0,0-1 0 0 0,-2 0 0 0 0,1-1 0 0 0,-2 0 0 0 0,0-1 0 0 0,0 0 0 0 0,-1 0 0 0 0,-1-1 0 0 0,0 0 0 0 0,-1 0 0 0 0,-1 0 0 0 0,0-1 0 0 0,-1 0 0 0 0,-1 0 0 0 0,1-15-25 0 0,-4 29-19 0 0,0 0-1 0 0,1 0 0 0 0,-2 0 1 0 0,1 0-1 0 0,0 1 1 0 0,0-1-1 0 0,0 0 1 0 0,-1 0-1 0 0,1 0 0 0 0,-1 1 1 0 0,0-1-1 0 0,1 0 1 0 0,-1 0-1 0 0,0 1 1 0 0,0-1-1 0 0,0 1 0 0 0,0-1 1 0 0,0 1-1 0 0,0-1 1 0 0,-1 1-1 0 0,1 0 1 0 0,0-1-1 0 0,-1 1 0 0 0,1 0 1 0 0,-1 0-1 0 0,1 0 1 0 0,-1 0-1 0 0,0 0 0 0 0,1 0 1 0 0,-1 1-1 0 0,0-1 1 0 0,0 1-1 0 0,0-1 1 0 0,1 1-1 0 0,-1 0 0 0 0,0-1 1 0 0,0 1-1 0 0,0 0 1 0 0,0 0-1 0 0,0 0 1 0 0,1 0-1 0 0,-3 1 20 0 0,-72 32-953 0 0,73-31 948 0 0,0 0 0 0 0,-1 0-1 0 0,1 1 1 0 0,0-1 0 0 0,0 1 0 0 0,0 0 0 0 0,1 0-1 0 0,-1 0 1 0 0,0 0 0 0 0,1 0 0 0 0,0 1-1 0 0,0-1 1 0 0,0 1 0 0 0,0-1 0 0 0,1 1 0 0 0,0 0-1 0 0,-1 0 1 0 0,1 0 0 0 0,0-1 0 0 0,1 1-1 0 0,-1 0 1 0 0,1 0 0 0 0,0 0 0 0 0,0 0-1 0 0,0 0 1 0 0,0 0 0 0 0,1 0 0 0 0,-1 0 0 0 0,1 0-1 0 0,0 0 1 0 0,0 0 0 0 0,1 0 0 0 0,-1-1-1 0 0,1 1 1 0 0,0-1 0 0 0,0 1 5 0 0,10 3 67 0 0,1 0-1 0 0,0-1 1 0 0,0 0 0 0 0,0-2-1 0 0,1 1 1 0 0,-1-2 0 0 0,1 1-1 0 0,0-2 1 0 0,0 0 0 0 0,0-1-1 0 0,0 0 1 0 0,1-1 0 0 0,-1-1-1 0 0,10-1-66 0 0,11 1 206 0 0,29-2 50 0 0,-63 4-245 0 0,1 0 1 0 0,-1 1-1 0 0,0-1 0 0 0,0 0 1 0 0,0 1-1 0 0,0-1 1 0 0,0 1-1 0 0,0 0 0 0 0,0-1 1 0 0,-1 1-1 0 0,1 0 0 0 0,-1-1 1 0 0,1 1-1 0 0,-1 0 0 0 0,1 0 1 0 0,-1-1-1 0 0,0 1 1 0 0,0 0-1 0 0,0 0 0 0 0,0 0 1 0 0,0-1-1 0 0,0 1 0 0 0,-1 0 1 0 0,1 0-1 0 0,-1-1 0 0 0,1 1 1 0 0,-1 1-12 0 0,-66 144 337 0 0,64-114-2153 0 0,4-32 1467 0 0,0 0 0 0 0,0 0 0 0 0,0 0 0 0 0,1 0 0 0 0,-1-1 0 0 0,0 1 0 0 0,1 0 0 0 0,-1-1-1 0 0,0 1 1 0 0,1-1 0 0 0,-1 1 0 0 0,1-1 0 0 0,-1 0 0 0 0,1 1 0 0 0,-1-1 0 0 0,1 0 0 0 0,-1 0 0 0 0,1 0 0 0 0,-1 0 0 0 0,1 0 0 0 0,-1-1 0 0 0,1 1 0 0 0,-1 0 0 0 0,1-1-1 0 0,-1 1 1 0 0,1-1 0 0 0,-1 1 0 0 0,0-1 0 0 0,1 0 0 0 0,0 0 349 0 0,28-10-7938 0 0,-16 4 7189 0 0</inkml:trace>
</inkml:ink>
</file>

<file path=ppt/ink/ink8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6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107 508 4241 0 0,'0'0'2993'0'0,"0"0"-1513"0"0,0 0-491 0 0,0 0 145 0 0,0 0 180 0 0,0 0 18 0 0,0 0-179 0 0,0 0-294 0 0,-18 33-257 0 0,-53 105-171 0 0,69-136-413 0 0,1 0 1 0 0,-1 0-1 0 0,0 0 1 0 0,1 0 0 0 0,-1 0-1 0 0,1 1 1 0 0,0-1-1 0 0,0 1 1 0 0,0-1 0 0 0,0 1-1 0 0,0-1 1 0 0,1 1-1 0 0,-1-1 1 0 0,1 1 0 0 0,-1 0-1 0 0,1-1 1 0 0,0 1-1 0 0,0 0 1 0 0,0-1 0 0 0,1 1-1 0 0,-1 0 1 0 0,1-1 0 0 0,-1 1-1 0 0,1-1 1 0 0,0 1-1 0 0,0-1 1 0 0,0 1 0 0 0,1 1-19 0 0,2 2 81 0 0,1 0 96 0 0,0 1-1 0 0,1-1 1 0 0,0-1-1 0 0,0 1 0 0 0,0-1 1 0 0,1 0-1 0 0,-1-1 1 0 0,1 1-1 0 0,0-1 0 0 0,1-1 1 0 0,-1 1-1 0 0,1-1 1 0 0,0-1-1 0 0,-1 1 0 0 0,1-1 1 0 0,0-1-1 0 0,0 1 1 0 0,0-1-1 0 0,1-1 1 0 0,-1 0-1 0 0,0 0 0 0 0,0 0 1 0 0,0-1-1 0 0,0 0 1 0 0,4-2-177 0 0,-6 2 87 0 0,0-1 0 0 0,-1 1 0 0 0,1-1 0 0 0,0-1 1 0 0,-1 1-1 0 0,0-1 0 0 0,0 0 0 0 0,0 0 0 0 0,0-1 1 0 0,0 1-1 0 0,0-1 0 0 0,-1 0 0 0 0,0-1 0 0 0,0 1 1 0 0,0-1-1 0 0,0 1 0 0 0,-1-1 0 0 0,0 0 0 0 0,0 0 0 0 0,0-1 1 0 0,-1 1-1 0 0,1-1 0 0 0,-1-2-87 0 0,3-3-32 0 0,-2-1 0 0 0,0 0 1 0 0,0 0-1 0 0,-1 0 0 0 0,0-1 0 0 0,-1 1 0 0 0,0 0 0 0 0,-1-1 0 0 0,-1 1 1 0 0,-1-11 31 0 0,1 17-273 0 0,-1 1 0 0 0,1 0 1 0 0,-1 0-1 0 0,1-1 1 0 0,-2 1-1 0 0,1 0 1 0 0,0 0-1 0 0,-1 1 1 0 0,0-1-1 0 0,0 1 0 0 0,0-1 1 0 0,-1 1-1 0 0,0 0 1 0 0,1 0-1 0 0,-6-3 273 0 0,-15-11-4381 0 0,-4 4-3295 0 0,14 6 594 0 0</inkml:trace>
  <inkml:trace contextRef="#ctx0" brushRef="#br0" timeOffset="310.584">713 96 12699 0 0,'0'0'529'0'0,"0"0"-319"0"0,0 0-66 0 0,0 0 165 0 0,0 0 187 0 0,0 0 143 0 0,-3 31 80 0 0,-6 100-15 0 0,21 131 1203 0 0,8 64-3609 0 0,-33-326-5469 0 0,-1-10-840 0 0,6 6 6539 0 0</inkml:trace>
  <inkml:trace contextRef="#ctx0" brushRef="#br0" timeOffset="480.921">420 457 8698 0 0,'0'0'1277'0'0,"0"0"-335"0"0,0 0-99 0 0,0 0 1 0 0,0 0-88 0 0,0 0-185 0 0,0 0-182 0 0,37-5-111 0 0,117-15-54 0 0,2 12 24 0 0,-51 6-521 0 0,25 1-3991 0 0,-1 7-6084 0 0,-111-6 10163 0 0</inkml:trace>
  <inkml:trace contextRef="#ctx0" brushRef="#br0" timeOffset="1065.887">1348 431 0 0 0,'0'0'806'0'0,"0"0"2266"0"0,0 0 644 0 0,0 0-338 0 0,0 0-675 0 0,0 0-773 0 0,0 0-637 0 0,0 0-357 0 0,0 0-134 0 0,0 0-75 0 0,0 0-126 0 0,0 0-109 0 0,-32 15-116 0 0,-100 51-105 0 0,47-7 93 0 0,76-52-358 0 0,1 0 1 0 0,-1 0-1 0 0,1 1 0 0 0,0 0 0 0 0,1 1 0 0 0,0-1 0 0 0,0 1 1 0 0,1 1-1 0 0,0-1 0 0 0,1 1 0 0 0,0 0 0 0 0,1 0 0 0 0,-1 1 1 0 0,2-1-1 0 0,0 1 0 0 0,-1 7-6 0 0,4-16-4 0 0,1-1 0 0 0,-1 1 0 0 0,1 0 0 0 0,0 0 1 0 0,0-1-1 0 0,0 1 0 0 0,0-1 0 0 0,0 1 0 0 0,0-1 0 0 0,0 1 0 0 0,0-1 0 0 0,1 1 1 0 0,-1-1-1 0 0,0 0 0 0 0,1 0 0 0 0,-1 0 0 0 0,1 0 0 0 0,0 0 0 0 0,-1 0 0 0 0,1 0 0 0 0,0 0 1 0 0,-1-1-1 0 0,1 1 0 0 0,0-1 0 0 0,0 1 0 0 0,0-1 0 0 0,0 0 0 0 0,-1 0 0 0 0,1 0 1 0 0,0 0-1 0 0,0 0 0 0 0,1 0 4 0 0,65-4 293 0 0,-43-4-271 0 0,-2-1-1 0 0,1-1 1 0 0,-1-1 0 0 0,0-1-1 0 0,-1-1 1 0 0,-1-1-1 0 0,0-1 1 0 0,-1 0 0 0 0,-1-2-1 0 0,0 0 1 0 0,6-9-22 0 0,10 3-1179 0 0,-34 49-44 0 0,-16 58 1029 0 0,15-80 195 0 0,0-1-1 0 0,-1 0 0 0 0,2 1 0 0 0,-1-1 0 0 0,0 1 0 0 0,1-1 0 0 0,-1 0 0 0 0,1 1 0 0 0,0-1 0 0 0,0 0 0 0 0,0 0 0 0 0,1 0 0 0 0,-1 0 0 0 0,1 0 0 0 0,0 0 0 0 0,0 0 0 0 0,0 0 0 0 0,0-1 0 0 0,0 1 0 0 0,0-1 0 0 0,1 1 0 0 0,-1-1 0 0 0,1 0 0 0 0,0 0 0 0 0,-1 0 0 0 0,1 0 0 0 0,0-1 0 0 0,0 1 0 0 0,0-1 1 0 0,1 0-1 0 0,-1 0 0 0 0,0 0 0 0 0,0 0 0 0 0,1 0 0 0 0,-1-1 0 0 0,0 1 0 0 0,2-1 0 0 0,7 1 74 0 0,0-1 0 0 0,0-1 0 0 0,0 0 0 0 0,0-1 0 0 0,0 0 1 0 0,0 0-1 0 0,-1-2 0 0 0,1 1 0 0 0,-1-1 0 0 0,0-1 0 0 0,0 0 0 0 0,0-1 0 0 0,-1 0 1 0 0,0 0-1 0 0,7-7-74 0 0,136-130 642 0 0,-114 103-601 0 0,-19 21-227 0 0,-1 0 0 0 0,0-1 0 0 0,-2-1 0 0 0,0-1 0 0 0,-2 0 0 0 0,0-2 1 0 0,-1 1-1 0 0,-2-1 0 0 0,0-1 0 0 0,-2-1 0 0 0,0 1 0 0 0,-2-1 0 0 0,-1-1 0 0 0,-1 1 0 0 0,0-12 186 0 0,-14-51-830 0 0,7 87 858 0 0,0-1 1 0 0,0 0 0 0 0,0 1 0 0 0,0-1 0 0 0,0 0-1 0 0,-1 1 1 0 0,1-1 0 0 0,-1 1 0 0 0,1 0 0 0 0,-1 0-1 0 0,0-1 1 0 0,0 1 0 0 0,0 0 0 0 0,0 1 0 0 0,0-1-1 0 0,-1 0 1 0 0,1 0 0 0 0,0 1 0 0 0,-1 0 0 0 0,0-1-1 0 0,1 1 1 0 0,-1 0 0 0 0,0 0 0 0 0,1 0 0 0 0,-1 1-1 0 0,0-1 1 0 0,0 1 0 0 0,1-1 0 0 0,-1 1 0 0 0,-2 0-29 0 0,-2 3 42 0 0,0 0 0 0 0,0 0 0 0 0,1 0 0 0 0,-1 1 0 0 0,1 0 0 0 0,0 0 0 0 0,0 1 1 0 0,0 0-1 0 0,0 0 0 0 0,1 0 0 0 0,0 1 0 0 0,0-1 0 0 0,1 1 0 0 0,-1 0 0 0 0,1 1 0 0 0,0-1 1 0 0,1 1-1 0 0,0 0 0 0 0,-3 7-42 0 0,-6 12 88 0 0,0 1 0 0 0,2 0 0 0 0,1 1 0 0 0,1 0 0 0 0,2 0 0 0 0,0 1 1 0 0,2 0-1 0 0,2 0 0 0 0,0 0 0 0 0,2 0 0 0 0,1 0 0 0 0,1 0 0 0 0,2 4-88 0 0,1-10 21 0 0,2 0-1 0 0,0-1 0 0 0,1 0 0 0 0,1 0 0 0 0,1 0 0 0 0,1-1 1 0 0,1-1-1 0 0,8 10-20 0 0,-17-24-74 0 0,0-1 1 0 0,1 0 0 0 0,0 0 0 0 0,1-1-1 0 0,-1 1 1 0 0,1-1 0 0 0,-1 0 0 0 0,1 0-1 0 0,0 0 1 0 0,1-1 0 0 0,-1 0-1 0 0,1 0 1 0 0,-1 0 0 0 0,1-1 0 0 0,0 0-1 0 0,0 0 1 0 0,0 0 0 0 0,2 0 73 0 0,-6-4-253 0 0,-1 0 0 0 0,1 1 1 0 0,-1-1-1 0 0,0 0 0 0 0,1 0 0 0 0,-1 0 1 0 0,0 0-1 0 0,0 0 0 0 0,-1 0 1 0 0,1 0-1 0 0,0 0 0 0 0,-1-1 0 0 0,1 1 1 0 0,-1 0-1 0 0,0 0 0 0 0,1-1 0 0 0,-1 1 1 0 0,0 0-1 0 0,-1 0 0 0 0,1-1 1 0 0,0 1-1 0 0,0 0 0 0 0,-1-1 253 0 0,1-2-1201 0 0,-4-30-7878 0 0,-2 23 5965 0 0</inkml:trace>
  <inkml:trace contextRef="#ctx0" brushRef="#br0" timeOffset="1407.943">1611 317 9274 0 0,'0'0'2530'0'0,"0"0"-784"0"0,0 0-681 0 0,0 0-273 0 0,0 0 63 0 0,0 0 125 0 0,0 0 3 0 0,0 0-111 0 0,0 0-189 0 0,0 0-187 0 0,0 0-137 0 0,32 6-70 0 0,103 19-47 0 0,120-5 473 0 0,-169-14-774 0 0,9 1-1947 0 0,-33-2-6888 0 0,-44-4-2028 0 0</inkml:trace>
  <inkml:trace contextRef="#ctx0" brushRef="#br0" timeOffset="1767.55">2241 549 0 0 0,'0'0'705'0'0,"0"0"534"0"0,0 0 370 0 0,0 0 282 0 0,0 0 96 0 0,0 0-9 0 0,0 0-70 0 0,0 0-157 0 0,0 0-192 0 0,0 0-235 0 0,0 0-255 0 0,0 0-239 0 0,4 32-201 0 0,12 101-177 0 0,-20-66 48 0 0,0-44-332 0 0,-1 2-269 0 0,3-7-3356 0 0,3-19-1637 0 0,1-1 2797 0 0,-1 1 387 0 0,1-2-4830 0 0</inkml:trace>
  <inkml:trace contextRef="#ctx0" brushRef="#br0" timeOffset="2011.501">2381 155 16676 0 0,'0'0'328'0'0,"0"0"-472"0"0,0 0-152 0 0,0 0 71 0 0,0 0 137 0 0,0 0 24 0 0,0 0-64 0 0,0 0-176 0 0,0 0-240 0 0,0 0-560 0 0,14 199-1497 0 0,-4-174-2496 0 0,1-10-1312 0 0</inkml:trace>
  <inkml:trace contextRef="#ctx0" brushRef="#br0" timeOffset="2229.072">2629 748 10082 0 0,'0'0'2338'0'0,"0"0"-592"0"0,0 0-226 0 0,0 0-37 0 0,0 0-133 0 0,0 0-187 0 0,0 0-230 0 0,0 0-171 0 0,0 0-101 0 0,0 0-128 0 0,0 0-140 0 0,0 0-113 0 0,0 0-96 0 0,1-24-62 0 0,3-75-40 0 0,-4 94-82 0 0,0 0 1 0 0,1-1-1 0 0,-1 1 0 0 0,1 0 1 0 0,0 0-1 0 0,1 0 1 0 0,-1 1-1 0 0,1-1 1 0 0,0 0-1 0 0,0 0 0 0 0,1 1 1 0 0,-1-1-1 0 0,1 1 1 0 0,0 0-1 0 0,0 0 1 0 0,0 0-1 0 0,1 0 0 0 0,2-1 0 0 0,9-12-57 0 0,-12 14 17 0 0,0 0 0 0 0,1 0-1 0 0,-1 0 1 0 0,1 0-1 0 0,0 0 1 0 0,0 1-1 0 0,0 0 1 0 0,0-1 0 0 0,0 1-1 0 0,1 1 1 0 0,-1-1-1 0 0,0 1 1 0 0,1 0 0 0 0,-1 0-1 0 0,1 0 1 0 0,0 0-1 0 0,-1 1 1 0 0,1 0 0 0 0,-1 0-1 0 0,1 0 1 0 0,0 1-1 0 0,-1-1 1 0 0,3 2 40 0 0,-1 0-31 0 0,-1 1 0 0 0,0 0 1 0 0,0 0-1 0 0,0 0 0 0 0,0 1 1 0 0,-1-1-1 0 0,0 1 0 0 0,1 0 0 0 0,-1 1 1 0 0,0-1-1 0 0,-1 1 0 0 0,1 0 1 0 0,-1-1-1 0 0,0 2 0 0 0,0-1 0 0 0,-1 0 1 0 0,0 0-1 0 0,1 1 0 0 0,-2 0 1 0 0,1-1-1 0 0,-1 1 0 0 0,0 0 31 0 0,8 16 58 0 0,-9-20-22 0 0,0-1 0 0 0,0 0-1 0 0,0 1 1 0 0,0-1 0 0 0,1 0-1 0 0,-1 0 1 0 0,1 1 0 0 0,-1-1-1 0 0,0 0 1 0 0,1 0 0 0 0,0 0-1 0 0,-1 0 1 0 0,1 1 0 0 0,0-1-1 0 0,0 0 1 0 0,-1 0 0 0 0,1 0-1 0 0,0 0 1 0 0,0-1 0 0 0,0 1-1 0 0,0 0 1 0 0,0 0-1 0 0,0 0 1 0 0,0-1 0 0 0,1 1-1 0 0,-1-1 1 0 0,0 1 0 0 0,0-1-1 0 0,0 1 1 0 0,1-1 0 0 0,-1 0-1 0 0,0 0 1 0 0,1 1 0 0 0,-1-1-1 0 0,0 0 1 0 0,0 0 0 0 0,1 0-1 0 0,-1 0 1 0 0,0-1 0 0 0,1 1-1 0 0,-1 0 1 0 0,0 0 0 0 0,0-1-1 0 0,1 1 1 0 0,-1-1 0 0 0,0 1-1 0 0,0-1 1 0 0,0 0 0 0 0,0 1-1 0 0,0-1 1 0 0,1 0 0 0 0,-1 0-1 0 0,-1 0 1 0 0,1 1 0 0 0,0-1-1 0 0,0 0 1 0 0,0-1-36 0 0,9-8-59 0 0,84-73-2076 0 0,-22 52-9090 0 0,-55 27 5404 0 0,-7 0 993 0 0</inkml:trace>
  <inkml:trace contextRef="#ctx0" brushRef="#br0" timeOffset="2709.104">3347 482 6617 0 0,'0'0'2930'0'0,"0"0"-517"0"0,0 0-334 0 0,0 0-273 0 0,0 0-311 0 0,0 0-295 0 0,0 0-271 0 0,0 0-188 0 0,0 0-131 0 0,0 0-133 0 0,0 0-124 0 0,0 0-106 0 0,0 0-85 0 0,-16 3-84 0 0,-52 9-36 0 0,64-12-48 0 0,0 1 0 0 0,0 1-1 0 0,0-1 1 0 0,0 0-1 0 0,0 1 1 0 0,0 0-1 0 0,0 0 1 0 0,1 0-1 0 0,-1 0 1 0 0,1 1 0 0 0,-1-1-1 0 0,1 1 1 0 0,0 0-1 0 0,0 0 1 0 0,0 0-1 0 0,0 1 1 0 0,1-1-1 0 0,-1 1 1 0 0,1-1 0 0 0,0 1-1 0 0,0 0 1 0 0,0 0-1 0 0,1 0 1 0 0,-2 3 6 0 0,3-5-2 0 0,-1 1 1 0 0,1-1-1 0 0,0 1 1 0 0,0-1-1 0 0,0 1 1 0 0,0-1-1 0 0,0 1 1 0 0,0-1-1 0 0,1 1 1 0 0,-1-1 0 0 0,1 1-1 0 0,0-1 1 0 0,0 1-1 0 0,0-1 1 0 0,0 0-1 0 0,0 0 1 0 0,0 1-1 0 0,0-1 1 0 0,1 0-1 0 0,-1 0 1 0 0,1 0-1 0 0,0 0 1 0 0,-1-1-1 0 0,1 1 1 0 0,0 0-1 0 0,0-1 1 0 0,0 1 0 0 0,0-1-1 0 0,0 0 1 0 0,1 0-1 0 0,-1 1 1 0 0,0-1-1 0 0,1-1 1 0 0,-1 1-1 0 0,0 0 1 0 0,1-1-1 0 0,-1 1 1 0 0,1-1-1 0 0,-1 0 1 0 0,1 1-1 0 0,-1-1 1 0 0,1-1-1 0 0,-1 1 1 0 0,1 0 0 0 0,-1-1-1 0 0,1 1 1 0 0,-1-1-1 0 0,1 1 1 0 0,0-2 1 0 0,16 1 118 0 0,1-1 1 0 0,-1-1-1 0 0,0-1 0 0 0,0-1 1 0 0,0 0-1 0 0,-1-1 1 0 0,4-3-119 0 0,-20 8 11 0 0,5-3-2 0 0,0 1 0 0 0,0 0 1 0 0,0 0-1 0 0,0 0 0 0 0,1 1 0 0 0,-1 0 1 0 0,1 0-1 0 0,0 1 0 0 0,-1 0 0 0 0,1 0 1 0 0,0 1-1 0 0,-1 0 0 0 0,1 1 0 0 0,0-1 1 0 0,0 1-1 0 0,-1 1 0 0 0,1-1 0 0 0,-1 2 1 0 0,1-1-1 0 0,-1 1 0 0 0,0 0 0 0 0,0 0 1 0 0,0 1-1 0 0,0-1 0 0 0,-1 2 0 0 0,0-1 1 0 0,1 1-1 0 0,-2 0 0 0 0,1 0 0 0 0,0 1 1 0 0,-1 0-1 0 0,1 1-9 0 0,5 17 9 0 0,-2 0-1 0 0,0 1 1 0 0,-2 0-1 0 0,0 0 1 0 0,-2 0 0 0 0,-1 1-1 0 0,-1 0 1 0 0,-1-1-1 0 0,-1 1 1 0 0,-1 0 0 0 0,-4 21-9 0 0,4-28-18 0 0,-3 43-274 0 0,-2-1 0 0 0,-3 0-1 0 0,-3 0 1 0 0,-3 0 0 0 0,-4 8 292 0 0,17-62 16 0 0,0 1 0 0 0,-1-1 0 0 0,1 1 0 0 0,-1-1 1 0 0,-1 0-1 0 0,1 0 0 0 0,-1 1 0 0 0,-1-2 1 0 0,1 1-1 0 0,-1 0 0 0 0,0-1 0 0 0,-1 0 0 0 0,0 0 1 0 0,0 0-1 0 0,0 0 0 0 0,0-1 0 0 0,-1 0 0 0 0,0 0 1 0 0,0-1-1 0 0,0 1 0 0 0,-1-1 0 0 0,1-1 0 0 0,-1 1 1 0 0,0-1-1 0 0,0 0 0 0 0,-7 1-16 0 0,10-4 24 0 0,0 0 0 0 0,0-1-1 0 0,-1 0 1 0 0,1 0 0 0 0,0 0 0 0 0,0-1 0 0 0,1 1-1 0 0,-1-1 1 0 0,0 0 0 0 0,0 0 0 0 0,1 0-1 0 0,-1 0 1 0 0,1-1 0 0 0,0 1 0 0 0,0-1 0 0 0,0 0-1 0 0,0 0 1 0 0,0 0 0 0 0,1-1 0 0 0,-1 1-1 0 0,1 0 1 0 0,0-1 0 0 0,0 0 0 0 0,0 1 0 0 0,0-1-1 0 0,1 0 1 0 0,0 0 0 0 0,-1 0 0 0 0,2 0 0 0 0,-2-4-24 0 0,-8-130 276 0 0,15 115-275 0 0,1 0 0 0 0,1 0 0 0 0,1 1-1 0 0,0 0 1 0 0,2 1 0 0 0,1 0 0 0 0,1 0 0 0 0,0 1 0 0 0,2 1 0 0 0,0 0 0 0 0,1 1 0 0 0,1 0 0 0 0,0 2 0 0 0,1-1 0 0 0,1 2 0 0 0,1 1 0 0 0,0 0 0 0 0,21-11-1 0 0,-21 13-162 0 0,1 1 0 0 0,0 1 0 0 0,0 1 0 0 0,1 0 0 0 0,0 2 0 0 0,0 0 0 0 0,1 1 162 0 0,37-4-3030 0 0,-1 6-3872 0 0,-36 4-1156 0 0</inkml:trace>
</inkml:ink>
</file>

<file path=ppt/ink/ink8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3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41 154 8946 0 0,'0'0'555'0'0,"0"0"-230"0"0,0 0-101 0 0,0 0 103 0 0,0 0 292 0 0,0 0 318 0 0,0 0 198 0 0,0 0 0 0 0,0 0-216 0 0,0 0-319 0 0,0 0-279 0 0,0-3-162 0 0,1-3 22 0 0,0 35 245 0 0,1 7 97 0 0,7 80 204 0 0,-5 0-1 0 0,-5 1 1 0 0,-15 102-727 0 0,-12 43-311 0 0,58-262-345 0 0,87-98 379 0 0,17 3-262 0 0,-131 95 528 0 0,-1-1 1 0 0,1 1-1 0 0,-1 0 0 0 0,1 0 0 0 0,-1 0 0 0 0,0 0 1 0 0,1 0-1 0 0,-1 0 0 0 0,1 1 0 0 0,-1-1 1 0 0,0 1-1 0 0,1 0 0 0 0,-1-1 0 0 0,0 1 1 0 0,1 0-1 0 0,-1 1 0 0 0,0-1 0 0 0,0 0 0 0 0,0 0 1 0 0,0 1-1 0 0,0 0 0 0 0,0-1 0 0 0,-1 1 1 0 0,1 0-1 0 0,0 0 0 0 0,-1 0 0 0 0,1 0 0 0 0,-1 0 1 0 0,0 0-1 0 0,0 0 0 0 0,0 0 0 0 0,0 0 1 0 0,0 1-1 0 0,0-1 0 0 0,-1 0 0 0 0,1 1 1 0 0,-1-1-1 0 0,1 1 0 0 0,-1-1 0 0 0,0 1 0 0 0,0-1 1 0 0,0 1-1 0 0,0-1 0 0 0,-1 0 0 0 0,1 1 1 0 0,-1 2 10 0 0,5 19 144 0 0,1-1-8 0 0,-5-19-88 0 0,0 1-1 0 0,0-1 1 0 0,1 1 0 0 0,0-1 0 0 0,0 1 0 0 0,0-1-1 0 0,0 0 1 0 0,1 1 0 0 0,-1-1 0 0 0,1 0 0 0 0,0 0-1 0 0,0 0 1 0 0,1 0 0 0 0,-1 0 0 0 0,1-1 0 0 0,0 1-1 0 0,0-1 1 0 0,0 1 0 0 0,0-1 0 0 0,1 0 0 0 0,-1-1-1 0 0,3 2-47 0 0,-3-4 107 0 0,0-1-1 0 0,0 0 1 0 0,0 0 0 0 0,0 0-1 0 0,-1 0 1 0 0,1 0-1 0 0,0 0 1 0 0,0-1-1 0 0,-1 1 1 0 0,1-1 0 0 0,-1 0-1 0 0,1 0 1 0 0,-1 0-1 0 0,0 0 1 0 0,0 0-1 0 0,0-1 1 0 0,0 1 0 0 0,0-1-1 0 0,0 1 1 0 0,-1-1-1 0 0,1 0 1 0 0,-1 1-1 0 0,0-1 1 0 0,0 0 0 0 0,0 0-1 0 0,0 0 1 0 0,0 0-1 0 0,0-2-106 0 0,4-6 232 0 0,8-19-122 0 0,-1-1-1 0 0,-1-1 1 0 0,-1 0 0 0 0,-2 0 0 0 0,-2-1 0 0 0,-1 1 0 0 0,-1-1 0 0 0,-2-1 0 0 0,-1 1 0 0 0,-2 0-1 0 0,-1 0 1 0 0,-1 0 0 0 0,-2 0 0 0 0,-2 0 0 0 0,-7-22-110 0 0,7 27-204 0 0,0 1 1 0 0,-2 1-1 0 0,-1 0 1 0 0,-1 0-1 0 0,-1 1 1 0 0,-2 1-1 0 0,0 0 1 0 0,-2 0-1 0 0,0 2 1 0 0,-1 0-1 0 0,-2 1 1 0 0,0 0-1 0 0,-1 2 1 0 0,-1 0-1 0 0,-1 2 1 0 0,0 0-1 0 0,-1 2 1 0 0,-18-10 203 0 0,35 23-291 0 0,-1-1 1 0 0,1 1-1 0 0,-1 0 1 0 0,1 1 0 0 0,-1-1-1 0 0,1 1 1 0 0,-1 1 0 0 0,0-1-1 0 0,0 1 1 0 0,0 0 0 0 0,1 1-1 0 0,-6 0 291 0 0,7 1-513 0 0,-1 0 1 0 0,0-1-1 0 0,1 2 0 0 0,0-1 0 0 0,0 1 0 0 0,-1 0 1 0 0,1 0-1 0 0,1 0 0 0 0,-1 0 0 0 0,0 1 0 0 0,1 0 1 0 0,0 0-1 0 0,0 0 0 0 0,-2 4 513 0 0,-15 19-4622 0 0,5-6 142 0 0</inkml:trace>
  <inkml:trace contextRef="#ctx0" brushRef="#br0" timeOffset="344.368">923 794 8130 0 0,'0'0'2040'0'0,"0"0"-546"0"0,0 0-397 0 0,0 0-90 0 0,0 0 48 0 0,0 0 9 0 0,0 0-102 0 0,0 0-153 0 0,0 0-156 0 0,0 0-167 0 0,0 0-135 0 0,0 0-111 0 0,0 0-110 0 0,-3 22-28 0 0,-6 67-35 0 0,20-19 33 0 0,11-27-339 0 0,-9-28-3254 0 0,-12-14-1046 0 0,0-1 2204 0 0,-1 0 1177 0 0,1 0-6865 0 0</inkml:trace>
  <inkml:trace contextRef="#ctx0" brushRef="#br0" timeOffset="595.508">939 463 11554 0 0,'0'0'649'0'0,"0"0"-673"0"0,0 0-384 0 0,0 0-9 0 0,0 0 33 0 0,0 0 56 0 0,0 0-96 0 0,0 0-208 0 0,0 0-280 0 0,0 0-344 0 0,0 0-489 0 0,0 0-1055 0 0,0 0-73 0 0</inkml:trace>
  <inkml:trace contextRef="#ctx0" brushRef="#br0" timeOffset="900.654">1453 640 6409 0 0,'0'0'2010'0'0,"0"0"-607"0"0,0 0-263 0 0,0 0 91 0 0,0 0 144 0 0,0 0-13 0 0,0 0-181 0 0,0 0-251 0 0,0 0-247 0 0,0 0-200 0 0,0 0-169 0 0,0 0-115 0 0,-20 3-68 0 0,-62 13-18 0 0,81-16-111 0 0,-1 0 1 0 0,1-1-1 0 0,0 1 1 0 0,0 0-1 0 0,-1 0 0 0 0,1 0 1 0 0,0 0-1 0 0,-1 0 0 0 0,1 0 1 0 0,0 0-1 0 0,0 0 0 0 0,-1 1 1 0 0,1-1-1 0 0,0 0 1 0 0,0 1-1 0 0,0-1 0 0 0,0 1 1 0 0,-1-1-1 0 0,1 1 0 0 0,0 0 1 0 0,0-1-1 0 0,0 1 0 0 0,0 0 1 0 0,0 0-1 0 0,0 0 1 0 0,0 0-1 0 0,1 0 0 0 0,-1 0 1 0 0,0 0-1 0 0,0 0 0 0 0,1 0 1 0 0,-1 0-1 0 0,1 0 0 0 0,-1 0 1 0 0,1 0-1 0 0,-1 1 1 0 0,1-1-1 0 0,0 0 0 0 0,0 0 1 0 0,-1 1-1 0 0,1-1 0 0 0,0 0 1 0 0,0 0-1 0 0,0 1 0 0 0,0-1 1 0 0,1 0-1 0 0,-1 0 1 0 0,0 1-1 0 0,0-1 0 0 0,1 0 1 0 0,-1 0-1 0 0,1 1-2 0 0,39 31-263 0 0,-31-28 283 0 0,97 64 46 0 0,-103-66-45 0 0,0-1 0 0 0,0 1 0 0 0,0 0 0 0 0,0 0 0 0 0,-1 0 0 0 0,1 1 0 0 0,-1-1 0 0 0,0 1 0 0 0,0-1 0 0 0,0 1 0 0 0,-1-1-1 0 0,1 1 1 0 0,-1 0 0 0 0,0 0 0 0 0,0 0 0 0 0,0 0 0 0 0,-1 0 0 0 0,1 0 0 0 0,-1 0 0 0 0,0 0 0 0 0,0 0 0 0 0,0 0 0 0 0,-1 0 0 0 0,1 0 0 0 0,-1 0 0 0 0,0 0 0 0 0,0 0 0 0 0,-1 0 0 0 0,1 0-22 0 0,-4 3 59 0 0,0 1-1 0 0,-1-1 0 0 0,1-1 0 0 0,-1 1 0 0 0,-1-1 0 0 0,1 0 0 0 0,-1 0 0 0 0,0-1 0 0 0,-1 0 0 0 0,1 0 0 0 0,-1 0 0 0 0,-2 0-57 0 0,3-1-155 0 0,1-1 1 0 0,-1 1-1 0 0,-1-1 1 0 0,1-1-1 0 0,0 1 1 0 0,-1-1-1 0 0,1 0 0 0 0,-1-1 1 0 0,0 0-1 0 0,0 0 1 0 0,1-1-1 0 0,-1 0 1 0 0,0 0-1 0 0,0-1 1 0 0,0 0 154 0 0,-2-24-10282 0 0,10 22 7765 0 0,0-5-2568 0 0</inkml:trace>
  <inkml:trace contextRef="#ctx0" brushRef="#br0" timeOffset="1172.463">1819 327 11875 0 0,'0'0'1004'0'0,"0"0"-372"0"0,0 0-193 0 0,0 0 158 0 0,0 0 295 0 0,0 0 194 0 0,0 0-25 0 0,0 0-171 0 0,0 0-195 0 0,0 0-182 0 0,0 0-111 0 0,0 0-100 0 0,3 34-110 0 0,8 107-29 0 0,27 309 97 0 0,-43-425-1207 0 0,-10-20-2641 0 0,4-23-7720 0 0,9 14 6148 0 0</inkml:trace>
  <inkml:trace contextRef="#ctx0" brushRef="#br0" timeOffset="1456.822">2040 540 6089 0 0,'0'0'1363'0'0,"0"0"-293"0"0,0 0-85 0 0,0 0 226 0 0,0 0 232 0 0,0 0 38 0 0,0 0-174 0 0,0 0-265 0 0,0 0-249 0 0,0 0-187 0 0,0 0-167 0 0,0 0-140 0 0,0 0-119 0 0,-30 24-88 0 0,-89 73-35 0 0,91-70-11 0 0,93 13 608 0 0,24 29 368 0 0,-39-16-815 0 0,-10-31-2431 0 0,-26-18-1509 0 0,0 0-3505 0 0,-6-1 47 0 0</inkml:trace>
</inkml:ink>
</file>

<file path=ppt/ink/ink8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3.3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9 0 0 0,'0'0'776'0'0,"0"0"254"0"0,0 0 219 0 0,0 0 250 0 0,0 0 178 0 0,0 0-17 0 0,0 0-212 0 0,0 0-319 0 0,0 0-348 0 0,0 0-250 0 0,-3-4-128 0 0,0-1-381 0 0,3 6 10 0 0,0-1 0 0 0,0 1 0 0 0,0-1 0 0 0,0 1 0 0 0,0-1 0 0 0,0 1 0 0 0,0-1 0 0 0,0 1 0 0 0,-1-1 0 0 0,1 1 0 0 0,0-1 0 0 0,0 0 0 0 0,0 1 0 0 0,-1-1-1 0 0,1 1 1 0 0,0-1 0 0 0,0 1 0 0 0,-1-1 0 0 0,1 0 0 0 0,0 1 0 0 0,-1-1 0 0 0,1 0 0 0 0,0 1 0 0 0,-1-1 0 0 0,1 0 0 0 0,0 0 0 0 0,-1 1 0 0 0,1-1-1 0 0,-1 0 1 0 0,1 0 0 0 0,-1 0 0 0 0,1 1 0 0 0,-1-1 0 0 0,1 0 0 0 0,-1 0 0 0 0,1 0 0 0 0,0 0 0 0 0,-1 0 0 0 0,1 0 0 0 0,-1 0 0 0 0,1 0 0 0 0,-1 0 0 0 0,1 0-1 0 0,-1 0 1 0 0,1 0 0 0 0,-1-1 0 0 0,1 1 0 0 0,-1 0 0 0 0,1 0 0 0 0,0 0 0 0 0,-1-1 0 0 0,1 1 0 0 0,-1 0 0 0 0,1 0 0 0 0,0-1 0 0 0,-1 1-32 0 0,-9 46 486 0 0,1 0 0 0 0,3 1 1 0 0,2 0-1 0 0,1 0 0 0 0,3 0 1 0 0,2 8-487 0 0,-1-50 25 0 0,-1 0 1 0 0,1 0 0 0 0,0 0 0 0 0,0 1-1 0 0,0-1 1 0 0,1 0 0 0 0,0-1 0 0 0,0 1 0 0 0,0 0-1 0 0,0 0 1 0 0,1-1 0 0 0,0 1 0 0 0,0-1-1 0 0,0 0 1 0 0,0 0 0 0 0,1 0 0 0 0,-1 0-1 0 0,1-1 1 0 0,0 1 0 0 0,0-1 0 0 0,1 0 0 0 0,-1-1-1 0 0,1 1 1 0 0,-1 0 0 0 0,1-1 0 0 0,0 0-1 0 0,0 0 1 0 0,0-1 0 0 0,0 0 0 0 0,0 1 0 0 0,0-2-1 0 0,0 1 1 0 0,0 0 0 0 0,2-1-26 0 0,5-3 98 0 0,1 0-1 0 0,-1 0 1 0 0,0-2 0 0 0,-1 1 0 0 0,1-1-1 0 0,-1-1 1 0 0,0 0 0 0 0,0-1 0 0 0,-1 0-1 0 0,0-1 1 0 0,0 0 0 0 0,0 0 0 0 0,-1-1-1 0 0,-1 0 1 0 0,1-1 0 0 0,-1 0 0 0 0,-1 0-1 0 0,0 0 1 0 0,-1-1 0 0 0,0 0 0 0 0,0-1 0 0 0,-1 1-1 0 0,2-8-97 0 0,-1-3 120 0 0,-6 22-192 0 0,0 0-86 0 0,1 30-449 0 0,-2-21 629 0 0,1 0 1 0 0,1-1-1 0 0,0 1 1 0 0,0 0-1 0 0,0-1 1 0 0,1 1-1 0 0,1-1 1 0 0,-1 0-1 0 0,1 1 1 0 0,1-1-1 0 0,-1 0 1 0 0,1-1-1 0 0,1 1 1 0 0,0-1-1 0 0,0 0 1 0 0,0 0-1 0 0,1 0 1 0 0,-1-1-1 0 0,2 0 1 0 0,-1 0-1 0 0,1 0 1 0 0,0-1-1 0 0,0 0 1 0 0,0-1-1 0 0,1 1 1 0 0,0-1-1 0 0,-1-1 1 0 0,1 1-1 0 0,1-1 1 0 0,-1-1-1 0 0,0 0 1 0 0,5 1-23 0 0,-6-3 104 0 0,1 1 0 0 0,-1-2-1 0 0,1 1 1 0 0,-1-1 0 0 0,0 0 0 0 0,1-1 0 0 0,-1 0 0 0 0,0 0 0 0 0,0 0-1 0 0,0-1 1 0 0,0 0 0 0 0,0-1 0 0 0,-1 1 0 0 0,1-1 0 0 0,-1 0-1 0 0,0-1 1 0 0,0 1 0 0 0,-1-1 0 0 0,1-1 0 0 0,-1 1 0 0 0,0-1-1 0 0,3-5-103 0 0,55-95 476 0 0,-44 28-3020 0 0,-17 53-1775 0 0,1 9-3603 0 0,-3 8-92 0 0</inkml:trace>
</inkml:ink>
</file>

<file path=ppt/ink/ink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2.7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1 9802 0 0,'0'0'1248'0'0,"0"0"-287"0"0,0 0 263 0 0,0 0 232 0 0,0 0 120 0 0,0 0-303 0 0,0 0-537 0 0,0 0-368 0 0,0 0-248 0 0,0 0-104 0 0,0 0-56 0 0,0 0-64 0 0,0 0-104 0 0,0 0-200 0 0,-19 140-384 0 0,34-137-1209 0 0,-4 1-2840 0 0,2-4-5545 0 0</inkml:trace>
</inkml:ink>
</file>

<file path=ppt/ink/ink8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3.9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2785 0 0,'0'0'1921'0'0,"0"0"-252"0"0,0 0-194 0 0,0 0-10 0 0,0 0 100 0 0,0 0-32 0 0,0 0-242 0 0,0 0-343 0 0,0 0-345 0 0,0 0-220 0 0,0 0-91 0 0,0 0-15 0 0,-3 5 24 0 0,-16 82 1195 0 0,10 138 938 0 0,15 105-2434 0 0,-1-171 142 0 0,-6-138-136 0 0,1-1 0 0 0,2 0 0 0 0,0 1 0 0 0,1-1 0 0 0,1 0-1 0 0,0 0 1 0 0,2 0 0 0 0,4 8-6 0 0,-9-26 17 0 0,-1-1 1 0 0,1 0-1 0 0,0 1 0 0 0,-1-1 1 0 0,1 0-1 0 0,0 0 0 0 0,0 0 0 0 0,0 0 1 0 0,0 0-1 0 0,0 0 0 0 0,0 0 0 0 0,0 0 1 0 0,1 0-1 0 0,-1 0 0 0 0,0 0 1 0 0,0-1-1 0 0,1 1 0 0 0,-1-1 0 0 0,0 1 1 0 0,1-1-1 0 0,-1 1 0 0 0,1-1 1 0 0,-1 0-1 0 0,0 0 0 0 0,1 1 0 0 0,-1-1 1 0 0,1 0-1 0 0,-1 0 0 0 0,1 0 1 0 0,-1-1-1 0 0,1 1 0 0 0,-1 0 0 0 0,0-1 1 0 0,1 1-1 0 0,-1-1 0 0 0,0 1 1 0 0,1-1-1 0 0,-1 1 0 0 0,0-1 0 0 0,1 0 1 0 0,-1 0-1 0 0,1 0-17 0 0,51-45 825 0 0,-45 38-829 0 0,66-74 241 0 0,64-55-147 0 0,-138 137-97 0 0,1-1 1 0 0,-1 1-1 0 0,1-1 1 0 0,0 1-1 0 0,-1-1 0 0 0,1 1 1 0 0,0 0-1 0 0,-1-1 1 0 0,1 1-1 0 0,0 0 1 0 0,0-1-1 0 0,0 1 1 0 0,-1 0-1 0 0,1 0 1 0 0,0 0-1 0 0,0 0 0 0 0,0-1 1 0 0,-1 1-1 0 0,1 1 1 0 0,0-1-1 0 0,0 0 1 0 0,0 0-1 0 0,-1 0 1 0 0,1 0-1 0 0,0 0 0 0 0,0 1 1 0 0,-1-1-1 0 0,1 0 1 0 0,0 1-1 0 0,0-1 1 0 0,-1 0-1 0 0,1 1 1 0 0,0-1-1 0 0,-1 1 0 0 0,1-1 1 0 0,-1 1-1 0 0,1 0 1 0 0,-1-1-1 0 0,1 1 1 0 0,-1 0-1 0 0,1-1 1 0 0,-1 1-1 0 0,1 0 0 0 0,-1-1 1 0 0,0 1-1 0 0,1 0 1 0 0,-1 0-1 0 0,0-1 1 0 0,0 1-1 0 0,0 0 1 0 0,1 0-1 0 0,-1 0 7 0 0,8 48-4 0 0,-8-41 14 0 0,9 161 262 0 0,7-132-320 0 0,-16-37-1 0 0,15-4-6873 0 0,2-17-4140 0 0,-14 17 6705 0 0</inkml:trace>
</inkml:ink>
</file>

<file path=ppt/ink/ink8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1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0 2737 0 0,'0'0'1697'0'0,"0"0"-35"0"0,0 0 100 0 0,0 0 107 0 0,0 0-66 0 0,0 0-286 0 0,0 0-454 0 0,0 0-406 0 0,-10 33-269 0 0,-30 102-153 0 0,29-63 118 0 0,25-24-992 0 0,8-50-7430 0 0,-16-3 4209 0 0,-1 0 685 0 0</inkml:trace>
</inkml:ink>
</file>

<file path=ppt/ink/ink8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3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 8346 0 0,'0'0'1912'0'0,"0"0"-391"0"0,0 0-609 0 0,0 0-384 0 0,0 0-200 0 0,0 0-224 0 0,0 0-296 0 0,0 0-392 0 0,0 0-224 0 0,0 0-105 0 0,0 0-79 0 0,0 0-248 0 0,0 0-1001 0 0,0 0-1463 0 0,34-33 727 0 0</inkml:trace>
</inkml:ink>
</file>

<file path=ppt/ink/ink8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6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7690 0 0,'0'0'1816'0'0,"0"0"-397"0"0,0 0-283 0 0,0 0-108 0 0,0 0-87 0 0,0 0-200 0 0,0 0-222 0 0,0 0-152 0 0,0 0-43 0 0,0 0 105 0 0,0 0 87 0 0,0 0 34 0 0,0 0 25 0 0,6 15-39 0 0,29 114 777 0 0,-25-30-776 0 0,-5 1 0 0 0,-3-1-1 0 0,-6 3-536 0 0,4-68 40 0 0,-8 157 850 0 0,4-86-3127 0 0,3-59-5223 0 0,8-75-3621 0 0,-5 21 9419 0 0</inkml:trace>
</inkml:ink>
</file>

<file path=ppt/ink/ink8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0 0 0,'0'0'1016'0'0,"0"0"1134"0"0,0 0 340 0 0,0 0 18 0 0,0 0-119 0 0,0 0-230 0 0,0 0-267 0 0,31 3-315 0 0,102 8-322 0 0,-64-20 189 0 0,-59 4-1160 0 0,7-4-88 0 0,0 0 1 0 0,-1-1-1 0 0,-1-1 0 0 0,0 0 0 0 0,0-1 1 0 0,-1-1-1 0 0,-1 0 0 0 0,0-1 0 0 0,0-1 1 0 0,-2 0-1 0 0,0 0 0 0 0,-1-1 0 0 0,0-1-196 0 0,8-60 248 0 0,-18 75-268 0 0,0 0 0 0 0,0 0 0 0 0,0 0 0 0 0,0 0 0 0 0,-1 0 0 0 0,1 0 0 0 0,-1 1 0 0 0,1-1 0 0 0,-1 0-1 0 0,0 0 1 0 0,1 0 0 0 0,-1 0 0 0 0,0 1 0 0 0,0-1 0 0 0,-1 0 0 0 0,1 1 0 0 0,0-1 0 0 0,0 1 0 0 0,-1-1 0 0 0,1 1 0 0 0,-1 0 0 0 0,1 0 0 0 0,-1-1-1 0 0,0 1 1 0 0,1 0 0 0 0,-1 0 0 0 0,0 1 0 0 0,0-1 0 0 0,0 0 0 0 0,1 1 0 0 0,-1-1 0 0 0,0 1 0 0 0,0-1 0 0 0,0 1 0 0 0,0 0 0 0 0,0 0 0 0 0,-1 0 20 0 0,-9 3-51 0 0,0 0 0 0 0,0 1 0 0 0,0 0 0 0 0,0 1 1 0 0,1 1-1 0 0,0 0 0 0 0,0 0 0 0 0,0 1 0 0 0,1 0 1 0 0,0 1-1 0 0,0 0 0 0 0,1 1 0 0 0,0 0 0 0 0,0 0 1 0 0,1 1-1 0 0,1 0 0 0 0,0 1 0 0 0,0-1 1 0 0,1 1-1 0 0,0 1 0 0 0,1-1 0 0 0,0 1 0 0 0,1 0 1 0 0,-3 12 50 0 0,4-18-11 0 0,0 0 0 0 0,1 0 0 0 0,-1 0 0 0 0,1 1 0 0 0,1-1 0 0 0,-1 0 0 0 0,1 1 0 0 0,0 0 0 0 0,1-1 0 0 0,0 1 0 0 0,0-1 0 0 0,0 1 0 0 0,1 0 0 0 0,0-1 0 0 0,0 1 0 0 0,0-1 1 0 0,1 1-1 0 0,0-1 0 0 0,0 0 0 0 0,1 0 0 0 0,0 0 0 0 0,0 0 0 0 0,0 0 0 0 0,1-1 0 0 0,0 1 0 0 0,0-1 0 0 0,0 0 0 0 0,0 0 0 0 0,1 0 11 0 0,7 2-44 0 0,-1-1-1 0 0,1 0 1 0 0,0 0-1 0 0,1-1 0 0 0,-1-1 1 0 0,1 0-1 0 0,0-1 1 0 0,0 0-1 0 0,0-1 1 0 0,9 1 44 0 0,80 1-7819 0 0,-80-4 16 0 0</inkml:trace>
</inkml:ink>
</file>

<file path=ppt/ink/ink8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5.7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1 6481 0 0,'0'0'937'0'0,"0"0"-119"0"0,0 0 41 0 0,0 0 161 0 0,0 0 161 0 0,0 0-10 0 0,0 0-160 0 0,0 0-177 0 0,0 0-148 0 0,0 0-89 0 0,0 0-51 0 0,-6 32-38 0 0,-19 104-17 0 0,19 39 1321 0 0,26 214-345 0 0,-20-390-1444 0 0,1 1-1 0 0,-1-1 1 0 0,0 1 0 0 0,1-1-1 0 0,-1 1 1 0 0,1-1-1 0 0,-1 1 1 0 0,1-1 0 0 0,-1 1-1 0 0,1 0 1 0 0,-1-1 0 0 0,1 1-1 0 0,-1 0 1 0 0,1-1-1 0 0,0 1 1 0 0,-1 0 0 0 0,1 0-1 0 0,-1 0 1 0 0,1 0 0 0 0,0-1-1 0 0,-1 1 1 0 0,1 0-1 0 0,-1 0 1 0 0,1 0 0 0 0,0 0-1 0 0,-1 0 1 0 0,1 0 0 0 0,0 1-1 0 0,-1-1 1 0 0,1 0-1 0 0,-1 0 1 0 0,1 0 0 0 0,0 1-1 0 0,-1-1 1 0 0,1 0 0 0 0,-1 1-1 0 0,1-1 1 0 0,-1 0-1 0 0,1 1 1 0 0,-1-1 0 0 0,1 0-1 0 0,-1 1 1 0 0,1-1 0 0 0,-1 1-1 0 0,0-1 1 0 0,1 1-1 0 0,-1-1 1 0 0,0 1 0 0 0,1 0-1 0 0,-1-1 1 0 0,0 1 0 0 0,0-1-1 0 0,0 1 1 0 0,1 0-1 0 0,-1-1 1 0 0,0 1 0 0 0,0-1-1 0 0,0 1-22 0 0,155-136 714 0 0,-129 115-715 0 0,1 2 0 0 0,1 1 1 0 0,0 1-1 0 0,1 1 0 0 0,1 2 0 0 0,0 1 0 0 0,7-1 1 0 0,-34 12-7 0 0,-1 0 0 0 0,1-1 0 0 0,-1 1 0 0 0,1 0 0 0 0,0 0 0 0 0,0 1 0 0 0,-1-1 0 0 0,1 0 0 0 0,0 1 0 0 0,0 0 0 0 0,0 0 0 0 0,0 0 0 0 0,0 0 0 0 0,-1 0 0 0 0,1 0-1 0 0,0 1 1 0 0,0-1 0 0 0,0 1 0 0 0,-1 0 0 0 0,1 0 0 0 0,0 0 0 0 0,-1 0 0 0 0,1 0 0 0 0,-1 1 0 0 0,1-1 0 0 0,-1 1 0 0 0,0 0 0 0 0,1-1 0 0 0,-1 1 0 0 0,0 0 0 0 0,0 0-1 0 0,0 1 1 0 0,-1-1 0 0 0,1 0 0 0 0,0 1 0 0 0,-1-1 0 0 0,0 1 0 0 0,1-1 0 0 0,-1 1 0 0 0,0 0 0 0 0,0-1 0 0 0,-1 1 0 0 0,1 0 0 0 0,0 2 7 0 0,-1 9 29 0 0,0 0 0 0 0,-1 0 0 0 0,-1 0 0 0 0,0-1 1 0 0,-1 1-1 0 0,0-1 0 0 0,-1 0 0 0 0,-1 1 0 0 0,0-2 0 0 0,0 1 1 0 0,-2-1-1 0 0,1 1 0 0 0,-2-2 0 0 0,1 1 0 0 0,-2-1 0 0 0,0 1-29 0 0,-12 12 68 0 0,0-1 0 0 0,-2 0 0 0 0,0-2 0 0 0,-1-1-1 0 0,-1 0 1 0 0,-17 8-68 0 0,33-22-4 0 0,0-1 0 0 0,0 0 0 0 0,-1 0-1 0 0,0 0 1 0 0,0-2 0 0 0,0 1 0 0 0,0-1-1 0 0,-1 0 1 0 0,1-1 0 0 0,-1-1 0 0 0,1 0 0 0 0,-7 0 4 0 0,15-1-80 0 0,0 0 0 0 0,0-1 0 0 0,0 1 0 0 0,0-1 0 0 0,0 0 0 0 0,0 1 0 0 0,0-1 0 0 0,1 0 0 0 0,-1 0 0 0 0,0 0 0 0 0,1-1 0 0 0,-1 1 1 0 0,1 0-1 0 0,-1-1 0 0 0,1 1 0 0 0,-1-1 0 0 0,1 1 0 0 0,0-1 0 0 0,0 1 0 0 0,0-1 0 0 0,0 0 0 0 0,0 0 0 0 0,0 0 0 0 0,0 1 0 0 0,1-1 1 0 0,-1 0-1 0 0,1 0 0 0 0,-1 0 0 0 0,1 0 0 0 0,0 0 0 0 0,0 0 0 0 0,0 0 0 0 0,0 0 0 0 0,0 0 0 0 0,0 0 0 0 0,0-1 80 0 0,3-40-5687 0 0,6 9-5135 0 0,-4 26 7257 0 0</inkml:trace>
</inkml:ink>
</file>

<file path=ppt/ink/ink8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6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0 455 0 0 0,'0'0'1962'0'0,"0"0"237"0"0,0 0 64 0 0,0 0-136 0 0,0 0-233 0 0,0 0-227 0 0,32-4-215 0 0,102-13-228 0 0,-53-14 477 0 0,-60 19-1386 0 0,-1-2 0 0 0,-1 0 1 0 0,0-1-1 0 0,-1-1 0 0 0,0-1 0 0 0,-2-1 0 0 0,0 0 1 0 0,-1-1-1 0 0,-1-1 0 0 0,0 0 0 0 0,3-10-315 0 0,-12 21 60 0 0,0-1 0 0 0,-1-1 0 0 0,0 1-1 0 0,0-1 1 0 0,-2 1 0 0 0,1-1 0 0 0,-1 0-1 0 0,-1 0 1 0 0,0 0 0 0 0,0 0 0 0 0,-1-4-60 0 0,0 12-16 0 0,-1 0 0 0 0,1 1 1 0 0,-1-1-1 0 0,0 0 0 0 0,0 1 0 0 0,0-1 1 0 0,0 1-1 0 0,0-1 0 0 0,0 1 0 0 0,-1 0 1 0 0,1-1-1 0 0,-1 1 0 0 0,1 0 0 0 0,-1 0 1 0 0,0 0-1 0 0,0 0 0 0 0,0 1 1 0 0,0-1-1 0 0,0 0 0 0 0,0 1 0 0 0,-1-1 1 0 0,1 1-1 0 0,-1 0 0 0 0,1 0 0 0 0,0 0 1 0 0,-1 0-1 0 0,0 0 0 0 0,1 0 0 0 0,-1 1 1 0 0,0 0-1 0 0,1-1 0 0 0,-1 1 1 0 0,0 0 15 0 0,-3-1-64 0 0,-1 1 0 0 0,1 0 0 0 0,-1 0 0 0 0,0 0 0 0 0,1 1 0 0 0,-1 0 0 0 0,1 0 1 0 0,-1 0-1 0 0,1 1 0 0 0,0 0 0 0 0,-1 1 0 0 0,-4 2 64 0 0,3-1-18 0 0,-4 3 14 0 0,0-1 0 0 0,1 2 0 0 0,0-1 0 0 0,0 2 0 0 0,0-1 0 0 0,1 1 1 0 0,1 1-1 0 0,-1 0 0 0 0,-4 7 4 0 0,13-16-3 0 0,0 0 1 0 0,1 0-1 0 0,-1 1 0 0 0,0-1 1 0 0,0 0-1 0 0,1 0 1 0 0,-1 1-1 0 0,0-1 1 0 0,1 0-1 0 0,-1 1 0 0 0,1-1 1 0 0,0 1-1 0 0,-1-1 1 0 0,1 1-1 0 0,0-1 1 0 0,0 0-1 0 0,0 1 0 0 0,0-1 1 0 0,0 1-1 0 0,0-1 1 0 0,1 1-1 0 0,-1-1 1 0 0,0 1-1 0 0,1-1 0 0 0,-1 0 1 0 0,1 1-1 0 0,-1-1 1 0 0,1 0-1 0 0,0 1 1 0 0,0-1-1 0 0,-1 0 0 0 0,1 0 1 0 0,0 0-1 0 0,0 0 1 0 0,0 0-1 0 0,0 0 0 0 0,0 0 1 0 0,1 0-1 0 0,-1 0 1 0 0,0 0-1 0 0,0 0 1 0 0,1-1-1 0 0,-1 1 0 0 0,0 0 1 0 0,1-1-1 0 0,-1 1 1 0 0,0-1-1 0 0,1 0 1 0 0,1 1 2 0 0,74 9 243 0 0,137-5 304 0 0,-211-5-532 0 0,1 1-1 0 0,0 0 1 0 0,-1 0 0 0 0,1 0-1 0 0,-1 0 1 0 0,1 0 0 0 0,-1 1-1 0 0,0 0 1 0 0,0-1 0 0 0,0 1-1 0 0,0 1 1 0 0,0-1 0 0 0,0 0-1 0 0,0 1 1 0 0,-1-1 0 0 0,1 1-1 0 0,-1 0 1 0 0,1 0 0 0 0,-1 0-1 0 0,0 0 1 0 0,-1 0 0 0 0,1 0-1 0 0,0 0 1 0 0,-1 1 0 0 0,0-1-1 0 0,0 1 1 0 0,0-1 0 0 0,0 1-1 0 0,0 0 1 0 0,-1-1 0 0 0,1 1-1 0 0,-1 0 1 0 0,0-1 0 0 0,0 1-1 0 0,-1 2-14 0 0,0 3-1 0 0,0 0 1 0 0,-1 0-1 0 0,1-1 0 0 0,-2 1 0 0 0,0 0 0 0 0,0-1 0 0 0,0 1 0 0 0,-1-1 0 0 0,0 0 0 0 0,-1 0 1 0 0,0-1-1 0 0,0 1 0 0 0,0-1 0 0 0,-1 0 0 0 0,-6 5 1 0 0,-2 10-1133 0 0,12-19-4596 0 0,3-2-5649 0 0,3-1 9179 0 0</inkml:trace>
</inkml:ink>
</file>

<file path=ppt/ink/ink8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6.9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358 456 2529 0 0,'0'0'4006'0'0,"0"0"-1640"0"0,0 0-655 0 0,0 0-130 0 0,0 0-103 0 0,0 0-250 0 0,0 0-198 0 0,0 0-126 0 0,0 0-113 0 0,0 0-120 0 0,0 0-135 0 0,0 0-154 0 0,-33 12-96 0 0,-102 38-63 0 0,56-5 74 0 0,68-37-286 0 0,0 0 0 0 0,1 1 0 0 0,0 1 0 0 0,1-1 0 0 0,0 1 0 0 0,0 1 0 0 0,1 0 0 0 0,0 0 0 0 0,1 1 0 0 0,1 0 0 0 0,-2 2-11 0 0,8-13-2 0 0,-1 0 0 0 0,0 1-1 0 0,1-1 1 0 0,-1 0 0 0 0,1 0-1 0 0,-1 1 1 0 0,1-1 0 0 0,0 0 0 0 0,-1 0-1 0 0,1 1 1 0 0,0-1 0 0 0,0 0-1 0 0,0 1 1 0 0,0-1 0 0 0,0 0-1 0 0,0 1 1 0 0,1-1 0 0 0,-1 0-1 0 0,0 1 1 0 0,1-1 0 0 0,-1 0 0 0 0,1 1-1 0 0,-1-1 1 0 0,1 0 0 0 0,-1 0-1 0 0,1 0 1 0 0,0 0 0 0 0,0 0-1 0 0,0 0 1 0 0,-1 0 0 0 0,1 0-1 0 0,0 0 1 0 0,0 0 0 0 0,0 0 0 0 0,0 0-1 0 0,1 0 1 0 0,-1-1 0 0 0,0 1-1 0 0,0-1 1 0 0,0 1 0 0 0,1-1-1 0 0,-1 1 1 0 0,0-1 0 0 0,1 1 0 0 0,-1-1-1 0 0,1 0 3 0 0,66-4 534 0 0,-42-5-455 0 0,-1-2 0 0 0,0 0 0 0 0,-1-1 1 0 0,0-2-1 0 0,-1 0 0 0 0,-1-2 0 0 0,0 0 0 0 0,2-4-79 0 0,2 0 22 0 0,19 1-373 0 0,-42 53-99 0 0,-4-8 403 0 0,0-23 50 0 0,0 1 0 0 0,0-1 0 0 0,0 0-1 0 0,0 0 1 0 0,0 1 0 0 0,1-1 0 0 0,-1 0 0 0 0,1 1-1 0 0,0-1 1 0 0,0 1 0 0 0,0-1 0 0 0,1 0 0 0 0,-1 1-1 0 0,1-1 1 0 0,0 0 0 0 0,0 0 0 0 0,0 1 0 0 0,0-1-1 0 0,0 0 1 0 0,1 0 0 0 0,0 0 0 0 0,-1 0-1 0 0,1 0 1 0 0,0-1 0 0 0,0 1 0 0 0,1 0 0 0 0,-1-1-1 0 0,0 0 1 0 0,1 1 0 0 0,0-1 0 0 0,-1 0 0 0 0,1 0-1 0 0,0-1 1 0 0,0 1 0 0 0,0 0 0 0 0,0-1 0 0 0,0 0-1 0 0,0 0 1 0 0,1 0 0 0 0,-1 0 0 0 0,1 0-3 0 0,8-5 74 0 0,-1 1 0 0 0,1-2-1 0 0,0 1 1 0 0,-1-2 0 0 0,0 1 0 0 0,0-1 0 0 0,-1-1 0 0 0,0 0 0 0 0,0-1 0 0 0,-1 0 0 0 0,1 0 0 0 0,-2-1 0 0 0,1 0-1 0 0,-1-1 1 0 0,-1 1 0 0 0,0-2 0 0 0,4-5-74 0 0,2-2 57 0 0,14-12-28 0 0,-2-1 0 0 0,-2-1-1 0 0,-1-1 1 0 0,-1-1-1 0 0,-2-1 1 0 0,-1-1 0 0 0,-2-1-1 0 0,-2 0 1 0 0,8-31-29 0 0,-5-108-134 0 0,-17 175 138 0 0,0-1-1 0 0,0 1 1 0 0,0-1-1 0 0,0 1 0 0 0,0 0 1 0 0,0-1-1 0 0,0 1 1 0 0,-1-1-1 0 0,1 1 0 0 0,0-1 1 0 0,-1 1-1 0 0,0 0 0 0 0,1-1 1 0 0,-1 1-1 0 0,0 0 1 0 0,1 0-1 0 0,-1-1 0 0 0,0 1 1 0 0,0 0-1 0 0,0 0 1 0 0,0 0-1 0 0,0 0 0 0 0,0 0 1 0 0,0 0-1 0 0,-1 1 1 0 0,1-1-1 0 0,0 0 0 0 0,-1 0 1 0 0,1 1-1 0 0,0-1 1 0 0,-1 1-1 0 0,1-1 0 0 0,0 1 1 0 0,-1 0-1 0 0,1-1 1 0 0,-1 1-1 0 0,1 0 0 0 0,-1 0 1 0 0,1 0-1 0 0,0 0 1 0 0,-1 0-1 0 0,1 1 0 0 0,-1-1 1 0 0,1 0-1 0 0,-1 1 0 0 0,1-1 1 0 0,0 0-1 0 0,-1 1 1 0 0,1 0-1 0 0,0-1 0 0 0,-1 1 1 0 0,1 0-1 0 0,0 0 1 0 0,0 0-1 0 0,0 0 0 0 0,0 0 1 0 0,0 0-1 0 0,0 0 1 0 0,0 0-1 0 0,0 0 0 0 0,0 0 1 0 0,0 0-1 0 0,1 1 1 0 0,-1-1-1 0 0,0 0 0 0 0,0 2-3 0 0,-14 26 27 0 0,1 1-1 0 0,1 0 1 0 0,1 1-1 0 0,2 1 1 0 0,1-1-1 0 0,2 2 1 0 0,1-1-1 0 0,2 1 1 0 0,1 0-1 0 0,1 0 0 0 0,2 0 1 0 0,1 0-1 0 0,3 15-26 0 0,-3 13 8 0 0,12 130 36 0 0,-6-128-714 0 0,-14-90-2990 0 0,12-10-2426 0 0,4 13-844 0 0,-5 12 1729 0 0</inkml:trace>
</inkml:ink>
</file>

<file path=ppt/ink/ink8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7.5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347 0 4777 0 0,'0'0'1663'0'0,"0"0"-65"0"0,0 0 127 0 0,0 0 46 0 0,-31 17-150 0 0,-99 55-278 0 0,-34 23 2166 0 0,163-95-3493 0 0,0 0 0 0 0,0 0 0 0 0,0 0 0 0 0,0 0 0 0 0,0 0 0 0 0,1 0 0 0 0,-1 1 0 0 0,0-1 0 0 0,0 0 0 0 0,0 1 0 0 0,0-1 0 0 0,1 0 0 0 0,-1 1 0 0 0,0-1 0 0 0,0 1 1 0 0,1-1-1 0 0,-1 1 0 0 0,0 0 0 0 0,1-1 0 0 0,-1 1 0 0 0,1 0 0 0 0,-1-1 0 0 0,1 1 0 0 0,-1 0 0 0 0,1 0 0 0 0,-1-1 0 0 0,1 1 0 0 0,0 0 0 0 0,-1 0 0 0 0,1 0 0 0 0,0-1 1 0 0,0 1-1 0 0,-1 0 0 0 0,1 0 0 0 0,0 0 0 0 0,0 0 0 0 0,0 0 0 0 0,0 0 0 0 0,0 0 0 0 0,0-1 0 0 0,1 1 0 0 0,-1 0 0 0 0,0 0 0 0 0,0 0 0 0 0,1 0 0 0 0,-1 0 0 0 0,0-1 0 0 0,1 1 1 0 0,-1 0-1 0 0,1 0 0 0 0,-1-1 0 0 0,1 1 0 0 0,-1 0 0 0 0,1-1 0 0 0,0 1 0 0 0,-1 0 0 0 0,1-1 0 0 0,0 1 0 0 0,-1-1 0 0 0,1 1 0 0 0,0-1 0 0 0,0 0 0 0 0,0 1 0 0 0,-1-1 1 0 0,1 0-1 0 0,0 1 0 0 0,0-1 0 0 0,0 0-16 0 0,116 4 616 0 0,-95-6-646 0 0,1 2-1 0 0,-1 1 1 0 0,0 1-1 0 0,0 0 1 0 0,0 2-1 0 0,18 5 31 0 0,8 23-1710 0 0,-12-2-4307 0 0,65-1 7336 0 0,-85-28-877 0 0,0-1 0 0 0,0 0 1 0 0,0-1-1 0 0,-1-1 0 0 0,1 0 0 0 0,0-1 0 0 0,-1-1 0 0 0,0-1 0 0 0,1 0 0 0 0,-2 0 1 0 0,1-2-1 0 0,-1 0 0 0 0,0 0 0 0 0,0-2 0 0 0,-1 1 0 0 0,0-2 0 0 0,5-4-442 0 0,-15 11 40 0 0,1 1-1 0 0,0-1 0 0 0,-1 0 0 0 0,0-1 1 0 0,0 1-1 0 0,0-1 0 0 0,0 1 1 0 0,0-1-1 0 0,-1 0 0 0 0,1 0 0 0 0,-1 0 1 0 0,0 0-1 0 0,0 0 0 0 0,-1-1 0 0 0,1 1 1 0 0,-1 0-1 0 0,0-1 0 0 0,0 1 1 0 0,-1-1-1 0 0,1 0 0 0 0,-1 1 0 0 0,0-1 1 0 0,0 1-1 0 0,-1-1 0 0 0,1 0 0 0 0,-1 1 1 0 0,0-1-1 0 0,0 1 0 0 0,0 0 1 0 0,-1-1-1 0 0,0 1 0 0 0,0 0 0 0 0,0 0 1 0 0,0 0-1 0 0,0 0 0 0 0,-1 0 0 0 0,0 0 1 0 0,-1 0-40 0 0,-4-1-41 0 0,0 1-1 0 0,0 0 1 0 0,-1 0 0 0 0,1 1 0 0 0,-1 0 0 0 0,0 1 0 0 0,0 0-1 0 0,0 0 1 0 0,0 1 0 0 0,0 0 0 0 0,0 1 0 0 0,0 0 0 0 0,-1 0 0 0 0,1 1-1 0 0,0 0 1 0 0,0 1 0 0 0,0 0 0 0 0,0 0 0 0 0,1 1 0 0 0,-1 0-1 0 0,1 0 1 0 0,-1 1 0 0 0,1 0 0 0 0,0 1 0 0 0,0 0 0 0 0,1 0-1 0 0,0 1 1 0 0,0 0 0 0 0,-6 6 41 0 0,4-5-32 0 0,0 1-1 0 0,1 0 1 0 0,1 0 0 0 0,-1 1-1 0 0,1 0 1 0 0,1 0 0 0 0,-1 1-1 0 0,2 0 1 0 0,-1 0 0 0 0,2 1-1 0 0,-1-1 1 0 0,1 1 0 0 0,1 0-1 0 0,0 0 1 0 0,0 0-1 0 0,1 0 1 0 0,1 1 0 0 0,0-1-1 0 0,0 0 1 0 0,1 1 0 0 0,1-1-1 0 0,0 1 1 0 0,2 8 32 0 0,0-11-191 0 0,1-1-1 0 0,1 1 1 0 0,-1-1-1 0 0,1 0 1 0 0,1 0-1 0 0,-1-1 1 0 0,1 0 0 0 0,1 0-1 0 0,-1 0 1 0 0,1 0-1 0 0,1-1 1 0 0,-1-1 0 0 0,5 3 191 0 0,64 39-10009 0 0,-57-39 2311 0 0</inkml:trace>
</inkml:ink>
</file>

<file path=ppt/ink/ink8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02.1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339 418 7001 0 0,'0'0'1984'0'0,"0"0"-347"0"0,0 0-286 0 0,0 0-61 0 0,0 0 34 0 0,0 0-61 0 0,0 0-228 0 0,0 0-306 0 0,-34-1-263 0 0,-105-5-179 0 0,137 5-278 0 0,-1 1 0 0 0,0-1 1 0 0,1 1-1 0 0,-1-1 0 0 0,0 1 0 0 0,0 0 1 0 0,1 0-1 0 0,-1 1 0 0 0,0-1 1 0 0,0 0-1 0 0,1 1 0 0 0,-1 0 1 0 0,0-1-1 0 0,1 1 0 0 0,-1 0 1 0 0,1 0-1 0 0,-1 1 0 0 0,1-1 1 0 0,0 0-1 0 0,-1 1 0 0 0,1 0 1 0 0,0-1-1 0 0,0 1 0 0 0,0 0 0 0 0,-1 1-9 0 0,-3 4 32 0 0,-3 2-16 0 0,1-1 0 0 0,0 1 1 0 0,0 0-1 0 0,1 1 0 0 0,0 0 1 0 0,0 0-1 0 0,1 0 0 0 0,1 1 1 0 0,0 0-1 0 0,0 0 0 0 0,1 0 0 0 0,0 1 1 0 0,1 0-1 0 0,1-1 0 0 0,0 1 1 0 0,0 0-1 0 0,1 5-16 0 0,2-13 35 0 0,1 1 0 0 0,0-1 0 0 0,-1 0 1 0 0,2 0-1 0 0,-1 0 0 0 0,0 0 0 0 0,1-1 0 0 0,0 1 0 0 0,0-1 0 0 0,0 1 1 0 0,0-1-1 0 0,0 0 0 0 0,1 0 0 0 0,0 0 0 0 0,-1-1 0 0 0,1 1 0 0 0,0-1 1 0 0,0 0-1 0 0,0 0 0 0 0,1 0 0 0 0,-1-1 0 0 0,0 1 0 0 0,1-1 0 0 0,-1 0 1 0 0,0-1-1 0 0,1 1 0 0 0,0-1 0 0 0,-1 1 0 0 0,1-1 0 0 0,-1-1 0 0 0,1 1 1 0 0,-1-1-1 0 0,1 0 0 0 0,-1 0 0 0 0,1 0 0 0 0,-1 0 0 0 0,0-1 0 0 0,0 1 1 0 0,0-1-1 0 0,1-1-35 0 0,42-18 392 0 0,-1-2 1 0 0,0-3 0 0 0,-2-1 0 0 0,6-8-393 0 0,106-63 194 0 0,-155 98-203 0 0,0-1-1 0 0,0 0 0 0 0,0 1 0 0 0,0-1 1 0 0,0 1-1 0 0,0-1 0 0 0,0 1 0 0 0,0 0 1 0 0,0-1-1 0 0,0 1 0 0 0,0 0 1 0 0,0 0-1 0 0,1 0 0 0 0,-1 0 0 0 0,0 0 1 0 0,0 0-1 0 0,0 0 0 0 0,0 0 0 0 0,0 0 1 0 0,0 0-1 0 0,0 1 0 0 0,0-1 0 0 0,1 0 1 0 0,-1 1-1 0 0,0-1 0 0 0,0 1 1 0 0,0-1-1 0 0,0 1 0 0 0,-1-1 0 0 0,1 1 1 0 0,0 0-1 0 0,0 0 0 0 0,0-1 0 0 0,0 1 1 0 0,-1 0-1 0 0,1 0 0 0 0,0 0 0 0 0,-1 0 1 0 0,1 0-1 0 0,-1 0 0 0 0,1 0 0 0 0,-1 0 1 0 0,1 0 9 0 0,3 52-346 0 0,-4-40 334 0 0,-26 181 80 0 0,28-192-55 0 0,-1-1-1 0 0,0 1 0 0 0,1-1 1 0 0,-1 1-1 0 0,1-1 1 0 0,-1 0-1 0 0,1 1 0 0 0,0-1 1 0 0,-1 0-1 0 0,1 0 0 0 0,0 0 1 0 0,0 0-1 0 0,0-1 1 0 0,0 1-1 0 0,0 0 0 0 0,0-1 1 0 0,0 1-1 0 0,0-1 0 0 0,0 0 1 0 0,0 0-1 0 0,0 0 1 0 0,0 0-1 0 0,0 0 0 0 0,0 0 1 0 0,0 0-1 0 0,0-1 0 0 0,0 1 1 0 0,0-1-1 0 0,0 1 1 0 0,0-1-1 0 0,0 0 0 0 0,-1 0 1 0 0,1 0-1 0 0,0 0 0 0 0,0 0 1 0 0,-1 0-1 0 0,1 0 1 0 0,-1-1-1 0 0,1 1-12 0 0,22-17 103 0 0,-1-2-1 0 0,-1 0 1 0 0,0-1 0 0 0,-2-1-1 0 0,9-13-102 0 0,123-167 226 0 0,-118 162-265 0 0,-14 70-292 0 0,17 132 310 0 0,-29-108 42 0 0,7 39-2 0 0,-3 0-1 0 0,-5 1 0 0 0,-4-1 1 0 0,-5 8-19 0 0,3-94 17 0 0,-1-1 1 0 0,0 1 0 0 0,-1 0 0 0 0,0-1-1 0 0,0 1 1 0 0,0-1 0 0 0,-1 1-1 0 0,0-1 1 0 0,0 0 0 0 0,-1 0-1 0 0,1 0 1 0 0,-1 0 0 0 0,-1 0 0 0 0,1-1-1 0 0,-1 1 1 0 0,0-1 0 0 0,0 0-1 0 0,-1 0 1 0 0,1 0 0 0 0,-1-1-1 0 0,0 1 1 0 0,0-1 0 0 0,-1-1-1 0 0,1 1 1 0 0,-1-1 0 0 0,-1 1-18 0 0,5-3 24 0 0,0-1-1 0 0,0 1 1 0 0,0-1-1 0 0,0 0 1 0 0,0 0 0 0 0,-1 0-1 0 0,1 0 1 0 0,0 0 0 0 0,0 0-1 0 0,0 0 1 0 0,0-1 0 0 0,0 1-1 0 0,0-1 1 0 0,0 1 0 0 0,0-1-1 0 0,0 0 1 0 0,0 0 0 0 0,0 0-1 0 0,0 0 1 0 0,0 0 0 0 0,0 0-1 0 0,1-1 1 0 0,-1 1 0 0 0,0 0-1 0 0,1-1 1 0 0,-1 0 0 0 0,1 1-1 0 0,0-1 1 0 0,-1 0-1 0 0,1 0 1 0 0,0 1 0 0 0,0-1-1 0 0,0 0 1 0 0,1 0 0 0 0,-1 0-1 0 0,0 0 1 0 0,1 0 0 0 0,-1-1-1 0 0,1 1 1 0 0,-1-1-24 0 0,-7-96 29 0 0,8 90-40 0 0,3-27-24 0 0,3 0-1 0 0,0 0 1 0 0,3 1 0 0 0,0 0-1 0 0,3 0 1 0 0,1 1 0 0 0,1 1-1 0 0,2 0 1 0 0,1 1 0 0 0,14-18 35 0 0,101-132-321 0 0,-124 172 290 0 0,2 0 0 0 0,-1 2 0 0 0,1-1 0 0 0,1 1 0 0 0,-1 0 0 0 0,1 1 0 0 0,1 1 0 0 0,-1-1 0 0 0,1 2 0 0 0,0 0 0 0 0,0 0 0 0 0,1 1 0 0 0,0 1 0 0 0,-1 0 0 0 0,12-1 31 0 0,-22 3-8 0 0,0 1 0 0 0,0 0 0 0 0,0 1 0 0 0,0-1 1 0 0,0 0-1 0 0,0 0 0 0 0,-1 1 0 0 0,1-1 0 0 0,0 1 0 0 0,0-1 0 0 0,0 1 0 0 0,-1 0 0 0 0,1 0 0 0 0,0 0 0 0 0,-1 0 0 0 0,1 0 0 0 0,-1 0 0 0 0,1 0 1 0 0,-1 1-1 0 0,1-1 0 0 0,-1 0 0 0 0,0 1 0 0 0,0-1 0 0 0,0 1 0 0 0,0 0 0 0 0,0-1 0 0 0,0 1 0 0 0,0 0 0 0 0,0-1 0 0 0,-1 1 0 0 0,1 0 0 0 0,-1 0 0 0 0,1 0 1 0 0,-1 0-1 0 0,0-1 0 0 0,0 1 0 0 0,0 0 0 0 0,0 0 0 0 0,0 0 0 0 0,0 0 0 0 0,0 0 0 0 0,-1 1 8 0 0,-18 83-6 0 0,10-68-39 0 0,-2-1 0 0 0,0 0 0 0 0,-1-1 1 0 0,0 0-1 0 0,-1-1 0 0 0,-1-1 0 0 0,-1 0 0 0 0,0-1 0 0 0,0 0 0 0 0,-2-1 0 0 0,0 0 45 0 0,-62 29-1458 0 0,43-34-6309 0 0,32-8 2123 0 0,2-2-1236 0 0</inkml:trace>
  <inkml:trace contextRef="#ctx0" brushRef="#br0" timeOffset="417.27">1560 816 1528 0 0,'0'0'1659'0'0,"0"0"-540"0"0,0 0-233 0 0,0 0 195 0 0,0 0 274 0 0,0 0 183 0 0,0 0-19 0 0,0 0-176 0 0,0 0-155 0 0,0 0-145 0 0,0 0-100 0 0,0 0-66 0 0,0 0-64 0 0,-17 26-53 0 0,-51 77-44 0 0,49-79 2013 0 0,18-36-2540 0 0,-1 0 1 0 0,2-1 0 0 0,0 1 0 0 0,0 0 0 0 0,1-1 0 0 0,1 1 0 0 0,0 0 0 0 0,0 0 0 0 0,1 0 0 0 0,1 0 0 0 0,0-1-190 0 0,16-44 50 0 0,3 2-1 0 0,2 0 0 0 0,2 1 1 0 0,3 2-1 0 0,6-4-49 0 0,-29 43-13 0 0,0 1 0 0 0,2 0 1 0 0,-1 1-1 0 0,2 0 0 0 0,-1 0 0 0 0,2 1 1 0 0,-1 0-1 0 0,1 1 0 0 0,1 0 0 0 0,-1 1 1 0 0,2 0-1 0 0,-1 1 0 0 0,1 0 0 0 0,0 1 1 0 0,0 1-1 0 0,1 0 0 0 0,-1 1 0 0 0,1 0 0 0 0,0 1 1 0 0,1 0-1 0 0,4 1 13 0 0,-15 1-4 0 0,0 0 0 0 0,0 1 1 0 0,0 0-1 0 0,0 0 0 0 0,0 0 0 0 0,-1 0 0 0 0,1 0 1 0 0,0 1-1 0 0,0 0 0 0 0,0 0 0 0 0,-1 0 0 0 0,1 0 1 0 0,0 0-1 0 0,-1 1 0 0 0,1-1 0 0 0,-1 1 0 0 0,0 0 1 0 0,1 0-1 0 0,-1 1 0 0 0,0-1 0 0 0,0 1 0 0 0,-1-1 1 0 0,1 1-1 0 0,0 0 0 0 0,-1 0 0 0 0,0 0 0 0 0,1 0 1 0 0,-1 1-1 0 0,-1-1 0 0 0,1 1 0 0 0,0-1 0 0 0,-1 1 1 0 0,1 3 3 0 0,-1 5 28 0 0,-2 0 1 0 0,1 0-1 0 0,-2 0 1 0 0,0 0 0 0 0,0 0-1 0 0,-1 0 1 0 0,0-1-1 0 0,-1 1 1 0 0,-1-1-1 0 0,0 0 1 0 0,0 0 0 0 0,-1 0-1 0 0,0-1 1 0 0,-1 0-1 0 0,0 0 1 0 0,-1-1 0 0 0,0 0-1 0 0,0 0 1 0 0,-1 0-1 0 0,0-1 1 0 0,0-1-1 0 0,-1 0 1 0 0,0 0 0 0 0,-1-1-1 0 0,1 0 1 0 0,-1-1-1 0 0,0 0 1 0 0,-1 0 0 0 0,1-2-1 0 0,-8 3-28 0 0,-81 5-891 0 0,98-11 764 0 0,1-1 1 0 0,1 1-1 0 0,-1-1 0 0 0,0 0 0 0 0,0 1 1 0 0,0-1-1 0 0,0 0 0 0 0,0 1 0 0 0,0-1 1 0 0,1 0-1 0 0,-1 0 0 0 0,0 0 0 0 0,1 0 1 0 0,-1 0-1 0 0,1 0 0 0 0,-1 0 0 0 0,1 0 1 0 0,-1 0-1 0 0,1 0 0 0 0,0 0 0 0 0,-1 0 1 0 0,1 0-1 0 0,0 0 0 0 0,0 0 0 0 0,0-1 1 0 0,0 1-1 0 0,0 0 0 0 0,0 0 0 0 0,0 0 1 0 0,0 0-1 0 0,1 0 0 0 0,-1 0 0 0 0,0 0 1 0 0,0 0-1 0 0,1-1 127 0 0,14-36-8317 0 0,-6 26 3128 0 0,0 1 125 0 0</inkml:trace>
  <inkml:trace contextRef="#ctx0" brushRef="#br0" timeOffset="832.756">2283 43 6465 0 0,'0'0'2069'0'0,"0"0"-533"0"0,0 0-365 0 0,0 0 59 0 0,0 0 194 0 0,0 0 146 0 0,0 0-19 0 0,0 0-184 0 0,0 0-223 0 0,0 0-217 0 0,0 0-188 0 0,0 0-162 0 0,-1 34-118 0 0,-4 109-105 0 0,-19 26 353 0 0,11-106-657 0 0,-3-1-1 0 0,-3 0 0 0 0,-22 49-49 0 0,31-89 239 0 0,5-16-1341 0 0,5-16-4232 0 0,15-22-7983 0 0,-6 24 9393 0 0</inkml:trace>
  <inkml:trace contextRef="#ctx0" brushRef="#br0" timeOffset="1144.126">2453 466 8426 0 0,'0'0'2226'0'0,"0"0"-530"0"0,0 0-200 0 0,0 0 50 0 0,0 0-7 0 0,0 0-212 0 0,0 0-408 0 0,-14 32-396 0 0,-41 95-263 0 0,34-61-158 0 0,22-52-276 0 0,11-5-1746 0 0,15-20-5389 0 0,-17 3 2016 0 0,-4 0-71 0 0</inkml:trace>
  <inkml:trace contextRef="#ctx0" brushRef="#br0" timeOffset="1317.415">2476 201 11907 0 0,'0'0'4240'0'0,"0"0"-2106"0"0,0 0-889 0 0,0 0-204 0 0,0 0-138 0 0,0 0-184 0 0,0 0-231 0 0,0 0-228 0 0,0 0-181 0 0,0 0-170 0 0,0 0-141 0 0,0 0-98 0 0,0 0-58 0 0,-5-1-52 0 0,-13 5-509 0 0,31 22-2505 0 0,-3-11 360 0 0,-1-1-3112 0 0,-5-2-1626 0 0</inkml:trace>
  <inkml:trace contextRef="#ctx0" brushRef="#br0" timeOffset="1508.414">2727 529 6881 0 0,'0'0'2520'0'0,"0"0"-150"0"0,0 0 10 0 0,0 0-107 0 0,0 0-389 0 0,0 0-426 0 0,0 0-366 0 0,0 0-257 0 0,0 0-159 0 0,0 0-123 0 0,0 0-105 0 0,33-9-70 0 0,101-31-58 0 0,-71 5 181 0 0,-59 32-450 0 0,-1 0-1 0 0,1 0 0 0 0,-1 0 0 0 0,0 0 1 0 0,0-1-1 0 0,0 1 0 0 0,-1-1 1 0 0,1 0-1 0 0,-1 0 0 0 0,0 0 1 0 0,0 0-1 0 0,0 0 0 0 0,0 0 0 0 0,-1 0 1 0 0,0-1-1 0 0,1 1 0 0 0,-2-1 1 0 0,1 1-1 0 0,0-1 0 0 0,-1 1 0 0 0,0-4-50 0 0,-2 6-20 0 0,1 0-1 0 0,-1 0 1 0 0,0 1-1 0 0,1-1 1 0 0,-1 0-1 0 0,0 0 1 0 0,0 1-1 0 0,0 0 1 0 0,0-1-1 0 0,-1 1 1 0 0,1 0-1 0 0,0 0 0 0 0,-1 0 1 0 0,1 0-1 0 0,0 0 1 0 0,-1 1-1 0 0,1-1 1 0 0,-1 1-1 0 0,1-1 1 0 0,-1 1-1 0 0,1 0 1 0 0,-1 0-1 0 0,1 0 0 0 0,-1 0 1 0 0,1 1-1 0 0,-1-1 1 0 0,1 1-1 0 0,-2 0 21 0 0,-3-1-69 0 0,-6 2-6 0 0,0 1-1 0 0,0 1 1 0 0,1 0-1 0 0,-1 1 0 0 0,1 0 1 0 0,0 1-1 0 0,1 0 1 0 0,0 1-1 0 0,0 0 0 0 0,0 1 1 0 0,0 0-1 0 0,2 1 1 0 0,-1 0-1 0 0,1 0 0 0 0,0 1 1 0 0,-5 9 75 0 0,-57 99-523 0 0,69-114 494 0 0,1 1 0 0 0,-1 0 1 0 0,1-1-1 0 0,0 1 0 0 0,0 0 0 0 0,0 0 1 0 0,1 0-1 0 0,0 0 0 0 0,0 0 1 0 0,0 0-1 0 0,0 0 0 0 0,1 0 0 0 0,0-1 1 0 0,0 1-1 0 0,0 0 0 0 0,1 0 1 0 0,-1-1-1 0 0,1 1 0 0 0,0 0 0 0 0,1-1 1 0 0,-1 0-1 0 0,1 0 0 0 0,0 0 1 0 0,0 0-1 0 0,0 0 0 0 0,1 1 29 0 0,3 1-38 0 0,1-1 1 0 0,-1 1-1 0 0,1-1 1 0 0,1-1-1 0 0,-1 1 0 0 0,0-1 1 0 0,1-1-1 0 0,0 0 0 0 0,0 0 1 0 0,0-1-1 0 0,0 0 0 0 0,0 0 1 0 0,1-1-1 0 0,-1 0 0 0 0,0-1 1 0 0,1 0-1 0 0,-1 0 0 0 0,1-1 1 0 0,7-2 37 0 0,15-3-361 0 0,-1-1 1 0 0,0-2 0 0 0,0-1 0 0 0,-1-1 0 0 0,5-4 360 0 0,116-66-4755 0 0,-13-17-8304 0 0,-111 79 11183 0 0,-11 6 1580 0 0</inkml:trace>
  <inkml:trace contextRef="#ctx0" brushRef="#br0" timeOffset="1872.195">3445 374 192 0 0,'0'0'2917'0'0,"0"0"-155"0"0,0 0-111 0 0,0 0-196 0 0,0 0-320 0 0,0 0-358 0 0,-33 22-384 0 0,-102 70-343 0 0,63-26 412 0 0,63-51-1251 0 0,7-13-190 0 0,-1 0-1 0 0,1 1 0 0 0,0-1 0 0 0,0 1 0 0 0,0 0 1 0 0,0-1-1 0 0,0 1 0 0 0,1 0 0 0 0,-1 0 0 0 0,1 0 1 0 0,0 0-1 0 0,0 0 0 0 0,0 1 0 0 0,0-1 0 0 0,1 0 1 0 0,-1 0-1 0 0,1 1 0 0 0,0-1 0 0 0,0 0 0 0 0,0 1 1 0 0,0-1-1 0 0,0 0 0 0 0,1 0 0 0 0,0 1 0 0 0,-1-1 1 0 0,1 0-1 0 0,1 0 0 0 0,-1 0 0 0 0,0 0 0 0 0,1 0 1 0 0,-1 0-1 0 0,1 0 0 0 0,0 0 0 0 0,0-1 0 0 0,0 1 1 0 0,0-1-1 0 0,0 1 0 0 0,1-1 0 0 0,-1 0 0 0 0,1 0 1 0 0,1 1-21 0 0,10 2 126 0 0,1 0 0 0 0,0-1-1 0 0,-1-1 1 0 0,1 0 0 0 0,0-1 0 0 0,0-1 0 0 0,0 0 0 0 0,1-1 0 0 0,-1-1 0 0 0,0 0 0 0 0,9-3-126 0 0,-7 1 177 0 0,0-1 0 0 0,0 0-1 0 0,-1-1 1 0 0,1-1 0 0 0,-1-1-1 0 0,0 0 1 0 0,-1-1 0 0 0,0-1 0 0 0,0 0-1 0 0,-1-1 1 0 0,0-1 0 0 0,0 0 0 0 0,-2 0-1 0 0,1-2 1 0 0,3-5-177 0 0,6-7 68 0 0,-2-1 0 0 0,-1-1 1 0 0,-1 0-1 0 0,-1-1 0 0 0,-2-2 1 0 0,0 1-1 0 0,6-24-68 0 0,-17 44-199 0 0,0 0-1 0 0,0 0 1 0 0,-1 0 0 0 0,0-1-1 0 0,-1 1 1 0 0,0-1 0 0 0,-1 0 0 0 0,0 1-1 0 0,-1-1 1 0 0,1 0 0 0 0,-2 0 0 0 0,1 0-1 0 0,-2 1 1 0 0,1-1 0 0 0,-1 0-1 0 0,-1 1 1 0 0,1-1 0 0 0,-2 1 0 0 0,1 0-1 0 0,-1 0 1 0 0,-1 0 0 0 0,0 1-1 0 0,0-1 1 0 0,0 1 0 0 0,-1 0 0 0 0,0 1-1 0 0,-1 0 1 0 0,-7-7 199 0 0,8 8-50 0 0,-1 0-1 0 0,0 1 1 0 0,-1 0 0 0 0,1 0-1 0 0,-1 0 1 0 0,0 1 0 0 0,0 0-1 0 0,-1 1 1 0 0,1 0 0 0 0,-1 0-1 0 0,0 1 1 0 0,0 0 0 0 0,1 0-1 0 0,-1 1 1 0 0,0 0 0 0 0,0 1-1 0 0,-1 0 1 0 0,1 0-1 0 0,0 1 1 0 0,0 0 0 0 0,1 1-1 0 0,-1 0 1 0 0,0 0 0 0 0,-7 4 50 0 0,4 0 38 0 0,0 0 1 0 0,1 1 0 0 0,0 0 0 0 0,0 1-1 0 0,0 0 1 0 0,1 1 0 0 0,1 0-1 0 0,-1 1 1 0 0,1 0 0 0 0,1 0 0 0 0,0 1-1 0 0,1 0 1 0 0,0 1 0 0 0,0-1-1 0 0,1 1 1 0 0,1 1 0 0 0,0-1 0 0 0,0 1-1 0 0,2-1 1 0 0,-1 1 0 0 0,2 1-1 0 0,0-1 1 0 0,0 0 0 0 0,1 0 0 0 0,1 1-1 0 0,0-1 1 0 0,1 0 0 0 0,0 1 0 0 0,1-1-1 0 0,1 0 1 0 0,0 0 0 0 0,1 0-1 0 0,1 4-38 0 0,11 13 99 0 0,2-1-1 0 0,0 0 0 0 0,2-1 1 0 0,1-1-1 0 0,1-1 0 0 0,1-1 1 0 0,1-1-1 0 0,2-1 1 0 0,0-1-1 0 0,1-2 0 0 0,1 0 1 0 0,1-2-1 0 0,1-1 0 0 0,0-2 1 0 0,1 0-1 0 0,15 3-98 0 0,-5-3-1589 0 0,0-2-1 0 0,1-1 1 0 0,0-3 0 0 0,37 4 1589 0 0,-55-10-6198 0 0,-7-2-1658 0 0</inkml:trace>
  <inkml:trace contextRef="#ctx0" brushRef="#br0" timeOffset="6541.894">4457 625 13643 0 0,'0'0'32'0'0,"0"0"-328"0"0,0 0-296 0 0,0 0 24 0 0,0 0 192 0 0,0 0 215 0 0,0 0 161 0 0,0 0-56 0 0,0 0-168 0 0,0 0-480 0 0,0 0-968 0 0,0 0-1953 0 0,-42 51-1776 0 0</inkml:trace>
</inkml:ink>
</file>

<file path=ppt/ink/ink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1.0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327 71 0 0 0,'0'0'508'0'0,"0"0"80"0"0,0 0 195 0 0,0 0 307 0 0,0 0 290 0 0,0 0 75 0 0,0 0-144 0 0,0 0-231 0 0,0 0-254 0 0,0 0-186 0 0,-28 3-131 0 0,-85 15-90 0 0,61 11 142 0 0,44-20-410 0 0,-3 0 23 0 0,0 1-1 0 0,1 0 1 0 0,0 1 0 0 0,1 0-1 0 0,0 0 1 0 0,1 1-1 0 0,0 0 1 0 0,1 1 0 0 0,0 0-1 0 0,1 0 1 0 0,0 0-1 0 0,1 1 1 0 0,1 0 0 0 0,0 0-1 0 0,1 0 1 0 0,1 0-1 0 0,-1 10-173 0 0,2-20 35 0 0,0 0-1 0 0,1 1 1 0 0,0-1-1 0 0,0 0 1 0 0,0 1-1 0 0,0-1 1 0 0,1 1-1 0 0,0-1 1 0 0,-1 0 0 0 0,2 0-1 0 0,-1 1 1 0 0,0-1-1 0 0,1 0 1 0 0,0 0-1 0 0,0 0 1 0 0,0 0-1 0 0,0-1 1 0 0,1 1-1 0 0,-1-1 1 0 0,1 1-1 0 0,0-1 1 0 0,0 0-1 0 0,0 0 1 0 0,1 0-1 0 0,-1 0 1 0 0,1-1-1 0 0,-1 1 1 0 0,1-1-1 0 0,0 0 1 0 0,0 0-1 0 0,0 0 1 0 0,0-1-1 0 0,1 1-34 0 0,4-2 181 0 0,0 0 0 0 0,0-1 0 0 0,0 0 0 0 0,0-1 0 0 0,-1 0 0 0 0,1 0 0 0 0,0-1 0 0 0,-1 0 0 0 0,0 0 0 0 0,0-1 0 0 0,0 0 0 0 0,0 0 0 0 0,-1-1 0 0 0,1 0 0 0 0,-1 0 0 0 0,0-1 0 0 0,4-5-181 0 0,100-119 1210 0 0,-78 82-1015 0 0,-2-2 0 0 0,-3-1 0 0 0,-1-1 0 0 0,2-15-195 0 0,-24 48 126 0 0,-5 19-112 0 0,0 0-1 0 0,1 0 1 0 0,-1 0-1 0 0,0 0 1 0 0,0 0-1 0 0,0 0 1 0 0,1 0-1 0 0,-1 0 1 0 0,0 1-1 0 0,1-1 1 0 0,-1 0-1 0 0,0 0 1 0 0,0 0-1 0 0,1 0 1 0 0,-1 0-1 0 0,0 0 0 0 0,0 0 1 0 0,1 0-1 0 0,-1-1-13 0 0,3 29 51 0 0,2-2 0 0 0,0 1 0 0 0,2 0 0 0 0,1-1 0 0 0,1-1 0 0 0,1 1 0 0 0,2-1 0 0 0,0-1 0 0 0,9 12-51 0 0,0 1 28 0 0,-2 1-1 0 0,-1 1 1 0 0,-2 1-1 0 0,-2 0 1 0 0,-2 1-1 0 0,-1 1 1 0 0,-3 0-1 0 0,-1 0 1 0 0,-2 0-1 0 0,-1 1 1 0 0,-3 21-28 0 0,0-53-9 0 0,0 0 0 0 0,-1 0 0 0 0,0 0 0 0 0,0-1 0 0 0,-1 1 0 0 0,-1 0 0 0 0,0 0 1 0 0,0-1-1 0 0,-1 1 0 0 0,0-1 0 0 0,-1 0 0 0 0,0 0 0 0 0,-1 0 0 0 0,0-1 0 0 0,0 1 0 0 0,-1-1 0 0 0,0 0 0 0 0,-1-1 0 0 0,0 1 0 0 0,0-1 0 0 0,-1-1 1 0 0,0 0-1 0 0,-2 1 9 0 0,7-6-20 0 0,0 0 0 0 0,0-1 0 0 0,-1 1 0 0 0,1-1 0 0 0,-1 0 0 0 0,1 0 0 0 0,-1 0 0 0 0,1-1 0 0 0,-1 1 0 0 0,1-1 0 0 0,-1 0 0 0 0,1 0 0 0 0,-1 0 0 0 0,0 0 0 0 0,1-1 0 0 0,-1 0 1 0 0,1 1-1 0 0,-1-1 0 0 0,1 0 0 0 0,0-1 0 0 0,-1 1 0 0 0,0-1 20 0 0,0-3-17 0 0,1-1 1 0 0,0 1 0 0 0,0-1-1 0 0,0 1 1 0 0,0-1 0 0 0,1 0-1 0 0,0 0 1 0 0,1 0 0 0 0,-1 0-1 0 0,1 0 1 0 0,0 0 0 0 0,1-1-1 0 0,-1 1 1 0 0,1 0 0 0 0,0 0-1 0 0,1-1 1 0 0,0 1 0 0 0,0 0-1 0 0,0 0 1 0 0,1 0-1 0 0,0-1 17 0 0,54-122 82 0 0,99-85-49 0 0,-123 178-58 0 0,-3-1 1 0 0,0-2-1 0 0,-3-1 1 0 0,-1-1 0 0 0,-2-1-1 0 0,-2 0 1 0 0,13-40 24 0 0,-24-7 258 0 0,-22 108-3 0 0,9-5-236 0 0,1-1 0 0 0,0 1-1 0 0,1 0 1 0 0,1 0 0 0 0,0 0 0 0 0,1 0 0 0 0,1 0-1 0 0,0 0 1 0 0,1 0 0 0 0,0 0 0 0 0,1-1-1 0 0,1 0 1 0 0,0 0 0 0 0,4 8-19 0 0,-7-16 34 0 0,0 0 1 0 0,-1 0-1 0 0,2 0 0 0 0,-1-1 1 0 0,0 1-1 0 0,1-1 0 0 0,0 0 1 0 0,0 0-1 0 0,0 0 0 0 0,1 0 1 0 0,-1 0-1 0 0,1-1 0 0 0,0 1 1 0 0,0-1-1 0 0,0 0 0 0 0,1 0 1 0 0,-1-1-1 0 0,1 1 1 0 0,-1-1-1 0 0,1 0 0 0 0,0 0 1 0 0,0-1-1 0 0,0 1 0 0 0,0-1 1 0 0,0 0-1 0 0,0 0 0 0 0,0-1 1 0 0,0 0-1 0 0,0 0 0 0 0,0 0 1 0 0,0 0-1 0 0,1-1 0 0 0,-1 0 1 0 0,0 0-1 0 0,0 0 0 0 0,0-1 1 0 0,-1 1-1 0 0,1-1 0 0 0,0 0 1 0 0,-1-1-1 0 0,1 1-34 0 0,77-112 584 0 0,-36 22-508 0 0,-40 75-47 0 0,-5 17-57 0 0,-1 1 0 0 0,0-1 0 0 0,0 0 0 0 0,0 0 0 0 0,1 0 0 0 0,-1 0 0 0 0,0 1-1 0 0,0-1 1 0 0,1 0 0 0 0,-1 0 0 0 0,0 0 0 0 0,0 0 0 0 0,1 0 0 0 0,-1 0 0 0 0,0 0-1 0 0,1 0 1 0 0,-1 0 0 0 0,0 1 0 0 0,0-1 0 0 0,1 0 0 0 0,-1-1 28 0 0,0 17-20 0 0,1 0 0 0 0,1-1 0 0 0,0 1 0 0 0,1-1 0 0 0,1 0 0 0 0,0 1 1 0 0,1-2-1 0 0,1 1 0 0 0,0-1 0 0 0,1 0 0 0 0,1 0 0 0 0,0 0 0 0 0,1-1 0 0 0,9 11 20 0 0,-16-22 21 0 0,0 1-1 0 0,1-1 1 0 0,-1 1 0 0 0,1-1 0 0 0,-1 0-1 0 0,1 0 1 0 0,0 0 0 0 0,0 0-1 0 0,0-1 1 0 0,0 1 0 0 0,0-1-1 0 0,1 0 1 0 0,-1 1 0 0 0,0-2-1 0 0,0 1 1 0 0,1 0 0 0 0,-1-1-1 0 0,1 1 1 0 0,-1-1 0 0 0,1 0-1 0 0,-1 0 1 0 0,0 0 0 0 0,1-1-1 0 0,-1 1 1 0 0,1-1 0 0 0,-1 0-1 0 0,0 0 1 0 0,1 0 0 0 0,-1 0-1 0 0,0-1 1 0 0,0 1 0 0 0,0-1-1 0 0,0 0 1 0 0,1-1-21 0 0,61-80 1131 0 0,16-65 13 0 0,-18 20-1052 0 0,-62 126-717 0 0,-1 2-11078 0 0,0 2 9465 0 0,0 1-8828 0 0</inkml:trace>
  <inkml:trace contextRef="#ctx0" brushRef="#br0" timeOffset="1096.398">1778 266 4505 0 0,'0'0'1526'0'0,"0"0"-442"0"0,0 0 33 0 0,0 0 358 0 0,0 0 160 0 0,0 0-98 0 0,0 0-244 0 0,0 0-250 0 0,0 0-137 0 0,0 0-63 0 0,0 0-17 0 0,31 7-23 0 0,100 23-25 0 0,-57-24 602 0 0,-63-7-1190 0 0,1-2 0 0 0,-1 0 0 0 0,0 0 0 0 0,-1-1 0 0 0,1 0 0 0 0,-1-1 0 0 0,0 0-1 0 0,0-1 1 0 0,0 0 0 0 0,-1 0 0 0 0,1-1 0 0 0,-2 0 0 0 0,1-1 0 0 0,-1 0 0 0 0,0 0 0 0 0,-1-1 0 0 0,3-4-190 0 0,-7 9-18 0 0,-1 1 0 0 0,0-1 1 0 0,0 0-1 0 0,0 1 0 0 0,0-1 0 0 0,-1 0 1 0 0,0 0-1 0 0,0 0 0 0 0,0 0 0 0 0,0 0 1 0 0,0 0-1 0 0,-1-1 0 0 0,0 1 0 0 0,0 0 1 0 0,0 0-1 0 0,0 0 0 0 0,-1 0 0 0 0,1-1 1 0 0,-1 1-1 0 0,0 0 0 0 0,0 0 0 0 0,-1 0 1 0 0,1 0-1 0 0,-1 1 0 0 0,0-1 0 0 0,0 0 1 0 0,0 1-1 0 0,-1-1 0 0 0,1 1 0 0 0,-1 0 1 0 0,0 0-1 0 0,0 0 0 0 0,0 0 0 0 0,0 0 1 0 0,0 0-1 0 0,-1 1 0 0 0,1 0 0 0 0,-1 0 1 0 0,1 0-1 0 0,-1 0 0 0 0,0 0 0 0 0,0 1 1 0 0,0-1-1 0 0,0 1 0 0 0,0 0 0 0 0,0 1 1 0 0,0-1-1 0 0,0 1 0 0 0,-3-1 18 0 0,-3 2-175 0 0,0-1 0 0 0,0 2-1 0 0,0-1 1 0 0,0 1 0 0 0,1 1-1 0 0,-1 0 1 0 0,0 0 0 0 0,1 1-1 0 0,0 0 1 0 0,0 1 0 0 0,0 0-1 0 0,0 0 1 0 0,1 1 0 0 0,0 0-1 0 0,0 0 1 0 0,1 1 0 0 0,-1 0-1 0 0,2 0 1 0 0,-1 1 0 0 0,1 0-1 0 0,0 0 1 0 0,0 1 0 0 0,1-1 0 0 0,0 1-1 0 0,1 0 1 0 0,0 1 0 0 0,0-1-1 0 0,1 1 176 0 0,1-4-19 0 0,0-1 0 0 0,1 1 0 0 0,-1 0 0 0 0,1 0 0 0 0,0-1 0 0 0,1 1 1 0 0,-1 0-1 0 0,1 0 0 0 0,0 0 0 0 0,1 0 0 0 0,-1 0 0 0 0,1-1 0 0 0,0 1 0 0 0,1 0 0 0 0,0 0 0 0 0,-1-1 0 0 0,2 1 0 0 0,-1-1 0 0 0,1 0 0 0 0,-1 0 0 0 0,2 0 0 0 0,-1 0 0 0 0,0 0 0 0 0,1 0 0 0 0,0-1 0 0 0,0 0 0 0 0,0 0 0 0 0,1 0 1 0 0,-1 0-1 0 0,1-1 0 0 0,0 0 0 0 0,0 0 0 0 0,5 2 19 0 0,13 3 239 0 0,1-1 1 0 0,0-2-1 0 0,1 0 0 0 0,-1-2 1 0 0,1-1-1 0 0,-1 0 1 0 0,1-2-1 0 0,0-1 0 0 0,0-1 1 0 0,-1-1-1 0 0,1-1 1 0 0,-1-2-1 0 0,0 0 1 0 0,0-1-1 0 0,-1-1 0 0 0,0-2 1 0 0,-1 0-1 0 0,0-1 1 0 0,0-2-1 0 0,-1 0 0 0 0,-1-1 1 0 0,0-1-1 0 0,15-15-239 0 0,196-182 1006 0 0,-230 210-1001 0 0,0 0 1 0 0,1 0-1 0 0,-1 0 0 0 0,1 0 1 0 0,0 1-1 0 0,-1-1 1 0 0,1 1-1 0 0,0-1 0 0 0,0 1 1 0 0,0 0-1 0 0,0-1 1 0 0,0 1-1 0 0,0 0 0 0 0,1 0 1 0 0,-1 1-1 0 0,0-1 1 0 0,0 0-1 0 0,1 1 0 0 0,-1-1 1 0 0,0 1-1 0 0,1 0 0 0 0,-1 0 1 0 0,0 0-1 0 0,1 0 1 0 0,-1 0-1 0 0,0 1 0 0 0,1-1 1 0 0,-1 1-1 0 0,0-1 1 0 0,1 1-1 0 0,-1 0 0 0 0,0 0 1 0 0,0 0-1 0 0,0 0 1 0 0,0 0-1 0 0,0 0 0 0 0,0 1 1 0 0,0-1-1 0 0,0 1 1 0 0,0-1-1 0 0,-1 1 0 0 0,1 0 1 0 0,-1-1-1 0 0,1 1 1 0 0,0 1-6 0 0,7 18 27 0 0,-1 0-1 0 0,0 0 1 0 0,-2 1 0 0 0,0 0 0 0 0,-2 0 0 0 0,3 21-27 0 0,-4-22 15 0 0,3 116 97 0 0,-7-135-109 0 0,0 1-1 0 0,0 0 1 0 0,-1 0 0 0 0,1 0 0 0 0,0-1 0 0 0,-1 1 0 0 0,0-1 0 0 0,0 1 0 0 0,1-1 0 0 0,-1 0 0 0 0,-1 0 0 0 0,1 0 0 0 0,0 0 0 0 0,0 0 0 0 0,-1 0 0 0 0,1 0 0 0 0,-1-1 0 0 0,0 1 0 0 0,1-1 0 0 0,-1 0 0 0 0,0 0 0 0 0,0 0-1 0 0,0 0 1 0 0,0 0 0 0 0,0-1 0 0 0,0 1 0 0 0,0-1 0 0 0,0 0 0 0 0,0 0 0 0 0,0 0 0 0 0,0 0 0 0 0,0 0 0 0 0,-2-1-3 0 0,3-10-377 0 0,143 19 377 0 0,-130-8 25 0 0,11 3 169 0 0,-1-1 0 0 0,1-2 1 0 0,0 0-1 0 0,0-1 0 0 0,0-1 0 0 0,-1-1 0 0 0,1-1 1 0 0,6-3-195 0 0,-5-1 219 0 0,-2-1 1 0 0,0-1 0 0 0,0 0-1 0 0,0-2 1 0 0,-2 0 0 0 0,16-13-220 0 0,-28 19-82 0 0,0 0 1 0 0,-1 0-1 0 0,0 0 1 0 0,0 0 0 0 0,-1-1-1 0 0,1 0 1 0 0,-1-1-1 0 0,-1 1 1 0 0,0-1-1 0 0,0 0 1 0 0,0 0-1 0 0,-1 0 1 0 0,0 0-1 0 0,-1 0 1 0 0,0-1 0 0 0,0 1-1 0 0,-1-1 1 0 0,0 0-1 0 0,0-6 82 0 0,-9-42-3115 0 0,-7 22-5402 0 0,7 20-2946 0 0</inkml:trace>
</inkml:ink>
</file>

<file path=ppt/ink/ink8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12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411 185 512 0 0,'0'0'1396'0'0,"0"0"-207"0"0,0 0-146 0 0,0 0 118 0 0,0 0 235 0 0,0 0 171 0 0,0 0-1 0 0,0 0-158 0 0,0 0-251 0 0,0 0-272 0 0,0 0-223 0 0,0-3-201 0 0,7 296 4603 0 0,-7 101-4041 0 0,-19-264-3345 0 0,16-133-11456 0 0,3-1 10638 0 0,0 0 1890 0 0</inkml:trace>
  <inkml:trace contextRef="#ctx0" brushRef="#br0" timeOffset="262.161">0 329 8170 0 0,'0'0'737'0'0,"0"0"-303"0"0,0 0-100 0 0,0 0 295 0 0,0 0 449 0 0,0 0 305 0 0,0 0 70 0 0,0 0-133 0 0,0 0-226 0 0,34-11-217 0 0,110-33-186 0 0,453-148 940 0 0,-445 141-3579 0 0,-110 36-3408 0 0,0 0-6097 0 0,-39 15 10379 0 0</inkml:trace>
  <inkml:trace contextRef="#ctx0" brushRef="#br0" timeOffset="934.174">991 130 32 0 0,'0'0'2538'0'0,"0"0"-1134"0"0,0 0-220 0 0,0 0 110 0 0,0 0 225 0 0,0 0 209 0 0,1 36 17 0 0,4 115-172 0 0,-15 135 3146 0 0,10-102-3427 0 0,1-182-1261 0 0,0-1 1 0 0,0 1-1 0 0,1-1 1 0 0,-1 1-1 0 0,1-1 0 0 0,-1 1 1 0 0,1-1-1 0 0,0 0 1 0 0,-1 0-1 0 0,1 0 0 0 0,0 0 1 0 0,0 0-1 0 0,0 0 1 0 0,0-1-1 0 0,0 1 0 0 0,0 0 1 0 0,0-1-1 0 0,0 0 1 0 0,0 1-1 0 0,0-1 0 0 0,0 0 1 0 0,0 0-1 0 0,0 0 1 0 0,0 0-1 0 0,0-1 1 0 0,0 1-1 0 0,0 0 0 0 0,0-1 1 0 0,0 0-1 0 0,0 1 1 0 0,0-1-1 0 0,0 0 0 0 0,0 0 1 0 0,-1 0-1 0 0,1 0 1 0 0,0 0-1 0 0,-1 0 0 0 0,1-1 1 0 0,0 1-1 0 0,-1-1 1 0 0,0 1-1 0 0,1-1 0 0 0,-1 1 1 0 0,0-2-32 0 0,3 1 30 0 0,73-50 441 0 0,-56 36-438 0 0,2 0-1 0 0,0 1 1 0 0,0 2-1 0 0,1 1 1 0 0,24-10-33 0 0,-46 22-2 0 0,-1-1 0 0 0,0 0 0 0 0,0 1 0 0 0,1-1 0 0 0,-1 1 0 0 0,1-1 0 0 0,-1 1 0 0 0,0 0 0 0 0,1 0 0 0 0,-1-1 0 0 0,1 1 0 0 0,-1 0 1 0 0,0 0-1 0 0,1 0 0 0 0,-1 1 0 0 0,1-1 0 0 0,-1 0 0 0 0,1 0 0 0 0,-1 1 0 0 0,0-1 0 0 0,1 1 0 0 0,-1-1 0 0 0,0 1 0 0 0,0 0 0 0 0,1-1 0 0 0,-1 1 0 0 0,0 0 0 0 0,0 0 0 0 0,0 0 0 0 0,0 0 0 0 0,0 0 1 0 0,0 0-1 0 0,0 0 0 0 0,0 0 0 0 0,0 1 0 0 0,0-1 0 0 0,0 1 2 0 0,5 56 84 0 0,-6-52-60 0 0,0 11 40 0 0,-1-11-68 0 0,0 0-1 0 0,1-1 0 0 0,0 1 1 0 0,0 0-1 0 0,0 0 1 0 0,0-1-1 0 0,1 1 0 0 0,0 0 1 0 0,0-1-1 0 0,1 1 0 0 0,0-1 1 0 0,0 1-1 0 0,0-1 1 0 0,0 0-1 0 0,1 0 0 0 0,0 0 1 0 0,0 0-1 0 0,3 3 5 0 0,64-8-935 0 0,129-92-5617 0 0,-113 85 4236 0 0,-71 11 3232 0 0,-11-2-513 0 0,1-1 1 0 0,-1 0-1 0 0,1 0 1 0 0,-1 0-1 0 0,1 0 1 0 0,-1-1-1 0 0,1 0 1 0 0,-1 0-1 0 0,1 0 1 0 0,-1 0-1 0 0,1-1 1 0 0,0 0-1 0 0,-1 0 1 0 0,0 0-1 0 0,1 0 1 0 0,0-1-404 0 0,6-4 211 0 0,-1 0 0 0 0,-1 0 1 0 0,0-1-1 0 0,0 0 0 0 0,0-1 0 0 0,0 0 0 0 0,-1 0 1 0 0,-1-1-1 0 0,0 0 0 0 0,0 0 0 0 0,0-1 0 0 0,-1 0 0 0 0,-1 0 1 0 0,5-9-212 0 0,-9 16 3 0 0,1 0 0 0 0,-1 1 1 0 0,1-1-1 0 0,-1 0 1 0 0,0 0-1 0 0,0 0 0 0 0,0 0 1 0 0,0 0-1 0 0,-1 0 0 0 0,1 0 1 0 0,-1 0-1 0 0,0 0 1 0 0,0 0-1 0 0,0 0 0 0 0,0 0 1 0 0,0 0-1 0 0,-1 0 1 0 0,1 0-1 0 0,-1 0 0 0 0,0 0 1 0 0,0 0-1 0 0,0 0 0 0 0,0 0 1 0 0,-1 0-1 0 0,1 0 1 0 0,-1 1-1 0 0,1-1 0 0 0,-1 1 1 0 0,0-1-1 0 0,0 1 0 0 0,0 0 1 0 0,-1 0-1 0 0,1 0 1 0 0,0 0-1 0 0,-1 0 0 0 0,1 0 1 0 0,-1 1-1 0 0,0-1 1 0 0,0 1-1 0 0,1-1 0 0 0,-1 1-3 0 0,-6 3-33 0 0,0 0 0 0 0,0 1 0 0 0,1 0-1 0 0,-1 0 1 0 0,1 1 0 0 0,0 0-1 0 0,0 1 1 0 0,1 0 0 0 0,-1 0 0 0 0,1 0-1 0 0,0 1 1 0 0,0 0 0 0 0,1 0 0 0 0,0 1-1 0 0,0 0 1 0 0,0 0 0 0 0,1 0 0 0 0,0 1-1 0 0,0 0 1 0 0,1 0 0 0 0,0 0 0 0 0,1 0-1 0 0,-1 1 1 0 0,2-1 0 0 0,-1 1-1 0 0,1 0 1 0 0,1 0 0 0 0,-1-1 0 0 0,1 1-1 0 0,1 1 1 0 0,0-1 0 0 0,0 0 0 0 0,1 0-1 0 0,0 1 34 0 0,3-1-7 0 0,0 0-1 0 0,0-1 0 0 0,1 0 0 0 0,0 0 0 0 0,0 0 0 0 0,1 0 0 0 0,0-1 1 0 0,0 0-1 0 0,1 0 0 0 0,0-1 0 0 0,0 0 0 0 0,0 0 0 0 0,1-1 0 0 0,0 0 1 0 0,0 0-1 0 0,1 0 0 0 0,-1-1 0 0 0,1-1 0 0 0,0 1 0 0 0,0-1 0 0 0,0-1 1 0 0,0 0-1 0 0,0 0 0 0 0,1-1 0 0 0,-1 0 0 0 0,0 0 0 0 0,2-1 8 0 0,84-1-2027 0 0,-34-11-8156 0 0,-44 7 1981 0 0</inkml:trace>
</inkml:ink>
</file>

<file path=ppt/ink/ink8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14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 3441 0 0,'0'0'2952'0'0,"0"0"-1395"0"0,0 0-404 0 0,0 0 110 0 0,0 0 228 0 0,0 0 156 0 0,0 0-50 0 0,0 0-224 0 0,0 0-322 0 0,0 0-317 0 0,0 0-257 0 0,0 0-201 0 0,0 0-109 0 0,-2 2 45 0 0,-9 198 1204 0 0,-28 337-150 0 0,3-328-957 0 0,69-238 185 0 0,-3-6-512 0 0,2 1 0 0 0,1 1 0 0 0,1 2 0 0 0,1 2 0 0 0,2 1 0 0 0,1 1 0 0 0,7-1 18 0 0,-38 24-24 0 0,1 0 0 0 0,-1 1 0 0 0,1 0 1 0 0,0 0-1 0 0,-1 0 0 0 0,1 1 0 0 0,0 0 0 0 0,1 1 0 0 0,-1 0 0 0 0,0 0 0 0 0,0 1 0 0 0,0 0 0 0 0,1 0 0 0 0,-1 1 0 0 0,0 0 0 0 0,7 2 24 0 0,-11 0-2 0 0,-1 1-1 0 0,0-1 0 0 0,0 1 1 0 0,0-1-1 0 0,0 1 0 0 0,0 0 1 0 0,-1 0-1 0 0,1 1 0 0 0,-1-1 1 0 0,0 0-1 0 0,-1 1 0 0 0,1-1 1 0 0,-1 1-1 0 0,0 0 0 0 0,0-1 1 0 0,0 1-1 0 0,-1 0 0 0 0,1 0 1 0 0,-1-1-1 0 0,0 1 0 0 0,-1 0 1 0 0,1 0-1 0 0,-1-1 0 0 0,0 1 1 0 0,-1 1 2 0 0,-3 10 29 0 0,-2-1 1 0 0,0 0 0 0 0,-1-1-1 0 0,0 0 1 0 0,-1 0 0 0 0,-1-1-1 0 0,0 0 1 0 0,-1 0 0 0 0,0-1-1 0 0,-1-1 1 0 0,0 0-1 0 0,-1 0 1 0 0,0-1 0 0 0,-4 1-30 0 0,6-2 0 0 0,-7 7-179 0 0,-1 0 0 0 0,-1-2 0 0 0,0 0 0 0 0,-1-1 1 0 0,-1-2-1 0 0,0 0 0 0 0,0-1 0 0 0,-1-1 0 0 0,0-1 1 0 0,0-1-1 0 0,-1-1 0 0 0,0-1 0 0 0,0-1 0 0 0,-10-1 179 0 0,9-11-4100 0 0,17-16-7679 0 0,8 19 7446 0 0</inkml:trace>
  <inkml:trace contextRef="#ctx0" brushRef="#br0" timeOffset="547.719">471 1002 2625 0 0,'0'0'2025'0'0,"0"0"-251"0"0,0 0 217 0 0,0 0 252 0 0,0 0 31 0 0,0 0-248 0 0,0 0-371 0 0,0 0-295 0 0,0 0-238 0 0,0 0-225 0 0,34-5-210 0 0,104-17-169 0 0,-68-4 81 0 0,-58 17-448 0 0,18-11-13 0 0,0-1-1 0 0,-2-2 1 0 0,-1 0-1 0 0,-1-2 1 0 0,-1-1-1 0 0,-1-1 1 0 0,-1-1-1 0 0,-1-1 1 0 0,-2-1-1 0 0,11-23-137 0 0,-27 44-24 0 0,1 0-1 0 0,-1 0 0 0 0,-1 0 0 0 0,1-1 1 0 0,-2 1-1 0 0,1-1 0 0 0,-1 0 1 0 0,-1 0-1 0 0,0 0 0 0 0,0 0 0 0 0,-1 0 1 0 0,0 0-1 0 0,-2-5 25 0 0,2 13-23 0 0,0 1-1 0 0,-1 0 1 0 0,1-1-1 0 0,-1 1 1 0 0,1 0 0 0 0,-1 0-1 0 0,1 0 1 0 0,-1-1 0 0 0,0 1-1 0 0,0 0 1 0 0,1 0-1 0 0,-1 0 1 0 0,0 0 0 0 0,0 0-1 0 0,0 0 1 0 0,0 0 0 0 0,0 0-1 0 0,0 1 1 0 0,-1-1-1 0 0,1 0 1 0 0,0 1 0 0 0,0-1-1 0 0,0 1 1 0 0,-1-1 0 0 0,1 1-1 0 0,0-1 1 0 0,-1 1-1 0 0,1 0 1 0 0,0 0 0 0 0,-1 0-1 0 0,1 0 1 0 0,0 0 0 0 0,-1 0-1 0 0,1 0 1 0 0,0 0-1 0 0,-1 0 1 0 0,1 1 0 0 0,0-1-1 0 0,-1 0 1 0 0,1 1-1 0 0,0-1 1 0 0,0 1 0 0 0,-1 0 23 0 0,-50 27-655 0 0,44-23 647 0 0,1 1 0 0 0,0-1 1 0 0,1 1-1 0 0,-1 0 0 0 0,1 1 1 0 0,0 0-1 0 0,1 0 0 0 0,0 0 1 0 0,0 0-1 0 0,0 1 0 0 0,1 0 1 0 0,0 0-1 0 0,1 0 0 0 0,-1 0 1 0 0,2 0-1 0 0,-1 1 1 0 0,1 0-1 0 0,0-1 0 0 0,1 3 8 0 0,4-6 4 0 0,0-1-1 0 0,0 1 1 0 0,0-1 0 0 0,1 1-1 0 0,0-1 1 0 0,0 0-1 0 0,0-1 1 0 0,0 1 0 0 0,0-1-1 0 0,1 1 1 0 0,0-1-1 0 0,-1-1 1 0 0,1 1 0 0 0,0-1-1 0 0,1 0 1 0 0,-1 0-1 0 0,0 0 1 0 0,1-1 0 0 0,-1 1-1 0 0,6-1-3 0 0,140 29 154 0 0,-148-30-143 0 0,-1 1 1 0 0,0 0-1 0 0,0-1 1 0 0,0 1-1 0 0,0 0 1 0 0,0 0 0 0 0,0 0-1 0 0,0 0 1 0 0,-1 1-1 0 0,1-1 1 0 0,0 0 0 0 0,-1 1-1 0 0,1-1 1 0 0,-1 1-1 0 0,1 0 1 0 0,-1-1-1 0 0,0 1 1 0 0,1 0 0 0 0,-1 0-1 0 0,0 0 1 0 0,0 0-1 0 0,-1 0 1 0 0,1 0 0 0 0,0 0-1 0 0,-1 0 1 0 0,1 0-1 0 0,-1 0 1 0 0,1 1 0 0 0,-1-1-1 0 0,0 0 1 0 0,0 0-1 0 0,0 0 1 0 0,0 1-1 0 0,-1-1 1 0 0,1 1-12 0 0,-1 7 71 0 0,0 0-1 0 0,-1 0 1 0 0,0 0-1 0 0,0-1 1 0 0,-1 1-1 0 0,0-1 1 0 0,-1 1 0 0 0,0-1-1 0 0,0 0 1 0 0,-1 0-1 0 0,0-1 1 0 0,-6 8-71 0 0,-20 38-418 0 0,31-54-38 0 0,0 0-266 0 0,37-7-15583 0 0,-29 3 11533 0 0</inkml:trace>
  <inkml:trace contextRef="#ctx0" brushRef="#br0" timeOffset="1227.691">1574 733 1608 0 0,'0'0'2722'0'0,"0"0"-611"0"0,0 0-168 0 0,0 0 18 0 0,0 0-181 0 0,0 0-366 0 0,0 0-474 0 0,0 0-350 0 0,0 0-168 0 0,0 0-91 0 0,0 0-42 0 0,0 0-33 0 0,0 0-61 0 0,-25 9-60 0 0,-80 28-59 0 0,29 12-11 0 0,64-37-61 0 0,6-7-29 0 0,1 0 1 0 0,0 1-1 0 0,0-1 0 0 0,0 1 0 0 0,1 0 1 0 0,0 0-1 0 0,0 1 0 0 0,1-1 0 0 0,-1 1 0 0 0,1 0 1 0 0,1 0-1 0 0,-1 0 0 0 0,1 0 0 0 0,1 0 0 0 0,-1 1 1 0 0,1-1-1 0 0,0 5 25 0 0,2-10 18 0 0,1 0 0 0 0,-1 0 0 0 0,1 0 0 0 0,0 0 0 0 0,0 0 0 0 0,0 0 0 0 0,0-1 0 0 0,0 1 0 0 0,0-1 0 0 0,0 1 0 0 0,0-1 0 0 0,0 0 0 0 0,1 0 0 0 0,-1 0 0 0 0,0 0 1 0 0,1 0-1 0 0,-1-1 0 0 0,1 1 0 0 0,-1-1 0 0 0,1 1 0 0 0,-1-1 0 0 0,1 0 0 0 0,0 0 0 0 0,-1 0 0 0 0,1 0 0 0 0,-1-1 0 0 0,1 1 0 0 0,-1-1 0 0 0,1 1 0 0 0,-1-1 0 0 0,1 0 0 0 0,-1 0-18 0 0,5 0 95 0 0,10-3 40 0 0,0-1 1 0 0,0 0-1 0 0,-1-1 1 0 0,0-1-1 0 0,0-1 1 0 0,0 0-1 0 0,-1-1 0 0 0,0 0 1 0 0,-1-2-1 0 0,0 0 1 0 0,2-3-136 0 0,12-6 144 0 0,-9 6-75 0 0,-13 8-75 0 0,0 1 0 0 0,1 0 0 0 0,-1 0 0 0 0,1 0 0 0 0,1 1 0 0 0,-1 0 0 0 0,1 1 0 0 0,-1 0 0 0 0,1 0-1 0 0,0 0 1 0 0,0 1 0 0 0,0 0 0 0 0,8 0 6 0 0,-13 4-32 0 0,-1 0 0 0 0,1 0 0 0 0,-1 0 0 0 0,0 1-1 0 0,1-1 1 0 0,-1 1 0 0 0,0-1 0 0 0,0 1-1 0 0,-1 0 1 0 0,1 0 0 0 0,0 0 0 0 0,-1 0 0 0 0,0 0-1 0 0,0 0 1 0 0,0 0 0 0 0,0 1 0 0 0,0-1 0 0 0,-1 0-1 0 0,1 2 33 0 0,2 5-52 0 0,-2-6 41 0 0,0 1-1 0 0,0-1 1 0 0,1 0-1 0 0,-1 1 0 0 0,1-1 1 0 0,0 0-1 0 0,0 0 1 0 0,1 0-1 0 0,-1 0 1 0 0,1 0-1 0 0,0 0 0 0 0,0-1 1 0 0,0 0-1 0 0,1 1 1 0 0,-1-1-1 0 0,1 0 1 0 0,0-1-1 0 0,0 1 1 0 0,0-1-1 0 0,0 1 0 0 0,0-1 1 0 0,0-1-1 0 0,0 1 1 0 0,4 1 11 0 0,-2-3 48 0 0,1 0 1 0 0,-1-1 0 0 0,0 0-1 0 0,0 0 1 0 0,0 0-1 0 0,1 0 1 0 0,-1-1-1 0 0,-1 0 1 0 0,1-1 0 0 0,0 1-1 0 0,0-1 1 0 0,-1 0-1 0 0,0 0 1 0 0,1-1-1 0 0,-1 0 1 0 0,0 0 0 0 0,-1 0-1 0 0,1 0 1 0 0,0-2-49 0 0,34-32 109 0 0,-2-2 0 0 0,-2-1 0 0 0,-1-2 1 0 0,-3-1-1 0 0,-1-1 0 0 0,-3-2 0 0 0,-1-1 0 0 0,-3-1 1 0 0,-1-1-1 0 0,11-45-109 0 0,-24 59 22 0 0,-2 0-1 0 0,-1-1 1 0 0,-2 0-1 0 0,-2 0 1 0 0,-1-1-22 0 0,-1 37 14 0 0,0 0 0 0 0,0 1 0 0 0,0-1 0 0 0,0 0 0 0 0,0 1 1 0 0,-1-1-1 0 0,1 0 0 0 0,0 1 0 0 0,0-1 0 0 0,-1 1 0 0 0,1-1 0 0 0,0 0 0 0 0,-1 1 0 0 0,1-1 0 0 0,-1 1 1 0 0,1-1-1 0 0,0 1 0 0 0,-1-1 0 0 0,1 1 0 0 0,-1 0 0 0 0,1-1 0 0 0,-1 1 0 0 0,0-1 0 0 0,1 1 1 0 0,-1 0-1 0 0,1 0 0 0 0,-1-1 0 0 0,0 1 0 0 0,1 0 0 0 0,-1 0 0 0 0,0 0 0 0 0,1 0 0 0 0,-1 0 0 0 0,0-1 1 0 0,1 1-1 0 0,-1 0 0 0 0,0 1 0 0 0,1-1 0 0 0,-1 0 0 0 0,1 0 0 0 0,-1 0 0 0 0,0 0 0 0 0,1 0 1 0 0,-1 1-1 0 0,0-1 0 0 0,1 0 0 0 0,-1 1 0 0 0,1-1 0 0 0,-1 0 0 0 0,1 1 0 0 0,-1-1 0 0 0,1 0 0 0 0,-1 1 1 0 0,1-1-1 0 0,-1 1 0 0 0,1-1 0 0 0,-1 1 0 0 0,1 0 0 0 0,0-1 0 0 0,-1 1 0 0 0,1-1 0 0 0,0 1 1 0 0,0-1-1 0 0,-1 1 0 0 0,1 0 0 0 0,0 0-14 0 0,-17 30 57 0 0,2 1 0 0 0,1 1 0 0 0,1 1 0 0 0,2 0 0 0 0,1 1 0 0 0,2-1 0 0 0,1 2 0 0 0,2-1 0 0 0,2 1 0 0 0,1 0 0 0 0,1-1 0 0 0,5 28-57 0 0,8 157 248 0 0,-2-65-271 0 0,-23-159-1398 0 0,1-41-5462 0 0,13 15-1874 0 0,2 21 4079 0 0</inkml:trace>
  <inkml:trace contextRef="#ctx0" brushRef="#br0" timeOffset="1500.112">2518 512 3353 0 0,'0'0'1971'0'0,"0"0"-782"0"0,0 0-111 0 0,0 0 253 0 0,0 0 183 0 0,0 0-14 0 0,-35 26-253 0 0,-112 78-295 0 0,43-32 864 0 0,103-71-1799 0 0,-1-1-1 0 0,1 1 1 0 0,-1-1-1 0 0,1 1 1 0 0,-1 0-1 0 0,1-1 0 0 0,0 1 1 0 0,-1 0-1 0 0,1 0 1 0 0,0 0-1 0 0,0 0 1 0 0,0 0-1 0 0,0 0 0 0 0,0 0 1 0 0,0 1-1 0 0,0-1 1 0 0,0 0-1 0 0,0 1 1 0 0,0-1-1 0 0,1 0 0 0 0,-1 1 1 0 0,1-1-1 0 0,-1 1 1 0 0,1-1-1 0 0,-1 1 1 0 0,1-1-1 0 0,0 1 0 0 0,0-1 1 0 0,0 1-1 0 0,0-1 1 0 0,0 1-1 0 0,0 0 1 0 0,0-1-1 0 0,0 1 0 0 0,1-1 1 0 0,-1 1-1 0 0,0-1 1 0 0,1 1-1 0 0,-1-1 1 0 0,1 0-1 0 0,0 1 0 0 0,0-1 1 0 0,-1 1-1 0 0,2-1-16 0 0,130 25 663 0 0,-123-25-669 0 0,-1 1 1 0 0,1 0-1 0 0,-1 0 0 0 0,0 1 0 0 0,0 0 1 0 0,0 0-1 0 0,0 1 0 0 0,-1 0 1 0 0,1 0-1 0 0,-1 1 0 0 0,0 0 0 0 0,0 0 1 0 0,-1 1-1 0 0,1 0 6 0 0,25 33-429 0 0,-19-26-267 0 0,19-27-14880 0 0,-29 9 15020 0 0</inkml:trace>
  <inkml:trace contextRef="#ctx0" brushRef="#br0" timeOffset="2035.807">2671 796 0 0 0,'0'0'916'0'0,"0"0"1111"0"0,0 0 446 0 0,0 0 130 0 0,0 0-17 0 0,0 0-244 0 0,0 0-375 0 0,0 0-421 0 0,0 0-378 0 0,31-6-291 0 0,97-17-201 0 0,-74 0 193 0 0,-48 16-691 0 0,-2 3-97 0 0,-1 0-1 0 0,1-1 0 0 0,0 0 1 0 0,-1 1-1 0 0,0-1 1 0 0,0 0-1 0 0,-1 0 0 0 0,1-1 1 0 0,-1 1-1 0 0,0 0 0 0 0,-1-1 1 0 0,1 0-1 0 0,-1 1 0 0 0,0-1 1 0 0,0 0-1 0 0,-1 1 1 0 0,0-1-1 0 0,0 0 0 0 0,0-1-80 0 0,-2 4-27 0 0,-1 1 0 0 0,1-1 1 0 0,0 1-1 0 0,-1 0 0 0 0,1 0 0 0 0,-1 0 0 0 0,0 0 0 0 0,1 0 0 0 0,-1 1 0 0 0,0-1 0 0 0,0 1 0 0 0,0-1 0 0 0,0 1 1 0 0,-1 0-1 0 0,1 1 0 0 0,0-1 0 0 0,0 0 0 0 0,0 1 0 0 0,-1 0 0 0 0,1 0 0 0 0,0 0 0 0 0,-1 0 0 0 0,1 0 0 0 0,0 0 1 0 0,0 1-1 0 0,-1 0 0 0 0,1 0 0 0 0,-3 1 27 0 0,-4 2-24 0 0,0 0-1 0 0,0 1 1 0 0,0 0 0 0 0,0 1 0 0 0,1 0 0 0 0,0 1 0 0 0,0 0-1 0 0,1 0 1 0 0,0 1 0 0 0,0 0 0 0 0,0 0 0 0 0,1 1 0 0 0,1 0-1 0 0,0 0 1 0 0,0 1 0 0 0,-1 1 24 0 0,3-4 6 0 0,-1 1 1 0 0,2-1-1 0 0,-1 1 0 0 0,1 0 1 0 0,0 0-1 0 0,0 1 0 0 0,1-1 1 0 0,0 0-1 0 0,0 1 0 0 0,1-1 1 0 0,1 1-1 0 0,-1 0 0 0 0,1-1 1 0 0,1 1-1 0 0,-1-1 0 0 0,2 1 1 0 0,-1-1-1 0 0,1 1 0 0 0,0-1 1 0 0,1 0-1 0 0,0 0 0 0 0,0 0 1 0 0,1 0-1 0 0,3 6-6 0 0,1-6 9 0 0,0 1-1 0 0,1-1 1 0 0,0-1 0 0 0,0 1-1 0 0,1-2 1 0 0,0 1 0 0 0,0-1-1 0 0,0-1 1 0 0,1 0 0 0 0,0 0-1 0 0,0-1 1 0 0,0 0-1 0 0,1-1 1 0 0,-1-1 0 0 0,1 0-1 0 0,-1 0 1 0 0,1-1 0 0 0,8 0-9 0 0,30 1-3168 0 0,0-2-3298 0 0,-39 0 4478 0 0,5 0-7313 0 0</inkml:trace>
</inkml:ink>
</file>

<file path=ppt/ink/ink8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0.2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145 423 184 0 0,'0'0'596'0'0,"0"0"-330"0"0,0 0-172 0 0,0 0 61 0 0,0 0 206 0 0,0 0 214 0 0,0 0 93 0 0,0 0-17 0 0,0 0-67 0 0,0 0-89 0 0,0 0-30 0 0,-1 17 24 0 0,-5 132 1086 0 0,-22 192 1600 0 0,28-330-3008 0 0,-1 1 0 0 0,-1-1 0 0 0,0 0 0 0 0,-1 0 1 0 0,0 0-1 0 0,-1 0 0 0 0,0 0 0 0 0,0-1 0 0 0,-1 1 0 0 0,-1-1 0 0 0,0-1 1 0 0,-7 10-168 0 0,12-18 71 0 0,0 0 0 0 0,0 0 1 0 0,0 0-1 0 0,-1-1 0 0 0,1 1 1 0 0,0 0-1 0 0,-1-1 0 0 0,1 1 1 0 0,0-1-1 0 0,-1 1 0 0 0,1-1 1 0 0,-1 1-1 0 0,1-1 1 0 0,-1 0-1 0 0,1 0 0 0 0,0 0 1 0 0,-1 0-1 0 0,1 0 0 0 0,-1 0 1 0 0,1 0-1 0 0,-1-1 0 0 0,1 1 1 0 0,-1 0-1 0 0,1-1 0 0 0,-1 1 1 0 0,1-1-1 0 0,0 1 0 0 0,-1-1 1 0 0,1 0-1 0 0,0 0 0 0 0,0 0 1 0 0,0 0-1 0 0,-1 1 0 0 0,1-1 1 0 0,0-1-1 0 0,0 1 1 0 0,0 0-1 0 0,1 0 0 0 0,-1 0 1 0 0,0 0-1 0 0,0-1 0 0 0,0 1 1 0 0,1 0-1 0 0,-1-1 0 0 0,1 1 1 0 0,-1-1-1 0 0,1 1 0 0 0,0 0 1 0 0,-1-1-1 0 0,1 1 0 0 0,0-1 1 0 0,0 1-1 0 0,0-1 0 0 0,0 1 1 0 0,0-1-1 0 0,1 1 0 0 0,-1-1 1 0 0,0 1-1 0 0,1-1 1 0 0,-1 1-72 0 0,0-22 20 0 0,2-1 0 0 0,0 1 0 0 0,1 1 0 0 0,1-1 1 0 0,2 0-1 0 0,0 1 0 0 0,1 0 0 0 0,1 0 0 0 0,1 1 1 0 0,1 0-1 0 0,1 1 0 0 0,1 0 0 0 0,11-15-20 0 0,2-6-64 0 0,2 1-1 0 0,2 1 1 0 0,1 2 0 0 0,2 1-1 0 0,2 1 1 0 0,1 2-1 0 0,1 1 1 0 0,2 2 0 0 0,1 1-1 0 0,29-14 65 0 0,-54 35-27 0 0,0 0 1 0 0,0 2-1 0 0,1-1 0 0 0,-1 2 0 0 0,1 0 0 0 0,1 1 1 0 0,-1 0-1 0 0,1 1 0 0 0,-1 1 0 0 0,12 0 27 0 0,-25 2-11 0 0,0 1 0 0 0,0-1 0 0 0,0 0 0 0 0,0 1 0 0 0,1 0 0 0 0,-1-1 0 0 0,0 1 0 0 0,0 0 0 0 0,0 0 0 0 0,0 0 0 0 0,0 0 0 0 0,-1 0 0 0 0,1 1 0 0 0,0-1 0 0 0,0 0 0 0 0,-1 1 0 0 0,1 0 0 0 0,-1-1-1 0 0,1 1 1 0 0,-1 0 0 0 0,0 0 0 0 0,0 0 0 0 0,0-1 0 0 0,0 1 0 0 0,0 0 0 0 0,0 1 0 0 0,0-1 0 0 0,-1 0 0 0 0,1 0 0 0 0,-1 0 0 0 0,1 0 0 0 0,-1 2 11 0 0,4 76 114 0 0,-4-78-102 0 0,-4 21 24 0 0,-2 0-1 0 0,0-1 1 0 0,-1 0 0 0 0,-1 0-1 0 0,-1 0 1 0 0,-1-1-1 0 0,-1-1 1 0 0,0 0-1 0 0,-2 0 1 0 0,0-1-1 0 0,-1-1 1 0 0,-1 0-1 0 0,-1-1 1 0 0,-1-1-1 0 0,0 0 1 0 0,-1-1 0 0 0,0-1-1 0 0,-1-1 1 0 0,-1-1-1 0 0,-15 7-35 0 0,19-9-133 0 0,0-2 0 0 0,-1 0 0 0 0,0-1 0 0 0,0-1 0 0 0,-1-1 0 0 0,0 0 0 0 0,0-1-1 0 0,0-1 1 0 0,-1-1 0 0 0,-17 0 133 0 0,-9-17-3177 0 0,21-29-5928 0 0,23 29 6264 0 0</inkml:trace>
  <inkml:trace contextRef="#ctx0" brushRef="#br0" timeOffset="550.906">659 766 3425 0 0,'0'0'1333'0'0,"0"0"-578"0"0,0 0-176 0 0,0 0 273 0 0,0 0 356 0 0,0 0 269 0 0,0 0 103 0 0,0 0-78 0 0,0 0-170 0 0,0 0-232 0 0,0 0-249 0 0,31-7-204 0 0,100-23-155 0 0,-37-11 267 0 0,-60 20-495 0 0,0-1 0 0 0,-1-1-1 0 0,-2-2 1 0 0,0-1 0 0 0,-2-1 0 0 0,-1-2 0 0 0,20-26-264 0 0,-43 50-2 0 0,-1-1 1 0 0,0 1-1 0 0,0-1 1 0 0,-1 0-1 0 0,1 0 0 0 0,-1-1 1 0 0,-1 1-1 0 0,1-1 1 0 0,-1 1-1 0 0,0-1 0 0 0,-1 0 1 0 0,1 0-1 0 0,-1 1 1 0 0,-1-1-1 0 0,1 0 0 0 0,-1 0 1 0 0,-1 0-1 0 0,1 0 1 0 0,-1 0-1 0 0,0 0 1 0 0,-1-1 1 0 0,-2 5-64 0 0,0 0 1 0 0,0 0-1 0 0,0 0 1 0 0,-1 1-1 0 0,1-1 1 0 0,-1 1-1 0 0,0 0 0 0 0,1 0 1 0 0,-1 1-1 0 0,0-1 1 0 0,0 1-1 0 0,0 0 1 0 0,0 1-1 0 0,0-1 1 0 0,-1 1-1 0 0,1 0 1 0 0,0 0-1 0 0,0 1 1 0 0,0-1-1 0 0,0 1 1 0 0,-5 1 63 0 0,3-1-23 0 0,0 1-1 0 0,-1-1 1 0 0,1 1-1 0 0,0 1 1 0 0,0-1-1 0 0,0 1 1 0 0,0 0 0 0 0,0 1-1 0 0,1 0 1 0 0,0 0-1 0 0,0 0 1 0 0,0 1 0 0 0,0 0-1 0 0,0 0 1 0 0,1 0-1 0 0,0 1 1 0 0,0 0-1 0 0,-1 2 25 0 0,5-6-1 0 0,0-1 1 0 0,1 0 0 0 0,-1 1 0 0 0,1-1 0 0 0,-1 0 0 0 0,1 1 0 0 0,0-1 0 0 0,-1 1 0 0 0,1-1-1 0 0,0 1 1 0 0,0-1 0 0 0,0 0 0 0 0,0 1 0 0 0,0-1 0 0 0,0 1 0 0 0,1-1 0 0 0,-1 1 0 0 0,0-1-1 0 0,1 0 1 0 0,-1 1 0 0 0,1-1 0 0 0,-1 1 0 0 0,1-1 0 0 0,0 0 0 0 0,0 0 0 0 0,-1 1 0 0 0,1-1-1 0 0,0 0 1 0 0,0 0 0 0 0,0 0 0 0 0,0 0 0 0 0,1 0 0 0 0,-1 0 0 0 0,0 0 0 0 0,0-1 0 0 0,0 1-1 0 0,1 0 1 0 0,-1-1 0 0 0,0 1-1 0 0,63 20 223 0 0,-47-17-147 0 0,179 30 192 0 0,-193-34-223 0 0,0 1 1 0 0,1 0-1 0 0,-1 0 0 0 0,0 0 1 0 0,0 0-1 0 0,-1 1 0 0 0,1-1 1 0 0,0 1-1 0 0,0-1 0 0 0,-1 1 1 0 0,1 0-1 0 0,-1 0 0 0 0,1 0 1 0 0,-1 1-1 0 0,0-1 0 0 0,0 1 1 0 0,0-1-1 0 0,0 1 0 0 0,0 0 1 0 0,-1-1-1 0 0,1 1 1 0 0,-1 0-1 0 0,0 0 0 0 0,0 0 1 0 0,0 0-1 0 0,0 0 0 0 0,0 0 1 0 0,-1 0-1 0 0,1 1 0 0 0,-1-1 1 0 0,0 0-1 0 0,0 0 0 0 0,0 0 1 0 0,0 1-1 0 0,-1-1 0 0 0,0 0 1 0 0,1 0-1 0 0,-1 0 0 0 0,0 0 1 0 0,0 0-1 0 0,0 0 0 0 0,-1 0 1 0 0,1 0-1 0 0,-1 0 0 0 0,0-1 1 0 0,0 1-1 0 0,-1 2-45 0 0,-123 160 551 0 0,111-132-2526 0 0,57-36-4611 0 0,23-30-5036 0 0,-51 22 10571 0 0</inkml:trace>
  <inkml:trace contextRef="#ctx0" brushRef="#br0" timeOffset="890.618">1714 445 272 0 0,'0'0'2641'0'0,"0"0"-542"0"0,0 0-360 0 0,0 0-6 0 0,0 0 145 0 0,0 0-7 0 0,0 0-232 0 0,0 0-369 0 0,0 0-367 0 0,0 0-311 0 0,0 0-192 0 0,-24 34-103 0 0,-71 104-65 0 0,67-79 119 0 0,29-50-249 0 0,0-6-48 0 0,-1 1 0 0 0,1 0 0 0 0,-1 0 0 0 0,1-1 0 0 0,0 1 0 0 0,1-1 0 0 0,-1 1 0 0 0,0-1 0 0 0,1 1 0 0 0,0-1 0 0 0,0 0 0 0 0,0 0 0 0 0,0 0 0 0 0,1 0 0 0 0,-1 0 0 0 0,1 0 0 0 0,-1 0 0 0 0,1-1 0 0 0,0 0 0 0 0,0 1 0 0 0,0-1 0 0 0,1 0 0 0 0,-1-1 0 0 0,0 1 0 0 0,1 0 0 0 0,-1-1 0 0 0,1 0 0 0 0,-1 0 0 0 0,1 0 0 0 0,0 0 0 0 0,-1-1 0 0 0,1 1 0 0 0,1-1-54 0 0,4 2 156 0 0,1-1 0 0 0,0-1 1 0 0,-1 1-1 0 0,1-2 0 0 0,-1 1 0 0 0,1-1 0 0 0,-1-1 1 0 0,1 0-1 0 0,-1 0 0 0 0,0-1 0 0 0,0 0 0 0 0,9-4-156 0 0,-12 5 18 0 0,1-2 0 0 0,-1 1 0 0 0,0 0 0 0 0,0-1 0 0 0,0 0 0 0 0,-1-1 0 0 0,1 1 0 0 0,-1-1 0 0 0,0 0-1 0 0,0-1 1 0 0,-1 1 0 0 0,1-1 0 0 0,-1 0 0 0 0,0 0 0 0 0,-1 0 0 0 0,0 0 0 0 0,0-1 0 0 0,0 1 0 0 0,-1-1 0 0 0,1 0 0 0 0,-2 0-1 0 0,1 0 1 0 0,-1 0 0 0 0,0 0 0 0 0,0 0 0 0 0,-1 0 0 0 0,0 0 0 0 0,-1 0 0 0 0,1 0 0 0 0,-1 0 0 0 0,-1 0 0 0 0,1 0 0 0 0,-1 0-1 0 0,0 0 1 0 0,-1 0 0 0 0,1 1 0 0 0,-1-1 0 0 0,-1 1 0 0 0,0-1-18 0 0,-74-68-3633 0 0,9 53-6307 0 0,54 19 3035 0 0</inkml:trace>
  <inkml:trace contextRef="#ctx0" brushRef="#br0" timeOffset="1231.807">2058 467 11378 0 0,'0'0'1841'0'0,"0"0"-685"0"0,0 0-338 0 0,0 0-56 0 0,0 0-21 0 0,0 0-107 0 0,0 0-134 0 0,0 0-82 0 0,0 0-38 0 0,0 0-49 0 0,0 0-74 0 0,0 0-72 0 0,0 0-58 0 0,4 22-35 0 0,18 104-17 0 0,-22-115-70 0 0,1-1 1 0 0,0 0 0 0 0,1 1-1 0 0,0-1 1 0 0,1 0-1 0 0,0 0 1 0 0,0-1-1 0 0,1 1 1 0 0,1-1 0 0 0,-1 1-1 0 0,3 1-5 0 0,-6-10 19 0 0,0 0 0 0 0,0 0 0 0 0,0 0 1 0 0,0 0-1 0 0,0 0 0 0 0,0 0 0 0 0,1 0 0 0 0,-1 0 0 0 0,0-1 0 0 0,0 1 0 0 0,1 0 0 0 0,-1-1 0 0 0,1 1 0 0 0,-1-1 0 0 0,0 0 1 0 0,1 1-1 0 0,-1-1 0 0 0,1 0 0 0 0,-1 0 0 0 0,1 0 0 0 0,-1 0 0 0 0,1 0 0 0 0,-1 0 0 0 0,1-1 0 0 0,-1 1 0 0 0,0 0 0 0 0,1-1 1 0 0,-1 1-1 0 0,1-1 0 0 0,-1 1 0 0 0,0-1 0 0 0,1 0 0 0 0,-1 0 0 0 0,0 1 0 0 0,0-1 0 0 0,0 0 0 0 0,0 0 0 0 0,0 0 0 0 0,0 0 1 0 0,0 0-1 0 0,1-1-19 0 0,44-52 1018 0 0,-43 50-941 0 0,128-242 1063 0 0,-109 218-1315 0 0,-5 6-2829 0 0,-7 6-7145 0 0,-10 15 703 0 0</inkml:trace>
  <inkml:trace contextRef="#ctx0" brushRef="#br0" timeOffset="1570.537">2577 482 12731 0 0,'0'0'1775'0'0,"0"0"-854"0"0,0 0-223 0 0,0 0 206 0 0,0 0 147 0 0,0 0-47 0 0,0 0-285 0 0,0 0-318 0 0,0 0-203 0 0,0 0-118 0 0,0 0-68 0 0,0 0-47 0 0,0 0-69 0 0,0 26-151 0 0,1 81-270 0 0,9-75-2689 0 0,-5-31-1297 0 0,-2-1-1184 0 0,-2 0-460 0 0</inkml:trace>
  <inkml:trace contextRef="#ctx0" brushRef="#br0" timeOffset="1571.537">2577 177 12923 0 0,'0'0'4049'0'0,"0"0"-2793"0"0,0 0-624 0 0,0 0-184 0 0,0 0-144 0 0,0 0-128 0 0,0 0-144 0 0,0 0-272 0 0,0 0-368 0 0,0 0-216 0 0,0 0-360 0 0,0 0-665 0 0,0 0-1680 0 0,0 0-2400 0 0,-18 0 272 0 0</inkml:trace>
  <inkml:trace contextRef="#ctx0" brushRef="#br0" timeOffset="2030.217">2923 339 9554 0 0,'0'0'2038'0'0,"0"0"-950"0"0,0 0-354 0 0,0 0 147 0 0,0 0 121 0 0,0 0-42 0 0,0 0-257 0 0,0 0-291 0 0,0 0-194 0 0,0 0-90 0 0,0 0-40 0 0,0 0-25 0 0,-17 33-7 0 0,-55 102-26 0 0,51-68-13 0 0,21-63 38 0 0,0 0 0 0 0,1 0-1 0 0,-1 0 1 0 0,1 0 0 0 0,0 0 0 0 0,0 0 0 0 0,1 0 0 0 0,-1 0 0 0 0,1 0-1 0 0,0-1 1 0 0,0 1 0 0 0,0-1 0 0 0,0 1 0 0 0,1-1 0 0 0,-1 0 0 0 0,1 0 0 0 0,0 0-1 0 0,0 0 1 0 0,0 0 0 0 0,0 0 0 0 0,0-1 0 0 0,1 0 0 0 0,-1 0 0 0 0,1 0-1 0 0,0 0 1 0 0,-1 0 0 0 0,1-1 0 0 0,0 1 0 0 0,0-1 0 0 0,0 0 0 0 0,0 0 0 0 0,0-1-1 0 0,0 1 1 0 0,5-1-55 0 0,4 1 209 0 0,0 0-1 0 0,0-1 0 0 0,0 0 1 0 0,0-1-1 0 0,0-1 0 0 0,0 0 1 0 0,0-1-1 0 0,-1 0 0 0 0,1-1 1 0 0,7-3-209 0 0,2-6 156 0 0,-1-1 0 0 0,0 0 1 0 0,-1-2-1 0 0,-1 0 1 0 0,0-1-1 0 0,-2-1 0 0 0,0-1 1 0 0,-1-1-1 0 0,0 0 1 0 0,-2 0-1 0 0,-1-2 0 0 0,0 0 1 0 0,-2 0-1 0 0,0-1 1 0 0,1-7-157 0 0,-3 9-97 0 0,-1 0 0 0 0,-1 0 0 0 0,0-1 0 0 0,-2 0 0 0 0,0 0 0 0 0,0-17 97 0 0,-4 31-80 0 0,0 1-1 0 0,-1-1 0 0 0,0 1 1 0 0,0-1-1 0 0,-1 1 1 0 0,0-1-1 0 0,-1 1 0 0 0,1 0 1 0 0,-1 0-1 0 0,-1-1 1 0 0,1 1-1 0 0,-1 0 0 0 0,0 1 1 0 0,-1-1-1 0 0,0 1 1 0 0,0-1-1 0 0,0 1 0 0 0,-1 0 1 0 0,0 1-1 0 0,0-1 1 0 0,-5-4 80 0 0,6 8-34 0 0,0 0-1 0 0,0-1 1 0 0,0 1 0 0 0,0 1 0 0 0,0-1 0 0 0,0 1 0 0 0,-1-1 0 0 0,1 1-1 0 0,0 0 1 0 0,-1 1 0 0 0,1-1 0 0 0,-1 1 0 0 0,1 0 0 0 0,-1 0 0 0 0,1 0 0 0 0,-1 1-1 0 0,1-1 1 0 0,-1 1 0 0 0,1 0 0 0 0,-1 1 0 0 0,1-1 0 0 0,0 1 0 0 0,0 0-1 0 0,-3 1 35 0 0,-88 65-72 0 0,85-58 97 0 0,1 0 0 0 0,0 1 1 0 0,1 0-1 0 0,1 0 1 0 0,-1 0-1 0 0,2 1 1 0 0,-1 1-1 0 0,2-1 1 0 0,0 1-1 0 0,0 0 1 0 0,1 0-1 0 0,1 0 1 0 0,0 0-1 0 0,1 1 1 0 0,0 0-1 0 0,1-1 1 0 0,1 1-1 0 0,0 0 0 0 0,1-1 1 0 0,0 2-26 0 0,3-4 29 0 0,1 0 1 0 0,0 0-1 0 0,0 0 1 0 0,1-1-1 0 0,0 0 1 0 0,1 0-1 0 0,0-1 1 0 0,1 0-1 0 0,0 0 1 0 0,0 0-1 0 0,1-1 0 0 0,0-1 1 0 0,0 1-1 0 0,1-1 1 0 0,0-1-1 0 0,0 0 1 0 0,0 0-1 0 0,1-1 1 0 0,0-1-1 0 0,0 0 1 0 0,0 0-1 0 0,9 1-29 0 0,10 2 104 0 0,0-2 0 0 0,0-1 0 0 0,1-1 0 0 0,0-1 0 0 0,26-3-104 0 0,-30 1 14 0 0,-9 0-215 0 0,-1-1 1 0 0,0-1-1 0 0,0 0 1 0 0,0-1 0 0 0,0-1-1 0 0,-1-1 1 0 0,1 0-1 0 0,-1-1 1 0 0,5-3 200 0 0,12-9-5179 0 0,-1-3-4437 0 0,-22 16 3423 0 0</inkml:trace>
  <inkml:trace contextRef="#ctx0" brushRef="#br0" timeOffset="2394.301">3595 534 0 0 0,'0'0'428'0'0,"0"0"1011"0"0,0 0 471 0 0,0 0 432 0 0,0 0 277 0 0,0 0 40 0 0,0 0-216 0 0,0 0-408 0 0,0 0-432 0 0,34-2-406 0 0,106-4-340 0 0,-72-10 40 0 0,-60 10-727 0 0,0 2-82 0 0,-1 0 0 0 0,0 0 0 0 0,0-1 0 0 0,-1 1 0 0 0,1-1 1 0 0,-1-1-1 0 0,0 1 0 0 0,0-1 0 0 0,-1 0 0 0 0,0-1 0 0 0,0 1 0 0 0,0-1 0 0 0,-1 0 0 0 0,0 0 0 0 0,0-1 0 0 0,-1 1 0 0 0,0-1 0 0 0,0 1 1 0 0,-1-1-1 0 0,0 0 0 0 0,0 0 0 0 0,-1 0 0 0 0,0-4-88 0 0,-1 10-18 0 0,0-1 0 0 0,-1 1 0 0 0,1 0 0 0 0,-1 0 0 0 0,0-1 1 0 0,0 1-1 0 0,0 0 0 0 0,0 0 0 0 0,0 0 0 0 0,0 0 0 0 0,0 0 0 0 0,-1 0 0 0 0,1 0 1 0 0,-1 0-1 0 0,1 1 0 0 0,-1-1 0 0 0,0 1 0 0 0,1-1 0 0 0,-1 1 0 0 0,0-1 0 0 0,0 1 1 0 0,0 0-1 0 0,0 0 0 0 0,-1 0 0 0 0,1 0 0 0 0,0 0 0 0 0,0 1 0 0 0,-1-1 0 0 0,1 1 1 0 0,0-1-1 0 0,0 1 0 0 0,-1 0 0 0 0,-1 0 18 0 0,-78 6-410 0 0,68-1 388 0 0,0 1 0 0 0,1 1 0 0 0,0 0 0 0 0,0 1 0 0 0,1 1 0 0 0,0 0 0 0 0,0 0 0 0 0,1 1 0 0 0,0 1 0 0 0,1 0 0 0 0,1 0 0 0 0,-1 1 0 0 0,2 0 0 0 0,-1 1 0 0 0,2-1 0 0 0,0 2 0 0 0,0-1 0 0 0,0 4 22 0 0,5-13-35 0 0,0 0 1 0 0,1 1-1 0 0,-1-1 1 0 0,1 0-1 0 0,0 1 1 0 0,0 0-1 0 0,1-1 1 0 0,-1 1-1 0 0,1-1 1 0 0,0 1-1 0 0,0 0 1 0 0,1-1 0 0 0,-1 1-1 0 0,1-1 1 0 0,0 1-1 0 0,0-1 1 0 0,0 1-1 0 0,1-1 1 0 0,0 0-1 0 0,0 0 1 0 0,0 1-1 0 0,0-1 1 0 0,0-1-1 0 0,1 1 1 0 0,0 0-1 0 0,0-1 1 0 0,0 1 0 0 0,0-1-1 0 0,0 0 1 0 0,1 0-1 0 0,0 0 1 0 0,-1 0-1 0 0,1-1 1 0 0,0 1-1 0 0,0-1 1 0 0,0 0-1 0 0,1 0 1 0 0,-1-1 34 0 0,11 3-698 0 0,0 0 1 0 0,1-2 0 0 0,-1 0-1 0 0,1 0 1 0 0,-1-2-1 0 0,1 0 1 0 0,0 0-1 0 0,4-2 698 0 0,-8 1-933 0 0,93-20-11209 0 0,-84 17 10878 0 0</inkml:trace>
  <inkml:trace contextRef="#ctx0" brushRef="#br0" timeOffset="2708.243">4440 250 13635 0 0,'0'0'1942'0'0,"0"0"-745"0"0,0 0-299 0 0,0 0-46 0 0,0 0-13 0 0,0 0-68 0 0,0 0-165 0 0,0 0-176 0 0,0 0-129 0 0,0 0-118 0 0,0 0-84 0 0,0 0-41 0 0,0 0-39 0 0,-29 32-4 0 0,-84 98-2 0 0,91-89-6 0 0,103 5 164 0 0,-36-27-92 0 0,-44-18-53 0 0,1-1-1 0 0,-1 1 0 0 0,1 0 1 0 0,-1 0-1 0 0,0 0 1 0 0,1 0-1 0 0,-1 0 0 0 0,0 0 1 0 0,0 0-1 0 0,1 0 0 0 0,-1 0 1 0 0,0 0-1 0 0,0 1 0 0 0,0-1 1 0 0,-1 0-1 0 0,1 1 1 0 0,0-1-1 0 0,0 1 0 0 0,-1-1 1 0 0,1 1-1 0 0,-1-1 0 0 0,1 1 1 0 0,-1-1-1 0 0,0 1 1 0 0,1-1-1 0 0,-1 1 0 0 0,0 0 1 0 0,0-1-1 0 0,0 1 0 0 0,-1-1 1 0 0,1 1-1 0 0,0 0 0 0 0,0-1 1 0 0,-1 1-1 0 0,1-1 1 0 0,-1 1-1 0 0,1-1 0 0 0,-1 1 1 0 0,0-1-1 0 0,0 1 0 0 0,0-1 1 0 0,0 0-1 0 0,0 0 0 0 0,0 1 1 0 0,0-1-1 0 0,0 0 1 0 0,0 0-1 0 0,0 0 0 0 0,0 0 1 0 0,-1 0-1 0 0,0 0-25 0 0,-5 6 112 0 0,0-2 0 0 0,0 1 1 0 0,-1 0-1 0 0,0-1 0 0 0,0-1 0 0 0,0 1 0 0 0,0-2 0 0 0,-1 1 1 0 0,0-1-1 0 0,0 0 0 0 0,-4 0-112 0 0,-64 1-5235 0 0,54-13-5927 0 0,17 4 2916 0 0</inkml:trace>
</inkml:ink>
</file>

<file path=ppt/ink/ink8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6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358 1 272 0 0,'0'0'1016'0'0,"0"0"-89"0"0,0 0 55 0 0,0 0 258 0 0,0 0 247 0 0,0 0 107 0 0,0 0-74 0 0,0 0-241 0 0,0 0-302 0 0,0 0-263 0 0,0 0-207 0 0,-29 0-135 0 0,-92 2-42 0 0,57 19 188 0 0,53-11-354 0 0,1-4-45 0 0,1 0 1 0 0,-1 0 0 0 0,1 2-1 0 0,1-1 1 0 0,-1 1-1 0 0,2 0 1 0 0,-1 1-1 0 0,1-1 1 0 0,0 2-1 0 0,0-1 1 0 0,2 1-1 0 0,-1 0 1 0 0,1 0-1 0 0,0 0 1 0 0,1 1-1 0 0,0 0 1 0 0,1 0-1 0 0,0 0 1 0 0,1 0-1 0 0,0 0 1 0 0,0 10-120 0 0,3-17 77 0 0,1-1-1 0 0,0 1 1 0 0,-1 0 0 0 0,1-1 0 0 0,1 1 0 0 0,-1-1-1 0 0,0 0 1 0 0,1 0 0 0 0,-1 0 0 0 0,1 0-1 0 0,0 0 1 0 0,0-1 0 0 0,1 1 0 0 0,-1-1 0 0 0,0 0-1 0 0,1 0 1 0 0,-1 0 0 0 0,1 0 0 0 0,0 0 0 0 0,-1-1-1 0 0,1 0 1 0 0,0 0 0 0 0,0 0 0 0 0,0 0-1 0 0,0 0 1 0 0,0-1 0 0 0,0 0 0 0 0,0 0 0 0 0,0 0-1 0 0,0 0 1 0 0,0-1 0 0 0,0 0 0 0 0,2 0-77 0 0,18-2 213 0 0,-1 0 1 0 0,1-2 0 0 0,-1-1-1 0 0,-1-1 1 0 0,1-1 0 0 0,-1-1-1 0 0,0 0 1 0 0,-1-2 0 0 0,0-1-1 0 0,-1 0 1 0 0,0-1-1 0 0,-1-2 1 0 0,-1 0 0 0 0,0-1-1 0 0,1-2-213 0 0,47-52 406 0 0,-63 122-126 0 0,-3-41-263 0 0,-2 2-17 0 0,1 0 0 0 0,1 0 1 0 0,0-1-1 0 0,0 1 0 0 0,1 0 0 0 0,1 0 1 0 0,0-1-1 0 0,1 1 0 0 0,0-1 1 0 0,1 1-1 0 0,0-1 0 0 0,1 0 1 0 0,1-1-1 0 0,-1 1 0 0 0,2-1 1 0 0,0 0-1 0 0,0-1 0 0 0,1 1 1 0 0,4 2-1 0 0,64 37-1067 0 0,-47-41-2653 0 0,2-3-4760 0 0,-17-5-1109 0 0</inkml:trace>
</inkml:ink>
</file>

<file path=ppt/ink/ink8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7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232 443 0 0 0,'0'0'413'0'0,"0"0"888"0"0,0 0 215 0 0,0 0-53 0 0,0 0-56 0 0,0 0 0 0 0,0 0-3 0 0,0 0-57 0 0,0 0-107 0 0,-1-4-167 0 0,1 3-1010 0 0,-1 0 1 0 0,0 0 0 0 0,0 1-1 0 0,1-1 1 0 0,-1 0 0 0 0,0 1 0 0 0,0-1-1 0 0,0 0 1 0 0,0 1 0 0 0,0-1-1 0 0,0 1 1 0 0,0 0 0 0 0,0-1-1 0 0,0 1 1 0 0,0 0 0 0 0,0 0-1 0 0,-1-1 1 0 0,1 1 0 0 0,0 0-1 0 0,0 0 1 0 0,0 0 0 0 0,0 0 0 0 0,0 0-1 0 0,0 1 1 0 0,0-1 0 0 0,0 0-1 0 0,0 0 1 0 0,-1 1 0 0 0,1-1-1 0 0,0 1 1 0 0,0-1 0 0 0,0 1-1 0 0,1-1 1 0 0,-1 1 0 0 0,0 0-1 0 0,0-1 1 0 0,0 1 0 0 0,0 0 0 0 0,1 0-1 0 0,-1-1 1 0 0,0 1 0 0 0,0 0-1 0 0,1 0 1 0 0,-1 1-64 0 0,-57 42 1624 0 0,58-44-1619 0 0,-11 8 95 0 0,0 1-1 0 0,1 0 0 0 0,0 0 0 0 0,1 1 1 0 0,0 1-1 0 0,1-1 0 0 0,0 1 1 0 0,0 0-1 0 0,1 1 0 0 0,1 0 0 0 0,0 0 1 0 0,0 1-1 0 0,1-1 0 0 0,1 1 1 0 0,0 0-1 0 0,1 1 0 0 0,1-1 0 0 0,-2 12-99 0 0,6-18 2 0 0,1 0 0 0 0,-1 0 0 0 0,1 0 0 0 0,0 0 0 0 0,1 0 0 0 0,-1-1 0 0 0,2 1 0 0 0,-1-1 0 0 0,0 0 0 0 0,1-1 0 0 0,0 1 0 0 0,1-1 0 0 0,-1 0 0 0 0,1 0 0 0 0,0 0 0 0 0,0-1-1 0 0,0 0 1 0 0,1 0 0 0 0,0-1 0 0 0,-1 0 0 0 0,1 0 0 0 0,0 0 0 0 0,1-1 0 0 0,-1 0 0 0 0,0 0 0 0 0,3-1-2 0 0,7 2-368 0 0,0-1 1 0 0,1-1-1 0 0,-1-1 1 0 0,0 0-1 0 0,0-2 0 0 0,0 0 1 0 0,1 0-1 0 0,-1-2 1 0 0,7-2 367 0 0,84-41-10935 0 0,-90 35 6338 0 0</inkml:trace>
  <inkml:trace contextRef="#ctx0" brushRef="#br0" timeOffset="263.814">609 564 2545 0 0,'0'0'1435'0'0,"0"0"-113"0"0,0 0 153 0 0,0 0 222 0 0,0 0 123 0 0,0 0-77 0 0,0 0-290 0 0,0 0-368 0 0,-25 33-309 0 0,-77 100-221 0 0,77-85-139 0 0,25-44-324 0 0,0 0 0 0 0,1-1 0 0 0,-1 1 0 0 0,1 0 0 0 0,0-1 0 0 0,0 1-1 0 0,0-1 1 0 0,1 1 0 0 0,-1-1 0 0 0,1 0 0 0 0,0 0 0 0 0,0 1 0 0 0,0-1 0 0 0,0 0 0 0 0,0-1 0 0 0,1 1-1 0 0,-1 0 1 0 0,1-1 0 0 0,0 1 0 0 0,0-1 0 0 0,0 0 0 0 0,0 0 0 0 0,0 0 0 0 0,0 0 0 0 0,1-1 0 0 0,-1 1-1 0 0,1-1 1 0 0,-1 0 0 0 0,1 0 0 0 0,-1 0 0 0 0,1 0 0 0 0,0-1 0 0 0,-1 1 0 0 0,4-1-92 0 0,6 0 173 0 0,-1 1 0 0 0,1-2 0 0 0,-1 1 0 0 0,1-2 0 0 0,-1 0 0 0 0,1 0 0 0 0,-1-1 0 0 0,0-1 0 0 0,0 0 1 0 0,0-1-1 0 0,-1 0 0 0 0,0 0 0 0 0,0-2 0 0 0,0 1 0 0 0,0-1 0 0 0,-1-1 0 0 0,-1 0 0 0 0,3-2-173 0 0,-3 4 47 0 0,-1-1 0 0 0,0 0 0 0 0,0-1 0 0 0,0 0-1 0 0,-1 0 1 0 0,0 0 0 0 0,0-1 0 0 0,-1 0 0 0 0,-1-1 0 0 0,1 1 0 0 0,-2-1-1 0 0,1 0 1 0 0,-1 0 0 0 0,-1-1 0 0 0,1 1 0 0 0,-2-1 0 0 0,0 0 0 0 0,0 0-1 0 0,-1 1 1 0 0,0-1 0 0 0,-1 0 0 0 0,0-3-47 0 0,-2 10-64 0 0,1-1 0 0 0,-1 1 1 0 0,0 1-1 0 0,0-1 0 0 0,0 0 0 0 0,0 0 0 0 0,-1 1 0 0 0,0-1 0 0 0,0 1 1 0 0,0 0-1 0 0,0 0 0 0 0,0 0 0 0 0,0 0 0 0 0,-1 1 0 0 0,1-1 1 0 0,-1 1-1 0 0,0 0 0 0 0,0 0 0 0 0,0 0 0 0 0,0 0 0 0 0,0 1 1 0 0,0 0-1 0 0,0 0 0 0 0,-1 0 0 0 0,1 0 0 0 0,0 0 0 0 0,-1 1 0 0 0,1 0 1 0 0,0 0-1 0 0,-1 0 0 0 0,1 1 0 0 0,-2 0 64 0 0,-43 9-4041 0 0,9 11-4703 0 0,27-10-21 0 0</inkml:trace>
  <inkml:trace contextRef="#ctx0" brushRef="#br0" timeOffset="626.753">1066 873 9562 0 0,'0'0'1731'0'0,"0"0"-308"0"0,0 0-67 0 0,0 0 17 0 0,0 0-65 0 0,0 0-217 0 0,0 0-234 0 0,0 0-190 0 0,0 0-155 0 0,0 0-92 0 0,0 0-88 0 0,0 0-70 0 0,0 0-50 0 0,11-32-57 0 0,35-101-47 0 0,-13 74 48 0 0,-28 54-162 0 0,22-23 112 0 0,-4 20-521 0 0,1 52-305 0 0,-21-32 706 0 0,-1 0 0 0 0,2 0 0 0 0,-1-1 0 0 0,2 1 1 0 0,-1-1-1 0 0,2 0 0 0 0,-1 0 0 0 0,2-1 0 0 0,-1 0 0 0 0,1 0 1 0 0,1 0 13 0 0,-3-8 108 0 0,-1 0 0 0 0,0-1 1 0 0,0 0-1 0 0,1 0 0 0 0,-1 0 1 0 0,0 0-1 0 0,1-1 0 0 0,-1 0 1 0 0,1 0-1 0 0,-1 0 0 0 0,1 0 1 0 0,-1-1-1 0 0,0 1 1 0 0,1-1-1 0 0,-1 0 0 0 0,0-1 1 0 0,0 1-1 0 0,1-1 0 0 0,-1 0 1 0 0,0 0-1 0 0,-1 0 0 0 0,1 0 1 0 0,0-1-1 0 0,-1 0 0 0 0,1 1 1 0 0,-1-1-1 0 0,0 0 0 0 0,0-1 1 0 0,0 1-1 0 0,0-1 0 0 0,0 1 1 0 0,-1-1-1 0 0,0 0-108 0 0,8-8 158 0 0,-1 1 1 0 0,-1-2-1 0 0,0 1 1 0 0,-1-1-1 0 0,0 0 0 0 0,-1-1 1 0 0,0 0-1 0 0,-1 0 0 0 0,-1 0 1 0 0,0-2-159 0 0,4-55-8345 0 0,-7 71 906 0 0,1 0 2714 0 0,0 0-263 0 0</inkml:trace>
  <inkml:trace contextRef="#ctx0" brushRef="#br0" timeOffset="1041.188">1972 443 11698 0 0,'0'0'1604'0'0,"0"0"-318"0"0,0 0-113 0 0,0 0-66 0 0,0 0-106 0 0,0 0-163 0 0,0 0-160 0 0,0 0-145 0 0,0 0-115 0 0,0 0-139 0 0,0 0-91 0 0,-34 6-60 0 0,-106 21-51 0 0,72 2-6 0 0,66-28-83 0 0,0 0 0 0 0,0 0-1 0 0,0 0 1 0 0,1 0 0 0 0,-1 0-1 0 0,0 0 1 0 0,0 0 0 0 0,1 0 0 0 0,-1 1-1 0 0,1-1 1 0 0,0 1 0 0 0,-1-1-1 0 0,1 1 1 0 0,0 0 0 0 0,0 0 0 0 0,0-1-1 0 0,0 1 1 0 0,0 0 0 0 0,0 0 0 0 0,0 0-1 0 0,1 0 1 0 0,-1 0 0 0 0,1 0-1 0 0,-1 0 1 0 0,1 0 0 0 0,0 0 0 0 0,0 0-1 0 0,0 0 1 0 0,0 0 0 0 0,0 0-1 0 0,0 0 1 0 0,1 0 0 0 0,-1 0 0 0 0,1 0-1 0 0,-1 0 1 0 0,1 0 0 0 0,0 0-1 0 0,0 0 13 0 0,11 6-3 0 0,1 0-1 0 0,0-1 0 0 0,1-1 1 0 0,-1-1-1 0 0,1 0 0 0 0,1 0 1 0 0,-1-1-1 0 0,2-1 4 0 0,26 9 31 0 0,-38-12-8 0 0,0 0 0 0 0,-1 1 0 0 0,1-1 1 0 0,0 1-1 0 0,-1-1 0 0 0,1 1 0 0 0,-1 0 1 0 0,1 1-1 0 0,-1-1 0 0 0,1 1 0 0 0,-1-1 0 0 0,0 1 1 0 0,0 0-1 0 0,0 0 0 0 0,0 0 0 0 0,0 1 1 0 0,0-1-1 0 0,-1 1 0 0 0,1 0 0 0 0,-1-1 0 0 0,0 1 1 0 0,0 0-1 0 0,0 0 0 0 0,0 0 0 0 0,0 1 1 0 0,0-1-1 0 0,-1 0 0 0 0,0 1 0 0 0,0-1 0 0 0,0 1 1 0 0,0 0-1 0 0,0-1 0 0 0,-1 1 0 0 0,1-1 1 0 0,-1 1-1 0 0,0 0 0 0 0,0-1 0 0 0,-1 1 0 0 0,1 0 1 0 0,-1-1-1 0 0,0 4-23 0 0,-8 5 38 0 0,-1-1-1 0 0,1 0 1 0 0,-2 0 0 0 0,1-1 0 0 0,-2-1-1 0 0,1 1 1 0 0,-1-2 0 0 0,-1 0-1 0 0,1 0 1 0 0,-1-1 0 0 0,-1-1 0 0 0,1 0-1 0 0,-1-1 1 0 0,-11 3-38 0 0,20-6-64 0 0,-19 2-821 0 0,13-4-1880 0 0,4 0-1644 0 0,5-1-1595 0 0,2-2-1963 0 0</inkml:trace>
  <inkml:trace contextRef="#ctx0" brushRef="#br0" timeOffset="1250.24">2378 181 14043 0 0,'0'0'1307'0'0,"0"0"-644"0"0,0 0-282 0 0,0 0 229 0 0,0 0 318 0 0,0 0 211 0 0,0 0-22 0 0,0 0-204 0 0,-8 32-239 0 0,-29 102-218 0 0,-7 4 59 0 0,31-104-518 0 0,1 1-1 0 0,2 0 0 0 0,2 1 1 0 0,1 0-1 0 0,2 0 0 0 0,1 0 1 0 0,2 8 3 0 0,1-12-659 0 0,1 18 367 0 0,1-34-3803 0 0,0 1-3778 0 0,-1-18 2707 0 0,-1-2 530 0 0</inkml:trace>
  <inkml:trace contextRef="#ctx0" brushRef="#br0" timeOffset="1421.666">2016 553 9762 0 0,'0'0'1711'0'0,"0"0"-517"0"0,0 0-242 0 0,0 0 3 0 0,0 0-6 0 0,0 0-131 0 0,0 0-209 0 0,31-8-182 0 0,100-24-150 0 0,-107 26-213 0 0,-1 2 0 0 0,1 0 0 0 0,0 2 0 0 0,-1 1 0 0 0,1 0 0 0 0,8 3-64 0 0,16-1 18 0 0,154 4-1273 0 0,-135 2-2891 0 0,-1 3-4923 0 0,-49-6 5483 0 0</inkml:trace>
  <inkml:trace contextRef="#ctx0" brushRef="#br0" timeOffset="1758.885">2927 527 2417 0 0,'0'0'1817'0'0,"0"0"-310"0"0,0 0-30 0 0,0 0 134 0 0,0 0 40 0 0,0 0-47 0 0,0 0-206 0 0,0 0-276 0 0,0 0-239 0 0,0 0-208 0 0,0 0-144 0 0,0 0-62 0 0,0 0-53 0 0,-25 8-49 0 0,-78 24-32 0 0,3 17 298 0 0,84-42-612 0 0,1 1-1 0 0,0 1 0 0 0,1 0 1 0 0,0 1-1 0 0,1 0 0 0 0,0 1 0 0 0,1 1 1 0 0,0 0-1 0 0,-8 11-20 0 0,19-22 4 0 0,0 0 0 0 0,0 0-1 0 0,0 0 1 0 0,0 1 0 0 0,0-1 0 0 0,0 0-1 0 0,0 1 1 0 0,1-1 0 0 0,-1 1 0 0 0,0-1-1 0 0,1 0 1 0 0,0 1 0 0 0,-1 0-1 0 0,1-1 1 0 0,0 1 0 0 0,-1-1 0 0 0,1 1-1 0 0,0-1 1 0 0,0 1 0 0 0,1-1 0 0 0,-1 1-1 0 0,0 0 1 0 0,0-1 0 0 0,1 1 0 0 0,-1-1-1 0 0,1 1 1 0 0,-1-1 0 0 0,1 0 0 0 0,-1 1-1 0 0,1-1 1 0 0,0 1 0 0 0,0-1 0 0 0,0 0-1 0 0,0 0 1 0 0,0 1 0 0 0,0-1 0 0 0,0 0-1 0 0,0 0 1 0 0,1 0 0 0 0,-1 0 0 0 0,0 0-1 0 0,0-1 1 0 0,1 1 0 0 0,-1 0 0 0 0,1-1-1 0 0,-1 1 1 0 0,1-1 0 0 0,-1 1 0 0 0,1-1-1 0 0,-1 1 1 0 0,1-1 0 0 0,-1 0 0 0 0,1 0-1 0 0,-1 0 1 0 0,1 0 0 0 0,0 0-1 0 0,0 0-3 0 0,18-2 231 0 0,-1-1 0 0 0,1-1 0 0 0,-1-1 0 0 0,1 0 0 0 0,-1-1-1 0 0,-1-1 1 0 0,1-1 0 0 0,-1-1 0 0 0,-1-1 0 0 0,1 0 0 0 0,1-3-231 0 0,115-53 596 0 0,-133 66-610 0 0,0-1-1 0 0,0 0 1 0 0,0 0 0 0 0,0 1 0 0 0,0-1-1 0 0,0 1 1 0 0,1-1 0 0 0,-1 1 0 0 0,0-1-1 0 0,0 1 1 0 0,0 0 0 0 0,0-1 0 0 0,1 1-1 0 0,-1 0 1 0 0,0 0 0 0 0,0 0 0 0 0,0 0-1 0 0,1 0 1 0 0,-1 0 0 0 0,0 0 0 0 0,0 1-1 0 0,0-1 1 0 0,1 0 0 0 0,-1 1 0 0 0,0-1-1 0 0,0 0 1 0 0,0 1 0 0 0,0 0 0 0 0,0-1-1 0 0,0 1 1 0 0,0 0 0 0 0,0-1 0 0 0,0 1-1 0 0,0 0 1 0 0,0 0 0 0 0,0 0 0 0 0,-1 0-1 0 0,1 0 1 0 0,0 0 0 0 0,-1 0 0 0 0,1 0-1 0 0,0 0 1 0 0,-1 0 0 0 0,1 0 0 0 0,-1 0-1 0 0,0 0 1 0 0,1 1 0 0 0,-1-1 0 0 0,0 0-1 0 0,0 0 1 0 0,0 0 0 0 0,0 1 0 0 0,0-1-1 0 0,0 0 1 0 0,0 0 0 0 0,0 0 0 0 0,0 1 14 0 0,-11 90-4549 0 0,8-44-4453 0 0,4-35 3795 0 0,-1-5 2332 0 0</inkml:trace>
  <inkml:trace contextRef="#ctx0" brushRef="#br0" timeOffset="2082.076">3142 826 6633 0 0,'0'0'3555'0'0,"0"0"-930"0"0,0 0-513 0 0,0 0-216 0 0,0 0-296 0 0,0 0-327 0 0,0 0-321 0 0,0 0-280 0 0,0 0-221 0 0,0 0-137 0 0,0 0-96 0 0,0 0-53 0 0,0 0-28 0 0,19-29-42 0 0,61-89-24 0 0,-21 60-11 0 0,30 23-335 0 0,-83 79-146 0 0,-3 66 282 0 0,0-106 184 0 0,0-1 1 0 0,0 0-1 0 0,0 0 0 0 0,1-1 1 0 0,-1 1-1 0 0,1-1 0 0 0,-1 1 0 0 0,1-1 1 0 0,0 0-1 0 0,0 0 0 0 0,0-1 1 0 0,0 1-1 0 0,0-1 0 0 0,0 0 1 0 0,0 0-1 0 0,0 0 0 0 0,1-1 0 0 0,-1 1 1 0 0,0-1-1 0 0,1 0 0 0 0,-1 0 1 0 0,0-1-1 0 0,0 1 0 0 0,1-1 1 0 0,-1 0-1 0 0,0 0 0 0 0,0 0 1 0 0,0-1-1 0 0,0 0 0 0 0,0 1 0 0 0,0-1 1 0 0,0-1-1 0 0,1 0-45 0 0,18-12-14 0 0,-1 0 0 0 0,0-2 0 0 0,0-1 0 0 0,-2-1 0 0 0,-1 0 0 0 0,0-2 0 0 0,-1 0 0 0 0,5-10 14 0 0,1-2-3258 0 0,-9 11-5512 0 0,-7 14-1499 0 0</inkml:trace>
  <inkml:trace contextRef="#ctx0" brushRef="#br0" timeOffset="2496.209">4111 1 15403 0 0,'0'0'692'0'0,"0"0"-198"0"0,0 0 142 0 0,0 0 224 0 0,0 0 168 0 0,0 0-9 0 0,0 0-155 0 0,0 0-150 0 0,-5 37-135 0 0,-13 117-128 0 0,-36 181 422 0 0,52-133-1741 0 0,2-202 758 0 0,0 1 0 0 0,0-1 1 0 0,0 1-1 0 0,0 0 0 0 0,0-1 1 0 0,0 1-1 0 0,0-1 0 0 0,0 1 0 0 0,-1 0 1 0 0,1-1-1 0 0,0 1 0 0 0,0-1 0 0 0,0 1 1 0 0,-1-1-1 0 0,1 1 0 0 0,0-1 1 0 0,-1 1-1 0 0,1-1 0 0 0,0 1 0 0 0,-1-1 1 0 0,1 1-1 0 0,-1-1 0 0 0,1 1 1 0 0,0-1-1 0 0,-1 0 0 0 0,1 1 0 0 0,-1-1 1 0 0,1 0-1 0 0,-1 1 0 0 0,0-1 1 0 0,1 0-1 0 0,-1 0 0 0 0,1 0 0 0 0,-1 1 1 0 0,1-1-1 0 0,-1 0 0 0 0,0 0 0 0 0,1 0 1 0 0,-1 0-1 0 0,1 0 0 0 0,-1 0 1 0 0,0 0-1 0 0,1 0 0 0 0,-1 0 0 0 0,1-1 1 0 0,-1 1-1 0 0,0 0 110 0 0,-25-11-11271 0 0,21 4 4954 0 0</inkml:trace>
  <inkml:trace contextRef="#ctx0" brushRef="#br0" timeOffset="2750.817">3779 336 10098 0 0,'0'0'2161'0'0,"0"0"-881"0"0,0 0-144 0 0,0 0-24 0 0,0 0-191 0 0,0 0-225 0 0,221-33-216 0 0,-175 29-144 0 0,4 0-104 0 0,3 4-112 0 0,5 0-96 0 0,-3 0-112 0 0,2 0-336 0 0,-6 0-856 0 0,-14 0-2809 0 0,-13 0-7738 0 0</inkml:trace>
</inkml:ink>
</file>

<file path=ppt/ink/ink8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7.6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183 70 896 0 0,'0'0'1094'0'0,"0"0"-286"0"0,0 0-100 0 0,0 0 206 0 0,0 0 317 0 0,0 0 217 0 0,0 0-28 0 0,0 0-225 0 0,0 0-292 0 0,0 0-314 0 0,0 0-214 0 0,0-5-93 0 0,0 2-269 0 0,-1-12 287 0 0,-10 36 304 0 0,-146 441 1851 0 0,150-445-2694 0 0,1 2 1734 0 0,20-38-148 0 0,295-416-465 0 0,-280 398-847 0 0,-26 56-437 0 0,-8 248 1218 0 0,4-265-801 0 0,1 0 0 0 0,0 0 0 0 0,0 0 0 0 0,0 0 0 0 0,1 0 0 0 0,-1 0 0 0 0,0 0 0 0 0,1 0 0 0 0,-1 0 0 0 0,1 0 0 0 0,0 0 0 0 0,0 0 0 0 0,-1 0 0 0 0,1 0 0 0 0,1 0 0 0 0,-1 0 0 0 0,0-1-1 0 0,0 1 1 0 0,1 0 0 0 0,-1-1 0 0 0,1 1 0 0 0,-1-1 0 0 0,1 0 0 0 0,-1 0 0 0 0,1 1 0 0 0,0-1 0 0 0,0 0 0 0 0,0 0 0 0 0,0 0 0 0 0,0-1 0 0 0,0 1 0 0 0,0 0 0 0 0,0-1 0 0 0,0 1 0 0 0,0-1 0 0 0,0 0-1 0 0,0 0 1 0 0,0 0 0 0 0,0 0 0 0 0,0 0 0 0 0,0 0 0 0 0,0 0 0 0 0,0-1 0 0 0,1 1 0 0 0,-1-1 0 0 0,0 0 0 0 0,-1 1 0 0 0,1-1 0 0 0,0 0 0 0 0,0 0 0 0 0,0 0 0 0 0,0 0 0 0 0,0-1-15 0 0,297-314 954 0 0,-282 300-974 0 0,-11 9 4 0 0,0 1 0 0 0,1-1-1 0 0,-1 1 1 0 0,1 0 0 0 0,1 1-1 0 0,-1 0 1 0 0,1 0-1 0 0,0 0 1 0 0,0 1 0 0 0,0 1-1 0 0,0-1 1 0 0,1 1-1 0 0,0 0 1 0 0,7-1 16 0 0,-14 7-8 0 0,0-1 1 0 0,0 0-1 0 0,-1 1 0 0 0,1-1 1 0 0,-1 1-1 0 0,0-1 0 0 0,1 1 0 0 0,-1-1 1 0 0,-1 1-1 0 0,1 0 0 0 0,0 0 1 0 0,-1-1-1 0 0,1 1 0 0 0,-1 0 0 0 0,0 0 1 0 0,0 0-1 0 0,0 0 0 0 0,0-1 1 0 0,0 1-1 0 0,-1 0 0 0 0,1 0 0 0 0,-2 2 8 0 0,2 6 33 0 0,-31 319 546 0 0,31-327-625 0 0,0-1 0 0 0,1 1 0 0 0,-1-1 0 0 0,0 0 0 0 0,1 1 0 0 0,0-1 0 0 0,0 0 0 0 0,0 0 0 0 0,0 1 0 0 0,0-1 1 0 0,0 0-1 0 0,0 0 0 0 0,1 0 0 0 0,-1 0 0 0 0,1 0 0 0 0,-1-1 0 0 0,1 1 0 0 0,0 0 0 0 0,-1-1 0 0 0,1 1 0 0 0,0-1 1 0 0,0 0-1 0 0,0 1 0 0 0,1-1 0 0 0,-1 0 0 0 0,0 0 0 0 0,0 0 0 0 0,0-1 0 0 0,1 1 0 0 0,-1-1 0 0 0,0 1 0 0 0,1-1 1 0 0,-1 0-1 0 0,1 0 0 0 0,-1 1 0 0 0,0-2 0 0 0,1 1 0 0 0,1 0 46 0 0,29-4-3909 0 0,-3-4-3815 0 0,-17 3-7 0 0</inkml:trace>
</inkml:ink>
</file>

<file path=ppt/ink/ink8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8.1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1 0 0 0,'0'0'1966'0'0,"0"0"-499"0"0,0 0-110 0 0,0 0 233 0 0,0 0 293 0 0,0 0 87 0 0,0 0-138 0 0,0 0-269 0 0,0 0-274 0 0,0 0-235 0 0,0 0-192 0 0,0 0-163 0 0,0 0-131 0 0,-23 16-65 0 0,-71 54-58 0 0,54-21 133 0 0,36-36-438 0 0,-2 5-32 0 0,0 0 0 0 0,0 0 0 0 0,2 1 0 0 0,1 0 1 0 0,0 0-1 0 0,1 0 0 0 0,1 1 0 0 0,1 13-108 0 0,2-28 35 0 0,-1-1 0 0 0,1 0 0 0 0,-1 1 0 0 0,1-1 0 0 0,0 0 0 0 0,1 0 0 0 0,-1 0 1 0 0,1 0-1 0 0,0 0 0 0 0,0-1 0 0 0,0 1 0 0 0,0-1 0 0 0,1 0 0 0 0,-1 0 0 0 0,1 0 0 0 0,0 0 0 0 0,0-1 0 0 0,0 0 0 0 0,0 1 0 0 0,0-2 0 0 0,0 1 0 0 0,1 0 0 0 0,-1-1 0 0 0,1 0 0 0 0,-1 0 1 0 0,1 0-1 0 0,-1 0 0 0 0,1-1 0 0 0,0 0 0 0 0,-1 0 0 0 0,1 0 0 0 0,0 0 0 0 0,-1-1 0 0 0,1 0 0 0 0,-1 0 0 0 0,1 0 0 0 0,-1 0 0 0 0,1-1 0 0 0,-1 0 0 0 0,0 0 0 0 0,0 0 0 0 0,1 0-35 0 0,5-4 96 0 0,0 0 0 0 0,0-1 0 0 0,0 0 0 0 0,-1 0 0 0 0,0-1-1 0 0,0-1 1 0 0,-1 1 0 0 0,0-1 0 0 0,-1-1 0 0 0,0 1 0 0 0,0-1 0 0 0,-1 0-1 0 0,0-1 1 0 0,-1 0 0 0 0,0 0 0 0 0,-1 0 0 0 0,0 0 0 0 0,-1-1-1 0 0,0 1 1 0 0,-1-1 0 0 0,0 0 0 0 0,-1 1 0 0 0,0-9-96 0 0,-1 14-101 0 0,0-1 0 0 0,0 1 0 0 0,0 0 0 0 0,-1-1 0 0 0,0 1 0 0 0,0 0 0 0 0,0 0 0 0 0,-1 0 0 0 0,0 0 0 0 0,0 0 0 0 0,-1 0 0 0 0,0 0 0 0 0,0 0 0 0 0,0 1 0 0 0,-1 0 0 0 0,1 0 0 0 0,-1 0 0 0 0,0 0 0 0 0,-1 0 0 0 0,1 1 0 0 0,-1 0 0 0 0,-5-4 101 0 0,-44-12-4367 0 0,35 18 157 0 0,-1 1-3375 0 0,12 1 1661 0 0</inkml:trace>
</inkml:ink>
</file>

<file path=ppt/ink/ink8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8.6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1 341 1992 0 0,'0'0'3133'0'0,"0"0"-868"0"0,0 0-284 0 0,0 0 14 0 0,0 0-47 0 0,0 0-241 0 0,0 0-382 0 0,0 0-353 0 0,0 0-299 0 0,0 0-191 0 0,0 0-114 0 0,0 0-64 0 0,0 0-25 0 0,11-29-17 0 0,34-90 3 0 0,-2 50 288 0 0,-26 50-341 0 0,-13 14-157 0 0,1-3 1 0 0,0 1 1 0 0,0 0 0 0 0,1 0 0 0 0,0 1 0 0 0,0-1-1 0 0,1 2 1 0 0,-1-1 0 0 0,1 0 0 0 0,1 1-1 0 0,-1 1 1 0 0,5-3-57 0 0,-10 8-5 0 0,-1 1-1 0 0,1-1 1 0 0,-1 1-1 0 0,1-1 1 0 0,-1 1-1 0 0,0 0 0 0 0,0-1 1 0 0,0 1-1 0 0,0 0 1 0 0,0 0-1 0 0,0 0 1 0 0,0 0-1 0 0,0 0 1 0 0,-1 0-1 0 0,1 0 0 0 0,-1 0 1 0 0,0 0-1 0 0,1 1 1 0 0,-1-1-1 0 0,0 0 1 0 0,0 0-1 0 0,0 0 1 0 0,-1 0-1 0 0,1 0 1 0 0,-1 2 5 0 0,-6 92 334 0 0,7-45-267 0 0,1-50-57 0 0,0 0 0 0 0,1 1-1 0 0,-1-1 1 0 0,0 0 0 0 0,1 0 0 0 0,-1-1 0 0 0,1 1 0 0 0,0 0-1 0 0,-1 0 1 0 0,1-1 0 0 0,-1 1 0 0 0,1-1 0 0 0,0 1-1 0 0,0-1 1 0 0,-1 0 0 0 0,1 0 0 0 0,0 1 0 0 0,0-1 0 0 0,-1-1-1 0 0,1 1 1 0 0,0 0 0 0 0,0 0 0 0 0,-1-1 0 0 0,1 1-1 0 0,0 0 1 0 0,-1-1 0 0 0,1 0 0 0 0,-1 1 0 0 0,1-1 0 0 0,-1 0-1 0 0,1 0 1 0 0,-1 0 0 0 0,2-1-10 0 0,179-130 449 0 0,-46 41-453 0 0,-135 90 2 0 0,0 1-1 0 0,0 0 0 0 0,1-1 0 0 0,-1 1 0 0 0,0 0 1 0 0,0 0-1 0 0,0 0 0 0 0,0 0 0 0 0,0 0 0 0 0,1 0 0 0 0,-1 0 1 0 0,0 0-1 0 0,0 0 0 0 0,0 0 0 0 0,0 1 0 0 0,0-1 1 0 0,0 0-1 0 0,1 1 0 0 0,-1-1 0 0 0,0 1 0 0 0,0 0 1 0 0,0-1-1 0 0,-1 1 0 0 0,1 0 0 0 0,0-1 0 0 0,0 1 0 0 0,0 0 1 0 0,0 0-1 0 0,-1 0 0 0 0,1 0 0 0 0,0 0 0 0 0,-1-1 1 0 0,1 1-1 0 0,-1 1 0 0 0,1-1 0 0 0,-1 0 0 0 0,1 0 0 0 0,-1 0 1 0 0,0 0-1 0 0,1 0 0 0 0,-1 0 0 0 0,0 0 0 0 0,0 0 1 0 0,0 1-1 0 0,0-1 0 0 0,0 0 0 0 0,0 0 0 0 0,0 0 0 0 0,0 0 1 0 0,-1 0-1 0 0,1 1 0 0 0,0-1 0 0 0,-1 0 0 0 0,1 0 1 0 0,-1 0-1 0 0,1 0 0 0 0,-1 0 0 0 0,0 0 3 0 0,1 11 49 0 0,-13 116 359 0 0,10-43-375 0 0,3-83-77 0 0,0-1-1 0 0,0 1 0 0 0,1-1 1 0 0,-1 0-1 0 0,1 1 0 0 0,-1-1 1 0 0,1 1-1 0 0,0-1 1 0 0,-1 0-1 0 0,1 0 0 0 0,0 1 1 0 0,0-1-1 0 0,0 0 1 0 0,0 0-1 0 0,0 0 0 0 0,0 0 1 0 0,0 0-1 0 0,0 0 0 0 0,0 0 1 0 0,1 0-1 0 0,-1-1 1 0 0,0 1-1 0 0,1 0 0 0 0,-1-1 1 0 0,0 1-1 0 0,1-1 1 0 0,-1 0-1 0 0,1 1 0 0 0,-1-1 45 0 0,14 3-3862 0 0,-1-3-4881 0 0,-9 0-112 0 0</inkml:trace>
</inkml:ink>
</file>

<file path=ppt/ink/ink8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9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37 215 0 0 0,'0'0'1140'0'0,"0"0"411"0"0,0 0 138 0 0,0 0-54 0 0,0 0-242 0 0,0 0-350 0 0,0 0-304 0 0,0 0-278 0 0,0 0-138 0 0,0 0 21 0 0,0 0 150 0 0,2 5 180 0 0,1-2-473 0 0,-1 0 0 0 0,1-1-1 0 0,-1 1 1 0 0,1 0-1 0 0,0-1 1 0 0,0 1-1 0 0,0-1 1 0 0,0 0-1 0 0,0 0 1 0 0,0 0-1 0 0,1-1 1 0 0,-1 1-1 0 0,1-1 1 0 0,-1 0-1 0 0,1 0 1 0 0,0 0-1 0 0,-1 0 1 0 0,1 0-1 0 0,0-1 1 0 0,0 0 0 0 0,-1 0-1 0 0,5 0-200 0 0,3 0 331 0 0,-1 1-1 0 0,1-2 1 0 0,0 1-1 0 0,-1-2 1 0 0,1 1 0 0 0,-1-2-1 0 0,1 1 1 0 0,-1-1 0 0 0,0-1-1 0 0,6-3-330 0 0,-7 4 79 0 0,-1 0 1 0 0,1-1-1 0 0,-1 0 1 0 0,0 0-1 0 0,0-1 0 0 0,-1 0 1 0 0,0-1-1 0 0,1 0 0 0 0,-2 0 1 0 0,1 0-1 0 0,-1-1 1 0 0,0 0-1 0 0,0 0 0 0 0,-1 0 1 0 0,0-1-1 0 0,0 0 1 0 0,-1 0-1 0 0,0 0 0 0 0,0-1 1 0 0,-1 1-1 0 0,0-1 0 0 0,-1 0 1 0 0,0 0-1 0 0,0 0 1 0 0,0-2-80 0 0,-2 8-28 0 0,-1 1 1 0 0,1-1 0 0 0,0 1 0 0 0,-1-1 0 0 0,0 1 0 0 0,1-1 0 0 0,-1 1 0 0 0,0 0 0 0 0,0 0 0 0 0,0-1 0 0 0,-1 1 0 0 0,1 0 0 0 0,-1 0 0 0 0,1 0 0 0 0,-1 0-1 0 0,1 0 1 0 0,-1 1 0 0 0,0-1 0 0 0,0 0 0 0 0,0 1 0 0 0,0-1 0 0 0,0 1 0 0 0,0 0 0 0 0,-1 0 0 0 0,1 0 0 0 0,0 0 0 0 0,-1 0 0 0 0,1 0 0 0 0,0 0 0 0 0,-1 1-1 0 0,-1-1 28 0 0,-80-1-1245 0 0,70 6 1199 0 0,0 1 1 0 0,1 0-1 0 0,0 1 0 0 0,0 0 1 0 0,0 1-1 0 0,1 0 0 0 0,0 1 0 0 0,0 1 1 0 0,1 0-1 0 0,0 0 0 0 0,1 1 1 0 0,0 1-1 0 0,1-1 0 0 0,0 2 0 0 0,0-1 1 0 0,1 1-1 0 0,1 0 0 0 0,0 1 1 0 0,0 0-1 0 0,1 0 0 0 0,1 0 1 0 0,1 1 45 0 0,1-8 7 0 0,0 0 0 0 0,0 1 1 0 0,1-1-1 0 0,0 1 0 0 0,1-1 1 0 0,-1 1-1 0 0,1 0 0 0 0,1-1 1 0 0,-1 1-1 0 0,1 0 0 0 0,0 0 1 0 0,0-1-1 0 0,1 1 1 0 0,0 0-1 0 0,1 0 0 0 0,-1-1 1 0 0,1 1-1 0 0,0-1 0 0 0,1 0 1 0 0,-1 1-1 0 0,1-1 0 0 0,1 0 1 0 0,-1-1-1 0 0,1 1 1 0 0,0 0-1 0 0,0-1 0 0 0,3 3-7 0 0,4 0 67 0 0,1-1 0 0 0,-1 0 0 0 0,1 0 0 0 0,0-1 1 0 0,1-1-1 0 0,-1 0 0 0 0,1-1 0 0 0,0 0 0 0 0,0-1 0 0 0,1 0 0 0 0,-1-1 0 0 0,0-1 0 0 0,1 0 0 0 0,-1-1 0 0 0,1 0 0 0 0,11-2-67 0 0,9-3-5 0 0,-2 0 0 0 0,1-3 0 0 0,-1 0 0 0 0,0-2 0 0 0,0-2 0 0 0,6-4 5 0 0,78-51-3101 0 0,-82 39-1956 0 0,-1-2-4561 0 0,-22 19 8054 0 0</inkml:trace>
</inkml:ink>
</file>

<file path=ppt/ink/ink8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9.7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0 383 2801 0 0,'0'0'1149'0'0,"0"0"-198"0"0,0 0 17 0 0,0 0 259 0 0,0 0 270 0 0,0 0 158 0 0,0 0-26 0 0,0 0-84 0 0,0 0-129 0 0,0 0-167 0 0,0 0-167 0 0,0 0-158 0 0,17 1-142 0 0,54-1-146 0 0,-6-31 377 0 0,-52 20-765 0 0,123-126 1107 0 0,-61 25-1235 0 0,-73 113-158 0 0,-1 0-1 0 0,1 0 1 0 0,-1 1-1 0 0,0-1 1 0 0,0 1-1 0 0,1-1 1 0 0,-1 1-1 0 0,0-1 1 0 0,0 1-1 0 0,-1 0 1 0 0,1-1-1 0 0,0 1 1 0 0,-1 0-1 0 0,1 0 1 0 0,-1 0-1 0 0,1 0 1 0 0,-1-1-1 0 0,0 1 1 0 0,0 0-1 0 0,0 0 1 0 0,0 0-1 0 0,0 0 1 0 0,0 0-1 0 0,0 0 1 0 0,-1-1-1 0 0,1 1 1 0 0,-1 0-1 0 0,1 0 1 0 0,-1 0-1 0 0,0-1 1 0 0,0 3 38 0 0,1 6-76 0 0,-2-3 90 0 0,2 0 0 0 0,-1 0 0 0 0,1 0 0 0 0,0 0 0 0 0,0 0 0 0 0,1 0 0 0 0,0-1 0 0 0,0 1 0 0 0,1 0 0 0 0,0 0 0 0 0,0-1 0 0 0,0 1 0 0 0,1-1 0 0 0,0 1 0 0 0,0-1 0 0 0,1 0 0 0 0,0 0 0 0 0,0-1 0 0 0,0 1 0 0 0,1-1 0 0 0,0 0 0 0 0,0 0 0 0 0,0 0 0 0 0,0-1 0 0 0,1 0 0 0 0,0 0 0 0 0,-1 0 0 0 0,2-1 0 0 0,-1 0 0 0 0,0 0 0 0 0,1 0 0 0 0,-1-1 1 0 0,1 0-1 0 0,0 0 0 0 0,0 0-14 0 0,4-2 71 0 0,0 0 0 0 0,0 0 0 0 0,0-1 0 0 0,0-1 0 0 0,-1 0 0 0 0,1 0 0 0 0,-1-1 0 0 0,1 0 1 0 0,-1-1-1 0 0,0 0 0 0 0,0 0 0 0 0,0-1 0 0 0,-1-1 0 0 0,1 0 0 0 0,-1 0 0 0 0,-1 0 0 0 0,1-1 0 0 0,-1-1 1 0 0,4-4-72 0 0,99-113-669 0 0,-46 47-3269 0 0,-40 49-286 0 0,-9 9-1669 0 0,-6 7-2203 0 0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10.0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 60 3849 0 0,'0'0'1907'0'0,"0"0"-191"0"0,0 0-81 0 0,0 0-28 0 0,0 0-162 0 0,0 0-355 0 0,0 0-328 0 0,0 0-191 0 0,0 0-47 0 0,0 0 33 0 0,0 0 58 0 0,0 0 17 0 0,0 0-22 0 0,26 0-29 0 0,158-1 893 0 0,174-28-1109 0 0,-312 15-3611 0 0,-20-1-6205 0 0,-24 15 5986 0 0,0 0-313 0 0</inkml:trace>
  <inkml:trace contextRef="#ctx0" brushRef="#br0" timeOffset="270.167">84 262 4841 0 0,'0'0'2533'0'0,"0"0"-541"0"0,0 0-294 0 0,0 0-41 0 0,0 0-116 0 0,0 0-312 0 0,0 0-421 0 0,0 0-285 0 0,0 0-92 0 0,0 0 34 0 0,0 0 57 0 0,0 0 27 0 0,0 0-3 0 0,27 4-62 0 0,85 10-60 0 0,-4-21 285 0 0,-77 0-543 0 0,217-27-248 0 0,-213 27-185 0 0,-9 2-4302 0 0,-9 3-8198 0 0,-17 2 9334 0 0</inkml:trace>
  <inkml:trace contextRef="#ctx0" brushRef="#br0" timeOffset="538.065">1 516 7930 0 0,'0'0'1528'0'0,"0"0"-600"0"0,0 0-162 0 0,0 0 339 0 0,0 0 309 0 0,0 0 66 0 0,0 0-179 0 0,0 0-260 0 0,0 0-199 0 0,31 0-173 0 0,100 0-142 0 0,20-15 440 0 0,94-22-2673 0 0,-204 31-1317 0 0,-15 2-2417 0 0,-5 0-4889 0 0</inkml:trace>
  <inkml:trace contextRef="#ctx0" brushRef="#br0" timeOffset="4574.294">1923 78 1112 0 0,'0'0'1064'0'0,"0"0"-318"0"0,0 0-37 0 0,0 0 208 0 0,0 0 272 0 0,0 0 160 0 0,0 0-81 0 0,0 0-187 0 0,0 0-219 0 0,0 0-190 0 0,0 0-113 0 0,0-3 1499 0 0,-38 44 626 0 0,-1-2-2464 0 0,-2-2 0 0 0,-1-2 0 0 0,-41 26-220 0 0,-81 56 158 0 0,110-90 79 0 0,-2-3 1 0 0,0-2 0 0 0,-1-3 0 0 0,-37 7-238 0 0,-12-19 1464 0 0,102-10-1433 0 0,0 0-1 0 0,1 0 1 0 0,-1 0 0 0 0,1-1-1 0 0,0 0 1 0 0,0 0 0 0 0,0 0 0 0 0,1 0-1 0 0,-1 0 1 0 0,1 0 0 0 0,0-1-1 0 0,0 1 1 0 0,0-1 0 0 0,1 1 0 0 0,0-1-1 0 0,-1 0 1 0 0,2 1 0 0 0,-1-1-1 0 0,1 0 1 0 0,-1 0 0 0 0,1 0 0 0 0,1 0-1 0 0,-1 0 1 0 0,1 1 0 0 0,-1-1-1 0 0,1 0 1 0 0,1 0 0 0 0,-1 1 0 0 0,1-1-1 0 0,0 1 1 0 0,0-2-31 0 0,2-10-16 0 0,1-1-1 0 0,0 1 1 0 0,1 0 0 0 0,1 0-1 0 0,0 0 1 0 0,1 1 0 0 0,1 1-1 0 0,7-10 17 0 0,82-80-142 0 0,-95 103 142 0 0,0-1 0 0 0,1 0 0 0 0,-1 1 0 0 0,1-1 1 0 0,0 1-1 0 0,0 0 0 0 0,-1 1 0 0 0,1-1 0 0 0,0 0 1 0 0,0 1-1 0 0,0 0 0 0 0,-1 0 0 0 0,1 0 0 0 0,0 1 1 0 0,0-1-1 0 0,0 1 0 0 0,-1 0 0 0 0,1 0 0 0 0,0 0 1 0 0,-1 0-1 0 0,1 1 0 0 0,-1-1 0 0 0,1 1 0 0 0,-1 0 1 0 0,1 1-1 0 0,80 65 252 0 0,-70-51-112 0 0,0 0 1 0 0,-2 2-1 0 0,1-1 1 0 0,-2 2-1 0 0,-1-1 0 0 0,0 2 1 0 0,2 9-141 0 0,-9-23 40 0 0,61 111 629 0 0,-53-100-533 0 0,0 0-1 0 0,2-1 0 0 0,0 0 1 0 0,0-2-1 0 0,2 1 0 0 0,0-1 1 0 0,0-1-1 0 0,2-1 0 0 0,0 0 1 0 0,0-2-1 0 0,1 0 0 0 0,0 0 1 0 0,1-2-1 0 0,0 0 0 0 0,1-1 1 0 0,-1-1-1 0 0,15 3-135 0 0,-4-8-507 0 0,-24-3-4281 0 0,-2 0-4688 0 0,0-3-185 0 0</inkml:trace>
</inkml:ink>
</file>

<file path=ppt/ink/ink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4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65 0 0 0,'0'0'269'0'0,"0"0"530"0"0,0 0 285 0 0,0 0 274 0 0,0 0 286 0 0,0 0 119 0 0,0 0-166 0 0,0 0-274 0 0,0 0-266 0 0,0 0-212 0 0,0 0-143 0 0,-7 16-74 0 0,-22 52-70 0 0,21 18 950 0 0,8-73-1319 0 0,1 0 0 0 0,1 1-1 0 0,0-1 1 0 0,0 0 0 0 0,2 0 0 0 0,0 0-1 0 0,0 0 1 0 0,1-1 0 0 0,0 1 0 0 0,2-1-1 0 0,-1 0 1 0 0,2 0-189 0 0,-6-8 80 0 0,1 0 0 0 0,0 1-1 0 0,0-2 1 0 0,1 1 0 0 0,-1 0-1 0 0,1-1 1 0 0,0 1 0 0 0,0-1 0 0 0,0 0-1 0 0,0 0 1 0 0,1-1 0 0 0,-1 1-1 0 0,1-1 1 0 0,-1 0 0 0 0,1 0 0 0 0,0 0-1 0 0,0-1 1 0 0,0 0 0 0 0,0 0 0 0 0,0 0-1 0 0,0-1 1 0 0,0 1 0 0 0,0-1-1 0 0,0 0 1 0 0,0-1 0 0 0,0 1 0 0 0,0-1-1 0 0,0 0 1 0 0,0 0 0 0 0,0-1-1 0 0,0 1 1 0 0,0-1 0 0 0,0-1-80 0 0,14-8 159 0 0,-1 0 0 0 0,0-2 0 0 0,-1-1 0 0 0,0 0 0 0 0,-1-1 1 0 0,-1 0-1 0 0,0-1 0 0 0,-1-1 0 0 0,-1-1 0 0 0,3-6-159 0 0,-1 5 43 0 0,-10 12-27 0 0,13-13 52 0 0,-1-1 0 0 0,-1-1 0 0 0,-1-1 0 0 0,-1-1 0 0 0,-1 0 0 0 0,-1 0 0 0 0,-1-1 0 0 0,-1-1 0 0 0,4-18-68 0 0,-3 168-380 0 0,-7-110 394 0 0,0 0 1 0 0,0 0-1 0 0,1 0 0 0 0,1-1 1 0 0,1 0-1 0 0,0 0 1 0 0,0-1-1 0 0,1 0 1 0 0,1 0-1 0 0,0-1 0 0 0,0 0 1 0 0,1 0-1 0 0,1-1 1 0 0,0-1-1 0 0,0 1 1 0 0,1-2-1 0 0,0 0 0 0 0,0 0 1 0 0,1-1-1 0 0,0-1 1 0 0,0 0-1 0 0,3 0-14 0 0,-8-5 52 0 0,-1 0-1 0 0,0-1 1 0 0,0 1 0 0 0,0-2-1 0 0,1 1 1 0 0,-1-1 0 0 0,0 0-1 0 0,0-1 1 0 0,0 0 0 0 0,0 0-1 0 0,0 0 1 0 0,-1-1 0 0 0,1 0-1 0 0,-1 0 1 0 0,1-1 0 0 0,-1 0-1 0 0,0 0 1 0 0,-1 0-1 0 0,1-1 1 0 0,-1 0 0 0 0,1 0-1 0 0,-2 0 1 0 0,1-1 0 0 0,0 1-1 0 0,2-6-51 0 0,12-8 23 0 0,57-61 140 0 0,-56 55-157 0 0,2 2 0 0 0,0 1 0 0 0,2 0 0 0 0,0 2 0 0 0,1 1-1 0 0,10-5-5 0 0,-33 22-2 0 0,0 1 0 0 0,0 0 0 0 0,0-1 0 0 0,0 1-1 0 0,0 0 1 0 0,0 0 0 0 0,0 0 0 0 0,0 0-1 0 0,0 1 1 0 0,1-1 0 0 0,-1 1 0 0 0,0-1 0 0 0,0 1-1 0 0,1 0 1 0 0,-1-1 0 0 0,0 1 0 0 0,1 1-1 0 0,-1-1 1 0 0,0 0 0 0 0,1 0 0 0 0,-1 1 0 0 0,0-1-1 0 0,0 1 1 0 0,0 0 0 0 0,1 0 0 0 0,-1 0-1 0 0,0 0 1 0 0,0 0 0 0 0,0 0 0 0 0,0 0 0 0 0,0 1-1 0 0,-1-1 1 0 0,1 1 0 0 0,0 0 0 0 0,-1-1-1 0 0,1 1 1 0 0,-1 0 0 0 0,1 0 0 0 0,-1 0 0 0 0,0 0-1 0 0,0 0 1 0 0,0 0 0 0 0,0 0 0 0 0,0 0-1 0 0,0 1 3 0 0,4 15 28 0 0,0 0 0 0 0,-1 1 0 0 0,-2-1-1 0 0,1 1 1 0 0,-2 0 0 0 0,0-1-1 0 0,-2 1 1 0 0,0 0 0 0 0,-2 9-28 0 0,1-13 20 0 0,-1 1 0 0 0,0-1 0 0 0,-1 0 0 0 0,-1 1 0 0 0,0-2 0 0 0,-1 1 1 0 0,-1-1-1 0 0,0 0 0 0 0,-1 0 0 0 0,0-1 0 0 0,-1 0 0 0 0,-4 3-20 0 0,9-11-28 0 0,-1-1-1 0 0,1 0 0 0 0,-1 0 1 0 0,0 0-1 0 0,-1-1 1 0 0,1 0-1 0 0,-1 0 0 0 0,1 0 1 0 0,-1 0-1 0 0,0-1 0 0 0,0 0 1 0 0,0-1-1 0 0,0 1 1 0 0,0-1-1 0 0,0 0 0 0 0,0 0 1 0 0,-1-1-1 0 0,1 0 1 0 0,0 0-1 0 0,-6-1 29 0 0,11 1-20 0 0,-1 0 1 0 0,1 0-1 0 0,0 0 0 0 0,0 0 0 0 0,0-1 1 0 0,0 1-1 0 0,0 0 0 0 0,-1 0 0 0 0,1-1 1 0 0,0 1-1 0 0,0-1 0 0 0,0 1 0 0 0,0-1 1 0 0,0 1-1 0 0,0-1 0 0 0,0 1 0 0 0,0-1 1 0 0,0 0-1 0 0,1 0 0 0 0,-1 0 0 0 0,0 1 1 0 0,0-1-1 0 0,1 0 0 0 0,-1 0 0 0 0,0 0 1 0 0,1 0-1 0 0,-1 0 0 0 0,1 0 0 0 0,-1 0 1 0 0,1 0-1 0 0,0 0 0 0 0,-1-1 0 0 0,1 1 1 0 0,0 0-1 0 0,0 0 0 0 0,0 0 0 0 0,0 0 1 0 0,0 0-1 0 0,0-1 0 0 0,0 1 0 0 0,0 0 1 0 0,0 0-1 0 0,1 0 0 0 0,-1 0 0 0 0,0 0 1 0 0,1 0-1 0 0,-1-1 0 0 0,1 1 0 0 0,-1 0 1 0 0,1 0-1 0 0,-1 0 0 0 0,1 1 0 0 0,0-1 1 0 0,-1 0-1 0 0,1 0 0 0 0,0 0 0 0 0,0 0 1 0 0,0 1-1 0 0,0-1 0 0 0,0 0 0 0 0,0 1 1 0 0,0-1-1 0 0,0 0 20 0 0,28-2 38 0 0,0 1 1 0 0,-1 1-1 0 0,1 1 1 0 0,0 1-1 0 0,15 4-38 0 0,63 2 113 0 0,-82-7-74 0 0,0-1 0 0 0,0-2 0 0 0,0 0 0 0 0,0-2 0 0 0,0 0 0 0 0,-1-2 0 0 0,0-1 0 0 0,0 0 0 0 0,-1-2 0 0 0,0-1 0 0 0,0-1 1 0 0,-2-1-1 0 0,1 0 0 0 0,-2-2 0 0 0,0 0-39 0 0,-9 4-55 0 0,0-1 0 0 0,-1 0 0 0 0,0 0 0 0 0,-1 0 0 0 0,-1-1 0 0 0,0-1 0 0 0,-1 0 0 0 0,3-7 55 0 0,22-71-4852 0 0,-28 68 762 0 0,-3 8-2218 0 0,-1 4-1210 0 0</inkml:trace>
</inkml:ink>
</file>

<file path=ppt/ink/ink8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0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1 15651 0 0,'0'0'563'0'0,"0"0"-249"0"0,0 0 106 0 0,0 0 321 0 0,0 0 231 0 0,0 0 79 0 0,0 0-132 0 0,0 0-200 0 0,-4 31-146 0 0,-14 101-107 0 0,-45 235 826 0 0,51-180-1606 0 0,11-106-6459 0 0,1-80 4098 0 0,-1-1-2334 0 0,0 0 1557 0 0,1 0-2006 0 0</inkml:trace>
</inkml:ink>
</file>

<file path=ppt/ink/ink8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0.4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12219 0 0,'0'0'2047'0'0,"0"0"-586"0"0,0 0-546 0 0,0 0-193 0 0,0 0 7 0 0,0 0 1 0 0,0 0-74 0 0,0 0-124 0 0,0 0-139 0 0,0 0-102 0 0,0 0-80 0 0,32 1-60 0 0,107 5-34 0 0,-25 0-138 0 0,69 2-450 0 0,-63-7-4818 0 0,-84 0-951 0 0,-9 2-2913 0 0</inkml:trace>
</inkml:ink>
</file>

<file path=ppt/ink/ink8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1.1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389 85 0 0 0,'0'0'757'0'0,"0"0"168"0"0,0 0 27 0 0,0 0 209 0 0,0 0 328 0 0,0 0 283 0 0,0 0 126 0 0,0 0-80 0 0,0 0-205 0 0,-34 21-212 0 0,-106 68-230 0 0,133-85-1044 0 0,1 0 1 0 0,-1 0-1 0 0,1 1 1 0 0,0 0 0 0 0,0 0-1 0 0,0 0 1 0 0,1 1-1 0 0,0 0 1 0 0,0 0 0 0 0,0 0-1 0 0,1 1 1 0 0,-4 6-128 0 0,-2 5 293 0 0,-8 10 2 0 0,2 1-1 0 0,1 0 1 0 0,1 1-1 0 0,1 0 1 0 0,2 2 0 0 0,1-1-1 0 0,1 1 1 0 0,2 0-1 0 0,1 1 1 0 0,2 0 0 0 0,0 10-295 0 0,3-26 47 0 0,1 0 0 0 0,0 0-1 0 0,1-1 1 0 0,0 1 0 0 0,2 0 0 0 0,0 0 0 0 0,1-1 0 0 0,0 0 0 0 0,1 1 0 0 0,1-2 0 0 0,1 1 0 0 0,0-1 0 0 0,1 0 0 0 0,1 0 0 0 0,0-1 0 0 0,1 0 0 0 0,0-1 0 0 0,1 0 0 0 0,3 2-47 0 0,-3-5-14 0 0,0 0 1 0 0,1 0-1 0 0,0-1 0 0 0,0-1 1 0 0,1 0-1 0 0,0 0 1 0 0,0-1-1 0 0,1-1 1 0 0,0 0-1 0 0,0-1 0 0 0,0-1 1 0 0,1 0-1 0 0,-1-1 1 0 0,1 0-1 0 0,0-1 0 0 0,1-1 14 0 0,73-7-3001 0 0,-32-10-6556 0 0,-41 8 1419 0 0</inkml:trace>
  <inkml:trace contextRef="#ctx0" brushRef="#br0" timeOffset="317.484">1051 155 9146 0 0,'0'0'1192'0'0,"0"0"-306"0"0,0 0-110 0 0,0 0 172 0 0,0 0 207 0 0,0 0 23 0 0,0 0-186 0 0,0 0-267 0 0,0 0-167 0 0,0 0-21 0 0,0 0 45 0 0,0 0 35 0 0,0 0 1 0 0,7 25-41 0 0,19 79-73 0 0,-20 34 603 0 0,-46 286-267 0 0,30-327-2124 0 0,10-97 731 0 0,0 0-150 0 0,-3-22-8747 0 0,1 15 4446 0 0,0-1-940 0 0</inkml:trace>
  <inkml:trace contextRef="#ctx0" brushRef="#br0" timeOffset="4292.899">597 597 2401 0 0,'0'0'749'0'0,"0"0"-268"0"0,0 0 141 0 0,0 0 477 0 0,0 0 441 0 0,0 0 210 0 0,0 0-32 0 0,0 0-190 0 0,37-1-237 0 0,121-5-210 0 0,25-24 980 0 0,167-21-2411 0 0,-322 51-3089 0 0,-22 0 676 0 0,3 0-6926 0 0</inkml:trace>
  <inkml:trace contextRef="#ctx0" brushRef="#br0" timeOffset="4762.88">1571 671 10626 0 0,'0'0'1558'0'0,"0"0"-340"0"0,0 0-204 0 0,0 0 148 0 0,0 0 190 0 0,0 0-23 0 0,0 0-295 0 0,0 0-352 0 0,0 0-271 0 0,0 0-169 0 0,0 0-100 0 0,0 0-69 0 0,-7 4-50 0 0,-36 40-5 0 0,41-40-16 0 0,-6 11-9 0 0,1 0-1 0 0,1 0 1 0 0,0 1-1 0 0,1 0 1 0 0,0 0-1 0 0,2 1 1 0 0,0-1-1 0 0,0 1 1 0 0,2-1-1 0 0,0 1 1 0 0,1 0-1 0 0,1 0 0 0 0,1 4 8 0 0,0-17 23 0 0,1 0 1 0 0,-1-1-1 0 0,1 1 0 0 0,0-1 0 0 0,1 0 0 0 0,-1 0 0 0 0,0 0 0 0 0,1 0 0 0 0,0-1 0 0 0,-1 1 0 0 0,1-1 0 0 0,0 0 0 0 0,0 0 0 0 0,0 0 0 0 0,1-1 0 0 0,-1 1 0 0 0,0-1 0 0 0,1 0 0 0 0,-1-1 0 0 0,1 1 0 0 0,-1-1 0 0 0,1 1 0 0 0,-1-1 0 0 0,1-1 0 0 0,-1 1 0 0 0,1-1 0 0 0,-1 0 0 0 0,0 1 0 0 0,1-2 0 0 0,-1 1 0 0 0,0-1 0 0 0,0 1 0 0 0,0-1 0 0 0,1 0-23 0 0,11-6 135 0 0,0 0 0 0 0,-1 0 0 0 0,0-2 0 0 0,0 1 0 0 0,-1-2 0 0 0,0 0 0 0 0,-1-1 0 0 0,0 0 0 0 0,-1-1 0 0 0,0-1 0 0 0,-1 1 0 0 0,-1-2 0 0 0,8-14-135 0 0,6-69 399 0 0,-24 95-465 0 0,0 0 0 0 0,0 0 0 0 0,0 0 0 0 0,0-1 0 0 0,-1 1 0 0 0,1 0 0 0 0,-1 0 0 0 0,0 0 0 0 0,0 0 0 0 0,0 0 0 0 0,0 0 0 0 0,-1 0 0 0 0,1 1 1 0 0,-1-1-1 0 0,0 0 0 0 0,1 1 0 0 0,-1-1 0 0 0,0 1 0 0 0,-1 0 0 0 0,1-1 0 0 0,0 1 0 0 0,-1 0 0 0 0,1 0 0 0 0,-1 1 0 0 0,0-1 0 0 0,1 0 0 0 0,-1 1 0 0 0,0 0 0 0 0,0 0 0 0 0,0-1 66 0 0,-4 1-515 0 0,0-1 0 0 0,-1 1 0 0 0,1 0 1 0 0,0 1-1 0 0,0 0 0 0 0,-1 0 0 0 0,1 0 0 0 0,0 1 0 0 0,0 0 0 0 0,0 0 1 0 0,-1 1-1 0 0,1 0 0 0 0,1 1 0 0 0,-3 0 515 0 0,-57 30-9699 0 0,57-29 8043 0 0,-7 7-1527 0 0</inkml:trace>
  <inkml:trace contextRef="#ctx0" brushRef="#br0" timeOffset="5124.406">1926 1032 864 0 0,'0'0'2877'0'0,"0"0"-482"0"0,0 0-169 0 0,0 0 48 0 0,0 0-26 0 0,0 0-245 0 0,0 0-349 0 0,0 0-362 0 0,0 0-290 0 0,0 0-181 0 0,0 0-147 0 0,0 0-82 0 0,4-18-64 0 0,14-53-63 0 0,24-7 620 0 0,-18 36-594 0 0,-9 13-455 0 0,1 0 0 0 0,1 1 0 0 0,1 1 0 0 0,2 1 0 0 0,0 1 1 0 0,2 0-1 0 0,1 2 0 0 0,3-1-36 0 0,3 13-4070 0 0,-20 13-1017 0 0,-1 6-3373 0 0,-4-4 2297 0 0</inkml:trace>
  <inkml:trace contextRef="#ctx0" brushRef="#br0" timeOffset="6010.005">2664 667 7050 0 0,'0'0'1815'0'0,"0"0"-171"0"0,0 0 90 0 0,0 0 154 0 0,0 0-22 0 0,0 0-293 0 0,0 0-399 0 0,0 0-320 0 0,0 0-240 0 0,0 0-180 0 0,0 0-104 0 0,0 0-68 0 0,0 0-41 0 0,-19-6-18 0 0,-63-17-34 0 0,79 22-155 0 0,-1 0-1 0 0,0 1 0 0 0,1-1 1 0 0,-1 1-1 0 0,0 0 0 0 0,1 0 1 0 0,-1 0-1 0 0,0 1 0 0 0,1-1 1 0 0,-1 1-1 0 0,0 0 0 0 0,1 0 1 0 0,-1 0-1 0 0,1 1 0 0 0,0-1 1 0 0,-1 1-1 0 0,1 0 0 0 0,0 0 1 0 0,0 0-1 0 0,0 0 0 0 0,0 1-13 0 0,-9 4 20 0 0,3-2-31 0 0,0 0 0 0 0,1 0 1 0 0,-1 0-1 0 0,1 1 0 0 0,0 1 0 0 0,0-1 0 0 0,1 1 0 0 0,0 0 0 0 0,0 1 0 0 0,1 0 0 0 0,0 0 0 0 0,0 0 0 0 0,1 1 0 0 0,0 0 0 0 0,0 0 0 0 0,1 0 0 0 0,0 1 0 0 0,1-1 0 0 0,0 1 0 0 0,0 0 0 0 0,1 0 0 0 0,1 0 0 0 0,-1 2 11 0 0,3-10-8 0 0,0 1-1 0 0,-1-1 1 0 0,1 0-1 0 0,0 0 1 0 0,0 0-1 0 0,0 0 0 0 0,0 1 1 0 0,1-1-1 0 0,-1-1 1 0 0,0 1-1 0 0,1 0 1 0 0,0 0-1 0 0,-1 0 1 0 0,1-1-1 0 0,0 1 1 0 0,0-1-1 0 0,0 0 0 0 0,0 1 1 0 0,0-1-1 0 0,0 0 1 0 0,0 0-1 0 0,0 0 1 0 0,1 0-1 0 0,-1-1 1 0 0,0 1-1 0 0,1-1 0 0 0,-1 1 1 0 0,0-1-1 0 0,1 0 1 0 0,-1 0-1 0 0,3 0 9 0 0,77-3 124 0 0,-60-5-83 0 0,-1 0-1 0 0,1-1 1 0 0,-2-1 0 0 0,1-1-1 0 0,-1-1 1 0 0,-1-1 0 0 0,0 0-1 0 0,-1-2 1 0 0,-1 0 0 0 0,0-1 0 0 0,-1 0-1 0 0,0-2 1 0 0,-2 0 0 0 0,2-3-41 0 0,58-58 65 0 0,-33 42 73 0 0,-49 66-252 0 0,-91 258-96 0 0,55-156-13 0 0,28-90 27 0 0,3-1-1 0 0,1 2 1 0 0,1-1-1 0 0,3 2 1 0 0,-3 35 196 0 0,11 54-24 0 0,0-131 16 0 0,0 1 1 0 0,0-1-1 0 0,0 1 0 0 0,1-1 1 0 0,-1 0-1 0 0,0 1 1 0 0,1-1-1 0 0,-1 1 0 0 0,1-1 1 0 0,0 0-1 0 0,-1 1 0 0 0,1-1 1 0 0,0 0-1 0 0,0 0 1 0 0,-1 1-1 0 0,1-1 0 0 0,0 0 1 0 0,0 0-1 0 0,0 0 1 0 0,1 0-1 0 0,-1 0 0 0 0,0 0 1 0 0,0-1-1 0 0,0 1 0 0 0,1 0 1 0 0,-1 0-1 0 0,0-1 1 0 0,1 1-1 0 0,-1-1 0 0 0,1 0 1 0 0,-1 1-1 0 0,1-1 1 0 0,-1 0-1 0 0,0 0 0 0 0,1 1 1 0 0,-1-1-1 0 0,1-1 0 0 0,-1 1 1 0 0,1 0-1 0 0,-1 0 1 0 0,1 0-1 0 0,-1-1 0 0 0,1 1 1 0 0,-1-1-1 0 0,1 1 8 0 0,67-24 75 0 0,57-49 121 0 0,-124 71-170 0 0,0 1 0 0 0,0-1-1 0 0,0 0 1 0 0,0 0 0 0 0,0 0 0 0 0,0 0 0 0 0,0 0 0 0 0,0 0 0 0 0,-1 0-1 0 0,1 0 1 0 0,-1-1 0 0 0,0 1 0 0 0,0-1 0 0 0,0 1 0 0 0,0-1 0 0 0,0 1 0 0 0,0-1-1 0 0,0 0 1 0 0,-1 0 0 0 0,0 1 0 0 0,1-1 0 0 0,-1 0 0 0 0,0 1 0 0 0,0-1-1 0 0,-1 0 1 0 0,1 0 0 0 0,0 1 0 0 0,-1-1 0 0 0,0 0 0 0 0,0 1 0 0 0,0-1 0 0 0,0 1-1 0 0,0-1 1 0 0,0 1 0 0 0,0-1 0 0 0,-1 1 0 0 0,1 0 0 0 0,-1 0 0 0 0,0 0-1 0 0,0-1 1 0 0,0 2 0 0 0,0-1 0 0 0,0 0 0 0 0,0 0 0 0 0,0 1 0 0 0,-1-1 0 0 0,1 1-1 0 0,-3-1-25 0 0,-19-11-11 0 0,0 1-1 0 0,-1 2 0 0 0,-1 0 0 0 0,0 2 0 0 0,0 1 0 0 0,0 1 0 0 0,-1 1 1 0 0,0 1-1 0 0,0 2 0 0 0,-14 0 12 0 0,-14-3 26 0 0,13 0 58 0 0,69-10-326 0 0,289-80 116 0 0,-257 77-445 0 0,2-1-3679 0 0,-20 4-8403 0 0,-32 12 8376 0 0</inkml:trace>
  <inkml:trace contextRef="#ctx0" brushRef="#br0" timeOffset="6351.977">3135 619 7898 0 0,'0'0'2252'0'0,"0"0"-237"0"0,0 0-193 0 0,0 0-171 0 0,0 0-257 0 0,0 0-313 0 0,0 0-327 0 0,0 0-241 0 0,0 0-118 0 0,0 0-78 0 0,0 0-47 0 0,0 0-21 0 0,-5 25-14 0 0,-16 80-30 0 0,20-103-191 0 0,0 1 0 0 0,1-1 0 0 0,-1 1 0 0 0,1-1 0 0 0,-1 1 0 0 0,1-1-1 0 0,0 1 1 0 0,0 0 0 0 0,0-1 0 0 0,1 1 0 0 0,-1-1 0 0 0,1 1 0 0 0,-1-1 0 0 0,1 1 0 0 0,0-1-1 0 0,0 1 1 0 0,0-1 0 0 0,0 1 0 0 0,0-1 0 0 0,0 0 0 0 0,1 0 0 0 0,-1 0 0 0 0,1 0 0 0 0,0 0-1 0 0,-1 0 1 0 0,1 0 0 0 0,0 0 0 0 0,1 0-14 0 0,5 6 47 0 0,-1-2-10 0 0,0 0 0 0 0,0 0 0 0 0,0 0 0 0 0,1-1-1 0 0,-1 0 1 0 0,1 0 0 0 0,0-1 0 0 0,1 0 0 0 0,-1-1-1 0 0,1 0 1 0 0,0 0 0 0 0,0-1 0 0 0,0 0 0 0 0,0 0 0 0 0,0-1-1 0 0,0 0 1 0 0,0-1 0 0 0,0 0 0 0 0,0 0 0 0 0,1-1-1 0 0,-1 0 1 0 0,0-1 0 0 0,0 0 0 0 0,-1 0 0 0 0,6-3-37 0 0,6-2 96 0 0,-1 0 1 0 0,0-2 0 0 0,0 0-1 0 0,0-2 1 0 0,-1 0 0 0 0,-1-1-1 0 0,0 0 1 0 0,-1-2 0 0 0,0 0-1 0 0,10-12-96 0 0,-9 9-244 0 0,-2 0-1 0 0,0-1 1 0 0,0-1-1 0 0,-2-1 0 0 0,0 0 1 0 0,4-12 244 0 0,-5-4-5734 0 0,-8-1-5265 0 0,-4 36 5825 0 0</inkml:trace>
  <inkml:trace contextRef="#ctx0" brushRef="#br0" timeOffset="6792.989">3756 822 0 0 0,'0'0'1351'0'0,"0"0"864"0"0,0 0 360 0 0,0 0 22 0 0,0 0-199 0 0,0 0-403 0 0,0 0-414 0 0,0 0-306 0 0,0 0-205 0 0,0 0-156 0 0,0 0-114 0 0,0 0-103 0 0,29-6-93 0 0,89-20-72 0 0,-19-12 1445 0 0,-95 36-1884 0 0,0 0-1 0 0,0-1 1 0 0,0 1 0 0 0,0-1 0 0 0,-1 0 0 0 0,1 0 0 0 0,-1 0-1 0 0,0 0 1 0 0,0-1 0 0 0,0 1 0 0 0,0-1 0 0 0,0 0 0 0 0,-1 0-1 0 0,0 0 1 0 0,0 0 0 0 0,0 0 0 0 0,0 0 0 0 0,-1-1 0 0 0,1 1-1 0 0,-1-1 1 0 0,0 1 0 0 0,-1-1 0 0 0,1-1-93 0 0,-3 3-15 0 0,0 1 1 0 0,0-1-1 0 0,0 1 1 0 0,0-1-1 0 0,0 1 1 0 0,-1 0-1 0 0,1 0 1 0 0,-1 0-1 0 0,1 0 1 0 0,-1 0-1 0 0,0 1 1 0 0,0-1-1 0 0,0 1 1 0 0,0 0-1 0 0,0 0 1 0 0,0 0-1 0 0,0 0 1 0 0,0 0-1 0 0,0 1 1 0 0,-1 0-1 0 0,1-1 1 0 0,0 1-1 0 0,0 0 1 0 0,-1 0-1 0 0,1 1 1 0 0,0-1 14 0 0,-10 2-66 0 0,0 0 0 0 0,0 1 0 0 0,0 0 0 0 0,0 1 1 0 0,1 1-1 0 0,0 0 0 0 0,0 0 0 0 0,0 2 1 0 0,1-1-1 0 0,-1 1 0 0 0,2 1 0 0 0,-1 0 0 0 0,1 0 1 0 0,0 1-1 0 0,1 0 0 0 0,0 1 0 0 0,0 0 1 0 0,1 1-1 0 0,1 0 0 0 0,0 0 0 0 0,0 0 1 0 0,1 1-1 0 0,0 0 0 0 0,1 0 0 0 0,1 0 66 0 0,1-7-50 0 0,2 0-1 0 0,-1 0 0 0 0,0 0 1 0 0,1 0-1 0 0,0 0 1 0 0,0 1-1 0 0,1-1 0 0 0,-1 0 1 0 0,1 0-1 0 0,0 1 1 0 0,1-1-1 0 0,-1 0 0 0 0,1 0 1 0 0,0 0-1 0 0,0 1 1 0 0,1-1-1 0 0,-1 0 0 0 0,1-1 1 0 0,0 1-1 0 0,1 0 1 0 0,-1 0-1 0 0,1-1 0 0 0,0 0 1 0 0,0 1-1 0 0,0-1 1 0 0,1 0-1 0 0,-1 0 0 0 0,1-1 1 0 0,0 1-1 0 0,0-1 1 0 0,0 0-1 0 0,1 0 0 0 0,-1 0 1 0 0,1-1-1 0 0,1 1 51 0 0,17 3-296 0 0,0-1 0 0 0,1-1 1 0 0,0-1-1 0 0,0-1 0 0 0,-1-1 0 0 0,1-2 0 0 0,0 0 0 0 0,0-1 0 0 0,0-2 1 0 0,-1 0-1 0 0,1-1 0 0 0,-1-2 0 0 0,21-8 296 0 0,74-33-6539 0 0,-86 34 1580 0 0,-9 3-620 0 0</inkml:trace>
  <inkml:trace contextRef="#ctx0" brushRef="#br0" timeOffset="7105.442">4437 1 8074 0 0,'0'0'2103'0'0,"0"0"-400"0"0,0 0-164 0 0,0 0-159 0 0,0 0-280 0 0,0 0-303 0 0,0 0-308 0 0,0 0-124 0 0,0 0 42 0 0,0 0 85 0 0,0 0 44 0 0,0 0 33 0 0,15 31 24 0 0,51 100-5 0 0,-41-81-137 0 0,-2 1 1 0 0,-2 0-1 0 0,-3 2 0 0 0,-2 0 1 0 0,9 54-452 0 0,-16-55 118 0 0,-3 0 0 0 0,-2 0 0 0 0,-3 1 0 0 0,-3 24-118 0 0,1-59-14 0 0,-1 1 0 0 0,0-1 0 0 0,-2 0 1 0 0,0 0-1 0 0,-1 0 0 0 0,-1-1 0 0 0,0 1 1 0 0,-2-1-1 0 0,0-1 0 0 0,-1 1 1 0 0,0-2-1 0 0,-1 1 0 0 0,-1-1 0 0 0,-1-1 1 0 0,0 0-1 0 0,0 0 0 0 0,-2-1 0 0 0,0-1 1 0 0,0-1-1 0 0,-1 1 0 0 0,0-2 0 0 0,-1 0 1 0 0,-5 1 13 0 0,-14 7-431 0 0,0-1 0 0 0,-1-2 0 0 0,-1-1 0 0 0,-31 6 431 0 0,-7-4-5004 0 0,1-6-6588 0 0,56-9 6764 0 0</inkml:trace>
</inkml:ink>
</file>

<file path=ppt/ink/ink8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1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434 147 1768 0 0,'0'0'1005'0'0,"0"0"-273"0"0,0 0-168 0 0,0 0 91 0 0,0 0 220 0 0,0 0 159 0 0,0 0 1 0 0,0 0-147 0 0,0 0-163 0 0,0 0-96 0 0,0 0 7 0 0,0 12 38 0 0,-28 118 1257 0 0,-16-22-1343 0 0,-6-3 0 0 0,-4-1 0 0 0,-5-3 0 0 0,-4-2 0 0 0,-17 14-588 0 0,25-40 339 0 0,131-189 2054 0 0,199-322-980 0 0,-31 119-1263 0 0,-239 313-146 0 0,-2 1 0 0 0,1 0 1 0 0,0 1-1 0 0,1-1 1 0 0,-1 1-1 0 0,1 0 1 0 0,-1 0-1 0 0,1 0 1 0 0,0 1-1 0 0,1 0 1 0 0,-1 0-1 0 0,1 0 0 0 0,-1 0 1 0 0,1 1-1 0 0,1 0-4 0 0,-3 28 176 0 0,-31 248 1422 0 0,21-74-1247 0 0,7-190-344 0 0,0 0 0 0 0,1 0 1 0 0,0 0-1 0 0,1 0 0 0 0,-1 0 0 0 0,2 0 1 0 0,0 0-1 0 0,0-1 0 0 0,0 0 0 0 0,3 2-7 0 0,-6-7 9 0 0,1-1 0 0 0,0 0 0 0 0,0 0 0 0 0,0 0 0 0 0,1-1 0 0 0,-1 1 0 0 0,0 0 0 0 0,1-1 0 0 0,0 1 0 0 0,0-1 0 0 0,0 0 0 0 0,0 0 0 0 0,0 0 0 0 0,0-1 0 0 0,0 1 0 0 0,0-1 0 0 0,1 1 0 0 0,-1-1 0 0 0,1 0 0 0 0,-1 0 0 0 0,1-1-1 0 0,-1 1 1 0 0,1-1 0 0 0,-1 0 0 0 0,1 0 0 0 0,0 0 0 0 0,-1 0 0 0 0,1-1 0 0 0,-1 1 0 0 0,3-1-9 0 0,4-5 45 0 0,1 1 0 0 0,-1-2 0 0 0,0 1 0 0 0,-1-2 0 0 0,0 1 0 0 0,0-1 0 0 0,-1 0 0 0 0,1-1 0 0 0,-2 0 0 0 0,1 0 0 0 0,-2-1 0 0 0,2-1-45 0 0,6-7 36 0 0,353-437 66 0 0,-230 318-184 0 0,-135 140 73 0 0,-1 0 0 0 0,1 0 0 0 0,-1 0 0 0 0,0 0 0 0 0,1 0 0 0 0,-1 0 0 0 0,-1 0 0 0 0,1 0 0 0 0,0 0 0 0 0,-1 1 0 0 0,0-1 0 0 0,1 0 0 0 0,-1 0 0 0 0,0 1 0 0 0,-1-1 0 0 0,1 0 0 0 0,-1 0 0 0 0,1 0 0 0 0,-1 1 0 0 0,-1 0 9 0 0,-18 141 116 0 0,-7 129 175 0 0,34-6-20 0 0,-14-172-1850 0 0,4-83-1213 0 0,2-8-950 0 0,1-1-3765 0 0,0 0-885 0 0</inkml:trace>
</inkml:ink>
</file>

<file path=ppt/ink/ink8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2.9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0 11362 0 0,'0'0'1701'0'0,"0"0"-201"0"0,0 0-260 0 0,0 0-35 0 0,0 0 86 0 0,0 0 17 0 0,0 0-149 0 0,0 0-220 0 0,0 0-219 0 0,0 0-207 0 0,0 0-162 0 0,-5 1-124 0 0,-14 1-103 0 0,14-1-92 0 0,5-1-122 0 0,0 0-146 0 0,0 0-205 0 0,10 8-3585 0 0,17-1-7607 0 0,-16-4 4387 0 0</inkml:trace>
</inkml:ink>
</file>

<file path=ppt/ink/ink8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10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501 0 5849 0 0,'0'0'1471'0'0,"0"0"-184"0"0,0 0 39 0 0,0 0 182 0 0,0 0 148 0 0,0 0-54 0 0,0 0-250 0 0,0 0-285 0 0,0 0-264 0 0,0 0-211 0 0,0 0-160 0 0,0 0-108 0 0,0 0-49 0 0,2 9 223 0 0,-5 149 1282 0 0,8 293-314 0 0,41-250-1393 0 0,-40-170-662 0 0,-6-30 242 0 0,0-1-91 0 0,0 0-172 0 0,-2-8-1835 0 0,-13-28-6211 0 0,10 25 2912 0 0,1 3 1212 0 0</inkml:trace>
  <inkml:trace contextRef="#ctx0" brushRef="#br0" timeOffset="248.394">1 424 8890 0 0,'0'0'2788'0'0,"0"0"-1559"0"0,0 0-614 0 0,0 0 170 0 0,0 0 294 0 0,0 0 131 0 0,32 1-78 0 0,105 3-195 0 0,65-24 832 0 0,-141 9-1504 0 0,1 1-865 0 0,185-38 1830 0 0,-168 22-4768 0 0,-4-7-4724 0 0,-59 25-1267 0 0</inkml:trace>
  <inkml:trace contextRef="#ctx0" brushRef="#br0" timeOffset="732.143">1076 26 13307 0 0,'0'0'1204'0'0,"0"0"-505"0"0,0 0-251 0 0,0 0 117 0 0,0 0 197 0 0,0 0 114 0 0,-15 37-29 0 0,-46 121-134 0 0,32-44 201 0 0,25-103-880 0 0,1-1-1 0 0,0 1 1 0 0,1 0 0 0 0,0 0-1 0 0,1 0 1 0 0,0 0 0 0 0,1 0-1 0 0,0 0 1 0 0,1 0 0 0 0,0 1-1 0 0,1-2 1 0 0,0 1 0 0 0,1 0-1 0 0,0 0 1 0 0,0-1 0 0 0,2 1-1 0 0,-1-1 1 0 0,1 0 0 0 0,0-1 0 0 0,1 1-1 0 0,0-1 1 0 0,1 0 0 0 0,0 0-1 0 0,5 4-33 0 0,-5-10 25 0 0,1 0 0 0 0,0-1 0 0 0,0 0 0 0 0,1 0 0 0 0,-1-1 0 0 0,0 0 0 0 0,0-1 0 0 0,1 0 0 0 0,-1 0 0 0 0,0 0 0 0 0,1-1 0 0 0,-1-1 1 0 0,0 1-1 0 0,0-1 0 0 0,0-1 0 0 0,0 1 0 0 0,4-3-25 0 0,167-76 322 0 0,-175 126-138 0 0,-5-43-184 0 0,0 1 0 0 0,-1-1 0 0 0,1 1 0 0 0,0-1 0 0 0,0 1 0 0 0,0 0-1 0 0,1 0 1 0 0,-1 0 0 0 0,0-1 0 0 0,1 1 0 0 0,0 0 0 0 0,0 0 0 0 0,0 0-1 0 0,0 0 1 0 0,0 0 0 0 0,1 0 0 0 0,-1 0 0 0 0,1-1 0 0 0,0 1-1 0 0,0 0 1 0 0,0 0 0 0 0,0-1 0 0 0,0 1 0 0 0,1-1 0 0 0,-1 1 0 0 0,1-1-1 0 0,-1 1 1 0 0,1-1 0 0 0,0 0 0 0 0,0 0 0 0 0,0 0 0 0 0,0 0 0 0 0,0 0-1 0 0,1 0 1 0 0,-1-1 0 0 0,1 1 0 0 0,-1-1 0 0 0,1 1 0 0 0,-1-1 0 0 0,1 0-1 0 0,0 0 1 0 0,0 0 0 0 0,-1-1 0 0 0,1 1 0 0 0,0-1 0 0 0,3 1 0 0 0,80-16 33 0 0,89-47-166 0 0,-164 59 150 0 0,0-1 1 0 0,-1 0 0 0 0,1 0-1 0 0,-1-1 1 0 0,0 0 0 0 0,0-1-1 0 0,-1 0 1 0 0,1-1 0 0 0,-1 0-1 0 0,-1 0 1 0 0,1-1 0 0 0,-1-1-18 0 0,-3 3 20 0 0,0 0 1 0 0,-1-1-1 0 0,0 1 1 0 0,0-1 0 0 0,-1 0-1 0 0,0 0 1 0 0,0-1-1 0 0,0 1 1 0 0,-1-1-1 0 0,0 1 1 0 0,-1-1 0 0 0,0 0-1 0 0,0 1 1 0 0,-1-1-1 0 0,0 0 1 0 0,0 0-1 0 0,0 0 1 0 0,-1 1-1 0 0,0-1-20 0 0,-2 4-16 0 0,0 1 0 0 0,1-1 0 0 0,-1 1 0 0 0,0 0 0 0 0,0 0 0 0 0,-1 0 0 0 0,1 0 0 0 0,-1 1 0 0 0,1-1 0 0 0,-1 1 0 0 0,0 0 0 0 0,0 0 0 0 0,0 0 0 0 0,0 1 0 0 0,0-1 0 0 0,0 1 0 0 0,-1 0 0 0 0,1 0 0 0 0,0 0 0 0 0,-1 1 0 0 0,1 0 0 0 0,0 0 0 0 0,-1 0 0 0 0,1 0 0 0 0,-1 1 0 0 0,1-1 0 0 0,0 1 0 0 0,0 0 0 0 0,-1 0 0 0 0,1 1 0 0 0,0-1 0 0 0,0 1 0 0 0,0 0 0 0 0,0 0 0 0 0,0 1 16 0 0,-4 1-7 0 0,1-1 0 0 0,0 1-1 0 0,0 0 1 0 0,1 1-1 0 0,-1-1 1 0 0,1 1 0 0 0,0 1-1 0 0,0-1 1 0 0,1 1-1 0 0,-1 0 1 0 0,1 0-1 0 0,1 1 1 0 0,-1-1 0 0 0,1 1-1 0 0,0 0 1 0 0,1 1-1 0 0,-1-1 1 0 0,2 0 0 0 0,-1 1-1 0 0,1 0 1 0 0,0-1-1 0 0,0 1 1 0 0,1 0 0 0 0,0 0-1 0 0,1 0 1 0 0,0 0-1 0 0,0 0 1 0 0,0 0 0 0 0,1 0-1 0 0,0 0 1 0 0,1 0-1 0 0,0 0 1 0 0,0-1 0 0 0,1 1-1 0 0,0-1 1 0 0,0 1-1 0 0,1-1 1 0 0,1 3 7 0 0,4 0 39 0 0,1 0-1 0 0,0 0 1 0 0,1-1-1 0 0,0 0 1 0 0,0-1-1 0 0,1 0 1 0 0,-1-1 0 0 0,2 0-1 0 0,-1-1 1 0 0,1-1-1 0 0,0 0 1 0 0,0 0 0 0 0,1-1-1 0 0,-1-1 1 0 0,10 1-39 0 0,97 10-897 0 0,-6-12-4521 0 0,-107-2 4819 0 0,22 0-6114 0 0,-11 0-1969 0 0</inkml:trace>
</inkml:ink>
</file>

<file path=ppt/ink/ink8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7.9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436 206 0 0 0,'0'0'344'0'0,"0"0"294"0"0,0 0 251 0 0,0 0 219 0 0,0 0 133 0 0,0 0-60 0 0,0 0-195 0 0,-11-13-307 0 0,-34-38-307 0 0,44 50-349 0 0,1 1 0 0 0,0-1 1 0 0,0 0-1 0 0,0 1 1 0 0,0-1-1 0 0,0 0 0 0 0,1 1 1 0 0,-1-1-1 0 0,0 0 1 0 0,0 1-1 0 0,0-1 0 0 0,1 0 1 0 0,-1 1-1 0 0,0-1 1 0 0,0 0-1 0 0,1 1 0 0 0,-1-1 1 0 0,1 1-1 0 0,-1-1 1 0 0,1 1-1 0 0,-1-1 0 0 0,0 1 1 0 0,1-1-1 0 0,0 1 1 0 0,-1 0-1 0 0,1-1 0 0 0,-1 1 1 0 0,1 0-1 0 0,-1-1 1 0 0,1 1-1 0 0,0 0 0 0 0,-1 0 1 0 0,1-1-1 0 0,0 1 1 0 0,-1 0-1 0 0,1 0 0 0 0,0 0 1 0 0,-1 0-1 0 0,1 0 1 0 0,0 0-1 0 0,-1 0 0 0 0,1 0 1 0 0,0 0-1 0 0,-1 0 1 0 0,1 0-1 0 0,0 1 0 0 0,-1-1 1 0 0,1 0-1 0 0,0 0 1 0 0,-1 1-1 0 0,1-1 0 0 0,-1 0 1 0 0,1 1-1 0 0,-1-1 1 0 0,1 1-1 0 0,-1-1 0 0 0,1 1-23 0 0,2-1 194 0 0,61-4 1318 0 0,0-3 0 0 0,0-3 1 0 0,-1-2-1 0 0,31-12-1512 0 0,21-4 964 0 0,51-15 315 0 0,-165 43-1234 0 0,0 1 0 0 0,0-1 0 0 0,0 1 1 0 0,0-1-1 0 0,0 1 0 0 0,0-1 0 0 0,-1 1 0 0 0,1 0 0 0 0,0 0 0 0 0,0-1 0 0 0,-1 1 0 0 0,1 0 1 0 0,0 0-1 0 0,-1 0 0 0 0,1 0 0 0 0,0 0 0 0 0,-1 0 0 0 0,0 0 0 0 0,1 0 0 0 0,-1 0 1 0 0,1 0-1 0 0,-1 0 0 0 0,0 0 0 0 0,0 0 0 0 0,0 0 0 0 0,0 0 0 0 0,0 0 0 0 0,0 0 1 0 0,0 0-1 0 0,0 1 0 0 0,0-1 0 0 0,0 0 0 0 0,0 0 0 0 0,-1 0 0 0 0,1 0 0 0 0,-1 0 1 0 0,1 0-1 0 0,0 0 0 0 0,-1 0 0 0 0,0 0 0 0 0,1 0 0 0 0,-1 0 0 0 0,1-1 0 0 0,-1 1 0 0 0,0 0 1 0 0,0 0-1 0 0,0-1 0 0 0,1 1 0 0 0,-1 0 0 0 0,0-1 0 0 0,0 1 0 0 0,0 0 0 0 0,0-1-45 0 0,-7 17 287 0 0,-20 63-16 0 0,3 2 0 0 0,4 0 0 0 0,3 2 0 0 0,3 10-271 0 0,2 67 95 0 0,8-1 0 0 0,6 12-95 0 0,12 27 1523 0 0,-32-210-522 0 0,-2-6-972 0 0,-1 1-1 0 0,-1 1 1 0 0,0 1 0 0 0,-1 1-1 0 0,0 1 1 0 0,-1 2 0 0 0,-1 0-1 0 0,1 1 1 0 0,-1 2 0 0 0,-1 1-1 0 0,1 0 1 0 0,-1 2 0 0 0,0 2-1 0 0,-14 0-28 0 0,8 2-28 0 0,0 2 0 0 0,0 2 0 0 0,0 0 0 0 0,1 3 0 0 0,0 0 0 0 0,0 2 0 0 0,1 2 0 0 0,0 0 0 0 0,-24 14 28 0 0,31-13-60 0 0,8-5-47 0 0,-1 1 0 0 0,1 0 0 0 0,1 1 0 0 0,0 1 0 0 0,0 0 0 0 0,1 2 0 0 0,0-1 0 0 0,-6 9 107 0 0,19-20-35 0 0,1 1 0 0 0,-1-1-1 0 0,1 1 1 0 0,0-1 0 0 0,-1 0-1 0 0,1 1 1 0 0,0-1 0 0 0,0 1-1 0 0,-1-1 1 0 0,1 1 0 0 0,0-1-1 0 0,0 1 1 0 0,0 0 0 0 0,0-1-1 0 0,-1 1 1 0 0,1-1 0 0 0,0 1-1 0 0,0-1 1 0 0,0 1 0 0 0,0-1 0 0 0,0 1-1 0 0,1 0 1 0 0,-1-1 0 0 0,0 1-1 0 0,0-1 1 0 0,0 1 0 0 0,0-1-1 0 0,1 1 1 0 0,-1-1 0 0 0,0 1-1 0 0,0-1 1 0 0,1 1 0 0 0,-1-1-1 0 0,0 1 1 0 0,1-1 0 0 0,-1 0-1 0 0,0 1 1 0 0,1-1 0 0 0,-1 1-1 0 0,1-1 1 0 0,-1 0 0 0 0,1 1 0 0 0,-1-1-1 0 0,1 0 1 0 0,-1 0 0 0 0,1 1-1 0 0,-1-1 1 0 0,1 0 0 0 0,-1 0-1 0 0,1 0 1 0 0,-1 0 0 0 0,1 0-1 0 0,0 0 1 0 0,-1 0 0 0 0,1 0-1 0 0,-1 0 1 0 0,1 0 0 0 0,-1 0-1 0 0,1 0 1 0 0,0 0 0 0 0,0 0 35 0 0,41 0-1888 0 0,-39 0 1615 0 0,119-32-12275 0 0,-96 20 6445 0 0</inkml:trace>
  <inkml:trace contextRef="#ctx0" brushRef="#br0" timeOffset="311.056">616 534 10802 0 0,'0'0'1281'0'0,"0"0"-401"0"0,0 0-400 0 0,0 0-41 0 0,0 0 198 0 0,0 0 237 0 0,0 0 127 0 0,0 0 7 0 0,34-4-62 0 0,108-15-130 0 0,426-60 1909 0 0,-507 78-2191 0 0,-70 17 159 0 0,-6 2-644 0 0,1 1 1 0 0,1 1 0 0 0,0 0-1 0 0,1 0 1 0 0,2 1 0 0 0,0 1-1 0 0,1 0 1 0 0,1 0-1 0 0,2 1 1 0 0,0-1 0 0 0,1 2-1 0 0,1-1 1 0 0,0 19-50 0 0,22 41-2408 0 0,-8-67-1968 0 0,2 0-3504 0 0,-8-12-1217 0 0</inkml:trace>
  <inkml:trace contextRef="#ctx0" brushRef="#br0" timeOffset="570.855">1653 921 4881 0 0,'0'0'4033'0'0,"0"0"-2198"0"0,0 0-982 0 0,0 0-39 0 0,0 0 233 0 0,0 0 236 0 0,0 0 69 0 0,0 0-162 0 0,0 0-257 0 0,0 0-266 0 0,0 0-219 0 0,0 0-162 0 0,-8 33-96 0 0,-24 107-59 0 0,-16 25-80 0 0,46-128-2204 0 0,2-37 270 0 0,0 0-1324 0 0,0 0-1900 0 0,0 0-2537 0 0</inkml:trace>
  <inkml:trace contextRef="#ctx0" brushRef="#br0" timeOffset="832.711">1704 328 10146 0 0,'0'0'1320'0'0,"0"0"-687"0"0,0 0-849 0 0,0 0-473 0 0,0 0-39 0 0,0 0 120 0 0,0 0 200 0 0,0 0-48 0 0,0 0-808 0 0,0 0-2041 0 0,0 0-1120 0 0</inkml:trace>
  <inkml:trace contextRef="#ctx0" brushRef="#br0" timeOffset="1106.727">1888 1234 5545 0 0,'0'0'2118'0'0,"0"0"-630"0"0,0 0-34 0 0,0 0 214 0 0,0 0 107 0 0,0 0-148 0 0,0 0-325 0 0,0 0-274 0 0,0 0-228 0 0,0 0-189 0 0,0 0-159 0 0,0 0-104 0 0,0 0-72 0 0,7-27-49 0 0,21-83-40 0 0,19-14 149 0 0,-46 123-337 0 0,3-11-23 0 0,1 1 0 0 0,0 1 1 0 0,1-1-1 0 0,0 1 0 0 0,0 0 0 0 0,1 0 0 0 0,1 1 1 0 0,-1 0-1 0 0,2 0 0 0 0,-1 1 0 0 0,1 0 24 0 0,-7 7-24 0 0,-1 1-1 0 0,0-1 1 0 0,1 0 0 0 0,-1 1-1 0 0,0-1 1 0 0,1 1 0 0 0,-1 0-1 0 0,1-1 1 0 0,-1 1 0 0 0,1 0-1 0 0,-1 0 1 0 0,1 0 0 0 0,-1 0-1 0 0,1 0 1 0 0,-1 0 0 0 0,1 1-1 0 0,-1-1 1 0 0,0 0 0 0 0,1 1-1 0 0,-1-1 1 0 0,1 1 0 0 0,-1 0-1 0 0,0-1 1 0 0,0 1-1 0 0,1 0 1 0 0,-1 0 0 0 0,0-1-1 0 0,0 1 1 0 0,0 0 0 0 0,0 0-1 0 0,0 1 1 0 0,0-1 0 0 0,0 0-1 0 0,0 0 1 0 0,0 0 0 0 0,0 1-1 0 0,-1-1 1 0 0,1 0 0 0 0,0 2 24 0 0,22 56-200 0 0,-20-47 206 0 0,-2-2 14 0 0,0 0 0 0 0,1 0 0 0 0,1 0 0 0 0,0 0 0 0 0,0-1 0 0 0,1 0 0 0 0,0 1-1 0 0,0-1 1 0 0,1-1 0 0 0,0 1 0 0 0,3 2-20 0 0,-5-9 77 0 0,-1-1 1 0 0,1 0-1 0 0,0 1 0 0 0,-1-1 0 0 0,1-1 1 0 0,0 1-1 0 0,0 0 0 0 0,0-1 0 0 0,0 1 1 0 0,-1-1-1 0 0,1 0 0 0 0,0 0 1 0 0,0 0-1 0 0,0 0 0 0 0,0-1 0 0 0,0 1 1 0 0,0-1-1 0 0,0 1 0 0 0,-1-1 1 0 0,1 0-1 0 0,0 0 0 0 0,0-1 0 0 0,-1 1 1 0 0,1 0-1 0 0,-1-1 0 0 0,1 0 1 0 0,-1 1-1 0 0,0-1 0 0 0,0 0 0 0 0,0 0 1 0 0,0 0-1 0 0,0-1 0 0 0,0 1 1 0 0,0 0-1 0 0,-1-1 0 0 0,1 1 0 0 0,-1-1 1 0 0,1-1-78 0 0,17-15-274 0 0,18-15-1242 0 0,9-8-3516 0 0,-12 20-3842 0 0,-22 17 1578 0 0</inkml:trace>
  <inkml:trace contextRef="#ctx0" brushRef="#br0" timeOffset="1559.986">2698 725 7882 0 0,'0'0'2516'0'0,"0"0"-579"0"0,0 0-376 0 0,0 0-234 0 0,0 0-251 0 0,0 0-245 0 0,0 0-233 0 0,0 0-179 0 0,0 0-142 0 0,0 0-84 0 0,0 0-63 0 0,0 0-48 0 0,0 0-14 0 0,-27 32-42 0 0,-84 97-17 0 0,108-126-9 0 0,-1 0 0 0 0,1 0 0 0 0,0 0-1 0 0,0 0 1 0 0,0 1 0 0 0,0-1 0 0 0,1 1 0 0 0,-1 0 0 0 0,1 0 0 0 0,0 0-1 0 0,0 0 1 0 0,0 0 0 0 0,1 0 0 0 0,0 0 0 0 0,-1 1 0 0 0,2-1 0 0 0,-1 0-1 0 0,0 2 1 0 0,1 6-6 0 0,-1-6 30 0 0,-1 1 0 0 0,2 0 0 0 0,-1-1 0 0 0,1 1 0 0 0,0-1 0 0 0,0 1 0 0 0,1 0 0 0 0,0-1 0 0 0,0 1 0 0 0,1-1 1 0 0,-1 0-1 0 0,1 1 0 0 0,1-1 0 0 0,-1 0 0 0 0,1 0 0 0 0,0 0 0 0 0,1 0 0 0 0,-1-1 0 0 0,1 0 0 0 0,0 1 0 0 0,0-1 0 0 0,1 0 1 0 0,0-1-1 0 0,0 1 0 0 0,0-1 0 0 0,0 0 0 0 0,0 0 0 0 0,1-1 0 0 0,0 0 0 0 0,0 0 0 0 0,0 0 0 0 0,0 0 0 0 0,0-1 0 0 0,0 0 0 0 0,1-1 1 0 0,1 1-25 0 0,5-3 199 0 0,0 0 1 0 0,0-1-1 0 0,0-1 1 0 0,0 0-1 0 0,0-1 1 0 0,0 0-1 0 0,-1-1 1 0 0,0-1-1 0 0,0 0 1 0 0,0 0-1 0 0,-1-1 1 0 0,0-1-1 0 0,0 1 1 0 0,-1-2-1 0 0,0 0 1 0 0,0 0-1 0 0,-1-1 1 0 0,0 0-1 0 0,-1 0 1 0 0,0-1-1 0 0,-1 0 1 0 0,0 0-200 0 0,24-31-5 0 0,-2-1 0 0 0,-2-2 1 0 0,-2 0-1 0 0,-2-2 1 0 0,-2 0-1 0 0,-2-2 1 0 0,-2 0-1 0 0,7-41 5 0 0,-19 77-97 0 0,-1 0-1 0 0,-1 0 0 0 0,0-1 0 0 0,0 1 1 0 0,-2-1-1 0 0,0 0 0 0 0,0 0 0 0 0,-1 1 0 0 0,-1-1 1 0 0,-1 0-1 0 0,0 1 0 0 0,0-1 0 0 0,-1 1 0 0 0,-1-1 1 0 0,0 1-1 0 0,-1 1 0 0 0,0-1 0 0 0,-1 0 0 0 0,-1 1 1 0 0,0 0-1 0 0,-1 0 98 0 0,3 8-6 0 0,0 1 0 0 0,0-1 1 0 0,-1 1-1 0 0,1 0 1 0 0,-1 0-1 0 0,0 1 0 0 0,1-1 1 0 0,-1 1-1 0 0,0 1 0 0 0,-1-1 1 0 0,1 1-1 0 0,0 0 1 0 0,0 0-1 0 0,-1 1 0 0 0,1 0 1 0 0,0 0-1 0 0,-1 0 1 0 0,1 1-1 0 0,0 0 0 0 0,0 0 1 0 0,0 1-1 0 0,-1 0 0 0 0,1 0 1 0 0,1 0-1 0 0,-1 1 1 0 0,0-1-1 0 0,1 1 0 0 0,-1 1 1 0 0,1-1-1 0 0,0 1 0 0 0,0 0 1 0 0,0 0-1 0 0,1 1 1 0 0,-1-1-1 0 0,1 1 0 0 0,0 0 1 0 0,-3 5 5 0 0,-2 3 39 0 0,-1 2-1 0 0,2-1 1 0 0,0 1 0 0 0,0 1 0 0 0,2-1 0 0 0,0 1 0 0 0,1 1 0 0 0,0-1 0 0 0,1 0-1 0 0,1 1 1 0 0,1 0 0 0 0,0 0 0 0 0,1 0 0 0 0,1 0 0 0 0,1 0 0 0 0,0 0 0 0 0,1 0-1 0 0,1 0 1 0 0,1-1 0 0 0,0 1 0 0 0,1-1 0 0 0,1 0 0 0 0,0 0 0 0 0,1-1 0 0 0,1 0-1 0 0,0 0 1 0 0,1-1 0 0 0,1 0 0 0 0,0 0 0 0 0,1-1 0 0 0,0 0 0 0 0,1-1 0 0 0,6 4-39 0 0,11 7 37 0 0,2-2 1 0 0,0-1-1 0 0,2-2 1 0 0,0-1-1 0 0,1-1 1 0 0,0-2-1 0 0,1-1 1 0 0,1-2 0 0 0,35 6-38 0 0,16-3-3920 0 0,-3-10-3994 0 0,-62-4-3754 0 0</inkml:trace>
</inkml:ink>
</file>

<file path=ppt/ink/ink8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11.8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328 0 7362 0 0,'0'0'1508'0'0,"0"0"-136"0"0,0 0 24 0 0,0 0 150 0 0,0 0 144 0 0,0 0-26 0 0,0 0-263 0 0,0 0-363 0 0,0 0-308 0 0,0 0-242 0 0,0 0-157 0 0,0 0-83 0 0,0 0-11 0 0,-3 0 3 0 0,0 6-152 0 0,1-1 0 0 0,0 0 0 0 0,0 0 1 0 0,0 1-1 0 0,0-1 0 0 0,1 1 0 0 0,0 0 0 0 0,0-1 0 0 0,0 1 0 0 0,1 0 0 0 0,0 0 0 0 0,0-1 0 0 0,1 1 0 0 0,-1 0 1 0 0,1-1-1 0 0,0 1 0 0 0,1 0 0 0 0,0 1-88 0 0,-2-4 37 0 0,21 255 1109 0 0,-12 242-1146 0 0,-9-368-1723 0 0,-10-178-5305 0 0,1 13-2861 0 0,7 21 4509 0 0</inkml:trace>
  <inkml:trace contextRef="#ctx0" brushRef="#br0" timeOffset="283.409">0 461 8650 0 0,'0'0'4378'0'0,"0"0"-2465"0"0,0 0-1149 0 0,0 0-207 0 0,0 0 159 0 0,0 0 249 0 0,0 0 151 0 0,0 0-9 0 0,0 0-155 0 0,0 0-181 0 0,32 3-166 0 0,103 12-138 0 0,-86-12-226 0 0,0-1 0 0 0,1-3 1 0 0,-1-2-1 0 0,17-5-241 0 0,58-3-62 0 0,-1 4-1315 0 0,-55 2-2121 0 0,-38 1-911 0 0,-14 2-1360 0 0,-4 1-3042 0 0</inkml:trace>
  <inkml:trace contextRef="#ctx0" brushRef="#br0" timeOffset="613.33">1018 549 9306 0 0,'0'0'1306'0'0,"0"0"-458"0"0,0 0-123 0 0,0 0 195 0 0,0 0 135 0 0,0 0-22 0 0,0 0-200 0 0,0 0-305 0 0,3 32-246 0 0,11 99-150 0 0,10-14-480 0 0,-11-86-2641 0 0,-8-22-3532 0 0,-5-9-589 0 0</inkml:trace>
  <inkml:trace contextRef="#ctx0" brushRef="#br0" timeOffset="1053.045">1197 925 7914 0 0,'0'0'1348'0'0,"0"0"198"0"0,0 0 410 0 0,0 0 221 0 0,0 0-150 0 0,0 0-379 0 0,0 0-418 0 0,0 0-297 0 0,0 0-207 0 0,0 0-164 0 0,0 0-112 0 0,0 0-94 0 0,0 0-75 0 0,15-35-67 0 0,49-111-73 0 0,-54 120-109 0 0,1 0 1 0 0,1 1-1 0 0,1 1 1 0 0,1 0-1 0 0,1 1 1 0 0,2-1-33 0 0,-14 19-18 0 0,1 1 0 0 0,-1-1 0 0 0,1 1 0 0 0,0-1 0 0 0,0 1 0 0 0,1 0 0 0 0,-1 1 0 0 0,1-1 1 0 0,0 1-1 0 0,0 0 0 0 0,0 0 0 0 0,0 0 0 0 0,0 1 0 0 0,1 0 0 0 0,-1 0 0 0 0,1 0 0 0 0,-1 1 0 0 0,1-1 0 0 0,0 1 1 0 0,0 1-1 0 0,1-1 18 0 0,-3 4-21 0 0,-1-1 1 0 0,0 1 0 0 0,0-1 0 0 0,0 1 0 0 0,0 0 0 0 0,0 1-1 0 0,-1-1 1 0 0,1 0 0 0 0,-1 1 0 0 0,0-1 0 0 0,0 1-1 0 0,0 0 1 0 0,-1 0 0 0 0,1-1 0 0 0,-1 1 0 0 0,0 0-1 0 0,0 0 1 0 0,0 1 0 0 0,-1-1 0 0 0,1 0 0 0 0,-1 0 0 0 0,0 1 20 0 0,12 144-40 0 0,-12-148 48 0 0,0 0 1 0 0,0 0-1 0 0,0 0 1 0 0,0 0-1 0 0,0 0 1 0 0,1 0-1 0 0,-1 0 1 0 0,0 0-1 0 0,1 0 1 0 0,-1 0-1 0 0,0 0 1 0 0,1 0-1 0 0,-1 0 1 0 0,1 0-1 0 0,0-1 1 0 0,-1 1-1 0 0,1 0 1 0 0,0 0-1 0 0,-1-1 1 0 0,1 1-1 0 0,0-1 1 0 0,0 1-1 0 0,0 0 0 0 0,-1-1 1 0 0,1 1-1 0 0,0-1 1 0 0,0 0-1 0 0,0 1 1 0 0,0-1-1 0 0,0 0 1 0 0,0 0-1 0 0,0 1 1 0 0,0-1-1 0 0,0 0 1 0 0,0 0-1 0 0,0 0 1 0 0,0 0-1 0 0,0 0 1 0 0,0 0-1 0 0,0 0 1 0 0,0-1-1 0 0,0 1 1 0 0,0 0-1 0 0,0-1 1 0 0,0 1-1 0 0,-1 0 1 0 0,1-1-1 0 0,0 1 1 0 0,0-1-1 0 0,0 1 1 0 0,0-1-9 0 0,48-34 469 0 0,-42 29-489 0 0,15-13 54 0 0,2 0 0 0 0,0 2 0 0 0,0 1 0 0 0,2 1-1 0 0,0 1 1 0 0,19-7-34 0 0,-43 19-6 0 0,0 1 0 0 0,1 0 0 0 0,-1 0 0 0 0,0 0 0 0 0,1 0 0 0 0,-1 0-1 0 0,0 0 1 0 0,1 0 0 0 0,-1 1 0 0 0,1-1 0 0 0,-1 1 0 0 0,1 0 0 0 0,-1 0 0 0 0,1 0 0 0 0,0 0 0 0 0,-1 0-1 0 0,1 0 1 0 0,-1 1 0 0 0,1-1 0 0 0,-1 1 0 0 0,1 0 0 0 0,-1 0 0 0 0,0 0 0 0 0,1 0 0 0 0,-1 0 0 0 0,0 0-1 0 0,0 1 1 0 0,0-1 0 0 0,0 1 0 0 0,0-1 0 0 0,0 1 0 0 0,0 0 0 0 0,0 0 0 0 0,-1 0 0 0 0,1 0 0 0 0,-1 0 0 0 0,1 0-1 0 0,-1 0 1 0 0,0 1 0 0 0,0-1 0 0 0,0 0 0 0 0,0 2 6 0 0,0 2-61 0 0,1 1 1 0 0,-1-1-1 0 0,1 0 0 0 0,0 1 0 0 0,1-1 1 0 0,-1 0-1 0 0,1-1 0 0 0,1 1 1 0 0,-1 0-1 0 0,1-1 0 0 0,0 0 0 0 0,0 0 1 0 0,0 0-1 0 0,1 0 0 0 0,4 3 61 0 0,25-2-3541 0 0,-13-8-7493 0 0,-16-1 2847 0 0</inkml:trace>
  <inkml:trace contextRef="#ctx0" brushRef="#br0" timeOffset="1461.167">2165 740 1320 0 0,'0'0'2451'0'0,"0"0"270"0"0,0 0 322 0 0,0 0 15 0 0,0 0-370 0 0,0 0-484 0 0,0 0-445 0 0,33-2-323 0 0,102-10-298 0 0,-41-16 404 0 0,-87 24-1429 0 0,15-3 109 0 0,-1-2 0 0 0,0 0 0 0 0,0-2 0 0 0,-1 0 1 0 0,-1-1-1 0 0,1-1 0 0 0,-2-1 0 0 0,0-1 1 0 0,-1 0-1 0 0,3-4-222 0 0,-18 17 11 0 0,0 0 0 0 0,0-1 0 0 0,1 1 0 0 0,-1 0 0 0 0,-1-1 0 0 0,1 1 0 0 0,0-1 0 0 0,0 0 0 0 0,-1 1 0 0 0,0-1 0 0 0,0 0 0 0 0,1 0 0 0 0,-2 0 0 0 0,1 0 0 0 0,0 0 0 0 0,-1 0 0 0 0,1 0 0 0 0,-1 0 0 0 0,0-1 0 0 0,0 1 0 0 0,0 0 0 0 0,0 0-1 0 0,-1 0 1 0 0,1 0 0 0 0,-1 0 0 0 0,0 0 0 0 0,0 0 0 0 0,0 0 0 0 0,0 0 0 0 0,0 0 0 0 0,-1 0 0 0 0,1 1 0 0 0,-1-1 0 0 0,0 0 0 0 0,0 1 0 0 0,0 0 0 0 0,0-1 0 0 0,0 1 0 0 0,0 0 0 0 0,-1 0 0 0 0,1 0 0 0 0,-1 0-11 0 0,-10-1-37 0 0,-1 0-1 0 0,1 2 1 0 0,0-1-1 0 0,-1 2 1 0 0,1-1-1 0 0,0 2 0 0 0,-1 0 1 0 0,1 1-1 0 0,0 0 1 0 0,-1 1-1 0 0,1 0 1 0 0,1 1-1 0 0,-1 0 1 0 0,0 1-1 0 0,1 1 1 0 0,0 0-1 0 0,1 1 1 0 0,-1 0-1 0 0,1 0 0 0 0,0 1 1 0 0,1 1-1 0 0,0 0 1 0 0,0 0-1 0 0,1 1 1 0 0,1 0-1 0 0,-1 1 1 0 0,-1 4 37 0 0,5-9-66 0 0,0-1 0 0 0,1 1 0 0 0,0 0 0 0 0,1 0 0 0 0,-1 0 0 0 0,1 0 0 0 0,0 0 0 0 0,0 1 0 0 0,1 0 0 0 0,0-1 0 0 0,0 1 0 0 0,1 0 0 0 0,0 0 0 0 0,0 0 0 0 0,0 0 0 0 0,1 0 0 0 0,0 0 0 0 0,1 0 0 0 0,-1 0 0 0 0,1 0 0 0 0,1 0 0 0 0,-1 0 0 0 0,1 0 0 0 0,0-1 0 0 0,1 1 0 0 0,0-1 0 0 0,0 1 0 0 0,0-1 0 0 0,1 0 0 0 0,0 0 0 0 0,0 0 0 0 0,0-1 0 0 0,1 0 0 0 0,0 1 0 0 0,2 0 66 0 0,0 0-269 0 0,1-2 0 0 0,0 1 0 0 0,0-1-1 0 0,0-1 1 0 0,0 1 0 0 0,1-1 0 0 0,-1-1 0 0 0,1 1 0 0 0,0-2 0 0 0,7 2 269 0 0,19 0-3597 0 0,0-2-3983 0 0,-21-1-1385 0 0</inkml:trace>
  <inkml:trace contextRef="#ctx0" brushRef="#br0" timeOffset="778.112">913 126 4161 0 0,'0'0'360'0'0,"0"0"-728"0"0,0 0-552 0 0,0 0-465 0 0,0 0-463 0 0,0 0 1848 0 0,0 0 0 0 0</inkml:trace>
  <inkml:trace contextRef="#ctx0" brushRef="#br0" timeOffset="1888.282">878 151 0 0 0,'0'0'894'0'0,"0"0"1121"0"0,0 0 593 0 0,0 0 161 0 0,0 0-173 0 0,0 0-454 0 0,0 0-455 0 0,0 0-396 0 0,0 0-295 0 0,0 0-181 0 0,0 0-96 0 0,0 0-60 0 0,3-1-82 0 0,8 6 47 0 0,-12 5-4077 0 0,1-2-2737 0 0,0-4-4559 0 0</inkml:trace>
</inkml:ink>
</file>

<file path=ppt/ink/ink8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18.3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0 976 0 0 0,'0'0'71'0'0,"0"0"-78"0"0,0 0 130 0 0,0 0 323 0 0,0 0 364 0 0,0 0 270 0 0,0 0 204 0 0,0 0 141 0 0,0 0 72 0 0,0 0-24 0 0,21 3-56 0 0,69 3-86 0 0,-25-26 535 0 0,-51 12-1368 0 0,45-27 293 0 0,-2-2 0 0 0,-1-3 0 0 0,-3-2 0 0 0,-1-2 0 0 0,-2-3 0 0 0,8-12-791 0 0,-45 47 52 0 0,-1 0-1 0 0,0-1 1 0 0,-1 0 0 0 0,-1-1 0 0 0,0-1-1 0 0,0 1 1 0 0,-2-1 0 0 0,0-1 0 0 0,0 0-1 0 0,-2 0 1 0 0,0 0 0 0 0,-1-1 0 0 0,0 0 0 0 0,-2 0-1 0 0,0 0 1 0 0,1-16-52 0 0,-4 27-8 0 0,1 0-1 0 0,-1 0 1 0 0,0-1-1 0 0,-1 1 1 0 0,1 0-1 0 0,-1 0 1 0 0,0 0-1 0 0,-1 0 1 0 0,0 0-1 0 0,0 1 1 0 0,0-1-1 0 0,0 0 1 0 0,-1 1-1 0 0,0 0 1 0 0,0-1-1 0 0,-1 1 1 0 0,1 0-1 0 0,-1 1 1 0 0,0-1-1 0 0,0 1 1 0 0,-1-1-1 0 0,1 1 1 0 0,-1 1-1 0 0,0-1 1 0 0,0 1-1 0 0,0-1 1 0 0,-2 1 8 0 0,8 4-17 0 0,-1 0-1 0 0,1-1 1 0 0,-1 1 0 0 0,0 0 0 0 0,1 0 0 0 0,-1 0 0 0 0,0 0-1 0 0,1 0 1 0 0,-1 0 0 0 0,0 0 0 0 0,0 0 0 0 0,0 0 0 0 0,0 0 0 0 0,0 0-1 0 0,0 0 1 0 0,0 0 0 0 0,0 0 0 0 0,-1 0 0 0 0,1 0 0 0 0,0 0 0 0 0,-1 0-1 0 0,1 0 1 0 0,0 0 0 0 0,-1 0 0 0 0,1 0 0 0 0,-1-1 0 0 0,1 1 0 0 0,-1 0-1 0 0,0 0 1 0 0,1-1 0 0 0,-1 1 0 0 0,0 0 0 0 0,0 0 0 0 0,1-1 0 0 0,-1 1-1 0 0,0-1 1 0 0,0 1 0 0 0,0-1 0 0 0,0 1 0 0 0,0-1 0 0 0,1 0 0 0 0,-1 1-1 0 0,0-1 1 0 0,0 0 0 0 0,0 0 0 0 0,0 1 0 0 0,0-1 0 0 0,0 0 0 0 0,0 0-1 0 0,0 0 1 0 0,0 0 0 0 0,0-1 0 0 0,0 1 0 0 0,0 0 0 0 0,0 0-1 0 0,0-1 1 0 0,0 1 0 0 0,0 0 0 0 0,0-1 0 0 0,0 1 0 0 0,0-1 0 0 0,0 1-1 0 0,1-1 1 0 0,-1 1 0 0 0,0-1 0 0 0,0 0 0 0 0,0 1 0 0 0,1-1 0 0 0,-1 0-1 0 0,0 0 18 0 0,11 8 26 0 0,1 1 0 0 0,-1-2 0 0 0,2 1 0 0 0,-1-2 0 0 0,1 1 0 0 0,-1-2 0 0 0,1 1 0 0 0,1-2 0 0 0,-1 1 0 0 0,0-2 0 0 0,1 0 0 0 0,0 0 0 0 0,-1-1 0 0 0,1-1 0 0 0,0 0 0 0 0,8-1-26 0 0,10 2 42 0 0,98 3 131 0 0,-127-2-116 0 0,0 1 0 0 0,1-1 1 0 0,-1 1-1 0 0,0 0 0 0 0,-1 0 0 0 0,1 0 0 0 0,0 0 0 0 0,-1 0 0 0 0,1 0 1 0 0,-1 0-1 0 0,0 1 0 0 0,0-1 0 0 0,-1 0 0 0 0,1 1 0 0 0,-1-1 0 0 0,1 1 0 0 0,-1-1 1 0 0,0 0-1 0 0,0 1 0 0 0,-1-1 0 0 0,1 1 0 0 0,-1-1 0 0 0,1 0 0 0 0,-1 1 0 0 0,0-1 1 0 0,0 0-1 0 0,-1 0 0 0 0,1 0 0 0 0,-1 1 0 0 0,0-2 0 0 0,-1 4-57 0 0,-128 250 2026 0 0,129-253-2028 0 0,0-1 1 0 0,1 1-1 0 0,-1 0 1 0 0,1 0-1 0 0,0-1 1 0 0,0 1-1 0 0,0 0 1 0 0,0 0-1 0 0,1 0 1 0 0,-1 0-1 0 0,1 0 1 0 0,-1 0-1 0 0,1 0 1 0 0,0 0-1 0 0,0 0 1 0 0,1 0-1 0 0,-1 0 0 0 0,1 0 1 0 0,-1 0-1 0 0,1 0 1 0 0,0 0-1 0 0,0-1 1 0 0,0 1-1 0 0,0 0 1 0 0,1 0-1 0 0,-1-1 1 0 0,1 1-1 0 0,0-1 1 0 0,-1 1-1 0 0,1-1 1 0 0,0 0-1 0 0,1 0 1 0 0,-1 0-1 0 0,2 2 2 0 0,12 1-92 0 0,1 0-1 0 0,0-1 1 0 0,-1 0-1 0 0,1-1 1 0 0,0-1-1 0 0,1-1 1 0 0,-1-1 0 0 0,0 0-1 0 0,0-1 1 0 0,0-1-1 0 0,0 0 1 0 0,0-2-1 0 0,15-4 93 0 0,11-2-2036 0 0,-6 1-2262 0 0,-1-1-5738 0 0,-27 6 5774 0 0</inkml:trace>
  <inkml:trace contextRef="#ctx0" brushRef="#br0" timeOffset="811.764">1296 730 32 0 0,'0'0'1664'0'0,"0"0"-861"0"0,0 0-233 0 0,0 0 431 0 0,0 0 522 0 0,0 0 319 0 0,0 0 33 0 0,0 0-161 0 0,0 0-265 0 0,0 0-211 0 0,36-7-182 0 0,113-20-189 0 0,-69-4 234 0 0,-65 22-823 0 0,-6 5-136 0 0,0-1 0 0 0,0 0-1 0 0,0 0 1 0 0,0-1 0 0 0,-1 0 0 0 0,0-1-1 0 0,0 1 1 0 0,-1-2 0 0 0,1 1 0 0 0,-2-1 0 0 0,1 0-1 0 0,-1 0 1 0 0,0-1 0 0 0,-1 0 0 0 0,0 0 0 0 0,0 0-1 0 0,-1-1 1 0 0,-1 1 0 0 0,1-1 0 0 0,-1 0 0 0 0,-1 0-1 0 0,1-9-141 0 0,-4 15-23 0 0,0 0 0 0 0,-1 0 0 0 0,0 0 0 0 0,0 1 0 0 0,0-1-1 0 0,-1 0 1 0 0,1 1 0 0 0,-1 0 0 0 0,0 0 0 0 0,1 0 0 0 0,-2 0-1 0 0,1 0 1 0 0,0 0 0 0 0,0 1 0 0 0,-1-1 0 0 0,0 1 0 0 0,1 0-1 0 0,-1 0 1 0 0,0 1 0 0 0,0-1 0 0 0,0 1 0 0 0,0 0 0 0 0,0 0-1 0 0,0 0 1 0 0,0 0 0 0 0,0 1 0 0 0,-1-1 0 0 0,1 1 0 0 0,0 1 0 0 0,0-1-1 0 0,0 0 1 0 0,-1 1 0 0 0,1 0 0 0 0,0 0 0 0 0,0 0 0 0 0,0 0-1 0 0,0 1 1 0 0,0 0 0 0 0,1-1 0 0 0,-1 1 0 0 0,-2 2 23 0 0,-5 4-9 0 0,-1 1 0 0 0,1 1 0 0 0,1 0 1 0 0,0 0-1 0 0,0 1 0 0 0,1 0 0 0 0,1 1 1 0 0,-1 0-1 0 0,2 0 0 0 0,0 1 0 0 0,0 0 1 0 0,1 0-1 0 0,1 0 0 0 0,0 1 0 0 0,1 0 1 0 0,1 0-1 0 0,0 0 0 0 0,1 0 0 0 0,0 0 0 0 0,1 1 1 0 0,0 3 8 0 0,2-13 6 0 0,-1 0 0 0 0,1 0-1 0 0,0 0 1 0 0,0 0 0 0 0,0 0 0 0 0,1 0 0 0 0,0-1 0 0 0,0 1 0 0 0,0 0 0 0 0,0-1 0 0 0,1 0 0 0 0,-1 1 0 0 0,1-1 0 0 0,0 0 0 0 0,1 0 0 0 0,-1-1-1 0 0,1 1 1 0 0,-1-1 0 0 0,1 0 0 0 0,0 0 0 0 0,1 0 0 0 0,-1 0 0 0 0,0-1 0 0 0,1 1 0 0 0,-1-1 0 0 0,1 0 0 0 0,0-1 0 0 0,0 1 0 0 0,-1-1-1 0 0,4 1-5 0 0,4 1 6 0 0,1-1-1 0 0,-1 0 0 0 0,0 0 1 0 0,1-2-1 0 0,-1 1 0 0 0,1-2 1 0 0,-1 1-1 0 0,1-2 0 0 0,-1 1 1 0 0,0-2-1 0 0,0 0 0 0 0,1 0-5 0 0,161-76-4655 0 0,-67 15-8599 0 0,-90 52 11923 0 0</inkml:trace>
  <inkml:trace contextRef="#ctx0" brushRef="#br0" timeOffset="1591.452">2309 417 0 0 0,'0'0'3537'0'0,"0"0"-1206"0"0,0 0-507 0 0,0 0-71 0 0,0 0 4 0 0,0 0-18 0 0,0 0-132 0 0,0 0-248 0 0,0 0-254 0 0,0 0-272 0 0,0 0-229 0 0,-32 11-162 0 0,-97 39-105 0 0,39 6 302 0 0,86-53-643 0 0,-1 0-1 0 0,1 1 1 0 0,-1 0 0 0 0,1 0 0 0 0,0 0-1 0 0,0 1 1 0 0,1-1 0 0 0,-1 1-1 0 0,1 0 1 0 0,0-1 0 0 0,0 2 0 0 0,1-1-1 0 0,-1 0 1 0 0,1 0 0 0 0,0 1-1 0 0,1-1 1 0 0,-1 1 0 0 0,1 0 0 0 0,0 0-1 0 0,1-1 1 0 0,-1 1 0 0 0,1 0-1 0 0,1 0 1 0 0,-1 1 4 0 0,2-5-5 0 0,-1 1-1 0 0,1-1 0 0 0,-1 0 0 0 0,1 0 1 0 0,0 0-1 0 0,0 0 0 0 0,0-1 1 0 0,0 1-1 0 0,1 0 0 0 0,-1-1 1 0 0,0 0-1 0 0,1 1 0 0 0,-1-1 1 0 0,1 0-1 0 0,-1 0 0 0 0,1 0 0 0 0,-1-1 1 0 0,1 1-1 0 0,0-1 0 0 0,-1 1 1 0 0,1-1-1 0 0,0 0 0 0 0,0 0 1 0 0,-1 0-1 0 0,1 0 0 0 0,0-1 1 0 0,-1 1-1 0 0,1-1 0 0 0,0 1 0 0 0,-1-1 7 0 0,12 0 77 0 0,3-2 1 0 0,0-1 1 0 0,0-1-1 0 0,-1 0 0 0 0,1-1 0 0 0,-1-1 0 0 0,0-1 0 0 0,-1 0 1 0 0,0-1-1 0 0,0-1 0 0 0,-1 0 0 0 0,0-1 0 0 0,-1 0 0 0 0,0-1 1 0 0,-1-1-1 0 0,2-2-79 0 0,16-13 291 0 0,19-16 421 0 0,-51 73-356 0 0,-52 108-97 0 0,-58 171-343 0 0,95-256 6 0 0,3-1 0 0 0,3 1 0 0 0,1 1 1 0 0,3 0-1 0 0,-1 53 78 0 0,8-89-63 0 0,0-1 1 0 0,1 1 0 0 0,0-1 0 0 0,1 0 0 0 0,1 0-1 0 0,1 0 1 0 0,0 0 0 0 0,1 0 0 0 0,1-1-1 0 0,0 1 1 0 0,1-2 0 0 0,7 13 62 0 0,-14-26 3 0 0,1 0 0 0 0,-1 0-1 0 0,0 0 1 0 0,1 0 0 0 0,-1 0 0 0 0,1 0 0 0 0,-1 0-1 0 0,1 0 1 0 0,-1 0 0 0 0,1 0 0 0 0,0 0 0 0 0,-1 0 0 0 0,1 0-1 0 0,0-1 1 0 0,0 1 0 0 0,0 0 0 0 0,0 0 0 0 0,0-1-1 0 0,0 1 1 0 0,-1-1 0 0 0,1 1 0 0 0,1-1 0 0 0,-1 1 0 0 0,0-1-1 0 0,0 1 1 0 0,0-1 0 0 0,0 0 0 0 0,0 0 0 0 0,0 0 0 0 0,0 1-1 0 0,0-1 1 0 0,1 0 0 0 0,-1 0 0 0 0,0-1 0 0 0,0 1-1 0 0,0 0 1 0 0,0 0 0 0 0,0 0 0 0 0,0-1 0 0 0,0 1 0 0 0,0-1-1 0 0,0 1 1 0 0,0-1 0 0 0,0 1 0 0 0,0-1 0 0 0,0 1 0 0 0,0-1-1 0 0,0 0 1 0 0,0 0 0 0 0,0 1 0 0 0,-1-1 0 0 0,1 0-1 0 0,0 0 1 0 0,0 0 0 0 0,-1 0 0 0 0,1 0 0 0 0,-1 0 0 0 0,1 0-1 0 0,-1 0 1 0 0,1 0 0 0 0,-1 0 0 0 0,0 0 0 0 0,0 0-1 0 0,1 0 1 0 0,-1-1 0 0 0,0 1 0 0 0,0 0 0 0 0,0 0 0 0 0,0 0-3 0 0,4-15 21 0 0,1 0 1 0 0,1 1-1 0 0,0 0 1 0 0,1 0 0 0 0,1 1-1 0 0,0 0 1 0 0,1 0-1 0 0,0 1 1 0 0,1 0 0 0 0,9-9-22 0 0,28-40 105 0 0,-45 58-89 0 0,0-1 1 0 0,0 0-1 0 0,-1 0 0 0 0,0 0 0 0 0,0 0 0 0 0,0-1 1 0 0,0 1-1 0 0,-1 0 0 0 0,0 0 0 0 0,0 0 1 0 0,0 0-1 0 0,0-1 0 0 0,-1 1 0 0 0,0 0 1 0 0,0 0-1 0 0,-1 0 0 0 0,1 0 0 0 0,-1 0 1 0 0,0 0-1 0 0,-1 1 0 0 0,1-1 0 0 0,-1 1 1 0 0,0-1-1 0 0,0 1 0 0 0,0 0 0 0 0,0 0 1 0 0,-1 0-1 0 0,0 1 0 0 0,1-1 0 0 0,-1 1 1 0 0,-1 0-1 0 0,1 0 0 0 0,0 0 0 0 0,-1 1 1 0 0,0-1-1 0 0,1 1 0 0 0,-1 0 0 0 0,-5-1-16 0 0,-31-14-91 0 0,-1 2 0 0 0,0 2 0 0 0,-1 2 0 0 0,0 2 1 0 0,-22-1 90 0 0,56 8 9 0 0,-26-9 107 0 0,38-4-155 0 0,74-25-111 0 0,203-107-149 0 0,-266 138-120 0 0,39-26-1635 0 0,-23 6-6709 0 0,-23 21 3425 0 0,-1 4 338 0 0</inkml:trace>
  <inkml:trace contextRef="#ctx0" brushRef="#br0" timeOffset="1925.808">2587 579 3625 0 0,'0'0'2520'0'0,"0"0"-1209"0"0,0 0-476 0 0,0 0 131 0 0,0 0 142 0 0,0 0 41 0 0,0 0-112 0 0,0 0-140 0 0,0 0-46 0 0,0 0-37 0 0,0 0-45 0 0,0 0-125 0 0,0 0-130 0 0,7 19-128 0 0,42 94 40 0 0,-47-108-347 0 0,0 0 0 0 0,0 0 0 0 0,1-1 0 0 0,-1 1 0 0 0,1-1 0 0 0,0 1 0 0 0,0-1 0 0 0,1 0 0 0 0,-1 0 0 0 0,1-1 0 0 0,0 1 0 0 0,0-1 0 0 0,0 0 0 0 0,1 0 0 0 0,-1 0 0 0 0,1 0 0 0 0,-1-1 0 0 0,1 0 0 0 0,0 0 0 0 0,0 0 0 0 0,0 0 0 0 0,0-1 0 0 0,0 0 0 0 0,0 0 0 0 0,0 0 0 0 0,2-1-79 0 0,0 0 173 0 0,0-1 0 0 0,0 0 0 0 0,1-1 0 0 0,-1 1 1 0 0,0-1-1 0 0,0-1 0 0 0,0 1 0 0 0,-1-1 1 0 0,1 0-1 0 0,-1-1 0 0 0,1 0 0 0 0,-1 0 0 0 0,0 0 1 0 0,-1-1-1 0 0,1 1 0 0 0,-1-2 0 0 0,2-1-173 0 0,98-136 763 0 0,-75 85-1520 0 0,-26 32-4849 0 0,-4 26 1592 0 0,0 0-1860 0 0,0 0-1488 0 0</inkml:trace>
  <inkml:trace contextRef="#ctx0" brushRef="#br0" timeOffset="2863.465">3187 582 0 0 0,'0'0'1067'0'0,"0"0"720"0"0,0 0 453 0 0,0 0 84 0 0,0 0-232 0 0,0 0-457 0 0,0 0-453 0 0,0 0-273 0 0,0 0-121 0 0,0 0-102 0 0,0 0-89 0 0,0 0-97 0 0,3 23 1445 0 0,10 43 410 0 0,4 37-1834 0 0,-14-99-483 0 0,0-1 0 0 0,0 0 0 0 0,1 0 0 0 0,-1 0 0 0 0,1 0 0 0 0,0-1 0 0 0,-1 0 1 0 0,1 1-1 0 0,0-2 0 0 0,1 1 0 0 0,-1 0 0 0 0,0-1 0 0 0,0 1 0 0 0,1-1 0 0 0,-1 0 0 0 0,1-1 0 0 0,-1 1 0 0 0,0-1 0 0 0,1 0 0 0 0,-1 0 0 0 0,1 0 0 0 0,-1-1 0 0 0,1 1 0 0 0,-1-1 0 0 0,1 0-38 0 0,18 0 92 0 0,-11-2-48 0 0,0 0-1 0 0,-1 0 1 0 0,1-1 0 0 0,-1-1-1 0 0,0 0 1 0 0,0-1-1 0 0,-1 0 1 0 0,1 0-1 0 0,-2-1 1 0 0,1 0 0 0 0,0-1-1 0 0,-1 0 1 0 0,-1-1-1 0 0,0 0 1 0 0,4-5-44 0 0,3-4 2 0 0,-1-1 0 0 0,-1 0 0 0 0,0-1 0 0 0,-2 0 0 0 0,0 0 0 0 0,-2-2 0 0 0,0 1 0 0 0,-1-1 0 0 0,-2 0 0 0 0,0-1 0 0 0,-1 1 0 0 0,-1-1 0 0 0,-1 0 0 0 0,-2 0 0 0 0,0-1 0 0 0,-1 1-2 0 0,-37 24-938 0 0,29 4 900 0 0,0 1-1 0 0,0 0 1 0 0,0 1 0 0 0,1 0-1 0 0,0 0 1 0 0,1 1-1 0 0,0 0 1 0 0,0 0-1 0 0,0 0 1 0 0,1 1-1 0 0,1 0 1 0 0,-1 0 0 0 0,1 0-1 0 0,1 0 1 0 0,0 1-1 0 0,0-1 1 0 0,1 1-1 0 0,0 0 1 0 0,1 0 0 0 0,0 0-1 0 0,0 0 1 0 0,1 2 38 0 0,1-9-8 0 0,1 0 1 0 0,-1 0 0 0 0,1 0-1 0 0,0 0 1 0 0,0 0 0 0 0,0 0-1 0 0,1-1 1 0 0,-1 1 0 0 0,0-1-1 0 0,1 1 1 0 0,0-1-1 0 0,-1 0 1 0 0,1 0 0 0 0,0 0-1 0 0,0-1 1 0 0,0 1 0 0 0,1-1-1 0 0,-1 1 1 0 0,0-1 0 0 0,0 0-1 0 0,1 0 1 0 0,-1-1 0 0 0,1 1-1 0 0,-1-1 1 0 0,1 1-1 0 0,-1-1 1 0 0,0 0 0 0 0,1 0-1 0 0,2-1 8 0 0,4 2 18 0 0,1-1 0 0 0,-1-1 0 0 0,1 0 0 0 0,-1 0 0 0 0,1-1 0 0 0,-1 0 0 0 0,1-1 0 0 0,-1 0 0 0 0,7-3-18 0 0,107-45 124 0 0,-85 39-91 0 0,-39 12-18 0 0,0 12 129 0 0,-13 86 8 0 0,14-90-151 0 0,0 0 0 0 0,1-1 1 0 0,0 1-1 0 0,0-1 0 0 0,1 1 1 0 0,-1-1-1 0 0,2 0 0 0 0,-1 0 1 0 0,1 0-1 0 0,0 0 0 0 0,0-1 1 0 0,1 0-1 0 0,0 0 0 0 0,0 0 1 0 0,1 0-1 0 0,1 1-1 0 0,35 22 199 0 0,-21-28-2090 0 0,-17-1-2486 0 0,0 0-3382 0 0,-2 0 576 0 0</inkml:trace>
  <inkml:trace contextRef="#ctx0" brushRef="#br0" timeOffset="3276.496">4210 663 0 0 0,'0'0'1638'0'0,"0"0"742"0"0,0 0 237 0 0,0 0-102 0 0,0 0-329 0 0,0 0-426 0 0,32-2-394 0 0,98-7-319 0 0,-64-9 127 0 0,-55 11-928 0 0,-4 4-141 0 0,1-1-1 0 0,0-1 1 0 0,-1 1 0 0 0,0-1-1 0 0,0 0 1 0 0,0-1 0 0 0,-1 0-1 0 0,1 0 1 0 0,-2 0 0 0 0,1-1 0 0 0,-1 1-1 0 0,0-2 1 0 0,0 1 0 0 0,0 0-1 0 0,-1-1 1 0 0,-1 0 0 0 0,1 0-1 0 0,-1 0 1 0 0,0 0 0 0 0,-1 0-1 0 0,0-1 1 0 0,-1 1 0 0 0,1-1-1 0 0,-2 0 1 0 0,1 1 0 0 0,-1-7-105 0 0,-2 13-28 0 0,1-1 1 0 0,-1 0-1 0 0,0 1 0 0 0,0 0 0 0 0,0-1 1 0 0,0 1-1 0 0,0 0 0 0 0,-1 0 1 0 0,1 0-1 0 0,-1 1 0 0 0,1-1 1 0 0,-1 0-1 0 0,0 1 0 0 0,1 0 1 0 0,-1-1-1 0 0,0 1 0 0 0,0 1 1 0 0,0-1-1 0 0,0 0 0 0 0,0 1 0 0 0,0-1 1 0 0,0 1-1 0 0,0 0 0 0 0,0 0 1 0 0,0 0-1 0 0,-1 0 0 0 0,1 1 1 0 0,0-1-1 0 0,0 1 28 0 0,-10 1-59 0 0,0 1 1 0 0,1 0-1 0 0,0 1 1 0 0,0 0-1 0 0,0 1 0 0 0,0 0 1 0 0,0 1-1 0 0,1 1 0 0 0,0-1 1 0 0,1 2-1 0 0,-1-1 1 0 0,2 2-1 0 0,-1-1 0 0 0,1 1 1 0 0,0 1-1 0 0,1 0 1 0 0,0 0-1 0 0,0 0 0 0 0,1 1 1 0 0,1 0-1 0 0,-5 10 59 0 0,6-11-72 0 0,0 1-1 0 0,1-1 1 0 0,0 1-1 0 0,1 0 1 0 0,0 0-1 0 0,1 0 1 0 0,0 1-1 0 0,1-1 1 0 0,0 0-1 0 0,0 1 1 0 0,1-1-1 0 0,1 0 1 0 0,0 1-1 0 0,1 2 73 0 0,0-9-32 0 0,-1-1 0 0 0,1 1 0 0 0,0-1 0 0 0,0 1-1 0 0,0-1 1 0 0,1 0 0 0 0,-1 0 0 0 0,1 0 0 0 0,0 0 0 0 0,1-1 0 0 0,-1 1-1 0 0,0-1 1 0 0,1 1 0 0 0,0-1 0 0 0,0-1 0 0 0,0 1 0 0 0,0 0-1 0 0,0-1 1 0 0,0 0 0 0 0,1 0 0 0 0,-1 0 0 0 0,1 0 0 0 0,0-1-1 0 0,-1 0 1 0 0,2 0 32 0 0,120 11-210 0 0,-123-12 205 0 0,19-2-242 0 0,0 0-1 0 0,0-1 1 0 0,0-1 0 0 0,0-1-1 0 0,-1-1 1 0 0,0-1-1 0 0,0-1 1 0 0,7-4 247 0 0,155-85-9750 0 0,-164 86 8098 0 0,12-8-218 0 0,-10 3 1538 0 0</inkml:trace>
  <inkml:trace contextRef="#ctx0" brushRef="#br0" timeOffset="3694.599">5055 402 1176 0 0,'0'0'2525'0'0,"0"0"-1062"0"0,0 0-308 0 0,0 0 149 0 0,0 0 122 0 0,0 0-23 0 0,0 0-219 0 0,-32 24-347 0 0,-98 76-322 0 0,84-45-108 0 0,43-46-344 0 0,2-6-34 0 0,-1 1 0 0 0,1 0 1 0 0,0 0-1 0 0,0 0 1 0 0,0 0-1 0 0,0 0 0 0 0,1 0 1 0 0,-1 0-1 0 0,1 0 1 0 0,0 0-1 0 0,0 0 1 0 0,1 1-1 0 0,-1-1 0 0 0,1 0 1 0 0,0 0-1 0 0,0 0 1 0 0,1-1-1 0 0,-1 1 0 0 0,1 0 1 0 0,-1 0-1 0 0,1-1 1 0 0,0 1-1 0 0,1-1 1 0 0,-1 1-1 0 0,1-1 0 0 0,-1 0 1 0 0,1 0-1 0 0,0 0 1 0 0,0 0-1 0 0,0-1 0 0 0,0 1 1 0 0,1-1-1 0 0,-1 0 1 0 0,4 2-30 0 0,5 1 293 0 0,1-1 1 0 0,-1 0 0 0 0,1-1 0 0 0,0 0-1 0 0,0-1 1 0 0,0-1 0 0 0,0 0 0 0 0,0 0-1 0 0,0-1 1 0 0,0-1 0 0 0,0-1 0 0 0,0 1-1 0 0,-1-2 1 0 0,1 0 0 0 0,0 0-1 0 0,1-2-293 0 0,13-6 303 0 0,1-1 0 0 0,-2-2-1 0 0,0-1 1 0 0,-1 0 0 0 0,0-2-1 0 0,-1-1 1 0 0,-1-1 0 0 0,-1-1-1 0 0,-1-1 1 0 0,0-1-1 0 0,-2 0 1 0 0,-1-2 0 0 0,0 0-1 0 0,9-20-302 0 0,-22 37 9 0 0,6-8-91 0 0,0-1 0 0 0,-1 0 0 0 0,0 0 0 0 0,-1-1-1 0 0,-1 0 1 0 0,-1-1 0 0 0,-1 0 0 0 0,0 0-1 0 0,-1 0 1 0 0,-1-1 0 0 0,-1 1 0 0 0,0-1 0 0 0,-2 0-1 0 0,0 0 1 0 0,-1-11 82 0 0,-3 23-39 0 0,0 0-1 0 0,0 0 1 0 0,0 0 0 0 0,-1 0-1 0 0,0 0 1 0 0,-1 1-1 0 0,1 0 1 0 0,-1 0 0 0 0,0 0-1 0 0,-1 1 1 0 0,1-1 0 0 0,-1 1-1 0 0,0 0 1 0 0,-1 1-1 0 0,1 0 1 0 0,-1 0 0 0 0,0 0-1 0 0,0 1 1 0 0,0 0 0 0 0,0 0-1 0 0,-1 0 1 0 0,1 1-1 0 0,-1 1 1 0 0,1-1 0 0 0,-1 1-1 0 0,0 0 1 0 0,1 1 0 0 0,-1 0-1 0 0,0 0 1 0 0,0 1-1 0 0,1 0 1 0 0,-1 0 0 0 0,0 0-1 0 0,1 1 1 0 0,0 1 0 0 0,-1-1-1 0 0,1 1 1 0 0,-4 2 39 0 0,-3 2 13 0 0,0 0 1 0 0,0 1 0 0 0,1 1-1 0 0,0 0 1 0 0,0 1-1 0 0,1 0 1 0 0,0 1 0 0 0,1 0-1 0 0,1 1 1 0 0,0 0-1 0 0,0 0 1 0 0,1 1 0 0 0,0 1-1 0 0,2 0 1 0 0,-1 0 0 0 0,2 0-1 0 0,0 1 1 0 0,0 0-1 0 0,2 0 1 0 0,0 0 0 0 0,0 0-1 0 0,2 1 1 0 0,0 0-1 0 0,0 0 1 0 0,2-1 0 0 0,0 1-1 0 0,0 0 1 0 0,2 0 0 0 0,1 7-14 0 0,6-6 88 0 0,0 0 1 0 0,1 0 0 0 0,0-1 0 0 0,2 0 0 0 0,0-1 0 0 0,0-1 0 0 0,2 0 0 0 0,0 0-1 0 0,0-1 1 0 0,1-1 0 0 0,0-1 0 0 0,1 0 0 0 0,1-1 0 0 0,0 0 0 0 0,0-2 0 0 0,1 0-1 0 0,17 5-88 0 0,12 4-15 0 0,0-3 0 0 0,1-1 0 0 0,1-3 0 0 0,0-2 0 0 0,0-2 0 0 0,1-2 0 0 0,27-2 15 0 0,-51-14-2911 0 0,-23-9-7726 0 0,-3 13 1711 0 0</inkml:trace>
  <inkml:trace contextRef="#ctx0" brushRef="#br0" timeOffset="4059.799">2969 67 14259 0 0,'0'0'1960'0'0,"0"0"-263"0"0,0 0-233 0 0,0 0-128 0 0,0 0-175 0 0,0 0-369 0 0,0 0-392 0 0,0 0-264 0 0,0 0-168 0 0,0 0-40 0 0,0 0-8 0 0,0 0-32 0 0,0 0-136 0 0,0 0-280 0 0,70 18-721 0 0,-53-10-1847 0 0,-4-5-3826 0 0,-6 5-3944 0 0</inkml:trace>
</inkml:ink>
</file>

<file path=ppt/ink/ink8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28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347 1 4985 0 0,'0'0'2854'0'0,"0"0"-834"0"0,0 0-434 0 0,0 0-134 0 0,0 0 7 0 0,0 0-22 0 0,0 0-185 0 0,0 0-272 0 0,0 0-294 0 0,0 0-262 0 0,0 0-174 0 0,-3 0-64 0 0,2 1-143 0 0,-1 0 1 0 0,1 1-1 0 0,0-1 1 0 0,0 1-1 0 0,0 0 1 0 0,0-1-1 0 0,0 1 1 0 0,0 0-1 0 0,0-1 1 0 0,0 1-1 0 0,1 0 0 0 0,-1 0 1 0 0,1 0-1 0 0,-1 0 1 0 0,1 0-1 0 0,0 0 1 0 0,0-1-1 0 0,0 1 1 0 0,0 0-1 0 0,0 0 1 0 0,0 0-1 0 0,0 0 1 0 0,1 0-1 0 0,-1 0 0 0 0,1 0 1 0 0,-1 0-1 0 0,1-1 1 0 0,0 1-1 0 0,0 0 1 0 0,-1 0-1 0 0,1-1 1 0 0,1 1-44 0 0,2 23 360 0 0,-1 304 1664 0 0,-23-123-1343 0 0,4-56-1317 0 0,12-49-2728 0 0,-11-112-3752 0 0,6 4 1413 0 0,3-1-1505 0 0</inkml:trace>
  <inkml:trace contextRef="#ctx0" brushRef="#br0" timeOffset="413.876">1 384 7274 0 0,'0'0'730'0'0,"0"0"-223"0"0,0 0-53 0 0,0 0 206 0 0,0 0 247 0 0,0 0 105 0 0,0 0-47 0 0,35 1-120 0 0,112 2-147 0 0,-121-2-471 0 0,102 4-35 0 0,0-6 0 0 0,113-15-192 0 0,-172 7-786 0 0,52-6-3514 0 0,0 3-4888 0 0,-77 12 8799 0 0,-44 1 444 0 0,0 0 0 0 0,0 0 1 0 0,0 1-1 0 0,1-1 0 0 0,-1 0 0 0 0,0 0 0 0 0,-1 0 1 0 0,1 1-1 0 0,0-1 0 0 0,0 0 0 0 0,0 0 0 0 0,-1 0 1 0 0,1 1-1 0 0,-1-1 0 0 0,1 0 0 0 0,-1 0 0 0 0,1 0 1 0 0,-1 0-1 0 0,0 0 0 0 0,1 0 0 0 0,-1 0 0 0 0,0 0 0 0 0,0 0 1 0 0,0 0-1 0 0,0 0 0 0 0,0-1 0 0 0,0 1 0 0 0,0 0 1 0 0,0-1-1 0 0,0 1 0 0 0,-1 0-55 0 0,-16 14 1977 0 0,-104 92 7574 0 0,109-93-8944 0 0,0 0 0 0 0,1 1 0 0 0,0 1 0 0 0,1 0 0 0 0,1 0 0 0 0,0 1 0 0 0,-1 5-607 0 0,9-18 87 0 0,-1 0 1 0 0,1 0-1 0 0,0 0 0 0 0,1 0 1 0 0,-1 0-1 0 0,1 1 1 0 0,0-1-1 0 0,0 1 0 0 0,0-1 1 0 0,0 1-1 0 0,1-1 1 0 0,0 1-1 0 0,0-1 1 0 0,0 1-1 0 0,0-1 0 0 0,1 1 1 0 0,0-1-1 0 0,-1 1 1 0 0,2-1-1 0 0,-1 0 0 0 0,1 1 1 0 0,-1-1-1 0 0,1 0 1 0 0,0 0-1 0 0,1 0 1 0 0,-1 0-1 0 0,1-1 0 0 0,-1 1 1 0 0,1 0-1 0 0,0-1 1 0 0,1 0-1 0 0,-1 0 0 0 0,0 0 1 0 0,1 0-1 0 0,0 0 1 0 0,0-1-1 0 0,0 0 1 0 0,0 0-1 0 0,0 0 0 0 0,0 0 1 0 0,0 0-1 0 0,2-1-87 0 0,7 1 115 0 0,0-1-1 0 0,0 0 0 0 0,1-1 1 0 0,-1 0-1 0 0,0-1 0 0 0,0-1 1 0 0,0 0-1 0 0,0-1 0 0 0,0 0 1 0 0,0-1-1 0 0,-1-1 0 0 0,1 0 1 0 0,-1 0-1 0 0,0-1 1 0 0,-1-1-1 0 0,1 0 0 0 0,-2 0 1 0 0,1-1-1 0 0,-1-1 0 0 0,0 0 1 0 0,0 0-1 0 0,-1-1 0 0 0,-1 0 1 0 0,1 0-1 0 0,-2-1 0 0 0,0 0 1 0 0,0-1-1 0 0,-1 1 1 0 0,0-1-1 0 0,-1 0 0 0 0,0-1 1 0 0,-1 0-1 0 0,0 1 0 0 0,-1-1 1 0 0,-1 0-1 0 0,1-11-114 0 0,-2 18-112 0 0,0 1 0 0 0,0 0 0 0 0,-1-1 0 0 0,0 1 0 0 0,0-1 0 0 0,0 1 0 0 0,0-1 1 0 0,-1 1-1 0 0,0 0 0 0 0,0-1 0 0 0,-1 1 0 0 0,0 0 0 0 0,1 0 0 0 0,-2 0 0 0 0,1 0 0 0 0,0 0 0 0 0,-1 0 0 0 0,0 1 0 0 0,0-1 0 0 0,-1 1 0 0 0,1 0 0 0 0,-1 0 0 0 0,0 0 0 0 0,0 0 0 0 0,0 1 0 0 0,0-1 1 0 0,-1 1-1 0 0,1 0 0 0 0,-1 1 0 0 0,0-1 0 0 0,0 1 0 0 0,0 0 0 0 0,0 0 0 0 0,-1 0 112 0 0,-29 3-4579 0 0,14 4-3279 0 0,11-1-1175 0 0</inkml:trace>
</inkml:ink>
</file>

<file path=ppt/ink/ink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8.2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0 314 448 0 0,'0'0'638'0'0,"0"0"-298"0"0,0 0 141 0 0,0 0 507 0 0,0 0 594 0 0,0 0 328 0 0,0 0-85 0 0,0 0-300 0 0,0 0-352 0 0,0 0-232 0 0,0 0-156 0 0,0 0-126 0 0,29-3-87 0 0,91-10-92 0 0,59-12 1235 0 0,-114 18-1269 0 0,-38 0 178 0 0,-27 7-444 0 0,0 0 65 0 0,0 0 55 0 0,0 0 34 0 0,0 0 12 0 0,0 0-14 0 0,-15-16 763 0 0,-66-35-223 0 0,65 39-880 0 0,8 7-62 0 0,1 0 1 0 0,-1 0 0 0 0,1 0 0 0 0,0-1-1 0 0,1 0 1 0 0,-1 0 0 0 0,1-1 0 0 0,1 0 0 0 0,-1 0-1 0 0,1 0 1 0 0,0-1 0 0 0,1 0 0 0 0,-1 0-1 0 0,2 0 1 0 0,-1 0 0 0 0,1 0 0 0 0,0-1-1 0 0,1 0 1 0 0,0-1 69 0 0,35-17-5942 0 0,-3 21-957 0 0,-26 5 5238 0 0,4-2-3349 0 0</inkml:trace>
</inkml:ink>
</file>

<file path=ppt/ink/ink8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27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230 726 496 0 0,'0'0'848'0'0,"0"0"18"0"0,0 0 131 0 0,0 0 321 0 0,0 0 277 0 0,0 0 56 0 0,0 0-119 0 0,0 0-187 0 0,0 0-169 0 0,0 0-160 0 0,0 0-157 0 0,0 0-148 0 0,0 0-143 0 0,-11-11-101 0 0,-37-31-51 0 0,47 41-400 0 0,0 1 0 0 0,0-1 0 0 0,0 1 0 0 0,0-1 0 0 0,0 1 1 0 0,0-1-1 0 0,0 1 0 0 0,0 0 0 0 0,-1 0 0 0 0,1 0 0 0 0,0 0 1 0 0,0-1-1 0 0,0 1 0 0 0,0 1 0 0 0,0-1 0 0 0,0 0 0 0 0,0 0 0 0 0,0 0 1 0 0,-1 0-1 0 0,1 1 0 0 0,0-1 0 0 0,0 1 0 0 0,0-1 0 0 0,0 1 0 0 0,0-1 1 0 0,0 1-1 0 0,0-1 0 0 0,1 1 0 0 0,-1 0 0 0 0,0 0 0 0 0,0-1 1 0 0,0 1-1 0 0,1 0 0 0 0,-1 0 0 0 0,0 0 0 0 0,1 0 0 0 0,-1 0 0 0 0,1 0 1 0 0,-1 0-17 0 0,-3 4 99 0 0,-9 7 4 0 0,2 0-1 0 0,0 0 0 0 0,0 1 1 0 0,1 0-1 0 0,0 1 1 0 0,1 0-1 0 0,1 1 1 0 0,0 0-1 0 0,2 0 0 0 0,-1 1 1 0 0,2-1-1 0 0,0 1 1 0 0,0 1-1 0 0,2-1 1 0 0,0 0-1 0 0,1 1 0 0 0,1 0 1 0 0,0-1-1 0 0,1 1 1 0 0,3 16-103 0 0,-3-29 51 0 0,1-1 0 0 0,0 1 1 0 0,1-1-1 0 0,-1 1 0 0 0,1-1 0 0 0,-1 0 1 0 0,1 1-1 0 0,0-1 0 0 0,0 0 1 0 0,0 0-1 0 0,1-1 0 0 0,-1 1 0 0 0,1 0 1 0 0,-1-1-1 0 0,1 1 0 0 0,0-1 1 0 0,0 0-1 0 0,0 0 0 0 0,0 0 0 0 0,0 0 1 0 0,1-1-1 0 0,-1 1 0 0 0,1-1 1 0 0,-1 0-1 0 0,1 0 0 0 0,-1 0 0 0 0,1 0 1 0 0,-1-1-1 0 0,5 1-51 0 0,0 0 164 0 0,1-1 0 0 0,0 0 0 0 0,0-1 0 0 0,0 0-1 0 0,0 0 1 0 0,0-1 0 0 0,-1 0 0 0 0,1 0 0 0 0,-1-1 0 0 0,1 0 0 0 0,-1 0 0 0 0,1-2-164 0 0,22-14 197 0 0,-1-1 1 0 0,-1-2 0 0 0,0-1 0 0 0,-2-1-1 0 0,-1-1 1 0 0,0-2 0 0 0,15-23-198 0 0,-18 23 9 0 0,-2 0-1 0 0,0-2 1 0 0,-2-1 0 0 0,-2-1-1 0 0,0 0 1 0 0,-3-1 0 0 0,0 0-1 0 0,-2-2 1 0 0,-1 1 0 0 0,-2-1-1 0 0,-2-1 1 0 0,0 1 0 0 0,-3-1-1 0 0,-1 0 1 0 0,-1-1 0 0 0,-2-7-9 0 0,-1 33-53 0 0,-1 1 0 0 0,0-1 0 0 0,0 1 1 0 0,-1-1-1 0 0,0 1 0 0 0,0 0 0 0 0,-1 0 1 0 0,0 0-1 0 0,-1 0 0 0 0,0 1 0 0 0,0 0 1 0 0,-6-7 52 0 0,8 11-34 0 0,0 1 1 0 0,0 0-1 0 0,-1 0 1 0 0,1 0-1 0 0,-1 0 1 0 0,0 0-1 0 0,1 1 1 0 0,-1 0 0 0 0,0-1-1 0 0,0 1 1 0 0,0 1-1 0 0,-1-1 1 0 0,1 1-1 0 0,0-1 1 0 0,-1 1-1 0 0,1 1 1 0 0,-1-1 0 0 0,1 1-1 0 0,-1-1 1 0 0,1 1-1 0 0,-1 0 1 0 0,1 1-1 0 0,-1-1 1 0 0,1 1-1 0 0,-1 0 1 0 0,1 0 0 0 0,-1 0-1 0 0,-2 2 34 0 0,-7 5-39 0 0,0 1 0 0 0,0 0 0 0 0,1 1 0 0 0,0 0 0 0 0,1 1 0 0 0,0 1 0 0 0,1 0 0 0 0,0 0 0 0 0,1 1 0 0 0,1 0 0 0 0,-8 14 39 0 0,9-14 26 0 0,-1 0 0 0 0,2 1 0 0 0,0 1 1 0 0,0-1-1 0 0,2 1 0 0 0,0 0 0 0 0,0 0 1 0 0,1 1-1 0 0,1-1 0 0 0,1 1 0 0 0,0 0 1 0 0,1-1-1 0 0,1 1 0 0 0,0 0 0 0 0,1 0 1 0 0,1 0-1 0 0,1-1 0 0 0,0 1 0 0 0,1-1 1 0 0,0 1-1 0 0,1-1 0 0 0,1-1 0 0 0,0 1 1 0 0,1-1-1 0 0,1 0 0 0 0,0 0 0 0 0,1-1 1 0 0,0-1-1 0 0,1 1 0 0 0,1-1 0 0 0,0-1 1 0 0,0 0-1 0 0,1 0 0 0 0,1-2 0 0 0,12 9-26 0 0,-11-10 75 0 0,1 0-1 0 0,1-1 1 0 0,-1-1-1 0 0,1 0 0 0 0,0-1 1 0 0,1-1-1 0 0,-1 0 1 0 0,1-1-1 0 0,-1-1 1 0 0,1-1-1 0 0,0 0 0 0 0,0-1 1 0 0,0-1-1 0 0,0 0 1 0 0,-1-2-1 0 0,1 0 0 0 0,-1 0 1 0 0,1-2-1 0 0,2-1-74 0 0,-3-1 40 0 0,-1-1 0 0 0,0-1 0 0 0,-1 0 0 0 0,0-1 0 0 0,0-1 0 0 0,-1 0 0 0 0,0 0 0 0 0,-1-1 0 0 0,-1-1 0 0 0,0 0 0 0 0,0-1 0 0 0,-2 0 0 0 0,1 0 0 0 0,3-10-40 0 0,-5 10-78 0 0,-14 30-277 0 0,-2 12 245 0 0,5-20 108 0 0,0-1 0 0 0,1 2 0 0 0,1-1 0 0 0,-1 0 0 0 0,2 0 0 0 0,-1 0 0 0 0,1 1 0 0 0,0-1 0 0 0,0 0 0 0 0,1 1-1 0 0,0-1 1 0 0,1 0 0 0 0,0 0 0 0 0,0 0 0 0 0,1 0 0 0 0,0 0 0 0 0,0-1 0 0 0,1 1 0 0 0,0-1 0 0 0,0 0 0 0 0,0 0 0 0 0,1 0-1 0 0,4 3 3 0 0,-3-5 7 0 0,0 0 0 0 0,1 0 0 0 0,-1-1 0 0 0,1 0 0 0 0,0 0 0 0 0,0-1 0 0 0,1 0 0 0 0,-1 0 0 0 0,1-1 0 0 0,-1 0 0 0 0,1 0 0 0 0,0-1 0 0 0,0 1 0 0 0,0-2 0 0 0,0 1 0 0 0,0-1 0 0 0,0-1 0 0 0,0 1 0 0 0,-1-1-1 0 0,1-1 1 0 0,0 1 0 0 0,0-1 0 0 0,-1-1 0 0 0,3 0-7 0 0,17-8 52 0 0,1 0-1 0 0,-2-2 1 0 0,0-1-1 0 0,0-1 1 0 0,20-16-52 0 0,58-42 45 0 0,-33 42-117 0 0,-68 33 64 0 0,-1-1 0 0 0,0 1-1 0 0,0-1 1 0 0,0 1 0 0 0,0 0 0 0 0,0-1 0 0 0,-1 1 0 0 0,1 0 0 0 0,0 0-1 0 0,-1 0 1 0 0,1 1 0 0 0,-1-1 0 0 0,0 0 0 0 0,0 1 0 0 0,0-1 0 0 0,0 0 0 0 0,0 1-1 0 0,0-1 1 0 0,-1 1 0 0 0,1-1 0 0 0,-1 1 0 0 0,0 0 0 0 0,0-1 0 0 0,0 1-1 0 0,0-1 1 0 0,0 1 0 0 0,0 0 0 0 0,-1-1 0 0 0,1 1 8 0 0,0 1-3 0 0,-1 8 7 0 0,0 0-1 0 0,0 0 1 0 0,-1 0 0 0 0,-1 0-1 0 0,0 0 1 0 0,0-1-1 0 0,-1 1 1 0 0,-1-1 0 0 0,0 0-1 0 0,0 0 1 0 0,-1-1-1 0 0,-1 1 1 0 0,1-1 0 0 0,-2-1-1 0 0,1 1 1 0 0,-1-1-1 0 0,-1-1 1 0 0,0 0 0 0 0,0 0-1 0 0,-7 4-3 0 0,12-9-25 0 0,1-1 0 0 0,-1 0 0 0 0,0 0-1 0 0,0-1 1 0 0,-1 1 0 0 0,1-1 0 0 0,0 0 0 0 0,0 0 0 0 0,-1 0-1 0 0,1-1 1 0 0,0 0 0 0 0,-1 1 0 0 0,1-2 0 0 0,-1 1 0 0 0,1 0-1 0 0,-1-1 26 0 0,5 0-31 0 0,-1 0 0 0 0,0 0 0 0 0,0 0 0 0 0,1 0 0 0 0,-1 0 0 0 0,1 0 0 0 0,-1 0 0 0 0,1 0 0 0 0,-1 0 0 0 0,1 0 1 0 0,0 0-1 0 0,-1 0 0 0 0,1-1 0 0 0,0 1 0 0 0,0 0 0 0 0,0 0 0 0 0,0 0 0 0 0,0-1 0 0 0,0 1 0 0 0,0 0 0 0 0,1 0 0 0 0,-1 0 0 0 0,0 0 0 0 0,1-1 0 0 0,-1 1 0 0 0,0 0 0 0 0,1 0 0 0 0,-1 0 0 0 0,1 0 0 0 0,0 0 0 0 0,-1 0 0 0 0,1 0 0 0 0,0 0 0 0 0,0 0 0 0 0,0 1 0 0 0,-1-1 0 0 0,1 0 0 0 0,0 0 0 0 0,0 1 0 0 0,0-1 0 0 0,0 0 0 0 0,1 1 31 0 0,8-5-14 0 0,1 1 1 0 0,-1 1-1 0 0,1 0 0 0 0,0 0 1 0 0,0 1-1 0 0,0 1 1 0 0,0 0-1 0 0,0 0 0 0 0,0 1 1 0 0,0 1-1 0 0,0-1 1 0 0,2 2 13 0 0,24-1-13 0 0,36 2 98 0 0,-52-1-29 0 0,1 0-1 0 0,-1-2 1 0 0,1 0 0 0 0,-1-2 0 0 0,0 0 0 0 0,0-1 0 0 0,1-2 0 0 0,2-1-56 0 0,3-2 65 0 0,-1-2 1 0 0,-1-1-1 0 0,0-1 0 0 0,0-1 1 0 0,-1-1-1 0 0,-1-1 0 0 0,0-1 1 0 0,-1-1-1 0 0,-1-1 0 0 0,-1-1 1 0 0,0-1-1 0 0,-2 0 0 0 0,0-2 1 0 0,-1 0-1 0 0,-1-1 0 0 0,-2 0 1 0 0,0-1-1 0 0,-1-1 0 0 0,-2 0 1 0 0,0-1-1 0 0,1-8-65 0 0,-3-8-95 0 0,-2-1 0 0 0,-1 0 0 0 0,-3 0 1 0 0,-1-1-1 0 0,-2 1 0 0 0,-5-35 95 0 0,4 63-23 0 0,-1 1 1 0 0,0-1-1 0 0,-1 0 1 0 0,-1 1 0 0 0,0 0-1 0 0,-1 0 1 0 0,0 0-1 0 0,-1 0 1 0 0,-1 1-1 0 0,0 0 1 0 0,-7-9 22 0 0,13 21-1 0 0,0-1 0 0 0,0 1 0 0 0,0 0 0 0 0,0 0 0 0 0,0 0 0 0 0,-1 0 0 0 0,1 0 0 0 0,0 0 0 0 0,0 0 0 0 0,-1 0 0 0 0,1 0 0 0 0,0 1 0 0 0,-1-1 0 0 0,1 0 0 0 0,-1 1 0 0 0,1 0 0 0 0,-1-1 0 0 0,1 1 0 0 0,-1 0 0 0 0,1-1 0 0 0,-1 1 0 0 0,1 0 0 0 0,-1 0 0 0 0,1 0 0 0 0,-1 1 0 0 0,1-1 0 0 0,-1 0 0 0 0,1 1 0 0 0,-1-1 0 0 0,1 0 0 0 0,-1 1 0 0 0,1 0 0 0 0,-1-1 0 0 0,1 1 0 0 0,0 0 0 0 0,-1 0 0 0 0,1 0 0 0 0,0 0 0 0 0,0 0 0 0 0,0 0 0 0 0,0 0 0 0 0,0 0-1 0 0,-1 1 2 0 0,-35 58-41 0 0,26-25 85 0 0,1 0 0 0 0,1 1 1 0 0,2 0-1 0 0,2 0 0 0 0,1 1 1 0 0,2-1-1 0 0,1 1 0 0 0,4 35-44 0 0,2-32 49 0 0,2 0 0 0 0,1 0 1 0 0,2-1-1 0 0,1 0 0 0 0,2-1 0 0 0,2-1 0 0 0,7 11-49 0 0,30 84 67 0 0,-42-108-44 0 0,6 54-333 0 0,-19-76 61 0 0,1 1-1 0 0,0-1 0 0 0,0 0 0 0 0,-1 0 0 0 0,1 0 1 0 0,-1-1-1 0 0,0 1 0 0 0,0-1 0 0 0,1 1 0 0 0,-1-1 0 0 0,0 0 1 0 0,0 0-1 0 0,0 0 0 0 0,0 0 0 0 0,-1-1 0 0 0,1 1 1 0 0,0-1-1 0 0,0 0 0 0 0,0 0 0 0 0,0 0 0 0 0,0 0 0 0 0,0-1 1 0 0,-1 1-1 0 0,1-1 0 0 0,0 0 0 0 0,0 1 0 0 0,0-2 1 0 0,0 1 249 0 0,-41-28-15957 0 0,40 22 15158 0 0</inkml:trace>
  <inkml:trace contextRef="#ctx0" brushRef="#br0" timeOffset="367.215">2610 380 9082 0 0,'0'0'1052'0'0,"0"0"-360"0"0,0 0-10 0 0,0 0 247 0 0,0 0 242 0 0,0 0 110 0 0,0 0-91 0 0,0 0-204 0 0,-36 26-250 0 0,-113 80-240 0 0,47-46 3 0 0,-16 9 364 0 0,117-66-839 0 0,0-1 0 0 0,0 0 1 0 0,0 0-1 0 0,0 1 0 0 0,1-1 0 0 0,-1 0 0 0 0,1 1 1 0 0,-1-1-1 0 0,1 0 0 0 0,0 1 0 0 0,0-1 1 0 0,0 0-1 0 0,0 1 0 0 0,1-1 0 0 0,-1 1 1 0 0,1-1-1 0 0,-1 0 0 0 0,1 0 0 0 0,0 1 0 0 0,0-1 1 0 0,0 0-1 0 0,0 0 0 0 0,0 0 0 0 0,1 0 1 0 0,-1 0-1 0 0,0 0 0 0 0,1 0 0 0 0,0 0 0 0 0,-1-1 1 0 0,1 1-1 0 0,0-1 0 0 0,0 1 0 0 0,0-1 1 0 0,0 0-1 0 0,0 1 0 0 0,0-1 0 0 0,0 0 1 0 0,0 0-1 0 0,1-1 0 0 0,-1 1 0 0 0,0 0 0 0 0,1-1-24 0 0,101 48 1042 0 0,-85-42-874 0 0,0 1 0 0 0,-1 1 0 0 0,0 1-1 0 0,0 1 1 0 0,-1 0 0 0 0,0 1-1 0 0,-1 1 1 0 0,-1 0 0 0 0,1 1 0 0 0,8 11-168 0 0,39 61 489 0 0,-33-62-2336 0 0,-18-56-9378 0 0,-12 26 5866 0 0,2 2-95 0 0</inkml:trace>
  <inkml:trace contextRef="#ctx0" brushRef="#br0" timeOffset="679.132">1147 218 11875 0 0,'0'0'1843'0'0,"0"0"-294"0"0,0 0-262 0 0,0 0-97 0 0,0 0-89 0 0,0 0-168 0 0,0 0-197 0 0,0 0-175 0 0,0 0-190 0 0,0 0-170 0 0,0 0-102 0 0,-8 5-92 0 0,-22 16-41 0 0,30-20 12 0 0,0 0-1 0 0,-1 0 1 0 0,1 0 0 0 0,0 0-1 0 0,0 1 1 0 0,0-1-1 0 0,0 0 1 0 0,0 0-1 0 0,1 0 1 0 0,-1 0 0 0 0,0 0-1 0 0,0 0 1 0 0,1 0-1 0 0,-1 1 1 0 0,1-1-1 0 0,-1 0 1 0 0,1 0-1 0 0,-1 0 1 0 0,1-1 0 0 0,0 1-1 0 0,-1 0 1 0 0,1 0-1 0 0,0 0 1 0 0,0 0-1 0 0,0-1 1 0 0,0 1 0 0 0,0 0-1 0 0,-1-1 1 0 0,1 1-1 0 0,0 0 1 0 0,0-1-1 0 0,1 1 1 0 0,-1-1-1 0 0,0 0 1 0 0,0 1 0 0 0,0-1-1 0 0,0 0 1 0 0,0 0-1 0 0,0 0 1 0 0,1 0 22 0 0,-1 1-126 0 0,26 7-1842 0 0,-7-5-2261 0 0,-11-2 524 0 0,6 2-7089 0 0</inkml:trace>
</inkml:ink>
</file>

<file path=ppt/ink/ink8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25.0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2 250 0 0 0,'0'0'1418'0'0,"0"0"129"0"0,0 0-14 0 0,0 0-147 0 0,0 0-139 0 0,0 0-126 0 0,0 0-79 0 0,10-2-30 0 0,12-4 21 0 0,0 0 0 0 0,0-1 0 0 0,0-2-1 0 0,-1 0 1 0 0,-1-1 0 0 0,1-2 0 0 0,6-5-1033 0 0,7-9 438 0 0,-2-3 0 0 0,-1 0 0 0 0,-2-2 0 0 0,12-17-438 0 0,-36 41 86 0 0,-4 7-92 0 0,-1 1 1 0 0,0-1 0 0 0,0 0 0 0 0,1 0 0 0 0,-1 1 0 0 0,0-1 0 0 0,0 0 0 0 0,1 0 0 0 0,-1 0 0 0 0,0 1-1 0 0,1-1 1 0 0,-1 0 0 0 0,0 0 0 0 0,1 0 0 0 0,-1 0 0 0 0,0 0 0 0 0,1 0 0 0 0,-1 0 0 0 0,1 0-1 0 0,-1 0 1 0 0,0 0 0 0 0,1 0 0 0 0,-1 0 0 0 0,0 0 0 0 0,1 0 0 0 0,-1 0 0 0 0,0 0 0 0 0,1 0 0 0 0,-1 0-1 0 0,0 0 1 0 0,1 0 0 0 0,-1-1 0 0 0,0 1 0 0 0,1 0 0 0 0,-1 0 0 0 0,0 0 0 0 0,1-1 0 0 0,-1 1 0 0 0,0 0-1 0 0,0 0 1 0 0,1-1 0 0 0,-1 1 0 0 0,0 0 0 0 0,0-1 0 0 0,1 1 0 0 0,-1 0 5 0 0,7 475 439 0 0,-7-417-423 0 0,1 73 5 0 0,-6-1 0 0 0,-15 88-21 0 0,16-195-32 0 0,0 0 0 0 0,-2-1 0 0 0,0 1 0 0 0,-2-1 0 0 0,-1 0 0 0 0,0-1 0 0 0,-1 0 0 0 0,-7 8 32 0 0,13-22-1 0 0,0-1 0 0 0,-1 0 1 0 0,0 0-1 0 0,0 0 0 0 0,0 0 0 0 0,-1-1 0 0 0,1 0 0 0 0,-2 0 0 0 0,1 0 0 0 0,0-1 1 0 0,-1 0-1 0 0,0 0 0 0 0,0-1 0 0 0,0 1 0 0 0,0-2 0 0 0,0 1 0 0 0,-1-1 0 0 0,1 0 1 0 0,-1 0-1 0 0,0-1 0 0 0,1 0 0 0 0,-1-1 0 0 0,0 0 0 0 0,0 0 0 0 0,1 0 0 0 0,-8-2 1 0 0,10 1 17 0 0,0-1 0 0 0,0 1-1 0 0,0-1 1 0 0,0 0 0 0 0,1 0-1 0 0,-1 0 1 0 0,1-1 0 0 0,-1 0 0 0 0,1 1-1 0 0,0-2 1 0 0,0 1 0 0 0,0 0-1 0 0,0-1 1 0 0,1 0 0 0 0,0 0-1 0 0,-1 0 1 0 0,1 0 0 0 0,1 0-1 0 0,-1-1 1 0 0,1 1 0 0 0,-1-1-1 0 0,1 0 1 0 0,1 0 0 0 0,-1 0-1 0 0,1 0 1 0 0,-1 0 0 0 0,1-1-17 0 0,-1-6 9 0 0,0 1 0 0 0,1 0 0 0 0,0-1 0 0 0,1 1 0 0 0,0-1 0 0 0,0 1 0 0 0,2-1 0 0 0,-1 1 0 0 0,1-1 0 0 0,1 1 0 0 0,4-10-9 0 0,7-14 46 0 0,3 1 1 0 0,1 0-1 0 0,1 1 0 0 0,1 1 0 0 0,3 1 1 0 0,0 1-1 0 0,2 2 0 0 0,0 0 1 0 0,3 1-1 0 0,0 2 0 0 0,22-16-46 0 0,-29 26-77 0 0,0 1-1 0 0,0 1 1 0 0,1 1-1 0 0,1 1 0 0 0,0 1 1 0 0,1 1-1 0 0,10-3 78 0 0,56 0-7992 0 0,-74 12 2736 0 0,-6 0-1369 0 0</inkml:trace>
  <inkml:trace contextRef="#ctx0" brushRef="#br0" timeOffset="327.747">974 530 2649 0 0,'0'0'2739'0'0,"0"0"-921"0"0,0 0-462 0 0,0 0 73 0 0,0 0 221 0 0,0 0 77 0 0,0 0-148 0 0,0 0-305 0 0,0 0-322 0 0,0 0-268 0 0,0 0-177 0 0,0 0-136 0 0,-32 35-78 0 0,-95 106-28 0 0,93-84-59 0 0,33-52-170 0 0,0 0 0 0 0,0 0 0 0 0,0 0 0 0 0,1 1 0 0 0,-1-1 1 0 0,1 0-1 0 0,1 0 0 0 0,-1 1 0 0 0,1-1 0 0 0,0 0 0 0 0,0 0 0 0 0,0 0 0 0 0,1 0 1 0 0,0 0-1 0 0,0 0 0 0 0,0 0 0 0 0,1-1 0 0 0,-1 1 0 0 0,1-1 0 0 0,0 0 0 0 0,0 0 1 0 0,1 0-1 0 0,-1 0 0 0 0,1 0 0 0 0,0 0 0 0 0,0-1 0 0 0,0 0 0 0 0,0 0 0 0 0,1 0 0 0 0,-1-1 1 0 0,1 1-1 0 0,0-1 0 0 0,0 0 0 0 0,0 0 0 0 0,4 1-36 0 0,-1-1 84 0 0,0-1 0 0 0,0 1 0 0 0,0-1 0 0 0,0-1 1 0 0,0 1-1 0 0,1-1 0 0 0,-1-1 0 0 0,0 0 0 0 0,0 0 0 0 0,0 0 0 0 0,0-1 0 0 0,0 0 0 0 0,0-1 0 0 0,-1 1 0 0 0,1-2 0 0 0,-1 1 0 0 0,1-1 1 0 0,-1 0-1 0 0,-1-1 0 0 0,1 1 0 0 0,0-1 0 0 0,-1-1-84 0 0,3-3 62 0 0,0 0-1 0 0,-1-1 1 0 0,0 1 0 0 0,0-2 0 0 0,-1 1 0 0 0,-1-1-1 0 0,0 0 1 0 0,0-1 0 0 0,-1 1 0 0 0,0-1 0 0 0,-1 0-1 0 0,-1 0 1 0 0,1-6-62 0 0,-2 11-90 0 0,-1 1 0 0 0,0-1 0 0 0,0 1 0 0 0,-1-1 0 0 0,0 0 0 0 0,0 1 0 0 0,-1-1 0 0 0,1 1 0 0 0,-1-1 0 0 0,-1 0 0 0 0,1 1 0 0 0,-1 0 0 0 0,0-1 0 0 0,-1 1 0 0 0,0 0 0 0 0,0 0 0 0 0,0 0 0 0 0,0 1-1 0 0,-1-1 1 0 0,0 1 0 0 0,0 0 0 0 0,-1 0 0 0 0,1 0 0 0 0,-1 0 0 0 0,0 1 0 0 0,-2-1 90 0 0,5 3-216 0 0,0 0 0 0 0,-1 1 0 0 0,1-1 0 0 0,-1 1 0 0 0,1 0-1 0 0,-1 0 1 0 0,1 0 0 0 0,-1 0 0 0 0,1 0 0 0 0,-1 1 0 0 0,0-1 0 0 0,1 1 0 0 0,-1-1-1 0 0,0 1 1 0 0,0 0 0 0 0,1 0 0 0 0,-1 1 0 0 0,0-1 0 0 0,0 0 0 0 0,1 1 0 0 0,-1 0-1 0 0,0-1 1 0 0,1 1 0 0 0,-1 0 0 0 0,1 1 0 0 0,-1-1 216 0 0,-3 3-997 0 0,0 1 0 0 0,1-1 0 0 0,-1 1 1 0 0,1 0-1 0 0,0 0 0 0 0,1 1 0 0 0,-1 0 0 0 0,1 0 0 0 0,0 0 1 0 0,1 0-1 0 0,-1 0 0 0 0,1 1 0 0 0,0-1 0 0 0,1 2 997 0 0,-3 4-1500 0 0</inkml:trace>
  <inkml:trace contextRef="#ctx0" brushRef="#br0" timeOffset="955.131">1096 898 0 0 0,'0'0'361'0'0,"0"0"962"0"0,0 0 368 0 0,0 0 114 0 0,0 0-13 0 0,0 0-86 0 0,0 0-135 0 0,0 0-79 0 0,0 0-78 0 0,29 0-102 0 0,89-2-144 0 0,-117 2-1130 0 0,0 1 0 0 0,0-1 0 0 0,0 1 0 0 0,0-1-1 0 0,1 0 1 0 0,-1 0 0 0 0,0 0 0 0 0,0 0 0 0 0,1 0 0 0 0,-1 0-1 0 0,0 0 1 0 0,0 0 0 0 0,1 0 0 0 0,-1-1 0 0 0,0 1 0 0 0,0 0-1 0 0,0-1 1 0 0,1 1 0 0 0,-1-1 0 0 0,0 1 0 0 0,0-1-1 0 0,0 0 1 0 0,0 1 0 0 0,0-1 0 0 0,0 0 0 0 0,0 0 0 0 0,0 0-1 0 0,0 0 1 0 0,-1 0 0 0 0,1 0 0 0 0,0 0 0 0 0,0 0 0 0 0,-1 0-1 0 0,1 0 1 0 0,-1 0 0 0 0,1 0 0 0 0,-1 0 0 0 0,0-1 0 0 0,1 1-1 0 0,-1-1-37 0 0,1-4 274 0 0,9-22 139 0 0,0-1-1 0 0,2 2 1 0 0,1-1-1 0 0,2 2 0 0 0,0 0 1 0 0,2 1-1 0 0,0 0 1 0 0,5-2-413 0 0,-14 17-83 0 0,0 1 0 0 0,0 0 0 0 0,0 1 0 0 0,1 0 0 0 0,1 0 0 0 0,-1 1 0 0 0,1 0 1 0 0,0 1-1 0 0,9-4 83 0 0,33-1-8808 0 0,-42 11 2612 0 0,-5 0 1224 0 0</inkml:trace>
</inkml:ink>
</file>

<file path=ppt/ink/ink8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1.8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63 1192 0 0,'0'0'910'0'0,"0"0"-329"0"0,0 0-165 0 0,0 0 128 0 0,0 0 297 0 0,0 0 362 0 0,0 0 249 0 0,0 0 32 0 0,0 0-124 0 0,0 0-266 0 0,0 0-272 0 0,-24 0-221 0 0,-73 2-101 0 0,51 16 259 0 0,41-12-582 0 0,-6 8 51 0 0,0 1-1 0 0,0 0 0 0 0,2 0 1 0 0,0 1-1 0 0,0 0 0 0 0,2 1 0 0 0,0 0 1 0 0,1 0-1 0 0,1 0 0 0 0,0 1 1 0 0,1-1-1 0 0,1 1 0 0 0,1 0 0 0 0,1 0 1 0 0,0 1-1 0 0,2 15-227 0 0,-1-32 71 0 0,0 1-1 0 0,0 0 1 0 0,0 0-1 0 0,1 0 1 0 0,0 0-1 0 0,-1 0 1 0 0,1 0-1 0 0,0-1 1 0 0,0 1 0 0 0,0 0-1 0 0,1 0 1 0 0,-1-1-1 0 0,1 1 1 0 0,-1-1-1 0 0,1 0 1 0 0,0 1-1 0 0,0-1 1 0 0,0 0 0 0 0,0 0-1 0 0,0 0 1 0 0,1 0-1 0 0,-1-1 1 0 0,1 1-1 0 0,-1 0 1 0 0,1-1-1 0 0,-1 0 1 0 0,1 0 0 0 0,0 0-1 0 0,0 0 1 0 0,0 0-1 0 0,-1 0 1 0 0,1-1-1 0 0,0 1 1 0 0,0-1-1 0 0,0 0 1 0 0,0 0-1 0 0,0 0 1 0 0,0 0 0 0 0,0-1-1 0 0,0 1 1 0 0,0-1-1 0 0,-1 1 1 0 0,1-1-1 0 0,0 0 1 0 0,0 0-1 0 0,-1 0 1 0 0,1-1 0 0 0,0 1-1 0 0,-1-1 1 0 0,1 1-1 0 0,0-2-70 0 0,25-33 366 0 0,-2-2 1 0 0,-2-1-1 0 0,-1 0 0 0 0,16-39-366 0 0,-29 57 50 0 0,42-137 350 0 0,-43 123-258 0 0,13 110-634 0 0,4 38 667 0 0,5-2 0 0 0,15 29-175 0 0,-22-83-10 0 0,-2 2 0 0 0,-3 1 1 0 0,-3 0-1 0 0,-2 2 0 0 0,-3-1 0 0 0,-3 1 0 0 0,-2 13 10 0 0,-5-62-13 0 0,0 1 1 0 0,-1-1-1 0 0,-1 0 0 0 0,0 0 0 0 0,-1 0 1 0 0,0 0-1 0 0,-1 0 0 0 0,0 0 1 0 0,-1 0-1 0 0,-1-1 0 0 0,0 0 1 0 0,-1 0-1 0 0,0 0 0 0 0,0 0 0 0 0,-2-1 1 0 0,1 0-1 0 0,-1-1 0 0 0,-1 0 1 0 0,0 0-1 0 0,0-1 0 0 0,-1 0 1 0 0,0 0-1 0 0,-3 0 13 0 0,11-8-1 0 0,0 1 0 0 0,0-1 0 0 0,0-1 0 0 0,0 1 1 0 0,-1 0-1 0 0,1 0 0 0 0,0-1 0 0 0,0 1 0 0 0,-1-1 0 0 0,1 0 1 0 0,-1 0-1 0 0,1 0 0 0 0,0 0 0 0 0,-1 0 0 0 0,1 0 0 0 0,0-1 0 0 0,-1 1 1 0 0,1-1-1 0 0,0 0 0 0 0,0 1 0 0 0,-1-1 0 0 0,1 0 0 0 0,0 0 1 0 0,0-1-1 0 0,0 1 0 0 0,0 0 0 0 0,0-1 0 0 0,1 1 0 0 0,-1-1 0 0 0,0 1 1 0 0,1-1-1 0 0,-1 0 0 0 0,1 0 0 0 0,-1 0 0 0 0,1 0 0 0 0,0 0 1 0 0,0 0-1 0 0,0 0 0 0 0,0 0 0 0 0,0 0 0 0 0,0-1 0 0 0,1 1 0 0 0,-1 0 1 0 0,1-1-1 0 0,-1 1 0 0 0,1 0 0 0 0,0-1 0 0 0,0 1 0 0 0,0 0 1 0 0,0-1-1 0 0,1 1 0 0 0,-1-2 1 0 0,0-12-39 0 0,1 0 0 0 0,0 0 1 0 0,1 0-1 0 0,1 1 0 0 0,0-1 1 0 0,1 1-1 0 0,1-1 0 0 0,1 1 1 0 0,0 0-1 0 0,0 1 0 0 0,2 0 1 0 0,7-11 38 0 0,76-116-880 0 0,7 4-1 0 0,46-46 881 0 0,20-25-1857 0 0,-131 167 1512 0 0,-23 30 257 0 0,0 0-1 0 0,-1-1 0 0 0,0 0 0 0 0,-1-1 0 0 0,0 0 0 0 0,-1 0 1 0 0,-1-1-1 0 0,2-5 89 0 0,-8 17 10 0 0,0 1 0 0 0,0 0 0 0 0,0-1 1 0 0,0 1-1 0 0,-1-1 0 0 0,1 1 0 0 0,0 0 1 0 0,-1-1-1 0 0,1 1 0 0 0,-1 0 0 0 0,0-1 1 0 0,1 1-1 0 0,-1 0 0 0 0,0 0 0 0 0,0-1 0 0 0,0 1 1 0 0,0 0-1 0 0,0 0 0 0 0,0 0 0 0 0,0 0 1 0 0,0 0-1 0 0,0 1 0 0 0,0-1 0 0 0,-1 0 1 0 0,1 0-1 0 0,0 1 0 0 0,-1-1 0 0 0,1 1 0 0 0,0-1 1 0 0,-1 1-1 0 0,1 0 0 0 0,-1-1 0 0 0,1 1 1 0 0,0 0-1 0 0,-1 0 0 0 0,1 0 0 0 0,-1 0 1 0 0,1 0-1 0 0,-1 0 0 0 0,1 0 0 0 0,0 1 0 0 0,-1-1 1 0 0,1 1-1 0 0,-1-1 0 0 0,1 1 0 0 0,0-1 1 0 0,-1 1-1 0 0,1 0 0 0 0,0-1 0 0 0,0 1 1 0 0,0 0-1 0 0,0 0 0 0 0,-1 0 0 0 0,1 0 1 0 0,0 0-1 0 0,0 0 0 0 0,1 0 0 0 0,-1 0 0 0 0,0 1 1 0 0,0-1-1 0 0,0 1-10 0 0,-12 6 54 0 0,1 0 0 0 0,-1 0 0 0 0,2 1 0 0 0,-1 1 0 0 0,1 0 0 0 0,1 0 0 0 0,0 1-1 0 0,0 1 1 0 0,1 0 0 0 0,1 0 0 0 0,0 0 0 0 0,0 1 0 0 0,1 0 0 0 0,1 1 0 0 0,0 0 0 0 0,1 0 0 0 0,1 0 0 0 0,0 0 0 0 0,1 1 0 0 0,0-1 0 0 0,1 1 0 0 0,1 10-54 0 0,3-16 41 0 0,1 0 0 0 0,1 0 0 0 0,-1 0 0 0 0,1 0 0 0 0,1-1 1 0 0,0 0-1 0 0,0 0 0 0 0,1 0 0 0 0,0 0 0 0 0,0-1 0 0 0,0 0 0 0 0,1 0 0 0 0,0-1 1 0 0,1 0-1 0 0,-1 0 0 0 0,1-1 0 0 0,1 0 0 0 0,-1 0 0 0 0,0 0 0 0 0,1-2 1 0 0,0 1-1 0 0,0-1 0 0 0,0 0 0 0 0,1-1 0 0 0,1 1-41 0 0,-1 0 54 0 0,0-1-1 0 0,1 0 1 0 0,-1 0-1 0 0,1-1 1 0 0,-1-1 0 0 0,1 0-1 0 0,-1 0 1 0 0,1-1-1 0 0,0 0 1 0 0,-1-1 0 0 0,0 0-1 0 0,1-1 1 0 0,-1 0-1 0 0,0 0 1 0 0,0-1-1 0 0,-1 0 1 0 0,1-1 0 0 0,-1 0-1 0 0,0-1 1 0 0,0 0-1 0 0,-1 0 1 0 0,0-1 0 0 0,0 0-1 0 0,0 0 1 0 0,-1-1-1 0 0,0 0 1 0 0,-1-1 0 0 0,1 1-1 0 0,-2-1 1 0 0,1 0-1 0 0,-1 0 1 0 0,-1-1 0 0 0,1 0-1 0 0,-2 0 1 0 0,1 0-1 0 0,-2 0 1 0 0,1 0-1 0 0,-1-4-53 0 0,-1 2-135 0 0,0-1 1 0 0,-1 1-1 0 0,-1-1 0 0 0,0 1 0 0 0,-1 0 0 0 0,0-1 0 0 0,-1 1 0 0 0,0 0 0 0 0,-1 0 0 0 0,0 1 0 0 0,-1-1 0 0 0,0 1 0 0 0,-2-3 135 0 0,1 5-569 0 0,0 0 1 0 0,-1 1 0 0 0,1-1 0 0 0,-1 2-1 0 0,-1-1 1 0 0,0 1 0 0 0,0 0-1 0 0,0 0 1 0 0,-1 1 0 0 0,-2-1 568 0 0,-46-20-8951 0 0,37 22 2920 0 0</inkml:trace>
</inkml:ink>
</file>

<file path=ppt/ink/ink8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2.9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134 261 1576 0 0,'0'0'1441'0'0,"0"0"-88"0"0,0 0 24 0 0,0 0 50 0 0,0 0 1 0 0,0 0-157 0 0,0 0-323 0 0,0 0-215 0 0,0 0-22 0 0,0 0 92 0 0,0 0 161 0 0,0 0 79 0 0,0 0-37 0 0,18-2-111 0 0,58-6-150 0 0,-63 6-546 0 0,-1-1 0 0 0,1 0 0 0 0,-1 0 0 0 0,1-2 1 0 0,-1 1-1 0 0,0-2 0 0 0,-1 1 0 0 0,1-2 0 0 0,-1 1 0 0 0,9-9-199 0 0,10-4 240 0 0,-21 13-198 0 0,0 0 0 0 0,-1 0 0 0 0,0-1-1 0 0,0 0 1 0 0,0 0 0 0 0,-1-1 0 0 0,0 0-1 0 0,-1-1 1 0 0,1 1 0 0 0,-2-1 0 0 0,1 0-1 0 0,-1-1 1 0 0,-1 1 0 0 0,0-1 0 0 0,0 0-1 0 0,-1 0-41 0 0,-2-24 7 0 0,-7 61-1270 0 0,-1 444 1299 0 0,-3-334-43 0 0,-5-1 1 0 0,-30 116 6 0 0,44-246 2 0 0,-1 16 2 0 0,-2-1 1 0 0,0 0-1 0 0,-1 0 0 0 0,-1 0 0 0 0,-1-1 1 0 0,-1 1-1 0 0,0-2 0 0 0,-2 1 0 0 0,0-1 1 0 0,-1-1-1 0 0,-1 0 0 0 0,-1-1 0 0 0,0 0 1 0 0,-1-1-1 0 0,-1 0 0 0 0,-1-1 0 0 0,0-1 1 0 0,-3 2-6 0 0,11-11 25 0 0,0 0 0 0 0,0 0 0 0 0,-1-1-1 0 0,1 0 1 0 0,-1-1 0 0 0,0 1-1 0 0,0-2 1 0 0,0 1 0 0 0,-1-1 0 0 0,1-1-1 0 0,0 0 1 0 0,-1 0 0 0 0,1-1-1 0 0,-1 0 1 0 0,1 0 0 0 0,-1-1-1 0 0,1 0 1 0 0,-1-1 0 0 0,1 0 0 0 0,0-1-1 0 0,0 0 1 0 0,-8-3-24 0 0,16 4 20 0 0,-1 1 0 0 0,1-1 0 0 0,0 0 1 0 0,0 1-1 0 0,-1-1 0 0 0,1 0 0 0 0,0 0 0 0 0,0 0 0 0 0,1 0 0 0 0,-1 0 1 0 0,0 0-1 0 0,1 0 0 0 0,-1 0 0 0 0,1 0 0 0 0,0 0 0 0 0,-1 0 0 0 0,1 0 1 0 0,0 0-1 0 0,0 0 0 0 0,0 0 0 0 0,1 0 0 0 0,-1 0 0 0 0,1 0 1 0 0,-1 0-1 0 0,1 0 0 0 0,-1 0 0 0 0,1 0 0 0 0,0 0 0 0 0,0 0 0 0 0,0 0 1 0 0,0 0-1 0 0,0 1 0 0 0,1-1 0 0 0,-1 0-20 0 0,48-59 91 0 0,-47 59-79 0 0,3-2-6 0 0,98-101 4 0 0,-4-4-1 0 0,-5-4 1 0 0,29-52-10 0 0,-54 26-2589 0 0,-59 107-2032 0 0,-4 1-3779 0 0,-5 27 3200 0 0</inkml:trace>
  <inkml:trace contextRef="#ctx0" brushRef="#br0" timeOffset="309.895">751 1068 1768 0 0,'0'0'2438'0'0,"0"0"-935"0"0,0 0-153 0 0,0 0 305 0 0,0 0 213 0 0,0 0-61 0 0,0 0-277 0 0,0 0-283 0 0,0 0-163 0 0,0 0-142 0 0,0 0-126 0 0,0 0-128 0 0,0 0-144 0 0,5-27-85 0 0,17-85-64 0 0,14 41 177 0 0,-17 44-674 0 0,1 2-1 0 0,1 1 1 0 0,1 0 0 0 0,1 1 0 0 0,1 2 0 0 0,1 0-1 0 0,1 2 1 0 0,12-7 102 0 0,-3 9-2845 0 0,-10 12-6535 0 0,-16 5 1757 0 0</inkml:trace>
  <inkml:trace contextRef="#ctx0" brushRef="#br0" timeOffset="570.863">1213 714 4977 0 0,'0'0'1586'0'0,"0"0"-493"0"0,0 0-154 0 0,0 0 120 0 0,0 0 45 0 0,0 0-41 0 0,0 0-143 0 0,0 0-131 0 0,0 0-116 0 0,0 0-141 0 0,0 0-160 0 0,0 0-134 0 0,0 0-74 0 0,-23 27-38 0 0,-70 84-8 0 0,91-110-113 0 0,0 0 1 0 0,0 0 0 0 0,1 1-1 0 0,-1-1 1 0 0,1 0 0 0 0,-1 0 0 0 0,1 1-1 0 0,0-1 1 0 0,-1 1 0 0 0,1 0-1 0 0,0-1 1 0 0,0 1 0 0 0,0 0-1 0 0,0 0 1 0 0,0-1 0 0 0,1 1-1 0 0,-1 0 1 0 0,0 0 0 0 0,1 0-1 0 0,0 0 1 0 0,-1 0 0 0 0,1 0 0 0 0,0 0-1 0 0,0 0 1 0 0,0 0 0 0 0,0 0-1 0 0,0 0 1 0 0,1 0 0 0 0,-1 0-1 0 0,0 0 1 0 0,1 0 0 0 0,0 1-6 0 0,2 2 34 0 0,0 1 58 0 0,0-1 0 0 0,0 1 0 0 0,1-1 0 0 0,-1 0 0 0 0,1-1 0 0 0,0 1 0 0 0,1-1 0 0 0,-1 1 0 0 0,1-1 0 0 0,0 0 0 0 0,0-1 0 0 0,0 1 0 0 0,0-1 0 0 0,1 0 0 0 0,-1-1 0 0 0,1 1 0 0 0,0-1 0 0 0,0 0 0 0 0,-1 0 0 0 0,1-1 0 0 0,1 0 0 0 0,-1 0 0 0 0,0 0-1 0 0,0-1 1 0 0,0 0 0 0 0,0 0 0 0 0,1-1 0 0 0,-1 1 0 0 0,0-1 0 0 0,0 0 0 0 0,0-1 0 0 0,0 0 0 0 0,0 0 0 0 0,-1 0 0 0 0,1-1 0 0 0,-1 1 0 0 0,1-1 0 0 0,-1-1 0 0 0,0 1 0 0 0,0-1 0 0 0,0 0 0 0 0,0 0 0 0 0,-1 0 0 0 0,3-4-92 0 0,0 1 23 0 0,-1 0 0 0 0,0 0-1 0 0,-1 0 1 0 0,0-1 0 0 0,0 0-1 0 0,0 0 1 0 0,-1 0 0 0 0,0-1-1 0 0,-1 0 1 0 0,0 1 0 0 0,0-1-1 0 0,-1 0 1 0 0,0-1 0 0 0,-1 1-1 0 0,0 0 1 0 0,0 0 0 0 0,-1-1-1 0 0,0 1 1 0 0,0 0 0 0 0,-1 0-1 0 0,-1-1 1 0 0,0 0-23 0 0,1 7-148 0 0,0 0 0 0 0,-1 0-1 0 0,0 0 1 0 0,1 0 0 0 0,-1 0 0 0 0,0 0 0 0 0,-1 0-1 0 0,1 1 1 0 0,0-1 0 0 0,-1 1 0 0 0,0 0 0 0 0,1-1 0 0 0,-1 1-1 0 0,0 0 1 0 0,0 1 0 0 0,0-1 0 0 0,0 0 0 0 0,0 1-1 0 0,-3-1 149 0 0,-17-4-4218 0 0,0 4-4078 0 0,14 2 3111 0 0</inkml:trace>
  <inkml:trace contextRef="#ctx0" brushRef="#br0" timeOffset="990.794">1517 990 6425 0 0,'0'0'1427'0'0,"0"0"-133"0"0,0 0 188 0 0,0 0 217 0 0,0 0 6 0 0,0 0-256 0 0,0 0-325 0 0,0 0-240 0 0,0 0-168 0 0,0 0-136 0 0,20-32-113 0 0,61-98-91 0 0,-31 67 194 0 0,-42 55-522 0 0,1 0 1 0 0,0 0 0 0 0,0 1 0 0 0,1 1-1 0 0,0-1 1 0 0,0 1 0 0 0,1 1 0 0 0,-1 0-1 0 0,1 1 1 0 0,0 0 0 0 0,2 0-49 0 0,-12 3 3 0 0,1 1 0 0 0,-1 0 0 0 0,0-1 0 0 0,0 1 0 0 0,0 0 0 0 0,0 0 0 0 0,0 0 1 0 0,1 0-1 0 0,-1 0 0 0 0,0 0 0 0 0,0 0 0 0 0,0 0 0 0 0,0 1 0 0 0,0-1 0 0 0,0 0 0 0 0,0 1 1 0 0,1-1-1 0 0,-1 1 0 0 0,0-1 0 0 0,0 1 0 0 0,0-1 0 0 0,0 1 0 0 0,-1 0 0 0 0,1 0 0 0 0,0-1 0 0 0,0 1 1 0 0,0 0-1 0 0,-1 0 0 0 0,1 0 0 0 0,0 0 0 0 0,-1 0 0 0 0,1 0 0 0 0,0 0 0 0 0,-1 0 0 0 0,0 0 0 0 0,1 0 1 0 0,-1 0-1 0 0,0 0 0 0 0,1 0 0 0 0,-1 0 0 0 0,0 1 0 0 0,0-1 0 0 0,0 0 0 0 0,0 0 0 0 0,0 0 1 0 0,0 0-1 0 0,0 0 0 0 0,0 1 0 0 0,-1-1 0 0 0,1 0 0 0 0,0 0 0 0 0,-1 0-3 0 0,10 38 211 0 0,-6-38-186 0 0,0 1 1 0 0,1 0-1 0 0,-1-1 0 0 0,0 0 1 0 0,1 0-1 0 0,-1 0 1 0 0,1 0-1 0 0,-1-1 0 0 0,1 1 1 0 0,-1-1-1 0 0,1 0 1 0 0,-1 0-1 0 0,1 0 0 0 0,0 0 1 0 0,-1-1-1 0 0,1 0 0 0 0,-1 1 1 0 0,1-1-1 0 0,-1 0 1 0 0,0-1-1 0 0,1 1 0 0 0,-1-1 1 0 0,0 1-1 0 0,0-1 1 0 0,2-2-26 0 0,186-79-104 0 0,-189 83 96 0 0,-1 1 1 0 0,1 0 0 0 0,-1 0 0 0 0,1-1 0 0 0,-1 1-1 0 0,0 0 1 0 0,1 0 0 0 0,-1 0 0 0 0,0 0-1 0 0,0 1 1 0 0,0-1 0 0 0,0 0 0 0 0,0 0-1 0 0,0 1 1 0 0,0-1 0 0 0,0 1 0 0 0,-1-1 0 0 0,1 0-1 0 0,0 1 1 0 0,-1-1 0 0 0,1 1 0 0 0,-1 0-1 0 0,0-1 1 0 0,1 1 0 0 0,-1-1 0 0 0,0 1 0 0 0,0 0-1 0 0,0-1 1 0 0,0 1 0 0 0,0-1 0 0 0,-1 1-1 0 0,1 0 1 0 0,0-1 0 0 0,-1 1 0 0 0,1-1 0 0 0,-1 1 7 0 0,3 21 12 0 0,-1-19-58 0 0,-1 0 0 0 0,1-1 1 0 0,0 1-1 0 0,0-1 1 0 0,1 1-1 0 0,-1-1 1 0 0,1 0-1 0 0,-1 0 1 0 0,1 1-1 0 0,0-1 1 0 0,0 0-1 0 0,0 0 0 0 0,1-1 1 0 0,-1 1-1 0 0,1 0 1 0 0,0-1-1 0 0,-1 0 1 0 0,1 1-1 0 0,0-1 1 0 0,0 0-1 0 0,1-1 0 0 0,-1 1 1 0 0,0 0-1 0 0,1-1 1 0 0,-1 0-1 0 0,1 0 1 0 0,-1 0-1 0 0,1 0 1 0 0,-1 0-1 0 0,1-1 0 0 0,0 0 1 0 0,0 1 45 0 0,20-1-4542 0 0,-8 0-5055 0 0,-12 0 3805 0 0</inkml:trace>
</inkml:ink>
</file>

<file path=ppt/ink/ink8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40.3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0 685 0 0 0,'0'0'1452'0'0,"0"0"210"0"0,0 0 44 0 0,33-3-61 0 0,105-9-55 0 0,89-30 4328 0 0,-185 28-5002 0 0,-1-2 0 0 0,0-2 0 0 0,-1-1 0 0 0,-1-3 0 0 0,27-19-916 0 0,-44 27 244 0 0,6-1-87 0 0,-1-1 0 0 0,0-2 0 0 0,-1 0 0 0 0,-1-2 0 0 0,0 0 1 0 0,-2-2-1 0 0,-1-1 0 0 0,0 0 0 0 0,-2-2 0 0 0,-1 0 0 0 0,-1-1 0 0 0,-1-1 0 0 0,2-6-157 0 0,-17 28-3 0 0,0 1 1 0 0,0-1-1 0 0,0 0 0 0 0,-1 0 1 0 0,1 0-1 0 0,-1 0 0 0 0,0 0 1 0 0,-1 0-1 0 0,1-1 0 0 0,-1 1 1 0 0,0 0-1 0 0,-1 0 0 0 0,1 0 1 0 0,-1-1-1 0 0,0 1 0 0 0,0 0 1 0 0,0 0-1 0 0,-1 0 0 0 0,0 0 1 0 0,0 1-1 0 0,0-1 0 0 0,-1 0 1 0 0,1 1-1 0 0,-1 0 0 0 0,0-1 1 0 0,0 1-1 0 0,-1 0 0 0 0,1 1 1 0 0,-1-1-1 0 0,0 0 0 0 0,0 1 1 0 0,0 0-1 0 0,-1 0 0 0 0,1 0 1 0 0,0 1-1 0 0,-1 0 0 0 0,0-1 1 0 0,0 1-1 0 0,-4 0 3 0 0,1 0-46 0 0,0 2-1 0 0,0-1 1 0 0,0 1 0 0 0,0 0-1 0 0,0 1 1 0 0,0 0 0 0 0,0 0-1 0 0,0 1 1 0 0,1 0 0 0 0,-1 0 0 0 0,0 1-1 0 0,1 0 1 0 0,-1 0 0 0 0,1 1-1 0 0,0 0 1 0 0,0 0 0 0 0,1 1-1 0 0,-1 0 1 0 0,1 0 0 0 0,0 0-1 0 0,1 1 1 0 0,-1 0 0 0 0,-2 3 46 0 0,-9 11-10 0 0,0 2 1 0 0,2 0 0 0 0,0 0 0 0 0,2 1 0 0 0,0 1 0 0 0,-3 12 9 0 0,7-15 10 0 0,2 0 1 0 0,0 1-1 0 0,2 0 0 0 0,0 0 1 0 0,2 1-1 0 0,0-1 1 0 0,1 1-1 0 0,2-1 0 0 0,0 1 1 0 0,3 16-11 0 0,-1-29 20 0 0,1 1 0 0 0,1 0 0 0 0,0-1 1 0 0,0 0-1 0 0,1 0 0 0 0,0 0 0 0 0,0 0 0 0 0,1-1 0 0 0,1 0 1 0 0,0 0-1 0 0,0-1 0 0 0,0 0 0 0 0,1 0 0 0 0,0-1 0 0 0,1 0 1 0 0,0 0-1 0 0,0-1 0 0 0,0 0 0 0 0,1 0 0 0 0,0-1 0 0 0,0 0 1 0 0,0-1-1 0 0,0-1 0 0 0,1 1 0 0 0,0-1 0 0 0,0-1 0 0 0,-1 0 1 0 0,1-1-1 0 0,0 0 0 0 0,1-1 0 0 0,-1 0 0 0 0,0 0 0 0 0,4-2-20 0 0,8 2 83 0 0,0-1-1 0 0,-1-1 1 0 0,1-1-1 0 0,0-1 1 0 0,-1-1-1 0 0,0-1 1 0 0,-1-1-1 0 0,1-1 1 0 0,-1-1-1 0 0,0 0 0 0 0,-1-2 1 0 0,9-6-83 0 0,-2 0 36 0 0,-1-2 0 0 0,-1-1 0 0 0,0-1 0 0 0,-1-1 1 0 0,-2-1-1 0 0,0 0 0 0 0,-2-2 0 0 0,0-1 0 0 0,-2 0 0 0 0,-1-2 0 0 0,13-26-36 0 0,-13-26-338 0 0,-17 77 303 0 0,0 1-1 0 0,0 0 0 0 0,0 0 1 0 0,0 0-1 0 0,0 0 0 0 0,0 0 0 0 0,-1 0 1 0 0,1 0-1 0 0,-1 0 0 0 0,1-1 0 0 0,-1 1 1 0 0,0 1-1 0 0,0-1 0 0 0,0 0 1 0 0,0 0-1 0 0,0 0 0 0 0,0 0 0 0 0,-1 1 1 0 0,1-1-1 0 0,0 1 0 0 0,-1-1 0 0 0,1 1 1 0 0,-1-1-1 0 0,0 1 0 0 0,0 0 1 0 0,1 0-1 0 0,-1 0 0 0 0,0 0 0 0 0,0 0 1 0 0,0 0-1 0 0,0 0 0 0 0,0 1 0 0 0,0-1 1 0 0,0 1-1 0 0,-2-1 36 0 0,-5 3-84 0 0,-1 0 1 0 0,1 0-1 0 0,1 1 1 0 0,-1 0-1 0 0,0 1 1 0 0,1 0-1 0 0,0 1 0 0 0,0-1 1 0 0,0 1-1 0 0,0 1 1 0 0,1-1-1 0 0,0 2 1 0 0,0-1-1 0 0,0 1 1 0 0,1 0-1 0 0,0 0 0 0 0,0 0 1 0 0,1 1-1 0 0,0 0 1 0 0,1 0-1 0 0,-1 0 1 0 0,2 1-1 0 0,-2 3 84 0 0,0-4-2 0 0,-4 5 15 0 0,1 0 0 0 0,0 1 0 0 0,1 0 0 0 0,1 1 0 0 0,0-1 0 0 0,1 1 0 0 0,0 0 0 0 0,1 1 0 0 0,1-1 0 0 0,1 1 0 0 0,0-1 0 0 0,1 1 0 0 0,0 0 1 0 0,2 0-1 0 0,1 10-13 0 0,0-19 17 0 0,0-1 1 0 0,1 0 0 0 0,-1 0 0 0 0,1-1 0 0 0,1 1-1 0 0,-1-1 1 0 0,1 1 0 0 0,0-1 0 0 0,0 0 0 0 0,1-1-1 0 0,-1 1 1 0 0,1-1 0 0 0,0 0 0 0 0,0 0 0 0 0,1 0-1 0 0,-1-1 1 0 0,1 1 0 0 0,-1-1 0 0 0,1-1 0 0 0,0 1-1 0 0,1-1 1 0 0,-1 0 0 0 0,5 1-18 0 0,9 1 127 0 0,0 0 1 0 0,-1-1-1 0 0,1 0 1 0 0,0-2-1 0 0,1 0 1 0 0,-1-2-1 0 0,3 0-127 0 0,7-6 179 0 0,0-2 0 0 0,0 0 1 0 0,-1-2-1 0 0,-1-2 0 0 0,0 0 0 0 0,0-2 0 0 0,-2 0 0 0 0,0-2 0 0 0,-1-1 0 0 0,0-2 0 0 0,-2 0 1 0 0,0-1-1 0 0,11-15-179 0 0,-18 23 9 0 0,0-1 0 0 0,-1-1 1 0 0,-1-1-1 0 0,-1 0 0 0 0,0 0 0 0 0,-1-1 1 0 0,-1-1-1 0 0,0 0 0 0 0,-2-1 0 0 0,0 0 1 0 0,-1 0-1 0 0,0-1 0 0 0,-2 0 0 0 0,-1 0 1 0 0,0 0-1 0 0,-2-1 0 0 0,0 0 0 0 0,-1-2-9 0 0,-2 22-20 0 0,-1-1-1 0 0,1 1 1 0 0,-1-1-1 0 0,0 1 1 0 0,1-1-1 0 0,-1 1 1 0 0,0 0-1 0 0,0-1 1 0 0,0 1-1 0 0,0 0 1 0 0,0 0-1 0 0,0 0 1 0 0,0 0-1 0 0,-1-1 1 0 0,1 2-1 0 0,0-1 1 0 0,-1 0-1 0 0,1 0 1 0 0,0 0-1 0 0,-1 1 1 0 0,1-1-1 0 0,-1 0 1 0 0,1 1-1 0 0,-1-1 1 0 0,0 1-1 0 0,1 0 1 0 0,-1 0-1 0 0,1 0 1 0 0,-1-1-1 0 0,0 1 1 0 0,1 1-1 0 0,-1-1 1 0 0,1 0-1 0 0,-1 0 1 0 0,1 1-1 0 0,-1-1 1 0 0,0 0-1 0 0,1 1 1 0 0,-1 0-1 0 0,1-1 1 0 0,0 1-1 0 0,-1 0 1 0 0,1 0-1 0 0,0 0 1 0 0,-1 0-1 0 0,1 0 1 0 0,0 0-1 0 0,0 0 1 0 0,0 0-1 0 0,0 0 1 0 0,-1 2 20 0 0,-15 13-18 0 0,1 2 0 0 0,1 0 0 0 0,1 1-1 0 0,0 0 1 0 0,1 1 0 0 0,2 0 0 0 0,0 1 0 0 0,1 1 0 0 0,1-1 0 0 0,1 2 0 0 0,1-1-1 0 0,-4 22 19 0 0,7-33-21 0 0,2 0-1 0 0,-1 0 1 0 0,2 0-1 0 0,-1 0 1 0 0,1 1-1 0 0,1-1 1 0 0,0 1-1 0 0,1-1 1 0 0,0 0-1 0 0,1 1 1 0 0,0-1-1 0 0,1 0 1 0 0,0 0-1 0 0,0 0 1 0 0,2-1-1 0 0,-1 1 0 0 0,1-1 1 0 0,1 0-1 0 0,-1 0 1 0 0,2 0-1 0 0,-1-1 1 0 0,2 0-1 0 0,-1-1 1 0 0,1 1-1 0 0,0-1 1 0 0,1-1-1 0 0,-1 0 1 0 0,2 1 21 0 0,2-2-323 0 0,-1 0 0 0 0,1-1 1 0 0,0 0-1 0 0,1 0 0 0 0,-1-2 0 0 0,1 1 1 0 0,-1-1-1 0 0,12 0 323 0 0,19 0-4683 0 0,-1-6-4588 0 0,-30 0 5421 0 0</inkml:trace>
  <inkml:trace contextRef="#ctx0" brushRef="#br0" timeOffset="300.048">2261 413 5097 0 0,'0'0'3498'0'0,"0"0"-1819"0"0,0 0-512 0 0,0 0 265 0 0,0 0 259 0 0,0 0 36 0 0,0 0-257 0 0,0 0-408 0 0,-9 34-358 0 0,-28 108-244 0 0,1 39 244 0 0,29-61-2860 0 0,7-118 999 0 0,0-2-512 0 0,0 0-740 0 0,0-3-4803 0 0,2-2 2368 0 0,-2 5 4555 0 0,2-7-666 0 0</inkml:trace>
  <inkml:trace contextRef="#ctx0" brushRef="#br0" timeOffset="653.587">2198 398 4769 0 0,'0'0'3170'0'0,"0"0"-1916"0"0,0 0-837 0 0,0 0-9 0 0,0 0 283 0 0,0 0 286 0 0,0 0 161 0 0,0 0-16 0 0,0 0-153 0 0,0 0-115 0 0,0 0-111 0 0,0 0-110 0 0,0 0-76 0 0,26 4-82 0 0,83 11-104 0 0,16-12 316 0 0,-62-8-381 0 0,2-1-4381 0 0,-65 9-1640 0 0,-3 4 2227 0 0,3-6 2503 0 0,-6 3-4293 0 0</inkml:trace>
  <inkml:trace contextRef="#ctx0" brushRef="#br0" timeOffset="820.064">2169 737 4369 0 0,'0'0'1874'0'0,"0"0"-555"0"0,0 0 106 0 0,0 0 318 0 0,0 0 58 0 0,0 0-214 0 0,0 0-336 0 0,0 0-302 0 0,0 0-231 0 0,32-2-202 0 0,103-5-198 0 0,23-13-2042 0 0,-138 19-993 0 0,-1-1-3321 0 0,-6 1-1353 0 0</inkml:trace>
</inkml:ink>
</file>

<file path=ppt/ink/ink8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562 0 2272 0 0,'0'0'3953'0'0,"0"0"-1830"0"0,0 0-580 0 0,0 0 14 0 0,0 0-72 0 0,0 0-96 0 0,0 0-161 0 0,0 0-228 0 0,0 0-153 0 0,0 0-131 0 0,0 0-108 0 0,0 0-64 0 0,-12 29-26 0 0,-35 89-31 0 0,27-22 354 0 0,-28 265 241 0 0,5-122-2809 0 0,37-235-1788 0 0,-10-23-11338 0 0,15 17 13484 0 0,-2-3 640 0 0</inkml:trace>
  <inkml:trace contextRef="#ctx0" brushRef="#br0" timeOffset="276.27">0 560 7658 0 0,'0'0'3456'0'0,"0"0"-1959"0"0,0 0-713 0 0,0 0 157 0 0,0 0 205 0 0,35-6 48 0 0,113-16-90 0 0,33-5 1231 0 0,45 8-1300 0 0,-156 18-1571 0 0,5-1 1086 0 0,-25 4-3017 0 0,-10 2-3131 0 0,-1 4-4539 0 0,-27-4 7175 0 0</inkml:trace>
  <inkml:trace contextRef="#ctx0" brushRef="#br0" timeOffset="636.334">991 494 2745 0 0,'0'0'1577'0'0,"0"0"-203"0"0,0 0 25 0 0,0 0 100 0 0,0 0-3 0 0,0 0-130 0 0,0 0-203 0 0,0 0-226 0 0,0 0-186 0 0,0 0-161 0 0,0 0-177 0 0,-30 30-102 0 0,-89 98-83 0 0,116-126-215 0 0,0 0 1 0 0,0 1-1 0 0,0 0 0 0 0,1-1 1 0 0,-1 1-1 0 0,1 0 1 0 0,0 0-1 0 0,-1 0 1 0 0,2 0-1 0 0,-1 0 0 0 0,0 1 1 0 0,0-1-1 0 0,1 1 1 0 0,0-1-1 0 0,0 1 1 0 0,0 0-1 0 0,0-1 0 0 0,0 1 1 0 0,1 0-1 0 0,-1 3-13 0 0,2 3 68 0 0,-2-4 27 0 0,1-1 1 0 0,0 1 0 0 0,0-1 0 0 0,1 1-1 0 0,0-1 1 0 0,-1 1 0 0 0,2-1-1 0 0,-1 0 1 0 0,1 0 0 0 0,0 1-1 0 0,0-1 1 0 0,0 0 0 0 0,0-1 0 0 0,1 1-1 0 0,0 0 1 0 0,0-1 0 0 0,1 1-1 0 0,-1-1 1 0 0,1 0 0 0 0,0 0-1 0 0,0-1 1 0 0,0 1 0 0 0,0-1 0 0 0,1 0-1 0 0,-1 0 1 0 0,1 0 0 0 0,0 0-1 0 0,0-1 1 0 0,3 1-96 0 0,5 1 282 0 0,1-1-1 0 0,0 0 1 0 0,0-1 0 0 0,0-1-1 0 0,0 0 1 0 0,0-1 0 0 0,0 0-1 0 0,0-1 1 0 0,0-1-1 0 0,0 0 1 0 0,0-1 0 0 0,0 0-1 0 0,-1-2 1 0 0,1 1 0 0 0,-1-1-1 0 0,1-2-281 0 0,-4 3 77 0 0,-1 0 0 0 0,0 0 0 0 0,0-1 0 0 0,0 0 0 0 0,-1 0 1 0 0,0-1-1 0 0,0-1 0 0 0,0 1 0 0 0,-1-1 0 0 0,0 0 0 0 0,0-1 0 0 0,-1 1 0 0 0,0-2 0 0 0,0 1 0 0 0,-1 0 0 0 0,0-1 0 0 0,-1 0 0 0 0,0 0 0 0 0,0-1 0 0 0,-1 1 0 0 0,0-1 0 0 0,0 1 0 0 0,-1-1 0 0 0,-1 0 0 0 0,1 0 0 0 0,-2 0 0 0 0,1 0 0 0 0,-2 0 0 0 0,1-3-77 0 0,-4 4-145 0 0,0 1-1 0 0,0 0 1 0 0,-1 0 0 0 0,0 0-1 0 0,0 1 1 0 0,-1 0 0 0 0,0 0-1 0 0,0 0 1 0 0,0 1 0 0 0,-1 0-1 0 0,0 0 1 0 0,-1 0-1 0 0,1 1 1 0 0,-1 0 0 0 0,0 1-1 0 0,0 0 1 0 0,0 0 0 0 0,-1 0-1 0 0,1 1 1 0 0,-1 1-1 0 0,0-1 1 0 0,0 1 0 0 0,0 1-1 0 0,0 0 1 0 0,-4 0 145 0 0,-59-5-3478 0 0,25 9-4809 0 0,24 3-2014 0 0</inkml:trace>
</inkml:ink>
</file>

<file path=ppt/ink/ink8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7.2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0 574 0 0 0,'0'0'328'0'0,"0"0"1006"0"0,0 0 285 0 0,0 0-78 0 0,0 0-146 0 0,0 0-158 0 0,35 2-188 0 0,110 4-133 0 0,-72-19 303 0 0,-61 7-895 0 0,7-2-167 0 0,0-1 1 0 0,-1 0-1 0 0,0-1 0 0 0,0-1 0 0 0,-2-1 0 0 0,1-1 0 0 0,-1 0 0 0 0,-1-1 0 0 0,-1 0 0 0 0,0-1 0 0 0,0-1 0 0 0,-2 0 0 0 0,0-1 1 0 0,-1 0-1 0 0,-1-1 0 0 0,0 0 0 0 0,-1-1 0 0 0,-1 0 0 0 0,-1 0 0 0 0,-1-1 0 0 0,-1 0 0 0 0,0 0 0 0 0,-2 0 0 0 0,1-10-157 0 0,-3 27-47 0 0,0 1 0 0 0,-1-1-1 0 0,1 0 1 0 0,-1 0 0 0 0,1 0-1 0 0,-1 0 1 0 0,0 0 0 0 0,0 0-1 0 0,-1 0 1 0 0,1 0 0 0 0,-1 1-1 0 0,1-1 1 0 0,-1 0-1 0 0,0 0 1 0 0,0 0 0 0 0,0 1-1 0 0,0-1 1 0 0,0 0 0 0 0,-1 1-1 0 0,0-1 1 0 0,1 1 0 0 0,-1 0-1 0 0,0-1 1 0 0,0 1 0 0 0,0 0-1 0 0,0 0 1 0 0,0 0-1 0 0,-1 0 1 0 0,1 1 0 0 0,-1-1-1 0 0,1 1 1 0 0,-1-1 0 0 0,1 1-1 0 0,-1 0 1 0 0,0 0 0 0 0,0 0-1 0 0,1 0 1 0 0,-1 1 0 0 0,0-1-1 0 0,0 1 1 0 0,0-1-1 0 0,0 1 1 0 0,0 0 0 0 0,0 0-1 0 0,0 1 1 0 0,0-1 0 0 0,-2 1 47 0 0,-4 4-40 0 0,1 0 1 0 0,0 0-1 0 0,1 1 1 0 0,-1-1-1 0 0,1 2 1 0 0,0-1-1 0 0,1 1 1 0 0,-1 0 0 0 0,1 1-1 0 0,1-1 1 0 0,-1 1-1 0 0,1 0 1 0 0,1 1-1 0 0,0-1 1 0 0,0 1-1 0 0,0 0 1 0 0,0 3 39 0 0,-4 10 82 0 0,0 1 0 0 0,1 0 0 0 0,2 0 0 0 0,0 0 0 0 0,2 1 0 0 0,0 0 0 0 0,2 0 0 0 0,1 22-82 0 0,0-34 74 0 0,1-1 0 0 0,0 0 0 0 0,1 0-1 0 0,1 0 1 0 0,-1 0 0 0 0,2-1 0 0 0,0 1-1 0 0,0-1 1 0 0,1 1 0 0 0,0-1 0 0 0,0-1-1 0 0,1 1 1 0 0,1-1 0 0 0,-1 0 0 0 0,2 0-1 0 0,-1-1 1 0 0,1 0 0 0 0,0-1 0 0 0,9 7-74 0 0,-9-7 121 0 0,0-1 0 0 0,1 0 0 0 0,0 0 0 0 0,1-1 1 0 0,-1 0-1 0 0,1 0 0 0 0,0-1 0 0 0,0 0 0 0 0,0-1 0 0 0,1 0 1 0 0,-1-1-1 0 0,1 0 0 0 0,-1-1 0 0 0,1 0 0 0 0,0 0 0 0 0,0-2 1 0 0,-1 1-1 0 0,1-1 0 0 0,0 0 0 0 0,-1-1 0 0 0,1-1 1 0 0,9-2-122 0 0,-2-3 86 0 0,0-1 1 0 0,-1-1 0 0 0,0 0 0 0 0,-1-1 0 0 0,0-1 0 0 0,0 0 0 0 0,-2-1 0 0 0,1-1 0 0 0,-2 0 0 0 0,0-1 0 0 0,0 0 0 0 0,-2-1 0 0 0,0-1 0 0 0,0 0 0 0 0,-2 0 0 0 0,0-1 0 0 0,-1 0 0 0 0,-1 0 0 0 0,-1-1 0 0 0,3-14-87 0 0,2-62-112 0 0,-12 94 92 0 0,0 1 0 0 0,0-1 1 0 0,0 1-1 0 0,1-1 1 0 0,-1 0-1 0 0,0 1 1 0 0,0 0-1 0 0,0-1 0 0 0,0 1 1 0 0,0 0-1 0 0,0-1 1 0 0,0 1-1 0 0,0 0 0 0 0,0 0 1 0 0,1 0-1 0 0,-1 0 1 0 0,0 0-1 0 0,0 0 1 0 0,0 0-1 0 0,0 0 0 0 0,0 0 1 0 0,0 0-1 0 0,0 0 1 0 0,0 1-1 0 0,0-1 1 0 0,0 0-1 0 0,0 1 0 0 0,0-1 1 0 0,0 1-1 0 0,0-1 1 0 0,1 1-1 0 0,-1-1 0 0 0,0 1 1 0 0,0-1-1 0 0,1 1 1 0 0,-1 0-1 0 0,0 0 1 0 0,1-1-1 0 0,-1 1 0 0 0,1 0 1 0 0,-1 0-1 0 0,1 0 1 0 0,-1 0-1 0 0,1 0 1 0 0,-1-1-1 0 0,1 1 0 0 0,0 0 1 0 0,0 0-1 0 0,-1 0 1 0 0,1 1 19 0 0,-7 11 11 0 0,1-1 0 0 0,0 1 0 0 0,1 1 0 0 0,1-1 0 0 0,0 1 0 0 0,0 0 0 0 0,1-1 1 0 0,1 2-1 0 0,1-1 0 0 0,0 0 0 0 0,0 0 0 0 0,2 7-11 0 0,2-15 28 0 0,0 0 0 0 0,0 1 1 0 0,1-1-1 0 0,0-1 0 0 0,0 1 0 0 0,0 0 0 0 0,1-1 0 0 0,0 0 0 0 0,0 0 1 0 0,0-1-1 0 0,1 1 0 0 0,0-1 0 0 0,-1 0 0 0 0,1 0 0 0 0,1-1 0 0 0,-1 0 1 0 0,0 0-1 0 0,1-1 0 0 0,0 1 0 0 0,-1-1 0 0 0,1-1 0 0 0,0 1 1 0 0,0-1-1 0 0,0-1 0 0 0,0 1 0 0 0,0-1 0 0 0,7-1-28 0 0,4 2 63 0 0,1-2-1 0 0,-1 0 0 0 0,0-1 0 0 0,0-1 1 0 0,0 0-1 0 0,0-2 0 0 0,-1 0 1 0 0,1-1-1 0 0,-1 0 0 0 0,-1-2 1 0 0,1 0-1 0 0,-1-1 0 0 0,-1 0 1 0 0,0-1-1 0 0,0-1 0 0 0,-1-1 1 0 0,0 0-1 0 0,0-2-62 0 0,6-5 32 0 0,-1-2 1 0 0,-2 0-1 0 0,0-1 0 0 0,-1 0 1 0 0,-1-1-1 0 0,-2-1 0 0 0,0-1 1 0 0,-1 0-1 0 0,-2 0 1 0 0,0-1-1 0 0,3-19-32 0 0,-1-68-36 0 0,-12 111 29 0 0,0 0 1 0 0,0 0 0 0 0,0 1-1 0 0,0-1 1 0 0,-1 0-1 0 0,1 1 1 0 0,-1-1-1 0 0,1 0 1 0 0,-1 1 0 0 0,0-1-1 0 0,0 0 1 0 0,0 1-1 0 0,0-1 1 0 0,0 1-1 0 0,0 0 1 0 0,0-1 0 0 0,0 1-1 0 0,0 0 1 0 0,-1 0-1 0 0,1-1 1 0 0,0 1 0 0 0,-1 0-1 0 0,1 0 1 0 0,-1 1-1 0 0,0-1 1 0 0,1 0-1 0 0,-1 0 1 0 0,1 1 0 0 0,-1-1-1 0 0,0 1 1 0 0,0-1-1 0 0,1 1 1 0 0,-1 0-1 0 0,0 0 1 0 0,0 0 0 0 0,1 0-1 0 0,-1 0 1 0 0,0 0-1 0 0,0 0 1 0 0,1 1-1 0 0,-1-1 1 0 0,0 0 0 0 0,1 1-1 0 0,-1 0 1 0 0,0-1-1 0 0,1 1 1 0 0,-1 0 0 0 0,1 0-1 0 0,-1 0 1 0 0,1 0-1 0 0,-1 0 1 0 0,1 0-1 0 0,0 0 1 0 0,-1 1 0 0 0,1-1-1 0 0,0 0 1 0 0,0 1-1 0 0,0-1 1 0 0,0 1-1 0 0,0 0 7 0 0,-9 13 27 0 0,1 0 0 0 0,1 0 0 0 0,0 1 0 0 0,1 1 0 0 0,1-1 0 0 0,0 1 0 0 0,1 0 0 0 0,1 1 0 0 0,1-1 0 0 0,0 1 0 0 0,2-1 0 0 0,0 1 0 0 0,0 0 0 0 0,2 0 0 0 0,2 12-27 0 0,-1-11-14 0 0,2 0 1 0 0,1 0 0 0 0,0 0 0 0 0,1 0 0 0 0,1-1 0 0 0,1 0 0 0 0,1-1 0 0 0,0 1-1 0 0,1-2 1 0 0,1 1 0 0 0,0-2 0 0 0,6 6 13 0 0,25 18-1681 0 0,-26-30-2603 0 0,0-1-4982 0 0,-12-8 5093 0 0</inkml:trace>
  <inkml:trace contextRef="#ctx0" brushRef="#br0" timeOffset="331.269">1865 324 7178 0 0,'0'0'1551'0'0,"0"0"-434"0"0,0 0-98 0 0,0 0 235 0 0,0 0 178 0 0,0 0 32 0 0,-15 32-224 0 0,-43 100-335 0 0,31-46 35 0 0,3 65-272 0 0,22-126-5832 0 0,1-6-5583 0 0,1-26 7890 0 0</inkml:trace>
  <inkml:trace contextRef="#ctx0" brushRef="#br0" timeOffset="675.064">1574 283 9034 0 0,'0'0'941'0'0,"0"0"-386"0"0,0 0-12 0 0,0 0 269 0 0,0 0 238 0 0,0 0 59 0 0,0 0-146 0 0,0 0-204 0 0,31 3-174 0 0,101 7-124 0 0,281 0 795 0 0,-383 0-3035 0 0,-22 0-2720 0 0,-16 3-3502 0 0,4-10 4212 0 0</inkml:trace>
  <inkml:trace contextRef="#ctx0" brushRef="#br0" timeOffset="876.418">1482 777 4345 0 0,'0'0'1187'0'0,"0"0"-38"0"0,0 0 364 0 0,0 0 400 0 0,0 0 179 0 0,0 0-159 0 0,0 0-416 0 0,32 4-425 0 0,101 12-296 0 0,-36-24 274 0 0,243-34-1256 0 0,-335 41-116 0 0,39-1-2906 0 0,-13 2-4031 0 0,-17 0-433 0 0</inkml:trace>
</inkml:ink>
</file>

<file path=ppt/ink/ink8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43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1 398 0 0 0,'0'0'874'0'0,"0"0"562"0"0,0 0 151 0 0,0 0-227 0 0,0 0-416 0 0,0 0-310 0 0,0 0-62 0 0,6-1 115 0 0,235-13 6830 0 0,234-55-5695 0 0,-437 68-2833 0 0,-24 1-1976 0 0,-12 8-6743 0 0,-2-5 6025 0 0</inkml:trace>
  <inkml:trace contextRef="#ctx0" brushRef="#br0" timeOffset="281.02">67 659 2977 0 0,'0'0'1404'0'0,"0"0"-644"0"0,0 0-110 0 0,0 0 582 0 0,0 0 575 0 0,0 0 247 0 0,0 0-169 0 0,35-6-475 0 0,116-21-484 0 0,-13-9 250 0 0,-23 5-229 0 0,1 5 1 0 0,55-2-948 0 0,52 14-1094 0 0,-128 13-7954 0 0,-77 1 1014 0 0</inkml:trace>
  <inkml:trace contextRef="#ctx0" brushRef="#br0" timeOffset="571.236">2294 0 10394 0 0,'0'0'1555'0'0,"0"0"-788"0"0,0 0-306 0 0,0 0 40 0 0,0 0 227 0 0,-33 6 261 0 0,-108 20 96 0 0,46 13 463 0 0,83-31-1344 0 0,-16 13-27 0 0,2 0-1 0 0,0 2 1 0 0,2 1 0 0 0,0 1-1 0 0,2 0 1 0 0,1 2 0 0 0,1 1 0 0 0,-15 27-177 0 0,29-45 34 0 0,0 0 0 0 0,0 1 0 0 0,1 0 1 0 0,0 0-1 0 0,1 0 0 0 0,0 1 0 0 0,1 0 1 0 0,0-1-1 0 0,1 1 0 0 0,0 0 0 0 0,1 0 1 0 0,0 0-1 0 0,1 1 0 0 0,1-1 0 0 0,-1 0 1 0 0,2 0-1 0 0,0 0 0 0 0,0-1 0 0 0,1 1 1 0 0,1 0-1 0 0,0-1 0 0 0,0 0 0 0 0,1 0 1 0 0,1 0-1 0 0,0 0 0 0 0,0-1 0 0 0,1 0 1 0 0,0 0-1 0 0,1-1 0 0 0,0 0 0 0 0,1 0 1 0 0,-1-1-1 0 0,2 0 0 0 0,-1-1 0 0 0,7 5-34 0 0,5-4 161 0 0,1-1 0 0 0,-1 0-1 0 0,1-2 1 0 0,0 0-1 0 0,1-1 1 0 0,-1-2-1 0 0,1 0 1 0 0,-1-1-1 0 0,1-2 1 0 0,-1 0-1 0 0,1-1 1 0 0,-1-2-1 0 0,0 0 1 0 0,0-1-1 0 0,0-1 1 0 0,-1-1-1 0 0,1-1 1 0 0,-2-1-1 0 0,20-12-160 0 0,-7 7 116 0 0,-1-2 0 0 0,0-1 0 0 0,-2-1 0 0 0,0-2 0 0 0,-1-1 0 0 0,-1-1 0 0 0,-1-2 0 0 0,-1 0-1 0 0,-1-2 1 0 0,10-14-116 0 0,-30 32-92 0 0,0 1 0 0 0,-1-1 0 0 0,0 0 0 0 0,0 0-1 0 0,0-1 1 0 0,-1 1 0 0 0,-1-1 0 0 0,1 1 0 0 0,-1-1-1 0 0,-1 0 1 0 0,0 0 0 0 0,0 0 0 0 0,0 0 0 0 0,-1 0-1 0 0,-1 0 1 0 0,0 0 0 0 0,0 0 0 0 0,0 0 0 0 0,-1 0-1 0 0,-1 1 1 0 0,1-1 0 0 0,-1 0 0 0 0,-3-2 92 0 0,-63-64-4611 0 0,12 37-4194 0 0,34 25-712 0 0</inkml:trace>
  <inkml:trace contextRef="#ctx0" brushRef="#br0" timeOffset="1040.512">1239 313 5273 0 0,'0'0'1502'0'0,"0"0"-267"0"0,0 0-7 0 0,0 0 316 0 0,0 0 385 0 0,0 0 96 0 0,0 0-276 0 0,0 0-366 0 0,0 0-320 0 0,39 1-208 0 0,124 5-129 0 0,313 20 2024 0 0,440-18-1679 0 0,-586-21-1845 0 0,-115-6-4302 0 0,-160 14-1295 0 0,-14 1-5133 0 0</inkml:trace>
</inkml:ink>
</file>

<file path=ppt/ink/ink8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16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877 56 0 0 0,'0'0'1134'0'0,"0"0"110"0"0,0 0 3 0 0,0 0-14 0 0,0 0-31 0 0,19-5-36 0 0,57-18-41 0 0,-46 6 4383 0 0,-30 15-3360 0 0,-28-7-203 0 0,-16 9-1954 0 0,-1 2-1 0 0,1 2 1 0 0,0 2 0 0 0,0 2 0 0 0,0 1-1 0 0,1 3 1 0 0,1 1 0 0 0,-1 3 9 0 0,-7 0 30 0 0,4-2-15 0 0,-2-1 22 0 0,2 2 0 0 0,0 2 0 0 0,0 2 0 0 0,-25 17-37 0 0,69-36-10 0 0,1 1 1 0 0,-1-1-1 0 0,1 1 1 0 0,0 0-1 0 0,-1 0 1 0 0,1 0-1 0 0,0-1 1 0 0,-1 1-1 0 0,1 0 1 0 0,0 1-1 0 0,0-1 1 0 0,0 0-1 0 0,0 0 1 0 0,0 0-1 0 0,0 1 1 0 0,0-1-1 0 0,0 0 1 0 0,1 1 0 0 0,-1-1-1 0 0,0 1 1 0 0,1-1-1 0 0,0 1 1 0 0,-1-1-1 0 0,1 1 1 0 0,0-1-1 0 0,-1 1 1 0 0,1 0-1 0 0,0-1 1 0 0,0 1-1 0 0,0-1 1 0 0,0 1-1 0 0,1-1 1 0 0,-1 1-1 0 0,0 0 1 0 0,1-1 0 0 0,-1 1-1 0 0,1-1 1 0 0,-1 1-1 0 0,1-1 1 0 0,0 0-1 0 0,0 1 1 0 0,0-1-1 0 0,0 0 1 0 0,0 1-1 0 0,0-1 1 0 0,0 0-1 0 0,0 0 1 0 0,0 0-1 0 0,0 0 1 0 0,0 0-1 0 0,1 0 1 0 0,-1 0-1 0 0,1 0 1 0 0,-1-1 0 0 0,0 1-1 0 0,1 0 1 0 0,-1-1-1 0 0,1 1 10 0 0,24 10 22 0 0,-1-1 0 0 0,1-1-1 0 0,1-1 1 0 0,0-2 0 0 0,0 0 0 0 0,0-2-1 0 0,1-1 1 0 0,-1-1 0 0 0,1-1 0 0 0,5-2-22 0 0,97 9 93 0 0,-127-8-87 0 0,-2 0-3 0 0,1 0-1 0 0,0-1 1 0 0,0 1-1 0 0,0 0 1 0 0,-1 0-1 0 0,1 0 1 0 0,0 0-1 0 0,0 0 1 0 0,0 0-1 0 0,0 1 1 0 0,-1-1-1 0 0,1 0 1 0 0,0 1-1 0 0,0 0 1 0 0,-1-1-1 0 0,1 1 0 0 0,0 0 1 0 0,-1 0-1 0 0,1 0 1 0 0,-1 0-1 0 0,1 0 1 0 0,-1 0-1 0 0,0 1 1 0 0,1-1-1 0 0,-1 0 1 0 0,0 1-1 0 0,0-1 1 0 0,0 1-1 0 0,0-1 1 0 0,0 1-1 0 0,0-1 1 0 0,0 1-1 0 0,0 0 1 0 0,-1-1-1 0 0,1 1 0 0 0,-1 0 1 0 0,1 0-1 0 0,-1 0 1 0 0,0-1-1 0 0,0 1 1 0 0,0 1-3 0 0,-6 7 45 0 0,-1 1 0 0 0,0-1-1 0 0,0 0 1 0 0,-1 0 0 0 0,-1-1 0 0 0,0 0 0 0 0,0-1 0 0 0,-1 0 0 0 0,0 0-1 0 0,-4 2-44 0 0,1 0 19 0 0,-322 232 330 0 0,328-238-332 0 0,0 0 1 0 0,0 0-1 0 0,1 1 0 0 0,-1 0 1 0 0,1 0-1 0 0,0 0 0 0 0,0 1 1 0 0,1 0-1 0 0,0 0 0 0 0,0 1 1 0 0,0-1-1 0 0,1 1 0 0 0,0 0 1 0 0,0 0-1 0 0,0 1 0 0 0,1-1 1 0 0,0 1-1 0 0,1-1 0 0 0,0 1 1 0 0,0 0-1 0 0,1 0 0 0 0,0 0 1 0 0,0 5-18 0 0,3-8 11 0 0,1-1 0 0 0,0 0 0 0 0,0 1 0 0 0,0-1 0 0 0,0 0 0 0 0,1 0 0 0 0,0-1 0 0 0,0 1 0 0 0,0-1 0 0 0,0 0 0 0 0,0 0 0 0 0,1 0 1 0 0,-1 0-1 0 0,1-1 0 0 0,0 0 0 0 0,0 0 0 0 0,0 0 0 0 0,0 0 0 0 0,0-1 0 0 0,0 0 0 0 0,0 0 0 0 0,0 0 0 0 0,1-1 0 0 0,3 0-11 0 0,33 5-127 0 0,0-2-1 0 0,1-2 1 0 0,-1-2-1 0 0,0-2 1 0 0,0-1 0 0 0,0-3-1 0 0,0-1 1 0 0,-1-2-1 0 0,4-3 128 0 0,40-12-3129 0 0,-30 6-2814 0 0,-30 8-1338 0 0</inkml:trace>
  <inkml:trace contextRef="#ctx0" brushRef="#br0" timeOffset="289.515">1878 329 15067 0 0,'0'0'482'0'0,"0"0"-341"0"0,0 0-146 0 0,0 0 150 0 0,0 0 248 0 0,0 0 242 0 0,-37 37 139 0 0,-118 120 14 0 0,30-28 316 0 0,69-70-1106 0 0,-111 140 533 0 0,156-182-1076 0 0,1 0 0 0 0,0 1-1 0 0,2 1 1 0 0,0-1-1 0 0,1 1 1 0 0,1 1-1 0 0,-1 6 546 0 0,5-12-3250 0 0,2-5-4842 0 0,0-5 3199 0 0</inkml:trace>
  <inkml:trace contextRef="#ctx0" brushRef="#br0" timeOffset="552.293">1256 376 12027 0 0,'0'0'2171'0'0,"0"0"-1290"0"0,0 0-655 0 0,0 0-132 0 0,0 0 124 0 0,0 0 159 0 0,0 0 105 0 0,0 0 76 0 0,0 0 4 0 0,0 0-50 0 0,37 31-92 0 0,118 97-111 0 0,-42-44 55 0 0,-50-40-490 0 0,2-4-1 0 0,1-2 0 0 0,14 2 127 0 0,-10-14-2102 0 0,-24-12-3971 0 0,-41-12 5002 0 0,13 4-5927 0 0</inkml:trace>
  <inkml:trace contextRef="#ctx0" brushRef="#br0" timeOffset="865.496">2658 561 7970 0 0,'0'0'1049'0'0,"0"0"-106"0"0,0 0 77 0 0,0 0 238 0 0,0 0 201 0 0,0 0-91 0 0,0 0-222 0 0,0 0-234 0 0,0 0-225 0 0,-30 7-187 0 0,-98 25-127 0 0,111-28-280 0 0,1 1-1 0 0,-1 0 0 0 0,1 1 0 0 0,0 1 1 0 0,1 1-1 0 0,0 0 0 0 0,0 1 1 0 0,-6 6-93 0 0,3-3 43 0 0,7-6-46 0 0,1 1 0 0 0,1 0 0 0 0,-1 1 0 0 0,1 0 0 0 0,1 0 0 0 0,0 1 0 0 0,0 0 0 0 0,0 1 0 0 0,1 0 0 0 0,1 0 0 0 0,-1 0 0 0 0,2 1 1 0 0,-1 0-1 0 0,2 0 0 0 0,-1 0 0 0 0,2 0 0 0 0,-1 1 0 0 0,2 0 0 0 0,-2 6 3 0 0,4-14 12 0 0,-1 0 1 0 0,1-1-1 0 0,-1 1 0 0 0,1 0 1 0 0,0 0-1 0 0,0-1 1 0 0,1 1-1 0 0,-1 0 0 0 0,1 0 1 0 0,0-1-1 0 0,0 1 1 0 0,0-1-1 0 0,0 1 0 0 0,1-1 1 0 0,-1 1-1 0 0,1-1 0 0 0,0 0 1 0 0,0 0-1 0 0,0 0 1 0 0,0 0-1 0 0,1 0 0 0 0,-1 0 1 0 0,1 0-1 0 0,0-1 1 0 0,0 1-1 0 0,0-1 0 0 0,0 0 1 0 0,0 0-1 0 0,0 0 1 0 0,1-1-1 0 0,-1 1 0 0 0,0-1 1 0 0,1 1-1 0 0,0-1 1 0 0,-1 0-1 0 0,1-1 0 0 0,0 1 1 0 0,-1 0-1 0 0,1-1 1 0 0,0 0-1 0 0,0 0-12 0 0,11-3 147 0 0,0 0 0 0 0,0-1 0 0 0,-1-1 0 0 0,1 0 0 0 0,-1-1 0 0 0,0-1 0 0 0,-1 0 1 0 0,0-1-1 0 0,0 0 0 0 0,0-1 0 0 0,-1-1 0 0 0,0 0 0 0 0,-1 0 0 0 0,0-2-147 0 0,17-11 123 0 0,194-159 334 0 0,-221 180-473 0 0,0 1 0 0 0,0 0-1 0 0,0 0 1 0 0,0 0 0 0 0,0 0 0 0 0,0 0-1 0 0,0 0 1 0 0,0 0 0 0 0,0 0 0 0 0,1 1-1 0 0,-1-1 1 0 0,0 0 0 0 0,0 1 0 0 0,1-1-1 0 0,-1 1 1 0 0,1-1 0 0 0,-1 1 0 0 0,0 0-1 0 0,1-1 1 0 0,-1 1 0 0 0,1 0 0 0 0,-1 0-1 0 0,1 0 1 0 0,-1 0 0 0 0,1 0 0 0 0,-1 1-1 0 0,1-1 1 0 0,-1 0 0 0 0,0 1-1 0 0,1-1 1 0 0,-1 1 0 0 0,0-1 0 0 0,1 1-1 0 0,-1 0 1 0 0,0-1 0 0 0,1 1 0 0 0,-1 0-1 0 0,0 0 1 0 0,0 0 0 0 0,0 0 0 0 0,0 0-1 0 0,0 0 1 0 0,0 0 0 0 0,0 0 0 0 0,0 1-1 0 0,-1-1 1 0 0,1 0 0 0 0,0 0 0 0 0,-1 1-1 0 0,1-1 1 0 0,-1 1 0 0 0,1-1 0 0 0,-1 1 16 0 0,15 123-5442 0 0,-13-115 3973 0 0,12 26-8712 0 0,-10-28 5576 0 0</inkml:trace>
  <inkml:trace contextRef="#ctx0" brushRef="#br0" timeOffset="1255.642">3058 1032 904 0 0,'0'0'2923'0'0,"0"0"-405"0"0,0 0-225 0 0,0 0-74 0 0,0 0-143 0 0,0 0-222 0 0,0 0-288 0 0,0 0-319 0 0,0 0-231 0 0,0 0-171 0 0,0 0-138 0 0,0 0-117 0 0,5-26-95 0 0,19-81-91 0 0,13 12 352 0 0,-32 84-753 0 0,-1 1 0 0 0,2 0-1 0 0,-1 0 1 0 0,1 1 0 0 0,1-1 0 0 0,0 1 0 0 0,0 1 0 0 0,0-1 0 0 0,1 1 0 0 0,1 1 0 0 0,-1-1-1 0 0,1 2 1 0 0,1-1 0 0 0,-1 1 0 0 0,1 0 0 0 0,0 1 0 0 0,0 0 0 0 0,8-2-3 0 0,-15 8-24 0 0,-1 1 1 0 0,1-1-1 0 0,-1 1 1 0 0,0-1-1 0 0,1 1 1 0 0,-1 0 0 0 0,0 0-1 0 0,0 0 1 0 0,0 0-1 0 0,0 0 1 0 0,-1 0-1 0 0,1 1 1 0 0,0-1-1 0 0,-1 1 1 0 0,0-1-1 0 0,1 1 1 0 0,-1-1-1 0 0,0 1 1 0 0,-1 0 0 0 0,1-1-1 0 0,0 1 1 0 0,-1 0-1 0 0,1 0 1 0 0,-1 0-1 0 0,0 0 1 0 0,0-1-1 0 0,0 1 1 0 0,0 0-1 0 0,-1 0 1 0 0,1 0-1 0 0,-1-1 1 0 0,0 1 0 0 0,0 0-1 0 0,0 0 1 0 0,0-1 23 0 0,1 11-35 0 0,1 75-16 0 0,1-86 69 0 0,-1-1 1 0 0,1 0-1 0 0,0 0 1 0 0,0 0 0 0 0,0 0-1 0 0,0 0 1 0 0,0 0-1 0 0,0 0 1 0 0,0-1-1 0 0,0 1 1 0 0,0-1-1 0 0,0 1 1 0 0,1-1-1 0 0,-1 0 1 0 0,0 0-1 0 0,0 0 1 0 0,0 0-1 0 0,0 0 1 0 0,1-1-1 0 0,-1 1 1 0 0,0 0-1 0 0,0-1 1 0 0,0 0-1 0 0,0 0 1 0 0,0 1-1 0 0,0-1 1 0 0,0 0-1 0 0,0 0 1 0 0,0-1-1 0 0,-1 1 1 0 0,1 0-1 0 0,0-1 1 0 0,-1 1-1 0 0,2-2-18 0 0,149-127 283 0 0,-145 123-297 0 0,0 1 0 0 0,1 1 0 0 0,0-1 1 0 0,0 1-1 0 0,0 1 0 0 0,0 0 0 0 0,1 0 0 0 0,0 0 0 0 0,0 1 0 0 0,0 0 0 0 0,0 1 0 0 0,8-1 14 0 0,-15 4-10 0 0,0 1 0 0 0,0 0 0 0 0,0-1 0 0 0,-1 1-1 0 0,1 0 1 0 0,0 0 0 0 0,-1 0 0 0 0,1 0-1 0 0,-1 0 1 0 0,0 1 0 0 0,0-1 0 0 0,0 0-1 0 0,0 0 1 0 0,0 1 0 0 0,0-1 0 0 0,-1 1-1 0 0,1-1 1 0 0,-1 1 0 0 0,1-1 0 0 0,-1 1 0 0 0,0-1-1 0 0,0 1 1 0 0,0-1 0 0 0,-1 3 10 0 0,3 8 5 0 0,-2-8-42 0 0,1-1 0 0 0,0 1 0 0 0,1-1 0 0 0,-1 1 0 0 0,1-1-1 0 0,-1 0 1 0 0,1 0 0 0 0,0 0 0 0 0,1 0 0 0 0,-1 0 0 0 0,1 0-1 0 0,0 0 1 0 0,0-1 0 0 0,0 0 0 0 0,0 1 0 0 0,1-1 0 0 0,-1 0 0 0 0,1-1-1 0 0,0 1 1 0 0,-1-1 0 0 0,2 1 37 0 0,26 8-3047 0 0,5-7-3768 0 0,-21-4 648 0 0,-3 0 913 0 0</inkml:trace>
  <inkml:trace contextRef="#ctx0" brushRef="#br0" timeOffset="1719.188">4105 686 3457 0 0,'0'0'1207'0'0,"0"0"-235"0"0,0 0 215 0 0,0 0 297 0 0,0 0 152 0 0,0 0-38 0 0,0 0-278 0 0,0 34-339 0 0,0 110-255 0 0,0-115-389 0 0,3 11-98 0 0,-2 1-1 0 0,-3-1 0 0 0,0 0 0 0 0,-3 0 1 0 0,-1-1-1 0 0,-2 1 0 0 0,-2-1 1 0 0,-6 12-239 0 0,16-51 3 0 0,-2 7 177 0 0,0 0 0 0 0,0 0-1 0 0,-1-1 1 0 0,1 1 0 0 0,-2-1-1 0 0,1 1 1 0 0,-1-1 0 0 0,0 0-1 0 0,0-1 1 0 0,0 1 0 0 0,-1-1-1 0 0,0 0 1 0 0,0 0 0 0 0,0 0 0 0 0,-1 0-1 0 0,0-1 1 0 0,0 0 0 0 0,-1 0-180 0 0,5-5 88 0 0,0-1 0 0 0,-1 1 0 0 0,1-1 1 0 0,0 0-1 0 0,-1 0 0 0 0,1 0 1 0 0,0 0-1 0 0,0 0 0 0 0,1 0 0 0 0,-1 0 1 0 0,0-1-1 0 0,1 1 0 0 0,-1 0 1 0 0,1-1-1 0 0,0 0 0 0 0,0 1 0 0 0,0-1 1 0 0,0 0-1 0 0,0 1 0 0 0,1-1 1 0 0,-1 0-1 0 0,1 0 0 0 0,0 0 0 0 0,0 1 1 0 0,0-1-1 0 0,0-2-88 0 0,0 5 14 0 0,-1-19 47 0 0,2 0 0 0 0,0-1-1 0 0,1 1 1 0 0,1 0-1 0 0,0 1 1 0 0,2-1 0 0 0,0 1-1 0 0,1 0 1 0 0,1 0-1 0 0,1 0 1 0 0,8-14-61 0 0,-4 6 8 0 0,-1-6-58 0 0,3 0 0 0 0,0 1-1 0 0,2 0 1 0 0,1 1 0 0 0,2 1 0 0 0,0 1-1 0 0,2 1 1 0 0,2 0 0 0 0,0 2-1 0 0,1 1 1 0 0,1 0 0 0 0,2 2 0 0 0,0 1-1 0 0,1 1 1 0 0,1 2 0 0 0,1 1-1 0 0,15-6 51 0 0,-43 22-2 0 0,12-5-20 0 0,1 0-1 0 0,0 1 0 0 0,0 1 0 0 0,0 0 1 0 0,0 1-1 0 0,1 0 0 0 0,-1 1 0 0 0,1 1 1 0 0,-1 1-1 0 0,16 1 23 0 0,-28 0 19 0 0,1 0-1 0 0,-1 1 1 0 0,1-1 0 0 0,-1 1 0 0 0,1 0-1 0 0,-1 0 1 0 0,0 0 0 0 0,0 0 0 0 0,0 1-1 0 0,0-1 1 0 0,0 1 0 0 0,-1 0-1 0 0,1 0 1 0 0,-1 0 0 0 0,0 0 0 0 0,1 0-1 0 0,-2 0 1 0 0,1 1 0 0 0,0-1-1 0 0,-1 1 1 0 0,1-1 0 0 0,-1 1 0 0 0,0 0-1 0 0,0-1 1 0 0,0 1 0 0 0,-1 0 0 0 0,1 2-19 0 0,0 3 41 0 0,0-1 1 0 0,-1 1 0 0 0,1-1 0 0 0,-2 1-1 0 0,1-1 1 0 0,-1 0 0 0 0,0 1 0 0 0,-1-1 0 0 0,0 0-1 0 0,-1 0 1 0 0,1 0 0 0 0,-2 2-42 0 0,-5 6 50 0 0,0-1 0 0 0,-1 1 0 0 0,0-2 0 0 0,-1 0 0 0 0,-1 0 0 0 0,0-1 0 0 0,-1-1 0 0 0,0 0 0 0 0,-1 0 0 0 0,0-1-1 0 0,-1-1 1 0 0,0-1 0 0 0,-1 0 0 0 0,-8 3-50 0 0,10-6-248 0 0,-1 0-1 0 0,0-1 1 0 0,0-1-1 0 0,0 0 1 0 0,0-1-1 0 0,-1-1 1 0 0,0-1-1 0 0,1 0 1 0 0,-1 0-1 0 0,-11-2 249 0 0,-12-14-5226 0 0,18-2-4414 0 0,14 12 3335 0 0</inkml:trace>
  <inkml:trace contextRef="#ctx0" brushRef="#br0" timeOffset="1978.276">5079 167 15835 0 0,'0'0'873'0'0,"0"0"-253"0"0,0 0 136 0 0,0 0 325 0 0,0 0 190 0 0,0 0-37 0 0,0 0-215 0 0,-8 36-286 0 0,-27 116-227 0 0,-14-29 86 0 0,28-85-475 0 0,17-29-145 0 0,-14 25-241 0 0,2 0-1 0 0,1 1 1 0 0,2 0 0 0 0,1 1-1 0 0,2 0 1 0 0,2 1 0 0 0,-1 16 269 0 0,14-30-4694 0 0,17-20-6415 0 0,-17-3 8841 0 0,3 0-2385 0 0</inkml:trace>
  <inkml:trace contextRef="#ctx0" brushRef="#br0" timeOffset="2305.806">5195 723 272 0 0,'0'0'2718'0'0,"0"0"-639"0"0,0 0-221 0 0,0 0 48 0 0,0 0 74 0 0,0 0 22 0 0,0 0-47 0 0,0 0-183 0 0,0 0-265 0 0,0 0-291 0 0,0 0-249 0 0,34 18-179 0 0,106 56-133 0 0,-137-72-601 0 0,0 0 1 0 0,1 1-1 0 0,0-1 0 0 0,0 0 0 0 0,-1-1 0 0 0,1 1 0 0 0,0-1 1 0 0,0 1-1 0 0,0-1 0 0 0,1 0 0 0 0,-1-1 0 0 0,0 1 1 0 0,0-1-1 0 0,0 0 0 0 0,1 0 0 0 0,-1 0 0 0 0,4-1-54 0 0,3-1 193 0 0,2 1-68 0 0,0-1 0 0 0,0 0-1 0 0,-1-1 1 0 0,1 0 0 0 0,-1-1 0 0 0,0-1 0 0 0,0 0 0 0 0,0 0 0 0 0,0-1-1 0 0,-1 0 1 0 0,0-1 0 0 0,-1-1 0 0 0,1 0 0 0 0,-1 0 0 0 0,-1-1-1 0 0,0 0 1 0 0,0 0 0 0 0,0-1 0 0 0,-1 0 0 0 0,-1-1 0 0 0,5-9-125 0 0,-10 18-29 0 0,-1-1 1 0 0,0 0-1 0 0,0 0 1 0 0,0 0 0 0 0,0 0-1 0 0,0 0 1 0 0,-1 0-1 0 0,1 0 1 0 0,-1 0-1 0 0,0 0 1 0 0,1 0-1 0 0,-2 0 1 0 0,1 0-1 0 0,0 0 1 0 0,-1 0 0 0 0,1 0-1 0 0,-1 0 1 0 0,0 0-1 0 0,0 0 1 0 0,0 0-1 0 0,0 0 1 0 0,0 1-1 0 0,-1-1 1 0 0,1 0 0 0 0,-1 1-1 0 0,0-1 1 0 0,0 1-1 0 0,0 0 1 0 0,0-1-1 0 0,0 1 1 0 0,-1 0-1 0 0,1 0 1 0 0,0 1-1 0 0,-1-1 1 0 0,0 0 0 0 0,1 1-1 0 0,-1-1 1 0 0,0 1-1 0 0,0 0 1 0 0,0 0-1 0 0,0 0 1 0 0,1 0-1 0 0,-2 1 1 0 0,1-1-1 0 0,-2 1 29 0 0,-8-1-50 0 0,-1 1 0 0 0,1 0 0 0 0,0 0 0 0 0,0 2 0 0 0,0 0 0 0 0,0 0 0 0 0,0 1 0 0 0,0 1 0 0 0,1 0 0 0 0,0 1 0 0 0,-1 0 0 0 0,2 1 0 0 0,-5 2 50 0 0,-2 2-22 0 0,1 1 0 0 0,1 0 0 0 0,0 2 1 0 0,0-1-1 0 0,2 2 0 0 0,-1 0 0 0 0,2 1 0 0 0,0 0 1 0 0,0 1-1 0 0,2 0 0 0 0,0 1 0 0 0,1 0 1 0 0,0 1-1 0 0,2 0 0 0 0,-1 3 22 0 0,7-13-94 0 0,0 0 0 0 0,0 1 0 0 0,0-1 0 0 0,1 1 0 0 0,1-1 0 0 0,0 1 0 0 0,0-1 1 0 0,0 1-1 0 0,1-1 0 0 0,0 1 0 0 0,1-1 0 0 0,0 0 0 0 0,0 0 0 0 0,1 1 0 0 0,0-1 0 0 0,0-1 0 0 0,1 1 0 0 0,0 0 0 0 0,0-1 0 0 0,1 0 1 0 0,5 6 93 0 0,36 30-3368 0 0,12-15-3345 0 0,-39-21 1676 0 0,-3-3-1026 0 0</inkml:trace>
  <inkml:trace contextRef="#ctx0" brushRef="#br0" timeOffset="5131.306">0 1499 0 0 0,'169'-28'0'0'0,"136"-6"1931"0"0,674-32 4472 0 0,416 0-3452 0 0,-329 50-2254 0 0,-533 13-508 0 0,680-16-525 0 0,-1102 15-471 0 0,32-2-5073 0 0,-114 5 732 0 0</inkml:trace>
  <inkml:trace contextRef="#ctx0" brushRef="#br0" timeOffset="15099.305">6219 988 13947 0 0,'0'0'1700'0'0,"0"0"-553"0"0,0 0-321 0 0,0 0 118 0 0,0 0 248 0 0,0 0 123 0 0,0 0-117 0 0,0 0-287 0 0,0 0-253 0 0,0 0-179 0 0,0 0-100 0 0,6 5 378 0 0,-3-4-3034 0 0,-4-3-525 0 0,-5-5-10464 0 0,6 6 6158 0 0</inkml:trace>
  <inkml:trace contextRef="#ctx0" brushRef="#br0" timeOffset="15365.786">6285 553 14763 0 0,'0'0'1476'0'0,"0"0"-227"0"0,0 0-104 0 0,0 0 113 0 0,0 0 50 0 0,0 0-185 0 0,0 0-299 0 0,0 0-324 0 0,0 0-233 0 0,0 0-138 0 0,0 0-94 0 0,0 0-27 0 0,0 0-41 0 0,-4 15-1485 0 0,16-8-969 0 0,-5-7-2670 0 0,0 0-2996 0 0</inkml:trace>
</inkml:ink>
</file>

<file path=ppt/ink/ink8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6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0 611 0 0 0,'0'0'723'0'0,"0"0"812"0"0,0 0 476 0 0,0 0 177 0 0,0 0 17 0 0,0 0-83 0 0,0 0-191 0 0,0 0-247 0 0,0 0-305 0 0,31-5-315 0 0,98-20-222 0 0,-51-8 132 0 0,-63 22-772 0 0,41-31 208 0 0,-1-3 0 0 0,-2-1-1 0 0,-2-4 1 0 0,-2-2-410 0 0,-37 41 25 0 0,0 0 0 0 0,0-1 0 0 0,-2 0 0 0 0,1-1 0 0 0,-2 0 0 0 0,0-1 0 0 0,0 0 0 0 0,-1 0 0 0 0,-1-1 0 0 0,0 0 0 0 0,-1 0 0 0 0,-1 0 0 0 0,0-1 0 0 0,-1 0 0 0 0,-1 0 0 0 0,1-15-25 0 0,-4 29-19 0 0,0 0-1 0 0,1 0 0 0 0,-2 0 1 0 0,1 0-1 0 0,0 1 1 0 0,0-1-1 0 0,0 0 1 0 0,-1 0-1 0 0,1 0 0 0 0,-1 1 1 0 0,0-1-1 0 0,1 0 1 0 0,-1 0-1 0 0,0 1 1 0 0,0-1-1 0 0,0 1 0 0 0,0-1 1 0 0,0 1-1 0 0,0-1 1 0 0,-1 1-1 0 0,1 0 1 0 0,0-1-1 0 0,-1 1 0 0 0,1 0 1 0 0,-1 0-1 0 0,1 0 1 0 0,-1 0-1 0 0,0 0 0 0 0,1 0 1 0 0,-1 1-1 0 0,0-1 1 0 0,0 1-1 0 0,0-1 1 0 0,1 1-1 0 0,-1 0 0 0 0,0-1 1 0 0,0 1-1 0 0,0 0 1 0 0,0 0-1 0 0,0 0 1 0 0,1 0-1 0 0,-3 1 20 0 0,-72 32-953 0 0,73-31 948 0 0,0 0 0 0 0,-1 0-1 0 0,1 1 1 0 0,0-1 0 0 0,0 1 0 0 0,0 0 0 0 0,1 0-1 0 0,-1 0 1 0 0,0 0 0 0 0,1 0 0 0 0,0 1-1 0 0,0-1 1 0 0,0 1 0 0 0,0-1 0 0 0,1 1 0 0 0,0 0-1 0 0,-1 0 1 0 0,1 0 0 0 0,0-1 0 0 0,1 1-1 0 0,-1 0 1 0 0,1 0 0 0 0,0 0 0 0 0,0 0-1 0 0,0 0 1 0 0,0 0 0 0 0,1 0 0 0 0,-1 0 0 0 0,1 0-1 0 0,0 0 1 0 0,0 0 0 0 0,1 0 0 0 0,-1-1-1 0 0,1 1 1 0 0,0-1 0 0 0,0 1 5 0 0,10 3 67 0 0,1 0-1 0 0,0-1 1 0 0,0 0 0 0 0,0-2-1 0 0,1 1 1 0 0,-1-2 0 0 0,1 1-1 0 0,0-2 1 0 0,0 0 0 0 0,0-1-1 0 0,0 0 1 0 0,1-1 0 0 0,-1-1-1 0 0,10-1-66 0 0,11 1 206 0 0,29-2 50 0 0,-63 4-245 0 0,1 0 1 0 0,-1 1-1 0 0,0-1 0 0 0,0 0 1 0 0,0 1-1 0 0,0-1 1 0 0,0 1-1 0 0,0 0 0 0 0,0-1 1 0 0,-1 1-1 0 0,1 0 0 0 0,-1-1 1 0 0,1 1-1 0 0,-1 0 0 0 0,1 0 1 0 0,-1-1-1 0 0,0 1 1 0 0,0 0-1 0 0,0 0 0 0 0,0 0 1 0 0,0-1-1 0 0,0 1 0 0 0,-1 0 1 0 0,1 0-1 0 0,-1-1 0 0 0,1 1 1 0 0,-1 1-12 0 0,-66 144 337 0 0,64-114-2153 0 0,4-32 1467 0 0,0 0 0 0 0,0 0 0 0 0,0 0 0 0 0,1 0 0 0 0,-1-1 0 0 0,0 1 0 0 0,1 0 0 0 0,-1-1-1 0 0,0 1 1 0 0,1-1 0 0 0,-1 1 0 0 0,1-1 0 0 0,-1 0 0 0 0,1 1 0 0 0,-1-1 0 0 0,1 0 0 0 0,-1 0 0 0 0,1 0 0 0 0,-1 0 0 0 0,1 0 0 0 0,-1-1 0 0 0,1 1 0 0 0,-1 0 0 0 0,1-1-1 0 0,-1 1 1 0 0,1-1 0 0 0,-1 1 0 0 0,0-1 0 0 0,1 0 0 0 0,0 0 349 0 0,28-10-7938 0 0,-16 4 7189 0 0</inkml:trace>
</inkml:ink>
</file>

<file path=ppt/ink/ink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9.8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0 851 2336 0 0,'0'0'1206'0'0,"0"0"-302"0"0,0 0 251 0 0,0 0 512 0 0,0 0 358 0 0,0 0-25 0 0,0 0-334 0 0,0 0-318 0 0,34-4-240 0 0,107-12-181 0 0,75-17 1175 0 0,-93 27-2378 0 0,-70 6-4733 0 0,-53 14-4594 0 0,0-14 9021 0 0,0 5-2392 0 0</inkml:trace>
  <inkml:trace contextRef="#ctx0" brushRef="#br0" timeOffset="221.581">76 1090 6785 0 0,'0'0'1606'0'0,"0"0"-296"0"0,0 0 102 0 0,0 0 228 0 0,0 0 27 0 0,0 0-254 0 0,0 0-394 0 0,0 0-295 0 0,0 0-173 0 0,35-3-103 0 0,113-10-114 0 0,-18-4 169 0 0,-18 6-4220 0 0,-87 11 195 0 0,-9 0-1583 0 0,-4 0-1963 0 0</inkml:trace>
  <inkml:trace contextRef="#ctx0" brushRef="#br0" timeOffset="766.67">910 608 6129 0 0,'0'0'328'0'0,"0"0"-316"0"0,0 0 4 0 0,0 0 367 0 0,0 0 468 0 0,0 0 217 0 0,0 0-82 0 0,0 0-165 0 0,0 0-151 0 0,0 0-138 0 0,0 0-60 0 0,18 33-40 0 0,58 102-41 0 0,-14-8 457 0 0,-15 86-80 0 0,-30-147-508 0 0,-4-80 2566 0 0,107-298-72 0 0,-101 255-2614 0 0,92-321-1212 0 0,-109 372 243 0 0,1-9-549 0 0,-2 12-3072 0 0,-1 2-3831 0 0,0 7 3604 0 0</inkml:trace>
  <inkml:trace contextRef="#ctx0" brushRef="#br0" timeOffset="1099.837">1440 950 10274 0 0,'0'0'1192'0'0,"0"0"-385"0"0,0 0-60 0 0,0 0 180 0 0,0 0 88 0 0,0 0-111 0 0,0 0-290 0 0,0 0-249 0 0,0 0-102 0 0,0 0-11 0 0,0 0 18 0 0,0 0 14 0 0,0 0-2 0 0,3 24-7 0 0,14 114 145 0 0,-4 31-776 0 0,-13-168-126 0 0,0-1-282 0 0,0 0-407 0 0,0 0-563 0 0,-1-2-9449 0 0,0 0 9092 0 0,1-2 981 0 0</inkml:trace>
  <inkml:trace contextRef="#ctx0" brushRef="#br0" timeOffset="1575.806">1412 858 2088 0 0,'0'0'1892'0'0,"0"0"-476"0"0,0 0-103 0 0,0 0 160 0 0,0 0 90 0 0,0 0-148 0 0,0 0-364 0 0,0 0-390 0 0,0 0-221 0 0,0 0-73 0 0,0 0 9 0 0,0 0 21 0 0,0 0 14 0 0,13-1 13 0 0,85-9 706 0 0,43 7 456 0 0,-138 47-478 0 0,-60 51-156 0 0,56-91-958 0 0,1-1 0 0 0,-1 1 0 0 0,1 0-1 0 0,0 0 1 0 0,0 0 0 0 0,1-1 0 0 0,-1 1 0 0 0,1 0 0 0 0,0-1 0 0 0,0 1-1 0 0,0 0 1 0 0,0-1 0 0 0,1 1 0 0 0,-1-1 0 0 0,1 1 0 0 0,0-1 0 0 0,0 0-1 0 0,0 0 1 0 0,0 0 0 0 0,1 0 0 0 0,-1 0 0 0 0,1-1 0 0 0,0 1 0 0 0,0-1-1 0 0,0 1 1 0 0,0-1 0 0 0,0 0 0 0 0,0 0 0 0 0,1-1 0 0 0,-1 1 0 0 0,1-1-1 0 0,-1 1 1 0 0,1-1 6 0 0,0 1 17 0 0,0 0-1 0 0,0 0 0 0 0,0 1 0 0 0,-1-1 1 0 0,1 1-1 0 0,-1 0 0 0 0,0 0 0 0 0,0 0 1 0 0,0 0-1 0 0,0 1 0 0 0,0-1 0 0 0,-1 1 1 0 0,1 0-1 0 0,-1 0 0 0 0,0 0 1 0 0,0 0-1 0 0,-1 0 0 0 0,1 0 0 0 0,-1 0 1 0 0,0 0-1 0 0,0 1 0 0 0,0-1 0 0 0,-1 0 1 0 0,0 1-1 0 0,0-1 0 0 0,0 1 1 0 0,0-1-1 0 0,0 0 0 0 0,-1 1 0 0 0,0-1 1 0 0,0 0-1 0 0,0 1 0 0 0,0-1 0 0 0,-1 0 1 0 0,-1 3-17 0 0,-6 5 27 0 0,-1 1 0 0 0,-1-1 0 0 0,1-1 0 0 0,-2 0 0 0 0,0-1 0 0 0,0 0 0 0 0,0-1 0 0 0,-1 0 0 0 0,-1-1 0 0 0,0 0-27 0 0,-51 12-1030 0 0,42-18-2119 0 0,1-2-4158 0 0,18 0 1258 0 0,4-3 2884 0 0</inkml:trace>
  <inkml:trace contextRef="#ctx0" brushRef="#br0" timeOffset="1821.243">2134 818 8546 0 0,'0'0'763'0'0,"0"0"-25"0"0,0 0 412 0 0,0 0 388 0 0,0 0 127 0 0,0 0-260 0 0,0 0-454 0 0,-20 33-349 0 0,-63 105-219 0 0,-31 27 301 0 0,-54 36-1040 0 0,112-155-1293 0 0,36-32-2388 0 0,1-1-4972 0 0,17-12 5635 0 0</inkml:trace>
  <inkml:trace contextRef="#ctx0" brushRef="#br0" timeOffset="2439.313">2274 1090 3097 0 0,'0'0'2153'0'0,"0"0"-782"0"0,0 0-228 0 0,0 0 186 0 0,0 0 171 0 0,0 0-50 0 0,0 0-256 0 0,0 0-303 0 0,0 0-249 0 0,0 0-167 0 0,0 0-134 0 0,0 0-104 0 0,-30 27-73 0 0,-92 81-48 0 0,33-25 96 0 0,12 13-393 0 0,102-97-727 0 0,72-76 1338 0 0,-49 33-404 0 0,188-146 53 0 0,-172 174 65 0 0,-62 17-138 0 0,0 1 0 0 0,0-1 0 0 0,0 1 0 0 0,-1 0 0 0 0,1 0 1 0 0,-1 0-1 0 0,1 0 0 0 0,-1 0 0 0 0,0 0 0 0 0,0 0 0 0 0,1 0 0 0 0,-2 1 1 0 0,1-1-1 0 0,0 0 0 0 0,0 1 0 0 0,-1-1 0 0 0,1 0 0 0 0,-1 1 1 0 0,0-1-1 0 0,0 1 0 0 0,0-1 0 0 0,0 1 0 0 0,0 0-6 0 0,1 25 25 0 0,21 98 38 0 0,52 4-27 0 0,-75-129 47 0 0,0 0-1 0 0,-1 0 0 0 0,1 0 1 0 0,0 0-1 0 0,-1 0 1 0 0,1 0-1 0 0,-1-1 0 0 0,1 1 1 0 0,-1-1-1 0 0,0 1 0 0 0,1-1 1 0 0,-1 1-1 0 0,1-1 1 0 0,-1 0-1 0 0,0 0 0 0 0,1 0 1 0 0,-1 0-1 0 0,0 0 1 0 0,1 0-1 0 0,-1 0 0 0 0,0 0 1 0 0,1-1-1 0 0,-1 1 1 0 0,0-1-1 0 0,1 1 0 0 0,-1-1 1 0 0,1 0-1 0 0,-1 1 1 0 0,1-1-1 0 0,0 0 0 0 0,-1 0 1 0 0,1 0-1 0 0,0 0 1 0 0,-1 0-1 0 0,1 0 0 0 0,0-1-82 0 0,-7-1 181 0 0,-32-10-745 0 0,0-1-1 0 0,1-3 1 0 0,1-1-1 0 0,1-2 0 0 0,-4-4 565 0 0,-11-5-7885 0 0,36 21-724 0 0</inkml:trace>
  <inkml:trace contextRef="#ctx0" brushRef="#br0" timeOffset="3548.68">744 273 0 0 0,'0'0'625'0'0,"0"0"20"0"0,0 0 251 0 0,0 0 415 0 0,0 0 340 0 0,0 0 108 0 0,0 0-223 0 0,0 0-398 0 0,0 0-335 0 0,0 0-181 0 0,0 0-20 0 0,0 0 50 0 0,0 0 55 0 0,5-6-19 0 0,43-28 659 0 0,104 5 1532 0 0,83 7-1385 0 0,-221 21-1458 0 0,123 8 147 0 0,-169-21 2675 0 0,-70-42-2837 0 0,54-4-1768 0 0,41 35-2396 0 0,4 1-4742 0 0,3 16 1207 0 0</inkml:trace>
  <inkml:trace contextRef="#ctx0" brushRef="#br0" timeOffset="4201.571">2745 910 3393 0 0,'0'0'1145'0'0,"0"0"-59"0"0,0 0 279 0 0,0 0 333 0 0,0 0 139 0 0,0 0-214 0 0,0 0-452 0 0,0 0-365 0 0,0 0-183 0 0,0 0-24 0 0,0 0 28 0 0,0 0 5 0 0,0 0-33 0 0,24-2-50 0 0,166-10 725 0 0,-60 4-648 0 0,24-1-573 0 0,-52 7-4638 0 0,-102 2 1572 0 0,0-1-2590 0 0,0-1 2535 0 0,0 1-369 0 0</inkml:trace>
  <inkml:trace contextRef="#ctx0" brushRef="#br0" timeOffset="4431.658">3005 685 3633 0 0,'0'0'1792'0'0,"0"0"-1218"0"0,0 0-201 0 0,0 0 581 0 0,0 0 659 0 0,0 0 282 0 0,0 0-190 0 0,0 0-429 0 0,0 0-400 0 0,0 0-292 0 0,5 35-197 0 0,16 111-132 0 0,-8-44-19 0 0,-10-66-615 0 0,2 0 0 0 0,2-1 0 0 0,1 0-1 0 0,11 30 380 0 0,0-24-4047 0 0,-9-24-3113 0 0,-8-12 3731 0 0</inkml:trace>
  <inkml:trace contextRef="#ctx0" brushRef="#br0" timeOffset="4886.614">3382 505 7906 0 0,'0'0'465'0'0,"0"0"-405"0"0,0 0-16 0 0,0 0 332 0 0,0 0 354 0 0,0 0 163 0 0,0 0-31 0 0,0 0-138 0 0,6 31-143 0 0,21 101-135 0 0,26 212 849 0 0,-29-163-1034 0 0,-7-122-121 0 0,-16-59-78 0 0,0 1 0 0 0,0-1 0 0 0,0 1 0 0 0,0-1 1 0 0,0 1-1 0 0,0-1 0 0 0,0 0 0 0 0,0 0 0 0 0,1 1 0 0 0,-1-1 0 0 0,0 0 0 0 0,0 0 0 0 0,0 0 0 0 0,0 0 0 0 0,0 0 0 0 0,1-1 0 0 0,-1 1 0 0 0,0 0 0 0 0,0 0 1 0 0,0-1-1 0 0,0 1 0 0 0,0-1 0 0 0,0 1 0 0 0,0-1 0 0 0,0 1 0 0 0,0-1 0 0 0,0 1 0 0 0,0-1 0 0 0,0 0 0 0 0,-1 0 0 0 0,1 0 0 0 0,0 1 0 0 0,0-1 0 0 0,-1 0 1 0 0,1 0-1 0 0,0 0 0 0 0,-1 0 0 0 0,1 0 0 0 0,-1 0 0 0 0,1 0 0 0 0,-1 0 0 0 0,0 0 0 0 0,1-1 0 0 0,-1 1 0 0 0,0 0 0 0 0,0 0 0 0 0,0 0 0 0 0,0-1-62 0 0,51-95 757 0 0,-5-2-1 0 0,-5-2 0 0 0,2-17-756 0 0,23-135-116 0 0,-55 182-279 0 0,-9 42-3619 0 0,-2 29 1196 0 0,0 0-1092 0 0,0 0-555 0 0,0 0 152 0 0</inkml:trace>
  <inkml:trace contextRef="#ctx0" brushRef="#br0" timeOffset="5653.571">3995 1020 0 0 0,'0'0'956'0'0,"0"0"323"0"0,0 0 181 0 0,0 0 141 0 0,0 0-22 0 0,0 0-252 0 0,0 0-370 0 0,0 0-367 0 0,0 0-229 0 0,0 0-91 0 0,0 0-44 0 0,0 0-26 0 0,0 0-28 0 0,-15 19-42 0 0,-45 61-40 0 0,-8 38 13 0 0,31-51-40 0 0,88-130 1899 0 0,-12 20-1620 0 0,185-186 113 0 0,-223 229-464 0 0,-1-1 0 0 0,0 1 1 0 0,1-1-1 0 0,-1 0 0 0 0,0 1 0 0 0,1-1 1 0 0,-1 1-1 0 0,1-1 0 0 0,-1 1 0 0 0,0-1 1 0 0,1 1-1 0 0,0-1 0 0 0,-1 1 0 0 0,1-1 0 0 0,-1 1 1 0 0,1 0-1 0 0,-1-1 0 0 0,1 1 0 0 0,0 0 1 0 0,-1 0-1 0 0,1-1 0 0 0,0 1 0 0 0,-1 0 1 0 0,1 0-1 0 0,0 0 0 0 0,-1 0 0 0 0,1 0 1 0 0,0 0-1 0 0,0 0 0 0 0,-1 0 0 0 0,1 0 0 0 0,0 0 1 0 0,-1 0-1 0 0,1 1 0 0 0,0-1 0 0 0,-1 0 1 0 0,1 0-1 0 0,0 1 0 0 0,-1-1 0 0 0,1 0 1 0 0,-1 1-1 0 0,1-1 0 0 0,-1 0 0 0 0,1 1 0 0 0,-1-1 1 0 0,1 1-1 0 0,-1-1 0 0 0,1 1 0 0 0,-1 0 1 0 0,1-1-1 0 0,-1 1 0 0 0,0-1 0 0 0,1 1 1 0 0,-1 0-1 0 0,0-1 0 0 0,0 1 0 0 0,1-1 0 0 0,-1 1 9 0 0,1 48-406 0 0,-1-34 544 0 0,-1 19-100 0 0,2 0 1 0 0,1-1 0 0 0,1 1 0 0 0,2-1 0 0 0,2 0 0 0 0,3 9-39 0 0,1 24 680 0 0,-11-66-405 0 0,-30 4 2500 0 0,18-6-2682 0 0,-1-2-1 0 0,1 1 1 0 0,0-1-1 0 0,1-1 1 0 0,-1 0 0 0 0,1-1-1 0 0,0 0 1 0 0,0-1-1 0 0,1 0 1 0 0,0 0 0 0 0,0-1-1 0 0,-6-7-92 0 0,-5-2-67 0 0,-49-50-2092 0 0,49 42-1922 0 0,1 0-4163 0 0,15 17 4375 0 0</inkml:trace>
  <inkml:trace contextRef="#ctx0" brushRef="#br0" timeOffset="6467.535">3111 258 1328 0 0,'0'0'786'0'0,"0"0"-2"0"0,0 0 278 0 0,0 0 352 0 0,0 0 238 0 0,0 0-43 0 0,0 0-278 0 0,0 0-297 0 0,0 0-205 0 0,0 0-91 0 0,0 0-31 0 0,0 0-11 0 0,25-2-11 0 0,153-17 1116 0 0,97 3 208 0 0,-262 16-1292 0 0,-21-3 959 0 0,-8-1-1619 0 0,-129-70-948 0 0,103 39-1962 0 0,7-7-3284 0 0,18 20-612 0 0,10 15 2464 0 0</inkml:trace>
</inkml:ink>
</file>

<file path=ppt/ink/ink8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6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107 508 4241 0 0,'0'0'2993'0'0,"0"0"-1513"0"0,0 0-491 0 0,0 0 145 0 0,0 0 180 0 0,0 0 18 0 0,0 0-179 0 0,0 0-294 0 0,-18 33-257 0 0,-53 105-171 0 0,69-136-413 0 0,1 0 1 0 0,-1 0-1 0 0,0 0 1 0 0,1 0 0 0 0,-1 0-1 0 0,1 1 1 0 0,0-1-1 0 0,0 1 1 0 0,0-1 0 0 0,0 1-1 0 0,0-1 1 0 0,1 1-1 0 0,-1-1 1 0 0,1 1 0 0 0,-1 0-1 0 0,1-1 1 0 0,0 1-1 0 0,0 0 1 0 0,0-1 0 0 0,1 1-1 0 0,-1 0 1 0 0,1-1 0 0 0,-1 1-1 0 0,1-1 1 0 0,0 1-1 0 0,0-1 1 0 0,0 1 0 0 0,1 1-19 0 0,2 2 81 0 0,1 0 96 0 0,0 1-1 0 0,1-1 1 0 0,0-1-1 0 0,0 1 0 0 0,0-1 1 0 0,1 0-1 0 0,-1-1 1 0 0,1 1-1 0 0,0-1 0 0 0,1-1 1 0 0,-1 1-1 0 0,1-1 1 0 0,0-1-1 0 0,-1 1 0 0 0,1-1 1 0 0,0-1-1 0 0,0 1 1 0 0,0-1-1 0 0,1-1 1 0 0,-1 0-1 0 0,0 0 0 0 0,0 0 1 0 0,0-1-1 0 0,0 0 1 0 0,4-2-177 0 0,-6 2 87 0 0,0-1 0 0 0,-1 1 0 0 0,1-1 0 0 0,0-1 1 0 0,-1 1-1 0 0,0-1 0 0 0,0 0 0 0 0,0 0 0 0 0,0-1 1 0 0,0 1-1 0 0,0-1 0 0 0,-1 0 0 0 0,0-1 0 0 0,0 1 1 0 0,0-1-1 0 0,0 1 0 0 0,-1-1 0 0 0,0 0 0 0 0,0 0 0 0 0,0-1 1 0 0,-1 1-1 0 0,1-1 0 0 0,-1-2-87 0 0,3-3-32 0 0,-2-1 0 0 0,0 0 1 0 0,0 0-1 0 0,-1 0 0 0 0,0-1 0 0 0,-1 1 0 0 0,0 0 0 0 0,-1-1 0 0 0,-1 1 1 0 0,-1-11 31 0 0,1 17-273 0 0,-1 1 0 0 0,1 0 1 0 0,-1 0-1 0 0,1-1 1 0 0,-2 1-1 0 0,1 0 1 0 0,0 0-1 0 0,-1 1 1 0 0,0-1-1 0 0,0 1 0 0 0,0-1 1 0 0,-1 1-1 0 0,0 0 1 0 0,1 0-1 0 0,-6-3 273 0 0,-15-11-4381 0 0,-4 4-3295 0 0,14 6 594 0 0</inkml:trace>
  <inkml:trace contextRef="#ctx0" brushRef="#br0" timeOffset="310.584">713 96 12699 0 0,'0'0'529'0'0,"0"0"-319"0"0,0 0-66 0 0,0 0 165 0 0,0 0 187 0 0,0 0 143 0 0,-3 31 80 0 0,-6 100-15 0 0,21 131 1203 0 0,8 64-3609 0 0,-33-326-5469 0 0,-1-10-840 0 0,6 6 6539 0 0</inkml:trace>
  <inkml:trace contextRef="#ctx0" brushRef="#br0" timeOffset="480.921">420 457 8698 0 0,'0'0'1277'0'0,"0"0"-335"0"0,0 0-99 0 0,0 0 1 0 0,0 0-88 0 0,0 0-185 0 0,0 0-182 0 0,37-5-111 0 0,117-15-54 0 0,2 12 24 0 0,-51 6-521 0 0,25 1-3991 0 0,-1 7-6084 0 0,-111-6 10163 0 0</inkml:trace>
  <inkml:trace contextRef="#ctx0" brushRef="#br0" timeOffset="1065.887">1348 431 0 0 0,'0'0'806'0'0,"0"0"2266"0"0,0 0 644 0 0,0 0-338 0 0,0 0-675 0 0,0 0-773 0 0,0 0-637 0 0,0 0-357 0 0,0 0-134 0 0,0 0-75 0 0,0 0-126 0 0,0 0-109 0 0,-32 15-116 0 0,-100 51-105 0 0,47-7 93 0 0,76-52-358 0 0,1 0 1 0 0,-1 0-1 0 0,1 1 0 0 0,0 0 0 0 0,1 1 0 0 0,0-1 0 0 0,0 1 1 0 0,1 1-1 0 0,0-1 0 0 0,1 1 0 0 0,0 0 0 0 0,1 0 0 0 0,-1 1 1 0 0,2-1-1 0 0,0 1 0 0 0,-1 7-6 0 0,4-16-4 0 0,1-1 0 0 0,-1 1 0 0 0,1 0 0 0 0,0 0 1 0 0,0-1-1 0 0,0 1 0 0 0,0-1 0 0 0,0 1 0 0 0,0-1 0 0 0,0 1 0 0 0,0-1 0 0 0,1 1 1 0 0,-1-1-1 0 0,0 0 0 0 0,1 0 0 0 0,-1 0 0 0 0,1 0 0 0 0,0 0 0 0 0,-1 0 0 0 0,1 0 0 0 0,0 0 1 0 0,-1-1-1 0 0,1 1 0 0 0,0-1 0 0 0,0 1 0 0 0,0-1 0 0 0,0 0 0 0 0,-1 0 0 0 0,1 0 1 0 0,0 0-1 0 0,0 0 0 0 0,1 0 4 0 0,65-4 293 0 0,-43-4-271 0 0,-2-1-1 0 0,1-1 1 0 0,-1-1 0 0 0,0-1-1 0 0,-1-1 1 0 0,-1-1-1 0 0,0-1 1 0 0,-1 0 0 0 0,-1-2-1 0 0,0 0 1 0 0,6-9-22 0 0,10 3-1179 0 0,-34 49-44 0 0,-16 58 1029 0 0,15-80 195 0 0,0-1-1 0 0,-1 0 0 0 0,2 1 0 0 0,-1-1 0 0 0,0 1 0 0 0,1-1 0 0 0,-1 0 0 0 0,1 1 0 0 0,0-1 0 0 0,0 0 0 0 0,0 0 0 0 0,1 0 0 0 0,-1 0 0 0 0,1 0 0 0 0,0 0 0 0 0,0 0 0 0 0,0 0 0 0 0,0-1 0 0 0,0 1 0 0 0,0-1 0 0 0,1 1 0 0 0,-1-1 0 0 0,1 0 0 0 0,0 0 0 0 0,-1 0 0 0 0,1 0 0 0 0,0-1 0 0 0,0 1 0 0 0,0-1 1 0 0,1 0-1 0 0,-1 0 0 0 0,0 0 0 0 0,0 0 0 0 0,1 0 0 0 0,-1-1 0 0 0,0 1 0 0 0,2-1 0 0 0,7 1 74 0 0,0-1 0 0 0,0-1 0 0 0,0 0 0 0 0,0-1 0 0 0,0 0 1 0 0,0 0-1 0 0,-1-2 0 0 0,1 1 0 0 0,-1-1 0 0 0,0-1 0 0 0,0 0 0 0 0,0-1 0 0 0,-1 0 1 0 0,0 0-1 0 0,7-7-74 0 0,136-130 642 0 0,-114 103-601 0 0,-19 21-227 0 0,-1 0 0 0 0,0-1 0 0 0,-2-1 0 0 0,0-1 0 0 0,-2 0 0 0 0,0-2 1 0 0,-1 1-1 0 0,-2-1 0 0 0,0-1 0 0 0,-2-1 0 0 0,0 1 0 0 0,-2-1 0 0 0,-1-1 0 0 0,-1 1 0 0 0,0-12 186 0 0,-14-51-830 0 0,7 87 858 0 0,0-1 1 0 0,0 0 0 0 0,0 1 0 0 0,0-1 0 0 0,0 0-1 0 0,-1 1 1 0 0,1-1 0 0 0,-1 1 0 0 0,1 0 0 0 0,-1 0-1 0 0,0-1 1 0 0,0 1 0 0 0,0 0 0 0 0,0 1 0 0 0,0-1-1 0 0,-1 0 1 0 0,1 0 0 0 0,0 1 0 0 0,-1 0 0 0 0,0-1-1 0 0,1 1 1 0 0,-1 0 0 0 0,0 0 0 0 0,1 0 0 0 0,-1 1-1 0 0,0-1 1 0 0,0 1 0 0 0,1-1 0 0 0,-1 1 0 0 0,-2 0-29 0 0,-2 3 42 0 0,0 0 0 0 0,0 0 0 0 0,1 0 0 0 0,-1 1 0 0 0,1 0 0 0 0,0 0 0 0 0,0 1 1 0 0,0 0-1 0 0,0 0 0 0 0,1 0 0 0 0,0 1 0 0 0,0-1 0 0 0,1 1 0 0 0,-1 0 0 0 0,1 1 0 0 0,0-1 1 0 0,1 1-1 0 0,0 0 0 0 0,-3 7-42 0 0,-6 12 88 0 0,0 1 0 0 0,2 0 0 0 0,1 1 0 0 0,1 0 0 0 0,2 0 0 0 0,0 1 1 0 0,2 0-1 0 0,2 0 0 0 0,0 0 0 0 0,2 0 0 0 0,1 0 0 0 0,1 0 0 0 0,2 4-88 0 0,1-10 21 0 0,2 0-1 0 0,0-1 0 0 0,1 0 0 0 0,1 0 0 0 0,1 0 0 0 0,1-1 1 0 0,1-1-1 0 0,8 10-20 0 0,-17-24-74 0 0,0-1 1 0 0,1 0 0 0 0,0 0 0 0 0,1-1-1 0 0,-1 1 1 0 0,1-1 0 0 0,-1 0 0 0 0,1 0-1 0 0,0 0 1 0 0,1-1 0 0 0,-1 0-1 0 0,1 0 1 0 0,-1 0 0 0 0,1-1 0 0 0,0 0-1 0 0,0 0 1 0 0,0 0 0 0 0,2 0 73 0 0,-6-4-253 0 0,-1 0 0 0 0,1 1 1 0 0,-1-1-1 0 0,0 0 0 0 0,1 0 0 0 0,-1 0 1 0 0,0 0-1 0 0,0 0 0 0 0,-1 0 1 0 0,1 0-1 0 0,0 0 0 0 0,-1-1 0 0 0,1 1 1 0 0,-1 0-1 0 0,0 0 0 0 0,1-1 0 0 0,-1 1 1 0 0,0 0-1 0 0,-1 0 0 0 0,1-1 1 0 0,0 1-1 0 0,0 0 0 0 0,-1-1 253 0 0,1-2-1201 0 0,-4-30-7878 0 0,-2 23 5965 0 0</inkml:trace>
  <inkml:trace contextRef="#ctx0" brushRef="#br0" timeOffset="1407.943">1611 317 9274 0 0,'0'0'2530'0'0,"0"0"-784"0"0,0 0-681 0 0,0 0-273 0 0,0 0 63 0 0,0 0 125 0 0,0 0 3 0 0,0 0-111 0 0,0 0-189 0 0,0 0-187 0 0,0 0-137 0 0,32 6-70 0 0,103 19-47 0 0,120-5 473 0 0,-169-14-774 0 0,9 1-1947 0 0,-33-2-6888 0 0,-44-4-2028 0 0</inkml:trace>
  <inkml:trace contextRef="#ctx0" brushRef="#br0" timeOffset="1767.55">2241 549 0 0 0,'0'0'705'0'0,"0"0"534"0"0,0 0 370 0 0,0 0 282 0 0,0 0 96 0 0,0 0-9 0 0,0 0-70 0 0,0 0-157 0 0,0 0-192 0 0,0 0-235 0 0,0 0-255 0 0,0 0-239 0 0,4 32-201 0 0,12 101-177 0 0,-20-66 48 0 0,0-44-332 0 0,-1 2-269 0 0,3-7-3356 0 0,3-19-1637 0 0,1-1 2797 0 0,-1 1 387 0 0,1-2-4830 0 0</inkml:trace>
  <inkml:trace contextRef="#ctx0" brushRef="#br0" timeOffset="2011.501">2381 155 16676 0 0,'0'0'328'0'0,"0"0"-472"0"0,0 0-152 0 0,0 0 71 0 0,0 0 137 0 0,0 0 24 0 0,0 0-64 0 0,0 0-176 0 0,0 0-240 0 0,0 0-560 0 0,14 199-1497 0 0,-4-174-2496 0 0,1-10-1312 0 0</inkml:trace>
  <inkml:trace contextRef="#ctx0" brushRef="#br0" timeOffset="2229.072">2629 748 10082 0 0,'0'0'2338'0'0,"0"0"-592"0"0,0 0-226 0 0,0 0-37 0 0,0 0-133 0 0,0 0-187 0 0,0 0-230 0 0,0 0-171 0 0,0 0-101 0 0,0 0-128 0 0,0 0-140 0 0,0 0-113 0 0,0 0-96 0 0,1-24-62 0 0,3-75-40 0 0,-4 94-82 0 0,0 0 1 0 0,1-1-1 0 0,-1 1 0 0 0,1 0 1 0 0,0 0-1 0 0,1 0 1 0 0,-1 1-1 0 0,1-1 1 0 0,0 0-1 0 0,0 0 0 0 0,1 1 1 0 0,-1-1-1 0 0,1 1 1 0 0,0 0-1 0 0,0 0 1 0 0,0 0-1 0 0,1 0 0 0 0,2-1 0 0 0,9-12-57 0 0,-12 14 17 0 0,0 0 0 0 0,1 0-1 0 0,-1 0 1 0 0,1 0-1 0 0,0 0 1 0 0,0 1-1 0 0,0 0 1 0 0,0-1 0 0 0,0 1-1 0 0,1 1 1 0 0,-1-1-1 0 0,0 1 1 0 0,1 0 0 0 0,-1 0-1 0 0,1 0 1 0 0,0 0-1 0 0,-1 1 1 0 0,1 0 0 0 0,-1 0-1 0 0,1 0 1 0 0,0 1-1 0 0,-1-1 1 0 0,3 2 40 0 0,-1 0-31 0 0,-1 1 0 0 0,0 0 1 0 0,0 0-1 0 0,0 0 0 0 0,0 1 1 0 0,-1-1-1 0 0,0 1 0 0 0,1 0 0 0 0,-1 1 1 0 0,0-1-1 0 0,-1 1 0 0 0,1 0 1 0 0,-1-1-1 0 0,0 2 0 0 0,0-1 0 0 0,-1 0 1 0 0,0 0-1 0 0,1 1 0 0 0,-2 0 1 0 0,1-1-1 0 0,-1 1 0 0 0,0 0 31 0 0,8 16 58 0 0,-9-20-22 0 0,0-1 0 0 0,0 0-1 0 0,0 1 1 0 0,0-1 0 0 0,1 0-1 0 0,-1 0 1 0 0,1 1 0 0 0,-1-1-1 0 0,0 0 1 0 0,1 0 0 0 0,0 0-1 0 0,-1 0 1 0 0,1 1 0 0 0,0-1-1 0 0,0 0 1 0 0,-1 0 0 0 0,1 0-1 0 0,0 0 1 0 0,0-1 0 0 0,0 1-1 0 0,0 0 1 0 0,0 0-1 0 0,0 0 1 0 0,0-1 0 0 0,1 1-1 0 0,-1-1 1 0 0,0 1 0 0 0,0-1-1 0 0,0 1 1 0 0,1-1 0 0 0,-1 0-1 0 0,0 0 1 0 0,1 1 0 0 0,-1-1-1 0 0,0 0 1 0 0,0 0 0 0 0,1 0-1 0 0,-1 0 1 0 0,0-1 0 0 0,1 1-1 0 0,-1 0 1 0 0,0 0 0 0 0,0-1-1 0 0,1 1 1 0 0,-1-1 0 0 0,0 1-1 0 0,0-1 1 0 0,0 0 0 0 0,0 1-1 0 0,0-1 1 0 0,1 0 0 0 0,-1 0-1 0 0,-1 0 1 0 0,1 1 0 0 0,0-1-1 0 0,0 0 1 0 0,0-1-36 0 0,9-8-59 0 0,84-73-2076 0 0,-22 52-9090 0 0,-55 27 5404 0 0,-7 0 993 0 0</inkml:trace>
  <inkml:trace contextRef="#ctx0" brushRef="#br0" timeOffset="2709.104">3347 482 6617 0 0,'0'0'2930'0'0,"0"0"-517"0"0,0 0-334 0 0,0 0-273 0 0,0 0-311 0 0,0 0-295 0 0,0 0-271 0 0,0 0-188 0 0,0 0-131 0 0,0 0-133 0 0,0 0-124 0 0,0 0-106 0 0,0 0-85 0 0,-16 3-84 0 0,-52 9-36 0 0,64-12-48 0 0,0 1 0 0 0,0 1-1 0 0,0-1 1 0 0,0 0-1 0 0,0 1 1 0 0,0 0-1 0 0,0 0 1 0 0,1 0-1 0 0,-1 0 1 0 0,1 1 0 0 0,-1-1-1 0 0,1 1 1 0 0,0 0-1 0 0,0 0 1 0 0,0 0-1 0 0,0 1 1 0 0,1-1-1 0 0,-1 1 1 0 0,1-1 0 0 0,0 1-1 0 0,0 0 1 0 0,0 0-1 0 0,1 0 1 0 0,-2 3 6 0 0,3-5-2 0 0,-1 1 1 0 0,1-1-1 0 0,0 1 1 0 0,0-1-1 0 0,0 1 1 0 0,0-1-1 0 0,0 1 1 0 0,0-1-1 0 0,1 1 1 0 0,-1-1 0 0 0,1 1-1 0 0,0-1 1 0 0,0 1-1 0 0,0-1 1 0 0,0 0-1 0 0,0 0 1 0 0,0 1-1 0 0,0-1 1 0 0,1 0-1 0 0,-1 0 1 0 0,1 0-1 0 0,0 0 1 0 0,-1-1-1 0 0,1 1 1 0 0,0 0-1 0 0,0-1 1 0 0,0 1 0 0 0,0-1-1 0 0,0 0 1 0 0,1 0-1 0 0,-1 1 1 0 0,0-1-1 0 0,1-1 1 0 0,-1 1-1 0 0,0 0 1 0 0,1-1-1 0 0,-1 1 1 0 0,1-1-1 0 0,-1 0 1 0 0,1 1-1 0 0,-1-1 1 0 0,1-1-1 0 0,-1 1 1 0 0,1 0 0 0 0,-1-1-1 0 0,1 1 1 0 0,-1-1-1 0 0,1 1 1 0 0,0-2 1 0 0,16 1 118 0 0,1-1 1 0 0,-1-1-1 0 0,0-1 0 0 0,0-1 1 0 0,0 0-1 0 0,-1-1 1 0 0,4-3-119 0 0,-20 8 11 0 0,5-3-2 0 0,0 1 0 0 0,0 0 1 0 0,0 0-1 0 0,0 0 0 0 0,1 1 0 0 0,-1 0 1 0 0,1 0-1 0 0,0 1 0 0 0,-1 0 0 0 0,1 0 1 0 0,0 1-1 0 0,-1 0 0 0 0,1 1 0 0 0,0-1 1 0 0,0 1-1 0 0,-1 1 0 0 0,1-1 0 0 0,-1 2 1 0 0,1-1-1 0 0,-1 1 0 0 0,0 0 0 0 0,0 0 1 0 0,0 1-1 0 0,0-1 0 0 0,-1 2 0 0 0,0-1 1 0 0,1 1-1 0 0,-2 0 0 0 0,1 0 0 0 0,0 1 1 0 0,-1 0-1 0 0,1 1-9 0 0,5 17 9 0 0,-2 0-1 0 0,0 1 1 0 0,-2 0-1 0 0,0 0 1 0 0,-2 0 0 0 0,-1 1-1 0 0,-1 0 1 0 0,-1-1-1 0 0,-1 1 1 0 0,-1 0 0 0 0,-4 21-9 0 0,4-28-18 0 0,-3 43-274 0 0,-2-1 0 0 0,-3 0-1 0 0,-3 0 1 0 0,-3 0 0 0 0,-4 8 292 0 0,17-62 16 0 0,0 1 0 0 0,-1-1 0 0 0,1 1 0 0 0,-1-1 1 0 0,-1 0-1 0 0,1 0 0 0 0,-1 1 0 0 0,-1-2 1 0 0,1 1-1 0 0,-1 0 0 0 0,0-1 0 0 0,-1 0 0 0 0,0 0 1 0 0,0 0-1 0 0,0 0 0 0 0,0-1 0 0 0,-1 0 0 0 0,0 0 1 0 0,0-1-1 0 0,0 1 0 0 0,-1-1 0 0 0,1-1 0 0 0,-1 1 1 0 0,0-1-1 0 0,0 0 0 0 0,-7 1-16 0 0,10-4 24 0 0,0 0 0 0 0,0-1-1 0 0,-1 0 1 0 0,1 0 0 0 0,0 0 0 0 0,0-1 0 0 0,1 1-1 0 0,-1-1 1 0 0,0 0 0 0 0,0 0 0 0 0,1 0-1 0 0,-1 0 1 0 0,1-1 0 0 0,0 1 0 0 0,0-1 0 0 0,0 0-1 0 0,0 0 1 0 0,0 0 0 0 0,1-1 0 0 0,-1 1-1 0 0,1 0 1 0 0,0-1 0 0 0,0 0 0 0 0,0 1 0 0 0,0-1-1 0 0,1 0 1 0 0,0 0 0 0 0,-1 0 0 0 0,2 0 0 0 0,-2-4-24 0 0,-8-130 276 0 0,15 115-275 0 0,1 0 0 0 0,1 0 0 0 0,1 1-1 0 0,0 0 1 0 0,2 1 0 0 0,1 0 0 0 0,1 0 0 0 0,0 1 0 0 0,2 1 0 0 0,0 0 0 0 0,1 1 0 0 0,1 0 0 0 0,0 2 0 0 0,1-1 0 0 0,1 2 0 0 0,1 1 0 0 0,0 0 0 0 0,21-11-1 0 0,-21 13-162 0 0,1 1 0 0 0,0 1 0 0 0,0 1 0 0 0,1 0 0 0 0,0 2 0 0 0,0 0 0 0 0,1 1 162 0 0,37-4-3030 0 0,-1 6-3872 0 0,-36 4-1156 0 0</inkml:trace>
</inkml:ink>
</file>

<file path=ppt/ink/ink8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3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41 154 8946 0 0,'0'0'555'0'0,"0"0"-230"0"0,0 0-101 0 0,0 0 103 0 0,0 0 292 0 0,0 0 318 0 0,0 0 198 0 0,0 0 0 0 0,0 0-216 0 0,0 0-319 0 0,0 0-279 0 0,0-3-162 0 0,1-3 22 0 0,0 35 245 0 0,1 7 97 0 0,7 80 204 0 0,-5 0-1 0 0,-5 1 1 0 0,-15 102-727 0 0,-12 43-311 0 0,58-262-345 0 0,87-98 379 0 0,17 3-262 0 0,-131 95 528 0 0,-1-1 1 0 0,1 1-1 0 0,-1 0 0 0 0,1 0 0 0 0,-1 0 0 0 0,0 0 1 0 0,1 0-1 0 0,-1 0 0 0 0,1 1 0 0 0,-1-1 1 0 0,0 1-1 0 0,1 0 0 0 0,-1-1 0 0 0,0 1 1 0 0,1 0-1 0 0,-1 1 0 0 0,0-1 0 0 0,0 0 0 0 0,0 0 1 0 0,0 1-1 0 0,0 0 0 0 0,0-1 0 0 0,-1 1 1 0 0,1 0-1 0 0,0 0 0 0 0,-1 0 0 0 0,1 0 0 0 0,-1 0 1 0 0,0 0-1 0 0,0 0 0 0 0,0 0 0 0 0,0 0 1 0 0,0 1-1 0 0,0-1 0 0 0,-1 0 0 0 0,1 1 1 0 0,-1-1-1 0 0,1 1 0 0 0,-1-1 0 0 0,0 1 0 0 0,0-1 1 0 0,0 1-1 0 0,0-1 0 0 0,-1 0 0 0 0,1 1 1 0 0,-1 2 10 0 0,5 19 144 0 0,1-1-8 0 0,-5-19-88 0 0,0 1-1 0 0,0-1 1 0 0,1 1 0 0 0,0-1 0 0 0,0 1 0 0 0,0-1-1 0 0,0 0 1 0 0,1 1 0 0 0,-1-1 0 0 0,1 0 0 0 0,0 0-1 0 0,0 0 1 0 0,1 0 0 0 0,-1 0 0 0 0,1-1 0 0 0,0 1-1 0 0,0-1 1 0 0,0 1 0 0 0,0-1 0 0 0,1 0 0 0 0,-1-1-1 0 0,3 2-47 0 0,-3-4 107 0 0,0-1-1 0 0,0 0 1 0 0,0 0 0 0 0,0 0-1 0 0,-1 0 1 0 0,1 0-1 0 0,0 0 1 0 0,0-1-1 0 0,-1 1 1 0 0,1-1 0 0 0,-1 0-1 0 0,1 0 1 0 0,-1 0-1 0 0,0 0 1 0 0,0 0-1 0 0,0-1 1 0 0,0 1 0 0 0,0-1-1 0 0,0 1 1 0 0,-1-1-1 0 0,1 0 1 0 0,-1 1-1 0 0,0-1 1 0 0,0 0 0 0 0,0 0-1 0 0,0 0 1 0 0,0 0-1 0 0,0-2-106 0 0,4-6 232 0 0,8-19-122 0 0,-1-1-1 0 0,-1-1 1 0 0,-1 0 0 0 0,-2 0 0 0 0,-2-1 0 0 0,-1 1 0 0 0,-1-1 0 0 0,-2-1 0 0 0,-1 1 0 0 0,-2 0-1 0 0,-1 0 1 0 0,-1 0 0 0 0,-2 0 0 0 0,-2 0 0 0 0,-7-22-110 0 0,7 27-204 0 0,0 1 1 0 0,-2 1-1 0 0,-1 0 1 0 0,-1 0-1 0 0,-1 1 1 0 0,-2 1-1 0 0,0 0 1 0 0,-2 0-1 0 0,0 2 1 0 0,-1 0-1 0 0,-2 1 1 0 0,0 0-1 0 0,-1 2 1 0 0,-1 0-1 0 0,-1 2 1 0 0,0 0-1 0 0,-1 2 1 0 0,-18-10 203 0 0,35 23-291 0 0,-1-1 1 0 0,1 1-1 0 0,-1 0 1 0 0,1 1 0 0 0,-1-1-1 0 0,1 1 1 0 0,-1 1 0 0 0,0-1-1 0 0,0 1 1 0 0,0 0 0 0 0,1 1-1 0 0,-6 0 291 0 0,7 1-513 0 0,-1 0 1 0 0,0-1-1 0 0,1 2 0 0 0,0-1 0 0 0,0 1 0 0 0,-1 0 1 0 0,1 0-1 0 0,1 0 0 0 0,-1 0 0 0 0,0 1 0 0 0,1 0 1 0 0,0 0-1 0 0,0 0 0 0 0,-2 4 513 0 0,-15 19-4622 0 0,5-6 142 0 0</inkml:trace>
  <inkml:trace contextRef="#ctx0" brushRef="#br0" timeOffset="344.368">923 794 8130 0 0,'0'0'2040'0'0,"0"0"-546"0"0,0 0-397 0 0,0 0-90 0 0,0 0 48 0 0,0 0 9 0 0,0 0-102 0 0,0 0-153 0 0,0 0-156 0 0,0 0-167 0 0,0 0-135 0 0,0 0-111 0 0,0 0-110 0 0,-3 22-28 0 0,-6 67-35 0 0,20-19 33 0 0,11-27-339 0 0,-9-28-3254 0 0,-12-14-1046 0 0,0-1 2204 0 0,-1 0 1177 0 0,1 0-6865 0 0</inkml:trace>
  <inkml:trace contextRef="#ctx0" brushRef="#br0" timeOffset="595.508">939 463 11554 0 0,'0'0'649'0'0,"0"0"-673"0"0,0 0-384 0 0,0 0-9 0 0,0 0 33 0 0,0 0 56 0 0,0 0-96 0 0,0 0-208 0 0,0 0-280 0 0,0 0-344 0 0,0 0-489 0 0,0 0-1055 0 0,0 0-73 0 0</inkml:trace>
  <inkml:trace contextRef="#ctx0" brushRef="#br0" timeOffset="900.654">1453 640 6409 0 0,'0'0'2010'0'0,"0"0"-607"0"0,0 0-263 0 0,0 0 91 0 0,0 0 144 0 0,0 0-13 0 0,0 0-181 0 0,0 0-251 0 0,0 0-247 0 0,0 0-200 0 0,0 0-169 0 0,0 0-115 0 0,-20 3-68 0 0,-62 13-18 0 0,81-16-111 0 0,-1 0 1 0 0,1-1-1 0 0,0 1 1 0 0,0 0-1 0 0,-1 0 0 0 0,1 0 1 0 0,0 0-1 0 0,-1 0 0 0 0,1 0 1 0 0,0 0-1 0 0,0 0 0 0 0,-1 1 1 0 0,1-1-1 0 0,0 0 1 0 0,0 1-1 0 0,0-1 0 0 0,0 1 1 0 0,-1-1-1 0 0,1 1 0 0 0,0 0 1 0 0,0-1-1 0 0,0 1 0 0 0,0 0 1 0 0,0 0-1 0 0,0 0 1 0 0,0 0-1 0 0,1 0 0 0 0,-1 0 1 0 0,0 0-1 0 0,0 0 0 0 0,1 0 1 0 0,-1 0-1 0 0,1 0 0 0 0,-1 0 1 0 0,1 0-1 0 0,-1 1 1 0 0,1-1-1 0 0,0 0 0 0 0,0 0 1 0 0,-1 1-1 0 0,1-1 0 0 0,0 0 1 0 0,0 0-1 0 0,0 1 0 0 0,0-1 1 0 0,1 0-1 0 0,-1 0 1 0 0,0 1-1 0 0,0-1 0 0 0,1 0 1 0 0,-1 0-1 0 0,1 1-2 0 0,39 31-263 0 0,-31-28 283 0 0,97 64 46 0 0,-103-66-45 0 0,0-1 0 0 0,0 1 0 0 0,0 0 0 0 0,0 0 0 0 0,-1 0 0 0 0,1 1 0 0 0,-1-1 0 0 0,0 1 0 0 0,0-1 0 0 0,0 1 0 0 0,-1-1-1 0 0,1 1 1 0 0,-1 0 0 0 0,0 0 0 0 0,0 0 0 0 0,0 0 0 0 0,-1 0 0 0 0,1 0 0 0 0,-1 0 0 0 0,0 0 0 0 0,0 0 0 0 0,0 0 0 0 0,-1 0 0 0 0,1 0 0 0 0,-1 0 0 0 0,0 0 0 0 0,0 0 0 0 0,-1 0 0 0 0,1 0-22 0 0,-4 3 59 0 0,0 1-1 0 0,-1-1 0 0 0,1-1 0 0 0,-1 1 0 0 0,-1-1 0 0 0,1 0 0 0 0,-1 0 0 0 0,0-1 0 0 0,-1 0 0 0 0,1 0 0 0 0,-1 0 0 0 0,-2 0-57 0 0,3-1-155 0 0,1-1 1 0 0,-1 1-1 0 0,-1-1 1 0 0,1-1-1 0 0,0 1 1 0 0,-1-1-1 0 0,1 0 0 0 0,-1-1 1 0 0,0 0-1 0 0,0 0 1 0 0,1-1-1 0 0,-1 0 1 0 0,0 0-1 0 0,0-1 1 0 0,0 0 154 0 0,-2-24-10282 0 0,10 22 7765 0 0,0-5-2568 0 0</inkml:trace>
  <inkml:trace contextRef="#ctx0" brushRef="#br0" timeOffset="1172.463">1819 327 11875 0 0,'0'0'1004'0'0,"0"0"-372"0"0,0 0-193 0 0,0 0 158 0 0,0 0 295 0 0,0 0 194 0 0,0 0-25 0 0,0 0-171 0 0,0 0-195 0 0,0 0-182 0 0,0 0-111 0 0,0 0-100 0 0,3 34-110 0 0,8 107-29 0 0,27 309 97 0 0,-43-425-1207 0 0,-10-20-2641 0 0,4-23-7720 0 0,9 14 6148 0 0</inkml:trace>
  <inkml:trace contextRef="#ctx0" brushRef="#br0" timeOffset="1456.822">2040 540 6089 0 0,'0'0'1363'0'0,"0"0"-293"0"0,0 0-85 0 0,0 0 226 0 0,0 0 232 0 0,0 0 38 0 0,0 0-174 0 0,0 0-265 0 0,0 0-249 0 0,0 0-187 0 0,0 0-167 0 0,0 0-140 0 0,0 0-119 0 0,-30 24-88 0 0,-89 73-35 0 0,91-70-11 0 0,93 13 608 0 0,24 29 368 0 0,-39-16-815 0 0,-10-31-2431 0 0,-26-18-1509 0 0,0 0-3505 0 0,-6-1 47 0 0</inkml:trace>
</inkml:ink>
</file>

<file path=ppt/ink/ink8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3.3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9 0 0 0,'0'0'776'0'0,"0"0"254"0"0,0 0 219 0 0,0 0 250 0 0,0 0 178 0 0,0 0-17 0 0,0 0-212 0 0,0 0-319 0 0,0 0-348 0 0,0 0-250 0 0,-3-4-128 0 0,0-1-381 0 0,3 6 10 0 0,0-1 0 0 0,0 1 0 0 0,0-1 0 0 0,0 1 0 0 0,0-1 0 0 0,0 1 0 0 0,0-1 0 0 0,0 1 0 0 0,-1-1 0 0 0,1 1 0 0 0,0-1 0 0 0,0 0 0 0 0,0 1 0 0 0,-1-1-1 0 0,1 1 1 0 0,0-1 0 0 0,0 1 0 0 0,-1-1 0 0 0,1 0 0 0 0,0 1 0 0 0,-1-1 0 0 0,1 0 0 0 0,0 1 0 0 0,-1-1 0 0 0,1 0 0 0 0,0 0 0 0 0,-1 1 0 0 0,1-1-1 0 0,-1 0 1 0 0,1 0 0 0 0,-1 0 0 0 0,1 1 0 0 0,-1-1 0 0 0,1 0 0 0 0,-1 0 0 0 0,1 0 0 0 0,0 0 0 0 0,-1 0 0 0 0,1 0 0 0 0,-1 0 0 0 0,1 0 0 0 0,-1 0 0 0 0,1 0-1 0 0,-1 0 1 0 0,1 0 0 0 0,-1-1 0 0 0,1 1 0 0 0,-1 0 0 0 0,1 0 0 0 0,0 0 0 0 0,-1-1 0 0 0,1 1 0 0 0,-1 0 0 0 0,1 0 0 0 0,0-1 0 0 0,-1 1-32 0 0,-9 46 486 0 0,1 0 0 0 0,3 1 1 0 0,2 0-1 0 0,1 0 0 0 0,3 0 1 0 0,2 8-487 0 0,-1-50 25 0 0,-1 0 1 0 0,1 0 0 0 0,0 0 0 0 0,0 1-1 0 0,0-1 1 0 0,1 0 0 0 0,0-1 0 0 0,0 1 0 0 0,0 0-1 0 0,0 0 1 0 0,1-1 0 0 0,0 1 0 0 0,0-1-1 0 0,0 0 1 0 0,0 0 0 0 0,1 0 0 0 0,-1 0-1 0 0,1-1 1 0 0,0 1 0 0 0,0-1 0 0 0,1 0 0 0 0,-1-1-1 0 0,1 1 1 0 0,-1 0 0 0 0,1-1 0 0 0,0 0-1 0 0,0 0 1 0 0,0-1 0 0 0,0 0 0 0 0,0 1 0 0 0,0-2-1 0 0,0 1 1 0 0,0 0 0 0 0,2-1-26 0 0,5-3 98 0 0,1 0-1 0 0,-1 0 1 0 0,0-2 0 0 0,-1 1 0 0 0,1-1-1 0 0,-1-1 1 0 0,0 0 0 0 0,0-1 0 0 0,-1 0-1 0 0,0-1 1 0 0,0 0 0 0 0,0 0 0 0 0,-1-1-1 0 0,-1 0 1 0 0,1-1 0 0 0,-1 0 0 0 0,-1 0-1 0 0,0 0 1 0 0,-1-1 0 0 0,0 0 0 0 0,0-1 0 0 0,-1 1-1 0 0,2-8-97 0 0,-1-3 120 0 0,-6 22-192 0 0,0 0-86 0 0,1 30-449 0 0,-2-21 629 0 0,1 0 1 0 0,1-1-1 0 0,0 1 1 0 0,0 0-1 0 0,0-1 1 0 0,1 1-1 0 0,1-1 1 0 0,-1 0-1 0 0,1 1 1 0 0,1-1-1 0 0,-1 0 1 0 0,1-1-1 0 0,1 1 1 0 0,0-1-1 0 0,0 0 1 0 0,0 0-1 0 0,1 0 1 0 0,-1-1-1 0 0,2 0 1 0 0,-1 0-1 0 0,1 0 1 0 0,0-1-1 0 0,0 0 1 0 0,0-1-1 0 0,1 1 1 0 0,0-1-1 0 0,-1-1 1 0 0,1 1-1 0 0,1-1 1 0 0,-1-1-1 0 0,0 0 1 0 0,5 1-23 0 0,-6-3 104 0 0,1 1 0 0 0,-1-2-1 0 0,1 1 1 0 0,-1-1 0 0 0,0 0 0 0 0,1-1 0 0 0,-1 0 0 0 0,0 0 0 0 0,0 0-1 0 0,0-1 1 0 0,0 0 0 0 0,0-1 0 0 0,-1 1 0 0 0,1-1 0 0 0,-1 0-1 0 0,0-1 1 0 0,0 1 0 0 0,-1-1 0 0 0,1-1 0 0 0,-1 1 0 0 0,0-1-1 0 0,3-5-103 0 0,55-95 476 0 0,-44 28-3020 0 0,-17 53-1775 0 0,1 9-3603 0 0,-3 8-92 0 0</inkml:trace>
</inkml:ink>
</file>

<file path=ppt/ink/ink8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3.9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2785 0 0,'0'0'1921'0'0,"0"0"-252"0"0,0 0-194 0 0,0 0-10 0 0,0 0 100 0 0,0 0-32 0 0,0 0-242 0 0,0 0-343 0 0,0 0-345 0 0,0 0-220 0 0,0 0-91 0 0,0 0-15 0 0,-3 5 24 0 0,-16 82 1195 0 0,10 138 938 0 0,15 105-2434 0 0,-1-171 142 0 0,-6-138-136 0 0,1-1 0 0 0,2 0 0 0 0,0 1 0 0 0,1-1 0 0 0,1 0-1 0 0,0 0 1 0 0,2 0 0 0 0,4 8-6 0 0,-9-26 17 0 0,-1-1 1 0 0,1 0-1 0 0,0 1 0 0 0,-1-1 1 0 0,1 0-1 0 0,0 0 0 0 0,0 0 0 0 0,0 0 1 0 0,0 0-1 0 0,0 0 0 0 0,0 0 0 0 0,0 0 1 0 0,1 0-1 0 0,-1 0 0 0 0,0 0 1 0 0,0-1-1 0 0,1 1 0 0 0,-1-1 0 0 0,0 1 1 0 0,1-1-1 0 0,-1 1 0 0 0,1-1 1 0 0,-1 0-1 0 0,0 0 0 0 0,1 1 0 0 0,-1-1 1 0 0,1 0-1 0 0,-1 0 0 0 0,1 0 1 0 0,-1-1-1 0 0,1 1 0 0 0,-1 0 0 0 0,0-1 1 0 0,1 1-1 0 0,-1-1 0 0 0,0 1 1 0 0,1-1-1 0 0,-1 1 0 0 0,0-1 0 0 0,1 0 1 0 0,-1 0-1 0 0,1 0-17 0 0,51-45 825 0 0,-45 38-829 0 0,66-74 241 0 0,64-55-147 0 0,-138 137-97 0 0,1-1 1 0 0,-1 1-1 0 0,1-1 1 0 0,0 1-1 0 0,-1-1 0 0 0,1 1 1 0 0,0 0-1 0 0,-1-1 1 0 0,1 1-1 0 0,0 0 1 0 0,0-1-1 0 0,0 1 1 0 0,-1 0-1 0 0,1 0 1 0 0,0 0-1 0 0,0 0 0 0 0,0-1 1 0 0,-1 1-1 0 0,1 1 1 0 0,0-1-1 0 0,0 0 1 0 0,0 0-1 0 0,-1 0 1 0 0,1 0-1 0 0,0 0 0 0 0,0 1 1 0 0,-1-1-1 0 0,1 0 1 0 0,0 1-1 0 0,0-1 1 0 0,-1 0-1 0 0,1 1 1 0 0,0-1-1 0 0,-1 1 0 0 0,1-1 1 0 0,-1 1-1 0 0,1 0 1 0 0,-1-1-1 0 0,1 1 1 0 0,-1 0-1 0 0,1-1 1 0 0,-1 1-1 0 0,1 0 0 0 0,-1-1 1 0 0,0 1-1 0 0,1 0 1 0 0,-1 0-1 0 0,0-1 1 0 0,0 1-1 0 0,0 0 1 0 0,1 0-1 0 0,-1 0 7 0 0,8 48-4 0 0,-8-41 14 0 0,9 161 262 0 0,7-132-320 0 0,-16-37-1 0 0,15-4-6873 0 0,2-17-4140 0 0,-14 17 6705 0 0</inkml:trace>
</inkml:ink>
</file>

<file path=ppt/ink/ink8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1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0 2737 0 0,'0'0'1697'0'0,"0"0"-35"0"0,0 0 100 0 0,0 0 107 0 0,0 0-66 0 0,0 0-286 0 0,0 0-454 0 0,0 0-406 0 0,-10 33-269 0 0,-30 102-153 0 0,29-63 118 0 0,25-24-992 0 0,8-50-7430 0 0,-16-3 4209 0 0,-1 0 685 0 0</inkml:trace>
</inkml:ink>
</file>

<file path=ppt/ink/ink8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3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 8346 0 0,'0'0'1912'0'0,"0"0"-391"0"0,0 0-609 0 0,0 0-384 0 0,0 0-200 0 0,0 0-224 0 0,0 0-296 0 0,0 0-392 0 0,0 0-224 0 0,0 0-105 0 0,0 0-79 0 0,0 0-248 0 0,0 0-1001 0 0,0 0-1463 0 0,34-33 727 0 0</inkml:trace>
</inkml:ink>
</file>

<file path=ppt/ink/ink8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6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7690 0 0,'0'0'1816'0'0,"0"0"-397"0"0,0 0-283 0 0,0 0-108 0 0,0 0-87 0 0,0 0-200 0 0,0 0-222 0 0,0 0-152 0 0,0 0-43 0 0,0 0 105 0 0,0 0 87 0 0,0 0 34 0 0,0 0 25 0 0,6 15-39 0 0,29 114 777 0 0,-25-30-776 0 0,-5 1 0 0 0,-3-1-1 0 0,-6 3-536 0 0,4-68 40 0 0,-8 157 850 0 0,4-86-3127 0 0,3-59-5223 0 0,8-75-3621 0 0,-5 21 9419 0 0</inkml:trace>
</inkml:ink>
</file>

<file path=ppt/ink/ink8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0 0 0,'0'0'1016'0'0,"0"0"1134"0"0,0 0 340 0 0,0 0 18 0 0,0 0-119 0 0,0 0-230 0 0,0 0-267 0 0,31 3-315 0 0,102 8-322 0 0,-64-20 189 0 0,-59 4-1160 0 0,7-4-88 0 0,0 0 1 0 0,-1-1-1 0 0,-1-1 0 0 0,0 0 0 0 0,0-1 1 0 0,-1-1-1 0 0,-1 0 0 0 0,0-1 0 0 0,0-1 1 0 0,-2 0-1 0 0,0 0 0 0 0,-1-1 0 0 0,0-1-196 0 0,8-60 248 0 0,-18 75-268 0 0,0 0 0 0 0,0 0 0 0 0,0 0 0 0 0,0 0 0 0 0,-1 0 0 0 0,1 0 0 0 0,-1 1 0 0 0,1-1 0 0 0,-1 0-1 0 0,0 0 1 0 0,1 0 0 0 0,-1 0 0 0 0,0 1 0 0 0,0-1 0 0 0,-1 0 0 0 0,1 1 0 0 0,0-1 0 0 0,0 1 0 0 0,-1-1 0 0 0,1 1 0 0 0,-1 0 0 0 0,1 0 0 0 0,-1-1-1 0 0,0 1 1 0 0,1 0 0 0 0,-1 0 0 0 0,0 1 0 0 0,0-1 0 0 0,0 0 0 0 0,1 1 0 0 0,-1-1 0 0 0,0 1 0 0 0,0-1 0 0 0,0 1 0 0 0,0 0 0 0 0,0 0 0 0 0,-1 0 20 0 0,-9 3-51 0 0,0 0 0 0 0,0 1 0 0 0,0 0 0 0 0,0 1 1 0 0,1 1-1 0 0,0 0 0 0 0,0 0 0 0 0,0 1 0 0 0,1 0 1 0 0,0 1-1 0 0,0 0 0 0 0,1 1 0 0 0,0 0 0 0 0,0 0 1 0 0,1 1-1 0 0,1 0 0 0 0,0 1 0 0 0,0-1 1 0 0,1 1-1 0 0,0 1 0 0 0,1-1 0 0 0,0 1 0 0 0,1 0 1 0 0,-3 12 50 0 0,4-18-11 0 0,0 0 0 0 0,1 0 0 0 0,-1 0 0 0 0,1 1 0 0 0,1-1 0 0 0,-1 0 0 0 0,1 1 0 0 0,0 0 0 0 0,1-1 0 0 0,0 1 0 0 0,0-1 0 0 0,0 1 0 0 0,1 0 0 0 0,0-1 0 0 0,0 1 0 0 0,0-1 1 0 0,1 1-1 0 0,0-1 0 0 0,0 0 0 0 0,1 0 0 0 0,0 0 0 0 0,0 0 0 0 0,0 0 0 0 0,1-1 0 0 0,0 1 0 0 0,0-1 0 0 0,0 0 0 0 0,0 0 0 0 0,1 0 11 0 0,7 2-44 0 0,-1-1-1 0 0,1 0 1 0 0,0 0-1 0 0,1-1 0 0 0,-1-1 1 0 0,1 0-1 0 0,0-1 1 0 0,0 0-1 0 0,0-1 1 0 0,9 1 44 0 0,80 1-7819 0 0,-80-4 16 0 0</inkml:trace>
</inkml:ink>
</file>

<file path=ppt/ink/ink8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5.7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1 6481 0 0,'0'0'937'0'0,"0"0"-119"0"0,0 0 41 0 0,0 0 161 0 0,0 0 161 0 0,0 0-10 0 0,0 0-160 0 0,0 0-177 0 0,0 0-148 0 0,0 0-89 0 0,0 0-51 0 0,-6 32-38 0 0,-19 104-17 0 0,19 39 1321 0 0,26 214-345 0 0,-20-390-1444 0 0,1 1-1 0 0,-1-1 1 0 0,0 1 0 0 0,1-1-1 0 0,-1 1 1 0 0,1-1-1 0 0,-1 1 1 0 0,1-1 0 0 0,-1 1-1 0 0,1 0 1 0 0,-1-1 0 0 0,1 1-1 0 0,-1 0 1 0 0,1-1-1 0 0,0 1 1 0 0,-1 0 0 0 0,1 0-1 0 0,-1 0 1 0 0,1 0 0 0 0,0-1-1 0 0,-1 1 1 0 0,1 0-1 0 0,-1 0 1 0 0,1 0 0 0 0,0 0-1 0 0,-1 0 1 0 0,1 0 0 0 0,0 1-1 0 0,-1-1 1 0 0,1 0-1 0 0,-1 0 1 0 0,1 0 0 0 0,0 1-1 0 0,-1-1 1 0 0,1 0 0 0 0,-1 1-1 0 0,1-1 1 0 0,-1 0-1 0 0,1 1 1 0 0,-1-1 0 0 0,1 0-1 0 0,-1 1 1 0 0,1-1 0 0 0,-1 1-1 0 0,0-1 1 0 0,1 1-1 0 0,-1-1 1 0 0,0 1 0 0 0,1 0-1 0 0,-1-1 1 0 0,0 1 0 0 0,0-1-1 0 0,0 1 1 0 0,1 0-1 0 0,-1-1 1 0 0,0 1 0 0 0,0-1-1 0 0,0 1-22 0 0,155-136 714 0 0,-129 115-715 0 0,1 2 0 0 0,1 1 1 0 0,0 1-1 0 0,1 1 0 0 0,1 2 0 0 0,0 1 0 0 0,7-1 1 0 0,-34 12-7 0 0,-1 0 0 0 0,1-1 0 0 0,-1 1 0 0 0,1 0 0 0 0,0 0 0 0 0,0 1 0 0 0,-1-1 0 0 0,1 0 0 0 0,0 1 0 0 0,0 0 0 0 0,0 0 0 0 0,0 0 0 0 0,0 0 0 0 0,-1 0 0 0 0,1 0-1 0 0,0 1 1 0 0,0-1 0 0 0,0 1 0 0 0,-1 0 0 0 0,1 0 0 0 0,0 0 0 0 0,-1 0 0 0 0,1 0 0 0 0,-1 1 0 0 0,1-1 0 0 0,-1 1 0 0 0,0 0 0 0 0,1-1 0 0 0,-1 1 0 0 0,0 0 0 0 0,0 0-1 0 0,0 1 1 0 0,-1-1 0 0 0,1 0 0 0 0,0 1 0 0 0,-1-1 0 0 0,0 1 0 0 0,1-1 0 0 0,-1 1 0 0 0,0 0 0 0 0,0-1 0 0 0,-1 1 0 0 0,1 0 0 0 0,0 2 7 0 0,-1 9 29 0 0,0 0 0 0 0,-1 0 0 0 0,-1 0 0 0 0,0-1 1 0 0,-1 1-1 0 0,0-1 0 0 0,-1 0 0 0 0,-1 1 0 0 0,0-2 0 0 0,0 1 1 0 0,-2-1-1 0 0,1 1 0 0 0,-2-2 0 0 0,1 1 0 0 0,-2-1 0 0 0,0 1-29 0 0,-12 12 68 0 0,0-1 0 0 0,-2 0 0 0 0,0-2 0 0 0,-1-1-1 0 0,-1 0 1 0 0,-17 8-68 0 0,33-22-4 0 0,0-1 0 0 0,0 0 0 0 0,-1 0-1 0 0,0 0 1 0 0,0-2 0 0 0,0 1 0 0 0,0-1-1 0 0,-1 0 1 0 0,1-1 0 0 0,-1-1 0 0 0,1 0 0 0 0,-7 0 4 0 0,15-1-80 0 0,0 0 0 0 0,0-1 0 0 0,0 1 0 0 0,0-1 0 0 0,0 0 0 0 0,0 1 0 0 0,0-1 0 0 0,1 0 0 0 0,-1 0 0 0 0,0 0 0 0 0,1-1 0 0 0,-1 1 1 0 0,1 0-1 0 0,-1-1 0 0 0,1 1 0 0 0,-1-1 0 0 0,1 1 0 0 0,0-1 0 0 0,0 1 0 0 0,0-1 0 0 0,0 0 0 0 0,0 0 0 0 0,0 0 0 0 0,0 1 0 0 0,1-1 1 0 0,-1 0-1 0 0,1 0 0 0 0,-1 0 0 0 0,1 0 0 0 0,0 0 0 0 0,0 0 0 0 0,0 0 0 0 0,0 0 0 0 0,0 0 0 0 0,0 0 0 0 0,0-1 80 0 0,3-40-5687 0 0,6 9-5135 0 0,-4 26 7257 0 0</inkml:trace>
</inkml:ink>
</file>

<file path=ppt/ink/ink8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6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0 455 0 0 0,'0'0'1962'0'0,"0"0"237"0"0,0 0 64 0 0,0 0-136 0 0,0 0-233 0 0,0 0-227 0 0,32-4-215 0 0,102-13-228 0 0,-53-14 477 0 0,-60 19-1386 0 0,-1-2 0 0 0,-1 0 1 0 0,0-1-1 0 0,-1-1 0 0 0,0-1 0 0 0,-2-1 0 0 0,0 0 1 0 0,-1-1-1 0 0,-1-1 0 0 0,0 0 0 0 0,3-10-315 0 0,-12 21 60 0 0,0-1 0 0 0,-1-1 0 0 0,0 1-1 0 0,0-1 1 0 0,-2 1 0 0 0,1-1 0 0 0,-1 0-1 0 0,-1 0 1 0 0,0 0 0 0 0,0 0 0 0 0,-1-4-60 0 0,0 12-16 0 0,-1 0 0 0 0,1 1 1 0 0,-1-1-1 0 0,0 0 0 0 0,0 1 0 0 0,0-1 1 0 0,0 1-1 0 0,0-1 0 0 0,0 1 0 0 0,-1 0 1 0 0,1-1-1 0 0,-1 1 0 0 0,1 0 0 0 0,-1 0 1 0 0,0 0-1 0 0,0 0 0 0 0,0 1 1 0 0,0-1-1 0 0,0 0 0 0 0,0 1 0 0 0,-1-1 1 0 0,1 1-1 0 0,-1 0 0 0 0,1 0 0 0 0,0 0 1 0 0,-1 0-1 0 0,0 0 0 0 0,1 0 0 0 0,-1 1 1 0 0,0 0-1 0 0,1-1 0 0 0,-1 1 1 0 0,0 0 15 0 0,-3-1-64 0 0,-1 1 0 0 0,1 0 0 0 0,-1 0 0 0 0,0 0 0 0 0,1 1 0 0 0,-1 0 0 0 0,1 0 1 0 0,-1 0-1 0 0,1 1 0 0 0,0 0 0 0 0,-1 1 0 0 0,-4 2 64 0 0,3-1-18 0 0,-4 3 14 0 0,0-1 0 0 0,1 2 0 0 0,0-1 0 0 0,0 2 0 0 0,0-1 0 0 0,1 1 1 0 0,1 1-1 0 0,-1 0 0 0 0,-4 7 4 0 0,13-16-3 0 0,0 0 1 0 0,1 0-1 0 0,-1 1 0 0 0,0-1 1 0 0,0 0-1 0 0,1 0 1 0 0,-1 1-1 0 0,0-1 1 0 0,1 0-1 0 0,-1 1 0 0 0,1-1 1 0 0,0 1-1 0 0,-1-1 1 0 0,1 1-1 0 0,0-1 1 0 0,0 0-1 0 0,0 1 0 0 0,0-1 1 0 0,0 1-1 0 0,0-1 1 0 0,1 1-1 0 0,-1-1 1 0 0,0 1-1 0 0,1-1 0 0 0,-1 0 1 0 0,1 1-1 0 0,-1-1 1 0 0,1 0-1 0 0,0 1 1 0 0,0-1-1 0 0,-1 0 0 0 0,1 0 1 0 0,0 0-1 0 0,0 0 1 0 0,0 0-1 0 0,0 0 0 0 0,0 0 1 0 0,1 0-1 0 0,-1 0 1 0 0,0 0-1 0 0,0 0 1 0 0,1-1-1 0 0,-1 1 0 0 0,0 0 1 0 0,1-1-1 0 0,-1 1 1 0 0,0-1-1 0 0,1 0 1 0 0,1 1 2 0 0,74 9 243 0 0,137-5 304 0 0,-211-5-532 0 0,1 1-1 0 0,0 0 1 0 0,-1 0 0 0 0,1 0-1 0 0,-1 0 1 0 0,1 0 0 0 0,-1 1-1 0 0,0 0 1 0 0,0-1 0 0 0,0 1-1 0 0,0 1 1 0 0,0-1 0 0 0,0 0-1 0 0,0 1 1 0 0,-1-1 0 0 0,1 1-1 0 0,-1 0 1 0 0,1 0 0 0 0,-1 0-1 0 0,0 0 1 0 0,-1 0 0 0 0,1 0-1 0 0,0 0 1 0 0,-1 1 0 0 0,0-1-1 0 0,0 1 1 0 0,0-1 0 0 0,0 1-1 0 0,0 0 1 0 0,-1-1 0 0 0,1 1-1 0 0,-1 0 1 0 0,0-1 0 0 0,0 1-1 0 0,-1 2-14 0 0,0 3-1 0 0,0 0 1 0 0,-1 0-1 0 0,1-1 0 0 0,-2 1 0 0 0,0 0 0 0 0,0-1 0 0 0,0 1 0 0 0,-1-1 0 0 0,0 0 0 0 0,-1 0 1 0 0,0-1-1 0 0,0 1 0 0 0,0-1 0 0 0,-1 0 0 0 0,-6 5 1 0 0,-2 10-1133 0 0,12-19-4596 0 0,3-2-5649 0 0,3-1 9179 0 0</inkml:trace>
</inkml:ink>
</file>

<file path=ppt/ink/ink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7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89 2312 0 0,'0'0'1182'0'0,"0"0"-186"0"0,0 0 74 0 0,0 0 302 0 0,0 0 358 0 0,0 0 177 0 0,0 0-161 0 0,0 0-365 0 0,0 0-418 0 0,0 0-343 0 0,0 0-260 0 0,0-5-162 0 0,-2-9-99 0 0,6 18 528 0 0,-2 0-461 0 0,28 51 428 0 0,-1 2 0 0 0,-4 0 0 0 0,-2 2 0 0 0,-2 0-1 0 0,-4 1 1 0 0,10 60-594 0 0,8 9 227 0 0,-23-152 1520 0 0,26-182-1228 0 0,52-74-524 0 0,-68 163-825 0 0,-20 91-4593 0 0,-2 0-5329 0 0,0 25 4977 0 0</inkml:trace>
  <inkml:trace contextRef="#ctx0" brushRef="#br0" timeOffset="1251.095">502 424 2905 0 0,'0'0'1012'0'0,"0"0"-3"0"0,0 0 230 0 0,0 0 310 0 0,0 0 102 0 0,0 0-267 0 0,0 0-425 0 0,0 0-342 0 0,0 0-97 0 0,0 0 66 0 0,0 0 38 0 0,0 0 1 0 0,0 25-92 0 0,1 160 365 0 0,-1 9-2639 0 0,0-193 284 0 0,0-23-10198 0 0,0 18 10397 0 0</inkml:trace>
  <inkml:trace contextRef="#ctx0" brushRef="#br0" timeOffset="1755.327">386 376 1832 0 0,'0'0'970'0'0,"0"0"-59"0"0,0 0 305 0 0,0 0 426 0 0,0 0 223 0 0,0 0-117 0 0,0 0-375 0 0,0 0-317 0 0,0 0-185 0 0,0 0-101 0 0,0 0-87 0 0,0 0-106 0 0,33-15-113 0 0,104-47-140 0 0,-68 47-1 0 0,-68 15-316 0 0,1-1 4 0 0,1 0 0 0 0,-1 1 0 0 0,0-1 0 0 0,1 1 0 0 0,-1-1 0 0 0,0 1 0 0 0,1 0 0 0 0,-1 0 0 0 0,1 0-1 0 0,-1 0 1 0 0,0 0 0 0 0,1 1 0 0 0,-1-1 0 0 0,0 1 0 0 0,1-1 0 0 0,-1 1 0 0 0,0 0 0 0 0,0 0 0 0 0,1 0 0 0 0,-1 0 0 0 0,0 1 0 0 0,0-1 0 0 0,0 0-1 0 0,0 1 1 0 0,-1-1 0 0 0,1 1 0 0 0,0 0 0 0 0,-1 0 0 0 0,1-1 0 0 0,-1 1 0 0 0,1 0 0 0 0,-1 0 0 0 0,0 1 0 0 0,0-1 0 0 0,0 0 0 0 0,0 0-1 0 0,0 0 1 0 0,-1 1 0 0 0,1-1 0 0 0,-1 0 0 0 0,1 1 0 0 0,-1-1 0 0 0,0 1 0 0 0,0 0-11 0 0,-1 2 38 0 0,0 1-1 0 0,0-1 1 0 0,0 1-1 0 0,-1-1 1 0 0,0 1-1 0 0,-1-1 1 0 0,1 0-1 0 0,-1 0 1 0 0,0 0-1 0 0,0 0 1 0 0,0-1-1 0 0,-1 1 1 0 0,1-1 0 0 0,-1 0-1 0 0,-3 2-37 0 0,3-2-15 0 0,0 1-1 0 0,0-1 1 0 0,0 1-1 0 0,0 0 1 0 0,1 0-1 0 0,0 0 1 0 0,0 0-1 0 0,0 0 1 0 0,0 1-1 0 0,1-1 1 0 0,0 1-1 0 0,0 0 1 0 0,1 0-1 0 0,0 0 1 0 0,-1 4 15 0 0,3-8-11 0 0,1 1 0 0 0,-1-1 0 0 0,1 0 0 0 0,0 0 1 0 0,-1 1-1 0 0,1-1 0 0 0,0-1 0 0 0,0 1 0 0 0,1 0 1 0 0,-1 0-1 0 0,0-1 0 0 0,1 1 0 0 0,-1-1 0 0 0,1 0 0 0 0,-1 0 1 0 0,1 0-1 0 0,-1 0 0 0 0,1 0 0 0 0,0 0 0 0 0,-1-1 1 0 0,1 1-1 0 0,2-1 11 0 0,14 6 7 0 0,55 27 26 0 0,-72-31-9 0 0,-1-1-1 0 0,0 1 0 0 0,0 0 1 0 0,0 0-1 0 0,0 0 0 0 0,0 0 0 0 0,-1 0 1 0 0,1 0-1 0 0,0 0 0 0 0,-1 0 1 0 0,0 0-1 0 0,1 1 0 0 0,-1-1 1 0 0,0 0-1 0 0,0 0 0 0 0,0 0 0 0 0,0 0 1 0 0,-1 0-1 0 0,1 1 0 0 0,-1-1 1 0 0,1 0-1 0 0,-1 0 0 0 0,0 0 1 0 0,1 0-1 0 0,-1 0 0 0 0,0 0 0 0 0,0-1 1 0 0,-1 1-1 0 0,1 0 0 0 0,0 0 1 0 0,-1-1-1 0 0,1 1 0 0 0,-1-1 1 0 0,1 1-24 0 0,-66 59 306 0 0,-47 16-146 0 0,107-73-320 0 0,0 0-1 0 0,-1 0 1 0 0,0-1 0 0 0,0 0-1 0 0,0 0 1 0 0,0 0-1 0 0,0-1 1 0 0,-1-1-1 0 0,1 1 1 0 0,-1-2-1 0 0,1 1 1 0 0,-1-1 0 0 0,-6 0 160 0 0,7-6-2005 0 0,-1-16-8920 0 0,8 17 7435 0 0</inkml:trace>
</inkml:ink>
</file>

<file path=ppt/ink/ink8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6.9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358 456 2529 0 0,'0'0'4006'0'0,"0"0"-1640"0"0,0 0-655 0 0,0 0-130 0 0,0 0-103 0 0,0 0-250 0 0,0 0-198 0 0,0 0-126 0 0,0 0-113 0 0,0 0-120 0 0,0 0-135 0 0,0 0-154 0 0,-33 12-96 0 0,-102 38-63 0 0,56-5 74 0 0,68-37-286 0 0,0 0 0 0 0,1 1 0 0 0,0 1 0 0 0,1-1 0 0 0,0 1 0 0 0,0 1 0 0 0,1 0 0 0 0,0 0 0 0 0,1 1 0 0 0,1 0 0 0 0,-2 2-11 0 0,8-13-2 0 0,-1 0 0 0 0,0 1-1 0 0,1-1 1 0 0,-1 0 0 0 0,1 0-1 0 0,-1 1 1 0 0,1-1 0 0 0,0 0 0 0 0,-1 0-1 0 0,1 1 1 0 0,0-1 0 0 0,0 0-1 0 0,0 1 1 0 0,0-1 0 0 0,0 0-1 0 0,0 1 1 0 0,1-1 0 0 0,-1 0-1 0 0,0 1 1 0 0,1-1 0 0 0,-1 0 0 0 0,1 1-1 0 0,-1-1 1 0 0,1 0 0 0 0,-1 0-1 0 0,1 0 1 0 0,0 0 0 0 0,0 0-1 0 0,0 0 1 0 0,-1 0 0 0 0,1 0-1 0 0,0 0 1 0 0,0 0 0 0 0,0 0 0 0 0,0 0-1 0 0,1 0 1 0 0,-1-1 0 0 0,0 1-1 0 0,0-1 1 0 0,0 1 0 0 0,1-1-1 0 0,-1 1 1 0 0,0-1 0 0 0,1 1 0 0 0,-1-1-1 0 0,1 0 3 0 0,66-4 534 0 0,-42-5-455 0 0,-1-2 0 0 0,0 0 0 0 0,-1-1 1 0 0,0-2-1 0 0,-1 0 0 0 0,-1-2 0 0 0,0 0 0 0 0,2-4-79 0 0,2 0 22 0 0,19 1-373 0 0,-42 53-99 0 0,-4-8 403 0 0,0-23 50 0 0,0 1 0 0 0,0-1 0 0 0,0 0-1 0 0,0 0 1 0 0,0 1 0 0 0,1-1 0 0 0,-1 0 0 0 0,1 1-1 0 0,0-1 1 0 0,0 1 0 0 0,0-1 0 0 0,1 0 0 0 0,-1 1-1 0 0,1-1 1 0 0,0 0 0 0 0,0 0 0 0 0,0 1 0 0 0,0-1-1 0 0,0 0 1 0 0,1 0 0 0 0,0 0 0 0 0,-1 0-1 0 0,1 0 1 0 0,0-1 0 0 0,0 1 0 0 0,1 0 0 0 0,-1-1-1 0 0,0 0 1 0 0,1 1 0 0 0,0-1 0 0 0,-1 0 0 0 0,1 0-1 0 0,0-1 1 0 0,0 1 0 0 0,0 0 0 0 0,0-1 0 0 0,0 0-1 0 0,0 0 1 0 0,1 0 0 0 0,-1 0 0 0 0,1 0-3 0 0,8-5 74 0 0,-1 1 0 0 0,1-2-1 0 0,0 1 1 0 0,-1-2 0 0 0,0 1 0 0 0,0-1 0 0 0,-1-1 0 0 0,0 0 0 0 0,0-1 0 0 0,-1 0 0 0 0,1 0 0 0 0,-2-1 0 0 0,1 0-1 0 0,-1-1 1 0 0,-1 1 0 0 0,0-2 0 0 0,4-5-74 0 0,2-2 57 0 0,14-12-28 0 0,-2-1 0 0 0,-2-1-1 0 0,-1-1 1 0 0,-1-1-1 0 0,-2-1 1 0 0,-1-1 0 0 0,-2-1-1 0 0,-2 0 1 0 0,8-31-29 0 0,-5-108-134 0 0,-17 175 138 0 0,0-1-1 0 0,0 1 1 0 0,0-1-1 0 0,0 1 0 0 0,0 0 1 0 0,0-1-1 0 0,0 1 1 0 0,-1-1-1 0 0,1 1 0 0 0,0-1 1 0 0,-1 1-1 0 0,0 0 0 0 0,1-1 1 0 0,-1 1-1 0 0,0 0 1 0 0,1 0-1 0 0,-1-1 0 0 0,0 1 1 0 0,0 0-1 0 0,0 0 1 0 0,0 0-1 0 0,0 0 0 0 0,0 0 1 0 0,0 0-1 0 0,-1 1 1 0 0,1-1-1 0 0,0 0 0 0 0,-1 0 1 0 0,1 1-1 0 0,0-1 1 0 0,-1 1-1 0 0,1-1 0 0 0,0 1 1 0 0,-1 0-1 0 0,1-1 1 0 0,-1 1-1 0 0,1 0 0 0 0,-1 0 1 0 0,1 0-1 0 0,0 0 1 0 0,-1 0-1 0 0,1 1 0 0 0,-1-1 1 0 0,1 0-1 0 0,-1 1 0 0 0,1-1 1 0 0,0 0-1 0 0,-1 1 1 0 0,1 0-1 0 0,0-1 0 0 0,-1 1 1 0 0,1 0-1 0 0,0 0 1 0 0,0 0-1 0 0,0 0 0 0 0,0 0 1 0 0,0 0-1 0 0,0 0 1 0 0,0 0-1 0 0,0 0 0 0 0,0 0 1 0 0,0 0-1 0 0,1 1 1 0 0,-1-1-1 0 0,0 0 0 0 0,0 2-3 0 0,-14 26 27 0 0,1 1-1 0 0,1 0 1 0 0,1 1-1 0 0,2 1 1 0 0,1-1-1 0 0,2 2 1 0 0,1-1-1 0 0,2 1 1 0 0,1 0-1 0 0,1 0 0 0 0,2 0 1 0 0,1 0-1 0 0,3 15-26 0 0,-3 13 8 0 0,12 130 36 0 0,-6-128-714 0 0,-14-90-2990 0 0,12-10-2426 0 0,4 13-844 0 0,-5 12 1729 0 0</inkml:trace>
</inkml:ink>
</file>

<file path=ppt/ink/ink8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7.5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347 0 4777 0 0,'0'0'1663'0'0,"0"0"-65"0"0,0 0 127 0 0,0 0 46 0 0,-31 17-150 0 0,-99 55-278 0 0,-34 23 2166 0 0,163-95-3493 0 0,0 0 0 0 0,0 0 0 0 0,0 0 0 0 0,0 0 0 0 0,0 0 0 0 0,1 0 0 0 0,-1 1 0 0 0,0-1 0 0 0,0 0 0 0 0,0 1 0 0 0,0-1 0 0 0,1 0 0 0 0,-1 1 0 0 0,0-1 0 0 0,0 1 1 0 0,1-1-1 0 0,-1 1 0 0 0,0 0 0 0 0,1-1 0 0 0,-1 1 0 0 0,1 0 0 0 0,-1-1 0 0 0,1 1 0 0 0,-1 0 0 0 0,1 0 0 0 0,-1-1 0 0 0,1 1 0 0 0,0 0 0 0 0,-1 0 0 0 0,1 0 0 0 0,0-1 1 0 0,0 1-1 0 0,-1 0 0 0 0,1 0 0 0 0,0 0 0 0 0,0 0 0 0 0,0 0 0 0 0,0 0 0 0 0,0 0 0 0 0,0-1 0 0 0,1 1 0 0 0,-1 0 0 0 0,0 0 0 0 0,0 0 0 0 0,1 0 0 0 0,-1 0 0 0 0,0-1 0 0 0,1 1 1 0 0,-1 0-1 0 0,1 0 0 0 0,-1-1 0 0 0,1 1 0 0 0,-1 0 0 0 0,1-1 0 0 0,0 1 0 0 0,-1 0 0 0 0,1-1 0 0 0,0 1 0 0 0,-1-1 0 0 0,1 1 0 0 0,0-1 0 0 0,0 0 0 0 0,0 1 0 0 0,-1-1 1 0 0,1 0-1 0 0,0 1 0 0 0,0-1 0 0 0,0 0-16 0 0,116 4 616 0 0,-95-6-646 0 0,1 2-1 0 0,-1 1 1 0 0,0 1-1 0 0,0 0 1 0 0,0 2-1 0 0,18 5 31 0 0,8 23-1710 0 0,-12-2-4307 0 0,65-1 7336 0 0,-85-28-877 0 0,0-1 0 0 0,0 0 1 0 0,0-1-1 0 0,-1-1 0 0 0,1 0 0 0 0,0-1 0 0 0,-1-1 0 0 0,0-1 0 0 0,1 0 0 0 0,-2 0 1 0 0,1-2-1 0 0,-1 0 0 0 0,0 0 0 0 0,0-2 0 0 0,-1 1 0 0 0,0-2 0 0 0,5-4-442 0 0,-15 11 40 0 0,1 1-1 0 0,0-1 0 0 0,-1 0 0 0 0,0-1 1 0 0,0 1-1 0 0,0-1 0 0 0,0 1 1 0 0,0-1-1 0 0,-1 0 0 0 0,1 0 0 0 0,-1 0 1 0 0,0 0-1 0 0,0 0 0 0 0,-1-1 0 0 0,1 1 1 0 0,-1 0-1 0 0,0-1 0 0 0,0 1 1 0 0,-1-1-1 0 0,1 0 0 0 0,-1 1 0 0 0,0-1 1 0 0,0 1-1 0 0,-1-1 0 0 0,1 0 0 0 0,-1 1 1 0 0,0-1-1 0 0,0 1 0 0 0,0 0 1 0 0,-1-1-1 0 0,0 1 0 0 0,0 0 0 0 0,0 0 1 0 0,0 0-1 0 0,0 0 0 0 0,-1 0 0 0 0,0 0 1 0 0,-1 0-40 0 0,-4-1-41 0 0,0 1-1 0 0,0 0 1 0 0,-1 0 0 0 0,1 1 0 0 0,-1 0 0 0 0,0 1 0 0 0,0 0-1 0 0,0 0 1 0 0,0 1 0 0 0,0 0 0 0 0,0 1 0 0 0,0 0 0 0 0,-1 0 0 0 0,1 1-1 0 0,0 0 1 0 0,0 1 0 0 0,0 0 0 0 0,0 0 0 0 0,1 1 0 0 0,-1 0-1 0 0,1 0 1 0 0,-1 1 0 0 0,1 0 0 0 0,0 1 0 0 0,0 0 0 0 0,1 0-1 0 0,0 1 1 0 0,0 0 0 0 0,-6 6 41 0 0,4-5-32 0 0,0 1-1 0 0,1 0 1 0 0,1 0 0 0 0,-1 1-1 0 0,1 0 1 0 0,1 0 0 0 0,-1 1-1 0 0,2 0 1 0 0,-1 0 0 0 0,2 1-1 0 0,-1-1 1 0 0,1 1 0 0 0,1 0-1 0 0,0 0 1 0 0,0 0-1 0 0,1 0 1 0 0,1 1 0 0 0,0-1-1 0 0,0 0 1 0 0,1 1 0 0 0,1-1-1 0 0,0 1 1 0 0,2 8 32 0 0,0-11-191 0 0,1-1-1 0 0,1 1 1 0 0,-1-1-1 0 0,1 0 1 0 0,1 0-1 0 0,-1-1 1 0 0,1 0 0 0 0,1 0-1 0 0,-1 0 1 0 0,1 0-1 0 0,1-1 1 0 0,-1-1 0 0 0,5 3 191 0 0,64 39-10009 0 0,-57-39 2311 0 0</inkml:trace>
</inkml:ink>
</file>

<file path=ppt/ink/ink8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02.1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339 418 7001 0 0,'0'0'1984'0'0,"0"0"-347"0"0,0 0-286 0 0,0 0-61 0 0,0 0 34 0 0,0 0-61 0 0,0 0-228 0 0,0 0-306 0 0,-34-1-263 0 0,-105-5-179 0 0,137 5-278 0 0,-1 1 0 0 0,0-1 1 0 0,1 1-1 0 0,-1-1 0 0 0,0 1 0 0 0,0 0 1 0 0,1 0-1 0 0,-1 1 0 0 0,0-1 1 0 0,0 0-1 0 0,1 1 0 0 0,-1 0 1 0 0,0-1-1 0 0,1 1 0 0 0,-1 0 1 0 0,1 0-1 0 0,-1 1 0 0 0,1-1 1 0 0,0 0-1 0 0,-1 1 0 0 0,1 0 1 0 0,0-1-1 0 0,0 1 0 0 0,0 0 0 0 0,-1 1-9 0 0,-3 4 32 0 0,-3 2-16 0 0,1-1 0 0 0,0 1 1 0 0,0 0-1 0 0,1 1 0 0 0,0 0 1 0 0,0 0-1 0 0,1 0 0 0 0,1 1 1 0 0,0 0-1 0 0,0 0 0 0 0,1 0 0 0 0,0 1 1 0 0,1 0-1 0 0,1-1 0 0 0,0 1 1 0 0,0 0-1 0 0,1 5-16 0 0,2-13 35 0 0,1 1 0 0 0,0-1 0 0 0,-1 0 1 0 0,2 0-1 0 0,-1 0 0 0 0,0 0 0 0 0,1-1 0 0 0,0 1 0 0 0,0-1 0 0 0,0 1 1 0 0,0-1-1 0 0,0 0 0 0 0,1 0 0 0 0,0 0 0 0 0,-1-1 0 0 0,1 1 0 0 0,0-1 1 0 0,0 0-1 0 0,0 0 0 0 0,1 0 0 0 0,-1-1 0 0 0,0 1 0 0 0,1-1 0 0 0,-1 0 1 0 0,0-1-1 0 0,1 1 0 0 0,0-1 0 0 0,-1 1 0 0 0,1-1 0 0 0,-1-1 0 0 0,1 1 1 0 0,-1-1-1 0 0,1 0 0 0 0,-1 0 0 0 0,1 0 0 0 0,-1 0 0 0 0,0-1 0 0 0,0 1 1 0 0,0-1-1 0 0,1-1-35 0 0,42-18 392 0 0,-1-2 1 0 0,0-3 0 0 0,-2-1 0 0 0,6-8-393 0 0,106-63 194 0 0,-155 98-203 0 0,0-1-1 0 0,0 0 0 0 0,0 1 0 0 0,0-1 1 0 0,0 1-1 0 0,0-1 0 0 0,0 1 0 0 0,0 0 1 0 0,0-1-1 0 0,0 1 0 0 0,0 0 1 0 0,0 0-1 0 0,1 0 0 0 0,-1 0 0 0 0,0 0 1 0 0,0 0-1 0 0,0 0 0 0 0,0 0 0 0 0,0 0 1 0 0,0 0-1 0 0,0 1 0 0 0,0-1 0 0 0,1 0 1 0 0,-1 1-1 0 0,0-1 0 0 0,0 1 1 0 0,0-1-1 0 0,0 1 0 0 0,-1-1 0 0 0,1 1 1 0 0,0 0-1 0 0,0 0 0 0 0,0-1 0 0 0,0 1 1 0 0,-1 0-1 0 0,1 0 0 0 0,0 0 0 0 0,-1 0 1 0 0,1 0-1 0 0,-1 0 0 0 0,1 0 0 0 0,-1 0 1 0 0,1 0 9 0 0,3 52-346 0 0,-4-40 334 0 0,-26 181 80 0 0,28-192-55 0 0,-1-1-1 0 0,0 1 0 0 0,1-1 1 0 0,-1 1-1 0 0,1-1 1 0 0,-1 0-1 0 0,1 1 0 0 0,0-1 1 0 0,-1 0-1 0 0,1 0 0 0 0,0 0 1 0 0,0 0-1 0 0,0-1 1 0 0,0 1-1 0 0,0 0 0 0 0,0-1 1 0 0,0 1-1 0 0,0-1 0 0 0,0 0 1 0 0,0 0-1 0 0,0 0 1 0 0,0 0-1 0 0,0 0 0 0 0,0 0 1 0 0,0 0-1 0 0,0-1 0 0 0,0 1 1 0 0,0-1-1 0 0,0 1 1 0 0,0-1-1 0 0,0 0 0 0 0,-1 0 1 0 0,1 0-1 0 0,0 0 0 0 0,0 0 1 0 0,-1 0-1 0 0,1 0 1 0 0,-1-1-1 0 0,1 1-12 0 0,22-17 103 0 0,-1-2-1 0 0,-1 0 1 0 0,0-1 0 0 0,-2-1-1 0 0,9-13-102 0 0,123-167 226 0 0,-118 162-265 0 0,-14 70-292 0 0,17 132 310 0 0,-29-108 42 0 0,7 39-2 0 0,-3 0-1 0 0,-5 1 0 0 0,-4-1 1 0 0,-5 8-19 0 0,3-94 17 0 0,-1-1 1 0 0,0 1 0 0 0,-1 0 0 0 0,0-1-1 0 0,0 1 1 0 0,0-1 0 0 0,-1 1-1 0 0,0-1 1 0 0,0 0 0 0 0,-1 0-1 0 0,1 0 1 0 0,-1 0 0 0 0,-1 0 0 0 0,1-1-1 0 0,-1 1 1 0 0,0-1 0 0 0,0 0-1 0 0,-1 0 1 0 0,1 0 0 0 0,-1-1-1 0 0,0 1 1 0 0,0-1 0 0 0,-1-1-1 0 0,1 1 1 0 0,-1-1 0 0 0,-1 1-18 0 0,5-3 24 0 0,0-1-1 0 0,0 1 1 0 0,0-1-1 0 0,0 0 1 0 0,0 0 0 0 0,-1 0-1 0 0,1 0 1 0 0,0 0 0 0 0,0 0-1 0 0,0 0 1 0 0,0-1 0 0 0,0 1-1 0 0,0-1 1 0 0,0 1 0 0 0,0-1-1 0 0,0 0 1 0 0,0 0 0 0 0,0 0-1 0 0,0 0 1 0 0,0 0 0 0 0,0 0-1 0 0,1-1 1 0 0,-1 1 0 0 0,0 0-1 0 0,1-1 1 0 0,-1 0 0 0 0,1 1-1 0 0,0-1 1 0 0,-1 0-1 0 0,1 0 1 0 0,0 1 0 0 0,0-1-1 0 0,0 0 1 0 0,1 0 0 0 0,-1 0-1 0 0,0 0 1 0 0,1 0 0 0 0,-1-1-1 0 0,1 1 1 0 0,-1-1-24 0 0,-7-96 29 0 0,8 90-40 0 0,3-27-24 0 0,3 0-1 0 0,0 0 1 0 0,3 1 0 0 0,0 0-1 0 0,3 0 1 0 0,1 1 0 0 0,1 1-1 0 0,2 0 1 0 0,1 1 0 0 0,14-18 35 0 0,101-132-321 0 0,-124 172 290 0 0,2 0 0 0 0,-1 2 0 0 0,1-1 0 0 0,1 1 0 0 0,-1 0 0 0 0,1 1 0 0 0,1 1 0 0 0,-1-1 0 0 0,1 2 0 0 0,0 0 0 0 0,0 0 0 0 0,1 1 0 0 0,0 1 0 0 0,-1 0 0 0 0,12-1 31 0 0,-22 3-8 0 0,0 1 0 0 0,0 0 0 0 0,0 1 0 0 0,0-1 1 0 0,0 0-1 0 0,0 0 0 0 0,-1 1 0 0 0,1-1 0 0 0,0 1 0 0 0,0-1 0 0 0,0 1 0 0 0,-1 0 0 0 0,1 0 0 0 0,0 0 0 0 0,-1 0 0 0 0,1 0 0 0 0,-1 0 0 0 0,1 0 1 0 0,-1 1-1 0 0,1-1 0 0 0,-1 0 0 0 0,0 1 0 0 0,0-1 0 0 0,0 1 0 0 0,0 0 0 0 0,0-1 0 0 0,0 1 0 0 0,0 0 0 0 0,0-1 0 0 0,-1 1 0 0 0,1 0 0 0 0,-1 0 0 0 0,1 0 1 0 0,-1 0-1 0 0,0-1 0 0 0,0 1 0 0 0,0 0 0 0 0,0 0 0 0 0,0 0 0 0 0,0 0 0 0 0,0 0 0 0 0,-1 1 8 0 0,-18 83-6 0 0,10-68-39 0 0,-2-1 0 0 0,0 0 0 0 0,-1-1 1 0 0,0 0-1 0 0,-1-1 0 0 0,-1-1 0 0 0,-1 0 0 0 0,0-1 0 0 0,0 0 0 0 0,-2-1 0 0 0,0 0 45 0 0,-62 29-1458 0 0,43-34-6309 0 0,32-8 2123 0 0,2-2-1236 0 0</inkml:trace>
  <inkml:trace contextRef="#ctx0" brushRef="#br0" timeOffset="417.27">1560 816 1528 0 0,'0'0'1659'0'0,"0"0"-540"0"0,0 0-233 0 0,0 0 195 0 0,0 0 274 0 0,0 0 183 0 0,0 0-19 0 0,0 0-176 0 0,0 0-155 0 0,0 0-145 0 0,0 0-100 0 0,0 0-66 0 0,0 0-64 0 0,-17 26-53 0 0,-51 77-44 0 0,49-79 2013 0 0,18-36-2540 0 0,-1 0 1 0 0,2-1 0 0 0,0 1 0 0 0,0 0 0 0 0,1-1 0 0 0,1 1 0 0 0,0 0 0 0 0,0 0 0 0 0,1 0 0 0 0,1 0 0 0 0,0-1-190 0 0,16-44 50 0 0,3 2-1 0 0,2 0 0 0 0,2 1 1 0 0,3 2-1 0 0,6-4-49 0 0,-29 43-13 0 0,0 1 0 0 0,2 0 1 0 0,-1 1-1 0 0,2 0 0 0 0,-1 0 0 0 0,2 1 1 0 0,-1 0-1 0 0,1 1 0 0 0,1 0 0 0 0,-1 1 1 0 0,2 0-1 0 0,-1 1 0 0 0,1 0 0 0 0,0 1 1 0 0,0 1-1 0 0,1 0 0 0 0,-1 1 0 0 0,1 0 0 0 0,0 1 1 0 0,1 0-1 0 0,4 1 13 0 0,-15 1-4 0 0,0 0 0 0 0,0 1 1 0 0,0 0-1 0 0,0 0 0 0 0,0 0 0 0 0,-1 0 0 0 0,1 0 1 0 0,0 1-1 0 0,0 0 0 0 0,0 0 0 0 0,-1 0 0 0 0,1 0 1 0 0,0 0-1 0 0,-1 1 0 0 0,1-1 0 0 0,-1 1 0 0 0,0 0 1 0 0,1 0-1 0 0,-1 1 0 0 0,0-1 0 0 0,0 1 0 0 0,-1-1 1 0 0,1 1-1 0 0,0 0 0 0 0,-1 0 0 0 0,0 0 0 0 0,1 0 1 0 0,-1 1-1 0 0,-1-1 0 0 0,1 1 0 0 0,0-1 0 0 0,-1 1 1 0 0,1 3 3 0 0,-1 5 28 0 0,-2 0 1 0 0,1 0-1 0 0,-2 0 1 0 0,0 0 0 0 0,0 0-1 0 0,-1 0 1 0 0,0-1-1 0 0,-1 1 1 0 0,-1-1-1 0 0,0 0 1 0 0,0 0 0 0 0,-1 0-1 0 0,0-1 1 0 0,-1 0-1 0 0,0 0 1 0 0,-1-1 0 0 0,0 0-1 0 0,0 0 1 0 0,-1 0-1 0 0,0-1 1 0 0,0-1-1 0 0,-1 0 1 0 0,0 0 0 0 0,-1-1-1 0 0,1 0 1 0 0,-1-1-1 0 0,0 0 1 0 0,-1 0 0 0 0,1-2-1 0 0,-8 3-28 0 0,-81 5-891 0 0,98-11 764 0 0,1-1 1 0 0,1 1-1 0 0,-1-1 0 0 0,0 0 0 0 0,0 1 1 0 0,0-1-1 0 0,0 0 0 0 0,0 1 0 0 0,0-1 1 0 0,1 0-1 0 0,-1 0 0 0 0,0 0 0 0 0,1 0 1 0 0,-1 0-1 0 0,1 0 0 0 0,-1 0 0 0 0,1 0 1 0 0,-1 0-1 0 0,1 0 0 0 0,0 0 0 0 0,-1 0 1 0 0,1 0-1 0 0,0 0 0 0 0,0 0 0 0 0,0-1 1 0 0,0 1-1 0 0,0 0 0 0 0,0 0 0 0 0,0 0 1 0 0,0 0-1 0 0,1 0 0 0 0,-1 0 0 0 0,0 0 1 0 0,0 0-1 0 0,1-1 127 0 0,14-36-8317 0 0,-6 26 3128 0 0,0 1 125 0 0</inkml:trace>
  <inkml:trace contextRef="#ctx0" brushRef="#br0" timeOffset="832.756">2283 43 6465 0 0,'0'0'2069'0'0,"0"0"-533"0"0,0 0-365 0 0,0 0 59 0 0,0 0 194 0 0,0 0 146 0 0,0 0-19 0 0,0 0-184 0 0,0 0-223 0 0,0 0-217 0 0,0 0-188 0 0,0 0-162 0 0,-1 34-118 0 0,-4 109-105 0 0,-19 26 353 0 0,11-106-657 0 0,-3-1-1 0 0,-3 0 0 0 0,-22 49-49 0 0,31-89 239 0 0,5-16-1341 0 0,5-16-4232 0 0,15-22-7983 0 0,-6 24 9393 0 0</inkml:trace>
  <inkml:trace contextRef="#ctx0" brushRef="#br0" timeOffset="1144.126">2453 466 8426 0 0,'0'0'2226'0'0,"0"0"-530"0"0,0 0-200 0 0,0 0 50 0 0,0 0-7 0 0,0 0-212 0 0,0 0-408 0 0,-14 32-396 0 0,-41 95-263 0 0,34-61-158 0 0,22-52-276 0 0,11-5-1746 0 0,15-20-5389 0 0,-17 3 2016 0 0,-4 0-71 0 0</inkml:trace>
  <inkml:trace contextRef="#ctx0" brushRef="#br0" timeOffset="1317.415">2476 201 11907 0 0,'0'0'4240'0'0,"0"0"-2106"0"0,0 0-889 0 0,0 0-204 0 0,0 0-138 0 0,0 0-184 0 0,0 0-231 0 0,0 0-228 0 0,0 0-181 0 0,0 0-170 0 0,0 0-141 0 0,0 0-98 0 0,0 0-58 0 0,-5-1-52 0 0,-13 5-509 0 0,31 22-2505 0 0,-3-11 360 0 0,-1-1-3112 0 0,-5-2-1626 0 0</inkml:trace>
  <inkml:trace contextRef="#ctx0" brushRef="#br0" timeOffset="1508.414">2727 529 6881 0 0,'0'0'2520'0'0,"0"0"-150"0"0,0 0 10 0 0,0 0-107 0 0,0 0-389 0 0,0 0-426 0 0,0 0-366 0 0,0 0-257 0 0,0 0-159 0 0,0 0-123 0 0,0 0-105 0 0,33-9-70 0 0,101-31-58 0 0,-71 5 181 0 0,-59 32-450 0 0,-1 0-1 0 0,1 0 0 0 0,-1 0 0 0 0,0 0 1 0 0,0-1-1 0 0,0 1 0 0 0,-1-1 1 0 0,1 0-1 0 0,-1 0 0 0 0,0 0 1 0 0,0 0-1 0 0,0 0 0 0 0,0 0 0 0 0,-1 0 1 0 0,0-1-1 0 0,1 1 0 0 0,-2-1 1 0 0,1 1-1 0 0,0-1 0 0 0,-1 1 0 0 0,0-4-50 0 0,-2 6-20 0 0,1 0-1 0 0,-1 0 1 0 0,0 1-1 0 0,1-1 1 0 0,-1 0-1 0 0,0 0 1 0 0,0 1-1 0 0,0 0 1 0 0,0-1-1 0 0,-1 1 1 0 0,1 0-1 0 0,0 0 0 0 0,-1 0 1 0 0,1 0-1 0 0,0 0 1 0 0,-1 1-1 0 0,1-1 1 0 0,-1 1-1 0 0,1-1 1 0 0,-1 1-1 0 0,1 0 1 0 0,-1 0-1 0 0,1 0 0 0 0,-1 0 1 0 0,1 1-1 0 0,-1-1 1 0 0,1 1-1 0 0,-2 0 21 0 0,-3-1-69 0 0,-6 2-6 0 0,0 1-1 0 0,0 1 1 0 0,1 0-1 0 0,-1 1 0 0 0,1 0 1 0 0,0 1-1 0 0,1 0 1 0 0,0 1-1 0 0,0 0 0 0 0,0 1 1 0 0,0 0-1 0 0,2 1 1 0 0,-1 0-1 0 0,1 0 0 0 0,0 1 1 0 0,-5 9 75 0 0,-57 99-523 0 0,69-114 494 0 0,1 1 0 0 0,-1 0 1 0 0,1-1-1 0 0,0 1 0 0 0,0 0 0 0 0,0 0 1 0 0,1 0-1 0 0,0 0 0 0 0,0 0 1 0 0,0 0-1 0 0,0 0 0 0 0,1 0 0 0 0,0-1 1 0 0,0 1-1 0 0,0 0 0 0 0,1 0 1 0 0,-1-1-1 0 0,1 1 0 0 0,0 0 0 0 0,1-1 1 0 0,-1 0-1 0 0,1 0 0 0 0,0 0 1 0 0,0 0-1 0 0,0 0 0 0 0,1 1 29 0 0,3 1-38 0 0,1-1 1 0 0,-1 1-1 0 0,1-1 1 0 0,1-1-1 0 0,-1 1 0 0 0,0-1 1 0 0,1-1-1 0 0,0 0 0 0 0,0 0 1 0 0,0-1-1 0 0,0 0 0 0 0,0 0 1 0 0,1-1-1 0 0,-1 0 0 0 0,0-1 1 0 0,1 0-1 0 0,-1 0 0 0 0,1-1 1 0 0,7-2 37 0 0,15-3-361 0 0,-1-1 1 0 0,0-2 0 0 0,0-1 0 0 0,-1-1 0 0 0,5-4 360 0 0,116-66-4755 0 0,-13-17-8304 0 0,-111 79 11183 0 0,-11 6 1580 0 0</inkml:trace>
  <inkml:trace contextRef="#ctx0" brushRef="#br0" timeOffset="1872.195">3445 374 192 0 0,'0'0'2917'0'0,"0"0"-155"0"0,0 0-111 0 0,0 0-196 0 0,0 0-320 0 0,0 0-358 0 0,-33 22-384 0 0,-102 70-343 0 0,63-26 412 0 0,63-51-1251 0 0,7-13-190 0 0,-1 0-1 0 0,1 1 0 0 0,0-1 0 0 0,0 1 0 0 0,0 0 1 0 0,0-1-1 0 0,0 1 0 0 0,1 0 0 0 0,-1 0 0 0 0,1 0 1 0 0,0 0-1 0 0,0 0 0 0 0,0 1 0 0 0,0-1 0 0 0,1 0 1 0 0,-1 0-1 0 0,1 1 0 0 0,0-1 0 0 0,0 0 0 0 0,0 1 1 0 0,0-1-1 0 0,0 0 0 0 0,1 0 0 0 0,0 1 0 0 0,-1-1 1 0 0,1 0-1 0 0,1 0 0 0 0,-1 0 0 0 0,0 0 0 0 0,1 0 1 0 0,-1 0-1 0 0,1 0 0 0 0,0 0 0 0 0,0-1 0 0 0,0 1 1 0 0,0-1-1 0 0,0 1 0 0 0,1-1 0 0 0,-1 0 0 0 0,1 0 1 0 0,1 1-21 0 0,10 2 126 0 0,1 0 0 0 0,0-1-1 0 0,-1-1 1 0 0,1 0 0 0 0,0-1 0 0 0,0-1 0 0 0,0 0 0 0 0,1-1 0 0 0,-1-1 0 0 0,0 0 0 0 0,9-3-126 0 0,-7 1 177 0 0,0-1 0 0 0,0 0-1 0 0,-1-1 1 0 0,1-1 0 0 0,-1-1-1 0 0,0 0 1 0 0,-1-1 0 0 0,0-1 0 0 0,0 0-1 0 0,-1-1 1 0 0,0-1 0 0 0,0 0 0 0 0,-2 0-1 0 0,1-2 1 0 0,3-5-177 0 0,6-7 68 0 0,-2-1 0 0 0,-1-1 1 0 0,-1 0-1 0 0,-1-1 0 0 0,-2-2 1 0 0,0 1-1 0 0,6-24-68 0 0,-17 44-199 0 0,0 0-1 0 0,0 0 1 0 0,-1 0 0 0 0,0-1-1 0 0,-1 1 1 0 0,0-1 0 0 0,-1 0 0 0 0,0 1-1 0 0,-1-1 1 0 0,1 0 0 0 0,-2 0 0 0 0,1 0-1 0 0,-2 1 1 0 0,1-1 0 0 0,-1 0-1 0 0,-1 1 1 0 0,1-1 0 0 0,-2 1 0 0 0,1 0-1 0 0,-1 0 1 0 0,-1 0 0 0 0,0 1-1 0 0,0-1 1 0 0,0 1 0 0 0,-1 0 0 0 0,0 1-1 0 0,-1 0 1 0 0,-7-7 199 0 0,8 8-50 0 0,-1 0-1 0 0,0 1 1 0 0,-1 0 0 0 0,1 0-1 0 0,-1 0 1 0 0,0 1 0 0 0,0 0-1 0 0,-1 1 1 0 0,1 0 0 0 0,-1 0-1 0 0,0 1 1 0 0,0 0 0 0 0,1 0-1 0 0,-1 1 1 0 0,0 0 0 0 0,0 1-1 0 0,-1 0 1 0 0,1 0-1 0 0,0 1 1 0 0,0 0 0 0 0,1 1-1 0 0,-1 0 1 0 0,0 0 0 0 0,-7 4 50 0 0,4 0 38 0 0,0 0 1 0 0,1 1 0 0 0,0 0 0 0 0,0 1-1 0 0,0 0 1 0 0,1 1 0 0 0,1 0-1 0 0,-1 1 1 0 0,1 0 0 0 0,1 0 0 0 0,0 1-1 0 0,1 0 1 0 0,0 1 0 0 0,0-1-1 0 0,1 1 1 0 0,1 1 0 0 0,0-1 0 0 0,0 1-1 0 0,2-1 1 0 0,-1 1 0 0 0,2 1-1 0 0,0-1 1 0 0,0 0 0 0 0,1 0 0 0 0,1 1-1 0 0,0-1 1 0 0,1 0 0 0 0,0 1 0 0 0,1-1-1 0 0,1 0 1 0 0,0 0 0 0 0,1 0-1 0 0,1 4-38 0 0,11 13 99 0 0,2-1-1 0 0,0 0 0 0 0,2-1 1 0 0,1-1-1 0 0,1-1 0 0 0,1-1 1 0 0,1-1-1 0 0,2-1 1 0 0,0-1-1 0 0,1-2 0 0 0,1 0 1 0 0,1-2-1 0 0,1-1 0 0 0,0-2 1 0 0,1 0-1 0 0,15 3-98 0 0,-5-3-1589 0 0,0-2-1 0 0,1-1 1 0 0,0-3 0 0 0,37 4 1589 0 0,-55-10-6198 0 0,-7-2-1658 0 0</inkml:trace>
  <inkml:trace contextRef="#ctx0" brushRef="#br0" timeOffset="6541.894">4457 625 13643 0 0,'0'0'32'0'0,"0"0"-328"0"0,0 0-296 0 0,0 0 24 0 0,0 0 192 0 0,0 0 215 0 0,0 0 161 0 0,0 0-56 0 0,0 0-168 0 0,0 0-480 0 0,0 0-968 0 0,0 0-1953 0 0,-42 51-1776 0 0</inkml:trace>
</inkml:ink>
</file>

<file path=ppt/ink/ink8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12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411 185 512 0 0,'0'0'1396'0'0,"0"0"-207"0"0,0 0-146 0 0,0 0 118 0 0,0 0 235 0 0,0 0 171 0 0,0 0-1 0 0,0 0-158 0 0,0 0-251 0 0,0 0-272 0 0,0 0-223 0 0,0-3-201 0 0,7 296 4603 0 0,-7 101-4041 0 0,-19-264-3345 0 0,16-133-11456 0 0,3-1 10638 0 0,0 0 1890 0 0</inkml:trace>
  <inkml:trace contextRef="#ctx0" brushRef="#br0" timeOffset="262.161">0 329 8170 0 0,'0'0'737'0'0,"0"0"-303"0"0,0 0-100 0 0,0 0 295 0 0,0 0 449 0 0,0 0 305 0 0,0 0 70 0 0,0 0-133 0 0,0 0-226 0 0,34-11-217 0 0,110-33-186 0 0,453-148 940 0 0,-445 141-3579 0 0,-110 36-3408 0 0,0 0-6097 0 0,-39 15 10379 0 0</inkml:trace>
  <inkml:trace contextRef="#ctx0" brushRef="#br0" timeOffset="934.174">991 130 32 0 0,'0'0'2538'0'0,"0"0"-1134"0"0,0 0-220 0 0,0 0 110 0 0,0 0 225 0 0,0 0 209 0 0,1 36 17 0 0,4 115-172 0 0,-15 135 3146 0 0,10-102-3427 0 0,1-182-1261 0 0,0-1 1 0 0,0 1-1 0 0,1-1 1 0 0,-1 1-1 0 0,1-1 0 0 0,-1 1 1 0 0,1-1-1 0 0,0 0 1 0 0,-1 0-1 0 0,1 0 0 0 0,0 0 1 0 0,0 0-1 0 0,0 0 1 0 0,0-1-1 0 0,0 1 0 0 0,0 0 1 0 0,0-1-1 0 0,0 0 1 0 0,0 1-1 0 0,0-1 0 0 0,0 0 1 0 0,0 0-1 0 0,0 0 1 0 0,0 0-1 0 0,0-1 1 0 0,0 1-1 0 0,0 0 0 0 0,0-1 1 0 0,0 0-1 0 0,0 1 1 0 0,0-1-1 0 0,0 0 0 0 0,0 0 1 0 0,-1 0-1 0 0,1 0 1 0 0,0 0-1 0 0,-1 0 0 0 0,1-1 1 0 0,0 1-1 0 0,-1-1 1 0 0,0 1-1 0 0,1-1 0 0 0,-1 1 1 0 0,0-2-32 0 0,3 1 30 0 0,73-50 441 0 0,-56 36-438 0 0,2 0-1 0 0,0 1 1 0 0,0 2-1 0 0,1 1 1 0 0,24-10-33 0 0,-46 22-2 0 0,-1-1 0 0 0,0 0 0 0 0,0 1 0 0 0,1-1 0 0 0,-1 1 0 0 0,1-1 0 0 0,-1 1 0 0 0,0 0 0 0 0,1 0 0 0 0,-1-1 0 0 0,1 1 0 0 0,-1 0 1 0 0,0 0-1 0 0,1 0 0 0 0,-1 1 0 0 0,1-1 0 0 0,-1 0 0 0 0,1 0 0 0 0,-1 1 0 0 0,0-1 0 0 0,1 1 0 0 0,-1-1 0 0 0,0 1 0 0 0,0 0 0 0 0,1-1 0 0 0,-1 1 0 0 0,0 0 0 0 0,0 0 0 0 0,0 0 0 0 0,0 0 0 0 0,0 0 1 0 0,0 0-1 0 0,0 0 0 0 0,0 0 0 0 0,0 1 0 0 0,0-1 0 0 0,0 1 2 0 0,5 56 84 0 0,-6-52-60 0 0,0 11 40 0 0,-1-11-68 0 0,0 0-1 0 0,1-1 0 0 0,0 1 1 0 0,0 0-1 0 0,0 0 1 0 0,0-1-1 0 0,1 1 0 0 0,0 0 1 0 0,0-1-1 0 0,1 1 0 0 0,0-1 1 0 0,0 1-1 0 0,0-1 1 0 0,0 0-1 0 0,1 0 0 0 0,0 0 1 0 0,0 0-1 0 0,3 3 5 0 0,64-8-935 0 0,129-92-5617 0 0,-113 85 4236 0 0,-71 11 3232 0 0,-11-2-513 0 0,1-1 1 0 0,-1 0-1 0 0,1 0 1 0 0,-1 0-1 0 0,1 0 1 0 0,-1-1-1 0 0,1 0 1 0 0,-1 0-1 0 0,1 0 1 0 0,-1 0-1 0 0,1-1 1 0 0,0 0-1 0 0,-1 0 1 0 0,0 0-1 0 0,1 0 1 0 0,0-1-404 0 0,6-4 211 0 0,-1 0 0 0 0,-1 0 1 0 0,0-1-1 0 0,0 0 0 0 0,0-1 0 0 0,0 0 0 0 0,-1 0 1 0 0,-1-1-1 0 0,0 0 0 0 0,0 0 0 0 0,0-1 0 0 0,-1 0 0 0 0,-1 0 1 0 0,5-9-212 0 0,-9 16 3 0 0,1 0 0 0 0,-1 1 1 0 0,1-1-1 0 0,-1 0 1 0 0,0 0-1 0 0,0 0 0 0 0,0 0 1 0 0,0 0-1 0 0,-1 0 0 0 0,1 0 1 0 0,-1 0-1 0 0,0 0 1 0 0,0 0-1 0 0,0 0 0 0 0,0 0 1 0 0,0 0-1 0 0,-1 0 1 0 0,1 0-1 0 0,-1 0 0 0 0,0 0 1 0 0,0 0-1 0 0,0 0 0 0 0,0 0 1 0 0,-1 0-1 0 0,1 0 1 0 0,-1 1-1 0 0,1-1 0 0 0,-1 1 1 0 0,0-1-1 0 0,0 1 0 0 0,0 0 1 0 0,-1 0-1 0 0,1 0 1 0 0,0 0-1 0 0,-1 0 0 0 0,1 0 1 0 0,-1 1-1 0 0,0-1 1 0 0,0 1-1 0 0,1-1 0 0 0,-1 1-3 0 0,-6 3-33 0 0,0 0 0 0 0,0 1 0 0 0,1 0-1 0 0,-1 0 1 0 0,1 1 0 0 0,0 0-1 0 0,0 1 1 0 0,1 0 0 0 0,-1 0 0 0 0,1 0-1 0 0,0 1 1 0 0,0 0 0 0 0,1 0 0 0 0,0 1-1 0 0,0 0 1 0 0,0 0 0 0 0,1 0 0 0 0,0 1-1 0 0,0 0 1 0 0,1 0 0 0 0,0 0 0 0 0,1 0-1 0 0,-1 1 1 0 0,2-1 0 0 0,-1 1-1 0 0,1 0 1 0 0,1 0 0 0 0,-1-1 0 0 0,1 1-1 0 0,1 1 1 0 0,0-1 0 0 0,0 0 0 0 0,1 0-1 0 0,0 1 34 0 0,3-1-7 0 0,0 0-1 0 0,0-1 0 0 0,1 0 0 0 0,0 0 0 0 0,0 0 0 0 0,1 0 0 0 0,0-1 1 0 0,0 0-1 0 0,1 0 0 0 0,0-1 0 0 0,0 0 0 0 0,0 0 0 0 0,1-1 0 0 0,0 0 1 0 0,0 0-1 0 0,1 0 0 0 0,-1-1 0 0 0,1-1 0 0 0,0 1 0 0 0,0-1 0 0 0,0-1 1 0 0,0 0-1 0 0,0 0 0 0 0,1-1 0 0 0,-1 0 0 0 0,0 0 0 0 0,2-1 8 0 0,84-1-2027 0 0,-34-11-8156 0 0,-44 7 1981 0 0</inkml:trace>
</inkml:ink>
</file>

<file path=ppt/ink/ink8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14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 3441 0 0,'0'0'2952'0'0,"0"0"-1395"0"0,0 0-404 0 0,0 0 110 0 0,0 0 228 0 0,0 0 156 0 0,0 0-50 0 0,0 0-224 0 0,0 0-322 0 0,0 0-317 0 0,0 0-257 0 0,0 0-201 0 0,0 0-109 0 0,-2 2 45 0 0,-9 198 1204 0 0,-28 337-150 0 0,3-328-957 0 0,69-238 185 0 0,-3-6-512 0 0,2 1 0 0 0,1 1 0 0 0,1 2 0 0 0,1 2 0 0 0,2 1 0 0 0,1 1 0 0 0,7-1 18 0 0,-38 24-24 0 0,1 0 0 0 0,-1 1 0 0 0,1 0 1 0 0,0 0-1 0 0,-1 0 0 0 0,1 1 0 0 0,0 0 0 0 0,1 1 0 0 0,-1 0 0 0 0,0 0 0 0 0,0 1 0 0 0,0 0 0 0 0,1 0 0 0 0,-1 1 0 0 0,0 0 0 0 0,7 2 24 0 0,-11 0-2 0 0,-1 1-1 0 0,0-1 0 0 0,0 1 1 0 0,0-1-1 0 0,0 1 0 0 0,0 0 1 0 0,-1 0-1 0 0,1 1 0 0 0,-1-1 1 0 0,0 0-1 0 0,-1 1 0 0 0,1-1 1 0 0,-1 1-1 0 0,0 0 0 0 0,0-1 1 0 0,0 1-1 0 0,-1 0 0 0 0,1 0 1 0 0,-1-1-1 0 0,0 1 0 0 0,-1 0 1 0 0,1 0-1 0 0,-1-1 0 0 0,0 1 1 0 0,-1 1 2 0 0,-3 10 29 0 0,-2-1 1 0 0,0 0 0 0 0,-1-1-1 0 0,0 0 1 0 0,-1 0 0 0 0,-1-1-1 0 0,0 0 1 0 0,-1 0 0 0 0,0-1-1 0 0,-1-1 1 0 0,0 0-1 0 0,-1 0 1 0 0,0-1 0 0 0,-4 1-30 0 0,6-2 0 0 0,-7 7-179 0 0,-1 0 0 0 0,-1-2 0 0 0,0 0 0 0 0,-1-1 1 0 0,-1-2-1 0 0,0 0 0 0 0,0-1 0 0 0,-1-1 0 0 0,0-1 1 0 0,0-1-1 0 0,-1-1 0 0 0,0-1 0 0 0,0-1 0 0 0,-10-1 179 0 0,9-11-4100 0 0,17-16-7679 0 0,8 19 7446 0 0</inkml:trace>
  <inkml:trace contextRef="#ctx0" brushRef="#br0" timeOffset="547.719">471 1002 2625 0 0,'0'0'2025'0'0,"0"0"-251"0"0,0 0 217 0 0,0 0 252 0 0,0 0 31 0 0,0 0-248 0 0,0 0-371 0 0,0 0-295 0 0,0 0-238 0 0,0 0-225 0 0,34-5-210 0 0,104-17-169 0 0,-68-4 81 0 0,-58 17-448 0 0,18-11-13 0 0,0-1-1 0 0,-2-2 1 0 0,-1 0-1 0 0,-1-2 1 0 0,-1-1-1 0 0,-1-1 1 0 0,-1-1-1 0 0,-1-1 1 0 0,-2-1-1 0 0,11-23-137 0 0,-27 44-24 0 0,1 0-1 0 0,-1 0 0 0 0,-1 0 0 0 0,1-1 1 0 0,-2 1-1 0 0,1-1 0 0 0,-1 0 1 0 0,-1 0-1 0 0,0 0 0 0 0,0 0 0 0 0,-1 0 1 0 0,0 0-1 0 0,-2-5 25 0 0,2 13-23 0 0,0 1-1 0 0,-1 0 1 0 0,1-1-1 0 0,-1 1 1 0 0,1 0 0 0 0,-1 0-1 0 0,1 0 1 0 0,-1-1 0 0 0,0 1-1 0 0,0 0 1 0 0,1 0-1 0 0,-1 0 1 0 0,0 0 0 0 0,0 0-1 0 0,0 0 1 0 0,0 0 0 0 0,0 0-1 0 0,0 1 1 0 0,-1-1-1 0 0,1 0 1 0 0,0 1 0 0 0,0-1-1 0 0,0 1 1 0 0,-1-1 0 0 0,1 1-1 0 0,0-1 1 0 0,-1 1-1 0 0,1 0 1 0 0,0 0 0 0 0,-1 0-1 0 0,1 0 1 0 0,0 0 0 0 0,-1 0-1 0 0,1 0 1 0 0,0 0-1 0 0,-1 0 1 0 0,1 1 0 0 0,0-1-1 0 0,-1 0 1 0 0,1 1-1 0 0,0-1 1 0 0,0 1 0 0 0,-1 0 23 0 0,-50 27-655 0 0,44-23 647 0 0,1 1 0 0 0,0-1 1 0 0,1 1-1 0 0,-1 0 0 0 0,1 1 1 0 0,0 0-1 0 0,1 0 0 0 0,0 0 1 0 0,0 0-1 0 0,0 1 0 0 0,1 0 1 0 0,0 0-1 0 0,1 0 0 0 0,-1 0 1 0 0,2 0-1 0 0,-1 1 1 0 0,1 0-1 0 0,0-1 0 0 0,1 3 8 0 0,4-6 4 0 0,0-1-1 0 0,0 1 1 0 0,0-1 0 0 0,1 1-1 0 0,0-1 1 0 0,0 0-1 0 0,0-1 1 0 0,0 1 0 0 0,0-1-1 0 0,1 1 1 0 0,0-1-1 0 0,-1-1 1 0 0,1 1 0 0 0,0-1-1 0 0,1 0 1 0 0,-1 0-1 0 0,0 0 1 0 0,1-1 0 0 0,-1 1-1 0 0,6-1-3 0 0,140 29 154 0 0,-148-30-143 0 0,-1 1 1 0 0,0 0-1 0 0,0-1 1 0 0,0 1-1 0 0,0 0 1 0 0,0 0 0 0 0,0 0-1 0 0,0 0 1 0 0,-1 1-1 0 0,1-1 1 0 0,0 0 0 0 0,-1 1-1 0 0,1-1 1 0 0,-1 1-1 0 0,1 0 1 0 0,-1-1-1 0 0,0 1 1 0 0,1 0 0 0 0,-1 0-1 0 0,0 0 1 0 0,0 0-1 0 0,-1 0 1 0 0,1 0 0 0 0,0 0-1 0 0,-1 0 1 0 0,1 0-1 0 0,-1 0 1 0 0,1 1 0 0 0,-1-1-1 0 0,0 0 1 0 0,0 0-1 0 0,0 0 1 0 0,0 1-1 0 0,-1-1 1 0 0,1 1-12 0 0,-1 7 71 0 0,0 0-1 0 0,-1 0 1 0 0,0 0-1 0 0,0-1 1 0 0,-1 1-1 0 0,0-1 1 0 0,-1 1 0 0 0,0-1-1 0 0,0 0 1 0 0,-1 0-1 0 0,0-1 1 0 0,-6 8-71 0 0,-20 38-418 0 0,31-54-38 0 0,0 0-266 0 0,37-7-15583 0 0,-29 3 11533 0 0</inkml:trace>
  <inkml:trace contextRef="#ctx0" brushRef="#br0" timeOffset="1227.691">1574 733 1608 0 0,'0'0'2722'0'0,"0"0"-611"0"0,0 0-168 0 0,0 0 18 0 0,0 0-181 0 0,0 0-366 0 0,0 0-474 0 0,0 0-350 0 0,0 0-168 0 0,0 0-91 0 0,0 0-42 0 0,0 0-33 0 0,0 0-61 0 0,-25 9-60 0 0,-80 28-59 0 0,29 12-11 0 0,64-37-61 0 0,6-7-29 0 0,1 0 1 0 0,0 1-1 0 0,0-1 0 0 0,0 1 0 0 0,1 0 1 0 0,0 0-1 0 0,0 1 0 0 0,1-1 0 0 0,-1 1 0 0 0,1 0 1 0 0,1 0-1 0 0,-1 0 0 0 0,1 0 0 0 0,1 0 0 0 0,-1 1 1 0 0,1-1-1 0 0,0 5 25 0 0,2-10 18 0 0,1 0 0 0 0,-1 0 0 0 0,1 0 0 0 0,0 0 0 0 0,0 0 0 0 0,0 0 0 0 0,0-1 0 0 0,0 1 0 0 0,0-1 0 0 0,0 1 0 0 0,0-1 0 0 0,0 0 0 0 0,1 0 0 0 0,-1 0 0 0 0,0 0 1 0 0,1 0-1 0 0,-1-1 0 0 0,1 1 0 0 0,-1-1 0 0 0,1 1 0 0 0,-1-1 0 0 0,1 0 0 0 0,0 0 0 0 0,-1 0 0 0 0,1 0 0 0 0,-1-1 0 0 0,1 1 0 0 0,-1-1 0 0 0,1 1 0 0 0,-1-1 0 0 0,1 0 0 0 0,-1 0-18 0 0,5 0 95 0 0,10-3 40 0 0,0-1 1 0 0,0 0-1 0 0,-1-1 1 0 0,0-1-1 0 0,0-1 1 0 0,0 0-1 0 0,-1-1 0 0 0,0 0 1 0 0,-1-2-1 0 0,0 0 1 0 0,2-3-136 0 0,12-6 144 0 0,-9 6-75 0 0,-13 8-75 0 0,0 1 0 0 0,1 0 0 0 0,-1 0 0 0 0,1 0 0 0 0,1 1 0 0 0,-1 0 0 0 0,1 1 0 0 0,-1 0 0 0 0,1 0-1 0 0,0 0 1 0 0,0 1 0 0 0,0 0 0 0 0,8 0 6 0 0,-13 4-32 0 0,-1 0 0 0 0,1 0 0 0 0,-1 0 0 0 0,0 1-1 0 0,1-1 1 0 0,-1 1 0 0 0,0-1 0 0 0,0 1-1 0 0,-1 0 1 0 0,1 0 0 0 0,0 0 0 0 0,-1 0 0 0 0,0 0-1 0 0,0 0 1 0 0,0 0 0 0 0,0 1 0 0 0,0-1 0 0 0,-1 0-1 0 0,1 2 33 0 0,2 5-52 0 0,-2-6 41 0 0,0 1-1 0 0,0-1 1 0 0,1 0-1 0 0,-1 1 0 0 0,1-1 1 0 0,0 0-1 0 0,0 0 1 0 0,1 0-1 0 0,-1 0 1 0 0,1 0-1 0 0,0 0 0 0 0,0-1 1 0 0,0 0-1 0 0,1 1 1 0 0,-1-1-1 0 0,1 0 1 0 0,0-1-1 0 0,0 1 1 0 0,0-1-1 0 0,0 1 0 0 0,0-1 1 0 0,0-1-1 0 0,0 1 1 0 0,4 1 11 0 0,-2-3 48 0 0,1 0 1 0 0,-1-1 0 0 0,0 0-1 0 0,0 0 1 0 0,0 0-1 0 0,1 0 1 0 0,-1-1-1 0 0,-1 0 1 0 0,1-1 0 0 0,0 1-1 0 0,0-1 1 0 0,-1 0-1 0 0,0 0 1 0 0,1-1-1 0 0,-1 0 1 0 0,0 0 0 0 0,-1 0-1 0 0,1 0 1 0 0,0-2-49 0 0,34-32 109 0 0,-2-2 0 0 0,-2-1 0 0 0,-1-2 1 0 0,-3-1-1 0 0,-1-1 0 0 0,-3-2 0 0 0,-1-1 0 0 0,-3-1 1 0 0,-1-1-1 0 0,11-45-109 0 0,-24 59 22 0 0,-2 0-1 0 0,-1-1 1 0 0,-2 0-1 0 0,-2 0 1 0 0,-1-1-22 0 0,-1 37 14 0 0,0 0 0 0 0,0 1 0 0 0,0-1 0 0 0,0 0 0 0 0,0 1 1 0 0,-1-1-1 0 0,1 0 0 0 0,0 1 0 0 0,0-1 0 0 0,-1 1 0 0 0,1-1 0 0 0,0 0 0 0 0,-1 1 0 0 0,1-1 0 0 0,-1 1 1 0 0,1-1-1 0 0,0 1 0 0 0,-1-1 0 0 0,1 1 0 0 0,-1 0 0 0 0,1-1 0 0 0,-1 1 0 0 0,0-1 0 0 0,1 1 1 0 0,-1 0-1 0 0,1 0 0 0 0,-1-1 0 0 0,0 1 0 0 0,1 0 0 0 0,-1 0 0 0 0,0 0 0 0 0,1 0 0 0 0,-1 0 0 0 0,0-1 1 0 0,1 1-1 0 0,-1 0 0 0 0,0 1 0 0 0,1-1 0 0 0,-1 0 0 0 0,1 0 0 0 0,-1 0 0 0 0,0 0 0 0 0,1 0 1 0 0,-1 1-1 0 0,0-1 0 0 0,1 0 0 0 0,-1 1 0 0 0,1-1 0 0 0,-1 0 0 0 0,1 1 0 0 0,-1-1 0 0 0,1 0 0 0 0,-1 1 1 0 0,1-1-1 0 0,-1 1 0 0 0,1-1 0 0 0,-1 1 0 0 0,1 0 0 0 0,0-1 0 0 0,-1 1 0 0 0,1-1 0 0 0,0 1 1 0 0,0-1-1 0 0,-1 1 0 0 0,1 0 0 0 0,0 0-14 0 0,-17 30 57 0 0,2 1 0 0 0,1 1 0 0 0,1 1 0 0 0,2 0 0 0 0,1 1 0 0 0,2-1 0 0 0,1 2 0 0 0,2-1 0 0 0,2 1 0 0 0,1 0 0 0 0,1-1 0 0 0,5 28-57 0 0,8 157 248 0 0,-2-65-271 0 0,-23-159-1398 0 0,1-41-5462 0 0,13 15-1874 0 0,2 21 4079 0 0</inkml:trace>
  <inkml:trace contextRef="#ctx0" brushRef="#br0" timeOffset="1500.112">2518 512 3353 0 0,'0'0'1971'0'0,"0"0"-782"0"0,0 0-111 0 0,0 0 253 0 0,0 0 183 0 0,0 0-14 0 0,-35 26-253 0 0,-112 78-295 0 0,43-32 864 0 0,103-71-1799 0 0,-1-1-1 0 0,1 1 1 0 0,-1-1-1 0 0,1 1 1 0 0,-1 0-1 0 0,1-1 0 0 0,0 1 1 0 0,-1 0-1 0 0,1 0 1 0 0,0 0-1 0 0,0 0 1 0 0,0 0-1 0 0,0 0 0 0 0,0 0 1 0 0,0 1-1 0 0,0-1 1 0 0,0 0-1 0 0,0 1 1 0 0,0-1-1 0 0,1 0 0 0 0,-1 1 1 0 0,1-1-1 0 0,-1 1 1 0 0,1-1-1 0 0,-1 1 1 0 0,1-1-1 0 0,0 1 0 0 0,0-1 1 0 0,0 1-1 0 0,0-1 1 0 0,0 1-1 0 0,0 0 1 0 0,0-1-1 0 0,0 1 0 0 0,1-1 1 0 0,-1 1-1 0 0,0-1 1 0 0,1 1-1 0 0,-1-1 1 0 0,1 0-1 0 0,0 1 0 0 0,0-1 1 0 0,-1 1-1 0 0,2-1-16 0 0,130 25 663 0 0,-123-25-669 0 0,-1 1 1 0 0,1 0-1 0 0,-1 0 0 0 0,0 1 0 0 0,0 0 1 0 0,0 0-1 0 0,0 1 0 0 0,-1 0 1 0 0,1 0-1 0 0,-1 1 0 0 0,0 0 0 0 0,0 0 1 0 0,-1 1-1 0 0,1 0 6 0 0,25 33-429 0 0,-19-26-267 0 0,19-27-14880 0 0,-29 9 15020 0 0</inkml:trace>
  <inkml:trace contextRef="#ctx0" brushRef="#br0" timeOffset="2035.807">2671 796 0 0 0,'0'0'916'0'0,"0"0"1111"0"0,0 0 446 0 0,0 0 130 0 0,0 0-17 0 0,0 0-244 0 0,0 0-375 0 0,0 0-421 0 0,0 0-378 0 0,31-6-291 0 0,97-17-201 0 0,-74 0 193 0 0,-48 16-691 0 0,-2 3-97 0 0,-1 0-1 0 0,1-1 0 0 0,0 0 1 0 0,-1 1-1 0 0,0-1 1 0 0,0 0-1 0 0,-1 0 0 0 0,1-1 1 0 0,-1 1-1 0 0,0 0 0 0 0,-1-1 1 0 0,1 0-1 0 0,-1 1 0 0 0,0-1 1 0 0,0 0-1 0 0,-1 1 1 0 0,0-1-1 0 0,0 0 0 0 0,0-1-80 0 0,-2 4-27 0 0,-1 1 0 0 0,1-1 1 0 0,0 1-1 0 0,-1 0 0 0 0,1 0 0 0 0,-1 0 0 0 0,0 0 0 0 0,1 0 0 0 0,-1 1 0 0 0,0-1 0 0 0,0 1 0 0 0,0-1 0 0 0,0 1 1 0 0,-1 0-1 0 0,1 1 0 0 0,0-1 0 0 0,0 0 0 0 0,0 1 0 0 0,-1 0 0 0 0,1 0 0 0 0,0 0 0 0 0,-1 0 0 0 0,1 0 0 0 0,0 0 1 0 0,0 1-1 0 0,-1 0 0 0 0,1 0 0 0 0,-3 1 27 0 0,-4 2-24 0 0,0 0-1 0 0,0 1 1 0 0,0 0 0 0 0,0 1 0 0 0,1 0 0 0 0,0 1 0 0 0,0 0-1 0 0,1 0 1 0 0,0 1 0 0 0,0 0 0 0 0,0 0 0 0 0,1 1 0 0 0,1 0-1 0 0,0 0 1 0 0,0 1 0 0 0,-1 1 24 0 0,3-4 6 0 0,-1 1 1 0 0,2-1-1 0 0,-1 1 0 0 0,1 0 1 0 0,0 0-1 0 0,0 1 0 0 0,1-1 1 0 0,0 0-1 0 0,0 1 0 0 0,1-1 1 0 0,1 1-1 0 0,-1 0 0 0 0,1-1 1 0 0,1 1-1 0 0,-1-1 0 0 0,2 1 1 0 0,-1-1-1 0 0,1 1 0 0 0,0-1 1 0 0,1 0-1 0 0,0 0 0 0 0,0 0 1 0 0,1 0-1 0 0,3 6-6 0 0,1-6 9 0 0,0 1-1 0 0,1-1 1 0 0,0-1 0 0 0,0 1-1 0 0,1-2 1 0 0,0 1 0 0 0,0-1-1 0 0,0-1 1 0 0,1 0 0 0 0,0 0-1 0 0,0-1 1 0 0,0 0-1 0 0,1-1 1 0 0,-1-1 0 0 0,1 0-1 0 0,-1 0 1 0 0,1-1 0 0 0,8 0-9 0 0,30 1-3168 0 0,0-2-3298 0 0,-39 0 4478 0 0,5 0-7313 0 0</inkml:trace>
</inkml:ink>
</file>

<file path=ppt/ink/ink8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0.2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145 423 184 0 0,'0'0'596'0'0,"0"0"-330"0"0,0 0-172 0 0,0 0 61 0 0,0 0 206 0 0,0 0 214 0 0,0 0 93 0 0,0 0-17 0 0,0 0-67 0 0,0 0-89 0 0,0 0-30 0 0,-1 17 24 0 0,-5 132 1086 0 0,-22 192 1600 0 0,28-330-3008 0 0,-1 1 0 0 0,-1-1 0 0 0,0 0 0 0 0,-1 0 1 0 0,0 0-1 0 0,-1 0 0 0 0,0 0 0 0 0,0-1 0 0 0,-1 1 0 0 0,-1-1 0 0 0,0-1 1 0 0,-7 10-168 0 0,12-18 71 0 0,0 0 0 0 0,0 0 1 0 0,0 0-1 0 0,-1-1 0 0 0,1 1 1 0 0,0 0-1 0 0,-1-1 0 0 0,1 1 1 0 0,0-1-1 0 0,-1 1 0 0 0,1-1 1 0 0,-1 1-1 0 0,1-1 1 0 0,-1 0-1 0 0,1 0 0 0 0,0 0 1 0 0,-1 0-1 0 0,1 0 0 0 0,-1 0 1 0 0,1 0-1 0 0,-1-1 0 0 0,1 1 1 0 0,-1 0-1 0 0,1-1 0 0 0,-1 1 1 0 0,1-1-1 0 0,0 1 0 0 0,-1-1 1 0 0,1 0-1 0 0,0 0 0 0 0,0 0 1 0 0,0 0-1 0 0,-1 1 0 0 0,1-1 1 0 0,0-1-1 0 0,0 1 1 0 0,0 0-1 0 0,1 0 0 0 0,-1 0 1 0 0,0 0-1 0 0,0-1 0 0 0,0 1 1 0 0,1 0-1 0 0,-1-1 0 0 0,1 1 1 0 0,-1-1-1 0 0,1 1 0 0 0,0 0 1 0 0,-1-1-1 0 0,1 1 0 0 0,0-1 1 0 0,0 1-1 0 0,0-1 0 0 0,0 1 1 0 0,0-1-1 0 0,1 1 0 0 0,-1-1 1 0 0,0 1-1 0 0,1-1 1 0 0,-1 1-72 0 0,0-22 20 0 0,2-1 0 0 0,0 1 0 0 0,1 1 0 0 0,1-1 1 0 0,2 0-1 0 0,0 1 0 0 0,1 0 0 0 0,1 0 0 0 0,1 1 1 0 0,1 0-1 0 0,1 1 0 0 0,1 0 0 0 0,11-15-20 0 0,2-6-64 0 0,2 1-1 0 0,2 1 1 0 0,1 2 0 0 0,2 1-1 0 0,2 1 1 0 0,1 2-1 0 0,1 1 1 0 0,2 2 0 0 0,1 1-1 0 0,29-14 65 0 0,-54 35-27 0 0,0 0 1 0 0,0 2-1 0 0,1-1 0 0 0,-1 2 0 0 0,1 0 0 0 0,1 1 1 0 0,-1 0-1 0 0,1 1 0 0 0,-1 1 0 0 0,12 0 27 0 0,-25 2-11 0 0,0 1 0 0 0,0-1 0 0 0,0 0 0 0 0,0 1 0 0 0,1 0 0 0 0,-1-1 0 0 0,0 1 0 0 0,0 0 0 0 0,0 0 0 0 0,0 0 0 0 0,0 0 0 0 0,-1 0 0 0 0,1 1 0 0 0,0-1 0 0 0,0 0 0 0 0,-1 1 0 0 0,1 0 0 0 0,-1-1-1 0 0,1 1 1 0 0,-1 0 0 0 0,0 0 0 0 0,0 0 0 0 0,0-1 0 0 0,0 1 0 0 0,0 0 0 0 0,0 1 0 0 0,0-1 0 0 0,-1 0 0 0 0,1 0 0 0 0,-1 0 0 0 0,1 0 0 0 0,-1 2 11 0 0,4 76 114 0 0,-4-78-102 0 0,-4 21 24 0 0,-2 0-1 0 0,0-1 1 0 0,-1 0 0 0 0,-1 0-1 0 0,-1 0 1 0 0,-1-1-1 0 0,-1-1 1 0 0,0 0-1 0 0,-2 0 1 0 0,0-1-1 0 0,-1-1 1 0 0,-1 0-1 0 0,-1-1 1 0 0,-1-1-1 0 0,0 0 1 0 0,-1-1 0 0 0,0-1-1 0 0,-1-1 1 0 0,-1-1-1 0 0,-15 7-35 0 0,19-9-133 0 0,0-2 0 0 0,-1 0 0 0 0,0-1 0 0 0,0-1 0 0 0,-1-1 0 0 0,0 0 0 0 0,0-1-1 0 0,0-1 1 0 0,-1-1 0 0 0,-17 0 133 0 0,-9-17-3177 0 0,21-29-5928 0 0,23 29 6264 0 0</inkml:trace>
  <inkml:trace contextRef="#ctx0" brushRef="#br0" timeOffset="550.906">659 766 3425 0 0,'0'0'1333'0'0,"0"0"-578"0"0,0 0-176 0 0,0 0 273 0 0,0 0 356 0 0,0 0 269 0 0,0 0 103 0 0,0 0-78 0 0,0 0-170 0 0,0 0-232 0 0,0 0-249 0 0,31-7-204 0 0,100-23-155 0 0,-37-11 267 0 0,-60 20-495 0 0,0-1 0 0 0,-1-1-1 0 0,-2-2 1 0 0,0-1 0 0 0,-2-1 0 0 0,-1-2 0 0 0,20-26-264 0 0,-43 50-2 0 0,-1-1 1 0 0,0 1-1 0 0,0-1 1 0 0,-1 0-1 0 0,1 0 0 0 0,-1-1 1 0 0,-1 1-1 0 0,1-1 1 0 0,-1 1-1 0 0,0-1 0 0 0,-1 0 1 0 0,1 0-1 0 0,-1 1 1 0 0,-1-1-1 0 0,1 0 0 0 0,-1 0 1 0 0,-1 0-1 0 0,1 0 1 0 0,-1 0-1 0 0,0 0 1 0 0,-1-1 1 0 0,-2 5-64 0 0,0 0 1 0 0,0 0-1 0 0,0 0 1 0 0,-1 1-1 0 0,1-1 1 0 0,-1 1-1 0 0,0 0 0 0 0,1 0 1 0 0,-1 1-1 0 0,0-1 1 0 0,0 1-1 0 0,0 0 1 0 0,0 1-1 0 0,0-1 1 0 0,-1 1-1 0 0,1 0 1 0 0,0 0-1 0 0,0 1 1 0 0,0-1-1 0 0,0 1 1 0 0,-5 1 63 0 0,3-1-23 0 0,0 1-1 0 0,-1-1 1 0 0,1 1-1 0 0,0 1 1 0 0,0-1-1 0 0,0 1 1 0 0,0 0 0 0 0,0 1-1 0 0,1 0 1 0 0,0 0-1 0 0,0 0 1 0 0,0 1 0 0 0,0 0-1 0 0,0 0 1 0 0,1 0-1 0 0,0 1 1 0 0,0 0-1 0 0,-1 2 25 0 0,5-6-1 0 0,0-1 1 0 0,1 0 0 0 0,-1 1 0 0 0,1-1 0 0 0,-1 0 0 0 0,1 1 0 0 0,0-1 0 0 0,-1 1 0 0 0,1-1-1 0 0,0 1 1 0 0,0-1 0 0 0,0 0 0 0 0,0 1 0 0 0,0-1 0 0 0,0 1 0 0 0,1-1 0 0 0,-1 1 0 0 0,0-1-1 0 0,1 0 1 0 0,-1 1 0 0 0,1-1 0 0 0,-1 1 0 0 0,1-1 0 0 0,0 0 0 0 0,0 0 0 0 0,-1 1 0 0 0,1-1-1 0 0,0 0 1 0 0,0 0 0 0 0,0 0 0 0 0,0 0 0 0 0,1 0 0 0 0,-1 0 0 0 0,0 0 0 0 0,0-1 0 0 0,0 1-1 0 0,1 0 1 0 0,-1-1 0 0 0,0 1-1 0 0,63 20 223 0 0,-47-17-147 0 0,179 30 192 0 0,-193-34-223 0 0,0 1 1 0 0,1 0-1 0 0,-1 0 0 0 0,0 0 1 0 0,0 0-1 0 0,-1 1 0 0 0,1-1 1 0 0,0 1-1 0 0,0-1 0 0 0,-1 1 1 0 0,1 0-1 0 0,-1 0 0 0 0,1 0 1 0 0,-1 1-1 0 0,0-1 0 0 0,0 1 1 0 0,0-1-1 0 0,0 1 0 0 0,0 0 1 0 0,-1-1-1 0 0,1 1 1 0 0,-1 0-1 0 0,0 0 0 0 0,0 0 1 0 0,0 0-1 0 0,0 0 0 0 0,0 0 1 0 0,-1 0-1 0 0,1 1 0 0 0,-1-1 1 0 0,0 0-1 0 0,0 0 0 0 0,0 0 1 0 0,0 1-1 0 0,-1-1 0 0 0,0 0 1 0 0,1 0-1 0 0,-1 0 0 0 0,0 0 1 0 0,0 0-1 0 0,0 0 0 0 0,-1 0 1 0 0,1 0-1 0 0,-1 0 0 0 0,0-1 1 0 0,0 1-1 0 0,-1 2-45 0 0,-123 160 551 0 0,111-132-2526 0 0,57-36-4611 0 0,23-30-5036 0 0,-51 22 10571 0 0</inkml:trace>
  <inkml:trace contextRef="#ctx0" brushRef="#br0" timeOffset="890.618">1714 445 272 0 0,'0'0'2641'0'0,"0"0"-542"0"0,0 0-360 0 0,0 0-6 0 0,0 0 145 0 0,0 0-7 0 0,0 0-232 0 0,0 0-369 0 0,0 0-367 0 0,0 0-311 0 0,0 0-192 0 0,-24 34-103 0 0,-71 104-65 0 0,67-79 119 0 0,29-50-249 0 0,0-6-48 0 0,-1 1 0 0 0,1 0 0 0 0,-1 0 0 0 0,1-1 0 0 0,0 1 0 0 0,1-1 0 0 0,-1 1 0 0 0,0-1 0 0 0,1 1 0 0 0,0-1 0 0 0,0 0 0 0 0,0 0 0 0 0,0 0 0 0 0,1 0 0 0 0,-1 0 0 0 0,1 0 0 0 0,-1 0 0 0 0,1-1 0 0 0,0 0 0 0 0,0 1 0 0 0,0-1 0 0 0,1 0 0 0 0,-1-1 0 0 0,0 1 0 0 0,1 0 0 0 0,-1-1 0 0 0,1 0 0 0 0,-1 0 0 0 0,1 0 0 0 0,0 0 0 0 0,-1-1 0 0 0,1 1 0 0 0,1-1-54 0 0,4 2 156 0 0,1-1 0 0 0,0-1 1 0 0,-1 1-1 0 0,1-2 0 0 0,-1 1 0 0 0,1-1 0 0 0,-1-1 1 0 0,1 0-1 0 0,-1 0 0 0 0,0-1 0 0 0,0 0 0 0 0,9-4-156 0 0,-12 5 18 0 0,1-2 0 0 0,-1 1 0 0 0,0 0 0 0 0,0-1 0 0 0,0 0 0 0 0,-1-1 0 0 0,1 1 0 0 0,-1-1 0 0 0,0 0-1 0 0,0-1 1 0 0,-1 1 0 0 0,1-1 0 0 0,-1 0 0 0 0,0 0 0 0 0,-1 0 0 0 0,0 0 0 0 0,0-1 0 0 0,0 1 0 0 0,-1-1 0 0 0,1 0 0 0 0,-2 0-1 0 0,1 0 1 0 0,-1 0 0 0 0,0 0 0 0 0,0 0 0 0 0,-1 0 0 0 0,0 0 0 0 0,-1 0 0 0 0,1 0 0 0 0,-1 0 0 0 0,-1 0 0 0 0,1 0 0 0 0,-1 0-1 0 0,0 0 1 0 0,-1 0 0 0 0,1 1 0 0 0,-1-1 0 0 0,-1 1 0 0 0,0-1-18 0 0,-74-68-3633 0 0,9 53-6307 0 0,54 19 3035 0 0</inkml:trace>
  <inkml:trace contextRef="#ctx0" brushRef="#br0" timeOffset="1231.807">2058 467 11378 0 0,'0'0'1841'0'0,"0"0"-685"0"0,0 0-338 0 0,0 0-56 0 0,0 0-21 0 0,0 0-107 0 0,0 0-134 0 0,0 0-82 0 0,0 0-38 0 0,0 0-49 0 0,0 0-74 0 0,0 0-72 0 0,0 0-58 0 0,4 22-35 0 0,18 104-17 0 0,-22-115-70 0 0,1-1 1 0 0,0 0 0 0 0,1 1-1 0 0,0-1 1 0 0,1 0-1 0 0,0 0 1 0 0,0-1-1 0 0,1 1 1 0 0,1-1 0 0 0,-1 1-1 0 0,3 1-5 0 0,-6-10 19 0 0,0 0 0 0 0,0 0 0 0 0,0 0 1 0 0,0 0-1 0 0,0 0 0 0 0,0 0 0 0 0,1 0 0 0 0,-1 0 0 0 0,0-1 0 0 0,0 1 0 0 0,1 0 0 0 0,-1-1 0 0 0,1 1 0 0 0,-1-1 0 0 0,0 0 1 0 0,1 1-1 0 0,-1-1 0 0 0,1 0 0 0 0,-1 0 0 0 0,1 0 0 0 0,-1 0 0 0 0,1 0 0 0 0,-1 0 0 0 0,1-1 0 0 0,-1 1 0 0 0,0 0 0 0 0,1-1 1 0 0,-1 1-1 0 0,1-1 0 0 0,-1 1 0 0 0,0-1 0 0 0,1 0 0 0 0,-1 0 0 0 0,0 1 0 0 0,0-1 0 0 0,0 0 0 0 0,0 0 0 0 0,0 0 0 0 0,0 0 1 0 0,0 0-1 0 0,1-1-19 0 0,44-52 1018 0 0,-43 50-941 0 0,128-242 1063 0 0,-109 218-1315 0 0,-5 6-2829 0 0,-7 6-7145 0 0,-10 15 703 0 0</inkml:trace>
  <inkml:trace contextRef="#ctx0" brushRef="#br0" timeOffset="1570.537">2577 482 12731 0 0,'0'0'1775'0'0,"0"0"-854"0"0,0 0-223 0 0,0 0 206 0 0,0 0 147 0 0,0 0-47 0 0,0 0-285 0 0,0 0-318 0 0,0 0-203 0 0,0 0-118 0 0,0 0-68 0 0,0 0-47 0 0,0 0-69 0 0,0 26-151 0 0,1 81-270 0 0,9-75-2689 0 0,-5-31-1297 0 0,-2-1-1184 0 0,-2 0-460 0 0</inkml:trace>
  <inkml:trace contextRef="#ctx0" brushRef="#br0" timeOffset="1571.537">2577 177 12923 0 0,'0'0'4049'0'0,"0"0"-2793"0"0,0 0-624 0 0,0 0-184 0 0,0 0-144 0 0,0 0-128 0 0,0 0-144 0 0,0 0-272 0 0,0 0-368 0 0,0 0-216 0 0,0 0-360 0 0,0 0-665 0 0,0 0-1680 0 0,0 0-2400 0 0,-18 0 272 0 0</inkml:trace>
  <inkml:trace contextRef="#ctx0" brushRef="#br0" timeOffset="2030.217">2923 339 9554 0 0,'0'0'2038'0'0,"0"0"-950"0"0,0 0-354 0 0,0 0 147 0 0,0 0 121 0 0,0 0-42 0 0,0 0-257 0 0,0 0-291 0 0,0 0-194 0 0,0 0-90 0 0,0 0-40 0 0,0 0-25 0 0,-17 33-7 0 0,-55 102-26 0 0,51-68-13 0 0,21-63 38 0 0,0 0 0 0 0,1 0-1 0 0,-1 0 1 0 0,1 0 0 0 0,0 0 0 0 0,0 0 0 0 0,1 0 0 0 0,-1 0 0 0 0,1 0-1 0 0,0-1 1 0 0,0 1 0 0 0,0-1 0 0 0,0 1 0 0 0,1-1 0 0 0,-1 0 0 0 0,1 0 0 0 0,0 0-1 0 0,0 0 1 0 0,0 0 0 0 0,0 0 0 0 0,0-1 0 0 0,1 0 0 0 0,-1 0 0 0 0,1 0-1 0 0,0 0 1 0 0,-1 0 0 0 0,1-1 0 0 0,0 1 0 0 0,0-1 0 0 0,0 0 0 0 0,0 0 0 0 0,0-1-1 0 0,0 1 1 0 0,5-1-55 0 0,4 1 209 0 0,0 0-1 0 0,0-1 0 0 0,0 0 1 0 0,0-1-1 0 0,0-1 0 0 0,0 0 1 0 0,0-1-1 0 0,-1 0 0 0 0,1-1 1 0 0,7-3-209 0 0,2-6 156 0 0,-1-1 0 0 0,0 0 1 0 0,-1-2-1 0 0,-1 0 1 0 0,0-1-1 0 0,-2-1 0 0 0,0-1 1 0 0,-1-1-1 0 0,0 0 1 0 0,-2 0-1 0 0,-1-2 0 0 0,0 0 1 0 0,-2 0-1 0 0,0-1 1 0 0,1-7-157 0 0,-3 9-97 0 0,-1 0 0 0 0,-1 0 0 0 0,0-1 0 0 0,-2 0 0 0 0,0 0 0 0 0,0-17 97 0 0,-4 31-80 0 0,0 1-1 0 0,-1-1 0 0 0,0 1 1 0 0,0-1-1 0 0,-1 1 1 0 0,0-1-1 0 0,-1 1 0 0 0,1 0 1 0 0,-1 0-1 0 0,-1-1 1 0 0,1 1-1 0 0,-1 0 0 0 0,0 1 1 0 0,-1-1-1 0 0,0 1 1 0 0,0-1-1 0 0,0 1 0 0 0,-1 0 1 0 0,0 1-1 0 0,0-1 1 0 0,-5-4 80 0 0,6 8-34 0 0,0 0-1 0 0,0-1 1 0 0,0 1 0 0 0,0 1 0 0 0,0-1 0 0 0,0 1 0 0 0,-1-1 0 0 0,1 1-1 0 0,0 0 1 0 0,-1 1 0 0 0,1-1 0 0 0,-1 1 0 0 0,1 0 0 0 0,-1 0 0 0 0,1 0 0 0 0,-1 1-1 0 0,1-1 1 0 0,-1 1 0 0 0,1 0 0 0 0,-1 1 0 0 0,1-1 0 0 0,0 1 0 0 0,0 0-1 0 0,-3 1 35 0 0,-88 65-72 0 0,85-58 97 0 0,1 0 0 0 0,0 1 1 0 0,1 0-1 0 0,1 0 1 0 0,-1 0-1 0 0,2 1 1 0 0,-1 1-1 0 0,2-1 1 0 0,0 1-1 0 0,0 0 1 0 0,1 0-1 0 0,1 0 1 0 0,0 0-1 0 0,1 1 1 0 0,0 0-1 0 0,1-1 1 0 0,1 1-1 0 0,0 0 0 0 0,1-1 1 0 0,0 2-26 0 0,3-4 29 0 0,1 0 1 0 0,0 0-1 0 0,0 0 1 0 0,1-1-1 0 0,0 0 1 0 0,1 0-1 0 0,0-1 1 0 0,1 0-1 0 0,0 0 1 0 0,0 0-1 0 0,1-1 0 0 0,0-1 1 0 0,0 1-1 0 0,1-1 1 0 0,0-1-1 0 0,0 0 1 0 0,0 0-1 0 0,1-1 1 0 0,0-1-1 0 0,0 0 1 0 0,0 0-1 0 0,9 1-29 0 0,10 2 104 0 0,0-2 0 0 0,0-1 0 0 0,1-1 0 0 0,0-1 0 0 0,26-3-104 0 0,-30 1 14 0 0,-9 0-215 0 0,-1-1 1 0 0,0-1-1 0 0,0 0 1 0 0,0-1 0 0 0,0-1-1 0 0,-1-1 1 0 0,1 0-1 0 0,-1-1 1 0 0,5-3 200 0 0,12-9-5179 0 0,-1-3-4437 0 0,-22 16 3423 0 0</inkml:trace>
  <inkml:trace contextRef="#ctx0" brushRef="#br0" timeOffset="2394.301">3595 534 0 0 0,'0'0'428'0'0,"0"0"1011"0"0,0 0 471 0 0,0 0 432 0 0,0 0 277 0 0,0 0 40 0 0,0 0-216 0 0,0 0-408 0 0,0 0-432 0 0,34-2-406 0 0,106-4-340 0 0,-72-10 40 0 0,-60 10-727 0 0,0 2-82 0 0,-1 0 0 0 0,0 0 0 0 0,0-1 0 0 0,-1 1 0 0 0,1-1 1 0 0,-1-1-1 0 0,0 1 0 0 0,0-1 0 0 0,-1 0 0 0 0,0-1 0 0 0,0 1 0 0 0,0-1 0 0 0,-1 0 0 0 0,0 0 0 0 0,0-1 0 0 0,-1 1 0 0 0,0-1 0 0 0,0 1 1 0 0,-1-1-1 0 0,0 0 0 0 0,0 0 0 0 0,-1 0 0 0 0,0-4-88 0 0,-1 10-18 0 0,0-1 0 0 0,-1 1 0 0 0,1 0 0 0 0,-1 0 0 0 0,0-1 1 0 0,0 1-1 0 0,0 0 0 0 0,0 0 0 0 0,0 0 0 0 0,0 0 0 0 0,0 0 0 0 0,-1 0 0 0 0,1 0 1 0 0,-1 0-1 0 0,1 1 0 0 0,-1-1 0 0 0,0 1 0 0 0,1-1 0 0 0,-1 1 0 0 0,0-1 0 0 0,0 1 1 0 0,0 0-1 0 0,0 0 0 0 0,-1 0 0 0 0,1 0 0 0 0,0 0 0 0 0,0 1 0 0 0,-1-1 0 0 0,1 1 1 0 0,0-1-1 0 0,0 1 0 0 0,-1 0 0 0 0,-1 0 18 0 0,-78 6-410 0 0,68-1 388 0 0,0 1 0 0 0,1 1 0 0 0,0 0 0 0 0,0 1 0 0 0,1 1 0 0 0,0 0 0 0 0,0 0 0 0 0,1 1 0 0 0,0 1 0 0 0,1 0 0 0 0,1 0 0 0 0,-1 1 0 0 0,2 0 0 0 0,-1 1 0 0 0,2-1 0 0 0,0 2 0 0 0,0-1 0 0 0,0 4 22 0 0,5-13-35 0 0,0 0 1 0 0,1 1-1 0 0,-1-1 1 0 0,1 0-1 0 0,0 1 1 0 0,0 0-1 0 0,1-1 1 0 0,-1 1-1 0 0,1-1 1 0 0,0 1-1 0 0,0 0 1 0 0,1-1 0 0 0,-1 1-1 0 0,1-1 1 0 0,0 1-1 0 0,0-1 1 0 0,0 1-1 0 0,1-1 1 0 0,0 0-1 0 0,0 0 1 0 0,0 1-1 0 0,0-1 1 0 0,0-1-1 0 0,1 1 1 0 0,0 0-1 0 0,0-1 1 0 0,0 1 0 0 0,0-1-1 0 0,0 0 1 0 0,1 0-1 0 0,0 0 1 0 0,-1 0-1 0 0,1-1 1 0 0,0 1-1 0 0,0-1 1 0 0,0 0-1 0 0,1 0 1 0 0,-1-1 34 0 0,11 3-698 0 0,0 0 1 0 0,1-2 0 0 0,-1 0-1 0 0,1 0 1 0 0,-1-2-1 0 0,1 0 1 0 0,0 0-1 0 0,4-2 698 0 0,-8 1-933 0 0,93-20-11209 0 0,-84 17 10878 0 0</inkml:trace>
  <inkml:trace contextRef="#ctx0" brushRef="#br0" timeOffset="2708.243">4440 250 13635 0 0,'0'0'1942'0'0,"0"0"-745"0"0,0 0-299 0 0,0 0-46 0 0,0 0-13 0 0,0 0-68 0 0,0 0-165 0 0,0 0-176 0 0,0 0-129 0 0,0 0-118 0 0,0 0-84 0 0,0 0-41 0 0,0 0-39 0 0,-29 32-4 0 0,-84 98-2 0 0,91-89-6 0 0,103 5 164 0 0,-36-27-92 0 0,-44-18-53 0 0,1-1-1 0 0,-1 1 0 0 0,1 0 1 0 0,-1 0-1 0 0,0 0 1 0 0,1 0-1 0 0,-1 0 0 0 0,0 0 1 0 0,0 0-1 0 0,1 0 0 0 0,-1 0 1 0 0,0 0-1 0 0,0 1 0 0 0,0-1 1 0 0,-1 0-1 0 0,1 1 1 0 0,0-1-1 0 0,0 1 0 0 0,-1-1 1 0 0,1 1-1 0 0,-1-1 0 0 0,1 1 1 0 0,-1-1-1 0 0,0 1 1 0 0,1-1-1 0 0,-1 1 0 0 0,0 0 1 0 0,0-1-1 0 0,0 1 0 0 0,-1-1 1 0 0,1 1-1 0 0,0 0 0 0 0,0-1 1 0 0,-1 1-1 0 0,1-1 1 0 0,-1 1-1 0 0,1-1 0 0 0,-1 1 1 0 0,0-1-1 0 0,0 1 0 0 0,0-1 1 0 0,0 0-1 0 0,0 0 0 0 0,0 1 1 0 0,0-1-1 0 0,0 0 1 0 0,0 0-1 0 0,0 0 0 0 0,0 0 1 0 0,-1 0-1 0 0,0 0-25 0 0,-5 6 112 0 0,0-2 0 0 0,0 1 1 0 0,-1 0-1 0 0,0-1 0 0 0,0-1 0 0 0,0 1 0 0 0,0-2 0 0 0,-1 1 1 0 0,0-1-1 0 0,0 0 0 0 0,-4 0-112 0 0,-64 1-5235 0 0,54-13-5927 0 0,17 4 2916 0 0</inkml:trace>
</inkml:ink>
</file>

<file path=ppt/ink/ink8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6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358 1 272 0 0,'0'0'1016'0'0,"0"0"-89"0"0,0 0 55 0 0,0 0 258 0 0,0 0 247 0 0,0 0 107 0 0,0 0-74 0 0,0 0-241 0 0,0 0-302 0 0,0 0-263 0 0,0 0-207 0 0,-29 0-135 0 0,-92 2-42 0 0,57 19 188 0 0,53-11-354 0 0,1-4-45 0 0,1 0 1 0 0,-1 0 0 0 0,1 2-1 0 0,1-1 1 0 0,-1 1-1 0 0,2 0 1 0 0,-1 1-1 0 0,1-1 1 0 0,0 2-1 0 0,0-1 1 0 0,2 1-1 0 0,-1 0 1 0 0,1 0-1 0 0,0 0 1 0 0,1 1-1 0 0,0 0 1 0 0,1 0-1 0 0,0 0 1 0 0,1 0-1 0 0,0 0 1 0 0,0 10-120 0 0,3-17 77 0 0,1-1-1 0 0,0 1 1 0 0,-1 0 0 0 0,1-1 0 0 0,1 1 0 0 0,-1-1-1 0 0,0 0 1 0 0,1 0 0 0 0,-1 0 0 0 0,1 0-1 0 0,0 0 1 0 0,0-1 0 0 0,1 1 0 0 0,-1-1 0 0 0,0 0-1 0 0,1 0 1 0 0,-1 0 0 0 0,1 0 0 0 0,0 0 0 0 0,-1-1-1 0 0,1 0 1 0 0,0 0 0 0 0,0 0 0 0 0,0 0-1 0 0,0 0 1 0 0,0-1 0 0 0,0 0 0 0 0,0 0 0 0 0,0 0-1 0 0,0 0 1 0 0,0-1 0 0 0,0 0 0 0 0,2 0-77 0 0,18-2 213 0 0,-1 0 1 0 0,1-2 0 0 0,-1-1-1 0 0,-1-1 1 0 0,1-1 0 0 0,-1-1-1 0 0,0 0 1 0 0,-1-2 0 0 0,0-1-1 0 0,-1 0 1 0 0,0-1-1 0 0,-1-2 1 0 0,-1 0 0 0 0,0-1-1 0 0,1-2-213 0 0,47-52 406 0 0,-63 122-126 0 0,-3-41-263 0 0,-2 2-17 0 0,1 0 0 0 0,1 0 1 0 0,0-1-1 0 0,0 1 0 0 0,1 0 0 0 0,1 0 1 0 0,0-1-1 0 0,1 1 0 0 0,0-1 1 0 0,1 1-1 0 0,0-1 0 0 0,1 0 1 0 0,1-1-1 0 0,-1 1 0 0 0,2-1 1 0 0,0 0-1 0 0,0-1 0 0 0,1 1 1 0 0,4 2-1 0 0,64 37-1067 0 0,-47-41-2653 0 0,2-3-4760 0 0,-17-5-1109 0 0</inkml:trace>
</inkml:ink>
</file>

<file path=ppt/ink/ink8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7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232 443 0 0 0,'0'0'413'0'0,"0"0"888"0"0,0 0 215 0 0,0 0-53 0 0,0 0-56 0 0,0 0 0 0 0,0 0-3 0 0,0 0-57 0 0,0 0-107 0 0,-1-4-167 0 0,1 3-1010 0 0,-1 0 1 0 0,0 0 0 0 0,0 1-1 0 0,1-1 1 0 0,-1 0 0 0 0,0 1 0 0 0,0-1-1 0 0,0 0 1 0 0,0 1 0 0 0,0-1-1 0 0,0 1 1 0 0,0 0 0 0 0,0-1-1 0 0,0 1 1 0 0,0 0 0 0 0,0 0-1 0 0,-1-1 1 0 0,1 1 0 0 0,0 0-1 0 0,0 0 1 0 0,0 0 0 0 0,0 0 0 0 0,0 0-1 0 0,0 1 1 0 0,0-1 0 0 0,0 0-1 0 0,0 0 1 0 0,-1 1 0 0 0,1-1-1 0 0,0 1 1 0 0,0-1 0 0 0,0 1-1 0 0,1-1 1 0 0,-1 1 0 0 0,0 0-1 0 0,0-1 1 0 0,0 1 0 0 0,0 0 0 0 0,1 0-1 0 0,-1-1 1 0 0,0 1 0 0 0,0 0-1 0 0,1 0 1 0 0,-1 1-64 0 0,-57 42 1624 0 0,58-44-1619 0 0,-11 8 95 0 0,0 1-1 0 0,1 0 0 0 0,0 0 0 0 0,1 1 1 0 0,0 1-1 0 0,1-1 0 0 0,0 1 1 0 0,0 0-1 0 0,1 1 0 0 0,1 0 0 0 0,0 0 1 0 0,0 1-1 0 0,1-1 0 0 0,1 1 1 0 0,0 0-1 0 0,1 1 0 0 0,1-1 0 0 0,-2 12-99 0 0,6-18 2 0 0,1 0 0 0 0,-1 0 0 0 0,1 0 0 0 0,0 0 0 0 0,1 0 0 0 0,-1-1 0 0 0,2 1 0 0 0,-1-1 0 0 0,0 0 0 0 0,1-1 0 0 0,0 1 0 0 0,1-1 0 0 0,-1 0 0 0 0,1 0 0 0 0,0 0 0 0 0,0-1-1 0 0,0 0 1 0 0,1 0 0 0 0,0-1 0 0 0,-1 0 0 0 0,1 0 0 0 0,0 0 0 0 0,1-1 0 0 0,-1 0 0 0 0,0 0 0 0 0,3-1-2 0 0,7 2-368 0 0,0-1 1 0 0,1-1-1 0 0,-1-1 1 0 0,0 0-1 0 0,0-2 0 0 0,0 0 1 0 0,1 0-1 0 0,-1-2 1 0 0,7-2 367 0 0,84-41-10935 0 0,-90 35 6338 0 0</inkml:trace>
  <inkml:trace contextRef="#ctx0" brushRef="#br0" timeOffset="263.814">609 564 2545 0 0,'0'0'1435'0'0,"0"0"-113"0"0,0 0 153 0 0,0 0 222 0 0,0 0 123 0 0,0 0-77 0 0,0 0-290 0 0,0 0-368 0 0,-25 33-309 0 0,-77 100-221 0 0,77-85-139 0 0,25-44-324 0 0,0 0 0 0 0,1-1 0 0 0,-1 1 0 0 0,1 0 0 0 0,0-1 0 0 0,0 1-1 0 0,0-1 1 0 0,1 1 0 0 0,-1-1 0 0 0,1 0 0 0 0,0 0 0 0 0,0 1 0 0 0,0-1 0 0 0,0 0 0 0 0,0-1 0 0 0,1 1-1 0 0,-1 0 1 0 0,1-1 0 0 0,0 1 0 0 0,0-1 0 0 0,0 0 0 0 0,0 0 0 0 0,0 0 0 0 0,0 0 0 0 0,1-1 0 0 0,-1 1-1 0 0,1-1 1 0 0,-1 0 0 0 0,1 0 0 0 0,-1 0 0 0 0,1 0 0 0 0,0-1 0 0 0,-1 1 0 0 0,4-1-92 0 0,6 0 173 0 0,-1 1 0 0 0,1-2 0 0 0,-1 1 0 0 0,1-2 0 0 0,-1 0 0 0 0,1 0 0 0 0,-1-1 0 0 0,0-1 0 0 0,0 0 1 0 0,0-1-1 0 0,-1 0 0 0 0,0 0 0 0 0,0-2 0 0 0,0 1 0 0 0,0-1 0 0 0,-1-1 0 0 0,-1 0 0 0 0,3-2-173 0 0,-3 4 47 0 0,-1-1 0 0 0,0 0 0 0 0,0-1 0 0 0,0 0-1 0 0,-1 0 1 0 0,0 0 0 0 0,0-1 0 0 0,-1 0 0 0 0,-1-1 0 0 0,1 1 0 0 0,-2-1-1 0 0,1 0 1 0 0,-1 0 0 0 0,-1-1 0 0 0,1 1 0 0 0,-2-1 0 0 0,0 0 0 0 0,0 0-1 0 0,-1 1 1 0 0,0-1 0 0 0,-1 0 0 0 0,0-3-47 0 0,-2 10-64 0 0,1-1 0 0 0,-1 1 1 0 0,0 1-1 0 0,0-1 0 0 0,0 0 0 0 0,0 0 0 0 0,-1 1 0 0 0,0-1 0 0 0,0 1 1 0 0,0 0-1 0 0,0 0 0 0 0,0 0 0 0 0,0 0 0 0 0,-1 1 0 0 0,1-1 1 0 0,-1 1-1 0 0,0 0 0 0 0,0 0 0 0 0,0 0 0 0 0,0 0 0 0 0,0 1 1 0 0,0 0-1 0 0,0 0 0 0 0,-1 0 0 0 0,1 0 0 0 0,0 0 0 0 0,-1 1 0 0 0,1 0 1 0 0,0 0-1 0 0,-1 0 0 0 0,1 1 0 0 0,-2 0 64 0 0,-43 9-4041 0 0,9 11-4703 0 0,27-10-21 0 0</inkml:trace>
  <inkml:trace contextRef="#ctx0" brushRef="#br0" timeOffset="626.753">1066 873 9562 0 0,'0'0'1731'0'0,"0"0"-308"0"0,0 0-67 0 0,0 0 17 0 0,0 0-65 0 0,0 0-217 0 0,0 0-234 0 0,0 0-190 0 0,0 0-155 0 0,0 0-92 0 0,0 0-88 0 0,0 0-70 0 0,0 0-50 0 0,11-32-57 0 0,35-101-47 0 0,-13 74 48 0 0,-28 54-162 0 0,22-23 112 0 0,-4 20-521 0 0,1 52-305 0 0,-21-32 706 0 0,-1 0 0 0 0,2 0 0 0 0,-1-1 0 0 0,2 1 1 0 0,-1-1-1 0 0,2 0 0 0 0,-1 0 0 0 0,2-1 0 0 0,-1 0 0 0 0,1 0 1 0 0,1 0 13 0 0,-3-8 108 0 0,-1 0 0 0 0,0-1 1 0 0,0 0-1 0 0,1 0 0 0 0,-1 0 1 0 0,0 0-1 0 0,1-1 0 0 0,-1 0 1 0 0,1 0-1 0 0,-1 0 0 0 0,1 0 1 0 0,-1-1-1 0 0,0 1 1 0 0,1-1-1 0 0,-1 0 0 0 0,0-1 1 0 0,0 1-1 0 0,1-1 0 0 0,-1 0 1 0 0,0 0-1 0 0,-1 0 0 0 0,1 0 1 0 0,0-1-1 0 0,-1 0 0 0 0,1 1 1 0 0,-1-1-1 0 0,0 0 0 0 0,0-1 1 0 0,0 1-1 0 0,0-1 0 0 0,0 1 1 0 0,-1-1-1 0 0,0 0-108 0 0,8-8 158 0 0,-1 1 1 0 0,-1-2-1 0 0,0 1 1 0 0,-1-1-1 0 0,0 0 0 0 0,-1-1 1 0 0,0 0-1 0 0,-1 0 0 0 0,-1 0 1 0 0,0-2-159 0 0,4-55-8345 0 0,-7 71 906 0 0,1 0 2714 0 0,0 0-263 0 0</inkml:trace>
  <inkml:trace contextRef="#ctx0" brushRef="#br0" timeOffset="1041.188">1972 443 11698 0 0,'0'0'1604'0'0,"0"0"-318"0"0,0 0-113 0 0,0 0-66 0 0,0 0-106 0 0,0 0-163 0 0,0 0-160 0 0,0 0-145 0 0,0 0-115 0 0,0 0-139 0 0,0 0-91 0 0,-34 6-60 0 0,-106 21-51 0 0,72 2-6 0 0,66-28-83 0 0,0 0 0 0 0,0 0-1 0 0,0 0 1 0 0,1 0 0 0 0,-1 0-1 0 0,0 0 1 0 0,0 0 0 0 0,1 0 0 0 0,-1 1-1 0 0,1-1 1 0 0,0 1 0 0 0,-1-1-1 0 0,1 1 1 0 0,0 0 0 0 0,0 0 0 0 0,0-1-1 0 0,0 1 1 0 0,0 0 0 0 0,0 0 0 0 0,0 0-1 0 0,1 0 1 0 0,-1 0 0 0 0,1 0-1 0 0,-1 0 1 0 0,1 0 0 0 0,0 0 0 0 0,0 0-1 0 0,0 0 1 0 0,0 0 0 0 0,0 0-1 0 0,0 0 1 0 0,1 0 0 0 0,-1 0 0 0 0,1 0-1 0 0,-1 0 1 0 0,1 0 0 0 0,0 0-1 0 0,0 0 13 0 0,11 6-3 0 0,1 0-1 0 0,0-1 0 0 0,1-1 1 0 0,-1-1-1 0 0,1 0 0 0 0,1 0 1 0 0,-1-1-1 0 0,2-1 4 0 0,26 9 31 0 0,-38-12-8 0 0,0 0 0 0 0,-1 1 0 0 0,1-1 1 0 0,0 1-1 0 0,-1-1 0 0 0,1 1 0 0 0,-1 0 1 0 0,1 1-1 0 0,-1-1 0 0 0,1 1 0 0 0,-1-1 0 0 0,0 1 1 0 0,0 0-1 0 0,0 0 0 0 0,0 0 0 0 0,0 1 1 0 0,0-1-1 0 0,-1 1 0 0 0,1 0 0 0 0,-1-1 0 0 0,0 1 1 0 0,0 0-1 0 0,0 0 0 0 0,0 0 0 0 0,0 1 1 0 0,0-1-1 0 0,-1 0 0 0 0,0 1 0 0 0,0-1 0 0 0,0 1 1 0 0,0 0-1 0 0,0-1 0 0 0,-1 1 0 0 0,1-1 1 0 0,-1 1-1 0 0,0 0 0 0 0,0-1 0 0 0,-1 1 0 0 0,1 0 1 0 0,-1-1-1 0 0,0 4-23 0 0,-8 5 38 0 0,-1-1-1 0 0,1 0 1 0 0,-2 0 0 0 0,1-1 0 0 0,-2-1-1 0 0,1 1 1 0 0,-1-2 0 0 0,-1 0-1 0 0,1 0 1 0 0,-1-1 0 0 0,-1-1 0 0 0,1 0-1 0 0,-1-1 1 0 0,-11 3-38 0 0,20-6-64 0 0,-19 2-821 0 0,13-4-1880 0 0,4 0-1644 0 0,5-1-1595 0 0,2-2-1963 0 0</inkml:trace>
  <inkml:trace contextRef="#ctx0" brushRef="#br0" timeOffset="1250.24">2378 181 14043 0 0,'0'0'1307'0'0,"0"0"-644"0"0,0 0-282 0 0,0 0 229 0 0,0 0 318 0 0,0 0 211 0 0,0 0-22 0 0,0 0-204 0 0,-8 32-239 0 0,-29 102-218 0 0,-7 4 59 0 0,31-104-518 0 0,1 1-1 0 0,2 0 0 0 0,2 1 1 0 0,1 0-1 0 0,2 0 0 0 0,1 0 1 0 0,2 8 3 0 0,1-12-659 0 0,1 18 367 0 0,1-34-3803 0 0,0 1-3778 0 0,-1-18 2707 0 0,-1-2 530 0 0</inkml:trace>
  <inkml:trace contextRef="#ctx0" brushRef="#br0" timeOffset="1421.666">2016 553 9762 0 0,'0'0'1711'0'0,"0"0"-517"0"0,0 0-242 0 0,0 0 3 0 0,0 0-6 0 0,0 0-131 0 0,0 0-209 0 0,31-8-182 0 0,100-24-150 0 0,-107 26-213 0 0,-1 2 0 0 0,1 0 0 0 0,0 2 0 0 0,-1 1 0 0 0,1 0 0 0 0,8 3-64 0 0,16-1 18 0 0,154 4-1273 0 0,-135 2-2891 0 0,-1 3-4923 0 0,-49-6 5483 0 0</inkml:trace>
  <inkml:trace contextRef="#ctx0" brushRef="#br0" timeOffset="1758.885">2927 527 2417 0 0,'0'0'1817'0'0,"0"0"-310"0"0,0 0-30 0 0,0 0 134 0 0,0 0 40 0 0,0 0-47 0 0,0 0-206 0 0,0 0-276 0 0,0 0-239 0 0,0 0-208 0 0,0 0-144 0 0,0 0-62 0 0,0 0-53 0 0,-25 8-49 0 0,-78 24-32 0 0,3 17 298 0 0,84-42-612 0 0,1 1-1 0 0,0 1 0 0 0,1 0 1 0 0,0 1-1 0 0,1 0 0 0 0,0 1 0 0 0,1 1 1 0 0,0 0-1 0 0,-8 11-20 0 0,19-22 4 0 0,0 0 0 0 0,0 0-1 0 0,0 0 1 0 0,0 1 0 0 0,0-1 0 0 0,0 0-1 0 0,0 1 1 0 0,1-1 0 0 0,-1 1 0 0 0,0-1-1 0 0,1 0 1 0 0,0 1 0 0 0,-1 0-1 0 0,1-1 1 0 0,0 1 0 0 0,-1-1 0 0 0,1 1-1 0 0,0-1 1 0 0,0 1 0 0 0,1-1 0 0 0,-1 1-1 0 0,0 0 1 0 0,0-1 0 0 0,1 1 0 0 0,-1-1-1 0 0,1 1 1 0 0,-1-1 0 0 0,1 0 0 0 0,-1 1-1 0 0,1-1 1 0 0,0 1 0 0 0,0-1 0 0 0,0 0-1 0 0,0 0 1 0 0,0 1 0 0 0,0-1 0 0 0,0 0-1 0 0,0 0 1 0 0,1 0 0 0 0,-1 0 0 0 0,0 0-1 0 0,0-1 1 0 0,1 1 0 0 0,-1 0 0 0 0,1-1-1 0 0,-1 1 1 0 0,1-1 0 0 0,-1 1 0 0 0,1-1-1 0 0,-1 1 1 0 0,1-1 0 0 0,-1 0 0 0 0,1 0-1 0 0,-1 0 1 0 0,1 0 0 0 0,0 0-1 0 0,0 0-3 0 0,18-2 231 0 0,-1-1 0 0 0,1-1 0 0 0,-1-1 0 0 0,1 0 0 0 0,-1-1-1 0 0,-1-1 1 0 0,1-1 0 0 0,-1-1 0 0 0,-1-1 0 0 0,1 0 0 0 0,1-3-231 0 0,115-53 596 0 0,-133 66-610 0 0,0-1-1 0 0,0 0 1 0 0,0 0 0 0 0,0 1 0 0 0,0-1-1 0 0,0 1 1 0 0,1-1 0 0 0,-1 1 0 0 0,0-1-1 0 0,0 1 1 0 0,0 0 0 0 0,0-1 0 0 0,1 1-1 0 0,-1 0 1 0 0,0 0 0 0 0,0 0 0 0 0,0 0-1 0 0,1 0 1 0 0,-1 0 0 0 0,0 0 0 0 0,0 1-1 0 0,0-1 1 0 0,1 0 0 0 0,-1 1 0 0 0,0-1-1 0 0,0 0 1 0 0,0 1 0 0 0,0 0 0 0 0,0-1-1 0 0,0 1 1 0 0,0 0 0 0 0,0-1 0 0 0,0 1-1 0 0,0 0 1 0 0,0 0 0 0 0,0 0 0 0 0,-1 0-1 0 0,1 0 1 0 0,0 0 0 0 0,-1 0 0 0 0,1 0-1 0 0,0 0 1 0 0,-1 0 0 0 0,1 0 0 0 0,-1 0-1 0 0,0 0 1 0 0,1 1 0 0 0,-1-1 0 0 0,0 0-1 0 0,0 0 1 0 0,0 0 0 0 0,0 1 0 0 0,0-1-1 0 0,0 0 1 0 0,0 0 0 0 0,0 0 0 0 0,0 1 14 0 0,-11 90-4549 0 0,8-44-4453 0 0,4-35 3795 0 0,-1-5 2332 0 0</inkml:trace>
  <inkml:trace contextRef="#ctx0" brushRef="#br0" timeOffset="2082.076">3142 826 6633 0 0,'0'0'3555'0'0,"0"0"-930"0"0,0 0-513 0 0,0 0-216 0 0,0 0-296 0 0,0 0-327 0 0,0 0-321 0 0,0 0-280 0 0,0 0-221 0 0,0 0-137 0 0,0 0-96 0 0,0 0-53 0 0,0 0-28 0 0,19-29-42 0 0,61-89-24 0 0,-21 60-11 0 0,30 23-335 0 0,-83 79-146 0 0,-3 66 282 0 0,0-106 184 0 0,0-1 1 0 0,0 0-1 0 0,0 0 0 0 0,1-1 1 0 0,-1 1-1 0 0,1-1 0 0 0,-1 1 0 0 0,1-1 1 0 0,0 0-1 0 0,0 0 0 0 0,0-1 1 0 0,0 1-1 0 0,0-1 0 0 0,0 0 1 0 0,0 0-1 0 0,0 0 0 0 0,1-1 0 0 0,-1 1 1 0 0,0-1-1 0 0,1 0 0 0 0,-1 0 1 0 0,0-1-1 0 0,0 1 0 0 0,1-1 1 0 0,-1 0-1 0 0,0 0 0 0 0,0 0 1 0 0,0-1-1 0 0,0 0 0 0 0,0 1 0 0 0,0-1 1 0 0,0-1-1 0 0,1 0-45 0 0,18-12-14 0 0,-1 0 0 0 0,0-2 0 0 0,0-1 0 0 0,-2-1 0 0 0,-1 0 0 0 0,0-2 0 0 0,-1 0 0 0 0,5-10 14 0 0,1-2-3258 0 0,-9 11-5512 0 0,-7 14-1499 0 0</inkml:trace>
  <inkml:trace contextRef="#ctx0" brushRef="#br0" timeOffset="2496.209">4111 1 15403 0 0,'0'0'692'0'0,"0"0"-198"0"0,0 0 142 0 0,0 0 224 0 0,0 0 168 0 0,0 0-9 0 0,0 0-155 0 0,0 0-150 0 0,-5 37-135 0 0,-13 117-128 0 0,-36 181 422 0 0,52-133-1741 0 0,2-202 758 0 0,0 1 0 0 0,0-1 1 0 0,0 1-1 0 0,0 0 0 0 0,0-1 1 0 0,0 1-1 0 0,0-1 0 0 0,0 1 0 0 0,-1 0 1 0 0,1-1-1 0 0,0 1 0 0 0,0-1 0 0 0,0 1 1 0 0,-1-1-1 0 0,1 1 0 0 0,0-1 1 0 0,-1 1-1 0 0,1-1 0 0 0,0 1 0 0 0,-1-1 1 0 0,1 1-1 0 0,-1-1 0 0 0,1 1 1 0 0,0-1-1 0 0,-1 0 0 0 0,1 1 0 0 0,-1-1 1 0 0,1 0-1 0 0,-1 1 0 0 0,0-1 1 0 0,1 0-1 0 0,-1 0 0 0 0,1 0 0 0 0,-1 1 1 0 0,1-1-1 0 0,-1 0 0 0 0,0 0 0 0 0,1 0 1 0 0,-1 0-1 0 0,1 0 0 0 0,-1 0 1 0 0,0 0-1 0 0,1 0 0 0 0,-1 0 0 0 0,1-1 1 0 0,-1 1-1 0 0,0 0 110 0 0,-25-11-11271 0 0,21 4 4954 0 0</inkml:trace>
  <inkml:trace contextRef="#ctx0" brushRef="#br0" timeOffset="2750.817">3779 336 10098 0 0,'0'0'2161'0'0,"0"0"-881"0"0,0 0-144 0 0,0 0-24 0 0,0 0-191 0 0,0 0-225 0 0,221-33-216 0 0,-175 29-144 0 0,4 0-104 0 0,3 4-112 0 0,5 0-96 0 0,-3 0-112 0 0,2 0-336 0 0,-6 0-856 0 0,-14 0-2809 0 0,-13 0-7738 0 0</inkml:trace>
</inkml:ink>
</file>

<file path=ppt/ink/ink8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7.6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183 70 896 0 0,'0'0'1094'0'0,"0"0"-286"0"0,0 0-100 0 0,0 0 206 0 0,0 0 317 0 0,0 0 217 0 0,0 0-28 0 0,0 0-225 0 0,0 0-292 0 0,0 0-314 0 0,0 0-214 0 0,0-5-93 0 0,0 2-269 0 0,-1-12 287 0 0,-10 36 304 0 0,-146 441 1851 0 0,150-445-2694 0 0,1 2 1734 0 0,20-38-148 0 0,295-416-465 0 0,-280 398-847 0 0,-26 56-437 0 0,-8 248 1218 0 0,4-265-801 0 0,1 0 0 0 0,0 0 0 0 0,0 0 0 0 0,0 0 0 0 0,1 0 0 0 0,-1 0 0 0 0,0 0 0 0 0,1 0 0 0 0,-1 0 0 0 0,1 0 0 0 0,0 0 0 0 0,0 0 0 0 0,-1 0 0 0 0,1 0 0 0 0,1 0 0 0 0,-1 0 0 0 0,0-1-1 0 0,0 1 1 0 0,1 0 0 0 0,-1-1 0 0 0,1 1 0 0 0,-1-1 0 0 0,1 0 0 0 0,-1 0 0 0 0,1 1 0 0 0,0-1 0 0 0,0 0 0 0 0,0 0 0 0 0,0 0 0 0 0,0-1 0 0 0,0 1 0 0 0,0 0 0 0 0,0-1 0 0 0,0 1 0 0 0,0-1 0 0 0,0 0-1 0 0,0 0 1 0 0,0 0 0 0 0,0 0 0 0 0,0 0 0 0 0,0 0 0 0 0,0 0 0 0 0,0-1 0 0 0,1 1 0 0 0,-1-1 0 0 0,0 0 0 0 0,-1 1 0 0 0,1-1 0 0 0,0 0 0 0 0,0 0 0 0 0,0 0 0 0 0,0 0 0 0 0,0-1-15 0 0,297-314 954 0 0,-282 300-974 0 0,-11 9 4 0 0,0 1 0 0 0,1-1-1 0 0,-1 1 1 0 0,1 0 0 0 0,1 1-1 0 0,-1 0 1 0 0,1 0-1 0 0,0 0 1 0 0,0 1 0 0 0,0 1-1 0 0,0-1 1 0 0,1 1-1 0 0,0 0 1 0 0,7-1 16 0 0,-14 7-8 0 0,0-1 1 0 0,0 0-1 0 0,-1 1 0 0 0,1-1 1 0 0,-1 1-1 0 0,0-1 0 0 0,1 1 0 0 0,-1-1 1 0 0,-1 1-1 0 0,1 0 0 0 0,0 0 1 0 0,-1-1-1 0 0,1 1 0 0 0,-1 0 0 0 0,0 0 1 0 0,0 0-1 0 0,0 0 0 0 0,0-1 1 0 0,0 1-1 0 0,-1 0 0 0 0,1 0 0 0 0,-2 2 8 0 0,2 6 33 0 0,-31 319 546 0 0,31-327-625 0 0,0-1 0 0 0,1 1 0 0 0,-1-1 0 0 0,0 0 0 0 0,1 1 0 0 0,0-1 0 0 0,0 0 0 0 0,0 0 0 0 0,0 1 0 0 0,0-1 1 0 0,0 0-1 0 0,0 0 0 0 0,1 0 0 0 0,-1 0 0 0 0,1 0 0 0 0,-1-1 0 0 0,1 1 0 0 0,0 0 0 0 0,-1-1 0 0 0,1 1 0 0 0,0-1 1 0 0,0 0-1 0 0,0 1 0 0 0,1-1 0 0 0,-1 0 0 0 0,0 0 0 0 0,0 0 0 0 0,0-1 0 0 0,1 1 0 0 0,-1-1 0 0 0,0 1 0 0 0,1-1 1 0 0,-1 0-1 0 0,1 0 0 0 0,-1 1 0 0 0,0-2 0 0 0,1 1 0 0 0,1 0 46 0 0,29-4-3909 0 0,-3-4-3815 0 0,-17 3-7 0 0</inkml:trace>
</inkml:ink>
</file>

<file path=ppt/ink/ink8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8.1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1 0 0 0,'0'0'1966'0'0,"0"0"-499"0"0,0 0-110 0 0,0 0 233 0 0,0 0 293 0 0,0 0 87 0 0,0 0-138 0 0,0 0-269 0 0,0 0-274 0 0,0 0-235 0 0,0 0-192 0 0,0 0-163 0 0,0 0-131 0 0,-23 16-65 0 0,-71 54-58 0 0,54-21 133 0 0,36-36-438 0 0,-2 5-32 0 0,0 0 0 0 0,0 0 0 0 0,2 1 0 0 0,1 0 1 0 0,0 0-1 0 0,1 0 0 0 0,1 1 0 0 0,1 13-108 0 0,2-28 35 0 0,-1-1 0 0 0,1 0 0 0 0,-1 1 0 0 0,1-1 0 0 0,0 0 0 0 0,1 0 0 0 0,-1 0 1 0 0,1 0-1 0 0,0 0 0 0 0,0-1 0 0 0,0 1 0 0 0,0-1 0 0 0,1 0 0 0 0,-1 0 0 0 0,1 0 0 0 0,0 0 0 0 0,0-1 0 0 0,0 0 0 0 0,0 1 0 0 0,0-2 0 0 0,0 1 0 0 0,1 0 0 0 0,-1-1 0 0 0,1 0 0 0 0,-1 0 1 0 0,1 0-1 0 0,-1 0 0 0 0,1-1 0 0 0,0 0 0 0 0,-1 0 0 0 0,1 0 0 0 0,0 0 0 0 0,-1-1 0 0 0,1 0 0 0 0,-1 0 0 0 0,1 0 0 0 0,-1 0 0 0 0,1-1 0 0 0,-1 0 0 0 0,0 0 0 0 0,0 0 0 0 0,1 0-35 0 0,5-4 96 0 0,0 0 0 0 0,0-1 0 0 0,0 0 0 0 0,-1 0 0 0 0,0-1-1 0 0,0-1 1 0 0,-1 1 0 0 0,0-1 0 0 0,-1-1 0 0 0,0 1 0 0 0,0-1 0 0 0,-1 0-1 0 0,0-1 1 0 0,-1 0 0 0 0,0 0 0 0 0,-1 0 0 0 0,0 0 0 0 0,-1-1-1 0 0,0 1 1 0 0,-1-1 0 0 0,0 0 0 0 0,-1 1 0 0 0,0-9-96 0 0,-1 14-101 0 0,0-1 0 0 0,0 1 0 0 0,0 0 0 0 0,-1-1 0 0 0,0 1 0 0 0,0 0 0 0 0,0 0 0 0 0,-1 0 0 0 0,0 0 0 0 0,0 0 0 0 0,-1 0 0 0 0,0 0 0 0 0,0 0 0 0 0,0 1 0 0 0,-1 0 0 0 0,1 0 0 0 0,-1 0 0 0 0,0 0 0 0 0,-1 0 0 0 0,1 1 0 0 0,-1 0 0 0 0,-5-4 101 0 0,-44-12-4367 0 0,35 18 157 0 0,-1 1-3375 0 0,12 1 1661 0 0</inkml:trace>
</inkml:ink>
</file>

<file path=ppt/ink/ink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0:06.2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 0 0 0,'0'0'131'0'0,"0"0"549"0"0,0 0 408 0 0,0 0 284 0 0,0 0 117 0 0,0 0-134 0 0,0 0-284 0 0,0 0-230 0 0,0 0-95 0 0,0 0 8 0 0,29-4 4333 0 0,28-10-973 0 0,32 6-2600 0 0,85-6-828 0 0,-137 10-1830 0 0,-36 4 427 0 0,-1 0-303 0 0,0 0-369 0 0,0 0-447 0 0,0 0-610 0 0,0 0-2142 0 0,-1 3 1601 0 0,0-2-1814 0 0</inkml:trace>
</inkml:ink>
</file>

<file path=ppt/ink/ink8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8.6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1 341 1992 0 0,'0'0'3133'0'0,"0"0"-868"0"0,0 0-284 0 0,0 0 14 0 0,0 0-47 0 0,0 0-241 0 0,0 0-382 0 0,0 0-353 0 0,0 0-299 0 0,0 0-191 0 0,0 0-114 0 0,0 0-64 0 0,0 0-25 0 0,11-29-17 0 0,34-90 3 0 0,-2 50 288 0 0,-26 50-341 0 0,-13 14-157 0 0,1-3 1 0 0,0 1 1 0 0,0 0 0 0 0,1 0 0 0 0,0 1 0 0 0,0-1-1 0 0,1 2 1 0 0,-1-1 0 0 0,1 0 0 0 0,1 1-1 0 0,-1 1 1 0 0,5-3-57 0 0,-10 8-5 0 0,-1 1-1 0 0,1-1 1 0 0,-1 1-1 0 0,1-1 1 0 0,-1 1-1 0 0,0 0 0 0 0,0-1 1 0 0,0 1-1 0 0,0 0 1 0 0,0 0-1 0 0,0 0 1 0 0,0 0-1 0 0,0 0 1 0 0,-1 0-1 0 0,1 0 0 0 0,-1 0 1 0 0,0 0-1 0 0,1 1 1 0 0,-1-1-1 0 0,0 0 1 0 0,0 0-1 0 0,0 0 1 0 0,-1 0-1 0 0,1 0 1 0 0,-1 2 5 0 0,-6 92 334 0 0,7-45-267 0 0,1-50-57 0 0,0 0 0 0 0,1 1-1 0 0,-1-1 1 0 0,0 0 0 0 0,1 0 0 0 0,-1-1 0 0 0,1 1 0 0 0,0 0-1 0 0,-1 0 1 0 0,1-1 0 0 0,-1 1 0 0 0,1-1 0 0 0,0 1-1 0 0,0-1 1 0 0,-1 0 0 0 0,1 0 0 0 0,0 1 0 0 0,0-1 0 0 0,-1-1-1 0 0,1 1 1 0 0,0 0 0 0 0,0 0 0 0 0,-1-1 0 0 0,1 1-1 0 0,0 0 1 0 0,-1-1 0 0 0,1 0 0 0 0,-1 1 0 0 0,1-1 0 0 0,-1 0-1 0 0,1 0 1 0 0,-1 0 0 0 0,2-1-10 0 0,179-130 449 0 0,-46 41-453 0 0,-135 90 2 0 0,0 1-1 0 0,0 0 0 0 0,1-1 0 0 0,-1 1 0 0 0,0 0 1 0 0,0 0-1 0 0,0 0 0 0 0,0 0 0 0 0,0 0 0 0 0,1 0 0 0 0,-1 0 1 0 0,0 0-1 0 0,0 0 0 0 0,0 0 0 0 0,0 1 0 0 0,0-1 1 0 0,0 0-1 0 0,1 1 0 0 0,-1-1 0 0 0,0 1 0 0 0,0 0 1 0 0,0-1-1 0 0,-1 1 0 0 0,1 0 0 0 0,0-1 0 0 0,0 1 0 0 0,0 0 1 0 0,0 0-1 0 0,-1 0 0 0 0,1 0 0 0 0,0 0 0 0 0,-1-1 1 0 0,1 1-1 0 0,-1 1 0 0 0,1-1 0 0 0,-1 0 0 0 0,1 0 0 0 0,-1 0 1 0 0,0 0-1 0 0,1 0 0 0 0,-1 0 0 0 0,0 0 0 0 0,0 0 1 0 0,0 1-1 0 0,0-1 0 0 0,0 0 0 0 0,0 0 0 0 0,0 0 0 0 0,0 0 1 0 0,-1 0-1 0 0,1 1 0 0 0,0-1 0 0 0,-1 0 0 0 0,1 0 1 0 0,-1 0-1 0 0,1 0 0 0 0,-1 0 0 0 0,0 0 3 0 0,1 11 49 0 0,-13 116 359 0 0,10-43-375 0 0,3-83-77 0 0,0-1-1 0 0,0 1 0 0 0,1-1 1 0 0,-1 0-1 0 0,1 1 0 0 0,-1-1 1 0 0,1 1-1 0 0,0-1 1 0 0,-1 0-1 0 0,1 0 0 0 0,0 1 1 0 0,0-1-1 0 0,0 0 1 0 0,0 0-1 0 0,0 0 0 0 0,0 0 1 0 0,0 0-1 0 0,0 0 0 0 0,0 0 1 0 0,1 0-1 0 0,-1-1 1 0 0,0 1-1 0 0,1 0 0 0 0,-1-1 1 0 0,0 1-1 0 0,1-1 1 0 0,-1 0-1 0 0,1 1 0 0 0,-1-1 45 0 0,14 3-3862 0 0,-1-3-4881 0 0,-9 0-112 0 0</inkml:trace>
</inkml:ink>
</file>

<file path=ppt/ink/ink8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9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37 215 0 0 0,'0'0'1140'0'0,"0"0"411"0"0,0 0 138 0 0,0 0-54 0 0,0 0-242 0 0,0 0-350 0 0,0 0-304 0 0,0 0-278 0 0,0 0-138 0 0,0 0 21 0 0,0 0 150 0 0,2 5 180 0 0,1-2-473 0 0,-1 0 0 0 0,1-1-1 0 0,-1 1 1 0 0,1 0-1 0 0,0-1 1 0 0,0 1-1 0 0,0-1 1 0 0,0 0-1 0 0,0 0 1 0 0,0 0-1 0 0,1-1 1 0 0,-1 1-1 0 0,1-1 1 0 0,-1 0-1 0 0,1 0 1 0 0,0 0-1 0 0,-1 0 1 0 0,1 0-1 0 0,0-1 1 0 0,0 0 0 0 0,-1 0-1 0 0,5 0-200 0 0,3 0 331 0 0,-1 1-1 0 0,1-2 1 0 0,0 1-1 0 0,-1-2 1 0 0,1 1 0 0 0,-1-2-1 0 0,1 1 1 0 0,-1-1 0 0 0,0-1-1 0 0,6-3-330 0 0,-7 4 79 0 0,-1 0 1 0 0,1-1-1 0 0,-1 0 1 0 0,0 0-1 0 0,0-1 0 0 0,-1 0 1 0 0,0-1-1 0 0,1 0 0 0 0,-2 0 1 0 0,1 0-1 0 0,-1-1 1 0 0,0 0-1 0 0,0 0 0 0 0,-1 0 1 0 0,0-1-1 0 0,0 0 1 0 0,-1 0-1 0 0,0 0 0 0 0,0-1 1 0 0,-1 1-1 0 0,0-1 0 0 0,-1 0 1 0 0,0 0-1 0 0,0 0 1 0 0,0-2-80 0 0,-2 8-28 0 0,-1 1 1 0 0,1-1 0 0 0,0 1 0 0 0,-1-1 0 0 0,0 1 0 0 0,1-1 0 0 0,-1 1 0 0 0,0 0 0 0 0,0 0 0 0 0,0-1 0 0 0,-1 1 0 0 0,1 0 0 0 0,-1 0 0 0 0,1 0 0 0 0,-1 0-1 0 0,1 0 1 0 0,-1 1 0 0 0,0-1 0 0 0,0 0 0 0 0,0 1 0 0 0,0-1 0 0 0,0 1 0 0 0,0 0 0 0 0,-1 0 0 0 0,1 0 0 0 0,0 0 0 0 0,-1 0 0 0 0,1 0 0 0 0,0 0 0 0 0,-1 1-1 0 0,-1-1 28 0 0,-80-1-1245 0 0,70 6 1199 0 0,0 1 1 0 0,1 0-1 0 0,0 1 0 0 0,0 0 1 0 0,0 1-1 0 0,1 0 0 0 0,0 1 0 0 0,0 1 1 0 0,1 0-1 0 0,0 0 0 0 0,1 1 1 0 0,0 1-1 0 0,1-1 0 0 0,0 2 0 0 0,0-1 1 0 0,1 1-1 0 0,1 0 0 0 0,0 1 1 0 0,0 0-1 0 0,1 0 0 0 0,1 0 1 0 0,1 1 45 0 0,1-8 7 0 0,0 0 0 0 0,0 1 1 0 0,1-1-1 0 0,0 1 0 0 0,1-1 1 0 0,-1 1-1 0 0,1 0 0 0 0,1-1 1 0 0,-1 1-1 0 0,1 0 0 0 0,0 0 1 0 0,0-1-1 0 0,1 1 1 0 0,0 0-1 0 0,1 0 0 0 0,-1-1 1 0 0,1 1-1 0 0,0-1 0 0 0,1 0 1 0 0,-1 1-1 0 0,1-1 0 0 0,1 0 1 0 0,-1-1-1 0 0,1 1 1 0 0,0 0-1 0 0,0-1 0 0 0,3 3-7 0 0,4 0 67 0 0,1-1 0 0 0,-1 0 0 0 0,1 0 0 0 0,0-1 1 0 0,1-1-1 0 0,-1 0 0 0 0,1-1 0 0 0,0 0 0 0 0,0-1 0 0 0,1 0 0 0 0,-1-1 0 0 0,0-1 0 0 0,1 0 0 0 0,-1-1 0 0 0,1 0 0 0 0,11-2-67 0 0,9-3-5 0 0,-2 0 0 0 0,1-3 0 0 0,-1 0 0 0 0,0-2 0 0 0,0-2 0 0 0,6-4 5 0 0,78-51-3101 0 0,-82 39-1956 0 0,-1-2-4561 0 0,-22 19 8054 0 0</inkml:trace>
</inkml:ink>
</file>

<file path=ppt/ink/ink8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9.7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0 383 2801 0 0,'0'0'1149'0'0,"0"0"-198"0"0,0 0 17 0 0,0 0 259 0 0,0 0 270 0 0,0 0 158 0 0,0 0-26 0 0,0 0-84 0 0,0 0-129 0 0,0 0-167 0 0,0 0-167 0 0,0 0-158 0 0,17 1-142 0 0,54-1-146 0 0,-6-31 377 0 0,-52 20-765 0 0,123-126 1107 0 0,-61 25-1235 0 0,-73 113-158 0 0,-1 0-1 0 0,1 0 1 0 0,-1 1-1 0 0,0-1 1 0 0,0 1-1 0 0,1-1 1 0 0,-1 1-1 0 0,0-1 1 0 0,0 1-1 0 0,-1 0 1 0 0,1-1-1 0 0,0 1 1 0 0,-1 0-1 0 0,1 0 1 0 0,-1 0-1 0 0,1 0 1 0 0,-1-1-1 0 0,0 1 1 0 0,0 0-1 0 0,0 0 1 0 0,0 0-1 0 0,0 0 1 0 0,0 0-1 0 0,0 0 1 0 0,-1-1-1 0 0,1 1 1 0 0,-1 0-1 0 0,1 0 1 0 0,-1 0-1 0 0,0-1 1 0 0,0 3 38 0 0,1 6-76 0 0,-2-3 90 0 0,2 0 0 0 0,-1 0 0 0 0,1 0 0 0 0,0 0 0 0 0,0 0 0 0 0,1 0 0 0 0,0-1 0 0 0,0 1 0 0 0,1 0 0 0 0,0 0 0 0 0,0-1 0 0 0,0 1 0 0 0,1-1 0 0 0,0 1 0 0 0,0-1 0 0 0,1 0 0 0 0,0 0 0 0 0,0-1 0 0 0,0 1 0 0 0,1-1 0 0 0,0 0 0 0 0,0 0 0 0 0,0 0 0 0 0,0-1 0 0 0,1 0 0 0 0,0 0 0 0 0,-1 0 0 0 0,2-1 0 0 0,-1 0 0 0 0,0 0 0 0 0,1 0 0 0 0,-1-1 1 0 0,1 0-1 0 0,0 0 0 0 0,0 0-14 0 0,4-2 71 0 0,0 0 0 0 0,0 0 0 0 0,0-1 0 0 0,0-1 0 0 0,-1 0 0 0 0,1 0 0 0 0,-1-1 0 0 0,1 0 1 0 0,-1-1-1 0 0,0 0 0 0 0,0 0 0 0 0,0-1 0 0 0,-1-1 0 0 0,1 0 0 0 0,-1 0 0 0 0,-1 0 0 0 0,1-1 0 0 0,-1-1 1 0 0,4-4-72 0 0,99-113-669 0 0,-46 47-3269 0 0,-40 49-286 0 0,-9 9-1669 0 0,-6 7-2203 0 0</inkml:trace>
</inkml:ink>
</file>

<file path=ppt/ink/ink8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0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1 15651 0 0,'0'0'563'0'0,"0"0"-249"0"0,0 0 106 0 0,0 0 321 0 0,0 0 231 0 0,0 0 79 0 0,0 0-132 0 0,0 0-200 0 0,-4 31-146 0 0,-14 101-107 0 0,-45 235 826 0 0,51-180-1606 0 0,11-106-6459 0 0,1-80 4098 0 0,-1-1-2334 0 0,0 0 1557 0 0,1 0-2006 0 0</inkml:trace>
</inkml:ink>
</file>

<file path=ppt/ink/ink8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0.4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12219 0 0,'0'0'2047'0'0,"0"0"-586"0"0,0 0-546 0 0,0 0-193 0 0,0 0 7 0 0,0 0 1 0 0,0 0-74 0 0,0 0-124 0 0,0 0-139 0 0,0 0-102 0 0,0 0-80 0 0,32 1-60 0 0,107 5-34 0 0,-25 0-138 0 0,69 2-450 0 0,-63-7-4818 0 0,-84 0-951 0 0,-9 2-2913 0 0</inkml:trace>
</inkml:ink>
</file>

<file path=ppt/ink/ink8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1.1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389 85 0 0 0,'0'0'757'0'0,"0"0"168"0"0,0 0 27 0 0,0 0 209 0 0,0 0 328 0 0,0 0 283 0 0,0 0 126 0 0,0 0-80 0 0,0 0-205 0 0,-34 21-212 0 0,-106 68-230 0 0,133-85-1044 0 0,1 0 1 0 0,-1 0-1 0 0,1 1 1 0 0,0 0 0 0 0,0 0-1 0 0,0 0 1 0 0,1 1-1 0 0,0 0 1 0 0,0 0 0 0 0,0 0-1 0 0,1 1 1 0 0,-4 6-128 0 0,-2 5 293 0 0,-8 10 2 0 0,2 1-1 0 0,1 0 1 0 0,1 1-1 0 0,1 0 1 0 0,2 2 0 0 0,1-1-1 0 0,1 1 1 0 0,2 0-1 0 0,1 1 1 0 0,2 0 0 0 0,0 10-295 0 0,3-26 47 0 0,1 0 0 0 0,0 0-1 0 0,1-1 1 0 0,0 1 0 0 0,2 0 0 0 0,0 0 0 0 0,1-1 0 0 0,0 0 0 0 0,1 1 0 0 0,1-2 0 0 0,1 1 0 0 0,0-1 0 0 0,1 0 0 0 0,1 0 0 0 0,0-1 0 0 0,1 0 0 0 0,0-1 0 0 0,1 0 0 0 0,3 2-47 0 0,-3-5-14 0 0,0 0 1 0 0,1 0-1 0 0,0-1 0 0 0,0-1 1 0 0,1 0-1 0 0,0 0 1 0 0,0-1-1 0 0,1-1 1 0 0,0 0-1 0 0,0-1 0 0 0,0-1 1 0 0,1 0-1 0 0,-1-1 1 0 0,1 0-1 0 0,0-1 0 0 0,1-1 14 0 0,73-7-3001 0 0,-32-10-6556 0 0,-41 8 1419 0 0</inkml:trace>
  <inkml:trace contextRef="#ctx0" brushRef="#br0" timeOffset="317.484">1051 155 9146 0 0,'0'0'1192'0'0,"0"0"-306"0"0,0 0-110 0 0,0 0 172 0 0,0 0 207 0 0,0 0 23 0 0,0 0-186 0 0,0 0-267 0 0,0 0-167 0 0,0 0-21 0 0,0 0 45 0 0,0 0 35 0 0,0 0 1 0 0,7 25-41 0 0,19 79-73 0 0,-20 34 603 0 0,-46 286-267 0 0,30-327-2124 0 0,10-97 731 0 0,0 0-150 0 0,-3-22-8747 0 0,1 15 4446 0 0,0-1-940 0 0</inkml:trace>
  <inkml:trace contextRef="#ctx0" brushRef="#br0" timeOffset="4292.899">597 597 2401 0 0,'0'0'749'0'0,"0"0"-268"0"0,0 0 141 0 0,0 0 477 0 0,0 0 441 0 0,0 0 210 0 0,0 0-32 0 0,0 0-190 0 0,37-1-237 0 0,121-5-210 0 0,25-24 980 0 0,167-21-2411 0 0,-322 51-3089 0 0,-22 0 676 0 0,3 0-6926 0 0</inkml:trace>
  <inkml:trace contextRef="#ctx0" brushRef="#br0" timeOffset="4762.88">1571 671 10626 0 0,'0'0'1558'0'0,"0"0"-340"0"0,0 0-204 0 0,0 0 148 0 0,0 0 190 0 0,0 0-23 0 0,0 0-295 0 0,0 0-352 0 0,0 0-271 0 0,0 0-169 0 0,0 0-100 0 0,0 0-69 0 0,-7 4-50 0 0,-36 40-5 0 0,41-40-16 0 0,-6 11-9 0 0,1 0-1 0 0,1 0 1 0 0,0 1-1 0 0,1 0 1 0 0,0 0-1 0 0,2 1 1 0 0,0-1-1 0 0,0 1 1 0 0,2-1-1 0 0,0 1 1 0 0,1 0-1 0 0,1 0 0 0 0,1 4 8 0 0,0-17 23 0 0,1 0 1 0 0,-1-1-1 0 0,1 1 0 0 0,0-1 0 0 0,1 0 0 0 0,-1 0 0 0 0,0 0 0 0 0,1 0 0 0 0,0-1 0 0 0,-1 1 0 0 0,1-1 0 0 0,0 0 0 0 0,0 0 0 0 0,0 0 0 0 0,1-1 0 0 0,-1 1 0 0 0,0-1 0 0 0,1 0 0 0 0,-1-1 0 0 0,1 1 0 0 0,-1-1 0 0 0,1 1 0 0 0,-1-1 0 0 0,1-1 0 0 0,-1 1 0 0 0,1-1 0 0 0,-1 0 0 0 0,0 1 0 0 0,1-2 0 0 0,-1 1 0 0 0,0-1 0 0 0,0 1 0 0 0,0-1 0 0 0,1 0-23 0 0,11-6 135 0 0,0 0 0 0 0,-1 0 0 0 0,0-2 0 0 0,0 1 0 0 0,-1-2 0 0 0,0 0 0 0 0,-1-1 0 0 0,0 0 0 0 0,-1-1 0 0 0,0-1 0 0 0,-1 1 0 0 0,-1-2 0 0 0,8-14-135 0 0,6-69 399 0 0,-24 95-465 0 0,0 0 0 0 0,0 0 0 0 0,0 0 0 0 0,0-1 0 0 0,-1 1 0 0 0,1 0 0 0 0,-1 0 0 0 0,0 0 0 0 0,0 0 0 0 0,0 0 0 0 0,0 0 0 0 0,-1 0 0 0 0,1 1 1 0 0,-1-1-1 0 0,0 0 0 0 0,1 1 0 0 0,-1-1 0 0 0,0 1 0 0 0,-1 0 0 0 0,1-1 0 0 0,0 1 0 0 0,-1 0 0 0 0,1 0 0 0 0,-1 1 0 0 0,0-1 0 0 0,1 0 0 0 0,-1 1 0 0 0,0 0 0 0 0,0 0 0 0 0,0-1 66 0 0,-4 1-515 0 0,0-1 0 0 0,-1 1 0 0 0,1 0 1 0 0,0 1-1 0 0,0 0 0 0 0,-1 0 0 0 0,1 0 0 0 0,0 1 0 0 0,0 0 0 0 0,0 0 1 0 0,-1 1-1 0 0,1 0 0 0 0,1 1 0 0 0,-3 0 515 0 0,-57 30-9699 0 0,57-29 8043 0 0,-7 7-1527 0 0</inkml:trace>
  <inkml:trace contextRef="#ctx0" brushRef="#br0" timeOffset="5124.406">1926 1032 864 0 0,'0'0'2877'0'0,"0"0"-482"0"0,0 0-169 0 0,0 0 48 0 0,0 0-26 0 0,0 0-245 0 0,0 0-349 0 0,0 0-362 0 0,0 0-290 0 0,0 0-181 0 0,0 0-147 0 0,0 0-82 0 0,4-18-64 0 0,14-53-63 0 0,24-7 620 0 0,-18 36-594 0 0,-9 13-455 0 0,1 0 0 0 0,1 1 0 0 0,1 1 0 0 0,2 1 0 0 0,0 1 1 0 0,2 0-1 0 0,1 2 0 0 0,3-1-36 0 0,3 13-4070 0 0,-20 13-1017 0 0,-1 6-3373 0 0,-4-4 2297 0 0</inkml:trace>
  <inkml:trace contextRef="#ctx0" brushRef="#br0" timeOffset="6010.005">2664 667 7050 0 0,'0'0'1815'0'0,"0"0"-171"0"0,0 0 90 0 0,0 0 154 0 0,0 0-22 0 0,0 0-293 0 0,0 0-399 0 0,0 0-320 0 0,0 0-240 0 0,0 0-180 0 0,0 0-104 0 0,0 0-68 0 0,0 0-41 0 0,-19-6-18 0 0,-63-17-34 0 0,79 22-155 0 0,-1 0-1 0 0,0 1 0 0 0,1-1 1 0 0,-1 1-1 0 0,0 0 0 0 0,1 0 1 0 0,-1 0-1 0 0,0 1 0 0 0,1-1 1 0 0,-1 1-1 0 0,0 0 0 0 0,1 0 1 0 0,-1 0-1 0 0,1 1 0 0 0,0-1 1 0 0,-1 1-1 0 0,1 0 0 0 0,0 0 1 0 0,0 0-1 0 0,0 0 0 0 0,0 1-13 0 0,-9 4 20 0 0,3-2-31 0 0,0 0 0 0 0,1 0 1 0 0,-1 0-1 0 0,1 1 0 0 0,0 1 0 0 0,0-1 0 0 0,1 1 0 0 0,0 0 0 0 0,0 1 0 0 0,1 0 0 0 0,0 0 0 0 0,0 0 0 0 0,1 1 0 0 0,0 0 0 0 0,0 0 0 0 0,1 0 0 0 0,0 1 0 0 0,1-1 0 0 0,0 1 0 0 0,0 0 0 0 0,1 0 0 0 0,1 0 0 0 0,-1 2 11 0 0,3-10-8 0 0,0 1-1 0 0,-1-1 1 0 0,1 0-1 0 0,0 0 1 0 0,0 0-1 0 0,0 0 0 0 0,0 1 1 0 0,1-1-1 0 0,-1-1 1 0 0,0 1-1 0 0,1 0 1 0 0,0 0-1 0 0,-1 0 1 0 0,1-1-1 0 0,0 1 1 0 0,0-1-1 0 0,0 0 0 0 0,0 1 1 0 0,0-1-1 0 0,0 0 1 0 0,0 0-1 0 0,0 0 1 0 0,1 0-1 0 0,-1-1 1 0 0,0 1-1 0 0,1-1 0 0 0,-1 1 1 0 0,0-1-1 0 0,1 0 1 0 0,-1 0-1 0 0,3 0 9 0 0,77-3 124 0 0,-60-5-83 0 0,-1 0-1 0 0,1-1 1 0 0,-2-1 0 0 0,1-1-1 0 0,-1-1 1 0 0,-1-1 0 0 0,0 0-1 0 0,-1-2 1 0 0,-1 0 0 0 0,0-1 0 0 0,-1 0-1 0 0,0-2 1 0 0,-2 0 0 0 0,2-3-41 0 0,58-58 65 0 0,-33 42 73 0 0,-49 66-252 0 0,-91 258-96 0 0,55-156-13 0 0,28-90 27 0 0,3-1-1 0 0,1 2 1 0 0,1-1-1 0 0,3 2 1 0 0,-3 35 196 0 0,11 54-24 0 0,0-131 16 0 0,0 1 1 0 0,0-1-1 0 0,0 1 0 0 0,1-1 1 0 0,-1 0-1 0 0,0 1 1 0 0,1-1-1 0 0,-1 1 0 0 0,1-1 1 0 0,0 0-1 0 0,-1 1 0 0 0,1-1 1 0 0,0 0-1 0 0,0 0 1 0 0,-1 1-1 0 0,1-1 0 0 0,0 0 1 0 0,0 0-1 0 0,0 0 1 0 0,1 0-1 0 0,-1 0 0 0 0,0 0 1 0 0,0-1-1 0 0,0 1 0 0 0,1 0 1 0 0,-1 0-1 0 0,0-1 1 0 0,1 1-1 0 0,-1-1 0 0 0,1 0 1 0 0,-1 1-1 0 0,1-1 1 0 0,-1 0-1 0 0,0 0 0 0 0,1 1 1 0 0,-1-1-1 0 0,1-1 0 0 0,-1 1 1 0 0,1 0-1 0 0,-1 0 1 0 0,1 0-1 0 0,-1-1 0 0 0,1 1 1 0 0,-1-1-1 0 0,1 1 8 0 0,67-24 75 0 0,57-49 121 0 0,-124 71-170 0 0,0 1 0 0 0,0-1-1 0 0,0 0 1 0 0,0 0 0 0 0,0 0 0 0 0,0 0 0 0 0,0 0 0 0 0,0 0 0 0 0,-1 0-1 0 0,1 0 1 0 0,-1-1 0 0 0,0 1 0 0 0,0-1 0 0 0,0 1 0 0 0,0-1 0 0 0,0 1 0 0 0,0-1-1 0 0,0 0 1 0 0,-1 0 0 0 0,0 1 0 0 0,1-1 0 0 0,-1 0 0 0 0,0 1 0 0 0,0-1-1 0 0,-1 0 1 0 0,1 0 0 0 0,0 1 0 0 0,-1-1 0 0 0,0 0 0 0 0,0 1 0 0 0,0-1 0 0 0,0 1-1 0 0,0-1 1 0 0,0 1 0 0 0,0-1 0 0 0,-1 1 0 0 0,1 0 0 0 0,-1 0 0 0 0,0 0-1 0 0,0-1 1 0 0,0 2 0 0 0,0-1 0 0 0,0 0 0 0 0,0 0 0 0 0,0 1 0 0 0,-1-1 0 0 0,1 1-1 0 0,-3-1-25 0 0,-19-11-11 0 0,0 1-1 0 0,-1 2 0 0 0,-1 0 0 0 0,0 2 0 0 0,0 1 0 0 0,0 1 0 0 0,-1 1 1 0 0,0 1-1 0 0,0 2 0 0 0,-14 0 12 0 0,-14-3 26 0 0,13 0 58 0 0,69-10-326 0 0,289-80 116 0 0,-257 77-445 0 0,2-1-3679 0 0,-20 4-8403 0 0,-32 12 8376 0 0</inkml:trace>
  <inkml:trace contextRef="#ctx0" brushRef="#br0" timeOffset="6351.977">3135 619 7898 0 0,'0'0'2252'0'0,"0"0"-237"0"0,0 0-193 0 0,0 0-171 0 0,0 0-257 0 0,0 0-313 0 0,0 0-327 0 0,0 0-241 0 0,0 0-118 0 0,0 0-78 0 0,0 0-47 0 0,0 0-21 0 0,-5 25-14 0 0,-16 80-30 0 0,20-103-191 0 0,0 1 0 0 0,1-1 0 0 0,-1 1 0 0 0,1-1 0 0 0,-1 1 0 0 0,1-1-1 0 0,0 1 1 0 0,0 0 0 0 0,0-1 0 0 0,1 1 0 0 0,-1-1 0 0 0,1 1 0 0 0,-1-1 0 0 0,1 1 0 0 0,0-1-1 0 0,0 1 1 0 0,0-1 0 0 0,0 1 0 0 0,0-1 0 0 0,0 0 0 0 0,1 0 0 0 0,-1 0 0 0 0,1 0 0 0 0,0 0-1 0 0,-1 0 1 0 0,1 0 0 0 0,0 0 0 0 0,1 0-14 0 0,5 6 47 0 0,-1-2-10 0 0,0 0 0 0 0,0 0 0 0 0,0 0 0 0 0,1-1-1 0 0,-1 0 1 0 0,1 0 0 0 0,0-1 0 0 0,1 0 0 0 0,-1-1-1 0 0,1 0 1 0 0,0 0 0 0 0,0-1 0 0 0,0 0 0 0 0,0 0 0 0 0,0-1-1 0 0,0 0 1 0 0,0-1 0 0 0,0 0 0 0 0,0 0 0 0 0,1-1-1 0 0,-1 0 1 0 0,0-1 0 0 0,0 0 0 0 0,-1 0 0 0 0,6-3-37 0 0,6-2 96 0 0,-1 0 1 0 0,0-2 0 0 0,0 0-1 0 0,0-2 1 0 0,-1 0 0 0 0,-1-1-1 0 0,0 0 1 0 0,-1-2 0 0 0,0 0-1 0 0,10-12-96 0 0,-9 9-244 0 0,-2 0-1 0 0,0-1 1 0 0,0-1-1 0 0,-2-1 0 0 0,0 0 1 0 0,4-12 244 0 0,-5-4-5734 0 0,-8-1-5265 0 0,-4 36 5825 0 0</inkml:trace>
  <inkml:trace contextRef="#ctx0" brushRef="#br0" timeOffset="6792.989">3756 822 0 0 0,'0'0'1351'0'0,"0"0"864"0"0,0 0 360 0 0,0 0 22 0 0,0 0-199 0 0,0 0-403 0 0,0 0-414 0 0,0 0-306 0 0,0 0-205 0 0,0 0-156 0 0,0 0-114 0 0,0 0-103 0 0,29-6-93 0 0,89-20-72 0 0,-19-12 1445 0 0,-95 36-1884 0 0,0 0-1 0 0,0-1 1 0 0,0 1 0 0 0,0-1 0 0 0,-1 0 0 0 0,1 0 0 0 0,-1 0-1 0 0,0 0 1 0 0,0-1 0 0 0,0 1 0 0 0,0-1 0 0 0,0 0 0 0 0,-1 0-1 0 0,0 0 1 0 0,0 0 0 0 0,0 0 0 0 0,0 0 0 0 0,-1-1 0 0 0,1 1-1 0 0,-1-1 1 0 0,0 1 0 0 0,-1-1 0 0 0,1-1-93 0 0,-3 3-15 0 0,0 1 1 0 0,0-1-1 0 0,0 1 1 0 0,0-1-1 0 0,0 1 1 0 0,-1 0-1 0 0,1 0 1 0 0,-1 0-1 0 0,1 0 1 0 0,-1 0-1 0 0,0 1 1 0 0,0-1-1 0 0,0 1 1 0 0,0 0-1 0 0,0 0 1 0 0,0 0-1 0 0,0 0 1 0 0,0 0-1 0 0,0 1 1 0 0,-1 0-1 0 0,1-1 1 0 0,0 1-1 0 0,0 0 1 0 0,-1 0-1 0 0,1 1 1 0 0,0-1 14 0 0,-10 2-66 0 0,0 0 0 0 0,0 1 0 0 0,0 0 0 0 0,0 1 1 0 0,1 1-1 0 0,0 0 0 0 0,0 0 0 0 0,0 2 1 0 0,1-1-1 0 0,-1 1 0 0 0,2 1 0 0 0,-1 0 0 0 0,1 0 1 0 0,0 1-1 0 0,1 0 0 0 0,0 1 0 0 0,0 0 1 0 0,1 1-1 0 0,1 0 0 0 0,0 0 0 0 0,0 0 1 0 0,1 1-1 0 0,0 0 0 0 0,1 0 0 0 0,1 0 66 0 0,1-7-50 0 0,2 0-1 0 0,-1 0 0 0 0,0 0 1 0 0,1 0-1 0 0,0 0 1 0 0,0 1-1 0 0,1-1 0 0 0,-1 0 1 0 0,1 0-1 0 0,0 1 1 0 0,1-1-1 0 0,-1 0 0 0 0,1 0 1 0 0,0 0-1 0 0,0 1 1 0 0,1-1-1 0 0,-1 0 0 0 0,1-1 1 0 0,0 1-1 0 0,1 0 1 0 0,-1 0-1 0 0,1-1 0 0 0,0 0 1 0 0,0 1-1 0 0,0-1 1 0 0,1 0-1 0 0,-1 0 0 0 0,1-1 1 0 0,0 1-1 0 0,0-1 1 0 0,0 0-1 0 0,1 0 0 0 0,-1 0 1 0 0,1-1-1 0 0,1 1 51 0 0,17 3-296 0 0,0-1 0 0 0,1-1 1 0 0,0-1-1 0 0,0-1 0 0 0,-1-1 0 0 0,1-2 0 0 0,0 0 0 0 0,0-1 0 0 0,0-2 1 0 0,-1 0-1 0 0,1-1 0 0 0,-1-2 0 0 0,21-8 296 0 0,74-33-6539 0 0,-86 34 1580 0 0,-9 3-620 0 0</inkml:trace>
  <inkml:trace contextRef="#ctx0" brushRef="#br0" timeOffset="7105.442">4437 1 8074 0 0,'0'0'2103'0'0,"0"0"-400"0"0,0 0-164 0 0,0 0-159 0 0,0 0-280 0 0,0 0-303 0 0,0 0-308 0 0,0 0-124 0 0,0 0 42 0 0,0 0 85 0 0,0 0 44 0 0,0 0 33 0 0,15 31 24 0 0,51 100-5 0 0,-41-81-137 0 0,-2 1 1 0 0,-2 0-1 0 0,-3 2 0 0 0,-2 0 1 0 0,9 54-452 0 0,-16-55 118 0 0,-3 0 0 0 0,-2 0 0 0 0,-3 1 0 0 0,-3 24-118 0 0,1-59-14 0 0,-1 1 0 0 0,0-1 0 0 0,-2 0 1 0 0,0 0-1 0 0,-1 0 0 0 0,-1-1 0 0 0,0 1 1 0 0,-2-1-1 0 0,0-1 0 0 0,-1 1 1 0 0,0-2-1 0 0,-1 1 0 0 0,-1-1 0 0 0,-1-1 1 0 0,0 0-1 0 0,0 0 0 0 0,-2-1 0 0 0,0-1 1 0 0,0-1-1 0 0,-1 1 0 0 0,0-2 0 0 0,-1 0 1 0 0,-5 1 13 0 0,-14 7-431 0 0,0-1 0 0 0,-1-2 0 0 0,-1-1 0 0 0,-31 6 431 0 0,-7-4-5004 0 0,1-6-6588 0 0,56-9 6764 0 0</inkml:trace>
</inkml:ink>
</file>

<file path=ppt/ink/ink8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1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434 147 1768 0 0,'0'0'1005'0'0,"0"0"-273"0"0,0 0-168 0 0,0 0 91 0 0,0 0 220 0 0,0 0 159 0 0,0 0 1 0 0,0 0-147 0 0,0 0-163 0 0,0 0-96 0 0,0 0 7 0 0,0 12 38 0 0,-28 118 1257 0 0,-16-22-1343 0 0,-6-3 0 0 0,-4-1 0 0 0,-5-3 0 0 0,-4-2 0 0 0,-17 14-588 0 0,25-40 339 0 0,131-189 2054 0 0,199-322-980 0 0,-31 119-1263 0 0,-239 313-146 0 0,-2 1 0 0 0,1 0 1 0 0,0 1-1 0 0,1-1 1 0 0,-1 1-1 0 0,1 0 1 0 0,-1 0-1 0 0,1 0 1 0 0,0 1-1 0 0,1 0 1 0 0,-1 0-1 0 0,1 0 0 0 0,-1 0 1 0 0,1 1-1 0 0,1 0-4 0 0,-3 28 176 0 0,-31 248 1422 0 0,21-74-1247 0 0,7-190-344 0 0,0 0 0 0 0,1 0 1 0 0,0 0-1 0 0,1 0 0 0 0,-1 0 0 0 0,2 0 1 0 0,0 0-1 0 0,0-1 0 0 0,0 0 0 0 0,3 2-7 0 0,-6-7 9 0 0,1-1 0 0 0,0 0 0 0 0,0 0 0 0 0,0 0 0 0 0,1-1 0 0 0,-1 1 0 0 0,0 0 0 0 0,1-1 0 0 0,0 1 0 0 0,0-1 0 0 0,0 0 0 0 0,0 0 0 0 0,0 0 0 0 0,0-1 0 0 0,0 1 0 0 0,0-1 0 0 0,1 1 0 0 0,-1-1 0 0 0,1 0 0 0 0,-1 0 0 0 0,1-1-1 0 0,-1 1 1 0 0,1-1 0 0 0,-1 0 0 0 0,1 0 0 0 0,0 0 0 0 0,-1 0 0 0 0,1-1 0 0 0,-1 1 0 0 0,3-1-9 0 0,4-5 45 0 0,1 1 0 0 0,-1-2 0 0 0,0 1 0 0 0,-1-2 0 0 0,0 1 0 0 0,0-1 0 0 0,-1 0 0 0 0,1-1 0 0 0,-2 0 0 0 0,1 0 0 0 0,-2-1 0 0 0,2-1-45 0 0,6-7 36 0 0,353-437 66 0 0,-230 318-184 0 0,-135 140 73 0 0,-1 0 0 0 0,1 0 0 0 0,-1 0 0 0 0,0 0 0 0 0,1 0 0 0 0,-1 0 0 0 0,-1 0 0 0 0,1 0 0 0 0,0 0 0 0 0,-1 1 0 0 0,0-1 0 0 0,1 0 0 0 0,-1 0 0 0 0,0 1 0 0 0,-1-1 0 0 0,1 0 0 0 0,-1 0 0 0 0,1 0 0 0 0,-1 1 0 0 0,-1 0 9 0 0,-18 141 116 0 0,-7 129 175 0 0,34-6-20 0 0,-14-172-1850 0 0,4-83-1213 0 0,2-8-950 0 0,1-1-3765 0 0,0 0-885 0 0</inkml:trace>
</inkml:ink>
</file>

<file path=ppt/ink/ink8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2.9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0 11362 0 0,'0'0'1701'0'0,"0"0"-201"0"0,0 0-260 0 0,0 0-35 0 0,0 0 86 0 0,0 0 17 0 0,0 0-149 0 0,0 0-220 0 0,0 0-219 0 0,0 0-207 0 0,0 0-162 0 0,-5 1-124 0 0,-14 1-103 0 0,14-1-92 0 0,5-1-122 0 0,0 0-146 0 0,0 0-205 0 0,10 8-3585 0 0,17-1-7607 0 0,-16-4 4387 0 0</inkml:trace>
</inkml:ink>
</file>

<file path=ppt/ink/ink8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10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501 0 5849 0 0,'0'0'1471'0'0,"0"0"-184"0"0,0 0 39 0 0,0 0 182 0 0,0 0 148 0 0,0 0-54 0 0,0 0-250 0 0,0 0-285 0 0,0 0-264 0 0,0 0-211 0 0,0 0-160 0 0,0 0-108 0 0,0 0-49 0 0,2 9 223 0 0,-5 149 1282 0 0,8 293-314 0 0,41-250-1393 0 0,-40-170-662 0 0,-6-30 242 0 0,0-1-91 0 0,0 0-172 0 0,-2-8-1835 0 0,-13-28-6211 0 0,10 25 2912 0 0,1 3 1212 0 0</inkml:trace>
  <inkml:trace contextRef="#ctx0" brushRef="#br0" timeOffset="248.394">1 424 8890 0 0,'0'0'2788'0'0,"0"0"-1559"0"0,0 0-614 0 0,0 0 170 0 0,0 0 294 0 0,0 0 131 0 0,32 1-78 0 0,105 3-195 0 0,65-24 832 0 0,-141 9-1504 0 0,1 1-865 0 0,185-38 1830 0 0,-168 22-4768 0 0,-4-7-4724 0 0,-59 25-1267 0 0</inkml:trace>
  <inkml:trace contextRef="#ctx0" brushRef="#br0" timeOffset="732.143">1076 26 13307 0 0,'0'0'1204'0'0,"0"0"-505"0"0,0 0-251 0 0,0 0 117 0 0,0 0 197 0 0,0 0 114 0 0,-15 37-29 0 0,-46 121-134 0 0,32-44 201 0 0,25-103-880 0 0,1-1-1 0 0,0 1 1 0 0,1 0 0 0 0,0 0-1 0 0,1 0 1 0 0,0 0 0 0 0,1 0-1 0 0,0 0 1 0 0,1 0 0 0 0,0 1-1 0 0,1-2 1 0 0,0 1 0 0 0,1 0-1 0 0,0 0 1 0 0,0-1 0 0 0,2 1-1 0 0,-1-1 1 0 0,1 0 0 0 0,0-1 0 0 0,1 1-1 0 0,0-1 1 0 0,1 0 0 0 0,0 0-1 0 0,5 4-33 0 0,-5-10 25 0 0,1 0 0 0 0,0-1 0 0 0,0 0 0 0 0,1 0 0 0 0,-1-1 0 0 0,0 0 0 0 0,0-1 0 0 0,1 0 0 0 0,-1 0 0 0 0,0 0 0 0 0,1-1 0 0 0,-1-1 1 0 0,0 1-1 0 0,0-1 0 0 0,0-1 0 0 0,0 1 0 0 0,4-3-25 0 0,167-76 322 0 0,-175 126-138 0 0,-5-43-184 0 0,0 1 0 0 0,-1-1 0 0 0,1 1 0 0 0,0-1 0 0 0,0 1 0 0 0,0 0-1 0 0,1 0 1 0 0,-1 0 0 0 0,0-1 0 0 0,1 1 0 0 0,0 0 0 0 0,0 0 0 0 0,0 0-1 0 0,0 0 1 0 0,0 0 0 0 0,1 0 0 0 0,-1 0 0 0 0,1-1 0 0 0,0 1-1 0 0,0 0 1 0 0,0 0 0 0 0,0-1 0 0 0,0 1 0 0 0,1-1 0 0 0,-1 1 0 0 0,1-1-1 0 0,-1 1 1 0 0,1-1 0 0 0,0 0 0 0 0,0 0 0 0 0,0 0 0 0 0,0 0 0 0 0,0 0-1 0 0,1 0 1 0 0,-1-1 0 0 0,1 1 0 0 0,-1-1 0 0 0,1 1 0 0 0,-1-1 0 0 0,1 0-1 0 0,0 0 1 0 0,0 0 0 0 0,-1-1 0 0 0,1 1 0 0 0,0-1 0 0 0,3 1 0 0 0,80-16 33 0 0,89-47-166 0 0,-164 59 150 0 0,0-1 1 0 0,-1 0 0 0 0,1 0-1 0 0,-1-1 1 0 0,0 0 0 0 0,0-1-1 0 0,-1 0 1 0 0,1-1 0 0 0,-1 0-1 0 0,-1 0 1 0 0,1-1 0 0 0,-1-1-18 0 0,-3 3 20 0 0,0 0 1 0 0,-1-1-1 0 0,0 1 1 0 0,0-1 0 0 0,-1 0-1 0 0,0 0 1 0 0,0-1-1 0 0,0 1 1 0 0,-1-1-1 0 0,0 1 1 0 0,-1-1 0 0 0,0 0-1 0 0,0 1 1 0 0,-1-1-1 0 0,0 0 1 0 0,0 0-1 0 0,0 0 1 0 0,-1 1-1 0 0,0-1-20 0 0,-2 4-16 0 0,0 1 0 0 0,1-1 0 0 0,-1 1 0 0 0,0 0 0 0 0,0 0 0 0 0,-1 0 0 0 0,1 0 0 0 0,-1 1 0 0 0,1-1 0 0 0,-1 1 0 0 0,0 0 0 0 0,0 0 0 0 0,0 0 0 0 0,0 1 0 0 0,0-1 0 0 0,0 1 0 0 0,-1 0 0 0 0,1 0 0 0 0,0 0 0 0 0,-1 1 0 0 0,1 0 0 0 0,0 0 0 0 0,-1 0 0 0 0,1 0 0 0 0,-1 1 0 0 0,1-1 0 0 0,0 1 0 0 0,0 0 0 0 0,-1 0 0 0 0,1 1 0 0 0,0-1 0 0 0,0 1 0 0 0,0 0 0 0 0,0 0 0 0 0,0 1 16 0 0,-4 1-7 0 0,1-1 0 0 0,0 1-1 0 0,0 0 1 0 0,1 1-1 0 0,-1-1 1 0 0,1 1 0 0 0,0 1-1 0 0,0-1 1 0 0,1 1-1 0 0,-1 0 1 0 0,1 0-1 0 0,1 1 1 0 0,-1-1 0 0 0,1 1-1 0 0,0 0 1 0 0,1 1-1 0 0,-1-1 1 0 0,2 0 0 0 0,-1 1-1 0 0,1 0 1 0 0,0-1-1 0 0,0 1 1 0 0,1 0 0 0 0,0 0-1 0 0,1 0 1 0 0,0 0-1 0 0,0 0 1 0 0,0 0 0 0 0,1 0-1 0 0,0 0 1 0 0,1 0-1 0 0,0 0 1 0 0,0-1 0 0 0,1 1-1 0 0,0-1 1 0 0,0 1-1 0 0,1-1 1 0 0,1 3 7 0 0,4 0 39 0 0,1 0-1 0 0,0 0 1 0 0,1-1-1 0 0,0 0 1 0 0,0-1-1 0 0,1 0 1 0 0,-1-1 0 0 0,2 0-1 0 0,-1-1 1 0 0,1-1-1 0 0,0 0 1 0 0,0 0 0 0 0,1-1-1 0 0,-1-1 1 0 0,10 1-39 0 0,97 10-897 0 0,-6-12-4521 0 0,-107-2 4819 0 0,22 0-6114 0 0,-11 0-1969 0 0</inkml:trace>
</inkml:ink>
</file>

<file path=ppt/ink/ink8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7.9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436 206 0 0 0,'0'0'344'0'0,"0"0"294"0"0,0 0 251 0 0,0 0 219 0 0,0 0 133 0 0,0 0-60 0 0,0 0-195 0 0,-11-13-307 0 0,-34-38-307 0 0,44 50-349 0 0,1 1 0 0 0,0-1 1 0 0,0 0-1 0 0,0 1 1 0 0,0-1-1 0 0,0 0 0 0 0,1 1 1 0 0,-1-1-1 0 0,0 0 1 0 0,0 1-1 0 0,0-1 0 0 0,1 0 1 0 0,-1 1-1 0 0,0-1 1 0 0,0 0-1 0 0,1 1 0 0 0,-1-1 1 0 0,1 1-1 0 0,-1-1 1 0 0,1 1-1 0 0,-1-1 0 0 0,0 1 1 0 0,1-1-1 0 0,0 1 1 0 0,-1 0-1 0 0,1-1 0 0 0,-1 1 1 0 0,1 0-1 0 0,-1-1 1 0 0,1 1-1 0 0,0 0 0 0 0,-1 0 1 0 0,1-1-1 0 0,0 1 1 0 0,-1 0-1 0 0,1 0 0 0 0,0 0 1 0 0,-1 0-1 0 0,1 0 1 0 0,0 0-1 0 0,-1 0 0 0 0,1 0 1 0 0,0 0-1 0 0,-1 0 1 0 0,1 0-1 0 0,0 1 0 0 0,-1-1 1 0 0,1 0-1 0 0,0 0 1 0 0,-1 1-1 0 0,1-1 0 0 0,-1 0 1 0 0,1 1-1 0 0,-1-1 1 0 0,1 1-1 0 0,-1-1 0 0 0,1 1-23 0 0,2-1 194 0 0,61-4 1318 0 0,0-3 0 0 0,0-3 1 0 0,-1-2-1 0 0,31-12-1512 0 0,21-4 964 0 0,51-15 315 0 0,-165 43-1234 0 0,0 1 0 0 0,0-1 0 0 0,0 1 1 0 0,0-1-1 0 0,0 1 0 0 0,0-1 0 0 0,-1 1 0 0 0,1 0 0 0 0,0 0 0 0 0,0-1 0 0 0,-1 1 0 0 0,1 0 1 0 0,0 0-1 0 0,-1 0 0 0 0,1 0 0 0 0,0 0 0 0 0,-1 0 0 0 0,0 0 0 0 0,1 0 0 0 0,-1 0 1 0 0,1 0-1 0 0,-1 0 0 0 0,0 0 0 0 0,0 0 0 0 0,0 0 0 0 0,0 0 0 0 0,0 0 0 0 0,0 0 1 0 0,0 0-1 0 0,0 1 0 0 0,0-1 0 0 0,0 0 0 0 0,0 0 0 0 0,-1 0 0 0 0,1 0 0 0 0,-1 0 1 0 0,1 0-1 0 0,0 0 0 0 0,-1 0 0 0 0,0 0 0 0 0,1 0 0 0 0,-1 0 0 0 0,1-1 0 0 0,-1 1 0 0 0,0 0 1 0 0,0 0-1 0 0,0-1 0 0 0,1 1 0 0 0,-1 0 0 0 0,0-1 0 0 0,0 1 0 0 0,0 0 0 0 0,0-1-45 0 0,-7 17 287 0 0,-20 63-16 0 0,3 2 0 0 0,4 0 0 0 0,3 2 0 0 0,3 10-271 0 0,2 67 95 0 0,8-1 0 0 0,6 12-95 0 0,12 27 1523 0 0,-32-210-522 0 0,-2-6-972 0 0,-1 1-1 0 0,-1 1 1 0 0,0 1 0 0 0,-1 1-1 0 0,0 1 1 0 0,-1 2 0 0 0,-1 0-1 0 0,1 1 1 0 0,-1 2 0 0 0,-1 1-1 0 0,1 0 1 0 0,-1 2 0 0 0,0 2-1 0 0,-14 0-28 0 0,8 2-28 0 0,0 2 0 0 0,0 2 0 0 0,0 0 0 0 0,1 3 0 0 0,0 0 0 0 0,0 2 0 0 0,1 2 0 0 0,0 0 0 0 0,-24 14 28 0 0,31-13-60 0 0,8-5-47 0 0,-1 1 0 0 0,1 0 0 0 0,1 1 0 0 0,0 1 0 0 0,0 0 0 0 0,1 2 0 0 0,0-1 0 0 0,-6 9 107 0 0,19-20-35 0 0,1 1 0 0 0,-1-1-1 0 0,1 1 1 0 0,0-1 0 0 0,-1 0-1 0 0,1 1 1 0 0,0-1 0 0 0,0 1-1 0 0,-1-1 1 0 0,1 1 0 0 0,0-1-1 0 0,0 1 1 0 0,0 0 0 0 0,0-1-1 0 0,-1 1 1 0 0,1-1 0 0 0,0 1-1 0 0,0-1 1 0 0,0 1 0 0 0,0-1 0 0 0,0 1-1 0 0,1 0 1 0 0,-1-1 0 0 0,0 1-1 0 0,0-1 1 0 0,0 1 0 0 0,0-1-1 0 0,1 1 1 0 0,-1-1 0 0 0,0 1-1 0 0,0-1 1 0 0,1 1 0 0 0,-1-1-1 0 0,0 1 1 0 0,1-1 0 0 0,-1 0-1 0 0,0 1 1 0 0,1-1 0 0 0,-1 1-1 0 0,1-1 1 0 0,-1 0 0 0 0,1 1 0 0 0,-1-1-1 0 0,1 0 1 0 0,-1 0 0 0 0,1 1-1 0 0,-1-1 1 0 0,1 0 0 0 0,-1 0-1 0 0,1 0 1 0 0,-1 0 0 0 0,1 0-1 0 0,0 0 1 0 0,-1 0 0 0 0,1 0-1 0 0,-1 0 1 0 0,1 0 0 0 0,-1 0-1 0 0,1 0 1 0 0,0 0 0 0 0,0 0 35 0 0,41 0-1888 0 0,-39 0 1615 0 0,119-32-12275 0 0,-96 20 6445 0 0</inkml:trace>
  <inkml:trace contextRef="#ctx0" brushRef="#br0" timeOffset="311.056">616 534 10802 0 0,'0'0'1281'0'0,"0"0"-401"0"0,0 0-400 0 0,0 0-41 0 0,0 0 198 0 0,0 0 237 0 0,0 0 127 0 0,0 0 7 0 0,34-4-62 0 0,108-15-130 0 0,426-60 1909 0 0,-507 78-2191 0 0,-70 17 159 0 0,-6 2-644 0 0,1 1 1 0 0,1 1 0 0 0,0 0-1 0 0,1 0 1 0 0,2 1 0 0 0,0 1-1 0 0,1 0 1 0 0,1 0-1 0 0,2 1 1 0 0,0-1 0 0 0,1 2-1 0 0,1-1 1 0 0,0 19-50 0 0,22 41-2408 0 0,-8-67-1968 0 0,2 0-3504 0 0,-8-12-1217 0 0</inkml:trace>
  <inkml:trace contextRef="#ctx0" brushRef="#br0" timeOffset="570.855">1653 921 4881 0 0,'0'0'4033'0'0,"0"0"-2198"0"0,0 0-982 0 0,0 0-39 0 0,0 0 233 0 0,0 0 236 0 0,0 0 69 0 0,0 0-162 0 0,0 0-257 0 0,0 0-266 0 0,0 0-219 0 0,0 0-162 0 0,-8 33-96 0 0,-24 107-59 0 0,-16 25-80 0 0,46-128-2204 0 0,2-37 270 0 0,0 0-1324 0 0,0 0-1900 0 0,0 0-2537 0 0</inkml:trace>
  <inkml:trace contextRef="#ctx0" brushRef="#br0" timeOffset="832.711">1704 328 10146 0 0,'0'0'1320'0'0,"0"0"-687"0"0,0 0-849 0 0,0 0-473 0 0,0 0-39 0 0,0 0 120 0 0,0 0 200 0 0,0 0-48 0 0,0 0-808 0 0,0 0-2041 0 0,0 0-1120 0 0</inkml:trace>
  <inkml:trace contextRef="#ctx0" brushRef="#br0" timeOffset="1106.727">1888 1234 5545 0 0,'0'0'2118'0'0,"0"0"-630"0"0,0 0-34 0 0,0 0 214 0 0,0 0 107 0 0,0 0-148 0 0,0 0-325 0 0,0 0-274 0 0,0 0-228 0 0,0 0-189 0 0,0 0-159 0 0,0 0-104 0 0,0 0-72 0 0,7-27-49 0 0,21-83-40 0 0,19-14 149 0 0,-46 123-337 0 0,3-11-23 0 0,1 1 0 0 0,0 1 1 0 0,1-1-1 0 0,0 1 0 0 0,0 0 0 0 0,1 0 0 0 0,1 1 1 0 0,-1 0-1 0 0,2 0 0 0 0,-1 1 0 0 0,1 0 24 0 0,-7 7-24 0 0,-1 1-1 0 0,0-1 1 0 0,1 0 0 0 0,-1 1-1 0 0,0-1 1 0 0,1 1 0 0 0,-1 0-1 0 0,1-1 1 0 0,-1 1 0 0 0,1 0-1 0 0,-1 0 1 0 0,1 0 0 0 0,-1 0-1 0 0,1 0 1 0 0,-1 0 0 0 0,1 1-1 0 0,-1-1 1 0 0,0 0 0 0 0,1 1-1 0 0,-1-1 1 0 0,1 1 0 0 0,-1 0-1 0 0,0-1 1 0 0,0 1-1 0 0,1 0 1 0 0,-1 0 0 0 0,0-1-1 0 0,0 1 1 0 0,0 0 0 0 0,0 0-1 0 0,0 1 1 0 0,0-1 0 0 0,0 0-1 0 0,0 0 1 0 0,0 0 0 0 0,0 1-1 0 0,-1-1 1 0 0,1 0 0 0 0,0 2 24 0 0,22 56-200 0 0,-20-47 206 0 0,-2-2 14 0 0,0 0 0 0 0,1 0 0 0 0,1 0 0 0 0,0 0 0 0 0,0-1 0 0 0,1 0 0 0 0,0 1-1 0 0,0-1 1 0 0,1-1 0 0 0,0 1 0 0 0,3 2-20 0 0,-5-9 77 0 0,-1-1 1 0 0,1 0-1 0 0,0 1 0 0 0,-1-1 0 0 0,1-1 1 0 0,0 1-1 0 0,0 0 0 0 0,0-1 0 0 0,0 1 1 0 0,-1-1-1 0 0,1 0 0 0 0,0 0 1 0 0,0 0-1 0 0,0 0 0 0 0,0-1 0 0 0,0 1 1 0 0,0-1-1 0 0,0 1 0 0 0,-1-1 1 0 0,1 0-1 0 0,0 0 0 0 0,0-1 0 0 0,-1 1 1 0 0,1 0-1 0 0,-1-1 0 0 0,1 0 1 0 0,-1 1-1 0 0,0-1 0 0 0,0 0 0 0 0,0 0 1 0 0,0 0-1 0 0,0-1 0 0 0,0 1 1 0 0,0 0-1 0 0,-1-1 0 0 0,1 1 0 0 0,-1-1 1 0 0,1-1-78 0 0,17-15-274 0 0,18-15-1242 0 0,9-8-3516 0 0,-12 20-3842 0 0,-22 17 1578 0 0</inkml:trace>
  <inkml:trace contextRef="#ctx0" brushRef="#br0" timeOffset="1559.986">2698 725 7882 0 0,'0'0'2516'0'0,"0"0"-579"0"0,0 0-376 0 0,0 0-234 0 0,0 0-251 0 0,0 0-245 0 0,0 0-233 0 0,0 0-179 0 0,0 0-142 0 0,0 0-84 0 0,0 0-63 0 0,0 0-48 0 0,0 0-14 0 0,-27 32-42 0 0,-84 97-17 0 0,108-126-9 0 0,-1 0 0 0 0,1 0 0 0 0,0 0-1 0 0,0 0 1 0 0,0 1 0 0 0,0-1 0 0 0,1 1 0 0 0,-1 0 0 0 0,1 0 0 0 0,0 0-1 0 0,0 0 1 0 0,0 0 0 0 0,1 0 0 0 0,0 0 0 0 0,-1 1 0 0 0,2-1 0 0 0,-1 0-1 0 0,0 2 1 0 0,1 6-6 0 0,-1-6 30 0 0,-1 1 0 0 0,2 0 0 0 0,-1-1 0 0 0,1 1 0 0 0,0-1 0 0 0,0 1 0 0 0,1 0 0 0 0,0-1 0 0 0,0 1 0 0 0,1-1 1 0 0,-1 0-1 0 0,1 1 0 0 0,1-1 0 0 0,-1 0 0 0 0,1 0 0 0 0,0 0 0 0 0,1 0 0 0 0,-1-1 0 0 0,1 0 0 0 0,0 1 0 0 0,0-1 0 0 0,1 0 1 0 0,0-1-1 0 0,0 1 0 0 0,0-1 0 0 0,0 0 0 0 0,0 0 0 0 0,1-1 0 0 0,0 0 0 0 0,0 0 0 0 0,0 0 0 0 0,0 0 0 0 0,0-1 0 0 0,0 0 0 0 0,1-1 1 0 0,1 1-25 0 0,5-3 199 0 0,0 0 1 0 0,0-1-1 0 0,0-1 1 0 0,0 0-1 0 0,0-1 1 0 0,0 0-1 0 0,-1-1 1 0 0,0-1-1 0 0,0 0 1 0 0,0 0-1 0 0,-1-1 1 0 0,0-1-1 0 0,0 1 1 0 0,-1-2-1 0 0,0 0 1 0 0,0 0-1 0 0,-1-1 1 0 0,0 0-1 0 0,-1 0 1 0 0,0-1-1 0 0,-1 0 1 0 0,0 0-200 0 0,24-31-5 0 0,-2-1 0 0 0,-2-2 1 0 0,-2 0-1 0 0,-2-2 1 0 0,-2 0-1 0 0,-2-2 1 0 0,-2 0-1 0 0,7-41 5 0 0,-19 77-97 0 0,-1 0-1 0 0,-1 0 0 0 0,0-1 0 0 0,0 1 1 0 0,-2-1-1 0 0,0 0 0 0 0,0 0 0 0 0,-1 1 0 0 0,-1-1 1 0 0,-1 0-1 0 0,0 1 0 0 0,0-1 0 0 0,-1 1 0 0 0,-1-1 1 0 0,0 1-1 0 0,-1 1 0 0 0,0-1 0 0 0,-1 0 0 0 0,-1 1 1 0 0,0 0-1 0 0,-1 0 98 0 0,3 8-6 0 0,0 1 0 0 0,0-1 1 0 0,-1 1-1 0 0,1 0 1 0 0,-1 0-1 0 0,0 1 0 0 0,1-1 1 0 0,-1 1-1 0 0,0 1 0 0 0,-1-1 1 0 0,1 1-1 0 0,0 0 1 0 0,0 0-1 0 0,-1 1 0 0 0,1 0 1 0 0,0 0-1 0 0,-1 0 1 0 0,1 1-1 0 0,0 0 0 0 0,0 0 1 0 0,0 1-1 0 0,-1 0 0 0 0,1 0 1 0 0,1 0-1 0 0,-1 1 1 0 0,0-1-1 0 0,1 1 0 0 0,-1 1 1 0 0,1-1-1 0 0,0 1 0 0 0,0 0 1 0 0,0 0-1 0 0,1 1 1 0 0,-1-1-1 0 0,1 1 0 0 0,0 0 1 0 0,-3 5 5 0 0,-2 3 39 0 0,-1 2-1 0 0,2-1 1 0 0,0 1 0 0 0,0 1 0 0 0,2-1 0 0 0,0 1 0 0 0,1 1 0 0 0,0-1 0 0 0,1 0-1 0 0,1 1 1 0 0,1 0 0 0 0,0 0 0 0 0,1 0 0 0 0,1 0 0 0 0,1 0 0 0 0,0 0 0 0 0,1 0-1 0 0,1 0 1 0 0,1-1 0 0 0,0 1 0 0 0,1-1 0 0 0,1 0 0 0 0,0 0 0 0 0,1-1 0 0 0,1 0-1 0 0,0 0 1 0 0,1-1 0 0 0,1 0 0 0 0,0 0 0 0 0,1-1 0 0 0,0 0 0 0 0,1-1 0 0 0,6 4-39 0 0,11 7 37 0 0,2-2 1 0 0,0-1-1 0 0,2-2 1 0 0,0-1-1 0 0,1-1 1 0 0,0-2-1 0 0,1-1 1 0 0,1-2 0 0 0,35 6-38 0 0,16-3-3920 0 0,-3-10-3994 0 0,-62-4-3754 0 0</inkml:trace>
</inkml:ink>
</file>

<file path=ppt/ink/ink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0:06.5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1968 0 0,'0'0'1555'0'0,"0"0"-254"0"0,0 0-61 0 0,0 0 186 0 0,0 0 205 0 0,0 0 42 0 0,0 0-118 0 0,0 0-168 0 0,0 0-164 0 0,0 0-164 0 0,0 0-153 0 0,0 0-141 0 0,21 3-110 0 0,67 9-79 0 0,93-8 879 0 0,-129-8-2699 0 0,-35 1-2113 0 0,-1-1-4265 0 0,-10 3-530 0 0</inkml:trace>
</inkml:ink>
</file>

<file path=ppt/ink/ink8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11.8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328 0 7362 0 0,'0'0'1508'0'0,"0"0"-136"0"0,0 0 24 0 0,0 0 150 0 0,0 0 144 0 0,0 0-26 0 0,0 0-263 0 0,0 0-363 0 0,0 0-308 0 0,0 0-242 0 0,0 0-157 0 0,0 0-83 0 0,0 0-11 0 0,-3 0 3 0 0,0 6-152 0 0,1-1 0 0 0,0 0 0 0 0,0 0 1 0 0,0 1-1 0 0,0-1 0 0 0,1 1 0 0 0,0 0 0 0 0,0-1 0 0 0,0 1 0 0 0,1 0 0 0 0,0 0 0 0 0,0-1 0 0 0,1 1 0 0 0,-1 0 1 0 0,1-1-1 0 0,0 1 0 0 0,1 0 0 0 0,0 1-88 0 0,-2-4 37 0 0,21 255 1109 0 0,-12 242-1146 0 0,-9-368-1723 0 0,-10-178-5305 0 0,1 13-2861 0 0,7 21 4509 0 0</inkml:trace>
  <inkml:trace contextRef="#ctx0" brushRef="#br0" timeOffset="283.409">0 461 8650 0 0,'0'0'4378'0'0,"0"0"-2465"0"0,0 0-1149 0 0,0 0-207 0 0,0 0 159 0 0,0 0 249 0 0,0 0 151 0 0,0 0-9 0 0,0 0-155 0 0,0 0-181 0 0,32 3-166 0 0,103 12-138 0 0,-86-12-226 0 0,0-1 0 0 0,1-3 1 0 0,-1-2-1 0 0,17-5-241 0 0,58-3-62 0 0,-1 4-1315 0 0,-55 2-2121 0 0,-38 1-911 0 0,-14 2-1360 0 0,-4 1-3042 0 0</inkml:trace>
  <inkml:trace contextRef="#ctx0" brushRef="#br0" timeOffset="613.33">1018 549 9306 0 0,'0'0'1306'0'0,"0"0"-458"0"0,0 0-123 0 0,0 0 195 0 0,0 0 135 0 0,0 0-22 0 0,0 0-200 0 0,0 0-305 0 0,3 32-246 0 0,11 99-150 0 0,10-14-480 0 0,-11-86-2641 0 0,-8-22-3532 0 0,-5-9-589 0 0</inkml:trace>
  <inkml:trace contextRef="#ctx0" brushRef="#br0" timeOffset="1053.045">1197 925 7914 0 0,'0'0'1348'0'0,"0"0"198"0"0,0 0 410 0 0,0 0 221 0 0,0 0-150 0 0,0 0-379 0 0,0 0-418 0 0,0 0-297 0 0,0 0-207 0 0,0 0-164 0 0,0 0-112 0 0,0 0-94 0 0,0 0-75 0 0,15-35-67 0 0,49-111-73 0 0,-54 120-109 0 0,1 0 1 0 0,1 1-1 0 0,1 1 1 0 0,1 0-1 0 0,1 1 1 0 0,2-1-33 0 0,-14 19-18 0 0,1 1 0 0 0,-1-1 0 0 0,1 1 0 0 0,0-1 0 0 0,0 1 0 0 0,1 0 0 0 0,-1 1 0 0 0,1-1 1 0 0,0 1-1 0 0,0 0 0 0 0,0 0 0 0 0,0 0 0 0 0,0 1 0 0 0,1 0 0 0 0,-1 0 0 0 0,1 0 0 0 0,-1 1 0 0 0,1-1 0 0 0,0 1 1 0 0,0 1-1 0 0,1-1 18 0 0,-3 4-21 0 0,-1-1 1 0 0,0 1 0 0 0,0-1 0 0 0,0 1 0 0 0,0 0 0 0 0,0 1-1 0 0,-1-1 1 0 0,1 0 0 0 0,-1 1 0 0 0,0-1 0 0 0,0 1-1 0 0,0 0 1 0 0,-1 0 0 0 0,1-1 0 0 0,-1 1 0 0 0,0 0-1 0 0,0 0 1 0 0,0 1 0 0 0,-1-1 0 0 0,1 0 0 0 0,-1 0 0 0 0,0 1 20 0 0,12 144-40 0 0,-12-148 48 0 0,0 0 1 0 0,0 0-1 0 0,0 0 1 0 0,0 0-1 0 0,0 0 1 0 0,1 0-1 0 0,-1 0 1 0 0,0 0-1 0 0,1 0 1 0 0,-1 0-1 0 0,0 0 1 0 0,1 0-1 0 0,-1 0 1 0 0,1 0-1 0 0,0-1 1 0 0,-1 1-1 0 0,1 0 1 0 0,0 0-1 0 0,-1-1 1 0 0,1 1-1 0 0,0-1 1 0 0,0 1-1 0 0,0 0 0 0 0,-1-1 1 0 0,1 1-1 0 0,0-1 1 0 0,0 0-1 0 0,0 1 1 0 0,0-1-1 0 0,0 0 1 0 0,0 0-1 0 0,0 1 1 0 0,0-1-1 0 0,0 0 1 0 0,0 0-1 0 0,0 0 1 0 0,0 0-1 0 0,0 0 1 0 0,0 0-1 0 0,0 0 1 0 0,0-1-1 0 0,0 1 1 0 0,0 0-1 0 0,0-1 1 0 0,0 1-1 0 0,-1 0 1 0 0,1-1-1 0 0,0 1 1 0 0,0-1-1 0 0,0 1 1 0 0,0-1-9 0 0,48-34 469 0 0,-42 29-489 0 0,15-13 54 0 0,2 0 0 0 0,0 2 0 0 0,0 1 0 0 0,2 1-1 0 0,0 1 1 0 0,19-7-34 0 0,-43 19-6 0 0,0 1 0 0 0,1 0 0 0 0,-1 0 0 0 0,0 0 0 0 0,1 0 0 0 0,-1 0-1 0 0,0 0 1 0 0,1 0 0 0 0,-1 1 0 0 0,1-1 0 0 0,-1 1 0 0 0,1 0 0 0 0,-1 0 0 0 0,1 0 0 0 0,0 0 0 0 0,-1 0-1 0 0,1 0 1 0 0,-1 1 0 0 0,1-1 0 0 0,-1 1 0 0 0,1 0 0 0 0,-1 0 0 0 0,0 0 0 0 0,1 0 0 0 0,-1 0 0 0 0,0 0-1 0 0,0 1 1 0 0,0-1 0 0 0,0 1 0 0 0,0-1 0 0 0,0 1 0 0 0,0 0 0 0 0,0 0 0 0 0,-1 0 0 0 0,1 0 0 0 0,-1 0 0 0 0,1 0-1 0 0,-1 0 1 0 0,0 1 0 0 0,0-1 0 0 0,0 0 0 0 0,0 2 6 0 0,0 2-61 0 0,1 1 1 0 0,-1-1-1 0 0,1 0 0 0 0,0 1 0 0 0,1-1 1 0 0,-1 0-1 0 0,1-1 0 0 0,1 1 1 0 0,-1 0-1 0 0,1-1 0 0 0,0 0 0 0 0,0 0 1 0 0,0 0-1 0 0,1 0 0 0 0,4 3 61 0 0,25-2-3541 0 0,-13-8-7493 0 0,-16-1 2847 0 0</inkml:trace>
  <inkml:trace contextRef="#ctx0" brushRef="#br0" timeOffset="1461.167">2165 740 1320 0 0,'0'0'2451'0'0,"0"0"270"0"0,0 0 322 0 0,0 0 15 0 0,0 0-370 0 0,0 0-484 0 0,0 0-445 0 0,33-2-323 0 0,102-10-298 0 0,-41-16 404 0 0,-87 24-1429 0 0,15-3 109 0 0,-1-2 0 0 0,0 0 0 0 0,0-2 0 0 0,-1 0 1 0 0,-1-1-1 0 0,1-1 0 0 0,-2-1 0 0 0,0-1 1 0 0,-1 0-1 0 0,3-4-222 0 0,-18 17 11 0 0,0 0 0 0 0,0-1 0 0 0,1 1 0 0 0,-1 0 0 0 0,-1-1 0 0 0,1 1 0 0 0,0-1 0 0 0,0 0 0 0 0,-1 1 0 0 0,0-1 0 0 0,0 0 0 0 0,1 0 0 0 0,-2 0 0 0 0,1 0 0 0 0,0 0 0 0 0,-1 0 0 0 0,1 0 0 0 0,-1 0 0 0 0,0-1 0 0 0,0 1 0 0 0,0 0 0 0 0,0 0-1 0 0,-1 0 1 0 0,1 0 0 0 0,-1 0 0 0 0,0 0 0 0 0,0 0 0 0 0,0 0 0 0 0,0 0 0 0 0,0 0 0 0 0,-1 0 0 0 0,1 1 0 0 0,-1-1 0 0 0,0 0 0 0 0,0 1 0 0 0,0 0 0 0 0,0-1 0 0 0,0 1 0 0 0,0 0 0 0 0,-1 0 0 0 0,1 0 0 0 0,-1 0-11 0 0,-10-1-37 0 0,-1 0-1 0 0,1 2 1 0 0,0-1-1 0 0,-1 2 1 0 0,1-1-1 0 0,0 2 0 0 0,-1 0 1 0 0,1 1-1 0 0,0 0 1 0 0,-1 1-1 0 0,1 0 1 0 0,1 1-1 0 0,-1 0 1 0 0,0 1-1 0 0,1 1 1 0 0,0 0-1 0 0,1 1 1 0 0,-1 0-1 0 0,1 0 0 0 0,0 1 1 0 0,1 1-1 0 0,0 0 1 0 0,0 0-1 0 0,1 1 1 0 0,1 0-1 0 0,-1 1 1 0 0,-1 4 37 0 0,5-9-66 0 0,0-1 0 0 0,1 1 0 0 0,0 0 0 0 0,1 0 0 0 0,-1 0 0 0 0,1 0 0 0 0,0 0 0 0 0,0 1 0 0 0,1 0 0 0 0,0-1 0 0 0,0 1 0 0 0,1 0 0 0 0,0 0 0 0 0,0 0 0 0 0,0 0 0 0 0,1 0 0 0 0,0 0 0 0 0,1 0 0 0 0,-1 0 0 0 0,1 0 0 0 0,1 0 0 0 0,-1 0 0 0 0,1 0 0 0 0,0-1 0 0 0,1 1 0 0 0,0-1 0 0 0,0 1 0 0 0,0-1 0 0 0,1 0 0 0 0,0 0 0 0 0,0 0 0 0 0,0-1 0 0 0,1 0 0 0 0,0 1 0 0 0,2 0 66 0 0,0 0-269 0 0,1-2 0 0 0,0 1 0 0 0,0-1-1 0 0,0-1 1 0 0,0 1 0 0 0,1-1 0 0 0,-1-1 0 0 0,1 1 0 0 0,0-2 0 0 0,7 2 269 0 0,19 0-3597 0 0,0-2-3983 0 0,-21-1-1385 0 0</inkml:trace>
  <inkml:trace contextRef="#ctx0" brushRef="#br0" timeOffset="778.112">913 126 4161 0 0,'0'0'360'0'0,"0"0"-728"0"0,0 0-552 0 0,0 0-465 0 0,0 0-463 0 0,0 0 1848 0 0,0 0 0 0 0</inkml:trace>
  <inkml:trace contextRef="#ctx0" brushRef="#br0" timeOffset="1888.282">878 151 0 0 0,'0'0'894'0'0,"0"0"1121"0"0,0 0 593 0 0,0 0 161 0 0,0 0-173 0 0,0 0-454 0 0,0 0-455 0 0,0 0-396 0 0,0 0-295 0 0,0 0-181 0 0,0 0-96 0 0,0 0-60 0 0,3-1-82 0 0,8 6 47 0 0,-12 5-4077 0 0,1-2-2737 0 0,0-4-4559 0 0</inkml:trace>
</inkml:ink>
</file>

<file path=ppt/ink/ink8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18.3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0 976 0 0 0,'0'0'71'0'0,"0"0"-78"0"0,0 0 130 0 0,0 0 323 0 0,0 0 364 0 0,0 0 270 0 0,0 0 204 0 0,0 0 141 0 0,0 0 72 0 0,0 0-24 0 0,21 3-56 0 0,69 3-86 0 0,-25-26 535 0 0,-51 12-1368 0 0,45-27 293 0 0,-2-2 0 0 0,-1-3 0 0 0,-3-2 0 0 0,-1-2 0 0 0,-2-3 0 0 0,8-12-791 0 0,-45 47 52 0 0,-1 0-1 0 0,0-1 1 0 0,-1 0 0 0 0,-1-1 0 0 0,0-1-1 0 0,0 1 1 0 0,-2-1 0 0 0,0-1 0 0 0,0 0-1 0 0,-2 0 1 0 0,0 0 0 0 0,-1-1 0 0 0,0 0 0 0 0,-2 0-1 0 0,0 0 1 0 0,1-16-52 0 0,-4 27-8 0 0,1 0-1 0 0,-1 0 1 0 0,0-1-1 0 0,-1 1 1 0 0,1 0-1 0 0,-1 0 1 0 0,0 0-1 0 0,-1 0 1 0 0,0 0-1 0 0,0 1 1 0 0,0-1-1 0 0,0 0 1 0 0,-1 1-1 0 0,0 0 1 0 0,0-1-1 0 0,-1 1 1 0 0,1 0-1 0 0,-1 1 1 0 0,0-1-1 0 0,0 1 1 0 0,-1-1-1 0 0,1 1 1 0 0,-1 1-1 0 0,0-1 1 0 0,0 1-1 0 0,0-1 1 0 0,-2 1 8 0 0,8 4-17 0 0,-1 0-1 0 0,1-1 1 0 0,-1 1 0 0 0,0 0 0 0 0,1 0 0 0 0,-1 0 0 0 0,0 0-1 0 0,1 0 1 0 0,-1 0 0 0 0,0 0 0 0 0,0 0 0 0 0,0 0 0 0 0,0 0 0 0 0,0 0-1 0 0,0 0 1 0 0,0 0 0 0 0,0 0 0 0 0,-1 0 0 0 0,1 0 0 0 0,0 0 0 0 0,-1 0-1 0 0,1 0 1 0 0,0 0 0 0 0,-1 0 0 0 0,1 0 0 0 0,-1-1 0 0 0,1 1 0 0 0,-1 0-1 0 0,0 0 1 0 0,1-1 0 0 0,-1 1 0 0 0,0 0 0 0 0,0 0 0 0 0,1-1 0 0 0,-1 1-1 0 0,0-1 1 0 0,0 1 0 0 0,0-1 0 0 0,0 1 0 0 0,0-1 0 0 0,1 0 0 0 0,-1 1-1 0 0,0-1 1 0 0,0 0 0 0 0,0 0 0 0 0,0 1 0 0 0,0-1 0 0 0,0 0 0 0 0,0 0-1 0 0,0 0 1 0 0,0 0 0 0 0,0-1 0 0 0,0 1 0 0 0,0 0 0 0 0,0 0-1 0 0,0-1 1 0 0,0 1 0 0 0,0 0 0 0 0,0-1 0 0 0,0 1 0 0 0,0-1 0 0 0,0 1-1 0 0,1-1 1 0 0,-1 1 0 0 0,0-1 0 0 0,0 0 0 0 0,0 1 0 0 0,1-1 0 0 0,-1 0-1 0 0,0 0 18 0 0,11 8 26 0 0,1 1 0 0 0,-1-2 0 0 0,2 1 0 0 0,-1-2 0 0 0,1 1 0 0 0,-1-2 0 0 0,1 1 0 0 0,1-2 0 0 0,-1 1 0 0 0,0-2 0 0 0,1 0 0 0 0,0 0 0 0 0,-1-1 0 0 0,1-1 0 0 0,0 0 0 0 0,8-1-26 0 0,10 2 42 0 0,98 3 131 0 0,-127-2-116 0 0,0 1 0 0 0,1-1 1 0 0,-1 1-1 0 0,0 0 0 0 0,-1 0 0 0 0,1 0 0 0 0,0 0 0 0 0,-1 0 0 0 0,1 0 1 0 0,-1 0-1 0 0,0 1 0 0 0,0-1 0 0 0,-1 0 0 0 0,1 1 0 0 0,-1-1 0 0 0,1 1 0 0 0,-1-1 1 0 0,0 0-1 0 0,0 1 0 0 0,-1-1 0 0 0,1 1 0 0 0,-1-1 0 0 0,1 0 0 0 0,-1 1 0 0 0,0-1 1 0 0,0 0-1 0 0,-1 0 0 0 0,1 0 0 0 0,-1 1 0 0 0,0-2 0 0 0,-1 4-57 0 0,-128 250 2026 0 0,129-253-2028 0 0,0-1 1 0 0,1 1-1 0 0,-1 0 1 0 0,1 0-1 0 0,0-1 1 0 0,0 1-1 0 0,0 0 1 0 0,0 0-1 0 0,1 0 1 0 0,-1 0-1 0 0,1 0 1 0 0,-1 0-1 0 0,1 0 1 0 0,0 0-1 0 0,0 0 1 0 0,1 0-1 0 0,-1 0 0 0 0,1 0 1 0 0,-1 0-1 0 0,1 0 1 0 0,0 0-1 0 0,0-1 1 0 0,0 1-1 0 0,0 0 1 0 0,1 0-1 0 0,-1-1 1 0 0,1 1-1 0 0,0-1 1 0 0,-1 1-1 0 0,1-1 1 0 0,0 0-1 0 0,1 0 1 0 0,-1 0-1 0 0,2 2 2 0 0,12 1-92 0 0,1 0-1 0 0,0-1 1 0 0,-1 0-1 0 0,1-1 1 0 0,0-1-1 0 0,1-1 1 0 0,-1-1 0 0 0,0 0-1 0 0,0-1 1 0 0,0-1-1 0 0,0 0 1 0 0,0-2-1 0 0,15-4 93 0 0,11-2-2036 0 0,-6 1-2262 0 0,-1-1-5738 0 0,-27 6 5774 0 0</inkml:trace>
  <inkml:trace contextRef="#ctx0" brushRef="#br0" timeOffset="811.764">1296 730 32 0 0,'0'0'1664'0'0,"0"0"-861"0"0,0 0-233 0 0,0 0 431 0 0,0 0 522 0 0,0 0 319 0 0,0 0 33 0 0,0 0-161 0 0,0 0-265 0 0,0 0-211 0 0,36-7-182 0 0,113-20-189 0 0,-69-4 234 0 0,-65 22-823 0 0,-6 5-136 0 0,0-1 0 0 0,0 0-1 0 0,0 0 1 0 0,0-1 0 0 0,-1 0 0 0 0,0-1-1 0 0,0 1 1 0 0,-1-2 0 0 0,1 1 0 0 0,-2-1 0 0 0,1 0-1 0 0,-1 0 1 0 0,0-1 0 0 0,-1 0 0 0 0,0 0 0 0 0,0 0-1 0 0,-1-1 1 0 0,-1 1 0 0 0,1-1 0 0 0,-1 0 0 0 0,-1 0-1 0 0,1-9-141 0 0,-4 15-23 0 0,0 0 0 0 0,-1 0 0 0 0,0 0 0 0 0,0 1 0 0 0,0-1-1 0 0,-1 0 1 0 0,1 1 0 0 0,-1 0 0 0 0,0 0 0 0 0,1 0 0 0 0,-2 0-1 0 0,1 0 1 0 0,0 0 0 0 0,0 1 0 0 0,-1-1 0 0 0,0 1 0 0 0,1 0-1 0 0,-1 0 1 0 0,0 1 0 0 0,0-1 0 0 0,0 1 0 0 0,0 0 0 0 0,0 0-1 0 0,0 0 1 0 0,0 0 0 0 0,0 1 0 0 0,-1-1 0 0 0,1 1 0 0 0,0 1 0 0 0,0-1-1 0 0,0 0 1 0 0,-1 1 0 0 0,1 0 0 0 0,0 0 0 0 0,0 0 0 0 0,0 0-1 0 0,0 1 1 0 0,0 0 0 0 0,1-1 0 0 0,-1 1 0 0 0,-2 2 23 0 0,-5 4-9 0 0,-1 1 0 0 0,1 1 0 0 0,1 0 1 0 0,0 0-1 0 0,0 1 0 0 0,1 0 0 0 0,1 1 1 0 0,-1 0-1 0 0,2 0 0 0 0,0 1 0 0 0,0 0 1 0 0,1 0-1 0 0,1 0 0 0 0,0 1 0 0 0,1 0 1 0 0,1 0-1 0 0,0 0 0 0 0,1 0 0 0 0,0 0 0 0 0,1 1 1 0 0,0 3 8 0 0,2-13 6 0 0,-1 0 0 0 0,1 0-1 0 0,0 0 1 0 0,0 0 0 0 0,0 0 0 0 0,1 0 0 0 0,0-1 0 0 0,0 1 0 0 0,0 0 0 0 0,0-1 0 0 0,1 0 0 0 0,-1 1 0 0 0,1-1 0 0 0,0 0 0 0 0,1 0 0 0 0,-1-1-1 0 0,1 1 1 0 0,-1-1 0 0 0,1 0 0 0 0,0 0 0 0 0,1 0 0 0 0,-1 0 0 0 0,0-1 0 0 0,1 1 0 0 0,-1-1 0 0 0,1 0 0 0 0,0-1 0 0 0,0 1 0 0 0,-1-1-1 0 0,4 1-5 0 0,4 1 6 0 0,1-1-1 0 0,-1 0 0 0 0,0 0 1 0 0,1-2-1 0 0,-1 1 0 0 0,1-2 1 0 0,-1 1-1 0 0,1-2 0 0 0,-1 1 1 0 0,0-2-1 0 0,0 0 0 0 0,1 0-5 0 0,161-76-4655 0 0,-67 15-8599 0 0,-90 52 11923 0 0</inkml:trace>
  <inkml:trace contextRef="#ctx0" brushRef="#br0" timeOffset="1591.452">2309 417 0 0 0,'0'0'3537'0'0,"0"0"-1206"0"0,0 0-507 0 0,0 0-71 0 0,0 0 4 0 0,0 0-18 0 0,0 0-132 0 0,0 0-248 0 0,0 0-254 0 0,0 0-272 0 0,0 0-229 0 0,-32 11-162 0 0,-97 39-105 0 0,39 6 302 0 0,86-53-643 0 0,-1 0-1 0 0,1 1 1 0 0,-1 0 0 0 0,1 0 0 0 0,0 0-1 0 0,0 1 1 0 0,1-1 0 0 0,-1 1-1 0 0,1 0 1 0 0,0-1 0 0 0,0 2 0 0 0,1-1-1 0 0,-1 0 1 0 0,1 0 0 0 0,0 1-1 0 0,1-1 1 0 0,-1 1 0 0 0,1 0 0 0 0,0 0-1 0 0,1-1 1 0 0,-1 1 0 0 0,1 0-1 0 0,1 0 1 0 0,-1 1 4 0 0,2-5-5 0 0,-1 1-1 0 0,1-1 0 0 0,-1 0 0 0 0,1 0 1 0 0,0 0-1 0 0,0 0 0 0 0,0-1 1 0 0,0 1-1 0 0,1 0 0 0 0,-1-1 1 0 0,0 0-1 0 0,1 1 0 0 0,-1-1 1 0 0,1 0-1 0 0,-1 0 0 0 0,1 0 0 0 0,-1-1 1 0 0,1 1-1 0 0,0-1 0 0 0,-1 1 1 0 0,1-1-1 0 0,0 0 0 0 0,0 0 1 0 0,-1 0-1 0 0,1 0 0 0 0,0-1 1 0 0,-1 1-1 0 0,1-1 0 0 0,0 1 0 0 0,-1-1 7 0 0,12 0 77 0 0,3-2 1 0 0,0-1 1 0 0,0-1-1 0 0,-1 0 0 0 0,1-1 0 0 0,-1-1 0 0 0,0-1 0 0 0,-1 0 1 0 0,0-1-1 0 0,0-1 0 0 0,-1 0 0 0 0,0-1 0 0 0,-1 0 0 0 0,0-1 1 0 0,-1-1-1 0 0,2-2-79 0 0,16-13 291 0 0,19-16 421 0 0,-51 73-356 0 0,-52 108-97 0 0,-58 171-343 0 0,95-256 6 0 0,3-1 0 0 0,3 1 0 0 0,1 1 1 0 0,3 0-1 0 0,-1 53 78 0 0,8-89-63 0 0,0-1 1 0 0,1 1 0 0 0,0-1 0 0 0,1 0 0 0 0,1 0-1 0 0,1 0 1 0 0,0 0 0 0 0,1 0 0 0 0,1-1-1 0 0,0 1 1 0 0,1-2 0 0 0,7 13 62 0 0,-14-26 3 0 0,1 0 0 0 0,-1 0-1 0 0,0 0 1 0 0,1 0 0 0 0,-1 0 0 0 0,1 0 0 0 0,-1 0-1 0 0,1 0 1 0 0,-1 0 0 0 0,1 0 0 0 0,0 0 0 0 0,-1 0 0 0 0,1 0-1 0 0,0-1 1 0 0,0 1 0 0 0,0 0 0 0 0,0 0 0 0 0,0-1-1 0 0,0 1 1 0 0,-1-1 0 0 0,1 1 0 0 0,1-1 0 0 0,-1 1 0 0 0,0-1-1 0 0,0 1 1 0 0,0-1 0 0 0,0 0 0 0 0,0 0 0 0 0,0 0 0 0 0,0 1-1 0 0,0-1 1 0 0,1 0 0 0 0,-1 0 0 0 0,0-1 0 0 0,0 1-1 0 0,0 0 1 0 0,0 0 0 0 0,0 0 0 0 0,0-1 0 0 0,0 1 0 0 0,0-1-1 0 0,0 1 1 0 0,0-1 0 0 0,0 1 0 0 0,0-1 0 0 0,0 1 0 0 0,0-1-1 0 0,0 0 1 0 0,0 0 0 0 0,0 1 0 0 0,-1-1 0 0 0,1 0-1 0 0,0 0 1 0 0,0 0 0 0 0,-1 0 0 0 0,1 0 0 0 0,-1 0 0 0 0,1 0-1 0 0,-1 0 1 0 0,1 0 0 0 0,-1 0 0 0 0,0 0 0 0 0,0 0-1 0 0,1 0 1 0 0,-1-1 0 0 0,0 1 0 0 0,0 0 0 0 0,0 0 0 0 0,0 0-3 0 0,4-15 21 0 0,1 0 1 0 0,1 1-1 0 0,0 0 1 0 0,1 0 0 0 0,1 1-1 0 0,0 0 1 0 0,1 0-1 0 0,0 1 1 0 0,1 0 0 0 0,9-9-22 0 0,28-40 105 0 0,-45 58-89 0 0,0-1 1 0 0,0 0-1 0 0,-1 0 0 0 0,0 0 0 0 0,0 0 0 0 0,0-1 1 0 0,0 1-1 0 0,-1 0 0 0 0,0 0 0 0 0,0 0 1 0 0,0 0-1 0 0,0-1 0 0 0,-1 1 0 0 0,0 0 1 0 0,0 0-1 0 0,-1 0 0 0 0,1 0 0 0 0,-1 0 1 0 0,0 0-1 0 0,-1 1 0 0 0,1-1 0 0 0,-1 1 1 0 0,0-1-1 0 0,0 1 0 0 0,0 0 0 0 0,0 0 1 0 0,-1 0-1 0 0,0 1 0 0 0,1-1 0 0 0,-1 1 1 0 0,-1 0-1 0 0,1 0 0 0 0,0 0 0 0 0,-1 1 1 0 0,0-1-1 0 0,1 1 0 0 0,-1 0 0 0 0,-5-1-16 0 0,-31-14-91 0 0,-1 2 0 0 0,0 2 0 0 0,-1 2 0 0 0,0 2 1 0 0,-22-1 90 0 0,56 8 9 0 0,-26-9 107 0 0,38-4-155 0 0,74-25-111 0 0,203-107-149 0 0,-266 138-120 0 0,39-26-1635 0 0,-23 6-6709 0 0,-23 21 3425 0 0,-1 4 338 0 0</inkml:trace>
  <inkml:trace contextRef="#ctx0" brushRef="#br0" timeOffset="1925.808">2587 579 3625 0 0,'0'0'2520'0'0,"0"0"-1209"0"0,0 0-476 0 0,0 0 131 0 0,0 0 142 0 0,0 0 41 0 0,0 0-112 0 0,0 0-140 0 0,0 0-46 0 0,0 0-37 0 0,0 0-45 0 0,0 0-125 0 0,0 0-130 0 0,7 19-128 0 0,42 94 40 0 0,-47-108-347 0 0,0 0 0 0 0,0 0 0 0 0,1-1 0 0 0,-1 1 0 0 0,1-1 0 0 0,0 1 0 0 0,0-1 0 0 0,1 0 0 0 0,-1 0 0 0 0,1-1 0 0 0,0 1 0 0 0,0-1 0 0 0,0 0 0 0 0,1 0 0 0 0,-1 0 0 0 0,1 0 0 0 0,-1-1 0 0 0,1 0 0 0 0,0 0 0 0 0,0 0 0 0 0,0 0 0 0 0,0-1 0 0 0,0 0 0 0 0,0 0 0 0 0,0 0 0 0 0,2-1-79 0 0,0 0 173 0 0,0-1 0 0 0,0 0 0 0 0,1-1 0 0 0,-1 1 1 0 0,0-1-1 0 0,0-1 0 0 0,0 1 0 0 0,-1-1 1 0 0,1 0-1 0 0,-1-1 0 0 0,1 0 0 0 0,-1 0 0 0 0,0 0 1 0 0,-1-1-1 0 0,1 1 0 0 0,-1-2 0 0 0,2-1-173 0 0,98-136 763 0 0,-75 85-1520 0 0,-26 32-4849 0 0,-4 26 1592 0 0,0 0-1860 0 0,0 0-1488 0 0</inkml:trace>
  <inkml:trace contextRef="#ctx0" brushRef="#br0" timeOffset="2863.465">3187 582 0 0 0,'0'0'1067'0'0,"0"0"720"0"0,0 0 453 0 0,0 0 84 0 0,0 0-232 0 0,0 0-457 0 0,0 0-453 0 0,0 0-273 0 0,0 0-121 0 0,0 0-102 0 0,0 0-89 0 0,0 0-97 0 0,3 23 1445 0 0,10 43 410 0 0,4 37-1834 0 0,-14-99-483 0 0,0-1 0 0 0,0 0 0 0 0,1 0 0 0 0,-1 0 0 0 0,1 0 0 0 0,0-1 0 0 0,-1 0 1 0 0,1 1-1 0 0,0-2 0 0 0,1 1 0 0 0,-1 0 0 0 0,0-1 0 0 0,0 1 0 0 0,1-1 0 0 0,-1 0 0 0 0,1-1 0 0 0,-1 1 0 0 0,0-1 0 0 0,1 0 0 0 0,-1 0 0 0 0,1 0 0 0 0,-1-1 0 0 0,1 1 0 0 0,-1-1 0 0 0,1 0-38 0 0,18 0 92 0 0,-11-2-48 0 0,0 0-1 0 0,-1 0 1 0 0,1-1 0 0 0,-1-1-1 0 0,0 0 1 0 0,0-1-1 0 0,-1 0 1 0 0,1 0-1 0 0,-2-1 1 0 0,1 0 0 0 0,0-1-1 0 0,-1 0 1 0 0,-1-1-1 0 0,0 0 1 0 0,4-5-44 0 0,3-4 2 0 0,-1-1 0 0 0,-1 0 0 0 0,0-1 0 0 0,-2 0 0 0 0,0 0 0 0 0,-2-2 0 0 0,0 1 0 0 0,-1-1 0 0 0,-2 0 0 0 0,0-1 0 0 0,-1 1 0 0 0,-1-1 0 0 0,-1 0 0 0 0,-2 0 0 0 0,0-1 0 0 0,-1 1-2 0 0,-37 24-938 0 0,29 4 900 0 0,0 1-1 0 0,0 0 1 0 0,0 1 0 0 0,1 0-1 0 0,0 0 1 0 0,1 1-1 0 0,0 0 1 0 0,0 0-1 0 0,0 0 1 0 0,1 1-1 0 0,1 0 1 0 0,-1 0 0 0 0,1 0-1 0 0,1 0 1 0 0,0 1-1 0 0,0-1 1 0 0,1 1-1 0 0,0 0 1 0 0,1 0 0 0 0,0 0-1 0 0,0 0 1 0 0,1 2 38 0 0,1-9-8 0 0,1 0 1 0 0,-1 0 0 0 0,1 0-1 0 0,0 0 1 0 0,0 0 0 0 0,0 0-1 0 0,1-1 1 0 0,-1 1 0 0 0,0-1-1 0 0,1 1 1 0 0,0-1-1 0 0,-1 0 1 0 0,1 0 0 0 0,0 0-1 0 0,0-1 1 0 0,0 1 0 0 0,1-1-1 0 0,-1 1 1 0 0,0-1 0 0 0,0 0-1 0 0,1 0 1 0 0,-1-1 0 0 0,1 1-1 0 0,-1-1 1 0 0,1 1-1 0 0,-1-1 1 0 0,0 0 0 0 0,1 0-1 0 0,2-1 8 0 0,4 2 18 0 0,1-1 0 0 0,-1-1 0 0 0,1 0 0 0 0,-1 0 0 0 0,1-1 0 0 0,-1 0 0 0 0,1-1 0 0 0,-1 0 0 0 0,7-3-18 0 0,107-45 124 0 0,-85 39-91 0 0,-39 12-18 0 0,0 12 129 0 0,-13 86 8 0 0,14-90-151 0 0,0 0 0 0 0,1-1 1 0 0,0 1-1 0 0,0-1 0 0 0,1 1 1 0 0,-1-1-1 0 0,2 0 0 0 0,-1 0 1 0 0,1 0-1 0 0,0 0 0 0 0,0-1 1 0 0,1 0-1 0 0,0 0 0 0 0,0 0 1 0 0,1 0-1 0 0,1 1-1 0 0,35 22 199 0 0,-21-28-2090 0 0,-17-1-2486 0 0,0 0-3382 0 0,-2 0 576 0 0</inkml:trace>
  <inkml:trace contextRef="#ctx0" brushRef="#br0" timeOffset="3276.496">4210 663 0 0 0,'0'0'1638'0'0,"0"0"742"0"0,0 0 237 0 0,0 0-102 0 0,0 0-329 0 0,0 0-426 0 0,32-2-394 0 0,98-7-319 0 0,-64-9 127 0 0,-55 11-928 0 0,-4 4-141 0 0,1-1-1 0 0,0-1 1 0 0,-1 1 0 0 0,0-1-1 0 0,0 0 1 0 0,0-1 0 0 0,-1 0-1 0 0,1 0 1 0 0,-2 0 0 0 0,1-1 0 0 0,-1 1-1 0 0,0-2 1 0 0,0 1 0 0 0,0 0-1 0 0,-1-1 1 0 0,-1 0 0 0 0,1 0-1 0 0,-1 0 1 0 0,0 0 0 0 0,-1 0-1 0 0,0-1 1 0 0,-1 1 0 0 0,1-1-1 0 0,-2 0 1 0 0,1 1 0 0 0,-1-7-105 0 0,-2 13-28 0 0,1-1 1 0 0,-1 0-1 0 0,0 1 0 0 0,0 0 0 0 0,0-1 1 0 0,0 1-1 0 0,0 0 0 0 0,-1 0 1 0 0,1 0-1 0 0,-1 1 0 0 0,1-1 1 0 0,-1 0-1 0 0,0 1 0 0 0,1 0 1 0 0,-1-1-1 0 0,0 1 0 0 0,0 1 1 0 0,0-1-1 0 0,0 0 0 0 0,0 1 0 0 0,0-1 1 0 0,0 1-1 0 0,0 0 0 0 0,0 0 1 0 0,0 0-1 0 0,-1 0 0 0 0,1 1 1 0 0,0-1-1 0 0,0 1 28 0 0,-10 1-59 0 0,0 1 1 0 0,1 0-1 0 0,0 1 1 0 0,0 0-1 0 0,0 1 0 0 0,0 0 1 0 0,0 1-1 0 0,1 1 0 0 0,0-1 1 0 0,1 2-1 0 0,-1-1 1 0 0,2 2-1 0 0,-1-1 0 0 0,1 1 1 0 0,0 1-1 0 0,1 0 1 0 0,0 0-1 0 0,0 0 0 0 0,1 1 1 0 0,1 0-1 0 0,-5 10 59 0 0,6-11-72 0 0,0 1-1 0 0,1-1 1 0 0,0 1-1 0 0,1 0 1 0 0,0 0-1 0 0,1 0 1 0 0,0 1-1 0 0,1-1 1 0 0,0 0-1 0 0,0 1 1 0 0,1-1-1 0 0,1 0 1 0 0,0 1-1 0 0,1 2 73 0 0,0-9-32 0 0,-1-1 0 0 0,1 1 0 0 0,0-1 0 0 0,0 1-1 0 0,0-1 1 0 0,1 0 0 0 0,-1 0 0 0 0,1 0 0 0 0,0 0 0 0 0,1-1 0 0 0,-1 1-1 0 0,0-1 1 0 0,1 1 0 0 0,0-1 0 0 0,0-1 0 0 0,0 1 0 0 0,0 0-1 0 0,0-1 1 0 0,0 0 0 0 0,1 0 0 0 0,-1 0 0 0 0,1 0 0 0 0,0-1-1 0 0,-1 0 1 0 0,2 0 32 0 0,120 11-210 0 0,-123-12 205 0 0,19-2-242 0 0,0 0-1 0 0,0-1 1 0 0,0-1 0 0 0,0-1-1 0 0,-1-1 1 0 0,0-1-1 0 0,0-1 1 0 0,7-4 247 0 0,155-85-9750 0 0,-164 86 8098 0 0,12-8-218 0 0,-10 3 1538 0 0</inkml:trace>
  <inkml:trace contextRef="#ctx0" brushRef="#br0" timeOffset="3694.599">5055 402 1176 0 0,'0'0'2525'0'0,"0"0"-1062"0"0,0 0-308 0 0,0 0 149 0 0,0 0 122 0 0,0 0-23 0 0,0 0-219 0 0,-32 24-347 0 0,-98 76-322 0 0,84-45-108 0 0,43-46-344 0 0,2-6-34 0 0,-1 1 0 0 0,1 0 1 0 0,0 0-1 0 0,0 0 1 0 0,0 0-1 0 0,0 0 0 0 0,1 0 1 0 0,-1 0-1 0 0,1 0 1 0 0,0 0-1 0 0,0 0 1 0 0,1 1-1 0 0,-1-1 0 0 0,1 0 1 0 0,0 0-1 0 0,0 0 1 0 0,1-1-1 0 0,-1 1 0 0 0,1 0 1 0 0,-1 0-1 0 0,1-1 1 0 0,0 1-1 0 0,1-1 1 0 0,-1 1-1 0 0,1-1 0 0 0,-1 0 1 0 0,1 0-1 0 0,0 0 1 0 0,0 0-1 0 0,0-1 0 0 0,0 1 1 0 0,1-1-1 0 0,-1 0 1 0 0,4 2-30 0 0,5 1 293 0 0,1-1 1 0 0,-1 0 0 0 0,1-1 0 0 0,0 0-1 0 0,0-1 1 0 0,0-1 0 0 0,0 0 0 0 0,0 0-1 0 0,0-1 1 0 0,0-1 0 0 0,0-1 0 0 0,0 1-1 0 0,-1-2 1 0 0,1 0 0 0 0,0 0-1 0 0,1-2-293 0 0,13-6 303 0 0,1-1 0 0 0,-2-2-1 0 0,0-1 1 0 0,-1 0 0 0 0,0-2-1 0 0,-1-1 1 0 0,-1-1 0 0 0,-1-1-1 0 0,-1-1 1 0 0,0-1-1 0 0,-2 0 1 0 0,-1-2 0 0 0,0 0-1 0 0,9-20-302 0 0,-22 37 9 0 0,6-8-91 0 0,0-1 0 0 0,-1 0 0 0 0,0 0 0 0 0,-1-1-1 0 0,-1 0 1 0 0,-1-1 0 0 0,-1 0 0 0 0,0 0-1 0 0,-1 0 1 0 0,-1-1 0 0 0,-1 1 0 0 0,0-1 0 0 0,-2 0-1 0 0,0 0 1 0 0,-1-11 82 0 0,-3 23-39 0 0,0 0-1 0 0,0 0 1 0 0,0 0 0 0 0,-1 0-1 0 0,0 0 1 0 0,-1 1-1 0 0,1 0 1 0 0,-1 0 0 0 0,0 0-1 0 0,-1 1 1 0 0,1-1 0 0 0,-1 1-1 0 0,0 0 1 0 0,-1 1-1 0 0,1 0 1 0 0,-1 0 0 0 0,0 0-1 0 0,0 1 1 0 0,0 0 0 0 0,0 0-1 0 0,-1 0 1 0 0,1 1-1 0 0,-1 1 1 0 0,1-1 0 0 0,-1 1-1 0 0,0 0 1 0 0,1 1 0 0 0,-1 0-1 0 0,0 0 1 0 0,0 1-1 0 0,1 0 1 0 0,-1 0 0 0 0,0 0-1 0 0,1 1 1 0 0,0 1 0 0 0,-1-1-1 0 0,1 1 1 0 0,-4 2 39 0 0,-3 2 13 0 0,0 0 1 0 0,0 1 0 0 0,1 1-1 0 0,0 0 1 0 0,0 1-1 0 0,1 0 1 0 0,0 1 0 0 0,1 0-1 0 0,1 1 1 0 0,0 0-1 0 0,0 0 1 0 0,1 1 0 0 0,0 1-1 0 0,2 0 1 0 0,-1 0 0 0 0,2 0-1 0 0,0 1 1 0 0,0 0-1 0 0,2 0 1 0 0,0 0 0 0 0,0 0-1 0 0,2 1 1 0 0,0 0-1 0 0,0 0 1 0 0,2-1 0 0 0,0 1-1 0 0,0 0 1 0 0,2 0 0 0 0,1 7-14 0 0,6-6 88 0 0,0 0 1 0 0,1 0 0 0 0,0-1 0 0 0,2 0 0 0 0,0-1 0 0 0,0-1 0 0 0,2 0 0 0 0,0 0-1 0 0,0-1 1 0 0,1-1 0 0 0,0-1 0 0 0,1 0 0 0 0,1-1 0 0 0,0 0 0 0 0,0-2 0 0 0,1 0-1 0 0,17 5-88 0 0,12 4-15 0 0,0-3 0 0 0,1-1 0 0 0,1-3 0 0 0,0-2 0 0 0,0-2 0 0 0,1-2 0 0 0,27-2 15 0 0,-51-14-2911 0 0,-23-9-7726 0 0,-3 13 1711 0 0</inkml:trace>
  <inkml:trace contextRef="#ctx0" brushRef="#br0" timeOffset="4059.799">2969 67 14259 0 0,'0'0'1960'0'0,"0"0"-263"0"0,0 0-233 0 0,0 0-128 0 0,0 0-175 0 0,0 0-369 0 0,0 0-392 0 0,0 0-264 0 0,0 0-168 0 0,0 0-40 0 0,0 0-8 0 0,0 0-32 0 0,0 0-136 0 0,0 0-280 0 0,70 18-721 0 0,-53-10-1847 0 0,-4-5-3826 0 0,-6 5-3944 0 0</inkml:trace>
</inkml:ink>
</file>

<file path=ppt/ink/ink8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28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347 1 4985 0 0,'0'0'2854'0'0,"0"0"-834"0"0,0 0-434 0 0,0 0-134 0 0,0 0 7 0 0,0 0-22 0 0,0 0-185 0 0,0 0-272 0 0,0 0-294 0 0,0 0-262 0 0,0 0-174 0 0,-3 0-64 0 0,2 1-143 0 0,-1 0 1 0 0,1 1-1 0 0,0-1 1 0 0,0 1-1 0 0,0 0 1 0 0,0-1-1 0 0,0 1 1 0 0,0 0-1 0 0,0-1 1 0 0,0 1-1 0 0,1 0 0 0 0,-1 0 1 0 0,1 0-1 0 0,-1 0 1 0 0,1 0-1 0 0,0 0 1 0 0,0-1-1 0 0,0 1 1 0 0,0 0-1 0 0,0 0 1 0 0,0 0-1 0 0,0 0 1 0 0,1 0-1 0 0,-1 0 0 0 0,1 0 1 0 0,-1 0-1 0 0,1-1 1 0 0,0 1-1 0 0,0 0 1 0 0,-1 0-1 0 0,1-1 1 0 0,1 1-44 0 0,2 23 360 0 0,-1 304 1664 0 0,-23-123-1343 0 0,4-56-1317 0 0,12-49-2728 0 0,-11-112-3752 0 0,6 4 1413 0 0,3-1-1505 0 0</inkml:trace>
  <inkml:trace contextRef="#ctx0" brushRef="#br0" timeOffset="413.876">1 384 7274 0 0,'0'0'730'0'0,"0"0"-223"0"0,0 0-53 0 0,0 0 206 0 0,0 0 247 0 0,0 0 105 0 0,0 0-47 0 0,35 1-120 0 0,112 2-147 0 0,-121-2-471 0 0,102 4-35 0 0,0-6 0 0 0,113-15-192 0 0,-172 7-786 0 0,52-6-3514 0 0,0 3-4888 0 0,-77 12 8799 0 0,-44 1 444 0 0,0 0 0 0 0,0 0 1 0 0,0 1-1 0 0,1-1 0 0 0,-1 0 0 0 0,0 0 0 0 0,-1 0 1 0 0,1 1-1 0 0,0-1 0 0 0,0 0 0 0 0,0 0 0 0 0,-1 0 1 0 0,1 1-1 0 0,-1-1 0 0 0,1 0 0 0 0,-1 0 0 0 0,1 0 1 0 0,-1 0-1 0 0,0 0 0 0 0,1 0 0 0 0,-1 0 0 0 0,0 0 0 0 0,0 0 1 0 0,0 0-1 0 0,0 0 0 0 0,0-1 0 0 0,0 1 0 0 0,0 0 1 0 0,0-1-1 0 0,0 1 0 0 0,-1 0-55 0 0,-16 14 1977 0 0,-104 92 7574 0 0,109-93-8944 0 0,0 0 0 0 0,1 1 0 0 0,0 1 0 0 0,1 0 0 0 0,1 0 0 0 0,0 1 0 0 0,-1 5-607 0 0,9-18 87 0 0,-1 0 1 0 0,1 0-1 0 0,0 0 0 0 0,1 0 1 0 0,-1 0-1 0 0,1 1 1 0 0,0-1-1 0 0,0 1 0 0 0,0-1 1 0 0,0 1-1 0 0,1-1 1 0 0,0 1-1 0 0,0-1 1 0 0,0 1-1 0 0,0-1 0 0 0,1 1 1 0 0,0-1-1 0 0,-1 1 1 0 0,2-1-1 0 0,-1 0 0 0 0,1 1 1 0 0,-1-1-1 0 0,1 0 1 0 0,0 0-1 0 0,1 0 1 0 0,-1 0-1 0 0,1-1 0 0 0,-1 1 1 0 0,1 0-1 0 0,0-1 1 0 0,1 0-1 0 0,-1 0 0 0 0,0 0 1 0 0,1 0-1 0 0,0 0 1 0 0,0-1-1 0 0,0 0 1 0 0,0 0-1 0 0,0 0 0 0 0,0 0 1 0 0,0 0-1 0 0,2-1-87 0 0,7 1 115 0 0,0-1-1 0 0,0 0 0 0 0,1-1 1 0 0,-1 0-1 0 0,0-1 0 0 0,0-1 1 0 0,0 0-1 0 0,0-1 0 0 0,0 0 1 0 0,0-1-1 0 0,-1-1 0 0 0,1 0 1 0 0,-1 0-1 0 0,0-1 1 0 0,-1-1-1 0 0,1 0 0 0 0,-2 0 1 0 0,1-1-1 0 0,-1-1 0 0 0,0 0 1 0 0,0 0-1 0 0,-1-1 0 0 0,-1 0 1 0 0,1 0-1 0 0,-2-1 0 0 0,0 0 1 0 0,0-1-1 0 0,-1 1 1 0 0,0-1-1 0 0,-1 0 0 0 0,0-1 1 0 0,-1 0-1 0 0,0 1 0 0 0,-1-1 1 0 0,-1 0-1 0 0,1-11-114 0 0,-2 18-112 0 0,0 1 0 0 0,0 0 0 0 0,-1-1 0 0 0,0 1 0 0 0,0-1 0 0 0,0 1 0 0 0,0-1 1 0 0,-1 1-1 0 0,0 0 0 0 0,0-1 0 0 0,-1 1 0 0 0,0 0 0 0 0,1 0 0 0 0,-2 0 0 0 0,1 0 0 0 0,0 0 0 0 0,-1 0 0 0 0,0 1 0 0 0,0-1 0 0 0,-1 1 0 0 0,1 0 0 0 0,-1 0 0 0 0,0 0 0 0 0,0 0 0 0 0,0 1 0 0 0,0-1 1 0 0,-1 1-1 0 0,1 0 0 0 0,-1 1 0 0 0,0-1 0 0 0,0 1 0 0 0,0 0 0 0 0,0 0 0 0 0,-1 0 112 0 0,-29 3-4579 0 0,14 4-3279 0 0,11-1-1175 0 0</inkml:trace>
</inkml:ink>
</file>

<file path=ppt/ink/ink8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27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230 726 496 0 0,'0'0'848'0'0,"0"0"18"0"0,0 0 131 0 0,0 0 321 0 0,0 0 277 0 0,0 0 56 0 0,0 0-119 0 0,0 0-187 0 0,0 0-169 0 0,0 0-160 0 0,0 0-157 0 0,0 0-148 0 0,0 0-143 0 0,-11-11-101 0 0,-37-31-51 0 0,47 41-400 0 0,0 1 0 0 0,0-1 0 0 0,0 1 0 0 0,0-1 0 0 0,0 1 1 0 0,0-1-1 0 0,0 1 0 0 0,0 0 0 0 0,-1 0 0 0 0,1 0 0 0 0,0 0 1 0 0,0-1-1 0 0,0 1 0 0 0,0 1 0 0 0,0-1 0 0 0,0 0 0 0 0,0 0 0 0 0,0 0 1 0 0,-1 0-1 0 0,1 1 0 0 0,0-1 0 0 0,0 1 0 0 0,0-1 0 0 0,0 1 0 0 0,0-1 1 0 0,0 1-1 0 0,0-1 0 0 0,1 1 0 0 0,-1 0 0 0 0,0 0 0 0 0,0-1 1 0 0,0 1-1 0 0,1 0 0 0 0,-1 0 0 0 0,0 0 0 0 0,1 0 0 0 0,-1 0 0 0 0,1 0 1 0 0,-1 0-17 0 0,-3 4 99 0 0,-9 7 4 0 0,2 0-1 0 0,0 0 0 0 0,0 1 1 0 0,1 0-1 0 0,0 1 1 0 0,1 0-1 0 0,1 1 1 0 0,0 0-1 0 0,2 0 0 0 0,-1 1 1 0 0,2-1-1 0 0,0 1 1 0 0,0 1-1 0 0,2-1 1 0 0,0 0-1 0 0,1 1 0 0 0,1 0 1 0 0,0-1-1 0 0,1 1 1 0 0,3 16-103 0 0,-3-29 51 0 0,1-1 0 0 0,0 1 1 0 0,1-1-1 0 0,-1 1 0 0 0,1-1 0 0 0,-1 0 1 0 0,1 1-1 0 0,0-1 0 0 0,0 0 1 0 0,0 0-1 0 0,1-1 0 0 0,-1 1 0 0 0,1 0 1 0 0,-1-1-1 0 0,1 1 0 0 0,0-1 1 0 0,0 0-1 0 0,0 0 0 0 0,0 0 0 0 0,0 0 1 0 0,1-1-1 0 0,-1 1 0 0 0,1-1 1 0 0,-1 0-1 0 0,1 0 0 0 0,-1 0 0 0 0,1 0 1 0 0,-1-1-1 0 0,5 1-51 0 0,0 0 164 0 0,1-1 0 0 0,0 0 0 0 0,0-1 0 0 0,0 0-1 0 0,0 0 1 0 0,0-1 0 0 0,-1 0 0 0 0,1 0 0 0 0,-1-1 0 0 0,1 0 0 0 0,-1 0 0 0 0,1-2-164 0 0,22-14 197 0 0,-1-1 1 0 0,-1-2 0 0 0,0-1 0 0 0,-2-1-1 0 0,-1-1 1 0 0,0-2 0 0 0,15-23-198 0 0,-18 23 9 0 0,-2 0-1 0 0,0-2 1 0 0,-2-1 0 0 0,-2-1-1 0 0,0 0 1 0 0,-3-1 0 0 0,0 0-1 0 0,-2-2 1 0 0,-1 1 0 0 0,-2-1-1 0 0,-2-1 1 0 0,0 1 0 0 0,-3-1-1 0 0,-1 0 1 0 0,-1-1 0 0 0,-2-7-9 0 0,-1 33-53 0 0,-1 1 0 0 0,0-1 0 0 0,0 1 1 0 0,-1-1-1 0 0,0 1 0 0 0,0 0 0 0 0,-1 0 1 0 0,0 0-1 0 0,-1 0 0 0 0,0 1 0 0 0,0 0 1 0 0,-6-7 52 0 0,8 11-34 0 0,0 1 1 0 0,0 0-1 0 0,-1 0 1 0 0,1 0-1 0 0,-1 0 1 0 0,0 0-1 0 0,1 1 1 0 0,-1 0 0 0 0,0-1-1 0 0,0 1 1 0 0,0 1-1 0 0,-1-1 1 0 0,1 1-1 0 0,0-1 1 0 0,-1 1-1 0 0,1 1 1 0 0,-1-1 0 0 0,1 1-1 0 0,-1-1 1 0 0,1 1-1 0 0,-1 0 1 0 0,1 1-1 0 0,-1-1 1 0 0,1 1-1 0 0,-1 0 1 0 0,1 0 0 0 0,-1 0-1 0 0,-2 2 34 0 0,-7 5-39 0 0,0 1 0 0 0,0 0 0 0 0,1 1 0 0 0,0 0 0 0 0,1 1 0 0 0,0 1 0 0 0,1 0 0 0 0,0 0 0 0 0,1 1 0 0 0,1 0 0 0 0,-8 14 39 0 0,9-14 26 0 0,-1 0 0 0 0,2 1 0 0 0,0 1 1 0 0,0-1-1 0 0,2 1 0 0 0,0 0 0 0 0,0 0 1 0 0,1 1-1 0 0,1-1 0 0 0,1 1 0 0 0,0 0 1 0 0,1-1-1 0 0,1 1 0 0 0,0 0 0 0 0,1 0 1 0 0,1 0-1 0 0,1-1 0 0 0,0 1 0 0 0,1-1 1 0 0,0 1-1 0 0,1-1 0 0 0,1-1 0 0 0,0 1 1 0 0,1-1-1 0 0,1 0 0 0 0,0 0 0 0 0,1-1 1 0 0,0-1-1 0 0,1 1 0 0 0,1-1 0 0 0,0-1 1 0 0,0 0-1 0 0,1 0 0 0 0,1-2 0 0 0,12 9-26 0 0,-11-10 75 0 0,1 0-1 0 0,1-1 1 0 0,-1-1-1 0 0,1 0 0 0 0,0-1 1 0 0,1-1-1 0 0,-1 0 1 0 0,1-1-1 0 0,-1-1 1 0 0,1-1-1 0 0,0 0 0 0 0,0-1 1 0 0,0-1-1 0 0,0 0 1 0 0,-1-2-1 0 0,1 0 0 0 0,-1 0 1 0 0,1-2-1 0 0,2-1-74 0 0,-3-1 40 0 0,-1-1 0 0 0,0-1 0 0 0,-1 0 0 0 0,0-1 0 0 0,0-1 0 0 0,-1 0 0 0 0,0 0 0 0 0,-1-1 0 0 0,-1-1 0 0 0,0 0 0 0 0,0-1 0 0 0,-2 0 0 0 0,1 0 0 0 0,3-10-40 0 0,-5 10-78 0 0,-14 30-277 0 0,-2 12 245 0 0,5-20 108 0 0,0-1 0 0 0,1 2 0 0 0,1-1 0 0 0,-1 0 0 0 0,2 0 0 0 0,-1 0 0 0 0,1 1 0 0 0,0-1 0 0 0,0 0 0 0 0,1 1-1 0 0,0-1 1 0 0,1 0 0 0 0,0 0 0 0 0,0 0 0 0 0,1 0 0 0 0,0 0 0 0 0,0-1 0 0 0,1 1 0 0 0,0-1 0 0 0,0 0 0 0 0,0 0 0 0 0,1 0-1 0 0,4 3 3 0 0,-3-5 7 0 0,0 0 0 0 0,1 0 0 0 0,-1-1 0 0 0,1 0 0 0 0,0 0 0 0 0,0-1 0 0 0,1 0 0 0 0,-1 0 0 0 0,1-1 0 0 0,-1 0 0 0 0,1 0 0 0 0,0-1 0 0 0,0 1 0 0 0,0-2 0 0 0,0 1 0 0 0,0-1 0 0 0,0-1 0 0 0,0 1 0 0 0,-1-1-1 0 0,1-1 1 0 0,0 1 0 0 0,0-1 0 0 0,-1-1 0 0 0,3 0-7 0 0,17-8 52 0 0,1 0-1 0 0,-2-2 1 0 0,0-1-1 0 0,0-1 1 0 0,20-16-52 0 0,58-42 45 0 0,-33 42-117 0 0,-68 33 64 0 0,-1-1 0 0 0,0 1-1 0 0,0-1 1 0 0,0 1 0 0 0,0 0 0 0 0,0-1 0 0 0,-1 1 0 0 0,1 0 0 0 0,0 0-1 0 0,-1 0 1 0 0,1 1 0 0 0,-1-1 0 0 0,0 0 0 0 0,0 1 0 0 0,0-1 0 0 0,0 0 0 0 0,0 1-1 0 0,0-1 1 0 0,-1 1 0 0 0,1-1 0 0 0,-1 1 0 0 0,0 0 0 0 0,0-1 0 0 0,0 1-1 0 0,0-1 1 0 0,0 1 0 0 0,0 0 0 0 0,-1-1 0 0 0,1 1 8 0 0,0 1-3 0 0,-1 8 7 0 0,0 0-1 0 0,0 0 1 0 0,-1 0 0 0 0,-1 0-1 0 0,0 0 1 0 0,0-1-1 0 0,-1 1 1 0 0,-1-1 0 0 0,0 0-1 0 0,0 0 1 0 0,-1-1-1 0 0,-1 1 1 0 0,1-1 0 0 0,-2-1-1 0 0,1 1 1 0 0,-1-1-1 0 0,-1-1 1 0 0,0 0 0 0 0,0 0-1 0 0,-7 4-3 0 0,12-9-25 0 0,1-1 0 0 0,-1 0 0 0 0,0 0-1 0 0,0-1 1 0 0,-1 1 0 0 0,1-1 0 0 0,0 0 0 0 0,0 0 0 0 0,-1 0-1 0 0,1-1 1 0 0,0 0 0 0 0,-1 1 0 0 0,1-2 0 0 0,-1 1 0 0 0,1 0-1 0 0,-1-1 26 0 0,5 0-31 0 0,-1 0 0 0 0,0 0 0 0 0,0 0 0 0 0,1 0 0 0 0,-1 0 0 0 0,1 0 0 0 0,-1 0 0 0 0,1 0 0 0 0,-1 0 0 0 0,1 0 1 0 0,0 0-1 0 0,-1 0 0 0 0,1-1 0 0 0,0 1 0 0 0,0 0 0 0 0,0 0 0 0 0,0 0 0 0 0,0-1 0 0 0,0 1 0 0 0,0 0 0 0 0,1 0 0 0 0,-1 0 0 0 0,0 0 0 0 0,1-1 0 0 0,-1 1 0 0 0,0 0 0 0 0,1 0 0 0 0,-1 0 0 0 0,1 0 0 0 0,0 0 0 0 0,-1 0 0 0 0,1 0 0 0 0,0 0 0 0 0,0 0 0 0 0,0 1 0 0 0,-1-1 0 0 0,1 0 0 0 0,0 0 0 0 0,0 1 0 0 0,0-1 0 0 0,0 0 0 0 0,1 1 31 0 0,8-5-14 0 0,1 1 1 0 0,-1 1-1 0 0,1 0 0 0 0,0 0 1 0 0,0 1-1 0 0,0 1 1 0 0,0 0-1 0 0,0 0 0 0 0,0 1 1 0 0,0 1-1 0 0,0-1 1 0 0,2 2 13 0 0,24-1-13 0 0,36 2 98 0 0,-52-1-29 0 0,1 0-1 0 0,-1-2 1 0 0,1 0 0 0 0,-1-2 0 0 0,0 0 0 0 0,0-1 0 0 0,1-2 0 0 0,2-1-56 0 0,3-2 65 0 0,-1-2 1 0 0,-1-1-1 0 0,0-1 0 0 0,0-1 1 0 0,-1-1-1 0 0,-1-1 0 0 0,0-1 1 0 0,-1-1-1 0 0,-1-1 0 0 0,-1-1 1 0 0,0-1-1 0 0,-2 0 0 0 0,0-2 1 0 0,-1 0-1 0 0,-1-1 0 0 0,-2 0 1 0 0,0-1-1 0 0,-1-1 0 0 0,-2 0 1 0 0,0-1-1 0 0,1-8-65 0 0,-3-8-95 0 0,-2-1 0 0 0,-1 0 0 0 0,-3 0 1 0 0,-1-1-1 0 0,-2 1 0 0 0,-5-35 95 0 0,4 63-23 0 0,-1 1 1 0 0,0-1-1 0 0,-1 0 1 0 0,-1 1 0 0 0,0 0-1 0 0,-1 0 1 0 0,0 0-1 0 0,-1 0 1 0 0,-1 1-1 0 0,0 0 1 0 0,-7-9 22 0 0,13 21-1 0 0,0-1 0 0 0,0 1 0 0 0,0 0 0 0 0,0 0 0 0 0,0 0 0 0 0,-1 0 0 0 0,1 0 0 0 0,0 0 0 0 0,0 0 0 0 0,-1 0 0 0 0,1 0 0 0 0,0 1 0 0 0,-1-1 0 0 0,1 0 0 0 0,-1 1 0 0 0,1 0 0 0 0,-1-1 0 0 0,1 1 0 0 0,-1 0 0 0 0,1-1 0 0 0,-1 1 0 0 0,1 0 0 0 0,-1 0 0 0 0,1 0 0 0 0,-1 1 0 0 0,1-1 0 0 0,-1 0 0 0 0,1 1 0 0 0,-1-1 0 0 0,1 0 0 0 0,-1 1 0 0 0,1 0 0 0 0,-1-1 0 0 0,1 1 0 0 0,0 0 0 0 0,-1 0 0 0 0,1 0 0 0 0,0 0 0 0 0,0 0 0 0 0,0 0 0 0 0,0 0 0 0 0,0 0-1 0 0,-1 1 2 0 0,-35 58-41 0 0,26-25 85 0 0,1 0 0 0 0,1 1 1 0 0,2 0-1 0 0,2 0 0 0 0,1 1 1 0 0,2-1-1 0 0,1 1 0 0 0,4 35-44 0 0,2-32 49 0 0,2 0 0 0 0,1 0 1 0 0,2-1-1 0 0,1 0 0 0 0,2-1 0 0 0,2-1 0 0 0,7 11-49 0 0,30 84 67 0 0,-42-108-44 0 0,6 54-333 0 0,-19-76 61 0 0,1 1-1 0 0,0-1 0 0 0,0 0 0 0 0,-1 0 0 0 0,1 0 1 0 0,-1-1-1 0 0,0 1 0 0 0,0-1 0 0 0,1 1 0 0 0,-1-1 0 0 0,0 0 1 0 0,0 0-1 0 0,0 0 0 0 0,0 0 0 0 0,-1-1 0 0 0,1 1 1 0 0,0-1-1 0 0,0 0 0 0 0,0 0 0 0 0,0 0 0 0 0,0 0 0 0 0,0-1 1 0 0,-1 1-1 0 0,1-1 0 0 0,0 0 0 0 0,0 1 0 0 0,0-2 1 0 0,0 1 249 0 0,-41-28-15957 0 0,40 22 15158 0 0</inkml:trace>
  <inkml:trace contextRef="#ctx0" brushRef="#br0" timeOffset="367.215">2610 380 9082 0 0,'0'0'1052'0'0,"0"0"-360"0"0,0 0-10 0 0,0 0 247 0 0,0 0 242 0 0,0 0 110 0 0,0 0-91 0 0,0 0-204 0 0,-36 26-250 0 0,-113 80-240 0 0,47-46 3 0 0,-16 9 364 0 0,117-66-839 0 0,0-1 0 0 0,0 0 1 0 0,0 0-1 0 0,0 1 0 0 0,1-1 0 0 0,-1 0 0 0 0,1 1 1 0 0,-1-1-1 0 0,1 0 0 0 0,0 1 0 0 0,0-1 1 0 0,0 0-1 0 0,0 1 0 0 0,1-1 0 0 0,-1 1 1 0 0,1-1-1 0 0,-1 0 0 0 0,1 0 0 0 0,0 1 0 0 0,0-1 1 0 0,0 0-1 0 0,0 0 0 0 0,0 0 0 0 0,1 0 1 0 0,-1 0-1 0 0,0 0 0 0 0,1 0 0 0 0,0 0 0 0 0,-1-1 1 0 0,1 1-1 0 0,0-1 0 0 0,0 1 0 0 0,0-1 1 0 0,0 0-1 0 0,0 1 0 0 0,0-1 0 0 0,0 0 1 0 0,0 0-1 0 0,1-1 0 0 0,-1 1 0 0 0,0 0 0 0 0,1-1-24 0 0,101 48 1042 0 0,-85-42-874 0 0,0 1 0 0 0,-1 1 0 0 0,0 1-1 0 0,0 1 1 0 0,-1 0 0 0 0,0 1-1 0 0,-1 1 1 0 0,-1 0 0 0 0,1 1 0 0 0,8 11-168 0 0,39 61 489 0 0,-33-62-2336 0 0,-18-56-9378 0 0,-12 26 5866 0 0,2 2-95 0 0</inkml:trace>
  <inkml:trace contextRef="#ctx0" brushRef="#br0" timeOffset="679.132">1147 218 11875 0 0,'0'0'1843'0'0,"0"0"-294"0"0,0 0-262 0 0,0 0-97 0 0,0 0-89 0 0,0 0-168 0 0,0 0-197 0 0,0 0-175 0 0,0 0-190 0 0,0 0-170 0 0,0 0-102 0 0,-8 5-92 0 0,-22 16-41 0 0,30-20 12 0 0,0 0-1 0 0,-1 0 1 0 0,1 0 0 0 0,0 0-1 0 0,0 1 1 0 0,0-1-1 0 0,0 0 1 0 0,0 0-1 0 0,1 0 1 0 0,-1 0 0 0 0,0 0-1 0 0,0 0 1 0 0,1 0-1 0 0,-1 1 1 0 0,1-1-1 0 0,-1 0 1 0 0,1 0-1 0 0,-1 0 1 0 0,1-1 0 0 0,0 1-1 0 0,-1 0 1 0 0,1 0-1 0 0,0 0 1 0 0,0 0-1 0 0,0-1 1 0 0,0 1 0 0 0,0 0-1 0 0,-1-1 1 0 0,1 1-1 0 0,0 0 1 0 0,0-1-1 0 0,1 1 1 0 0,-1-1-1 0 0,0 0 1 0 0,0 1 0 0 0,0-1-1 0 0,0 0 1 0 0,0 0-1 0 0,0 0 1 0 0,1 0 22 0 0,-1 1-126 0 0,26 7-1842 0 0,-7-5-2261 0 0,-11-2 524 0 0,6 2-7089 0 0</inkml:trace>
</inkml:ink>
</file>

<file path=ppt/ink/ink8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25.0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2 250 0 0 0,'0'0'1418'0'0,"0"0"129"0"0,0 0-14 0 0,0 0-147 0 0,0 0-139 0 0,0 0-126 0 0,0 0-79 0 0,10-2-30 0 0,12-4 21 0 0,0 0 0 0 0,0-1 0 0 0,0-2-1 0 0,-1 0 1 0 0,-1-1 0 0 0,1-2 0 0 0,6-5-1033 0 0,7-9 438 0 0,-2-3 0 0 0,-1 0 0 0 0,-2-2 0 0 0,12-17-438 0 0,-36 41 86 0 0,-4 7-92 0 0,-1 1 1 0 0,0-1 0 0 0,0 0 0 0 0,1 0 0 0 0,-1 1 0 0 0,0-1 0 0 0,0 0 0 0 0,1 0 0 0 0,-1 0 0 0 0,0 1-1 0 0,1-1 1 0 0,-1 0 0 0 0,0 0 0 0 0,1 0 0 0 0,-1 0 0 0 0,0 0 0 0 0,1 0 0 0 0,-1 0 0 0 0,1 0-1 0 0,-1 0 1 0 0,0 0 0 0 0,1 0 0 0 0,-1 0 0 0 0,0 0 0 0 0,1 0 0 0 0,-1 0 0 0 0,0 0 0 0 0,1 0 0 0 0,-1 0-1 0 0,0 0 1 0 0,1 0 0 0 0,-1-1 0 0 0,0 1 0 0 0,1 0 0 0 0,-1 0 0 0 0,0 0 0 0 0,1-1 0 0 0,-1 1 0 0 0,0 0-1 0 0,0 0 1 0 0,1-1 0 0 0,-1 1 0 0 0,0 0 0 0 0,0-1 0 0 0,1 1 0 0 0,-1 0 5 0 0,7 475 439 0 0,-7-417-423 0 0,1 73 5 0 0,-6-1 0 0 0,-15 88-21 0 0,16-195-32 0 0,0 0 0 0 0,-2-1 0 0 0,0 1 0 0 0,-2-1 0 0 0,-1 0 0 0 0,0-1 0 0 0,-1 0 0 0 0,-7 8 32 0 0,13-22-1 0 0,0-1 0 0 0,-1 0 1 0 0,0 0-1 0 0,0 0 0 0 0,0 0 0 0 0,-1-1 0 0 0,1 0 0 0 0,-2 0 0 0 0,1 0 0 0 0,0-1 1 0 0,-1 0-1 0 0,0 0 0 0 0,0-1 0 0 0,0 1 0 0 0,0-2 0 0 0,0 1 0 0 0,-1-1 0 0 0,1 0 1 0 0,-1 0-1 0 0,0-1 0 0 0,1 0 0 0 0,-1-1 0 0 0,0 0 0 0 0,0 0 0 0 0,1 0 0 0 0,-8-2 1 0 0,10 1 17 0 0,0-1 0 0 0,0 1-1 0 0,0-1 1 0 0,0 0 0 0 0,1 0-1 0 0,-1 0 1 0 0,1-1 0 0 0,-1 0 0 0 0,1 1-1 0 0,0-2 1 0 0,0 1 0 0 0,0 0-1 0 0,0-1 1 0 0,1 0 0 0 0,0 0-1 0 0,-1 0 1 0 0,1 0 0 0 0,1 0-1 0 0,-1-1 1 0 0,1 1 0 0 0,-1-1-1 0 0,1 0 1 0 0,1 0 0 0 0,-1 0-1 0 0,1 0 1 0 0,-1 0 0 0 0,1-1-17 0 0,-1-6 9 0 0,0 1 0 0 0,1 0 0 0 0,0-1 0 0 0,1 1 0 0 0,0-1 0 0 0,0 1 0 0 0,2-1 0 0 0,-1 1 0 0 0,1-1 0 0 0,1 1 0 0 0,4-10-9 0 0,7-14 46 0 0,3 1 1 0 0,1 0-1 0 0,1 1 0 0 0,1 1 0 0 0,3 1 1 0 0,0 1-1 0 0,2 2 0 0 0,0 0 1 0 0,3 1-1 0 0,0 2 0 0 0,22-16-46 0 0,-29 26-77 0 0,0 1-1 0 0,0 1 1 0 0,1 1-1 0 0,1 1 0 0 0,0 1 1 0 0,1 1-1 0 0,10-3 78 0 0,56 0-7992 0 0,-74 12 2736 0 0,-6 0-1369 0 0</inkml:trace>
  <inkml:trace contextRef="#ctx0" brushRef="#br0" timeOffset="327.747">974 530 2649 0 0,'0'0'2739'0'0,"0"0"-921"0"0,0 0-462 0 0,0 0 73 0 0,0 0 221 0 0,0 0 77 0 0,0 0-148 0 0,0 0-305 0 0,0 0-322 0 0,0 0-268 0 0,0 0-177 0 0,0 0-136 0 0,-32 35-78 0 0,-95 106-28 0 0,93-84-59 0 0,33-52-170 0 0,0 0 0 0 0,0 0 0 0 0,0 0 0 0 0,1 1 0 0 0,-1-1 1 0 0,1 0-1 0 0,1 0 0 0 0,-1 1 0 0 0,1-1 0 0 0,0 0 0 0 0,0 0 0 0 0,0 0 0 0 0,1 0 1 0 0,0 0-1 0 0,0 0 0 0 0,0 0 0 0 0,1-1 0 0 0,-1 1 0 0 0,1-1 0 0 0,0 0 0 0 0,0 0 1 0 0,1 0-1 0 0,-1 0 0 0 0,1 0 0 0 0,0 0 0 0 0,0-1 0 0 0,0 0 0 0 0,0 0 0 0 0,1 0 0 0 0,-1-1 1 0 0,1 1-1 0 0,0-1 0 0 0,0 0 0 0 0,0 0 0 0 0,4 1-36 0 0,-1-1 84 0 0,0-1 0 0 0,0 1 0 0 0,0-1 0 0 0,0-1 1 0 0,0 1-1 0 0,1-1 0 0 0,-1-1 0 0 0,0 0 0 0 0,0 0 0 0 0,0 0 0 0 0,0-1 0 0 0,0 0 0 0 0,0-1 0 0 0,-1 1 0 0 0,1-2 0 0 0,-1 1 0 0 0,1-1 1 0 0,-1 0-1 0 0,-1-1 0 0 0,1 1 0 0 0,0-1 0 0 0,-1-1-84 0 0,3-3 62 0 0,0 0-1 0 0,-1-1 1 0 0,0 1 0 0 0,0-2 0 0 0,-1 1 0 0 0,-1-1-1 0 0,0 0 1 0 0,0-1 0 0 0,-1 1 0 0 0,0-1 0 0 0,-1 0-1 0 0,-1 0 1 0 0,1-6-62 0 0,-2 11-90 0 0,-1 1 0 0 0,0-1 0 0 0,0 1 0 0 0,-1-1 0 0 0,0 0 0 0 0,0 1 0 0 0,-1-1 0 0 0,1 1 0 0 0,-1-1 0 0 0,-1 0 0 0 0,1 1 0 0 0,-1 0 0 0 0,0-1 0 0 0,-1 1 0 0 0,0 0 0 0 0,0 0 0 0 0,0 0 0 0 0,0 1-1 0 0,-1-1 1 0 0,0 1 0 0 0,0 0 0 0 0,-1 0 0 0 0,1 0 0 0 0,-1 0 0 0 0,0 1 0 0 0,-2-1 90 0 0,5 3-216 0 0,0 0 0 0 0,-1 1 0 0 0,1-1 0 0 0,-1 1 0 0 0,1 0-1 0 0,-1 0 1 0 0,1 0 0 0 0,-1 0 0 0 0,1 0 0 0 0,-1 1 0 0 0,0-1 0 0 0,1 1 0 0 0,-1-1-1 0 0,0 1 1 0 0,0 0 0 0 0,1 0 0 0 0,-1 1 0 0 0,0-1 0 0 0,0 0 0 0 0,1 1 0 0 0,-1 0-1 0 0,0-1 1 0 0,1 1 0 0 0,-1 0 0 0 0,1 1 0 0 0,-1-1 216 0 0,-3 3-997 0 0,0 1 0 0 0,1-1 0 0 0,-1 1 1 0 0,1 0-1 0 0,0 0 0 0 0,1 1 0 0 0,-1 0 0 0 0,1 0 0 0 0,0 0 1 0 0,1 0-1 0 0,-1 0 0 0 0,1 1 0 0 0,0-1 0 0 0,1 2 997 0 0,-3 4-1500 0 0</inkml:trace>
  <inkml:trace contextRef="#ctx0" brushRef="#br0" timeOffset="955.131">1096 898 0 0 0,'0'0'361'0'0,"0"0"962"0"0,0 0 368 0 0,0 0 114 0 0,0 0-13 0 0,0 0-86 0 0,0 0-135 0 0,0 0-79 0 0,0 0-78 0 0,29 0-102 0 0,89-2-144 0 0,-117 2-1130 0 0,0 1 0 0 0,0-1 0 0 0,0 1 0 0 0,0-1-1 0 0,1 0 1 0 0,-1 0 0 0 0,0 0 0 0 0,0 0 0 0 0,1 0 0 0 0,-1 0-1 0 0,0 0 1 0 0,0 0 0 0 0,1 0 0 0 0,-1-1 0 0 0,0 1 0 0 0,0 0-1 0 0,0-1 1 0 0,1 1 0 0 0,-1-1 0 0 0,0 1 0 0 0,0-1-1 0 0,0 0 1 0 0,0 1 0 0 0,0-1 0 0 0,0 0 0 0 0,0 0 0 0 0,0 0-1 0 0,0 0 1 0 0,-1 0 0 0 0,1 0 0 0 0,0 0 0 0 0,0 0 0 0 0,-1 0-1 0 0,1 0 1 0 0,-1 0 0 0 0,1 0 0 0 0,-1 0 0 0 0,0-1 0 0 0,1 1-1 0 0,-1-1-37 0 0,1-4 274 0 0,9-22 139 0 0,0-1-1 0 0,2 2 1 0 0,1-1-1 0 0,2 2 0 0 0,0 0 1 0 0,2 1-1 0 0,0 0 1 0 0,5-2-413 0 0,-14 17-83 0 0,0 1 0 0 0,0 0 0 0 0,0 1 0 0 0,1 0 0 0 0,1 0 0 0 0,-1 1 0 0 0,1 0 1 0 0,0 1-1 0 0,9-4 83 0 0,33-1-8808 0 0,-42 11 2612 0 0,-5 0 1224 0 0</inkml:trace>
</inkml:ink>
</file>

<file path=ppt/ink/ink8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1.8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63 1192 0 0,'0'0'910'0'0,"0"0"-329"0"0,0 0-165 0 0,0 0 128 0 0,0 0 297 0 0,0 0 362 0 0,0 0 249 0 0,0 0 32 0 0,0 0-124 0 0,0 0-266 0 0,0 0-272 0 0,-24 0-221 0 0,-73 2-101 0 0,51 16 259 0 0,41-12-582 0 0,-6 8 51 0 0,0 1-1 0 0,0 0 0 0 0,2 0 1 0 0,0 1-1 0 0,0 0 0 0 0,2 1 0 0 0,0 0 1 0 0,1 0-1 0 0,1 0 0 0 0,0 1 1 0 0,1-1-1 0 0,1 1 0 0 0,1 0 0 0 0,1 0 1 0 0,0 1-1 0 0,2 15-227 0 0,-1-32 71 0 0,0 1-1 0 0,0 0 1 0 0,0 0-1 0 0,1 0 1 0 0,0 0-1 0 0,-1 0 1 0 0,1 0-1 0 0,0-1 1 0 0,0 1 0 0 0,0 0-1 0 0,1 0 1 0 0,-1-1-1 0 0,1 1 1 0 0,-1-1-1 0 0,1 0 1 0 0,0 1-1 0 0,0-1 1 0 0,0 0 0 0 0,0 0-1 0 0,0 0 1 0 0,1 0-1 0 0,-1-1 1 0 0,1 1-1 0 0,-1 0 1 0 0,1-1-1 0 0,-1 0 1 0 0,1 0 0 0 0,0 0-1 0 0,0 0 1 0 0,0 0-1 0 0,-1 0 1 0 0,1-1-1 0 0,0 1 1 0 0,0-1-1 0 0,0 0 1 0 0,0 0-1 0 0,0 0 1 0 0,0 0 0 0 0,0-1-1 0 0,0 1 1 0 0,0-1-1 0 0,-1 1 1 0 0,1-1-1 0 0,0 0 1 0 0,0 0-1 0 0,-1 0 1 0 0,1-1 0 0 0,0 1-1 0 0,-1-1 1 0 0,1 1-1 0 0,0-2-70 0 0,25-33 366 0 0,-2-2 1 0 0,-2-1-1 0 0,-1 0 0 0 0,16-39-366 0 0,-29 57 50 0 0,42-137 350 0 0,-43 123-258 0 0,13 110-634 0 0,4 38 667 0 0,5-2 0 0 0,15 29-175 0 0,-22-83-10 0 0,-2 2 0 0 0,-3 1 1 0 0,-3 0-1 0 0,-2 2 0 0 0,-3-1 0 0 0,-3 1 0 0 0,-2 13 10 0 0,-5-62-13 0 0,0 1 1 0 0,-1-1-1 0 0,-1 0 0 0 0,0 0 0 0 0,-1 0 1 0 0,0 0-1 0 0,-1 0 0 0 0,0 0 1 0 0,-1 0-1 0 0,-1-1 0 0 0,0 0 1 0 0,-1 0-1 0 0,0 0 0 0 0,0 0 0 0 0,-2-1 1 0 0,1 0-1 0 0,-1-1 0 0 0,-1 0 1 0 0,0 0-1 0 0,0-1 0 0 0,-1 0 1 0 0,0 0-1 0 0,-3 0 13 0 0,11-8-1 0 0,0 1 0 0 0,0-1 0 0 0,0-1 0 0 0,0 1 1 0 0,-1 0-1 0 0,1 0 0 0 0,0-1 0 0 0,0 1 0 0 0,-1-1 0 0 0,1 0 1 0 0,-1 0-1 0 0,1 0 0 0 0,0 0 0 0 0,-1 0 0 0 0,1 0 0 0 0,0-1 0 0 0,-1 1 1 0 0,1-1-1 0 0,0 0 0 0 0,0 1 0 0 0,-1-1 0 0 0,1 0 0 0 0,0 0 1 0 0,0-1-1 0 0,0 1 0 0 0,0 0 0 0 0,0-1 0 0 0,1 1 0 0 0,-1-1 0 0 0,0 1 1 0 0,1-1-1 0 0,-1 0 0 0 0,1 0 0 0 0,-1 0 0 0 0,1 0 0 0 0,0 0 1 0 0,0 0-1 0 0,0 0 0 0 0,0 0 0 0 0,0 0 0 0 0,0-1 0 0 0,1 1 0 0 0,-1 0 1 0 0,1-1-1 0 0,-1 1 0 0 0,1 0 0 0 0,0-1 0 0 0,0 1 0 0 0,0 0 1 0 0,0-1-1 0 0,1 1 0 0 0,-1-2 1 0 0,0-12-39 0 0,1 0 0 0 0,0 0 1 0 0,1 0-1 0 0,1 1 0 0 0,0-1 1 0 0,1 1-1 0 0,1-1 0 0 0,1 1 1 0 0,0 0-1 0 0,0 1 0 0 0,2 0 1 0 0,7-11 38 0 0,76-116-880 0 0,7 4-1 0 0,46-46 881 0 0,20-25-1857 0 0,-131 167 1512 0 0,-23 30 257 0 0,0 0-1 0 0,-1-1 0 0 0,0 0 0 0 0,-1-1 0 0 0,0 0 0 0 0,-1 0 1 0 0,-1-1-1 0 0,2-5 89 0 0,-8 17 10 0 0,0 1 0 0 0,0 0 0 0 0,0-1 1 0 0,0 1-1 0 0,-1-1 0 0 0,1 1 0 0 0,0 0 1 0 0,-1-1-1 0 0,1 1 0 0 0,-1 0 0 0 0,0-1 1 0 0,1 1-1 0 0,-1 0 0 0 0,0 0 0 0 0,0-1 0 0 0,0 1 1 0 0,0 0-1 0 0,0 0 0 0 0,0 0 0 0 0,0 0 1 0 0,0 0-1 0 0,0 1 0 0 0,0-1 0 0 0,-1 0 1 0 0,1 0-1 0 0,0 1 0 0 0,-1-1 0 0 0,1 1 0 0 0,0-1 1 0 0,-1 1-1 0 0,1 0 0 0 0,-1-1 0 0 0,1 1 1 0 0,0 0-1 0 0,-1 0 0 0 0,1 0 0 0 0,-1 0 1 0 0,1 0-1 0 0,-1 0 0 0 0,1 0 0 0 0,0 1 0 0 0,-1-1 1 0 0,1 1-1 0 0,-1-1 0 0 0,1 1 0 0 0,0-1 1 0 0,-1 1-1 0 0,1 0 0 0 0,0-1 0 0 0,0 1 1 0 0,0 0-1 0 0,0 0 0 0 0,-1 0 0 0 0,1 0 1 0 0,0 0-1 0 0,0 0 0 0 0,1 0 0 0 0,-1 0 0 0 0,0 1 1 0 0,0-1-1 0 0,0 1-10 0 0,-12 6 54 0 0,1 0 0 0 0,-1 0 0 0 0,2 1 0 0 0,-1 1 0 0 0,1 0 0 0 0,1 0 0 0 0,0 1-1 0 0,0 1 1 0 0,1 0 0 0 0,1 0 0 0 0,0 0 0 0 0,0 1 0 0 0,1 0 0 0 0,1 1 0 0 0,0 0 0 0 0,1 0 0 0 0,1 0 0 0 0,0 0 0 0 0,1 1 0 0 0,0-1 0 0 0,1 1 0 0 0,1 10-54 0 0,3-16 41 0 0,1 0 0 0 0,1 0 0 0 0,-1 0 0 0 0,1 0 0 0 0,1-1 1 0 0,0 0-1 0 0,0 0 0 0 0,1 0 0 0 0,0 0 0 0 0,0-1 0 0 0,0 0 0 0 0,1 0 0 0 0,0-1 1 0 0,1 0-1 0 0,-1 0 0 0 0,1-1 0 0 0,1 0 0 0 0,-1 0 0 0 0,0 0 0 0 0,1-2 1 0 0,0 1-1 0 0,0-1 0 0 0,0 0 0 0 0,1-1 0 0 0,1 1-41 0 0,-1 0 54 0 0,0-1-1 0 0,1 0 1 0 0,-1 0-1 0 0,1-1 1 0 0,-1-1 0 0 0,1 0-1 0 0,-1 0 1 0 0,1-1-1 0 0,0 0 1 0 0,-1-1 0 0 0,0 0-1 0 0,1-1 1 0 0,-1 0-1 0 0,0 0 1 0 0,0-1-1 0 0,-1 0 1 0 0,1-1 0 0 0,-1 0-1 0 0,0-1 1 0 0,0 0-1 0 0,-1 0 1 0 0,0-1 0 0 0,0 0-1 0 0,0 0 1 0 0,-1-1-1 0 0,0 0 1 0 0,-1-1 0 0 0,1 1-1 0 0,-2-1 1 0 0,1 0-1 0 0,-1 0 1 0 0,-1-1 0 0 0,1 0-1 0 0,-2 0 1 0 0,1 0-1 0 0,-2 0 1 0 0,1 0-1 0 0,-1-4-53 0 0,-1 2-135 0 0,0-1 1 0 0,-1 1-1 0 0,-1-1 0 0 0,0 1 0 0 0,-1 0 0 0 0,0-1 0 0 0,-1 1 0 0 0,0 0 0 0 0,-1 0 0 0 0,0 1 0 0 0,-1-1 0 0 0,0 1 0 0 0,-2-3 135 0 0,1 5-569 0 0,0 0 1 0 0,-1 1 0 0 0,1-1 0 0 0,-1 2-1 0 0,-1-1 1 0 0,0 1 0 0 0,0 0-1 0 0,0 0 1 0 0,-1 1 0 0 0,-2-1 568 0 0,-46-20-8951 0 0,37 22 2920 0 0</inkml:trace>
</inkml:ink>
</file>

<file path=ppt/ink/ink8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2.9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134 261 1576 0 0,'0'0'1441'0'0,"0"0"-88"0"0,0 0 24 0 0,0 0 50 0 0,0 0 1 0 0,0 0-157 0 0,0 0-323 0 0,0 0-215 0 0,0 0-22 0 0,0 0 92 0 0,0 0 161 0 0,0 0 79 0 0,0 0-37 0 0,18-2-111 0 0,58-6-150 0 0,-63 6-546 0 0,-1-1 0 0 0,1 0 0 0 0,-1 0 0 0 0,1-2 1 0 0,-1 1-1 0 0,0-2 0 0 0,-1 1 0 0 0,1-2 0 0 0,-1 1 0 0 0,9-9-199 0 0,10-4 240 0 0,-21 13-198 0 0,0 0 0 0 0,-1 0 0 0 0,0-1-1 0 0,0 0 1 0 0,0 0 0 0 0,-1-1 0 0 0,0 0-1 0 0,-1-1 1 0 0,1 1 0 0 0,-2-1 0 0 0,1 0-1 0 0,-1-1 1 0 0,-1 1 0 0 0,0-1 0 0 0,0 0-1 0 0,-1 0-41 0 0,-2-24 7 0 0,-7 61-1270 0 0,-1 444 1299 0 0,-3-334-43 0 0,-5-1 1 0 0,-30 116 6 0 0,44-246 2 0 0,-1 16 2 0 0,-2-1 1 0 0,0 0-1 0 0,-1 0 0 0 0,-1 0 0 0 0,-1-1 1 0 0,-1 1-1 0 0,0-2 0 0 0,-2 1 0 0 0,0-1 1 0 0,-1-1-1 0 0,-1 0 0 0 0,-1-1 0 0 0,0 0 1 0 0,-1-1-1 0 0,-1 0 0 0 0,-1-1 0 0 0,0-1 1 0 0,-3 2-6 0 0,11-11 25 0 0,0 0 0 0 0,0 0 0 0 0,-1-1-1 0 0,1 0 1 0 0,-1-1 0 0 0,0 1-1 0 0,0-2 1 0 0,0 1 0 0 0,-1-1 0 0 0,1-1-1 0 0,0 0 1 0 0,-1 0 0 0 0,1-1-1 0 0,-1 0 1 0 0,1 0 0 0 0,-1-1-1 0 0,1 0 1 0 0,-1-1 0 0 0,1 0 0 0 0,0-1-1 0 0,0 0 1 0 0,-8-3-24 0 0,16 4 20 0 0,-1 1 0 0 0,1-1 0 0 0,0 0 1 0 0,0 1-1 0 0,-1-1 0 0 0,1 0 0 0 0,0 0 0 0 0,0 0 0 0 0,1 0 0 0 0,-1 0 1 0 0,0 0-1 0 0,1 0 0 0 0,-1 0 0 0 0,1 0 0 0 0,0 0 0 0 0,-1 0 0 0 0,1 0 1 0 0,0 0-1 0 0,0 0 0 0 0,0 0 0 0 0,1 0 0 0 0,-1 0 0 0 0,1 0 1 0 0,-1 0-1 0 0,1 0 0 0 0,-1 0 0 0 0,1 0 0 0 0,0 0 0 0 0,0 0 0 0 0,0 0 1 0 0,0 0-1 0 0,0 1 0 0 0,1-1 0 0 0,-1 0-20 0 0,48-59 91 0 0,-47 59-79 0 0,3-2-6 0 0,98-101 4 0 0,-4-4-1 0 0,-5-4 1 0 0,29-52-10 0 0,-54 26-2589 0 0,-59 107-2032 0 0,-4 1-3779 0 0,-5 27 3200 0 0</inkml:trace>
  <inkml:trace contextRef="#ctx0" brushRef="#br0" timeOffset="309.895">751 1068 1768 0 0,'0'0'2438'0'0,"0"0"-935"0"0,0 0-153 0 0,0 0 305 0 0,0 0 213 0 0,0 0-61 0 0,0 0-277 0 0,0 0-283 0 0,0 0-163 0 0,0 0-142 0 0,0 0-126 0 0,0 0-128 0 0,0 0-144 0 0,5-27-85 0 0,17-85-64 0 0,14 41 177 0 0,-17 44-674 0 0,1 2-1 0 0,1 1 1 0 0,1 0 0 0 0,1 1 0 0 0,1 2 0 0 0,1 0-1 0 0,1 2 1 0 0,12-7 102 0 0,-3 9-2845 0 0,-10 12-6535 0 0,-16 5 1757 0 0</inkml:trace>
  <inkml:trace contextRef="#ctx0" brushRef="#br0" timeOffset="570.863">1213 714 4977 0 0,'0'0'1586'0'0,"0"0"-493"0"0,0 0-154 0 0,0 0 120 0 0,0 0 45 0 0,0 0-41 0 0,0 0-143 0 0,0 0-131 0 0,0 0-116 0 0,0 0-141 0 0,0 0-160 0 0,0 0-134 0 0,0 0-74 0 0,-23 27-38 0 0,-70 84-8 0 0,91-110-113 0 0,0 0 1 0 0,0 0 0 0 0,1 1-1 0 0,-1-1 1 0 0,1 0 0 0 0,-1 0 0 0 0,1 1-1 0 0,0-1 1 0 0,-1 1 0 0 0,1 0-1 0 0,0-1 1 0 0,0 1 0 0 0,0 0-1 0 0,0 0 1 0 0,0-1 0 0 0,1 1-1 0 0,-1 0 1 0 0,0 0 0 0 0,1 0-1 0 0,0 0 1 0 0,-1 0 0 0 0,1 0 0 0 0,0 0-1 0 0,0 0 1 0 0,0 0 0 0 0,0 0-1 0 0,0 0 1 0 0,1 0 0 0 0,-1 0-1 0 0,0 0 1 0 0,1 0 0 0 0,0 1-6 0 0,2 2 34 0 0,0 1 58 0 0,0-1 0 0 0,0 1 0 0 0,1-1 0 0 0,-1 0 0 0 0,1-1 0 0 0,0 1 0 0 0,1-1 0 0 0,-1 1 0 0 0,1-1 0 0 0,0 0 0 0 0,0-1 0 0 0,0 1 0 0 0,0-1 0 0 0,1 0 0 0 0,-1-1 0 0 0,1 1 0 0 0,0-1 0 0 0,0 0 0 0 0,-1 0 0 0 0,1-1 0 0 0,1 0 0 0 0,-1 0 0 0 0,0 0-1 0 0,0-1 1 0 0,0 0 0 0 0,0 0 0 0 0,1-1 0 0 0,-1 1 0 0 0,0-1 0 0 0,0 0 0 0 0,0-1 0 0 0,0 0 0 0 0,0 0 0 0 0,-1 0 0 0 0,1-1 0 0 0,-1 1 0 0 0,1-1 0 0 0,-1-1 0 0 0,0 1 0 0 0,0-1 0 0 0,0 0 0 0 0,0 0 0 0 0,-1 0 0 0 0,3-4-92 0 0,0 1 23 0 0,-1 0 0 0 0,0 0-1 0 0,-1 0 1 0 0,0-1 0 0 0,0 0-1 0 0,0 0 1 0 0,-1 0 0 0 0,0-1-1 0 0,-1 0 1 0 0,0 1 0 0 0,0-1-1 0 0,-1 0 1 0 0,0-1 0 0 0,-1 1-1 0 0,0 0 1 0 0,0 0 0 0 0,-1-1-1 0 0,0 1 1 0 0,0 0 0 0 0,-1 0-1 0 0,-1-1 1 0 0,0 0-23 0 0,1 7-148 0 0,0 0 0 0 0,-1 0-1 0 0,0 0 1 0 0,1 0 0 0 0,-1 0 0 0 0,0 0 0 0 0,-1 0-1 0 0,1 1 1 0 0,0-1 0 0 0,-1 1 0 0 0,0 0 0 0 0,1-1 0 0 0,-1 1-1 0 0,0 0 1 0 0,0 1 0 0 0,0-1 0 0 0,0 0 0 0 0,0 1-1 0 0,-3-1 149 0 0,-17-4-4218 0 0,0 4-4078 0 0,14 2 3111 0 0</inkml:trace>
  <inkml:trace contextRef="#ctx0" brushRef="#br0" timeOffset="990.794">1517 990 6425 0 0,'0'0'1427'0'0,"0"0"-133"0"0,0 0 188 0 0,0 0 217 0 0,0 0 6 0 0,0 0-256 0 0,0 0-325 0 0,0 0-240 0 0,0 0-168 0 0,0 0-136 0 0,20-32-113 0 0,61-98-91 0 0,-31 67 194 0 0,-42 55-522 0 0,1 0 1 0 0,0 0 0 0 0,0 1 0 0 0,1 1-1 0 0,0-1 1 0 0,0 1 0 0 0,1 1 0 0 0,-1 0-1 0 0,1 1 1 0 0,0 0 0 0 0,2 0-49 0 0,-12 3 3 0 0,1 1 0 0 0,-1 0 0 0 0,0-1 0 0 0,0 1 0 0 0,0 0 0 0 0,0 0 0 0 0,0 0 1 0 0,1 0-1 0 0,-1 0 0 0 0,0 0 0 0 0,0 0 0 0 0,0 0 0 0 0,0 1 0 0 0,0-1 0 0 0,0 0 0 0 0,0 1 1 0 0,1-1-1 0 0,-1 1 0 0 0,0-1 0 0 0,0 1 0 0 0,0-1 0 0 0,0 1 0 0 0,-1 0 0 0 0,1 0 0 0 0,0-1 0 0 0,0 1 1 0 0,0 0-1 0 0,-1 0 0 0 0,1 0 0 0 0,0 0 0 0 0,-1 0 0 0 0,1 0 0 0 0,0 0 0 0 0,-1 0 0 0 0,0 0 0 0 0,1 0 1 0 0,-1 0-1 0 0,0 0 0 0 0,1 0 0 0 0,-1 0 0 0 0,0 1 0 0 0,0-1 0 0 0,0 0 0 0 0,0 0 0 0 0,0 0 1 0 0,0 0-1 0 0,0 0 0 0 0,0 1 0 0 0,-1-1 0 0 0,1 0 0 0 0,0 0 0 0 0,-1 0-3 0 0,10 38 211 0 0,-6-38-186 0 0,0 1 1 0 0,1 0-1 0 0,-1-1 0 0 0,0 0 1 0 0,1 0-1 0 0,-1 0 1 0 0,1 0-1 0 0,-1-1 0 0 0,1 1 1 0 0,-1-1-1 0 0,1 0 1 0 0,-1 0-1 0 0,1 0 0 0 0,0 0 1 0 0,-1-1-1 0 0,1 0 0 0 0,-1 1 1 0 0,1-1-1 0 0,-1 0 1 0 0,0-1-1 0 0,1 1 0 0 0,-1-1 1 0 0,0 1-1 0 0,0-1 1 0 0,2-2-26 0 0,186-79-104 0 0,-189 83 96 0 0,-1 1 1 0 0,1 0 0 0 0,-1 0 0 0 0,1-1 0 0 0,-1 1-1 0 0,0 0 1 0 0,1 0 0 0 0,-1 0 0 0 0,0 0-1 0 0,0 1 1 0 0,0-1 0 0 0,0 0 0 0 0,0 0-1 0 0,0 1 1 0 0,0-1 0 0 0,0 1 0 0 0,-1-1 0 0 0,1 0-1 0 0,0 1 1 0 0,-1-1 0 0 0,1 1 0 0 0,-1 0-1 0 0,0-1 1 0 0,1 1 0 0 0,-1-1 0 0 0,0 1 0 0 0,0 0-1 0 0,0-1 1 0 0,0 1 0 0 0,0-1 0 0 0,-1 1-1 0 0,1 0 1 0 0,0-1 0 0 0,-1 1 0 0 0,1-1 0 0 0,-1 1 7 0 0,3 21 12 0 0,-1-19-58 0 0,-1 0 0 0 0,1-1 1 0 0,0 1-1 0 0,0-1 1 0 0,1 1-1 0 0,-1-1 1 0 0,1 0-1 0 0,-1 0 1 0 0,1 1-1 0 0,0-1 1 0 0,0 0-1 0 0,0 0 0 0 0,1-1 1 0 0,-1 1-1 0 0,1 0 1 0 0,0-1-1 0 0,-1 0 1 0 0,1 1-1 0 0,0-1 1 0 0,0 0-1 0 0,1-1 0 0 0,-1 1 1 0 0,0 0-1 0 0,1-1 1 0 0,-1 0-1 0 0,1 0 1 0 0,-1 0-1 0 0,1 0 1 0 0,-1 0-1 0 0,1-1 0 0 0,0 0 1 0 0,0 1 45 0 0,20-1-4542 0 0,-8 0-5055 0 0,-12 0 3805 0 0</inkml:trace>
</inkml:ink>
</file>

<file path=ppt/ink/ink8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40.3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0 685 0 0 0,'0'0'1452'0'0,"0"0"210"0"0,0 0 44 0 0,33-3-61 0 0,105-9-55 0 0,89-30 4328 0 0,-185 28-5002 0 0,-1-2 0 0 0,0-2 0 0 0,-1-1 0 0 0,-1-3 0 0 0,27-19-916 0 0,-44 27 244 0 0,6-1-87 0 0,-1-1 0 0 0,0-2 0 0 0,-1 0 0 0 0,-1-2 0 0 0,0 0 1 0 0,-2-2-1 0 0,-1-1 0 0 0,0 0 0 0 0,-2-2 0 0 0,-1 0 0 0 0,-1-1 0 0 0,-1-1 0 0 0,2-6-157 0 0,-17 28-3 0 0,0 1 1 0 0,0-1-1 0 0,0 0 0 0 0,-1 0 1 0 0,1 0-1 0 0,-1 0 0 0 0,0 0 1 0 0,-1 0-1 0 0,1-1 0 0 0,-1 1 1 0 0,0 0-1 0 0,-1 0 0 0 0,1 0 1 0 0,-1-1-1 0 0,0 1 0 0 0,0 0 1 0 0,0 0-1 0 0,-1 0 0 0 0,0 0 1 0 0,0 1-1 0 0,0-1 0 0 0,-1 0 1 0 0,1 1-1 0 0,-1 0 0 0 0,0-1 1 0 0,0 1-1 0 0,-1 0 0 0 0,1 1 1 0 0,-1-1-1 0 0,0 0 0 0 0,0 1 1 0 0,0 0-1 0 0,-1 0 0 0 0,1 0 1 0 0,0 1-1 0 0,-1 0 0 0 0,0-1 1 0 0,0 1-1 0 0,-4 0 3 0 0,1 0-46 0 0,0 2-1 0 0,0-1 1 0 0,0 1 0 0 0,0 0-1 0 0,0 1 1 0 0,0 0 0 0 0,0 0-1 0 0,0 1 1 0 0,1 0 0 0 0,-1 0 0 0 0,0 1-1 0 0,1 0 1 0 0,-1 0 0 0 0,1 1-1 0 0,0 0 1 0 0,0 0 0 0 0,1 1-1 0 0,-1 0 1 0 0,1 0 0 0 0,0 0-1 0 0,1 1 1 0 0,-1 0 0 0 0,-2 3 46 0 0,-9 11-10 0 0,0 2 1 0 0,2 0 0 0 0,0 0 0 0 0,2 1 0 0 0,0 1 0 0 0,-3 12 9 0 0,7-15 10 0 0,2 0 1 0 0,0 1-1 0 0,2 0 0 0 0,0 0 1 0 0,2 1-1 0 0,0-1 1 0 0,1 1-1 0 0,2-1 0 0 0,0 1 1 0 0,3 16-11 0 0,-1-29 20 0 0,1 1 0 0 0,1 0 0 0 0,0-1 1 0 0,0 0-1 0 0,1 0 0 0 0,0 0 0 0 0,0 0 0 0 0,1-1 0 0 0,1 0 1 0 0,0 0-1 0 0,0-1 0 0 0,0 0 0 0 0,1 0 0 0 0,0-1 0 0 0,1 0 1 0 0,0 0-1 0 0,0-1 0 0 0,0 0 0 0 0,1 0 0 0 0,0-1 0 0 0,0 0 1 0 0,0-1-1 0 0,0-1 0 0 0,1 1 0 0 0,0-1 0 0 0,0-1 0 0 0,-1 0 1 0 0,1-1-1 0 0,0 0 0 0 0,1-1 0 0 0,-1 0 0 0 0,0 0 0 0 0,4-2-20 0 0,8 2 83 0 0,0-1-1 0 0,-1-1 1 0 0,1-1-1 0 0,0-1 1 0 0,-1-1-1 0 0,0-1 1 0 0,-1-1-1 0 0,1-1 1 0 0,-1-1-1 0 0,0 0 0 0 0,-1-2 1 0 0,9-6-83 0 0,-2 0 36 0 0,-1-2 0 0 0,-1-1 0 0 0,0-1 0 0 0,-1-1 1 0 0,-2-1-1 0 0,0 0 0 0 0,-2-2 0 0 0,0-1 0 0 0,-2 0 0 0 0,-1-2 0 0 0,13-26-36 0 0,-13-26-338 0 0,-17 77 303 0 0,0 1-1 0 0,0 0 0 0 0,0 0 1 0 0,0 0-1 0 0,0 0 0 0 0,0 0 0 0 0,-1 0 1 0 0,1 0-1 0 0,-1 0 0 0 0,1-1 0 0 0,-1 1 1 0 0,0 1-1 0 0,0-1 0 0 0,0 0 1 0 0,0 0-1 0 0,0 0 0 0 0,0 0 0 0 0,-1 1 1 0 0,1-1-1 0 0,0 1 0 0 0,-1-1 0 0 0,1 1 1 0 0,-1-1-1 0 0,0 1 0 0 0,0 0 1 0 0,1 0-1 0 0,-1 0 0 0 0,0 0 0 0 0,0 0 1 0 0,0 0-1 0 0,0 0 0 0 0,0 1 0 0 0,0-1 1 0 0,0 1-1 0 0,-2-1 36 0 0,-5 3-84 0 0,-1 0 1 0 0,1 0-1 0 0,1 1 1 0 0,-1 0-1 0 0,0 1 1 0 0,1 0-1 0 0,0 1 0 0 0,0-1 1 0 0,0 1-1 0 0,0 1 1 0 0,1-1-1 0 0,0 2 1 0 0,0-1-1 0 0,0 1 1 0 0,1 0-1 0 0,0 0 0 0 0,0 0 1 0 0,1 1-1 0 0,0 0 1 0 0,1 0-1 0 0,-1 0 1 0 0,2 1-1 0 0,-2 3 84 0 0,0-4-2 0 0,-4 5 15 0 0,1 0 0 0 0,0 1 0 0 0,1 0 0 0 0,1 1 0 0 0,0-1 0 0 0,1 1 0 0 0,0 0 0 0 0,1 1 0 0 0,1-1 0 0 0,1 1 0 0 0,0-1 0 0 0,1 1 0 0 0,0 0 1 0 0,2 0-1 0 0,1 10-13 0 0,0-19 17 0 0,0-1 1 0 0,1 0 0 0 0,-1 0 0 0 0,1-1 0 0 0,1 1-1 0 0,-1-1 1 0 0,1 1 0 0 0,0-1 0 0 0,0 0 0 0 0,1-1-1 0 0,-1 1 1 0 0,1-1 0 0 0,0 0 0 0 0,0 0 0 0 0,1 0-1 0 0,-1-1 1 0 0,1 1 0 0 0,-1-1 0 0 0,1-1 0 0 0,0 1-1 0 0,1-1 1 0 0,-1 0 0 0 0,5 1-18 0 0,9 1 127 0 0,0 0 1 0 0,-1-1-1 0 0,1 0 1 0 0,0-2-1 0 0,1 0 1 0 0,-1-2-1 0 0,3 0-127 0 0,7-6 179 0 0,0-2 0 0 0,0 0 1 0 0,-1-2-1 0 0,-1-2 0 0 0,0 0 0 0 0,0-2 0 0 0,-2 0 0 0 0,0-2 0 0 0,-1-1 0 0 0,0-2 0 0 0,-2 0 1 0 0,0-1-1 0 0,11-15-179 0 0,-18 23 9 0 0,0-1 0 0 0,-1-1 1 0 0,-1-1-1 0 0,-1 0 0 0 0,0 0 0 0 0,-1-1 1 0 0,-1-1-1 0 0,0 0 0 0 0,-2-1 0 0 0,0 0 1 0 0,-1 0-1 0 0,0-1 0 0 0,-2 0 0 0 0,-1 0 1 0 0,0 0-1 0 0,-2-1 0 0 0,0 0 0 0 0,-1-2-9 0 0,-2 22-20 0 0,-1-1-1 0 0,1 1 1 0 0,-1-1-1 0 0,0 1 1 0 0,1-1-1 0 0,-1 1 1 0 0,0 0-1 0 0,0-1 1 0 0,0 1-1 0 0,0 0 1 0 0,0 0-1 0 0,0 0 1 0 0,0 0-1 0 0,-1-1 1 0 0,1 2-1 0 0,0-1 1 0 0,-1 0-1 0 0,1 0 1 0 0,0 0-1 0 0,-1 1 1 0 0,1-1-1 0 0,-1 0 1 0 0,1 1-1 0 0,-1-1 1 0 0,0 1-1 0 0,1 0 1 0 0,-1 0-1 0 0,1 0 1 0 0,-1-1-1 0 0,0 1 1 0 0,1 1-1 0 0,-1-1 1 0 0,1 0-1 0 0,-1 0 1 0 0,1 1-1 0 0,-1-1 1 0 0,0 0-1 0 0,1 1 1 0 0,-1 0-1 0 0,1-1 1 0 0,0 1-1 0 0,-1 0 1 0 0,1 0-1 0 0,0 0 1 0 0,-1 0-1 0 0,1 0 1 0 0,0 0-1 0 0,0 0 1 0 0,0 0-1 0 0,0 0 1 0 0,-1 2 20 0 0,-15 13-18 0 0,1 2 0 0 0,1 0 0 0 0,1 1-1 0 0,0 0 1 0 0,1 1 0 0 0,2 0 0 0 0,0 1 0 0 0,1 1 0 0 0,1-1 0 0 0,1 2 0 0 0,1-1-1 0 0,-4 22 19 0 0,7-33-21 0 0,2 0-1 0 0,-1 0 1 0 0,2 0-1 0 0,-1 0 1 0 0,1 1-1 0 0,1-1 1 0 0,0 1-1 0 0,1-1 1 0 0,0 0-1 0 0,1 1 1 0 0,0-1-1 0 0,1 0 1 0 0,0 0-1 0 0,0 0 1 0 0,2-1-1 0 0,-1 1 0 0 0,1-1 1 0 0,1 0-1 0 0,-1 0 1 0 0,2 0-1 0 0,-1-1 1 0 0,2 0-1 0 0,-1-1 1 0 0,1 1-1 0 0,0-1 1 0 0,1-1-1 0 0,-1 0 1 0 0,2 1 21 0 0,2-2-323 0 0,-1 0 0 0 0,1-1 1 0 0,0 0-1 0 0,1 0 0 0 0,-1-2 0 0 0,1 1 1 0 0,-1-1-1 0 0,12 0 323 0 0,19 0-4683 0 0,-1-6-4588 0 0,-30 0 5421 0 0</inkml:trace>
  <inkml:trace contextRef="#ctx0" brushRef="#br0" timeOffset="300.048">2261 413 5097 0 0,'0'0'3498'0'0,"0"0"-1819"0"0,0 0-512 0 0,0 0 265 0 0,0 0 259 0 0,0 0 36 0 0,0 0-257 0 0,0 0-408 0 0,-9 34-358 0 0,-28 108-244 0 0,1 39 244 0 0,29-61-2860 0 0,7-118 999 0 0,0-2-512 0 0,0 0-740 0 0,0-3-4803 0 0,2-2 2368 0 0,-2 5 4555 0 0,2-7-666 0 0</inkml:trace>
  <inkml:trace contextRef="#ctx0" brushRef="#br0" timeOffset="653.587">2198 398 4769 0 0,'0'0'3170'0'0,"0"0"-1916"0"0,0 0-837 0 0,0 0-9 0 0,0 0 283 0 0,0 0 286 0 0,0 0 161 0 0,0 0-16 0 0,0 0-153 0 0,0 0-115 0 0,0 0-111 0 0,0 0-110 0 0,0 0-76 0 0,26 4-82 0 0,83 11-104 0 0,16-12 316 0 0,-62-8-381 0 0,2-1-4381 0 0,-65 9-1640 0 0,-3 4 2227 0 0,3-6 2503 0 0,-6 3-4293 0 0</inkml:trace>
  <inkml:trace contextRef="#ctx0" brushRef="#br0" timeOffset="820.064">2169 737 4369 0 0,'0'0'1874'0'0,"0"0"-555"0"0,0 0 106 0 0,0 0 318 0 0,0 0 58 0 0,0 0-214 0 0,0 0-336 0 0,0 0-302 0 0,0 0-231 0 0,32-2-202 0 0,103-5-198 0 0,23-13-2042 0 0,-138 19-993 0 0,-1-1-3321 0 0,-6 1-1353 0 0</inkml:trace>
</inkml:ink>
</file>

<file path=ppt/ink/ink8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562 0 2272 0 0,'0'0'3953'0'0,"0"0"-1830"0"0,0 0-580 0 0,0 0 14 0 0,0 0-72 0 0,0 0-96 0 0,0 0-161 0 0,0 0-228 0 0,0 0-153 0 0,0 0-131 0 0,0 0-108 0 0,0 0-64 0 0,-12 29-26 0 0,-35 89-31 0 0,27-22 354 0 0,-28 265 241 0 0,5-122-2809 0 0,37-235-1788 0 0,-10-23-11338 0 0,15 17 13484 0 0,-2-3 640 0 0</inkml:trace>
  <inkml:trace contextRef="#ctx0" brushRef="#br0" timeOffset="276.27">0 560 7658 0 0,'0'0'3456'0'0,"0"0"-1959"0"0,0 0-713 0 0,0 0 157 0 0,0 0 205 0 0,35-6 48 0 0,113-16-90 0 0,33-5 1231 0 0,45 8-1300 0 0,-156 18-1571 0 0,5-1 1086 0 0,-25 4-3017 0 0,-10 2-3131 0 0,-1 4-4539 0 0,-27-4 7175 0 0</inkml:trace>
  <inkml:trace contextRef="#ctx0" brushRef="#br0" timeOffset="636.334">991 494 2745 0 0,'0'0'1577'0'0,"0"0"-203"0"0,0 0 25 0 0,0 0 100 0 0,0 0-3 0 0,0 0-130 0 0,0 0-203 0 0,0 0-226 0 0,0 0-186 0 0,0 0-161 0 0,0 0-177 0 0,-30 30-102 0 0,-89 98-83 0 0,116-126-215 0 0,0 0 1 0 0,0 1-1 0 0,0 0 0 0 0,1-1 1 0 0,-1 1-1 0 0,1 0 1 0 0,0 0-1 0 0,-1 0 1 0 0,2 0-1 0 0,-1 0 0 0 0,0 1 1 0 0,0-1-1 0 0,1 1 1 0 0,0-1-1 0 0,0 1 1 0 0,0 0-1 0 0,0-1 0 0 0,0 1 1 0 0,1 0-1 0 0,-1 3-13 0 0,2 3 68 0 0,-2-4 27 0 0,1-1 1 0 0,0 1 0 0 0,0-1 0 0 0,1 1-1 0 0,0-1 1 0 0,-1 1 0 0 0,2-1-1 0 0,-1 0 1 0 0,1 0 0 0 0,0 1-1 0 0,0-1 1 0 0,0 0 0 0 0,0-1 0 0 0,1 1-1 0 0,0 0 1 0 0,0-1 0 0 0,1 1-1 0 0,-1-1 1 0 0,1 0 0 0 0,0 0-1 0 0,0-1 1 0 0,0 1 0 0 0,0-1 0 0 0,1 0-1 0 0,-1 0 1 0 0,1 0 0 0 0,0 0-1 0 0,0-1 1 0 0,3 1-96 0 0,5 1 282 0 0,1-1-1 0 0,0 0 1 0 0,0-1 0 0 0,0-1-1 0 0,0 0 1 0 0,0-1 0 0 0,0 0-1 0 0,0-1 1 0 0,0-1-1 0 0,0 0 1 0 0,0-1 0 0 0,0 0-1 0 0,-1-2 1 0 0,1 1 0 0 0,-1-1-1 0 0,1-2-281 0 0,-4 3 77 0 0,-1 0 0 0 0,0 0 0 0 0,0-1 0 0 0,0 0 0 0 0,-1 0 1 0 0,0-1-1 0 0,0-1 0 0 0,0 1 0 0 0,-1-1 0 0 0,0 0 0 0 0,0-1 0 0 0,-1 1 0 0 0,0-2 0 0 0,0 1 0 0 0,-1 0 0 0 0,0-1 0 0 0,-1 0 0 0 0,0 0 0 0 0,0-1 0 0 0,-1 1 0 0 0,0-1 0 0 0,0 1 0 0 0,-1-1 0 0 0,-1 0 0 0 0,1 0 0 0 0,-2 0 0 0 0,1 0 0 0 0,-2 0 0 0 0,1-3-77 0 0,-4 4-145 0 0,0 1-1 0 0,0 0 1 0 0,-1 0 0 0 0,0 0-1 0 0,0 1 1 0 0,-1 0 0 0 0,0 0-1 0 0,0 0 1 0 0,0 1 0 0 0,-1 0-1 0 0,0 0 1 0 0,-1 0-1 0 0,1 1 1 0 0,-1 0 0 0 0,0 1-1 0 0,0 0 1 0 0,0 0 0 0 0,-1 0-1 0 0,1 1 1 0 0,-1 1-1 0 0,0-1 1 0 0,0 1 0 0 0,0 1-1 0 0,0 0 1 0 0,-4 0 145 0 0,-59-5-3478 0 0,25 9-4809 0 0,24 3-2014 0 0</inkml:trace>
</inkml:ink>
</file>

<file path=ppt/ink/ink8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7.2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0 574 0 0 0,'0'0'328'0'0,"0"0"1006"0"0,0 0 285 0 0,0 0-78 0 0,0 0-146 0 0,0 0-158 0 0,35 2-188 0 0,110 4-133 0 0,-72-19 303 0 0,-61 7-895 0 0,7-2-167 0 0,0-1 1 0 0,-1 0-1 0 0,0-1 0 0 0,0-1 0 0 0,-2-1 0 0 0,1-1 0 0 0,-1 0 0 0 0,-1-1 0 0 0,-1 0 0 0 0,0-1 0 0 0,0-1 0 0 0,-2 0 0 0 0,0-1 1 0 0,-1 0-1 0 0,-1-1 0 0 0,0 0 0 0 0,-1-1 0 0 0,-1 0 0 0 0,-1 0 0 0 0,-1-1 0 0 0,-1 0 0 0 0,0 0 0 0 0,-2 0 0 0 0,1-10-157 0 0,-3 27-47 0 0,0 1 0 0 0,-1-1-1 0 0,1 0 1 0 0,-1 0 0 0 0,1 0-1 0 0,-1 0 1 0 0,0 0 0 0 0,0 0-1 0 0,-1 0 1 0 0,1 0 0 0 0,-1 1-1 0 0,1-1 1 0 0,-1 0-1 0 0,0 0 1 0 0,0 0 0 0 0,0 1-1 0 0,0-1 1 0 0,0 0 0 0 0,-1 1-1 0 0,0-1 1 0 0,1 1 0 0 0,-1 0-1 0 0,0-1 1 0 0,0 1 0 0 0,0 0-1 0 0,0 0 1 0 0,0 0-1 0 0,-1 0 1 0 0,1 1 0 0 0,-1-1-1 0 0,1 1 1 0 0,-1-1 0 0 0,1 1-1 0 0,-1 0 1 0 0,0 0 0 0 0,0 0-1 0 0,1 0 1 0 0,-1 1 0 0 0,0-1-1 0 0,0 1 1 0 0,0-1-1 0 0,0 1 1 0 0,0 0 0 0 0,0 0-1 0 0,0 1 1 0 0,0-1 0 0 0,-2 1 47 0 0,-4 4-40 0 0,1 0 1 0 0,0 0-1 0 0,1 1 1 0 0,-1-1-1 0 0,1 2 1 0 0,0-1-1 0 0,1 1 1 0 0,-1 0 0 0 0,1 1-1 0 0,1-1 1 0 0,-1 1-1 0 0,1 0 1 0 0,1 1-1 0 0,0-1 1 0 0,0 1-1 0 0,0 0 1 0 0,0 3 39 0 0,-4 10 82 0 0,0 1 0 0 0,1 0 0 0 0,2 0 0 0 0,0 0 0 0 0,2 1 0 0 0,0 0 0 0 0,2 0 0 0 0,1 22-82 0 0,0-34 74 0 0,1-1 0 0 0,0 0 0 0 0,1 0-1 0 0,1 0 1 0 0,-1 0 0 0 0,2-1 0 0 0,0 1-1 0 0,0-1 1 0 0,1 1 0 0 0,0-1 0 0 0,0-1-1 0 0,1 1 1 0 0,1-1 0 0 0,-1 0 0 0 0,2 0-1 0 0,-1-1 1 0 0,1 0 0 0 0,0-1 0 0 0,9 7-74 0 0,-9-7 121 0 0,0-1 0 0 0,1 0 0 0 0,0 0 0 0 0,1-1 1 0 0,-1 0-1 0 0,1 0 0 0 0,0-1 0 0 0,0 0 0 0 0,0-1 0 0 0,1 0 1 0 0,-1-1-1 0 0,1 0 0 0 0,-1-1 0 0 0,1 0 0 0 0,0 0 0 0 0,0-2 1 0 0,-1 1-1 0 0,1-1 0 0 0,0 0 0 0 0,-1-1 0 0 0,1-1 1 0 0,9-2-122 0 0,-2-3 86 0 0,0-1 1 0 0,-1-1 0 0 0,0 0 0 0 0,-1-1 0 0 0,0-1 0 0 0,0 0 0 0 0,-2-1 0 0 0,1-1 0 0 0,-2 0 0 0 0,0-1 0 0 0,0 0 0 0 0,-2-1 0 0 0,0-1 0 0 0,0 0 0 0 0,-2 0 0 0 0,0-1 0 0 0,-1 0 0 0 0,-1 0 0 0 0,-1-1 0 0 0,3-14-87 0 0,2-62-112 0 0,-12 94 92 0 0,0 1 0 0 0,0-1 1 0 0,0 1-1 0 0,1-1 1 0 0,-1 0-1 0 0,0 1 1 0 0,0 0-1 0 0,0-1 0 0 0,0 1 1 0 0,0 0-1 0 0,0-1 1 0 0,0 1-1 0 0,0 0 0 0 0,0 0 1 0 0,1 0-1 0 0,-1 0 1 0 0,0 0-1 0 0,0 0 1 0 0,0 0-1 0 0,0 0 0 0 0,0 0 1 0 0,0 0-1 0 0,0 0 1 0 0,0 1-1 0 0,0-1 1 0 0,0 0-1 0 0,0 1 0 0 0,0-1 1 0 0,0 1-1 0 0,0-1 1 0 0,1 1-1 0 0,-1-1 0 0 0,0 1 1 0 0,0-1-1 0 0,1 1 1 0 0,-1 0-1 0 0,0 0 1 0 0,1-1-1 0 0,-1 1 0 0 0,1 0 1 0 0,-1 0-1 0 0,1 0 1 0 0,-1 0-1 0 0,1 0 1 0 0,-1-1-1 0 0,1 1 0 0 0,0 0 1 0 0,0 0-1 0 0,-1 0 1 0 0,1 1 19 0 0,-7 11 11 0 0,1-1 0 0 0,0 1 0 0 0,1 1 0 0 0,1-1 0 0 0,0 1 0 0 0,0 0 0 0 0,1-1 1 0 0,1 2-1 0 0,1-1 0 0 0,0 0 0 0 0,0 0 0 0 0,2 7-11 0 0,2-15 28 0 0,0 0 0 0 0,0 1 1 0 0,1-1-1 0 0,0-1 0 0 0,0 1 0 0 0,0 0 0 0 0,1-1 0 0 0,0 0 0 0 0,0 0 1 0 0,0-1-1 0 0,1 1 0 0 0,0-1 0 0 0,-1 0 0 0 0,1 0 0 0 0,1-1 0 0 0,-1 0 1 0 0,0 0-1 0 0,1-1 0 0 0,0 1 0 0 0,-1-1 0 0 0,1-1 0 0 0,0 1 1 0 0,0-1-1 0 0,0-1 0 0 0,0 1 0 0 0,0-1 0 0 0,7-1-28 0 0,4 2 63 0 0,1-2-1 0 0,-1 0 0 0 0,0-1 0 0 0,0-1 1 0 0,0 0-1 0 0,0-2 0 0 0,-1 0 1 0 0,1-1-1 0 0,-1 0 0 0 0,-1-2 1 0 0,1 0-1 0 0,-1-1 0 0 0,-1 0 1 0 0,0-1-1 0 0,0-1 0 0 0,-1-1 1 0 0,0 0-1 0 0,0-2-62 0 0,6-5 32 0 0,-1-2 1 0 0,-2 0-1 0 0,0-1 0 0 0,-1 0 1 0 0,-1-1-1 0 0,-2-1 0 0 0,0-1 1 0 0,-1 0-1 0 0,-2 0 1 0 0,0-1-1 0 0,3-19-32 0 0,-1-68-36 0 0,-12 111 29 0 0,0 0 1 0 0,0 0 0 0 0,0 1-1 0 0,0-1 1 0 0,-1 0-1 0 0,1 1 1 0 0,-1-1-1 0 0,1 0 1 0 0,-1 1 0 0 0,0-1-1 0 0,0 0 1 0 0,0 1-1 0 0,0-1 1 0 0,0 1-1 0 0,0 0 1 0 0,0-1 0 0 0,0 1-1 0 0,0 0 1 0 0,-1 0-1 0 0,1-1 1 0 0,0 1 0 0 0,-1 0-1 0 0,1 0 1 0 0,-1 1-1 0 0,0-1 1 0 0,1 0-1 0 0,-1 0 1 0 0,1 1 0 0 0,-1-1-1 0 0,0 1 1 0 0,0-1-1 0 0,1 1 1 0 0,-1 0-1 0 0,0 0 1 0 0,0 0 0 0 0,1 0-1 0 0,-1 0 1 0 0,0 0-1 0 0,0 0 1 0 0,1 1-1 0 0,-1-1 1 0 0,0 0 0 0 0,1 1-1 0 0,-1 0 1 0 0,0-1-1 0 0,1 1 1 0 0,-1 0 0 0 0,1 0-1 0 0,-1 0 1 0 0,1 0-1 0 0,-1 0 1 0 0,1 0-1 0 0,0 0 1 0 0,-1 1 0 0 0,1-1-1 0 0,0 0 1 0 0,0 1-1 0 0,0-1 1 0 0,0 1-1 0 0,0 0 7 0 0,-9 13 27 0 0,1 0 0 0 0,1 0 0 0 0,0 1 0 0 0,1 1 0 0 0,1-1 0 0 0,0 1 0 0 0,1 0 0 0 0,1 1 0 0 0,1-1 0 0 0,0 1 0 0 0,2-1 0 0 0,0 1 0 0 0,0 0 0 0 0,2 0 0 0 0,2 12-27 0 0,-1-11-14 0 0,2 0 1 0 0,1 0 0 0 0,0 0 0 0 0,1 0 0 0 0,1-1 0 0 0,1 0 0 0 0,1-1 0 0 0,0 1-1 0 0,1-2 1 0 0,1 1 0 0 0,0-2 0 0 0,6 6 13 0 0,25 18-1681 0 0,-26-30-2603 0 0,0-1-4982 0 0,-12-8 5093 0 0</inkml:trace>
  <inkml:trace contextRef="#ctx0" brushRef="#br0" timeOffset="331.269">1865 324 7178 0 0,'0'0'1551'0'0,"0"0"-434"0"0,0 0-98 0 0,0 0 235 0 0,0 0 178 0 0,0 0 32 0 0,-15 32-224 0 0,-43 100-335 0 0,31-46 35 0 0,3 65-272 0 0,22-126-5832 0 0,1-6-5583 0 0,1-26 7890 0 0</inkml:trace>
  <inkml:trace contextRef="#ctx0" brushRef="#br0" timeOffset="675.064">1574 283 9034 0 0,'0'0'941'0'0,"0"0"-386"0"0,0 0-12 0 0,0 0 269 0 0,0 0 238 0 0,0 0 59 0 0,0 0-146 0 0,0 0-204 0 0,31 3-174 0 0,101 7-124 0 0,281 0 795 0 0,-383 0-3035 0 0,-22 0-2720 0 0,-16 3-3502 0 0,4-10 4212 0 0</inkml:trace>
  <inkml:trace contextRef="#ctx0" brushRef="#br0" timeOffset="876.418">1482 777 4345 0 0,'0'0'1187'0'0,"0"0"-38"0"0,0 0 364 0 0,0 0 400 0 0,0 0 179 0 0,0 0-159 0 0,0 0-416 0 0,32 4-425 0 0,101 12-296 0 0,-36-24 274 0 0,243-34-1256 0 0,-335 41-116 0 0,39-1-2906 0 0,-13 2-4031 0 0,-17 0-433 0 0</inkml:trace>
</inkml:ink>
</file>

<file path=ppt/ink/ink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0:10.0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37 572 0 0 0,'0'0'465'0'0,"0"0"478"0"0,0 0 207 0 0,0 0-9 0 0,0 0-127 0 0,0 0-203 0 0,0 0-143 0 0,0 0-95 0 0,0 0-34 0 0,-2 14-13 0 0,-11 100 857 0 0,-5 236-298 0 0,14-319-505 0 0,6-45 2381 0 0,44-242 1229 0 0,-41 229-4172 0 0,1 1 1 0 0,2 1-1 0 0,0-1 0 0 0,2 1 1 0 0,0 1-1 0 0,2 0 0 0 0,1 0 0 0 0,0 1 1 0 0,2 1-1 0 0,12-14-18 0 0,25 9-867 0 0,-46 60 584 0 0,13 11-2152 0 0,1-23-7879 0 0,-15-20 6001 0 0</inkml:trace>
  <inkml:trace contextRef="#ctx0" brushRef="#br0" timeOffset="867.849">284 1028 0 0 0,'0'0'104'0'0,"0"0"424"0"0,0 0 451 0 0,0 0 412 0 0,0 0 228 0 0,0 0-23 0 0,0 0-85 0 0,0 0-70 0 0,0 0-98 0 0,0 0-118 0 0,0 0-147 0 0,14-4-165 0 0,44-14-154 0 0,-52 15-612 0 0,0 1-1 0 0,0-1 1 0 0,0 0 0 0 0,-1 0-1 0 0,1-1 1 0 0,-1 0-1 0 0,0 0 1 0 0,1 0 0 0 0,-2-1-1 0 0,1 1 1 0 0,-1-1 0 0 0,1 0-1 0 0,-1-1 1 0 0,0 0-147 0 0,9-11 314 0 0,4-1-188 0 0,-2-1-1 0 0,0-1 1 0 0,-1 0-1 0 0,-1-1 1 0 0,-1-1-1 0 0,-1 0 1 0 0,-1 0-1 0 0,5-19-125 0 0,-13 40-77 0 0,-1-1 0 0 0,0 0-1 0 0,0-1 1 0 0,0 1 0 0 0,-1 0-1 0 0,1 0 1 0 0,0 0-1 0 0,-1 0 1 0 0,1-1 0 0 0,-1 1-1 0 0,0 0 1 0 0,0 0 0 0 0,0-1-1 0 0,0 1 1 0 0,0 0-1 0 0,-1-1 1 0 0,1 1 0 0 0,0 0-1 0 0,-1 0 1 0 0,0 0 0 0 0,0-1-1 0 0,1 1 1 0 0,-1 0-1 0 0,0 0 1 0 0,-1 0 0 0 0,1 0-1 0 0,0 0 1 0 0,-1 1 0 0 0,1-1-1 0 0,-1 0 1 0 0,1 1-1 0 0,-1-1 1 0 0,0 1 0 0 0,1-1-1 0 0,-1 1 1 0 0,0 0-1 0 0,0 0 1 0 0,0 0 0 0 0,0 0-1 0 0,0 0 1 0 0,-1 0 0 0 0,1 0-1 0 0,0 1 1 0 0,0-1-1 0 0,0 1 1 0 0,-2-1 77 0 0,-3 4-233 0 0,-1 1-1 0 0,1-1 1 0 0,0 1 0 0 0,1 1-1 0 0,-1-1 1 0 0,1 1-1 0 0,0 0 1 0 0,0 0 0 0 0,0 1-1 0 0,0 0 1 0 0,1 0-1 0 0,0 0 1 0 0,1 1 0 0 0,-1-1-1 0 0,1 1 1 0 0,1 0 0 0 0,-2 3 233 0 0,1-3 33 0 0,1-1 1 0 0,1 1 0 0 0,-1 0-1 0 0,1-1 1 0 0,0 1 0 0 0,0 0-1 0 0,1 0 1 0 0,0 1 0 0 0,1-1-1 0 0,-1 0 1 0 0,1 0 0 0 0,0 0-1 0 0,1 0 1 0 0,0 1 0 0 0,0-1-1 0 0,1 0 1 0 0,0 0 0 0 0,0-1-1 0 0,0 1 1 0 0,1 0 0 0 0,0-1-1 0 0,0 1 1 0 0,1-1 0 0 0,0 0-1 0 0,0 0 1 0 0,0 0 0 0 0,1-1-1 0 0,-1 1 1 0 0,2-1 0 0 0,-1 0-1 0 0,0-1 1 0 0,3 2-34 0 0,3 0 231 0 0,1 0-1 0 0,0-1 0 0 0,0 0 1 0 0,0-1-1 0 0,1-1 1 0 0,-1 0-1 0 0,1 0 1 0 0,0-1-1 0 0,0-1 0 0 0,0 0 1 0 0,0-1-1 0 0,0 0 1 0 0,0-1-1 0 0,5-2-230 0 0,-4-1 126 0 0,-1-1 1 0 0,1 0-1 0 0,-1-1 0 0 0,0-1 0 0 0,0 0 1 0 0,-1-1-1 0 0,0 0 0 0 0,0-1 0 0 0,-1 0 1 0 0,0-1-1 0 0,-1 0 0 0 0,0-1 0 0 0,-1 0 1 0 0,0-1-1 0 0,1-1-126 0 0,-6 8 7 0 0,0 0-1 0 0,0-1 1 0 0,0 1 0 0 0,-1-1 0 0 0,0 0-1 0 0,0 0 1 0 0,0-1 0 0 0,-1 1 0 0 0,0 0-1 0 0,0-1 1 0 0,-1 1 0 0 0,1-1 0 0 0,-1 0-1 0 0,-1 0 1 0 0,1 0-7 0 0,-3 6-54 0 0,1-1 0 0 0,0 1 0 0 0,0 0 0 0 0,0 0 0 0 0,0 0 0 0 0,-1 0 0 0 0,1 0 0 0 0,-1 0 0 0 0,1 0 0 0 0,0 1 0 0 0,-1-1 0 0 0,0 0 0 0 0,1 1 0 0 0,-1-1 0 0 0,1 1 0 0 0,-1-1 0 0 0,0 1 0 0 0,1 0 0 0 0,-1 0 0 0 0,1 0 0 0 0,-1 0 0 0 0,0 0 0 0 0,1 0 0 0 0,-1 0 0 0 0,0 1 0 0 0,1-1-1 0 0,-1 0 1 0 0,1 1 0 0 0,-1 0 0 0 0,0-1 0 0 0,1 1 0 0 0,-1 0 0 0 0,1 0 0 0 0,0-1 0 0 0,-1 1 0 0 0,1 0 0 0 0,0 1 0 0 0,0-1 0 0 0,-1 0 0 0 0,1 0 0 0 0,0 1 54 0 0,-5 3-57 0 0,1 1 0 0 0,0 0 0 0 0,0 0 0 0 0,1 0 0 0 0,0 0 0 0 0,0 1-1 0 0,0-1 1 0 0,1 1 0 0 0,0 0 0 0 0,0 0 0 0 0,1 1 0 0 0,0-1 0 0 0,0 0 0 0 0,0 1 0 0 0,1 5 57 0 0,0-10 11 0 0,1 1 1 0 0,0-1-1 0 0,0 1 1 0 0,0-1 0 0 0,0 1-1 0 0,0-1 1 0 0,1 1-1 0 0,-1-1 1 0 0,1 1-1 0 0,0-1 1 0 0,0 1-1 0 0,1-1 1 0 0,-1 0 0 0 0,1 1-1 0 0,0-1 1 0 0,-1 0-1 0 0,1 0 1 0 0,0 0-1 0 0,1-1 1 0 0,-1 1 0 0 0,1 0-1 0 0,-1-1 1 0 0,1 0-1 0 0,0 1 1 0 0,-1-1-1 0 0,1 0 1 0 0,1 0 0 0 0,-1-1-1 0 0,0 1 1 0 0,0-1-1 0 0,0 1 1 0 0,1-1-1 0 0,2 1-11 0 0,10 1 199 0 0,-1-1 0 0 0,1 0 0 0 0,-1-1-1 0 0,1-1 1 0 0,0 0 0 0 0,-1-1 0 0 0,1 0-1 0 0,0-2 1 0 0,-1 0 0 0 0,0 0 0 0 0,0-2-1 0 0,0 0 1 0 0,0 0 0 0 0,-1-2 0 0 0,0 1 0 0 0,0-2-1 0 0,-1 0 1 0 0,1-1 0 0 0,-2 0 0 0 0,0-1-1 0 0,0 0 1 0 0,0-1 0 0 0,-1 0 0 0 0,-1-1-1 0 0,6-9-198 0 0,-5 10 107 0 0,-3 3-58 0 0,0 0 0 0 0,0 0 0 0 0,0-1 0 0 0,-1 0 0 0 0,-1 0 0 0 0,1-1 0 0 0,-2 0 0 0 0,1 0 0 0 0,-1 0-1 0 0,-1-1 1 0 0,0 1 0 0 0,0-1 0 0 0,-1 0 0 0 0,-1 0 0 0 0,1-1 0 0 0,-1-7-49 0 0,-3 17-11 0 0,1 0 1 0 0,-1 1 0 0 0,0-1-1 0 0,0 0 1 0 0,0 1-1 0 0,0-1 1 0 0,0 1-1 0 0,0 0 1 0 0,-1-1-1 0 0,1 1 1 0 0,0 0 0 0 0,-1 0-1 0 0,1 0 1 0 0,-1 0-1 0 0,1 0 1 0 0,-1 0-1 0 0,0 0 1 0 0,1 1 0 0 0,-1-1-1 0 0,0 0 1 0 0,0 1-1 0 0,1 0 1 0 0,-1-1-1 0 0,0 1 1 0 0,0 0-1 0 0,1 0 1 0 0,-1 0 0 0 0,0 0-1 0 0,0 0 1 0 0,0 0-1 0 0,0 0 1 0 0,1 1-1 0 0,-1-1 1 0 0,0 1-1 0 0,1-1 1 0 0,-1 1 0 0 0,0 0-1 0 0,1 0 1 0 0,-1-1-1 0 0,0 1 1 0 0,1 0-1 0 0,0 1 1 0 0,-1-1-1 0 0,1 0 1 0 0,-1 0 0 0 0,1 1-1 0 0,0-1 11 0 0,-8 7-26 0 0,1 0 0 0 0,1 1 0 0 0,-1-1 0 0 0,2 1 0 0 0,-1 1 0 0 0,1-1 0 0 0,1 1 0 0 0,-1 0 0 0 0,2 0 0 0 0,-1 1 0 0 0,2-1 0 0 0,-1 1 0 0 0,1 0 0 0 0,1 0 0 0 0,0 0 0 0 0,1 0 0 0 0,0 1 0 0 0,0-1-1 0 0,1 0 1 0 0,1 1 0 0 0,0-1 0 0 0,0 0 0 0 0,1 1 26 0 0,2-3-46 0 0,1-1-1 0 0,-1 1 1 0 0,2 0-1 0 0,-1-1 1 0 0,1 0-1 0 0,0-1 1 0 0,1 1-1 0 0,-1-1 1 0 0,1 0-1 0 0,1-1 1 0 0,0 1-1 0 0,0-1 1 0 0,0-1-1 0 0,0 0 1 0 0,1 0-1 0 0,0-1 1 0 0,0 0-1 0 0,0 0 1 0 0,0-1-1 0 0,1 0 1 0 0,-1-1-1 0 0,2 0 47 0 0,29 4-3728 0 0,-12-4-5170 0 0,-21-2 3838 0 0</inkml:trace>
  <inkml:trace contextRef="#ctx0" brushRef="#br0" timeOffset="2847.51">1972 671 0 0 0,'0'0'1084'0'0,"0"0"601"0"0,0 0 259 0 0,0 0-194 0 0,0 0-397 0 0,0 0-330 0 0,0 0-176 0 0,0 0-73 0 0,0 0-13 0 0,-17 16 1977 0 0,-28 31-772 0 0,-114 196-891 0 0,88-166-3348 0 0,58-70-1003 0 0,7-6-6041 0 0,6-1 7183 0 0</inkml:trace>
  <inkml:trace contextRef="#ctx0" brushRef="#br0" timeOffset="3134.461">1626 693 2585 0 0,'0'0'1903'0'0,"0"0"-1039"0"0,0 0-472 0 0,0 0 273 0 0,0 0 514 0 0,0 0 367 0 0,0 0 37 0 0,0 0-221 0 0,0 0-256 0 0,0 0-188 0 0,0 0-92 0 0,0 0-64 0 0,0 0-64 0 0,35 26-121 0 0,109 81-122 0 0,-41-22 295 0 0,1 25-745 0 0,-95-89-1372 0 0,-10-18-2363 0 0,-1-1-3310 0 0,0-2 1001 0 0</inkml:trace>
  <inkml:trace contextRef="#ctx0" brushRef="#br0" timeOffset="6604.332">1694 252 0 0 0,'0'0'911'0'0,"0"0"-192"0"0,0 0 5 0 0,0 0 157 0 0,0 0 101 0 0,0 0-59 0 0,0 0-238 0 0,0 0-270 0 0,0 0-198 0 0,0 0-102 0 0,0 0-39 0 0,-17 26-9 0 0,-55 83 3 0 0,3 21 264 0 0,49-87 913 0 0,76-113 194 0 0,143-205 1233 0 0,-197 272-2668 0 0,17-23 1175 0 0,-1 18-229 0 0,18 60 2244 0 0,-12 16-2166 0 0,-15-25-745 0 0,31 75 83 0 0,-22-68-311 0 0,-16-51-4944 0 0,-2-4-1570 0 0,0 4-1755 0 0</inkml:trace>
  <inkml:trace contextRef="#ctx0" brushRef="#br0" timeOffset="7171.01">2184 797 0 0 0,'0'0'936'0'0,"0"0"116"0"0,0 0 42 0 0,0 0 284 0 0,0 0 359 0 0,0 0 182 0 0,0 0-136 0 0,0 0-294 0 0,0 0-266 0 0,0 0-144 0 0,0 0-43 0 0,0 0-60 0 0,0 0-46 0 0,19-2-77 0 0,124-4 1508 0 0,-79 10-1223 0 0,-1 0-4129 0 0,-60-1-4892 0 0,-2-3-2227 0 0</inkml:trace>
  <inkml:trace contextRef="#ctx0" brushRef="#br0" timeOffset="10231.671">2703 502 0 0 0,'0'0'460'0'0,"0"0"554"0"0,0 0 386 0 0,0 0 156 0 0,0 0-179 0 0,0 0-416 0 0,0 0-449 0 0,0 0-278 0 0,0 0-34 0 0,0 0 96 0 0,0 0 157 0 0,1 5 81 0 0,14 164 2541 0 0,-15-112-2820 0 0,2-15-248 0 0,-3 0 0 0 0,-1 1 0 0 0,-2-1 0 0 0,-4 17-7 0 0,-11 8 220 0 0,13-115 3040 0 0,9 8-2951 0 0,1 0-1 0 0,3 0 0 0 0,1 0 0 0 0,2 1 1 0 0,2 0-1 0 0,1 1 0 0 0,6-9-308 0 0,-10 23 13 0 0,1 2 0 0 0,0-1 0 0 0,2 1 0 0 0,1 1-1 0 0,0 0 1 0 0,2 1 0 0 0,0 1 0 0 0,1 0-13 0 0,15 10-1610 0 0,-6 25-5538 0 0,-16-9 575 0 0,-4-3 3808 0 0</inkml:trace>
  <inkml:trace contextRef="#ctx0" brushRef="#br0" timeOffset="17019.986">2815 1065 0 0 0,'0'0'890'0'0,"0"0"22"0"0,0 0-63 0 0,0 0-59 0 0,0 0 35 0 0,0 0 79 0 0,6-2 19 0 0,89-47 5781 0 0,-39 1-4667 0 0,155-177 285 0 0,-206 218-2325 0 0,-1 0 0 0 0,0-1 0 0 0,0 0 0 0 0,-1 1 0 0 0,0-1 0 0 0,0-1 0 0 0,-1 1 0 0 0,0 0 0 0 0,0-1 0 0 0,-1 1 0 0 0,0-1 0 0 0,-1 1 0 0 0,0-1 0 0 0,0-4 3 0 0,0 10-40 0 0,0-1 1 0 0,-1 1-1 0 0,1 0 1 0 0,-1-1 0 0 0,0 1-1 0 0,1-1 1 0 0,-1 1-1 0 0,-1 0 1 0 0,1 0 0 0 0,0 0-1 0 0,-1 0 1 0 0,0 0-1 0 0,0 0 1 0 0,0 0 0 0 0,0 0-1 0 0,0 1 1 0 0,0-1-1 0 0,-1 1 1 0 0,1-1 0 0 0,-1 1-1 0 0,0 0 1 0 0,0 0 0 0 0,0 0-1 0 0,0 1 1 0 0,0-1-1 0 0,0 1 1 0 0,0-1 0 0 0,0 1-1 0 0,0 0 1 0 0,-1 0-1 0 0,1 0 1 0 0,-1 1 0 0 0,1-1-1 0 0,0 1 1 0 0,-1 0-1 0 0,-2 0 40 0 0,3 0-30 0 0,0 1-1 0 0,0-1 0 0 0,-1 1 1 0 0,1 0-1 0 0,0 0 1 0 0,0 0-1 0 0,0 0 0 0 0,0 1 1 0 0,0-1-1 0 0,0 1 0 0 0,0 0 1 0 0,0 0-1 0 0,1 0 1 0 0,-1 0-1 0 0,1 0 0 0 0,0 0 1 0 0,-1 1-1 0 0,1-1 0 0 0,0 1 1 0 0,0 0-1 0 0,0 0 1 0 0,1-1-1 0 0,-1 1 0 0 0,1 0 1 0 0,0 0-1 0 0,-1 1 0 0 0,1-1 1 0 0,1 0-1 0 0,-1 1 31 0 0,-8 100 334 0 0,62 25 87 0 0,-48-118-389 0 0,0-1 0 0 0,1 1-1 0 0,0-1 1 0 0,1 0 0 0 0,0 0 0 0 0,1-1-1 0 0,0 0 1 0 0,0 0 0 0 0,1 0 0 0 0,0-2-1 0 0,5 5-31 0 0,-8-10 44 0 0,1 1-1 0 0,-1-1 0 0 0,1 0 0 0 0,-1-1 0 0 0,1 0 0 0 0,0 0 1 0 0,-1 0-1 0 0,1-1 0 0 0,0 0 0 0 0,0 0 0 0 0,0 0 1 0 0,-1-1-1 0 0,1 0 0 0 0,0-1 0 0 0,-1 0 0 0 0,6-1-43 0 0,40-34 135 0 0,-35 24-131 0 0,-1-1 1 0 0,0-1-1 0 0,-1 0 1 0 0,-1-1-1 0 0,0-1 0 0 0,-1 0 1 0 0,-1-1-1 0 0,0 0 1 0 0,-2 0-1 0 0,2-5-4 0 0,-2 5-37 0 0,-6 10 16 0 0,0 0 0 0 0,-1 0 0 0 0,0-1 1 0 0,0 0-1 0 0,-1 0 0 0 0,0 1 0 0 0,0-1 1 0 0,-1 0-1 0 0,-1 0 0 0 0,1-1 1 0 0,-2-4 20 0 0,0 12-29 0 0,0 0 1 0 0,0 1-1 0 0,0-1 1 0 0,0 1-1 0 0,-1-1 1 0 0,1 1-1 0 0,-1-1 1 0 0,1 1-1 0 0,-1 0 1 0 0,1-1-1 0 0,-1 1 1 0 0,0 0-1 0 0,0 0 1 0 0,0 0-1 0 0,1 1 1 0 0,-1-1-1 0 0,0 0 1 0 0,0 1-1 0 0,0-1 1 0 0,0 1-1 0 0,0 0 1 0 0,0-1-1 0 0,0 1 1 0 0,0 0-1 0 0,0 0 1 0 0,0 0-1 0 0,0 1 1 0 0,0-1-1 0 0,0 0 1 0 0,0 1-1 0 0,0-1 1 0 0,0 1-1 0 0,0 0 1 0 0,0 0-1 0 0,0 0 1 0 0,0 0-1 0 0,1 0 1 0 0,-1 0-1 0 0,0 0 1 0 0,1 0-1 0 0,-1 1 29 0 0,-8 5-1 0 0,0 0-1 0 0,1 0 0 0 0,0 1 1 0 0,0 1-1 0 0,1-1 1 0 0,0 1-1 0 0,1 0 0 0 0,0 1 1 0 0,0 0-1 0 0,1 0 0 0 0,1 1 1 0 0,-1-1-1 0 0,2 1 1 0 0,-3 7 1 0 0,6-13 22 0 0,0 0 0 0 0,0 1 1 0 0,0-1-1 0 0,1 1 0 0 0,0-1 0 0 0,0 1 1 0 0,0-1-1 0 0,1 0 0 0 0,-1 1 1 0 0,1-1-1 0 0,1 0 0 0 0,-1 1 0 0 0,1-1 1 0 0,0 0-1 0 0,0 0 0 0 0,0 0 1 0 0,1-1-1 0 0,0 1 0 0 0,0 0 1 0 0,0-1-1 0 0,0 0 0 0 0,1 0 0 0 0,0 0 1 0 0,-1 0-1 0 0,4 1-22 0 0,2 2 76 0 0,1-1 1 0 0,0 0-1 0 0,1 0 0 0 0,-1-1 0 0 0,1-1 1 0 0,0 0-1 0 0,0-1 0 0 0,1 0 1 0 0,-1 0-1 0 0,1-1 0 0 0,-1 0 0 0 0,1-1 1 0 0,0-1-1 0 0,0 0 0 0 0,1-1-76 0 0,-2-1 79 0 0,0-1-1 0 0,0 0 0 0 0,0-1 1 0 0,0 0-1 0 0,-1-1 0 0 0,0 0 0 0 0,0-1 1 0 0,0 0-1 0 0,0-1 0 0 0,-1 0 1 0 0,0 0-1 0 0,-1-1 0 0 0,0 0 1 0 0,1-1-79 0 0,2-1 11 0 0,0 0 1 0 0,-1-1-1 0 0,0 0 1 0 0,0-1-1 0 0,-1 0 1 0 0,-1 0-1 0 0,0-1 1 0 0,-1 0 0 0 0,0 0-1 0 0,-1-1 1 0 0,-1 0-1 0 0,0 0 1 0 0,-1-1-1 0 0,0 1 1 0 0,-1-1-1 0 0,-1 0 1 0 0,0 0 0 0 0,-1-3-12 0 0,-1 10-37 0 0,1 6 23 0 0,-1-1 1 0 0,1 1-1 0 0,-1 0 1 0 0,1 0-1 0 0,-1 0 1 0 0,0-1-1 0 0,0 1 1 0 0,0 0-1 0 0,0 0 1 0 0,0 0-1 0 0,0-1 1 0 0,-1 1-1 0 0,1 0 1 0 0,-1 0-1 0 0,0 0 1 0 0,1 0-1 0 0,-1-1 1 0 0,0 1-1 0 0,0 0 1 0 0,0 1-1 0 0,-1-1 1 0 0,1 0-1 0 0,0 0 1 0 0,-1 0 0 0 0,1 1-1 0 0,-1-1 1 0 0,0 1-1 0 0,1-1 1 0 0,-1 1-1 0 0,0 0 1 0 0,0-1-1 0 0,0 1 1 0 0,0 0-1 0 0,0 0 1 0 0,0 1-1 0 0,0-1 1 0 0,0 0-1 0 0,0 1 1 0 0,-1-1 13 0 0,-4 4-21 0 0,0-1 0 0 0,1 2 0 0 0,-1-1 0 0 0,1 1 0 0 0,0 0 0 0 0,1 0-1 0 0,-1 1 1 0 0,0-1 0 0 0,1 1 0 0 0,0 0 0 0 0,1 1 0 0 0,-1 0 0 0 0,1-1 0 0 0,0 1 0 0 0,0 0 0 0 0,0 1 0 0 0,1-1 0 0 0,0 1 0 0 0,1 0 0 0 0,-1-1 0 0 0,1 1 0 0 0,1 0 0 0 0,-2 7 21 0 0,0-4 16 0 0,0-1 1 0 0,1 1-1 0 0,0 0 1 0 0,1 0-1 0 0,0-1 1 0 0,0 1-1 0 0,1 0 0 0 0,0 0 1 0 0,1 0-1 0 0,0 0 1 0 0,0 0-1 0 0,1 0 1 0 0,1 0-1 0 0,0-1 1 0 0,0 1-1 0 0,1-1 1 0 0,0 0-1 0 0,0 0 1 0 0,1 0-1 0 0,0-1 1 0 0,1 0-1 0 0,0 0 0 0 0,3 3-16 0 0,-3-3-104 0 0,0-1-1 0 0,1 0 1 0 0,0 0-1 0 0,0-1 1 0 0,1 0-1 0 0,-1 0 0 0 0,1-1 1 0 0,1 0-1 0 0,-1-1 1 0 0,1 1-1 0 0,0-1 1 0 0,0-1-1 0 0,0 0 0 0 0,0 0 1 0 0,0-1-1 0 0,1 0 1 0 0,1-1 104 0 0,1-5-4753 0 0,-7-3-2904 0 0,-3 4 4182 0 0</inkml:trace>
  <inkml:trace contextRef="#ctx0" brushRef="#br0" timeOffset="17583.606">4200 517 696 0 0,'0'0'1604'0'0,"0"0"-57"0"0,0 0 94 0 0,0 0 105 0 0,0 0-61 0 0,0 0-271 0 0,0 0-342 0 0,0 0-264 0 0,0 0-140 0 0,0 0-65 0 0,0 0-49 0 0,0 0-69 0 0,-11 30-57 0 0,-35 96-70 0 0,27-73-167 0 0,-33 58 598 0 0,36-87-1322 0 0,9-12-396 0 0,-1-1 1 0 0,0 1 0 0 0,0-1-1 0 0,-1-1 1 0 0,0 1-1 0 0,-1-1 1 0 0,-1-1 0 0 0,1 0-1 0 0,-4 1 929 0 0,9-6-3570 0 0,3-1-260 0 0</inkml:trace>
  <inkml:trace contextRef="#ctx0" brushRef="#br0" timeOffset="17899.638">3933 535 1784 0 0,'0'0'2142'0'0,"0"0"-256"0"0,0 0-120 0 0,0 0 63 0 0,0 0-62 0 0,0 0-273 0 0,0 0-466 0 0,0 0-414 0 0,0 0-192 0 0,0 0 3 0 0,0 0 120 0 0,0 0 107 0 0,0 0 42 0 0,-2 11-21 0 0,-3 35-58 0 0,25 7 904 0 0,-13-45-1275 0 0,27 26 640 0 0,31 9-56 0 0,-41-28-634 0 0,-10-6-170 0 0,0 1 1 0 0,0 0 0 0 0,-1 1-1 0 0,0 0 1 0 0,-1 1 0 0 0,-1 1-1 0 0,0 0 1 0 0,0 0 0 0 0,-1 1-1 0 0,5 11-24 0 0,-12-19-1217 0 0,-3-8-5487 0 0,-8-10-5292 0 0,6 8 9662 0 0</inkml:trace>
  <inkml:trace contextRef="#ctx0" brushRef="#br0" timeOffset="18382.695">3848 277 1640 0 0,'0'0'1263'0'0,"0"0"-40"0"0,0 0 128 0 0,0 0 140 0 0,0 0-19 0 0,0 0-218 0 0,0 0-270 0 0,0 0-124 0 0,0 0 30 0 0,0 0 86 0 0,0 0 58 0 0,0 0-2 0 0,7-3-100 0 0,93-75 4135 0 0,31-106-4138 0 0,-130 183-933 0 0,-1 1-1 0 0,1-1 0 0 0,-1 0 1 0 0,1 0-1 0 0,-1 1 1 0 0,1-1-1 0 0,0 0 1 0 0,0 1-1 0 0,-1-1 1 0 0,1 0-1 0 0,0 1 1 0 0,0-1-1 0 0,0 1 0 0 0,0 0 1 0 0,-1-1-1 0 0,1 1 1 0 0,0 0-1 0 0,0-1 1 0 0,0 1-1 0 0,0 0 1 0 0,0 0-1 0 0,0 0 1 0 0,0 0-1 0 0,0 0 0 0 0,0 0 1 0 0,0 0-1 0 0,0 0 1 0 0,0 0-1 0 0,0 0 1 0 0,0 1-1 0 0,0-1 1 0 0,0 0-1 0 0,-1 0 0 0 0,1 1 1 0 0,0-1-1 0 0,0 1 1 0 0,0-1-1 0 0,0 1 1 0 0,-1-1-1 0 0,1 1 1 0 0,0 0-1 0 0,0-1 1 0 0,-1 1-1 0 0,1 0 0 0 0,-1 0 1 0 0,1-1-1 0 0,0 1 1 0 0,-1 0-1 0 0,1 0 1 0 0,-1 0-1 0 0,0 0 1 0 0,1 0-1 0 0,-1 0 0 0 0,0 0 1 0 0,0-1-1 0 0,1 1 1 0 0,-1 0-1 0 0,0 0 1 0 0,0 0-1 0 0,0 0 1 0 0,0 0 4 0 0,6 10 70 0 0,77 187 192 0 0,-77-186-1115 0 0,24 40 1310 0 0,-16-38-5061 0 0,2-4-5674 0 0,-11-9 3103 0 0</inkml:trace>
</inkml:ink>
</file>

<file path=ppt/ink/ink8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43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1 398 0 0 0,'0'0'874'0'0,"0"0"562"0"0,0 0 151 0 0,0 0-227 0 0,0 0-416 0 0,0 0-310 0 0,0 0-62 0 0,6-1 115 0 0,235-13 6830 0 0,234-55-5695 0 0,-437 68-2833 0 0,-24 1-1976 0 0,-12 8-6743 0 0,-2-5 6025 0 0</inkml:trace>
  <inkml:trace contextRef="#ctx0" brushRef="#br0" timeOffset="281.02">67 659 2977 0 0,'0'0'1404'0'0,"0"0"-644"0"0,0 0-110 0 0,0 0 582 0 0,0 0 575 0 0,0 0 247 0 0,0 0-169 0 0,35-6-475 0 0,116-21-484 0 0,-13-9 250 0 0,-23 5-229 0 0,1 5 1 0 0,55-2-948 0 0,52 14-1094 0 0,-128 13-7954 0 0,-77 1 1014 0 0</inkml:trace>
  <inkml:trace contextRef="#ctx0" brushRef="#br0" timeOffset="571.236">2294 0 10394 0 0,'0'0'1555'0'0,"0"0"-788"0"0,0 0-306 0 0,0 0 40 0 0,0 0 227 0 0,-33 6 261 0 0,-108 20 96 0 0,46 13 463 0 0,83-31-1344 0 0,-16 13-27 0 0,2 0-1 0 0,0 2 1 0 0,2 1 0 0 0,0 1-1 0 0,2 0 1 0 0,1 2 0 0 0,1 1 0 0 0,-15 27-177 0 0,29-45 34 0 0,0 0 0 0 0,0 1 0 0 0,1 0 1 0 0,0 0-1 0 0,1 0 0 0 0,0 1 0 0 0,1 0 1 0 0,0-1-1 0 0,1 1 0 0 0,0 0 0 0 0,1 0 1 0 0,0 0-1 0 0,1 1 0 0 0,1-1 0 0 0,-1 0 1 0 0,2 0-1 0 0,0 0 0 0 0,0-1 0 0 0,1 1 1 0 0,1 0-1 0 0,0-1 0 0 0,0 0 0 0 0,1 0 1 0 0,1 0-1 0 0,0 0 0 0 0,0-1 0 0 0,1 0 1 0 0,0 0-1 0 0,1-1 0 0 0,0 0 0 0 0,1 0 1 0 0,-1-1-1 0 0,2 0 0 0 0,-1-1 0 0 0,7 5-34 0 0,5-4 161 0 0,1-1 0 0 0,-1 0-1 0 0,1-2 1 0 0,0 0-1 0 0,1-1 1 0 0,-1-2-1 0 0,1 0 1 0 0,-1-1-1 0 0,1-2 1 0 0,-1 0-1 0 0,1-1 1 0 0,-1-2-1 0 0,0 0 1 0 0,0-1-1 0 0,0-1 1 0 0,-1-1-1 0 0,1-1 1 0 0,-2-1-1 0 0,20-12-160 0 0,-7 7 116 0 0,-1-2 0 0 0,0-1 0 0 0,-2-1 0 0 0,0-2 0 0 0,-1-1 0 0 0,-1-1 0 0 0,-1-2 0 0 0,-1 0-1 0 0,-1-2 1 0 0,10-14-116 0 0,-30 32-92 0 0,0 1 0 0 0,-1-1 0 0 0,0 0 0 0 0,0 0-1 0 0,0-1 1 0 0,-1 1 0 0 0,-1-1 0 0 0,1 1 0 0 0,-1-1-1 0 0,-1 0 1 0 0,0 0 0 0 0,0 0 0 0 0,0 0 0 0 0,-1 0-1 0 0,-1 0 1 0 0,0 0 0 0 0,0 0 0 0 0,0 0 0 0 0,-1 0-1 0 0,-1 1 1 0 0,1-1 0 0 0,-1 0 0 0 0,-3-2 92 0 0,-63-64-4611 0 0,12 37-4194 0 0,34 25-712 0 0</inkml:trace>
  <inkml:trace contextRef="#ctx0" brushRef="#br0" timeOffset="1040.512">1239 313 5273 0 0,'0'0'1502'0'0,"0"0"-267"0"0,0 0-7 0 0,0 0 316 0 0,0 0 385 0 0,0 0 96 0 0,0 0-276 0 0,0 0-366 0 0,0 0-320 0 0,39 1-208 0 0,124 5-129 0 0,313 20 2024 0 0,440-18-1679 0 0,-586-21-1845 0 0,-115-6-4302 0 0,-160 14-1295 0 0,-14 1-5133 0 0</inkml:trace>
</inkml:ink>
</file>

<file path=ppt/ink/ink8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08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 7306 0 0,'0'0'1205'0'0,"0"0"-187"0"0,0 0 185 0 0,0 0 292 0 0,0 0 82 0 0,0 0-208 0 0,0 0-372 0 0,0 0-293 0 0,0 0-168 0 0,34 0-108 0 0,110 0-78 0 0,50-14 750 0 0,-96 3-2852 0 0,-92 10 144 0 0,-5 1-1600 0 0,0 0-3344 0 0,-1 0 384 0 0</inkml:trace>
</inkml:ink>
</file>

<file path=ppt/ink/ink8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08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3737 0 0,'0'0'1603'0'0,"0"0"-140"0"0,0 0 182 0 0,0 0 315 0 0,0 0 137 0 0,0 0-88 0 0,0 0-385 0 0,0 0-458 0 0,0 0-367 0 0,36 10-274 0 0,113 28-198 0 0,-66-34-75 0 0,-68-8-218 0 0,72-12-43 0 0,-40 8-2005 0 0,0-2-5785 0 0,-33 7-1620 0 0</inkml:trace>
</inkml:ink>
</file>

<file path=ppt/ink/ink8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51.2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814 932 0 0 0,'0'0'765'0'0,"0"0"261"0"0,0 0 122 0 0,0 0 15 0 0,0 0-48 0 0,0 0-39 0 0,30-7 11 0 0,90-21 11 0 0,-72 14 6598 0 0,-69 16-3897 0 0,7 1-5059 0 0,-625 166 1059 0 0,525-136 492 0 0,115-33-299 0 0,-1 0 1 0 0,0 1 0 0 0,0-1 0 0 0,0 0-1 0 0,1 0 1 0 0,-1 1 0 0 0,0-1-1 0 0,0 0 1 0 0,0 0 0 0 0,0 1 0 0 0,1-1-1 0 0,-1 0 1 0 0,0 0 0 0 0,0 1-1 0 0,0-1 1 0 0,0 0 0 0 0,0 1 0 0 0,0-1-1 0 0,0 0 1 0 0,0 0 0 0 0,0 1 0 0 0,0-1-1 0 0,0 0 1 0 0,0 1 0 0 0,0-1-1 0 0,0 0 1 0 0,0 1 0 0 0,0-1 0 0 0,0 0-1 0 0,0 0 1 0 0,-1 1 0 0 0,1-1-1 0 0,0 0 1 0 0,0 0 0 0 0,0 1 0 0 0,0-1-1 0 0,0 0 1 0 0,-1 0 0 0 0,1 1-1 0 0,0-1 1 0 0,0 0 0 0 0,-1 0 0 0 0,1 0-1 0 0,0 1 1 0 0,-1-1 7 0 0,37 6 8 0 0,-35-6 9 0 0,179 17 672 0 0,-116-14-551 0 0,0 3 1 0 0,-1 3 0 0 0,0 3 0 0 0,10 5-139 0 0,-27 2 58 0 0,-45-19-49 0 0,0 1 0 0 0,0-1 0 0 0,0 0 0 0 0,0 1 0 0 0,0-1 0 0 0,0 1 0 0 0,-1 0 0 0 0,1-1 0 0 0,0 1 0 0 0,0-1 0 0 0,0 1 0 0 0,-1 0 0 0 0,1 0 0 0 0,0 0 0 0 0,-1-1 0 0 0,1 1 0 0 0,-1 0 0 0 0,1 0 0 0 0,-1 0-1 0 0,1 0 1 0 0,-1 0 0 0 0,0 0 0 0 0,1 0 0 0 0,-1 0 0 0 0,0 0 0 0 0,0 0 0 0 0,1 0 0 0 0,-1 0 0 0 0,0 0 0 0 0,0 0 0 0 0,0 0 0 0 0,-1 0 0 0 0,1 0 0 0 0,0 0 0 0 0,0 0 0 0 0,0 0 0 0 0,-1 0 0 0 0,1 0 0 0 0,-1 0 0 0 0,1 0 0 0 0,-1 0 0 0 0,1 0 0 0 0,-1 0 0 0 0,1-1 0 0 0,-2 2-9 0 0,-125 69 702 0 0,-430 161-695 0 0,557-232-6 0 0,-12 4 6 0 0,1 1 1 0 0,0 0-1 0 0,0 1 0 0 0,1 0 1 0 0,0 0-1 0 0,0 1 0 0 0,0 1 1 0 0,1 0-1 0 0,0 0 1 0 0,0 1-1 0 0,1 0 0 0 0,-6 8-7 0 0,13-15 3 0 0,0 1 0 0 0,0-1-1 0 0,0 0 1 0 0,1 1 0 0 0,-1-1-1 0 0,1 0 1 0 0,0 1 0 0 0,-1-1-1 0 0,1 1 1 0 0,0-1 0 0 0,0 0-1 0 0,1 1 1 0 0,-1-1 0 0 0,0 1-1 0 0,1-1 1 0 0,0 0 0 0 0,-1 0-1 0 0,1 1 1 0 0,0-1 0 0 0,0 0-1 0 0,0 0 1 0 0,0 0 0 0 0,1 0-1 0 0,-1 0 1 0 0,1 0 0 0 0,-1 0-1 0 0,1 0 1 0 0,0 0 0 0 0,-1-1-1 0 0,1 1 1 0 0,0-1 0 0 0,0 1-1 0 0,0-1 1 0 0,0 0 0 0 0,0 0-1 0 0,1 0 1 0 0,-1 0-1 0 0,2 0-1 0 0,93 25 416 0 0,-36-20-178 0 0,2-2-1 0 0,-1-3 0 0 0,0-3 1 0 0,10-4-239 0 0,223-56-615 0 0,-250 46-2794 0 0,-25 7-3575 0 0,-8 5-4405 0 0</inkml:trace>
  <inkml:trace contextRef="#ctx0" brushRef="#br0" timeOffset="2708.106">1641 619 0 0 0,'0'0'1147'0'0,"0"0"-102"0"0,0 0-48 0 0,0 0 174 0 0,0 0 253 0 0,0 0 164 0 0,0 0-19 0 0,0 0-178 0 0,0 0-295 0 0,0 0-260 0 0,0 0-152 0 0,0 0-156 0 0,-24-27-96 0 0,-76-79-50 0 0,52 73 166 0 0,41 34-392 0 0,3-3-98 0 0,0 1 1 0 0,-1-1 0 0 0,1 1-1 0 0,-1 0 1 0 0,0 1-1 0 0,1-1 1 0 0,-1 1-1 0 0,0 0 1 0 0,1 0 0 0 0,-1 0-1 0 0,1 1 1 0 0,-1-1-1 0 0,0 1 1 0 0,1 0 0 0 0,-1 1-1 0 0,1-1 1 0 0,0 1-1 0 0,-1 0 1 0 0,1 0-1 0 0,0 0 1 0 0,0 0 0 0 0,0 1-1 0 0,1 0 1 0 0,-1 0-1 0 0,0 0 1 0 0,1 0-1 0 0,0 0 1 0 0,0 1 0 0 0,0-1-1 0 0,0 1 1 0 0,1 0-1 0 0,-1 0 1 0 0,1 0-1 0 0,0 0 1 0 0,0 0 0 0 0,0 1-1 0 0,1-1 1 0 0,-1 1-1 0 0,1 2-58 0 0,-1 20 161 0 0,1 1 0 0 0,1 0 0 0 0,1 0 0 0 0,2 0 0 0 0,1-1 0 0 0,1 1-1 0 0,1-1 1 0 0,9 24-161 0 0,118 379 832 0 0,-120-375-731 0 0,-3 1 0 0 0,-1 1-1 0 0,-4 0 1 0 0,-1 0-1 0 0,-5 48-100 0 0,0-73 38 0 0,-2 0-1 0 0,-1 0 1 0 0,-2 0 0 0 0,-1-1-1 0 0,-1 0 1 0 0,-2 0-1 0 0,-1-1 1 0 0,-1 0 0 0 0,-2-1-1 0 0,-1-1 1 0 0,-3 4-38 0 0,12-22-58 0 0,0 0 0 0 0,-1 0 1 0 0,0-1-1 0 0,0 0 1 0 0,-1 0-1 0 0,0-1 0 0 0,-1 1 1 0 0,0-2-1 0 0,0 0 1 0 0,-1 0-1 0 0,0 0 0 0 0,0-1 1 0 0,0-1-1 0 0,-1 0 1 0 0,0 0-1 0 0,0-1 0 0 0,0 0 1 0 0,0-1-1 0 0,-1-1 1 0 0,1 1-1 0 0,-8-1 58 0 0,5-16-2632 0 0,13-12-3920 0 0,1 19 2880 0 0,0-1-2576 0 0</inkml:trace>
  <inkml:trace contextRef="#ctx0" brushRef="#br0" timeOffset="3173.249">1895 1580 1272 0 0,'0'0'2239'0'0,"0"0"-1113"0"0,0 0-598 0 0,0 0-42 0 0,0 0 271 0 0,0 0 247 0 0,0 0 30 0 0,0 0-151 0 0,0 0-217 0 0,0 0-137 0 0,0 0-55 0 0,0 0-26 0 0,0 0-27 0 0,0 13-31 0 0,-7 106 1040 0 0,-72 66 328 0 0,62-93-1190 0 0,19-89-540 0 0,0 1-1 0 0,1-1 1 0 0,-1 0 0 0 0,1 0 0 0 0,0-1 0 0 0,0 1 0 0 0,0-1 0 0 0,0 1-1 0 0,0-1 1 0 0,0 0 0 0 0,1 0 0 0 0,-1 0 0 0 0,1-1 0 0 0,0 1 0 0 0,-1-1-1 0 0,1 0 1 0 0,0 0 0 0 0,0 0 0 0 0,0 0 0 0 0,0-1 0 0 0,0 0 0 0 0,0 1-1 0 0,-1-1 1 0 0,1-1 0 0 0,0 1 0 0 0,0-1 0 0 0,3 0-28 0 0,-2 1-82 0 0,1 0 0 0 0,-1 0 0 0 0,1-1 0 0 0,-1 0 0 0 0,0 0-1 0 0,0 0 1 0 0,1 0 0 0 0,-1-1 0 0 0,0 0 0 0 0,0 0 0 0 0,0-1 0 0 0,-1 1 0 0 0,1-1 0 0 0,0 0 0 0 0,-1 0 0 0 0,0 0 0 0 0,3-3 82 0 0,4-12-4069 0 0,-4-3-3425 0 0,-5 17 3687 0 0</inkml:trace>
  <inkml:trace contextRef="#ctx0" brushRef="#br0" timeOffset="3509.019">1657 1801 2561 0 0,'0'0'1603'0'0,"0"0"-325"0"0,0 0-97 0 0,0 0 171 0 0,0 0 186 0 0,0 0 2 0 0,35-5-177 0 0,107-15-323 0 0,56 4-1128 0 0,-179 16-1017 0 0,-8 1-1443 0 0,-3 1-2065 0 0,-1-1-489 0 0</inkml:trace>
  <inkml:trace contextRef="#ctx0" brushRef="#br0" timeOffset="3955.947">2173 1871 5097 0 0,'0'0'1200'0'0,"0"0"-393"0"0,0 0 80 0 0,0 0 435 0 0,0 0 246 0 0,0 0-28 0 0,0 0-319 0 0,0 0-413 0 0,0 0-332 0 0,0 0-196 0 0,0 0-127 0 0,0 0-70 0 0,0 0-22 0 0,-3 32-19 0 0,-10 141 6 0 0,12-152-154 0 0,-8 32-2789 0 0,8-51-1242 0 0,0-2 2230 0 0,1 3-2565 0 0,0 0 2396 0 0</inkml:trace>
  <inkml:trace contextRef="#ctx0" brushRef="#br0" timeOffset="4529.864">2044 1867 0 0 0,'0'0'936'0'0,"0"0"284"0"0,0 0 319 0 0,0 0 138 0 0,0 0-73 0 0,0 0-225 0 0,0 0-249 0 0,0 0-142 0 0,0 0-63 0 0,0 0-31 0 0,17-5-42 0 0,119-27 1646 0 0,-36 25-2409 0 0,-85 13-2831 0 0,-11-1-755 0 0,-2 0-3337 0 0,-2 1 4176 0 0</inkml:trace>
  <inkml:trace contextRef="#ctx0" brushRef="#br0" timeOffset="4841.982">2020 2088 3305 0 0,'0'0'1940'0'0,"0"0"-836"0"0,0 0-339 0 0,0 0 273 0 0,0 0 375 0 0,0 0 139 0 0,0 0-198 0 0,0 0-399 0 0,0 0-323 0 0,0 0-138 0 0,0 0-79 0 0,0 0-99 0 0,0 0-68 0 0,13 0-77 0 0,98 0-59 0 0,-62-6-2007 0 0,-12 0-5501 0 0,-24 3 873 0 0</inkml:trace>
  <inkml:trace contextRef="#ctx0" brushRef="#br0" timeOffset="6484.767">2309 2066 0 0 0,'31'0'28'0'0,"-31"0"151"0"0,0 0 187 0 0,0 0 71 0 0,-1 8 5988 0 0,-2-5-6066 0 0,-88 12 2533 0 0,-102-12 669 0 0,152 22-3829 0 0,41-24 124 0 0,0 0-96 0 0,0 3-3118 0 0,4-2-3370 0 0,-3-2 3219 0 0</inkml:trace>
  <inkml:trace contextRef="#ctx0" brushRef="#br0" timeOffset="7941.295">1904 0 0 0 0,'0'0'1136'0'0,"0"0"-348"0"0,0 0-289 0 0,0 0 81 0 0,0 0 278 0 0,0 0 265 0 0,0 0 53 0 0,0 0-136 0 0,0 0-229 0 0,0 0-213 0 0,0 0-117 0 0,0 0-42 0 0,0 0 21 0 0,-2 19 19 0 0,-14 110 918 0 0,-34 33-142 0 0,40-132-1071 0 0,-2 57 1397 0 0,15-83-1500 0 0,1-1 1 0 0,-1-1 0 0 0,1 1 0 0 0,-1 0 0 0 0,1-1 0 0 0,0 0 0 0 0,0 0 0 0 0,0 0 0 0 0,0 0 0 0 0,0-1 0 0 0,1 1 0 0 0,-1-1 0 0 0,0 0 0 0 0,1 0 0 0 0,-1-1 0 0 0,0 1 0 0 0,1-1 0 0 0,-1 0 0 0 0,1 0-1 0 0,-1-1 1 0 0,1 1 0 0 0,-1-1-82 0 0,-3 1 6 0 0,69 0-9 0 0,-57-11-2727 0 0,-13-1-5440 0 0,0 9 5215 0 0,0-1 120 0 0</inkml:trace>
  <inkml:trace contextRef="#ctx0" brushRef="#br0" timeOffset="8147.272">1641 258 1032 0 0,'0'0'2325'0'0,"0"0"-840"0"0,0 0-366 0 0,0 0 202 0 0,0 0 319 0 0,0 0 116 0 0,0 0-90 0 0,0 0-304 0 0,0 0-332 0 0,0 0-263 0 0,33-4-220 0 0,104-13-189 0 0,-11 8 635 0 0,-89 9-3009 0 0,4 1-5674 0 0,-36-1-5 0 0</inkml:trace>
  <inkml:trace contextRef="#ctx0" brushRef="#br0" timeOffset="8460.742">2212 339 7122 0 0,'0'0'1653'0'0,"0"0"-475"0"0,0 0-126 0 0,0 0 260 0 0,0 0 223 0 0,0 0-36 0 0,0 0-280 0 0,0 0-356 0 0,0 0-273 0 0,0 0-208 0 0,0 0-106 0 0,0 0-66 0 0,0 0-56 0 0,-8 26-39 0 0,-31 114 21 0 0,36-75-1692 0 0,3-64 738 0 0,-3 2-4343 0 0,2-2-3670 0 0,1-1 5901 0 0</inkml:trace>
  <inkml:trace contextRef="#ctx0" brushRef="#br0" timeOffset="8668.29">2142 339 800 0 0,'0'0'1793'0'0,"0"0"-560"0"0,0 0-130 0 0,0 0 292 0 0,0 0 275 0 0,0 0 41 0 0,0 0-219 0 0,0 0-329 0 0,0 0-264 0 0,0 0-198 0 0,0 0-155 0 0,0 0-111 0 0,0 0-95 0 0,33-2-99 0 0,102-8-69 0 0,-54 7-115 0 0,-59 3-5251 0 0,-21 1-18 0 0,-1 1 2221 0 0,0-1 637 0 0</inkml:trace>
  <inkml:trace contextRef="#ctx0" brushRef="#br0" timeOffset="8966.205">2142 497 4745 0 0,'0'0'1248'0'0,"0"0"-456"0"0,0 0 361 0 0,0 0 415 0 0,0 0 136 0 0,0 0-151 0 0,0 0-353 0 0,0 0-360 0 0,0 0-288 0 0,0 0-176 0 0,0 0-200 0 0,0 0-136 0 0,0 0-152 0 0,184 11-336 0 0,-166-11-864 0 0,-5 0-2353 0 0,-2 0-6745 0 0</inkml:trace>
  <inkml:trace contextRef="#ctx0" brushRef="#br0" timeOffset="11622.229">2294 1558 0 0 0,'0'0'1143'0'0,"0"0"347"0"0,0 0 183 0 0,0 0-100 0 0,0 0-238 0 0,0 0-263 0 0,0 0-232 0 0,0 0-85 0 0,3-13 20 0 0,8-38 39 0 0,14 4 1806 0 0,62-82 514 0 0,76-72-2144 0 0,-114 147-900 0 0,-2-2 1 0 0,-3-2-1 0 0,17-33-90 0 0,-30 41 74 0 0,-33 86-880 0 0,-47 177 849 0 0,46-198-28 0 0,-1 7-15 0 0,0-1 1 0 0,1 1 0 0 0,1-1 0 0 0,1 1-1 0 0,1 0 1 0 0,1 0 0 0 0,3 13-1 0 0,-4-33 7 0 0,0 1 1 0 0,0-1-1 0 0,1 0 1 0 0,-1 0-1 0 0,1 1 1 0 0,0-1 0 0 0,0 0-1 0 0,0 0 1 0 0,0 0-1 0 0,0 1 1 0 0,0-1-1 0 0,0 0 1 0 0,1-1-1 0 0,-1 1 1 0 0,1 0-1 0 0,-1 0 1 0 0,1-1-1 0 0,0 1 1 0 0,0-1-1 0 0,0 1 1 0 0,-1-1-1 0 0,1 0 1 0 0,1 1-1 0 0,-1-1 1 0 0,0 0 0 0 0,0-1-1 0 0,0 1 1 0 0,1 0-1 0 0,-1-1 1 0 0,0 1-1 0 0,0-1 1 0 0,1 1-1 0 0,-1-1 1 0 0,1 0-1 0 0,-1 0 1 0 0,0 0-1 0 0,1-1 1 0 0,-1 1-1 0 0,0-1 1 0 0,1 1-1 0 0,-1-1 1 0 0,0 1-1 0 0,0-1 1 0 0,0 0 0 0 0,3-1-8 0 0,151-140 376 0 0,-82 70-503 0 0,-3-3 0 0 0,55-78 127 0 0,-10 6-144 0 0,-112 183-228 0 0,-92 277 966 0 0,82-287-540 0 0,-2 8 4 0 0,1 0 1 0 0,2 1-1 0 0,1-1 1 0 0,2 1-1 0 0,1 0 1 0 0,2 0-59 0 0,24 39-1302 0 0,-12-81-12971 0 0,-12 4 11088 0 0</inkml:trace>
  <inkml:trace contextRef="#ctx0" brushRef="#br0" timeOffset="12045.776">3828 1108 5857 0 0,'0'0'791'0'0,"0"0"-112"0"0,0 0 257 0 0,0 0 438 0 0,0 0 262 0 0,0 0-10 0 0,0 0-406 0 0,0 0-486 0 0,0 0-273 0 0,0 0-144 0 0,0 0-31 0 0,0 0 35 0 0,0 0 23 0 0,-10 13 10 0 0,-70 79 414 0 0,66-77-734 0 0,1 1 0 0 0,1 0 1 0 0,0 0-1 0 0,1 2 0 0 0,1-1 1 0 0,1 1-1 0 0,1 1 0 0 0,0 0 1 0 0,1 0-1 0 0,1 0 0 0 0,1 1 1 0 0,1 0-1 0 0,0 0 0 0 0,2 0 1 0 0,0 8-35 0 0,2-23 25 0 0,1 1 0 0 0,0-1 0 0 0,0 1 0 0 0,0-1 0 0 0,1 0 0 0 0,0 1 0 0 0,0-1 0 0 0,1 0 0 0 0,-1 0 0 0 0,1-1 0 0 0,0 1 0 0 0,0 0 0 0 0,0-1 0 0 0,1 0 0 0 0,0 0 0 0 0,0 0 0 0 0,0 0 0 0 0,0 0 0 0 0,0-1 0 0 0,1 0 0 0 0,0 0 0 0 0,-1 0 0 0 0,1-1 0 0 0,0 1 0 0 0,1-1 0 0 0,-1 0 0 0 0,0-1 0 0 0,0 1 0 0 0,1-1 0 0 0,-1 0 0 0 0,1 0 0 0 0,-1-1 0 0 0,3 0-25 0 0,1 1 85 0 0,1-1-1 0 0,-1-1 1 0 0,1 1-1 0 0,-1-2 1 0 0,1 1-1 0 0,-1-1 1 0 0,0-1-1 0 0,0 0 1 0 0,0 0-1 0 0,0-1 1 0 0,0 0-1 0 0,-1 0 1 0 0,0-1-1 0 0,0 0 1 0 0,0 0-1 0 0,0-1 1 0 0,-1 0-1 0 0,0 0 1 0 0,0-1-1 0 0,-1 0 1 0 0,0 0-1 0 0,0-1 1 0 0,-1 0-1 0 0,1 0 1 0 0,-2 0-1 0 0,1 0 1 0 0,-1-1-1 0 0,-1 0 1 0 0,1 0-1 0 0,-1-3-84 0 0,-2 9 1 0 0,0 0-1 0 0,0 0 1 0 0,0 0-1 0 0,0-1 1 0 0,-1 1-1 0 0,0 0 1 0 0,0 0-1 0 0,0-1 1 0 0,0 1-1 0 0,0 0 1 0 0,0 0 0 0 0,-1-1-1 0 0,0 1 1 0 0,0 0-1 0 0,0 0 1 0 0,0 0-1 0 0,0 0 1 0 0,0 0-1 0 0,-1 0 1 0 0,0 0-1 0 0,1 0 1 0 0,-1 0-1 0 0,0 1 1 0 0,0-1-1 0 0,-1 1 1 0 0,1 0-1 0 0,0-1 1 0 0,-1 1-1 0 0,0 0 1 0 0,1 0-1 0 0,-1 1 1 0 0,0-1-1 0 0,0 0 1 0 0,0 1-1 0 0,0 0 1 0 0,0 0 0 0 0,0 0-1 0 0,0 0 1 0 0,0 0-1 0 0,-1 0 1 0 0,-1 1-1 0 0,-6 0-46 0 0,9-1 27 0 0,0 0 0 0 0,1 1-1 0 0,-1-1 1 0 0,0 1 0 0 0,0 0 0 0 0,0-1 0 0 0,0 1-1 0 0,0 0 1 0 0,0 0 0 0 0,0 0 0 0 0,0 1 0 0 0,0-1-1 0 0,0 0 1 0 0,0 1 0 0 0,1-1 0 0 0,-1 1 0 0 0,0-1-1 0 0,0 1 1 0 0,0 0 0 0 0,1 0 0 0 0,-1 0 0 0 0,0 0-1 0 0,1 0 1 0 0,-1 0 0 0 0,1 1 0 0 0,-1-1 0 0 0,1 0-1 0 0,0 1 1 0 0,-1-1 0 0 0,1 1 0 0 0,0 0-1 0 0,0-1 1 0 0,0 1 0 0 0,0 0 0 0 0,1-1 0 0 0,-1 1-1 0 0,0 0 1 0 0,1 0 0 0 0,-1 0 0 0 0,1 0 0 0 0,-1 0-1 0 0,1 0 20 0 0,2 0 14 0 0,1 0-1 0 0,-1 0 0 0 0,1-1 1 0 0,-1 1-1 0 0,1 0 0 0 0,-1-1 1 0 0,1 0-1 0 0,0 0 0 0 0,0 1 1 0 0,0-2-1 0 0,0 1 0 0 0,0 0 1 0 0,0 0-1 0 0,0-1 0 0 0,0 0 1 0 0,0 0-1 0 0,0 0 0 0 0,0 0 1 0 0,0 0-1 0 0,0 0 0 0 0,0-1-13 0 0,26 1 67 0 0,1-1 0 0 0,-1-1 0 0 0,0-1 0 0 0,0-2 0 0 0,0-1 0 0 0,15-6-67 0 0,-13 0-518 0 0,1 1-2624 0 0,-12 5-4945 0 0,-14 5-1596 0 0</inkml:trace>
  <inkml:trace contextRef="#ctx0" brushRef="#br0" timeOffset="15428.639">2707 357 0 0 0,'0'0'332'0'0,"0"0"384"0"0,0 0 52 0 0,0 0 79 0 0,0 0 181 0 0,0 0 206 0 0,0 0 44 0 0,0 0-83 0 0,22 1-141 0 0,128 5 840 0 0,437-5 3387 0 0,-550 2-4781 0 0,-36-3 86 0 0,-12-11 1509 0 0,-82-50-1710 0 0,-69-57 74 0 0,161 117-518 0 0,0 0 0 0 0,0 1-1 0 0,-1-1 1 0 0,1 0 0 0 0,0 0 0 0 0,0 0 0 0 0,0 1-1 0 0,0-1 1 0 0,0 0 0 0 0,0-1 0 0 0,1 1-1 0 0,-1 0 1 0 0,0 0 0 0 0,0 0 0 0 0,1 0-1 0 0,-1-1 1 0 0,1 1 0 0 0,-1 0 0 0 0,1 0-1 0 0,-1-1 1 0 0,1 1 0 0 0,0 0 0 0 0,0-1 0 0 0,0 1-1 0 0,0 0 1 0 0,0-1 0 0 0,0 1 0 0 0,0-1-1 0 0,0 1 1 0 0,0 0 0 0 0,1-1 0 0 0,-1 1-1 0 0,0 0 1 0 0,1 0 0 0 0,-1-1 0 0 0,1 1-1 0 0,0 0 1 0 0,-1 0 0 0 0,1 0 0 0 0,0-1-1 0 0,0 1 1 0 0,0 0 0 0 0,-1 0 0 0 0,1 0 0 0 0,0 0-1 0 0,0 1 1 0 0,1-1 0 0 0,-1 0 0 0 0,0 0-1 0 0,0 1 1 0 0,0-1 0 0 0,0 0 0 0 0,1 1-1 0 0,-1-1 1 0 0,1 1 59 0 0,41-8-7315 0 0,-26 8-1764 0 0</inkml:trace>
  <inkml:trace contextRef="#ctx0" brushRef="#br0" timeOffset="16016.317">4750 958 600 0 0,'0'0'1388'0'0,"0"0"-23"0"0,0 0-26 0 0,0 0 53 0 0,0 0 76 0 0,0 0-38 0 0,0 0-142 0 0,-34 0-277 0 0,-105 6-281 0 0,136-7-694 0 0,-1 1 0 0 0,0 0-1 0 0,1 0 1 0 0,-1 1 0 0 0,1-1 0 0 0,-1 1 0 0 0,1 0 0 0 0,-1 0 0 0 0,1 0 0 0 0,-1 0 0 0 0,1 0 0 0 0,0 1 0 0 0,0 0 0 0 0,0-1 0 0 0,0 1 0 0 0,0 0 0 0 0,0 1 0 0 0,0-1 0 0 0,1 0 0 0 0,-3 3-36 0 0,-3 3 98 0 0,-1 1-48 0 0,1-1 0 0 0,-1 1 0 0 0,1 1 0 0 0,1-1 0 0 0,0 1 1 0 0,0 1-1 0 0,1-1 0 0 0,0 1 0 0 0,1 0 0 0 0,0 1 0 0 0,1-1 0 0 0,0 1 0 0 0,1 0 0 0 0,0 0 0 0 0,1 0 0 0 0,1 0 1 0 0,-1 0-1 0 0,2 4-50 0 0,2-10 94 0 0,1 0 0 0 0,0 0 1 0 0,0-1-1 0 0,0 1 1 0 0,1-1-1 0 0,0 1 1 0 0,0-1-1 0 0,0 0 0 0 0,0-1 1 0 0,1 1-1 0 0,0-1 1 0 0,0 0-1 0 0,0 0 1 0 0,1 0-1 0 0,-1-1 0 0 0,1 0 1 0 0,0 0-1 0 0,0 0 1 0 0,0-1-1 0 0,0 0 1 0 0,0 0-1 0 0,0-1 0 0 0,1 1 1 0 0,-1-1-1 0 0,0-1 1 0 0,1 1-1 0 0,-1-1 1 0 0,1 0-1 0 0,-1-1 0 0 0,1 1 1 0 0,0-1-95 0 0,110-15 1586 0 0,-92 4-1495 0 0,0-2 1 0 0,-1 0 0 0 0,-1-2 0 0 0,-1 0 0 0 0,0-2 0 0 0,-1 0-1 0 0,-1-2 1 0 0,-1 0 0 0 0,0-1 0 0 0,-2-1 0 0 0,0-1 0 0 0,-2 0-1 0 0,-1-1 1 0 0,0 0 0 0 0,-2-1 0 0 0,-1-1 0 0 0,-1 0-1 0 0,-1-1 1 0 0,-1 0 0 0 0,-2 0 0 0 0,4-27-92 0 0,-6 35-94 0 0,-1 1 1 0 0,-1-1-1 0 0,-1 1 0 0 0,-1-1 0 0 0,0 0 1 0 0,-1 0-1 0 0,-1 1 0 0 0,-1-1 1 0 0,-1 1-1 0 0,0 0 0 0 0,-1 0 1 0 0,-1 0-1 0 0,-1 1 0 0 0,0-1 0 0 0,-2 2 1 0 0,0-1-1 0 0,0 1 0 0 0,-2 1 1 0 0,0-1 93 0 0,9 13-15 0 0,-1 1 0 0 0,1 0 0 0 0,-1 0 0 0 0,1 0 0 0 0,-1 0 0 0 0,0 0 0 0 0,0 0 0 0 0,0 1 0 0 0,0-1 0 0 0,0 1 1 0 0,0 0-1 0 0,0 0 0 0 0,-1 0 0 0 0,1 0 0 0 0,0 1 0 0 0,-1-1 0 0 0,1 1 0 0 0,0 0 0 0 0,-1 0 0 0 0,1 0 0 0 0,0 0 1 0 0,-1 1-1 0 0,1-1 0 0 0,0 1 0 0 0,0 0 0 0 0,-1 0 0 0 0,1 0 0 0 0,0 0 0 0 0,0 1 0 0 0,0-1 0 0 0,0 1 0 0 0,0 0 1 0 0,1 0-1 0 0,-1 0 0 0 0,0 0 0 0 0,1 0 0 0 0,0 1 0 0 0,-1-1 0 0 0,1 1 0 0 0,0-1 0 0 0,0 1 0 0 0,0 0 0 0 0,1 0 0 0 0,-1 1 15 0 0,-13 19 67 0 0,2 2-1 0 0,1-1 0 0 0,1 2 0 0 0,1-1 0 0 0,1 1 0 0 0,1 1 0 0 0,2 0 1 0 0,0 0-1 0 0,2 0 0 0 0,1 1 0 0 0,1-1 0 0 0,2 1 0 0 0,0-1 1 0 0,2 1-1 0 0,3 11-66 0 0,3 3 188 0 0,3-1 1 0 0,1 0 0 0 0,2 0 0 0 0,2-1 0 0 0,2-1-1 0 0,1-1 1 0 0,2 0 0 0 0,1-2 0 0 0,19 22-189 0 0,-41-55-43 0 0,1-1 1 0 0,0 0-1 0 0,0 0 1 0 0,-1 0-1 0 0,1 1 1 0 0,0-1-1 0 0,1 0 1 0 0,-1 0 0 0 0,0 0-1 0 0,1-1 1 0 0,-1 1-1 0 0,1 0 1 0 0,-1 0-1 0 0,1-1 1 0 0,0 1-1 0 0,0-1 1 0 0,0 0-1 0 0,0 1 1 0 0,0-1 0 0 0,0 0-1 0 0,0 0 1 0 0,0 0-1 0 0,0-1 1 0 0,0 1-1 0 0,1 0 1 0 0,-1-1-1 0 0,0 1 1 0 0,1-1-1 0 0,-1 0 1 0 0,0 0 0 0 0,0 0-1 0 0,1 0 1 0 0,-1 0-1 0 0,0 0 1 0 0,1-1-1 0 0,-1 1 1 0 0,0-1-1 0 0,0 0 1 0 0,1 1-1 0 0,-1-1 1 0 0,0 0-1 0 0,0 0 1 0 0,0-1 0 0 0,0 1-1 0 0,0 0 1 0 0,0-1-1 0 0,-1 1 1 0 0,1-1-1 0 0,0 0 43 0 0,114-135-14931 0 0,-100 117 11517 0 0</inkml:trace>
  <inkml:trace contextRef="#ctx0" brushRef="#br0" timeOffset="16354.408">5544 637 5641 0 0,'0'0'2135'0'0,"0"0"-646"0"0,0 0-517 0 0,0 0-1 0 0,0 0 256 0 0,0 0 176 0 0,0 0-14 0 0,0 0-147 0 0,0 0-241 0 0,0 0-186 0 0,0 0-145 0 0,-6 35-130 0 0,-17 108-63 0 0,-13-34 217 0 0,-61 159-103 0 0,95-258-589 0 0,0-1 1 0 0,0 1 0 0 0,1 0 0 0 0,0 0 0 0 0,1-1 0 0 0,0 1 0 0 0,1 0 0 0 0,0 0 0 0 0,0 0 0 0 0,2 2-3 0 0,0-7 13 0 0,0-1 0 0 0,0-1 1 0 0,0 1-1 0 0,1 0 0 0 0,0-1 0 0 0,0 1 1 0 0,0-1-1 0 0,0 0 0 0 0,0-1 0 0 0,0 1 1 0 0,1-1-1 0 0,-1 0 0 0 0,1 0 0 0 0,0 0 1 0 0,0 0-1 0 0,0-1 0 0 0,0 0 1 0 0,0 0-1 0 0,0 0 0 0 0,0-1 0 0 0,0 0 1 0 0,0 0-1 0 0,0 0 0 0 0,0 0 0 0 0,0-1 1 0 0,0 0-1 0 0,0 0 0 0 0,0 0 0 0 0,0-1 1 0 0,-1 1-1 0 0,1-1 0 0 0,0-1 0 0 0,-1 1 1 0 0,2-1-14 0 0,5-1-175 0 0,1 0 0 0 0,-1-1 1 0 0,-1 0-1 0 0,1-1 0 0 0,-1 0 0 0 0,0-1 1 0 0,0 0-1 0 0,-1 0 0 0 0,0-1 1 0 0,0 0-1 0 0,-1-1 0 0 0,0 0 0 0 0,0 0 1 0 0,-1-1-1 0 0,0 0 0 0 0,4-9 175 0 0,-8-14-4605 0 0,-13 5-6773 0 0,5 23 8420 0 0</inkml:trace>
  <inkml:trace contextRef="#ctx0" brushRef="#br0" timeOffset="16664.528">5161 969 3393 0 0,'0'0'3116'0'0,"0"0"-1187"0"0,0 0-374 0 0,0 0-35 0 0,0 0-62 0 0,34-4-138 0 0,112-11-188 0 0,94 1 1945 0 0,-239 14-3081 0 0,133 1 407 0 0,-47 20-3225 0 0,-73-17 835 0 0,2 3-4255 0 0,-11-4-1606 0 0</inkml:trace>
</inkml:ink>
</file>

<file path=ppt/ink/ink8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11.5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0,'0'0'667'0'0,"0"0"649"0"0,0 0 7 0 0,0 0-163 0 0,0 0-50 0 0,0 0 37 0 0,0 0 93 0 0,8 0 86 0 0,199 4 6611 0 0,117 11-5684 0 0,-194-2-5152 0 0,-83-7-6075 0 0,-33-3 1368 0 0</inkml:trace>
</inkml:ink>
</file>

<file path=ppt/ink/ink8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17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 0 0 0,'0'0'711'0'0,"0"0"156"0"0,0 0 246 0 0,0 0 450 0 0,0 0 454 0 0,0 0 182 0 0,0 0-111 0 0,0 0-309 0 0,0 0-300 0 0,32 4-256 0 0,101 13-217 0 0,55-16 1012 0 0,-136-5-1742 0 0,111-9 121 0 0,123-3-3863 0 0,-254 16-686 0 0,-10 0-3141 0 0</inkml:trace>
</inkml:ink>
</file>

<file path=ppt/ink/ink8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21.0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7 288 0 0 0,'0'0'612'0'0,"0"0"328"0"0,0 0 351 0 0,0 0 324 0 0,0 0 170 0 0,0 0-120 0 0,0 0-336 0 0,0 0-396 0 0,0 0-327 0 0,0 0-198 0 0,0 0-26 0 0,0 0 108 0 0,-3-3 162 0 0,-1-12 549 0 0,33 12 249 0 0,-8 3-923 0 0,177-12 2642 0 0,107-10-1482 0 0,-161 22-1386 0 0,-143 0-214 0 0,-1 0 38 0 0,0 0 51 0 0,0 0 19 0 0,-15-9 336 0 0,-331-129-2336 0 0,276 96-790 0 0,29 7-6788 0 0,34 27 1009 0 0</inkml:trace>
</inkml:ink>
</file>

<file path=ppt/ink/ink8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09.0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61 1240 0 0,'0'0'2102'0'0,"0"0"-515"0"0,0 0-319 0 0,0 0 70 0 0,0 0 229 0 0,0 0 132 0 0,0 0-144 0 0,0 0-368 0 0,0 0-352 0 0,0 0-239 0 0,0 0-77 0 0,0 0 51 0 0,0 0 3 0 0,-3 24-11 0 0,-19 170 855 0 0,-9 133 183 0 0,3-195-1469 0 0,-8-91-1032 0 0,20-40-2610 0 0,2-13-4277 0 0,9 6 3264 0 0,1 1 902 0 0</inkml:trace>
  <inkml:trace contextRef="#ctx0" brushRef="#br0" timeOffset="297.056">1 142 2833 0 0,'0'0'1065'0'0,"0"0"85"0"0,0 0 403 0 0,0 0 469 0 0,0 0 231 0 0,0 0-46 0 0,32-6-296 0 0,103-21-359 0 0,35 15 1607 0 0,-121 13-2577 0 0,226 18 636 0 0,-105 27-1748 0 0,-124-22-3436 0 0,-43-13-2702 0 0,-3-8 1882 0 0,0 1-769 0 0</inkml:trace>
  <inkml:trace contextRef="#ctx0" brushRef="#br0" timeOffset="727.989">65 812 6369 0 0,'0'0'1130'0'0,"0"0"-325"0"0,0 0 85 0 0,0 0 398 0 0,0 0 318 0 0,0 0 73 0 0,0 0-175 0 0,0 0-251 0 0,0 0-240 0 0,0 0-207 0 0,0 0-177 0 0,0 0-144 0 0,35 0-112 0 0,112-4-85 0 0,13-24 266 0 0,134-3-957 0 0,-232 29-3203 0 0,1 1-3436 0 0,-47 1-2579 0 0</inkml:trace>
  <inkml:trace contextRef="#ctx0" brushRef="#br0" timeOffset="3793.665">952 724 0 0 0,'0'0'936'0'0,"0"0"7"0"0,0 0-105 0 0,0 0-70 0 0,0 0 5 0 0,0 0 39 0 0,0 0 143 0 0,0 5 138 0 0,-1-4-1010 0 0,1-1 1 0 0,0 1 0 0 0,0 0 0 0 0,-1 0-1 0 0,1 0 1 0 0,0-1 0 0 0,0 1 0 0 0,0 0-1 0 0,0 0 1 0 0,0-1 0 0 0,0 1 0 0 0,0 0-1 0 0,0 0 1 0 0,0 0 0 0 0,0-1 0 0 0,0 1-1 0 0,1 0 1 0 0,-1 0 0 0 0,0-1 0 0 0,1 1-1 0 0,-1 0 1 0 0,0 0 0 0 0,1-1 0 0 0,-1 1-1 0 0,1-1 1 0 0,-1 1 0 0 0,1 0 0 0 0,-1-1-1 0 0,1 1 1 0 0,-1-1 0 0 0,1 1 0 0 0,0-1-1 0 0,-1 1 1 0 0,1-1 0 0 0,0 0 0 0 0,0 1 0 0 0,-1-1-1 0 0,1 0 1 0 0,0 1 0 0 0,0-1 0 0 0,-1 0-1 0 0,1 0 1 0 0,0 0 0 0 0,0 0 0 0 0,-1 0-1 0 0,1 0 1 0 0,0 0 0 0 0,0 0 0 0 0,0 0-1 0 0,-1 0 1 0 0,1 0 0 0 0,0 0 0 0 0,0 0-1 0 0,-1-1 1 0 0,1 1 0 0 0,0 0-84 0 0,76-38 3934 0 0,-37 11-3497 0 0,-2-3 1 0 0,-1-1-1 0 0,-1-1 1 0 0,-2-2-1 0 0,16-21-437 0 0,-39 43 46 0 0,4-1-15 0 0,-2-1 0 0 0,1-1 0 0 0,-2 0-1 0 0,0 0 1 0 0,-1-1 0 0 0,0-1 0 0 0,-2 0 0 0 0,0 0 0 0 0,0-1 0 0 0,-2 0 0 0 0,5-15-31 0 0,-12 29-31 0 0,1 3 15 0 0,0-1 0 0 0,-1 1 0 0 0,1-1 0 0 0,-1 1 0 0 0,0-1 0 0 0,1 1 0 0 0,-1-1 0 0 0,0 1 0 0 0,0-1 0 0 0,0 0 0 0 0,0 1 0 0 0,0-1-1 0 0,0 1 1 0 0,0-1 0 0 0,0 0 0 0 0,-1 1 0 0 0,1-1 0 0 0,-1 1 0 0 0,1-1 0 0 0,-1 1 0 0 0,0-1 0 0 0,1 1 0 0 0,-1 0 0 0 0,0-1 0 0 0,0 1 0 0 0,0 0 0 0 0,0-1 0 0 0,0 1-1 0 0,-1-1 17 0 0,-6 4-104 0 0,0 1 0 0 0,1-1 0 0 0,0 1 0 0 0,0 1 0 0 0,0-1 0 0 0,0 1 0 0 0,0 0 0 0 0,1 1-1 0 0,0 0 1 0 0,0 0 0 0 0,0 0 0 0 0,0 1 0 0 0,1-1 0 0 0,0 1 0 0 0,-3 5 104 0 0,-7 5-82 0 0,3-5 94 0 0,1 1-1 0 0,0 0 0 0 0,1 0 0 0 0,0 1 0 0 0,0 0 0 0 0,2 1 0 0 0,0 0 0 0 0,0 1 0 0 0,1 0 1 0 0,1 0-1 0 0,1 0 0 0 0,0 0 0 0 0,1 1 0 0 0,0 0 0 0 0,0 14-11 0 0,4-27 20 0 0,0 0-1 0 0,1 1 1 0 0,-1-1 0 0 0,1 0-1 0 0,0 0 1 0 0,0 0-1 0 0,0 0 1 0 0,0 0 0 0 0,1-1-1 0 0,-1 1 1 0 0,1 0-1 0 0,0-1 1 0 0,0 1 0 0 0,0-1-1 0 0,0 1 1 0 0,0-1-1 0 0,0 0 1 0 0,1 0 0 0 0,-1 0-1 0 0,1 0 1 0 0,-1 0-1 0 0,1-1 1 0 0,0 1 0 0 0,0-1-1 0 0,-1 0 1 0 0,1 1-1 0 0,0-1 1 0 0,0-1 0 0 0,0 1-1 0 0,0 0 1 0 0,2-1-20 0 0,99 10 722 0 0,-102-10-713 0 0,22-1 97 0 0,0-2 1 0 0,0-1-1 0 0,0-1 0 0 0,0 0 0 0 0,-1-2 0 0 0,0-1 1 0 0,-1-1-1 0 0,1-1 0 0 0,-1-1 0 0 0,-1 0 1 0 0,0-2-1 0 0,-1-1 0 0 0,-1 0 0 0 0,0-1 0 0 0,0-1 1 0 0,-2-1-1 0 0,3-4-106 0 0,-14 15-1 0 0,-1 0 0 0 0,1-1 0 0 0,-1 0 0 0 0,-1 0 0 0 0,1 0 0 0 0,-1 0-1 0 0,0-1 1 0 0,-1 1 0 0 0,0-1 0 0 0,0 0 0 0 0,-1 0 0 0 0,0 0 0 0 0,0-1 0 0 0,-1 1 0 0 0,0 0 0 0 0,0-1 0 0 0,-1 1 0 0 0,0-1 0 0 0,-1 0 1 0 0,0 7-47 0 0,0 0 0 0 0,0 0 0 0 0,-1 0 0 0 0,1 1 0 0 0,-1-1 0 0 0,0 0 0 0 0,1 1 1 0 0,-1-1-1 0 0,0 1 0 0 0,0-1 0 0 0,0 1 0 0 0,0 0 0 0 0,0 0 0 0 0,0 0 0 0 0,0 0 0 0 0,0 0 0 0 0,-1 1 0 0 0,1-1 1 0 0,0 0-1 0 0,0 1 0 0 0,-1 0 0 0 0,1 0 0 0 0,0-1 0 0 0,-1 1 0 0 0,1 1 0 0 0,0-1 0 0 0,-1 0 0 0 0,1 0 0 0 0,0 1 1 0 0,-1 0-1 0 0,1-1 0 0 0,0 1 0 0 0,0 0 0 0 0,0 0 0 0 0,0 0 0 0 0,0 0 0 0 0,0 1 0 0 0,0-1 0 0 0,0 0 0 0 0,0 1 1 0 0,1-1-1 0 0,-1 1 0 0 0,0 0 0 0 0,1 0 0 0 0,-1-1 0 0 0,1 2 47 0 0,-11 7-28 0 0,1 1 1 0 0,0 0-1 0 0,1 1 0 0 0,0 0 0 0 0,1 1 1 0 0,0-1-1 0 0,1 2 0 0 0,1-1 0 0 0,0 1 0 0 0,1 0 1 0 0,0 1-1 0 0,1 0 0 0 0,1 0 0 0 0,0 0 1 0 0,1 0-1 0 0,0 8 28 0 0,5-17 43 0 0,1 1-1 0 0,-1-1 1 0 0,1 0 0 0 0,0 0 0 0 0,1 0-1 0 0,-1 0 1 0 0,1-1 0 0 0,0 0-1 0 0,1 1 1 0 0,-1-1 0 0 0,1-1 0 0 0,0 1-1 0 0,1-1 1 0 0,-1 0 0 0 0,1 0-1 0 0,-1 0 1 0 0,1-1 0 0 0,0 0 0 0 0,0 0-1 0 0,1 0 1 0 0,-1-1 0 0 0,1 0-1 0 0,-1 0 1 0 0,1-1 0 0 0,0 0 0 0 0,-1 0-1 0 0,1 0 1 0 0,0-1 0 0 0,0 0 0 0 0,4-1-43 0 0,8 0 99 0 0,0-2 1 0 0,0 0 0 0 0,0-1 0 0 0,0 0 0 0 0,-1-2 0 0 0,0 0 0 0 0,0-2 0 0 0,0 0 0 0 0,-1 0 0 0 0,0-2 0 0 0,-1 0 0 0 0,0-1 0 0 0,-1 0 0 0 0,0-2 0 0 0,-1 1 0 0 0,0-2 0 0 0,-1 0 0 0 0,3-5-100 0 0,-2 7 9 0 0,-1-2 0 0 0,0 1-1 0 0,-1-2 1 0 0,-1 1 0 0 0,-1-1 0 0 0,0-1 0 0 0,-1 0 0 0 0,0-1 0 0 0,-1 0 0 0 0,-1 0 0 0 0,-1 0 0 0 0,0-1 0 0 0,-2 0 0 0 0,0 0 0 0 0,-1 0 0 0 0,0 0 0 0 0,-2-1 0 0 0,0-16-9 0 0,-1 34-2 0 0,-1 0 0 0 0,0 0 0 0 0,1 0 0 0 0,-1 0 0 0 0,0 0-1 0 0,1 0 1 0 0,-1 0 0 0 0,0 0 0 0 0,0 0 0 0 0,0 0 0 0 0,0 0 0 0 0,0 0 0 0 0,0 1 0 0 0,0-1 0 0 0,0 1 0 0 0,0-1 0 0 0,-1 0 0 0 0,1 1-1 0 0,0 0 1 0 0,0-1 0 0 0,0 1 0 0 0,-1 0 0 0 0,1 0 0 0 0,0-1 0 0 0,0 1 0 0 0,-1 0 0 0 0,1 0 0 0 0,0 0 0 0 0,0 1 0 0 0,-1-1-1 0 0,1 0 1 0 0,0 0 0 0 0,0 1 0 0 0,0-1 0 0 0,-1 0 0 0 0,1 1 0 0 0,0 0 0 0 0,0-1 0 0 0,0 1 0 0 0,0 0 0 0 0,0-1 0 0 0,0 1 0 0 0,0 0-1 0 0,0 0 1 0 0,0 0 0 0 0,0 0 0 0 0,1 0 0 0 0,-1 0 0 0 0,0 0 0 0 0,0 0 0 0 0,1 0 0 0 0,-1 0 0 0 0,1 0 0 0 0,-1 0 0 0 0,1 0-1 0 0,0 1 1 0 0,-1-1 0 0 0,1 0 0 0 0,0 0 2 0 0,-17 25 5 0 0,1 1 1 0 0,1 0-1 0 0,2 1 0 0 0,1 0 0 0 0,1 1 0 0 0,1 1 0 0 0,0 3-5 0 0,4-3-22 0 0,1-1 0 0 0,1 1 0 0 0,2 0 0 0 0,1 0 0 0 0,1 1 0 0 0,2-1 22 0 0,23 48-421 0 0,6-35-3752 0 0,-18-33-852 0 0,-2-5-1715 0 0,-4-5 3211 0 0</inkml:trace>
  <inkml:trace contextRef="#ctx0" brushRef="#br0" timeOffset="4125.081">2414 555 2048 0 0,'0'0'1386'0'0,"0"0"-159"0"0,0 0 248 0 0,0 0 336 0 0,0 0 148 0 0,0 0-113 0 0,0 0-386 0 0,0 0-420 0 0,-18 34-363 0 0,-57 108-261 0 0,26-38 34 0 0,23-21-434 0 0,23-46-2959 0 0,3-36 999 0 0,0-1-1156 0 0,1 0 603 0 0,0-1-1722 0 0,1-5 3111 0 0</inkml:trace>
  <inkml:trace contextRef="#ctx0" brushRef="#br0" timeOffset="4433.406">2342 488 1664 0 0,'0'0'718'0'0,"0"0"-251"0"0,0 0 219 0 0,0 0 523 0 0,0 0 383 0 0,0 0 179 0 0,0 0-44 0 0,0 0-245 0 0,0 0-258 0 0,0 0-168 0 0,0 0-172 0 0,0 0-157 0 0,0 0-140 0 0,34 7-178 0 0,106 17-143 0 0,-19-18-125 0 0,-103-6-848 0 0,-16 0-3360 0 0,-1 0-4011 0 0,-6 0 4320 0 0</inkml:trace>
  <inkml:trace contextRef="#ctx0" brushRef="#br0" timeOffset="4434.406">2241 739 528 0 0,'0'0'1901'0'0,"0"0"68"0"0,0 0 218 0 0,0 0 21 0 0,0 0-197 0 0,0 0-358 0 0,0 0-415 0 0,0 0-358 0 0,0 0-265 0 0,33 1-191 0 0,102 3-168 0 0,-19-13-196 0 0,-93 4-416 0 0,19-3-1236 0 0,-15 3-4234 0 0,-16 5-2330 0 0</inkml:trace>
  <inkml:trace contextRef="#ctx0" brushRef="#br0" timeOffset="5943.627">2996 437 3889 0 0,'0'0'1664'0'0,"0"0"-370"0"0,0 0-109 0 0,0 0 256 0 0,0 0 282 0 0,0 0 48 0 0,0 0-231 0 0,0 0-353 0 0,0 0-308 0 0,33-4-200 0 0,108-14-157 0 0,197-1-456 0 0,-312 19-472 0 0,31 0-2978 0 0,-19 0-4099 0 0,-21 0 916 0 0</inkml:trace>
  <inkml:trace contextRef="#ctx0" brushRef="#br0" timeOffset="7087.916">4295 28 0 0 0,'0'0'256'0'0,"0"0"403"0"0,0 0 237 0 0,0 0 370 0 0,0 0 453 0 0,0 0 262 0 0,0 0-115 0 0,0 0-390 0 0,0 0-461 0 0,0 0-337 0 0,0 0-111 0 0,0 0 23 0 0,0 0 44 0 0,5 6 33 0 0,20 58 1113 0 0,-31 326 1493 0 0,-10-261-3664 0 0,7-116-1931 0 0,-6-11-10871 0 0,13-2 9776 0 0</inkml:trace>
  <inkml:trace contextRef="#ctx0" brushRef="#br0" timeOffset="7447.762">3903 2 2088 0 0,'0'0'559'0'0,"0"0"-117"0"0,0 0 239 0 0,0 0 482 0 0,0 0 431 0 0,0 0 202 0 0,0 0-105 0 0,33 2-281 0 0,104 6-295 0 0,393-3 3046 0 0,-417 3-4976 0 0,-112-7 672 0 0,-1 0-1 0 0,1-1 1 0 0,-1 1 0 0 0,0 0 0 0 0,1-1-1 0 0,-1 1 1 0 0,0 0 0 0 0,0 0 0 0 0,1 0 0 0 0,-1-1-1 0 0,0 1 1 0 0,0 0 0 0 0,0 0 0 0 0,0 0-1 0 0,0-1 1 0 0,0 1 0 0 0,0 0 0 0 0,0 0 0 0 0,0 0-1 0 0,-1-1 1 0 0,1 1 0 0 0,0 0 0 0 0,-1 0-1 0 0,1-1 1 0 0,0 1 0 0 0,-1 0 0 0 0,1 0 0 0 0,-1-1-1 0 0,1 1 1 0 0,-1 0 0 0 0,1-1 0 0 0,-1 1-1 0 0,1-1 1 0 0,-1 1 0 0 0,0-1 0 0 0,1 1 0 0 0,-1-1-1 0 0,0 1 1 0 0,1-1 0 0 0,-1 0 0 0 0,0 1-1 0 0,0-1 1 0 0,1 0 0 0 0,-1 0 0 0 0,0 1 0 0 0,0-1-1 0 0,1 0 1 0 0,-1 0 0 0 0,0 0 143 0 0,0 0-154 0 0,-32 24-6720 0 0,19-16 5035 0 0</inkml:trace>
  <inkml:trace contextRef="#ctx0" brushRef="#br0" timeOffset="7765.445">3940 676 3537 0 0,'0'0'2087'0'0,"0"0"-268"0"0,0 0-75 0 0,0 0 65 0 0,0 0-21 0 0,33-7-236 0 0,105-24-358 0 0,7-6 541 0 0,49-6-526 0 0,-61 32-3177 0 0,-119 17-2542 0 0,-11-1-907 0 0,-2-1-1162 0 0</inkml:trace>
  <inkml:trace contextRef="#ctx0" brushRef="#br0" timeOffset="9687.964">4892 573 0 0 0,'0'0'1168'0'0,"0"0"363"0"0,0 0 110 0 0,0 0-98 0 0,0 0-132 0 0,0 0-112 0 0,0 0-70 0 0,33-1-53 0 0,104-6-2 0 0,-57-12 598 0 0,-67 12-1398 0 0,17-7 386 0 0,4 0-416 0 0,-1-1-1 0 0,-1-1 1 0 0,0-2-1 0 0,-2-1 1 0 0,0-2-1 0 0,-1-1 1 0 0,-1-1-1 0 0,-1-1 1 0 0,-1-2-1 0 0,9-12-343 0 0,-28 27 26 0 0,0-1 0 0 0,-1 0 0 0 0,0 0 0 0 0,-1 0 0 0 0,-1-1-1 0 0,0 0 1 0 0,0 0 0 0 0,-1 0 0 0 0,-1 0 0 0 0,0 0 0 0 0,-1-1 0 0 0,0 1-1 0 0,-1-6-25 0 0,0 17-23 0 0,0 0 0 0 0,0 0 0 0 0,0-1 0 0 0,0 1 0 0 0,-1 0-1 0 0,1 0 1 0 0,-1 0 0 0 0,1 0 0 0 0,-1 0 0 0 0,0 0 0 0 0,0 0 0 0 0,0 0-1 0 0,0 0 1 0 0,0 0 0 0 0,0 0 0 0 0,0 0 0 0 0,-1 1 0 0 0,1-1 0 0 0,-1 1-1 0 0,1-1 1 0 0,-1 1 0 0 0,1-1 0 0 0,-1 1 0 0 0,0 0 0 0 0,0 0 0 0 0,0 0-1 0 0,0 0 1 0 0,0 0 0 0 0,0 0 0 0 0,0 0 0 0 0,0 1 0 0 0,0-1 0 0 0,0 1-1 0 0,0-1 1 0 0,-1 1 0 0 0,1 0 0 0 0,-1 0 23 0 0,-3 0-83 0 0,1 0-1 0 0,-1 0 1 0 0,0 1-1 0 0,1 0 1 0 0,-1 0-1 0 0,1 0 1 0 0,-1 1 0 0 0,1 0-1 0 0,0 0 1 0 0,-1 0-1 0 0,1 1 1 0 0,0-1-1 0 0,1 1 1 0 0,-2 1 83 0 0,-4 5-19 0 0,1 1 0 0 0,0 0 0 0 0,1 0 0 0 0,0 1 1 0 0,1 0-1 0 0,0 0 0 0 0,1 1 0 0 0,0-1 0 0 0,0 2 0 0 0,2-1 0 0 0,-1 0 1 0 0,2 1-1 0 0,0 0 0 0 0,0 0 0 0 0,1 0 0 0 0,1 0 0 0 0,0 0 0 0 0,0 0 1 0 0,2 1-1 0 0,-1-1 0 0 0,3 5 19 0 0,-1-8 34 0 0,1 0-1 0 0,1 0 1 0 0,0 0 0 0 0,0-1-1 0 0,1 0 1 0 0,0 1 0 0 0,1-2 0 0 0,0 1-1 0 0,0-1 1 0 0,1 0 0 0 0,0 0-1 0 0,0-1 1 0 0,1 0 0 0 0,0 0 0 0 0,0-1-1 0 0,0 1 1 0 0,1-2 0 0 0,0 0-1 0 0,0 0 1 0 0,1 0 0 0 0,0-1 0 0 0,-1-1-1 0 0,1 0 1 0 0,0 0 0 0 0,0-1-1 0 0,1 0 1 0 0,-1 0 0 0 0,0-1 0 0 0,1-1-1 0 0,-1 0 1 0 0,1 0 0 0 0,4-2-34 0 0,6 1 121 0 0,0-1 0 0 0,0-1 0 0 0,-1-1 0 0 0,1 0 1 0 0,-1-2-1 0 0,0-1 0 0 0,-1 0 0 0 0,1-1 0 0 0,-2-1 0 0 0,1-1 0 0 0,-1-1 1 0 0,-1 0-1 0 0,15-12-121 0 0,-21 12-32 0 0,1 1 0 0 0,-1-2 0 0 0,-1 1 0 0 0,0-1 0 0 0,0-1 0 0 0,-1 0 0 0 0,-1 0 0 0 0,-1-1 0 0 0,1 0 0 0 0,-2 0 0 0 0,0-1 1 0 0,-1 0-1 0 0,0 0 0 0 0,-1 0 0 0 0,-1 0 0 0 0,-1-1 0 0 0,0 1 0 0 0,0-14 32 0 0,-3 28-48 0 0,1 1-1 0 0,-1 0 1 0 0,0-1 0 0 0,1 1 0 0 0,-1 0-1 0 0,0-1 1 0 0,1 1 0 0 0,-1 0 0 0 0,0 0-1 0 0,1 0 1 0 0,-1 0 0 0 0,0-1 0 0 0,0 1-1 0 0,1 0 1 0 0,-1 0 0 0 0,0 1-1 0 0,1-1 1 0 0,-1 0 0 0 0,0 0 0 0 0,0 0-1 0 0,1 0 1 0 0,-1 1 0 0 0,0-1 0 0 0,1 0-1 0 0,-1 0 1 0 0,1 1 0 0 0,-1-1 0 0 0,0 1-1 0 0,1-1 1 0 0,-1 0 0 0 0,1 1 0 0 0,-1-1-1 0 0,1 1 1 0 0,-1 0 0 0 0,1-1-1 0 0,-1 1 1 0 0,1-1 0 0 0,0 1 0 0 0,-1 0-1 0 0,1-1 1 0 0,0 1 0 0 0,-1 0 48 0 0,-2 4 14 0 0,0 1 0 0 0,0 0 1 0 0,0 0-1 0 0,0 0 0 0 0,1 0 1 0 0,0 0-1 0 0,0 0 0 0 0,1 1 1 0 0,0-1-1 0 0,0 1 0 0 0,0-1 1 0 0,1 1-1 0 0,0-1 0 0 0,0 1 1 0 0,1-1-1 0 0,0 1 0 0 0,0-1 0 0 0,0 1 1 0 0,1-1-1 0 0,0 0 0 0 0,0 0 1 0 0,0 0-1 0 0,1 0 0 0 0,0 0 1 0 0,0 0-1 0 0,1 0-14 0 0,7 3 115 0 0,0-1 0 0 0,1 0 0 0 0,0-1 1 0 0,0 0-1 0 0,0-1 0 0 0,1 0 0 0 0,0-1 0 0 0,0-1 1 0 0,0 0-1 0 0,0 0 0 0 0,1-2 0 0 0,0 1 0 0 0,-1-2 0 0 0,1 0 1 0 0,0-1-1 0 0,0 0 0 0 0,0-1 0 0 0,0 0 0 0 0,6-2-115 0 0,-5 0 77 0 0,-1-1-1 0 0,0 0 1 0 0,0-1 0 0 0,0 0-1 0 0,-1-1 1 0 0,1-1-1 0 0,-1 0 1 0 0,-1-1-1 0 0,0 0 1 0 0,0-1-1 0 0,0 0 1 0 0,-1-1-1 0 0,-1 0 1 0 0,0-1-1 0 0,0 0 1 0 0,-1-1 0 0 0,0 0-1 0 0,-1 0 1 0 0,0-1-1 0 0,-1 0 1 0 0,-1 0-1 0 0,0 0 1 0 0,3-13-77 0 0,-6 16 3 0 0,0-1 1 0 0,-1 0 0 0 0,0 0-1 0 0,-1 0 1 0 0,0 0-1 0 0,-1 0 1 0 0,0 0 0 0 0,-1 0-1 0 0,0 0 1 0 0,-2-5-4 0 0,3 14-13 0 0,0 0 0 0 0,0 1-1 0 0,-1-1 1 0 0,1 1 0 0 0,0-1 0 0 0,-1 1 0 0 0,0-1 0 0 0,1 1 0 0 0,-1-1-1 0 0,0 1 1 0 0,1 0 0 0 0,-1-1 0 0 0,0 1 0 0 0,0 0 0 0 0,0 0 0 0 0,0 0-1 0 0,0 0 1 0 0,-1-1 0 0 0,1 1 0 0 0,0 1 0 0 0,0-1 0 0 0,-1 0 0 0 0,1 0-1 0 0,-1 0 1 0 0,1 1 0 0 0,-1-1 0 0 0,1 1 0 0 0,-1-1 0 0 0,1 1 0 0 0,-1 0 0 0 0,1-1-1 0 0,-1 1 1 0 0,1 0 0 0 0,-1 0 0 0 0,1 0 0 0 0,-1 0 0 0 0,0 0 0 0 0,1 0-1 0 0,-1 1 1 0 0,1-1 0 0 0,-1 1 0 0 0,1-1 0 0 0,-1 1 0 0 0,1-1 0 0 0,-1 1-1 0 0,1 0 1 0 0,-2 0 13 0 0,-4 9-29 0 0,0 0-1 0 0,0 0 0 0 0,1 1 0 0 0,1-1 0 0 0,-1 1 1 0 0,2 0-1 0 0,0 1 0 0 0,0-1 0 0 0,1 1 0 0 0,0 0 1 0 0,1 0-1 0 0,0 0 0 0 0,1 0 0 0 0,1 0 1 0 0,0 0-1 0 0,0 0 0 0 0,1 0 0 0 0,2 8 30 0 0,1-5-28 0 0,1 0-1 0 0,0-1 0 0 0,2 0 1 0 0,-1 1-1 0 0,2-2 0 0 0,0 1 0 0 0,0-1 1 0 0,1-1-1 0 0,1 1 0 0 0,0-2 1 0 0,1 1-1 0 0,0-1 0 0 0,1-1 1 0 0,0 0-1 0 0,0-1 0 0 0,1 0 1 0 0,0-1-1 0 0,4 1 29 0 0,40 23-1717 0 0,-37-25-2015 0 0,0-4-4398 0 0,-16-3 2541 0 0</inkml:trace>
  <inkml:trace contextRef="#ctx0" brushRef="#br0" timeOffset="10001.54">6928 176 3169 0 0,'0'0'2459'0'0,"0"0"-1222"0"0,0 0-391 0 0,0 0 392 0 0,0 0 375 0 0,0 0 97 0 0,0 0-190 0 0,0 0-351 0 0,0 0-311 0 0,0 0-229 0 0,-1 32-143 0 0,-2 102-119 0 0,-8-35 280 0 0,2 63-1062 0 0,-1-147-2542 0 0,5-13-1329 0 0,-2-1-3503 0 0,5-1 5288 0 0</inkml:trace>
  <inkml:trace contextRef="#ctx0" brushRef="#br0" timeOffset="10279.918">6674 227 3089 0 0,'0'0'736'0'0,"0"0"-125"0"0,0 0 283 0 0,0 0 376 0 0,0 0 257 0 0,0 0 21 0 0,0 0-213 0 0,0 0-206 0 0,0 0-192 0 0,0 0-193 0 0,34-2-218 0 0,109-5-192 0 0,88-5-307 0 0,-201 8-1253 0 0,-20 4-1465 0 0,0-1-3369 0 0,-10 1 1330 0 0</inkml:trace>
  <inkml:trace contextRef="#ctx0" brushRef="#br0" timeOffset="10732.115">6659 636 704 0 0,'0'0'1845'0'0,"0"0"-551"0"0,0 0 244 0 0,0 0 516 0 0,0 0 238 0 0,0 0-154 0 0,0 0-473 0 0,0 0-515 0 0,0 0-393 0 0,34 0-249 0 0,105-1-174 0 0,0-18-64 0 0,-87 6-608 0 0,-39 11 81 0 0,40-7-2627 0 0,-18 4-4415 0 0,-21 2 1528 0 0</inkml:trace>
</inkml:ink>
</file>

<file path=ppt/ink/ink8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14.4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0 191 0 0 0,'0'0'581'0'0,"0"0"1008"0"0,0 0 331 0 0,0 0-78 0 0,0 0-264 0 0,0 0-385 0 0,0 0-374 0 0,0 0-228 0 0,0 0-23 0 0,0 0 113 0 0,0 0 134 0 0,9-3 77 0 0,6-1-481 0 0,1 0 0 0 0,-1 2 0 0 0,1 0-1 0 0,-1 1 1 0 0,1 0 0 0 0,0 1 0 0 0,14 2-411 0 0,414 13 4381 0 0,-353-15-4143 0 0,-53-6 348 0 0,-38 6-563 0 0,1 0 0 0 0,-1-1 1 0 0,1 1-1 0 0,-1 0 1 0 0,1-1-1 0 0,-1 1 1 0 0,1 0-1 0 0,-1-1 0 0 0,0 1 1 0 0,1-1-1 0 0,-1 1 1 0 0,0 0-1 0 0,1-1 1 0 0,-1 1-1 0 0,0-1 1 0 0,0 1-1 0 0,1-1 0 0 0,-1 1 1 0 0,0-1-1 0 0,0 1 1 0 0,0-1-1 0 0,0 1 1 0 0,0-1-1 0 0,0 0 0 0 0,0 1 1 0 0,0-1-1 0 0,0 1 1 0 0,0-1-1 0 0,0 1 1 0 0,0-1-1 0 0,0 1 0 0 0,0-1 1 0 0,0 1-1 0 0,0-1 1 0 0,-1 1-1 0 0,1-1 1 0 0,0 1-1 0 0,0-1 1 0 0,-1 1-1 0 0,1-1 0 0 0,0 1 1 0 0,-1-1-1 0 0,1 1 1 0 0,0 0-1 0 0,-1-1 1 0 0,1 1-1 0 0,-1 0 0 0 0,1-1 1 0 0,0 1-1 0 0,-1 0 1 0 0,1-1-1 0 0,-1 1 1 0 0,1 0-1 0 0,-1 0 1 0 0,1 0-1 0 0,-1 0 0 0 0,0-1 1 0 0,1 1-1 0 0,-1 0 1 0 0,1 0-1 0 0,-1 0 1 0 0,1 0-1 0 0,-1 0 0 0 0,1 0 1 0 0,-1 0-24 0 0,-93-33 77 0 0,3 14-402 0 0,74 14-1336 0 0,28 2-2972 0 0,29 1-7349 0 0,-25 2 7833 0 0</inkml:trace>
  <inkml:trace contextRef="#ctx0" brushRef="#br0" timeOffset="8922.818">619 161 0 0 0,'6'3'0'0'0,"-3"-2"28"0"0,-3-1 212 0 0,0 0 432 0 0,0 0 116 0 0,0 0-6 0 0,0 0-57 0 0,0 0-70 0 0,0 0-53 0 0,0 0-65 0 0,0 0-29 0 0,0 0-8 0 0,0 0-17 0 0,0 0-7 0 0,0 0 12 0 0,0 0 16 0 0,0 0 19 0 0,0 0 15 0 0,0 0-40 0 0,-25-1 5391 0 0,-9-28-3699 0 0,22 18-1319 0 0,-38-36 782 0 0,-60-26-6 0 0,96 69-1897 0 0,21 7-1988 0 0,27 8-10851 0 0,-27-7 6869 0 0</inkml:trace>
</inkml:ink>
</file>

<file path=ppt/ink/ink8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16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877 56 0 0 0,'0'0'1134'0'0,"0"0"110"0"0,0 0 3 0 0,0 0-14 0 0,0 0-31 0 0,19-5-36 0 0,57-18-41 0 0,-46 6 4383 0 0,-30 15-3360 0 0,-28-7-203 0 0,-16 9-1954 0 0,-1 2-1 0 0,1 2 1 0 0,0 2 0 0 0,0 2 0 0 0,0 1-1 0 0,1 3 1 0 0,1 1 0 0 0,-1 3 9 0 0,-7 0 30 0 0,4-2-15 0 0,-2-1 22 0 0,2 2 0 0 0,0 2 0 0 0,0 2 0 0 0,-25 17-37 0 0,69-36-10 0 0,1 1 1 0 0,-1-1-1 0 0,1 1 1 0 0,0 0-1 0 0,-1 0 1 0 0,1 0-1 0 0,0-1 1 0 0,-1 1-1 0 0,1 0 1 0 0,0 1-1 0 0,0-1 1 0 0,0 0-1 0 0,0 0 1 0 0,0 0-1 0 0,0 1 1 0 0,0-1-1 0 0,0 0 1 0 0,1 1 0 0 0,-1-1-1 0 0,0 1 1 0 0,1-1-1 0 0,0 1 1 0 0,-1-1-1 0 0,1 1 1 0 0,0-1-1 0 0,-1 1 1 0 0,1 0-1 0 0,0-1 1 0 0,0 1-1 0 0,0-1 1 0 0,0 1-1 0 0,1-1 1 0 0,-1 1-1 0 0,0 0 1 0 0,1-1 0 0 0,-1 1-1 0 0,1-1 1 0 0,-1 1-1 0 0,1-1 1 0 0,0 0-1 0 0,0 1 1 0 0,0-1-1 0 0,0 0 1 0 0,0 1-1 0 0,0-1 1 0 0,0 0-1 0 0,0 0 1 0 0,0 0-1 0 0,0 0 1 0 0,0 0-1 0 0,1 0 1 0 0,-1 0-1 0 0,1 0 1 0 0,-1-1 0 0 0,0 1-1 0 0,1 0 1 0 0,-1-1-1 0 0,1 1 10 0 0,24 10 22 0 0,-1-1 0 0 0,1-1-1 0 0,1-1 1 0 0,0-2 0 0 0,0 0 0 0 0,0-2-1 0 0,1-1 1 0 0,-1-1 0 0 0,1-1 0 0 0,5-2-22 0 0,97 9 93 0 0,-127-8-87 0 0,-2 0-3 0 0,1 0-1 0 0,0-1 1 0 0,0 1-1 0 0,0 0 1 0 0,-1 0-1 0 0,1 0 1 0 0,0 0-1 0 0,0 0 1 0 0,0 0-1 0 0,0 1 1 0 0,-1-1-1 0 0,1 0 1 0 0,0 1-1 0 0,0 0 1 0 0,-1-1-1 0 0,1 1 0 0 0,0 0 1 0 0,-1 0-1 0 0,1 0 1 0 0,-1 0-1 0 0,1 0 1 0 0,-1 0-1 0 0,0 1 1 0 0,1-1-1 0 0,-1 0 1 0 0,0 1-1 0 0,0-1 1 0 0,0 1-1 0 0,0-1 1 0 0,0 1-1 0 0,0-1 1 0 0,0 1-1 0 0,0 0 1 0 0,-1-1-1 0 0,1 1 0 0 0,-1 0 1 0 0,1 0-1 0 0,-1 0 1 0 0,0-1-1 0 0,0 1 1 0 0,0 1-3 0 0,-6 7 45 0 0,-1 1 0 0 0,0-1-1 0 0,0 0 1 0 0,-1 0 0 0 0,-1-1 0 0 0,0 0 0 0 0,0-1 0 0 0,-1 0 0 0 0,0 0-1 0 0,-4 2-44 0 0,1 0 19 0 0,-322 232 330 0 0,328-238-332 0 0,0 0 1 0 0,0 0-1 0 0,1 1 0 0 0,-1 0 1 0 0,1 0-1 0 0,0 0 0 0 0,0 1 1 0 0,1 0-1 0 0,0 0 0 0 0,0 1 1 0 0,0-1-1 0 0,1 1 0 0 0,0 0 1 0 0,0 0-1 0 0,0 1 0 0 0,1-1 1 0 0,0 1-1 0 0,1-1 0 0 0,0 1 1 0 0,0 0-1 0 0,1 0 0 0 0,0 0 1 0 0,0 5-18 0 0,3-8 11 0 0,1-1 0 0 0,0 0 0 0 0,0 1 0 0 0,0-1 0 0 0,0 0 0 0 0,1 0 0 0 0,0-1 0 0 0,0 1 0 0 0,0-1 0 0 0,0 0 0 0 0,0 0 0 0 0,1 0 1 0 0,-1 0-1 0 0,1-1 0 0 0,0 0 0 0 0,0 0 0 0 0,0 0 0 0 0,0 0 0 0 0,0-1 0 0 0,0 0 0 0 0,0 0 0 0 0,0 0 0 0 0,1-1 0 0 0,3 0-11 0 0,33 5-127 0 0,0-2-1 0 0,1-2 1 0 0,-1-2-1 0 0,0-2 1 0 0,0-1 0 0 0,0-3-1 0 0,0-1 1 0 0,-1-2-1 0 0,4-3 128 0 0,40-12-3129 0 0,-30 6-2814 0 0,-30 8-1338 0 0</inkml:trace>
  <inkml:trace contextRef="#ctx0" brushRef="#br0" timeOffset="289.515">1878 329 15067 0 0,'0'0'482'0'0,"0"0"-341"0"0,0 0-146 0 0,0 0 150 0 0,0 0 248 0 0,0 0 242 0 0,-37 37 139 0 0,-118 120 14 0 0,30-28 316 0 0,69-70-1106 0 0,-111 140 533 0 0,156-182-1076 0 0,1 0 0 0 0,0 1-1 0 0,2 1 1 0 0,0-1-1 0 0,1 1 1 0 0,1 1-1 0 0,-1 6 546 0 0,5-12-3250 0 0,2-5-4842 0 0,0-5 3199 0 0</inkml:trace>
  <inkml:trace contextRef="#ctx0" brushRef="#br0" timeOffset="552.293">1256 376 12027 0 0,'0'0'2171'0'0,"0"0"-1290"0"0,0 0-655 0 0,0 0-132 0 0,0 0 124 0 0,0 0 159 0 0,0 0 105 0 0,0 0 76 0 0,0 0 4 0 0,0 0-50 0 0,37 31-92 0 0,118 97-111 0 0,-42-44 55 0 0,-50-40-490 0 0,2-4-1 0 0,1-2 0 0 0,14 2 127 0 0,-10-14-2102 0 0,-24-12-3971 0 0,-41-12 5002 0 0,13 4-5927 0 0</inkml:trace>
  <inkml:trace contextRef="#ctx0" brushRef="#br0" timeOffset="865.496">2658 561 7970 0 0,'0'0'1049'0'0,"0"0"-106"0"0,0 0 77 0 0,0 0 238 0 0,0 0 201 0 0,0 0-91 0 0,0 0-222 0 0,0 0-234 0 0,0 0-225 0 0,-30 7-187 0 0,-98 25-127 0 0,111-28-280 0 0,1 1-1 0 0,-1 0 0 0 0,1 1 0 0 0,0 1 1 0 0,1 1-1 0 0,0 0 0 0 0,0 1 1 0 0,-6 6-93 0 0,3-3 43 0 0,7-6-46 0 0,1 1 0 0 0,1 0 0 0 0,-1 1 0 0 0,1 0 0 0 0,1 0 0 0 0,0 1 0 0 0,0 0 0 0 0,0 1 0 0 0,1 0 0 0 0,1 0 0 0 0,-1 0 0 0 0,2 1 1 0 0,-1 0-1 0 0,2 0 0 0 0,-1 0 0 0 0,2 0 0 0 0,-1 1 0 0 0,2 0 0 0 0,-2 6 3 0 0,4-14 12 0 0,-1 0 1 0 0,1-1-1 0 0,-1 1 0 0 0,1 0 1 0 0,0 0-1 0 0,0-1 1 0 0,1 1-1 0 0,-1 0 0 0 0,1 0 1 0 0,0-1-1 0 0,0 1 1 0 0,0-1-1 0 0,0 1 0 0 0,1-1 1 0 0,-1 1-1 0 0,1-1 0 0 0,0 0 1 0 0,0 0-1 0 0,0 0 1 0 0,0 0-1 0 0,1 0 0 0 0,-1 0 1 0 0,1 0-1 0 0,0-1 1 0 0,0 1-1 0 0,0-1 0 0 0,0 0 1 0 0,0 0-1 0 0,0 0 1 0 0,1-1-1 0 0,-1 1 0 0 0,0-1 1 0 0,1 1-1 0 0,0-1 1 0 0,-1 0-1 0 0,1-1 0 0 0,0 1 1 0 0,-1 0-1 0 0,1-1 1 0 0,0 0-1 0 0,0 0-12 0 0,11-3 147 0 0,0 0 0 0 0,0-1 0 0 0,-1-1 0 0 0,1 0 0 0 0,-1-1 0 0 0,0-1 0 0 0,-1 0 1 0 0,0-1-1 0 0,0 0 0 0 0,0-1 0 0 0,-1-1 0 0 0,0 0 0 0 0,-1 0 0 0 0,0-2-147 0 0,17-11 123 0 0,194-159 334 0 0,-221 180-473 0 0,0 1 0 0 0,0 0-1 0 0,0 0 1 0 0,0 0 0 0 0,0 0 0 0 0,0 0-1 0 0,0 0 1 0 0,0 0 0 0 0,0 0 0 0 0,1 1-1 0 0,-1-1 1 0 0,0 0 0 0 0,0 1 0 0 0,1-1-1 0 0,-1 1 1 0 0,1-1 0 0 0,-1 1 0 0 0,0 0-1 0 0,1-1 1 0 0,-1 1 0 0 0,1 0 0 0 0,-1 0-1 0 0,1 0 1 0 0,-1 0 0 0 0,1 0 0 0 0,-1 1-1 0 0,1-1 1 0 0,-1 0 0 0 0,0 1-1 0 0,1-1 1 0 0,-1 1 0 0 0,0-1 0 0 0,1 1-1 0 0,-1 0 1 0 0,0-1 0 0 0,1 1 0 0 0,-1 0-1 0 0,0 0 1 0 0,0 0 0 0 0,0 0 0 0 0,0 0-1 0 0,0 0 1 0 0,0 0 0 0 0,0 0 0 0 0,0 1-1 0 0,-1-1 1 0 0,1 0 0 0 0,0 0 0 0 0,-1 1-1 0 0,1-1 1 0 0,-1 1 0 0 0,1-1 0 0 0,-1 1 16 0 0,15 123-5442 0 0,-13-115 3973 0 0,12 26-8712 0 0,-10-28 5576 0 0</inkml:trace>
  <inkml:trace contextRef="#ctx0" brushRef="#br0" timeOffset="1255.642">3058 1032 904 0 0,'0'0'2923'0'0,"0"0"-405"0"0,0 0-225 0 0,0 0-74 0 0,0 0-143 0 0,0 0-222 0 0,0 0-288 0 0,0 0-319 0 0,0 0-231 0 0,0 0-171 0 0,0 0-138 0 0,0 0-117 0 0,5-26-95 0 0,19-81-91 0 0,13 12 352 0 0,-32 84-753 0 0,-1 1 0 0 0,2 0-1 0 0,-1 0 1 0 0,1 1 0 0 0,1-1 0 0 0,0 1 0 0 0,0 1 0 0 0,0-1 0 0 0,1 1 0 0 0,1 1 0 0 0,-1-1-1 0 0,1 2 1 0 0,1-1 0 0 0,-1 1 0 0 0,1 0 0 0 0,0 1 0 0 0,0 0 0 0 0,8-2-3 0 0,-15 8-24 0 0,-1 1 1 0 0,1-1-1 0 0,-1 1 1 0 0,0-1-1 0 0,1 1 1 0 0,-1 0 0 0 0,0 0-1 0 0,0 0 1 0 0,0 0-1 0 0,0 0 1 0 0,-1 0-1 0 0,1 1 1 0 0,0-1-1 0 0,-1 1 1 0 0,0-1-1 0 0,1 1 1 0 0,-1-1-1 0 0,0 1 1 0 0,-1 0 0 0 0,1-1-1 0 0,0 1 1 0 0,-1 0-1 0 0,1 0 1 0 0,-1 0-1 0 0,0 0 1 0 0,0-1-1 0 0,0 1 1 0 0,0 0-1 0 0,-1 0 1 0 0,1 0-1 0 0,-1-1 1 0 0,0 1 0 0 0,0 0-1 0 0,0 0 1 0 0,0-1 23 0 0,1 11-35 0 0,1 75-16 0 0,1-86 69 0 0,-1-1 1 0 0,1 0-1 0 0,0 0 1 0 0,0 0 0 0 0,0 0-1 0 0,0 0 1 0 0,0 0-1 0 0,0 0 1 0 0,0-1-1 0 0,0 1 1 0 0,0-1-1 0 0,0 1 1 0 0,1-1-1 0 0,-1 0 1 0 0,0 0-1 0 0,0 0 1 0 0,0 0-1 0 0,0 0 1 0 0,1-1-1 0 0,-1 1 1 0 0,0 0-1 0 0,0-1 1 0 0,0 0-1 0 0,0 0 1 0 0,0 1-1 0 0,0-1 1 0 0,0 0-1 0 0,0 0 1 0 0,0-1-1 0 0,-1 1 1 0 0,1 0-1 0 0,0-1 1 0 0,-1 1-1 0 0,2-2-18 0 0,149-127 283 0 0,-145 123-297 0 0,0 1 0 0 0,1 1 0 0 0,0-1 1 0 0,0 1-1 0 0,0 1 0 0 0,0 0 0 0 0,1 0 0 0 0,0 0 0 0 0,0 1 0 0 0,0 0 0 0 0,0 1 0 0 0,8-1 14 0 0,-15 4-10 0 0,0 1 0 0 0,0 0 0 0 0,0-1 0 0 0,-1 1-1 0 0,1 0 1 0 0,0 0 0 0 0,-1 0 0 0 0,1 0-1 0 0,-1 0 1 0 0,0 1 0 0 0,0-1 0 0 0,0 0-1 0 0,0 0 1 0 0,0 1 0 0 0,0-1 0 0 0,-1 1-1 0 0,1-1 1 0 0,-1 1 0 0 0,1-1 0 0 0,-1 1 0 0 0,0-1-1 0 0,0 1 1 0 0,0-1 0 0 0,-1 3 10 0 0,3 8 5 0 0,-2-8-42 0 0,1-1 0 0 0,0 1 0 0 0,1-1 0 0 0,-1 1 0 0 0,1-1-1 0 0,-1 0 1 0 0,1 0 0 0 0,0 0 0 0 0,1 0 0 0 0,-1 0 0 0 0,1 0-1 0 0,0 0 1 0 0,0-1 0 0 0,0 0 0 0 0,0 1 0 0 0,1-1 0 0 0,-1 0 0 0 0,1-1-1 0 0,0 1 1 0 0,-1-1 0 0 0,2 1 37 0 0,26 8-3047 0 0,5-7-3768 0 0,-21-4 648 0 0,-3 0 913 0 0</inkml:trace>
  <inkml:trace contextRef="#ctx0" brushRef="#br0" timeOffset="1719.188">4105 686 3457 0 0,'0'0'1207'0'0,"0"0"-235"0"0,0 0 215 0 0,0 0 297 0 0,0 0 152 0 0,0 0-38 0 0,0 0-278 0 0,0 34-339 0 0,0 110-255 0 0,0-115-389 0 0,3 11-98 0 0,-2 1-1 0 0,-3-1 0 0 0,0 0 0 0 0,-3 0 1 0 0,-1-1-1 0 0,-2 1 0 0 0,-2-1 1 0 0,-6 12-239 0 0,16-51 3 0 0,-2 7 177 0 0,0 0 0 0 0,0 0-1 0 0,-1-1 1 0 0,1 1 0 0 0,-2-1-1 0 0,1 1 1 0 0,-1-1 0 0 0,0 0-1 0 0,0-1 1 0 0,0 1 0 0 0,-1-1-1 0 0,0 0 1 0 0,0 0 0 0 0,0 0 0 0 0,-1 0-1 0 0,0-1 1 0 0,0 0 0 0 0,-1 0-180 0 0,5-5 88 0 0,0-1 0 0 0,-1 1 0 0 0,1-1 1 0 0,0 0-1 0 0,-1 0 0 0 0,1 0 1 0 0,0 0-1 0 0,0 0 0 0 0,1 0 0 0 0,-1 0 1 0 0,0-1-1 0 0,1 1 0 0 0,-1 0 1 0 0,1-1-1 0 0,0 0 0 0 0,0 1 0 0 0,0-1 1 0 0,0 0-1 0 0,0 1 0 0 0,1-1 1 0 0,-1 0-1 0 0,1 0 0 0 0,0 0 0 0 0,0 1 1 0 0,0-1-1 0 0,0-2-88 0 0,0 5 14 0 0,-1-19 47 0 0,2 0 0 0 0,0-1-1 0 0,1 1 1 0 0,1 0-1 0 0,0 1 1 0 0,2-1 0 0 0,0 1-1 0 0,1 0 1 0 0,1 0-1 0 0,1 0 1 0 0,8-14-61 0 0,-4 6 8 0 0,-1-6-58 0 0,3 0 0 0 0,0 1-1 0 0,2 0 1 0 0,1 1 0 0 0,2 1 0 0 0,0 1-1 0 0,2 1 1 0 0,2 0 0 0 0,0 2-1 0 0,1 1 1 0 0,1 0 0 0 0,2 2 0 0 0,0 1-1 0 0,1 1 1 0 0,1 2 0 0 0,1 1-1 0 0,15-6 51 0 0,-43 22-2 0 0,12-5-20 0 0,1 0-1 0 0,0 1 0 0 0,0 1 0 0 0,0 0 1 0 0,0 1-1 0 0,1 0 0 0 0,-1 1 0 0 0,1 1 1 0 0,-1 1-1 0 0,16 1 23 0 0,-28 0 19 0 0,1 0-1 0 0,-1 1 1 0 0,1-1 0 0 0,-1 1 0 0 0,1 0-1 0 0,-1 0 1 0 0,0 0 0 0 0,0 0 0 0 0,0 1-1 0 0,0-1 1 0 0,0 1 0 0 0,-1 0-1 0 0,1 0 1 0 0,-1 0 0 0 0,0 0 0 0 0,1 0-1 0 0,-2 0 1 0 0,1 1 0 0 0,0-1-1 0 0,-1 1 1 0 0,1-1 0 0 0,-1 1 0 0 0,0 0-1 0 0,0-1 1 0 0,0 1 0 0 0,-1 0 0 0 0,1 2-19 0 0,0 3 41 0 0,0-1 1 0 0,-1 1 0 0 0,1-1 0 0 0,-2 1-1 0 0,1-1 1 0 0,-1 0 0 0 0,0 1 0 0 0,-1-1 0 0 0,0 0-1 0 0,-1 0 1 0 0,1 0 0 0 0,-2 2-42 0 0,-5 6 50 0 0,0-1 0 0 0,-1 1 0 0 0,0-2 0 0 0,-1 0 0 0 0,-1 0 0 0 0,0-1 0 0 0,-1-1 0 0 0,0 0 0 0 0,-1 0 0 0 0,0-1-1 0 0,-1-1 1 0 0,0-1 0 0 0,-1 0 0 0 0,-8 3-50 0 0,10-6-248 0 0,-1 0-1 0 0,0-1 1 0 0,0-1-1 0 0,0 0 1 0 0,0-1-1 0 0,-1-1 1 0 0,0-1-1 0 0,1 0 1 0 0,-1 0-1 0 0,-11-2 249 0 0,-12-14-5226 0 0,18-2-4414 0 0,14 12 3335 0 0</inkml:trace>
  <inkml:trace contextRef="#ctx0" brushRef="#br0" timeOffset="1978.276">5079 167 15835 0 0,'0'0'873'0'0,"0"0"-253"0"0,0 0 136 0 0,0 0 325 0 0,0 0 190 0 0,0 0-37 0 0,0 0-215 0 0,-8 36-286 0 0,-27 116-227 0 0,-14-29 86 0 0,28-85-475 0 0,17-29-145 0 0,-14 25-241 0 0,2 0-1 0 0,1 1 1 0 0,2 0 0 0 0,1 1-1 0 0,2 0 1 0 0,2 1 0 0 0,-1 16 269 0 0,14-30-4694 0 0,17-20-6415 0 0,-17-3 8841 0 0,3 0-2385 0 0</inkml:trace>
  <inkml:trace contextRef="#ctx0" brushRef="#br0" timeOffset="2305.806">5195 723 272 0 0,'0'0'2718'0'0,"0"0"-639"0"0,0 0-221 0 0,0 0 48 0 0,0 0 74 0 0,0 0 22 0 0,0 0-47 0 0,0 0-183 0 0,0 0-265 0 0,0 0-291 0 0,0 0-249 0 0,34 18-179 0 0,106 56-133 0 0,-137-72-601 0 0,0 0 1 0 0,1 1-1 0 0,0-1 0 0 0,0 0 0 0 0,-1-1 0 0 0,1 1 0 0 0,0-1 1 0 0,0 1-1 0 0,0-1 0 0 0,1 0 0 0 0,-1-1 0 0 0,0 1 1 0 0,0-1-1 0 0,0 0 0 0 0,1 0 0 0 0,-1 0 0 0 0,4-1-54 0 0,3-1 193 0 0,2 1-68 0 0,0-1 0 0 0,0 0-1 0 0,-1-1 1 0 0,1 0 0 0 0,-1-1 0 0 0,0-1 0 0 0,0 0 0 0 0,0 0 0 0 0,0-1-1 0 0,-1 0 1 0 0,0-1 0 0 0,-1-1 0 0 0,1 0 0 0 0,-1 0 0 0 0,-1-1-1 0 0,0 0 1 0 0,0 0 0 0 0,0-1 0 0 0,-1 0 0 0 0,-1-1 0 0 0,5-9-125 0 0,-10 18-29 0 0,-1-1 1 0 0,0 0-1 0 0,0 0 1 0 0,0 0 0 0 0,0 0-1 0 0,0 0 1 0 0,-1 0-1 0 0,1 0 1 0 0,-1 0-1 0 0,0 0 1 0 0,1 0-1 0 0,-2 0 1 0 0,1 0-1 0 0,0 0 1 0 0,-1 0 0 0 0,1 0-1 0 0,-1 0 1 0 0,0 0-1 0 0,0 0 1 0 0,0 0-1 0 0,0 0 1 0 0,0 1-1 0 0,-1-1 1 0 0,1 0 0 0 0,-1 1-1 0 0,0-1 1 0 0,0 1-1 0 0,0 0 1 0 0,0-1-1 0 0,0 1 1 0 0,-1 0-1 0 0,1 0 1 0 0,0 1-1 0 0,-1-1 1 0 0,0 0 0 0 0,1 1-1 0 0,-1-1 1 0 0,0 1-1 0 0,0 0 1 0 0,0 0-1 0 0,0 0 1 0 0,1 0-1 0 0,-2 1 1 0 0,1-1-1 0 0,-2 1 29 0 0,-8-1-50 0 0,-1 1 0 0 0,1 0 0 0 0,0 0 0 0 0,0 2 0 0 0,0 0 0 0 0,0 0 0 0 0,0 1 0 0 0,0 1 0 0 0,1 0 0 0 0,0 1 0 0 0,-1 0 0 0 0,2 1 0 0 0,-5 2 50 0 0,-2 2-22 0 0,1 1 0 0 0,1 0 0 0 0,0 2 1 0 0,0-1-1 0 0,2 2 0 0 0,-1 0 0 0 0,2 1 0 0 0,0 0 1 0 0,0 1-1 0 0,2 0 0 0 0,0 1 0 0 0,1 0 1 0 0,0 1-1 0 0,2 0 0 0 0,-1 3 22 0 0,7-13-94 0 0,0 0 0 0 0,0 1 0 0 0,0-1 0 0 0,1 1 0 0 0,1-1 0 0 0,0 1 0 0 0,0-1 1 0 0,0 1-1 0 0,1-1 0 0 0,0 1 0 0 0,1-1 0 0 0,0 0 0 0 0,0 0 0 0 0,1 1 0 0 0,0-1 0 0 0,0-1 0 0 0,1 1 0 0 0,0 0 0 0 0,0-1 0 0 0,1 0 1 0 0,5 6 93 0 0,36 30-3368 0 0,12-15-3345 0 0,-39-21 1676 0 0,-3-3-1026 0 0</inkml:trace>
  <inkml:trace contextRef="#ctx0" brushRef="#br0" timeOffset="5131.306">0 1499 0 0 0,'169'-28'0'0'0,"136"-6"1931"0"0,674-32 4472 0 0,416 0-3452 0 0,-329 50-2254 0 0,-533 13-508 0 0,680-16-525 0 0,-1102 15-471 0 0,32-2-5073 0 0,-114 5 732 0 0</inkml:trace>
  <inkml:trace contextRef="#ctx0" brushRef="#br0" timeOffset="15099.305">6219 988 13947 0 0,'0'0'1700'0'0,"0"0"-553"0"0,0 0-321 0 0,0 0 118 0 0,0 0 248 0 0,0 0 123 0 0,0 0-117 0 0,0 0-287 0 0,0 0-253 0 0,0 0-179 0 0,0 0-100 0 0,6 5 378 0 0,-3-4-3034 0 0,-4-3-525 0 0,-5-5-10464 0 0,6 6 6158 0 0</inkml:trace>
  <inkml:trace contextRef="#ctx0" brushRef="#br0" timeOffset="15365.786">6285 553 14763 0 0,'0'0'1476'0'0,"0"0"-227"0"0,0 0-104 0 0,0 0 113 0 0,0 0 50 0 0,0 0-185 0 0,0 0-299 0 0,0 0-324 0 0,0 0-233 0 0,0 0-138 0 0,0 0-94 0 0,0 0-27 0 0,0 0-41 0 0,-4 15-1485 0 0,16-8-969 0 0,-5-7-2670 0 0,0 0-2996 0 0</inkml:trace>
</inkml:ink>
</file>

<file path=ppt/ink/ink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8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6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0 611 0 0 0,'0'0'723'0'0,"0"0"812"0"0,0 0 476 0 0,0 0 177 0 0,0 0 17 0 0,0 0-83 0 0,0 0-191 0 0,0 0-247 0 0,0 0-305 0 0,31-5-315 0 0,98-20-222 0 0,-51-8 132 0 0,-63 22-772 0 0,41-31 208 0 0,-1-3 0 0 0,-2-1-1 0 0,-2-4 1 0 0,-2-2-410 0 0,-37 41 25 0 0,0 0 0 0 0,0-1 0 0 0,-2 0 0 0 0,1-1 0 0 0,-2 0 0 0 0,0-1 0 0 0,0 0 0 0 0,-1 0 0 0 0,-1-1 0 0 0,0 0 0 0 0,-1 0 0 0 0,-1 0 0 0 0,0-1 0 0 0,-1 0 0 0 0,-1 0 0 0 0,1-15-25 0 0,-4 29-19 0 0,0 0-1 0 0,1 0 0 0 0,-2 0 1 0 0,1 0-1 0 0,0 1 1 0 0,0-1-1 0 0,0 0 1 0 0,-1 0-1 0 0,1 0 0 0 0,-1 1 1 0 0,0-1-1 0 0,1 0 1 0 0,-1 0-1 0 0,0 1 1 0 0,0-1-1 0 0,0 1 0 0 0,0-1 1 0 0,0 1-1 0 0,0-1 1 0 0,-1 1-1 0 0,1 0 1 0 0,0-1-1 0 0,-1 1 0 0 0,1 0 1 0 0,-1 0-1 0 0,1 0 1 0 0,-1 0-1 0 0,0 0 0 0 0,1 0 1 0 0,-1 1-1 0 0,0-1 1 0 0,0 1-1 0 0,0-1 1 0 0,1 1-1 0 0,-1 0 0 0 0,0-1 1 0 0,0 1-1 0 0,0 0 1 0 0,0 0-1 0 0,0 0 1 0 0,1 0-1 0 0,-3 1 20 0 0,-72 32-953 0 0,73-31 948 0 0,0 0 0 0 0,-1 0-1 0 0,1 1 1 0 0,0-1 0 0 0,0 1 0 0 0,0 0 0 0 0,1 0-1 0 0,-1 0 1 0 0,0 0 0 0 0,1 0 0 0 0,0 1-1 0 0,0-1 1 0 0,0 1 0 0 0,0-1 0 0 0,1 1 0 0 0,0 0-1 0 0,-1 0 1 0 0,1 0 0 0 0,0-1 0 0 0,1 1-1 0 0,-1 0 1 0 0,1 0 0 0 0,0 0 0 0 0,0 0-1 0 0,0 0 1 0 0,0 0 0 0 0,1 0 0 0 0,-1 0 0 0 0,1 0-1 0 0,0 0 1 0 0,0 0 0 0 0,1 0 0 0 0,-1-1-1 0 0,1 1 1 0 0,0-1 0 0 0,0 1 5 0 0,10 3 67 0 0,1 0-1 0 0,0-1 1 0 0,0 0 0 0 0,0-2-1 0 0,1 1 1 0 0,-1-2 0 0 0,1 1-1 0 0,0-2 1 0 0,0 0 0 0 0,0-1-1 0 0,0 0 1 0 0,1-1 0 0 0,-1-1-1 0 0,10-1-66 0 0,11 1 206 0 0,29-2 50 0 0,-63 4-245 0 0,1 0 1 0 0,-1 1-1 0 0,0-1 0 0 0,0 0 1 0 0,0 1-1 0 0,0-1 1 0 0,0 1-1 0 0,0 0 0 0 0,0-1 1 0 0,-1 1-1 0 0,1 0 0 0 0,-1-1 1 0 0,1 1-1 0 0,-1 0 0 0 0,1 0 1 0 0,-1-1-1 0 0,0 1 1 0 0,0 0-1 0 0,0 0 0 0 0,0 0 1 0 0,0-1-1 0 0,0 1 0 0 0,-1 0 1 0 0,1 0-1 0 0,-1-1 0 0 0,1 1 1 0 0,-1 1-12 0 0,-66 144 337 0 0,64-114-2153 0 0,4-32 1467 0 0,0 0 0 0 0,0 0 0 0 0,0 0 0 0 0,1 0 0 0 0,-1-1 0 0 0,0 1 0 0 0,1 0 0 0 0,-1-1-1 0 0,0 1 1 0 0,1-1 0 0 0,-1 1 0 0 0,1-1 0 0 0,-1 0 0 0 0,1 1 0 0 0,-1-1 0 0 0,1 0 0 0 0,-1 0 0 0 0,1 0 0 0 0,-1 0 0 0 0,1 0 0 0 0,-1-1 0 0 0,1 1 0 0 0,-1 0 0 0 0,1-1-1 0 0,-1 1 1 0 0,1-1 0 0 0,-1 1 0 0 0,0-1 0 0 0,1 0 0 0 0,0 0 349 0 0,28-10-7938 0 0,-16 4 7189 0 0</inkml:trace>
</inkml:ink>
</file>

<file path=ppt/ink/ink8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6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107 508 4241 0 0,'0'0'2993'0'0,"0"0"-1513"0"0,0 0-491 0 0,0 0 145 0 0,0 0 180 0 0,0 0 18 0 0,0 0-179 0 0,0 0-294 0 0,-18 33-257 0 0,-53 105-171 0 0,69-136-413 0 0,1 0 1 0 0,-1 0-1 0 0,0 0 1 0 0,1 0 0 0 0,-1 0-1 0 0,1 1 1 0 0,0-1-1 0 0,0 1 1 0 0,0-1 0 0 0,0 1-1 0 0,0-1 1 0 0,1 1-1 0 0,-1-1 1 0 0,1 1 0 0 0,-1 0-1 0 0,1-1 1 0 0,0 1-1 0 0,0 0 1 0 0,0-1 0 0 0,1 1-1 0 0,-1 0 1 0 0,1-1 0 0 0,-1 1-1 0 0,1-1 1 0 0,0 1-1 0 0,0-1 1 0 0,0 1 0 0 0,1 1-19 0 0,2 2 81 0 0,1 0 96 0 0,0 1-1 0 0,1-1 1 0 0,0-1-1 0 0,0 1 0 0 0,0-1 1 0 0,1 0-1 0 0,-1-1 1 0 0,1 1-1 0 0,0-1 0 0 0,1-1 1 0 0,-1 1-1 0 0,1-1 1 0 0,0-1-1 0 0,-1 1 0 0 0,1-1 1 0 0,0-1-1 0 0,0 1 1 0 0,0-1-1 0 0,1-1 1 0 0,-1 0-1 0 0,0 0 0 0 0,0 0 1 0 0,0-1-1 0 0,0 0 1 0 0,4-2-177 0 0,-6 2 87 0 0,0-1 0 0 0,-1 1 0 0 0,1-1 0 0 0,0-1 1 0 0,-1 1-1 0 0,0-1 0 0 0,0 0 0 0 0,0 0 0 0 0,0-1 1 0 0,0 1-1 0 0,0-1 0 0 0,-1 0 0 0 0,0-1 0 0 0,0 1 1 0 0,0-1-1 0 0,0 1 0 0 0,-1-1 0 0 0,0 0 0 0 0,0 0 0 0 0,0-1 1 0 0,-1 1-1 0 0,1-1 0 0 0,-1-2-87 0 0,3-3-32 0 0,-2-1 0 0 0,0 0 1 0 0,0 0-1 0 0,-1 0 0 0 0,0-1 0 0 0,-1 1 0 0 0,0 0 0 0 0,-1-1 0 0 0,-1 1 1 0 0,-1-11 31 0 0,1 17-273 0 0,-1 1 0 0 0,1 0 1 0 0,-1 0-1 0 0,1-1 1 0 0,-2 1-1 0 0,1 0 1 0 0,0 0-1 0 0,-1 1 1 0 0,0-1-1 0 0,0 1 0 0 0,0-1 1 0 0,-1 1-1 0 0,0 0 1 0 0,1 0-1 0 0,-6-3 273 0 0,-15-11-4381 0 0,-4 4-3295 0 0,14 6 594 0 0</inkml:trace>
  <inkml:trace contextRef="#ctx0" brushRef="#br0" timeOffset="310.584">713 96 12699 0 0,'0'0'529'0'0,"0"0"-319"0"0,0 0-66 0 0,0 0 165 0 0,0 0 187 0 0,0 0 143 0 0,-3 31 80 0 0,-6 100-15 0 0,21 131 1203 0 0,8 64-3609 0 0,-33-326-5469 0 0,-1-10-840 0 0,6 6 6539 0 0</inkml:trace>
  <inkml:trace contextRef="#ctx0" brushRef="#br0" timeOffset="480.921">420 457 8698 0 0,'0'0'1277'0'0,"0"0"-335"0"0,0 0-99 0 0,0 0 1 0 0,0 0-88 0 0,0 0-185 0 0,0 0-182 0 0,37-5-111 0 0,117-15-54 0 0,2 12 24 0 0,-51 6-521 0 0,25 1-3991 0 0,-1 7-6084 0 0,-111-6 10163 0 0</inkml:trace>
  <inkml:trace contextRef="#ctx0" brushRef="#br0" timeOffset="1065.887">1348 431 0 0 0,'0'0'806'0'0,"0"0"2266"0"0,0 0 644 0 0,0 0-338 0 0,0 0-675 0 0,0 0-773 0 0,0 0-637 0 0,0 0-357 0 0,0 0-134 0 0,0 0-75 0 0,0 0-126 0 0,0 0-109 0 0,-32 15-116 0 0,-100 51-105 0 0,47-7 93 0 0,76-52-358 0 0,1 0 1 0 0,-1 0-1 0 0,1 1 0 0 0,0 0 0 0 0,1 1 0 0 0,0-1 0 0 0,0 1 1 0 0,1 1-1 0 0,0-1 0 0 0,1 1 0 0 0,0 0 0 0 0,1 0 0 0 0,-1 1 1 0 0,2-1-1 0 0,0 1 0 0 0,-1 7-6 0 0,4-16-4 0 0,1-1 0 0 0,-1 1 0 0 0,1 0 0 0 0,0 0 1 0 0,0-1-1 0 0,0 1 0 0 0,0-1 0 0 0,0 1 0 0 0,0-1 0 0 0,0 1 0 0 0,0-1 0 0 0,1 1 1 0 0,-1-1-1 0 0,0 0 0 0 0,1 0 0 0 0,-1 0 0 0 0,1 0 0 0 0,0 0 0 0 0,-1 0 0 0 0,1 0 0 0 0,0 0 1 0 0,-1-1-1 0 0,1 1 0 0 0,0-1 0 0 0,0 1 0 0 0,0-1 0 0 0,0 0 0 0 0,-1 0 0 0 0,1 0 1 0 0,0 0-1 0 0,0 0 0 0 0,1 0 4 0 0,65-4 293 0 0,-43-4-271 0 0,-2-1-1 0 0,1-1 1 0 0,-1-1 0 0 0,0-1-1 0 0,-1-1 1 0 0,-1-1-1 0 0,0-1 1 0 0,-1 0 0 0 0,-1-2-1 0 0,0 0 1 0 0,6-9-22 0 0,10 3-1179 0 0,-34 49-44 0 0,-16 58 1029 0 0,15-80 195 0 0,0-1-1 0 0,-1 0 0 0 0,2 1 0 0 0,-1-1 0 0 0,0 1 0 0 0,1-1 0 0 0,-1 0 0 0 0,1 1 0 0 0,0-1 0 0 0,0 0 0 0 0,0 0 0 0 0,1 0 0 0 0,-1 0 0 0 0,1 0 0 0 0,0 0 0 0 0,0 0 0 0 0,0 0 0 0 0,0-1 0 0 0,0 1 0 0 0,0-1 0 0 0,1 1 0 0 0,-1-1 0 0 0,1 0 0 0 0,0 0 0 0 0,-1 0 0 0 0,1 0 0 0 0,0-1 0 0 0,0 1 0 0 0,0-1 1 0 0,1 0-1 0 0,-1 0 0 0 0,0 0 0 0 0,0 0 0 0 0,1 0 0 0 0,-1-1 0 0 0,0 1 0 0 0,2-1 0 0 0,7 1 74 0 0,0-1 0 0 0,0-1 0 0 0,0 0 0 0 0,0-1 0 0 0,0 0 1 0 0,0 0-1 0 0,-1-2 0 0 0,1 1 0 0 0,-1-1 0 0 0,0-1 0 0 0,0 0 0 0 0,0-1 0 0 0,-1 0 1 0 0,0 0-1 0 0,7-7-74 0 0,136-130 642 0 0,-114 103-601 0 0,-19 21-227 0 0,-1 0 0 0 0,0-1 0 0 0,-2-1 0 0 0,0-1 0 0 0,-2 0 0 0 0,0-2 1 0 0,-1 1-1 0 0,-2-1 0 0 0,0-1 0 0 0,-2-1 0 0 0,0 1 0 0 0,-2-1 0 0 0,-1-1 0 0 0,-1 1 0 0 0,0-12 186 0 0,-14-51-830 0 0,7 87 858 0 0,0-1 1 0 0,0 0 0 0 0,0 1 0 0 0,0-1 0 0 0,0 0-1 0 0,-1 1 1 0 0,1-1 0 0 0,-1 1 0 0 0,1 0 0 0 0,-1 0-1 0 0,0-1 1 0 0,0 1 0 0 0,0 0 0 0 0,0 1 0 0 0,0-1-1 0 0,-1 0 1 0 0,1 0 0 0 0,0 1 0 0 0,-1 0 0 0 0,0-1-1 0 0,1 1 1 0 0,-1 0 0 0 0,0 0 0 0 0,1 0 0 0 0,-1 1-1 0 0,0-1 1 0 0,0 1 0 0 0,1-1 0 0 0,-1 1 0 0 0,-2 0-29 0 0,-2 3 42 0 0,0 0 0 0 0,0 0 0 0 0,1 0 0 0 0,-1 1 0 0 0,1 0 0 0 0,0 0 0 0 0,0 1 1 0 0,0 0-1 0 0,0 0 0 0 0,1 0 0 0 0,0 1 0 0 0,0-1 0 0 0,1 1 0 0 0,-1 0 0 0 0,1 1 0 0 0,0-1 1 0 0,1 1-1 0 0,0 0 0 0 0,-3 7-42 0 0,-6 12 88 0 0,0 1 0 0 0,2 0 0 0 0,1 1 0 0 0,1 0 0 0 0,2 0 0 0 0,0 1 1 0 0,2 0-1 0 0,2 0 0 0 0,0 0 0 0 0,2 0 0 0 0,1 0 0 0 0,1 0 0 0 0,2 4-88 0 0,1-10 21 0 0,2 0-1 0 0,0-1 0 0 0,1 0 0 0 0,1 0 0 0 0,1 0 0 0 0,1-1 1 0 0,1-1-1 0 0,8 10-20 0 0,-17-24-74 0 0,0-1 1 0 0,1 0 0 0 0,0 0 0 0 0,1-1-1 0 0,-1 1 1 0 0,1-1 0 0 0,-1 0 0 0 0,1 0-1 0 0,0 0 1 0 0,1-1 0 0 0,-1 0-1 0 0,1 0 1 0 0,-1 0 0 0 0,1-1 0 0 0,0 0-1 0 0,0 0 1 0 0,0 0 0 0 0,2 0 73 0 0,-6-4-253 0 0,-1 0 0 0 0,1 1 1 0 0,-1-1-1 0 0,0 0 0 0 0,1 0 0 0 0,-1 0 1 0 0,0 0-1 0 0,0 0 0 0 0,-1 0 1 0 0,1 0-1 0 0,0 0 0 0 0,-1-1 0 0 0,1 1 1 0 0,-1 0-1 0 0,0 0 0 0 0,1-1 0 0 0,-1 1 1 0 0,0 0-1 0 0,-1 0 0 0 0,1-1 1 0 0,0 1-1 0 0,0 0 0 0 0,-1-1 253 0 0,1-2-1201 0 0,-4-30-7878 0 0,-2 23 5965 0 0</inkml:trace>
  <inkml:trace contextRef="#ctx0" brushRef="#br0" timeOffset="1407.943">1611 317 9274 0 0,'0'0'2530'0'0,"0"0"-784"0"0,0 0-681 0 0,0 0-273 0 0,0 0 63 0 0,0 0 125 0 0,0 0 3 0 0,0 0-111 0 0,0 0-189 0 0,0 0-187 0 0,0 0-137 0 0,32 6-70 0 0,103 19-47 0 0,120-5 473 0 0,-169-14-774 0 0,9 1-1947 0 0,-33-2-6888 0 0,-44-4-2028 0 0</inkml:trace>
  <inkml:trace contextRef="#ctx0" brushRef="#br0" timeOffset="1767.55">2241 549 0 0 0,'0'0'705'0'0,"0"0"534"0"0,0 0 370 0 0,0 0 282 0 0,0 0 96 0 0,0 0-9 0 0,0 0-70 0 0,0 0-157 0 0,0 0-192 0 0,0 0-235 0 0,0 0-255 0 0,0 0-239 0 0,4 32-201 0 0,12 101-177 0 0,-20-66 48 0 0,0-44-332 0 0,-1 2-269 0 0,3-7-3356 0 0,3-19-1637 0 0,1-1 2797 0 0,-1 1 387 0 0,1-2-4830 0 0</inkml:trace>
  <inkml:trace contextRef="#ctx0" brushRef="#br0" timeOffset="2011.501">2381 155 16676 0 0,'0'0'328'0'0,"0"0"-472"0"0,0 0-152 0 0,0 0 71 0 0,0 0 137 0 0,0 0 24 0 0,0 0-64 0 0,0 0-176 0 0,0 0-240 0 0,0 0-560 0 0,14 199-1497 0 0,-4-174-2496 0 0,1-10-1312 0 0</inkml:trace>
  <inkml:trace contextRef="#ctx0" brushRef="#br0" timeOffset="2229.072">2629 748 10082 0 0,'0'0'2338'0'0,"0"0"-592"0"0,0 0-226 0 0,0 0-37 0 0,0 0-133 0 0,0 0-187 0 0,0 0-230 0 0,0 0-171 0 0,0 0-101 0 0,0 0-128 0 0,0 0-140 0 0,0 0-113 0 0,0 0-96 0 0,1-24-62 0 0,3-75-40 0 0,-4 94-82 0 0,0 0 1 0 0,1-1-1 0 0,-1 1 0 0 0,1 0 1 0 0,0 0-1 0 0,1 0 1 0 0,-1 1-1 0 0,1-1 1 0 0,0 0-1 0 0,0 0 0 0 0,1 1 1 0 0,-1-1-1 0 0,1 1 1 0 0,0 0-1 0 0,0 0 1 0 0,0 0-1 0 0,1 0 0 0 0,2-1 0 0 0,9-12-57 0 0,-12 14 17 0 0,0 0 0 0 0,1 0-1 0 0,-1 0 1 0 0,1 0-1 0 0,0 0 1 0 0,0 1-1 0 0,0 0 1 0 0,0-1 0 0 0,0 1-1 0 0,1 1 1 0 0,-1-1-1 0 0,0 1 1 0 0,1 0 0 0 0,-1 0-1 0 0,1 0 1 0 0,0 0-1 0 0,-1 1 1 0 0,1 0 0 0 0,-1 0-1 0 0,1 0 1 0 0,0 1-1 0 0,-1-1 1 0 0,3 2 40 0 0,-1 0-31 0 0,-1 1 0 0 0,0 0 1 0 0,0 0-1 0 0,0 0 0 0 0,0 1 1 0 0,-1-1-1 0 0,0 1 0 0 0,1 0 0 0 0,-1 1 1 0 0,0-1-1 0 0,-1 1 0 0 0,1 0 1 0 0,-1-1-1 0 0,0 2 0 0 0,0-1 0 0 0,-1 0 1 0 0,0 0-1 0 0,1 1 0 0 0,-2 0 1 0 0,1-1-1 0 0,-1 1 0 0 0,0 0 31 0 0,8 16 58 0 0,-9-20-22 0 0,0-1 0 0 0,0 0-1 0 0,0 1 1 0 0,0-1 0 0 0,1 0-1 0 0,-1 0 1 0 0,1 1 0 0 0,-1-1-1 0 0,0 0 1 0 0,1 0 0 0 0,0 0-1 0 0,-1 0 1 0 0,1 1 0 0 0,0-1-1 0 0,0 0 1 0 0,-1 0 0 0 0,1 0-1 0 0,0 0 1 0 0,0-1 0 0 0,0 1-1 0 0,0 0 1 0 0,0 0-1 0 0,0 0 1 0 0,0-1 0 0 0,1 1-1 0 0,-1-1 1 0 0,0 1 0 0 0,0-1-1 0 0,0 1 1 0 0,1-1 0 0 0,-1 0-1 0 0,0 0 1 0 0,1 1 0 0 0,-1-1-1 0 0,0 0 1 0 0,0 0 0 0 0,1 0-1 0 0,-1 0 1 0 0,0-1 0 0 0,1 1-1 0 0,-1 0 1 0 0,0 0 0 0 0,0-1-1 0 0,1 1 1 0 0,-1-1 0 0 0,0 1-1 0 0,0-1 1 0 0,0 0 0 0 0,0 1-1 0 0,0-1 1 0 0,1 0 0 0 0,-1 0-1 0 0,-1 0 1 0 0,1 1 0 0 0,0-1-1 0 0,0 0 1 0 0,0-1-36 0 0,9-8-59 0 0,84-73-2076 0 0,-22 52-9090 0 0,-55 27 5404 0 0,-7 0 993 0 0</inkml:trace>
  <inkml:trace contextRef="#ctx0" brushRef="#br0" timeOffset="2709.104">3347 482 6617 0 0,'0'0'2930'0'0,"0"0"-517"0"0,0 0-334 0 0,0 0-273 0 0,0 0-311 0 0,0 0-295 0 0,0 0-271 0 0,0 0-188 0 0,0 0-131 0 0,0 0-133 0 0,0 0-124 0 0,0 0-106 0 0,0 0-85 0 0,-16 3-84 0 0,-52 9-36 0 0,64-12-48 0 0,0 1 0 0 0,0 1-1 0 0,0-1 1 0 0,0 0-1 0 0,0 1 1 0 0,0 0-1 0 0,0 0 1 0 0,1 0-1 0 0,-1 0 1 0 0,1 1 0 0 0,-1-1-1 0 0,1 1 1 0 0,0 0-1 0 0,0 0 1 0 0,0 0-1 0 0,0 1 1 0 0,1-1-1 0 0,-1 1 1 0 0,1-1 0 0 0,0 1-1 0 0,0 0 1 0 0,0 0-1 0 0,1 0 1 0 0,-2 3 6 0 0,3-5-2 0 0,-1 1 1 0 0,1-1-1 0 0,0 1 1 0 0,0-1-1 0 0,0 1 1 0 0,0-1-1 0 0,0 1 1 0 0,0-1-1 0 0,1 1 1 0 0,-1-1 0 0 0,1 1-1 0 0,0-1 1 0 0,0 1-1 0 0,0-1 1 0 0,0 0-1 0 0,0 0 1 0 0,0 1-1 0 0,0-1 1 0 0,1 0-1 0 0,-1 0 1 0 0,1 0-1 0 0,0 0 1 0 0,-1-1-1 0 0,1 1 1 0 0,0 0-1 0 0,0-1 1 0 0,0 1 0 0 0,0-1-1 0 0,0 0 1 0 0,1 0-1 0 0,-1 1 1 0 0,0-1-1 0 0,1-1 1 0 0,-1 1-1 0 0,0 0 1 0 0,1-1-1 0 0,-1 1 1 0 0,1-1-1 0 0,-1 0 1 0 0,1 1-1 0 0,-1-1 1 0 0,1-1-1 0 0,-1 1 1 0 0,1 0 0 0 0,-1-1-1 0 0,1 1 1 0 0,-1-1-1 0 0,1 1 1 0 0,0-2 1 0 0,16 1 118 0 0,1-1 1 0 0,-1-1-1 0 0,0-1 0 0 0,0-1 1 0 0,0 0-1 0 0,-1-1 1 0 0,4-3-119 0 0,-20 8 11 0 0,5-3-2 0 0,0 1 0 0 0,0 0 1 0 0,0 0-1 0 0,0 0 0 0 0,1 1 0 0 0,-1 0 1 0 0,1 0-1 0 0,0 1 0 0 0,-1 0 0 0 0,1 0 1 0 0,0 1-1 0 0,-1 0 0 0 0,1 1 0 0 0,0-1 1 0 0,0 1-1 0 0,-1 1 0 0 0,1-1 0 0 0,-1 2 1 0 0,1-1-1 0 0,-1 1 0 0 0,0 0 0 0 0,0 0 1 0 0,0 1-1 0 0,0-1 0 0 0,-1 2 0 0 0,0-1 1 0 0,1 1-1 0 0,-2 0 0 0 0,1 0 0 0 0,0 1 1 0 0,-1 0-1 0 0,1 1-9 0 0,5 17 9 0 0,-2 0-1 0 0,0 1 1 0 0,-2 0-1 0 0,0 0 1 0 0,-2 0 0 0 0,-1 1-1 0 0,-1 0 1 0 0,-1-1-1 0 0,-1 1 1 0 0,-1 0 0 0 0,-4 21-9 0 0,4-28-18 0 0,-3 43-274 0 0,-2-1 0 0 0,-3 0-1 0 0,-3 0 1 0 0,-3 0 0 0 0,-4 8 292 0 0,17-62 16 0 0,0 1 0 0 0,-1-1 0 0 0,1 1 0 0 0,-1-1 1 0 0,-1 0-1 0 0,1 0 0 0 0,-1 1 0 0 0,-1-2 1 0 0,1 1-1 0 0,-1 0 0 0 0,0-1 0 0 0,-1 0 0 0 0,0 0 1 0 0,0 0-1 0 0,0 0 0 0 0,0-1 0 0 0,-1 0 0 0 0,0 0 1 0 0,0-1-1 0 0,0 1 0 0 0,-1-1 0 0 0,1-1 0 0 0,-1 1 1 0 0,0-1-1 0 0,0 0 0 0 0,-7 1-16 0 0,10-4 24 0 0,0 0 0 0 0,0-1-1 0 0,-1 0 1 0 0,1 0 0 0 0,0 0 0 0 0,0-1 0 0 0,1 1-1 0 0,-1-1 1 0 0,0 0 0 0 0,0 0 0 0 0,1 0-1 0 0,-1 0 1 0 0,1-1 0 0 0,0 1 0 0 0,0-1 0 0 0,0 0-1 0 0,0 0 1 0 0,0 0 0 0 0,1-1 0 0 0,-1 1-1 0 0,1 0 1 0 0,0-1 0 0 0,0 0 0 0 0,0 1 0 0 0,0-1-1 0 0,1 0 1 0 0,0 0 0 0 0,-1 0 0 0 0,2 0 0 0 0,-2-4-24 0 0,-8-130 276 0 0,15 115-275 0 0,1 0 0 0 0,1 0 0 0 0,1 1-1 0 0,0 0 1 0 0,2 1 0 0 0,1 0 0 0 0,1 0 0 0 0,0 1 0 0 0,2 1 0 0 0,0 0 0 0 0,1 1 0 0 0,1 0 0 0 0,0 2 0 0 0,1-1 0 0 0,1 2 0 0 0,1 1 0 0 0,0 0 0 0 0,21-11-1 0 0,-21 13-162 0 0,1 1 0 0 0,0 1 0 0 0,0 1 0 0 0,1 0 0 0 0,0 2 0 0 0,0 0 0 0 0,1 1 162 0 0,37-4-3030 0 0,-1 6-3872 0 0,-36 4-1156 0 0</inkml:trace>
</inkml:ink>
</file>

<file path=ppt/ink/ink8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3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41 154 8946 0 0,'0'0'555'0'0,"0"0"-230"0"0,0 0-101 0 0,0 0 103 0 0,0 0 292 0 0,0 0 318 0 0,0 0 198 0 0,0 0 0 0 0,0 0-216 0 0,0 0-319 0 0,0 0-279 0 0,0-3-162 0 0,1-3 22 0 0,0 35 245 0 0,1 7 97 0 0,7 80 204 0 0,-5 0-1 0 0,-5 1 1 0 0,-15 102-727 0 0,-12 43-311 0 0,58-262-345 0 0,87-98 379 0 0,17 3-262 0 0,-131 95 528 0 0,-1-1 1 0 0,1 1-1 0 0,-1 0 0 0 0,1 0 0 0 0,-1 0 0 0 0,0 0 1 0 0,1 0-1 0 0,-1 0 0 0 0,1 1 0 0 0,-1-1 1 0 0,0 1-1 0 0,1 0 0 0 0,-1-1 0 0 0,0 1 1 0 0,1 0-1 0 0,-1 1 0 0 0,0-1 0 0 0,0 0 0 0 0,0 0 1 0 0,0 1-1 0 0,0 0 0 0 0,0-1 0 0 0,-1 1 1 0 0,1 0-1 0 0,0 0 0 0 0,-1 0 0 0 0,1 0 0 0 0,-1 0 1 0 0,0 0-1 0 0,0 0 0 0 0,0 0 0 0 0,0 0 1 0 0,0 1-1 0 0,0-1 0 0 0,-1 0 0 0 0,1 1 1 0 0,-1-1-1 0 0,1 1 0 0 0,-1-1 0 0 0,0 1 0 0 0,0-1 1 0 0,0 1-1 0 0,0-1 0 0 0,-1 0 0 0 0,1 1 1 0 0,-1 2 10 0 0,5 19 144 0 0,1-1-8 0 0,-5-19-88 0 0,0 1-1 0 0,0-1 1 0 0,1 1 0 0 0,0-1 0 0 0,0 1 0 0 0,0-1-1 0 0,0 0 1 0 0,1 1 0 0 0,-1-1 0 0 0,1 0 0 0 0,0 0-1 0 0,0 0 1 0 0,1 0 0 0 0,-1 0 0 0 0,1-1 0 0 0,0 1-1 0 0,0-1 1 0 0,0 1 0 0 0,0-1 0 0 0,1 0 0 0 0,-1-1-1 0 0,3 2-47 0 0,-3-4 107 0 0,0-1-1 0 0,0 0 1 0 0,0 0 0 0 0,0 0-1 0 0,-1 0 1 0 0,1 0-1 0 0,0 0 1 0 0,0-1-1 0 0,-1 1 1 0 0,1-1 0 0 0,-1 0-1 0 0,1 0 1 0 0,-1 0-1 0 0,0 0 1 0 0,0 0-1 0 0,0-1 1 0 0,0 1 0 0 0,0-1-1 0 0,0 1 1 0 0,-1-1-1 0 0,1 0 1 0 0,-1 1-1 0 0,0-1 1 0 0,0 0 0 0 0,0 0-1 0 0,0 0 1 0 0,0 0-1 0 0,0-2-106 0 0,4-6 232 0 0,8-19-122 0 0,-1-1-1 0 0,-1-1 1 0 0,-1 0 0 0 0,-2 0 0 0 0,-2-1 0 0 0,-1 1 0 0 0,-1-1 0 0 0,-2-1 0 0 0,-1 1 0 0 0,-2 0-1 0 0,-1 0 1 0 0,-1 0 0 0 0,-2 0 0 0 0,-2 0 0 0 0,-7-22-110 0 0,7 27-204 0 0,0 1 1 0 0,-2 1-1 0 0,-1 0 1 0 0,-1 0-1 0 0,-1 1 1 0 0,-2 1-1 0 0,0 0 1 0 0,-2 0-1 0 0,0 2 1 0 0,-1 0-1 0 0,-2 1 1 0 0,0 0-1 0 0,-1 2 1 0 0,-1 0-1 0 0,-1 2 1 0 0,0 0-1 0 0,-1 2 1 0 0,-18-10 203 0 0,35 23-291 0 0,-1-1 1 0 0,1 1-1 0 0,-1 0 1 0 0,1 1 0 0 0,-1-1-1 0 0,1 1 1 0 0,-1 1 0 0 0,0-1-1 0 0,0 1 1 0 0,0 0 0 0 0,1 1-1 0 0,-6 0 291 0 0,7 1-513 0 0,-1 0 1 0 0,0-1-1 0 0,1 2 0 0 0,0-1 0 0 0,0 1 0 0 0,-1 0 1 0 0,1 0-1 0 0,1 0 0 0 0,-1 0 0 0 0,0 1 0 0 0,1 0 1 0 0,0 0-1 0 0,0 0 0 0 0,-2 4 513 0 0,-15 19-4622 0 0,5-6 142 0 0</inkml:trace>
  <inkml:trace contextRef="#ctx0" brushRef="#br0" timeOffset="344.368">923 794 8130 0 0,'0'0'2040'0'0,"0"0"-546"0"0,0 0-397 0 0,0 0-90 0 0,0 0 48 0 0,0 0 9 0 0,0 0-102 0 0,0 0-153 0 0,0 0-156 0 0,0 0-167 0 0,0 0-135 0 0,0 0-111 0 0,0 0-110 0 0,-3 22-28 0 0,-6 67-35 0 0,20-19 33 0 0,11-27-339 0 0,-9-28-3254 0 0,-12-14-1046 0 0,0-1 2204 0 0,-1 0 1177 0 0,1 0-6865 0 0</inkml:trace>
  <inkml:trace contextRef="#ctx0" brushRef="#br0" timeOffset="595.508">939 463 11554 0 0,'0'0'649'0'0,"0"0"-673"0"0,0 0-384 0 0,0 0-9 0 0,0 0 33 0 0,0 0 56 0 0,0 0-96 0 0,0 0-208 0 0,0 0-280 0 0,0 0-344 0 0,0 0-489 0 0,0 0-1055 0 0,0 0-73 0 0</inkml:trace>
  <inkml:trace contextRef="#ctx0" brushRef="#br0" timeOffset="900.654">1453 640 6409 0 0,'0'0'2010'0'0,"0"0"-607"0"0,0 0-263 0 0,0 0 91 0 0,0 0 144 0 0,0 0-13 0 0,0 0-181 0 0,0 0-251 0 0,0 0-247 0 0,0 0-200 0 0,0 0-169 0 0,0 0-115 0 0,-20 3-68 0 0,-62 13-18 0 0,81-16-111 0 0,-1 0 1 0 0,1-1-1 0 0,0 1 1 0 0,0 0-1 0 0,-1 0 0 0 0,1 0 1 0 0,0 0-1 0 0,-1 0 0 0 0,1 0 1 0 0,0 0-1 0 0,0 0 0 0 0,-1 1 1 0 0,1-1-1 0 0,0 0 1 0 0,0 1-1 0 0,0-1 0 0 0,0 1 1 0 0,-1-1-1 0 0,1 1 0 0 0,0 0 1 0 0,0-1-1 0 0,0 1 0 0 0,0 0 1 0 0,0 0-1 0 0,0 0 1 0 0,0 0-1 0 0,1 0 0 0 0,-1 0 1 0 0,0 0-1 0 0,0 0 0 0 0,1 0 1 0 0,-1 0-1 0 0,1 0 0 0 0,-1 0 1 0 0,1 0-1 0 0,-1 1 1 0 0,1-1-1 0 0,0 0 0 0 0,0 0 1 0 0,-1 1-1 0 0,1-1 0 0 0,0 0 1 0 0,0 0-1 0 0,0 1 0 0 0,0-1 1 0 0,1 0-1 0 0,-1 0 1 0 0,0 1-1 0 0,0-1 0 0 0,1 0 1 0 0,-1 0-1 0 0,1 1-2 0 0,39 31-263 0 0,-31-28 283 0 0,97 64 46 0 0,-103-66-45 0 0,0-1 0 0 0,0 1 0 0 0,0 0 0 0 0,0 0 0 0 0,-1 0 0 0 0,1 1 0 0 0,-1-1 0 0 0,0 1 0 0 0,0-1 0 0 0,0 1 0 0 0,-1-1-1 0 0,1 1 1 0 0,-1 0 0 0 0,0 0 0 0 0,0 0 0 0 0,0 0 0 0 0,-1 0 0 0 0,1 0 0 0 0,-1 0 0 0 0,0 0 0 0 0,0 0 0 0 0,0 0 0 0 0,-1 0 0 0 0,1 0 0 0 0,-1 0 0 0 0,0 0 0 0 0,0 0 0 0 0,-1 0 0 0 0,1 0-22 0 0,-4 3 59 0 0,0 1-1 0 0,-1-1 0 0 0,1-1 0 0 0,-1 1 0 0 0,-1-1 0 0 0,1 0 0 0 0,-1 0 0 0 0,0-1 0 0 0,-1 0 0 0 0,1 0 0 0 0,-1 0 0 0 0,-2 0-57 0 0,3-1-155 0 0,1-1 1 0 0,-1 1-1 0 0,-1-1 1 0 0,1-1-1 0 0,0 1 1 0 0,-1-1-1 0 0,1 0 0 0 0,-1-1 1 0 0,0 0-1 0 0,0 0 1 0 0,1-1-1 0 0,-1 0 1 0 0,0 0-1 0 0,0-1 1 0 0,0 0 154 0 0,-2-24-10282 0 0,10 22 7765 0 0,0-5-2568 0 0</inkml:trace>
  <inkml:trace contextRef="#ctx0" brushRef="#br0" timeOffset="1172.463">1819 327 11875 0 0,'0'0'1004'0'0,"0"0"-372"0"0,0 0-193 0 0,0 0 158 0 0,0 0 295 0 0,0 0 194 0 0,0 0-25 0 0,0 0-171 0 0,0 0-195 0 0,0 0-182 0 0,0 0-111 0 0,0 0-100 0 0,3 34-110 0 0,8 107-29 0 0,27 309 97 0 0,-43-425-1207 0 0,-10-20-2641 0 0,4-23-7720 0 0,9 14 6148 0 0</inkml:trace>
  <inkml:trace contextRef="#ctx0" brushRef="#br0" timeOffset="1456.822">2040 540 6089 0 0,'0'0'1363'0'0,"0"0"-293"0"0,0 0-85 0 0,0 0 226 0 0,0 0 232 0 0,0 0 38 0 0,0 0-174 0 0,0 0-265 0 0,0 0-249 0 0,0 0-187 0 0,0 0-167 0 0,0 0-140 0 0,0 0-119 0 0,-30 24-88 0 0,-89 73-35 0 0,91-70-11 0 0,93 13 608 0 0,24 29 368 0 0,-39-16-815 0 0,-10-31-2431 0 0,-26-18-1509 0 0,0 0-3505 0 0,-6-1 47 0 0</inkml:trace>
</inkml:ink>
</file>

<file path=ppt/ink/ink8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3.3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9 0 0 0,'0'0'776'0'0,"0"0"254"0"0,0 0 219 0 0,0 0 250 0 0,0 0 178 0 0,0 0-17 0 0,0 0-212 0 0,0 0-319 0 0,0 0-348 0 0,0 0-250 0 0,-3-4-128 0 0,0-1-381 0 0,3 6 10 0 0,0-1 0 0 0,0 1 0 0 0,0-1 0 0 0,0 1 0 0 0,0-1 0 0 0,0 1 0 0 0,0-1 0 0 0,0 1 0 0 0,-1-1 0 0 0,1 1 0 0 0,0-1 0 0 0,0 0 0 0 0,0 1 0 0 0,-1-1-1 0 0,1 1 1 0 0,0-1 0 0 0,0 1 0 0 0,-1-1 0 0 0,1 0 0 0 0,0 1 0 0 0,-1-1 0 0 0,1 0 0 0 0,0 1 0 0 0,-1-1 0 0 0,1 0 0 0 0,0 0 0 0 0,-1 1 0 0 0,1-1-1 0 0,-1 0 1 0 0,1 0 0 0 0,-1 0 0 0 0,1 1 0 0 0,-1-1 0 0 0,1 0 0 0 0,-1 0 0 0 0,1 0 0 0 0,0 0 0 0 0,-1 0 0 0 0,1 0 0 0 0,-1 0 0 0 0,1 0 0 0 0,-1 0 0 0 0,1 0-1 0 0,-1 0 1 0 0,1 0 0 0 0,-1-1 0 0 0,1 1 0 0 0,-1 0 0 0 0,1 0 0 0 0,0 0 0 0 0,-1-1 0 0 0,1 1 0 0 0,-1 0 0 0 0,1 0 0 0 0,0-1 0 0 0,-1 1-32 0 0,-9 46 486 0 0,1 0 0 0 0,3 1 1 0 0,2 0-1 0 0,1 0 0 0 0,3 0 1 0 0,2 8-487 0 0,-1-50 25 0 0,-1 0 1 0 0,1 0 0 0 0,0 0 0 0 0,0 1-1 0 0,0-1 1 0 0,1 0 0 0 0,0-1 0 0 0,0 1 0 0 0,0 0-1 0 0,0 0 1 0 0,1-1 0 0 0,0 1 0 0 0,0-1-1 0 0,0 0 1 0 0,0 0 0 0 0,1 0 0 0 0,-1 0-1 0 0,1-1 1 0 0,0 1 0 0 0,0-1 0 0 0,1 0 0 0 0,-1-1-1 0 0,1 1 1 0 0,-1 0 0 0 0,1-1 0 0 0,0 0-1 0 0,0 0 1 0 0,0-1 0 0 0,0 0 0 0 0,0 1 0 0 0,0-2-1 0 0,0 1 1 0 0,0 0 0 0 0,2-1-26 0 0,5-3 98 0 0,1 0-1 0 0,-1 0 1 0 0,0-2 0 0 0,-1 1 0 0 0,1-1-1 0 0,-1-1 1 0 0,0 0 0 0 0,0-1 0 0 0,-1 0-1 0 0,0-1 1 0 0,0 0 0 0 0,0 0 0 0 0,-1-1-1 0 0,-1 0 1 0 0,1-1 0 0 0,-1 0 0 0 0,-1 0-1 0 0,0 0 1 0 0,-1-1 0 0 0,0 0 0 0 0,0-1 0 0 0,-1 1-1 0 0,2-8-97 0 0,-1-3 120 0 0,-6 22-192 0 0,0 0-86 0 0,1 30-449 0 0,-2-21 629 0 0,1 0 1 0 0,1-1-1 0 0,0 1 1 0 0,0 0-1 0 0,0-1 1 0 0,1 1-1 0 0,1-1 1 0 0,-1 0-1 0 0,1 1 1 0 0,1-1-1 0 0,-1 0 1 0 0,1-1-1 0 0,1 1 1 0 0,0-1-1 0 0,0 0 1 0 0,0 0-1 0 0,1 0 1 0 0,-1-1-1 0 0,2 0 1 0 0,-1 0-1 0 0,1 0 1 0 0,0-1-1 0 0,0 0 1 0 0,0-1-1 0 0,1 1 1 0 0,0-1-1 0 0,-1-1 1 0 0,1 1-1 0 0,1-1 1 0 0,-1-1-1 0 0,0 0 1 0 0,5 1-23 0 0,-6-3 104 0 0,1 1 0 0 0,-1-2-1 0 0,1 1 1 0 0,-1-1 0 0 0,0 0 0 0 0,1-1 0 0 0,-1 0 0 0 0,0 0 0 0 0,0 0-1 0 0,0-1 1 0 0,0 0 0 0 0,0-1 0 0 0,-1 1 0 0 0,1-1 0 0 0,-1 0-1 0 0,0-1 1 0 0,0 1 0 0 0,-1-1 0 0 0,1-1 0 0 0,-1 1 0 0 0,0-1-1 0 0,3-5-103 0 0,55-95 476 0 0,-44 28-3020 0 0,-17 53-1775 0 0,1 9-3603 0 0,-3 8-92 0 0</inkml:trace>
</inkml:ink>
</file>

<file path=ppt/ink/ink8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3.9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2785 0 0,'0'0'1921'0'0,"0"0"-252"0"0,0 0-194 0 0,0 0-10 0 0,0 0 100 0 0,0 0-32 0 0,0 0-242 0 0,0 0-343 0 0,0 0-345 0 0,0 0-220 0 0,0 0-91 0 0,0 0-15 0 0,-3 5 24 0 0,-16 82 1195 0 0,10 138 938 0 0,15 105-2434 0 0,-1-171 142 0 0,-6-138-136 0 0,1-1 0 0 0,2 0 0 0 0,0 1 0 0 0,1-1 0 0 0,1 0-1 0 0,0 0 1 0 0,2 0 0 0 0,4 8-6 0 0,-9-26 17 0 0,-1-1 1 0 0,1 0-1 0 0,0 1 0 0 0,-1-1 1 0 0,1 0-1 0 0,0 0 0 0 0,0 0 0 0 0,0 0 1 0 0,0 0-1 0 0,0 0 0 0 0,0 0 0 0 0,0 0 1 0 0,1 0-1 0 0,-1 0 0 0 0,0 0 1 0 0,0-1-1 0 0,1 1 0 0 0,-1-1 0 0 0,0 1 1 0 0,1-1-1 0 0,-1 1 0 0 0,1-1 1 0 0,-1 0-1 0 0,0 0 0 0 0,1 1 0 0 0,-1-1 1 0 0,1 0-1 0 0,-1 0 0 0 0,1 0 1 0 0,-1-1-1 0 0,1 1 0 0 0,-1 0 0 0 0,0-1 1 0 0,1 1-1 0 0,-1-1 0 0 0,0 1 1 0 0,1-1-1 0 0,-1 1 0 0 0,0-1 0 0 0,1 0 1 0 0,-1 0-1 0 0,1 0-17 0 0,51-45 825 0 0,-45 38-829 0 0,66-74 241 0 0,64-55-147 0 0,-138 137-97 0 0,1-1 1 0 0,-1 1-1 0 0,1-1 1 0 0,0 1-1 0 0,-1-1 0 0 0,1 1 1 0 0,0 0-1 0 0,-1-1 1 0 0,1 1-1 0 0,0 0 1 0 0,0-1-1 0 0,0 1 1 0 0,-1 0-1 0 0,1 0 1 0 0,0 0-1 0 0,0 0 0 0 0,0-1 1 0 0,-1 1-1 0 0,1 1 1 0 0,0-1-1 0 0,0 0 1 0 0,0 0-1 0 0,-1 0 1 0 0,1 0-1 0 0,0 0 0 0 0,0 1 1 0 0,-1-1-1 0 0,1 0 1 0 0,0 1-1 0 0,0-1 1 0 0,-1 0-1 0 0,1 1 1 0 0,0-1-1 0 0,-1 1 0 0 0,1-1 1 0 0,-1 1-1 0 0,1 0 1 0 0,-1-1-1 0 0,1 1 1 0 0,-1 0-1 0 0,1-1 1 0 0,-1 1-1 0 0,1 0 0 0 0,-1-1 1 0 0,0 1-1 0 0,1 0 1 0 0,-1 0-1 0 0,0-1 1 0 0,0 1-1 0 0,0 0 1 0 0,1 0-1 0 0,-1 0 7 0 0,8 48-4 0 0,-8-41 14 0 0,9 161 262 0 0,7-132-320 0 0,-16-37-1 0 0,15-4-6873 0 0,2-17-4140 0 0,-14 17 6705 0 0</inkml:trace>
</inkml:ink>
</file>

<file path=ppt/ink/ink8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1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0 2737 0 0,'0'0'1697'0'0,"0"0"-35"0"0,0 0 100 0 0,0 0 107 0 0,0 0-66 0 0,0 0-286 0 0,0 0-454 0 0,0 0-406 0 0,-10 33-269 0 0,-30 102-153 0 0,29-63 118 0 0,25-24-992 0 0,8-50-7430 0 0,-16-3 4209 0 0,-1 0 685 0 0</inkml:trace>
</inkml:ink>
</file>

<file path=ppt/ink/ink8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3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 8346 0 0,'0'0'1912'0'0,"0"0"-391"0"0,0 0-609 0 0,0 0-384 0 0,0 0-200 0 0,0 0-224 0 0,0 0-296 0 0,0 0-392 0 0,0 0-224 0 0,0 0-105 0 0,0 0-79 0 0,0 0-248 0 0,0 0-1001 0 0,0 0-1463 0 0,34-33 727 0 0</inkml:trace>
</inkml:ink>
</file>

<file path=ppt/ink/ink8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6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7690 0 0,'0'0'1816'0'0,"0"0"-397"0"0,0 0-283 0 0,0 0-108 0 0,0 0-87 0 0,0 0-200 0 0,0 0-222 0 0,0 0-152 0 0,0 0-43 0 0,0 0 105 0 0,0 0 87 0 0,0 0 34 0 0,0 0 25 0 0,6 15-39 0 0,29 114 777 0 0,-25-30-776 0 0,-5 1 0 0 0,-3-1-1 0 0,-6 3-536 0 0,4-68 40 0 0,-8 157 850 0 0,4-86-3127 0 0,3-59-5223 0 0,8-75-3621 0 0,-5 21 9419 0 0</inkml:trace>
</inkml:ink>
</file>

<file path=ppt/ink/ink8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0 0 0,'0'0'1016'0'0,"0"0"1134"0"0,0 0 340 0 0,0 0 18 0 0,0 0-119 0 0,0 0-230 0 0,0 0-267 0 0,31 3-315 0 0,102 8-322 0 0,-64-20 189 0 0,-59 4-1160 0 0,7-4-88 0 0,0 0 1 0 0,-1-1-1 0 0,-1-1 0 0 0,0 0 0 0 0,0-1 1 0 0,-1-1-1 0 0,-1 0 0 0 0,0-1 0 0 0,0-1 1 0 0,-2 0-1 0 0,0 0 0 0 0,-1-1 0 0 0,0-1-196 0 0,8-60 248 0 0,-18 75-268 0 0,0 0 0 0 0,0 0 0 0 0,0 0 0 0 0,0 0 0 0 0,-1 0 0 0 0,1 0 0 0 0,-1 1 0 0 0,1-1 0 0 0,-1 0-1 0 0,0 0 1 0 0,1 0 0 0 0,-1 0 0 0 0,0 1 0 0 0,0-1 0 0 0,-1 0 0 0 0,1 1 0 0 0,0-1 0 0 0,0 1 0 0 0,-1-1 0 0 0,1 1 0 0 0,-1 0 0 0 0,1 0 0 0 0,-1-1-1 0 0,0 1 1 0 0,1 0 0 0 0,-1 0 0 0 0,0 1 0 0 0,0-1 0 0 0,0 0 0 0 0,1 1 0 0 0,-1-1 0 0 0,0 1 0 0 0,0-1 0 0 0,0 1 0 0 0,0 0 0 0 0,0 0 0 0 0,-1 0 20 0 0,-9 3-51 0 0,0 0 0 0 0,0 1 0 0 0,0 0 0 0 0,0 1 1 0 0,1 1-1 0 0,0 0 0 0 0,0 0 0 0 0,0 1 0 0 0,1 0 1 0 0,0 1-1 0 0,0 0 0 0 0,1 1 0 0 0,0 0 0 0 0,0 0 1 0 0,1 1-1 0 0,1 0 0 0 0,0 1 0 0 0,0-1 1 0 0,1 1-1 0 0,0 1 0 0 0,1-1 0 0 0,0 1 0 0 0,1 0 1 0 0,-3 12 50 0 0,4-18-11 0 0,0 0 0 0 0,1 0 0 0 0,-1 0 0 0 0,1 1 0 0 0,1-1 0 0 0,-1 0 0 0 0,1 1 0 0 0,0 0 0 0 0,1-1 0 0 0,0 1 0 0 0,0-1 0 0 0,0 1 0 0 0,1 0 0 0 0,0-1 0 0 0,0 1 0 0 0,0-1 1 0 0,1 1-1 0 0,0-1 0 0 0,0 0 0 0 0,1 0 0 0 0,0 0 0 0 0,0 0 0 0 0,0 0 0 0 0,1-1 0 0 0,0 1 0 0 0,0-1 0 0 0,0 0 0 0 0,0 0 0 0 0,1 0 11 0 0,7 2-44 0 0,-1-1-1 0 0,1 0 1 0 0,0 0-1 0 0,1-1 0 0 0,-1-1 1 0 0,1 0-1 0 0,0-1 1 0 0,0 0-1 0 0,0-1 1 0 0,9 1 44 0 0,80 1-7819 0 0,-80-4 16 0 0</inkml:trace>
</inkml:ink>
</file>

<file path=ppt/ink/ink8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5.7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1 6481 0 0,'0'0'937'0'0,"0"0"-119"0"0,0 0 41 0 0,0 0 161 0 0,0 0 161 0 0,0 0-10 0 0,0 0-160 0 0,0 0-177 0 0,0 0-148 0 0,0 0-89 0 0,0 0-51 0 0,-6 32-38 0 0,-19 104-17 0 0,19 39 1321 0 0,26 214-345 0 0,-20-390-1444 0 0,1 1-1 0 0,-1-1 1 0 0,0 1 0 0 0,1-1-1 0 0,-1 1 1 0 0,1-1-1 0 0,-1 1 1 0 0,1-1 0 0 0,-1 1-1 0 0,1 0 1 0 0,-1-1 0 0 0,1 1-1 0 0,-1 0 1 0 0,1-1-1 0 0,0 1 1 0 0,-1 0 0 0 0,1 0-1 0 0,-1 0 1 0 0,1 0 0 0 0,0-1-1 0 0,-1 1 1 0 0,1 0-1 0 0,-1 0 1 0 0,1 0 0 0 0,0 0-1 0 0,-1 0 1 0 0,1 0 0 0 0,0 1-1 0 0,-1-1 1 0 0,1 0-1 0 0,-1 0 1 0 0,1 0 0 0 0,0 1-1 0 0,-1-1 1 0 0,1 0 0 0 0,-1 1-1 0 0,1-1 1 0 0,-1 0-1 0 0,1 1 1 0 0,-1-1 0 0 0,1 0-1 0 0,-1 1 1 0 0,1-1 0 0 0,-1 1-1 0 0,0-1 1 0 0,1 1-1 0 0,-1-1 1 0 0,0 1 0 0 0,1 0-1 0 0,-1-1 1 0 0,0 1 0 0 0,0-1-1 0 0,0 1 1 0 0,1 0-1 0 0,-1-1 1 0 0,0 1 0 0 0,0-1-1 0 0,0 1-22 0 0,155-136 714 0 0,-129 115-715 0 0,1 2 0 0 0,1 1 1 0 0,0 1-1 0 0,1 1 0 0 0,1 2 0 0 0,0 1 0 0 0,7-1 1 0 0,-34 12-7 0 0,-1 0 0 0 0,1-1 0 0 0,-1 1 0 0 0,1 0 0 0 0,0 0 0 0 0,0 1 0 0 0,-1-1 0 0 0,1 0 0 0 0,0 1 0 0 0,0 0 0 0 0,0 0 0 0 0,0 0 0 0 0,0 0 0 0 0,-1 0 0 0 0,1 0-1 0 0,0 1 1 0 0,0-1 0 0 0,0 1 0 0 0,-1 0 0 0 0,1 0 0 0 0,0 0 0 0 0,-1 0 0 0 0,1 0 0 0 0,-1 1 0 0 0,1-1 0 0 0,-1 1 0 0 0,0 0 0 0 0,1-1 0 0 0,-1 1 0 0 0,0 0 0 0 0,0 0-1 0 0,0 1 1 0 0,-1-1 0 0 0,1 0 0 0 0,0 1 0 0 0,-1-1 0 0 0,0 1 0 0 0,1-1 0 0 0,-1 1 0 0 0,0 0 0 0 0,0-1 0 0 0,-1 1 0 0 0,1 0 0 0 0,0 2 7 0 0,-1 9 29 0 0,0 0 0 0 0,-1 0 0 0 0,-1 0 0 0 0,0-1 1 0 0,-1 1-1 0 0,0-1 0 0 0,-1 0 0 0 0,-1 1 0 0 0,0-2 0 0 0,0 1 1 0 0,-2-1-1 0 0,1 1 0 0 0,-2-2 0 0 0,1 1 0 0 0,-2-1 0 0 0,0 1-29 0 0,-12 12 68 0 0,0-1 0 0 0,-2 0 0 0 0,0-2 0 0 0,-1-1-1 0 0,-1 0 1 0 0,-17 8-68 0 0,33-22-4 0 0,0-1 0 0 0,0 0 0 0 0,-1 0-1 0 0,0 0 1 0 0,0-2 0 0 0,0 1 0 0 0,0-1-1 0 0,-1 0 1 0 0,1-1 0 0 0,-1-1 0 0 0,1 0 0 0 0,-7 0 4 0 0,15-1-80 0 0,0 0 0 0 0,0-1 0 0 0,0 1 0 0 0,0-1 0 0 0,0 0 0 0 0,0 1 0 0 0,0-1 0 0 0,1 0 0 0 0,-1 0 0 0 0,0 0 0 0 0,1-1 0 0 0,-1 1 1 0 0,1 0-1 0 0,-1-1 0 0 0,1 1 0 0 0,-1-1 0 0 0,1 1 0 0 0,0-1 0 0 0,0 1 0 0 0,0-1 0 0 0,0 0 0 0 0,0 0 0 0 0,0 0 0 0 0,0 1 0 0 0,1-1 1 0 0,-1 0-1 0 0,1 0 0 0 0,-1 0 0 0 0,1 0 0 0 0,0 0 0 0 0,0 0 0 0 0,0 0 0 0 0,0 0 0 0 0,0 0 0 0 0,0 0 0 0 0,0-1 80 0 0,3-40-5687 0 0,6 9-5135 0 0,-4 26 7257 0 0</inkml:trace>
</inkml:ink>
</file>

<file path=ppt/ink/ink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1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5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9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7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9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4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8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8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6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0 455 0 0 0,'0'0'1962'0'0,"0"0"237"0"0,0 0 64 0 0,0 0-136 0 0,0 0-233 0 0,0 0-227 0 0,32-4-215 0 0,102-13-228 0 0,-53-14 477 0 0,-60 19-1386 0 0,-1-2 0 0 0,-1 0 1 0 0,0-1-1 0 0,-1-1 0 0 0,0-1 0 0 0,-2-1 0 0 0,0 0 1 0 0,-1-1-1 0 0,-1-1 0 0 0,0 0 0 0 0,3-10-315 0 0,-12 21 60 0 0,0-1 0 0 0,-1-1 0 0 0,0 1-1 0 0,0-1 1 0 0,-2 1 0 0 0,1-1 0 0 0,-1 0-1 0 0,-1 0 1 0 0,0 0 0 0 0,0 0 0 0 0,-1-4-60 0 0,0 12-16 0 0,-1 0 0 0 0,1 1 1 0 0,-1-1-1 0 0,0 0 0 0 0,0 1 0 0 0,0-1 1 0 0,0 1-1 0 0,0-1 0 0 0,0 1 0 0 0,-1 0 1 0 0,1-1-1 0 0,-1 1 0 0 0,1 0 0 0 0,-1 0 1 0 0,0 0-1 0 0,0 0 0 0 0,0 1 1 0 0,0-1-1 0 0,0 0 0 0 0,0 1 0 0 0,-1-1 1 0 0,1 1-1 0 0,-1 0 0 0 0,1 0 0 0 0,0 0 1 0 0,-1 0-1 0 0,0 0 0 0 0,1 0 0 0 0,-1 1 1 0 0,0 0-1 0 0,1-1 0 0 0,-1 1 1 0 0,0 0 15 0 0,-3-1-64 0 0,-1 1 0 0 0,1 0 0 0 0,-1 0 0 0 0,0 0 0 0 0,1 1 0 0 0,-1 0 0 0 0,1 0 1 0 0,-1 0-1 0 0,1 1 0 0 0,0 0 0 0 0,-1 1 0 0 0,-4 2 64 0 0,3-1-18 0 0,-4 3 14 0 0,0-1 0 0 0,1 2 0 0 0,0-1 0 0 0,0 2 0 0 0,0-1 0 0 0,1 1 1 0 0,1 1-1 0 0,-1 0 0 0 0,-4 7 4 0 0,13-16-3 0 0,0 0 1 0 0,1 0-1 0 0,-1 1 0 0 0,0-1 1 0 0,0 0-1 0 0,1 0 1 0 0,-1 1-1 0 0,0-1 1 0 0,1 0-1 0 0,-1 1 0 0 0,1-1 1 0 0,0 1-1 0 0,-1-1 1 0 0,1 1-1 0 0,0-1 1 0 0,0 0-1 0 0,0 1 0 0 0,0-1 1 0 0,0 1-1 0 0,0-1 1 0 0,1 1-1 0 0,-1-1 1 0 0,0 1-1 0 0,1-1 0 0 0,-1 0 1 0 0,1 1-1 0 0,-1-1 1 0 0,1 0-1 0 0,0 1 1 0 0,0-1-1 0 0,-1 0 0 0 0,1 0 1 0 0,0 0-1 0 0,0 0 1 0 0,0 0-1 0 0,0 0 0 0 0,0 0 1 0 0,1 0-1 0 0,-1 0 1 0 0,0 0-1 0 0,0 0 1 0 0,1-1-1 0 0,-1 1 0 0 0,0 0 1 0 0,1-1-1 0 0,-1 1 1 0 0,0-1-1 0 0,1 0 1 0 0,1 1 2 0 0,74 9 243 0 0,137-5 304 0 0,-211-5-532 0 0,1 1-1 0 0,0 0 1 0 0,-1 0 0 0 0,1 0-1 0 0,-1 0 1 0 0,1 0 0 0 0,-1 1-1 0 0,0 0 1 0 0,0-1 0 0 0,0 1-1 0 0,0 1 1 0 0,0-1 0 0 0,0 0-1 0 0,0 1 1 0 0,-1-1 0 0 0,1 1-1 0 0,-1 0 1 0 0,1 0 0 0 0,-1 0-1 0 0,0 0 1 0 0,-1 0 0 0 0,1 0-1 0 0,0 0 1 0 0,-1 1 0 0 0,0-1-1 0 0,0 1 1 0 0,0-1 0 0 0,0 1-1 0 0,0 0 1 0 0,-1-1 0 0 0,1 1-1 0 0,-1 0 1 0 0,0-1 0 0 0,0 1-1 0 0,-1 2-14 0 0,0 3-1 0 0,0 0 1 0 0,-1 0-1 0 0,1-1 0 0 0,-2 1 0 0 0,0 0 0 0 0,0-1 0 0 0,0 1 0 0 0,-1-1 0 0 0,0 0 0 0 0,-1 0 1 0 0,0-1-1 0 0,0 1 0 0 0,0-1 0 0 0,-1 0 0 0 0,-6 5 1 0 0,-2 10-1133 0 0,12-19-4596 0 0,3-2-5649 0 0,3-1 9179 0 0</inkml:trace>
</inkml:ink>
</file>

<file path=ppt/ink/ink8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6.9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358 456 2529 0 0,'0'0'4006'0'0,"0"0"-1640"0"0,0 0-655 0 0,0 0-130 0 0,0 0-103 0 0,0 0-250 0 0,0 0-198 0 0,0 0-126 0 0,0 0-113 0 0,0 0-120 0 0,0 0-135 0 0,0 0-154 0 0,-33 12-96 0 0,-102 38-63 0 0,56-5 74 0 0,68-37-286 0 0,0 0 0 0 0,1 1 0 0 0,0 1 0 0 0,1-1 0 0 0,0 1 0 0 0,0 1 0 0 0,1 0 0 0 0,0 0 0 0 0,1 1 0 0 0,1 0 0 0 0,-2 2-11 0 0,8-13-2 0 0,-1 0 0 0 0,0 1-1 0 0,1-1 1 0 0,-1 0 0 0 0,1 0-1 0 0,-1 1 1 0 0,1-1 0 0 0,0 0 0 0 0,-1 0-1 0 0,1 1 1 0 0,0-1 0 0 0,0 0-1 0 0,0 1 1 0 0,0-1 0 0 0,0 0-1 0 0,0 1 1 0 0,1-1 0 0 0,-1 0-1 0 0,0 1 1 0 0,1-1 0 0 0,-1 0 0 0 0,1 1-1 0 0,-1-1 1 0 0,1 0 0 0 0,-1 0-1 0 0,1 0 1 0 0,0 0 0 0 0,0 0-1 0 0,0 0 1 0 0,-1 0 0 0 0,1 0-1 0 0,0 0 1 0 0,0 0 0 0 0,0 0 0 0 0,0 0-1 0 0,1 0 1 0 0,-1-1 0 0 0,0 1-1 0 0,0-1 1 0 0,0 1 0 0 0,1-1-1 0 0,-1 1 1 0 0,0-1 0 0 0,1 1 0 0 0,-1-1-1 0 0,1 0 3 0 0,66-4 534 0 0,-42-5-455 0 0,-1-2 0 0 0,0 0 0 0 0,-1-1 1 0 0,0-2-1 0 0,-1 0 0 0 0,-1-2 0 0 0,0 0 0 0 0,2-4-79 0 0,2 0 22 0 0,19 1-373 0 0,-42 53-99 0 0,-4-8 403 0 0,0-23 50 0 0,0 1 0 0 0,0-1 0 0 0,0 0-1 0 0,0 0 1 0 0,0 1 0 0 0,1-1 0 0 0,-1 0 0 0 0,1 1-1 0 0,0-1 1 0 0,0 1 0 0 0,0-1 0 0 0,1 0 0 0 0,-1 1-1 0 0,1-1 1 0 0,0 0 0 0 0,0 0 0 0 0,0 1 0 0 0,0-1-1 0 0,0 0 1 0 0,1 0 0 0 0,0 0 0 0 0,-1 0-1 0 0,1 0 1 0 0,0-1 0 0 0,0 1 0 0 0,1 0 0 0 0,-1-1-1 0 0,0 0 1 0 0,1 1 0 0 0,0-1 0 0 0,-1 0 0 0 0,1 0-1 0 0,0-1 1 0 0,0 1 0 0 0,0 0 0 0 0,0-1 0 0 0,0 0-1 0 0,0 0 1 0 0,1 0 0 0 0,-1 0 0 0 0,1 0-3 0 0,8-5 74 0 0,-1 1 0 0 0,1-2-1 0 0,0 1 1 0 0,-1-2 0 0 0,0 1 0 0 0,0-1 0 0 0,-1-1 0 0 0,0 0 0 0 0,0-1 0 0 0,-1 0 0 0 0,1 0 0 0 0,-2-1 0 0 0,1 0-1 0 0,-1-1 1 0 0,-1 1 0 0 0,0-2 0 0 0,4-5-74 0 0,2-2 57 0 0,14-12-28 0 0,-2-1 0 0 0,-2-1-1 0 0,-1-1 1 0 0,-1-1-1 0 0,-2-1 1 0 0,-1-1 0 0 0,-2-1-1 0 0,-2 0 1 0 0,8-31-29 0 0,-5-108-134 0 0,-17 175 138 0 0,0-1-1 0 0,0 1 1 0 0,0-1-1 0 0,0 1 0 0 0,0 0 1 0 0,0-1-1 0 0,0 1 1 0 0,-1-1-1 0 0,1 1 0 0 0,0-1 1 0 0,-1 1-1 0 0,0 0 0 0 0,1-1 1 0 0,-1 1-1 0 0,0 0 1 0 0,1 0-1 0 0,-1-1 0 0 0,0 1 1 0 0,0 0-1 0 0,0 0 1 0 0,0 0-1 0 0,0 0 0 0 0,0 0 1 0 0,0 0-1 0 0,-1 1 1 0 0,1-1-1 0 0,0 0 0 0 0,-1 0 1 0 0,1 1-1 0 0,0-1 1 0 0,-1 1-1 0 0,1-1 0 0 0,0 1 1 0 0,-1 0-1 0 0,1-1 1 0 0,-1 1-1 0 0,1 0 0 0 0,-1 0 1 0 0,1 0-1 0 0,0 0 1 0 0,-1 0-1 0 0,1 1 0 0 0,-1-1 1 0 0,1 0-1 0 0,-1 1 0 0 0,1-1 1 0 0,0 0-1 0 0,-1 1 1 0 0,1 0-1 0 0,0-1 0 0 0,-1 1 1 0 0,1 0-1 0 0,0 0 1 0 0,0 0-1 0 0,0 0 0 0 0,0 0 1 0 0,0 0-1 0 0,0 0 1 0 0,0 0-1 0 0,0 0 0 0 0,0 0 1 0 0,0 0-1 0 0,1 1 1 0 0,-1-1-1 0 0,0 0 0 0 0,0 2-3 0 0,-14 26 27 0 0,1 1-1 0 0,1 0 1 0 0,1 1-1 0 0,2 1 1 0 0,1-1-1 0 0,2 2 1 0 0,1-1-1 0 0,2 1 1 0 0,1 0-1 0 0,1 0 0 0 0,2 0 1 0 0,1 0-1 0 0,3 15-26 0 0,-3 13 8 0 0,12 130 36 0 0,-6-128-714 0 0,-14-90-2990 0 0,12-10-2426 0 0,4 13-844 0 0,-5 12 1729 0 0</inkml:trace>
</inkml:ink>
</file>

<file path=ppt/ink/ink8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7.5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347 0 4777 0 0,'0'0'1663'0'0,"0"0"-65"0"0,0 0 127 0 0,0 0 46 0 0,-31 17-150 0 0,-99 55-278 0 0,-34 23 2166 0 0,163-95-3493 0 0,0 0 0 0 0,0 0 0 0 0,0 0 0 0 0,0 0 0 0 0,0 0 0 0 0,1 0 0 0 0,-1 1 0 0 0,0-1 0 0 0,0 0 0 0 0,0 1 0 0 0,0-1 0 0 0,1 0 0 0 0,-1 1 0 0 0,0-1 0 0 0,0 1 1 0 0,1-1-1 0 0,-1 1 0 0 0,0 0 0 0 0,1-1 0 0 0,-1 1 0 0 0,1 0 0 0 0,-1-1 0 0 0,1 1 0 0 0,-1 0 0 0 0,1 0 0 0 0,-1-1 0 0 0,1 1 0 0 0,0 0 0 0 0,-1 0 0 0 0,1 0 0 0 0,0-1 1 0 0,0 1-1 0 0,-1 0 0 0 0,1 0 0 0 0,0 0 0 0 0,0 0 0 0 0,0 0 0 0 0,0 0 0 0 0,0 0 0 0 0,0-1 0 0 0,1 1 0 0 0,-1 0 0 0 0,0 0 0 0 0,0 0 0 0 0,1 0 0 0 0,-1 0 0 0 0,0-1 0 0 0,1 1 1 0 0,-1 0-1 0 0,1 0 0 0 0,-1-1 0 0 0,1 1 0 0 0,-1 0 0 0 0,1-1 0 0 0,0 1 0 0 0,-1 0 0 0 0,1-1 0 0 0,0 1 0 0 0,-1-1 0 0 0,1 1 0 0 0,0-1 0 0 0,0 0 0 0 0,0 1 0 0 0,-1-1 1 0 0,1 0-1 0 0,0 1 0 0 0,0-1 0 0 0,0 0-16 0 0,116 4 616 0 0,-95-6-646 0 0,1 2-1 0 0,-1 1 1 0 0,0 1-1 0 0,0 0 1 0 0,0 2-1 0 0,18 5 31 0 0,8 23-1710 0 0,-12-2-4307 0 0,65-1 7336 0 0,-85-28-877 0 0,0-1 0 0 0,0 0 1 0 0,0-1-1 0 0,-1-1 0 0 0,1 0 0 0 0,0-1 0 0 0,-1-1 0 0 0,0-1 0 0 0,1 0 0 0 0,-2 0 1 0 0,1-2-1 0 0,-1 0 0 0 0,0 0 0 0 0,0-2 0 0 0,-1 1 0 0 0,0-2 0 0 0,5-4-442 0 0,-15 11 40 0 0,1 1-1 0 0,0-1 0 0 0,-1 0 0 0 0,0-1 1 0 0,0 1-1 0 0,0-1 0 0 0,0 1 1 0 0,0-1-1 0 0,-1 0 0 0 0,1 0 0 0 0,-1 0 1 0 0,0 0-1 0 0,0 0 0 0 0,-1-1 0 0 0,1 1 1 0 0,-1 0-1 0 0,0-1 0 0 0,0 1 1 0 0,-1-1-1 0 0,1 0 0 0 0,-1 1 0 0 0,0-1 1 0 0,0 1-1 0 0,-1-1 0 0 0,1 0 0 0 0,-1 1 1 0 0,0-1-1 0 0,0 1 0 0 0,0 0 1 0 0,-1-1-1 0 0,0 1 0 0 0,0 0 0 0 0,0 0 1 0 0,0 0-1 0 0,0 0 0 0 0,-1 0 0 0 0,0 0 1 0 0,-1 0-40 0 0,-4-1-41 0 0,0 1-1 0 0,0 0 1 0 0,-1 0 0 0 0,1 1 0 0 0,-1 0 0 0 0,0 1 0 0 0,0 0-1 0 0,0 0 1 0 0,0 1 0 0 0,0 0 0 0 0,0 1 0 0 0,0 0 0 0 0,-1 0 0 0 0,1 1-1 0 0,0 0 1 0 0,0 1 0 0 0,0 0 0 0 0,0 0 0 0 0,1 1 0 0 0,-1 0-1 0 0,1 0 1 0 0,-1 1 0 0 0,1 0 0 0 0,0 1 0 0 0,0 0 0 0 0,1 0-1 0 0,0 1 1 0 0,0 0 0 0 0,-6 6 41 0 0,4-5-32 0 0,0 1-1 0 0,1 0 1 0 0,1 0 0 0 0,-1 1-1 0 0,1 0 1 0 0,1 0 0 0 0,-1 1-1 0 0,2 0 1 0 0,-1 0 0 0 0,2 1-1 0 0,-1-1 1 0 0,1 1 0 0 0,1 0-1 0 0,0 0 1 0 0,0 0-1 0 0,1 0 1 0 0,1 1 0 0 0,0-1-1 0 0,0 0 1 0 0,1 1 0 0 0,1-1-1 0 0,0 1 1 0 0,2 8 32 0 0,0-11-191 0 0,1-1-1 0 0,1 1 1 0 0,-1-1-1 0 0,1 0 1 0 0,1 0-1 0 0,-1-1 1 0 0,1 0 0 0 0,1 0-1 0 0,-1 0 1 0 0,1 0-1 0 0,1-1 1 0 0,-1-1 0 0 0,5 3 191 0 0,64 39-10009 0 0,-57-39 2311 0 0</inkml:trace>
</inkml:ink>
</file>

<file path=ppt/ink/ink8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02.1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339 418 7001 0 0,'0'0'1984'0'0,"0"0"-347"0"0,0 0-286 0 0,0 0-61 0 0,0 0 34 0 0,0 0-61 0 0,0 0-228 0 0,0 0-306 0 0,-34-1-263 0 0,-105-5-179 0 0,137 5-278 0 0,-1 1 0 0 0,0-1 1 0 0,1 1-1 0 0,-1-1 0 0 0,0 1 0 0 0,0 0 1 0 0,1 0-1 0 0,-1 1 0 0 0,0-1 1 0 0,0 0-1 0 0,1 1 0 0 0,-1 0 1 0 0,0-1-1 0 0,1 1 0 0 0,-1 0 1 0 0,1 0-1 0 0,-1 1 0 0 0,1-1 1 0 0,0 0-1 0 0,-1 1 0 0 0,1 0 1 0 0,0-1-1 0 0,0 1 0 0 0,0 0 0 0 0,-1 1-9 0 0,-3 4 32 0 0,-3 2-16 0 0,1-1 0 0 0,0 1 1 0 0,0 0-1 0 0,1 1 0 0 0,0 0 1 0 0,0 0-1 0 0,1 0 0 0 0,1 1 1 0 0,0 0-1 0 0,0 0 0 0 0,1 0 0 0 0,0 1 1 0 0,1 0-1 0 0,1-1 0 0 0,0 1 1 0 0,0 0-1 0 0,1 5-16 0 0,2-13 35 0 0,1 1 0 0 0,0-1 0 0 0,-1 0 1 0 0,2 0-1 0 0,-1 0 0 0 0,0 0 0 0 0,1-1 0 0 0,0 1 0 0 0,0-1 0 0 0,0 1 1 0 0,0-1-1 0 0,0 0 0 0 0,1 0 0 0 0,0 0 0 0 0,-1-1 0 0 0,1 1 0 0 0,0-1 1 0 0,0 0-1 0 0,0 0 0 0 0,1 0 0 0 0,-1-1 0 0 0,0 1 0 0 0,1-1 0 0 0,-1 0 1 0 0,0-1-1 0 0,1 1 0 0 0,0-1 0 0 0,-1 1 0 0 0,1-1 0 0 0,-1-1 0 0 0,1 1 1 0 0,-1-1-1 0 0,1 0 0 0 0,-1 0 0 0 0,1 0 0 0 0,-1 0 0 0 0,0-1 0 0 0,0 1 1 0 0,0-1-1 0 0,1-1-35 0 0,42-18 392 0 0,-1-2 1 0 0,0-3 0 0 0,-2-1 0 0 0,6-8-393 0 0,106-63 194 0 0,-155 98-203 0 0,0-1-1 0 0,0 0 0 0 0,0 1 0 0 0,0-1 1 0 0,0 1-1 0 0,0-1 0 0 0,0 1 0 0 0,0 0 1 0 0,0-1-1 0 0,0 1 0 0 0,0 0 1 0 0,0 0-1 0 0,1 0 0 0 0,-1 0 0 0 0,0 0 1 0 0,0 0-1 0 0,0 0 0 0 0,0 0 0 0 0,0 0 1 0 0,0 0-1 0 0,0 1 0 0 0,0-1 0 0 0,1 0 1 0 0,-1 1-1 0 0,0-1 0 0 0,0 1 1 0 0,0-1-1 0 0,0 1 0 0 0,-1-1 0 0 0,1 1 1 0 0,0 0-1 0 0,0 0 0 0 0,0-1 0 0 0,0 1 1 0 0,-1 0-1 0 0,1 0 0 0 0,0 0 0 0 0,-1 0 1 0 0,1 0-1 0 0,-1 0 0 0 0,1 0 0 0 0,-1 0 1 0 0,1 0 9 0 0,3 52-346 0 0,-4-40 334 0 0,-26 181 80 0 0,28-192-55 0 0,-1-1-1 0 0,0 1 0 0 0,1-1 1 0 0,-1 1-1 0 0,1-1 1 0 0,-1 0-1 0 0,1 1 0 0 0,0-1 1 0 0,-1 0-1 0 0,1 0 0 0 0,0 0 1 0 0,0 0-1 0 0,0-1 1 0 0,0 1-1 0 0,0 0 0 0 0,0-1 1 0 0,0 1-1 0 0,0-1 0 0 0,0 0 1 0 0,0 0-1 0 0,0 0 1 0 0,0 0-1 0 0,0 0 0 0 0,0 0 1 0 0,0 0-1 0 0,0-1 0 0 0,0 1 1 0 0,0-1-1 0 0,0 1 1 0 0,0-1-1 0 0,0 0 0 0 0,-1 0 1 0 0,1 0-1 0 0,0 0 0 0 0,0 0 1 0 0,-1 0-1 0 0,1 0 1 0 0,-1-1-1 0 0,1 1-12 0 0,22-17 103 0 0,-1-2-1 0 0,-1 0 1 0 0,0-1 0 0 0,-2-1-1 0 0,9-13-102 0 0,123-167 226 0 0,-118 162-265 0 0,-14 70-292 0 0,17 132 310 0 0,-29-108 42 0 0,7 39-2 0 0,-3 0-1 0 0,-5 1 0 0 0,-4-1 1 0 0,-5 8-19 0 0,3-94 17 0 0,-1-1 1 0 0,0 1 0 0 0,-1 0 0 0 0,0-1-1 0 0,0 1 1 0 0,0-1 0 0 0,-1 1-1 0 0,0-1 1 0 0,0 0 0 0 0,-1 0-1 0 0,1 0 1 0 0,-1 0 0 0 0,-1 0 0 0 0,1-1-1 0 0,-1 1 1 0 0,0-1 0 0 0,0 0-1 0 0,-1 0 1 0 0,1 0 0 0 0,-1-1-1 0 0,0 1 1 0 0,0-1 0 0 0,-1-1-1 0 0,1 1 1 0 0,-1-1 0 0 0,-1 1-18 0 0,5-3 24 0 0,0-1-1 0 0,0 1 1 0 0,0-1-1 0 0,0 0 1 0 0,0 0 0 0 0,-1 0-1 0 0,1 0 1 0 0,0 0 0 0 0,0 0-1 0 0,0 0 1 0 0,0-1 0 0 0,0 1-1 0 0,0-1 1 0 0,0 1 0 0 0,0-1-1 0 0,0 0 1 0 0,0 0 0 0 0,0 0-1 0 0,0 0 1 0 0,0 0 0 0 0,0 0-1 0 0,1-1 1 0 0,-1 1 0 0 0,0 0-1 0 0,1-1 1 0 0,-1 0 0 0 0,1 1-1 0 0,0-1 1 0 0,-1 0-1 0 0,1 0 1 0 0,0 1 0 0 0,0-1-1 0 0,0 0 1 0 0,1 0 0 0 0,-1 0-1 0 0,0 0 1 0 0,1 0 0 0 0,-1-1-1 0 0,1 1 1 0 0,-1-1-24 0 0,-7-96 29 0 0,8 90-40 0 0,3-27-24 0 0,3 0-1 0 0,0 0 1 0 0,3 1 0 0 0,0 0-1 0 0,3 0 1 0 0,1 1 0 0 0,1 1-1 0 0,2 0 1 0 0,1 1 0 0 0,14-18 35 0 0,101-132-321 0 0,-124 172 290 0 0,2 0 0 0 0,-1 2 0 0 0,1-1 0 0 0,1 1 0 0 0,-1 0 0 0 0,1 1 0 0 0,1 1 0 0 0,-1-1 0 0 0,1 2 0 0 0,0 0 0 0 0,0 0 0 0 0,1 1 0 0 0,0 1 0 0 0,-1 0 0 0 0,12-1 31 0 0,-22 3-8 0 0,0 1 0 0 0,0 0 0 0 0,0 1 0 0 0,0-1 1 0 0,0 0-1 0 0,0 0 0 0 0,-1 1 0 0 0,1-1 0 0 0,0 1 0 0 0,0-1 0 0 0,0 1 0 0 0,-1 0 0 0 0,1 0 0 0 0,0 0 0 0 0,-1 0 0 0 0,1 0 0 0 0,-1 0 0 0 0,1 0 1 0 0,-1 1-1 0 0,1-1 0 0 0,-1 0 0 0 0,0 1 0 0 0,0-1 0 0 0,0 1 0 0 0,0 0 0 0 0,0-1 0 0 0,0 1 0 0 0,0 0 0 0 0,0-1 0 0 0,-1 1 0 0 0,1 0 0 0 0,-1 0 0 0 0,1 0 1 0 0,-1 0-1 0 0,0-1 0 0 0,0 1 0 0 0,0 0 0 0 0,0 0 0 0 0,0 0 0 0 0,0 0 0 0 0,0 0 0 0 0,-1 1 8 0 0,-18 83-6 0 0,10-68-39 0 0,-2-1 0 0 0,0 0 0 0 0,-1-1 1 0 0,0 0-1 0 0,-1-1 0 0 0,-1-1 0 0 0,-1 0 0 0 0,0-1 0 0 0,0 0 0 0 0,-2-1 0 0 0,0 0 45 0 0,-62 29-1458 0 0,43-34-6309 0 0,32-8 2123 0 0,2-2-1236 0 0</inkml:trace>
  <inkml:trace contextRef="#ctx0" brushRef="#br0" timeOffset="417.27">1560 816 1528 0 0,'0'0'1659'0'0,"0"0"-540"0"0,0 0-233 0 0,0 0 195 0 0,0 0 274 0 0,0 0 183 0 0,0 0-19 0 0,0 0-176 0 0,0 0-155 0 0,0 0-145 0 0,0 0-100 0 0,0 0-66 0 0,0 0-64 0 0,-17 26-53 0 0,-51 77-44 0 0,49-79 2013 0 0,18-36-2540 0 0,-1 0 1 0 0,2-1 0 0 0,0 1 0 0 0,0 0 0 0 0,1-1 0 0 0,1 1 0 0 0,0 0 0 0 0,0 0 0 0 0,1 0 0 0 0,1 0 0 0 0,0-1-190 0 0,16-44 50 0 0,3 2-1 0 0,2 0 0 0 0,2 1 1 0 0,3 2-1 0 0,6-4-49 0 0,-29 43-13 0 0,0 1 0 0 0,2 0 1 0 0,-1 1-1 0 0,2 0 0 0 0,-1 0 0 0 0,2 1 1 0 0,-1 0-1 0 0,1 1 0 0 0,1 0 0 0 0,-1 1 1 0 0,2 0-1 0 0,-1 1 0 0 0,1 0 0 0 0,0 1 1 0 0,0 1-1 0 0,1 0 0 0 0,-1 1 0 0 0,1 0 0 0 0,0 1 1 0 0,1 0-1 0 0,4 1 13 0 0,-15 1-4 0 0,0 0 0 0 0,0 1 1 0 0,0 0-1 0 0,0 0 0 0 0,0 0 0 0 0,-1 0 0 0 0,1 0 1 0 0,0 1-1 0 0,0 0 0 0 0,0 0 0 0 0,-1 0 0 0 0,1 0 1 0 0,0 0-1 0 0,-1 1 0 0 0,1-1 0 0 0,-1 1 0 0 0,0 0 1 0 0,1 0-1 0 0,-1 1 0 0 0,0-1 0 0 0,0 1 0 0 0,-1-1 1 0 0,1 1-1 0 0,0 0 0 0 0,-1 0 0 0 0,0 0 0 0 0,1 0 1 0 0,-1 1-1 0 0,-1-1 0 0 0,1 1 0 0 0,0-1 0 0 0,-1 1 1 0 0,1 3 3 0 0,-1 5 28 0 0,-2 0 1 0 0,1 0-1 0 0,-2 0 1 0 0,0 0 0 0 0,0 0-1 0 0,-1 0 1 0 0,0-1-1 0 0,-1 1 1 0 0,-1-1-1 0 0,0 0 1 0 0,0 0 0 0 0,-1 0-1 0 0,0-1 1 0 0,-1 0-1 0 0,0 0 1 0 0,-1-1 0 0 0,0 0-1 0 0,0 0 1 0 0,-1 0-1 0 0,0-1 1 0 0,0-1-1 0 0,-1 0 1 0 0,0 0 0 0 0,-1-1-1 0 0,1 0 1 0 0,-1-1-1 0 0,0 0 1 0 0,-1 0 0 0 0,1-2-1 0 0,-8 3-28 0 0,-81 5-891 0 0,98-11 764 0 0,1-1 1 0 0,1 1-1 0 0,-1-1 0 0 0,0 0 0 0 0,0 1 1 0 0,0-1-1 0 0,0 0 0 0 0,0 1 0 0 0,0-1 1 0 0,1 0-1 0 0,-1 0 0 0 0,0 0 0 0 0,1 0 1 0 0,-1 0-1 0 0,1 0 0 0 0,-1 0 0 0 0,1 0 1 0 0,-1 0-1 0 0,1 0 0 0 0,0 0 0 0 0,-1 0 1 0 0,1 0-1 0 0,0 0 0 0 0,0 0 0 0 0,0-1 1 0 0,0 1-1 0 0,0 0 0 0 0,0 0 0 0 0,0 0 1 0 0,0 0-1 0 0,1 0 0 0 0,-1 0 0 0 0,0 0 1 0 0,0 0-1 0 0,1-1 127 0 0,14-36-8317 0 0,-6 26 3128 0 0,0 1 125 0 0</inkml:trace>
  <inkml:trace contextRef="#ctx0" brushRef="#br0" timeOffset="832.756">2283 43 6465 0 0,'0'0'2069'0'0,"0"0"-533"0"0,0 0-365 0 0,0 0 59 0 0,0 0 194 0 0,0 0 146 0 0,0 0-19 0 0,0 0-184 0 0,0 0-223 0 0,0 0-217 0 0,0 0-188 0 0,0 0-162 0 0,-1 34-118 0 0,-4 109-105 0 0,-19 26 353 0 0,11-106-657 0 0,-3-1-1 0 0,-3 0 0 0 0,-22 49-49 0 0,31-89 239 0 0,5-16-1341 0 0,5-16-4232 0 0,15-22-7983 0 0,-6 24 9393 0 0</inkml:trace>
  <inkml:trace contextRef="#ctx0" brushRef="#br0" timeOffset="1144.126">2453 466 8426 0 0,'0'0'2226'0'0,"0"0"-530"0"0,0 0-200 0 0,0 0 50 0 0,0 0-7 0 0,0 0-212 0 0,0 0-408 0 0,-14 32-396 0 0,-41 95-263 0 0,34-61-158 0 0,22-52-276 0 0,11-5-1746 0 0,15-20-5389 0 0,-17 3 2016 0 0,-4 0-71 0 0</inkml:trace>
  <inkml:trace contextRef="#ctx0" brushRef="#br0" timeOffset="1317.415">2476 201 11907 0 0,'0'0'4240'0'0,"0"0"-2106"0"0,0 0-889 0 0,0 0-204 0 0,0 0-138 0 0,0 0-184 0 0,0 0-231 0 0,0 0-228 0 0,0 0-181 0 0,0 0-170 0 0,0 0-141 0 0,0 0-98 0 0,0 0-58 0 0,-5-1-52 0 0,-13 5-509 0 0,31 22-2505 0 0,-3-11 360 0 0,-1-1-3112 0 0,-5-2-1626 0 0</inkml:trace>
  <inkml:trace contextRef="#ctx0" brushRef="#br0" timeOffset="1508.414">2727 529 6881 0 0,'0'0'2520'0'0,"0"0"-150"0"0,0 0 10 0 0,0 0-107 0 0,0 0-389 0 0,0 0-426 0 0,0 0-366 0 0,0 0-257 0 0,0 0-159 0 0,0 0-123 0 0,0 0-105 0 0,33-9-70 0 0,101-31-58 0 0,-71 5 181 0 0,-59 32-450 0 0,-1 0-1 0 0,1 0 0 0 0,-1 0 0 0 0,0 0 1 0 0,0-1-1 0 0,0 1 0 0 0,-1-1 1 0 0,1 0-1 0 0,-1 0 0 0 0,0 0 1 0 0,0 0-1 0 0,0 0 0 0 0,0 0 0 0 0,-1 0 1 0 0,0-1-1 0 0,1 1 0 0 0,-2-1 1 0 0,1 1-1 0 0,0-1 0 0 0,-1 1 0 0 0,0-4-50 0 0,-2 6-20 0 0,1 0-1 0 0,-1 0 1 0 0,0 1-1 0 0,1-1 1 0 0,-1 0-1 0 0,0 0 1 0 0,0 1-1 0 0,0 0 1 0 0,0-1-1 0 0,-1 1 1 0 0,1 0-1 0 0,0 0 0 0 0,-1 0 1 0 0,1 0-1 0 0,0 0 1 0 0,-1 1-1 0 0,1-1 1 0 0,-1 1-1 0 0,1-1 1 0 0,-1 1-1 0 0,1 0 1 0 0,-1 0-1 0 0,1 0 0 0 0,-1 0 1 0 0,1 1-1 0 0,-1-1 1 0 0,1 1-1 0 0,-2 0 21 0 0,-3-1-69 0 0,-6 2-6 0 0,0 1-1 0 0,0 1 1 0 0,1 0-1 0 0,-1 1 0 0 0,1 0 1 0 0,0 1-1 0 0,1 0 1 0 0,0 1-1 0 0,0 0 0 0 0,0 1 1 0 0,0 0-1 0 0,2 1 1 0 0,-1 0-1 0 0,1 0 0 0 0,0 1 1 0 0,-5 9 75 0 0,-57 99-523 0 0,69-114 494 0 0,1 1 0 0 0,-1 0 1 0 0,1-1-1 0 0,0 1 0 0 0,0 0 0 0 0,0 0 1 0 0,1 0-1 0 0,0 0 0 0 0,0 0 1 0 0,0 0-1 0 0,0 0 0 0 0,1 0 0 0 0,0-1 1 0 0,0 1-1 0 0,0 0 0 0 0,1 0 1 0 0,-1-1-1 0 0,1 1 0 0 0,0 0 0 0 0,1-1 1 0 0,-1 0-1 0 0,1 0 0 0 0,0 0 1 0 0,0 0-1 0 0,0 0 0 0 0,1 1 29 0 0,3 1-38 0 0,1-1 1 0 0,-1 1-1 0 0,1-1 1 0 0,1-1-1 0 0,-1 1 0 0 0,0-1 1 0 0,1-1-1 0 0,0 0 0 0 0,0 0 1 0 0,0-1-1 0 0,0 0 0 0 0,0 0 1 0 0,1-1-1 0 0,-1 0 0 0 0,0-1 1 0 0,1 0-1 0 0,-1 0 0 0 0,1-1 1 0 0,7-2 37 0 0,15-3-361 0 0,-1-1 1 0 0,0-2 0 0 0,0-1 0 0 0,-1-1 0 0 0,5-4 360 0 0,116-66-4755 0 0,-13-17-8304 0 0,-111 79 11183 0 0,-11 6 1580 0 0</inkml:trace>
  <inkml:trace contextRef="#ctx0" brushRef="#br0" timeOffset="1872.195">3445 374 192 0 0,'0'0'2917'0'0,"0"0"-155"0"0,0 0-111 0 0,0 0-196 0 0,0 0-320 0 0,0 0-358 0 0,-33 22-384 0 0,-102 70-343 0 0,63-26 412 0 0,63-51-1251 0 0,7-13-190 0 0,-1 0-1 0 0,1 1 0 0 0,0-1 0 0 0,0 1 0 0 0,0 0 1 0 0,0-1-1 0 0,0 1 0 0 0,1 0 0 0 0,-1 0 0 0 0,1 0 1 0 0,0 0-1 0 0,0 0 0 0 0,0 1 0 0 0,0-1 0 0 0,1 0 1 0 0,-1 0-1 0 0,1 1 0 0 0,0-1 0 0 0,0 0 0 0 0,0 1 1 0 0,0-1-1 0 0,0 0 0 0 0,1 0 0 0 0,0 1 0 0 0,-1-1 1 0 0,1 0-1 0 0,1 0 0 0 0,-1 0 0 0 0,0 0 0 0 0,1 0 1 0 0,-1 0-1 0 0,1 0 0 0 0,0 0 0 0 0,0-1 0 0 0,0 1 1 0 0,0-1-1 0 0,0 1 0 0 0,1-1 0 0 0,-1 0 0 0 0,1 0 1 0 0,1 1-21 0 0,10 2 126 0 0,1 0 0 0 0,0-1-1 0 0,-1-1 1 0 0,1 0 0 0 0,0-1 0 0 0,0-1 0 0 0,0 0 0 0 0,1-1 0 0 0,-1-1 0 0 0,0 0 0 0 0,9-3-126 0 0,-7 1 177 0 0,0-1 0 0 0,0 0-1 0 0,-1-1 1 0 0,1-1 0 0 0,-1-1-1 0 0,0 0 1 0 0,-1-1 0 0 0,0-1 0 0 0,0 0-1 0 0,-1-1 1 0 0,0-1 0 0 0,0 0 0 0 0,-2 0-1 0 0,1-2 1 0 0,3-5-177 0 0,6-7 68 0 0,-2-1 0 0 0,-1-1 1 0 0,-1 0-1 0 0,-1-1 0 0 0,-2-2 1 0 0,0 1-1 0 0,6-24-68 0 0,-17 44-199 0 0,0 0-1 0 0,0 0 1 0 0,-1 0 0 0 0,0-1-1 0 0,-1 1 1 0 0,0-1 0 0 0,-1 0 0 0 0,0 1-1 0 0,-1-1 1 0 0,1 0 0 0 0,-2 0 0 0 0,1 0-1 0 0,-2 1 1 0 0,1-1 0 0 0,-1 0-1 0 0,-1 1 1 0 0,1-1 0 0 0,-2 1 0 0 0,1 0-1 0 0,-1 0 1 0 0,-1 0 0 0 0,0 1-1 0 0,0-1 1 0 0,0 1 0 0 0,-1 0 0 0 0,0 1-1 0 0,-1 0 1 0 0,-7-7 199 0 0,8 8-50 0 0,-1 0-1 0 0,0 1 1 0 0,-1 0 0 0 0,1 0-1 0 0,-1 0 1 0 0,0 1 0 0 0,0 0-1 0 0,-1 1 1 0 0,1 0 0 0 0,-1 0-1 0 0,0 1 1 0 0,0 0 0 0 0,1 0-1 0 0,-1 1 1 0 0,0 0 0 0 0,0 1-1 0 0,-1 0 1 0 0,1 0-1 0 0,0 1 1 0 0,0 0 0 0 0,1 1-1 0 0,-1 0 1 0 0,0 0 0 0 0,-7 4 50 0 0,4 0 38 0 0,0 0 1 0 0,1 1 0 0 0,0 0 0 0 0,0 1-1 0 0,0 0 1 0 0,1 1 0 0 0,1 0-1 0 0,-1 1 1 0 0,1 0 0 0 0,1 0 0 0 0,0 1-1 0 0,1 0 1 0 0,0 1 0 0 0,0-1-1 0 0,1 1 1 0 0,1 1 0 0 0,0-1 0 0 0,0 1-1 0 0,2-1 1 0 0,-1 1 0 0 0,2 1-1 0 0,0-1 1 0 0,0 0 0 0 0,1 0 0 0 0,1 1-1 0 0,0-1 1 0 0,1 0 0 0 0,0 1 0 0 0,1-1-1 0 0,1 0 1 0 0,0 0 0 0 0,1 0-1 0 0,1 4-38 0 0,11 13 99 0 0,2-1-1 0 0,0 0 0 0 0,2-1 1 0 0,1-1-1 0 0,1-1 0 0 0,1-1 1 0 0,1-1-1 0 0,2-1 1 0 0,0-1-1 0 0,1-2 0 0 0,1 0 1 0 0,1-2-1 0 0,1-1 0 0 0,0-2 1 0 0,1 0-1 0 0,15 3-98 0 0,-5-3-1589 0 0,0-2-1 0 0,1-1 1 0 0,0-3 0 0 0,37 4 1589 0 0,-55-10-6198 0 0,-7-2-1658 0 0</inkml:trace>
  <inkml:trace contextRef="#ctx0" brushRef="#br0" timeOffset="6541.894">4457 625 13643 0 0,'0'0'32'0'0,"0"0"-328"0"0,0 0-296 0 0,0 0 24 0 0,0 0 192 0 0,0 0 215 0 0,0 0 161 0 0,0 0-56 0 0,0 0-168 0 0,0 0-480 0 0,0 0-968 0 0,0 0-1953 0 0,-42 51-1776 0 0</inkml:trace>
</inkml:ink>
</file>

<file path=ppt/ink/ink8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12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411 185 512 0 0,'0'0'1396'0'0,"0"0"-207"0"0,0 0-146 0 0,0 0 118 0 0,0 0 235 0 0,0 0 171 0 0,0 0-1 0 0,0 0-158 0 0,0 0-251 0 0,0 0-272 0 0,0 0-223 0 0,0-3-201 0 0,7 296 4603 0 0,-7 101-4041 0 0,-19-264-3345 0 0,16-133-11456 0 0,3-1 10638 0 0,0 0 1890 0 0</inkml:trace>
  <inkml:trace contextRef="#ctx0" brushRef="#br0" timeOffset="262.161">0 329 8170 0 0,'0'0'737'0'0,"0"0"-303"0"0,0 0-100 0 0,0 0 295 0 0,0 0 449 0 0,0 0 305 0 0,0 0 70 0 0,0 0-133 0 0,0 0-226 0 0,34-11-217 0 0,110-33-186 0 0,453-148 940 0 0,-445 141-3579 0 0,-110 36-3408 0 0,0 0-6097 0 0,-39 15 10379 0 0</inkml:trace>
  <inkml:trace contextRef="#ctx0" brushRef="#br0" timeOffset="934.174">991 130 32 0 0,'0'0'2538'0'0,"0"0"-1134"0"0,0 0-220 0 0,0 0 110 0 0,0 0 225 0 0,0 0 209 0 0,1 36 17 0 0,4 115-172 0 0,-15 135 3146 0 0,10-102-3427 0 0,1-182-1261 0 0,0-1 1 0 0,0 1-1 0 0,1-1 1 0 0,-1 1-1 0 0,1-1 0 0 0,-1 1 1 0 0,1-1-1 0 0,0 0 1 0 0,-1 0-1 0 0,1 0 0 0 0,0 0 1 0 0,0 0-1 0 0,0 0 1 0 0,0-1-1 0 0,0 1 0 0 0,0 0 1 0 0,0-1-1 0 0,0 0 1 0 0,0 1-1 0 0,0-1 0 0 0,0 0 1 0 0,0 0-1 0 0,0 0 1 0 0,0 0-1 0 0,0-1 1 0 0,0 1-1 0 0,0 0 0 0 0,0-1 1 0 0,0 0-1 0 0,0 1 1 0 0,0-1-1 0 0,0 0 0 0 0,0 0 1 0 0,-1 0-1 0 0,1 0 1 0 0,0 0-1 0 0,-1 0 0 0 0,1-1 1 0 0,0 1-1 0 0,-1-1 1 0 0,0 1-1 0 0,1-1 0 0 0,-1 1 1 0 0,0-2-32 0 0,3 1 30 0 0,73-50 441 0 0,-56 36-438 0 0,2 0-1 0 0,0 1 1 0 0,0 2-1 0 0,1 1 1 0 0,24-10-33 0 0,-46 22-2 0 0,-1-1 0 0 0,0 0 0 0 0,0 1 0 0 0,1-1 0 0 0,-1 1 0 0 0,1-1 0 0 0,-1 1 0 0 0,0 0 0 0 0,1 0 0 0 0,-1-1 0 0 0,1 1 0 0 0,-1 0 1 0 0,0 0-1 0 0,1 0 0 0 0,-1 1 0 0 0,1-1 0 0 0,-1 0 0 0 0,1 0 0 0 0,-1 1 0 0 0,0-1 0 0 0,1 1 0 0 0,-1-1 0 0 0,0 1 0 0 0,0 0 0 0 0,1-1 0 0 0,-1 1 0 0 0,0 0 0 0 0,0 0 0 0 0,0 0 0 0 0,0 0 0 0 0,0 0 1 0 0,0 0-1 0 0,0 0 0 0 0,0 0 0 0 0,0 1 0 0 0,0-1 0 0 0,0 1 2 0 0,5 56 84 0 0,-6-52-60 0 0,0 11 40 0 0,-1-11-68 0 0,0 0-1 0 0,1-1 0 0 0,0 1 1 0 0,0 0-1 0 0,0 0 1 0 0,0-1-1 0 0,1 1 0 0 0,0 0 1 0 0,0-1-1 0 0,1 1 0 0 0,0-1 1 0 0,0 1-1 0 0,0-1 1 0 0,0 0-1 0 0,1 0 0 0 0,0 0 1 0 0,0 0-1 0 0,3 3 5 0 0,64-8-935 0 0,129-92-5617 0 0,-113 85 4236 0 0,-71 11 3232 0 0,-11-2-513 0 0,1-1 1 0 0,-1 0-1 0 0,1 0 1 0 0,-1 0-1 0 0,1 0 1 0 0,-1-1-1 0 0,1 0 1 0 0,-1 0-1 0 0,1 0 1 0 0,-1 0-1 0 0,1-1 1 0 0,0 0-1 0 0,-1 0 1 0 0,0 0-1 0 0,1 0 1 0 0,0-1-404 0 0,6-4 211 0 0,-1 0 0 0 0,-1 0 1 0 0,0-1-1 0 0,0 0 0 0 0,0-1 0 0 0,0 0 0 0 0,-1 0 1 0 0,-1-1-1 0 0,0 0 0 0 0,0 0 0 0 0,0-1 0 0 0,-1 0 0 0 0,-1 0 1 0 0,5-9-212 0 0,-9 16 3 0 0,1 0 0 0 0,-1 1 1 0 0,1-1-1 0 0,-1 0 1 0 0,0 0-1 0 0,0 0 0 0 0,0 0 1 0 0,0 0-1 0 0,-1 0 0 0 0,1 0 1 0 0,-1 0-1 0 0,0 0 1 0 0,0 0-1 0 0,0 0 0 0 0,0 0 1 0 0,0 0-1 0 0,-1 0 1 0 0,1 0-1 0 0,-1 0 0 0 0,0 0 1 0 0,0 0-1 0 0,0 0 0 0 0,0 0 1 0 0,-1 0-1 0 0,1 0 1 0 0,-1 1-1 0 0,1-1 0 0 0,-1 1 1 0 0,0-1-1 0 0,0 1 0 0 0,0 0 1 0 0,-1 0-1 0 0,1 0 1 0 0,0 0-1 0 0,-1 0 0 0 0,1 0 1 0 0,-1 1-1 0 0,0-1 1 0 0,0 1-1 0 0,1-1 0 0 0,-1 1-3 0 0,-6 3-33 0 0,0 0 0 0 0,0 1 0 0 0,1 0-1 0 0,-1 0 1 0 0,1 1 0 0 0,0 0-1 0 0,0 1 1 0 0,1 0 0 0 0,-1 0 0 0 0,1 0-1 0 0,0 1 1 0 0,0 0 0 0 0,1 0 0 0 0,0 1-1 0 0,0 0 1 0 0,0 0 0 0 0,1 0 0 0 0,0 1-1 0 0,0 0 1 0 0,1 0 0 0 0,0 0 0 0 0,1 0-1 0 0,-1 1 1 0 0,2-1 0 0 0,-1 1-1 0 0,1 0 1 0 0,1 0 0 0 0,-1-1 0 0 0,1 1-1 0 0,1 1 1 0 0,0-1 0 0 0,0 0 0 0 0,1 0-1 0 0,0 1 34 0 0,3-1-7 0 0,0 0-1 0 0,0-1 0 0 0,1 0 0 0 0,0 0 0 0 0,0 0 0 0 0,1 0 0 0 0,0-1 1 0 0,0 0-1 0 0,1 0 0 0 0,0-1 0 0 0,0 0 0 0 0,0 0 0 0 0,1-1 0 0 0,0 0 1 0 0,0 0-1 0 0,1 0 0 0 0,-1-1 0 0 0,1-1 0 0 0,0 1 0 0 0,0-1 0 0 0,0-1 1 0 0,0 0-1 0 0,0 0 0 0 0,1-1 0 0 0,-1 0 0 0 0,0 0 0 0 0,2-1 8 0 0,84-1-2027 0 0,-34-11-8156 0 0,-44 7 1981 0 0</inkml:trace>
</inkml:ink>
</file>

<file path=ppt/ink/ink8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14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 3441 0 0,'0'0'2952'0'0,"0"0"-1395"0"0,0 0-404 0 0,0 0 110 0 0,0 0 228 0 0,0 0 156 0 0,0 0-50 0 0,0 0-224 0 0,0 0-322 0 0,0 0-317 0 0,0 0-257 0 0,0 0-201 0 0,0 0-109 0 0,-2 2 45 0 0,-9 198 1204 0 0,-28 337-150 0 0,3-328-957 0 0,69-238 185 0 0,-3-6-512 0 0,2 1 0 0 0,1 1 0 0 0,1 2 0 0 0,1 2 0 0 0,2 1 0 0 0,1 1 0 0 0,7-1 18 0 0,-38 24-24 0 0,1 0 0 0 0,-1 1 0 0 0,1 0 1 0 0,0 0-1 0 0,-1 0 0 0 0,1 1 0 0 0,0 0 0 0 0,1 1 0 0 0,-1 0 0 0 0,0 0 0 0 0,0 1 0 0 0,0 0 0 0 0,1 0 0 0 0,-1 1 0 0 0,0 0 0 0 0,7 2 24 0 0,-11 0-2 0 0,-1 1-1 0 0,0-1 0 0 0,0 1 1 0 0,0-1-1 0 0,0 1 0 0 0,0 0 1 0 0,-1 0-1 0 0,1 1 0 0 0,-1-1 1 0 0,0 0-1 0 0,-1 1 0 0 0,1-1 1 0 0,-1 1-1 0 0,0 0 0 0 0,0-1 1 0 0,0 1-1 0 0,-1 0 0 0 0,1 0 1 0 0,-1-1-1 0 0,0 1 0 0 0,-1 0 1 0 0,1 0-1 0 0,-1-1 0 0 0,0 1 1 0 0,-1 1 2 0 0,-3 10 29 0 0,-2-1 1 0 0,0 0 0 0 0,-1-1-1 0 0,0 0 1 0 0,-1 0 0 0 0,-1-1-1 0 0,0 0 1 0 0,-1 0 0 0 0,0-1-1 0 0,-1-1 1 0 0,0 0-1 0 0,-1 0 1 0 0,0-1 0 0 0,-4 1-30 0 0,6-2 0 0 0,-7 7-179 0 0,-1 0 0 0 0,-1-2 0 0 0,0 0 0 0 0,-1-1 1 0 0,-1-2-1 0 0,0 0 0 0 0,0-1 0 0 0,-1-1 0 0 0,0-1 1 0 0,0-1-1 0 0,-1-1 0 0 0,0-1 0 0 0,0-1 0 0 0,-10-1 179 0 0,9-11-4100 0 0,17-16-7679 0 0,8 19 7446 0 0</inkml:trace>
  <inkml:trace contextRef="#ctx0" brushRef="#br0" timeOffset="547.719">471 1002 2625 0 0,'0'0'2025'0'0,"0"0"-251"0"0,0 0 217 0 0,0 0 252 0 0,0 0 31 0 0,0 0-248 0 0,0 0-371 0 0,0 0-295 0 0,0 0-238 0 0,0 0-225 0 0,34-5-210 0 0,104-17-169 0 0,-68-4 81 0 0,-58 17-448 0 0,18-11-13 0 0,0-1-1 0 0,-2-2 1 0 0,-1 0-1 0 0,-1-2 1 0 0,-1-1-1 0 0,-1-1 1 0 0,-1-1-1 0 0,-1-1 1 0 0,-2-1-1 0 0,11-23-137 0 0,-27 44-24 0 0,1 0-1 0 0,-1 0 0 0 0,-1 0 0 0 0,1-1 1 0 0,-2 1-1 0 0,1-1 0 0 0,-1 0 1 0 0,-1 0-1 0 0,0 0 0 0 0,0 0 0 0 0,-1 0 1 0 0,0 0-1 0 0,-2-5 25 0 0,2 13-23 0 0,0 1-1 0 0,-1 0 1 0 0,1-1-1 0 0,-1 1 1 0 0,1 0 0 0 0,-1 0-1 0 0,1 0 1 0 0,-1-1 0 0 0,0 1-1 0 0,0 0 1 0 0,1 0-1 0 0,-1 0 1 0 0,0 0 0 0 0,0 0-1 0 0,0 0 1 0 0,0 0 0 0 0,0 0-1 0 0,0 1 1 0 0,-1-1-1 0 0,1 0 1 0 0,0 1 0 0 0,0-1-1 0 0,0 1 1 0 0,-1-1 0 0 0,1 1-1 0 0,0-1 1 0 0,-1 1-1 0 0,1 0 1 0 0,0 0 0 0 0,-1 0-1 0 0,1 0 1 0 0,0 0 0 0 0,-1 0-1 0 0,1 0 1 0 0,0 0-1 0 0,-1 0 1 0 0,1 1 0 0 0,0-1-1 0 0,-1 0 1 0 0,1 1-1 0 0,0-1 1 0 0,0 1 0 0 0,-1 0 23 0 0,-50 27-655 0 0,44-23 647 0 0,1 1 0 0 0,0-1 1 0 0,1 1-1 0 0,-1 0 0 0 0,1 1 1 0 0,0 0-1 0 0,1 0 0 0 0,0 0 1 0 0,0 0-1 0 0,0 1 0 0 0,1 0 1 0 0,0 0-1 0 0,1 0 0 0 0,-1 0 1 0 0,2 0-1 0 0,-1 1 1 0 0,1 0-1 0 0,0-1 0 0 0,1 3 8 0 0,4-6 4 0 0,0-1-1 0 0,0 1 1 0 0,0-1 0 0 0,1 1-1 0 0,0-1 1 0 0,0 0-1 0 0,0-1 1 0 0,0 1 0 0 0,0-1-1 0 0,1 1 1 0 0,0-1-1 0 0,-1-1 1 0 0,1 1 0 0 0,0-1-1 0 0,1 0 1 0 0,-1 0-1 0 0,0 0 1 0 0,1-1 0 0 0,-1 1-1 0 0,6-1-3 0 0,140 29 154 0 0,-148-30-143 0 0,-1 1 1 0 0,0 0-1 0 0,0-1 1 0 0,0 1-1 0 0,0 0 1 0 0,0 0 0 0 0,0 0-1 0 0,0 0 1 0 0,-1 1-1 0 0,1-1 1 0 0,0 0 0 0 0,-1 1-1 0 0,1-1 1 0 0,-1 1-1 0 0,1 0 1 0 0,-1-1-1 0 0,0 1 1 0 0,1 0 0 0 0,-1 0-1 0 0,0 0 1 0 0,0 0-1 0 0,-1 0 1 0 0,1 0 0 0 0,0 0-1 0 0,-1 0 1 0 0,1 0-1 0 0,-1 0 1 0 0,1 1 0 0 0,-1-1-1 0 0,0 0 1 0 0,0 0-1 0 0,0 0 1 0 0,0 1-1 0 0,-1-1 1 0 0,1 1-12 0 0,-1 7 71 0 0,0 0-1 0 0,-1 0 1 0 0,0 0-1 0 0,0-1 1 0 0,-1 1-1 0 0,0-1 1 0 0,-1 1 0 0 0,0-1-1 0 0,0 0 1 0 0,-1 0-1 0 0,0-1 1 0 0,-6 8-71 0 0,-20 38-418 0 0,31-54-38 0 0,0 0-266 0 0,37-7-15583 0 0,-29 3 11533 0 0</inkml:trace>
  <inkml:trace contextRef="#ctx0" brushRef="#br0" timeOffset="1227.691">1574 733 1608 0 0,'0'0'2722'0'0,"0"0"-611"0"0,0 0-168 0 0,0 0 18 0 0,0 0-181 0 0,0 0-366 0 0,0 0-474 0 0,0 0-350 0 0,0 0-168 0 0,0 0-91 0 0,0 0-42 0 0,0 0-33 0 0,0 0-61 0 0,-25 9-60 0 0,-80 28-59 0 0,29 12-11 0 0,64-37-61 0 0,6-7-29 0 0,1 0 1 0 0,0 1-1 0 0,0-1 0 0 0,0 1 0 0 0,1 0 1 0 0,0 0-1 0 0,0 1 0 0 0,1-1 0 0 0,-1 1 0 0 0,1 0 1 0 0,1 0-1 0 0,-1 0 0 0 0,1 0 0 0 0,1 0 0 0 0,-1 1 1 0 0,1-1-1 0 0,0 5 25 0 0,2-10 18 0 0,1 0 0 0 0,-1 0 0 0 0,1 0 0 0 0,0 0 0 0 0,0 0 0 0 0,0 0 0 0 0,0-1 0 0 0,0 1 0 0 0,0-1 0 0 0,0 1 0 0 0,0-1 0 0 0,0 0 0 0 0,1 0 0 0 0,-1 0 0 0 0,0 0 1 0 0,1 0-1 0 0,-1-1 0 0 0,1 1 0 0 0,-1-1 0 0 0,1 1 0 0 0,-1-1 0 0 0,1 0 0 0 0,0 0 0 0 0,-1 0 0 0 0,1 0 0 0 0,-1-1 0 0 0,1 1 0 0 0,-1-1 0 0 0,1 1 0 0 0,-1-1 0 0 0,1 0 0 0 0,-1 0-18 0 0,5 0 95 0 0,10-3 40 0 0,0-1 1 0 0,0 0-1 0 0,-1-1 1 0 0,0-1-1 0 0,0-1 1 0 0,0 0-1 0 0,-1-1 0 0 0,0 0 1 0 0,-1-2-1 0 0,0 0 1 0 0,2-3-136 0 0,12-6 144 0 0,-9 6-75 0 0,-13 8-75 0 0,0 1 0 0 0,1 0 0 0 0,-1 0 0 0 0,1 0 0 0 0,1 1 0 0 0,-1 0 0 0 0,1 1 0 0 0,-1 0 0 0 0,1 0-1 0 0,0 0 1 0 0,0 1 0 0 0,0 0 0 0 0,8 0 6 0 0,-13 4-32 0 0,-1 0 0 0 0,1 0 0 0 0,-1 0 0 0 0,0 1-1 0 0,1-1 1 0 0,-1 1 0 0 0,0-1 0 0 0,0 1-1 0 0,-1 0 1 0 0,1 0 0 0 0,0 0 0 0 0,-1 0 0 0 0,0 0-1 0 0,0 0 1 0 0,0 0 0 0 0,0 1 0 0 0,0-1 0 0 0,-1 0-1 0 0,1 2 33 0 0,2 5-52 0 0,-2-6 41 0 0,0 1-1 0 0,0-1 1 0 0,1 0-1 0 0,-1 1 0 0 0,1-1 1 0 0,0 0-1 0 0,0 0 1 0 0,1 0-1 0 0,-1 0 1 0 0,1 0-1 0 0,0 0 0 0 0,0-1 1 0 0,0 0-1 0 0,1 1 1 0 0,-1-1-1 0 0,1 0 1 0 0,0-1-1 0 0,0 1 1 0 0,0-1-1 0 0,0 1 0 0 0,0-1 1 0 0,0-1-1 0 0,0 1 1 0 0,4 1 11 0 0,-2-3 48 0 0,1 0 1 0 0,-1-1 0 0 0,0 0-1 0 0,0 0 1 0 0,0 0-1 0 0,1 0 1 0 0,-1-1-1 0 0,-1 0 1 0 0,1-1 0 0 0,0 1-1 0 0,0-1 1 0 0,-1 0-1 0 0,0 0 1 0 0,1-1-1 0 0,-1 0 1 0 0,0 0 0 0 0,-1 0-1 0 0,1 0 1 0 0,0-2-49 0 0,34-32 109 0 0,-2-2 0 0 0,-2-1 0 0 0,-1-2 1 0 0,-3-1-1 0 0,-1-1 0 0 0,-3-2 0 0 0,-1-1 0 0 0,-3-1 1 0 0,-1-1-1 0 0,11-45-109 0 0,-24 59 22 0 0,-2 0-1 0 0,-1-1 1 0 0,-2 0-1 0 0,-2 0 1 0 0,-1-1-22 0 0,-1 37 14 0 0,0 0 0 0 0,0 1 0 0 0,0-1 0 0 0,0 0 0 0 0,0 1 1 0 0,-1-1-1 0 0,1 0 0 0 0,0 1 0 0 0,0-1 0 0 0,-1 1 0 0 0,1-1 0 0 0,0 0 0 0 0,-1 1 0 0 0,1-1 0 0 0,-1 1 1 0 0,1-1-1 0 0,0 1 0 0 0,-1-1 0 0 0,1 1 0 0 0,-1 0 0 0 0,1-1 0 0 0,-1 1 0 0 0,0-1 0 0 0,1 1 1 0 0,-1 0-1 0 0,1 0 0 0 0,-1-1 0 0 0,0 1 0 0 0,1 0 0 0 0,-1 0 0 0 0,0 0 0 0 0,1 0 0 0 0,-1 0 0 0 0,0-1 1 0 0,1 1-1 0 0,-1 0 0 0 0,0 1 0 0 0,1-1 0 0 0,-1 0 0 0 0,1 0 0 0 0,-1 0 0 0 0,0 0 0 0 0,1 0 1 0 0,-1 1-1 0 0,0-1 0 0 0,1 0 0 0 0,-1 1 0 0 0,1-1 0 0 0,-1 0 0 0 0,1 1 0 0 0,-1-1 0 0 0,1 0 0 0 0,-1 1 1 0 0,1-1-1 0 0,-1 1 0 0 0,1-1 0 0 0,-1 1 0 0 0,1 0 0 0 0,0-1 0 0 0,-1 1 0 0 0,1-1 0 0 0,0 1 1 0 0,0-1-1 0 0,-1 1 0 0 0,1 0 0 0 0,0 0-14 0 0,-17 30 57 0 0,2 1 0 0 0,1 1 0 0 0,1 1 0 0 0,2 0 0 0 0,1 1 0 0 0,2-1 0 0 0,1 2 0 0 0,2-1 0 0 0,2 1 0 0 0,1 0 0 0 0,1-1 0 0 0,5 28-57 0 0,8 157 248 0 0,-2-65-271 0 0,-23-159-1398 0 0,1-41-5462 0 0,13 15-1874 0 0,2 21 4079 0 0</inkml:trace>
  <inkml:trace contextRef="#ctx0" brushRef="#br0" timeOffset="1500.112">2518 512 3353 0 0,'0'0'1971'0'0,"0"0"-782"0"0,0 0-111 0 0,0 0 253 0 0,0 0 183 0 0,0 0-14 0 0,-35 26-253 0 0,-112 78-295 0 0,43-32 864 0 0,103-71-1799 0 0,-1-1-1 0 0,1 1 1 0 0,-1-1-1 0 0,1 1 1 0 0,-1 0-1 0 0,1-1 0 0 0,0 1 1 0 0,-1 0-1 0 0,1 0 1 0 0,0 0-1 0 0,0 0 1 0 0,0 0-1 0 0,0 0 0 0 0,0 0 1 0 0,0 1-1 0 0,0-1 1 0 0,0 0-1 0 0,0 1 1 0 0,0-1-1 0 0,1 0 0 0 0,-1 1 1 0 0,1-1-1 0 0,-1 1 1 0 0,1-1-1 0 0,-1 1 1 0 0,1-1-1 0 0,0 1 0 0 0,0-1 1 0 0,0 1-1 0 0,0-1 1 0 0,0 1-1 0 0,0 0 1 0 0,0-1-1 0 0,0 1 0 0 0,1-1 1 0 0,-1 1-1 0 0,0-1 1 0 0,1 1-1 0 0,-1-1 1 0 0,1 0-1 0 0,0 1 0 0 0,0-1 1 0 0,-1 1-1 0 0,2-1-16 0 0,130 25 663 0 0,-123-25-669 0 0,-1 1 1 0 0,1 0-1 0 0,-1 0 0 0 0,0 1 0 0 0,0 0 1 0 0,0 0-1 0 0,0 1 0 0 0,-1 0 1 0 0,1 0-1 0 0,-1 1 0 0 0,0 0 0 0 0,0 0 1 0 0,-1 1-1 0 0,1 0 6 0 0,25 33-429 0 0,-19-26-267 0 0,19-27-14880 0 0,-29 9 15020 0 0</inkml:trace>
  <inkml:trace contextRef="#ctx0" brushRef="#br0" timeOffset="2035.807">2671 796 0 0 0,'0'0'916'0'0,"0"0"1111"0"0,0 0 446 0 0,0 0 130 0 0,0 0-17 0 0,0 0-244 0 0,0 0-375 0 0,0 0-421 0 0,0 0-378 0 0,31-6-291 0 0,97-17-201 0 0,-74 0 193 0 0,-48 16-691 0 0,-2 3-97 0 0,-1 0-1 0 0,1-1 0 0 0,0 0 1 0 0,-1 1-1 0 0,0-1 1 0 0,0 0-1 0 0,-1 0 0 0 0,1-1 1 0 0,-1 1-1 0 0,0 0 0 0 0,-1-1 1 0 0,1 0-1 0 0,-1 1 0 0 0,0-1 1 0 0,0 0-1 0 0,-1 1 1 0 0,0-1-1 0 0,0 0 0 0 0,0-1-80 0 0,-2 4-27 0 0,-1 1 0 0 0,1-1 1 0 0,0 1-1 0 0,-1 0 0 0 0,1 0 0 0 0,-1 0 0 0 0,0 0 0 0 0,1 0 0 0 0,-1 1 0 0 0,0-1 0 0 0,0 1 0 0 0,0-1 0 0 0,0 1 1 0 0,-1 0-1 0 0,1 1 0 0 0,0-1 0 0 0,0 0 0 0 0,0 1 0 0 0,-1 0 0 0 0,1 0 0 0 0,0 0 0 0 0,-1 0 0 0 0,1 0 0 0 0,0 0 1 0 0,0 1-1 0 0,-1 0 0 0 0,1 0 0 0 0,-3 1 27 0 0,-4 2-24 0 0,0 0-1 0 0,0 1 1 0 0,0 0 0 0 0,0 1 0 0 0,1 0 0 0 0,0 1 0 0 0,0 0-1 0 0,1 0 1 0 0,0 1 0 0 0,0 0 0 0 0,0 0 0 0 0,1 1 0 0 0,1 0-1 0 0,0 0 1 0 0,0 1 0 0 0,-1 1 24 0 0,3-4 6 0 0,-1 1 1 0 0,2-1-1 0 0,-1 1 0 0 0,1 0 1 0 0,0 0-1 0 0,0 1 0 0 0,1-1 1 0 0,0 0-1 0 0,0 1 0 0 0,1-1 1 0 0,1 1-1 0 0,-1 0 0 0 0,1-1 1 0 0,1 1-1 0 0,-1-1 0 0 0,2 1 1 0 0,-1-1-1 0 0,1 1 0 0 0,0-1 1 0 0,1 0-1 0 0,0 0 0 0 0,0 0 1 0 0,1 0-1 0 0,3 6-6 0 0,1-6 9 0 0,0 1-1 0 0,1-1 1 0 0,0-1 0 0 0,0 1-1 0 0,1-2 1 0 0,0 1 0 0 0,0-1-1 0 0,0-1 1 0 0,1 0 0 0 0,0 0-1 0 0,0-1 1 0 0,0 0-1 0 0,1-1 1 0 0,-1-1 0 0 0,1 0-1 0 0,-1 0 1 0 0,1-1 0 0 0,8 0-9 0 0,30 1-3168 0 0,0-2-3298 0 0,-39 0 4478 0 0,5 0-7313 0 0</inkml:trace>
</inkml:ink>
</file>

<file path=ppt/ink/ink8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0.2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145 423 184 0 0,'0'0'596'0'0,"0"0"-330"0"0,0 0-172 0 0,0 0 61 0 0,0 0 206 0 0,0 0 214 0 0,0 0 93 0 0,0 0-17 0 0,0 0-67 0 0,0 0-89 0 0,0 0-30 0 0,-1 17 24 0 0,-5 132 1086 0 0,-22 192 1600 0 0,28-330-3008 0 0,-1 1 0 0 0,-1-1 0 0 0,0 0 0 0 0,-1 0 1 0 0,0 0-1 0 0,-1 0 0 0 0,0 0 0 0 0,0-1 0 0 0,-1 1 0 0 0,-1-1 0 0 0,0-1 1 0 0,-7 10-168 0 0,12-18 71 0 0,0 0 0 0 0,0 0 1 0 0,0 0-1 0 0,-1-1 0 0 0,1 1 1 0 0,0 0-1 0 0,-1-1 0 0 0,1 1 1 0 0,0-1-1 0 0,-1 1 0 0 0,1-1 1 0 0,-1 1-1 0 0,1-1 1 0 0,-1 0-1 0 0,1 0 0 0 0,0 0 1 0 0,-1 0-1 0 0,1 0 0 0 0,-1 0 1 0 0,1 0-1 0 0,-1-1 0 0 0,1 1 1 0 0,-1 0-1 0 0,1-1 0 0 0,-1 1 1 0 0,1-1-1 0 0,0 1 0 0 0,-1-1 1 0 0,1 0-1 0 0,0 0 0 0 0,0 0 1 0 0,0 0-1 0 0,-1 1 0 0 0,1-1 1 0 0,0-1-1 0 0,0 1 1 0 0,0 0-1 0 0,1 0 0 0 0,-1 0 1 0 0,0 0-1 0 0,0-1 0 0 0,0 1 1 0 0,1 0-1 0 0,-1-1 0 0 0,1 1 1 0 0,-1-1-1 0 0,1 1 0 0 0,0 0 1 0 0,-1-1-1 0 0,1 1 0 0 0,0-1 1 0 0,0 1-1 0 0,0-1 0 0 0,0 1 1 0 0,0-1-1 0 0,1 1 0 0 0,-1-1 1 0 0,0 1-1 0 0,1-1 1 0 0,-1 1-72 0 0,0-22 20 0 0,2-1 0 0 0,0 1 0 0 0,1 1 0 0 0,1-1 1 0 0,2 0-1 0 0,0 1 0 0 0,1 0 0 0 0,1 0 0 0 0,1 1 1 0 0,1 0-1 0 0,1 1 0 0 0,1 0 0 0 0,11-15-20 0 0,2-6-64 0 0,2 1-1 0 0,2 1 1 0 0,1 2 0 0 0,2 1-1 0 0,2 1 1 0 0,1 2-1 0 0,1 1 1 0 0,2 2 0 0 0,1 1-1 0 0,29-14 65 0 0,-54 35-27 0 0,0 0 1 0 0,0 2-1 0 0,1-1 0 0 0,-1 2 0 0 0,1 0 0 0 0,1 1 1 0 0,-1 0-1 0 0,1 1 0 0 0,-1 1 0 0 0,12 0 27 0 0,-25 2-11 0 0,0 1 0 0 0,0-1 0 0 0,0 0 0 0 0,0 1 0 0 0,1 0 0 0 0,-1-1 0 0 0,0 1 0 0 0,0 0 0 0 0,0 0 0 0 0,0 0 0 0 0,0 0 0 0 0,-1 0 0 0 0,1 1 0 0 0,0-1 0 0 0,0 0 0 0 0,-1 1 0 0 0,1 0 0 0 0,-1-1-1 0 0,1 1 1 0 0,-1 0 0 0 0,0 0 0 0 0,0 0 0 0 0,0-1 0 0 0,0 1 0 0 0,0 0 0 0 0,0 1 0 0 0,0-1 0 0 0,-1 0 0 0 0,1 0 0 0 0,-1 0 0 0 0,1 0 0 0 0,-1 2 11 0 0,4 76 114 0 0,-4-78-102 0 0,-4 21 24 0 0,-2 0-1 0 0,0-1 1 0 0,-1 0 0 0 0,-1 0-1 0 0,-1 0 1 0 0,-1-1-1 0 0,-1-1 1 0 0,0 0-1 0 0,-2 0 1 0 0,0-1-1 0 0,-1-1 1 0 0,-1 0-1 0 0,-1-1 1 0 0,-1-1-1 0 0,0 0 1 0 0,-1-1 0 0 0,0-1-1 0 0,-1-1 1 0 0,-1-1-1 0 0,-15 7-35 0 0,19-9-133 0 0,0-2 0 0 0,-1 0 0 0 0,0-1 0 0 0,0-1 0 0 0,-1-1 0 0 0,0 0 0 0 0,0-1-1 0 0,0-1 1 0 0,-1-1 0 0 0,-17 0 133 0 0,-9-17-3177 0 0,21-29-5928 0 0,23 29 6264 0 0</inkml:trace>
  <inkml:trace contextRef="#ctx0" brushRef="#br0" timeOffset="550.906">659 766 3425 0 0,'0'0'1333'0'0,"0"0"-578"0"0,0 0-176 0 0,0 0 273 0 0,0 0 356 0 0,0 0 269 0 0,0 0 103 0 0,0 0-78 0 0,0 0-170 0 0,0 0-232 0 0,0 0-249 0 0,31-7-204 0 0,100-23-155 0 0,-37-11 267 0 0,-60 20-495 0 0,0-1 0 0 0,-1-1-1 0 0,-2-2 1 0 0,0-1 0 0 0,-2-1 0 0 0,-1-2 0 0 0,20-26-264 0 0,-43 50-2 0 0,-1-1 1 0 0,0 1-1 0 0,0-1 1 0 0,-1 0-1 0 0,1 0 0 0 0,-1-1 1 0 0,-1 1-1 0 0,1-1 1 0 0,-1 1-1 0 0,0-1 0 0 0,-1 0 1 0 0,1 0-1 0 0,-1 1 1 0 0,-1-1-1 0 0,1 0 0 0 0,-1 0 1 0 0,-1 0-1 0 0,1 0 1 0 0,-1 0-1 0 0,0 0 1 0 0,-1-1 1 0 0,-2 5-64 0 0,0 0 1 0 0,0 0-1 0 0,0 0 1 0 0,-1 1-1 0 0,1-1 1 0 0,-1 1-1 0 0,0 0 0 0 0,1 0 1 0 0,-1 1-1 0 0,0-1 1 0 0,0 1-1 0 0,0 0 1 0 0,0 1-1 0 0,0-1 1 0 0,-1 1-1 0 0,1 0 1 0 0,0 0-1 0 0,0 1 1 0 0,0-1-1 0 0,0 1 1 0 0,-5 1 63 0 0,3-1-23 0 0,0 1-1 0 0,-1-1 1 0 0,1 1-1 0 0,0 1 1 0 0,0-1-1 0 0,0 1 1 0 0,0 0 0 0 0,0 1-1 0 0,1 0 1 0 0,0 0-1 0 0,0 0 1 0 0,0 1 0 0 0,0 0-1 0 0,0 0 1 0 0,1 0-1 0 0,0 1 1 0 0,0 0-1 0 0,-1 2 25 0 0,5-6-1 0 0,0-1 1 0 0,1 0 0 0 0,-1 1 0 0 0,1-1 0 0 0,-1 0 0 0 0,1 1 0 0 0,0-1 0 0 0,-1 1 0 0 0,1-1-1 0 0,0 1 1 0 0,0-1 0 0 0,0 0 0 0 0,0 1 0 0 0,0-1 0 0 0,0 1 0 0 0,1-1 0 0 0,-1 1 0 0 0,0-1-1 0 0,1 0 1 0 0,-1 1 0 0 0,1-1 0 0 0,-1 1 0 0 0,1-1 0 0 0,0 0 0 0 0,0 0 0 0 0,-1 1 0 0 0,1-1-1 0 0,0 0 1 0 0,0 0 0 0 0,0 0 0 0 0,0 0 0 0 0,1 0 0 0 0,-1 0 0 0 0,0 0 0 0 0,0-1 0 0 0,0 1-1 0 0,1 0 1 0 0,-1-1 0 0 0,0 1-1 0 0,63 20 223 0 0,-47-17-147 0 0,179 30 192 0 0,-193-34-223 0 0,0 1 1 0 0,1 0-1 0 0,-1 0 0 0 0,0 0 1 0 0,0 0-1 0 0,-1 1 0 0 0,1-1 1 0 0,0 1-1 0 0,0-1 0 0 0,-1 1 1 0 0,1 0-1 0 0,-1 0 0 0 0,1 0 1 0 0,-1 1-1 0 0,0-1 0 0 0,0 1 1 0 0,0-1-1 0 0,0 1 0 0 0,0 0 1 0 0,-1-1-1 0 0,1 1 1 0 0,-1 0-1 0 0,0 0 0 0 0,0 0 1 0 0,0 0-1 0 0,0 0 0 0 0,0 0 1 0 0,-1 0-1 0 0,1 1 0 0 0,-1-1 1 0 0,0 0-1 0 0,0 0 0 0 0,0 0 1 0 0,0 1-1 0 0,-1-1 0 0 0,0 0 1 0 0,1 0-1 0 0,-1 0 0 0 0,0 0 1 0 0,0 0-1 0 0,0 0 0 0 0,-1 0 1 0 0,1 0-1 0 0,-1 0 0 0 0,0-1 1 0 0,0 1-1 0 0,-1 2-45 0 0,-123 160 551 0 0,111-132-2526 0 0,57-36-4611 0 0,23-30-5036 0 0,-51 22 10571 0 0</inkml:trace>
  <inkml:trace contextRef="#ctx0" brushRef="#br0" timeOffset="890.618">1714 445 272 0 0,'0'0'2641'0'0,"0"0"-542"0"0,0 0-360 0 0,0 0-6 0 0,0 0 145 0 0,0 0-7 0 0,0 0-232 0 0,0 0-369 0 0,0 0-367 0 0,0 0-311 0 0,0 0-192 0 0,-24 34-103 0 0,-71 104-65 0 0,67-79 119 0 0,29-50-249 0 0,0-6-48 0 0,-1 1 0 0 0,1 0 0 0 0,-1 0 0 0 0,1-1 0 0 0,0 1 0 0 0,1-1 0 0 0,-1 1 0 0 0,0-1 0 0 0,1 1 0 0 0,0-1 0 0 0,0 0 0 0 0,0 0 0 0 0,0 0 0 0 0,1 0 0 0 0,-1 0 0 0 0,1 0 0 0 0,-1 0 0 0 0,1-1 0 0 0,0 0 0 0 0,0 1 0 0 0,0-1 0 0 0,1 0 0 0 0,-1-1 0 0 0,0 1 0 0 0,1 0 0 0 0,-1-1 0 0 0,1 0 0 0 0,-1 0 0 0 0,1 0 0 0 0,0 0 0 0 0,-1-1 0 0 0,1 1 0 0 0,1-1-54 0 0,4 2 156 0 0,1-1 0 0 0,0-1 1 0 0,-1 1-1 0 0,1-2 0 0 0,-1 1 0 0 0,1-1 0 0 0,-1-1 1 0 0,1 0-1 0 0,-1 0 0 0 0,0-1 0 0 0,0 0 0 0 0,9-4-156 0 0,-12 5 18 0 0,1-2 0 0 0,-1 1 0 0 0,0 0 0 0 0,0-1 0 0 0,0 0 0 0 0,-1-1 0 0 0,1 1 0 0 0,-1-1 0 0 0,0 0-1 0 0,0-1 1 0 0,-1 1 0 0 0,1-1 0 0 0,-1 0 0 0 0,0 0 0 0 0,-1 0 0 0 0,0 0 0 0 0,0-1 0 0 0,0 1 0 0 0,-1-1 0 0 0,1 0 0 0 0,-2 0-1 0 0,1 0 1 0 0,-1 0 0 0 0,0 0 0 0 0,0 0 0 0 0,-1 0 0 0 0,0 0 0 0 0,-1 0 0 0 0,1 0 0 0 0,-1 0 0 0 0,-1 0 0 0 0,1 0 0 0 0,-1 0-1 0 0,0 0 1 0 0,-1 0 0 0 0,1 1 0 0 0,-1-1 0 0 0,-1 1 0 0 0,0-1-18 0 0,-74-68-3633 0 0,9 53-6307 0 0,54 19 3035 0 0</inkml:trace>
  <inkml:trace contextRef="#ctx0" brushRef="#br0" timeOffset="1231.807">2058 467 11378 0 0,'0'0'1841'0'0,"0"0"-685"0"0,0 0-338 0 0,0 0-56 0 0,0 0-21 0 0,0 0-107 0 0,0 0-134 0 0,0 0-82 0 0,0 0-38 0 0,0 0-49 0 0,0 0-74 0 0,0 0-72 0 0,0 0-58 0 0,4 22-35 0 0,18 104-17 0 0,-22-115-70 0 0,1-1 1 0 0,0 0 0 0 0,1 1-1 0 0,0-1 1 0 0,1 0-1 0 0,0 0 1 0 0,0-1-1 0 0,1 1 1 0 0,1-1 0 0 0,-1 1-1 0 0,3 1-5 0 0,-6-10 19 0 0,0 0 0 0 0,0 0 0 0 0,0 0 1 0 0,0 0-1 0 0,0 0 0 0 0,0 0 0 0 0,1 0 0 0 0,-1 0 0 0 0,0-1 0 0 0,0 1 0 0 0,1 0 0 0 0,-1-1 0 0 0,1 1 0 0 0,-1-1 0 0 0,0 0 1 0 0,1 1-1 0 0,-1-1 0 0 0,1 0 0 0 0,-1 0 0 0 0,1 0 0 0 0,-1 0 0 0 0,1 0 0 0 0,-1 0 0 0 0,1-1 0 0 0,-1 1 0 0 0,0 0 0 0 0,1-1 1 0 0,-1 1-1 0 0,1-1 0 0 0,-1 1 0 0 0,0-1 0 0 0,1 0 0 0 0,-1 0 0 0 0,0 1 0 0 0,0-1 0 0 0,0 0 0 0 0,0 0 0 0 0,0 0 0 0 0,0 0 1 0 0,0 0-1 0 0,1-1-19 0 0,44-52 1018 0 0,-43 50-941 0 0,128-242 1063 0 0,-109 218-1315 0 0,-5 6-2829 0 0,-7 6-7145 0 0,-10 15 703 0 0</inkml:trace>
  <inkml:trace contextRef="#ctx0" brushRef="#br0" timeOffset="1570.537">2577 482 12731 0 0,'0'0'1775'0'0,"0"0"-854"0"0,0 0-223 0 0,0 0 206 0 0,0 0 147 0 0,0 0-47 0 0,0 0-285 0 0,0 0-318 0 0,0 0-203 0 0,0 0-118 0 0,0 0-68 0 0,0 0-47 0 0,0 0-69 0 0,0 26-151 0 0,1 81-270 0 0,9-75-2689 0 0,-5-31-1297 0 0,-2-1-1184 0 0,-2 0-460 0 0</inkml:trace>
  <inkml:trace contextRef="#ctx0" brushRef="#br0" timeOffset="1571.537">2577 177 12923 0 0,'0'0'4049'0'0,"0"0"-2793"0"0,0 0-624 0 0,0 0-184 0 0,0 0-144 0 0,0 0-128 0 0,0 0-144 0 0,0 0-272 0 0,0 0-368 0 0,0 0-216 0 0,0 0-360 0 0,0 0-665 0 0,0 0-1680 0 0,0 0-2400 0 0,-18 0 272 0 0</inkml:trace>
  <inkml:trace contextRef="#ctx0" brushRef="#br0" timeOffset="2030.217">2923 339 9554 0 0,'0'0'2038'0'0,"0"0"-950"0"0,0 0-354 0 0,0 0 147 0 0,0 0 121 0 0,0 0-42 0 0,0 0-257 0 0,0 0-291 0 0,0 0-194 0 0,0 0-90 0 0,0 0-40 0 0,0 0-25 0 0,-17 33-7 0 0,-55 102-26 0 0,51-68-13 0 0,21-63 38 0 0,0 0 0 0 0,1 0-1 0 0,-1 0 1 0 0,1 0 0 0 0,0 0 0 0 0,0 0 0 0 0,1 0 0 0 0,-1 0 0 0 0,1 0-1 0 0,0-1 1 0 0,0 1 0 0 0,0-1 0 0 0,0 1 0 0 0,1-1 0 0 0,-1 0 0 0 0,1 0 0 0 0,0 0-1 0 0,0 0 1 0 0,0 0 0 0 0,0 0 0 0 0,0-1 0 0 0,1 0 0 0 0,-1 0 0 0 0,1 0-1 0 0,0 0 1 0 0,-1 0 0 0 0,1-1 0 0 0,0 1 0 0 0,0-1 0 0 0,0 0 0 0 0,0 0 0 0 0,0-1-1 0 0,0 1 1 0 0,5-1-55 0 0,4 1 209 0 0,0 0-1 0 0,0-1 0 0 0,0 0 1 0 0,0-1-1 0 0,0-1 0 0 0,0 0 1 0 0,0-1-1 0 0,-1 0 0 0 0,1-1 1 0 0,7-3-209 0 0,2-6 156 0 0,-1-1 0 0 0,0 0 1 0 0,-1-2-1 0 0,-1 0 1 0 0,0-1-1 0 0,-2-1 0 0 0,0-1 1 0 0,-1-1-1 0 0,0 0 1 0 0,-2 0-1 0 0,-1-2 0 0 0,0 0 1 0 0,-2 0-1 0 0,0-1 1 0 0,1-7-157 0 0,-3 9-97 0 0,-1 0 0 0 0,-1 0 0 0 0,0-1 0 0 0,-2 0 0 0 0,0 0 0 0 0,0-17 97 0 0,-4 31-80 0 0,0 1-1 0 0,-1-1 0 0 0,0 1 1 0 0,0-1-1 0 0,-1 1 1 0 0,0-1-1 0 0,-1 1 0 0 0,1 0 1 0 0,-1 0-1 0 0,-1-1 1 0 0,1 1-1 0 0,-1 0 0 0 0,0 1 1 0 0,-1-1-1 0 0,0 1 1 0 0,0-1-1 0 0,0 1 0 0 0,-1 0 1 0 0,0 1-1 0 0,0-1 1 0 0,-5-4 80 0 0,6 8-34 0 0,0 0-1 0 0,0-1 1 0 0,0 1 0 0 0,0 1 0 0 0,0-1 0 0 0,0 1 0 0 0,-1-1 0 0 0,1 1-1 0 0,0 0 1 0 0,-1 1 0 0 0,1-1 0 0 0,-1 1 0 0 0,1 0 0 0 0,-1 0 0 0 0,1 0 0 0 0,-1 1-1 0 0,1-1 1 0 0,-1 1 0 0 0,1 0 0 0 0,-1 1 0 0 0,1-1 0 0 0,0 1 0 0 0,0 0-1 0 0,-3 1 35 0 0,-88 65-72 0 0,85-58 97 0 0,1 0 0 0 0,0 1 1 0 0,1 0-1 0 0,1 0 1 0 0,-1 0-1 0 0,2 1 1 0 0,-1 1-1 0 0,2-1 1 0 0,0 1-1 0 0,0 0 1 0 0,1 0-1 0 0,1 0 1 0 0,0 0-1 0 0,1 1 1 0 0,0 0-1 0 0,1-1 1 0 0,1 1-1 0 0,0 0 0 0 0,1-1 1 0 0,0 2-26 0 0,3-4 29 0 0,1 0 1 0 0,0 0-1 0 0,0 0 1 0 0,1-1-1 0 0,0 0 1 0 0,1 0-1 0 0,0-1 1 0 0,1 0-1 0 0,0 0 1 0 0,0 0-1 0 0,1-1 0 0 0,0-1 1 0 0,0 1-1 0 0,1-1 1 0 0,0-1-1 0 0,0 0 1 0 0,0 0-1 0 0,1-1 1 0 0,0-1-1 0 0,0 0 1 0 0,0 0-1 0 0,9 1-29 0 0,10 2 104 0 0,0-2 0 0 0,0-1 0 0 0,1-1 0 0 0,0-1 0 0 0,26-3-104 0 0,-30 1 14 0 0,-9 0-215 0 0,-1-1 1 0 0,0-1-1 0 0,0 0 1 0 0,0-1 0 0 0,0-1-1 0 0,-1-1 1 0 0,1 0-1 0 0,-1-1 1 0 0,5-3 200 0 0,12-9-5179 0 0,-1-3-4437 0 0,-22 16 3423 0 0</inkml:trace>
  <inkml:trace contextRef="#ctx0" brushRef="#br0" timeOffset="2394.301">3595 534 0 0 0,'0'0'428'0'0,"0"0"1011"0"0,0 0 471 0 0,0 0 432 0 0,0 0 277 0 0,0 0 40 0 0,0 0-216 0 0,0 0-408 0 0,0 0-432 0 0,34-2-406 0 0,106-4-340 0 0,-72-10 40 0 0,-60 10-727 0 0,0 2-82 0 0,-1 0 0 0 0,0 0 0 0 0,0-1 0 0 0,-1 1 0 0 0,1-1 1 0 0,-1-1-1 0 0,0 1 0 0 0,0-1 0 0 0,-1 0 0 0 0,0-1 0 0 0,0 1 0 0 0,0-1 0 0 0,-1 0 0 0 0,0 0 0 0 0,0-1 0 0 0,-1 1 0 0 0,0-1 0 0 0,0 1 1 0 0,-1-1-1 0 0,0 0 0 0 0,0 0 0 0 0,-1 0 0 0 0,0-4-88 0 0,-1 10-18 0 0,0-1 0 0 0,-1 1 0 0 0,1 0 0 0 0,-1 0 0 0 0,0-1 1 0 0,0 1-1 0 0,0 0 0 0 0,0 0 0 0 0,0 0 0 0 0,0 0 0 0 0,0 0 0 0 0,-1 0 0 0 0,1 0 1 0 0,-1 0-1 0 0,1 1 0 0 0,-1-1 0 0 0,0 1 0 0 0,1-1 0 0 0,-1 1 0 0 0,0-1 0 0 0,0 1 1 0 0,0 0-1 0 0,0 0 0 0 0,-1 0 0 0 0,1 0 0 0 0,0 0 0 0 0,0 1 0 0 0,-1-1 0 0 0,1 1 1 0 0,0-1-1 0 0,0 1 0 0 0,-1 0 0 0 0,-1 0 18 0 0,-78 6-410 0 0,68-1 388 0 0,0 1 0 0 0,1 1 0 0 0,0 0 0 0 0,0 1 0 0 0,1 1 0 0 0,0 0 0 0 0,0 0 0 0 0,1 1 0 0 0,0 1 0 0 0,1 0 0 0 0,1 0 0 0 0,-1 1 0 0 0,2 0 0 0 0,-1 1 0 0 0,2-1 0 0 0,0 2 0 0 0,0-1 0 0 0,0 4 22 0 0,5-13-35 0 0,0 0 1 0 0,1 1-1 0 0,-1-1 1 0 0,1 0-1 0 0,0 1 1 0 0,0 0-1 0 0,1-1 1 0 0,-1 1-1 0 0,1-1 1 0 0,0 1-1 0 0,0 0 1 0 0,1-1 0 0 0,-1 1-1 0 0,1-1 1 0 0,0 1-1 0 0,0-1 1 0 0,0 1-1 0 0,1-1 1 0 0,0 0-1 0 0,0 0 1 0 0,0 1-1 0 0,0-1 1 0 0,0-1-1 0 0,1 1 1 0 0,0 0-1 0 0,0-1 1 0 0,0 1 0 0 0,0-1-1 0 0,0 0 1 0 0,1 0-1 0 0,0 0 1 0 0,-1 0-1 0 0,1-1 1 0 0,0 1-1 0 0,0-1 1 0 0,0 0-1 0 0,1 0 1 0 0,-1-1 34 0 0,11 3-698 0 0,0 0 1 0 0,1-2 0 0 0,-1 0-1 0 0,1 0 1 0 0,-1-2-1 0 0,1 0 1 0 0,0 0-1 0 0,4-2 698 0 0,-8 1-933 0 0,93-20-11209 0 0,-84 17 10878 0 0</inkml:trace>
  <inkml:trace contextRef="#ctx0" brushRef="#br0" timeOffset="2708.243">4440 250 13635 0 0,'0'0'1942'0'0,"0"0"-745"0"0,0 0-299 0 0,0 0-46 0 0,0 0-13 0 0,0 0-68 0 0,0 0-165 0 0,0 0-176 0 0,0 0-129 0 0,0 0-118 0 0,0 0-84 0 0,0 0-41 0 0,0 0-39 0 0,-29 32-4 0 0,-84 98-2 0 0,91-89-6 0 0,103 5 164 0 0,-36-27-92 0 0,-44-18-53 0 0,1-1-1 0 0,-1 1 0 0 0,1 0 1 0 0,-1 0-1 0 0,0 0 1 0 0,1 0-1 0 0,-1 0 0 0 0,0 0 1 0 0,0 0-1 0 0,1 0 0 0 0,-1 0 1 0 0,0 0-1 0 0,0 1 0 0 0,0-1 1 0 0,-1 0-1 0 0,1 1 1 0 0,0-1-1 0 0,0 1 0 0 0,-1-1 1 0 0,1 1-1 0 0,-1-1 0 0 0,1 1 1 0 0,-1-1-1 0 0,0 1 1 0 0,1-1-1 0 0,-1 1 0 0 0,0 0 1 0 0,0-1-1 0 0,0 1 0 0 0,-1-1 1 0 0,1 1-1 0 0,0 0 0 0 0,0-1 1 0 0,-1 1-1 0 0,1-1 1 0 0,-1 1-1 0 0,1-1 0 0 0,-1 1 1 0 0,0-1-1 0 0,0 1 0 0 0,0-1 1 0 0,0 0-1 0 0,0 0 0 0 0,0 1 1 0 0,0-1-1 0 0,0 0 1 0 0,0 0-1 0 0,0 0 0 0 0,0 0 1 0 0,-1 0-1 0 0,0 0-25 0 0,-5 6 112 0 0,0-2 0 0 0,0 1 1 0 0,-1 0-1 0 0,0-1 0 0 0,0-1 0 0 0,0 1 0 0 0,0-2 0 0 0,-1 1 1 0 0,0-1-1 0 0,0 0 0 0 0,-4 0-112 0 0,-64 1-5235 0 0,54-13-5927 0 0,17 4 2916 0 0</inkml:trace>
</inkml:ink>
</file>

<file path=ppt/ink/ink8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6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358 1 272 0 0,'0'0'1016'0'0,"0"0"-89"0"0,0 0 55 0 0,0 0 258 0 0,0 0 247 0 0,0 0 107 0 0,0 0-74 0 0,0 0-241 0 0,0 0-302 0 0,0 0-263 0 0,0 0-207 0 0,-29 0-135 0 0,-92 2-42 0 0,57 19 188 0 0,53-11-354 0 0,1-4-45 0 0,1 0 1 0 0,-1 0 0 0 0,1 2-1 0 0,1-1 1 0 0,-1 1-1 0 0,2 0 1 0 0,-1 1-1 0 0,1-1 1 0 0,0 2-1 0 0,0-1 1 0 0,2 1-1 0 0,-1 0 1 0 0,1 0-1 0 0,0 0 1 0 0,1 1-1 0 0,0 0 1 0 0,1 0-1 0 0,0 0 1 0 0,1 0-1 0 0,0 0 1 0 0,0 10-120 0 0,3-17 77 0 0,1-1-1 0 0,0 1 1 0 0,-1 0 0 0 0,1-1 0 0 0,1 1 0 0 0,-1-1-1 0 0,0 0 1 0 0,1 0 0 0 0,-1 0 0 0 0,1 0-1 0 0,0 0 1 0 0,0-1 0 0 0,1 1 0 0 0,-1-1 0 0 0,0 0-1 0 0,1 0 1 0 0,-1 0 0 0 0,1 0 0 0 0,0 0 0 0 0,-1-1-1 0 0,1 0 1 0 0,0 0 0 0 0,0 0 0 0 0,0 0-1 0 0,0 0 1 0 0,0-1 0 0 0,0 0 0 0 0,0 0 0 0 0,0 0-1 0 0,0 0 1 0 0,0-1 0 0 0,0 0 0 0 0,2 0-77 0 0,18-2 213 0 0,-1 0 1 0 0,1-2 0 0 0,-1-1-1 0 0,-1-1 1 0 0,1-1 0 0 0,-1-1-1 0 0,0 0 1 0 0,-1-2 0 0 0,0-1-1 0 0,-1 0 1 0 0,0-1-1 0 0,-1-2 1 0 0,-1 0 0 0 0,0-1-1 0 0,1-2-213 0 0,47-52 406 0 0,-63 122-126 0 0,-3-41-263 0 0,-2 2-17 0 0,1 0 0 0 0,1 0 1 0 0,0-1-1 0 0,0 1 0 0 0,1 0 0 0 0,1 0 1 0 0,0-1-1 0 0,1 1 0 0 0,0-1 1 0 0,1 1-1 0 0,0-1 0 0 0,1 0 1 0 0,1-1-1 0 0,-1 1 0 0 0,2-1 1 0 0,0 0-1 0 0,0-1 0 0 0,1 1 1 0 0,4 2-1 0 0,64 37-1067 0 0,-47-41-2653 0 0,2-3-4760 0 0,-17-5-1109 0 0</inkml:trace>
</inkml:ink>
</file>

<file path=ppt/ink/ink8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7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232 443 0 0 0,'0'0'413'0'0,"0"0"888"0"0,0 0 215 0 0,0 0-53 0 0,0 0-56 0 0,0 0 0 0 0,0 0-3 0 0,0 0-57 0 0,0 0-107 0 0,-1-4-167 0 0,1 3-1010 0 0,-1 0 1 0 0,0 0 0 0 0,0 1-1 0 0,1-1 1 0 0,-1 0 0 0 0,0 1 0 0 0,0-1-1 0 0,0 0 1 0 0,0 1 0 0 0,0-1-1 0 0,0 1 1 0 0,0 0 0 0 0,0-1-1 0 0,0 1 1 0 0,0 0 0 0 0,0 0-1 0 0,-1-1 1 0 0,1 1 0 0 0,0 0-1 0 0,0 0 1 0 0,0 0 0 0 0,0 0 0 0 0,0 0-1 0 0,0 1 1 0 0,0-1 0 0 0,0 0-1 0 0,0 0 1 0 0,-1 1 0 0 0,1-1-1 0 0,0 1 1 0 0,0-1 0 0 0,0 1-1 0 0,1-1 1 0 0,-1 1 0 0 0,0 0-1 0 0,0-1 1 0 0,0 1 0 0 0,0 0 0 0 0,1 0-1 0 0,-1-1 1 0 0,0 1 0 0 0,0 0-1 0 0,1 0 1 0 0,-1 1-64 0 0,-57 42 1624 0 0,58-44-1619 0 0,-11 8 95 0 0,0 1-1 0 0,1 0 0 0 0,0 0 0 0 0,1 1 1 0 0,0 1-1 0 0,1-1 0 0 0,0 1 1 0 0,0 0-1 0 0,1 1 0 0 0,1 0 0 0 0,0 0 1 0 0,0 1-1 0 0,1-1 0 0 0,1 1 1 0 0,0 0-1 0 0,1 1 0 0 0,1-1 0 0 0,-2 12-99 0 0,6-18 2 0 0,1 0 0 0 0,-1 0 0 0 0,1 0 0 0 0,0 0 0 0 0,1 0 0 0 0,-1-1 0 0 0,2 1 0 0 0,-1-1 0 0 0,0 0 0 0 0,1-1 0 0 0,0 1 0 0 0,1-1 0 0 0,-1 0 0 0 0,1 0 0 0 0,0 0 0 0 0,0-1-1 0 0,0 0 1 0 0,1 0 0 0 0,0-1 0 0 0,-1 0 0 0 0,1 0 0 0 0,0 0 0 0 0,1-1 0 0 0,-1 0 0 0 0,0 0 0 0 0,3-1-2 0 0,7 2-368 0 0,0-1 1 0 0,1-1-1 0 0,-1-1 1 0 0,0 0-1 0 0,0-2 0 0 0,0 0 1 0 0,1 0-1 0 0,-1-2 1 0 0,7-2 367 0 0,84-41-10935 0 0,-90 35 6338 0 0</inkml:trace>
  <inkml:trace contextRef="#ctx0" brushRef="#br0" timeOffset="263.814">609 564 2545 0 0,'0'0'1435'0'0,"0"0"-113"0"0,0 0 153 0 0,0 0 222 0 0,0 0 123 0 0,0 0-77 0 0,0 0-290 0 0,0 0-368 0 0,-25 33-309 0 0,-77 100-221 0 0,77-85-139 0 0,25-44-324 0 0,0 0 0 0 0,1-1 0 0 0,-1 1 0 0 0,1 0 0 0 0,0-1 0 0 0,0 1-1 0 0,0-1 1 0 0,1 1 0 0 0,-1-1 0 0 0,1 0 0 0 0,0 0 0 0 0,0 1 0 0 0,0-1 0 0 0,0 0 0 0 0,0-1 0 0 0,1 1-1 0 0,-1 0 1 0 0,1-1 0 0 0,0 1 0 0 0,0-1 0 0 0,0 0 0 0 0,0 0 0 0 0,0 0 0 0 0,0 0 0 0 0,1-1 0 0 0,-1 1-1 0 0,1-1 1 0 0,-1 0 0 0 0,1 0 0 0 0,-1 0 0 0 0,1 0 0 0 0,0-1 0 0 0,-1 1 0 0 0,4-1-92 0 0,6 0 173 0 0,-1 1 0 0 0,1-2 0 0 0,-1 1 0 0 0,1-2 0 0 0,-1 0 0 0 0,1 0 0 0 0,-1-1 0 0 0,0-1 0 0 0,0 0 1 0 0,0-1-1 0 0,-1 0 0 0 0,0 0 0 0 0,0-2 0 0 0,0 1 0 0 0,0-1 0 0 0,-1-1 0 0 0,-1 0 0 0 0,3-2-173 0 0,-3 4 47 0 0,-1-1 0 0 0,0 0 0 0 0,0-1 0 0 0,0 0-1 0 0,-1 0 1 0 0,0 0 0 0 0,0-1 0 0 0,-1 0 0 0 0,-1-1 0 0 0,1 1 0 0 0,-2-1-1 0 0,1 0 1 0 0,-1 0 0 0 0,-1-1 0 0 0,1 1 0 0 0,-2-1 0 0 0,0 0 0 0 0,0 0-1 0 0,-1 1 1 0 0,0-1 0 0 0,-1 0 0 0 0,0-3-47 0 0,-2 10-64 0 0,1-1 0 0 0,-1 1 1 0 0,0 1-1 0 0,0-1 0 0 0,0 0 0 0 0,0 0 0 0 0,-1 1 0 0 0,0-1 0 0 0,0 1 1 0 0,0 0-1 0 0,0 0 0 0 0,0 0 0 0 0,0 0 0 0 0,-1 1 0 0 0,1-1 1 0 0,-1 1-1 0 0,0 0 0 0 0,0 0 0 0 0,0 0 0 0 0,0 0 0 0 0,0 1 1 0 0,0 0-1 0 0,0 0 0 0 0,-1 0 0 0 0,1 0 0 0 0,0 0 0 0 0,-1 1 0 0 0,1 0 1 0 0,0 0-1 0 0,-1 0 0 0 0,1 1 0 0 0,-2 0 64 0 0,-43 9-4041 0 0,9 11-4703 0 0,27-10-21 0 0</inkml:trace>
  <inkml:trace contextRef="#ctx0" brushRef="#br0" timeOffset="626.753">1066 873 9562 0 0,'0'0'1731'0'0,"0"0"-308"0"0,0 0-67 0 0,0 0 17 0 0,0 0-65 0 0,0 0-217 0 0,0 0-234 0 0,0 0-190 0 0,0 0-155 0 0,0 0-92 0 0,0 0-88 0 0,0 0-70 0 0,0 0-50 0 0,11-32-57 0 0,35-101-47 0 0,-13 74 48 0 0,-28 54-162 0 0,22-23 112 0 0,-4 20-521 0 0,1 52-305 0 0,-21-32 706 0 0,-1 0 0 0 0,2 0 0 0 0,-1-1 0 0 0,2 1 1 0 0,-1-1-1 0 0,2 0 0 0 0,-1 0 0 0 0,2-1 0 0 0,-1 0 0 0 0,1 0 1 0 0,1 0 13 0 0,-3-8 108 0 0,-1 0 0 0 0,0-1 1 0 0,0 0-1 0 0,1 0 0 0 0,-1 0 1 0 0,0 0-1 0 0,1-1 0 0 0,-1 0 1 0 0,1 0-1 0 0,-1 0 0 0 0,1 0 1 0 0,-1-1-1 0 0,0 1 1 0 0,1-1-1 0 0,-1 0 0 0 0,0-1 1 0 0,0 1-1 0 0,1-1 0 0 0,-1 0 1 0 0,0 0-1 0 0,-1 0 0 0 0,1 0 1 0 0,0-1-1 0 0,-1 0 0 0 0,1 1 1 0 0,-1-1-1 0 0,0 0 0 0 0,0-1 1 0 0,0 1-1 0 0,0-1 0 0 0,0 1 1 0 0,-1-1-1 0 0,0 0-108 0 0,8-8 158 0 0,-1 1 1 0 0,-1-2-1 0 0,0 1 1 0 0,-1-1-1 0 0,0 0 0 0 0,-1-1 1 0 0,0 0-1 0 0,-1 0 0 0 0,-1 0 1 0 0,0-2-159 0 0,4-55-8345 0 0,-7 71 906 0 0,1 0 2714 0 0,0 0-263 0 0</inkml:trace>
  <inkml:trace contextRef="#ctx0" brushRef="#br0" timeOffset="1041.188">1972 443 11698 0 0,'0'0'1604'0'0,"0"0"-318"0"0,0 0-113 0 0,0 0-66 0 0,0 0-106 0 0,0 0-163 0 0,0 0-160 0 0,0 0-145 0 0,0 0-115 0 0,0 0-139 0 0,0 0-91 0 0,-34 6-60 0 0,-106 21-51 0 0,72 2-6 0 0,66-28-83 0 0,0 0 0 0 0,0 0-1 0 0,0 0 1 0 0,1 0 0 0 0,-1 0-1 0 0,0 0 1 0 0,0 0 0 0 0,1 0 0 0 0,-1 1-1 0 0,1-1 1 0 0,0 1 0 0 0,-1-1-1 0 0,1 1 1 0 0,0 0 0 0 0,0 0 0 0 0,0-1-1 0 0,0 1 1 0 0,0 0 0 0 0,0 0 0 0 0,0 0-1 0 0,1 0 1 0 0,-1 0 0 0 0,1 0-1 0 0,-1 0 1 0 0,1 0 0 0 0,0 0 0 0 0,0 0-1 0 0,0 0 1 0 0,0 0 0 0 0,0 0-1 0 0,0 0 1 0 0,1 0 0 0 0,-1 0 0 0 0,1 0-1 0 0,-1 0 1 0 0,1 0 0 0 0,0 0-1 0 0,0 0 13 0 0,11 6-3 0 0,1 0-1 0 0,0-1 0 0 0,1-1 1 0 0,-1-1-1 0 0,1 0 0 0 0,1 0 1 0 0,-1-1-1 0 0,2-1 4 0 0,26 9 31 0 0,-38-12-8 0 0,0 0 0 0 0,-1 1 0 0 0,1-1 1 0 0,0 1-1 0 0,-1-1 0 0 0,1 1 0 0 0,-1 0 1 0 0,1 1-1 0 0,-1-1 0 0 0,1 1 0 0 0,-1-1 0 0 0,0 1 1 0 0,0 0-1 0 0,0 0 0 0 0,0 0 0 0 0,0 1 1 0 0,0-1-1 0 0,-1 1 0 0 0,1 0 0 0 0,-1-1 0 0 0,0 1 1 0 0,0 0-1 0 0,0 0 0 0 0,0 0 0 0 0,0 1 1 0 0,0-1-1 0 0,-1 0 0 0 0,0 1 0 0 0,0-1 0 0 0,0 1 1 0 0,0 0-1 0 0,0-1 0 0 0,-1 1 0 0 0,1-1 1 0 0,-1 1-1 0 0,0 0 0 0 0,0-1 0 0 0,-1 1 0 0 0,1 0 1 0 0,-1-1-1 0 0,0 4-23 0 0,-8 5 38 0 0,-1-1-1 0 0,1 0 1 0 0,-2 0 0 0 0,1-1 0 0 0,-2-1-1 0 0,1 1 1 0 0,-1-2 0 0 0,-1 0-1 0 0,1 0 1 0 0,-1-1 0 0 0,-1-1 0 0 0,1 0-1 0 0,-1-1 1 0 0,-11 3-38 0 0,20-6-64 0 0,-19 2-821 0 0,13-4-1880 0 0,4 0-1644 0 0,5-1-1595 0 0,2-2-1963 0 0</inkml:trace>
  <inkml:trace contextRef="#ctx0" brushRef="#br0" timeOffset="1250.24">2378 181 14043 0 0,'0'0'1307'0'0,"0"0"-644"0"0,0 0-282 0 0,0 0 229 0 0,0 0 318 0 0,0 0 211 0 0,0 0-22 0 0,0 0-204 0 0,-8 32-239 0 0,-29 102-218 0 0,-7 4 59 0 0,31-104-518 0 0,1 1-1 0 0,2 0 0 0 0,2 1 1 0 0,1 0-1 0 0,2 0 0 0 0,1 0 1 0 0,2 8 3 0 0,1-12-659 0 0,1 18 367 0 0,1-34-3803 0 0,0 1-3778 0 0,-1-18 2707 0 0,-1-2 530 0 0</inkml:trace>
  <inkml:trace contextRef="#ctx0" brushRef="#br0" timeOffset="1421.666">2016 553 9762 0 0,'0'0'1711'0'0,"0"0"-517"0"0,0 0-242 0 0,0 0 3 0 0,0 0-6 0 0,0 0-131 0 0,0 0-209 0 0,31-8-182 0 0,100-24-150 0 0,-107 26-213 0 0,-1 2 0 0 0,1 0 0 0 0,0 2 0 0 0,-1 1 0 0 0,1 0 0 0 0,8 3-64 0 0,16-1 18 0 0,154 4-1273 0 0,-135 2-2891 0 0,-1 3-4923 0 0,-49-6 5483 0 0</inkml:trace>
  <inkml:trace contextRef="#ctx0" brushRef="#br0" timeOffset="1758.885">2927 527 2417 0 0,'0'0'1817'0'0,"0"0"-310"0"0,0 0-30 0 0,0 0 134 0 0,0 0 40 0 0,0 0-47 0 0,0 0-206 0 0,0 0-276 0 0,0 0-239 0 0,0 0-208 0 0,0 0-144 0 0,0 0-62 0 0,0 0-53 0 0,-25 8-49 0 0,-78 24-32 0 0,3 17 298 0 0,84-42-612 0 0,1 1-1 0 0,0 1 0 0 0,1 0 1 0 0,0 1-1 0 0,1 0 0 0 0,0 1 0 0 0,1 1 1 0 0,0 0-1 0 0,-8 11-20 0 0,19-22 4 0 0,0 0 0 0 0,0 0-1 0 0,0 0 1 0 0,0 1 0 0 0,0-1 0 0 0,0 0-1 0 0,0 1 1 0 0,1-1 0 0 0,-1 1 0 0 0,0-1-1 0 0,1 0 1 0 0,0 1 0 0 0,-1 0-1 0 0,1-1 1 0 0,0 1 0 0 0,-1-1 0 0 0,1 1-1 0 0,0-1 1 0 0,0 1 0 0 0,1-1 0 0 0,-1 1-1 0 0,0 0 1 0 0,0-1 0 0 0,1 1 0 0 0,-1-1-1 0 0,1 1 1 0 0,-1-1 0 0 0,1 0 0 0 0,-1 1-1 0 0,1-1 1 0 0,0 1 0 0 0,0-1 0 0 0,0 0-1 0 0,0 0 1 0 0,0 1 0 0 0,0-1 0 0 0,0 0-1 0 0,0 0 1 0 0,1 0 0 0 0,-1 0 0 0 0,0 0-1 0 0,0-1 1 0 0,1 1 0 0 0,-1 0 0 0 0,1-1-1 0 0,-1 1 1 0 0,1-1 0 0 0,-1 1 0 0 0,1-1-1 0 0,-1 1 1 0 0,1-1 0 0 0,-1 0 0 0 0,1 0-1 0 0,-1 0 1 0 0,1 0 0 0 0,0 0-1 0 0,0 0-3 0 0,18-2 231 0 0,-1-1 0 0 0,1-1 0 0 0,-1-1 0 0 0,1 0 0 0 0,-1-1-1 0 0,-1-1 1 0 0,1-1 0 0 0,-1-1 0 0 0,-1-1 0 0 0,1 0 0 0 0,1-3-231 0 0,115-53 596 0 0,-133 66-610 0 0,0-1-1 0 0,0 0 1 0 0,0 0 0 0 0,0 1 0 0 0,0-1-1 0 0,0 1 1 0 0,1-1 0 0 0,-1 1 0 0 0,0-1-1 0 0,0 1 1 0 0,0 0 0 0 0,0-1 0 0 0,1 1-1 0 0,-1 0 1 0 0,0 0 0 0 0,0 0 0 0 0,0 0-1 0 0,1 0 1 0 0,-1 0 0 0 0,0 0 0 0 0,0 1-1 0 0,0-1 1 0 0,1 0 0 0 0,-1 1 0 0 0,0-1-1 0 0,0 0 1 0 0,0 1 0 0 0,0 0 0 0 0,0-1-1 0 0,0 1 1 0 0,0 0 0 0 0,0-1 0 0 0,0 1-1 0 0,0 0 1 0 0,0 0 0 0 0,0 0 0 0 0,-1 0-1 0 0,1 0 1 0 0,0 0 0 0 0,-1 0 0 0 0,1 0-1 0 0,0 0 1 0 0,-1 0 0 0 0,1 0 0 0 0,-1 0-1 0 0,0 0 1 0 0,1 1 0 0 0,-1-1 0 0 0,0 0-1 0 0,0 0 1 0 0,0 0 0 0 0,0 1 0 0 0,0-1-1 0 0,0 0 1 0 0,0 0 0 0 0,0 0 0 0 0,0 1 14 0 0,-11 90-4549 0 0,8-44-4453 0 0,4-35 3795 0 0,-1-5 2332 0 0</inkml:trace>
  <inkml:trace contextRef="#ctx0" brushRef="#br0" timeOffset="2082.076">3142 826 6633 0 0,'0'0'3555'0'0,"0"0"-930"0"0,0 0-513 0 0,0 0-216 0 0,0 0-296 0 0,0 0-327 0 0,0 0-321 0 0,0 0-280 0 0,0 0-221 0 0,0 0-137 0 0,0 0-96 0 0,0 0-53 0 0,0 0-28 0 0,19-29-42 0 0,61-89-24 0 0,-21 60-11 0 0,30 23-335 0 0,-83 79-146 0 0,-3 66 282 0 0,0-106 184 0 0,0-1 1 0 0,0 0-1 0 0,0 0 0 0 0,1-1 1 0 0,-1 1-1 0 0,1-1 0 0 0,-1 1 0 0 0,1-1 1 0 0,0 0-1 0 0,0 0 0 0 0,0-1 1 0 0,0 1-1 0 0,0-1 0 0 0,0 0 1 0 0,0 0-1 0 0,0 0 0 0 0,1-1 0 0 0,-1 1 1 0 0,0-1-1 0 0,1 0 0 0 0,-1 0 1 0 0,0-1-1 0 0,0 1 0 0 0,1-1 1 0 0,-1 0-1 0 0,0 0 0 0 0,0 0 1 0 0,0-1-1 0 0,0 0 0 0 0,0 1 0 0 0,0-1 1 0 0,0-1-1 0 0,1 0-45 0 0,18-12-14 0 0,-1 0 0 0 0,0-2 0 0 0,0-1 0 0 0,-2-1 0 0 0,-1 0 0 0 0,0-2 0 0 0,-1 0 0 0 0,5-10 14 0 0,1-2-3258 0 0,-9 11-5512 0 0,-7 14-1499 0 0</inkml:trace>
  <inkml:trace contextRef="#ctx0" brushRef="#br0" timeOffset="2496.209">4111 1 15403 0 0,'0'0'692'0'0,"0"0"-198"0"0,0 0 142 0 0,0 0 224 0 0,0 0 168 0 0,0 0-9 0 0,0 0-155 0 0,0 0-150 0 0,-5 37-135 0 0,-13 117-128 0 0,-36 181 422 0 0,52-133-1741 0 0,2-202 758 0 0,0 1 0 0 0,0-1 1 0 0,0 1-1 0 0,0 0 0 0 0,0-1 1 0 0,0 1-1 0 0,0-1 0 0 0,0 1 0 0 0,-1 0 1 0 0,1-1-1 0 0,0 1 0 0 0,0-1 0 0 0,0 1 1 0 0,-1-1-1 0 0,1 1 0 0 0,0-1 1 0 0,-1 1-1 0 0,1-1 0 0 0,0 1 0 0 0,-1-1 1 0 0,1 1-1 0 0,-1-1 0 0 0,1 1 1 0 0,0-1-1 0 0,-1 0 0 0 0,1 1 0 0 0,-1-1 1 0 0,1 0-1 0 0,-1 1 0 0 0,0-1 1 0 0,1 0-1 0 0,-1 0 0 0 0,1 0 0 0 0,-1 1 1 0 0,1-1-1 0 0,-1 0 0 0 0,0 0 0 0 0,1 0 1 0 0,-1 0-1 0 0,1 0 0 0 0,-1 0 1 0 0,0 0-1 0 0,1 0 0 0 0,-1 0 0 0 0,1-1 1 0 0,-1 1-1 0 0,0 0 110 0 0,-25-11-11271 0 0,21 4 4954 0 0</inkml:trace>
  <inkml:trace contextRef="#ctx0" brushRef="#br0" timeOffset="2750.817">3779 336 10098 0 0,'0'0'2161'0'0,"0"0"-881"0"0,0 0-144 0 0,0 0-24 0 0,0 0-191 0 0,0 0-225 0 0,221-33-216 0 0,-175 29-144 0 0,4 0-104 0 0,3 4-112 0 0,5 0-96 0 0,-3 0-112 0 0,2 0-336 0 0,-6 0-856 0 0,-14 0-2809 0 0,-13 0-7738 0 0</inkml:trace>
</inkml:ink>
</file>

<file path=ppt/ink/ink8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7.6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183 70 896 0 0,'0'0'1094'0'0,"0"0"-286"0"0,0 0-100 0 0,0 0 206 0 0,0 0 317 0 0,0 0 217 0 0,0 0-28 0 0,0 0-225 0 0,0 0-292 0 0,0 0-314 0 0,0 0-214 0 0,0-5-93 0 0,0 2-269 0 0,-1-12 287 0 0,-10 36 304 0 0,-146 441 1851 0 0,150-445-2694 0 0,1 2 1734 0 0,20-38-148 0 0,295-416-465 0 0,-280 398-847 0 0,-26 56-437 0 0,-8 248 1218 0 0,4-265-801 0 0,1 0 0 0 0,0 0 0 0 0,0 0 0 0 0,0 0 0 0 0,1 0 0 0 0,-1 0 0 0 0,0 0 0 0 0,1 0 0 0 0,-1 0 0 0 0,1 0 0 0 0,0 0 0 0 0,0 0 0 0 0,-1 0 0 0 0,1 0 0 0 0,1 0 0 0 0,-1 0 0 0 0,0-1-1 0 0,0 1 1 0 0,1 0 0 0 0,-1-1 0 0 0,1 1 0 0 0,-1-1 0 0 0,1 0 0 0 0,-1 0 0 0 0,1 1 0 0 0,0-1 0 0 0,0 0 0 0 0,0 0 0 0 0,0 0 0 0 0,0-1 0 0 0,0 1 0 0 0,0 0 0 0 0,0-1 0 0 0,0 1 0 0 0,0-1 0 0 0,0 0-1 0 0,0 0 1 0 0,0 0 0 0 0,0 0 0 0 0,0 0 0 0 0,0 0 0 0 0,0 0 0 0 0,0-1 0 0 0,1 1 0 0 0,-1-1 0 0 0,0 0 0 0 0,-1 1 0 0 0,1-1 0 0 0,0 0 0 0 0,0 0 0 0 0,0 0 0 0 0,0 0 0 0 0,0-1-15 0 0,297-314 954 0 0,-282 300-974 0 0,-11 9 4 0 0,0 1 0 0 0,1-1-1 0 0,-1 1 1 0 0,1 0 0 0 0,1 1-1 0 0,-1 0 1 0 0,1 0-1 0 0,0 0 1 0 0,0 1 0 0 0,0 1-1 0 0,0-1 1 0 0,1 1-1 0 0,0 0 1 0 0,7-1 16 0 0,-14 7-8 0 0,0-1 1 0 0,0 0-1 0 0,-1 1 0 0 0,1-1 1 0 0,-1 1-1 0 0,0-1 0 0 0,1 1 0 0 0,-1-1 1 0 0,-1 1-1 0 0,1 0 0 0 0,0 0 1 0 0,-1-1-1 0 0,1 1 0 0 0,-1 0 0 0 0,0 0 1 0 0,0 0-1 0 0,0 0 0 0 0,0-1 1 0 0,0 1-1 0 0,-1 0 0 0 0,1 0 0 0 0,-2 2 8 0 0,2 6 33 0 0,-31 319 546 0 0,31-327-625 0 0,0-1 0 0 0,1 1 0 0 0,-1-1 0 0 0,0 0 0 0 0,1 1 0 0 0,0-1 0 0 0,0 0 0 0 0,0 0 0 0 0,0 1 0 0 0,0-1 1 0 0,0 0-1 0 0,0 0 0 0 0,1 0 0 0 0,-1 0 0 0 0,1 0 0 0 0,-1-1 0 0 0,1 1 0 0 0,0 0 0 0 0,-1-1 0 0 0,1 1 0 0 0,0-1 1 0 0,0 0-1 0 0,0 1 0 0 0,1-1 0 0 0,-1 0 0 0 0,0 0 0 0 0,0 0 0 0 0,0-1 0 0 0,1 1 0 0 0,-1-1 0 0 0,0 1 0 0 0,1-1 1 0 0,-1 0-1 0 0,1 0 0 0 0,-1 1 0 0 0,0-2 0 0 0,1 1 0 0 0,1 0 46 0 0,29-4-3909 0 0,-3-4-3815 0 0,-17 3-7 0 0</inkml:trace>
</inkml:ink>
</file>

<file path=ppt/ink/ink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8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8.1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1 0 0 0,'0'0'1966'0'0,"0"0"-499"0"0,0 0-110 0 0,0 0 233 0 0,0 0 293 0 0,0 0 87 0 0,0 0-138 0 0,0 0-269 0 0,0 0-274 0 0,0 0-235 0 0,0 0-192 0 0,0 0-163 0 0,0 0-131 0 0,-23 16-65 0 0,-71 54-58 0 0,54-21 133 0 0,36-36-438 0 0,-2 5-32 0 0,0 0 0 0 0,0 0 0 0 0,2 1 0 0 0,1 0 1 0 0,0 0-1 0 0,1 0 0 0 0,1 1 0 0 0,1 13-108 0 0,2-28 35 0 0,-1-1 0 0 0,1 0 0 0 0,-1 1 0 0 0,1-1 0 0 0,0 0 0 0 0,1 0 0 0 0,-1 0 1 0 0,1 0-1 0 0,0 0 0 0 0,0-1 0 0 0,0 1 0 0 0,0-1 0 0 0,1 0 0 0 0,-1 0 0 0 0,1 0 0 0 0,0 0 0 0 0,0-1 0 0 0,0 0 0 0 0,0 1 0 0 0,0-2 0 0 0,0 1 0 0 0,1 0 0 0 0,-1-1 0 0 0,1 0 0 0 0,-1 0 1 0 0,1 0-1 0 0,-1 0 0 0 0,1-1 0 0 0,0 0 0 0 0,-1 0 0 0 0,1 0 0 0 0,0 0 0 0 0,-1-1 0 0 0,1 0 0 0 0,-1 0 0 0 0,1 0 0 0 0,-1 0 0 0 0,1-1 0 0 0,-1 0 0 0 0,0 0 0 0 0,0 0 0 0 0,1 0-35 0 0,5-4 96 0 0,0 0 0 0 0,0-1 0 0 0,0 0 0 0 0,-1 0 0 0 0,0-1-1 0 0,0-1 1 0 0,-1 1 0 0 0,0-1 0 0 0,-1-1 0 0 0,0 1 0 0 0,0-1 0 0 0,-1 0-1 0 0,0-1 1 0 0,-1 0 0 0 0,0 0 0 0 0,-1 0 0 0 0,0 0 0 0 0,-1-1-1 0 0,0 1 1 0 0,-1-1 0 0 0,0 0 0 0 0,-1 1 0 0 0,0-9-96 0 0,-1 14-101 0 0,0-1 0 0 0,0 1 0 0 0,0 0 0 0 0,-1-1 0 0 0,0 1 0 0 0,0 0 0 0 0,0 0 0 0 0,-1 0 0 0 0,0 0 0 0 0,0 0 0 0 0,-1 0 0 0 0,0 0 0 0 0,0 0 0 0 0,0 1 0 0 0,-1 0 0 0 0,1 0 0 0 0,-1 0 0 0 0,0 0 0 0 0,-1 0 0 0 0,1 1 0 0 0,-1 0 0 0 0,-5-4 101 0 0,-44-12-4367 0 0,35 18 157 0 0,-1 1-3375 0 0,12 1 1661 0 0</inkml:trace>
</inkml:ink>
</file>

<file path=ppt/ink/ink8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8.6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1 341 1992 0 0,'0'0'3133'0'0,"0"0"-868"0"0,0 0-284 0 0,0 0 14 0 0,0 0-47 0 0,0 0-241 0 0,0 0-382 0 0,0 0-353 0 0,0 0-299 0 0,0 0-191 0 0,0 0-114 0 0,0 0-64 0 0,0 0-25 0 0,11-29-17 0 0,34-90 3 0 0,-2 50 288 0 0,-26 50-341 0 0,-13 14-157 0 0,1-3 1 0 0,0 1 1 0 0,0 0 0 0 0,1 0 0 0 0,0 1 0 0 0,0-1-1 0 0,1 2 1 0 0,-1-1 0 0 0,1 0 0 0 0,1 1-1 0 0,-1 1 1 0 0,5-3-57 0 0,-10 8-5 0 0,-1 1-1 0 0,1-1 1 0 0,-1 1-1 0 0,1-1 1 0 0,-1 1-1 0 0,0 0 0 0 0,0-1 1 0 0,0 1-1 0 0,0 0 1 0 0,0 0-1 0 0,0 0 1 0 0,0 0-1 0 0,0 0 1 0 0,-1 0-1 0 0,1 0 0 0 0,-1 0 1 0 0,0 0-1 0 0,1 1 1 0 0,-1-1-1 0 0,0 0 1 0 0,0 0-1 0 0,0 0 1 0 0,-1 0-1 0 0,1 0 1 0 0,-1 2 5 0 0,-6 92 334 0 0,7-45-267 0 0,1-50-57 0 0,0 0 0 0 0,1 1-1 0 0,-1-1 1 0 0,0 0 0 0 0,1 0 0 0 0,-1-1 0 0 0,1 1 0 0 0,0 0-1 0 0,-1 0 1 0 0,1-1 0 0 0,-1 1 0 0 0,1-1 0 0 0,0 1-1 0 0,0-1 1 0 0,-1 0 0 0 0,1 0 0 0 0,0 1 0 0 0,0-1 0 0 0,-1-1-1 0 0,1 1 1 0 0,0 0 0 0 0,0 0 0 0 0,-1-1 0 0 0,1 1-1 0 0,0 0 1 0 0,-1-1 0 0 0,1 0 0 0 0,-1 1 0 0 0,1-1 0 0 0,-1 0-1 0 0,1 0 1 0 0,-1 0 0 0 0,2-1-10 0 0,179-130 449 0 0,-46 41-453 0 0,-135 90 2 0 0,0 1-1 0 0,0 0 0 0 0,1-1 0 0 0,-1 1 0 0 0,0 0 1 0 0,0 0-1 0 0,0 0 0 0 0,0 0 0 0 0,0 0 0 0 0,1 0 0 0 0,-1 0 1 0 0,0 0-1 0 0,0 0 0 0 0,0 0 0 0 0,0 1 0 0 0,0-1 1 0 0,0 0-1 0 0,1 1 0 0 0,-1-1 0 0 0,0 1 0 0 0,0 0 1 0 0,0-1-1 0 0,-1 1 0 0 0,1 0 0 0 0,0-1 0 0 0,0 1 0 0 0,0 0 1 0 0,0 0-1 0 0,-1 0 0 0 0,1 0 0 0 0,0 0 0 0 0,-1-1 1 0 0,1 1-1 0 0,-1 1 0 0 0,1-1 0 0 0,-1 0 0 0 0,1 0 0 0 0,-1 0 1 0 0,0 0-1 0 0,1 0 0 0 0,-1 0 0 0 0,0 0 0 0 0,0 0 1 0 0,0 1-1 0 0,0-1 0 0 0,0 0 0 0 0,0 0 0 0 0,0 0 0 0 0,0 0 1 0 0,-1 0-1 0 0,1 1 0 0 0,0-1 0 0 0,-1 0 0 0 0,1 0 1 0 0,-1 0-1 0 0,1 0 0 0 0,-1 0 0 0 0,0 0 3 0 0,1 11 49 0 0,-13 116 359 0 0,10-43-375 0 0,3-83-77 0 0,0-1-1 0 0,0 1 0 0 0,1-1 1 0 0,-1 0-1 0 0,1 1 0 0 0,-1-1 1 0 0,1 1-1 0 0,0-1 1 0 0,-1 0-1 0 0,1 0 0 0 0,0 1 1 0 0,0-1-1 0 0,0 0 1 0 0,0 0-1 0 0,0 0 0 0 0,0 0 1 0 0,0 0-1 0 0,0 0 0 0 0,0 0 1 0 0,1 0-1 0 0,-1-1 1 0 0,0 1-1 0 0,1 0 0 0 0,-1-1 1 0 0,0 1-1 0 0,1-1 1 0 0,-1 0-1 0 0,1 1 0 0 0,-1-1 45 0 0,14 3-3862 0 0,-1-3-4881 0 0,-9 0-112 0 0</inkml:trace>
</inkml:ink>
</file>

<file path=ppt/ink/ink8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9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37 215 0 0 0,'0'0'1140'0'0,"0"0"411"0"0,0 0 138 0 0,0 0-54 0 0,0 0-242 0 0,0 0-350 0 0,0 0-304 0 0,0 0-278 0 0,0 0-138 0 0,0 0 21 0 0,0 0 150 0 0,2 5 180 0 0,1-2-473 0 0,-1 0 0 0 0,1-1-1 0 0,-1 1 1 0 0,1 0-1 0 0,0-1 1 0 0,0 1-1 0 0,0-1 1 0 0,0 0-1 0 0,0 0 1 0 0,0 0-1 0 0,1-1 1 0 0,-1 1-1 0 0,1-1 1 0 0,-1 0-1 0 0,1 0 1 0 0,0 0-1 0 0,-1 0 1 0 0,1 0-1 0 0,0-1 1 0 0,0 0 0 0 0,-1 0-1 0 0,5 0-200 0 0,3 0 331 0 0,-1 1-1 0 0,1-2 1 0 0,0 1-1 0 0,-1-2 1 0 0,1 1 0 0 0,-1-2-1 0 0,1 1 1 0 0,-1-1 0 0 0,0-1-1 0 0,6-3-330 0 0,-7 4 79 0 0,-1 0 1 0 0,1-1-1 0 0,-1 0 1 0 0,0 0-1 0 0,0-1 0 0 0,-1 0 1 0 0,0-1-1 0 0,1 0 0 0 0,-2 0 1 0 0,1 0-1 0 0,-1-1 1 0 0,0 0-1 0 0,0 0 0 0 0,-1 0 1 0 0,0-1-1 0 0,0 0 1 0 0,-1 0-1 0 0,0 0 0 0 0,0-1 1 0 0,-1 1-1 0 0,0-1 0 0 0,-1 0 1 0 0,0 0-1 0 0,0 0 1 0 0,0-2-80 0 0,-2 8-28 0 0,-1 1 1 0 0,1-1 0 0 0,0 1 0 0 0,-1-1 0 0 0,0 1 0 0 0,1-1 0 0 0,-1 1 0 0 0,0 0 0 0 0,0 0 0 0 0,0-1 0 0 0,-1 1 0 0 0,1 0 0 0 0,-1 0 0 0 0,1 0 0 0 0,-1 0-1 0 0,1 0 1 0 0,-1 1 0 0 0,0-1 0 0 0,0 0 0 0 0,0 1 0 0 0,0-1 0 0 0,0 1 0 0 0,0 0 0 0 0,-1 0 0 0 0,1 0 0 0 0,0 0 0 0 0,-1 0 0 0 0,1 0 0 0 0,0 0 0 0 0,-1 1-1 0 0,-1-1 28 0 0,-80-1-1245 0 0,70 6 1199 0 0,0 1 1 0 0,1 0-1 0 0,0 1 0 0 0,0 0 1 0 0,0 1-1 0 0,1 0 0 0 0,0 1 0 0 0,0 1 1 0 0,1 0-1 0 0,0 0 0 0 0,1 1 1 0 0,0 1-1 0 0,1-1 0 0 0,0 2 0 0 0,0-1 1 0 0,1 1-1 0 0,1 0 0 0 0,0 1 1 0 0,0 0-1 0 0,1 0 0 0 0,1 0 1 0 0,1 1 45 0 0,1-8 7 0 0,0 0 0 0 0,0 1 1 0 0,1-1-1 0 0,0 1 0 0 0,1-1 1 0 0,-1 1-1 0 0,1 0 0 0 0,1-1 1 0 0,-1 1-1 0 0,1 0 0 0 0,0 0 1 0 0,0-1-1 0 0,1 1 1 0 0,0 0-1 0 0,1 0 0 0 0,-1-1 1 0 0,1 1-1 0 0,0-1 0 0 0,1 0 1 0 0,-1 1-1 0 0,1-1 0 0 0,1 0 1 0 0,-1-1-1 0 0,1 1 1 0 0,0 0-1 0 0,0-1 0 0 0,3 3-7 0 0,4 0 67 0 0,1-1 0 0 0,-1 0 0 0 0,1 0 0 0 0,0-1 1 0 0,1-1-1 0 0,-1 0 0 0 0,1-1 0 0 0,0 0 0 0 0,0-1 0 0 0,1 0 0 0 0,-1-1 0 0 0,0-1 0 0 0,1 0 0 0 0,-1-1 0 0 0,1 0 0 0 0,11-2-67 0 0,9-3-5 0 0,-2 0 0 0 0,1-3 0 0 0,-1 0 0 0 0,0-2 0 0 0,0-2 0 0 0,6-4 5 0 0,78-51-3101 0 0,-82 39-1956 0 0,-1-2-4561 0 0,-22 19 8054 0 0</inkml:trace>
</inkml:ink>
</file>

<file path=ppt/ink/ink8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9.7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0 383 2801 0 0,'0'0'1149'0'0,"0"0"-198"0"0,0 0 17 0 0,0 0 259 0 0,0 0 270 0 0,0 0 158 0 0,0 0-26 0 0,0 0-84 0 0,0 0-129 0 0,0 0-167 0 0,0 0-167 0 0,0 0-158 0 0,17 1-142 0 0,54-1-146 0 0,-6-31 377 0 0,-52 20-765 0 0,123-126 1107 0 0,-61 25-1235 0 0,-73 113-158 0 0,-1 0-1 0 0,1 0 1 0 0,-1 1-1 0 0,0-1 1 0 0,0 1-1 0 0,1-1 1 0 0,-1 1-1 0 0,0-1 1 0 0,0 1-1 0 0,-1 0 1 0 0,1-1-1 0 0,0 1 1 0 0,-1 0-1 0 0,1 0 1 0 0,-1 0-1 0 0,1 0 1 0 0,-1-1-1 0 0,0 1 1 0 0,0 0-1 0 0,0 0 1 0 0,0 0-1 0 0,0 0 1 0 0,0 0-1 0 0,0 0 1 0 0,-1-1-1 0 0,1 1 1 0 0,-1 0-1 0 0,1 0 1 0 0,-1 0-1 0 0,0-1 1 0 0,0 3 38 0 0,1 6-76 0 0,-2-3 90 0 0,2 0 0 0 0,-1 0 0 0 0,1 0 0 0 0,0 0 0 0 0,0 0 0 0 0,1 0 0 0 0,0-1 0 0 0,0 1 0 0 0,1 0 0 0 0,0 0 0 0 0,0-1 0 0 0,0 1 0 0 0,1-1 0 0 0,0 1 0 0 0,0-1 0 0 0,1 0 0 0 0,0 0 0 0 0,0-1 0 0 0,0 1 0 0 0,1-1 0 0 0,0 0 0 0 0,0 0 0 0 0,0 0 0 0 0,0-1 0 0 0,1 0 0 0 0,0 0 0 0 0,-1 0 0 0 0,2-1 0 0 0,-1 0 0 0 0,0 0 0 0 0,1 0 0 0 0,-1-1 1 0 0,1 0-1 0 0,0 0 0 0 0,0 0-14 0 0,4-2 71 0 0,0 0 0 0 0,0 0 0 0 0,0-1 0 0 0,0-1 0 0 0,-1 0 0 0 0,1 0 0 0 0,-1-1 0 0 0,1 0 1 0 0,-1-1-1 0 0,0 0 0 0 0,0 0 0 0 0,0-1 0 0 0,-1-1 0 0 0,1 0 0 0 0,-1 0 0 0 0,-1 0 0 0 0,1-1 0 0 0,-1-1 1 0 0,4-4-72 0 0,99-113-669 0 0,-46 47-3269 0 0,-40 49-286 0 0,-9 9-1669 0 0,-6 7-2203 0 0</inkml:trace>
</inkml:ink>
</file>

<file path=ppt/ink/ink8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0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1 15651 0 0,'0'0'563'0'0,"0"0"-249"0"0,0 0 106 0 0,0 0 321 0 0,0 0 231 0 0,0 0 79 0 0,0 0-132 0 0,0 0-200 0 0,-4 31-146 0 0,-14 101-107 0 0,-45 235 826 0 0,51-180-1606 0 0,11-106-6459 0 0,1-80 4098 0 0,-1-1-2334 0 0,0 0 1557 0 0,1 0-2006 0 0</inkml:trace>
</inkml:ink>
</file>

<file path=ppt/ink/ink8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0.4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12219 0 0,'0'0'2047'0'0,"0"0"-586"0"0,0 0-546 0 0,0 0-193 0 0,0 0 7 0 0,0 0 1 0 0,0 0-74 0 0,0 0-124 0 0,0 0-139 0 0,0 0-102 0 0,0 0-80 0 0,32 1-60 0 0,107 5-34 0 0,-25 0-138 0 0,69 2-450 0 0,-63-7-4818 0 0,-84 0-951 0 0,-9 2-2913 0 0</inkml:trace>
</inkml:ink>
</file>

<file path=ppt/ink/ink8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1.1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389 85 0 0 0,'0'0'757'0'0,"0"0"168"0"0,0 0 27 0 0,0 0 209 0 0,0 0 328 0 0,0 0 283 0 0,0 0 126 0 0,0 0-80 0 0,0 0-205 0 0,-34 21-212 0 0,-106 68-230 0 0,133-85-1044 0 0,1 0 1 0 0,-1 0-1 0 0,1 1 1 0 0,0 0 0 0 0,0 0-1 0 0,0 0 1 0 0,1 1-1 0 0,0 0 1 0 0,0 0 0 0 0,0 0-1 0 0,1 1 1 0 0,-4 6-128 0 0,-2 5 293 0 0,-8 10 2 0 0,2 1-1 0 0,1 0 1 0 0,1 1-1 0 0,1 0 1 0 0,2 2 0 0 0,1-1-1 0 0,1 1 1 0 0,2 0-1 0 0,1 1 1 0 0,2 0 0 0 0,0 10-295 0 0,3-26 47 0 0,1 0 0 0 0,0 0-1 0 0,1-1 1 0 0,0 1 0 0 0,2 0 0 0 0,0 0 0 0 0,1-1 0 0 0,0 0 0 0 0,1 1 0 0 0,1-2 0 0 0,1 1 0 0 0,0-1 0 0 0,1 0 0 0 0,1 0 0 0 0,0-1 0 0 0,1 0 0 0 0,0-1 0 0 0,1 0 0 0 0,3 2-47 0 0,-3-5-14 0 0,0 0 1 0 0,1 0-1 0 0,0-1 0 0 0,0-1 1 0 0,1 0-1 0 0,0 0 1 0 0,0-1-1 0 0,1-1 1 0 0,0 0-1 0 0,0-1 0 0 0,0-1 1 0 0,1 0-1 0 0,-1-1 1 0 0,1 0-1 0 0,0-1 0 0 0,1-1 14 0 0,73-7-3001 0 0,-32-10-6556 0 0,-41 8 1419 0 0</inkml:trace>
  <inkml:trace contextRef="#ctx0" brushRef="#br0" timeOffset="317.484">1051 155 9146 0 0,'0'0'1192'0'0,"0"0"-306"0"0,0 0-110 0 0,0 0 172 0 0,0 0 207 0 0,0 0 23 0 0,0 0-186 0 0,0 0-267 0 0,0 0-167 0 0,0 0-21 0 0,0 0 45 0 0,0 0 35 0 0,0 0 1 0 0,7 25-41 0 0,19 79-73 0 0,-20 34 603 0 0,-46 286-267 0 0,30-327-2124 0 0,10-97 731 0 0,0 0-150 0 0,-3-22-8747 0 0,1 15 4446 0 0,0-1-940 0 0</inkml:trace>
  <inkml:trace contextRef="#ctx0" brushRef="#br0" timeOffset="4292.899">597 597 2401 0 0,'0'0'749'0'0,"0"0"-268"0"0,0 0 141 0 0,0 0 477 0 0,0 0 441 0 0,0 0 210 0 0,0 0-32 0 0,0 0-190 0 0,37-1-237 0 0,121-5-210 0 0,25-24 980 0 0,167-21-2411 0 0,-322 51-3089 0 0,-22 0 676 0 0,3 0-6926 0 0</inkml:trace>
  <inkml:trace contextRef="#ctx0" brushRef="#br0" timeOffset="4762.88">1571 671 10626 0 0,'0'0'1558'0'0,"0"0"-340"0"0,0 0-204 0 0,0 0 148 0 0,0 0 190 0 0,0 0-23 0 0,0 0-295 0 0,0 0-352 0 0,0 0-271 0 0,0 0-169 0 0,0 0-100 0 0,0 0-69 0 0,-7 4-50 0 0,-36 40-5 0 0,41-40-16 0 0,-6 11-9 0 0,1 0-1 0 0,1 0 1 0 0,0 1-1 0 0,1 0 1 0 0,0 0-1 0 0,2 1 1 0 0,0-1-1 0 0,0 1 1 0 0,2-1-1 0 0,0 1 1 0 0,1 0-1 0 0,1 0 0 0 0,1 4 8 0 0,0-17 23 0 0,1 0 1 0 0,-1-1-1 0 0,1 1 0 0 0,0-1 0 0 0,1 0 0 0 0,-1 0 0 0 0,0 0 0 0 0,1 0 0 0 0,0-1 0 0 0,-1 1 0 0 0,1-1 0 0 0,0 0 0 0 0,0 0 0 0 0,0 0 0 0 0,1-1 0 0 0,-1 1 0 0 0,0-1 0 0 0,1 0 0 0 0,-1-1 0 0 0,1 1 0 0 0,-1-1 0 0 0,1 1 0 0 0,-1-1 0 0 0,1-1 0 0 0,-1 1 0 0 0,1-1 0 0 0,-1 0 0 0 0,0 1 0 0 0,1-2 0 0 0,-1 1 0 0 0,0-1 0 0 0,0 1 0 0 0,0-1 0 0 0,1 0-23 0 0,11-6 135 0 0,0 0 0 0 0,-1 0 0 0 0,0-2 0 0 0,0 1 0 0 0,-1-2 0 0 0,0 0 0 0 0,-1-1 0 0 0,0 0 0 0 0,-1-1 0 0 0,0-1 0 0 0,-1 1 0 0 0,-1-2 0 0 0,8-14-135 0 0,6-69 399 0 0,-24 95-465 0 0,0 0 0 0 0,0 0 0 0 0,0 0 0 0 0,0-1 0 0 0,-1 1 0 0 0,1 0 0 0 0,-1 0 0 0 0,0 0 0 0 0,0 0 0 0 0,0 0 0 0 0,0 0 0 0 0,-1 0 0 0 0,1 1 1 0 0,-1-1-1 0 0,0 0 0 0 0,1 1 0 0 0,-1-1 0 0 0,0 1 0 0 0,-1 0 0 0 0,1-1 0 0 0,0 1 0 0 0,-1 0 0 0 0,1 0 0 0 0,-1 1 0 0 0,0-1 0 0 0,1 0 0 0 0,-1 1 0 0 0,0 0 0 0 0,0 0 0 0 0,0-1 66 0 0,-4 1-515 0 0,0-1 0 0 0,-1 1 0 0 0,1 0 1 0 0,0 1-1 0 0,0 0 0 0 0,-1 0 0 0 0,1 0 0 0 0,0 1 0 0 0,0 0 0 0 0,0 0 1 0 0,-1 1-1 0 0,1 0 0 0 0,1 1 0 0 0,-3 0 515 0 0,-57 30-9699 0 0,57-29 8043 0 0,-7 7-1527 0 0</inkml:trace>
  <inkml:trace contextRef="#ctx0" brushRef="#br0" timeOffset="5124.406">1926 1032 864 0 0,'0'0'2877'0'0,"0"0"-482"0"0,0 0-169 0 0,0 0 48 0 0,0 0-26 0 0,0 0-245 0 0,0 0-349 0 0,0 0-362 0 0,0 0-290 0 0,0 0-181 0 0,0 0-147 0 0,0 0-82 0 0,4-18-64 0 0,14-53-63 0 0,24-7 620 0 0,-18 36-594 0 0,-9 13-455 0 0,1 0 0 0 0,1 1 0 0 0,1 1 0 0 0,2 1 0 0 0,0 1 1 0 0,2 0-1 0 0,1 2 0 0 0,3-1-36 0 0,3 13-4070 0 0,-20 13-1017 0 0,-1 6-3373 0 0,-4-4 2297 0 0</inkml:trace>
  <inkml:trace contextRef="#ctx0" brushRef="#br0" timeOffset="6010.005">2664 667 7050 0 0,'0'0'1815'0'0,"0"0"-171"0"0,0 0 90 0 0,0 0 154 0 0,0 0-22 0 0,0 0-293 0 0,0 0-399 0 0,0 0-320 0 0,0 0-240 0 0,0 0-180 0 0,0 0-104 0 0,0 0-68 0 0,0 0-41 0 0,-19-6-18 0 0,-63-17-34 0 0,79 22-155 0 0,-1 0-1 0 0,0 1 0 0 0,1-1 1 0 0,-1 1-1 0 0,0 0 0 0 0,1 0 1 0 0,-1 0-1 0 0,0 1 0 0 0,1-1 1 0 0,-1 1-1 0 0,0 0 0 0 0,1 0 1 0 0,-1 0-1 0 0,1 1 0 0 0,0-1 1 0 0,-1 1-1 0 0,1 0 0 0 0,0 0 1 0 0,0 0-1 0 0,0 0 0 0 0,0 1-13 0 0,-9 4 20 0 0,3-2-31 0 0,0 0 0 0 0,1 0 1 0 0,-1 0-1 0 0,1 1 0 0 0,0 1 0 0 0,0-1 0 0 0,1 1 0 0 0,0 0 0 0 0,0 1 0 0 0,1 0 0 0 0,0 0 0 0 0,0 0 0 0 0,1 1 0 0 0,0 0 0 0 0,0 0 0 0 0,1 0 0 0 0,0 1 0 0 0,1-1 0 0 0,0 1 0 0 0,0 0 0 0 0,1 0 0 0 0,1 0 0 0 0,-1 2 11 0 0,3-10-8 0 0,0 1-1 0 0,-1-1 1 0 0,1 0-1 0 0,0 0 1 0 0,0 0-1 0 0,0 0 0 0 0,0 1 1 0 0,1-1-1 0 0,-1-1 1 0 0,0 1-1 0 0,1 0 1 0 0,0 0-1 0 0,-1 0 1 0 0,1-1-1 0 0,0 1 1 0 0,0-1-1 0 0,0 0 0 0 0,0 1 1 0 0,0-1-1 0 0,0 0 1 0 0,0 0-1 0 0,0 0 1 0 0,1 0-1 0 0,-1-1 1 0 0,0 1-1 0 0,1-1 0 0 0,-1 1 1 0 0,0-1-1 0 0,1 0 1 0 0,-1 0-1 0 0,3 0 9 0 0,77-3 124 0 0,-60-5-83 0 0,-1 0-1 0 0,1-1 1 0 0,-2-1 0 0 0,1-1-1 0 0,-1-1 1 0 0,-1-1 0 0 0,0 0-1 0 0,-1-2 1 0 0,-1 0 0 0 0,0-1 0 0 0,-1 0-1 0 0,0-2 1 0 0,-2 0 0 0 0,2-3-41 0 0,58-58 65 0 0,-33 42 73 0 0,-49 66-252 0 0,-91 258-96 0 0,55-156-13 0 0,28-90 27 0 0,3-1-1 0 0,1 2 1 0 0,1-1-1 0 0,3 2 1 0 0,-3 35 196 0 0,11 54-24 0 0,0-131 16 0 0,0 1 1 0 0,0-1-1 0 0,0 1 0 0 0,1-1 1 0 0,-1 0-1 0 0,0 1 1 0 0,1-1-1 0 0,-1 1 0 0 0,1-1 1 0 0,0 0-1 0 0,-1 1 0 0 0,1-1 1 0 0,0 0-1 0 0,0 0 1 0 0,-1 1-1 0 0,1-1 0 0 0,0 0 1 0 0,0 0-1 0 0,0 0 1 0 0,1 0-1 0 0,-1 0 0 0 0,0 0 1 0 0,0-1-1 0 0,0 1 0 0 0,1 0 1 0 0,-1 0-1 0 0,0-1 1 0 0,1 1-1 0 0,-1-1 0 0 0,1 0 1 0 0,-1 1-1 0 0,1-1 1 0 0,-1 0-1 0 0,0 0 0 0 0,1 1 1 0 0,-1-1-1 0 0,1-1 0 0 0,-1 1 1 0 0,1 0-1 0 0,-1 0 1 0 0,1 0-1 0 0,-1-1 0 0 0,1 1 1 0 0,-1-1-1 0 0,1 1 8 0 0,67-24 75 0 0,57-49 121 0 0,-124 71-170 0 0,0 1 0 0 0,0-1-1 0 0,0 0 1 0 0,0 0 0 0 0,0 0 0 0 0,0 0 0 0 0,0 0 0 0 0,0 0 0 0 0,-1 0-1 0 0,1 0 1 0 0,-1-1 0 0 0,0 1 0 0 0,0-1 0 0 0,0 1 0 0 0,0-1 0 0 0,0 1 0 0 0,0-1-1 0 0,0 0 1 0 0,-1 0 0 0 0,0 1 0 0 0,1-1 0 0 0,-1 0 0 0 0,0 1 0 0 0,0-1-1 0 0,-1 0 1 0 0,1 0 0 0 0,0 1 0 0 0,-1-1 0 0 0,0 0 0 0 0,0 1 0 0 0,0-1 0 0 0,0 1-1 0 0,0-1 1 0 0,0 1 0 0 0,0-1 0 0 0,-1 1 0 0 0,1 0 0 0 0,-1 0 0 0 0,0 0-1 0 0,0-1 1 0 0,0 2 0 0 0,0-1 0 0 0,0 0 0 0 0,0 0 0 0 0,0 1 0 0 0,-1-1 0 0 0,1 1-1 0 0,-3-1-25 0 0,-19-11-11 0 0,0 1-1 0 0,-1 2 0 0 0,-1 0 0 0 0,0 2 0 0 0,0 1 0 0 0,0 1 0 0 0,-1 1 1 0 0,0 1-1 0 0,0 2 0 0 0,-14 0 12 0 0,-14-3 26 0 0,13 0 58 0 0,69-10-326 0 0,289-80 116 0 0,-257 77-445 0 0,2-1-3679 0 0,-20 4-8403 0 0,-32 12 8376 0 0</inkml:trace>
  <inkml:trace contextRef="#ctx0" brushRef="#br0" timeOffset="6351.977">3135 619 7898 0 0,'0'0'2252'0'0,"0"0"-237"0"0,0 0-193 0 0,0 0-171 0 0,0 0-257 0 0,0 0-313 0 0,0 0-327 0 0,0 0-241 0 0,0 0-118 0 0,0 0-78 0 0,0 0-47 0 0,0 0-21 0 0,-5 25-14 0 0,-16 80-30 0 0,20-103-191 0 0,0 1 0 0 0,1-1 0 0 0,-1 1 0 0 0,1-1 0 0 0,-1 1 0 0 0,1-1-1 0 0,0 1 1 0 0,0 0 0 0 0,0-1 0 0 0,1 1 0 0 0,-1-1 0 0 0,1 1 0 0 0,-1-1 0 0 0,1 1 0 0 0,0-1-1 0 0,0 1 1 0 0,0-1 0 0 0,0 1 0 0 0,0-1 0 0 0,0 0 0 0 0,1 0 0 0 0,-1 0 0 0 0,1 0 0 0 0,0 0-1 0 0,-1 0 1 0 0,1 0 0 0 0,0 0 0 0 0,1 0-14 0 0,5 6 47 0 0,-1-2-10 0 0,0 0 0 0 0,0 0 0 0 0,0 0 0 0 0,1-1-1 0 0,-1 0 1 0 0,1 0 0 0 0,0-1 0 0 0,1 0 0 0 0,-1-1-1 0 0,1 0 1 0 0,0 0 0 0 0,0-1 0 0 0,0 0 0 0 0,0 0 0 0 0,0-1-1 0 0,0 0 1 0 0,0-1 0 0 0,0 0 0 0 0,0 0 0 0 0,1-1-1 0 0,-1 0 1 0 0,0-1 0 0 0,0 0 0 0 0,-1 0 0 0 0,6-3-37 0 0,6-2 96 0 0,-1 0 1 0 0,0-2 0 0 0,0 0-1 0 0,0-2 1 0 0,-1 0 0 0 0,-1-1-1 0 0,0 0 1 0 0,-1-2 0 0 0,0 0-1 0 0,10-12-96 0 0,-9 9-244 0 0,-2 0-1 0 0,0-1 1 0 0,0-1-1 0 0,-2-1 0 0 0,0 0 1 0 0,4-12 244 0 0,-5-4-5734 0 0,-8-1-5265 0 0,-4 36 5825 0 0</inkml:trace>
  <inkml:trace contextRef="#ctx0" brushRef="#br0" timeOffset="6792.989">3756 822 0 0 0,'0'0'1351'0'0,"0"0"864"0"0,0 0 360 0 0,0 0 22 0 0,0 0-199 0 0,0 0-403 0 0,0 0-414 0 0,0 0-306 0 0,0 0-205 0 0,0 0-156 0 0,0 0-114 0 0,0 0-103 0 0,29-6-93 0 0,89-20-72 0 0,-19-12 1445 0 0,-95 36-1884 0 0,0 0-1 0 0,0-1 1 0 0,0 1 0 0 0,0-1 0 0 0,-1 0 0 0 0,1 0 0 0 0,-1 0-1 0 0,0 0 1 0 0,0-1 0 0 0,0 1 0 0 0,0-1 0 0 0,0 0 0 0 0,-1 0-1 0 0,0 0 1 0 0,0 0 0 0 0,0 0 0 0 0,0 0 0 0 0,-1-1 0 0 0,1 1-1 0 0,-1-1 1 0 0,0 1 0 0 0,-1-1 0 0 0,1-1-93 0 0,-3 3-15 0 0,0 1 1 0 0,0-1-1 0 0,0 1 1 0 0,0-1-1 0 0,0 1 1 0 0,-1 0-1 0 0,1 0 1 0 0,-1 0-1 0 0,1 0 1 0 0,-1 0-1 0 0,0 1 1 0 0,0-1-1 0 0,0 1 1 0 0,0 0-1 0 0,0 0 1 0 0,0 0-1 0 0,0 0 1 0 0,0 0-1 0 0,0 1 1 0 0,-1 0-1 0 0,1-1 1 0 0,0 1-1 0 0,0 0 1 0 0,-1 0-1 0 0,1 1 1 0 0,0-1 14 0 0,-10 2-66 0 0,0 0 0 0 0,0 1 0 0 0,0 0 0 0 0,0 1 1 0 0,1 1-1 0 0,0 0 0 0 0,0 0 0 0 0,0 2 1 0 0,1-1-1 0 0,-1 1 0 0 0,2 1 0 0 0,-1 0 0 0 0,1 0 1 0 0,0 1-1 0 0,1 0 0 0 0,0 1 0 0 0,0 0 1 0 0,1 1-1 0 0,1 0 0 0 0,0 0 0 0 0,0 0 1 0 0,1 1-1 0 0,0 0 0 0 0,1 0 0 0 0,1 0 66 0 0,1-7-50 0 0,2 0-1 0 0,-1 0 0 0 0,0 0 1 0 0,1 0-1 0 0,0 0 1 0 0,0 1-1 0 0,1-1 0 0 0,-1 0 1 0 0,1 0-1 0 0,0 1 1 0 0,1-1-1 0 0,-1 0 0 0 0,1 0 1 0 0,0 0-1 0 0,0 1 1 0 0,1-1-1 0 0,-1 0 0 0 0,1-1 1 0 0,0 1-1 0 0,1 0 1 0 0,-1 0-1 0 0,1-1 0 0 0,0 0 1 0 0,0 1-1 0 0,0-1 1 0 0,1 0-1 0 0,-1 0 0 0 0,1-1 1 0 0,0 1-1 0 0,0-1 1 0 0,0 0-1 0 0,1 0 0 0 0,-1 0 1 0 0,1-1-1 0 0,1 1 51 0 0,17 3-296 0 0,0-1 0 0 0,1-1 1 0 0,0-1-1 0 0,0-1 0 0 0,-1-1 0 0 0,1-2 0 0 0,0 0 0 0 0,0-1 0 0 0,0-2 1 0 0,-1 0-1 0 0,1-1 0 0 0,-1-2 0 0 0,21-8 296 0 0,74-33-6539 0 0,-86 34 1580 0 0,-9 3-620 0 0</inkml:trace>
  <inkml:trace contextRef="#ctx0" brushRef="#br0" timeOffset="7105.442">4437 1 8074 0 0,'0'0'2103'0'0,"0"0"-400"0"0,0 0-164 0 0,0 0-159 0 0,0 0-280 0 0,0 0-303 0 0,0 0-308 0 0,0 0-124 0 0,0 0 42 0 0,0 0 85 0 0,0 0 44 0 0,0 0 33 0 0,15 31 24 0 0,51 100-5 0 0,-41-81-137 0 0,-2 1 1 0 0,-2 0-1 0 0,-3 2 0 0 0,-2 0 1 0 0,9 54-452 0 0,-16-55 118 0 0,-3 0 0 0 0,-2 0 0 0 0,-3 1 0 0 0,-3 24-118 0 0,1-59-14 0 0,-1 1 0 0 0,0-1 0 0 0,-2 0 1 0 0,0 0-1 0 0,-1 0 0 0 0,-1-1 0 0 0,0 1 1 0 0,-2-1-1 0 0,0-1 0 0 0,-1 1 1 0 0,0-2-1 0 0,-1 1 0 0 0,-1-1 0 0 0,-1-1 1 0 0,0 0-1 0 0,0 0 0 0 0,-2-1 0 0 0,0-1 1 0 0,0-1-1 0 0,-1 1 0 0 0,0-2 0 0 0,-1 0 1 0 0,-5 1 13 0 0,-14 7-431 0 0,0-1 0 0 0,-1-2 0 0 0,-1-1 0 0 0,-31 6 431 0 0,-7-4-5004 0 0,1-6-6588 0 0,56-9 6764 0 0</inkml:trace>
</inkml:ink>
</file>

<file path=ppt/ink/ink8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1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434 147 1768 0 0,'0'0'1005'0'0,"0"0"-273"0"0,0 0-168 0 0,0 0 91 0 0,0 0 220 0 0,0 0 159 0 0,0 0 1 0 0,0 0-147 0 0,0 0-163 0 0,0 0-96 0 0,0 0 7 0 0,0 12 38 0 0,-28 118 1257 0 0,-16-22-1343 0 0,-6-3 0 0 0,-4-1 0 0 0,-5-3 0 0 0,-4-2 0 0 0,-17 14-588 0 0,25-40 339 0 0,131-189 2054 0 0,199-322-980 0 0,-31 119-1263 0 0,-239 313-146 0 0,-2 1 0 0 0,1 0 1 0 0,0 1-1 0 0,1-1 1 0 0,-1 1-1 0 0,1 0 1 0 0,-1 0-1 0 0,1 0 1 0 0,0 1-1 0 0,1 0 1 0 0,-1 0-1 0 0,1 0 0 0 0,-1 0 1 0 0,1 1-1 0 0,1 0-4 0 0,-3 28 176 0 0,-31 248 1422 0 0,21-74-1247 0 0,7-190-344 0 0,0 0 0 0 0,1 0 1 0 0,0 0-1 0 0,1 0 0 0 0,-1 0 0 0 0,2 0 1 0 0,0 0-1 0 0,0-1 0 0 0,0 0 0 0 0,3 2-7 0 0,-6-7 9 0 0,1-1 0 0 0,0 0 0 0 0,0 0 0 0 0,0 0 0 0 0,1-1 0 0 0,-1 1 0 0 0,0 0 0 0 0,1-1 0 0 0,0 1 0 0 0,0-1 0 0 0,0 0 0 0 0,0 0 0 0 0,0 0 0 0 0,0-1 0 0 0,0 1 0 0 0,0-1 0 0 0,1 1 0 0 0,-1-1 0 0 0,1 0 0 0 0,-1 0 0 0 0,1-1-1 0 0,-1 1 1 0 0,1-1 0 0 0,-1 0 0 0 0,1 0 0 0 0,0 0 0 0 0,-1 0 0 0 0,1-1 0 0 0,-1 1 0 0 0,3-1-9 0 0,4-5 45 0 0,1 1 0 0 0,-1-2 0 0 0,0 1 0 0 0,-1-2 0 0 0,0 1 0 0 0,0-1 0 0 0,-1 0 0 0 0,1-1 0 0 0,-2 0 0 0 0,1 0 0 0 0,-2-1 0 0 0,2-1-45 0 0,6-7 36 0 0,353-437 66 0 0,-230 318-184 0 0,-135 140 73 0 0,-1 0 0 0 0,1 0 0 0 0,-1 0 0 0 0,0 0 0 0 0,1 0 0 0 0,-1 0 0 0 0,-1 0 0 0 0,1 0 0 0 0,0 0 0 0 0,-1 1 0 0 0,0-1 0 0 0,1 0 0 0 0,-1 0 0 0 0,0 1 0 0 0,-1-1 0 0 0,1 0 0 0 0,-1 0 0 0 0,1 0 0 0 0,-1 1 0 0 0,-1 0 9 0 0,-18 141 116 0 0,-7 129 175 0 0,34-6-20 0 0,-14-172-1850 0 0,4-83-1213 0 0,2-8-950 0 0,1-1-3765 0 0,0 0-885 0 0</inkml:trace>
</inkml:ink>
</file>

<file path=ppt/ink/ink8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2.9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0 11362 0 0,'0'0'1701'0'0,"0"0"-201"0"0,0 0-260 0 0,0 0-35 0 0,0 0 86 0 0,0 0 17 0 0,0 0-149 0 0,0 0-220 0 0,0 0-219 0 0,0 0-207 0 0,0 0-162 0 0,-5 1-124 0 0,-14 1-103 0 0,14-1-92 0 0,5-1-122 0 0,0 0-146 0 0,0 0-205 0 0,10 8-3585 0 0,17-1-7607 0 0,-16-4 4387 0 0</inkml:trace>
</inkml:ink>
</file>

<file path=ppt/ink/ink8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10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501 0 5849 0 0,'0'0'1471'0'0,"0"0"-184"0"0,0 0 39 0 0,0 0 182 0 0,0 0 148 0 0,0 0-54 0 0,0 0-250 0 0,0 0-285 0 0,0 0-264 0 0,0 0-211 0 0,0 0-160 0 0,0 0-108 0 0,0 0-49 0 0,2 9 223 0 0,-5 149 1282 0 0,8 293-314 0 0,41-250-1393 0 0,-40-170-662 0 0,-6-30 242 0 0,0-1-91 0 0,0 0-172 0 0,-2-8-1835 0 0,-13-28-6211 0 0,10 25 2912 0 0,1 3 1212 0 0</inkml:trace>
  <inkml:trace contextRef="#ctx0" brushRef="#br0" timeOffset="248.394">1 424 8890 0 0,'0'0'2788'0'0,"0"0"-1559"0"0,0 0-614 0 0,0 0 170 0 0,0 0 294 0 0,0 0 131 0 0,32 1-78 0 0,105 3-195 0 0,65-24 832 0 0,-141 9-1504 0 0,1 1-865 0 0,185-38 1830 0 0,-168 22-4768 0 0,-4-7-4724 0 0,-59 25-1267 0 0</inkml:trace>
  <inkml:trace contextRef="#ctx0" brushRef="#br0" timeOffset="732.143">1076 26 13307 0 0,'0'0'1204'0'0,"0"0"-505"0"0,0 0-251 0 0,0 0 117 0 0,0 0 197 0 0,0 0 114 0 0,-15 37-29 0 0,-46 121-134 0 0,32-44 201 0 0,25-103-880 0 0,1-1-1 0 0,0 1 1 0 0,1 0 0 0 0,0 0-1 0 0,1 0 1 0 0,0 0 0 0 0,1 0-1 0 0,0 0 1 0 0,1 0 0 0 0,0 1-1 0 0,1-2 1 0 0,0 1 0 0 0,1 0-1 0 0,0 0 1 0 0,0-1 0 0 0,2 1-1 0 0,-1-1 1 0 0,1 0 0 0 0,0-1 0 0 0,1 1-1 0 0,0-1 1 0 0,1 0 0 0 0,0 0-1 0 0,5 4-33 0 0,-5-10 25 0 0,1 0 0 0 0,0-1 0 0 0,0 0 0 0 0,1 0 0 0 0,-1-1 0 0 0,0 0 0 0 0,0-1 0 0 0,1 0 0 0 0,-1 0 0 0 0,0 0 0 0 0,1-1 0 0 0,-1-1 1 0 0,0 1-1 0 0,0-1 0 0 0,0-1 0 0 0,0 1 0 0 0,4-3-25 0 0,167-76 322 0 0,-175 126-138 0 0,-5-43-184 0 0,0 1 0 0 0,-1-1 0 0 0,1 1 0 0 0,0-1 0 0 0,0 1 0 0 0,0 0-1 0 0,1 0 1 0 0,-1 0 0 0 0,0-1 0 0 0,1 1 0 0 0,0 0 0 0 0,0 0 0 0 0,0 0-1 0 0,0 0 1 0 0,0 0 0 0 0,1 0 0 0 0,-1 0 0 0 0,1-1 0 0 0,0 1-1 0 0,0 0 1 0 0,0 0 0 0 0,0-1 0 0 0,0 1 0 0 0,1-1 0 0 0,-1 1 0 0 0,1-1-1 0 0,-1 1 1 0 0,1-1 0 0 0,0 0 0 0 0,0 0 0 0 0,0 0 0 0 0,0 0 0 0 0,0 0-1 0 0,1 0 1 0 0,-1-1 0 0 0,1 1 0 0 0,-1-1 0 0 0,1 1 0 0 0,-1-1 0 0 0,1 0-1 0 0,0 0 1 0 0,0 0 0 0 0,-1-1 0 0 0,1 1 0 0 0,0-1 0 0 0,3 1 0 0 0,80-16 33 0 0,89-47-166 0 0,-164 59 150 0 0,0-1 1 0 0,-1 0 0 0 0,1 0-1 0 0,-1-1 1 0 0,0 0 0 0 0,0-1-1 0 0,-1 0 1 0 0,1-1 0 0 0,-1 0-1 0 0,-1 0 1 0 0,1-1 0 0 0,-1-1-18 0 0,-3 3 20 0 0,0 0 1 0 0,-1-1-1 0 0,0 1 1 0 0,0-1 0 0 0,-1 0-1 0 0,0 0 1 0 0,0-1-1 0 0,0 1 1 0 0,-1-1-1 0 0,0 1 1 0 0,-1-1 0 0 0,0 0-1 0 0,0 1 1 0 0,-1-1-1 0 0,0 0 1 0 0,0 0-1 0 0,0 0 1 0 0,-1 1-1 0 0,0-1-20 0 0,-2 4-16 0 0,0 1 0 0 0,1-1 0 0 0,-1 1 0 0 0,0 0 0 0 0,0 0 0 0 0,-1 0 0 0 0,1 0 0 0 0,-1 1 0 0 0,1-1 0 0 0,-1 1 0 0 0,0 0 0 0 0,0 0 0 0 0,0 0 0 0 0,0 1 0 0 0,0-1 0 0 0,0 1 0 0 0,-1 0 0 0 0,1 0 0 0 0,0 0 0 0 0,-1 1 0 0 0,1 0 0 0 0,0 0 0 0 0,-1 0 0 0 0,1 0 0 0 0,-1 1 0 0 0,1-1 0 0 0,0 1 0 0 0,0 0 0 0 0,-1 0 0 0 0,1 1 0 0 0,0-1 0 0 0,0 1 0 0 0,0 0 0 0 0,0 0 0 0 0,0 1 16 0 0,-4 1-7 0 0,1-1 0 0 0,0 1-1 0 0,0 0 1 0 0,1 1-1 0 0,-1-1 1 0 0,1 1 0 0 0,0 1-1 0 0,0-1 1 0 0,1 1-1 0 0,-1 0 1 0 0,1 0-1 0 0,1 1 1 0 0,-1-1 0 0 0,1 1-1 0 0,0 0 1 0 0,1 1-1 0 0,-1-1 1 0 0,2 0 0 0 0,-1 1-1 0 0,1 0 1 0 0,0-1-1 0 0,0 1 1 0 0,1 0 0 0 0,0 0-1 0 0,1 0 1 0 0,0 0-1 0 0,0 0 1 0 0,0 0 0 0 0,1 0-1 0 0,0 0 1 0 0,1 0-1 0 0,0 0 1 0 0,0-1 0 0 0,1 1-1 0 0,0-1 1 0 0,0 1-1 0 0,1-1 1 0 0,1 3 7 0 0,4 0 39 0 0,1 0-1 0 0,0 0 1 0 0,1-1-1 0 0,0 0 1 0 0,0-1-1 0 0,1 0 1 0 0,-1-1 0 0 0,2 0-1 0 0,-1-1 1 0 0,1-1-1 0 0,0 0 1 0 0,0 0 0 0 0,1-1-1 0 0,-1-1 1 0 0,10 1-39 0 0,97 10-897 0 0,-6-12-4521 0 0,-107-2 4819 0 0,22 0-6114 0 0,-11 0-1969 0 0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35.31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668 474 0 0 0,'0'0'603'0'0,"0"0"60"0"0,0 0-57 0 0,0 0-91 0 0,0 0-71 0 0,-26-11 5722 0 0,-23-7-2389 0 0,-37 14-3340 0 0,69 4-314 0 0,-188 34 338 0 0,179-30-399 0 0,1 1 0 0 0,-1 1 0 0 0,1 1 1 0 0,1 1-1 0 0,-1 2 0 0 0,1 0 0 0 0,1 2 0 0 0,0 0 0 0 0,1 2 0 0 0,0 0-62 0 0,20-13-11 0 0,1 1 0 0 0,-1-1 0 0 0,1 0 0 0 0,-1 1 0 0 0,1-1 0 0 0,0 1 0 0 0,-1 0 0 0 0,1-1-1 0 0,0 1 1 0 0,0 0 0 0 0,0 0 0 0 0,1-1 0 0 0,-1 1 0 0 0,0 0 0 0 0,1 0 0 0 0,-1 0 0 0 0,1 0 0 0 0,-1 0-1 0 0,1 0 1 0 0,0 0 0 0 0,0 0 0 0 0,0 0 0 0 0,0 0 0 0 0,0 0 0 0 0,1 0 0 0 0,-1 0 0 0 0,1 0-1 0 0,-1 0 1 0 0,1 0 0 0 0,0 0 0 0 0,-1-1 0 0 0,1 1 0 0 0,0 0 0 0 0,0 0 0 0 0,0-1 0 0 0,1 1-1 0 0,-1 0 1 0 0,0-1 0 0 0,0 1 0 0 0,1-1 0 0 0,0 1 11 0 0,69 49 9 0 0,133 15 543 0 0,-120-43 124 0 0,-84-22-631 0 0,0 0 1 0 0,1 0-1 0 0,-1 0 1 0 0,0 0-1 0 0,0 0 1 0 0,0 0 0 0 0,0 0-1 0 0,0 0 1 0 0,0-1-1 0 0,0 1 1 0 0,0 0-1 0 0,-1 0 1 0 0,1 0-1 0 0,0 0 1 0 0,0 0-1 0 0,-1 0 1 0 0,1-1-1 0 0,-1 1 1 0 0,1 0-1 0 0,-1 0 1 0 0,1-1-1 0 0,-1 1 1 0 0,1 0-1 0 0,-1 0 1 0 0,0-1-1 0 0,1 1 1 0 0,-1-1-1 0 0,0 1 1 0 0,1-1-1 0 0,-1 1 1 0 0,0-1-1 0 0,0 1 1 0 0,0-1-1 0 0,1 0 1 0 0,-1 1-1 0 0,0-1 1 0 0,0 0 0 0 0,0 0-1 0 0,0 1 1 0 0,0-1-1 0 0,0 0 1 0 0,0 0-1 0 0,1 0 1 0 0,-2 0-46 0 0,-1 2 4 0 0,-87 68 373 0 0,64-53-368 0 0,1 1-1 0 0,0 1 1 0 0,2 1-1 0 0,0 1 1 0 0,2 1-1 0 0,0 1 1 0 0,1 1-1 0 0,-2 6-8 0 0,16-20-16 0 0,0 0 0 0 0,1 1 0 0 0,0 0 0 0 0,0 0 0 0 0,2 0-1 0 0,-1 1 1 0 0,1-1 0 0 0,1 1 0 0 0,0 0 0 0 0,1-1 0 0 0,0 1-1 0 0,1 6 17 0 0,0-12-1 0 0,0-1-1 0 0,1 0 0 0 0,-1 1 0 0 0,1-1 0 0 0,1 0 0 0 0,-1 0 0 0 0,1 0 0 0 0,0 0 0 0 0,0 0 1 0 0,0 0-1 0 0,1-1 0 0 0,0 1 0 0 0,0-1 0 0 0,0 1 0 0 0,0-1 0 0 0,1 0 0 0 0,-1 0 1 0 0,1-1-1 0 0,0 1 0 0 0,0-1 0 0 0,1 0 0 0 0,-1 0 0 0 0,1 0 0 0 0,-1-1 0 0 0,1 1 0 0 0,0-1 1 0 0,0 0-1 0 0,4 1 2 0 0,105 7 82 0 0,-77-24-2024 0 0,29-73-11213 0 0,-52 64 11297 0 0,-3 5 1360 0 0,-5 6 465 0 0</inkml:trace>
  <inkml:trace contextRef="#ctx0" brushRef="#br0" timeOffset="614.977">215 10 2136 0 0,'0'0'1509'0'0,"0"0"-813"0"0,0 0-279 0 0,0 0 147 0 0,0 0 338 0 0,0 0 420 0 0,0 0 285 0 0,0 0 77 0 0,0 0-153 0 0,0 0-285 0 0,0 0-312 0 0,0 0-265 0 0,0 0-168 0 0,1-3-90 0 0,0-4 504 0 0,-3 18-4 0 0,-9 59 842 0 0,0 145 950 0 0,12 99-2703 0 0,1-103 395 0 0,-5-48-249 0 0,-7 1 0 0 0,-8-2 0 0 0,-17 55-146 0 0,20-137 64 0 0,3 0 0 0 0,4 1 0 0 0,3 32-64 0 0,7-72 57 0 0,-1-46-338 0 0,-17-15-2564 0 0,12 12-1332 0 0,1-2-4747 0 0,2 4 1658 0 0</inkml:trace>
  <inkml:trace contextRef="#ctx0" brushRef="#br0" timeOffset="3299.576">1616 588 1120 0 0,'0'0'1076'0'0,"0"0"1"0"0,0 0 88 0 0,0 0 161 0 0,0 0 129 0 0,0 0-35 0 0,0 0-196 0 0,0 0-294 0 0,0 0-319 0 0,0 0-227 0 0,0 0-96 0 0,0 0-4 0 0,0 0 29 0 0,-8 14 27 0 0,-45 96 509 0 0,39-73-740 0 0,-2 0 0 0 0,-1-1 0 0 0,-2-1 1 0 0,-2 0-1 0 0,-1-2 0 0 0,-1 0 0 0 0,-2-2 0 0 0,-1-1 1 0 0,-1 0-1 0 0,-28 21-109 0 0,19-20 28 0 0,-2-1 0 0 0,0-2-1 0 0,-2-2 1 0 0,-1-2 0 0 0,-1-1 0 0 0,-1-2 0 0 0,0-2 0 0 0,-2-2 0 0 0,-7 0-28 0 0,-46-10 538 0 0,95-10-517 0 0,-1 1 0 0 0,2-1 0 0 0,-1 1 0 0 0,0-1 0 0 0,1 0 0 0 0,-1 0 0 0 0,1 0 0 0 0,0 0 0 0 0,0 0 0 0 0,0 0 0 0 0,0-1 0 0 0,0 1 0 0 0,1-1 0 0 0,0 1 0 0 0,0-1 0 0 0,0 0 0 0 0,0 0 0 0 0,0 1 0 0 0,1-1 0 0 0,0 0 0 0 0,-1 0 0 0 0,1 0 0 0 0,1 1-1 0 0,-1-1 1 0 0,1 0 0 0 0,-1 0 0 0 0,1 1 0 0 0,0-1 0 0 0,0 0 0 0 0,1 1 0 0 0,-1-1 0 0 0,2-2-21 0 0,9-22-5 0 0,1 1 1 0 0,1 0-1 0 0,2 0 0 0 0,0 1 0 0 0,2 2 0 0 0,1-1 0 0 0,0 2 1 0 0,22-19 4 0 0,61-35 118 0 0,-97 75-87 0 0,1 1-1 0 0,0 0 0 0 0,0 0 0 0 0,0 1 1 0 0,0-1-1 0 0,0 1 0 0 0,0 1 1 0 0,0-1-1 0 0,-1 1 0 0 0,1 0 1 0 0,0 0-1 0 0,0 1 0 0 0,-1-1 1 0 0,1 1-1 0 0,0 1 0 0 0,-1-1 1 0 0,0 1-1 0 0,0 0 0 0 0,0 0 1 0 0,0 0-1 0 0,0 1 0 0 0,0 0 1 0 0,-1 0-1 0 0,0 0 0 0 0,0 0 1 0 0,0 1-1 0 0,0-1 0 0 0,-1 1 1 0 0,1 2-31 0 0,28 23 320 0 0,117 113 1257 0 0,-16-6-520 0 0,-77-96-742 0 0,-53-40-498 0 0,22 8 533 0 0,-17-19-5525 0 0,-8 2-3341 0 0,0 5 1397 0 0</inkml:trace>
  <inkml:trace contextRef="#ctx0" brushRef="#br0" timeOffset="3644.515">1927 879 8226 0 0,'0'0'1393'0'0,"0"0"-264"0"0,0 0-93 0 0,0 0 105 0 0,0 0 6 0 0,0 0-189 0 0,0 0-290 0 0,0 0-225 0 0,0 0-55 0 0,0 0 49 0 0,0 0 34 0 0,0 0 36 0 0,0 0-12 0 0,20 3-26 0 0,63 10-16 0 0,-55-11-165 0 0,1 0-1 0 0,0-2 0 0 0,0-1 1 0 0,-1-2-1 0 0,17-3-287 0 0,67-4-76 0 0,-83 8 125 0 0,-13 1-2245 0 0,0 1-7313 0 0,-14 0 2171 0 0</inkml:trace>
  <inkml:trace contextRef="#ctx0" brushRef="#br0" timeOffset="3880.488">1910 1126 14499 0 0,'0'0'882'0'0,"0"0"-454"0"0,0 0-96 0 0,0 0 272 0 0,0 0 279 0 0,0 0 65 0 0,0 0-112 0 0,0 0-216 0 0,0 0-202 0 0,0 0-128 0 0,36 3-92 0 0,114 9-67 0 0,48-17-634 0 0,-147-1-746 0 0,17-4-3755 0 0,-39 5-426 0 0,-8 1-3453 0 0</inkml:trace>
  <inkml:trace contextRef="#ctx0" brushRef="#br0" timeOffset="4700.133">3046 581 424 0 0,'0'0'1162'0'0,"0"0"37"0"0,0 0 154 0 0,0 0 149 0 0,0 0 61 0 0,0 0-120 0 0,0 0-240 0 0,0 0-247 0 0,0 0-216 0 0,0 0-148 0 0,0 0-72 0 0,0 0-57 0 0,-31 4-60 0 0,-100 16-54 0 0,62 7 84 0 0,60-19-359 0 0,-5 2-72 0 0,2 1 0 0 0,-1 0-1 0 0,1 0 1 0 0,1 1 0 0 0,0 0 0 0 0,1 1 0 0 0,0 1-1 0 0,1-1 1 0 0,0 1 0 0 0,1 1 0 0 0,1 0 0 0 0,1 0-1 0 0,0 0 1 0 0,0 1 0 0 0,2 0 0 0 0,0 0 0 0 0,1 0-1 0 0,0 0 1 0 0,2 0 0 0 0,-1 17-2 0 0,2-30-8 0 0,1 0 0 0 0,-1 0 0 0 0,1-1 0 0 0,0 1 0 0 0,-1 0 1 0 0,1 0-1 0 0,1 0 0 0 0,-1-1 0 0 0,0 1 0 0 0,1 0 0 0 0,-1-1 0 0 0,1 1 0 0 0,0-1 0 0 0,0 0 0 0 0,0 0 0 0 0,0 1 0 0 0,0-1 0 0 0,0 0 1 0 0,0-1-1 0 0,1 1 0 0 0,-1 0 0 0 0,1-1 0 0 0,-1 1 0 0 0,1-1 0 0 0,0 0 0 0 0,0 0 0 0 0,-1 0 0 0 0,1 0 0 0 0,0-1 0 0 0,0 1 1 0 0,0-1-1 0 0,2 1 8 0 0,102-4 865 0 0,-82-4-568 0 0,0-1-1 0 0,-1-2 1 0 0,0 0-1 0 0,0-1 1 0 0,-1-2-1 0 0,-1 0 1 0 0,0-2 0 0 0,0 0-1 0 0,-2-1 1 0 0,0-1-1 0 0,-1-1 1 0 0,-1-1-1 0 0,5-7-296 0 0,24-19 459 0 0,-9 10-246 0 0,-2-1-1 0 0,-2-2 1 0 0,-1-1-1 0 0,4-12-212 0 0,-28 39-127 0 0,-1 0-1 0 0,0-1 1 0 0,-1 0 0 0 0,-1-1-1 0 0,0 0 1 0 0,0 0-1 0 0,-2 0 1 0 0,0 0 0 0 0,0-1-1 0 0,-2 0 1 0 0,1 0 0 0 0,-2 1-1 0 0,0-1 1 0 0,-1 0 0 0 0,0 0-1 0 0,-3-10 128 0 0,1 16-185 0 0,0 0 0 0 0,-1 1 0 0 0,0-1 0 0 0,0 1-1 0 0,-1-1 1 0 0,0 1 0 0 0,-1 0 0 0 0,0 0 0 0 0,0 1-1 0 0,0 0 1 0 0,-1 0 0 0 0,0 0 0 0 0,-1 0 0 0 0,1 1 0 0 0,-1 0-1 0 0,-1 1 1 0 0,1-1 0 0 0,-1 1 0 0 0,0 1 0 0 0,0-1 0 0 0,0 1-1 0 0,0 1 1 0 0,-1 0 0 0 0,0 0 0 0 0,-7-1 185 0 0,2 0-20 0 0,1 2 0 0 0,-1-1 0 0 0,1 2 0 0 0,-1 0 0 0 0,0 1 0 0 0,0 0 0 0 0,1 1 0 0 0,-1 0 0 0 0,1 1 0 0 0,-1 1 0 0 0,1 0 0 0 0,0 1 0 0 0,0 0 0 0 0,0 1 0 0 0,0 0 0 0 0,1 1 0 0 0,-1 1 20 0 0,2 0 68 0 0,-1 1 0 0 0,1-1-1 0 0,0 2 1 0 0,1 0 0 0 0,0 0-1 0 0,0 1 1 0 0,1 0 0 0 0,0 0 0 0 0,1 1-1 0 0,0 1 1 0 0,1-1 0 0 0,0 1-1 0 0,1 0 1 0 0,0 1 0 0 0,1-1-1 0 0,0 1 1 0 0,1 0 0 0 0,1 1 0 0 0,0-1-1 0 0,0 1 1 0 0,2-1 0 0 0,0 1-1 0 0,0 0 1 0 0,1-1 0 0 0,1 1 0 0 0,1 5-68 0 0,4-5 92 0 0,1 1 1 0 0,0-1 0 0 0,1 0 0 0 0,1-1 0 0 0,0 0 0 0 0,1 0 0 0 0,1-1 0 0 0,0 0 0 0 0,0-1 0 0 0,1 0 0 0 0,0-1 0 0 0,1 0 0 0 0,0-1 0 0 0,14 7-93 0 0,95 49-223 0 0,-77-49-2222 0 0,-15-13-5769 0 0,-24-3 2850 0 0</inkml:trace>
  <inkml:trace contextRef="#ctx0" brushRef="#br0" timeOffset="5467.119">3309 839 640 0 0,'0'0'3105'0'0,"0"0"-938"0"0,0 0-139 0 0,0 0 42 0 0,0 0-127 0 0,0 0-241 0 0,0 0-291 0 0,0 0-250 0 0,0 0-200 0 0,0 0-188 0 0,32-11-158 0 0,99-32-126 0 0,-64 8 193 0 0,-1-18-120 0 0,-46 39-574 0 0,0 0-1 0 0,-2-1 1 0 0,0-1 0 0 0,0-1 0 0 0,-2-1 0 0 0,0 0-1 0 0,-1-1 1 0 0,-1 0 0 0 0,1-5 12 0 0,-13 22-93 0 0,-1 1 0 0 0,0 0-1 0 0,0-1 1 0 0,0 1 0 0 0,0-1 0 0 0,0 1 0 0 0,0-1 0 0 0,0 1-1 0 0,-1-1 1 0 0,1 0 0 0 0,-1 0 0 0 0,1 1 0 0 0,-1-1-1 0 0,1 0 1 0 0,-1 0 0 0 0,0 1 0 0 0,0-1 0 0 0,0 0 0 0 0,0 0-1 0 0,0 0 1 0 0,0 1 0 0 0,-1-1 0 0 0,1 0 0 0 0,-1 0-1 0 0,1 1 1 0 0,-1-1 0 0 0,0 0 0 0 0,1 1 0 0 0,-1-1 0 0 0,0 1-1 0 0,0-1 1 0 0,0 1 0 0 0,0-1 0 0 0,0 1 0 0 0,-1 0-1 0 0,1-1 1 0 0,0 1 0 0 0,0 0 0 0 0,-1 0 0 0 0,1 0 0 0 0,-1 0-1 0 0,1 0 1 0 0,-1 0 0 0 0,0 0 0 0 0,1 1 0 0 0,-1-1-1 0 0,0 1 1 0 0,1-1 0 0 0,-1 1 0 0 0,0 0 0 0 0,0-1 0 0 0,0 1-1 0 0,1 0 1 0 0,-2 0 93 0 0,-4 2-201 0 0,-1 0 0 0 0,0 1 0 0 0,1 0-1 0 0,-1 0 1 0 0,1 1 0 0 0,0 0 0 0 0,0 0 0 0 0,1 1-1 0 0,-1 0 1 0 0,1 0 0 0 0,0 0 0 0 0,0 1 0 0 0,0 0-1 0 0,1 0 1 0 0,0 0 0 0 0,-1 4 201 0 0,1-5-59 0 0,-5 7 57 0 0,0 0 1 0 0,1 0-1 0 0,1 0 0 0 0,0 1 1 0 0,1 1-1 0 0,0-1 0 0 0,1 1 0 0 0,1 1 1 0 0,-1 2 1 0 0,4-12 77 0 0,1 0 1 0 0,-1 1 0 0 0,1-1-1 0 0,1 1 1 0 0,-1 0-1 0 0,1-1 1 0 0,0 1 0 0 0,0-1-1 0 0,1 1 1 0 0,-1 0 0 0 0,1-1-1 0 0,1 1 1 0 0,-1-1 0 0 0,1 1-1 0 0,0-1 1 0 0,0 0 0 0 0,0 0-1 0 0,1 0 1 0 0,-1 0-1 0 0,1 0 1 0 0,1-1 0 0 0,-1 1-1 0 0,1-1 1 0 0,0 0 0 0 0,-1 0-1 0 0,3 1-77 0 0,1 0 300 0 0,1 0-1 0 0,0 0 1 0 0,0-1-1 0 0,1 0 0 0 0,-1-1 1 0 0,1 0-1 0 0,-1 0 1 0 0,1-1-1 0 0,0 0 1 0 0,0-1-1 0 0,0 0 1 0 0,0 0-1 0 0,0-1 0 0 0,0 0 1 0 0,1 0-1 0 0,-1-1 1 0 0,1-1-300 0 0,2-1 147 0 0,0-1 1 0 0,0 0-1 0 0,0-1 1 0 0,-1 0-1 0 0,0-1 1 0 0,0 0-1 0 0,-1-1 1 0 0,1 0-1 0 0,-1-1 1 0 0,-1 0-1 0 0,0 0 1 0 0,0-1-1 0 0,7-9-147 0 0,51-71-290 0 0,-67 90 220 0 0,-1-1-1 0 0,1 0 1 0 0,0 0 0 0 0,-1 1 0 0 0,1-1-1 0 0,-1 0 1 0 0,1 0 0 0 0,-1 0 0 0 0,1 0 0 0 0,-1 1-1 0 0,1-1 1 0 0,-1 0 0 0 0,1 0 0 0 0,-1 0 0 0 0,1 0-1 0 0,0 0 1 0 0,-1 0 0 0 0,1 0 0 0 0,-1 0 0 0 0,1-1-1 0 0,-1 1 1 0 0,1 0 0 0 0,-1 0 0 0 0,1 0 0 0 0,-1 0-1 0 0,1-1 1 0 0,0 1 0 0 0,-1 0 0 0 0,1 0-1 0 0,-1-1 1 0 0,1 1 0 0 0,0 0 0 0 0,-1-1 0 0 0,1 1-1 0 0,0 0 1 0 0,-1-1 0 0 0,1 1 0 0 0,0-1 0 0 0,0 1-1 0 0,-1 0 1 0 0,1-1 0 0 0,0 1 0 0 0,0-1 0 0 0,0 1-1 0 0,0-1 1 0 0,-1 1 0 0 0,1-1 0 0 0,0 1 70 0 0,-19 22-556 0 0,14-17 497 0 0,0 0 0 0 0,0 0-1 0 0,0 1 1 0 0,0 0 0 0 0,1 0 0 0 0,0 0-1 0 0,0 0 1 0 0,1 0 0 0 0,0 1-1 0 0,0 0 1 0 0,0 0 0 0 0,1 0-1 0 0,0 0 1 0 0,1 0 0 0 0,-1 0-1 0 0,1 7 60 0 0,0-11 26 0 0,1-1 0 0 0,0 1-1 0 0,0-1 1 0 0,1 1-1 0 0,-1-1 1 0 0,0 1 0 0 0,1-1-1 0 0,-1 0 1 0 0,1 1-1 0 0,0-1 1 0 0,0 1-1 0 0,0-1 1 0 0,0 0 0 0 0,0 0-1 0 0,1 0 1 0 0,-1 0-1 0 0,1 0 1 0 0,-1 0 0 0 0,1 0-1 0 0,0 0 1 0 0,0 0-1 0 0,-1-1 1 0 0,1 1 0 0 0,1-1-1 0 0,-1 1 1 0 0,0-1-1 0 0,0 0 1 0 0,0 0 0 0 0,1 0-1 0 0,-1 0 1 0 0,0 0-1 0 0,1-1 1 0 0,-1 1-1 0 0,1-1 1 0 0,-1 1 0 0 0,1-1-1 0 0,1 0-25 0 0,8 1 220 0 0,0 0 0 0 0,0 0 1 0 0,0-1-1 0 0,1-1 0 0 0,-1 0 0 0 0,0-1 0 0 0,-1 0 0 0 0,1-1 0 0 0,0 0 0 0 0,-1-1 1 0 0,1 0-1 0 0,-1-1 0 0 0,0 0 0 0 0,-1-1 0 0 0,2-1-220 0 0,148-109 823 0 0,-150 107-904 0 0,0 0 0 0 0,0-1 0 0 0,-1 0 0 0 0,0 0 0 0 0,-1-1 0 0 0,0 0 0 0 0,-1-1 0 0 0,0 1 0 0 0,-1-1 0 0 0,0-1 0 0 0,-1 1 0 0 0,0-1 0 0 0,-1 0 0 0 0,-1 0 0 0 0,0 0 0 0 0,-1 0 0 0 0,0-1 0 0 0,-1 1 0 0 0,0-4 81 0 0,-2 14-58 0 0,-1-1 1 0 0,1 1-1 0 0,-1-1 0 0 0,0 1 0 0 0,0 0 1 0 0,0-1-1 0 0,-1 1 0 0 0,1 0 0 0 0,-1 1 1 0 0,0-1-1 0 0,1 0 0 0 0,-1 1 0 0 0,-1-1 1 0 0,1 1-1 0 0,0 0 0 0 0,0 0 0 0 0,-1 0 1 0 0,1 1-1 0 0,-1-1 0 0 0,1 1 0 0 0,-1 0 1 0 0,0 0-1 0 0,0 0 0 0 0,1 0 0 0 0,-1 1 1 0 0,0-1-1 0 0,0 1 0 0 0,0 0 0 0 0,0 0 1 0 0,0 1-1 0 0,1-1 0 0 0,-1 1 0 0 0,0 0 1 0 0,0 0-1 0 0,0 0 0 0 0,1 0 0 0 0,-1 0 1 0 0,1 1-1 0 0,-1 0 0 0 0,1 0 0 0 0,0 0 1 0 0,0 0-1 0 0,-2 2 58 0 0,-5 1-11 0 0,-1 1 1 0 0,1 0-1 0 0,1 1 1 0 0,-1 1-1 0 0,1-1 1 0 0,1 1-1 0 0,-1 1 0 0 0,1-1 1 0 0,1 2-1 0 0,0-1 1 0 0,0 1-1 0 0,0 0 1 0 0,2 0-1 0 0,-1 1 0 0 0,1-1 1 0 0,1 1-1 0 0,0 1 1 0 0,0-1-1 0 0,1 0 1 0 0,1 1-1 0 0,0 0 1 0 0,0-1-1 0 0,1 1 0 0 0,1 0 1 0 0,0 2 10 0 0,2-8-340 0 0,1 0 1 0 0,0 0-1 0 0,0 0 1 0 0,0 0-1 0 0,1-1 1 0 0,0 1 0 0 0,0-1-1 0 0,1 0 1 0 0,-1 0-1 0 0,1-1 1 0 0,0 1-1 0 0,0-1 1 0 0,1 0-1 0 0,4 3 340 0 0,14 12-5557 0 0,-16-12 2156 0 0,-2-2 591 0 0</inkml:trace>
  <inkml:trace contextRef="#ctx0" brushRef="#br0" timeOffset="5745.549">2917 1122 6697 0 0,'0'0'2421'0'0,"0"0"-518"0"0,37 0-331 0 0,122 0-74 0 0,240-22 3955 0 0,57 9-2174 0 0,-342 12-4743 0 0,9 1-4313 0 0,-1-1-6066 0 0,-116 1 8104 0 0</inkml:trace>
  <inkml:trace contextRef="#ctx0" brushRef="#br0" timeOffset="6315.518">3090 1409 3713 0 0,'0'0'1483'0'0,"0"0"-175"0"0,0 0 3 0 0,0 0 89 0 0,0 0-23 0 0,0 0-185 0 0,0 0-252 0 0,0 0-268 0 0,0 0-221 0 0,-31 24-136 0 0,-97 76-99 0 0,125-99-204 0 0,0 1 0 0 0,0-1 0 0 0,1 1 0 0 0,-1 0 0 0 0,0 0 1 0 0,1 0-1 0 0,-1 0 0 0 0,1 1 0 0 0,0-1 0 0 0,0 1 0 0 0,0-1 0 0 0,0 1 0 0 0,0 0 1 0 0,1 0-1 0 0,-1 0 0 0 0,1 0 0 0 0,-1 0 0 0 0,1 0 0 0 0,0 0 0 0 0,1 0 1 0 0,-1 1-13 0 0,0 6 66 0 0,-2-4-17 0 0,1 0 0 0 0,1 1 1 0 0,-1-1-1 0 0,1 1 0 0 0,0-1 0 0 0,0 1 0 0 0,1 0 0 0 0,0-1 1 0 0,0 1-1 0 0,1 0 0 0 0,0-1 0 0 0,0 1 0 0 0,0-1 0 0 0,1 1 1 0 0,0-1-1 0 0,0 1 0 0 0,1-1 0 0 0,-1 0 0 0 0,2 0 0 0 0,-1 0 0 0 0,0-1 1 0 0,1 1-1 0 0,0-1 0 0 0,1 0 0 0 0,-1 0 0 0 0,1 0 0 0 0,0-1 1 0 0,0 1-1 0 0,2 0-49 0 0,6 1 219 0 0,0 0 1 0 0,0-1-1 0 0,1 0 1 0 0,-1-1-1 0 0,1-1 1 0 0,0 0-1 0 0,0-1 1 0 0,1-1-1 0 0,-1 0 1 0 0,0-1-1 0 0,0 0 1 0 0,0-1-1 0 0,1-1 1 0 0,-1 0-1 0 0,0-1 1 0 0,-1 0-1 0 0,1-1 1 0 0,0-1 0 0 0,-1 0-1 0 0,0-1 1 0 0,0 0-1 0 0,-1-1 1 0 0,0-1-1 0 0,0 0 1 0 0,1-2-220 0 0,15-9 93 0 0,-2-1 0 0 0,0-2 0 0 0,-1-1 0 0 0,-2 0 0 0 0,0-2 0 0 0,-1-1 1 0 0,-2-1-1 0 0,-1 0 0 0 0,-1-2 0 0 0,-1 0 0 0 0,-1-1 0 0 0,8-23-93 0 0,-19 39-213 0 0,-1-1 0 0 0,0 1 0 0 0,-1-1 0 0 0,-1 0 0 0 0,0 0 0 0 0,-1 0-1 0 0,0-1 1 0 0,-1 1 0 0 0,-1 0 0 0 0,0 0 0 0 0,-2 0 0 0 0,1 0 213 0 0,0 8-117 0 0,1 0-1 0 0,-1 1 1 0 0,-1-1-1 0 0,1 1 1 0 0,-1-1-1 0 0,0 1 1 0 0,0 0-1 0 0,-1 0 1 0 0,0 1-1 0 0,0-1 1 0 0,0 1-1 0 0,-1 0 1 0 0,1 0-1 0 0,-1 0 1 0 0,-1 1-1 0 0,1-1 1 0 0,-1 1-1 0 0,1 0 1 0 0,-1 1-1 0 0,0 0 1 0 0,0 0-1 0 0,-1 0 1 0 0,1 0-1 0 0,-1 1 1 0 0,1 0-1 0 0,-1 1 1 0 0,-3-1 117 0 0,-2 0-65 0 0,1 2 1 0 0,-1-1-1 0 0,0 1 1 0 0,0 1-1 0 0,1 0 1 0 0,-1 1-1 0 0,0 0 0 0 0,1 1 1 0 0,0 0-1 0 0,-1 1 1 0 0,1 0-1 0 0,1 0 1 0 0,-1 2-1 0 0,1-1 1 0 0,0 1-1 0 0,0 1 0 0 0,0 0 1 0 0,1 0-1 0 0,0 0 1 0 0,0 2-1 0 0,1-1 1 0 0,-1 3 64 0 0,-1-1 13 0 0,1 1 0 0 0,0 1 0 0 0,1 0 0 0 0,0 0 0 0 0,1 1 0 0 0,1-1 1 0 0,0 1-1 0 0,0 1 0 0 0,1-1 0 0 0,1 1 0 0 0,0 0 0 0 0,1 0 0 0 0,1 0 0 0 0,0 1 1 0 0,1-1-1 0 0,0 0 0 0 0,2 1 0 0 0,-1-1 0 0 0,3 13-13 0 0,4-8 113 0 0,0 0 0 0 0,1-1 0 0 0,1 0 0 0 0,0 0 0 0 0,1-1 0 0 0,1 0 0 0 0,1-1 0 0 0,1 0 0 0 0,0-1 0 0 0,1 0 0 0 0,0-1 0 0 0,1-1-1 0 0,1 0 1 0 0,0-1 0 0 0,1-1 0 0 0,0 0 0 0 0,0-1 0 0 0,1-1 0 0 0,1-1 0 0 0,12 4-113 0 0,47 7-1697 0 0,-53-23-2234 0 0,-1-7-4105 0 0,-18 7 3611 0 0</inkml:trace>
  <inkml:trace contextRef="#ctx0" brushRef="#br0" timeOffset="6650.644">3895 1130 13427 0 0,'0'0'613'0'0,"0"0"-355"0"0,0 0 106 0 0,0 0 276 0 0,0 0 204 0 0,0 0 68 0 0,0 0-121 0 0,-15 33-193 0 0,-48 108-181 0 0,8-9 34 0 0,50-120-447 0 0,0 0 0 0 0,1 1 0 0 0,0-1 1 0 0,1 1-1 0 0,0 0 0 0 0,1 0 0 0 0,1 1 1 0 0,0-1-1 0 0,1 0 0 0 0,0 0 0 0 0,1 0 0 0 0,0 1 1 0 0,1-1-1 0 0,1 0 0 0 0,0 0 0 0 0,1-1 1 0 0,0 1-1 0 0,4 8-4 0 0,-3-13 81 0 0,1 0-1 0 0,-1 0 1 0 0,1 0 0 0 0,1-1 0 0 0,-1 0 0 0 0,1 0-1 0 0,0-1 1 0 0,1 0 0 0 0,-1 0 0 0 0,1-1 0 0 0,1 0-1 0 0,-1 0 1 0 0,1-1 0 0 0,-1 0 0 0 0,1 0 0 0 0,0-1-1 0 0,1-1 1 0 0,-1 1 0 0 0,0-1 0 0 0,1-1-1 0 0,-1 0 1 0 0,1 0 0 0 0,0-1 0 0 0,7 0-81 0 0,-9 0-19 0 0,0 0 0 0 0,-1 0 0 0 0,1-1 0 0 0,0 0 0 0 0,-1 0 0 0 0,1-1 0 0 0,-1 1 0 0 0,0-2 0 0 0,0 1 0 0 0,0-1 0 0 0,0 0 0 0 0,0-1 0 0 0,0 0 0 0 0,-1 0 0 0 0,4-3 19 0 0,4-14-3566 0 0,-8-6-3279 0 0,-6 19 1750 0 0,0 0-444 0 0</inkml:trace>
  <inkml:trace contextRef="#ctx0" brushRef="#br0" timeOffset="6830.518">3630 1498 10674 0 0,'0'0'1289'0'0,"0"0"-273"0"0,0 0 144 0 0,0 0 32 0 0,0 0 1 0 0,0 0-89 0 0,211-19-192 0 0,-170 16-176 0 0,7-1-184 0 0,2 0-200 0 0,5 1-184 0 0,-4 3-96 0 0,1-4-128 0 0,-4 0-240 0 0,1 4-496 0 0,-1-3-1224 0 0,-13-5-3113 0 0,-9 8-6874 0 0</inkml:trace>
</inkml:ink>
</file>

<file path=ppt/ink/ink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8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7.9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436 206 0 0 0,'0'0'344'0'0,"0"0"294"0"0,0 0 251 0 0,0 0 219 0 0,0 0 133 0 0,0 0-60 0 0,0 0-195 0 0,-11-13-307 0 0,-34-38-307 0 0,44 50-349 0 0,1 1 0 0 0,0-1 1 0 0,0 0-1 0 0,0 1 1 0 0,0-1-1 0 0,0 0 0 0 0,1 1 1 0 0,-1-1-1 0 0,0 0 1 0 0,0 1-1 0 0,0-1 0 0 0,1 0 1 0 0,-1 1-1 0 0,0-1 1 0 0,0 0-1 0 0,1 1 0 0 0,-1-1 1 0 0,1 1-1 0 0,-1-1 1 0 0,1 1-1 0 0,-1-1 0 0 0,0 1 1 0 0,1-1-1 0 0,0 1 1 0 0,-1 0-1 0 0,1-1 0 0 0,-1 1 1 0 0,1 0-1 0 0,-1-1 1 0 0,1 1-1 0 0,0 0 0 0 0,-1 0 1 0 0,1-1-1 0 0,0 1 1 0 0,-1 0-1 0 0,1 0 0 0 0,0 0 1 0 0,-1 0-1 0 0,1 0 1 0 0,0 0-1 0 0,-1 0 0 0 0,1 0 1 0 0,0 0-1 0 0,-1 0 1 0 0,1 0-1 0 0,0 1 0 0 0,-1-1 1 0 0,1 0-1 0 0,0 0 1 0 0,-1 1-1 0 0,1-1 0 0 0,-1 0 1 0 0,1 1-1 0 0,-1-1 1 0 0,1 1-1 0 0,-1-1 0 0 0,1 1-23 0 0,2-1 194 0 0,61-4 1318 0 0,0-3 0 0 0,0-3 1 0 0,-1-2-1 0 0,31-12-1512 0 0,21-4 964 0 0,51-15 315 0 0,-165 43-1234 0 0,0 1 0 0 0,0-1 0 0 0,0 1 1 0 0,0-1-1 0 0,0 1 0 0 0,0-1 0 0 0,-1 1 0 0 0,1 0 0 0 0,0 0 0 0 0,0-1 0 0 0,-1 1 0 0 0,1 0 1 0 0,0 0-1 0 0,-1 0 0 0 0,1 0 0 0 0,0 0 0 0 0,-1 0 0 0 0,0 0 0 0 0,1 0 0 0 0,-1 0 1 0 0,1 0-1 0 0,-1 0 0 0 0,0 0 0 0 0,0 0 0 0 0,0 0 0 0 0,0 0 0 0 0,0 0 0 0 0,0 0 1 0 0,0 0-1 0 0,0 1 0 0 0,0-1 0 0 0,0 0 0 0 0,0 0 0 0 0,-1 0 0 0 0,1 0 0 0 0,-1 0 1 0 0,1 0-1 0 0,0 0 0 0 0,-1 0 0 0 0,0 0 0 0 0,1 0 0 0 0,-1 0 0 0 0,1-1 0 0 0,-1 1 0 0 0,0 0 1 0 0,0 0-1 0 0,0-1 0 0 0,1 1 0 0 0,-1 0 0 0 0,0-1 0 0 0,0 1 0 0 0,0 0 0 0 0,0-1-45 0 0,-7 17 287 0 0,-20 63-16 0 0,3 2 0 0 0,4 0 0 0 0,3 2 0 0 0,3 10-271 0 0,2 67 95 0 0,8-1 0 0 0,6 12-95 0 0,12 27 1523 0 0,-32-210-522 0 0,-2-6-972 0 0,-1 1-1 0 0,-1 1 1 0 0,0 1 0 0 0,-1 1-1 0 0,0 1 1 0 0,-1 2 0 0 0,-1 0-1 0 0,1 1 1 0 0,-1 2 0 0 0,-1 1-1 0 0,1 0 1 0 0,-1 2 0 0 0,0 2-1 0 0,-14 0-28 0 0,8 2-28 0 0,0 2 0 0 0,0 2 0 0 0,0 0 0 0 0,1 3 0 0 0,0 0 0 0 0,0 2 0 0 0,1 2 0 0 0,0 0 0 0 0,-24 14 28 0 0,31-13-60 0 0,8-5-47 0 0,-1 1 0 0 0,1 0 0 0 0,1 1 0 0 0,0 1 0 0 0,0 0 0 0 0,1 2 0 0 0,0-1 0 0 0,-6 9 107 0 0,19-20-35 0 0,1 1 0 0 0,-1-1-1 0 0,1 1 1 0 0,0-1 0 0 0,-1 0-1 0 0,1 1 1 0 0,0-1 0 0 0,0 1-1 0 0,-1-1 1 0 0,1 1 0 0 0,0-1-1 0 0,0 1 1 0 0,0 0 0 0 0,0-1-1 0 0,-1 1 1 0 0,1-1 0 0 0,0 1-1 0 0,0-1 1 0 0,0 1 0 0 0,0-1 0 0 0,0 1-1 0 0,1 0 1 0 0,-1-1 0 0 0,0 1-1 0 0,0-1 1 0 0,0 1 0 0 0,0-1-1 0 0,1 1 1 0 0,-1-1 0 0 0,0 1-1 0 0,0-1 1 0 0,1 1 0 0 0,-1-1-1 0 0,0 1 1 0 0,1-1 0 0 0,-1 0-1 0 0,0 1 1 0 0,1-1 0 0 0,-1 1-1 0 0,1-1 1 0 0,-1 0 0 0 0,1 1 0 0 0,-1-1-1 0 0,1 0 1 0 0,-1 0 0 0 0,1 1-1 0 0,-1-1 1 0 0,1 0 0 0 0,-1 0-1 0 0,1 0 1 0 0,-1 0 0 0 0,1 0-1 0 0,0 0 1 0 0,-1 0 0 0 0,1 0-1 0 0,-1 0 1 0 0,1 0 0 0 0,-1 0-1 0 0,1 0 1 0 0,0 0 0 0 0,0 0 35 0 0,41 0-1888 0 0,-39 0 1615 0 0,119-32-12275 0 0,-96 20 6445 0 0</inkml:trace>
  <inkml:trace contextRef="#ctx0" brushRef="#br0" timeOffset="311.056">616 534 10802 0 0,'0'0'1281'0'0,"0"0"-401"0"0,0 0-400 0 0,0 0-41 0 0,0 0 198 0 0,0 0 237 0 0,0 0 127 0 0,0 0 7 0 0,34-4-62 0 0,108-15-130 0 0,426-60 1909 0 0,-507 78-2191 0 0,-70 17 159 0 0,-6 2-644 0 0,1 1 1 0 0,1 1 0 0 0,0 0-1 0 0,1 0 1 0 0,2 1 0 0 0,0 1-1 0 0,1 0 1 0 0,1 0-1 0 0,2 1 1 0 0,0-1 0 0 0,1 2-1 0 0,1-1 1 0 0,0 19-50 0 0,22 41-2408 0 0,-8-67-1968 0 0,2 0-3504 0 0,-8-12-1217 0 0</inkml:trace>
  <inkml:trace contextRef="#ctx0" brushRef="#br0" timeOffset="570.855">1653 921 4881 0 0,'0'0'4033'0'0,"0"0"-2198"0"0,0 0-982 0 0,0 0-39 0 0,0 0 233 0 0,0 0 236 0 0,0 0 69 0 0,0 0-162 0 0,0 0-257 0 0,0 0-266 0 0,0 0-219 0 0,0 0-162 0 0,-8 33-96 0 0,-24 107-59 0 0,-16 25-80 0 0,46-128-2204 0 0,2-37 270 0 0,0 0-1324 0 0,0 0-1900 0 0,0 0-2537 0 0</inkml:trace>
  <inkml:trace contextRef="#ctx0" brushRef="#br0" timeOffset="832.711">1704 328 10146 0 0,'0'0'1320'0'0,"0"0"-687"0"0,0 0-849 0 0,0 0-473 0 0,0 0-39 0 0,0 0 120 0 0,0 0 200 0 0,0 0-48 0 0,0 0-808 0 0,0 0-2041 0 0,0 0-1120 0 0</inkml:trace>
  <inkml:trace contextRef="#ctx0" brushRef="#br0" timeOffset="1106.727">1888 1234 5545 0 0,'0'0'2118'0'0,"0"0"-630"0"0,0 0-34 0 0,0 0 214 0 0,0 0 107 0 0,0 0-148 0 0,0 0-325 0 0,0 0-274 0 0,0 0-228 0 0,0 0-189 0 0,0 0-159 0 0,0 0-104 0 0,0 0-72 0 0,7-27-49 0 0,21-83-40 0 0,19-14 149 0 0,-46 123-337 0 0,3-11-23 0 0,1 1 0 0 0,0 1 1 0 0,1-1-1 0 0,0 1 0 0 0,0 0 0 0 0,1 0 0 0 0,1 1 1 0 0,-1 0-1 0 0,2 0 0 0 0,-1 1 0 0 0,1 0 24 0 0,-7 7-24 0 0,-1 1-1 0 0,0-1 1 0 0,1 0 0 0 0,-1 1-1 0 0,0-1 1 0 0,1 1 0 0 0,-1 0-1 0 0,1-1 1 0 0,-1 1 0 0 0,1 0-1 0 0,-1 0 1 0 0,1 0 0 0 0,-1 0-1 0 0,1 0 1 0 0,-1 0 0 0 0,1 1-1 0 0,-1-1 1 0 0,0 0 0 0 0,1 1-1 0 0,-1-1 1 0 0,1 1 0 0 0,-1 0-1 0 0,0-1 1 0 0,0 1-1 0 0,1 0 1 0 0,-1 0 0 0 0,0-1-1 0 0,0 1 1 0 0,0 0 0 0 0,0 0-1 0 0,0 1 1 0 0,0-1 0 0 0,0 0-1 0 0,0 0 1 0 0,0 0 0 0 0,0 1-1 0 0,-1-1 1 0 0,1 0 0 0 0,0 2 24 0 0,22 56-200 0 0,-20-47 206 0 0,-2-2 14 0 0,0 0 0 0 0,1 0 0 0 0,1 0 0 0 0,0 0 0 0 0,0-1 0 0 0,1 0 0 0 0,0 1-1 0 0,0-1 1 0 0,1-1 0 0 0,0 1 0 0 0,3 2-20 0 0,-5-9 77 0 0,-1-1 1 0 0,1 0-1 0 0,0 1 0 0 0,-1-1 0 0 0,1-1 1 0 0,0 1-1 0 0,0 0 0 0 0,0-1 0 0 0,0 1 1 0 0,-1-1-1 0 0,1 0 0 0 0,0 0 1 0 0,0 0-1 0 0,0 0 0 0 0,0-1 0 0 0,0 1 1 0 0,0-1-1 0 0,0 1 0 0 0,-1-1 1 0 0,1 0-1 0 0,0 0 0 0 0,0-1 0 0 0,-1 1 1 0 0,1 0-1 0 0,-1-1 0 0 0,1 0 1 0 0,-1 1-1 0 0,0-1 0 0 0,0 0 0 0 0,0 0 1 0 0,0 0-1 0 0,0-1 0 0 0,0 1 1 0 0,0 0-1 0 0,-1-1 0 0 0,1 1 0 0 0,-1-1 1 0 0,1-1-78 0 0,17-15-274 0 0,18-15-1242 0 0,9-8-3516 0 0,-12 20-3842 0 0,-22 17 1578 0 0</inkml:trace>
  <inkml:trace contextRef="#ctx0" brushRef="#br0" timeOffset="1559.986">2698 725 7882 0 0,'0'0'2516'0'0,"0"0"-579"0"0,0 0-376 0 0,0 0-234 0 0,0 0-251 0 0,0 0-245 0 0,0 0-233 0 0,0 0-179 0 0,0 0-142 0 0,0 0-84 0 0,0 0-63 0 0,0 0-48 0 0,0 0-14 0 0,-27 32-42 0 0,-84 97-17 0 0,108-126-9 0 0,-1 0 0 0 0,1 0 0 0 0,0 0-1 0 0,0 0 1 0 0,0 1 0 0 0,0-1 0 0 0,1 1 0 0 0,-1 0 0 0 0,1 0 0 0 0,0 0-1 0 0,0 0 1 0 0,0 0 0 0 0,1 0 0 0 0,0 0 0 0 0,-1 1 0 0 0,2-1 0 0 0,-1 0-1 0 0,0 2 1 0 0,1 6-6 0 0,-1-6 30 0 0,-1 1 0 0 0,2 0 0 0 0,-1-1 0 0 0,1 1 0 0 0,0-1 0 0 0,0 1 0 0 0,1 0 0 0 0,0-1 0 0 0,0 1 0 0 0,1-1 1 0 0,-1 0-1 0 0,1 1 0 0 0,1-1 0 0 0,-1 0 0 0 0,1 0 0 0 0,0 0 0 0 0,1 0 0 0 0,-1-1 0 0 0,1 0 0 0 0,0 1 0 0 0,0-1 0 0 0,1 0 1 0 0,0-1-1 0 0,0 1 0 0 0,0-1 0 0 0,0 0 0 0 0,0 0 0 0 0,1-1 0 0 0,0 0 0 0 0,0 0 0 0 0,0 0 0 0 0,0 0 0 0 0,0-1 0 0 0,0 0 0 0 0,1-1 1 0 0,1 1-25 0 0,5-3 199 0 0,0 0 1 0 0,0-1-1 0 0,0-1 1 0 0,0 0-1 0 0,0-1 1 0 0,0 0-1 0 0,-1-1 1 0 0,0-1-1 0 0,0 0 1 0 0,0 0-1 0 0,-1-1 1 0 0,0-1-1 0 0,0 1 1 0 0,-1-2-1 0 0,0 0 1 0 0,0 0-1 0 0,-1-1 1 0 0,0 0-1 0 0,-1 0 1 0 0,0-1-1 0 0,-1 0 1 0 0,0 0-200 0 0,24-31-5 0 0,-2-1 0 0 0,-2-2 1 0 0,-2 0-1 0 0,-2-2 1 0 0,-2 0-1 0 0,-2-2 1 0 0,-2 0-1 0 0,7-41 5 0 0,-19 77-97 0 0,-1 0-1 0 0,-1 0 0 0 0,0-1 0 0 0,0 1 1 0 0,-2-1-1 0 0,0 0 0 0 0,0 0 0 0 0,-1 1 0 0 0,-1-1 1 0 0,-1 0-1 0 0,0 1 0 0 0,0-1 0 0 0,-1 1 0 0 0,-1-1 1 0 0,0 1-1 0 0,-1 1 0 0 0,0-1 0 0 0,-1 0 0 0 0,-1 1 1 0 0,0 0-1 0 0,-1 0 98 0 0,3 8-6 0 0,0 1 0 0 0,0-1 1 0 0,-1 1-1 0 0,1 0 1 0 0,-1 0-1 0 0,0 1 0 0 0,1-1 1 0 0,-1 1-1 0 0,0 1 0 0 0,-1-1 1 0 0,1 1-1 0 0,0 0 1 0 0,0 0-1 0 0,-1 1 0 0 0,1 0 1 0 0,0 0-1 0 0,-1 0 1 0 0,1 1-1 0 0,0 0 0 0 0,0 0 1 0 0,0 1-1 0 0,-1 0 0 0 0,1 0 1 0 0,1 0-1 0 0,-1 1 1 0 0,0-1-1 0 0,1 1 0 0 0,-1 1 1 0 0,1-1-1 0 0,0 1 0 0 0,0 0 1 0 0,0 0-1 0 0,1 1 1 0 0,-1-1-1 0 0,1 1 0 0 0,0 0 1 0 0,-3 5 5 0 0,-2 3 39 0 0,-1 2-1 0 0,2-1 1 0 0,0 1 0 0 0,0 1 0 0 0,2-1 0 0 0,0 1 0 0 0,1 1 0 0 0,0-1 0 0 0,1 0-1 0 0,1 1 1 0 0,1 0 0 0 0,0 0 0 0 0,1 0 0 0 0,1 0 0 0 0,1 0 0 0 0,0 0 0 0 0,1 0-1 0 0,1 0 1 0 0,1-1 0 0 0,0 1 0 0 0,1-1 0 0 0,1 0 0 0 0,0 0 0 0 0,1-1 0 0 0,1 0-1 0 0,0 0 1 0 0,1-1 0 0 0,1 0 0 0 0,0 0 0 0 0,1-1 0 0 0,0 0 0 0 0,1-1 0 0 0,6 4-39 0 0,11 7 37 0 0,2-2 1 0 0,0-1-1 0 0,2-2 1 0 0,0-1-1 0 0,1-1 1 0 0,0-2-1 0 0,1-1 1 0 0,1-2 0 0 0,35 6-38 0 0,16-3-3920 0 0,-3-10-3994 0 0,-62-4-3754 0 0</inkml:trace>
</inkml:ink>
</file>

<file path=ppt/ink/ink8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11.8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328 0 7362 0 0,'0'0'1508'0'0,"0"0"-136"0"0,0 0 24 0 0,0 0 150 0 0,0 0 144 0 0,0 0-26 0 0,0 0-263 0 0,0 0-363 0 0,0 0-308 0 0,0 0-242 0 0,0 0-157 0 0,0 0-83 0 0,0 0-11 0 0,-3 0 3 0 0,0 6-152 0 0,1-1 0 0 0,0 0 0 0 0,0 0 1 0 0,0 1-1 0 0,0-1 0 0 0,1 1 0 0 0,0 0 0 0 0,0-1 0 0 0,0 1 0 0 0,1 0 0 0 0,0 0 0 0 0,0-1 0 0 0,1 1 0 0 0,-1 0 1 0 0,1-1-1 0 0,0 1 0 0 0,1 0 0 0 0,0 1-88 0 0,-2-4 37 0 0,21 255 1109 0 0,-12 242-1146 0 0,-9-368-1723 0 0,-10-178-5305 0 0,1 13-2861 0 0,7 21 4509 0 0</inkml:trace>
  <inkml:trace contextRef="#ctx0" brushRef="#br0" timeOffset="283.409">0 461 8650 0 0,'0'0'4378'0'0,"0"0"-2465"0"0,0 0-1149 0 0,0 0-207 0 0,0 0 159 0 0,0 0 249 0 0,0 0 151 0 0,0 0-9 0 0,0 0-155 0 0,0 0-181 0 0,32 3-166 0 0,103 12-138 0 0,-86-12-226 0 0,0-1 0 0 0,1-3 1 0 0,-1-2-1 0 0,17-5-241 0 0,58-3-62 0 0,-1 4-1315 0 0,-55 2-2121 0 0,-38 1-911 0 0,-14 2-1360 0 0,-4 1-3042 0 0</inkml:trace>
  <inkml:trace contextRef="#ctx0" brushRef="#br0" timeOffset="613.33">1018 549 9306 0 0,'0'0'1306'0'0,"0"0"-458"0"0,0 0-123 0 0,0 0 195 0 0,0 0 135 0 0,0 0-22 0 0,0 0-200 0 0,0 0-305 0 0,3 32-246 0 0,11 99-150 0 0,10-14-480 0 0,-11-86-2641 0 0,-8-22-3532 0 0,-5-9-589 0 0</inkml:trace>
  <inkml:trace contextRef="#ctx0" brushRef="#br0" timeOffset="1053.045">1197 925 7914 0 0,'0'0'1348'0'0,"0"0"198"0"0,0 0 410 0 0,0 0 221 0 0,0 0-150 0 0,0 0-379 0 0,0 0-418 0 0,0 0-297 0 0,0 0-207 0 0,0 0-164 0 0,0 0-112 0 0,0 0-94 0 0,0 0-75 0 0,15-35-67 0 0,49-111-73 0 0,-54 120-109 0 0,1 0 1 0 0,1 1-1 0 0,1 1 1 0 0,1 0-1 0 0,1 1 1 0 0,2-1-33 0 0,-14 19-18 0 0,1 1 0 0 0,-1-1 0 0 0,1 1 0 0 0,0-1 0 0 0,0 1 0 0 0,1 0 0 0 0,-1 1 0 0 0,1-1 1 0 0,0 1-1 0 0,0 0 0 0 0,0 0 0 0 0,0 0 0 0 0,0 1 0 0 0,1 0 0 0 0,-1 0 0 0 0,1 0 0 0 0,-1 1 0 0 0,1-1 0 0 0,0 1 1 0 0,0 1-1 0 0,1-1 18 0 0,-3 4-21 0 0,-1-1 1 0 0,0 1 0 0 0,0-1 0 0 0,0 1 0 0 0,0 0 0 0 0,0 1-1 0 0,-1-1 1 0 0,1 0 0 0 0,-1 1 0 0 0,0-1 0 0 0,0 1-1 0 0,0 0 1 0 0,-1 0 0 0 0,1-1 0 0 0,-1 1 0 0 0,0 0-1 0 0,0 0 1 0 0,0 1 0 0 0,-1-1 0 0 0,1 0 0 0 0,-1 0 0 0 0,0 1 20 0 0,12 144-40 0 0,-12-148 48 0 0,0 0 1 0 0,0 0-1 0 0,0 0 1 0 0,0 0-1 0 0,0 0 1 0 0,1 0-1 0 0,-1 0 1 0 0,0 0-1 0 0,1 0 1 0 0,-1 0-1 0 0,0 0 1 0 0,1 0-1 0 0,-1 0 1 0 0,1 0-1 0 0,0-1 1 0 0,-1 1-1 0 0,1 0 1 0 0,0 0-1 0 0,-1-1 1 0 0,1 1-1 0 0,0-1 1 0 0,0 1-1 0 0,0 0 0 0 0,-1-1 1 0 0,1 1-1 0 0,0-1 1 0 0,0 0-1 0 0,0 1 1 0 0,0-1-1 0 0,0 0 1 0 0,0 0-1 0 0,0 1 1 0 0,0-1-1 0 0,0 0 1 0 0,0 0-1 0 0,0 0 1 0 0,0 0-1 0 0,0 0 1 0 0,0 0-1 0 0,0 0 1 0 0,0-1-1 0 0,0 1 1 0 0,0 0-1 0 0,0-1 1 0 0,0 1-1 0 0,-1 0 1 0 0,1-1-1 0 0,0 1 1 0 0,0-1-1 0 0,0 1 1 0 0,0-1-9 0 0,48-34 469 0 0,-42 29-489 0 0,15-13 54 0 0,2 0 0 0 0,0 2 0 0 0,0 1 0 0 0,2 1-1 0 0,0 1 1 0 0,19-7-34 0 0,-43 19-6 0 0,0 1 0 0 0,1 0 0 0 0,-1 0 0 0 0,0 0 0 0 0,1 0 0 0 0,-1 0-1 0 0,0 0 1 0 0,1 0 0 0 0,-1 1 0 0 0,1-1 0 0 0,-1 1 0 0 0,1 0 0 0 0,-1 0 0 0 0,1 0 0 0 0,0 0 0 0 0,-1 0-1 0 0,1 0 1 0 0,-1 1 0 0 0,1-1 0 0 0,-1 1 0 0 0,1 0 0 0 0,-1 0 0 0 0,0 0 0 0 0,1 0 0 0 0,-1 0 0 0 0,0 0-1 0 0,0 1 1 0 0,0-1 0 0 0,0 1 0 0 0,0-1 0 0 0,0 1 0 0 0,0 0 0 0 0,0 0 0 0 0,-1 0 0 0 0,1 0 0 0 0,-1 0 0 0 0,1 0-1 0 0,-1 0 1 0 0,0 1 0 0 0,0-1 0 0 0,0 0 0 0 0,0 2 6 0 0,0 2-61 0 0,1 1 1 0 0,-1-1-1 0 0,1 0 0 0 0,0 1 0 0 0,1-1 1 0 0,-1 0-1 0 0,1-1 0 0 0,1 1 1 0 0,-1 0-1 0 0,1-1 0 0 0,0 0 0 0 0,0 0 1 0 0,0 0-1 0 0,1 0 0 0 0,4 3 61 0 0,25-2-3541 0 0,-13-8-7493 0 0,-16-1 2847 0 0</inkml:trace>
  <inkml:trace contextRef="#ctx0" brushRef="#br0" timeOffset="1461.167">2165 740 1320 0 0,'0'0'2451'0'0,"0"0"270"0"0,0 0 322 0 0,0 0 15 0 0,0 0-370 0 0,0 0-484 0 0,0 0-445 0 0,33-2-323 0 0,102-10-298 0 0,-41-16 404 0 0,-87 24-1429 0 0,15-3 109 0 0,-1-2 0 0 0,0 0 0 0 0,0-2 0 0 0,-1 0 1 0 0,-1-1-1 0 0,1-1 0 0 0,-2-1 0 0 0,0-1 1 0 0,-1 0-1 0 0,3-4-222 0 0,-18 17 11 0 0,0 0 0 0 0,0-1 0 0 0,1 1 0 0 0,-1 0 0 0 0,-1-1 0 0 0,1 1 0 0 0,0-1 0 0 0,0 0 0 0 0,-1 1 0 0 0,0-1 0 0 0,0 0 0 0 0,1 0 0 0 0,-2 0 0 0 0,1 0 0 0 0,0 0 0 0 0,-1 0 0 0 0,1 0 0 0 0,-1 0 0 0 0,0-1 0 0 0,0 1 0 0 0,0 0 0 0 0,0 0-1 0 0,-1 0 1 0 0,1 0 0 0 0,-1 0 0 0 0,0 0 0 0 0,0 0 0 0 0,0 0 0 0 0,0 0 0 0 0,0 0 0 0 0,-1 0 0 0 0,1 1 0 0 0,-1-1 0 0 0,0 0 0 0 0,0 1 0 0 0,0 0 0 0 0,0-1 0 0 0,0 1 0 0 0,0 0 0 0 0,-1 0 0 0 0,1 0 0 0 0,-1 0-11 0 0,-10-1-37 0 0,-1 0-1 0 0,1 2 1 0 0,0-1-1 0 0,-1 2 1 0 0,1-1-1 0 0,0 2 0 0 0,-1 0 1 0 0,1 1-1 0 0,0 0 1 0 0,-1 1-1 0 0,1 0 1 0 0,1 1-1 0 0,-1 0 1 0 0,0 1-1 0 0,1 1 1 0 0,0 0-1 0 0,1 1 1 0 0,-1 0-1 0 0,1 0 0 0 0,0 1 1 0 0,1 1-1 0 0,0 0 1 0 0,0 0-1 0 0,1 1 1 0 0,1 0-1 0 0,-1 1 1 0 0,-1 4 37 0 0,5-9-66 0 0,0-1 0 0 0,1 1 0 0 0,0 0 0 0 0,1 0 0 0 0,-1 0 0 0 0,1 0 0 0 0,0 0 0 0 0,0 1 0 0 0,1 0 0 0 0,0-1 0 0 0,0 1 0 0 0,1 0 0 0 0,0 0 0 0 0,0 0 0 0 0,0 0 0 0 0,1 0 0 0 0,0 0 0 0 0,1 0 0 0 0,-1 0 0 0 0,1 0 0 0 0,1 0 0 0 0,-1 0 0 0 0,1 0 0 0 0,0-1 0 0 0,1 1 0 0 0,0-1 0 0 0,0 1 0 0 0,0-1 0 0 0,1 0 0 0 0,0 0 0 0 0,0 0 0 0 0,0-1 0 0 0,1 0 0 0 0,0 1 0 0 0,2 0 66 0 0,0 0-269 0 0,1-2 0 0 0,0 1 0 0 0,0-1-1 0 0,0-1 1 0 0,0 1 0 0 0,1-1 0 0 0,-1-1 0 0 0,1 1 0 0 0,0-2 0 0 0,7 2 269 0 0,19 0-3597 0 0,0-2-3983 0 0,-21-1-1385 0 0</inkml:trace>
  <inkml:trace contextRef="#ctx0" brushRef="#br0" timeOffset="778.112">913 126 4161 0 0,'0'0'360'0'0,"0"0"-728"0"0,0 0-552 0 0,0 0-465 0 0,0 0-463 0 0,0 0 1848 0 0,0 0 0 0 0</inkml:trace>
  <inkml:trace contextRef="#ctx0" brushRef="#br0" timeOffset="1888.282">878 151 0 0 0,'0'0'894'0'0,"0"0"1121"0"0,0 0 593 0 0,0 0 161 0 0,0 0-173 0 0,0 0-454 0 0,0 0-455 0 0,0 0-396 0 0,0 0-295 0 0,0 0-181 0 0,0 0-96 0 0,0 0-60 0 0,3-1-82 0 0,8 6 47 0 0,-12 5-4077 0 0,1-2-2737 0 0,0-4-4559 0 0</inkml:trace>
</inkml:ink>
</file>

<file path=ppt/ink/ink8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18.3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0 976 0 0 0,'0'0'71'0'0,"0"0"-78"0"0,0 0 130 0 0,0 0 323 0 0,0 0 364 0 0,0 0 270 0 0,0 0 204 0 0,0 0 141 0 0,0 0 72 0 0,0 0-24 0 0,21 3-56 0 0,69 3-86 0 0,-25-26 535 0 0,-51 12-1368 0 0,45-27 293 0 0,-2-2 0 0 0,-1-3 0 0 0,-3-2 0 0 0,-1-2 0 0 0,-2-3 0 0 0,8-12-791 0 0,-45 47 52 0 0,-1 0-1 0 0,0-1 1 0 0,-1 0 0 0 0,-1-1 0 0 0,0-1-1 0 0,0 1 1 0 0,-2-1 0 0 0,0-1 0 0 0,0 0-1 0 0,-2 0 1 0 0,0 0 0 0 0,-1-1 0 0 0,0 0 0 0 0,-2 0-1 0 0,0 0 1 0 0,1-16-52 0 0,-4 27-8 0 0,1 0-1 0 0,-1 0 1 0 0,0-1-1 0 0,-1 1 1 0 0,1 0-1 0 0,-1 0 1 0 0,0 0-1 0 0,-1 0 1 0 0,0 0-1 0 0,0 1 1 0 0,0-1-1 0 0,0 0 1 0 0,-1 1-1 0 0,0 0 1 0 0,0-1-1 0 0,-1 1 1 0 0,1 0-1 0 0,-1 1 1 0 0,0-1-1 0 0,0 1 1 0 0,-1-1-1 0 0,1 1 1 0 0,-1 1-1 0 0,0-1 1 0 0,0 1-1 0 0,0-1 1 0 0,-2 1 8 0 0,8 4-17 0 0,-1 0-1 0 0,1-1 1 0 0,-1 1 0 0 0,0 0 0 0 0,1 0 0 0 0,-1 0 0 0 0,0 0-1 0 0,1 0 1 0 0,-1 0 0 0 0,0 0 0 0 0,0 0 0 0 0,0 0 0 0 0,0 0 0 0 0,0 0-1 0 0,0 0 1 0 0,0 0 0 0 0,0 0 0 0 0,-1 0 0 0 0,1 0 0 0 0,0 0 0 0 0,-1 0-1 0 0,1 0 1 0 0,0 0 0 0 0,-1 0 0 0 0,1 0 0 0 0,-1-1 0 0 0,1 1 0 0 0,-1 0-1 0 0,0 0 1 0 0,1-1 0 0 0,-1 1 0 0 0,0 0 0 0 0,0 0 0 0 0,1-1 0 0 0,-1 1-1 0 0,0-1 1 0 0,0 1 0 0 0,0-1 0 0 0,0 1 0 0 0,0-1 0 0 0,1 0 0 0 0,-1 1-1 0 0,0-1 1 0 0,0 0 0 0 0,0 0 0 0 0,0 1 0 0 0,0-1 0 0 0,0 0 0 0 0,0 0-1 0 0,0 0 1 0 0,0 0 0 0 0,0-1 0 0 0,0 1 0 0 0,0 0 0 0 0,0 0-1 0 0,0-1 1 0 0,0 1 0 0 0,0 0 0 0 0,0-1 0 0 0,0 1 0 0 0,0-1 0 0 0,0 1-1 0 0,1-1 1 0 0,-1 1 0 0 0,0-1 0 0 0,0 0 0 0 0,0 1 0 0 0,1-1 0 0 0,-1 0-1 0 0,0 0 18 0 0,11 8 26 0 0,1 1 0 0 0,-1-2 0 0 0,2 1 0 0 0,-1-2 0 0 0,1 1 0 0 0,-1-2 0 0 0,1 1 0 0 0,1-2 0 0 0,-1 1 0 0 0,0-2 0 0 0,1 0 0 0 0,0 0 0 0 0,-1-1 0 0 0,1-1 0 0 0,0 0 0 0 0,8-1-26 0 0,10 2 42 0 0,98 3 131 0 0,-127-2-116 0 0,0 1 0 0 0,1-1 1 0 0,-1 1-1 0 0,0 0 0 0 0,-1 0 0 0 0,1 0 0 0 0,0 0 0 0 0,-1 0 0 0 0,1 0 1 0 0,-1 0-1 0 0,0 1 0 0 0,0-1 0 0 0,-1 0 0 0 0,1 1 0 0 0,-1-1 0 0 0,1 1 0 0 0,-1-1 1 0 0,0 0-1 0 0,0 1 0 0 0,-1-1 0 0 0,1 1 0 0 0,-1-1 0 0 0,1 0 0 0 0,-1 1 0 0 0,0-1 1 0 0,0 0-1 0 0,-1 0 0 0 0,1 0 0 0 0,-1 1 0 0 0,0-2 0 0 0,-1 4-57 0 0,-128 250 2026 0 0,129-253-2028 0 0,0-1 1 0 0,1 1-1 0 0,-1 0 1 0 0,1 0-1 0 0,0-1 1 0 0,0 1-1 0 0,0 0 1 0 0,0 0-1 0 0,1 0 1 0 0,-1 0-1 0 0,1 0 1 0 0,-1 0-1 0 0,1 0 1 0 0,0 0-1 0 0,0 0 1 0 0,1 0-1 0 0,-1 0 0 0 0,1 0 1 0 0,-1 0-1 0 0,1 0 1 0 0,0 0-1 0 0,0-1 1 0 0,0 1-1 0 0,0 0 1 0 0,1 0-1 0 0,-1-1 1 0 0,1 1-1 0 0,0-1 1 0 0,-1 1-1 0 0,1-1 1 0 0,0 0-1 0 0,1 0 1 0 0,-1 0-1 0 0,2 2 2 0 0,12 1-92 0 0,1 0-1 0 0,0-1 1 0 0,-1 0-1 0 0,1-1 1 0 0,0-1-1 0 0,1-1 1 0 0,-1-1 0 0 0,0 0-1 0 0,0-1 1 0 0,0-1-1 0 0,0 0 1 0 0,0-2-1 0 0,15-4 93 0 0,11-2-2036 0 0,-6 1-2262 0 0,-1-1-5738 0 0,-27 6 5774 0 0</inkml:trace>
  <inkml:trace contextRef="#ctx0" brushRef="#br0" timeOffset="811.764">1296 730 32 0 0,'0'0'1664'0'0,"0"0"-861"0"0,0 0-233 0 0,0 0 431 0 0,0 0 522 0 0,0 0 319 0 0,0 0 33 0 0,0 0-161 0 0,0 0-265 0 0,0 0-211 0 0,36-7-182 0 0,113-20-189 0 0,-69-4 234 0 0,-65 22-823 0 0,-6 5-136 0 0,0-1 0 0 0,0 0-1 0 0,0 0 1 0 0,0-1 0 0 0,-1 0 0 0 0,0-1-1 0 0,0 1 1 0 0,-1-2 0 0 0,1 1 0 0 0,-2-1 0 0 0,1 0-1 0 0,-1 0 1 0 0,0-1 0 0 0,-1 0 0 0 0,0 0 0 0 0,0 0-1 0 0,-1-1 1 0 0,-1 1 0 0 0,1-1 0 0 0,-1 0 0 0 0,-1 0-1 0 0,1-9-141 0 0,-4 15-23 0 0,0 0 0 0 0,-1 0 0 0 0,0 0 0 0 0,0 1 0 0 0,0-1-1 0 0,-1 0 1 0 0,1 1 0 0 0,-1 0 0 0 0,0 0 0 0 0,1 0 0 0 0,-2 0-1 0 0,1 0 1 0 0,0 0 0 0 0,0 1 0 0 0,-1-1 0 0 0,0 1 0 0 0,1 0-1 0 0,-1 0 1 0 0,0 1 0 0 0,0-1 0 0 0,0 1 0 0 0,0 0 0 0 0,0 0-1 0 0,0 0 1 0 0,0 0 0 0 0,0 1 0 0 0,-1-1 0 0 0,1 1 0 0 0,0 1 0 0 0,0-1-1 0 0,0 0 1 0 0,-1 1 0 0 0,1 0 0 0 0,0 0 0 0 0,0 0 0 0 0,0 0-1 0 0,0 1 1 0 0,0 0 0 0 0,1-1 0 0 0,-1 1 0 0 0,-2 2 23 0 0,-5 4-9 0 0,-1 1 0 0 0,1 1 0 0 0,1 0 1 0 0,0 0-1 0 0,0 1 0 0 0,1 0 0 0 0,1 1 1 0 0,-1 0-1 0 0,2 0 0 0 0,0 1 0 0 0,0 0 1 0 0,1 0-1 0 0,1 0 0 0 0,0 1 0 0 0,1 0 1 0 0,1 0-1 0 0,0 0 0 0 0,1 0 0 0 0,0 0 0 0 0,1 1 1 0 0,0 3 8 0 0,2-13 6 0 0,-1 0 0 0 0,1 0-1 0 0,0 0 1 0 0,0 0 0 0 0,0 0 0 0 0,1 0 0 0 0,0-1 0 0 0,0 1 0 0 0,0 0 0 0 0,0-1 0 0 0,1 0 0 0 0,-1 1 0 0 0,1-1 0 0 0,0 0 0 0 0,1 0 0 0 0,-1-1-1 0 0,1 1 1 0 0,-1-1 0 0 0,1 0 0 0 0,0 0 0 0 0,1 0 0 0 0,-1 0 0 0 0,0-1 0 0 0,1 1 0 0 0,-1-1 0 0 0,1 0 0 0 0,0-1 0 0 0,0 1 0 0 0,-1-1-1 0 0,4 1-5 0 0,4 1 6 0 0,1-1-1 0 0,-1 0 0 0 0,0 0 1 0 0,1-2-1 0 0,-1 1 0 0 0,1-2 1 0 0,-1 1-1 0 0,1-2 0 0 0,-1 1 1 0 0,0-2-1 0 0,0 0 0 0 0,1 0-5 0 0,161-76-4655 0 0,-67 15-8599 0 0,-90 52 11923 0 0</inkml:trace>
  <inkml:trace contextRef="#ctx0" brushRef="#br0" timeOffset="1591.452">2309 417 0 0 0,'0'0'3537'0'0,"0"0"-1206"0"0,0 0-507 0 0,0 0-71 0 0,0 0 4 0 0,0 0-18 0 0,0 0-132 0 0,0 0-248 0 0,0 0-254 0 0,0 0-272 0 0,0 0-229 0 0,-32 11-162 0 0,-97 39-105 0 0,39 6 302 0 0,86-53-643 0 0,-1 0-1 0 0,1 1 1 0 0,-1 0 0 0 0,1 0 0 0 0,0 0-1 0 0,0 1 1 0 0,1-1 0 0 0,-1 1-1 0 0,1 0 1 0 0,0-1 0 0 0,0 2 0 0 0,1-1-1 0 0,-1 0 1 0 0,1 0 0 0 0,0 1-1 0 0,1-1 1 0 0,-1 1 0 0 0,1 0 0 0 0,0 0-1 0 0,1-1 1 0 0,-1 1 0 0 0,1 0-1 0 0,1 0 1 0 0,-1 1 4 0 0,2-5-5 0 0,-1 1-1 0 0,1-1 0 0 0,-1 0 0 0 0,1 0 1 0 0,0 0-1 0 0,0 0 0 0 0,0-1 1 0 0,0 1-1 0 0,1 0 0 0 0,-1-1 1 0 0,0 0-1 0 0,1 1 0 0 0,-1-1 1 0 0,1 0-1 0 0,-1 0 0 0 0,1 0 0 0 0,-1-1 1 0 0,1 1-1 0 0,0-1 0 0 0,-1 1 1 0 0,1-1-1 0 0,0 0 0 0 0,0 0 1 0 0,-1 0-1 0 0,1 0 0 0 0,0-1 1 0 0,-1 1-1 0 0,1-1 0 0 0,0 1 0 0 0,-1-1 7 0 0,12 0 77 0 0,3-2 1 0 0,0-1 1 0 0,0-1-1 0 0,-1 0 0 0 0,1-1 0 0 0,-1-1 0 0 0,0-1 0 0 0,-1 0 1 0 0,0-1-1 0 0,0-1 0 0 0,-1 0 0 0 0,0-1 0 0 0,-1 0 0 0 0,0-1 1 0 0,-1-1-1 0 0,2-2-79 0 0,16-13 291 0 0,19-16 421 0 0,-51 73-356 0 0,-52 108-97 0 0,-58 171-343 0 0,95-256 6 0 0,3-1 0 0 0,3 1 0 0 0,1 1 1 0 0,3 0-1 0 0,-1 53 78 0 0,8-89-63 0 0,0-1 1 0 0,1 1 0 0 0,0-1 0 0 0,1 0 0 0 0,1 0-1 0 0,1 0 1 0 0,0 0 0 0 0,1 0 0 0 0,1-1-1 0 0,0 1 1 0 0,1-2 0 0 0,7 13 62 0 0,-14-26 3 0 0,1 0 0 0 0,-1 0-1 0 0,0 0 1 0 0,1 0 0 0 0,-1 0 0 0 0,1 0 0 0 0,-1 0-1 0 0,1 0 1 0 0,-1 0 0 0 0,1 0 0 0 0,0 0 0 0 0,-1 0 0 0 0,1 0-1 0 0,0-1 1 0 0,0 1 0 0 0,0 0 0 0 0,0 0 0 0 0,0-1-1 0 0,0 1 1 0 0,-1-1 0 0 0,1 1 0 0 0,1-1 0 0 0,-1 1 0 0 0,0-1-1 0 0,0 1 1 0 0,0-1 0 0 0,0 0 0 0 0,0 0 0 0 0,0 0 0 0 0,0 1-1 0 0,0-1 1 0 0,1 0 0 0 0,-1 0 0 0 0,0-1 0 0 0,0 1-1 0 0,0 0 1 0 0,0 0 0 0 0,0 0 0 0 0,0-1 0 0 0,0 1 0 0 0,0-1-1 0 0,0 1 1 0 0,0-1 0 0 0,0 1 0 0 0,0-1 0 0 0,0 1 0 0 0,0-1-1 0 0,0 0 1 0 0,0 0 0 0 0,0 1 0 0 0,-1-1 0 0 0,1 0-1 0 0,0 0 1 0 0,0 0 0 0 0,-1 0 0 0 0,1 0 0 0 0,-1 0 0 0 0,1 0-1 0 0,-1 0 1 0 0,1 0 0 0 0,-1 0 0 0 0,0 0 0 0 0,0 0-1 0 0,1 0 1 0 0,-1-1 0 0 0,0 1 0 0 0,0 0 0 0 0,0 0 0 0 0,0 0-3 0 0,4-15 21 0 0,1 0 1 0 0,1 1-1 0 0,0 0 1 0 0,1 0 0 0 0,1 1-1 0 0,0 0 1 0 0,1 0-1 0 0,0 1 1 0 0,1 0 0 0 0,9-9-22 0 0,28-40 105 0 0,-45 58-89 0 0,0-1 1 0 0,0 0-1 0 0,-1 0 0 0 0,0 0 0 0 0,0 0 0 0 0,0-1 1 0 0,0 1-1 0 0,-1 0 0 0 0,0 0 0 0 0,0 0 1 0 0,0 0-1 0 0,0-1 0 0 0,-1 1 0 0 0,0 0 1 0 0,0 0-1 0 0,-1 0 0 0 0,1 0 0 0 0,-1 0 1 0 0,0 0-1 0 0,-1 1 0 0 0,1-1 0 0 0,-1 1 1 0 0,0-1-1 0 0,0 1 0 0 0,0 0 0 0 0,0 0 1 0 0,-1 0-1 0 0,0 1 0 0 0,1-1 0 0 0,-1 1 1 0 0,-1 0-1 0 0,1 0 0 0 0,0 0 0 0 0,-1 1 1 0 0,0-1-1 0 0,1 1 0 0 0,-1 0 0 0 0,-5-1-16 0 0,-31-14-91 0 0,-1 2 0 0 0,0 2 0 0 0,-1 2 0 0 0,0 2 1 0 0,-22-1 90 0 0,56 8 9 0 0,-26-9 107 0 0,38-4-155 0 0,74-25-111 0 0,203-107-149 0 0,-266 138-120 0 0,39-26-1635 0 0,-23 6-6709 0 0,-23 21 3425 0 0,-1 4 338 0 0</inkml:trace>
  <inkml:trace contextRef="#ctx0" brushRef="#br0" timeOffset="1925.808">2587 579 3625 0 0,'0'0'2520'0'0,"0"0"-1209"0"0,0 0-476 0 0,0 0 131 0 0,0 0 142 0 0,0 0 41 0 0,0 0-112 0 0,0 0-140 0 0,0 0-46 0 0,0 0-37 0 0,0 0-45 0 0,0 0-125 0 0,0 0-130 0 0,7 19-128 0 0,42 94 40 0 0,-47-108-347 0 0,0 0 0 0 0,0 0 0 0 0,1-1 0 0 0,-1 1 0 0 0,1-1 0 0 0,0 1 0 0 0,0-1 0 0 0,1 0 0 0 0,-1 0 0 0 0,1-1 0 0 0,0 1 0 0 0,0-1 0 0 0,0 0 0 0 0,1 0 0 0 0,-1 0 0 0 0,1 0 0 0 0,-1-1 0 0 0,1 0 0 0 0,0 0 0 0 0,0 0 0 0 0,0 0 0 0 0,0-1 0 0 0,0 0 0 0 0,0 0 0 0 0,0 0 0 0 0,2-1-79 0 0,0 0 173 0 0,0-1 0 0 0,0 0 0 0 0,1-1 0 0 0,-1 1 1 0 0,0-1-1 0 0,0-1 0 0 0,0 1 0 0 0,-1-1 1 0 0,1 0-1 0 0,-1-1 0 0 0,1 0 0 0 0,-1 0 0 0 0,0 0 1 0 0,-1-1-1 0 0,1 1 0 0 0,-1-2 0 0 0,2-1-173 0 0,98-136 763 0 0,-75 85-1520 0 0,-26 32-4849 0 0,-4 26 1592 0 0,0 0-1860 0 0,0 0-1488 0 0</inkml:trace>
  <inkml:trace contextRef="#ctx0" brushRef="#br0" timeOffset="2863.465">3187 582 0 0 0,'0'0'1067'0'0,"0"0"720"0"0,0 0 453 0 0,0 0 84 0 0,0 0-232 0 0,0 0-457 0 0,0 0-453 0 0,0 0-273 0 0,0 0-121 0 0,0 0-102 0 0,0 0-89 0 0,0 0-97 0 0,3 23 1445 0 0,10 43 410 0 0,4 37-1834 0 0,-14-99-483 0 0,0-1 0 0 0,0 0 0 0 0,1 0 0 0 0,-1 0 0 0 0,1 0 0 0 0,0-1 0 0 0,-1 0 1 0 0,1 1-1 0 0,0-2 0 0 0,1 1 0 0 0,-1 0 0 0 0,0-1 0 0 0,0 1 0 0 0,1-1 0 0 0,-1 0 0 0 0,1-1 0 0 0,-1 1 0 0 0,0-1 0 0 0,1 0 0 0 0,-1 0 0 0 0,1 0 0 0 0,-1-1 0 0 0,1 1 0 0 0,-1-1 0 0 0,1 0-38 0 0,18 0 92 0 0,-11-2-48 0 0,0 0-1 0 0,-1 0 1 0 0,1-1 0 0 0,-1-1-1 0 0,0 0 1 0 0,0-1-1 0 0,-1 0 1 0 0,1 0-1 0 0,-2-1 1 0 0,1 0 0 0 0,0-1-1 0 0,-1 0 1 0 0,-1-1-1 0 0,0 0 1 0 0,4-5-44 0 0,3-4 2 0 0,-1-1 0 0 0,-1 0 0 0 0,0-1 0 0 0,-2 0 0 0 0,0 0 0 0 0,-2-2 0 0 0,0 1 0 0 0,-1-1 0 0 0,-2 0 0 0 0,0-1 0 0 0,-1 1 0 0 0,-1-1 0 0 0,-1 0 0 0 0,-2 0 0 0 0,0-1 0 0 0,-1 1-2 0 0,-37 24-938 0 0,29 4 900 0 0,0 1-1 0 0,0 0 1 0 0,0 1 0 0 0,1 0-1 0 0,0 0 1 0 0,1 1-1 0 0,0 0 1 0 0,0 0-1 0 0,0 0 1 0 0,1 1-1 0 0,1 0 1 0 0,-1 0 0 0 0,1 0-1 0 0,1 0 1 0 0,0 1-1 0 0,0-1 1 0 0,1 1-1 0 0,0 0 1 0 0,1 0 0 0 0,0 0-1 0 0,0 0 1 0 0,1 2 38 0 0,1-9-8 0 0,1 0 1 0 0,-1 0 0 0 0,1 0-1 0 0,0 0 1 0 0,0 0 0 0 0,0 0-1 0 0,1-1 1 0 0,-1 1 0 0 0,0-1-1 0 0,1 1 1 0 0,0-1-1 0 0,-1 0 1 0 0,1 0 0 0 0,0 0-1 0 0,0-1 1 0 0,0 1 0 0 0,1-1-1 0 0,-1 1 1 0 0,0-1 0 0 0,0 0-1 0 0,1 0 1 0 0,-1-1 0 0 0,1 1-1 0 0,-1-1 1 0 0,1 1-1 0 0,-1-1 1 0 0,0 0 0 0 0,1 0-1 0 0,2-1 8 0 0,4 2 18 0 0,1-1 0 0 0,-1-1 0 0 0,1 0 0 0 0,-1 0 0 0 0,1-1 0 0 0,-1 0 0 0 0,1-1 0 0 0,-1 0 0 0 0,7-3-18 0 0,107-45 124 0 0,-85 39-91 0 0,-39 12-18 0 0,0 12 129 0 0,-13 86 8 0 0,14-90-151 0 0,0 0 0 0 0,1-1 1 0 0,0 1-1 0 0,0-1 0 0 0,1 1 1 0 0,-1-1-1 0 0,2 0 0 0 0,-1 0 1 0 0,1 0-1 0 0,0 0 0 0 0,0-1 1 0 0,1 0-1 0 0,0 0 0 0 0,0 0 1 0 0,1 0-1 0 0,1 1-1 0 0,35 22 199 0 0,-21-28-2090 0 0,-17-1-2486 0 0,0 0-3382 0 0,-2 0 576 0 0</inkml:trace>
  <inkml:trace contextRef="#ctx0" brushRef="#br0" timeOffset="3276.496">4210 663 0 0 0,'0'0'1638'0'0,"0"0"742"0"0,0 0 237 0 0,0 0-102 0 0,0 0-329 0 0,0 0-426 0 0,32-2-394 0 0,98-7-319 0 0,-64-9 127 0 0,-55 11-928 0 0,-4 4-141 0 0,1-1-1 0 0,0-1 1 0 0,-1 1 0 0 0,0-1-1 0 0,0 0 1 0 0,0-1 0 0 0,-1 0-1 0 0,1 0 1 0 0,-2 0 0 0 0,1-1 0 0 0,-1 1-1 0 0,0-2 1 0 0,0 1 0 0 0,0 0-1 0 0,-1-1 1 0 0,-1 0 0 0 0,1 0-1 0 0,-1 0 1 0 0,0 0 0 0 0,-1 0-1 0 0,0-1 1 0 0,-1 1 0 0 0,1-1-1 0 0,-2 0 1 0 0,1 1 0 0 0,-1-7-105 0 0,-2 13-28 0 0,1-1 1 0 0,-1 0-1 0 0,0 1 0 0 0,0 0 0 0 0,0-1 1 0 0,0 1-1 0 0,0 0 0 0 0,-1 0 1 0 0,1 0-1 0 0,-1 1 0 0 0,1-1 1 0 0,-1 0-1 0 0,0 1 0 0 0,1 0 1 0 0,-1-1-1 0 0,0 1 0 0 0,0 1 1 0 0,0-1-1 0 0,0 0 0 0 0,0 1 0 0 0,0-1 1 0 0,0 1-1 0 0,0 0 0 0 0,0 0 1 0 0,0 0-1 0 0,-1 0 0 0 0,1 1 1 0 0,0-1-1 0 0,0 1 28 0 0,-10 1-59 0 0,0 1 1 0 0,1 0-1 0 0,0 1 1 0 0,0 0-1 0 0,0 1 0 0 0,0 0 1 0 0,0 1-1 0 0,1 1 0 0 0,0-1 1 0 0,1 2-1 0 0,-1-1 1 0 0,2 2-1 0 0,-1-1 0 0 0,1 1 1 0 0,0 1-1 0 0,1 0 1 0 0,0 0-1 0 0,0 0 0 0 0,1 1 1 0 0,1 0-1 0 0,-5 10 59 0 0,6-11-72 0 0,0 1-1 0 0,1-1 1 0 0,0 1-1 0 0,1 0 1 0 0,0 0-1 0 0,1 0 1 0 0,0 1-1 0 0,1-1 1 0 0,0 0-1 0 0,0 1 1 0 0,1-1-1 0 0,1 0 1 0 0,0 1-1 0 0,1 2 73 0 0,0-9-32 0 0,-1-1 0 0 0,1 1 0 0 0,0-1 0 0 0,0 1-1 0 0,0-1 1 0 0,1 0 0 0 0,-1 0 0 0 0,1 0 0 0 0,0 0 0 0 0,1-1 0 0 0,-1 1-1 0 0,0-1 1 0 0,1 1 0 0 0,0-1 0 0 0,0-1 0 0 0,0 1 0 0 0,0 0-1 0 0,0-1 1 0 0,0 0 0 0 0,1 0 0 0 0,-1 0 0 0 0,1 0 0 0 0,0-1-1 0 0,-1 0 1 0 0,2 0 32 0 0,120 11-210 0 0,-123-12 205 0 0,19-2-242 0 0,0 0-1 0 0,0-1 1 0 0,0-1 0 0 0,0-1-1 0 0,-1-1 1 0 0,0-1-1 0 0,0-1 1 0 0,7-4 247 0 0,155-85-9750 0 0,-164 86 8098 0 0,12-8-218 0 0,-10 3 1538 0 0</inkml:trace>
  <inkml:trace contextRef="#ctx0" brushRef="#br0" timeOffset="3694.599">5055 402 1176 0 0,'0'0'2525'0'0,"0"0"-1062"0"0,0 0-308 0 0,0 0 149 0 0,0 0 122 0 0,0 0-23 0 0,0 0-219 0 0,-32 24-347 0 0,-98 76-322 0 0,84-45-108 0 0,43-46-344 0 0,2-6-34 0 0,-1 1 0 0 0,1 0 1 0 0,0 0-1 0 0,0 0 1 0 0,0 0-1 0 0,0 0 0 0 0,1 0 1 0 0,-1 0-1 0 0,1 0 1 0 0,0 0-1 0 0,0 0 1 0 0,1 1-1 0 0,-1-1 0 0 0,1 0 1 0 0,0 0-1 0 0,0 0 1 0 0,1-1-1 0 0,-1 1 0 0 0,1 0 1 0 0,-1 0-1 0 0,1-1 1 0 0,0 1-1 0 0,1-1 1 0 0,-1 1-1 0 0,1-1 0 0 0,-1 0 1 0 0,1 0-1 0 0,0 0 1 0 0,0 0-1 0 0,0-1 0 0 0,0 1 1 0 0,1-1-1 0 0,-1 0 1 0 0,4 2-30 0 0,5 1 293 0 0,1-1 1 0 0,-1 0 0 0 0,1-1 0 0 0,0 0-1 0 0,0-1 1 0 0,0-1 0 0 0,0 0 0 0 0,0 0-1 0 0,0-1 1 0 0,0-1 0 0 0,0-1 0 0 0,0 1-1 0 0,-1-2 1 0 0,1 0 0 0 0,0 0-1 0 0,1-2-293 0 0,13-6 303 0 0,1-1 0 0 0,-2-2-1 0 0,0-1 1 0 0,-1 0 0 0 0,0-2-1 0 0,-1-1 1 0 0,-1-1 0 0 0,-1-1-1 0 0,-1-1 1 0 0,0-1-1 0 0,-2 0 1 0 0,-1-2 0 0 0,0 0-1 0 0,9-20-302 0 0,-22 37 9 0 0,6-8-91 0 0,0-1 0 0 0,-1 0 0 0 0,0 0 0 0 0,-1-1-1 0 0,-1 0 1 0 0,-1-1 0 0 0,-1 0 0 0 0,0 0-1 0 0,-1 0 1 0 0,-1-1 0 0 0,-1 1 0 0 0,0-1 0 0 0,-2 0-1 0 0,0 0 1 0 0,-1-11 82 0 0,-3 23-39 0 0,0 0-1 0 0,0 0 1 0 0,0 0 0 0 0,-1 0-1 0 0,0 0 1 0 0,-1 1-1 0 0,1 0 1 0 0,-1 0 0 0 0,0 0-1 0 0,-1 1 1 0 0,1-1 0 0 0,-1 1-1 0 0,0 0 1 0 0,-1 1-1 0 0,1 0 1 0 0,-1 0 0 0 0,0 0-1 0 0,0 1 1 0 0,0 0 0 0 0,0 0-1 0 0,-1 0 1 0 0,1 1-1 0 0,-1 1 1 0 0,1-1 0 0 0,-1 1-1 0 0,0 0 1 0 0,1 1 0 0 0,-1 0-1 0 0,0 0 1 0 0,0 1-1 0 0,1 0 1 0 0,-1 0 0 0 0,0 0-1 0 0,1 1 1 0 0,0 1 0 0 0,-1-1-1 0 0,1 1 1 0 0,-4 2 39 0 0,-3 2 13 0 0,0 0 1 0 0,0 1 0 0 0,1 1-1 0 0,0 0 1 0 0,0 1-1 0 0,1 0 1 0 0,0 1 0 0 0,1 0-1 0 0,1 1 1 0 0,0 0-1 0 0,0 0 1 0 0,1 1 0 0 0,0 1-1 0 0,2 0 1 0 0,-1 0 0 0 0,2 0-1 0 0,0 1 1 0 0,0 0-1 0 0,2 0 1 0 0,0 0 0 0 0,0 0-1 0 0,2 1 1 0 0,0 0-1 0 0,0 0 1 0 0,2-1 0 0 0,0 1-1 0 0,0 0 1 0 0,2 0 0 0 0,1 7-14 0 0,6-6 88 0 0,0 0 1 0 0,1 0 0 0 0,0-1 0 0 0,2 0 0 0 0,0-1 0 0 0,0-1 0 0 0,2 0 0 0 0,0 0-1 0 0,0-1 1 0 0,1-1 0 0 0,0-1 0 0 0,1 0 0 0 0,1-1 0 0 0,0 0 0 0 0,0-2 0 0 0,1 0-1 0 0,17 5-88 0 0,12 4-15 0 0,0-3 0 0 0,1-1 0 0 0,1-3 0 0 0,0-2 0 0 0,0-2 0 0 0,1-2 0 0 0,27-2 15 0 0,-51-14-2911 0 0,-23-9-7726 0 0,-3 13 1711 0 0</inkml:trace>
  <inkml:trace contextRef="#ctx0" brushRef="#br0" timeOffset="4059.799">2969 67 14259 0 0,'0'0'1960'0'0,"0"0"-263"0"0,0 0-233 0 0,0 0-128 0 0,0 0-175 0 0,0 0-369 0 0,0 0-392 0 0,0 0-264 0 0,0 0-168 0 0,0 0-40 0 0,0 0-8 0 0,0 0-32 0 0,0 0-136 0 0,0 0-280 0 0,70 18-721 0 0,-53-10-1847 0 0,-4-5-3826 0 0,-6 5-3944 0 0</inkml:trace>
</inkml:ink>
</file>

<file path=ppt/ink/ink8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28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347 1 4985 0 0,'0'0'2854'0'0,"0"0"-834"0"0,0 0-434 0 0,0 0-134 0 0,0 0 7 0 0,0 0-22 0 0,0 0-185 0 0,0 0-272 0 0,0 0-294 0 0,0 0-262 0 0,0 0-174 0 0,-3 0-64 0 0,2 1-143 0 0,-1 0 1 0 0,1 1-1 0 0,0-1 1 0 0,0 1-1 0 0,0 0 1 0 0,0-1-1 0 0,0 1 1 0 0,0 0-1 0 0,0-1 1 0 0,0 1-1 0 0,1 0 0 0 0,-1 0 1 0 0,1 0-1 0 0,-1 0 1 0 0,1 0-1 0 0,0 0 1 0 0,0-1-1 0 0,0 1 1 0 0,0 0-1 0 0,0 0 1 0 0,0 0-1 0 0,0 0 1 0 0,1 0-1 0 0,-1 0 0 0 0,1 0 1 0 0,-1 0-1 0 0,1-1 1 0 0,0 1-1 0 0,0 0 1 0 0,-1 0-1 0 0,1-1 1 0 0,1 1-44 0 0,2 23 360 0 0,-1 304 1664 0 0,-23-123-1343 0 0,4-56-1317 0 0,12-49-2728 0 0,-11-112-3752 0 0,6 4 1413 0 0,3-1-1505 0 0</inkml:trace>
  <inkml:trace contextRef="#ctx0" brushRef="#br0" timeOffset="413.876">1 384 7274 0 0,'0'0'730'0'0,"0"0"-223"0"0,0 0-53 0 0,0 0 206 0 0,0 0 247 0 0,0 0 105 0 0,0 0-47 0 0,35 1-120 0 0,112 2-147 0 0,-121-2-471 0 0,102 4-35 0 0,0-6 0 0 0,113-15-192 0 0,-172 7-786 0 0,52-6-3514 0 0,0 3-4888 0 0,-77 12 8799 0 0,-44 1 444 0 0,0 0 0 0 0,0 0 1 0 0,0 1-1 0 0,1-1 0 0 0,-1 0 0 0 0,0 0 0 0 0,-1 0 1 0 0,1 1-1 0 0,0-1 0 0 0,0 0 0 0 0,0 0 0 0 0,-1 0 1 0 0,1 1-1 0 0,-1-1 0 0 0,1 0 0 0 0,-1 0 0 0 0,1 0 1 0 0,-1 0-1 0 0,0 0 0 0 0,1 0 0 0 0,-1 0 0 0 0,0 0 0 0 0,0 0 1 0 0,0 0-1 0 0,0 0 0 0 0,0-1 0 0 0,0 1 0 0 0,0 0 1 0 0,0-1-1 0 0,0 1 0 0 0,-1 0-55 0 0,-16 14 1977 0 0,-104 92 7574 0 0,109-93-8944 0 0,0 0 0 0 0,1 1 0 0 0,0 1 0 0 0,1 0 0 0 0,1 0 0 0 0,0 1 0 0 0,-1 5-607 0 0,9-18 87 0 0,-1 0 1 0 0,1 0-1 0 0,0 0 0 0 0,1 0 1 0 0,-1 0-1 0 0,1 1 1 0 0,0-1-1 0 0,0 1 0 0 0,0-1 1 0 0,0 1-1 0 0,1-1 1 0 0,0 1-1 0 0,0-1 1 0 0,0 1-1 0 0,0-1 0 0 0,1 1 1 0 0,0-1-1 0 0,-1 1 1 0 0,2-1-1 0 0,-1 0 0 0 0,1 1 1 0 0,-1-1-1 0 0,1 0 1 0 0,0 0-1 0 0,1 0 1 0 0,-1 0-1 0 0,1-1 0 0 0,-1 1 1 0 0,1 0-1 0 0,0-1 1 0 0,1 0-1 0 0,-1 0 0 0 0,0 0 1 0 0,1 0-1 0 0,0 0 1 0 0,0-1-1 0 0,0 0 1 0 0,0 0-1 0 0,0 0 0 0 0,0 0 1 0 0,0 0-1 0 0,2-1-87 0 0,7 1 115 0 0,0-1-1 0 0,0 0 0 0 0,1-1 1 0 0,-1 0-1 0 0,0-1 0 0 0,0-1 1 0 0,0 0-1 0 0,0-1 0 0 0,0 0 1 0 0,0-1-1 0 0,-1-1 0 0 0,1 0 1 0 0,-1 0-1 0 0,0-1 1 0 0,-1-1-1 0 0,1 0 0 0 0,-2 0 1 0 0,1-1-1 0 0,-1-1 0 0 0,0 0 1 0 0,0 0-1 0 0,-1-1 0 0 0,-1 0 1 0 0,1 0-1 0 0,-2-1 0 0 0,0 0 1 0 0,0-1-1 0 0,-1 1 1 0 0,0-1-1 0 0,-1 0 0 0 0,0-1 1 0 0,-1 0-1 0 0,0 1 0 0 0,-1-1 1 0 0,-1 0-1 0 0,1-11-114 0 0,-2 18-112 0 0,0 1 0 0 0,0 0 0 0 0,-1-1 0 0 0,0 1 0 0 0,0-1 0 0 0,0 1 0 0 0,0-1 1 0 0,-1 1-1 0 0,0 0 0 0 0,0-1 0 0 0,-1 1 0 0 0,0 0 0 0 0,1 0 0 0 0,-2 0 0 0 0,1 0 0 0 0,0 0 0 0 0,-1 0 0 0 0,0 1 0 0 0,0-1 0 0 0,-1 1 0 0 0,1 0 0 0 0,-1 0 0 0 0,0 0 0 0 0,0 0 0 0 0,0 1 0 0 0,0-1 1 0 0,-1 1-1 0 0,1 0 0 0 0,-1 1 0 0 0,0-1 0 0 0,0 1 0 0 0,0 0 0 0 0,0 0 0 0 0,-1 0 112 0 0,-29 3-4579 0 0,14 4-3279 0 0,11-1-1175 0 0</inkml:trace>
</inkml:ink>
</file>

<file path=ppt/ink/ink8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27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230 726 496 0 0,'0'0'848'0'0,"0"0"18"0"0,0 0 131 0 0,0 0 321 0 0,0 0 277 0 0,0 0 56 0 0,0 0-119 0 0,0 0-187 0 0,0 0-169 0 0,0 0-160 0 0,0 0-157 0 0,0 0-148 0 0,0 0-143 0 0,-11-11-101 0 0,-37-31-51 0 0,47 41-400 0 0,0 1 0 0 0,0-1 0 0 0,0 1 0 0 0,0-1 0 0 0,0 1 1 0 0,0-1-1 0 0,0 1 0 0 0,0 0 0 0 0,-1 0 0 0 0,1 0 0 0 0,0 0 1 0 0,0-1-1 0 0,0 1 0 0 0,0 1 0 0 0,0-1 0 0 0,0 0 0 0 0,0 0 0 0 0,0 0 1 0 0,-1 0-1 0 0,1 1 0 0 0,0-1 0 0 0,0 1 0 0 0,0-1 0 0 0,0 1 0 0 0,0-1 1 0 0,0 1-1 0 0,0-1 0 0 0,1 1 0 0 0,-1 0 0 0 0,0 0 0 0 0,0-1 1 0 0,0 1-1 0 0,1 0 0 0 0,-1 0 0 0 0,0 0 0 0 0,1 0 0 0 0,-1 0 0 0 0,1 0 1 0 0,-1 0-17 0 0,-3 4 99 0 0,-9 7 4 0 0,2 0-1 0 0,0 0 0 0 0,0 1 1 0 0,1 0-1 0 0,0 1 1 0 0,1 0-1 0 0,1 1 1 0 0,0 0-1 0 0,2 0 0 0 0,-1 1 1 0 0,2-1-1 0 0,0 1 1 0 0,0 1-1 0 0,2-1 1 0 0,0 0-1 0 0,1 1 0 0 0,1 0 1 0 0,0-1-1 0 0,1 1 1 0 0,3 16-103 0 0,-3-29 51 0 0,1-1 0 0 0,0 1 1 0 0,1-1-1 0 0,-1 1 0 0 0,1-1 0 0 0,-1 0 1 0 0,1 1-1 0 0,0-1 0 0 0,0 0 1 0 0,0 0-1 0 0,1-1 0 0 0,-1 1 0 0 0,1 0 1 0 0,-1-1-1 0 0,1 1 0 0 0,0-1 1 0 0,0 0-1 0 0,0 0 0 0 0,0 0 0 0 0,0 0 1 0 0,1-1-1 0 0,-1 1 0 0 0,1-1 1 0 0,-1 0-1 0 0,1 0 0 0 0,-1 0 0 0 0,1 0 1 0 0,-1-1-1 0 0,5 1-51 0 0,0 0 164 0 0,1-1 0 0 0,0 0 0 0 0,0-1 0 0 0,0 0-1 0 0,0 0 1 0 0,0-1 0 0 0,-1 0 0 0 0,1 0 0 0 0,-1-1 0 0 0,1 0 0 0 0,-1 0 0 0 0,1-2-164 0 0,22-14 197 0 0,-1-1 1 0 0,-1-2 0 0 0,0-1 0 0 0,-2-1-1 0 0,-1-1 1 0 0,0-2 0 0 0,15-23-198 0 0,-18 23 9 0 0,-2 0-1 0 0,0-2 1 0 0,-2-1 0 0 0,-2-1-1 0 0,0 0 1 0 0,-3-1 0 0 0,0 0-1 0 0,-2-2 1 0 0,-1 1 0 0 0,-2-1-1 0 0,-2-1 1 0 0,0 1 0 0 0,-3-1-1 0 0,-1 0 1 0 0,-1-1 0 0 0,-2-7-9 0 0,-1 33-53 0 0,-1 1 0 0 0,0-1 0 0 0,0 1 1 0 0,-1-1-1 0 0,0 1 0 0 0,0 0 0 0 0,-1 0 1 0 0,0 0-1 0 0,-1 0 0 0 0,0 1 0 0 0,0 0 1 0 0,-6-7 52 0 0,8 11-34 0 0,0 1 1 0 0,0 0-1 0 0,-1 0 1 0 0,1 0-1 0 0,-1 0 1 0 0,0 0-1 0 0,1 1 1 0 0,-1 0 0 0 0,0-1-1 0 0,0 1 1 0 0,0 1-1 0 0,-1-1 1 0 0,1 1-1 0 0,0-1 1 0 0,-1 1-1 0 0,1 1 1 0 0,-1-1 0 0 0,1 1-1 0 0,-1-1 1 0 0,1 1-1 0 0,-1 0 1 0 0,1 1-1 0 0,-1-1 1 0 0,1 1-1 0 0,-1 0 1 0 0,1 0 0 0 0,-1 0-1 0 0,-2 2 34 0 0,-7 5-39 0 0,0 1 0 0 0,0 0 0 0 0,1 1 0 0 0,0 0 0 0 0,1 1 0 0 0,0 1 0 0 0,1 0 0 0 0,0 0 0 0 0,1 1 0 0 0,1 0 0 0 0,-8 14 39 0 0,9-14 26 0 0,-1 0 0 0 0,2 1 0 0 0,0 1 1 0 0,0-1-1 0 0,2 1 0 0 0,0 0 0 0 0,0 0 1 0 0,1 1-1 0 0,1-1 0 0 0,1 1 0 0 0,0 0 1 0 0,1-1-1 0 0,1 1 0 0 0,0 0 0 0 0,1 0 1 0 0,1 0-1 0 0,1-1 0 0 0,0 1 0 0 0,1-1 1 0 0,0 1-1 0 0,1-1 0 0 0,1-1 0 0 0,0 1 1 0 0,1-1-1 0 0,1 0 0 0 0,0 0 0 0 0,1-1 1 0 0,0-1-1 0 0,1 1 0 0 0,1-1 0 0 0,0-1 1 0 0,0 0-1 0 0,1 0 0 0 0,1-2 0 0 0,12 9-26 0 0,-11-10 75 0 0,1 0-1 0 0,1-1 1 0 0,-1-1-1 0 0,1 0 0 0 0,0-1 1 0 0,1-1-1 0 0,-1 0 1 0 0,1-1-1 0 0,-1-1 1 0 0,1-1-1 0 0,0 0 0 0 0,0-1 1 0 0,0-1-1 0 0,0 0 1 0 0,-1-2-1 0 0,1 0 0 0 0,-1 0 1 0 0,1-2-1 0 0,2-1-74 0 0,-3-1 40 0 0,-1-1 0 0 0,0-1 0 0 0,-1 0 0 0 0,0-1 0 0 0,0-1 0 0 0,-1 0 0 0 0,0 0 0 0 0,-1-1 0 0 0,-1-1 0 0 0,0 0 0 0 0,0-1 0 0 0,-2 0 0 0 0,1 0 0 0 0,3-10-40 0 0,-5 10-78 0 0,-14 30-277 0 0,-2 12 245 0 0,5-20 108 0 0,0-1 0 0 0,1 2 0 0 0,1-1 0 0 0,-1 0 0 0 0,2 0 0 0 0,-1 0 0 0 0,1 1 0 0 0,0-1 0 0 0,0 0 0 0 0,1 1-1 0 0,0-1 1 0 0,1 0 0 0 0,0 0 0 0 0,0 0 0 0 0,1 0 0 0 0,0 0 0 0 0,0-1 0 0 0,1 1 0 0 0,0-1 0 0 0,0 0 0 0 0,0 0 0 0 0,1 0-1 0 0,4 3 3 0 0,-3-5 7 0 0,0 0 0 0 0,1 0 0 0 0,-1-1 0 0 0,1 0 0 0 0,0 0 0 0 0,0-1 0 0 0,1 0 0 0 0,-1 0 0 0 0,1-1 0 0 0,-1 0 0 0 0,1 0 0 0 0,0-1 0 0 0,0 1 0 0 0,0-2 0 0 0,0 1 0 0 0,0-1 0 0 0,0-1 0 0 0,0 1 0 0 0,-1-1-1 0 0,1-1 1 0 0,0 1 0 0 0,0-1 0 0 0,-1-1 0 0 0,3 0-7 0 0,17-8 52 0 0,1 0-1 0 0,-2-2 1 0 0,0-1-1 0 0,0-1 1 0 0,20-16-52 0 0,58-42 45 0 0,-33 42-117 0 0,-68 33 64 0 0,-1-1 0 0 0,0 1-1 0 0,0-1 1 0 0,0 1 0 0 0,0 0 0 0 0,0-1 0 0 0,-1 1 0 0 0,1 0 0 0 0,0 0-1 0 0,-1 0 1 0 0,1 1 0 0 0,-1-1 0 0 0,0 0 0 0 0,0 1 0 0 0,0-1 0 0 0,0 0 0 0 0,0 1-1 0 0,0-1 1 0 0,-1 1 0 0 0,1-1 0 0 0,-1 1 0 0 0,0 0 0 0 0,0-1 0 0 0,0 1-1 0 0,0-1 1 0 0,0 1 0 0 0,0 0 0 0 0,-1-1 0 0 0,1 1 8 0 0,0 1-3 0 0,-1 8 7 0 0,0 0-1 0 0,0 0 1 0 0,-1 0 0 0 0,-1 0-1 0 0,0 0 1 0 0,0-1-1 0 0,-1 1 1 0 0,-1-1 0 0 0,0 0-1 0 0,0 0 1 0 0,-1-1-1 0 0,-1 1 1 0 0,1-1 0 0 0,-2-1-1 0 0,1 1 1 0 0,-1-1-1 0 0,-1-1 1 0 0,0 0 0 0 0,0 0-1 0 0,-7 4-3 0 0,12-9-25 0 0,1-1 0 0 0,-1 0 0 0 0,0 0-1 0 0,0-1 1 0 0,-1 1 0 0 0,1-1 0 0 0,0 0 0 0 0,0 0 0 0 0,-1 0-1 0 0,1-1 1 0 0,0 0 0 0 0,-1 1 0 0 0,1-2 0 0 0,-1 1 0 0 0,1 0-1 0 0,-1-1 26 0 0,5 0-31 0 0,-1 0 0 0 0,0 0 0 0 0,0 0 0 0 0,1 0 0 0 0,-1 0 0 0 0,1 0 0 0 0,-1 0 0 0 0,1 0 0 0 0,-1 0 0 0 0,1 0 1 0 0,0 0-1 0 0,-1 0 0 0 0,1-1 0 0 0,0 1 0 0 0,0 0 0 0 0,0 0 0 0 0,0 0 0 0 0,0-1 0 0 0,0 1 0 0 0,0 0 0 0 0,1 0 0 0 0,-1 0 0 0 0,0 0 0 0 0,1-1 0 0 0,-1 1 0 0 0,0 0 0 0 0,1 0 0 0 0,-1 0 0 0 0,1 0 0 0 0,0 0 0 0 0,-1 0 0 0 0,1 0 0 0 0,0 0 0 0 0,0 0 0 0 0,0 1 0 0 0,-1-1 0 0 0,1 0 0 0 0,0 0 0 0 0,0 1 0 0 0,0-1 0 0 0,0 0 0 0 0,1 1 31 0 0,8-5-14 0 0,1 1 1 0 0,-1 1-1 0 0,1 0 0 0 0,0 0 1 0 0,0 1-1 0 0,0 1 1 0 0,0 0-1 0 0,0 0 0 0 0,0 1 1 0 0,0 1-1 0 0,0-1 1 0 0,2 2 13 0 0,24-1-13 0 0,36 2 98 0 0,-52-1-29 0 0,1 0-1 0 0,-1-2 1 0 0,1 0 0 0 0,-1-2 0 0 0,0 0 0 0 0,0-1 0 0 0,1-2 0 0 0,2-1-56 0 0,3-2 65 0 0,-1-2 1 0 0,-1-1-1 0 0,0-1 0 0 0,0-1 1 0 0,-1-1-1 0 0,-1-1 0 0 0,0-1 1 0 0,-1-1-1 0 0,-1-1 0 0 0,-1-1 1 0 0,0-1-1 0 0,-2 0 0 0 0,0-2 1 0 0,-1 0-1 0 0,-1-1 0 0 0,-2 0 1 0 0,0-1-1 0 0,-1-1 0 0 0,-2 0 1 0 0,0-1-1 0 0,1-8-65 0 0,-3-8-95 0 0,-2-1 0 0 0,-1 0 0 0 0,-3 0 1 0 0,-1-1-1 0 0,-2 1 0 0 0,-5-35 95 0 0,4 63-23 0 0,-1 1 1 0 0,0-1-1 0 0,-1 0 1 0 0,-1 1 0 0 0,0 0-1 0 0,-1 0 1 0 0,0 0-1 0 0,-1 0 1 0 0,-1 1-1 0 0,0 0 1 0 0,-7-9 22 0 0,13 21-1 0 0,0-1 0 0 0,0 1 0 0 0,0 0 0 0 0,0 0 0 0 0,0 0 0 0 0,-1 0 0 0 0,1 0 0 0 0,0 0 0 0 0,0 0 0 0 0,-1 0 0 0 0,1 0 0 0 0,0 1 0 0 0,-1-1 0 0 0,1 0 0 0 0,-1 1 0 0 0,1 0 0 0 0,-1-1 0 0 0,1 1 0 0 0,-1 0 0 0 0,1-1 0 0 0,-1 1 0 0 0,1 0 0 0 0,-1 0 0 0 0,1 0 0 0 0,-1 1 0 0 0,1-1 0 0 0,-1 0 0 0 0,1 1 0 0 0,-1-1 0 0 0,1 0 0 0 0,-1 1 0 0 0,1 0 0 0 0,-1-1 0 0 0,1 1 0 0 0,0 0 0 0 0,-1 0 0 0 0,1 0 0 0 0,0 0 0 0 0,0 0 0 0 0,0 0 0 0 0,0 0 0 0 0,0 0-1 0 0,-1 1 2 0 0,-35 58-41 0 0,26-25 85 0 0,1 0 0 0 0,1 1 1 0 0,2 0-1 0 0,2 0 0 0 0,1 1 1 0 0,2-1-1 0 0,1 1 0 0 0,4 35-44 0 0,2-32 49 0 0,2 0 0 0 0,1 0 1 0 0,2-1-1 0 0,1 0 0 0 0,2-1 0 0 0,2-1 0 0 0,7 11-49 0 0,30 84 67 0 0,-42-108-44 0 0,6 54-333 0 0,-19-76 61 0 0,1 1-1 0 0,0-1 0 0 0,0 0 0 0 0,-1 0 0 0 0,1 0 1 0 0,-1-1-1 0 0,0 1 0 0 0,0-1 0 0 0,1 1 0 0 0,-1-1 0 0 0,0 0 1 0 0,0 0-1 0 0,0 0 0 0 0,0 0 0 0 0,-1-1 0 0 0,1 1 1 0 0,0-1-1 0 0,0 0 0 0 0,0 0 0 0 0,0 0 0 0 0,0 0 0 0 0,0-1 1 0 0,-1 1-1 0 0,1-1 0 0 0,0 0 0 0 0,0 1 0 0 0,0-2 1 0 0,0 1 249 0 0,-41-28-15957 0 0,40 22 15158 0 0</inkml:trace>
  <inkml:trace contextRef="#ctx0" brushRef="#br0" timeOffset="367.215">2610 380 9082 0 0,'0'0'1052'0'0,"0"0"-360"0"0,0 0-10 0 0,0 0 247 0 0,0 0 242 0 0,0 0 110 0 0,0 0-91 0 0,0 0-204 0 0,-36 26-250 0 0,-113 80-240 0 0,47-46 3 0 0,-16 9 364 0 0,117-66-839 0 0,0-1 0 0 0,0 0 1 0 0,0 0-1 0 0,0 1 0 0 0,1-1 0 0 0,-1 0 0 0 0,1 1 1 0 0,-1-1-1 0 0,1 0 0 0 0,0 1 0 0 0,0-1 1 0 0,0 0-1 0 0,0 1 0 0 0,1-1 0 0 0,-1 1 1 0 0,1-1-1 0 0,-1 0 0 0 0,1 0 0 0 0,0 1 0 0 0,0-1 1 0 0,0 0-1 0 0,0 0 0 0 0,0 0 0 0 0,1 0 1 0 0,-1 0-1 0 0,0 0 0 0 0,1 0 0 0 0,0 0 0 0 0,-1-1 1 0 0,1 1-1 0 0,0-1 0 0 0,0 1 0 0 0,0-1 1 0 0,0 0-1 0 0,0 1 0 0 0,0-1 0 0 0,0 0 1 0 0,0 0-1 0 0,1-1 0 0 0,-1 1 0 0 0,0 0 0 0 0,1-1-24 0 0,101 48 1042 0 0,-85-42-874 0 0,0 1 0 0 0,-1 1 0 0 0,0 1-1 0 0,0 1 1 0 0,-1 0 0 0 0,0 1-1 0 0,-1 1 1 0 0,-1 0 0 0 0,1 1 0 0 0,8 11-168 0 0,39 61 489 0 0,-33-62-2336 0 0,-18-56-9378 0 0,-12 26 5866 0 0,2 2-95 0 0</inkml:trace>
  <inkml:trace contextRef="#ctx0" brushRef="#br0" timeOffset="679.132">1147 218 11875 0 0,'0'0'1843'0'0,"0"0"-294"0"0,0 0-262 0 0,0 0-97 0 0,0 0-89 0 0,0 0-168 0 0,0 0-197 0 0,0 0-175 0 0,0 0-190 0 0,0 0-170 0 0,0 0-102 0 0,-8 5-92 0 0,-22 16-41 0 0,30-20 12 0 0,0 0-1 0 0,-1 0 1 0 0,1 0 0 0 0,0 0-1 0 0,0 1 1 0 0,0-1-1 0 0,0 0 1 0 0,0 0-1 0 0,1 0 1 0 0,-1 0 0 0 0,0 0-1 0 0,0 0 1 0 0,1 0-1 0 0,-1 1 1 0 0,1-1-1 0 0,-1 0 1 0 0,1 0-1 0 0,-1 0 1 0 0,1-1 0 0 0,0 1-1 0 0,-1 0 1 0 0,1 0-1 0 0,0 0 1 0 0,0 0-1 0 0,0-1 1 0 0,0 1 0 0 0,0 0-1 0 0,-1-1 1 0 0,1 1-1 0 0,0 0 1 0 0,0-1-1 0 0,1 1 1 0 0,-1-1-1 0 0,0 0 1 0 0,0 1 0 0 0,0-1-1 0 0,0 0 1 0 0,0 0-1 0 0,0 0 1 0 0,1 0 22 0 0,-1 1-126 0 0,26 7-1842 0 0,-7-5-2261 0 0,-11-2 524 0 0,6 2-7089 0 0</inkml:trace>
</inkml:ink>
</file>

<file path=ppt/ink/ink8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25.0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2 250 0 0 0,'0'0'1418'0'0,"0"0"129"0"0,0 0-14 0 0,0 0-147 0 0,0 0-139 0 0,0 0-126 0 0,0 0-79 0 0,10-2-30 0 0,12-4 21 0 0,0 0 0 0 0,0-1 0 0 0,0-2-1 0 0,-1 0 1 0 0,-1-1 0 0 0,1-2 0 0 0,6-5-1033 0 0,7-9 438 0 0,-2-3 0 0 0,-1 0 0 0 0,-2-2 0 0 0,12-17-438 0 0,-36 41 86 0 0,-4 7-92 0 0,-1 1 1 0 0,0-1 0 0 0,0 0 0 0 0,1 0 0 0 0,-1 1 0 0 0,0-1 0 0 0,0 0 0 0 0,1 0 0 0 0,-1 0 0 0 0,0 1-1 0 0,1-1 1 0 0,-1 0 0 0 0,0 0 0 0 0,1 0 0 0 0,-1 0 0 0 0,0 0 0 0 0,1 0 0 0 0,-1 0 0 0 0,1 0-1 0 0,-1 0 1 0 0,0 0 0 0 0,1 0 0 0 0,-1 0 0 0 0,0 0 0 0 0,1 0 0 0 0,-1 0 0 0 0,0 0 0 0 0,1 0 0 0 0,-1 0-1 0 0,0 0 1 0 0,1 0 0 0 0,-1-1 0 0 0,0 1 0 0 0,1 0 0 0 0,-1 0 0 0 0,0 0 0 0 0,1-1 0 0 0,-1 1 0 0 0,0 0-1 0 0,0 0 1 0 0,1-1 0 0 0,-1 1 0 0 0,0 0 0 0 0,0-1 0 0 0,1 1 0 0 0,-1 0 5 0 0,7 475 439 0 0,-7-417-423 0 0,1 73 5 0 0,-6-1 0 0 0,-15 88-21 0 0,16-195-32 0 0,0 0 0 0 0,-2-1 0 0 0,0 1 0 0 0,-2-1 0 0 0,-1 0 0 0 0,0-1 0 0 0,-1 0 0 0 0,-7 8 32 0 0,13-22-1 0 0,0-1 0 0 0,-1 0 1 0 0,0 0-1 0 0,0 0 0 0 0,0 0 0 0 0,-1-1 0 0 0,1 0 0 0 0,-2 0 0 0 0,1 0 0 0 0,0-1 1 0 0,-1 0-1 0 0,0 0 0 0 0,0-1 0 0 0,0 1 0 0 0,0-2 0 0 0,0 1 0 0 0,-1-1 0 0 0,1 0 1 0 0,-1 0-1 0 0,0-1 0 0 0,1 0 0 0 0,-1-1 0 0 0,0 0 0 0 0,0 0 0 0 0,1 0 0 0 0,-8-2 1 0 0,10 1 17 0 0,0-1 0 0 0,0 1-1 0 0,0-1 1 0 0,0 0 0 0 0,1 0-1 0 0,-1 0 1 0 0,1-1 0 0 0,-1 0 0 0 0,1 1-1 0 0,0-2 1 0 0,0 1 0 0 0,0 0-1 0 0,0-1 1 0 0,1 0 0 0 0,0 0-1 0 0,-1 0 1 0 0,1 0 0 0 0,1 0-1 0 0,-1-1 1 0 0,1 1 0 0 0,-1-1-1 0 0,1 0 1 0 0,1 0 0 0 0,-1 0-1 0 0,1 0 1 0 0,-1 0 0 0 0,1-1-17 0 0,-1-6 9 0 0,0 1 0 0 0,1 0 0 0 0,0-1 0 0 0,1 1 0 0 0,0-1 0 0 0,0 1 0 0 0,2-1 0 0 0,-1 1 0 0 0,1-1 0 0 0,1 1 0 0 0,4-10-9 0 0,7-14 46 0 0,3 1 1 0 0,1 0-1 0 0,1 1 0 0 0,1 1 0 0 0,3 1 1 0 0,0 1-1 0 0,2 2 0 0 0,0 0 1 0 0,3 1-1 0 0,0 2 0 0 0,22-16-46 0 0,-29 26-77 0 0,0 1-1 0 0,0 1 1 0 0,1 1-1 0 0,1 1 0 0 0,0 1 1 0 0,1 1-1 0 0,10-3 78 0 0,56 0-7992 0 0,-74 12 2736 0 0,-6 0-1369 0 0</inkml:trace>
  <inkml:trace contextRef="#ctx0" brushRef="#br0" timeOffset="327.747">974 530 2649 0 0,'0'0'2739'0'0,"0"0"-921"0"0,0 0-462 0 0,0 0 73 0 0,0 0 221 0 0,0 0 77 0 0,0 0-148 0 0,0 0-305 0 0,0 0-322 0 0,0 0-268 0 0,0 0-177 0 0,0 0-136 0 0,-32 35-78 0 0,-95 106-28 0 0,93-84-59 0 0,33-52-170 0 0,0 0 0 0 0,0 0 0 0 0,0 0 0 0 0,1 1 0 0 0,-1-1 1 0 0,1 0-1 0 0,1 0 0 0 0,-1 1 0 0 0,1-1 0 0 0,0 0 0 0 0,0 0 0 0 0,0 0 0 0 0,1 0 1 0 0,0 0-1 0 0,0 0 0 0 0,0 0 0 0 0,1-1 0 0 0,-1 1 0 0 0,1-1 0 0 0,0 0 0 0 0,0 0 1 0 0,1 0-1 0 0,-1 0 0 0 0,1 0 0 0 0,0 0 0 0 0,0-1 0 0 0,0 0 0 0 0,0 0 0 0 0,1 0 0 0 0,-1-1 1 0 0,1 1-1 0 0,0-1 0 0 0,0 0 0 0 0,0 0 0 0 0,4 1-36 0 0,-1-1 84 0 0,0-1 0 0 0,0 1 0 0 0,0-1 0 0 0,0-1 1 0 0,0 1-1 0 0,1-1 0 0 0,-1-1 0 0 0,0 0 0 0 0,0 0 0 0 0,0 0 0 0 0,0-1 0 0 0,0 0 0 0 0,0-1 0 0 0,-1 1 0 0 0,1-2 0 0 0,-1 1 0 0 0,1-1 1 0 0,-1 0-1 0 0,-1-1 0 0 0,1 1 0 0 0,0-1 0 0 0,-1-1-84 0 0,3-3 62 0 0,0 0-1 0 0,-1-1 1 0 0,0 1 0 0 0,0-2 0 0 0,-1 1 0 0 0,-1-1-1 0 0,0 0 1 0 0,0-1 0 0 0,-1 1 0 0 0,0-1 0 0 0,-1 0-1 0 0,-1 0 1 0 0,1-6-62 0 0,-2 11-90 0 0,-1 1 0 0 0,0-1 0 0 0,0 1 0 0 0,-1-1 0 0 0,0 0 0 0 0,0 1 0 0 0,-1-1 0 0 0,1 1 0 0 0,-1-1 0 0 0,-1 0 0 0 0,1 1 0 0 0,-1 0 0 0 0,0-1 0 0 0,-1 1 0 0 0,0 0 0 0 0,0 0 0 0 0,0 0 0 0 0,0 1-1 0 0,-1-1 1 0 0,0 1 0 0 0,0 0 0 0 0,-1 0 0 0 0,1 0 0 0 0,-1 0 0 0 0,0 1 0 0 0,-2-1 90 0 0,5 3-216 0 0,0 0 0 0 0,-1 1 0 0 0,1-1 0 0 0,-1 1 0 0 0,1 0-1 0 0,-1 0 1 0 0,1 0 0 0 0,-1 0 0 0 0,1 0 0 0 0,-1 1 0 0 0,0-1 0 0 0,1 1 0 0 0,-1-1-1 0 0,0 1 1 0 0,0 0 0 0 0,1 0 0 0 0,-1 1 0 0 0,0-1 0 0 0,0 0 0 0 0,1 1 0 0 0,-1 0-1 0 0,0-1 1 0 0,1 1 0 0 0,-1 0 0 0 0,1 1 0 0 0,-1-1 216 0 0,-3 3-997 0 0,0 1 0 0 0,1-1 0 0 0,-1 1 1 0 0,1 0-1 0 0,0 0 0 0 0,1 1 0 0 0,-1 0 0 0 0,1 0 0 0 0,0 0 1 0 0,1 0-1 0 0,-1 0 0 0 0,1 1 0 0 0,0-1 0 0 0,1 2 997 0 0,-3 4-1500 0 0</inkml:trace>
  <inkml:trace contextRef="#ctx0" brushRef="#br0" timeOffset="955.131">1096 898 0 0 0,'0'0'361'0'0,"0"0"962"0"0,0 0 368 0 0,0 0 114 0 0,0 0-13 0 0,0 0-86 0 0,0 0-135 0 0,0 0-79 0 0,0 0-78 0 0,29 0-102 0 0,89-2-144 0 0,-117 2-1130 0 0,0 1 0 0 0,0-1 0 0 0,0 1 0 0 0,0-1-1 0 0,1 0 1 0 0,-1 0 0 0 0,0 0 0 0 0,0 0 0 0 0,1 0 0 0 0,-1 0-1 0 0,0 0 1 0 0,0 0 0 0 0,1 0 0 0 0,-1-1 0 0 0,0 1 0 0 0,0 0-1 0 0,0-1 1 0 0,1 1 0 0 0,-1-1 0 0 0,0 1 0 0 0,0-1-1 0 0,0 0 1 0 0,0 1 0 0 0,0-1 0 0 0,0 0 0 0 0,0 0 0 0 0,0 0-1 0 0,0 0 1 0 0,-1 0 0 0 0,1 0 0 0 0,0 0 0 0 0,0 0 0 0 0,-1 0-1 0 0,1 0 1 0 0,-1 0 0 0 0,1 0 0 0 0,-1 0 0 0 0,0-1 0 0 0,1 1-1 0 0,-1-1-37 0 0,1-4 274 0 0,9-22 139 0 0,0-1-1 0 0,2 2 1 0 0,1-1-1 0 0,2 2 0 0 0,0 0 1 0 0,2 1-1 0 0,0 0 1 0 0,5-2-413 0 0,-14 17-83 0 0,0 1 0 0 0,0 0 0 0 0,0 1 0 0 0,1 0 0 0 0,1 0 0 0 0,-1 1 0 0 0,1 0 1 0 0,0 1-1 0 0,9-4 83 0 0,33-1-8808 0 0,-42 11 2612 0 0,-5 0 1224 0 0</inkml:trace>
</inkml:ink>
</file>

<file path=ppt/ink/ink8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1.8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63 1192 0 0,'0'0'910'0'0,"0"0"-329"0"0,0 0-165 0 0,0 0 128 0 0,0 0 297 0 0,0 0 362 0 0,0 0 249 0 0,0 0 32 0 0,0 0-124 0 0,0 0-266 0 0,0 0-272 0 0,-24 0-221 0 0,-73 2-101 0 0,51 16 259 0 0,41-12-582 0 0,-6 8 51 0 0,0 1-1 0 0,0 0 0 0 0,2 0 1 0 0,0 1-1 0 0,0 0 0 0 0,2 1 0 0 0,0 0 1 0 0,1 0-1 0 0,1 0 0 0 0,0 1 1 0 0,1-1-1 0 0,1 1 0 0 0,1 0 0 0 0,1 0 1 0 0,0 1-1 0 0,2 15-227 0 0,-1-32 71 0 0,0 1-1 0 0,0 0 1 0 0,0 0-1 0 0,1 0 1 0 0,0 0-1 0 0,-1 0 1 0 0,1 0-1 0 0,0-1 1 0 0,0 1 0 0 0,0 0-1 0 0,1 0 1 0 0,-1-1-1 0 0,1 1 1 0 0,-1-1-1 0 0,1 0 1 0 0,0 1-1 0 0,0-1 1 0 0,0 0 0 0 0,0 0-1 0 0,0 0 1 0 0,1 0-1 0 0,-1-1 1 0 0,1 1-1 0 0,-1 0 1 0 0,1-1-1 0 0,-1 0 1 0 0,1 0 0 0 0,0 0-1 0 0,0 0 1 0 0,0 0-1 0 0,-1 0 1 0 0,1-1-1 0 0,0 1 1 0 0,0-1-1 0 0,0 0 1 0 0,0 0-1 0 0,0 0 1 0 0,0 0 0 0 0,0-1-1 0 0,0 1 1 0 0,0-1-1 0 0,-1 1 1 0 0,1-1-1 0 0,0 0 1 0 0,0 0-1 0 0,-1 0 1 0 0,1-1 0 0 0,0 1-1 0 0,-1-1 1 0 0,1 1-1 0 0,0-2-70 0 0,25-33 366 0 0,-2-2 1 0 0,-2-1-1 0 0,-1 0 0 0 0,16-39-366 0 0,-29 57 50 0 0,42-137 350 0 0,-43 123-258 0 0,13 110-634 0 0,4 38 667 0 0,5-2 0 0 0,15 29-175 0 0,-22-83-10 0 0,-2 2 0 0 0,-3 1 1 0 0,-3 0-1 0 0,-2 2 0 0 0,-3-1 0 0 0,-3 1 0 0 0,-2 13 10 0 0,-5-62-13 0 0,0 1 1 0 0,-1-1-1 0 0,-1 0 0 0 0,0 0 0 0 0,-1 0 1 0 0,0 0-1 0 0,-1 0 0 0 0,0 0 1 0 0,-1 0-1 0 0,-1-1 0 0 0,0 0 1 0 0,-1 0-1 0 0,0 0 0 0 0,0 0 0 0 0,-2-1 1 0 0,1 0-1 0 0,-1-1 0 0 0,-1 0 1 0 0,0 0-1 0 0,0-1 0 0 0,-1 0 1 0 0,0 0-1 0 0,-3 0 13 0 0,11-8-1 0 0,0 1 0 0 0,0-1 0 0 0,0-1 0 0 0,0 1 1 0 0,-1 0-1 0 0,1 0 0 0 0,0-1 0 0 0,0 1 0 0 0,-1-1 0 0 0,1 0 1 0 0,-1 0-1 0 0,1 0 0 0 0,0 0 0 0 0,-1 0 0 0 0,1 0 0 0 0,0-1 0 0 0,-1 1 1 0 0,1-1-1 0 0,0 0 0 0 0,0 1 0 0 0,-1-1 0 0 0,1 0 0 0 0,0 0 1 0 0,0-1-1 0 0,0 1 0 0 0,0 0 0 0 0,0-1 0 0 0,1 1 0 0 0,-1-1 0 0 0,0 1 1 0 0,1-1-1 0 0,-1 0 0 0 0,1 0 0 0 0,-1 0 0 0 0,1 0 0 0 0,0 0 1 0 0,0 0-1 0 0,0 0 0 0 0,0 0 0 0 0,0 0 0 0 0,0-1 0 0 0,1 1 0 0 0,-1 0 1 0 0,1-1-1 0 0,-1 1 0 0 0,1 0 0 0 0,0-1 0 0 0,0 1 0 0 0,0 0 1 0 0,0-1-1 0 0,1 1 0 0 0,-1-2 1 0 0,0-12-39 0 0,1 0 0 0 0,0 0 1 0 0,1 0-1 0 0,1 1 0 0 0,0-1 1 0 0,1 1-1 0 0,1-1 0 0 0,1 1 1 0 0,0 0-1 0 0,0 1 0 0 0,2 0 1 0 0,7-11 38 0 0,76-116-880 0 0,7 4-1 0 0,46-46 881 0 0,20-25-1857 0 0,-131 167 1512 0 0,-23 30 257 0 0,0 0-1 0 0,-1-1 0 0 0,0 0 0 0 0,-1-1 0 0 0,0 0 0 0 0,-1 0 1 0 0,-1-1-1 0 0,2-5 89 0 0,-8 17 10 0 0,0 1 0 0 0,0 0 0 0 0,0-1 1 0 0,0 1-1 0 0,-1-1 0 0 0,1 1 0 0 0,0 0 1 0 0,-1-1-1 0 0,1 1 0 0 0,-1 0 0 0 0,0-1 1 0 0,1 1-1 0 0,-1 0 0 0 0,0 0 0 0 0,0-1 0 0 0,0 1 1 0 0,0 0-1 0 0,0 0 0 0 0,0 0 0 0 0,0 0 1 0 0,0 0-1 0 0,0 1 0 0 0,0-1 0 0 0,-1 0 1 0 0,1 0-1 0 0,0 1 0 0 0,-1-1 0 0 0,1 1 0 0 0,0-1 1 0 0,-1 1-1 0 0,1 0 0 0 0,-1-1 0 0 0,1 1 1 0 0,0 0-1 0 0,-1 0 0 0 0,1 0 0 0 0,-1 0 1 0 0,1 0-1 0 0,-1 0 0 0 0,1 0 0 0 0,0 1 0 0 0,-1-1 1 0 0,1 1-1 0 0,-1-1 0 0 0,1 1 0 0 0,0-1 1 0 0,-1 1-1 0 0,1 0 0 0 0,0-1 0 0 0,0 1 1 0 0,0 0-1 0 0,0 0 0 0 0,-1 0 0 0 0,1 0 1 0 0,0 0-1 0 0,0 0 0 0 0,1 0 0 0 0,-1 0 0 0 0,0 1 1 0 0,0-1-1 0 0,0 1-10 0 0,-12 6 54 0 0,1 0 0 0 0,-1 0 0 0 0,2 1 0 0 0,-1 1 0 0 0,1 0 0 0 0,1 0 0 0 0,0 1-1 0 0,0 1 1 0 0,1 0 0 0 0,1 0 0 0 0,0 0 0 0 0,0 1 0 0 0,1 0 0 0 0,1 1 0 0 0,0 0 0 0 0,1 0 0 0 0,1 0 0 0 0,0 0 0 0 0,1 1 0 0 0,0-1 0 0 0,1 1 0 0 0,1 10-54 0 0,3-16 41 0 0,1 0 0 0 0,1 0 0 0 0,-1 0 0 0 0,1 0 0 0 0,1-1 1 0 0,0 0-1 0 0,0 0 0 0 0,1 0 0 0 0,0 0 0 0 0,0-1 0 0 0,0 0 0 0 0,1 0 0 0 0,0-1 1 0 0,1 0-1 0 0,-1 0 0 0 0,1-1 0 0 0,1 0 0 0 0,-1 0 0 0 0,0 0 0 0 0,1-2 1 0 0,0 1-1 0 0,0-1 0 0 0,0 0 0 0 0,1-1 0 0 0,1 1-41 0 0,-1 0 54 0 0,0-1-1 0 0,1 0 1 0 0,-1 0-1 0 0,1-1 1 0 0,-1-1 0 0 0,1 0-1 0 0,-1 0 1 0 0,1-1-1 0 0,0 0 1 0 0,-1-1 0 0 0,0 0-1 0 0,1-1 1 0 0,-1 0-1 0 0,0 0 1 0 0,0-1-1 0 0,-1 0 1 0 0,1-1 0 0 0,-1 0-1 0 0,0-1 1 0 0,0 0-1 0 0,-1 0 1 0 0,0-1 0 0 0,0 0-1 0 0,0 0 1 0 0,-1-1-1 0 0,0 0 1 0 0,-1-1 0 0 0,1 1-1 0 0,-2-1 1 0 0,1 0-1 0 0,-1 0 1 0 0,-1-1 0 0 0,1 0-1 0 0,-2 0 1 0 0,1 0-1 0 0,-2 0 1 0 0,1 0-1 0 0,-1-4-53 0 0,-1 2-135 0 0,0-1 1 0 0,-1 1-1 0 0,-1-1 0 0 0,0 1 0 0 0,-1 0 0 0 0,0-1 0 0 0,-1 1 0 0 0,0 0 0 0 0,-1 0 0 0 0,0 1 0 0 0,-1-1 0 0 0,0 1 0 0 0,-2-3 135 0 0,1 5-569 0 0,0 0 1 0 0,-1 1 0 0 0,1-1 0 0 0,-1 2-1 0 0,-1-1 1 0 0,0 1 0 0 0,0 0-1 0 0,0 0 1 0 0,-1 1 0 0 0,-2-1 568 0 0,-46-20-8951 0 0,37 22 2920 0 0</inkml:trace>
</inkml:ink>
</file>

<file path=ppt/ink/ink8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2.9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134 261 1576 0 0,'0'0'1441'0'0,"0"0"-88"0"0,0 0 24 0 0,0 0 50 0 0,0 0 1 0 0,0 0-157 0 0,0 0-323 0 0,0 0-215 0 0,0 0-22 0 0,0 0 92 0 0,0 0 161 0 0,0 0 79 0 0,0 0-37 0 0,18-2-111 0 0,58-6-150 0 0,-63 6-546 0 0,-1-1 0 0 0,1 0 0 0 0,-1 0 0 0 0,1-2 1 0 0,-1 1-1 0 0,0-2 0 0 0,-1 1 0 0 0,1-2 0 0 0,-1 1 0 0 0,9-9-199 0 0,10-4 240 0 0,-21 13-198 0 0,0 0 0 0 0,-1 0 0 0 0,0-1-1 0 0,0 0 1 0 0,0 0 0 0 0,-1-1 0 0 0,0 0-1 0 0,-1-1 1 0 0,1 1 0 0 0,-2-1 0 0 0,1 0-1 0 0,-1-1 1 0 0,-1 1 0 0 0,0-1 0 0 0,0 0-1 0 0,-1 0-41 0 0,-2-24 7 0 0,-7 61-1270 0 0,-1 444 1299 0 0,-3-334-43 0 0,-5-1 1 0 0,-30 116 6 0 0,44-246 2 0 0,-1 16 2 0 0,-2-1 1 0 0,0 0-1 0 0,-1 0 0 0 0,-1 0 0 0 0,-1-1 1 0 0,-1 1-1 0 0,0-2 0 0 0,-2 1 0 0 0,0-1 1 0 0,-1-1-1 0 0,-1 0 0 0 0,-1-1 0 0 0,0 0 1 0 0,-1-1-1 0 0,-1 0 0 0 0,-1-1 0 0 0,0-1 1 0 0,-3 2-6 0 0,11-11 25 0 0,0 0 0 0 0,0 0 0 0 0,-1-1-1 0 0,1 0 1 0 0,-1-1 0 0 0,0 1-1 0 0,0-2 1 0 0,0 1 0 0 0,-1-1 0 0 0,1-1-1 0 0,0 0 1 0 0,-1 0 0 0 0,1-1-1 0 0,-1 0 1 0 0,1 0 0 0 0,-1-1-1 0 0,1 0 1 0 0,-1-1 0 0 0,1 0 0 0 0,0-1-1 0 0,0 0 1 0 0,-8-3-24 0 0,16 4 20 0 0,-1 1 0 0 0,1-1 0 0 0,0 0 1 0 0,0 1-1 0 0,-1-1 0 0 0,1 0 0 0 0,0 0 0 0 0,0 0 0 0 0,1 0 0 0 0,-1 0 1 0 0,0 0-1 0 0,1 0 0 0 0,-1 0 0 0 0,1 0 0 0 0,0 0 0 0 0,-1 0 0 0 0,1 0 1 0 0,0 0-1 0 0,0 0 0 0 0,0 0 0 0 0,1 0 0 0 0,-1 0 0 0 0,1 0 1 0 0,-1 0-1 0 0,1 0 0 0 0,-1 0 0 0 0,1 0 0 0 0,0 0 0 0 0,0 0 0 0 0,0 0 1 0 0,0 0-1 0 0,0 1 0 0 0,1-1 0 0 0,-1 0-20 0 0,48-59 91 0 0,-47 59-79 0 0,3-2-6 0 0,98-101 4 0 0,-4-4-1 0 0,-5-4 1 0 0,29-52-10 0 0,-54 26-2589 0 0,-59 107-2032 0 0,-4 1-3779 0 0,-5 27 3200 0 0</inkml:trace>
  <inkml:trace contextRef="#ctx0" brushRef="#br0" timeOffset="309.895">751 1068 1768 0 0,'0'0'2438'0'0,"0"0"-935"0"0,0 0-153 0 0,0 0 305 0 0,0 0 213 0 0,0 0-61 0 0,0 0-277 0 0,0 0-283 0 0,0 0-163 0 0,0 0-142 0 0,0 0-126 0 0,0 0-128 0 0,0 0-144 0 0,5-27-85 0 0,17-85-64 0 0,14 41 177 0 0,-17 44-674 0 0,1 2-1 0 0,1 1 1 0 0,1 0 0 0 0,1 1 0 0 0,1 2 0 0 0,1 0-1 0 0,1 2 1 0 0,12-7 102 0 0,-3 9-2845 0 0,-10 12-6535 0 0,-16 5 1757 0 0</inkml:trace>
  <inkml:trace contextRef="#ctx0" brushRef="#br0" timeOffset="570.863">1213 714 4977 0 0,'0'0'1586'0'0,"0"0"-493"0"0,0 0-154 0 0,0 0 120 0 0,0 0 45 0 0,0 0-41 0 0,0 0-143 0 0,0 0-131 0 0,0 0-116 0 0,0 0-141 0 0,0 0-160 0 0,0 0-134 0 0,0 0-74 0 0,-23 27-38 0 0,-70 84-8 0 0,91-110-113 0 0,0 0 1 0 0,0 0 0 0 0,1 1-1 0 0,-1-1 1 0 0,1 0 0 0 0,-1 0 0 0 0,1 1-1 0 0,0-1 1 0 0,-1 1 0 0 0,1 0-1 0 0,0-1 1 0 0,0 1 0 0 0,0 0-1 0 0,0 0 1 0 0,0-1 0 0 0,1 1-1 0 0,-1 0 1 0 0,0 0 0 0 0,1 0-1 0 0,0 0 1 0 0,-1 0 0 0 0,1 0 0 0 0,0 0-1 0 0,0 0 1 0 0,0 0 0 0 0,0 0-1 0 0,0 0 1 0 0,1 0 0 0 0,-1 0-1 0 0,0 0 1 0 0,1 0 0 0 0,0 1-6 0 0,2 2 34 0 0,0 1 58 0 0,0-1 0 0 0,0 1 0 0 0,1-1 0 0 0,-1 0 0 0 0,1-1 0 0 0,0 1 0 0 0,1-1 0 0 0,-1 1 0 0 0,1-1 0 0 0,0 0 0 0 0,0-1 0 0 0,0 1 0 0 0,0-1 0 0 0,1 0 0 0 0,-1-1 0 0 0,1 1 0 0 0,0-1 0 0 0,0 0 0 0 0,-1 0 0 0 0,1-1 0 0 0,1 0 0 0 0,-1 0 0 0 0,0 0-1 0 0,0-1 1 0 0,0 0 0 0 0,0 0 0 0 0,1-1 0 0 0,-1 1 0 0 0,0-1 0 0 0,0 0 0 0 0,0-1 0 0 0,0 0 0 0 0,0 0 0 0 0,-1 0 0 0 0,1-1 0 0 0,-1 1 0 0 0,1-1 0 0 0,-1-1 0 0 0,0 1 0 0 0,0-1 0 0 0,0 0 0 0 0,0 0 0 0 0,-1 0 0 0 0,3-4-92 0 0,0 1 23 0 0,-1 0 0 0 0,0 0-1 0 0,-1 0 1 0 0,0-1 0 0 0,0 0-1 0 0,0 0 1 0 0,-1 0 0 0 0,0-1-1 0 0,-1 0 1 0 0,0 1 0 0 0,0-1-1 0 0,-1 0 1 0 0,0-1 0 0 0,-1 1-1 0 0,0 0 1 0 0,0 0 0 0 0,-1-1-1 0 0,0 1 1 0 0,0 0 0 0 0,-1 0-1 0 0,-1-1 1 0 0,0 0-23 0 0,1 7-148 0 0,0 0 0 0 0,-1 0-1 0 0,0 0 1 0 0,1 0 0 0 0,-1 0 0 0 0,0 0 0 0 0,-1 0-1 0 0,1 1 1 0 0,0-1 0 0 0,-1 1 0 0 0,0 0 0 0 0,1-1 0 0 0,-1 1-1 0 0,0 0 1 0 0,0 1 0 0 0,0-1 0 0 0,0 0 0 0 0,0 1-1 0 0,-3-1 149 0 0,-17-4-4218 0 0,0 4-4078 0 0,14 2 3111 0 0</inkml:trace>
  <inkml:trace contextRef="#ctx0" brushRef="#br0" timeOffset="990.794">1517 990 6425 0 0,'0'0'1427'0'0,"0"0"-133"0"0,0 0 188 0 0,0 0 217 0 0,0 0 6 0 0,0 0-256 0 0,0 0-325 0 0,0 0-240 0 0,0 0-168 0 0,0 0-136 0 0,20-32-113 0 0,61-98-91 0 0,-31 67 194 0 0,-42 55-522 0 0,1 0 1 0 0,0 0 0 0 0,0 1 0 0 0,1 1-1 0 0,0-1 1 0 0,0 1 0 0 0,1 1 0 0 0,-1 0-1 0 0,1 1 1 0 0,0 0 0 0 0,2 0-49 0 0,-12 3 3 0 0,1 1 0 0 0,-1 0 0 0 0,0-1 0 0 0,0 1 0 0 0,0 0 0 0 0,0 0 0 0 0,0 0 1 0 0,1 0-1 0 0,-1 0 0 0 0,0 0 0 0 0,0 0 0 0 0,0 0 0 0 0,0 1 0 0 0,0-1 0 0 0,0 0 0 0 0,0 1 1 0 0,1-1-1 0 0,-1 1 0 0 0,0-1 0 0 0,0 1 0 0 0,0-1 0 0 0,0 1 0 0 0,-1 0 0 0 0,1 0 0 0 0,0-1 0 0 0,0 1 1 0 0,0 0-1 0 0,-1 0 0 0 0,1 0 0 0 0,0 0 0 0 0,-1 0 0 0 0,1 0 0 0 0,0 0 0 0 0,-1 0 0 0 0,0 0 0 0 0,1 0 1 0 0,-1 0-1 0 0,0 0 0 0 0,1 0 0 0 0,-1 0 0 0 0,0 1 0 0 0,0-1 0 0 0,0 0 0 0 0,0 0 0 0 0,0 0 1 0 0,0 0-1 0 0,0 0 0 0 0,0 1 0 0 0,-1-1 0 0 0,1 0 0 0 0,0 0 0 0 0,-1 0-3 0 0,10 38 211 0 0,-6-38-186 0 0,0 1 1 0 0,1 0-1 0 0,-1-1 0 0 0,0 0 1 0 0,1 0-1 0 0,-1 0 1 0 0,1 0-1 0 0,-1-1 0 0 0,1 1 1 0 0,-1-1-1 0 0,1 0 1 0 0,-1 0-1 0 0,1 0 0 0 0,0 0 1 0 0,-1-1-1 0 0,1 0 0 0 0,-1 1 1 0 0,1-1-1 0 0,-1 0 1 0 0,0-1-1 0 0,1 1 0 0 0,-1-1 1 0 0,0 1-1 0 0,0-1 1 0 0,2-2-26 0 0,186-79-104 0 0,-189 83 96 0 0,-1 1 1 0 0,1 0 0 0 0,-1 0 0 0 0,1-1 0 0 0,-1 1-1 0 0,0 0 1 0 0,1 0 0 0 0,-1 0 0 0 0,0 0-1 0 0,0 1 1 0 0,0-1 0 0 0,0 0 0 0 0,0 0-1 0 0,0 1 1 0 0,0-1 0 0 0,0 1 0 0 0,-1-1 0 0 0,1 0-1 0 0,0 1 1 0 0,-1-1 0 0 0,1 1 0 0 0,-1 0-1 0 0,0-1 1 0 0,1 1 0 0 0,-1-1 0 0 0,0 1 0 0 0,0 0-1 0 0,0-1 1 0 0,0 1 0 0 0,0-1 0 0 0,-1 1-1 0 0,1 0 1 0 0,0-1 0 0 0,-1 1 0 0 0,1-1 0 0 0,-1 1 7 0 0,3 21 12 0 0,-1-19-58 0 0,-1 0 0 0 0,1-1 1 0 0,0 1-1 0 0,0-1 1 0 0,1 1-1 0 0,-1-1 1 0 0,1 0-1 0 0,-1 0 1 0 0,1 1-1 0 0,0-1 1 0 0,0 0-1 0 0,0 0 0 0 0,1-1 1 0 0,-1 1-1 0 0,1 0 1 0 0,0-1-1 0 0,-1 0 1 0 0,1 1-1 0 0,0-1 1 0 0,0 0-1 0 0,1-1 0 0 0,-1 1 1 0 0,0 0-1 0 0,1-1 1 0 0,-1 0-1 0 0,1 0 1 0 0,-1 0-1 0 0,1 0 1 0 0,-1 0-1 0 0,1-1 0 0 0,0 0 1 0 0,0 1 45 0 0,20-1-4542 0 0,-8 0-5055 0 0,-12 0 3805 0 0</inkml:trace>
</inkml:ink>
</file>

<file path=ppt/ink/ink8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40.3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0 685 0 0 0,'0'0'1452'0'0,"0"0"210"0"0,0 0 44 0 0,33-3-61 0 0,105-9-55 0 0,89-30 4328 0 0,-185 28-5002 0 0,-1-2 0 0 0,0-2 0 0 0,-1-1 0 0 0,-1-3 0 0 0,27-19-916 0 0,-44 27 244 0 0,6-1-87 0 0,-1-1 0 0 0,0-2 0 0 0,-1 0 0 0 0,-1-2 0 0 0,0 0 1 0 0,-2-2-1 0 0,-1-1 0 0 0,0 0 0 0 0,-2-2 0 0 0,-1 0 0 0 0,-1-1 0 0 0,-1-1 0 0 0,2-6-157 0 0,-17 28-3 0 0,0 1 1 0 0,0-1-1 0 0,0 0 0 0 0,-1 0 1 0 0,1 0-1 0 0,-1 0 0 0 0,0 0 1 0 0,-1 0-1 0 0,1-1 0 0 0,-1 1 1 0 0,0 0-1 0 0,-1 0 0 0 0,1 0 1 0 0,-1-1-1 0 0,0 1 0 0 0,0 0 1 0 0,0 0-1 0 0,-1 0 0 0 0,0 0 1 0 0,0 1-1 0 0,0-1 0 0 0,-1 0 1 0 0,1 1-1 0 0,-1 0 0 0 0,0-1 1 0 0,0 1-1 0 0,-1 0 0 0 0,1 1 1 0 0,-1-1-1 0 0,0 0 0 0 0,0 1 1 0 0,0 0-1 0 0,-1 0 0 0 0,1 0 1 0 0,0 1-1 0 0,-1 0 0 0 0,0-1 1 0 0,0 1-1 0 0,-4 0 3 0 0,1 0-46 0 0,0 2-1 0 0,0-1 1 0 0,0 1 0 0 0,0 0-1 0 0,0 1 1 0 0,0 0 0 0 0,0 0-1 0 0,0 1 1 0 0,1 0 0 0 0,-1 0 0 0 0,0 1-1 0 0,1 0 1 0 0,-1 0 0 0 0,1 1-1 0 0,0 0 1 0 0,0 0 0 0 0,1 1-1 0 0,-1 0 1 0 0,1 0 0 0 0,0 0-1 0 0,1 1 1 0 0,-1 0 0 0 0,-2 3 46 0 0,-9 11-10 0 0,0 2 1 0 0,2 0 0 0 0,0 0 0 0 0,2 1 0 0 0,0 1 0 0 0,-3 12 9 0 0,7-15 10 0 0,2 0 1 0 0,0 1-1 0 0,2 0 0 0 0,0 0 1 0 0,2 1-1 0 0,0-1 1 0 0,1 1-1 0 0,2-1 0 0 0,0 1 1 0 0,3 16-11 0 0,-1-29 20 0 0,1 1 0 0 0,1 0 0 0 0,0-1 1 0 0,0 0-1 0 0,1 0 0 0 0,0 0 0 0 0,0 0 0 0 0,1-1 0 0 0,1 0 1 0 0,0 0-1 0 0,0-1 0 0 0,0 0 0 0 0,1 0 0 0 0,0-1 0 0 0,1 0 1 0 0,0 0-1 0 0,0-1 0 0 0,0 0 0 0 0,1 0 0 0 0,0-1 0 0 0,0 0 1 0 0,0-1-1 0 0,0-1 0 0 0,1 1 0 0 0,0-1 0 0 0,0-1 0 0 0,-1 0 1 0 0,1-1-1 0 0,0 0 0 0 0,1-1 0 0 0,-1 0 0 0 0,0 0 0 0 0,4-2-20 0 0,8 2 83 0 0,0-1-1 0 0,-1-1 1 0 0,1-1-1 0 0,0-1 1 0 0,-1-1-1 0 0,0-1 1 0 0,-1-1-1 0 0,1-1 1 0 0,-1-1-1 0 0,0 0 0 0 0,-1-2 1 0 0,9-6-83 0 0,-2 0 36 0 0,-1-2 0 0 0,-1-1 0 0 0,0-1 0 0 0,-1-1 1 0 0,-2-1-1 0 0,0 0 0 0 0,-2-2 0 0 0,0-1 0 0 0,-2 0 0 0 0,-1-2 0 0 0,13-26-36 0 0,-13-26-338 0 0,-17 77 303 0 0,0 1-1 0 0,0 0 0 0 0,0 0 1 0 0,0 0-1 0 0,0 0 0 0 0,0 0 0 0 0,-1 0 1 0 0,1 0-1 0 0,-1 0 0 0 0,1-1 0 0 0,-1 1 1 0 0,0 1-1 0 0,0-1 0 0 0,0 0 1 0 0,0 0-1 0 0,0 0 0 0 0,0 0 0 0 0,-1 1 1 0 0,1-1-1 0 0,0 1 0 0 0,-1-1 0 0 0,1 1 1 0 0,-1-1-1 0 0,0 1 0 0 0,0 0 1 0 0,1 0-1 0 0,-1 0 0 0 0,0 0 0 0 0,0 0 1 0 0,0 0-1 0 0,0 0 0 0 0,0 1 0 0 0,0-1 1 0 0,0 1-1 0 0,-2-1 36 0 0,-5 3-84 0 0,-1 0 1 0 0,1 0-1 0 0,1 1 1 0 0,-1 0-1 0 0,0 1 1 0 0,1 0-1 0 0,0 1 0 0 0,0-1 1 0 0,0 1-1 0 0,0 1 1 0 0,1-1-1 0 0,0 2 1 0 0,0-1-1 0 0,0 1 1 0 0,1 0-1 0 0,0 0 0 0 0,0 0 1 0 0,1 1-1 0 0,0 0 1 0 0,1 0-1 0 0,-1 0 1 0 0,2 1-1 0 0,-2 3 84 0 0,0-4-2 0 0,-4 5 15 0 0,1 0 0 0 0,0 1 0 0 0,1 0 0 0 0,1 1 0 0 0,0-1 0 0 0,1 1 0 0 0,0 0 0 0 0,1 1 0 0 0,1-1 0 0 0,1 1 0 0 0,0-1 0 0 0,1 1 0 0 0,0 0 1 0 0,2 0-1 0 0,1 10-13 0 0,0-19 17 0 0,0-1 1 0 0,1 0 0 0 0,-1 0 0 0 0,1-1 0 0 0,1 1-1 0 0,-1-1 1 0 0,1 1 0 0 0,0-1 0 0 0,0 0 0 0 0,1-1-1 0 0,-1 1 1 0 0,1-1 0 0 0,0 0 0 0 0,0 0 0 0 0,1 0-1 0 0,-1-1 1 0 0,1 1 0 0 0,-1-1 0 0 0,1-1 0 0 0,0 1-1 0 0,1-1 1 0 0,-1 0 0 0 0,5 1-18 0 0,9 1 127 0 0,0 0 1 0 0,-1-1-1 0 0,1 0 1 0 0,0-2-1 0 0,1 0 1 0 0,-1-2-1 0 0,3 0-127 0 0,7-6 179 0 0,0-2 0 0 0,0 0 1 0 0,-1-2-1 0 0,-1-2 0 0 0,0 0 0 0 0,0-2 0 0 0,-2 0 0 0 0,0-2 0 0 0,-1-1 0 0 0,0-2 0 0 0,-2 0 1 0 0,0-1-1 0 0,11-15-179 0 0,-18 23 9 0 0,0-1 0 0 0,-1-1 1 0 0,-1-1-1 0 0,-1 0 0 0 0,0 0 0 0 0,-1-1 1 0 0,-1-1-1 0 0,0 0 0 0 0,-2-1 0 0 0,0 0 1 0 0,-1 0-1 0 0,0-1 0 0 0,-2 0 0 0 0,-1 0 1 0 0,0 0-1 0 0,-2-1 0 0 0,0 0 0 0 0,-1-2-9 0 0,-2 22-20 0 0,-1-1-1 0 0,1 1 1 0 0,-1-1-1 0 0,0 1 1 0 0,1-1-1 0 0,-1 1 1 0 0,0 0-1 0 0,0-1 1 0 0,0 1-1 0 0,0 0 1 0 0,0 0-1 0 0,0 0 1 0 0,0 0-1 0 0,-1-1 1 0 0,1 2-1 0 0,0-1 1 0 0,-1 0-1 0 0,1 0 1 0 0,0 0-1 0 0,-1 1 1 0 0,1-1-1 0 0,-1 0 1 0 0,1 1-1 0 0,-1-1 1 0 0,0 1-1 0 0,1 0 1 0 0,-1 0-1 0 0,1 0 1 0 0,-1-1-1 0 0,0 1 1 0 0,1 1-1 0 0,-1-1 1 0 0,1 0-1 0 0,-1 0 1 0 0,1 1-1 0 0,-1-1 1 0 0,0 0-1 0 0,1 1 1 0 0,-1 0-1 0 0,1-1 1 0 0,0 1-1 0 0,-1 0 1 0 0,1 0-1 0 0,0 0 1 0 0,-1 0-1 0 0,1 0 1 0 0,0 0-1 0 0,0 0 1 0 0,0 0-1 0 0,0 0 1 0 0,-1 2 20 0 0,-15 13-18 0 0,1 2 0 0 0,1 0 0 0 0,1 1-1 0 0,0 0 1 0 0,1 1 0 0 0,2 0 0 0 0,0 1 0 0 0,1 1 0 0 0,1-1 0 0 0,1 2 0 0 0,1-1-1 0 0,-4 22 19 0 0,7-33-21 0 0,2 0-1 0 0,-1 0 1 0 0,2 0-1 0 0,-1 0 1 0 0,1 1-1 0 0,1-1 1 0 0,0 1-1 0 0,1-1 1 0 0,0 0-1 0 0,1 1 1 0 0,0-1-1 0 0,1 0 1 0 0,0 0-1 0 0,0 0 1 0 0,2-1-1 0 0,-1 1 0 0 0,1-1 1 0 0,1 0-1 0 0,-1 0 1 0 0,2 0-1 0 0,-1-1 1 0 0,2 0-1 0 0,-1-1 1 0 0,1 1-1 0 0,0-1 1 0 0,1-1-1 0 0,-1 0 1 0 0,2 1 21 0 0,2-2-323 0 0,-1 0 0 0 0,1-1 1 0 0,0 0-1 0 0,1 0 0 0 0,-1-2 0 0 0,1 1 1 0 0,-1-1-1 0 0,12 0 323 0 0,19 0-4683 0 0,-1-6-4588 0 0,-30 0 5421 0 0</inkml:trace>
  <inkml:trace contextRef="#ctx0" brushRef="#br0" timeOffset="300.048">2261 413 5097 0 0,'0'0'3498'0'0,"0"0"-1819"0"0,0 0-512 0 0,0 0 265 0 0,0 0 259 0 0,0 0 36 0 0,0 0-257 0 0,0 0-408 0 0,-9 34-358 0 0,-28 108-244 0 0,1 39 244 0 0,29-61-2860 0 0,7-118 999 0 0,0-2-512 0 0,0 0-740 0 0,0-3-4803 0 0,2-2 2368 0 0,-2 5 4555 0 0,2-7-666 0 0</inkml:trace>
  <inkml:trace contextRef="#ctx0" brushRef="#br0" timeOffset="653.587">2198 398 4769 0 0,'0'0'3170'0'0,"0"0"-1916"0"0,0 0-837 0 0,0 0-9 0 0,0 0 283 0 0,0 0 286 0 0,0 0 161 0 0,0 0-16 0 0,0 0-153 0 0,0 0-115 0 0,0 0-111 0 0,0 0-110 0 0,0 0-76 0 0,26 4-82 0 0,83 11-104 0 0,16-12 316 0 0,-62-8-381 0 0,2-1-4381 0 0,-65 9-1640 0 0,-3 4 2227 0 0,3-6 2503 0 0,-6 3-4293 0 0</inkml:trace>
  <inkml:trace contextRef="#ctx0" brushRef="#br0" timeOffset="820.064">2169 737 4369 0 0,'0'0'1874'0'0,"0"0"-555"0"0,0 0 106 0 0,0 0 318 0 0,0 0 58 0 0,0 0-214 0 0,0 0-336 0 0,0 0-302 0 0,0 0-231 0 0,32-2-202 0 0,103-5-198 0 0,23-13-2042 0 0,-138 19-993 0 0,-1-1-3321 0 0,-6 1-1353 0 0</inkml:trace>
</inkml:ink>
</file>

<file path=ppt/ink/ink8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562 0 2272 0 0,'0'0'3953'0'0,"0"0"-1830"0"0,0 0-580 0 0,0 0 14 0 0,0 0-72 0 0,0 0-96 0 0,0 0-161 0 0,0 0-228 0 0,0 0-153 0 0,0 0-131 0 0,0 0-108 0 0,0 0-64 0 0,-12 29-26 0 0,-35 89-31 0 0,27-22 354 0 0,-28 265 241 0 0,5-122-2809 0 0,37-235-1788 0 0,-10-23-11338 0 0,15 17 13484 0 0,-2-3 640 0 0</inkml:trace>
  <inkml:trace contextRef="#ctx0" brushRef="#br0" timeOffset="276.27">0 560 7658 0 0,'0'0'3456'0'0,"0"0"-1959"0"0,0 0-713 0 0,0 0 157 0 0,0 0 205 0 0,35-6 48 0 0,113-16-90 0 0,33-5 1231 0 0,45 8-1300 0 0,-156 18-1571 0 0,5-1 1086 0 0,-25 4-3017 0 0,-10 2-3131 0 0,-1 4-4539 0 0,-27-4 7175 0 0</inkml:trace>
  <inkml:trace contextRef="#ctx0" brushRef="#br0" timeOffset="636.334">991 494 2745 0 0,'0'0'1577'0'0,"0"0"-203"0"0,0 0 25 0 0,0 0 100 0 0,0 0-3 0 0,0 0-130 0 0,0 0-203 0 0,0 0-226 0 0,0 0-186 0 0,0 0-161 0 0,0 0-177 0 0,-30 30-102 0 0,-89 98-83 0 0,116-126-215 0 0,0 0 1 0 0,0 1-1 0 0,0 0 0 0 0,1-1 1 0 0,-1 1-1 0 0,1 0 1 0 0,0 0-1 0 0,-1 0 1 0 0,2 0-1 0 0,-1 0 0 0 0,0 1 1 0 0,0-1-1 0 0,1 1 1 0 0,0-1-1 0 0,0 1 1 0 0,0 0-1 0 0,0-1 0 0 0,0 1 1 0 0,1 0-1 0 0,-1 3-13 0 0,2 3 68 0 0,-2-4 27 0 0,1-1 1 0 0,0 1 0 0 0,0-1 0 0 0,1 1-1 0 0,0-1 1 0 0,-1 1 0 0 0,2-1-1 0 0,-1 0 1 0 0,1 0 0 0 0,0 1-1 0 0,0-1 1 0 0,0 0 0 0 0,0-1 0 0 0,1 1-1 0 0,0 0 1 0 0,0-1 0 0 0,1 1-1 0 0,-1-1 1 0 0,1 0 0 0 0,0 0-1 0 0,0-1 1 0 0,0 1 0 0 0,0-1 0 0 0,1 0-1 0 0,-1 0 1 0 0,1 0 0 0 0,0 0-1 0 0,0-1 1 0 0,3 1-96 0 0,5 1 282 0 0,1-1-1 0 0,0 0 1 0 0,0-1 0 0 0,0-1-1 0 0,0 0 1 0 0,0-1 0 0 0,0 0-1 0 0,0-1 1 0 0,0-1-1 0 0,0 0 1 0 0,0-1 0 0 0,0 0-1 0 0,-1-2 1 0 0,1 1 0 0 0,-1-1-1 0 0,1-2-281 0 0,-4 3 77 0 0,-1 0 0 0 0,0 0 0 0 0,0-1 0 0 0,0 0 0 0 0,-1 0 1 0 0,0-1-1 0 0,0-1 0 0 0,0 1 0 0 0,-1-1 0 0 0,0 0 0 0 0,0-1 0 0 0,-1 1 0 0 0,0-2 0 0 0,0 1 0 0 0,-1 0 0 0 0,0-1 0 0 0,-1 0 0 0 0,0 0 0 0 0,0-1 0 0 0,-1 1 0 0 0,0-1 0 0 0,0 1 0 0 0,-1-1 0 0 0,-1 0 0 0 0,1 0 0 0 0,-2 0 0 0 0,1 0 0 0 0,-2 0 0 0 0,1-3-77 0 0,-4 4-145 0 0,0 1-1 0 0,0 0 1 0 0,-1 0 0 0 0,0 0-1 0 0,0 1 1 0 0,-1 0 0 0 0,0 0-1 0 0,0 0 1 0 0,0 1 0 0 0,-1 0-1 0 0,0 0 1 0 0,-1 0-1 0 0,1 1 1 0 0,-1 0 0 0 0,0 1-1 0 0,0 0 1 0 0,0 0 0 0 0,-1 0-1 0 0,1 1 1 0 0,-1 1-1 0 0,0-1 1 0 0,0 1 0 0 0,0 1-1 0 0,0 0 1 0 0,-4 0 145 0 0,-59-5-3478 0 0,25 9-4809 0 0,24 3-2014 0 0</inkml:trace>
</inkml:ink>
</file>

<file path=ppt/ink/ink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8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7.2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0 574 0 0 0,'0'0'328'0'0,"0"0"1006"0"0,0 0 285 0 0,0 0-78 0 0,0 0-146 0 0,0 0-158 0 0,35 2-188 0 0,110 4-133 0 0,-72-19 303 0 0,-61 7-895 0 0,7-2-167 0 0,0-1 1 0 0,-1 0-1 0 0,0-1 0 0 0,0-1 0 0 0,-2-1 0 0 0,1-1 0 0 0,-1 0 0 0 0,-1-1 0 0 0,-1 0 0 0 0,0-1 0 0 0,0-1 0 0 0,-2 0 0 0 0,0-1 1 0 0,-1 0-1 0 0,-1-1 0 0 0,0 0 0 0 0,-1-1 0 0 0,-1 0 0 0 0,-1 0 0 0 0,-1-1 0 0 0,-1 0 0 0 0,0 0 0 0 0,-2 0 0 0 0,1-10-157 0 0,-3 27-47 0 0,0 1 0 0 0,-1-1-1 0 0,1 0 1 0 0,-1 0 0 0 0,1 0-1 0 0,-1 0 1 0 0,0 0 0 0 0,0 0-1 0 0,-1 0 1 0 0,1 0 0 0 0,-1 1-1 0 0,1-1 1 0 0,-1 0-1 0 0,0 0 1 0 0,0 0 0 0 0,0 1-1 0 0,0-1 1 0 0,0 0 0 0 0,-1 1-1 0 0,0-1 1 0 0,1 1 0 0 0,-1 0-1 0 0,0-1 1 0 0,0 1 0 0 0,0 0-1 0 0,0 0 1 0 0,0 0-1 0 0,-1 0 1 0 0,1 1 0 0 0,-1-1-1 0 0,1 1 1 0 0,-1-1 0 0 0,1 1-1 0 0,-1 0 1 0 0,0 0 0 0 0,0 0-1 0 0,1 0 1 0 0,-1 1 0 0 0,0-1-1 0 0,0 1 1 0 0,0-1-1 0 0,0 1 1 0 0,0 0 0 0 0,0 0-1 0 0,0 1 1 0 0,0-1 0 0 0,-2 1 47 0 0,-4 4-40 0 0,1 0 1 0 0,0 0-1 0 0,1 1 1 0 0,-1-1-1 0 0,1 2 1 0 0,0-1-1 0 0,1 1 1 0 0,-1 0 0 0 0,1 1-1 0 0,1-1 1 0 0,-1 1-1 0 0,1 0 1 0 0,1 1-1 0 0,0-1 1 0 0,0 1-1 0 0,0 0 1 0 0,0 3 39 0 0,-4 10 82 0 0,0 1 0 0 0,1 0 0 0 0,2 0 0 0 0,0 0 0 0 0,2 1 0 0 0,0 0 0 0 0,2 0 0 0 0,1 22-82 0 0,0-34 74 0 0,1-1 0 0 0,0 0 0 0 0,1 0-1 0 0,1 0 1 0 0,-1 0 0 0 0,2-1 0 0 0,0 1-1 0 0,0-1 1 0 0,1 1 0 0 0,0-1 0 0 0,0-1-1 0 0,1 1 1 0 0,1-1 0 0 0,-1 0 0 0 0,2 0-1 0 0,-1-1 1 0 0,1 0 0 0 0,0-1 0 0 0,9 7-74 0 0,-9-7 121 0 0,0-1 0 0 0,1 0 0 0 0,0 0 0 0 0,1-1 1 0 0,-1 0-1 0 0,1 0 0 0 0,0-1 0 0 0,0 0 0 0 0,0-1 0 0 0,1 0 1 0 0,-1-1-1 0 0,1 0 0 0 0,-1-1 0 0 0,1 0 0 0 0,0 0 0 0 0,0-2 1 0 0,-1 1-1 0 0,1-1 0 0 0,0 0 0 0 0,-1-1 0 0 0,1-1 1 0 0,9-2-122 0 0,-2-3 86 0 0,0-1 1 0 0,-1-1 0 0 0,0 0 0 0 0,-1-1 0 0 0,0-1 0 0 0,0 0 0 0 0,-2-1 0 0 0,1-1 0 0 0,-2 0 0 0 0,0-1 0 0 0,0 0 0 0 0,-2-1 0 0 0,0-1 0 0 0,0 0 0 0 0,-2 0 0 0 0,0-1 0 0 0,-1 0 0 0 0,-1 0 0 0 0,-1-1 0 0 0,3-14-87 0 0,2-62-112 0 0,-12 94 92 0 0,0 1 0 0 0,0-1 1 0 0,0 1-1 0 0,1-1 1 0 0,-1 0-1 0 0,0 1 1 0 0,0 0-1 0 0,0-1 0 0 0,0 1 1 0 0,0 0-1 0 0,0-1 1 0 0,0 1-1 0 0,0 0 0 0 0,0 0 1 0 0,1 0-1 0 0,-1 0 1 0 0,0 0-1 0 0,0 0 1 0 0,0 0-1 0 0,0 0 0 0 0,0 0 1 0 0,0 0-1 0 0,0 0 1 0 0,0 1-1 0 0,0-1 1 0 0,0 0-1 0 0,0 1 0 0 0,0-1 1 0 0,0 1-1 0 0,0-1 1 0 0,1 1-1 0 0,-1-1 0 0 0,0 1 1 0 0,0-1-1 0 0,1 1 1 0 0,-1 0-1 0 0,0 0 1 0 0,1-1-1 0 0,-1 1 0 0 0,1 0 1 0 0,-1 0-1 0 0,1 0 1 0 0,-1 0-1 0 0,1 0 1 0 0,-1-1-1 0 0,1 1 0 0 0,0 0 1 0 0,0 0-1 0 0,-1 0 1 0 0,1 1 19 0 0,-7 11 11 0 0,1-1 0 0 0,0 1 0 0 0,1 1 0 0 0,1-1 0 0 0,0 1 0 0 0,0 0 0 0 0,1-1 1 0 0,1 2-1 0 0,1-1 0 0 0,0 0 0 0 0,0 0 0 0 0,2 7-11 0 0,2-15 28 0 0,0 0 0 0 0,0 1 1 0 0,1-1-1 0 0,0-1 0 0 0,0 1 0 0 0,0 0 0 0 0,1-1 0 0 0,0 0 0 0 0,0 0 1 0 0,0-1-1 0 0,1 1 0 0 0,0-1 0 0 0,-1 0 0 0 0,1 0 0 0 0,1-1 0 0 0,-1 0 1 0 0,0 0-1 0 0,1-1 0 0 0,0 1 0 0 0,-1-1 0 0 0,1-1 0 0 0,0 1 1 0 0,0-1-1 0 0,0-1 0 0 0,0 1 0 0 0,0-1 0 0 0,7-1-28 0 0,4 2 63 0 0,1-2-1 0 0,-1 0 0 0 0,0-1 0 0 0,0-1 1 0 0,0 0-1 0 0,0-2 0 0 0,-1 0 1 0 0,1-1-1 0 0,-1 0 0 0 0,-1-2 1 0 0,1 0-1 0 0,-1-1 0 0 0,-1 0 1 0 0,0-1-1 0 0,0-1 0 0 0,-1-1 1 0 0,0 0-1 0 0,0-2-62 0 0,6-5 32 0 0,-1-2 1 0 0,-2 0-1 0 0,0-1 0 0 0,-1 0 1 0 0,-1-1-1 0 0,-2-1 0 0 0,0-1 1 0 0,-1 0-1 0 0,-2 0 1 0 0,0-1-1 0 0,3-19-32 0 0,-1-68-36 0 0,-12 111 29 0 0,0 0 1 0 0,0 0 0 0 0,0 1-1 0 0,0-1 1 0 0,-1 0-1 0 0,1 1 1 0 0,-1-1-1 0 0,1 0 1 0 0,-1 1 0 0 0,0-1-1 0 0,0 0 1 0 0,0 1-1 0 0,0-1 1 0 0,0 1-1 0 0,0 0 1 0 0,0-1 0 0 0,0 1-1 0 0,0 0 1 0 0,-1 0-1 0 0,1-1 1 0 0,0 1 0 0 0,-1 0-1 0 0,1 0 1 0 0,-1 1-1 0 0,0-1 1 0 0,1 0-1 0 0,-1 0 1 0 0,1 1 0 0 0,-1-1-1 0 0,0 1 1 0 0,0-1-1 0 0,1 1 1 0 0,-1 0-1 0 0,0 0 1 0 0,0 0 0 0 0,1 0-1 0 0,-1 0 1 0 0,0 0-1 0 0,0 0 1 0 0,1 1-1 0 0,-1-1 1 0 0,0 0 0 0 0,1 1-1 0 0,-1 0 1 0 0,0-1-1 0 0,1 1 1 0 0,-1 0 0 0 0,1 0-1 0 0,-1 0 1 0 0,1 0-1 0 0,-1 0 1 0 0,1 0-1 0 0,0 0 1 0 0,-1 1 0 0 0,1-1-1 0 0,0 0 1 0 0,0 1-1 0 0,0-1 1 0 0,0 1-1 0 0,0 0 7 0 0,-9 13 27 0 0,1 0 0 0 0,1 0 0 0 0,0 1 0 0 0,1 1 0 0 0,1-1 0 0 0,0 1 0 0 0,1 0 0 0 0,1 1 0 0 0,1-1 0 0 0,0 1 0 0 0,2-1 0 0 0,0 1 0 0 0,0 0 0 0 0,2 0 0 0 0,2 12-27 0 0,-1-11-14 0 0,2 0 1 0 0,1 0 0 0 0,0 0 0 0 0,1 0 0 0 0,1-1 0 0 0,1 0 0 0 0,1-1 0 0 0,0 1-1 0 0,1-2 1 0 0,1 1 0 0 0,0-2 0 0 0,6 6 13 0 0,25 18-1681 0 0,-26-30-2603 0 0,0-1-4982 0 0,-12-8 5093 0 0</inkml:trace>
  <inkml:trace contextRef="#ctx0" brushRef="#br0" timeOffset="331.269">1865 324 7178 0 0,'0'0'1551'0'0,"0"0"-434"0"0,0 0-98 0 0,0 0 235 0 0,0 0 178 0 0,0 0 32 0 0,-15 32-224 0 0,-43 100-335 0 0,31-46 35 0 0,3 65-272 0 0,22-126-5832 0 0,1-6-5583 0 0,1-26 7890 0 0</inkml:trace>
  <inkml:trace contextRef="#ctx0" brushRef="#br0" timeOffset="675.064">1574 283 9034 0 0,'0'0'941'0'0,"0"0"-386"0"0,0 0-12 0 0,0 0 269 0 0,0 0 238 0 0,0 0 59 0 0,0 0-146 0 0,0 0-204 0 0,31 3-174 0 0,101 7-124 0 0,281 0 795 0 0,-383 0-3035 0 0,-22 0-2720 0 0,-16 3-3502 0 0,4-10 4212 0 0</inkml:trace>
  <inkml:trace contextRef="#ctx0" brushRef="#br0" timeOffset="876.418">1482 777 4345 0 0,'0'0'1187'0'0,"0"0"-38"0"0,0 0 364 0 0,0 0 400 0 0,0 0 179 0 0,0 0-159 0 0,0 0-416 0 0,32 4-425 0 0,101 12-296 0 0,-36-24 274 0 0,243-34-1256 0 0,-335 41-116 0 0,39-1-2906 0 0,-13 2-4031 0 0,-17 0-433 0 0</inkml:trace>
</inkml:ink>
</file>

<file path=ppt/ink/ink8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43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1 398 0 0 0,'0'0'874'0'0,"0"0"562"0"0,0 0 151 0 0,0 0-227 0 0,0 0-416 0 0,0 0-310 0 0,0 0-62 0 0,6-1 115 0 0,235-13 6830 0 0,234-55-5695 0 0,-437 68-2833 0 0,-24 1-1976 0 0,-12 8-6743 0 0,-2-5 6025 0 0</inkml:trace>
  <inkml:trace contextRef="#ctx0" brushRef="#br0" timeOffset="281.02">67 659 2977 0 0,'0'0'1404'0'0,"0"0"-644"0"0,0 0-110 0 0,0 0 582 0 0,0 0 575 0 0,0 0 247 0 0,0 0-169 0 0,35-6-475 0 0,116-21-484 0 0,-13-9 250 0 0,-23 5-229 0 0,1 5 1 0 0,55-2-948 0 0,52 14-1094 0 0,-128 13-7954 0 0,-77 1 1014 0 0</inkml:trace>
  <inkml:trace contextRef="#ctx0" brushRef="#br0" timeOffset="571.236">2294 0 10394 0 0,'0'0'1555'0'0,"0"0"-788"0"0,0 0-306 0 0,0 0 40 0 0,0 0 227 0 0,-33 6 261 0 0,-108 20 96 0 0,46 13 463 0 0,83-31-1344 0 0,-16 13-27 0 0,2 0-1 0 0,0 2 1 0 0,2 1 0 0 0,0 1-1 0 0,2 0 1 0 0,1 2 0 0 0,1 1 0 0 0,-15 27-177 0 0,29-45 34 0 0,0 0 0 0 0,0 1 0 0 0,1 0 1 0 0,0 0-1 0 0,1 0 0 0 0,0 1 0 0 0,1 0 1 0 0,0-1-1 0 0,1 1 0 0 0,0 0 0 0 0,1 0 1 0 0,0 0-1 0 0,1 1 0 0 0,1-1 0 0 0,-1 0 1 0 0,2 0-1 0 0,0 0 0 0 0,0-1 0 0 0,1 1 1 0 0,1 0-1 0 0,0-1 0 0 0,0 0 0 0 0,1 0 1 0 0,1 0-1 0 0,0 0 0 0 0,0-1 0 0 0,1 0 1 0 0,0 0-1 0 0,1-1 0 0 0,0 0 0 0 0,1 0 1 0 0,-1-1-1 0 0,2 0 0 0 0,-1-1 0 0 0,7 5-34 0 0,5-4 161 0 0,1-1 0 0 0,-1 0-1 0 0,1-2 1 0 0,0 0-1 0 0,1-1 1 0 0,-1-2-1 0 0,1 0 1 0 0,-1-1-1 0 0,1-2 1 0 0,-1 0-1 0 0,1-1 1 0 0,-1-2-1 0 0,0 0 1 0 0,0-1-1 0 0,0-1 1 0 0,-1-1-1 0 0,1-1 1 0 0,-2-1-1 0 0,20-12-160 0 0,-7 7 116 0 0,-1-2 0 0 0,0-1 0 0 0,-2-1 0 0 0,0-2 0 0 0,-1-1 0 0 0,-1-1 0 0 0,-1-2 0 0 0,-1 0-1 0 0,-1-2 1 0 0,10-14-116 0 0,-30 32-92 0 0,0 1 0 0 0,-1-1 0 0 0,0 0 0 0 0,0 0-1 0 0,0-1 1 0 0,-1 1 0 0 0,-1-1 0 0 0,1 1 0 0 0,-1-1-1 0 0,-1 0 1 0 0,0 0 0 0 0,0 0 0 0 0,0 0 0 0 0,-1 0-1 0 0,-1 0 1 0 0,0 0 0 0 0,0 0 0 0 0,0 0 0 0 0,-1 0-1 0 0,-1 1 1 0 0,1-1 0 0 0,-1 0 0 0 0,-3-2 92 0 0,-63-64-4611 0 0,12 37-4194 0 0,34 25-712 0 0</inkml:trace>
  <inkml:trace contextRef="#ctx0" brushRef="#br0" timeOffset="1040.512">1239 313 5273 0 0,'0'0'1502'0'0,"0"0"-267"0"0,0 0-7 0 0,0 0 316 0 0,0 0 385 0 0,0 0 96 0 0,0 0-276 0 0,0 0-366 0 0,0 0-320 0 0,39 1-208 0 0,124 5-129 0 0,313 20 2024 0 0,440-18-1679 0 0,-586-21-1845 0 0,-115-6-4302 0 0,-160 14-1295 0 0,-14 1-5133 0 0</inkml:trace>
</inkml:ink>
</file>

<file path=ppt/ink/ink8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08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 7306 0 0,'0'0'1205'0'0,"0"0"-187"0"0,0 0 185 0 0,0 0 292 0 0,0 0 82 0 0,0 0-208 0 0,0 0-372 0 0,0 0-293 0 0,0 0-168 0 0,34 0-108 0 0,110 0-78 0 0,50-14 750 0 0,-96 3-2852 0 0,-92 10 144 0 0,-5 1-1600 0 0,0 0-3344 0 0,-1 0 384 0 0</inkml:trace>
</inkml:ink>
</file>

<file path=ppt/ink/ink8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08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3737 0 0,'0'0'1603'0'0,"0"0"-140"0"0,0 0 182 0 0,0 0 315 0 0,0 0 137 0 0,0 0-88 0 0,0 0-385 0 0,0 0-458 0 0,0 0-367 0 0,36 10-274 0 0,113 28-198 0 0,-66-34-75 0 0,-68-8-218 0 0,72-12-43 0 0,-40 8-2005 0 0,0-2-5785 0 0,-33 7-1620 0 0</inkml:trace>
</inkml:ink>
</file>

<file path=ppt/ink/ink8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51.2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814 932 0 0 0,'0'0'765'0'0,"0"0"261"0"0,0 0 122 0 0,0 0 15 0 0,0 0-48 0 0,0 0-39 0 0,30-7 11 0 0,90-21 11 0 0,-72 14 6598 0 0,-69 16-3897 0 0,7 1-5059 0 0,-625 166 1059 0 0,525-136 492 0 0,115-33-299 0 0,-1 0 1 0 0,0 1 0 0 0,0-1 0 0 0,0 0-1 0 0,1 0 1 0 0,-1 1 0 0 0,0-1-1 0 0,0 0 1 0 0,0 0 0 0 0,0 1 0 0 0,1-1-1 0 0,-1 0 1 0 0,0 0 0 0 0,0 1-1 0 0,0-1 1 0 0,0 0 0 0 0,0 1 0 0 0,0-1-1 0 0,0 0 1 0 0,0 0 0 0 0,0 1 0 0 0,0-1-1 0 0,0 0 1 0 0,0 1 0 0 0,0-1-1 0 0,0 0 1 0 0,0 1 0 0 0,0-1 0 0 0,0 0-1 0 0,0 0 1 0 0,-1 1 0 0 0,1-1-1 0 0,0 0 1 0 0,0 0 0 0 0,0 1 0 0 0,0-1-1 0 0,0 0 1 0 0,-1 0 0 0 0,1 1-1 0 0,0-1 1 0 0,0 0 0 0 0,-1 0 0 0 0,1 0-1 0 0,0 1 1 0 0,-1-1 7 0 0,37 6 8 0 0,-35-6 9 0 0,179 17 672 0 0,-116-14-551 0 0,0 3 1 0 0,-1 3 0 0 0,0 3 0 0 0,10 5-139 0 0,-27 2 58 0 0,-45-19-49 0 0,0 1 0 0 0,0-1 0 0 0,0 0 0 0 0,0 1 0 0 0,0-1 0 0 0,0 1 0 0 0,-1 0 0 0 0,1-1 0 0 0,0 1 0 0 0,0-1 0 0 0,0 1 0 0 0,-1 0 0 0 0,1 0 0 0 0,0 0 0 0 0,-1-1 0 0 0,1 1 0 0 0,-1 0 0 0 0,1 0 0 0 0,-1 0-1 0 0,1 0 1 0 0,-1 0 0 0 0,0 0 0 0 0,1 0 0 0 0,-1 0 0 0 0,0 0 0 0 0,0 0 0 0 0,1 0 0 0 0,-1 0 0 0 0,0 0 0 0 0,0 0 0 0 0,0 0 0 0 0,-1 0 0 0 0,1 0 0 0 0,0 0 0 0 0,0 0 0 0 0,0 0 0 0 0,-1 0 0 0 0,1 0 0 0 0,-1 0 0 0 0,1 0 0 0 0,-1 0 0 0 0,1 0 0 0 0,-1 0 0 0 0,1-1 0 0 0,-2 2-9 0 0,-125 69 702 0 0,-430 161-695 0 0,557-232-6 0 0,-12 4 6 0 0,1 1 1 0 0,0 0-1 0 0,0 1 0 0 0,1 0 1 0 0,0 0-1 0 0,0 1 0 0 0,0 1 1 0 0,1 0-1 0 0,0 0 1 0 0,0 1-1 0 0,1 0 0 0 0,-6 8-7 0 0,13-15 3 0 0,0 1 0 0 0,0-1-1 0 0,0 0 1 0 0,1 1 0 0 0,-1-1-1 0 0,1 0 1 0 0,0 1 0 0 0,-1-1-1 0 0,1 1 1 0 0,0-1 0 0 0,0 0-1 0 0,1 1 1 0 0,-1-1 0 0 0,0 1-1 0 0,1-1 1 0 0,0 0 0 0 0,-1 0-1 0 0,1 1 1 0 0,0-1 0 0 0,0 0-1 0 0,0 0 1 0 0,0 0 0 0 0,1 0-1 0 0,-1 0 1 0 0,1 0 0 0 0,-1 0-1 0 0,1 0 1 0 0,0 0 0 0 0,-1-1-1 0 0,1 1 1 0 0,0-1 0 0 0,0 1-1 0 0,0-1 1 0 0,0 0 0 0 0,0 0-1 0 0,1 0 1 0 0,-1 0-1 0 0,2 0-1 0 0,93 25 416 0 0,-36-20-178 0 0,2-2-1 0 0,-1-3 0 0 0,0-3 1 0 0,10-4-239 0 0,223-56-615 0 0,-250 46-2794 0 0,-25 7-3575 0 0,-8 5-4405 0 0</inkml:trace>
  <inkml:trace contextRef="#ctx0" brushRef="#br0" timeOffset="2708.106">1641 619 0 0 0,'0'0'1147'0'0,"0"0"-102"0"0,0 0-48 0 0,0 0 174 0 0,0 0 253 0 0,0 0 164 0 0,0 0-19 0 0,0 0-178 0 0,0 0-295 0 0,0 0-260 0 0,0 0-152 0 0,0 0-156 0 0,-24-27-96 0 0,-76-79-50 0 0,52 73 166 0 0,41 34-392 0 0,3-3-98 0 0,0 1 1 0 0,-1-1 0 0 0,1 1-1 0 0,-1 0 1 0 0,0 1-1 0 0,1-1 1 0 0,-1 1-1 0 0,0 0 1 0 0,1 0 0 0 0,-1 0-1 0 0,1 1 1 0 0,-1-1-1 0 0,0 1 1 0 0,1 0 0 0 0,-1 1-1 0 0,1-1 1 0 0,0 1-1 0 0,-1 0 1 0 0,1 0-1 0 0,0 0 1 0 0,0 0 0 0 0,0 1-1 0 0,1 0 1 0 0,-1 0-1 0 0,0 0 1 0 0,1 0-1 0 0,0 0 1 0 0,0 1 0 0 0,0-1-1 0 0,0 1 1 0 0,1 0-1 0 0,-1 0 1 0 0,1 0-1 0 0,0 0 1 0 0,0 0 0 0 0,0 1-1 0 0,1-1 1 0 0,-1 1-1 0 0,1 2-58 0 0,-1 20 161 0 0,1 1 0 0 0,1 0 0 0 0,1 0 0 0 0,2 0 0 0 0,1-1 0 0 0,1 1-1 0 0,1-1 1 0 0,9 24-161 0 0,118 379 832 0 0,-120-375-731 0 0,-3 1 0 0 0,-1 1-1 0 0,-4 0 1 0 0,-1 0-1 0 0,-5 48-100 0 0,0-73 38 0 0,-2 0-1 0 0,-1 0 1 0 0,-2 0 0 0 0,-1-1-1 0 0,-1 0 1 0 0,-2 0-1 0 0,-1-1 1 0 0,-1 0 0 0 0,-2-1-1 0 0,-1-1 1 0 0,-3 4-38 0 0,12-22-58 0 0,0 0 0 0 0,-1 0 1 0 0,0-1-1 0 0,0 0 1 0 0,-1 0-1 0 0,0-1 0 0 0,-1 1 1 0 0,0-2-1 0 0,0 0 1 0 0,-1 0-1 0 0,0 0 0 0 0,0-1 1 0 0,0-1-1 0 0,-1 0 1 0 0,0 0-1 0 0,0-1 0 0 0,0 0 1 0 0,0-1-1 0 0,-1-1 1 0 0,1 1-1 0 0,-8-1 58 0 0,5-16-2632 0 0,13-12-3920 0 0,1 19 2880 0 0,0-1-2576 0 0</inkml:trace>
  <inkml:trace contextRef="#ctx0" brushRef="#br0" timeOffset="3173.249">1895 1580 1272 0 0,'0'0'2239'0'0,"0"0"-1113"0"0,0 0-598 0 0,0 0-42 0 0,0 0 271 0 0,0 0 247 0 0,0 0 30 0 0,0 0-151 0 0,0 0-217 0 0,0 0-137 0 0,0 0-55 0 0,0 0-26 0 0,0 0-27 0 0,0 13-31 0 0,-7 106 1040 0 0,-72 66 328 0 0,62-93-1190 0 0,19-89-540 0 0,0 1-1 0 0,1-1 1 0 0,-1 0 0 0 0,1 0 0 0 0,0-1 0 0 0,0 1 0 0 0,0-1 0 0 0,0 1-1 0 0,0-1 1 0 0,0 0 0 0 0,1 0 0 0 0,-1 0 0 0 0,1-1 0 0 0,0 1 0 0 0,-1-1-1 0 0,1 0 1 0 0,0 0 0 0 0,0 0 0 0 0,0 0 0 0 0,0-1 0 0 0,0 0 0 0 0,0 1-1 0 0,-1-1 1 0 0,1-1 0 0 0,0 1 0 0 0,0-1 0 0 0,3 0-28 0 0,-2 1-82 0 0,1 0 0 0 0,-1 0 0 0 0,1-1 0 0 0,-1 0 0 0 0,0 0-1 0 0,0 0 1 0 0,1 0 0 0 0,-1-1 0 0 0,0 0 0 0 0,0 0 0 0 0,0-1 0 0 0,-1 1 0 0 0,1-1 0 0 0,0 0 0 0 0,-1 0 0 0 0,0 0 0 0 0,3-3 82 0 0,4-12-4069 0 0,-4-3-3425 0 0,-5 17 3687 0 0</inkml:trace>
  <inkml:trace contextRef="#ctx0" brushRef="#br0" timeOffset="3509.019">1657 1801 2561 0 0,'0'0'1603'0'0,"0"0"-325"0"0,0 0-97 0 0,0 0 171 0 0,0 0 186 0 0,0 0 2 0 0,35-5-177 0 0,107-15-323 0 0,56 4-1128 0 0,-179 16-1017 0 0,-8 1-1443 0 0,-3 1-2065 0 0,-1-1-489 0 0</inkml:trace>
  <inkml:trace contextRef="#ctx0" brushRef="#br0" timeOffset="3955.947">2173 1871 5097 0 0,'0'0'1200'0'0,"0"0"-393"0"0,0 0 80 0 0,0 0 435 0 0,0 0 246 0 0,0 0-28 0 0,0 0-319 0 0,0 0-413 0 0,0 0-332 0 0,0 0-196 0 0,0 0-127 0 0,0 0-70 0 0,0 0-22 0 0,-3 32-19 0 0,-10 141 6 0 0,12-152-154 0 0,-8 32-2789 0 0,8-51-1242 0 0,0-2 2230 0 0,1 3-2565 0 0,0 0 2396 0 0</inkml:trace>
  <inkml:trace contextRef="#ctx0" brushRef="#br0" timeOffset="4529.864">2044 1867 0 0 0,'0'0'936'0'0,"0"0"284"0"0,0 0 319 0 0,0 0 138 0 0,0 0-73 0 0,0 0-225 0 0,0 0-249 0 0,0 0-142 0 0,0 0-63 0 0,0 0-31 0 0,17-5-42 0 0,119-27 1646 0 0,-36 25-2409 0 0,-85 13-2831 0 0,-11-1-755 0 0,-2 0-3337 0 0,-2 1 4176 0 0</inkml:trace>
  <inkml:trace contextRef="#ctx0" brushRef="#br0" timeOffset="4841.982">2020 2088 3305 0 0,'0'0'1940'0'0,"0"0"-836"0"0,0 0-339 0 0,0 0 273 0 0,0 0 375 0 0,0 0 139 0 0,0 0-198 0 0,0 0-399 0 0,0 0-323 0 0,0 0-138 0 0,0 0-79 0 0,0 0-99 0 0,0 0-68 0 0,13 0-77 0 0,98 0-59 0 0,-62-6-2007 0 0,-12 0-5501 0 0,-24 3 873 0 0</inkml:trace>
  <inkml:trace contextRef="#ctx0" brushRef="#br0" timeOffset="6484.767">2309 2066 0 0 0,'31'0'28'0'0,"-31"0"151"0"0,0 0 187 0 0,0 0 71 0 0,-1 8 5988 0 0,-2-5-6066 0 0,-88 12 2533 0 0,-102-12 669 0 0,152 22-3829 0 0,41-24 124 0 0,0 0-96 0 0,0 3-3118 0 0,4-2-3370 0 0,-3-2 3219 0 0</inkml:trace>
  <inkml:trace contextRef="#ctx0" brushRef="#br0" timeOffset="7941.295">1904 0 0 0 0,'0'0'1136'0'0,"0"0"-348"0"0,0 0-289 0 0,0 0 81 0 0,0 0 278 0 0,0 0 265 0 0,0 0 53 0 0,0 0-136 0 0,0 0-229 0 0,0 0-213 0 0,0 0-117 0 0,0 0-42 0 0,0 0 21 0 0,-2 19 19 0 0,-14 110 918 0 0,-34 33-142 0 0,40-132-1071 0 0,-2 57 1397 0 0,15-83-1500 0 0,1-1 1 0 0,-1-1 0 0 0,1 1 0 0 0,-1 0 0 0 0,1-1 0 0 0,0 0 0 0 0,0 0 0 0 0,0 0 0 0 0,0 0 0 0 0,0-1 0 0 0,1 1 0 0 0,-1-1 0 0 0,0 0 0 0 0,1 0 0 0 0,-1-1 0 0 0,0 1 0 0 0,1-1 0 0 0,-1 0 0 0 0,1 0-1 0 0,-1-1 1 0 0,1 1 0 0 0,-1-1-82 0 0,-3 1 6 0 0,69 0-9 0 0,-57-11-2727 0 0,-13-1-5440 0 0,0 9 5215 0 0,0-1 120 0 0</inkml:trace>
  <inkml:trace contextRef="#ctx0" brushRef="#br0" timeOffset="8147.272">1641 258 1032 0 0,'0'0'2325'0'0,"0"0"-840"0"0,0 0-366 0 0,0 0 202 0 0,0 0 319 0 0,0 0 116 0 0,0 0-90 0 0,0 0-304 0 0,0 0-332 0 0,0 0-263 0 0,33-4-220 0 0,104-13-189 0 0,-11 8 635 0 0,-89 9-3009 0 0,4 1-5674 0 0,-36-1-5 0 0</inkml:trace>
  <inkml:trace contextRef="#ctx0" brushRef="#br0" timeOffset="8460.742">2212 339 7122 0 0,'0'0'1653'0'0,"0"0"-475"0"0,0 0-126 0 0,0 0 260 0 0,0 0 223 0 0,0 0-36 0 0,0 0-280 0 0,0 0-356 0 0,0 0-273 0 0,0 0-208 0 0,0 0-106 0 0,0 0-66 0 0,0 0-56 0 0,-8 26-39 0 0,-31 114 21 0 0,36-75-1692 0 0,3-64 738 0 0,-3 2-4343 0 0,2-2-3670 0 0,1-1 5901 0 0</inkml:trace>
  <inkml:trace contextRef="#ctx0" brushRef="#br0" timeOffset="8668.29">2142 339 800 0 0,'0'0'1793'0'0,"0"0"-560"0"0,0 0-130 0 0,0 0 292 0 0,0 0 275 0 0,0 0 41 0 0,0 0-219 0 0,0 0-329 0 0,0 0-264 0 0,0 0-198 0 0,0 0-155 0 0,0 0-111 0 0,0 0-95 0 0,33-2-99 0 0,102-8-69 0 0,-54 7-115 0 0,-59 3-5251 0 0,-21 1-18 0 0,-1 1 2221 0 0,0-1 637 0 0</inkml:trace>
  <inkml:trace contextRef="#ctx0" brushRef="#br0" timeOffset="8966.205">2142 497 4745 0 0,'0'0'1248'0'0,"0"0"-456"0"0,0 0 361 0 0,0 0 415 0 0,0 0 136 0 0,0 0-151 0 0,0 0-353 0 0,0 0-360 0 0,0 0-288 0 0,0 0-176 0 0,0 0-200 0 0,0 0-136 0 0,0 0-152 0 0,184 11-336 0 0,-166-11-864 0 0,-5 0-2353 0 0,-2 0-6745 0 0</inkml:trace>
  <inkml:trace contextRef="#ctx0" brushRef="#br0" timeOffset="11622.229">2294 1558 0 0 0,'0'0'1143'0'0,"0"0"347"0"0,0 0 183 0 0,0 0-100 0 0,0 0-238 0 0,0 0-263 0 0,0 0-232 0 0,0 0-85 0 0,3-13 20 0 0,8-38 39 0 0,14 4 1806 0 0,62-82 514 0 0,76-72-2144 0 0,-114 147-900 0 0,-2-2 1 0 0,-3-2-1 0 0,17-33-90 0 0,-30 41 74 0 0,-33 86-880 0 0,-47 177 849 0 0,46-198-28 0 0,-1 7-15 0 0,0-1 1 0 0,1 1 0 0 0,1-1 0 0 0,1 1-1 0 0,1 0 1 0 0,1 0 0 0 0,3 13-1 0 0,-4-33 7 0 0,0 1 1 0 0,0-1-1 0 0,1 0 1 0 0,-1 0-1 0 0,1 1 1 0 0,0-1 0 0 0,0 0-1 0 0,0 0 1 0 0,0 0-1 0 0,0 1 1 0 0,0-1-1 0 0,0 0 1 0 0,1-1-1 0 0,-1 1 1 0 0,1 0-1 0 0,-1 0 1 0 0,1-1-1 0 0,0 1 1 0 0,0-1-1 0 0,0 1 1 0 0,-1-1-1 0 0,1 0 1 0 0,1 1-1 0 0,-1-1 1 0 0,0 0 0 0 0,0-1-1 0 0,0 1 1 0 0,1 0-1 0 0,-1-1 1 0 0,0 1-1 0 0,0-1 1 0 0,1 1-1 0 0,-1-1 1 0 0,1 0-1 0 0,-1 0 1 0 0,0 0-1 0 0,1-1 1 0 0,-1 1-1 0 0,0-1 1 0 0,1 1-1 0 0,-1-1 1 0 0,0 1-1 0 0,0-1 1 0 0,0 0 0 0 0,3-1-8 0 0,151-140 376 0 0,-82 70-503 0 0,-3-3 0 0 0,55-78 127 0 0,-10 6-144 0 0,-112 183-228 0 0,-92 277 966 0 0,82-287-540 0 0,-2 8 4 0 0,1 0 1 0 0,2 1-1 0 0,1-1 1 0 0,2 1-1 0 0,1 0 1 0 0,2 0-59 0 0,24 39-1302 0 0,-12-81-12971 0 0,-12 4 11088 0 0</inkml:trace>
  <inkml:trace contextRef="#ctx0" brushRef="#br0" timeOffset="12045.776">3828 1108 5857 0 0,'0'0'791'0'0,"0"0"-112"0"0,0 0 257 0 0,0 0 438 0 0,0 0 262 0 0,0 0-10 0 0,0 0-406 0 0,0 0-486 0 0,0 0-273 0 0,0 0-144 0 0,0 0-31 0 0,0 0 35 0 0,0 0 23 0 0,-10 13 10 0 0,-70 79 414 0 0,66-77-734 0 0,1 1 0 0 0,1 0 1 0 0,0 0-1 0 0,1 2 0 0 0,1-1 1 0 0,1 1-1 0 0,1 1 0 0 0,0 0 1 0 0,1 0-1 0 0,1 0 0 0 0,1 1 1 0 0,1 0-1 0 0,0 0 0 0 0,2 0 1 0 0,0 8-35 0 0,2-23 25 0 0,1 1 0 0 0,0-1 0 0 0,0 1 0 0 0,0-1 0 0 0,1 0 0 0 0,0 1 0 0 0,0-1 0 0 0,1 0 0 0 0,-1 0 0 0 0,1-1 0 0 0,0 1 0 0 0,0 0 0 0 0,0-1 0 0 0,1 0 0 0 0,0 0 0 0 0,0 0 0 0 0,0 0 0 0 0,0 0 0 0 0,0-1 0 0 0,1 0 0 0 0,0 0 0 0 0,-1 0 0 0 0,1-1 0 0 0,0 1 0 0 0,1-1 0 0 0,-1 0 0 0 0,0-1 0 0 0,0 1 0 0 0,1-1 0 0 0,-1 0 0 0 0,1 0 0 0 0,-1-1 0 0 0,3 0-25 0 0,1 1 85 0 0,1-1-1 0 0,-1-1 1 0 0,1 1-1 0 0,-1-2 1 0 0,1 1-1 0 0,-1-1 1 0 0,0-1-1 0 0,0 0 1 0 0,0 0-1 0 0,0-1 1 0 0,0 0-1 0 0,-1 0 1 0 0,0-1-1 0 0,0 0 1 0 0,0 0-1 0 0,0-1 1 0 0,-1 0-1 0 0,0 0 1 0 0,0-1-1 0 0,-1 0 1 0 0,0 0-1 0 0,0-1 1 0 0,-1 0-1 0 0,1 0 1 0 0,-2 0-1 0 0,1 0 1 0 0,-1-1-1 0 0,-1 0 1 0 0,1 0-1 0 0,-1-3-84 0 0,-2 9 1 0 0,0 0-1 0 0,0 0 1 0 0,0 0-1 0 0,0-1 1 0 0,-1 1-1 0 0,0 0 1 0 0,0 0-1 0 0,0-1 1 0 0,0 1-1 0 0,0 0 1 0 0,0 0 0 0 0,-1-1-1 0 0,0 1 1 0 0,0 0-1 0 0,0 0 1 0 0,0 0-1 0 0,0 0 1 0 0,0 0-1 0 0,-1 0 1 0 0,0 0-1 0 0,1 0 1 0 0,-1 0-1 0 0,0 1 1 0 0,0-1-1 0 0,-1 1 1 0 0,1 0-1 0 0,0-1 1 0 0,-1 1-1 0 0,0 0 1 0 0,1 0-1 0 0,-1 1 1 0 0,0-1-1 0 0,0 0 1 0 0,0 1-1 0 0,0 0 1 0 0,0 0 0 0 0,0 0-1 0 0,0 0 1 0 0,0 0-1 0 0,-1 0 1 0 0,-1 1-1 0 0,-6 0-46 0 0,9-1 27 0 0,0 0 0 0 0,1 1-1 0 0,-1-1 1 0 0,0 1 0 0 0,0 0 0 0 0,0-1 0 0 0,0 1-1 0 0,0 0 1 0 0,0 0 0 0 0,0 0 0 0 0,0 1 0 0 0,0-1-1 0 0,0 0 1 0 0,0 1 0 0 0,1-1 0 0 0,-1 1 0 0 0,0-1-1 0 0,0 1 1 0 0,0 0 0 0 0,1 0 0 0 0,-1 0 0 0 0,0 0-1 0 0,1 0 1 0 0,-1 0 0 0 0,1 1 0 0 0,-1-1 0 0 0,1 0-1 0 0,0 1 1 0 0,-1-1 0 0 0,1 1 0 0 0,0 0-1 0 0,0-1 1 0 0,0 1 0 0 0,0 0 0 0 0,1-1 0 0 0,-1 1-1 0 0,0 0 1 0 0,1 0 0 0 0,-1 0 0 0 0,1 0 0 0 0,-1 0-1 0 0,1 0 20 0 0,2 0 14 0 0,1 0-1 0 0,-1 0 0 0 0,1-1 1 0 0,-1 1-1 0 0,1 0 0 0 0,-1-1 1 0 0,1 0-1 0 0,0 0 0 0 0,0 1 1 0 0,0-2-1 0 0,0 1 0 0 0,0 0 1 0 0,0 0-1 0 0,0-1 0 0 0,0 0 1 0 0,0 0-1 0 0,0 0 0 0 0,0 0 1 0 0,0 0-1 0 0,0 0 0 0 0,0-1-13 0 0,26 1 67 0 0,1-1 0 0 0,-1-1 0 0 0,0-1 0 0 0,0-2 0 0 0,0-1 0 0 0,15-6-67 0 0,-13 0-518 0 0,1 1-2624 0 0,-12 5-4945 0 0,-14 5-1596 0 0</inkml:trace>
  <inkml:trace contextRef="#ctx0" brushRef="#br0" timeOffset="15428.639">2707 357 0 0 0,'0'0'332'0'0,"0"0"384"0"0,0 0 52 0 0,0 0 79 0 0,0 0 181 0 0,0 0 206 0 0,0 0 44 0 0,0 0-83 0 0,22 1-141 0 0,128 5 840 0 0,437-5 3387 0 0,-550 2-4781 0 0,-36-3 86 0 0,-12-11 1509 0 0,-82-50-1710 0 0,-69-57 74 0 0,161 117-518 0 0,0 0 0 0 0,0 1-1 0 0,-1-1 1 0 0,1 0 0 0 0,0 0 0 0 0,0 0 0 0 0,0 1-1 0 0,0-1 1 0 0,0 0 0 0 0,0-1 0 0 0,1 1-1 0 0,-1 0 1 0 0,0 0 0 0 0,0 0 0 0 0,1 0-1 0 0,-1-1 1 0 0,1 1 0 0 0,-1 0 0 0 0,1 0-1 0 0,-1-1 1 0 0,1 1 0 0 0,0 0 0 0 0,0-1 0 0 0,0 1-1 0 0,0 0 1 0 0,0-1 0 0 0,0 1 0 0 0,0-1-1 0 0,0 1 1 0 0,0 0 0 0 0,1-1 0 0 0,-1 1-1 0 0,0 0 1 0 0,1 0 0 0 0,-1-1 0 0 0,1 1-1 0 0,0 0 1 0 0,-1 0 0 0 0,1 0 0 0 0,0-1-1 0 0,0 1 1 0 0,0 0 0 0 0,-1 0 0 0 0,1 0 0 0 0,0 0-1 0 0,0 1 1 0 0,1-1 0 0 0,-1 0 0 0 0,0 0-1 0 0,0 1 1 0 0,0-1 0 0 0,0 0 0 0 0,1 1-1 0 0,-1-1 1 0 0,1 1 59 0 0,41-8-7315 0 0,-26 8-1764 0 0</inkml:trace>
  <inkml:trace contextRef="#ctx0" brushRef="#br0" timeOffset="16016.317">4750 958 600 0 0,'0'0'1388'0'0,"0"0"-23"0"0,0 0-26 0 0,0 0 53 0 0,0 0 76 0 0,0 0-38 0 0,0 0-142 0 0,-34 0-277 0 0,-105 6-281 0 0,136-7-694 0 0,-1 1 0 0 0,0 0-1 0 0,1 0 1 0 0,-1 1 0 0 0,1-1 0 0 0,-1 1 0 0 0,1 0 0 0 0,-1 0 0 0 0,1 0 0 0 0,-1 0 0 0 0,1 0 0 0 0,0 1 0 0 0,0 0 0 0 0,0-1 0 0 0,0 1 0 0 0,0 0 0 0 0,0 1 0 0 0,0-1 0 0 0,1 0 0 0 0,-3 3-36 0 0,-3 3 98 0 0,-1 1-48 0 0,1-1 0 0 0,-1 1 0 0 0,1 1 0 0 0,1-1 0 0 0,0 1 1 0 0,0 1-1 0 0,1-1 0 0 0,0 1 0 0 0,1 0 0 0 0,0 1 0 0 0,1-1 0 0 0,0 1 0 0 0,1 0 0 0 0,0 0 0 0 0,1 0 0 0 0,1 0 1 0 0,-1 0-1 0 0,2 4-50 0 0,2-10 94 0 0,1 0 0 0 0,0 0 1 0 0,0-1-1 0 0,0 1 1 0 0,1-1-1 0 0,0 1 1 0 0,0-1-1 0 0,0 0 0 0 0,0-1 1 0 0,1 1-1 0 0,0-1 1 0 0,0 0-1 0 0,0 0 1 0 0,1 0-1 0 0,-1-1 0 0 0,1 0 1 0 0,0 0-1 0 0,0 0 1 0 0,0-1-1 0 0,0 0 1 0 0,0 0-1 0 0,0-1 0 0 0,1 1 1 0 0,-1-1-1 0 0,0-1 1 0 0,1 1-1 0 0,-1-1 1 0 0,1 0-1 0 0,-1-1 0 0 0,1 1 1 0 0,0-1-95 0 0,110-15 1586 0 0,-92 4-1495 0 0,0-2 1 0 0,-1 0 0 0 0,-1-2 0 0 0,-1 0 0 0 0,0-2 0 0 0,-1 0-1 0 0,-1-2 1 0 0,-1 0 0 0 0,0-1 0 0 0,-2-1 0 0 0,0-1 0 0 0,-2 0-1 0 0,-1-1 1 0 0,0 0 0 0 0,-2-1 0 0 0,-1-1 0 0 0,-1 0-1 0 0,-1-1 1 0 0,-1 0 0 0 0,-2 0 0 0 0,4-27-92 0 0,-6 35-94 0 0,-1 1 1 0 0,-1-1-1 0 0,-1 1 0 0 0,-1-1 0 0 0,0 0 1 0 0,-1 0-1 0 0,-1 1 0 0 0,-1-1 1 0 0,-1 1-1 0 0,0 0 0 0 0,-1 0 1 0 0,-1 0-1 0 0,-1 1 0 0 0,0-1 0 0 0,-2 2 1 0 0,0-1-1 0 0,0 1 0 0 0,-2 1 1 0 0,0-1 93 0 0,9 13-15 0 0,-1 1 0 0 0,1 0 0 0 0,-1 0 0 0 0,1 0 0 0 0,-1 0 0 0 0,0 0 0 0 0,0 0 0 0 0,0 1 0 0 0,0-1 0 0 0,0 1 1 0 0,0 0-1 0 0,0 0 0 0 0,-1 0 0 0 0,1 0 0 0 0,0 1 0 0 0,-1-1 0 0 0,1 1 0 0 0,0 0 0 0 0,-1 0 0 0 0,1 0 0 0 0,0 0 1 0 0,-1 1-1 0 0,1-1 0 0 0,0 1 0 0 0,0 0 0 0 0,-1 0 0 0 0,1 0 0 0 0,0 0 0 0 0,0 1 0 0 0,0-1 0 0 0,0 1 0 0 0,0 0 1 0 0,1 0-1 0 0,-1 0 0 0 0,0 0 0 0 0,1 0 0 0 0,0 1 0 0 0,-1-1 0 0 0,1 1 0 0 0,0-1 0 0 0,0 1 0 0 0,0 0 0 0 0,1 0 0 0 0,-1 1 15 0 0,-13 19 67 0 0,2 2-1 0 0,1-1 0 0 0,1 2 0 0 0,1-1 0 0 0,1 1 0 0 0,1 1 0 0 0,2 0 1 0 0,0 0-1 0 0,2 0 0 0 0,1 1 0 0 0,1-1 0 0 0,2 1 0 0 0,0-1 1 0 0,2 1-1 0 0,3 11-66 0 0,3 3 188 0 0,3-1 1 0 0,1 0 0 0 0,2 0 0 0 0,2-1 0 0 0,2-1-1 0 0,1-1 1 0 0,2 0 0 0 0,1-2 0 0 0,19 22-189 0 0,-41-55-43 0 0,1-1 1 0 0,0 0-1 0 0,0 0 1 0 0,-1 0-1 0 0,1 1 1 0 0,0-1-1 0 0,1 0 1 0 0,-1 0 0 0 0,0 0-1 0 0,1-1 1 0 0,-1 1-1 0 0,1 0 1 0 0,-1 0-1 0 0,1-1 1 0 0,0 1-1 0 0,0-1 1 0 0,0 0-1 0 0,0 1 1 0 0,0-1 0 0 0,0 0-1 0 0,0 0 1 0 0,0 0-1 0 0,0-1 1 0 0,0 1-1 0 0,1 0 1 0 0,-1-1-1 0 0,0 1 1 0 0,1-1-1 0 0,-1 0 1 0 0,0 0 0 0 0,0 0-1 0 0,1 0 1 0 0,-1 0-1 0 0,0 0 1 0 0,1-1-1 0 0,-1 1 1 0 0,0-1-1 0 0,0 0 1 0 0,1 1-1 0 0,-1-1 1 0 0,0 0-1 0 0,0 0 1 0 0,0-1 0 0 0,0 1-1 0 0,0 0 1 0 0,0-1-1 0 0,-1 1 1 0 0,1-1-1 0 0,0 0 43 0 0,114-135-14931 0 0,-100 117 11517 0 0</inkml:trace>
  <inkml:trace contextRef="#ctx0" brushRef="#br0" timeOffset="16354.408">5544 637 5641 0 0,'0'0'2135'0'0,"0"0"-646"0"0,0 0-517 0 0,0 0-1 0 0,0 0 256 0 0,0 0 176 0 0,0 0-14 0 0,0 0-147 0 0,0 0-241 0 0,0 0-186 0 0,0 0-145 0 0,-6 35-130 0 0,-17 108-63 0 0,-13-34 217 0 0,-61 159-103 0 0,95-258-589 0 0,0-1 1 0 0,0 1 0 0 0,1 0 0 0 0,0 0 0 0 0,1-1 0 0 0,0 1 0 0 0,1 0 0 0 0,0 0 0 0 0,0 0 0 0 0,2 2-3 0 0,0-7 13 0 0,0-1 0 0 0,0-1 1 0 0,0 1-1 0 0,1 0 0 0 0,0-1 0 0 0,0 1 1 0 0,0-1-1 0 0,0 0 0 0 0,0-1 0 0 0,0 1 1 0 0,1-1-1 0 0,-1 0 0 0 0,1 0 0 0 0,0 0 1 0 0,0 0-1 0 0,0-1 0 0 0,0 0 1 0 0,0 0-1 0 0,0 0 0 0 0,0-1 0 0 0,0 0 1 0 0,0 0-1 0 0,0 0 0 0 0,0 0 0 0 0,0-1 1 0 0,0 0-1 0 0,0 0 0 0 0,0 0 0 0 0,0-1 1 0 0,-1 1-1 0 0,1-1 0 0 0,0-1 0 0 0,-1 1 1 0 0,2-1-14 0 0,5-1-175 0 0,1 0 0 0 0,-1-1 1 0 0,-1 0-1 0 0,1-1 0 0 0,-1 0 0 0 0,0-1 1 0 0,0 0-1 0 0,-1 0 0 0 0,0-1 1 0 0,0 0-1 0 0,-1-1 0 0 0,0 0 0 0 0,0 0 1 0 0,-1-1-1 0 0,0 0 0 0 0,4-9 175 0 0,-8-14-4605 0 0,-13 5-6773 0 0,5 23 8420 0 0</inkml:trace>
  <inkml:trace contextRef="#ctx0" brushRef="#br0" timeOffset="16664.528">5161 969 3393 0 0,'0'0'3116'0'0,"0"0"-1187"0"0,0 0-374 0 0,0 0-35 0 0,0 0-62 0 0,34-4-138 0 0,112-11-188 0 0,94 1 1945 0 0,-239 14-3081 0 0,133 1 407 0 0,-47 20-3225 0 0,-73-17 835 0 0,2 3-4255 0 0,-11-4-1606 0 0</inkml:trace>
</inkml:ink>
</file>

<file path=ppt/ink/ink8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11.5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0,'0'0'667'0'0,"0"0"649"0"0,0 0 7 0 0,0 0-163 0 0,0 0-50 0 0,0 0 37 0 0,0 0 93 0 0,8 0 86 0 0,199 4 6611 0 0,117 11-5684 0 0,-194-2-5152 0 0,-83-7-6075 0 0,-33-3 1368 0 0</inkml:trace>
</inkml:ink>
</file>

<file path=ppt/ink/ink8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17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 0 0 0,'0'0'711'0'0,"0"0"156"0"0,0 0 246 0 0,0 0 450 0 0,0 0 454 0 0,0 0 182 0 0,0 0-111 0 0,0 0-309 0 0,0 0-300 0 0,32 4-256 0 0,101 13-217 0 0,55-16 1012 0 0,-136-5-1742 0 0,111-9 121 0 0,123-3-3863 0 0,-254 16-686 0 0,-10 0-3141 0 0</inkml:trace>
</inkml:ink>
</file>

<file path=ppt/ink/ink8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21.0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7 288 0 0 0,'0'0'612'0'0,"0"0"328"0"0,0 0 351 0 0,0 0 324 0 0,0 0 170 0 0,0 0-120 0 0,0 0-336 0 0,0 0-396 0 0,0 0-327 0 0,0 0-198 0 0,0 0-26 0 0,0 0 108 0 0,-3-3 162 0 0,-1-12 549 0 0,33 12 249 0 0,-8 3-923 0 0,177-12 2642 0 0,107-10-1482 0 0,-161 22-1386 0 0,-143 0-214 0 0,-1 0 38 0 0,0 0 51 0 0,0 0 19 0 0,-15-9 336 0 0,-331-129-2336 0 0,276 96-790 0 0,29 7-6788 0 0,34 27 1009 0 0</inkml:trace>
</inkml:ink>
</file>

<file path=ppt/ink/ink8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09.0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61 1240 0 0,'0'0'2102'0'0,"0"0"-515"0"0,0 0-319 0 0,0 0 70 0 0,0 0 229 0 0,0 0 132 0 0,0 0-144 0 0,0 0-368 0 0,0 0-352 0 0,0 0-239 0 0,0 0-77 0 0,0 0 51 0 0,0 0 3 0 0,-3 24-11 0 0,-19 170 855 0 0,-9 133 183 0 0,3-195-1469 0 0,-8-91-1032 0 0,20-40-2610 0 0,2-13-4277 0 0,9 6 3264 0 0,1 1 902 0 0</inkml:trace>
  <inkml:trace contextRef="#ctx0" brushRef="#br0" timeOffset="297.056">1 142 2833 0 0,'0'0'1065'0'0,"0"0"85"0"0,0 0 403 0 0,0 0 469 0 0,0 0 231 0 0,0 0-46 0 0,32-6-296 0 0,103-21-359 0 0,35 15 1607 0 0,-121 13-2577 0 0,226 18 636 0 0,-105 27-1748 0 0,-124-22-3436 0 0,-43-13-2702 0 0,-3-8 1882 0 0,0 1-769 0 0</inkml:trace>
  <inkml:trace contextRef="#ctx0" brushRef="#br0" timeOffset="727.989">65 812 6369 0 0,'0'0'1130'0'0,"0"0"-325"0"0,0 0 85 0 0,0 0 398 0 0,0 0 318 0 0,0 0 73 0 0,0 0-175 0 0,0 0-251 0 0,0 0-240 0 0,0 0-207 0 0,0 0-177 0 0,0 0-144 0 0,35 0-112 0 0,112-4-85 0 0,13-24 266 0 0,134-3-957 0 0,-232 29-3203 0 0,1 1-3436 0 0,-47 1-2579 0 0</inkml:trace>
  <inkml:trace contextRef="#ctx0" brushRef="#br0" timeOffset="3793.665">952 724 0 0 0,'0'0'936'0'0,"0"0"7"0"0,0 0-105 0 0,0 0-70 0 0,0 0 5 0 0,0 0 39 0 0,0 0 143 0 0,0 5 138 0 0,-1-4-1010 0 0,1-1 1 0 0,0 1 0 0 0,0 0 0 0 0,-1 0-1 0 0,1 0 1 0 0,0-1 0 0 0,0 1 0 0 0,0 0-1 0 0,0 0 1 0 0,0-1 0 0 0,0 1 0 0 0,0 0-1 0 0,0 0 1 0 0,0 0 0 0 0,0-1 0 0 0,0 1-1 0 0,1 0 1 0 0,-1 0 0 0 0,0-1 0 0 0,1 1-1 0 0,-1 0 1 0 0,0 0 0 0 0,1-1 0 0 0,-1 1-1 0 0,1-1 1 0 0,-1 1 0 0 0,1 0 0 0 0,-1-1-1 0 0,1 1 1 0 0,-1-1 0 0 0,1 1 0 0 0,0-1-1 0 0,-1 1 1 0 0,1-1 0 0 0,0 0 0 0 0,0 1 0 0 0,-1-1-1 0 0,1 0 1 0 0,0 1 0 0 0,0-1 0 0 0,-1 0-1 0 0,1 0 1 0 0,0 0 0 0 0,0 0 0 0 0,-1 0-1 0 0,1 0 1 0 0,0 0 0 0 0,0 0 0 0 0,0 0-1 0 0,-1 0 1 0 0,1 0 0 0 0,0 0 0 0 0,0 0-1 0 0,-1-1 1 0 0,1 1 0 0 0,0 0-84 0 0,76-38 3934 0 0,-37 11-3497 0 0,-2-3 1 0 0,-1-1-1 0 0,-1-1 1 0 0,-2-2-1 0 0,16-21-437 0 0,-39 43 46 0 0,4-1-15 0 0,-2-1 0 0 0,1-1 0 0 0,-2 0-1 0 0,0 0 1 0 0,-1-1 0 0 0,0-1 0 0 0,-2 0 0 0 0,0 0 0 0 0,0-1 0 0 0,-2 0 0 0 0,5-15-31 0 0,-12 29-31 0 0,1 3 15 0 0,0-1 0 0 0,-1 1 0 0 0,1-1 0 0 0,-1 1 0 0 0,0-1 0 0 0,1 1 0 0 0,-1-1 0 0 0,0 1 0 0 0,0-1 0 0 0,0 0 0 0 0,0 1 0 0 0,0-1-1 0 0,0 1 1 0 0,0-1 0 0 0,0 0 0 0 0,-1 1 0 0 0,1-1 0 0 0,-1 1 0 0 0,1-1 0 0 0,-1 1 0 0 0,0-1 0 0 0,1 1 0 0 0,-1 0 0 0 0,0-1 0 0 0,0 1 0 0 0,0 0 0 0 0,0-1 0 0 0,0 1-1 0 0,-1-1 17 0 0,-6 4-104 0 0,0 1 0 0 0,1-1 0 0 0,0 1 0 0 0,0 1 0 0 0,0-1 0 0 0,0 1 0 0 0,0 0 0 0 0,1 1-1 0 0,0 0 1 0 0,0 0 0 0 0,0 0 0 0 0,0 1 0 0 0,1-1 0 0 0,0 1 0 0 0,-3 5 104 0 0,-7 5-82 0 0,3-5 94 0 0,1 1-1 0 0,0 0 0 0 0,1 0 0 0 0,0 1 0 0 0,0 0 0 0 0,2 1 0 0 0,0 0 0 0 0,0 1 0 0 0,1 0 1 0 0,1 0-1 0 0,1 0 0 0 0,0 0 0 0 0,1 1 0 0 0,0 0 0 0 0,0 14-11 0 0,4-27 20 0 0,0 0-1 0 0,1 1 1 0 0,-1-1 0 0 0,1 0-1 0 0,0 0 1 0 0,0 0-1 0 0,0 0 1 0 0,0 0 0 0 0,1-1-1 0 0,-1 1 1 0 0,1 0-1 0 0,0-1 1 0 0,0 1 0 0 0,0-1-1 0 0,0 1 1 0 0,0-1-1 0 0,0 0 1 0 0,1 0 0 0 0,-1 0-1 0 0,1 0 1 0 0,-1 0-1 0 0,1-1 1 0 0,0 1 0 0 0,0-1-1 0 0,-1 0 1 0 0,1 1-1 0 0,0-1 1 0 0,0-1 0 0 0,0 1-1 0 0,0 0 1 0 0,2-1-20 0 0,99 10 722 0 0,-102-10-713 0 0,22-1 97 0 0,0-2 1 0 0,0-1-1 0 0,0-1 0 0 0,0 0 0 0 0,-1-2 0 0 0,0-1 1 0 0,-1-1-1 0 0,1-1 0 0 0,-1-1 0 0 0,-1 0 1 0 0,0-2-1 0 0,-1-1 0 0 0,-1 0 0 0 0,0-1 0 0 0,0-1 1 0 0,-2-1-1 0 0,3-4-106 0 0,-14 15-1 0 0,-1 0 0 0 0,1-1 0 0 0,-1 0 0 0 0,-1 0 0 0 0,1 0 0 0 0,-1 0-1 0 0,0-1 1 0 0,-1 1 0 0 0,0-1 0 0 0,0 0 0 0 0,-1 0 0 0 0,0 0 0 0 0,0-1 0 0 0,-1 1 0 0 0,0 0 0 0 0,0-1 0 0 0,-1 1 0 0 0,0-1 0 0 0,-1 0 1 0 0,0 7-47 0 0,0 0 0 0 0,0 0 0 0 0,-1 0 0 0 0,1 1 0 0 0,-1-1 0 0 0,0 0 0 0 0,1 1 1 0 0,-1-1-1 0 0,0 1 0 0 0,0-1 0 0 0,0 1 0 0 0,0 0 0 0 0,0 0 0 0 0,0 0 0 0 0,0 0 0 0 0,0 0 0 0 0,-1 1 0 0 0,1-1 1 0 0,0 0-1 0 0,0 1 0 0 0,-1 0 0 0 0,1 0 0 0 0,0-1 0 0 0,-1 1 0 0 0,1 1 0 0 0,0-1 0 0 0,-1 0 0 0 0,1 0 0 0 0,0 1 1 0 0,-1 0-1 0 0,1-1 0 0 0,0 1 0 0 0,0 0 0 0 0,0 0 0 0 0,0 0 0 0 0,0 0 0 0 0,0 1 0 0 0,0-1 0 0 0,0 0 0 0 0,0 1 1 0 0,1-1-1 0 0,-1 1 0 0 0,0 0 0 0 0,1 0 0 0 0,-1-1 0 0 0,1 2 47 0 0,-11 7-28 0 0,1 1 1 0 0,0 0-1 0 0,1 1 0 0 0,0 0 0 0 0,1 1 1 0 0,0-1-1 0 0,1 2 0 0 0,1-1 0 0 0,0 1 0 0 0,1 0 1 0 0,0 1-1 0 0,1 0 0 0 0,1 0 0 0 0,0 0 1 0 0,1 0-1 0 0,0 8 28 0 0,5-17 43 0 0,1 1-1 0 0,-1-1 1 0 0,1 0 0 0 0,0 0 0 0 0,1 0-1 0 0,-1 0 1 0 0,1-1 0 0 0,0 0-1 0 0,1 1 1 0 0,-1-1 0 0 0,1-1 0 0 0,0 1-1 0 0,1-1 1 0 0,-1 0 0 0 0,1 0-1 0 0,-1 0 1 0 0,1-1 0 0 0,0 0 0 0 0,0 0-1 0 0,1 0 1 0 0,-1-1 0 0 0,1 0-1 0 0,-1 0 1 0 0,1-1 0 0 0,0 0 0 0 0,-1 0-1 0 0,1 0 1 0 0,0-1 0 0 0,0 0 0 0 0,4-1-43 0 0,8 0 99 0 0,0-2 1 0 0,0 0 0 0 0,0-1 0 0 0,0 0 0 0 0,-1-2 0 0 0,0 0 0 0 0,0-2 0 0 0,0 0 0 0 0,-1 0 0 0 0,0-2 0 0 0,-1 0 0 0 0,0-1 0 0 0,-1 0 0 0 0,0-2 0 0 0,-1 1 0 0 0,0-2 0 0 0,-1 0 0 0 0,3-5-100 0 0,-2 7 9 0 0,-1-2 0 0 0,0 1-1 0 0,-1-2 1 0 0,-1 1 0 0 0,-1-1 0 0 0,0-1 0 0 0,-1 0 0 0 0,0-1 0 0 0,-1 0 0 0 0,-1 0 0 0 0,-1 0 0 0 0,0-1 0 0 0,-2 0 0 0 0,0 0 0 0 0,-1 0 0 0 0,0 0 0 0 0,-2-1 0 0 0,0-16-9 0 0,-1 34-2 0 0,-1 0 0 0 0,0 0 0 0 0,1 0 0 0 0,-1 0 0 0 0,0 0-1 0 0,1 0 1 0 0,-1 0 0 0 0,0 0 0 0 0,0 0 0 0 0,0 0 0 0 0,0 0 0 0 0,0 0 0 0 0,0 1 0 0 0,0-1 0 0 0,0 1 0 0 0,0-1 0 0 0,-1 0 0 0 0,1 1-1 0 0,0 0 1 0 0,0-1 0 0 0,0 1 0 0 0,-1 0 0 0 0,1 0 0 0 0,0-1 0 0 0,0 1 0 0 0,-1 0 0 0 0,1 0 0 0 0,0 0 0 0 0,0 1 0 0 0,-1-1-1 0 0,1 0 1 0 0,0 0 0 0 0,0 1 0 0 0,0-1 0 0 0,-1 0 0 0 0,1 1 0 0 0,0 0 0 0 0,0-1 0 0 0,0 1 0 0 0,0 0 0 0 0,0-1 0 0 0,0 1 0 0 0,0 0-1 0 0,0 0 1 0 0,0 0 0 0 0,0 0 0 0 0,1 0 0 0 0,-1 0 0 0 0,0 0 0 0 0,0 0 0 0 0,1 0 0 0 0,-1 0 0 0 0,1 0 0 0 0,-1 0 0 0 0,1 0-1 0 0,0 1 1 0 0,-1-1 0 0 0,1 0 0 0 0,0 0 2 0 0,-17 25 5 0 0,1 1 1 0 0,1 0-1 0 0,2 1 0 0 0,1 0 0 0 0,1 1 0 0 0,1 1 0 0 0,0 3-5 0 0,4-3-22 0 0,1-1 0 0 0,1 1 0 0 0,2 0 0 0 0,1 0 0 0 0,1 1 0 0 0,2-1 22 0 0,23 48-421 0 0,6-35-3752 0 0,-18-33-852 0 0,-2-5-1715 0 0,-4-5 3211 0 0</inkml:trace>
  <inkml:trace contextRef="#ctx0" brushRef="#br0" timeOffset="4125.081">2414 555 2048 0 0,'0'0'1386'0'0,"0"0"-159"0"0,0 0 248 0 0,0 0 336 0 0,0 0 148 0 0,0 0-113 0 0,0 0-386 0 0,0 0-420 0 0,-18 34-363 0 0,-57 108-261 0 0,26-38 34 0 0,23-21-434 0 0,23-46-2959 0 0,3-36 999 0 0,0-1-1156 0 0,1 0 603 0 0,0-1-1722 0 0,1-5 3111 0 0</inkml:trace>
  <inkml:trace contextRef="#ctx0" brushRef="#br0" timeOffset="4433.406">2342 488 1664 0 0,'0'0'718'0'0,"0"0"-251"0"0,0 0 219 0 0,0 0 523 0 0,0 0 383 0 0,0 0 179 0 0,0 0-44 0 0,0 0-245 0 0,0 0-258 0 0,0 0-168 0 0,0 0-172 0 0,0 0-157 0 0,0 0-140 0 0,34 7-178 0 0,106 17-143 0 0,-19-18-125 0 0,-103-6-848 0 0,-16 0-3360 0 0,-1 0-4011 0 0,-6 0 4320 0 0</inkml:trace>
  <inkml:trace contextRef="#ctx0" brushRef="#br0" timeOffset="4434.406">2241 739 528 0 0,'0'0'1901'0'0,"0"0"68"0"0,0 0 218 0 0,0 0 21 0 0,0 0-197 0 0,0 0-358 0 0,0 0-415 0 0,0 0-358 0 0,0 0-265 0 0,33 1-191 0 0,102 3-168 0 0,-19-13-196 0 0,-93 4-416 0 0,19-3-1236 0 0,-15 3-4234 0 0,-16 5-2330 0 0</inkml:trace>
  <inkml:trace contextRef="#ctx0" brushRef="#br0" timeOffset="5943.627">2996 437 3889 0 0,'0'0'1664'0'0,"0"0"-370"0"0,0 0-109 0 0,0 0 256 0 0,0 0 282 0 0,0 0 48 0 0,0 0-231 0 0,0 0-353 0 0,0 0-308 0 0,33-4-200 0 0,108-14-157 0 0,197-1-456 0 0,-312 19-472 0 0,31 0-2978 0 0,-19 0-4099 0 0,-21 0 916 0 0</inkml:trace>
  <inkml:trace contextRef="#ctx0" brushRef="#br0" timeOffset="7087.916">4295 28 0 0 0,'0'0'256'0'0,"0"0"403"0"0,0 0 237 0 0,0 0 370 0 0,0 0 453 0 0,0 0 262 0 0,0 0-115 0 0,0 0-390 0 0,0 0-461 0 0,0 0-337 0 0,0 0-111 0 0,0 0 23 0 0,0 0 44 0 0,5 6 33 0 0,20 58 1113 0 0,-31 326 1493 0 0,-10-261-3664 0 0,7-116-1931 0 0,-6-11-10871 0 0,13-2 9776 0 0</inkml:trace>
  <inkml:trace contextRef="#ctx0" brushRef="#br0" timeOffset="7447.762">3903 2 2088 0 0,'0'0'559'0'0,"0"0"-117"0"0,0 0 239 0 0,0 0 482 0 0,0 0 431 0 0,0 0 202 0 0,0 0-105 0 0,33 2-281 0 0,104 6-295 0 0,393-3 3046 0 0,-417 3-4976 0 0,-112-7 672 0 0,-1 0-1 0 0,1-1 1 0 0,-1 1 0 0 0,0 0 0 0 0,1-1-1 0 0,-1 1 1 0 0,0 0 0 0 0,0 0 0 0 0,1 0 0 0 0,-1-1-1 0 0,0 1 1 0 0,0 0 0 0 0,0 0 0 0 0,0 0-1 0 0,0-1 1 0 0,0 1 0 0 0,0 0 0 0 0,0 0 0 0 0,0 0-1 0 0,-1-1 1 0 0,1 1 0 0 0,0 0 0 0 0,-1 0-1 0 0,1-1 1 0 0,0 1 0 0 0,-1 0 0 0 0,1 0 0 0 0,-1-1-1 0 0,1 1 1 0 0,-1 0 0 0 0,1-1 0 0 0,-1 1-1 0 0,1-1 1 0 0,-1 1 0 0 0,0-1 0 0 0,1 1 0 0 0,-1-1-1 0 0,0 1 1 0 0,1-1 0 0 0,-1 0 0 0 0,0 1-1 0 0,0-1 1 0 0,1 0 0 0 0,-1 0 0 0 0,0 1 0 0 0,0-1-1 0 0,1 0 1 0 0,-1 0 0 0 0,0 0 143 0 0,0 0-154 0 0,-32 24-6720 0 0,19-16 5035 0 0</inkml:trace>
  <inkml:trace contextRef="#ctx0" brushRef="#br0" timeOffset="7765.445">3940 676 3537 0 0,'0'0'2087'0'0,"0"0"-268"0"0,0 0-75 0 0,0 0 65 0 0,0 0-21 0 0,33-7-236 0 0,105-24-358 0 0,7-6 541 0 0,49-6-526 0 0,-61 32-3177 0 0,-119 17-2542 0 0,-11-1-907 0 0,-2-1-1162 0 0</inkml:trace>
  <inkml:trace contextRef="#ctx0" brushRef="#br0" timeOffset="9687.964">4892 573 0 0 0,'0'0'1168'0'0,"0"0"363"0"0,0 0 110 0 0,0 0-98 0 0,0 0-132 0 0,0 0-112 0 0,0 0-70 0 0,33-1-53 0 0,104-6-2 0 0,-57-12 598 0 0,-67 12-1398 0 0,17-7 386 0 0,4 0-416 0 0,-1-1-1 0 0,-1-1 1 0 0,0-2-1 0 0,-2-1 1 0 0,0-2-1 0 0,-1-1 1 0 0,-1-1-1 0 0,-1-1 1 0 0,-1-2-1 0 0,9-12-343 0 0,-28 27 26 0 0,0-1 0 0 0,-1 0 0 0 0,0 0 0 0 0,-1 0 0 0 0,-1-1-1 0 0,0 0 1 0 0,0 0 0 0 0,-1 0 0 0 0,-1 0 0 0 0,0 0 0 0 0,-1-1 0 0 0,0 1-1 0 0,-1-6-25 0 0,0 17-23 0 0,0 0 0 0 0,0 0 0 0 0,0-1 0 0 0,0 1 0 0 0,-1 0-1 0 0,1 0 1 0 0,-1 0 0 0 0,1 0 0 0 0,-1 0 0 0 0,0 0 0 0 0,0 0 0 0 0,0 0-1 0 0,0 0 1 0 0,0 0 0 0 0,0 0 0 0 0,0 0 0 0 0,-1 1 0 0 0,1-1 0 0 0,-1 1-1 0 0,1-1 1 0 0,-1 1 0 0 0,1-1 0 0 0,-1 1 0 0 0,0 0 0 0 0,0 0 0 0 0,0 0-1 0 0,0 0 1 0 0,0 0 0 0 0,0 0 0 0 0,0 0 0 0 0,0 1 0 0 0,0-1 0 0 0,0 1-1 0 0,0-1 1 0 0,-1 1 0 0 0,1 0 0 0 0,-1 0 23 0 0,-3 0-83 0 0,1 0-1 0 0,-1 0 1 0 0,0 1-1 0 0,1 0 1 0 0,-1 0-1 0 0,1 0 1 0 0,-1 1 0 0 0,1 0-1 0 0,0 0 1 0 0,-1 0-1 0 0,1 1 1 0 0,0-1-1 0 0,1 1 1 0 0,-2 1 83 0 0,-4 5-19 0 0,1 1 0 0 0,0 0 0 0 0,1 0 0 0 0,0 1 1 0 0,1 0-1 0 0,0 0 0 0 0,1 1 0 0 0,0-1 0 0 0,0 2 0 0 0,2-1 0 0 0,-1 0 1 0 0,2 1-1 0 0,0 0 0 0 0,0 0 0 0 0,1 0 0 0 0,1 0 0 0 0,0 0 0 0 0,0 0 1 0 0,2 1-1 0 0,-1-1 0 0 0,3 5 19 0 0,-1-8 34 0 0,1 0-1 0 0,1 0 1 0 0,0 0 0 0 0,0-1-1 0 0,1 0 1 0 0,0 1 0 0 0,1-2 0 0 0,0 1-1 0 0,0-1 1 0 0,1 0 0 0 0,0 0-1 0 0,0-1 1 0 0,1 0 0 0 0,0 0 0 0 0,0-1-1 0 0,0 1 1 0 0,1-2 0 0 0,0 0-1 0 0,0 0 1 0 0,1 0 0 0 0,0-1 0 0 0,-1-1-1 0 0,1 0 1 0 0,0 0 0 0 0,0-1-1 0 0,1 0 1 0 0,-1 0 0 0 0,0-1 0 0 0,1-1-1 0 0,-1 0 1 0 0,1 0 0 0 0,4-2-34 0 0,6 1 121 0 0,0-1 0 0 0,0-1 0 0 0,-1-1 0 0 0,1 0 1 0 0,-1-2-1 0 0,0-1 0 0 0,-1 0 0 0 0,1-1 0 0 0,-2-1 0 0 0,1-1 0 0 0,-1-1 1 0 0,-1 0-1 0 0,15-12-121 0 0,-21 12-32 0 0,1 1 0 0 0,-1-2 0 0 0,-1 1 0 0 0,0-1 0 0 0,0-1 0 0 0,-1 0 0 0 0,-1 0 0 0 0,-1-1 0 0 0,1 0 0 0 0,-2 0 0 0 0,0-1 1 0 0,-1 0-1 0 0,0 0 0 0 0,-1 0 0 0 0,-1 0 0 0 0,-1-1 0 0 0,0 1 0 0 0,0-14 32 0 0,-3 28-48 0 0,1 1-1 0 0,-1 0 1 0 0,0-1 0 0 0,1 1 0 0 0,-1 0-1 0 0,0-1 1 0 0,1 1 0 0 0,-1 0 0 0 0,0 0-1 0 0,1 0 1 0 0,-1 0 0 0 0,0-1 0 0 0,0 1-1 0 0,1 0 1 0 0,-1 0 0 0 0,0 1-1 0 0,1-1 1 0 0,-1 0 0 0 0,0 0 0 0 0,0 0-1 0 0,1 0 1 0 0,-1 1 0 0 0,0-1 0 0 0,1 0-1 0 0,-1 0 1 0 0,1 1 0 0 0,-1-1 0 0 0,0 1-1 0 0,1-1 1 0 0,-1 0 0 0 0,1 1 0 0 0,-1-1-1 0 0,1 1 1 0 0,-1 0 0 0 0,1-1-1 0 0,-1 1 1 0 0,1-1 0 0 0,0 1 0 0 0,-1 0-1 0 0,1-1 1 0 0,0 1 0 0 0,-1 0 48 0 0,-2 4 14 0 0,0 1 0 0 0,0 0 1 0 0,0 0-1 0 0,0 0 0 0 0,1 0 1 0 0,0 0-1 0 0,0 0 0 0 0,1 1 1 0 0,0-1-1 0 0,0 1 0 0 0,0-1 1 0 0,1 1-1 0 0,0-1 0 0 0,0 1 1 0 0,1-1-1 0 0,0 1 0 0 0,0-1 0 0 0,0 1 1 0 0,1-1-1 0 0,0 0 0 0 0,0 0 1 0 0,0 0-1 0 0,1 0 0 0 0,0 0 1 0 0,0 0-1 0 0,1 0-14 0 0,7 3 115 0 0,0-1 0 0 0,1 0 0 0 0,0-1 1 0 0,0 0-1 0 0,0-1 0 0 0,1 0 0 0 0,0-1 0 0 0,0-1 1 0 0,0 0-1 0 0,0 0 0 0 0,1-2 0 0 0,0 1 0 0 0,-1-2 0 0 0,1 0 1 0 0,0-1-1 0 0,0 0 0 0 0,0-1 0 0 0,0 0 0 0 0,6-2-115 0 0,-5 0 77 0 0,-1-1-1 0 0,0 0 1 0 0,0-1 0 0 0,0 0-1 0 0,-1-1 1 0 0,1-1-1 0 0,-1 0 1 0 0,-1-1-1 0 0,0 0 1 0 0,0-1-1 0 0,0 0 1 0 0,-1-1-1 0 0,-1 0 1 0 0,0-1-1 0 0,0 0 1 0 0,-1-1 0 0 0,0 0-1 0 0,-1 0 1 0 0,0-1-1 0 0,-1 0 1 0 0,-1 0-1 0 0,0 0 1 0 0,3-13-77 0 0,-6 16 3 0 0,0-1 1 0 0,-1 0 0 0 0,0 0-1 0 0,-1 0 1 0 0,0 0-1 0 0,-1 0 1 0 0,0 0 0 0 0,-1 0-1 0 0,0 0 1 0 0,-2-5-4 0 0,3 14-13 0 0,0 0 0 0 0,0 1-1 0 0,-1-1 1 0 0,1 1 0 0 0,0-1 0 0 0,-1 1 0 0 0,0-1 0 0 0,1 1 0 0 0,-1-1-1 0 0,0 1 1 0 0,1 0 0 0 0,-1-1 0 0 0,0 1 0 0 0,0 0 0 0 0,0 0 0 0 0,0 0-1 0 0,0 0 1 0 0,-1-1 0 0 0,1 1 0 0 0,0 1 0 0 0,0-1 0 0 0,-1 0 0 0 0,1 0-1 0 0,-1 0 1 0 0,1 1 0 0 0,-1-1 0 0 0,1 1 0 0 0,-1-1 0 0 0,1 1 0 0 0,-1 0 0 0 0,1-1-1 0 0,-1 1 1 0 0,1 0 0 0 0,-1 0 0 0 0,1 0 0 0 0,-1 0 0 0 0,0 0 0 0 0,1 0-1 0 0,-1 1 1 0 0,1-1 0 0 0,-1 1 0 0 0,1-1 0 0 0,-1 1 0 0 0,1-1 0 0 0,-1 1-1 0 0,1 0 1 0 0,-2 0 13 0 0,-4 9-29 0 0,0 0-1 0 0,0 0 0 0 0,1 1 0 0 0,1-1 0 0 0,-1 1 1 0 0,2 0-1 0 0,0 1 0 0 0,0-1 0 0 0,1 1 0 0 0,0 0 1 0 0,1 0-1 0 0,0 0 0 0 0,1 0 0 0 0,1 0 1 0 0,0 0-1 0 0,0 0 0 0 0,1 0 0 0 0,2 8 30 0 0,1-5-28 0 0,1 0-1 0 0,0-1 0 0 0,2 0 1 0 0,-1 1-1 0 0,2-2 0 0 0,0 1 0 0 0,0-1 1 0 0,1-1-1 0 0,1 1 0 0 0,0-2 1 0 0,1 1-1 0 0,0-1 0 0 0,1-1 1 0 0,0 0-1 0 0,0-1 0 0 0,1 0 1 0 0,0-1-1 0 0,4 1 29 0 0,40 23-1717 0 0,-37-25-2015 0 0,0-4-4398 0 0,-16-3 2541 0 0</inkml:trace>
  <inkml:trace contextRef="#ctx0" brushRef="#br0" timeOffset="10001.54">6928 176 3169 0 0,'0'0'2459'0'0,"0"0"-1222"0"0,0 0-391 0 0,0 0 392 0 0,0 0 375 0 0,0 0 97 0 0,0 0-190 0 0,0 0-351 0 0,0 0-311 0 0,0 0-229 0 0,-1 32-143 0 0,-2 102-119 0 0,-8-35 280 0 0,2 63-1062 0 0,-1-147-2542 0 0,5-13-1329 0 0,-2-1-3503 0 0,5-1 5288 0 0</inkml:trace>
  <inkml:trace contextRef="#ctx0" brushRef="#br0" timeOffset="10279.918">6674 227 3089 0 0,'0'0'736'0'0,"0"0"-125"0"0,0 0 283 0 0,0 0 376 0 0,0 0 257 0 0,0 0 21 0 0,0 0-213 0 0,0 0-206 0 0,0 0-192 0 0,0 0-193 0 0,34-2-218 0 0,109-5-192 0 0,88-5-307 0 0,-201 8-1253 0 0,-20 4-1465 0 0,0-1-3369 0 0,-10 1 1330 0 0</inkml:trace>
  <inkml:trace contextRef="#ctx0" brushRef="#br0" timeOffset="10732.115">6659 636 704 0 0,'0'0'1845'0'0,"0"0"-551"0"0,0 0 244 0 0,0 0 516 0 0,0 0 238 0 0,0 0-154 0 0,0 0-473 0 0,0 0-515 0 0,0 0-393 0 0,34 0-249 0 0,105-1-174 0 0,0-18-64 0 0,-87 6-608 0 0,-39 11 81 0 0,40-7-2627 0 0,-18 4-4415 0 0,-21 2 1528 0 0</inkml:trace>
</inkml:ink>
</file>

<file path=ppt/ink/ink8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14.4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0 191 0 0 0,'0'0'581'0'0,"0"0"1008"0"0,0 0 331 0 0,0 0-78 0 0,0 0-264 0 0,0 0-385 0 0,0 0-374 0 0,0 0-228 0 0,0 0-23 0 0,0 0 113 0 0,0 0 134 0 0,9-3 77 0 0,6-1-481 0 0,1 0 0 0 0,-1 2 0 0 0,1 0-1 0 0,-1 1 1 0 0,1 0 0 0 0,0 1 0 0 0,14 2-411 0 0,414 13 4381 0 0,-353-15-4143 0 0,-53-6 348 0 0,-38 6-563 0 0,1 0 0 0 0,-1-1 1 0 0,1 1-1 0 0,-1 0 1 0 0,1-1-1 0 0,-1 1 1 0 0,1 0-1 0 0,-1-1 0 0 0,0 1 1 0 0,1-1-1 0 0,-1 1 1 0 0,0 0-1 0 0,1-1 1 0 0,-1 1-1 0 0,0-1 1 0 0,0 1-1 0 0,1-1 0 0 0,-1 1 1 0 0,0-1-1 0 0,0 1 1 0 0,0-1-1 0 0,0 1 1 0 0,0-1-1 0 0,0 0 0 0 0,0 1 1 0 0,0-1-1 0 0,0 1 1 0 0,0-1-1 0 0,0 1 1 0 0,0-1-1 0 0,0 1 0 0 0,0-1 1 0 0,0 1-1 0 0,0-1 1 0 0,-1 1-1 0 0,1-1 1 0 0,0 1-1 0 0,0-1 1 0 0,-1 1-1 0 0,1-1 0 0 0,0 1 1 0 0,-1-1-1 0 0,1 1 1 0 0,0 0-1 0 0,-1-1 1 0 0,1 1-1 0 0,-1 0 0 0 0,1-1 1 0 0,0 1-1 0 0,-1 0 1 0 0,1-1-1 0 0,-1 1 1 0 0,1 0-1 0 0,-1 0 1 0 0,1 0-1 0 0,-1 0 0 0 0,0-1 1 0 0,1 1-1 0 0,-1 0 1 0 0,1 0-1 0 0,-1 0 1 0 0,1 0-1 0 0,-1 0 0 0 0,1 0 1 0 0,-1 0-24 0 0,-93-33 77 0 0,3 14-402 0 0,74 14-1336 0 0,28 2-2972 0 0,29 1-7349 0 0,-25 2 7833 0 0</inkml:trace>
  <inkml:trace contextRef="#ctx0" brushRef="#br0" timeOffset="8922.818">619 161 0 0 0,'6'3'0'0'0,"-3"-2"28"0"0,-3-1 212 0 0,0 0 432 0 0,0 0 116 0 0,0 0-6 0 0,0 0-57 0 0,0 0-70 0 0,0 0-53 0 0,0 0-65 0 0,0 0-29 0 0,0 0-8 0 0,0 0-17 0 0,0 0-7 0 0,0 0 12 0 0,0 0 16 0 0,0 0 19 0 0,0 0 15 0 0,0 0-40 0 0,-25-1 5391 0 0,-9-28-3699 0 0,22 18-1319 0 0,-38-36 782 0 0,-60-26-6 0 0,96 69-1897 0 0,21 7-1988 0 0,27 8-10851 0 0,-27-7 6869 0 0</inkml:trace>
</inkml:ink>
</file>

<file path=ppt/ink/ink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8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33.41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2209 1432 0 0,'0'0'1779'0'0,"0"0"-1129"0"0,0 0-478 0 0,0 0-20 0 0,0 0 184 0 0,0 0 284 0 0,0 0 187 0 0,21-35 104 0 0,73-112 6 0 0,8 19 814 0 0,445-492 5475 0 0,78-94-4466 0 0,-557 631-2417 0 0,-4-3-1 0 0,-3-2 0 0 0,43-87-322 0 0,-102 170 43 0 0,5-8 69 0 0,-5 23-217 0 0,-3-5 128 0 0,0 0 0 0 0,0 1 0 0 0,-1-1 0 0 0,0-1 0 0 0,0 1 0 0 0,0 0 0 0 0,0 0 0 0 0,0-1 0 0 0,-1 1 0 0 0,0-1 0 0 0,0 0 1 0 0,0 0-1 0 0,-1 0 0 0 0,0 0 0 0 0,1 0 0 0 0,-1-1 0 0 0,0 0 0 0 0,-1 0 0 0 0,1 0 0 0 0,-3 1-23 0 0,-230 91 266 0 0,75-25-104 0 0,24-11 290 0 0,137-59-454 0 0,1 0 0 0 0,-1 1 0 0 0,1-1 0 0 0,-1 0 0 0 0,1 0 0 0 0,-1 0 0 0 0,1 1 0 0 0,-1-1 0 0 0,1 0-1 0 0,-1 0 1 0 0,1 1 0 0 0,-1-1 0 0 0,1 1 0 0 0,-1-1 0 0 0,1 0 0 0 0,0 1 0 0 0,-1-1 0 0 0,1 1 0 0 0,0-1 0 0 0,-1 1-1 0 0,1-1 1 0 0,0 1 0 0 0,0-1 0 0 0,-1 1 0 0 0,1-1 0 0 0,0 1 0 0 0,0-1 0 0 0,0 1 0 0 0,0-1 0 0 0,0 1 0 0 0,0 0-1 0 0,0-1 1 0 0,0 1 0 0 0,0-1 0 0 0,0 1 0 0 0,0-1 0 0 0,0 1 0 0 0,0-1 0 0 0,0 1 0 0 0,1-1 0 0 0,-1 1 0 0 0,0-1-1 0 0,0 1 1 0 0,1-1 0 0 0,-1 1 0 0 0,0-1 0 0 0,1 1 0 0 0,-1-1 0 0 0,0 1 0 0 0,1-1 0 0 0,-1 0 0 0 0,0 1 0 0 0,1-1-1 0 0,-1 1 1 0 0,1-1 0 0 0,-1 0 0 0 0,1 0 0 0 0,-1 1 0 0 0,1-1 0 0 0,0 0 2 0 0,30 18-64 0 0,-30-18 71 0 0,114 20 94 0 0,-71-15-119 0 0,1 2-1 0 0,-1 2 1 0 0,0 2 0 0 0,40 16 18 0 0,101 29-159 0 0,-179-55 158 0 0,-4-1 564 0 0,-13-11-304 0 0,-183-171 379 0 0,145 143-536 0 0,3-3 1 0 0,1-1 0 0 0,-14-21-103 0 0,25 2-940 0 0,69 57-3008 0 0,-32 5 3618 0 0,23 1-3397 0 0,-8 3-1819 0 0,1 2-3228 0 0</inkml:trace>
  <inkml:trace contextRef="#ctx0" brushRef="#br0" timeOffset="363.032">2337 18 10330 0 0,'0'0'4273'0'0,"0"0"-3141"0"0,0 0-909 0 0,0 0 30 0 0,0 0 129 0 0,0 0 122 0 0,0 0 67 0 0,-33-3-44 0 0,-102-10-123 0 0,131 13-381 0 0,1-1-1 0 0,-1 1 1 0 0,1 0 0 0 0,-1-1 0 0 0,1 1 0 0 0,-1 1 0 0 0,1-1 0 0 0,-1 1 0 0 0,1-1 0 0 0,-1 1-1 0 0,1 0 1 0 0,0 0 0 0 0,0 0 0 0 0,-1 1 0 0 0,1-1 0 0 0,0 1 0 0 0,0 0 0 0 0,0 0-1 0 0,0 0 1 0 0,-2 2-23 0 0,-6 4 83 0 0,-12 7 28 0 0,1 1 1 0 0,0 1 0 0 0,2 1-1 0 0,0 0 1 0 0,0 2 0 0 0,2 0-1 0 0,-8 12-111 0 0,19-22 27 0 0,-1 0-1 0 0,2 0 1 0 0,-1 1-1 0 0,2 0 0 0 0,-1 0 1 0 0,2 0-1 0 0,-1 1 1 0 0,1 0-1 0 0,1 0 1 0 0,0 0-1 0 0,1 0 1 0 0,1 0-1 0 0,-1 0 0 0 0,2 1 1 0 0,0-1-1 0 0,0 1 1 0 0,2 7-27 0 0,0-14 31 0 0,-1 0 1 0 0,1-1 0 0 0,0 1-1 0 0,1-1 1 0 0,-1 0 0 0 0,1 0 0 0 0,0 0-1 0 0,1 0 1 0 0,-1 0 0 0 0,1-1-1 0 0,0 1 1 0 0,0-1 0 0 0,0 0-1 0 0,0 0 1 0 0,1-1 0 0 0,0 1-1 0 0,0-1 1 0 0,0 0 0 0 0,0 0 0 0 0,0-1-1 0 0,0 1 1 0 0,1-1 0 0 0,1 0-32 0 0,135 24 880 0 0,-110-27-695 0 0,1-2-1 0 0,0-1 1 0 0,-1-2-1 0 0,1-1 1 0 0,-1-2-1 0 0,-1-1 1 0 0,0-1-1 0 0,-1-1 1 0 0,0-2 0 0 0,0-1-1 0 0,-2-2 1 0 0,0 0-1 0 0,-1-2 1 0 0,16-15-185 0 0,-36 30-5 0 0,-1-1 0 0 0,0 1-1 0 0,-1-1 1 0 0,1 0 0 0 0,-1-1 0 0 0,0 1 0 0 0,0-1 0 0 0,0 0 0 0 0,-1 0 0 0 0,0-1 0 0 0,0 1 0 0 0,-1-1 0 0 0,0 0 0 0 0,0 0 0 0 0,0 0 0 0 0,-1 0 0 0 0,0-1 0 0 0,0-6 5 0 0,-21-38-2908 0 0,-17 34-3351 0 0,13 11-579 0 0,6 3-1629 0 0</inkml:trace>
  <inkml:trace contextRef="#ctx0" brushRef="#br0" timeOffset="625.081">1370 188 15027 0 0,'0'0'944'0'0,"0"0"-202"0"0,0 0 62 0 0,0 0 200 0 0,0 0 227 0 0,0 0 41 0 0,0 0-227 0 0,35 0-212 0 0,113 0-177 0 0,-38 2 81 0 0,617-7 1516 0 0,-130-8-1342 0 0,-342 14-5469 0 0,-48-1-7115 0 0,-182 0 445 0 0</inkml:trace>
  <inkml:trace contextRef="#ctx0" brushRef="#br0" timeOffset="1903.601">2495 250 0 0 0,'19'-29'3803'0'0,"21"11"-3145"0"0,-40 18-525 0 0,1-2 125 0 0,0-4 6164 0 0,-58-45-336 0 0,44 37-5711 0 0,-1 0 1 0 0,0 1 0 0 0,-1 1 0 0 0,0 0-1 0 0,-1 2 1 0 0,0-1 0 0 0,-10-3-376 0 0,-11-4-48 0 0,-10-3-563 0 0,12 16-2917 0 0,24 5-1770 0 0,6 0-5207 0 0</inkml:trace>
</inkml:ink>
</file>

<file path=ppt/ink/ink8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16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877 56 0 0 0,'0'0'1134'0'0,"0"0"110"0"0,0 0 3 0 0,0 0-14 0 0,0 0-31 0 0,19-5-36 0 0,57-18-41 0 0,-46 6 4383 0 0,-30 15-3360 0 0,-28-7-203 0 0,-16 9-1954 0 0,-1 2-1 0 0,1 2 1 0 0,0 2 0 0 0,0 2 0 0 0,0 1-1 0 0,1 3 1 0 0,1 1 0 0 0,-1 3 9 0 0,-7 0 30 0 0,4-2-15 0 0,-2-1 22 0 0,2 2 0 0 0,0 2 0 0 0,0 2 0 0 0,-25 17-37 0 0,69-36-10 0 0,1 1 1 0 0,-1-1-1 0 0,1 1 1 0 0,0 0-1 0 0,-1 0 1 0 0,1 0-1 0 0,0-1 1 0 0,-1 1-1 0 0,1 0 1 0 0,0 1-1 0 0,0-1 1 0 0,0 0-1 0 0,0 0 1 0 0,0 0-1 0 0,0 1 1 0 0,0-1-1 0 0,0 0 1 0 0,1 1 0 0 0,-1-1-1 0 0,0 1 1 0 0,1-1-1 0 0,0 1 1 0 0,-1-1-1 0 0,1 1 1 0 0,0-1-1 0 0,-1 1 1 0 0,1 0-1 0 0,0-1 1 0 0,0 1-1 0 0,0-1 1 0 0,0 1-1 0 0,1-1 1 0 0,-1 1-1 0 0,0 0 1 0 0,1-1 0 0 0,-1 1-1 0 0,1-1 1 0 0,-1 1-1 0 0,1-1 1 0 0,0 0-1 0 0,0 1 1 0 0,0-1-1 0 0,0 0 1 0 0,0 1-1 0 0,0-1 1 0 0,0 0-1 0 0,0 0 1 0 0,0 0-1 0 0,0 0 1 0 0,0 0-1 0 0,1 0 1 0 0,-1 0-1 0 0,1 0 1 0 0,-1-1 0 0 0,0 1-1 0 0,1 0 1 0 0,-1-1-1 0 0,1 1 10 0 0,24 10 22 0 0,-1-1 0 0 0,1-1-1 0 0,1-1 1 0 0,0-2 0 0 0,0 0 0 0 0,0-2-1 0 0,1-1 1 0 0,-1-1 0 0 0,1-1 0 0 0,5-2-22 0 0,97 9 93 0 0,-127-8-87 0 0,-2 0-3 0 0,1 0-1 0 0,0-1 1 0 0,0 1-1 0 0,0 0 1 0 0,-1 0-1 0 0,1 0 1 0 0,0 0-1 0 0,0 0 1 0 0,0 0-1 0 0,0 1 1 0 0,-1-1-1 0 0,1 0 1 0 0,0 1-1 0 0,0 0 1 0 0,-1-1-1 0 0,1 1 0 0 0,0 0 1 0 0,-1 0-1 0 0,1 0 1 0 0,-1 0-1 0 0,1 0 1 0 0,-1 0-1 0 0,0 1 1 0 0,1-1-1 0 0,-1 0 1 0 0,0 1-1 0 0,0-1 1 0 0,0 1-1 0 0,0-1 1 0 0,0 1-1 0 0,0-1 1 0 0,0 1-1 0 0,0 0 1 0 0,-1-1-1 0 0,1 1 0 0 0,-1 0 1 0 0,1 0-1 0 0,-1 0 1 0 0,0-1-1 0 0,0 1 1 0 0,0 1-3 0 0,-6 7 45 0 0,-1 1 0 0 0,0-1-1 0 0,0 0 1 0 0,-1 0 0 0 0,-1-1 0 0 0,0 0 0 0 0,0-1 0 0 0,-1 0 0 0 0,0 0-1 0 0,-4 2-44 0 0,1 0 19 0 0,-322 232 330 0 0,328-238-332 0 0,0 0 1 0 0,0 0-1 0 0,1 1 0 0 0,-1 0 1 0 0,1 0-1 0 0,0 0 0 0 0,0 1 1 0 0,1 0-1 0 0,0 0 0 0 0,0 1 1 0 0,0-1-1 0 0,1 1 0 0 0,0 0 1 0 0,0 0-1 0 0,0 1 0 0 0,1-1 1 0 0,0 1-1 0 0,1-1 0 0 0,0 1 1 0 0,0 0-1 0 0,1 0 0 0 0,0 0 1 0 0,0 5-18 0 0,3-8 11 0 0,1-1 0 0 0,0 0 0 0 0,0 1 0 0 0,0-1 0 0 0,0 0 0 0 0,1 0 0 0 0,0-1 0 0 0,0 1 0 0 0,0-1 0 0 0,0 0 0 0 0,0 0 0 0 0,1 0 1 0 0,-1 0-1 0 0,1-1 0 0 0,0 0 0 0 0,0 0 0 0 0,0 0 0 0 0,0 0 0 0 0,0-1 0 0 0,0 0 0 0 0,0 0 0 0 0,0 0 0 0 0,1-1 0 0 0,3 0-11 0 0,33 5-127 0 0,0-2-1 0 0,1-2 1 0 0,-1-2-1 0 0,0-2 1 0 0,0-1 0 0 0,0-3-1 0 0,0-1 1 0 0,-1-2-1 0 0,4-3 128 0 0,40-12-3129 0 0,-30 6-2814 0 0,-30 8-1338 0 0</inkml:trace>
  <inkml:trace contextRef="#ctx0" brushRef="#br0" timeOffset="289.515">1878 329 15067 0 0,'0'0'482'0'0,"0"0"-341"0"0,0 0-146 0 0,0 0 150 0 0,0 0 248 0 0,0 0 242 0 0,-37 37 139 0 0,-118 120 14 0 0,30-28 316 0 0,69-70-1106 0 0,-111 140 533 0 0,156-182-1076 0 0,1 0 0 0 0,0 1-1 0 0,2 1 1 0 0,0-1-1 0 0,1 1 1 0 0,1 1-1 0 0,-1 6 546 0 0,5-12-3250 0 0,2-5-4842 0 0,0-5 3199 0 0</inkml:trace>
  <inkml:trace contextRef="#ctx0" brushRef="#br0" timeOffset="552.293">1256 376 12027 0 0,'0'0'2171'0'0,"0"0"-1290"0"0,0 0-655 0 0,0 0-132 0 0,0 0 124 0 0,0 0 159 0 0,0 0 105 0 0,0 0 76 0 0,0 0 4 0 0,0 0-50 0 0,37 31-92 0 0,118 97-111 0 0,-42-44 55 0 0,-50-40-490 0 0,2-4-1 0 0,1-2 0 0 0,14 2 127 0 0,-10-14-2102 0 0,-24-12-3971 0 0,-41-12 5002 0 0,13 4-5927 0 0</inkml:trace>
  <inkml:trace contextRef="#ctx0" brushRef="#br0" timeOffset="865.496">2658 561 7970 0 0,'0'0'1049'0'0,"0"0"-106"0"0,0 0 77 0 0,0 0 238 0 0,0 0 201 0 0,0 0-91 0 0,0 0-222 0 0,0 0-234 0 0,0 0-225 0 0,-30 7-187 0 0,-98 25-127 0 0,111-28-280 0 0,1 1-1 0 0,-1 0 0 0 0,1 1 0 0 0,0 1 1 0 0,1 1-1 0 0,0 0 0 0 0,0 1 1 0 0,-6 6-93 0 0,3-3 43 0 0,7-6-46 0 0,1 1 0 0 0,1 0 0 0 0,-1 1 0 0 0,1 0 0 0 0,1 0 0 0 0,0 1 0 0 0,0 0 0 0 0,0 1 0 0 0,1 0 0 0 0,1 0 0 0 0,-1 0 0 0 0,2 1 1 0 0,-1 0-1 0 0,2 0 0 0 0,-1 0 0 0 0,2 0 0 0 0,-1 1 0 0 0,2 0 0 0 0,-2 6 3 0 0,4-14 12 0 0,-1 0 1 0 0,1-1-1 0 0,-1 1 0 0 0,1 0 1 0 0,0 0-1 0 0,0-1 1 0 0,1 1-1 0 0,-1 0 0 0 0,1 0 1 0 0,0-1-1 0 0,0 1 1 0 0,0-1-1 0 0,0 1 0 0 0,1-1 1 0 0,-1 1-1 0 0,1-1 0 0 0,0 0 1 0 0,0 0-1 0 0,0 0 1 0 0,0 0-1 0 0,1 0 0 0 0,-1 0 1 0 0,1 0-1 0 0,0-1 1 0 0,0 1-1 0 0,0-1 0 0 0,0 0 1 0 0,0 0-1 0 0,0 0 1 0 0,1-1-1 0 0,-1 1 0 0 0,0-1 1 0 0,1 1-1 0 0,0-1 1 0 0,-1 0-1 0 0,1-1 0 0 0,0 1 1 0 0,-1 0-1 0 0,1-1 1 0 0,0 0-1 0 0,0 0-12 0 0,11-3 147 0 0,0 0 0 0 0,0-1 0 0 0,-1-1 0 0 0,1 0 0 0 0,-1-1 0 0 0,0-1 0 0 0,-1 0 1 0 0,0-1-1 0 0,0 0 0 0 0,0-1 0 0 0,-1-1 0 0 0,0 0 0 0 0,-1 0 0 0 0,0-2-147 0 0,17-11 123 0 0,194-159 334 0 0,-221 180-473 0 0,0 1 0 0 0,0 0-1 0 0,0 0 1 0 0,0 0 0 0 0,0 0 0 0 0,0 0-1 0 0,0 0 1 0 0,0 0 0 0 0,0 0 0 0 0,1 1-1 0 0,-1-1 1 0 0,0 0 0 0 0,0 1 0 0 0,1-1-1 0 0,-1 1 1 0 0,1-1 0 0 0,-1 1 0 0 0,0 0-1 0 0,1-1 1 0 0,-1 1 0 0 0,1 0 0 0 0,-1 0-1 0 0,1 0 1 0 0,-1 0 0 0 0,1 0 0 0 0,-1 1-1 0 0,1-1 1 0 0,-1 0 0 0 0,0 1-1 0 0,1-1 1 0 0,-1 1 0 0 0,0-1 0 0 0,1 1-1 0 0,-1 0 1 0 0,0-1 0 0 0,1 1 0 0 0,-1 0-1 0 0,0 0 1 0 0,0 0 0 0 0,0 0 0 0 0,0 0-1 0 0,0 0 1 0 0,0 0 0 0 0,0 0 0 0 0,0 1-1 0 0,-1-1 1 0 0,1 0 0 0 0,0 0 0 0 0,-1 1-1 0 0,1-1 1 0 0,-1 1 0 0 0,1-1 0 0 0,-1 1 16 0 0,15 123-5442 0 0,-13-115 3973 0 0,12 26-8712 0 0,-10-28 5576 0 0</inkml:trace>
  <inkml:trace contextRef="#ctx0" brushRef="#br0" timeOffset="1255.642">3058 1032 904 0 0,'0'0'2923'0'0,"0"0"-405"0"0,0 0-225 0 0,0 0-74 0 0,0 0-143 0 0,0 0-222 0 0,0 0-288 0 0,0 0-319 0 0,0 0-231 0 0,0 0-171 0 0,0 0-138 0 0,0 0-117 0 0,5-26-95 0 0,19-81-91 0 0,13 12 352 0 0,-32 84-753 0 0,-1 1 0 0 0,2 0-1 0 0,-1 0 1 0 0,1 1 0 0 0,1-1 0 0 0,0 1 0 0 0,0 1 0 0 0,0-1 0 0 0,1 1 0 0 0,1 1 0 0 0,-1-1-1 0 0,1 2 1 0 0,1-1 0 0 0,-1 1 0 0 0,1 0 0 0 0,0 1 0 0 0,0 0 0 0 0,8-2-3 0 0,-15 8-24 0 0,-1 1 1 0 0,1-1-1 0 0,-1 1 1 0 0,0-1-1 0 0,1 1 1 0 0,-1 0 0 0 0,0 0-1 0 0,0 0 1 0 0,0 0-1 0 0,0 0 1 0 0,-1 0-1 0 0,1 1 1 0 0,0-1-1 0 0,-1 1 1 0 0,0-1-1 0 0,1 1 1 0 0,-1-1-1 0 0,0 1 1 0 0,-1 0 0 0 0,1-1-1 0 0,0 1 1 0 0,-1 0-1 0 0,1 0 1 0 0,-1 0-1 0 0,0 0 1 0 0,0-1-1 0 0,0 1 1 0 0,0 0-1 0 0,-1 0 1 0 0,1 0-1 0 0,-1-1 1 0 0,0 1 0 0 0,0 0-1 0 0,0 0 1 0 0,0-1 23 0 0,1 11-35 0 0,1 75-16 0 0,1-86 69 0 0,-1-1 1 0 0,1 0-1 0 0,0 0 1 0 0,0 0 0 0 0,0 0-1 0 0,0 0 1 0 0,0 0-1 0 0,0 0 1 0 0,0-1-1 0 0,0 1 1 0 0,0-1-1 0 0,0 1 1 0 0,1-1-1 0 0,-1 0 1 0 0,0 0-1 0 0,0 0 1 0 0,0 0-1 0 0,0 0 1 0 0,1-1-1 0 0,-1 1 1 0 0,0 0-1 0 0,0-1 1 0 0,0 0-1 0 0,0 0 1 0 0,0 1-1 0 0,0-1 1 0 0,0 0-1 0 0,0 0 1 0 0,0-1-1 0 0,-1 1 1 0 0,1 0-1 0 0,0-1 1 0 0,-1 1-1 0 0,2-2-18 0 0,149-127 283 0 0,-145 123-297 0 0,0 1 0 0 0,1 1 0 0 0,0-1 1 0 0,0 1-1 0 0,0 1 0 0 0,0 0 0 0 0,1 0 0 0 0,0 0 0 0 0,0 1 0 0 0,0 0 0 0 0,0 1 0 0 0,8-1 14 0 0,-15 4-10 0 0,0 1 0 0 0,0 0 0 0 0,0-1 0 0 0,-1 1-1 0 0,1 0 1 0 0,0 0 0 0 0,-1 0 0 0 0,1 0-1 0 0,-1 0 1 0 0,0 1 0 0 0,0-1 0 0 0,0 0-1 0 0,0 0 1 0 0,0 1 0 0 0,0-1 0 0 0,-1 1-1 0 0,1-1 1 0 0,-1 1 0 0 0,1-1 0 0 0,-1 1 0 0 0,0-1-1 0 0,0 1 1 0 0,0-1 0 0 0,-1 3 10 0 0,3 8 5 0 0,-2-8-42 0 0,1-1 0 0 0,0 1 0 0 0,1-1 0 0 0,-1 1 0 0 0,1-1-1 0 0,-1 0 1 0 0,1 0 0 0 0,0 0 0 0 0,1 0 0 0 0,-1 0 0 0 0,1 0-1 0 0,0 0 1 0 0,0-1 0 0 0,0 0 0 0 0,0 1 0 0 0,1-1 0 0 0,-1 0 0 0 0,1-1-1 0 0,0 1 1 0 0,-1-1 0 0 0,2 1 37 0 0,26 8-3047 0 0,5-7-3768 0 0,-21-4 648 0 0,-3 0 913 0 0</inkml:trace>
  <inkml:trace contextRef="#ctx0" brushRef="#br0" timeOffset="1719.188">4105 686 3457 0 0,'0'0'1207'0'0,"0"0"-235"0"0,0 0 215 0 0,0 0 297 0 0,0 0 152 0 0,0 0-38 0 0,0 0-278 0 0,0 34-339 0 0,0 110-255 0 0,0-115-389 0 0,3 11-98 0 0,-2 1-1 0 0,-3-1 0 0 0,0 0 0 0 0,-3 0 1 0 0,-1-1-1 0 0,-2 1 0 0 0,-2-1 1 0 0,-6 12-239 0 0,16-51 3 0 0,-2 7 177 0 0,0 0 0 0 0,0 0-1 0 0,-1-1 1 0 0,1 1 0 0 0,-2-1-1 0 0,1 1 1 0 0,-1-1 0 0 0,0 0-1 0 0,0-1 1 0 0,0 1 0 0 0,-1-1-1 0 0,0 0 1 0 0,0 0 0 0 0,0 0 0 0 0,-1 0-1 0 0,0-1 1 0 0,0 0 0 0 0,-1 0-180 0 0,5-5 88 0 0,0-1 0 0 0,-1 1 0 0 0,1-1 1 0 0,0 0-1 0 0,-1 0 0 0 0,1 0 1 0 0,0 0-1 0 0,0 0 0 0 0,1 0 0 0 0,-1 0 1 0 0,0-1-1 0 0,1 1 0 0 0,-1 0 1 0 0,1-1-1 0 0,0 0 0 0 0,0 1 0 0 0,0-1 1 0 0,0 0-1 0 0,0 1 0 0 0,1-1 1 0 0,-1 0-1 0 0,1 0 0 0 0,0 0 0 0 0,0 1 1 0 0,0-1-1 0 0,0-2-88 0 0,0 5 14 0 0,-1-19 47 0 0,2 0 0 0 0,0-1-1 0 0,1 1 1 0 0,1 0-1 0 0,0 1 1 0 0,2-1 0 0 0,0 1-1 0 0,1 0 1 0 0,1 0-1 0 0,1 0 1 0 0,8-14-61 0 0,-4 6 8 0 0,-1-6-58 0 0,3 0 0 0 0,0 1-1 0 0,2 0 1 0 0,1 1 0 0 0,2 1 0 0 0,0 1-1 0 0,2 1 1 0 0,2 0 0 0 0,0 2-1 0 0,1 1 1 0 0,1 0 0 0 0,2 2 0 0 0,0 1-1 0 0,1 1 1 0 0,1 2 0 0 0,1 1-1 0 0,15-6 51 0 0,-43 22-2 0 0,12-5-20 0 0,1 0-1 0 0,0 1 0 0 0,0 1 0 0 0,0 0 1 0 0,0 1-1 0 0,1 0 0 0 0,-1 1 0 0 0,1 1 1 0 0,-1 1-1 0 0,16 1 23 0 0,-28 0 19 0 0,1 0-1 0 0,-1 1 1 0 0,1-1 0 0 0,-1 1 0 0 0,1 0-1 0 0,-1 0 1 0 0,0 0 0 0 0,0 0 0 0 0,0 1-1 0 0,0-1 1 0 0,0 1 0 0 0,-1 0-1 0 0,1 0 1 0 0,-1 0 0 0 0,0 0 0 0 0,1 0-1 0 0,-2 0 1 0 0,1 1 0 0 0,0-1-1 0 0,-1 1 1 0 0,1-1 0 0 0,-1 1 0 0 0,0 0-1 0 0,0-1 1 0 0,0 1 0 0 0,-1 0 0 0 0,1 2-19 0 0,0 3 41 0 0,0-1 1 0 0,-1 1 0 0 0,1-1 0 0 0,-2 1-1 0 0,1-1 1 0 0,-1 0 0 0 0,0 1 0 0 0,-1-1 0 0 0,0 0-1 0 0,-1 0 1 0 0,1 0 0 0 0,-2 2-42 0 0,-5 6 50 0 0,0-1 0 0 0,-1 1 0 0 0,0-2 0 0 0,-1 0 0 0 0,-1 0 0 0 0,0-1 0 0 0,-1-1 0 0 0,0 0 0 0 0,-1 0 0 0 0,0-1-1 0 0,-1-1 1 0 0,0-1 0 0 0,-1 0 0 0 0,-8 3-50 0 0,10-6-248 0 0,-1 0-1 0 0,0-1 1 0 0,0-1-1 0 0,0 0 1 0 0,0-1-1 0 0,-1-1 1 0 0,0-1-1 0 0,1 0 1 0 0,-1 0-1 0 0,-11-2 249 0 0,-12-14-5226 0 0,18-2-4414 0 0,14 12 3335 0 0</inkml:trace>
  <inkml:trace contextRef="#ctx0" brushRef="#br0" timeOffset="1978.276">5079 167 15835 0 0,'0'0'873'0'0,"0"0"-253"0"0,0 0 136 0 0,0 0 325 0 0,0 0 190 0 0,0 0-37 0 0,0 0-215 0 0,-8 36-286 0 0,-27 116-227 0 0,-14-29 86 0 0,28-85-475 0 0,17-29-145 0 0,-14 25-241 0 0,2 0-1 0 0,1 1 1 0 0,2 0 0 0 0,1 1-1 0 0,2 0 1 0 0,2 1 0 0 0,-1 16 269 0 0,14-30-4694 0 0,17-20-6415 0 0,-17-3 8841 0 0,3 0-2385 0 0</inkml:trace>
  <inkml:trace contextRef="#ctx0" brushRef="#br0" timeOffset="2305.806">5195 723 272 0 0,'0'0'2718'0'0,"0"0"-639"0"0,0 0-221 0 0,0 0 48 0 0,0 0 74 0 0,0 0 22 0 0,0 0-47 0 0,0 0-183 0 0,0 0-265 0 0,0 0-291 0 0,0 0-249 0 0,34 18-179 0 0,106 56-133 0 0,-137-72-601 0 0,0 0 1 0 0,1 1-1 0 0,0-1 0 0 0,0 0 0 0 0,-1-1 0 0 0,1 1 0 0 0,0-1 1 0 0,0 1-1 0 0,0-1 0 0 0,1 0 0 0 0,-1-1 0 0 0,0 1 1 0 0,0-1-1 0 0,0 0 0 0 0,1 0 0 0 0,-1 0 0 0 0,4-1-54 0 0,3-1 193 0 0,2 1-68 0 0,0-1 0 0 0,0 0-1 0 0,-1-1 1 0 0,1 0 0 0 0,-1-1 0 0 0,0-1 0 0 0,0 0 0 0 0,0 0 0 0 0,0-1-1 0 0,-1 0 1 0 0,0-1 0 0 0,-1-1 0 0 0,1 0 0 0 0,-1 0 0 0 0,-1-1-1 0 0,0 0 1 0 0,0 0 0 0 0,0-1 0 0 0,-1 0 0 0 0,-1-1 0 0 0,5-9-125 0 0,-10 18-29 0 0,-1-1 1 0 0,0 0-1 0 0,0 0 1 0 0,0 0 0 0 0,0 0-1 0 0,0 0 1 0 0,-1 0-1 0 0,1 0 1 0 0,-1 0-1 0 0,0 0 1 0 0,1 0-1 0 0,-2 0 1 0 0,1 0-1 0 0,0 0 1 0 0,-1 0 0 0 0,1 0-1 0 0,-1 0 1 0 0,0 0-1 0 0,0 0 1 0 0,0 0-1 0 0,0 0 1 0 0,0 1-1 0 0,-1-1 1 0 0,1 0 0 0 0,-1 1-1 0 0,0-1 1 0 0,0 1-1 0 0,0 0 1 0 0,0-1-1 0 0,0 1 1 0 0,-1 0-1 0 0,1 0 1 0 0,0 1-1 0 0,-1-1 1 0 0,0 0 0 0 0,1 1-1 0 0,-1-1 1 0 0,0 1-1 0 0,0 0 1 0 0,0 0-1 0 0,0 0 1 0 0,1 0-1 0 0,-2 1 1 0 0,1-1-1 0 0,-2 1 29 0 0,-8-1-50 0 0,-1 1 0 0 0,1 0 0 0 0,0 0 0 0 0,0 2 0 0 0,0 0 0 0 0,0 0 0 0 0,0 1 0 0 0,0 1 0 0 0,1 0 0 0 0,0 1 0 0 0,-1 0 0 0 0,2 1 0 0 0,-5 2 50 0 0,-2 2-22 0 0,1 1 0 0 0,1 0 0 0 0,0 2 1 0 0,0-1-1 0 0,2 2 0 0 0,-1 0 0 0 0,2 1 0 0 0,0 0 1 0 0,0 1-1 0 0,2 0 0 0 0,0 1 0 0 0,1 0 1 0 0,0 1-1 0 0,2 0 0 0 0,-1 3 22 0 0,7-13-94 0 0,0 0 0 0 0,0 1 0 0 0,0-1 0 0 0,1 1 0 0 0,1-1 0 0 0,0 1 0 0 0,0-1 1 0 0,0 1-1 0 0,1-1 0 0 0,0 1 0 0 0,1-1 0 0 0,0 0 0 0 0,0 0 0 0 0,1 1 0 0 0,0-1 0 0 0,0-1 0 0 0,1 1 0 0 0,0 0 0 0 0,0-1 0 0 0,1 0 1 0 0,5 6 93 0 0,36 30-3368 0 0,12-15-3345 0 0,-39-21 1676 0 0,-3-3-1026 0 0</inkml:trace>
  <inkml:trace contextRef="#ctx0" brushRef="#br0" timeOffset="5131.306">0 1499 0 0 0,'169'-28'0'0'0,"136"-6"1931"0"0,674-32 4472 0 0,416 0-3452 0 0,-329 50-2254 0 0,-533 13-508 0 0,680-16-525 0 0,-1102 15-471 0 0,32-2-5073 0 0,-114 5 732 0 0</inkml:trace>
  <inkml:trace contextRef="#ctx0" brushRef="#br0" timeOffset="15099.305">6219 988 13947 0 0,'0'0'1700'0'0,"0"0"-553"0"0,0 0-321 0 0,0 0 118 0 0,0 0 248 0 0,0 0 123 0 0,0 0-117 0 0,0 0-287 0 0,0 0-253 0 0,0 0-179 0 0,0 0-100 0 0,6 5 378 0 0,-3-4-3034 0 0,-4-3-525 0 0,-5-5-10464 0 0,6 6 6158 0 0</inkml:trace>
  <inkml:trace contextRef="#ctx0" brushRef="#br0" timeOffset="15365.786">6285 553 14763 0 0,'0'0'1476'0'0,"0"0"-227"0"0,0 0-104 0 0,0 0 113 0 0,0 0 50 0 0,0 0-185 0 0,0 0-299 0 0,0 0-324 0 0,0 0-233 0 0,0 0-138 0 0,0 0-94 0 0,0 0-27 0 0,0 0-41 0 0,-4 15-1485 0 0,16-8-969 0 0,-5-7-2670 0 0,0 0-2996 0 0</inkml:trace>
</inkml:ink>
</file>

<file path=ppt/ink/ink8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6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0 611 0 0 0,'0'0'723'0'0,"0"0"812"0"0,0 0 476 0 0,0 0 177 0 0,0 0 17 0 0,0 0-83 0 0,0 0-191 0 0,0 0-247 0 0,0 0-305 0 0,31-5-315 0 0,98-20-222 0 0,-51-8 132 0 0,-63 22-772 0 0,41-31 208 0 0,-1-3 0 0 0,-2-1-1 0 0,-2-4 1 0 0,-2-2-410 0 0,-37 41 25 0 0,0 0 0 0 0,0-1 0 0 0,-2 0 0 0 0,1-1 0 0 0,-2 0 0 0 0,0-1 0 0 0,0 0 0 0 0,-1 0 0 0 0,-1-1 0 0 0,0 0 0 0 0,-1 0 0 0 0,-1 0 0 0 0,0-1 0 0 0,-1 0 0 0 0,-1 0 0 0 0,1-15-25 0 0,-4 29-19 0 0,0 0-1 0 0,1 0 0 0 0,-2 0 1 0 0,1 0-1 0 0,0 1 1 0 0,0-1-1 0 0,0 0 1 0 0,-1 0-1 0 0,1 0 0 0 0,-1 1 1 0 0,0-1-1 0 0,1 0 1 0 0,-1 0-1 0 0,0 1 1 0 0,0-1-1 0 0,0 1 0 0 0,0-1 1 0 0,0 1-1 0 0,0-1 1 0 0,-1 1-1 0 0,1 0 1 0 0,0-1-1 0 0,-1 1 0 0 0,1 0 1 0 0,-1 0-1 0 0,1 0 1 0 0,-1 0-1 0 0,0 0 0 0 0,1 0 1 0 0,-1 1-1 0 0,0-1 1 0 0,0 1-1 0 0,0-1 1 0 0,1 1-1 0 0,-1 0 0 0 0,0-1 1 0 0,0 1-1 0 0,0 0 1 0 0,0 0-1 0 0,0 0 1 0 0,1 0-1 0 0,-3 1 20 0 0,-72 32-953 0 0,73-31 948 0 0,0 0 0 0 0,-1 0-1 0 0,1 1 1 0 0,0-1 0 0 0,0 1 0 0 0,0 0 0 0 0,1 0-1 0 0,-1 0 1 0 0,0 0 0 0 0,1 0 0 0 0,0 1-1 0 0,0-1 1 0 0,0 1 0 0 0,0-1 0 0 0,1 1 0 0 0,0 0-1 0 0,-1 0 1 0 0,1 0 0 0 0,0-1 0 0 0,1 1-1 0 0,-1 0 1 0 0,1 0 0 0 0,0 0 0 0 0,0 0-1 0 0,0 0 1 0 0,0 0 0 0 0,1 0 0 0 0,-1 0 0 0 0,1 0-1 0 0,0 0 1 0 0,0 0 0 0 0,1 0 0 0 0,-1-1-1 0 0,1 1 1 0 0,0-1 0 0 0,0 1 5 0 0,10 3 67 0 0,1 0-1 0 0,0-1 1 0 0,0 0 0 0 0,0-2-1 0 0,1 1 1 0 0,-1-2 0 0 0,1 1-1 0 0,0-2 1 0 0,0 0 0 0 0,0-1-1 0 0,0 0 1 0 0,1-1 0 0 0,-1-1-1 0 0,10-1-66 0 0,11 1 206 0 0,29-2 50 0 0,-63 4-245 0 0,1 0 1 0 0,-1 1-1 0 0,0-1 0 0 0,0 0 1 0 0,0 1-1 0 0,0-1 1 0 0,0 1-1 0 0,0 0 0 0 0,0-1 1 0 0,-1 1-1 0 0,1 0 0 0 0,-1-1 1 0 0,1 1-1 0 0,-1 0 0 0 0,1 0 1 0 0,-1-1-1 0 0,0 1 1 0 0,0 0-1 0 0,0 0 0 0 0,0 0 1 0 0,0-1-1 0 0,0 1 0 0 0,-1 0 1 0 0,1 0-1 0 0,-1-1 0 0 0,1 1 1 0 0,-1 1-12 0 0,-66 144 337 0 0,64-114-2153 0 0,4-32 1467 0 0,0 0 0 0 0,0 0 0 0 0,0 0 0 0 0,1 0 0 0 0,-1-1 0 0 0,0 1 0 0 0,1 0 0 0 0,-1-1-1 0 0,0 1 1 0 0,1-1 0 0 0,-1 1 0 0 0,1-1 0 0 0,-1 0 0 0 0,1 1 0 0 0,-1-1 0 0 0,1 0 0 0 0,-1 0 0 0 0,1 0 0 0 0,-1 0 0 0 0,1 0 0 0 0,-1-1 0 0 0,1 1 0 0 0,-1 0 0 0 0,1-1-1 0 0,-1 1 1 0 0,1-1 0 0 0,-1 1 0 0 0,0-1 0 0 0,1 0 0 0 0,0 0 349 0 0,28-10-7938 0 0,-16 4 7189 0 0</inkml:trace>
</inkml:ink>
</file>

<file path=ppt/ink/ink8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6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107 508 4241 0 0,'0'0'2993'0'0,"0"0"-1513"0"0,0 0-491 0 0,0 0 145 0 0,0 0 180 0 0,0 0 18 0 0,0 0-179 0 0,0 0-294 0 0,-18 33-257 0 0,-53 105-171 0 0,69-136-413 0 0,1 0 1 0 0,-1 0-1 0 0,0 0 1 0 0,1 0 0 0 0,-1 0-1 0 0,1 1 1 0 0,0-1-1 0 0,0 1 1 0 0,0-1 0 0 0,0 1-1 0 0,0-1 1 0 0,1 1-1 0 0,-1-1 1 0 0,1 1 0 0 0,-1 0-1 0 0,1-1 1 0 0,0 1-1 0 0,0 0 1 0 0,0-1 0 0 0,1 1-1 0 0,-1 0 1 0 0,1-1 0 0 0,-1 1-1 0 0,1-1 1 0 0,0 1-1 0 0,0-1 1 0 0,0 1 0 0 0,1 1-19 0 0,2 2 81 0 0,1 0 96 0 0,0 1-1 0 0,1-1 1 0 0,0-1-1 0 0,0 1 0 0 0,0-1 1 0 0,1 0-1 0 0,-1-1 1 0 0,1 1-1 0 0,0-1 0 0 0,1-1 1 0 0,-1 1-1 0 0,1-1 1 0 0,0-1-1 0 0,-1 1 0 0 0,1-1 1 0 0,0-1-1 0 0,0 1 1 0 0,0-1-1 0 0,1-1 1 0 0,-1 0-1 0 0,0 0 0 0 0,0 0 1 0 0,0-1-1 0 0,0 0 1 0 0,4-2-177 0 0,-6 2 87 0 0,0-1 0 0 0,-1 1 0 0 0,1-1 0 0 0,0-1 1 0 0,-1 1-1 0 0,0-1 0 0 0,0 0 0 0 0,0 0 0 0 0,0-1 1 0 0,0 1-1 0 0,0-1 0 0 0,-1 0 0 0 0,0-1 0 0 0,0 1 1 0 0,0-1-1 0 0,0 1 0 0 0,-1-1 0 0 0,0 0 0 0 0,0 0 0 0 0,0-1 1 0 0,-1 1-1 0 0,1-1 0 0 0,-1-2-87 0 0,3-3-32 0 0,-2-1 0 0 0,0 0 1 0 0,0 0-1 0 0,-1 0 0 0 0,0-1 0 0 0,-1 1 0 0 0,0 0 0 0 0,-1-1 0 0 0,-1 1 1 0 0,-1-11 31 0 0,1 17-273 0 0,-1 1 0 0 0,1 0 1 0 0,-1 0-1 0 0,1-1 1 0 0,-2 1-1 0 0,1 0 1 0 0,0 0-1 0 0,-1 1 1 0 0,0-1-1 0 0,0 1 0 0 0,0-1 1 0 0,-1 1-1 0 0,0 0 1 0 0,1 0-1 0 0,-6-3 273 0 0,-15-11-4381 0 0,-4 4-3295 0 0,14 6 594 0 0</inkml:trace>
  <inkml:trace contextRef="#ctx0" brushRef="#br0" timeOffset="310.584">713 96 12699 0 0,'0'0'529'0'0,"0"0"-319"0"0,0 0-66 0 0,0 0 165 0 0,0 0 187 0 0,0 0 143 0 0,-3 31 80 0 0,-6 100-15 0 0,21 131 1203 0 0,8 64-3609 0 0,-33-326-5469 0 0,-1-10-840 0 0,6 6 6539 0 0</inkml:trace>
  <inkml:trace contextRef="#ctx0" brushRef="#br0" timeOffset="480.921">420 457 8698 0 0,'0'0'1277'0'0,"0"0"-335"0"0,0 0-99 0 0,0 0 1 0 0,0 0-88 0 0,0 0-185 0 0,0 0-182 0 0,37-5-111 0 0,117-15-54 0 0,2 12 24 0 0,-51 6-521 0 0,25 1-3991 0 0,-1 7-6084 0 0,-111-6 10163 0 0</inkml:trace>
  <inkml:trace contextRef="#ctx0" brushRef="#br0" timeOffset="1065.887">1348 431 0 0 0,'0'0'806'0'0,"0"0"2266"0"0,0 0 644 0 0,0 0-338 0 0,0 0-675 0 0,0 0-773 0 0,0 0-637 0 0,0 0-357 0 0,0 0-134 0 0,0 0-75 0 0,0 0-126 0 0,0 0-109 0 0,-32 15-116 0 0,-100 51-105 0 0,47-7 93 0 0,76-52-358 0 0,1 0 1 0 0,-1 0-1 0 0,1 1 0 0 0,0 0 0 0 0,1 1 0 0 0,0-1 0 0 0,0 1 1 0 0,1 1-1 0 0,0-1 0 0 0,1 1 0 0 0,0 0 0 0 0,1 0 0 0 0,-1 1 1 0 0,2-1-1 0 0,0 1 0 0 0,-1 7-6 0 0,4-16-4 0 0,1-1 0 0 0,-1 1 0 0 0,1 0 0 0 0,0 0 1 0 0,0-1-1 0 0,0 1 0 0 0,0-1 0 0 0,0 1 0 0 0,0-1 0 0 0,0 1 0 0 0,0-1 0 0 0,1 1 1 0 0,-1-1-1 0 0,0 0 0 0 0,1 0 0 0 0,-1 0 0 0 0,1 0 0 0 0,0 0 0 0 0,-1 0 0 0 0,1 0 0 0 0,0 0 1 0 0,-1-1-1 0 0,1 1 0 0 0,0-1 0 0 0,0 1 0 0 0,0-1 0 0 0,0 0 0 0 0,-1 0 0 0 0,1 0 1 0 0,0 0-1 0 0,0 0 0 0 0,1 0 4 0 0,65-4 293 0 0,-43-4-271 0 0,-2-1-1 0 0,1-1 1 0 0,-1-1 0 0 0,0-1-1 0 0,-1-1 1 0 0,-1-1-1 0 0,0-1 1 0 0,-1 0 0 0 0,-1-2-1 0 0,0 0 1 0 0,6-9-22 0 0,10 3-1179 0 0,-34 49-44 0 0,-16 58 1029 0 0,15-80 195 0 0,0-1-1 0 0,-1 0 0 0 0,2 1 0 0 0,-1-1 0 0 0,0 1 0 0 0,1-1 0 0 0,-1 0 0 0 0,1 1 0 0 0,0-1 0 0 0,0 0 0 0 0,0 0 0 0 0,1 0 0 0 0,-1 0 0 0 0,1 0 0 0 0,0 0 0 0 0,0 0 0 0 0,0 0 0 0 0,0-1 0 0 0,0 1 0 0 0,0-1 0 0 0,1 1 0 0 0,-1-1 0 0 0,1 0 0 0 0,0 0 0 0 0,-1 0 0 0 0,1 0 0 0 0,0-1 0 0 0,0 1 0 0 0,0-1 1 0 0,1 0-1 0 0,-1 0 0 0 0,0 0 0 0 0,0 0 0 0 0,1 0 0 0 0,-1-1 0 0 0,0 1 0 0 0,2-1 0 0 0,7 1 74 0 0,0-1 0 0 0,0-1 0 0 0,0 0 0 0 0,0-1 0 0 0,0 0 1 0 0,0 0-1 0 0,-1-2 0 0 0,1 1 0 0 0,-1-1 0 0 0,0-1 0 0 0,0 0 0 0 0,0-1 0 0 0,-1 0 1 0 0,0 0-1 0 0,7-7-74 0 0,136-130 642 0 0,-114 103-601 0 0,-19 21-227 0 0,-1 0 0 0 0,0-1 0 0 0,-2-1 0 0 0,0-1 0 0 0,-2 0 0 0 0,0-2 1 0 0,-1 1-1 0 0,-2-1 0 0 0,0-1 0 0 0,-2-1 0 0 0,0 1 0 0 0,-2-1 0 0 0,-1-1 0 0 0,-1 1 0 0 0,0-12 186 0 0,-14-51-830 0 0,7 87 858 0 0,0-1 1 0 0,0 0 0 0 0,0 1 0 0 0,0-1 0 0 0,0 0-1 0 0,-1 1 1 0 0,1-1 0 0 0,-1 1 0 0 0,1 0 0 0 0,-1 0-1 0 0,0-1 1 0 0,0 1 0 0 0,0 0 0 0 0,0 1 0 0 0,0-1-1 0 0,-1 0 1 0 0,1 0 0 0 0,0 1 0 0 0,-1 0 0 0 0,0-1-1 0 0,1 1 1 0 0,-1 0 0 0 0,0 0 0 0 0,1 0 0 0 0,-1 1-1 0 0,0-1 1 0 0,0 1 0 0 0,1-1 0 0 0,-1 1 0 0 0,-2 0-29 0 0,-2 3 42 0 0,0 0 0 0 0,0 0 0 0 0,1 0 0 0 0,-1 1 0 0 0,1 0 0 0 0,0 0 0 0 0,0 1 1 0 0,0 0-1 0 0,0 0 0 0 0,1 0 0 0 0,0 1 0 0 0,0-1 0 0 0,1 1 0 0 0,-1 0 0 0 0,1 1 0 0 0,0-1 1 0 0,1 1-1 0 0,0 0 0 0 0,-3 7-42 0 0,-6 12 88 0 0,0 1 0 0 0,2 0 0 0 0,1 1 0 0 0,1 0 0 0 0,2 0 0 0 0,0 1 1 0 0,2 0-1 0 0,2 0 0 0 0,0 0 0 0 0,2 0 0 0 0,1 0 0 0 0,1 0 0 0 0,2 4-88 0 0,1-10 21 0 0,2 0-1 0 0,0-1 0 0 0,1 0 0 0 0,1 0 0 0 0,1 0 0 0 0,1-1 1 0 0,1-1-1 0 0,8 10-20 0 0,-17-24-74 0 0,0-1 1 0 0,1 0 0 0 0,0 0 0 0 0,1-1-1 0 0,-1 1 1 0 0,1-1 0 0 0,-1 0 0 0 0,1 0-1 0 0,0 0 1 0 0,1-1 0 0 0,-1 0-1 0 0,1 0 1 0 0,-1 0 0 0 0,1-1 0 0 0,0 0-1 0 0,0 0 1 0 0,0 0 0 0 0,2 0 73 0 0,-6-4-253 0 0,-1 0 0 0 0,1 1 1 0 0,-1-1-1 0 0,0 0 0 0 0,1 0 0 0 0,-1 0 1 0 0,0 0-1 0 0,0 0 0 0 0,-1 0 1 0 0,1 0-1 0 0,0 0 0 0 0,-1-1 0 0 0,1 1 1 0 0,-1 0-1 0 0,0 0 0 0 0,1-1 0 0 0,-1 1 1 0 0,0 0-1 0 0,-1 0 0 0 0,1-1 1 0 0,0 1-1 0 0,0 0 0 0 0,-1-1 253 0 0,1-2-1201 0 0,-4-30-7878 0 0,-2 23 5965 0 0</inkml:trace>
  <inkml:trace contextRef="#ctx0" brushRef="#br0" timeOffset="1407.943">1611 317 9274 0 0,'0'0'2530'0'0,"0"0"-784"0"0,0 0-681 0 0,0 0-273 0 0,0 0 63 0 0,0 0 125 0 0,0 0 3 0 0,0 0-111 0 0,0 0-189 0 0,0 0-187 0 0,0 0-137 0 0,32 6-70 0 0,103 19-47 0 0,120-5 473 0 0,-169-14-774 0 0,9 1-1947 0 0,-33-2-6888 0 0,-44-4-2028 0 0</inkml:trace>
  <inkml:trace contextRef="#ctx0" brushRef="#br0" timeOffset="1767.55">2241 549 0 0 0,'0'0'705'0'0,"0"0"534"0"0,0 0 370 0 0,0 0 282 0 0,0 0 96 0 0,0 0-9 0 0,0 0-70 0 0,0 0-157 0 0,0 0-192 0 0,0 0-235 0 0,0 0-255 0 0,0 0-239 0 0,4 32-201 0 0,12 101-177 0 0,-20-66 48 0 0,0-44-332 0 0,-1 2-269 0 0,3-7-3356 0 0,3-19-1637 0 0,1-1 2797 0 0,-1 1 387 0 0,1-2-4830 0 0</inkml:trace>
  <inkml:trace contextRef="#ctx0" brushRef="#br0" timeOffset="2011.501">2381 155 16676 0 0,'0'0'328'0'0,"0"0"-472"0"0,0 0-152 0 0,0 0 71 0 0,0 0 137 0 0,0 0 24 0 0,0 0-64 0 0,0 0-176 0 0,0 0-240 0 0,0 0-560 0 0,14 199-1497 0 0,-4-174-2496 0 0,1-10-1312 0 0</inkml:trace>
  <inkml:trace contextRef="#ctx0" brushRef="#br0" timeOffset="2229.072">2629 748 10082 0 0,'0'0'2338'0'0,"0"0"-592"0"0,0 0-226 0 0,0 0-37 0 0,0 0-133 0 0,0 0-187 0 0,0 0-230 0 0,0 0-171 0 0,0 0-101 0 0,0 0-128 0 0,0 0-140 0 0,0 0-113 0 0,0 0-96 0 0,1-24-62 0 0,3-75-40 0 0,-4 94-82 0 0,0 0 1 0 0,1-1-1 0 0,-1 1 0 0 0,1 0 1 0 0,0 0-1 0 0,1 0 1 0 0,-1 1-1 0 0,1-1 1 0 0,0 0-1 0 0,0 0 0 0 0,1 1 1 0 0,-1-1-1 0 0,1 1 1 0 0,0 0-1 0 0,0 0 1 0 0,0 0-1 0 0,1 0 0 0 0,2-1 0 0 0,9-12-57 0 0,-12 14 17 0 0,0 0 0 0 0,1 0-1 0 0,-1 0 1 0 0,1 0-1 0 0,0 0 1 0 0,0 1-1 0 0,0 0 1 0 0,0-1 0 0 0,0 1-1 0 0,1 1 1 0 0,-1-1-1 0 0,0 1 1 0 0,1 0 0 0 0,-1 0-1 0 0,1 0 1 0 0,0 0-1 0 0,-1 1 1 0 0,1 0 0 0 0,-1 0-1 0 0,1 0 1 0 0,0 1-1 0 0,-1-1 1 0 0,3 2 40 0 0,-1 0-31 0 0,-1 1 0 0 0,0 0 1 0 0,0 0-1 0 0,0 0 0 0 0,0 1 1 0 0,-1-1-1 0 0,0 1 0 0 0,1 0 0 0 0,-1 1 1 0 0,0-1-1 0 0,-1 1 0 0 0,1 0 1 0 0,-1-1-1 0 0,0 2 0 0 0,0-1 0 0 0,-1 0 1 0 0,0 0-1 0 0,1 1 0 0 0,-2 0 1 0 0,1-1-1 0 0,-1 1 0 0 0,0 0 31 0 0,8 16 58 0 0,-9-20-22 0 0,0-1 0 0 0,0 0-1 0 0,0 1 1 0 0,0-1 0 0 0,1 0-1 0 0,-1 0 1 0 0,1 1 0 0 0,-1-1-1 0 0,0 0 1 0 0,1 0 0 0 0,0 0-1 0 0,-1 0 1 0 0,1 1 0 0 0,0-1-1 0 0,0 0 1 0 0,-1 0 0 0 0,1 0-1 0 0,0 0 1 0 0,0-1 0 0 0,0 1-1 0 0,0 0 1 0 0,0 0-1 0 0,0 0 1 0 0,0-1 0 0 0,1 1-1 0 0,-1-1 1 0 0,0 1 0 0 0,0-1-1 0 0,0 1 1 0 0,1-1 0 0 0,-1 0-1 0 0,0 0 1 0 0,1 1 0 0 0,-1-1-1 0 0,0 0 1 0 0,0 0 0 0 0,1 0-1 0 0,-1 0 1 0 0,0-1 0 0 0,1 1-1 0 0,-1 0 1 0 0,0 0 0 0 0,0-1-1 0 0,1 1 1 0 0,-1-1 0 0 0,0 1-1 0 0,0-1 1 0 0,0 0 0 0 0,0 1-1 0 0,0-1 1 0 0,1 0 0 0 0,-1 0-1 0 0,-1 0 1 0 0,1 1 0 0 0,0-1-1 0 0,0 0 1 0 0,0-1-36 0 0,9-8-59 0 0,84-73-2076 0 0,-22 52-9090 0 0,-55 27 5404 0 0,-7 0 993 0 0</inkml:trace>
  <inkml:trace contextRef="#ctx0" brushRef="#br0" timeOffset="2709.104">3347 482 6617 0 0,'0'0'2930'0'0,"0"0"-517"0"0,0 0-334 0 0,0 0-273 0 0,0 0-311 0 0,0 0-295 0 0,0 0-271 0 0,0 0-188 0 0,0 0-131 0 0,0 0-133 0 0,0 0-124 0 0,0 0-106 0 0,0 0-85 0 0,-16 3-84 0 0,-52 9-36 0 0,64-12-48 0 0,0 1 0 0 0,0 1-1 0 0,0-1 1 0 0,0 0-1 0 0,0 1 1 0 0,0 0-1 0 0,0 0 1 0 0,1 0-1 0 0,-1 0 1 0 0,1 1 0 0 0,-1-1-1 0 0,1 1 1 0 0,0 0-1 0 0,0 0 1 0 0,0 0-1 0 0,0 1 1 0 0,1-1-1 0 0,-1 1 1 0 0,1-1 0 0 0,0 1-1 0 0,0 0 1 0 0,0 0-1 0 0,1 0 1 0 0,-2 3 6 0 0,3-5-2 0 0,-1 1 1 0 0,1-1-1 0 0,0 1 1 0 0,0-1-1 0 0,0 1 1 0 0,0-1-1 0 0,0 1 1 0 0,0-1-1 0 0,1 1 1 0 0,-1-1 0 0 0,1 1-1 0 0,0-1 1 0 0,0 1-1 0 0,0-1 1 0 0,0 0-1 0 0,0 0 1 0 0,0 1-1 0 0,0-1 1 0 0,1 0-1 0 0,-1 0 1 0 0,1 0-1 0 0,0 0 1 0 0,-1-1-1 0 0,1 1 1 0 0,0 0-1 0 0,0-1 1 0 0,0 1 0 0 0,0-1-1 0 0,0 0 1 0 0,1 0-1 0 0,-1 1 1 0 0,0-1-1 0 0,1-1 1 0 0,-1 1-1 0 0,0 0 1 0 0,1-1-1 0 0,-1 1 1 0 0,1-1-1 0 0,-1 0 1 0 0,1 1-1 0 0,-1-1 1 0 0,1-1-1 0 0,-1 1 1 0 0,1 0 0 0 0,-1-1-1 0 0,1 1 1 0 0,-1-1-1 0 0,1 1 1 0 0,0-2 1 0 0,16 1 118 0 0,1-1 1 0 0,-1-1-1 0 0,0-1 0 0 0,0-1 1 0 0,0 0-1 0 0,-1-1 1 0 0,4-3-119 0 0,-20 8 11 0 0,5-3-2 0 0,0 1 0 0 0,0 0 1 0 0,0 0-1 0 0,0 0 0 0 0,1 1 0 0 0,-1 0 1 0 0,1 0-1 0 0,0 1 0 0 0,-1 0 0 0 0,1 0 1 0 0,0 1-1 0 0,-1 0 0 0 0,1 1 0 0 0,0-1 1 0 0,0 1-1 0 0,-1 1 0 0 0,1-1 0 0 0,-1 2 1 0 0,1-1-1 0 0,-1 1 0 0 0,0 0 0 0 0,0 0 1 0 0,0 1-1 0 0,0-1 0 0 0,-1 2 0 0 0,0-1 1 0 0,1 1-1 0 0,-2 0 0 0 0,1 0 0 0 0,0 1 1 0 0,-1 0-1 0 0,1 1-9 0 0,5 17 9 0 0,-2 0-1 0 0,0 1 1 0 0,-2 0-1 0 0,0 0 1 0 0,-2 0 0 0 0,-1 1-1 0 0,-1 0 1 0 0,-1-1-1 0 0,-1 1 1 0 0,-1 0 0 0 0,-4 21-9 0 0,4-28-18 0 0,-3 43-274 0 0,-2-1 0 0 0,-3 0-1 0 0,-3 0 1 0 0,-3 0 0 0 0,-4 8 292 0 0,17-62 16 0 0,0 1 0 0 0,-1-1 0 0 0,1 1 0 0 0,-1-1 1 0 0,-1 0-1 0 0,1 0 0 0 0,-1 1 0 0 0,-1-2 1 0 0,1 1-1 0 0,-1 0 0 0 0,0-1 0 0 0,-1 0 0 0 0,0 0 1 0 0,0 0-1 0 0,0 0 0 0 0,0-1 0 0 0,-1 0 0 0 0,0 0 1 0 0,0-1-1 0 0,0 1 0 0 0,-1-1 0 0 0,1-1 0 0 0,-1 1 1 0 0,0-1-1 0 0,0 0 0 0 0,-7 1-16 0 0,10-4 24 0 0,0 0 0 0 0,0-1-1 0 0,-1 0 1 0 0,1 0 0 0 0,0 0 0 0 0,0-1 0 0 0,1 1-1 0 0,-1-1 1 0 0,0 0 0 0 0,0 0 0 0 0,1 0-1 0 0,-1 0 1 0 0,1-1 0 0 0,0 1 0 0 0,0-1 0 0 0,0 0-1 0 0,0 0 1 0 0,0 0 0 0 0,1-1 0 0 0,-1 1-1 0 0,1 0 1 0 0,0-1 0 0 0,0 0 0 0 0,0 1 0 0 0,0-1-1 0 0,1 0 1 0 0,0 0 0 0 0,-1 0 0 0 0,2 0 0 0 0,-2-4-24 0 0,-8-130 276 0 0,15 115-275 0 0,1 0 0 0 0,1 0 0 0 0,1 1-1 0 0,0 0 1 0 0,2 1 0 0 0,1 0 0 0 0,1 0 0 0 0,0 1 0 0 0,2 1 0 0 0,0 0 0 0 0,1 1 0 0 0,1 0 0 0 0,0 2 0 0 0,1-1 0 0 0,1 2 0 0 0,1 1 0 0 0,0 0 0 0 0,21-11-1 0 0,-21 13-162 0 0,1 1 0 0 0,0 1 0 0 0,0 1 0 0 0,1 0 0 0 0,0 2 0 0 0,0 0 0 0 0,1 1 162 0 0,37-4-3030 0 0,-1 6-3872 0 0,-36 4-1156 0 0</inkml:trace>
</inkml:ink>
</file>

<file path=ppt/ink/ink8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3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41 154 8946 0 0,'0'0'555'0'0,"0"0"-230"0"0,0 0-101 0 0,0 0 103 0 0,0 0 292 0 0,0 0 318 0 0,0 0 198 0 0,0 0 0 0 0,0 0-216 0 0,0 0-319 0 0,0 0-279 0 0,0-3-162 0 0,1-3 22 0 0,0 35 245 0 0,1 7 97 0 0,7 80 204 0 0,-5 0-1 0 0,-5 1 1 0 0,-15 102-727 0 0,-12 43-311 0 0,58-262-345 0 0,87-98 379 0 0,17 3-262 0 0,-131 95 528 0 0,-1-1 1 0 0,1 1-1 0 0,-1 0 0 0 0,1 0 0 0 0,-1 0 0 0 0,0 0 1 0 0,1 0-1 0 0,-1 0 0 0 0,1 1 0 0 0,-1-1 1 0 0,0 1-1 0 0,1 0 0 0 0,-1-1 0 0 0,0 1 1 0 0,1 0-1 0 0,-1 1 0 0 0,0-1 0 0 0,0 0 0 0 0,0 0 1 0 0,0 1-1 0 0,0 0 0 0 0,0-1 0 0 0,-1 1 1 0 0,1 0-1 0 0,0 0 0 0 0,-1 0 0 0 0,1 0 0 0 0,-1 0 1 0 0,0 0-1 0 0,0 0 0 0 0,0 0 0 0 0,0 0 1 0 0,0 1-1 0 0,0-1 0 0 0,-1 0 0 0 0,1 1 1 0 0,-1-1-1 0 0,1 1 0 0 0,-1-1 0 0 0,0 1 0 0 0,0-1 1 0 0,0 1-1 0 0,0-1 0 0 0,-1 0 0 0 0,1 1 1 0 0,-1 2 10 0 0,5 19 144 0 0,1-1-8 0 0,-5-19-88 0 0,0 1-1 0 0,0-1 1 0 0,1 1 0 0 0,0-1 0 0 0,0 1 0 0 0,0-1-1 0 0,0 0 1 0 0,1 1 0 0 0,-1-1 0 0 0,1 0 0 0 0,0 0-1 0 0,0 0 1 0 0,1 0 0 0 0,-1 0 0 0 0,1-1 0 0 0,0 1-1 0 0,0-1 1 0 0,0 1 0 0 0,0-1 0 0 0,1 0 0 0 0,-1-1-1 0 0,3 2-47 0 0,-3-4 107 0 0,0-1-1 0 0,0 0 1 0 0,0 0 0 0 0,0 0-1 0 0,-1 0 1 0 0,1 0-1 0 0,0 0 1 0 0,0-1-1 0 0,-1 1 1 0 0,1-1 0 0 0,-1 0-1 0 0,1 0 1 0 0,-1 0-1 0 0,0 0 1 0 0,0 0-1 0 0,0-1 1 0 0,0 1 0 0 0,0-1-1 0 0,0 1 1 0 0,-1-1-1 0 0,1 0 1 0 0,-1 1-1 0 0,0-1 1 0 0,0 0 0 0 0,0 0-1 0 0,0 0 1 0 0,0 0-1 0 0,0-2-106 0 0,4-6 232 0 0,8-19-122 0 0,-1-1-1 0 0,-1-1 1 0 0,-1 0 0 0 0,-2 0 0 0 0,-2-1 0 0 0,-1 1 0 0 0,-1-1 0 0 0,-2-1 0 0 0,-1 1 0 0 0,-2 0-1 0 0,-1 0 1 0 0,-1 0 0 0 0,-2 0 0 0 0,-2 0 0 0 0,-7-22-110 0 0,7 27-204 0 0,0 1 1 0 0,-2 1-1 0 0,-1 0 1 0 0,-1 0-1 0 0,-1 1 1 0 0,-2 1-1 0 0,0 0 1 0 0,-2 0-1 0 0,0 2 1 0 0,-1 0-1 0 0,-2 1 1 0 0,0 0-1 0 0,-1 2 1 0 0,-1 0-1 0 0,-1 2 1 0 0,0 0-1 0 0,-1 2 1 0 0,-18-10 203 0 0,35 23-291 0 0,-1-1 1 0 0,1 1-1 0 0,-1 0 1 0 0,1 1 0 0 0,-1-1-1 0 0,1 1 1 0 0,-1 1 0 0 0,0-1-1 0 0,0 1 1 0 0,0 0 0 0 0,1 1-1 0 0,-6 0 291 0 0,7 1-513 0 0,-1 0 1 0 0,0-1-1 0 0,1 2 0 0 0,0-1 0 0 0,0 1 0 0 0,-1 0 1 0 0,1 0-1 0 0,1 0 0 0 0,-1 0 0 0 0,0 1 0 0 0,1 0 1 0 0,0 0-1 0 0,0 0 0 0 0,-2 4 513 0 0,-15 19-4622 0 0,5-6 142 0 0</inkml:trace>
  <inkml:trace contextRef="#ctx0" brushRef="#br0" timeOffset="344.368">923 794 8130 0 0,'0'0'2040'0'0,"0"0"-546"0"0,0 0-397 0 0,0 0-90 0 0,0 0 48 0 0,0 0 9 0 0,0 0-102 0 0,0 0-153 0 0,0 0-156 0 0,0 0-167 0 0,0 0-135 0 0,0 0-111 0 0,0 0-110 0 0,-3 22-28 0 0,-6 67-35 0 0,20-19 33 0 0,11-27-339 0 0,-9-28-3254 0 0,-12-14-1046 0 0,0-1 2204 0 0,-1 0 1177 0 0,1 0-6865 0 0</inkml:trace>
  <inkml:trace contextRef="#ctx0" brushRef="#br0" timeOffset="595.508">939 463 11554 0 0,'0'0'649'0'0,"0"0"-673"0"0,0 0-384 0 0,0 0-9 0 0,0 0 33 0 0,0 0 56 0 0,0 0-96 0 0,0 0-208 0 0,0 0-280 0 0,0 0-344 0 0,0 0-489 0 0,0 0-1055 0 0,0 0-73 0 0</inkml:trace>
  <inkml:trace contextRef="#ctx0" brushRef="#br0" timeOffset="900.654">1453 640 6409 0 0,'0'0'2010'0'0,"0"0"-607"0"0,0 0-263 0 0,0 0 91 0 0,0 0 144 0 0,0 0-13 0 0,0 0-181 0 0,0 0-251 0 0,0 0-247 0 0,0 0-200 0 0,0 0-169 0 0,0 0-115 0 0,-20 3-68 0 0,-62 13-18 0 0,81-16-111 0 0,-1 0 1 0 0,1-1-1 0 0,0 1 1 0 0,0 0-1 0 0,-1 0 0 0 0,1 0 1 0 0,0 0-1 0 0,-1 0 0 0 0,1 0 1 0 0,0 0-1 0 0,0 0 0 0 0,-1 1 1 0 0,1-1-1 0 0,0 0 1 0 0,0 1-1 0 0,0-1 0 0 0,0 1 1 0 0,-1-1-1 0 0,1 1 0 0 0,0 0 1 0 0,0-1-1 0 0,0 1 0 0 0,0 0 1 0 0,0 0-1 0 0,0 0 1 0 0,0 0-1 0 0,1 0 0 0 0,-1 0 1 0 0,0 0-1 0 0,0 0 0 0 0,1 0 1 0 0,-1 0-1 0 0,1 0 0 0 0,-1 0 1 0 0,1 0-1 0 0,-1 1 1 0 0,1-1-1 0 0,0 0 0 0 0,0 0 1 0 0,-1 1-1 0 0,1-1 0 0 0,0 0 1 0 0,0 0-1 0 0,0 1 0 0 0,0-1 1 0 0,1 0-1 0 0,-1 0 1 0 0,0 1-1 0 0,0-1 0 0 0,1 0 1 0 0,-1 0-1 0 0,1 1-2 0 0,39 31-263 0 0,-31-28 283 0 0,97 64 46 0 0,-103-66-45 0 0,0-1 0 0 0,0 1 0 0 0,0 0 0 0 0,0 0 0 0 0,-1 0 0 0 0,1 1 0 0 0,-1-1 0 0 0,0 1 0 0 0,0-1 0 0 0,0 1 0 0 0,-1-1-1 0 0,1 1 1 0 0,-1 0 0 0 0,0 0 0 0 0,0 0 0 0 0,0 0 0 0 0,-1 0 0 0 0,1 0 0 0 0,-1 0 0 0 0,0 0 0 0 0,0 0 0 0 0,0 0 0 0 0,-1 0 0 0 0,1 0 0 0 0,-1 0 0 0 0,0 0 0 0 0,0 0 0 0 0,-1 0 0 0 0,1 0-22 0 0,-4 3 59 0 0,0 1-1 0 0,-1-1 0 0 0,1-1 0 0 0,-1 1 0 0 0,-1-1 0 0 0,1 0 0 0 0,-1 0 0 0 0,0-1 0 0 0,-1 0 0 0 0,1 0 0 0 0,-1 0 0 0 0,-2 0-57 0 0,3-1-155 0 0,1-1 1 0 0,-1 1-1 0 0,-1-1 1 0 0,1-1-1 0 0,0 1 1 0 0,-1-1-1 0 0,1 0 0 0 0,-1-1 1 0 0,0 0-1 0 0,0 0 1 0 0,1-1-1 0 0,-1 0 1 0 0,0 0-1 0 0,0-1 1 0 0,0 0 154 0 0,-2-24-10282 0 0,10 22 7765 0 0,0-5-2568 0 0</inkml:trace>
  <inkml:trace contextRef="#ctx0" brushRef="#br0" timeOffset="1172.463">1819 327 11875 0 0,'0'0'1004'0'0,"0"0"-372"0"0,0 0-193 0 0,0 0 158 0 0,0 0 295 0 0,0 0 194 0 0,0 0-25 0 0,0 0-171 0 0,0 0-195 0 0,0 0-182 0 0,0 0-111 0 0,0 0-100 0 0,3 34-110 0 0,8 107-29 0 0,27 309 97 0 0,-43-425-1207 0 0,-10-20-2641 0 0,4-23-7720 0 0,9 14 6148 0 0</inkml:trace>
  <inkml:trace contextRef="#ctx0" brushRef="#br0" timeOffset="1456.822">2040 540 6089 0 0,'0'0'1363'0'0,"0"0"-293"0"0,0 0-85 0 0,0 0 226 0 0,0 0 232 0 0,0 0 38 0 0,0 0-174 0 0,0 0-265 0 0,0 0-249 0 0,0 0-187 0 0,0 0-167 0 0,0 0-140 0 0,0 0-119 0 0,-30 24-88 0 0,-89 73-35 0 0,91-70-11 0 0,93 13 608 0 0,24 29 368 0 0,-39-16-815 0 0,-10-31-2431 0 0,-26-18-1509 0 0,0 0-3505 0 0,-6-1 47 0 0</inkml:trace>
</inkml:ink>
</file>

<file path=ppt/ink/ink8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3.3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9 0 0 0,'0'0'776'0'0,"0"0"254"0"0,0 0 219 0 0,0 0 250 0 0,0 0 178 0 0,0 0-17 0 0,0 0-212 0 0,0 0-319 0 0,0 0-348 0 0,0 0-250 0 0,-3-4-128 0 0,0-1-381 0 0,3 6 10 0 0,0-1 0 0 0,0 1 0 0 0,0-1 0 0 0,0 1 0 0 0,0-1 0 0 0,0 1 0 0 0,0-1 0 0 0,0 1 0 0 0,-1-1 0 0 0,1 1 0 0 0,0-1 0 0 0,0 0 0 0 0,0 1 0 0 0,-1-1-1 0 0,1 1 1 0 0,0-1 0 0 0,0 1 0 0 0,-1-1 0 0 0,1 0 0 0 0,0 1 0 0 0,-1-1 0 0 0,1 0 0 0 0,0 1 0 0 0,-1-1 0 0 0,1 0 0 0 0,0 0 0 0 0,-1 1 0 0 0,1-1-1 0 0,-1 0 1 0 0,1 0 0 0 0,-1 0 0 0 0,1 1 0 0 0,-1-1 0 0 0,1 0 0 0 0,-1 0 0 0 0,1 0 0 0 0,0 0 0 0 0,-1 0 0 0 0,1 0 0 0 0,-1 0 0 0 0,1 0 0 0 0,-1 0 0 0 0,1 0-1 0 0,-1 0 1 0 0,1 0 0 0 0,-1-1 0 0 0,1 1 0 0 0,-1 0 0 0 0,1 0 0 0 0,0 0 0 0 0,-1-1 0 0 0,1 1 0 0 0,-1 0 0 0 0,1 0 0 0 0,0-1 0 0 0,-1 1-32 0 0,-9 46 486 0 0,1 0 0 0 0,3 1 1 0 0,2 0-1 0 0,1 0 0 0 0,3 0 1 0 0,2 8-487 0 0,-1-50 25 0 0,-1 0 1 0 0,1 0 0 0 0,0 0 0 0 0,0 1-1 0 0,0-1 1 0 0,1 0 0 0 0,0-1 0 0 0,0 1 0 0 0,0 0-1 0 0,0 0 1 0 0,1-1 0 0 0,0 1 0 0 0,0-1-1 0 0,0 0 1 0 0,0 0 0 0 0,1 0 0 0 0,-1 0-1 0 0,1-1 1 0 0,0 1 0 0 0,0-1 0 0 0,1 0 0 0 0,-1-1-1 0 0,1 1 1 0 0,-1 0 0 0 0,1-1 0 0 0,0 0-1 0 0,0 0 1 0 0,0-1 0 0 0,0 0 0 0 0,0 1 0 0 0,0-2-1 0 0,0 1 1 0 0,0 0 0 0 0,2-1-26 0 0,5-3 98 0 0,1 0-1 0 0,-1 0 1 0 0,0-2 0 0 0,-1 1 0 0 0,1-1-1 0 0,-1-1 1 0 0,0 0 0 0 0,0-1 0 0 0,-1 0-1 0 0,0-1 1 0 0,0 0 0 0 0,0 0 0 0 0,-1-1-1 0 0,-1 0 1 0 0,1-1 0 0 0,-1 0 0 0 0,-1 0-1 0 0,0 0 1 0 0,-1-1 0 0 0,0 0 0 0 0,0-1 0 0 0,-1 1-1 0 0,2-8-97 0 0,-1-3 120 0 0,-6 22-192 0 0,0 0-86 0 0,1 30-449 0 0,-2-21 629 0 0,1 0 1 0 0,1-1-1 0 0,0 1 1 0 0,0 0-1 0 0,0-1 1 0 0,1 1-1 0 0,1-1 1 0 0,-1 0-1 0 0,1 1 1 0 0,1-1-1 0 0,-1 0 1 0 0,1-1-1 0 0,1 1 1 0 0,0-1-1 0 0,0 0 1 0 0,0 0-1 0 0,1 0 1 0 0,-1-1-1 0 0,2 0 1 0 0,-1 0-1 0 0,1 0 1 0 0,0-1-1 0 0,0 0 1 0 0,0-1-1 0 0,1 1 1 0 0,0-1-1 0 0,-1-1 1 0 0,1 1-1 0 0,1-1 1 0 0,-1-1-1 0 0,0 0 1 0 0,5 1-23 0 0,-6-3 104 0 0,1 1 0 0 0,-1-2-1 0 0,1 1 1 0 0,-1-1 0 0 0,0 0 0 0 0,1-1 0 0 0,-1 0 0 0 0,0 0 0 0 0,0 0-1 0 0,0-1 1 0 0,0 0 0 0 0,0-1 0 0 0,-1 1 0 0 0,1-1 0 0 0,-1 0-1 0 0,0-1 1 0 0,0 1 0 0 0,-1-1 0 0 0,1-1 0 0 0,-1 1 0 0 0,0-1-1 0 0,3-5-103 0 0,55-95 476 0 0,-44 28-3020 0 0,-17 53-1775 0 0,1 9-3603 0 0,-3 8-92 0 0</inkml:trace>
</inkml:ink>
</file>

<file path=ppt/ink/ink8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3.9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2785 0 0,'0'0'1921'0'0,"0"0"-252"0"0,0 0-194 0 0,0 0-10 0 0,0 0 100 0 0,0 0-32 0 0,0 0-242 0 0,0 0-343 0 0,0 0-345 0 0,0 0-220 0 0,0 0-91 0 0,0 0-15 0 0,-3 5 24 0 0,-16 82 1195 0 0,10 138 938 0 0,15 105-2434 0 0,-1-171 142 0 0,-6-138-136 0 0,1-1 0 0 0,2 0 0 0 0,0 1 0 0 0,1-1 0 0 0,1 0-1 0 0,0 0 1 0 0,2 0 0 0 0,4 8-6 0 0,-9-26 17 0 0,-1-1 1 0 0,1 0-1 0 0,0 1 0 0 0,-1-1 1 0 0,1 0-1 0 0,0 0 0 0 0,0 0 0 0 0,0 0 1 0 0,0 0-1 0 0,0 0 0 0 0,0 0 0 0 0,0 0 1 0 0,1 0-1 0 0,-1 0 0 0 0,0 0 1 0 0,0-1-1 0 0,1 1 0 0 0,-1-1 0 0 0,0 1 1 0 0,1-1-1 0 0,-1 1 0 0 0,1-1 1 0 0,-1 0-1 0 0,0 0 0 0 0,1 1 0 0 0,-1-1 1 0 0,1 0-1 0 0,-1 0 0 0 0,1 0 1 0 0,-1-1-1 0 0,1 1 0 0 0,-1 0 0 0 0,0-1 1 0 0,1 1-1 0 0,-1-1 0 0 0,0 1 1 0 0,1-1-1 0 0,-1 1 0 0 0,0-1 0 0 0,1 0 1 0 0,-1 0-1 0 0,1 0-17 0 0,51-45 825 0 0,-45 38-829 0 0,66-74 241 0 0,64-55-147 0 0,-138 137-97 0 0,1-1 1 0 0,-1 1-1 0 0,1-1 1 0 0,0 1-1 0 0,-1-1 0 0 0,1 1 1 0 0,0 0-1 0 0,-1-1 1 0 0,1 1-1 0 0,0 0 1 0 0,0-1-1 0 0,0 1 1 0 0,-1 0-1 0 0,1 0 1 0 0,0 0-1 0 0,0 0 0 0 0,0-1 1 0 0,-1 1-1 0 0,1 1 1 0 0,0-1-1 0 0,0 0 1 0 0,0 0-1 0 0,-1 0 1 0 0,1 0-1 0 0,0 0 0 0 0,0 1 1 0 0,-1-1-1 0 0,1 0 1 0 0,0 1-1 0 0,0-1 1 0 0,-1 0-1 0 0,1 1 1 0 0,0-1-1 0 0,-1 1 0 0 0,1-1 1 0 0,-1 1-1 0 0,1 0 1 0 0,-1-1-1 0 0,1 1 1 0 0,-1 0-1 0 0,1-1 1 0 0,-1 1-1 0 0,1 0 0 0 0,-1-1 1 0 0,0 1-1 0 0,1 0 1 0 0,-1 0-1 0 0,0-1 1 0 0,0 1-1 0 0,0 0 1 0 0,1 0-1 0 0,-1 0 7 0 0,8 48-4 0 0,-8-41 14 0 0,9 161 262 0 0,7-132-320 0 0,-16-37-1 0 0,15-4-6873 0 0,2-17-4140 0 0,-14 17 6705 0 0</inkml:trace>
</inkml:ink>
</file>

<file path=ppt/ink/ink8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1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0 2737 0 0,'0'0'1697'0'0,"0"0"-35"0"0,0 0 100 0 0,0 0 107 0 0,0 0-66 0 0,0 0-286 0 0,0 0-454 0 0,0 0-406 0 0,-10 33-269 0 0,-30 102-153 0 0,29-63 118 0 0,25-24-992 0 0,8-50-7430 0 0,-16-3 4209 0 0,-1 0 685 0 0</inkml:trace>
</inkml:ink>
</file>

<file path=ppt/ink/ink8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3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 8346 0 0,'0'0'1912'0'0,"0"0"-391"0"0,0 0-609 0 0,0 0-384 0 0,0 0-200 0 0,0 0-224 0 0,0 0-296 0 0,0 0-392 0 0,0 0-224 0 0,0 0-105 0 0,0 0-79 0 0,0 0-248 0 0,0 0-1001 0 0,0 0-1463 0 0,34-33 727 0 0</inkml:trace>
</inkml:ink>
</file>

<file path=ppt/ink/ink8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6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7690 0 0,'0'0'1816'0'0,"0"0"-397"0"0,0 0-283 0 0,0 0-108 0 0,0 0-87 0 0,0 0-200 0 0,0 0-222 0 0,0 0-152 0 0,0 0-43 0 0,0 0 105 0 0,0 0 87 0 0,0 0 34 0 0,0 0 25 0 0,6 15-39 0 0,29 114 777 0 0,-25-30-776 0 0,-5 1 0 0 0,-3-1-1 0 0,-6 3-536 0 0,4-68 40 0 0,-8 157 850 0 0,4-86-3127 0 0,3-59-5223 0 0,8-75-3621 0 0,-5 21 9419 0 0</inkml:trace>
</inkml:ink>
</file>

<file path=ppt/ink/ink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8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0 0 0,'0'0'1016'0'0,"0"0"1134"0"0,0 0 340 0 0,0 0 18 0 0,0 0-119 0 0,0 0-230 0 0,0 0-267 0 0,31 3-315 0 0,102 8-322 0 0,-64-20 189 0 0,-59 4-1160 0 0,7-4-88 0 0,0 0 1 0 0,-1-1-1 0 0,-1-1 0 0 0,0 0 0 0 0,0-1 1 0 0,-1-1-1 0 0,-1 0 0 0 0,0-1 0 0 0,0-1 1 0 0,-2 0-1 0 0,0 0 0 0 0,-1-1 0 0 0,0-1-196 0 0,8-60 248 0 0,-18 75-268 0 0,0 0 0 0 0,0 0 0 0 0,0 0 0 0 0,0 0 0 0 0,-1 0 0 0 0,1 0 0 0 0,-1 1 0 0 0,1-1 0 0 0,-1 0-1 0 0,0 0 1 0 0,1 0 0 0 0,-1 0 0 0 0,0 1 0 0 0,0-1 0 0 0,-1 0 0 0 0,1 1 0 0 0,0-1 0 0 0,0 1 0 0 0,-1-1 0 0 0,1 1 0 0 0,-1 0 0 0 0,1 0 0 0 0,-1-1-1 0 0,0 1 1 0 0,1 0 0 0 0,-1 0 0 0 0,0 1 0 0 0,0-1 0 0 0,0 0 0 0 0,1 1 0 0 0,-1-1 0 0 0,0 1 0 0 0,0-1 0 0 0,0 1 0 0 0,0 0 0 0 0,0 0 0 0 0,-1 0 20 0 0,-9 3-51 0 0,0 0 0 0 0,0 1 0 0 0,0 0 0 0 0,0 1 1 0 0,1 1-1 0 0,0 0 0 0 0,0 0 0 0 0,0 1 0 0 0,1 0 1 0 0,0 1-1 0 0,0 0 0 0 0,1 1 0 0 0,0 0 0 0 0,0 0 1 0 0,1 1-1 0 0,1 0 0 0 0,0 1 0 0 0,0-1 1 0 0,1 1-1 0 0,0 1 0 0 0,1-1 0 0 0,0 1 0 0 0,1 0 1 0 0,-3 12 50 0 0,4-18-11 0 0,0 0 0 0 0,1 0 0 0 0,-1 0 0 0 0,1 1 0 0 0,1-1 0 0 0,-1 0 0 0 0,1 1 0 0 0,0 0 0 0 0,1-1 0 0 0,0 1 0 0 0,0-1 0 0 0,0 1 0 0 0,1 0 0 0 0,0-1 0 0 0,0 1 0 0 0,0-1 1 0 0,1 1-1 0 0,0-1 0 0 0,0 0 0 0 0,1 0 0 0 0,0 0 0 0 0,0 0 0 0 0,0 0 0 0 0,1-1 0 0 0,0 1 0 0 0,0-1 0 0 0,0 0 0 0 0,0 0 0 0 0,1 0 11 0 0,7 2-44 0 0,-1-1-1 0 0,1 0 1 0 0,0 0-1 0 0,1-1 0 0 0,-1-1 1 0 0,1 0-1 0 0,0-1 1 0 0,0 0-1 0 0,0-1 1 0 0,9 1 44 0 0,80 1-7819 0 0,-80-4 16 0 0</inkml:trace>
</inkml:ink>
</file>

<file path=ppt/ink/ink8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5.7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1 6481 0 0,'0'0'937'0'0,"0"0"-119"0"0,0 0 41 0 0,0 0 161 0 0,0 0 161 0 0,0 0-10 0 0,0 0-160 0 0,0 0-177 0 0,0 0-148 0 0,0 0-89 0 0,0 0-51 0 0,-6 32-38 0 0,-19 104-17 0 0,19 39 1321 0 0,26 214-345 0 0,-20-390-1444 0 0,1 1-1 0 0,-1-1 1 0 0,0 1 0 0 0,1-1-1 0 0,-1 1 1 0 0,1-1-1 0 0,-1 1 1 0 0,1-1 0 0 0,-1 1-1 0 0,1 0 1 0 0,-1-1 0 0 0,1 1-1 0 0,-1 0 1 0 0,1-1-1 0 0,0 1 1 0 0,-1 0 0 0 0,1 0-1 0 0,-1 0 1 0 0,1 0 0 0 0,0-1-1 0 0,-1 1 1 0 0,1 0-1 0 0,-1 0 1 0 0,1 0 0 0 0,0 0-1 0 0,-1 0 1 0 0,1 0 0 0 0,0 1-1 0 0,-1-1 1 0 0,1 0-1 0 0,-1 0 1 0 0,1 0 0 0 0,0 1-1 0 0,-1-1 1 0 0,1 0 0 0 0,-1 1-1 0 0,1-1 1 0 0,-1 0-1 0 0,1 1 1 0 0,-1-1 0 0 0,1 0-1 0 0,-1 1 1 0 0,1-1 0 0 0,-1 1-1 0 0,0-1 1 0 0,1 1-1 0 0,-1-1 1 0 0,0 1 0 0 0,1 0-1 0 0,-1-1 1 0 0,0 1 0 0 0,0-1-1 0 0,0 1 1 0 0,1 0-1 0 0,-1-1 1 0 0,0 1 0 0 0,0-1-1 0 0,0 1-22 0 0,155-136 714 0 0,-129 115-715 0 0,1 2 0 0 0,1 1 1 0 0,0 1-1 0 0,1 1 0 0 0,1 2 0 0 0,0 1 0 0 0,7-1 1 0 0,-34 12-7 0 0,-1 0 0 0 0,1-1 0 0 0,-1 1 0 0 0,1 0 0 0 0,0 0 0 0 0,0 1 0 0 0,-1-1 0 0 0,1 0 0 0 0,0 1 0 0 0,0 0 0 0 0,0 0 0 0 0,0 0 0 0 0,0 0 0 0 0,-1 0 0 0 0,1 0-1 0 0,0 1 1 0 0,0-1 0 0 0,0 1 0 0 0,-1 0 0 0 0,1 0 0 0 0,0 0 0 0 0,-1 0 0 0 0,1 0 0 0 0,-1 1 0 0 0,1-1 0 0 0,-1 1 0 0 0,0 0 0 0 0,1-1 0 0 0,-1 1 0 0 0,0 0 0 0 0,0 0-1 0 0,0 1 1 0 0,-1-1 0 0 0,1 0 0 0 0,0 1 0 0 0,-1-1 0 0 0,0 1 0 0 0,1-1 0 0 0,-1 1 0 0 0,0 0 0 0 0,0-1 0 0 0,-1 1 0 0 0,1 0 0 0 0,0 2 7 0 0,-1 9 29 0 0,0 0 0 0 0,-1 0 0 0 0,-1 0 0 0 0,0-1 1 0 0,-1 1-1 0 0,0-1 0 0 0,-1 0 0 0 0,-1 1 0 0 0,0-2 0 0 0,0 1 1 0 0,-2-1-1 0 0,1 1 0 0 0,-2-2 0 0 0,1 1 0 0 0,-2-1 0 0 0,0 1-29 0 0,-12 12 68 0 0,0-1 0 0 0,-2 0 0 0 0,0-2 0 0 0,-1-1-1 0 0,-1 0 1 0 0,-17 8-68 0 0,33-22-4 0 0,0-1 0 0 0,0 0 0 0 0,-1 0-1 0 0,0 0 1 0 0,0-2 0 0 0,0 1 0 0 0,0-1-1 0 0,-1 0 1 0 0,1-1 0 0 0,-1-1 0 0 0,1 0 0 0 0,-7 0 4 0 0,15-1-80 0 0,0 0 0 0 0,0-1 0 0 0,0 1 0 0 0,0-1 0 0 0,0 0 0 0 0,0 1 0 0 0,0-1 0 0 0,1 0 0 0 0,-1 0 0 0 0,0 0 0 0 0,1-1 0 0 0,-1 1 1 0 0,1 0-1 0 0,-1-1 0 0 0,1 1 0 0 0,-1-1 0 0 0,1 1 0 0 0,0-1 0 0 0,0 1 0 0 0,0-1 0 0 0,0 0 0 0 0,0 0 0 0 0,0 0 0 0 0,0 1 0 0 0,1-1 1 0 0,-1 0-1 0 0,1 0 0 0 0,-1 0 0 0 0,1 0 0 0 0,0 0 0 0 0,0 0 0 0 0,0 0 0 0 0,0 0 0 0 0,0 0 0 0 0,0 0 0 0 0,0-1 80 0 0,3-40-5687 0 0,6 9-5135 0 0,-4 26 7257 0 0</inkml:trace>
</inkml:ink>
</file>

<file path=ppt/ink/ink8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6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0 455 0 0 0,'0'0'1962'0'0,"0"0"237"0"0,0 0 64 0 0,0 0-136 0 0,0 0-233 0 0,0 0-227 0 0,32-4-215 0 0,102-13-228 0 0,-53-14 477 0 0,-60 19-1386 0 0,-1-2 0 0 0,-1 0 1 0 0,0-1-1 0 0,-1-1 0 0 0,0-1 0 0 0,-2-1 0 0 0,0 0 1 0 0,-1-1-1 0 0,-1-1 0 0 0,0 0 0 0 0,3-10-315 0 0,-12 21 60 0 0,0-1 0 0 0,-1-1 0 0 0,0 1-1 0 0,0-1 1 0 0,-2 1 0 0 0,1-1 0 0 0,-1 0-1 0 0,-1 0 1 0 0,0 0 0 0 0,0 0 0 0 0,-1-4-60 0 0,0 12-16 0 0,-1 0 0 0 0,1 1 1 0 0,-1-1-1 0 0,0 0 0 0 0,0 1 0 0 0,0-1 1 0 0,0 1-1 0 0,0-1 0 0 0,0 1 0 0 0,-1 0 1 0 0,1-1-1 0 0,-1 1 0 0 0,1 0 0 0 0,-1 0 1 0 0,0 0-1 0 0,0 0 0 0 0,0 1 1 0 0,0-1-1 0 0,0 0 0 0 0,0 1 0 0 0,-1-1 1 0 0,1 1-1 0 0,-1 0 0 0 0,1 0 0 0 0,0 0 1 0 0,-1 0-1 0 0,0 0 0 0 0,1 0 0 0 0,-1 1 1 0 0,0 0-1 0 0,1-1 0 0 0,-1 1 1 0 0,0 0 15 0 0,-3-1-64 0 0,-1 1 0 0 0,1 0 0 0 0,-1 0 0 0 0,0 0 0 0 0,1 1 0 0 0,-1 0 0 0 0,1 0 1 0 0,-1 0-1 0 0,1 1 0 0 0,0 0 0 0 0,-1 1 0 0 0,-4 2 64 0 0,3-1-18 0 0,-4 3 14 0 0,0-1 0 0 0,1 2 0 0 0,0-1 0 0 0,0 2 0 0 0,0-1 0 0 0,1 1 1 0 0,1 1-1 0 0,-1 0 0 0 0,-4 7 4 0 0,13-16-3 0 0,0 0 1 0 0,1 0-1 0 0,-1 1 0 0 0,0-1 1 0 0,0 0-1 0 0,1 0 1 0 0,-1 1-1 0 0,0-1 1 0 0,1 0-1 0 0,-1 1 0 0 0,1-1 1 0 0,0 1-1 0 0,-1-1 1 0 0,1 1-1 0 0,0-1 1 0 0,0 0-1 0 0,0 1 0 0 0,0-1 1 0 0,0 1-1 0 0,0-1 1 0 0,1 1-1 0 0,-1-1 1 0 0,0 1-1 0 0,1-1 0 0 0,-1 0 1 0 0,1 1-1 0 0,-1-1 1 0 0,1 0-1 0 0,0 1 1 0 0,0-1-1 0 0,-1 0 0 0 0,1 0 1 0 0,0 0-1 0 0,0 0 1 0 0,0 0-1 0 0,0 0 0 0 0,0 0 1 0 0,1 0-1 0 0,-1 0 1 0 0,0 0-1 0 0,0 0 1 0 0,1-1-1 0 0,-1 1 0 0 0,0 0 1 0 0,1-1-1 0 0,-1 1 1 0 0,0-1-1 0 0,1 0 1 0 0,1 1 2 0 0,74 9 243 0 0,137-5 304 0 0,-211-5-532 0 0,1 1-1 0 0,0 0 1 0 0,-1 0 0 0 0,1 0-1 0 0,-1 0 1 0 0,1 0 0 0 0,-1 1-1 0 0,0 0 1 0 0,0-1 0 0 0,0 1-1 0 0,0 1 1 0 0,0-1 0 0 0,0 0-1 0 0,0 1 1 0 0,-1-1 0 0 0,1 1-1 0 0,-1 0 1 0 0,1 0 0 0 0,-1 0-1 0 0,0 0 1 0 0,-1 0 0 0 0,1 0-1 0 0,0 0 1 0 0,-1 1 0 0 0,0-1-1 0 0,0 1 1 0 0,0-1 0 0 0,0 1-1 0 0,0 0 1 0 0,-1-1 0 0 0,1 1-1 0 0,-1 0 1 0 0,0-1 0 0 0,0 1-1 0 0,-1 2-14 0 0,0 3-1 0 0,0 0 1 0 0,-1 0-1 0 0,1-1 0 0 0,-2 1 0 0 0,0 0 0 0 0,0-1 0 0 0,0 1 0 0 0,-1-1 0 0 0,0 0 0 0 0,-1 0 1 0 0,0-1-1 0 0,0 1 0 0 0,0-1 0 0 0,-1 0 0 0 0,-6 5 1 0 0,-2 10-1133 0 0,12-19-4596 0 0,3-2-5649 0 0,3-1 9179 0 0</inkml:trace>
</inkml:ink>
</file>

<file path=ppt/ink/ink8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6.9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358 456 2529 0 0,'0'0'4006'0'0,"0"0"-1640"0"0,0 0-655 0 0,0 0-130 0 0,0 0-103 0 0,0 0-250 0 0,0 0-198 0 0,0 0-126 0 0,0 0-113 0 0,0 0-120 0 0,0 0-135 0 0,0 0-154 0 0,-33 12-96 0 0,-102 38-63 0 0,56-5 74 0 0,68-37-286 0 0,0 0 0 0 0,1 1 0 0 0,0 1 0 0 0,1-1 0 0 0,0 1 0 0 0,0 1 0 0 0,1 0 0 0 0,0 0 0 0 0,1 1 0 0 0,1 0 0 0 0,-2 2-11 0 0,8-13-2 0 0,-1 0 0 0 0,0 1-1 0 0,1-1 1 0 0,-1 0 0 0 0,1 0-1 0 0,-1 1 1 0 0,1-1 0 0 0,0 0 0 0 0,-1 0-1 0 0,1 1 1 0 0,0-1 0 0 0,0 0-1 0 0,0 1 1 0 0,0-1 0 0 0,0 0-1 0 0,0 1 1 0 0,1-1 0 0 0,-1 0-1 0 0,0 1 1 0 0,1-1 0 0 0,-1 0 0 0 0,1 1-1 0 0,-1-1 1 0 0,1 0 0 0 0,-1 0-1 0 0,1 0 1 0 0,0 0 0 0 0,0 0-1 0 0,0 0 1 0 0,-1 0 0 0 0,1 0-1 0 0,0 0 1 0 0,0 0 0 0 0,0 0 0 0 0,0 0-1 0 0,1 0 1 0 0,-1-1 0 0 0,0 1-1 0 0,0-1 1 0 0,0 1 0 0 0,1-1-1 0 0,-1 1 1 0 0,0-1 0 0 0,1 1 0 0 0,-1-1-1 0 0,1 0 3 0 0,66-4 534 0 0,-42-5-455 0 0,-1-2 0 0 0,0 0 0 0 0,-1-1 1 0 0,0-2-1 0 0,-1 0 0 0 0,-1-2 0 0 0,0 0 0 0 0,2-4-79 0 0,2 0 22 0 0,19 1-373 0 0,-42 53-99 0 0,-4-8 403 0 0,0-23 50 0 0,0 1 0 0 0,0-1 0 0 0,0 0-1 0 0,0 0 1 0 0,0 1 0 0 0,1-1 0 0 0,-1 0 0 0 0,1 1-1 0 0,0-1 1 0 0,0 1 0 0 0,0-1 0 0 0,1 0 0 0 0,-1 1-1 0 0,1-1 1 0 0,0 0 0 0 0,0 0 0 0 0,0 1 0 0 0,0-1-1 0 0,0 0 1 0 0,1 0 0 0 0,0 0 0 0 0,-1 0-1 0 0,1 0 1 0 0,0-1 0 0 0,0 1 0 0 0,1 0 0 0 0,-1-1-1 0 0,0 0 1 0 0,1 1 0 0 0,0-1 0 0 0,-1 0 0 0 0,1 0-1 0 0,0-1 1 0 0,0 1 0 0 0,0 0 0 0 0,0-1 0 0 0,0 0-1 0 0,0 0 1 0 0,1 0 0 0 0,-1 0 0 0 0,1 0-3 0 0,8-5 74 0 0,-1 1 0 0 0,1-2-1 0 0,0 1 1 0 0,-1-2 0 0 0,0 1 0 0 0,0-1 0 0 0,-1-1 0 0 0,0 0 0 0 0,0-1 0 0 0,-1 0 0 0 0,1 0 0 0 0,-2-1 0 0 0,1 0-1 0 0,-1-1 1 0 0,-1 1 0 0 0,0-2 0 0 0,4-5-74 0 0,2-2 57 0 0,14-12-28 0 0,-2-1 0 0 0,-2-1-1 0 0,-1-1 1 0 0,-1-1-1 0 0,-2-1 1 0 0,-1-1 0 0 0,-2-1-1 0 0,-2 0 1 0 0,8-31-29 0 0,-5-108-134 0 0,-17 175 138 0 0,0-1-1 0 0,0 1 1 0 0,0-1-1 0 0,0 1 0 0 0,0 0 1 0 0,0-1-1 0 0,0 1 1 0 0,-1-1-1 0 0,1 1 0 0 0,0-1 1 0 0,-1 1-1 0 0,0 0 0 0 0,1-1 1 0 0,-1 1-1 0 0,0 0 1 0 0,1 0-1 0 0,-1-1 0 0 0,0 1 1 0 0,0 0-1 0 0,0 0 1 0 0,0 0-1 0 0,0 0 0 0 0,0 0 1 0 0,0 0-1 0 0,-1 1 1 0 0,1-1-1 0 0,0 0 0 0 0,-1 0 1 0 0,1 1-1 0 0,0-1 1 0 0,-1 1-1 0 0,1-1 0 0 0,0 1 1 0 0,-1 0-1 0 0,1-1 1 0 0,-1 1-1 0 0,1 0 0 0 0,-1 0 1 0 0,1 0-1 0 0,0 0 1 0 0,-1 0-1 0 0,1 1 0 0 0,-1-1 1 0 0,1 0-1 0 0,-1 1 0 0 0,1-1 1 0 0,0 0-1 0 0,-1 1 1 0 0,1 0-1 0 0,0-1 0 0 0,-1 1 1 0 0,1 0-1 0 0,0 0 1 0 0,0 0-1 0 0,0 0 0 0 0,0 0 1 0 0,0 0-1 0 0,0 0 1 0 0,0 0-1 0 0,0 0 0 0 0,0 0 1 0 0,0 0-1 0 0,1 1 1 0 0,-1-1-1 0 0,0 0 0 0 0,0 2-3 0 0,-14 26 27 0 0,1 1-1 0 0,1 0 1 0 0,1 1-1 0 0,2 1 1 0 0,1-1-1 0 0,2 2 1 0 0,1-1-1 0 0,2 1 1 0 0,1 0-1 0 0,1 0 0 0 0,2 0 1 0 0,1 0-1 0 0,3 15-26 0 0,-3 13 8 0 0,12 130 36 0 0,-6-128-714 0 0,-14-90-2990 0 0,12-10-2426 0 0,4 13-844 0 0,-5 12 1729 0 0</inkml:trace>
</inkml:ink>
</file>

<file path=ppt/ink/ink8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7.5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347 0 4777 0 0,'0'0'1663'0'0,"0"0"-65"0"0,0 0 127 0 0,0 0 46 0 0,-31 17-150 0 0,-99 55-278 0 0,-34 23 2166 0 0,163-95-3493 0 0,0 0 0 0 0,0 0 0 0 0,0 0 0 0 0,0 0 0 0 0,0 0 0 0 0,1 0 0 0 0,-1 1 0 0 0,0-1 0 0 0,0 0 0 0 0,0 1 0 0 0,0-1 0 0 0,1 0 0 0 0,-1 1 0 0 0,0-1 0 0 0,0 1 1 0 0,1-1-1 0 0,-1 1 0 0 0,0 0 0 0 0,1-1 0 0 0,-1 1 0 0 0,1 0 0 0 0,-1-1 0 0 0,1 1 0 0 0,-1 0 0 0 0,1 0 0 0 0,-1-1 0 0 0,1 1 0 0 0,0 0 0 0 0,-1 0 0 0 0,1 0 0 0 0,0-1 1 0 0,0 1-1 0 0,-1 0 0 0 0,1 0 0 0 0,0 0 0 0 0,0 0 0 0 0,0 0 0 0 0,0 0 0 0 0,0 0 0 0 0,0-1 0 0 0,1 1 0 0 0,-1 0 0 0 0,0 0 0 0 0,0 0 0 0 0,1 0 0 0 0,-1 0 0 0 0,0-1 0 0 0,1 1 1 0 0,-1 0-1 0 0,1 0 0 0 0,-1-1 0 0 0,1 1 0 0 0,-1 0 0 0 0,1-1 0 0 0,0 1 0 0 0,-1 0 0 0 0,1-1 0 0 0,0 1 0 0 0,-1-1 0 0 0,1 1 0 0 0,0-1 0 0 0,0 0 0 0 0,0 1 0 0 0,-1-1 1 0 0,1 0-1 0 0,0 1 0 0 0,0-1 0 0 0,0 0-16 0 0,116 4 616 0 0,-95-6-646 0 0,1 2-1 0 0,-1 1 1 0 0,0 1-1 0 0,0 0 1 0 0,0 2-1 0 0,18 5 31 0 0,8 23-1710 0 0,-12-2-4307 0 0,65-1 7336 0 0,-85-28-877 0 0,0-1 0 0 0,0 0 1 0 0,0-1-1 0 0,-1-1 0 0 0,1 0 0 0 0,0-1 0 0 0,-1-1 0 0 0,0-1 0 0 0,1 0 0 0 0,-2 0 1 0 0,1-2-1 0 0,-1 0 0 0 0,0 0 0 0 0,0-2 0 0 0,-1 1 0 0 0,0-2 0 0 0,5-4-442 0 0,-15 11 40 0 0,1 1-1 0 0,0-1 0 0 0,-1 0 0 0 0,0-1 1 0 0,0 1-1 0 0,0-1 0 0 0,0 1 1 0 0,0-1-1 0 0,-1 0 0 0 0,1 0 0 0 0,-1 0 1 0 0,0 0-1 0 0,0 0 0 0 0,-1-1 0 0 0,1 1 1 0 0,-1 0-1 0 0,0-1 0 0 0,0 1 1 0 0,-1-1-1 0 0,1 0 0 0 0,-1 1 0 0 0,0-1 1 0 0,0 1-1 0 0,-1-1 0 0 0,1 0 0 0 0,-1 1 1 0 0,0-1-1 0 0,0 1 0 0 0,0 0 1 0 0,-1-1-1 0 0,0 1 0 0 0,0 0 0 0 0,0 0 1 0 0,0 0-1 0 0,0 0 0 0 0,-1 0 0 0 0,0 0 1 0 0,-1 0-40 0 0,-4-1-41 0 0,0 1-1 0 0,0 0 1 0 0,-1 0 0 0 0,1 1 0 0 0,-1 0 0 0 0,0 1 0 0 0,0 0-1 0 0,0 0 1 0 0,0 1 0 0 0,0 0 0 0 0,0 1 0 0 0,0 0 0 0 0,-1 0 0 0 0,1 1-1 0 0,0 0 1 0 0,0 1 0 0 0,0 0 0 0 0,0 0 0 0 0,1 1 0 0 0,-1 0-1 0 0,1 0 1 0 0,-1 1 0 0 0,1 0 0 0 0,0 1 0 0 0,0 0 0 0 0,1 0-1 0 0,0 1 1 0 0,0 0 0 0 0,-6 6 41 0 0,4-5-32 0 0,0 1-1 0 0,1 0 1 0 0,1 0 0 0 0,-1 1-1 0 0,1 0 1 0 0,1 0 0 0 0,-1 1-1 0 0,2 0 1 0 0,-1 0 0 0 0,2 1-1 0 0,-1-1 1 0 0,1 1 0 0 0,1 0-1 0 0,0 0 1 0 0,0 0-1 0 0,1 0 1 0 0,1 1 0 0 0,0-1-1 0 0,0 0 1 0 0,1 1 0 0 0,1-1-1 0 0,0 1 1 0 0,2 8 32 0 0,0-11-191 0 0,1-1-1 0 0,1 1 1 0 0,-1-1-1 0 0,1 0 1 0 0,1 0-1 0 0,-1-1 1 0 0,1 0 0 0 0,1 0-1 0 0,-1 0 1 0 0,1 0-1 0 0,1-1 1 0 0,-1-1 0 0 0,5 3 191 0 0,64 39-10009 0 0,-57-39 2311 0 0</inkml:trace>
</inkml:ink>
</file>

<file path=ppt/ink/ink8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02.1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339 418 7001 0 0,'0'0'1984'0'0,"0"0"-347"0"0,0 0-286 0 0,0 0-61 0 0,0 0 34 0 0,0 0-61 0 0,0 0-228 0 0,0 0-306 0 0,-34-1-263 0 0,-105-5-179 0 0,137 5-278 0 0,-1 1 0 0 0,0-1 1 0 0,1 1-1 0 0,-1-1 0 0 0,0 1 0 0 0,0 0 1 0 0,1 0-1 0 0,-1 1 0 0 0,0-1 1 0 0,0 0-1 0 0,1 1 0 0 0,-1 0 1 0 0,0-1-1 0 0,1 1 0 0 0,-1 0 1 0 0,1 0-1 0 0,-1 1 0 0 0,1-1 1 0 0,0 0-1 0 0,-1 1 0 0 0,1 0 1 0 0,0-1-1 0 0,0 1 0 0 0,0 0 0 0 0,-1 1-9 0 0,-3 4 32 0 0,-3 2-16 0 0,1-1 0 0 0,0 1 1 0 0,0 0-1 0 0,1 1 0 0 0,0 0 1 0 0,0 0-1 0 0,1 0 0 0 0,1 1 1 0 0,0 0-1 0 0,0 0 0 0 0,1 0 0 0 0,0 1 1 0 0,1 0-1 0 0,1-1 0 0 0,0 1 1 0 0,0 0-1 0 0,1 5-16 0 0,2-13 35 0 0,1 1 0 0 0,0-1 0 0 0,-1 0 1 0 0,2 0-1 0 0,-1 0 0 0 0,0 0 0 0 0,1-1 0 0 0,0 1 0 0 0,0-1 0 0 0,0 1 1 0 0,0-1-1 0 0,0 0 0 0 0,1 0 0 0 0,0 0 0 0 0,-1-1 0 0 0,1 1 0 0 0,0-1 1 0 0,0 0-1 0 0,0 0 0 0 0,1 0 0 0 0,-1-1 0 0 0,0 1 0 0 0,1-1 0 0 0,-1 0 1 0 0,0-1-1 0 0,1 1 0 0 0,0-1 0 0 0,-1 1 0 0 0,1-1 0 0 0,-1-1 0 0 0,1 1 1 0 0,-1-1-1 0 0,1 0 0 0 0,-1 0 0 0 0,1 0 0 0 0,-1 0 0 0 0,0-1 0 0 0,0 1 1 0 0,0-1-1 0 0,1-1-35 0 0,42-18 392 0 0,-1-2 1 0 0,0-3 0 0 0,-2-1 0 0 0,6-8-393 0 0,106-63 194 0 0,-155 98-203 0 0,0-1-1 0 0,0 0 0 0 0,0 1 0 0 0,0-1 1 0 0,0 1-1 0 0,0-1 0 0 0,0 1 0 0 0,0 0 1 0 0,0-1-1 0 0,0 1 0 0 0,0 0 1 0 0,0 0-1 0 0,1 0 0 0 0,-1 0 0 0 0,0 0 1 0 0,0 0-1 0 0,0 0 0 0 0,0 0 0 0 0,0 0 1 0 0,0 0-1 0 0,0 1 0 0 0,0-1 0 0 0,1 0 1 0 0,-1 1-1 0 0,0-1 0 0 0,0 1 1 0 0,0-1-1 0 0,0 1 0 0 0,-1-1 0 0 0,1 1 1 0 0,0 0-1 0 0,0 0 0 0 0,0-1 0 0 0,0 1 1 0 0,-1 0-1 0 0,1 0 0 0 0,0 0 0 0 0,-1 0 1 0 0,1 0-1 0 0,-1 0 0 0 0,1 0 0 0 0,-1 0 1 0 0,1 0 9 0 0,3 52-346 0 0,-4-40 334 0 0,-26 181 80 0 0,28-192-55 0 0,-1-1-1 0 0,0 1 0 0 0,1-1 1 0 0,-1 1-1 0 0,1-1 1 0 0,-1 0-1 0 0,1 1 0 0 0,0-1 1 0 0,-1 0-1 0 0,1 0 0 0 0,0 0 1 0 0,0 0-1 0 0,0-1 1 0 0,0 1-1 0 0,0 0 0 0 0,0-1 1 0 0,0 1-1 0 0,0-1 0 0 0,0 0 1 0 0,0 0-1 0 0,0 0 1 0 0,0 0-1 0 0,0 0 0 0 0,0 0 1 0 0,0 0-1 0 0,0-1 0 0 0,0 1 1 0 0,0-1-1 0 0,0 1 1 0 0,0-1-1 0 0,0 0 0 0 0,-1 0 1 0 0,1 0-1 0 0,0 0 0 0 0,0 0 1 0 0,-1 0-1 0 0,1 0 1 0 0,-1-1-1 0 0,1 1-12 0 0,22-17 103 0 0,-1-2-1 0 0,-1 0 1 0 0,0-1 0 0 0,-2-1-1 0 0,9-13-102 0 0,123-167 226 0 0,-118 162-265 0 0,-14 70-292 0 0,17 132 310 0 0,-29-108 42 0 0,7 39-2 0 0,-3 0-1 0 0,-5 1 0 0 0,-4-1 1 0 0,-5 8-19 0 0,3-94 17 0 0,-1-1 1 0 0,0 1 0 0 0,-1 0 0 0 0,0-1-1 0 0,0 1 1 0 0,0-1 0 0 0,-1 1-1 0 0,0-1 1 0 0,0 0 0 0 0,-1 0-1 0 0,1 0 1 0 0,-1 0 0 0 0,-1 0 0 0 0,1-1-1 0 0,-1 1 1 0 0,0-1 0 0 0,0 0-1 0 0,-1 0 1 0 0,1 0 0 0 0,-1-1-1 0 0,0 1 1 0 0,0-1 0 0 0,-1-1-1 0 0,1 1 1 0 0,-1-1 0 0 0,-1 1-18 0 0,5-3 24 0 0,0-1-1 0 0,0 1 1 0 0,0-1-1 0 0,0 0 1 0 0,0 0 0 0 0,-1 0-1 0 0,1 0 1 0 0,0 0 0 0 0,0 0-1 0 0,0 0 1 0 0,0-1 0 0 0,0 1-1 0 0,0-1 1 0 0,0 1 0 0 0,0-1-1 0 0,0 0 1 0 0,0 0 0 0 0,0 0-1 0 0,0 0 1 0 0,0 0 0 0 0,0 0-1 0 0,1-1 1 0 0,-1 1 0 0 0,0 0-1 0 0,1-1 1 0 0,-1 0 0 0 0,1 1-1 0 0,0-1 1 0 0,-1 0-1 0 0,1 0 1 0 0,0 1 0 0 0,0-1-1 0 0,0 0 1 0 0,1 0 0 0 0,-1 0-1 0 0,0 0 1 0 0,1 0 0 0 0,-1-1-1 0 0,1 1 1 0 0,-1-1-24 0 0,-7-96 29 0 0,8 90-40 0 0,3-27-24 0 0,3 0-1 0 0,0 0 1 0 0,3 1 0 0 0,0 0-1 0 0,3 0 1 0 0,1 1 0 0 0,1 1-1 0 0,2 0 1 0 0,1 1 0 0 0,14-18 35 0 0,101-132-321 0 0,-124 172 290 0 0,2 0 0 0 0,-1 2 0 0 0,1-1 0 0 0,1 1 0 0 0,-1 0 0 0 0,1 1 0 0 0,1 1 0 0 0,-1-1 0 0 0,1 2 0 0 0,0 0 0 0 0,0 0 0 0 0,1 1 0 0 0,0 1 0 0 0,-1 0 0 0 0,12-1 31 0 0,-22 3-8 0 0,0 1 0 0 0,0 0 0 0 0,0 1 0 0 0,0-1 1 0 0,0 0-1 0 0,0 0 0 0 0,-1 1 0 0 0,1-1 0 0 0,0 1 0 0 0,0-1 0 0 0,0 1 0 0 0,-1 0 0 0 0,1 0 0 0 0,0 0 0 0 0,-1 0 0 0 0,1 0 0 0 0,-1 0 0 0 0,1 0 1 0 0,-1 1-1 0 0,1-1 0 0 0,-1 0 0 0 0,0 1 0 0 0,0-1 0 0 0,0 1 0 0 0,0 0 0 0 0,0-1 0 0 0,0 1 0 0 0,0 0 0 0 0,0-1 0 0 0,-1 1 0 0 0,1 0 0 0 0,-1 0 0 0 0,1 0 1 0 0,-1 0-1 0 0,0-1 0 0 0,0 1 0 0 0,0 0 0 0 0,0 0 0 0 0,0 0 0 0 0,0 0 0 0 0,0 0 0 0 0,-1 1 8 0 0,-18 83-6 0 0,10-68-39 0 0,-2-1 0 0 0,0 0 0 0 0,-1-1 1 0 0,0 0-1 0 0,-1-1 0 0 0,-1-1 0 0 0,-1 0 0 0 0,0-1 0 0 0,0 0 0 0 0,-2-1 0 0 0,0 0 45 0 0,-62 29-1458 0 0,43-34-6309 0 0,32-8 2123 0 0,2-2-1236 0 0</inkml:trace>
  <inkml:trace contextRef="#ctx0" brushRef="#br0" timeOffset="417.27">1560 816 1528 0 0,'0'0'1659'0'0,"0"0"-540"0"0,0 0-233 0 0,0 0 195 0 0,0 0 274 0 0,0 0 183 0 0,0 0-19 0 0,0 0-176 0 0,0 0-155 0 0,0 0-145 0 0,0 0-100 0 0,0 0-66 0 0,0 0-64 0 0,-17 26-53 0 0,-51 77-44 0 0,49-79 2013 0 0,18-36-2540 0 0,-1 0 1 0 0,2-1 0 0 0,0 1 0 0 0,0 0 0 0 0,1-1 0 0 0,1 1 0 0 0,0 0 0 0 0,0 0 0 0 0,1 0 0 0 0,1 0 0 0 0,0-1-190 0 0,16-44 50 0 0,3 2-1 0 0,2 0 0 0 0,2 1 1 0 0,3 2-1 0 0,6-4-49 0 0,-29 43-13 0 0,0 1 0 0 0,2 0 1 0 0,-1 1-1 0 0,2 0 0 0 0,-1 0 0 0 0,2 1 1 0 0,-1 0-1 0 0,1 1 0 0 0,1 0 0 0 0,-1 1 1 0 0,2 0-1 0 0,-1 1 0 0 0,1 0 0 0 0,0 1 1 0 0,0 1-1 0 0,1 0 0 0 0,-1 1 0 0 0,1 0 0 0 0,0 1 1 0 0,1 0-1 0 0,4 1 13 0 0,-15 1-4 0 0,0 0 0 0 0,0 1 1 0 0,0 0-1 0 0,0 0 0 0 0,0 0 0 0 0,-1 0 0 0 0,1 0 1 0 0,0 1-1 0 0,0 0 0 0 0,0 0 0 0 0,-1 0 0 0 0,1 0 1 0 0,0 0-1 0 0,-1 1 0 0 0,1-1 0 0 0,-1 1 0 0 0,0 0 1 0 0,1 0-1 0 0,-1 1 0 0 0,0-1 0 0 0,0 1 0 0 0,-1-1 1 0 0,1 1-1 0 0,0 0 0 0 0,-1 0 0 0 0,0 0 0 0 0,1 0 1 0 0,-1 1-1 0 0,-1-1 0 0 0,1 1 0 0 0,0-1 0 0 0,-1 1 1 0 0,1 3 3 0 0,-1 5 28 0 0,-2 0 1 0 0,1 0-1 0 0,-2 0 1 0 0,0 0 0 0 0,0 0-1 0 0,-1 0 1 0 0,0-1-1 0 0,-1 1 1 0 0,-1-1-1 0 0,0 0 1 0 0,0 0 0 0 0,-1 0-1 0 0,0-1 1 0 0,-1 0-1 0 0,0 0 1 0 0,-1-1 0 0 0,0 0-1 0 0,0 0 1 0 0,-1 0-1 0 0,0-1 1 0 0,0-1-1 0 0,-1 0 1 0 0,0 0 0 0 0,-1-1-1 0 0,1 0 1 0 0,-1-1-1 0 0,0 0 1 0 0,-1 0 0 0 0,1-2-1 0 0,-8 3-28 0 0,-81 5-891 0 0,98-11 764 0 0,1-1 1 0 0,1 1-1 0 0,-1-1 0 0 0,0 0 0 0 0,0 1 1 0 0,0-1-1 0 0,0 0 0 0 0,0 1 0 0 0,0-1 1 0 0,1 0-1 0 0,-1 0 0 0 0,0 0 0 0 0,1 0 1 0 0,-1 0-1 0 0,1 0 0 0 0,-1 0 0 0 0,1 0 1 0 0,-1 0-1 0 0,1 0 0 0 0,0 0 0 0 0,-1 0 1 0 0,1 0-1 0 0,0 0 0 0 0,0 0 0 0 0,0-1 1 0 0,0 1-1 0 0,0 0 0 0 0,0 0 0 0 0,0 0 1 0 0,0 0-1 0 0,1 0 0 0 0,-1 0 0 0 0,0 0 1 0 0,0 0-1 0 0,1-1 127 0 0,14-36-8317 0 0,-6 26 3128 0 0,0 1 125 0 0</inkml:trace>
  <inkml:trace contextRef="#ctx0" brushRef="#br0" timeOffset="832.756">2283 43 6465 0 0,'0'0'2069'0'0,"0"0"-533"0"0,0 0-365 0 0,0 0 59 0 0,0 0 194 0 0,0 0 146 0 0,0 0-19 0 0,0 0-184 0 0,0 0-223 0 0,0 0-217 0 0,0 0-188 0 0,0 0-162 0 0,-1 34-118 0 0,-4 109-105 0 0,-19 26 353 0 0,11-106-657 0 0,-3-1-1 0 0,-3 0 0 0 0,-22 49-49 0 0,31-89 239 0 0,5-16-1341 0 0,5-16-4232 0 0,15-22-7983 0 0,-6 24 9393 0 0</inkml:trace>
  <inkml:trace contextRef="#ctx0" brushRef="#br0" timeOffset="1144.126">2453 466 8426 0 0,'0'0'2226'0'0,"0"0"-530"0"0,0 0-200 0 0,0 0 50 0 0,0 0-7 0 0,0 0-212 0 0,0 0-408 0 0,-14 32-396 0 0,-41 95-263 0 0,34-61-158 0 0,22-52-276 0 0,11-5-1746 0 0,15-20-5389 0 0,-17 3 2016 0 0,-4 0-71 0 0</inkml:trace>
  <inkml:trace contextRef="#ctx0" brushRef="#br0" timeOffset="1317.415">2476 201 11907 0 0,'0'0'4240'0'0,"0"0"-2106"0"0,0 0-889 0 0,0 0-204 0 0,0 0-138 0 0,0 0-184 0 0,0 0-231 0 0,0 0-228 0 0,0 0-181 0 0,0 0-170 0 0,0 0-141 0 0,0 0-98 0 0,0 0-58 0 0,-5-1-52 0 0,-13 5-509 0 0,31 22-2505 0 0,-3-11 360 0 0,-1-1-3112 0 0,-5-2-1626 0 0</inkml:trace>
  <inkml:trace contextRef="#ctx0" brushRef="#br0" timeOffset="1508.414">2727 529 6881 0 0,'0'0'2520'0'0,"0"0"-150"0"0,0 0 10 0 0,0 0-107 0 0,0 0-389 0 0,0 0-426 0 0,0 0-366 0 0,0 0-257 0 0,0 0-159 0 0,0 0-123 0 0,0 0-105 0 0,33-9-70 0 0,101-31-58 0 0,-71 5 181 0 0,-59 32-450 0 0,-1 0-1 0 0,1 0 0 0 0,-1 0 0 0 0,0 0 1 0 0,0-1-1 0 0,0 1 0 0 0,-1-1 1 0 0,1 0-1 0 0,-1 0 0 0 0,0 0 1 0 0,0 0-1 0 0,0 0 0 0 0,0 0 0 0 0,-1 0 1 0 0,0-1-1 0 0,1 1 0 0 0,-2-1 1 0 0,1 1-1 0 0,0-1 0 0 0,-1 1 0 0 0,0-4-50 0 0,-2 6-20 0 0,1 0-1 0 0,-1 0 1 0 0,0 1-1 0 0,1-1 1 0 0,-1 0-1 0 0,0 0 1 0 0,0 1-1 0 0,0 0 1 0 0,0-1-1 0 0,-1 1 1 0 0,1 0-1 0 0,0 0 0 0 0,-1 0 1 0 0,1 0-1 0 0,0 0 1 0 0,-1 1-1 0 0,1-1 1 0 0,-1 1-1 0 0,1-1 1 0 0,-1 1-1 0 0,1 0 1 0 0,-1 0-1 0 0,1 0 0 0 0,-1 0 1 0 0,1 1-1 0 0,-1-1 1 0 0,1 1-1 0 0,-2 0 21 0 0,-3-1-69 0 0,-6 2-6 0 0,0 1-1 0 0,0 1 1 0 0,1 0-1 0 0,-1 1 0 0 0,1 0 1 0 0,0 1-1 0 0,1 0 1 0 0,0 1-1 0 0,0 0 0 0 0,0 1 1 0 0,0 0-1 0 0,2 1 1 0 0,-1 0-1 0 0,1 0 0 0 0,0 1 1 0 0,-5 9 75 0 0,-57 99-523 0 0,69-114 494 0 0,1 1 0 0 0,-1 0 1 0 0,1-1-1 0 0,0 1 0 0 0,0 0 0 0 0,0 0 1 0 0,1 0-1 0 0,0 0 0 0 0,0 0 1 0 0,0 0-1 0 0,0 0 0 0 0,1 0 0 0 0,0-1 1 0 0,0 1-1 0 0,0 0 0 0 0,1 0 1 0 0,-1-1-1 0 0,1 1 0 0 0,0 0 0 0 0,1-1 1 0 0,-1 0-1 0 0,1 0 0 0 0,0 0 1 0 0,0 0-1 0 0,0 0 0 0 0,1 1 29 0 0,3 1-38 0 0,1-1 1 0 0,-1 1-1 0 0,1-1 1 0 0,1-1-1 0 0,-1 1 0 0 0,0-1 1 0 0,1-1-1 0 0,0 0 0 0 0,0 0 1 0 0,0-1-1 0 0,0 0 0 0 0,0 0 1 0 0,1-1-1 0 0,-1 0 0 0 0,0-1 1 0 0,1 0-1 0 0,-1 0 0 0 0,1-1 1 0 0,7-2 37 0 0,15-3-361 0 0,-1-1 1 0 0,0-2 0 0 0,0-1 0 0 0,-1-1 0 0 0,5-4 360 0 0,116-66-4755 0 0,-13-17-8304 0 0,-111 79 11183 0 0,-11 6 1580 0 0</inkml:trace>
  <inkml:trace contextRef="#ctx0" brushRef="#br0" timeOffset="1872.195">3445 374 192 0 0,'0'0'2917'0'0,"0"0"-155"0"0,0 0-111 0 0,0 0-196 0 0,0 0-320 0 0,0 0-358 0 0,-33 22-384 0 0,-102 70-343 0 0,63-26 412 0 0,63-51-1251 0 0,7-13-190 0 0,-1 0-1 0 0,1 1 0 0 0,0-1 0 0 0,0 1 0 0 0,0 0 1 0 0,0-1-1 0 0,0 1 0 0 0,1 0 0 0 0,-1 0 0 0 0,1 0 1 0 0,0 0-1 0 0,0 0 0 0 0,0 1 0 0 0,0-1 0 0 0,1 0 1 0 0,-1 0-1 0 0,1 1 0 0 0,0-1 0 0 0,0 0 0 0 0,0 1 1 0 0,0-1-1 0 0,0 0 0 0 0,1 0 0 0 0,0 1 0 0 0,-1-1 1 0 0,1 0-1 0 0,1 0 0 0 0,-1 0 0 0 0,0 0 0 0 0,1 0 1 0 0,-1 0-1 0 0,1 0 0 0 0,0 0 0 0 0,0-1 0 0 0,0 1 1 0 0,0-1-1 0 0,0 1 0 0 0,1-1 0 0 0,-1 0 0 0 0,1 0 1 0 0,1 1-21 0 0,10 2 126 0 0,1 0 0 0 0,0-1-1 0 0,-1-1 1 0 0,1 0 0 0 0,0-1 0 0 0,0-1 0 0 0,0 0 0 0 0,1-1 0 0 0,-1-1 0 0 0,0 0 0 0 0,9-3-126 0 0,-7 1 177 0 0,0-1 0 0 0,0 0-1 0 0,-1-1 1 0 0,1-1 0 0 0,-1-1-1 0 0,0 0 1 0 0,-1-1 0 0 0,0-1 0 0 0,0 0-1 0 0,-1-1 1 0 0,0-1 0 0 0,0 0 0 0 0,-2 0-1 0 0,1-2 1 0 0,3-5-177 0 0,6-7 68 0 0,-2-1 0 0 0,-1-1 1 0 0,-1 0-1 0 0,-1-1 0 0 0,-2-2 1 0 0,0 1-1 0 0,6-24-68 0 0,-17 44-199 0 0,0 0-1 0 0,0 0 1 0 0,-1 0 0 0 0,0-1-1 0 0,-1 1 1 0 0,0-1 0 0 0,-1 0 0 0 0,0 1-1 0 0,-1-1 1 0 0,1 0 0 0 0,-2 0 0 0 0,1 0-1 0 0,-2 1 1 0 0,1-1 0 0 0,-1 0-1 0 0,-1 1 1 0 0,1-1 0 0 0,-2 1 0 0 0,1 0-1 0 0,-1 0 1 0 0,-1 0 0 0 0,0 1-1 0 0,0-1 1 0 0,0 1 0 0 0,-1 0 0 0 0,0 1-1 0 0,-1 0 1 0 0,-7-7 199 0 0,8 8-50 0 0,-1 0-1 0 0,0 1 1 0 0,-1 0 0 0 0,1 0-1 0 0,-1 0 1 0 0,0 1 0 0 0,0 0-1 0 0,-1 1 1 0 0,1 0 0 0 0,-1 0-1 0 0,0 1 1 0 0,0 0 0 0 0,1 0-1 0 0,-1 1 1 0 0,0 0 0 0 0,0 1-1 0 0,-1 0 1 0 0,1 0-1 0 0,0 1 1 0 0,0 0 0 0 0,1 1-1 0 0,-1 0 1 0 0,0 0 0 0 0,-7 4 50 0 0,4 0 38 0 0,0 0 1 0 0,1 1 0 0 0,0 0 0 0 0,0 1-1 0 0,0 0 1 0 0,1 1 0 0 0,1 0-1 0 0,-1 1 1 0 0,1 0 0 0 0,1 0 0 0 0,0 1-1 0 0,1 0 1 0 0,0 1 0 0 0,0-1-1 0 0,1 1 1 0 0,1 1 0 0 0,0-1 0 0 0,0 1-1 0 0,2-1 1 0 0,-1 1 0 0 0,2 1-1 0 0,0-1 1 0 0,0 0 0 0 0,1 0 0 0 0,1 1-1 0 0,0-1 1 0 0,1 0 0 0 0,0 1 0 0 0,1-1-1 0 0,1 0 1 0 0,0 0 0 0 0,1 0-1 0 0,1 4-38 0 0,11 13 99 0 0,2-1-1 0 0,0 0 0 0 0,2-1 1 0 0,1-1-1 0 0,1-1 0 0 0,1-1 1 0 0,1-1-1 0 0,2-1 1 0 0,0-1-1 0 0,1-2 0 0 0,1 0 1 0 0,1-2-1 0 0,1-1 0 0 0,0-2 1 0 0,1 0-1 0 0,15 3-98 0 0,-5-3-1589 0 0,0-2-1 0 0,1-1 1 0 0,0-3 0 0 0,37 4 1589 0 0,-55-10-6198 0 0,-7-2-1658 0 0</inkml:trace>
  <inkml:trace contextRef="#ctx0" brushRef="#br0" timeOffset="6541.894">4457 625 13643 0 0,'0'0'32'0'0,"0"0"-328"0"0,0 0-296 0 0,0 0 24 0 0,0 0 192 0 0,0 0 215 0 0,0 0 161 0 0,0 0-56 0 0,0 0-168 0 0,0 0-480 0 0,0 0-968 0 0,0 0-1953 0 0,-42 51-1776 0 0</inkml:trace>
</inkml:ink>
</file>

<file path=ppt/ink/ink8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12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411 185 512 0 0,'0'0'1396'0'0,"0"0"-207"0"0,0 0-146 0 0,0 0 118 0 0,0 0 235 0 0,0 0 171 0 0,0 0-1 0 0,0 0-158 0 0,0 0-251 0 0,0 0-272 0 0,0 0-223 0 0,0-3-201 0 0,7 296 4603 0 0,-7 101-4041 0 0,-19-264-3345 0 0,16-133-11456 0 0,3-1 10638 0 0,0 0 1890 0 0</inkml:trace>
  <inkml:trace contextRef="#ctx0" brushRef="#br0" timeOffset="262.161">0 329 8170 0 0,'0'0'737'0'0,"0"0"-303"0"0,0 0-100 0 0,0 0 295 0 0,0 0 449 0 0,0 0 305 0 0,0 0 70 0 0,0 0-133 0 0,0 0-226 0 0,34-11-217 0 0,110-33-186 0 0,453-148 940 0 0,-445 141-3579 0 0,-110 36-3408 0 0,0 0-6097 0 0,-39 15 10379 0 0</inkml:trace>
  <inkml:trace contextRef="#ctx0" brushRef="#br0" timeOffset="934.174">991 130 32 0 0,'0'0'2538'0'0,"0"0"-1134"0"0,0 0-220 0 0,0 0 110 0 0,0 0 225 0 0,0 0 209 0 0,1 36 17 0 0,4 115-172 0 0,-15 135 3146 0 0,10-102-3427 0 0,1-182-1261 0 0,0-1 1 0 0,0 1-1 0 0,1-1 1 0 0,-1 1-1 0 0,1-1 0 0 0,-1 1 1 0 0,1-1-1 0 0,0 0 1 0 0,-1 0-1 0 0,1 0 0 0 0,0 0 1 0 0,0 0-1 0 0,0 0 1 0 0,0-1-1 0 0,0 1 0 0 0,0 0 1 0 0,0-1-1 0 0,0 0 1 0 0,0 1-1 0 0,0-1 0 0 0,0 0 1 0 0,0 0-1 0 0,0 0 1 0 0,0 0-1 0 0,0-1 1 0 0,0 1-1 0 0,0 0 0 0 0,0-1 1 0 0,0 0-1 0 0,0 1 1 0 0,0-1-1 0 0,0 0 0 0 0,0 0 1 0 0,-1 0-1 0 0,1 0 1 0 0,0 0-1 0 0,-1 0 0 0 0,1-1 1 0 0,0 1-1 0 0,-1-1 1 0 0,0 1-1 0 0,1-1 0 0 0,-1 1 1 0 0,0-2-32 0 0,3 1 30 0 0,73-50 441 0 0,-56 36-438 0 0,2 0-1 0 0,0 1 1 0 0,0 2-1 0 0,1 1 1 0 0,24-10-33 0 0,-46 22-2 0 0,-1-1 0 0 0,0 0 0 0 0,0 1 0 0 0,1-1 0 0 0,-1 1 0 0 0,1-1 0 0 0,-1 1 0 0 0,0 0 0 0 0,1 0 0 0 0,-1-1 0 0 0,1 1 0 0 0,-1 0 1 0 0,0 0-1 0 0,1 0 0 0 0,-1 1 0 0 0,1-1 0 0 0,-1 0 0 0 0,1 0 0 0 0,-1 1 0 0 0,0-1 0 0 0,1 1 0 0 0,-1-1 0 0 0,0 1 0 0 0,0 0 0 0 0,1-1 0 0 0,-1 1 0 0 0,0 0 0 0 0,0 0 0 0 0,0 0 0 0 0,0 0 0 0 0,0 0 1 0 0,0 0-1 0 0,0 0 0 0 0,0 0 0 0 0,0 1 0 0 0,0-1 0 0 0,0 1 2 0 0,5 56 84 0 0,-6-52-60 0 0,0 11 40 0 0,-1-11-68 0 0,0 0-1 0 0,1-1 0 0 0,0 1 1 0 0,0 0-1 0 0,0 0 1 0 0,0-1-1 0 0,1 1 0 0 0,0 0 1 0 0,0-1-1 0 0,1 1 0 0 0,0-1 1 0 0,0 1-1 0 0,0-1 1 0 0,0 0-1 0 0,1 0 0 0 0,0 0 1 0 0,0 0-1 0 0,3 3 5 0 0,64-8-935 0 0,129-92-5617 0 0,-113 85 4236 0 0,-71 11 3232 0 0,-11-2-513 0 0,1-1 1 0 0,-1 0-1 0 0,1 0 1 0 0,-1 0-1 0 0,1 0 1 0 0,-1-1-1 0 0,1 0 1 0 0,-1 0-1 0 0,1 0 1 0 0,-1 0-1 0 0,1-1 1 0 0,0 0-1 0 0,-1 0 1 0 0,0 0-1 0 0,1 0 1 0 0,0-1-404 0 0,6-4 211 0 0,-1 0 0 0 0,-1 0 1 0 0,0-1-1 0 0,0 0 0 0 0,0-1 0 0 0,0 0 0 0 0,-1 0 1 0 0,-1-1-1 0 0,0 0 0 0 0,0 0 0 0 0,0-1 0 0 0,-1 0 0 0 0,-1 0 1 0 0,5-9-212 0 0,-9 16 3 0 0,1 0 0 0 0,-1 1 1 0 0,1-1-1 0 0,-1 0 1 0 0,0 0-1 0 0,0 0 0 0 0,0 0 1 0 0,0 0-1 0 0,-1 0 0 0 0,1 0 1 0 0,-1 0-1 0 0,0 0 1 0 0,0 0-1 0 0,0 0 0 0 0,0 0 1 0 0,0 0-1 0 0,-1 0 1 0 0,1 0-1 0 0,-1 0 0 0 0,0 0 1 0 0,0 0-1 0 0,0 0 0 0 0,0 0 1 0 0,-1 0-1 0 0,1 0 1 0 0,-1 1-1 0 0,1-1 0 0 0,-1 1 1 0 0,0-1-1 0 0,0 1 0 0 0,0 0 1 0 0,-1 0-1 0 0,1 0 1 0 0,0 0-1 0 0,-1 0 0 0 0,1 0 1 0 0,-1 1-1 0 0,0-1 1 0 0,0 1-1 0 0,1-1 0 0 0,-1 1-3 0 0,-6 3-33 0 0,0 0 0 0 0,0 1 0 0 0,1 0-1 0 0,-1 0 1 0 0,1 1 0 0 0,0 0-1 0 0,0 1 1 0 0,1 0 0 0 0,-1 0 0 0 0,1 0-1 0 0,0 1 1 0 0,0 0 0 0 0,1 0 0 0 0,0 1-1 0 0,0 0 1 0 0,0 0 0 0 0,1 0 0 0 0,0 1-1 0 0,0 0 1 0 0,1 0 0 0 0,0 0 0 0 0,1 0-1 0 0,-1 1 1 0 0,2-1 0 0 0,-1 1-1 0 0,1 0 1 0 0,1 0 0 0 0,-1-1 0 0 0,1 1-1 0 0,1 1 1 0 0,0-1 0 0 0,0 0 0 0 0,1 0-1 0 0,0 1 34 0 0,3-1-7 0 0,0 0-1 0 0,0-1 0 0 0,1 0 0 0 0,0 0 0 0 0,0 0 0 0 0,1 0 0 0 0,0-1 1 0 0,0 0-1 0 0,1 0 0 0 0,0-1 0 0 0,0 0 0 0 0,0 0 0 0 0,1-1 0 0 0,0 0 1 0 0,0 0-1 0 0,1 0 0 0 0,-1-1 0 0 0,1-1 0 0 0,0 1 0 0 0,0-1 0 0 0,0-1 1 0 0,0 0-1 0 0,0 0 0 0 0,1-1 0 0 0,-1 0 0 0 0,0 0 0 0 0,2-1 8 0 0,84-1-2027 0 0,-34-11-8156 0 0,-44 7 1981 0 0</inkml:trace>
</inkml:ink>
</file>

<file path=ppt/ink/ink8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14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 3441 0 0,'0'0'2952'0'0,"0"0"-1395"0"0,0 0-404 0 0,0 0 110 0 0,0 0 228 0 0,0 0 156 0 0,0 0-50 0 0,0 0-224 0 0,0 0-322 0 0,0 0-317 0 0,0 0-257 0 0,0 0-201 0 0,0 0-109 0 0,-2 2 45 0 0,-9 198 1204 0 0,-28 337-150 0 0,3-328-957 0 0,69-238 185 0 0,-3-6-512 0 0,2 1 0 0 0,1 1 0 0 0,1 2 0 0 0,1 2 0 0 0,2 1 0 0 0,1 1 0 0 0,7-1 18 0 0,-38 24-24 0 0,1 0 0 0 0,-1 1 0 0 0,1 0 1 0 0,0 0-1 0 0,-1 0 0 0 0,1 1 0 0 0,0 0 0 0 0,1 1 0 0 0,-1 0 0 0 0,0 0 0 0 0,0 1 0 0 0,0 0 0 0 0,1 0 0 0 0,-1 1 0 0 0,0 0 0 0 0,7 2 24 0 0,-11 0-2 0 0,-1 1-1 0 0,0-1 0 0 0,0 1 1 0 0,0-1-1 0 0,0 1 0 0 0,0 0 1 0 0,-1 0-1 0 0,1 1 0 0 0,-1-1 1 0 0,0 0-1 0 0,-1 1 0 0 0,1-1 1 0 0,-1 1-1 0 0,0 0 0 0 0,0-1 1 0 0,0 1-1 0 0,-1 0 0 0 0,1 0 1 0 0,-1-1-1 0 0,0 1 0 0 0,-1 0 1 0 0,1 0-1 0 0,-1-1 0 0 0,0 1 1 0 0,-1 1 2 0 0,-3 10 29 0 0,-2-1 1 0 0,0 0 0 0 0,-1-1-1 0 0,0 0 1 0 0,-1 0 0 0 0,-1-1-1 0 0,0 0 1 0 0,-1 0 0 0 0,0-1-1 0 0,-1-1 1 0 0,0 0-1 0 0,-1 0 1 0 0,0-1 0 0 0,-4 1-30 0 0,6-2 0 0 0,-7 7-179 0 0,-1 0 0 0 0,-1-2 0 0 0,0 0 0 0 0,-1-1 1 0 0,-1-2-1 0 0,0 0 0 0 0,0-1 0 0 0,-1-1 0 0 0,0-1 1 0 0,0-1-1 0 0,-1-1 0 0 0,0-1 0 0 0,0-1 0 0 0,-10-1 179 0 0,9-11-4100 0 0,17-16-7679 0 0,8 19 7446 0 0</inkml:trace>
  <inkml:trace contextRef="#ctx0" brushRef="#br0" timeOffset="547.719">471 1002 2625 0 0,'0'0'2025'0'0,"0"0"-251"0"0,0 0 217 0 0,0 0 252 0 0,0 0 31 0 0,0 0-248 0 0,0 0-371 0 0,0 0-295 0 0,0 0-238 0 0,0 0-225 0 0,34-5-210 0 0,104-17-169 0 0,-68-4 81 0 0,-58 17-448 0 0,18-11-13 0 0,0-1-1 0 0,-2-2 1 0 0,-1 0-1 0 0,-1-2 1 0 0,-1-1-1 0 0,-1-1 1 0 0,-1-1-1 0 0,-1-1 1 0 0,-2-1-1 0 0,11-23-137 0 0,-27 44-24 0 0,1 0-1 0 0,-1 0 0 0 0,-1 0 0 0 0,1-1 1 0 0,-2 1-1 0 0,1-1 0 0 0,-1 0 1 0 0,-1 0-1 0 0,0 0 0 0 0,0 0 0 0 0,-1 0 1 0 0,0 0-1 0 0,-2-5 25 0 0,2 13-23 0 0,0 1-1 0 0,-1 0 1 0 0,1-1-1 0 0,-1 1 1 0 0,1 0 0 0 0,-1 0-1 0 0,1 0 1 0 0,-1-1 0 0 0,0 1-1 0 0,0 0 1 0 0,1 0-1 0 0,-1 0 1 0 0,0 0 0 0 0,0 0-1 0 0,0 0 1 0 0,0 0 0 0 0,0 0-1 0 0,0 1 1 0 0,-1-1-1 0 0,1 0 1 0 0,0 1 0 0 0,0-1-1 0 0,0 1 1 0 0,-1-1 0 0 0,1 1-1 0 0,0-1 1 0 0,-1 1-1 0 0,1 0 1 0 0,0 0 0 0 0,-1 0-1 0 0,1 0 1 0 0,0 0 0 0 0,-1 0-1 0 0,1 0 1 0 0,0 0-1 0 0,-1 0 1 0 0,1 1 0 0 0,0-1-1 0 0,-1 0 1 0 0,1 1-1 0 0,0-1 1 0 0,0 1 0 0 0,-1 0 23 0 0,-50 27-655 0 0,44-23 647 0 0,1 1 0 0 0,0-1 1 0 0,1 1-1 0 0,-1 0 0 0 0,1 1 1 0 0,0 0-1 0 0,1 0 0 0 0,0 0 1 0 0,0 0-1 0 0,0 1 0 0 0,1 0 1 0 0,0 0-1 0 0,1 0 0 0 0,-1 0 1 0 0,2 0-1 0 0,-1 1 1 0 0,1 0-1 0 0,0-1 0 0 0,1 3 8 0 0,4-6 4 0 0,0-1-1 0 0,0 1 1 0 0,0-1 0 0 0,1 1-1 0 0,0-1 1 0 0,0 0-1 0 0,0-1 1 0 0,0 1 0 0 0,0-1-1 0 0,1 1 1 0 0,0-1-1 0 0,-1-1 1 0 0,1 1 0 0 0,0-1-1 0 0,1 0 1 0 0,-1 0-1 0 0,0 0 1 0 0,1-1 0 0 0,-1 1-1 0 0,6-1-3 0 0,140 29 154 0 0,-148-30-143 0 0,-1 1 1 0 0,0 0-1 0 0,0-1 1 0 0,0 1-1 0 0,0 0 1 0 0,0 0 0 0 0,0 0-1 0 0,0 0 1 0 0,-1 1-1 0 0,1-1 1 0 0,0 0 0 0 0,-1 1-1 0 0,1-1 1 0 0,-1 1-1 0 0,1 0 1 0 0,-1-1-1 0 0,0 1 1 0 0,1 0 0 0 0,-1 0-1 0 0,0 0 1 0 0,0 0-1 0 0,-1 0 1 0 0,1 0 0 0 0,0 0-1 0 0,-1 0 1 0 0,1 0-1 0 0,-1 0 1 0 0,1 1 0 0 0,-1-1-1 0 0,0 0 1 0 0,0 0-1 0 0,0 0 1 0 0,0 1-1 0 0,-1-1 1 0 0,1 1-12 0 0,-1 7 71 0 0,0 0-1 0 0,-1 0 1 0 0,0 0-1 0 0,0-1 1 0 0,-1 1-1 0 0,0-1 1 0 0,-1 1 0 0 0,0-1-1 0 0,0 0 1 0 0,-1 0-1 0 0,0-1 1 0 0,-6 8-71 0 0,-20 38-418 0 0,31-54-38 0 0,0 0-266 0 0,37-7-15583 0 0,-29 3 11533 0 0</inkml:trace>
  <inkml:trace contextRef="#ctx0" brushRef="#br0" timeOffset="1227.691">1574 733 1608 0 0,'0'0'2722'0'0,"0"0"-611"0"0,0 0-168 0 0,0 0 18 0 0,0 0-181 0 0,0 0-366 0 0,0 0-474 0 0,0 0-350 0 0,0 0-168 0 0,0 0-91 0 0,0 0-42 0 0,0 0-33 0 0,0 0-61 0 0,-25 9-60 0 0,-80 28-59 0 0,29 12-11 0 0,64-37-61 0 0,6-7-29 0 0,1 0 1 0 0,0 1-1 0 0,0-1 0 0 0,0 1 0 0 0,1 0 1 0 0,0 0-1 0 0,0 1 0 0 0,1-1 0 0 0,-1 1 0 0 0,1 0 1 0 0,1 0-1 0 0,-1 0 0 0 0,1 0 0 0 0,1 0 0 0 0,-1 1 1 0 0,1-1-1 0 0,0 5 25 0 0,2-10 18 0 0,1 0 0 0 0,-1 0 0 0 0,1 0 0 0 0,0 0 0 0 0,0 0 0 0 0,0 0 0 0 0,0-1 0 0 0,0 1 0 0 0,0-1 0 0 0,0 1 0 0 0,0-1 0 0 0,0 0 0 0 0,1 0 0 0 0,-1 0 0 0 0,0 0 1 0 0,1 0-1 0 0,-1-1 0 0 0,1 1 0 0 0,-1-1 0 0 0,1 1 0 0 0,-1-1 0 0 0,1 0 0 0 0,0 0 0 0 0,-1 0 0 0 0,1 0 0 0 0,-1-1 0 0 0,1 1 0 0 0,-1-1 0 0 0,1 1 0 0 0,-1-1 0 0 0,1 0 0 0 0,-1 0-18 0 0,5 0 95 0 0,10-3 40 0 0,0-1 1 0 0,0 0-1 0 0,-1-1 1 0 0,0-1-1 0 0,0-1 1 0 0,0 0-1 0 0,-1-1 0 0 0,0 0 1 0 0,-1-2-1 0 0,0 0 1 0 0,2-3-136 0 0,12-6 144 0 0,-9 6-75 0 0,-13 8-75 0 0,0 1 0 0 0,1 0 0 0 0,-1 0 0 0 0,1 0 0 0 0,1 1 0 0 0,-1 0 0 0 0,1 1 0 0 0,-1 0 0 0 0,1 0-1 0 0,0 0 1 0 0,0 1 0 0 0,0 0 0 0 0,8 0 6 0 0,-13 4-32 0 0,-1 0 0 0 0,1 0 0 0 0,-1 0 0 0 0,0 1-1 0 0,1-1 1 0 0,-1 1 0 0 0,0-1 0 0 0,0 1-1 0 0,-1 0 1 0 0,1 0 0 0 0,0 0 0 0 0,-1 0 0 0 0,0 0-1 0 0,0 0 1 0 0,0 0 0 0 0,0 1 0 0 0,0-1 0 0 0,-1 0-1 0 0,1 2 33 0 0,2 5-52 0 0,-2-6 41 0 0,0 1-1 0 0,0-1 1 0 0,1 0-1 0 0,-1 1 0 0 0,1-1 1 0 0,0 0-1 0 0,0 0 1 0 0,1 0-1 0 0,-1 0 1 0 0,1 0-1 0 0,0 0 0 0 0,0-1 1 0 0,0 0-1 0 0,1 1 1 0 0,-1-1-1 0 0,1 0 1 0 0,0-1-1 0 0,0 1 1 0 0,0-1-1 0 0,0 1 0 0 0,0-1 1 0 0,0-1-1 0 0,0 1 1 0 0,4 1 11 0 0,-2-3 48 0 0,1 0 1 0 0,-1-1 0 0 0,0 0-1 0 0,0 0 1 0 0,0 0-1 0 0,1 0 1 0 0,-1-1-1 0 0,-1 0 1 0 0,1-1 0 0 0,0 1-1 0 0,0-1 1 0 0,-1 0-1 0 0,0 0 1 0 0,1-1-1 0 0,-1 0 1 0 0,0 0 0 0 0,-1 0-1 0 0,1 0 1 0 0,0-2-49 0 0,34-32 109 0 0,-2-2 0 0 0,-2-1 0 0 0,-1-2 1 0 0,-3-1-1 0 0,-1-1 0 0 0,-3-2 0 0 0,-1-1 0 0 0,-3-1 1 0 0,-1-1-1 0 0,11-45-109 0 0,-24 59 22 0 0,-2 0-1 0 0,-1-1 1 0 0,-2 0-1 0 0,-2 0 1 0 0,-1-1-22 0 0,-1 37 14 0 0,0 0 0 0 0,0 1 0 0 0,0-1 0 0 0,0 0 0 0 0,0 1 1 0 0,-1-1-1 0 0,1 0 0 0 0,0 1 0 0 0,0-1 0 0 0,-1 1 0 0 0,1-1 0 0 0,0 0 0 0 0,-1 1 0 0 0,1-1 0 0 0,-1 1 1 0 0,1-1-1 0 0,0 1 0 0 0,-1-1 0 0 0,1 1 0 0 0,-1 0 0 0 0,1-1 0 0 0,-1 1 0 0 0,0-1 0 0 0,1 1 1 0 0,-1 0-1 0 0,1 0 0 0 0,-1-1 0 0 0,0 1 0 0 0,1 0 0 0 0,-1 0 0 0 0,0 0 0 0 0,1 0 0 0 0,-1 0 0 0 0,0-1 1 0 0,1 1-1 0 0,-1 0 0 0 0,0 1 0 0 0,1-1 0 0 0,-1 0 0 0 0,1 0 0 0 0,-1 0 0 0 0,0 0 0 0 0,1 0 1 0 0,-1 1-1 0 0,0-1 0 0 0,1 0 0 0 0,-1 1 0 0 0,1-1 0 0 0,-1 0 0 0 0,1 1 0 0 0,-1-1 0 0 0,1 0 0 0 0,-1 1 1 0 0,1-1-1 0 0,-1 1 0 0 0,1-1 0 0 0,-1 1 0 0 0,1 0 0 0 0,0-1 0 0 0,-1 1 0 0 0,1-1 0 0 0,0 1 1 0 0,0-1-1 0 0,-1 1 0 0 0,1 0 0 0 0,0 0-14 0 0,-17 30 57 0 0,2 1 0 0 0,1 1 0 0 0,1 1 0 0 0,2 0 0 0 0,1 1 0 0 0,2-1 0 0 0,1 2 0 0 0,2-1 0 0 0,2 1 0 0 0,1 0 0 0 0,1-1 0 0 0,5 28-57 0 0,8 157 248 0 0,-2-65-271 0 0,-23-159-1398 0 0,1-41-5462 0 0,13 15-1874 0 0,2 21 4079 0 0</inkml:trace>
  <inkml:trace contextRef="#ctx0" brushRef="#br0" timeOffset="1500.112">2518 512 3353 0 0,'0'0'1971'0'0,"0"0"-782"0"0,0 0-111 0 0,0 0 253 0 0,0 0 183 0 0,0 0-14 0 0,-35 26-253 0 0,-112 78-295 0 0,43-32 864 0 0,103-71-1799 0 0,-1-1-1 0 0,1 1 1 0 0,-1-1-1 0 0,1 1 1 0 0,-1 0-1 0 0,1-1 0 0 0,0 1 1 0 0,-1 0-1 0 0,1 0 1 0 0,0 0-1 0 0,0 0 1 0 0,0 0-1 0 0,0 0 0 0 0,0 0 1 0 0,0 1-1 0 0,0-1 1 0 0,0 0-1 0 0,0 1 1 0 0,0-1-1 0 0,1 0 0 0 0,-1 1 1 0 0,1-1-1 0 0,-1 1 1 0 0,1-1-1 0 0,-1 1 1 0 0,1-1-1 0 0,0 1 0 0 0,0-1 1 0 0,0 1-1 0 0,0-1 1 0 0,0 1-1 0 0,0 0 1 0 0,0-1-1 0 0,0 1 0 0 0,1-1 1 0 0,-1 1-1 0 0,0-1 1 0 0,1 1-1 0 0,-1-1 1 0 0,1 0-1 0 0,0 1 0 0 0,0-1 1 0 0,-1 1-1 0 0,2-1-16 0 0,130 25 663 0 0,-123-25-669 0 0,-1 1 1 0 0,1 0-1 0 0,-1 0 0 0 0,0 1 0 0 0,0 0 1 0 0,0 0-1 0 0,0 1 0 0 0,-1 0 1 0 0,1 0-1 0 0,-1 1 0 0 0,0 0 0 0 0,0 0 1 0 0,-1 1-1 0 0,1 0 6 0 0,25 33-429 0 0,-19-26-267 0 0,19-27-14880 0 0,-29 9 15020 0 0</inkml:trace>
  <inkml:trace contextRef="#ctx0" brushRef="#br0" timeOffset="2035.807">2671 796 0 0 0,'0'0'916'0'0,"0"0"1111"0"0,0 0 446 0 0,0 0 130 0 0,0 0-17 0 0,0 0-244 0 0,0 0-375 0 0,0 0-421 0 0,0 0-378 0 0,31-6-291 0 0,97-17-201 0 0,-74 0 193 0 0,-48 16-691 0 0,-2 3-97 0 0,-1 0-1 0 0,1-1 0 0 0,0 0 1 0 0,-1 1-1 0 0,0-1 1 0 0,0 0-1 0 0,-1 0 0 0 0,1-1 1 0 0,-1 1-1 0 0,0 0 0 0 0,-1-1 1 0 0,1 0-1 0 0,-1 1 0 0 0,0-1 1 0 0,0 0-1 0 0,-1 1 1 0 0,0-1-1 0 0,0 0 0 0 0,0-1-80 0 0,-2 4-27 0 0,-1 1 0 0 0,1-1 1 0 0,0 1-1 0 0,-1 0 0 0 0,1 0 0 0 0,-1 0 0 0 0,0 0 0 0 0,1 0 0 0 0,-1 1 0 0 0,0-1 0 0 0,0 1 0 0 0,0-1 0 0 0,0 1 1 0 0,-1 0-1 0 0,1 1 0 0 0,0-1 0 0 0,0 0 0 0 0,0 1 0 0 0,-1 0 0 0 0,1 0 0 0 0,0 0 0 0 0,-1 0 0 0 0,1 0 0 0 0,0 0 1 0 0,0 1-1 0 0,-1 0 0 0 0,1 0 0 0 0,-3 1 27 0 0,-4 2-24 0 0,0 0-1 0 0,0 1 1 0 0,0 0 0 0 0,0 1 0 0 0,1 0 0 0 0,0 1 0 0 0,0 0-1 0 0,1 0 1 0 0,0 1 0 0 0,0 0 0 0 0,0 0 0 0 0,1 1 0 0 0,1 0-1 0 0,0 0 1 0 0,0 1 0 0 0,-1 1 24 0 0,3-4 6 0 0,-1 1 1 0 0,2-1-1 0 0,-1 1 0 0 0,1 0 1 0 0,0 0-1 0 0,0 1 0 0 0,1-1 1 0 0,0 0-1 0 0,0 1 0 0 0,1-1 1 0 0,1 1-1 0 0,-1 0 0 0 0,1-1 1 0 0,1 1-1 0 0,-1-1 0 0 0,2 1 1 0 0,-1-1-1 0 0,1 1 0 0 0,0-1 1 0 0,1 0-1 0 0,0 0 0 0 0,0 0 1 0 0,1 0-1 0 0,3 6-6 0 0,1-6 9 0 0,0 1-1 0 0,1-1 1 0 0,0-1 0 0 0,0 1-1 0 0,1-2 1 0 0,0 1 0 0 0,0-1-1 0 0,0-1 1 0 0,1 0 0 0 0,0 0-1 0 0,0-1 1 0 0,0 0-1 0 0,1-1 1 0 0,-1-1 0 0 0,1 0-1 0 0,-1 0 1 0 0,1-1 0 0 0,8 0-9 0 0,30 1-3168 0 0,0-2-3298 0 0,-39 0 4478 0 0,5 0-7313 0 0</inkml:trace>
</inkml:ink>
</file>

<file path=ppt/ink/ink8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0.2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145 423 184 0 0,'0'0'596'0'0,"0"0"-330"0"0,0 0-172 0 0,0 0 61 0 0,0 0 206 0 0,0 0 214 0 0,0 0 93 0 0,0 0-17 0 0,0 0-67 0 0,0 0-89 0 0,0 0-30 0 0,-1 17 24 0 0,-5 132 1086 0 0,-22 192 1600 0 0,28-330-3008 0 0,-1 1 0 0 0,-1-1 0 0 0,0 0 0 0 0,-1 0 1 0 0,0 0-1 0 0,-1 0 0 0 0,0 0 0 0 0,0-1 0 0 0,-1 1 0 0 0,-1-1 0 0 0,0-1 1 0 0,-7 10-168 0 0,12-18 71 0 0,0 0 0 0 0,0 0 1 0 0,0 0-1 0 0,-1-1 0 0 0,1 1 1 0 0,0 0-1 0 0,-1-1 0 0 0,1 1 1 0 0,0-1-1 0 0,-1 1 0 0 0,1-1 1 0 0,-1 1-1 0 0,1-1 1 0 0,-1 0-1 0 0,1 0 0 0 0,0 0 1 0 0,-1 0-1 0 0,1 0 0 0 0,-1 0 1 0 0,1 0-1 0 0,-1-1 0 0 0,1 1 1 0 0,-1 0-1 0 0,1-1 0 0 0,-1 1 1 0 0,1-1-1 0 0,0 1 0 0 0,-1-1 1 0 0,1 0-1 0 0,0 0 0 0 0,0 0 1 0 0,0 0-1 0 0,-1 1 0 0 0,1-1 1 0 0,0-1-1 0 0,0 1 1 0 0,0 0-1 0 0,1 0 0 0 0,-1 0 1 0 0,0 0-1 0 0,0-1 0 0 0,0 1 1 0 0,1 0-1 0 0,-1-1 0 0 0,1 1 1 0 0,-1-1-1 0 0,1 1 0 0 0,0 0 1 0 0,-1-1-1 0 0,1 1 0 0 0,0-1 1 0 0,0 1-1 0 0,0-1 0 0 0,0 1 1 0 0,0-1-1 0 0,1 1 0 0 0,-1-1 1 0 0,0 1-1 0 0,1-1 1 0 0,-1 1-72 0 0,0-22 20 0 0,2-1 0 0 0,0 1 0 0 0,1 1 0 0 0,1-1 1 0 0,2 0-1 0 0,0 1 0 0 0,1 0 0 0 0,1 0 0 0 0,1 1 1 0 0,1 0-1 0 0,1 1 0 0 0,1 0 0 0 0,11-15-20 0 0,2-6-64 0 0,2 1-1 0 0,2 1 1 0 0,1 2 0 0 0,2 1-1 0 0,2 1 1 0 0,1 2-1 0 0,1 1 1 0 0,2 2 0 0 0,1 1-1 0 0,29-14 65 0 0,-54 35-27 0 0,0 0 1 0 0,0 2-1 0 0,1-1 0 0 0,-1 2 0 0 0,1 0 0 0 0,1 1 1 0 0,-1 0-1 0 0,1 1 0 0 0,-1 1 0 0 0,12 0 27 0 0,-25 2-11 0 0,0 1 0 0 0,0-1 0 0 0,0 0 0 0 0,0 1 0 0 0,1 0 0 0 0,-1-1 0 0 0,0 1 0 0 0,0 0 0 0 0,0 0 0 0 0,0 0 0 0 0,0 0 0 0 0,-1 0 0 0 0,1 1 0 0 0,0-1 0 0 0,0 0 0 0 0,-1 1 0 0 0,1 0 0 0 0,-1-1-1 0 0,1 1 1 0 0,-1 0 0 0 0,0 0 0 0 0,0 0 0 0 0,0-1 0 0 0,0 1 0 0 0,0 0 0 0 0,0 1 0 0 0,0-1 0 0 0,-1 0 0 0 0,1 0 0 0 0,-1 0 0 0 0,1 0 0 0 0,-1 2 11 0 0,4 76 114 0 0,-4-78-102 0 0,-4 21 24 0 0,-2 0-1 0 0,0-1 1 0 0,-1 0 0 0 0,-1 0-1 0 0,-1 0 1 0 0,-1-1-1 0 0,-1-1 1 0 0,0 0-1 0 0,-2 0 1 0 0,0-1-1 0 0,-1-1 1 0 0,-1 0-1 0 0,-1-1 1 0 0,-1-1-1 0 0,0 0 1 0 0,-1-1 0 0 0,0-1-1 0 0,-1-1 1 0 0,-1-1-1 0 0,-15 7-35 0 0,19-9-133 0 0,0-2 0 0 0,-1 0 0 0 0,0-1 0 0 0,0-1 0 0 0,-1-1 0 0 0,0 0 0 0 0,0-1-1 0 0,0-1 1 0 0,-1-1 0 0 0,-17 0 133 0 0,-9-17-3177 0 0,21-29-5928 0 0,23 29 6264 0 0</inkml:trace>
  <inkml:trace contextRef="#ctx0" brushRef="#br0" timeOffset="550.906">659 766 3425 0 0,'0'0'1333'0'0,"0"0"-578"0"0,0 0-176 0 0,0 0 273 0 0,0 0 356 0 0,0 0 269 0 0,0 0 103 0 0,0 0-78 0 0,0 0-170 0 0,0 0-232 0 0,0 0-249 0 0,31-7-204 0 0,100-23-155 0 0,-37-11 267 0 0,-60 20-495 0 0,0-1 0 0 0,-1-1-1 0 0,-2-2 1 0 0,0-1 0 0 0,-2-1 0 0 0,-1-2 0 0 0,20-26-264 0 0,-43 50-2 0 0,-1-1 1 0 0,0 1-1 0 0,0-1 1 0 0,-1 0-1 0 0,1 0 0 0 0,-1-1 1 0 0,-1 1-1 0 0,1-1 1 0 0,-1 1-1 0 0,0-1 0 0 0,-1 0 1 0 0,1 0-1 0 0,-1 1 1 0 0,-1-1-1 0 0,1 0 0 0 0,-1 0 1 0 0,-1 0-1 0 0,1 0 1 0 0,-1 0-1 0 0,0 0 1 0 0,-1-1 1 0 0,-2 5-64 0 0,0 0 1 0 0,0 0-1 0 0,0 0 1 0 0,-1 1-1 0 0,1-1 1 0 0,-1 1-1 0 0,0 0 0 0 0,1 0 1 0 0,-1 1-1 0 0,0-1 1 0 0,0 1-1 0 0,0 0 1 0 0,0 1-1 0 0,0-1 1 0 0,-1 1-1 0 0,1 0 1 0 0,0 0-1 0 0,0 1 1 0 0,0-1-1 0 0,0 1 1 0 0,-5 1 63 0 0,3-1-23 0 0,0 1-1 0 0,-1-1 1 0 0,1 1-1 0 0,0 1 1 0 0,0-1-1 0 0,0 1 1 0 0,0 0 0 0 0,0 1-1 0 0,1 0 1 0 0,0 0-1 0 0,0 0 1 0 0,0 1 0 0 0,0 0-1 0 0,0 0 1 0 0,1 0-1 0 0,0 1 1 0 0,0 0-1 0 0,-1 2 25 0 0,5-6-1 0 0,0-1 1 0 0,1 0 0 0 0,-1 1 0 0 0,1-1 0 0 0,-1 0 0 0 0,1 1 0 0 0,0-1 0 0 0,-1 1 0 0 0,1-1-1 0 0,0 1 1 0 0,0-1 0 0 0,0 0 0 0 0,0 1 0 0 0,0-1 0 0 0,0 1 0 0 0,1-1 0 0 0,-1 1 0 0 0,0-1-1 0 0,1 0 1 0 0,-1 1 0 0 0,1-1 0 0 0,-1 1 0 0 0,1-1 0 0 0,0 0 0 0 0,0 0 0 0 0,-1 1 0 0 0,1-1-1 0 0,0 0 1 0 0,0 0 0 0 0,0 0 0 0 0,0 0 0 0 0,1 0 0 0 0,-1 0 0 0 0,0 0 0 0 0,0-1 0 0 0,0 1-1 0 0,1 0 1 0 0,-1-1 0 0 0,0 1-1 0 0,63 20 223 0 0,-47-17-147 0 0,179 30 192 0 0,-193-34-223 0 0,0 1 1 0 0,1 0-1 0 0,-1 0 0 0 0,0 0 1 0 0,0 0-1 0 0,-1 1 0 0 0,1-1 1 0 0,0 1-1 0 0,0-1 0 0 0,-1 1 1 0 0,1 0-1 0 0,-1 0 0 0 0,1 0 1 0 0,-1 1-1 0 0,0-1 0 0 0,0 1 1 0 0,0-1-1 0 0,0 1 0 0 0,0 0 1 0 0,-1-1-1 0 0,1 1 1 0 0,-1 0-1 0 0,0 0 0 0 0,0 0 1 0 0,0 0-1 0 0,0 0 0 0 0,0 0 1 0 0,-1 0-1 0 0,1 1 0 0 0,-1-1 1 0 0,0 0-1 0 0,0 0 0 0 0,0 0 1 0 0,0 1-1 0 0,-1-1 0 0 0,0 0 1 0 0,1 0-1 0 0,-1 0 0 0 0,0 0 1 0 0,0 0-1 0 0,0 0 0 0 0,-1 0 1 0 0,1 0-1 0 0,-1 0 0 0 0,0-1 1 0 0,0 1-1 0 0,-1 2-45 0 0,-123 160 551 0 0,111-132-2526 0 0,57-36-4611 0 0,23-30-5036 0 0,-51 22 10571 0 0</inkml:trace>
  <inkml:trace contextRef="#ctx0" brushRef="#br0" timeOffset="890.618">1714 445 272 0 0,'0'0'2641'0'0,"0"0"-542"0"0,0 0-360 0 0,0 0-6 0 0,0 0 145 0 0,0 0-7 0 0,0 0-232 0 0,0 0-369 0 0,0 0-367 0 0,0 0-311 0 0,0 0-192 0 0,-24 34-103 0 0,-71 104-65 0 0,67-79 119 0 0,29-50-249 0 0,0-6-48 0 0,-1 1 0 0 0,1 0 0 0 0,-1 0 0 0 0,1-1 0 0 0,0 1 0 0 0,1-1 0 0 0,-1 1 0 0 0,0-1 0 0 0,1 1 0 0 0,0-1 0 0 0,0 0 0 0 0,0 0 0 0 0,0 0 0 0 0,1 0 0 0 0,-1 0 0 0 0,1 0 0 0 0,-1 0 0 0 0,1-1 0 0 0,0 0 0 0 0,0 1 0 0 0,0-1 0 0 0,1 0 0 0 0,-1-1 0 0 0,0 1 0 0 0,1 0 0 0 0,-1-1 0 0 0,1 0 0 0 0,-1 0 0 0 0,1 0 0 0 0,0 0 0 0 0,-1-1 0 0 0,1 1 0 0 0,1-1-54 0 0,4 2 156 0 0,1-1 0 0 0,0-1 1 0 0,-1 1-1 0 0,1-2 0 0 0,-1 1 0 0 0,1-1 0 0 0,-1-1 1 0 0,1 0-1 0 0,-1 0 0 0 0,0-1 0 0 0,0 0 0 0 0,9-4-156 0 0,-12 5 18 0 0,1-2 0 0 0,-1 1 0 0 0,0 0 0 0 0,0-1 0 0 0,0 0 0 0 0,-1-1 0 0 0,1 1 0 0 0,-1-1 0 0 0,0 0-1 0 0,0-1 1 0 0,-1 1 0 0 0,1-1 0 0 0,-1 0 0 0 0,0 0 0 0 0,-1 0 0 0 0,0 0 0 0 0,0-1 0 0 0,0 1 0 0 0,-1-1 0 0 0,1 0 0 0 0,-2 0-1 0 0,1 0 1 0 0,-1 0 0 0 0,0 0 0 0 0,0 0 0 0 0,-1 0 0 0 0,0 0 0 0 0,-1 0 0 0 0,1 0 0 0 0,-1 0 0 0 0,-1 0 0 0 0,1 0 0 0 0,-1 0-1 0 0,0 0 1 0 0,-1 0 0 0 0,1 1 0 0 0,-1-1 0 0 0,-1 1 0 0 0,0-1-18 0 0,-74-68-3633 0 0,9 53-6307 0 0,54 19 3035 0 0</inkml:trace>
  <inkml:trace contextRef="#ctx0" brushRef="#br0" timeOffset="1231.807">2058 467 11378 0 0,'0'0'1841'0'0,"0"0"-685"0"0,0 0-338 0 0,0 0-56 0 0,0 0-21 0 0,0 0-107 0 0,0 0-134 0 0,0 0-82 0 0,0 0-38 0 0,0 0-49 0 0,0 0-74 0 0,0 0-72 0 0,0 0-58 0 0,4 22-35 0 0,18 104-17 0 0,-22-115-70 0 0,1-1 1 0 0,0 0 0 0 0,1 1-1 0 0,0-1 1 0 0,1 0-1 0 0,0 0 1 0 0,0-1-1 0 0,1 1 1 0 0,1-1 0 0 0,-1 1-1 0 0,3 1-5 0 0,-6-10 19 0 0,0 0 0 0 0,0 0 0 0 0,0 0 1 0 0,0 0-1 0 0,0 0 0 0 0,0 0 0 0 0,1 0 0 0 0,-1 0 0 0 0,0-1 0 0 0,0 1 0 0 0,1 0 0 0 0,-1-1 0 0 0,1 1 0 0 0,-1-1 0 0 0,0 0 1 0 0,1 1-1 0 0,-1-1 0 0 0,1 0 0 0 0,-1 0 0 0 0,1 0 0 0 0,-1 0 0 0 0,1 0 0 0 0,-1 0 0 0 0,1-1 0 0 0,-1 1 0 0 0,0 0 0 0 0,1-1 1 0 0,-1 1-1 0 0,1-1 0 0 0,-1 1 0 0 0,0-1 0 0 0,1 0 0 0 0,-1 0 0 0 0,0 1 0 0 0,0-1 0 0 0,0 0 0 0 0,0 0 0 0 0,0 0 0 0 0,0 0 1 0 0,0 0-1 0 0,1-1-19 0 0,44-52 1018 0 0,-43 50-941 0 0,128-242 1063 0 0,-109 218-1315 0 0,-5 6-2829 0 0,-7 6-7145 0 0,-10 15 703 0 0</inkml:trace>
  <inkml:trace contextRef="#ctx0" brushRef="#br0" timeOffset="1570.537">2577 482 12731 0 0,'0'0'1775'0'0,"0"0"-854"0"0,0 0-223 0 0,0 0 206 0 0,0 0 147 0 0,0 0-47 0 0,0 0-285 0 0,0 0-318 0 0,0 0-203 0 0,0 0-118 0 0,0 0-68 0 0,0 0-47 0 0,0 0-69 0 0,0 26-151 0 0,1 81-270 0 0,9-75-2689 0 0,-5-31-1297 0 0,-2-1-1184 0 0,-2 0-460 0 0</inkml:trace>
  <inkml:trace contextRef="#ctx0" brushRef="#br0" timeOffset="1571.537">2577 177 12923 0 0,'0'0'4049'0'0,"0"0"-2793"0"0,0 0-624 0 0,0 0-184 0 0,0 0-144 0 0,0 0-128 0 0,0 0-144 0 0,0 0-272 0 0,0 0-368 0 0,0 0-216 0 0,0 0-360 0 0,0 0-665 0 0,0 0-1680 0 0,0 0-2400 0 0,-18 0 272 0 0</inkml:trace>
  <inkml:trace contextRef="#ctx0" brushRef="#br0" timeOffset="2030.217">2923 339 9554 0 0,'0'0'2038'0'0,"0"0"-950"0"0,0 0-354 0 0,0 0 147 0 0,0 0 121 0 0,0 0-42 0 0,0 0-257 0 0,0 0-291 0 0,0 0-194 0 0,0 0-90 0 0,0 0-40 0 0,0 0-25 0 0,-17 33-7 0 0,-55 102-26 0 0,51-68-13 0 0,21-63 38 0 0,0 0 0 0 0,1 0-1 0 0,-1 0 1 0 0,1 0 0 0 0,0 0 0 0 0,0 0 0 0 0,1 0 0 0 0,-1 0 0 0 0,1 0-1 0 0,0-1 1 0 0,0 1 0 0 0,0-1 0 0 0,0 1 0 0 0,1-1 0 0 0,-1 0 0 0 0,1 0 0 0 0,0 0-1 0 0,0 0 1 0 0,0 0 0 0 0,0 0 0 0 0,0-1 0 0 0,1 0 0 0 0,-1 0 0 0 0,1 0-1 0 0,0 0 1 0 0,-1 0 0 0 0,1-1 0 0 0,0 1 0 0 0,0-1 0 0 0,0 0 0 0 0,0 0 0 0 0,0-1-1 0 0,0 1 1 0 0,5-1-55 0 0,4 1 209 0 0,0 0-1 0 0,0-1 0 0 0,0 0 1 0 0,0-1-1 0 0,0-1 0 0 0,0 0 1 0 0,0-1-1 0 0,-1 0 0 0 0,1-1 1 0 0,7-3-209 0 0,2-6 156 0 0,-1-1 0 0 0,0 0 1 0 0,-1-2-1 0 0,-1 0 1 0 0,0-1-1 0 0,-2-1 0 0 0,0-1 1 0 0,-1-1-1 0 0,0 0 1 0 0,-2 0-1 0 0,-1-2 0 0 0,0 0 1 0 0,-2 0-1 0 0,0-1 1 0 0,1-7-157 0 0,-3 9-97 0 0,-1 0 0 0 0,-1 0 0 0 0,0-1 0 0 0,-2 0 0 0 0,0 0 0 0 0,0-17 97 0 0,-4 31-80 0 0,0 1-1 0 0,-1-1 0 0 0,0 1 1 0 0,0-1-1 0 0,-1 1 1 0 0,0-1-1 0 0,-1 1 0 0 0,1 0 1 0 0,-1 0-1 0 0,-1-1 1 0 0,1 1-1 0 0,-1 0 0 0 0,0 1 1 0 0,-1-1-1 0 0,0 1 1 0 0,0-1-1 0 0,0 1 0 0 0,-1 0 1 0 0,0 1-1 0 0,0-1 1 0 0,-5-4 80 0 0,6 8-34 0 0,0 0-1 0 0,0-1 1 0 0,0 1 0 0 0,0 1 0 0 0,0-1 0 0 0,0 1 0 0 0,-1-1 0 0 0,1 1-1 0 0,0 0 1 0 0,-1 1 0 0 0,1-1 0 0 0,-1 1 0 0 0,1 0 0 0 0,-1 0 0 0 0,1 0 0 0 0,-1 1-1 0 0,1-1 1 0 0,-1 1 0 0 0,1 0 0 0 0,-1 1 0 0 0,1-1 0 0 0,0 1 0 0 0,0 0-1 0 0,-3 1 35 0 0,-88 65-72 0 0,85-58 97 0 0,1 0 0 0 0,0 1 1 0 0,1 0-1 0 0,1 0 1 0 0,-1 0-1 0 0,2 1 1 0 0,-1 1-1 0 0,2-1 1 0 0,0 1-1 0 0,0 0 1 0 0,1 0-1 0 0,1 0 1 0 0,0 0-1 0 0,1 1 1 0 0,0 0-1 0 0,1-1 1 0 0,1 1-1 0 0,0 0 0 0 0,1-1 1 0 0,0 2-26 0 0,3-4 29 0 0,1 0 1 0 0,0 0-1 0 0,0 0 1 0 0,1-1-1 0 0,0 0 1 0 0,1 0-1 0 0,0-1 1 0 0,1 0-1 0 0,0 0 1 0 0,0 0-1 0 0,1-1 0 0 0,0-1 1 0 0,0 1-1 0 0,1-1 1 0 0,0-1-1 0 0,0 0 1 0 0,0 0-1 0 0,1-1 1 0 0,0-1-1 0 0,0 0 1 0 0,0 0-1 0 0,9 1-29 0 0,10 2 104 0 0,0-2 0 0 0,0-1 0 0 0,1-1 0 0 0,0-1 0 0 0,26-3-104 0 0,-30 1 14 0 0,-9 0-215 0 0,-1-1 1 0 0,0-1-1 0 0,0 0 1 0 0,0-1 0 0 0,0-1-1 0 0,-1-1 1 0 0,1 0-1 0 0,-1-1 1 0 0,5-3 200 0 0,12-9-5179 0 0,-1-3-4437 0 0,-22 16 3423 0 0</inkml:trace>
  <inkml:trace contextRef="#ctx0" brushRef="#br0" timeOffset="2394.301">3595 534 0 0 0,'0'0'428'0'0,"0"0"1011"0"0,0 0 471 0 0,0 0 432 0 0,0 0 277 0 0,0 0 40 0 0,0 0-216 0 0,0 0-408 0 0,0 0-432 0 0,34-2-406 0 0,106-4-340 0 0,-72-10 40 0 0,-60 10-727 0 0,0 2-82 0 0,-1 0 0 0 0,0 0 0 0 0,0-1 0 0 0,-1 1 0 0 0,1-1 1 0 0,-1-1-1 0 0,0 1 0 0 0,0-1 0 0 0,-1 0 0 0 0,0-1 0 0 0,0 1 0 0 0,0-1 0 0 0,-1 0 0 0 0,0 0 0 0 0,0-1 0 0 0,-1 1 0 0 0,0-1 0 0 0,0 1 1 0 0,-1-1-1 0 0,0 0 0 0 0,0 0 0 0 0,-1 0 0 0 0,0-4-88 0 0,-1 10-18 0 0,0-1 0 0 0,-1 1 0 0 0,1 0 0 0 0,-1 0 0 0 0,0-1 1 0 0,0 1-1 0 0,0 0 0 0 0,0 0 0 0 0,0 0 0 0 0,0 0 0 0 0,0 0 0 0 0,-1 0 0 0 0,1 0 1 0 0,-1 0-1 0 0,1 1 0 0 0,-1-1 0 0 0,0 1 0 0 0,1-1 0 0 0,-1 1 0 0 0,0-1 0 0 0,0 1 1 0 0,0 0-1 0 0,0 0 0 0 0,-1 0 0 0 0,1 0 0 0 0,0 0 0 0 0,0 1 0 0 0,-1-1 0 0 0,1 1 1 0 0,0-1-1 0 0,0 1 0 0 0,-1 0 0 0 0,-1 0 18 0 0,-78 6-410 0 0,68-1 388 0 0,0 1 0 0 0,1 1 0 0 0,0 0 0 0 0,0 1 0 0 0,1 1 0 0 0,0 0 0 0 0,0 0 0 0 0,1 1 0 0 0,0 1 0 0 0,1 0 0 0 0,1 0 0 0 0,-1 1 0 0 0,2 0 0 0 0,-1 1 0 0 0,2-1 0 0 0,0 2 0 0 0,0-1 0 0 0,0 4 22 0 0,5-13-35 0 0,0 0 1 0 0,1 1-1 0 0,-1-1 1 0 0,1 0-1 0 0,0 1 1 0 0,0 0-1 0 0,1-1 1 0 0,-1 1-1 0 0,1-1 1 0 0,0 1-1 0 0,0 0 1 0 0,1-1 0 0 0,-1 1-1 0 0,1-1 1 0 0,0 1-1 0 0,0-1 1 0 0,0 1-1 0 0,1-1 1 0 0,0 0-1 0 0,0 0 1 0 0,0 1-1 0 0,0-1 1 0 0,0-1-1 0 0,1 1 1 0 0,0 0-1 0 0,0-1 1 0 0,0 1 0 0 0,0-1-1 0 0,0 0 1 0 0,1 0-1 0 0,0 0 1 0 0,-1 0-1 0 0,1-1 1 0 0,0 1-1 0 0,0-1 1 0 0,0 0-1 0 0,1 0 1 0 0,-1-1 34 0 0,11 3-698 0 0,0 0 1 0 0,1-2 0 0 0,-1 0-1 0 0,1 0 1 0 0,-1-2-1 0 0,1 0 1 0 0,0 0-1 0 0,4-2 698 0 0,-8 1-933 0 0,93-20-11209 0 0,-84 17 10878 0 0</inkml:trace>
  <inkml:trace contextRef="#ctx0" brushRef="#br0" timeOffset="2708.243">4440 250 13635 0 0,'0'0'1942'0'0,"0"0"-745"0"0,0 0-299 0 0,0 0-46 0 0,0 0-13 0 0,0 0-68 0 0,0 0-165 0 0,0 0-176 0 0,0 0-129 0 0,0 0-118 0 0,0 0-84 0 0,0 0-41 0 0,0 0-39 0 0,-29 32-4 0 0,-84 98-2 0 0,91-89-6 0 0,103 5 164 0 0,-36-27-92 0 0,-44-18-53 0 0,1-1-1 0 0,-1 1 0 0 0,1 0 1 0 0,-1 0-1 0 0,0 0 1 0 0,1 0-1 0 0,-1 0 0 0 0,0 0 1 0 0,0 0-1 0 0,1 0 0 0 0,-1 0 1 0 0,0 0-1 0 0,0 1 0 0 0,0-1 1 0 0,-1 0-1 0 0,1 1 1 0 0,0-1-1 0 0,0 1 0 0 0,-1-1 1 0 0,1 1-1 0 0,-1-1 0 0 0,1 1 1 0 0,-1-1-1 0 0,0 1 1 0 0,1-1-1 0 0,-1 1 0 0 0,0 0 1 0 0,0-1-1 0 0,0 1 0 0 0,-1-1 1 0 0,1 1-1 0 0,0 0 0 0 0,0-1 1 0 0,-1 1-1 0 0,1-1 1 0 0,-1 1-1 0 0,1-1 0 0 0,-1 1 1 0 0,0-1-1 0 0,0 1 0 0 0,0-1 1 0 0,0 0-1 0 0,0 0 0 0 0,0 1 1 0 0,0-1-1 0 0,0 0 1 0 0,0 0-1 0 0,0 0 0 0 0,0 0 1 0 0,-1 0-1 0 0,0 0-25 0 0,-5 6 112 0 0,0-2 0 0 0,0 1 1 0 0,-1 0-1 0 0,0-1 0 0 0,0-1 0 0 0,0 1 0 0 0,0-2 0 0 0,-1 1 1 0 0,0-1-1 0 0,0 0 0 0 0,-4 0-112 0 0,-64 1-5235 0 0,54-13-5927 0 0,17 4 2916 0 0</inkml:trace>
</inkml:ink>
</file>

<file path=ppt/ink/ink8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6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358 1 272 0 0,'0'0'1016'0'0,"0"0"-89"0"0,0 0 55 0 0,0 0 258 0 0,0 0 247 0 0,0 0 107 0 0,0 0-74 0 0,0 0-241 0 0,0 0-302 0 0,0 0-263 0 0,0 0-207 0 0,-29 0-135 0 0,-92 2-42 0 0,57 19 188 0 0,53-11-354 0 0,1-4-45 0 0,1 0 1 0 0,-1 0 0 0 0,1 2-1 0 0,1-1 1 0 0,-1 1-1 0 0,2 0 1 0 0,-1 1-1 0 0,1-1 1 0 0,0 2-1 0 0,0-1 1 0 0,2 1-1 0 0,-1 0 1 0 0,1 0-1 0 0,0 0 1 0 0,1 1-1 0 0,0 0 1 0 0,1 0-1 0 0,0 0 1 0 0,1 0-1 0 0,0 0 1 0 0,0 10-120 0 0,3-17 77 0 0,1-1-1 0 0,0 1 1 0 0,-1 0 0 0 0,1-1 0 0 0,1 1 0 0 0,-1-1-1 0 0,0 0 1 0 0,1 0 0 0 0,-1 0 0 0 0,1 0-1 0 0,0 0 1 0 0,0-1 0 0 0,1 1 0 0 0,-1-1 0 0 0,0 0-1 0 0,1 0 1 0 0,-1 0 0 0 0,1 0 0 0 0,0 0 0 0 0,-1-1-1 0 0,1 0 1 0 0,0 0 0 0 0,0 0 0 0 0,0 0-1 0 0,0 0 1 0 0,0-1 0 0 0,0 0 0 0 0,0 0 0 0 0,0 0-1 0 0,0 0 1 0 0,0-1 0 0 0,0 0 0 0 0,2 0-77 0 0,18-2 213 0 0,-1 0 1 0 0,1-2 0 0 0,-1-1-1 0 0,-1-1 1 0 0,1-1 0 0 0,-1-1-1 0 0,0 0 1 0 0,-1-2 0 0 0,0-1-1 0 0,-1 0 1 0 0,0-1-1 0 0,-1-2 1 0 0,-1 0 0 0 0,0-1-1 0 0,1-2-213 0 0,47-52 406 0 0,-63 122-126 0 0,-3-41-263 0 0,-2 2-17 0 0,1 0 0 0 0,1 0 1 0 0,0-1-1 0 0,0 1 0 0 0,1 0 0 0 0,1 0 1 0 0,0-1-1 0 0,1 1 0 0 0,0-1 1 0 0,1 1-1 0 0,0-1 0 0 0,1 0 1 0 0,1-1-1 0 0,-1 1 0 0 0,2-1 1 0 0,0 0-1 0 0,0-1 0 0 0,1 1 1 0 0,4 2-1 0 0,64 37-1067 0 0,-47-41-2653 0 0,2-3-4760 0 0,-17-5-1109 0 0</inkml:trace>
</inkml:ink>
</file>

<file path=ppt/ink/ink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3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8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7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232 443 0 0 0,'0'0'413'0'0,"0"0"888"0"0,0 0 215 0 0,0 0-53 0 0,0 0-56 0 0,0 0 0 0 0,0 0-3 0 0,0 0-57 0 0,0 0-107 0 0,-1-4-167 0 0,1 3-1010 0 0,-1 0 1 0 0,0 0 0 0 0,0 1-1 0 0,1-1 1 0 0,-1 0 0 0 0,0 1 0 0 0,0-1-1 0 0,0 0 1 0 0,0 1 0 0 0,0-1-1 0 0,0 1 1 0 0,0 0 0 0 0,0-1-1 0 0,0 1 1 0 0,0 0 0 0 0,0 0-1 0 0,-1-1 1 0 0,1 1 0 0 0,0 0-1 0 0,0 0 1 0 0,0 0 0 0 0,0 0 0 0 0,0 0-1 0 0,0 1 1 0 0,0-1 0 0 0,0 0-1 0 0,0 0 1 0 0,-1 1 0 0 0,1-1-1 0 0,0 1 1 0 0,0-1 0 0 0,0 1-1 0 0,1-1 1 0 0,-1 1 0 0 0,0 0-1 0 0,0-1 1 0 0,0 1 0 0 0,0 0 0 0 0,1 0-1 0 0,-1-1 1 0 0,0 1 0 0 0,0 0-1 0 0,1 0 1 0 0,-1 1-64 0 0,-57 42 1624 0 0,58-44-1619 0 0,-11 8 95 0 0,0 1-1 0 0,1 0 0 0 0,0 0 0 0 0,1 1 1 0 0,0 1-1 0 0,1-1 0 0 0,0 1 1 0 0,0 0-1 0 0,1 1 0 0 0,1 0 0 0 0,0 0 1 0 0,0 1-1 0 0,1-1 0 0 0,1 1 1 0 0,0 0-1 0 0,1 1 0 0 0,1-1 0 0 0,-2 12-99 0 0,6-18 2 0 0,1 0 0 0 0,-1 0 0 0 0,1 0 0 0 0,0 0 0 0 0,1 0 0 0 0,-1-1 0 0 0,2 1 0 0 0,-1-1 0 0 0,0 0 0 0 0,1-1 0 0 0,0 1 0 0 0,1-1 0 0 0,-1 0 0 0 0,1 0 0 0 0,0 0 0 0 0,0-1-1 0 0,0 0 1 0 0,1 0 0 0 0,0-1 0 0 0,-1 0 0 0 0,1 0 0 0 0,0 0 0 0 0,1-1 0 0 0,-1 0 0 0 0,0 0 0 0 0,3-1-2 0 0,7 2-368 0 0,0-1 1 0 0,1-1-1 0 0,-1-1 1 0 0,0 0-1 0 0,0-2 0 0 0,0 0 1 0 0,1 0-1 0 0,-1-2 1 0 0,7-2 367 0 0,84-41-10935 0 0,-90 35 6338 0 0</inkml:trace>
  <inkml:trace contextRef="#ctx0" brushRef="#br0" timeOffset="263.814">609 564 2545 0 0,'0'0'1435'0'0,"0"0"-113"0"0,0 0 153 0 0,0 0 222 0 0,0 0 123 0 0,0 0-77 0 0,0 0-290 0 0,0 0-368 0 0,-25 33-309 0 0,-77 100-221 0 0,77-85-139 0 0,25-44-324 0 0,0 0 0 0 0,1-1 0 0 0,-1 1 0 0 0,1 0 0 0 0,0-1 0 0 0,0 1-1 0 0,0-1 1 0 0,1 1 0 0 0,-1-1 0 0 0,1 0 0 0 0,0 0 0 0 0,0 1 0 0 0,0-1 0 0 0,0 0 0 0 0,0-1 0 0 0,1 1-1 0 0,-1 0 1 0 0,1-1 0 0 0,0 1 0 0 0,0-1 0 0 0,0 0 0 0 0,0 0 0 0 0,0 0 0 0 0,0 0 0 0 0,1-1 0 0 0,-1 1-1 0 0,1-1 1 0 0,-1 0 0 0 0,1 0 0 0 0,-1 0 0 0 0,1 0 0 0 0,0-1 0 0 0,-1 1 0 0 0,4-1-92 0 0,6 0 173 0 0,-1 1 0 0 0,1-2 0 0 0,-1 1 0 0 0,1-2 0 0 0,-1 0 0 0 0,1 0 0 0 0,-1-1 0 0 0,0-1 0 0 0,0 0 1 0 0,0-1-1 0 0,-1 0 0 0 0,0 0 0 0 0,0-2 0 0 0,0 1 0 0 0,0-1 0 0 0,-1-1 0 0 0,-1 0 0 0 0,3-2-173 0 0,-3 4 47 0 0,-1-1 0 0 0,0 0 0 0 0,0-1 0 0 0,0 0-1 0 0,-1 0 1 0 0,0 0 0 0 0,0-1 0 0 0,-1 0 0 0 0,-1-1 0 0 0,1 1 0 0 0,-2-1-1 0 0,1 0 1 0 0,-1 0 0 0 0,-1-1 0 0 0,1 1 0 0 0,-2-1 0 0 0,0 0 0 0 0,0 0-1 0 0,-1 1 1 0 0,0-1 0 0 0,-1 0 0 0 0,0-3-47 0 0,-2 10-64 0 0,1-1 0 0 0,-1 1 1 0 0,0 1-1 0 0,0-1 0 0 0,0 0 0 0 0,0 0 0 0 0,-1 1 0 0 0,0-1 0 0 0,0 1 1 0 0,0 0-1 0 0,0 0 0 0 0,0 0 0 0 0,0 0 0 0 0,-1 1 0 0 0,1-1 1 0 0,-1 1-1 0 0,0 0 0 0 0,0 0 0 0 0,0 0 0 0 0,0 0 0 0 0,0 1 1 0 0,0 0-1 0 0,0 0 0 0 0,-1 0 0 0 0,1 0 0 0 0,0 0 0 0 0,-1 1 0 0 0,1 0 1 0 0,0 0-1 0 0,-1 0 0 0 0,1 1 0 0 0,-2 0 64 0 0,-43 9-4041 0 0,9 11-4703 0 0,27-10-21 0 0</inkml:trace>
  <inkml:trace contextRef="#ctx0" brushRef="#br0" timeOffset="626.753">1066 873 9562 0 0,'0'0'1731'0'0,"0"0"-308"0"0,0 0-67 0 0,0 0 17 0 0,0 0-65 0 0,0 0-217 0 0,0 0-234 0 0,0 0-190 0 0,0 0-155 0 0,0 0-92 0 0,0 0-88 0 0,0 0-70 0 0,0 0-50 0 0,11-32-57 0 0,35-101-47 0 0,-13 74 48 0 0,-28 54-162 0 0,22-23 112 0 0,-4 20-521 0 0,1 52-305 0 0,-21-32 706 0 0,-1 0 0 0 0,2 0 0 0 0,-1-1 0 0 0,2 1 1 0 0,-1-1-1 0 0,2 0 0 0 0,-1 0 0 0 0,2-1 0 0 0,-1 0 0 0 0,1 0 1 0 0,1 0 13 0 0,-3-8 108 0 0,-1 0 0 0 0,0-1 1 0 0,0 0-1 0 0,1 0 0 0 0,-1 0 1 0 0,0 0-1 0 0,1-1 0 0 0,-1 0 1 0 0,1 0-1 0 0,-1 0 0 0 0,1 0 1 0 0,-1-1-1 0 0,0 1 1 0 0,1-1-1 0 0,-1 0 0 0 0,0-1 1 0 0,0 1-1 0 0,1-1 0 0 0,-1 0 1 0 0,0 0-1 0 0,-1 0 0 0 0,1 0 1 0 0,0-1-1 0 0,-1 0 0 0 0,1 1 1 0 0,-1-1-1 0 0,0 0 0 0 0,0-1 1 0 0,0 1-1 0 0,0-1 0 0 0,0 1 1 0 0,-1-1-1 0 0,0 0-108 0 0,8-8 158 0 0,-1 1 1 0 0,-1-2-1 0 0,0 1 1 0 0,-1-1-1 0 0,0 0 0 0 0,-1-1 1 0 0,0 0-1 0 0,-1 0 0 0 0,-1 0 1 0 0,0-2-159 0 0,4-55-8345 0 0,-7 71 906 0 0,1 0 2714 0 0,0 0-263 0 0</inkml:trace>
  <inkml:trace contextRef="#ctx0" brushRef="#br0" timeOffset="1041.188">1972 443 11698 0 0,'0'0'1604'0'0,"0"0"-318"0"0,0 0-113 0 0,0 0-66 0 0,0 0-106 0 0,0 0-163 0 0,0 0-160 0 0,0 0-145 0 0,0 0-115 0 0,0 0-139 0 0,0 0-91 0 0,-34 6-60 0 0,-106 21-51 0 0,72 2-6 0 0,66-28-83 0 0,0 0 0 0 0,0 0-1 0 0,0 0 1 0 0,1 0 0 0 0,-1 0-1 0 0,0 0 1 0 0,0 0 0 0 0,1 0 0 0 0,-1 1-1 0 0,1-1 1 0 0,0 1 0 0 0,-1-1-1 0 0,1 1 1 0 0,0 0 0 0 0,0 0 0 0 0,0-1-1 0 0,0 1 1 0 0,0 0 0 0 0,0 0 0 0 0,0 0-1 0 0,1 0 1 0 0,-1 0 0 0 0,1 0-1 0 0,-1 0 1 0 0,1 0 0 0 0,0 0 0 0 0,0 0-1 0 0,0 0 1 0 0,0 0 0 0 0,0 0-1 0 0,0 0 1 0 0,1 0 0 0 0,-1 0 0 0 0,1 0-1 0 0,-1 0 1 0 0,1 0 0 0 0,0 0-1 0 0,0 0 13 0 0,11 6-3 0 0,1 0-1 0 0,0-1 0 0 0,1-1 1 0 0,-1-1-1 0 0,1 0 0 0 0,1 0 1 0 0,-1-1-1 0 0,2-1 4 0 0,26 9 31 0 0,-38-12-8 0 0,0 0 0 0 0,-1 1 0 0 0,1-1 1 0 0,0 1-1 0 0,-1-1 0 0 0,1 1 0 0 0,-1 0 1 0 0,1 1-1 0 0,-1-1 0 0 0,1 1 0 0 0,-1-1 0 0 0,0 1 1 0 0,0 0-1 0 0,0 0 0 0 0,0 0 0 0 0,0 1 1 0 0,0-1-1 0 0,-1 1 0 0 0,1 0 0 0 0,-1-1 0 0 0,0 1 1 0 0,0 0-1 0 0,0 0 0 0 0,0 0 0 0 0,0 1 1 0 0,0-1-1 0 0,-1 0 0 0 0,0 1 0 0 0,0-1 0 0 0,0 1 1 0 0,0 0-1 0 0,0-1 0 0 0,-1 1 0 0 0,1-1 1 0 0,-1 1-1 0 0,0 0 0 0 0,0-1 0 0 0,-1 1 0 0 0,1 0 1 0 0,-1-1-1 0 0,0 4-23 0 0,-8 5 38 0 0,-1-1-1 0 0,1 0 1 0 0,-2 0 0 0 0,1-1 0 0 0,-2-1-1 0 0,1 1 1 0 0,-1-2 0 0 0,-1 0-1 0 0,1 0 1 0 0,-1-1 0 0 0,-1-1 0 0 0,1 0-1 0 0,-1-1 1 0 0,-11 3-38 0 0,20-6-64 0 0,-19 2-821 0 0,13-4-1880 0 0,4 0-1644 0 0,5-1-1595 0 0,2-2-1963 0 0</inkml:trace>
  <inkml:trace contextRef="#ctx0" brushRef="#br0" timeOffset="1250.24">2378 181 14043 0 0,'0'0'1307'0'0,"0"0"-644"0"0,0 0-282 0 0,0 0 229 0 0,0 0 318 0 0,0 0 211 0 0,0 0-22 0 0,0 0-204 0 0,-8 32-239 0 0,-29 102-218 0 0,-7 4 59 0 0,31-104-518 0 0,1 1-1 0 0,2 0 0 0 0,2 1 1 0 0,1 0-1 0 0,2 0 0 0 0,1 0 1 0 0,2 8 3 0 0,1-12-659 0 0,1 18 367 0 0,1-34-3803 0 0,0 1-3778 0 0,-1-18 2707 0 0,-1-2 530 0 0</inkml:trace>
  <inkml:trace contextRef="#ctx0" brushRef="#br0" timeOffset="1421.666">2016 553 9762 0 0,'0'0'1711'0'0,"0"0"-517"0"0,0 0-242 0 0,0 0 3 0 0,0 0-6 0 0,0 0-131 0 0,0 0-209 0 0,31-8-182 0 0,100-24-150 0 0,-107 26-213 0 0,-1 2 0 0 0,1 0 0 0 0,0 2 0 0 0,-1 1 0 0 0,1 0 0 0 0,8 3-64 0 0,16-1 18 0 0,154 4-1273 0 0,-135 2-2891 0 0,-1 3-4923 0 0,-49-6 5483 0 0</inkml:trace>
  <inkml:trace contextRef="#ctx0" brushRef="#br0" timeOffset="1758.885">2927 527 2417 0 0,'0'0'1817'0'0,"0"0"-310"0"0,0 0-30 0 0,0 0 134 0 0,0 0 40 0 0,0 0-47 0 0,0 0-206 0 0,0 0-276 0 0,0 0-239 0 0,0 0-208 0 0,0 0-144 0 0,0 0-62 0 0,0 0-53 0 0,-25 8-49 0 0,-78 24-32 0 0,3 17 298 0 0,84-42-612 0 0,1 1-1 0 0,0 1 0 0 0,1 0 1 0 0,0 1-1 0 0,1 0 0 0 0,0 1 0 0 0,1 1 1 0 0,0 0-1 0 0,-8 11-20 0 0,19-22 4 0 0,0 0 0 0 0,0 0-1 0 0,0 0 1 0 0,0 1 0 0 0,0-1 0 0 0,0 0-1 0 0,0 1 1 0 0,1-1 0 0 0,-1 1 0 0 0,0-1-1 0 0,1 0 1 0 0,0 1 0 0 0,-1 0-1 0 0,1-1 1 0 0,0 1 0 0 0,-1-1 0 0 0,1 1-1 0 0,0-1 1 0 0,0 1 0 0 0,1-1 0 0 0,-1 1-1 0 0,0 0 1 0 0,0-1 0 0 0,1 1 0 0 0,-1-1-1 0 0,1 1 1 0 0,-1-1 0 0 0,1 0 0 0 0,-1 1-1 0 0,1-1 1 0 0,0 1 0 0 0,0-1 0 0 0,0 0-1 0 0,0 0 1 0 0,0 1 0 0 0,0-1 0 0 0,0 0-1 0 0,0 0 1 0 0,1 0 0 0 0,-1 0 0 0 0,0 0-1 0 0,0-1 1 0 0,1 1 0 0 0,-1 0 0 0 0,1-1-1 0 0,-1 1 1 0 0,1-1 0 0 0,-1 1 0 0 0,1-1-1 0 0,-1 1 1 0 0,1-1 0 0 0,-1 0 0 0 0,1 0-1 0 0,-1 0 1 0 0,1 0 0 0 0,0 0-1 0 0,0 0-3 0 0,18-2 231 0 0,-1-1 0 0 0,1-1 0 0 0,-1-1 0 0 0,1 0 0 0 0,-1-1-1 0 0,-1-1 1 0 0,1-1 0 0 0,-1-1 0 0 0,-1-1 0 0 0,1 0 0 0 0,1-3-231 0 0,115-53 596 0 0,-133 66-610 0 0,0-1-1 0 0,0 0 1 0 0,0 0 0 0 0,0 1 0 0 0,0-1-1 0 0,0 1 1 0 0,1-1 0 0 0,-1 1 0 0 0,0-1-1 0 0,0 1 1 0 0,0 0 0 0 0,0-1 0 0 0,1 1-1 0 0,-1 0 1 0 0,0 0 0 0 0,0 0 0 0 0,0 0-1 0 0,1 0 1 0 0,-1 0 0 0 0,0 0 0 0 0,0 1-1 0 0,0-1 1 0 0,1 0 0 0 0,-1 1 0 0 0,0-1-1 0 0,0 0 1 0 0,0 1 0 0 0,0 0 0 0 0,0-1-1 0 0,0 1 1 0 0,0 0 0 0 0,0-1 0 0 0,0 1-1 0 0,0 0 1 0 0,0 0 0 0 0,0 0 0 0 0,-1 0-1 0 0,1 0 1 0 0,0 0 0 0 0,-1 0 0 0 0,1 0-1 0 0,0 0 1 0 0,-1 0 0 0 0,1 0 0 0 0,-1 0-1 0 0,0 0 1 0 0,1 1 0 0 0,-1-1 0 0 0,0 0-1 0 0,0 0 1 0 0,0 0 0 0 0,0 1 0 0 0,0-1-1 0 0,0 0 1 0 0,0 0 0 0 0,0 0 0 0 0,0 1 14 0 0,-11 90-4549 0 0,8-44-4453 0 0,4-35 3795 0 0,-1-5 2332 0 0</inkml:trace>
  <inkml:trace contextRef="#ctx0" brushRef="#br0" timeOffset="2082.076">3142 826 6633 0 0,'0'0'3555'0'0,"0"0"-930"0"0,0 0-513 0 0,0 0-216 0 0,0 0-296 0 0,0 0-327 0 0,0 0-321 0 0,0 0-280 0 0,0 0-221 0 0,0 0-137 0 0,0 0-96 0 0,0 0-53 0 0,0 0-28 0 0,19-29-42 0 0,61-89-24 0 0,-21 60-11 0 0,30 23-335 0 0,-83 79-146 0 0,-3 66 282 0 0,0-106 184 0 0,0-1 1 0 0,0 0-1 0 0,0 0 0 0 0,1-1 1 0 0,-1 1-1 0 0,1-1 0 0 0,-1 1 0 0 0,1-1 1 0 0,0 0-1 0 0,0 0 0 0 0,0-1 1 0 0,0 1-1 0 0,0-1 0 0 0,0 0 1 0 0,0 0-1 0 0,0 0 0 0 0,1-1 0 0 0,-1 1 1 0 0,0-1-1 0 0,1 0 0 0 0,-1 0 1 0 0,0-1-1 0 0,0 1 0 0 0,1-1 1 0 0,-1 0-1 0 0,0 0 0 0 0,0 0 1 0 0,0-1-1 0 0,0 0 0 0 0,0 1 0 0 0,0-1 1 0 0,0-1-1 0 0,1 0-45 0 0,18-12-14 0 0,-1 0 0 0 0,0-2 0 0 0,0-1 0 0 0,-2-1 0 0 0,-1 0 0 0 0,0-2 0 0 0,-1 0 0 0 0,5-10 14 0 0,1-2-3258 0 0,-9 11-5512 0 0,-7 14-1499 0 0</inkml:trace>
  <inkml:trace contextRef="#ctx0" brushRef="#br0" timeOffset="2496.209">4111 1 15403 0 0,'0'0'692'0'0,"0"0"-198"0"0,0 0 142 0 0,0 0 224 0 0,0 0 168 0 0,0 0-9 0 0,0 0-155 0 0,0 0-150 0 0,-5 37-135 0 0,-13 117-128 0 0,-36 181 422 0 0,52-133-1741 0 0,2-202 758 0 0,0 1 0 0 0,0-1 1 0 0,0 1-1 0 0,0 0 0 0 0,0-1 1 0 0,0 1-1 0 0,0-1 0 0 0,0 1 0 0 0,-1 0 1 0 0,1-1-1 0 0,0 1 0 0 0,0-1 0 0 0,0 1 1 0 0,-1-1-1 0 0,1 1 0 0 0,0-1 1 0 0,-1 1-1 0 0,1-1 0 0 0,0 1 0 0 0,-1-1 1 0 0,1 1-1 0 0,-1-1 0 0 0,1 1 1 0 0,0-1-1 0 0,-1 0 0 0 0,1 1 0 0 0,-1-1 1 0 0,1 0-1 0 0,-1 1 0 0 0,0-1 1 0 0,1 0-1 0 0,-1 0 0 0 0,1 0 0 0 0,-1 1 1 0 0,1-1-1 0 0,-1 0 0 0 0,0 0 0 0 0,1 0 1 0 0,-1 0-1 0 0,1 0 0 0 0,-1 0 1 0 0,0 0-1 0 0,1 0 0 0 0,-1 0 0 0 0,1-1 1 0 0,-1 1-1 0 0,0 0 110 0 0,-25-11-11271 0 0,21 4 4954 0 0</inkml:trace>
  <inkml:trace contextRef="#ctx0" brushRef="#br0" timeOffset="2750.817">3779 336 10098 0 0,'0'0'2161'0'0,"0"0"-881"0"0,0 0-144 0 0,0 0-24 0 0,0 0-191 0 0,0 0-225 0 0,221-33-216 0 0,-175 29-144 0 0,4 0-104 0 0,3 4-112 0 0,5 0-96 0 0,-3 0-112 0 0,2 0-336 0 0,-6 0-856 0 0,-14 0-2809 0 0,-13 0-7738 0 0</inkml:trace>
</inkml:ink>
</file>

<file path=ppt/ink/ink8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7.6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183 70 896 0 0,'0'0'1094'0'0,"0"0"-286"0"0,0 0-100 0 0,0 0 206 0 0,0 0 317 0 0,0 0 217 0 0,0 0-28 0 0,0 0-225 0 0,0 0-292 0 0,0 0-314 0 0,0 0-214 0 0,0-5-93 0 0,0 2-269 0 0,-1-12 287 0 0,-10 36 304 0 0,-146 441 1851 0 0,150-445-2694 0 0,1 2 1734 0 0,20-38-148 0 0,295-416-465 0 0,-280 398-847 0 0,-26 56-437 0 0,-8 248 1218 0 0,4-265-801 0 0,1 0 0 0 0,0 0 0 0 0,0 0 0 0 0,0 0 0 0 0,1 0 0 0 0,-1 0 0 0 0,0 0 0 0 0,1 0 0 0 0,-1 0 0 0 0,1 0 0 0 0,0 0 0 0 0,0 0 0 0 0,-1 0 0 0 0,1 0 0 0 0,1 0 0 0 0,-1 0 0 0 0,0-1-1 0 0,0 1 1 0 0,1 0 0 0 0,-1-1 0 0 0,1 1 0 0 0,-1-1 0 0 0,1 0 0 0 0,-1 0 0 0 0,1 1 0 0 0,0-1 0 0 0,0 0 0 0 0,0 0 0 0 0,0 0 0 0 0,0-1 0 0 0,0 1 0 0 0,0 0 0 0 0,0-1 0 0 0,0 1 0 0 0,0-1 0 0 0,0 0-1 0 0,0 0 1 0 0,0 0 0 0 0,0 0 0 0 0,0 0 0 0 0,0 0 0 0 0,0 0 0 0 0,0-1 0 0 0,1 1 0 0 0,-1-1 0 0 0,0 0 0 0 0,-1 1 0 0 0,1-1 0 0 0,0 0 0 0 0,0 0 0 0 0,0 0 0 0 0,0 0 0 0 0,0-1-15 0 0,297-314 954 0 0,-282 300-974 0 0,-11 9 4 0 0,0 1 0 0 0,1-1-1 0 0,-1 1 1 0 0,1 0 0 0 0,1 1-1 0 0,-1 0 1 0 0,1 0-1 0 0,0 0 1 0 0,0 1 0 0 0,0 1-1 0 0,0-1 1 0 0,1 1-1 0 0,0 0 1 0 0,7-1 16 0 0,-14 7-8 0 0,0-1 1 0 0,0 0-1 0 0,-1 1 0 0 0,1-1 1 0 0,-1 1-1 0 0,0-1 0 0 0,1 1 0 0 0,-1-1 1 0 0,-1 1-1 0 0,1 0 0 0 0,0 0 1 0 0,-1-1-1 0 0,1 1 0 0 0,-1 0 0 0 0,0 0 1 0 0,0 0-1 0 0,0 0 0 0 0,0-1 1 0 0,0 1-1 0 0,-1 0 0 0 0,1 0 0 0 0,-2 2 8 0 0,2 6 33 0 0,-31 319 546 0 0,31-327-625 0 0,0-1 0 0 0,1 1 0 0 0,-1-1 0 0 0,0 0 0 0 0,1 1 0 0 0,0-1 0 0 0,0 0 0 0 0,0 0 0 0 0,0 1 0 0 0,0-1 1 0 0,0 0-1 0 0,0 0 0 0 0,1 0 0 0 0,-1 0 0 0 0,1 0 0 0 0,-1-1 0 0 0,1 1 0 0 0,0 0 0 0 0,-1-1 0 0 0,1 1 0 0 0,0-1 1 0 0,0 0-1 0 0,0 1 0 0 0,1-1 0 0 0,-1 0 0 0 0,0 0 0 0 0,0 0 0 0 0,0-1 0 0 0,1 1 0 0 0,-1-1 0 0 0,0 1 0 0 0,1-1 1 0 0,-1 0-1 0 0,1 0 0 0 0,-1 1 0 0 0,0-2 0 0 0,1 1 0 0 0,1 0 46 0 0,29-4-3909 0 0,-3-4-3815 0 0,-17 3-7 0 0</inkml:trace>
</inkml:ink>
</file>

<file path=ppt/ink/ink8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8.1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1 0 0 0,'0'0'1966'0'0,"0"0"-499"0"0,0 0-110 0 0,0 0 233 0 0,0 0 293 0 0,0 0 87 0 0,0 0-138 0 0,0 0-269 0 0,0 0-274 0 0,0 0-235 0 0,0 0-192 0 0,0 0-163 0 0,0 0-131 0 0,-23 16-65 0 0,-71 54-58 0 0,54-21 133 0 0,36-36-438 0 0,-2 5-32 0 0,0 0 0 0 0,0 0 0 0 0,2 1 0 0 0,1 0 1 0 0,0 0-1 0 0,1 0 0 0 0,1 1 0 0 0,1 13-108 0 0,2-28 35 0 0,-1-1 0 0 0,1 0 0 0 0,-1 1 0 0 0,1-1 0 0 0,0 0 0 0 0,1 0 0 0 0,-1 0 1 0 0,1 0-1 0 0,0 0 0 0 0,0-1 0 0 0,0 1 0 0 0,0-1 0 0 0,1 0 0 0 0,-1 0 0 0 0,1 0 0 0 0,0 0 0 0 0,0-1 0 0 0,0 0 0 0 0,0 1 0 0 0,0-2 0 0 0,0 1 0 0 0,1 0 0 0 0,-1-1 0 0 0,1 0 0 0 0,-1 0 1 0 0,1 0-1 0 0,-1 0 0 0 0,1-1 0 0 0,0 0 0 0 0,-1 0 0 0 0,1 0 0 0 0,0 0 0 0 0,-1-1 0 0 0,1 0 0 0 0,-1 0 0 0 0,1 0 0 0 0,-1 0 0 0 0,1-1 0 0 0,-1 0 0 0 0,0 0 0 0 0,0 0 0 0 0,1 0-35 0 0,5-4 96 0 0,0 0 0 0 0,0-1 0 0 0,0 0 0 0 0,-1 0 0 0 0,0-1-1 0 0,0-1 1 0 0,-1 1 0 0 0,0-1 0 0 0,-1-1 0 0 0,0 1 0 0 0,0-1 0 0 0,-1 0-1 0 0,0-1 1 0 0,-1 0 0 0 0,0 0 0 0 0,-1 0 0 0 0,0 0 0 0 0,-1-1-1 0 0,0 1 1 0 0,-1-1 0 0 0,0 0 0 0 0,-1 1 0 0 0,0-9-96 0 0,-1 14-101 0 0,0-1 0 0 0,0 1 0 0 0,0 0 0 0 0,-1-1 0 0 0,0 1 0 0 0,0 0 0 0 0,0 0 0 0 0,-1 0 0 0 0,0 0 0 0 0,0 0 0 0 0,-1 0 0 0 0,0 0 0 0 0,0 0 0 0 0,0 1 0 0 0,-1 0 0 0 0,1 0 0 0 0,-1 0 0 0 0,0 0 0 0 0,-1 0 0 0 0,1 1 0 0 0,-1 0 0 0 0,-5-4 101 0 0,-44-12-4367 0 0,35 18 157 0 0,-1 1-3375 0 0,12 1 1661 0 0</inkml:trace>
</inkml:ink>
</file>

<file path=ppt/ink/ink8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8.6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1 341 1992 0 0,'0'0'3133'0'0,"0"0"-868"0"0,0 0-284 0 0,0 0 14 0 0,0 0-47 0 0,0 0-241 0 0,0 0-382 0 0,0 0-353 0 0,0 0-299 0 0,0 0-191 0 0,0 0-114 0 0,0 0-64 0 0,0 0-25 0 0,11-29-17 0 0,34-90 3 0 0,-2 50 288 0 0,-26 50-341 0 0,-13 14-157 0 0,1-3 1 0 0,0 1 1 0 0,0 0 0 0 0,1 0 0 0 0,0 1 0 0 0,0-1-1 0 0,1 2 1 0 0,-1-1 0 0 0,1 0 0 0 0,1 1-1 0 0,-1 1 1 0 0,5-3-57 0 0,-10 8-5 0 0,-1 1-1 0 0,1-1 1 0 0,-1 1-1 0 0,1-1 1 0 0,-1 1-1 0 0,0 0 0 0 0,0-1 1 0 0,0 1-1 0 0,0 0 1 0 0,0 0-1 0 0,0 0 1 0 0,0 0-1 0 0,0 0 1 0 0,-1 0-1 0 0,1 0 0 0 0,-1 0 1 0 0,0 0-1 0 0,1 1 1 0 0,-1-1-1 0 0,0 0 1 0 0,0 0-1 0 0,0 0 1 0 0,-1 0-1 0 0,1 0 1 0 0,-1 2 5 0 0,-6 92 334 0 0,7-45-267 0 0,1-50-57 0 0,0 0 0 0 0,1 1-1 0 0,-1-1 1 0 0,0 0 0 0 0,1 0 0 0 0,-1-1 0 0 0,1 1 0 0 0,0 0-1 0 0,-1 0 1 0 0,1-1 0 0 0,-1 1 0 0 0,1-1 0 0 0,0 1-1 0 0,0-1 1 0 0,-1 0 0 0 0,1 0 0 0 0,0 1 0 0 0,0-1 0 0 0,-1-1-1 0 0,1 1 1 0 0,0 0 0 0 0,0 0 0 0 0,-1-1 0 0 0,1 1-1 0 0,0 0 1 0 0,-1-1 0 0 0,1 0 0 0 0,-1 1 0 0 0,1-1 0 0 0,-1 0-1 0 0,1 0 1 0 0,-1 0 0 0 0,2-1-10 0 0,179-130 449 0 0,-46 41-453 0 0,-135 90 2 0 0,0 1-1 0 0,0 0 0 0 0,1-1 0 0 0,-1 1 0 0 0,0 0 1 0 0,0 0-1 0 0,0 0 0 0 0,0 0 0 0 0,0 0 0 0 0,1 0 0 0 0,-1 0 1 0 0,0 0-1 0 0,0 0 0 0 0,0 0 0 0 0,0 1 0 0 0,0-1 1 0 0,0 0-1 0 0,1 1 0 0 0,-1-1 0 0 0,0 1 0 0 0,0 0 1 0 0,0-1-1 0 0,-1 1 0 0 0,1 0 0 0 0,0-1 0 0 0,0 1 0 0 0,0 0 1 0 0,0 0-1 0 0,-1 0 0 0 0,1 0 0 0 0,0 0 0 0 0,-1-1 1 0 0,1 1-1 0 0,-1 1 0 0 0,1-1 0 0 0,-1 0 0 0 0,1 0 0 0 0,-1 0 1 0 0,0 0-1 0 0,1 0 0 0 0,-1 0 0 0 0,0 0 0 0 0,0 0 1 0 0,0 1-1 0 0,0-1 0 0 0,0 0 0 0 0,0 0 0 0 0,0 0 0 0 0,0 0 1 0 0,-1 0-1 0 0,1 1 0 0 0,0-1 0 0 0,-1 0 0 0 0,1 0 1 0 0,-1 0-1 0 0,1 0 0 0 0,-1 0 0 0 0,0 0 3 0 0,1 11 49 0 0,-13 116 359 0 0,10-43-375 0 0,3-83-77 0 0,0-1-1 0 0,0 1 0 0 0,1-1 1 0 0,-1 0-1 0 0,1 1 0 0 0,-1-1 1 0 0,1 1-1 0 0,0-1 1 0 0,-1 0-1 0 0,1 0 0 0 0,0 1 1 0 0,0-1-1 0 0,0 0 1 0 0,0 0-1 0 0,0 0 0 0 0,0 0 1 0 0,0 0-1 0 0,0 0 0 0 0,0 0 1 0 0,1 0-1 0 0,-1-1 1 0 0,0 1-1 0 0,1 0 0 0 0,-1-1 1 0 0,0 1-1 0 0,1-1 1 0 0,-1 0-1 0 0,1 1 0 0 0,-1-1 45 0 0,14 3-3862 0 0,-1-3-4881 0 0,-9 0-112 0 0</inkml:trace>
</inkml:ink>
</file>

<file path=ppt/ink/ink8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9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37 215 0 0 0,'0'0'1140'0'0,"0"0"411"0"0,0 0 138 0 0,0 0-54 0 0,0 0-242 0 0,0 0-350 0 0,0 0-304 0 0,0 0-278 0 0,0 0-138 0 0,0 0 21 0 0,0 0 150 0 0,2 5 180 0 0,1-2-473 0 0,-1 0 0 0 0,1-1-1 0 0,-1 1 1 0 0,1 0-1 0 0,0-1 1 0 0,0 1-1 0 0,0-1 1 0 0,0 0-1 0 0,0 0 1 0 0,0 0-1 0 0,1-1 1 0 0,-1 1-1 0 0,1-1 1 0 0,-1 0-1 0 0,1 0 1 0 0,0 0-1 0 0,-1 0 1 0 0,1 0-1 0 0,0-1 1 0 0,0 0 0 0 0,-1 0-1 0 0,5 0-200 0 0,3 0 331 0 0,-1 1-1 0 0,1-2 1 0 0,0 1-1 0 0,-1-2 1 0 0,1 1 0 0 0,-1-2-1 0 0,1 1 1 0 0,-1-1 0 0 0,0-1-1 0 0,6-3-330 0 0,-7 4 79 0 0,-1 0 1 0 0,1-1-1 0 0,-1 0 1 0 0,0 0-1 0 0,0-1 0 0 0,-1 0 1 0 0,0-1-1 0 0,1 0 0 0 0,-2 0 1 0 0,1 0-1 0 0,-1-1 1 0 0,0 0-1 0 0,0 0 0 0 0,-1 0 1 0 0,0-1-1 0 0,0 0 1 0 0,-1 0-1 0 0,0 0 0 0 0,0-1 1 0 0,-1 1-1 0 0,0-1 0 0 0,-1 0 1 0 0,0 0-1 0 0,0 0 1 0 0,0-2-80 0 0,-2 8-28 0 0,-1 1 1 0 0,1-1 0 0 0,0 1 0 0 0,-1-1 0 0 0,0 1 0 0 0,1-1 0 0 0,-1 1 0 0 0,0 0 0 0 0,0 0 0 0 0,0-1 0 0 0,-1 1 0 0 0,1 0 0 0 0,-1 0 0 0 0,1 0 0 0 0,-1 0-1 0 0,1 0 1 0 0,-1 1 0 0 0,0-1 0 0 0,0 0 0 0 0,0 1 0 0 0,0-1 0 0 0,0 1 0 0 0,0 0 0 0 0,-1 0 0 0 0,1 0 0 0 0,0 0 0 0 0,-1 0 0 0 0,1 0 0 0 0,0 0 0 0 0,-1 1-1 0 0,-1-1 28 0 0,-80-1-1245 0 0,70 6 1199 0 0,0 1 1 0 0,1 0-1 0 0,0 1 0 0 0,0 0 1 0 0,0 1-1 0 0,1 0 0 0 0,0 1 0 0 0,0 1 1 0 0,1 0-1 0 0,0 0 0 0 0,1 1 1 0 0,0 1-1 0 0,1-1 0 0 0,0 2 0 0 0,0-1 1 0 0,1 1-1 0 0,1 0 0 0 0,0 1 1 0 0,0 0-1 0 0,1 0 0 0 0,1 0 1 0 0,1 1 45 0 0,1-8 7 0 0,0 0 0 0 0,0 1 1 0 0,1-1-1 0 0,0 1 0 0 0,1-1 1 0 0,-1 1-1 0 0,1 0 0 0 0,1-1 1 0 0,-1 1-1 0 0,1 0 0 0 0,0 0 1 0 0,0-1-1 0 0,1 1 1 0 0,0 0-1 0 0,1 0 0 0 0,-1-1 1 0 0,1 1-1 0 0,0-1 0 0 0,1 0 1 0 0,-1 1-1 0 0,1-1 0 0 0,1 0 1 0 0,-1-1-1 0 0,1 1 1 0 0,0 0-1 0 0,0-1 0 0 0,3 3-7 0 0,4 0 67 0 0,1-1 0 0 0,-1 0 0 0 0,1 0 0 0 0,0-1 1 0 0,1-1-1 0 0,-1 0 0 0 0,1-1 0 0 0,0 0 0 0 0,0-1 0 0 0,1 0 0 0 0,-1-1 0 0 0,0-1 0 0 0,1 0 0 0 0,-1-1 0 0 0,1 0 0 0 0,11-2-67 0 0,9-3-5 0 0,-2 0 0 0 0,1-3 0 0 0,-1 0 0 0 0,0-2 0 0 0,0-2 0 0 0,6-4 5 0 0,78-51-3101 0 0,-82 39-1956 0 0,-1-2-4561 0 0,-22 19 8054 0 0</inkml:trace>
</inkml:ink>
</file>

<file path=ppt/ink/ink8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9.7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0 383 2801 0 0,'0'0'1149'0'0,"0"0"-198"0"0,0 0 17 0 0,0 0 259 0 0,0 0 270 0 0,0 0 158 0 0,0 0-26 0 0,0 0-84 0 0,0 0-129 0 0,0 0-167 0 0,0 0-167 0 0,0 0-158 0 0,17 1-142 0 0,54-1-146 0 0,-6-31 377 0 0,-52 20-765 0 0,123-126 1107 0 0,-61 25-1235 0 0,-73 113-158 0 0,-1 0-1 0 0,1 0 1 0 0,-1 1-1 0 0,0-1 1 0 0,0 1-1 0 0,1-1 1 0 0,-1 1-1 0 0,0-1 1 0 0,0 1-1 0 0,-1 0 1 0 0,1-1-1 0 0,0 1 1 0 0,-1 0-1 0 0,1 0 1 0 0,-1 0-1 0 0,1 0 1 0 0,-1-1-1 0 0,0 1 1 0 0,0 0-1 0 0,0 0 1 0 0,0 0-1 0 0,0 0 1 0 0,0 0-1 0 0,0 0 1 0 0,-1-1-1 0 0,1 1 1 0 0,-1 0-1 0 0,1 0 1 0 0,-1 0-1 0 0,0-1 1 0 0,0 3 38 0 0,1 6-76 0 0,-2-3 90 0 0,2 0 0 0 0,-1 0 0 0 0,1 0 0 0 0,0 0 0 0 0,0 0 0 0 0,1 0 0 0 0,0-1 0 0 0,0 1 0 0 0,1 0 0 0 0,0 0 0 0 0,0-1 0 0 0,0 1 0 0 0,1-1 0 0 0,0 1 0 0 0,0-1 0 0 0,1 0 0 0 0,0 0 0 0 0,0-1 0 0 0,0 1 0 0 0,1-1 0 0 0,0 0 0 0 0,0 0 0 0 0,0 0 0 0 0,0-1 0 0 0,1 0 0 0 0,0 0 0 0 0,-1 0 0 0 0,2-1 0 0 0,-1 0 0 0 0,0 0 0 0 0,1 0 0 0 0,-1-1 1 0 0,1 0-1 0 0,0 0 0 0 0,0 0-14 0 0,4-2 71 0 0,0 0 0 0 0,0 0 0 0 0,0-1 0 0 0,0-1 0 0 0,-1 0 0 0 0,1 0 0 0 0,-1-1 0 0 0,1 0 1 0 0,-1-1-1 0 0,0 0 0 0 0,0 0 0 0 0,0-1 0 0 0,-1-1 0 0 0,1 0 0 0 0,-1 0 0 0 0,-1 0 0 0 0,1-1 0 0 0,-1-1 1 0 0,4-4-72 0 0,99-113-669 0 0,-46 47-3269 0 0,-40 49-286 0 0,-9 9-1669 0 0,-6 7-2203 0 0</inkml:trace>
</inkml:ink>
</file>

<file path=ppt/ink/ink8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0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1 15651 0 0,'0'0'563'0'0,"0"0"-249"0"0,0 0 106 0 0,0 0 321 0 0,0 0 231 0 0,0 0 79 0 0,0 0-132 0 0,0 0-200 0 0,-4 31-146 0 0,-14 101-107 0 0,-45 235 826 0 0,51-180-1606 0 0,11-106-6459 0 0,1-80 4098 0 0,-1-1-2334 0 0,0 0 1557 0 0,1 0-2006 0 0</inkml:trace>
</inkml:ink>
</file>

<file path=ppt/ink/ink8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0.4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12219 0 0,'0'0'2047'0'0,"0"0"-586"0"0,0 0-546 0 0,0 0-193 0 0,0 0 7 0 0,0 0 1 0 0,0 0-74 0 0,0 0-124 0 0,0 0-139 0 0,0 0-102 0 0,0 0-80 0 0,32 1-60 0 0,107 5-34 0 0,-25 0-138 0 0,69 2-450 0 0,-63-7-4818 0 0,-84 0-951 0 0,-9 2-2913 0 0</inkml:trace>
</inkml:ink>
</file>

<file path=ppt/ink/ink8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1.1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389 85 0 0 0,'0'0'757'0'0,"0"0"168"0"0,0 0 27 0 0,0 0 209 0 0,0 0 328 0 0,0 0 283 0 0,0 0 126 0 0,0 0-80 0 0,0 0-205 0 0,-34 21-212 0 0,-106 68-230 0 0,133-85-1044 0 0,1 0 1 0 0,-1 0-1 0 0,1 1 1 0 0,0 0 0 0 0,0 0-1 0 0,0 0 1 0 0,1 1-1 0 0,0 0 1 0 0,0 0 0 0 0,0 0-1 0 0,1 1 1 0 0,-4 6-128 0 0,-2 5 293 0 0,-8 10 2 0 0,2 1-1 0 0,1 0 1 0 0,1 1-1 0 0,1 0 1 0 0,2 2 0 0 0,1-1-1 0 0,1 1 1 0 0,2 0-1 0 0,1 1 1 0 0,2 0 0 0 0,0 10-295 0 0,3-26 47 0 0,1 0 0 0 0,0 0-1 0 0,1-1 1 0 0,0 1 0 0 0,2 0 0 0 0,0 0 0 0 0,1-1 0 0 0,0 0 0 0 0,1 1 0 0 0,1-2 0 0 0,1 1 0 0 0,0-1 0 0 0,1 0 0 0 0,1 0 0 0 0,0-1 0 0 0,1 0 0 0 0,0-1 0 0 0,1 0 0 0 0,3 2-47 0 0,-3-5-14 0 0,0 0 1 0 0,1 0-1 0 0,0-1 0 0 0,0-1 1 0 0,1 0-1 0 0,0 0 1 0 0,0-1-1 0 0,1-1 1 0 0,0 0-1 0 0,0-1 0 0 0,0-1 1 0 0,1 0-1 0 0,-1-1 1 0 0,1 0-1 0 0,0-1 0 0 0,1-1 14 0 0,73-7-3001 0 0,-32-10-6556 0 0,-41 8 1419 0 0</inkml:trace>
  <inkml:trace contextRef="#ctx0" brushRef="#br0" timeOffset="317.484">1051 155 9146 0 0,'0'0'1192'0'0,"0"0"-306"0"0,0 0-110 0 0,0 0 172 0 0,0 0 207 0 0,0 0 23 0 0,0 0-186 0 0,0 0-267 0 0,0 0-167 0 0,0 0-21 0 0,0 0 45 0 0,0 0 35 0 0,0 0 1 0 0,7 25-41 0 0,19 79-73 0 0,-20 34 603 0 0,-46 286-267 0 0,30-327-2124 0 0,10-97 731 0 0,0 0-150 0 0,-3-22-8747 0 0,1 15 4446 0 0,0-1-940 0 0</inkml:trace>
  <inkml:trace contextRef="#ctx0" brushRef="#br0" timeOffset="4292.899">597 597 2401 0 0,'0'0'749'0'0,"0"0"-268"0"0,0 0 141 0 0,0 0 477 0 0,0 0 441 0 0,0 0 210 0 0,0 0-32 0 0,0 0-190 0 0,37-1-237 0 0,121-5-210 0 0,25-24 980 0 0,167-21-2411 0 0,-322 51-3089 0 0,-22 0 676 0 0,3 0-6926 0 0</inkml:trace>
  <inkml:trace contextRef="#ctx0" brushRef="#br0" timeOffset="4762.88">1571 671 10626 0 0,'0'0'1558'0'0,"0"0"-340"0"0,0 0-204 0 0,0 0 148 0 0,0 0 190 0 0,0 0-23 0 0,0 0-295 0 0,0 0-352 0 0,0 0-271 0 0,0 0-169 0 0,0 0-100 0 0,0 0-69 0 0,-7 4-50 0 0,-36 40-5 0 0,41-40-16 0 0,-6 11-9 0 0,1 0-1 0 0,1 0 1 0 0,0 1-1 0 0,1 0 1 0 0,0 0-1 0 0,2 1 1 0 0,0-1-1 0 0,0 1 1 0 0,2-1-1 0 0,0 1 1 0 0,1 0-1 0 0,1 0 0 0 0,1 4 8 0 0,0-17 23 0 0,1 0 1 0 0,-1-1-1 0 0,1 1 0 0 0,0-1 0 0 0,1 0 0 0 0,-1 0 0 0 0,0 0 0 0 0,1 0 0 0 0,0-1 0 0 0,-1 1 0 0 0,1-1 0 0 0,0 0 0 0 0,0 0 0 0 0,0 0 0 0 0,1-1 0 0 0,-1 1 0 0 0,0-1 0 0 0,1 0 0 0 0,-1-1 0 0 0,1 1 0 0 0,-1-1 0 0 0,1 1 0 0 0,-1-1 0 0 0,1-1 0 0 0,-1 1 0 0 0,1-1 0 0 0,-1 0 0 0 0,0 1 0 0 0,1-2 0 0 0,-1 1 0 0 0,0-1 0 0 0,0 1 0 0 0,0-1 0 0 0,1 0-23 0 0,11-6 135 0 0,0 0 0 0 0,-1 0 0 0 0,0-2 0 0 0,0 1 0 0 0,-1-2 0 0 0,0 0 0 0 0,-1-1 0 0 0,0 0 0 0 0,-1-1 0 0 0,0-1 0 0 0,-1 1 0 0 0,-1-2 0 0 0,8-14-135 0 0,6-69 399 0 0,-24 95-465 0 0,0 0 0 0 0,0 0 0 0 0,0 0 0 0 0,0-1 0 0 0,-1 1 0 0 0,1 0 0 0 0,-1 0 0 0 0,0 0 0 0 0,0 0 0 0 0,0 0 0 0 0,0 0 0 0 0,-1 0 0 0 0,1 1 1 0 0,-1-1-1 0 0,0 0 0 0 0,1 1 0 0 0,-1-1 0 0 0,0 1 0 0 0,-1 0 0 0 0,1-1 0 0 0,0 1 0 0 0,-1 0 0 0 0,1 0 0 0 0,-1 1 0 0 0,0-1 0 0 0,1 0 0 0 0,-1 1 0 0 0,0 0 0 0 0,0 0 0 0 0,0-1 66 0 0,-4 1-515 0 0,0-1 0 0 0,-1 1 0 0 0,1 0 1 0 0,0 1-1 0 0,0 0 0 0 0,-1 0 0 0 0,1 0 0 0 0,0 1 0 0 0,0 0 0 0 0,0 0 1 0 0,-1 1-1 0 0,1 0 0 0 0,1 1 0 0 0,-3 0 515 0 0,-57 30-9699 0 0,57-29 8043 0 0,-7 7-1527 0 0</inkml:trace>
  <inkml:trace contextRef="#ctx0" brushRef="#br0" timeOffset="5124.406">1926 1032 864 0 0,'0'0'2877'0'0,"0"0"-482"0"0,0 0-169 0 0,0 0 48 0 0,0 0-26 0 0,0 0-245 0 0,0 0-349 0 0,0 0-362 0 0,0 0-290 0 0,0 0-181 0 0,0 0-147 0 0,0 0-82 0 0,4-18-64 0 0,14-53-63 0 0,24-7 620 0 0,-18 36-594 0 0,-9 13-455 0 0,1 0 0 0 0,1 1 0 0 0,1 1 0 0 0,2 1 0 0 0,0 1 1 0 0,2 0-1 0 0,1 2 0 0 0,3-1-36 0 0,3 13-4070 0 0,-20 13-1017 0 0,-1 6-3373 0 0,-4-4 2297 0 0</inkml:trace>
  <inkml:trace contextRef="#ctx0" brushRef="#br0" timeOffset="6010.005">2664 667 7050 0 0,'0'0'1815'0'0,"0"0"-171"0"0,0 0 90 0 0,0 0 154 0 0,0 0-22 0 0,0 0-293 0 0,0 0-399 0 0,0 0-320 0 0,0 0-240 0 0,0 0-180 0 0,0 0-104 0 0,0 0-68 0 0,0 0-41 0 0,-19-6-18 0 0,-63-17-34 0 0,79 22-155 0 0,-1 0-1 0 0,0 1 0 0 0,1-1 1 0 0,-1 1-1 0 0,0 0 0 0 0,1 0 1 0 0,-1 0-1 0 0,0 1 0 0 0,1-1 1 0 0,-1 1-1 0 0,0 0 0 0 0,1 0 1 0 0,-1 0-1 0 0,1 1 0 0 0,0-1 1 0 0,-1 1-1 0 0,1 0 0 0 0,0 0 1 0 0,0 0-1 0 0,0 0 0 0 0,0 1-13 0 0,-9 4 20 0 0,3-2-31 0 0,0 0 0 0 0,1 0 1 0 0,-1 0-1 0 0,1 1 0 0 0,0 1 0 0 0,0-1 0 0 0,1 1 0 0 0,0 0 0 0 0,0 1 0 0 0,1 0 0 0 0,0 0 0 0 0,0 0 0 0 0,1 1 0 0 0,0 0 0 0 0,0 0 0 0 0,1 0 0 0 0,0 1 0 0 0,1-1 0 0 0,0 1 0 0 0,0 0 0 0 0,1 0 0 0 0,1 0 0 0 0,-1 2 11 0 0,3-10-8 0 0,0 1-1 0 0,-1-1 1 0 0,1 0-1 0 0,0 0 1 0 0,0 0-1 0 0,0 0 0 0 0,0 1 1 0 0,1-1-1 0 0,-1-1 1 0 0,0 1-1 0 0,1 0 1 0 0,0 0-1 0 0,-1 0 1 0 0,1-1-1 0 0,0 1 1 0 0,0-1-1 0 0,0 0 0 0 0,0 1 1 0 0,0-1-1 0 0,0 0 1 0 0,0 0-1 0 0,0 0 1 0 0,1 0-1 0 0,-1-1 1 0 0,0 1-1 0 0,1-1 0 0 0,-1 1 1 0 0,0-1-1 0 0,1 0 1 0 0,-1 0-1 0 0,3 0 9 0 0,77-3 124 0 0,-60-5-83 0 0,-1 0-1 0 0,1-1 1 0 0,-2-1 0 0 0,1-1-1 0 0,-1-1 1 0 0,-1-1 0 0 0,0 0-1 0 0,-1-2 1 0 0,-1 0 0 0 0,0-1 0 0 0,-1 0-1 0 0,0-2 1 0 0,-2 0 0 0 0,2-3-41 0 0,58-58 65 0 0,-33 42 73 0 0,-49 66-252 0 0,-91 258-96 0 0,55-156-13 0 0,28-90 27 0 0,3-1-1 0 0,1 2 1 0 0,1-1-1 0 0,3 2 1 0 0,-3 35 196 0 0,11 54-24 0 0,0-131 16 0 0,0 1 1 0 0,0-1-1 0 0,0 1 0 0 0,1-1 1 0 0,-1 0-1 0 0,0 1 1 0 0,1-1-1 0 0,-1 1 0 0 0,1-1 1 0 0,0 0-1 0 0,-1 1 0 0 0,1-1 1 0 0,0 0-1 0 0,0 0 1 0 0,-1 1-1 0 0,1-1 0 0 0,0 0 1 0 0,0 0-1 0 0,0 0 1 0 0,1 0-1 0 0,-1 0 0 0 0,0 0 1 0 0,0-1-1 0 0,0 1 0 0 0,1 0 1 0 0,-1 0-1 0 0,0-1 1 0 0,1 1-1 0 0,-1-1 0 0 0,1 0 1 0 0,-1 1-1 0 0,1-1 1 0 0,-1 0-1 0 0,0 0 0 0 0,1 1 1 0 0,-1-1-1 0 0,1-1 0 0 0,-1 1 1 0 0,1 0-1 0 0,-1 0 1 0 0,1 0-1 0 0,-1-1 0 0 0,1 1 1 0 0,-1-1-1 0 0,1 1 8 0 0,67-24 75 0 0,57-49 121 0 0,-124 71-170 0 0,0 1 0 0 0,0-1-1 0 0,0 0 1 0 0,0 0 0 0 0,0 0 0 0 0,0 0 0 0 0,0 0 0 0 0,0 0 0 0 0,-1 0-1 0 0,1 0 1 0 0,-1-1 0 0 0,0 1 0 0 0,0-1 0 0 0,0 1 0 0 0,0-1 0 0 0,0 1 0 0 0,0-1-1 0 0,0 0 1 0 0,-1 0 0 0 0,0 1 0 0 0,1-1 0 0 0,-1 0 0 0 0,0 1 0 0 0,0-1-1 0 0,-1 0 1 0 0,1 0 0 0 0,0 1 0 0 0,-1-1 0 0 0,0 0 0 0 0,0 1 0 0 0,0-1 0 0 0,0 1-1 0 0,0-1 1 0 0,0 1 0 0 0,0-1 0 0 0,-1 1 0 0 0,1 0 0 0 0,-1 0 0 0 0,0 0-1 0 0,0-1 1 0 0,0 2 0 0 0,0-1 0 0 0,0 0 0 0 0,0 0 0 0 0,0 1 0 0 0,-1-1 0 0 0,1 1-1 0 0,-3-1-25 0 0,-19-11-11 0 0,0 1-1 0 0,-1 2 0 0 0,-1 0 0 0 0,0 2 0 0 0,0 1 0 0 0,0 1 0 0 0,-1 1 1 0 0,0 1-1 0 0,0 2 0 0 0,-14 0 12 0 0,-14-3 26 0 0,13 0 58 0 0,69-10-326 0 0,289-80 116 0 0,-257 77-445 0 0,2-1-3679 0 0,-20 4-8403 0 0,-32 12 8376 0 0</inkml:trace>
  <inkml:trace contextRef="#ctx0" brushRef="#br0" timeOffset="6351.977">3135 619 7898 0 0,'0'0'2252'0'0,"0"0"-237"0"0,0 0-193 0 0,0 0-171 0 0,0 0-257 0 0,0 0-313 0 0,0 0-327 0 0,0 0-241 0 0,0 0-118 0 0,0 0-78 0 0,0 0-47 0 0,0 0-21 0 0,-5 25-14 0 0,-16 80-30 0 0,20-103-191 0 0,0 1 0 0 0,1-1 0 0 0,-1 1 0 0 0,1-1 0 0 0,-1 1 0 0 0,1-1-1 0 0,0 1 1 0 0,0 0 0 0 0,0-1 0 0 0,1 1 0 0 0,-1-1 0 0 0,1 1 0 0 0,-1-1 0 0 0,1 1 0 0 0,0-1-1 0 0,0 1 1 0 0,0-1 0 0 0,0 1 0 0 0,0-1 0 0 0,0 0 0 0 0,1 0 0 0 0,-1 0 0 0 0,1 0 0 0 0,0 0-1 0 0,-1 0 1 0 0,1 0 0 0 0,0 0 0 0 0,1 0-14 0 0,5 6 47 0 0,-1-2-10 0 0,0 0 0 0 0,0 0 0 0 0,0 0 0 0 0,1-1-1 0 0,-1 0 1 0 0,1 0 0 0 0,0-1 0 0 0,1 0 0 0 0,-1-1-1 0 0,1 0 1 0 0,0 0 0 0 0,0-1 0 0 0,0 0 0 0 0,0 0 0 0 0,0-1-1 0 0,0 0 1 0 0,0-1 0 0 0,0 0 0 0 0,0 0 0 0 0,1-1-1 0 0,-1 0 1 0 0,0-1 0 0 0,0 0 0 0 0,-1 0 0 0 0,6-3-37 0 0,6-2 96 0 0,-1 0 1 0 0,0-2 0 0 0,0 0-1 0 0,0-2 1 0 0,-1 0 0 0 0,-1-1-1 0 0,0 0 1 0 0,-1-2 0 0 0,0 0-1 0 0,10-12-96 0 0,-9 9-244 0 0,-2 0-1 0 0,0-1 1 0 0,0-1-1 0 0,-2-1 0 0 0,0 0 1 0 0,4-12 244 0 0,-5-4-5734 0 0,-8-1-5265 0 0,-4 36 5825 0 0</inkml:trace>
  <inkml:trace contextRef="#ctx0" brushRef="#br0" timeOffset="6792.989">3756 822 0 0 0,'0'0'1351'0'0,"0"0"864"0"0,0 0 360 0 0,0 0 22 0 0,0 0-199 0 0,0 0-403 0 0,0 0-414 0 0,0 0-306 0 0,0 0-205 0 0,0 0-156 0 0,0 0-114 0 0,0 0-103 0 0,29-6-93 0 0,89-20-72 0 0,-19-12 1445 0 0,-95 36-1884 0 0,0 0-1 0 0,0-1 1 0 0,0 1 0 0 0,0-1 0 0 0,-1 0 0 0 0,1 0 0 0 0,-1 0-1 0 0,0 0 1 0 0,0-1 0 0 0,0 1 0 0 0,0-1 0 0 0,0 0 0 0 0,-1 0-1 0 0,0 0 1 0 0,0 0 0 0 0,0 0 0 0 0,0 0 0 0 0,-1-1 0 0 0,1 1-1 0 0,-1-1 1 0 0,0 1 0 0 0,-1-1 0 0 0,1-1-93 0 0,-3 3-15 0 0,0 1 1 0 0,0-1-1 0 0,0 1 1 0 0,0-1-1 0 0,0 1 1 0 0,-1 0-1 0 0,1 0 1 0 0,-1 0-1 0 0,1 0 1 0 0,-1 0-1 0 0,0 1 1 0 0,0-1-1 0 0,0 1 1 0 0,0 0-1 0 0,0 0 1 0 0,0 0-1 0 0,0 0 1 0 0,0 0-1 0 0,0 1 1 0 0,-1 0-1 0 0,1-1 1 0 0,0 1-1 0 0,0 0 1 0 0,-1 0-1 0 0,1 1 1 0 0,0-1 14 0 0,-10 2-66 0 0,0 0 0 0 0,0 1 0 0 0,0 0 0 0 0,0 1 1 0 0,1 1-1 0 0,0 0 0 0 0,0 0 0 0 0,0 2 1 0 0,1-1-1 0 0,-1 1 0 0 0,2 1 0 0 0,-1 0 0 0 0,1 0 1 0 0,0 1-1 0 0,1 0 0 0 0,0 1 0 0 0,0 0 1 0 0,1 1-1 0 0,1 0 0 0 0,0 0 0 0 0,0 0 1 0 0,1 1-1 0 0,0 0 0 0 0,1 0 0 0 0,1 0 66 0 0,1-7-50 0 0,2 0-1 0 0,-1 0 0 0 0,0 0 1 0 0,1 0-1 0 0,0 0 1 0 0,0 1-1 0 0,1-1 0 0 0,-1 0 1 0 0,1 0-1 0 0,0 1 1 0 0,1-1-1 0 0,-1 0 0 0 0,1 0 1 0 0,0 0-1 0 0,0 1 1 0 0,1-1-1 0 0,-1 0 0 0 0,1-1 1 0 0,0 1-1 0 0,1 0 1 0 0,-1 0-1 0 0,1-1 0 0 0,0 0 1 0 0,0 1-1 0 0,0-1 1 0 0,1 0-1 0 0,-1 0 0 0 0,1-1 1 0 0,0 1-1 0 0,0-1 1 0 0,0 0-1 0 0,1 0 0 0 0,-1 0 1 0 0,1-1-1 0 0,1 1 51 0 0,17 3-296 0 0,0-1 0 0 0,1-1 1 0 0,0-1-1 0 0,0-1 0 0 0,-1-1 0 0 0,1-2 0 0 0,0 0 0 0 0,0-1 0 0 0,0-2 1 0 0,-1 0-1 0 0,1-1 0 0 0,-1-2 0 0 0,21-8 296 0 0,74-33-6539 0 0,-86 34 1580 0 0,-9 3-620 0 0</inkml:trace>
  <inkml:trace contextRef="#ctx0" brushRef="#br0" timeOffset="7105.442">4437 1 8074 0 0,'0'0'2103'0'0,"0"0"-400"0"0,0 0-164 0 0,0 0-159 0 0,0 0-280 0 0,0 0-303 0 0,0 0-308 0 0,0 0-124 0 0,0 0 42 0 0,0 0 85 0 0,0 0 44 0 0,0 0 33 0 0,15 31 24 0 0,51 100-5 0 0,-41-81-137 0 0,-2 1 1 0 0,-2 0-1 0 0,-3 2 0 0 0,-2 0 1 0 0,9 54-452 0 0,-16-55 118 0 0,-3 0 0 0 0,-2 0 0 0 0,-3 1 0 0 0,-3 24-118 0 0,1-59-14 0 0,-1 1 0 0 0,0-1 0 0 0,-2 0 1 0 0,0 0-1 0 0,-1 0 0 0 0,-1-1 0 0 0,0 1 1 0 0,-2-1-1 0 0,0-1 0 0 0,-1 1 1 0 0,0-2-1 0 0,-1 1 0 0 0,-1-1 0 0 0,-1-1 1 0 0,0 0-1 0 0,0 0 0 0 0,-2-1 0 0 0,0-1 1 0 0,0-1-1 0 0,-1 1 0 0 0,0-2 0 0 0,-1 0 1 0 0,-5 1 13 0 0,-14 7-431 0 0,0-1 0 0 0,-1-2 0 0 0,-1-1 0 0 0,-31 6 431 0 0,-7-4-5004 0 0,1-6-6588 0 0,56-9 6764 0 0</inkml:trace>
</inkml:ink>
</file>

<file path=ppt/ink/ink8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1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434 147 1768 0 0,'0'0'1005'0'0,"0"0"-273"0"0,0 0-168 0 0,0 0 91 0 0,0 0 220 0 0,0 0 159 0 0,0 0 1 0 0,0 0-147 0 0,0 0-163 0 0,0 0-96 0 0,0 0 7 0 0,0 12 38 0 0,-28 118 1257 0 0,-16-22-1343 0 0,-6-3 0 0 0,-4-1 0 0 0,-5-3 0 0 0,-4-2 0 0 0,-17 14-588 0 0,25-40 339 0 0,131-189 2054 0 0,199-322-980 0 0,-31 119-1263 0 0,-239 313-146 0 0,-2 1 0 0 0,1 0 1 0 0,0 1-1 0 0,1-1 1 0 0,-1 1-1 0 0,1 0 1 0 0,-1 0-1 0 0,1 0 1 0 0,0 1-1 0 0,1 0 1 0 0,-1 0-1 0 0,1 0 0 0 0,-1 0 1 0 0,1 1-1 0 0,1 0-4 0 0,-3 28 176 0 0,-31 248 1422 0 0,21-74-1247 0 0,7-190-344 0 0,0 0 0 0 0,1 0 1 0 0,0 0-1 0 0,1 0 0 0 0,-1 0 0 0 0,2 0 1 0 0,0 0-1 0 0,0-1 0 0 0,0 0 0 0 0,3 2-7 0 0,-6-7 9 0 0,1-1 0 0 0,0 0 0 0 0,0 0 0 0 0,0 0 0 0 0,1-1 0 0 0,-1 1 0 0 0,0 0 0 0 0,1-1 0 0 0,0 1 0 0 0,0-1 0 0 0,0 0 0 0 0,0 0 0 0 0,0 0 0 0 0,0-1 0 0 0,0 1 0 0 0,0-1 0 0 0,1 1 0 0 0,-1-1 0 0 0,1 0 0 0 0,-1 0 0 0 0,1-1-1 0 0,-1 1 1 0 0,1-1 0 0 0,-1 0 0 0 0,1 0 0 0 0,0 0 0 0 0,-1 0 0 0 0,1-1 0 0 0,-1 1 0 0 0,3-1-9 0 0,4-5 45 0 0,1 1 0 0 0,-1-2 0 0 0,0 1 0 0 0,-1-2 0 0 0,0 1 0 0 0,0-1 0 0 0,-1 0 0 0 0,1-1 0 0 0,-2 0 0 0 0,1 0 0 0 0,-2-1 0 0 0,2-1-45 0 0,6-7 36 0 0,353-437 66 0 0,-230 318-184 0 0,-135 140 73 0 0,-1 0 0 0 0,1 0 0 0 0,-1 0 0 0 0,0 0 0 0 0,1 0 0 0 0,-1 0 0 0 0,-1 0 0 0 0,1 0 0 0 0,0 0 0 0 0,-1 1 0 0 0,0-1 0 0 0,1 0 0 0 0,-1 0 0 0 0,0 1 0 0 0,-1-1 0 0 0,1 0 0 0 0,-1 0 0 0 0,1 0 0 0 0,-1 1 0 0 0,-1 0 9 0 0,-18 141 116 0 0,-7 129 175 0 0,34-6-20 0 0,-14-172-1850 0 0,4-83-1213 0 0,2-8-950 0 0,1-1-3765 0 0,0 0-885 0 0</inkml:trace>
</inkml:ink>
</file>

<file path=ppt/ink/ink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8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2.9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0 11362 0 0,'0'0'1701'0'0,"0"0"-201"0"0,0 0-260 0 0,0 0-35 0 0,0 0 86 0 0,0 0 17 0 0,0 0-149 0 0,0 0-220 0 0,0 0-219 0 0,0 0-207 0 0,0 0-162 0 0,-5 1-124 0 0,-14 1-103 0 0,14-1-92 0 0,5-1-122 0 0,0 0-146 0 0,0 0-205 0 0,10 8-3585 0 0,17-1-7607 0 0,-16-4 4387 0 0</inkml:trace>
</inkml:ink>
</file>

<file path=ppt/ink/ink8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10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501 0 5849 0 0,'0'0'1471'0'0,"0"0"-184"0"0,0 0 39 0 0,0 0 182 0 0,0 0 148 0 0,0 0-54 0 0,0 0-250 0 0,0 0-285 0 0,0 0-264 0 0,0 0-211 0 0,0 0-160 0 0,0 0-108 0 0,0 0-49 0 0,2 9 223 0 0,-5 149 1282 0 0,8 293-314 0 0,41-250-1393 0 0,-40-170-662 0 0,-6-30 242 0 0,0-1-91 0 0,0 0-172 0 0,-2-8-1835 0 0,-13-28-6211 0 0,10 25 2912 0 0,1 3 1212 0 0</inkml:trace>
  <inkml:trace contextRef="#ctx0" brushRef="#br0" timeOffset="248.394">1 424 8890 0 0,'0'0'2788'0'0,"0"0"-1559"0"0,0 0-614 0 0,0 0 170 0 0,0 0 294 0 0,0 0 131 0 0,32 1-78 0 0,105 3-195 0 0,65-24 832 0 0,-141 9-1504 0 0,1 1-865 0 0,185-38 1830 0 0,-168 22-4768 0 0,-4-7-4724 0 0,-59 25-1267 0 0</inkml:trace>
  <inkml:trace contextRef="#ctx0" brushRef="#br0" timeOffset="732.143">1076 26 13307 0 0,'0'0'1204'0'0,"0"0"-505"0"0,0 0-251 0 0,0 0 117 0 0,0 0 197 0 0,0 0 114 0 0,-15 37-29 0 0,-46 121-134 0 0,32-44 201 0 0,25-103-880 0 0,1-1-1 0 0,0 1 1 0 0,1 0 0 0 0,0 0-1 0 0,1 0 1 0 0,0 0 0 0 0,1 0-1 0 0,0 0 1 0 0,1 0 0 0 0,0 1-1 0 0,1-2 1 0 0,0 1 0 0 0,1 0-1 0 0,0 0 1 0 0,0-1 0 0 0,2 1-1 0 0,-1-1 1 0 0,1 0 0 0 0,0-1 0 0 0,1 1-1 0 0,0-1 1 0 0,1 0 0 0 0,0 0-1 0 0,5 4-33 0 0,-5-10 25 0 0,1 0 0 0 0,0-1 0 0 0,0 0 0 0 0,1 0 0 0 0,-1-1 0 0 0,0 0 0 0 0,0-1 0 0 0,1 0 0 0 0,-1 0 0 0 0,0 0 0 0 0,1-1 0 0 0,-1-1 1 0 0,0 1-1 0 0,0-1 0 0 0,0-1 0 0 0,0 1 0 0 0,4-3-25 0 0,167-76 322 0 0,-175 126-138 0 0,-5-43-184 0 0,0 1 0 0 0,-1-1 0 0 0,1 1 0 0 0,0-1 0 0 0,0 1 0 0 0,0 0-1 0 0,1 0 1 0 0,-1 0 0 0 0,0-1 0 0 0,1 1 0 0 0,0 0 0 0 0,0 0 0 0 0,0 0-1 0 0,0 0 1 0 0,0 0 0 0 0,1 0 0 0 0,-1 0 0 0 0,1-1 0 0 0,0 1-1 0 0,0 0 1 0 0,0 0 0 0 0,0-1 0 0 0,0 1 0 0 0,1-1 0 0 0,-1 1 0 0 0,1-1-1 0 0,-1 1 1 0 0,1-1 0 0 0,0 0 0 0 0,0 0 0 0 0,0 0 0 0 0,0 0 0 0 0,0 0-1 0 0,1 0 1 0 0,-1-1 0 0 0,1 1 0 0 0,-1-1 0 0 0,1 1 0 0 0,-1-1 0 0 0,1 0-1 0 0,0 0 1 0 0,0 0 0 0 0,-1-1 0 0 0,1 1 0 0 0,0-1 0 0 0,3 1 0 0 0,80-16 33 0 0,89-47-166 0 0,-164 59 150 0 0,0-1 1 0 0,-1 0 0 0 0,1 0-1 0 0,-1-1 1 0 0,0 0 0 0 0,0-1-1 0 0,-1 0 1 0 0,1-1 0 0 0,-1 0-1 0 0,-1 0 1 0 0,1-1 0 0 0,-1-1-18 0 0,-3 3 20 0 0,0 0 1 0 0,-1-1-1 0 0,0 1 1 0 0,0-1 0 0 0,-1 0-1 0 0,0 0 1 0 0,0-1-1 0 0,0 1 1 0 0,-1-1-1 0 0,0 1 1 0 0,-1-1 0 0 0,0 0-1 0 0,0 1 1 0 0,-1-1-1 0 0,0 0 1 0 0,0 0-1 0 0,0 0 1 0 0,-1 1-1 0 0,0-1-20 0 0,-2 4-16 0 0,0 1 0 0 0,1-1 0 0 0,-1 1 0 0 0,0 0 0 0 0,0 0 0 0 0,-1 0 0 0 0,1 0 0 0 0,-1 1 0 0 0,1-1 0 0 0,-1 1 0 0 0,0 0 0 0 0,0 0 0 0 0,0 0 0 0 0,0 1 0 0 0,0-1 0 0 0,0 1 0 0 0,-1 0 0 0 0,1 0 0 0 0,0 0 0 0 0,-1 1 0 0 0,1 0 0 0 0,0 0 0 0 0,-1 0 0 0 0,1 0 0 0 0,-1 1 0 0 0,1-1 0 0 0,0 1 0 0 0,0 0 0 0 0,-1 0 0 0 0,1 1 0 0 0,0-1 0 0 0,0 1 0 0 0,0 0 0 0 0,0 0 0 0 0,0 1 16 0 0,-4 1-7 0 0,1-1 0 0 0,0 1-1 0 0,0 0 1 0 0,1 1-1 0 0,-1-1 1 0 0,1 1 0 0 0,0 1-1 0 0,0-1 1 0 0,1 1-1 0 0,-1 0 1 0 0,1 0-1 0 0,1 1 1 0 0,-1-1 0 0 0,1 1-1 0 0,0 0 1 0 0,1 1-1 0 0,-1-1 1 0 0,2 0 0 0 0,-1 1-1 0 0,1 0 1 0 0,0-1-1 0 0,0 1 1 0 0,1 0 0 0 0,0 0-1 0 0,1 0 1 0 0,0 0-1 0 0,0 0 1 0 0,0 0 0 0 0,1 0-1 0 0,0 0 1 0 0,1 0-1 0 0,0 0 1 0 0,0-1 0 0 0,1 1-1 0 0,0-1 1 0 0,0 1-1 0 0,1-1 1 0 0,1 3 7 0 0,4 0 39 0 0,1 0-1 0 0,0 0 1 0 0,1-1-1 0 0,0 0 1 0 0,0-1-1 0 0,1 0 1 0 0,-1-1 0 0 0,2 0-1 0 0,-1-1 1 0 0,1-1-1 0 0,0 0 1 0 0,0 0 0 0 0,1-1-1 0 0,-1-1 1 0 0,10 1-39 0 0,97 10-897 0 0,-6-12-4521 0 0,-107-2 4819 0 0,22 0-6114 0 0,-11 0-1969 0 0</inkml:trace>
</inkml:ink>
</file>

<file path=ppt/ink/ink8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7.9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436 206 0 0 0,'0'0'344'0'0,"0"0"294"0"0,0 0 251 0 0,0 0 219 0 0,0 0 133 0 0,0 0-60 0 0,0 0-195 0 0,-11-13-307 0 0,-34-38-307 0 0,44 50-349 0 0,1 1 0 0 0,0-1 1 0 0,0 0-1 0 0,0 1 1 0 0,0-1-1 0 0,0 0 0 0 0,1 1 1 0 0,-1-1-1 0 0,0 0 1 0 0,0 1-1 0 0,0-1 0 0 0,1 0 1 0 0,-1 1-1 0 0,0-1 1 0 0,0 0-1 0 0,1 1 0 0 0,-1-1 1 0 0,1 1-1 0 0,-1-1 1 0 0,1 1-1 0 0,-1-1 0 0 0,0 1 1 0 0,1-1-1 0 0,0 1 1 0 0,-1 0-1 0 0,1-1 0 0 0,-1 1 1 0 0,1 0-1 0 0,-1-1 1 0 0,1 1-1 0 0,0 0 0 0 0,-1 0 1 0 0,1-1-1 0 0,0 1 1 0 0,-1 0-1 0 0,1 0 0 0 0,0 0 1 0 0,-1 0-1 0 0,1 0 1 0 0,0 0-1 0 0,-1 0 0 0 0,1 0 1 0 0,0 0-1 0 0,-1 0 1 0 0,1 0-1 0 0,0 1 0 0 0,-1-1 1 0 0,1 0-1 0 0,0 0 1 0 0,-1 1-1 0 0,1-1 0 0 0,-1 0 1 0 0,1 1-1 0 0,-1-1 1 0 0,1 1-1 0 0,-1-1 0 0 0,1 1-23 0 0,2-1 194 0 0,61-4 1318 0 0,0-3 0 0 0,0-3 1 0 0,-1-2-1 0 0,31-12-1512 0 0,21-4 964 0 0,51-15 315 0 0,-165 43-1234 0 0,0 1 0 0 0,0-1 0 0 0,0 1 1 0 0,0-1-1 0 0,0 1 0 0 0,0-1 0 0 0,-1 1 0 0 0,1 0 0 0 0,0 0 0 0 0,0-1 0 0 0,-1 1 0 0 0,1 0 1 0 0,0 0-1 0 0,-1 0 0 0 0,1 0 0 0 0,0 0 0 0 0,-1 0 0 0 0,0 0 0 0 0,1 0 0 0 0,-1 0 1 0 0,1 0-1 0 0,-1 0 0 0 0,0 0 0 0 0,0 0 0 0 0,0 0 0 0 0,0 0 0 0 0,0 0 0 0 0,0 0 1 0 0,0 0-1 0 0,0 1 0 0 0,0-1 0 0 0,0 0 0 0 0,0 0 0 0 0,-1 0 0 0 0,1 0 0 0 0,-1 0 1 0 0,1 0-1 0 0,0 0 0 0 0,-1 0 0 0 0,0 0 0 0 0,1 0 0 0 0,-1 0 0 0 0,1-1 0 0 0,-1 1 0 0 0,0 0 1 0 0,0 0-1 0 0,0-1 0 0 0,1 1 0 0 0,-1 0 0 0 0,0-1 0 0 0,0 1 0 0 0,0 0 0 0 0,0-1-45 0 0,-7 17 287 0 0,-20 63-16 0 0,3 2 0 0 0,4 0 0 0 0,3 2 0 0 0,3 10-271 0 0,2 67 95 0 0,8-1 0 0 0,6 12-95 0 0,12 27 1523 0 0,-32-210-522 0 0,-2-6-972 0 0,-1 1-1 0 0,-1 1 1 0 0,0 1 0 0 0,-1 1-1 0 0,0 1 1 0 0,-1 2 0 0 0,-1 0-1 0 0,1 1 1 0 0,-1 2 0 0 0,-1 1-1 0 0,1 0 1 0 0,-1 2 0 0 0,0 2-1 0 0,-14 0-28 0 0,8 2-28 0 0,0 2 0 0 0,0 2 0 0 0,0 0 0 0 0,1 3 0 0 0,0 0 0 0 0,0 2 0 0 0,1 2 0 0 0,0 0 0 0 0,-24 14 28 0 0,31-13-60 0 0,8-5-47 0 0,-1 1 0 0 0,1 0 0 0 0,1 1 0 0 0,0 1 0 0 0,0 0 0 0 0,1 2 0 0 0,0-1 0 0 0,-6 9 107 0 0,19-20-35 0 0,1 1 0 0 0,-1-1-1 0 0,1 1 1 0 0,0-1 0 0 0,-1 0-1 0 0,1 1 1 0 0,0-1 0 0 0,0 1-1 0 0,-1-1 1 0 0,1 1 0 0 0,0-1-1 0 0,0 1 1 0 0,0 0 0 0 0,0-1-1 0 0,-1 1 1 0 0,1-1 0 0 0,0 1-1 0 0,0-1 1 0 0,0 1 0 0 0,0-1 0 0 0,0 1-1 0 0,1 0 1 0 0,-1-1 0 0 0,0 1-1 0 0,0-1 1 0 0,0 1 0 0 0,0-1-1 0 0,1 1 1 0 0,-1-1 0 0 0,0 1-1 0 0,0-1 1 0 0,1 1 0 0 0,-1-1-1 0 0,0 1 1 0 0,1-1 0 0 0,-1 0-1 0 0,0 1 1 0 0,1-1 0 0 0,-1 1-1 0 0,1-1 1 0 0,-1 0 0 0 0,1 1 0 0 0,-1-1-1 0 0,1 0 1 0 0,-1 0 0 0 0,1 1-1 0 0,-1-1 1 0 0,1 0 0 0 0,-1 0-1 0 0,1 0 1 0 0,-1 0 0 0 0,1 0-1 0 0,0 0 1 0 0,-1 0 0 0 0,1 0-1 0 0,-1 0 1 0 0,1 0 0 0 0,-1 0-1 0 0,1 0 1 0 0,0 0 0 0 0,0 0 35 0 0,41 0-1888 0 0,-39 0 1615 0 0,119-32-12275 0 0,-96 20 6445 0 0</inkml:trace>
  <inkml:trace contextRef="#ctx0" brushRef="#br0" timeOffset="311.056">616 534 10802 0 0,'0'0'1281'0'0,"0"0"-401"0"0,0 0-400 0 0,0 0-41 0 0,0 0 198 0 0,0 0 237 0 0,0 0 127 0 0,0 0 7 0 0,34-4-62 0 0,108-15-130 0 0,426-60 1909 0 0,-507 78-2191 0 0,-70 17 159 0 0,-6 2-644 0 0,1 1 1 0 0,1 1 0 0 0,0 0-1 0 0,1 0 1 0 0,2 1 0 0 0,0 1-1 0 0,1 0 1 0 0,1 0-1 0 0,2 1 1 0 0,0-1 0 0 0,1 2-1 0 0,1-1 1 0 0,0 19-50 0 0,22 41-2408 0 0,-8-67-1968 0 0,2 0-3504 0 0,-8-12-1217 0 0</inkml:trace>
  <inkml:trace contextRef="#ctx0" brushRef="#br0" timeOffset="570.855">1653 921 4881 0 0,'0'0'4033'0'0,"0"0"-2198"0"0,0 0-982 0 0,0 0-39 0 0,0 0 233 0 0,0 0 236 0 0,0 0 69 0 0,0 0-162 0 0,0 0-257 0 0,0 0-266 0 0,0 0-219 0 0,0 0-162 0 0,-8 33-96 0 0,-24 107-59 0 0,-16 25-80 0 0,46-128-2204 0 0,2-37 270 0 0,0 0-1324 0 0,0 0-1900 0 0,0 0-2537 0 0</inkml:trace>
  <inkml:trace contextRef="#ctx0" brushRef="#br0" timeOffset="832.711">1704 328 10146 0 0,'0'0'1320'0'0,"0"0"-687"0"0,0 0-849 0 0,0 0-473 0 0,0 0-39 0 0,0 0 120 0 0,0 0 200 0 0,0 0-48 0 0,0 0-808 0 0,0 0-2041 0 0,0 0-1120 0 0</inkml:trace>
  <inkml:trace contextRef="#ctx0" brushRef="#br0" timeOffset="1106.727">1888 1234 5545 0 0,'0'0'2118'0'0,"0"0"-630"0"0,0 0-34 0 0,0 0 214 0 0,0 0 107 0 0,0 0-148 0 0,0 0-325 0 0,0 0-274 0 0,0 0-228 0 0,0 0-189 0 0,0 0-159 0 0,0 0-104 0 0,0 0-72 0 0,7-27-49 0 0,21-83-40 0 0,19-14 149 0 0,-46 123-337 0 0,3-11-23 0 0,1 1 0 0 0,0 1 1 0 0,1-1-1 0 0,0 1 0 0 0,0 0 0 0 0,1 0 0 0 0,1 1 1 0 0,-1 0-1 0 0,2 0 0 0 0,-1 1 0 0 0,1 0 24 0 0,-7 7-24 0 0,-1 1-1 0 0,0-1 1 0 0,1 0 0 0 0,-1 1-1 0 0,0-1 1 0 0,1 1 0 0 0,-1 0-1 0 0,1-1 1 0 0,-1 1 0 0 0,1 0-1 0 0,-1 0 1 0 0,1 0 0 0 0,-1 0-1 0 0,1 0 1 0 0,-1 0 0 0 0,1 1-1 0 0,-1-1 1 0 0,0 0 0 0 0,1 1-1 0 0,-1-1 1 0 0,1 1 0 0 0,-1 0-1 0 0,0-1 1 0 0,0 1-1 0 0,1 0 1 0 0,-1 0 0 0 0,0-1-1 0 0,0 1 1 0 0,0 0 0 0 0,0 0-1 0 0,0 1 1 0 0,0-1 0 0 0,0 0-1 0 0,0 0 1 0 0,0 0 0 0 0,0 1-1 0 0,-1-1 1 0 0,1 0 0 0 0,0 2 24 0 0,22 56-200 0 0,-20-47 206 0 0,-2-2 14 0 0,0 0 0 0 0,1 0 0 0 0,1 0 0 0 0,0 0 0 0 0,0-1 0 0 0,1 0 0 0 0,0 1-1 0 0,0-1 1 0 0,1-1 0 0 0,0 1 0 0 0,3 2-20 0 0,-5-9 77 0 0,-1-1 1 0 0,1 0-1 0 0,0 1 0 0 0,-1-1 0 0 0,1-1 1 0 0,0 1-1 0 0,0 0 0 0 0,0-1 0 0 0,0 1 1 0 0,-1-1-1 0 0,1 0 0 0 0,0 0 1 0 0,0 0-1 0 0,0 0 0 0 0,0-1 0 0 0,0 1 1 0 0,0-1-1 0 0,0 1 0 0 0,-1-1 1 0 0,1 0-1 0 0,0 0 0 0 0,0-1 0 0 0,-1 1 1 0 0,1 0-1 0 0,-1-1 0 0 0,1 0 1 0 0,-1 1-1 0 0,0-1 0 0 0,0 0 0 0 0,0 0 1 0 0,0 0-1 0 0,0-1 0 0 0,0 1 1 0 0,0 0-1 0 0,-1-1 0 0 0,1 1 0 0 0,-1-1 1 0 0,1-1-78 0 0,17-15-274 0 0,18-15-1242 0 0,9-8-3516 0 0,-12 20-3842 0 0,-22 17 1578 0 0</inkml:trace>
  <inkml:trace contextRef="#ctx0" brushRef="#br0" timeOffset="1559.986">2698 725 7882 0 0,'0'0'2516'0'0,"0"0"-579"0"0,0 0-376 0 0,0 0-234 0 0,0 0-251 0 0,0 0-245 0 0,0 0-233 0 0,0 0-179 0 0,0 0-142 0 0,0 0-84 0 0,0 0-63 0 0,0 0-48 0 0,0 0-14 0 0,-27 32-42 0 0,-84 97-17 0 0,108-126-9 0 0,-1 0 0 0 0,1 0 0 0 0,0 0-1 0 0,0 0 1 0 0,0 1 0 0 0,0-1 0 0 0,1 1 0 0 0,-1 0 0 0 0,1 0 0 0 0,0 0-1 0 0,0 0 1 0 0,0 0 0 0 0,1 0 0 0 0,0 0 0 0 0,-1 1 0 0 0,2-1 0 0 0,-1 0-1 0 0,0 2 1 0 0,1 6-6 0 0,-1-6 30 0 0,-1 1 0 0 0,2 0 0 0 0,-1-1 0 0 0,1 1 0 0 0,0-1 0 0 0,0 1 0 0 0,1 0 0 0 0,0-1 0 0 0,0 1 0 0 0,1-1 1 0 0,-1 0-1 0 0,1 1 0 0 0,1-1 0 0 0,-1 0 0 0 0,1 0 0 0 0,0 0 0 0 0,1 0 0 0 0,-1-1 0 0 0,1 0 0 0 0,0 1 0 0 0,0-1 0 0 0,1 0 1 0 0,0-1-1 0 0,0 1 0 0 0,0-1 0 0 0,0 0 0 0 0,0 0 0 0 0,1-1 0 0 0,0 0 0 0 0,0 0 0 0 0,0 0 0 0 0,0 0 0 0 0,0-1 0 0 0,0 0 0 0 0,1-1 1 0 0,1 1-25 0 0,5-3 199 0 0,0 0 1 0 0,0-1-1 0 0,0-1 1 0 0,0 0-1 0 0,0-1 1 0 0,0 0-1 0 0,-1-1 1 0 0,0-1-1 0 0,0 0 1 0 0,0 0-1 0 0,-1-1 1 0 0,0-1-1 0 0,0 1 1 0 0,-1-2-1 0 0,0 0 1 0 0,0 0-1 0 0,-1-1 1 0 0,0 0-1 0 0,-1 0 1 0 0,0-1-1 0 0,-1 0 1 0 0,0 0-200 0 0,24-31-5 0 0,-2-1 0 0 0,-2-2 1 0 0,-2 0-1 0 0,-2-2 1 0 0,-2 0-1 0 0,-2-2 1 0 0,-2 0-1 0 0,7-41 5 0 0,-19 77-97 0 0,-1 0-1 0 0,-1 0 0 0 0,0-1 0 0 0,0 1 1 0 0,-2-1-1 0 0,0 0 0 0 0,0 0 0 0 0,-1 1 0 0 0,-1-1 1 0 0,-1 0-1 0 0,0 1 0 0 0,0-1 0 0 0,-1 1 0 0 0,-1-1 1 0 0,0 1-1 0 0,-1 1 0 0 0,0-1 0 0 0,-1 0 0 0 0,-1 1 1 0 0,0 0-1 0 0,-1 0 98 0 0,3 8-6 0 0,0 1 0 0 0,0-1 1 0 0,-1 1-1 0 0,1 0 1 0 0,-1 0-1 0 0,0 1 0 0 0,1-1 1 0 0,-1 1-1 0 0,0 1 0 0 0,-1-1 1 0 0,1 1-1 0 0,0 0 1 0 0,0 0-1 0 0,-1 1 0 0 0,1 0 1 0 0,0 0-1 0 0,-1 0 1 0 0,1 1-1 0 0,0 0 0 0 0,0 0 1 0 0,0 1-1 0 0,-1 0 0 0 0,1 0 1 0 0,1 0-1 0 0,-1 1 1 0 0,0-1-1 0 0,1 1 0 0 0,-1 1 1 0 0,1-1-1 0 0,0 1 0 0 0,0 0 1 0 0,0 0-1 0 0,1 1 1 0 0,-1-1-1 0 0,1 1 0 0 0,0 0 1 0 0,-3 5 5 0 0,-2 3 39 0 0,-1 2-1 0 0,2-1 1 0 0,0 1 0 0 0,0 1 0 0 0,2-1 0 0 0,0 1 0 0 0,1 1 0 0 0,0-1 0 0 0,1 0-1 0 0,1 1 1 0 0,1 0 0 0 0,0 0 0 0 0,1 0 0 0 0,1 0 0 0 0,1 0 0 0 0,0 0 0 0 0,1 0-1 0 0,1 0 1 0 0,1-1 0 0 0,0 1 0 0 0,1-1 0 0 0,1 0 0 0 0,0 0 0 0 0,1-1 0 0 0,1 0-1 0 0,0 0 1 0 0,1-1 0 0 0,1 0 0 0 0,0 0 0 0 0,1-1 0 0 0,0 0 0 0 0,1-1 0 0 0,6 4-39 0 0,11 7 37 0 0,2-2 1 0 0,0-1-1 0 0,2-2 1 0 0,0-1-1 0 0,1-1 1 0 0,0-2-1 0 0,1-1 1 0 0,1-2 0 0 0,35 6-38 0 0,16-3-3920 0 0,-3-10-3994 0 0,-62-4-3754 0 0</inkml:trace>
</inkml:ink>
</file>

<file path=ppt/ink/ink8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11.8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328 0 7362 0 0,'0'0'1508'0'0,"0"0"-136"0"0,0 0 24 0 0,0 0 150 0 0,0 0 144 0 0,0 0-26 0 0,0 0-263 0 0,0 0-363 0 0,0 0-308 0 0,0 0-242 0 0,0 0-157 0 0,0 0-83 0 0,0 0-11 0 0,-3 0 3 0 0,0 6-152 0 0,1-1 0 0 0,0 0 0 0 0,0 0 1 0 0,0 1-1 0 0,0-1 0 0 0,1 1 0 0 0,0 0 0 0 0,0-1 0 0 0,0 1 0 0 0,1 0 0 0 0,0 0 0 0 0,0-1 0 0 0,1 1 0 0 0,-1 0 1 0 0,1-1-1 0 0,0 1 0 0 0,1 0 0 0 0,0 1-88 0 0,-2-4 37 0 0,21 255 1109 0 0,-12 242-1146 0 0,-9-368-1723 0 0,-10-178-5305 0 0,1 13-2861 0 0,7 21 4509 0 0</inkml:trace>
  <inkml:trace contextRef="#ctx0" brushRef="#br0" timeOffset="283.409">0 461 8650 0 0,'0'0'4378'0'0,"0"0"-2465"0"0,0 0-1149 0 0,0 0-207 0 0,0 0 159 0 0,0 0 249 0 0,0 0 151 0 0,0 0-9 0 0,0 0-155 0 0,0 0-181 0 0,32 3-166 0 0,103 12-138 0 0,-86-12-226 0 0,0-1 0 0 0,1-3 1 0 0,-1-2-1 0 0,17-5-241 0 0,58-3-62 0 0,-1 4-1315 0 0,-55 2-2121 0 0,-38 1-911 0 0,-14 2-1360 0 0,-4 1-3042 0 0</inkml:trace>
  <inkml:trace contextRef="#ctx0" brushRef="#br0" timeOffset="613.33">1018 549 9306 0 0,'0'0'1306'0'0,"0"0"-458"0"0,0 0-123 0 0,0 0 195 0 0,0 0 135 0 0,0 0-22 0 0,0 0-200 0 0,0 0-305 0 0,3 32-246 0 0,11 99-150 0 0,10-14-480 0 0,-11-86-2641 0 0,-8-22-3532 0 0,-5-9-589 0 0</inkml:trace>
  <inkml:trace contextRef="#ctx0" brushRef="#br0" timeOffset="1053.045">1197 925 7914 0 0,'0'0'1348'0'0,"0"0"198"0"0,0 0 410 0 0,0 0 221 0 0,0 0-150 0 0,0 0-379 0 0,0 0-418 0 0,0 0-297 0 0,0 0-207 0 0,0 0-164 0 0,0 0-112 0 0,0 0-94 0 0,0 0-75 0 0,15-35-67 0 0,49-111-73 0 0,-54 120-109 0 0,1 0 1 0 0,1 1-1 0 0,1 1 1 0 0,1 0-1 0 0,1 1 1 0 0,2-1-33 0 0,-14 19-18 0 0,1 1 0 0 0,-1-1 0 0 0,1 1 0 0 0,0-1 0 0 0,0 1 0 0 0,1 0 0 0 0,-1 1 0 0 0,1-1 1 0 0,0 1-1 0 0,0 0 0 0 0,0 0 0 0 0,0 0 0 0 0,0 1 0 0 0,1 0 0 0 0,-1 0 0 0 0,1 0 0 0 0,-1 1 0 0 0,1-1 0 0 0,0 1 1 0 0,0 1-1 0 0,1-1 18 0 0,-3 4-21 0 0,-1-1 1 0 0,0 1 0 0 0,0-1 0 0 0,0 1 0 0 0,0 0 0 0 0,0 1-1 0 0,-1-1 1 0 0,1 0 0 0 0,-1 1 0 0 0,0-1 0 0 0,0 1-1 0 0,0 0 1 0 0,-1 0 0 0 0,1-1 0 0 0,-1 1 0 0 0,0 0-1 0 0,0 0 1 0 0,0 1 0 0 0,-1-1 0 0 0,1 0 0 0 0,-1 0 0 0 0,0 1 20 0 0,12 144-40 0 0,-12-148 48 0 0,0 0 1 0 0,0 0-1 0 0,0 0 1 0 0,0 0-1 0 0,0 0 1 0 0,1 0-1 0 0,-1 0 1 0 0,0 0-1 0 0,1 0 1 0 0,-1 0-1 0 0,0 0 1 0 0,1 0-1 0 0,-1 0 1 0 0,1 0-1 0 0,0-1 1 0 0,-1 1-1 0 0,1 0 1 0 0,0 0-1 0 0,-1-1 1 0 0,1 1-1 0 0,0-1 1 0 0,0 1-1 0 0,0 0 0 0 0,-1-1 1 0 0,1 1-1 0 0,0-1 1 0 0,0 0-1 0 0,0 1 1 0 0,0-1-1 0 0,0 0 1 0 0,0 0-1 0 0,0 1 1 0 0,0-1-1 0 0,0 0 1 0 0,0 0-1 0 0,0 0 1 0 0,0 0-1 0 0,0 0 1 0 0,0 0-1 0 0,0 0 1 0 0,0-1-1 0 0,0 1 1 0 0,0 0-1 0 0,0-1 1 0 0,0 1-1 0 0,-1 0 1 0 0,1-1-1 0 0,0 1 1 0 0,0-1-1 0 0,0 1 1 0 0,0-1-9 0 0,48-34 469 0 0,-42 29-489 0 0,15-13 54 0 0,2 0 0 0 0,0 2 0 0 0,0 1 0 0 0,2 1-1 0 0,0 1 1 0 0,19-7-34 0 0,-43 19-6 0 0,0 1 0 0 0,1 0 0 0 0,-1 0 0 0 0,0 0 0 0 0,1 0 0 0 0,-1 0-1 0 0,0 0 1 0 0,1 0 0 0 0,-1 1 0 0 0,1-1 0 0 0,-1 1 0 0 0,1 0 0 0 0,-1 0 0 0 0,1 0 0 0 0,0 0 0 0 0,-1 0-1 0 0,1 0 1 0 0,-1 1 0 0 0,1-1 0 0 0,-1 1 0 0 0,1 0 0 0 0,-1 0 0 0 0,0 0 0 0 0,1 0 0 0 0,-1 0 0 0 0,0 0-1 0 0,0 1 1 0 0,0-1 0 0 0,0 1 0 0 0,0-1 0 0 0,0 1 0 0 0,0 0 0 0 0,0 0 0 0 0,-1 0 0 0 0,1 0 0 0 0,-1 0 0 0 0,1 0-1 0 0,-1 0 1 0 0,0 1 0 0 0,0-1 0 0 0,0 0 0 0 0,0 2 6 0 0,0 2-61 0 0,1 1 1 0 0,-1-1-1 0 0,1 0 0 0 0,0 1 0 0 0,1-1 1 0 0,-1 0-1 0 0,1-1 0 0 0,1 1 1 0 0,-1 0-1 0 0,1-1 0 0 0,0 0 0 0 0,0 0 1 0 0,0 0-1 0 0,1 0 0 0 0,4 3 61 0 0,25-2-3541 0 0,-13-8-7493 0 0,-16-1 2847 0 0</inkml:trace>
  <inkml:trace contextRef="#ctx0" brushRef="#br0" timeOffset="1461.167">2165 740 1320 0 0,'0'0'2451'0'0,"0"0"270"0"0,0 0 322 0 0,0 0 15 0 0,0 0-370 0 0,0 0-484 0 0,0 0-445 0 0,33-2-323 0 0,102-10-298 0 0,-41-16 404 0 0,-87 24-1429 0 0,15-3 109 0 0,-1-2 0 0 0,0 0 0 0 0,0-2 0 0 0,-1 0 1 0 0,-1-1-1 0 0,1-1 0 0 0,-2-1 0 0 0,0-1 1 0 0,-1 0-1 0 0,3-4-222 0 0,-18 17 11 0 0,0 0 0 0 0,0-1 0 0 0,1 1 0 0 0,-1 0 0 0 0,-1-1 0 0 0,1 1 0 0 0,0-1 0 0 0,0 0 0 0 0,-1 1 0 0 0,0-1 0 0 0,0 0 0 0 0,1 0 0 0 0,-2 0 0 0 0,1 0 0 0 0,0 0 0 0 0,-1 0 0 0 0,1 0 0 0 0,-1 0 0 0 0,0-1 0 0 0,0 1 0 0 0,0 0 0 0 0,0 0-1 0 0,-1 0 1 0 0,1 0 0 0 0,-1 0 0 0 0,0 0 0 0 0,0 0 0 0 0,0 0 0 0 0,0 0 0 0 0,0 0 0 0 0,-1 0 0 0 0,1 1 0 0 0,-1-1 0 0 0,0 0 0 0 0,0 1 0 0 0,0 0 0 0 0,0-1 0 0 0,0 1 0 0 0,0 0 0 0 0,-1 0 0 0 0,1 0 0 0 0,-1 0-11 0 0,-10-1-37 0 0,-1 0-1 0 0,1 2 1 0 0,0-1-1 0 0,-1 2 1 0 0,1-1-1 0 0,0 2 0 0 0,-1 0 1 0 0,1 1-1 0 0,0 0 1 0 0,-1 1-1 0 0,1 0 1 0 0,1 1-1 0 0,-1 0 1 0 0,0 1-1 0 0,1 1 1 0 0,0 0-1 0 0,1 1 1 0 0,-1 0-1 0 0,1 0 0 0 0,0 1 1 0 0,1 1-1 0 0,0 0 1 0 0,0 0-1 0 0,1 1 1 0 0,1 0-1 0 0,-1 1 1 0 0,-1 4 37 0 0,5-9-66 0 0,0-1 0 0 0,1 1 0 0 0,0 0 0 0 0,1 0 0 0 0,-1 0 0 0 0,1 0 0 0 0,0 0 0 0 0,0 1 0 0 0,1 0 0 0 0,0-1 0 0 0,0 1 0 0 0,1 0 0 0 0,0 0 0 0 0,0 0 0 0 0,0 0 0 0 0,1 0 0 0 0,0 0 0 0 0,1 0 0 0 0,-1 0 0 0 0,1 0 0 0 0,1 0 0 0 0,-1 0 0 0 0,1 0 0 0 0,0-1 0 0 0,1 1 0 0 0,0-1 0 0 0,0 1 0 0 0,0-1 0 0 0,1 0 0 0 0,0 0 0 0 0,0 0 0 0 0,0-1 0 0 0,1 0 0 0 0,0 1 0 0 0,2 0 66 0 0,0 0-269 0 0,1-2 0 0 0,0 1 0 0 0,0-1-1 0 0,0-1 1 0 0,0 1 0 0 0,1-1 0 0 0,-1-1 0 0 0,1 1 0 0 0,0-2 0 0 0,7 2 269 0 0,19 0-3597 0 0,0-2-3983 0 0,-21-1-1385 0 0</inkml:trace>
  <inkml:trace contextRef="#ctx0" brushRef="#br0" timeOffset="778.112">913 126 4161 0 0,'0'0'360'0'0,"0"0"-728"0"0,0 0-552 0 0,0 0-465 0 0,0 0-463 0 0,0 0 1848 0 0,0 0 0 0 0</inkml:trace>
  <inkml:trace contextRef="#ctx0" brushRef="#br0" timeOffset="1888.282">878 151 0 0 0,'0'0'894'0'0,"0"0"1121"0"0,0 0 593 0 0,0 0 161 0 0,0 0-173 0 0,0 0-454 0 0,0 0-455 0 0,0 0-396 0 0,0 0-295 0 0,0 0-181 0 0,0 0-96 0 0,0 0-60 0 0,3-1-82 0 0,8 6 47 0 0,-12 5-4077 0 0,1-2-2737 0 0,0-4-4559 0 0</inkml:trace>
</inkml:ink>
</file>

<file path=ppt/ink/ink8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18.3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0 976 0 0 0,'0'0'71'0'0,"0"0"-78"0"0,0 0 130 0 0,0 0 323 0 0,0 0 364 0 0,0 0 270 0 0,0 0 204 0 0,0 0 141 0 0,0 0 72 0 0,0 0-24 0 0,21 3-56 0 0,69 3-86 0 0,-25-26 535 0 0,-51 12-1368 0 0,45-27 293 0 0,-2-2 0 0 0,-1-3 0 0 0,-3-2 0 0 0,-1-2 0 0 0,-2-3 0 0 0,8-12-791 0 0,-45 47 52 0 0,-1 0-1 0 0,0-1 1 0 0,-1 0 0 0 0,-1-1 0 0 0,0-1-1 0 0,0 1 1 0 0,-2-1 0 0 0,0-1 0 0 0,0 0-1 0 0,-2 0 1 0 0,0 0 0 0 0,-1-1 0 0 0,0 0 0 0 0,-2 0-1 0 0,0 0 1 0 0,1-16-52 0 0,-4 27-8 0 0,1 0-1 0 0,-1 0 1 0 0,0-1-1 0 0,-1 1 1 0 0,1 0-1 0 0,-1 0 1 0 0,0 0-1 0 0,-1 0 1 0 0,0 0-1 0 0,0 1 1 0 0,0-1-1 0 0,0 0 1 0 0,-1 1-1 0 0,0 0 1 0 0,0-1-1 0 0,-1 1 1 0 0,1 0-1 0 0,-1 1 1 0 0,0-1-1 0 0,0 1 1 0 0,-1-1-1 0 0,1 1 1 0 0,-1 1-1 0 0,0-1 1 0 0,0 1-1 0 0,0-1 1 0 0,-2 1 8 0 0,8 4-17 0 0,-1 0-1 0 0,1-1 1 0 0,-1 1 0 0 0,0 0 0 0 0,1 0 0 0 0,-1 0 0 0 0,0 0-1 0 0,1 0 1 0 0,-1 0 0 0 0,0 0 0 0 0,0 0 0 0 0,0 0 0 0 0,0 0 0 0 0,0 0-1 0 0,0 0 1 0 0,0 0 0 0 0,0 0 0 0 0,-1 0 0 0 0,1 0 0 0 0,0 0 0 0 0,-1 0-1 0 0,1 0 1 0 0,0 0 0 0 0,-1 0 0 0 0,1 0 0 0 0,-1-1 0 0 0,1 1 0 0 0,-1 0-1 0 0,0 0 1 0 0,1-1 0 0 0,-1 1 0 0 0,0 0 0 0 0,0 0 0 0 0,1-1 0 0 0,-1 1-1 0 0,0-1 1 0 0,0 1 0 0 0,0-1 0 0 0,0 1 0 0 0,0-1 0 0 0,1 0 0 0 0,-1 1-1 0 0,0-1 1 0 0,0 0 0 0 0,0 0 0 0 0,0 1 0 0 0,0-1 0 0 0,0 0 0 0 0,0 0-1 0 0,0 0 1 0 0,0 0 0 0 0,0-1 0 0 0,0 1 0 0 0,0 0 0 0 0,0 0-1 0 0,0-1 1 0 0,0 1 0 0 0,0 0 0 0 0,0-1 0 0 0,0 1 0 0 0,0-1 0 0 0,0 1-1 0 0,1-1 1 0 0,-1 1 0 0 0,0-1 0 0 0,0 0 0 0 0,0 1 0 0 0,1-1 0 0 0,-1 0-1 0 0,0 0 18 0 0,11 8 26 0 0,1 1 0 0 0,-1-2 0 0 0,2 1 0 0 0,-1-2 0 0 0,1 1 0 0 0,-1-2 0 0 0,1 1 0 0 0,1-2 0 0 0,-1 1 0 0 0,0-2 0 0 0,1 0 0 0 0,0 0 0 0 0,-1-1 0 0 0,1-1 0 0 0,0 0 0 0 0,8-1-26 0 0,10 2 42 0 0,98 3 131 0 0,-127-2-116 0 0,0 1 0 0 0,1-1 1 0 0,-1 1-1 0 0,0 0 0 0 0,-1 0 0 0 0,1 0 0 0 0,0 0 0 0 0,-1 0 0 0 0,1 0 1 0 0,-1 0-1 0 0,0 1 0 0 0,0-1 0 0 0,-1 0 0 0 0,1 1 0 0 0,-1-1 0 0 0,1 1 0 0 0,-1-1 1 0 0,0 0-1 0 0,0 1 0 0 0,-1-1 0 0 0,1 1 0 0 0,-1-1 0 0 0,1 0 0 0 0,-1 1 0 0 0,0-1 1 0 0,0 0-1 0 0,-1 0 0 0 0,1 0 0 0 0,-1 1 0 0 0,0-2 0 0 0,-1 4-57 0 0,-128 250 2026 0 0,129-253-2028 0 0,0-1 1 0 0,1 1-1 0 0,-1 0 1 0 0,1 0-1 0 0,0-1 1 0 0,0 1-1 0 0,0 0 1 0 0,0 0-1 0 0,1 0 1 0 0,-1 0-1 0 0,1 0 1 0 0,-1 0-1 0 0,1 0 1 0 0,0 0-1 0 0,0 0 1 0 0,1 0-1 0 0,-1 0 0 0 0,1 0 1 0 0,-1 0-1 0 0,1 0 1 0 0,0 0-1 0 0,0-1 1 0 0,0 1-1 0 0,0 0 1 0 0,1 0-1 0 0,-1-1 1 0 0,1 1-1 0 0,0-1 1 0 0,-1 1-1 0 0,1-1 1 0 0,0 0-1 0 0,1 0 1 0 0,-1 0-1 0 0,2 2 2 0 0,12 1-92 0 0,1 0-1 0 0,0-1 1 0 0,-1 0-1 0 0,1-1 1 0 0,0-1-1 0 0,1-1 1 0 0,-1-1 0 0 0,0 0-1 0 0,0-1 1 0 0,0-1-1 0 0,0 0 1 0 0,0-2-1 0 0,15-4 93 0 0,11-2-2036 0 0,-6 1-2262 0 0,-1-1-5738 0 0,-27 6 5774 0 0</inkml:trace>
  <inkml:trace contextRef="#ctx0" brushRef="#br0" timeOffset="811.764">1296 730 32 0 0,'0'0'1664'0'0,"0"0"-861"0"0,0 0-233 0 0,0 0 431 0 0,0 0 522 0 0,0 0 319 0 0,0 0 33 0 0,0 0-161 0 0,0 0-265 0 0,0 0-211 0 0,36-7-182 0 0,113-20-189 0 0,-69-4 234 0 0,-65 22-823 0 0,-6 5-136 0 0,0-1 0 0 0,0 0-1 0 0,0 0 1 0 0,0-1 0 0 0,-1 0 0 0 0,0-1-1 0 0,0 1 1 0 0,-1-2 0 0 0,1 1 0 0 0,-2-1 0 0 0,1 0-1 0 0,-1 0 1 0 0,0-1 0 0 0,-1 0 0 0 0,0 0 0 0 0,0 0-1 0 0,-1-1 1 0 0,-1 1 0 0 0,1-1 0 0 0,-1 0 0 0 0,-1 0-1 0 0,1-9-141 0 0,-4 15-23 0 0,0 0 0 0 0,-1 0 0 0 0,0 0 0 0 0,0 1 0 0 0,0-1-1 0 0,-1 0 1 0 0,1 1 0 0 0,-1 0 0 0 0,0 0 0 0 0,1 0 0 0 0,-2 0-1 0 0,1 0 1 0 0,0 0 0 0 0,0 1 0 0 0,-1-1 0 0 0,0 1 0 0 0,1 0-1 0 0,-1 0 1 0 0,0 1 0 0 0,0-1 0 0 0,0 1 0 0 0,0 0 0 0 0,0 0-1 0 0,0 0 1 0 0,0 0 0 0 0,0 1 0 0 0,-1-1 0 0 0,1 1 0 0 0,0 1 0 0 0,0-1-1 0 0,0 0 1 0 0,-1 1 0 0 0,1 0 0 0 0,0 0 0 0 0,0 0 0 0 0,0 0-1 0 0,0 1 1 0 0,0 0 0 0 0,1-1 0 0 0,-1 1 0 0 0,-2 2 23 0 0,-5 4-9 0 0,-1 1 0 0 0,1 1 0 0 0,1 0 1 0 0,0 0-1 0 0,0 1 0 0 0,1 0 0 0 0,1 1 1 0 0,-1 0-1 0 0,2 0 0 0 0,0 1 0 0 0,0 0 1 0 0,1 0-1 0 0,1 0 0 0 0,0 1 0 0 0,1 0 1 0 0,1 0-1 0 0,0 0 0 0 0,1 0 0 0 0,0 0 0 0 0,1 1 1 0 0,0 3 8 0 0,2-13 6 0 0,-1 0 0 0 0,1 0-1 0 0,0 0 1 0 0,0 0 0 0 0,0 0 0 0 0,1 0 0 0 0,0-1 0 0 0,0 1 0 0 0,0 0 0 0 0,0-1 0 0 0,1 0 0 0 0,-1 1 0 0 0,1-1 0 0 0,0 0 0 0 0,1 0 0 0 0,-1-1-1 0 0,1 1 1 0 0,-1-1 0 0 0,1 0 0 0 0,0 0 0 0 0,1 0 0 0 0,-1 0 0 0 0,0-1 0 0 0,1 1 0 0 0,-1-1 0 0 0,1 0 0 0 0,0-1 0 0 0,0 1 0 0 0,-1-1-1 0 0,4 1-5 0 0,4 1 6 0 0,1-1-1 0 0,-1 0 0 0 0,0 0 1 0 0,1-2-1 0 0,-1 1 0 0 0,1-2 1 0 0,-1 1-1 0 0,1-2 0 0 0,-1 1 1 0 0,0-2-1 0 0,0 0 0 0 0,1 0-5 0 0,161-76-4655 0 0,-67 15-8599 0 0,-90 52 11923 0 0</inkml:trace>
  <inkml:trace contextRef="#ctx0" brushRef="#br0" timeOffset="1591.452">2309 417 0 0 0,'0'0'3537'0'0,"0"0"-1206"0"0,0 0-507 0 0,0 0-71 0 0,0 0 4 0 0,0 0-18 0 0,0 0-132 0 0,0 0-248 0 0,0 0-254 0 0,0 0-272 0 0,0 0-229 0 0,-32 11-162 0 0,-97 39-105 0 0,39 6 302 0 0,86-53-643 0 0,-1 0-1 0 0,1 1 1 0 0,-1 0 0 0 0,1 0 0 0 0,0 0-1 0 0,0 1 1 0 0,1-1 0 0 0,-1 1-1 0 0,1 0 1 0 0,0-1 0 0 0,0 2 0 0 0,1-1-1 0 0,-1 0 1 0 0,1 0 0 0 0,0 1-1 0 0,1-1 1 0 0,-1 1 0 0 0,1 0 0 0 0,0 0-1 0 0,1-1 1 0 0,-1 1 0 0 0,1 0-1 0 0,1 0 1 0 0,-1 1 4 0 0,2-5-5 0 0,-1 1-1 0 0,1-1 0 0 0,-1 0 0 0 0,1 0 1 0 0,0 0-1 0 0,0 0 0 0 0,0-1 1 0 0,0 1-1 0 0,1 0 0 0 0,-1-1 1 0 0,0 0-1 0 0,1 1 0 0 0,-1-1 1 0 0,1 0-1 0 0,-1 0 0 0 0,1 0 0 0 0,-1-1 1 0 0,1 1-1 0 0,0-1 0 0 0,-1 1 1 0 0,1-1-1 0 0,0 0 0 0 0,0 0 1 0 0,-1 0-1 0 0,1 0 0 0 0,0-1 1 0 0,-1 1-1 0 0,1-1 0 0 0,0 1 0 0 0,-1-1 7 0 0,12 0 77 0 0,3-2 1 0 0,0-1 1 0 0,0-1-1 0 0,-1 0 0 0 0,1-1 0 0 0,-1-1 0 0 0,0-1 0 0 0,-1 0 1 0 0,0-1-1 0 0,0-1 0 0 0,-1 0 0 0 0,0-1 0 0 0,-1 0 0 0 0,0-1 1 0 0,-1-1-1 0 0,2-2-79 0 0,16-13 291 0 0,19-16 421 0 0,-51 73-356 0 0,-52 108-97 0 0,-58 171-343 0 0,95-256 6 0 0,3-1 0 0 0,3 1 0 0 0,1 1 1 0 0,3 0-1 0 0,-1 53 78 0 0,8-89-63 0 0,0-1 1 0 0,1 1 0 0 0,0-1 0 0 0,1 0 0 0 0,1 0-1 0 0,1 0 1 0 0,0 0 0 0 0,1 0 0 0 0,1-1-1 0 0,0 1 1 0 0,1-2 0 0 0,7 13 62 0 0,-14-26 3 0 0,1 0 0 0 0,-1 0-1 0 0,0 0 1 0 0,1 0 0 0 0,-1 0 0 0 0,1 0 0 0 0,-1 0-1 0 0,1 0 1 0 0,-1 0 0 0 0,1 0 0 0 0,0 0 0 0 0,-1 0 0 0 0,1 0-1 0 0,0-1 1 0 0,0 1 0 0 0,0 0 0 0 0,0 0 0 0 0,0-1-1 0 0,0 1 1 0 0,-1-1 0 0 0,1 1 0 0 0,1-1 0 0 0,-1 1 0 0 0,0-1-1 0 0,0 1 1 0 0,0-1 0 0 0,0 0 0 0 0,0 0 0 0 0,0 0 0 0 0,0 1-1 0 0,0-1 1 0 0,1 0 0 0 0,-1 0 0 0 0,0-1 0 0 0,0 1-1 0 0,0 0 1 0 0,0 0 0 0 0,0 0 0 0 0,0-1 0 0 0,0 1 0 0 0,0-1-1 0 0,0 1 1 0 0,0-1 0 0 0,0 1 0 0 0,0-1 0 0 0,0 1 0 0 0,0-1-1 0 0,0 0 1 0 0,0 0 0 0 0,0 1 0 0 0,-1-1 0 0 0,1 0-1 0 0,0 0 1 0 0,0 0 0 0 0,-1 0 0 0 0,1 0 0 0 0,-1 0 0 0 0,1 0-1 0 0,-1 0 1 0 0,1 0 0 0 0,-1 0 0 0 0,0 0 0 0 0,0 0-1 0 0,1 0 1 0 0,-1-1 0 0 0,0 1 0 0 0,0 0 0 0 0,0 0 0 0 0,0 0-3 0 0,4-15 21 0 0,1 0 1 0 0,1 1-1 0 0,0 0 1 0 0,1 0 0 0 0,1 1-1 0 0,0 0 1 0 0,1 0-1 0 0,0 1 1 0 0,1 0 0 0 0,9-9-22 0 0,28-40 105 0 0,-45 58-89 0 0,0-1 1 0 0,0 0-1 0 0,-1 0 0 0 0,0 0 0 0 0,0 0 0 0 0,0-1 1 0 0,0 1-1 0 0,-1 0 0 0 0,0 0 0 0 0,0 0 1 0 0,0 0-1 0 0,0-1 0 0 0,-1 1 0 0 0,0 0 1 0 0,0 0-1 0 0,-1 0 0 0 0,1 0 0 0 0,-1 0 1 0 0,0 0-1 0 0,-1 1 0 0 0,1-1 0 0 0,-1 1 1 0 0,0-1-1 0 0,0 1 0 0 0,0 0 0 0 0,0 0 1 0 0,-1 0-1 0 0,0 1 0 0 0,1-1 0 0 0,-1 1 1 0 0,-1 0-1 0 0,1 0 0 0 0,0 0 0 0 0,-1 1 1 0 0,0-1-1 0 0,1 1 0 0 0,-1 0 0 0 0,-5-1-16 0 0,-31-14-91 0 0,-1 2 0 0 0,0 2 0 0 0,-1 2 0 0 0,0 2 1 0 0,-22-1 90 0 0,56 8 9 0 0,-26-9 107 0 0,38-4-155 0 0,74-25-111 0 0,203-107-149 0 0,-266 138-120 0 0,39-26-1635 0 0,-23 6-6709 0 0,-23 21 3425 0 0,-1 4 338 0 0</inkml:trace>
  <inkml:trace contextRef="#ctx0" brushRef="#br0" timeOffset="1925.808">2587 579 3625 0 0,'0'0'2520'0'0,"0"0"-1209"0"0,0 0-476 0 0,0 0 131 0 0,0 0 142 0 0,0 0 41 0 0,0 0-112 0 0,0 0-140 0 0,0 0-46 0 0,0 0-37 0 0,0 0-45 0 0,0 0-125 0 0,0 0-130 0 0,7 19-128 0 0,42 94 40 0 0,-47-108-347 0 0,0 0 0 0 0,0 0 0 0 0,1-1 0 0 0,-1 1 0 0 0,1-1 0 0 0,0 1 0 0 0,0-1 0 0 0,1 0 0 0 0,-1 0 0 0 0,1-1 0 0 0,0 1 0 0 0,0-1 0 0 0,0 0 0 0 0,1 0 0 0 0,-1 0 0 0 0,1 0 0 0 0,-1-1 0 0 0,1 0 0 0 0,0 0 0 0 0,0 0 0 0 0,0 0 0 0 0,0-1 0 0 0,0 0 0 0 0,0 0 0 0 0,0 0 0 0 0,2-1-79 0 0,0 0 173 0 0,0-1 0 0 0,0 0 0 0 0,1-1 0 0 0,-1 1 1 0 0,0-1-1 0 0,0-1 0 0 0,0 1 0 0 0,-1-1 1 0 0,1 0-1 0 0,-1-1 0 0 0,1 0 0 0 0,-1 0 0 0 0,0 0 1 0 0,-1-1-1 0 0,1 1 0 0 0,-1-2 0 0 0,2-1-173 0 0,98-136 763 0 0,-75 85-1520 0 0,-26 32-4849 0 0,-4 26 1592 0 0,0 0-1860 0 0,0 0-1488 0 0</inkml:trace>
  <inkml:trace contextRef="#ctx0" brushRef="#br0" timeOffset="2863.465">3187 582 0 0 0,'0'0'1067'0'0,"0"0"720"0"0,0 0 453 0 0,0 0 84 0 0,0 0-232 0 0,0 0-457 0 0,0 0-453 0 0,0 0-273 0 0,0 0-121 0 0,0 0-102 0 0,0 0-89 0 0,0 0-97 0 0,3 23 1445 0 0,10 43 410 0 0,4 37-1834 0 0,-14-99-483 0 0,0-1 0 0 0,0 0 0 0 0,1 0 0 0 0,-1 0 0 0 0,1 0 0 0 0,0-1 0 0 0,-1 0 1 0 0,1 1-1 0 0,0-2 0 0 0,1 1 0 0 0,-1 0 0 0 0,0-1 0 0 0,0 1 0 0 0,1-1 0 0 0,-1 0 0 0 0,1-1 0 0 0,-1 1 0 0 0,0-1 0 0 0,1 0 0 0 0,-1 0 0 0 0,1 0 0 0 0,-1-1 0 0 0,1 1 0 0 0,-1-1 0 0 0,1 0-38 0 0,18 0 92 0 0,-11-2-48 0 0,0 0-1 0 0,-1 0 1 0 0,1-1 0 0 0,-1-1-1 0 0,0 0 1 0 0,0-1-1 0 0,-1 0 1 0 0,1 0-1 0 0,-2-1 1 0 0,1 0 0 0 0,0-1-1 0 0,-1 0 1 0 0,-1-1-1 0 0,0 0 1 0 0,4-5-44 0 0,3-4 2 0 0,-1-1 0 0 0,-1 0 0 0 0,0-1 0 0 0,-2 0 0 0 0,0 0 0 0 0,-2-2 0 0 0,0 1 0 0 0,-1-1 0 0 0,-2 0 0 0 0,0-1 0 0 0,-1 1 0 0 0,-1-1 0 0 0,-1 0 0 0 0,-2 0 0 0 0,0-1 0 0 0,-1 1-2 0 0,-37 24-938 0 0,29 4 900 0 0,0 1-1 0 0,0 0 1 0 0,0 1 0 0 0,1 0-1 0 0,0 0 1 0 0,1 1-1 0 0,0 0 1 0 0,0 0-1 0 0,0 0 1 0 0,1 1-1 0 0,1 0 1 0 0,-1 0 0 0 0,1 0-1 0 0,1 0 1 0 0,0 1-1 0 0,0-1 1 0 0,1 1-1 0 0,0 0 1 0 0,1 0 0 0 0,0 0-1 0 0,0 0 1 0 0,1 2 38 0 0,1-9-8 0 0,1 0 1 0 0,-1 0 0 0 0,1 0-1 0 0,0 0 1 0 0,0 0 0 0 0,0 0-1 0 0,1-1 1 0 0,-1 1 0 0 0,0-1-1 0 0,1 1 1 0 0,0-1-1 0 0,-1 0 1 0 0,1 0 0 0 0,0 0-1 0 0,0-1 1 0 0,0 1 0 0 0,1-1-1 0 0,-1 1 1 0 0,0-1 0 0 0,0 0-1 0 0,1 0 1 0 0,-1-1 0 0 0,1 1-1 0 0,-1-1 1 0 0,1 1-1 0 0,-1-1 1 0 0,0 0 0 0 0,1 0-1 0 0,2-1 8 0 0,4 2 18 0 0,1-1 0 0 0,-1-1 0 0 0,1 0 0 0 0,-1 0 0 0 0,1-1 0 0 0,-1 0 0 0 0,1-1 0 0 0,-1 0 0 0 0,7-3-18 0 0,107-45 124 0 0,-85 39-91 0 0,-39 12-18 0 0,0 12 129 0 0,-13 86 8 0 0,14-90-151 0 0,0 0 0 0 0,1-1 1 0 0,0 1-1 0 0,0-1 0 0 0,1 1 1 0 0,-1-1-1 0 0,2 0 0 0 0,-1 0 1 0 0,1 0-1 0 0,0 0 0 0 0,0-1 1 0 0,1 0-1 0 0,0 0 0 0 0,0 0 1 0 0,1 0-1 0 0,1 1-1 0 0,35 22 199 0 0,-21-28-2090 0 0,-17-1-2486 0 0,0 0-3382 0 0,-2 0 576 0 0</inkml:trace>
  <inkml:trace contextRef="#ctx0" brushRef="#br0" timeOffset="3276.496">4210 663 0 0 0,'0'0'1638'0'0,"0"0"742"0"0,0 0 237 0 0,0 0-102 0 0,0 0-329 0 0,0 0-426 0 0,32-2-394 0 0,98-7-319 0 0,-64-9 127 0 0,-55 11-928 0 0,-4 4-141 0 0,1-1-1 0 0,0-1 1 0 0,-1 1 0 0 0,0-1-1 0 0,0 0 1 0 0,0-1 0 0 0,-1 0-1 0 0,1 0 1 0 0,-2 0 0 0 0,1-1 0 0 0,-1 1-1 0 0,0-2 1 0 0,0 1 0 0 0,0 0-1 0 0,-1-1 1 0 0,-1 0 0 0 0,1 0-1 0 0,-1 0 1 0 0,0 0 0 0 0,-1 0-1 0 0,0-1 1 0 0,-1 1 0 0 0,1-1-1 0 0,-2 0 1 0 0,1 1 0 0 0,-1-7-105 0 0,-2 13-28 0 0,1-1 1 0 0,-1 0-1 0 0,0 1 0 0 0,0 0 0 0 0,0-1 1 0 0,0 1-1 0 0,0 0 0 0 0,-1 0 1 0 0,1 0-1 0 0,-1 1 0 0 0,1-1 1 0 0,-1 0-1 0 0,0 1 0 0 0,1 0 1 0 0,-1-1-1 0 0,0 1 0 0 0,0 1 1 0 0,0-1-1 0 0,0 0 0 0 0,0 1 0 0 0,0-1 1 0 0,0 1-1 0 0,0 0 0 0 0,0 0 1 0 0,0 0-1 0 0,-1 0 0 0 0,1 1 1 0 0,0-1-1 0 0,0 1 28 0 0,-10 1-59 0 0,0 1 1 0 0,1 0-1 0 0,0 1 1 0 0,0 0-1 0 0,0 1 0 0 0,0 0 1 0 0,0 1-1 0 0,1 1 0 0 0,0-1 1 0 0,1 2-1 0 0,-1-1 1 0 0,2 2-1 0 0,-1-1 0 0 0,1 1 1 0 0,0 1-1 0 0,1 0 1 0 0,0 0-1 0 0,0 0 0 0 0,1 1 1 0 0,1 0-1 0 0,-5 10 59 0 0,6-11-72 0 0,0 1-1 0 0,1-1 1 0 0,0 1-1 0 0,1 0 1 0 0,0 0-1 0 0,1 0 1 0 0,0 1-1 0 0,1-1 1 0 0,0 0-1 0 0,0 1 1 0 0,1-1-1 0 0,1 0 1 0 0,0 1-1 0 0,1 2 73 0 0,0-9-32 0 0,-1-1 0 0 0,1 1 0 0 0,0-1 0 0 0,0 1-1 0 0,0-1 1 0 0,1 0 0 0 0,-1 0 0 0 0,1 0 0 0 0,0 0 0 0 0,1-1 0 0 0,-1 1-1 0 0,0-1 1 0 0,1 1 0 0 0,0-1 0 0 0,0-1 0 0 0,0 1 0 0 0,0 0-1 0 0,0-1 1 0 0,0 0 0 0 0,1 0 0 0 0,-1 0 0 0 0,1 0 0 0 0,0-1-1 0 0,-1 0 1 0 0,2 0 32 0 0,120 11-210 0 0,-123-12 205 0 0,19-2-242 0 0,0 0-1 0 0,0-1 1 0 0,0-1 0 0 0,0-1-1 0 0,-1-1 1 0 0,0-1-1 0 0,0-1 1 0 0,7-4 247 0 0,155-85-9750 0 0,-164 86 8098 0 0,12-8-218 0 0,-10 3 1538 0 0</inkml:trace>
  <inkml:trace contextRef="#ctx0" brushRef="#br0" timeOffset="3694.599">5055 402 1176 0 0,'0'0'2525'0'0,"0"0"-1062"0"0,0 0-308 0 0,0 0 149 0 0,0 0 122 0 0,0 0-23 0 0,0 0-219 0 0,-32 24-347 0 0,-98 76-322 0 0,84-45-108 0 0,43-46-344 0 0,2-6-34 0 0,-1 1 0 0 0,1 0 1 0 0,0 0-1 0 0,0 0 1 0 0,0 0-1 0 0,0 0 0 0 0,1 0 1 0 0,-1 0-1 0 0,1 0 1 0 0,0 0-1 0 0,0 0 1 0 0,1 1-1 0 0,-1-1 0 0 0,1 0 1 0 0,0 0-1 0 0,0 0 1 0 0,1-1-1 0 0,-1 1 0 0 0,1 0 1 0 0,-1 0-1 0 0,1-1 1 0 0,0 1-1 0 0,1-1 1 0 0,-1 1-1 0 0,1-1 0 0 0,-1 0 1 0 0,1 0-1 0 0,0 0 1 0 0,0 0-1 0 0,0-1 0 0 0,0 1 1 0 0,1-1-1 0 0,-1 0 1 0 0,4 2-30 0 0,5 1 293 0 0,1-1 1 0 0,-1 0 0 0 0,1-1 0 0 0,0 0-1 0 0,0-1 1 0 0,0-1 0 0 0,0 0 0 0 0,0 0-1 0 0,0-1 1 0 0,0-1 0 0 0,0-1 0 0 0,0 1-1 0 0,-1-2 1 0 0,1 0 0 0 0,0 0-1 0 0,1-2-293 0 0,13-6 303 0 0,1-1 0 0 0,-2-2-1 0 0,0-1 1 0 0,-1 0 0 0 0,0-2-1 0 0,-1-1 1 0 0,-1-1 0 0 0,-1-1-1 0 0,-1-1 1 0 0,0-1-1 0 0,-2 0 1 0 0,-1-2 0 0 0,0 0-1 0 0,9-20-302 0 0,-22 37 9 0 0,6-8-91 0 0,0-1 0 0 0,-1 0 0 0 0,0 0 0 0 0,-1-1-1 0 0,-1 0 1 0 0,-1-1 0 0 0,-1 0 0 0 0,0 0-1 0 0,-1 0 1 0 0,-1-1 0 0 0,-1 1 0 0 0,0-1 0 0 0,-2 0-1 0 0,0 0 1 0 0,-1-11 82 0 0,-3 23-39 0 0,0 0-1 0 0,0 0 1 0 0,0 0 0 0 0,-1 0-1 0 0,0 0 1 0 0,-1 1-1 0 0,1 0 1 0 0,-1 0 0 0 0,0 0-1 0 0,-1 1 1 0 0,1-1 0 0 0,-1 1-1 0 0,0 0 1 0 0,-1 1-1 0 0,1 0 1 0 0,-1 0 0 0 0,0 0-1 0 0,0 1 1 0 0,0 0 0 0 0,0 0-1 0 0,-1 0 1 0 0,1 1-1 0 0,-1 1 1 0 0,1-1 0 0 0,-1 1-1 0 0,0 0 1 0 0,1 1 0 0 0,-1 0-1 0 0,0 0 1 0 0,0 1-1 0 0,1 0 1 0 0,-1 0 0 0 0,0 0-1 0 0,1 1 1 0 0,0 1 0 0 0,-1-1-1 0 0,1 1 1 0 0,-4 2 39 0 0,-3 2 13 0 0,0 0 1 0 0,0 1 0 0 0,1 1-1 0 0,0 0 1 0 0,0 1-1 0 0,1 0 1 0 0,0 1 0 0 0,1 0-1 0 0,1 1 1 0 0,0 0-1 0 0,0 0 1 0 0,1 1 0 0 0,0 1-1 0 0,2 0 1 0 0,-1 0 0 0 0,2 0-1 0 0,0 1 1 0 0,0 0-1 0 0,2 0 1 0 0,0 0 0 0 0,0 0-1 0 0,2 1 1 0 0,0 0-1 0 0,0 0 1 0 0,2-1 0 0 0,0 1-1 0 0,0 0 1 0 0,2 0 0 0 0,1 7-14 0 0,6-6 88 0 0,0 0 1 0 0,1 0 0 0 0,0-1 0 0 0,2 0 0 0 0,0-1 0 0 0,0-1 0 0 0,2 0 0 0 0,0 0-1 0 0,0-1 1 0 0,1-1 0 0 0,0-1 0 0 0,1 0 0 0 0,1-1 0 0 0,0 0 0 0 0,0-2 0 0 0,1 0-1 0 0,17 5-88 0 0,12 4-15 0 0,0-3 0 0 0,1-1 0 0 0,1-3 0 0 0,0-2 0 0 0,0-2 0 0 0,1-2 0 0 0,27-2 15 0 0,-51-14-2911 0 0,-23-9-7726 0 0,-3 13 1711 0 0</inkml:trace>
  <inkml:trace contextRef="#ctx0" brushRef="#br0" timeOffset="4059.799">2969 67 14259 0 0,'0'0'1960'0'0,"0"0"-263"0"0,0 0-233 0 0,0 0-128 0 0,0 0-175 0 0,0 0-369 0 0,0 0-392 0 0,0 0-264 0 0,0 0-168 0 0,0 0-40 0 0,0 0-8 0 0,0 0-32 0 0,0 0-136 0 0,0 0-280 0 0,70 18-721 0 0,-53-10-1847 0 0,-4-5-3826 0 0,-6 5-3944 0 0</inkml:trace>
</inkml:ink>
</file>

<file path=ppt/ink/ink8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28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347 1 4985 0 0,'0'0'2854'0'0,"0"0"-834"0"0,0 0-434 0 0,0 0-134 0 0,0 0 7 0 0,0 0-22 0 0,0 0-185 0 0,0 0-272 0 0,0 0-294 0 0,0 0-262 0 0,0 0-174 0 0,-3 0-64 0 0,2 1-143 0 0,-1 0 1 0 0,1 1-1 0 0,0-1 1 0 0,0 1-1 0 0,0 0 1 0 0,0-1-1 0 0,0 1 1 0 0,0 0-1 0 0,0-1 1 0 0,0 1-1 0 0,1 0 0 0 0,-1 0 1 0 0,1 0-1 0 0,-1 0 1 0 0,1 0-1 0 0,0 0 1 0 0,0-1-1 0 0,0 1 1 0 0,0 0-1 0 0,0 0 1 0 0,0 0-1 0 0,0 0 1 0 0,1 0-1 0 0,-1 0 0 0 0,1 0 1 0 0,-1 0-1 0 0,1-1 1 0 0,0 1-1 0 0,0 0 1 0 0,-1 0-1 0 0,1-1 1 0 0,1 1-44 0 0,2 23 360 0 0,-1 304 1664 0 0,-23-123-1343 0 0,4-56-1317 0 0,12-49-2728 0 0,-11-112-3752 0 0,6 4 1413 0 0,3-1-1505 0 0</inkml:trace>
  <inkml:trace contextRef="#ctx0" brushRef="#br0" timeOffset="413.876">1 384 7274 0 0,'0'0'730'0'0,"0"0"-223"0"0,0 0-53 0 0,0 0 206 0 0,0 0 247 0 0,0 0 105 0 0,0 0-47 0 0,35 1-120 0 0,112 2-147 0 0,-121-2-471 0 0,102 4-35 0 0,0-6 0 0 0,113-15-192 0 0,-172 7-786 0 0,52-6-3514 0 0,0 3-4888 0 0,-77 12 8799 0 0,-44 1 444 0 0,0 0 0 0 0,0 0 1 0 0,0 1-1 0 0,1-1 0 0 0,-1 0 0 0 0,0 0 0 0 0,-1 0 1 0 0,1 1-1 0 0,0-1 0 0 0,0 0 0 0 0,0 0 0 0 0,-1 0 1 0 0,1 1-1 0 0,-1-1 0 0 0,1 0 0 0 0,-1 0 0 0 0,1 0 1 0 0,-1 0-1 0 0,0 0 0 0 0,1 0 0 0 0,-1 0 0 0 0,0 0 0 0 0,0 0 1 0 0,0 0-1 0 0,0 0 0 0 0,0-1 0 0 0,0 1 0 0 0,0 0 1 0 0,0-1-1 0 0,0 1 0 0 0,-1 0-55 0 0,-16 14 1977 0 0,-104 92 7574 0 0,109-93-8944 0 0,0 0 0 0 0,1 1 0 0 0,0 1 0 0 0,1 0 0 0 0,1 0 0 0 0,0 1 0 0 0,-1 5-607 0 0,9-18 87 0 0,-1 0 1 0 0,1 0-1 0 0,0 0 0 0 0,1 0 1 0 0,-1 0-1 0 0,1 1 1 0 0,0-1-1 0 0,0 1 0 0 0,0-1 1 0 0,0 1-1 0 0,1-1 1 0 0,0 1-1 0 0,0-1 1 0 0,0 1-1 0 0,0-1 0 0 0,1 1 1 0 0,0-1-1 0 0,-1 1 1 0 0,2-1-1 0 0,-1 0 0 0 0,1 1 1 0 0,-1-1-1 0 0,1 0 1 0 0,0 0-1 0 0,1 0 1 0 0,-1 0-1 0 0,1-1 0 0 0,-1 1 1 0 0,1 0-1 0 0,0-1 1 0 0,1 0-1 0 0,-1 0 0 0 0,0 0 1 0 0,1 0-1 0 0,0 0 1 0 0,0-1-1 0 0,0 0 1 0 0,0 0-1 0 0,0 0 0 0 0,0 0 1 0 0,0 0-1 0 0,2-1-87 0 0,7 1 115 0 0,0-1-1 0 0,0 0 0 0 0,1-1 1 0 0,-1 0-1 0 0,0-1 0 0 0,0-1 1 0 0,0 0-1 0 0,0-1 0 0 0,0 0 1 0 0,0-1-1 0 0,-1-1 0 0 0,1 0 1 0 0,-1 0-1 0 0,0-1 1 0 0,-1-1-1 0 0,1 0 0 0 0,-2 0 1 0 0,1-1-1 0 0,-1-1 0 0 0,0 0 1 0 0,0 0-1 0 0,-1-1 0 0 0,-1 0 1 0 0,1 0-1 0 0,-2-1 0 0 0,0 0 1 0 0,0-1-1 0 0,-1 1 1 0 0,0-1-1 0 0,-1 0 0 0 0,0-1 1 0 0,-1 0-1 0 0,0 1 0 0 0,-1-1 1 0 0,-1 0-1 0 0,1-11-114 0 0,-2 18-112 0 0,0 1 0 0 0,0 0 0 0 0,-1-1 0 0 0,0 1 0 0 0,0-1 0 0 0,0 1 0 0 0,0-1 1 0 0,-1 1-1 0 0,0 0 0 0 0,0-1 0 0 0,-1 1 0 0 0,0 0 0 0 0,1 0 0 0 0,-2 0 0 0 0,1 0 0 0 0,0 0 0 0 0,-1 0 0 0 0,0 1 0 0 0,0-1 0 0 0,-1 1 0 0 0,1 0 0 0 0,-1 0 0 0 0,0 0 0 0 0,0 0 0 0 0,0 1 0 0 0,0-1 1 0 0,-1 1-1 0 0,1 0 0 0 0,-1 1 0 0 0,0-1 0 0 0,0 1 0 0 0,0 0 0 0 0,0 0 0 0 0,-1 0 112 0 0,-29 3-4579 0 0,14 4-3279 0 0,11-1-1175 0 0</inkml:trace>
</inkml:ink>
</file>

<file path=ppt/ink/ink8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27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230 726 496 0 0,'0'0'848'0'0,"0"0"18"0"0,0 0 131 0 0,0 0 321 0 0,0 0 277 0 0,0 0 56 0 0,0 0-119 0 0,0 0-187 0 0,0 0-169 0 0,0 0-160 0 0,0 0-157 0 0,0 0-148 0 0,0 0-143 0 0,-11-11-101 0 0,-37-31-51 0 0,47 41-400 0 0,0 1 0 0 0,0-1 0 0 0,0 1 0 0 0,0-1 0 0 0,0 1 1 0 0,0-1-1 0 0,0 1 0 0 0,0 0 0 0 0,-1 0 0 0 0,1 0 0 0 0,0 0 1 0 0,0-1-1 0 0,0 1 0 0 0,0 1 0 0 0,0-1 0 0 0,0 0 0 0 0,0 0 0 0 0,0 0 1 0 0,-1 0-1 0 0,1 1 0 0 0,0-1 0 0 0,0 1 0 0 0,0-1 0 0 0,0 1 0 0 0,0-1 1 0 0,0 1-1 0 0,0-1 0 0 0,1 1 0 0 0,-1 0 0 0 0,0 0 0 0 0,0-1 1 0 0,0 1-1 0 0,1 0 0 0 0,-1 0 0 0 0,0 0 0 0 0,1 0 0 0 0,-1 0 0 0 0,1 0 1 0 0,-1 0-17 0 0,-3 4 99 0 0,-9 7 4 0 0,2 0-1 0 0,0 0 0 0 0,0 1 1 0 0,1 0-1 0 0,0 1 1 0 0,1 0-1 0 0,1 1 1 0 0,0 0-1 0 0,2 0 0 0 0,-1 1 1 0 0,2-1-1 0 0,0 1 1 0 0,0 1-1 0 0,2-1 1 0 0,0 0-1 0 0,1 1 0 0 0,1 0 1 0 0,0-1-1 0 0,1 1 1 0 0,3 16-103 0 0,-3-29 51 0 0,1-1 0 0 0,0 1 1 0 0,1-1-1 0 0,-1 1 0 0 0,1-1 0 0 0,-1 0 1 0 0,1 1-1 0 0,0-1 0 0 0,0 0 1 0 0,0 0-1 0 0,1-1 0 0 0,-1 1 0 0 0,1 0 1 0 0,-1-1-1 0 0,1 1 0 0 0,0-1 1 0 0,0 0-1 0 0,0 0 0 0 0,0 0 0 0 0,0 0 1 0 0,1-1-1 0 0,-1 1 0 0 0,1-1 1 0 0,-1 0-1 0 0,1 0 0 0 0,-1 0 0 0 0,1 0 1 0 0,-1-1-1 0 0,5 1-51 0 0,0 0 164 0 0,1-1 0 0 0,0 0 0 0 0,0-1 0 0 0,0 0-1 0 0,0 0 1 0 0,0-1 0 0 0,-1 0 0 0 0,1 0 0 0 0,-1-1 0 0 0,1 0 0 0 0,-1 0 0 0 0,1-2-164 0 0,22-14 197 0 0,-1-1 1 0 0,-1-2 0 0 0,0-1 0 0 0,-2-1-1 0 0,-1-1 1 0 0,0-2 0 0 0,15-23-198 0 0,-18 23 9 0 0,-2 0-1 0 0,0-2 1 0 0,-2-1 0 0 0,-2-1-1 0 0,0 0 1 0 0,-3-1 0 0 0,0 0-1 0 0,-2-2 1 0 0,-1 1 0 0 0,-2-1-1 0 0,-2-1 1 0 0,0 1 0 0 0,-3-1-1 0 0,-1 0 1 0 0,-1-1 0 0 0,-2-7-9 0 0,-1 33-53 0 0,-1 1 0 0 0,0-1 0 0 0,0 1 1 0 0,-1-1-1 0 0,0 1 0 0 0,0 0 0 0 0,-1 0 1 0 0,0 0-1 0 0,-1 0 0 0 0,0 1 0 0 0,0 0 1 0 0,-6-7 52 0 0,8 11-34 0 0,0 1 1 0 0,0 0-1 0 0,-1 0 1 0 0,1 0-1 0 0,-1 0 1 0 0,0 0-1 0 0,1 1 1 0 0,-1 0 0 0 0,0-1-1 0 0,0 1 1 0 0,0 1-1 0 0,-1-1 1 0 0,1 1-1 0 0,0-1 1 0 0,-1 1-1 0 0,1 1 1 0 0,-1-1 0 0 0,1 1-1 0 0,-1-1 1 0 0,1 1-1 0 0,-1 0 1 0 0,1 1-1 0 0,-1-1 1 0 0,1 1-1 0 0,-1 0 1 0 0,1 0 0 0 0,-1 0-1 0 0,-2 2 34 0 0,-7 5-39 0 0,0 1 0 0 0,0 0 0 0 0,1 1 0 0 0,0 0 0 0 0,1 1 0 0 0,0 1 0 0 0,1 0 0 0 0,0 0 0 0 0,1 1 0 0 0,1 0 0 0 0,-8 14 39 0 0,9-14 26 0 0,-1 0 0 0 0,2 1 0 0 0,0 1 1 0 0,0-1-1 0 0,2 1 0 0 0,0 0 0 0 0,0 0 1 0 0,1 1-1 0 0,1-1 0 0 0,1 1 0 0 0,0 0 1 0 0,1-1-1 0 0,1 1 0 0 0,0 0 0 0 0,1 0 1 0 0,1 0-1 0 0,1-1 0 0 0,0 1 0 0 0,1-1 1 0 0,0 1-1 0 0,1-1 0 0 0,1-1 0 0 0,0 1 1 0 0,1-1-1 0 0,1 0 0 0 0,0 0 0 0 0,1-1 1 0 0,0-1-1 0 0,1 1 0 0 0,1-1 0 0 0,0-1 1 0 0,0 0-1 0 0,1 0 0 0 0,1-2 0 0 0,12 9-26 0 0,-11-10 75 0 0,1 0-1 0 0,1-1 1 0 0,-1-1-1 0 0,1 0 0 0 0,0-1 1 0 0,1-1-1 0 0,-1 0 1 0 0,1-1-1 0 0,-1-1 1 0 0,1-1-1 0 0,0 0 0 0 0,0-1 1 0 0,0-1-1 0 0,0 0 1 0 0,-1-2-1 0 0,1 0 0 0 0,-1 0 1 0 0,1-2-1 0 0,2-1-74 0 0,-3-1 40 0 0,-1-1 0 0 0,0-1 0 0 0,-1 0 0 0 0,0-1 0 0 0,0-1 0 0 0,-1 0 0 0 0,0 0 0 0 0,-1-1 0 0 0,-1-1 0 0 0,0 0 0 0 0,0-1 0 0 0,-2 0 0 0 0,1 0 0 0 0,3-10-40 0 0,-5 10-78 0 0,-14 30-277 0 0,-2 12 245 0 0,5-20 108 0 0,0-1 0 0 0,1 2 0 0 0,1-1 0 0 0,-1 0 0 0 0,2 0 0 0 0,-1 0 0 0 0,1 1 0 0 0,0-1 0 0 0,0 0 0 0 0,1 1-1 0 0,0-1 1 0 0,1 0 0 0 0,0 0 0 0 0,0 0 0 0 0,1 0 0 0 0,0 0 0 0 0,0-1 0 0 0,1 1 0 0 0,0-1 0 0 0,0 0 0 0 0,0 0 0 0 0,1 0-1 0 0,4 3 3 0 0,-3-5 7 0 0,0 0 0 0 0,1 0 0 0 0,-1-1 0 0 0,1 0 0 0 0,0 0 0 0 0,0-1 0 0 0,1 0 0 0 0,-1 0 0 0 0,1-1 0 0 0,-1 0 0 0 0,1 0 0 0 0,0-1 0 0 0,0 1 0 0 0,0-2 0 0 0,0 1 0 0 0,0-1 0 0 0,0-1 0 0 0,0 1 0 0 0,-1-1-1 0 0,1-1 1 0 0,0 1 0 0 0,0-1 0 0 0,-1-1 0 0 0,3 0-7 0 0,17-8 52 0 0,1 0-1 0 0,-2-2 1 0 0,0-1-1 0 0,0-1 1 0 0,20-16-52 0 0,58-42 45 0 0,-33 42-117 0 0,-68 33 64 0 0,-1-1 0 0 0,0 1-1 0 0,0-1 1 0 0,0 1 0 0 0,0 0 0 0 0,0-1 0 0 0,-1 1 0 0 0,1 0 0 0 0,0 0-1 0 0,-1 0 1 0 0,1 1 0 0 0,-1-1 0 0 0,0 0 0 0 0,0 1 0 0 0,0-1 0 0 0,0 0 0 0 0,0 1-1 0 0,0-1 1 0 0,-1 1 0 0 0,1-1 0 0 0,-1 1 0 0 0,0 0 0 0 0,0-1 0 0 0,0 1-1 0 0,0-1 1 0 0,0 1 0 0 0,0 0 0 0 0,-1-1 0 0 0,1 1 8 0 0,0 1-3 0 0,-1 8 7 0 0,0 0-1 0 0,0 0 1 0 0,-1 0 0 0 0,-1 0-1 0 0,0 0 1 0 0,0-1-1 0 0,-1 1 1 0 0,-1-1 0 0 0,0 0-1 0 0,0 0 1 0 0,-1-1-1 0 0,-1 1 1 0 0,1-1 0 0 0,-2-1-1 0 0,1 1 1 0 0,-1-1-1 0 0,-1-1 1 0 0,0 0 0 0 0,0 0-1 0 0,-7 4-3 0 0,12-9-25 0 0,1-1 0 0 0,-1 0 0 0 0,0 0-1 0 0,0-1 1 0 0,-1 1 0 0 0,1-1 0 0 0,0 0 0 0 0,0 0 0 0 0,-1 0-1 0 0,1-1 1 0 0,0 0 0 0 0,-1 1 0 0 0,1-2 0 0 0,-1 1 0 0 0,1 0-1 0 0,-1-1 26 0 0,5 0-31 0 0,-1 0 0 0 0,0 0 0 0 0,0 0 0 0 0,1 0 0 0 0,-1 0 0 0 0,1 0 0 0 0,-1 0 0 0 0,1 0 0 0 0,-1 0 0 0 0,1 0 1 0 0,0 0-1 0 0,-1 0 0 0 0,1-1 0 0 0,0 1 0 0 0,0 0 0 0 0,0 0 0 0 0,0 0 0 0 0,0-1 0 0 0,0 1 0 0 0,0 0 0 0 0,1 0 0 0 0,-1 0 0 0 0,0 0 0 0 0,1-1 0 0 0,-1 1 0 0 0,0 0 0 0 0,1 0 0 0 0,-1 0 0 0 0,1 0 0 0 0,0 0 0 0 0,-1 0 0 0 0,1 0 0 0 0,0 0 0 0 0,0 0 0 0 0,0 1 0 0 0,-1-1 0 0 0,1 0 0 0 0,0 0 0 0 0,0 1 0 0 0,0-1 0 0 0,0 0 0 0 0,1 1 31 0 0,8-5-14 0 0,1 1 1 0 0,-1 1-1 0 0,1 0 0 0 0,0 0 1 0 0,0 1-1 0 0,0 1 1 0 0,0 0-1 0 0,0 0 0 0 0,0 1 1 0 0,0 1-1 0 0,0-1 1 0 0,2 2 13 0 0,24-1-13 0 0,36 2 98 0 0,-52-1-29 0 0,1 0-1 0 0,-1-2 1 0 0,1 0 0 0 0,-1-2 0 0 0,0 0 0 0 0,0-1 0 0 0,1-2 0 0 0,2-1-56 0 0,3-2 65 0 0,-1-2 1 0 0,-1-1-1 0 0,0-1 0 0 0,0-1 1 0 0,-1-1-1 0 0,-1-1 0 0 0,0-1 1 0 0,-1-1-1 0 0,-1-1 0 0 0,-1-1 1 0 0,0-1-1 0 0,-2 0 0 0 0,0-2 1 0 0,-1 0-1 0 0,-1-1 0 0 0,-2 0 1 0 0,0-1-1 0 0,-1-1 0 0 0,-2 0 1 0 0,0-1-1 0 0,1-8-65 0 0,-3-8-95 0 0,-2-1 0 0 0,-1 0 0 0 0,-3 0 1 0 0,-1-1-1 0 0,-2 1 0 0 0,-5-35 95 0 0,4 63-23 0 0,-1 1 1 0 0,0-1-1 0 0,-1 0 1 0 0,-1 1 0 0 0,0 0-1 0 0,-1 0 1 0 0,0 0-1 0 0,-1 0 1 0 0,-1 1-1 0 0,0 0 1 0 0,-7-9 22 0 0,13 21-1 0 0,0-1 0 0 0,0 1 0 0 0,0 0 0 0 0,0 0 0 0 0,0 0 0 0 0,-1 0 0 0 0,1 0 0 0 0,0 0 0 0 0,0 0 0 0 0,-1 0 0 0 0,1 0 0 0 0,0 1 0 0 0,-1-1 0 0 0,1 0 0 0 0,-1 1 0 0 0,1 0 0 0 0,-1-1 0 0 0,1 1 0 0 0,-1 0 0 0 0,1-1 0 0 0,-1 1 0 0 0,1 0 0 0 0,-1 0 0 0 0,1 0 0 0 0,-1 1 0 0 0,1-1 0 0 0,-1 0 0 0 0,1 1 0 0 0,-1-1 0 0 0,1 0 0 0 0,-1 1 0 0 0,1 0 0 0 0,-1-1 0 0 0,1 1 0 0 0,0 0 0 0 0,-1 0 0 0 0,1 0 0 0 0,0 0 0 0 0,0 0 0 0 0,0 0 0 0 0,0 0 0 0 0,0 0-1 0 0,-1 1 2 0 0,-35 58-41 0 0,26-25 85 0 0,1 0 0 0 0,1 1 1 0 0,2 0-1 0 0,2 0 0 0 0,1 1 1 0 0,2-1-1 0 0,1 1 0 0 0,4 35-44 0 0,2-32 49 0 0,2 0 0 0 0,1 0 1 0 0,2-1-1 0 0,1 0 0 0 0,2-1 0 0 0,2-1 0 0 0,7 11-49 0 0,30 84 67 0 0,-42-108-44 0 0,6 54-333 0 0,-19-76 61 0 0,1 1-1 0 0,0-1 0 0 0,0 0 0 0 0,-1 0 0 0 0,1 0 1 0 0,-1-1-1 0 0,0 1 0 0 0,0-1 0 0 0,1 1 0 0 0,-1-1 0 0 0,0 0 1 0 0,0 0-1 0 0,0 0 0 0 0,0 0 0 0 0,-1-1 0 0 0,1 1 1 0 0,0-1-1 0 0,0 0 0 0 0,0 0 0 0 0,0 0 0 0 0,0 0 0 0 0,0-1 1 0 0,-1 1-1 0 0,1-1 0 0 0,0 0 0 0 0,0 1 0 0 0,0-2 1 0 0,0 1 249 0 0,-41-28-15957 0 0,40 22 15158 0 0</inkml:trace>
  <inkml:trace contextRef="#ctx0" brushRef="#br0" timeOffset="367.215">2610 380 9082 0 0,'0'0'1052'0'0,"0"0"-360"0"0,0 0-10 0 0,0 0 247 0 0,0 0 242 0 0,0 0 110 0 0,0 0-91 0 0,0 0-204 0 0,-36 26-250 0 0,-113 80-240 0 0,47-46 3 0 0,-16 9 364 0 0,117-66-839 0 0,0-1 0 0 0,0 0 1 0 0,0 0-1 0 0,0 1 0 0 0,1-1 0 0 0,-1 0 0 0 0,1 1 1 0 0,-1-1-1 0 0,1 0 0 0 0,0 1 0 0 0,0-1 1 0 0,0 0-1 0 0,0 1 0 0 0,1-1 0 0 0,-1 1 1 0 0,1-1-1 0 0,-1 0 0 0 0,1 0 0 0 0,0 1 0 0 0,0-1 1 0 0,0 0-1 0 0,0 0 0 0 0,0 0 0 0 0,1 0 1 0 0,-1 0-1 0 0,0 0 0 0 0,1 0 0 0 0,0 0 0 0 0,-1-1 1 0 0,1 1-1 0 0,0-1 0 0 0,0 1 0 0 0,0-1 1 0 0,0 0-1 0 0,0 1 0 0 0,0-1 0 0 0,0 0 1 0 0,0 0-1 0 0,1-1 0 0 0,-1 1 0 0 0,0 0 0 0 0,1-1-24 0 0,101 48 1042 0 0,-85-42-874 0 0,0 1 0 0 0,-1 1 0 0 0,0 1-1 0 0,0 1 1 0 0,-1 0 0 0 0,0 1-1 0 0,-1 1 1 0 0,-1 0 0 0 0,1 1 0 0 0,8 11-168 0 0,39 61 489 0 0,-33-62-2336 0 0,-18-56-9378 0 0,-12 26 5866 0 0,2 2-95 0 0</inkml:trace>
  <inkml:trace contextRef="#ctx0" brushRef="#br0" timeOffset="679.132">1147 218 11875 0 0,'0'0'1843'0'0,"0"0"-294"0"0,0 0-262 0 0,0 0-97 0 0,0 0-89 0 0,0 0-168 0 0,0 0-197 0 0,0 0-175 0 0,0 0-190 0 0,0 0-170 0 0,0 0-102 0 0,-8 5-92 0 0,-22 16-41 0 0,30-20 12 0 0,0 0-1 0 0,-1 0 1 0 0,1 0 0 0 0,0 0-1 0 0,0 1 1 0 0,0-1-1 0 0,0 0 1 0 0,0 0-1 0 0,1 0 1 0 0,-1 0 0 0 0,0 0-1 0 0,0 0 1 0 0,1 0-1 0 0,-1 1 1 0 0,1-1-1 0 0,-1 0 1 0 0,1 0-1 0 0,-1 0 1 0 0,1-1 0 0 0,0 1-1 0 0,-1 0 1 0 0,1 0-1 0 0,0 0 1 0 0,0 0-1 0 0,0-1 1 0 0,0 1 0 0 0,0 0-1 0 0,-1-1 1 0 0,1 1-1 0 0,0 0 1 0 0,0-1-1 0 0,1 1 1 0 0,-1-1-1 0 0,0 0 1 0 0,0 1 0 0 0,0-1-1 0 0,0 0 1 0 0,0 0-1 0 0,0 0 1 0 0,1 0 22 0 0,-1 1-126 0 0,26 7-1842 0 0,-7-5-2261 0 0,-11-2 524 0 0,6 2-7089 0 0</inkml:trace>
</inkml:ink>
</file>

<file path=ppt/ink/ink8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25.0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2 250 0 0 0,'0'0'1418'0'0,"0"0"129"0"0,0 0-14 0 0,0 0-147 0 0,0 0-139 0 0,0 0-126 0 0,0 0-79 0 0,10-2-30 0 0,12-4 21 0 0,0 0 0 0 0,0-1 0 0 0,0-2-1 0 0,-1 0 1 0 0,-1-1 0 0 0,1-2 0 0 0,6-5-1033 0 0,7-9 438 0 0,-2-3 0 0 0,-1 0 0 0 0,-2-2 0 0 0,12-17-438 0 0,-36 41 86 0 0,-4 7-92 0 0,-1 1 1 0 0,0-1 0 0 0,0 0 0 0 0,1 0 0 0 0,-1 1 0 0 0,0-1 0 0 0,0 0 0 0 0,1 0 0 0 0,-1 0 0 0 0,0 1-1 0 0,1-1 1 0 0,-1 0 0 0 0,0 0 0 0 0,1 0 0 0 0,-1 0 0 0 0,0 0 0 0 0,1 0 0 0 0,-1 0 0 0 0,1 0-1 0 0,-1 0 1 0 0,0 0 0 0 0,1 0 0 0 0,-1 0 0 0 0,0 0 0 0 0,1 0 0 0 0,-1 0 0 0 0,0 0 0 0 0,1 0 0 0 0,-1 0-1 0 0,0 0 1 0 0,1 0 0 0 0,-1-1 0 0 0,0 1 0 0 0,1 0 0 0 0,-1 0 0 0 0,0 0 0 0 0,1-1 0 0 0,-1 1 0 0 0,0 0-1 0 0,0 0 1 0 0,1-1 0 0 0,-1 1 0 0 0,0 0 0 0 0,0-1 0 0 0,1 1 0 0 0,-1 0 5 0 0,7 475 439 0 0,-7-417-423 0 0,1 73 5 0 0,-6-1 0 0 0,-15 88-21 0 0,16-195-32 0 0,0 0 0 0 0,-2-1 0 0 0,0 1 0 0 0,-2-1 0 0 0,-1 0 0 0 0,0-1 0 0 0,-1 0 0 0 0,-7 8 32 0 0,13-22-1 0 0,0-1 0 0 0,-1 0 1 0 0,0 0-1 0 0,0 0 0 0 0,0 0 0 0 0,-1-1 0 0 0,1 0 0 0 0,-2 0 0 0 0,1 0 0 0 0,0-1 1 0 0,-1 0-1 0 0,0 0 0 0 0,0-1 0 0 0,0 1 0 0 0,0-2 0 0 0,0 1 0 0 0,-1-1 0 0 0,1 0 1 0 0,-1 0-1 0 0,0-1 0 0 0,1 0 0 0 0,-1-1 0 0 0,0 0 0 0 0,0 0 0 0 0,1 0 0 0 0,-8-2 1 0 0,10 1 17 0 0,0-1 0 0 0,0 1-1 0 0,0-1 1 0 0,0 0 0 0 0,1 0-1 0 0,-1 0 1 0 0,1-1 0 0 0,-1 0 0 0 0,1 1-1 0 0,0-2 1 0 0,0 1 0 0 0,0 0-1 0 0,0-1 1 0 0,1 0 0 0 0,0 0-1 0 0,-1 0 1 0 0,1 0 0 0 0,1 0-1 0 0,-1-1 1 0 0,1 1 0 0 0,-1-1-1 0 0,1 0 1 0 0,1 0 0 0 0,-1 0-1 0 0,1 0 1 0 0,-1 0 0 0 0,1-1-17 0 0,-1-6 9 0 0,0 1 0 0 0,1 0 0 0 0,0-1 0 0 0,1 1 0 0 0,0-1 0 0 0,0 1 0 0 0,2-1 0 0 0,-1 1 0 0 0,1-1 0 0 0,1 1 0 0 0,4-10-9 0 0,7-14 46 0 0,3 1 1 0 0,1 0-1 0 0,1 1 0 0 0,1 1 0 0 0,3 1 1 0 0,0 1-1 0 0,2 2 0 0 0,0 0 1 0 0,3 1-1 0 0,0 2 0 0 0,22-16-46 0 0,-29 26-77 0 0,0 1-1 0 0,0 1 1 0 0,1 1-1 0 0,1 1 0 0 0,0 1 1 0 0,1 1-1 0 0,10-3 78 0 0,56 0-7992 0 0,-74 12 2736 0 0,-6 0-1369 0 0</inkml:trace>
  <inkml:trace contextRef="#ctx0" brushRef="#br0" timeOffset="327.747">974 530 2649 0 0,'0'0'2739'0'0,"0"0"-921"0"0,0 0-462 0 0,0 0 73 0 0,0 0 221 0 0,0 0 77 0 0,0 0-148 0 0,0 0-305 0 0,0 0-322 0 0,0 0-268 0 0,0 0-177 0 0,0 0-136 0 0,-32 35-78 0 0,-95 106-28 0 0,93-84-59 0 0,33-52-170 0 0,0 0 0 0 0,0 0 0 0 0,0 0 0 0 0,1 1 0 0 0,-1-1 1 0 0,1 0-1 0 0,1 0 0 0 0,-1 1 0 0 0,1-1 0 0 0,0 0 0 0 0,0 0 0 0 0,0 0 0 0 0,1 0 1 0 0,0 0-1 0 0,0 0 0 0 0,0 0 0 0 0,1-1 0 0 0,-1 1 0 0 0,1-1 0 0 0,0 0 0 0 0,0 0 1 0 0,1 0-1 0 0,-1 0 0 0 0,1 0 0 0 0,0 0 0 0 0,0-1 0 0 0,0 0 0 0 0,0 0 0 0 0,1 0 0 0 0,-1-1 1 0 0,1 1-1 0 0,0-1 0 0 0,0 0 0 0 0,0 0 0 0 0,4 1-36 0 0,-1-1 84 0 0,0-1 0 0 0,0 1 0 0 0,0-1 0 0 0,0-1 1 0 0,0 1-1 0 0,1-1 0 0 0,-1-1 0 0 0,0 0 0 0 0,0 0 0 0 0,0 0 0 0 0,0-1 0 0 0,0 0 0 0 0,0-1 0 0 0,-1 1 0 0 0,1-2 0 0 0,-1 1 0 0 0,1-1 1 0 0,-1 0-1 0 0,-1-1 0 0 0,1 1 0 0 0,0-1 0 0 0,-1-1-84 0 0,3-3 62 0 0,0 0-1 0 0,-1-1 1 0 0,0 1 0 0 0,0-2 0 0 0,-1 1 0 0 0,-1-1-1 0 0,0 0 1 0 0,0-1 0 0 0,-1 1 0 0 0,0-1 0 0 0,-1 0-1 0 0,-1 0 1 0 0,1-6-62 0 0,-2 11-90 0 0,-1 1 0 0 0,0-1 0 0 0,0 1 0 0 0,-1-1 0 0 0,0 0 0 0 0,0 1 0 0 0,-1-1 0 0 0,1 1 0 0 0,-1-1 0 0 0,-1 0 0 0 0,1 1 0 0 0,-1 0 0 0 0,0-1 0 0 0,-1 1 0 0 0,0 0 0 0 0,0 0 0 0 0,0 0 0 0 0,0 1-1 0 0,-1-1 1 0 0,0 1 0 0 0,0 0 0 0 0,-1 0 0 0 0,1 0 0 0 0,-1 0 0 0 0,0 1 0 0 0,-2-1 90 0 0,5 3-216 0 0,0 0 0 0 0,-1 1 0 0 0,1-1 0 0 0,-1 1 0 0 0,1 0-1 0 0,-1 0 1 0 0,1 0 0 0 0,-1 0 0 0 0,1 0 0 0 0,-1 1 0 0 0,0-1 0 0 0,1 1 0 0 0,-1-1-1 0 0,0 1 1 0 0,0 0 0 0 0,1 0 0 0 0,-1 1 0 0 0,0-1 0 0 0,0 0 0 0 0,1 1 0 0 0,-1 0-1 0 0,0-1 1 0 0,1 1 0 0 0,-1 0 0 0 0,1 1 0 0 0,-1-1 216 0 0,-3 3-997 0 0,0 1 0 0 0,1-1 0 0 0,-1 1 1 0 0,1 0-1 0 0,0 0 0 0 0,1 1 0 0 0,-1 0 0 0 0,1 0 0 0 0,0 0 1 0 0,1 0-1 0 0,-1 0 0 0 0,1 1 0 0 0,0-1 0 0 0,1 2 997 0 0,-3 4-1500 0 0</inkml:trace>
  <inkml:trace contextRef="#ctx0" brushRef="#br0" timeOffset="955.131">1096 898 0 0 0,'0'0'361'0'0,"0"0"962"0"0,0 0 368 0 0,0 0 114 0 0,0 0-13 0 0,0 0-86 0 0,0 0-135 0 0,0 0-79 0 0,0 0-78 0 0,29 0-102 0 0,89-2-144 0 0,-117 2-1130 0 0,0 1 0 0 0,0-1 0 0 0,0 1 0 0 0,0-1-1 0 0,1 0 1 0 0,-1 0 0 0 0,0 0 0 0 0,0 0 0 0 0,1 0 0 0 0,-1 0-1 0 0,0 0 1 0 0,0 0 0 0 0,1 0 0 0 0,-1-1 0 0 0,0 1 0 0 0,0 0-1 0 0,0-1 1 0 0,1 1 0 0 0,-1-1 0 0 0,0 1 0 0 0,0-1-1 0 0,0 0 1 0 0,0 1 0 0 0,0-1 0 0 0,0 0 0 0 0,0 0 0 0 0,0 0-1 0 0,0 0 1 0 0,-1 0 0 0 0,1 0 0 0 0,0 0 0 0 0,0 0 0 0 0,-1 0-1 0 0,1 0 1 0 0,-1 0 0 0 0,1 0 0 0 0,-1 0 0 0 0,0-1 0 0 0,1 1-1 0 0,-1-1-37 0 0,1-4 274 0 0,9-22 139 0 0,0-1-1 0 0,2 2 1 0 0,1-1-1 0 0,2 2 0 0 0,0 0 1 0 0,2 1-1 0 0,0 0 1 0 0,5-2-413 0 0,-14 17-83 0 0,0 1 0 0 0,0 0 0 0 0,0 1 0 0 0,1 0 0 0 0,1 0 0 0 0,-1 1 0 0 0,1 0 1 0 0,0 1-1 0 0,9-4 83 0 0,33-1-8808 0 0,-42 11 2612 0 0,-5 0 1224 0 0</inkml:trace>
</inkml:ink>
</file>

<file path=ppt/ink/ink8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1.8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63 1192 0 0,'0'0'910'0'0,"0"0"-329"0"0,0 0-165 0 0,0 0 128 0 0,0 0 297 0 0,0 0 362 0 0,0 0 249 0 0,0 0 32 0 0,0 0-124 0 0,0 0-266 0 0,0 0-272 0 0,-24 0-221 0 0,-73 2-101 0 0,51 16 259 0 0,41-12-582 0 0,-6 8 51 0 0,0 1-1 0 0,0 0 0 0 0,2 0 1 0 0,0 1-1 0 0,0 0 0 0 0,2 1 0 0 0,0 0 1 0 0,1 0-1 0 0,1 0 0 0 0,0 1 1 0 0,1-1-1 0 0,1 1 0 0 0,1 0 0 0 0,1 0 1 0 0,0 1-1 0 0,2 15-227 0 0,-1-32 71 0 0,0 1-1 0 0,0 0 1 0 0,0 0-1 0 0,1 0 1 0 0,0 0-1 0 0,-1 0 1 0 0,1 0-1 0 0,0-1 1 0 0,0 1 0 0 0,0 0-1 0 0,1 0 1 0 0,-1-1-1 0 0,1 1 1 0 0,-1-1-1 0 0,1 0 1 0 0,0 1-1 0 0,0-1 1 0 0,0 0 0 0 0,0 0-1 0 0,0 0 1 0 0,1 0-1 0 0,-1-1 1 0 0,1 1-1 0 0,-1 0 1 0 0,1-1-1 0 0,-1 0 1 0 0,1 0 0 0 0,0 0-1 0 0,0 0 1 0 0,0 0-1 0 0,-1 0 1 0 0,1-1-1 0 0,0 1 1 0 0,0-1-1 0 0,0 0 1 0 0,0 0-1 0 0,0 0 1 0 0,0 0 0 0 0,0-1-1 0 0,0 1 1 0 0,0-1-1 0 0,-1 1 1 0 0,1-1-1 0 0,0 0 1 0 0,0 0-1 0 0,-1 0 1 0 0,1-1 0 0 0,0 1-1 0 0,-1-1 1 0 0,1 1-1 0 0,0-2-70 0 0,25-33 366 0 0,-2-2 1 0 0,-2-1-1 0 0,-1 0 0 0 0,16-39-366 0 0,-29 57 50 0 0,42-137 350 0 0,-43 123-258 0 0,13 110-634 0 0,4 38 667 0 0,5-2 0 0 0,15 29-175 0 0,-22-83-10 0 0,-2 2 0 0 0,-3 1 1 0 0,-3 0-1 0 0,-2 2 0 0 0,-3-1 0 0 0,-3 1 0 0 0,-2 13 10 0 0,-5-62-13 0 0,0 1 1 0 0,-1-1-1 0 0,-1 0 0 0 0,0 0 0 0 0,-1 0 1 0 0,0 0-1 0 0,-1 0 0 0 0,0 0 1 0 0,-1 0-1 0 0,-1-1 0 0 0,0 0 1 0 0,-1 0-1 0 0,0 0 0 0 0,0 0 0 0 0,-2-1 1 0 0,1 0-1 0 0,-1-1 0 0 0,-1 0 1 0 0,0 0-1 0 0,0-1 0 0 0,-1 0 1 0 0,0 0-1 0 0,-3 0 13 0 0,11-8-1 0 0,0 1 0 0 0,0-1 0 0 0,0-1 0 0 0,0 1 1 0 0,-1 0-1 0 0,1 0 0 0 0,0-1 0 0 0,0 1 0 0 0,-1-1 0 0 0,1 0 1 0 0,-1 0-1 0 0,1 0 0 0 0,0 0 0 0 0,-1 0 0 0 0,1 0 0 0 0,0-1 0 0 0,-1 1 1 0 0,1-1-1 0 0,0 0 0 0 0,0 1 0 0 0,-1-1 0 0 0,1 0 0 0 0,0 0 1 0 0,0-1-1 0 0,0 1 0 0 0,0 0 0 0 0,0-1 0 0 0,1 1 0 0 0,-1-1 0 0 0,0 1 1 0 0,1-1-1 0 0,-1 0 0 0 0,1 0 0 0 0,-1 0 0 0 0,1 0 0 0 0,0 0 1 0 0,0 0-1 0 0,0 0 0 0 0,0 0 0 0 0,0 0 0 0 0,0-1 0 0 0,1 1 0 0 0,-1 0 1 0 0,1-1-1 0 0,-1 1 0 0 0,1 0 0 0 0,0-1 0 0 0,0 1 0 0 0,0 0 1 0 0,0-1-1 0 0,1 1 0 0 0,-1-2 1 0 0,0-12-39 0 0,1 0 0 0 0,0 0 1 0 0,1 0-1 0 0,1 1 0 0 0,0-1 1 0 0,1 1-1 0 0,1-1 0 0 0,1 1 1 0 0,0 0-1 0 0,0 1 0 0 0,2 0 1 0 0,7-11 38 0 0,76-116-880 0 0,7 4-1 0 0,46-46 881 0 0,20-25-1857 0 0,-131 167 1512 0 0,-23 30 257 0 0,0 0-1 0 0,-1-1 0 0 0,0 0 0 0 0,-1-1 0 0 0,0 0 0 0 0,-1 0 1 0 0,-1-1-1 0 0,2-5 89 0 0,-8 17 10 0 0,0 1 0 0 0,0 0 0 0 0,0-1 1 0 0,0 1-1 0 0,-1-1 0 0 0,1 1 0 0 0,0 0 1 0 0,-1-1-1 0 0,1 1 0 0 0,-1 0 0 0 0,0-1 1 0 0,1 1-1 0 0,-1 0 0 0 0,0 0 0 0 0,0-1 0 0 0,0 1 1 0 0,0 0-1 0 0,0 0 0 0 0,0 0 0 0 0,0 0 1 0 0,0 0-1 0 0,0 1 0 0 0,0-1 0 0 0,-1 0 1 0 0,1 0-1 0 0,0 1 0 0 0,-1-1 0 0 0,1 1 0 0 0,0-1 1 0 0,-1 1-1 0 0,1 0 0 0 0,-1-1 0 0 0,1 1 1 0 0,0 0-1 0 0,-1 0 0 0 0,1 0 0 0 0,-1 0 1 0 0,1 0-1 0 0,-1 0 0 0 0,1 0 0 0 0,0 1 0 0 0,-1-1 1 0 0,1 1-1 0 0,-1-1 0 0 0,1 1 0 0 0,0-1 1 0 0,-1 1-1 0 0,1 0 0 0 0,0-1 0 0 0,0 1 1 0 0,0 0-1 0 0,0 0 0 0 0,-1 0 0 0 0,1 0 1 0 0,0 0-1 0 0,0 0 0 0 0,1 0 0 0 0,-1 0 0 0 0,0 1 1 0 0,0-1-1 0 0,0 1-10 0 0,-12 6 54 0 0,1 0 0 0 0,-1 0 0 0 0,2 1 0 0 0,-1 1 0 0 0,1 0 0 0 0,1 0 0 0 0,0 1-1 0 0,0 1 1 0 0,1 0 0 0 0,1 0 0 0 0,0 0 0 0 0,0 1 0 0 0,1 0 0 0 0,1 1 0 0 0,0 0 0 0 0,1 0 0 0 0,1 0 0 0 0,0 0 0 0 0,1 1 0 0 0,0-1 0 0 0,1 1 0 0 0,1 10-54 0 0,3-16 41 0 0,1 0 0 0 0,1 0 0 0 0,-1 0 0 0 0,1 0 0 0 0,1-1 1 0 0,0 0-1 0 0,0 0 0 0 0,1 0 0 0 0,0 0 0 0 0,0-1 0 0 0,0 0 0 0 0,1 0 0 0 0,0-1 1 0 0,1 0-1 0 0,-1 0 0 0 0,1-1 0 0 0,1 0 0 0 0,-1 0 0 0 0,0 0 0 0 0,1-2 1 0 0,0 1-1 0 0,0-1 0 0 0,0 0 0 0 0,1-1 0 0 0,1 1-41 0 0,-1 0 54 0 0,0-1-1 0 0,1 0 1 0 0,-1 0-1 0 0,1-1 1 0 0,-1-1 0 0 0,1 0-1 0 0,-1 0 1 0 0,1-1-1 0 0,0 0 1 0 0,-1-1 0 0 0,0 0-1 0 0,1-1 1 0 0,-1 0-1 0 0,0 0 1 0 0,0-1-1 0 0,-1 0 1 0 0,1-1 0 0 0,-1 0-1 0 0,0-1 1 0 0,0 0-1 0 0,-1 0 1 0 0,0-1 0 0 0,0 0-1 0 0,0 0 1 0 0,-1-1-1 0 0,0 0 1 0 0,-1-1 0 0 0,1 1-1 0 0,-2-1 1 0 0,1 0-1 0 0,-1 0 1 0 0,-1-1 0 0 0,1 0-1 0 0,-2 0 1 0 0,1 0-1 0 0,-2 0 1 0 0,1 0-1 0 0,-1-4-53 0 0,-1 2-135 0 0,0-1 1 0 0,-1 1-1 0 0,-1-1 0 0 0,0 1 0 0 0,-1 0 0 0 0,0-1 0 0 0,-1 1 0 0 0,0 0 0 0 0,-1 0 0 0 0,0 1 0 0 0,-1-1 0 0 0,0 1 0 0 0,-2-3 135 0 0,1 5-569 0 0,0 0 1 0 0,-1 1 0 0 0,1-1 0 0 0,-1 2-1 0 0,-1-1 1 0 0,0 1 0 0 0,0 0-1 0 0,0 0 1 0 0,-1 1 0 0 0,-2-1 568 0 0,-46-20-8951 0 0,37 22 2920 0 0</inkml:trace>
</inkml:ink>
</file>

<file path=ppt/ink/ink8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2.9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134 261 1576 0 0,'0'0'1441'0'0,"0"0"-88"0"0,0 0 24 0 0,0 0 50 0 0,0 0 1 0 0,0 0-157 0 0,0 0-323 0 0,0 0-215 0 0,0 0-22 0 0,0 0 92 0 0,0 0 161 0 0,0 0 79 0 0,0 0-37 0 0,18-2-111 0 0,58-6-150 0 0,-63 6-546 0 0,-1-1 0 0 0,1 0 0 0 0,-1 0 0 0 0,1-2 1 0 0,-1 1-1 0 0,0-2 0 0 0,-1 1 0 0 0,1-2 0 0 0,-1 1 0 0 0,9-9-199 0 0,10-4 240 0 0,-21 13-198 0 0,0 0 0 0 0,-1 0 0 0 0,0-1-1 0 0,0 0 1 0 0,0 0 0 0 0,-1-1 0 0 0,0 0-1 0 0,-1-1 1 0 0,1 1 0 0 0,-2-1 0 0 0,1 0-1 0 0,-1-1 1 0 0,-1 1 0 0 0,0-1 0 0 0,0 0-1 0 0,-1 0-41 0 0,-2-24 7 0 0,-7 61-1270 0 0,-1 444 1299 0 0,-3-334-43 0 0,-5-1 1 0 0,-30 116 6 0 0,44-246 2 0 0,-1 16 2 0 0,-2-1 1 0 0,0 0-1 0 0,-1 0 0 0 0,-1 0 0 0 0,-1-1 1 0 0,-1 1-1 0 0,0-2 0 0 0,-2 1 0 0 0,0-1 1 0 0,-1-1-1 0 0,-1 0 0 0 0,-1-1 0 0 0,0 0 1 0 0,-1-1-1 0 0,-1 0 0 0 0,-1-1 0 0 0,0-1 1 0 0,-3 2-6 0 0,11-11 25 0 0,0 0 0 0 0,0 0 0 0 0,-1-1-1 0 0,1 0 1 0 0,-1-1 0 0 0,0 1-1 0 0,0-2 1 0 0,0 1 0 0 0,-1-1 0 0 0,1-1-1 0 0,0 0 1 0 0,-1 0 0 0 0,1-1-1 0 0,-1 0 1 0 0,1 0 0 0 0,-1-1-1 0 0,1 0 1 0 0,-1-1 0 0 0,1 0 0 0 0,0-1-1 0 0,0 0 1 0 0,-8-3-24 0 0,16 4 20 0 0,-1 1 0 0 0,1-1 0 0 0,0 0 1 0 0,0 1-1 0 0,-1-1 0 0 0,1 0 0 0 0,0 0 0 0 0,0 0 0 0 0,1 0 0 0 0,-1 0 1 0 0,0 0-1 0 0,1 0 0 0 0,-1 0 0 0 0,1 0 0 0 0,0 0 0 0 0,-1 0 0 0 0,1 0 1 0 0,0 0-1 0 0,0 0 0 0 0,0 0 0 0 0,1 0 0 0 0,-1 0 0 0 0,1 0 1 0 0,-1 0-1 0 0,1 0 0 0 0,-1 0 0 0 0,1 0 0 0 0,0 0 0 0 0,0 0 0 0 0,0 0 1 0 0,0 0-1 0 0,0 1 0 0 0,1-1 0 0 0,-1 0-20 0 0,48-59 91 0 0,-47 59-79 0 0,3-2-6 0 0,98-101 4 0 0,-4-4-1 0 0,-5-4 1 0 0,29-52-10 0 0,-54 26-2589 0 0,-59 107-2032 0 0,-4 1-3779 0 0,-5 27 3200 0 0</inkml:trace>
  <inkml:trace contextRef="#ctx0" brushRef="#br0" timeOffset="309.895">751 1068 1768 0 0,'0'0'2438'0'0,"0"0"-935"0"0,0 0-153 0 0,0 0 305 0 0,0 0 213 0 0,0 0-61 0 0,0 0-277 0 0,0 0-283 0 0,0 0-163 0 0,0 0-142 0 0,0 0-126 0 0,0 0-128 0 0,0 0-144 0 0,5-27-85 0 0,17-85-64 0 0,14 41 177 0 0,-17 44-674 0 0,1 2-1 0 0,1 1 1 0 0,1 0 0 0 0,1 1 0 0 0,1 2 0 0 0,1 0-1 0 0,1 2 1 0 0,12-7 102 0 0,-3 9-2845 0 0,-10 12-6535 0 0,-16 5 1757 0 0</inkml:trace>
  <inkml:trace contextRef="#ctx0" brushRef="#br0" timeOffset="570.863">1213 714 4977 0 0,'0'0'1586'0'0,"0"0"-493"0"0,0 0-154 0 0,0 0 120 0 0,0 0 45 0 0,0 0-41 0 0,0 0-143 0 0,0 0-131 0 0,0 0-116 0 0,0 0-141 0 0,0 0-160 0 0,0 0-134 0 0,0 0-74 0 0,-23 27-38 0 0,-70 84-8 0 0,91-110-113 0 0,0 0 1 0 0,0 0 0 0 0,1 1-1 0 0,-1-1 1 0 0,1 0 0 0 0,-1 0 0 0 0,1 1-1 0 0,0-1 1 0 0,-1 1 0 0 0,1 0-1 0 0,0-1 1 0 0,0 1 0 0 0,0 0-1 0 0,0 0 1 0 0,0-1 0 0 0,1 1-1 0 0,-1 0 1 0 0,0 0 0 0 0,1 0-1 0 0,0 0 1 0 0,-1 0 0 0 0,1 0 0 0 0,0 0-1 0 0,0 0 1 0 0,0 0 0 0 0,0 0-1 0 0,0 0 1 0 0,1 0 0 0 0,-1 0-1 0 0,0 0 1 0 0,1 0 0 0 0,0 1-6 0 0,2 2 34 0 0,0 1 58 0 0,0-1 0 0 0,0 1 0 0 0,1-1 0 0 0,-1 0 0 0 0,1-1 0 0 0,0 1 0 0 0,1-1 0 0 0,-1 1 0 0 0,1-1 0 0 0,0 0 0 0 0,0-1 0 0 0,0 1 0 0 0,0-1 0 0 0,1 0 0 0 0,-1-1 0 0 0,1 1 0 0 0,0-1 0 0 0,0 0 0 0 0,-1 0 0 0 0,1-1 0 0 0,1 0 0 0 0,-1 0 0 0 0,0 0-1 0 0,0-1 1 0 0,0 0 0 0 0,0 0 0 0 0,1-1 0 0 0,-1 1 0 0 0,0-1 0 0 0,0 0 0 0 0,0-1 0 0 0,0 0 0 0 0,0 0 0 0 0,-1 0 0 0 0,1-1 0 0 0,-1 1 0 0 0,1-1 0 0 0,-1-1 0 0 0,0 1 0 0 0,0-1 0 0 0,0 0 0 0 0,0 0 0 0 0,-1 0 0 0 0,3-4-92 0 0,0 1 23 0 0,-1 0 0 0 0,0 0-1 0 0,-1 0 1 0 0,0-1 0 0 0,0 0-1 0 0,0 0 1 0 0,-1 0 0 0 0,0-1-1 0 0,-1 0 1 0 0,0 1 0 0 0,0-1-1 0 0,-1 0 1 0 0,0-1 0 0 0,-1 1-1 0 0,0 0 1 0 0,0 0 0 0 0,-1-1-1 0 0,0 1 1 0 0,0 0 0 0 0,-1 0-1 0 0,-1-1 1 0 0,0 0-23 0 0,1 7-148 0 0,0 0 0 0 0,-1 0-1 0 0,0 0 1 0 0,1 0 0 0 0,-1 0 0 0 0,0 0 0 0 0,-1 0-1 0 0,1 1 1 0 0,0-1 0 0 0,-1 1 0 0 0,0 0 0 0 0,1-1 0 0 0,-1 1-1 0 0,0 0 1 0 0,0 1 0 0 0,0-1 0 0 0,0 0 0 0 0,0 1-1 0 0,-3-1 149 0 0,-17-4-4218 0 0,0 4-4078 0 0,14 2 3111 0 0</inkml:trace>
  <inkml:trace contextRef="#ctx0" brushRef="#br0" timeOffset="990.794">1517 990 6425 0 0,'0'0'1427'0'0,"0"0"-133"0"0,0 0 188 0 0,0 0 217 0 0,0 0 6 0 0,0 0-256 0 0,0 0-325 0 0,0 0-240 0 0,0 0-168 0 0,0 0-136 0 0,20-32-113 0 0,61-98-91 0 0,-31 67 194 0 0,-42 55-522 0 0,1 0 1 0 0,0 0 0 0 0,0 1 0 0 0,1 1-1 0 0,0-1 1 0 0,0 1 0 0 0,1 1 0 0 0,-1 0-1 0 0,1 1 1 0 0,0 0 0 0 0,2 0-49 0 0,-12 3 3 0 0,1 1 0 0 0,-1 0 0 0 0,0-1 0 0 0,0 1 0 0 0,0 0 0 0 0,0 0 0 0 0,0 0 1 0 0,1 0-1 0 0,-1 0 0 0 0,0 0 0 0 0,0 0 0 0 0,0 0 0 0 0,0 1 0 0 0,0-1 0 0 0,0 0 0 0 0,0 1 1 0 0,1-1-1 0 0,-1 1 0 0 0,0-1 0 0 0,0 1 0 0 0,0-1 0 0 0,0 1 0 0 0,-1 0 0 0 0,1 0 0 0 0,0-1 0 0 0,0 1 1 0 0,0 0-1 0 0,-1 0 0 0 0,1 0 0 0 0,0 0 0 0 0,-1 0 0 0 0,1 0 0 0 0,0 0 0 0 0,-1 0 0 0 0,0 0 0 0 0,1 0 1 0 0,-1 0-1 0 0,0 0 0 0 0,1 0 0 0 0,-1 0 0 0 0,0 1 0 0 0,0-1 0 0 0,0 0 0 0 0,0 0 0 0 0,0 0 1 0 0,0 0-1 0 0,0 0 0 0 0,0 1 0 0 0,-1-1 0 0 0,1 0 0 0 0,0 0 0 0 0,-1 0-3 0 0,10 38 211 0 0,-6-38-186 0 0,0 1 1 0 0,1 0-1 0 0,-1-1 0 0 0,0 0 1 0 0,1 0-1 0 0,-1 0 1 0 0,1 0-1 0 0,-1-1 0 0 0,1 1 1 0 0,-1-1-1 0 0,1 0 1 0 0,-1 0-1 0 0,1 0 0 0 0,0 0 1 0 0,-1-1-1 0 0,1 0 0 0 0,-1 1 1 0 0,1-1-1 0 0,-1 0 1 0 0,0-1-1 0 0,1 1 0 0 0,-1-1 1 0 0,0 1-1 0 0,0-1 1 0 0,2-2-26 0 0,186-79-104 0 0,-189 83 96 0 0,-1 1 1 0 0,1 0 0 0 0,-1 0 0 0 0,1-1 0 0 0,-1 1-1 0 0,0 0 1 0 0,1 0 0 0 0,-1 0 0 0 0,0 0-1 0 0,0 1 1 0 0,0-1 0 0 0,0 0 0 0 0,0 0-1 0 0,0 1 1 0 0,0-1 0 0 0,0 1 0 0 0,-1-1 0 0 0,1 0-1 0 0,0 1 1 0 0,-1-1 0 0 0,1 1 0 0 0,-1 0-1 0 0,0-1 1 0 0,1 1 0 0 0,-1-1 0 0 0,0 1 0 0 0,0 0-1 0 0,0-1 1 0 0,0 1 0 0 0,0-1 0 0 0,-1 1-1 0 0,1 0 1 0 0,0-1 0 0 0,-1 1 0 0 0,1-1 0 0 0,-1 1 7 0 0,3 21 12 0 0,-1-19-58 0 0,-1 0 0 0 0,1-1 1 0 0,0 1-1 0 0,0-1 1 0 0,1 1-1 0 0,-1-1 1 0 0,1 0-1 0 0,-1 0 1 0 0,1 1-1 0 0,0-1 1 0 0,0 0-1 0 0,0 0 0 0 0,1-1 1 0 0,-1 1-1 0 0,1 0 1 0 0,0-1-1 0 0,-1 0 1 0 0,1 1-1 0 0,0-1 1 0 0,0 0-1 0 0,1-1 0 0 0,-1 1 1 0 0,0 0-1 0 0,1-1 1 0 0,-1 0-1 0 0,1 0 1 0 0,-1 0-1 0 0,1 0 1 0 0,-1 0-1 0 0,1-1 0 0 0,0 0 1 0 0,0 1 45 0 0,20-1-4542 0 0,-8 0-5055 0 0,-12 0 3805 0 0</inkml:trace>
</inkml:ink>
</file>

<file path=ppt/ink/ink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4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8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40.3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0 685 0 0 0,'0'0'1452'0'0,"0"0"210"0"0,0 0 44 0 0,33-3-61 0 0,105-9-55 0 0,89-30 4328 0 0,-185 28-5002 0 0,-1-2 0 0 0,0-2 0 0 0,-1-1 0 0 0,-1-3 0 0 0,27-19-916 0 0,-44 27 244 0 0,6-1-87 0 0,-1-1 0 0 0,0-2 0 0 0,-1 0 0 0 0,-1-2 0 0 0,0 0 1 0 0,-2-2-1 0 0,-1-1 0 0 0,0 0 0 0 0,-2-2 0 0 0,-1 0 0 0 0,-1-1 0 0 0,-1-1 0 0 0,2-6-157 0 0,-17 28-3 0 0,0 1 1 0 0,0-1-1 0 0,0 0 0 0 0,-1 0 1 0 0,1 0-1 0 0,-1 0 0 0 0,0 0 1 0 0,-1 0-1 0 0,1-1 0 0 0,-1 1 1 0 0,0 0-1 0 0,-1 0 0 0 0,1 0 1 0 0,-1-1-1 0 0,0 1 0 0 0,0 0 1 0 0,0 0-1 0 0,-1 0 0 0 0,0 0 1 0 0,0 1-1 0 0,0-1 0 0 0,-1 0 1 0 0,1 1-1 0 0,-1 0 0 0 0,0-1 1 0 0,0 1-1 0 0,-1 0 0 0 0,1 1 1 0 0,-1-1-1 0 0,0 0 0 0 0,0 1 1 0 0,0 0-1 0 0,-1 0 0 0 0,1 0 1 0 0,0 1-1 0 0,-1 0 0 0 0,0-1 1 0 0,0 1-1 0 0,-4 0 3 0 0,1 0-46 0 0,0 2-1 0 0,0-1 1 0 0,0 1 0 0 0,0 0-1 0 0,0 1 1 0 0,0 0 0 0 0,0 0-1 0 0,0 1 1 0 0,1 0 0 0 0,-1 0 0 0 0,0 1-1 0 0,1 0 1 0 0,-1 0 0 0 0,1 1-1 0 0,0 0 1 0 0,0 0 0 0 0,1 1-1 0 0,-1 0 1 0 0,1 0 0 0 0,0 0-1 0 0,1 1 1 0 0,-1 0 0 0 0,-2 3 46 0 0,-9 11-10 0 0,0 2 1 0 0,2 0 0 0 0,0 0 0 0 0,2 1 0 0 0,0 1 0 0 0,-3 12 9 0 0,7-15 10 0 0,2 0 1 0 0,0 1-1 0 0,2 0 0 0 0,0 0 1 0 0,2 1-1 0 0,0-1 1 0 0,1 1-1 0 0,2-1 0 0 0,0 1 1 0 0,3 16-11 0 0,-1-29 20 0 0,1 1 0 0 0,1 0 0 0 0,0-1 1 0 0,0 0-1 0 0,1 0 0 0 0,0 0 0 0 0,0 0 0 0 0,1-1 0 0 0,1 0 1 0 0,0 0-1 0 0,0-1 0 0 0,0 0 0 0 0,1 0 0 0 0,0-1 0 0 0,1 0 1 0 0,0 0-1 0 0,0-1 0 0 0,0 0 0 0 0,1 0 0 0 0,0-1 0 0 0,0 0 1 0 0,0-1-1 0 0,0-1 0 0 0,1 1 0 0 0,0-1 0 0 0,0-1 0 0 0,-1 0 1 0 0,1-1-1 0 0,0 0 0 0 0,1-1 0 0 0,-1 0 0 0 0,0 0 0 0 0,4-2-20 0 0,8 2 83 0 0,0-1-1 0 0,-1-1 1 0 0,1-1-1 0 0,0-1 1 0 0,-1-1-1 0 0,0-1 1 0 0,-1-1-1 0 0,1-1 1 0 0,-1-1-1 0 0,0 0 0 0 0,-1-2 1 0 0,9-6-83 0 0,-2 0 36 0 0,-1-2 0 0 0,-1-1 0 0 0,0-1 0 0 0,-1-1 1 0 0,-2-1-1 0 0,0 0 0 0 0,-2-2 0 0 0,0-1 0 0 0,-2 0 0 0 0,-1-2 0 0 0,13-26-36 0 0,-13-26-338 0 0,-17 77 303 0 0,0 1-1 0 0,0 0 0 0 0,0 0 1 0 0,0 0-1 0 0,0 0 0 0 0,0 0 0 0 0,-1 0 1 0 0,1 0-1 0 0,-1 0 0 0 0,1-1 0 0 0,-1 1 1 0 0,0 1-1 0 0,0-1 0 0 0,0 0 1 0 0,0 0-1 0 0,0 0 0 0 0,0 0 0 0 0,-1 1 1 0 0,1-1-1 0 0,0 1 0 0 0,-1-1 0 0 0,1 1 1 0 0,-1-1-1 0 0,0 1 0 0 0,0 0 1 0 0,1 0-1 0 0,-1 0 0 0 0,0 0 0 0 0,0 0 1 0 0,0 0-1 0 0,0 0 0 0 0,0 1 0 0 0,0-1 1 0 0,0 1-1 0 0,-2-1 36 0 0,-5 3-84 0 0,-1 0 1 0 0,1 0-1 0 0,1 1 1 0 0,-1 0-1 0 0,0 1 1 0 0,1 0-1 0 0,0 1 0 0 0,0-1 1 0 0,0 1-1 0 0,0 1 1 0 0,1-1-1 0 0,0 2 1 0 0,0-1-1 0 0,0 1 1 0 0,1 0-1 0 0,0 0 0 0 0,0 0 1 0 0,1 1-1 0 0,0 0 1 0 0,1 0-1 0 0,-1 0 1 0 0,2 1-1 0 0,-2 3 84 0 0,0-4-2 0 0,-4 5 15 0 0,1 0 0 0 0,0 1 0 0 0,1 0 0 0 0,1 1 0 0 0,0-1 0 0 0,1 1 0 0 0,0 0 0 0 0,1 1 0 0 0,1-1 0 0 0,1 1 0 0 0,0-1 0 0 0,1 1 0 0 0,0 0 1 0 0,2 0-1 0 0,1 10-13 0 0,0-19 17 0 0,0-1 1 0 0,1 0 0 0 0,-1 0 0 0 0,1-1 0 0 0,1 1-1 0 0,-1-1 1 0 0,1 1 0 0 0,0-1 0 0 0,0 0 0 0 0,1-1-1 0 0,-1 1 1 0 0,1-1 0 0 0,0 0 0 0 0,0 0 0 0 0,1 0-1 0 0,-1-1 1 0 0,1 1 0 0 0,-1-1 0 0 0,1-1 0 0 0,0 1-1 0 0,1-1 1 0 0,-1 0 0 0 0,5 1-18 0 0,9 1 127 0 0,0 0 1 0 0,-1-1-1 0 0,1 0 1 0 0,0-2-1 0 0,1 0 1 0 0,-1-2-1 0 0,3 0-127 0 0,7-6 179 0 0,0-2 0 0 0,0 0 1 0 0,-1-2-1 0 0,-1-2 0 0 0,0 0 0 0 0,0-2 0 0 0,-2 0 0 0 0,0-2 0 0 0,-1-1 0 0 0,0-2 0 0 0,-2 0 1 0 0,0-1-1 0 0,11-15-179 0 0,-18 23 9 0 0,0-1 0 0 0,-1-1 1 0 0,-1-1-1 0 0,-1 0 0 0 0,0 0 0 0 0,-1-1 1 0 0,-1-1-1 0 0,0 0 0 0 0,-2-1 0 0 0,0 0 1 0 0,-1 0-1 0 0,0-1 0 0 0,-2 0 0 0 0,-1 0 1 0 0,0 0-1 0 0,-2-1 0 0 0,0 0 0 0 0,-1-2-9 0 0,-2 22-20 0 0,-1-1-1 0 0,1 1 1 0 0,-1-1-1 0 0,0 1 1 0 0,1-1-1 0 0,-1 1 1 0 0,0 0-1 0 0,0-1 1 0 0,0 1-1 0 0,0 0 1 0 0,0 0-1 0 0,0 0 1 0 0,0 0-1 0 0,-1-1 1 0 0,1 2-1 0 0,0-1 1 0 0,-1 0-1 0 0,1 0 1 0 0,0 0-1 0 0,-1 1 1 0 0,1-1-1 0 0,-1 0 1 0 0,1 1-1 0 0,-1-1 1 0 0,0 1-1 0 0,1 0 1 0 0,-1 0-1 0 0,1 0 1 0 0,-1-1-1 0 0,0 1 1 0 0,1 1-1 0 0,-1-1 1 0 0,1 0-1 0 0,-1 0 1 0 0,1 1-1 0 0,-1-1 1 0 0,0 0-1 0 0,1 1 1 0 0,-1 0-1 0 0,1-1 1 0 0,0 1-1 0 0,-1 0 1 0 0,1 0-1 0 0,0 0 1 0 0,-1 0-1 0 0,1 0 1 0 0,0 0-1 0 0,0 0 1 0 0,0 0-1 0 0,0 0 1 0 0,-1 2 20 0 0,-15 13-18 0 0,1 2 0 0 0,1 0 0 0 0,1 1-1 0 0,0 0 1 0 0,1 1 0 0 0,2 0 0 0 0,0 1 0 0 0,1 1 0 0 0,1-1 0 0 0,1 2 0 0 0,1-1-1 0 0,-4 22 19 0 0,7-33-21 0 0,2 0-1 0 0,-1 0 1 0 0,2 0-1 0 0,-1 0 1 0 0,1 1-1 0 0,1-1 1 0 0,0 1-1 0 0,1-1 1 0 0,0 0-1 0 0,1 1 1 0 0,0-1-1 0 0,1 0 1 0 0,0 0-1 0 0,0 0 1 0 0,2-1-1 0 0,-1 1 0 0 0,1-1 1 0 0,1 0-1 0 0,-1 0 1 0 0,2 0-1 0 0,-1-1 1 0 0,2 0-1 0 0,-1-1 1 0 0,1 1-1 0 0,0-1 1 0 0,1-1-1 0 0,-1 0 1 0 0,2 1 21 0 0,2-2-323 0 0,-1 0 0 0 0,1-1 1 0 0,0 0-1 0 0,1 0 0 0 0,-1-2 0 0 0,1 1 1 0 0,-1-1-1 0 0,12 0 323 0 0,19 0-4683 0 0,-1-6-4588 0 0,-30 0 5421 0 0</inkml:trace>
  <inkml:trace contextRef="#ctx0" brushRef="#br0" timeOffset="300.048">2261 413 5097 0 0,'0'0'3498'0'0,"0"0"-1819"0"0,0 0-512 0 0,0 0 265 0 0,0 0 259 0 0,0 0 36 0 0,0 0-257 0 0,0 0-408 0 0,-9 34-358 0 0,-28 108-244 0 0,1 39 244 0 0,29-61-2860 0 0,7-118 999 0 0,0-2-512 0 0,0 0-740 0 0,0-3-4803 0 0,2-2 2368 0 0,-2 5 4555 0 0,2-7-666 0 0</inkml:trace>
  <inkml:trace contextRef="#ctx0" brushRef="#br0" timeOffset="653.587">2198 398 4769 0 0,'0'0'3170'0'0,"0"0"-1916"0"0,0 0-837 0 0,0 0-9 0 0,0 0 283 0 0,0 0 286 0 0,0 0 161 0 0,0 0-16 0 0,0 0-153 0 0,0 0-115 0 0,0 0-111 0 0,0 0-110 0 0,0 0-76 0 0,26 4-82 0 0,83 11-104 0 0,16-12 316 0 0,-62-8-381 0 0,2-1-4381 0 0,-65 9-1640 0 0,-3 4 2227 0 0,3-6 2503 0 0,-6 3-4293 0 0</inkml:trace>
  <inkml:trace contextRef="#ctx0" brushRef="#br0" timeOffset="820.064">2169 737 4369 0 0,'0'0'1874'0'0,"0"0"-555"0"0,0 0 106 0 0,0 0 318 0 0,0 0 58 0 0,0 0-214 0 0,0 0-336 0 0,0 0-302 0 0,0 0-231 0 0,32-2-202 0 0,103-5-198 0 0,23-13-2042 0 0,-138 19-993 0 0,-1-1-3321 0 0,-6 1-1353 0 0</inkml:trace>
</inkml:ink>
</file>

<file path=ppt/ink/ink8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562 0 2272 0 0,'0'0'3953'0'0,"0"0"-1830"0"0,0 0-580 0 0,0 0 14 0 0,0 0-72 0 0,0 0-96 0 0,0 0-161 0 0,0 0-228 0 0,0 0-153 0 0,0 0-131 0 0,0 0-108 0 0,0 0-64 0 0,-12 29-26 0 0,-35 89-31 0 0,27-22 354 0 0,-28 265 241 0 0,5-122-2809 0 0,37-235-1788 0 0,-10-23-11338 0 0,15 17 13484 0 0,-2-3 640 0 0</inkml:trace>
  <inkml:trace contextRef="#ctx0" brushRef="#br0" timeOffset="276.27">0 560 7658 0 0,'0'0'3456'0'0,"0"0"-1959"0"0,0 0-713 0 0,0 0 157 0 0,0 0 205 0 0,35-6 48 0 0,113-16-90 0 0,33-5 1231 0 0,45 8-1300 0 0,-156 18-1571 0 0,5-1 1086 0 0,-25 4-3017 0 0,-10 2-3131 0 0,-1 4-4539 0 0,-27-4 7175 0 0</inkml:trace>
  <inkml:trace contextRef="#ctx0" brushRef="#br0" timeOffset="636.334">991 494 2745 0 0,'0'0'1577'0'0,"0"0"-203"0"0,0 0 25 0 0,0 0 100 0 0,0 0-3 0 0,0 0-130 0 0,0 0-203 0 0,0 0-226 0 0,0 0-186 0 0,0 0-161 0 0,0 0-177 0 0,-30 30-102 0 0,-89 98-83 0 0,116-126-215 0 0,0 0 1 0 0,0 1-1 0 0,0 0 0 0 0,1-1 1 0 0,-1 1-1 0 0,1 0 1 0 0,0 0-1 0 0,-1 0 1 0 0,2 0-1 0 0,-1 0 0 0 0,0 1 1 0 0,0-1-1 0 0,1 1 1 0 0,0-1-1 0 0,0 1 1 0 0,0 0-1 0 0,0-1 0 0 0,0 1 1 0 0,1 0-1 0 0,-1 3-13 0 0,2 3 68 0 0,-2-4 27 0 0,1-1 1 0 0,0 1 0 0 0,0-1 0 0 0,1 1-1 0 0,0-1 1 0 0,-1 1 0 0 0,2-1-1 0 0,-1 0 1 0 0,1 0 0 0 0,0 1-1 0 0,0-1 1 0 0,0 0 0 0 0,0-1 0 0 0,1 1-1 0 0,0 0 1 0 0,0-1 0 0 0,1 1-1 0 0,-1-1 1 0 0,1 0 0 0 0,0 0-1 0 0,0-1 1 0 0,0 1 0 0 0,0-1 0 0 0,1 0-1 0 0,-1 0 1 0 0,1 0 0 0 0,0 0-1 0 0,0-1 1 0 0,3 1-96 0 0,5 1 282 0 0,1-1-1 0 0,0 0 1 0 0,0-1 0 0 0,0-1-1 0 0,0 0 1 0 0,0-1 0 0 0,0 0-1 0 0,0-1 1 0 0,0-1-1 0 0,0 0 1 0 0,0-1 0 0 0,0 0-1 0 0,-1-2 1 0 0,1 1 0 0 0,-1-1-1 0 0,1-2-281 0 0,-4 3 77 0 0,-1 0 0 0 0,0 0 0 0 0,0-1 0 0 0,0 0 0 0 0,-1 0 1 0 0,0-1-1 0 0,0-1 0 0 0,0 1 0 0 0,-1-1 0 0 0,0 0 0 0 0,0-1 0 0 0,-1 1 0 0 0,0-2 0 0 0,0 1 0 0 0,-1 0 0 0 0,0-1 0 0 0,-1 0 0 0 0,0 0 0 0 0,0-1 0 0 0,-1 1 0 0 0,0-1 0 0 0,0 1 0 0 0,-1-1 0 0 0,-1 0 0 0 0,1 0 0 0 0,-2 0 0 0 0,1 0 0 0 0,-2 0 0 0 0,1-3-77 0 0,-4 4-145 0 0,0 1-1 0 0,0 0 1 0 0,-1 0 0 0 0,0 0-1 0 0,0 1 1 0 0,-1 0 0 0 0,0 0-1 0 0,0 0 1 0 0,0 1 0 0 0,-1 0-1 0 0,0 0 1 0 0,-1 0-1 0 0,1 1 1 0 0,-1 0 0 0 0,0 1-1 0 0,0 0 1 0 0,0 0 0 0 0,-1 0-1 0 0,1 1 1 0 0,-1 1-1 0 0,0-1 1 0 0,0 1 0 0 0,0 1-1 0 0,0 0 1 0 0,-4 0 145 0 0,-59-5-3478 0 0,25 9-4809 0 0,24 3-2014 0 0</inkml:trace>
</inkml:ink>
</file>

<file path=ppt/ink/ink8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7.2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0 574 0 0 0,'0'0'328'0'0,"0"0"1006"0"0,0 0 285 0 0,0 0-78 0 0,0 0-146 0 0,0 0-158 0 0,35 2-188 0 0,110 4-133 0 0,-72-19 303 0 0,-61 7-895 0 0,7-2-167 0 0,0-1 1 0 0,-1 0-1 0 0,0-1 0 0 0,0-1 0 0 0,-2-1 0 0 0,1-1 0 0 0,-1 0 0 0 0,-1-1 0 0 0,-1 0 0 0 0,0-1 0 0 0,0-1 0 0 0,-2 0 0 0 0,0-1 1 0 0,-1 0-1 0 0,-1-1 0 0 0,0 0 0 0 0,-1-1 0 0 0,-1 0 0 0 0,-1 0 0 0 0,-1-1 0 0 0,-1 0 0 0 0,0 0 0 0 0,-2 0 0 0 0,1-10-157 0 0,-3 27-47 0 0,0 1 0 0 0,-1-1-1 0 0,1 0 1 0 0,-1 0 0 0 0,1 0-1 0 0,-1 0 1 0 0,0 0 0 0 0,0 0-1 0 0,-1 0 1 0 0,1 0 0 0 0,-1 1-1 0 0,1-1 1 0 0,-1 0-1 0 0,0 0 1 0 0,0 0 0 0 0,0 1-1 0 0,0-1 1 0 0,0 0 0 0 0,-1 1-1 0 0,0-1 1 0 0,1 1 0 0 0,-1 0-1 0 0,0-1 1 0 0,0 1 0 0 0,0 0-1 0 0,0 0 1 0 0,0 0-1 0 0,-1 0 1 0 0,1 1 0 0 0,-1-1-1 0 0,1 1 1 0 0,-1-1 0 0 0,1 1-1 0 0,-1 0 1 0 0,0 0 0 0 0,0 0-1 0 0,1 0 1 0 0,-1 1 0 0 0,0-1-1 0 0,0 1 1 0 0,0-1-1 0 0,0 1 1 0 0,0 0 0 0 0,0 0-1 0 0,0 1 1 0 0,0-1 0 0 0,-2 1 47 0 0,-4 4-40 0 0,1 0 1 0 0,0 0-1 0 0,1 1 1 0 0,-1-1-1 0 0,1 2 1 0 0,0-1-1 0 0,1 1 1 0 0,-1 0 0 0 0,1 1-1 0 0,1-1 1 0 0,-1 1-1 0 0,1 0 1 0 0,1 1-1 0 0,0-1 1 0 0,0 1-1 0 0,0 0 1 0 0,0 3 39 0 0,-4 10 82 0 0,0 1 0 0 0,1 0 0 0 0,2 0 0 0 0,0 0 0 0 0,2 1 0 0 0,0 0 0 0 0,2 0 0 0 0,1 22-82 0 0,0-34 74 0 0,1-1 0 0 0,0 0 0 0 0,1 0-1 0 0,1 0 1 0 0,-1 0 0 0 0,2-1 0 0 0,0 1-1 0 0,0-1 1 0 0,1 1 0 0 0,0-1 0 0 0,0-1-1 0 0,1 1 1 0 0,1-1 0 0 0,-1 0 0 0 0,2 0-1 0 0,-1-1 1 0 0,1 0 0 0 0,0-1 0 0 0,9 7-74 0 0,-9-7 121 0 0,0-1 0 0 0,1 0 0 0 0,0 0 0 0 0,1-1 1 0 0,-1 0-1 0 0,1 0 0 0 0,0-1 0 0 0,0 0 0 0 0,0-1 0 0 0,1 0 1 0 0,-1-1-1 0 0,1 0 0 0 0,-1-1 0 0 0,1 0 0 0 0,0 0 0 0 0,0-2 1 0 0,-1 1-1 0 0,1-1 0 0 0,0 0 0 0 0,-1-1 0 0 0,1-1 1 0 0,9-2-122 0 0,-2-3 86 0 0,0-1 1 0 0,-1-1 0 0 0,0 0 0 0 0,-1-1 0 0 0,0-1 0 0 0,0 0 0 0 0,-2-1 0 0 0,1-1 0 0 0,-2 0 0 0 0,0-1 0 0 0,0 0 0 0 0,-2-1 0 0 0,0-1 0 0 0,0 0 0 0 0,-2 0 0 0 0,0-1 0 0 0,-1 0 0 0 0,-1 0 0 0 0,-1-1 0 0 0,3-14-87 0 0,2-62-112 0 0,-12 94 92 0 0,0 1 0 0 0,0-1 1 0 0,0 1-1 0 0,1-1 1 0 0,-1 0-1 0 0,0 1 1 0 0,0 0-1 0 0,0-1 0 0 0,0 1 1 0 0,0 0-1 0 0,0-1 1 0 0,0 1-1 0 0,0 0 0 0 0,0 0 1 0 0,1 0-1 0 0,-1 0 1 0 0,0 0-1 0 0,0 0 1 0 0,0 0-1 0 0,0 0 0 0 0,0 0 1 0 0,0 0-1 0 0,0 0 1 0 0,0 1-1 0 0,0-1 1 0 0,0 0-1 0 0,0 1 0 0 0,0-1 1 0 0,0 1-1 0 0,0-1 1 0 0,1 1-1 0 0,-1-1 0 0 0,0 1 1 0 0,0-1-1 0 0,1 1 1 0 0,-1 0-1 0 0,0 0 1 0 0,1-1-1 0 0,-1 1 0 0 0,1 0 1 0 0,-1 0-1 0 0,1 0 1 0 0,-1 0-1 0 0,1 0 1 0 0,-1-1-1 0 0,1 1 0 0 0,0 0 1 0 0,0 0-1 0 0,-1 0 1 0 0,1 1 19 0 0,-7 11 11 0 0,1-1 0 0 0,0 1 0 0 0,1 1 0 0 0,1-1 0 0 0,0 1 0 0 0,0 0 0 0 0,1-1 1 0 0,1 2-1 0 0,1-1 0 0 0,0 0 0 0 0,0 0 0 0 0,2 7-11 0 0,2-15 28 0 0,0 0 0 0 0,0 1 1 0 0,1-1-1 0 0,0-1 0 0 0,0 1 0 0 0,0 0 0 0 0,1-1 0 0 0,0 0 0 0 0,0 0 1 0 0,0-1-1 0 0,1 1 0 0 0,0-1 0 0 0,-1 0 0 0 0,1 0 0 0 0,1-1 0 0 0,-1 0 1 0 0,0 0-1 0 0,1-1 0 0 0,0 1 0 0 0,-1-1 0 0 0,1-1 0 0 0,0 1 1 0 0,0-1-1 0 0,0-1 0 0 0,0 1 0 0 0,0-1 0 0 0,7-1-28 0 0,4 2 63 0 0,1-2-1 0 0,-1 0 0 0 0,0-1 0 0 0,0-1 1 0 0,0 0-1 0 0,0-2 0 0 0,-1 0 1 0 0,1-1-1 0 0,-1 0 0 0 0,-1-2 1 0 0,1 0-1 0 0,-1-1 0 0 0,-1 0 1 0 0,0-1-1 0 0,0-1 0 0 0,-1-1 1 0 0,0 0-1 0 0,0-2-62 0 0,6-5 32 0 0,-1-2 1 0 0,-2 0-1 0 0,0-1 0 0 0,-1 0 1 0 0,-1-1-1 0 0,-2-1 0 0 0,0-1 1 0 0,-1 0-1 0 0,-2 0 1 0 0,0-1-1 0 0,3-19-32 0 0,-1-68-36 0 0,-12 111 29 0 0,0 0 1 0 0,0 0 0 0 0,0 1-1 0 0,0-1 1 0 0,-1 0-1 0 0,1 1 1 0 0,-1-1-1 0 0,1 0 1 0 0,-1 1 0 0 0,0-1-1 0 0,0 0 1 0 0,0 1-1 0 0,0-1 1 0 0,0 1-1 0 0,0 0 1 0 0,0-1 0 0 0,0 1-1 0 0,0 0 1 0 0,-1 0-1 0 0,1-1 1 0 0,0 1 0 0 0,-1 0-1 0 0,1 0 1 0 0,-1 1-1 0 0,0-1 1 0 0,1 0-1 0 0,-1 0 1 0 0,1 1 0 0 0,-1-1-1 0 0,0 1 1 0 0,0-1-1 0 0,1 1 1 0 0,-1 0-1 0 0,0 0 1 0 0,0 0 0 0 0,1 0-1 0 0,-1 0 1 0 0,0 0-1 0 0,0 0 1 0 0,1 1-1 0 0,-1-1 1 0 0,0 0 0 0 0,1 1-1 0 0,-1 0 1 0 0,0-1-1 0 0,1 1 1 0 0,-1 0 0 0 0,1 0-1 0 0,-1 0 1 0 0,1 0-1 0 0,-1 0 1 0 0,1 0-1 0 0,0 0 1 0 0,-1 1 0 0 0,1-1-1 0 0,0 0 1 0 0,0 1-1 0 0,0-1 1 0 0,0 1-1 0 0,0 0 7 0 0,-9 13 27 0 0,1 0 0 0 0,1 0 0 0 0,0 1 0 0 0,1 1 0 0 0,1-1 0 0 0,0 1 0 0 0,1 0 0 0 0,1 1 0 0 0,1-1 0 0 0,0 1 0 0 0,2-1 0 0 0,0 1 0 0 0,0 0 0 0 0,2 0 0 0 0,2 12-27 0 0,-1-11-14 0 0,2 0 1 0 0,1 0 0 0 0,0 0 0 0 0,1 0 0 0 0,1-1 0 0 0,1 0 0 0 0,1-1 0 0 0,0 1-1 0 0,1-2 1 0 0,1 1 0 0 0,0-2 0 0 0,6 6 13 0 0,25 18-1681 0 0,-26-30-2603 0 0,0-1-4982 0 0,-12-8 5093 0 0</inkml:trace>
  <inkml:trace contextRef="#ctx0" brushRef="#br0" timeOffset="331.269">1865 324 7178 0 0,'0'0'1551'0'0,"0"0"-434"0"0,0 0-98 0 0,0 0 235 0 0,0 0 178 0 0,0 0 32 0 0,-15 32-224 0 0,-43 100-335 0 0,31-46 35 0 0,3 65-272 0 0,22-126-5832 0 0,1-6-5583 0 0,1-26 7890 0 0</inkml:trace>
  <inkml:trace contextRef="#ctx0" brushRef="#br0" timeOffset="675.064">1574 283 9034 0 0,'0'0'941'0'0,"0"0"-386"0"0,0 0-12 0 0,0 0 269 0 0,0 0 238 0 0,0 0 59 0 0,0 0-146 0 0,0 0-204 0 0,31 3-174 0 0,101 7-124 0 0,281 0 795 0 0,-383 0-3035 0 0,-22 0-2720 0 0,-16 3-3502 0 0,4-10 4212 0 0</inkml:trace>
  <inkml:trace contextRef="#ctx0" brushRef="#br0" timeOffset="876.418">1482 777 4345 0 0,'0'0'1187'0'0,"0"0"-38"0"0,0 0 364 0 0,0 0 400 0 0,0 0 179 0 0,0 0-159 0 0,0 0-416 0 0,32 4-425 0 0,101 12-296 0 0,-36-24 274 0 0,243-34-1256 0 0,-335 41-116 0 0,39-1-2906 0 0,-13 2-4031 0 0,-17 0-433 0 0</inkml:trace>
</inkml:ink>
</file>

<file path=ppt/ink/ink8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43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1 398 0 0 0,'0'0'874'0'0,"0"0"562"0"0,0 0 151 0 0,0 0-227 0 0,0 0-416 0 0,0 0-310 0 0,0 0-62 0 0,6-1 115 0 0,235-13 6830 0 0,234-55-5695 0 0,-437 68-2833 0 0,-24 1-1976 0 0,-12 8-6743 0 0,-2-5 6025 0 0</inkml:trace>
  <inkml:trace contextRef="#ctx0" brushRef="#br0" timeOffset="281.02">67 659 2977 0 0,'0'0'1404'0'0,"0"0"-644"0"0,0 0-110 0 0,0 0 582 0 0,0 0 575 0 0,0 0 247 0 0,0 0-169 0 0,35-6-475 0 0,116-21-484 0 0,-13-9 250 0 0,-23 5-229 0 0,1 5 1 0 0,55-2-948 0 0,52 14-1094 0 0,-128 13-7954 0 0,-77 1 1014 0 0</inkml:trace>
  <inkml:trace contextRef="#ctx0" brushRef="#br0" timeOffset="571.236">2294 0 10394 0 0,'0'0'1555'0'0,"0"0"-788"0"0,0 0-306 0 0,0 0 40 0 0,0 0 227 0 0,-33 6 261 0 0,-108 20 96 0 0,46 13 463 0 0,83-31-1344 0 0,-16 13-27 0 0,2 0-1 0 0,0 2 1 0 0,2 1 0 0 0,0 1-1 0 0,2 0 1 0 0,1 2 0 0 0,1 1 0 0 0,-15 27-177 0 0,29-45 34 0 0,0 0 0 0 0,0 1 0 0 0,1 0 1 0 0,0 0-1 0 0,1 0 0 0 0,0 1 0 0 0,1 0 1 0 0,0-1-1 0 0,1 1 0 0 0,0 0 0 0 0,1 0 1 0 0,0 0-1 0 0,1 1 0 0 0,1-1 0 0 0,-1 0 1 0 0,2 0-1 0 0,0 0 0 0 0,0-1 0 0 0,1 1 1 0 0,1 0-1 0 0,0-1 0 0 0,0 0 0 0 0,1 0 1 0 0,1 0-1 0 0,0 0 0 0 0,0-1 0 0 0,1 0 1 0 0,0 0-1 0 0,1-1 0 0 0,0 0 0 0 0,1 0 1 0 0,-1-1-1 0 0,2 0 0 0 0,-1-1 0 0 0,7 5-34 0 0,5-4 161 0 0,1-1 0 0 0,-1 0-1 0 0,1-2 1 0 0,0 0-1 0 0,1-1 1 0 0,-1-2-1 0 0,1 0 1 0 0,-1-1-1 0 0,1-2 1 0 0,-1 0-1 0 0,1-1 1 0 0,-1-2-1 0 0,0 0 1 0 0,0-1-1 0 0,0-1 1 0 0,-1-1-1 0 0,1-1 1 0 0,-2-1-1 0 0,20-12-160 0 0,-7 7 116 0 0,-1-2 0 0 0,0-1 0 0 0,-2-1 0 0 0,0-2 0 0 0,-1-1 0 0 0,-1-1 0 0 0,-1-2 0 0 0,-1 0-1 0 0,-1-2 1 0 0,10-14-116 0 0,-30 32-92 0 0,0 1 0 0 0,-1-1 0 0 0,0 0 0 0 0,0 0-1 0 0,0-1 1 0 0,-1 1 0 0 0,-1-1 0 0 0,1 1 0 0 0,-1-1-1 0 0,-1 0 1 0 0,0 0 0 0 0,0 0 0 0 0,0 0 0 0 0,-1 0-1 0 0,-1 0 1 0 0,0 0 0 0 0,0 0 0 0 0,0 0 0 0 0,-1 0-1 0 0,-1 1 1 0 0,1-1 0 0 0,-1 0 0 0 0,-3-2 92 0 0,-63-64-4611 0 0,12 37-4194 0 0,34 25-712 0 0</inkml:trace>
  <inkml:trace contextRef="#ctx0" brushRef="#br0" timeOffset="1040.512">1239 313 5273 0 0,'0'0'1502'0'0,"0"0"-267"0"0,0 0-7 0 0,0 0 316 0 0,0 0 385 0 0,0 0 96 0 0,0 0-276 0 0,0 0-366 0 0,0 0-320 0 0,39 1-208 0 0,124 5-129 0 0,313 20 2024 0 0,440-18-1679 0 0,-586-21-1845 0 0,-115-6-4302 0 0,-160 14-1295 0 0,-14 1-5133 0 0</inkml:trace>
</inkml:ink>
</file>

<file path=ppt/ink/ink8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08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 7306 0 0,'0'0'1205'0'0,"0"0"-187"0"0,0 0 185 0 0,0 0 292 0 0,0 0 82 0 0,0 0-208 0 0,0 0-372 0 0,0 0-293 0 0,0 0-168 0 0,34 0-108 0 0,110 0-78 0 0,50-14 750 0 0,-96 3-2852 0 0,-92 10 144 0 0,-5 1-1600 0 0,0 0-3344 0 0,-1 0 384 0 0</inkml:trace>
</inkml:ink>
</file>

<file path=ppt/ink/ink8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08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3737 0 0,'0'0'1603'0'0,"0"0"-140"0"0,0 0 182 0 0,0 0 315 0 0,0 0 137 0 0,0 0-88 0 0,0 0-385 0 0,0 0-458 0 0,0 0-367 0 0,36 10-274 0 0,113 28-198 0 0,-66-34-75 0 0,-68-8-218 0 0,72-12-43 0 0,-40 8-2005 0 0,0-2-5785 0 0,-33 7-1620 0 0</inkml:trace>
</inkml:ink>
</file>

<file path=ppt/ink/ink8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51.2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814 932 0 0 0,'0'0'765'0'0,"0"0"261"0"0,0 0 122 0 0,0 0 15 0 0,0 0-48 0 0,0 0-39 0 0,30-7 11 0 0,90-21 11 0 0,-72 14 6598 0 0,-69 16-3897 0 0,7 1-5059 0 0,-625 166 1059 0 0,525-136 492 0 0,115-33-299 0 0,-1 0 1 0 0,0 1 0 0 0,0-1 0 0 0,0 0-1 0 0,1 0 1 0 0,-1 1 0 0 0,0-1-1 0 0,0 0 1 0 0,0 0 0 0 0,0 1 0 0 0,1-1-1 0 0,-1 0 1 0 0,0 0 0 0 0,0 1-1 0 0,0-1 1 0 0,0 0 0 0 0,0 1 0 0 0,0-1-1 0 0,0 0 1 0 0,0 0 0 0 0,0 1 0 0 0,0-1-1 0 0,0 0 1 0 0,0 1 0 0 0,0-1-1 0 0,0 0 1 0 0,0 1 0 0 0,0-1 0 0 0,0 0-1 0 0,0 0 1 0 0,-1 1 0 0 0,1-1-1 0 0,0 0 1 0 0,0 0 0 0 0,0 1 0 0 0,0-1-1 0 0,0 0 1 0 0,-1 0 0 0 0,1 1-1 0 0,0-1 1 0 0,0 0 0 0 0,-1 0 0 0 0,1 0-1 0 0,0 1 1 0 0,-1-1 7 0 0,37 6 8 0 0,-35-6 9 0 0,179 17 672 0 0,-116-14-551 0 0,0 3 1 0 0,-1 3 0 0 0,0 3 0 0 0,10 5-139 0 0,-27 2 58 0 0,-45-19-49 0 0,0 1 0 0 0,0-1 0 0 0,0 0 0 0 0,0 1 0 0 0,0-1 0 0 0,0 1 0 0 0,-1 0 0 0 0,1-1 0 0 0,0 1 0 0 0,0-1 0 0 0,0 1 0 0 0,-1 0 0 0 0,1 0 0 0 0,0 0 0 0 0,-1-1 0 0 0,1 1 0 0 0,-1 0 0 0 0,1 0 0 0 0,-1 0-1 0 0,1 0 1 0 0,-1 0 0 0 0,0 0 0 0 0,1 0 0 0 0,-1 0 0 0 0,0 0 0 0 0,0 0 0 0 0,1 0 0 0 0,-1 0 0 0 0,0 0 0 0 0,0 0 0 0 0,0 0 0 0 0,-1 0 0 0 0,1 0 0 0 0,0 0 0 0 0,0 0 0 0 0,0 0 0 0 0,-1 0 0 0 0,1 0 0 0 0,-1 0 0 0 0,1 0 0 0 0,-1 0 0 0 0,1 0 0 0 0,-1 0 0 0 0,1-1 0 0 0,-2 2-9 0 0,-125 69 702 0 0,-430 161-695 0 0,557-232-6 0 0,-12 4 6 0 0,1 1 1 0 0,0 0-1 0 0,0 1 0 0 0,1 0 1 0 0,0 0-1 0 0,0 1 0 0 0,0 1 1 0 0,1 0-1 0 0,0 0 1 0 0,0 1-1 0 0,1 0 0 0 0,-6 8-7 0 0,13-15 3 0 0,0 1 0 0 0,0-1-1 0 0,0 0 1 0 0,1 1 0 0 0,-1-1-1 0 0,1 0 1 0 0,0 1 0 0 0,-1-1-1 0 0,1 1 1 0 0,0-1 0 0 0,0 0-1 0 0,1 1 1 0 0,-1-1 0 0 0,0 1-1 0 0,1-1 1 0 0,0 0 0 0 0,-1 0-1 0 0,1 1 1 0 0,0-1 0 0 0,0 0-1 0 0,0 0 1 0 0,0 0 0 0 0,1 0-1 0 0,-1 0 1 0 0,1 0 0 0 0,-1 0-1 0 0,1 0 1 0 0,0 0 0 0 0,-1-1-1 0 0,1 1 1 0 0,0-1 0 0 0,0 1-1 0 0,0-1 1 0 0,0 0 0 0 0,0 0-1 0 0,1 0 1 0 0,-1 0-1 0 0,2 0-1 0 0,93 25 416 0 0,-36-20-178 0 0,2-2-1 0 0,-1-3 0 0 0,0-3 1 0 0,10-4-239 0 0,223-56-615 0 0,-250 46-2794 0 0,-25 7-3575 0 0,-8 5-4405 0 0</inkml:trace>
  <inkml:trace contextRef="#ctx0" brushRef="#br0" timeOffset="2708.106">1641 619 0 0 0,'0'0'1147'0'0,"0"0"-102"0"0,0 0-48 0 0,0 0 174 0 0,0 0 253 0 0,0 0 164 0 0,0 0-19 0 0,0 0-178 0 0,0 0-295 0 0,0 0-260 0 0,0 0-152 0 0,0 0-156 0 0,-24-27-96 0 0,-76-79-50 0 0,52 73 166 0 0,41 34-392 0 0,3-3-98 0 0,0 1 1 0 0,-1-1 0 0 0,1 1-1 0 0,-1 0 1 0 0,0 1-1 0 0,1-1 1 0 0,-1 1-1 0 0,0 0 1 0 0,1 0 0 0 0,-1 0-1 0 0,1 1 1 0 0,-1-1-1 0 0,0 1 1 0 0,1 0 0 0 0,-1 1-1 0 0,1-1 1 0 0,0 1-1 0 0,-1 0 1 0 0,1 0-1 0 0,0 0 1 0 0,0 0 0 0 0,0 1-1 0 0,1 0 1 0 0,-1 0-1 0 0,0 0 1 0 0,1 0-1 0 0,0 0 1 0 0,0 1 0 0 0,0-1-1 0 0,0 1 1 0 0,1 0-1 0 0,-1 0 1 0 0,1 0-1 0 0,0 0 1 0 0,0 0 0 0 0,0 1-1 0 0,1-1 1 0 0,-1 1-1 0 0,1 2-58 0 0,-1 20 161 0 0,1 1 0 0 0,1 0 0 0 0,1 0 0 0 0,2 0 0 0 0,1-1 0 0 0,1 1-1 0 0,1-1 1 0 0,9 24-161 0 0,118 379 832 0 0,-120-375-731 0 0,-3 1 0 0 0,-1 1-1 0 0,-4 0 1 0 0,-1 0-1 0 0,-5 48-100 0 0,0-73 38 0 0,-2 0-1 0 0,-1 0 1 0 0,-2 0 0 0 0,-1-1-1 0 0,-1 0 1 0 0,-2 0-1 0 0,-1-1 1 0 0,-1 0 0 0 0,-2-1-1 0 0,-1-1 1 0 0,-3 4-38 0 0,12-22-58 0 0,0 0 0 0 0,-1 0 1 0 0,0-1-1 0 0,0 0 1 0 0,-1 0-1 0 0,0-1 0 0 0,-1 1 1 0 0,0-2-1 0 0,0 0 1 0 0,-1 0-1 0 0,0 0 0 0 0,0-1 1 0 0,0-1-1 0 0,-1 0 1 0 0,0 0-1 0 0,0-1 0 0 0,0 0 1 0 0,0-1-1 0 0,-1-1 1 0 0,1 1-1 0 0,-8-1 58 0 0,5-16-2632 0 0,13-12-3920 0 0,1 19 2880 0 0,0-1-2576 0 0</inkml:trace>
  <inkml:trace contextRef="#ctx0" brushRef="#br0" timeOffset="3173.249">1895 1580 1272 0 0,'0'0'2239'0'0,"0"0"-1113"0"0,0 0-598 0 0,0 0-42 0 0,0 0 271 0 0,0 0 247 0 0,0 0 30 0 0,0 0-151 0 0,0 0-217 0 0,0 0-137 0 0,0 0-55 0 0,0 0-26 0 0,0 0-27 0 0,0 13-31 0 0,-7 106 1040 0 0,-72 66 328 0 0,62-93-1190 0 0,19-89-540 0 0,0 1-1 0 0,1-1 1 0 0,-1 0 0 0 0,1 0 0 0 0,0-1 0 0 0,0 1 0 0 0,0-1 0 0 0,0 1-1 0 0,0-1 1 0 0,0 0 0 0 0,1 0 0 0 0,-1 0 0 0 0,1-1 0 0 0,0 1 0 0 0,-1-1-1 0 0,1 0 1 0 0,0 0 0 0 0,0 0 0 0 0,0 0 0 0 0,0-1 0 0 0,0 0 0 0 0,0 1-1 0 0,-1-1 1 0 0,1-1 0 0 0,0 1 0 0 0,0-1 0 0 0,3 0-28 0 0,-2 1-82 0 0,1 0 0 0 0,-1 0 0 0 0,1-1 0 0 0,-1 0 0 0 0,0 0-1 0 0,0 0 1 0 0,1 0 0 0 0,-1-1 0 0 0,0 0 0 0 0,0 0 0 0 0,0-1 0 0 0,-1 1 0 0 0,1-1 0 0 0,0 0 0 0 0,-1 0 0 0 0,0 0 0 0 0,3-3 82 0 0,4-12-4069 0 0,-4-3-3425 0 0,-5 17 3687 0 0</inkml:trace>
  <inkml:trace contextRef="#ctx0" brushRef="#br0" timeOffset="3509.019">1657 1801 2561 0 0,'0'0'1603'0'0,"0"0"-325"0"0,0 0-97 0 0,0 0 171 0 0,0 0 186 0 0,0 0 2 0 0,35-5-177 0 0,107-15-323 0 0,56 4-1128 0 0,-179 16-1017 0 0,-8 1-1443 0 0,-3 1-2065 0 0,-1-1-489 0 0</inkml:trace>
  <inkml:trace contextRef="#ctx0" brushRef="#br0" timeOffset="3955.947">2173 1871 5097 0 0,'0'0'1200'0'0,"0"0"-393"0"0,0 0 80 0 0,0 0 435 0 0,0 0 246 0 0,0 0-28 0 0,0 0-319 0 0,0 0-413 0 0,0 0-332 0 0,0 0-196 0 0,0 0-127 0 0,0 0-70 0 0,0 0-22 0 0,-3 32-19 0 0,-10 141 6 0 0,12-152-154 0 0,-8 32-2789 0 0,8-51-1242 0 0,0-2 2230 0 0,1 3-2565 0 0,0 0 2396 0 0</inkml:trace>
  <inkml:trace contextRef="#ctx0" brushRef="#br0" timeOffset="4529.864">2044 1867 0 0 0,'0'0'936'0'0,"0"0"284"0"0,0 0 319 0 0,0 0 138 0 0,0 0-73 0 0,0 0-225 0 0,0 0-249 0 0,0 0-142 0 0,0 0-63 0 0,0 0-31 0 0,17-5-42 0 0,119-27 1646 0 0,-36 25-2409 0 0,-85 13-2831 0 0,-11-1-755 0 0,-2 0-3337 0 0,-2 1 4176 0 0</inkml:trace>
  <inkml:trace contextRef="#ctx0" brushRef="#br0" timeOffset="4841.982">2020 2088 3305 0 0,'0'0'1940'0'0,"0"0"-836"0"0,0 0-339 0 0,0 0 273 0 0,0 0 375 0 0,0 0 139 0 0,0 0-198 0 0,0 0-399 0 0,0 0-323 0 0,0 0-138 0 0,0 0-79 0 0,0 0-99 0 0,0 0-68 0 0,13 0-77 0 0,98 0-59 0 0,-62-6-2007 0 0,-12 0-5501 0 0,-24 3 873 0 0</inkml:trace>
  <inkml:trace contextRef="#ctx0" brushRef="#br0" timeOffset="6484.767">2309 2066 0 0 0,'31'0'28'0'0,"-31"0"151"0"0,0 0 187 0 0,0 0 71 0 0,-1 8 5988 0 0,-2-5-6066 0 0,-88 12 2533 0 0,-102-12 669 0 0,152 22-3829 0 0,41-24 124 0 0,0 0-96 0 0,0 3-3118 0 0,4-2-3370 0 0,-3-2 3219 0 0</inkml:trace>
  <inkml:trace contextRef="#ctx0" brushRef="#br0" timeOffset="7941.295">1904 0 0 0 0,'0'0'1136'0'0,"0"0"-348"0"0,0 0-289 0 0,0 0 81 0 0,0 0 278 0 0,0 0 265 0 0,0 0 53 0 0,0 0-136 0 0,0 0-229 0 0,0 0-213 0 0,0 0-117 0 0,0 0-42 0 0,0 0 21 0 0,-2 19 19 0 0,-14 110 918 0 0,-34 33-142 0 0,40-132-1071 0 0,-2 57 1397 0 0,15-83-1500 0 0,1-1 1 0 0,-1-1 0 0 0,1 1 0 0 0,-1 0 0 0 0,1-1 0 0 0,0 0 0 0 0,0 0 0 0 0,0 0 0 0 0,0 0 0 0 0,0-1 0 0 0,1 1 0 0 0,-1-1 0 0 0,0 0 0 0 0,1 0 0 0 0,-1-1 0 0 0,0 1 0 0 0,1-1 0 0 0,-1 0 0 0 0,1 0-1 0 0,-1-1 1 0 0,1 1 0 0 0,-1-1-82 0 0,-3 1 6 0 0,69 0-9 0 0,-57-11-2727 0 0,-13-1-5440 0 0,0 9 5215 0 0,0-1 120 0 0</inkml:trace>
  <inkml:trace contextRef="#ctx0" brushRef="#br0" timeOffset="8147.272">1641 258 1032 0 0,'0'0'2325'0'0,"0"0"-840"0"0,0 0-366 0 0,0 0 202 0 0,0 0 319 0 0,0 0 116 0 0,0 0-90 0 0,0 0-304 0 0,0 0-332 0 0,0 0-263 0 0,33-4-220 0 0,104-13-189 0 0,-11 8 635 0 0,-89 9-3009 0 0,4 1-5674 0 0,-36-1-5 0 0</inkml:trace>
  <inkml:trace contextRef="#ctx0" brushRef="#br0" timeOffset="8460.742">2212 339 7122 0 0,'0'0'1653'0'0,"0"0"-475"0"0,0 0-126 0 0,0 0 260 0 0,0 0 223 0 0,0 0-36 0 0,0 0-280 0 0,0 0-356 0 0,0 0-273 0 0,0 0-208 0 0,0 0-106 0 0,0 0-66 0 0,0 0-56 0 0,-8 26-39 0 0,-31 114 21 0 0,36-75-1692 0 0,3-64 738 0 0,-3 2-4343 0 0,2-2-3670 0 0,1-1 5901 0 0</inkml:trace>
  <inkml:trace contextRef="#ctx0" brushRef="#br0" timeOffset="8668.29">2142 339 800 0 0,'0'0'1793'0'0,"0"0"-560"0"0,0 0-130 0 0,0 0 292 0 0,0 0 275 0 0,0 0 41 0 0,0 0-219 0 0,0 0-329 0 0,0 0-264 0 0,0 0-198 0 0,0 0-155 0 0,0 0-111 0 0,0 0-95 0 0,33-2-99 0 0,102-8-69 0 0,-54 7-115 0 0,-59 3-5251 0 0,-21 1-18 0 0,-1 1 2221 0 0,0-1 637 0 0</inkml:trace>
  <inkml:trace contextRef="#ctx0" brushRef="#br0" timeOffset="8966.205">2142 497 4745 0 0,'0'0'1248'0'0,"0"0"-456"0"0,0 0 361 0 0,0 0 415 0 0,0 0 136 0 0,0 0-151 0 0,0 0-353 0 0,0 0-360 0 0,0 0-288 0 0,0 0-176 0 0,0 0-200 0 0,0 0-136 0 0,0 0-152 0 0,184 11-336 0 0,-166-11-864 0 0,-5 0-2353 0 0,-2 0-6745 0 0</inkml:trace>
  <inkml:trace contextRef="#ctx0" brushRef="#br0" timeOffset="11622.229">2294 1558 0 0 0,'0'0'1143'0'0,"0"0"347"0"0,0 0 183 0 0,0 0-100 0 0,0 0-238 0 0,0 0-263 0 0,0 0-232 0 0,0 0-85 0 0,3-13 20 0 0,8-38 39 0 0,14 4 1806 0 0,62-82 514 0 0,76-72-2144 0 0,-114 147-900 0 0,-2-2 1 0 0,-3-2-1 0 0,17-33-90 0 0,-30 41 74 0 0,-33 86-880 0 0,-47 177 849 0 0,46-198-28 0 0,-1 7-15 0 0,0-1 1 0 0,1 1 0 0 0,1-1 0 0 0,1 1-1 0 0,1 0 1 0 0,1 0 0 0 0,3 13-1 0 0,-4-33 7 0 0,0 1 1 0 0,0-1-1 0 0,1 0 1 0 0,-1 0-1 0 0,1 1 1 0 0,0-1 0 0 0,0 0-1 0 0,0 0 1 0 0,0 0-1 0 0,0 1 1 0 0,0-1-1 0 0,0 0 1 0 0,1-1-1 0 0,-1 1 1 0 0,1 0-1 0 0,-1 0 1 0 0,1-1-1 0 0,0 1 1 0 0,0-1-1 0 0,0 1 1 0 0,-1-1-1 0 0,1 0 1 0 0,1 1-1 0 0,-1-1 1 0 0,0 0 0 0 0,0-1-1 0 0,0 1 1 0 0,1 0-1 0 0,-1-1 1 0 0,0 1-1 0 0,0-1 1 0 0,1 1-1 0 0,-1-1 1 0 0,1 0-1 0 0,-1 0 1 0 0,0 0-1 0 0,1-1 1 0 0,-1 1-1 0 0,0-1 1 0 0,1 1-1 0 0,-1-1 1 0 0,0 1-1 0 0,0-1 1 0 0,0 0 0 0 0,3-1-8 0 0,151-140 376 0 0,-82 70-503 0 0,-3-3 0 0 0,55-78 127 0 0,-10 6-144 0 0,-112 183-228 0 0,-92 277 966 0 0,82-287-540 0 0,-2 8 4 0 0,1 0 1 0 0,2 1-1 0 0,1-1 1 0 0,2 1-1 0 0,1 0 1 0 0,2 0-59 0 0,24 39-1302 0 0,-12-81-12971 0 0,-12 4 11088 0 0</inkml:trace>
  <inkml:trace contextRef="#ctx0" brushRef="#br0" timeOffset="12045.776">3828 1108 5857 0 0,'0'0'791'0'0,"0"0"-112"0"0,0 0 257 0 0,0 0 438 0 0,0 0 262 0 0,0 0-10 0 0,0 0-406 0 0,0 0-486 0 0,0 0-273 0 0,0 0-144 0 0,0 0-31 0 0,0 0 35 0 0,0 0 23 0 0,-10 13 10 0 0,-70 79 414 0 0,66-77-734 0 0,1 1 0 0 0,1 0 1 0 0,0 0-1 0 0,1 2 0 0 0,1-1 1 0 0,1 1-1 0 0,1 1 0 0 0,0 0 1 0 0,1 0-1 0 0,1 0 0 0 0,1 1 1 0 0,1 0-1 0 0,0 0 0 0 0,2 0 1 0 0,0 8-35 0 0,2-23 25 0 0,1 1 0 0 0,0-1 0 0 0,0 1 0 0 0,0-1 0 0 0,1 0 0 0 0,0 1 0 0 0,0-1 0 0 0,1 0 0 0 0,-1 0 0 0 0,1-1 0 0 0,0 1 0 0 0,0 0 0 0 0,0-1 0 0 0,1 0 0 0 0,0 0 0 0 0,0 0 0 0 0,0 0 0 0 0,0 0 0 0 0,0-1 0 0 0,1 0 0 0 0,0 0 0 0 0,-1 0 0 0 0,1-1 0 0 0,0 1 0 0 0,1-1 0 0 0,-1 0 0 0 0,0-1 0 0 0,0 1 0 0 0,1-1 0 0 0,-1 0 0 0 0,1 0 0 0 0,-1-1 0 0 0,3 0-25 0 0,1 1 85 0 0,1-1-1 0 0,-1-1 1 0 0,1 1-1 0 0,-1-2 1 0 0,1 1-1 0 0,-1-1 1 0 0,0-1-1 0 0,0 0 1 0 0,0 0-1 0 0,0-1 1 0 0,0 0-1 0 0,-1 0 1 0 0,0-1-1 0 0,0 0 1 0 0,0 0-1 0 0,0-1 1 0 0,-1 0-1 0 0,0 0 1 0 0,0-1-1 0 0,-1 0 1 0 0,0 0-1 0 0,0-1 1 0 0,-1 0-1 0 0,1 0 1 0 0,-2 0-1 0 0,1 0 1 0 0,-1-1-1 0 0,-1 0 1 0 0,1 0-1 0 0,-1-3-84 0 0,-2 9 1 0 0,0 0-1 0 0,0 0 1 0 0,0 0-1 0 0,0-1 1 0 0,-1 1-1 0 0,0 0 1 0 0,0 0-1 0 0,0-1 1 0 0,0 1-1 0 0,0 0 1 0 0,0 0 0 0 0,-1-1-1 0 0,0 1 1 0 0,0 0-1 0 0,0 0 1 0 0,0 0-1 0 0,0 0 1 0 0,0 0-1 0 0,-1 0 1 0 0,0 0-1 0 0,1 0 1 0 0,-1 0-1 0 0,0 1 1 0 0,0-1-1 0 0,-1 1 1 0 0,1 0-1 0 0,0-1 1 0 0,-1 1-1 0 0,0 0 1 0 0,1 0-1 0 0,-1 1 1 0 0,0-1-1 0 0,0 0 1 0 0,0 1-1 0 0,0 0 1 0 0,0 0 0 0 0,0 0-1 0 0,0 0 1 0 0,0 0-1 0 0,-1 0 1 0 0,-1 1-1 0 0,-6 0-46 0 0,9-1 27 0 0,0 0 0 0 0,1 1-1 0 0,-1-1 1 0 0,0 1 0 0 0,0 0 0 0 0,0-1 0 0 0,0 1-1 0 0,0 0 1 0 0,0 0 0 0 0,0 0 0 0 0,0 1 0 0 0,0-1-1 0 0,0 0 1 0 0,0 1 0 0 0,1-1 0 0 0,-1 1 0 0 0,0-1-1 0 0,0 1 1 0 0,0 0 0 0 0,1 0 0 0 0,-1 0 0 0 0,0 0-1 0 0,1 0 1 0 0,-1 0 0 0 0,1 1 0 0 0,-1-1 0 0 0,1 0-1 0 0,0 1 1 0 0,-1-1 0 0 0,1 1 0 0 0,0 0-1 0 0,0-1 1 0 0,0 1 0 0 0,0 0 0 0 0,1-1 0 0 0,-1 1-1 0 0,0 0 1 0 0,1 0 0 0 0,-1 0 0 0 0,1 0 0 0 0,-1 0-1 0 0,1 0 20 0 0,2 0 14 0 0,1 0-1 0 0,-1 0 0 0 0,1-1 1 0 0,-1 1-1 0 0,1 0 0 0 0,-1-1 1 0 0,1 0-1 0 0,0 0 0 0 0,0 1 1 0 0,0-2-1 0 0,0 1 0 0 0,0 0 1 0 0,0 0-1 0 0,0-1 0 0 0,0 0 1 0 0,0 0-1 0 0,0 0 0 0 0,0 0 1 0 0,0 0-1 0 0,0 0 0 0 0,0-1-13 0 0,26 1 67 0 0,1-1 0 0 0,-1-1 0 0 0,0-1 0 0 0,0-2 0 0 0,0-1 0 0 0,15-6-67 0 0,-13 0-518 0 0,1 1-2624 0 0,-12 5-4945 0 0,-14 5-1596 0 0</inkml:trace>
  <inkml:trace contextRef="#ctx0" brushRef="#br0" timeOffset="15428.639">2707 357 0 0 0,'0'0'332'0'0,"0"0"384"0"0,0 0 52 0 0,0 0 79 0 0,0 0 181 0 0,0 0 206 0 0,0 0 44 0 0,0 0-83 0 0,22 1-141 0 0,128 5 840 0 0,437-5 3387 0 0,-550 2-4781 0 0,-36-3 86 0 0,-12-11 1509 0 0,-82-50-1710 0 0,-69-57 74 0 0,161 117-518 0 0,0 0 0 0 0,0 1-1 0 0,-1-1 1 0 0,1 0 0 0 0,0 0 0 0 0,0 0 0 0 0,0 1-1 0 0,0-1 1 0 0,0 0 0 0 0,0-1 0 0 0,1 1-1 0 0,-1 0 1 0 0,0 0 0 0 0,0 0 0 0 0,1 0-1 0 0,-1-1 1 0 0,1 1 0 0 0,-1 0 0 0 0,1 0-1 0 0,-1-1 1 0 0,1 1 0 0 0,0 0 0 0 0,0-1 0 0 0,0 1-1 0 0,0 0 1 0 0,0-1 0 0 0,0 1 0 0 0,0-1-1 0 0,0 1 1 0 0,0 0 0 0 0,1-1 0 0 0,-1 1-1 0 0,0 0 1 0 0,1 0 0 0 0,-1-1 0 0 0,1 1-1 0 0,0 0 1 0 0,-1 0 0 0 0,1 0 0 0 0,0-1-1 0 0,0 1 1 0 0,0 0 0 0 0,-1 0 0 0 0,1 0 0 0 0,0 0-1 0 0,0 1 1 0 0,1-1 0 0 0,-1 0 0 0 0,0 0-1 0 0,0 1 1 0 0,0-1 0 0 0,0 0 0 0 0,1 1-1 0 0,-1-1 1 0 0,1 1 59 0 0,41-8-7315 0 0,-26 8-1764 0 0</inkml:trace>
  <inkml:trace contextRef="#ctx0" brushRef="#br0" timeOffset="16016.317">4750 958 600 0 0,'0'0'1388'0'0,"0"0"-23"0"0,0 0-26 0 0,0 0 53 0 0,0 0 76 0 0,0 0-38 0 0,0 0-142 0 0,-34 0-277 0 0,-105 6-281 0 0,136-7-694 0 0,-1 1 0 0 0,0 0-1 0 0,1 0 1 0 0,-1 1 0 0 0,1-1 0 0 0,-1 1 0 0 0,1 0 0 0 0,-1 0 0 0 0,1 0 0 0 0,-1 0 0 0 0,1 0 0 0 0,0 1 0 0 0,0 0 0 0 0,0-1 0 0 0,0 1 0 0 0,0 0 0 0 0,0 1 0 0 0,0-1 0 0 0,1 0 0 0 0,-3 3-36 0 0,-3 3 98 0 0,-1 1-48 0 0,1-1 0 0 0,-1 1 0 0 0,1 1 0 0 0,1-1 0 0 0,0 1 1 0 0,0 1-1 0 0,1-1 0 0 0,0 1 0 0 0,1 0 0 0 0,0 1 0 0 0,1-1 0 0 0,0 1 0 0 0,1 0 0 0 0,0 0 0 0 0,1 0 0 0 0,1 0 1 0 0,-1 0-1 0 0,2 4-50 0 0,2-10 94 0 0,1 0 0 0 0,0 0 1 0 0,0-1-1 0 0,0 1 1 0 0,1-1-1 0 0,0 1 1 0 0,0-1-1 0 0,0 0 0 0 0,0-1 1 0 0,1 1-1 0 0,0-1 1 0 0,0 0-1 0 0,0 0 1 0 0,1 0-1 0 0,-1-1 0 0 0,1 0 1 0 0,0 0-1 0 0,0 0 1 0 0,0-1-1 0 0,0 0 1 0 0,0 0-1 0 0,0-1 0 0 0,1 1 1 0 0,-1-1-1 0 0,0-1 1 0 0,1 1-1 0 0,-1-1 1 0 0,1 0-1 0 0,-1-1 0 0 0,1 1 1 0 0,0-1-95 0 0,110-15 1586 0 0,-92 4-1495 0 0,0-2 1 0 0,-1 0 0 0 0,-1-2 0 0 0,-1 0 0 0 0,0-2 0 0 0,-1 0-1 0 0,-1-2 1 0 0,-1 0 0 0 0,0-1 0 0 0,-2-1 0 0 0,0-1 0 0 0,-2 0-1 0 0,-1-1 1 0 0,0 0 0 0 0,-2-1 0 0 0,-1-1 0 0 0,-1 0-1 0 0,-1-1 1 0 0,-1 0 0 0 0,-2 0 0 0 0,4-27-92 0 0,-6 35-94 0 0,-1 1 1 0 0,-1-1-1 0 0,-1 1 0 0 0,-1-1 0 0 0,0 0 1 0 0,-1 0-1 0 0,-1 1 0 0 0,-1-1 1 0 0,-1 1-1 0 0,0 0 0 0 0,-1 0 1 0 0,-1 0-1 0 0,-1 1 0 0 0,0-1 0 0 0,-2 2 1 0 0,0-1-1 0 0,0 1 0 0 0,-2 1 1 0 0,0-1 93 0 0,9 13-15 0 0,-1 1 0 0 0,1 0 0 0 0,-1 0 0 0 0,1 0 0 0 0,-1 0 0 0 0,0 0 0 0 0,0 0 0 0 0,0 1 0 0 0,0-1 0 0 0,0 1 1 0 0,0 0-1 0 0,0 0 0 0 0,-1 0 0 0 0,1 0 0 0 0,0 1 0 0 0,-1-1 0 0 0,1 1 0 0 0,0 0 0 0 0,-1 0 0 0 0,1 0 0 0 0,0 0 1 0 0,-1 1-1 0 0,1-1 0 0 0,0 1 0 0 0,0 0 0 0 0,-1 0 0 0 0,1 0 0 0 0,0 0 0 0 0,0 1 0 0 0,0-1 0 0 0,0 1 0 0 0,0 0 1 0 0,1 0-1 0 0,-1 0 0 0 0,0 0 0 0 0,1 0 0 0 0,0 1 0 0 0,-1-1 0 0 0,1 1 0 0 0,0-1 0 0 0,0 1 0 0 0,0 0 0 0 0,1 0 0 0 0,-1 1 15 0 0,-13 19 67 0 0,2 2-1 0 0,1-1 0 0 0,1 2 0 0 0,1-1 0 0 0,1 1 0 0 0,1 1 0 0 0,2 0 1 0 0,0 0-1 0 0,2 0 0 0 0,1 1 0 0 0,1-1 0 0 0,2 1 0 0 0,0-1 1 0 0,2 1-1 0 0,3 11-66 0 0,3 3 188 0 0,3-1 1 0 0,1 0 0 0 0,2 0 0 0 0,2-1 0 0 0,2-1-1 0 0,1-1 1 0 0,2 0 0 0 0,1-2 0 0 0,19 22-189 0 0,-41-55-43 0 0,1-1 1 0 0,0 0-1 0 0,0 0 1 0 0,-1 0-1 0 0,1 1 1 0 0,0-1-1 0 0,1 0 1 0 0,-1 0 0 0 0,0 0-1 0 0,1-1 1 0 0,-1 1-1 0 0,1 0 1 0 0,-1 0-1 0 0,1-1 1 0 0,0 1-1 0 0,0-1 1 0 0,0 0-1 0 0,0 1 1 0 0,0-1 0 0 0,0 0-1 0 0,0 0 1 0 0,0 0-1 0 0,0-1 1 0 0,0 1-1 0 0,1 0 1 0 0,-1-1-1 0 0,0 1 1 0 0,1-1-1 0 0,-1 0 1 0 0,0 0 0 0 0,0 0-1 0 0,1 0 1 0 0,-1 0-1 0 0,0 0 1 0 0,1-1-1 0 0,-1 1 1 0 0,0-1-1 0 0,0 0 1 0 0,1 1-1 0 0,-1-1 1 0 0,0 0-1 0 0,0 0 1 0 0,0-1 0 0 0,0 1-1 0 0,0 0 1 0 0,0-1-1 0 0,-1 1 1 0 0,1-1-1 0 0,0 0 43 0 0,114-135-14931 0 0,-100 117 11517 0 0</inkml:trace>
  <inkml:trace contextRef="#ctx0" brushRef="#br0" timeOffset="16354.408">5544 637 5641 0 0,'0'0'2135'0'0,"0"0"-646"0"0,0 0-517 0 0,0 0-1 0 0,0 0 256 0 0,0 0 176 0 0,0 0-14 0 0,0 0-147 0 0,0 0-241 0 0,0 0-186 0 0,0 0-145 0 0,-6 35-130 0 0,-17 108-63 0 0,-13-34 217 0 0,-61 159-103 0 0,95-258-589 0 0,0-1 1 0 0,0 1 0 0 0,1 0 0 0 0,0 0 0 0 0,1-1 0 0 0,0 1 0 0 0,1 0 0 0 0,0 0 0 0 0,0 0 0 0 0,2 2-3 0 0,0-7 13 0 0,0-1 0 0 0,0-1 1 0 0,0 1-1 0 0,1 0 0 0 0,0-1 0 0 0,0 1 1 0 0,0-1-1 0 0,0 0 0 0 0,0-1 0 0 0,0 1 1 0 0,1-1-1 0 0,-1 0 0 0 0,1 0 0 0 0,0 0 1 0 0,0 0-1 0 0,0-1 0 0 0,0 0 1 0 0,0 0-1 0 0,0 0 0 0 0,0-1 0 0 0,0 0 1 0 0,0 0-1 0 0,0 0 0 0 0,0 0 0 0 0,0-1 1 0 0,0 0-1 0 0,0 0 0 0 0,0 0 0 0 0,0-1 1 0 0,-1 1-1 0 0,1-1 0 0 0,0-1 0 0 0,-1 1 1 0 0,2-1-14 0 0,5-1-175 0 0,1 0 0 0 0,-1-1 1 0 0,-1 0-1 0 0,1-1 0 0 0,-1 0 0 0 0,0-1 1 0 0,0 0-1 0 0,-1 0 0 0 0,0-1 1 0 0,0 0-1 0 0,-1-1 0 0 0,0 0 0 0 0,0 0 1 0 0,-1-1-1 0 0,0 0 0 0 0,4-9 175 0 0,-8-14-4605 0 0,-13 5-6773 0 0,5 23 8420 0 0</inkml:trace>
  <inkml:trace contextRef="#ctx0" brushRef="#br0" timeOffset="16664.528">5161 969 3393 0 0,'0'0'3116'0'0,"0"0"-1187"0"0,0 0-374 0 0,0 0-35 0 0,0 0-62 0 0,34-4-138 0 0,112-11-188 0 0,94 1 1945 0 0,-239 14-3081 0 0,133 1 407 0 0,-47 20-3225 0 0,-73-17 835 0 0,2 3-4255 0 0,-11-4-1606 0 0</inkml:trace>
</inkml:ink>
</file>

<file path=ppt/ink/ink8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11.5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0,'0'0'667'0'0,"0"0"649"0"0,0 0 7 0 0,0 0-163 0 0,0 0-50 0 0,0 0 37 0 0,0 0 93 0 0,8 0 86 0 0,199 4 6611 0 0,117 11-5684 0 0,-194-2-5152 0 0,-83-7-6075 0 0,-33-3 1368 0 0</inkml:trace>
</inkml:ink>
</file>

<file path=ppt/ink/ink8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17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 0 0 0,'0'0'711'0'0,"0"0"156"0"0,0 0 246 0 0,0 0 450 0 0,0 0 454 0 0,0 0 182 0 0,0 0-111 0 0,0 0-309 0 0,0 0-300 0 0,32 4-256 0 0,101 13-217 0 0,55-16 1012 0 0,-136-5-1742 0 0,111-9 121 0 0,123-3-3863 0 0,-254 16-686 0 0,-10 0-3141 0 0</inkml:trace>
</inkml:ink>
</file>

<file path=ppt/ink/ink8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21.0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7 288 0 0 0,'0'0'612'0'0,"0"0"328"0"0,0 0 351 0 0,0 0 324 0 0,0 0 170 0 0,0 0-120 0 0,0 0-336 0 0,0 0-396 0 0,0 0-327 0 0,0 0-198 0 0,0 0-26 0 0,0 0 108 0 0,-3-3 162 0 0,-1-12 549 0 0,33 12 249 0 0,-8 3-923 0 0,177-12 2642 0 0,107-10-1482 0 0,-161 22-1386 0 0,-143 0-214 0 0,-1 0 38 0 0,0 0 51 0 0,0 0 19 0 0,-15-9 336 0 0,-331-129-2336 0 0,276 96-790 0 0,29 7-6788 0 0,34 27 1009 0 0</inkml:trace>
</inkml:ink>
</file>

<file path=ppt/ink/ink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8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09.0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61 1240 0 0,'0'0'2102'0'0,"0"0"-515"0"0,0 0-319 0 0,0 0 70 0 0,0 0 229 0 0,0 0 132 0 0,0 0-144 0 0,0 0-368 0 0,0 0-352 0 0,0 0-239 0 0,0 0-77 0 0,0 0 51 0 0,0 0 3 0 0,-3 24-11 0 0,-19 170 855 0 0,-9 133 183 0 0,3-195-1469 0 0,-8-91-1032 0 0,20-40-2610 0 0,2-13-4277 0 0,9 6 3264 0 0,1 1 902 0 0</inkml:trace>
  <inkml:trace contextRef="#ctx0" brushRef="#br0" timeOffset="297.056">1 142 2833 0 0,'0'0'1065'0'0,"0"0"85"0"0,0 0 403 0 0,0 0 469 0 0,0 0 231 0 0,0 0-46 0 0,32-6-296 0 0,103-21-359 0 0,35 15 1607 0 0,-121 13-2577 0 0,226 18 636 0 0,-105 27-1748 0 0,-124-22-3436 0 0,-43-13-2702 0 0,-3-8 1882 0 0,0 1-769 0 0</inkml:trace>
  <inkml:trace contextRef="#ctx0" brushRef="#br0" timeOffset="727.989">65 812 6369 0 0,'0'0'1130'0'0,"0"0"-325"0"0,0 0 85 0 0,0 0 398 0 0,0 0 318 0 0,0 0 73 0 0,0 0-175 0 0,0 0-251 0 0,0 0-240 0 0,0 0-207 0 0,0 0-177 0 0,0 0-144 0 0,35 0-112 0 0,112-4-85 0 0,13-24 266 0 0,134-3-957 0 0,-232 29-3203 0 0,1 1-3436 0 0,-47 1-2579 0 0</inkml:trace>
  <inkml:trace contextRef="#ctx0" brushRef="#br0" timeOffset="3793.665">952 724 0 0 0,'0'0'936'0'0,"0"0"7"0"0,0 0-105 0 0,0 0-70 0 0,0 0 5 0 0,0 0 39 0 0,0 0 143 0 0,0 5 138 0 0,-1-4-1010 0 0,1-1 1 0 0,0 1 0 0 0,0 0 0 0 0,-1 0-1 0 0,1 0 1 0 0,0-1 0 0 0,0 1 0 0 0,0 0-1 0 0,0 0 1 0 0,0-1 0 0 0,0 1 0 0 0,0 0-1 0 0,0 0 1 0 0,0 0 0 0 0,0-1 0 0 0,0 1-1 0 0,1 0 1 0 0,-1 0 0 0 0,0-1 0 0 0,1 1-1 0 0,-1 0 1 0 0,0 0 0 0 0,1-1 0 0 0,-1 1-1 0 0,1-1 1 0 0,-1 1 0 0 0,1 0 0 0 0,-1-1-1 0 0,1 1 1 0 0,-1-1 0 0 0,1 1 0 0 0,0-1-1 0 0,-1 1 1 0 0,1-1 0 0 0,0 0 0 0 0,0 1 0 0 0,-1-1-1 0 0,1 0 1 0 0,0 1 0 0 0,0-1 0 0 0,-1 0-1 0 0,1 0 1 0 0,0 0 0 0 0,0 0 0 0 0,-1 0-1 0 0,1 0 1 0 0,0 0 0 0 0,0 0 0 0 0,0 0-1 0 0,-1 0 1 0 0,1 0 0 0 0,0 0 0 0 0,0 0-1 0 0,-1-1 1 0 0,1 1 0 0 0,0 0-84 0 0,76-38 3934 0 0,-37 11-3497 0 0,-2-3 1 0 0,-1-1-1 0 0,-1-1 1 0 0,-2-2-1 0 0,16-21-437 0 0,-39 43 46 0 0,4-1-15 0 0,-2-1 0 0 0,1-1 0 0 0,-2 0-1 0 0,0 0 1 0 0,-1-1 0 0 0,0-1 0 0 0,-2 0 0 0 0,0 0 0 0 0,0-1 0 0 0,-2 0 0 0 0,5-15-31 0 0,-12 29-31 0 0,1 3 15 0 0,0-1 0 0 0,-1 1 0 0 0,1-1 0 0 0,-1 1 0 0 0,0-1 0 0 0,1 1 0 0 0,-1-1 0 0 0,0 1 0 0 0,0-1 0 0 0,0 0 0 0 0,0 1 0 0 0,0-1-1 0 0,0 1 1 0 0,0-1 0 0 0,0 0 0 0 0,-1 1 0 0 0,1-1 0 0 0,-1 1 0 0 0,1-1 0 0 0,-1 1 0 0 0,0-1 0 0 0,1 1 0 0 0,-1 0 0 0 0,0-1 0 0 0,0 1 0 0 0,0 0 0 0 0,0-1 0 0 0,0 1-1 0 0,-1-1 17 0 0,-6 4-104 0 0,0 1 0 0 0,1-1 0 0 0,0 1 0 0 0,0 1 0 0 0,0-1 0 0 0,0 1 0 0 0,0 0 0 0 0,1 1-1 0 0,0 0 1 0 0,0 0 0 0 0,0 0 0 0 0,0 1 0 0 0,1-1 0 0 0,0 1 0 0 0,-3 5 104 0 0,-7 5-82 0 0,3-5 94 0 0,1 1-1 0 0,0 0 0 0 0,1 0 0 0 0,0 1 0 0 0,0 0 0 0 0,2 1 0 0 0,0 0 0 0 0,0 1 0 0 0,1 0 1 0 0,1 0-1 0 0,1 0 0 0 0,0 0 0 0 0,1 1 0 0 0,0 0 0 0 0,0 14-11 0 0,4-27 20 0 0,0 0-1 0 0,1 1 1 0 0,-1-1 0 0 0,1 0-1 0 0,0 0 1 0 0,0 0-1 0 0,0 0 1 0 0,0 0 0 0 0,1-1-1 0 0,-1 1 1 0 0,1 0-1 0 0,0-1 1 0 0,0 1 0 0 0,0-1-1 0 0,0 1 1 0 0,0-1-1 0 0,0 0 1 0 0,1 0 0 0 0,-1 0-1 0 0,1 0 1 0 0,-1 0-1 0 0,1-1 1 0 0,0 1 0 0 0,0-1-1 0 0,-1 0 1 0 0,1 1-1 0 0,0-1 1 0 0,0-1 0 0 0,0 1-1 0 0,0 0 1 0 0,2-1-20 0 0,99 10 722 0 0,-102-10-713 0 0,22-1 97 0 0,0-2 1 0 0,0-1-1 0 0,0-1 0 0 0,0 0 0 0 0,-1-2 0 0 0,0-1 1 0 0,-1-1-1 0 0,1-1 0 0 0,-1-1 0 0 0,-1 0 1 0 0,0-2-1 0 0,-1-1 0 0 0,-1 0 0 0 0,0-1 0 0 0,0-1 1 0 0,-2-1-1 0 0,3-4-106 0 0,-14 15-1 0 0,-1 0 0 0 0,1-1 0 0 0,-1 0 0 0 0,-1 0 0 0 0,1 0 0 0 0,-1 0-1 0 0,0-1 1 0 0,-1 1 0 0 0,0-1 0 0 0,0 0 0 0 0,-1 0 0 0 0,0 0 0 0 0,0-1 0 0 0,-1 1 0 0 0,0 0 0 0 0,0-1 0 0 0,-1 1 0 0 0,0-1 0 0 0,-1 0 1 0 0,0 7-47 0 0,0 0 0 0 0,0 0 0 0 0,-1 0 0 0 0,1 1 0 0 0,-1-1 0 0 0,0 0 0 0 0,1 1 1 0 0,-1-1-1 0 0,0 1 0 0 0,0-1 0 0 0,0 1 0 0 0,0 0 0 0 0,0 0 0 0 0,0 0 0 0 0,0 0 0 0 0,0 0 0 0 0,-1 1 0 0 0,1-1 1 0 0,0 0-1 0 0,0 1 0 0 0,-1 0 0 0 0,1 0 0 0 0,0-1 0 0 0,-1 1 0 0 0,1 1 0 0 0,0-1 0 0 0,-1 0 0 0 0,1 0 0 0 0,0 1 1 0 0,-1 0-1 0 0,1-1 0 0 0,0 1 0 0 0,0 0 0 0 0,0 0 0 0 0,0 0 0 0 0,0 0 0 0 0,0 1 0 0 0,0-1 0 0 0,0 0 0 0 0,0 1 1 0 0,1-1-1 0 0,-1 1 0 0 0,0 0 0 0 0,1 0 0 0 0,-1-1 0 0 0,1 2 47 0 0,-11 7-28 0 0,1 1 1 0 0,0 0-1 0 0,1 1 0 0 0,0 0 0 0 0,1 1 1 0 0,0-1-1 0 0,1 2 0 0 0,1-1 0 0 0,0 1 0 0 0,1 0 1 0 0,0 1-1 0 0,1 0 0 0 0,1 0 0 0 0,0 0 1 0 0,1 0-1 0 0,0 8 28 0 0,5-17 43 0 0,1 1-1 0 0,-1-1 1 0 0,1 0 0 0 0,0 0 0 0 0,1 0-1 0 0,-1 0 1 0 0,1-1 0 0 0,0 0-1 0 0,1 1 1 0 0,-1-1 0 0 0,1-1 0 0 0,0 1-1 0 0,1-1 1 0 0,-1 0 0 0 0,1 0-1 0 0,-1 0 1 0 0,1-1 0 0 0,0 0 0 0 0,0 0-1 0 0,1 0 1 0 0,-1-1 0 0 0,1 0-1 0 0,-1 0 1 0 0,1-1 0 0 0,0 0 0 0 0,-1 0-1 0 0,1 0 1 0 0,0-1 0 0 0,0 0 0 0 0,4-1-43 0 0,8 0 99 0 0,0-2 1 0 0,0 0 0 0 0,0-1 0 0 0,0 0 0 0 0,-1-2 0 0 0,0 0 0 0 0,0-2 0 0 0,0 0 0 0 0,-1 0 0 0 0,0-2 0 0 0,-1 0 0 0 0,0-1 0 0 0,-1 0 0 0 0,0-2 0 0 0,-1 1 0 0 0,0-2 0 0 0,-1 0 0 0 0,3-5-100 0 0,-2 7 9 0 0,-1-2 0 0 0,0 1-1 0 0,-1-2 1 0 0,-1 1 0 0 0,-1-1 0 0 0,0-1 0 0 0,-1 0 0 0 0,0-1 0 0 0,-1 0 0 0 0,-1 0 0 0 0,-1 0 0 0 0,0-1 0 0 0,-2 0 0 0 0,0 0 0 0 0,-1 0 0 0 0,0 0 0 0 0,-2-1 0 0 0,0-16-9 0 0,-1 34-2 0 0,-1 0 0 0 0,0 0 0 0 0,1 0 0 0 0,-1 0 0 0 0,0 0-1 0 0,1 0 1 0 0,-1 0 0 0 0,0 0 0 0 0,0 0 0 0 0,0 0 0 0 0,0 0 0 0 0,0 0 0 0 0,0 1 0 0 0,0-1 0 0 0,0 1 0 0 0,0-1 0 0 0,-1 0 0 0 0,1 1-1 0 0,0 0 1 0 0,0-1 0 0 0,0 1 0 0 0,-1 0 0 0 0,1 0 0 0 0,0-1 0 0 0,0 1 0 0 0,-1 0 0 0 0,1 0 0 0 0,0 0 0 0 0,0 1 0 0 0,-1-1-1 0 0,1 0 1 0 0,0 0 0 0 0,0 1 0 0 0,0-1 0 0 0,-1 0 0 0 0,1 1 0 0 0,0 0 0 0 0,0-1 0 0 0,0 1 0 0 0,0 0 0 0 0,0-1 0 0 0,0 1 0 0 0,0 0-1 0 0,0 0 1 0 0,0 0 0 0 0,0 0 0 0 0,1 0 0 0 0,-1 0 0 0 0,0 0 0 0 0,0 0 0 0 0,1 0 0 0 0,-1 0 0 0 0,1 0 0 0 0,-1 0 0 0 0,1 0-1 0 0,0 1 1 0 0,-1-1 0 0 0,1 0 0 0 0,0 0 2 0 0,-17 25 5 0 0,1 1 1 0 0,1 0-1 0 0,2 1 0 0 0,1 0 0 0 0,1 1 0 0 0,1 1 0 0 0,0 3-5 0 0,4-3-22 0 0,1-1 0 0 0,1 1 0 0 0,2 0 0 0 0,1 0 0 0 0,1 1 0 0 0,2-1 22 0 0,23 48-421 0 0,6-35-3752 0 0,-18-33-852 0 0,-2-5-1715 0 0,-4-5 3211 0 0</inkml:trace>
  <inkml:trace contextRef="#ctx0" brushRef="#br0" timeOffset="4125.081">2414 555 2048 0 0,'0'0'1386'0'0,"0"0"-159"0"0,0 0 248 0 0,0 0 336 0 0,0 0 148 0 0,0 0-113 0 0,0 0-386 0 0,0 0-420 0 0,-18 34-363 0 0,-57 108-261 0 0,26-38 34 0 0,23-21-434 0 0,23-46-2959 0 0,3-36 999 0 0,0-1-1156 0 0,1 0 603 0 0,0-1-1722 0 0,1-5 3111 0 0</inkml:trace>
  <inkml:trace contextRef="#ctx0" brushRef="#br0" timeOffset="4433.406">2342 488 1664 0 0,'0'0'718'0'0,"0"0"-251"0"0,0 0 219 0 0,0 0 523 0 0,0 0 383 0 0,0 0 179 0 0,0 0-44 0 0,0 0-245 0 0,0 0-258 0 0,0 0-168 0 0,0 0-172 0 0,0 0-157 0 0,0 0-140 0 0,34 7-178 0 0,106 17-143 0 0,-19-18-125 0 0,-103-6-848 0 0,-16 0-3360 0 0,-1 0-4011 0 0,-6 0 4320 0 0</inkml:trace>
  <inkml:trace contextRef="#ctx0" brushRef="#br0" timeOffset="4434.406">2241 739 528 0 0,'0'0'1901'0'0,"0"0"68"0"0,0 0 218 0 0,0 0 21 0 0,0 0-197 0 0,0 0-358 0 0,0 0-415 0 0,0 0-358 0 0,0 0-265 0 0,33 1-191 0 0,102 3-168 0 0,-19-13-196 0 0,-93 4-416 0 0,19-3-1236 0 0,-15 3-4234 0 0,-16 5-2330 0 0</inkml:trace>
  <inkml:trace contextRef="#ctx0" brushRef="#br0" timeOffset="5943.627">2996 437 3889 0 0,'0'0'1664'0'0,"0"0"-370"0"0,0 0-109 0 0,0 0 256 0 0,0 0 282 0 0,0 0 48 0 0,0 0-231 0 0,0 0-353 0 0,0 0-308 0 0,33-4-200 0 0,108-14-157 0 0,197-1-456 0 0,-312 19-472 0 0,31 0-2978 0 0,-19 0-4099 0 0,-21 0 916 0 0</inkml:trace>
  <inkml:trace contextRef="#ctx0" brushRef="#br0" timeOffset="7087.916">4295 28 0 0 0,'0'0'256'0'0,"0"0"403"0"0,0 0 237 0 0,0 0 370 0 0,0 0 453 0 0,0 0 262 0 0,0 0-115 0 0,0 0-390 0 0,0 0-461 0 0,0 0-337 0 0,0 0-111 0 0,0 0 23 0 0,0 0 44 0 0,5 6 33 0 0,20 58 1113 0 0,-31 326 1493 0 0,-10-261-3664 0 0,7-116-1931 0 0,-6-11-10871 0 0,13-2 9776 0 0</inkml:trace>
  <inkml:trace contextRef="#ctx0" brushRef="#br0" timeOffset="7447.762">3903 2 2088 0 0,'0'0'559'0'0,"0"0"-117"0"0,0 0 239 0 0,0 0 482 0 0,0 0 431 0 0,0 0 202 0 0,0 0-105 0 0,33 2-281 0 0,104 6-295 0 0,393-3 3046 0 0,-417 3-4976 0 0,-112-7 672 0 0,-1 0-1 0 0,1-1 1 0 0,-1 1 0 0 0,0 0 0 0 0,1-1-1 0 0,-1 1 1 0 0,0 0 0 0 0,0 0 0 0 0,1 0 0 0 0,-1-1-1 0 0,0 1 1 0 0,0 0 0 0 0,0 0 0 0 0,0 0-1 0 0,0-1 1 0 0,0 1 0 0 0,0 0 0 0 0,0 0 0 0 0,0 0-1 0 0,-1-1 1 0 0,1 1 0 0 0,0 0 0 0 0,-1 0-1 0 0,1-1 1 0 0,0 1 0 0 0,-1 0 0 0 0,1 0 0 0 0,-1-1-1 0 0,1 1 1 0 0,-1 0 0 0 0,1-1 0 0 0,-1 1-1 0 0,1-1 1 0 0,-1 1 0 0 0,0-1 0 0 0,1 1 0 0 0,-1-1-1 0 0,0 1 1 0 0,1-1 0 0 0,-1 0 0 0 0,0 1-1 0 0,0-1 1 0 0,1 0 0 0 0,-1 0 0 0 0,0 1 0 0 0,0-1-1 0 0,1 0 1 0 0,-1 0 0 0 0,0 0 143 0 0,0 0-154 0 0,-32 24-6720 0 0,19-16 5035 0 0</inkml:trace>
  <inkml:trace contextRef="#ctx0" brushRef="#br0" timeOffset="7765.445">3940 676 3537 0 0,'0'0'2087'0'0,"0"0"-268"0"0,0 0-75 0 0,0 0 65 0 0,0 0-21 0 0,33-7-236 0 0,105-24-358 0 0,7-6 541 0 0,49-6-526 0 0,-61 32-3177 0 0,-119 17-2542 0 0,-11-1-907 0 0,-2-1-1162 0 0</inkml:trace>
  <inkml:trace contextRef="#ctx0" brushRef="#br0" timeOffset="9687.964">4892 573 0 0 0,'0'0'1168'0'0,"0"0"363"0"0,0 0 110 0 0,0 0-98 0 0,0 0-132 0 0,0 0-112 0 0,0 0-70 0 0,33-1-53 0 0,104-6-2 0 0,-57-12 598 0 0,-67 12-1398 0 0,17-7 386 0 0,4 0-416 0 0,-1-1-1 0 0,-1-1 1 0 0,0-2-1 0 0,-2-1 1 0 0,0-2-1 0 0,-1-1 1 0 0,-1-1-1 0 0,-1-1 1 0 0,-1-2-1 0 0,9-12-343 0 0,-28 27 26 0 0,0-1 0 0 0,-1 0 0 0 0,0 0 0 0 0,-1 0 0 0 0,-1-1-1 0 0,0 0 1 0 0,0 0 0 0 0,-1 0 0 0 0,-1 0 0 0 0,0 0 0 0 0,-1-1 0 0 0,0 1-1 0 0,-1-6-25 0 0,0 17-23 0 0,0 0 0 0 0,0 0 0 0 0,0-1 0 0 0,0 1 0 0 0,-1 0-1 0 0,1 0 1 0 0,-1 0 0 0 0,1 0 0 0 0,-1 0 0 0 0,0 0 0 0 0,0 0 0 0 0,0 0-1 0 0,0 0 1 0 0,0 0 0 0 0,0 0 0 0 0,0 0 0 0 0,-1 1 0 0 0,1-1 0 0 0,-1 1-1 0 0,1-1 1 0 0,-1 1 0 0 0,1-1 0 0 0,-1 1 0 0 0,0 0 0 0 0,0 0 0 0 0,0 0-1 0 0,0 0 1 0 0,0 0 0 0 0,0 0 0 0 0,0 0 0 0 0,0 1 0 0 0,0-1 0 0 0,0 1-1 0 0,0-1 1 0 0,-1 1 0 0 0,1 0 0 0 0,-1 0 23 0 0,-3 0-83 0 0,1 0-1 0 0,-1 0 1 0 0,0 1-1 0 0,1 0 1 0 0,-1 0-1 0 0,1 0 1 0 0,-1 1 0 0 0,1 0-1 0 0,0 0 1 0 0,-1 0-1 0 0,1 1 1 0 0,0-1-1 0 0,1 1 1 0 0,-2 1 83 0 0,-4 5-19 0 0,1 1 0 0 0,0 0 0 0 0,1 0 0 0 0,0 1 1 0 0,1 0-1 0 0,0 0 0 0 0,1 1 0 0 0,0-1 0 0 0,0 2 0 0 0,2-1 0 0 0,-1 0 1 0 0,2 1-1 0 0,0 0 0 0 0,0 0 0 0 0,1 0 0 0 0,1 0 0 0 0,0 0 0 0 0,0 0 1 0 0,2 1-1 0 0,-1-1 0 0 0,3 5 19 0 0,-1-8 34 0 0,1 0-1 0 0,1 0 1 0 0,0 0 0 0 0,0-1-1 0 0,1 0 1 0 0,0 1 0 0 0,1-2 0 0 0,0 1-1 0 0,0-1 1 0 0,1 0 0 0 0,0 0-1 0 0,0-1 1 0 0,1 0 0 0 0,0 0 0 0 0,0-1-1 0 0,0 1 1 0 0,1-2 0 0 0,0 0-1 0 0,0 0 1 0 0,1 0 0 0 0,0-1 0 0 0,-1-1-1 0 0,1 0 1 0 0,0 0 0 0 0,0-1-1 0 0,1 0 1 0 0,-1 0 0 0 0,0-1 0 0 0,1-1-1 0 0,-1 0 1 0 0,1 0 0 0 0,4-2-34 0 0,6 1 121 0 0,0-1 0 0 0,0-1 0 0 0,-1-1 0 0 0,1 0 1 0 0,-1-2-1 0 0,0-1 0 0 0,-1 0 0 0 0,1-1 0 0 0,-2-1 0 0 0,1-1 0 0 0,-1-1 1 0 0,-1 0-1 0 0,15-12-121 0 0,-21 12-32 0 0,1 1 0 0 0,-1-2 0 0 0,-1 1 0 0 0,0-1 0 0 0,0-1 0 0 0,-1 0 0 0 0,-1 0 0 0 0,-1-1 0 0 0,1 0 0 0 0,-2 0 0 0 0,0-1 1 0 0,-1 0-1 0 0,0 0 0 0 0,-1 0 0 0 0,-1 0 0 0 0,-1-1 0 0 0,0 1 0 0 0,0-14 32 0 0,-3 28-48 0 0,1 1-1 0 0,-1 0 1 0 0,0-1 0 0 0,1 1 0 0 0,-1 0-1 0 0,0-1 1 0 0,1 1 0 0 0,-1 0 0 0 0,0 0-1 0 0,1 0 1 0 0,-1 0 0 0 0,0-1 0 0 0,0 1-1 0 0,1 0 1 0 0,-1 0 0 0 0,0 1-1 0 0,1-1 1 0 0,-1 0 0 0 0,0 0 0 0 0,0 0-1 0 0,1 0 1 0 0,-1 1 0 0 0,0-1 0 0 0,1 0-1 0 0,-1 0 1 0 0,1 1 0 0 0,-1-1 0 0 0,0 1-1 0 0,1-1 1 0 0,-1 0 0 0 0,1 1 0 0 0,-1-1-1 0 0,1 1 1 0 0,-1 0 0 0 0,1-1-1 0 0,-1 1 1 0 0,1-1 0 0 0,0 1 0 0 0,-1 0-1 0 0,1-1 1 0 0,0 1 0 0 0,-1 0 48 0 0,-2 4 14 0 0,0 1 0 0 0,0 0 1 0 0,0 0-1 0 0,0 0 0 0 0,1 0 1 0 0,0 0-1 0 0,0 0 0 0 0,1 1 1 0 0,0-1-1 0 0,0 1 0 0 0,0-1 1 0 0,1 1-1 0 0,0-1 0 0 0,0 1 1 0 0,1-1-1 0 0,0 1 0 0 0,0-1 0 0 0,0 1 1 0 0,1-1-1 0 0,0 0 0 0 0,0 0 1 0 0,0 0-1 0 0,1 0 0 0 0,0 0 1 0 0,0 0-1 0 0,1 0-14 0 0,7 3 115 0 0,0-1 0 0 0,1 0 0 0 0,0-1 1 0 0,0 0-1 0 0,0-1 0 0 0,1 0 0 0 0,0-1 0 0 0,0-1 1 0 0,0 0-1 0 0,0 0 0 0 0,1-2 0 0 0,0 1 0 0 0,-1-2 0 0 0,1 0 1 0 0,0-1-1 0 0,0 0 0 0 0,0-1 0 0 0,0 0 0 0 0,6-2-115 0 0,-5 0 77 0 0,-1-1-1 0 0,0 0 1 0 0,0-1 0 0 0,0 0-1 0 0,-1-1 1 0 0,1-1-1 0 0,-1 0 1 0 0,-1-1-1 0 0,0 0 1 0 0,0-1-1 0 0,0 0 1 0 0,-1-1-1 0 0,-1 0 1 0 0,0-1-1 0 0,0 0 1 0 0,-1-1 0 0 0,0 0-1 0 0,-1 0 1 0 0,0-1-1 0 0,-1 0 1 0 0,-1 0-1 0 0,0 0 1 0 0,3-13-77 0 0,-6 16 3 0 0,0-1 1 0 0,-1 0 0 0 0,0 0-1 0 0,-1 0 1 0 0,0 0-1 0 0,-1 0 1 0 0,0 0 0 0 0,-1 0-1 0 0,0 0 1 0 0,-2-5-4 0 0,3 14-13 0 0,0 0 0 0 0,0 1-1 0 0,-1-1 1 0 0,1 1 0 0 0,0-1 0 0 0,-1 1 0 0 0,0-1 0 0 0,1 1 0 0 0,-1-1-1 0 0,0 1 1 0 0,1 0 0 0 0,-1-1 0 0 0,0 1 0 0 0,0 0 0 0 0,0 0 0 0 0,0 0-1 0 0,0 0 1 0 0,-1-1 0 0 0,1 1 0 0 0,0 1 0 0 0,0-1 0 0 0,-1 0 0 0 0,1 0-1 0 0,-1 0 1 0 0,1 1 0 0 0,-1-1 0 0 0,1 1 0 0 0,-1-1 0 0 0,1 1 0 0 0,-1 0 0 0 0,1-1-1 0 0,-1 1 1 0 0,1 0 0 0 0,-1 0 0 0 0,1 0 0 0 0,-1 0 0 0 0,0 0 0 0 0,1 0-1 0 0,-1 1 1 0 0,1-1 0 0 0,-1 1 0 0 0,1-1 0 0 0,-1 1 0 0 0,1-1 0 0 0,-1 1-1 0 0,1 0 1 0 0,-2 0 13 0 0,-4 9-29 0 0,0 0-1 0 0,0 0 0 0 0,1 1 0 0 0,1-1 0 0 0,-1 1 1 0 0,2 0-1 0 0,0 1 0 0 0,0-1 0 0 0,1 1 0 0 0,0 0 1 0 0,1 0-1 0 0,0 0 0 0 0,1 0 0 0 0,1 0 1 0 0,0 0-1 0 0,0 0 0 0 0,1 0 0 0 0,2 8 30 0 0,1-5-28 0 0,1 0-1 0 0,0-1 0 0 0,2 0 1 0 0,-1 1-1 0 0,2-2 0 0 0,0 1 0 0 0,0-1 1 0 0,1-1-1 0 0,1 1 0 0 0,0-2 1 0 0,1 1-1 0 0,0-1 0 0 0,1-1 1 0 0,0 0-1 0 0,0-1 0 0 0,1 0 1 0 0,0-1-1 0 0,4 1 29 0 0,40 23-1717 0 0,-37-25-2015 0 0,0-4-4398 0 0,-16-3 2541 0 0</inkml:trace>
  <inkml:trace contextRef="#ctx0" brushRef="#br0" timeOffset="10001.54">6928 176 3169 0 0,'0'0'2459'0'0,"0"0"-1222"0"0,0 0-391 0 0,0 0 392 0 0,0 0 375 0 0,0 0 97 0 0,0 0-190 0 0,0 0-351 0 0,0 0-311 0 0,0 0-229 0 0,-1 32-143 0 0,-2 102-119 0 0,-8-35 280 0 0,2 63-1062 0 0,-1-147-2542 0 0,5-13-1329 0 0,-2-1-3503 0 0,5-1 5288 0 0</inkml:trace>
  <inkml:trace contextRef="#ctx0" brushRef="#br0" timeOffset="10279.918">6674 227 3089 0 0,'0'0'736'0'0,"0"0"-125"0"0,0 0 283 0 0,0 0 376 0 0,0 0 257 0 0,0 0 21 0 0,0 0-213 0 0,0 0-206 0 0,0 0-192 0 0,0 0-193 0 0,34-2-218 0 0,109-5-192 0 0,88-5-307 0 0,-201 8-1253 0 0,-20 4-1465 0 0,0-1-3369 0 0,-10 1 1330 0 0</inkml:trace>
  <inkml:trace contextRef="#ctx0" brushRef="#br0" timeOffset="10732.115">6659 636 704 0 0,'0'0'1845'0'0,"0"0"-551"0"0,0 0 244 0 0,0 0 516 0 0,0 0 238 0 0,0 0-154 0 0,0 0-473 0 0,0 0-515 0 0,0 0-393 0 0,34 0-249 0 0,105-1-174 0 0,0-18-64 0 0,-87 6-608 0 0,-39 11 81 0 0,40-7-2627 0 0,-18 4-4415 0 0,-21 2 1528 0 0</inkml:trace>
</inkml:ink>
</file>

<file path=ppt/ink/ink8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14.4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0 191 0 0 0,'0'0'581'0'0,"0"0"1008"0"0,0 0 331 0 0,0 0-78 0 0,0 0-264 0 0,0 0-385 0 0,0 0-374 0 0,0 0-228 0 0,0 0-23 0 0,0 0 113 0 0,0 0 134 0 0,9-3 77 0 0,6-1-481 0 0,1 0 0 0 0,-1 2 0 0 0,1 0-1 0 0,-1 1 1 0 0,1 0 0 0 0,0 1 0 0 0,14 2-411 0 0,414 13 4381 0 0,-353-15-4143 0 0,-53-6 348 0 0,-38 6-563 0 0,1 0 0 0 0,-1-1 1 0 0,1 1-1 0 0,-1 0 1 0 0,1-1-1 0 0,-1 1 1 0 0,1 0-1 0 0,-1-1 0 0 0,0 1 1 0 0,1-1-1 0 0,-1 1 1 0 0,0 0-1 0 0,1-1 1 0 0,-1 1-1 0 0,0-1 1 0 0,0 1-1 0 0,1-1 0 0 0,-1 1 1 0 0,0-1-1 0 0,0 1 1 0 0,0-1-1 0 0,0 1 1 0 0,0-1-1 0 0,0 0 0 0 0,0 1 1 0 0,0-1-1 0 0,0 1 1 0 0,0-1-1 0 0,0 1 1 0 0,0-1-1 0 0,0 1 0 0 0,0-1 1 0 0,0 1-1 0 0,0-1 1 0 0,-1 1-1 0 0,1-1 1 0 0,0 1-1 0 0,0-1 1 0 0,-1 1-1 0 0,1-1 0 0 0,0 1 1 0 0,-1-1-1 0 0,1 1 1 0 0,0 0-1 0 0,-1-1 1 0 0,1 1-1 0 0,-1 0 0 0 0,1-1 1 0 0,0 1-1 0 0,-1 0 1 0 0,1-1-1 0 0,-1 1 1 0 0,1 0-1 0 0,-1 0 1 0 0,1 0-1 0 0,-1 0 0 0 0,0-1 1 0 0,1 1-1 0 0,-1 0 1 0 0,1 0-1 0 0,-1 0 1 0 0,1 0-1 0 0,-1 0 0 0 0,1 0 1 0 0,-1 0-24 0 0,-93-33 77 0 0,3 14-402 0 0,74 14-1336 0 0,28 2-2972 0 0,29 1-7349 0 0,-25 2 7833 0 0</inkml:trace>
  <inkml:trace contextRef="#ctx0" brushRef="#br0" timeOffset="8922.818">619 161 0 0 0,'6'3'0'0'0,"-3"-2"28"0"0,-3-1 212 0 0,0 0 432 0 0,0 0 116 0 0,0 0-6 0 0,0 0-57 0 0,0 0-70 0 0,0 0-53 0 0,0 0-65 0 0,0 0-29 0 0,0 0-8 0 0,0 0-17 0 0,0 0-7 0 0,0 0 12 0 0,0 0 16 0 0,0 0 19 0 0,0 0 15 0 0,0 0-40 0 0,-25-1 5391 0 0,-9-28-3699 0 0,22 18-1319 0 0,-38-36 782 0 0,-60-26-6 0 0,96 69-1897 0 0,21 7-1988 0 0,27 8-10851 0 0,-27-7 6869 0 0</inkml:trace>
</inkml:ink>
</file>

<file path=ppt/ink/ink8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33.41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2209 1432 0 0,'0'0'1779'0'0,"0"0"-1129"0"0,0 0-478 0 0,0 0-20 0 0,0 0 184 0 0,0 0 284 0 0,0 0 187 0 0,21-35 104 0 0,73-112 6 0 0,8 19 814 0 0,445-492 5475 0 0,78-94-4466 0 0,-557 631-2417 0 0,-4-3-1 0 0,-3-2 0 0 0,43-87-322 0 0,-102 170 43 0 0,5-8 69 0 0,-5 23-217 0 0,-3-5 128 0 0,0 0 0 0 0,0 1 0 0 0,-1-1 0 0 0,0-1 0 0 0,0 1 0 0 0,0 0 0 0 0,0 0 0 0 0,0-1 0 0 0,-1 1 0 0 0,0-1 0 0 0,0 0 1 0 0,0 0-1 0 0,-1 0 0 0 0,0 0 0 0 0,1 0 0 0 0,-1-1 0 0 0,0 0 0 0 0,-1 0 0 0 0,1 0 0 0 0,-3 1-23 0 0,-230 91 266 0 0,75-25-104 0 0,24-11 290 0 0,137-59-454 0 0,1 0 0 0 0,-1 1 0 0 0,1-1 0 0 0,-1 0 0 0 0,1 0 0 0 0,-1 0 0 0 0,1 1 0 0 0,-1-1 0 0 0,1 0-1 0 0,-1 0 1 0 0,1 1 0 0 0,-1-1 0 0 0,1 1 0 0 0,-1-1 0 0 0,1 0 0 0 0,0 1 0 0 0,-1-1 0 0 0,1 1 0 0 0,0-1 0 0 0,-1 1-1 0 0,1-1 1 0 0,0 1 0 0 0,0-1 0 0 0,-1 1 0 0 0,1-1 0 0 0,0 1 0 0 0,0-1 0 0 0,0 1 0 0 0,0-1 0 0 0,0 1 0 0 0,0 0-1 0 0,0-1 1 0 0,0 1 0 0 0,0-1 0 0 0,0 1 0 0 0,0-1 0 0 0,0 1 0 0 0,0-1 0 0 0,0 1 0 0 0,1-1 0 0 0,-1 1 0 0 0,0-1-1 0 0,0 1 1 0 0,1-1 0 0 0,-1 1 0 0 0,0-1 0 0 0,1 1 0 0 0,-1-1 0 0 0,0 1 0 0 0,1-1 0 0 0,-1 0 0 0 0,0 1 0 0 0,1-1-1 0 0,-1 1 1 0 0,1-1 0 0 0,-1 0 0 0 0,1 0 0 0 0,-1 1 0 0 0,1-1 0 0 0,0 0 2 0 0,30 18-64 0 0,-30-18 71 0 0,114 20 94 0 0,-71-15-119 0 0,1 2-1 0 0,-1 2 1 0 0,0 2 0 0 0,40 16 18 0 0,101 29-159 0 0,-179-55 158 0 0,-4-1 564 0 0,-13-11-304 0 0,-183-171 379 0 0,145 143-536 0 0,3-3 1 0 0,1-1 0 0 0,-14-21-103 0 0,25 2-940 0 0,69 57-3008 0 0,-32 5 3618 0 0,23 1-3397 0 0,-8 3-1819 0 0,1 2-3228 0 0</inkml:trace>
  <inkml:trace contextRef="#ctx0" brushRef="#br0" timeOffset="363.032">2337 18 10330 0 0,'0'0'4273'0'0,"0"0"-3141"0"0,0 0-909 0 0,0 0 30 0 0,0 0 129 0 0,0 0 122 0 0,0 0 67 0 0,-33-3-44 0 0,-102-10-123 0 0,131 13-381 0 0,1-1-1 0 0,-1 1 1 0 0,1 0 0 0 0,-1-1 0 0 0,1 1 0 0 0,-1 1 0 0 0,1-1 0 0 0,-1 1 0 0 0,1-1 0 0 0,-1 1-1 0 0,1 0 1 0 0,0 0 0 0 0,0 0 0 0 0,-1 1 0 0 0,1-1 0 0 0,0 1 0 0 0,0 0 0 0 0,0 0-1 0 0,0 0 1 0 0,-2 2-23 0 0,-6 4 83 0 0,-12 7 28 0 0,1 1 1 0 0,0 1 0 0 0,2 1-1 0 0,0 0 1 0 0,0 2 0 0 0,2 0-1 0 0,-8 12-111 0 0,19-22 27 0 0,-1 0-1 0 0,2 0 1 0 0,-1 1-1 0 0,2 0 0 0 0,-1 0 1 0 0,2 0-1 0 0,-1 1 1 0 0,1 0-1 0 0,1 0 1 0 0,0 0-1 0 0,1 0 1 0 0,1 0-1 0 0,-1 0 0 0 0,2 1 1 0 0,0-1-1 0 0,0 1 1 0 0,2 7-27 0 0,0-14 31 0 0,-1 0 1 0 0,1-1 0 0 0,0 1-1 0 0,1-1 1 0 0,-1 0 0 0 0,1 0 0 0 0,0 0-1 0 0,1 0 1 0 0,-1 0 0 0 0,1-1-1 0 0,0 1 1 0 0,0-1 0 0 0,0 0-1 0 0,0 0 1 0 0,1-1 0 0 0,0 1-1 0 0,0-1 1 0 0,0 0 0 0 0,0 0 0 0 0,0-1-1 0 0,0 1 1 0 0,1-1 0 0 0,1 0-32 0 0,135 24 880 0 0,-110-27-695 0 0,1-2-1 0 0,0-1 1 0 0,-1-2-1 0 0,1-1 1 0 0,-1-2-1 0 0,-1-1 1 0 0,0-1-1 0 0,-1-1 1 0 0,0-2 0 0 0,0-1-1 0 0,-2-2 1 0 0,0 0-1 0 0,-1-2 1 0 0,16-15-185 0 0,-36 30-5 0 0,-1-1 0 0 0,0 1-1 0 0,-1-1 1 0 0,1 0 0 0 0,-1-1 0 0 0,0 1 0 0 0,0-1 0 0 0,0 0 0 0 0,-1 0 0 0 0,0-1 0 0 0,0 1 0 0 0,-1-1 0 0 0,0 0 0 0 0,0 0 0 0 0,0 0 0 0 0,-1 0 0 0 0,0-1 0 0 0,0-6 5 0 0,-21-38-2908 0 0,-17 34-3351 0 0,13 11-579 0 0,6 3-1629 0 0</inkml:trace>
  <inkml:trace contextRef="#ctx0" brushRef="#br0" timeOffset="625.081">1370 188 15027 0 0,'0'0'944'0'0,"0"0"-202"0"0,0 0 62 0 0,0 0 200 0 0,0 0 227 0 0,0 0 41 0 0,0 0-227 0 0,35 0-212 0 0,113 0-177 0 0,-38 2 81 0 0,617-7 1516 0 0,-130-8-1342 0 0,-342 14-5469 0 0,-48-1-7115 0 0,-182 0 445 0 0</inkml:trace>
  <inkml:trace contextRef="#ctx0" brushRef="#br0" timeOffset="1903.601">2495 250 0 0 0,'19'-29'3803'0'0,"21"11"-3145"0"0,-40 18-525 0 0,1-2 125 0 0,0-4 6164 0 0,-58-45-336 0 0,44 37-5711 0 0,-1 0 1 0 0,0 1 0 0 0,-1 1 0 0 0,0 0-1 0 0,-1 2 1 0 0,0-1 0 0 0,-10-3-376 0 0,-11-4-48 0 0,-10-3-563 0 0,12 16-2917 0 0,24 5-1770 0 0,6 0-5207 0 0</inkml:trace>
</inkml:ink>
</file>

<file path=ppt/ink/ink8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41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7 472 1040 0 0,'0'0'768'0'0,"0"0"-94"0"0,0 0 311 0 0,0 0 508 0 0,0 0 438 0 0,0 0 179 0 0,37-4-154 0 0,114-11-305 0 0,112-17 2937 0 0,-146 20-4511 0 0,0 6-1 0 0,43 5-76 0 0,-112 1-1524 0 0,-48 0-338 0 0,0 1-2222 0 0,0 1 778 0 0,-2-1-3267 0 0</inkml:trace>
  <inkml:trace contextRef="#ctx0" brushRef="#br0" timeOffset="357.06">0 726 2312 0 0,'0'0'1569'0'0,"0"0"-828"0"0,0 0-82 0 0,0 0 515 0 0,0 0 523 0 0,0 0 272 0 0,0 0-42 0 0,31 1-264 0 0,99 4-297 0 0,34-17 1441 0 0,-109 3-2192 0 0,74-12 280 0 0,122-9-399 0 0,-199 28-384 0 0,-26 1-3766 0 0,-14 0-1923 0 0,1 1-3570 0 0,-13 0 7523 0 0</inkml:trace>
  <inkml:trace contextRef="#ctx0" brushRef="#br0" timeOffset="729.637">436 1 3617 0 0,'0'0'1659'0'0,"0"0"-379"0"0,0 0-220 0 0,0 0 43 0 0,0 0 113 0 0,0 0 30 0 0,0 0-212 0 0,0 0-246 0 0,0 0-145 0 0,0 0-34 0 0,0 0 54 0 0,0 0 57 0 0,0 0 16 0 0,13 16-16 0 0,42 53 0 0 0,9-25 599 0 0,370 144 1505 0 0,-422-181-2815 0 0,1 0 1 0 0,-1 0 0 0 0,0 2-1 0 0,0-1 1 0 0,-1 2-1 0 0,0-1 1 0 0,-1 1 0 0 0,0 1-1 0 0,4 5-9 0 0,-13-14-8 0 0,1 1-1 0 0,-1-1 0 0 0,0 1 1 0 0,0-1-1 0 0,0 1 0 0 0,0-1 1 0 0,0 1-1 0 0,-1-1 1 0 0,1 1-1 0 0,-1 0 0 0 0,0 0 1 0 0,1-1-1 0 0,-1 1 0 0 0,-1 0 1 0 0,1-1-1 0 0,0 1 0 0 0,-1 0 1 0 0,1-1-1 0 0,-1 1 0 0 0,0 0 1 0 0,0-1-1 0 0,0 1 0 0 0,0-1 1 0 0,0 1-1 0 0,0-1 0 0 0,-1 0 1 0 0,1 1-1 0 0,-1-1 1 0 0,0 0-1 0 0,1 0 0 0 0,-2 1 9 0 0,-69 54-27 0 0,63-51 46 0 0,-176 102 140 0 0,141-83-46 0 0,1 2 0 0 0,1 2 0 0 0,1 1 0 0 0,1 3 0 0 0,3 1-1 0 0,-18 20-112 0 0,10 37-560 0 0,36-51-5124 0 0,9-35-1 0 0,0 2-4629 0 0</inkml:trace>
</inkml:ink>
</file>

<file path=ppt/ink/ink8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49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137 896 0 0 0,'0'0'403'0'0,"0"0"673"0"0,0 0 290 0 0,0 0 182 0 0,0 0 80 0 0,0 0-107 0 0,0 0-237 0 0,0 0-227 0 0,0 0-140 0 0,0 0-77 0 0,0 0-64 0 0,0 0-61 0 0,16-4-43 0 0,52-10-5 0 0,8 18 1317 0 0,185 17 1369 0 0,26-31-2230 0 0,-199 5-900 0 0,-88 5-182 0 0,0 0 1 0 0,-1 0-1 0 0,1-1 1 0 0,0 1-1 0 0,0 0 1 0 0,-1 0-1 0 0,1-1 1 0 0,0 1-1 0 0,0 0 1 0 0,-1 0-1 0 0,1-1 1 0 0,0 1 0 0 0,0 0-1 0 0,0-1 1 0 0,0 1-1 0 0,0 0 1 0 0,-1-1-1 0 0,1 1 1 0 0,0 0-1 0 0,0-1 1 0 0,0 1-1 0 0,0-1 1 0 0,0 1-1 0 0,0 0 1 0 0,0-1 0 0 0,0 1-1 0 0,0 0 1 0 0,0-1-1 0 0,0 1 1 0 0,1 0-1 0 0,-1-1 1 0 0,0 1-1 0 0,0 0 1 0 0,0-1-1 0 0,0 1 1 0 0,0 0-1 0 0,1-1 1 0 0,-1 1-1 0 0,0 0 1 0 0,0 0 0 0 0,1-1-1 0 0,-1 1 1 0 0,0 0-1 0 0,0 0 1 0 0,1-1-1 0 0,-1 1 1 0 0,0 0-1 0 0,1 0 1 0 0,-1 0-1 0 0,0-1 1 0 0,1 1-42 0 0,-34-18 195 0 0,26 15-194 0 0,-3 0-12 0 0,0 0 0 0 0,0-1 0 0 0,1 0 1 0 0,-1 0-1 0 0,1-1 0 0 0,0 0 0 0 0,1 0 1 0 0,-1-1-1 0 0,1-1 0 0 0,0 1 0 0 0,1-1 1 0 0,0 0-1 0 0,0-1 0 0 0,0 0 1 0 0,1 0-1 0 0,0 0 0 0 0,0-1 0 0 0,1 0 1 0 0,1 0-1 0 0,-1 0 0 0 0,1-1 0 0 0,1 1 1 0 0,-1-5 10 0 0,4 13-193 0 0,0-1 1 0 0,1 1 0 0 0,-1-1 0 0 0,0 1-1 0 0,1-1 1 0 0,0 1 0 0 0,-1-1 0 0 0,1 1-1 0 0,0 0 1 0 0,0 0 0 0 0,-1-1 0 0 0,1 1 0 0 0,0 0-1 0 0,0 0 1 0 0,0 0 0 0 0,1 0 0 0 0,-1 0-1 0 0,0 0 1 0 0,0 0 0 0 0,1 0 0 0 0,-1 0-1 0 0,0 1 1 0 0,1-1 0 0 0,-1 0 0 0 0,1 1-1 0 0,-1-1 1 0 0,0 1 0 0 0,1 0 0 0 0,0-1 192 0 0,29-5-10225 0 0,-19 3 2805 0 0</inkml:trace>
  <inkml:trace contextRef="#ctx0" brushRef="#br0" timeOffset="-3998.683">300 1164 0 0 0,'0'0'1131'0'0,"0"0"-238"0"0,0 0-279 0 0,0 0-62 0 0,0 0 199 0 0,0 0 321 0 0,0 0 232 0 0,0 0-18 0 0,0 0-255 0 0,0 0-359 0 0,0 0-293 0 0,-1 3-59 0 0,-29 128 3357 0 0,4-46-2973 0 0,-5-1 0 0 0,-3-1 0 0 0,-11 12-704 0 0,-87 121 887 0 0,361-625 2071 0 0,-49 107-2755 0 0,-179 302-207 0 0,-1 0 1 0 0,1 0-1 0 0,0 0 1 0 0,-1 0 0 0 0,1 0-1 0 0,-1 0 1 0 0,1 0-1 0 0,0 0 1 0 0,-1 1 0 0 0,1-1-1 0 0,-1 0 1 0 0,1 0-1 0 0,-1 0 1 0 0,1 1 0 0 0,-1-1-1 0 0,1 0 1 0 0,-1 1 0 0 0,1-1-1 0 0,-1 0 1 0 0,1 1-1 0 0,-1-1 1 0 0,1 1 0 0 0,-1-1-1 0 0,0 1 1 0 0,1-1-1 0 0,-1 1 1 0 0,0-1 0 0 0,1 1-1 0 0,-1-1 1 0 0,0 1-1 0 0,0-1 1 0 0,0 1 0 0 0,1-1-1 0 0,-1 1 1 0 0,0 0-1 0 0,0-1 1 0 0,0 1 0 0 0,0-1-1 0 0,0 1 1 0 0,0 0-1 0 0,0-1 1 0 0,0 1 0 0 0,0-1-1 0 0,0 1 1 0 0,0 0 0 0 0,-1-1-1 0 0,1 1 1 0 0,0-1-1 0 0,0 1 1 0 0,-1-1 0 0 0,1 1-1 0 0,0 0 4 0 0,0 0 6 0 0,16 351 893 0 0,-16-348-890 0 0,0 1 1 0 0,0-1-1 0 0,0 0 1 0 0,0 0 0 0 0,1 1-1 0 0,-1-1 1 0 0,1 0-1 0 0,0 0 1 0 0,0 0 0 0 0,1 0-1 0 0,-1 0 1 0 0,1 0-1 0 0,0 0 1 0 0,0-1-1 0 0,0 1 1 0 0,1-1 0 0 0,-1 1-1 0 0,1-1 1 0 0,0 0-1 0 0,0 0 1 0 0,0 0-1 0 0,0 0 1 0 0,0-1 0 0 0,1 1-1 0 0,-1-1 1 0 0,1 0-1 0 0,0 0 1 0 0,0 0-1 0 0,-1 0 1 0 0,1-1 0 0 0,0 1-1 0 0,1-1 1 0 0,0 0-10 0 0,3-3 52 0 0,1-1 0 0 0,0 0 0 0 0,-1-1 0 0 0,0 1 0 0 0,0-1 0 0 0,0-1 0 0 0,0 0 0 0 0,-1 0 0 0 0,1 0 0 0 0,-1-1 0 0 0,-1 0 0 0 0,1-1 0 0 0,-1 1 0 0 0,0-1 0 0 0,0-1 0 0 0,-1 1 0 0 0,4-7-52 0 0,12-12 52 0 0,321-417 120 0 0,-342 443-175 0 0,0 0 1 0 0,-1 0-1 0 0,1 1 0 0 0,0-1 1 0 0,0 0-1 0 0,0 0 0 0 0,0 1 1 0 0,0-1-1 0 0,0 0 0 0 0,0 0 1 0 0,0 1-1 0 0,0-1 0 0 0,0 0 1 0 0,1 0-1 0 0,-1 1 0 0 0,0-1 1 0 0,0 0-1 0 0,0 0 0 0 0,0 1 1 0 0,0-1-1 0 0,0 0 0 0 0,0 0 1 0 0,1 0-1 0 0,-1 1 0 0 0,0-1 1 0 0,0 0-1 0 0,0 0 0 0 0,1 0 1 0 0,-1 0-1 0 0,0 1 0 0 0,0-1 1 0 0,0 0-1 0 0,1 0 0 0 0,-1 0 1 0 0,0 0-1 0 0,0 0 0 0 0,1 0 1 0 0,-1 0-1 0 0,0 0 0 0 0,0 1 1 0 0,1-1-1 0 0,-1 0 0 0 0,0 0 1 0 0,0 0-1 0 0,1 0 0 0 0,-1 0 1 0 0,0 0-1 0 0,0 0 0 0 0,1-1 1 0 0,-1 1-1 0 0,0 0 1 0 0,0 0-1 0 0,1 0 0 0 0,-1 0 1 0 0,0 0 2 0 0,-6 36 52 0 0,4-27-30 0 0,-20 97 181 0 0,9-56-158 0 0,3 1 1 0 0,2 0-1 0 0,3 1 0 0 0,1 7-45 0 0,3-46 1 0 0,1 0 1 0 0,0 0-1 0 0,1 0 0 0 0,1 0 0 0 0,0 0 0 0 0,0 0 0 0 0,1 0 1 0 0,1-1-1 0 0,0 1 0 0 0,4 6-1 0 0,12 20 92 0 0,-2-5-3679 0 0,-4-34-10403 0 0,-12-3 9157 0 0</inkml:trace>
  <inkml:trace contextRef="#ctx0" brushRef="#br0" timeOffset="-986.099">1534 1610 0 0 0,'0'0'796'0'0,"0"0"428"0"0,0 0 78 0 0,0 0-70 0 0,0 0-43 0 0,0 0-21 0 0,0 0-29 0 0,2-11-76 0 0,8-30-69 0 0,-17 19 2773 0 0,-24 18-2510 0 0,28 5-1125 0 0,-88 32 706 0 0,79-28-811 0 0,0 0 0 0 0,1 1 1 0 0,-1 1-1 0 0,1 0 0 0 0,1 0 1 0 0,-1 1-1 0 0,1 0 0 0 0,0 1 1 0 0,1 0-1 0 0,0 0 0 0 0,0 1 1 0 0,1 0-1 0 0,1 1 0 0 0,0 0 0 0 0,0 0 1 0 0,1 0-1 0 0,0 1 0 0 0,1 0 1 0 0,0 0-1 0 0,1 1 0 0 0,1-1 1 0 0,0 1-1 0 0,0 0 0 0 0,1-1 1 0 0,1 1-1 0 0,0 0 0 0 0,1 1-27 0 0,4-6 50 0 0,0-1-1 0 0,0 0 0 0 0,1 0 1 0 0,0 0-1 0 0,0-1 0 0 0,0 0 1 0 0,1 0-1 0 0,0 0 0 0 0,0 0 1 0 0,1-1-1 0 0,0 0 0 0 0,0-1 1 0 0,0 0-1 0 0,0 0 0 0 0,0 0 1 0 0,1-1-1 0 0,0 0 0 0 0,0 0 1 0 0,0-1-1 0 0,0 0 0 0 0,0 0 1 0 0,0-1-1 0 0,7 0-49 0 0,-3 2 136 0 0,1-2 0 0 0,-1 0 0 0 0,1-1 0 0 0,0 0 0 0 0,-1 0 0 0 0,1-2 0 0 0,0 1 0 0 0,-1-2 0 0 0,0 0 0 0 0,1 0 0 0 0,-1-1 1 0 0,0 0-1 0 0,-1-1 0 0 0,1-1 0 0 0,-1 0 0 0 0,0 0 0 0 0,-1-1 0 0 0,1-1 0 0 0,-1 0 0 0 0,-1 0 0 0 0,2-2-136 0 0,-10 8 9 0 0,0 1 1 0 0,0 0 0 0 0,0-1 0 0 0,0 1-1 0 0,-1-1 1 0 0,1 1 0 0 0,0-1 0 0 0,-1 1-1 0 0,1-1 1 0 0,-1 0 0 0 0,0 1-1 0 0,0-1 1 0 0,0 1 0 0 0,0-1 0 0 0,0 0-1 0 0,0 1 1 0 0,0-1 0 0 0,0 0-1 0 0,0 1 1 0 0,-1-1 0 0 0,1 1 0 0 0,-1-1-1 0 0,1 0 1 0 0,-1 1 0 0 0,0-1-1 0 0,1 1 1 0 0,-1 0 0 0 0,0-1 0 0 0,0 1-1 0 0,0 0 1 0 0,0-1 0 0 0,0 1-1 0 0,0 0 1 0 0,-1 0 0 0 0,1 0 0 0 0,0 0-1 0 0,-1 0 1 0 0,1 0 0 0 0,0 0-1 0 0,-1 1 1 0 0,1-1 0 0 0,-2 0-10 0 0,-106-25-1028 0 0,109 26 1022 0 0,0-1 1 0 0,0 1-1 0 0,0 0 0 0 0,0-1 1 0 0,0 1-1 0 0,0 0 1 0 0,0-1-1 0 0,0 1 1 0 0,0 0-1 0 0,0 0 0 0 0,0-1 1 0 0,0 1-1 0 0,0 0 1 0 0,-1-1-1 0 0,1 1 1 0 0,0 0-1 0 0,0 0 1 0 0,0-1-1 0 0,-1 1 0 0 0,1 0 1 0 0,0 0-1 0 0,0 0 1 0 0,0-1-1 0 0,-1 1 1 0 0,1 0-1 0 0,0 0 0 0 0,-1 0 1 0 0,1 0-1 0 0,0-1 1 0 0,0 1-1 0 0,-1 0 1 0 0,1 0-1 0 0,0 0 1 0 0,-1 0-1 0 0,1 0 0 0 0,0 0 1 0 0,-1 0-1 0 0,1 0 1 0 0,0 0-1 0 0,-1 0 1 0 0,1 0 5 0 0,193-7 268 0 0,-92 4-584 0 0,-57 3-8598 0 0,-36 0 5577 0 0,-1 0-4346 0 0</inkml:trace>
  <inkml:trace contextRef="#ctx0" brushRef="#br0" timeOffset="2675.824">2139 815 0 0 0,'74'-13'0'0'0,"-51"6"-270"0"0,-13 5 3311 0 0,-21-17 735 0 0,-53-75 4649 0 0,33 56-6760 0 0,24 30-1339 0 0,0 1 1 0 0,0 0-1 0 0,0 1 0 0 0,-1-1 1 0 0,0 2-1 0 0,-1-1 0 0 0,1 1 1 0 0,-1 0-1 0 0,0 1 0 0 0,-5-2-326 0 0,13 6 19 0 0,0-1 0 0 0,0 1 1 0 0,-1 0-1 0 0,1 0 0 0 0,0-1 0 0 0,0 1 0 0 0,0 0 0 0 0,0 0 0 0 0,-1 0 0 0 0,1 0 0 0 0,0 1 0 0 0,0-1 0 0 0,0 0 0 0 0,-1 1 0 0 0,1-1 1 0 0,0 0-1 0 0,0 1 0 0 0,0-1 0 0 0,0 1 0 0 0,0 0 0 0 0,0-1 0 0 0,0 1 0 0 0,0 0 0 0 0,0-1 0 0 0,0 1 0 0 0,0 0 0 0 0,1 0 1 0 0,-1 0-1 0 0,0 0 0 0 0,1 0 0 0 0,-1 0 0 0 0,0 0 0 0 0,1 0 0 0 0,-1 0 0 0 0,1 0 0 0 0,0 0 0 0 0,-1 1 0 0 0,1-1 0 0 0,0 0 1 0 0,-1 0-1 0 0,1 0 0 0 0,0 0 0 0 0,0 1 0 0 0,0-1-19 0 0,-5 60-39 0 0,5-60 48 0 0,1 29 29 0 0,1 1 0 0 0,1-1 0 0 0,1 0-1 0 0,2-1 1 0 0,1 1 0 0 0,2-1 0 0 0,4 8-38 0 0,237 574 554 0 0,-241-585-521 0 0,10 25 81 0 0,-2 1 1 0 0,-2 1-1 0 0,-3 1 1 0 0,-2-1-1 0 0,-2 2 1 0 0,-2 6-115 0 0,-6-50 23 0 0,2 5 22 0 0,0 0 0 0 0,-1 0 0 0 0,-1 0 0 0 0,0 0 0 0 0,-1 0 1 0 0,-1 0-1 0 0,-1 0 0 0 0,0 0 0 0 0,-1-1 0 0 0,0 1 1 0 0,-1-1-1 0 0,-1 0 0 0 0,-1-1 0 0 0,0 1 0 0 0,-1-1 1 0 0,0 0-1 0 0,-1-1 0 0 0,-5 6-45 0 0,8-13 28 0 0,0 0 0 0 0,-1 0 0 0 0,1-1 0 0 0,-1 1 0 0 0,0-2 0 0 0,0 1 0 0 0,-1-1 1 0 0,0 0-1 0 0,1 0 0 0 0,-1-1 0 0 0,-1 0 0 0 0,1 0 0 0 0,0-1 0 0 0,-1 0 0 0 0,1-1 0 0 0,-1 0 0 0 0,1 0 0 0 0,-1-1 0 0 0,0 0 0 0 0,0 0-28 0 0,4-3-39 0 0,1 1 0 0 0,0-1-1 0 0,0 0 1 0 0,0 0-1 0 0,0 0 1 0 0,0 0-1 0 0,1-1 1 0 0,0 0 0 0 0,-1 0-1 0 0,1 0 1 0 0,1 0-1 0 0,-1 0 1 0 0,1 0 0 0 0,-1-1-1 0 0,1 1 1 0 0,0-1-1 0 0,1 1 1 0 0,-1-1 0 0 0,1 0-1 0 0,0 0 1 0 0,0 0-1 0 0,1 0 1 0 0,-1 0-1 0 0,1 0 1 0 0,0 0 0 0 0,0 0-1 0 0,1-2 40 0 0,12-67-3114 0 0,14 32-7128 0 0,-17 33 1016 0 0</inkml:trace>
  <inkml:trace contextRef="#ctx0" brushRef="#br0" timeOffset="3403.781">2962 1842 0 0 0,'0'0'515'0'0,"0"0"2"0"0,0 0-279 0 0,0 0-40 0 0,0 0 393 0 0,0 0 528 0 0,0 0 341 0 0,0 0 71 0 0,0 0-202 0 0,0 0-299 0 0,0 0-207 0 0,0 0-115 0 0,0 0-55 0 0,-3 24-57 0 0,-19 118 449 0 0,-15 53 1316 0 0,32-85-1316 0 0,6-108-958 0 0,1 0-1 0 0,1 1 1 0 0,-1-1-1 0 0,0 0 0 0 0,0 0 1 0 0,1 0-1 0 0,0-1 1 0 0,-1 1-1 0 0,1 0 0 0 0,0-1 1 0 0,-1 0-1 0 0,1 0 0 0 0,0 0 1 0 0,0 0-1 0 0,0 0 1 0 0,0 0-1 0 0,0-1 0 0 0,0 1 1 0 0,1-1-1 0 0,-1 0 1 0 0,0 0-1 0 0,0 0 0 0 0,0 0 1 0 0,0-1-1 0 0,3 0-86 0 0,-2 1 21 0 0,0 0-19 0 0,0 1-1 0 0,1-1 1 0 0,-1-1 0 0 0,0 1-1 0 0,0 0 1 0 0,0-1 0 0 0,0 0 0 0 0,0 0-1 0 0,0 0 1 0 0,0-1 0 0 0,0 1 0 0 0,0-1-1 0 0,-1 0 1 0 0,1 0 0 0 0,-1 0-1 0 0,1-1 1 0 0,-1 1 0 0 0,0-1 0 0 0,2-1-2 0 0,6-32-2818 0 0,-13 18-671 0 0,-10-4-6503 0 0,7 18 8318 0 0</inkml:trace>
  <inkml:trace contextRef="#ctx0" brushRef="#br0" timeOffset="3686.404">2613 2092 1016 0 0,'0'0'1131'0'0,"0"0"59"0"0,0 0 255 0 0,0 0 326 0 0,0 0 160 0 0,0 0-138 0 0,0 0-291 0 0,34-4-285 0 0,109-14-230 0 0,-103 12-293 0 0,0 2 0 0 0,0 2-1 0 0,0 1 1 0 0,24 4-694 0 0,41 15-1188 0 0,-84-11-3390 0 0,1 0-4094 0 0,-16-7 6352 0 0</inkml:trace>
  <inkml:trace contextRef="#ctx0" brushRef="#br0" timeOffset="4052.883">3373 2136 0 0 0,'0'0'595'0'0,"0"0"140"0"0,0 0 113 0 0,0 0 372 0 0,0 0 412 0 0,0 0 175 0 0,0 0-100 0 0,0 0-280 0 0,0 0-348 0 0,0 0-289 0 0,0 0-201 0 0,0 0-99 0 0,0 0-69 0 0,9 19-42 0 0,28 60-30 0 0,-24-11 690 0 0,-12 5-581 0 0,-16-57-1698 0 0,8-14-2425 0 0,0-1-4577 0 0,5-1 5824 0 0</inkml:trace>
  <inkml:trace contextRef="#ctx0" brushRef="#br0" timeOffset="4339.486">3227 2114 1024 0 0,'0'0'1314'0'0,"0"0"-378"0"0,0 0-41 0 0,0 0 248 0 0,0 0 296 0 0,0 0 153 0 0,0 0-84 0 0,0 0-221 0 0,33-1-281 0 0,101-3-298 0 0,-10 20 179 0 0,-34 11-3177 0 0,-82-20-193 0 0,-6 0-5771 0 0,-2-3 7542 0 0</inkml:trace>
  <inkml:trace contextRef="#ctx0" brushRef="#br0" timeOffset="4340.486">3244 2435 0 0 0,'0'0'896'0'0,"0"0"-480"0"0,0 0 120 0 0,0 0 433 0 0,0 0 383 0 0,0 0 208 0 0,0 0-95 0 0,0 0-369 0 0,0 0-384 0 0,0 0-320 0 0,190-19-224 0 0,-161 8-152 0 0,2 4-152 0 0,-3-1-240 0 0,0 1-656 0 0,-1 3-1513 0 0,-10-3-2680 0 0,-8 7 4961 0 0</inkml:trace>
  <inkml:trace contextRef="#ctx0" brushRef="#br0" timeOffset="5225.715">2463 1 0 0 0,'0'0'1242'0'0,"0"0"-468"0"0,0 0-347 0 0,0 0-81 0 0,0 0 302 0 0,0 0 448 0 0,0 0 295 0 0,0 0 16 0 0,0 0-242 0 0,0 0-303 0 0,0 0-174 0 0,0 0-45 0 0,0 0-20 0 0,4 4-54 0 0,-3-3-572 0 0,24 50 2268 0 0,-37 70-542 0 0,-80 147-747 0 0,82-165-933 0 0,12-100-23 0 0,0-1-1 0 0,0 1 1 0 0,1-1 0 0 0,-1 1-1 0 0,0-1 1 0 0,1 0 0 0 0,0 0-1 0 0,-1 0 1 0 0,1 0 0 0 0,0 0-1 0 0,0 0 1 0 0,0-1 0 0 0,0 0 0 0 0,0 1-1 0 0,0-1 1 0 0,1 0 0 0 0,-1-1-1 0 0,0 1 1 0 0,1-1 0 0 0,-1 1-1 0 0,0-1 1 0 0,1 0 0 0 0,-1 0-1 0 0,0 0 1 0 0,4-1-20 0 0,6 1 52 0 0,0-1 0 0 0,0 1 0 0 0,0-2 1 0 0,0 0-1 0 0,0-1 0 0 0,0 0 0 0 0,0-1 0 0 0,-1 0 0 0 0,0-1 0 0 0,9-4-52 0 0,-14 5 253 0 0,2-3-3189 0 0,-7-7-8945 0 0,-2 13 8547 0 0</inkml:trace>
  <inkml:trace contextRef="#ctx0" brushRef="#br0" timeOffset="5555.969">2138 354 352 0 0,'0'0'435'0'0,"0"0"-102"0"0,0 0 231 0 0,0 0 423 0 0,0 0 399 0 0,0 0 218 0 0,0 0-45 0 0,0 0-200 0 0,0 0-225 0 0,35-5-203 0 0,110-15-183 0 0,44 8 592 0 0,-135 13-2147 0 0,-20 6-2726 0 0,-22-3 366 0 0,-1-1-2058 0 0</inkml:trace>
  <inkml:trace contextRef="#ctx0" brushRef="#br0" timeOffset="5852.754">2949 362 2393 0 0,'0'0'1729'0'0,"0"0"-738"0"0,0 0-412 0 0,0 0 188 0 0,0 0 465 0 0,0 0 359 0 0,0 0 45 0 0,0 0-265 0 0,0 0-365 0 0,0 0-303 0 0,0 0-181 0 0,0 0-85 0 0,0 24-77 0 0,0 118 236 0 0,10 48-226 0 0,-19-174-4015 0 0,-6-9-8063 0 0,13-7 10778 0 0</inkml:trace>
  <inkml:trace contextRef="#ctx0" brushRef="#br0" timeOffset="6106.867">2856 421 1776 0 0,'0'0'955'0'0,"0"0"-267"0"0,0 0 45 0 0,0 0 352 0 0,0 0 353 0 0,0 0 197 0 0,0 0-122 0 0,0 0-279 0 0,0 0-286 0 0,0 0-236 0 0,0 0-213 0 0,33-5-156 0 0,107-12-98 0 0,-34 6 15 0 0,-99 11-293 0 0,87 7-2556 0 0,-87 5-1214 0 0,-8-2-2157 0 0,-3-6 4281 0 0</inkml:trace>
  <inkml:trace contextRef="#ctx0" brushRef="#br0" timeOffset="6107.867">2883 608 0 0 0,'0'0'301'0'0,"0"0"1010"0"0,0 0 368 0 0,0 0 55 0 0,0 0-108 0 0,0 0-281 0 0,0 0-279 0 0,0 0-261 0 0,0 0-227 0 0,0 0-182 0 0,0 0-145 0 0,33-2-106 0 0,100-8-104 0 0,-26 0-647 0 0,-60 4-4365 0 0,-42 6 4255 0 0,7-1-4269 0 0</inkml:trace>
  <inkml:trace contextRef="#ctx0" brushRef="#br0" timeOffset="7098.42">3730 1393 0 0 0,'0'0'2122'0'0,"0"0"-717"0"0,0 0-271 0 0,0 0-107 0 0,0 0 112 0 0,0 0 253 0 0,0 0 146 0 0,0 0-155 0 0,0 0-264 0 0,0 0-398 0 0,0 0-367 0 0,-32 0-137 0 0,-101 7-64 0 0,129-7-143 0 0,0 0-1 0 0,1 1 0 0 0,-1-1 1 0 0,0 1-1 0 0,1 0 0 0 0,-1 0 1 0 0,1 0-1 0 0,-1 1 0 0 0,1-1 1 0 0,0 1-1 0 0,-1 0 0 0 0,1-1 1 0 0,0 2-1 0 0,0-1 0 0 0,0 0 0 0 0,0 1 1 0 0,1-1-1 0 0,-1 1 0 0 0,1 0 1 0 0,-1 0-1 0 0,1 0-9 0 0,-7 8 44 0 0,-4 0 3 0 0,0 0 0 0 0,1 1-1 0 0,1 0 1 0 0,0 1 0 0 0,0 0-1 0 0,2 1 1 0 0,-1 0 0 0 0,2 0-1 0 0,0 1 1 0 0,1 0 0 0 0,0 1-1 0 0,1-1 1 0 0,1 1 0 0 0,0 1-1 0 0,1-1 1 0 0,1 1 0 0 0,1-1-1 0 0,-1 17-46 0 0,6-30 101 0 0,-1 0 0 0 0,0 0 0 0 0,1 0-1 0 0,-1 0 1 0 0,1-1 0 0 0,0 1 0 0 0,0-1-1 0 0,0 0 1 0 0,0 0 0 0 0,1 0 0 0 0,-1 0-1 0 0,0 0 1 0 0,1-1 0 0 0,-1 0-1 0 0,1 1 1 0 0,0-1 0 0 0,-1-1 0 0 0,1 1-1 0 0,0 0 1 0 0,0-1 0 0 0,-1 0 0 0 0,1 0-1 0 0,0 0 1 0 0,0 0 0 0 0,-1-1-1 0 0,1 1 1 0 0,0-1 0 0 0,-1 0 0 0 0,1 0-1 0 0,0 0 1 0 0,-1-1 0 0 0,3 0-101 0 0,26-13 259 0 0,0 0 1 0 0,-1-2-1 0 0,-1-1 1 0 0,-1-2-1 0 0,-1-1 1 0 0,0-1-1 0 0,-2-1 1 0 0,0-2-1 0 0,-2 0 1 0 0,-1-2-1 0 0,2-3-259 0 0,-22 26 18 0 0,32-36 37 0 0,-2-2 0 0 0,-2-1 0 0 0,-2-1 0 0 0,-1-2 0 0 0,-3-1 0 0 0,7-22-55 0 0,-22 49-112 0 0,-2 0 0 0 0,0-1 0 0 0,-2 0-1 0 0,0-1 1 0 0,-1 1 0 0 0,-2-1 0 0 0,0 0 0 0 0,-1 0 0 0 0,-1 0 0 0 0,-1 0 0 0 0,-1-1 0 0 0,-1 1-1 0 0,-1 0 1 0 0,-1 1 0 0 0,0-1 0 0 0,-6-11 112 0 0,9 29-26 0 0,-1 0 1 0 0,0-1-1 0 0,-1 1 0 0 0,1 0 0 0 0,-1 0 1 0 0,0 0-1 0 0,0 0 0 0 0,0 1 0 0 0,0-1 1 0 0,-1 1-1 0 0,1 0 0 0 0,-1-1 1 0 0,0 2-1 0 0,0-1 0 0 0,0 0 0 0 0,0 1 1 0 0,-1 0-1 0 0,1 0 0 0 0,-1 0 0 0 0,1 1 1 0 0,-1-1-1 0 0,1 1 0 0 0,-1 0 0 0 0,0 1 1 0 0,0-1-1 0 0,0 1 0 0 0,1 0 0 0 0,-1 0 1 0 0,0 0-1 0 0,0 1 0 0 0,0-1 0 0 0,1 1 1 0 0,-1 0-1 0 0,0 1 0 0 0,1-1 0 0 0,-1 1 1 0 0,1 0-1 0 0,0 0 0 0 0,-1 0 0 0 0,1 1 1 0 0,0 0-1 0 0,0-1 0 0 0,-3 4 26 0 0,-8 9 27 0 0,1 1 1 0 0,0 1-1 0 0,1 0 0 0 0,1 0 0 0 0,0 1 0 0 0,2 1 0 0 0,0 0 0 0 0,1 0 1 0 0,1 1-1 0 0,1 0 0 0 0,0 0 0 0 0,2 1 0 0 0,0 0 0 0 0,2 0 0 0 0,0 0 0 0 0,1 1 1 0 0,1-1-1 0 0,1 0 0 0 0,1 1 0 0 0,2 7-27 0 0,3 1 81 0 0,1 0-1 0 0,1 0 1 0 0,2 0-1 0 0,1-1 1 0 0,1-1-1 0 0,2 0 1 0 0,0-1-1 0 0,2 0 1 0 0,1-1-1 0 0,1-1 1 0 0,1 0-1 0 0,1-2 1 0 0,13 11-81 0 0,61 39-8 0 0,-61-64-2184 0 0,-16-20-6438 0 0,-12 4 3870 0 0,1 3 451 0 0</inkml:trace>
  <inkml:trace contextRef="#ctx0" brushRef="#br0" timeOffset="7455.79">4553 899 7722 0 0,'0'0'1387'0'0,"0"0"-557"0"0,0 0-292 0 0,0 0 221 0 0,0 0 388 0 0,0 0 252 0 0,0 0 17 0 0,0 0-197 0 0,0 0-282 0 0,-9 32-247 0 0,-28 102-190 0 0,-65 186 750 0 0,97-293-1230 0 0,0 1 1 0 0,2-1 0 0 0,1 1 0 0 0,1 0 0 0 0,1-1 0 0 0,2 10-21 0 0,-1-33 10 0 0,-1-1 0 0 0,1 1 0 0 0,0-1 1 0 0,0 0-1 0 0,0 1 0 0 0,1-1 0 0 0,-1 0 0 0 0,1 0 1 0 0,-1 0-1 0 0,1 0 0 0 0,0 0 0 0 0,0 0 0 0 0,1 0 0 0 0,-1 0 1 0 0,1-1-1 0 0,-1 0 0 0 0,1 1 0 0 0,0-1 0 0 0,-1 0 0 0 0,1 0 1 0 0,0 0-1 0 0,1-1 0 0 0,-1 1 0 0 0,0-1 0 0 0,0 0 1 0 0,1 1-1 0 0,1-1-10 0 0,98 7 519 0 0,-78-9-445 0 0,78-25-26 0 0,-100 25-210 0 0,0-1 0 0 0,-1 1 0 0 0,1 0 0 0 0,-1-1 1 0 0,0 0-1 0 0,1 1 0 0 0,-1-1 0 0 0,0 0 0 0 0,0 0 0 0 0,0-1 0 0 0,0 1 0 0 0,-1 0 0 0 0,1 0 0 0 0,0-1 0 0 0,-1 1 0 0 0,0-1 1 0 0,1 0-1 0 0,-1 1 0 0 0,0-1 0 0 0,-1 0 0 0 0,1 0 0 0 0,0 1 0 0 0,-1-3 162 0 0,-11-39-13642 0 0,3 36 10173 0 0</inkml:trace>
  <inkml:trace contextRef="#ctx0" brushRef="#br0" timeOffset="7826.072">4216 1249 3921 0 0,'0'0'1511'0'0,"0"0"-331"0"0,0 0 72 0 0,0 0 262 0 0,0 0 104 0 0,0 0-94 0 0,0 0-257 0 0,0 0-240 0 0,36 3-178 0 0,112 9-143 0 0,161-1-379 0 0,-256-16-4446 0 0,-35 2-770 0 0,-8 0-2799 0 0</inkml:trace>
  <inkml:trace contextRef="#ctx0" brushRef="#br0" timeOffset="10844.677">3794 2280 0 0 0,'0'0'227'0'0,"0"0"441"0"0,0 0 52 0 0,0 0 18 0 0,3-4 55 0 0,-1 2-491 0 0,0 0 0 0 0,1 0 0 0 0,-1 0 0 0 0,0 0 0 0 0,1 0 0 0 0,-1 0 0 0 0,1 0 0 0 0,-1 1 0 0 0,1-1 0 0 0,0 1 0 0 0,-1 0 0 0 0,1 0 0 0 0,0 0 0 0 0,0 0 0 0 0,0 1 0 0 0,0-1-1 0 0,0 1 1 0 0,0-1 0 0 0,0 1 0 0 0,0 0 0 0 0,3 1-302 0 0,100-3 4048 0 0,2 0-3329 0 0,-97-5-339 0 0,-7 4-4144 0 0,-3 2-6402 0 0,-1 1 9462 0 0</inkml:trace>
  <inkml:trace contextRef="#ctx0" brushRef="#br0" timeOffset="11190.194">3844 2424 0 0 0,'0'0'1196'0'0,"0"0"309"0"0,0 0 216 0 0,0 0 29 0 0,0 0-160 0 0,0 0-269 0 0,34-3-274 0 0,107-8-240 0 0,75-27-338 0 0,-204 36-949 0 0,37-3-5926 0 0,-37 5 1886 0 0</inkml:trace>
  <inkml:trace contextRef="#ctx0" brushRef="#br0" timeOffset="11512.206">4621 2214 160 0 0,'0'0'1264'0'0,"0"0"-133"0"0,0 0-19 0 0,0 0 178 0 0,0 0 209 0 0,0 0-1 0 0,0 0-209 0 0,0 0-274 0 0,0 0-263 0 0,0 0-158 0 0,-21 32-85 0 0,-61 102-13 0 0,81-133-471 0 0,-1 1 0 0 0,1-1 0 0 0,-1 1 0 0 0,1-1 1 0 0,0 1-1 0 0,0-1 0 0 0,0 1 0 0 0,0 0 0 0 0,0 0 0 0 0,0 0 0 0 0,0-1 0 0 0,0 1 0 0 0,1 0 0 0 0,-1 0 0 0 0,1 0 0 0 0,0 0 0 0 0,-1 0 0 0 0,1 0 0 0 0,0 0 0 0 0,0 0 0 0 0,0 0 0 0 0,0 0 0 0 0,1 0 0 0 0,-1 0 0 0 0,0 0 0 0 0,1 0 0 0 0,0 0 0 0 0,-1 0 0 0 0,1 0 0 0 0,0 0 0 0 0,0 0 0 0 0,0-1 0 0 0,0 1 0 0 0,0 0 0 0 0,1 0-24 0 0,4 5 217 0 0,2 2 14 0 0,0 0 0 0 0,1 0 0 0 0,0-1 0 0 0,1 0 0 0 0,0-1 0 0 0,0 0 0 0 0,0-1 0 0 0,1 0 0 0 0,0 0 0 0 0,0-1 0 0 0,1-1 0 0 0,-1 0 0 0 0,1-1 0 0 0,0 0 0 0 0,0 0 0 0 0,0-1 0 0 0,0-1 0 0 0,1 0 0 0 0,-1-1 0 0 0,0 0 0 0 0,0-1 0 0 0,1 0 0 0 0,-1-1 0 0 0,2 0-232 0 0,-7 1 106 0 0,1-1-1 0 0,0 1 1 0 0,-1-1 0 0 0,1 0-1 0 0,-1-1 1 0 0,0 0-1 0 0,0 0 1 0 0,0-1 0 0 0,0 0-1 0 0,0 0 1 0 0,-1 0 0 0 0,1-1-1 0 0,-1 0 1 0 0,-1 0-1 0 0,1 0 1 0 0,-1-1 0 0 0,0 0-1 0 0,0 0 1 0 0,0-1 0 0 0,-1 1-1 0 0,0-1 1 0 0,0 0-1 0 0,-1 0 1 0 0,0 0 0 0 0,2-5-106 0 0,-4 5-105 0 0,0 0 0 0 0,-1 1 0 0 0,1-1 0 0 0,-1 0 1 0 0,-1 1-1 0 0,1-1 0 0 0,-1 0 0 0 0,0 1 0 0 0,-1-1 0 0 0,1 1 1 0 0,-1 0-1 0 0,-1-1 0 0 0,1 1 0 0 0,-1 0 0 0 0,0 0 0 0 0,-1 0 1 0 0,1 1-1 0 0,-1-1 0 0 0,0 1 0 0 0,0 0 0 0 0,-1 0 0 0 0,0 0 1 0 0,1 1-1 0 0,-2-1 0 0 0,1 1 0 0 0,0 0 0 0 0,-1 1 0 0 0,-2-1 105 0 0,-72-36-6516 0 0,25 21-2523 0 0,33 14 5617 0 0</inkml:trace>
  <inkml:trace contextRef="#ctx0" brushRef="#br0" timeOffset="11857.333">4371 2295 0 0 0,'0'0'464'0'0,"0"0"810"0"0,0 0 415 0 0,0 0 322 0 0,0 0 217 0 0,0 0-131 0 0,0 0-424 0 0,0 0-509 0 0,0 0-470 0 0,0 0-309 0 0,0 0-88 0 0,0 0 70 0 0,5 2 151 0 0,17 8 244 0 0,5 3-68 0 0,0-1 1 0 0,1-2-1 0 0,0-1 0 0 0,1-1 1 0 0,27 4-695 0 0,313 11 589 0 0,-220-19-2095 0 0,-85-4-1747 0 0,-4 0-4149 0 0,-37 0-121 0 0</inkml:trace>
</inkml:ink>
</file>

<file path=ppt/ink/ink8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02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 0 0 0,'0'0'1095'0'0,"0"0"164"0"0,0 0-58 0 0,0 0-94 0 0,0 0-98 0 0,-1 11 2802 0 0,60 8 2535 0 0,42-20-3576 0 0,-95 1-2568 0 0,167-26 1369 0 0,-31 7-1179 0 0,-132 18-3189 0 0,-25 8-6185 0 0,3-2 5291 0 0,5 0 104 0 0,-2-2 1881 0 0</inkml:trace>
  <inkml:trace contextRef="#ctx0" brushRef="#br0" timeOffset="445.846">3 223 0 0 0,'0'0'581'0'0,"0"0"422"0"0,0 0 227 0 0,0 0 304 0 0,0 0 251 0 0,0 0 113 0 0,0 0-47 0 0,0 0-149 0 0,0 0-226 0 0,0 0-189 0 0,0 0-151 0 0,0 0-131 0 0,17 5-95 0 0,56 17-117 0 0,1-26 413 0 0,132-36 243 0 0,36-6-4606 0 0,-219 43-314 0 0,-8 3-1997 0 0,-3 0-3282 0 0</inkml:trace>
</inkml:ink>
</file>

<file path=ppt/ink/ink8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07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0,'0'0'856'0'0,"0"0"500"0"0,0 0 502 0 0,0 0 327 0 0,0 0-10 0 0,0 0-304 0 0,0 0-360 0 0,0 0-310 0 0,0 0-194 0 0,32 5-133 0 0,104 12-93 0 0,86-13 1220 0 0,98-11-2256 0 0,-244 7-1972 0 0,-26 0-4146 0 0,-25 0-2448 0 0</inkml:trace>
</inkml:ink>
</file>

<file path=ppt/ink/ink8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09.8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0 306 0 0 0,'0'0'644'0'0,"0"0"504"0"0,0 0 278 0 0,0 0 21 0 0,0 0-119 0 0,0 0-149 0 0,0 0-161 0 0,0 0-115 0 0,0 0-38 0 0,0 0 14 0 0,27 0 24 0 0,176 0 1719 0 0,301-7 1633 0 0,-385 3-3928 0 0,-118 4-264 0 0,-1 0 50 0 0,0 0 39 0 0,0 0 55 0 0,0 0 21 0 0,0 0-3 0 0,0 0-6 0 0,0 0-19 0 0,-13-7 469 0 0,-7-6-509 0 0,1 0 0 0 0,1 0-1 0 0,1-2 1 0 0,0 0-1 0 0,0-2 1 0 0,2 1-1 0 0,0-2 1 0 0,1 0-1 0 0,1-1 1 0 0,0 0 0 0 0,0-3-160 0 0,-26-39-1676 0 0,30 48-2752 0 0,0 2-3809 0 0,3 6-198 0 0</inkml:trace>
</inkml:ink>
</file>

<file path=ppt/ink/ink8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0 451 0 0 0,'0'0'648'0'0,"0"0"510"0"0,0 0 539 0 0,0 0 355 0 0,0 0 48 0 0,0 0-246 0 0,0 0-314 0 0,0 0-273 0 0,21 1-156 0 0,135 4 1752 0 0,71-14-96 0 0,-177 8-6730 0 0,0 1-4304 0 0,-44 0 1440 0 0</inkml:trace>
  <inkml:trace contextRef="#ctx0" brushRef="#br0" timeOffset="417.724">895 23 560 0 0,'0'0'2167'0'0,"0"0"-797"0"0,0 0-307 0 0,0 0-78 0 0,0 0 74 0 0,0 0 143 0 0,0 0 99 0 0,0 0-27 0 0,0 0-115 0 0,0 0-150 0 0,0 0-195 0 0,0 0-142 0 0,0 0-56 0 0,6 23-1 0 0,34 150 1185 0 0,-25-91-1163 0 0,-3 1 0 0 0,-5 0 1 0 0,-2 40-638 0 0,-22-56-445 0 0,-2-49-2449 0 0,7-18-4452 0 0,9 0 2831 0 0,0 0 137 0 0</inkml:trace>
  <inkml:trace contextRef="#ctx0" brushRef="#br0" timeOffset="749.7">543 38 0 0 0,'0'0'545'0'0,"0"0"565"0"0,0 0 497 0 0,0 0 321 0 0,0 0 17 0 0,0 0-187 0 0,0 0-254 0 0,0 0-216 0 0,34-6-145 0 0,103-19-128 0 0,-42 19 723 0 0,248 6 1488 0 0,-181 26-3765 0 0,-119-5-3296 0 0,-37-8-1021 0 0,-5 4-3325 0 0,-1-13 6785 0 0</inkml:trace>
  <inkml:trace contextRef="#ctx0" brushRef="#br0" timeOffset="1000.999">680 679 0 0 0,'0'0'1134'0'0,"0"0"341"0"0,0 0 137 0 0,0 0 275 0 0,0 0 341 0 0,0 0 113 0 0,0 0-237 0 0,0 0-423 0 0,0 0-401 0 0,0 0-281 0 0,0 0-192 0 0,0 0-146 0 0,0 0-117 0 0,37 0-109 0 0,116 1-100 0 0,-62-16-8 0 0,-68 7-254 0 0,161-40 455 0 0,-53 14-3798 0 0,-45 10-6171 0 0,-72 19 1701 0 0</inkml:trace>
  <inkml:trace contextRef="#ctx0" brushRef="#br0" timeOffset="1717.65">1698 557 856 0 0,'0'0'668'0'0,"0"0"-158"0"0,0 0 387 0 0,0 0 650 0 0,0 0 463 0 0,0 0 152 0 0,0 0-232 0 0,0 0-386 0 0,0 0-328 0 0,0 0-230 0 0,31-3-139 0 0,98-14-89 0 0,-41-12 724 0 0,-67 16-1002 0 0,13-8-91 0 0,-2-1 0 0 0,0-1 0 0 0,-1-2 0 0 0,-2-1-1 0 0,0-1 1 0 0,-2-2 0 0 0,8-11-389 0 0,-31 36-12 0 0,0-1 0 0 0,0 1 1 0 0,-1-1-1 0 0,1 0 0 0 0,-1 0 0 0 0,0 0 1 0 0,-1 0-1 0 0,1-1 0 0 0,-1 1 0 0 0,0-1 0 0 0,0 1 1 0 0,-1-1-1 0 0,1 0 0 0 0,-1 0 0 0 0,-1 1 0 0 0,1-1 1 0 0,-1 0-1 0 0,0 0 0 0 0,0-1 12 0 0,-3 6-84 0 0,1-1-1 0 0,-1 1 1 0 0,0 0-1 0 0,1 0 1 0 0,-1 0 0 0 0,0 0-1 0 0,0 0 1 0 0,0 0-1 0 0,1 1 1 0 0,-1 0 0 0 0,0-1-1 0 0,0 1 1 0 0,0 0-1 0 0,0 0 1 0 0,0 1 0 0 0,0-1-1 0 0,0 1 1 0 0,0-1-1 0 0,1 1 1 0 0,-1 0 0 0 0,0 0-1 0 0,0 0 1 0 0,1 0-1 0 0,-1 1 1 0 0,1-1 0 0 0,-1 1-1 0 0,1-1 1 0 0,-1 2 84 0 0,-11 5-121 0 0,0 1 1 0 0,1 1-1 0 0,0 0 1 0 0,1 1-1 0 0,0 1 1 0 0,1 0-1 0 0,0 0 1 0 0,1 1-1 0 0,0 0 1 0 0,1 1-1 0 0,1 0 0 0 0,0 0 1 0 0,1 1-1 0 0,0 0 1 0 0,1 0-1 0 0,1 1 1 0 0,1-1-1 0 0,0 1 1 0 0,1 0-1 0 0,0 0 1 0 0,1 8 120 0 0,3-19 7 0 0,0 0 0 0 0,0-1 1 0 0,0 1-1 0 0,1-1 0 0 0,0 1 1 0 0,0-1-1 0 0,0 0 1 0 0,0 0-1 0 0,1 0 0 0 0,-1 0 1 0 0,1 0-1 0 0,0 0 0 0 0,1-1 1 0 0,-1 1-1 0 0,0-1 1 0 0,1 0-1 0 0,0 0 0 0 0,0 0 1 0 0,0-1-1 0 0,0 1 0 0 0,0-1 1 0 0,0 0-1 0 0,1 0 1 0 0,-1-1-1 0 0,1 1-7 0 0,121 24 833 0 0,-92-28-579 0 0,0-2-1 0 0,-1-1 0 0 0,0-1 1 0 0,0-1-1 0 0,0-3 1 0 0,-1 0-1 0 0,0-2 0 0 0,-1-1 1 0 0,-1-2-1 0 0,0-1 0 0 0,-1-1 1 0 0,0-2-1 0 0,-2-1 1 0 0,0-1-1 0 0,-2-1 0 0 0,10-10-253 0 0,-29 26 7 0 0,-1 3-11 0 0,0-1 1 0 0,-1 1-1 0 0,1-1 1 0 0,-1 0-1 0 0,1 0 1 0 0,-1-1-1 0 0,0 0 1 0 0,-1 1-1 0 0,1-1 0 0 0,-1 0 1 0 0,0-1-1 0 0,0 1 1 0 0,-1 0-1 0 0,0-1 1 0 0,0 0-1 0 0,0 1 1 0 0,0-1-1 0 0,-1 0 0 0 0,0 0 1 0 0,0 0-1 0 0,-1-3 4 0 0,-38 10-982 0 0,25 8 838 0 0,1 1 1 0 0,-1 1 0 0 0,2-1 0 0 0,0 2 0 0 0,0 0-1 0 0,1 0 1 0 0,0 1 0 0 0,1 0 0 0 0,1 0 0 0 0,0 1-1 0 0,-2 6 145 0 0,8-16-20 0 0,0 0 0 0 0,0 0 0 0 0,0 0 0 0 0,0 0 0 0 0,1 0 0 0 0,0 1 0 0 0,0-1 0 0 0,0 0 0 0 0,0 1 1 0 0,1-1-1 0 0,-1 1 0 0 0,1-1 0 0 0,0 1 0 0 0,1-1 0 0 0,-1 0 0 0 0,1 1 0 0 0,0-1 0 0 0,0 0 1 0 0,0 1-1 0 0,1-1 0 0 0,-1 0 0 0 0,1 0 0 0 0,0 0 0 0 0,0 0 0 0 0,0 0 0 0 0,1-1 0 0 0,0 1 1 0 0,-1-1-1 0 0,1 1 0 0 0,0-1 0 0 0,1 0 0 0 0,-1 0 0 0 0,0 0 0 0 0,1-1 0 0 0,0 1 0 0 0,1 0 19 0 0,9 2 84 0 0,0 0 0 0 0,0-1-1 0 0,0-1 1 0 0,0 0-1 0 0,1-1 1 0 0,-1-1 0 0 0,1 0-1 0 0,-1-1 1 0 0,1 0 0 0 0,-1-1-1 0 0,1-1 1 0 0,-1-1-1 0 0,1 0 1 0 0,-1 0 0 0 0,0-1-1 0 0,0-1 1 0 0,3-2-84 0 0,6-4 94 0 0,-1 0 1 0 0,-1-2-1 0 0,0 0 0 0 0,0-1 1 0 0,-2-1-1 0 0,0-1 0 0 0,0-1 1 0 0,-2 0-1 0 0,0-2 0 0 0,-1 0 1 0 0,-1 0-1 0 0,-1-1 0 0 0,0-1 1 0 0,-2-1-1 0 0,8-18-94 0 0,-8-31-32 0 0,-12 69 22 0 0,0 1 0 0 0,0-1 1 0 0,-1 1-1 0 0,1 0 0 0 0,0-1 0 0 0,-1 1 1 0 0,1-1-1 0 0,-1 1 0 0 0,1 0 0 0 0,-1 0 1 0 0,1-1-1 0 0,-1 1 0 0 0,0 0 1 0 0,0 0-1 0 0,0 0 0 0 0,0 0 0 0 0,0 0 1 0 0,0 0-1 0 0,0 0 0 0 0,0 0 0 0 0,0 0 1 0 0,0 0-1 0 0,0 1 0 0 0,-1-1 0 0 0,1 0 1 0 0,0 1-1 0 0,-1-1 0 0 0,1 1 0 0 0,0-1 1 0 0,-1 1-1 0 0,1 0 0 0 0,0 0 0 0 0,-1 0 1 0 0,1-1-1 0 0,-1 1 0 0 0,1 0 0 0 0,0 1 1 0 0,-1-1-1 0 0,1 0 0 0 0,-1 0 0 0 0,1 1 1 0 0,0-1-1 0 0,-1 0 0 0 0,1 1 0 0 0,0 0 1 0 0,0-1-1 0 0,-1 1 0 0 0,1 0 0 0 0,-1 0 11 0 0,-10 6-40 0 0,0 0 0 0 0,1 1 0 0 0,0 1 0 0 0,0-1 0 0 0,1 2 0 0 0,0-1 0 0 0,1 1 0 0 0,0 1 0 0 0,0 0 1 0 0,1 0-1 0 0,1 1 0 0 0,-3 5 39 0 0,1-1-20 0 0,0-1 0 0 0,1 1 1 0 0,1 1-1 0 0,0-1 0 0 0,2 1 1 0 0,0 1-1 0 0,1-1 0 0 0,-2 16 20 0 0,5-25-36 0 0,0 0 0 0 0,0 0 0 0 0,1-1 0 0 0,0 1 0 0 0,1 0 0 0 0,0-1-1 0 0,0 1 1 0 0,0 0 0 0 0,1-1 0 0 0,0 0 0 0 0,1 1 0 0 0,0-1 0 0 0,0 0-1 0 0,0 0 1 0 0,1 0 0 0 0,0-1 0 0 0,0 1 0 0 0,1-1 0 0 0,0 0 0 0 0,0 0 0 0 0,3 2 36 0 0,63 40-4581 0 0,-41-34-3871 0 0,-19-10 3278 0 0</inkml:trace>
  <inkml:trace contextRef="#ctx0" brushRef="#br0" timeOffset="1974.668">3522 388 8642 0 0,'0'0'2196'0'0,"0"0"-1062"0"0,0 0-411 0 0,0 0 236 0 0,0 0 277 0 0,0 0 84 0 0,0 0-142 0 0,0 0-299 0 0,0 0-285 0 0,-10 31-196 0 0,-33 99-149 0 0,3 25 155 0 0,39-56-2100 0 0,1-98 716 0 0,0-1-546 0 0,0 0-662 0 0,0 0-813 0 0,0 0-2305 0 0,0-4 2629 0 0,0 1 139 0 0</inkml:trace>
  <inkml:trace contextRef="#ctx0" brushRef="#br0" timeOffset="55734.524">3233 395 0 0 0,'0'0'756'0'0,"0"0"236"0"0,0 0 50 0 0,0 0 26 0 0,0 0 50 0 0,0 0 35 0 0,2 1 7693 0 0,12 2-7479 0 0,300-40 3010 0 0,-189 34-4498 0 0,-124 3 34 0 0,0 0 0 0 0,0 1 0 0 0,1-1 1 0 0,-1 0-1 0 0,0 1 0 0 0,0-1 0 0 0,0 1 0 0 0,1 0 1 0 0,-1-1-1 0 0,0 1 0 0 0,0 0 0 0 0,0-1 1 0 0,0 1-1 0 0,0 0 0 0 0,0 0 0 0 0,-1 0 0 0 0,1 0 1 0 0,0 0-1 0 0,0 0 0 0 0,0 0 0 0 0,-1 0 0 0 0,1 0 1 0 0,-1 0-1 0 0,1 0 0 0 0,-1 1 0 0 0,1-1 1 0 0,-1 0-1 0 0,0 0 0 0 0,0 1 0 0 0,1-1 0 0 0,-1 0 1 0 0,0 0 86 0 0,-9 26-10013 0 0,3-20 2205 0 0</inkml:trace>
  <inkml:trace contextRef="#ctx0" brushRef="#br0" timeOffset="56197.568">3251 830 0 0 0,'0'0'1180'0'0,"0"0"2"0"0,0 0-63 0 0,0 0-79 0 0,0 0-144 0 0,0 0-64 0 0,0 0-18 0 0,0 0-35 0 0,0 0 14 0 0,-3-1-38 0 0,-10-1-100 0 0,15 15 2806 0 0,85-1 2440 0 0,-71-12-5461 0 0,260-27 1304 0 0,-112 12-2460 0 0,-103 8-2764 0 0,0 1-5137 0 0,-38 6-161 0 0</inkml:trace>
</inkml:ink>
</file>

<file path=ppt/ink/ink8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16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877 56 0 0 0,'0'0'1134'0'0,"0"0"110"0"0,0 0 3 0 0,0 0-14 0 0,0 0-31 0 0,19-5-36 0 0,57-18-41 0 0,-46 6 4383 0 0,-30 15-3360 0 0,-28-7-203 0 0,-16 9-1954 0 0,-1 2-1 0 0,1 2 1 0 0,0 2 0 0 0,0 2 0 0 0,0 1-1 0 0,1 3 1 0 0,1 1 0 0 0,-1 3 9 0 0,-7 0 30 0 0,4-2-15 0 0,-2-1 22 0 0,2 2 0 0 0,0 2 0 0 0,0 2 0 0 0,-25 17-37 0 0,69-36-10 0 0,1 1 1 0 0,-1-1-1 0 0,1 1 1 0 0,0 0-1 0 0,-1 0 1 0 0,1 0-1 0 0,0-1 1 0 0,-1 1-1 0 0,1 0 1 0 0,0 1-1 0 0,0-1 1 0 0,0 0-1 0 0,0 0 1 0 0,0 0-1 0 0,0 1 1 0 0,0-1-1 0 0,0 0 1 0 0,1 1 0 0 0,-1-1-1 0 0,0 1 1 0 0,1-1-1 0 0,0 1 1 0 0,-1-1-1 0 0,1 1 1 0 0,0-1-1 0 0,-1 1 1 0 0,1 0-1 0 0,0-1 1 0 0,0 1-1 0 0,0-1 1 0 0,0 1-1 0 0,1-1 1 0 0,-1 1-1 0 0,0 0 1 0 0,1-1 0 0 0,-1 1-1 0 0,1-1 1 0 0,-1 1-1 0 0,1-1 1 0 0,0 0-1 0 0,0 1 1 0 0,0-1-1 0 0,0 0 1 0 0,0 1-1 0 0,0-1 1 0 0,0 0-1 0 0,0 0 1 0 0,0 0-1 0 0,0 0 1 0 0,0 0-1 0 0,1 0 1 0 0,-1 0-1 0 0,1 0 1 0 0,-1-1 0 0 0,0 1-1 0 0,1 0 1 0 0,-1-1-1 0 0,1 1 10 0 0,24 10 22 0 0,-1-1 0 0 0,1-1-1 0 0,1-1 1 0 0,0-2 0 0 0,0 0 0 0 0,0-2-1 0 0,1-1 1 0 0,-1-1 0 0 0,1-1 0 0 0,5-2-22 0 0,97 9 93 0 0,-127-8-87 0 0,-2 0-3 0 0,1 0-1 0 0,0-1 1 0 0,0 1-1 0 0,0 0 1 0 0,-1 0-1 0 0,1 0 1 0 0,0 0-1 0 0,0 0 1 0 0,0 0-1 0 0,0 1 1 0 0,-1-1-1 0 0,1 0 1 0 0,0 1-1 0 0,0 0 1 0 0,-1-1-1 0 0,1 1 0 0 0,0 0 1 0 0,-1 0-1 0 0,1 0 1 0 0,-1 0-1 0 0,1 0 1 0 0,-1 0-1 0 0,0 1 1 0 0,1-1-1 0 0,-1 0 1 0 0,0 1-1 0 0,0-1 1 0 0,0 1-1 0 0,0-1 1 0 0,0 1-1 0 0,0-1 1 0 0,0 1-1 0 0,0 0 1 0 0,-1-1-1 0 0,1 1 0 0 0,-1 0 1 0 0,1 0-1 0 0,-1 0 1 0 0,0-1-1 0 0,0 1 1 0 0,0 1-3 0 0,-6 7 45 0 0,-1 1 0 0 0,0-1-1 0 0,0 0 1 0 0,-1 0 0 0 0,-1-1 0 0 0,0 0 0 0 0,0-1 0 0 0,-1 0 0 0 0,0 0-1 0 0,-4 2-44 0 0,1 0 19 0 0,-322 232 330 0 0,328-238-332 0 0,0 0 1 0 0,0 0-1 0 0,1 1 0 0 0,-1 0 1 0 0,1 0-1 0 0,0 0 0 0 0,0 1 1 0 0,1 0-1 0 0,0 0 0 0 0,0 1 1 0 0,0-1-1 0 0,1 1 0 0 0,0 0 1 0 0,0 0-1 0 0,0 1 0 0 0,1-1 1 0 0,0 1-1 0 0,1-1 0 0 0,0 1 1 0 0,0 0-1 0 0,1 0 0 0 0,0 0 1 0 0,0 5-18 0 0,3-8 11 0 0,1-1 0 0 0,0 0 0 0 0,0 1 0 0 0,0-1 0 0 0,0 0 0 0 0,1 0 0 0 0,0-1 0 0 0,0 1 0 0 0,0-1 0 0 0,0 0 0 0 0,0 0 0 0 0,1 0 1 0 0,-1 0-1 0 0,1-1 0 0 0,0 0 0 0 0,0 0 0 0 0,0 0 0 0 0,0 0 0 0 0,0-1 0 0 0,0 0 0 0 0,0 0 0 0 0,0 0 0 0 0,1-1 0 0 0,3 0-11 0 0,33 5-127 0 0,0-2-1 0 0,1-2 1 0 0,-1-2-1 0 0,0-2 1 0 0,0-1 0 0 0,0-3-1 0 0,0-1 1 0 0,-1-2-1 0 0,4-3 128 0 0,40-12-3129 0 0,-30 6-2814 0 0,-30 8-1338 0 0</inkml:trace>
  <inkml:trace contextRef="#ctx0" brushRef="#br0" timeOffset="289.515">1878 329 15067 0 0,'0'0'482'0'0,"0"0"-341"0"0,0 0-146 0 0,0 0 150 0 0,0 0 248 0 0,0 0 242 0 0,-37 37 139 0 0,-118 120 14 0 0,30-28 316 0 0,69-70-1106 0 0,-111 140 533 0 0,156-182-1076 0 0,1 0 0 0 0,0 1-1 0 0,2 1 1 0 0,0-1-1 0 0,1 1 1 0 0,1 1-1 0 0,-1 6 546 0 0,5-12-3250 0 0,2-5-4842 0 0,0-5 3199 0 0</inkml:trace>
  <inkml:trace contextRef="#ctx0" brushRef="#br0" timeOffset="552.293">1256 376 12027 0 0,'0'0'2171'0'0,"0"0"-1290"0"0,0 0-655 0 0,0 0-132 0 0,0 0 124 0 0,0 0 159 0 0,0 0 105 0 0,0 0 76 0 0,0 0 4 0 0,0 0-50 0 0,37 31-92 0 0,118 97-111 0 0,-42-44 55 0 0,-50-40-490 0 0,2-4-1 0 0,1-2 0 0 0,14 2 127 0 0,-10-14-2102 0 0,-24-12-3971 0 0,-41-12 5002 0 0,13 4-5927 0 0</inkml:trace>
  <inkml:trace contextRef="#ctx0" brushRef="#br0" timeOffset="865.496">2658 561 7970 0 0,'0'0'1049'0'0,"0"0"-106"0"0,0 0 77 0 0,0 0 238 0 0,0 0 201 0 0,0 0-91 0 0,0 0-222 0 0,0 0-234 0 0,0 0-225 0 0,-30 7-187 0 0,-98 25-127 0 0,111-28-280 0 0,1 1-1 0 0,-1 0 0 0 0,1 1 0 0 0,0 1 1 0 0,1 1-1 0 0,0 0 0 0 0,0 1 1 0 0,-6 6-93 0 0,3-3 43 0 0,7-6-46 0 0,1 1 0 0 0,1 0 0 0 0,-1 1 0 0 0,1 0 0 0 0,1 0 0 0 0,0 1 0 0 0,0 0 0 0 0,0 1 0 0 0,1 0 0 0 0,1 0 0 0 0,-1 0 0 0 0,2 1 1 0 0,-1 0-1 0 0,2 0 0 0 0,-1 0 0 0 0,2 0 0 0 0,-1 1 0 0 0,2 0 0 0 0,-2 6 3 0 0,4-14 12 0 0,-1 0 1 0 0,1-1-1 0 0,-1 1 0 0 0,1 0 1 0 0,0 0-1 0 0,0-1 1 0 0,1 1-1 0 0,-1 0 0 0 0,1 0 1 0 0,0-1-1 0 0,0 1 1 0 0,0-1-1 0 0,0 1 0 0 0,1-1 1 0 0,-1 1-1 0 0,1-1 0 0 0,0 0 1 0 0,0 0-1 0 0,0 0 1 0 0,0 0-1 0 0,1 0 0 0 0,-1 0 1 0 0,1 0-1 0 0,0-1 1 0 0,0 1-1 0 0,0-1 0 0 0,0 0 1 0 0,0 0-1 0 0,0 0 1 0 0,1-1-1 0 0,-1 1 0 0 0,0-1 1 0 0,1 1-1 0 0,0-1 1 0 0,-1 0-1 0 0,1-1 0 0 0,0 1 1 0 0,-1 0-1 0 0,1-1 1 0 0,0 0-1 0 0,0 0-12 0 0,11-3 147 0 0,0 0 0 0 0,0-1 0 0 0,-1-1 0 0 0,1 0 0 0 0,-1-1 0 0 0,0-1 0 0 0,-1 0 1 0 0,0-1-1 0 0,0 0 0 0 0,0-1 0 0 0,-1-1 0 0 0,0 0 0 0 0,-1 0 0 0 0,0-2-147 0 0,17-11 123 0 0,194-159 334 0 0,-221 180-473 0 0,0 1 0 0 0,0 0-1 0 0,0 0 1 0 0,0 0 0 0 0,0 0 0 0 0,0 0-1 0 0,0 0 1 0 0,0 0 0 0 0,0 0 0 0 0,1 1-1 0 0,-1-1 1 0 0,0 0 0 0 0,0 1 0 0 0,1-1-1 0 0,-1 1 1 0 0,1-1 0 0 0,-1 1 0 0 0,0 0-1 0 0,1-1 1 0 0,-1 1 0 0 0,1 0 0 0 0,-1 0-1 0 0,1 0 1 0 0,-1 0 0 0 0,1 0 0 0 0,-1 1-1 0 0,1-1 1 0 0,-1 0 0 0 0,0 1-1 0 0,1-1 1 0 0,-1 1 0 0 0,0-1 0 0 0,1 1-1 0 0,-1 0 1 0 0,0-1 0 0 0,1 1 0 0 0,-1 0-1 0 0,0 0 1 0 0,0 0 0 0 0,0 0 0 0 0,0 0-1 0 0,0 0 1 0 0,0 0 0 0 0,0 0 0 0 0,0 1-1 0 0,-1-1 1 0 0,1 0 0 0 0,0 0 0 0 0,-1 1-1 0 0,1-1 1 0 0,-1 1 0 0 0,1-1 0 0 0,-1 1 16 0 0,15 123-5442 0 0,-13-115 3973 0 0,12 26-8712 0 0,-10-28 5576 0 0</inkml:trace>
  <inkml:trace contextRef="#ctx0" brushRef="#br0" timeOffset="1255.642">3058 1032 904 0 0,'0'0'2923'0'0,"0"0"-405"0"0,0 0-225 0 0,0 0-74 0 0,0 0-143 0 0,0 0-222 0 0,0 0-288 0 0,0 0-319 0 0,0 0-231 0 0,0 0-171 0 0,0 0-138 0 0,0 0-117 0 0,5-26-95 0 0,19-81-91 0 0,13 12 352 0 0,-32 84-753 0 0,-1 1 0 0 0,2 0-1 0 0,-1 0 1 0 0,1 1 0 0 0,1-1 0 0 0,0 1 0 0 0,0 1 0 0 0,0-1 0 0 0,1 1 0 0 0,1 1 0 0 0,-1-1-1 0 0,1 2 1 0 0,1-1 0 0 0,-1 1 0 0 0,1 0 0 0 0,0 1 0 0 0,0 0 0 0 0,8-2-3 0 0,-15 8-24 0 0,-1 1 1 0 0,1-1-1 0 0,-1 1 1 0 0,0-1-1 0 0,1 1 1 0 0,-1 0 0 0 0,0 0-1 0 0,0 0 1 0 0,0 0-1 0 0,0 0 1 0 0,-1 0-1 0 0,1 1 1 0 0,0-1-1 0 0,-1 1 1 0 0,0-1-1 0 0,1 1 1 0 0,-1-1-1 0 0,0 1 1 0 0,-1 0 0 0 0,1-1-1 0 0,0 1 1 0 0,-1 0-1 0 0,1 0 1 0 0,-1 0-1 0 0,0 0 1 0 0,0-1-1 0 0,0 1 1 0 0,0 0-1 0 0,-1 0 1 0 0,1 0-1 0 0,-1-1 1 0 0,0 1 0 0 0,0 0-1 0 0,0 0 1 0 0,0-1 23 0 0,1 11-35 0 0,1 75-16 0 0,1-86 69 0 0,-1-1 1 0 0,1 0-1 0 0,0 0 1 0 0,0 0 0 0 0,0 0-1 0 0,0 0 1 0 0,0 0-1 0 0,0 0 1 0 0,0-1-1 0 0,0 1 1 0 0,0-1-1 0 0,0 1 1 0 0,1-1-1 0 0,-1 0 1 0 0,0 0-1 0 0,0 0 1 0 0,0 0-1 0 0,0 0 1 0 0,1-1-1 0 0,-1 1 1 0 0,0 0-1 0 0,0-1 1 0 0,0 0-1 0 0,0 0 1 0 0,0 1-1 0 0,0-1 1 0 0,0 0-1 0 0,0 0 1 0 0,0-1-1 0 0,-1 1 1 0 0,1 0-1 0 0,0-1 1 0 0,-1 1-1 0 0,2-2-18 0 0,149-127 283 0 0,-145 123-297 0 0,0 1 0 0 0,1 1 0 0 0,0-1 1 0 0,0 1-1 0 0,0 1 0 0 0,0 0 0 0 0,1 0 0 0 0,0 0 0 0 0,0 1 0 0 0,0 0 0 0 0,0 1 0 0 0,8-1 14 0 0,-15 4-10 0 0,0 1 0 0 0,0 0 0 0 0,0-1 0 0 0,-1 1-1 0 0,1 0 1 0 0,0 0 0 0 0,-1 0 0 0 0,1 0-1 0 0,-1 0 1 0 0,0 1 0 0 0,0-1 0 0 0,0 0-1 0 0,0 0 1 0 0,0 1 0 0 0,0-1 0 0 0,-1 1-1 0 0,1-1 1 0 0,-1 1 0 0 0,1-1 0 0 0,-1 1 0 0 0,0-1-1 0 0,0 1 1 0 0,0-1 0 0 0,-1 3 10 0 0,3 8 5 0 0,-2-8-42 0 0,1-1 0 0 0,0 1 0 0 0,1-1 0 0 0,-1 1 0 0 0,1-1-1 0 0,-1 0 1 0 0,1 0 0 0 0,0 0 0 0 0,1 0 0 0 0,-1 0 0 0 0,1 0-1 0 0,0 0 1 0 0,0-1 0 0 0,0 0 0 0 0,0 1 0 0 0,1-1 0 0 0,-1 0 0 0 0,1-1-1 0 0,0 1 1 0 0,-1-1 0 0 0,2 1 37 0 0,26 8-3047 0 0,5-7-3768 0 0,-21-4 648 0 0,-3 0 913 0 0</inkml:trace>
  <inkml:trace contextRef="#ctx0" brushRef="#br0" timeOffset="1719.188">4105 686 3457 0 0,'0'0'1207'0'0,"0"0"-235"0"0,0 0 215 0 0,0 0 297 0 0,0 0 152 0 0,0 0-38 0 0,0 0-278 0 0,0 34-339 0 0,0 110-255 0 0,0-115-389 0 0,3 11-98 0 0,-2 1-1 0 0,-3-1 0 0 0,0 0 0 0 0,-3 0 1 0 0,-1-1-1 0 0,-2 1 0 0 0,-2-1 1 0 0,-6 12-239 0 0,16-51 3 0 0,-2 7 177 0 0,0 0 0 0 0,0 0-1 0 0,-1-1 1 0 0,1 1 0 0 0,-2-1-1 0 0,1 1 1 0 0,-1-1 0 0 0,0 0-1 0 0,0-1 1 0 0,0 1 0 0 0,-1-1-1 0 0,0 0 1 0 0,0 0 0 0 0,0 0 0 0 0,-1 0-1 0 0,0-1 1 0 0,0 0 0 0 0,-1 0-180 0 0,5-5 88 0 0,0-1 0 0 0,-1 1 0 0 0,1-1 1 0 0,0 0-1 0 0,-1 0 0 0 0,1 0 1 0 0,0 0-1 0 0,0 0 0 0 0,1 0 0 0 0,-1 0 1 0 0,0-1-1 0 0,1 1 0 0 0,-1 0 1 0 0,1-1-1 0 0,0 0 0 0 0,0 1 0 0 0,0-1 1 0 0,0 0-1 0 0,0 1 0 0 0,1-1 1 0 0,-1 0-1 0 0,1 0 0 0 0,0 0 0 0 0,0 1 1 0 0,0-1-1 0 0,0-2-88 0 0,0 5 14 0 0,-1-19 47 0 0,2 0 0 0 0,0-1-1 0 0,1 1 1 0 0,1 0-1 0 0,0 1 1 0 0,2-1 0 0 0,0 1-1 0 0,1 0 1 0 0,1 0-1 0 0,1 0 1 0 0,8-14-61 0 0,-4 6 8 0 0,-1-6-58 0 0,3 0 0 0 0,0 1-1 0 0,2 0 1 0 0,1 1 0 0 0,2 1 0 0 0,0 1-1 0 0,2 1 1 0 0,2 0 0 0 0,0 2-1 0 0,1 1 1 0 0,1 0 0 0 0,2 2 0 0 0,0 1-1 0 0,1 1 1 0 0,1 2 0 0 0,1 1-1 0 0,15-6 51 0 0,-43 22-2 0 0,12-5-20 0 0,1 0-1 0 0,0 1 0 0 0,0 1 0 0 0,0 0 1 0 0,0 1-1 0 0,1 0 0 0 0,-1 1 0 0 0,1 1 1 0 0,-1 1-1 0 0,16 1 23 0 0,-28 0 19 0 0,1 0-1 0 0,-1 1 1 0 0,1-1 0 0 0,-1 1 0 0 0,1 0-1 0 0,-1 0 1 0 0,0 0 0 0 0,0 0 0 0 0,0 1-1 0 0,0-1 1 0 0,0 1 0 0 0,-1 0-1 0 0,1 0 1 0 0,-1 0 0 0 0,0 0 0 0 0,1 0-1 0 0,-2 0 1 0 0,1 1 0 0 0,0-1-1 0 0,-1 1 1 0 0,1-1 0 0 0,-1 1 0 0 0,0 0-1 0 0,0-1 1 0 0,0 1 0 0 0,-1 0 0 0 0,1 2-19 0 0,0 3 41 0 0,0-1 1 0 0,-1 1 0 0 0,1-1 0 0 0,-2 1-1 0 0,1-1 1 0 0,-1 0 0 0 0,0 1 0 0 0,-1-1 0 0 0,0 0-1 0 0,-1 0 1 0 0,1 0 0 0 0,-2 2-42 0 0,-5 6 50 0 0,0-1 0 0 0,-1 1 0 0 0,0-2 0 0 0,-1 0 0 0 0,-1 0 0 0 0,0-1 0 0 0,-1-1 0 0 0,0 0 0 0 0,-1 0 0 0 0,0-1-1 0 0,-1-1 1 0 0,0-1 0 0 0,-1 0 0 0 0,-8 3-50 0 0,10-6-248 0 0,-1 0-1 0 0,0-1 1 0 0,0-1-1 0 0,0 0 1 0 0,0-1-1 0 0,-1-1 1 0 0,0-1-1 0 0,1 0 1 0 0,-1 0-1 0 0,-11-2 249 0 0,-12-14-5226 0 0,18-2-4414 0 0,14 12 3335 0 0</inkml:trace>
  <inkml:trace contextRef="#ctx0" brushRef="#br0" timeOffset="1978.276">5079 167 15835 0 0,'0'0'873'0'0,"0"0"-253"0"0,0 0 136 0 0,0 0 325 0 0,0 0 190 0 0,0 0-37 0 0,0 0-215 0 0,-8 36-286 0 0,-27 116-227 0 0,-14-29 86 0 0,28-85-475 0 0,17-29-145 0 0,-14 25-241 0 0,2 0-1 0 0,1 1 1 0 0,2 0 0 0 0,1 1-1 0 0,2 0 1 0 0,2 1 0 0 0,-1 16 269 0 0,14-30-4694 0 0,17-20-6415 0 0,-17-3 8841 0 0,3 0-2385 0 0</inkml:trace>
  <inkml:trace contextRef="#ctx0" brushRef="#br0" timeOffset="2305.806">5195 723 272 0 0,'0'0'2718'0'0,"0"0"-639"0"0,0 0-221 0 0,0 0 48 0 0,0 0 74 0 0,0 0 22 0 0,0 0-47 0 0,0 0-183 0 0,0 0-265 0 0,0 0-291 0 0,0 0-249 0 0,34 18-179 0 0,106 56-133 0 0,-137-72-601 0 0,0 0 1 0 0,1 1-1 0 0,0-1 0 0 0,0 0 0 0 0,-1-1 0 0 0,1 1 0 0 0,0-1 1 0 0,0 1-1 0 0,0-1 0 0 0,1 0 0 0 0,-1-1 0 0 0,0 1 1 0 0,0-1-1 0 0,0 0 0 0 0,1 0 0 0 0,-1 0 0 0 0,4-1-54 0 0,3-1 193 0 0,2 1-68 0 0,0-1 0 0 0,0 0-1 0 0,-1-1 1 0 0,1 0 0 0 0,-1-1 0 0 0,0-1 0 0 0,0 0 0 0 0,0 0 0 0 0,0-1-1 0 0,-1 0 1 0 0,0-1 0 0 0,-1-1 0 0 0,1 0 0 0 0,-1 0 0 0 0,-1-1-1 0 0,0 0 1 0 0,0 0 0 0 0,0-1 0 0 0,-1 0 0 0 0,-1-1 0 0 0,5-9-125 0 0,-10 18-29 0 0,-1-1 1 0 0,0 0-1 0 0,0 0 1 0 0,0 0 0 0 0,0 0-1 0 0,0 0 1 0 0,-1 0-1 0 0,1 0 1 0 0,-1 0-1 0 0,0 0 1 0 0,1 0-1 0 0,-2 0 1 0 0,1 0-1 0 0,0 0 1 0 0,-1 0 0 0 0,1 0-1 0 0,-1 0 1 0 0,0 0-1 0 0,0 0 1 0 0,0 0-1 0 0,0 0 1 0 0,0 1-1 0 0,-1-1 1 0 0,1 0 0 0 0,-1 1-1 0 0,0-1 1 0 0,0 1-1 0 0,0 0 1 0 0,0-1-1 0 0,0 1 1 0 0,-1 0-1 0 0,1 0 1 0 0,0 1-1 0 0,-1-1 1 0 0,0 0 0 0 0,1 1-1 0 0,-1-1 1 0 0,0 1-1 0 0,0 0 1 0 0,0 0-1 0 0,0 0 1 0 0,1 0-1 0 0,-2 1 1 0 0,1-1-1 0 0,-2 1 29 0 0,-8-1-50 0 0,-1 1 0 0 0,1 0 0 0 0,0 0 0 0 0,0 2 0 0 0,0 0 0 0 0,0 0 0 0 0,0 1 0 0 0,0 1 0 0 0,1 0 0 0 0,0 1 0 0 0,-1 0 0 0 0,2 1 0 0 0,-5 2 50 0 0,-2 2-22 0 0,1 1 0 0 0,1 0 0 0 0,0 2 1 0 0,0-1-1 0 0,2 2 0 0 0,-1 0 0 0 0,2 1 0 0 0,0 0 1 0 0,0 1-1 0 0,2 0 0 0 0,0 1 0 0 0,1 0 1 0 0,0 1-1 0 0,2 0 0 0 0,-1 3 22 0 0,7-13-94 0 0,0 0 0 0 0,0 1 0 0 0,0-1 0 0 0,1 1 0 0 0,1-1 0 0 0,0 1 0 0 0,0-1 1 0 0,0 1-1 0 0,1-1 0 0 0,0 1 0 0 0,1-1 0 0 0,0 0 0 0 0,0 0 0 0 0,1 1 0 0 0,0-1 0 0 0,0-1 0 0 0,1 1 0 0 0,0 0 0 0 0,0-1 0 0 0,1 0 1 0 0,5 6 93 0 0,36 30-3368 0 0,12-15-3345 0 0,-39-21 1676 0 0,-3-3-1026 0 0</inkml:trace>
  <inkml:trace contextRef="#ctx0" brushRef="#br0" timeOffset="5131.306">0 1499 0 0 0,'169'-28'0'0'0,"136"-6"1931"0"0,674-32 4472 0 0,416 0-3452 0 0,-329 50-2254 0 0,-533 13-508 0 0,680-16-525 0 0,-1102 15-471 0 0,32-2-5073 0 0,-114 5 732 0 0</inkml:trace>
  <inkml:trace contextRef="#ctx0" brushRef="#br0" timeOffset="15099.305">6219 988 13947 0 0,'0'0'1700'0'0,"0"0"-553"0"0,0 0-321 0 0,0 0 118 0 0,0 0 248 0 0,0 0 123 0 0,0 0-117 0 0,0 0-287 0 0,0 0-253 0 0,0 0-179 0 0,0 0-100 0 0,6 5 378 0 0,-3-4-3034 0 0,-4-3-525 0 0,-5-5-10464 0 0,6 6 6158 0 0</inkml:trace>
  <inkml:trace contextRef="#ctx0" brushRef="#br0" timeOffset="15365.786">6285 553 14763 0 0,'0'0'1476'0'0,"0"0"-227"0"0,0 0-104 0 0,0 0 113 0 0,0 0 50 0 0,0 0-185 0 0,0 0-299 0 0,0 0-324 0 0,0 0-233 0 0,0 0-138 0 0,0 0-94 0 0,0 0-27 0 0,0 0-41 0 0,-4 15-1485 0 0,16-8-969 0 0,-5-7-2670 0 0,0 0-2996 0 0</inkml:trace>
</inkml:ink>
</file>

<file path=ppt/ink/ink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8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6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0 611 0 0 0,'0'0'723'0'0,"0"0"812"0"0,0 0 476 0 0,0 0 177 0 0,0 0 17 0 0,0 0-83 0 0,0 0-191 0 0,0 0-247 0 0,0 0-305 0 0,31-5-315 0 0,98-20-222 0 0,-51-8 132 0 0,-63 22-772 0 0,41-31 208 0 0,-1-3 0 0 0,-2-1-1 0 0,-2-4 1 0 0,-2-2-410 0 0,-37 41 25 0 0,0 0 0 0 0,0-1 0 0 0,-2 0 0 0 0,1-1 0 0 0,-2 0 0 0 0,0-1 0 0 0,0 0 0 0 0,-1 0 0 0 0,-1-1 0 0 0,0 0 0 0 0,-1 0 0 0 0,-1 0 0 0 0,0-1 0 0 0,-1 0 0 0 0,-1 0 0 0 0,1-15-25 0 0,-4 29-19 0 0,0 0-1 0 0,1 0 0 0 0,-2 0 1 0 0,1 0-1 0 0,0 1 1 0 0,0-1-1 0 0,0 0 1 0 0,-1 0-1 0 0,1 0 0 0 0,-1 1 1 0 0,0-1-1 0 0,1 0 1 0 0,-1 0-1 0 0,0 1 1 0 0,0-1-1 0 0,0 1 0 0 0,0-1 1 0 0,0 1-1 0 0,0-1 1 0 0,-1 1-1 0 0,1 0 1 0 0,0-1-1 0 0,-1 1 0 0 0,1 0 1 0 0,-1 0-1 0 0,1 0 1 0 0,-1 0-1 0 0,0 0 0 0 0,1 0 1 0 0,-1 1-1 0 0,0-1 1 0 0,0 1-1 0 0,0-1 1 0 0,1 1-1 0 0,-1 0 0 0 0,0-1 1 0 0,0 1-1 0 0,0 0 1 0 0,0 0-1 0 0,0 0 1 0 0,1 0-1 0 0,-3 1 20 0 0,-72 32-953 0 0,73-31 948 0 0,0 0 0 0 0,-1 0-1 0 0,1 1 1 0 0,0-1 0 0 0,0 1 0 0 0,0 0 0 0 0,1 0-1 0 0,-1 0 1 0 0,0 0 0 0 0,1 0 0 0 0,0 1-1 0 0,0-1 1 0 0,0 1 0 0 0,0-1 0 0 0,1 1 0 0 0,0 0-1 0 0,-1 0 1 0 0,1 0 0 0 0,0-1 0 0 0,1 1-1 0 0,-1 0 1 0 0,1 0 0 0 0,0 0 0 0 0,0 0-1 0 0,0 0 1 0 0,0 0 0 0 0,1 0 0 0 0,-1 0 0 0 0,1 0-1 0 0,0 0 1 0 0,0 0 0 0 0,1 0 0 0 0,-1-1-1 0 0,1 1 1 0 0,0-1 0 0 0,0 1 5 0 0,10 3 67 0 0,1 0-1 0 0,0-1 1 0 0,0 0 0 0 0,0-2-1 0 0,1 1 1 0 0,-1-2 0 0 0,1 1-1 0 0,0-2 1 0 0,0 0 0 0 0,0-1-1 0 0,0 0 1 0 0,1-1 0 0 0,-1-1-1 0 0,10-1-66 0 0,11 1 206 0 0,29-2 50 0 0,-63 4-245 0 0,1 0 1 0 0,-1 1-1 0 0,0-1 0 0 0,0 0 1 0 0,0 1-1 0 0,0-1 1 0 0,0 1-1 0 0,0 0 0 0 0,0-1 1 0 0,-1 1-1 0 0,1 0 0 0 0,-1-1 1 0 0,1 1-1 0 0,-1 0 0 0 0,1 0 1 0 0,-1-1-1 0 0,0 1 1 0 0,0 0-1 0 0,0 0 0 0 0,0 0 1 0 0,0-1-1 0 0,0 1 0 0 0,-1 0 1 0 0,1 0-1 0 0,-1-1 0 0 0,1 1 1 0 0,-1 1-12 0 0,-66 144 337 0 0,64-114-2153 0 0,4-32 1467 0 0,0 0 0 0 0,0 0 0 0 0,0 0 0 0 0,1 0 0 0 0,-1-1 0 0 0,0 1 0 0 0,1 0 0 0 0,-1-1-1 0 0,0 1 1 0 0,1-1 0 0 0,-1 1 0 0 0,1-1 0 0 0,-1 0 0 0 0,1 1 0 0 0,-1-1 0 0 0,1 0 0 0 0,-1 0 0 0 0,1 0 0 0 0,-1 0 0 0 0,1 0 0 0 0,-1-1 0 0 0,1 1 0 0 0,-1 0 0 0 0,1-1-1 0 0,-1 1 1 0 0,1-1 0 0 0,-1 1 0 0 0,0-1 0 0 0,1 0 0 0 0,0 0 349 0 0,28-10-7938 0 0,-16 4 7189 0 0</inkml:trace>
</inkml:ink>
</file>

<file path=ppt/ink/ink8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6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107 508 4241 0 0,'0'0'2993'0'0,"0"0"-1513"0"0,0 0-491 0 0,0 0 145 0 0,0 0 180 0 0,0 0 18 0 0,0 0-179 0 0,0 0-294 0 0,-18 33-257 0 0,-53 105-171 0 0,69-136-413 0 0,1 0 1 0 0,-1 0-1 0 0,0 0 1 0 0,1 0 0 0 0,-1 0-1 0 0,1 1 1 0 0,0-1-1 0 0,0 1 1 0 0,0-1 0 0 0,0 1-1 0 0,0-1 1 0 0,1 1-1 0 0,-1-1 1 0 0,1 1 0 0 0,-1 0-1 0 0,1-1 1 0 0,0 1-1 0 0,0 0 1 0 0,0-1 0 0 0,1 1-1 0 0,-1 0 1 0 0,1-1 0 0 0,-1 1-1 0 0,1-1 1 0 0,0 1-1 0 0,0-1 1 0 0,0 1 0 0 0,1 1-19 0 0,2 2 81 0 0,1 0 96 0 0,0 1-1 0 0,1-1 1 0 0,0-1-1 0 0,0 1 0 0 0,0-1 1 0 0,1 0-1 0 0,-1-1 1 0 0,1 1-1 0 0,0-1 0 0 0,1-1 1 0 0,-1 1-1 0 0,1-1 1 0 0,0-1-1 0 0,-1 1 0 0 0,1-1 1 0 0,0-1-1 0 0,0 1 1 0 0,0-1-1 0 0,1-1 1 0 0,-1 0-1 0 0,0 0 0 0 0,0 0 1 0 0,0-1-1 0 0,0 0 1 0 0,4-2-177 0 0,-6 2 87 0 0,0-1 0 0 0,-1 1 0 0 0,1-1 0 0 0,0-1 1 0 0,-1 1-1 0 0,0-1 0 0 0,0 0 0 0 0,0 0 0 0 0,0-1 1 0 0,0 1-1 0 0,0-1 0 0 0,-1 0 0 0 0,0-1 0 0 0,0 1 1 0 0,0-1-1 0 0,0 1 0 0 0,-1-1 0 0 0,0 0 0 0 0,0 0 0 0 0,0-1 1 0 0,-1 1-1 0 0,1-1 0 0 0,-1-2-87 0 0,3-3-32 0 0,-2-1 0 0 0,0 0 1 0 0,0 0-1 0 0,-1 0 0 0 0,0-1 0 0 0,-1 1 0 0 0,0 0 0 0 0,-1-1 0 0 0,-1 1 1 0 0,-1-11 31 0 0,1 17-273 0 0,-1 1 0 0 0,1 0 1 0 0,-1 0-1 0 0,1-1 1 0 0,-2 1-1 0 0,1 0 1 0 0,0 0-1 0 0,-1 1 1 0 0,0-1-1 0 0,0 1 0 0 0,0-1 1 0 0,-1 1-1 0 0,0 0 1 0 0,1 0-1 0 0,-6-3 273 0 0,-15-11-4381 0 0,-4 4-3295 0 0,14 6 594 0 0</inkml:trace>
  <inkml:trace contextRef="#ctx0" brushRef="#br0" timeOffset="310.584">713 96 12699 0 0,'0'0'529'0'0,"0"0"-319"0"0,0 0-66 0 0,0 0 165 0 0,0 0 187 0 0,0 0 143 0 0,-3 31 80 0 0,-6 100-15 0 0,21 131 1203 0 0,8 64-3609 0 0,-33-326-5469 0 0,-1-10-840 0 0,6 6 6539 0 0</inkml:trace>
  <inkml:trace contextRef="#ctx0" brushRef="#br0" timeOffset="480.921">420 457 8698 0 0,'0'0'1277'0'0,"0"0"-335"0"0,0 0-99 0 0,0 0 1 0 0,0 0-88 0 0,0 0-185 0 0,0 0-182 0 0,37-5-111 0 0,117-15-54 0 0,2 12 24 0 0,-51 6-521 0 0,25 1-3991 0 0,-1 7-6084 0 0,-111-6 10163 0 0</inkml:trace>
  <inkml:trace contextRef="#ctx0" brushRef="#br0" timeOffset="1065.887">1348 431 0 0 0,'0'0'806'0'0,"0"0"2266"0"0,0 0 644 0 0,0 0-338 0 0,0 0-675 0 0,0 0-773 0 0,0 0-637 0 0,0 0-357 0 0,0 0-134 0 0,0 0-75 0 0,0 0-126 0 0,0 0-109 0 0,-32 15-116 0 0,-100 51-105 0 0,47-7 93 0 0,76-52-358 0 0,1 0 1 0 0,-1 0-1 0 0,1 1 0 0 0,0 0 0 0 0,1 1 0 0 0,0-1 0 0 0,0 1 1 0 0,1 1-1 0 0,0-1 0 0 0,1 1 0 0 0,0 0 0 0 0,1 0 0 0 0,-1 1 1 0 0,2-1-1 0 0,0 1 0 0 0,-1 7-6 0 0,4-16-4 0 0,1-1 0 0 0,-1 1 0 0 0,1 0 0 0 0,0 0 1 0 0,0-1-1 0 0,0 1 0 0 0,0-1 0 0 0,0 1 0 0 0,0-1 0 0 0,0 1 0 0 0,0-1 0 0 0,1 1 1 0 0,-1-1-1 0 0,0 0 0 0 0,1 0 0 0 0,-1 0 0 0 0,1 0 0 0 0,0 0 0 0 0,-1 0 0 0 0,1 0 0 0 0,0 0 1 0 0,-1-1-1 0 0,1 1 0 0 0,0-1 0 0 0,0 1 0 0 0,0-1 0 0 0,0 0 0 0 0,-1 0 0 0 0,1 0 1 0 0,0 0-1 0 0,0 0 0 0 0,1 0 4 0 0,65-4 293 0 0,-43-4-271 0 0,-2-1-1 0 0,1-1 1 0 0,-1-1 0 0 0,0-1-1 0 0,-1-1 1 0 0,-1-1-1 0 0,0-1 1 0 0,-1 0 0 0 0,-1-2-1 0 0,0 0 1 0 0,6-9-22 0 0,10 3-1179 0 0,-34 49-44 0 0,-16 58 1029 0 0,15-80 195 0 0,0-1-1 0 0,-1 0 0 0 0,2 1 0 0 0,-1-1 0 0 0,0 1 0 0 0,1-1 0 0 0,-1 0 0 0 0,1 1 0 0 0,0-1 0 0 0,0 0 0 0 0,0 0 0 0 0,1 0 0 0 0,-1 0 0 0 0,1 0 0 0 0,0 0 0 0 0,0 0 0 0 0,0 0 0 0 0,0-1 0 0 0,0 1 0 0 0,0-1 0 0 0,1 1 0 0 0,-1-1 0 0 0,1 0 0 0 0,0 0 0 0 0,-1 0 0 0 0,1 0 0 0 0,0-1 0 0 0,0 1 0 0 0,0-1 1 0 0,1 0-1 0 0,-1 0 0 0 0,0 0 0 0 0,0 0 0 0 0,1 0 0 0 0,-1-1 0 0 0,0 1 0 0 0,2-1 0 0 0,7 1 74 0 0,0-1 0 0 0,0-1 0 0 0,0 0 0 0 0,0-1 0 0 0,0 0 1 0 0,0 0-1 0 0,-1-2 0 0 0,1 1 0 0 0,-1-1 0 0 0,0-1 0 0 0,0 0 0 0 0,0-1 0 0 0,-1 0 1 0 0,0 0-1 0 0,7-7-74 0 0,136-130 642 0 0,-114 103-601 0 0,-19 21-227 0 0,-1 0 0 0 0,0-1 0 0 0,-2-1 0 0 0,0-1 0 0 0,-2 0 0 0 0,0-2 1 0 0,-1 1-1 0 0,-2-1 0 0 0,0-1 0 0 0,-2-1 0 0 0,0 1 0 0 0,-2-1 0 0 0,-1-1 0 0 0,-1 1 0 0 0,0-12 186 0 0,-14-51-830 0 0,7 87 858 0 0,0-1 1 0 0,0 0 0 0 0,0 1 0 0 0,0-1 0 0 0,0 0-1 0 0,-1 1 1 0 0,1-1 0 0 0,-1 1 0 0 0,1 0 0 0 0,-1 0-1 0 0,0-1 1 0 0,0 1 0 0 0,0 0 0 0 0,0 1 0 0 0,0-1-1 0 0,-1 0 1 0 0,1 0 0 0 0,0 1 0 0 0,-1 0 0 0 0,0-1-1 0 0,1 1 1 0 0,-1 0 0 0 0,0 0 0 0 0,1 0 0 0 0,-1 1-1 0 0,0-1 1 0 0,0 1 0 0 0,1-1 0 0 0,-1 1 0 0 0,-2 0-29 0 0,-2 3 42 0 0,0 0 0 0 0,0 0 0 0 0,1 0 0 0 0,-1 1 0 0 0,1 0 0 0 0,0 0 0 0 0,0 1 1 0 0,0 0-1 0 0,0 0 0 0 0,1 0 0 0 0,0 1 0 0 0,0-1 0 0 0,1 1 0 0 0,-1 0 0 0 0,1 1 0 0 0,0-1 1 0 0,1 1-1 0 0,0 0 0 0 0,-3 7-42 0 0,-6 12 88 0 0,0 1 0 0 0,2 0 0 0 0,1 1 0 0 0,1 0 0 0 0,2 0 0 0 0,0 1 1 0 0,2 0-1 0 0,2 0 0 0 0,0 0 0 0 0,2 0 0 0 0,1 0 0 0 0,1 0 0 0 0,2 4-88 0 0,1-10 21 0 0,2 0-1 0 0,0-1 0 0 0,1 0 0 0 0,1 0 0 0 0,1 0 0 0 0,1-1 1 0 0,1-1-1 0 0,8 10-20 0 0,-17-24-74 0 0,0-1 1 0 0,1 0 0 0 0,0 0 0 0 0,1-1-1 0 0,-1 1 1 0 0,1-1 0 0 0,-1 0 0 0 0,1 0-1 0 0,0 0 1 0 0,1-1 0 0 0,-1 0-1 0 0,1 0 1 0 0,-1 0 0 0 0,1-1 0 0 0,0 0-1 0 0,0 0 1 0 0,0 0 0 0 0,2 0 73 0 0,-6-4-253 0 0,-1 0 0 0 0,1 1 1 0 0,-1-1-1 0 0,0 0 0 0 0,1 0 0 0 0,-1 0 1 0 0,0 0-1 0 0,0 0 0 0 0,-1 0 1 0 0,1 0-1 0 0,0 0 0 0 0,-1-1 0 0 0,1 1 1 0 0,-1 0-1 0 0,0 0 0 0 0,1-1 0 0 0,-1 1 1 0 0,0 0-1 0 0,-1 0 0 0 0,1-1 1 0 0,0 1-1 0 0,0 0 0 0 0,-1-1 253 0 0,1-2-1201 0 0,-4-30-7878 0 0,-2 23 5965 0 0</inkml:trace>
  <inkml:trace contextRef="#ctx0" brushRef="#br0" timeOffset="1407.943">1611 317 9274 0 0,'0'0'2530'0'0,"0"0"-784"0"0,0 0-681 0 0,0 0-273 0 0,0 0 63 0 0,0 0 125 0 0,0 0 3 0 0,0 0-111 0 0,0 0-189 0 0,0 0-187 0 0,0 0-137 0 0,32 6-70 0 0,103 19-47 0 0,120-5 473 0 0,-169-14-774 0 0,9 1-1947 0 0,-33-2-6888 0 0,-44-4-2028 0 0</inkml:trace>
  <inkml:trace contextRef="#ctx0" brushRef="#br0" timeOffset="1767.55">2241 549 0 0 0,'0'0'705'0'0,"0"0"534"0"0,0 0 370 0 0,0 0 282 0 0,0 0 96 0 0,0 0-9 0 0,0 0-70 0 0,0 0-157 0 0,0 0-192 0 0,0 0-235 0 0,0 0-255 0 0,0 0-239 0 0,4 32-201 0 0,12 101-177 0 0,-20-66 48 0 0,0-44-332 0 0,-1 2-269 0 0,3-7-3356 0 0,3-19-1637 0 0,1-1 2797 0 0,-1 1 387 0 0,1-2-4830 0 0</inkml:trace>
  <inkml:trace contextRef="#ctx0" brushRef="#br0" timeOffset="2011.501">2381 155 16676 0 0,'0'0'328'0'0,"0"0"-472"0"0,0 0-152 0 0,0 0 71 0 0,0 0 137 0 0,0 0 24 0 0,0 0-64 0 0,0 0-176 0 0,0 0-240 0 0,0 0-560 0 0,14 199-1497 0 0,-4-174-2496 0 0,1-10-1312 0 0</inkml:trace>
  <inkml:trace contextRef="#ctx0" brushRef="#br0" timeOffset="2229.072">2629 748 10082 0 0,'0'0'2338'0'0,"0"0"-592"0"0,0 0-226 0 0,0 0-37 0 0,0 0-133 0 0,0 0-187 0 0,0 0-230 0 0,0 0-171 0 0,0 0-101 0 0,0 0-128 0 0,0 0-140 0 0,0 0-113 0 0,0 0-96 0 0,1-24-62 0 0,3-75-40 0 0,-4 94-82 0 0,0 0 1 0 0,1-1-1 0 0,-1 1 0 0 0,1 0 1 0 0,0 0-1 0 0,1 0 1 0 0,-1 1-1 0 0,1-1 1 0 0,0 0-1 0 0,0 0 0 0 0,1 1 1 0 0,-1-1-1 0 0,1 1 1 0 0,0 0-1 0 0,0 0 1 0 0,0 0-1 0 0,1 0 0 0 0,2-1 0 0 0,9-12-57 0 0,-12 14 17 0 0,0 0 0 0 0,1 0-1 0 0,-1 0 1 0 0,1 0-1 0 0,0 0 1 0 0,0 1-1 0 0,0 0 1 0 0,0-1 0 0 0,0 1-1 0 0,1 1 1 0 0,-1-1-1 0 0,0 1 1 0 0,1 0 0 0 0,-1 0-1 0 0,1 0 1 0 0,0 0-1 0 0,-1 1 1 0 0,1 0 0 0 0,-1 0-1 0 0,1 0 1 0 0,0 1-1 0 0,-1-1 1 0 0,3 2 40 0 0,-1 0-31 0 0,-1 1 0 0 0,0 0 1 0 0,0 0-1 0 0,0 0 0 0 0,0 1 1 0 0,-1-1-1 0 0,0 1 0 0 0,1 0 0 0 0,-1 1 1 0 0,0-1-1 0 0,-1 1 0 0 0,1 0 1 0 0,-1-1-1 0 0,0 2 0 0 0,0-1 0 0 0,-1 0 1 0 0,0 0-1 0 0,1 1 0 0 0,-2 0 1 0 0,1-1-1 0 0,-1 1 0 0 0,0 0 31 0 0,8 16 58 0 0,-9-20-22 0 0,0-1 0 0 0,0 0-1 0 0,0 1 1 0 0,0-1 0 0 0,1 0-1 0 0,-1 0 1 0 0,1 1 0 0 0,-1-1-1 0 0,0 0 1 0 0,1 0 0 0 0,0 0-1 0 0,-1 0 1 0 0,1 1 0 0 0,0-1-1 0 0,0 0 1 0 0,-1 0 0 0 0,1 0-1 0 0,0 0 1 0 0,0-1 0 0 0,0 1-1 0 0,0 0 1 0 0,0 0-1 0 0,0 0 1 0 0,0-1 0 0 0,1 1-1 0 0,-1-1 1 0 0,0 1 0 0 0,0-1-1 0 0,0 1 1 0 0,1-1 0 0 0,-1 0-1 0 0,0 0 1 0 0,1 1 0 0 0,-1-1-1 0 0,0 0 1 0 0,0 0 0 0 0,1 0-1 0 0,-1 0 1 0 0,0-1 0 0 0,1 1-1 0 0,-1 0 1 0 0,0 0 0 0 0,0-1-1 0 0,1 1 1 0 0,-1-1 0 0 0,0 1-1 0 0,0-1 1 0 0,0 0 0 0 0,0 1-1 0 0,0-1 1 0 0,1 0 0 0 0,-1 0-1 0 0,-1 0 1 0 0,1 1 0 0 0,0-1-1 0 0,0 0 1 0 0,0-1-36 0 0,9-8-59 0 0,84-73-2076 0 0,-22 52-9090 0 0,-55 27 5404 0 0,-7 0 993 0 0</inkml:trace>
  <inkml:trace contextRef="#ctx0" brushRef="#br0" timeOffset="2709.104">3347 482 6617 0 0,'0'0'2930'0'0,"0"0"-517"0"0,0 0-334 0 0,0 0-273 0 0,0 0-311 0 0,0 0-295 0 0,0 0-271 0 0,0 0-188 0 0,0 0-131 0 0,0 0-133 0 0,0 0-124 0 0,0 0-106 0 0,0 0-85 0 0,-16 3-84 0 0,-52 9-36 0 0,64-12-48 0 0,0 1 0 0 0,0 1-1 0 0,0-1 1 0 0,0 0-1 0 0,0 1 1 0 0,0 0-1 0 0,0 0 1 0 0,1 0-1 0 0,-1 0 1 0 0,1 1 0 0 0,-1-1-1 0 0,1 1 1 0 0,0 0-1 0 0,0 0 1 0 0,0 0-1 0 0,0 1 1 0 0,1-1-1 0 0,-1 1 1 0 0,1-1 0 0 0,0 1-1 0 0,0 0 1 0 0,0 0-1 0 0,1 0 1 0 0,-2 3 6 0 0,3-5-2 0 0,-1 1 1 0 0,1-1-1 0 0,0 1 1 0 0,0-1-1 0 0,0 1 1 0 0,0-1-1 0 0,0 1 1 0 0,0-1-1 0 0,1 1 1 0 0,-1-1 0 0 0,1 1-1 0 0,0-1 1 0 0,0 1-1 0 0,0-1 1 0 0,0 0-1 0 0,0 0 1 0 0,0 1-1 0 0,0-1 1 0 0,1 0-1 0 0,-1 0 1 0 0,1 0-1 0 0,0 0 1 0 0,-1-1-1 0 0,1 1 1 0 0,0 0-1 0 0,0-1 1 0 0,0 1 0 0 0,0-1-1 0 0,0 0 1 0 0,1 0-1 0 0,-1 1 1 0 0,0-1-1 0 0,1-1 1 0 0,-1 1-1 0 0,0 0 1 0 0,1-1-1 0 0,-1 1 1 0 0,1-1-1 0 0,-1 0 1 0 0,1 1-1 0 0,-1-1 1 0 0,1-1-1 0 0,-1 1 1 0 0,1 0 0 0 0,-1-1-1 0 0,1 1 1 0 0,-1-1-1 0 0,1 1 1 0 0,0-2 1 0 0,16 1 118 0 0,1-1 1 0 0,-1-1-1 0 0,0-1 0 0 0,0-1 1 0 0,0 0-1 0 0,-1-1 1 0 0,4-3-119 0 0,-20 8 11 0 0,5-3-2 0 0,0 1 0 0 0,0 0 1 0 0,0 0-1 0 0,0 0 0 0 0,1 1 0 0 0,-1 0 1 0 0,1 0-1 0 0,0 1 0 0 0,-1 0 0 0 0,1 0 1 0 0,0 1-1 0 0,-1 0 0 0 0,1 1 0 0 0,0-1 1 0 0,0 1-1 0 0,-1 1 0 0 0,1-1 0 0 0,-1 2 1 0 0,1-1-1 0 0,-1 1 0 0 0,0 0 0 0 0,0 0 1 0 0,0 1-1 0 0,0-1 0 0 0,-1 2 0 0 0,0-1 1 0 0,1 1-1 0 0,-2 0 0 0 0,1 0 0 0 0,0 1 1 0 0,-1 0-1 0 0,1 1-9 0 0,5 17 9 0 0,-2 0-1 0 0,0 1 1 0 0,-2 0-1 0 0,0 0 1 0 0,-2 0 0 0 0,-1 1-1 0 0,-1 0 1 0 0,-1-1-1 0 0,-1 1 1 0 0,-1 0 0 0 0,-4 21-9 0 0,4-28-18 0 0,-3 43-274 0 0,-2-1 0 0 0,-3 0-1 0 0,-3 0 1 0 0,-3 0 0 0 0,-4 8 292 0 0,17-62 16 0 0,0 1 0 0 0,-1-1 0 0 0,1 1 0 0 0,-1-1 1 0 0,-1 0-1 0 0,1 0 0 0 0,-1 1 0 0 0,-1-2 1 0 0,1 1-1 0 0,-1 0 0 0 0,0-1 0 0 0,-1 0 0 0 0,0 0 1 0 0,0 0-1 0 0,0 0 0 0 0,0-1 0 0 0,-1 0 0 0 0,0 0 1 0 0,0-1-1 0 0,0 1 0 0 0,-1-1 0 0 0,1-1 0 0 0,-1 1 1 0 0,0-1-1 0 0,0 0 0 0 0,-7 1-16 0 0,10-4 24 0 0,0 0 0 0 0,0-1-1 0 0,-1 0 1 0 0,1 0 0 0 0,0 0 0 0 0,0-1 0 0 0,1 1-1 0 0,-1-1 1 0 0,0 0 0 0 0,0 0 0 0 0,1 0-1 0 0,-1 0 1 0 0,1-1 0 0 0,0 1 0 0 0,0-1 0 0 0,0 0-1 0 0,0 0 1 0 0,0 0 0 0 0,1-1 0 0 0,-1 1-1 0 0,1 0 1 0 0,0-1 0 0 0,0 0 0 0 0,0 1 0 0 0,0-1-1 0 0,1 0 1 0 0,0 0 0 0 0,-1 0 0 0 0,2 0 0 0 0,-2-4-24 0 0,-8-130 276 0 0,15 115-275 0 0,1 0 0 0 0,1 0 0 0 0,1 1-1 0 0,0 0 1 0 0,2 1 0 0 0,1 0 0 0 0,1 0 0 0 0,0 1 0 0 0,2 1 0 0 0,0 0 0 0 0,1 1 0 0 0,1 0 0 0 0,0 2 0 0 0,1-1 0 0 0,1 2 0 0 0,1 1 0 0 0,0 0 0 0 0,21-11-1 0 0,-21 13-162 0 0,1 1 0 0 0,0 1 0 0 0,0 1 0 0 0,1 0 0 0 0,0 2 0 0 0,0 0 0 0 0,1 1 162 0 0,37-4-3030 0 0,-1 6-3872 0 0,-36 4-1156 0 0</inkml:trace>
</inkml:ink>
</file>

<file path=ppt/ink/ink8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3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41 154 8946 0 0,'0'0'555'0'0,"0"0"-230"0"0,0 0-101 0 0,0 0 103 0 0,0 0 292 0 0,0 0 318 0 0,0 0 198 0 0,0 0 0 0 0,0 0-216 0 0,0 0-319 0 0,0 0-279 0 0,0-3-162 0 0,1-3 22 0 0,0 35 245 0 0,1 7 97 0 0,7 80 204 0 0,-5 0-1 0 0,-5 1 1 0 0,-15 102-727 0 0,-12 43-311 0 0,58-262-345 0 0,87-98 379 0 0,17 3-262 0 0,-131 95 528 0 0,-1-1 1 0 0,1 1-1 0 0,-1 0 0 0 0,1 0 0 0 0,-1 0 0 0 0,0 0 1 0 0,1 0-1 0 0,-1 0 0 0 0,1 1 0 0 0,-1-1 1 0 0,0 1-1 0 0,1 0 0 0 0,-1-1 0 0 0,0 1 1 0 0,1 0-1 0 0,-1 1 0 0 0,0-1 0 0 0,0 0 0 0 0,0 0 1 0 0,0 1-1 0 0,0 0 0 0 0,0-1 0 0 0,-1 1 1 0 0,1 0-1 0 0,0 0 0 0 0,-1 0 0 0 0,1 0 0 0 0,-1 0 1 0 0,0 0-1 0 0,0 0 0 0 0,0 0 0 0 0,0 0 1 0 0,0 1-1 0 0,0-1 0 0 0,-1 0 0 0 0,1 1 1 0 0,-1-1-1 0 0,1 1 0 0 0,-1-1 0 0 0,0 1 0 0 0,0-1 1 0 0,0 1-1 0 0,0-1 0 0 0,-1 0 0 0 0,1 1 1 0 0,-1 2 10 0 0,5 19 144 0 0,1-1-8 0 0,-5-19-88 0 0,0 1-1 0 0,0-1 1 0 0,1 1 0 0 0,0-1 0 0 0,0 1 0 0 0,0-1-1 0 0,0 0 1 0 0,1 1 0 0 0,-1-1 0 0 0,1 0 0 0 0,0 0-1 0 0,0 0 1 0 0,1 0 0 0 0,-1 0 0 0 0,1-1 0 0 0,0 1-1 0 0,0-1 1 0 0,0 1 0 0 0,0-1 0 0 0,1 0 0 0 0,-1-1-1 0 0,3 2-47 0 0,-3-4 107 0 0,0-1-1 0 0,0 0 1 0 0,0 0 0 0 0,0 0-1 0 0,-1 0 1 0 0,1 0-1 0 0,0 0 1 0 0,0-1-1 0 0,-1 1 1 0 0,1-1 0 0 0,-1 0-1 0 0,1 0 1 0 0,-1 0-1 0 0,0 0 1 0 0,0 0-1 0 0,0-1 1 0 0,0 1 0 0 0,0-1-1 0 0,0 1 1 0 0,-1-1-1 0 0,1 0 1 0 0,-1 1-1 0 0,0-1 1 0 0,0 0 0 0 0,0 0-1 0 0,0 0 1 0 0,0 0-1 0 0,0-2-106 0 0,4-6 232 0 0,8-19-122 0 0,-1-1-1 0 0,-1-1 1 0 0,-1 0 0 0 0,-2 0 0 0 0,-2-1 0 0 0,-1 1 0 0 0,-1-1 0 0 0,-2-1 0 0 0,-1 1 0 0 0,-2 0-1 0 0,-1 0 1 0 0,-1 0 0 0 0,-2 0 0 0 0,-2 0 0 0 0,-7-22-110 0 0,7 27-204 0 0,0 1 1 0 0,-2 1-1 0 0,-1 0 1 0 0,-1 0-1 0 0,-1 1 1 0 0,-2 1-1 0 0,0 0 1 0 0,-2 0-1 0 0,0 2 1 0 0,-1 0-1 0 0,-2 1 1 0 0,0 0-1 0 0,-1 2 1 0 0,-1 0-1 0 0,-1 2 1 0 0,0 0-1 0 0,-1 2 1 0 0,-18-10 203 0 0,35 23-291 0 0,-1-1 1 0 0,1 1-1 0 0,-1 0 1 0 0,1 1 0 0 0,-1-1-1 0 0,1 1 1 0 0,-1 1 0 0 0,0-1-1 0 0,0 1 1 0 0,0 0 0 0 0,1 1-1 0 0,-6 0 291 0 0,7 1-513 0 0,-1 0 1 0 0,0-1-1 0 0,1 2 0 0 0,0-1 0 0 0,0 1 0 0 0,-1 0 1 0 0,1 0-1 0 0,1 0 0 0 0,-1 0 0 0 0,0 1 0 0 0,1 0 1 0 0,0 0-1 0 0,0 0 0 0 0,-2 4 513 0 0,-15 19-4622 0 0,5-6 142 0 0</inkml:trace>
  <inkml:trace contextRef="#ctx0" brushRef="#br0" timeOffset="344.368">923 794 8130 0 0,'0'0'2040'0'0,"0"0"-546"0"0,0 0-397 0 0,0 0-90 0 0,0 0 48 0 0,0 0 9 0 0,0 0-102 0 0,0 0-153 0 0,0 0-156 0 0,0 0-167 0 0,0 0-135 0 0,0 0-111 0 0,0 0-110 0 0,-3 22-28 0 0,-6 67-35 0 0,20-19 33 0 0,11-27-339 0 0,-9-28-3254 0 0,-12-14-1046 0 0,0-1 2204 0 0,-1 0 1177 0 0,1 0-6865 0 0</inkml:trace>
  <inkml:trace contextRef="#ctx0" brushRef="#br0" timeOffset="595.508">939 463 11554 0 0,'0'0'649'0'0,"0"0"-673"0"0,0 0-384 0 0,0 0-9 0 0,0 0 33 0 0,0 0 56 0 0,0 0-96 0 0,0 0-208 0 0,0 0-280 0 0,0 0-344 0 0,0 0-489 0 0,0 0-1055 0 0,0 0-73 0 0</inkml:trace>
  <inkml:trace contextRef="#ctx0" brushRef="#br0" timeOffset="900.654">1453 640 6409 0 0,'0'0'2010'0'0,"0"0"-607"0"0,0 0-263 0 0,0 0 91 0 0,0 0 144 0 0,0 0-13 0 0,0 0-181 0 0,0 0-251 0 0,0 0-247 0 0,0 0-200 0 0,0 0-169 0 0,0 0-115 0 0,-20 3-68 0 0,-62 13-18 0 0,81-16-111 0 0,-1 0 1 0 0,1-1-1 0 0,0 1 1 0 0,0 0-1 0 0,-1 0 0 0 0,1 0 1 0 0,0 0-1 0 0,-1 0 0 0 0,1 0 1 0 0,0 0-1 0 0,0 0 0 0 0,-1 1 1 0 0,1-1-1 0 0,0 0 1 0 0,0 1-1 0 0,0-1 0 0 0,0 1 1 0 0,-1-1-1 0 0,1 1 0 0 0,0 0 1 0 0,0-1-1 0 0,0 1 0 0 0,0 0 1 0 0,0 0-1 0 0,0 0 1 0 0,0 0-1 0 0,1 0 0 0 0,-1 0 1 0 0,0 0-1 0 0,0 0 0 0 0,1 0 1 0 0,-1 0-1 0 0,1 0 0 0 0,-1 0 1 0 0,1 0-1 0 0,-1 1 1 0 0,1-1-1 0 0,0 0 0 0 0,0 0 1 0 0,-1 1-1 0 0,1-1 0 0 0,0 0 1 0 0,0 0-1 0 0,0 1 0 0 0,0-1 1 0 0,1 0-1 0 0,-1 0 1 0 0,0 1-1 0 0,0-1 0 0 0,1 0 1 0 0,-1 0-1 0 0,1 1-2 0 0,39 31-263 0 0,-31-28 283 0 0,97 64 46 0 0,-103-66-45 0 0,0-1 0 0 0,0 1 0 0 0,0 0 0 0 0,0 0 0 0 0,-1 0 0 0 0,1 1 0 0 0,-1-1 0 0 0,0 1 0 0 0,0-1 0 0 0,0 1 0 0 0,-1-1-1 0 0,1 1 1 0 0,-1 0 0 0 0,0 0 0 0 0,0 0 0 0 0,0 0 0 0 0,-1 0 0 0 0,1 0 0 0 0,-1 0 0 0 0,0 0 0 0 0,0 0 0 0 0,0 0 0 0 0,-1 0 0 0 0,1 0 0 0 0,-1 0 0 0 0,0 0 0 0 0,0 0 0 0 0,-1 0 0 0 0,1 0-22 0 0,-4 3 59 0 0,0 1-1 0 0,-1-1 0 0 0,1-1 0 0 0,-1 1 0 0 0,-1-1 0 0 0,1 0 0 0 0,-1 0 0 0 0,0-1 0 0 0,-1 0 0 0 0,1 0 0 0 0,-1 0 0 0 0,-2 0-57 0 0,3-1-155 0 0,1-1 1 0 0,-1 1-1 0 0,-1-1 1 0 0,1-1-1 0 0,0 1 1 0 0,-1-1-1 0 0,1 0 0 0 0,-1-1 1 0 0,0 0-1 0 0,0 0 1 0 0,1-1-1 0 0,-1 0 1 0 0,0 0-1 0 0,0-1 1 0 0,0 0 154 0 0,-2-24-10282 0 0,10 22 7765 0 0,0-5-2568 0 0</inkml:trace>
  <inkml:trace contextRef="#ctx0" brushRef="#br0" timeOffset="1172.463">1819 327 11875 0 0,'0'0'1004'0'0,"0"0"-372"0"0,0 0-193 0 0,0 0 158 0 0,0 0 295 0 0,0 0 194 0 0,0 0-25 0 0,0 0-171 0 0,0 0-195 0 0,0 0-182 0 0,0 0-111 0 0,0 0-100 0 0,3 34-110 0 0,8 107-29 0 0,27 309 97 0 0,-43-425-1207 0 0,-10-20-2641 0 0,4-23-7720 0 0,9 14 6148 0 0</inkml:trace>
  <inkml:trace contextRef="#ctx0" brushRef="#br0" timeOffset="1456.822">2040 540 6089 0 0,'0'0'1363'0'0,"0"0"-293"0"0,0 0-85 0 0,0 0 226 0 0,0 0 232 0 0,0 0 38 0 0,0 0-174 0 0,0 0-265 0 0,0 0-249 0 0,0 0-187 0 0,0 0-167 0 0,0 0-140 0 0,0 0-119 0 0,-30 24-88 0 0,-89 73-35 0 0,91-70-11 0 0,93 13 608 0 0,24 29 368 0 0,-39-16-815 0 0,-10-31-2431 0 0,-26-18-1509 0 0,0 0-3505 0 0,-6-1 47 0 0</inkml:trace>
</inkml:ink>
</file>

<file path=ppt/ink/ink8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3.3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9 0 0 0,'0'0'776'0'0,"0"0"254"0"0,0 0 219 0 0,0 0 250 0 0,0 0 178 0 0,0 0-17 0 0,0 0-212 0 0,0 0-319 0 0,0 0-348 0 0,0 0-250 0 0,-3-4-128 0 0,0-1-381 0 0,3 6 10 0 0,0-1 0 0 0,0 1 0 0 0,0-1 0 0 0,0 1 0 0 0,0-1 0 0 0,0 1 0 0 0,0-1 0 0 0,0 1 0 0 0,-1-1 0 0 0,1 1 0 0 0,0-1 0 0 0,0 0 0 0 0,0 1 0 0 0,-1-1-1 0 0,1 1 1 0 0,0-1 0 0 0,0 1 0 0 0,-1-1 0 0 0,1 0 0 0 0,0 1 0 0 0,-1-1 0 0 0,1 0 0 0 0,0 1 0 0 0,-1-1 0 0 0,1 0 0 0 0,0 0 0 0 0,-1 1 0 0 0,1-1-1 0 0,-1 0 1 0 0,1 0 0 0 0,-1 0 0 0 0,1 1 0 0 0,-1-1 0 0 0,1 0 0 0 0,-1 0 0 0 0,1 0 0 0 0,0 0 0 0 0,-1 0 0 0 0,1 0 0 0 0,-1 0 0 0 0,1 0 0 0 0,-1 0 0 0 0,1 0-1 0 0,-1 0 1 0 0,1 0 0 0 0,-1-1 0 0 0,1 1 0 0 0,-1 0 0 0 0,1 0 0 0 0,0 0 0 0 0,-1-1 0 0 0,1 1 0 0 0,-1 0 0 0 0,1 0 0 0 0,0-1 0 0 0,-1 1-32 0 0,-9 46 486 0 0,1 0 0 0 0,3 1 1 0 0,2 0-1 0 0,1 0 0 0 0,3 0 1 0 0,2 8-487 0 0,-1-50 25 0 0,-1 0 1 0 0,1 0 0 0 0,0 0 0 0 0,0 1-1 0 0,0-1 1 0 0,1 0 0 0 0,0-1 0 0 0,0 1 0 0 0,0 0-1 0 0,0 0 1 0 0,1-1 0 0 0,0 1 0 0 0,0-1-1 0 0,0 0 1 0 0,0 0 0 0 0,1 0 0 0 0,-1 0-1 0 0,1-1 1 0 0,0 1 0 0 0,0-1 0 0 0,1 0 0 0 0,-1-1-1 0 0,1 1 1 0 0,-1 0 0 0 0,1-1 0 0 0,0 0-1 0 0,0 0 1 0 0,0-1 0 0 0,0 0 0 0 0,0 1 0 0 0,0-2-1 0 0,0 1 1 0 0,0 0 0 0 0,2-1-26 0 0,5-3 98 0 0,1 0-1 0 0,-1 0 1 0 0,0-2 0 0 0,-1 1 0 0 0,1-1-1 0 0,-1-1 1 0 0,0 0 0 0 0,0-1 0 0 0,-1 0-1 0 0,0-1 1 0 0,0 0 0 0 0,0 0 0 0 0,-1-1-1 0 0,-1 0 1 0 0,1-1 0 0 0,-1 0 0 0 0,-1 0-1 0 0,0 0 1 0 0,-1-1 0 0 0,0 0 0 0 0,0-1 0 0 0,-1 1-1 0 0,2-8-97 0 0,-1-3 120 0 0,-6 22-192 0 0,0 0-86 0 0,1 30-449 0 0,-2-21 629 0 0,1 0 1 0 0,1-1-1 0 0,0 1 1 0 0,0 0-1 0 0,0-1 1 0 0,1 1-1 0 0,1-1 1 0 0,-1 0-1 0 0,1 1 1 0 0,1-1-1 0 0,-1 0 1 0 0,1-1-1 0 0,1 1 1 0 0,0-1-1 0 0,0 0 1 0 0,0 0-1 0 0,1 0 1 0 0,-1-1-1 0 0,2 0 1 0 0,-1 0-1 0 0,1 0 1 0 0,0-1-1 0 0,0 0 1 0 0,0-1-1 0 0,1 1 1 0 0,0-1-1 0 0,-1-1 1 0 0,1 1-1 0 0,1-1 1 0 0,-1-1-1 0 0,0 0 1 0 0,5 1-23 0 0,-6-3 104 0 0,1 1 0 0 0,-1-2-1 0 0,1 1 1 0 0,-1-1 0 0 0,0 0 0 0 0,1-1 0 0 0,-1 0 0 0 0,0 0 0 0 0,0 0-1 0 0,0-1 1 0 0,0 0 0 0 0,0-1 0 0 0,-1 1 0 0 0,1-1 0 0 0,-1 0-1 0 0,0-1 1 0 0,0 1 0 0 0,-1-1 0 0 0,1-1 0 0 0,-1 1 0 0 0,0-1-1 0 0,3-5-103 0 0,55-95 476 0 0,-44 28-3020 0 0,-17 53-1775 0 0,1 9-3603 0 0,-3 8-92 0 0</inkml:trace>
</inkml:ink>
</file>

<file path=ppt/ink/ink8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3.9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2785 0 0,'0'0'1921'0'0,"0"0"-252"0"0,0 0-194 0 0,0 0-10 0 0,0 0 100 0 0,0 0-32 0 0,0 0-242 0 0,0 0-343 0 0,0 0-345 0 0,0 0-220 0 0,0 0-91 0 0,0 0-15 0 0,-3 5 24 0 0,-16 82 1195 0 0,10 138 938 0 0,15 105-2434 0 0,-1-171 142 0 0,-6-138-136 0 0,1-1 0 0 0,2 0 0 0 0,0 1 0 0 0,1-1 0 0 0,1 0-1 0 0,0 0 1 0 0,2 0 0 0 0,4 8-6 0 0,-9-26 17 0 0,-1-1 1 0 0,1 0-1 0 0,0 1 0 0 0,-1-1 1 0 0,1 0-1 0 0,0 0 0 0 0,0 0 0 0 0,0 0 1 0 0,0 0-1 0 0,0 0 0 0 0,0 0 0 0 0,0 0 1 0 0,1 0-1 0 0,-1 0 0 0 0,0 0 1 0 0,0-1-1 0 0,1 1 0 0 0,-1-1 0 0 0,0 1 1 0 0,1-1-1 0 0,-1 1 0 0 0,1-1 1 0 0,-1 0-1 0 0,0 0 0 0 0,1 1 0 0 0,-1-1 1 0 0,1 0-1 0 0,-1 0 0 0 0,1 0 1 0 0,-1-1-1 0 0,1 1 0 0 0,-1 0 0 0 0,0-1 1 0 0,1 1-1 0 0,-1-1 0 0 0,0 1 1 0 0,1-1-1 0 0,-1 1 0 0 0,0-1 0 0 0,1 0 1 0 0,-1 0-1 0 0,1 0-17 0 0,51-45 825 0 0,-45 38-829 0 0,66-74 241 0 0,64-55-147 0 0,-138 137-97 0 0,1-1 1 0 0,-1 1-1 0 0,1-1 1 0 0,0 1-1 0 0,-1-1 0 0 0,1 1 1 0 0,0 0-1 0 0,-1-1 1 0 0,1 1-1 0 0,0 0 1 0 0,0-1-1 0 0,0 1 1 0 0,-1 0-1 0 0,1 0 1 0 0,0 0-1 0 0,0 0 0 0 0,0-1 1 0 0,-1 1-1 0 0,1 1 1 0 0,0-1-1 0 0,0 0 1 0 0,0 0-1 0 0,-1 0 1 0 0,1 0-1 0 0,0 0 0 0 0,0 1 1 0 0,-1-1-1 0 0,1 0 1 0 0,0 1-1 0 0,0-1 1 0 0,-1 0-1 0 0,1 1 1 0 0,0-1-1 0 0,-1 1 0 0 0,1-1 1 0 0,-1 1-1 0 0,1 0 1 0 0,-1-1-1 0 0,1 1 1 0 0,-1 0-1 0 0,1-1 1 0 0,-1 1-1 0 0,1 0 0 0 0,-1-1 1 0 0,0 1-1 0 0,1 0 1 0 0,-1 0-1 0 0,0-1 1 0 0,0 1-1 0 0,0 0 1 0 0,1 0-1 0 0,-1 0 7 0 0,8 48-4 0 0,-8-41 14 0 0,9 161 262 0 0,7-132-320 0 0,-16-37-1 0 0,15-4-6873 0 0,2-17-4140 0 0,-14 17 6705 0 0</inkml:trace>
</inkml:ink>
</file>

<file path=ppt/ink/ink8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1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0 2737 0 0,'0'0'1697'0'0,"0"0"-35"0"0,0 0 100 0 0,0 0 107 0 0,0 0-66 0 0,0 0-286 0 0,0 0-454 0 0,0 0-406 0 0,-10 33-269 0 0,-30 102-153 0 0,29-63 118 0 0,25-24-992 0 0,8-50-7430 0 0,-16-3 4209 0 0,-1 0 685 0 0</inkml:trace>
</inkml:ink>
</file>

<file path=ppt/ink/ink8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3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 8346 0 0,'0'0'1912'0'0,"0"0"-391"0"0,0 0-609 0 0,0 0-384 0 0,0 0-200 0 0,0 0-224 0 0,0 0-296 0 0,0 0-392 0 0,0 0-224 0 0,0 0-105 0 0,0 0-79 0 0,0 0-248 0 0,0 0-1001 0 0,0 0-1463 0 0,34-33 727 0 0</inkml:trace>
</inkml:ink>
</file>

<file path=ppt/ink/ink8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6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7690 0 0,'0'0'1816'0'0,"0"0"-397"0"0,0 0-283 0 0,0 0-108 0 0,0 0-87 0 0,0 0-200 0 0,0 0-222 0 0,0 0-152 0 0,0 0-43 0 0,0 0 105 0 0,0 0 87 0 0,0 0 34 0 0,0 0 25 0 0,6 15-39 0 0,29 114 777 0 0,-25-30-776 0 0,-5 1 0 0 0,-3-1-1 0 0,-6 3-536 0 0,4-68 40 0 0,-8 157 850 0 0,4-86-3127 0 0,3-59-5223 0 0,8-75-3621 0 0,-5 21 9419 0 0</inkml:trace>
</inkml:ink>
</file>

<file path=ppt/ink/ink8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0 0 0,'0'0'1016'0'0,"0"0"1134"0"0,0 0 340 0 0,0 0 18 0 0,0 0-119 0 0,0 0-230 0 0,0 0-267 0 0,31 3-315 0 0,102 8-322 0 0,-64-20 189 0 0,-59 4-1160 0 0,7-4-88 0 0,0 0 1 0 0,-1-1-1 0 0,-1-1 0 0 0,0 0 0 0 0,0-1 1 0 0,-1-1-1 0 0,-1 0 0 0 0,0-1 0 0 0,0-1 1 0 0,-2 0-1 0 0,0 0 0 0 0,-1-1 0 0 0,0-1-196 0 0,8-60 248 0 0,-18 75-268 0 0,0 0 0 0 0,0 0 0 0 0,0 0 0 0 0,0 0 0 0 0,-1 0 0 0 0,1 0 0 0 0,-1 1 0 0 0,1-1 0 0 0,-1 0-1 0 0,0 0 1 0 0,1 0 0 0 0,-1 0 0 0 0,0 1 0 0 0,0-1 0 0 0,-1 0 0 0 0,1 1 0 0 0,0-1 0 0 0,0 1 0 0 0,-1-1 0 0 0,1 1 0 0 0,-1 0 0 0 0,1 0 0 0 0,-1-1-1 0 0,0 1 1 0 0,1 0 0 0 0,-1 0 0 0 0,0 1 0 0 0,0-1 0 0 0,0 0 0 0 0,1 1 0 0 0,-1-1 0 0 0,0 1 0 0 0,0-1 0 0 0,0 1 0 0 0,0 0 0 0 0,0 0 0 0 0,-1 0 20 0 0,-9 3-51 0 0,0 0 0 0 0,0 1 0 0 0,0 0 0 0 0,0 1 1 0 0,1 1-1 0 0,0 0 0 0 0,0 0 0 0 0,0 1 0 0 0,1 0 1 0 0,0 1-1 0 0,0 0 0 0 0,1 1 0 0 0,0 0 0 0 0,0 0 1 0 0,1 1-1 0 0,1 0 0 0 0,0 1 0 0 0,0-1 1 0 0,1 1-1 0 0,0 1 0 0 0,1-1 0 0 0,0 1 0 0 0,1 0 1 0 0,-3 12 50 0 0,4-18-11 0 0,0 0 0 0 0,1 0 0 0 0,-1 0 0 0 0,1 1 0 0 0,1-1 0 0 0,-1 0 0 0 0,1 1 0 0 0,0 0 0 0 0,1-1 0 0 0,0 1 0 0 0,0-1 0 0 0,0 1 0 0 0,1 0 0 0 0,0-1 0 0 0,0 1 0 0 0,0-1 1 0 0,1 1-1 0 0,0-1 0 0 0,0 0 0 0 0,1 0 0 0 0,0 0 0 0 0,0 0 0 0 0,0 0 0 0 0,1-1 0 0 0,0 1 0 0 0,0-1 0 0 0,0 0 0 0 0,0 0 0 0 0,1 0 11 0 0,7 2-44 0 0,-1-1-1 0 0,1 0 1 0 0,0 0-1 0 0,1-1 0 0 0,-1-1 1 0 0,1 0-1 0 0,0-1 1 0 0,0 0-1 0 0,0-1 1 0 0,9 1 44 0 0,80 1-7819 0 0,-80-4 16 0 0</inkml:trace>
</inkml:ink>
</file>

<file path=ppt/ink/ink8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5.7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1 6481 0 0,'0'0'937'0'0,"0"0"-119"0"0,0 0 41 0 0,0 0 161 0 0,0 0 161 0 0,0 0-10 0 0,0 0-160 0 0,0 0-177 0 0,0 0-148 0 0,0 0-89 0 0,0 0-51 0 0,-6 32-38 0 0,-19 104-17 0 0,19 39 1321 0 0,26 214-345 0 0,-20-390-1444 0 0,1 1-1 0 0,-1-1 1 0 0,0 1 0 0 0,1-1-1 0 0,-1 1 1 0 0,1-1-1 0 0,-1 1 1 0 0,1-1 0 0 0,-1 1-1 0 0,1 0 1 0 0,-1-1 0 0 0,1 1-1 0 0,-1 0 1 0 0,1-1-1 0 0,0 1 1 0 0,-1 0 0 0 0,1 0-1 0 0,-1 0 1 0 0,1 0 0 0 0,0-1-1 0 0,-1 1 1 0 0,1 0-1 0 0,-1 0 1 0 0,1 0 0 0 0,0 0-1 0 0,-1 0 1 0 0,1 0 0 0 0,0 1-1 0 0,-1-1 1 0 0,1 0-1 0 0,-1 0 1 0 0,1 0 0 0 0,0 1-1 0 0,-1-1 1 0 0,1 0 0 0 0,-1 1-1 0 0,1-1 1 0 0,-1 0-1 0 0,1 1 1 0 0,-1-1 0 0 0,1 0-1 0 0,-1 1 1 0 0,1-1 0 0 0,-1 1-1 0 0,0-1 1 0 0,1 1-1 0 0,-1-1 1 0 0,0 1 0 0 0,1 0-1 0 0,-1-1 1 0 0,0 1 0 0 0,0-1-1 0 0,0 1 1 0 0,1 0-1 0 0,-1-1 1 0 0,0 1 0 0 0,0-1-1 0 0,0 1-22 0 0,155-136 714 0 0,-129 115-715 0 0,1 2 0 0 0,1 1 1 0 0,0 1-1 0 0,1 1 0 0 0,1 2 0 0 0,0 1 0 0 0,7-1 1 0 0,-34 12-7 0 0,-1 0 0 0 0,1-1 0 0 0,-1 1 0 0 0,1 0 0 0 0,0 0 0 0 0,0 1 0 0 0,-1-1 0 0 0,1 0 0 0 0,0 1 0 0 0,0 0 0 0 0,0 0 0 0 0,0 0 0 0 0,0 0 0 0 0,-1 0 0 0 0,1 0-1 0 0,0 1 1 0 0,0-1 0 0 0,0 1 0 0 0,-1 0 0 0 0,1 0 0 0 0,0 0 0 0 0,-1 0 0 0 0,1 0 0 0 0,-1 1 0 0 0,1-1 0 0 0,-1 1 0 0 0,0 0 0 0 0,1-1 0 0 0,-1 1 0 0 0,0 0 0 0 0,0 0-1 0 0,0 1 1 0 0,-1-1 0 0 0,1 0 0 0 0,0 1 0 0 0,-1-1 0 0 0,0 1 0 0 0,1-1 0 0 0,-1 1 0 0 0,0 0 0 0 0,0-1 0 0 0,-1 1 0 0 0,1 0 0 0 0,0 2 7 0 0,-1 9 29 0 0,0 0 0 0 0,-1 0 0 0 0,-1 0 0 0 0,0-1 1 0 0,-1 1-1 0 0,0-1 0 0 0,-1 0 0 0 0,-1 1 0 0 0,0-2 0 0 0,0 1 1 0 0,-2-1-1 0 0,1 1 0 0 0,-2-2 0 0 0,1 1 0 0 0,-2-1 0 0 0,0 1-29 0 0,-12 12 68 0 0,0-1 0 0 0,-2 0 0 0 0,0-2 0 0 0,-1-1-1 0 0,-1 0 1 0 0,-17 8-68 0 0,33-22-4 0 0,0-1 0 0 0,0 0 0 0 0,-1 0-1 0 0,0 0 1 0 0,0-2 0 0 0,0 1 0 0 0,0-1-1 0 0,-1 0 1 0 0,1-1 0 0 0,-1-1 0 0 0,1 0 0 0 0,-7 0 4 0 0,15-1-80 0 0,0 0 0 0 0,0-1 0 0 0,0 1 0 0 0,0-1 0 0 0,0 0 0 0 0,0 1 0 0 0,0-1 0 0 0,1 0 0 0 0,-1 0 0 0 0,0 0 0 0 0,1-1 0 0 0,-1 1 1 0 0,1 0-1 0 0,-1-1 0 0 0,1 1 0 0 0,-1-1 0 0 0,1 1 0 0 0,0-1 0 0 0,0 1 0 0 0,0-1 0 0 0,0 0 0 0 0,0 0 0 0 0,0 0 0 0 0,0 1 0 0 0,1-1 1 0 0,-1 0-1 0 0,1 0 0 0 0,-1 0 0 0 0,1 0 0 0 0,0 0 0 0 0,0 0 0 0 0,0 0 0 0 0,0 0 0 0 0,0 0 0 0 0,0 0 0 0 0,0-1 80 0 0,3-40-5687 0 0,6 9-5135 0 0,-4 26 7257 0 0</inkml:trace>
</inkml:ink>
</file>

<file path=ppt/ink/ink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8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6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0 455 0 0 0,'0'0'1962'0'0,"0"0"237"0"0,0 0 64 0 0,0 0-136 0 0,0 0-233 0 0,0 0-227 0 0,32-4-215 0 0,102-13-228 0 0,-53-14 477 0 0,-60 19-1386 0 0,-1-2 0 0 0,-1 0 1 0 0,0-1-1 0 0,-1-1 0 0 0,0-1 0 0 0,-2-1 0 0 0,0 0 1 0 0,-1-1-1 0 0,-1-1 0 0 0,0 0 0 0 0,3-10-315 0 0,-12 21 60 0 0,0-1 0 0 0,-1-1 0 0 0,0 1-1 0 0,0-1 1 0 0,-2 1 0 0 0,1-1 0 0 0,-1 0-1 0 0,-1 0 1 0 0,0 0 0 0 0,0 0 0 0 0,-1-4-60 0 0,0 12-16 0 0,-1 0 0 0 0,1 1 1 0 0,-1-1-1 0 0,0 0 0 0 0,0 1 0 0 0,0-1 1 0 0,0 1-1 0 0,0-1 0 0 0,0 1 0 0 0,-1 0 1 0 0,1-1-1 0 0,-1 1 0 0 0,1 0 0 0 0,-1 0 1 0 0,0 0-1 0 0,0 0 0 0 0,0 1 1 0 0,0-1-1 0 0,0 0 0 0 0,0 1 0 0 0,-1-1 1 0 0,1 1-1 0 0,-1 0 0 0 0,1 0 0 0 0,0 0 1 0 0,-1 0-1 0 0,0 0 0 0 0,1 0 0 0 0,-1 1 1 0 0,0 0-1 0 0,1-1 0 0 0,-1 1 1 0 0,0 0 15 0 0,-3-1-64 0 0,-1 1 0 0 0,1 0 0 0 0,-1 0 0 0 0,0 0 0 0 0,1 1 0 0 0,-1 0 0 0 0,1 0 1 0 0,-1 0-1 0 0,1 1 0 0 0,0 0 0 0 0,-1 1 0 0 0,-4 2 64 0 0,3-1-18 0 0,-4 3 14 0 0,0-1 0 0 0,1 2 0 0 0,0-1 0 0 0,0 2 0 0 0,0-1 0 0 0,1 1 1 0 0,1 1-1 0 0,-1 0 0 0 0,-4 7 4 0 0,13-16-3 0 0,0 0 1 0 0,1 0-1 0 0,-1 1 0 0 0,0-1 1 0 0,0 0-1 0 0,1 0 1 0 0,-1 1-1 0 0,0-1 1 0 0,1 0-1 0 0,-1 1 0 0 0,1-1 1 0 0,0 1-1 0 0,-1-1 1 0 0,1 1-1 0 0,0-1 1 0 0,0 0-1 0 0,0 1 0 0 0,0-1 1 0 0,0 1-1 0 0,0-1 1 0 0,1 1-1 0 0,-1-1 1 0 0,0 1-1 0 0,1-1 0 0 0,-1 0 1 0 0,1 1-1 0 0,-1-1 1 0 0,1 0-1 0 0,0 1 1 0 0,0-1-1 0 0,-1 0 0 0 0,1 0 1 0 0,0 0-1 0 0,0 0 1 0 0,0 0-1 0 0,0 0 0 0 0,0 0 1 0 0,1 0-1 0 0,-1 0 1 0 0,0 0-1 0 0,0 0 1 0 0,1-1-1 0 0,-1 1 0 0 0,0 0 1 0 0,1-1-1 0 0,-1 1 1 0 0,0-1-1 0 0,1 0 1 0 0,1 1 2 0 0,74 9 243 0 0,137-5 304 0 0,-211-5-532 0 0,1 1-1 0 0,0 0 1 0 0,-1 0 0 0 0,1 0-1 0 0,-1 0 1 0 0,1 0 0 0 0,-1 1-1 0 0,0 0 1 0 0,0-1 0 0 0,0 1-1 0 0,0 1 1 0 0,0-1 0 0 0,0 0-1 0 0,0 1 1 0 0,-1-1 0 0 0,1 1-1 0 0,-1 0 1 0 0,1 0 0 0 0,-1 0-1 0 0,0 0 1 0 0,-1 0 0 0 0,1 0-1 0 0,0 0 1 0 0,-1 1 0 0 0,0-1-1 0 0,0 1 1 0 0,0-1 0 0 0,0 1-1 0 0,0 0 1 0 0,-1-1 0 0 0,1 1-1 0 0,-1 0 1 0 0,0-1 0 0 0,0 1-1 0 0,-1 2-14 0 0,0 3-1 0 0,0 0 1 0 0,-1 0-1 0 0,1-1 0 0 0,-2 1 0 0 0,0 0 0 0 0,0-1 0 0 0,0 1 0 0 0,-1-1 0 0 0,0 0 0 0 0,-1 0 1 0 0,0-1-1 0 0,0 1 0 0 0,0-1 0 0 0,-1 0 0 0 0,-6 5 1 0 0,-2 10-1133 0 0,12-19-4596 0 0,3-2-5649 0 0,3-1 9179 0 0</inkml:trace>
</inkml:ink>
</file>

<file path=ppt/ink/ink8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6.9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358 456 2529 0 0,'0'0'4006'0'0,"0"0"-1640"0"0,0 0-655 0 0,0 0-130 0 0,0 0-103 0 0,0 0-250 0 0,0 0-198 0 0,0 0-126 0 0,0 0-113 0 0,0 0-120 0 0,0 0-135 0 0,0 0-154 0 0,-33 12-96 0 0,-102 38-63 0 0,56-5 74 0 0,68-37-286 0 0,0 0 0 0 0,1 1 0 0 0,0 1 0 0 0,1-1 0 0 0,0 1 0 0 0,0 1 0 0 0,1 0 0 0 0,0 0 0 0 0,1 1 0 0 0,1 0 0 0 0,-2 2-11 0 0,8-13-2 0 0,-1 0 0 0 0,0 1-1 0 0,1-1 1 0 0,-1 0 0 0 0,1 0-1 0 0,-1 1 1 0 0,1-1 0 0 0,0 0 0 0 0,-1 0-1 0 0,1 1 1 0 0,0-1 0 0 0,0 0-1 0 0,0 1 1 0 0,0-1 0 0 0,0 0-1 0 0,0 1 1 0 0,1-1 0 0 0,-1 0-1 0 0,0 1 1 0 0,1-1 0 0 0,-1 0 0 0 0,1 1-1 0 0,-1-1 1 0 0,1 0 0 0 0,-1 0-1 0 0,1 0 1 0 0,0 0 0 0 0,0 0-1 0 0,0 0 1 0 0,-1 0 0 0 0,1 0-1 0 0,0 0 1 0 0,0 0 0 0 0,0 0 0 0 0,0 0-1 0 0,1 0 1 0 0,-1-1 0 0 0,0 1-1 0 0,0-1 1 0 0,0 1 0 0 0,1-1-1 0 0,-1 1 1 0 0,0-1 0 0 0,1 1 0 0 0,-1-1-1 0 0,1 0 3 0 0,66-4 534 0 0,-42-5-455 0 0,-1-2 0 0 0,0 0 0 0 0,-1-1 1 0 0,0-2-1 0 0,-1 0 0 0 0,-1-2 0 0 0,0 0 0 0 0,2-4-79 0 0,2 0 22 0 0,19 1-373 0 0,-42 53-99 0 0,-4-8 403 0 0,0-23 50 0 0,0 1 0 0 0,0-1 0 0 0,0 0-1 0 0,0 0 1 0 0,0 1 0 0 0,1-1 0 0 0,-1 0 0 0 0,1 1-1 0 0,0-1 1 0 0,0 1 0 0 0,0-1 0 0 0,1 0 0 0 0,-1 1-1 0 0,1-1 1 0 0,0 0 0 0 0,0 0 0 0 0,0 1 0 0 0,0-1-1 0 0,0 0 1 0 0,1 0 0 0 0,0 0 0 0 0,-1 0-1 0 0,1 0 1 0 0,0-1 0 0 0,0 1 0 0 0,1 0 0 0 0,-1-1-1 0 0,0 0 1 0 0,1 1 0 0 0,0-1 0 0 0,-1 0 0 0 0,1 0-1 0 0,0-1 1 0 0,0 1 0 0 0,0 0 0 0 0,0-1 0 0 0,0 0-1 0 0,0 0 1 0 0,1 0 0 0 0,-1 0 0 0 0,1 0-3 0 0,8-5 74 0 0,-1 1 0 0 0,1-2-1 0 0,0 1 1 0 0,-1-2 0 0 0,0 1 0 0 0,0-1 0 0 0,-1-1 0 0 0,0 0 0 0 0,0-1 0 0 0,-1 0 0 0 0,1 0 0 0 0,-2-1 0 0 0,1 0-1 0 0,-1-1 1 0 0,-1 1 0 0 0,0-2 0 0 0,4-5-74 0 0,2-2 57 0 0,14-12-28 0 0,-2-1 0 0 0,-2-1-1 0 0,-1-1 1 0 0,-1-1-1 0 0,-2-1 1 0 0,-1-1 0 0 0,-2-1-1 0 0,-2 0 1 0 0,8-31-29 0 0,-5-108-134 0 0,-17 175 138 0 0,0-1-1 0 0,0 1 1 0 0,0-1-1 0 0,0 1 0 0 0,0 0 1 0 0,0-1-1 0 0,0 1 1 0 0,-1-1-1 0 0,1 1 0 0 0,0-1 1 0 0,-1 1-1 0 0,0 0 0 0 0,1-1 1 0 0,-1 1-1 0 0,0 0 1 0 0,1 0-1 0 0,-1-1 0 0 0,0 1 1 0 0,0 0-1 0 0,0 0 1 0 0,0 0-1 0 0,0 0 0 0 0,0 0 1 0 0,0 0-1 0 0,-1 1 1 0 0,1-1-1 0 0,0 0 0 0 0,-1 0 1 0 0,1 1-1 0 0,0-1 1 0 0,-1 1-1 0 0,1-1 0 0 0,0 1 1 0 0,-1 0-1 0 0,1-1 1 0 0,-1 1-1 0 0,1 0 0 0 0,-1 0 1 0 0,1 0-1 0 0,0 0 1 0 0,-1 0-1 0 0,1 1 0 0 0,-1-1 1 0 0,1 0-1 0 0,-1 1 0 0 0,1-1 1 0 0,0 0-1 0 0,-1 1 1 0 0,1 0-1 0 0,0-1 0 0 0,-1 1 1 0 0,1 0-1 0 0,0 0 1 0 0,0 0-1 0 0,0 0 0 0 0,0 0 1 0 0,0 0-1 0 0,0 0 1 0 0,0 0-1 0 0,0 0 0 0 0,0 0 1 0 0,0 0-1 0 0,1 1 1 0 0,-1-1-1 0 0,0 0 0 0 0,0 2-3 0 0,-14 26 27 0 0,1 1-1 0 0,1 0 1 0 0,1 1-1 0 0,2 1 1 0 0,1-1-1 0 0,2 2 1 0 0,1-1-1 0 0,2 1 1 0 0,1 0-1 0 0,1 0 0 0 0,2 0 1 0 0,1 0-1 0 0,3 15-26 0 0,-3 13 8 0 0,12 130 36 0 0,-6-128-714 0 0,-14-90-2990 0 0,12-10-2426 0 0,4 13-844 0 0,-5 12 1729 0 0</inkml:trace>
</inkml:ink>
</file>

<file path=ppt/ink/ink8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7.5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347 0 4777 0 0,'0'0'1663'0'0,"0"0"-65"0"0,0 0 127 0 0,0 0 46 0 0,-31 17-150 0 0,-99 55-278 0 0,-34 23 2166 0 0,163-95-3493 0 0,0 0 0 0 0,0 0 0 0 0,0 0 0 0 0,0 0 0 0 0,0 0 0 0 0,1 0 0 0 0,-1 1 0 0 0,0-1 0 0 0,0 0 0 0 0,0 1 0 0 0,0-1 0 0 0,1 0 0 0 0,-1 1 0 0 0,0-1 0 0 0,0 1 1 0 0,1-1-1 0 0,-1 1 0 0 0,0 0 0 0 0,1-1 0 0 0,-1 1 0 0 0,1 0 0 0 0,-1-1 0 0 0,1 1 0 0 0,-1 0 0 0 0,1 0 0 0 0,-1-1 0 0 0,1 1 0 0 0,0 0 0 0 0,-1 0 0 0 0,1 0 0 0 0,0-1 1 0 0,0 1-1 0 0,-1 0 0 0 0,1 0 0 0 0,0 0 0 0 0,0 0 0 0 0,0 0 0 0 0,0 0 0 0 0,0 0 0 0 0,0-1 0 0 0,1 1 0 0 0,-1 0 0 0 0,0 0 0 0 0,0 0 0 0 0,1 0 0 0 0,-1 0 0 0 0,0-1 0 0 0,1 1 1 0 0,-1 0-1 0 0,1 0 0 0 0,-1-1 0 0 0,1 1 0 0 0,-1 0 0 0 0,1-1 0 0 0,0 1 0 0 0,-1 0 0 0 0,1-1 0 0 0,0 1 0 0 0,-1-1 0 0 0,1 1 0 0 0,0-1 0 0 0,0 0 0 0 0,0 1 0 0 0,-1-1 1 0 0,1 0-1 0 0,0 1 0 0 0,0-1 0 0 0,0 0-16 0 0,116 4 616 0 0,-95-6-646 0 0,1 2-1 0 0,-1 1 1 0 0,0 1-1 0 0,0 0 1 0 0,0 2-1 0 0,18 5 31 0 0,8 23-1710 0 0,-12-2-4307 0 0,65-1 7336 0 0,-85-28-877 0 0,0-1 0 0 0,0 0 1 0 0,0-1-1 0 0,-1-1 0 0 0,1 0 0 0 0,0-1 0 0 0,-1-1 0 0 0,0-1 0 0 0,1 0 0 0 0,-2 0 1 0 0,1-2-1 0 0,-1 0 0 0 0,0 0 0 0 0,0-2 0 0 0,-1 1 0 0 0,0-2 0 0 0,5-4-442 0 0,-15 11 40 0 0,1 1-1 0 0,0-1 0 0 0,-1 0 0 0 0,0-1 1 0 0,0 1-1 0 0,0-1 0 0 0,0 1 1 0 0,0-1-1 0 0,-1 0 0 0 0,1 0 0 0 0,-1 0 1 0 0,0 0-1 0 0,0 0 0 0 0,-1-1 0 0 0,1 1 1 0 0,-1 0-1 0 0,0-1 0 0 0,0 1 1 0 0,-1-1-1 0 0,1 0 0 0 0,-1 1 0 0 0,0-1 1 0 0,0 1-1 0 0,-1-1 0 0 0,1 0 0 0 0,-1 1 1 0 0,0-1-1 0 0,0 1 0 0 0,0 0 1 0 0,-1-1-1 0 0,0 1 0 0 0,0 0 0 0 0,0 0 1 0 0,0 0-1 0 0,0 0 0 0 0,-1 0 0 0 0,0 0 1 0 0,-1 0-40 0 0,-4-1-41 0 0,0 1-1 0 0,0 0 1 0 0,-1 0 0 0 0,1 1 0 0 0,-1 0 0 0 0,0 1 0 0 0,0 0-1 0 0,0 0 1 0 0,0 1 0 0 0,0 0 0 0 0,0 1 0 0 0,0 0 0 0 0,-1 0 0 0 0,1 1-1 0 0,0 0 1 0 0,0 1 0 0 0,0 0 0 0 0,0 0 0 0 0,1 1 0 0 0,-1 0-1 0 0,1 0 1 0 0,-1 1 0 0 0,1 0 0 0 0,0 1 0 0 0,0 0 0 0 0,1 0-1 0 0,0 1 1 0 0,0 0 0 0 0,-6 6 41 0 0,4-5-32 0 0,0 1-1 0 0,1 0 1 0 0,1 0 0 0 0,-1 1-1 0 0,1 0 1 0 0,1 0 0 0 0,-1 1-1 0 0,2 0 1 0 0,-1 0 0 0 0,2 1-1 0 0,-1-1 1 0 0,1 1 0 0 0,1 0-1 0 0,0 0 1 0 0,0 0-1 0 0,1 0 1 0 0,1 1 0 0 0,0-1-1 0 0,0 0 1 0 0,1 1 0 0 0,1-1-1 0 0,0 1 1 0 0,2 8 32 0 0,0-11-191 0 0,1-1-1 0 0,1 1 1 0 0,-1-1-1 0 0,1 0 1 0 0,1 0-1 0 0,-1-1 1 0 0,1 0 0 0 0,1 0-1 0 0,-1 0 1 0 0,1 0-1 0 0,1-1 1 0 0,-1-1 0 0 0,5 3 191 0 0,64 39-10009 0 0,-57-39 2311 0 0</inkml:trace>
</inkml:ink>
</file>

<file path=ppt/ink/ink8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02.1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339 418 7001 0 0,'0'0'1984'0'0,"0"0"-347"0"0,0 0-286 0 0,0 0-61 0 0,0 0 34 0 0,0 0-61 0 0,0 0-228 0 0,0 0-306 0 0,-34-1-263 0 0,-105-5-179 0 0,137 5-278 0 0,-1 1 0 0 0,0-1 1 0 0,1 1-1 0 0,-1-1 0 0 0,0 1 0 0 0,0 0 1 0 0,1 0-1 0 0,-1 1 0 0 0,0-1 1 0 0,0 0-1 0 0,1 1 0 0 0,-1 0 1 0 0,0-1-1 0 0,1 1 0 0 0,-1 0 1 0 0,1 0-1 0 0,-1 1 0 0 0,1-1 1 0 0,0 0-1 0 0,-1 1 0 0 0,1 0 1 0 0,0-1-1 0 0,0 1 0 0 0,0 0 0 0 0,-1 1-9 0 0,-3 4 32 0 0,-3 2-16 0 0,1-1 0 0 0,0 1 1 0 0,0 0-1 0 0,1 1 0 0 0,0 0 1 0 0,0 0-1 0 0,1 0 0 0 0,1 1 1 0 0,0 0-1 0 0,0 0 0 0 0,1 0 0 0 0,0 1 1 0 0,1 0-1 0 0,1-1 0 0 0,0 1 1 0 0,0 0-1 0 0,1 5-16 0 0,2-13 35 0 0,1 1 0 0 0,0-1 0 0 0,-1 0 1 0 0,2 0-1 0 0,-1 0 0 0 0,0 0 0 0 0,1-1 0 0 0,0 1 0 0 0,0-1 0 0 0,0 1 1 0 0,0-1-1 0 0,0 0 0 0 0,1 0 0 0 0,0 0 0 0 0,-1-1 0 0 0,1 1 0 0 0,0-1 1 0 0,0 0-1 0 0,0 0 0 0 0,1 0 0 0 0,-1-1 0 0 0,0 1 0 0 0,1-1 0 0 0,-1 0 1 0 0,0-1-1 0 0,1 1 0 0 0,0-1 0 0 0,-1 1 0 0 0,1-1 0 0 0,-1-1 0 0 0,1 1 1 0 0,-1-1-1 0 0,1 0 0 0 0,-1 0 0 0 0,1 0 0 0 0,-1 0 0 0 0,0-1 0 0 0,0 1 1 0 0,0-1-1 0 0,1-1-35 0 0,42-18 392 0 0,-1-2 1 0 0,0-3 0 0 0,-2-1 0 0 0,6-8-393 0 0,106-63 194 0 0,-155 98-203 0 0,0-1-1 0 0,0 0 0 0 0,0 1 0 0 0,0-1 1 0 0,0 1-1 0 0,0-1 0 0 0,0 1 0 0 0,0 0 1 0 0,0-1-1 0 0,0 1 0 0 0,0 0 1 0 0,0 0-1 0 0,1 0 0 0 0,-1 0 0 0 0,0 0 1 0 0,0 0-1 0 0,0 0 0 0 0,0 0 0 0 0,0 0 1 0 0,0 0-1 0 0,0 1 0 0 0,0-1 0 0 0,1 0 1 0 0,-1 1-1 0 0,0-1 0 0 0,0 1 1 0 0,0-1-1 0 0,0 1 0 0 0,-1-1 0 0 0,1 1 1 0 0,0 0-1 0 0,0 0 0 0 0,0-1 0 0 0,0 1 1 0 0,-1 0-1 0 0,1 0 0 0 0,0 0 0 0 0,-1 0 1 0 0,1 0-1 0 0,-1 0 0 0 0,1 0 0 0 0,-1 0 1 0 0,1 0 9 0 0,3 52-346 0 0,-4-40 334 0 0,-26 181 80 0 0,28-192-55 0 0,-1-1-1 0 0,0 1 0 0 0,1-1 1 0 0,-1 1-1 0 0,1-1 1 0 0,-1 0-1 0 0,1 1 0 0 0,0-1 1 0 0,-1 0-1 0 0,1 0 0 0 0,0 0 1 0 0,0 0-1 0 0,0-1 1 0 0,0 1-1 0 0,0 0 0 0 0,0-1 1 0 0,0 1-1 0 0,0-1 0 0 0,0 0 1 0 0,0 0-1 0 0,0 0 1 0 0,0 0-1 0 0,0 0 0 0 0,0 0 1 0 0,0 0-1 0 0,0-1 0 0 0,0 1 1 0 0,0-1-1 0 0,0 1 1 0 0,0-1-1 0 0,0 0 0 0 0,-1 0 1 0 0,1 0-1 0 0,0 0 0 0 0,0 0 1 0 0,-1 0-1 0 0,1 0 1 0 0,-1-1-1 0 0,1 1-12 0 0,22-17 103 0 0,-1-2-1 0 0,-1 0 1 0 0,0-1 0 0 0,-2-1-1 0 0,9-13-102 0 0,123-167 226 0 0,-118 162-265 0 0,-14 70-292 0 0,17 132 310 0 0,-29-108 42 0 0,7 39-2 0 0,-3 0-1 0 0,-5 1 0 0 0,-4-1 1 0 0,-5 8-19 0 0,3-94 17 0 0,-1-1 1 0 0,0 1 0 0 0,-1 0 0 0 0,0-1-1 0 0,0 1 1 0 0,0-1 0 0 0,-1 1-1 0 0,0-1 1 0 0,0 0 0 0 0,-1 0-1 0 0,1 0 1 0 0,-1 0 0 0 0,-1 0 0 0 0,1-1-1 0 0,-1 1 1 0 0,0-1 0 0 0,0 0-1 0 0,-1 0 1 0 0,1 0 0 0 0,-1-1-1 0 0,0 1 1 0 0,0-1 0 0 0,-1-1-1 0 0,1 1 1 0 0,-1-1 0 0 0,-1 1-18 0 0,5-3 24 0 0,0-1-1 0 0,0 1 1 0 0,0-1-1 0 0,0 0 1 0 0,0 0 0 0 0,-1 0-1 0 0,1 0 1 0 0,0 0 0 0 0,0 0-1 0 0,0 0 1 0 0,0-1 0 0 0,0 1-1 0 0,0-1 1 0 0,0 1 0 0 0,0-1-1 0 0,0 0 1 0 0,0 0 0 0 0,0 0-1 0 0,0 0 1 0 0,0 0 0 0 0,0 0-1 0 0,1-1 1 0 0,-1 1 0 0 0,0 0-1 0 0,1-1 1 0 0,-1 0 0 0 0,1 1-1 0 0,0-1 1 0 0,-1 0-1 0 0,1 0 1 0 0,0 1 0 0 0,0-1-1 0 0,0 0 1 0 0,1 0 0 0 0,-1 0-1 0 0,0 0 1 0 0,1 0 0 0 0,-1-1-1 0 0,1 1 1 0 0,-1-1-24 0 0,-7-96 29 0 0,8 90-40 0 0,3-27-24 0 0,3 0-1 0 0,0 0 1 0 0,3 1 0 0 0,0 0-1 0 0,3 0 1 0 0,1 1 0 0 0,1 1-1 0 0,2 0 1 0 0,1 1 0 0 0,14-18 35 0 0,101-132-321 0 0,-124 172 290 0 0,2 0 0 0 0,-1 2 0 0 0,1-1 0 0 0,1 1 0 0 0,-1 0 0 0 0,1 1 0 0 0,1 1 0 0 0,-1-1 0 0 0,1 2 0 0 0,0 0 0 0 0,0 0 0 0 0,1 1 0 0 0,0 1 0 0 0,-1 0 0 0 0,12-1 31 0 0,-22 3-8 0 0,0 1 0 0 0,0 0 0 0 0,0 1 0 0 0,0-1 1 0 0,0 0-1 0 0,0 0 0 0 0,-1 1 0 0 0,1-1 0 0 0,0 1 0 0 0,0-1 0 0 0,0 1 0 0 0,-1 0 0 0 0,1 0 0 0 0,0 0 0 0 0,-1 0 0 0 0,1 0 0 0 0,-1 0 0 0 0,1 0 1 0 0,-1 1-1 0 0,1-1 0 0 0,-1 0 0 0 0,0 1 0 0 0,0-1 0 0 0,0 1 0 0 0,0 0 0 0 0,0-1 0 0 0,0 1 0 0 0,0 0 0 0 0,0-1 0 0 0,-1 1 0 0 0,1 0 0 0 0,-1 0 0 0 0,1 0 1 0 0,-1 0-1 0 0,0-1 0 0 0,0 1 0 0 0,0 0 0 0 0,0 0 0 0 0,0 0 0 0 0,0 0 0 0 0,0 0 0 0 0,-1 1 8 0 0,-18 83-6 0 0,10-68-39 0 0,-2-1 0 0 0,0 0 0 0 0,-1-1 1 0 0,0 0-1 0 0,-1-1 0 0 0,-1-1 0 0 0,-1 0 0 0 0,0-1 0 0 0,0 0 0 0 0,-2-1 0 0 0,0 0 45 0 0,-62 29-1458 0 0,43-34-6309 0 0,32-8 2123 0 0,2-2-1236 0 0</inkml:trace>
  <inkml:trace contextRef="#ctx0" brushRef="#br0" timeOffset="417.27">1560 816 1528 0 0,'0'0'1659'0'0,"0"0"-540"0"0,0 0-233 0 0,0 0 195 0 0,0 0 274 0 0,0 0 183 0 0,0 0-19 0 0,0 0-176 0 0,0 0-155 0 0,0 0-145 0 0,0 0-100 0 0,0 0-66 0 0,0 0-64 0 0,-17 26-53 0 0,-51 77-44 0 0,49-79 2013 0 0,18-36-2540 0 0,-1 0 1 0 0,2-1 0 0 0,0 1 0 0 0,0 0 0 0 0,1-1 0 0 0,1 1 0 0 0,0 0 0 0 0,0 0 0 0 0,1 0 0 0 0,1 0 0 0 0,0-1-190 0 0,16-44 50 0 0,3 2-1 0 0,2 0 0 0 0,2 1 1 0 0,3 2-1 0 0,6-4-49 0 0,-29 43-13 0 0,0 1 0 0 0,2 0 1 0 0,-1 1-1 0 0,2 0 0 0 0,-1 0 0 0 0,2 1 1 0 0,-1 0-1 0 0,1 1 0 0 0,1 0 0 0 0,-1 1 1 0 0,2 0-1 0 0,-1 1 0 0 0,1 0 0 0 0,0 1 1 0 0,0 1-1 0 0,1 0 0 0 0,-1 1 0 0 0,1 0 0 0 0,0 1 1 0 0,1 0-1 0 0,4 1 13 0 0,-15 1-4 0 0,0 0 0 0 0,0 1 1 0 0,0 0-1 0 0,0 0 0 0 0,0 0 0 0 0,-1 0 0 0 0,1 0 1 0 0,0 1-1 0 0,0 0 0 0 0,0 0 0 0 0,-1 0 0 0 0,1 0 1 0 0,0 0-1 0 0,-1 1 0 0 0,1-1 0 0 0,-1 1 0 0 0,0 0 1 0 0,1 0-1 0 0,-1 1 0 0 0,0-1 0 0 0,0 1 0 0 0,-1-1 1 0 0,1 1-1 0 0,0 0 0 0 0,-1 0 0 0 0,0 0 0 0 0,1 0 1 0 0,-1 1-1 0 0,-1-1 0 0 0,1 1 0 0 0,0-1 0 0 0,-1 1 1 0 0,1 3 3 0 0,-1 5 28 0 0,-2 0 1 0 0,1 0-1 0 0,-2 0 1 0 0,0 0 0 0 0,0 0-1 0 0,-1 0 1 0 0,0-1-1 0 0,-1 1 1 0 0,-1-1-1 0 0,0 0 1 0 0,0 0 0 0 0,-1 0-1 0 0,0-1 1 0 0,-1 0-1 0 0,0 0 1 0 0,-1-1 0 0 0,0 0-1 0 0,0 0 1 0 0,-1 0-1 0 0,0-1 1 0 0,0-1-1 0 0,-1 0 1 0 0,0 0 0 0 0,-1-1-1 0 0,1 0 1 0 0,-1-1-1 0 0,0 0 1 0 0,-1 0 0 0 0,1-2-1 0 0,-8 3-28 0 0,-81 5-891 0 0,98-11 764 0 0,1-1 1 0 0,1 1-1 0 0,-1-1 0 0 0,0 0 0 0 0,0 1 1 0 0,0-1-1 0 0,0 0 0 0 0,0 1 0 0 0,0-1 1 0 0,1 0-1 0 0,-1 0 0 0 0,0 0 0 0 0,1 0 1 0 0,-1 0-1 0 0,1 0 0 0 0,-1 0 0 0 0,1 0 1 0 0,-1 0-1 0 0,1 0 0 0 0,0 0 0 0 0,-1 0 1 0 0,1 0-1 0 0,0 0 0 0 0,0 0 0 0 0,0-1 1 0 0,0 1-1 0 0,0 0 0 0 0,0 0 0 0 0,0 0 1 0 0,0 0-1 0 0,1 0 0 0 0,-1 0 0 0 0,0 0 1 0 0,0 0-1 0 0,1-1 127 0 0,14-36-8317 0 0,-6 26 3128 0 0,0 1 125 0 0</inkml:trace>
  <inkml:trace contextRef="#ctx0" brushRef="#br0" timeOffset="832.756">2283 43 6465 0 0,'0'0'2069'0'0,"0"0"-533"0"0,0 0-365 0 0,0 0 59 0 0,0 0 194 0 0,0 0 146 0 0,0 0-19 0 0,0 0-184 0 0,0 0-223 0 0,0 0-217 0 0,0 0-188 0 0,0 0-162 0 0,-1 34-118 0 0,-4 109-105 0 0,-19 26 353 0 0,11-106-657 0 0,-3-1-1 0 0,-3 0 0 0 0,-22 49-49 0 0,31-89 239 0 0,5-16-1341 0 0,5-16-4232 0 0,15-22-7983 0 0,-6 24 9393 0 0</inkml:trace>
  <inkml:trace contextRef="#ctx0" brushRef="#br0" timeOffset="1144.126">2453 466 8426 0 0,'0'0'2226'0'0,"0"0"-530"0"0,0 0-200 0 0,0 0 50 0 0,0 0-7 0 0,0 0-212 0 0,0 0-408 0 0,-14 32-396 0 0,-41 95-263 0 0,34-61-158 0 0,22-52-276 0 0,11-5-1746 0 0,15-20-5389 0 0,-17 3 2016 0 0,-4 0-71 0 0</inkml:trace>
  <inkml:trace contextRef="#ctx0" brushRef="#br0" timeOffset="1317.415">2476 201 11907 0 0,'0'0'4240'0'0,"0"0"-2106"0"0,0 0-889 0 0,0 0-204 0 0,0 0-138 0 0,0 0-184 0 0,0 0-231 0 0,0 0-228 0 0,0 0-181 0 0,0 0-170 0 0,0 0-141 0 0,0 0-98 0 0,0 0-58 0 0,-5-1-52 0 0,-13 5-509 0 0,31 22-2505 0 0,-3-11 360 0 0,-1-1-3112 0 0,-5-2-1626 0 0</inkml:trace>
  <inkml:trace contextRef="#ctx0" brushRef="#br0" timeOffset="1508.414">2727 529 6881 0 0,'0'0'2520'0'0,"0"0"-150"0"0,0 0 10 0 0,0 0-107 0 0,0 0-389 0 0,0 0-426 0 0,0 0-366 0 0,0 0-257 0 0,0 0-159 0 0,0 0-123 0 0,0 0-105 0 0,33-9-70 0 0,101-31-58 0 0,-71 5 181 0 0,-59 32-450 0 0,-1 0-1 0 0,1 0 0 0 0,-1 0 0 0 0,0 0 1 0 0,0-1-1 0 0,0 1 0 0 0,-1-1 1 0 0,1 0-1 0 0,-1 0 0 0 0,0 0 1 0 0,0 0-1 0 0,0 0 0 0 0,0 0 0 0 0,-1 0 1 0 0,0-1-1 0 0,1 1 0 0 0,-2-1 1 0 0,1 1-1 0 0,0-1 0 0 0,-1 1 0 0 0,0-4-50 0 0,-2 6-20 0 0,1 0-1 0 0,-1 0 1 0 0,0 1-1 0 0,1-1 1 0 0,-1 0-1 0 0,0 0 1 0 0,0 1-1 0 0,0 0 1 0 0,0-1-1 0 0,-1 1 1 0 0,1 0-1 0 0,0 0 0 0 0,-1 0 1 0 0,1 0-1 0 0,0 0 1 0 0,-1 1-1 0 0,1-1 1 0 0,-1 1-1 0 0,1-1 1 0 0,-1 1-1 0 0,1 0 1 0 0,-1 0-1 0 0,1 0 0 0 0,-1 0 1 0 0,1 1-1 0 0,-1-1 1 0 0,1 1-1 0 0,-2 0 21 0 0,-3-1-69 0 0,-6 2-6 0 0,0 1-1 0 0,0 1 1 0 0,1 0-1 0 0,-1 1 0 0 0,1 0 1 0 0,0 1-1 0 0,1 0 1 0 0,0 1-1 0 0,0 0 0 0 0,0 1 1 0 0,0 0-1 0 0,2 1 1 0 0,-1 0-1 0 0,1 0 0 0 0,0 1 1 0 0,-5 9 75 0 0,-57 99-523 0 0,69-114 494 0 0,1 1 0 0 0,-1 0 1 0 0,1-1-1 0 0,0 1 0 0 0,0 0 0 0 0,0 0 1 0 0,1 0-1 0 0,0 0 0 0 0,0 0 1 0 0,0 0-1 0 0,0 0 0 0 0,1 0 0 0 0,0-1 1 0 0,0 1-1 0 0,0 0 0 0 0,1 0 1 0 0,-1-1-1 0 0,1 1 0 0 0,0 0 0 0 0,1-1 1 0 0,-1 0-1 0 0,1 0 0 0 0,0 0 1 0 0,0 0-1 0 0,0 0 0 0 0,1 1 29 0 0,3 1-38 0 0,1-1 1 0 0,-1 1-1 0 0,1-1 1 0 0,1-1-1 0 0,-1 1 0 0 0,0-1 1 0 0,1-1-1 0 0,0 0 0 0 0,0 0 1 0 0,0-1-1 0 0,0 0 0 0 0,0 0 1 0 0,1-1-1 0 0,-1 0 0 0 0,0-1 1 0 0,1 0-1 0 0,-1 0 0 0 0,1-1 1 0 0,7-2 37 0 0,15-3-361 0 0,-1-1 1 0 0,0-2 0 0 0,0-1 0 0 0,-1-1 0 0 0,5-4 360 0 0,116-66-4755 0 0,-13-17-8304 0 0,-111 79 11183 0 0,-11 6 1580 0 0</inkml:trace>
  <inkml:trace contextRef="#ctx0" brushRef="#br0" timeOffset="1872.195">3445 374 192 0 0,'0'0'2917'0'0,"0"0"-155"0"0,0 0-111 0 0,0 0-196 0 0,0 0-320 0 0,0 0-358 0 0,-33 22-384 0 0,-102 70-343 0 0,63-26 412 0 0,63-51-1251 0 0,7-13-190 0 0,-1 0-1 0 0,1 1 0 0 0,0-1 0 0 0,0 1 0 0 0,0 0 1 0 0,0-1-1 0 0,0 1 0 0 0,1 0 0 0 0,-1 0 0 0 0,1 0 1 0 0,0 0-1 0 0,0 0 0 0 0,0 1 0 0 0,0-1 0 0 0,1 0 1 0 0,-1 0-1 0 0,1 1 0 0 0,0-1 0 0 0,0 0 0 0 0,0 1 1 0 0,0-1-1 0 0,0 0 0 0 0,1 0 0 0 0,0 1 0 0 0,-1-1 1 0 0,1 0-1 0 0,1 0 0 0 0,-1 0 0 0 0,0 0 0 0 0,1 0 1 0 0,-1 0-1 0 0,1 0 0 0 0,0 0 0 0 0,0-1 0 0 0,0 1 1 0 0,0-1-1 0 0,0 1 0 0 0,1-1 0 0 0,-1 0 0 0 0,1 0 1 0 0,1 1-21 0 0,10 2 126 0 0,1 0 0 0 0,0-1-1 0 0,-1-1 1 0 0,1 0 0 0 0,0-1 0 0 0,0-1 0 0 0,0 0 0 0 0,1-1 0 0 0,-1-1 0 0 0,0 0 0 0 0,9-3-126 0 0,-7 1 177 0 0,0-1 0 0 0,0 0-1 0 0,-1-1 1 0 0,1-1 0 0 0,-1-1-1 0 0,0 0 1 0 0,-1-1 0 0 0,0-1 0 0 0,0 0-1 0 0,-1-1 1 0 0,0-1 0 0 0,0 0 0 0 0,-2 0-1 0 0,1-2 1 0 0,3-5-177 0 0,6-7 68 0 0,-2-1 0 0 0,-1-1 1 0 0,-1 0-1 0 0,-1-1 0 0 0,-2-2 1 0 0,0 1-1 0 0,6-24-68 0 0,-17 44-199 0 0,0 0-1 0 0,0 0 1 0 0,-1 0 0 0 0,0-1-1 0 0,-1 1 1 0 0,0-1 0 0 0,-1 0 0 0 0,0 1-1 0 0,-1-1 1 0 0,1 0 0 0 0,-2 0 0 0 0,1 0-1 0 0,-2 1 1 0 0,1-1 0 0 0,-1 0-1 0 0,-1 1 1 0 0,1-1 0 0 0,-2 1 0 0 0,1 0-1 0 0,-1 0 1 0 0,-1 0 0 0 0,0 1-1 0 0,0-1 1 0 0,0 1 0 0 0,-1 0 0 0 0,0 1-1 0 0,-1 0 1 0 0,-7-7 199 0 0,8 8-50 0 0,-1 0-1 0 0,0 1 1 0 0,-1 0 0 0 0,1 0-1 0 0,-1 0 1 0 0,0 1 0 0 0,0 0-1 0 0,-1 1 1 0 0,1 0 0 0 0,-1 0-1 0 0,0 1 1 0 0,0 0 0 0 0,1 0-1 0 0,-1 1 1 0 0,0 0 0 0 0,0 1-1 0 0,-1 0 1 0 0,1 0-1 0 0,0 1 1 0 0,0 0 0 0 0,1 1-1 0 0,-1 0 1 0 0,0 0 0 0 0,-7 4 50 0 0,4 0 38 0 0,0 0 1 0 0,1 1 0 0 0,0 0 0 0 0,0 1-1 0 0,0 0 1 0 0,1 1 0 0 0,1 0-1 0 0,-1 1 1 0 0,1 0 0 0 0,1 0 0 0 0,0 1-1 0 0,1 0 1 0 0,0 1 0 0 0,0-1-1 0 0,1 1 1 0 0,1 1 0 0 0,0-1 0 0 0,0 1-1 0 0,2-1 1 0 0,-1 1 0 0 0,2 1-1 0 0,0-1 1 0 0,0 0 0 0 0,1 0 0 0 0,1 1-1 0 0,0-1 1 0 0,1 0 0 0 0,0 1 0 0 0,1-1-1 0 0,1 0 1 0 0,0 0 0 0 0,1 0-1 0 0,1 4-38 0 0,11 13 99 0 0,2-1-1 0 0,0 0 0 0 0,2-1 1 0 0,1-1-1 0 0,1-1 0 0 0,1-1 1 0 0,1-1-1 0 0,2-1 1 0 0,0-1-1 0 0,1-2 0 0 0,1 0 1 0 0,1-2-1 0 0,1-1 0 0 0,0-2 1 0 0,1 0-1 0 0,15 3-98 0 0,-5-3-1589 0 0,0-2-1 0 0,1-1 1 0 0,0-3 0 0 0,37 4 1589 0 0,-55-10-6198 0 0,-7-2-1658 0 0</inkml:trace>
  <inkml:trace contextRef="#ctx0" brushRef="#br0" timeOffset="6541.894">4457 625 13643 0 0,'0'0'32'0'0,"0"0"-328"0"0,0 0-296 0 0,0 0 24 0 0,0 0 192 0 0,0 0 215 0 0,0 0 161 0 0,0 0-56 0 0,0 0-168 0 0,0 0-480 0 0,0 0-968 0 0,0 0-1953 0 0,-42 51-1776 0 0</inkml:trace>
</inkml:ink>
</file>

<file path=ppt/ink/ink8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12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411 185 512 0 0,'0'0'1396'0'0,"0"0"-207"0"0,0 0-146 0 0,0 0 118 0 0,0 0 235 0 0,0 0 171 0 0,0 0-1 0 0,0 0-158 0 0,0 0-251 0 0,0 0-272 0 0,0 0-223 0 0,0-3-201 0 0,7 296 4603 0 0,-7 101-4041 0 0,-19-264-3345 0 0,16-133-11456 0 0,3-1 10638 0 0,0 0 1890 0 0</inkml:trace>
  <inkml:trace contextRef="#ctx0" brushRef="#br0" timeOffset="262.161">0 329 8170 0 0,'0'0'737'0'0,"0"0"-303"0"0,0 0-100 0 0,0 0 295 0 0,0 0 449 0 0,0 0 305 0 0,0 0 70 0 0,0 0-133 0 0,0 0-226 0 0,34-11-217 0 0,110-33-186 0 0,453-148 940 0 0,-445 141-3579 0 0,-110 36-3408 0 0,0 0-6097 0 0,-39 15 10379 0 0</inkml:trace>
  <inkml:trace contextRef="#ctx0" brushRef="#br0" timeOffset="934.174">991 130 32 0 0,'0'0'2538'0'0,"0"0"-1134"0"0,0 0-220 0 0,0 0 110 0 0,0 0 225 0 0,0 0 209 0 0,1 36 17 0 0,4 115-172 0 0,-15 135 3146 0 0,10-102-3427 0 0,1-182-1261 0 0,0-1 1 0 0,0 1-1 0 0,1-1 1 0 0,-1 1-1 0 0,1-1 0 0 0,-1 1 1 0 0,1-1-1 0 0,0 0 1 0 0,-1 0-1 0 0,1 0 0 0 0,0 0 1 0 0,0 0-1 0 0,0 0 1 0 0,0-1-1 0 0,0 1 0 0 0,0 0 1 0 0,0-1-1 0 0,0 0 1 0 0,0 1-1 0 0,0-1 0 0 0,0 0 1 0 0,0 0-1 0 0,0 0 1 0 0,0 0-1 0 0,0-1 1 0 0,0 1-1 0 0,0 0 0 0 0,0-1 1 0 0,0 0-1 0 0,0 1 1 0 0,0-1-1 0 0,0 0 0 0 0,0 0 1 0 0,-1 0-1 0 0,1 0 1 0 0,0 0-1 0 0,-1 0 0 0 0,1-1 1 0 0,0 1-1 0 0,-1-1 1 0 0,0 1-1 0 0,1-1 0 0 0,-1 1 1 0 0,0-2-32 0 0,3 1 30 0 0,73-50 441 0 0,-56 36-438 0 0,2 0-1 0 0,0 1 1 0 0,0 2-1 0 0,1 1 1 0 0,24-10-33 0 0,-46 22-2 0 0,-1-1 0 0 0,0 0 0 0 0,0 1 0 0 0,1-1 0 0 0,-1 1 0 0 0,1-1 0 0 0,-1 1 0 0 0,0 0 0 0 0,1 0 0 0 0,-1-1 0 0 0,1 1 0 0 0,-1 0 1 0 0,0 0-1 0 0,1 0 0 0 0,-1 1 0 0 0,1-1 0 0 0,-1 0 0 0 0,1 0 0 0 0,-1 1 0 0 0,0-1 0 0 0,1 1 0 0 0,-1-1 0 0 0,0 1 0 0 0,0 0 0 0 0,1-1 0 0 0,-1 1 0 0 0,0 0 0 0 0,0 0 0 0 0,0 0 0 0 0,0 0 0 0 0,0 0 1 0 0,0 0-1 0 0,0 0 0 0 0,0 0 0 0 0,0 1 0 0 0,0-1 0 0 0,0 1 2 0 0,5 56 84 0 0,-6-52-60 0 0,0 11 40 0 0,-1-11-68 0 0,0 0-1 0 0,1-1 0 0 0,0 1 1 0 0,0 0-1 0 0,0 0 1 0 0,0-1-1 0 0,1 1 0 0 0,0 0 1 0 0,0-1-1 0 0,1 1 0 0 0,0-1 1 0 0,0 1-1 0 0,0-1 1 0 0,0 0-1 0 0,1 0 0 0 0,0 0 1 0 0,0 0-1 0 0,3 3 5 0 0,64-8-935 0 0,129-92-5617 0 0,-113 85 4236 0 0,-71 11 3232 0 0,-11-2-513 0 0,1-1 1 0 0,-1 0-1 0 0,1 0 1 0 0,-1 0-1 0 0,1 0 1 0 0,-1-1-1 0 0,1 0 1 0 0,-1 0-1 0 0,1 0 1 0 0,-1 0-1 0 0,1-1 1 0 0,0 0-1 0 0,-1 0 1 0 0,0 0-1 0 0,1 0 1 0 0,0-1-404 0 0,6-4 211 0 0,-1 0 0 0 0,-1 0 1 0 0,0-1-1 0 0,0 0 0 0 0,0-1 0 0 0,0 0 0 0 0,-1 0 1 0 0,-1-1-1 0 0,0 0 0 0 0,0 0 0 0 0,0-1 0 0 0,-1 0 0 0 0,-1 0 1 0 0,5-9-212 0 0,-9 16 3 0 0,1 0 0 0 0,-1 1 1 0 0,1-1-1 0 0,-1 0 1 0 0,0 0-1 0 0,0 0 0 0 0,0 0 1 0 0,0 0-1 0 0,-1 0 0 0 0,1 0 1 0 0,-1 0-1 0 0,0 0 1 0 0,0 0-1 0 0,0 0 0 0 0,0 0 1 0 0,0 0-1 0 0,-1 0 1 0 0,1 0-1 0 0,-1 0 0 0 0,0 0 1 0 0,0 0-1 0 0,0 0 0 0 0,0 0 1 0 0,-1 0-1 0 0,1 0 1 0 0,-1 1-1 0 0,1-1 0 0 0,-1 1 1 0 0,0-1-1 0 0,0 1 0 0 0,0 0 1 0 0,-1 0-1 0 0,1 0 1 0 0,0 0-1 0 0,-1 0 0 0 0,1 0 1 0 0,-1 1-1 0 0,0-1 1 0 0,0 1-1 0 0,1-1 0 0 0,-1 1-3 0 0,-6 3-33 0 0,0 0 0 0 0,0 1 0 0 0,1 0-1 0 0,-1 0 1 0 0,1 1 0 0 0,0 0-1 0 0,0 1 1 0 0,1 0 0 0 0,-1 0 0 0 0,1 0-1 0 0,0 1 1 0 0,0 0 0 0 0,1 0 0 0 0,0 1-1 0 0,0 0 1 0 0,0 0 0 0 0,1 0 0 0 0,0 1-1 0 0,0 0 1 0 0,1 0 0 0 0,0 0 0 0 0,1 0-1 0 0,-1 1 1 0 0,2-1 0 0 0,-1 1-1 0 0,1 0 1 0 0,1 0 0 0 0,-1-1 0 0 0,1 1-1 0 0,1 1 1 0 0,0-1 0 0 0,0 0 0 0 0,1 0-1 0 0,0 1 34 0 0,3-1-7 0 0,0 0-1 0 0,0-1 0 0 0,1 0 0 0 0,0 0 0 0 0,0 0 0 0 0,1 0 0 0 0,0-1 1 0 0,0 0-1 0 0,1 0 0 0 0,0-1 0 0 0,0 0 0 0 0,0 0 0 0 0,1-1 0 0 0,0 0 1 0 0,0 0-1 0 0,1 0 0 0 0,-1-1 0 0 0,1-1 0 0 0,0 1 0 0 0,0-1 0 0 0,0-1 1 0 0,0 0-1 0 0,0 0 0 0 0,1-1 0 0 0,-1 0 0 0 0,0 0 0 0 0,2-1 8 0 0,84-1-2027 0 0,-34-11-8156 0 0,-44 7 1981 0 0</inkml:trace>
</inkml:ink>
</file>

<file path=ppt/ink/ink8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14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 3441 0 0,'0'0'2952'0'0,"0"0"-1395"0"0,0 0-404 0 0,0 0 110 0 0,0 0 228 0 0,0 0 156 0 0,0 0-50 0 0,0 0-224 0 0,0 0-322 0 0,0 0-317 0 0,0 0-257 0 0,0 0-201 0 0,0 0-109 0 0,-2 2 45 0 0,-9 198 1204 0 0,-28 337-150 0 0,3-328-957 0 0,69-238 185 0 0,-3-6-512 0 0,2 1 0 0 0,1 1 0 0 0,1 2 0 0 0,1 2 0 0 0,2 1 0 0 0,1 1 0 0 0,7-1 18 0 0,-38 24-24 0 0,1 0 0 0 0,-1 1 0 0 0,1 0 1 0 0,0 0-1 0 0,-1 0 0 0 0,1 1 0 0 0,0 0 0 0 0,1 1 0 0 0,-1 0 0 0 0,0 0 0 0 0,0 1 0 0 0,0 0 0 0 0,1 0 0 0 0,-1 1 0 0 0,0 0 0 0 0,7 2 24 0 0,-11 0-2 0 0,-1 1-1 0 0,0-1 0 0 0,0 1 1 0 0,0-1-1 0 0,0 1 0 0 0,0 0 1 0 0,-1 0-1 0 0,1 1 0 0 0,-1-1 1 0 0,0 0-1 0 0,-1 1 0 0 0,1-1 1 0 0,-1 1-1 0 0,0 0 0 0 0,0-1 1 0 0,0 1-1 0 0,-1 0 0 0 0,1 0 1 0 0,-1-1-1 0 0,0 1 0 0 0,-1 0 1 0 0,1 0-1 0 0,-1-1 0 0 0,0 1 1 0 0,-1 1 2 0 0,-3 10 29 0 0,-2-1 1 0 0,0 0 0 0 0,-1-1-1 0 0,0 0 1 0 0,-1 0 0 0 0,-1-1-1 0 0,0 0 1 0 0,-1 0 0 0 0,0-1-1 0 0,-1-1 1 0 0,0 0-1 0 0,-1 0 1 0 0,0-1 0 0 0,-4 1-30 0 0,6-2 0 0 0,-7 7-179 0 0,-1 0 0 0 0,-1-2 0 0 0,0 0 0 0 0,-1-1 1 0 0,-1-2-1 0 0,0 0 0 0 0,0-1 0 0 0,-1-1 0 0 0,0-1 1 0 0,0-1-1 0 0,-1-1 0 0 0,0-1 0 0 0,0-1 0 0 0,-10-1 179 0 0,9-11-4100 0 0,17-16-7679 0 0,8 19 7446 0 0</inkml:trace>
  <inkml:trace contextRef="#ctx0" brushRef="#br0" timeOffset="547.719">471 1002 2625 0 0,'0'0'2025'0'0,"0"0"-251"0"0,0 0 217 0 0,0 0 252 0 0,0 0 31 0 0,0 0-248 0 0,0 0-371 0 0,0 0-295 0 0,0 0-238 0 0,0 0-225 0 0,34-5-210 0 0,104-17-169 0 0,-68-4 81 0 0,-58 17-448 0 0,18-11-13 0 0,0-1-1 0 0,-2-2 1 0 0,-1 0-1 0 0,-1-2 1 0 0,-1-1-1 0 0,-1-1 1 0 0,-1-1-1 0 0,-1-1 1 0 0,-2-1-1 0 0,11-23-137 0 0,-27 44-24 0 0,1 0-1 0 0,-1 0 0 0 0,-1 0 0 0 0,1-1 1 0 0,-2 1-1 0 0,1-1 0 0 0,-1 0 1 0 0,-1 0-1 0 0,0 0 0 0 0,0 0 0 0 0,-1 0 1 0 0,0 0-1 0 0,-2-5 25 0 0,2 13-23 0 0,0 1-1 0 0,-1 0 1 0 0,1-1-1 0 0,-1 1 1 0 0,1 0 0 0 0,-1 0-1 0 0,1 0 1 0 0,-1-1 0 0 0,0 1-1 0 0,0 0 1 0 0,1 0-1 0 0,-1 0 1 0 0,0 0 0 0 0,0 0-1 0 0,0 0 1 0 0,0 0 0 0 0,0 0-1 0 0,0 1 1 0 0,-1-1-1 0 0,1 0 1 0 0,0 1 0 0 0,0-1-1 0 0,0 1 1 0 0,-1-1 0 0 0,1 1-1 0 0,0-1 1 0 0,-1 1-1 0 0,1 0 1 0 0,0 0 0 0 0,-1 0-1 0 0,1 0 1 0 0,0 0 0 0 0,-1 0-1 0 0,1 0 1 0 0,0 0-1 0 0,-1 0 1 0 0,1 1 0 0 0,0-1-1 0 0,-1 0 1 0 0,1 1-1 0 0,0-1 1 0 0,0 1 0 0 0,-1 0 23 0 0,-50 27-655 0 0,44-23 647 0 0,1 1 0 0 0,0-1 1 0 0,1 1-1 0 0,-1 0 0 0 0,1 1 1 0 0,0 0-1 0 0,1 0 0 0 0,0 0 1 0 0,0 0-1 0 0,0 1 0 0 0,1 0 1 0 0,0 0-1 0 0,1 0 0 0 0,-1 0 1 0 0,2 0-1 0 0,-1 1 1 0 0,1 0-1 0 0,0-1 0 0 0,1 3 8 0 0,4-6 4 0 0,0-1-1 0 0,0 1 1 0 0,0-1 0 0 0,1 1-1 0 0,0-1 1 0 0,0 0-1 0 0,0-1 1 0 0,0 1 0 0 0,0-1-1 0 0,1 1 1 0 0,0-1-1 0 0,-1-1 1 0 0,1 1 0 0 0,0-1-1 0 0,1 0 1 0 0,-1 0-1 0 0,0 0 1 0 0,1-1 0 0 0,-1 1-1 0 0,6-1-3 0 0,140 29 154 0 0,-148-30-143 0 0,-1 1 1 0 0,0 0-1 0 0,0-1 1 0 0,0 1-1 0 0,0 0 1 0 0,0 0 0 0 0,0 0-1 0 0,0 0 1 0 0,-1 1-1 0 0,1-1 1 0 0,0 0 0 0 0,-1 1-1 0 0,1-1 1 0 0,-1 1-1 0 0,1 0 1 0 0,-1-1-1 0 0,0 1 1 0 0,1 0 0 0 0,-1 0-1 0 0,0 0 1 0 0,0 0-1 0 0,-1 0 1 0 0,1 0 0 0 0,0 0-1 0 0,-1 0 1 0 0,1 0-1 0 0,-1 0 1 0 0,1 1 0 0 0,-1-1-1 0 0,0 0 1 0 0,0 0-1 0 0,0 0 1 0 0,0 1-1 0 0,-1-1 1 0 0,1 1-12 0 0,-1 7 71 0 0,0 0-1 0 0,-1 0 1 0 0,0 0-1 0 0,0-1 1 0 0,-1 1-1 0 0,0-1 1 0 0,-1 1 0 0 0,0-1-1 0 0,0 0 1 0 0,-1 0-1 0 0,0-1 1 0 0,-6 8-71 0 0,-20 38-418 0 0,31-54-38 0 0,0 0-266 0 0,37-7-15583 0 0,-29 3 11533 0 0</inkml:trace>
  <inkml:trace contextRef="#ctx0" brushRef="#br0" timeOffset="1227.691">1574 733 1608 0 0,'0'0'2722'0'0,"0"0"-611"0"0,0 0-168 0 0,0 0 18 0 0,0 0-181 0 0,0 0-366 0 0,0 0-474 0 0,0 0-350 0 0,0 0-168 0 0,0 0-91 0 0,0 0-42 0 0,0 0-33 0 0,0 0-61 0 0,-25 9-60 0 0,-80 28-59 0 0,29 12-11 0 0,64-37-61 0 0,6-7-29 0 0,1 0 1 0 0,0 1-1 0 0,0-1 0 0 0,0 1 0 0 0,1 0 1 0 0,0 0-1 0 0,0 1 0 0 0,1-1 0 0 0,-1 1 0 0 0,1 0 1 0 0,1 0-1 0 0,-1 0 0 0 0,1 0 0 0 0,1 0 0 0 0,-1 1 1 0 0,1-1-1 0 0,0 5 25 0 0,2-10 18 0 0,1 0 0 0 0,-1 0 0 0 0,1 0 0 0 0,0 0 0 0 0,0 0 0 0 0,0 0 0 0 0,0-1 0 0 0,0 1 0 0 0,0-1 0 0 0,0 1 0 0 0,0-1 0 0 0,0 0 0 0 0,1 0 0 0 0,-1 0 0 0 0,0 0 1 0 0,1 0-1 0 0,-1-1 0 0 0,1 1 0 0 0,-1-1 0 0 0,1 1 0 0 0,-1-1 0 0 0,1 0 0 0 0,0 0 0 0 0,-1 0 0 0 0,1 0 0 0 0,-1-1 0 0 0,1 1 0 0 0,-1-1 0 0 0,1 1 0 0 0,-1-1 0 0 0,1 0 0 0 0,-1 0-18 0 0,5 0 95 0 0,10-3 40 0 0,0-1 1 0 0,0 0-1 0 0,-1-1 1 0 0,0-1-1 0 0,0-1 1 0 0,0 0-1 0 0,-1-1 0 0 0,0 0 1 0 0,-1-2-1 0 0,0 0 1 0 0,2-3-136 0 0,12-6 144 0 0,-9 6-75 0 0,-13 8-75 0 0,0 1 0 0 0,1 0 0 0 0,-1 0 0 0 0,1 0 0 0 0,1 1 0 0 0,-1 0 0 0 0,1 1 0 0 0,-1 0 0 0 0,1 0-1 0 0,0 0 1 0 0,0 1 0 0 0,0 0 0 0 0,8 0 6 0 0,-13 4-32 0 0,-1 0 0 0 0,1 0 0 0 0,-1 0 0 0 0,0 1-1 0 0,1-1 1 0 0,-1 1 0 0 0,0-1 0 0 0,0 1-1 0 0,-1 0 1 0 0,1 0 0 0 0,0 0 0 0 0,-1 0 0 0 0,0 0-1 0 0,0 0 1 0 0,0 0 0 0 0,0 1 0 0 0,0-1 0 0 0,-1 0-1 0 0,1 2 33 0 0,2 5-52 0 0,-2-6 41 0 0,0 1-1 0 0,0-1 1 0 0,1 0-1 0 0,-1 1 0 0 0,1-1 1 0 0,0 0-1 0 0,0 0 1 0 0,1 0-1 0 0,-1 0 1 0 0,1 0-1 0 0,0 0 0 0 0,0-1 1 0 0,0 0-1 0 0,1 1 1 0 0,-1-1-1 0 0,1 0 1 0 0,0-1-1 0 0,0 1 1 0 0,0-1-1 0 0,0 1 0 0 0,0-1 1 0 0,0-1-1 0 0,0 1 1 0 0,4 1 11 0 0,-2-3 48 0 0,1 0 1 0 0,-1-1 0 0 0,0 0-1 0 0,0 0 1 0 0,0 0-1 0 0,1 0 1 0 0,-1-1-1 0 0,-1 0 1 0 0,1-1 0 0 0,0 1-1 0 0,0-1 1 0 0,-1 0-1 0 0,0 0 1 0 0,1-1-1 0 0,-1 0 1 0 0,0 0 0 0 0,-1 0-1 0 0,1 0 1 0 0,0-2-49 0 0,34-32 109 0 0,-2-2 0 0 0,-2-1 0 0 0,-1-2 1 0 0,-3-1-1 0 0,-1-1 0 0 0,-3-2 0 0 0,-1-1 0 0 0,-3-1 1 0 0,-1-1-1 0 0,11-45-109 0 0,-24 59 22 0 0,-2 0-1 0 0,-1-1 1 0 0,-2 0-1 0 0,-2 0 1 0 0,-1-1-22 0 0,-1 37 14 0 0,0 0 0 0 0,0 1 0 0 0,0-1 0 0 0,0 0 0 0 0,0 1 1 0 0,-1-1-1 0 0,1 0 0 0 0,0 1 0 0 0,0-1 0 0 0,-1 1 0 0 0,1-1 0 0 0,0 0 0 0 0,-1 1 0 0 0,1-1 0 0 0,-1 1 1 0 0,1-1-1 0 0,0 1 0 0 0,-1-1 0 0 0,1 1 0 0 0,-1 0 0 0 0,1-1 0 0 0,-1 1 0 0 0,0-1 0 0 0,1 1 1 0 0,-1 0-1 0 0,1 0 0 0 0,-1-1 0 0 0,0 1 0 0 0,1 0 0 0 0,-1 0 0 0 0,0 0 0 0 0,1 0 0 0 0,-1 0 0 0 0,0-1 1 0 0,1 1-1 0 0,-1 0 0 0 0,0 1 0 0 0,1-1 0 0 0,-1 0 0 0 0,1 0 0 0 0,-1 0 0 0 0,0 0 0 0 0,1 0 1 0 0,-1 1-1 0 0,0-1 0 0 0,1 0 0 0 0,-1 1 0 0 0,1-1 0 0 0,-1 0 0 0 0,1 1 0 0 0,-1-1 0 0 0,1 0 0 0 0,-1 1 1 0 0,1-1-1 0 0,-1 1 0 0 0,1-1 0 0 0,-1 1 0 0 0,1 0 0 0 0,0-1 0 0 0,-1 1 0 0 0,1-1 0 0 0,0 1 1 0 0,0-1-1 0 0,-1 1 0 0 0,1 0 0 0 0,0 0-14 0 0,-17 30 57 0 0,2 1 0 0 0,1 1 0 0 0,1 1 0 0 0,2 0 0 0 0,1 1 0 0 0,2-1 0 0 0,1 2 0 0 0,2-1 0 0 0,2 1 0 0 0,1 0 0 0 0,1-1 0 0 0,5 28-57 0 0,8 157 248 0 0,-2-65-271 0 0,-23-159-1398 0 0,1-41-5462 0 0,13 15-1874 0 0,2 21 4079 0 0</inkml:trace>
  <inkml:trace contextRef="#ctx0" brushRef="#br0" timeOffset="1500.112">2518 512 3353 0 0,'0'0'1971'0'0,"0"0"-782"0"0,0 0-111 0 0,0 0 253 0 0,0 0 183 0 0,0 0-14 0 0,-35 26-253 0 0,-112 78-295 0 0,43-32 864 0 0,103-71-1799 0 0,-1-1-1 0 0,1 1 1 0 0,-1-1-1 0 0,1 1 1 0 0,-1 0-1 0 0,1-1 0 0 0,0 1 1 0 0,-1 0-1 0 0,1 0 1 0 0,0 0-1 0 0,0 0 1 0 0,0 0-1 0 0,0 0 0 0 0,0 0 1 0 0,0 1-1 0 0,0-1 1 0 0,0 0-1 0 0,0 1 1 0 0,0-1-1 0 0,1 0 0 0 0,-1 1 1 0 0,1-1-1 0 0,-1 1 1 0 0,1-1-1 0 0,-1 1 1 0 0,1-1-1 0 0,0 1 0 0 0,0-1 1 0 0,0 1-1 0 0,0-1 1 0 0,0 1-1 0 0,0 0 1 0 0,0-1-1 0 0,0 1 0 0 0,1-1 1 0 0,-1 1-1 0 0,0-1 1 0 0,1 1-1 0 0,-1-1 1 0 0,1 0-1 0 0,0 1 0 0 0,0-1 1 0 0,-1 1-1 0 0,2-1-16 0 0,130 25 663 0 0,-123-25-669 0 0,-1 1 1 0 0,1 0-1 0 0,-1 0 0 0 0,0 1 0 0 0,0 0 1 0 0,0 0-1 0 0,0 1 0 0 0,-1 0 1 0 0,1 0-1 0 0,-1 1 0 0 0,0 0 0 0 0,0 0 1 0 0,-1 1-1 0 0,1 0 6 0 0,25 33-429 0 0,-19-26-267 0 0,19-27-14880 0 0,-29 9 15020 0 0</inkml:trace>
  <inkml:trace contextRef="#ctx0" brushRef="#br0" timeOffset="2035.807">2671 796 0 0 0,'0'0'916'0'0,"0"0"1111"0"0,0 0 446 0 0,0 0 130 0 0,0 0-17 0 0,0 0-244 0 0,0 0-375 0 0,0 0-421 0 0,0 0-378 0 0,31-6-291 0 0,97-17-201 0 0,-74 0 193 0 0,-48 16-691 0 0,-2 3-97 0 0,-1 0-1 0 0,1-1 0 0 0,0 0 1 0 0,-1 1-1 0 0,0-1 1 0 0,0 0-1 0 0,-1 0 0 0 0,1-1 1 0 0,-1 1-1 0 0,0 0 0 0 0,-1-1 1 0 0,1 0-1 0 0,-1 1 0 0 0,0-1 1 0 0,0 0-1 0 0,-1 1 1 0 0,0-1-1 0 0,0 0 0 0 0,0-1-80 0 0,-2 4-27 0 0,-1 1 0 0 0,1-1 1 0 0,0 1-1 0 0,-1 0 0 0 0,1 0 0 0 0,-1 0 0 0 0,0 0 0 0 0,1 0 0 0 0,-1 1 0 0 0,0-1 0 0 0,0 1 0 0 0,0-1 0 0 0,0 1 1 0 0,-1 0-1 0 0,1 1 0 0 0,0-1 0 0 0,0 0 0 0 0,0 1 0 0 0,-1 0 0 0 0,1 0 0 0 0,0 0 0 0 0,-1 0 0 0 0,1 0 0 0 0,0 0 1 0 0,0 1-1 0 0,-1 0 0 0 0,1 0 0 0 0,-3 1 27 0 0,-4 2-24 0 0,0 0-1 0 0,0 1 1 0 0,0 0 0 0 0,0 1 0 0 0,1 0 0 0 0,0 1 0 0 0,0 0-1 0 0,1 0 1 0 0,0 1 0 0 0,0 0 0 0 0,0 0 0 0 0,1 1 0 0 0,1 0-1 0 0,0 0 1 0 0,0 1 0 0 0,-1 1 24 0 0,3-4 6 0 0,-1 1 1 0 0,2-1-1 0 0,-1 1 0 0 0,1 0 1 0 0,0 0-1 0 0,0 1 0 0 0,1-1 1 0 0,0 0-1 0 0,0 1 0 0 0,1-1 1 0 0,1 1-1 0 0,-1 0 0 0 0,1-1 1 0 0,1 1-1 0 0,-1-1 0 0 0,2 1 1 0 0,-1-1-1 0 0,1 1 0 0 0,0-1 1 0 0,1 0-1 0 0,0 0 0 0 0,0 0 1 0 0,1 0-1 0 0,3 6-6 0 0,1-6 9 0 0,0 1-1 0 0,1-1 1 0 0,0-1 0 0 0,0 1-1 0 0,1-2 1 0 0,0 1 0 0 0,0-1-1 0 0,0-1 1 0 0,1 0 0 0 0,0 0-1 0 0,0-1 1 0 0,0 0-1 0 0,1-1 1 0 0,-1-1 0 0 0,1 0-1 0 0,-1 0 1 0 0,1-1 0 0 0,8 0-9 0 0,30 1-3168 0 0,0-2-3298 0 0,-39 0 4478 0 0,5 0-7313 0 0</inkml:trace>
</inkml:ink>
</file>

<file path=ppt/ink/ink8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0.2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145 423 184 0 0,'0'0'596'0'0,"0"0"-330"0"0,0 0-172 0 0,0 0 61 0 0,0 0 206 0 0,0 0 214 0 0,0 0 93 0 0,0 0-17 0 0,0 0-67 0 0,0 0-89 0 0,0 0-30 0 0,-1 17 24 0 0,-5 132 1086 0 0,-22 192 1600 0 0,28-330-3008 0 0,-1 1 0 0 0,-1-1 0 0 0,0 0 0 0 0,-1 0 1 0 0,0 0-1 0 0,-1 0 0 0 0,0 0 0 0 0,0-1 0 0 0,-1 1 0 0 0,-1-1 0 0 0,0-1 1 0 0,-7 10-168 0 0,12-18 71 0 0,0 0 0 0 0,0 0 1 0 0,0 0-1 0 0,-1-1 0 0 0,1 1 1 0 0,0 0-1 0 0,-1-1 0 0 0,1 1 1 0 0,0-1-1 0 0,-1 1 0 0 0,1-1 1 0 0,-1 1-1 0 0,1-1 1 0 0,-1 0-1 0 0,1 0 0 0 0,0 0 1 0 0,-1 0-1 0 0,1 0 0 0 0,-1 0 1 0 0,1 0-1 0 0,-1-1 0 0 0,1 1 1 0 0,-1 0-1 0 0,1-1 0 0 0,-1 1 1 0 0,1-1-1 0 0,0 1 0 0 0,-1-1 1 0 0,1 0-1 0 0,0 0 0 0 0,0 0 1 0 0,0 0-1 0 0,-1 1 0 0 0,1-1 1 0 0,0-1-1 0 0,0 1 1 0 0,0 0-1 0 0,1 0 0 0 0,-1 0 1 0 0,0 0-1 0 0,0-1 0 0 0,0 1 1 0 0,1 0-1 0 0,-1-1 0 0 0,1 1 1 0 0,-1-1-1 0 0,1 1 0 0 0,0 0 1 0 0,-1-1-1 0 0,1 1 0 0 0,0-1 1 0 0,0 1-1 0 0,0-1 0 0 0,0 1 1 0 0,0-1-1 0 0,1 1 0 0 0,-1-1 1 0 0,0 1-1 0 0,1-1 1 0 0,-1 1-72 0 0,0-22 20 0 0,2-1 0 0 0,0 1 0 0 0,1 1 0 0 0,1-1 1 0 0,2 0-1 0 0,0 1 0 0 0,1 0 0 0 0,1 0 0 0 0,1 1 1 0 0,1 0-1 0 0,1 1 0 0 0,1 0 0 0 0,11-15-20 0 0,2-6-64 0 0,2 1-1 0 0,2 1 1 0 0,1 2 0 0 0,2 1-1 0 0,2 1 1 0 0,1 2-1 0 0,1 1 1 0 0,2 2 0 0 0,1 1-1 0 0,29-14 65 0 0,-54 35-27 0 0,0 0 1 0 0,0 2-1 0 0,1-1 0 0 0,-1 2 0 0 0,1 0 0 0 0,1 1 1 0 0,-1 0-1 0 0,1 1 0 0 0,-1 1 0 0 0,12 0 27 0 0,-25 2-11 0 0,0 1 0 0 0,0-1 0 0 0,0 0 0 0 0,0 1 0 0 0,1 0 0 0 0,-1-1 0 0 0,0 1 0 0 0,0 0 0 0 0,0 0 0 0 0,0 0 0 0 0,0 0 0 0 0,-1 0 0 0 0,1 1 0 0 0,0-1 0 0 0,0 0 0 0 0,-1 1 0 0 0,1 0 0 0 0,-1-1-1 0 0,1 1 1 0 0,-1 0 0 0 0,0 0 0 0 0,0 0 0 0 0,0-1 0 0 0,0 1 0 0 0,0 0 0 0 0,0 1 0 0 0,0-1 0 0 0,-1 0 0 0 0,1 0 0 0 0,-1 0 0 0 0,1 0 0 0 0,-1 2 11 0 0,4 76 114 0 0,-4-78-102 0 0,-4 21 24 0 0,-2 0-1 0 0,0-1 1 0 0,-1 0 0 0 0,-1 0-1 0 0,-1 0 1 0 0,-1-1-1 0 0,-1-1 1 0 0,0 0-1 0 0,-2 0 1 0 0,0-1-1 0 0,-1-1 1 0 0,-1 0-1 0 0,-1-1 1 0 0,-1-1-1 0 0,0 0 1 0 0,-1-1 0 0 0,0-1-1 0 0,-1-1 1 0 0,-1-1-1 0 0,-15 7-35 0 0,19-9-133 0 0,0-2 0 0 0,-1 0 0 0 0,0-1 0 0 0,0-1 0 0 0,-1-1 0 0 0,0 0 0 0 0,0-1-1 0 0,0-1 1 0 0,-1-1 0 0 0,-17 0 133 0 0,-9-17-3177 0 0,21-29-5928 0 0,23 29 6264 0 0</inkml:trace>
  <inkml:trace contextRef="#ctx0" brushRef="#br0" timeOffset="550.906">659 766 3425 0 0,'0'0'1333'0'0,"0"0"-578"0"0,0 0-176 0 0,0 0 273 0 0,0 0 356 0 0,0 0 269 0 0,0 0 103 0 0,0 0-78 0 0,0 0-170 0 0,0 0-232 0 0,0 0-249 0 0,31-7-204 0 0,100-23-155 0 0,-37-11 267 0 0,-60 20-495 0 0,0-1 0 0 0,-1-1-1 0 0,-2-2 1 0 0,0-1 0 0 0,-2-1 0 0 0,-1-2 0 0 0,20-26-264 0 0,-43 50-2 0 0,-1-1 1 0 0,0 1-1 0 0,0-1 1 0 0,-1 0-1 0 0,1 0 0 0 0,-1-1 1 0 0,-1 1-1 0 0,1-1 1 0 0,-1 1-1 0 0,0-1 0 0 0,-1 0 1 0 0,1 0-1 0 0,-1 1 1 0 0,-1-1-1 0 0,1 0 0 0 0,-1 0 1 0 0,-1 0-1 0 0,1 0 1 0 0,-1 0-1 0 0,0 0 1 0 0,-1-1 1 0 0,-2 5-64 0 0,0 0 1 0 0,0 0-1 0 0,0 0 1 0 0,-1 1-1 0 0,1-1 1 0 0,-1 1-1 0 0,0 0 0 0 0,1 0 1 0 0,-1 1-1 0 0,0-1 1 0 0,0 1-1 0 0,0 0 1 0 0,0 1-1 0 0,0-1 1 0 0,-1 1-1 0 0,1 0 1 0 0,0 0-1 0 0,0 1 1 0 0,0-1-1 0 0,0 1 1 0 0,-5 1 63 0 0,3-1-23 0 0,0 1-1 0 0,-1-1 1 0 0,1 1-1 0 0,0 1 1 0 0,0-1-1 0 0,0 1 1 0 0,0 0 0 0 0,0 1-1 0 0,1 0 1 0 0,0 0-1 0 0,0 0 1 0 0,0 1 0 0 0,0 0-1 0 0,0 0 1 0 0,1 0-1 0 0,0 1 1 0 0,0 0-1 0 0,-1 2 25 0 0,5-6-1 0 0,0-1 1 0 0,1 0 0 0 0,-1 1 0 0 0,1-1 0 0 0,-1 0 0 0 0,1 1 0 0 0,0-1 0 0 0,-1 1 0 0 0,1-1-1 0 0,0 1 1 0 0,0-1 0 0 0,0 0 0 0 0,0 1 0 0 0,0-1 0 0 0,0 1 0 0 0,1-1 0 0 0,-1 1 0 0 0,0-1-1 0 0,1 0 1 0 0,-1 1 0 0 0,1-1 0 0 0,-1 1 0 0 0,1-1 0 0 0,0 0 0 0 0,0 0 0 0 0,-1 1 0 0 0,1-1-1 0 0,0 0 1 0 0,0 0 0 0 0,0 0 0 0 0,0 0 0 0 0,1 0 0 0 0,-1 0 0 0 0,0 0 0 0 0,0-1 0 0 0,0 1-1 0 0,1 0 1 0 0,-1-1 0 0 0,0 1-1 0 0,63 20 223 0 0,-47-17-147 0 0,179 30 192 0 0,-193-34-223 0 0,0 1 1 0 0,1 0-1 0 0,-1 0 0 0 0,0 0 1 0 0,0 0-1 0 0,-1 1 0 0 0,1-1 1 0 0,0 1-1 0 0,0-1 0 0 0,-1 1 1 0 0,1 0-1 0 0,-1 0 0 0 0,1 0 1 0 0,-1 1-1 0 0,0-1 0 0 0,0 1 1 0 0,0-1-1 0 0,0 1 0 0 0,0 0 1 0 0,-1-1-1 0 0,1 1 1 0 0,-1 0-1 0 0,0 0 0 0 0,0 0 1 0 0,0 0-1 0 0,0 0 0 0 0,0 0 1 0 0,-1 0-1 0 0,1 1 0 0 0,-1-1 1 0 0,0 0-1 0 0,0 0 0 0 0,0 0 1 0 0,0 1-1 0 0,-1-1 0 0 0,0 0 1 0 0,1 0-1 0 0,-1 0 0 0 0,0 0 1 0 0,0 0-1 0 0,0 0 0 0 0,-1 0 1 0 0,1 0-1 0 0,-1 0 0 0 0,0-1 1 0 0,0 1-1 0 0,-1 2-45 0 0,-123 160 551 0 0,111-132-2526 0 0,57-36-4611 0 0,23-30-5036 0 0,-51 22 10571 0 0</inkml:trace>
  <inkml:trace contextRef="#ctx0" brushRef="#br0" timeOffset="890.618">1714 445 272 0 0,'0'0'2641'0'0,"0"0"-542"0"0,0 0-360 0 0,0 0-6 0 0,0 0 145 0 0,0 0-7 0 0,0 0-232 0 0,0 0-369 0 0,0 0-367 0 0,0 0-311 0 0,0 0-192 0 0,-24 34-103 0 0,-71 104-65 0 0,67-79 119 0 0,29-50-249 0 0,0-6-48 0 0,-1 1 0 0 0,1 0 0 0 0,-1 0 0 0 0,1-1 0 0 0,0 1 0 0 0,1-1 0 0 0,-1 1 0 0 0,0-1 0 0 0,1 1 0 0 0,0-1 0 0 0,0 0 0 0 0,0 0 0 0 0,0 0 0 0 0,1 0 0 0 0,-1 0 0 0 0,1 0 0 0 0,-1 0 0 0 0,1-1 0 0 0,0 0 0 0 0,0 1 0 0 0,0-1 0 0 0,1 0 0 0 0,-1-1 0 0 0,0 1 0 0 0,1 0 0 0 0,-1-1 0 0 0,1 0 0 0 0,-1 0 0 0 0,1 0 0 0 0,0 0 0 0 0,-1-1 0 0 0,1 1 0 0 0,1-1-54 0 0,4 2 156 0 0,1-1 0 0 0,0-1 1 0 0,-1 1-1 0 0,1-2 0 0 0,-1 1 0 0 0,1-1 0 0 0,-1-1 1 0 0,1 0-1 0 0,-1 0 0 0 0,0-1 0 0 0,0 0 0 0 0,9-4-156 0 0,-12 5 18 0 0,1-2 0 0 0,-1 1 0 0 0,0 0 0 0 0,0-1 0 0 0,0 0 0 0 0,-1-1 0 0 0,1 1 0 0 0,-1-1 0 0 0,0 0-1 0 0,0-1 1 0 0,-1 1 0 0 0,1-1 0 0 0,-1 0 0 0 0,0 0 0 0 0,-1 0 0 0 0,0 0 0 0 0,0-1 0 0 0,0 1 0 0 0,-1-1 0 0 0,1 0 0 0 0,-2 0-1 0 0,1 0 1 0 0,-1 0 0 0 0,0 0 0 0 0,0 0 0 0 0,-1 0 0 0 0,0 0 0 0 0,-1 0 0 0 0,1 0 0 0 0,-1 0 0 0 0,-1 0 0 0 0,1 0 0 0 0,-1 0-1 0 0,0 0 1 0 0,-1 0 0 0 0,1 1 0 0 0,-1-1 0 0 0,-1 1 0 0 0,0-1-18 0 0,-74-68-3633 0 0,9 53-6307 0 0,54 19 3035 0 0</inkml:trace>
  <inkml:trace contextRef="#ctx0" brushRef="#br0" timeOffset="1231.807">2058 467 11378 0 0,'0'0'1841'0'0,"0"0"-685"0"0,0 0-338 0 0,0 0-56 0 0,0 0-21 0 0,0 0-107 0 0,0 0-134 0 0,0 0-82 0 0,0 0-38 0 0,0 0-49 0 0,0 0-74 0 0,0 0-72 0 0,0 0-58 0 0,4 22-35 0 0,18 104-17 0 0,-22-115-70 0 0,1-1 1 0 0,0 0 0 0 0,1 1-1 0 0,0-1 1 0 0,1 0-1 0 0,0 0 1 0 0,0-1-1 0 0,1 1 1 0 0,1-1 0 0 0,-1 1-1 0 0,3 1-5 0 0,-6-10 19 0 0,0 0 0 0 0,0 0 0 0 0,0 0 1 0 0,0 0-1 0 0,0 0 0 0 0,0 0 0 0 0,1 0 0 0 0,-1 0 0 0 0,0-1 0 0 0,0 1 0 0 0,1 0 0 0 0,-1-1 0 0 0,1 1 0 0 0,-1-1 0 0 0,0 0 1 0 0,1 1-1 0 0,-1-1 0 0 0,1 0 0 0 0,-1 0 0 0 0,1 0 0 0 0,-1 0 0 0 0,1 0 0 0 0,-1 0 0 0 0,1-1 0 0 0,-1 1 0 0 0,0 0 0 0 0,1-1 1 0 0,-1 1-1 0 0,1-1 0 0 0,-1 1 0 0 0,0-1 0 0 0,1 0 0 0 0,-1 0 0 0 0,0 1 0 0 0,0-1 0 0 0,0 0 0 0 0,0 0 0 0 0,0 0 0 0 0,0 0 1 0 0,0 0-1 0 0,1-1-19 0 0,44-52 1018 0 0,-43 50-941 0 0,128-242 1063 0 0,-109 218-1315 0 0,-5 6-2829 0 0,-7 6-7145 0 0,-10 15 703 0 0</inkml:trace>
  <inkml:trace contextRef="#ctx0" brushRef="#br0" timeOffset="1570.537">2577 482 12731 0 0,'0'0'1775'0'0,"0"0"-854"0"0,0 0-223 0 0,0 0 206 0 0,0 0 147 0 0,0 0-47 0 0,0 0-285 0 0,0 0-318 0 0,0 0-203 0 0,0 0-118 0 0,0 0-68 0 0,0 0-47 0 0,0 0-69 0 0,0 26-151 0 0,1 81-270 0 0,9-75-2689 0 0,-5-31-1297 0 0,-2-1-1184 0 0,-2 0-460 0 0</inkml:trace>
  <inkml:trace contextRef="#ctx0" brushRef="#br0" timeOffset="1571.537">2577 177 12923 0 0,'0'0'4049'0'0,"0"0"-2793"0"0,0 0-624 0 0,0 0-184 0 0,0 0-144 0 0,0 0-128 0 0,0 0-144 0 0,0 0-272 0 0,0 0-368 0 0,0 0-216 0 0,0 0-360 0 0,0 0-665 0 0,0 0-1680 0 0,0 0-2400 0 0,-18 0 272 0 0</inkml:trace>
  <inkml:trace contextRef="#ctx0" brushRef="#br0" timeOffset="2030.217">2923 339 9554 0 0,'0'0'2038'0'0,"0"0"-950"0"0,0 0-354 0 0,0 0 147 0 0,0 0 121 0 0,0 0-42 0 0,0 0-257 0 0,0 0-291 0 0,0 0-194 0 0,0 0-90 0 0,0 0-40 0 0,0 0-25 0 0,-17 33-7 0 0,-55 102-26 0 0,51-68-13 0 0,21-63 38 0 0,0 0 0 0 0,1 0-1 0 0,-1 0 1 0 0,1 0 0 0 0,0 0 0 0 0,0 0 0 0 0,1 0 0 0 0,-1 0 0 0 0,1 0-1 0 0,0-1 1 0 0,0 1 0 0 0,0-1 0 0 0,0 1 0 0 0,1-1 0 0 0,-1 0 0 0 0,1 0 0 0 0,0 0-1 0 0,0 0 1 0 0,0 0 0 0 0,0 0 0 0 0,0-1 0 0 0,1 0 0 0 0,-1 0 0 0 0,1 0-1 0 0,0 0 1 0 0,-1 0 0 0 0,1-1 0 0 0,0 1 0 0 0,0-1 0 0 0,0 0 0 0 0,0 0 0 0 0,0-1-1 0 0,0 1 1 0 0,5-1-55 0 0,4 1 209 0 0,0 0-1 0 0,0-1 0 0 0,0 0 1 0 0,0-1-1 0 0,0-1 0 0 0,0 0 1 0 0,0-1-1 0 0,-1 0 0 0 0,1-1 1 0 0,7-3-209 0 0,2-6 156 0 0,-1-1 0 0 0,0 0 1 0 0,-1-2-1 0 0,-1 0 1 0 0,0-1-1 0 0,-2-1 0 0 0,0-1 1 0 0,-1-1-1 0 0,0 0 1 0 0,-2 0-1 0 0,-1-2 0 0 0,0 0 1 0 0,-2 0-1 0 0,0-1 1 0 0,1-7-157 0 0,-3 9-97 0 0,-1 0 0 0 0,-1 0 0 0 0,0-1 0 0 0,-2 0 0 0 0,0 0 0 0 0,0-17 97 0 0,-4 31-80 0 0,0 1-1 0 0,-1-1 0 0 0,0 1 1 0 0,0-1-1 0 0,-1 1 1 0 0,0-1-1 0 0,-1 1 0 0 0,1 0 1 0 0,-1 0-1 0 0,-1-1 1 0 0,1 1-1 0 0,-1 0 0 0 0,0 1 1 0 0,-1-1-1 0 0,0 1 1 0 0,0-1-1 0 0,0 1 0 0 0,-1 0 1 0 0,0 1-1 0 0,0-1 1 0 0,-5-4 80 0 0,6 8-34 0 0,0 0-1 0 0,0-1 1 0 0,0 1 0 0 0,0 1 0 0 0,0-1 0 0 0,0 1 0 0 0,-1-1 0 0 0,1 1-1 0 0,0 0 1 0 0,-1 1 0 0 0,1-1 0 0 0,-1 1 0 0 0,1 0 0 0 0,-1 0 0 0 0,1 0 0 0 0,-1 1-1 0 0,1-1 1 0 0,-1 1 0 0 0,1 0 0 0 0,-1 1 0 0 0,1-1 0 0 0,0 1 0 0 0,0 0-1 0 0,-3 1 35 0 0,-88 65-72 0 0,85-58 97 0 0,1 0 0 0 0,0 1 1 0 0,1 0-1 0 0,1 0 1 0 0,-1 0-1 0 0,2 1 1 0 0,-1 1-1 0 0,2-1 1 0 0,0 1-1 0 0,0 0 1 0 0,1 0-1 0 0,1 0 1 0 0,0 0-1 0 0,1 1 1 0 0,0 0-1 0 0,1-1 1 0 0,1 1-1 0 0,0 0 0 0 0,1-1 1 0 0,0 2-26 0 0,3-4 29 0 0,1 0 1 0 0,0 0-1 0 0,0 0 1 0 0,1-1-1 0 0,0 0 1 0 0,1 0-1 0 0,0-1 1 0 0,1 0-1 0 0,0 0 1 0 0,0 0-1 0 0,1-1 0 0 0,0-1 1 0 0,0 1-1 0 0,1-1 1 0 0,0-1-1 0 0,0 0 1 0 0,0 0-1 0 0,1-1 1 0 0,0-1-1 0 0,0 0 1 0 0,0 0-1 0 0,9 1-29 0 0,10 2 104 0 0,0-2 0 0 0,0-1 0 0 0,1-1 0 0 0,0-1 0 0 0,26-3-104 0 0,-30 1 14 0 0,-9 0-215 0 0,-1-1 1 0 0,0-1-1 0 0,0 0 1 0 0,0-1 0 0 0,0-1-1 0 0,-1-1 1 0 0,1 0-1 0 0,-1-1 1 0 0,5-3 200 0 0,12-9-5179 0 0,-1-3-4437 0 0,-22 16 3423 0 0</inkml:trace>
  <inkml:trace contextRef="#ctx0" brushRef="#br0" timeOffset="2394.301">3595 534 0 0 0,'0'0'428'0'0,"0"0"1011"0"0,0 0 471 0 0,0 0 432 0 0,0 0 277 0 0,0 0 40 0 0,0 0-216 0 0,0 0-408 0 0,0 0-432 0 0,34-2-406 0 0,106-4-340 0 0,-72-10 40 0 0,-60 10-727 0 0,0 2-82 0 0,-1 0 0 0 0,0 0 0 0 0,0-1 0 0 0,-1 1 0 0 0,1-1 1 0 0,-1-1-1 0 0,0 1 0 0 0,0-1 0 0 0,-1 0 0 0 0,0-1 0 0 0,0 1 0 0 0,0-1 0 0 0,-1 0 0 0 0,0 0 0 0 0,0-1 0 0 0,-1 1 0 0 0,0-1 0 0 0,0 1 1 0 0,-1-1-1 0 0,0 0 0 0 0,0 0 0 0 0,-1 0 0 0 0,0-4-88 0 0,-1 10-18 0 0,0-1 0 0 0,-1 1 0 0 0,1 0 0 0 0,-1 0 0 0 0,0-1 1 0 0,0 1-1 0 0,0 0 0 0 0,0 0 0 0 0,0 0 0 0 0,0 0 0 0 0,0 0 0 0 0,-1 0 0 0 0,1 0 1 0 0,-1 0-1 0 0,1 1 0 0 0,-1-1 0 0 0,0 1 0 0 0,1-1 0 0 0,-1 1 0 0 0,0-1 0 0 0,0 1 1 0 0,0 0-1 0 0,0 0 0 0 0,-1 0 0 0 0,1 0 0 0 0,0 0 0 0 0,0 1 0 0 0,-1-1 0 0 0,1 1 1 0 0,0-1-1 0 0,0 1 0 0 0,-1 0 0 0 0,-1 0 18 0 0,-78 6-410 0 0,68-1 388 0 0,0 1 0 0 0,1 1 0 0 0,0 0 0 0 0,0 1 0 0 0,1 1 0 0 0,0 0 0 0 0,0 0 0 0 0,1 1 0 0 0,0 1 0 0 0,1 0 0 0 0,1 0 0 0 0,-1 1 0 0 0,2 0 0 0 0,-1 1 0 0 0,2-1 0 0 0,0 2 0 0 0,0-1 0 0 0,0 4 22 0 0,5-13-35 0 0,0 0 1 0 0,1 1-1 0 0,-1-1 1 0 0,1 0-1 0 0,0 1 1 0 0,0 0-1 0 0,1-1 1 0 0,-1 1-1 0 0,1-1 1 0 0,0 1-1 0 0,0 0 1 0 0,1-1 0 0 0,-1 1-1 0 0,1-1 1 0 0,0 1-1 0 0,0-1 1 0 0,0 1-1 0 0,1-1 1 0 0,0 0-1 0 0,0 0 1 0 0,0 1-1 0 0,0-1 1 0 0,0-1-1 0 0,1 1 1 0 0,0 0-1 0 0,0-1 1 0 0,0 1 0 0 0,0-1-1 0 0,0 0 1 0 0,1 0-1 0 0,0 0 1 0 0,-1 0-1 0 0,1-1 1 0 0,0 1-1 0 0,0-1 1 0 0,0 0-1 0 0,1 0 1 0 0,-1-1 34 0 0,11 3-698 0 0,0 0 1 0 0,1-2 0 0 0,-1 0-1 0 0,1 0 1 0 0,-1-2-1 0 0,1 0 1 0 0,0 0-1 0 0,4-2 698 0 0,-8 1-933 0 0,93-20-11209 0 0,-84 17 10878 0 0</inkml:trace>
  <inkml:trace contextRef="#ctx0" brushRef="#br0" timeOffset="2708.243">4440 250 13635 0 0,'0'0'1942'0'0,"0"0"-745"0"0,0 0-299 0 0,0 0-46 0 0,0 0-13 0 0,0 0-68 0 0,0 0-165 0 0,0 0-176 0 0,0 0-129 0 0,0 0-118 0 0,0 0-84 0 0,0 0-41 0 0,0 0-39 0 0,-29 32-4 0 0,-84 98-2 0 0,91-89-6 0 0,103 5 164 0 0,-36-27-92 0 0,-44-18-53 0 0,1-1-1 0 0,-1 1 0 0 0,1 0 1 0 0,-1 0-1 0 0,0 0 1 0 0,1 0-1 0 0,-1 0 0 0 0,0 0 1 0 0,0 0-1 0 0,1 0 0 0 0,-1 0 1 0 0,0 0-1 0 0,0 1 0 0 0,0-1 1 0 0,-1 0-1 0 0,1 1 1 0 0,0-1-1 0 0,0 1 0 0 0,-1-1 1 0 0,1 1-1 0 0,-1-1 0 0 0,1 1 1 0 0,-1-1-1 0 0,0 1 1 0 0,1-1-1 0 0,-1 1 0 0 0,0 0 1 0 0,0-1-1 0 0,0 1 0 0 0,-1-1 1 0 0,1 1-1 0 0,0 0 0 0 0,0-1 1 0 0,-1 1-1 0 0,1-1 1 0 0,-1 1-1 0 0,1-1 0 0 0,-1 1 1 0 0,0-1-1 0 0,0 1 0 0 0,0-1 1 0 0,0 0-1 0 0,0 0 0 0 0,0 1 1 0 0,0-1-1 0 0,0 0 1 0 0,0 0-1 0 0,0 0 0 0 0,0 0 1 0 0,-1 0-1 0 0,0 0-25 0 0,-5 6 112 0 0,0-2 0 0 0,0 1 1 0 0,-1 0-1 0 0,0-1 0 0 0,0-1 0 0 0,0 1 0 0 0,0-2 0 0 0,-1 1 1 0 0,0-1-1 0 0,0 0 0 0 0,-4 0-112 0 0,-64 1-5235 0 0,54-13-5927 0 0,17 4 2916 0 0</inkml:trace>
</inkml:ink>
</file>

<file path=ppt/ink/ink8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6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358 1 272 0 0,'0'0'1016'0'0,"0"0"-89"0"0,0 0 55 0 0,0 0 258 0 0,0 0 247 0 0,0 0 107 0 0,0 0-74 0 0,0 0-241 0 0,0 0-302 0 0,0 0-263 0 0,0 0-207 0 0,-29 0-135 0 0,-92 2-42 0 0,57 19 188 0 0,53-11-354 0 0,1-4-45 0 0,1 0 1 0 0,-1 0 0 0 0,1 2-1 0 0,1-1 1 0 0,-1 1-1 0 0,2 0 1 0 0,-1 1-1 0 0,1-1 1 0 0,0 2-1 0 0,0-1 1 0 0,2 1-1 0 0,-1 0 1 0 0,1 0-1 0 0,0 0 1 0 0,1 1-1 0 0,0 0 1 0 0,1 0-1 0 0,0 0 1 0 0,1 0-1 0 0,0 0 1 0 0,0 10-120 0 0,3-17 77 0 0,1-1-1 0 0,0 1 1 0 0,-1 0 0 0 0,1-1 0 0 0,1 1 0 0 0,-1-1-1 0 0,0 0 1 0 0,1 0 0 0 0,-1 0 0 0 0,1 0-1 0 0,0 0 1 0 0,0-1 0 0 0,1 1 0 0 0,-1-1 0 0 0,0 0-1 0 0,1 0 1 0 0,-1 0 0 0 0,1 0 0 0 0,0 0 0 0 0,-1-1-1 0 0,1 0 1 0 0,0 0 0 0 0,0 0 0 0 0,0 0-1 0 0,0 0 1 0 0,0-1 0 0 0,0 0 0 0 0,0 0 0 0 0,0 0-1 0 0,0 0 1 0 0,0-1 0 0 0,0 0 0 0 0,2 0-77 0 0,18-2 213 0 0,-1 0 1 0 0,1-2 0 0 0,-1-1-1 0 0,-1-1 1 0 0,1-1 0 0 0,-1-1-1 0 0,0 0 1 0 0,-1-2 0 0 0,0-1-1 0 0,-1 0 1 0 0,0-1-1 0 0,-1-2 1 0 0,-1 0 0 0 0,0-1-1 0 0,1-2-213 0 0,47-52 406 0 0,-63 122-126 0 0,-3-41-263 0 0,-2 2-17 0 0,1 0 0 0 0,1 0 1 0 0,0-1-1 0 0,0 1 0 0 0,1 0 0 0 0,1 0 1 0 0,0-1-1 0 0,1 1 0 0 0,0-1 1 0 0,1 1-1 0 0,0-1 0 0 0,1 0 1 0 0,1-1-1 0 0,-1 1 0 0 0,2-1 1 0 0,0 0-1 0 0,0-1 0 0 0,1 1 1 0 0,4 2-1 0 0,64 37-1067 0 0,-47-41-2653 0 0,2-3-4760 0 0,-17-5-1109 0 0</inkml:trace>
</inkml:ink>
</file>

<file path=ppt/ink/ink8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7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232 443 0 0 0,'0'0'413'0'0,"0"0"888"0"0,0 0 215 0 0,0 0-53 0 0,0 0-56 0 0,0 0 0 0 0,0 0-3 0 0,0 0-57 0 0,0 0-107 0 0,-1-4-167 0 0,1 3-1010 0 0,-1 0 1 0 0,0 0 0 0 0,0 1-1 0 0,1-1 1 0 0,-1 0 0 0 0,0 1 0 0 0,0-1-1 0 0,0 0 1 0 0,0 1 0 0 0,0-1-1 0 0,0 1 1 0 0,0 0 0 0 0,0-1-1 0 0,0 1 1 0 0,0 0 0 0 0,0 0-1 0 0,-1-1 1 0 0,1 1 0 0 0,0 0-1 0 0,0 0 1 0 0,0 0 0 0 0,0 0 0 0 0,0 0-1 0 0,0 1 1 0 0,0-1 0 0 0,0 0-1 0 0,0 0 1 0 0,-1 1 0 0 0,1-1-1 0 0,0 1 1 0 0,0-1 0 0 0,0 1-1 0 0,1-1 1 0 0,-1 1 0 0 0,0 0-1 0 0,0-1 1 0 0,0 1 0 0 0,0 0 0 0 0,1 0-1 0 0,-1-1 1 0 0,0 1 0 0 0,0 0-1 0 0,1 0 1 0 0,-1 1-64 0 0,-57 42 1624 0 0,58-44-1619 0 0,-11 8 95 0 0,0 1-1 0 0,1 0 0 0 0,0 0 0 0 0,1 1 1 0 0,0 1-1 0 0,1-1 0 0 0,0 1 1 0 0,0 0-1 0 0,1 1 0 0 0,1 0 0 0 0,0 0 1 0 0,0 1-1 0 0,1-1 0 0 0,1 1 1 0 0,0 0-1 0 0,1 1 0 0 0,1-1 0 0 0,-2 12-99 0 0,6-18 2 0 0,1 0 0 0 0,-1 0 0 0 0,1 0 0 0 0,0 0 0 0 0,1 0 0 0 0,-1-1 0 0 0,2 1 0 0 0,-1-1 0 0 0,0 0 0 0 0,1-1 0 0 0,0 1 0 0 0,1-1 0 0 0,-1 0 0 0 0,1 0 0 0 0,0 0 0 0 0,0-1-1 0 0,0 0 1 0 0,1 0 0 0 0,0-1 0 0 0,-1 0 0 0 0,1 0 0 0 0,0 0 0 0 0,1-1 0 0 0,-1 0 0 0 0,0 0 0 0 0,3-1-2 0 0,7 2-368 0 0,0-1 1 0 0,1-1-1 0 0,-1-1 1 0 0,0 0-1 0 0,0-2 0 0 0,0 0 1 0 0,1 0-1 0 0,-1-2 1 0 0,7-2 367 0 0,84-41-10935 0 0,-90 35 6338 0 0</inkml:trace>
  <inkml:trace contextRef="#ctx0" brushRef="#br0" timeOffset="263.814">609 564 2545 0 0,'0'0'1435'0'0,"0"0"-113"0"0,0 0 153 0 0,0 0 222 0 0,0 0 123 0 0,0 0-77 0 0,0 0-290 0 0,0 0-368 0 0,-25 33-309 0 0,-77 100-221 0 0,77-85-139 0 0,25-44-324 0 0,0 0 0 0 0,1-1 0 0 0,-1 1 0 0 0,1 0 0 0 0,0-1 0 0 0,0 1-1 0 0,0-1 1 0 0,1 1 0 0 0,-1-1 0 0 0,1 0 0 0 0,0 0 0 0 0,0 1 0 0 0,0-1 0 0 0,0 0 0 0 0,0-1 0 0 0,1 1-1 0 0,-1 0 1 0 0,1-1 0 0 0,0 1 0 0 0,0-1 0 0 0,0 0 0 0 0,0 0 0 0 0,0 0 0 0 0,0 0 0 0 0,1-1 0 0 0,-1 1-1 0 0,1-1 1 0 0,-1 0 0 0 0,1 0 0 0 0,-1 0 0 0 0,1 0 0 0 0,0-1 0 0 0,-1 1 0 0 0,4-1-92 0 0,6 0 173 0 0,-1 1 0 0 0,1-2 0 0 0,-1 1 0 0 0,1-2 0 0 0,-1 0 0 0 0,1 0 0 0 0,-1-1 0 0 0,0-1 0 0 0,0 0 1 0 0,0-1-1 0 0,-1 0 0 0 0,0 0 0 0 0,0-2 0 0 0,0 1 0 0 0,0-1 0 0 0,-1-1 0 0 0,-1 0 0 0 0,3-2-173 0 0,-3 4 47 0 0,-1-1 0 0 0,0 0 0 0 0,0-1 0 0 0,0 0-1 0 0,-1 0 1 0 0,0 0 0 0 0,0-1 0 0 0,-1 0 0 0 0,-1-1 0 0 0,1 1 0 0 0,-2-1-1 0 0,1 0 1 0 0,-1 0 0 0 0,-1-1 0 0 0,1 1 0 0 0,-2-1 0 0 0,0 0 0 0 0,0 0-1 0 0,-1 1 1 0 0,0-1 0 0 0,-1 0 0 0 0,0-3-47 0 0,-2 10-64 0 0,1-1 0 0 0,-1 1 1 0 0,0 1-1 0 0,0-1 0 0 0,0 0 0 0 0,0 0 0 0 0,-1 1 0 0 0,0-1 0 0 0,0 1 1 0 0,0 0-1 0 0,0 0 0 0 0,0 0 0 0 0,0 0 0 0 0,-1 1 0 0 0,1-1 1 0 0,-1 1-1 0 0,0 0 0 0 0,0 0 0 0 0,0 0 0 0 0,0 0 0 0 0,0 1 1 0 0,0 0-1 0 0,0 0 0 0 0,-1 0 0 0 0,1 0 0 0 0,0 0 0 0 0,-1 1 0 0 0,1 0 1 0 0,0 0-1 0 0,-1 0 0 0 0,1 1 0 0 0,-2 0 64 0 0,-43 9-4041 0 0,9 11-4703 0 0,27-10-21 0 0</inkml:trace>
  <inkml:trace contextRef="#ctx0" brushRef="#br0" timeOffset="626.753">1066 873 9562 0 0,'0'0'1731'0'0,"0"0"-308"0"0,0 0-67 0 0,0 0 17 0 0,0 0-65 0 0,0 0-217 0 0,0 0-234 0 0,0 0-190 0 0,0 0-155 0 0,0 0-92 0 0,0 0-88 0 0,0 0-70 0 0,0 0-50 0 0,11-32-57 0 0,35-101-47 0 0,-13 74 48 0 0,-28 54-162 0 0,22-23 112 0 0,-4 20-521 0 0,1 52-305 0 0,-21-32 706 0 0,-1 0 0 0 0,2 0 0 0 0,-1-1 0 0 0,2 1 1 0 0,-1-1-1 0 0,2 0 0 0 0,-1 0 0 0 0,2-1 0 0 0,-1 0 0 0 0,1 0 1 0 0,1 0 13 0 0,-3-8 108 0 0,-1 0 0 0 0,0-1 1 0 0,0 0-1 0 0,1 0 0 0 0,-1 0 1 0 0,0 0-1 0 0,1-1 0 0 0,-1 0 1 0 0,1 0-1 0 0,-1 0 0 0 0,1 0 1 0 0,-1-1-1 0 0,0 1 1 0 0,1-1-1 0 0,-1 0 0 0 0,0-1 1 0 0,0 1-1 0 0,1-1 0 0 0,-1 0 1 0 0,0 0-1 0 0,-1 0 0 0 0,1 0 1 0 0,0-1-1 0 0,-1 0 0 0 0,1 1 1 0 0,-1-1-1 0 0,0 0 0 0 0,0-1 1 0 0,0 1-1 0 0,0-1 0 0 0,0 1 1 0 0,-1-1-1 0 0,0 0-108 0 0,8-8 158 0 0,-1 1 1 0 0,-1-2-1 0 0,0 1 1 0 0,-1-1-1 0 0,0 0 0 0 0,-1-1 1 0 0,0 0-1 0 0,-1 0 0 0 0,-1 0 1 0 0,0-2-159 0 0,4-55-8345 0 0,-7 71 906 0 0,1 0 2714 0 0,0 0-263 0 0</inkml:trace>
  <inkml:trace contextRef="#ctx0" brushRef="#br0" timeOffset="1041.188">1972 443 11698 0 0,'0'0'1604'0'0,"0"0"-318"0"0,0 0-113 0 0,0 0-66 0 0,0 0-106 0 0,0 0-163 0 0,0 0-160 0 0,0 0-145 0 0,0 0-115 0 0,0 0-139 0 0,0 0-91 0 0,-34 6-60 0 0,-106 21-51 0 0,72 2-6 0 0,66-28-83 0 0,0 0 0 0 0,0 0-1 0 0,0 0 1 0 0,1 0 0 0 0,-1 0-1 0 0,0 0 1 0 0,0 0 0 0 0,1 0 0 0 0,-1 1-1 0 0,1-1 1 0 0,0 1 0 0 0,-1-1-1 0 0,1 1 1 0 0,0 0 0 0 0,0 0 0 0 0,0-1-1 0 0,0 1 1 0 0,0 0 0 0 0,0 0 0 0 0,0 0-1 0 0,1 0 1 0 0,-1 0 0 0 0,1 0-1 0 0,-1 0 1 0 0,1 0 0 0 0,0 0 0 0 0,0 0-1 0 0,0 0 1 0 0,0 0 0 0 0,0 0-1 0 0,0 0 1 0 0,1 0 0 0 0,-1 0 0 0 0,1 0-1 0 0,-1 0 1 0 0,1 0 0 0 0,0 0-1 0 0,0 0 13 0 0,11 6-3 0 0,1 0-1 0 0,0-1 0 0 0,1-1 1 0 0,-1-1-1 0 0,1 0 0 0 0,1 0 1 0 0,-1-1-1 0 0,2-1 4 0 0,26 9 31 0 0,-38-12-8 0 0,0 0 0 0 0,-1 1 0 0 0,1-1 1 0 0,0 1-1 0 0,-1-1 0 0 0,1 1 0 0 0,-1 0 1 0 0,1 1-1 0 0,-1-1 0 0 0,1 1 0 0 0,-1-1 0 0 0,0 1 1 0 0,0 0-1 0 0,0 0 0 0 0,0 0 0 0 0,0 1 1 0 0,0-1-1 0 0,-1 1 0 0 0,1 0 0 0 0,-1-1 0 0 0,0 1 1 0 0,0 0-1 0 0,0 0 0 0 0,0 0 0 0 0,0 1 1 0 0,0-1-1 0 0,-1 0 0 0 0,0 1 0 0 0,0-1 0 0 0,0 1 1 0 0,0 0-1 0 0,0-1 0 0 0,-1 1 0 0 0,1-1 1 0 0,-1 1-1 0 0,0 0 0 0 0,0-1 0 0 0,-1 1 0 0 0,1 0 1 0 0,-1-1-1 0 0,0 4-23 0 0,-8 5 38 0 0,-1-1-1 0 0,1 0 1 0 0,-2 0 0 0 0,1-1 0 0 0,-2-1-1 0 0,1 1 1 0 0,-1-2 0 0 0,-1 0-1 0 0,1 0 1 0 0,-1-1 0 0 0,-1-1 0 0 0,1 0-1 0 0,-1-1 1 0 0,-11 3-38 0 0,20-6-64 0 0,-19 2-821 0 0,13-4-1880 0 0,4 0-1644 0 0,5-1-1595 0 0,2-2-1963 0 0</inkml:trace>
  <inkml:trace contextRef="#ctx0" brushRef="#br0" timeOffset="1250.24">2378 181 14043 0 0,'0'0'1307'0'0,"0"0"-644"0"0,0 0-282 0 0,0 0 229 0 0,0 0 318 0 0,0 0 211 0 0,0 0-22 0 0,0 0-204 0 0,-8 32-239 0 0,-29 102-218 0 0,-7 4 59 0 0,31-104-518 0 0,1 1-1 0 0,2 0 0 0 0,2 1 1 0 0,1 0-1 0 0,2 0 0 0 0,1 0 1 0 0,2 8 3 0 0,1-12-659 0 0,1 18 367 0 0,1-34-3803 0 0,0 1-3778 0 0,-1-18 2707 0 0,-1-2 530 0 0</inkml:trace>
  <inkml:trace contextRef="#ctx0" brushRef="#br0" timeOffset="1421.666">2016 553 9762 0 0,'0'0'1711'0'0,"0"0"-517"0"0,0 0-242 0 0,0 0 3 0 0,0 0-6 0 0,0 0-131 0 0,0 0-209 0 0,31-8-182 0 0,100-24-150 0 0,-107 26-213 0 0,-1 2 0 0 0,1 0 0 0 0,0 2 0 0 0,-1 1 0 0 0,1 0 0 0 0,8 3-64 0 0,16-1 18 0 0,154 4-1273 0 0,-135 2-2891 0 0,-1 3-4923 0 0,-49-6 5483 0 0</inkml:trace>
  <inkml:trace contextRef="#ctx0" brushRef="#br0" timeOffset="1758.885">2927 527 2417 0 0,'0'0'1817'0'0,"0"0"-310"0"0,0 0-30 0 0,0 0 134 0 0,0 0 40 0 0,0 0-47 0 0,0 0-206 0 0,0 0-276 0 0,0 0-239 0 0,0 0-208 0 0,0 0-144 0 0,0 0-62 0 0,0 0-53 0 0,-25 8-49 0 0,-78 24-32 0 0,3 17 298 0 0,84-42-612 0 0,1 1-1 0 0,0 1 0 0 0,1 0 1 0 0,0 1-1 0 0,1 0 0 0 0,0 1 0 0 0,1 1 1 0 0,0 0-1 0 0,-8 11-20 0 0,19-22 4 0 0,0 0 0 0 0,0 0-1 0 0,0 0 1 0 0,0 1 0 0 0,0-1 0 0 0,0 0-1 0 0,0 1 1 0 0,1-1 0 0 0,-1 1 0 0 0,0-1-1 0 0,1 0 1 0 0,0 1 0 0 0,-1 0-1 0 0,1-1 1 0 0,0 1 0 0 0,-1-1 0 0 0,1 1-1 0 0,0-1 1 0 0,0 1 0 0 0,1-1 0 0 0,-1 1-1 0 0,0 0 1 0 0,0-1 0 0 0,1 1 0 0 0,-1-1-1 0 0,1 1 1 0 0,-1-1 0 0 0,1 0 0 0 0,-1 1-1 0 0,1-1 1 0 0,0 1 0 0 0,0-1 0 0 0,0 0-1 0 0,0 0 1 0 0,0 1 0 0 0,0-1 0 0 0,0 0-1 0 0,0 0 1 0 0,1 0 0 0 0,-1 0 0 0 0,0 0-1 0 0,0-1 1 0 0,1 1 0 0 0,-1 0 0 0 0,1-1-1 0 0,-1 1 1 0 0,1-1 0 0 0,-1 1 0 0 0,1-1-1 0 0,-1 1 1 0 0,1-1 0 0 0,-1 0 0 0 0,1 0-1 0 0,-1 0 1 0 0,1 0 0 0 0,0 0-1 0 0,0 0-3 0 0,18-2 231 0 0,-1-1 0 0 0,1-1 0 0 0,-1-1 0 0 0,1 0 0 0 0,-1-1-1 0 0,-1-1 1 0 0,1-1 0 0 0,-1-1 0 0 0,-1-1 0 0 0,1 0 0 0 0,1-3-231 0 0,115-53 596 0 0,-133 66-610 0 0,0-1-1 0 0,0 0 1 0 0,0 0 0 0 0,0 1 0 0 0,0-1-1 0 0,0 1 1 0 0,1-1 0 0 0,-1 1 0 0 0,0-1-1 0 0,0 1 1 0 0,0 0 0 0 0,0-1 0 0 0,1 1-1 0 0,-1 0 1 0 0,0 0 0 0 0,0 0 0 0 0,0 0-1 0 0,1 0 1 0 0,-1 0 0 0 0,0 0 0 0 0,0 1-1 0 0,0-1 1 0 0,1 0 0 0 0,-1 1 0 0 0,0-1-1 0 0,0 0 1 0 0,0 1 0 0 0,0 0 0 0 0,0-1-1 0 0,0 1 1 0 0,0 0 0 0 0,0-1 0 0 0,0 1-1 0 0,0 0 1 0 0,0 0 0 0 0,0 0 0 0 0,-1 0-1 0 0,1 0 1 0 0,0 0 0 0 0,-1 0 0 0 0,1 0-1 0 0,0 0 1 0 0,-1 0 0 0 0,1 0 0 0 0,-1 0-1 0 0,0 0 1 0 0,1 1 0 0 0,-1-1 0 0 0,0 0-1 0 0,0 0 1 0 0,0 0 0 0 0,0 1 0 0 0,0-1-1 0 0,0 0 1 0 0,0 0 0 0 0,0 0 0 0 0,0 1 14 0 0,-11 90-4549 0 0,8-44-4453 0 0,4-35 3795 0 0,-1-5 2332 0 0</inkml:trace>
  <inkml:trace contextRef="#ctx0" brushRef="#br0" timeOffset="2082.076">3142 826 6633 0 0,'0'0'3555'0'0,"0"0"-930"0"0,0 0-513 0 0,0 0-216 0 0,0 0-296 0 0,0 0-327 0 0,0 0-321 0 0,0 0-280 0 0,0 0-221 0 0,0 0-137 0 0,0 0-96 0 0,0 0-53 0 0,0 0-28 0 0,19-29-42 0 0,61-89-24 0 0,-21 60-11 0 0,30 23-335 0 0,-83 79-146 0 0,-3 66 282 0 0,0-106 184 0 0,0-1 1 0 0,0 0-1 0 0,0 0 0 0 0,1-1 1 0 0,-1 1-1 0 0,1-1 0 0 0,-1 1 0 0 0,1-1 1 0 0,0 0-1 0 0,0 0 0 0 0,0-1 1 0 0,0 1-1 0 0,0-1 0 0 0,0 0 1 0 0,0 0-1 0 0,0 0 0 0 0,1-1 0 0 0,-1 1 1 0 0,0-1-1 0 0,1 0 0 0 0,-1 0 1 0 0,0-1-1 0 0,0 1 0 0 0,1-1 1 0 0,-1 0-1 0 0,0 0 0 0 0,0 0 1 0 0,0-1-1 0 0,0 0 0 0 0,0 1 0 0 0,0-1 1 0 0,0-1-1 0 0,1 0-45 0 0,18-12-14 0 0,-1 0 0 0 0,0-2 0 0 0,0-1 0 0 0,-2-1 0 0 0,-1 0 0 0 0,0-2 0 0 0,-1 0 0 0 0,5-10 14 0 0,1-2-3258 0 0,-9 11-5512 0 0,-7 14-1499 0 0</inkml:trace>
  <inkml:trace contextRef="#ctx0" brushRef="#br0" timeOffset="2496.209">4111 1 15403 0 0,'0'0'692'0'0,"0"0"-198"0"0,0 0 142 0 0,0 0 224 0 0,0 0 168 0 0,0 0-9 0 0,0 0-155 0 0,0 0-150 0 0,-5 37-135 0 0,-13 117-128 0 0,-36 181 422 0 0,52-133-1741 0 0,2-202 758 0 0,0 1 0 0 0,0-1 1 0 0,0 1-1 0 0,0 0 0 0 0,0-1 1 0 0,0 1-1 0 0,0-1 0 0 0,0 1 0 0 0,-1 0 1 0 0,1-1-1 0 0,0 1 0 0 0,0-1 0 0 0,0 1 1 0 0,-1-1-1 0 0,1 1 0 0 0,0-1 1 0 0,-1 1-1 0 0,1-1 0 0 0,0 1 0 0 0,-1-1 1 0 0,1 1-1 0 0,-1-1 0 0 0,1 1 1 0 0,0-1-1 0 0,-1 0 0 0 0,1 1 0 0 0,-1-1 1 0 0,1 0-1 0 0,-1 1 0 0 0,0-1 1 0 0,1 0-1 0 0,-1 0 0 0 0,1 0 0 0 0,-1 1 1 0 0,1-1-1 0 0,-1 0 0 0 0,0 0 0 0 0,1 0 1 0 0,-1 0-1 0 0,1 0 0 0 0,-1 0 1 0 0,0 0-1 0 0,1 0 0 0 0,-1 0 0 0 0,1-1 1 0 0,-1 1-1 0 0,0 0 110 0 0,-25-11-11271 0 0,21 4 4954 0 0</inkml:trace>
  <inkml:trace contextRef="#ctx0" brushRef="#br0" timeOffset="2750.817">3779 336 10098 0 0,'0'0'2161'0'0,"0"0"-881"0"0,0 0-144 0 0,0 0-24 0 0,0 0-191 0 0,0 0-225 0 0,221-33-216 0 0,-175 29-144 0 0,4 0-104 0 0,3 4-112 0 0,5 0-96 0 0,-3 0-112 0 0,2 0-336 0 0,-6 0-856 0 0,-14 0-2809 0 0,-13 0-7738 0 0</inkml:trace>
</inkml:ink>
</file>

<file path=ppt/ink/ink8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7.6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183 70 896 0 0,'0'0'1094'0'0,"0"0"-286"0"0,0 0-100 0 0,0 0 206 0 0,0 0 317 0 0,0 0 217 0 0,0 0-28 0 0,0 0-225 0 0,0 0-292 0 0,0 0-314 0 0,0 0-214 0 0,0-5-93 0 0,0 2-269 0 0,-1-12 287 0 0,-10 36 304 0 0,-146 441 1851 0 0,150-445-2694 0 0,1 2 1734 0 0,20-38-148 0 0,295-416-465 0 0,-280 398-847 0 0,-26 56-437 0 0,-8 248 1218 0 0,4-265-801 0 0,1 0 0 0 0,0 0 0 0 0,0 0 0 0 0,0 0 0 0 0,1 0 0 0 0,-1 0 0 0 0,0 0 0 0 0,1 0 0 0 0,-1 0 0 0 0,1 0 0 0 0,0 0 0 0 0,0 0 0 0 0,-1 0 0 0 0,1 0 0 0 0,1 0 0 0 0,-1 0 0 0 0,0-1-1 0 0,0 1 1 0 0,1 0 0 0 0,-1-1 0 0 0,1 1 0 0 0,-1-1 0 0 0,1 0 0 0 0,-1 0 0 0 0,1 1 0 0 0,0-1 0 0 0,0 0 0 0 0,0 0 0 0 0,0 0 0 0 0,0-1 0 0 0,0 1 0 0 0,0 0 0 0 0,0-1 0 0 0,0 1 0 0 0,0-1 0 0 0,0 0-1 0 0,0 0 1 0 0,0 0 0 0 0,0 0 0 0 0,0 0 0 0 0,0 0 0 0 0,0 0 0 0 0,0-1 0 0 0,1 1 0 0 0,-1-1 0 0 0,0 0 0 0 0,-1 1 0 0 0,1-1 0 0 0,0 0 0 0 0,0 0 0 0 0,0 0 0 0 0,0 0 0 0 0,0-1-15 0 0,297-314 954 0 0,-282 300-974 0 0,-11 9 4 0 0,0 1 0 0 0,1-1-1 0 0,-1 1 1 0 0,1 0 0 0 0,1 1-1 0 0,-1 0 1 0 0,1 0-1 0 0,0 0 1 0 0,0 1 0 0 0,0 1-1 0 0,0-1 1 0 0,1 1-1 0 0,0 0 1 0 0,7-1 16 0 0,-14 7-8 0 0,0-1 1 0 0,0 0-1 0 0,-1 1 0 0 0,1-1 1 0 0,-1 1-1 0 0,0-1 0 0 0,1 1 0 0 0,-1-1 1 0 0,-1 1-1 0 0,1 0 0 0 0,0 0 1 0 0,-1-1-1 0 0,1 1 0 0 0,-1 0 0 0 0,0 0 1 0 0,0 0-1 0 0,0 0 0 0 0,0-1 1 0 0,0 1-1 0 0,-1 0 0 0 0,1 0 0 0 0,-2 2 8 0 0,2 6 33 0 0,-31 319 546 0 0,31-327-625 0 0,0-1 0 0 0,1 1 0 0 0,-1-1 0 0 0,0 0 0 0 0,1 1 0 0 0,0-1 0 0 0,0 0 0 0 0,0 0 0 0 0,0 1 0 0 0,0-1 1 0 0,0 0-1 0 0,0 0 0 0 0,1 0 0 0 0,-1 0 0 0 0,1 0 0 0 0,-1-1 0 0 0,1 1 0 0 0,0 0 0 0 0,-1-1 0 0 0,1 1 0 0 0,0-1 1 0 0,0 0-1 0 0,0 1 0 0 0,1-1 0 0 0,-1 0 0 0 0,0 0 0 0 0,0 0 0 0 0,0-1 0 0 0,1 1 0 0 0,-1-1 0 0 0,0 1 0 0 0,1-1 1 0 0,-1 0-1 0 0,1 0 0 0 0,-1 1 0 0 0,0-2 0 0 0,1 1 0 0 0,1 0 46 0 0,29-4-3909 0 0,-3-4-3815 0 0,-17 3-7 0 0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9:46.26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111 756 0 0 0,'0'0'751'0'0,"0"0"93"0"0,0 0 75 0 0,0 0 208 0 0,0 0 218 0 0,0 0 85 0 0,0 0-123 0 0,0 0-216 0 0,0 0-206 0 0,0 0-140 0 0,0 0-88 0 0,6-1-35 0 0,50 9 2083 0 0,-38-4-2046 0 0,-1-1 0 0 0,1-1-1 0 0,-1-1 1 0 0,1 0 0 0 0,0-2-1 0 0,0 0 1 0 0,5-1-659 0 0,179-28 833 0 0,-172 27-1526 0 0,-29 3 254 0 0,-1 0-186 0 0,0 0-228 0 0,0 0-363 0 0,-17 8-7663 0 0,12-5 1712 0 0</inkml:trace>
  <inkml:trace contextRef="#ctx0" brushRef="#br0" timeOffset="298.67">0 1061 184 0 0,'0'0'1062'0'0,"0"0"-137"0"0,0 0 169 0 0,0 0 379 0 0,0 0 318 0 0,0 0 78 0 0,0 0-217 0 0,0 0-306 0 0,0 0-241 0 0,0 0-167 0 0,0 0-89 0 0,32-4-63 0 0,98-14-59 0 0,34 0 1246 0 0,-118 18-3288 0 0,-28 0-5605 0 0,-15 0-1467 0 0</inkml:trace>
  <inkml:trace contextRef="#ctx0" brushRef="#br0" timeOffset="1333.831">1274 483 4329 0 0,'0'0'2087'0'0,"0"0"-843"0"0,0 0-330 0 0,0 0 63 0 0,0 0 117 0 0,0 0 38 0 0,0 0-137 0 0,0 0-257 0 0,0 0-262 0 0,0 0-199 0 0,-32-1-128 0 0,-99-1-85 0 0,127 2-63 0 0,1 0 0 0 0,0 0 0 0 0,-1 0 0 0 0,1 0 0 0 0,-1 0 0 0 0,1 1 0 0 0,0 0 0 0 0,-1-1 0 0 0,1 1 0 0 0,0 0-1 0 0,0 1 1 0 0,0-1 0 0 0,0 1 0 0 0,0-1 0 0 0,0 1 0 0 0,0 0 0 0 0,0 0 0 0 0,0 0 0 0 0,1 0 0 0 0,-1 1-1 0 0,-7 7-3 0 0,-8 4-4 0 0,0 1 0 0 0,2 1 0 0 0,0 0 0 0 0,1 1 0 0 0,0 1 0 0 0,2 0 0 0 0,0 1 0 0 0,1 1-1 0 0,0 0 1 0 0,2 0 0 0 0,1 1 0 0 0,0 0 0 0 0,2 1 0 0 0,0 0 0 0 0,-2 20 7 0 0,8-38 7 0 0,0 0 1 0 0,0 0-1 0 0,1 0 0 0 0,0 1 1 0 0,0-1-1 0 0,0 0 1 0 0,0 0-1 0 0,1 0 1 0 0,0 1-1 0 0,0-1 0 0 0,0 0 1 0 0,0 0-1 0 0,1 0 1 0 0,-1 0-1 0 0,1 0 0 0 0,0-1 1 0 0,0 1-1 0 0,0 0 1 0 0,1-1-1 0 0,-1 0 1 0 0,1 1-1 0 0,0-1 0 0 0,0 0 1 0 0,0 0-1 0 0,0-1 1 0 0,1 1-1 0 0,-1-1 1 0 0,1 1-1 0 0,-1-1 0 0 0,1 0 1 0 0,0-1-1 0 0,0 1 1 0 0,0-1-1 0 0,0 1 0 0 0,0-1 1 0 0,0 0-1 0 0,0-1 1 0 0,0 1-1 0 0,2-1-7 0 0,16 0 230 0 0,-1-1 0 0 0,1-2 0 0 0,-1 0 0 0 0,0-1 0 0 0,0-1 0 0 0,0-1-1 0 0,0-1 1 0 0,-1-1 0 0 0,0-1 0 0 0,-1 0 0 0 0,0-2 0 0 0,0 0 0 0 0,-1-1 0 0 0,0-1 0 0 0,-2 0 0 0 0,1-2-1 0 0,-2 0 1 0 0,4-5-230 0 0,2 2-19 0 0,-1-2-1 0 0,-2 0 0 0 0,0-1 0 0 0,-1-1 0 0 0,-1 0 1 0 0,-1-1-1 0 0,-1-1 0 0 0,-1-1 0 0 0,-1 0 0 0 0,-2 0 1 0 0,0-1-1 0 0,-2 0 0 0 0,0-1 0 0 0,-2 0 0 0 0,-1 0 1 0 0,-2 0-1 0 0,0 0 0 0 0,-2-1 0 0 0,-2-27 20 0 0,1 49-81 0 0,0 0-1 0 0,0-1 1 0 0,-1 1-1 0 0,0-1 0 0 0,-1 1 1 0 0,1 0-1 0 0,-1 0 1 0 0,-1 0-1 0 0,1 0 0 0 0,-1 0 1 0 0,0 0-1 0 0,0 1 1 0 0,0-1-1 0 0,-1 1 0 0 0,0 0 1 0 0,0 0-1 0 0,0 0 1 0 0,-1 1-1 0 0,0 0 1 0 0,0-1-1 0 0,0 1 0 0 0,0 1 1 0 0,0-1-1 0 0,-1 1 1 0 0,0 0-1 0 0,1 0 0 0 0,-1 1 1 0 0,0 0-1 0 0,-1 0 1 0 0,1 0-1 0 0,0 1 1 0 0,0 0-1 0 0,-1 0 0 0 0,-3 0 82 0 0,2 4-31 0 0,1 0 0 0 0,-1 0 0 0 0,1 1-1 0 0,0 0 1 0 0,1 0 0 0 0,-1 1 0 0 0,1-1-1 0 0,0 1 1 0 0,0 1 0 0 0,0-1 0 0 0,1 1-1 0 0,-1 0 1 0 0,2 1 0 0 0,-1-1 0 0 0,1 1-1 0 0,0 0 1 0 0,0 0 0 0 0,0 0 0 0 0,1 0-1 0 0,1 1 1 0 0,-1 0 0 0 0,1-1 0 0 0,-1 6 31 0 0,-1 1 86 0 0,1-1 0 0 0,1 0 0 0 0,0 1 0 0 0,0-1 0 0 0,1 1 0 0 0,1 0 0 0 0,1-1 0 0 0,0 1 0 0 0,0 0 0 0 0,1-1 0 0 0,1 0 0 0 0,0 1 0 0 0,1-1 0 0 0,1 0 0 0 0,4 10-86 0 0,11 16 242 0 0,1 0 0 0 0,2-1 1 0 0,2-1-1 0 0,7 6-242 0 0,16 34-1706 0 0,-47-77 260 0 0,-1 0-745 0 0,0 0-799 0 0,0 0-665 0 0,0 0 34 0 0,0 0 2026 0 0</inkml:trace>
  <inkml:trace contextRef="#ctx0" brushRef="#br0" timeOffset="1712.329">1611 1 632 0 0,'0'0'619'0'0,"0"0"53"0"0,0 0 371 0 0,0 0 433 0 0,0 0 266 0 0,0 0-31 0 0,0 0-219 0 0,0 0-234 0 0,0 0-211 0 0,0 0-154 0 0,0 0-147 0 0,0 0-137 0 0,0 0-97 0 0,32 0-89 0 0,141 0 163 0 0,-117 7-186 0 0,-59 30 209 0 0,-43 14 141 0 0,36-41-635 0 0,1-1-1 0 0,-1 1 0 0 0,2 0 0 0 0,0 1 0 0 0,0 0 0 0 0,1 1 0 0 0,0-1 0 0 0,-5 12-114 0 0,12-21 10 0 0,-1 0-1 0 0,1-1 0 0 0,-1 1 1 0 0,1 0-1 0 0,-1-1 0 0 0,1 1 1 0 0,0 0-1 0 0,0 0 0 0 0,0-1 1 0 0,0 1-1 0 0,0 0 0 0 0,0 0 1 0 0,1-1-1 0 0,-1 1 0 0 0,0 0 1 0 0,1-1-1 0 0,-1 1 0 0 0,1 0 1 0 0,0-1-1 0 0,0 1 1 0 0,-1-1-1 0 0,1 1 0 0 0,0-1 1 0 0,0 1-1 0 0,1-1 0 0 0,-1 0 1 0 0,0 0-1 0 0,0 1 0 0 0,1-1 1 0 0,-1 0-1 0 0,0 0 0 0 0,1 0 1 0 0,-1 0-1 0 0,1-1 0 0 0,-1 1 1 0 0,1 0-1 0 0,0-1 0 0 0,-1 1 1 0 0,1-1-1 0 0,0 1 0 0 0,-1-1 1 0 0,2 1-10 0 0,81 5-543 0 0,-72-6 73 0 0,32-5-5296 0 0,-34 3 1982 0 0,-2 2-4179 0 0</inkml:trace>
  <inkml:trace contextRef="#ctx0" brushRef="#br0" timeOffset="5046.179">2246 505 0 0 0,'0'0'607'0'0,"0"0"-91"0"0,0 0 63 0 0,0 0 236 0 0,0 0 242 0 0,0 0 130 0 0,0 0-17 0 0,0 0-188 0 0,0 0-179 0 0,0 0-104 0 0,0 0-75 0 0,-18 0 51 0 0,-57-1 85 0 0,30 17 1198 0 0,38-9-1426 0 0,-7 6-186 0 0,0 0 0 0 0,1 1-1 0 0,1 1 1 0 0,0 0 0 0 0,1 0 0 0 0,0 1 0 0 0,2 1-1 0 0,0 0 1 0 0,0 0 0 0 0,2 1 0 0 0,0-1 0 0 0,1 2-1 0 0,1-1 1 0 0,1 1-346 0 0,-7 124 583 0 0,13-135-540 0 0,1-1 0 0 0,-1 0 0 0 0,2 0 1 0 0,-1-1-1 0 0,1 1 0 0 0,0-1 0 0 0,0 1 0 0 0,1-1 0 0 0,0-1 1 0 0,0 1-1 0 0,0-1 0 0 0,0 0 0 0 0,1 0 0 0 0,0 0 0 0 0,0-1 1 0 0,1 0-1 0 0,-1 0 0 0 0,1 0 0 0 0,0-1 0 0 0,0 0 0 0 0,0 0 1 0 0,0-1-1 0 0,0 0 0 0 0,1 0 0 0 0,-1-1 0 0 0,1 0 0 0 0,-1 0 1 0 0,1-1-1 0 0,-1 0 0 0 0,2 0-43 0 0,8-1 214 0 0,-1-1-1 0 0,1 0 1 0 0,-1-1 0 0 0,1-1 0 0 0,-1 0-1 0 0,0-2 1 0 0,0 0 0 0 0,-1 0-1 0 0,0-1 1 0 0,0-1 0 0 0,-1-1 0 0 0,0 0-1 0 0,0-1 1 0 0,-1 0 0 0 0,0-1 0 0 0,-1 0-1 0 0,0-1 1 0 0,-1-1 0 0 0,6-8-214 0 0,-10 13 8 0 0,-1 0 1 0 0,0 0 0 0 0,0-1-1 0 0,-1 1 1 0 0,0-1 0 0 0,-1 0-1 0 0,0-1 1 0 0,0 1 0 0 0,-1-1-1 0 0,0 0 1 0 0,-1 0 0 0 0,0 0-1 0 0,-1 0 1 0 0,0 0 0 0 0,0 0-1 0 0,-1 0 1 0 0,-1 0 0 0 0,1-1-1 0 0,-2 1 1 0 0,1 0 0 0 0,-1 0-1 0 0,-1 1 1 0 0,0-1 0 0 0,0 0-1 0 0,-1 1 1 0 0,0-1 0 0 0,-1 1-1 0 0,0 1 1 0 0,0-1 0 0 0,-3-2-9 0 0,1 2-227 0 0,-1-1 0 0 0,0 2 1 0 0,0-1-1 0 0,-1 1 0 0 0,0 0 0 0 0,0 1 0 0 0,-1 0 1 0 0,0 1-1 0 0,-1 0 0 0 0,1 0 0 0 0,-1 1 1 0 0,0 1-1 0 0,0-1 0 0 0,0 2 0 0 0,-2-1 227 0 0,5 3-461 0 0,0-1-1 0 0,-1 2 1 0 0,1-1-1 0 0,-1 1 1 0 0,0 0-1 0 0,1 0 1 0 0,-1 1 0 0 0,1 1-1 0 0,0-1 1 0 0,-1 1-1 0 0,1 1 1 0 0,0-1-1 0 0,0 1 1 0 0,-1 1 461 0 0,-57 35-9941 0 0,47-24 5740 0 0</inkml:trace>
  <inkml:trace contextRef="#ctx0" brushRef="#br0" timeOffset="5510.826">1889 815 2585 0 0,'0'0'1979'0'0,"0"0"-252"0"0,0 0-68 0 0,0 0 77 0 0,0 0 3 0 0,0 0-189 0 0,0 0-306 0 0,0 0-205 0 0,0 0-110 0 0,0 0-54 0 0,0 0-43 0 0,0 0-78 0 0,0 0-119 0 0,35-7-148 0 0,105-20-151 0 0,-41 20 284 0 0,-97 7-605 0 0,0 0 0 0 0,-1 0 0 0 0,1 0-1 0 0,0 0 1 0 0,0 0 0 0 0,0 0 0 0 0,0 1 0 0 0,-1-1 0 0 0,1 1 0 0 0,0-1 0 0 0,0 1 0 0 0,-1 0 0 0 0,1 0 0 0 0,0-1 0 0 0,-1 1 0 0 0,1 0 0 0 0,-1 0 0 0 0,1 1-1 0 0,-1-1 1 0 0,0 0 0 0 0,1 0 0 0 0,-1 1 0 0 0,0-1 0 0 0,0 1 0 0 0,0-1 0 0 0,0 1 0 0 0,1 1-15 0 0,4 6 30 0 0,59 6 224 0 0,-43-15-240 0 0,-6 1-107 0 0,0-1 0 0 0,0 0 0 0 0,1-2 0 0 0,-1 0-1 0 0,0 0 1 0 0,0-2 0 0 0,8-2 93 0 0,-20 0-1803 0 0,-4 5-5339 0 0,0 1 7125 0 0,0 0-9964 0 0</inkml:trace>
  <inkml:trace contextRef="#ctx0" brushRef="#br0" timeOffset="6179.839">751 1183 1736 0 0,'0'0'843'0'0,"0"0"211"0"0,0 0 415 0 0,0 0 469 0 0,0 0 143 0 0,0 0-200 0 0,0 0-306 0 0,35 0-246 0 0,112 0-170 0 0,451 7 3770 0 0,-39-31-3444 0 0,-190-25-1467 0 0,-326 42-251 0 0,21-4-773 0 0,-24 0-3086 0 0,-35 10 2238 0 0,-5 1-3765 0 0,0 0-2026 0 0</inkml:trace>
  <inkml:trace contextRef="#ctx0" brushRef="#br0" timeOffset="6829.868">1486 1488 2905 0 0,'0'0'1085'0'0,"0"0"115"0"0,0 0 318 0 0,0 0 310 0 0,0 0 68 0 0,0 0-257 0 0,0 0-382 0 0,0 0-345 0 0,0 0-253 0 0,0 0-148 0 0,0 0-70 0 0,0 0-43 0 0,0 0-21 0 0,-22 8-17 0 0,-73 27-46 0 0,89-32-275 0 0,0-1 0 0 0,0 1 0 0 0,0 0 0 0 0,1 0 0 0 0,-1 0 0 0 0,1 1 0 0 0,0 0 0 0 0,-1 0 0 0 0,2 0 0 0 0,-1 1 0 0 0,0 0 0 0 0,1 0 0 0 0,-2 3-39 0 0,-10 11 99 0 0,3-5-84 0 0,1-1-1 0 0,1 2 1 0 0,0 0-1 0 0,1 0 1 0 0,0 1-1 0 0,2 0 1 0 0,-1 0-1 0 0,2 1 1 0 0,1 0-1 0 0,0 1 1 0 0,1-1-1 0 0,0 1 1 0 0,2 0-1 0 0,0 3-14 0 0,2-17 10 0 0,1 0-1 0 0,1 0 1 0 0,-1-1-1 0 0,0 1 0 0 0,1 0 1 0 0,0 0-1 0 0,0-1 1 0 0,0 1-1 0 0,0-1 1 0 0,0 1-1 0 0,1-1 0 0 0,0 1 1 0 0,0-1-1 0 0,0 0 1 0 0,0 0-1 0 0,0 0 1 0 0,0 0-1 0 0,1 0 1 0 0,0 0-1 0 0,-1-1 0 0 0,1 1 1 0 0,0-1-1 0 0,0 0 1 0 0,1 1-1 0 0,-1-2 1 0 0,0 1-1 0 0,1 0 0 0 0,-1-1 1 0 0,1 1-1 0 0,-1-1 1 0 0,1 0-1 0 0,0 0 1 0 0,-1-1-1 0 0,1 1 1 0 0,0-1-1 0 0,0 0 0 0 0,-1 0 1 0 0,1 0-1 0 0,0 0-9 0 0,13 0 181 0 0,0-1-1 0 0,0-1 0 0 0,0 0 0 0 0,-1-1 1 0 0,1-1-1 0 0,-1-1 0 0 0,0 0 1 0 0,0-1-1 0 0,0 0 0 0 0,-1-2 0 0 0,11-6-180 0 0,7-7 241 0 0,-1 0-1 0 0,-1-2 1 0 0,-1-1 0 0 0,-2-1-1 0 0,0-2 1 0 0,-2-1-1 0 0,0-1 1 0 0,14-23-241 0 0,-32 41-58 0 0,0 0-1 0 0,-1 0 1 0 0,0-1 0 0 0,0 0 0 0 0,-2 0-1 0 0,1-1 1 0 0,-2 1 0 0 0,1-1 0 0 0,-2 0 0 0 0,0 0-1 0 0,0-1 1 0 0,-1 1 0 0 0,-1 0 0 0 0,0-1 0 0 0,-1 1-1 0 0,-1-1 1 0 0,0 0 0 0 0,-1 1 0 0 0,0 0-1 0 0,-1 0 1 0 0,0-1 0 0 0,-1 1 0 0 0,-1-1 58 0 0,2 10-69 0 0,-1-1 0 0 0,0 1 0 0 0,0 0 0 0 0,0 0 0 0 0,-1 0 0 0 0,1 0 0 0 0,-1 1 0 0 0,0-1-1 0 0,0 1 1 0 0,0 1 0 0 0,0-1 0 0 0,0 1 0 0 0,-1 0 0 0 0,1 0 0 0 0,-1 0 0 0 0,0 1 0 0 0,1 0 0 0 0,-1 0 0 0 0,0 0 0 0 0,0 1 0 0 0,1 0 0 0 0,-1 0 0 0 0,0 0 0 0 0,0 1 0 0 0,0 0 0 0 0,1 0 0 0 0,-1 0 0 0 0,0 1 0 0 0,1 0 0 0 0,0 0 0 0 0,-1 0 0 0 0,1 1-1 0 0,0 0 1 0 0,0 0 0 0 0,0 0 0 0 0,0 1 0 0 0,1-1 0 0 0,0 1 0 0 0,-2 1 69 0 0,-5 10 92 0 0,1 0 0 0 0,0 1-1 0 0,1 0 1 0 0,1 0 0 0 0,0 1 0 0 0,1 0-1 0 0,1 0 1 0 0,1 0 0 0 0,1 1-1 0 0,0 0 1 0 0,1 0 0 0 0,1 0 0 0 0,0 1-1 0 0,2-1 1 0 0,0 0 0 0 0,1 0 0 0 0,1 1-1 0 0,2 11-91 0 0,2-2 134 0 0,1-1 0 0 0,1 0-1 0 0,2 0 1 0 0,0 0 0 0 0,2-1-1 0 0,14 23-133 0 0,-14-25 72 0 0,-9-17-148 0 0,0 0 0 0 0,1 1-1 0 0,0-1 1 0 0,0-1 0 0 0,0 1 0 0 0,1-1 0 0 0,0 0 0 0 0,1 0 0 0 0,-1 0 0 0 0,1 0-1 0 0,0-1 1 0 0,3 2 76 0 0,-7-7-387 0 0,-1 0 1 0 0,1-1-1 0 0,-1 1 0 0 0,0 0 0 0 0,1 0 1 0 0,-1-1-1 0 0,0 1 0 0 0,1-1 0 0 0,-1 0 1 0 0,0 1-1 0 0,0-1 0 0 0,1 0 0 0 0,-1 1 0 0 0,0-1 1 0 0,0 0-1 0 0,0 0 0 0 0,0 0 0 0 0,0 0 1 0 0,0 0-1 0 0,0 0 0 0 0,-1-1 0 0 0,1 1 1 0 0,0 0-1 0 0,0 0 0 0 0,-1-1 0 0 0,1 1 0 0 0,-1 0 1 0 0,1-2 386 0 0,3-3-3689 0 0,0 1-1757 0 0</inkml:trace>
  <inkml:trace contextRef="#ctx0" brushRef="#br0" timeOffset="7160.038">2068 1430 8194 0 0,'0'0'2299'0'0,"0"0"-816"0"0,0 0-271 0 0,0 0 107 0 0,0 0 7 0 0,0 0-170 0 0,0 0-327 0 0,0 0-284 0 0,0 0-176 0 0,-21 31-129 0 0,-64 98-61 0 0,-4 31 159 0 0,83-151-355 0 0,2 1-1 0 0,-1-1 0 0 0,2 1 0 0 0,-1 0 0 0 0,1 0 0 0 0,1 1 0 0 0,-1-1 0 0 0,2 0 0 0 0,0 1 0 0 0,0 0 0 0 0,1-1 1 0 0,0 1-1 0 0,0-1 0 0 0,2 6 18 0 0,2-12 11 0 0,0 0 0 0 0,-1 0 0 0 0,2 0 0 0 0,-1-1 0 0 0,0 1 0 0 0,1-1 0 0 0,0 0 0 0 0,-1 0 0 0 0,1 0 0 0 0,0-1 0 0 0,1 0 1 0 0,-1 0-1 0 0,0 0 0 0 0,1-1 0 0 0,-1 1 0 0 0,1-1 0 0 0,-1-1 0 0 0,1 1 0 0 0,-1-1 0 0 0,1 0 0 0 0,-1 0 0 0 0,1 0 0 0 0,0-1 0 0 0,-1 0 0 0 0,2 0-11 0 0,8 0 88 0 0,4 0-23 0 0,0-1 0 0 0,0-2-1 0 0,0 0 1 0 0,-1 0 0 0 0,1-2 0 0 0,-1 0 0 0 0,-1-1 0 0 0,5-3-65 0 0,-16 7-118 0 0,-1 1 0 0 0,0-1 1 0 0,0 0-1 0 0,0 0 0 0 0,0 0 1 0 0,-1-1-1 0 0,1 0 1 0 0,-1 0-1 0 0,0 0 0 0 0,0 0 1 0 0,0-1-1 0 0,-1 1 0 0 0,0-1 1 0 0,1-2 117 0 0,2-10-4086 0 0,-4-4-3406 0 0,-2 14 595 0 0</inkml:trace>
  <inkml:trace contextRef="#ctx0" brushRef="#br0" timeOffset="7399.716">1810 1621 3777 0 0,'0'0'2720'0'0,"0"0"-975"0"0,0 0-265 0 0,0 0 24 0 0,0 0-95 0 0,0 0-217 0 0,203-4-368 0 0,-167 1-280 0 0,1-1-232 0 0,4 0-192 0 0,-5 1-152 0 0,-2-1-256 0 0,-1-3-424 0 0,-6 3-808 0 0,-5 0-1337 0 0,-5 0-1272 0 0,-6 1-1960 0 0</inkml:trace>
  <inkml:trace contextRef="#ctx0" brushRef="#br0" timeOffset="7696.969">2408 1371 4817 0 0,'0'0'2433'0'0,"0"0"-725"0"0,0 0-209 0 0,0 0 171 0 0,0 0 29 0 0,0 0-174 0 0,0 0-243 0 0,0 0-206 0 0,0 0-140 0 0,0 0-114 0 0,0 0-178 0 0,0 0-176 0 0,34-2-161 0 0,104-6-153 0 0,-86 7-1 0 0,-51 0-152 0 0,0 1 1 0 0,-1 0-1 0 0,1 0 1 0 0,0 0 0 0 0,0 0-1 0 0,-1 0 1 0 0,1 0 0 0 0,0 0-1 0 0,0 0 1 0 0,0 1 0 0 0,-1-1-1 0 0,1 0 1 0 0,0 0 0 0 0,0 1-1 0 0,-1-1 1 0 0,1 0 0 0 0,0 1-1 0 0,-1-1 1 0 0,1 1 0 0 0,0-1-1 0 0,-1 1 1 0 0,1-1 0 0 0,-1 1-1 0 0,1-1 1 0 0,-1 1 0 0 0,1-1-1 0 0,-1 1 1 0 0,1 0 0 0 0,-1-1-1 0 0,0 1 1 0 0,1 0-1 0 0,-1 0 1 0 0,0-1 0 0 0,1 1-1 0 0,-1 0 1 0 0,0 0 0 0 0,0-1-1 0 0,0 1 1 0 0,0 0 0 0 0,0 0-1 0 0,0 0 1 0 0,0-1 0 0 0,0 1-1 0 0,0 0 1 0 0,0 0 0 0 0,0 0-1 0 0,0-1 1 0 0,-1 1 0 0 0,1 0-1 0 0,0 0 1 0 0,-1-1 0 0 0,1 1-1 0 0,0 0 1 0 0,-1-1 0 0 0,1 1-1 0 0,-1 0 1 0 0,1-1-1 0 0,-1 1 1 0 0,1-1 0 0 0,-1 1-2 0 0,-27 38 61 0 0,-73 60-41 0 0,100-98-30 0 0,0 0 0 0 0,-1 0 0 0 0,1 0 1 0 0,0 0-1 0 0,0 1 0 0 0,0-1 1 0 0,-1 0-1 0 0,2 1 0 0 0,-1-1 1 0 0,0 1-1 0 0,0-1 0 0 0,0 1 1 0 0,1-1-1 0 0,-1 1 0 0 0,0 0 0 0 0,1-1 1 0 0,0 1-1 0 0,-1 0 0 0 0,1-1 1 0 0,0 1-1 0 0,0 0 0 0 0,0 0 1 0 0,0-1-1 0 0,0 1 0 0 0,0 0 0 0 0,1-1 1 0 0,-1 1-1 0 0,0 0 0 0 0,1-1 1 0 0,0 1-1 0 0,-1 0 0 0 0,1-1 1 0 0,0 1-1 0 0,0-1 0 0 0,0 1 0 0 0,0-1 1 0 0,0 0-1 0 0,0 1 0 0 0,0-1 1 0 0,0 0-1 0 0,0 0 0 0 0,1 0 1 0 0,-1 0-1 0 0,0 0 0 0 0,1 0 1 0 0,-1 0-1 0 0,1 0 0 0 0,1 0 10 0 0,12 2-13 0 0,0 0 1 0 0,0-1-1 0 0,0-1 0 0 0,0 0 1 0 0,1-1-1 0 0,-1-1 0 0 0,0-1 1 0 0,0 0-1 0 0,8-2 13 0 0,44-10-3451 0 0,-43 9 728 0 0,-2-1-3318 0 0,-6 1-2537 0 0</inkml:trace>
</inkml:ink>
</file>

<file path=ppt/ink/ink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8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8.1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1 0 0 0,'0'0'1966'0'0,"0"0"-499"0"0,0 0-110 0 0,0 0 233 0 0,0 0 293 0 0,0 0 87 0 0,0 0-138 0 0,0 0-269 0 0,0 0-274 0 0,0 0-235 0 0,0 0-192 0 0,0 0-163 0 0,0 0-131 0 0,-23 16-65 0 0,-71 54-58 0 0,54-21 133 0 0,36-36-438 0 0,-2 5-32 0 0,0 0 0 0 0,0 0 0 0 0,2 1 0 0 0,1 0 1 0 0,0 0-1 0 0,1 0 0 0 0,1 1 0 0 0,1 13-108 0 0,2-28 35 0 0,-1-1 0 0 0,1 0 0 0 0,-1 1 0 0 0,1-1 0 0 0,0 0 0 0 0,1 0 0 0 0,-1 0 1 0 0,1 0-1 0 0,0 0 0 0 0,0-1 0 0 0,0 1 0 0 0,0-1 0 0 0,1 0 0 0 0,-1 0 0 0 0,1 0 0 0 0,0 0 0 0 0,0-1 0 0 0,0 0 0 0 0,0 1 0 0 0,0-2 0 0 0,0 1 0 0 0,1 0 0 0 0,-1-1 0 0 0,1 0 0 0 0,-1 0 1 0 0,1 0-1 0 0,-1 0 0 0 0,1-1 0 0 0,0 0 0 0 0,-1 0 0 0 0,1 0 0 0 0,0 0 0 0 0,-1-1 0 0 0,1 0 0 0 0,-1 0 0 0 0,1 0 0 0 0,-1 0 0 0 0,1-1 0 0 0,-1 0 0 0 0,0 0 0 0 0,0 0 0 0 0,1 0-35 0 0,5-4 96 0 0,0 0 0 0 0,0-1 0 0 0,0 0 0 0 0,-1 0 0 0 0,0-1-1 0 0,0-1 1 0 0,-1 1 0 0 0,0-1 0 0 0,-1-1 0 0 0,0 1 0 0 0,0-1 0 0 0,-1 0-1 0 0,0-1 1 0 0,-1 0 0 0 0,0 0 0 0 0,-1 0 0 0 0,0 0 0 0 0,-1-1-1 0 0,0 1 1 0 0,-1-1 0 0 0,0 0 0 0 0,-1 1 0 0 0,0-9-96 0 0,-1 14-101 0 0,0-1 0 0 0,0 1 0 0 0,0 0 0 0 0,-1-1 0 0 0,0 1 0 0 0,0 0 0 0 0,0 0 0 0 0,-1 0 0 0 0,0 0 0 0 0,0 0 0 0 0,-1 0 0 0 0,0 0 0 0 0,0 0 0 0 0,0 1 0 0 0,-1 0 0 0 0,1 0 0 0 0,-1 0 0 0 0,0 0 0 0 0,-1 0 0 0 0,1 1 0 0 0,-1 0 0 0 0,-5-4 101 0 0,-44-12-4367 0 0,35 18 157 0 0,-1 1-3375 0 0,12 1 1661 0 0</inkml:trace>
</inkml:ink>
</file>

<file path=ppt/ink/ink8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8.6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1 341 1992 0 0,'0'0'3133'0'0,"0"0"-868"0"0,0 0-284 0 0,0 0 14 0 0,0 0-47 0 0,0 0-241 0 0,0 0-382 0 0,0 0-353 0 0,0 0-299 0 0,0 0-191 0 0,0 0-114 0 0,0 0-64 0 0,0 0-25 0 0,11-29-17 0 0,34-90 3 0 0,-2 50 288 0 0,-26 50-341 0 0,-13 14-157 0 0,1-3 1 0 0,0 1 1 0 0,0 0 0 0 0,1 0 0 0 0,0 1 0 0 0,0-1-1 0 0,1 2 1 0 0,-1-1 0 0 0,1 0 0 0 0,1 1-1 0 0,-1 1 1 0 0,5-3-57 0 0,-10 8-5 0 0,-1 1-1 0 0,1-1 1 0 0,-1 1-1 0 0,1-1 1 0 0,-1 1-1 0 0,0 0 0 0 0,0-1 1 0 0,0 1-1 0 0,0 0 1 0 0,0 0-1 0 0,0 0 1 0 0,0 0-1 0 0,0 0 1 0 0,-1 0-1 0 0,1 0 0 0 0,-1 0 1 0 0,0 0-1 0 0,1 1 1 0 0,-1-1-1 0 0,0 0 1 0 0,0 0-1 0 0,0 0 1 0 0,-1 0-1 0 0,1 0 1 0 0,-1 2 5 0 0,-6 92 334 0 0,7-45-267 0 0,1-50-57 0 0,0 0 0 0 0,1 1-1 0 0,-1-1 1 0 0,0 0 0 0 0,1 0 0 0 0,-1-1 0 0 0,1 1 0 0 0,0 0-1 0 0,-1 0 1 0 0,1-1 0 0 0,-1 1 0 0 0,1-1 0 0 0,0 1-1 0 0,0-1 1 0 0,-1 0 0 0 0,1 0 0 0 0,0 1 0 0 0,0-1 0 0 0,-1-1-1 0 0,1 1 1 0 0,0 0 0 0 0,0 0 0 0 0,-1-1 0 0 0,1 1-1 0 0,0 0 1 0 0,-1-1 0 0 0,1 0 0 0 0,-1 1 0 0 0,1-1 0 0 0,-1 0-1 0 0,1 0 1 0 0,-1 0 0 0 0,2-1-10 0 0,179-130 449 0 0,-46 41-453 0 0,-135 90 2 0 0,0 1-1 0 0,0 0 0 0 0,1-1 0 0 0,-1 1 0 0 0,0 0 1 0 0,0 0-1 0 0,0 0 0 0 0,0 0 0 0 0,0 0 0 0 0,1 0 0 0 0,-1 0 1 0 0,0 0-1 0 0,0 0 0 0 0,0 0 0 0 0,0 1 0 0 0,0-1 1 0 0,0 0-1 0 0,1 1 0 0 0,-1-1 0 0 0,0 1 0 0 0,0 0 1 0 0,0-1-1 0 0,-1 1 0 0 0,1 0 0 0 0,0-1 0 0 0,0 1 0 0 0,0 0 1 0 0,0 0-1 0 0,-1 0 0 0 0,1 0 0 0 0,0 0 0 0 0,-1-1 1 0 0,1 1-1 0 0,-1 1 0 0 0,1-1 0 0 0,-1 0 0 0 0,1 0 0 0 0,-1 0 1 0 0,0 0-1 0 0,1 0 0 0 0,-1 0 0 0 0,0 0 0 0 0,0 0 1 0 0,0 1-1 0 0,0-1 0 0 0,0 0 0 0 0,0 0 0 0 0,0 0 0 0 0,0 0 1 0 0,-1 0-1 0 0,1 1 0 0 0,0-1 0 0 0,-1 0 0 0 0,1 0 1 0 0,-1 0-1 0 0,1 0 0 0 0,-1 0 0 0 0,0 0 3 0 0,1 11 49 0 0,-13 116 359 0 0,10-43-375 0 0,3-83-77 0 0,0-1-1 0 0,0 1 0 0 0,1-1 1 0 0,-1 0-1 0 0,1 1 0 0 0,-1-1 1 0 0,1 1-1 0 0,0-1 1 0 0,-1 0-1 0 0,1 0 0 0 0,0 1 1 0 0,0-1-1 0 0,0 0 1 0 0,0 0-1 0 0,0 0 0 0 0,0 0 1 0 0,0 0-1 0 0,0 0 0 0 0,0 0 1 0 0,1 0-1 0 0,-1-1 1 0 0,0 1-1 0 0,1 0 0 0 0,-1-1 1 0 0,0 1-1 0 0,1-1 1 0 0,-1 0-1 0 0,1 1 0 0 0,-1-1 45 0 0,14 3-3862 0 0,-1-3-4881 0 0,-9 0-112 0 0</inkml:trace>
</inkml:ink>
</file>

<file path=ppt/ink/ink8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9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37 215 0 0 0,'0'0'1140'0'0,"0"0"411"0"0,0 0 138 0 0,0 0-54 0 0,0 0-242 0 0,0 0-350 0 0,0 0-304 0 0,0 0-278 0 0,0 0-138 0 0,0 0 21 0 0,0 0 150 0 0,2 5 180 0 0,1-2-473 0 0,-1 0 0 0 0,1-1-1 0 0,-1 1 1 0 0,1 0-1 0 0,0-1 1 0 0,0 1-1 0 0,0-1 1 0 0,0 0-1 0 0,0 0 1 0 0,0 0-1 0 0,1-1 1 0 0,-1 1-1 0 0,1-1 1 0 0,-1 0-1 0 0,1 0 1 0 0,0 0-1 0 0,-1 0 1 0 0,1 0-1 0 0,0-1 1 0 0,0 0 0 0 0,-1 0-1 0 0,5 0-200 0 0,3 0 331 0 0,-1 1-1 0 0,1-2 1 0 0,0 1-1 0 0,-1-2 1 0 0,1 1 0 0 0,-1-2-1 0 0,1 1 1 0 0,-1-1 0 0 0,0-1-1 0 0,6-3-330 0 0,-7 4 79 0 0,-1 0 1 0 0,1-1-1 0 0,-1 0 1 0 0,0 0-1 0 0,0-1 0 0 0,-1 0 1 0 0,0-1-1 0 0,1 0 0 0 0,-2 0 1 0 0,1 0-1 0 0,-1-1 1 0 0,0 0-1 0 0,0 0 0 0 0,-1 0 1 0 0,0-1-1 0 0,0 0 1 0 0,-1 0-1 0 0,0 0 0 0 0,0-1 1 0 0,-1 1-1 0 0,0-1 0 0 0,-1 0 1 0 0,0 0-1 0 0,0 0 1 0 0,0-2-80 0 0,-2 8-28 0 0,-1 1 1 0 0,1-1 0 0 0,0 1 0 0 0,-1-1 0 0 0,0 1 0 0 0,1-1 0 0 0,-1 1 0 0 0,0 0 0 0 0,0 0 0 0 0,0-1 0 0 0,-1 1 0 0 0,1 0 0 0 0,-1 0 0 0 0,1 0 0 0 0,-1 0-1 0 0,1 0 1 0 0,-1 1 0 0 0,0-1 0 0 0,0 0 0 0 0,0 1 0 0 0,0-1 0 0 0,0 1 0 0 0,0 0 0 0 0,-1 0 0 0 0,1 0 0 0 0,0 0 0 0 0,-1 0 0 0 0,1 0 0 0 0,0 0 0 0 0,-1 1-1 0 0,-1-1 28 0 0,-80-1-1245 0 0,70 6 1199 0 0,0 1 1 0 0,1 0-1 0 0,0 1 0 0 0,0 0 1 0 0,0 1-1 0 0,1 0 0 0 0,0 1 0 0 0,0 1 1 0 0,1 0-1 0 0,0 0 0 0 0,1 1 1 0 0,0 1-1 0 0,1-1 0 0 0,0 2 0 0 0,0-1 1 0 0,1 1-1 0 0,1 0 0 0 0,0 1 1 0 0,0 0-1 0 0,1 0 0 0 0,1 0 1 0 0,1 1 45 0 0,1-8 7 0 0,0 0 0 0 0,0 1 1 0 0,1-1-1 0 0,0 1 0 0 0,1-1 1 0 0,-1 1-1 0 0,1 0 0 0 0,1-1 1 0 0,-1 1-1 0 0,1 0 0 0 0,0 0 1 0 0,0-1-1 0 0,1 1 1 0 0,0 0-1 0 0,1 0 0 0 0,-1-1 1 0 0,1 1-1 0 0,0-1 0 0 0,1 0 1 0 0,-1 1-1 0 0,1-1 0 0 0,1 0 1 0 0,-1-1-1 0 0,1 1 1 0 0,0 0-1 0 0,0-1 0 0 0,3 3-7 0 0,4 0 67 0 0,1-1 0 0 0,-1 0 0 0 0,1 0 0 0 0,0-1 1 0 0,1-1-1 0 0,-1 0 0 0 0,1-1 0 0 0,0 0 0 0 0,0-1 0 0 0,1 0 0 0 0,-1-1 0 0 0,0-1 0 0 0,1 0 0 0 0,-1-1 0 0 0,1 0 0 0 0,11-2-67 0 0,9-3-5 0 0,-2 0 0 0 0,1-3 0 0 0,-1 0 0 0 0,0-2 0 0 0,0-2 0 0 0,6-4 5 0 0,78-51-3101 0 0,-82 39-1956 0 0,-1-2-4561 0 0,-22 19 8054 0 0</inkml:trace>
</inkml:ink>
</file>

<file path=ppt/ink/ink8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9.7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0 383 2801 0 0,'0'0'1149'0'0,"0"0"-198"0"0,0 0 17 0 0,0 0 259 0 0,0 0 270 0 0,0 0 158 0 0,0 0-26 0 0,0 0-84 0 0,0 0-129 0 0,0 0-167 0 0,0 0-167 0 0,0 0-158 0 0,17 1-142 0 0,54-1-146 0 0,-6-31 377 0 0,-52 20-765 0 0,123-126 1107 0 0,-61 25-1235 0 0,-73 113-158 0 0,-1 0-1 0 0,1 0 1 0 0,-1 1-1 0 0,0-1 1 0 0,0 1-1 0 0,1-1 1 0 0,-1 1-1 0 0,0-1 1 0 0,0 1-1 0 0,-1 0 1 0 0,1-1-1 0 0,0 1 1 0 0,-1 0-1 0 0,1 0 1 0 0,-1 0-1 0 0,1 0 1 0 0,-1-1-1 0 0,0 1 1 0 0,0 0-1 0 0,0 0 1 0 0,0 0-1 0 0,0 0 1 0 0,0 0-1 0 0,0 0 1 0 0,-1-1-1 0 0,1 1 1 0 0,-1 0-1 0 0,1 0 1 0 0,-1 0-1 0 0,0-1 1 0 0,0 3 38 0 0,1 6-76 0 0,-2-3 90 0 0,2 0 0 0 0,-1 0 0 0 0,1 0 0 0 0,0 0 0 0 0,0 0 0 0 0,1 0 0 0 0,0-1 0 0 0,0 1 0 0 0,1 0 0 0 0,0 0 0 0 0,0-1 0 0 0,0 1 0 0 0,1-1 0 0 0,0 1 0 0 0,0-1 0 0 0,1 0 0 0 0,0 0 0 0 0,0-1 0 0 0,0 1 0 0 0,1-1 0 0 0,0 0 0 0 0,0 0 0 0 0,0 0 0 0 0,0-1 0 0 0,1 0 0 0 0,0 0 0 0 0,-1 0 0 0 0,2-1 0 0 0,-1 0 0 0 0,0 0 0 0 0,1 0 0 0 0,-1-1 1 0 0,1 0-1 0 0,0 0 0 0 0,0 0-14 0 0,4-2 71 0 0,0 0 0 0 0,0 0 0 0 0,0-1 0 0 0,0-1 0 0 0,-1 0 0 0 0,1 0 0 0 0,-1-1 0 0 0,1 0 1 0 0,-1-1-1 0 0,0 0 0 0 0,0 0 0 0 0,0-1 0 0 0,-1-1 0 0 0,1 0 0 0 0,-1 0 0 0 0,-1 0 0 0 0,1-1 0 0 0,-1-1 1 0 0,4-4-72 0 0,99-113-669 0 0,-46 47-3269 0 0,-40 49-286 0 0,-9 9-1669 0 0,-6 7-2203 0 0</inkml:trace>
</inkml:ink>
</file>

<file path=ppt/ink/ink8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0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1 15651 0 0,'0'0'563'0'0,"0"0"-249"0"0,0 0 106 0 0,0 0 321 0 0,0 0 231 0 0,0 0 79 0 0,0 0-132 0 0,0 0-200 0 0,-4 31-146 0 0,-14 101-107 0 0,-45 235 826 0 0,51-180-1606 0 0,11-106-6459 0 0,1-80 4098 0 0,-1-1-2334 0 0,0 0 1557 0 0,1 0-2006 0 0</inkml:trace>
</inkml:ink>
</file>

<file path=ppt/ink/ink8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0.4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12219 0 0,'0'0'2047'0'0,"0"0"-586"0"0,0 0-546 0 0,0 0-193 0 0,0 0 7 0 0,0 0 1 0 0,0 0-74 0 0,0 0-124 0 0,0 0-139 0 0,0 0-102 0 0,0 0-80 0 0,32 1-60 0 0,107 5-34 0 0,-25 0-138 0 0,69 2-450 0 0,-63-7-4818 0 0,-84 0-951 0 0,-9 2-2913 0 0</inkml:trace>
</inkml:ink>
</file>

<file path=ppt/ink/ink8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1.1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389 85 0 0 0,'0'0'757'0'0,"0"0"168"0"0,0 0 27 0 0,0 0 209 0 0,0 0 328 0 0,0 0 283 0 0,0 0 126 0 0,0 0-80 0 0,0 0-205 0 0,-34 21-212 0 0,-106 68-230 0 0,133-85-1044 0 0,1 0 1 0 0,-1 0-1 0 0,1 1 1 0 0,0 0 0 0 0,0 0-1 0 0,0 0 1 0 0,1 1-1 0 0,0 0 1 0 0,0 0 0 0 0,0 0-1 0 0,1 1 1 0 0,-4 6-128 0 0,-2 5 293 0 0,-8 10 2 0 0,2 1-1 0 0,1 0 1 0 0,1 1-1 0 0,1 0 1 0 0,2 2 0 0 0,1-1-1 0 0,1 1 1 0 0,2 0-1 0 0,1 1 1 0 0,2 0 0 0 0,0 10-295 0 0,3-26 47 0 0,1 0 0 0 0,0 0-1 0 0,1-1 1 0 0,0 1 0 0 0,2 0 0 0 0,0 0 0 0 0,1-1 0 0 0,0 0 0 0 0,1 1 0 0 0,1-2 0 0 0,1 1 0 0 0,0-1 0 0 0,1 0 0 0 0,1 0 0 0 0,0-1 0 0 0,1 0 0 0 0,0-1 0 0 0,1 0 0 0 0,3 2-47 0 0,-3-5-14 0 0,0 0 1 0 0,1 0-1 0 0,0-1 0 0 0,0-1 1 0 0,1 0-1 0 0,0 0 1 0 0,0-1-1 0 0,1-1 1 0 0,0 0-1 0 0,0-1 0 0 0,0-1 1 0 0,1 0-1 0 0,-1-1 1 0 0,1 0-1 0 0,0-1 0 0 0,1-1 14 0 0,73-7-3001 0 0,-32-10-6556 0 0,-41 8 1419 0 0</inkml:trace>
  <inkml:trace contextRef="#ctx0" brushRef="#br0" timeOffset="317.484">1051 155 9146 0 0,'0'0'1192'0'0,"0"0"-306"0"0,0 0-110 0 0,0 0 172 0 0,0 0 207 0 0,0 0 23 0 0,0 0-186 0 0,0 0-267 0 0,0 0-167 0 0,0 0-21 0 0,0 0 45 0 0,0 0 35 0 0,0 0 1 0 0,7 25-41 0 0,19 79-73 0 0,-20 34 603 0 0,-46 286-267 0 0,30-327-2124 0 0,10-97 731 0 0,0 0-150 0 0,-3-22-8747 0 0,1 15 4446 0 0,0-1-940 0 0</inkml:trace>
  <inkml:trace contextRef="#ctx0" brushRef="#br0" timeOffset="4292.899">597 597 2401 0 0,'0'0'749'0'0,"0"0"-268"0"0,0 0 141 0 0,0 0 477 0 0,0 0 441 0 0,0 0 210 0 0,0 0-32 0 0,0 0-190 0 0,37-1-237 0 0,121-5-210 0 0,25-24 980 0 0,167-21-2411 0 0,-322 51-3089 0 0,-22 0 676 0 0,3 0-6926 0 0</inkml:trace>
  <inkml:trace contextRef="#ctx0" brushRef="#br0" timeOffset="4762.88">1571 671 10626 0 0,'0'0'1558'0'0,"0"0"-340"0"0,0 0-204 0 0,0 0 148 0 0,0 0 190 0 0,0 0-23 0 0,0 0-295 0 0,0 0-352 0 0,0 0-271 0 0,0 0-169 0 0,0 0-100 0 0,0 0-69 0 0,-7 4-50 0 0,-36 40-5 0 0,41-40-16 0 0,-6 11-9 0 0,1 0-1 0 0,1 0 1 0 0,0 1-1 0 0,1 0 1 0 0,0 0-1 0 0,2 1 1 0 0,0-1-1 0 0,0 1 1 0 0,2-1-1 0 0,0 1 1 0 0,1 0-1 0 0,1 0 0 0 0,1 4 8 0 0,0-17 23 0 0,1 0 1 0 0,-1-1-1 0 0,1 1 0 0 0,0-1 0 0 0,1 0 0 0 0,-1 0 0 0 0,0 0 0 0 0,1 0 0 0 0,0-1 0 0 0,-1 1 0 0 0,1-1 0 0 0,0 0 0 0 0,0 0 0 0 0,0 0 0 0 0,1-1 0 0 0,-1 1 0 0 0,0-1 0 0 0,1 0 0 0 0,-1-1 0 0 0,1 1 0 0 0,-1-1 0 0 0,1 1 0 0 0,-1-1 0 0 0,1-1 0 0 0,-1 1 0 0 0,1-1 0 0 0,-1 0 0 0 0,0 1 0 0 0,1-2 0 0 0,-1 1 0 0 0,0-1 0 0 0,0 1 0 0 0,0-1 0 0 0,1 0-23 0 0,11-6 135 0 0,0 0 0 0 0,-1 0 0 0 0,0-2 0 0 0,0 1 0 0 0,-1-2 0 0 0,0 0 0 0 0,-1-1 0 0 0,0 0 0 0 0,-1-1 0 0 0,0-1 0 0 0,-1 1 0 0 0,-1-2 0 0 0,8-14-135 0 0,6-69 399 0 0,-24 95-465 0 0,0 0 0 0 0,0 0 0 0 0,0 0 0 0 0,0-1 0 0 0,-1 1 0 0 0,1 0 0 0 0,-1 0 0 0 0,0 0 0 0 0,0 0 0 0 0,0 0 0 0 0,0 0 0 0 0,-1 0 0 0 0,1 1 1 0 0,-1-1-1 0 0,0 0 0 0 0,1 1 0 0 0,-1-1 0 0 0,0 1 0 0 0,-1 0 0 0 0,1-1 0 0 0,0 1 0 0 0,-1 0 0 0 0,1 0 0 0 0,-1 1 0 0 0,0-1 0 0 0,1 0 0 0 0,-1 1 0 0 0,0 0 0 0 0,0 0 0 0 0,0-1 66 0 0,-4 1-515 0 0,0-1 0 0 0,-1 1 0 0 0,1 0 1 0 0,0 1-1 0 0,0 0 0 0 0,-1 0 0 0 0,1 0 0 0 0,0 1 0 0 0,0 0 0 0 0,0 0 1 0 0,-1 1-1 0 0,1 0 0 0 0,1 1 0 0 0,-3 0 515 0 0,-57 30-9699 0 0,57-29 8043 0 0,-7 7-1527 0 0</inkml:trace>
  <inkml:trace contextRef="#ctx0" brushRef="#br0" timeOffset="5124.406">1926 1032 864 0 0,'0'0'2877'0'0,"0"0"-482"0"0,0 0-169 0 0,0 0 48 0 0,0 0-26 0 0,0 0-245 0 0,0 0-349 0 0,0 0-362 0 0,0 0-290 0 0,0 0-181 0 0,0 0-147 0 0,0 0-82 0 0,4-18-64 0 0,14-53-63 0 0,24-7 620 0 0,-18 36-594 0 0,-9 13-455 0 0,1 0 0 0 0,1 1 0 0 0,1 1 0 0 0,2 1 0 0 0,0 1 1 0 0,2 0-1 0 0,1 2 0 0 0,3-1-36 0 0,3 13-4070 0 0,-20 13-1017 0 0,-1 6-3373 0 0,-4-4 2297 0 0</inkml:trace>
  <inkml:trace contextRef="#ctx0" brushRef="#br0" timeOffset="6010.005">2664 667 7050 0 0,'0'0'1815'0'0,"0"0"-171"0"0,0 0 90 0 0,0 0 154 0 0,0 0-22 0 0,0 0-293 0 0,0 0-399 0 0,0 0-320 0 0,0 0-240 0 0,0 0-180 0 0,0 0-104 0 0,0 0-68 0 0,0 0-41 0 0,-19-6-18 0 0,-63-17-34 0 0,79 22-155 0 0,-1 0-1 0 0,0 1 0 0 0,1-1 1 0 0,-1 1-1 0 0,0 0 0 0 0,1 0 1 0 0,-1 0-1 0 0,0 1 0 0 0,1-1 1 0 0,-1 1-1 0 0,0 0 0 0 0,1 0 1 0 0,-1 0-1 0 0,1 1 0 0 0,0-1 1 0 0,-1 1-1 0 0,1 0 0 0 0,0 0 1 0 0,0 0-1 0 0,0 0 0 0 0,0 1-13 0 0,-9 4 20 0 0,3-2-31 0 0,0 0 0 0 0,1 0 1 0 0,-1 0-1 0 0,1 1 0 0 0,0 1 0 0 0,0-1 0 0 0,1 1 0 0 0,0 0 0 0 0,0 1 0 0 0,1 0 0 0 0,0 0 0 0 0,0 0 0 0 0,1 1 0 0 0,0 0 0 0 0,0 0 0 0 0,1 0 0 0 0,0 1 0 0 0,1-1 0 0 0,0 1 0 0 0,0 0 0 0 0,1 0 0 0 0,1 0 0 0 0,-1 2 11 0 0,3-10-8 0 0,0 1-1 0 0,-1-1 1 0 0,1 0-1 0 0,0 0 1 0 0,0 0-1 0 0,0 0 0 0 0,0 1 1 0 0,1-1-1 0 0,-1-1 1 0 0,0 1-1 0 0,1 0 1 0 0,0 0-1 0 0,-1 0 1 0 0,1-1-1 0 0,0 1 1 0 0,0-1-1 0 0,0 0 0 0 0,0 1 1 0 0,0-1-1 0 0,0 0 1 0 0,0 0-1 0 0,0 0 1 0 0,1 0-1 0 0,-1-1 1 0 0,0 1-1 0 0,1-1 0 0 0,-1 1 1 0 0,0-1-1 0 0,1 0 1 0 0,-1 0-1 0 0,3 0 9 0 0,77-3 124 0 0,-60-5-83 0 0,-1 0-1 0 0,1-1 1 0 0,-2-1 0 0 0,1-1-1 0 0,-1-1 1 0 0,-1-1 0 0 0,0 0-1 0 0,-1-2 1 0 0,-1 0 0 0 0,0-1 0 0 0,-1 0-1 0 0,0-2 1 0 0,-2 0 0 0 0,2-3-41 0 0,58-58 65 0 0,-33 42 73 0 0,-49 66-252 0 0,-91 258-96 0 0,55-156-13 0 0,28-90 27 0 0,3-1-1 0 0,1 2 1 0 0,1-1-1 0 0,3 2 1 0 0,-3 35 196 0 0,11 54-24 0 0,0-131 16 0 0,0 1 1 0 0,0-1-1 0 0,0 1 0 0 0,1-1 1 0 0,-1 0-1 0 0,0 1 1 0 0,1-1-1 0 0,-1 1 0 0 0,1-1 1 0 0,0 0-1 0 0,-1 1 0 0 0,1-1 1 0 0,0 0-1 0 0,0 0 1 0 0,-1 1-1 0 0,1-1 0 0 0,0 0 1 0 0,0 0-1 0 0,0 0 1 0 0,1 0-1 0 0,-1 0 0 0 0,0 0 1 0 0,0-1-1 0 0,0 1 0 0 0,1 0 1 0 0,-1 0-1 0 0,0-1 1 0 0,1 1-1 0 0,-1-1 0 0 0,1 0 1 0 0,-1 1-1 0 0,1-1 1 0 0,-1 0-1 0 0,0 0 0 0 0,1 1 1 0 0,-1-1-1 0 0,1-1 0 0 0,-1 1 1 0 0,1 0-1 0 0,-1 0 1 0 0,1 0-1 0 0,-1-1 0 0 0,1 1 1 0 0,-1-1-1 0 0,1 1 8 0 0,67-24 75 0 0,57-49 121 0 0,-124 71-170 0 0,0 1 0 0 0,0-1-1 0 0,0 0 1 0 0,0 0 0 0 0,0 0 0 0 0,0 0 0 0 0,0 0 0 0 0,0 0 0 0 0,-1 0-1 0 0,1 0 1 0 0,-1-1 0 0 0,0 1 0 0 0,0-1 0 0 0,0 1 0 0 0,0-1 0 0 0,0 1 0 0 0,0-1-1 0 0,0 0 1 0 0,-1 0 0 0 0,0 1 0 0 0,1-1 0 0 0,-1 0 0 0 0,0 1 0 0 0,0-1-1 0 0,-1 0 1 0 0,1 0 0 0 0,0 1 0 0 0,-1-1 0 0 0,0 0 0 0 0,0 1 0 0 0,0-1 0 0 0,0 1-1 0 0,0-1 1 0 0,0 1 0 0 0,0-1 0 0 0,-1 1 0 0 0,1 0 0 0 0,-1 0 0 0 0,0 0-1 0 0,0-1 1 0 0,0 2 0 0 0,0-1 0 0 0,0 0 0 0 0,0 0 0 0 0,0 1 0 0 0,-1-1 0 0 0,1 1-1 0 0,-3-1-25 0 0,-19-11-11 0 0,0 1-1 0 0,-1 2 0 0 0,-1 0 0 0 0,0 2 0 0 0,0 1 0 0 0,0 1 0 0 0,-1 1 1 0 0,0 1-1 0 0,0 2 0 0 0,-14 0 12 0 0,-14-3 26 0 0,13 0 58 0 0,69-10-326 0 0,289-80 116 0 0,-257 77-445 0 0,2-1-3679 0 0,-20 4-8403 0 0,-32 12 8376 0 0</inkml:trace>
  <inkml:trace contextRef="#ctx0" brushRef="#br0" timeOffset="6351.977">3135 619 7898 0 0,'0'0'2252'0'0,"0"0"-237"0"0,0 0-193 0 0,0 0-171 0 0,0 0-257 0 0,0 0-313 0 0,0 0-327 0 0,0 0-241 0 0,0 0-118 0 0,0 0-78 0 0,0 0-47 0 0,0 0-21 0 0,-5 25-14 0 0,-16 80-30 0 0,20-103-191 0 0,0 1 0 0 0,1-1 0 0 0,-1 1 0 0 0,1-1 0 0 0,-1 1 0 0 0,1-1-1 0 0,0 1 1 0 0,0 0 0 0 0,0-1 0 0 0,1 1 0 0 0,-1-1 0 0 0,1 1 0 0 0,-1-1 0 0 0,1 1 0 0 0,0-1-1 0 0,0 1 1 0 0,0-1 0 0 0,0 1 0 0 0,0-1 0 0 0,0 0 0 0 0,1 0 0 0 0,-1 0 0 0 0,1 0 0 0 0,0 0-1 0 0,-1 0 1 0 0,1 0 0 0 0,0 0 0 0 0,1 0-14 0 0,5 6 47 0 0,-1-2-10 0 0,0 0 0 0 0,0 0 0 0 0,0 0 0 0 0,1-1-1 0 0,-1 0 1 0 0,1 0 0 0 0,0-1 0 0 0,1 0 0 0 0,-1-1-1 0 0,1 0 1 0 0,0 0 0 0 0,0-1 0 0 0,0 0 0 0 0,0 0 0 0 0,0-1-1 0 0,0 0 1 0 0,0-1 0 0 0,0 0 0 0 0,0 0 0 0 0,1-1-1 0 0,-1 0 1 0 0,0-1 0 0 0,0 0 0 0 0,-1 0 0 0 0,6-3-37 0 0,6-2 96 0 0,-1 0 1 0 0,0-2 0 0 0,0 0-1 0 0,0-2 1 0 0,-1 0 0 0 0,-1-1-1 0 0,0 0 1 0 0,-1-2 0 0 0,0 0-1 0 0,10-12-96 0 0,-9 9-244 0 0,-2 0-1 0 0,0-1 1 0 0,0-1-1 0 0,-2-1 0 0 0,0 0 1 0 0,4-12 244 0 0,-5-4-5734 0 0,-8-1-5265 0 0,-4 36 5825 0 0</inkml:trace>
  <inkml:trace contextRef="#ctx0" brushRef="#br0" timeOffset="6792.989">3756 822 0 0 0,'0'0'1351'0'0,"0"0"864"0"0,0 0 360 0 0,0 0 22 0 0,0 0-199 0 0,0 0-403 0 0,0 0-414 0 0,0 0-306 0 0,0 0-205 0 0,0 0-156 0 0,0 0-114 0 0,0 0-103 0 0,29-6-93 0 0,89-20-72 0 0,-19-12 1445 0 0,-95 36-1884 0 0,0 0-1 0 0,0-1 1 0 0,0 1 0 0 0,0-1 0 0 0,-1 0 0 0 0,1 0 0 0 0,-1 0-1 0 0,0 0 1 0 0,0-1 0 0 0,0 1 0 0 0,0-1 0 0 0,0 0 0 0 0,-1 0-1 0 0,0 0 1 0 0,0 0 0 0 0,0 0 0 0 0,0 0 0 0 0,-1-1 0 0 0,1 1-1 0 0,-1-1 1 0 0,0 1 0 0 0,-1-1 0 0 0,1-1-93 0 0,-3 3-15 0 0,0 1 1 0 0,0-1-1 0 0,0 1 1 0 0,0-1-1 0 0,0 1 1 0 0,-1 0-1 0 0,1 0 1 0 0,-1 0-1 0 0,1 0 1 0 0,-1 0-1 0 0,0 1 1 0 0,0-1-1 0 0,0 1 1 0 0,0 0-1 0 0,0 0 1 0 0,0 0-1 0 0,0 0 1 0 0,0 0-1 0 0,0 1 1 0 0,-1 0-1 0 0,1-1 1 0 0,0 1-1 0 0,0 0 1 0 0,-1 0-1 0 0,1 1 1 0 0,0-1 14 0 0,-10 2-66 0 0,0 0 0 0 0,0 1 0 0 0,0 0 0 0 0,0 1 1 0 0,1 1-1 0 0,0 0 0 0 0,0 0 0 0 0,0 2 1 0 0,1-1-1 0 0,-1 1 0 0 0,2 1 0 0 0,-1 0 0 0 0,1 0 1 0 0,0 1-1 0 0,1 0 0 0 0,0 1 0 0 0,0 0 1 0 0,1 1-1 0 0,1 0 0 0 0,0 0 0 0 0,0 0 1 0 0,1 1-1 0 0,0 0 0 0 0,1 0 0 0 0,1 0 66 0 0,1-7-50 0 0,2 0-1 0 0,-1 0 0 0 0,0 0 1 0 0,1 0-1 0 0,0 0 1 0 0,0 1-1 0 0,1-1 0 0 0,-1 0 1 0 0,1 0-1 0 0,0 1 1 0 0,1-1-1 0 0,-1 0 0 0 0,1 0 1 0 0,0 0-1 0 0,0 1 1 0 0,1-1-1 0 0,-1 0 0 0 0,1-1 1 0 0,0 1-1 0 0,1 0 1 0 0,-1 0-1 0 0,1-1 0 0 0,0 0 1 0 0,0 1-1 0 0,0-1 1 0 0,1 0-1 0 0,-1 0 0 0 0,1-1 1 0 0,0 1-1 0 0,0-1 1 0 0,0 0-1 0 0,1 0 0 0 0,-1 0 1 0 0,1-1-1 0 0,1 1 51 0 0,17 3-296 0 0,0-1 0 0 0,1-1 1 0 0,0-1-1 0 0,0-1 0 0 0,-1-1 0 0 0,1-2 0 0 0,0 0 0 0 0,0-1 0 0 0,0-2 1 0 0,-1 0-1 0 0,1-1 0 0 0,-1-2 0 0 0,21-8 296 0 0,74-33-6539 0 0,-86 34 1580 0 0,-9 3-620 0 0</inkml:trace>
  <inkml:trace contextRef="#ctx0" brushRef="#br0" timeOffset="7105.442">4437 1 8074 0 0,'0'0'2103'0'0,"0"0"-400"0"0,0 0-164 0 0,0 0-159 0 0,0 0-280 0 0,0 0-303 0 0,0 0-308 0 0,0 0-124 0 0,0 0 42 0 0,0 0 85 0 0,0 0 44 0 0,0 0 33 0 0,15 31 24 0 0,51 100-5 0 0,-41-81-137 0 0,-2 1 1 0 0,-2 0-1 0 0,-3 2 0 0 0,-2 0 1 0 0,9 54-452 0 0,-16-55 118 0 0,-3 0 0 0 0,-2 0 0 0 0,-3 1 0 0 0,-3 24-118 0 0,1-59-14 0 0,-1 1 0 0 0,0-1 0 0 0,-2 0 1 0 0,0 0-1 0 0,-1 0 0 0 0,-1-1 0 0 0,0 1 1 0 0,-2-1-1 0 0,0-1 0 0 0,-1 1 1 0 0,0-2-1 0 0,-1 1 0 0 0,-1-1 0 0 0,-1-1 1 0 0,0 0-1 0 0,0 0 0 0 0,-2-1 0 0 0,0-1 1 0 0,0-1-1 0 0,-1 1 0 0 0,0-2 0 0 0,-1 0 1 0 0,-5 1 13 0 0,-14 7-431 0 0,0-1 0 0 0,-1-2 0 0 0,-1-1 0 0 0,-31 6 431 0 0,-7-4-5004 0 0,1-6-6588 0 0,56-9 6764 0 0</inkml:trace>
</inkml:ink>
</file>

<file path=ppt/ink/ink8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1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434 147 1768 0 0,'0'0'1005'0'0,"0"0"-273"0"0,0 0-168 0 0,0 0 91 0 0,0 0 220 0 0,0 0 159 0 0,0 0 1 0 0,0 0-147 0 0,0 0-163 0 0,0 0-96 0 0,0 0 7 0 0,0 12 38 0 0,-28 118 1257 0 0,-16-22-1343 0 0,-6-3 0 0 0,-4-1 0 0 0,-5-3 0 0 0,-4-2 0 0 0,-17 14-588 0 0,25-40 339 0 0,131-189 2054 0 0,199-322-980 0 0,-31 119-1263 0 0,-239 313-146 0 0,-2 1 0 0 0,1 0 1 0 0,0 1-1 0 0,1-1 1 0 0,-1 1-1 0 0,1 0 1 0 0,-1 0-1 0 0,1 0 1 0 0,0 1-1 0 0,1 0 1 0 0,-1 0-1 0 0,1 0 0 0 0,-1 0 1 0 0,1 1-1 0 0,1 0-4 0 0,-3 28 176 0 0,-31 248 1422 0 0,21-74-1247 0 0,7-190-344 0 0,0 0 0 0 0,1 0 1 0 0,0 0-1 0 0,1 0 0 0 0,-1 0 0 0 0,2 0 1 0 0,0 0-1 0 0,0-1 0 0 0,0 0 0 0 0,3 2-7 0 0,-6-7 9 0 0,1-1 0 0 0,0 0 0 0 0,0 0 0 0 0,0 0 0 0 0,1-1 0 0 0,-1 1 0 0 0,0 0 0 0 0,1-1 0 0 0,0 1 0 0 0,0-1 0 0 0,0 0 0 0 0,0 0 0 0 0,0 0 0 0 0,0-1 0 0 0,0 1 0 0 0,0-1 0 0 0,1 1 0 0 0,-1-1 0 0 0,1 0 0 0 0,-1 0 0 0 0,1-1-1 0 0,-1 1 1 0 0,1-1 0 0 0,-1 0 0 0 0,1 0 0 0 0,0 0 0 0 0,-1 0 0 0 0,1-1 0 0 0,-1 1 0 0 0,3-1-9 0 0,4-5 45 0 0,1 1 0 0 0,-1-2 0 0 0,0 1 0 0 0,-1-2 0 0 0,0 1 0 0 0,0-1 0 0 0,-1 0 0 0 0,1-1 0 0 0,-2 0 0 0 0,1 0 0 0 0,-2-1 0 0 0,2-1-45 0 0,6-7 36 0 0,353-437 66 0 0,-230 318-184 0 0,-135 140 73 0 0,-1 0 0 0 0,1 0 0 0 0,-1 0 0 0 0,0 0 0 0 0,1 0 0 0 0,-1 0 0 0 0,-1 0 0 0 0,1 0 0 0 0,0 0 0 0 0,-1 1 0 0 0,0-1 0 0 0,1 0 0 0 0,-1 0 0 0 0,0 1 0 0 0,-1-1 0 0 0,1 0 0 0 0,-1 0 0 0 0,1 0 0 0 0,-1 1 0 0 0,-1 0 9 0 0,-18 141 116 0 0,-7 129 175 0 0,34-6-20 0 0,-14-172-1850 0 0,4-83-1213 0 0,2-8-950 0 0,1-1-3765 0 0,0 0-885 0 0</inkml:trace>
</inkml:ink>
</file>

<file path=ppt/ink/ink8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2.9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0 11362 0 0,'0'0'1701'0'0,"0"0"-201"0"0,0 0-260 0 0,0 0-35 0 0,0 0 86 0 0,0 0 17 0 0,0 0-149 0 0,0 0-220 0 0,0 0-219 0 0,0 0-207 0 0,0 0-162 0 0,-5 1-124 0 0,-14 1-103 0 0,14-1-92 0 0,5-1-122 0 0,0 0-146 0 0,0 0-205 0 0,10 8-3585 0 0,17-1-7607 0 0,-16-4 4387 0 0</inkml:trace>
</inkml:ink>
</file>

<file path=ppt/ink/ink8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10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501 0 5849 0 0,'0'0'1471'0'0,"0"0"-184"0"0,0 0 39 0 0,0 0 182 0 0,0 0 148 0 0,0 0-54 0 0,0 0-250 0 0,0 0-285 0 0,0 0-264 0 0,0 0-211 0 0,0 0-160 0 0,0 0-108 0 0,0 0-49 0 0,2 9 223 0 0,-5 149 1282 0 0,8 293-314 0 0,41-250-1393 0 0,-40-170-662 0 0,-6-30 242 0 0,0-1-91 0 0,0 0-172 0 0,-2-8-1835 0 0,-13-28-6211 0 0,10 25 2912 0 0,1 3 1212 0 0</inkml:trace>
  <inkml:trace contextRef="#ctx0" brushRef="#br0" timeOffset="248.394">1 424 8890 0 0,'0'0'2788'0'0,"0"0"-1559"0"0,0 0-614 0 0,0 0 170 0 0,0 0 294 0 0,0 0 131 0 0,32 1-78 0 0,105 3-195 0 0,65-24 832 0 0,-141 9-1504 0 0,1 1-865 0 0,185-38 1830 0 0,-168 22-4768 0 0,-4-7-4724 0 0,-59 25-1267 0 0</inkml:trace>
  <inkml:trace contextRef="#ctx0" brushRef="#br0" timeOffset="732.143">1076 26 13307 0 0,'0'0'1204'0'0,"0"0"-505"0"0,0 0-251 0 0,0 0 117 0 0,0 0 197 0 0,0 0 114 0 0,-15 37-29 0 0,-46 121-134 0 0,32-44 201 0 0,25-103-880 0 0,1-1-1 0 0,0 1 1 0 0,1 0 0 0 0,0 0-1 0 0,1 0 1 0 0,0 0 0 0 0,1 0-1 0 0,0 0 1 0 0,1 0 0 0 0,0 1-1 0 0,1-2 1 0 0,0 1 0 0 0,1 0-1 0 0,0 0 1 0 0,0-1 0 0 0,2 1-1 0 0,-1-1 1 0 0,1 0 0 0 0,0-1 0 0 0,1 1-1 0 0,0-1 1 0 0,1 0 0 0 0,0 0-1 0 0,5 4-33 0 0,-5-10 25 0 0,1 0 0 0 0,0-1 0 0 0,0 0 0 0 0,1 0 0 0 0,-1-1 0 0 0,0 0 0 0 0,0-1 0 0 0,1 0 0 0 0,-1 0 0 0 0,0 0 0 0 0,1-1 0 0 0,-1-1 1 0 0,0 1-1 0 0,0-1 0 0 0,0-1 0 0 0,0 1 0 0 0,4-3-25 0 0,167-76 322 0 0,-175 126-138 0 0,-5-43-184 0 0,0 1 0 0 0,-1-1 0 0 0,1 1 0 0 0,0-1 0 0 0,0 1 0 0 0,0 0-1 0 0,1 0 1 0 0,-1 0 0 0 0,0-1 0 0 0,1 1 0 0 0,0 0 0 0 0,0 0 0 0 0,0 0-1 0 0,0 0 1 0 0,0 0 0 0 0,1 0 0 0 0,-1 0 0 0 0,1-1 0 0 0,0 1-1 0 0,0 0 1 0 0,0 0 0 0 0,0-1 0 0 0,0 1 0 0 0,1-1 0 0 0,-1 1 0 0 0,1-1-1 0 0,-1 1 1 0 0,1-1 0 0 0,0 0 0 0 0,0 0 0 0 0,0 0 0 0 0,0 0 0 0 0,0 0-1 0 0,1 0 1 0 0,-1-1 0 0 0,1 1 0 0 0,-1-1 0 0 0,1 1 0 0 0,-1-1 0 0 0,1 0-1 0 0,0 0 1 0 0,0 0 0 0 0,-1-1 0 0 0,1 1 0 0 0,0-1 0 0 0,3 1 0 0 0,80-16 33 0 0,89-47-166 0 0,-164 59 150 0 0,0-1 1 0 0,-1 0 0 0 0,1 0-1 0 0,-1-1 1 0 0,0 0 0 0 0,0-1-1 0 0,-1 0 1 0 0,1-1 0 0 0,-1 0-1 0 0,-1 0 1 0 0,1-1 0 0 0,-1-1-18 0 0,-3 3 20 0 0,0 0 1 0 0,-1-1-1 0 0,0 1 1 0 0,0-1 0 0 0,-1 0-1 0 0,0 0 1 0 0,0-1-1 0 0,0 1 1 0 0,-1-1-1 0 0,0 1 1 0 0,-1-1 0 0 0,0 0-1 0 0,0 1 1 0 0,-1-1-1 0 0,0 0 1 0 0,0 0-1 0 0,0 0 1 0 0,-1 1-1 0 0,0-1-20 0 0,-2 4-16 0 0,0 1 0 0 0,1-1 0 0 0,-1 1 0 0 0,0 0 0 0 0,0 0 0 0 0,-1 0 0 0 0,1 0 0 0 0,-1 1 0 0 0,1-1 0 0 0,-1 1 0 0 0,0 0 0 0 0,0 0 0 0 0,0 0 0 0 0,0 1 0 0 0,0-1 0 0 0,0 1 0 0 0,-1 0 0 0 0,1 0 0 0 0,0 0 0 0 0,-1 1 0 0 0,1 0 0 0 0,0 0 0 0 0,-1 0 0 0 0,1 0 0 0 0,-1 1 0 0 0,1-1 0 0 0,0 1 0 0 0,0 0 0 0 0,-1 0 0 0 0,1 1 0 0 0,0-1 0 0 0,0 1 0 0 0,0 0 0 0 0,0 0 0 0 0,0 1 16 0 0,-4 1-7 0 0,1-1 0 0 0,0 1-1 0 0,0 0 1 0 0,1 1-1 0 0,-1-1 1 0 0,1 1 0 0 0,0 1-1 0 0,0-1 1 0 0,1 1-1 0 0,-1 0 1 0 0,1 0-1 0 0,1 1 1 0 0,-1-1 0 0 0,1 1-1 0 0,0 0 1 0 0,1 1-1 0 0,-1-1 1 0 0,2 0 0 0 0,-1 1-1 0 0,1 0 1 0 0,0-1-1 0 0,0 1 1 0 0,1 0 0 0 0,0 0-1 0 0,1 0 1 0 0,0 0-1 0 0,0 0 1 0 0,0 0 0 0 0,1 0-1 0 0,0 0 1 0 0,1 0-1 0 0,0 0 1 0 0,0-1 0 0 0,1 1-1 0 0,0-1 1 0 0,0 1-1 0 0,1-1 1 0 0,1 3 7 0 0,4 0 39 0 0,1 0-1 0 0,0 0 1 0 0,1-1-1 0 0,0 0 1 0 0,0-1-1 0 0,1 0 1 0 0,-1-1 0 0 0,2 0-1 0 0,-1-1 1 0 0,1-1-1 0 0,0 0 1 0 0,0 0 0 0 0,1-1-1 0 0,-1-1 1 0 0,10 1-39 0 0,97 10-897 0 0,-6-12-4521 0 0,-107-2 4819 0 0,22 0-6114 0 0,-11 0-1969 0 0</inkml:trace>
</inkml:ink>
</file>

<file path=ppt/ink/ink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8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7.9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436 206 0 0 0,'0'0'344'0'0,"0"0"294"0"0,0 0 251 0 0,0 0 219 0 0,0 0 133 0 0,0 0-60 0 0,0 0-195 0 0,-11-13-307 0 0,-34-38-307 0 0,44 50-349 0 0,1 1 0 0 0,0-1 1 0 0,0 0-1 0 0,0 1 1 0 0,0-1-1 0 0,0 0 0 0 0,1 1 1 0 0,-1-1-1 0 0,0 0 1 0 0,0 1-1 0 0,0-1 0 0 0,1 0 1 0 0,-1 1-1 0 0,0-1 1 0 0,0 0-1 0 0,1 1 0 0 0,-1-1 1 0 0,1 1-1 0 0,-1-1 1 0 0,1 1-1 0 0,-1-1 0 0 0,0 1 1 0 0,1-1-1 0 0,0 1 1 0 0,-1 0-1 0 0,1-1 0 0 0,-1 1 1 0 0,1 0-1 0 0,-1-1 1 0 0,1 1-1 0 0,0 0 0 0 0,-1 0 1 0 0,1-1-1 0 0,0 1 1 0 0,-1 0-1 0 0,1 0 0 0 0,0 0 1 0 0,-1 0-1 0 0,1 0 1 0 0,0 0-1 0 0,-1 0 0 0 0,1 0 1 0 0,0 0-1 0 0,-1 0 1 0 0,1 0-1 0 0,0 1 0 0 0,-1-1 1 0 0,1 0-1 0 0,0 0 1 0 0,-1 1-1 0 0,1-1 0 0 0,-1 0 1 0 0,1 1-1 0 0,-1-1 1 0 0,1 1-1 0 0,-1-1 0 0 0,1 1-23 0 0,2-1 194 0 0,61-4 1318 0 0,0-3 0 0 0,0-3 1 0 0,-1-2-1 0 0,31-12-1512 0 0,21-4 964 0 0,51-15 315 0 0,-165 43-1234 0 0,0 1 0 0 0,0-1 0 0 0,0 1 1 0 0,0-1-1 0 0,0 1 0 0 0,0-1 0 0 0,-1 1 0 0 0,1 0 0 0 0,0 0 0 0 0,0-1 0 0 0,-1 1 0 0 0,1 0 1 0 0,0 0-1 0 0,-1 0 0 0 0,1 0 0 0 0,0 0 0 0 0,-1 0 0 0 0,0 0 0 0 0,1 0 0 0 0,-1 0 1 0 0,1 0-1 0 0,-1 0 0 0 0,0 0 0 0 0,0 0 0 0 0,0 0 0 0 0,0 0 0 0 0,0 0 0 0 0,0 0 1 0 0,0 0-1 0 0,0 1 0 0 0,0-1 0 0 0,0 0 0 0 0,0 0 0 0 0,-1 0 0 0 0,1 0 0 0 0,-1 0 1 0 0,1 0-1 0 0,0 0 0 0 0,-1 0 0 0 0,0 0 0 0 0,1 0 0 0 0,-1 0 0 0 0,1-1 0 0 0,-1 1 0 0 0,0 0 1 0 0,0 0-1 0 0,0-1 0 0 0,1 1 0 0 0,-1 0 0 0 0,0-1 0 0 0,0 1 0 0 0,0 0 0 0 0,0-1-45 0 0,-7 17 287 0 0,-20 63-16 0 0,3 2 0 0 0,4 0 0 0 0,3 2 0 0 0,3 10-271 0 0,2 67 95 0 0,8-1 0 0 0,6 12-95 0 0,12 27 1523 0 0,-32-210-522 0 0,-2-6-972 0 0,-1 1-1 0 0,-1 1 1 0 0,0 1 0 0 0,-1 1-1 0 0,0 1 1 0 0,-1 2 0 0 0,-1 0-1 0 0,1 1 1 0 0,-1 2 0 0 0,-1 1-1 0 0,1 0 1 0 0,-1 2 0 0 0,0 2-1 0 0,-14 0-28 0 0,8 2-28 0 0,0 2 0 0 0,0 2 0 0 0,0 0 0 0 0,1 3 0 0 0,0 0 0 0 0,0 2 0 0 0,1 2 0 0 0,0 0 0 0 0,-24 14 28 0 0,31-13-60 0 0,8-5-47 0 0,-1 1 0 0 0,1 0 0 0 0,1 1 0 0 0,0 1 0 0 0,0 0 0 0 0,1 2 0 0 0,0-1 0 0 0,-6 9 107 0 0,19-20-35 0 0,1 1 0 0 0,-1-1-1 0 0,1 1 1 0 0,0-1 0 0 0,-1 0-1 0 0,1 1 1 0 0,0-1 0 0 0,0 1-1 0 0,-1-1 1 0 0,1 1 0 0 0,0-1-1 0 0,0 1 1 0 0,0 0 0 0 0,0-1-1 0 0,-1 1 1 0 0,1-1 0 0 0,0 1-1 0 0,0-1 1 0 0,0 1 0 0 0,0-1 0 0 0,0 1-1 0 0,1 0 1 0 0,-1-1 0 0 0,0 1-1 0 0,0-1 1 0 0,0 1 0 0 0,0-1-1 0 0,1 1 1 0 0,-1-1 0 0 0,0 1-1 0 0,0-1 1 0 0,1 1 0 0 0,-1-1-1 0 0,0 1 1 0 0,1-1 0 0 0,-1 0-1 0 0,0 1 1 0 0,1-1 0 0 0,-1 1-1 0 0,1-1 1 0 0,-1 0 0 0 0,1 1 0 0 0,-1-1-1 0 0,1 0 1 0 0,-1 0 0 0 0,1 1-1 0 0,-1-1 1 0 0,1 0 0 0 0,-1 0-1 0 0,1 0 1 0 0,-1 0 0 0 0,1 0-1 0 0,0 0 1 0 0,-1 0 0 0 0,1 0-1 0 0,-1 0 1 0 0,1 0 0 0 0,-1 0-1 0 0,1 0 1 0 0,0 0 0 0 0,0 0 35 0 0,41 0-1888 0 0,-39 0 1615 0 0,119-32-12275 0 0,-96 20 6445 0 0</inkml:trace>
  <inkml:trace contextRef="#ctx0" brushRef="#br0" timeOffset="311.056">616 534 10802 0 0,'0'0'1281'0'0,"0"0"-401"0"0,0 0-400 0 0,0 0-41 0 0,0 0 198 0 0,0 0 237 0 0,0 0 127 0 0,0 0 7 0 0,34-4-62 0 0,108-15-130 0 0,426-60 1909 0 0,-507 78-2191 0 0,-70 17 159 0 0,-6 2-644 0 0,1 1 1 0 0,1 1 0 0 0,0 0-1 0 0,1 0 1 0 0,2 1 0 0 0,0 1-1 0 0,1 0 1 0 0,1 0-1 0 0,2 1 1 0 0,0-1 0 0 0,1 2-1 0 0,1-1 1 0 0,0 19-50 0 0,22 41-2408 0 0,-8-67-1968 0 0,2 0-3504 0 0,-8-12-1217 0 0</inkml:trace>
  <inkml:trace contextRef="#ctx0" brushRef="#br0" timeOffset="570.855">1653 921 4881 0 0,'0'0'4033'0'0,"0"0"-2198"0"0,0 0-982 0 0,0 0-39 0 0,0 0 233 0 0,0 0 236 0 0,0 0 69 0 0,0 0-162 0 0,0 0-257 0 0,0 0-266 0 0,0 0-219 0 0,0 0-162 0 0,-8 33-96 0 0,-24 107-59 0 0,-16 25-80 0 0,46-128-2204 0 0,2-37 270 0 0,0 0-1324 0 0,0 0-1900 0 0,0 0-2537 0 0</inkml:trace>
  <inkml:trace contextRef="#ctx0" brushRef="#br0" timeOffset="832.711">1704 328 10146 0 0,'0'0'1320'0'0,"0"0"-687"0"0,0 0-849 0 0,0 0-473 0 0,0 0-39 0 0,0 0 120 0 0,0 0 200 0 0,0 0-48 0 0,0 0-808 0 0,0 0-2041 0 0,0 0-1120 0 0</inkml:trace>
  <inkml:trace contextRef="#ctx0" brushRef="#br0" timeOffset="1106.727">1888 1234 5545 0 0,'0'0'2118'0'0,"0"0"-630"0"0,0 0-34 0 0,0 0 214 0 0,0 0 107 0 0,0 0-148 0 0,0 0-325 0 0,0 0-274 0 0,0 0-228 0 0,0 0-189 0 0,0 0-159 0 0,0 0-104 0 0,0 0-72 0 0,7-27-49 0 0,21-83-40 0 0,19-14 149 0 0,-46 123-337 0 0,3-11-23 0 0,1 1 0 0 0,0 1 1 0 0,1-1-1 0 0,0 1 0 0 0,0 0 0 0 0,1 0 0 0 0,1 1 1 0 0,-1 0-1 0 0,2 0 0 0 0,-1 1 0 0 0,1 0 24 0 0,-7 7-24 0 0,-1 1-1 0 0,0-1 1 0 0,1 0 0 0 0,-1 1-1 0 0,0-1 1 0 0,1 1 0 0 0,-1 0-1 0 0,1-1 1 0 0,-1 1 0 0 0,1 0-1 0 0,-1 0 1 0 0,1 0 0 0 0,-1 0-1 0 0,1 0 1 0 0,-1 0 0 0 0,1 1-1 0 0,-1-1 1 0 0,0 0 0 0 0,1 1-1 0 0,-1-1 1 0 0,1 1 0 0 0,-1 0-1 0 0,0-1 1 0 0,0 1-1 0 0,1 0 1 0 0,-1 0 0 0 0,0-1-1 0 0,0 1 1 0 0,0 0 0 0 0,0 0-1 0 0,0 1 1 0 0,0-1 0 0 0,0 0-1 0 0,0 0 1 0 0,0 0 0 0 0,0 1-1 0 0,-1-1 1 0 0,1 0 0 0 0,0 2 24 0 0,22 56-200 0 0,-20-47 206 0 0,-2-2 14 0 0,0 0 0 0 0,1 0 0 0 0,1 0 0 0 0,0 0 0 0 0,0-1 0 0 0,1 0 0 0 0,0 1-1 0 0,0-1 1 0 0,1-1 0 0 0,0 1 0 0 0,3 2-20 0 0,-5-9 77 0 0,-1-1 1 0 0,1 0-1 0 0,0 1 0 0 0,-1-1 0 0 0,1-1 1 0 0,0 1-1 0 0,0 0 0 0 0,0-1 0 0 0,0 1 1 0 0,-1-1-1 0 0,1 0 0 0 0,0 0 1 0 0,0 0-1 0 0,0 0 0 0 0,0-1 0 0 0,0 1 1 0 0,0-1-1 0 0,0 1 0 0 0,-1-1 1 0 0,1 0-1 0 0,0 0 0 0 0,0-1 0 0 0,-1 1 1 0 0,1 0-1 0 0,-1-1 0 0 0,1 0 1 0 0,-1 1-1 0 0,0-1 0 0 0,0 0 0 0 0,0 0 1 0 0,0 0-1 0 0,0-1 0 0 0,0 1 1 0 0,0 0-1 0 0,-1-1 0 0 0,1 1 0 0 0,-1-1 1 0 0,1-1-78 0 0,17-15-274 0 0,18-15-1242 0 0,9-8-3516 0 0,-12 20-3842 0 0,-22 17 1578 0 0</inkml:trace>
  <inkml:trace contextRef="#ctx0" brushRef="#br0" timeOffset="1559.986">2698 725 7882 0 0,'0'0'2516'0'0,"0"0"-579"0"0,0 0-376 0 0,0 0-234 0 0,0 0-251 0 0,0 0-245 0 0,0 0-233 0 0,0 0-179 0 0,0 0-142 0 0,0 0-84 0 0,0 0-63 0 0,0 0-48 0 0,0 0-14 0 0,-27 32-42 0 0,-84 97-17 0 0,108-126-9 0 0,-1 0 0 0 0,1 0 0 0 0,0 0-1 0 0,0 0 1 0 0,0 1 0 0 0,0-1 0 0 0,1 1 0 0 0,-1 0 0 0 0,1 0 0 0 0,0 0-1 0 0,0 0 1 0 0,0 0 0 0 0,1 0 0 0 0,0 0 0 0 0,-1 1 0 0 0,2-1 0 0 0,-1 0-1 0 0,0 2 1 0 0,1 6-6 0 0,-1-6 30 0 0,-1 1 0 0 0,2 0 0 0 0,-1-1 0 0 0,1 1 0 0 0,0-1 0 0 0,0 1 0 0 0,1 0 0 0 0,0-1 0 0 0,0 1 0 0 0,1-1 1 0 0,-1 0-1 0 0,1 1 0 0 0,1-1 0 0 0,-1 0 0 0 0,1 0 0 0 0,0 0 0 0 0,1 0 0 0 0,-1-1 0 0 0,1 0 0 0 0,0 1 0 0 0,0-1 0 0 0,1 0 1 0 0,0-1-1 0 0,0 1 0 0 0,0-1 0 0 0,0 0 0 0 0,0 0 0 0 0,1-1 0 0 0,0 0 0 0 0,0 0 0 0 0,0 0 0 0 0,0 0 0 0 0,0-1 0 0 0,0 0 0 0 0,1-1 1 0 0,1 1-25 0 0,5-3 199 0 0,0 0 1 0 0,0-1-1 0 0,0-1 1 0 0,0 0-1 0 0,0-1 1 0 0,0 0-1 0 0,-1-1 1 0 0,0-1-1 0 0,0 0 1 0 0,0 0-1 0 0,-1-1 1 0 0,0-1-1 0 0,0 1 1 0 0,-1-2-1 0 0,0 0 1 0 0,0 0-1 0 0,-1-1 1 0 0,0 0-1 0 0,-1 0 1 0 0,0-1-1 0 0,-1 0 1 0 0,0 0-200 0 0,24-31-5 0 0,-2-1 0 0 0,-2-2 1 0 0,-2 0-1 0 0,-2-2 1 0 0,-2 0-1 0 0,-2-2 1 0 0,-2 0-1 0 0,7-41 5 0 0,-19 77-97 0 0,-1 0-1 0 0,-1 0 0 0 0,0-1 0 0 0,0 1 1 0 0,-2-1-1 0 0,0 0 0 0 0,0 0 0 0 0,-1 1 0 0 0,-1-1 1 0 0,-1 0-1 0 0,0 1 0 0 0,0-1 0 0 0,-1 1 0 0 0,-1-1 1 0 0,0 1-1 0 0,-1 1 0 0 0,0-1 0 0 0,-1 0 0 0 0,-1 1 1 0 0,0 0-1 0 0,-1 0 98 0 0,3 8-6 0 0,0 1 0 0 0,0-1 1 0 0,-1 1-1 0 0,1 0 1 0 0,-1 0-1 0 0,0 1 0 0 0,1-1 1 0 0,-1 1-1 0 0,0 1 0 0 0,-1-1 1 0 0,1 1-1 0 0,0 0 1 0 0,0 0-1 0 0,-1 1 0 0 0,1 0 1 0 0,0 0-1 0 0,-1 0 1 0 0,1 1-1 0 0,0 0 0 0 0,0 0 1 0 0,0 1-1 0 0,-1 0 0 0 0,1 0 1 0 0,1 0-1 0 0,-1 1 1 0 0,0-1-1 0 0,1 1 0 0 0,-1 1 1 0 0,1-1-1 0 0,0 1 0 0 0,0 0 1 0 0,0 0-1 0 0,1 1 1 0 0,-1-1-1 0 0,1 1 0 0 0,0 0 1 0 0,-3 5 5 0 0,-2 3 39 0 0,-1 2-1 0 0,2-1 1 0 0,0 1 0 0 0,0 1 0 0 0,2-1 0 0 0,0 1 0 0 0,1 1 0 0 0,0-1 0 0 0,1 0-1 0 0,1 1 1 0 0,1 0 0 0 0,0 0 0 0 0,1 0 0 0 0,1 0 0 0 0,1 0 0 0 0,0 0 0 0 0,1 0-1 0 0,1 0 1 0 0,1-1 0 0 0,0 1 0 0 0,1-1 0 0 0,1 0 0 0 0,0 0 0 0 0,1-1 0 0 0,1 0-1 0 0,0 0 1 0 0,1-1 0 0 0,1 0 0 0 0,0 0 0 0 0,1-1 0 0 0,0 0 0 0 0,1-1 0 0 0,6 4-39 0 0,11 7 37 0 0,2-2 1 0 0,0-1-1 0 0,2-2 1 0 0,0-1-1 0 0,1-1 1 0 0,0-2-1 0 0,1-1 1 0 0,1-2 0 0 0,35 6-38 0 0,16-3-3920 0 0,-3-10-3994 0 0,-62-4-3754 0 0</inkml:trace>
</inkml:ink>
</file>

<file path=ppt/ink/ink8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11.8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328 0 7362 0 0,'0'0'1508'0'0,"0"0"-136"0"0,0 0 24 0 0,0 0 150 0 0,0 0 144 0 0,0 0-26 0 0,0 0-263 0 0,0 0-363 0 0,0 0-308 0 0,0 0-242 0 0,0 0-157 0 0,0 0-83 0 0,0 0-11 0 0,-3 0 3 0 0,0 6-152 0 0,1-1 0 0 0,0 0 0 0 0,0 0 1 0 0,0 1-1 0 0,0-1 0 0 0,1 1 0 0 0,0 0 0 0 0,0-1 0 0 0,0 1 0 0 0,1 0 0 0 0,0 0 0 0 0,0-1 0 0 0,1 1 0 0 0,-1 0 1 0 0,1-1-1 0 0,0 1 0 0 0,1 0 0 0 0,0 1-88 0 0,-2-4 37 0 0,21 255 1109 0 0,-12 242-1146 0 0,-9-368-1723 0 0,-10-178-5305 0 0,1 13-2861 0 0,7 21 4509 0 0</inkml:trace>
  <inkml:trace contextRef="#ctx0" brushRef="#br0" timeOffset="283.409">0 461 8650 0 0,'0'0'4378'0'0,"0"0"-2465"0"0,0 0-1149 0 0,0 0-207 0 0,0 0 159 0 0,0 0 249 0 0,0 0 151 0 0,0 0-9 0 0,0 0-155 0 0,0 0-181 0 0,32 3-166 0 0,103 12-138 0 0,-86-12-226 0 0,0-1 0 0 0,1-3 1 0 0,-1-2-1 0 0,17-5-241 0 0,58-3-62 0 0,-1 4-1315 0 0,-55 2-2121 0 0,-38 1-911 0 0,-14 2-1360 0 0,-4 1-3042 0 0</inkml:trace>
  <inkml:trace contextRef="#ctx0" brushRef="#br0" timeOffset="613.33">1018 549 9306 0 0,'0'0'1306'0'0,"0"0"-458"0"0,0 0-123 0 0,0 0 195 0 0,0 0 135 0 0,0 0-22 0 0,0 0-200 0 0,0 0-305 0 0,3 32-246 0 0,11 99-150 0 0,10-14-480 0 0,-11-86-2641 0 0,-8-22-3532 0 0,-5-9-589 0 0</inkml:trace>
  <inkml:trace contextRef="#ctx0" brushRef="#br0" timeOffset="1053.045">1197 925 7914 0 0,'0'0'1348'0'0,"0"0"198"0"0,0 0 410 0 0,0 0 221 0 0,0 0-150 0 0,0 0-379 0 0,0 0-418 0 0,0 0-297 0 0,0 0-207 0 0,0 0-164 0 0,0 0-112 0 0,0 0-94 0 0,0 0-75 0 0,15-35-67 0 0,49-111-73 0 0,-54 120-109 0 0,1 0 1 0 0,1 1-1 0 0,1 1 1 0 0,1 0-1 0 0,1 1 1 0 0,2-1-33 0 0,-14 19-18 0 0,1 1 0 0 0,-1-1 0 0 0,1 1 0 0 0,0-1 0 0 0,0 1 0 0 0,1 0 0 0 0,-1 1 0 0 0,1-1 1 0 0,0 1-1 0 0,0 0 0 0 0,0 0 0 0 0,0 0 0 0 0,0 1 0 0 0,1 0 0 0 0,-1 0 0 0 0,1 0 0 0 0,-1 1 0 0 0,1-1 0 0 0,0 1 1 0 0,0 1-1 0 0,1-1 18 0 0,-3 4-21 0 0,-1-1 1 0 0,0 1 0 0 0,0-1 0 0 0,0 1 0 0 0,0 0 0 0 0,0 1-1 0 0,-1-1 1 0 0,1 0 0 0 0,-1 1 0 0 0,0-1 0 0 0,0 1-1 0 0,0 0 1 0 0,-1 0 0 0 0,1-1 0 0 0,-1 1 0 0 0,0 0-1 0 0,0 0 1 0 0,0 1 0 0 0,-1-1 0 0 0,1 0 0 0 0,-1 0 0 0 0,0 1 20 0 0,12 144-40 0 0,-12-148 48 0 0,0 0 1 0 0,0 0-1 0 0,0 0 1 0 0,0 0-1 0 0,0 0 1 0 0,1 0-1 0 0,-1 0 1 0 0,0 0-1 0 0,1 0 1 0 0,-1 0-1 0 0,0 0 1 0 0,1 0-1 0 0,-1 0 1 0 0,1 0-1 0 0,0-1 1 0 0,-1 1-1 0 0,1 0 1 0 0,0 0-1 0 0,-1-1 1 0 0,1 1-1 0 0,0-1 1 0 0,0 1-1 0 0,0 0 0 0 0,-1-1 1 0 0,1 1-1 0 0,0-1 1 0 0,0 0-1 0 0,0 1 1 0 0,0-1-1 0 0,0 0 1 0 0,0 0-1 0 0,0 1 1 0 0,0-1-1 0 0,0 0 1 0 0,0 0-1 0 0,0 0 1 0 0,0 0-1 0 0,0 0 1 0 0,0 0-1 0 0,0 0 1 0 0,0-1-1 0 0,0 1 1 0 0,0 0-1 0 0,0-1 1 0 0,0 1-1 0 0,-1 0 1 0 0,1-1-1 0 0,0 1 1 0 0,0-1-1 0 0,0 1 1 0 0,0-1-9 0 0,48-34 469 0 0,-42 29-489 0 0,15-13 54 0 0,2 0 0 0 0,0 2 0 0 0,0 1 0 0 0,2 1-1 0 0,0 1 1 0 0,19-7-34 0 0,-43 19-6 0 0,0 1 0 0 0,1 0 0 0 0,-1 0 0 0 0,0 0 0 0 0,1 0 0 0 0,-1 0-1 0 0,0 0 1 0 0,1 0 0 0 0,-1 1 0 0 0,1-1 0 0 0,-1 1 0 0 0,1 0 0 0 0,-1 0 0 0 0,1 0 0 0 0,0 0 0 0 0,-1 0-1 0 0,1 0 1 0 0,-1 1 0 0 0,1-1 0 0 0,-1 1 0 0 0,1 0 0 0 0,-1 0 0 0 0,0 0 0 0 0,1 0 0 0 0,-1 0 0 0 0,0 0-1 0 0,0 1 1 0 0,0-1 0 0 0,0 1 0 0 0,0-1 0 0 0,0 1 0 0 0,0 0 0 0 0,0 0 0 0 0,-1 0 0 0 0,1 0 0 0 0,-1 0 0 0 0,1 0-1 0 0,-1 0 1 0 0,0 1 0 0 0,0-1 0 0 0,0 0 0 0 0,0 2 6 0 0,0 2-61 0 0,1 1 1 0 0,-1-1-1 0 0,1 0 0 0 0,0 1 0 0 0,1-1 1 0 0,-1 0-1 0 0,1-1 0 0 0,1 1 1 0 0,-1 0-1 0 0,1-1 0 0 0,0 0 0 0 0,0 0 1 0 0,0 0-1 0 0,1 0 0 0 0,4 3 61 0 0,25-2-3541 0 0,-13-8-7493 0 0,-16-1 2847 0 0</inkml:trace>
  <inkml:trace contextRef="#ctx0" brushRef="#br0" timeOffset="1461.167">2165 740 1320 0 0,'0'0'2451'0'0,"0"0"270"0"0,0 0 322 0 0,0 0 15 0 0,0 0-370 0 0,0 0-484 0 0,0 0-445 0 0,33-2-323 0 0,102-10-298 0 0,-41-16 404 0 0,-87 24-1429 0 0,15-3 109 0 0,-1-2 0 0 0,0 0 0 0 0,0-2 0 0 0,-1 0 1 0 0,-1-1-1 0 0,1-1 0 0 0,-2-1 0 0 0,0-1 1 0 0,-1 0-1 0 0,3-4-222 0 0,-18 17 11 0 0,0 0 0 0 0,0-1 0 0 0,1 1 0 0 0,-1 0 0 0 0,-1-1 0 0 0,1 1 0 0 0,0-1 0 0 0,0 0 0 0 0,-1 1 0 0 0,0-1 0 0 0,0 0 0 0 0,1 0 0 0 0,-2 0 0 0 0,1 0 0 0 0,0 0 0 0 0,-1 0 0 0 0,1 0 0 0 0,-1 0 0 0 0,0-1 0 0 0,0 1 0 0 0,0 0 0 0 0,0 0-1 0 0,-1 0 1 0 0,1 0 0 0 0,-1 0 0 0 0,0 0 0 0 0,0 0 0 0 0,0 0 0 0 0,0 0 0 0 0,0 0 0 0 0,-1 0 0 0 0,1 1 0 0 0,-1-1 0 0 0,0 0 0 0 0,0 1 0 0 0,0 0 0 0 0,0-1 0 0 0,0 1 0 0 0,0 0 0 0 0,-1 0 0 0 0,1 0 0 0 0,-1 0-11 0 0,-10-1-37 0 0,-1 0-1 0 0,1 2 1 0 0,0-1-1 0 0,-1 2 1 0 0,1-1-1 0 0,0 2 0 0 0,-1 0 1 0 0,1 1-1 0 0,0 0 1 0 0,-1 1-1 0 0,1 0 1 0 0,1 1-1 0 0,-1 0 1 0 0,0 1-1 0 0,1 1 1 0 0,0 0-1 0 0,1 1 1 0 0,-1 0-1 0 0,1 0 0 0 0,0 1 1 0 0,1 1-1 0 0,0 0 1 0 0,0 0-1 0 0,1 1 1 0 0,1 0-1 0 0,-1 1 1 0 0,-1 4 37 0 0,5-9-66 0 0,0-1 0 0 0,1 1 0 0 0,0 0 0 0 0,1 0 0 0 0,-1 0 0 0 0,1 0 0 0 0,0 0 0 0 0,0 1 0 0 0,1 0 0 0 0,0-1 0 0 0,0 1 0 0 0,1 0 0 0 0,0 0 0 0 0,0 0 0 0 0,0 0 0 0 0,1 0 0 0 0,0 0 0 0 0,1 0 0 0 0,-1 0 0 0 0,1 0 0 0 0,1 0 0 0 0,-1 0 0 0 0,1 0 0 0 0,0-1 0 0 0,1 1 0 0 0,0-1 0 0 0,0 1 0 0 0,0-1 0 0 0,1 0 0 0 0,0 0 0 0 0,0 0 0 0 0,0-1 0 0 0,1 0 0 0 0,0 1 0 0 0,2 0 66 0 0,0 0-269 0 0,1-2 0 0 0,0 1 0 0 0,0-1-1 0 0,0-1 1 0 0,0 1 0 0 0,1-1 0 0 0,-1-1 0 0 0,1 1 0 0 0,0-2 0 0 0,7 2 269 0 0,19 0-3597 0 0,0-2-3983 0 0,-21-1-1385 0 0</inkml:trace>
  <inkml:trace contextRef="#ctx0" brushRef="#br0" timeOffset="778.112">913 126 4161 0 0,'0'0'360'0'0,"0"0"-728"0"0,0 0-552 0 0,0 0-465 0 0,0 0-463 0 0,0 0 1848 0 0,0 0 0 0 0</inkml:trace>
  <inkml:trace contextRef="#ctx0" brushRef="#br0" timeOffset="1888.282">878 151 0 0 0,'0'0'894'0'0,"0"0"1121"0"0,0 0 593 0 0,0 0 161 0 0,0 0-173 0 0,0 0-454 0 0,0 0-455 0 0,0 0-396 0 0,0 0-295 0 0,0 0-181 0 0,0 0-96 0 0,0 0-60 0 0,3-1-82 0 0,8 6 47 0 0,-12 5-4077 0 0,1-2-2737 0 0,0-4-4559 0 0</inkml:trace>
</inkml:ink>
</file>

<file path=ppt/ink/ink8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18.3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0 976 0 0 0,'0'0'71'0'0,"0"0"-78"0"0,0 0 130 0 0,0 0 323 0 0,0 0 364 0 0,0 0 270 0 0,0 0 204 0 0,0 0 141 0 0,0 0 72 0 0,0 0-24 0 0,21 3-56 0 0,69 3-86 0 0,-25-26 535 0 0,-51 12-1368 0 0,45-27 293 0 0,-2-2 0 0 0,-1-3 0 0 0,-3-2 0 0 0,-1-2 0 0 0,-2-3 0 0 0,8-12-791 0 0,-45 47 52 0 0,-1 0-1 0 0,0-1 1 0 0,-1 0 0 0 0,-1-1 0 0 0,0-1-1 0 0,0 1 1 0 0,-2-1 0 0 0,0-1 0 0 0,0 0-1 0 0,-2 0 1 0 0,0 0 0 0 0,-1-1 0 0 0,0 0 0 0 0,-2 0-1 0 0,0 0 1 0 0,1-16-52 0 0,-4 27-8 0 0,1 0-1 0 0,-1 0 1 0 0,0-1-1 0 0,-1 1 1 0 0,1 0-1 0 0,-1 0 1 0 0,0 0-1 0 0,-1 0 1 0 0,0 0-1 0 0,0 1 1 0 0,0-1-1 0 0,0 0 1 0 0,-1 1-1 0 0,0 0 1 0 0,0-1-1 0 0,-1 1 1 0 0,1 0-1 0 0,-1 1 1 0 0,0-1-1 0 0,0 1 1 0 0,-1-1-1 0 0,1 1 1 0 0,-1 1-1 0 0,0-1 1 0 0,0 1-1 0 0,0-1 1 0 0,-2 1 8 0 0,8 4-17 0 0,-1 0-1 0 0,1-1 1 0 0,-1 1 0 0 0,0 0 0 0 0,1 0 0 0 0,-1 0 0 0 0,0 0-1 0 0,1 0 1 0 0,-1 0 0 0 0,0 0 0 0 0,0 0 0 0 0,0 0 0 0 0,0 0 0 0 0,0 0-1 0 0,0 0 1 0 0,0 0 0 0 0,0 0 0 0 0,-1 0 0 0 0,1 0 0 0 0,0 0 0 0 0,-1 0-1 0 0,1 0 1 0 0,0 0 0 0 0,-1 0 0 0 0,1 0 0 0 0,-1-1 0 0 0,1 1 0 0 0,-1 0-1 0 0,0 0 1 0 0,1-1 0 0 0,-1 1 0 0 0,0 0 0 0 0,0 0 0 0 0,1-1 0 0 0,-1 1-1 0 0,0-1 1 0 0,0 1 0 0 0,0-1 0 0 0,0 1 0 0 0,0-1 0 0 0,1 0 0 0 0,-1 1-1 0 0,0-1 1 0 0,0 0 0 0 0,0 0 0 0 0,0 1 0 0 0,0-1 0 0 0,0 0 0 0 0,0 0-1 0 0,0 0 1 0 0,0 0 0 0 0,0-1 0 0 0,0 1 0 0 0,0 0 0 0 0,0 0-1 0 0,0-1 1 0 0,0 1 0 0 0,0 0 0 0 0,0-1 0 0 0,0 1 0 0 0,0-1 0 0 0,0 1-1 0 0,1-1 1 0 0,-1 1 0 0 0,0-1 0 0 0,0 0 0 0 0,0 1 0 0 0,1-1 0 0 0,-1 0-1 0 0,0 0 18 0 0,11 8 26 0 0,1 1 0 0 0,-1-2 0 0 0,2 1 0 0 0,-1-2 0 0 0,1 1 0 0 0,-1-2 0 0 0,1 1 0 0 0,1-2 0 0 0,-1 1 0 0 0,0-2 0 0 0,1 0 0 0 0,0 0 0 0 0,-1-1 0 0 0,1-1 0 0 0,0 0 0 0 0,8-1-26 0 0,10 2 42 0 0,98 3 131 0 0,-127-2-116 0 0,0 1 0 0 0,1-1 1 0 0,-1 1-1 0 0,0 0 0 0 0,-1 0 0 0 0,1 0 0 0 0,0 0 0 0 0,-1 0 0 0 0,1 0 1 0 0,-1 0-1 0 0,0 1 0 0 0,0-1 0 0 0,-1 0 0 0 0,1 1 0 0 0,-1-1 0 0 0,1 1 0 0 0,-1-1 1 0 0,0 0-1 0 0,0 1 0 0 0,-1-1 0 0 0,1 1 0 0 0,-1-1 0 0 0,1 0 0 0 0,-1 1 0 0 0,0-1 1 0 0,0 0-1 0 0,-1 0 0 0 0,1 0 0 0 0,-1 1 0 0 0,0-2 0 0 0,-1 4-57 0 0,-128 250 2026 0 0,129-253-2028 0 0,0-1 1 0 0,1 1-1 0 0,-1 0 1 0 0,1 0-1 0 0,0-1 1 0 0,0 1-1 0 0,0 0 1 0 0,0 0-1 0 0,1 0 1 0 0,-1 0-1 0 0,1 0 1 0 0,-1 0-1 0 0,1 0 1 0 0,0 0-1 0 0,0 0 1 0 0,1 0-1 0 0,-1 0 0 0 0,1 0 1 0 0,-1 0-1 0 0,1 0 1 0 0,0 0-1 0 0,0-1 1 0 0,0 1-1 0 0,0 0 1 0 0,1 0-1 0 0,-1-1 1 0 0,1 1-1 0 0,0-1 1 0 0,-1 1-1 0 0,1-1 1 0 0,0 0-1 0 0,1 0 1 0 0,-1 0-1 0 0,2 2 2 0 0,12 1-92 0 0,1 0-1 0 0,0-1 1 0 0,-1 0-1 0 0,1-1 1 0 0,0-1-1 0 0,1-1 1 0 0,-1-1 0 0 0,0 0-1 0 0,0-1 1 0 0,0-1-1 0 0,0 0 1 0 0,0-2-1 0 0,15-4 93 0 0,11-2-2036 0 0,-6 1-2262 0 0,-1-1-5738 0 0,-27 6 5774 0 0</inkml:trace>
  <inkml:trace contextRef="#ctx0" brushRef="#br0" timeOffset="811.764">1296 730 32 0 0,'0'0'1664'0'0,"0"0"-861"0"0,0 0-233 0 0,0 0 431 0 0,0 0 522 0 0,0 0 319 0 0,0 0 33 0 0,0 0-161 0 0,0 0-265 0 0,0 0-211 0 0,36-7-182 0 0,113-20-189 0 0,-69-4 234 0 0,-65 22-823 0 0,-6 5-136 0 0,0-1 0 0 0,0 0-1 0 0,0 0 1 0 0,0-1 0 0 0,-1 0 0 0 0,0-1-1 0 0,0 1 1 0 0,-1-2 0 0 0,1 1 0 0 0,-2-1 0 0 0,1 0-1 0 0,-1 0 1 0 0,0-1 0 0 0,-1 0 0 0 0,0 0 0 0 0,0 0-1 0 0,-1-1 1 0 0,-1 1 0 0 0,1-1 0 0 0,-1 0 0 0 0,-1 0-1 0 0,1-9-141 0 0,-4 15-23 0 0,0 0 0 0 0,-1 0 0 0 0,0 0 0 0 0,0 1 0 0 0,0-1-1 0 0,-1 0 1 0 0,1 1 0 0 0,-1 0 0 0 0,0 0 0 0 0,1 0 0 0 0,-2 0-1 0 0,1 0 1 0 0,0 0 0 0 0,0 1 0 0 0,-1-1 0 0 0,0 1 0 0 0,1 0-1 0 0,-1 0 1 0 0,0 1 0 0 0,0-1 0 0 0,0 1 0 0 0,0 0 0 0 0,0 0-1 0 0,0 0 1 0 0,0 0 0 0 0,0 1 0 0 0,-1-1 0 0 0,1 1 0 0 0,0 1 0 0 0,0-1-1 0 0,0 0 1 0 0,-1 1 0 0 0,1 0 0 0 0,0 0 0 0 0,0 0 0 0 0,0 0-1 0 0,0 1 1 0 0,0 0 0 0 0,1-1 0 0 0,-1 1 0 0 0,-2 2 23 0 0,-5 4-9 0 0,-1 1 0 0 0,1 1 0 0 0,1 0 1 0 0,0 0-1 0 0,0 1 0 0 0,1 0 0 0 0,1 1 1 0 0,-1 0-1 0 0,2 0 0 0 0,0 1 0 0 0,0 0 1 0 0,1 0-1 0 0,1 0 0 0 0,0 1 0 0 0,1 0 1 0 0,1 0-1 0 0,0 0 0 0 0,1 0 0 0 0,0 0 0 0 0,1 1 1 0 0,0 3 8 0 0,2-13 6 0 0,-1 0 0 0 0,1 0-1 0 0,0 0 1 0 0,0 0 0 0 0,0 0 0 0 0,1 0 0 0 0,0-1 0 0 0,0 1 0 0 0,0 0 0 0 0,0-1 0 0 0,1 0 0 0 0,-1 1 0 0 0,1-1 0 0 0,0 0 0 0 0,1 0 0 0 0,-1-1-1 0 0,1 1 1 0 0,-1-1 0 0 0,1 0 0 0 0,0 0 0 0 0,1 0 0 0 0,-1 0 0 0 0,0-1 0 0 0,1 1 0 0 0,-1-1 0 0 0,1 0 0 0 0,0-1 0 0 0,0 1 0 0 0,-1-1-1 0 0,4 1-5 0 0,4 1 6 0 0,1-1-1 0 0,-1 0 0 0 0,0 0 1 0 0,1-2-1 0 0,-1 1 0 0 0,1-2 1 0 0,-1 1-1 0 0,1-2 0 0 0,-1 1 1 0 0,0-2-1 0 0,0 0 0 0 0,1 0-5 0 0,161-76-4655 0 0,-67 15-8599 0 0,-90 52 11923 0 0</inkml:trace>
  <inkml:trace contextRef="#ctx0" brushRef="#br0" timeOffset="1591.452">2309 417 0 0 0,'0'0'3537'0'0,"0"0"-1206"0"0,0 0-507 0 0,0 0-71 0 0,0 0 4 0 0,0 0-18 0 0,0 0-132 0 0,0 0-248 0 0,0 0-254 0 0,0 0-272 0 0,0 0-229 0 0,-32 11-162 0 0,-97 39-105 0 0,39 6 302 0 0,86-53-643 0 0,-1 0-1 0 0,1 1 1 0 0,-1 0 0 0 0,1 0 0 0 0,0 0-1 0 0,0 1 1 0 0,1-1 0 0 0,-1 1-1 0 0,1 0 1 0 0,0-1 0 0 0,0 2 0 0 0,1-1-1 0 0,-1 0 1 0 0,1 0 0 0 0,0 1-1 0 0,1-1 1 0 0,-1 1 0 0 0,1 0 0 0 0,0 0-1 0 0,1-1 1 0 0,-1 1 0 0 0,1 0-1 0 0,1 0 1 0 0,-1 1 4 0 0,2-5-5 0 0,-1 1-1 0 0,1-1 0 0 0,-1 0 0 0 0,1 0 1 0 0,0 0-1 0 0,0 0 0 0 0,0-1 1 0 0,0 1-1 0 0,1 0 0 0 0,-1-1 1 0 0,0 0-1 0 0,1 1 0 0 0,-1-1 1 0 0,1 0-1 0 0,-1 0 0 0 0,1 0 0 0 0,-1-1 1 0 0,1 1-1 0 0,0-1 0 0 0,-1 1 1 0 0,1-1-1 0 0,0 0 0 0 0,0 0 1 0 0,-1 0-1 0 0,1 0 0 0 0,0-1 1 0 0,-1 1-1 0 0,1-1 0 0 0,0 1 0 0 0,-1-1 7 0 0,12 0 77 0 0,3-2 1 0 0,0-1 1 0 0,0-1-1 0 0,-1 0 0 0 0,1-1 0 0 0,-1-1 0 0 0,0-1 0 0 0,-1 0 1 0 0,0-1-1 0 0,0-1 0 0 0,-1 0 0 0 0,0-1 0 0 0,-1 0 0 0 0,0-1 1 0 0,-1-1-1 0 0,2-2-79 0 0,16-13 291 0 0,19-16 421 0 0,-51 73-356 0 0,-52 108-97 0 0,-58 171-343 0 0,95-256 6 0 0,3-1 0 0 0,3 1 0 0 0,1 1 1 0 0,3 0-1 0 0,-1 53 78 0 0,8-89-63 0 0,0-1 1 0 0,1 1 0 0 0,0-1 0 0 0,1 0 0 0 0,1 0-1 0 0,1 0 1 0 0,0 0 0 0 0,1 0 0 0 0,1-1-1 0 0,0 1 1 0 0,1-2 0 0 0,7 13 62 0 0,-14-26 3 0 0,1 0 0 0 0,-1 0-1 0 0,0 0 1 0 0,1 0 0 0 0,-1 0 0 0 0,1 0 0 0 0,-1 0-1 0 0,1 0 1 0 0,-1 0 0 0 0,1 0 0 0 0,0 0 0 0 0,-1 0 0 0 0,1 0-1 0 0,0-1 1 0 0,0 1 0 0 0,0 0 0 0 0,0 0 0 0 0,0-1-1 0 0,0 1 1 0 0,-1-1 0 0 0,1 1 0 0 0,1-1 0 0 0,-1 1 0 0 0,0-1-1 0 0,0 1 1 0 0,0-1 0 0 0,0 0 0 0 0,0 0 0 0 0,0 0 0 0 0,0 1-1 0 0,0-1 1 0 0,1 0 0 0 0,-1 0 0 0 0,0-1 0 0 0,0 1-1 0 0,0 0 1 0 0,0 0 0 0 0,0 0 0 0 0,0-1 0 0 0,0 1 0 0 0,0-1-1 0 0,0 1 1 0 0,0-1 0 0 0,0 1 0 0 0,0-1 0 0 0,0 1 0 0 0,0-1-1 0 0,0 0 1 0 0,0 0 0 0 0,0 1 0 0 0,-1-1 0 0 0,1 0-1 0 0,0 0 1 0 0,0 0 0 0 0,-1 0 0 0 0,1 0 0 0 0,-1 0 0 0 0,1 0-1 0 0,-1 0 1 0 0,1 0 0 0 0,-1 0 0 0 0,0 0 0 0 0,0 0-1 0 0,1 0 1 0 0,-1-1 0 0 0,0 1 0 0 0,0 0 0 0 0,0 0 0 0 0,0 0-3 0 0,4-15 21 0 0,1 0 1 0 0,1 1-1 0 0,0 0 1 0 0,1 0 0 0 0,1 1-1 0 0,0 0 1 0 0,1 0-1 0 0,0 1 1 0 0,1 0 0 0 0,9-9-22 0 0,28-40 105 0 0,-45 58-89 0 0,0-1 1 0 0,0 0-1 0 0,-1 0 0 0 0,0 0 0 0 0,0 0 0 0 0,0-1 1 0 0,0 1-1 0 0,-1 0 0 0 0,0 0 0 0 0,0 0 1 0 0,0 0-1 0 0,0-1 0 0 0,-1 1 0 0 0,0 0 1 0 0,0 0-1 0 0,-1 0 0 0 0,1 0 0 0 0,-1 0 1 0 0,0 0-1 0 0,-1 1 0 0 0,1-1 0 0 0,-1 1 1 0 0,0-1-1 0 0,0 1 0 0 0,0 0 0 0 0,0 0 1 0 0,-1 0-1 0 0,0 1 0 0 0,1-1 0 0 0,-1 1 1 0 0,-1 0-1 0 0,1 0 0 0 0,0 0 0 0 0,-1 1 1 0 0,0-1-1 0 0,1 1 0 0 0,-1 0 0 0 0,-5-1-16 0 0,-31-14-91 0 0,-1 2 0 0 0,0 2 0 0 0,-1 2 0 0 0,0 2 1 0 0,-22-1 90 0 0,56 8 9 0 0,-26-9 107 0 0,38-4-155 0 0,74-25-111 0 0,203-107-149 0 0,-266 138-120 0 0,39-26-1635 0 0,-23 6-6709 0 0,-23 21 3425 0 0,-1 4 338 0 0</inkml:trace>
  <inkml:trace contextRef="#ctx0" brushRef="#br0" timeOffset="1925.808">2587 579 3625 0 0,'0'0'2520'0'0,"0"0"-1209"0"0,0 0-476 0 0,0 0 131 0 0,0 0 142 0 0,0 0 41 0 0,0 0-112 0 0,0 0-140 0 0,0 0-46 0 0,0 0-37 0 0,0 0-45 0 0,0 0-125 0 0,0 0-130 0 0,7 19-128 0 0,42 94 40 0 0,-47-108-347 0 0,0 0 0 0 0,0 0 0 0 0,1-1 0 0 0,-1 1 0 0 0,1-1 0 0 0,0 1 0 0 0,0-1 0 0 0,1 0 0 0 0,-1 0 0 0 0,1-1 0 0 0,0 1 0 0 0,0-1 0 0 0,0 0 0 0 0,1 0 0 0 0,-1 0 0 0 0,1 0 0 0 0,-1-1 0 0 0,1 0 0 0 0,0 0 0 0 0,0 0 0 0 0,0 0 0 0 0,0-1 0 0 0,0 0 0 0 0,0 0 0 0 0,0 0 0 0 0,2-1-79 0 0,0 0 173 0 0,0-1 0 0 0,0 0 0 0 0,1-1 0 0 0,-1 1 1 0 0,0-1-1 0 0,0-1 0 0 0,0 1 0 0 0,-1-1 1 0 0,1 0-1 0 0,-1-1 0 0 0,1 0 0 0 0,-1 0 0 0 0,0 0 1 0 0,-1-1-1 0 0,1 1 0 0 0,-1-2 0 0 0,2-1-173 0 0,98-136 763 0 0,-75 85-1520 0 0,-26 32-4849 0 0,-4 26 1592 0 0,0 0-1860 0 0,0 0-1488 0 0</inkml:trace>
  <inkml:trace contextRef="#ctx0" brushRef="#br0" timeOffset="2863.465">3187 582 0 0 0,'0'0'1067'0'0,"0"0"720"0"0,0 0 453 0 0,0 0 84 0 0,0 0-232 0 0,0 0-457 0 0,0 0-453 0 0,0 0-273 0 0,0 0-121 0 0,0 0-102 0 0,0 0-89 0 0,0 0-97 0 0,3 23 1445 0 0,10 43 410 0 0,4 37-1834 0 0,-14-99-483 0 0,0-1 0 0 0,0 0 0 0 0,1 0 0 0 0,-1 0 0 0 0,1 0 0 0 0,0-1 0 0 0,-1 0 1 0 0,1 1-1 0 0,0-2 0 0 0,1 1 0 0 0,-1 0 0 0 0,0-1 0 0 0,0 1 0 0 0,1-1 0 0 0,-1 0 0 0 0,1-1 0 0 0,-1 1 0 0 0,0-1 0 0 0,1 0 0 0 0,-1 0 0 0 0,1 0 0 0 0,-1-1 0 0 0,1 1 0 0 0,-1-1 0 0 0,1 0-38 0 0,18 0 92 0 0,-11-2-48 0 0,0 0-1 0 0,-1 0 1 0 0,1-1 0 0 0,-1-1-1 0 0,0 0 1 0 0,0-1-1 0 0,-1 0 1 0 0,1 0-1 0 0,-2-1 1 0 0,1 0 0 0 0,0-1-1 0 0,-1 0 1 0 0,-1-1-1 0 0,0 0 1 0 0,4-5-44 0 0,3-4 2 0 0,-1-1 0 0 0,-1 0 0 0 0,0-1 0 0 0,-2 0 0 0 0,0 0 0 0 0,-2-2 0 0 0,0 1 0 0 0,-1-1 0 0 0,-2 0 0 0 0,0-1 0 0 0,-1 1 0 0 0,-1-1 0 0 0,-1 0 0 0 0,-2 0 0 0 0,0-1 0 0 0,-1 1-2 0 0,-37 24-938 0 0,29 4 900 0 0,0 1-1 0 0,0 0 1 0 0,0 1 0 0 0,1 0-1 0 0,0 0 1 0 0,1 1-1 0 0,0 0 1 0 0,0 0-1 0 0,0 0 1 0 0,1 1-1 0 0,1 0 1 0 0,-1 0 0 0 0,1 0-1 0 0,1 0 1 0 0,0 1-1 0 0,0-1 1 0 0,1 1-1 0 0,0 0 1 0 0,1 0 0 0 0,0 0-1 0 0,0 0 1 0 0,1 2 38 0 0,1-9-8 0 0,1 0 1 0 0,-1 0 0 0 0,1 0-1 0 0,0 0 1 0 0,0 0 0 0 0,0 0-1 0 0,1-1 1 0 0,-1 1 0 0 0,0-1-1 0 0,1 1 1 0 0,0-1-1 0 0,-1 0 1 0 0,1 0 0 0 0,0 0-1 0 0,0-1 1 0 0,0 1 0 0 0,1-1-1 0 0,-1 1 1 0 0,0-1 0 0 0,0 0-1 0 0,1 0 1 0 0,-1-1 0 0 0,1 1-1 0 0,-1-1 1 0 0,1 1-1 0 0,-1-1 1 0 0,0 0 0 0 0,1 0-1 0 0,2-1 8 0 0,4 2 18 0 0,1-1 0 0 0,-1-1 0 0 0,1 0 0 0 0,-1 0 0 0 0,1-1 0 0 0,-1 0 0 0 0,1-1 0 0 0,-1 0 0 0 0,7-3-18 0 0,107-45 124 0 0,-85 39-91 0 0,-39 12-18 0 0,0 12 129 0 0,-13 86 8 0 0,14-90-151 0 0,0 0 0 0 0,1-1 1 0 0,0 1-1 0 0,0-1 0 0 0,1 1 1 0 0,-1-1-1 0 0,2 0 0 0 0,-1 0 1 0 0,1 0-1 0 0,0 0 0 0 0,0-1 1 0 0,1 0-1 0 0,0 0 0 0 0,0 0 1 0 0,1 0-1 0 0,1 1-1 0 0,35 22 199 0 0,-21-28-2090 0 0,-17-1-2486 0 0,0 0-3382 0 0,-2 0 576 0 0</inkml:trace>
  <inkml:trace contextRef="#ctx0" brushRef="#br0" timeOffset="3276.496">4210 663 0 0 0,'0'0'1638'0'0,"0"0"742"0"0,0 0 237 0 0,0 0-102 0 0,0 0-329 0 0,0 0-426 0 0,32-2-394 0 0,98-7-319 0 0,-64-9 127 0 0,-55 11-928 0 0,-4 4-141 0 0,1-1-1 0 0,0-1 1 0 0,-1 1 0 0 0,0-1-1 0 0,0 0 1 0 0,0-1 0 0 0,-1 0-1 0 0,1 0 1 0 0,-2 0 0 0 0,1-1 0 0 0,-1 1-1 0 0,0-2 1 0 0,0 1 0 0 0,0 0-1 0 0,-1-1 1 0 0,-1 0 0 0 0,1 0-1 0 0,-1 0 1 0 0,0 0 0 0 0,-1 0-1 0 0,0-1 1 0 0,-1 1 0 0 0,1-1-1 0 0,-2 0 1 0 0,1 1 0 0 0,-1-7-105 0 0,-2 13-28 0 0,1-1 1 0 0,-1 0-1 0 0,0 1 0 0 0,0 0 0 0 0,0-1 1 0 0,0 1-1 0 0,0 0 0 0 0,-1 0 1 0 0,1 0-1 0 0,-1 1 0 0 0,1-1 1 0 0,-1 0-1 0 0,0 1 0 0 0,1 0 1 0 0,-1-1-1 0 0,0 1 0 0 0,0 1 1 0 0,0-1-1 0 0,0 0 0 0 0,0 1 0 0 0,0-1 1 0 0,0 1-1 0 0,0 0 0 0 0,0 0 1 0 0,0 0-1 0 0,-1 0 0 0 0,1 1 1 0 0,0-1-1 0 0,0 1 28 0 0,-10 1-59 0 0,0 1 1 0 0,1 0-1 0 0,0 1 1 0 0,0 0-1 0 0,0 1 0 0 0,0 0 1 0 0,0 1-1 0 0,1 1 0 0 0,0-1 1 0 0,1 2-1 0 0,-1-1 1 0 0,2 2-1 0 0,-1-1 0 0 0,1 1 1 0 0,0 1-1 0 0,1 0 1 0 0,0 0-1 0 0,0 0 0 0 0,1 1 1 0 0,1 0-1 0 0,-5 10 59 0 0,6-11-72 0 0,0 1-1 0 0,1-1 1 0 0,0 1-1 0 0,1 0 1 0 0,0 0-1 0 0,1 0 1 0 0,0 1-1 0 0,1-1 1 0 0,0 0-1 0 0,0 1 1 0 0,1-1-1 0 0,1 0 1 0 0,0 1-1 0 0,1 2 73 0 0,0-9-32 0 0,-1-1 0 0 0,1 1 0 0 0,0-1 0 0 0,0 1-1 0 0,0-1 1 0 0,1 0 0 0 0,-1 0 0 0 0,1 0 0 0 0,0 0 0 0 0,1-1 0 0 0,-1 1-1 0 0,0-1 1 0 0,1 1 0 0 0,0-1 0 0 0,0-1 0 0 0,0 1 0 0 0,0 0-1 0 0,0-1 1 0 0,0 0 0 0 0,1 0 0 0 0,-1 0 0 0 0,1 0 0 0 0,0-1-1 0 0,-1 0 1 0 0,2 0 32 0 0,120 11-210 0 0,-123-12 205 0 0,19-2-242 0 0,0 0-1 0 0,0-1 1 0 0,0-1 0 0 0,0-1-1 0 0,-1-1 1 0 0,0-1-1 0 0,0-1 1 0 0,7-4 247 0 0,155-85-9750 0 0,-164 86 8098 0 0,12-8-218 0 0,-10 3 1538 0 0</inkml:trace>
  <inkml:trace contextRef="#ctx0" brushRef="#br0" timeOffset="3694.599">5055 402 1176 0 0,'0'0'2525'0'0,"0"0"-1062"0"0,0 0-308 0 0,0 0 149 0 0,0 0 122 0 0,0 0-23 0 0,0 0-219 0 0,-32 24-347 0 0,-98 76-322 0 0,84-45-108 0 0,43-46-344 0 0,2-6-34 0 0,-1 1 0 0 0,1 0 1 0 0,0 0-1 0 0,0 0 1 0 0,0 0-1 0 0,0 0 0 0 0,1 0 1 0 0,-1 0-1 0 0,1 0 1 0 0,0 0-1 0 0,0 0 1 0 0,1 1-1 0 0,-1-1 0 0 0,1 0 1 0 0,0 0-1 0 0,0 0 1 0 0,1-1-1 0 0,-1 1 0 0 0,1 0 1 0 0,-1 0-1 0 0,1-1 1 0 0,0 1-1 0 0,1-1 1 0 0,-1 1-1 0 0,1-1 0 0 0,-1 0 1 0 0,1 0-1 0 0,0 0 1 0 0,0 0-1 0 0,0-1 0 0 0,0 1 1 0 0,1-1-1 0 0,-1 0 1 0 0,4 2-30 0 0,5 1 293 0 0,1-1 1 0 0,-1 0 0 0 0,1-1 0 0 0,0 0-1 0 0,0-1 1 0 0,0-1 0 0 0,0 0 0 0 0,0 0-1 0 0,0-1 1 0 0,0-1 0 0 0,0-1 0 0 0,0 1-1 0 0,-1-2 1 0 0,1 0 0 0 0,0 0-1 0 0,1-2-293 0 0,13-6 303 0 0,1-1 0 0 0,-2-2-1 0 0,0-1 1 0 0,-1 0 0 0 0,0-2-1 0 0,-1-1 1 0 0,-1-1 0 0 0,-1-1-1 0 0,-1-1 1 0 0,0-1-1 0 0,-2 0 1 0 0,-1-2 0 0 0,0 0-1 0 0,9-20-302 0 0,-22 37 9 0 0,6-8-91 0 0,0-1 0 0 0,-1 0 0 0 0,0 0 0 0 0,-1-1-1 0 0,-1 0 1 0 0,-1-1 0 0 0,-1 0 0 0 0,0 0-1 0 0,-1 0 1 0 0,-1-1 0 0 0,-1 1 0 0 0,0-1 0 0 0,-2 0-1 0 0,0 0 1 0 0,-1-11 82 0 0,-3 23-39 0 0,0 0-1 0 0,0 0 1 0 0,0 0 0 0 0,-1 0-1 0 0,0 0 1 0 0,-1 1-1 0 0,1 0 1 0 0,-1 0 0 0 0,0 0-1 0 0,-1 1 1 0 0,1-1 0 0 0,-1 1-1 0 0,0 0 1 0 0,-1 1-1 0 0,1 0 1 0 0,-1 0 0 0 0,0 0-1 0 0,0 1 1 0 0,0 0 0 0 0,0 0-1 0 0,-1 0 1 0 0,1 1-1 0 0,-1 1 1 0 0,1-1 0 0 0,-1 1-1 0 0,0 0 1 0 0,1 1 0 0 0,-1 0-1 0 0,0 0 1 0 0,0 1-1 0 0,1 0 1 0 0,-1 0 0 0 0,0 0-1 0 0,1 1 1 0 0,0 1 0 0 0,-1-1-1 0 0,1 1 1 0 0,-4 2 39 0 0,-3 2 13 0 0,0 0 1 0 0,0 1 0 0 0,1 1-1 0 0,0 0 1 0 0,0 1-1 0 0,1 0 1 0 0,0 1 0 0 0,1 0-1 0 0,1 1 1 0 0,0 0-1 0 0,0 0 1 0 0,1 1 0 0 0,0 1-1 0 0,2 0 1 0 0,-1 0 0 0 0,2 0-1 0 0,0 1 1 0 0,0 0-1 0 0,2 0 1 0 0,0 0 0 0 0,0 0-1 0 0,2 1 1 0 0,0 0-1 0 0,0 0 1 0 0,2-1 0 0 0,0 1-1 0 0,0 0 1 0 0,2 0 0 0 0,1 7-14 0 0,6-6 88 0 0,0 0 1 0 0,1 0 0 0 0,0-1 0 0 0,2 0 0 0 0,0-1 0 0 0,0-1 0 0 0,2 0 0 0 0,0 0-1 0 0,0-1 1 0 0,1-1 0 0 0,0-1 0 0 0,1 0 0 0 0,1-1 0 0 0,0 0 0 0 0,0-2 0 0 0,1 0-1 0 0,17 5-88 0 0,12 4-15 0 0,0-3 0 0 0,1-1 0 0 0,1-3 0 0 0,0-2 0 0 0,0-2 0 0 0,1-2 0 0 0,27-2 15 0 0,-51-14-2911 0 0,-23-9-7726 0 0,-3 13 1711 0 0</inkml:trace>
  <inkml:trace contextRef="#ctx0" brushRef="#br0" timeOffset="4059.799">2969 67 14259 0 0,'0'0'1960'0'0,"0"0"-263"0"0,0 0-233 0 0,0 0-128 0 0,0 0-175 0 0,0 0-369 0 0,0 0-392 0 0,0 0-264 0 0,0 0-168 0 0,0 0-40 0 0,0 0-8 0 0,0 0-32 0 0,0 0-136 0 0,0 0-280 0 0,70 18-721 0 0,-53-10-1847 0 0,-4-5-3826 0 0,-6 5-3944 0 0</inkml:trace>
</inkml:ink>
</file>

<file path=ppt/ink/ink8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28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347 1 4985 0 0,'0'0'2854'0'0,"0"0"-834"0"0,0 0-434 0 0,0 0-134 0 0,0 0 7 0 0,0 0-22 0 0,0 0-185 0 0,0 0-272 0 0,0 0-294 0 0,0 0-262 0 0,0 0-174 0 0,-3 0-64 0 0,2 1-143 0 0,-1 0 1 0 0,1 1-1 0 0,0-1 1 0 0,0 1-1 0 0,0 0 1 0 0,0-1-1 0 0,0 1 1 0 0,0 0-1 0 0,0-1 1 0 0,0 1-1 0 0,1 0 0 0 0,-1 0 1 0 0,1 0-1 0 0,-1 0 1 0 0,1 0-1 0 0,0 0 1 0 0,0-1-1 0 0,0 1 1 0 0,0 0-1 0 0,0 0 1 0 0,0 0-1 0 0,0 0 1 0 0,1 0-1 0 0,-1 0 0 0 0,1 0 1 0 0,-1 0-1 0 0,1-1 1 0 0,0 1-1 0 0,0 0 1 0 0,-1 0-1 0 0,1-1 1 0 0,1 1-44 0 0,2 23 360 0 0,-1 304 1664 0 0,-23-123-1343 0 0,4-56-1317 0 0,12-49-2728 0 0,-11-112-3752 0 0,6 4 1413 0 0,3-1-1505 0 0</inkml:trace>
  <inkml:trace contextRef="#ctx0" brushRef="#br0" timeOffset="413.876">1 384 7274 0 0,'0'0'730'0'0,"0"0"-223"0"0,0 0-53 0 0,0 0 206 0 0,0 0 247 0 0,0 0 105 0 0,0 0-47 0 0,35 1-120 0 0,112 2-147 0 0,-121-2-471 0 0,102 4-35 0 0,0-6 0 0 0,113-15-192 0 0,-172 7-786 0 0,52-6-3514 0 0,0 3-4888 0 0,-77 12 8799 0 0,-44 1 444 0 0,0 0 0 0 0,0 0 1 0 0,0 1-1 0 0,1-1 0 0 0,-1 0 0 0 0,0 0 0 0 0,-1 0 1 0 0,1 1-1 0 0,0-1 0 0 0,0 0 0 0 0,0 0 0 0 0,-1 0 1 0 0,1 1-1 0 0,-1-1 0 0 0,1 0 0 0 0,-1 0 0 0 0,1 0 1 0 0,-1 0-1 0 0,0 0 0 0 0,1 0 0 0 0,-1 0 0 0 0,0 0 0 0 0,0 0 1 0 0,0 0-1 0 0,0 0 0 0 0,0-1 0 0 0,0 1 0 0 0,0 0 1 0 0,0-1-1 0 0,0 1 0 0 0,-1 0-55 0 0,-16 14 1977 0 0,-104 92 7574 0 0,109-93-8944 0 0,0 0 0 0 0,1 1 0 0 0,0 1 0 0 0,1 0 0 0 0,1 0 0 0 0,0 1 0 0 0,-1 5-607 0 0,9-18 87 0 0,-1 0 1 0 0,1 0-1 0 0,0 0 0 0 0,1 0 1 0 0,-1 0-1 0 0,1 1 1 0 0,0-1-1 0 0,0 1 0 0 0,0-1 1 0 0,0 1-1 0 0,1-1 1 0 0,0 1-1 0 0,0-1 1 0 0,0 1-1 0 0,0-1 0 0 0,1 1 1 0 0,0-1-1 0 0,-1 1 1 0 0,2-1-1 0 0,-1 0 0 0 0,1 1 1 0 0,-1-1-1 0 0,1 0 1 0 0,0 0-1 0 0,1 0 1 0 0,-1 0-1 0 0,1-1 0 0 0,-1 1 1 0 0,1 0-1 0 0,0-1 1 0 0,1 0-1 0 0,-1 0 0 0 0,0 0 1 0 0,1 0-1 0 0,0 0 1 0 0,0-1-1 0 0,0 0 1 0 0,0 0-1 0 0,0 0 0 0 0,0 0 1 0 0,0 0-1 0 0,2-1-87 0 0,7 1 115 0 0,0-1-1 0 0,0 0 0 0 0,1-1 1 0 0,-1 0-1 0 0,0-1 0 0 0,0-1 1 0 0,0 0-1 0 0,0-1 0 0 0,0 0 1 0 0,0-1-1 0 0,-1-1 0 0 0,1 0 1 0 0,-1 0-1 0 0,0-1 1 0 0,-1-1-1 0 0,1 0 0 0 0,-2 0 1 0 0,1-1-1 0 0,-1-1 0 0 0,0 0 1 0 0,0 0-1 0 0,-1-1 0 0 0,-1 0 1 0 0,1 0-1 0 0,-2-1 0 0 0,0 0 1 0 0,0-1-1 0 0,-1 1 1 0 0,0-1-1 0 0,-1 0 0 0 0,0-1 1 0 0,-1 0-1 0 0,0 1 0 0 0,-1-1 1 0 0,-1 0-1 0 0,1-11-114 0 0,-2 18-112 0 0,0 1 0 0 0,0 0 0 0 0,-1-1 0 0 0,0 1 0 0 0,0-1 0 0 0,0 1 0 0 0,0-1 1 0 0,-1 1-1 0 0,0 0 0 0 0,0-1 0 0 0,-1 1 0 0 0,0 0 0 0 0,1 0 0 0 0,-2 0 0 0 0,1 0 0 0 0,0 0 0 0 0,-1 0 0 0 0,0 1 0 0 0,0-1 0 0 0,-1 1 0 0 0,1 0 0 0 0,-1 0 0 0 0,0 0 0 0 0,0 0 0 0 0,0 1 0 0 0,0-1 1 0 0,-1 1-1 0 0,1 0 0 0 0,-1 1 0 0 0,0-1 0 0 0,0 1 0 0 0,0 0 0 0 0,0 0 0 0 0,-1 0 112 0 0,-29 3-4579 0 0,14 4-3279 0 0,11-1-1175 0 0</inkml:trace>
</inkml:ink>
</file>

<file path=ppt/ink/ink8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27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230 726 496 0 0,'0'0'848'0'0,"0"0"18"0"0,0 0 131 0 0,0 0 321 0 0,0 0 277 0 0,0 0 56 0 0,0 0-119 0 0,0 0-187 0 0,0 0-169 0 0,0 0-160 0 0,0 0-157 0 0,0 0-148 0 0,0 0-143 0 0,-11-11-101 0 0,-37-31-51 0 0,47 41-400 0 0,0 1 0 0 0,0-1 0 0 0,0 1 0 0 0,0-1 0 0 0,0 1 1 0 0,0-1-1 0 0,0 1 0 0 0,0 0 0 0 0,-1 0 0 0 0,1 0 0 0 0,0 0 1 0 0,0-1-1 0 0,0 1 0 0 0,0 1 0 0 0,0-1 0 0 0,0 0 0 0 0,0 0 0 0 0,0 0 1 0 0,-1 0-1 0 0,1 1 0 0 0,0-1 0 0 0,0 1 0 0 0,0-1 0 0 0,0 1 0 0 0,0-1 1 0 0,0 1-1 0 0,0-1 0 0 0,1 1 0 0 0,-1 0 0 0 0,0 0 0 0 0,0-1 1 0 0,0 1-1 0 0,1 0 0 0 0,-1 0 0 0 0,0 0 0 0 0,1 0 0 0 0,-1 0 0 0 0,1 0 1 0 0,-1 0-17 0 0,-3 4 99 0 0,-9 7 4 0 0,2 0-1 0 0,0 0 0 0 0,0 1 1 0 0,1 0-1 0 0,0 1 1 0 0,1 0-1 0 0,1 1 1 0 0,0 0-1 0 0,2 0 0 0 0,-1 1 1 0 0,2-1-1 0 0,0 1 1 0 0,0 1-1 0 0,2-1 1 0 0,0 0-1 0 0,1 1 0 0 0,1 0 1 0 0,0-1-1 0 0,1 1 1 0 0,3 16-103 0 0,-3-29 51 0 0,1-1 0 0 0,0 1 1 0 0,1-1-1 0 0,-1 1 0 0 0,1-1 0 0 0,-1 0 1 0 0,1 1-1 0 0,0-1 0 0 0,0 0 1 0 0,0 0-1 0 0,1-1 0 0 0,-1 1 0 0 0,1 0 1 0 0,-1-1-1 0 0,1 1 0 0 0,0-1 1 0 0,0 0-1 0 0,0 0 0 0 0,0 0 0 0 0,0 0 1 0 0,1-1-1 0 0,-1 1 0 0 0,1-1 1 0 0,-1 0-1 0 0,1 0 0 0 0,-1 0 0 0 0,1 0 1 0 0,-1-1-1 0 0,5 1-51 0 0,0 0 164 0 0,1-1 0 0 0,0 0 0 0 0,0-1 0 0 0,0 0-1 0 0,0 0 1 0 0,0-1 0 0 0,-1 0 0 0 0,1 0 0 0 0,-1-1 0 0 0,1 0 0 0 0,-1 0 0 0 0,1-2-164 0 0,22-14 197 0 0,-1-1 1 0 0,-1-2 0 0 0,0-1 0 0 0,-2-1-1 0 0,-1-1 1 0 0,0-2 0 0 0,15-23-198 0 0,-18 23 9 0 0,-2 0-1 0 0,0-2 1 0 0,-2-1 0 0 0,-2-1-1 0 0,0 0 1 0 0,-3-1 0 0 0,0 0-1 0 0,-2-2 1 0 0,-1 1 0 0 0,-2-1-1 0 0,-2-1 1 0 0,0 1 0 0 0,-3-1-1 0 0,-1 0 1 0 0,-1-1 0 0 0,-2-7-9 0 0,-1 33-53 0 0,-1 1 0 0 0,0-1 0 0 0,0 1 1 0 0,-1-1-1 0 0,0 1 0 0 0,0 0 0 0 0,-1 0 1 0 0,0 0-1 0 0,-1 0 0 0 0,0 1 0 0 0,0 0 1 0 0,-6-7 52 0 0,8 11-34 0 0,0 1 1 0 0,0 0-1 0 0,-1 0 1 0 0,1 0-1 0 0,-1 0 1 0 0,0 0-1 0 0,1 1 1 0 0,-1 0 0 0 0,0-1-1 0 0,0 1 1 0 0,0 1-1 0 0,-1-1 1 0 0,1 1-1 0 0,0-1 1 0 0,-1 1-1 0 0,1 1 1 0 0,-1-1 0 0 0,1 1-1 0 0,-1-1 1 0 0,1 1-1 0 0,-1 0 1 0 0,1 1-1 0 0,-1-1 1 0 0,1 1-1 0 0,-1 0 1 0 0,1 0 0 0 0,-1 0-1 0 0,-2 2 34 0 0,-7 5-39 0 0,0 1 0 0 0,0 0 0 0 0,1 1 0 0 0,0 0 0 0 0,1 1 0 0 0,0 1 0 0 0,1 0 0 0 0,0 0 0 0 0,1 1 0 0 0,1 0 0 0 0,-8 14 39 0 0,9-14 26 0 0,-1 0 0 0 0,2 1 0 0 0,0 1 1 0 0,0-1-1 0 0,2 1 0 0 0,0 0 0 0 0,0 0 1 0 0,1 1-1 0 0,1-1 0 0 0,1 1 0 0 0,0 0 1 0 0,1-1-1 0 0,1 1 0 0 0,0 0 0 0 0,1 0 1 0 0,1 0-1 0 0,1-1 0 0 0,0 1 0 0 0,1-1 1 0 0,0 1-1 0 0,1-1 0 0 0,1-1 0 0 0,0 1 1 0 0,1-1-1 0 0,1 0 0 0 0,0 0 0 0 0,1-1 1 0 0,0-1-1 0 0,1 1 0 0 0,1-1 0 0 0,0-1 1 0 0,0 0-1 0 0,1 0 0 0 0,1-2 0 0 0,12 9-26 0 0,-11-10 75 0 0,1 0-1 0 0,1-1 1 0 0,-1-1-1 0 0,1 0 0 0 0,0-1 1 0 0,1-1-1 0 0,-1 0 1 0 0,1-1-1 0 0,-1-1 1 0 0,1-1-1 0 0,0 0 0 0 0,0-1 1 0 0,0-1-1 0 0,0 0 1 0 0,-1-2-1 0 0,1 0 0 0 0,-1 0 1 0 0,1-2-1 0 0,2-1-74 0 0,-3-1 40 0 0,-1-1 0 0 0,0-1 0 0 0,-1 0 0 0 0,0-1 0 0 0,0-1 0 0 0,-1 0 0 0 0,0 0 0 0 0,-1-1 0 0 0,-1-1 0 0 0,0 0 0 0 0,0-1 0 0 0,-2 0 0 0 0,1 0 0 0 0,3-10-40 0 0,-5 10-78 0 0,-14 30-277 0 0,-2 12 245 0 0,5-20 108 0 0,0-1 0 0 0,1 2 0 0 0,1-1 0 0 0,-1 0 0 0 0,2 0 0 0 0,-1 0 0 0 0,1 1 0 0 0,0-1 0 0 0,0 0 0 0 0,1 1-1 0 0,0-1 1 0 0,1 0 0 0 0,0 0 0 0 0,0 0 0 0 0,1 0 0 0 0,0 0 0 0 0,0-1 0 0 0,1 1 0 0 0,0-1 0 0 0,0 0 0 0 0,0 0 0 0 0,1 0-1 0 0,4 3 3 0 0,-3-5 7 0 0,0 0 0 0 0,1 0 0 0 0,-1-1 0 0 0,1 0 0 0 0,0 0 0 0 0,0-1 0 0 0,1 0 0 0 0,-1 0 0 0 0,1-1 0 0 0,-1 0 0 0 0,1 0 0 0 0,0-1 0 0 0,0 1 0 0 0,0-2 0 0 0,0 1 0 0 0,0-1 0 0 0,0-1 0 0 0,0 1 0 0 0,-1-1-1 0 0,1-1 1 0 0,0 1 0 0 0,0-1 0 0 0,-1-1 0 0 0,3 0-7 0 0,17-8 52 0 0,1 0-1 0 0,-2-2 1 0 0,0-1-1 0 0,0-1 1 0 0,20-16-52 0 0,58-42 45 0 0,-33 42-117 0 0,-68 33 64 0 0,-1-1 0 0 0,0 1-1 0 0,0-1 1 0 0,0 1 0 0 0,0 0 0 0 0,0-1 0 0 0,-1 1 0 0 0,1 0 0 0 0,0 0-1 0 0,-1 0 1 0 0,1 1 0 0 0,-1-1 0 0 0,0 0 0 0 0,0 1 0 0 0,0-1 0 0 0,0 0 0 0 0,0 1-1 0 0,0-1 1 0 0,-1 1 0 0 0,1-1 0 0 0,-1 1 0 0 0,0 0 0 0 0,0-1 0 0 0,0 1-1 0 0,0-1 1 0 0,0 1 0 0 0,0 0 0 0 0,-1-1 0 0 0,1 1 8 0 0,0 1-3 0 0,-1 8 7 0 0,0 0-1 0 0,0 0 1 0 0,-1 0 0 0 0,-1 0-1 0 0,0 0 1 0 0,0-1-1 0 0,-1 1 1 0 0,-1-1 0 0 0,0 0-1 0 0,0 0 1 0 0,-1-1-1 0 0,-1 1 1 0 0,1-1 0 0 0,-2-1-1 0 0,1 1 1 0 0,-1-1-1 0 0,-1-1 1 0 0,0 0 0 0 0,0 0-1 0 0,-7 4-3 0 0,12-9-25 0 0,1-1 0 0 0,-1 0 0 0 0,0 0-1 0 0,0-1 1 0 0,-1 1 0 0 0,1-1 0 0 0,0 0 0 0 0,0 0 0 0 0,-1 0-1 0 0,1-1 1 0 0,0 0 0 0 0,-1 1 0 0 0,1-2 0 0 0,-1 1 0 0 0,1 0-1 0 0,-1-1 26 0 0,5 0-31 0 0,-1 0 0 0 0,0 0 0 0 0,0 0 0 0 0,1 0 0 0 0,-1 0 0 0 0,1 0 0 0 0,-1 0 0 0 0,1 0 0 0 0,-1 0 0 0 0,1 0 1 0 0,0 0-1 0 0,-1 0 0 0 0,1-1 0 0 0,0 1 0 0 0,0 0 0 0 0,0 0 0 0 0,0 0 0 0 0,0-1 0 0 0,0 1 0 0 0,0 0 0 0 0,1 0 0 0 0,-1 0 0 0 0,0 0 0 0 0,1-1 0 0 0,-1 1 0 0 0,0 0 0 0 0,1 0 0 0 0,-1 0 0 0 0,1 0 0 0 0,0 0 0 0 0,-1 0 0 0 0,1 0 0 0 0,0 0 0 0 0,0 0 0 0 0,0 1 0 0 0,-1-1 0 0 0,1 0 0 0 0,0 0 0 0 0,0 1 0 0 0,0-1 0 0 0,0 0 0 0 0,1 1 31 0 0,8-5-14 0 0,1 1 1 0 0,-1 1-1 0 0,1 0 0 0 0,0 0 1 0 0,0 1-1 0 0,0 1 1 0 0,0 0-1 0 0,0 0 0 0 0,0 1 1 0 0,0 1-1 0 0,0-1 1 0 0,2 2 13 0 0,24-1-13 0 0,36 2 98 0 0,-52-1-29 0 0,1 0-1 0 0,-1-2 1 0 0,1 0 0 0 0,-1-2 0 0 0,0 0 0 0 0,0-1 0 0 0,1-2 0 0 0,2-1-56 0 0,3-2 65 0 0,-1-2 1 0 0,-1-1-1 0 0,0-1 0 0 0,0-1 1 0 0,-1-1-1 0 0,-1-1 0 0 0,0-1 1 0 0,-1-1-1 0 0,-1-1 0 0 0,-1-1 1 0 0,0-1-1 0 0,-2 0 0 0 0,0-2 1 0 0,-1 0-1 0 0,-1-1 0 0 0,-2 0 1 0 0,0-1-1 0 0,-1-1 0 0 0,-2 0 1 0 0,0-1-1 0 0,1-8-65 0 0,-3-8-95 0 0,-2-1 0 0 0,-1 0 0 0 0,-3 0 1 0 0,-1-1-1 0 0,-2 1 0 0 0,-5-35 95 0 0,4 63-23 0 0,-1 1 1 0 0,0-1-1 0 0,-1 0 1 0 0,-1 1 0 0 0,0 0-1 0 0,-1 0 1 0 0,0 0-1 0 0,-1 0 1 0 0,-1 1-1 0 0,0 0 1 0 0,-7-9 22 0 0,13 21-1 0 0,0-1 0 0 0,0 1 0 0 0,0 0 0 0 0,0 0 0 0 0,0 0 0 0 0,-1 0 0 0 0,1 0 0 0 0,0 0 0 0 0,0 0 0 0 0,-1 0 0 0 0,1 0 0 0 0,0 1 0 0 0,-1-1 0 0 0,1 0 0 0 0,-1 1 0 0 0,1 0 0 0 0,-1-1 0 0 0,1 1 0 0 0,-1 0 0 0 0,1-1 0 0 0,-1 1 0 0 0,1 0 0 0 0,-1 0 0 0 0,1 0 0 0 0,-1 1 0 0 0,1-1 0 0 0,-1 0 0 0 0,1 1 0 0 0,-1-1 0 0 0,1 0 0 0 0,-1 1 0 0 0,1 0 0 0 0,-1-1 0 0 0,1 1 0 0 0,0 0 0 0 0,-1 0 0 0 0,1 0 0 0 0,0 0 0 0 0,0 0 0 0 0,0 0 0 0 0,0 0 0 0 0,0 0-1 0 0,-1 1 2 0 0,-35 58-41 0 0,26-25 85 0 0,1 0 0 0 0,1 1 1 0 0,2 0-1 0 0,2 0 0 0 0,1 1 1 0 0,2-1-1 0 0,1 1 0 0 0,4 35-44 0 0,2-32 49 0 0,2 0 0 0 0,1 0 1 0 0,2-1-1 0 0,1 0 0 0 0,2-1 0 0 0,2-1 0 0 0,7 11-49 0 0,30 84 67 0 0,-42-108-44 0 0,6 54-333 0 0,-19-76 61 0 0,1 1-1 0 0,0-1 0 0 0,0 0 0 0 0,-1 0 0 0 0,1 0 1 0 0,-1-1-1 0 0,0 1 0 0 0,0-1 0 0 0,1 1 0 0 0,-1-1 0 0 0,0 0 1 0 0,0 0-1 0 0,0 0 0 0 0,0 0 0 0 0,-1-1 0 0 0,1 1 1 0 0,0-1-1 0 0,0 0 0 0 0,0 0 0 0 0,0 0 0 0 0,0 0 0 0 0,0-1 1 0 0,-1 1-1 0 0,1-1 0 0 0,0 0 0 0 0,0 1 0 0 0,0-2 1 0 0,0 1 249 0 0,-41-28-15957 0 0,40 22 15158 0 0</inkml:trace>
  <inkml:trace contextRef="#ctx0" brushRef="#br0" timeOffset="367.215">2610 380 9082 0 0,'0'0'1052'0'0,"0"0"-360"0"0,0 0-10 0 0,0 0 247 0 0,0 0 242 0 0,0 0 110 0 0,0 0-91 0 0,0 0-204 0 0,-36 26-250 0 0,-113 80-240 0 0,47-46 3 0 0,-16 9 364 0 0,117-66-839 0 0,0-1 0 0 0,0 0 1 0 0,0 0-1 0 0,0 1 0 0 0,1-1 0 0 0,-1 0 0 0 0,1 1 1 0 0,-1-1-1 0 0,1 0 0 0 0,0 1 0 0 0,0-1 1 0 0,0 0-1 0 0,0 1 0 0 0,1-1 0 0 0,-1 1 1 0 0,1-1-1 0 0,-1 0 0 0 0,1 0 0 0 0,0 1 0 0 0,0-1 1 0 0,0 0-1 0 0,0 0 0 0 0,0 0 0 0 0,1 0 1 0 0,-1 0-1 0 0,0 0 0 0 0,1 0 0 0 0,0 0 0 0 0,-1-1 1 0 0,1 1-1 0 0,0-1 0 0 0,0 1 0 0 0,0-1 1 0 0,0 0-1 0 0,0 1 0 0 0,0-1 0 0 0,0 0 1 0 0,0 0-1 0 0,1-1 0 0 0,-1 1 0 0 0,0 0 0 0 0,1-1-24 0 0,101 48 1042 0 0,-85-42-874 0 0,0 1 0 0 0,-1 1 0 0 0,0 1-1 0 0,0 1 1 0 0,-1 0 0 0 0,0 1-1 0 0,-1 1 1 0 0,-1 0 0 0 0,1 1 0 0 0,8 11-168 0 0,39 61 489 0 0,-33-62-2336 0 0,-18-56-9378 0 0,-12 26 5866 0 0,2 2-95 0 0</inkml:trace>
  <inkml:trace contextRef="#ctx0" brushRef="#br0" timeOffset="679.132">1147 218 11875 0 0,'0'0'1843'0'0,"0"0"-294"0"0,0 0-262 0 0,0 0-97 0 0,0 0-89 0 0,0 0-168 0 0,0 0-197 0 0,0 0-175 0 0,0 0-190 0 0,0 0-170 0 0,0 0-102 0 0,-8 5-92 0 0,-22 16-41 0 0,30-20 12 0 0,0 0-1 0 0,-1 0 1 0 0,1 0 0 0 0,0 0-1 0 0,0 1 1 0 0,0-1-1 0 0,0 0 1 0 0,0 0-1 0 0,1 0 1 0 0,-1 0 0 0 0,0 0-1 0 0,0 0 1 0 0,1 0-1 0 0,-1 1 1 0 0,1-1-1 0 0,-1 0 1 0 0,1 0-1 0 0,-1 0 1 0 0,1-1 0 0 0,0 1-1 0 0,-1 0 1 0 0,1 0-1 0 0,0 0 1 0 0,0 0-1 0 0,0-1 1 0 0,0 1 0 0 0,0 0-1 0 0,-1-1 1 0 0,1 1-1 0 0,0 0 1 0 0,0-1-1 0 0,1 1 1 0 0,-1-1-1 0 0,0 0 1 0 0,0 1 0 0 0,0-1-1 0 0,0 0 1 0 0,0 0-1 0 0,0 0 1 0 0,1 0 22 0 0,-1 1-126 0 0,26 7-1842 0 0,-7-5-2261 0 0,-11-2 524 0 0,6 2-7089 0 0</inkml:trace>
</inkml:ink>
</file>

<file path=ppt/ink/ink8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25.0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2 250 0 0 0,'0'0'1418'0'0,"0"0"129"0"0,0 0-14 0 0,0 0-147 0 0,0 0-139 0 0,0 0-126 0 0,0 0-79 0 0,10-2-30 0 0,12-4 21 0 0,0 0 0 0 0,0-1 0 0 0,0-2-1 0 0,-1 0 1 0 0,-1-1 0 0 0,1-2 0 0 0,6-5-1033 0 0,7-9 438 0 0,-2-3 0 0 0,-1 0 0 0 0,-2-2 0 0 0,12-17-438 0 0,-36 41 86 0 0,-4 7-92 0 0,-1 1 1 0 0,0-1 0 0 0,0 0 0 0 0,1 0 0 0 0,-1 1 0 0 0,0-1 0 0 0,0 0 0 0 0,1 0 0 0 0,-1 0 0 0 0,0 1-1 0 0,1-1 1 0 0,-1 0 0 0 0,0 0 0 0 0,1 0 0 0 0,-1 0 0 0 0,0 0 0 0 0,1 0 0 0 0,-1 0 0 0 0,1 0-1 0 0,-1 0 1 0 0,0 0 0 0 0,1 0 0 0 0,-1 0 0 0 0,0 0 0 0 0,1 0 0 0 0,-1 0 0 0 0,0 0 0 0 0,1 0 0 0 0,-1 0-1 0 0,0 0 1 0 0,1 0 0 0 0,-1-1 0 0 0,0 1 0 0 0,1 0 0 0 0,-1 0 0 0 0,0 0 0 0 0,1-1 0 0 0,-1 1 0 0 0,0 0-1 0 0,0 0 1 0 0,1-1 0 0 0,-1 1 0 0 0,0 0 0 0 0,0-1 0 0 0,1 1 0 0 0,-1 0 5 0 0,7 475 439 0 0,-7-417-423 0 0,1 73 5 0 0,-6-1 0 0 0,-15 88-21 0 0,16-195-32 0 0,0 0 0 0 0,-2-1 0 0 0,0 1 0 0 0,-2-1 0 0 0,-1 0 0 0 0,0-1 0 0 0,-1 0 0 0 0,-7 8 32 0 0,13-22-1 0 0,0-1 0 0 0,-1 0 1 0 0,0 0-1 0 0,0 0 0 0 0,0 0 0 0 0,-1-1 0 0 0,1 0 0 0 0,-2 0 0 0 0,1 0 0 0 0,0-1 1 0 0,-1 0-1 0 0,0 0 0 0 0,0-1 0 0 0,0 1 0 0 0,0-2 0 0 0,0 1 0 0 0,-1-1 0 0 0,1 0 1 0 0,-1 0-1 0 0,0-1 0 0 0,1 0 0 0 0,-1-1 0 0 0,0 0 0 0 0,0 0 0 0 0,1 0 0 0 0,-8-2 1 0 0,10 1 17 0 0,0-1 0 0 0,0 1-1 0 0,0-1 1 0 0,0 0 0 0 0,1 0-1 0 0,-1 0 1 0 0,1-1 0 0 0,-1 0 0 0 0,1 1-1 0 0,0-2 1 0 0,0 1 0 0 0,0 0-1 0 0,0-1 1 0 0,1 0 0 0 0,0 0-1 0 0,-1 0 1 0 0,1 0 0 0 0,1 0-1 0 0,-1-1 1 0 0,1 1 0 0 0,-1-1-1 0 0,1 0 1 0 0,1 0 0 0 0,-1 0-1 0 0,1 0 1 0 0,-1 0 0 0 0,1-1-17 0 0,-1-6 9 0 0,0 1 0 0 0,1 0 0 0 0,0-1 0 0 0,1 1 0 0 0,0-1 0 0 0,0 1 0 0 0,2-1 0 0 0,-1 1 0 0 0,1-1 0 0 0,1 1 0 0 0,4-10-9 0 0,7-14 46 0 0,3 1 1 0 0,1 0-1 0 0,1 1 0 0 0,1 1 0 0 0,3 1 1 0 0,0 1-1 0 0,2 2 0 0 0,0 0 1 0 0,3 1-1 0 0,0 2 0 0 0,22-16-46 0 0,-29 26-77 0 0,0 1-1 0 0,0 1 1 0 0,1 1-1 0 0,1 1 0 0 0,0 1 1 0 0,1 1-1 0 0,10-3 78 0 0,56 0-7992 0 0,-74 12 2736 0 0,-6 0-1369 0 0</inkml:trace>
  <inkml:trace contextRef="#ctx0" brushRef="#br0" timeOffset="327.747">974 530 2649 0 0,'0'0'2739'0'0,"0"0"-921"0"0,0 0-462 0 0,0 0 73 0 0,0 0 221 0 0,0 0 77 0 0,0 0-148 0 0,0 0-305 0 0,0 0-322 0 0,0 0-268 0 0,0 0-177 0 0,0 0-136 0 0,-32 35-78 0 0,-95 106-28 0 0,93-84-59 0 0,33-52-170 0 0,0 0 0 0 0,0 0 0 0 0,0 0 0 0 0,1 1 0 0 0,-1-1 1 0 0,1 0-1 0 0,1 0 0 0 0,-1 1 0 0 0,1-1 0 0 0,0 0 0 0 0,0 0 0 0 0,0 0 0 0 0,1 0 1 0 0,0 0-1 0 0,0 0 0 0 0,0 0 0 0 0,1-1 0 0 0,-1 1 0 0 0,1-1 0 0 0,0 0 0 0 0,0 0 1 0 0,1 0-1 0 0,-1 0 0 0 0,1 0 0 0 0,0 0 0 0 0,0-1 0 0 0,0 0 0 0 0,0 0 0 0 0,1 0 0 0 0,-1-1 1 0 0,1 1-1 0 0,0-1 0 0 0,0 0 0 0 0,0 0 0 0 0,4 1-36 0 0,-1-1 84 0 0,0-1 0 0 0,0 1 0 0 0,0-1 0 0 0,0-1 1 0 0,0 1-1 0 0,1-1 0 0 0,-1-1 0 0 0,0 0 0 0 0,0 0 0 0 0,0 0 0 0 0,0-1 0 0 0,0 0 0 0 0,0-1 0 0 0,-1 1 0 0 0,1-2 0 0 0,-1 1 0 0 0,1-1 1 0 0,-1 0-1 0 0,-1-1 0 0 0,1 1 0 0 0,0-1 0 0 0,-1-1-84 0 0,3-3 62 0 0,0 0-1 0 0,-1-1 1 0 0,0 1 0 0 0,0-2 0 0 0,-1 1 0 0 0,-1-1-1 0 0,0 0 1 0 0,0-1 0 0 0,-1 1 0 0 0,0-1 0 0 0,-1 0-1 0 0,-1 0 1 0 0,1-6-62 0 0,-2 11-90 0 0,-1 1 0 0 0,0-1 0 0 0,0 1 0 0 0,-1-1 0 0 0,0 0 0 0 0,0 1 0 0 0,-1-1 0 0 0,1 1 0 0 0,-1-1 0 0 0,-1 0 0 0 0,1 1 0 0 0,-1 0 0 0 0,0-1 0 0 0,-1 1 0 0 0,0 0 0 0 0,0 0 0 0 0,0 0 0 0 0,0 1-1 0 0,-1-1 1 0 0,0 1 0 0 0,0 0 0 0 0,-1 0 0 0 0,1 0 0 0 0,-1 0 0 0 0,0 1 0 0 0,-2-1 90 0 0,5 3-216 0 0,0 0 0 0 0,-1 1 0 0 0,1-1 0 0 0,-1 1 0 0 0,1 0-1 0 0,-1 0 1 0 0,1 0 0 0 0,-1 0 0 0 0,1 0 0 0 0,-1 1 0 0 0,0-1 0 0 0,1 1 0 0 0,-1-1-1 0 0,0 1 1 0 0,0 0 0 0 0,1 0 0 0 0,-1 1 0 0 0,0-1 0 0 0,0 0 0 0 0,1 1 0 0 0,-1 0-1 0 0,0-1 1 0 0,1 1 0 0 0,-1 0 0 0 0,1 1 0 0 0,-1-1 216 0 0,-3 3-997 0 0,0 1 0 0 0,1-1 0 0 0,-1 1 1 0 0,1 0-1 0 0,0 0 0 0 0,1 1 0 0 0,-1 0 0 0 0,1 0 0 0 0,0 0 1 0 0,1 0-1 0 0,-1 0 0 0 0,1 1 0 0 0,0-1 0 0 0,1 2 997 0 0,-3 4-1500 0 0</inkml:trace>
  <inkml:trace contextRef="#ctx0" brushRef="#br0" timeOffset="955.131">1096 898 0 0 0,'0'0'361'0'0,"0"0"962"0"0,0 0 368 0 0,0 0 114 0 0,0 0-13 0 0,0 0-86 0 0,0 0-135 0 0,0 0-79 0 0,0 0-78 0 0,29 0-102 0 0,89-2-144 0 0,-117 2-1130 0 0,0 1 0 0 0,0-1 0 0 0,0 1 0 0 0,0-1-1 0 0,1 0 1 0 0,-1 0 0 0 0,0 0 0 0 0,0 0 0 0 0,1 0 0 0 0,-1 0-1 0 0,0 0 1 0 0,0 0 0 0 0,1 0 0 0 0,-1-1 0 0 0,0 1 0 0 0,0 0-1 0 0,0-1 1 0 0,1 1 0 0 0,-1-1 0 0 0,0 1 0 0 0,0-1-1 0 0,0 0 1 0 0,0 1 0 0 0,0-1 0 0 0,0 0 0 0 0,0 0 0 0 0,0 0-1 0 0,0 0 1 0 0,-1 0 0 0 0,1 0 0 0 0,0 0 0 0 0,0 0 0 0 0,-1 0-1 0 0,1 0 1 0 0,-1 0 0 0 0,1 0 0 0 0,-1 0 0 0 0,0-1 0 0 0,1 1-1 0 0,-1-1-37 0 0,1-4 274 0 0,9-22 139 0 0,0-1-1 0 0,2 2 1 0 0,1-1-1 0 0,2 2 0 0 0,0 0 1 0 0,2 1-1 0 0,0 0 1 0 0,5-2-413 0 0,-14 17-83 0 0,0 1 0 0 0,0 0 0 0 0,0 1 0 0 0,1 0 0 0 0,1 0 0 0 0,-1 1 0 0 0,1 0 1 0 0,0 1-1 0 0,9-4 83 0 0,33-1-8808 0 0,-42 11 2612 0 0,-5 0 1224 0 0</inkml:trace>
</inkml:ink>
</file>

<file path=ppt/ink/ink8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1.8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63 1192 0 0,'0'0'910'0'0,"0"0"-329"0"0,0 0-165 0 0,0 0 128 0 0,0 0 297 0 0,0 0 362 0 0,0 0 249 0 0,0 0 32 0 0,0 0-124 0 0,0 0-266 0 0,0 0-272 0 0,-24 0-221 0 0,-73 2-101 0 0,51 16 259 0 0,41-12-582 0 0,-6 8 51 0 0,0 1-1 0 0,0 0 0 0 0,2 0 1 0 0,0 1-1 0 0,0 0 0 0 0,2 1 0 0 0,0 0 1 0 0,1 0-1 0 0,1 0 0 0 0,0 1 1 0 0,1-1-1 0 0,1 1 0 0 0,1 0 0 0 0,1 0 1 0 0,0 1-1 0 0,2 15-227 0 0,-1-32 71 0 0,0 1-1 0 0,0 0 1 0 0,0 0-1 0 0,1 0 1 0 0,0 0-1 0 0,-1 0 1 0 0,1 0-1 0 0,0-1 1 0 0,0 1 0 0 0,0 0-1 0 0,1 0 1 0 0,-1-1-1 0 0,1 1 1 0 0,-1-1-1 0 0,1 0 1 0 0,0 1-1 0 0,0-1 1 0 0,0 0 0 0 0,0 0-1 0 0,0 0 1 0 0,1 0-1 0 0,-1-1 1 0 0,1 1-1 0 0,-1 0 1 0 0,1-1-1 0 0,-1 0 1 0 0,1 0 0 0 0,0 0-1 0 0,0 0 1 0 0,0 0-1 0 0,-1 0 1 0 0,1-1-1 0 0,0 1 1 0 0,0-1-1 0 0,0 0 1 0 0,0 0-1 0 0,0 0 1 0 0,0 0 0 0 0,0-1-1 0 0,0 1 1 0 0,0-1-1 0 0,-1 1 1 0 0,1-1-1 0 0,0 0 1 0 0,0 0-1 0 0,-1 0 1 0 0,1-1 0 0 0,0 1-1 0 0,-1-1 1 0 0,1 1-1 0 0,0-2-70 0 0,25-33 366 0 0,-2-2 1 0 0,-2-1-1 0 0,-1 0 0 0 0,16-39-366 0 0,-29 57 50 0 0,42-137 350 0 0,-43 123-258 0 0,13 110-634 0 0,4 38 667 0 0,5-2 0 0 0,15 29-175 0 0,-22-83-10 0 0,-2 2 0 0 0,-3 1 1 0 0,-3 0-1 0 0,-2 2 0 0 0,-3-1 0 0 0,-3 1 0 0 0,-2 13 10 0 0,-5-62-13 0 0,0 1 1 0 0,-1-1-1 0 0,-1 0 0 0 0,0 0 0 0 0,-1 0 1 0 0,0 0-1 0 0,-1 0 0 0 0,0 0 1 0 0,-1 0-1 0 0,-1-1 0 0 0,0 0 1 0 0,-1 0-1 0 0,0 0 0 0 0,0 0 0 0 0,-2-1 1 0 0,1 0-1 0 0,-1-1 0 0 0,-1 0 1 0 0,0 0-1 0 0,0-1 0 0 0,-1 0 1 0 0,0 0-1 0 0,-3 0 13 0 0,11-8-1 0 0,0 1 0 0 0,0-1 0 0 0,0-1 0 0 0,0 1 1 0 0,-1 0-1 0 0,1 0 0 0 0,0-1 0 0 0,0 1 0 0 0,-1-1 0 0 0,1 0 1 0 0,-1 0-1 0 0,1 0 0 0 0,0 0 0 0 0,-1 0 0 0 0,1 0 0 0 0,0-1 0 0 0,-1 1 1 0 0,1-1-1 0 0,0 0 0 0 0,0 1 0 0 0,-1-1 0 0 0,1 0 0 0 0,0 0 1 0 0,0-1-1 0 0,0 1 0 0 0,0 0 0 0 0,0-1 0 0 0,1 1 0 0 0,-1-1 0 0 0,0 1 1 0 0,1-1-1 0 0,-1 0 0 0 0,1 0 0 0 0,-1 0 0 0 0,1 0 0 0 0,0 0 1 0 0,0 0-1 0 0,0 0 0 0 0,0 0 0 0 0,0 0 0 0 0,0-1 0 0 0,1 1 0 0 0,-1 0 1 0 0,1-1-1 0 0,-1 1 0 0 0,1 0 0 0 0,0-1 0 0 0,0 1 0 0 0,0 0 1 0 0,0-1-1 0 0,1 1 0 0 0,-1-2 1 0 0,0-12-39 0 0,1 0 0 0 0,0 0 1 0 0,1 0-1 0 0,1 1 0 0 0,0-1 1 0 0,1 1-1 0 0,1-1 0 0 0,1 1 1 0 0,0 0-1 0 0,0 1 0 0 0,2 0 1 0 0,7-11 38 0 0,76-116-880 0 0,7 4-1 0 0,46-46 881 0 0,20-25-1857 0 0,-131 167 1512 0 0,-23 30 257 0 0,0 0-1 0 0,-1-1 0 0 0,0 0 0 0 0,-1-1 0 0 0,0 0 0 0 0,-1 0 1 0 0,-1-1-1 0 0,2-5 89 0 0,-8 17 10 0 0,0 1 0 0 0,0 0 0 0 0,0-1 1 0 0,0 1-1 0 0,-1-1 0 0 0,1 1 0 0 0,0 0 1 0 0,-1-1-1 0 0,1 1 0 0 0,-1 0 0 0 0,0-1 1 0 0,1 1-1 0 0,-1 0 0 0 0,0 0 0 0 0,0-1 0 0 0,0 1 1 0 0,0 0-1 0 0,0 0 0 0 0,0 0 0 0 0,0 0 1 0 0,0 0-1 0 0,0 1 0 0 0,0-1 0 0 0,-1 0 1 0 0,1 0-1 0 0,0 1 0 0 0,-1-1 0 0 0,1 1 0 0 0,0-1 1 0 0,-1 1-1 0 0,1 0 0 0 0,-1-1 0 0 0,1 1 1 0 0,0 0-1 0 0,-1 0 0 0 0,1 0 0 0 0,-1 0 1 0 0,1 0-1 0 0,-1 0 0 0 0,1 0 0 0 0,0 1 0 0 0,-1-1 1 0 0,1 1-1 0 0,-1-1 0 0 0,1 1 0 0 0,0-1 1 0 0,-1 1-1 0 0,1 0 0 0 0,0-1 0 0 0,0 1 1 0 0,0 0-1 0 0,0 0 0 0 0,-1 0 0 0 0,1 0 1 0 0,0 0-1 0 0,0 0 0 0 0,1 0 0 0 0,-1 0 0 0 0,0 1 1 0 0,0-1-1 0 0,0 1-10 0 0,-12 6 54 0 0,1 0 0 0 0,-1 0 0 0 0,2 1 0 0 0,-1 1 0 0 0,1 0 0 0 0,1 0 0 0 0,0 1-1 0 0,0 1 1 0 0,1 0 0 0 0,1 0 0 0 0,0 0 0 0 0,0 1 0 0 0,1 0 0 0 0,1 1 0 0 0,0 0 0 0 0,1 0 0 0 0,1 0 0 0 0,0 0 0 0 0,1 1 0 0 0,0-1 0 0 0,1 1 0 0 0,1 10-54 0 0,3-16 41 0 0,1 0 0 0 0,1 0 0 0 0,-1 0 0 0 0,1 0 0 0 0,1-1 1 0 0,0 0-1 0 0,0 0 0 0 0,1 0 0 0 0,0 0 0 0 0,0-1 0 0 0,0 0 0 0 0,1 0 0 0 0,0-1 1 0 0,1 0-1 0 0,-1 0 0 0 0,1-1 0 0 0,1 0 0 0 0,-1 0 0 0 0,0 0 0 0 0,1-2 1 0 0,0 1-1 0 0,0-1 0 0 0,0 0 0 0 0,1-1 0 0 0,1 1-41 0 0,-1 0 54 0 0,0-1-1 0 0,1 0 1 0 0,-1 0-1 0 0,1-1 1 0 0,-1-1 0 0 0,1 0-1 0 0,-1 0 1 0 0,1-1-1 0 0,0 0 1 0 0,-1-1 0 0 0,0 0-1 0 0,1-1 1 0 0,-1 0-1 0 0,0 0 1 0 0,0-1-1 0 0,-1 0 1 0 0,1-1 0 0 0,-1 0-1 0 0,0-1 1 0 0,0 0-1 0 0,-1 0 1 0 0,0-1 0 0 0,0 0-1 0 0,0 0 1 0 0,-1-1-1 0 0,0 0 1 0 0,-1-1 0 0 0,1 1-1 0 0,-2-1 1 0 0,1 0-1 0 0,-1 0 1 0 0,-1-1 0 0 0,1 0-1 0 0,-2 0 1 0 0,1 0-1 0 0,-2 0 1 0 0,1 0-1 0 0,-1-4-53 0 0,-1 2-135 0 0,0-1 1 0 0,-1 1-1 0 0,-1-1 0 0 0,0 1 0 0 0,-1 0 0 0 0,0-1 0 0 0,-1 1 0 0 0,0 0 0 0 0,-1 0 0 0 0,0 1 0 0 0,-1-1 0 0 0,0 1 0 0 0,-2-3 135 0 0,1 5-569 0 0,0 0 1 0 0,-1 1 0 0 0,1-1 0 0 0,-1 2-1 0 0,-1-1 1 0 0,0 1 0 0 0,0 0-1 0 0,0 0 1 0 0,-1 1 0 0 0,-2-1 568 0 0,-46-20-8951 0 0,37 22 2920 0 0</inkml:trace>
</inkml:ink>
</file>

<file path=ppt/ink/ink8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2.9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134 261 1576 0 0,'0'0'1441'0'0,"0"0"-88"0"0,0 0 24 0 0,0 0 50 0 0,0 0 1 0 0,0 0-157 0 0,0 0-323 0 0,0 0-215 0 0,0 0-22 0 0,0 0 92 0 0,0 0 161 0 0,0 0 79 0 0,0 0-37 0 0,18-2-111 0 0,58-6-150 0 0,-63 6-546 0 0,-1-1 0 0 0,1 0 0 0 0,-1 0 0 0 0,1-2 1 0 0,-1 1-1 0 0,0-2 0 0 0,-1 1 0 0 0,1-2 0 0 0,-1 1 0 0 0,9-9-199 0 0,10-4 240 0 0,-21 13-198 0 0,0 0 0 0 0,-1 0 0 0 0,0-1-1 0 0,0 0 1 0 0,0 0 0 0 0,-1-1 0 0 0,0 0-1 0 0,-1-1 1 0 0,1 1 0 0 0,-2-1 0 0 0,1 0-1 0 0,-1-1 1 0 0,-1 1 0 0 0,0-1 0 0 0,0 0-1 0 0,-1 0-41 0 0,-2-24 7 0 0,-7 61-1270 0 0,-1 444 1299 0 0,-3-334-43 0 0,-5-1 1 0 0,-30 116 6 0 0,44-246 2 0 0,-1 16 2 0 0,-2-1 1 0 0,0 0-1 0 0,-1 0 0 0 0,-1 0 0 0 0,-1-1 1 0 0,-1 1-1 0 0,0-2 0 0 0,-2 1 0 0 0,0-1 1 0 0,-1-1-1 0 0,-1 0 0 0 0,-1-1 0 0 0,0 0 1 0 0,-1-1-1 0 0,-1 0 0 0 0,-1-1 0 0 0,0-1 1 0 0,-3 2-6 0 0,11-11 25 0 0,0 0 0 0 0,0 0 0 0 0,-1-1-1 0 0,1 0 1 0 0,-1-1 0 0 0,0 1-1 0 0,0-2 1 0 0,0 1 0 0 0,-1-1 0 0 0,1-1-1 0 0,0 0 1 0 0,-1 0 0 0 0,1-1-1 0 0,-1 0 1 0 0,1 0 0 0 0,-1-1-1 0 0,1 0 1 0 0,-1-1 0 0 0,1 0 0 0 0,0-1-1 0 0,0 0 1 0 0,-8-3-24 0 0,16 4 20 0 0,-1 1 0 0 0,1-1 0 0 0,0 0 1 0 0,0 1-1 0 0,-1-1 0 0 0,1 0 0 0 0,0 0 0 0 0,0 0 0 0 0,1 0 0 0 0,-1 0 1 0 0,0 0-1 0 0,1 0 0 0 0,-1 0 0 0 0,1 0 0 0 0,0 0 0 0 0,-1 0 0 0 0,1 0 1 0 0,0 0-1 0 0,0 0 0 0 0,0 0 0 0 0,1 0 0 0 0,-1 0 0 0 0,1 0 1 0 0,-1 0-1 0 0,1 0 0 0 0,-1 0 0 0 0,1 0 0 0 0,0 0 0 0 0,0 0 0 0 0,0 0 1 0 0,0 0-1 0 0,0 1 0 0 0,1-1 0 0 0,-1 0-20 0 0,48-59 91 0 0,-47 59-79 0 0,3-2-6 0 0,98-101 4 0 0,-4-4-1 0 0,-5-4 1 0 0,29-52-10 0 0,-54 26-2589 0 0,-59 107-2032 0 0,-4 1-3779 0 0,-5 27 3200 0 0</inkml:trace>
  <inkml:trace contextRef="#ctx0" brushRef="#br0" timeOffset="309.895">751 1068 1768 0 0,'0'0'2438'0'0,"0"0"-935"0"0,0 0-153 0 0,0 0 305 0 0,0 0 213 0 0,0 0-61 0 0,0 0-277 0 0,0 0-283 0 0,0 0-163 0 0,0 0-142 0 0,0 0-126 0 0,0 0-128 0 0,0 0-144 0 0,5-27-85 0 0,17-85-64 0 0,14 41 177 0 0,-17 44-674 0 0,1 2-1 0 0,1 1 1 0 0,1 0 0 0 0,1 1 0 0 0,1 2 0 0 0,1 0-1 0 0,1 2 1 0 0,12-7 102 0 0,-3 9-2845 0 0,-10 12-6535 0 0,-16 5 1757 0 0</inkml:trace>
  <inkml:trace contextRef="#ctx0" brushRef="#br0" timeOffset="570.863">1213 714 4977 0 0,'0'0'1586'0'0,"0"0"-493"0"0,0 0-154 0 0,0 0 120 0 0,0 0 45 0 0,0 0-41 0 0,0 0-143 0 0,0 0-131 0 0,0 0-116 0 0,0 0-141 0 0,0 0-160 0 0,0 0-134 0 0,0 0-74 0 0,-23 27-38 0 0,-70 84-8 0 0,91-110-113 0 0,0 0 1 0 0,0 0 0 0 0,1 1-1 0 0,-1-1 1 0 0,1 0 0 0 0,-1 0 0 0 0,1 1-1 0 0,0-1 1 0 0,-1 1 0 0 0,1 0-1 0 0,0-1 1 0 0,0 1 0 0 0,0 0-1 0 0,0 0 1 0 0,0-1 0 0 0,1 1-1 0 0,-1 0 1 0 0,0 0 0 0 0,1 0-1 0 0,0 0 1 0 0,-1 0 0 0 0,1 0 0 0 0,0 0-1 0 0,0 0 1 0 0,0 0 0 0 0,0 0-1 0 0,0 0 1 0 0,1 0 0 0 0,-1 0-1 0 0,0 0 1 0 0,1 0 0 0 0,0 1-6 0 0,2 2 34 0 0,0 1 58 0 0,0-1 0 0 0,0 1 0 0 0,1-1 0 0 0,-1 0 0 0 0,1-1 0 0 0,0 1 0 0 0,1-1 0 0 0,-1 1 0 0 0,1-1 0 0 0,0 0 0 0 0,0-1 0 0 0,0 1 0 0 0,0-1 0 0 0,1 0 0 0 0,-1-1 0 0 0,1 1 0 0 0,0-1 0 0 0,0 0 0 0 0,-1 0 0 0 0,1-1 0 0 0,1 0 0 0 0,-1 0 0 0 0,0 0-1 0 0,0-1 1 0 0,0 0 0 0 0,0 0 0 0 0,1-1 0 0 0,-1 1 0 0 0,0-1 0 0 0,0 0 0 0 0,0-1 0 0 0,0 0 0 0 0,0 0 0 0 0,-1 0 0 0 0,1-1 0 0 0,-1 1 0 0 0,1-1 0 0 0,-1-1 0 0 0,0 1 0 0 0,0-1 0 0 0,0 0 0 0 0,0 0 0 0 0,-1 0 0 0 0,3-4-92 0 0,0 1 23 0 0,-1 0 0 0 0,0 0-1 0 0,-1 0 1 0 0,0-1 0 0 0,0 0-1 0 0,0 0 1 0 0,-1 0 0 0 0,0-1-1 0 0,-1 0 1 0 0,0 1 0 0 0,0-1-1 0 0,-1 0 1 0 0,0-1 0 0 0,-1 1-1 0 0,0 0 1 0 0,0 0 0 0 0,-1-1-1 0 0,0 1 1 0 0,0 0 0 0 0,-1 0-1 0 0,-1-1 1 0 0,0 0-23 0 0,1 7-148 0 0,0 0 0 0 0,-1 0-1 0 0,0 0 1 0 0,1 0 0 0 0,-1 0 0 0 0,0 0 0 0 0,-1 0-1 0 0,1 1 1 0 0,0-1 0 0 0,-1 1 0 0 0,0 0 0 0 0,1-1 0 0 0,-1 1-1 0 0,0 0 1 0 0,0 1 0 0 0,0-1 0 0 0,0 0 0 0 0,0 1-1 0 0,-3-1 149 0 0,-17-4-4218 0 0,0 4-4078 0 0,14 2 3111 0 0</inkml:trace>
  <inkml:trace contextRef="#ctx0" brushRef="#br0" timeOffset="990.794">1517 990 6425 0 0,'0'0'1427'0'0,"0"0"-133"0"0,0 0 188 0 0,0 0 217 0 0,0 0 6 0 0,0 0-256 0 0,0 0-325 0 0,0 0-240 0 0,0 0-168 0 0,0 0-136 0 0,20-32-113 0 0,61-98-91 0 0,-31 67 194 0 0,-42 55-522 0 0,1 0 1 0 0,0 0 0 0 0,0 1 0 0 0,1 1-1 0 0,0-1 1 0 0,0 1 0 0 0,1 1 0 0 0,-1 0-1 0 0,1 1 1 0 0,0 0 0 0 0,2 0-49 0 0,-12 3 3 0 0,1 1 0 0 0,-1 0 0 0 0,0-1 0 0 0,0 1 0 0 0,0 0 0 0 0,0 0 0 0 0,0 0 1 0 0,1 0-1 0 0,-1 0 0 0 0,0 0 0 0 0,0 0 0 0 0,0 0 0 0 0,0 1 0 0 0,0-1 0 0 0,0 0 0 0 0,0 1 1 0 0,1-1-1 0 0,-1 1 0 0 0,0-1 0 0 0,0 1 0 0 0,0-1 0 0 0,0 1 0 0 0,-1 0 0 0 0,1 0 0 0 0,0-1 0 0 0,0 1 1 0 0,0 0-1 0 0,-1 0 0 0 0,1 0 0 0 0,0 0 0 0 0,-1 0 0 0 0,1 0 0 0 0,0 0 0 0 0,-1 0 0 0 0,0 0 0 0 0,1 0 1 0 0,-1 0-1 0 0,0 0 0 0 0,1 0 0 0 0,-1 0 0 0 0,0 1 0 0 0,0-1 0 0 0,0 0 0 0 0,0 0 0 0 0,0 0 1 0 0,0 0-1 0 0,0 0 0 0 0,0 1 0 0 0,-1-1 0 0 0,1 0 0 0 0,0 0 0 0 0,-1 0-3 0 0,10 38 211 0 0,-6-38-186 0 0,0 1 1 0 0,1 0-1 0 0,-1-1 0 0 0,0 0 1 0 0,1 0-1 0 0,-1 0 1 0 0,1 0-1 0 0,-1-1 0 0 0,1 1 1 0 0,-1-1-1 0 0,1 0 1 0 0,-1 0-1 0 0,1 0 0 0 0,0 0 1 0 0,-1-1-1 0 0,1 0 0 0 0,-1 1 1 0 0,1-1-1 0 0,-1 0 1 0 0,0-1-1 0 0,1 1 0 0 0,-1-1 1 0 0,0 1-1 0 0,0-1 1 0 0,2-2-26 0 0,186-79-104 0 0,-189 83 96 0 0,-1 1 1 0 0,1 0 0 0 0,-1 0 0 0 0,1-1 0 0 0,-1 1-1 0 0,0 0 1 0 0,1 0 0 0 0,-1 0 0 0 0,0 0-1 0 0,0 1 1 0 0,0-1 0 0 0,0 0 0 0 0,0 0-1 0 0,0 1 1 0 0,0-1 0 0 0,0 1 0 0 0,-1-1 0 0 0,1 0-1 0 0,0 1 1 0 0,-1-1 0 0 0,1 1 0 0 0,-1 0-1 0 0,0-1 1 0 0,1 1 0 0 0,-1-1 0 0 0,0 1 0 0 0,0 0-1 0 0,0-1 1 0 0,0 1 0 0 0,0-1 0 0 0,-1 1-1 0 0,1 0 1 0 0,0-1 0 0 0,-1 1 0 0 0,1-1 0 0 0,-1 1 7 0 0,3 21 12 0 0,-1-19-58 0 0,-1 0 0 0 0,1-1 1 0 0,0 1-1 0 0,0-1 1 0 0,1 1-1 0 0,-1-1 1 0 0,1 0-1 0 0,-1 0 1 0 0,1 1-1 0 0,0-1 1 0 0,0 0-1 0 0,0 0 0 0 0,1-1 1 0 0,-1 1-1 0 0,1 0 1 0 0,0-1-1 0 0,-1 0 1 0 0,1 1-1 0 0,0-1 1 0 0,0 0-1 0 0,1-1 0 0 0,-1 1 1 0 0,0 0-1 0 0,1-1 1 0 0,-1 0-1 0 0,1 0 1 0 0,-1 0-1 0 0,1 0 1 0 0,-1 0-1 0 0,1-1 0 0 0,0 0 1 0 0,0 1 45 0 0,20-1-4542 0 0,-8 0-5055 0 0,-12 0 3805 0 0</inkml:trace>
</inkml:ink>
</file>

<file path=ppt/ink/ink8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40.3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0 685 0 0 0,'0'0'1452'0'0,"0"0"210"0"0,0 0 44 0 0,33-3-61 0 0,105-9-55 0 0,89-30 4328 0 0,-185 28-5002 0 0,-1-2 0 0 0,0-2 0 0 0,-1-1 0 0 0,-1-3 0 0 0,27-19-916 0 0,-44 27 244 0 0,6-1-87 0 0,-1-1 0 0 0,0-2 0 0 0,-1 0 0 0 0,-1-2 0 0 0,0 0 1 0 0,-2-2-1 0 0,-1-1 0 0 0,0 0 0 0 0,-2-2 0 0 0,-1 0 0 0 0,-1-1 0 0 0,-1-1 0 0 0,2-6-157 0 0,-17 28-3 0 0,0 1 1 0 0,0-1-1 0 0,0 0 0 0 0,-1 0 1 0 0,1 0-1 0 0,-1 0 0 0 0,0 0 1 0 0,-1 0-1 0 0,1-1 0 0 0,-1 1 1 0 0,0 0-1 0 0,-1 0 0 0 0,1 0 1 0 0,-1-1-1 0 0,0 1 0 0 0,0 0 1 0 0,0 0-1 0 0,-1 0 0 0 0,0 0 1 0 0,0 1-1 0 0,0-1 0 0 0,-1 0 1 0 0,1 1-1 0 0,-1 0 0 0 0,0-1 1 0 0,0 1-1 0 0,-1 0 0 0 0,1 1 1 0 0,-1-1-1 0 0,0 0 0 0 0,0 1 1 0 0,0 0-1 0 0,-1 0 0 0 0,1 0 1 0 0,0 1-1 0 0,-1 0 0 0 0,0-1 1 0 0,0 1-1 0 0,-4 0 3 0 0,1 0-46 0 0,0 2-1 0 0,0-1 1 0 0,0 1 0 0 0,0 0-1 0 0,0 1 1 0 0,0 0 0 0 0,0 0-1 0 0,0 1 1 0 0,1 0 0 0 0,-1 0 0 0 0,0 1-1 0 0,1 0 1 0 0,-1 0 0 0 0,1 1-1 0 0,0 0 1 0 0,0 0 0 0 0,1 1-1 0 0,-1 0 1 0 0,1 0 0 0 0,0 0-1 0 0,1 1 1 0 0,-1 0 0 0 0,-2 3 46 0 0,-9 11-10 0 0,0 2 1 0 0,2 0 0 0 0,0 0 0 0 0,2 1 0 0 0,0 1 0 0 0,-3 12 9 0 0,7-15 10 0 0,2 0 1 0 0,0 1-1 0 0,2 0 0 0 0,0 0 1 0 0,2 1-1 0 0,0-1 1 0 0,1 1-1 0 0,2-1 0 0 0,0 1 1 0 0,3 16-11 0 0,-1-29 20 0 0,1 1 0 0 0,1 0 0 0 0,0-1 1 0 0,0 0-1 0 0,1 0 0 0 0,0 0 0 0 0,0 0 0 0 0,1-1 0 0 0,1 0 1 0 0,0 0-1 0 0,0-1 0 0 0,0 0 0 0 0,1 0 0 0 0,0-1 0 0 0,1 0 1 0 0,0 0-1 0 0,0-1 0 0 0,0 0 0 0 0,1 0 0 0 0,0-1 0 0 0,0 0 1 0 0,0-1-1 0 0,0-1 0 0 0,1 1 0 0 0,0-1 0 0 0,0-1 0 0 0,-1 0 1 0 0,1-1-1 0 0,0 0 0 0 0,1-1 0 0 0,-1 0 0 0 0,0 0 0 0 0,4-2-20 0 0,8 2 83 0 0,0-1-1 0 0,-1-1 1 0 0,1-1-1 0 0,0-1 1 0 0,-1-1-1 0 0,0-1 1 0 0,-1-1-1 0 0,1-1 1 0 0,-1-1-1 0 0,0 0 0 0 0,-1-2 1 0 0,9-6-83 0 0,-2 0 36 0 0,-1-2 0 0 0,-1-1 0 0 0,0-1 0 0 0,-1-1 1 0 0,-2-1-1 0 0,0 0 0 0 0,-2-2 0 0 0,0-1 0 0 0,-2 0 0 0 0,-1-2 0 0 0,13-26-36 0 0,-13-26-338 0 0,-17 77 303 0 0,0 1-1 0 0,0 0 0 0 0,0 0 1 0 0,0 0-1 0 0,0 0 0 0 0,0 0 0 0 0,-1 0 1 0 0,1 0-1 0 0,-1 0 0 0 0,1-1 0 0 0,-1 1 1 0 0,0 1-1 0 0,0-1 0 0 0,0 0 1 0 0,0 0-1 0 0,0 0 0 0 0,0 0 0 0 0,-1 1 1 0 0,1-1-1 0 0,0 1 0 0 0,-1-1 0 0 0,1 1 1 0 0,-1-1-1 0 0,0 1 0 0 0,0 0 1 0 0,1 0-1 0 0,-1 0 0 0 0,0 0 0 0 0,0 0 1 0 0,0 0-1 0 0,0 0 0 0 0,0 1 0 0 0,0-1 1 0 0,0 1-1 0 0,-2-1 36 0 0,-5 3-84 0 0,-1 0 1 0 0,1 0-1 0 0,1 1 1 0 0,-1 0-1 0 0,0 1 1 0 0,1 0-1 0 0,0 1 0 0 0,0-1 1 0 0,0 1-1 0 0,0 1 1 0 0,1-1-1 0 0,0 2 1 0 0,0-1-1 0 0,0 1 1 0 0,1 0-1 0 0,0 0 0 0 0,0 0 1 0 0,1 1-1 0 0,0 0 1 0 0,1 0-1 0 0,-1 0 1 0 0,2 1-1 0 0,-2 3 84 0 0,0-4-2 0 0,-4 5 15 0 0,1 0 0 0 0,0 1 0 0 0,1 0 0 0 0,1 1 0 0 0,0-1 0 0 0,1 1 0 0 0,0 0 0 0 0,1 1 0 0 0,1-1 0 0 0,1 1 0 0 0,0-1 0 0 0,1 1 0 0 0,0 0 1 0 0,2 0-1 0 0,1 10-13 0 0,0-19 17 0 0,0-1 1 0 0,1 0 0 0 0,-1 0 0 0 0,1-1 0 0 0,1 1-1 0 0,-1-1 1 0 0,1 1 0 0 0,0-1 0 0 0,0 0 0 0 0,1-1-1 0 0,-1 1 1 0 0,1-1 0 0 0,0 0 0 0 0,0 0 0 0 0,1 0-1 0 0,-1-1 1 0 0,1 1 0 0 0,-1-1 0 0 0,1-1 0 0 0,0 1-1 0 0,1-1 1 0 0,-1 0 0 0 0,5 1-18 0 0,9 1 127 0 0,0 0 1 0 0,-1-1-1 0 0,1 0 1 0 0,0-2-1 0 0,1 0 1 0 0,-1-2-1 0 0,3 0-127 0 0,7-6 179 0 0,0-2 0 0 0,0 0 1 0 0,-1-2-1 0 0,-1-2 0 0 0,0 0 0 0 0,0-2 0 0 0,-2 0 0 0 0,0-2 0 0 0,-1-1 0 0 0,0-2 0 0 0,-2 0 1 0 0,0-1-1 0 0,11-15-179 0 0,-18 23 9 0 0,0-1 0 0 0,-1-1 1 0 0,-1-1-1 0 0,-1 0 0 0 0,0 0 0 0 0,-1-1 1 0 0,-1-1-1 0 0,0 0 0 0 0,-2-1 0 0 0,0 0 1 0 0,-1 0-1 0 0,0-1 0 0 0,-2 0 0 0 0,-1 0 1 0 0,0 0-1 0 0,-2-1 0 0 0,0 0 0 0 0,-1-2-9 0 0,-2 22-20 0 0,-1-1-1 0 0,1 1 1 0 0,-1-1-1 0 0,0 1 1 0 0,1-1-1 0 0,-1 1 1 0 0,0 0-1 0 0,0-1 1 0 0,0 1-1 0 0,0 0 1 0 0,0 0-1 0 0,0 0 1 0 0,0 0-1 0 0,-1-1 1 0 0,1 2-1 0 0,0-1 1 0 0,-1 0-1 0 0,1 0 1 0 0,0 0-1 0 0,-1 1 1 0 0,1-1-1 0 0,-1 0 1 0 0,1 1-1 0 0,-1-1 1 0 0,0 1-1 0 0,1 0 1 0 0,-1 0-1 0 0,1 0 1 0 0,-1-1-1 0 0,0 1 1 0 0,1 1-1 0 0,-1-1 1 0 0,1 0-1 0 0,-1 0 1 0 0,1 1-1 0 0,-1-1 1 0 0,0 0-1 0 0,1 1 1 0 0,-1 0-1 0 0,1-1 1 0 0,0 1-1 0 0,-1 0 1 0 0,1 0-1 0 0,0 0 1 0 0,-1 0-1 0 0,1 0 1 0 0,0 0-1 0 0,0 0 1 0 0,0 0-1 0 0,0 0 1 0 0,-1 2 20 0 0,-15 13-18 0 0,1 2 0 0 0,1 0 0 0 0,1 1-1 0 0,0 0 1 0 0,1 1 0 0 0,2 0 0 0 0,0 1 0 0 0,1 1 0 0 0,1-1 0 0 0,1 2 0 0 0,1-1-1 0 0,-4 22 19 0 0,7-33-21 0 0,2 0-1 0 0,-1 0 1 0 0,2 0-1 0 0,-1 0 1 0 0,1 1-1 0 0,1-1 1 0 0,0 1-1 0 0,1-1 1 0 0,0 0-1 0 0,1 1 1 0 0,0-1-1 0 0,1 0 1 0 0,0 0-1 0 0,0 0 1 0 0,2-1-1 0 0,-1 1 0 0 0,1-1 1 0 0,1 0-1 0 0,-1 0 1 0 0,2 0-1 0 0,-1-1 1 0 0,2 0-1 0 0,-1-1 1 0 0,1 1-1 0 0,0-1 1 0 0,1-1-1 0 0,-1 0 1 0 0,2 1 21 0 0,2-2-323 0 0,-1 0 0 0 0,1-1 1 0 0,0 0-1 0 0,1 0 0 0 0,-1-2 0 0 0,1 1 1 0 0,-1-1-1 0 0,12 0 323 0 0,19 0-4683 0 0,-1-6-4588 0 0,-30 0 5421 0 0</inkml:trace>
  <inkml:trace contextRef="#ctx0" brushRef="#br0" timeOffset="300.048">2261 413 5097 0 0,'0'0'3498'0'0,"0"0"-1819"0"0,0 0-512 0 0,0 0 265 0 0,0 0 259 0 0,0 0 36 0 0,0 0-257 0 0,0 0-408 0 0,-9 34-358 0 0,-28 108-244 0 0,1 39 244 0 0,29-61-2860 0 0,7-118 999 0 0,0-2-512 0 0,0 0-740 0 0,0-3-4803 0 0,2-2 2368 0 0,-2 5 4555 0 0,2-7-666 0 0</inkml:trace>
  <inkml:trace contextRef="#ctx0" brushRef="#br0" timeOffset="653.587">2198 398 4769 0 0,'0'0'3170'0'0,"0"0"-1916"0"0,0 0-837 0 0,0 0-9 0 0,0 0 283 0 0,0 0 286 0 0,0 0 161 0 0,0 0-16 0 0,0 0-153 0 0,0 0-115 0 0,0 0-111 0 0,0 0-110 0 0,0 0-76 0 0,26 4-82 0 0,83 11-104 0 0,16-12 316 0 0,-62-8-381 0 0,2-1-4381 0 0,-65 9-1640 0 0,-3 4 2227 0 0,3-6 2503 0 0,-6 3-4293 0 0</inkml:trace>
  <inkml:trace contextRef="#ctx0" brushRef="#br0" timeOffset="820.064">2169 737 4369 0 0,'0'0'1874'0'0,"0"0"-555"0"0,0 0 106 0 0,0 0 318 0 0,0 0 58 0 0,0 0-214 0 0,0 0-336 0 0,0 0-302 0 0,0 0-231 0 0,32-2-202 0 0,103-5-198 0 0,23-13-2042 0 0,-138 19-993 0 0,-1-1-3321 0 0,-6 1-1353 0 0</inkml:trace>
</inkml:ink>
</file>

<file path=ppt/ink/ink8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562 0 2272 0 0,'0'0'3953'0'0,"0"0"-1830"0"0,0 0-580 0 0,0 0 14 0 0,0 0-72 0 0,0 0-96 0 0,0 0-161 0 0,0 0-228 0 0,0 0-153 0 0,0 0-131 0 0,0 0-108 0 0,0 0-64 0 0,-12 29-26 0 0,-35 89-31 0 0,27-22 354 0 0,-28 265 241 0 0,5-122-2809 0 0,37-235-1788 0 0,-10-23-11338 0 0,15 17 13484 0 0,-2-3 640 0 0</inkml:trace>
  <inkml:trace contextRef="#ctx0" brushRef="#br0" timeOffset="276.27">0 560 7658 0 0,'0'0'3456'0'0,"0"0"-1959"0"0,0 0-713 0 0,0 0 157 0 0,0 0 205 0 0,35-6 48 0 0,113-16-90 0 0,33-5 1231 0 0,45 8-1300 0 0,-156 18-1571 0 0,5-1 1086 0 0,-25 4-3017 0 0,-10 2-3131 0 0,-1 4-4539 0 0,-27-4 7175 0 0</inkml:trace>
  <inkml:trace contextRef="#ctx0" brushRef="#br0" timeOffset="636.334">991 494 2745 0 0,'0'0'1577'0'0,"0"0"-203"0"0,0 0 25 0 0,0 0 100 0 0,0 0-3 0 0,0 0-130 0 0,0 0-203 0 0,0 0-226 0 0,0 0-186 0 0,0 0-161 0 0,0 0-177 0 0,-30 30-102 0 0,-89 98-83 0 0,116-126-215 0 0,0 0 1 0 0,0 1-1 0 0,0 0 0 0 0,1-1 1 0 0,-1 1-1 0 0,1 0 1 0 0,0 0-1 0 0,-1 0 1 0 0,2 0-1 0 0,-1 0 0 0 0,0 1 1 0 0,0-1-1 0 0,1 1 1 0 0,0-1-1 0 0,0 1 1 0 0,0 0-1 0 0,0-1 0 0 0,0 1 1 0 0,1 0-1 0 0,-1 3-13 0 0,2 3 68 0 0,-2-4 27 0 0,1-1 1 0 0,0 1 0 0 0,0-1 0 0 0,1 1-1 0 0,0-1 1 0 0,-1 1 0 0 0,2-1-1 0 0,-1 0 1 0 0,1 0 0 0 0,0 1-1 0 0,0-1 1 0 0,0 0 0 0 0,0-1 0 0 0,1 1-1 0 0,0 0 1 0 0,0-1 0 0 0,1 1-1 0 0,-1-1 1 0 0,1 0 0 0 0,0 0-1 0 0,0-1 1 0 0,0 1 0 0 0,0-1 0 0 0,1 0-1 0 0,-1 0 1 0 0,1 0 0 0 0,0 0-1 0 0,0-1 1 0 0,3 1-96 0 0,5 1 282 0 0,1-1-1 0 0,0 0 1 0 0,0-1 0 0 0,0-1-1 0 0,0 0 1 0 0,0-1 0 0 0,0 0-1 0 0,0-1 1 0 0,0-1-1 0 0,0 0 1 0 0,0-1 0 0 0,0 0-1 0 0,-1-2 1 0 0,1 1 0 0 0,-1-1-1 0 0,1-2-281 0 0,-4 3 77 0 0,-1 0 0 0 0,0 0 0 0 0,0-1 0 0 0,0 0 0 0 0,-1 0 1 0 0,0-1-1 0 0,0-1 0 0 0,0 1 0 0 0,-1-1 0 0 0,0 0 0 0 0,0-1 0 0 0,-1 1 0 0 0,0-2 0 0 0,0 1 0 0 0,-1 0 0 0 0,0-1 0 0 0,-1 0 0 0 0,0 0 0 0 0,0-1 0 0 0,-1 1 0 0 0,0-1 0 0 0,0 1 0 0 0,-1-1 0 0 0,-1 0 0 0 0,1 0 0 0 0,-2 0 0 0 0,1 0 0 0 0,-2 0 0 0 0,1-3-77 0 0,-4 4-145 0 0,0 1-1 0 0,0 0 1 0 0,-1 0 0 0 0,0 0-1 0 0,0 1 1 0 0,-1 0 0 0 0,0 0-1 0 0,0 0 1 0 0,0 1 0 0 0,-1 0-1 0 0,0 0 1 0 0,-1 0-1 0 0,1 1 1 0 0,-1 0 0 0 0,0 1-1 0 0,0 0 1 0 0,0 0 0 0 0,-1 0-1 0 0,1 1 1 0 0,-1 1-1 0 0,0-1 1 0 0,0 1 0 0 0,0 1-1 0 0,0 0 1 0 0,-4 0 145 0 0,-59-5-3478 0 0,25 9-4809 0 0,24 3-2014 0 0</inkml:trace>
</inkml:ink>
</file>

<file path=ppt/ink/ink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8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7.2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0 574 0 0 0,'0'0'328'0'0,"0"0"1006"0"0,0 0 285 0 0,0 0-78 0 0,0 0-146 0 0,0 0-158 0 0,35 2-188 0 0,110 4-133 0 0,-72-19 303 0 0,-61 7-895 0 0,7-2-167 0 0,0-1 1 0 0,-1 0-1 0 0,0-1 0 0 0,0-1 0 0 0,-2-1 0 0 0,1-1 0 0 0,-1 0 0 0 0,-1-1 0 0 0,-1 0 0 0 0,0-1 0 0 0,0-1 0 0 0,-2 0 0 0 0,0-1 1 0 0,-1 0-1 0 0,-1-1 0 0 0,0 0 0 0 0,-1-1 0 0 0,-1 0 0 0 0,-1 0 0 0 0,-1-1 0 0 0,-1 0 0 0 0,0 0 0 0 0,-2 0 0 0 0,1-10-157 0 0,-3 27-47 0 0,0 1 0 0 0,-1-1-1 0 0,1 0 1 0 0,-1 0 0 0 0,1 0-1 0 0,-1 0 1 0 0,0 0 0 0 0,0 0-1 0 0,-1 0 1 0 0,1 0 0 0 0,-1 1-1 0 0,1-1 1 0 0,-1 0-1 0 0,0 0 1 0 0,0 0 0 0 0,0 1-1 0 0,0-1 1 0 0,0 0 0 0 0,-1 1-1 0 0,0-1 1 0 0,1 1 0 0 0,-1 0-1 0 0,0-1 1 0 0,0 1 0 0 0,0 0-1 0 0,0 0 1 0 0,0 0-1 0 0,-1 0 1 0 0,1 1 0 0 0,-1-1-1 0 0,1 1 1 0 0,-1-1 0 0 0,1 1-1 0 0,-1 0 1 0 0,0 0 0 0 0,0 0-1 0 0,1 0 1 0 0,-1 1 0 0 0,0-1-1 0 0,0 1 1 0 0,0-1-1 0 0,0 1 1 0 0,0 0 0 0 0,0 0-1 0 0,0 1 1 0 0,0-1 0 0 0,-2 1 47 0 0,-4 4-40 0 0,1 0 1 0 0,0 0-1 0 0,1 1 1 0 0,-1-1-1 0 0,1 2 1 0 0,0-1-1 0 0,1 1 1 0 0,-1 0 0 0 0,1 1-1 0 0,1-1 1 0 0,-1 1-1 0 0,1 0 1 0 0,1 1-1 0 0,0-1 1 0 0,0 1-1 0 0,0 0 1 0 0,0 3 39 0 0,-4 10 82 0 0,0 1 0 0 0,1 0 0 0 0,2 0 0 0 0,0 0 0 0 0,2 1 0 0 0,0 0 0 0 0,2 0 0 0 0,1 22-82 0 0,0-34 74 0 0,1-1 0 0 0,0 0 0 0 0,1 0-1 0 0,1 0 1 0 0,-1 0 0 0 0,2-1 0 0 0,0 1-1 0 0,0-1 1 0 0,1 1 0 0 0,0-1 0 0 0,0-1-1 0 0,1 1 1 0 0,1-1 0 0 0,-1 0 0 0 0,2 0-1 0 0,-1-1 1 0 0,1 0 0 0 0,0-1 0 0 0,9 7-74 0 0,-9-7 121 0 0,0-1 0 0 0,1 0 0 0 0,0 0 0 0 0,1-1 1 0 0,-1 0-1 0 0,1 0 0 0 0,0-1 0 0 0,0 0 0 0 0,0-1 0 0 0,1 0 1 0 0,-1-1-1 0 0,1 0 0 0 0,-1-1 0 0 0,1 0 0 0 0,0 0 0 0 0,0-2 1 0 0,-1 1-1 0 0,1-1 0 0 0,0 0 0 0 0,-1-1 0 0 0,1-1 1 0 0,9-2-122 0 0,-2-3 86 0 0,0-1 1 0 0,-1-1 0 0 0,0 0 0 0 0,-1-1 0 0 0,0-1 0 0 0,0 0 0 0 0,-2-1 0 0 0,1-1 0 0 0,-2 0 0 0 0,0-1 0 0 0,0 0 0 0 0,-2-1 0 0 0,0-1 0 0 0,0 0 0 0 0,-2 0 0 0 0,0-1 0 0 0,-1 0 0 0 0,-1 0 0 0 0,-1-1 0 0 0,3-14-87 0 0,2-62-112 0 0,-12 94 92 0 0,0 1 0 0 0,0-1 1 0 0,0 1-1 0 0,1-1 1 0 0,-1 0-1 0 0,0 1 1 0 0,0 0-1 0 0,0-1 0 0 0,0 1 1 0 0,0 0-1 0 0,0-1 1 0 0,0 1-1 0 0,0 0 0 0 0,0 0 1 0 0,1 0-1 0 0,-1 0 1 0 0,0 0-1 0 0,0 0 1 0 0,0 0-1 0 0,0 0 0 0 0,0 0 1 0 0,0 0-1 0 0,0 0 1 0 0,0 1-1 0 0,0-1 1 0 0,0 0-1 0 0,0 1 0 0 0,0-1 1 0 0,0 1-1 0 0,0-1 1 0 0,1 1-1 0 0,-1-1 0 0 0,0 1 1 0 0,0-1-1 0 0,1 1 1 0 0,-1 0-1 0 0,0 0 1 0 0,1-1-1 0 0,-1 1 0 0 0,1 0 1 0 0,-1 0-1 0 0,1 0 1 0 0,-1 0-1 0 0,1 0 1 0 0,-1-1-1 0 0,1 1 0 0 0,0 0 1 0 0,0 0-1 0 0,-1 0 1 0 0,1 1 19 0 0,-7 11 11 0 0,1-1 0 0 0,0 1 0 0 0,1 1 0 0 0,1-1 0 0 0,0 1 0 0 0,0 0 0 0 0,1-1 1 0 0,1 2-1 0 0,1-1 0 0 0,0 0 0 0 0,0 0 0 0 0,2 7-11 0 0,2-15 28 0 0,0 0 0 0 0,0 1 1 0 0,1-1-1 0 0,0-1 0 0 0,0 1 0 0 0,0 0 0 0 0,1-1 0 0 0,0 0 0 0 0,0 0 1 0 0,0-1-1 0 0,1 1 0 0 0,0-1 0 0 0,-1 0 0 0 0,1 0 0 0 0,1-1 0 0 0,-1 0 1 0 0,0 0-1 0 0,1-1 0 0 0,0 1 0 0 0,-1-1 0 0 0,1-1 0 0 0,0 1 1 0 0,0-1-1 0 0,0-1 0 0 0,0 1 0 0 0,0-1 0 0 0,7-1-28 0 0,4 2 63 0 0,1-2-1 0 0,-1 0 0 0 0,0-1 0 0 0,0-1 1 0 0,0 0-1 0 0,0-2 0 0 0,-1 0 1 0 0,1-1-1 0 0,-1 0 0 0 0,-1-2 1 0 0,1 0-1 0 0,-1-1 0 0 0,-1 0 1 0 0,0-1-1 0 0,0-1 0 0 0,-1-1 1 0 0,0 0-1 0 0,0-2-62 0 0,6-5 32 0 0,-1-2 1 0 0,-2 0-1 0 0,0-1 0 0 0,-1 0 1 0 0,-1-1-1 0 0,-2-1 0 0 0,0-1 1 0 0,-1 0-1 0 0,-2 0 1 0 0,0-1-1 0 0,3-19-32 0 0,-1-68-36 0 0,-12 111 29 0 0,0 0 1 0 0,0 0 0 0 0,0 1-1 0 0,0-1 1 0 0,-1 0-1 0 0,1 1 1 0 0,-1-1-1 0 0,1 0 1 0 0,-1 1 0 0 0,0-1-1 0 0,0 0 1 0 0,0 1-1 0 0,0-1 1 0 0,0 1-1 0 0,0 0 1 0 0,0-1 0 0 0,0 1-1 0 0,0 0 1 0 0,-1 0-1 0 0,1-1 1 0 0,0 1 0 0 0,-1 0-1 0 0,1 0 1 0 0,-1 1-1 0 0,0-1 1 0 0,1 0-1 0 0,-1 0 1 0 0,1 1 0 0 0,-1-1-1 0 0,0 1 1 0 0,0-1-1 0 0,1 1 1 0 0,-1 0-1 0 0,0 0 1 0 0,0 0 0 0 0,1 0-1 0 0,-1 0 1 0 0,0 0-1 0 0,0 0 1 0 0,1 1-1 0 0,-1-1 1 0 0,0 0 0 0 0,1 1-1 0 0,-1 0 1 0 0,0-1-1 0 0,1 1 1 0 0,-1 0 0 0 0,1 0-1 0 0,-1 0 1 0 0,1 0-1 0 0,-1 0 1 0 0,1 0-1 0 0,0 0 1 0 0,-1 1 0 0 0,1-1-1 0 0,0 0 1 0 0,0 1-1 0 0,0-1 1 0 0,0 1-1 0 0,0 0 7 0 0,-9 13 27 0 0,1 0 0 0 0,1 0 0 0 0,0 1 0 0 0,1 1 0 0 0,1-1 0 0 0,0 1 0 0 0,1 0 0 0 0,1 1 0 0 0,1-1 0 0 0,0 1 0 0 0,2-1 0 0 0,0 1 0 0 0,0 0 0 0 0,2 0 0 0 0,2 12-27 0 0,-1-11-14 0 0,2 0 1 0 0,1 0 0 0 0,0 0 0 0 0,1 0 0 0 0,1-1 0 0 0,1 0 0 0 0,1-1 0 0 0,0 1-1 0 0,1-2 1 0 0,1 1 0 0 0,0-2 0 0 0,6 6 13 0 0,25 18-1681 0 0,-26-30-2603 0 0,0-1-4982 0 0,-12-8 5093 0 0</inkml:trace>
  <inkml:trace contextRef="#ctx0" brushRef="#br0" timeOffset="331.269">1865 324 7178 0 0,'0'0'1551'0'0,"0"0"-434"0"0,0 0-98 0 0,0 0 235 0 0,0 0 178 0 0,0 0 32 0 0,-15 32-224 0 0,-43 100-335 0 0,31-46 35 0 0,3 65-272 0 0,22-126-5832 0 0,1-6-5583 0 0,1-26 7890 0 0</inkml:trace>
  <inkml:trace contextRef="#ctx0" brushRef="#br0" timeOffset="675.064">1574 283 9034 0 0,'0'0'941'0'0,"0"0"-386"0"0,0 0-12 0 0,0 0 269 0 0,0 0 238 0 0,0 0 59 0 0,0 0-146 0 0,0 0-204 0 0,31 3-174 0 0,101 7-124 0 0,281 0 795 0 0,-383 0-3035 0 0,-22 0-2720 0 0,-16 3-3502 0 0,4-10 4212 0 0</inkml:trace>
  <inkml:trace contextRef="#ctx0" brushRef="#br0" timeOffset="876.418">1482 777 4345 0 0,'0'0'1187'0'0,"0"0"-38"0"0,0 0 364 0 0,0 0 400 0 0,0 0 179 0 0,0 0-159 0 0,0 0-416 0 0,32 4-425 0 0,101 12-296 0 0,-36-24 274 0 0,243-34-1256 0 0,-335 41-116 0 0,39-1-2906 0 0,-13 2-4031 0 0,-17 0-433 0 0</inkml:trace>
</inkml:ink>
</file>

<file path=ppt/ink/ink8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43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1 398 0 0 0,'0'0'874'0'0,"0"0"562"0"0,0 0 151 0 0,0 0-227 0 0,0 0-416 0 0,0 0-310 0 0,0 0-62 0 0,6-1 115 0 0,235-13 6830 0 0,234-55-5695 0 0,-437 68-2833 0 0,-24 1-1976 0 0,-12 8-6743 0 0,-2-5 6025 0 0</inkml:trace>
  <inkml:trace contextRef="#ctx0" brushRef="#br0" timeOffset="281.02">67 659 2977 0 0,'0'0'1404'0'0,"0"0"-644"0"0,0 0-110 0 0,0 0 582 0 0,0 0 575 0 0,0 0 247 0 0,0 0-169 0 0,35-6-475 0 0,116-21-484 0 0,-13-9 250 0 0,-23 5-229 0 0,1 5 1 0 0,55-2-948 0 0,52 14-1094 0 0,-128 13-7954 0 0,-77 1 1014 0 0</inkml:trace>
  <inkml:trace contextRef="#ctx0" brushRef="#br0" timeOffset="571.236">2294 0 10394 0 0,'0'0'1555'0'0,"0"0"-788"0"0,0 0-306 0 0,0 0 40 0 0,0 0 227 0 0,-33 6 261 0 0,-108 20 96 0 0,46 13 463 0 0,83-31-1344 0 0,-16 13-27 0 0,2 0-1 0 0,0 2 1 0 0,2 1 0 0 0,0 1-1 0 0,2 0 1 0 0,1 2 0 0 0,1 1 0 0 0,-15 27-177 0 0,29-45 34 0 0,0 0 0 0 0,0 1 0 0 0,1 0 1 0 0,0 0-1 0 0,1 0 0 0 0,0 1 0 0 0,1 0 1 0 0,0-1-1 0 0,1 1 0 0 0,0 0 0 0 0,1 0 1 0 0,0 0-1 0 0,1 1 0 0 0,1-1 0 0 0,-1 0 1 0 0,2 0-1 0 0,0 0 0 0 0,0-1 0 0 0,1 1 1 0 0,1 0-1 0 0,0-1 0 0 0,0 0 0 0 0,1 0 1 0 0,1 0-1 0 0,0 0 0 0 0,0-1 0 0 0,1 0 1 0 0,0 0-1 0 0,1-1 0 0 0,0 0 0 0 0,1 0 1 0 0,-1-1-1 0 0,2 0 0 0 0,-1-1 0 0 0,7 5-34 0 0,5-4 161 0 0,1-1 0 0 0,-1 0-1 0 0,1-2 1 0 0,0 0-1 0 0,1-1 1 0 0,-1-2-1 0 0,1 0 1 0 0,-1-1-1 0 0,1-2 1 0 0,-1 0-1 0 0,1-1 1 0 0,-1-2-1 0 0,0 0 1 0 0,0-1-1 0 0,0-1 1 0 0,-1-1-1 0 0,1-1 1 0 0,-2-1-1 0 0,20-12-160 0 0,-7 7 116 0 0,-1-2 0 0 0,0-1 0 0 0,-2-1 0 0 0,0-2 0 0 0,-1-1 0 0 0,-1-1 0 0 0,-1-2 0 0 0,-1 0-1 0 0,-1-2 1 0 0,10-14-116 0 0,-30 32-92 0 0,0 1 0 0 0,-1-1 0 0 0,0 0 0 0 0,0 0-1 0 0,0-1 1 0 0,-1 1 0 0 0,-1-1 0 0 0,1 1 0 0 0,-1-1-1 0 0,-1 0 1 0 0,0 0 0 0 0,0 0 0 0 0,0 0 0 0 0,-1 0-1 0 0,-1 0 1 0 0,0 0 0 0 0,0 0 0 0 0,0 0 0 0 0,-1 0-1 0 0,-1 1 1 0 0,1-1 0 0 0,-1 0 0 0 0,-3-2 92 0 0,-63-64-4611 0 0,12 37-4194 0 0,34 25-712 0 0</inkml:trace>
  <inkml:trace contextRef="#ctx0" brushRef="#br0" timeOffset="1040.512">1239 313 5273 0 0,'0'0'1502'0'0,"0"0"-267"0"0,0 0-7 0 0,0 0 316 0 0,0 0 385 0 0,0 0 96 0 0,0 0-276 0 0,0 0-366 0 0,0 0-320 0 0,39 1-208 0 0,124 5-129 0 0,313 20 2024 0 0,440-18-1679 0 0,-586-21-1845 0 0,-115-6-4302 0 0,-160 14-1295 0 0,-14 1-5133 0 0</inkml:trace>
</inkml:ink>
</file>

<file path=ppt/ink/ink8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08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 7306 0 0,'0'0'1205'0'0,"0"0"-187"0"0,0 0 185 0 0,0 0 292 0 0,0 0 82 0 0,0 0-208 0 0,0 0-372 0 0,0 0-293 0 0,0 0-168 0 0,34 0-108 0 0,110 0-78 0 0,50-14 750 0 0,-96 3-2852 0 0,-92 10 144 0 0,-5 1-1600 0 0,0 0-3344 0 0,-1 0 384 0 0</inkml:trace>
</inkml:ink>
</file>

<file path=ppt/ink/ink8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08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3737 0 0,'0'0'1603'0'0,"0"0"-140"0"0,0 0 182 0 0,0 0 315 0 0,0 0 137 0 0,0 0-88 0 0,0 0-385 0 0,0 0-458 0 0,0 0-367 0 0,36 10-274 0 0,113 28-198 0 0,-66-34-75 0 0,-68-8-218 0 0,72-12-43 0 0,-40 8-2005 0 0,0-2-5785 0 0,-33 7-1620 0 0</inkml:trace>
</inkml:ink>
</file>

<file path=ppt/ink/ink8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51.2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814 932 0 0 0,'0'0'765'0'0,"0"0"261"0"0,0 0 122 0 0,0 0 15 0 0,0 0-48 0 0,0 0-39 0 0,30-7 11 0 0,90-21 11 0 0,-72 14 6598 0 0,-69 16-3897 0 0,7 1-5059 0 0,-625 166 1059 0 0,525-136 492 0 0,115-33-299 0 0,-1 0 1 0 0,0 1 0 0 0,0-1 0 0 0,0 0-1 0 0,1 0 1 0 0,-1 1 0 0 0,0-1-1 0 0,0 0 1 0 0,0 0 0 0 0,0 1 0 0 0,1-1-1 0 0,-1 0 1 0 0,0 0 0 0 0,0 1-1 0 0,0-1 1 0 0,0 0 0 0 0,0 1 0 0 0,0-1-1 0 0,0 0 1 0 0,0 0 0 0 0,0 1 0 0 0,0-1-1 0 0,0 0 1 0 0,0 1 0 0 0,0-1-1 0 0,0 0 1 0 0,0 1 0 0 0,0-1 0 0 0,0 0-1 0 0,0 0 1 0 0,-1 1 0 0 0,1-1-1 0 0,0 0 1 0 0,0 0 0 0 0,0 1 0 0 0,0-1-1 0 0,0 0 1 0 0,-1 0 0 0 0,1 1-1 0 0,0-1 1 0 0,0 0 0 0 0,-1 0 0 0 0,1 0-1 0 0,0 1 1 0 0,-1-1 7 0 0,37 6 8 0 0,-35-6 9 0 0,179 17 672 0 0,-116-14-551 0 0,0 3 1 0 0,-1 3 0 0 0,0 3 0 0 0,10 5-139 0 0,-27 2 58 0 0,-45-19-49 0 0,0 1 0 0 0,0-1 0 0 0,0 0 0 0 0,0 1 0 0 0,0-1 0 0 0,0 1 0 0 0,-1 0 0 0 0,1-1 0 0 0,0 1 0 0 0,0-1 0 0 0,0 1 0 0 0,-1 0 0 0 0,1 0 0 0 0,0 0 0 0 0,-1-1 0 0 0,1 1 0 0 0,-1 0 0 0 0,1 0 0 0 0,-1 0-1 0 0,1 0 1 0 0,-1 0 0 0 0,0 0 0 0 0,1 0 0 0 0,-1 0 0 0 0,0 0 0 0 0,0 0 0 0 0,1 0 0 0 0,-1 0 0 0 0,0 0 0 0 0,0 0 0 0 0,0 0 0 0 0,-1 0 0 0 0,1 0 0 0 0,0 0 0 0 0,0 0 0 0 0,0 0 0 0 0,-1 0 0 0 0,1 0 0 0 0,-1 0 0 0 0,1 0 0 0 0,-1 0 0 0 0,1 0 0 0 0,-1 0 0 0 0,1-1 0 0 0,-2 2-9 0 0,-125 69 702 0 0,-430 161-695 0 0,557-232-6 0 0,-12 4 6 0 0,1 1 1 0 0,0 0-1 0 0,0 1 0 0 0,1 0 1 0 0,0 0-1 0 0,0 1 0 0 0,0 1 1 0 0,1 0-1 0 0,0 0 1 0 0,0 1-1 0 0,1 0 0 0 0,-6 8-7 0 0,13-15 3 0 0,0 1 0 0 0,0-1-1 0 0,0 0 1 0 0,1 1 0 0 0,-1-1-1 0 0,1 0 1 0 0,0 1 0 0 0,-1-1-1 0 0,1 1 1 0 0,0-1 0 0 0,0 0-1 0 0,1 1 1 0 0,-1-1 0 0 0,0 1-1 0 0,1-1 1 0 0,0 0 0 0 0,-1 0-1 0 0,1 1 1 0 0,0-1 0 0 0,0 0-1 0 0,0 0 1 0 0,0 0 0 0 0,1 0-1 0 0,-1 0 1 0 0,1 0 0 0 0,-1 0-1 0 0,1 0 1 0 0,0 0 0 0 0,-1-1-1 0 0,1 1 1 0 0,0-1 0 0 0,0 1-1 0 0,0-1 1 0 0,0 0 0 0 0,0 0-1 0 0,1 0 1 0 0,-1 0-1 0 0,2 0-1 0 0,93 25 416 0 0,-36-20-178 0 0,2-2-1 0 0,-1-3 0 0 0,0-3 1 0 0,10-4-239 0 0,223-56-615 0 0,-250 46-2794 0 0,-25 7-3575 0 0,-8 5-4405 0 0</inkml:trace>
  <inkml:trace contextRef="#ctx0" brushRef="#br0" timeOffset="2708.106">1641 619 0 0 0,'0'0'1147'0'0,"0"0"-102"0"0,0 0-48 0 0,0 0 174 0 0,0 0 253 0 0,0 0 164 0 0,0 0-19 0 0,0 0-178 0 0,0 0-295 0 0,0 0-260 0 0,0 0-152 0 0,0 0-156 0 0,-24-27-96 0 0,-76-79-50 0 0,52 73 166 0 0,41 34-392 0 0,3-3-98 0 0,0 1 1 0 0,-1-1 0 0 0,1 1-1 0 0,-1 0 1 0 0,0 1-1 0 0,1-1 1 0 0,-1 1-1 0 0,0 0 1 0 0,1 0 0 0 0,-1 0-1 0 0,1 1 1 0 0,-1-1-1 0 0,0 1 1 0 0,1 0 0 0 0,-1 1-1 0 0,1-1 1 0 0,0 1-1 0 0,-1 0 1 0 0,1 0-1 0 0,0 0 1 0 0,0 0 0 0 0,0 1-1 0 0,1 0 1 0 0,-1 0-1 0 0,0 0 1 0 0,1 0-1 0 0,0 0 1 0 0,0 1 0 0 0,0-1-1 0 0,0 1 1 0 0,1 0-1 0 0,-1 0 1 0 0,1 0-1 0 0,0 0 1 0 0,0 0 0 0 0,0 1-1 0 0,1-1 1 0 0,-1 1-1 0 0,1 2-58 0 0,-1 20 161 0 0,1 1 0 0 0,1 0 0 0 0,1 0 0 0 0,2 0 0 0 0,1-1 0 0 0,1 1-1 0 0,1-1 1 0 0,9 24-161 0 0,118 379 832 0 0,-120-375-731 0 0,-3 1 0 0 0,-1 1-1 0 0,-4 0 1 0 0,-1 0-1 0 0,-5 48-100 0 0,0-73 38 0 0,-2 0-1 0 0,-1 0 1 0 0,-2 0 0 0 0,-1-1-1 0 0,-1 0 1 0 0,-2 0-1 0 0,-1-1 1 0 0,-1 0 0 0 0,-2-1-1 0 0,-1-1 1 0 0,-3 4-38 0 0,12-22-58 0 0,0 0 0 0 0,-1 0 1 0 0,0-1-1 0 0,0 0 1 0 0,-1 0-1 0 0,0-1 0 0 0,-1 1 1 0 0,0-2-1 0 0,0 0 1 0 0,-1 0-1 0 0,0 0 0 0 0,0-1 1 0 0,0-1-1 0 0,-1 0 1 0 0,0 0-1 0 0,0-1 0 0 0,0 0 1 0 0,0-1-1 0 0,-1-1 1 0 0,1 1-1 0 0,-8-1 58 0 0,5-16-2632 0 0,13-12-3920 0 0,1 19 2880 0 0,0-1-2576 0 0</inkml:trace>
  <inkml:trace contextRef="#ctx0" brushRef="#br0" timeOffset="3173.249">1895 1580 1272 0 0,'0'0'2239'0'0,"0"0"-1113"0"0,0 0-598 0 0,0 0-42 0 0,0 0 271 0 0,0 0 247 0 0,0 0 30 0 0,0 0-151 0 0,0 0-217 0 0,0 0-137 0 0,0 0-55 0 0,0 0-26 0 0,0 0-27 0 0,0 13-31 0 0,-7 106 1040 0 0,-72 66 328 0 0,62-93-1190 0 0,19-89-540 0 0,0 1-1 0 0,1-1 1 0 0,-1 0 0 0 0,1 0 0 0 0,0-1 0 0 0,0 1 0 0 0,0-1 0 0 0,0 1-1 0 0,0-1 1 0 0,0 0 0 0 0,1 0 0 0 0,-1 0 0 0 0,1-1 0 0 0,0 1 0 0 0,-1-1-1 0 0,1 0 1 0 0,0 0 0 0 0,0 0 0 0 0,0 0 0 0 0,0-1 0 0 0,0 0 0 0 0,0 1-1 0 0,-1-1 1 0 0,1-1 0 0 0,0 1 0 0 0,0-1 0 0 0,3 0-28 0 0,-2 1-82 0 0,1 0 0 0 0,-1 0 0 0 0,1-1 0 0 0,-1 0 0 0 0,0 0-1 0 0,0 0 1 0 0,1 0 0 0 0,-1-1 0 0 0,0 0 0 0 0,0 0 0 0 0,0-1 0 0 0,-1 1 0 0 0,1-1 0 0 0,0 0 0 0 0,-1 0 0 0 0,0 0 0 0 0,3-3 82 0 0,4-12-4069 0 0,-4-3-3425 0 0,-5 17 3687 0 0</inkml:trace>
  <inkml:trace contextRef="#ctx0" brushRef="#br0" timeOffset="3509.019">1657 1801 2561 0 0,'0'0'1603'0'0,"0"0"-325"0"0,0 0-97 0 0,0 0 171 0 0,0 0 186 0 0,0 0 2 0 0,35-5-177 0 0,107-15-323 0 0,56 4-1128 0 0,-179 16-1017 0 0,-8 1-1443 0 0,-3 1-2065 0 0,-1-1-489 0 0</inkml:trace>
  <inkml:trace contextRef="#ctx0" brushRef="#br0" timeOffset="3955.947">2173 1871 5097 0 0,'0'0'1200'0'0,"0"0"-393"0"0,0 0 80 0 0,0 0 435 0 0,0 0 246 0 0,0 0-28 0 0,0 0-319 0 0,0 0-413 0 0,0 0-332 0 0,0 0-196 0 0,0 0-127 0 0,0 0-70 0 0,0 0-22 0 0,-3 32-19 0 0,-10 141 6 0 0,12-152-154 0 0,-8 32-2789 0 0,8-51-1242 0 0,0-2 2230 0 0,1 3-2565 0 0,0 0 2396 0 0</inkml:trace>
  <inkml:trace contextRef="#ctx0" brushRef="#br0" timeOffset="4529.864">2044 1867 0 0 0,'0'0'936'0'0,"0"0"284"0"0,0 0 319 0 0,0 0 138 0 0,0 0-73 0 0,0 0-225 0 0,0 0-249 0 0,0 0-142 0 0,0 0-63 0 0,0 0-31 0 0,17-5-42 0 0,119-27 1646 0 0,-36 25-2409 0 0,-85 13-2831 0 0,-11-1-755 0 0,-2 0-3337 0 0,-2 1 4176 0 0</inkml:trace>
  <inkml:trace contextRef="#ctx0" brushRef="#br0" timeOffset="4841.982">2020 2088 3305 0 0,'0'0'1940'0'0,"0"0"-836"0"0,0 0-339 0 0,0 0 273 0 0,0 0 375 0 0,0 0 139 0 0,0 0-198 0 0,0 0-399 0 0,0 0-323 0 0,0 0-138 0 0,0 0-79 0 0,0 0-99 0 0,0 0-68 0 0,13 0-77 0 0,98 0-59 0 0,-62-6-2007 0 0,-12 0-5501 0 0,-24 3 873 0 0</inkml:trace>
  <inkml:trace contextRef="#ctx0" brushRef="#br0" timeOffset="6484.767">2309 2066 0 0 0,'31'0'28'0'0,"-31"0"151"0"0,0 0 187 0 0,0 0 71 0 0,-1 8 5988 0 0,-2-5-6066 0 0,-88 12 2533 0 0,-102-12 669 0 0,152 22-3829 0 0,41-24 124 0 0,0 0-96 0 0,0 3-3118 0 0,4-2-3370 0 0,-3-2 3219 0 0</inkml:trace>
  <inkml:trace contextRef="#ctx0" brushRef="#br0" timeOffset="7941.295">1904 0 0 0 0,'0'0'1136'0'0,"0"0"-348"0"0,0 0-289 0 0,0 0 81 0 0,0 0 278 0 0,0 0 265 0 0,0 0 53 0 0,0 0-136 0 0,0 0-229 0 0,0 0-213 0 0,0 0-117 0 0,0 0-42 0 0,0 0 21 0 0,-2 19 19 0 0,-14 110 918 0 0,-34 33-142 0 0,40-132-1071 0 0,-2 57 1397 0 0,15-83-1500 0 0,1-1 1 0 0,-1-1 0 0 0,1 1 0 0 0,-1 0 0 0 0,1-1 0 0 0,0 0 0 0 0,0 0 0 0 0,0 0 0 0 0,0 0 0 0 0,0-1 0 0 0,1 1 0 0 0,-1-1 0 0 0,0 0 0 0 0,1 0 0 0 0,-1-1 0 0 0,0 1 0 0 0,1-1 0 0 0,-1 0 0 0 0,1 0-1 0 0,-1-1 1 0 0,1 1 0 0 0,-1-1-82 0 0,-3 1 6 0 0,69 0-9 0 0,-57-11-2727 0 0,-13-1-5440 0 0,0 9 5215 0 0,0-1 120 0 0</inkml:trace>
  <inkml:trace contextRef="#ctx0" brushRef="#br0" timeOffset="8147.272">1641 258 1032 0 0,'0'0'2325'0'0,"0"0"-840"0"0,0 0-366 0 0,0 0 202 0 0,0 0 319 0 0,0 0 116 0 0,0 0-90 0 0,0 0-304 0 0,0 0-332 0 0,0 0-263 0 0,33-4-220 0 0,104-13-189 0 0,-11 8 635 0 0,-89 9-3009 0 0,4 1-5674 0 0,-36-1-5 0 0</inkml:trace>
  <inkml:trace contextRef="#ctx0" brushRef="#br0" timeOffset="8460.742">2212 339 7122 0 0,'0'0'1653'0'0,"0"0"-475"0"0,0 0-126 0 0,0 0 260 0 0,0 0 223 0 0,0 0-36 0 0,0 0-280 0 0,0 0-356 0 0,0 0-273 0 0,0 0-208 0 0,0 0-106 0 0,0 0-66 0 0,0 0-56 0 0,-8 26-39 0 0,-31 114 21 0 0,36-75-1692 0 0,3-64 738 0 0,-3 2-4343 0 0,2-2-3670 0 0,1-1 5901 0 0</inkml:trace>
  <inkml:trace contextRef="#ctx0" brushRef="#br0" timeOffset="8668.29">2142 339 800 0 0,'0'0'1793'0'0,"0"0"-560"0"0,0 0-130 0 0,0 0 292 0 0,0 0 275 0 0,0 0 41 0 0,0 0-219 0 0,0 0-329 0 0,0 0-264 0 0,0 0-198 0 0,0 0-155 0 0,0 0-111 0 0,0 0-95 0 0,33-2-99 0 0,102-8-69 0 0,-54 7-115 0 0,-59 3-5251 0 0,-21 1-18 0 0,-1 1 2221 0 0,0-1 637 0 0</inkml:trace>
  <inkml:trace contextRef="#ctx0" brushRef="#br0" timeOffset="8966.205">2142 497 4745 0 0,'0'0'1248'0'0,"0"0"-456"0"0,0 0 361 0 0,0 0 415 0 0,0 0 136 0 0,0 0-151 0 0,0 0-353 0 0,0 0-360 0 0,0 0-288 0 0,0 0-176 0 0,0 0-200 0 0,0 0-136 0 0,0 0-152 0 0,184 11-336 0 0,-166-11-864 0 0,-5 0-2353 0 0,-2 0-6745 0 0</inkml:trace>
  <inkml:trace contextRef="#ctx0" brushRef="#br0" timeOffset="11622.229">2294 1558 0 0 0,'0'0'1143'0'0,"0"0"347"0"0,0 0 183 0 0,0 0-100 0 0,0 0-238 0 0,0 0-263 0 0,0 0-232 0 0,0 0-85 0 0,3-13 20 0 0,8-38 39 0 0,14 4 1806 0 0,62-82 514 0 0,76-72-2144 0 0,-114 147-900 0 0,-2-2 1 0 0,-3-2-1 0 0,17-33-90 0 0,-30 41 74 0 0,-33 86-880 0 0,-47 177 849 0 0,46-198-28 0 0,-1 7-15 0 0,0-1 1 0 0,1 1 0 0 0,1-1 0 0 0,1 1-1 0 0,1 0 1 0 0,1 0 0 0 0,3 13-1 0 0,-4-33 7 0 0,0 1 1 0 0,0-1-1 0 0,1 0 1 0 0,-1 0-1 0 0,1 1 1 0 0,0-1 0 0 0,0 0-1 0 0,0 0 1 0 0,0 0-1 0 0,0 1 1 0 0,0-1-1 0 0,0 0 1 0 0,1-1-1 0 0,-1 1 1 0 0,1 0-1 0 0,-1 0 1 0 0,1-1-1 0 0,0 1 1 0 0,0-1-1 0 0,0 1 1 0 0,-1-1-1 0 0,1 0 1 0 0,1 1-1 0 0,-1-1 1 0 0,0 0 0 0 0,0-1-1 0 0,0 1 1 0 0,1 0-1 0 0,-1-1 1 0 0,0 1-1 0 0,0-1 1 0 0,1 1-1 0 0,-1-1 1 0 0,1 0-1 0 0,-1 0 1 0 0,0 0-1 0 0,1-1 1 0 0,-1 1-1 0 0,0-1 1 0 0,1 1-1 0 0,-1-1 1 0 0,0 1-1 0 0,0-1 1 0 0,0 0 0 0 0,3-1-8 0 0,151-140 376 0 0,-82 70-503 0 0,-3-3 0 0 0,55-78 127 0 0,-10 6-144 0 0,-112 183-228 0 0,-92 277 966 0 0,82-287-540 0 0,-2 8 4 0 0,1 0 1 0 0,2 1-1 0 0,1-1 1 0 0,2 1-1 0 0,1 0 1 0 0,2 0-59 0 0,24 39-1302 0 0,-12-81-12971 0 0,-12 4 11088 0 0</inkml:trace>
  <inkml:trace contextRef="#ctx0" brushRef="#br0" timeOffset="12045.776">3828 1108 5857 0 0,'0'0'791'0'0,"0"0"-112"0"0,0 0 257 0 0,0 0 438 0 0,0 0 262 0 0,0 0-10 0 0,0 0-406 0 0,0 0-486 0 0,0 0-273 0 0,0 0-144 0 0,0 0-31 0 0,0 0 35 0 0,0 0 23 0 0,-10 13 10 0 0,-70 79 414 0 0,66-77-734 0 0,1 1 0 0 0,1 0 1 0 0,0 0-1 0 0,1 2 0 0 0,1-1 1 0 0,1 1-1 0 0,1 1 0 0 0,0 0 1 0 0,1 0-1 0 0,1 0 0 0 0,1 1 1 0 0,1 0-1 0 0,0 0 0 0 0,2 0 1 0 0,0 8-35 0 0,2-23 25 0 0,1 1 0 0 0,0-1 0 0 0,0 1 0 0 0,0-1 0 0 0,1 0 0 0 0,0 1 0 0 0,0-1 0 0 0,1 0 0 0 0,-1 0 0 0 0,1-1 0 0 0,0 1 0 0 0,0 0 0 0 0,0-1 0 0 0,1 0 0 0 0,0 0 0 0 0,0 0 0 0 0,0 0 0 0 0,0 0 0 0 0,0-1 0 0 0,1 0 0 0 0,0 0 0 0 0,-1 0 0 0 0,1-1 0 0 0,0 1 0 0 0,1-1 0 0 0,-1 0 0 0 0,0-1 0 0 0,0 1 0 0 0,1-1 0 0 0,-1 0 0 0 0,1 0 0 0 0,-1-1 0 0 0,3 0-25 0 0,1 1 85 0 0,1-1-1 0 0,-1-1 1 0 0,1 1-1 0 0,-1-2 1 0 0,1 1-1 0 0,-1-1 1 0 0,0-1-1 0 0,0 0 1 0 0,0 0-1 0 0,0-1 1 0 0,0 0-1 0 0,-1 0 1 0 0,0-1-1 0 0,0 0 1 0 0,0 0-1 0 0,0-1 1 0 0,-1 0-1 0 0,0 0 1 0 0,0-1-1 0 0,-1 0 1 0 0,0 0-1 0 0,0-1 1 0 0,-1 0-1 0 0,1 0 1 0 0,-2 0-1 0 0,1 0 1 0 0,-1-1-1 0 0,-1 0 1 0 0,1 0-1 0 0,-1-3-84 0 0,-2 9 1 0 0,0 0-1 0 0,0 0 1 0 0,0 0-1 0 0,0-1 1 0 0,-1 1-1 0 0,0 0 1 0 0,0 0-1 0 0,0-1 1 0 0,0 1-1 0 0,0 0 1 0 0,0 0 0 0 0,-1-1-1 0 0,0 1 1 0 0,0 0-1 0 0,0 0 1 0 0,0 0-1 0 0,0 0 1 0 0,0 0-1 0 0,-1 0 1 0 0,0 0-1 0 0,1 0 1 0 0,-1 0-1 0 0,0 1 1 0 0,0-1-1 0 0,-1 1 1 0 0,1 0-1 0 0,0-1 1 0 0,-1 1-1 0 0,0 0 1 0 0,1 0-1 0 0,-1 1 1 0 0,0-1-1 0 0,0 0 1 0 0,0 1-1 0 0,0 0 1 0 0,0 0 0 0 0,0 0-1 0 0,0 0 1 0 0,0 0-1 0 0,-1 0 1 0 0,-1 1-1 0 0,-6 0-46 0 0,9-1 27 0 0,0 0 0 0 0,1 1-1 0 0,-1-1 1 0 0,0 1 0 0 0,0 0 0 0 0,0-1 0 0 0,0 1-1 0 0,0 0 1 0 0,0 0 0 0 0,0 0 0 0 0,0 1 0 0 0,0-1-1 0 0,0 0 1 0 0,0 1 0 0 0,1-1 0 0 0,-1 1 0 0 0,0-1-1 0 0,0 1 1 0 0,0 0 0 0 0,1 0 0 0 0,-1 0 0 0 0,0 0-1 0 0,1 0 1 0 0,-1 0 0 0 0,1 1 0 0 0,-1-1 0 0 0,1 0-1 0 0,0 1 1 0 0,-1-1 0 0 0,1 1 0 0 0,0 0-1 0 0,0-1 1 0 0,0 1 0 0 0,0 0 0 0 0,1-1 0 0 0,-1 1-1 0 0,0 0 1 0 0,1 0 0 0 0,-1 0 0 0 0,1 0 0 0 0,-1 0-1 0 0,1 0 20 0 0,2 0 14 0 0,1 0-1 0 0,-1 0 0 0 0,1-1 1 0 0,-1 1-1 0 0,1 0 0 0 0,-1-1 1 0 0,1 0-1 0 0,0 0 0 0 0,0 1 1 0 0,0-2-1 0 0,0 1 0 0 0,0 0 1 0 0,0 0-1 0 0,0-1 0 0 0,0 0 1 0 0,0 0-1 0 0,0 0 0 0 0,0 0 1 0 0,0 0-1 0 0,0 0 0 0 0,0-1-13 0 0,26 1 67 0 0,1-1 0 0 0,-1-1 0 0 0,0-1 0 0 0,0-2 0 0 0,0-1 0 0 0,15-6-67 0 0,-13 0-518 0 0,1 1-2624 0 0,-12 5-4945 0 0,-14 5-1596 0 0</inkml:trace>
  <inkml:trace contextRef="#ctx0" brushRef="#br0" timeOffset="15428.639">2707 357 0 0 0,'0'0'332'0'0,"0"0"384"0"0,0 0 52 0 0,0 0 79 0 0,0 0 181 0 0,0 0 206 0 0,0 0 44 0 0,0 0-83 0 0,22 1-141 0 0,128 5 840 0 0,437-5 3387 0 0,-550 2-4781 0 0,-36-3 86 0 0,-12-11 1509 0 0,-82-50-1710 0 0,-69-57 74 0 0,161 117-518 0 0,0 0 0 0 0,0 1-1 0 0,-1-1 1 0 0,1 0 0 0 0,0 0 0 0 0,0 0 0 0 0,0 1-1 0 0,0-1 1 0 0,0 0 0 0 0,0-1 0 0 0,1 1-1 0 0,-1 0 1 0 0,0 0 0 0 0,0 0 0 0 0,1 0-1 0 0,-1-1 1 0 0,1 1 0 0 0,-1 0 0 0 0,1 0-1 0 0,-1-1 1 0 0,1 1 0 0 0,0 0 0 0 0,0-1 0 0 0,0 1-1 0 0,0 0 1 0 0,0-1 0 0 0,0 1 0 0 0,0-1-1 0 0,0 1 1 0 0,0 0 0 0 0,1-1 0 0 0,-1 1-1 0 0,0 0 1 0 0,1 0 0 0 0,-1-1 0 0 0,1 1-1 0 0,0 0 1 0 0,-1 0 0 0 0,1 0 0 0 0,0-1-1 0 0,0 1 1 0 0,0 0 0 0 0,-1 0 0 0 0,1 0 0 0 0,0 0-1 0 0,0 1 1 0 0,1-1 0 0 0,-1 0 0 0 0,0 0-1 0 0,0 1 1 0 0,0-1 0 0 0,0 0 0 0 0,1 1-1 0 0,-1-1 1 0 0,1 1 59 0 0,41-8-7315 0 0,-26 8-1764 0 0</inkml:trace>
  <inkml:trace contextRef="#ctx0" brushRef="#br0" timeOffset="16016.317">4750 958 600 0 0,'0'0'1388'0'0,"0"0"-23"0"0,0 0-26 0 0,0 0 53 0 0,0 0 76 0 0,0 0-38 0 0,0 0-142 0 0,-34 0-277 0 0,-105 6-281 0 0,136-7-694 0 0,-1 1 0 0 0,0 0-1 0 0,1 0 1 0 0,-1 1 0 0 0,1-1 0 0 0,-1 1 0 0 0,1 0 0 0 0,-1 0 0 0 0,1 0 0 0 0,-1 0 0 0 0,1 0 0 0 0,0 1 0 0 0,0 0 0 0 0,0-1 0 0 0,0 1 0 0 0,0 0 0 0 0,0 1 0 0 0,0-1 0 0 0,1 0 0 0 0,-3 3-36 0 0,-3 3 98 0 0,-1 1-48 0 0,1-1 0 0 0,-1 1 0 0 0,1 1 0 0 0,1-1 0 0 0,0 1 1 0 0,0 1-1 0 0,1-1 0 0 0,0 1 0 0 0,1 0 0 0 0,0 1 0 0 0,1-1 0 0 0,0 1 0 0 0,1 0 0 0 0,0 0 0 0 0,1 0 0 0 0,1 0 1 0 0,-1 0-1 0 0,2 4-50 0 0,2-10 94 0 0,1 0 0 0 0,0 0 1 0 0,0-1-1 0 0,0 1 1 0 0,1-1-1 0 0,0 1 1 0 0,0-1-1 0 0,0 0 0 0 0,0-1 1 0 0,1 1-1 0 0,0-1 1 0 0,0 0-1 0 0,0 0 1 0 0,1 0-1 0 0,-1-1 0 0 0,1 0 1 0 0,0 0-1 0 0,0 0 1 0 0,0-1-1 0 0,0 0 1 0 0,0 0-1 0 0,0-1 0 0 0,1 1 1 0 0,-1-1-1 0 0,0-1 1 0 0,1 1-1 0 0,-1-1 1 0 0,1 0-1 0 0,-1-1 0 0 0,1 1 1 0 0,0-1-95 0 0,110-15 1586 0 0,-92 4-1495 0 0,0-2 1 0 0,-1 0 0 0 0,-1-2 0 0 0,-1 0 0 0 0,0-2 0 0 0,-1 0-1 0 0,-1-2 1 0 0,-1 0 0 0 0,0-1 0 0 0,-2-1 0 0 0,0-1 0 0 0,-2 0-1 0 0,-1-1 1 0 0,0 0 0 0 0,-2-1 0 0 0,-1-1 0 0 0,-1 0-1 0 0,-1-1 1 0 0,-1 0 0 0 0,-2 0 0 0 0,4-27-92 0 0,-6 35-94 0 0,-1 1 1 0 0,-1-1-1 0 0,-1 1 0 0 0,-1-1 0 0 0,0 0 1 0 0,-1 0-1 0 0,-1 1 0 0 0,-1-1 1 0 0,-1 1-1 0 0,0 0 0 0 0,-1 0 1 0 0,-1 0-1 0 0,-1 1 0 0 0,0-1 0 0 0,-2 2 1 0 0,0-1-1 0 0,0 1 0 0 0,-2 1 1 0 0,0-1 93 0 0,9 13-15 0 0,-1 1 0 0 0,1 0 0 0 0,-1 0 0 0 0,1 0 0 0 0,-1 0 0 0 0,0 0 0 0 0,0 0 0 0 0,0 1 0 0 0,0-1 0 0 0,0 1 1 0 0,0 0-1 0 0,0 0 0 0 0,-1 0 0 0 0,1 0 0 0 0,0 1 0 0 0,-1-1 0 0 0,1 1 0 0 0,0 0 0 0 0,-1 0 0 0 0,1 0 0 0 0,0 0 1 0 0,-1 1-1 0 0,1-1 0 0 0,0 1 0 0 0,0 0 0 0 0,-1 0 0 0 0,1 0 0 0 0,0 0 0 0 0,0 1 0 0 0,0-1 0 0 0,0 1 0 0 0,0 0 1 0 0,1 0-1 0 0,-1 0 0 0 0,0 0 0 0 0,1 0 0 0 0,0 1 0 0 0,-1-1 0 0 0,1 1 0 0 0,0-1 0 0 0,0 1 0 0 0,0 0 0 0 0,1 0 0 0 0,-1 1 15 0 0,-13 19 67 0 0,2 2-1 0 0,1-1 0 0 0,1 2 0 0 0,1-1 0 0 0,1 1 0 0 0,1 1 0 0 0,2 0 1 0 0,0 0-1 0 0,2 0 0 0 0,1 1 0 0 0,1-1 0 0 0,2 1 0 0 0,0-1 1 0 0,2 1-1 0 0,3 11-66 0 0,3 3 188 0 0,3-1 1 0 0,1 0 0 0 0,2 0 0 0 0,2-1 0 0 0,2-1-1 0 0,1-1 1 0 0,2 0 0 0 0,1-2 0 0 0,19 22-189 0 0,-41-55-43 0 0,1-1 1 0 0,0 0-1 0 0,0 0 1 0 0,-1 0-1 0 0,1 1 1 0 0,0-1-1 0 0,1 0 1 0 0,-1 0 0 0 0,0 0-1 0 0,1-1 1 0 0,-1 1-1 0 0,1 0 1 0 0,-1 0-1 0 0,1-1 1 0 0,0 1-1 0 0,0-1 1 0 0,0 0-1 0 0,0 1 1 0 0,0-1 0 0 0,0 0-1 0 0,0 0 1 0 0,0 0-1 0 0,0-1 1 0 0,0 1-1 0 0,1 0 1 0 0,-1-1-1 0 0,0 1 1 0 0,1-1-1 0 0,-1 0 1 0 0,0 0 0 0 0,0 0-1 0 0,1 0 1 0 0,-1 0-1 0 0,0 0 1 0 0,1-1-1 0 0,-1 1 1 0 0,0-1-1 0 0,0 0 1 0 0,1 1-1 0 0,-1-1 1 0 0,0 0-1 0 0,0 0 1 0 0,0-1 0 0 0,0 1-1 0 0,0 0 1 0 0,0-1-1 0 0,-1 1 1 0 0,1-1-1 0 0,0 0 43 0 0,114-135-14931 0 0,-100 117 11517 0 0</inkml:trace>
  <inkml:trace contextRef="#ctx0" brushRef="#br0" timeOffset="16354.408">5544 637 5641 0 0,'0'0'2135'0'0,"0"0"-646"0"0,0 0-517 0 0,0 0-1 0 0,0 0 256 0 0,0 0 176 0 0,0 0-14 0 0,0 0-147 0 0,0 0-241 0 0,0 0-186 0 0,0 0-145 0 0,-6 35-130 0 0,-17 108-63 0 0,-13-34 217 0 0,-61 159-103 0 0,95-258-589 0 0,0-1 1 0 0,0 1 0 0 0,1 0 0 0 0,0 0 0 0 0,1-1 0 0 0,0 1 0 0 0,1 0 0 0 0,0 0 0 0 0,0 0 0 0 0,2 2-3 0 0,0-7 13 0 0,0-1 0 0 0,0-1 1 0 0,0 1-1 0 0,1 0 0 0 0,0-1 0 0 0,0 1 1 0 0,0-1-1 0 0,0 0 0 0 0,0-1 0 0 0,0 1 1 0 0,1-1-1 0 0,-1 0 0 0 0,1 0 0 0 0,0 0 1 0 0,0 0-1 0 0,0-1 0 0 0,0 0 1 0 0,0 0-1 0 0,0 0 0 0 0,0-1 0 0 0,0 0 1 0 0,0 0-1 0 0,0 0 0 0 0,0 0 0 0 0,0-1 1 0 0,0 0-1 0 0,0 0 0 0 0,0 0 0 0 0,0-1 1 0 0,-1 1-1 0 0,1-1 0 0 0,0-1 0 0 0,-1 1 1 0 0,2-1-14 0 0,5-1-175 0 0,1 0 0 0 0,-1-1 1 0 0,-1 0-1 0 0,1-1 0 0 0,-1 0 0 0 0,0-1 1 0 0,0 0-1 0 0,-1 0 0 0 0,0-1 1 0 0,0 0-1 0 0,-1-1 0 0 0,0 0 0 0 0,0 0 1 0 0,-1-1-1 0 0,0 0 0 0 0,4-9 175 0 0,-8-14-4605 0 0,-13 5-6773 0 0,5 23 8420 0 0</inkml:trace>
  <inkml:trace contextRef="#ctx0" brushRef="#br0" timeOffset="16664.528">5161 969 3393 0 0,'0'0'3116'0'0,"0"0"-1187"0"0,0 0-374 0 0,0 0-35 0 0,0 0-62 0 0,34-4-138 0 0,112-11-188 0 0,94 1 1945 0 0,-239 14-3081 0 0,133 1 407 0 0,-47 20-3225 0 0,-73-17 835 0 0,2 3-4255 0 0,-11-4-1606 0 0</inkml:trace>
</inkml:ink>
</file>

<file path=ppt/ink/ink8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11.5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0,'0'0'667'0'0,"0"0"649"0"0,0 0 7 0 0,0 0-163 0 0,0 0-50 0 0,0 0 37 0 0,0 0 93 0 0,8 0 86 0 0,199 4 6611 0 0,117 11-5684 0 0,-194-2-5152 0 0,-83-7-6075 0 0,-33-3 1368 0 0</inkml:trace>
</inkml:ink>
</file>

<file path=ppt/ink/ink8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17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 0 0 0,'0'0'711'0'0,"0"0"156"0"0,0 0 246 0 0,0 0 450 0 0,0 0 454 0 0,0 0 182 0 0,0 0-111 0 0,0 0-309 0 0,0 0-300 0 0,32 4-256 0 0,101 13-217 0 0,55-16 1012 0 0,-136-5-1742 0 0,111-9 121 0 0,123-3-3863 0 0,-254 16-686 0 0,-10 0-3141 0 0</inkml:trace>
</inkml:ink>
</file>

<file path=ppt/ink/ink8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21.0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7 288 0 0 0,'0'0'612'0'0,"0"0"328"0"0,0 0 351 0 0,0 0 324 0 0,0 0 170 0 0,0 0-120 0 0,0 0-336 0 0,0 0-396 0 0,0 0-327 0 0,0 0-198 0 0,0 0-26 0 0,0 0 108 0 0,-3-3 162 0 0,-1-12 549 0 0,33 12 249 0 0,-8 3-923 0 0,177-12 2642 0 0,107-10-1482 0 0,-161 22-1386 0 0,-143 0-214 0 0,-1 0 38 0 0,0 0 51 0 0,0 0 19 0 0,-15-9 336 0 0,-331-129-2336 0 0,276 96-790 0 0,29 7-6788 0 0,34 27 1009 0 0</inkml:trace>
</inkml:ink>
</file>

<file path=ppt/ink/ink8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09.0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61 1240 0 0,'0'0'2102'0'0,"0"0"-515"0"0,0 0-319 0 0,0 0 70 0 0,0 0 229 0 0,0 0 132 0 0,0 0-144 0 0,0 0-368 0 0,0 0-352 0 0,0 0-239 0 0,0 0-77 0 0,0 0 51 0 0,0 0 3 0 0,-3 24-11 0 0,-19 170 855 0 0,-9 133 183 0 0,3-195-1469 0 0,-8-91-1032 0 0,20-40-2610 0 0,2-13-4277 0 0,9 6 3264 0 0,1 1 902 0 0</inkml:trace>
  <inkml:trace contextRef="#ctx0" brushRef="#br0" timeOffset="297.056">1 142 2833 0 0,'0'0'1065'0'0,"0"0"85"0"0,0 0 403 0 0,0 0 469 0 0,0 0 231 0 0,0 0-46 0 0,32-6-296 0 0,103-21-359 0 0,35 15 1607 0 0,-121 13-2577 0 0,226 18 636 0 0,-105 27-1748 0 0,-124-22-3436 0 0,-43-13-2702 0 0,-3-8 1882 0 0,0 1-769 0 0</inkml:trace>
  <inkml:trace contextRef="#ctx0" brushRef="#br0" timeOffset="727.989">65 812 6369 0 0,'0'0'1130'0'0,"0"0"-325"0"0,0 0 85 0 0,0 0 398 0 0,0 0 318 0 0,0 0 73 0 0,0 0-175 0 0,0 0-251 0 0,0 0-240 0 0,0 0-207 0 0,0 0-177 0 0,0 0-144 0 0,35 0-112 0 0,112-4-85 0 0,13-24 266 0 0,134-3-957 0 0,-232 29-3203 0 0,1 1-3436 0 0,-47 1-2579 0 0</inkml:trace>
  <inkml:trace contextRef="#ctx0" brushRef="#br0" timeOffset="3793.665">952 724 0 0 0,'0'0'936'0'0,"0"0"7"0"0,0 0-105 0 0,0 0-70 0 0,0 0 5 0 0,0 0 39 0 0,0 0 143 0 0,0 5 138 0 0,-1-4-1010 0 0,1-1 1 0 0,0 1 0 0 0,0 0 0 0 0,-1 0-1 0 0,1 0 1 0 0,0-1 0 0 0,0 1 0 0 0,0 0-1 0 0,0 0 1 0 0,0-1 0 0 0,0 1 0 0 0,0 0-1 0 0,0 0 1 0 0,0 0 0 0 0,0-1 0 0 0,0 1-1 0 0,1 0 1 0 0,-1 0 0 0 0,0-1 0 0 0,1 1-1 0 0,-1 0 1 0 0,0 0 0 0 0,1-1 0 0 0,-1 1-1 0 0,1-1 1 0 0,-1 1 0 0 0,1 0 0 0 0,-1-1-1 0 0,1 1 1 0 0,-1-1 0 0 0,1 1 0 0 0,0-1-1 0 0,-1 1 1 0 0,1-1 0 0 0,0 0 0 0 0,0 1 0 0 0,-1-1-1 0 0,1 0 1 0 0,0 1 0 0 0,0-1 0 0 0,-1 0-1 0 0,1 0 1 0 0,0 0 0 0 0,0 0 0 0 0,-1 0-1 0 0,1 0 1 0 0,0 0 0 0 0,0 0 0 0 0,0 0-1 0 0,-1 0 1 0 0,1 0 0 0 0,0 0 0 0 0,0 0-1 0 0,-1-1 1 0 0,1 1 0 0 0,0 0-84 0 0,76-38 3934 0 0,-37 11-3497 0 0,-2-3 1 0 0,-1-1-1 0 0,-1-1 1 0 0,-2-2-1 0 0,16-21-437 0 0,-39 43 46 0 0,4-1-15 0 0,-2-1 0 0 0,1-1 0 0 0,-2 0-1 0 0,0 0 1 0 0,-1-1 0 0 0,0-1 0 0 0,-2 0 0 0 0,0 0 0 0 0,0-1 0 0 0,-2 0 0 0 0,5-15-31 0 0,-12 29-31 0 0,1 3 15 0 0,0-1 0 0 0,-1 1 0 0 0,1-1 0 0 0,-1 1 0 0 0,0-1 0 0 0,1 1 0 0 0,-1-1 0 0 0,0 1 0 0 0,0-1 0 0 0,0 0 0 0 0,0 1 0 0 0,0-1-1 0 0,0 1 1 0 0,0-1 0 0 0,0 0 0 0 0,-1 1 0 0 0,1-1 0 0 0,-1 1 0 0 0,1-1 0 0 0,-1 1 0 0 0,0-1 0 0 0,1 1 0 0 0,-1 0 0 0 0,0-1 0 0 0,0 1 0 0 0,0 0 0 0 0,0-1 0 0 0,0 1-1 0 0,-1-1 17 0 0,-6 4-104 0 0,0 1 0 0 0,1-1 0 0 0,0 1 0 0 0,0 1 0 0 0,0-1 0 0 0,0 1 0 0 0,0 0 0 0 0,1 1-1 0 0,0 0 1 0 0,0 0 0 0 0,0 0 0 0 0,0 1 0 0 0,1-1 0 0 0,0 1 0 0 0,-3 5 104 0 0,-7 5-82 0 0,3-5 94 0 0,1 1-1 0 0,0 0 0 0 0,1 0 0 0 0,0 1 0 0 0,0 0 0 0 0,2 1 0 0 0,0 0 0 0 0,0 1 0 0 0,1 0 1 0 0,1 0-1 0 0,1 0 0 0 0,0 0 0 0 0,1 1 0 0 0,0 0 0 0 0,0 14-11 0 0,4-27 20 0 0,0 0-1 0 0,1 1 1 0 0,-1-1 0 0 0,1 0-1 0 0,0 0 1 0 0,0 0-1 0 0,0 0 1 0 0,0 0 0 0 0,1-1-1 0 0,-1 1 1 0 0,1 0-1 0 0,0-1 1 0 0,0 1 0 0 0,0-1-1 0 0,0 1 1 0 0,0-1-1 0 0,0 0 1 0 0,1 0 0 0 0,-1 0-1 0 0,1 0 1 0 0,-1 0-1 0 0,1-1 1 0 0,0 1 0 0 0,0-1-1 0 0,-1 0 1 0 0,1 1-1 0 0,0-1 1 0 0,0-1 0 0 0,0 1-1 0 0,0 0 1 0 0,2-1-20 0 0,99 10 722 0 0,-102-10-713 0 0,22-1 97 0 0,0-2 1 0 0,0-1-1 0 0,0-1 0 0 0,0 0 0 0 0,-1-2 0 0 0,0-1 1 0 0,-1-1-1 0 0,1-1 0 0 0,-1-1 0 0 0,-1 0 1 0 0,0-2-1 0 0,-1-1 0 0 0,-1 0 0 0 0,0-1 0 0 0,0-1 1 0 0,-2-1-1 0 0,3-4-106 0 0,-14 15-1 0 0,-1 0 0 0 0,1-1 0 0 0,-1 0 0 0 0,-1 0 0 0 0,1 0 0 0 0,-1 0-1 0 0,0-1 1 0 0,-1 1 0 0 0,0-1 0 0 0,0 0 0 0 0,-1 0 0 0 0,0 0 0 0 0,0-1 0 0 0,-1 1 0 0 0,0 0 0 0 0,0-1 0 0 0,-1 1 0 0 0,0-1 0 0 0,-1 0 1 0 0,0 7-47 0 0,0 0 0 0 0,0 0 0 0 0,-1 0 0 0 0,1 1 0 0 0,-1-1 0 0 0,0 0 0 0 0,1 1 1 0 0,-1-1-1 0 0,0 1 0 0 0,0-1 0 0 0,0 1 0 0 0,0 0 0 0 0,0 0 0 0 0,0 0 0 0 0,0 0 0 0 0,0 0 0 0 0,-1 1 0 0 0,1-1 1 0 0,0 0-1 0 0,0 1 0 0 0,-1 0 0 0 0,1 0 0 0 0,0-1 0 0 0,-1 1 0 0 0,1 1 0 0 0,0-1 0 0 0,-1 0 0 0 0,1 0 0 0 0,0 1 1 0 0,-1 0-1 0 0,1-1 0 0 0,0 1 0 0 0,0 0 0 0 0,0 0 0 0 0,0 0 0 0 0,0 0 0 0 0,0 1 0 0 0,0-1 0 0 0,0 0 0 0 0,0 1 1 0 0,1-1-1 0 0,-1 1 0 0 0,0 0 0 0 0,1 0 0 0 0,-1-1 0 0 0,1 2 47 0 0,-11 7-28 0 0,1 1 1 0 0,0 0-1 0 0,1 1 0 0 0,0 0 0 0 0,1 1 1 0 0,0-1-1 0 0,1 2 0 0 0,1-1 0 0 0,0 1 0 0 0,1 0 1 0 0,0 1-1 0 0,1 0 0 0 0,1 0 0 0 0,0 0 1 0 0,1 0-1 0 0,0 8 28 0 0,5-17 43 0 0,1 1-1 0 0,-1-1 1 0 0,1 0 0 0 0,0 0 0 0 0,1 0-1 0 0,-1 0 1 0 0,1-1 0 0 0,0 0-1 0 0,1 1 1 0 0,-1-1 0 0 0,1-1 0 0 0,0 1-1 0 0,1-1 1 0 0,-1 0 0 0 0,1 0-1 0 0,-1 0 1 0 0,1-1 0 0 0,0 0 0 0 0,0 0-1 0 0,1 0 1 0 0,-1-1 0 0 0,1 0-1 0 0,-1 0 1 0 0,1-1 0 0 0,0 0 0 0 0,-1 0-1 0 0,1 0 1 0 0,0-1 0 0 0,0 0 0 0 0,4-1-43 0 0,8 0 99 0 0,0-2 1 0 0,0 0 0 0 0,0-1 0 0 0,0 0 0 0 0,-1-2 0 0 0,0 0 0 0 0,0-2 0 0 0,0 0 0 0 0,-1 0 0 0 0,0-2 0 0 0,-1 0 0 0 0,0-1 0 0 0,-1 0 0 0 0,0-2 0 0 0,-1 1 0 0 0,0-2 0 0 0,-1 0 0 0 0,3-5-100 0 0,-2 7 9 0 0,-1-2 0 0 0,0 1-1 0 0,-1-2 1 0 0,-1 1 0 0 0,-1-1 0 0 0,0-1 0 0 0,-1 0 0 0 0,0-1 0 0 0,-1 0 0 0 0,-1 0 0 0 0,-1 0 0 0 0,0-1 0 0 0,-2 0 0 0 0,0 0 0 0 0,-1 0 0 0 0,0 0 0 0 0,-2-1 0 0 0,0-16-9 0 0,-1 34-2 0 0,-1 0 0 0 0,0 0 0 0 0,1 0 0 0 0,-1 0 0 0 0,0 0-1 0 0,1 0 1 0 0,-1 0 0 0 0,0 0 0 0 0,0 0 0 0 0,0 0 0 0 0,0 0 0 0 0,0 0 0 0 0,0 1 0 0 0,0-1 0 0 0,0 1 0 0 0,0-1 0 0 0,-1 0 0 0 0,1 1-1 0 0,0 0 1 0 0,0-1 0 0 0,0 1 0 0 0,-1 0 0 0 0,1 0 0 0 0,0-1 0 0 0,0 1 0 0 0,-1 0 0 0 0,1 0 0 0 0,0 0 0 0 0,0 1 0 0 0,-1-1-1 0 0,1 0 1 0 0,0 0 0 0 0,0 1 0 0 0,0-1 0 0 0,-1 0 0 0 0,1 1 0 0 0,0 0 0 0 0,0-1 0 0 0,0 1 0 0 0,0 0 0 0 0,0-1 0 0 0,0 1 0 0 0,0 0-1 0 0,0 0 1 0 0,0 0 0 0 0,0 0 0 0 0,1 0 0 0 0,-1 0 0 0 0,0 0 0 0 0,0 0 0 0 0,1 0 0 0 0,-1 0 0 0 0,1 0 0 0 0,-1 0 0 0 0,1 0-1 0 0,0 1 1 0 0,-1-1 0 0 0,1 0 0 0 0,0 0 2 0 0,-17 25 5 0 0,1 1 1 0 0,1 0-1 0 0,2 1 0 0 0,1 0 0 0 0,1 1 0 0 0,1 1 0 0 0,0 3-5 0 0,4-3-22 0 0,1-1 0 0 0,1 1 0 0 0,2 0 0 0 0,1 0 0 0 0,1 1 0 0 0,2-1 22 0 0,23 48-421 0 0,6-35-3752 0 0,-18-33-852 0 0,-2-5-1715 0 0,-4-5 3211 0 0</inkml:trace>
  <inkml:trace contextRef="#ctx0" brushRef="#br0" timeOffset="4125.081">2414 555 2048 0 0,'0'0'1386'0'0,"0"0"-159"0"0,0 0 248 0 0,0 0 336 0 0,0 0 148 0 0,0 0-113 0 0,0 0-386 0 0,0 0-420 0 0,-18 34-363 0 0,-57 108-261 0 0,26-38 34 0 0,23-21-434 0 0,23-46-2959 0 0,3-36 999 0 0,0-1-1156 0 0,1 0 603 0 0,0-1-1722 0 0,1-5 3111 0 0</inkml:trace>
  <inkml:trace contextRef="#ctx0" brushRef="#br0" timeOffset="4433.406">2342 488 1664 0 0,'0'0'718'0'0,"0"0"-251"0"0,0 0 219 0 0,0 0 523 0 0,0 0 383 0 0,0 0 179 0 0,0 0-44 0 0,0 0-245 0 0,0 0-258 0 0,0 0-168 0 0,0 0-172 0 0,0 0-157 0 0,0 0-140 0 0,34 7-178 0 0,106 17-143 0 0,-19-18-125 0 0,-103-6-848 0 0,-16 0-3360 0 0,-1 0-4011 0 0,-6 0 4320 0 0</inkml:trace>
  <inkml:trace contextRef="#ctx0" brushRef="#br0" timeOffset="4434.406">2241 739 528 0 0,'0'0'1901'0'0,"0"0"68"0"0,0 0 218 0 0,0 0 21 0 0,0 0-197 0 0,0 0-358 0 0,0 0-415 0 0,0 0-358 0 0,0 0-265 0 0,33 1-191 0 0,102 3-168 0 0,-19-13-196 0 0,-93 4-416 0 0,19-3-1236 0 0,-15 3-4234 0 0,-16 5-2330 0 0</inkml:trace>
  <inkml:trace contextRef="#ctx0" brushRef="#br0" timeOffset="5943.627">2996 437 3889 0 0,'0'0'1664'0'0,"0"0"-370"0"0,0 0-109 0 0,0 0 256 0 0,0 0 282 0 0,0 0 48 0 0,0 0-231 0 0,0 0-353 0 0,0 0-308 0 0,33-4-200 0 0,108-14-157 0 0,197-1-456 0 0,-312 19-472 0 0,31 0-2978 0 0,-19 0-4099 0 0,-21 0 916 0 0</inkml:trace>
  <inkml:trace contextRef="#ctx0" brushRef="#br0" timeOffset="7087.916">4295 28 0 0 0,'0'0'256'0'0,"0"0"403"0"0,0 0 237 0 0,0 0 370 0 0,0 0 453 0 0,0 0 262 0 0,0 0-115 0 0,0 0-390 0 0,0 0-461 0 0,0 0-337 0 0,0 0-111 0 0,0 0 23 0 0,0 0 44 0 0,5 6 33 0 0,20 58 1113 0 0,-31 326 1493 0 0,-10-261-3664 0 0,7-116-1931 0 0,-6-11-10871 0 0,13-2 9776 0 0</inkml:trace>
  <inkml:trace contextRef="#ctx0" brushRef="#br0" timeOffset="7447.762">3903 2 2088 0 0,'0'0'559'0'0,"0"0"-117"0"0,0 0 239 0 0,0 0 482 0 0,0 0 431 0 0,0 0 202 0 0,0 0-105 0 0,33 2-281 0 0,104 6-295 0 0,393-3 3046 0 0,-417 3-4976 0 0,-112-7 672 0 0,-1 0-1 0 0,1-1 1 0 0,-1 1 0 0 0,0 0 0 0 0,1-1-1 0 0,-1 1 1 0 0,0 0 0 0 0,0 0 0 0 0,1 0 0 0 0,-1-1-1 0 0,0 1 1 0 0,0 0 0 0 0,0 0 0 0 0,0 0-1 0 0,0-1 1 0 0,0 1 0 0 0,0 0 0 0 0,0 0 0 0 0,0 0-1 0 0,-1-1 1 0 0,1 1 0 0 0,0 0 0 0 0,-1 0-1 0 0,1-1 1 0 0,0 1 0 0 0,-1 0 0 0 0,1 0 0 0 0,-1-1-1 0 0,1 1 1 0 0,-1 0 0 0 0,1-1 0 0 0,-1 1-1 0 0,1-1 1 0 0,-1 1 0 0 0,0-1 0 0 0,1 1 0 0 0,-1-1-1 0 0,0 1 1 0 0,1-1 0 0 0,-1 0 0 0 0,0 1-1 0 0,0-1 1 0 0,1 0 0 0 0,-1 0 0 0 0,0 1 0 0 0,0-1-1 0 0,1 0 1 0 0,-1 0 0 0 0,0 0 143 0 0,0 0-154 0 0,-32 24-6720 0 0,19-16 5035 0 0</inkml:trace>
  <inkml:trace contextRef="#ctx0" brushRef="#br0" timeOffset="7765.445">3940 676 3537 0 0,'0'0'2087'0'0,"0"0"-268"0"0,0 0-75 0 0,0 0 65 0 0,0 0-21 0 0,33-7-236 0 0,105-24-358 0 0,7-6 541 0 0,49-6-526 0 0,-61 32-3177 0 0,-119 17-2542 0 0,-11-1-907 0 0,-2-1-1162 0 0</inkml:trace>
  <inkml:trace contextRef="#ctx0" brushRef="#br0" timeOffset="9687.964">4892 573 0 0 0,'0'0'1168'0'0,"0"0"363"0"0,0 0 110 0 0,0 0-98 0 0,0 0-132 0 0,0 0-112 0 0,0 0-70 0 0,33-1-53 0 0,104-6-2 0 0,-57-12 598 0 0,-67 12-1398 0 0,17-7 386 0 0,4 0-416 0 0,-1-1-1 0 0,-1-1 1 0 0,0-2-1 0 0,-2-1 1 0 0,0-2-1 0 0,-1-1 1 0 0,-1-1-1 0 0,-1-1 1 0 0,-1-2-1 0 0,9-12-343 0 0,-28 27 26 0 0,0-1 0 0 0,-1 0 0 0 0,0 0 0 0 0,-1 0 0 0 0,-1-1-1 0 0,0 0 1 0 0,0 0 0 0 0,-1 0 0 0 0,-1 0 0 0 0,0 0 0 0 0,-1-1 0 0 0,0 1-1 0 0,-1-6-25 0 0,0 17-23 0 0,0 0 0 0 0,0 0 0 0 0,0-1 0 0 0,0 1 0 0 0,-1 0-1 0 0,1 0 1 0 0,-1 0 0 0 0,1 0 0 0 0,-1 0 0 0 0,0 0 0 0 0,0 0 0 0 0,0 0-1 0 0,0 0 1 0 0,0 0 0 0 0,0 0 0 0 0,0 0 0 0 0,-1 1 0 0 0,1-1 0 0 0,-1 1-1 0 0,1-1 1 0 0,-1 1 0 0 0,1-1 0 0 0,-1 1 0 0 0,0 0 0 0 0,0 0 0 0 0,0 0-1 0 0,0 0 1 0 0,0 0 0 0 0,0 0 0 0 0,0 0 0 0 0,0 1 0 0 0,0-1 0 0 0,0 1-1 0 0,0-1 1 0 0,-1 1 0 0 0,1 0 0 0 0,-1 0 23 0 0,-3 0-83 0 0,1 0-1 0 0,-1 0 1 0 0,0 1-1 0 0,1 0 1 0 0,-1 0-1 0 0,1 0 1 0 0,-1 1 0 0 0,1 0-1 0 0,0 0 1 0 0,-1 0-1 0 0,1 1 1 0 0,0-1-1 0 0,1 1 1 0 0,-2 1 83 0 0,-4 5-19 0 0,1 1 0 0 0,0 0 0 0 0,1 0 0 0 0,0 1 1 0 0,1 0-1 0 0,0 0 0 0 0,1 1 0 0 0,0-1 0 0 0,0 2 0 0 0,2-1 0 0 0,-1 0 1 0 0,2 1-1 0 0,0 0 0 0 0,0 0 0 0 0,1 0 0 0 0,1 0 0 0 0,0 0 0 0 0,0 0 1 0 0,2 1-1 0 0,-1-1 0 0 0,3 5 19 0 0,-1-8 34 0 0,1 0-1 0 0,1 0 1 0 0,0 0 0 0 0,0-1-1 0 0,1 0 1 0 0,0 1 0 0 0,1-2 0 0 0,0 1-1 0 0,0-1 1 0 0,1 0 0 0 0,0 0-1 0 0,0-1 1 0 0,1 0 0 0 0,0 0 0 0 0,0-1-1 0 0,0 1 1 0 0,1-2 0 0 0,0 0-1 0 0,0 0 1 0 0,1 0 0 0 0,0-1 0 0 0,-1-1-1 0 0,1 0 1 0 0,0 0 0 0 0,0-1-1 0 0,1 0 1 0 0,-1 0 0 0 0,0-1 0 0 0,1-1-1 0 0,-1 0 1 0 0,1 0 0 0 0,4-2-34 0 0,6 1 121 0 0,0-1 0 0 0,0-1 0 0 0,-1-1 0 0 0,1 0 1 0 0,-1-2-1 0 0,0-1 0 0 0,-1 0 0 0 0,1-1 0 0 0,-2-1 0 0 0,1-1 0 0 0,-1-1 1 0 0,-1 0-1 0 0,15-12-121 0 0,-21 12-32 0 0,1 1 0 0 0,-1-2 0 0 0,-1 1 0 0 0,0-1 0 0 0,0-1 0 0 0,-1 0 0 0 0,-1 0 0 0 0,-1-1 0 0 0,1 0 0 0 0,-2 0 0 0 0,0-1 1 0 0,-1 0-1 0 0,0 0 0 0 0,-1 0 0 0 0,-1 0 0 0 0,-1-1 0 0 0,0 1 0 0 0,0-14 32 0 0,-3 28-48 0 0,1 1-1 0 0,-1 0 1 0 0,0-1 0 0 0,1 1 0 0 0,-1 0-1 0 0,0-1 1 0 0,1 1 0 0 0,-1 0 0 0 0,0 0-1 0 0,1 0 1 0 0,-1 0 0 0 0,0-1 0 0 0,0 1-1 0 0,1 0 1 0 0,-1 0 0 0 0,0 1-1 0 0,1-1 1 0 0,-1 0 0 0 0,0 0 0 0 0,0 0-1 0 0,1 0 1 0 0,-1 1 0 0 0,0-1 0 0 0,1 0-1 0 0,-1 0 1 0 0,1 1 0 0 0,-1-1 0 0 0,0 1-1 0 0,1-1 1 0 0,-1 0 0 0 0,1 1 0 0 0,-1-1-1 0 0,1 1 1 0 0,-1 0 0 0 0,1-1-1 0 0,-1 1 1 0 0,1-1 0 0 0,0 1 0 0 0,-1 0-1 0 0,1-1 1 0 0,0 1 0 0 0,-1 0 48 0 0,-2 4 14 0 0,0 1 0 0 0,0 0 1 0 0,0 0-1 0 0,0 0 0 0 0,1 0 1 0 0,0 0-1 0 0,0 0 0 0 0,1 1 1 0 0,0-1-1 0 0,0 1 0 0 0,0-1 1 0 0,1 1-1 0 0,0-1 0 0 0,0 1 1 0 0,1-1-1 0 0,0 1 0 0 0,0-1 0 0 0,0 1 1 0 0,1-1-1 0 0,0 0 0 0 0,0 0 1 0 0,0 0-1 0 0,1 0 0 0 0,0 0 1 0 0,0 0-1 0 0,1 0-14 0 0,7 3 115 0 0,0-1 0 0 0,1 0 0 0 0,0-1 1 0 0,0 0-1 0 0,0-1 0 0 0,1 0 0 0 0,0-1 0 0 0,0-1 1 0 0,0 0-1 0 0,0 0 0 0 0,1-2 0 0 0,0 1 0 0 0,-1-2 0 0 0,1 0 1 0 0,0-1-1 0 0,0 0 0 0 0,0-1 0 0 0,0 0 0 0 0,6-2-115 0 0,-5 0 77 0 0,-1-1-1 0 0,0 0 1 0 0,0-1 0 0 0,0 0-1 0 0,-1-1 1 0 0,1-1-1 0 0,-1 0 1 0 0,-1-1-1 0 0,0 0 1 0 0,0-1-1 0 0,0 0 1 0 0,-1-1-1 0 0,-1 0 1 0 0,0-1-1 0 0,0 0 1 0 0,-1-1 0 0 0,0 0-1 0 0,-1 0 1 0 0,0-1-1 0 0,-1 0 1 0 0,-1 0-1 0 0,0 0 1 0 0,3-13-77 0 0,-6 16 3 0 0,0-1 1 0 0,-1 0 0 0 0,0 0-1 0 0,-1 0 1 0 0,0 0-1 0 0,-1 0 1 0 0,0 0 0 0 0,-1 0-1 0 0,0 0 1 0 0,-2-5-4 0 0,3 14-13 0 0,0 0 0 0 0,0 1-1 0 0,-1-1 1 0 0,1 1 0 0 0,0-1 0 0 0,-1 1 0 0 0,0-1 0 0 0,1 1 0 0 0,-1-1-1 0 0,0 1 1 0 0,1 0 0 0 0,-1-1 0 0 0,0 1 0 0 0,0 0 0 0 0,0 0 0 0 0,0 0-1 0 0,0 0 1 0 0,-1-1 0 0 0,1 1 0 0 0,0 1 0 0 0,0-1 0 0 0,-1 0 0 0 0,1 0-1 0 0,-1 0 1 0 0,1 1 0 0 0,-1-1 0 0 0,1 1 0 0 0,-1-1 0 0 0,1 1 0 0 0,-1 0 0 0 0,1-1-1 0 0,-1 1 1 0 0,1 0 0 0 0,-1 0 0 0 0,1 0 0 0 0,-1 0 0 0 0,0 0 0 0 0,1 0-1 0 0,-1 1 1 0 0,1-1 0 0 0,-1 1 0 0 0,1-1 0 0 0,-1 1 0 0 0,1-1 0 0 0,-1 1-1 0 0,1 0 1 0 0,-2 0 13 0 0,-4 9-29 0 0,0 0-1 0 0,0 0 0 0 0,1 1 0 0 0,1-1 0 0 0,-1 1 1 0 0,2 0-1 0 0,0 1 0 0 0,0-1 0 0 0,1 1 0 0 0,0 0 1 0 0,1 0-1 0 0,0 0 0 0 0,1 0 0 0 0,1 0 1 0 0,0 0-1 0 0,0 0 0 0 0,1 0 0 0 0,2 8 30 0 0,1-5-28 0 0,1 0-1 0 0,0-1 0 0 0,2 0 1 0 0,-1 1-1 0 0,2-2 0 0 0,0 1 0 0 0,0-1 1 0 0,1-1-1 0 0,1 1 0 0 0,0-2 1 0 0,1 1-1 0 0,0-1 0 0 0,1-1 1 0 0,0 0-1 0 0,0-1 0 0 0,1 0 1 0 0,0-1-1 0 0,4 1 29 0 0,40 23-1717 0 0,-37-25-2015 0 0,0-4-4398 0 0,-16-3 2541 0 0</inkml:trace>
  <inkml:trace contextRef="#ctx0" brushRef="#br0" timeOffset="10001.54">6928 176 3169 0 0,'0'0'2459'0'0,"0"0"-1222"0"0,0 0-391 0 0,0 0 392 0 0,0 0 375 0 0,0 0 97 0 0,0 0-190 0 0,0 0-351 0 0,0 0-311 0 0,0 0-229 0 0,-1 32-143 0 0,-2 102-119 0 0,-8-35 280 0 0,2 63-1062 0 0,-1-147-2542 0 0,5-13-1329 0 0,-2-1-3503 0 0,5-1 5288 0 0</inkml:trace>
  <inkml:trace contextRef="#ctx0" brushRef="#br0" timeOffset="10279.918">6674 227 3089 0 0,'0'0'736'0'0,"0"0"-125"0"0,0 0 283 0 0,0 0 376 0 0,0 0 257 0 0,0 0 21 0 0,0 0-213 0 0,0 0-206 0 0,0 0-192 0 0,0 0-193 0 0,34-2-218 0 0,109-5-192 0 0,88-5-307 0 0,-201 8-1253 0 0,-20 4-1465 0 0,0-1-3369 0 0,-10 1 1330 0 0</inkml:trace>
  <inkml:trace contextRef="#ctx0" brushRef="#br0" timeOffset="10732.115">6659 636 704 0 0,'0'0'1845'0'0,"0"0"-551"0"0,0 0 244 0 0,0 0 516 0 0,0 0 238 0 0,0 0-154 0 0,0 0-473 0 0,0 0-515 0 0,0 0-393 0 0,34 0-249 0 0,105-1-174 0 0,0-18-64 0 0,-87 6-608 0 0,-39 11 81 0 0,40-7-2627 0 0,-18 4-4415 0 0,-21 2 1528 0 0</inkml:trace>
</inkml:ink>
</file>

<file path=ppt/ink/ink8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14.4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0 191 0 0 0,'0'0'581'0'0,"0"0"1008"0"0,0 0 331 0 0,0 0-78 0 0,0 0-264 0 0,0 0-385 0 0,0 0-374 0 0,0 0-228 0 0,0 0-23 0 0,0 0 113 0 0,0 0 134 0 0,9-3 77 0 0,6-1-481 0 0,1 0 0 0 0,-1 2 0 0 0,1 0-1 0 0,-1 1 1 0 0,1 0 0 0 0,0 1 0 0 0,14 2-411 0 0,414 13 4381 0 0,-353-15-4143 0 0,-53-6 348 0 0,-38 6-563 0 0,1 0 0 0 0,-1-1 1 0 0,1 1-1 0 0,-1 0 1 0 0,1-1-1 0 0,-1 1 1 0 0,1 0-1 0 0,-1-1 0 0 0,0 1 1 0 0,1-1-1 0 0,-1 1 1 0 0,0 0-1 0 0,1-1 1 0 0,-1 1-1 0 0,0-1 1 0 0,0 1-1 0 0,1-1 0 0 0,-1 1 1 0 0,0-1-1 0 0,0 1 1 0 0,0-1-1 0 0,0 1 1 0 0,0-1-1 0 0,0 0 0 0 0,0 1 1 0 0,0-1-1 0 0,0 1 1 0 0,0-1-1 0 0,0 1 1 0 0,0-1-1 0 0,0 1 0 0 0,0-1 1 0 0,0 1-1 0 0,0-1 1 0 0,-1 1-1 0 0,1-1 1 0 0,0 1-1 0 0,0-1 1 0 0,-1 1-1 0 0,1-1 0 0 0,0 1 1 0 0,-1-1-1 0 0,1 1 1 0 0,0 0-1 0 0,-1-1 1 0 0,1 1-1 0 0,-1 0 0 0 0,1-1 1 0 0,0 1-1 0 0,-1 0 1 0 0,1-1-1 0 0,-1 1 1 0 0,1 0-1 0 0,-1 0 1 0 0,1 0-1 0 0,-1 0 0 0 0,0-1 1 0 0,1 1-1 0 0,-1 0 1 0 0,1 0-1 0 0,-1 0 1 0 0,1 0-1 0 0,-1 0 0 0 0,1 0 1 0 0,-1 0-24 0 0,-93-33 77 0 0,3 14-402 0 0,74 14-1336 0 0,28 2-2972 0 0,29 1-7349 0 0,-25 2 7833 0 0</inkml:trace>
  <inkml:trace contextRef="#ctx0" brushRef="#br0" timeOffset="8922.818">619 161 0 0 0,'6'3'0'0'0,"-3"-2"28"0"0,-3-1 212 0 0,0 0 432 0 0,0 0 116 0 0,0 0-6 0 0,0 0-57 0 0,0 0-70 0 0,0 0-53 0 0,0 0-65 0 0,0 0-29 0 0,0 0-8 0 0,0 0-17 0 0,0 0-7 0 0,0 0 12 0 0,0 0 16 0 0,0 0 19 0 0,0 0 15 0 0,0 0-40 0 0,-25-1 5391 0 0,-9-28-3699 0 0,22 18-1319 0 0,-38-36 782 0 0,-60-26-6 0 0,96 69-1897 0 0,21 7-1988 0 0,27 8-10851 0 0,-27-7 6869 0 0</inkml:trace>
</inkml:ink>
</file>

<file path=ppt/ink/ink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8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33.41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2209 1432 0 0,'0'0'1779'0'0,"0"0"-1129"0"0,0 0-478 0 0,0 0-20 0 0,0 0 184 0 0,0 0 284 0 0,0 0 187 0 0,21-35 104 0 0,73-112 6 0 0,8 19 814 0 0,445-492 5475 0 0,78-94-4466 0 0,-557 631-2417 0 0,-4-3-1 0 0,-3-2 0 0 0,43-87-322 0 0,-102 170 43 0 0,5-8 69 0 0,-5 23-217 0 0,-3-5 128 0 0,0 0 0 0 0,0 1 0 0 0,-1-1 0 0 0,0-1 0 0 0,0 1 0 0 0,0 0 0 0 0,0 0 0 0 0,0-1 0 0 0,-1 1 0 0 0,0-1 0 0 0,0 0 1 0 0,0 0-1 0 0,-1 0 0 0 0,0 0 0 0 0,1 0 0 0 0,-1-1 0 0 0,0 0 0 0 0,-1 0 0 0 0,1 0 0 0 0,-3 1-23 0 0,-230 91 266 0 0,75-25-104 0 0,24-11 290 0 0,137-59-454 0 0,1 0 0 0 0,-1 1 0 0 0,1-1 0 0 0,-1 0 0 0 0,1 0 0 0 0,-1 0 0 0 0,1 1 0 0 0,-1-1 0 0 0,1 0-1 0 0,-1 0 1 0 0,1 1 0 0 0,-1-1 0 0 0,1 1 0 0 0,-1-1 0 0 0,1 0 0 0 0,0 1 0 0 0,-1-1 0 0 0,1 1 0 0 0,0-1 0 0 0,-1 1-1 0 0,1-1 1 0 0,0 1 0 0 0,0-1 0 0 0,-1 1 0 0 0,1-1 0 0 0,0 1 0 0 0,0-1 0 0 0,0 1 0 0 0,0-1 0 0 0,0 1 0 0 0,0 0-1 0 0,0-1 1 0 0,0 1 0 0 0,0-1 0 0 0,0 1 0 0 0,0-1 0 0 0,0 1 0 0 0,0-1 0 0 0,0 1 0 0 0,1-1 0 0 0,-1 1 0 0 0,0-1-1 0 0,0 1 1 0 0,1-1 0 0 0,-1 1 0 0 0,0-1 0 0 0,1 1 0 0 0,-1-1 0 0 0,0 1 0 0 0,1-1 0 0 0,-1 0 0 0 0,0 1 0 0 0,1-1-1 0 0,-1 1 1 0 0,1-1 0 0 0,-1 0 0 0 0,1 0 0 0 0,-1 1 0 0 0,1-1 0 0 0,0 0 2 0 0,30 18-64 0 0,-30-18 71 0 0,114 20 94 0 0,-71-15-119 0 0,1 2-1 0 0,-1 2 1 0 0,0 2 0 0 0,40 16 18 0 0,101 29-159 0 0,-179-55 158 0 0,-4-1 564 0 0,-13-11-304 0 0,-183-171 379 0 0,145 143-536 0 0,3-3 1 0 0,1-1 0 0 0,-14-21-103 0 0,25 2-940 0 0,69 57-3008 0 0,-32 5 3618 0 0,23 1-3397 0 0,-8 3-1819 0 0,1 2-3228 0 0</inkml:trace>
  <inkml:trace contextRef="#ctx0" brushRef="#br0" timeOffset="363.032">2337 18 10330 0 0,'0'0'4273'0'0,"0"0"-3141"0"0,0 0-909 0 0,0 0 30 0 0,0 0 129 0 0,0 0 122 0 0,0 0 67 0 0,-33-3-44 0 0,-102-10-123 0 0,131 13-381 0 0,1-1-1 0 0,-1 1 1 0 0,1 0 0 0 0,-1-1 0 0 0,1 1 0 0 0,-1 1 0 0 0,1-1 0 0 0,-1 1 0 0 0,1-1 0 0 0,-1 1-1 0 0,1 0 1 0 0,0 0 0 0 0,0 0 0 0 0,-1 1 0 0 0,1-1 0 0 0,0 1 0 0 0,0 0 0 0 0,0 0-1 0 0,0 0 1 0 0,-2 2-23 0 0,-6 4 83 0 0,-12 7 28 0 0,1 1 1 0 0,0 1 0 0 0,2 1-1 0 0,0 0 1 0 0,0 2 0 0 0,2 0-1 0 0,-8 12-111 0 0,19-22 27 0 0,-1 0-1 0 0,2 0 1 0 0,-1 1-1 0 0,2 0 0 0 0,-1 0 1 0 0,2 0-1 0 0,-1 1 1 0 0,1 0-1 0 0,1 0 1 0 0,0 0-1 0 0,1 0 1 0 0,1 0-1 0 0,-1 0 0 0 0,2 1 1 0 0,0-1-1 0 0,0 1 1 0 0,2 7-27 0 0,0-14 31 0 0,-1 0 1 0 0,1-1 0 0 0,0 1-1 0 0,1-1 1 0 0,-1 0 0 0 0,1 0 0 0 0,0 0-1 0 0,1 0 1 0 0,-1 0 0 0 0,1-1-1 0 0,0 1 1 0 0,0-1 0 0 0,0 0-1 0 0,0 0 1 0 0,1-1 0 0 0,0 1-1 0 0,0-1 1 0 0,0 0 0 0 0,0 0 0 0 0,0-1-1 0 0,0 1 1 0 0,1-1 0 0 0,1 0-32 0 0,135 24 880 0 0,-110-27-695 0 0,1-2-1 0 0,0-1 1 0 0,-1-2-1 0 0,1-1 1 0 0,-1-2-1 0 0,-1-1 1 0 0,0-1-1 0 0,-1-1 1 0 0,0-2 0 0 0,0-1-1 0 0,-2-2 1 0 0,0 0-1 0 0,-1-2 1 0 0,16-15-185 0 0,-36 30-5 0 0,-1-1 0 0 0,0 1-1 0 0,-1-1 1 0 0,1 0 0 0 0,-1-1 0 0 0,0 1 0 0 0,0-1 0 0 0,0 0 0 0 0,-1 0 0 0 0,0-1 0 0 0,0 1 0 0 0,-1-1 0 0 0,0 0 0 0 0,0 0 0 0 0,0 0 0 0 0,-1 0 0 0 0,0-1 0 0 0,0-6 5 0 0,-21-38-2908 0 0,-17 34-3351 0 0,13 11-579 0 0,6 3-1629 0 0</inkml:trace>
  <inkml:trace contextRef="#ctx0" brushRef="#br0" timeOffset="625.081">1370 188 15027 0 0,'0'0'944'0'0,"0"0"-202"0"0,0 0 62 0 0,0 0 200 0 0,0 0 227 0 0,0 0 41 0 0,0 0-227 0 0,35 0-212 0 0,113 0-177 0 0,-38 2 81 0 0,617-7 1516 0 0,-130-8-1342 0 0,-342 14-5469 0 0,-48-1-7115 0 0,-182 0 445 0 0</inkml:trace>
  <inkml:trace contextRef="#ctx0" brushRef="#br0" timeOffset="1903.601">2495 250 0 0 0,'19'-29'3803'0'0,"21"11"-3145"0"0,-40 18-525 0 0,1-2 125 0 0,0-4 6164 0 0,-58-45-336 0 0,44 37-5711 0 0,-1 0 1 0 0,0 1 0 0 0,-1 1 0 0 0,0 0-1 0 0,-1 2 1 0 0,0-1 0 0 0,-10-3-376 0 0,-11-4-48 0 0,-10-3-563 0 0,12 16-2917 0 0,24 5-1770 0 0,6 0-5207 0 0</inkml:trace>
</inkml:ink>
</file>

<file path=ppt/ink/ink8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41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7 472 1040 0 0,'0'0'768'0'0,"0"0"-94"0"0,0 0 311 0 0,0 0 508 0 0,0 0 438 0 0,0 0 179 0 0,37-4-154 0 0,114-11-305 0 0,112-17 2937 0 0,-146 20-4511 0 0,0 6-1 0 0,43 5-76 0 0,-112 1-1524 0 0,-48 0-338 0 0,0 1-2222 0 0,0 1 778 0 0,-2-1-3267 0 0</inkml:trace>
  <inkml:trace contextRef="#ctx0" brushRef="#br0" timeOffset="357.06">0 726 2312 0 0,'0'0'1569'0'0,"0"0"-828"0"0,0 0-82 0 0,0 0 515 0 0,0 0 523 0 0,0 0 272 0 0,0 0-42 0 0,31 1-264 0 0,99 4-297 0 0,34-17 1441 0 0,-109 3-2192 0 0,74-12 280 0 0,122-9-399 0 0,-199 28-384 0 0,-26 1-3766 0 0,-14 0-1923 0 0,1 1-3570 0 0,-13 0 7523 0 0</inkml:trace>
  <inkml:trace contextRef="#ctx0" brushRef="#br0" timeOffset="729.637">436 1 3617 0 0,'0'0'1659'0'0,"0"0"-379"0"0,0 0-220 0 0,0 0 43 0 0,0 0 113 0 0,0 0 30 0 0,0 0-212 0 0,0 0-246 0 0,0 0-145 0 0,0 0-34 0 0,0 0 54 0 0,0 0 57 0 0,0 0 16 0 0,13 16-16 0 0,42 53 0 0 0,9-25 599 0 0,370 144 1505 0 0,-422-181-2815 0 0,1 0 1 0 0,-1 0 0 0 0,0 2-1 0 0,0-1 1 0 0,-1 2-1 0 0,0-1 1 0 0,-1 1 0 0 0,0 1-1 0 0,4 5-9 0 0,-13-14-8 0 0,1 1-1 0 0,-1-1 0 0 0,0 1 1 0 0,0-1-1 0 0,0 1 0 0 0,0-1 1 0 0,0 1-1 0 0,-1-1 1 0 0,1 1-1 0 0,-1 0 0 0 0,0 0 1 0 0,1-1-1 0 0,-1 1 0 0 0,-1 0 1 0 0,1-1-1 0 0,0 1 0 0 0,-1 0 1 0 0,1-1-1 0 0,-1 1 0 0 0,0 0 1 0 0,0-1-1 0 0,0 1 0 0 0,0-1 1 0 0,0 1-1 0 0,0-1 0 0 0,-1 0 1 0 0,1 1-1 0 0,-1-1 1 0 0,0 0-1 0 0,1 0 0 0 0,-2 1 9 0 0,-69 54-27 0 0,63-51 46 0 0,-176 102 140 0 0,141-83-46 0 0,1 2 0 0 0,1 2 0 0 0,1 1 0 0 0,1 3 0 0 0,3 1-1 0 0,-18 20-112 0 0,10 37-560 0 0,36-51-5124 0 0,9-35-1 0 0,0 2-4629 0 0</inkml:trace>
</inkml:ink>
</file>

<file path=ppt/ink/ink8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49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137 896 0 0 0,'0'0'403'0'0,"0"0"673"0"0,0 0 290 0 0,0 0 182 0 0,0 0 80 0 0,0 0-107 0 0,0 0-237 0 0,0 0-227 0 0,0 0-140 0 0,0 0-77 0 0,0 0-64 0 0,0 0-61 0 0,16-4-43 0 0,52-10-5 0 0,8 18 1317 0 0,185 17 1369 0 0,26-31-2230 0 0,-199 5-900 0 0,-88 5-182 0 0,0 0 1 0 0,-1 0-1 0 0,1-1 1 0 0,0 1-1 0 0,0 0 1 0 0,-1 0-1 0 0,1-1 1 0 0,0 1-1 0 0,0 0 1 0 0,-1 0-1 0 0,1-1 1 0 0,0 1 0 0 0,0 0-1 0 0,0-1 1 0 0,0 1-1 0 0,0 0 1 0 0,-1-1-1 0 0,1 1 1 0 0,0 0-1 0 0,0-1 1 0 0,0 1-1 0 0,0-1 1 0 0,0 1-1 0 0,0 0 1 0 0,0-1 0 0 0,0 1-1 0 0,0 0 1 0 0,0-1-1 0 0,0 1 1 0 0,1 0-1 0 0,-1-1 1 0 0,0 1-1 0 0,0 0 1 0 0,0-1-1 0 0,0 1 1 0 0,0 0-1 0 0,1-1 1 0 0,-1 1-1 0 0,0 0 1 0 0,0 0 0 0 0,1-1-1 0 0,-1 1 1 0 0,0 0-1 0 0,0 0 1 0 0,1-1-1 0 0,-1 1 1 0 0,0 0-1 0 0,1 0 1 0 0,-1 0-1 0 0,0-1 1 0 0,1 1-42 0 0,-34-18 195 0 0,26 15-194 0 0,-3 0-12 0 0,0 0 0 0 0,0-1 0 0 0,1 0 1 0 0,-1 0-1 0 0,1-1 0 0 0,0 0 0 0 0,1 0 1 0 0,-1-1-1 0 0,1-1 0 0 0,0 1 0 0 0,1-1 1 0 0,0 0-1 0 0,0-1 0 0 0,0 0 1 0 0,1 0-1 0 0,0 0 0 0 0,0-1 0 0 0,1 0 1 0 0,1 0-1 0 0,-1 0 0 0 0,1-1 0 0 0,1 1 1 0 0,-1-5 10 0 0,4 13-193 0 0,0-1 1 0 0,1 1 0 0 0,-1-1 0 0 0,0 1-1 0 0,1-1 1 0 0,0 1 0 0 0,-1-1 0 0 0,1 1-1 0 0,0 0 1 0 0,0 0 0 0 0,-1-1 0 0 0,1 1 0 0 0,0 0-1 0 0,0 0 1 0 0,0 0 0 0 0,1 0 0 0 0,-1 0-1 0 0,0 0 1 0 0,0 0 0 0 0,1 0 0 0 0,-1 0-1 0 0,0 1 1 0 0,1-1 0 0 0,-1 0 0 0 0,1 1-1 0 0,-1-1 1 0 0,0 1 0 0 0,1 0 0 0 0,0-1 192 0 0,29-5-10225 0 0,-19 3 2805 0 0</inkml:trace>
  <inkml:trace contextRef="#ctx0" brushRef="#br0" timeOffset="-3998.683">300 1164 0 0 0,'0'0'1131'0'0,"0"0"-238"0"0,0 0-279 0 0,0 0-62 0 0,0 0 199 0 0,0 0 321 0 0,0 0 232 0 0,0 0-18 0 0,0 0-255 0 0,0 0-359 0 0,0 0-293 0 0,-1 3-59 0 0,-29 128 3357 0 0,4-46-2973 0 0,-5-1 0 0 0,-3-1 0 0 0,-11 12-704 0 0,-87 121 887 0 0,361-625 2071 0 0,-49 107-2755 0 0,-179 302-207 0 0,-1 0 1 0 0,1 0-1 0 0,0 0 1 0 0,-1 0 0 0 0,1 0-1 0 0,-1 0 1 0 0,1 0-1 0 0,0 0 1 0 0,-1 1 0 0 0,1-1-1 0 0,-1 0 1 0 0,1 0-1 0 0,-1 0 1 0 0,1 1 0 0 0,-1-1-1 0 0,1 0 1 0 0,-1 1 0 0 0,1-1-1 0 0,-1 0 1 0 0,1 1-1 0 0,-1-1 1 0 0,1 1 0 0 0,-1-1-1 0 0,0 1 1 0 0,1-1-1 0 0,-1 1 1 0 0,0-1 0 0 0,1 1-1 0 0,-1-1 1 0 0,0 1-1 0 0,0-1 1 0 0,0 1 0 0 0,1-1-1 0 0,-1 1 1 0 0,0 0-1 0 0,0-1 1 0 0,0 1 0 0 0,0-1-1 0 0,0 1 1 0 0,0 0-1 0 0,0-1 1 0 0,0 1 0 0 0,0-1-1 0 0,0 1 1 0 0,0 0 0 0 0,-1-1-1 0 0,1 1 1 0 0,0-1-1 0 0,0 1 1 0 0,-1-1 0 0 0,1 1-1 0 0,0 0 4 0 0,0 0 6 0 0,16 351 893 0 0,-16-348-890 0 0,0 1 1 0 0,0-1-1 0 0,0 0 1 0 0,0 0 0 0 0,1 1-1 0 0,-1-1 1 0 0,1 0-1 0 0,0 0 1 0 0,0 0 0 0 0,1 0-1 0 0,-1 0 1 0 0,1 0-1 0 0,0 0 1 0 0,0-1-1 0 0,0 1 1 0 0,1-1 0 0 0,-1 1-1 0 0,1-1 1 0 0,0 0-1 0 0,0 0 1 0 0,0 0-1 0 0,0 0 1 0 0,0-1 0 0 0,1 1-1 0 0,-1-1 1 0 0,1 0-1 0 0,0 0 1 0 0,0 0-1 0 0,-1 0 1 0 0,1-1 0 0 0,0 1-1 0 0,1-1 1 0 0,0 0-10 0 0,3-3 52 0 0,1-1 0 0 0,0 0 0 0 0,-1-1 0 0 0,0 1 0 0 0,0-1 0 0 0,0-1 0 0 0,0 0 0 0 0,-1 0 0 0 0,1 0 0 0 0,-1-1 0 0 0,-1 0 0 0 0,1-1 0 0 0,-1 1 0 0 0,0-1 0 0 0,0-1 0 0 0,-1 1 0 0 0,4-7-52 0 0,12-12 52 0 0,321-417 120 0 0,-342 443-175 0 0,0 0 1 0 0,-1 0-1 0 0,1 1 0 0 0,0-1 1 0 0,0 0-1 0 0,0 0 0 0 0,0 1 1 0 0,0-1-1 0 0,0 0 0 0 0,0 0 1 0 0,0 1-1 0 0,0-1 0 0 0,0 0 1 0 0,1 0-1 0 0,-1 1 0 0 0,0-1 1 0 0,0 0-1 0 0,0 0 0 0 0,0 1 1 0 0,0-1-1 0 0,0 0 0 0 0,0 0 1 0 0,1 0-1 0 0,-1 1 0 0 0,0-1 1 0 0,0 0-1 0 0,0 0 0 0 0,1 0 1 0 0,-1 0-1 0 0,0 1 0 0 0,0-1 1 0 0,0 0-1 0 0,1 0 0 0 0,-1 0 1 0 0,0 0-1 0 0,0 0 0 0 0,1 0 1 0 0,-1 0-1 0 0,0 0 0 0 0,0 1 1 0 0,1-1-1 0 0,-1 0 0 0 0,0 0 1 0 0,0 0-1 0 0,1 0 0 0 0,-1 0 1 0 0,0 0-1 0 0,0 0 0 0 0,1-1 1 0 0,-1 1-1 0 0,0 0 1 0 0,0 0-1 0 0,1 0 0 0 0,-1 0 1 0 0,0 0 2 0 0,-6 36 52 0 0,4-27-30 0 0,-20 97 181 0 0,9-56-158 0 0,3 1 1 0 0,2 0-1 0 0,3 1 0 0 0,1 7-45 0 0,3-46 1 0 0,1 0 1 0 0,0 0-1 0 0,1 0 0 0 0,1 0 0 0 0,0 0 0 0 0,0 0 0 0 0,1 0 1 0 0,1-1-1 0 0,0 1 0 0 0,4 6-1 0 0,12 20 92 0 0,-2-5-3679 0 0,-4-34-10403 0 0,-12-3 9157 0 0</inkml:trace>
  <inkml:trace contextRef="#ctx0" brushRef="#br0" timeOffset="-986.099">1534 1610 0 0 0,'0'0'796'0'0,"0"0"428"0"0,0 0 78 0 0,0 0-70 0 0,0 0-43 0 0,0 0-21 0 0,0 0-29 0 0,2-11-76 0 0,8-30-69 0 0,-17 19 2773 0 0,-24 18-2510 0 0,28 5-1125 0 0,-88 32 706 0 0,79-28-811 0 0,0 0 0 0 0,1 1 1 0 0,-1 1-1 0 0,1 0 0 0 0,1 0 1 0 0,-1 1-1 0 0,1 0 0 0 0,0 1 1 0 0,1 0-1 0 0,0 0 0 0 0,0 1 1 0 0,1 0-1 0 0,1 1 0 0 0,0 0 0 0 0,0 0 1 0 0,1 0-1 0 0,0 1 0 0 0,1 0 1 0 0,0 0-1 0 0,1 1 0 0 0,1-1 1 0 0,0 1-1 0 0,0 0 0 0 0,1-1 1 0 0,1 1-1 0 0,0 0 0 0 0,1 1-27 0 0,4-6 50 0 0,0-1-1 0 0,0 0 0 0 0,1 0 1 0 0,0 0-1 0 0,0-1 0 0 0,0 0 1 0 0,1 0-1 0 0,0 0 0 0 0,0 0 1 0 0,1-1-1 0 0,0 0 0 0 0,0-1 1 0 0,0 0-1 0 0,0 0 0 0 0,0 0 1 0 0,1-1-1 0 0,0 0 0 0 0,0 0 1 0 0,0-1-1 0 0,0 0 0 0 0,0 0 1 0 0,0-1-1 0 0,7 0-49 0 0,-3 2 136 0 0,1-2 0 0 0,-1 0 0 0 0,1-1 0 0 0,0 0 0 0 0,-1 0 0 0 0,1-2 0 0 0,0 1 0 0 0,-1-2 0 0 0,0 0 0 0 0,1 0 0 0 0,-1-1 1 0 0,0 0-1 0 0,-1-1 0 0 0,1-1 0 0 0,-1 0 0 0 0,0 0 0 0 0,-1-1 0 0 0,1-1 0 0 0,-1 0 0 0 0,-1 0 0 0 0,2-2-136 0 0,-10 8 9 0 0,0 1 1 0 0,0 0 0 0 0,0-1 0 0 0,0 1-1 0 0,-1-1 1 0 0,1 1 0 0 0,0-1 0 0 0,-1 1-1 0 0,1-1 1 0 0,-1 0 0 0 0,0 1-1 0 0,0-1 1 0 0,0 1 0 0 0,0-1 0 0 0,0 0-1 0 0,0 1 1 0 0,0-1 0 0 0,0 0-1 0 0,0 1 1 0 0,-1-1 0 0 0,1 1 0 0 0,-1-1-1 0 0,1 0 1 0 0,-1 1 0 0 0,0-1-1 0 0,1 1 1 0 0,-1 0 0 0 0,0-1 0 0 0,0 1-1 0 0,0 0 1 0 0,0-1 0 0 0,0 1-1 0 0,0 0 1 0 0,-1 0 0 0 0,1 0 0 0 0,0 0-1 0 0,-1 0 1 0 0,1 0 0 0 0,0 0-1 0 0,-1 1 1 0 0,1-1 0 0 0,-2 0-10 0 0,-106-25-1028 0 0,109 26 1022 0 0,0-1 1 0 0,0 1-1 0 0,0 0 0 0 0,0-1 1 0 0,0 1-1 0 0,0 0 1 0 0,0-1-1 0 0,0 1 1 0 0,0 0-1 0 0,0 0 0 0 0,0-1 1 0 0,0 1-1 0 0,0 0 1 0 0,-1-1-1 0 0,1 1 1 0 0,0 0-1 0 0,0 0 1 0 0,0-1-1 0 0,-1 1 0 0 0,1 0 1 0 0,0 0-1 0 0,0 0 1 0 0,0-1-1 0 0,-1 1 1 0 0,1 0-1 0 0,0 0 0 0 0,-1 0 1 0 0,1 0-1 0 0,0-1 1 0 0,0 1-1 0 0,-1 0 1 0 0,1 0-1 0 0,0 0 1 0 0,-1 0-1 0 0,1 0 0 0 0,0 0 1 0 0,-1 0-1 0 0,1 0 1 0 0,0 0-1 0 0,-1 0 1 0 0,1 0 5 0 0,193-7 268 0 0,-92 4-584 0 0,-57 3-8598 0 0,-36 0 5577 0 0,-1 0-4346 0 0</inkml:trace>
  <inkml:trace contextRef="#ctx0" brushRef="#br0" timeOffset="2675.824">2139 815 0 0 0,'74'-13'0'0'0,"-51"6"-270"0"0,-13 5 3311 0 0,-21-17 735 0 0,-53-75 4649 0 0,33 56-6760 0 0,24 30-1339 0 0,0 1 1 0 0,0 0-1 0 0,0 1 0 0 0,-1-1 1 0 0,0 2-1 0 0,-1-1 0 0 0,1 1 1 0 0,-1 0-1 0 0,0 1 0 0 0,-5-2-326 0 0,13 6 19 0 0,0-1 0 0 0,0 1 1 0 0,-1 0-1 0 0,1 0 0 0 0,0-1 0 0 0,0 1 0 0 0,0 0 0 0 0,0 0 0 0 0,-1 0 0 0 0,1 0 0 0 0,0 1 0 0 0,0-1 0 0 0,0 0 0 0 0,-1 1 0 0 0,1-1 1 0 0,0 0-1 0 0,0 1 0 0 0,0-1 0 0 0,0 1 0 0 0,0 0 0 0 0,0-1 0 0 0,0 1 0 0 0,0 0 0 0 0,0-1 0 0 0,0 1 0 0 0,0 0 0 0 0,1 0 1 0 0,-1 0-1 0 0,0 0 0 0 0,1 0 0 0 0,-1 0 0 0 0,0 0 0 0 0,1 0 0 0 0,-1 0 0 0 0,1 0 0 0 0,0 0 0 0 0,-1 1 0 0 0,1-1 0 0 0,0 0 1 0 0,-1 0-1 0 0,1 0 0 0 0,0 0 0 0 0,0 1 0 0 0,0-1-19 0 0,-5 60-39 0 0,5-60 48 0 0,1 29 29 0 0,1 1 0 0 0,1-1 0 0 0,1 0-1 0 0,2-1 1 0 0,1 1 0 0 0,2-1 0 0 0,4 8-38 0 0,237 574 554 0 0,-241-585-521 0 0,10 25 81 0 0,-2 1 1 0 0,-2 1-1 0 0,-3 1 1 0 0,-2-1-1 0 0,-2 2 1 0 0,-2 6-115 0 0,-6-50 23 0 0,2 5 22 0 0,0 0 0 0 0,-1 0 0 0 0,-1 0 0 0 0,0 0 0 0 0,-1 0 1 0 0,-1 0-1 0 0,-1 0 0 0 0,0 0 0 0 0,-1-1 0 0 0,0 1 1 0 0,-1-1-1 0 0,-1 0 0 0 0,-1-1 0 0 0,0 1 0 0 0,-1-1 1 0 0,0 0-1 0 0,-1-1 0 0 0,-5 6-45 0 0,8-13 28 0 0,0 0 0 0 0,-1 0 0 0 0,1-1 0 0 0,-1 1 0 0 0,0-2 0 0 0,0 1 0 0 0,-1-1 1 0 0,0 0-1 0 0,1 0 0 0 0,-1-1 0 0 0,-1 0 0 0 0,1 0 0 0 0,0-1 0 0 0,-1 0 0 0 0,1-1 0 0 0,-1 0 0 0 0,1 0 0 0 0,-1-1 0 0 0,0 0 0 0 0,0 0-28 0 0,4-3-39 0 0,1 1 0 0 0,0-1-1 0 0,0 0 1 0 0,0 0-1 0 0,0 0 1 0 0,0 0-1 0 0,1-1 1 0 0,0 0 0 0 0,-1 0-1 0 0,1 0 1 0 0,1 0-1 0 0,-1 0 1 0 0,1 0 0 0 0,-1-1-1 0 0,1 1 1 0 0,0-1-1 0 0,1 1 1 0 0,-1-1 0 0 0,1 0-1 0 0,0 0 1 0 0,0 0-1 0 0,1 0 1 0 0,-1 0-1 0 0,1 0 1 0 0,0 0 0 0 0,0 0-1 0 0,1-2 40 0 0,12-67-3114 0 0,14 32-7128 0 0,-17 33 1016 0 0</inkml:trace>
  <inkml:trace contextRef="#ctx0" brushRef="#br0" timeOffset="3403.781">2962 1842 0 0 0,'0'0'515'0'0,"0"0"2"0"0,0 0-279 0 0,0 0-40 0 0,0 0 393 0 0,0 0 528 0 0,0 0 341 0 0,0 0 71 0 0,0 0-202 0 0,0 0-299 0 0,0 0-207 0 0,0 0-115 0 0,0 0-55 0 0,-3 24-57 0 0,-19 118 449 0 0,-15 53 1316 0 0,32-85-1316 0 0,6-108-958 0 0,1 0-1 0 0,1 1 1 0 0,-1-1-1 0 0,0 0 0 0 0,0 0 1 0 0,1 0-1 0 0,0-1 1 0 0,-1 1-1 0 0,1 0 0 0 0,0-1 1 0 0,-1 0-1 0 0,1 0 0 0 0,0 0 1 0 0,0 0-1 0 0,0 0 1 0 0,0 0-1 0 0,0-1 0 0 0,0 1 1 0 0,1-1-1 0 0,-1 0 1 0 0,0 0-1 0 0,0 0 0 0 0,0 0 1 0 0,0-1-1 0 0,3 0-86 0 0,-2 1 21 0 0,0 0-19 0 0,0 1-1 0 0,1-1 1 0 0,-1-1 0 0 0,0 1-1 0 0,0 0 1 0 0,0-1 0 0 0,0 0 0 0 0,0 0-1 0 0,0 0 1 0 0,0-1 0 0 0,0 1 0 0 0,0-1-1 0 0,-1 0 1 0 0,1 0 0 0 0,-1 0-1 0 0,1-1 1 0 0,-1 1 0 0 0,0-1 0 0 0,2-1-2 0 0,6-32-2818 0 0,-13 18-671 0 0,-10-4-6503 0 0,7 18 8318 0 0</inkml:trace>
  <inkml:trace contextRef="#ctx0" brushRef="#br0" timeOffset="3686.404">2613 2092 1016 0 0,'0'0'1131'0'0,"0"0"59"0"0,0 0 255 0 0,0 0 326 0 0,0 0 160 0 0,0 0-138 0 0,0 0-291 0 0,34-4-285 0 0,109-14-230 0 0,-103 12-293 0 0,0 2 0 0 0,0 2-1 0 0,0 1 1 0 0,24 4-694 0 0,41 15-1188 0 0,-84-11-3390 0 0,1 0-4094 0 0,-16-7 6352 0 0</inkml:trace>
  <inkml:trace contextRef="#ctx0" brushRef="#br0" timeOffset="4052.883">3373 2136 0 0 0,'0'0'595'0'0,"0"0"140"0"0,0 0 113 0 0,0 0 372 0 0,0 0 412 0 0,0 0 175 0 0,0 0-100 0 0,0 0-280 0 0,0 0-348 0 0,0 0-289 0 0,0 0-201 0 0,0 0-99 0 0,0 0-69 0 0,9 19-42 0 0,28 60-30 0 0,-24-11 690 0 0,-12 5-581 0 0,-16-57-1698 0 0,8-14-2425 0 0,0-1-4577 0 0,5-1 5824 0 0</inkml:trace>
  <inkml:trace contextRef="#ctx0" brushRef="#br0" timeOffset="4339.486">3227 2114 1024 0 0,'0'0'1314'0'0,"0"0"-378"0"0,0 0-41 0 0,0 0 248 0 0,0 0 296 0 0,0 0 153 0 0,0 0-84 0 0,0 0-221 0 0,33-1-281 0 0,101-3-298 0 0,-10 20 179 0 0,-34 11-3177 0 0,-82-20-193 0 0,-6 0-5771 0 0,-2-3 7542 0 0</inkml:trace>
  <inkml:trace contextRef="#ctx0" brushRef="#br0" timeOffset="4340.486">3244 2435 0 0 0,'0'0'896'0'0,"0"0"-480"0"0,0 0 120 0 0,0 0 433 0 0,0 0 383 0 0,0 0 208 0 0,0 0-95 0 0,0 0-369 0 0,0 0-384 0 0,0 0-320 0 0,190-19-224 0 0,-161 8-152 0 0,2 4-152 0 0,-3-1-240 0 0,0 1-656 0 0,-1 3-1513 0 0,-10-3-2680 0 0,-8 7 4961 0 0</inkml:trace>
  <inkml:trace contextRef="#ctx0" brushRef="#br0" timeOffset="5225.715">2463 1 0 0 0,'0'0'1242'0'0,"0"0"-468"0"0,0 0-347 0 0,0 0-81 0 0,0 0 302 0 0,0 0 448 0 0,0 0 295 0 0,0 0 16 0 0,0 0-242 0 0,0 0-303 0 0,0 0-174 0 0,0 0-45 0 0,0 0-20 0 0,4 4-54 0 0,-3-3-572 0 0,24 50 2268 0 0,-37 70-542 0 0,-80 147-747 0 0,82-165-933 0 0,12-100-23 0 0,0-1-1 0 0,0 1 1 0 0,1-1 0 0 0,-1 1-1 0 0,0-1 1 0 0,1 0 0 0 0,0 0-1 0 0,-1 0 1 0 0,1 0 0 0 0,0 0-1 0 0,0 0 1 0 0,0-1 0 0 0,0 0 0 0 0,0 1-1 0 0,0-1 1 0 0,1 0 0 0 0,-1-1-1 0 0,0 1 1 0 0,1-1 0 0 0,-1 1-1 0 0,0-1 1 0 0,1 0 0 0 0,-1 0-1 0 0,0 0 1 0 0,4-1-20 0 0,6 1 52 0 0,0-1 0 0 0,0 1 0 0 0,0-2 1 0 0,0 0-1 0 0,0-1 0 0 0,0 0 0 0 0,0-1 0 0 0,-1 0 0 0 0,0-1 0 0 0,9-4-52 0 0,-14 5 253 0 0,2-3-3189 0 0,-7-7-8945 0 0,-2 13 8547 0 0</inkml:trace>
  <inkml:trace contextRef="#ctx0" brushRef="#br0" timeOffset="5555.969">2138 354 352 0 0,'0'0'435'0'0,"0"0"-102"0"0,0 0 231 0 0,0 0 423 0 0,0 0 399 0 0,0 0 218 0 0,0 0-45 0 0,0 0-200 0 0,0 0-225 0 0,35-5-203 0 0,110-15-183 0 0,44 8 592 0 0,-135 13-2147 0 0,-20 6-2726 0 0,-22-3 366 0 0,-1-1-2058 0 0</inkml:trace>
  <inkml:trace contextRef="#ctx0" brushRef="#br0" timeOffset="5852.754">2949 362 2393 0 0,'0'0'1729'0'0,"0"0"-738"0"0,0 0-412 0 0,0 0 188 0 0,0 0 465 0 0,0 0 359 0 0,0 0 45 0 0,0 0-265 0 0,0 0-365 0 0,0 0-303 0 0,0 0-181 0 0,0 0-85 0 0,0 24-77 0 0,0 118 236 0 0,10 48-226 0 0,-19-174-4015 0 0,-6-9-8063 0 0,13-7 10778 0 0</inkml:trace>
  <inkml:trace contextRef="#ctx0" brushRef="#br0" timeOffset="6106.867">2856 421 1776 0 0,'0'0'955'0'0,"0"0"-267"0"0,0 0 45 0 0,0 0 352 0 0,0 0 353 0 0,0 0 197 0 0,0 0-122 0 0,0 0-279 0 0,0 0-286 0 0,0 0-236 0 0,0 0-213 0 0,33-5-156 0 0,107-12-98 0 0,-34 6 15 0 0,-99 11-293 0 0,87 7-2556 0 0,-87 5-1214 0 0,-8-2-2157 0 0,-3-6 4281 0 0</inkml:trace>
  <inkml:trace contextRef="#ctx0" brushRef="#br0" timeOffset="6107.867">2883 608 0 0 0,'0'0'301'0'0,"0"0"1010"0"0,0 0 368 0 0,0 0 55 0 0,0 0-108 0 0,0 0-281 0 0,0 0-279 0 0,0 0-261 0 0,0 0-227 0 0,0 0-182 0 0,0 0-145 0 0,33-2-106 0 0,100-8-104 0 0,-26 0-647 0 0,-60 4-4365 0 0,-42 6 4255 0 0,7-1-4269 0 0</inkml:trace>
  <inkml:trace contextRef="#ctx0" brushRef="#br0" timeOffset="7098.42">3730 1393 0 0 0,'0'0'2122'0'0,"0"0"-717"0"0,0 0-271 0 0,0 0-107 0 0,0 0 112 0 0,0 0 253 0 0,0 0 146 0 0,0 0-155 0 0,0 0-264 0 0,0 0-398 0 0,0 0-367 0 0,-32 0-137 0 0,-101 7-64 0 0,129-7-143 0 0,0 0-1 0 0,1 1 0 0 0,-1-1 1 0 0,0 1-1 0 0,1 0 0 0 0,-1 0 1 0 0,1 0-1 0 0,-1 1 0 0 0,1-1 1 0 0,0 1-1 0 0,-1 0 0 0 0,1-1 1 0 0,0 2-1 0 0,0-1 0 0 0,0 0 0 0 0,0 1 1 0 0,1-1-1 0 0,-1 1 0 0 0,1 0 1 0 0,-1 0-1 0 0,1 0-9 0 0,-7 8 44 0 0,-4 0 3 0 0,0 0 0 0 0,1 1-1 0 0,1 0 1 0 0,0 1 0 0 0,0 0-1 0 0,2 1 1 0 0,-1 0 0 0 0,2 0-1 0 0,0 1 1 0 0,1 0 0 0 0,0 1-1 0 0,1-1 1 0 0,1 1 0 0 0,0 1-1 0 0,1-1 1 0 0,1 1 0 0 0,1-1-1 0 0,-1 17-46 0 0,6-30 101 0 0,-1 0 0 0 0,0 0 0 0 0,1 0-1 0 0,-1 0 1 0 0,1-1 0 0 0,0 1 0 0 0,0-1-1 0 0,0 0 1 0 0,0 0 0 0 0,1 0 0 0 0,-1 0-1 0 0,0 0 1 0 0,1-1 0 0 0,-1 0-1 0 0,1 1 1 0 0,0-1 0 0 0,-1-1 0 0 0,1 1-1 0 0,0 0 1 0 0,0-1 0 0 0,-1 0 0 0 0,1 0-1 0 0,0 0 1 0 0,0 0 0 0 0,-1-1-1 0 0,1 1 1 0 0,0-1 0 0 0,-1 0 0 0 0,1 0-1 0 0,0 0 1 0 0,-1-1 0 0 0,3 0-101 0 0,26-13 259 0 0,0 0 1 0 0,-1-2-1 0 0,-1-1 1 0 0,-1-2-1 0 0,-1-1 1 0 0,0-1-1 0 0,-2-1 1 0 0,0-2-1 0 0,-2 0 1 0 0,-1-2-1 0 0,2-3-259 0 0,-22 26 18 0 0,32-36 37 0 0,-2-2 0 0 0,-2-1 0 0 0,-2-1 0 0 0,-1-2 0 0 0,-3-1 0 0 0,7-22-55 0 0,-22 49-112 0 0,-2 0 0 0 0,0-1 0 0 0,-2 0-1 0 0,0-1 1 0 0,-1 1 0 0 0,-2-1 0 0 0,0 0 0 0 0,-1 0 0 0 0,-1 0 0 0 0,-1 0 0 0 0,-1-1 0 0 0,-1 1-1 0 0,-1 0 1 0 0,-1 1 0 0 0,0-1 0 0 0,-6-11 112 0 0,9 29-26 0 0,-1 0 1 0 0,0-1-1 0 0,-1 1 0 0 0,1 0 0 0 0,-1 0 1 0 0,0 0-1 0 0,0 0 0 0 0,0 1 0 0 0,0-1 1 0 0,-1 1-1 0 0,1 0 0 0 0,-1-1 1 0 0,0 2-1 0 0,0-1 0 0 0,0 0 0 0 0,0 1 1 0 0,-1 0-1 0 0,1 0 0 0 0,-1 0 0 0 0,1 1 1 0 0,-1-1-1 0 0,1 1 0 0 0,-1 0 0 0 0,0 1 1 0 0,0-1-1 0 0,0 1 0 0 0,1 0 0 0 0,-1 0 1 0 0,0 0-1 0 0,0 1 0 0 0,0-1 0 0 0,1 1 1 0 0,-1 0-1 0 0,0 1 0 0 0,1-1 0 0 0,-1 1 1 0 0,1 0-1 0 0,0 0 0 0 0,-1 0 0 0 0,1 1 1 0 0,0 0-1 0 0,0-1 0 0 0,-3 4 26 0 0,-8 9 27 0 0,1 1 1 0 0,0 1-1 0 0,1 0 0 0 0,1 0 0 0 0,0 1 0 0 0,2 1 0 0 0,0 0 0 0 0,1 0 1 0 0,1 1-1 0 0,1 0 0 0 0,0 0 0 0 0,2 1 0 0 0,0 0 0 0 0,2 0 0 0 0,0 0 0 0 0,1 1 1 0 0,1-1-1 0 0,1 0 0 0 0,1 1 0 0 0,2 7-27 0 0,3 1 81 0 0,1 0-1 0 0,1 0 1 0 0,2 0-1 0 0,1-1 1 0 0,1-1-1 0 0,2 0 1 0 0,0-1-1 0 0,2 0 1 0 0,1-1-1 0 0,1-1 1 0 0,1 0-1 0 0,1-2 1 0 0,13 11-81 0 0,61 39-8 0 0,-61-64-2184 0 0,-16-20-6438 0 0,-12 4 3870 0 0,1 3 451 0 0</inkml:trace>
  <inkml:trace contextRef="#ctx0" brushRef="#br0" timeOffset="7455.79">4553 899 7722 0 0,'0'0'1387'0'0,"0"0"-557"0"0,0 0-292 0 0,0 0 221 0 0,0 0 388 0 0,0 0 252 0 0,0 0 17 0 0,0 0-197 0 0,0 0-282 0 0,-9 32-247 0 0,-28 102-190 0 0,-65 186 750 0 0,97-293-1230 0 0,0 1 1 0 0,2-1 0 0 0,1 1 0 0 0,1 0 0 0 0,1-1 0 0 0,2 10-21 0 0,-1-33 10 0 0,-1-1 0 0 0,1 1 0 0 0,0-1 1 0 0,0 0-1 0 0,0 1 0 0 0,1-1 0 0 0,-1 0 0 0 0,1 0 1 0 0,-1 0-1 0 0,1 0 0 0 0,0 0 0 0 0,0 0 0 0 0,1 0 0 0 0,-1 0 1 0 0,1-1-1 0 0,-1 0 0 0 0,1 1 0 0 0,0-1 0 0 0,-1 0 0 0 0,1 0 1 0 0,0 0-1 0 0,1-1 0 0 0,-1 1 0 0 0,0-1 0 0 0,0 0 1 0 0,1 1-1 0 0,1-1-10 0 0,98 7 519 0 0,-78-9-445 0 0,78-25-26 0 0,-100 25-210 0 0,0-1 0 0 0,-1 1 0 0 0,1 0 0 0 0,-1-1 1 0 0,0 0-1 0 0,1 1 0 0 0,-1-1 0 0 0,0 0 0 0 0,0 0 0 0 0,0-1 0 0 0,0 1 0 0 0,-1 0 0 0 0,1 0 0 0 0,0-1 0 0 0,-1 1 0 0 0,0-1 1 0 0,1 0-1 0 0,-1 1 0 0 0,0-1 0 0 0,-1 0 0 0 0,1 0 0 0 0,0 1 0 0 0,-1-3 162 0 0,-11-39-13642 0 0,3 36 10173 0 0</inkml:trace>
  <inkml:trace contextRef="#ctx0" brushRef="#br0" timeOffset="7826.072">4216 1249 3921 0 0,'0'0'1511'0'0,"0"0"-331"0"0,0 0 72 0 0,0 0 262 0 0,0 0 104 0 0,0 0-94 0 0,0 0-257 0 0,0 0-240 0 0,36 3-178 0 0,112 9-143 0 0,161-1-379 0 0,-256-16-4446 0 0,-35 2-770 0 0,-8 0-2799 0 0</inkml:trace>
  <inkml:trace contextRef="#ctx0" brushRef="#br0" timeOffset="10844.677">3794 2280 0 0 0,'0'0'227'0'0,"0"0"441"0"0,0 0 52 0 0,0 0 18 0 0,3-4 55 0 0,-1 2-491 0 0,0 0 0 0 0,1 0 0 0 0,-1 0 0 0 0,0 0 0 0 0,1 0 0 0 0,-1 0 0 0 0,1 0 0 0 0,-1 1 0 0 0,1-1 0 0 0,0 1 0 0 0,-1 0 0 0 0,1 0 0 0 0,0 0 0 0 0,0 0 0 0 0,0 1 0 0 0,0-1-1 0 0,0 1 1 0 0,0-1 0 0 0,0 1 0 0 0,0 0 0 0 0,3 1-302 0 0,100-3 4048 0 0,2 0-3329 0 0,-97-5-339 0 0,-7 4-4144 0 0,-3 2-6402 0 0,-1 1 9462 0 0</inkml:trace>
  <inkml:trace contextRef="#ctx0" brushRef="#br0" timeOffset="11190.194">3844 2424 0 0 0,'0'0'1196'0'0,"0"0"309"0"0,0 0 216 0 0,0 0 29 0 0,0 0-160 0 0,0 0-269 0 0,34-3-274 0 0,107-8-240 0 0,75-27-338 0 0,-204 36-949 0 0,37-3-5926 0 0,-37 5 1886 0 0</inkml:trace>
  <inkml:trace contextRef="#ctx0" brushRef="#br0" timeOffset="11512.206">4621 2214 160 0 0,'0'0'1264'0'0,"0"0"-133"0"0,0 0-19 0 0,0 0 178 0 0,0 0 209 0 0,0 0-1 0 0,0 0-209 0 0,0 0-274 0 0,0 0-263 0 0,0 0-158 0 0,-21 32-85 0 0,-61 102-13 0 0,81-133-471 0 0,-1 1 0 0 0,1-1 0 0 0,-1 1 0 0 0,1-1 1 0 0,0 1-1 0 0,0-1 0 0 0,0 1 0 0 0,0 0 0 0 0,0 0 0 0 0,0 0 0 0 0,0-1 0 0 0,0 1 0 0 0,1 0 0 0 0,-1 0 0 0 0,1 0 0 0 0,0 0 0 0 0,-1 0 0 0 0,1 0 0 0 0,0 0 0 0 0,0 0 0 0 0,0 0 0 0 0,0 0 0 0 0,1 0 0 0 0,-1 0 0 0 0,0 0 0 0 0,1 0 0 0 0,0 0 0 0 0,-1 0 0 0 0,1 0 0 0 0,0 0 0 0 0,0 0 0 0 0,0-1 0 0 0,0 1 0 0 0,0 0 0 0 0,1 0-24 0 0,4 5 217 0 0,2 2 14 0 0,0 0 0 0 0,1 0 0 0 0,0-1 0 0 0,1 0 0 0 0,0-1 0 0 0,0 0 0 0 0,0-1 0 0 0,1 0 0 0 0,0 0 0 0 0,0-1 0 0 0,1-1 0 0 0,-1 0 0 0 0,1-1 0 0 0,0 0 0 0 0,0 0 0 0 0,0-1 0 0 0,0-1 0 0 0,1 0 0 0 0,-1-1 0 0 0,0 0 0 0 0,0-1 0 0 0,1 0 0 0 0,-1-1 0 0 0,2 0-232 0 0,-7 1 106 0 0,1-1-1 0 0,0 1 1 0 0,-1-1 0 0 0,1 0-1 0 0,-1-1 1 0 0,0 0-1 0 0,0 0 1 0 0,0-1 0 0 0,0 0-1 0 0,0 0 1 0 0,-1 0 0 0 0,1-1-1 0 0,-1 0 1 0 0,-1 0-1 0 0,1 0 1 0 0,-1-1 0 0 0,0 0-1 0 0,0 0 1 0 0,0-1 0 0 0,-1 1-1 0 0,0-1 1 0 0,0 0-1 0 0,-1 0 1 0 0,0 0 0 0 0,2-5-106 0 0,-4 5-105 0 0,0 0 0 0 0,-1 1 0 0 0,1-1 0 0 0,-1 0 1 0 0,-1 1-1 0 0,1-1 0 0 0,-1 0 0 0 0,0 1 0 0 0,-1-1 0 0 0,1 1 1 0 0,-1 0-1 0 0,-1-1 0 0 0,1 1 0 0 0,-1 0 0 0 0,0 0 0 0 0,-1 0 1 0 0,1 1-1 0 0,-1-1 0 0 0,0 1 0 0 0,0 0 0 0 0,-1 0 0 0 0,0 0 1 0 0,1 1-1 0 0,-2-1 0 0 0,1 1 0 0 0,0 0 0 0 0,-1 1 0 0 0,-2-1 105 0 0,-72-36-6516 0 0,25 21-2523 0 0,33 14 5617 0 0</inkml:trace>
  <inkml:trace contextRef="#ctx0" brushRef="#br0" timeOffset="11857.333">4371 2295 0 0 0,'0'0'464'0'0,"0"0"810"0"0,0 0 415 0 0,0 0 322 0 0,0 0 217 0 0,0 0-131 0 0,0 0-424 0 0,0 0-509 0 0,0 0-470 0 0,0 0-309 0 0,0 0-88 0 0,0 0 70 0 0,5 2 151 0 0,17 8 244 0 0,5 3-68 0 0,0-1 1 0 0,1-2-1 0 0,0-1 0 0 0,1-1 1 0 0,27 4-695 0 0,313 11 589 0 0,-220-19-2095 0 0,-85-4-1747 0 0,-4 0-4149 0 0,-37 0-121 0 0</inkml:trace>
</inkml:ink>
</file>

<file path=ppt/ink/ink8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02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 0 0 0,'0'0'1095'0'0,"0"0"164"0"0,0 0-58 0 0,0 0-94 0 0,0 0-98 0 0,-1 11 2802 0 0,60 8 2535 0 0,42-20-3576 0 0,-95 1-2568 0 0,167-26 1369 0 0,-31 7-1179 0 0,-132 18-3189 0 0,-25 8-6185 0 0,3-2 5291 0 0,5 0 104 0 0,-2-2 1881 0 0</inkml:trace>
  <inkml:trace contextRef="#ctx0" brushRef="#br0" timeOffset="445.846">3 223 0 0 0,'0'0'581'0'0,"0"0"422"0"0,0 0 227 0 0,0 0 304 0 0,0 0 251 0 0,0 0 113 0 0,0 0-47 0 0,0 0-149 0 0,0 0-226 0 0,0 0-189 0 0,0 0-151 0 0,0 0-131 0 0,17 5-95 0 0,56 17-117 0 0,1-26 413 0 0,132-36 243 0 0,36-6-4606 0 0,-219 43-314 0 0,-8 3-1997 0 0,-3 0-3282 0 0</inkml:trace>
</inkml:ink>
</file>

<file path=ppt/ink/ink8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07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0,'0'0'856'0'0,"0"0"500"0"0,0 0 502 0 0,0 0 327 0 0,0 0-10 0 0,0 0-304 0 0,0 0-360 0 0,0 0-310 0 0,0 0-194 0 0,32 5-133 0 0,104 12-93 0 0,86-13 1220 0 0,98-11-2256 0 0,-244 7-1972 0 0,-26 0-4146 0 0,-25 0-2448 0 0</inkml:trace>
</inkml:ink>
</file>

<file path=ppt/ink/ink8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0 451 0 0 0,'0'0'648'0'0,"0"0"510"0"0,0 0 539 0 0,0 0 355 0 0,0 0 48 0 0,0 0-246 0 0,0 0-314 0 0,0 0-273 0 0,21 1-156 0 0,135 4 1752 0 0,71-14-96 0 0,-177 8-6730 0 0,0 1-4304 0 0,-44 0 1440 0 0</inkml:trace>
  <inkml:trace contextRef="#ctx0" brushRef="#br0" timeOffset="417.724">895 23 560 0 0,'0'0'2167'0'0,"0"0"-797"0"0,0 0-307 0 0,0 0-78 0 0,0 0 74 0 0,0 0 143 0 0,0 0 99 0 0,0 0-27 0 0,0 0-115 0 0,0 0-150 0 0,0 0-195 0 0,0 0-142 0 0,0 0-56 0 0,6 23-1 0 0,34 150 1185 0 0,-25-91-1163 0 0,-3 1 0 0 0,-5 0 1 0 0,-2 40-638 0 0,-22-56-445 0 0,-2-49-2449 0 0,7-18-4452 0 0,9 0 2831 0 0,0 0 137 0 0</inkml:trace>
  <inkml:trace contextRef="#ctx0" brushRef="#br0" timeOffset="749.7">543 38 0 0 0,'0'0'545'0'0,"0"0"565"0"0,0 0 497 0 0,0 0 321 0 0,0 0 17 0 0,0 0-187 0 0,0 0-254 0 0,0 0-216 0 0,34-6-145 0 0,103-19-128 0 0,-42 19 723 0 0,248 6 1488 0 0,-181 26-3765 0 0,-119-5-3296 0 0,-37-8-1021 0 0,-5 4-3325 0 0,-1-13 6785 0 0</inkml:trace>
  <inkml:trace contextRef="#ctx0" brushRef="#br0" timeOffset="1000.999">680 679 0 0 0,'0'0'1134'0'0,"0"0"341"0"0,0 0 137 0 0,0 0 275 0 0,0 0 341 0 0,0 0 113 0 0,0 0-237 0 0,0 0-423 0 0,0 0-401 0 0,0 0-281 0 0,0 0-192 0 0,0 0-146 0 0,0 0-117 0 0,37 0-109 0 0,116 1-100 0 0,-62-16-8 0 0,-68 7-254 0 0,161-40 455 0 0,-53 14-3798 0 0,-45 10-6171 0 0,-72 19 1701 0 0</inkml:trace>
  <inkml:trace contextRef="#ctx0" brushRef="#br0" timeOffset="1717.65">1698 557 856 0 0,'0'0'668'0'0,"0"0"-158"0"0,0 0 387 0 0,0 0 650 0 0,0 0 463 0 0,0 0 152 0 0,0 0-232 0 0,0 0-386 0 0,0 0-328 0 0,0 0-230 0 0,31-3-139 0 0,98-14-89 0 0,-41-12 724 0 0,-67 16-1002 0 0,13-8-91 0 0,-2-1 0 0 0,0-1 0 0 0,-1-2 0 0 0,-2-1-1 0 0,0-1 1 0 0,-2-2 0 0 0,8-11-389 0 0,-31 36-12 0 0,0-1 0 0 0,0 1 1 0 0,-1-1-1 0 0,1 0 0 0 0,-1 0 0 0 0,0 0 1 0 0,-1 0-1 0 0,1-1 0 0 0,-1 1 0 0 0,0-1 0 0 0,0 1 1 0 0,-1-1-1 0 0,1 0 0 0 0,-1 0 0 0 0,-1 1 0 0 0,1-1 1 0 0,-1 0-1 0 0,0 0 0 0 0,0-1 12 0 0,-3 6-84 0 0,1-1-1 0 0,-1 1 1 0 0,0 0-1 0 0,1 0 1 0 0,-1 0 0 0 0,0 0-1 0 0,0 0 1 0 0,0 0-1 0 0,1 1 1 0 0,-1 0 0 0 0,0-1-1 0 0,0 1 1 0 0,0 0-1 0 0,0 0 1 0 0,0 1 0 0 0,0-1-1 0 0,0 1 1 0 0,0-1-1 0 0,1 1 1 0 0,-1 0 0 0 0,0 0-1 0 0,0 0 1 0 0,1 0-1 0 0,-1 1 1 0 0,1-1 0 0 0,-1 1-1 0 0,1-1 1 0 0,-1 2 84 0 0,-11 5-121 0 0,0 1 1 0 0,1 1-1 0 0,0 0 1 0 0,1 1-1 0 0,0 1 1 0 0,1 0-1 0 0,0 0 1 0 0,1 1-1 0 0,0 0 1 0 0,1 1-1 0 0,1 0 0 0 0,0 0 1 0 0,1 1-1 0 0,0 0 1 0 0,1 0-1 0 0,1 1 1 0 0,1-1-1 0 0,0 1 1 0 0,1 0-1 0 0,0 0 1 0 0,1 8 120 0 0,3-19 7 0 0,0 0 0 0 0,0-1 1 0 0,0 1-1 0 0,1-1 0 0 0,0 1 1 0 0,0-1-1 0 0,0 0 1 0 0,0 0-1 0 0,1 0 0 0 0,-1 0 1 0 0,1 0-1 0 0,0 0 0 0 0,1-1 1 0 0,-1 1-1 0 0,0-1 1 0 0,1 0-1 0 0,0 0 0 0 0,0 0 1 0 0,0-1-1 0 0,0 1 0 0 0,0-1 1 0 0,0 0-1 0 0,1 0 1 0 0,-1-1-1 0 0,1 1-7 0 0,121 24 833 0 0,-92-28-579 0 0,0-2-1 0 0,-1-1 0 0 0,0-1 1 0 0,0-1-1 0 0,0-3 1 0 0,-1 0-1 0 0,0-2 0 0 0,-1-1 1 0 0,-1-2-1 0 0,0-1 0 0 0,-1-1 1 0 0,0-2-1 0 0,-2-1 1 0 0,0-1-1 0 0,-2-1 0 0 0,10-10-253 0 0,-29 26 7 0 0,-1 3-11 0 0,0-1 1 0 0,-1 1-1 0 0,1-1 1 0 0,-1 0-1 0 0,1 0 1 0 0,-1-1-1 0 0,0 0 1 0 0,-1 1-1 0 0,1-1 0 0 0,-1 0 1 0 0,0-1-1 0 0,0 1 1 0 0,-1 0-1 0 0,0-1 1 0 0,0 0-1 0 0,0 1 1 0 0,0-1-1 0 0,-1 0 0 0 0,0 0 1 0 0,0 0-1 0 0,-1-3 4 0 0,-38 10-982 0 0,25 8 838 0 0,1 1 1 0 0,-1 1 0 0 0,2-1 0 0 0,0 2 0 0 0,0 0-1 0 0,1 0 1 0 0,0 1 0 0 0,1 0 0 0 0,1 0 0 0 0,0 1-1 0 0,-2 6 145 0 0,8-16-20 0 0,0 0 0 0 0,0 0 0 0 0,0 0 0 0 0,0 0 0 0 0,1 0 0 0 0,0 1 0 0 0,0-1 0 0 0,0 0 0 0 0,0 1 1 0 0,1-1-1 0 0,-1 1 0 0 0,1-1 0 0 0,0 1 0 0 0,1-1 0 0 0,-1 0 0 0 0,1 1 0 0 0,0-1 0 0 0,0 0 1 0 0,0 1-1 0 0,1-1 0 0 0,-1 0 0 0 0,1 0 0 0 0,0 0 0 0 0,0 0 0 0 0,0 0 0 0 0,1-1 0 0 0,0 1 1 0 0,-1-1-1 0 0,1 1 0 0 0,0-1 0 0 0,1 0 0 0 0,-1 0 0 0 0,0 0 0 0 0,1-1 0 0 0,0 1 0 0 0,1 0 19 0 0,9 2 84 0 0,0 0 0 0 0,0-1-1 0 0,0-1 1 0 0,0 0-1 0 0,1-1 1 0 0,-1-1 0 0 0,1 0-1 0 0,-1-1 1 0 0,1 0 0 0 0,-1-1-1 0 0,1-1 1 0 0,-1-1-1 0 0,1 0 1 0 0,-1 0 0 0 0,0-1-1 0 0,0-1 1 0 0,3-2-84 0 0,6-4 94 0 0,-1 0 1 0 0,-1-2-1 0 0,0 0 0 0 0,0-1 1 0 0,-2-1-1 0 0,0-1 0 0 0,0-1 1 0 0,-2 0-1 0 0,0-2 0 0 0,-1 0 1 0 0,-1 0-1 0 0,-1-1 0 0 0,0-1 1 0 0,-2-1-1 0 0,8-18-94 0 0,-8-31-32 0 0,-12 69 22 0 0,0 1 0 0 0,0-1 1 0 0,-1 1-1 0 0,1 0 0 0 0,0-1 0 0 0,-1 1 1 0 0,1-1-1 0 0,-1 1 0 0 0,1 0 0 0 0,-1 0 1 0 0,1-1-1 0 0,-1 1 0 0 0,0 0 1 0 0,0 0-1 0 0,0 0 0 0 0,0 0 0 0 0,0 0 1 0 0,0 0-1 0 0,0 0 0 0 0,0 0 0 0 0,0 0 1 0 0,0 0-1 0 0,0 1 0 0 0,-1-1 0 0 0,1 0 1 0 0,0 1-1 0 0,-1-1 0 0 0,1 1 0 0 0,0-1 1 0 0,-1 1-1 0 0,1 0 0 0 0,0 0 0 0 0,-1 0 1 0 0,1-1-1 0 0,-1 1 0 0 0,1 0 0 0 0,0 1 1 0 0,-1-1-1 0 0,1 0 0 0 0,-1 0 0 0 0,1 1 1 0 0,0-1-1 0 0,-1 0 0 0 0,1 1 0 0 0,0 0 1 0 0,0-1-1 0 0,-1 1 0 0 0,1 0 0 0 0,-1 0 11 0 0,-10 6-40 0 0,0 0 0 0 0,1 1 0 0 0,0 1 0 0 0,0-1 0 0 0,1 2 0 0 0,0-1 0 0 0,1 1 0 0 0,0 1 0 0 0,0 0 1 0 0,1 0-1 0 0,1 1 0 0 0,-3 5 39 0 0,1-1-20 0 0,0-1 0 0 0,1 1 1 0 0,1 1-1 0 0,0-1 0 0 0,2 1 1 0 0,0 1-1 0 0,1-1 0 0 0,-2 16 20 0 0,5-25-36 0 0,0 0 0 0 0,0 0 0 0 0,1-1 0 0 0,0 1 0 0 0,1 0 0 0 0,0-1-1 0 0,0 1 1 0 0,0 0 0 0 0,1-1 0 0 0,0 0 0 0 0,1 1 0 0 0,0-1 0 0 0,0 0-1 0 0,0 0 1 0 0,1 0 0 0 0,0-1 0 0 0,0 1 0 0 0,1-1 0 0 0,0 0 0 0 0,0 0 0 0 0,3 2 36 0 0,63 40-4581 0 0,-41-34-3871 0 0,-19-10 3278 0 0</inkml:trace>
  <inkml:trace contextRef="#ctx0" brushRef="#br0" timeOffset="1974.668">3522 388 8642 0 0,'0'0'2196'0'0,"0"0"-1062"0"0,0 0-411 0 0,0 0 236 0 0,0 0 277 0 0,0 0 84 0 0,0 0-142 0 0,0 0-299 0 0,0 0-285 0 0,-10 31-196 0 0,-33 99-149 0 0,3 25 155 0 0,39-56-2100 0 0,1-98 716 0 0,0-1-546 0 0,0 0-662 0 0,0 0-813 0 0,0 0-2305 0 0,0-4 2629 0 0,0 1 139 0 0</inkml:trace>
</inkml:ink>
</file>

<file path=ppt/ink/ink8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09.8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0 306 0 0 0,'0'0'644'0'0,"0"0"504"0"0,0 0 278 0 0,0 0 21 0 0,0 0-119 0 0,0 0-149 0 0,0 0-161 0 0,0 0-115 0 0,0 0-38 0 0,0 0 14 0 0,27 0 24 0 0,176 0 1719 0 0,301-7 1633 0 0,-385 3-3928 0 0,-118 4-264 0 0,-1 0 50 0 0,0 0 39 0 0,0 0 55 0 0,0 0 21 0 0,0 0-3 0 0,0 0-6 0 0,0 0-19 0 0,-13-7 469 0 0,-7-6-509 0 0,1 0 0 0 0,1 0-1 0 0,1-2 1 0 0,0 0-1 0 0,0-2 1 0 0,2 1-1 0 0,0-2 1 0 0,1 0-1 0 0,1-1 1 0 0,0 0 0 0 0,0-3-160 0 0,-26-39-1676 0 0,30 48-2752 0 0,0 2-3809 0 0,3 6-198 0 0</inkml:trace>
</inkml:ink>
</file>

<file path=ppt/ink/ink8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14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1 432 0 0 0,'0'0'575'0'0,"0"0"984"0"0,0 0 468 0 0,0 0-23 0 0,0 0-262 0 0,0 0-274 0 0,0 0-197 0 0,0 0-94 0 0,17-2-65 0 0,127-11 2573 0 0,232-42 866 0 0,-231 36-5463 0 0,-144 19-30 0 0,-1 0-615 0 0,-5 8-9722 0 0,-1-5 4798 0 0</inkml:trace>
  <inkml:trace contextRef="#ctx0" brushRef="#br0" timeOffset="320.6">47 612 1776 0 0,'0'0'1773'0'0,"0"0"-268"0"0,0 0 134 0 0,0 0 303 0 0,0 0 137 0 0,0 0-144 0 0,0 0-386 0 0,0 0-402 0 0,33-7-306 0 0,105-21-217 0 0,148-14-1401 0 0,-251 42-3897 0 0,-20 0-781 0 0,-3 0-449 0 0</inkml:trace>
  <inkml:trace contextRef="#ctx0" brushRef="#br0" timeOffset="784.805">183 1 0 0 0,'0'0'903'0'0,"0"0"635"0"0,0 0 147 0 0,0 0-48 0 0,0 0-53 0 0,0 0-90 0 0,0 0-137 0 0,0 0-130 0 0,0 0-131 0 0,31 20-71 0 0,95 61-61 0 0,46 24 2751 0 0,-156-95-3509 0 0,7 2-30 0 0,0 2 0 0 0,-1 1 0 0 0,-1 1 0 0 0,0 0 0 0 0,14 16-176 0 0,-33-30 27 0 0,0 1 0 0 0,0 0 0 0 0,0 0 1 0 0,-1 0-1 0 0,1 0 0 0 0,-1 0 0 0 0,1 0 0 0 0,-1 0 1 0 0,0 0-1 0 0,0 1 0 0 0,-1-1 0 0 0,1 0 0 0 0,-1 1 1 0 0,1-1-1 0 0,-1 0 0 0 0,0 1 0 0 0,0-1 1 0 0,-1 1-1 0 0,1-1 0 0 0,-1 0 0 0 0,0 1 0 0 0,1-1 1 0 0,-1 0-1 0 0,-1 0 0 0 0,0 2-27 0 0,-144 209 635 0 0,110-165-770 0 0,-1-1 0 0 0,-3-2 1 0 0,-2-2-1 0 0,-36 30 135 0 0,51-44-2579 0 0,22-17-8381 0 0,5-12 4412 0 0</inkml:trace>
</inkml:ink>
</file>

<file path=ppt/ink/ink8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20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0 218 0 0 0,'0'0'1088'0'0,"0"0"455"0"0,0 0 262 0 0,0 0 6 0 0,0 0-238 0 0,0 0-359 0 0,0 0-231 0 0,0 0-36 0 0,0 0 65 0 0,0 0 123 0 0,0 0-7 0 0,14-1-93 0 0,105-2 1480 0 0,207 3 837 0 0,-213 7-1004 0 0,-164-43-1553 0 0,18 14-678 0 0,22 16-118 0 0,1-1 0 0 0,-1 0 1 0 0,1 0-1 0 0,0-1 0 0 0,1 0 1 0 0,0-1-1 0 0,0 0 1 0 0,1-1-1 0 0,0 1 0 0 0,1-1 1 0 0,0-1-1 0 0,-5-9 1 0 0,11 19-98 0 0,1 0 0 0 0,-1 0 0 0 0,1 0 0 0 0,-1 0 0 0 0,1 0 0 0 0,0 0 0 0 0,0 0 0 0 0,-1 0 0 0 0,1 0-1 0 0,0 0 1 0 0,0 0 0 0 0,0 0 0 0 0,0 0 0 0 0,0 0 0 0 0,0 0 0 0 0,0 0 0 0 0,1 0 0 0 0,-1 0 0 0 0,0 1 0 0 0,0-1 0 0 0,1 0 0 0 0,-1 0 0 0 0,1 0-1 0 0,-1 0 1 0 0,1 0 0 0 0,-1 0 0 0 0,1 1 0 0 0,-1-1 0 0 0,1 0 0 0 0,0 0 0 0 0,-1 1 0 0 0,1-1 0 0 0,0 0 0 0 0,0 1 0 0 0,0-1 0 0 0,-1 1-1 0 0,1-1 1 0 0,0 1 0 0 0,0-1 0 0 0,0 1 0 0 0,0 0 0 0 0,0-1 0 0 0,0 1 98 0 0,29-6-8527 0 0,-29 6 8247 0 0,13-1-10585 0 0</inkml:trace>
</inkml:ink>
</file>

<file path=ppt/ink/ink8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21.0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1112 0 0,'0'0'978'0'0,"0"0"-281"0"0,0 0 7 0 0,0 0 334 0 0,0 0 365 0 0,0 0 228 0 0,0 0-24 0 0,0 0-201 0 0,0 0-211 0 0,0 0-189 0 0,0 0-151 0 0,0 0-111 0 0,0 0-61 0 0,23 2-21 0 0,112 10 505 0 0,62-2 1176 0 0,-114-12-10266 0 0,-83 3 2864 0 0,0 1 2181 0 0,0-1-493 0 0</inkml:trace>
</inkml:ink>
</file>

<file path=ppt/ink/ink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8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21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4305 0 0,'0'0'1731'0'0,"0"0"-680"0"0,0 0-144 0 0,0 0 418 0 0,0 0 324 0 0,0 0 43 0 0,0 0-321 0 0,0 0-443 0 0,0 0-296 0 0,32-2-208 0 0,99-9-129 0 0,84 6-1144 0 0,-180 8-4867 0 0,-26-3-1901 0 0</inkml:trace>
</inkml:ink>
</file>

<file path=ppt/ink/ink8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18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405 78 0 0 0,'0'0'529'0'0,"0"0"221"0"0,0 0 187 0 0,0 0 261 0 0,0 0 242 0 0,0 0 67 0 0,0 0-170 0 0,0 0-312 0 0,0 0-311 0 0,0 0-214 0 0,-4 5-72 0 0,-100 192 2342 0 0,88-168-2561 0 0,-19 39 113 0 0,-3-3-1 0 0,-3-1 1 0 0,-3-2 0 0 0,-22 22-322 0 0,9-22 414 0 0,236-264 1769 0 0,-7-4-1945 0 0,-36 44-76 0 0,-123 162-268 0 0,-17 26 150 0 0,-27 78 275 0 0,-15 83 32 0 0,43-162-319 0 0,4 104-25 0 0,1-128 9 0 0,0 1 1 0 0,0-1 0 0 0,0 0-1 0 0,0 0 1 0 0,0 0 0 0 0,0 0 0 0 0,0 0-1 0 0,1-1 1 0 0,-1 1 0 0 0,0-1-1 0 0,0 1 1 0 0,1-1 0 0 0,-1 0 0 0 0,0 0-1 0 0,1 0 1 0 0,-1 0 0 0 0,0 0-1 0 0,1 0 1 0 0,-1-1 0 0 0,0 1-1 0 0,0-1 1 0 0,1 1 0 0 0,-1-1 0 0 0,0 0-1 0 0,0 0 1 0 0,0 0 0 0 0,0 0-1 0 0,0-1 1 0 0,0 1 0 0 0,0 0 0 0 0,0-1-1 0 0,-1 0 1 0 0,1 1 0 0 0,0-2-17 0 0,30-24 104 0 0,-2-2 0 0 0,-1-1 1 0 0,-2-1-1 0 0,8-14-104 0 0,-17 23 29 0 0,137-187 61 0 0,-19 52-133 0 0,-134 185-169 0 0,-34 163 799 0 0,24 82 799 0 0,7-215-4156 0 0,1 1-3688 0 0,0-25 584 0 0,0-34-121 0 0</inkml:trace>
  <inkml:trace contextRef="#ctx0" brushRef="#br0" timeOffset="415.982">1540 1 1856 0 0,'0'0'865'0'0,"0"0"-133"0"0,0 0 139 0 0,0 0 341 0 0,0 0 263 0 0,0 0 46 0 0,0 0-208 0 0,-16 33-377 0 0,-51 104-351 0 0,14 10 290 0 0,15 21 254 0 0,25-16-303 0 0,14-149-760 0 0,0 0 0 0 0,1 0 0 0 0,-1 0 0 0 0,1 0 0 0 0,0-1 0 0 0,0 1 0 0 0,0 0 0 0 0,0-1 0 0 0,0 1 0 0 0,1-1 0 0 0,-1 0 0 0 0,1 1 0 0 0,-1-1 0 0 0,1-1 0 0 0,0 1 0 0 0,0 0 0 0 0,0-1 0 0 0,0 1-1 0 0,0-1 1 0 0,0 0 0 0 0,0 0 0 0 0,1 0 0 0 0,-1 0 0 0 0,0-1 0 0 0,1 1 0 0 0,-1-1 0 0 0,0 0 0 0 0,1 0 0 0 0,-1 0 0 0 0,0-1 0 0 0,1 1 0 0 0,-1-1 0 0 0,0 0 0 0 0,0 1 0 0 0,0-1 0 0 0,3-1-66 0 0,14 1 178 0 0,-8-1-110 0 0,0 0 0 0 0,0-1-1 0 0,0-1 1 0 0,-1 0 0 0 0,1 0 0 0 0,-1-1 0 0 0,0 0 0 0 0,0-1-1 0 0,7-6-67 0 0,3 1 1 0 0,6-24-1552 0 0,-31 17-8526 0 0,2 15 4345 0 0</inkml:trace>
  <inkml:trace contextRef="#ctx0" brushRef="#br0" timeOffset="779.502">1170 343 4281 0 0,'0'0'979'0'0,"0"0"-255"0"0,0 0 85 0 0,0 0 336 0 0,0 0 284 0 0,0 0 8 0 0,0 0-198 0 0,0 0-237 0 0,0 0-212 0 0,0 0-159 0 0,0 0-147 0 0,0 0-125 0 0,32 0-93 0 0,99 1-70 0 0,-44 0 30 0 0,-19 1-1231 0 0,-20-2-7174 0 0,-42 0 1366 0 0</inkml:trace>
  <inkml:trace contextRef="#ctx0" brushRef="#br0" timeOffset="1050.923">1833 527 5697 0 0,'0'0'1646'0'0,"0"0"-490"0"0,0 0-52 0 0,0 0 299 0 0,0 0 211 0 0,0 0-16 0 0,0 0-297 0 0,0 0-386 0 0,0 0-331 0 0,-1 33-210 0 0,-3 100-128 0 0,-2 65 89 0 0,6-197-799 0 0,0-1-283 0 0,0 0-408 0 0,0 0-605 0 0,0-1-1705 0 0,0-2 947 0 0,0 2-2029 0 0,0-2 1230 0 0</inkml:trace>
  <inkml:trace contextRef="#ctx0" brushRef="#br0" timeOffset="1309.901">1837 535 1984 0 0,'0'0'2334'0'0,"0"0"-1227"0"0,0 0-655 0 0,0 0 16 0 0,0 0 343 0 0,0 0 409 0 0,0 0 253 0 0,0 0-25 0 0,0 0-182 0 0,0 0-221 0 0,0 0-157 0 0,0 0-78 0 0,0 0-58 0 0,20 1-68 0 0,102 9 291 0 0,1-22-863 0 0,-100 7-453 0 0,-7 1-3051 0 0,-6 2-6426 0 0,-9 2 5540 0 0</inkml:trace>
  <inkml:trace contextRef="#ctx0" brushRef="#br0" timeOffset="1766.658">1772 719 2793 0 0,'0'0'1447'0'0,"0"0"-510"0"0,0 0 9 0 0,0 0 499 0 0,0 0 393 0 0,0 0 20 0 0,0 0-357 0 0,0 0-499 0 0,0 0-371 0 0,0 0-233 0 0,0 0-141 0 0,32-3-97 0 0,100-10-86 0 0,-5-9-1923 0 0,-115 19 671 0 0,11-1-4894 0 0,-12 4-116 0 0</inkml:trace>
</inkml:ink>
</file>

<file path=ppt/ink/ink8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26.1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16 0 0,'0'0'1586'0'0,"0"0"-174"0"0,0 0 190 0 0,0 0 338 0 0,0 0 238 0 0,0 0-6 0 0,0 0-331 0 0,0 0-460 0 0,0 0-423 0 0,0 0-277 0 0,0 0-127 0 0,0 0-37 0 0,0 0-26 0 0,15-4-23 0 0,160-28 950 0 0,134 9-1988 0 0,-233 23-3763 0 0,-47 0-1787 0 0,-16 0-2072 0 0</inkml:trace>
</inkml:ink>
</file>

<file path=ppt/ink/ink8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28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1 358 3361 0 0,'0'0'1113'0'0,"0"0"-23"0"0,0 0 432 0 0,0 0 398 0 0,0 0 147 0 0,0 0-188 0 0,36 0-411 0 0,116 0-309 0 0,118-12 2255 0 0,36-6-1707 0 0,-318 3-682 0 0,-140-40-1133 0 0,31-12 203 0 0,116 64-171 0 0,0-1 1 0 0,0 0 0 0 0,0 0-1 0 0,0-1 1 0 0,1 1 0 0 0,0-1-1 0 0,0 0 1 0 0,0 0-1 0 0,1 0 1 0 0,-1-1 0 0 0,1 1-1 0 0,0-1 1 0 0,1 0 0 0 0,0 0-1 0 0,0 0 1 0 0,0 0-1 0 0,0 0 1 0 0,1 0 0 0 0,0-1-1 0 0,0-2 76 0 0,15-30-3206 0 0,5 19-2358 0 0,-12 13 2142 0 0,3-4-4590 0 0</inkml:trace>
</inkml:ink>
</file>

<file path=ppt/ink/ink8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24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1 329 0 0 0,'0'0'267'0'0,"0"0"860"0"0,0 0 416 0 0,0 0 94 0 0,0 0-83 0 0,0 0-151 0 0,0 0-168 0 0,0 0-115 0 0,21 0 2115 0 0,85-9 2150 0 0,-41 2-4205 0 0,30 1-468 0 0,98-10-3119 0 0,-192 16 2308 0 0,33-5-4383 0 0,-15 0-3353 0 0,-12 1 2260 0 0</inkml:trace>
  <inkml:trace contextRef="#ctx0" brushRef="#br0" timeOffset="370.871">945 41 1952 0 0,'0'0'1459'0'0,"0"0"-878"0"0,0 0-391 0 0,0 0 225 0 0,0 0 543 0 0,0 0 530 0 0,0 0 243 0 0,0 0-103 0 0,0 0-333 0 0,0 0-323 0 0,0 0-187 0 0,0 0-88 0 0,0 0-34 0 0,0 31-32 0 0,0 142 505 0 0,-10 17 527 0 0,-23-36-1464 0 0,19-128-593 0 0,8-43-14112 0 0,6 13 10963 0 0</inkml:trace>
  <inkml:trace contextRef="#ctx0" brushRef="#br0" timeOffset="730.596">619 34 0 0 0,'0'0'523'0'0,"0"0"132"0"0,0 0-50 0 0,0 0 297 0 0,0 0 470 0 0,0 0 382 0 0,0 0 74 0 0,0 0-184 0 0,0 0-295 0 0,0 0-245 0 0,0 0-141 0 0,0 0-124 0 0,0 0-71 0 0,20-5-56 0 0,61-17-55 0 0,14 16 2005 0 0,204 21-868 0 0,-177 7-5568 0 0,-111-9-1023 0 0,-6-4-1742 0 0,-3-5 1518 0 0</inkml:trace>
  <inkml:trace contextRef="#ctx0" brushRef="#br0" timeOffset="1090.516">498 704 0 0 0,'0'0'216'0'0,"0"0"363"0"0,0 0 582 0 0,0 0 524 0 0,0 0 273 0 0,0 0-33 0 0,0 0-199 0 0,0 0-219 0 0,0 0-144 0 0,0 0-115 0 0,0 0-106 0 0,0 0-87 0 0,34 2-90 0 0,106 5-101 0 0,-58-15 539 0 0,162-25-196 0 0,-213 29-2936 0 0,-20 4-2374 0 0,-1-1-4872 0 0,-10 1 3778 0 0</inkml:trace>
  <inkml:trace contextRef="#ctx0" brushRef="#br0" timeOffset="2288.705">1275 671 1088 0 0,'0'0'1843'0'0,"0"0"-944"0"0,0 0-404 0 0,0 0 218 0 0,0 0 385 0 0,0 0 296 0 0,0 0 46 0 0,0 0-201 0 0,0 0-276 0 0,0 0-228 0 0,0 0-151 0 0,0 0-96 0 0,32-19-59 0 0,101-60-58 0 0,29-40 704 0 0,-148 108-1013 0 0,0-1 1 0 0,0 0-1 0 0,-1-1 1 0 0,-1-1 0 0 0,0 0-1 0 0,-1 0 1 0 0,-1-1-1 0 0,0-1 1 0 0,5-10-63 0 0,-6-59-75 0 0,-10 84 42 0 0,-1 0 0 0 0,0 0 0 0 0,1 1 0 0 0,-1-1 1 0 0,0 0-1 0 0,1 1 0 0 0,-1 0 0 0 0,0-1 0 0 0,1 1 0 0 0,-1 0 0 0 0,0 0 1 0 0,0 0-1 0 0,1 0 0 0 0,-1 0 0 0 0,0 0 0 0 0,0 0 0 0 0,1 1 0 0 0,-1-1 0 0 0,0 0 1 0 0,0 1-1 0 0,1 0 0 0 0,-1-1 0 0 0,1 1 0 0 0,-1 0 0 0 0,1 0 0 0 0,-1 0 0 0 0,1 0 1 0 0,-1 0-1 0 0,1 0 0 0 0,0 0 0 0 0,-1 1 0 0 0,1-1 0 0 0,0 0 0 0 0,0 1 33 0 0,-9 7-8 0 0,0 1-1 0 0,1 0 1 0 0,0 1-1 0 0,0 0 0 0 0,2 0 1 0 0,-1 1-1 0 0,1-1 1 0 0,1 2-1 0 0,0-1 0 0 0,1 1 1 0 0,0 0-1 0 0,1 0 1 0 0,0 0-1 0 0,1 1 0 0 0,1-1 1 0 0,0 1-1 0 0,1 0 1 0 0,0 11 8 0 0,1-22 20 0 0,0 1 0 0 0,1 0 1 0 0,0-1-1 0 0,-1 1 0 0 0,1-1 0 0 0,0 1 1 0 0,1-1-1 0 0,-1 1 0 0 0,1-1 1 0 0,-1 0-1 0 0,1 0 0 0 0,0 0 1 0 0,0 0-1 0 0,1 0 0 0 0,-1 0 1 0 0,1 0-1 0 0,-1-1 0 0 0,1 1 0 0 0,0-1 1 0 0,0 0-1 0 0,0 0 0 0 0,0 0 1 0 0,0 0-1 0 0,0 0 0 0 0,1-1 1 0 0,-1 0-1 0 0,0 1 0 0 0,1-1 0 0 0,1 0-20 0 0,108 8 1475 0 0,-87-15-1319 0 0,0-1 1 0 0,-1-1-1 0 0,1-1 1 0 0,-2-1 0 0 0,0-1-1 0 0,0-2 1 0 0,-1 0-1 0 0,0-1 1 0 0,-2-2-1 0 0,0 0 1 0 0,0-1 0 0 0,-1-1-1 0 0,-2-1 1 0 0,0-1-1 0 0,3-5-156 0 0,-14 19-31 0 0,-1 1 0 0 0,0-2 0 0 0,0 1-1 0 0,0-1 1 0 0,-1 1 0 0 0,0-2 0 0 0,0 1-1 0 0,-1 0 1 0 0,0-1 0 0 0,0 0 0 0 0,-1 0-1 0 0,0 0 1 0 0,0 0 0 0 0,-1-1 0 0 0,0 1 0 0 0,-1-1-1 0 0,0 1 1 0 0,0-1 0 0 0,-1-1 31 0 0,-1 10-47 0 0,0-1 1 0 0,0 0 0 0 0,0 0-1 0 0,-1 1 1 0 0,1-1-1 0 0,0 1 1 0 0,-1-1-1 0 0,1 1 1 0 0,0 0 0 0 0,-1 0-1 0 0,1-1 1 0 0,-1 1-1 0 0,1 0 1 0 0,0 0-1 0 0,-1 0 1 0 0,1 0 0 0 0,-1 1-1 0 0,1-1 1 0 0,0 0-1 0 0,-1 1 1 0 0,1-1 0 0 0,0 1-1 0 0,-1-1 1 0 0,1 1-1 0 0,0-1 1 0 0,0 1-1 0 0,-1 0 1 0 0,1 0 0 0 0,0-1-1 0 0,0 1 1 0 0,0 0-1 0 0,0 0 1 0 0,0 0-1 0 0,0 0 1 0 0,0 1 0 0 0,0-1-1 0 0,0 1 47 0 0,1-2 0 0 0,-9 8-12 0 0,1 1-1 0 0,0 0 1 0 0,1 1 0 0 0,0-1 0 0 0,0 1-1 0 0,1 1 1 0 0,0-1 0 0 0,1 1-1 0 0,0 0 1 0 0,1 0 0 0 0,0 1-1 0 0,1-1 1 0 0,0 1 0 0 0,1 0-1 0 0,0 0 1 0 0,1 0 0 0 0,0 7 12 0 0,0-13 17 0 0,1 0 1 0 0,-1 0 0 0 0,2 0-1 0 0,-1 0 1 0 0,1 0 0 0 0,-1 0-1 0 0,2 0 1 0 0,-1 0 0 0 0,1 0-1 0 0,0 0 1 0 0,0 0 0 0 0,0-1-1 0 0,1 1 1 0 0,0-1 0 0 0,0 1-1 0 0,0-1 1 0 0,1 0 0 0 0,0-1-1 0 0,0 1 1 0 0,0 0 0 0 0,0-1-1 0 0,1 0 1 0 0,0 0 0 0 0,0-1 0 0 0,0 1-1 0 0,0-1 1 0 0,0 0 0 0 0,2 0-18 0 0,4 1 107 0 0,0 0 1 0 0,0-1 0 0 0,0 0 0 0 0,0-1 0 0 0,1 0-1 0 0,-1-1 1 0 0,1 0 0 0 0,-1-1 0 0 0,1 0 0 0 0,-1-1 0 0 0,1 0-1 0 0,-1-1 1 0 0,1 0 0 0 0,-1-1 0 0 0,0-1 0 0 0,0 1-1 0 0,-1-2 1 0 0,1 1 0 0 0,-1-1 0 0 0,0-1 0 0 0,0 0 0 0 0,0 0-1 0 0,3-4-107 0 0,15-12 38 0 0,-1-2-1 0 0,-1 0 1 0 0,-1-1-1 0 0,-1-2 1 0 0,-2-1-1 0 0,0 0 0 0 0,-2-2-37 0 0,-9 14-8 0 0,0-1 0 0 0,-2-1-1 0 0,0 0 1 0 0,-1 0-1 0 0,0-1 1 0 0,-2 1-1 0 0,0-2 1 0 0,-1 1-1 0 0,-2-1 1 0 0,1 1 0 0 0,-2-1-1 0 0,-1-8 9 0 0,-1 28-3 0 0,-1-1-1 0 0,1 1 1 0 0,-1-1-1 0 0,1 0 1 0 0,-1 1-1 0 0,1-1 1 0 0,-1 1 0 0 0,0-1-1 0 0,0 1 1 0 0,1 0-1 0 0,-1-1 1 0 0,0 1-1 0 0,0-1 1 0 0,1 1-1 0 0,-1 0 1 0 0,0 0 0 0 0,0 0-1 0 0,0 0 1 0 0,1-1-1 0 0,-1 1 1 0 0,0 0-1 0 0,0 0 1 0 0,0 0-1 0 0,0 0 1 0 0,1 1 0 0 0,-1-1-1 0 0,0 0 1 0 0,0 0-1 0 0,0 0 1 0 0,1 1-1 0 0,-1-1 1 0 0,0 0-1 0 0,0 1 1 0 0,1-1-1 0 0,-1 1 1 0 0,0-1 0 0 0,1 1-1 0 0,-1-1 1 0 0,1 1-1 0 0,-1-1 1 0 0,0 1-1 0 0,1 0 1 0 0,-1-1-1 0 0,1 1 1 0 0,0 0 0 0 0,-1 0-1 0 0,1-1 1 0 0,-1 1 3 0 0,-8 14 14 0 0,0 1 0 0 0,1 0 0 0 0,1 0 0 0 0,0 1-1 0 0,1 0 1 0 0,1 0 0 0 0,1 0 0 0 0,0 1 0 0 0,2 0 0 0 0,0-1 0 0 0,0 1 0 0 0,2 0 0 0 0,1 16-14 0 0,8 54-64 0 0,34 38-1 0 0,3-43-3783 0 0,-37-69 145 0 0,2-3-4512 0 0,-6-9 4998 0 0</inkml:trace>
  <inkml:trace contextRef="#ctx0" brushRef="#br0" timeOffset="17982.722">3034 483 0 0 0,'0'0'388'0'0,"0"0"586"0"0,0 0 221 0 0,0 0-105 0 0,0 0-264 0 0,0 0-266 0 0,0 0-147 0 0,0 0-20 0 0,3 2 68 0 0,3 2-170 0 0,-1 1 0 0 0,0 1 0 0 0,0-1 0 0 0,-1 1 0 0 0,1 0 0 0 0,-1 0 0 0 0,0 0 0 0 0,-1 1 0 0 0,0-1 0 0 0,0 1 0 0 0,0 0 0 0 0,-1 0 0 0 0,0 0 0 0 0,0 0 0 0 0,-1 0 0 0 0,1 1 0 0 0,-2-1 0 0 0,1 0 0 0 0,-1 1 0 0 0,0-1 0 0 0,-1 0 0 0 0,0 0 0 0 0,0 1 0 0 0,-1 3-291 0 0,2 14 322 0 0,-26 125 459 0 0,23-142-917 0 0,2-8-4046 0 0,1-1-4349 0 0,0-2 6993 0 0</inkml:trace>
  <inkml:trace contextRef="#ctx0" brushRef="#br0" timeOffset="18396.158">2858 461 0 0 0,'0'0'669'0'0,"0"0"224"0"0,0 0 91 0 0,0 0 9 0 0,0 0-18 0 0,0 0 7 0 0,0 0 18 0 0,0 0-36 0 0,0 0-26 0 0,8 6 17 0 0,82 40 2967 0 0,133-42 172 0 0,-113-8-3945 0 0,-43 0-3103 0 0,-68 9-2666 0 0,-8 6 1584 0 0,8-9 2410 0 0,-4 2-1656 0 0</inkml:trace>
  <inkml:trace contextRef="#ctx0" brushRef="#br0" timeOffset="18692.28">2961 855 1792 0 0,'0'0'1155'0'0,"0"0"-97"0"0,0 0 251 0 0,0 0 455 0 0,0 0 373 0 0,0 0-36 0 0,0 0-366 0 0,0 0-415 0 0,0 0-337 0 0,0 0-246 0 0,0 0-151 0 0,0 0-105 0 0,0 0-105 0 0,33-4-56 0 0,102-14-77 0 0,-11 2-110 0 0,-64 9-4515 0 0,-44 5-986 0 0,-3 1-3112 0 0</inkml:trace>
</inkml:ink>
</file>

<file path=ppt/ink/ink8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48.4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 0 0 0,'0'0'818'0'0,"11"-3"99"0"0,32-6 183 0 0,19 3 3363 0 0,39 4 1946 0 0,49-10-3921 0 0,-17 11-2484 0 0,-126 8-1997 0 0,-17 8-6957 0 0,2-11 3694 0 0</inkml:trace>
</inkml:ink>
</file>

<file path=ppt/ink/ink8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48.8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34 0 0 0,'0'0'1258'0'0,"0"0"69"0"0,0 0-287 0 0,0 0-357 0 0,0 0-225 0 0,0 0-71 0 0,0 0 43 0 0,0 0 124 0 0,-11 0 1069 0 0,56-3 4968 0 0,26-11-3562 0 0,-46 8-2786 0 0,0 2 1 0 0,1 0 0 0 0,-1 2-1 0 0,1 1 1 0 0,21 2-244 0 0,-15-1-235 0 0,26 9-2597 0 0,-34-4-3709 0 0,-16-4-2401 0 0</inkml:trace>
</inkml:ink>
</file>

<file path=ppt/ink/ink8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16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877 56 0 0 0,'0'0'1134'0'0,"0"0"110"0"0,0 0 3 0 0,0 0-14 0 0,0 0-31 0 0,19-5-36 0 0,57-18-41 0 0,-46 6 4383 0 0,-30 15-3360 0 0,-28-7-203 0 0,-16 9-1954 0 0,-1 2-1 0 0,1 2 1 0 0,0 2 0 0 0,0 2 0 0 0,0 1-1 0 0,1 3 1 0 0,1 1 0 0 0,-1 3 9 0 0,-7 0 30 0 0,4-2-15 0 0,-2-1 22 0 0,2 2 0 0 0,0 2 0 0 0,0 2 0 0 0,-25 17-37 0 0,69-36-10 0 0,1 1 1 0 0,-1-1-1 0 0,1 1 1 0 0,0 0-1 0 0,-1 0 1 0 0,1 0-1 0 0,0-1 1 0 0,-1 1-1 0 0,1 0 1 0 0,0 1-1 0 0,0-1 1 0 0,0 0-1 0 0,0 0 1 0 0,0 0-1 0 0,0 1 1 0 0,0-1-1 0 0,0 0 1 0 0,1 1 0 0 0,-1-1-1 0 0,0 1 1 0 0,1-1-1 0 0,0 1 1 0 0,-1-1-1 0 0,1 1 1 0 0,0-1-1 0 0,-1 1 1 0 0,1 0-1 0 0,0-1 1 0 0,0 1-1 0 0,0-1 1 0 0,0 1-1 0 0,1-1 1 0 0,-1 1-1 0 0,0 0 1 0 0,1-1 0 0 0,-1 1-1 0 0,1-1 1 0 0,-1 1-1 0 0,1-1 1 0 0,0 0-1 0 0,0 1 1 0 0,0-1-1 0 0,0 0 1 0 0,0 1-1 0 0,0-1 1 0 0,0 0-1 0 0,0 0 1 0 0,0 0-1 0 0,0 0 1 0 0,0 0-1 0 0,1 0 1 0 0,-1 0-1 0 0,1 0 1 0 0,-1-1 0 0 0,0 1-1 0 0,1 0 1 0 0,-1-1-1 0 0,1 1 10 0 0,24 10 22 0 0,-1-1 0 0 0,1-1-1 0 0,1-1 1 0 0,0-2 0 0 0,0 0 0 0 0,0-2-1 0 0,1-1 1 0 0,-1-1 0 0 0,1-1 0 0 0,5-2-22 0 0,97 9 93 0 0,-127-8-87 0 0,-2 0-3 0 0,1 0-1 0 0,0-1 1 0 0,0 1-1 0 0,0 0 1 0 0,-1 0-1 0 0,1 0 1 0 0,0 0-1 0 0,0 0 1 0 0,0 0-1 0 0,0 1 1 0 0,-1-1-1 0 0,1 0 1 0 0,0 1-1 0 0,0 0 1 0 0,-1-1-1 0 0,1 1 0 0 0,0 0 1 0 0,-1 0-1 0 0,1 0 1 0 0,-1 0-1 0 0,1 0 1 0 0,-1 0-1 0 0,0 1 1 0 0,1-1-1 0 0,-1 0 1 0 0,0 1-1 0 0,0-1 1 0 0,0 1-1 0 0,0-1 1 0 0,0 1-1 0 0,0-1 1 0 0,0 1-1 0 0,0 0 1 0 0,-1-1-1 0 0,1 1 0 0 0,-1 0 1 0 0,1 0-1 0 0,-1 0 1 0 0,0-1-1 0 0,0 1 1 0 0,0 1-3 0 0,-6 7 45 0 0,-1 1 0 0 0,0-1-1 0 0,0 0 1 0 0,-1 0 0 0 0,-1-1 0 0 0,0 0 0 0 0,0-1 0 0 0,-1 0 0 0 0,0 0-1 0 0,-4 2-44 0 0,1 0 19 0 0,-322 232 330 0 0,328-238-332 0 0,0 0 1 0 0,0 0-1 0 0,1 1 0 0 0,-1 0 1 0 0,1 0-1 0 0,0 0 0 0 0,0 1 1 0 0,1 0-1 0 0,0 0 0 0 0,0 1 1 0 0,0-1-1 0 0,1 1 0 0 0,0 0 1 0 0,0 0-1 0 0,0 1 0 0 0,1-1 1 0 0,0 1-1 0 0,1-1 0 0 0,0 1 1 0 0,0 0-1 0 0,1 0 0 0 0,0 0 1 0 0,0 5-18 0 0,3-8 11 0 0,1-1 0 0 0,0 0 0 0 0,0 1 0 0 0,0-1 0 0 0,0 0 0 0 0,1 0 0 0 0,0-1 0 0 0,0 1 0 0 0,0-1 0 0 0,0 0 0 0 0,0 0 0 0 0,1 0 1 0 0,-1 0-1 0 0,1-1 0 0 0,0 0 0 0 0,0 0 0 0 0,0 0 0 0 0,0 0 0 0 0,0-1 0 0 0,0 0 0 0 0,0 0 0 0 0,0 0 0 0 0,1-1 0 0 0,3 0-11 0 0,33 5-127 0 0,0-2-1 0 0,1-2 1 0 0,-1-2-1 0 0,0-2 1 0 0,0-1 0 0 0,0-3-1 0 0,0-1 1 0 0,-1-2-1 0 0,4-3 128 0 0,40-12-3129 0 0,-30 6-2814 0 0,-30 8-1338 0 0</inkml:trace>
  <inkml:trace contextRef="#ctx0" brushRef="#br0" timeOffset="289.515">1878 329 15067 0 0,'0'0'482'0'0,"0"0"-341"0"0,0 0-146 0 0,0 0 150 0 0,0 0 248 0 0,0 0 242 0 0,-37 37 139 0 0,-118 120 14 0 0,30-28 316 0 0,69-70-1106 0 0,-111 140 533 0 0,156-182-1076 0 0,1 0 0 0 0,0 1-1 0 0,2 1 1 0 0,0-1-1 0 0,1 1 1 0 0,1 1-1 0 0,-1 6 546 0 0,5-12-3250 0 0,2-5-4842 0 0,0-5 3199 0 0</inkml:trace>
  <inkml:trace contextRef="#ctx0" brushRef="#br0" timeOffset="552.293">1256 376 12027 0 0,'0'0'2171'0'0,"0"0"-1290"0"0,0 0-655 0 0,0 0-132 0 0,0 0 124 0 0,0 0 159 0 0,0 0 105 0 0,0 0 76 0 0,0 0 4 0 0,0 0-50 0 0,37 31-92 0 0,118 97-111 0 0,-42-44 55 0 0,-50-40-490 0 0,2-4-1 0 0,1-2 0 0 0,14 2 127 0 0,-10-14-2102 0 0,-24-12-3971 0 0,-41-12 5002 0 0,13 4-5927 0 0</inkml:trace>
  <inkml:trace contextRef="#ctx0" brushRef="#br0" timeOffset="865.496">2658 561 7970 0 0,'0'0'1049'0'0,"0"0"-106"0"0,0 0 77 0 0,0 0 238 0 0,0 0 201 0 0,0 0-91 0 0,0 0-222 0 0,0 0-234 0 0,0 0-225 0 0,-30 7-187 0 0,-98 25-127 0 0,111-28-280 0 0,1 1-1 0 0,-1 0 0 0 0,1 1 0 0 0,0 1 1 0 0,1 1-1 0 0,0 0 0 0 0,0 1 1 0 0,-6 6-93 0 0,3-3 43 0 0,7-6-46 0 0,1 1 0 0 0,1 0 0 0 0,-1 1 0 0 0,1 0 0 0 0,1 0 0 0 0,0 1 0 0 0,0 0 0 0 0,0 1 0 0 0,1 0 0 0 0,1 0 0 0 0,-1 0 0 0 0,2 1 1 0 0,-1 0-1 0 0,2 0 0 0 0,-1 0 0 0 0,2 0 0 0 0,-1 1 0 0 0,2 0 0 0 0,-2 6 3 0 0,4-14 12 0 0,-1 0 1 0 0,1-1-1 0 0,-1 1 0 0 0,1 0 1 0 0,0 0-1 0 0,0-1 1 0 0,1 1-1 0 0,-1 0 0 0 0,1 0 1 0 0,0-1-1 0 0,0 1 1 0 0,0-1-1 0 0,0 1 0 0 0,1-1 1 0 0,-1 1-1 0 0,1-1 0 0 0,0 0 1 0 0,0 0-1 0 0,0 0 1 0 0,0 0-1 0 0,1 0 0 0 0,-1 0 1 0 0,1 0-1 0 0,0-1 1 0 0,0 1-1 0 0,0-1 0 0 0,0 0 1 0 0,0 0-1 0 0,0 0 1 0 0,1-1-1 0 0,-1 1 0 0 0,0-1 1 0 0,1 1-1 0 0,0-1 1 0 0,-1 0-1 0 0,1-1 0 0 0,0 1 1 0 0,-1 0-1 0 0,1-1 1 0 0,0 0-1 0 0,0 0-12 0 0,11-3 147 0 0,0 0 0 0 0,0-1 0 0 0,-1-1 0 0 0,1 0 0 0 0,-1-1 0 0 0,0-1 0 0 0,-1 0 1 0 0,0-1-1 0 0,0 0 0 0 0,0-1 0 0 0,-1-1 0 0 0,0 0 0 0 0,-1 0 0 0 0,0-2-147 0 0,17-11 123 0 0,194-159 334 0 0,-221 180-473 0 0,0 1 0 0 0,0 0-1 0 0,0 0 1 0 0,0 0 0 0 0,0 0 0 0 0,0 0-1 0 0,0 0 1 0 0,0 0 0 0 0,0 0 0 0 0,1 1-1 0 0,-1-1 1 0 0,0 0 0 0 0,0 1 0 0 0,1-1-1 0 0,-1 1 1 0 0,1-1 0 0 0,-1 1 0 0 0,0 0-1 0 0,1-1 1 0 0,-1 1 0 0 0,1 0 0 0 0,-1 0-1 0 0,1 0 1 0 0,-1 0 0 0 0,1 0 0 0 0,-1 1-1 0 0,1-1 1 0 0,-1 0 0 0 0,0 1-1 0 0,1-1 1 0 0,-1 1 0 0 0,0-1 0 0 0,1 1-1 0 0,-1 0 1 0 0,0-1 0 0 0,1 1 0 0 0,-1 0-1 0 0,0 0 1 0 0,0 0 0 0 0,0 0 0 0 0,0 0-1 0 0,0 0 1 0 0,0 0 0 0 0,0 0 0 0 0,0 1-1 0 0,-1-1 1 0 0,1 0 0 0 0,0 0 0 0 0,-1 1-1 0 0,1-1 1 0 0,-1 1 0 0 0,1-1 0 0 0,-1 1 16 0 0,15 123-5442 0 0,-13-115 3973 0 0,12 26-8712 0 0,-10-28 5576 0 0</inkml:trace>
  <inkml:trace contextRef="#ctx0" brushRef="#br0" timeOffset="1255.642">3058 1032 904 0 0,'0'0'2923'0'0,"0"0"-405"0"0,0 0-225 0 0,0 0-74 0 0,0 0-143 0 0,0 0-222 0 0,0 0-288 0 0,0 0-319 0 0,0 0-231 0 0,0 0-171 0 0,0 0-138 0 0,0 0-117 0 0,5-26-95 0 0,19-81-91 0 0,13 12 352 0 0,-32 84-753 0 0,-1 1 0 0 0,2 0-1 0 0,-1 0 1 0 0,1 1 0 0 0,1-1 0 0 0,0 1 0 0 0,0 1 0 0 0,0-1 0 0 0,1 1 0 0 0,1 1 0 0 0,-1-1-1 0 0,1 2 1 0 0,1-1 0 0 0,-1 1 0 0 0,1 0 0 0 0,0 1 0 0 0,0 0 0 0 0,8-2-3 0 0,-15 8-24 0 0,-1 1 1 0 0,1-1-1 0 0,-1 1 1 0 0,0-1-1 0 0,1 1 1 0 0,-1 0 0 0 0,0 0-1 0 0,0 0 1 0 0,0 0-1 0 0,0 0 1 0 0,-1 0-1 0 0,1 1 1 0 0,0-1-1 0 0,-1 1 1 0 0,0-1-1 0 0,1 1 1 0 0,-1-1-1 0 0,0 1 1 0 0,-1 0 0 0 0,1-1-1 0 0,0 1 1 0 0,-1 0-1 0 0,1 0 1 0 0,-1 0-1 0 0,0 0 1 0 0,0-1-1 0 0,0 1 1 0 0,0 0-1 0 0,-1 0 1 0 0,1 0-1 0 0,-1-1 1 0 0,0 1 0 0 0,0 0-1 0 0,0 0 1 0 0,0-1 23 0 0,1 11-35 0 0,1 75-16 0 0,1-86 69 0 0,-1-1 1 0 0,1 0-1 0 0,0 0 1 0 0,0 0 0 0 0,0 0-1 0 0,0 0 1 0 0,0 0-1 0 0,0 0 1 0 0,0-1-1 0 0,0 1 1 0 0,0-1-1 0 0,0 1 1 0 0,1-1-1 0 0,-1 0 1 0 0,0 0-1 0 0,0 0 1 0 0,0 0-1 0 0,0 0 1 0 0,1-1-1 0 0,-1 1 1 0 0,0 0-1 0 0,0-1 1 0 0,0 0-1 0 0,0 0 1 0 0,0 1-1 0 0,0-1 1 0 0,0 0-1 0 0,0 0 1 0 0,0-1-1 0 0,-1 1 1 0 0,1 0-1 0 0,0-1 1 0 0,-1 1-1 0 0,2-2-18 0 0,149-127 283 0 0,-145 123-297 0 0,0 1 0 0 0,1 1 0 0 0,0-1 1 0 0,0 1-1 0 0,0 1 0 0 0,0 0 0 0 0,1 0 0 0 0,0 0 0 0 0,0 1 0 0 0,0 0 0 0 0,0 1 0 0 0,8-1 14 0 0,-15 4-10 0 0,0 1 0 0 0,0 0 0 0 0,0-1 0 0 0,-1 1-1 0 0,1 0 1 0 0,0 0 0 0 0,-1 0 0 0 0,1 0-1 0 0,-1 0 1 0 0,0 1 0 0 0,0-1 0 0 0,0 0-1 0 0,0 0 1 0 0,0 1 0 0 0,0-1 0 0 0,-1 1-1 0 0,1-1 1 0 0,-1 1 0 0 0,1-1 0 0 0,-1 1 0 0 0,0-1-1 0 0,0 1 1 0 0,0-1 0 0 0,-1 3 10 0 0,3 8 5 0 0,-2-8-42 0 0,1-1 0 0 0,0 1 0 0 0,1-1 0 0 0,-1 1 0 0 0,1-1-1 0 0,-1 0 1 0 0,1 0 0 0 0,0 0 0 0 0,1 0 0 0 0,-1 0 0 0 0,1 0-1 0 0,0 0 1 0 0,0-1 0 0 0,0 0 0 0 0,0 1 0 0 0,1-1 0 0 0,-1 0 0 0 0,1-1-1 0 0,0 1 1 0 0,-1-1 0 0 0,2 1 37 0 0,26 8-3047 0 0,5-7-3768 0 0,-21-4 648 0 0,-3 0 913 0 0</inkml:trace>
  <inkml:trace contextRef="#ctx0" brushRef="#br0" timeOffset="1719.188">4105 686 3457 0 0,'0'0'1207'0'0,"0"0"-235"0"0,0 0 215 0 0,0 0 297 0 0,0 0 152 0 0,0 0-38 0 0,0 0-278 0 0,0 34-339 0 0,0 110-255 0 0,0-115-389 0 0,3 11-98 0 0,-2 1-1 0 0,-3-1 0 0 0,0 0 0 0 0,-3 0 1 0 0,-1-1-1 0 0,-2 1 0 0 0,-2-1 1 0 0,-6 12-239 0 0,16-51 3 0 0,-2 7 177 0 0,0 0 0 0 0,0 0-1 0 0,-1-1 1 0 0,1 1 0 0 0,-2-1-1 0 0,1 1 1 0 0,-1-1 0 0 0,0 0-1 0 0,0-1 1 0 0,0 1 0 0 0,-1-1-1 0 0,0 0 1 0 0,0 0 0 0 0,0 0 0 0 0,-1 0-1 0 0,0-1 1 0 0,0 0 0 0 0,-1 0-180 0 0,5-5 88 0 0,0-1 0 0 0,-1 1 0 0 0,1-1 1 0 0,0 0-1 0 0,-1 0 0 0 0,1 0 1 0 0,0 0-1 0 0,0 0 0 0 0,1 0 0 0 0,-1 0 1 0 0,0-1-1 0 0,1 1 0 0 0,-1 0 1 0 0,1-1-1 0 0,0 0 0 0 0,0 1 0 0 0,0-1 1 0 0,0 0-1 0 0,0 1 0 0 0,1-1 1 0 0,-1 0-1 0 0,1 0 0 0 0,0 0 0 0 0,0 1 1 0 0,0-1-1 0 0,0-2-88 0 0,0 5 14 0 0,-1-19 47 0 0,2 0 0 0 0,0-1-1 0 0,1 1 1 0 0,1 0-1 0 0,0 1 1 0 0,2-1 0 0 0,0 1-1 0 0,1 0 1 0 0,1 0-1 0 0,1 0 1 0 0,8-14-61 0 0,-4 6 8 0 0,-1-6-58 0 0,3 0 0 0 0,0 1-1 0 0,2 0 1 0 0,1 1 0 0 0,2 1 0 0 0,0 1-1 0 0,2 1 1 0 0,2 0 0 0 0,0 2-1 0 0,1 1 1 0 0,1 0 0 0 0,2 2 0 0 0,0 1-1 0 0,1 1 1 0 0,1 2 0 0 0,1 1-1 0 0,15-6 51 0 0,-43 22-2 0 0,12-5-20 0 0,1 0-1 0 0,0 1 0 0 0,0 1 0 0 0,0 0 1 0 0,0 1-1 0 0,1 0 0 0 0,-1 1 0 0 0,1 1 1 0 0,-1 1-1 0 0,16 1 23 0 0,-28 0 19 0 0,1 0-1 0 0,-1 1 1 0 0,1-1 0 0 0,-1 1 0 0 0,1 0-1 0 0,-1 0 1 0 0,0 0 0 0 0,0 0 0 0 0,0 1-1 0 0,0-1 1 0 0,0 1 0 0 0,-1 0-1 0 0,1 0 1 0 0,-1 0 0 0 0,0 0 0 0 0,1 0-1 0 0,-2 0 1 0 0,1 1 0 0 0,0-1-1 0 0,-1 1 1 0 0,1-1 0 0 0,-1 1 0 0 0,0 0-1 0 0,0-1 1 0 0,0 1 0 0 0,-1 0 0 0 0,1 2-19 0 0,0 3 41 0 0,0-1 1 0 0,-1 1 0 0 0,1-1 0 0 0,-2 1-1 0 0,1-1 1 0 0,-1 0 0 0 0,0 1 0 0 0,-1-1 0 0 0,0 0-1 0 0,-1 0 1 0 0,1 0 0 0 0,-2 2-42 0 0,-5 6 50 0 0,0-1 0 0 0,-1 1 0 0 0,0-2 0 0 0,-1 0 0 0 0,-1 0 0 0 0,0-1 0 0 0,-1-1 0 0 0,0 0 0 0 0,-1 0 0 0 0,0-1-1 0 0,-1-1 1 0 0,0-1 0 0 0,-1 0 0 0 0,-8 3-50 0 0,10-6-248 0 0,-1 0-1 0 0,0-1 1 0 0,0-1-1 0 0,0 0 1 0 0,0-1-1 0 0,-1-1 1 0 0,0-1-1 0 0,1 0 1 0 0,-1 0-1 0 0,-11-2 249 0 0,-12-14-5226 0 0,18-2-4414 0 0,14 12 3335 0 0</inkml:trace>
  <inkml:trace contextRef="#ctx0" brushRef="#br0" timeOffset="1978.276">5079 167 15835 0 0,'0'0'873'0'0,"0"0"-253"0"0,0 0 136 0 0,0 0 325 0 0,0 0 190 0 0,0 0-37 0 0,0 0-215 0 0,-8 36-286 0 0,-27 116-227 0 0,-14-29 86 0 0,28-85-475 0 0,17-29-145 0 0,-14 25-241 0 0,2 0-1 0 0,1 1 1 0 0,2 0 0 0 0,1 1-1 0 0,2 0 1 0 0,2 1 0 0 0,-1 16 269 0 0,14-30-4694 0 0,17-20-6415 0 0,-17-3 8841 0 0,3 0-2385 0 0</inkml:trace>
  <inkml:trace contextRef="#ctx0" brushRef="#br0" timeOffset="2305.806">5195 723 272 0 0,'0'0'2718'0'0,"0"0"-639"0"0,0 0-221 0 0,0 0 48 0 0,0 0 74 0 0,0 0 22 0 0,0 0-47 0 0,0 0-183 0 0,0 0-265 0 0,0 0-291 0 0,0 0-249 0 0,34 18-179 0 0,106 56-133 0 0,-137-72-601 0 0,0 0 1 0 0,1 1-1 0 0,0-1 0 0 0,0 0 0 0 0,-1-1 0 0 0,1 1 0 0 0,0-1 1 0 0,0 1-1 0 0,0-1 0 0 0,1 0 0 0 0,-1-1 0 0 0,0 1 1 0 0,0-1-1 0 0,0 0 0 0 0,1 0 0 0 0,-1 0 0 0 0,4-1-54 0 0,3-1 193 0 0,2 1-68 0 0,0-1 0 0 0,0 0-1 0 0,-1-1 1 0 0,1 0 0 0 0,-1-1 0 0 0,0-1 0 0 0,0 0 0 0 0,0 0 0 0 0,0-1-1 0 0,-1 0 1 0 0,0-1 0 0 0,-1-1 0 0 0,1 0 0 0 0,-1 0 0 0 0,-1-1-1 0 0,0 0 1 0 0,0 0 0 0 0,0-1 0 0 0,-1 0 0 0 0,-1-1 0 0 0,5-9-125 0 0,-10 18-29 0 0,-1-1 1 0 0,0 0-1 0 0,0 0 1 0 0,0 0 0 0 0,0 0-1 0 0,0 0 1 0 0,-1 0-1 0 0,1 0 1 0 0,-1 0-1 0 0,0 0 1 0 0,1 0-1 0 0,-2 0 1 0 0,1 0-1 0 0,0 0 1 0 0,-1 0 0 0 0,1 0-1 0 0,-1 0 1 0 0,0 0-1 0 0,0 0 1 0 0,0 0-1 0 0,0 0 1 0 0,0 1-1 0 0,-1-1 1 0 0,1 0 0 0 0,-1 1-1 0 0,0-1 1 0 0,0 1-1 0 0,0 0 1 0 0,0-1-1 0 0,0 1 1 0 0,-1 0-1 0 0,1 0 1 0 0,0 1-1 0 0,-1-1 1 0 0,0 0 0 0 0,1 1-1 0 0,-1-1 1 0 0,0 1-1 0 0,0 0 1 0 0,0 0-1 0 0,0 0 1 0 0,1 0-1 0 0,-2 1 1 0 0,1-1-1 0 0,-2 1 29 0 0,-8-1-50 0 0,-1 1 0 0 0,1 0 0 0 0,0 0 0 0 0,0 2 0 0 0,0 0 0 0 0,0 0 0 0 0,0 1 0 0 0,0 1 0 0 0,1 0 0 0 0,0 1 0 0 0,-1 0 0 0 0,2 1 0 0 0,-5 2 50 0 0,-2 2-22 0 0,1 1 0 0 0,1 0 0 0 0,0 2 1 0 0,0-1-1 0 0,2 2 0 0 0,-1 0 0 0 0,2 1 0 0 0,0 0 1 0 0,0 1-1 0 0,2 0 0 0 0,0 1 0 0 0,1 0 1 0 0,0 1-1 0 0,2 0 0 0 0,-1 3 22 0 0,7-13-94 0 0,0 0 0 0 0,0 1 0 0 0,0-1 0 0 0,1 1 0 0 0,1-1 0 0 0,0 1 0 0 0,0-1 1 0 0,0 1-1 0 0,1-1 0 0 0,0 1 0 0 0,1-1 0 0 0,0 0 0 0 0,0 0 0 0 0,1 1 0 0 0,0-1 0 0 0,0-1 0 0 0,1 1 0 0 0,0 0 0 0 0,0-1 0 0 0,1 0 1 0 0,5 6 93 0 0,36 30-3368 0 0,12-15-3345 0 0,-39-21 1676 0 0,-3-3-1026 0 0</inkml:trace>
  <inkml:trace contextRef="#ctx0" brushRef="#br0" timeOffset="5131.306">0 1499 0 0 0,'169'-28'0'0'0,"136"-6"1931"0"0,674-32 4472 0 0,416 0-3452 0 0,-329 50-2254 0 0,-533 13-508 0 0,680-16-525 0 0,-1102 15-471 0 0,32-2-5073 0 0,-114 5 732 0 0</inkml:trace>
  <inkml:trace contextRef="#ctx0" brushRef="#br0" timeOffset="15099.305">6219 988 13947 0 0,'0'0'1700'0'0,"0"0"-553"0"0,0 0-321 0 0,0 0 118 0 0,0 0 248 0 0,0 0 123 0 0,0 0-117 0 0,0 0-287 0 0,0 0-253 0 0,0 0-179 0 0,0 0-100 0 0,6 5 378 0 0,-3-4-3034 0 0,-4-3-525 0 0,-5-5-10464 0 0,6 6 6158 0 0</inkml:trace>
  <inkml:trace contextRef="#ctx0" brushRef="#br0" timeOffset="15365.786">6285 553 14763 0 0,'0'0'1476'0'0,"0"0"-227"0"0,0 0-104 0 0,0 0 113 0 0,0 0 50 0 0,0 0-185 0 0,0 0-299 0 0,0 0-324 0 0,0 0-233 0 0,0 0-138 0 0,0 0-94 0 0,0 0-27 0 0,0 0-41 0 0,-4 15-1485 0 0,16-8-969 0 0,-5-7-2670 0 0,0 0-2996 0 0</inkml:trace>
</inkml:ink>
</file>

<file path=ppt/ink/ink8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6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0 611 0 0 0,'0'0'723'0'0,"0"0"812"0"0,0 0 476 0 0,0 0 177 0 0,0 0 17 0 0,0 0-83 0 0,0 0-191 0 0,0 0-247 0 0,0 0-305 0 0,31-5-315 0 0,98-20-222 0 0,-51-8 132 0 0,-63 22-772 0 0,41-31 208 0 0,-1-3 0 0 0,-2-1-1 0 0,-2-4 1 0 0,-2-2-410 0 0,-37 41 25 0 0,0 0 0 0 0,0-1 0 0 0,-2 0 0 0 0,1-1 0 0 0,-2 0 0 0 0,0-1 0 0 0,0 0 0 0 0,-1 0 0 0 0,-1-1 0 0 0,0 0 0 0 0,-1 0 0 0 0,-1 0 0 0 0,0-1 0 0 0,-1 0 0 0 0,-1 0 0 0 0,1-15-25 0 0,-4 29-19 0 0,0 0-1 0 0,1 0 0 0 0,-2 0 1 0 0,1 0-1 0 0,0 1 1 0 0,0-1-1 0 0,0 0 1 0 0,-1 0-1 0 0,1 0 0 0 0,-1 1 1 0 0,0-1-1 0 0,1 0 1 0 0,-1 0-1 0 0,0 1 1 0 0,0-1-1 0 0,0 1 0 0 0,0-1 1 0 0,0 1-1 0 0,0-1 1 0 0,-1 1-1 0 0,1 0 1 0 0,0-1-1 0 0,-1 1 0 0 0,1 0 1 0 0,-1 0-1 0 0,1 0 1 0 0,-1 0-1 0 0,0 0 0 0 0,1 0 1 0 0,-1 1-1 0 0,0-1 1 0 0,0 1-1 0 0,0-1 1 0 0,1 1-1 0 0,-1 0 0 0 0,0-1 1 0 0,0 1-1 0 0,0 0 1 0 0,0 0-1 0 0,0 0 1 0 0,1 0-1 0 0,-3 1 20 0 0,-72 32-953 0 0,73-31 948 0 0,0 0 0 0 0,-1 0-1 0 0,1 1 1 0 0,0-1 0 0 0,0 1 0 0 0,0 0 0 0 0,1 0-1 0 0,-1 0 1 0 0,0 0 0 0 0,1 0 0 0 0,0 1-1 0 0,0-1 1 0 0,0 1 0 0 0,0-1 0 0 0,1 1 0 0 0,0 0-1 0 0,-1 0 1 0 0,1 0 0 0 0,0-1 0 0 0,1 1-1 0 0,-1 0 1 0 0,1 0 0 0 0,0 0 0 0 0,0 0-1 0 0,0 0 1 0 0,0 0 0 0 0,1 0 0 0 0,-1 0 0 0 0,1 0-1 0 0,0 0 1 0 0,0 0 0 0 0,1 0 0 0 0,-1-1-1 0 0,1 1 1 0 0,0-1 0 0 0,0 1 5 0 0,10 3 67 0 0,1 0-1 0 0,0-1 1 0 0,0 0 0 0 0,0-2-1 0 0,1 1 1 0 0,-1-2 0 0 0,1 1-1 0 0,0-2 1 0 0,0 0 0 0 0,0-1-1 0 0,0 0 1 0 0,1-1 0 0 0,-1-1-1 0 0,10-1-66 0 0,11 1 206 0 0,29-2 50 0 0,-63 4-245 0 0,1 0 1 0 0,-1 1-1 0 0,0-1 0 0 0,0 0 1 0 0,0 1-1 0 0,0-1 1 0 0,0 1-1 0 0,0 0 0 0 0,0-1 1 0 0,-1 1-1 0 0,1 0 0 0 0,-1-1 1 0 0,1 1-1 0 0,-1 0 0 0 0,1 0 1 0 0,-1-1-1 0 0,0 1 1 0 0,0 0-1 0 0,0 0 0 0 0,0 0 1 0 0,0-1-1 0 0,0 1 0 0 0,-1 0 1 0 0,1 0-1 0 0,-1-1 0 0 0,1 1 1 0 0,-1 1-12 0 0,-66 144 337 0 0,64-114-2153 0 0,4-32 1467 0 0,0 0 0 0 0,0 0 0 0 0,0 0 0 0 0,1 0 0 0 0,-1-1 0 0 0,0 1 0 0 0,1 0 0 0 0,-1-1-1 0 0,0 1 1 0 0,1-1 0 0 0,-1 1 0 0 0,1-1 0 0 0,-1 0 0 0 0,1 1 0 0 0,-1-1 0 0 0,1 0 0 0 0,-1 0 0 0 0,1 0 0 0 0,-1 0 0 0 0,1 0 0 0 0,-1-1 0 0 0,1 1 0 0 0,-1 0 0 0 0,1-1-1 0 0,-1 1 1 0 0,1-1 0 0 0,-1 1 0 0 0,0-1 0 0 0,1 0 0 0 0,0 0 349 0 0,28-10-7938 0 0,-16 4 7189 0 0</inkml:trace>
</inkml:ink>
</file>

<file path=ppt/ink/ink8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6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107 508 4241 0 0,'0'0'2993'0'0,"0"0"-1513"0"0,0 0-491 0 0,0 0 145 0 0,0 0 180 0 0,0 0 18 0 0,0 0-179 0 0,0 0-294 0 0,-18 33-257 0 0,-53 105-171 0 0,69-136-413 0 0,1 0 1 0 0,-1 0-1 0 0,0 0 1 0 0,1 0 0 0 0,-1 0-1 0 0,1 1 1 0 0,0-1-1 0 0,0 1 1 0 0,0-1 0 0 0,0 1-1 0 0,0-1 1 0 0,1 1-1 0 0,-1-1 1 0 0,1 1 0 0 0,-1 0-1 0 0,1-1 1 0 0,0 1-1 0 0,0 0 1 0 0,0-1 0 0 0,1 1-1 0 0,-1 0 1 0 0,1-1 0 0 0,-1 1-1 0 0,1-1 1 0 0,0 1-1 0 0,0-1 1 0 0,0 1 0 0 0,1 1-19 0 0,2 2 81 0 0,1 0 96 0 0,0 1-1 0 0,1-1 1 0 0,0-1-1 0 0,0 1 0 0 0,0-1 1 0 0,1 0-1 0 0,-1-1 1 0 0,1 1-1 0 0,0-1 0 0 0,1-1 1 0 0,-1 1-1 0 0,1-1 1 0 0,0-1-1 0 0,-1 1 0 0 0,1-1 1 0 0,0-1-1 0 0,0 1 1 0 0,0-1-1 0 0,1-1 1 0 0,-1 0-1 0 0,0 0 0 0 0,0 0 1 0 0,0-1-1 0 0,0 0 1 0 0,4-2-177 0 0,-6 2 87 0 0,0-1 0 0 0,-1 1 0 0 0,1-1 0 0 0,0-1 1 0 0,-1 1-1 0 0,0-1 0 0 0,0 0 0 0 0,0 0 0 0 0,0-1 1 0 0,0 1-1 0 0,0-1 0 0 0,-1 0 0 0 0,0-1 0 0 0,0 1 1 0 0,0-1-1 0 0,0 1 0 0 0,-1-1 0 0 0,0 0 0 0 0,0 0 0 0 0,0-1 1 0 0,-1 1-1 0 0,1-1 0 0 0,-1-2-87 0 0,3-3-32 0 0,-2-1 0 0 0,0 0 1 0 0,0 0-1 0 0,-1 0 0 0 0,0-1 0 0 0,-1 1 0 0 0,0 0 0 0 0,-1-1 0 0 0,-1 1 1 0 0,-1-11 31 0 0,1 17-273 0 0,-1 1 0 0 0,1 0 1 0 0,-1 0-1 0 0,1-1 1 0 0,-2 1-1 0 0,1 0 1 0 0,0 0-1 0 0,-1 1 1 0 0,0-1-1 0 0,0 1 0 0 0,0-1 1 0 0,-1 1-1 0 0,0 0 1 0 0,1 0-1 0 0,-6-3 273 0 0,-15-11-4381 0 0,-4 4-3295 0 0,14 6 594 0 0</inkml:trace>
  <inkml:trace contextRef="#ctx0" brushRef="#br0" timeOffset="310.584">713 96 12699 0 0,'0'0'529'0'0,"0"0"-319"0"0,0 0-66 0 0,0 0 165 0 0,0 0 187 0 0,0 0 143 0 0,-3 31 80 0 0,-6 100-15 0 0,21 131 1203 0 0,8 64-3609 0 0,-33-326-5469 0 0,-1-10-840 0 0,6 6 6539 0 0</inkml:trace>
  <inkml:trace contextRef="#ctx0" brushRef="#br0" timeOffset="480.921">420 457 8698 0 0,'0'0'1277'0'0,"0"0"-335"0"0,0 0-99 0 0,0 0 1 0 0,0 0-88 0 0,0 0-185 0 0,0 0-182 0 0,37-5-111 0 0,117-15-54 0 0,2 12 24 0 0,-51 6-521 0 0,25 1-3991 0 0,-1 7-6084 0 0,-111-6 10163 0 0</inkml:trace>
  <inkml:trace contextRef="#ctx0" brushRef="#br0" timeOffset="1065.887">1348 431 0 0 0,'0'0'806'0'0,"0"0"2266"0"0,0 0 644 0 0,0 0-338 0 0,0 0-675 0 0,0 0-773 0 0,0 0-637 0 0,0 0-357 0 0,0 0-134 0 0,0 0-75 0 0,0 0-126 0 0,0 0-109 0 0,-32 15-116 0 0,-100 51-105 0 0,47-7 93 0 0,76-52-358 0 0,1 0 1 0 0,-1 0-1 0 0,1 1 0 0 0,0 0 0 0 0,1 1 0 0 0,0-1 0 0 0,0 1 1 0 0,1 1-1 0 0,0-1 0 0 0,1 1 0 0 0,0 0 0 0 0,1 0 0 0 0,-1 1 1 0 0,2-1-1 0 0,0 1 0 0 0,-1 7-6 0 0,4-16-4 0 0,1-1 0 0 0,-1 1 0 0 0,1 0 0 0 0,0 0 1 0 0,0-1-1 0 0,0 1 0 0 0,0-1 0 0 0,0 1 0 0 0,0-1 0 0 0,0 1 0 0 0,0-1 0 0 0,1 1 1 0 0,-1-1-1 0 0,0 0 0 0 0,1 0 0 0 0,-1 0 0 0 0,1 0 0 0 0,0 0 0 0 0,-1 0 0 0 0,1 0 0 0 0,0 0 1 0 0,-1-1-1 0 0,1 1 0 0 0,0-1 0 0 0,0 1 0 0 0,0-1 0 0 0,0 0 0 0 0,-1 0 0 0 0,1 0 1 0 0,0 0-1 0 0,0 0 0 0 0,1 0 4 0 0,65-4 293 0 0,-43-4-271 0 0,-2-1-1 0 0,1-1 1 0 0,-1-1 0 0 0,0-1-1 0 0,-1-1 1 0 0,-1-1-1 0 0,0-1 1 0 0,-1 0 0 0 0,-1-2-1 0 0,0 0 1 0 0,6-9-22 0 0,10 3-1179 0 0,-34 49-44 0 0,-16 58 1029 0 0,15-80 195 0 0,0-1-1 0 0,-1 0 0 0 0,2 1 0 0 0,-1-1 0 0 0,0 1 0 0 0,1-1 0 0 0,-1 0 0 0 0,1 1 0 0 0,0-1 0 0 0,0 0 0 0 0,0 0 0 0 0,1 0 0 0 0,-1 0 0 0 0,1 0 0 0 0,0 0 0 0 0,0 0 0 0 0,0 0 0 0 0,0-1 0 0 0,0 1 0 0 0,0-1 0 0 0,1 1 0 0 0,-1-1 0 0 0,1 0 0 0 0,0 0 0 0 0,-1 0 0 0 0,1 0 0 0 0,0-1 0 0 0,0 1 0 0 0,0-1 1 0 0,1 0-1 0 0,-1 0 0 0 0,0 0 0 0 0,0 0 0 0 0,1 0 0 0 0,-1-1 0 0 0,0 1 0 0 0,2-1 0 0 0,7 1 74 0 0,0-1 0 0 0,0-1 0 0 0,0 0 0 0 0,0-1 0 0 0,0 0 1 0 0,0 0-1 0 0,-1-2 0 0 0,1 1 0 0 0,-1-1 0 0 0,0-1 0 0 0,0 0 0 0 0,0-1 0 0 0,-1 0 1 0 0,0 0-1 0 0,7-7-74 0 0,136-130 642 0 0,-114 103-601 0 0,-19 21-227 0 0,-1 0 0 0 0,0-1 0 0 0,-2-1 0 0 0,0-1 0 0 0,-2 0 0 0 0,0-2 1 0 0,-1 1-1 0 0,-2-1 0 0 0,0-1 0 0 0,-2-1 0 0 0,0 1 0 0 0,-2-1 0 0 0,-1-1 0 0 0,-1 1 0 0 0,0-12 186 0 0,-14-51-830 0 0,7 87 858 0 0,0-1 1 0 0,0 0 0 0 0,0 1 0 0 0,0-1 0 0 0,0 0-1 0 0,-1 1 1 0 0,1-1 0 0 0,-1 1 0 0 0,1 0 0 0 0,-1 0-1 0 0,0-1 1 0 0,0 1 0 0 0,0 0 0 0 0,0 1 0 0 0,0-1-1 0 0,-1 0 1 0 0,1 0 0 0 0,0 1 0 0 0,-1 0 0 0 0,0-1-1 0 0,1 1 1 0 0,-1 0 0 0 0,0 0 0 0 0,1 0 0 0 0,-1 1-1 0 0,0-1 1 0 0,0 1 0 0 0,1-1 0 0 0,-1 1 0 0 0,-2 0-29 0 0,-2 3 42 0 0,0 0 0 0 0,0 0 0 0 0,1 0 0 0 0,-1 1 0 0 0,1 0 0 0 0,0 0 0 0 0,0 1 1 0 0,0 0-1 0 0,0 0 0 0 0,1 0 0 0 0,0 1 0 0 0,0-1 0 0 0,1 1 0 0 0,-1 0 0 0 0,1 1 0 0 0,0-1 1 0 0,1 1-1 0 0,0 0 0 0 0,-3 7-42 0 0,-6 12 88 0 0,0 1 0 0 0,2 0 0 0 0,1 1 0 0 0,1 0 0 0 0,2 0 0 0 0,0 1 1 0 0,2 0-1 0 0,2 0 0 0 0,0 0 0 0 0,2 0 0 0 0,1 0 0 0 0,1 0 0 0 0,2 4-88 0 0,1-10 21 0 0,2 0-1 0 0,0-1 0 0 0,1 0 0 0 0,1 0 0 0 0,1 0 0 0 0,1-1 1 0 0,1-1-1 0 0,8 10-20 0 0,-17-24-74 0 0,0-1 1 0 0,1 0 0 0 0,0 0 0 0 0,1-1-1 0 0,-1 1 1 0 0,1-1 0 0 0,-1 0 0 0 0,1 0-1 0 0,0 0 1 0 0,1-1 0 0 0,-1 0-1 0 0,1 0 1 0 0,-1 0 0 0 0,1-1 0 0 0,0 0-1 0 0,0 0 1 0 0,0 0 0 0 0,2 0 73 0 0,-6-4-253 0 0,-1 0 0 0 0,1 1 1 0 0,-1-1-1 0 0,0 0 0 0 0,1 0 0 0 0,-1 0 1 0 0,0 0-1 0 0,0 0 0 0 0,-1 0 1 0 0,1 0-1 0 0,0 0 0 0 0,-1-1 0 0 0,1 1 1 0 0,-1 0-1 0 0,0 0 0 0 0,1-1 0 0 0,-1 1 1 0 0,0 0-1 0 0,-1 0 0 0 0,1-1 1 0 0,0 1-1 0 0,0 0 0 0 0,-1-1 253 0 0,1-2-1201 0 0,-4-30-7878 0 0,-2 23 5965 0 0</inkml:trace>
  <inkml:trace contextRef="#ctx0" brushRef="#br0" timeOffset="1407.943">1611 317 9274 0 0,'0'0'2530'0'0,"0"0"-784"0"0,0 0-681 0 0,0 0-273 0 0,0 0 63 0 0,0 0 125 0 0,0 0 3 0 0,0 0-111 0 0,0 0-189 0 0,0 0-187 0 0,0 0-137 0 0,32 6-70 0 0,103 19-47 0 0,120-5 473 0 0,-169-14-774 0 0,9 1-1947 0 0,-33-2-6888 0 0,-44-4-2028 0 0</inkml:trace>
  <inkml:trace contextRef="#ctx0" brushRef="#br0" timeOffset="1767.55">2241 549 0 0 0,'0'0'705'0'0,"0"0"534"0"0,0 0 370 0 0,0 0 282 0 0,0 0 96 0 0,0 0-9 0 0,0 0-70 0 0,0 0-157 0 0,0 0-192 0 0,0 0-235 0 0,0 0-255 0 0,0 0-239 0 0,4 32-201 0 0,12 101-177 0 0,-20-66 48 0 0,0-44-332 0 0,-1 2-269 0 0,3-7-3356 0 0,3-19-1637 0 0,1-1 2797 0 0,-1 1 387 0 0,1-2-4830 0 0</inkml:trace>
  <inkml:trace contextRef="#ctx0" brushRef="#br0" timeOffset="2011.501">2381 155 16676 0 0,'0'0'328'0'0,"0"0"-472"0"0,0 0-152 0 0,0 0 71 0 0,0 0 137 0 0,0 0 24 0 0,0 0-64 0 0,0 0-176 0 0,0 0-240 0 0,0 0-560 0 0,14 199-1497 0 0,-4-174-2496 0 0,1-10-1312 0 0</inkml:trace>
  <inkml:trace contextRef="#ctx0" brushRef="#br0" timeOffset="2229.072">2629 748 10082 0 0,'0'0'2338'0'0,"0"0"-592"0"0,0 0-226 0 0,0 0-37 0 0,0 0-133 0 0,0 0-187 0 0,0 0-230 0 0,0 0-171 0 0,0 0-101 0 0,0 0-128 0 0,0 0-140 0 0,0 0-113 0 0,0 0-96 0 0,1-24-62 0 0,3-75-40 0 0,-4 94-82 0 0,0 0 1 0 0,1-1-1 0 0,-1 1 0 0 0,1 0 1 0 0,0 0-1 0 0,1 0 1 0 0,-1 1-1 0 0,1-1 1 0 0,0 0-1 0 0,0 0 0 0 0,1 1 1 0 0,-1-1-1 0 0,1 1 1 0 0,0 0-1 0 0,0 0 1 0 0,0 0-1 0 0,1 0 0 0 0,2-1 0 0 0,9-12-57 0 0,-12 14 17 0 0,0 0 0 0 0,1 0-1 0 0,-1 0 1 0 0,1 0-1 0 0,0 0 1 0 0,0 1-1 0 0,0 0 1 0 0,0-1 0 0 0,0 1-1 0 0,1 1 1 0 0,-1-1-1 0 0,0 1 1 0 0,1 0 0 0 0,-1 0-1 0 0,1 0 1 0 0,0 0-1 0 0,-1 1 1 0 0,1 0 0 0 0,-1 0-1 0 0,1 0 1 0 0,0 1-1 0 0,-1-1 1 0 0,3 2 40 0 0,-1 0-31 0 0,-1 1 0 0 0,0 0 1 0 0,0 0-1 0 0,0 0 0 0 0,0 1 1 0 0,-1-1-1 0 0,0 1 0 0 0,1 0 0 0 0,-1 1 1 0 0,0-1-1 0 0,-1 1 0 0 0,1 0 1 0 0,-1-1-1 0 0,0 2 0 0 0,0-1 0 0 0,-1 0 1 0 0,0 0-1 0 0,1 1 0 0 0,-2 0 1 0 0,1-1-1 0 0,-1 1 0 0 0,0 0 31 0 0,8 16 58 0 0,-9-20-22 0 0,0-1 0 0 0,0 0-1 0 0,0 1 1 0 0,0-1 0 0 0,1 0-1 0 0,-1 0 1 0 0,1 1 0 0 0,-1-1-1 0 0,0 0 1 0 0,1 0 0 0 0,0 0-1 0 0,-1 0 1 0 0,1 1 0 0 0,0-1-1 0 0,0 0 1 0 0,-1 0 0 0 0,1 0-1 0 0,0 0 1 0 0,0-1 0 0 0,0 1-1 0 0,0 0 1 0 0,0 0-1 0 0,0 0 1 0 0,0-1 0 0 0,1 1-1 0 0,-1-1 1 0 0,0 1 0 0 0,0-1-1 0 0,0 1 1 0 0,1-1 0 0 0,-1 0-1 0 0,0 0 1 0 0,1 1 0 0 0,-1-1-1 0 0,0 0 1 0 0,0 0 0 0 0,1 0-1 0 0,-1 0 1 0 0,0-1 0 0 0,1 1-1 0 0,-1 0 1 0 0,0 0 0 0 0,0-1-1 0 0,1 1 1 0 0,-1-1 0 0 0,0 1-1 0 0,0-1 1 0 0,0 0 0 0 0,0 1-1 0 0,0-1 1 0 0,1 0 0 0 0,-1 0-1 0 0,-1 0 1 0 0,1 1 0 0 0,0-1-1 0 0,0 0 1 0 0,0-1-36 0 0,9-8-59 0 0,84-73-2076 0 0,-22 52-9090 0 0,-55 27 5404 0 0,-7 0 993 0 0</inkml:trace>
  <inkml:trace contextRef="#ctx0" brushRef="#br0" timeOffset="2709.104">3347 482 6617 0 0,'0'0'2930'0'0,"0"0"-517"0"0,0 0-334 0 0,0 0-273 0 0,0 0-311 0 0,0 0-295 0 0,0 0-271 0 0,0 0-188 0 0,0 0-131 0 0,0 0-133 0 0,0 0-124 0 0,0 0-106 0 0,0 0-85 0 0,-16 3-84 0 0,-52 9-36 0 0,64-12-48 0 0,0 1 0 0 0,0 1-1 0 0,0-1 1 0 0,0 0-1 0 0,0 1 1 0 0,0 0-1 0 0,0 0 1 0 0,1 0-1 0 0,-1 0 1 0 0,1 1 0 0 0,-1-1-1 0 0,1 1 1 0 0,0 0-1 0 0,0 0 1 0 0,0 0-1 0 0,0 1 1 0 0,1-1-1 0 0,-1 1 1 0 0,1-1 0 0 0,0 1-1 0 0,0 0 1 0 0,0 0-1 0 0,1 0 1 0 0,-2 3 6 0 0,3-5-2 0 0,-1 1 1 0 0,1-1-1 0 0,0 1 1 0 0,0-1-1 0 0,0 1 1 0 0,0-1-1 0 0,0 1 1 0 0,0-1-1 0 0,1 1 1 0 0,-1-1 0 0 0,1 1-1 0 0,0-1 1 0 0,0 1-1 0 0,0-1 1 0 0,0 0-1 0 0,0 0 1 0 0,0 1-1 0 0,0-1 1 0 0,1 0-1 0 0,-1 0 1 0 0,1 0-1 0 0,0 0 1 0 0,-1-1-1 0 0,1 1 1 0 0,0 0-1 0 0,0-1 1 0 0,0 1 0 0 0,0-1-1 0 0,0 0 1 0 0,1 0-1 0 0,-1 1 1 0 0,0-1-1 0 0,1-1 1 0 0,-1 1-1 0 0,0 0 1 0 0,1-1-1 0 0,-1 1 1 0 0,1-1-1 0 0,-1 0 1 0 0,1 1-1 0 0,-1-1 1 0 0,1-1-1 0 0,-1 1 1 0 0,1 0 0 0 0,-1-1-1 0 0,1 1 1 0 0,-1-1-1 0 0,1 1 1 0 0,0-2 1 0 0,16 1 118 0 0,1-1 1 0 0,-1-1-1 0 0,0-1 0 0 0,0-1 1 0 0,0 0-1 0 0,-1-1 1 0 0,4-3-119 0 0,-20 8 11 0 0,5-3-2 0 0,0 1 0 0 0,0 0 1 0 0,0 0-1 0 0,0 0 0 0 0,1 1 0 0 0,-1 0 1 0 0,1 0-1 0 0,0 1 0 0 0,-1 0 0 0 0,1 0 1 0 0,0 1-1 0 0,-1 0 0 0 0,1 1 0 0 0,0-1 1 0 0,0 1-1 0 0,-1 1 0 0 0,1-1 0 0 0,-1 2 1 0 0,1-1-1 0 0,-1 1 0 0 0,0 0 0 0 0,0 0 1 0 0,0 1-1 0 0,0-1 0 0 0,-1 2 0 0 0,0-1 1 0 0,1 1-1 0 0,-2 0 0 0 0,1 0 0 0 0,0 1 1 0 0,-1 0-1 0 0,1 1-9 0 0,5 17 9 0 0,-2 0-1 0 0,0 1 1 0 0,-2 0-1 0 0,0 0 1 0 0,-2 0 0 0 0,-1 1-1 0 0,-1 0 1 0 0,-1-1-1 0 0,-1 1 1 0 0,-1 0 0 0 0,-4 21-9 0 0,4-28-18 0 0,-3 43-274 0 0,-2-1 0 0 0,-3 0-1 0 0,-3 0 1 0 0,-3 0 0 0 0,-4 8 292 0 0,17-62 16 0 0,0 1 0 0 0,-1-1 0 0 0,1 1 0 0 0,-1-1 1 0 0,-1 0-1 0 0,1 0 0 0 0,-1 1 0 0 0,-1-2 1 0 0,1 1-1 0 0,-1 0 0 0 0,0-1 0 0 0,-1 0 0 0 0,0 0 1 0 0,0 0-1 0 0,0 0 0 0 0,0-1 0 0 0,-1 0 0 0 0,0 0 1 0 0,0-1-1 0 0,0 1 0 0 0,-1-1 0 0 0,1-1 0 0 0,-1 1 1 0 0,0-1-1 0 0,0 0 0 0 0,-7 1-16 0 0,10-4 24 0 0,0 0 0 0 0,0-1-1 0 0,-1 0 1 0 0,1 0 0 0 0,0 0 0 0 0,0-1 0 0 0,1 1-1 0 0,-1-1 1 0 0,0 0 0 0 0,0 0 0 0 0,1 0-1 0 0,-1 0 1 0 0,1-1 0 0 0,0 1 0 0 0,0-1 0 0 0,0 0-1 0 0,0 0 1 0 0,0 0 0 0 0,1-1 0 0 0,-1 1-1 0 0,1 0 1 0 0,0-1 0 0 0,0 0 0 0 0,0 1 0 0 0,0-1-1 0 0,1 0 1 0 0,0 0 0 0 0,-1 0 0 0 0,2 0 0 0 0,-2-4-24 0 0,-8-130 276 0 0,15 115-275 0 0,1 0 0 0 0,1 0 0 0 0,1 1-1 0 0,0 0 1 0 0,2 1 0 0 0,1 0 0 0 0,1 0 0 0 0,0 1 0 0 0,2 1 0 0 0,0 0 0 0 0,1 1 0 0 0,1 0 0 0 0,0 2 0 0 0,1-1 0 0 0,1 2 0 0 0,1 1 0 0 0,0 0 0 0 0,21-11-1 0 0,-21 13-162 0 0,1 1 0 0 0,0 1 0 0 0,0 1 0 0 0,1 0 0 0 0,0 2 0 0 0,0 0 0 0 0,1 1 162 0 0,37-4-3030 0 0,-1 6-3872 0 0,-36 4-1156 0 0</inkml:trace>
</inkml:ink>
</file>

<file path=ppt/ink/ink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4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7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8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3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41 154 8946 0 0,'0'0'555'0'0,"0"0"-230"0"0,0 0-101 0 0,0 0 103 0 0,0 0 292 0 0,0 0 318 0 0,0 0 198 0 0,0 0 0 0 0,0 0-216 0 0,0 0-319 0 0,0 0-279 0 0,0-3-162 0 0,1-3 22 0 0,0 35 245 0 0,1 7 97 0 0,7 80 204 0 0,-5 0-1 0 0,-5 1 1 0 0,-15 102-727 0 0,-12 43-311 0 0,58-262-345 0 0,87-98 379 0 0,17 3-262 0 0,-131 95 528 0 0,-1-1 1 0 0,1 1-1 0 0,-1 0 0 0 0,1 0 0 0 0,-1 0 0 0 0,0 0 1 0 0,1 0-1 0 0,-1 0 0 0 0,1 1 0 0 0,-1-1 1 0 0,0 1-1 0 0,1 0 0 0 0,-1-1 0 0 0,0 1 1 0 0,1 0-1 0 0,-1 1 0 0 0,0-1 0 0 0,0 0 0 0 0,0 0 1 0 0,0 1-1 0 0,0 0 0 0 0,0-1 0 0 0,-1 1 1 0 0,1 0-1 0 0,0 0 0 0 0,-1 0 0 0 0,1 0 0 0 0,-1 0 1 0 0,0 0-1 0 0,0 0 0 0 0,0 0 0 0 0,0 0 1 0 0,0 1-1 0 0,0-1 0 0 0,-1 0 0 0 0,1 1 1 0 0,-1-1-1 0 0,1 1 0 0 0,-1-1 0 0 0,0 1 0 0 0,0-1 1 0 0,0 1-1 0 0,0-1 0 0 0,-1 0 0 0 0,1 1 1 0 0,-1 2 10 0 0,5 19 144 0 0,1-1-8 0 0,-5-19-88 0 0,0 1-1 0 0,0-1 1 0 0,1 1 0 0 0,0-1 0 0 0,0 1 0 0 0,0-1-1 0 0,0 0 1 0 0,1 1 0 0 0,-1-1 0 0 0,1 0 0 0 0,0 0-1 0 0,0 0 1 0 0,1 0 0 0 0,-1 0 0 0 0,1-1 0 0 0,0 1-1 0 0,0-1 1 0 0,0 1 0 0 0,0-1 0 0 0,1 0 0 0 0,-1-1-1 0 0,3 2-47 0 0,-3-4 107 0 0,0-1-1 0 0,0 0 1 0 0,0 0 0 0 0,0 0-1 0 0,-1 0 1 0 0,1 0-1 0 0,0 0 1 0 0,0-1-1 0 0,-1 1 1 0 0,1-1 0 0 0,-1 0-1 0 0,1 0 1 0 0,-1 0-1 0 0,0 0 1 0 0,0 0-1 0 0,0-1 1 0 0,0 1 0 0 0,0-1-1 0 0,0 1 1 0 0,-1-1-1 0 0,1 0 1 0 0,-1 1-1 0 0,0-1 1 0 0,0 0 0 0 0,0 0-1 0 0,0 0 1 0 0,0 0-1 0 0,0-2-106 0 0,4-6 232 0 0,8-19-122 0 0,-1-1-1 0 0,-1-1 1 0 0,-1 0 0 0 0,-2 0 0 0 0,-2-1 0 0 0,-1 1 0 0 0,-1-1 0 0 0,-2-1 0 0 0,-1 1 0 0 0,-2 0-1 0 0,-1 0 1 0 0,-1 0 0 0 0,-2 0 0 0 0,-2 0 0 0 0,-7-22-110 0 0,7 27-204 0 0,0 1 1 0 0,-2 1-1 0 0,-1 0 1 0 0,-1 0-1 0 0,-1 1 1 0 0,-2 1-1 0 0,0 0 1 0 0,-2 0-1 0 0,0 2 1 0 0,-1 0-1 0 0,-2 1 1 0 0,0 0-1 0 0,-1 2 1 0 0,-1 0-1 0 0,-1 2 1 0 0,0 0-1 0 0,-1 2 1 0 0,-18-10 203 0 0,35 23-291 0 0,-1-1 1 0 0,1 1-1 0 0,-1 0 1 0 0,1 1 0 0 0,-1-1-1 0 0,1 1 1 0 0,-1 1 0 0 0,0-1-1 0 0,0 1 1 0 0,0 0 0 0 0,1 1-1 0 0,-6 0 291 0 0,7 1-513 0 0,-1 0 1 0 0,0-1-1 0 0,1 2 0 0 0,0-1 0 0 0,0 1 0 0 0,-1 0 1 0 0,1 0-1 0 0,1 0 0 0 0,-1 0 0 0 0,0 1 0 0 0,1 0 1 0 0,0 0-1 0 0,0 0 0 0 0,-2 4 513 0 0,-15 19-4622 0 0,5-6 142 0 0</inkml:trace>
  <inkml:trace contextRef="#ctx0" brushRef="#br0" timeOffset="344.368">923 794 8130 0 0,'0'0'2040'0'0,"0"0"-546"0"0,0 0-397 0 0,0 0-90 0 0,0 0 48 0 0,0 0 9 0 0,0 0-102 0 0,0 0-153 0 0,0 0-156 0 0,0 0-167 0 0,0 0-135 0 0,0 0-111 0 0,0 0-110 0 0,-3 22-28 0 0,-6 67-35 0 0,20-19 33 0 0,11-27-339 0 0,-9-28-3254 0 0,-12-14-1046 0 0,0-1 2204 0 0,-1 0 1177 0 0,1 0-6865 0 0</inkml:trace>
  <inkml:trace contextRef="#ctx0" brushRef="#br0" timeOffset="595.508">939 463 11554 0 0,'0'0'649'0'0,"0"0"-673"0"0,0 0-384 0 0,0 0-9 0 0,0 0 33 0 0,0 0 56 0 0,0 0-96 0 0,0 0-208 0 0,0 0-280 0 0,0 0-344 0 0,0 0-489 0 0,0 0-1055 0 0,0 0-73 0 0</inkml:trace>
  <inkml:trace contextRef="#ctx0" brushRef="#br0" timeOffset="900.654">1453 640 6409 0 0,'0'0'2010'0'0,"0"0"-607"0"0,0 0-263 0 0,0 0 91 0 0,0 0 144 0 0,0 0-13 0 0,0 0-181 0 0,0 0-251 0 0,0 0-247 0 0,0 0-200 0 0,0 0-169 0 0,0 0-115 0 0,-20 3-68 0 0,-62 13-18 0 0,81-16-111 0 0,-1 0 1 0 0,1-1-1 0 0,0 1 1 0 0,0 0-1 0 0,-1 0 0 0 0,1 0 1 0 0,0 0-1 0 0,-1 0 0 0 0,1 0 1 0 0,0 0-1 0 0,0 0 0 0 0,-1 1 1 0 0,1-1-1 0 0,0 0 1 0 0,0 1-1 0 0,0-1 0 0 0,0 1 1 0 0,-1-1-1 0 0,1 1 0 0 0,0 0 1 0 0,0-1-1 0 0,0 1 0 0 0,0 0 1 0 0,0 0-1 0 0,0 0 1 0 0,0 0-1 0 0,1 0 0 0 0,-1 0 1 0 0,0 0-1 0 0,0 0 0 0 0,1 0 1 0 0,-1 0-1 0 0,1 0 0 0 0,-1 0 1 0 0,1 0-1 0 0,-1 1 1 0 0,1-1-1 0 0,0 0 0 0 0,0 0 1 0 0,-1 1-1 0 0,1-1 0 0 0,0 0 1 0 0,0 0-1 0 0,0 1 0 0 0,0-1 1 0 0,1 0-1 0 0,-1 0 1 0 0,0 1-1 0 0,0-1 0 0 0,1 0 1 0 0,-1 0-1 0 0,1 1-2 0 0,39 31-263 0 0,-31-28 283 0 0,97 64 46 0 0,-103-66-45 0 0,0-1 0 0 0,0 1 0 0 0,0 0 0 0 0,0 0 0 0 0,-1 0 0 0 0,1 1 0 0 0,-1-1 0 0 0,0 1 0 0 0,0-1 0 0 0,0 1 0 0 0,-1-1-1 0 0,1 1 1 0 0,-1 0 0 0 0,0 0 0 0 0,0 0 0 0 0,0 0 0 0 0,-1 0 0 0 0,1 0 0 0 0,-1 0 0 0 0,0 0 0 0 0,0 0 0 0 0,0 0 0 0 0,-1 0 0 0 0,1 0 0 0 0,-1 0 0 0 0,0 0 0 0 0,0 0 0 0 0,-1 0 0 0 0,1 0-22 0 0,-4 3 59 0 0,0 1-1 0 0,-1-1 0 0 0,1-1 0 0 0,-1 1 0 0 0,-1-1 0 0 0,1 0 0 0 0,-1 0 0 0 0,0-1 0 0 0,-1 0 0 0 0,1 0 0 0 0,-1 0 0 0 0,-2 0-57 0 0,3-1-155 0 0,1-1 1 0 0,-1 1-1 0 0,-1-1 1 0 0,1-1-1 0 0,0 1 1 0 0,-1-1-1 0 0,1 0 0 0 0,-1-1 1 0 0,0 0-1 0 0,0 0 1 0 0,1-1-1 0 0,-1 0 1 0 0,0 0-1 0 0,0-1 1 0 0,0 0 154 0 0,-2-24-10282 0 0,10 22 7765 0 0,0-5-2568 0 0</inkml:trace>
  <inkml:trace contextRef="#ctx0" brushRef="#br0" timeOffset="1172.463">1819 327 11875 0 0,'0'0'1004'0'0,"0"0"-372"0"0,0 0-193 0 0,0 0 158 0 0,0 0 295 0 0,0 0 194 0 0,0 0-25 0 0,0 0-171 0 0,0 0-195 0 0,0 0-182 0 0,0 0-111 0 0,0 0-100 0 0,3 34-110 0 0,8 107-29 0 0,27 309 97 0 0,-43-425-1207 0 0,-10-20-2641 0 0,4-23-7720 0 0,9 14 6148 0 0</inkml:trace>
  <inkml:trace contextRef="#ctx0" brushRef="#br0" timeOffset="1456.822">2040 540 6089 0 0,'0'0'1363'0'0,"0"0"-293"0"0,0 0-85 0 0,0 0 226 0 0,0 0 232 0 0,0 0 38 0 0,0 0-174 0 0,0 0-265 0 0,0 0-249 0 0,0 0-187 0 0,0 0-167 0 0,0 0-140 0 0,0 0-119 0 0,-30 24-88 0 0,-89 73-35 0 0,91-70-11 0 0,93 13 608 0 0,24 29 368 0 0,-39-16-815 0 0,-10-31-2431 0 0,-26-18-1509 0 0,0 0-3505 0 0,-6-1 47 0 0</inkml:trace>
</inkml:ink>
</file>

<file path=ppt/ink/ink8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3.3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9 0 0 0,'0'0'776'0'0,"0"0"254"0"0,0 0 219 0 0,0 0 250 0 0,0 0 178 0 0,0 0-17 0 0,0 0-212 0 0,0 0-319 0 0,0 0-348 0 0,0 0-250 0 0,-3-4-128 0 0,0-1-381 0 0,3 6 10 0 0,0-1 0 0 0,0 1 0 0 0,0-1 0 0 0,0 1 0 0 0,0-1 0 0 0,0 1 0 0 0,0-1 0 0 0,0 1 0 0 0,-1-1 0 0 0,1 1 0 0 0,0-1 0 0 0,0 0 0 0 0,0 1 0 0 0,-1-1-1 0 0,1 1 1 0 0,0-1 0 0 0,0 1 0 0 0,-1-1 0 0 0,1 0 0 0 0,0 1 0 0 0,-1-1 0 0 0,1 0 0 0 0,0 1 0 0 0,-1-1 0 0 0,1 0 0 0 0,0 0 0 0 0,-1 1 0 0 0,1-1-1 0 0,-1 0 1 0 0,1 0 0 0 0,-1 0 0 0 0,1 1 0 0 0,-1-1 0 0 0,1 0 0 0 0,-1 0 0 0 0,1 0 0 0 0,0 0 0 0 0,-1 0 0 0 0,1 0 0 0 0,-1 0 0 0 0,1 0 0 0 0,-1 0 0 0 0,1 0-1 0 0,-1 0 1 0 0,1 0 0 0 0,-1-1 0 0 0,1 1 0 0 0,-1 0 0 0 0,1 0 0 0 0,0 0 0 0 0,-1-1 0 0 0,1 1 0 0 0,-1 0 0 0 0,1 0 0 0 0,0-1 0 0 0,-1 1-32 0 0,-9 46 486 0 0,1 0 0 0 0,3 1 1 0 0,2 0-1 0 0,1 0 0 0 0,3 0 1 0 0,2 8-487 0 0,-1-50 25 0 0,-1 0 1 0 0,1 0 0 0 0,0 0 0 0 0,0 1-1 0 0,0-1 1 0 0,1 0 0 0 0,0-1 0 0 0,0 1 0 0 0,0 0-1 0 0,0 0 1 0 0,1-1 0 0 0,0 1 0 0 0,0-1-1 0 0,0 0 1 0 0,0 0 0 0 0,1 0 0 0 0,-1 0-1 0 0,1-1 1 0 0,0 1 0 0 0,0-1 0 0 0,1 0 0 0 0,-1-1-1 0 0,1 1 1 0 0,-1 0 0 0 0,1-1 0 0 0,0 0-1 0 0,0 0 1 0 0,0-1 0 0 0,0 0 0 0 0,0 1 0 0 0,0-2-1 0 0,0 1 1 0 0,0 0 0 0 0,2-1-26 0 0,5-3 98 0 0,1 0-1 0 0,-1 0 1 0 0,0-2 0 0 0,-1 1 0 0 0,1-1-1 0 0,-1-1 1 0 0,0 0 0 0 0,0-1 0 0 0,-1 0-1 0 0,0-1 1 0 0,0 0 0 0 0,0 0 0 0 0,-1-1-1 0 0,-1 0 1 0 0,1-1 0 0 0,-1 0 0 0 0,-1 0-1 0 0,0 0 1 0 0,-1-1 0 0 0,0 0 0 0 0,0-1 0 0 0,-1 1-1 0 0,2-8-97 0 0,-1-3 120 0 0,-6 22-192 0 0,0 0-86 0 0,1 30-449 0 0,-2-21 629 0 0,1 0 1 0 0,1-1-1 0 0,0 1 1 0 0,0 0-1 0 0,0-1 1 0 0,1 1-1 0 0,1-1 1 0 0,-1 0-1 0 0,1 1 1 0 0,1-1-1 0 0,-1 0 1 0 0,1-1-1 0 0,1 1 1 0 0,0-1-1 0 0,0 0 1 0 0,0 0-1 0 0,1 0 1 0 0,-1-1-1 0 0,2 0 1 0 0,-1 0-1 0 0,1 0 1 0 0,0-1-1 0 0,0 0 1 0 0,0-1-1 0 0,1 1 1 0 0,0-1-1 0 0,-1-1 1 0 0,1 1-1 0 0,1-1 1 0 0,-1-1-1 0 0,0 0 1 0 0,5 1-23 0 0,-6-3 104 0 0,1 1 0 0 0,-1-2-1 0 0,1 1 1 0 0,-1-1 0 0 0,0 0 0 0 0,1-1 0 0 0,-1 0 0 0 0,0 0 0 0 0,0 0-1 0 0,0-1 1 0 0,0 0 0 0 0,0-1 0 0 0,-1 1 0 0 0,1-1 0 0 0,-1 0-1 0 0,0-1 1 0 0,0 1 0 0 0,-1-1 0 0 0,1-1 0 0 0,-1 1 0 0 0,0-1-1 0 0,3-5-103 0 0,55-95 476 0 0,-44 28-3020 0 0,-17 53-1775 0 0,1 9-3603 0 0,-3 8-92 0 0</inkml:trace>
</inkml:ink>
</file>

<file path=ppt/ink/ink8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3.9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2785 0 0,'0'0'1921'0'0,"0"0"-252"0"0,0 0-194 0 0,0 0-10 0 0,0 0 100 0 0,0 0-32 0 0,0 0-242 0 0,0 0-343 0 0,0 0-345 0 0,0 0-220 0 0,0 0-91 0 0,0 0-15 0 0,-3 5 24 0 0,-16 82 1195 0 0,10 138 938 0 0,15 105-2434 0 0,-1-171 142 0 0,-6-138-136 0 0,1-1 0 0 0,2 0 0 0 0,0 1 0 0 0,1-1 0 0 0,1 0-1 0 0,0 0 1 0 0,2 0 0 0 0,4 8-6 0 0,-9-26 17 0 0,-1-1 1 0 0,1 0-1 0 0,0 1 0 0 0,-1-1 1 0 0,1 0-1 0 0,0 0 0 0 0,0 0 0 0 0,0 0 1 0 0,0 0-1 0 0,0 0 0 0 0,0 0 0 0 0,0 0 1 0 0,1 0-1 0 0,-1 0 0 0 0,0 0 1 0 0,0-1-1 0 0,1 1 0 0 0,-1-1 0 0 0,0 1 1 0 0,1-1-1 0 0,-1 1 0 0 0,1-1 1 0 0,-1 0-1 0 0,0 0 0 0 0,1 1 0 0 0,-1-1 1 0 0,1 0-1 0 0,-1 0 0 0 0,1 0 1 0 0,-1-1-1 0 0,1 1 0 0 0,-1 0 0 0 0,0-1 1 0 0,1 1-1 0 0,-1-1 0 0 0,0 1 1 0 0,1-1-1 0 0,-1 1 0 0 0,0-1 0 0 0,1 0 1 0 0,-1 0-1 0 0,1 0-17 0 0,51-45 825 0 0,-45 38-829 0 0,66-74 241 0 0,64-55-147 0 0,-138 137-97 0 0,1-1 1 0 0,-1 1-1 0 0,1-1 1 0 0,0 1-1 0 0,-1-1 0 0 0,1 1 1 0 0,0 0-1 0 0,-1-1 1 0 0,1 1-1 0 0,0 0 1 0 0,0-1-1 0 0,0 1 1 0 0,-1 0-1 0 0,1 0 1 0 0,0 0-1 0 0,0 0 0 0 0,0-1 1 0 0,-1 1-1 0 0,1 1 1 0 0,0-1-1 0 0,0 0 1 0 0,0 0-1 0 0,-1 0 1 0 0,1 0-1 0 0,0 0 0 0 0,0 1 1 0 0,-1-1-1 0 0,1 0 1 0 0,0 1-1 0 0,0-1 1 0 0,-1 0-1 0 0,1 1 1 0 0,0-1-1 0 0,-1 1 0 0 0,1-1 1 0 0,-1 1-1 0 0,1 0 1 0 0,-1-1-1 0 0,1 1 1 0 0,-1 0-1 0 0,1-1 1 0 0,-1 1-1 0 0,1 0 0 0 0,-1-1 1 0 0,0 1-1 0 0,1 0 1 0 0,-1 0-1 0 0,0-1 1 0 0,0 1-1 0 0,0 0 1 0 0,1 0-1 0 0,-1 0 7 0 0,8 48-4 0 0,-8-41 14 0 0,9 161 262 0 0,7-132-320 0 0,-16-37-1 0 0,15-4-6873 0 0,2-17-4140 0 0,-14 17 6705 0 0</inkml:trace>
</inkml:ink>
</file>

<file path=ppt/ink/ink8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1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0 2737 0 0,'0'0'1697'0'0,"0"0"-35"0"0,0 0 100 0 0,0 0 107 0 0,0 0-66 0 0,0 0-286 0 0,0 0-454 0 0,0 0-406 0 0,-10 33-269 0 0,-30 102-153 0 0,29-63 118 0 0,25-24-992 0 0,8-50-7430 0 0,-16-3 4209 0 0,-1 0 685 0 0</inkml:trace>
</inkml:ink>
</file>

<file path=ppt/ink/ink8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3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 8346 0 0,'0'0'1912'0'0,"0"0"-391"0"0,0 0-609 0 0,0 0-384 0 0,0 0-200 0 0,0 0-224 0 0,0 0-296 0 0,0 0-392 0 0,0 0-224 0 0,0 0-105 0 0,0 0-79 0 0,0 0-248 0 0,0 0-1001 0 0,0 0-1463 0 0,34-33 727 0 0</inkml:trace>
</inkml:ink>
</file>

<file path=ppt/ink/ink8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6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7690 0 0,'0'0'1816'0'0,"0"0"-397"0"0,0 0-283 0 0,0 0-108 0 0,0 0-87 0 0,0 0-200 0 0,0 0-222 0 0,0 0-152 0 0,0 0-43 0 0,0 0 105 0 0,0 0 87 0 0,0 0 34 0 0,0 0 25 0 0,6 15-39 0 0,29 114 777 0 0,-25-30-776 0 0,-5 1 0 0 0,-3-1-1 0 0,-6 3-536 0 0,4-68 40 0 0,-8 157 850 0 0,4-86-3127 0 0,3-59-5223 0 0,8-75-3621 0 0,-5 21 9419 0 0</inkml:trace>
</inkml:ink>
</file>

<file path=ppt/ink/ink8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0 0 0,'0'0'1016'0'0,"0"0"1134"0"0,0 0 340 0 0,0 0 18 0 0,0 0-119 0 0,0 0-230 0 0,0 0-267 0 0,31 3-315 0 0,102 8-322 0 0,-64-20 189 0 0,-59 4-1160 0 0,7-4-88 0 0,0 0 1 0 0,-1-1-1 0 0,-1-1 0 0 0,0 0 0 0 0,0-1 1 0 0,-1-1-1 0 0,-1 0 0 0 0,0-1 0 0 0,0-1 1 0 0,-2 0-1 0 0,0 0 0 0 0,-1-1 0 0 0,0-1-196 0 0,8-60 248 0 0,-18 75-268 0 0,0 0 0 0 0,0 0 0 0 0,0 0 0 0 0,0 0 0 0 0,-1 0 0 0 0,1 0 0 0 0,-1 1 0 0 0,1-1 0 0 0,-1 0-1 0 0,0 0 1 0 0,1 0 0 0 0,-1 0 0 0 0,0 1 0 0 0,0-1 0 0 0,-1 0 0 0 0,1 1 0 0 0,0-1 0 0 0,0 1 0 0 0,-1-1 0 0 0,1 1 0 0 0,-1 0 0 0 0,1 0 0 0 0,-1-1-1 0 0,0 1 1 0 0,1 0 0 0 0,-1 0 0 0 0,0 1 0 0 0,0-1 0 0 0,0 0 0 0 0,1 1 0 0 0,-1-1 0 0 0,0 1 0 0 0,0-1 0 0 0,0 1 0 0 0,0 0 0 0 0,0 0 0 0 0,-1 0 20 0 0,-9 3-51 0 0,0 0 0 0 0,0 1 0 0 0,0 0 0 0 0,0 1 1 0 0,1 1-1 0 0,0 0 0 0 0,0 0 0 0 0,0 1 0 0 0,1 0 1 0 0,0 1-1 0 0,0 0 0 0 0,1 1 0 0 0,0 0 0 0 0,0 0 1 0 0,1 1-1 0 0,1 0 0 0 0,0 1 0 0 0,0-1 1 0 0,1 1-1 0 0,0 1 0 0 0,1-1 0 0 0,0 1 0 0 0,1 0 1 0 0,-3 12 50 0 0,4-18-11 0 0,0 0 0 0 0,1 0 0 0 0,-1 0 0 0 0,1 1 0 0 0,1-1 0 0 0,-1 0 0 0 0,1 1 0 0 0,0 0 0 0 0,1-1 0 0 0,0 1 0 0 0,0-1 0 0 0,0 1 0 0 0,1 0 0 0 0,0-1 0 0 0,0 1 0 0 0,0-1 1 0 0,1 1-1 0 0,0-1 0 0 0,0 0 0 0 0,1 0 0 0 0,0 0 0 0 0,0 0 0 0 0,0 0 0 0 0,1-1 0 0 0,0 1 0 0 0,0-1 0 0 0,0 0 0 0 0,0 0 0 0 0,1 0 11 0 0,7 2-44 0 0,-1-1-1 0 0,1 0 1 0 0,0 0-1 0 0,1-1 0 0 0,-1-1 1 0 0,1 0-1 0 0,0-1 1 0 0,0 0-1 0 0,0-1 1 0 0,9 1 44 0 0,80 1-7819 0 0,-80-4 16 0 0</inkml:trace>
</inkml:ink>
</file>

<file path=ppt/ink/ink8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5.7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1 6481 0 0,'0'0'937'0'0,"0"0"-119"0"0,0 0 41 0 0,0 0 161 0 0,0 0 161 0 0,0 0-10 0 0,0 0-160 0 0,0 0-177 0 0,0 0-148 0 0,0 0-89 0 0,0 0-51 0 0,-6 32-38 0 0,-19 104-17 0 0,19 39 1321 0 0,26 214-345 0 0,-20-390-1444 0 0,1 1-1 0 0,-1-1 1 0 0,0 1 0 0 0,1-1-1 0 0,-1 1 1 0 0,1-1-1 0 0,-1 1 1 0 0,1-1 0 0 0,-1 1-1 0 0,1 0 1 0 0,-1-1 0 0 0,1 1-1 0 0,-1 0 1 0 0,1-1-1 0 0,0 1 1 0 0,-1 0 0 0 0,1 0-1 0 0,-1 0 1 0 0,1 0 0 0 0,0-1-1 0 0,-1 1 1 0 0,1 0-1 0 0,-1 0 1 0 0,1 0 0 0 0,0 0-1 0 0,-1 0 1 0 0,1 0 0 0 0,0 1-1 0 0,-1-1 1 0 0,1 0-1 0 0,-1 0 1 0 0,1 0 0 0 0,0 1-1 0 0,-1-1 1 0 0,1 0 0 0 0,-1 1-1 0 0,1-1 1 0 0,-1 0-1 0 0,1 1 1 0 0,-1-1 0 0 0,1 0-1 0 0,-1 1 1 0 0,1-1 0 0 0,-1 1-1 0 0,0-1 1 0 0,1 1-1 0 0,-1-1 1 0 0,0 1 0 0 0,1 0-1 0 0,-1-1 1 0 0,0 1 0 0 0,0-1-1 0 0,0 1 1 0 0,1 0-1 0 0,-1-1 1 0 0,0 1 0 0 0,0-1-1 0 0,0 1-22 0 0,155-136 714 0 0,-129 115-715 0 0,1 2 0 0 0,1 1 1 0 0,0 1-1 0 0,1 1 0 0 0,1 2 0 0 0,0 1 0 0 0,7-1 1 0 0,-34 12-7 0 0,-1 0 0 0 0,1-1 0 0 0,-1 1 0 0 0,1 0 0 0 0,0 0 0 0 0,0 1 0 0 0,-1-1 0 0 0,1 0 0 0 0,0 1 0 0 0,0 0 0 0 0,0 0 0 0 0,0 0 0 0 0,0 0 0 0 0,-1 0 0 0 0,1 0-1 0 0,0 1 1 0 0,0-1 0 0 0,0 1 0 0 0,-1 0 0 0 0,1 0 0 0 0,0 0 0 0 0,-1 0 0 0 0,1 0 0 0 0,-1 1 0 0 0,1-1 0 0 0,-1 1 0 0 0,0 0 0 0 0,1-1 0 0 0,-1 1 0 0 0,0 0 0 0 0,0 0-1 0 0,0 1 1 0 0,-1-1 0 0 0,1 0 0 0 0,0 1 0 0 0,-1-1 0 0 0,0 1 0 0 0,1-1 0 0 0,-1 1 0 0 0,0 0 0 0 0,0-1 0 0 0,-1 1 0 0 0,1 0 0 0 0,0 2 7 0 0,-1 9 29 0 0,0 0 0 0 0,-1 0 0 0 0,-1 0 0 0 0,0-1 1 0 0,-1 1-1 0 0,0-1 0 0 0,-1 0 0 0 0,-1 1 0 0 0,0-2 0 0 0,0 1 1 0 0,-2-1-1 0 0,1 1 0 0 0,-2-2 0 0 0,1 1 0 0 0,-2-1 0 0 0,0 1-29 0 0,-12 12 68 0 0,0-1 0 0 0,-2 0 0 0 0,0-2 0 0 0,-1-1-1 0 0,-1 0 1 0 0,-17 8-68 0 0,33-22-4 0 0,0-1 0 0 0,0 0 0 0 0,-1 0-1 0 0,0 0 1 0 0,0-2 0 0 0,0 1 0 0 0,0-1-1 0 0,-1 0 1 0 0,1-1 0 0 0,-1-1 0 0 0,1 0 0 0 0,-7 0 4 0 0,15-1-80 0 0,0 0 0 0 0,0-1 0 0 0,0 1 0 0 0,0-1 0 0 0,0 0 0 0 0,0 1 0 0 0,0-1 0 0 0,1 0 0 0 0,-1 0 0 0 0,0 0 0 0 0,1-1 0 0 0,-1 1 1 0 0,1 0-1 0 0,-1-1 0 0 0,1 1 0 0 0,-1-1 0 0 0,1 1 0 0 0,0-1 0 0 0,0 1 0 0 0,0-1 0 0 0,0 0 0 0 0,0 0 0 0 0,0 0 0 0 0,0 1 0 0 0,1-1 1 0 0,-1 0-1 0 0,1 0 0 0 0,-1 0 0 0 0,1 0 0 0 0,0 0 0 0 0,0 0 0 0 0,0 0 0 0 0,0 0 0 0 0,0 0 0 0 0,0 0 0 0 0,0-1 80 0 0,3-40-5687 0 0,6 9-5135 0 0,-4 26 7257 0 0</inkml:trace>
</inkml:ink>
</file>

<file path=ppt/ink/ink8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6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0 455 0 0 0,'0'0'1962'0'0,"0"0"237"0"0,0 0 64 0 0,0 0-136 0 0,0 0-233 0 0,0 0-227 0 0,32-4-215 0 0,102-13-228 0 0,-53-14 477 0 0,-60 19-1386 0 0,-1-2 0 0 0,-1 0 1 0 0,0-1-1 0 0,-1-1 0 0 0,0-1 0 0 0,-2-1 0 0 0,0 0 1 0 0,-1-1-1 0 0,-1-1 0 0 0,0 0 0 0 0,3-10-315 0 0,-12 21 60 0 0,0-1 0 0 0,-1-1 0 0 0,0 1-1 0 0,0-1 1 0 0,-2 1 0 0 0,1-1 0 0 0,-1 0-1 0 0,-1 0 1 0 0,0 0 0 0 0,0 0 0 0 0,-1-4-60 0 0,0 12-16 0 0,-1 0 0 0 0,1 1 1 0 0,-1-1-1 0 0,0 0 0 0 0,0 1 0 0 0,0-1 1 0 0,0 1-1 0 0,0-1 0 0 0,0 1 0 0 0,-1 0 1 0 0,1-1-1 0 0,-1 1 0 0 0,1 0 0 0 0,-1 0 1 0 0,0 0-1 0 0,0 0 0 0 0,0 1 1 0 0,0-1-1 0 0,0 0 0 0 0,0 1 0 0 0,-1-1 1 0 0,1 1-1 0 0,-1 0 0 0 0,1 0 0 0 0,0 0 1 0 0,-1 0-1 0 0,0 0 0 0 0,1 0 0 0 0,-1 1 1 0 0,0 0-1 0 0,1-1 0 0 0,-1 1 1 0 0,0 0 15 0 0,-3-1-64 0 0,-1 1 0 0 0,1 0 0 0 0,-1 0 0 0 0,0 0 0 0 0,1 1 0 0 0,-1 0 0 0 0,1 0 1 0 0,-1 0-1 0 0,1 1 0 0 0,0 0 0 0 0,-1 1 0 0 0,-4 2 64 0 0,3-1-18 0 0,-4 3 14 0 0,0-1 0 0 0,1 2 0 0 0,0-1 0 0 0,0 2 0 0 0,0-1 0 0 0,1 1 1 0 0,1 1-1 0 0,-1 0 0 0 0,-4 7 4 0 0,13-16-3 0 0,0 0 1 0 0,1 0-1 0 0,-1 1 0 0 0,0-1 1 0 0,0 0-1 0 0,1 0 1 0 0,-1 1-1 0 0,0-1 1 0 0,1 0-1 0 0,-1 1 0 0 0,1-1 1 0 0,0 1-1 0 0,-1-1 1 0 0,1 1-1 0 0,0-1 1 0 0,0 0-1 0 0,0 1 0 0 0,0-1 1 0 0,0 1-1 0 0,0-1 1 0 0,1 1-1 0 0,-1-1 1 0 0,0 1-1 0 0,1-1 0 0 0,-1 0 1 0 0,1 1-1 0 0,-1-1 1 0 0,1 0-1 0 0,0 1 1 0 0,0-1-1 0 0,-1 0 0 0 0,1 0 1 0 0,0 0-1 0 0,0 0 1 0 0,0 0-1 0 0,0 0 0 0 0,0 0 1 0 0,1 0-1 0 0,-1 0 1 0 0,0 0-1 0 0,0 0 1 0 0,1-1-1 0 0,-1 1 0 0 0,0 0 1 0 0,1-1-1 0 0,-1 1 1 0 0,0-1-1 0 0,1 0 1 0 0,1 1 2 0 0,74 9 243 0 0,137-5 304 0 0,-211-5-532 0 0,1 1-1 0 0,0 0 1 0 0,-1 0 0 0 0,1 0-1 0 0,-1 0 1 0 0,1 0 0 0 0,-1 1-1 0 0,0 0 1 0 0,0-1 0 0 0,0 1-1 0 0,0 1 1 0 0,0-1 0 0 0,0 0-1 0 0,0 1 1 0 0,-1-1 0 0 0,1 1-1 0 0,-1 0 1 0 0,1 0 0 0 0,-1 0-1 0 0,0 0 1 0 0,-1 0 0 0 0,1 0-1 0 0,0 0 1 0 0,-1 1 0 0 0,0-1-1 0 0,0 1 1 0 0,0-1 0 0 0,0 1-1 0 0,0 0 1 0 0,-1-1 0 0 0,1 1-1 0 0,-1 0 1 0 0,0-1 0 0 0,0 1-1 0 0,-1 2-14 0 0,0 3-1 0 0,0 0 1 0 0,-1 0-1 0 0,1-1 0 0 0,-2 1 0 0 0,0 0 0 0 0,0-1 0 0 0,0 1 0 0 0,-1-1 0 0 0,0 0 0 0 0,-1 0 1 0 0,0-1-1 0 0,0 1 0 0 0,0-1 0 0 0,-1 0 0 0 0,-6 5 1 0 0,-2 10-1133 0 0,12-19-4596 0 0,3-2-5649 0 0,3-1 9179 0 0</inkml:trace>
</inkml:ink>
</file>

<file path=ppt/ink/ink8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6.9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358 456 2529 0 0,'0'0'4006'0'0,"0"0"-1640"0"0,0 0-655 0 0,0 0-130 0 0,0 0-103 0 0,0 0-250 0 0,0 0-198 0 0,0 0-126 0 0,0 0-113 0 0,0 0-120 0 0,0 0-135 0 0,0 0-154 0 0,-33 12-96 0 0,-102 38-63 0 0,56-5 74 0 0,68-37-286 0 0,0 0 0 0 0,1 1 0 0 0,0 1 0 0 0,1-1 0 0 0,0 1 0 0 0,0 1 0 0 0,1 0 0 0 0,0 0 0 0 0,1 1 0 0 0,1 0 0 0 0,-2 2-11 0 0,8-13-2 0 0,-1 0 0 0 0,0 1-1 0 0,1-1 1 0 0,-1 0 0 0 0,1 0-1 0 0,-1 1 1 0 0,1-1 0 0 0,0 0 0 0 0,-1 0-1 0 0,1 1 1 0 0,0-1 0 0 0,0 0-1 0 0,0 1 1 0 0,0-1 0 0 0,0 0-1 0 0,0 1 1 0 0,1-1 0 0 0,-1 0-1 0 0,0 1 1 0 0,1-1 0 0 0,-1 0 0 0 0,1 1-1 0 0,-1-1 1 0 0,1 0 0 0 0,-1 0-1 0 0,1 0 1 0 0,0 0 0 0 0,0 0-1 0 0,0 0 1 0 0,-1 0 0 0 0,1 0-1 0 0,0 0 1 0 0,0 0 0 0 0,0 0 0 0 0,0 0-1 0 0,1 0 1 0 0,-1-1 0 0 0,0 1-1 0 0,0-1 1 0 0,0 1 0 0 0,1-1-1 0 0,-1 1 1 0 0,0-1 0 0 0,1 1 0 0 0,-1-1-1 0 0,1 0 3 0 0,66-4 534 0 0,-42-5-455 0 0,-1-2 0 0 0,0 0 0 0 0,-1-1 1 0 0,0-2-1 0 0,-1 0 0 0 0,-1-2 0 0 0,0 0 0 0 0,2-4-79 0 0,2 0 22 0 0,19 1-373 0 0,-42 53-99 0 0,-4-8 403 0 0,0-23 50 0 0,0 1 0 0 0,0-1 0 0 0,0 0-1 0 0,0 0 1 0 0,0 1 0 0 0,1-1 0 0 0,-1 0 0 0 0,1 1-1 0 0,0-1 1 0 0,0 1 0 0 0,0-1 0 0 0,1 0 0 0 0,-1 1-1 0 0,1-1 1 0 0,0 0 0 0 0,0 0 0 0 0,0 1 0 0 0,0-1-1 0 0,0 0 1 0 0,1 0 0 0 0,0 0 0 0 0,-1 0-1 0 0,1 0 1 0 0,0-1 0 0 0,0 1 0 0 0,1 0 0 0 0,-1-1-1 0 0,0 0 1 0 0,1 1 0 0 0,0-1 0 0 0,-1 0 0 0 0,1 0-1 0 0,0-1 1 0 0,0 1 0 0 0,0 0 0 0 0,0-1 0 0 0,0 0-1 0 0,0 0 1 0 0,1 0 0 0 0,-1 0 0 0 0,1 0-3 0 0,8-5 74 0 0,-1 1 0 0 0,1-2-1 0 0,0 1 1 0 0,-1-2 0 0 0,0 1 0 0 0,0-1 0 0 0,-1-1 0 0 0,0 0 0 0 0,0-1 0 0 0,-1 0 0 0 0,1 0 0 0 0,-2-1 0 0 0,1 0-1 0 0,-1-1 1 0 0,-1 1 0 0 0,0-2 0 0 0,4-5-74 0 0,2-2 57 0 0,14-12-28 0 0,-2-1 0 0 0,-2-1-1 0 0,-1-1 1 0 0,-1-1-1 0 0,-2-1 1 0 0,-1-1 0 0 0,-2-1-1 0 0,-2 0 1 0 0,8-31-29 0 0,-5-108-134 0 0,-17 175 138 0 0,0-1-1 0 0,0 1 1 0 0,0-1-1 0 0,0 1 0 0 0,0 0 1 0 0,0-1-1 0 0,0 1 1 0 0,-1-1-1 0 0,1 1 0 0 0,0-1 1 0 0,-1 1-1 0 0,0 0 0 0 0,1-1 1 0 0,-1 1-1 0 0,0 0 1 0 0,1 0-1 0 0,-1-1 0 0 0,0 1 1 0 0,0 0-1 0 0,0 0 1 0 0,0 0-1 0 0,0 0 0 0 0,0 0 1 0 0,0 0-1 0 0,-1 1 1 0 0,1-1-1 0 0,0 0 0 0 0,-1 0 1 0 0,1 1-1 0 0,0-1 1 0 0,-1 1-1 0 0,1-1 0 0 0,0 1 1 0 0,-1 0-1 0 0,1-1 1 0 0,-1 1-1 0 0,1 0 0 0 0,-1 0 1 0 0,1 0-1 0 0,0 0 1 0 0,-1 0-1 0 0,1 1 0 0 0,-1-1 1 0 0,1 0-1 0 0,-1 1 0 0 0,1-1 1 0 0,0 0-1 0 0,-1 1 1 0 0,1 0-1 0 0,0-1 0 0 0,-1 1 1 0 0,1 0-1 0 0,0 0 1 0 0,0 0-1 0 0,0 0 0 0 0,0 0 1 0 0,0 0-1 0 0,0 0 1 0 0,0 0-1 0 0,0 0 0 0 0,0 0 1 0 0,0 0-1 0 0,1 1 1 0 0,-1-1-1 0 0,0 0 0 0 0,0 2-3 0 0,-14 26 27 0 0,1 1-1 0 0,1 0 1 0 0,1 1-1 0 0,2 1 1 0 0,1-1-1 0 0,2 2 1 0 0,1-1-1 0 0,2 1 1 0 0,1 0-1 0 0,1 0 0 0 0,2 0 1 0 0,1 0-1 0 0,3 15-26 0 0,-3 13 8 0 0,12 130 36 0 0,-6-128-714 0 0,-14-90-2990 0 0,12-10-2426 0 0,4 13-844 0 0,-5 12 1729 0 0</inkml:trace>
</inkml:ink>
</file>

<file path=ppt/ink/ink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0:13.482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2898 1433 0 0 0,'0'0'875'0'0,"0"0"362"0"0,0 0 96 0 0,0 0-28 0 0,0 0-199 0 0,0 0-181 0 0,-6-6-71 0 0,-21-19-94 0 0,-46-13 6248 0 0,-8 23-4080 0 0,-205 11 450 0 0,106 39-2912 0 0,108-15-282 0 0,23-6 61 0 0,0 2 0 0 0,1 2 0 0 0,1 3 0 0 0,1 1 0 0 0,-30 20-245 0 0,-66 87 424 0 0,-17 32 184 0 0,113-113-458 0 0,1-4 133 0 0,3 2-1 0 0,1 2 0 0 0,-23 38-282 0 0,42-47 127 0 0,1 2-1 0 0,2 0 0 0 0,1 0 1 0 0,3 2-1 0 0,1 0 0 0 0,2 1 1 0 0,-3 29-127 0 0,-17 141 361 0 0,22 19-42 0 0,11-157-251 0 0,19 127 152 0 0,24-41 28 0 0,-13-67-111 0 0,-15-59-75 0 0,1-1 0 0 0,2 0-1 0 0,1-1 1 0 0,18 21-62 0 0,-18-31 39 0 0,1-1 0 0 0,1-2 1 0 0,1 0-1 0 0,1-1 0 0 0,1-2 0 0 0,1 0 1 0 0,21 10-40 0 0,126 47 201 0 0,-85-39-129 0 0,49 1-59 0 0,129 3 214 0 0,-44-25-129 0 0,-41-16 68 0 0,-67-13-52 0 0,41-8-18 0 0,-52 0-26 0 0,52-19 54 0 0,-59-3-14 0 0,41-37 67 0 0,-13-7-18 0 0,-16-8 33 0 0,13-33-59 0 0,-57 34 2 0 0,-20 18 10 0 0,10-23-62 0 0,-20 12 48 0 0,14-79-33 0 0,-18 43-34 0 0,-12 13-22 0 0,-13 77-46 0 0,-2 19 11 0 0,0-1-1 0 0,0 0 0 0 0,-2 0 1 0 0,0 0-1 0 0,-1 0 1 0 0,0 0-1 0 0,-1 0 0 0 0,-1 0 1 0 0,-1 0-1 0 0,0 0 0 0 0,-3-4-6 0 0,-44-108 50 0 0,2 21 0 0 0,24 41-64 0 0,-43-59-77 0 0,-2-3 136 0 0,-29-2 26 0 0,0 41-71 0 0,-6 5-76 0 0,16 33 68 0 0,-6-1 25 0 0,28 22-114 0 0,-30-14 70 0 0,-43-11-35 0 0,-27 44-1040 0 0,68-6-2301 0 0,68 5-2397 0 0,-1-3-6696 0 0,26 11 4350 0 0</inkml:trace>
  <inkml:trace contextRef="#ctx0" brushRef="#br0" timeOffset="2726.165">2550 2700 0 0 0,'0'0'552'0'0,"3"0"30"0"0,5 3 13020 0 0,-8 48-9845 0 0,0-50-3685 0 0,0-1 32 0 0,0 0 23 0 0,0 0 40 0 0,0 0 41 0 0,0 0 40 0 0,0 0 27 0 0,0 0-15 0 0,0 0 2 0 0,0 0-44 0 0,6-27 826 0 0,10 13-5273 0 0,-7 3-5634 0 0,-7 8 2477 0 0</inkml:trace>
  <inkml:trace contextRef="#ctx0" brushRef="#br0" timeOffset="7516.371">3184 2431 0 0 0,'0'0'151'0'0,"0"0"485"0"0,0 0 25 0 0,0 0-101 0 0,0 0-75 0 0,0 0 9 0 0,0 0 60 0 0,-5 5 67 0 0,-14 20 178 0 0,1 1-1 0 0,2 1 1 0 0,0 1 0 0 0,2 0-1 0 0,1 1 1 0 0,2 0-1 0 0,-4 13-798 0 0,-23 53 786 0 0,-65 156-540 0 0,89-203-117 0 0,14-48-130 0 0,0 0 21 0 0,0 0 14 0 0,0 0 22 0 0,0 0 26 0 0,0 0 32 0 0,9-15 1172 0 0,48-99 41 0 0,-9 0-1336 0 0,103-169-66 0 0,-149 280 81 0 0,2-4 14 0 0,0-1-1 0 0,1 1 1 0 0,0 0-1 0 0,1 1 1 0 0,-1-1-1 0 0,1 1 1 0 0,1 0-1 0 0,-1 0 1 0 0,1 1-1 0 0,0 0 1 0 0,0 0-1 0 0,0 1 1 0 0,4-2-20 0 0,-8 7 32 0 0,-1 1 1 0 0,0 0-1 0 0,1 0 1 0 0,-1-1-1 0 0,0 1 1 0 0,0 1-1 0 0,0-1 1 0 0,0 0-1 0 0,-1 0 1 0 0,1 1-1 0 0,-1-1 0 0 0,1 1 1 0 0,-1-1-1 0 0,0 1 1 0 0,0 0-1 0 0,0-1 1 0 0,0 1-1 0 0,0 0 1 0 0,-1 0-1 0 0,1 0 0 0 0,-1-1 1 0 0,0 1-1 0 0,0 0 1 0 0,0 0-1 0 0,0 0 1 0 0,-1 2-33 0 0,1-3 12 0 0,1 14 29 0 0,1 1 1 0 0,0 0-1 0 0,1-1 0 0 0,1 0 0 0 0,0 0 0 0 0,1 0 0 0 0,1 0 0 0 0,0-1 1 0 0,2 0-1 0 0,-1 0 0 0 0,2-1 0 0 0,0 0 0 0 0,0 0 0 0 0,2-1 1 0 0,3 4-42 0 0,-2-6 29 0 0,-3-3 3 0 0,0 0 0 0 0,-1 0-1 0 0,0 1 1 0 0,0 0 0 0 0,-1 1-1 0 0,0 0 1 0 0,0 0 0 0 0,-1 0-1 0 0,-1 1 1 0 0,0-1-1 0 0,0 2 1 0 0,0 1-32 0 0,-5-11 65 0 0,-1-1 0 0 0,1 1 0 0 0,0-1 0 0 0,0 1 1 0 0,-1-1-1 0 0,1 0 0 0 0,-1 1 0 0 0,0-1 0 0 0,1 0 0 0 0,-1 1 0 0 0,0-1 0 0 0,0 0 0 0 0,0 0 0 0 0,0 0 0 0 0,0 0 0 0 0,0 0 1 0 0,0 0-1 0 0,0 0 0 0 0,0 0 0 0 0,0 0 0 0 0,0 0 0 0 0,-1 0 0 0 0,1-1 0 0 0,0 1 0 0 0,-1-1 0 0 0,1 1 0 0 0,0-1 1 0 0,-1 1-1 0 0,1-1 0 0 0,-1 0 0 0 0,1 0 0 0 0,-1 1 0 0 0,1-1 0 0 0,-1 0 0 0 0,1 0 0 0 0,0-1 0 0 0,-1 1 0 0 0,1 0 0 0 0,-1 0 1 0 0,1-1-1 0 0,-1 1 0 0 0,1-1 0 0 0,0 1 0 0 0,-1-1 0 0 0,1 0 0 0 0,0 1 0 0 0,0-1 0 0 0,-1 0 0 0 0,1 0 0 0 0,0 0-65 0 0,-1 1-37 0 0,-46-11 63 0 0,0-2 1 0 0,0-2 0 0 0,2-2-1 0 0,0-2 1 0 0,-15-10-27 0 0,-4-9-1422 0 0,59 28-1826 0 0,5 3-5945 0 0,1 3 3816 0 0</inkml:trace>
  <inkml:trace contextRef="#ctx0" brushRef="#br1" timeOffset="17425.254">196 903 0 0 0,'-17'0'112'0'0,"14"0"511"0"0,3 0 380 0 0,0 0 134 0 0,0 0 24 0 0,0 0-48 0 0,0 0-153 0 0,5 19 2024 0 0,9 98 1589 0 0,0 46-247 0 0,-7 116-4326 0 0,-1-10 1219 0 0,42 180 389 0 0,-28-178-696 0 0,-22 68 423 0 0,-2-250-966 0 0,-1-6-178 0 0,3 1 1 0 0,4-1-1 0 0,12 73-191 0 0,8 127 451 0 0,2-81-172 0 0,-11 45 177 0 0,-9-77-64 0 0,-22-8-85 0 0,17 72 126 0 0,-26-97-210 0 0,23-67-217 0 0,4-40-4676 0 0,8-41-9164 0 0,-7 7 5782 0 0</inkml:trace>
  <inkml:trace contextRef="#ctx0" brushRef="#br1" timeOffset="24848.877">361 4809 0 0 0,'-2'0'245'0'0,"-5"-4"7242"0"0,-50-3-2730 0 0,57 8-4523 0 0,0-1-1 0 0,1 0 1 0 0,-1 0-1 0 0,0 1 1 0 0,0-1-1 0 0,0 0 1 0 0,0 1-1 0 0,0-1 1 0 0,0 0-1 0 0,0 1 1 0 0,0-1-1 0 0,0 0 1 0 0,0 1-1 0 0,0-1 1 0 0,0 0 0 0 0,0 1-1 0 0,0-1 1 0 0,0 0-1 0 0,0 1 1 0 0,-1-1-1 0 0,1 1-233 0 0,238 8 4585 0 0,1 0-3774 0 0,-7 2-264 0 0,762-7 1057 0 0,-729-15-1272 0 0,290 4 131 0 0,-227 0-50 0 0,-103-12-107 0 0,-76 12-177 0 0,15-4-70 0 0,-14-1-79 0 0,-3 5 106 0 0,-59 3-51 0 0,70-3 34 0 0,-9-1 5 0 0,-68 1 0 0 0,87-8 92 0 0,-33 12-90 0 0,-62-1-4 0 0,-5 0-60 0 0,4 1 68 0 0,-68 0 699 0 0,-3-4-3393 0 0,-3 1-3759 0 0,-5 3-4122 0 0,5 3 1832 0 0</inkml:trace>
  <inkml:trace contextRef="#ctx0" brushRef="#br1" timeOffset="27819.157">5742 4412 0 0 0,'0'0'1130'0'0,"0"0"205"0"0,0 0 73 0 0,0 0-27 0 0,0 0 1 0 0,0 0 81 0 0,7-5 72 0 0,19-15 68 0 0,-20 15-27 0 0,-6 5-118 0 0,0 0-167 0 0,0 0-188 0 0,0 0-164 0 0,0 0-134 0 0,0 0-82 0 0,0 0-92 0 0,-14 23 1707 0 0,-217 290-954 0 0,190-258-1342 0 0,2 2 0 0 0,2 1-1 0 0,-8 25-41 0 0,18-39-329 0 0,18-80-6499 0 0,21-56-5256 0 0,4 26 7715 0 0,-15 58 4369 0 0</inkml:trace>
  <inkml:trace contextRef="#ctx0" brushRef="#br1" timeOffset="28286.128">5374 4537 0 0 0,'0'0'1282'0'0,"0"0"183"0"0,0 0-23 0 0,0 0-108 0 0,0 0-92 0 0,0 0-53 0 0,0 0 27 0 0,0 0 38 0 0,0 0-20 0 0,1-23-84 0 0,1-68-111 0 0,3 74 6676 0 0,7 34-8115 0 0,-11-14 1112 0 0,83 78 782 0 0,58 114-427 0 0,-17-37-579 0 0,-77-111-191 0 0,-44-48-4998 0 0,2-8-7544 0 0,-3 6 3971 0 0</inkml:trace>
  <inkml:trace contextRef="#ctx0" brushRef="#br1" timeOffset="29627.068">41 104 248 0 0,'0'0'760'0'0,"0"0"108"0"0,0 0 247 0 0,0 0 332 0 0,0 0 364 0 0,0 0 187 0 0,0 0-55 0 0,0 0-248 0 0,0 0-341 0 0,0 0-326 0 0,0 0-308 0 0,-3-4-205 0 0,-8-14-130 0 0,-4 55 1256 0 0,10-5-1396 0 0,1 0-1 0 0,2 0 1 0 0,2 0 0 0 0,1 0 0 0 0,1 0 0 0 0,2 0 0 0 0,1 0 0 0 0,1 0-1 0 0,2-1 1 0 0,2 3-245 0 0,-10-31 42 0 0,1 0-1 0 0,0 0 0 0 0,0 0 1 0 0,0 0-1 0 0,0 0 0 0 0,0-1 0 0 0,1 1 1 0 0,-1 0-1 0 0,1-1 0 0 0,-1 1 1 0 0,1-1-1 0 0,0 1 0 0 0,0-1 1 0 0,1 0-1 0 0,-1 0 0 0 0,0 0 1 0 0,1 0-1 0 0,-1 0 0 0 0,1 0 0 0 0,-1-1 1 0 0,1 0-1 0 0,0 1 0 0 0,0-1 1 0 0,-1 0-1 0 0,1 0 0 0 0,0 0 1 0 0,0-1-1 0 0,0 1 0 0 0,0-1 1 0 0,0 1-1 0 0,0-1 0 0 0,1 0 1 0 0,-1 0-1 0 0,0-1 0 0 0,0 1 0 0 0,0-1 1 0 0,0 1-1 0 0,0-1 0 0 0,0 0 1 0 0,-1 0-1 0 0,1 0 0 0 0,2-1-41 0 0,77-98 1268 0 0,-73 84-1194 0 0,18-32 78 0 0,-3-2 0 0 0,-2-1 0 0 0,-2 0 0 0 0,-3-2 0 0 0,2-15-152 0 0,-9-18 644 0 0,-10 86-497 0 0,0 0-43 0 0,0 0-60 0 0,0 0-83 0 0,0 27-454 0 0,27 123 496 0 0,40 86 83 0 0,15 84-86 0 0,-78-299 14 0 0,-1 0 0 0 0,0 1 0 0 0,-2-1 0 0 0,0 1 0 0 0,-2 0 0 0 0,0-1 0 0 0,-1 1 0 0 0,-5 18-14 0 0,5-37 9 0 0,1 0 0 0 0,-1 0 0 0 0,1-1 0 0 0,-1 1 0 0 0,0 0 0 0 0,0-1-1 0 0,0 0 1 0 0,0 1 0 0 0,0-1 0 0 0,0 0 0 0 0,-1 0 0 0 0,1-1 0 0 0,-1 1 0 0 0,1 0 0 0 0,-1-1-1 0 0,0 1 1 0 0,0-1 0 0 0,0 0 0 0 0,0 0 0 0 0,0 0 0 0 0,0 0 0 0 0,0-1 0 0 0,0 1 0 0 0,0-1-1 0 0,0 0 1 0 0,0 0 0 0 0,0 0 0 0 0,0 0 0 0 0,0 0 0 0 0,0-1 0 0 0,0 1 0 0 0,0-1 0 0 0,0 0-1 0 0,0 0 1 0 0,0 0 0 0 0,0 0 0 0 0,0-1 0 0 0,1 1 0 0 0,-1-1 0 0 0,0 1 0 0 0,1-1 0 0 0,-1 0 0 0 0,1 0-1 0 0,0 0 1 0 0,0 0 0 0 0,0-1 0 0 0,0 1 0 0 0,0-1 0 0 0,0 1 0 0 0,1-1 0 0 0,-1 0 0 0 0,1 1-1 0 0,-1-1 1 0 0,1-2-9 0 0,-3-8-10 0 0,2 0-1 0 0,0 0 1 0 0,0-1 0 0 0,1 1-1 0 0,1-1 1 0 0,0 1-1 0 0,1 0 1 0 0,0-1-1 0 0,1 1 1 0 0,0 0 0 0 0,1 0-1 0 0,1 0 1 0 0,0 0-1 0 0,1 0 1 0 0,0 1 0 0 0,1 0-1 0 0,1 0 1 0 0,0 1-1 0 0,0-1 1 0 0,1 1-1 0 0,0 1 1 0 0,2-1 10 0 0,11-17-372 0 0,2 1-1 0 0,1 1 1 0 0,1 2-1 0 0,0 0 1 0 0,2 1-1 0 0,26-15 373 0 0,-2 8-4829 0 0,1 7-4072 0 0,-35 15 194 0 0</inkml:trace>
</inkml:ink>
</file>

<file path=ppt/ink/ink8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7.5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347 0 4777 0 0,'0'0'1663'0'0,"0"0"-65"0"0,0 0 127 0 0,0 0 46 0 0,-31 17-150 0 0,-99 55-278 0 0,-34 23 2166 0 0,163-95-3493 0 0,0 0 0 0 0,0 0 0 0 0,0 0 0 0 0,0 0 0 0 0,0 0 0 0 0,1 0 0 0 0,-1 1 0 0 0,0-1 0 0 0,0 0 0 0 0,0 1 0 0 0,0-1 0 0 0,1 0 0 0 0,-1 1 0 0 0,0-1 0 0 0,0 1 1 0 0,1-1-1 0 0,-1 1 0 0 0,0 0 0 0 0,1-1 0 0 0,-1 1 0 0 0,1 0 0 0 0,-1-1 0 0 0,1 1 0 0 0,-1 0 0 0 0,1 0 0 0 0,-1-1 0 0 0,1 1 0 0 0,0 0 0 0 0,-1 0 0 0 0,1 0 0 0 0,0-1 1 0 0,0 1-1 0 0,-1 0 0 0 0,1 0 0 0 0,0 0 0 0 0,0 0 0 0 0,0 0 0 0 0,0 0 0 0 0,0 0 0 0 0,0-1 0 0 0,1 1 0 0 0,-1 0 0 0 0,0 0 0 0 0,0 0 0 0 0,1 0 0 0 0,-1 0 0 0 0,0-1 0 0 0,1 1 1 0 0,-1 0-1 0 0,1 0 0 0 0,-1-1 0 0 0,1 1 0 0 0,-1 0 0 0 0,1-1 0 0 0,0 1 0 0 0,-1 0 0 0 0,1-1 0 0 0,0 1 0 0 0,-1-1 0 0 0,1 1 0 0 0,0-1 0 0 0,0 0 0 0 0,0 1 0 0 0,-1-1 1 0 0,1 0-1 0 0,0 1 0 0 0,0-1 0 0 0,0 0-16 0 0,116 4 616 0 0,-95-6-646 0 0,1 2-1 0 0,-1 1 1 0 0,0 1-1 0 0,0 0 1 0 0,0 2-1 0 0,18 5 31 0 0,8 23-1710 0 0,-12-2-4307 0 0,65-1 7336 0 0,-85-28-877 0 0,0-1 0 0 0,0 0 1 0 0,0-1-1 0 0,-1-1 0 0 0,1 0 0 0 0,0-1 0 0 0,-1-1 0 0 0,0-1 0 0 0,1 0 0 0 0,-2 0 1 0 0,1-2-1 0 0,-1 0 0 0 0,0 0 0 0 0,0-2 0 0 0,-1 1 0 0 0,0-2 0 0 0,5-4-442 0 0,-15 11 40 0 0,1 1-1 0 0,0-1 0 0 0,-1 0 0 0 0,0-1 1 0 0,0 1-1 0 0,0-1 0 0 0,0 1 1 0 0,0-1-1 0 0,-1 0 0 0 0,1 0 0 0 0,-1 0 1 0 0,0 0-1 0 0,0 0 0 0 0,-1-1 0 0 0,1 1 1 0 0,-1 0-1 0 0,0-1 0 0 0,0 1 1 0 0,-1-1-1 0 0,1 0 0 0 0,-1 1 0 0 0,0-1 1 0 0,0 1-1 0 0,-1-1 0 0 0,1 0 0 0 0,-1 1 1 0 0,0-1-1 0 0,0 1 0 0 0,0 0 1 0 0,-1-1-1 0 0,0 1 0 0 0,0 0 0 0 0,0 0 1 0 0,0 0-1 0 0,0 0 0 0 0,-1 0 0 0 0,0 0 1 0 0,-1 0-40 0 0,-4-1-41 0 0,0 1-1 0 0,0 0 1 0 0,-1 0 0 0 0,1 1 0 0 0,-1 0 0 0 0,0 1 0 0 0,0 0-1 0 0,0 0 1 0 0,0 1 0 0 0,0 0 0 0 0,0 1 0 0 0,0 0 0 0 0,-1 0 0 0 0,1 1-1 0 0,0 0 1 0 0,0 1 0 0 0,0 0 0 0 0,0 0 0 0 0,1 1 0 0 0,-1 0-1 0 0,1 0 1 0 0,-1 1 0 0 0,1 0 0 0 0,0 1 0 0 0,0 0 0 0 0,1 0-1 0 0,0 1 1 0 0,0 0 0 0 0,-6 6 41 0 0,4-5-32 0 0,0 1-1 0 0,1 0 1 0 0,1 0 0 0 0,-1 1-1 0 0,1 0 1 0 0,1 0 0 0 0,-1 1-1 0 0,2 0 1 0 0,-1 0 0 0 0,2 1-1 0 0,-1-1 1 0 0,1 1 0 0 0,1 0-1 0 0,0 0 1 0 0,0 0-1 0 0,1 0 1 0 0,1 1 0 0 0,0-1-1 0 0,0 0 1 0 0,1 1 0 0 0,1-1-1 0 0,0 1 1 0 0,2 8 32 0 0,0-11-191 0 0,1-1-1 0 0,1 1 1 0 0,-1-1-1 0 0,1 0 1 0 0,1 0-1 0 0,-1-1 1 0 0,1 0 0 0 0,1 0-1 0 0,-1 0 1 0 0,1 0-1 0 0,1-1 1 0 0,-1-1 0 0 0,5 3 191 0 0,64 39-10009 0 0,-57-39 2311 0 0</inkml:trace>
</inkml:ink>
</file>

<file path=ppt/ink/ink8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02.1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339 418 7001 0 0,'0'0'1984'0'0,"0"0"-347"0"0,0 0-286 0 0,0 0-61 0 0,0 0 34 0 0,0 0-61 0 0,0 0-228 0 0,0 0-306 0 0,-34-1-263 0 0,-105-5-179 0 0,137 5-278 0 0,-1 1 0 0 0,0-1 1 0 0,1 1-1 0 0,-1-1 0 0 0,0 1 0 0 0,0 0 1 0 0,1 0-1 0 0,-1 1 0 0 0,0-1 1 0 0,0 0-1 0 0,1 1 0 0 0,-1 0 1 0 0,0-1-1 0 0,1 1 0 0 0,-1 0 1 0 0,1 0-1 0 0,-1 1 0 0 0,1-1 1 0 0,0 0-1 0 0,-1 1 0 0 0,1 0 1 0 0,0-1-1 0 0,0 1 0 0 0,0 0 0 0 0,-1 1-9 0 0,-3 4 32 0 0,-3 2-16 0 0,1-1 0 0 0,0 1 1 0 0,0 0-1 0 0,1 1 0 0 0,0 0 1 0 0,0 0-1 0 0,1 0 0 0 0,1 1 1 0 0,0 0-1 0 0,0 0 0 0 0,1 0 0 0 0,0 1 1 0 0,1 0-1 0 0,1-1 0 0 0,0 1 1 0 0,0 0-1 0 0,1 5-16 0 0,2-13 35 0 0,1 1 0 0 0,0-1 0 0 0,-1 0 1 0 0,2 0-1 0 0,-1 0 0 0 0,0 0 0 0 0,1-1 0 0 0,0 1 0 0 0,0-1 0 0 0,0 1 1 0 0,0-1-1 0 0,0 0 0 0 0,1 0 0 0 0,0 0 0 0 0,-1-1 0 0 0,1 1 0 0 0,0-1 1 0 0,0 0-1 0 0,0 0 0 0 0,1 0 0 0 0,-1-1 0 0 0,0 1 0 0 0,1-1 0 0 0,-1 0 1 0 0,0-1-1 0 0,1 1 0 0 0,0-1 0 0 0,-1 1 0 0 0,1-1 0 0 0,-1-1 0 0 0,1 1 1 0 0,-1-1-1 0 0,1 0 0 0 0,-1 0 0 0 0,1 0 0 0 0,-1 0 0 0 0,0-1 0 0 0,0 1 1 0 0,0-1-1 0 0,1-1-35 0 0,42-18 392 0 0,-1-2 1 0 0,0-3 0 0 0,-2-1 0 0 0,6-8-393 0 0,106-63 194 0 0,-155 98-203 0 0,0-1-1 0 0,0 0 0 0 0,0 1 0 0 0,0-1 1 0 0,0 1-1 0 0,0-1 0 0 0,0 1 0 0 0,0 0 1 0 0,0-1-1 0 0,0 1 0 0 0,0 0 1 0 0,0 0-1 0 0,1 0 0 0 0,-1 0 0 0 0,0 0 1 0 0,0 0-1 0 0,0 0 0 0 0,0 0 0 0 0,0 0 1 0 0,0 0-1 0 0,0 1 0 0 0,0-1 0 0 0,1 0 1 0 0,-1 1-1 0 0,0-1 0 0 0,0 1 1 0 0,0-1-1 0 0,0 1 0 0 0,-1-1 0 0 0,1 1 1 0 0,0 0-1 0 0,0 0 0 0 0,0-1 0 0 0,0 1 1 0 0,-1 0-1 0 0,1 0 0 0 0,0 0 0 0 0,-1 0 1 0 0,1 0-1 0 0,-1 0 0 0 0,1 0 0 0 0,-1 0 1 0 0,1 0 9 0 0,3 52-346 0 0,-4-40 334 0 0,-26 181 80 0 0,28-192-55 0 0,-1-1-1 0 0,0 1 0 0 0,1-1 1 0 0,-1 1-1 0 0,1-1 1 0 0,-1 0-1 0 0,1 1 0 0 0,0-1 1 0 0,-1 0-1 0 0,1 0 0 0 0,0 0 1 0 0,0 0-1 0 0,0-1 1 0 0,0 1-1 0 0,0 0 0 0 0,0-1 1 0 0,0 1-1 0 0,0-1 0 0 0,0 0 1 0 0,0 0-1 0 0,0 0 1 0 0,0 0-1 0 0,0 0 0 0 0,0 0 1 0 0,0 0-1 0 0,0-1 0 0 0,0 1 1 0 0,0-1-1 0 0,0 1 1 0 0,0-1-1 0 0,0 0 0 0 0,-1 0 1 0 0,1 0-1 0 0,0 0 0 0 0,0 0 1 0 0,-1 0-1 0 0,1 0 1 0 0,-1-1-1 0 0,1 1-12 0 0,22-17 103 0 0,-1-2-1 0 0,-1 0 1 0 0,0-1 0 0 0,-2-1-1 0 0,9-13-102 0 0,123-167 226 0 0,-118 162-265 0 0,-14 70-292 0 0,17 132 310 0 0,-29-108 42 0 0,7 39-2 0 0,-3 0-1 0 0,-5 1 0 0 0,-4-1 1 0 0,-5 8-19 0 0,3-94 17 0 0,-1-1 1 0 0,0 1 0 0 0,-1 0 0 0 0,0-1-1 0 0,0 1 1 0 0,0-1 0 0 0,-1 1-1 0 0,0-1 1 0 0,0 0 0 0 0,-1 0-1 0 0,1 0 1 0 0,-1 0 0 0 0,-1 0 0 0 0,1-1-1 0 0,-1 1 1 0 0,0-1 0 0 0,0 0-1 0 0,-1 0 1 0 0,1 0 0 0 0,-1-1-1 0 0,0 1 1 0 0,0-1 0 0 0,-1-1-1 0 0,1 1 1 0 0,-1-1 0 0 0,-1 1-18 0 0,5-3 24 0 0,0-1-1 0 0,0 1 1 0 0,0-1-1 0 0,0 0 1 0 0,0 0 0 0 0,-1 0-1 0 0,1 0 1 0 0,0 0 0 0 0,0 0-1 0 0,0 0 1 0 0,0-1 0 0 0,0 1-1 0 0,0-1 1 0 0,0 1 0 0 0,0-1-1 0 0,0 0 1 0 0,0 0 0 0 0,0 0-1 0 0,0 0 1 0 0,0 0 0 0 0,0 0-1 0 0,1-1 1 0 0,-1 1 0 0 0,0 0-1 0 0,1-1 1 0 0,-1 0 0 0 0,1 1-1 0 0,0-1 1 0 0,-1 0-1 0 0,1 0 1 0 0,0 1 0 0 0,0-1-1 0 0,0 0 1 0 0,1 0 0 0 0,-1 0-1 0 0,0 0 1 0 0,1 0 0 0 0,-1-1-1 0 0,1 1 1 0 0,-1-1-24 0 0,-7-96 29 0 0,8 90-40 0 0,3-27-24 0 0,3 0-1 0 0,0 0 1 0 0,3 1 0 0 0,0 0-1 0 0,3 0 1 0 0,1 1 0 0 0,1 1-1 0 0,2 0 1 0 0,1 1 0 0 0,14-18 35 0 0,101-132-321 0 0,-124 172 290 0 0,2 0 0 0 0,-1 2 0 0 0,1-1 0 0 0,1 1 0 0 0,-1 0 0 0 0,1 1 0 0 0,1 1 0 0 0,-1-1 0 0 0,1 2 0 0 0,0 0 0 0 0,0 0 0 0 0,1 1 0 0 0,0 1 0 0 0,-1 0 0 0 0,12-1 31 0 0,-22 3-8 0 0,0 1 0 0 0,0 0 0 0 0,0 1 0 0 0,0-1 1 0 0,0 0-1 0 0,0 0 0 0 0,-1 1 0 0 0,1-1 0 0 0,0 1 0 0 0,0-1 0 0 0,0 1 0 0 0,-1 0 0 0 0,1 0 0 0 0,0 0 0 0 0,-1 0 0 0 0,1 0 0 0 0,-1 0 0 0 0,1 0 1 0 0,-1 1-1 0 0,1-1 0 0 0,-1 0 0 0 0,0 1 0 0 0,0-1 0 0 0,0 1 0 0 0,0 0 0 0 0,0-1 0 0 0,0 1 0 0 0,0 0 0 0 0,0-1 0 0 0,-1 1 0 0 0,1 0 0 0 0,-1 0 0 0 0,1 0 1 0 0,-1 0-1 0 0,0-1 0 0 0,0 1 0 0 0,0 0 0 0 0,0 0 0 0 0,0 0 0 0 0,0 0 0 0 0,0 0 0 0 0,-1 1 8 0 0,-18 83-6 0 0,10-68-39 0 0,-2-1 0 0 0,0 0 0 0 0,-1-1 1 0 0,0 0-1 0 0,-1-1 0 0 0,-1-1 0 0 0,-1 0 0 0 0,0-1 0 0 0,0 0 0 0 0,-2-1 0 0 0,0 0 45 0 0,-62 29-1458 0 0,43-34-6309 0 0,32-8 2123 0 0,2-2-1236 0 0</inkml:trace>
  <inkml:trace contextRef="#ctx0" brushRef="#br0" timeOffset="417.27">1560 816 1528 0 0,'0'0'1659'0'0,"0"0"-540"0"0,0 0-233 0 0,0 0 195 0 0,0 0 274 0 0,0 0 183 0 0,0 0-19 0 0,0 0-176 0 0,0 0-155 0 0,0 0-145 0 0,0 0-100 0 0,0 0-66 0 0,0 0-64 0 0,-17 26-53 0 0,-51 77-44 0 0,49-79 2013 0 0,18-36-2540 0 0,-1 0 1 0 0,2-1 0 0 0,0 1 0 0 0,0 0 0 0 0,1-1 0 0 0,1 1 0 0 0,0 0 0 0 0,0 0 0 0 0,1 0 0 0 0,1 0 0 0 0,0-1-190 0 0,16-44 50 0 0,3 2-1 0 0,2 0 0 0 0,2 1 1 0 0,3 2-1 0 0,6-4-49 0 0,-29 43-13 0 0,0 1 0 0 0,2 0 1 0 0,-1 1-1 0 0,2 0 0 0 0,-1 0 0 0 0,2 1 1 0 0,-1 0-1 0 0,1 1 0 0 0,1 0 0 0 0,-1 1 1 0 0,2 0-1 0 0,-1 1 0 0 0,1 0 0 0 0,0 1 1 0 0,0 1-1 0 0,1 0 0 0 0,-1 1 0 0 0,1 0 0 0 0,0 1 1 0 0,1 0-1 0 0,4 1 13 0 0,-15 1-4 0 0,0 0 0 0 0,0 1 1 0 0,0 0-1 0 0,0 0 0 0 0,0 0 0 0 0,-1 0 0 0 0,1 0 1 0 0,0 1-1 0 0,0 0 0 0 0,0 0 0 0 0,-1 0 0 0 0,1 0 1 0 0,0 0-1 0 0,-1 1 0 0 0,1-1 0 0 0,-1 1 0 0 0,0 0 1 0 0,1 0-1 0 0,-1 1 0 0 0,0-1 0 0 0,0 1 0 0 0,-1-1 1 0 0,1 1-1 0 0,0 0 0 0 0,-1 0 0 0 0,0 0 0 0 0,1 0 1 0 0,-1 1-1 0 0,-1-1 0 0 0,1 1 0 0 0,0-1 0 0 0,-1 1 1 0 0,1 3 3 0 0,-1 5 28 0 0,-2 0 1 0 0,1 0-1 0 0,-2 0 1 0 0,0 0 0 0 0,0 0-1 0 0,-1 0 1 0 0,0-1-1 0 0,-1 1 1 0 0,-1-1-1 0 0,0 0 1 0 0,0 0 0 0 0,-1 0-1 0 0,0-1 1 0 0,-1 0-1 0 0,0 0 1 0 0,-1-1 0 0 0,0 0-1 0 0,0 0 1 0 0,-1 0-1 0 0,0-1 1 0 0,0-1-1 0 0,-1 0 1 0 0,0 0 0 0 0,-1-1-1 0 0,1 0 1 0 0,-1-1-1 0 0,0 0 1 0 0,-1 0 0 0 0,1-2-1 0 0,-8 3-28 0 0,-81 5-891 0 0,98-11 764 0 0,1-1 1 0 0,1 1-1 0 0,-1-1 0 0 0,0 0 0 0 0,0 1 1 0 0,0-1-1 0 0,0 0 0 0 0,0 1 0 0 0,0-1 1 0 0,1 0-1 0 0,-1 0 0 0 0,0 0 0 0 0,1 0 1 0 0,-1 0-1 0 0,1 0 0 0 0,-1 0 0 0 0,1 0 1 0 0,-1 0-1 0 0,1 0 0 0 0,0 0 0 0 0,-1 0 1 0 0,1 0-1 0 0,0 0 0 0 0,0 0 0 0 0,0-1 1 0 0,0 1-1 0 0,0 0 0 0 0,0 0 0 0 0,0 0 1 0 0,0 0-1 0 0,1 0 0 0 0,-1 0 0 0 0,0 0 1 0 0,0 0-1 0 0,1-1 127 0 0,14-36-8317 0 0,-6 26 3128 0 0,0 1 125 0 0</inkml:trace>
  <inkml:trace contextRef="#ctx0" brushRef="#br0" timeOffset="832.756">2283 43 6465 0 0,'0'0'2069'0'0,"0"0"-533"0"0,0 0-365 0 0,0 0 59 0 0,0 0 194 0 0,0 0 146 0 0,0 0-19 0 0,0 0-184 0 0,0 0-223 0 0,0 0-217 0 0,0 0-188 0 0,0 0-162 0 0,-1 34-118 0 0,-4 109-105 0 0,-19 26 353 0 0,11-106-657 0 0,-3-1-1 0 0,-3 0 0 0 0,-22 49-49 0 0,31-89 239 0 0,5-16-1341 0 0,5-16-4232 0 0,15-22-7983 0 0,-6 24 9393 0 0</inkml:trace>
  <inkml:trace contextRef="#ctx0" brushRef="#br0" timeOffset="1144.126">2453 466 8426 0 0,'0'0'2226'0'0,"0"0"-530"0"0,0 0-200 0 0,0 0 50 0 0,0 0-7 0 0,0 0-212 0 0,0 0-408 0 0,-14 32-396 0 0,-41 95-263 0 0,34-61-158 0 0,22-52-276 0 0,11-5-1746 0 0,15-20-5389 0 0,-17 3 2016 0 0,-4 0-71 0 0</inkml:trace>
  <inkml:trace contextRef="#ctx0" brushRef="#br0" timeOffset="1317.415">2476 201 11907 0 0,'0'0'4240'0'0,"0"0"-2106"0"0,0 0-889 0 0,0 0-204 0 0,0 0-138 0 0,0 0-184 0 0,0 0-231 0 0,0 0-228 0 0,0 0-181 0 0,0 0-170 0 0,0 0-141 0 0,0 0-98 0 0,0 0-58 0 0,-5-1-52 0 0,-13 5-509 0 0,31 22-2505 0 0,-3-11 360 0 0,-1-1-3112 0 0,-5-2-1626 0 0</inkml:trace>
  <inkml:trace contextRef="#ctx0" brushRef="#br0" timeOffset="1508.414">2727 529 6881 0 0,'0'0'2520'0'0,"0"0"-150"0"0,0 0 10 0 0,0 0-107 0 0,0 0-389 0 0,0 0-426 0 0,0 0-366 0 0,0 0-257 0 0,0 0-159 0 0,0 0-123 0 0,0 0-105 0 0,33-9-70 0 0,101-31-58 0 0,-71 5 181 0 0,-59 32-450 0 0,-1 0-1 0 0,1 0 0 0 0,-1 0 0 0 0,0 0 1 0 0,0-1-1 0 0,0 1 0 0 0,-1-1 1 0 0,1 0-1 0 0,-1 0 0 0 0,0 0 1 0 0,0 0-1 0 0,0 0 0 0 0,0 0 0 0 0,-1 0 1 0 0,0-1-1 0 0,1 1 0 0 0,-2-1 1 0 0,1 1-1 0 0,0-1 0 0 0,-1 1 0 0 0,0-4-50 0 0,-2 6-20 0 0,1 0-1 0 0,-1 0 1 0 0,0 1-1 0 0,1-1 1 0 0,-1 0-1 0 0,0 0 1 0 0,0 1-1 0 0,0 0 1 0 0,0-1-1 0 0,-1 1 1 0 0,1 0-1 0 0,0 0 0 0 0,-1 0 1 0 0,1 0-1 0 0,0 0 1 0 0,-1 1-1 0 0,1-1 1 0 0,-1 1-1 0 0,1-1 1 0 0,-1 1-1 0 0,1 0 1 0 0,-1 0-1 0 0,1 0 0 0 0,-1 0 1 0 0,1 1-1 0 0,-1-1 1 0 0,1 1-1 0 0,-2 0 21 0 0,-3-1-69 0 0,-6 2-6 0 0,0 1-1 0 0,0 1 1 0 0,1 0-1 0 0,-1 1 0 0 0,1 0 1 0 0,0 1-1 0 0,1 0 1 0 0,0 1-1 0 0,0 0 0 0 0,0 1 1 0 0,0 0-1 0 0,2 1 1 0 0,-1 0-1 0 0,1 0 0 0 0,0 1 1 0 0,-5 9 75 0 0,-57 99-523 0 0,69-114 494 0 0,1 1 0 0 0,-1 0 1 0 0,1-1-1 0 0,0 1 0 0 0,0 0 0 0 0,0 0 1 0 0,1 0-1 0 0,0 0 0 0 0,0 0 1 0 0,0 0-1 0 0,0 0 0 0 0,1 0 0 0 0,0-1 1 0 0,0 1-1 0 0,0 0 0 0 0,1 0 1 0 0,-1-1-1 0 0,1 1 0 0 0,0 0 0 0 0,1-1 1 0 0,-1 0-1 0 0,1 0 0 0 0,0 0 1 0 0,0 0-1 0 0,0 0 0 0 0,1 1 29 0 0,3 1-38 0 0,1-1 1 0 0,-1 1-1 0 0,1-1 1 0 0,1-1-1 0 0,-1 1 0 0 0,0-1 1 0 0,1-1-1 0 0,0 0 0 0 0,0 0 1 0 0,0-1-1 0 0,0 0 0 0 0,0 0 1 0 0,1-1-1 0 0,-1 0 0 0 0,0-1 1 0 0,1 0-1 0 0,-1 0 0 0 0,1-1 1 0 0,7-2 37 0 0,15-3-361 0 0,-1-1 1 0 0,0-2 0 0 0,0-1 0 0 0,-1-1 0 0 0,5-4 360 0 0,116-66-4755 0 0,-13-17-8304 0 0,-111 79 11183 0 0,-11 6 1580 0 0</inkml:trace>
  <inkml:trace contextRef="#ctx0" brushRef="#br0" timeOffset="1872.195">3445 374 192 0 0,'0'0'2917'0'0,"0"0"-155"0"0,0 0-111 0 0,0 0-196 0 0,0 0-320 0 0,0 0-358 0 0,-33 22-384 0 0,-102 70-343 0 0,63-26 412 0 0,63-51-1251 0 0,7-13-190 0 0,-1 0-1 0 0,1 1 0 0 0,0-1 0 0 0,0 1 0 0 0,0 0 1 0 0,0-1-1 0 0,0 1 0 0 0,1 0 0 0 0,-1 0 0 0 0,1 0 1 0 0,0 0-1 0 0,0 0 0 0 0,0 1 0 0 0,0-1 0 0 0,1 0 1 0 0,-1 0-1 0 0,1 1 0 0 0,0-1 0 0 0,0 0 0 0 0,0 1 1 0 0,0-1-1 0 0,0 0 0 0 0,1 0 0 0 0,0 1 0 0 0,-1-1 1 0 0,1 0-1 0 0,1 0 0 0 0,-1 0 0 0 0,0 0 0 0 0,1 0 1 0 0,-1 0-1 0 0,1 0 0 0 0,0 0 0 0 0,0-1 0 0 0,0 1 1 0 0,0-1-1 0 0,0 1 0 0 0,1-1 0 0 0,-1 0 0 0 0,1 0 1 0 0,1 1-21 0 0,10 2 126 0 0,1 0 0 0 0,0-1-1 0 0,-1-1 1 0 0,1 0 0 0 0,0-1 0 0 0,0-1 0 0 0,0 0 0 0 0,1-1 0 0 0,-1-1 0 0 0,0 0 0 0 0,9-3-126 0 0,-7 1 177 0 0,0-1 0 0 0,0 0-1 0 0,-1-1 1 0 0,1-1 0 0 0,-1-1-1 0 0,0 0 1 0 0,-1-1 0 0 0,0-1 0 0 0,0 0-1 0 0,-1-1 1 0 0,0-1 0 0 0,0 0 0 0 0,-2 0-1 0 0,1-2 1 0 0,3-5-177 0 0,6-7 68 0 0,-2-1 0 0 0,-1-1 1 0 0,-1 0-1 0 0,-1-1 0 0 0,-2-2 1 0 0,0 1-1 0 0,6-24-68 0 0,-17 44-199 0 0,0 0-1 0 0,0 0 1 0 0,-1 0 0 0 0,0-1-1 0 0,-1 1 1 0 0,0-1 0 0 0,-1 0 0 0 0,0 1-1 0 0,-1-1 1 0 0,1 0 0 0 0,-2 0 0 0 0,1 0-1 0 0,-2 1 1 0 0,1-1 0 0 0,-1 0-1 0 0,-1 1 1 0 0,1-1 0 0 0,-2 1 0 0 0,1 0-1 0 0,-1 0 1 0 0,-1 0 0 0 0,0 1-1 0 0,0-1 1 0 0,0 1 0 0 0,-1 0 0 0 0,0 1-1 0 0,-1 0 1 0 0,-7-7 199 0 0,8 8-50 0 0,-1 0-1 0 0,0 1 1 0 0,-1 0 0 0 0,1 0-1 0 0,-1 0 1 0 0,0 1 0 0 0,0 0-1 0 0,-1 1 1 0 0,1 0 0 0 0,-1 0-1 0 0,0 1 1 0 0,0 0 0 0 0,1 0-1 0 0,-1 1 1 0 0,0 0 0 0 0,0 1-1 0 0,-1 0 1 0 0,1 0-1 0 0,0 1 1 0 0,0 0 0 0 0,1 1-1 0 0,-1 0 1 0 0,0 0 0 0 0,-7 4 50 0 0,4 0 38 0 0,0 0 1 0 0,1 1 0 0 0,0 0 0 0 0,0 1-1 0 0,0 0 1 0 0,1 1 0 0 0,1 0-1 0 0,-1 1 1 0 0,1 0 0 0 0,1 0 0 0 0,0 1-1 0 0,1 0 1 0 0,0 1 0 0 0,0-1-1 0 0,1 1 1 0 0,1 1 0 0 0,0-1 0 0 0,0 1-1 0 0,2-1 1 0 0,-1 1 0 0 0,2 1-1 0 0,0-1 1 0 0,0 0 0 0 0,1 0 0 0 0,1 1-1 0 0,0-1 1 0 0,1 0 0 0 0,0 1 0 0 0,1-1-1 0 0,1 0 1 0 0,0 0 0 0 0,1 0-1 0 0,1 4-38 0 0,11 13 99 0 0,2-1-1 0 0,0 0 0 0 0,2-1 1 0 0,1-1-1 0 0,1-1 0 0 0,1-1 1 0 0,1-1-1 0 0,2-1 1 0 0,0-1-1 0 0,1-2 0 0 0,1 0 1 0 0,1-2-1 0 0,1-1 0 0 0,0-2 1 0 0,1 0-1 0 0,15 3-98 0 0,-5-3-1589 0 0,0-2-1 0 0,1-1 1 0 0,0-3 0 0 0,37 4 1589 0 0,-55-10-6198 0 0,-7-2-1658 0 0</inkml:trace>
  <inkml:trace contextRef="#ctx0" brushRef="#br0" timeOffset="6541.894">4457 625 13643 0 0,'0'0'32'0'0,"0"0"-328"0"0,0 0-296 0 0,0 0 24 0 0,0 0 192 0 0,0 0 215 0 0,0 0 161 0 0,0 0-56 0 0,0 0-168 0 0,0 0-480 0 0,0 0-968 0 0,0 0-1953 0 0,-42 51-1776 0 0</inkml:trace>
</inkml:ink>
</file>

<file path=ppt/ink/ink8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12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411 185 512 0 0,'0'0'1396'0'0,"0"0"-207"0"0,0 0-146 0 0,0 0 118 0 0,0 0 235 0 0,0 0 171 0 0,0 0-1 0 0,0 0-158 0 0,0 0-251 0 0,0 0-272 0 0,0 0-223 0 0,0-3-201 0 0,7 296 4603 0 0,-7 101-4041 0 0,-19-264-3345 0 0,16-133-11456 0 0,3-1 10638 0 0,0 0 1890 0 0</inkml:trace>
  <inkml:trace contextRef="#ctx0" brushRef="#br0" timeOffset="262.161">0 329 8170 0 0,'0'0'737'0'0,"0"0"-303"0"0,0 0-100 0 0,0 0 295 0 0,0 0 449 0 0,0 0 305 0 0,0 0 70 0 0,0 0-133 0 0,0 0-226 0 0,34-11-217 0 0,110-33-186 0 0,453-148 940 0 0,-445 141-3579 0 0,-110 36-3408 0 0,0 0-6097 0 0,-39 15 10379 0 0</inkml:trace>
  <inkml:trace contextRef="#ctx0" brushRef="#br0" timeOffset="934.174">991 130 32 0 0,'0'0'2538'0'0,"0"0"-1134"0"0,0 0-220 0 0,0 0 110 0 0,0 0 225 0 0,0 0 209 0 0,1 36 17 0 0,4 115-172 0 0,-15 135 3146 0 0,10-102-3427 0 0,1-182-1261 0 0,0-1 1 0 0,0 1-1 0 0,1-1 1 0 0,-1 1-1 0 0,1-1 0 0 0,-1 1 1 0 0,1-1-1 0 0,0 0 1 0 0,-1 0-1 0 0,1 0 0 0 0,0 0 1 0 0,0 0-1 0 0,0 0 1 0 0,0-1-1 0 0,0 1 0 0 0,0 0 1 0 0,0-1-1 0 0,0 0 1 0 0,0 1-1 0 0,0-1 0 0 0,0 0 1 0 0,0 0-1 0 0,0 0 1 0 0,0 0-1 0 0,0-1 1 0 0,0 1-1 0 0,0 0 0 0 0,0-1 1 0 0,0 0-1 0 0,0 1 1 0 0,0-1-1 0 0,0 0 0 0 0,0 0 1 0 0,-1 0-1 0 0,1 0 1 0 0,0 0-1 0 0,-1 0 0 0 0,1-1 1 0 0,0 1-1 0 0,-1-1 1 0 0,0 1-1 0 0,1-1 0 0 0,-1 1 1 0 0,0-2-32 0 0,3 1 30 0 0,73-50 441 0 0,-56 36-438 0 0,2 0-1 0 0,0 1 1 0 0,0 2-1 0 0,1 1 1 0 0,24-10-33 0 0,-46 22-2 0 0,-1-1 0 0 0,0 0 0 0 0,0 1 0 0 0,1-1 0 0 0,-1 1 0 0 0,1-1 0 0 0,-1 1 0 0 0,0 0 0 0 0,1 0 0 0 0,-1-1 0 0 0,1 1 0 0 0,-1 0 1 0 0,0 0-1 0 0,1 0 0 0 0,-1 1 0 0 0,1-1 0 0 0,-1 0 0 0 0,1 0 0 0 0,-1 1 0 0 0,0-1 0 0 0,1 1 0 0 0,-1-1 0 0 0,0 1 0 0 0,0 0 0 0 0,1-1 0 0 0,-1 1 0 0 0,0 0 0 0 0,0 0 0 0 0,0 0 0 0 0,0 0 0 0 0,0 0 1 0 0,0 0-1 0 0,0 0 0 0 0,0 0 0 0 0,0 1 0 0 0,0-1 0 0 0,0 1 2 0 0,5 56 84 0 0,-6-52-60 0 0,0 11 40 0 0,-1-11-68 0 0,0 0-1 0 0,1-1 0 0 0,0 1 1 0 0,0 0-1 0 0,0 0 1 0 0,0-1-1 0 0,1 1 0 0 0,0 0 1 0 0,0-1-1 0 0,1 1 0 0 0,0-1 1 0 0,0 1-1 0 0,0-1 1 0 0,0 0-1 0 0,1 0 0 0 0,0 0 1 0 0,0 0-1 0 0,3 3 5 0 0,64-8-935 0 0,129-92-5617 0 0,-113 85 4236 0 0,-71 11 3232 0 0,-11-2-513 0 0,1-1 1 0 0,-1 0-1 0 0,1 0 1 0 0,-1 0-1 0 0,1 0 1 0 0,-1-1-1 0 0,1 0 1 0 0,-1 0-1 0 0,1 0 1 0 0,-1 0-1 0 0,1-1 1 0 0,0 0-1 0 0,-1 0 1 0 0,0 0-1 0 0,1 0 1 0 0,0-1-404 0 0,6-4 211 0 0,-1 0 0 0 0,-1 0 1 0 0,0-1-1 0 0,0 0 0 0 0,0-1 0 0 0,0 0 0 0 0,-1 0 1 0 0,-1-1-1 0 0,0 0 0 0 0,0 0 0 0 0,0-1 0 0 0,-1 0 0 0 0,-1 0 1 0 0,5-9-212 0 0,-9 16 3 0 0,1 0 0 0 0,-1 1 1 0 0,1-1-1 0 0,-1 0 1 0 0,0 0-1 0 0,0 0 0 0 0,0 0 1 0 0,0 0-1 0 0,-1 0 0 0 0,1 0 1 0 0,-1 0-1 0 0,0 0 1 0 0,0 0-1 0 0,0 0 0 0 0,0 0 1 0 0,0 0-1 0 0,-1 0 1 0 0,1 0-1 0 0,-1 0 0 0 0,0 0 1 0 0,0 0-1 0 0,0 0 0 0 0,0 0 1 0 0,-1 0-1 0 0,1 0 1 0 0,-1 1-1 0 0,1-1 0 0 0,-1 1 1 0 0,0-1-1 0 0,0 1 0 0 0,0 0 1 0 0,-1 0-1 0 0,1 0 1 0 0,0 0-1 0 0,-1 0 0 0 0,1 0 1 0 0,-1 1-1 0 0,0-1 1 0 0,0 1-1 0 0,1-1 0 0 0,-1 1-3 0 0,-6 3-33 0 0,0 0 0 0 0,0 1 0 0 0,1 0-1 0 0,-1 0 1 0 0,1 1 0 0 0,0 0-1 0 0,0 1 1 0 0,1 0 0 0 0,-1 0 0 0 0,1 0-1 0 0,0 1 1 0 0,0 0 0 0 0,1 0 0 0 0,0 1-1 0 0,0 0 1 0 0,0 0 0 0 0,1 0 0 0 0,0 1-1 0 0,0 0 1 0 0,1 0 0 0 0,0 0 0 0 0,1 0-1 0 0,-1 1 1 0 0,2-1 0 0 0,-1 1-1 0 0,1 0 1 0 0,1 0 0 0 0,-1-1 0 0 0,1 1-1 0 0,1 1 1 0 0,0-1 0 0 0,0 0 0 0 0,1 0-1 0 0,0 1 34 0 0,3-1-7 0 0,0 0-1 0 0,0-1 0 0 0,1 0 0 0 0,0 0 0 0 0,0 0 0 0 0,1 0 0 0 0,0-1 1 0 0,0 0-1 0 0,1 0 0 0 0,0-1 0 0 0,0 0 0 0 0,0 0 0 0 0,1-1 0 0 0,0 0 1 0 0,0 0-1 0 0,1 0 0 0 0,-1-1 0 0 0,1-1 0 0 0,0 1 0 0 0,0-1 0 0 0,0-1 1 0 0,0 0-1 0 0,0 0 0 0 0,1-1 0 0 0,-1 0 0 0 0,0 0 0 0 0,2-1 8 0 0,84-1-2027 0 0,-34-11-8156 0 0,-44 7 1981 0 0</inkml:trace>
</inkml:ink>
</file>

<file path=ppt/ink/ink8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14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 3441 0 0,'0'0'2952'0'0,"0"0"-1395"0"0,0 0-404 0 0,0 0 110 0 0,0 0 228 0 0,0 0 156 0 0,0 0-50 0 0,0 0-224 0 0,0 0-322 0 0,0 0-317 0 0,0 0-257 0 0,0 0-201 0 0,0 0-109 0 0,-2 2 45 0 0,-9 198 1204 0 0,-28 337-150 0 0,3-328-957 0 0,69-238 185 0 0,-3-6-512 0 0,2 1 0 0 0,1 1 0 0 0,1 2 0 0 0,1 2 0 0 0,2 1 0 0 0,1 1 0 0 0,7-1 18 0 0,-38 24-24 0 0,1 0 0 0 0,-1 1 0 0 0,1 0 1 0 0,0 0-1 0 0,-1 0 0 0 0,1 1 0 0 0,0 0 0 0 0,1 1 0 0 0,-1 0 0 0 0,0 0 0 0 0,0 1 0 0 0,0 0 0 0 0,1 0 0 0 0,-1 1 0 0 0,0 0 0 0 0,7 2 24 0 0,-11 0-2 0 0,-1 1-1 0 0,0-1 0 0 0,0 1 1 0 0,0-1-1 0 0,0 1 0 0 0,0 0 1 0 0,-1 0-1 0 0,1 1 0 0 0,-1-1 1 0 0,0 0-1 0 0,-1 1 0 0 0,1-1 1 0 0,-1 1-1 0 0,0 0 0 0 0,0-1 1 0 0,0 1-1 0 0,-1 0 0 0 0,1 0 1 0 0,-1-1-1 0 0,0 1 0 0 0,-1 0 1 0 0,1 0-1 0 0,-1-1 0 0 0,0 1 1 0 0,-1 1 2 0 0,-3 10 29 0 0,-2-1 1 0 0,0 0 0 0 0,-1-1-1 0 0,0 0 1 0 0,-1 0 0 0 0,-1-1-1 0 0,0 0 1 0 0,-1 0 0 0 0,0-1-1 0 0,-1-1 1 0 0,0 0-1 0 0,-1 0 1 0 0,0-1 0 0 0,-4 1-30 0 0,6-2 0 0 0,-7 7-179 0 0,-1 0 0 0 0,-1-2 0 0 0,0 0 0 0 0,-1-1 1 0 0,-1-2-1 0 0,0 0 0 0 0,0-1 0 0 0,-1-1 0 0 0,0-1 1 0 0,0-1-1 0 0,-1-1 0 0 0,0-1 0 0 0,0-1 0 0 0,-10-1 179 0 0,9-11-4100 0 0,17-16-7679 0 0,8 19 7446 0 0</inkml:trace>
  <inkml:trace contextRef="#ctx0" brushRef="#br0" timeOffset="547.719">471 1002 2625 0 0,'0'0'2025'0'0,"0"0"-251"0"0,0 0 217 0 0,0 0 252 0 0,0 0 31 0 0,0 0-248 0 0,0 0-371 0 0,0 0-295 0 0,0 0-238 0 0,0 0-225 0 0,34-5-210 0 0,104-17-169 0 0,-68-4 81 0 0,-58 17-448 0 0,18-11-13 0 0,0-1-1 0 0,-2-2 1 0 0,-1 0-1 0 0,-1-2 1 0 0,-1-1-1 0 0,-1-1 1 0 0,-1-1-1 0 0,-1-1 1 0 0,-2-1-1 0 0,11-23-137 0 0,-27 44-24 0 0,1 0-1 0 0,-1 0 0 0 0,-1 0 0 0 0,1-1 1 0 0,-2 1-1 0 0,1-1 0 0 0,-1 0 1 0 0,-1 0-1 0 0,0 0 0 0 0,0 0 0 0 0,-1 0 1 0 0,0 0-1 0 0,-2-5 25 0 0,2 13-23 0 0,0 1-1 0 0,-1 0 1 0 0,1-1-1 0 0,-1 1 1 0 0,1 0 0 0 0,-1 0-1 0 0,1 0 1 0 0,-1-1 0 0 0,0 1-1 0 0,0 0 1 0 0,1 0-1 0 0,-1 0 1 0 0,0 0 0 0 0,0 0-1 0 0,0 0 1 0 0,0 0 0 0 0,0 0-1 0 0,0 1 1 0 0,-1-1-1 0 0,1 0 1 0 0,0 1 0 0 0,0-1-1 0 0,0 1 1 0 0,-1-1 0 0 0,1 1-1 0 0,0-1 1 0 0,-1 1-1 0 0,1 0 1 0 0,0 0 0 0 0,-1 0-1 0 0,1 0 1 0 0,0 0 0 0 0,-1 0-1 0 0,1 0 1 0 0,0 0-1 0 0,-1 0 1 0 0,1 1 0 0 0,0-1-1 0 0,-1 0 1 0 0,1 1-1 0 0,0-1 1 0 0,0 1 0 0 0,-1 0 23 0 0,-50 27-655 0 0,44-23 647 0 0,1 1 0 0 0,0-1 1 0 0,1 1-1 0 0,-1 0 0 0 0,1 1 1 0 0,0 0-1 0 0,1 0 0 0 0,0 0 1 0 0,0 0-1 0 0,0 1 0 0 0,1 0 1 0 0,0 0-1 0 0,1 0 0 0 0,-1 0 1 0 0,2 0-1 0 0,-1 1 1 0 0,1 0-1 0 0,0-1 0 0 0,1 3 8 0 0,4-6 4 0 0,0-1-1 0 0,0 1 1 0 0,0-1 0 0 0,1 1-1 0 0,0-1 1 0 0,0 0-1 0 0,0-1 1 0 0,0 1 0 0 0,0-1-1 0 0,1 1 1 0 0,0-1-1 0 0,-1-1 1 0 0,1 1 0 0 0,0-1-1 0 0,1 0 1 0 0,-1 0-1 0 0,0 0 1 0 0,1-1 0 0 0,-1 1-1 0 0,6-1-3 0 0,140 29 154 0 0,-148-30-143 0 0,-1 1 1 0 0,0 0-1 0 0,0-1 1 0 0,0 1-1 0 0,0 0 1 0 0,0 0 0 0 0,0 0-1 0 0,0 0 1 0 0,-1 1-1 0 0,1-1 1 0 0,0 0 0 0 0,-1 1-1 0 0,1-1 1 0 0,-1 1-1 0 0,1 0 1 0 0,-1-1-1 0 0,0 1 1 0 0,1 0 0 0 0,-1 0-1 0 0,0 0 1 0 0,0 0-1 0 0,-1 0 1 0 0,1 0 0 0 0,0 0-1 0 0,-1 0 1 0 0,1 0-1 0 0,-1 0 1 0 0,1 1 0 0 0,-1-1-1 0 0,0 0 1 0 0,0 0-1 0 0,0 0 1 0 0,0 1-1 0 0,-1-1 1 0 0,1 1-12 0 0,-1 7 71 0 0,0 0-1 0 0,-1 0 1 0 0,0 0-1 0 0,0-1 1 0 0,-1 1-1 0 0,0-1 1 0 0,-1 1 0 0 0,0-1-1 0 0,0 0 1 0 0,-1 0-1 0 0,0-1 1 0 0,-6 8-71 0 0,-20 38-418 0 0,31-54-38 0 0,0 0-266 0 0,37-7-15583 0 0,-29 3 11533 0 0</inkml:trace>
  <inkml:trace contextRef="#ctx0" brushRef="#br0" timeOffset="1227.691">1574 733 1608 0 0,'0'0'2722'0'0,"0"0"-611"0"0,0 0-168 0 0,0 0 18 0 0,0 0-181 0 0,0 0-366 0 0,0 0-474 0 0,0 0-350 0 0,0 0-168 0 0,0 0-91 0 0,0 0-42 0 0,0 0-33 0 0,0 0-61 0 0,-25 9-60 0 0,-80 28-59 0 0,29 12-11 0 0,64-37-61 0 0,6-7-29 0 0,1 0 1 0 0,0 1-1 0 0,0-1 0 0 0,0 1 0 0 0,1 0 1 0 0,0 0-1 0 0,0 1 0 0 0,1-1 0 0 0,-1 1 0 0 0,1 0 1 0 0,1 0-1 0 0,-1 0 0 0 0,1 0 0 0 0,1 0 0 0 0,-1 1 1 0 0,1-1-1 0 0,0 5 25 0 0,2-10 18 0 0,1 0 0 0 0,-1 0 0 0 0,1 0 0 0 0,0 0 0 0 0,0 0 0 0 0,0 0 0 0 0,0-1 0 0 0,0 1 0 0 0,0-1 0 0 0,0 1 0 0 0,0-1 0 0 0,0 0 0 0 0,1 0 0 0 0,-1 0 0 0 0,0 0 1 0 0,1 0-1 0 0,-1-1 0 0 0,1 1 0 0 0,-1-1 0 0 0,1 1 0 0 0,-1-1 0 0 0,1 0 0 0 0,0 0 0 0 0,-1 0 0 0 0,1 0 0 0 0,-1-1 0 0 0,1 1 0 0 0,-1-1 0 0 0,1 1 0 0 0,-1-1 0 0 0,1 0 0 0 0,-1 0-18 0 0,5 0 95 0 0,10-3 40 0 0,0-1 1 0 0,0 0-1 0 0,-1-1 1 0 0,0-1-1 0 0,0-1 1 0 0,0 0-1 0 0,-1-1 0 0 0,0 0 1 0 0,-1-2-1 0 0,0 0 1 0 0,2-3-136 0 0,12-6 144 0 0,-9 6-75 0 0,-13 8-75 0 0,0 1 0 0 0,1 0 0 0 0,-1 0 0 0 0,1 0 0 0 0,1 1 0 0 0,-1 0 0 0 0,1 1 0 0 0,-1 0 0 0 0,1 0-1 0 0,0 0 1 0 0,0 1 0 0 0,0 0 0 0 0,8 0 6 0 0,-13 4-32 0 0,-1 0 0 0 0,1 0 0 0 0,-1 0 0 0 0,0 1-1 0 0,1-1 1 0 0,-1 1 0 0 0,0-1 0 0 0,0 1-1 0 0,-1 0 1 0 0,1 0 0 0 0,0 0 0 0 0,-1 0 0 0 0,0 0-1 0 0,0 0 1 0 0,0 0 0 0 0,0 1 0 0 0,0-1 0 0 0,-1 0-1 0 0,1 2 33 0 0,2 5-52 0 0,-2-6 41 0 0,0 1-1 0 0,0-1 1 0 0,1 0-1 0 0,-1 1 0 0 0,1-1 1 0 0,0 0-1 0 0,0 0 1 0 0,1 0-1 0 0,-1 0 1 0 0,1 0-1 0 0,0 0 0 0 0,0-1 1 0 0,0 0-1 0 0,1 1 1 0 0,-1-1-1 0 0,1 0 1 0 0,0-1-1 0 0,0 1 1 0 0,0-1-1 0 0,0 1 0 0 0,0-1 1 0 0,0-1-1 0 0,0 1 1 0 0,4 1 11 0 0,-2-3 48 0 0,1 0 1 0 0,-1-1 0 0 0,0 0-1 0 0,0 0 1 0 0,0 0-1 0 0,1 0 1 0 0,-1-1-1 0 0,-1 0 1 0 0,1-1 0 0 0,0 1-1 0 0,0-1 1 0 0,-1 0-1 0 0,0 0 1 0 0,1-1-1 0 0,-1 0 1 0 0,0 0 0 0 0,-1 0-1 0 0,1 0 1 0 0,0-2-49 0 0,34-32 109 0 0,-2-2 0 0 0,-2-1 0 0 0,-1-2 1 0 0,-3-1-1 0 0,-1-1 0 0 0,-3-2 0 0 0,-1-1 0 0 0,-3-1 1 0 0,-1-1-1 0 0,11-45-109 0 0,-24 59 22 0 0,-2 0-1 0 0,-1-1 1 0 0,-2 0-1 0 0,-2 0 1 0 0,-1-1-22 0 0,-1 37 14 0 0,0 0 0 0 0,0 1 0 0 0,0-1 0 0 0,0 0 0 0 0,0 1 1 0 0,-1-1-1 0 0,1 0 0 0 0,0 1 0 0 0,0-1 0 0 0,-1 1 0 0 0,1-1 0 0 0,0 0 0 0 0,-1 1 0 0 0,1-1 0 0 0,-1 1 1 0 0,1-1-1 0 0,0 1 0 0 0,-1-1 0 0 0,1 1 0 0 0,-1 0 0 0 0,1-1 0 0 0,-1 1 0 0 0,0-1 0 0 0,1 1 1 0 0,-1 0-1 0 0,1 0 0 0 0,-1-1 0 0 0,0 1 0 0 0,1 0 0 0 0,-1 0 0 0 0,0 0 0 0 0,1 0 0 0 0,-1 0 0 0 0,0-1 1 0 0,1 1-1 0 0,-1 0 0 0 0,0 1 0 0 0,1-1 0 0 0,-1 0 0 0 0,1 0 0 0 0,-1 0 0 0 0,0 0 0 0 0,1 0 1 0 0,-1 1-1 0 0,0-1 0 0 0,1 0 0 0 0,-1 1 0 0 0,1-1 0 0 0,-1 0 0 0 0,1 1 0 0 0,-1-1 0 0 0,1 0 0 0 0,-1 1 1 0 0,1-1-1 0 0,-1 1 0 0 0,1-1 0 0 0,-1 1 0 0 0,1 0 0 0 0,0-1 0 0 0,-1 1 0 0 0,1-1 0 0 0,0 1 1 0 0,0-1-1 0 0,-1 1 0 0 0,1 0 0 0 0,0 0-14 0 0,-17 30 57 0 0,2 1 0 0 0,1 1 0 0 0,1 1 0 0 0,2 0 0 0 0,1 1 0 0 0,2-1 0 0 0,1 2 0 0 0,2-1 0 0 0,2 1 0 0 0,1 0 0 0 0,1-1 0 0 0,5 28-57 0 0,8 157 248 0 0,-2-65-271 0 0,-23-159-1398 0 0,1-41-5462 0 0,13 15-1874 0 0,2 21 4079 0 0</inkml:trace>
  <inkml:trace contextRef="#ctx0" brushRef="#br0" timeOffset="1500.112">2518 512 3353 0 0,'0'0'1971'0'0,"0"0"-782"0"0,0 0-111 0 0,0 0 253 0 0,0 0 183 0 0,0 0-14 0 0,-35 26-253 0 0,-112 78-295 0 0,43-32 864 0 0,103-71-1799 0 0,-1-1-1 0 0,1 1 1 0 0,-1-1-1 0 0,1 1 1 0 0,-1 0-1 0 0,1-1 0 0 0,0 1 1 0 0,-1 0-1 0 0,1 0 1 0 0,0 0-1 0 0,0 0 1 0 0,0 0-1 0 0,0 0 0 0 0,0 0 1 0 0,0 1-1 0 0,0-1 1 0 0,0 0-1 0 0,0 1 1 0 0,0-1-1 0 0,1 0 0 0 0,-1 1 1 0 0,1-1-1 0 0,-1 1 1 0 0,1-1-1 0 0,-1 1 1 0 0,1-1-1 0 0,0 1 0 0 0,0-1 1 0 0,0 1-1 0 0,0-1 1 0 0,0 1-1 0 0,0 0 1 0 0,0-1-1 0 0,0 1 0 0 0,1-1 1 0 0,-1 1-1 0 0,0-1 1 0 0,1 1-1 0 0,-1-1 1 0 0,1 0-1 0 0,0 1 0 0 0,0-1 1 0 0,-1 1-1 0 0,2-1-16 0 0,130 25 663 0 0,-123-25-669 0 0,-1 1 1 0 0,1 0-1 0 0,-1 0 0 0 0,0 1 0 0 0,0 0 1 0 0,0 0-1 0 0,0 1 0 0 0,-1 0 1 0 0,1 0-1 0 0,-1 1 0 0 0,0 0 0 0 0,0 0 1 0 0,-1 1-1 0 0,1 0 6 0 0,25 33-429 0 0,-19-26-267 0 0,19-27-14880 0 0,-29 9 15020 0 0</inkml:trace>
  <inkml:trace contextRef="#ctx0" brushRef="#br0" timeOffset="2035.807">2671 796 0 0 0,'0'0'916'0'0,"0"0"1111"0"0,0 0 446 0 0,0 0 130 0 0,0 0-17 0 0,0 0-244 0 0,0 0-375 0 0,0 0-421 0 0,0 0-378 0 0,31-6-291 0 0,97-17-201 0 0,-74 0 193 0 0,-48 16-691 0 0,-2 3-97 0 0,-1 0-1 0 0,1-1 0 0 0,0 0 1 0 0,-1 1-1 0 0,0-1 1 0 0,0 0-1 0 0,-1 0 0 0 0,1-1 1 0 0,-1 1-1 0 0,0 0 0 0 0,-1-1 1 0 0,1 0-1 0 0,-1 1 0 0 0,0-1 1 0 0,0 0-1 0 0,-1 1 1 0 0,0-1-1 0 0,0 0 0 0 0,0-1-80 0 0,-2 4-27 0 0,-1 1 0 0 0,1-1 1 0 0,0 1-1 0 0,-1 0 0 0 0,1 0 0 0 0,-1 0 0 0 0,0 0 0 0 0,1 0 0 0 0,-1 1 0 0 0,0-1 0 0 0,0 1 0 0 0,0-1 0 0 0,0 1 1 0 0,-1 0-1 0 0,1 1 0 0 0,0-1 0 0 0,0 0 0 0 0,0 1 0 0 0,-1 0 0 0 0,1 0 0 0 0,0 0 0 0 0,-1 0 0 0 0,1 0 0 0 0,0 0 1 0 0,0 1-1 0 0,-1 0 0 0 0,1 0 0 0 0,-3 1 27 0 0,-4 2-24 0 0,0 0-1 0 0,0 1 1 0 0,0 0 0 0 0,0 1 0 0 0,1 0 0 0 0,0 1 0 0 0,0 0-1 0 0,1 0 1 0 0,0 1 0 0 0,0 0 0 0 0,0 0 0 0 0,1 1 0 0 0,1 0-1 0 0,0 0 1 0 0,0 1 0 0 0,-1 1 24 0 0,3-4 6 0 0,-1 1 1 0 0,2-1-1 0 0,-1 1 0 0 0,1 0 1 0 0,0 0-1 0 0,0 1 0 0 0,1-1 1 0 0,0 0-1 0 0,0 1 0 0 0,1-1 1 0 0,1 1-1 0 0,-1 0 0 0 0,1-1 1 0 0,1 1-1 0 0,-1-1 0 0 0,2 1 1 0 0,-1-1-1 0 0,1 1 0 0 0,0-1 1 0 0,1 0-1 0 0,0 0 0 0 0,0 0 1 0 0,1 0-1 0 0,3 6-6 0 0,1-6 9 0 0,0 1-1 0 0,1-1 1 0 0,0-1 0 0 0,0 1-1 0 0,1-2 1 0 0,0 1 0 0 0,0-1-1 0 0,0-1 1 0 0,1 0 0 0 0,0 0-1 0 0,0-1 1 0 0,0 0-1 0 0,1-1 1 0 0,-1-1 0 0 0,1 0-1 0 0,-1 0 1 0 0,1-1 0 0 0,8 0-9 0 0,30 1-3168 0 0,0-2-3298 0 0,-39 0 4478 0 0,5 0-7313 0 0</inkml:trace>
</inkml:ink>
</file>

<file path=ppt/ink/ink8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0.2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145 423 184 0 0,'0'0'596'0'0,"0"0"-330"0"0,0 0-172 0 0,0 0 61 0 0,0 0 206 0 0,0 0 214 0 0,0 0 93 0 0,0 0-17 0 0,0 0-67 0 0,0 0-89 0 0,0 0-30 0 0,-1 17 24 0 0,-5 132 1086 0 0,-22 192 1600 0 0,28-330-3008 0 0,-1 1 0 0 0,-1-1 0 0 0,0 0 0 0 0,-1 0 1 0 0,0 0-1 0 0,-1 0 0 0 0,0 0 0 0 0,0-1 0 0 0,-1 1 0 0 0,-1-1 0 0 0,0-1 1 0 0,-7 10-168 0 0,12-18 71 0 0,0 0 0 0 0,0 0 1 0 0,0 0-1 0 0,-1-1 0 0 0,1 1 1 0 0,0 0-1 0 0,-1-1 0 0 0,1 1 1 0 0,0-1-1 0 0,-1 1 0 0 0,1-1 1 0 0,-1 1-1 0 0,1-1 1 0 0,-1 0-1 0 0,1 0 0 0 0,0 0 1 0 0,-1 0-1 0 0,1 0 0 0 0,-1 0 1 0 0,1 0-1 0 0,-1-1 0 0 0,1 1 1 0 0,-1 0-1 0 0,1-1 0 0 0,-1 1 1 0 0,1-1-1 0 0,0 1 0 0 0,-1-1 1 0 0,1 0-1 0 0,0 0 0 0 0,0 0 1 0 0,0 0-1 0 0,-1 1 0 0 0,1-1 1 0 0,0-1-1 0 0,0 1 1 0 0,0 0-1 0 0,1 0 0 0 0,-1 0 1 0 0,0 0-1 0 0,0-1 0 0 0,0 1 1 0 0,1 0-1 0 0,-1-1 0 0 0,1 1 1 0 0,-1-1-1 0 0,1 1 0 0 0,0 0 1 0 0,-1-1-1 0 0,1 1 0 0 0,0-1 1 0 0,0 1-1 0 0,0-1 0 0 0,0 1 1 0 0,0-1-1 0 0,1 1 0 0 0,-1-1 1 0 0,0 1-1 0 0,1-1 1 0 0,-1 1-72 0 0,0-22 20 0 0,2-1 0 0 0,0 1 0 0 0,1 1 0 0 0,1-1 1 0 0,2 0-1 0 0,0 1 0 0 0,1 0 0 0 0,1 0 0 0 0,1 1 1 0 0,1 0-1 0 0,1 1 0 0 0,1 0 0 0 0,11-15-20 0 0,2-6-64 0 0,2 1-1 0 0,2 1 1 0 0,1 2 0 0 0,2 1-1 0 0,2 1 1 0 0,1 2-1 0 0,1 1 1 0 0,2 2 0 0 0,1 1-1 0 0,29-14 65 0 0,-54 35-27 0 0,0 0 1 0 0,0 2-1 0 0,1-1 0 0 0,-1 2 0 0 0,1 0 0 0 0,1 1 1 0 0,-1 0-1 0 0,1 1 0 0 0,-1 1 0 0 0,12 0 27 0 0,-25 2-11 0 0,0 1 0 0 0,0-1 0 0 0,0 0 0 0 0,0 1 0 0 0,1 0 0 0 0,-1-1 0 0 0,0 1 0 0 0,0 0 0 0 0,0 0 0 0 0,0 0 0 0 0,0 0 0 0 0,-1 0 0 0 0,1 1 0 0 0,0-1 0 0 0,0 0 0 0 0,-1 1 0 0 0,1 0 0 0 0,-1-1-1 0 0,1 1 1 0 0,-1 0 0 0 0,0 0 0 0 0,0 0 0 0 0,0-1 0 0 0,0 1 0 0 0,0 0 0 0 0,0 1 0 0 0,0-1 0 0 0,-1 0 0 0 0,1 0 0 0 0,-1 0 0 0 0,1 0 0 0 0,-1 2 11 0 0,4 76 114 0 0,-4-78-102 0 0,-4 21 24 0 0,-2 0-1 0 0,0-1 1 0 0,-1 0 0 0 0,-1 0-1 0 0,-1 0 1 0 0,-1-1-1 0 0,-1-1 1 0 0,0 0-1 0 0,-2 0 1 0 0,0-1-1 0 0,-1-1 1 0 0,-1 0-1 0 0,-1-1 1 0 0,-1-1-1 0 0,0 0 1 0 0,-1-1 0 0 0,0-1-1 0 0,-1-1 1 0 0,-1-1-1 0 0,-15 7-35 0 0,19-9-133 0 0,0-2 0 0 0,-1 0 0 0 0,0-1 0 0 0,0-1 0 0 0,-1-1 0 0 0,0 0 0 0 0,0-1-1 0 0,0-1 1 0 0,-1-1 0 0 0,-17 0 133 0 0,-9-17-3177 0 0,21-29-5928 0 0,23 29 6264 0 0</inkml:trace>
  <inkml:trace contextRef="#ctx0" brushRef="#br0" timeOffset="550.906">659 766 3425 0 0,'0'0'1333'0'0,"0"0"-578"0"0,0 0-176 0 0,0 0 273 0 0,0 0 356 0 0,0 0 269 0 0,0 0 103 0 0,0 0-78 0 0,0 0-170 0 0,0 0-232 0 0,0 0-249 0 0,31-7-204 0 0,100-23-155 0 0,-37-11 267 0 0,-60 20-495 0 0,0-1 0 0 0,-1-1-1 0 0,-2-2 1 0 0,0-1 0 0 0,-2-1 0 0 0,-1-2 0 0 0,20-26-264 0 0,-43 50-2 0 0,-1-1 1 0 0,0 1-1 0 0,0-1 1 0 0,-1 0-1 0 0,1 0 0 0 0,-1-1 1 0 0,-1 1-1 0 0,1-1 1 0 0,-1 1-1 0 0,0-1 0 0 0,-1 0 1 0 0,1 0-1 0 0,-1 1 1 0 0,-1-1-1 0 0,1 0 0 0 0,-1 0 1 0 0,-1 0-1 0 0,1 0 1 0 0,-1 0-1 0 0,0 0 1 0 0,-1-1 1 0 0,-2 5-64 0 0,0 0 1 0 0,0 0-1 0 0,0 0 1 0 0,-1 1-1 0 0,1-1 1 0 0,-1 1-1 0 0,0 0 0 0 0,1 0 1 0 0,-1 1-1 0 0,0-1 1 0 0,0 1-1 0 0,0 0 1 0 0,0 1-1 0 0,0-1 1 0 0,-1 1-1 0 0,1 0 1 0 0,0 0-1 0 0,0 1 1 0 0,0-1-1 0 0,0 1 1 0 0,-5 1 63 0 0,3-1-23 0 0,0 1-1 0 0,-1-1 1 0 0,1 1-1 0 0,0 1 1 0 0,0-1-1 0 0,0 1 1 0 0,0 0 0 0 0,0 1-1 0 0,1 0 1 0 0,0 0-1 0 0,0 0 1 0 0,0 1 0 0 0,0 0-1 0 0,0 0 1 0 0,1 0-1 0 0,0 1 1 0 0,0 0-1 0 0,-1 2 25 0 0,5-6-1 0 0,0-1 1 0 0,1 0 0 0 0,-1 1 0 0 0,1-1 0 0 0,-1 0 0 0 0,1 1 0 0 0,0-1 0 0 0,-1 1 0 0 0,1-1-1 0 0,0 1 1 0 0,0-1 0 0 0,0 0 0 0 0,0 1 0 0 0,0-1 0 0 0,0 1 0 0 0,1-1 0 0 0,-1 1 0 0 0,0-1-1 0 0,1 0 1 0 0,-1 1 0 0 0,1-1 0 0 0,-1 1 0 0 0,1-1 0 0 0,0 0 0 0 0,0 0 0 0 0,-1 1 0 0 0,1-1-1 0 0,0 0 1 0 0,0 0 0 0 0,0 0 0 0 0,0 0 0 0 0,1 0 0 0 0,-1 0 0 0 0,0 0 0 0 0,0-1 0 0 0,0 1-1 0 0,1 0 1 0 0,-1-1 0 0 0,0 1-1 0 0,63 20 223 0 0,-47-17-147 0 0,179 30 192 0 0,-193-34-223 0 0,0 1 1 0 0,1 0-1 0 0,-1 0 0 0 0,0 0 1 0 0,0 0-1 0 0,-1 1 0 0 0,1-1 1 0 0,0 1-1 0 0,0-1 0 0 0,-1 1 1 0 0,1 0-1 0 0,-1 0 0 0 0,1 0 1 0 0,-1 1-1 0 0,0-1 0 0 0,0 1 1 0 0,0-1-1 0 0,0 1 0 0 0,0 0 1 0 0,-1-1-1 0 0,1 1 1 0 0,-1 0-1 0 0,0 0 0 0 0,0 0 1 0 0,0 0-1 0 0,0 0 0 0 0,0 0 1 0 0,-1 0-1 0 0,1 1 0 0 0,-1-1 1 0 0,0 0-1 0 0,0 0 0 0 0,0 0 1 0 0,0 1-1 0 0,-1-1 0 0 0,0 0 1 0 0,1 0-1 0 0,-1 0 0 0 0,0 0 1 0 0,0 0-1 0 0,0 0 0 0 0,-1 0 1 0 0,1 0-1 0 0,-1 0 0 0 0,0-1 1 0 0,0 1-1 0 0,-1 2-45 0 0,-123 160 551 0 0,111-132-2526 0 0,57-36-4611 0 0,23-30-5036 0 0,-51 22 10571 0 0</inkml:trace>
  <inkml:trace contextRef="#ctx0" brushRef="#br0" timeOffset="890.618">1714 445 272 0 0,'0'0'2641'0'0,"0"0"-542"0"0,0 0-360 0 0,0 0-6 0 0,0 0 145 0 0,0 0-7 0 0,0 0-232 0 0,0 0-369 0 0,0 0-367 0 0,0 0-311 0 0,0 0-192 0 0,-24 34-103 0 0,-71 104-65 0 0,67-79 119 0 0,29-50-249 0 0,0-6-48 0 0,-1 1 0 0 0,1 0 0 0 0,-1 0 0 0 0,1-1 0 0 0,0 1 0 0 0,1-1 0 0 0,-1 1 0 0 0,0-1 0 0 0,1 1 0 0 0,0-1 0 0 0,0 0 0 0 0,0 0 0 0 0,0 0 0 0 0,1 0 0 0 0,-1 0 0 0 0,1 0 0 0 0,-1 0 0 0 0,1-1 0 0 0,0 0 0 0 0,0 1 0 0 0,0-1 0 0 0,1 0 0 0 0,-1-1 0 0 0,0 1 0 0 0,1 0 0 0 0,-1-1 0 0 0,1 0 0 0 0,-1 0 0 0 0,1 0 0 0 0,0 0 0 0 0,-1-1 0 0 0,1 1 0 0 0,1-1-54 0 0,4 2 156 0 0,1-1 0 0 0,0-1 1 0 0,-1 1-1 0 0,1-2 0 0 0,-1 1 0 0 0,1-1 0 0 0,-1-1 1 0 0,1 0-1 0 0,-1 0 0 0 0,0-1 0 0 0,0 0 0 0 0,9-4-156 0 0,-12 5 18 0 0,1-2 0 0 0,-1 1 0 0 0,0 0 0 0 0,0-1 0 0 0,0 0 0 0 0,-1-1 0 0 0,1 1 0 0 0,-1-1 0 0 0,0 0-1 0 0,0-1 1 0 0,-1 1 0 0 0,1-1 0 0 0,-1 0 0 0 0,0 0 0 0 0,-1 0 0 0 0,0 0 0 0 0,0-1 0 0 0,0 1 0 0 0,-1-1 0 0 0,1 0 0 0 0,-2 0-1 0 0,1 0 1 0 0,-1 0 0 0 0,0 0 0 0 0,0 0 0 0 0,-1 0 0 0 0,0 0 0 0 0,-1 0 0 0 0,1 0 0 0 0,-1 0 0 0 0,-1 0 0 0 0,1 0 0 0 0,-1 0-1 0 0,0 0 1 0 0,-1 0 0 0 0,1 1 0 0 0,-1-1 0 0 0,-1 1 0 0 0,0-1-18 0 0,-74-68-3633 0 0,9 53-6307 0 0,54 19 3035 0 0</inkml:trace>
  <inkml:trace contextRef="#ctx0" brushRef="#br0" timeOffset="1231.807">2058 467 11378 0 0,'0'0'1841'0'0,"0"0"-685"0"0,0 0-338 0 0,0 0-56 0 0,0 0-21 0 0,0 0-107 0 0,0 0-134 0 0,0 0-82 0 0,0 0-38 0 0,0 0-49 0 0,0 0-74 0 0,0 0-72 0 0,0 0-58 0 0,4 22-35 0 0,18 104-17 0 0,-22-115-70 0 0,1-1 1 0 0,0 0 0 0 0,1 1-1 0 0,0-1 1 0 0,1 0-1 0 0,0 0 1 0 0,0-1-1 0 0,1 1 1 0 0,1-1 0 0 0,-1 1-1 0 0,3 1-5 0 0,-6-10 19 0 0,0 0 0 0 0,0 0 0 0 0,0 0 1 0 0,0 0-1 0 0,0 0 0 0 0,0 0 0 0 0,1 0 0 0 0,-1 0 0 0 0,0-1 0 0 0,0 1 0 0 0,1 0 0 0 0,-1-1 0 0 0,1 1 0 0 0,-1-1 0 0 0,0 0 1 0 0,1 1-1 0 0,-1-1 0 0 0,1 0 0 0 0,-1 0 0 0 0,1 0 0 0 0,-1 0 0 0 0,1 0 0 0 0,-1 0 0 0 0,1-1 0 0 0,-1 1 0 0 0,0 0 0 0 0,1-1 1 0 0,-1 1-1 0 0,1-1 0 0 0,-1 1 0 0 0,0-1 0 0 0,1 0 0 0 0,-1 0 0 0 0,0 1 0 0 0,0-1 0 0 0,0 0 0 0 0,0 0 0 0 0,0 0 0 0 0,0 0 1 0 0,0 0-1 0 0,1-1-19 0 0,44-52 1018 0 0,-43 50-941 0 0,128-242 1063 0 0,-109 218-1315 0 0,-5 6-2829 0 0,-7 6-7145 0 0,-10 15 703 0 0</inkml:trace>
  <inkml:trace contextRef="#ctx0" brushRef="#br0" timeOffset="1570.537">2577 482 12731 0 0,'0'0'1775'0'0,"0"0"-854"0"0,0 0-223 0 0,0 0 206 0 0,0 0 147 0 0,0 0-47 0 0,0 0-285 0 0,0 0-318 0 0,0 0-203 0 0,0 0-118 0 0,0 0-68 0 0,0 0-47 0 0,0 0-69 0 0,0 26-151 0 0,1 81-270 0 0,9-75-2689 0 0,-5-31-1297 0 0,-2-1-1184 0 0,-2 0-460 0 0</inkml:trace>
  <inkml:trace contextRef="#ctx0" brushRef="#br0" timeOffset="1571.537">2577 177 12923 0 0,'0'0'4049'0'0,"0"0"-2793"0"0,0 0-624 0 0,0 0-184 0 0,0 0-144 0 0,0 0-128 0 0,0 0-144 0 0,0 0-272 0 0,0 0-368 0 0,0 0-216 0 0,0 0-360 0 0,0 0-665 0 0,0 0-1680 0 0,0 0-2400 0 0,-18 0 272 0 0</inkml:trace>
  <inkml:trace contextRef="#ctx0" brushRef="#br0" timeOffset="2030.217">2923 339 9554 0 0,'0'0'2038'0'0,"0"0"-950"0"0,0 0-354 0 0,0 0 147 0 0,0 0 121 0 0,0 0-42 0 0,0 0-257 0 0,0 0-291 0 0,0 0-194 0 0,0 0-90 0 0,0 0-40 0 0,0 0-25 0 0,-17 33-7 0 0,-55 102-26 0 0,51-68-13 0 0,21-63 38 0 0,0 0 0 0 0,1 0-1 0 0,-1 0 1 0 0,1 0 0 0 0,0 0 0 0 0,0 0 0 0 0,1 0 0 0 0,-1 0 0 0 0,1 0-1 0 0,0-1 1 0 0,0 1 0 0 0,0-1 0 0 0,0 1 0 0 0,1-1 0 0 0,-1 0 0 0 0,1 0 0 0 0,0 0-1 0 0,0 0 1 0 0,0 0 0 0 0,0 0 0 0 0,0-1 0 0 0,1 0 0 0 0,-1 0 0 0 0,1 0-1 0 0,0 0 1 0 0,-1 0 0 0 0,1-1 0 0 0,0 1 0 0 0,0-1 0 0 0,0 0 0 0 0,0 0 0 0 0,0-1-1 0 0,0 1 1 0 0,5-1-55 0 0,4 1 209 0 0,0 0-1 0 0,0-1 0 0 0,0 0 1 0 0,0-1-1 0 0,0-1 0 0 0,0 0 1 0 0,0-1-1 0 0,-1 0 0 0 0,1-1 1 0 0,7-3-209 0 0,2-6 156 0 0,-1-1 0 0 0,0 0 1 0 0,-1-2-1 0 0,-1 0 1 0 0,0-1-1 0 0,-2-1 0 0 0,0-1 1 0 0,-1-1-1 0 0,0 0 1 0 0,-2 0-1 0 0,-1-2 0 0 0,0 0 1 0 0,-2 0-1 0 0,0-1 1 0 0,1-7-157 0 0,-3 9-97 0 0,-1 0 0 0 0,-1 0 0 0 0,0-1 0 0 0,-2 0 0 0 0,0 0 0 0 0,0-17 97 0 0,-4 31-80 0 0,0 1-1 0 0,-1-1 0 0 0,0 1 1 0 0,0-1-1 0 0,-1 1 1 0 0,0-1-1 0 0,-1 1 0 0 0,1 0 1 0 0,-1 0-1 0 0,-1-1 1 0 0,1 1-1 0 0,-1 0 0 0 0,0 1 1 0 0,-1-1-1 0 0,0 1 1 0 0,0-1-1 0 0,0 1 0 0 0,-1 0 1 0 0,0 1-1 0 0,0-1 1 0 0,-5-4 80 0 0,6 8-34 0 0,0 0-1 0 0,0-1 1 0 0,0 1 0 0 0,0 1 0 0 0,0-1 0 0 0,0 1 0 0 0,-1-1 0 0 0,1 1-1 0 0,0 0 1 0 0,-1 1 0 0 0,1-1 0 0 0,-1 1 0 0 0,1 0 0 0 0,-1 0 0 0 0,1 0 0 0 0,-1 1-1 0 0,1-1 1 0 0,-1 1 0 0 0,1 0 0 0 0,-1 1 0 0 0,1-1 0 0 0,0 1 0 0 0,0 0-1 0 0,-3 1 35 0 0,-88 65-72 0 0,85-58 97 0 0,1 0 0 0 0,0 1 1 0 0,1 0-1 0 0,1 0 1 0 0,-1 0-1 0 0,2 1 1 0 0,-1 1-1 0 0,2-1 1 0 0,0 1-1 0 0,0 0 1 0 0,1 0-1 0 0,1 0 1 0 0,0 0-1 0 0,1 1 1 0 0,0 0-1 0 0,1-1 1 0 0,1 1-1 0 0,0 0 0 0 0,1-1 1 0 0,0 2-26 0 0,3-4 29 0 0,1 0 1 0 0,0 0-1 0 0,0 0 1 0 0,1-1-1 0 0,0 0 1 0 0,1 0-1 0 0,0-1 1 0 0,1 0-1 0 0,0 0 1 0 0,0 0-1 0 0,1-1 0 0 0,0-1 1 0 0,0 1-1 0 0,1-1 1 0 0,0-1-1 0 0,0 0 1 0 0,0 0-1 0 0,1-1 1 0 0,0-1-1 0 0,0 0 1 0 0,0 0-1 0 0,9 1-29 0 0,10 2 104 0 0,0-2 0 0 0,0-1 0 0 0,1-1 0 0 0,0-1 0 0 0,26-3-104 0 0,-30 1 14 0 0,-9 0-215 0 0,-1-1 1 0 0,0-1-1 0 0,0 0 1 0 0,0-1 0 0 0,0-1-1 0 0,-1-1 1 0 0,1 0-1 0 0,-1-1 1 0 0,5-3 200 0 0,12-9-5179 0 0,-1-3-4437 0 0,-22 16 3423 0 0</inkml:trace>
  <inkml:trace contextRef="#ctx0" brushRef="#br0" timeOffset="2394.301">3595 534 0 0 0,'0'0'428'0'0,"0"0"1011"0"0,0 0 471 0 0,0 0 432 0 0,0 0 277 0 0,0 0 40 0 0,0 0-216 0 0,0 0-408 0 0,0 0-432 0 0,34-2-406 0 0,106-4-340 0 0,-72-10 40 0 0,-60 10-727 0 0,0 2-82 0 0,-1 0 0 0 0,0 0 0 0 0,0-1 0 0 0,-1 1 0 0 0,1-1 1 0 0,-1-1-1 0 0,0 1 0 0 0,0-1 0 0 0,-1 0 0 0 0,0-1 0 0 0,0 1 0 0 0,0-1 0 0 0,-1 0 0 0 0,0 0 0 0 0,0-1 0 0 0,-1 1 0 0 0,0-1 0 0 0,0 1 1 0 0,-1-1-1 0 0,0 0 0 0 0,0 0 0 0 0,-1 0 0 0 0,0-4-88 0 0,-1 10-18 0 0,0-1 0 0 0,-1 1 0 0 0,1 0 0 0 0,-1 0 0 0 0,0-1 1 0 0,0 1-1 0 0,0 0 0 0 0,0 0 0 0 0,0 0 0 0 0,0 0 0 0 0,0 0 0 0 0,-1 0 0 0 0,1 0 1 0 0,-1 0-1 0 0,1 1 0 0 0,-1-1 0 0 0,0 1 0 0 0,1-1 0 0 0,-1 1 0 0 0,0-1 0 0 0,0 1 1 0 0,0 0-1 0 0,0 0 0 0 0,-1 0 0 0 0,1 0 0 0 0,0 0 0 0 0,0 1 0 0 0,-1-1 0 0 0,1 1 1 0 0,0-1-1 0 0,0 1 0 0 0,-1 0 0 0 0,-1 0 18 0 0,-78 6-410 0 0,68-1 388 0 0,0 1 0 0 0,1 1 0 0 0,0 0 0 0 0,0 1 0 0 0,1 1 0 0 0,0 0 0 0 0,0 0 0 0 0,1 1 0 0 0,0 1 0 0 0,1 0 0 0 0,1 0 0 0 0,-1 1 0 0 0,2 0 0 0 0,-1 1 0 0 0,2-1 0 0 0,0 2 0 0 0,0-1 0 0 0,0 4 22 0 0,5-13-35 0 0,0 0 1 0 0,1 1-1 0 0,-1-1 1 0 0,1 0-1 0 0,0 1 1 0 0,0 0-1 0 0,1-1 1 0 0,-1 1-1 0 0,1-1 1 0 0,0 1-1 0 0,0 0 1 0 0,1-1 0 0 0,-1 1-1 0 0,1-1 1 0 0,0 1-1 0 0,0-1 1 0 0,0 1-1 0 0,1-1 1 0 0,0 0-1 0 0,0 0 1 0 0,0 1-1 0 0,0-1 1 0 0,0-1-1 0 0,1 1 1 0 0,0 0-1 0 0,0-1 1 0 0,0 1 0 0 0,0-1-1 0 0,0 0 1 0 0,1 0-1 0 0,0 0 1 0 0,-1 0-1 0 0,1-1 1 0 0,0 1-1 0 0,0-1 1 0 0,0 0-1 0 0,1 0 1 0 0,-1-1 34 0 0,11 3-698 0 0,0 0 1 0 0,1-2 0 0 0,-1 0-1 0 0,1 0 1 0 0,-1-2-1 0 0,1 0 1 0 0,0 0-1 0 0,4-2 698 0 0,-8 1-933 0 0,93-20-11209 0 0,-84 17 10878 0 0</inkml:trace>
  <inkml:trace contextRef="#ctx0" brushRef="#br0" timeOffset="2708.243">4440 250 13635 0 0,'0'0'1942'0'0,"0"0"-745"0"0,0 0-299 0 0,0 0-46 0 0,0 0-13 0 0,0 0-68 0 0,0 0-165 0 0,0 0-176 0 0,0 0-129 0 0,0 0-118 0 0,0 0-84 0 0,0 0-41 0 0,0 0-39 0 0,-29 32-4 0 0,-84 98-2 0 0,91-89-6 0 0,103 5 164 0 0,-36-27-92 0 0,-44-18-53 0 0,1-1-1 0 0,-1 1 0 0 0,1 0 1 0 0,-1 0-1 0 0,0 0 1 0 0,1 0-1 0 0,-1 0 0 0 0,0 0 1 0 0,0 0-1 0 0,1 0 0 0 0,-1 0 1 0 0,0 0-1 0 0,0 1 0 0 0,0-1 1 0 0,-1 0-1 0 0,1 1 1 0 0,0-1-1 0 0,0 1 0 0 0,-1-1 1 0 0,1 1-1 0 0,-1-1 0 0 0,1 1 1 0 0,-1-1-1 0 0,0 1 1 0 0,1-1-1 0 0,-1 1 0 0 0,0 0 1 0 0,0-1-1 0 0,0 1 0 0 0,-1-1 1 0 0,1 1-1 0 0,0 0 0 0 0,0-1 1 0 0,-1 1-1 0 0,1-1 1 0 0,-1 1-1 0 0,1-1 0 0 0,-1 1 1 0 0,0-1-1 0 0,0 1 0 0 0,0-1 1 0 0,0 0-1 0 0,0 0 0 0 0,0 1 1 0 0,0-1-1 0 0,0 0 1 0 0,0 0-1 0 0,0 0 0 0 0,0 0 1 0 0,-1 0-1 0 0,0 0-25 0 0,-5 6 112 0 0,0-2 0 0 0,0 1 1 0 0,-1 0-1 0 0,0-1 0 0 0,0-1 0 0 0,0 1 0 0 0,0-2 0 0 0,-1 1 1 0 0,0-1-1 0 0,0 0 0 0 0,-4 0-112 0 0,-64 1-5235 0 0,54-13-5927 0 0,17 4 2916 0 0</inkml:trace>
</inkml:ink>
</file>

<file path=ppt/ink/ink8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6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358 1 272 0 0,'0'0'1016'0'0,"0"0"-89"0"0,0 0 55 0 0,0 0 258 0 0,0 0 247 0 0,0 0 107 0 0,0 0-74 0 0,0 0-241 0 0,0 0-302 0 0,0 0-263 0 0,0 0-207 0 0,-29 0-135 0 0,-92 2-42 0 0,57 19 188 0 0,53-11-354 0 0,1-4-45 0 0,1 0 1 0 0,-1 0 0 0 0,1 2-1 0 0,1-1 1 0 0,-1 1-1 0 0,2 0 1 0 0,-1 1-1 0 0,1-1 1 0 0,0 2-1 0 0,0-1 1 0 0,2 1-1 0 0,-1 0 1 0 0,1 0-1 0 0,0 0 1 0 0,1 1-1 0 0,0 0 1 0 0,1 0-1 0 0,0 0 1 0 0,1 0-1 0 0,0 0 1 0 0,0 10-120 0 0,3-17 77 0 0,1-1-1 0 0,0 1 1 0 0,-1 0 0 0 0,1-1 0 0 0,1 1 0 0 0,-1-1-1 0 0,0 0 1 0 0,1 0 0 0 0,-1 0 0 0 0,1 0-1 0 0,0 0 1 0 0,0-1 0 0 0,1 1 0 0 0,-1-1 0 0 0,0 0-1 0 0,1 0 1 0 0,-1 0 0 0 0,1 0 0 0 0,0 0 0 0 0,-1-1-1 0 0,1 0 1 0 0,0 0 0 0 0,0 0 0 0 0,0 0-1 0 0,0 0 1 0 0,0-1 0 0 0,0 0 0 0 0,0 0 0 0 0,0 0-1 0 0,0 0 1 0 0,0-1 0 0 0,0 0 0 0 0,2 0-77 0 0,18-2 213 0 0,-1 0 1 0 0,1-2 0 0 0,-1-1-1 0 0,-1-1 1 0 0,1-1 0 0 0,-1-1-1 0 0,0 0 1 0 0,-1-2 0 0 0,0-1-1 0 0,-1 0 1 0 0,0-1-1 0 0,-1-2 1 0 0,-1 0 0 0 0,0-1-1 0 0,1-2-213 0 0,47-52 406 0 0,-63 122-126 0 0,-3-41-263 0 0,-2 2-17 0 0,1 0 0 0 0,1 0 1 0 0,0-1-1 0 0,0 1 0 0 0,1 0 0 0 0,1 0 1 0 0,0-1-1 0 0,1 1 0 0 0,0-1 1 0 0,1 1-1 0 0,0-1 0 0 0,1 0 1 0 0,1-1-1 0 0,-1 1 0 0 0,2-1 1 0 0,0 0-1 0 0,0-1 0 0 0,1 1 1 0 0,4 2-1 0 0,64 37-1067 0 0,-47-41-2653 0 0,2-3-4760 0 0,-17-5-1109 0 0</inkml:trace>
</inkml:ink>
</file>

<file path=ppt/ink/ink8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7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232 443 0 0 0,'0'0'413'0'0,"0"0"888"0"0,0 0 215 0 0,0 0-53 0 0,0 0-56 0 0,0 0 0 0 0,0 0-3 0 0,0 0-57 0 0,0 0-107 0 0,-1-4-167 0 0,1 3-1010 0 0,-1 0 1 0 0,0 0 0 0 0,0 1-1 0 0,1-1 1 0 0,-1 0 0 0 0,0 1 0 0 0,0-1-1 0 0,0 0 1 0 0,0 1 0 0 0,0-1-1 0 0,0 1 1 0 0,0 0 0 0 0,0-1-1 0 0,0 1 1 0 0,0 0 0 0 0,0 0-1 0 0,-1-1 1 0 0,1 1 0 0 0,0 0-1 0 0,0 0 1 0 0,0 0 0 0 0,0 0 0 0 0,0 0-1 0 0,0 1 1 0 0,0-1 0 0 0,0 0-1 0 0,0 0 1 0 0,-1 1 0 0 0,1-1-1 0 0,0 1 1 0 0,0-1 0 0 0,0 1-1 0 0,1-1 1 0 0,-1 1 0 0 0,0 0-1 0 0,0-1 1 0 0,0 1 0 0 0,0 0 0 0 0,1 0-1 0 0,-1-1 1 0 0,0 1 0 0 0,0 0-1 0 0,1 0 1 0 0,-1 1-64 0 0,-57 42 1624 0 0,58-44-1619 0 0,-11 8 95 0 0,0 1-1 0 0,1 0 0 0 0,0 0 0 0 0,1 1 1 0 0,0 1-1 0 0,1-1 0 0 0,0 1 1 0 0,0 0-1 0 0,1 1 0 0 0,1 0 0 0 0,0 0 1 0 0,0 1-1 0 0,1-1 0 0 0,1 1 1 0 0,0 0-1 0 0,1 1 0 0 0,1-1 0 0 0,-2 12-99 0 0,6-18 2 0 0,1 0 0 0 0,-1 0 0 0 0,1 0 0 0 0,0 0 0 0 0,1 0 0 0 0,-1-1 0 0 0,2 1 0 0 0,-1-1 0 0 0,0 0 0 0 0,1-1 0 0 0,0 1 0 0 0,1-1 0 0 0,-1 0 0 0 0,1 0 0 0 0,0 0 0 0 0,0-1-1 0 0,0 0 1 0 0,1 0 0 0 0,0-1 0 0 0,-1 0 0 0 0,1 0 0 0 0,0 0 0 0 0,1-1 0 0 0,-1 0 0 0 0,0 0 0 0 0,3-1-2 0 0,7 2-368 0 0,0-1 1 0 0,1-1-1 0 0,-1-1 1 0 0,0 0-1 0 0,0-2 0 0 0,0 0 1 0 0,1 0-1 0 0,-1-2 1 0 0,7-2 367 0 0,84-41-10935 0 0,-90 35 6338 0 0</inkml:trace>
  <inkml:trace contextRef="#ctx0" brushRef="#br0" timeOffset="263.814">609 564 2545 0 0,'0'0'1435'0'0,"0"0"-113"0"0,0 0 153 0 0,0 0 222 0 0,0 0 123 0 0,0 0-77 0 0,0 0-290 0 0,0 0-368 0 0,-25 33-309 0 0,-77 100-221 0 0,77-85-139 0 0,25-44-324 0 0,0 0 0 0 0,1-1 0 0 0,-1 1 0 0 0,1 0 0 0 0,0-1 0 0 0,0 1-1 0 0,0-1 1 0 0,1 1 0 0 0,-1-1 0 0 0,1 0 0 0 0,0 0 0 0 0,0 1 0 0 0,0-1 0 0 0,0 0 0 0 0,0-1 0 0 0,1 1-1 0 0,-1 0 1 0 0,1-1 0 0 0,0 1 0 0 0,0-1 0 0 0,0 0 0 0 0,0 0 0 0 0,0 0 0 0 0,0 0 0 0 0,1-1 0 0 0,-1 1-1 0 0,1-1 1 0 0,-1 0 0 0 0,1 0 0 0 0,-1 0 0 0 0,1 0 0 0 0,0-1 0 0 0,-1 1 0 0 0,4-1-92 0 0,6 0 173 0 0,-1 1 0 0 0,1-2 0 0 0,-1 1 0 0 0,1-2 0 0 0,-1 0 0 0 0,1 0 0 0 0,-1-1 0 0 0,0-1 0 0 0,0 0 1 0 0,0-1-1 0 0,-1 0 0 0 0,0 0 0 0 0,0-2 0 0 0,0 1 0 0 0,0-1 0 0 0,-1-1 0 0 0,-1 0 0 0 0,3-2-173 0 0,-3 4 47 0 0,-1-1 0 0 0,0 0 0 0 0,0-1 0 0 0,0 0-1 0 0,-1 0 1 0 0,0 0 0 0 0,0-1 0 0 0,-1 0 0 0 0,-1-1 0 0 0,1 1 0 0 0,-2-1-1 0 0,1 0 1 0 0,-1 0 0 0 0,-1-1 0 0 0,1 1 0 0 0,-2-1 0 0 0,0 0 0 0 0,0 0-1 0 0,-1 1 1 0 0,0-1 0 0 0,-1 0 0 0 0,0-3-47 0 0,-2 10-64 0 0,1-1 0 0 0,-1 1 1 0 0,0 1-1 0 0,0-1 0 0 0,0 0 0 0 0,0 0 0 0 0,-1 1 0 0 0,0-1 0 0 0,0 1 1 0 0,0 0-1 0 0,0 0 0 0 0,0 0 0 0 0,0 0 0 0 0,-1 1 0 0 0,1-1 1 0 0,-1 1-1 0 0,0 0 0 0 0,0 0 0 0 0,0 0 0 0 0,0 0 0 0 0,0 1 1 0 0,0 0-1 0 0,0 0 0 0 0,-1 0 0 0 0,1 0 0 0 0,0 0 0 0 0,-1 1 0 0 0,1 0 1 0 0,0 0-1 0 0,-1 0 0 0 0,1 1 0 0 0,-2 0 64 0 0,-43 9-4041 0 0,9 11-4703 0 0,27-10-21 0 0</inkml:trace>
  <inkml:trace contextRef="#ctx0" brushRef="#br0" timeOffset="626.753">1066 873 9562 0 0,'0'0'1731'0'0,"0"0"-308"0"0,0 0-67 0 0,0 0 17 0 0,0 0-65 0 0,0 0-217 0 0,0 0-234 0 0,0 0-190 0 0,0 0-155 0 0,0 0-92 0 0,0 0-88 0 0,0 0-70 0 0,0 0-50 0 0,11-32-57 0 0,35-101-47 0 0,-13 74 48 0 0,-28 54-162 0 0,22-23 112 0 0,-4 20-521 0 0,1 52-305 0 0,-21-32 706 0 0,-1 0 0 0 0,2 0 0 0 0,-1-1 0 0 0,2 1 1 0 0,-1-1-1 0 0,2 0 0 0 0,-1 0 0 0 0,2-1 0 0 0,-1 0 0 0 0,1 0 1 0 0,1 0 13 0 0,-3-8 108 0 0,-1 0 0 0 0,0-1 1 0 0,0 0-1 0 0,1 0 0 0 0,-1 0 1 0 0,0 0-1 0 0,1-1 0 0 0,-1 0 1 0 0,1 0-1 0 0,-1 0 0 0 0,1 0 1 0 0,-1-1-1 0 0,0 1 1 0 0,1-1-1 0 0,-1 0 0 0 0,0-1 1 0 0,0 1-1 0 0,1-1 0 0 0,-1 0 1 0 0,0 0-1 0 0,-1 0 0 0 0,1 0 1 0 0,0-1-1 0 0,-1 0 0 0 0,1 1 1 0 0,-1-1-1 0 0,0 0 0 0 0,0-1 1 0 0,0 1-1 0 0,0-1 0 0 0,0 1 1 0 0,-1-1-1 0 0,0 0-108 0 0,8-8 158 0 0,-1 1 1 0 0,-1-2-1 0 0,0 1 1 0 0,-1-1-1 0 0,0 0 0 0 0,-1-1 1 0 0,0 0-1 0 0,-1 0 0 0 0,-1 0 1 0 0,0-2-159 0 0,4-55-8345 0 0,-7 71 906 0 0,1 0 2714 0 0,0 0-263 0 0</inkml:trace>
  <inkml:trace contextRef="#ctx0" brushRef="#br0" timeOffset="1041.188">1972 443 11698 0 0,'0'0'1604'0'0,"0"0"-318"0"0,0 0-113 0 0,0 0-66 0 0,0 0-106 0 0,0 0-163 0 0,0 0-160 0 0,0 0-145 0 0,0 0-115 0 0,0 0-139 0 0,0 0-91 0 0,-34 6-60 0 0,-106 21-51 0 0,72 2-6 0 0,66-28-83 0 0,0 0 0 0 0,0 0-1 0 0,0 0 1 0 0,1 0 0 0 0,-1 0-1 0 0,0 0 1 0 0,0 0 0 0 0,1 0 0 0 0,-1 1-1 0 0,1-1 1 0 0,0 1 0 0 0,-1-1-1 0 0,1 1 1 0 0,0 0 0 0 0,0 0 0 0 0,0-1-1 0 0,0 1 1 0 0,0 0 0 0 0,0 0 0 0 0,0 0-1 0 0,1 0 1 0 0,-1 0 0 0 0,1 0-1 0 0,-1 0 1 0 0,1 0 0 0 0,0 0 0 0 0,0 0-1 0 0,0 0 1 0 0,0 0 0 0 0,0 0-1 0 0,0 0 1 0 0,1 0 0 0 0,-1 0 0 0 0,1 0-1 0 0,-1 0 1 0 0,1 0 0 0 0,0 0-1 0 0,0 0 13 0 0,11 6-3 0 0,1 0-1 0 0,0-1 0 0 0,1-1 1 0 0,-1-1-1 0 0,1 0 0 0 0,1 0 1 0 0,-1-1-1 0 0,2-1 4 0 0,26 9 31 0 0,-38-12-8 0 0,0 0 0 0 0,-1 1 0 0 0,1-1 1 0 0,0 1-1 0 0,-1-1 0 0 0,1 1 0 0 0,-1 0 1 0 0,1 1-1 0 0,-1-1 0 0 0,1 1 0 0 0,-1-1 0 0 0,0 1 1 0 0,0 0-1 0 0,0 0 0 0 0,0 0 0 0 0,0 1 1 0 0,0-1-1 0 0,-1 1 0 0 0,1 0 0 0 0,-1-1 0 0 0,0 1 1 0 0,0 0-1 0 0,0 0 0 0 0,0 0 0 0 0,0 1 1 0 0,0-1-1 0 0,-1 0 0 0 0,0 1 0 0 0,0-1 0 0 0,0 1 1 0 0,0 0-1 0 0,0-1 0 0 0,-1 1 0 0 0,1-1 1 0 0,-1 1-1 0 0,0 0 0 0 0,0-1 0 0 0,-1 1 0 0 0,1 0 1 0 0,-1-1-1 0 0,0 4-23 0 0,-8 5 38 0 0,-1-1-1 0 0,1 0 1 0 0,-2 0 0 0 0,1-1 0 0 0,-2-1-1 0 0,1 1 1 0 0,-1-2 0 0 0,-1 0-1 0 0,1 0 1 0 0,-1-1 0 0 0,-1-1 0 0 0,1 0-1 0 0,-1-1 1 0 0,-11 3-38 0 0,20-6-64 0 0,-19 2-821 0 0,13-4-1880 0 0,4 0-1644 0 0,5-1-1595 0 0,2-2-1963 0 0</inkml:trace>
  <inkml:trace contextRef="#ctx0" brushRef="#br0" timeOffset="1250.24">2378 181 14043 0 0,'0'0'1307'0'0,"0"0"-644"0"0,0 0-282 0 0,0 0 229 0 0,0 0 318 0 0,0 0 211 0 0,0 0-22 0 0,0 0-204 0 0,-8 32-239 0 0,-29 102-218 0 0,-7 4 59 0 0,31-104-518 0 0,1 1-1 0 0,2 0 0 0 0,2 1 1 0 0,1 0-1 0 0,2 0 0 0 0,1 0 1 0 0,2 8 3 0 0,1-12-659 0 0,1 18 367 0 0,1-34-3803 0 0,0 1-3778 0 0,-1-18 2707 0 0,-1-2 530 0 0</inkml:trace>
  <inkml:trace contextRef="#ctx0" brushRef="#br0" timeOffset="1421.666">2016 553 9762 0 0,'0'0'1711'0'0,"0"0"-517"0"0,0 0-242 0 0,0 0 3 0 0,0 0-6 0 0,0 0-131 0 0,0 0-209 0 0,31-8-182 0 0,100-24-150 0 0,-107 26-213 0 0,-1 2 0 0 0,1 0 0 0 0,0 2 0 0 0,-1 1 0 0 0,1 0 0 0 0,8 3-64 0 0,16-1 18 0 0,154 4-1273 0 0,-135 2-2891 0 0,-1 3-4923 0 0,-49-6 5483 0 0</inkml:trace>
  <inkml:trace contextRef="#ctx0" brushRef="#br0" timeOffset="1758.885">2927 527 2417 0 0,'0'0'1817'0'0,"0"0"-310"0"0,0 0-30 0 0,0 0 134 0 0,0 0 40 0 0,0 0-47 0 0,0 0-206 0 0,0 0-276 0 0,0 0-239 0 0,0 0-208 0 0,0 0-144 0 0,0 0-62 0 0,0 0-53 0 0,-25 8-49 0 0,-78 24-32 0 0,3 17 298 0 0,84-42-612 0 0,1 1-1 0 0,0 1 0 0 0,1 0 1 0 0,0 1-1 0 0,1 0 0 0 0,0 1 0 0 0,1 1 1 0 0,0 0-1 0 0,-8 11-20 0 0,19-22 4 0 0,0 0 0 0 0,0 0-1 0 0,0 0 1 0 0,0 1 0 0 0,0-1 0 0 0,0 0-1 0 0,0 1 1 0 0,1-1 0 0 0,-1 1 0 0 0,0-1-1 0 0,1 0 1 0 0,0 1 0 0 0,-1 0-1 0 0,1-1 1 0 0,0 1 0 0 0,-1-1 0 0 0,1 1-1 0 0,0-1 1 0 0,0 1 0 0 0,1-1 0 0 0,-1 1-1 0 0,0 0 1 0 0,0-1 0 0 0,1 1 0 0 0,-1-1-1 0 0,1 1 1 0 0,-1-1 0 0 0,1 0 0 0 0,-1 1-1 0 0,1-1 1 0 0,0 1 0 0 0,0-1 0 0 0,0 0-1 0 0,0 0 1 0 0,0 1 0 0 0,0-1 0 0 0,0 0-1 0 0,0 0 1 0 0,1 0 0 0 0,-1 0 0 0 0,0 0-1 0 0,0-1 1 0 0,1 1 0 0 0,-1 0 0 0 0,1-1-1 0 0,-1 1 1 0 0,1-1 0 0 0,-1 1 0 0 0,1-1-1 0 0,-1 1 1 0 0,1-1 0 0 0,-1 0 0 0 0,1 0-1 0 0,-1 0 1 0 0,1 0 0 0 0,0 0-1 0 0,0 0-3 0 0,18-2 231 0 0,-1-1 0 0 0,1-1 0 0 0,-1-1 0 0 0,1 0 0 0 0,-1-1-1 0 0,-1-1 1 0 0,1-1 0 0 0,-1-1 0 0 0,-1-1 0 0 0,1 0 0 0 0,1-3-231 0 0,115-53 596 0 0,-133 66-610 0 0,0-1-1 0 0,0 0 1 0 0,0 0 0 0 0,0 1 0 0 0,0-1-1 0 0,0 1 1 0 0,1-1 0 0 0,-1 1 0 0 0,0-1-1 0 0,0 1 1 0 0,0 0 0 0 0,0-1 0 0 0,1 1-1 0 0,-1 0 1 0 0,0 0 0 0 0,0 0 0 0 0,0 0-1 0 0,1 0 1 0 0,-1 0 0 0 0,0 0 0 0 0,0 1-1 0 0,0-1 1 0 0,1 0 0 0 0,-1 1 0 0 0,0-1-1 0 0,0 0 1 0 0,0 1 0 0 0,0 0 0 0 0,0-1-1 0 0,0 1 1 0 0,0 0 0 0 0,0-1 0 0 0,0 1-1 0 0,0 0 1 0 0,0 0 0 0 0,0 0 0 0 0,-1 0-1 0 0,1 0 1 0 0,0 0 0 0 0,-1 0 0 0 0,1 0-1 0 0,0 0 1 0 0,-1 0 0 0 0,1 0 0 0 0,-1 0-1 0 0,0 0 1 0 0,1 1 0 0 0,-1-1 0 0 0,0 0-1 0 0,0 0 1 0 0,0 0 0 0 0,0 1 0 0 0,0-1-1 0 0,0 0 1 0 0,0 0 0 0 0,0 0 0 0 0,0 1 14 0 0,-11 90-4549 0 0,8-44-4453 0 0,4-35 3795 0 0,-1-5 2332 0 0</inkml:trace>
  <inkml:trace contextRef="#ctx0" brushRef="#br0" timeOffset="2082.076">3142 826 6633 0 0,'0'0'3555'0'0,"0"0"-930"0"0,0 0-513 0 0,0 0-216 0 0,0 0-296 0 0,0 0-327 0 0,0 0-321 0 0,0 0-280 0 0,0 0-221 0 0,0 0-137 0 0,0 0-96 0 0,0 0-53 0 0,0 0-28 0 0,19-29-42 0 0,61-89-24 0 0,-21 60-11 0 0,30 23-335 0 0,-83 79-146 0 0,-3 66 282 0 0,0-106 184 0 0,0-1 1 0 0,0 0-1 0 0,0 0 0 0 0,1-1 1 0 0,-1 1-1 0 0,1-1 0 0 0,-1 1 0 0 0,1-1 1 0 0,0 0-1 0 0,0 0 0 0 0,0-1 1 0 0,0 1-1 0 0,0-1 0 0 0,0 0 1 0 0,0 0-1 0 0,0 0 0 0 0,1-1 0 0 0,-1 1 1 0 0,0-1-1 0 0,1 0 0 0 0,-1 0 1 0 0,0-1-1 0 0,0 1 0 0 0,1-1 1 0 0,-1 0-1 0 0,0 0 0 0 0,0 0 1 0 0,0-1-1 0 0,0 0 0 0 0,0 1 0 0 0,0-1 1 0 0,0-1-1 0 0,1 0-45 0 0,18-12-14 0 0,-1 0 0 0 0,0-2 0 0 0,0-1 0 0 0,-2-1 0 0 0,-1 0 0 0 0,0-2 0 0 0,-1 0 0 0 0,5-10 14 0 0,1-2-3258 0 0,-9 11-5512 0 0,-7 14-1499 0 0</inkml:trace>
  <inkml:trace contextRef="#ctx0" brushRef="#br0" timeOffset="2496.209">4111 1 15403 0 0,'0'0'692'0'0,"0"0"-198"0"0,0 0 142 0 0,0 0 224 0 0,0 0 168 0 0,0 0-9 0 0,0 0-155 0 0,0 0-150 0 0,-5 37-135 0 0,-13 117-128 0 0,-36 181 422 0 0,52-133-1741 0 0,2-202 758 0 0,0 1 0 0 0,0-1 1 0 0,0 1-1 0 0,0 0 0 0 0,0-1 1 0 0,0 1-1 0 0,0-1 0 0 0,0 1 0 0 0,-1 0 1 0 0,1-1-1 0 0,0 1 0 0 0,0-1 0 0 0,0 1 1 0 0,-1-1-1 0 0,1 1 0 0 0,0-1 1 0 0,-1 1-1 0 0,1-1 0 0 0,0 1 0 0 0,-1-1 1 0 0,1 1-1 0 0,-1-1 0 0 0,1 1 1 0 0,0-1-1 0 0,-1 0 0 0 0,1 1 0 0 0,-1-1 1 0 0,1 0-1 0 0,-1 1 0 0 0,0-1 1 0 0,1 0-1 0 0,-1 0 0 0 0,1 0 0 0 0,-1 1 1 0 0,1-1-1 0 0,-1 0 0 0 0,0 0 0 0 0,1 0 1 0 0,-1 0-1 0 0,1 0 0 0 0,-1 0 1 0 0,0 0-1 0 0,1 0 0 0 0,-1 0 0 0 0,1-1 1 0 0,-1 1-1 0 0,0 0 110 0 0,-25-11-11271 0 0,21 4 4954 0 0</inkml:trace>
  <inkml:trace contextRef="#ctx0" brushRef="#br0" timeOffset="2750.817">3779 336 10098 0 0,'0'0'2161'0'0,"0"0"-881"0"0,0 0-144 0 0,0 0-24 0 0,0 0-191 0 0,0 0-225 0 0,221-33-216 0 0,-175 29-144 0 0,4 0-104 0 0,3 4-112 0 0,5 0-96 0 0,-3 0-112 0 0,2 0-336 0 0,-6 0-856 0 0,-14 0-2809 0 0,-13 0-7738 0 0</inkml:trace>
</inkml:ink>
</file>

<file path=ppt/ink/ink8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7.6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183 70 896 0 0,'0'0'1094'0'0,"0"0"-286"0"0,0 0-100 0 0,0 0 206 0 0,0 0 317 0 0,0 0 217 0 0,0 0-28 0 0,0 0-225 0 0,0 0-292 0 0,0 0-314 0 0,0 0-214 0 0,0-5-93 0 0,0 2-269 0 0,-1-12 287 0 0,-10 36 304 0 0,-146 441 1851 0 0,150-445-2694 0 0,1 2 1734 0 0,20-38-148 0 0,295-416-465 0 0,-280 398-847 0 0,-26 56-437 0 0,-8 248 1218 0 0,4-265-801 0 0,1 0 0 0 0,0 0 0 0 0,0 0 0 0 0,0 0 0 0 0,1 0 0 0 0,-1 0 0 0 0,0 0 0 0 0,1 0 0 0 0,-1 0 0 0 0,1 0 0 0 0,0 0 0 0 0,0 0 0 0 0,-1 0 0 0 0,1 0 0 0 0,1 0 0 0 0,-1 0 0 0 0,0-1-1 0 0,0 1 1 0 0,1 0 0 0 0,-1-1 0 0 0,1 1 0 0 0,-1-1 0 0 0,1 0 0 0 0,-1 0 0 0 0,1 1 0 0 0,0-1 0 0 0,0 0 0 0 0,0 0 0 0 0,0 0 0 0 0,0-1 0 0 0,0 1 0 0 0,0 0 0 0 0,0-1 0 0 0,0 1 0 0 0,0-1 0 0 0,0 0-1 0 0,0 0 1 0 0,0 0 0 0 0,0 0 0 0 0,0 0 0 0 0,0 0 0 0 0,0 0 0 0 0,0-1 0 0 0,1 1 0 0 0,-1-1 0 0 0,0 0 0 0 0,-1 1 0 0 0,1-1 0 0 0,0 0 0 0 0,0 0 0 0 0,0 0 0 0 0,0 0 0 0 0,0-1-15 0 0,297-314 954 0 0,-282 300-974 0 0,-11 9 4 0 0,0 1 0 0 0,1-1-1 0 0,-1 1 1 0 0,1 0 0 0 0,1 1-1 0 0,-1 0 1 0 0,1 0-1 0 0,0 0 1 0 0,0 1 0 0 0,0 1-1 0 0,0-1 1 0 0,1 1-1 0 0,0 0 1 0 0,7-1 16 0 0,-14 7-8 0 0,0-1 1 0 0,0 0-1 0 0,-1 1 0 0 0,1-1 1 0 0,-1 1-1 0 0,0-1 0 0 0,1 1 0 0 0,-1-1 1 0 0,-1 1-1 0 0,1 0 0 0 0,0 0 1 0 0,-1-1-1 0 0,1 1 0 0 0,-1 0 0 0 0,0 0 1 0 0,0 0-1 0 0,0 0 0 0 0,0-1 1 0 0,0 1-1 0 0,-1 0 0 0 0,1 0 0 0 0,-2 2 8 0 0,2 6 33 0 0,-31 319 546 0 0,31-327-625 0 0,0-1 0 0 0,1 1 0 0 0,-1-1 0 0 0,0 0 0 0 0,1 1 0 0 0,0-1 0 0 0,0 0 0 0 0,0 0 0 0 0,0 1 0 0 0,0-1 1 0 0,0 0-1 0 0,0 0 0 0 0,1 0 0 0 0,-1 0 0 0 0,1 0 0 0 0,-1-1 0 0 0,1 1 0 0 0,0 0 0 0 0,-1-1 0 0 0,1 1 0 0 0,0-1 1 0 0,0 0-1 0 0,0 1 0 0 0,1-1 0 0 0,-1 0 0 0 0,0 0 0 0 0,0 0 0 0 0,0-1 0 0 0,1 1 0 0 0,-1-1 0 0 0,0 1 0 0 0,1-1 1 0 0,-1 0-1 0 0,1 0 0 0 0,-1 1 0 0 0,0-2 0 0 0,1 1 0 0 0,1 0 46 0 0,29-4-3909 0 0,-3-4-3815 0 0,-17 3-7 0 0</inkml:trace>
</inkml:ink>
</file>

<file path=ppt/ink/ink8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8.1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1 0 0 0,'0'0'1966'0'0,"0"0"-499"0"0,0 0-110 0 0,0 0 233 0 0,0 0 293 0 0,0 0 87 0 0,0 0-138 0 0,0 0-269 0 0,0 0-274 0 0,0 0-235 0 0,0 0-192 0 0,0 0-163 0 0,0 0-131 0 0,-23 16-65 0 0,-71 54-58 0 0,54-21 133 0 0,36-36-438 0 0,-2 5-32 0 0,0 0 0 0 0,0 0 0 0 0,2 1 0 0 0,1 0 1 0 0,0 0-1 0 0,1 0 0 0 0,1 1 0 0 0,1 13-108 0 0,2-28 35 0 0,-1-1 0 0 0,1 0 0 0 0,-1 1 0 0 0,1-1 0 0 0,0 0 0 0 0,1 0 0 0 0,-1 0 1 0 0,1 0-1 0 0,0 0 0 0 0,0-1 0 0 0,0 1 0 0 0,0-1 0 0 0,1 0 0 0 0,-1 0 0 0 0,1 0 0 0 0,0 0 0 0 0,0-1 0 0 0,0 0 0 0 0,0 1 0 0 0,0-2 0 0 0,0 1 0 0 0,1 0 0 0 0,-1-1 0 0 0,1 0 0 0 0,-1 0 1 0 0,1 0-1 0 0,-1 0 0 0 0,1-1 0 0 0,0 0 0 0 0,-1 0 0 0 0,1 0 0 0 0,0 0 0 0 0,-1-1 0 0 0,1 0 0 0 0,-1 0 0 0 0,1 0 0 0 0,-1 0 0 0 0,1-1 0 0 0,-1 0 0 0 0,0 0 0 0 0,0 0 0 0 0,1 0-35 0 0,5-4 96 0 0,0 0 0 0 0,0-1 0 0 0,0 0 0 0 0,-1 0 0 0 0,0-1-1 0 0,0-1 1 0 0,-1 1 0 0 0,0-1 0 0 0,-1-1 0 0 0,0 1 0 0 0,0-1 0 0 0,-1 0-1 0 0,0-1 1 0 0,-1 0 0 0 0,0 0 0 0 0,-1 0 0 0 0,0 0 0 0 0,-1-1-1 0 0,0 1 1 0 0,-1-1 0 0 0,0 0 0 0 0,-1 1 0 0 0,0-9-96 0 0,-1 14-101 0 0,0-1 0 0 0,0 1 0 0 0,0 0 0 0 0,-1-1 0 0 0,0 1 0 0 0,0 0 0 0 0,0 0 0 0 0,-1 0 0 0 0,0 0 0 0 0,0 0 0 0 0,-1 0 0 0 0,0 0 0 0 0,0 0 0 0 0,0 1 0 0 0,-1 0 0 0 0,1 0 0 0 0,-1 0 0 0 0,0 0 0 0 0,-1 0 0 0 0,1 1 0 0 0,-1 0 0 0 0,-5-4 101 0 0,-44-12-4367 0 0,35 18 157 0 0,-1 1-3375 0 0,12 1 1661 0 0</inkml:trace>
</inkml:ink>
</file>

<file path=ppt/ink/ink8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8.6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1 341 1992 0 0,'0'0'3133'0'0,"0"0"-868"0"0,0 0-284 0 0,0 0 14 0 0,0 0-47 0 0,0 0-241 0 0,0 0-382 0 0,0 0-353 0 0,0 0-299 0 0,0 0-191 0 0,0 0-114 0 0,0 0-64 0 0,0 0-25 0 0,11-29-17 0 0,34-90 3 0 0,-2 50 288 0 0,-26 50-341 0 0,-13 14-157 0 0,1-3 1 0 0,0 1 1 0 0,0 0 0 0 0,1 0 0 0 0,0 1 0 0 0,0-1-1 0 0,1 2 1 0 0,-1-1 0 0 0,1 0 0 0 0,1 1-1 0 0,-1 1 1 0 0,5-3-57 0 0,-10 8-5 0 0,-1 1-1 0 0,1-1 1 0 0,-1 1-1 0 0,1-1 1 0 0,-1 1-1 0 0,0 0 0 0 0,0-1 1 0 0,0 1-1 0 0,0 0 1 0 0,0 0-1 0 0,0 0 1 0 0,0 0-1 0 0,0 0 1 0 0,-1 0-1 0 0,1 0 0 0 0,-1 0 1 0 0,0 0-1 0 0,1 1 1 0 0,-1-1-1 0 0,0 0 1 0 0,0 0-1 0 0,0 0 1 0 0,-1 0-1 0 0,1 0 1 0 0,-1 2 5 0 0,-6 92 334 0 0,7-45-267 0 0,1-50-57 0 0,0 0 0 0 0,1 1-1 0 0,-1-1 1 0 0,0 0 0 0 0,1 0 0 0 0,-1-1 0 0 0,1 1 0 0 0,0 0-1 0 0,-1 0 1 0 0,1-1 0 0 0,-1 1 0 0 0,1-1 0 0 0,0 1-1 0 0,0-1 1 0 0,-1 0 0 0 0,1 0 0 0 0,0 1 0 0 0,0-1 0 0 0,-1-1-1 0 0,1 1 1 0 0,0 0 0 0 0,0 0 0 0 0,-1-1 0 0 0,1 1-1 0 0,0 0 1 0 0,-1-1 0 0 0,1 0 0 0 0,-1 1 0 0 0,1-1 0 0 0,-1 0-1 0 0,1 0 1 0 0,-1 0 0 0 0,2-1-10 0 0,179-130 449 0 0,-46 41-453 0 0,-135 90 2 0 0,0 1-1 0 0,0 0 0 0 0,1-1 0 0 0,-1 1 0 0 0,0 0 1 0 0,0 0-1 0 0,0 0 0 0 0,0 0 0 0 0,0 0 0 0 0,1 0 0 0 0,-1 0 1 0 0,0 0-1 0 0,0 0 0 0 0,0 0 0 0 0,0 1 0 0 0,0-1 1 0 0,0 0-1 0 0,1 1 0 0 0,-1-1 0 0 0,0 1 0 0 0,0 0 1 0 0,0-1-1 0 0,-1 1 0 0 0,1 0 0 0 0,0-1 0 0 0,0 1 0 0 0,0 0 1 0 0,0 0-1 0 0,-1 0 0 0 0,1 0 0 0 0,0 0 0 0 0,-1-1 1 0 0,1 1-1 0 0,-1 1 0 0 0,1-1 0 0 0,-1 0 0 0 0,1 0 0 0 0,-1 0 1 0 0,0 0-1 0 0,1 0 0 0 0,-1 0 0 0 0,0 0 0 0 0,0 0 1 0 0,0 1-1 0 0,0-1 0 0 0,0 0 0 0 0,0 0 0 0 0,0 0 0 0 0,0 0 1 0 0,-1 0-1 0 0,1 1 0 0 0,0-1 0 0 0,-1 0 0 0 0,1 0 1 0 0,-1 0-1 0 0,1 0 0 0 0,-1 0 0 0 0,0 0 3 0 0,1 11 49 0 0,-13 116 359 0 0,10-43-375 0 0,3-83-77 0 0,0-1-1 0 0,0 1 0 0 0,1-1 1 0 0,-1 0-1 0 0,1 1 0 0 0,-1-1 1 0 0,1 1-1 0 0,0-1 1 0 0,-1 0-1 0 0,1 0 0 0 0,0 1 1 0 0,0-1-1 0 0,0 0 1 0 0,0 0-1 0 0,0 0 0 0 0,0 0 1 0 0,0 0-1 0 0,0 0 0 0 0,0 0 1 0 0,1 0-1 0 0,-1-1 1 0 0,0 1-1 0 0,1 0 0 0 0,-1-1 1 0 0,0 1-1 0 0,1-1 1 0 0,-1 0-1 0 0,1 1 0 0 0,-1-1 45 0 0,14 3-3862 0 0,-1-3-4881 0 0,-9 0-112 0 0</inkml:trace>
</inkml:ink>
</file>

<file path=ppt/ink/ink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04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463 258 0 0 0,'0'0'225'0'0,"0"0"10"0"0,0 0 24 0 0,5 7 4921 0 0,72 5 1602 0 0,-19-2-5087 0 0,26-5 705 0 0,1-3 0 0 0,78-9-2400 0 0,271-29 2105 0 0,-252 32-1736 0 0,-175 5-79 0 0,-2 0-3007 0 0,-5 0-2416 0 0,-6 0-3402 0 0,1-1 2980 0 0</inkml:trace>
  <inkml:trace contextRef="#ctx0" brushRef="#br0" timeOffset="1419.968">2 1624 0 0 0,'-1'0'25'0'0,"1"0"167"0"0,0 0 294 0 0,0 0 103 0 0,0 0 53 0 0,0 0-5 0 0,0 0-23 0 0,0 0-12 0 0,37-7 4153 0 0,127 6 1111 0 0,337 5-1730 0 0,-182-11-3126 0 0,224 11-558 0 0,-477-1-399 0 0,-27 1-16 0 0,-39-4-54 0 0,0 0-30 0 0,0 0-65 0 0,0 0-89 0 0,0 0-181 0 0,0 0-326 0 0,0 0-599 0 0,-5-7-11002 0 0,3 7 7296 0 0</inkml:trace>
  <inkml:trace contextRef="#ctx0" brushRef="#br0" timeOffset="2301.718">833 63 0 0 0,'0'0'320'0'0,"0"0"87"0"0,0 0 176 0 0,0 0 375 0 0,0 0 436 0 0,0 0 309 0 0,0 0-33 0 0,0 0-257 0 0,0 0-318 0 0,0 0-254 0 0,0 0-157 0 0,0 0-48 0 0,0 0 19 0 0,3 15 22 0 0,31 96 1724 0 0,-21-70-1821 0 0,-2 1-1 0 0,-2 0 1 0 0,-2 0 0 0 0,-1 1 0 0 0,-3 0 0 0 0,-1 0 0 0 0,-2 0 0 0 0,-3 11-580 0 0,2 9 376 0 0,-23 432 633 0 0,28 117-872 0 0,12-501-117 0 0,-4-38 9 0 0,-31-68-1154 0 0,11-9-3204 0 0,5-4-5364 0 0,3 5 3193 0 0</inkml:trace>
  <inkml:trace contextRef="#ctx0" brushRef="#br0" timeOffset="2705.653">1160 1142 0 0 0,'0'0'568'0'0,"0"0"234"0"0,0 0 259 0 0,0 0 258 0 0,0 0 132 0 0,0 0-144 0 0,0 0-245 0 0,0 0-185 0 0,0 0-65 0 0,0 0 43 0 0,0 0 73 0 0,0 0 9 0 0,-6 21-48 0 0,-47 128 1006 0 0,26-99-1592 0 0,-3-1 0 0 0,-1-2 0 0 0,-3 0 0 0 0,-4 1-303 0 0,-215 206-93 0 0,247-247-10 0 0,1-1 0 0 0,0 1 0 0 0,1 0 0 0 0,0 0 0 0 0,0 0 0 0 0,0 0 0 0 0,1 1 0 0 0,0-1-1 0 0,1 1 1 0 0,-1 0 0 0 0,2 0 0 0 0,-2 8 103 0 0,0 8-4519 0 0,3 0-4204 0 0,0-23 7320 0 0</inkml:trace>
  <inkml:trace contextRef="#ctx0" brushRef="#br0" timeOffset="3454.317">1205 0 0 0 0,'0'0'904'0'0,"0"0"159"0"0,0 0 31 0 0,0 0-43 0 0,0 0-121 0 0,0 0-93 0 0,0 0-59 0 0,0 0-9 0 0,0 0 1 0 0,0 0 20 0 0,-27 27 33 0 0,-81 87-11 0 0,3 7 1059 0 0,-112 154 224 0 0,181-234-2168 0 0,2-2-1065 0 0,16-11-3641 0 0,18-22-1758 0 0,0-5 4477 0 0</inkml:trace>
  <inkml:trace contextRef="#ctx0" brushRef="#br0" timeOffset="6395.896">1563 652 288 0 0,'0'0'1046'0'0,"0"0"-22"0"0,0 0 121 0 0,0 0 260 0 0,0 0 256 0 0,0 0 58 0 0,0 0-153 0 0,0 0-327 0 0,0 0-347 0 0,0 0-258 0 0,0 0-177 0 0,-2-2-61 0 0,-7-1 507 0 0,14 19 730 0 0,1 7-1028 0 0,29 280 1593 0 0,-33-191-1581 0 0,-2-112-522 0 0,0 0 45 0 0,0 0 68 0 0,0 0 89 0 0,0 0 38 0 0,0 0 4 0 0,0-26 705 0 0,-2 10-984 0 0,1-1 1 0 0,0 0-1 0 0,1 1 1 0 0,1-1-1 0 0,0 0 1 0 0,2 1-1 0 0,0 0 1 0 0,0-1-1 0 0,5-10-60 0 0,1 0 26 0 0,2 0 0 0 0,0 0 0 0 0,2 1 1 0 0,0 1-1 0 0,2 0 0 0 0,1 1 0 0 0,5-5-26 0 0,-11 16 7 0 0,1 0 1 0 0,1 0-1 0 0,0 1 1 0 0,0 1-1 0 0,1 0 1 0 0,1 1-1 0 0,0 0 1 0 0,3 0-8 0 0,-17 9 5 0 0,1 1 1 0 0,0 0-1 0 0,0 0 1 0 0,0 0-1 0 0,0 0 0 0 0,-1 0 1 0 0,1 0-1 0 0,0 0 1 0 0,0 0-1 0 0,0 0 1 0 0,0 0-1 0 0,0 0 0 0 0,-1 0 1 0 0,1 0-1 0 0,0 1 1 0 0,0-1-1 0 0,0 0 1 0 0,-1 1-1 0 0,1-1 0 0 0,0 1 1 0 0,0-1-1 0 0,-1 0 1 0 0,1 1-1 0 0,0 0 1 0 0,-1-1-1 0 0,1 1 0 0 0,-1-1 1 0 0,1 1-1 0 0,-1 0 1 0 0,1-1-1 0 0,-1 1 1 0 0,1 0-1 0 0,-1 0 0 0 0,0-1 1 0 0,1 1-1 0 0,-1 0 1 0 0,0 0-1 0 0,0 0 1 0 0,1 0-1 0 0,-1-1 0 0 0,0 1 1 0 0,0 0-1 0 0,0 0 1 0 0,0 0-1 0 0,0 0 1 0 0,0-1-1 0 0,0 1 0 0 0,-1 0 1 0 0,1 0-1 0 0,0 0 1 0 0,0 0-1 0 0,-1-1 1 0 0,1 1-1 0 0,0 0 0 0 0,-1 0 1 0 0,1-1-1 0 0,-1 1 1 0 0,1 0-6 0 0,1 16 100 0 0,26 108 298 0 0,-9-95-898 0 0,-17-30 115 0 0,-1 0-257 0 0,0 0-334 0 0,0 0-504 0 0,0-7-10849 0 0,0 3 5155 0 0</inkml:trace>
</inkml:ink>
</file>

<file path=ppt/ink/ink8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9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37 215 0 0 0,'0'0'1140'0'0,"0"0"411"0"0,0 0 138 0 0,0 0-54 0 0,0 0-242 0 0,0 0-350 0 0,0 0-304 0 0,0 0-278 0 0,0 0-138 0 0,0 0 21 0 0,0 0 150 0 0,2 5 180 0 0,1-2-473 0 0,-1 0 0 0 0,1-1-1 0 0,-1 1 1 0 0,1 0-1 0 0,0-1 1 0 0,0 1-1 0 0,0-1 1 0 0,0 0-1 0 0,0 0 1 0 0,0 0-1 0 0,1-1 1 0 0,-1 1-1 0 0,1-1 1 0 0,-1 0-1 0 0,1 0 1 0 0,0 0-1 0 0,-1 0 1 0 0,1 0-1 0 0,0-1 1 0 0,0 0 0 0 0,-1 0-1 0 0,5 0-200 0 0,3 0 331 0 0,-1 1-1 0 0,1-2 1 0 0,0 1-1 0 0,-1-2 1 0 0,1 1 0 0 0,-1-2-1 0 0,1 1 1 0 0,-1-1 0 0 0,0-1-1 0 0,6-3-330 0 0,-7 4 79 0 0,-1 0 1 0 0,1-1-1 0 0,-1 0 1 0 0,0 0-1 0 0,0-1 0 0 0,-1 0 1 0 0,0-1-1 0 0,1 0 0 0 0,-2 0 1 0 0,1 0-1 0 0,-1-1 1 0 0,0 0-1 0 0,0 0 0 0 0,-1 0 1 0 0,0-1-1 0 0,0 0 1 0 0,-1 0-1 0 0,0 0 0 0 0,0-1 1 0 0,-1 1-1 0 0,0-1 0 0 0,-1 0 1 0 0,0 0-1 0 0,0 0 1 0 0,0-2-80 0 0,-2 8-28 0 0,-1 1 1 0 0,1-1 0 0 0,0 1 0 0 0,-1-1 0 0 0,0 1 0 0 0,1-1 0 0 0,-1 1 0 0 0,0 0 0 0 0,0 0 0 0 0,0-1 0 0 0,-1 1 0 0 0,1 0 0 0 0,-1 0 0 0 0,1 0 0 0 0,-1 0-1 0 0,1 0 1 0 0,-1 1 0 0 0,0-1 0 0 0,0 0 0 0 0,0 1 0 0 0,0-1 0 0 0,0 1 0 0 0,0 0 0 0 0,-1 0 0 0 0,1 0 0 0 0,0 0 0 0 0,-1 0 0 0 0,1 0 0 0 0,0 0 0 0 0,-1 1-1 0 0,-1-1 28 0 0,-80-1-1245 0 0,70 6 1199 0 0,0 1 1 0 0,1 0-1 0 0,0 1 0 0 0,0 0 1 0 0,0 1-1 0 0,1 0 0 0 0,0 1 0 0 0,0 1 1 0 0,1 0-1 0 0,0 0 0 0 0,1 1 1 0 0,0 1-1 0 0,1-1 0 0 0,0 2 0 0 0,0-1 1 0 0,1 1-1 0 0,1 0 0 0 0,0 1 1 0 0,0 0-1 0 0,1 0 0 0 0,1 0 1 0 0,1 1 45 0 0,1-8 7 0 0,0 0 0 0 0,0 1 1 0 0,1-1-1 0 0,0 1 0 0 0,1-1 1 0 0,-1 1-1 0 0,1 0 0 0 0,1-1 1 0 0,-1 1-1 0 0,1 0 0 0 0,0 0 1 0 0,0-1-1 0 0,1 1 1 0 0,0 0-1 0 0,1 0 0 0 0,-1-1 1 0 0,1 1-1 0 0,0-1 0 0 0,1 0 1 0 0,-1 1-1 0 0,1-1 0 0 0,1 0 1 0 0,-1-1-1 0 0,1 1 1 0 0,0 0-1 0 0,0-1 0 0 0,3 3-7 0 0,4 0 67 0 0,1-1 0 0 0,-1 0 0 0 0,1 0 0 0 0,0-1 1 0 0,1-1-1 0 0,-1 0 0 0 0,1-1 0 0 0,0 0 0 0 0,0-1 0 0 0,1 0 0 0 0,-1-1 0 0 0,0-1 0 0 0,1 0 0 0 0,-1-1 0 0 0,1 0 0 0 0,11-2-67 0 0,9-3-5 0 0,-2 0 0 0 0,1-3 0 0 0,-1 0 0 0 0,0-2 0 0 0,0-2 0 0 0,6-4 5 0 0,78-51-3101 0 0,-82 39-1956 0 0,-1-2-4561 0 0,-22 19 8054 0 0</inkml:trace>
</inkml:ink>
</file>

<file path=ppt/ink/ink8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9.7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0 383 2801 0 0,'0'0'1149'0'0,"0"0"-198"0"0,0 0 17 0 0,0 0 259 0 0,0 0 270 0 0,0 0 158 0 0,0 0-26 0 0,0 0-84 0 0,0 0-129 0 0,0 0-167 0 0,0 0-167 0 0,0 0-158 0 0,17 1-142 0 0,54-1-146 0 0,-6-31 377 0 0,-52 20-765 0 0,123-126 1107 0 0,-61 25-1235 0 0,-73 113-158 0 0,-1 0-1 0 0,1 0 1 0 0,-1 1-1 0 0,0-1 1 0 0,0 1-1 0 0,1-1 1 0 0,-1 1-1 0 0,0-1 1 0 0,0 1-1 0 0,-1 0 1 0 0,1-1-1 0 0,0 1 1 0 0,-1 0-1 0 0,1 0 1 0 0,-1 0-1 0 0,1 0 1 0 0,-1-1-1 0 0,0 1 1 0 0,0 0-1 0 0,0 0 1 0 0,0 0-1 0 0,0 0 1 0 0,0 0-1 0 0,0 0 1 0 0,-1-1-1 0 0,1 1 1 0 0,-1 0-1 0 0,1 0 1 0 0,-1 0-1 0 0,0-1 1 0 0,0 3 38 0 0,1 6-76 0 0,-2-3 90 0 0,2 0 0 0 0,-1 0 0 0 0,1 0 0 0 0,0 0 0 0 0,0 0 0 0 0,1 0 0 0 0,0-1 0 0 0,0 1 0 0 0,1 0 0 0 0,0 0 0 0 0,0-1 0 0 0,0 1 0 0 0,1-1 0 0 0,0 1 0 0 0,0-1 0 0 0,1 0 0 0 0,0 0 0 0 0,0-1 0 0 0,0 1 0 0 0,1-1 0 0 0,0 0 0 0 0,0 0 0 0 0,0 0 0 0 0,0-1 0 0 0,1 0 0 0 0,0 0 0 0 0,-1 0 0 0 0,2-1 0 0 0,-1 0 0 0 0,0 0 0 0 0,1 0 0 0 0,-1-1 1 0 0,1 0-1 0 0,0 0 0 0 0,0 0-14 0 0,4-2 71 0 0,0 0 0 0 0,0 0 0 0 0,0-1 0 0 0,0-1 0 0 0,-1 0 0 0 0,1 0 0 0 0,-1-1 0 0 0,1 0 1 0 0,-1-1-1 0 0,0 0 0 0 0,0 0 0 0 0,0-1 0 0 0,-1-1 0 0 0,1 0 0 0 0,-1 0 0 0 0,-1 0 0 0 0,1-1 0 0 0,-1-1 1 0 0,4-4-72 0 0,99-113-669 0 0,-46 47-3269 0 0,-40 49-286 0 0,-9 9-1669 0 0,-6 7-2203 0 0</inkml:trace>
</inkml:ink>
</file>

<file path=ppt/ink/ink8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0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1 15651 0 0,'0'0'563'0'0,"0"0"-249"0"0,0 0 106 0 0,0 0 321 0 0,0 0 231 0 0,0 0 79 0 0,0 0-132 0 0,0 0-200 0 0,-4 31-146 0 0,-14 101-107 0 0,-45 235 826 0 0,51-180-1606 0 0,11-106-6459 0 0,1-80 4098 0 0,-1-1-2334 0 0,0 0 1557 0 0,1 0-2006 0 0</inkml:trace>
</inkml:ink>
</file>

<file path=ppt/ink/ink8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0.4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12219 0 0,'0'0'2047'0'0,"0"0"-586"0"0,0 0-546 0 0,0 0-193 0 0,0 0 7 0 0,0 0 1 0 0,0 0-74 0 0,0 0-124 0 0,0 0-139 0 0,0 0-102 0 0,0 0-80 0 0,32 1-60 0 0,107 5-34 0 0,-25 0-138 0 0,69 2-450 0 0,-63-7-4818 0 0,-84 0-951 0 0,-9 2-2913 0 0</inkml:trace>
</inkml:ink>
</file>

<file path=ppt/ink/ink8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1.1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389 85 0 0 0,'0'0'757'0'0,"0"0"168"0"0,0 0 27 0 0,0 0 209 0 0,0 0 328 0 0,0 0 283 0 0,0 0 126 0 0,0 0-80 0 0,0 0-205 0 0,-34 21-212 0 0,-106 68-230 0 0,133-85-1044 0 0,1 0 1 0 0,-1 0-1 0 0,1 1 1 0 0,0 0 0 0 0,0 0-1 0 0,0 0 1 0 0,1 1-1 0 0,0 0 1 0 0,0 0 0 0 0,0 0-1 0 0,1 1 1 0 0,-4 6-128 0 0,-2 5 293 0 0,-8 10 2 0 0,2 1-1 0 0,1 0 1 0 0,1 1-1 0 0,1 0 1 0 0,2 2 0 0 0,1-1-1 0 0,1 1 1 0 0,2 0-1 0 0,1 1 1 0 0,2 0 0 0 0,0 10-295 0 0,3-26 47 0 0,1 0 0 0 0,0 0-1 0 0,1-1 1 0 0,0 1 0 0 0,2 0 0 0 0,0 0 0 0 0,1-1 0 0 0,0 0 0 0 0,1 1 0 0 0,1-2 0 0 0,1 1 0 0 0,0-1 0 0 0,1 0 0 0 0,1 0 0 0 0,0-1 0 0 0,1 0 0 0 0,0-1 0 0 0,1 0 0 0 0,3 2-47 0 0,-3-5-14 0 0,0 0 1 0 0,1 0-1 0 0,0-1 0 0 0,0-1 1 0 0,1 0-1 0 0,0 0 1 0 0,0-1-1 0 0,1-1 1 0 0,0 0-1 0 0,0-1 0 0 0,0-1 1 0 0,1 0-1 0 0,-1-1 1 0 0,1 0-1 0 0,0-1 0 0 0,1-1 14 0 0,73-7-3001 0 0,-32-10-6556 0 0,-41 8 1419 0 0</inkml:trace>
  <inkml:trace contextRef="#ctx0" brushRef="#br0" timeOffset="317.484">1051 155 9146 0 0,'0'0'1192'0'0,"0"0"-306"0"0,0 0-110 0 0,0 0 172 0 0,0 0 207 0 0,0 0 23 0 0,0 0-186 0 0,0 0-267 0 0,0 0-167 0 0,0 0-21 0 0,0 0 45 0 0,0 0 35 0 0,0 0 1 0 0,7 25-41 0 0,19 79-73 0 0,-20 34 603 0 0,-46 286-267 0 0,30-327-2124 0 0,10-97 731 0 0,0 0-150 0 0,-3-22-8747 0 0,1 15 4446 0 0,0-1-940 0 0</inkml:trace>
  <inkml:trace contextRef="#ctx0" brushRef="#br0" timeOffset="4292.899">597 597 2401 0 0,'0'0'749'0'0,"0"0"-268"0"0,0 0 141 0 0,0 0 477 0 0,0 0 441 0 0,0 0 210 0 0,0 0-32 0 0,0 0-190 0 0,37-1-237 0 0,121-5-210 0 0,25-24 980 0 0,167-21-2411 0 0,-322 51-3089 0 0,-22 0 676 0 0,3 0-6926 0 0</inkml:trace>
  <inkml:trace contextRef="#ctx0" brushRef="#br0" timeOffset="4762.88">1571 671 10626 0 0,'0'0'1558'0'0,"0"0"-340"0"0,0 0-204 0 0,0 0 148 0 0,0 0 190 0 0,0 0-23 0 0,0 0-295 0 0,0 0-352 0 0,0 0-271 0 0,0 0-169 0 0,0 0-100 0 0,0 0-69 0 0,-7 4-50 0 0,-36 40-5 0 0,41-40-16 0 0,-6 11-9 0 0,1 0-1 0 0,1 0 1 0 0,0 1-1 0 0,1 0 1 0 0,0 0-1 0 0,2 1 1 0 0,0-1-1 0 0,0 1 1 0 0,2-1-1 0 0,0 1 1 0 0,1 0-1 0 0,1 0 0 0 0,1 4 8 0 0,0-17 23 0 0,1 0 1 0 0,-1-1-1 0 0,1 1 0 0 0,0-1 0 0 0,1 0 0 0 0,-1 0 0 0 0,0 0 0 0 0,1 0 0 0 0,0-1 0 0 0,-1 1 0 0 0,1-1 0 0 0,0 0 0 0 0,0 0 0 0 0,0 0 0 0 0,1-1 0 0 0,-1 1 0 0 0,0-1 0 0 0,1 0 0 0 0,-1-1 0 0 0,1 1 0 0 0,-1-1 0 0 0,1 1 0 0 0,-1-1 0 0 0,1-1 0 0 0,-1 1 0 0 0,1-1 0 0 0,-1 0 0 0 0,0 1 0 0 0,1-2 0 0 0,-1 1 0 0 0,0-1 0 0 0,0 1 0 0 0,0-1 0 0 0,1 0-23 0 0,11-6 135 0 0,0 0 0 0 0,-1 0 0 0 0,0-2 0 0 0,0 1 0 0 0,-1-2 0 0 0,0 0 0 0 0,-1-1 0 0 0,0 0 0 0 0,-1-1 0 0 0,0-1 0 0 0,-1 1 0 0 0,-1-2 0 0 0,8-14-135 0 0,6-69 399 0 0,-24 95-465 0 0,0 0 0 0 0,0 0 0 0 0,0 0 0 0 0,0-1 0 0 0,-1 1 0 0 0,1 0 0 0 0,-1 0 0 0 0,0 0 0 0 0,0 0 0 0 0,0 0 0 0 0,0 0 0 0 0,-1 0 0 0 0,1 1 1 0 0,-1-1-1 0 0,0 0 0 0 0,1 1 0 0 0,-1-1 0 0 0,0 1 0 0 0,-1 0 0 0 0,1-1 0 0 0,0 1 0 0 0,-1 0 0 0 0,1 0 0 0 0,-1 1 0 0 0,0-1 0 0 0,1 0 0 0 0,-1 1 0 0 0,0 0 0 0 0,0 0 0 0 0,0-1 66 0 0,-4 1-515 0 0,0-1 0 0 0,-1 1 0 0 0,1 0 1 0 0,0 1-1 0 0,0 0 0 0 0,-1 0 0 0 0,1 0 0 0 0,0 1 0 0 0,0 0 0 0 0,0 0 1 0 0,-1 1-1 0 0,1 0 0 0 0,1 1 0 0 0,-3 0 515 0 0,-57 30-9699 0 0,57-29 8043 0 0,-7 7-1527 0 0</inkml:trace>
  <inkml:trace contextRef="#ctx0" brushRef="#br0" timeOffset="5124.406">1926 1032 864 0 0,'0'0'2877'0'0,"0"0"-482"0"0,0 0-169 0 0,0 0 48 0 0,0 0-26 0 0,0 0-245 0 0,0 0-349 0 0,0 0-362 0 0,0 0-290 0 0,0 0-181 0 0,0 0-147 0 0,0 0-82 0 0,4-18-64 0 0,14-53-63 0 0,24-7 620 0 0,-18 36-594 0 0,-9 13-455 0 0,1 0 0 0 0,1 1 0 0 0,1 1 0 0 0,2 1 0 0 0,0 1 1 0 0,2 0-1 0 0,1 2 0 0 0,3-1-36 0 0,3 13-4070 0 0,-20 13-1017 0 0,-1 6-3373 0 0,-4-4 2297 0 0</inkml:trace>
  <inkml:trace contextRef="#ctx0" brushRef="#br0" timeOffset="6010.005">2664 667 7050 0 0,'0'0'1815'0'0,"0"0"-171"0"0,0 0 90 0 0,0 0 154 0 0,0 0-22 0 0,0 0-293 0 0,0 0-399 0 0,0 0-320 0 0,0 0-240 0 0,0 0-180 0 0,0 0-104 0 0,0 0-68 0 0,0 0-41 0 0,-19-6-18 0 0,-63-17-34 0 0,79 22-155 0 0,-1 0-1 0 0,0 1 0 0 0,1-1 1 0 0,-1 1-1 0 0,0 0 0 0 0,1 0 1 0 0,-1 0-1 0 0,0 1 0 0 0,1-1 1 0 0,-1 1-1 0 0,0 0 0 0 0,1 0 1 0 0,-1 0-1 0 0,1 1 0 0 0,0-1 1 0 0,-1 1-1 0 0,1 0 0 0 0,0 0 1 0 0,0 0-1 0 0,0 0 0 0 0,0 1-13 0 0,-9 4 20 0 0,3-2-31 0 0,0 0 0 0 0,1 0 1 0 0,-1 0-1 0 0,1 1 0 0 0,0 1 0 0 0,0-1 0 0 0,1 1 0 0 0,0 0 0 0 0,0 1 0 0 0,1 0 0 0 0,0 0 0 0 0,0 0 0 0 0,1 1 0 0 0,0 0 0 0 0,0 0 0 0 0,1 0 0 0 0,0 1 0 0 0,1-1 0 0 0,0 1 0 0 0,0 0 0 0 0,1 0 0 0 0,1 0 0 0 0,-1 2 11 0 0,3-10-8 0 0,0 1-1 0 0,-1-1 1 0 0,1 0-1 0 0,0 0 1 0 0,0 0-1 0 0,0 0 0 0 0,0 1 1 0 0,1-1-1 0 0,-1-1 1 0 0,0 1-1 0 0,1 0 1 0 0,0 0-1 0 0,-1 0 1 0 0,1-1-1 0 0,0 1 1 0 0,0-1-1 0 0,0 0 0 0 0,0 1 1 0 0,0-1-1 0 0,0 0 1 0 0,0 0-1 0 0,0 0 1 0 0,1 0-1 0 0,-1-1 1 0 0,0 1-1 0 0,1-1 0 0 0,-1 1 1 0 0,0-1-1 0 0,1 0 1 0 0,-1 0-1 0 0,3 0 9 0 0,77-3 124 0 0,-60-5-83 0 0,-1 0-1 0 0,1-1 1 0 0,-2-1 0 0 0,1-1-1 0 0,-1-1 1 0 0,-1-1 0 0 0,0 0-1 0 0,-1-2 1 0 0,-1 0 0 0 0,0-1 0 0 0,-1 0-1 0 0,0-2 1 0 0,-2 0 0 0 0,2-3-41 0 0,58-58 65 0 0,-33 42 73 0 0,-49 66-252 0 0,-91 258-96 0 0,55-156-13 0 0,28-90 27 0 0,3-1-1 0 0,1 2 1 0 0,1-1-1 0 0,3 2 1 0 0,-3 35 196 0 0,11 54-24 0 0,0-131 16 0 0,0 1 1 0 0,0-1-1 0 0,0 1 0 0 0,1-1 1 0 0,-1 0-1 0 0,0 1 1 0 0,1-1-1 0 0,-1 1 0 0 0,1-1 1 0 0,0 0-1 0 0,-1 1 0 0 0,1-1 1 0 0,0 0-1 0 0,0 0 1 0 0,-1 1-1 0 0,1-1 0 0 0,0 0 1 0 0,0 0-1 0 0,0 0 1 0 0,1 0-1 0 0,-1 0 0 0 0,0 0 1 0 0,0-1-1 0 0,0 1 0 0 0,1 0 1 0 0,-1 0-1 0 0,0-1 1 0 0,1 1-1 0 0,-1-1 0 0 0,1 0 1 0 0,-1 1-1 0 0,1-1 1 0 0,-1 0-1 0 0,0 0 0 0 0,1 1 1 0 0,-1-1-1 0 0,1-1 0 0 0,-1 1 1 0 0,1 0-1 0 0,-1 0 1 0 0,1 0-1 0 0,-1-1 0 0 0,1 1 1 0 0,-1-1-1 0 0,1 1 8 0 0,67-24 75 0 0,57-49 121 0 0,-124 71-170 0 0,0 1 0 0 0,0-1-1 0 0,0 0 1 0 0,0 0 0 0 0,0 0 0 0 0,0 0 0 0 0,0 0 0 0 0,0 0 0 0 0,-1 0-1 0 0,1 0 1 0 0,-1-1 0 0 0,0 1 0 0 0,0-1 0 0 0,0 1 0 0 0,0-1 0 0 0,0 1 0 0 0,0-1-1 0 0,0 0 1 0 0,-1 0 0 0 0,0 1 0 0 0,1-1 0 0 0,-1 0 0 0 0,0 1 0 0 0,0-1-1 0 0,-1 0 1 0 0,1 0 0 0 0,0 1 0 0 0,-1-1 0 0 0,0 0 0 0 0,0 1 0 0 0,0-1 0 0 0,0 1-1 0 0,0-1 1 0 0,0 1 0 0 0,0-1 0 0 0,-1 1 0 0 0,1 0 0 0 0,-1 0 0 0 0,0 0-1 0 0,0-1 1 0 0,0 2 0 0 0,0-1 0 0 0,0 0 0 0 0,0 0 0 0 0,0 1 0 0 0,-1-1 0 0 0,1 1-1 0 0,-3-1-25 0 0,-19-11-11 0 0,0 1-1 0 0,-1 2 0 0 0,-1 0 0 0 0,0 2 0 0 0,0 1 0 0 0,0 1 0 0 0,-1 1 1 0 0,0 1-1 0 0,0 2 0 0 0,-14 0 12 0 0,-14-3 26 0 0,13 0 58 0 0,69-10-326 0 0,289-80 116 0 0,-257 77-445 0 0,2-1-3679 0 0,-20 4-8403 0 0,-32 12 8376 0 0</inkml:trace>
  <inkml:trace contextRef="#ctx0" brushRef="#br0" timeOffset="6351.977">3135 619 7898 0 0,'0'0'2252'0'0,"0"0"-237"0"0,0 0-193 0 0,0 0-171 0 0,0 0-257 0 0,0 0-313 0 0,0 0-327 0 0,0 0-241 0 0,0 0-118 0 0,0 0-78 0 0,0 0-47 0 0,0 0-21 0 0,-5 25-14 0 0,-16 80-30 0 0,20-103-191 0 0,0 1 0 0 0,1-1 0 0 0,-1 1 0 0 0,1-1 0 0 0,-1 1 0 0 0,1-1-1 0 0,0 1 1 0 0,0 0 0 0 0,0-1 0 0 0,1 1 0 0 0,-1-1 0 0 0,1 1 0 0 0,-1-1 0 0 0,1 1 0 0 0,0-1-1 0 0,0 1 1 0 0,0-1 0 0 0,0 1 0 0 0,0-1 0 0 0,0 0 0 0 0,1 0 0 0 0,-1 0 0 0 0,1 0 0 0 0,0 0-1 0 0,-1 0 1 0 0,1 0 0 0 0,0 0 0 0 0,1 0-14 0 0,5 6 47 0 0,-1-2-10 0 0,0 0 0 0 0,0 0 0 0 0,0 0 0 0 0,1-1-1 0 0,-1 0 1 0 0,1 0 0 0 0,0-1 0 0 0,1 0 0 0 0,-1-1-1 0 0,1 0 1 0 0,0 0 0 0 0,0-1 0 0 0,0 0 0 0 0,0 0 0 0 0,0-1-1 0 0,0 0 1 0 0,0-1 0 0 0,0 0 0 0 0,0 0 0 0 0,1-1-1 0 0,-1 0 1 0 0,0-1 0 0 0,0 0 0 0 0,-1 0 0 0 0,6-3-37 0 0,6-2 96 0 0,-1 0 1 0 0,0-2 0 0 0,0 0-1 0 0,0-2 1 0 0,-1 0 0 0 0,-1-1-1 0 0,0 0 1 0 0,-1-2 0 0 0,0 0-1 0 0,10-12-96 0 0,-9 9-244 0 0,-2 0-1 0 0,0-1 1 0 0,0-1-1 0 0,-2-1 0 0 0,0 0 1 0 0,4-12 244 0 0,-5-4-5734 0 0,-8-1-5265 0 0,-4 36 5825 0 0</inkml:trace>
  <inkml:trace contextRef="#ctx0" brushRef="#br0" timeOffset="6792.989">3756 822 0 0 0,'0'0'1351'0'0,"0"0"864"0"0,0 0 360 0 0,0 0 22 0 0,0 0-199 0 0,0 0-403 0 0,0 0-414 0 0,0 0-306 0 0,0 0-205 0 0,0 0-156 0 0,0 0-114 0 0,0 0-103 0 0,29-6-93 0 0,89-20-72 0 0,-19-12 1445 0 0,-95 36-1884 0 0,0 0-1 0 0,0-1 1 0 0,0 1 0 0 0,0-1 0 0 0,-1 0 0 0 0,1 0 0 0 0,-1 0-1 0 0,0 0 1 0 0,0-1 0 0 0,0 1 0 0 0,0-1 0 0 0,0 0 0 0 0,-1 0-1 0 0,0 0 1 0 0,0 0 0 0 0,0 0 0 0 0,0 0 0 0 0,-1-1 0 0 0,1 1-1 0 0,-1-1 1 0 0,0 1 0 0 0,-1-1 0 0 0,1-1-93 0 0,-3 3-15 0 0,0 1 1 0 0,0-1-1 0 0,0 1 1 0 0,0-1-1 0 0,0 1 1 0 0,-1 0-1 0 0,1 0 1 0 0,-1 0-1 0 0,1 0 1 0 0,-1 0-1 0 0,0 1 1 0 0,0-1-1 0 0,0 1 1 0 0,0 0-1 0 0,0 0 1 0 0,0 0-1 0 0,0 0 1 0 0,0 0-1 0 0,0 1 1 0 0,-1 0-1 0 0,1-1 1 0 0,0 1-1 0 0,0 0 1 0 0,-1 0-1 0 0,1 1 1 0 0,0-1 14 0 0,-10 2-66 0 0,0 0 0 0 0,0 1 0 0 0,0 0 0 0 0,0 1 1 0 0,1 1-1 0 0,0 0 0 0 0,0 0 0 0 0,0 2 1 0 0,1-1-1 0 0,-1 1 0 0 0,2 1 0 0 0,-1 0 0 0 0,1 0 1 0 0,0 1-1 0 0,1 0 0 0 0,0 1 0 0 0,0 0 1 0 0,1 1-1 0 0,1 0 0 0 0,0 0 0 0 0,0 0 1 0 0,1 1-1 0 0,0 0 0 0 0,1 0 0 0 0,1 0 66 0 0,1-7-50 0 0,2 0-1 0 0,-1 0 0 0 0,0 0 1 0 0,1 0-1 0 0,0 0 1 0 0,0 1-1 0 0,1-1 0 0 0,-1 0 1 0 0,1 0-1 0 0,0 1 1 0 0,1-1-1 0 0,-1 0 0 0 0,1 0 1 0 0,0 0-1 0 0,0 1 1 0 0,1-1-1 0 0,-1 0 0 0 0,1-1 1 0 0,0 1-1 0 0,1 0 1 0 0,-1 0-1 0 0,1-1 0 0 0,0 0 1 0 0,0 1-1 0 0,0-1 1 0 0,1 0-1 0 0,-1 0 0 0 0,1-1 1 0 0,0 1-1 0 0,0-1 1 0 0,0 0-1 0 0,1 0 0 0 0,-1 0 1 0 0,1-1-1 0 0,1 1 51 0 0,17 3-296 0 0,0-1 0 0 0,1-1 1 0 0,0-1-1 0 0,0-1 0 0 0,-1-1 0 0 0,1-2 0 0 0,0 0 0 0 0,0-1 0 0 0,0-2 1 0 0,-1 0-1 0 0,1-1 0 0 0,-1-2 0 0 0,21-8 296 0 0,74-33-6539 0 0,-86 34 1580 0 0,-9 3-620 0 0</inkml:trace>
  <inkml:trace contextRef="#ctx0" brushRef="#br0" timeOffset="7105.442">4437 1 8074 0 0,'0'0'2103'0'0,"0"0"-400"0"0,0 0-164 0 0,0 0-159 0 0,0 0-280 0 0,0 0-303 0 0,0 0-308 0 0,0 0-124 0 0,0 0 42 0 0,0 0 85 0 0,0 0 44 0 0,0 0 33 0 0,15 31 24 0 0,51 100-5 0 0,-41-81-137 0 0,-2 1 1 0 0,-2 0-1 0 0,-3 2 0 0 0,-2 0 1 0 0,9 54-452 0 0,-16-55 118 0 0,-3 0 0 0 0,-2 0 0 0 0,-3 1 0 0 0,-3 24-118 0 0,1-59-14 0 0,-1 1 0 0 0,0-1 0 0 0,-2 0 1 0 0,0 0-1 0 0,-1 0 0 0 0,-1-1 0 0 0,0 1 1 0 0,-2-1-1 0 0,0-1 0 0 0,-1 1 1 0 0,0-2-1 0 0,-1 1 0 0 0,-1-1 0 0 0,-1-1 1 0 0,0 0-1 0 0,0 0 0 0 0,-2-1 0 0 0,0-1 1 0 0,0-1-1 0 0,-1 1 0 0 0,0-2 0 0 0,-1 0 1 0 0,-5 1 13 0 0,-14 7-431 0 0,0-1 0 0 0,-1-2 0 0 0,-1-1 0 0 0,-31 6 431 0 0,-7-4-5004 0 0,1-6-6588 0 0,56-9 6764 0 0</inkml:trace>
</inkml:ink>
</file>

<file path=ppt/ink/ink8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1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434 147 1768 0 0,'0'0'1005'0'0,"0"0"-273"0"0,0 0-168 0 0,0 0 91 0 0,0 0 220 0 0,0 0 159 0 0,0 0 1 0 0,0 0-147 0 0,0 0-163 0 0,0 0-96 0 0,0 0 7 0 0,0 12 38 0 0,-28 118 1257 0 0,-16-22-1343 0 0,-6-3 0 0 0,-4-1 0 0 0,-5-3 0 0 0,-4-2 0 0 0,-17 14-588 0 0,25-40 339 0 0,131-189 2054 0 0,199-322-980 0 0,-31 119-1263 0 0,-239 313-146 0 0,-2 1 0 0 0,1 0 1 0 0,0 1-1 0 0,1-1 1 0 0,-1 1-1 0 0,1 0 1 0 0,-1 0-1 0 0,1 0 1 0 0,0 1-1 0 0,1 0 1 0 0,-1 0-1 0 0,1 0 0 0 0,-1 0 1 0 0,1 1-1 0 0,1 0-4 0 0,-3 28 176 0 0,-31 248 1422 0 0,21-74-1247 0 0,7-190-344 0 0,0 0 0 0 0,1 0 1 0 0,0 0-1 0 0,1 0 0 0 0,-1 0 0 0 0,2 0 1 0 0,0 0-1 0 0,0-1 0 0 0,0 0 0 0 0,3 2-7 0 0,-6-7 9 0 0,1-1 0 0 0,0 0 0 0 0,0 0 0 0 0,0 0 0 0 0,1-1 0 0 0,-1 1 0 0 0,0 0 0 0 0,1-1 0 0 0,0 1 0 0 0,0-1 0 0 0,0 0 0 0 0,0 0 0 0 0,0 0 0 0 0,0-1 0 0 0,0 1 0 0 0,0-1 0 0 0,1 1 0 0 0,-1-1 0 0 0,1 0 0 0 0,-1 0 0 0 0,1-1-1 0 0,-1 1 1 0 0,1-1 0 0 0,-1 0 0 0 0,1 0 0 0 0,0 0 0 0 0,-1 0 0 0 0,1-1 0 0 0,-1 1 0 0 0,3-1-9 0 0,4-5 45 0 0,1 1 0 0 0,-1-2 0 0 0,0 1 0 0 0,-1-2 0 0 0,0 1 0 0 0,0-1 0 0 0,-1 0 0 0 0,1-1 0 0 0,-2 0 0 0 0,1 0 0 0 0,-2-1 0 0 0,2-1-45 0 0,6-7 36 0 0,353-437 66 0 0,-230 318-184 0 0,-135 140 73 0 0,-1 0 0 0 0,1 0 0 0 0,-1 0 0 0 0,0 0 0 0 0,1 0 0 0 0,-1 0 0 0 0,-1 0 0 0 0,1 0 0 0 0,0 0 0 0 0,-1 1 0 0 0,0-1 0 0 0,1 0 0 0 0,-1 0 0 0 0,0 1 0 0 0,-1-1 0 0 0,1 0 0 0 0,-1 0 0 0 0,1 0 0 0 0,-1 1 0 0 0,-1 0 9 0 0,-18 141 116 0 0,-7 129 175 0 0,34-6-20 0 0,-14-172-1850 0 0,4-83-1213 0 0,2-8-950 0 0,1-1-3765 0 0,0 0-885 0 0</inkml:trace>
</inkml:ink>
</file>

<file path=ppt/ink/ink8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2.9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0 11362 0 0,'0'0'1701'0'0,"0"0"-201"0"0,0 0-260 0 0,0 0-35 0 0,0 0 86 0 0,0 0 17 0 0,0 0-149 0 0,0 0-220 0 0,0 0-219 0 0,0 0-207 0 0,0 0-162 0 0,-5 1-124 0 0,-14 1-103 0 0,14-1-92 0 0,5-1-122 0 0,0 0-146 0 0,0 0-205 0 0,10 8-3585 0 0,17-1-7607 0 0,-16-4 4387 0 0</inkml:trace>
</inkml:ink>
</file>

<file path=ppt/ink/ink8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10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501 0 5849 0 0,'0'0'1471'0'0,"0"0"-184"0"0,0 0 39 0 0,0 0 182 0 0,0 0 148 0 0,0 0-54 0 0,0 0-250 0 0,0 0-285 0 0,0 0-264 0 0,0 0-211 0 0,0 0-160 0 0,0 0-108 0 0,0 0-49 0 0,2 9 223 0 0,-5 149 1282 0 0,8 293-314 0 0,41-250-1393 0 0,-40-170-662 0 0,-6-30 242 0 0,0-1-91 0 0,0 0-172 0 0,-2-8-1835 0 0,-13-28-6211 0 0,10 25 2912 0 0,1 3 1212 0 0</inkml:trace>
  <inkml:trace contextRef="#ctx0" brushRef="#br0" timeOffset="248.394">1 424 8890 0 0,'0'0'2788'0'0,"0"0"-1559"0"0,0 0-614 0 0,0 0 170 0 0,0 0 294 0 0,0 0 131 0 0,32 1-78 0 0,105 3-195 0 0,65-24 832 0 0,-141 9-1504 0 0,1 1-865 0 0,185-38 1830 0 0,-168 22-4768 0 0,-4-7-4724 0 0,-59 25-1267 0 0</inkml:trace>
  <inkml:trace contextRef="#ctx0" brushRef="#br0" timeOffset="732.143">1076 26 13307 0 0,'0'0'1204'0'0,"0"0"-505"0"0,0 0-251 0 0,0 0 117 0 0,0 0 197 0 0,0 0 114 0 0,-15 37-29 0 0,-46 121-134 0 0,32-44 201 0 0,25-103-880 0 0,1-1-1 0 0,0 1 1 0 0,1 0 0 0 0,0 0-1 0 0,1 0 1 0 0,0 0 0 0 0,1 0-1 0 0,0 0 1 0 0,1 0 0 0 0,0 1-1 0 0,1-2 1 0 0,0 1 0 0 0,1 0-1 0 0,0 0 1 0 0,0-1 0 0 0,2 1-1 0 0,-1-1 1 0 0,1 0 0 0 0,0-1 0 0 0,1 1-1 0 0,0-1 1 0 0,1 0 0 0 0,0 0-1 0 0,5 4-33 0 0,-5-10 25 0 0,1 0 0 0 0,0-1 0 0 0,0 0 0 0 0,1 0 0 0 0,-1-1 0 0 0,0 0 0 0 0,0-1 0 0 0,1 0 0 0 0,-1 0 0 0 0,0 0 0 0 0,1-1 0 0 0,-1-1 1 0 0,0 1-1 0 0,0-1 0 0 0,0-1 0 0 0,0 1 0 0 0,4-3-25 0 0,167-76 322 0 0,-175 126-138 0 0,-5-43-184 0 0,0 1 0 0 0,-1-1 0 0 0,1 1 0 0 0,0-1 0 0 0,0 1 0 0 0,0 0-1 0 0,1 0 1 0 0,-1 0 0 0 0,0-1 0 0 0,1 1 0 0 0,0 0 0 0 0,0 0 0 0 0,0 0-1 0 0,0 0 1 0 0,0 0 0 0 0,1 0 0 0 0,-1 0 0 0 0,1-1 0 0 0,0 1-1 0 0,0 0 1 0 0,0 0 0 0 0,0-1 0 0 0,0 1 0 0 0,1-1 0 0 0,-1 1 0 0 0,1-1-1 0 0,-1 1 1 0 0,1-1 0 0 0,0 0 0 0 0,0 0 0 0 0,0 0 0 0 0,0 0 0 0 0,0 0-1 0 0,1 0 1 0 0,-1-1 0 0 0,1 1 0 0 0,-1-1 0 0 0,1 1 0 0 0,-1-1 0 0 0,1 0-1 0 0,0 0 1 0 0,0 0 0 0 0,-1-1 0 0 0,1 1 0 0 0,0-1 0 0 0,3 1 0 0 0,80-16 33 0 0,89-47-166 0 0,-164 59 150 0 0,0-1 1 0 0,-1 0 0 0 0,1 0-1 0 0,-1-1 1 0 0,0 0 0 0 0,0-1-1 0 0,-1 0 1 0 0,1-1 0 0 0,-1 0-1 0 0,-1 0 1 0 0,1-1 0 0 0,-1-1-18 0 0,-3 3 20 0 0,0 0 1 0 0,-1-1-1 0 0,0 1 1 0 0,0-1 0 0 0,-1 0-1 0 0,0 0 1 0 0,0-1-1 0 0,0 1 1 0 0,-1-1-1 0 0,0 1 1 0 0,-1-1 0 0 0,0 0-1 0 0,0 1 1 0 0,-1-1-1 0 0,0 0 1 0 0,0 0-1 0 0,0 0 1 0 0,-1 1-1 0 0,0-1-20 0 0,-2 4-16 0 0,0 1 0 0 0,1-1 0 0 0,-1 1 0 0 0,0 0 0 0 0,0 0 0 0 0,-1 0 0 0 0,1 0 0 0 0,-1 1 0 0 0,1-1 0 0 0,-1 1 0 0 0,0 0 0 0 0,0 0 0 0 0,0 0 0 0 0,0 1 0 0 0,0-1 0 0 0,0 1 0 0 0,-1 0 0 0 0,1 0 0 0 0,0 0 0 0 0,-1 1 0 0 0,1 0 0 0 0,0 0 0 0 0,-1 0 0 0 0,1 0 0 0 0,-1 1 0 0 0,1-1 0 0 0,0 1 0 0 0,0 0 0 0 0,-1 0 0 0 0,1 1 0 0 0,0-1 0 0 0,0 1 0 0 0,0 0 0 0 0,0 0 0 0 0,0 1 16 0 0,-4 1-7 0 0,1-1 0 0 0,0 1-1 0 0,0 0 1 0 0,1 1-1 0 0,-1-1 1 0 0,1 1 0 0 0,0 1-1 0 0,0-1 1 0 0,1 1-1 0 0,-1 0 1 0 0,1 0-1 0 0,1 1 1 0 0,-1-1 0 0 0,1 1-1 0 0,0 0 1 0 0,1 1-1 0 0,-1-1 1 0 0,2 0 0 0 0,-1 1-1 0 0,1 0 1 0 0,0-1-1 0 0,0 1 1 0 0,1 0 0 0 0,0 0-1 0 0,1 0 1 0 0,0 0-1 0 0,0 0 1 0 0,0 0 0 0 0,1 0-1 0 0,0 0 1 0 0,1 0-1 0 0,0 0 1 0 0,0-1 0 0 0,1 1-1 0 0,0-1 1 0 0,0 1-1 0 0,1-1 1 0 0,1 3 7 0 0,4 0 39 0 0,1 0-1 0 0,0 0 1 0 0,1-1-1 0 0,0 0 1 0 0,0-1-1 0 0,1 0 1 0 0,-1-1 0 0 0,2 0-1 0 0,-1-1 1 0 0,1-1-1 0 0,0 0 1 0 0,0 0 0 0 0,1-1-1 0 0,-1-1 1 0 0,10 1-39 0 0,97 10-897 0 0,-6-12-4521 0 0,-107-2 4819 0 0,22 0-6114 0 0,-11 0-1969 0 0</inkml:trace>
</inkml:ink>
</file>

<file path=ppt/ink/ink8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7.9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436 206 0 0 0,'0'0'344'0'0,"0"0"294"0"0,0 0 251 0 0,0 0 219 0 0,0 0 133 0 0,0 0-60 0 0,0 0-195 0 0,-11-13-307 0 0,-34-38-307 0 0,44 50-349 0 0,1 1 0 0 0,0-1 1 0 0,0 0-1 0 0,0 1 1 0 0,0-1-1 0 0,0 0 0 0 0,1 1 1 0 0,-1-1-1 0 0,0 0 1 0 0,0 1-1 0 0,0-1 0 0 0,1 0 1 0 0,-1 1-1 0 0,0-1 1 0 0,0 0-1 0 0,1 1 0 0 0,-1-1 1 0 0,1 1-1 0 0,-1-1 1 0 0,1 1-1 0 0,-1-1 0 0 0,0 1 1 0 0,1-1-1 0 0,0 1 1 0 0,-1 0-1 0 0,1-1 0 0 0,-1 1 1 0 0,1 0-1 0 0,-1-1 1 0 0,1 1-1 0 0,0 0 0 0 0,-1 0 1 0 0,1-1-1 0 0,0 1 1 0 0,-1 0-1 0 0,1 0 0 0 0,0 0 1 0 0,-1 0-1 0 0,1 0 1 0 0,0 0-1 0 0,-1 0 0 0 0,1 0 1 0 0,0 0-1 0 0,-1 0 1 0 0,1 0-1 0 0,0 1 0 0 0,-1-1 1 0 0,1 0-1 0 0,0 0 1 0 0,-1 1-1 0 0,1-1 0 0 0,-1 0 1 0 0,1 1-1 0 0,-1-1 1 0 0,1 1-1 0 0,-1-1 0 0 0,1 1-23 0 0,2-1 194 0 0,61-4 1318 0 0,0-3 0 0 0,0-3 1 0 0,-1-2-1 0 0,31-12-1512 0 0,21-4 964 0 0,51-15 315 0 0,-165 43-1234 0 0,0 1 0 0 0,0-1 0 0 0,0 1 1 0 0,0-1-1 0 0,0 1 0 0 0,0-1 0 0 0,-1 1 0 0 0,1 0 0 0 0,0 0 0 0 0,0-1 0 0 0,-1 1 0 0 0,1 0 1 0 0,0 0-1 0 0,-1 0 0 0 0,1 0 0 0 0,0 0 0 0 0,-1 0 0 0 0,0 0 0 0 0,1 0 0 0 0,-1 0 1 0 0,1 0-1 0 0,-1 0 0 0 0,0 0 0 0 0,0 0 0 0 0,0 0 0 0 0,0 0 0 0 0,0 0 0 0 0,0 0 1 0 0,0 0-1 0 0,0 1 0 0 0,0-1 0 0 0,0 0 0 0 0,0 0 0 0 0,-1 0 0 0 0,1 0 0 0 0,-1 0 1 0 0,1 0-1 0 0,0 0 0 0 0,-1 0 0 0 0,0 0 0 0 0,1 0 0 0 0,-1 0 0 0 0,1-1 0 0 0,-1 1 0 0 0,0 0 1 0 0,0 0-1 0 0,0-1 0 0 0,1 1 0 0 0,-1 0 0 0 0,0-1 0 0 0,0 1 0 0 0,0 0 0 0 0,0-1-45 0 0,-7 17 287 0 0,-20 63-16 0 0,3 2 0 0 0,4 0 0 0 0,3 2 0 0 0,3 10-271 0 0,2 67 95 0 0,8-1 0 0 0,6 12-95 0 0,12 27 1523 0 0,-32-210-522 0 0,-2-6-972 0 0,-1 1-1 0 0,-1 1 1 0 0,0 1 0 0 0,-1 1-1 0 0,0 1 1 0 0,-1 2 0 0 0,-1 0-1 0 0,1 1 1 0 0,-1 2 0 0 0,-1 1-1 0 0,1 0 1 0 0,-1 2 0 0 0,0 2-1 0 0,-14 0-28 0 0,8 2-28 0 0,0 2 0 0 0,0 2 0 0 0,0 0 0 0 0,1 3 0 0 0,0 0 0 0 0,0 2 0 0 0,1 2 0 0 0,0 0 0 0 0,-24 14 28 0 0,31-13-60 0 0,8-5-47 0 0,-1 1 0 0 0,1 0 0 0 0,1 1 0 0 0,0 1 0 0 0,0 0 0 0 0,1 2 0 0 0,0-1 0 0 0,-6 9 107 0 0,19-20-35 0 0,1 1 0 0 0,-1-1-1 0 0,1 1 1 0 0,0-1 0 0 0,-1 0-1 0 0,1 1 1 0 0,0-1 0 0 0,0 1-1 0 0,-1-1 1 0 0,1 1 0 0 0,0-1-1 0 0,0 1 1 0 0,0 0 0 0 0,0-1-1 0 0,-1 1 1 0 0,1-1 0 0 0,0 1-1 0 0,0-1 1 0 0,0 1 0 0 0,0-1 0 0 0,0 1-1 0 0,1 0 1 0 0,-1-1 0 0 0,0 1-1 0 0,0-1 1 0 0,0 1 0 0 0,0-1-1 0 0,1 1 1 0 0,-1-1 0 0 0,0 1-1 0 0,0-1 1 0 0,1 1 0 0 0,-1-1-1 0 0,0 1 1 0 0,1-1 0 0 0,-1 0-1 0 0,0 1 1 0 0,1-1 0 0 0,-1 1-1 0 0,1-1 1 0 0,-1 0 0 0 0,1 1 0 0 0,-1-1-1 0 0,1 0 1 0 0,-1 0 0 0 0,1 1-1 0 0,-1-1 1 0 0,1 0 0 0 0,-1 0-1 0 0,1 0 1 0 0,-1 0 0 0 0,1 0-1 0 0,0 0 1 0 0,-1 0 0 0 0,1 0-1 0 0,-1 0 1 0 0,1 0 0 0 0,-1 0-1 0 0,1 0 1 0 0,0 0 0 0 0,0 0 35 0 0,41 0-1888 0 0,-39 0 1615 0 0,119-32-12275 0 0,-96 20 6445 0 0</inkml:trace>
  <inkml:trace contextRef="#ctx0" brushRef="#br0" timeOffset="311.056">616 534 10802 0 0,'0'0'1281'0'0,"0"0"-401"0"0,0 0-400 0 0,0 0-41 0 0,0 0 198 0 0,0 0 237 0 0,0 0 127 0 0,0 0 7 0 0,34-4-62 0 0,108-15-130 0 0,426-60 1909 0 0,-507 78-2191 0 0,-70 17 159 0 0,-6 2-644 0 0,1 1 1 0 0,1 1 0 0 0,0 0-1 0 0,1 0 1 0 0,2 1 0 0 0,0 1-1 0 0,1 0 1 0 0,1 0-1 0 0,2 1 1 0 0,0-1 0 0 0,1 2-1 0 0,1-1 1 0 0,0 19-50 0 0,22 41-2408 0 0,-8-67-1968 0 0,2 0-3504 0 0,-8-12-1217 0 0</inkml:trace>
  <inkml:trace contextRef="#ctx0" brushRef="#br0" timeOffset="570.855">1653 921 4881 0 0,'0'0'4033'0'0,"0"0"-2198"0"0,0 0-982 0 0,0 0-39 0 0,0 0 233 0 0,0 0 236 0 0,0 0 69 0 0,0 0-162 0 0,0 0-257 0 0,0 0-266 0 0,0 0-219 0 0,0 0-162 0 0,-8 33-96 0 0,-24 107-59 0 0,-16 25-80 0 0,46-128-2204 0 0,2-37 270 0 0,0 0-1324 0 0,0 0-1900 0 0,0 0-2537 0 0</inkml:trace>
  <inkml:trace contextRef="#ctx0" brushRef="#br0" timeOffset="832.711">1704 328 10146 0 0,'0'0'1320'0'0,"0"0"-687"0"0,0 0-849 0 0,0 0-473 0 0,0 0-39 0 0,0 0 120 0 0,0 0 200 0 0,0 0-48 0 0,0 0-808 0 0,0 0-2041 0 0,0 0-1120 0 0</inkml:trace>
  <inkml:trace contextRef="#ctx0" brushRef="#br0" timeOffset="1106.727">1888 1234 5545 0 0,'0'0'2118'0'0,"0"0"-630"0"0,0 0-34 0 0,0 0 214 0 0,0 0 107 0 0,0 0-148 0 0,0 0-325 0 0,0 0-274 0 0,0 0-228 0 0,0 0-189 0 0,0 0-159 0 0,0 0-104 0 0,0 0-72 0 0,7-27-49 0 0,21-83-40 0 0,19-14 149 0 0,-46 123-337 0 0,3-11-23 0 0,1 1 0 0 0,0 1 1 0 0,1-1-1 0 0,0 1 0 0 0,0 0 0 0 0,1 0 0 0 0,1 1 1 0 0,-1 0-1 0 0,2 0 0 0 0,-1 1 0 0 0,1 0 24 0 0,-7 7-24 0 0,-1 1-1 0 0,0-1 1 0 0,1 0 0 0 0,-1 1-1 0 0,0-1 1 0 0,1 1 0 0 0,-1 0-1 0 0,1-1 1 0 0,-1 1 0 0 0,1 0-1 0 0,-1 0 1 0 0,1 0 0 0 0,-1 0-1 0 0,1 0 1 0 0,-1 0 0 0 0,1 1-1 0 0,-1-1 1 0 0,0 0 0 0 0,1 1-1 0 0,-1-1 1 0 0,1 1 0 0 0,-1 0-1 0 0,0-1 1 0 0,0 1-1 0 0,1 0 1 0 0,-1 0 0 0 0,0-1-1 0 0,0 1 1 0 0,0 0 0 0 0,0 0-1 0 0,0 1 1 0 0,0-1 0 0 0,0 0-1 0 0,0 0 1 0 0,0 0 0 0 0,0 1-1 0 0,-1-1 1 0 0,1 0 0 0 0,0 2 24 0 0,22 56-200 0 0,-20-47 206 0 0,-2-2 14 0 0,0 0 0 0 0,1 0 0 0 0,1 0 0 0 0,0 0 0 0 0,0-1 0 0 0,1 0 0 0 0,0 1-1 0 0,0-1 1 0 0,1-1 0 0 0,0 1 0 0 0,3 2-20 0 0,-5-9 77 0 0,-1-1 1 0 0,1 0-1 0 0,0 1 0 0 0,-1-1 0 0 0,1-1 1 0 0,0 1-1 0 0,0 0 0 0 0,0-1 0 0 0,0 1 1 0 0,-1-1-1 0 0,1 0 0 0 0,0 0 1 0 0,0 0-1 0 0,0 0 0 0 0,0-1 0 0 0,0 1 1 0 0,0-1-1 0 0,0 1 0 0 0,-1-1 1 0 0,1 0-1 0 0,0 0 0 0 0,0-1 0 0 0,-1 1 1 0 0,1 0-1 0 0,-1-1 0 0 0,1 0 1 0 0,-1 1-1 0 0,0-1 0 0 0,0 0 0 0 0,0 0 1 0 0,0 0-1 0 0,0-1 0 0 0,0 1 1 0 0,0 0-1 0 0,-1-1 0 0 0,1 1 0 0 0,-1-1 1 0 0,1-1-78 0 0,17-15-274 0 0,18-15-1242 0 0,9-8-3516 0 0,-12 20-3842 0 0,-22 17 1578 0 0</inkml:trace>
  <inkml:trace contextRef="#ctx0" brushRef="#br0" timeOffset="1559.986">2698 725 7882 0 0,'0'0'2516'0'0,"0"0"-579"0"0,0 0-376 0 0,0 0-234 0 0,0 0-251 0 0,0 0-245 0 0,0 0-233 0 0,0 0-179 0 0,0 0-142 0 0,0 0-84 0 0,0 0-63 0 0,0 0-48 0 0,0 0-14 0 0,-27 32-42 0 0,-84 97-17 0 0,108-126-9 0 0,-1 0 0 0 0,1 0 0 0 0,0 0-1 0 0,0 0 1 0 0,0 1 0 0 0,0-1 0 0 0,1 1 0 0 0,-1 0 0 0 0,1 0 0 0 0,0 0-1 0 0,0 0 1 0 0,0 0 0 0 0,1 0 0 0 0,0 0 0 0 0,-1 1 0 0 0,2-1 0 0 0,-1 0-1 0 0,0 2 1 0 0,1 6-6 0 0,-1-6 30 0 0,-1 1 0 0 0,2 0 0 0 0,-1-1 0 0 0,1 1 0 0 0,0-1 0 0 0,0 1 0 0 0,1 0 0 0 0,0-1 0 0 0,0 1 0 0 0,1-1 1 0 0,-1 0-1 0 0,1 1 0 0 0,1-1 0 0 0,-1 0 0 0 0,1 0 0 0 0,0 0 0 0 0,1 0 0 0 0,-1-1 0 0 0,1 0 0 0 0,0 1 0 0 0,0-1 0 0 0,1 0 1 0 0,0-1-1 0 0,0 1 0 0 0,0-1 0 0 0,0 0 0 0 0,0 0 0 0 0,1-1 0 0 0,0 0 0 0 0,0 0 0 0 0,0 0 0 0 0,0 0 0 0 0,0-1 0 0 0,0 0 0 0 0,1-1 1 0 0,1 1-25 0 0,5-3 199 0 0,0 0 1 0 0,0-1-1 0 0,0-1 1 0 0,0 0-1 0 0,0-1 1 0 0,0 0-1 0 0,-1-1 1 0 0,0-1-1 0 0,0 0 1 0 0,0 0-1 0 0,-1-1 1 0 0,0-1-1 0 0,0 1 1 0 0,-1-2-1 0 0,0 0 1 0 0,0 0-1 0 0,-1-1 1 0 0,0 0-1 0 0,-1 0 1 0 0,0-1-1 0 0,-1 0 1 0 0,0 0-200 0 0,24-31-5 0 0,-2-1 0 0 0,-2-2 1 0 0,-2 0-1 0 0,-2-2 1 0 0,-2 0-1 0 0,-2-2 1 0 0,-2 0-1 0 0,7-41 5 0 0,-19 77-97 0 0,-1 0-1 0 0,-1 0 0 0 0,0-1 0 0 0,0 1 1 0 0,-2-1-1 0 0,0 0 0 0 0,0 0 0 0 0,-1 1 0 0 0,-1-1 1 0 0,-1 0-1 0 0,0 1 0 0 0,0-1 0 0 0,-1 1 0 0 0,-1-1 1 0 0,0 1-1 0 0,-1 1 0 0 0,0-1 0 0 0,-1 0 0 0 0,-1 1 1 0 0,0 0-1 0 0,-1 0 98 0 0,3 8-6 0 0,0 1 0 0 0,0-1 1 0 0,-1 1-1 0 0,1 0 1 0 0,-1 0-1 0 0,0 1 0 0 0,1-1 1 0 0,-1 1-1 0 0,0 1 0 0 0,-1-1 1 0 0,1 1-1 0 0,0 0 1 0 0,0 0-1 0 0,-1 1 0 0 0,1 0 1 0 0,0 0-1 0 0,-1 0 1 0 0,1 1-1 0 0,0 0 0 0 0,0 0 1 0 0,0 1-1 0 0,-1 0 0 0 0,1 0 1 0 0,1 0-1 0 0,-1 1 1 0 0,0-1-1 0 0,1 1 0 0 0,-1 1 1 0 0,1-1-1 0 0,0 1 0 0 0,0 0 1 0 0,0 0-1 0 0,1 1 1 0 0,-1-1-1 0 0,1 1 0 0 0,0 0 1 0 0,-3 5 5 0 0,-2 3 39 0 0,-1 2-1 0 0,2-1 1 0 0,0 1 0 0 0,0 1 0 0 0,2-1 0 0 0,0 1 0 0 0,1 1 0 0 0,0-1 0 0 0,1 0-1 0 0,1 1 1 0 0,1 0 0 0 0,0 0 0 0 0,1 0 0 0 0,1 0 0 0 0,1 0 0 0 0,0 0 0 0 0,1 0-1 0 0,1 0 1 0 0,1-1 0 0 0,0 1 0 0 0,1-1 0 0 0,1 0 0 0 0,0 0 0 0 0,1-1 0 0 0,1 0-1 0 0,0 0 1 0 0,1-1 0 0 0,1 0 0 0 0,0 0 0 0 0,1-1 0 0 0,0 0 0 0 0,1-1 0 0 0,6 4-39 0 0,11 7 37 0 0,2-2 1 0 0,0-1-1 0 0,2-2 1 0 0,0-1-1 0 0,1-1 1 0 0,0-2-1 0 0,1-1 1 0 0,1-2 0 0 0,35 6-38 0 0,16-3-3920 0 0,-3-10-3994 0 0,-62-4-3754 0 0</inkml:trace>
</inkml:ink>
</file>

<file path=ppt/ink/ink8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11.8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328 0 7362 0 0,'0'0'1508'0'0,"0"0"-136"0"0,0 0 24 0 0,0 0 150 0 0,0 0 144 0 0,0 0-26 0 0,0 0-263 0 0,0 0-363 0 0,0 0-308 0 0,0 0-242 0 0,0 0-157 0 0,0 0-83 0 0,0 0-11 0 0,-3 0 3 0 0,0 6-152 0 0,1-1 0 0 0,0 0 0 0 0,0 0 1 0 0,0 1-1 0 0,0-1 0 0 0,1 1 0 0 0,0 0 0 0 0,0-1 0 0 0,0 1 0 0 0,1 0 0 0 0,0 0 0 0 0,0-1 0 0 0,1 1 0 0 0,-1 0 1 0 0,1-1-1 0 0,0 1 0 0 0,1 0 0 0 0,0 1-88 0 0,-2-4 37 0 0,21 255 1109 0 0,-12 242-1146 0 0,-9-368-1723 0 0,-10-178-5305 0 0,1 13-2861 0 0,7 21 4509 0 0</inkml:trace>
  <inkml:trace contextRef="#ctx0" brushRef="#br0" timeOffset="283.409">0 461 8650 0 0,'0'0'4378'0'0,"0"0"-2465"0"0,0 0-1149 0 0,0 0-207 0 0,0 0 159 0 0,0 0 249 0 0,0 0 151 0 0,0 0-9 0 0,0 0-155 0 0,0 0-181 0 0,32 3-166 0 0,103 12-138 0 0,-86-12-226 0 0,0-1 0 0 0,1-3 1 0 0,-1-2-1 0 0,17-5-241 0 0,58-3-62 0 0,-1 4-1315 0 0,-55 2-2121 0 0,-38 1-911 0 0,-14 2-1360 0 0,-4 1-3042 0 0</inkml:trace>
  <inkml:trace contextRef="#ctx0" brushRef="#br0" timeOffset="613.33">1018 549 9306 0 0,'0'0'1306'0'0,"0"0"-458"0"0,0 0-123 0 0,0 0 195 0 0,0 0 135 0 0,0 0-22 0 0,0 0-200 0 0,0 0-305 0 0,3 32-246 0 0,11 99-150 0 0,10-14-480 0 0,-11-86-2641 0 0,-8-22-3532 0 0,-5-9-589 0 0</inkml:trace>
  <inkml:trace contextRef="#ctx0" brushRef="#br0" timeOffset="1053.045">1197 925 7914 0 0,'0'0'1348'0'0,"0"0"198"0"0,0 0 410 0 0,0 0 221 0 0,0 0-150 0 0,0 0-379 0 0,0 0-418 0 0,0 0-297 0 0,0 0-207 0 0,0 0-164 0 0,0 0-112 0 0,0 0-94 0 0,0 0-75 0 0,15-35-67 0 0,49-111-73 0 0,-54 120-109 0 0,1 0 1 0 0,1 1-1 0 0,1 1 1 0 0,1 0-1 0 0,1 1 1 0 0,2-1-33 0 0,-14 19-18 0 0,1 1 0 0 0,-1-1 0 0 0,1 1 0 0 0,0-1 0 0 0,0 1 0 0 0,1 0 0 0 0,-1 1 0 0 0,1-1 1 0 0,0 1-1 0 0,0 0 0 0 0,0 0 0 0 0,0 0 0 0 0,0 1 0 0 0,1 0 0 0 0,-1 0 0 0 0,1 0 0 0 0,-1 1 0 0 0,1-1 0 0 0,0 1 1 0 0,0 1-1 0 0,1-1 18 0 0,-3 4-21 0 0,-1-1 1 0 0,0 1 0 0 0,0-1 0 0 0,0 1 0 0 0,0 0 0 0 0,0 1-1 0 0,-1-1 1 0 0,1 0 0 0 0,-1 1 0 0 0,0-1 0 0 0,0 1-1 0 0,0 0 1 0 0,-1 0 0 0 0,1-1 0 0 0,-1 1 0 0 0,0 0-1 0 0,0 0 1 0 0,0 1 0 0 0,-1-1 0 0 0,1 0 0 0 0,-1 0 0 0 0,0 1 20 0 0,12 144-40 0 0,-12-148 48 0 0,0 0 1 0 0,0 0-1 0 0,0 0 1 0 0,0 0-1 0 0,0 0 1 0 0,1 0-1 0 0,-1 0 1 0 0,0 0-1 0 0,1 0 1 0 0,-1 0-1 0 0,0 0 1 0 0,1 0-1 0 0,-1 0 1 0 0,1 0-1 0 0,0-1 1 0 0,-1 1-1 0 0,1 0 1 0 0,0 0-1 0 0,-1-1 1 0 0,1 1-1 0 0,0-1 1 0 0,0 1-1 0 0,0 0 0 0 0,-1-1 1 0 0,1 1-1 0 0,0-1 1 0 0,0 0-1 0 0,0 1 1 0 0,0-1-1 0 0,0 0 1 0 0,0 0-1 0 0,0 1 1 0 0,0-1-1 0 0,0 0 1 0 0,0 0-1 0 0,0 0 1 0 0,0 0-1 0 0,0 0 1 0 0,0 0-1 0 0,0 0 1 0 0,0-1-1 0 0,0 1 1 0 0,0 0-1 0 0,0-1 1 0 0,0 1-1 0 0,-1 0 1 0 0,1-1-1 0 0,0 1 1 0 0,0-1-1 0 0,0 1 1 0 0,0-1-9 0 0,48-34 469 0 0,-42 29-489 0 0,15-13 54 0 0,2 0 0 0 0,0 2 0 0 0,0 1 0 0 0,2 1-1 0 0,0 1 1 0 0,19-7-34 0 0,-43 19-6 0 0,0 1 0 0 0,1 0 0 0 0,-1 0 0 0 0,0 0 0 0 0,1 0 0 0 0,-1 0-1 0 0,0 0 1 0 0,1 0 0 0 0,-1 1 0 0 0,1-1 0 0 0,-1 1 0 0 0,1 0 0 0 0,-1 0 0 0 0,1 0 0 0 0,0 0 0 0 0,-1 0-1 0 0,1 0 1 0 0,-1 1 0 0 0,1-1 0 0 0,-1 1 0 0 0,1 0 0 0 0,-1 0 0 0 0,0 0 0 0 0,1 0 0 0 0,-1 0 0 0 0,0 0-1 0 0,0 1 1 0 0,0-1 0 0 0,0 1 0 0 0,0-1 0 0 0,0 1 0 0 0,0 0 0 0 0,0 0 0 0 0,-1 0 0 0 0,1 0 0 0 0,-1 0 0 0 0,1 0-1 0 0,-1 0 1 0 0,0 1 0 0 0,0-1 0 0 0,0 0 0 0 0,0 2 6 0 0,0 2-61 0 0,1 1 1 0 0,-1-1-1 0 0,1 0 0 0 0,0 1 0 0 0,1-1 1 0 0,-1 0-1 0 0,1-1 0 0 0,1 1 1 0 0,-1 0-1 0 0,1-1 0 0 0,0 0 0 0 0,0 0 1 0 0,0 0-1 0 0,1 0 0 0 0,4 3 61 0 0,25-2-3541 0 0,-13-8-7493 0 0,-16-1 2847 0 0</inkml:trace>
  <inkml:trace contextRef="#ctx0" brushRef="#br0" timeOffset="1461.167">2165 740 1320 0 0,'0'0'2451'0'0,"0"0"270"0"0,0 0 322 0 0,0 0 15 0 0,0 0-370 0 0,0 0-484 0 0,0 0-445 0 0,33-2-323 0 0,102-10-298 0 0,-41-16 404 0 0,-87 24-1429 0 0,15-3 109 0 0,-1-2 0 0 0,0 0 0 0 0,0-2 0 0 0,-1 0 1 0 0,-1-1-1 0 0,1-1 0 0 0,-2-1 0 0 0,0-1 1 0 0,-1 0-1 0 0,3-4-222 0 0,-18 17 11 0 0,0 0 0 0 0,0-1 0 0 0,1 1 0 0 0,-1 0 0 0 0,-1-1 0 0 0,1 1 0 0 0,0-1 0 0 0,0 0 0 0 0,-1 1 0 0 0,0-1 0 0 0,0 0 0 0 0,1 0 0 0 0,-2 0 0 0 0,1 0 0 0 0,0 0 0 0 0,-1 0 0 0 0,1 0 0 0 0,-1 0 0 0 0,0-1 0 0 0,0 1 0 0 0,0 0 0 0 0,0 0-1 0 0,-1 0 1 0 0,1 0 0 0 0,-1 0 0 0 0,0 0 0 0 0,0 0 0 0 0,0 0 0 0 0,0 0 0 0 0,0 0 0 0 0,-1 0 0 0 0,1 1 0 0 0,-1-1 0 0 0,0 0 0 0 0,0 1 0 0 0,0 0 0 0 0,0-1 0 0 0,0 1 0 0 0,0 0 0 0 0,-1 0 0 0 0,1 0 0 0 0,-1 0-11 0 0,-10-1-37 0 0,-1 0-1 0 0,1 2 1 0 0,0-1-1 0 0,-1 2 1 0 0,1-1-1 0 0,0 2 0 0 0,-1 0 1 0 0,1 1-1 0 0,0 0 1 0 0,-1 1-1 0 0,1 0 1 0 0,1 1-1 0 0,-1 0 1 0 0,0 1-1 0 0,1 1 1 0 0,0 0-1 0 0,1 1 1 0 0,-1 0-1 0 0,1 0 0 0 0,0 1 1 0 0,1 1-1 0 0,0 0 1 0 0,0 0-1 0 0,1 1 1 0 0,1 0-1 0 0,-1 1 1 0 0,-1 4 37 0 0,5-9-66 0 0,0-1 0 0 0,1 1 0 0 0,0 0 0 0 0,1 0 0 0 0,-1 0 0 0 0,1 0 0 0 0,0 0 0 0 0,0 1 0 0 0,1 0 0 0 0,0-1 0 0 0,0 1 0 0 0,1 0 0 0 0,0 0 0 0 0,0 0 0 0 0,0 0 0 0 0,1 0 0 0 0,0 0 0 0 0,1 0 0 0 0,-1 0 0 0 0,1 0 0 0 0,1 0 0 0 0,-1 0 0 0 0,1 0 0 0 0,0-1 0 0 0,1 1 0 0 0,0-1 0 0 0,0 1 0 0 0,0-1 0 0 0,1 0 0 0 0,0 0 0 0 0,0 0 0 0 0,0-1 0 0 0,1 0 0 0 0,0 1 0 0 0,2 0 66 0 0,0 0-269 0 0,1-2 0 0 0,0 1 0 0 0,0-1-1 0 0,0-1 1 0 0,0 1 0 0 0,1-1 0 0 0,-1-1 0 0 0,1 1 0 0 0,0-2 0 0 0,7 2 269 0 0,19 0-3597 0 0,0-2-3983 0 0,-21-1-1385 0 0</inkml:trace>
  <inkml:trace contextRef="#ctx0" brushRef="#br0" timeOffset="778.112">913 126 4161 0 0,'0'0'360'0'0,"0"0"-728"0"0,0 0-552 0 0,0 0-465 0 0,0 0-463 0 0,0 0 1848 0 0,0 0 0 0 0</inkml:trace>
  <inkml:trace contextRef="#ctx0" brushRef="#br0" timeOffset="1888.282">878 151 0 0 0,'0'0'894'0'0,"0"0"1121"0"0,0 0 593 0 0,0 0 161 0 0,0 0-173 0 0,0 0-454 0 0,0 0-455 0 0,0 0-396 0 0,0 0-295 0 0,0 0-181 0 0,0 0-96 0 0,0 0-60 0 0,3-1-82 0 0,8 6 47 0 0,-12 5-4077 0 0,1-2-2737 0 0,0-4-4559 0 0</inkml:trace>
</inkml:ink>
</file>

<file path=ppt/ink/ink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19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1 171 0 0 0,'0'0'1250'0'0,"0"0"322"0"0,0 0 43 0 0,0 0-145 0 0,0 0-167 0 0,0 0-114 0 0,1-8-103 0 0,0-2-664 0 0,2-6-29 0 0,-3-1 4384 0 0,24 95-2633 0 0,-3 9-1195 0 0,11 54-224 0 0,12 60-308 0 0,-26-160-301 0 0,-6-59 2147 0 0,6-60-1993 0 0,103-231-117 0 0,-107 273-158 0 0,34-123-238 0 0,-43 119-1243 0 0,-14 45-5336 0 0,2 12-1156 0 0,1-10 2398 0 0</inkml:trace>
  <inkml:trace contextRef="#ctx0" brushRef="#br0" timeOffset="1275.596">474 462 0 0 0,'0'0'211'0'0,"0"0"469"0"0,0 0 17 0 0,0 0-129 0 0,0 0-145 0 0,0 0-84 0 0,0 0-26 0 0,0 0-10 0 0,-16 12 619 0 0,-73 160 959 0 0,14-47-1447 0 0,56-88-374 0 0,19-37-15 0 0,0 0 16 0 0,0 0 11 0 0,0 0 43 0 0,0 0 69 0 0,11-8 1506 0 0,54-79-20 0 0,100-134-894 0 0,-107 159-790 0 0,-57 61-55 0 0,-1 1-42 0 0,0 0 1 0 0,2 22 268 0 0,14 60 567 0 0,-8-66-621 0 0,-2 0 0 0 0,0 1 0 0 0,0 0 0 0 0,-2 0 0 0 0,0 1 0 0 0,-1-1 0 0 0,-1 1 0 0 0,-1-1 0 0 0,0 1 0 0 0,-1 1-104 0 0,0-18 21 0 0,0-1-4 0 0,0 0-14 0 0,-31-4 2283 0 0,-56-55-2007 0 0,23 26-603 0 0,20 15-2666 0 0,29 17-1846 0 0,10 1-1164 0 0,4 0 4481 0 0</inkml:trace>
  <inkml:trace contextRef="#ctx0" brushRef="#br0" timeOffset="5279.804">1022 326 0 0 0,'0'0'1387'0'0,"0"0"337"0"0,0 0 218 0 0,0 0-82 0 0,0 0-366 0 0,0 0-382 0 0,0 0-251 0 0,0 0-100 0 0,0 0 6 0 0,7 1 45 0 0,134 1 5116 0 0,81-25-2945 0 0,-120 10-2441 0 0,-35 13-317 0 0,-62 0-3372 0 0,-11 0-3391 0 0,-10 0-1295 0 0,10 4 2953 0 0</inkml:trace>
  <inkml:trace contextRef="#ctx0" brushRef="#br0" timeOffset="5596.004">997 606 1104 0 0,'0'0'1361'0'0,"0"0"-1"0"0,0 0 180 0 0,0 0 293 0 0,0 0 98 0 0,0 0-203 0 0,0 0-321 0 0,0 0-285 0 0,0 0-158 0 0,0 0-55 0 0,0 0-47 0 0,0 0-49 0 0,0 0-14 0 0,31 0-65 0 0,99 0-60 0 0,-52-1 324 0 0,0-3 0 0 0,0-4-1 0 0,34-9-997 0 0,-66 12-120 0 0,9-3-898 0 0,-20-1-3664 0 0,-25 6-719 0 0,-4-1-5288 0 0</inkml:trace>
  <inkml:trace contextRef="#ctx0" brushRef="#br0" timeOffset="6297.471">2578 6 192 0 0,'0'0'1172'0'0,"0"0"193"0"0,0 0 270 0 0,0 0 224 0 0,0 0 37 0 0,0 0-150 0 0,0 0-283 0 0,0 0-326 0 0,0 0-250 0 0,0 0-163 0 0,-33-2-89 0 0,-102 0-40 0 0,131 1-549 0 0,0 1-1 0 0,0 0 1 0 0,0 0-1 0 0,0 0 1 0 0,0 1 0 0 0,0-1-1 0 0,0 1 1 0 0,0 0-1 0 0,1 0 1 0 0,-1 0 0 0 0,0 0-1 0 0,0 1 1 0 0,1-1-1 0 0,-1 1 1 0 0,1 0-1 0 0,0 0 1 0 0,-1 1 0 0 0,1-1-1 0 0,0 1-45 0 0,-7 5 173 0 0,-9 6-79 0 0,1 1 1 0 0,0 1-1 0 0,0 0 0 0 0,2 2 1 0 0,0-1-1 0 0,1 2 1 0 0,1 0-1 0 0,1 1 0 0 0,0 1 1 0 0,2-1-1 0 0,0 2 1 0 0,2 0-1 0 0,0 0 1 0 0,1 0-1 0 0,2 1 0 0 0,0 1 1 0 0,1-1-1 0 0,2 1 1 0 0,-1 17-95 0 0,3-33 10 0 0,1 0 0 0 0,0 0 0 0 0,0 0 0 0 0,1 0 1 0 0,0 0-1 0 0,1 0 0 0 0,-1-1 0 0 0,1 1 1 0 0,1 0-1 0 0,0-1 0 0 0,0 0 0 0 0,0 1 0 0 0,1-1 1 0 0,0 0-1 0 0,0-1 0 0 0,1 1 0 0 0,0-1 1 0 0,0 0-1 0 0,0 0 0 0 0,1 0 0 0 0,0-1 0 0 0,0 0 1 0 0,0 0-1 0 0,3 1-10 0 0,4 1 235 0 0,1 0 0 0 0,0-1-1 0 0,0-1 1 0 0,0 0 0 0 0,1 0 0 0 0,0-2 0 0 0,-1 0-1 0 0,1-1 1 0 0,1 0 0 0 0,-1-1 0 0 0,0-1 0 0 0,0 0 0 0 0,0-1-1 0 0,0-1 1 0 0,0 0 0 0 0,13-4-235 0 0,-2-1 412 0 0,0-2 0 0 0,0 0 0 0 0,0-2 0 0 0,-1 0 0 0 0,-1-2 0 0 0,0-1 0 0 0,-1 0 0 0 0,18-16-412 0 0,-27 18 94 0 0,0 1-1 0 0,-1-1 1 0 0,-1-1-1 0 0,0 0 1 0 0,-1-1-1 0 0,0-1 1 0 0,-1 1-1 0 0,-1-2 1 0 0,0 1-1 0 0,5-13-93 0 0,-11 19-93 0 0,0 1 0 0 0,0-1-1 0 0,0 1 1 0 0,-2-1 0 0 0,1 0 0 0 0,-1 0-1 0 0,0 0 1 0 0,-1 0 0 0 0,0 0 0 0 0,0 0 0 0 0,-1 0-1 0 0,0 0 1 0 0,0 0 0 0 0,-1 1 0 0 0,-1-1-1 0 0,1 0 1 0 0,-1 1 0 0 0,-1 0 0 0 0,0-1 0 0 0,0 1-1 0 0,0 1 1 0 0,-1-1 93 0 0,-3-3-405 0 0,0 0 0 0 0,-1 1 0 0 0,0 0 0 0 0,-1 1-1 0 0,0 0 1 0 0,0 1 0 0 0,-1 0 0 0 0,0 0 0 0 0,0 1-1 0 0,-1 0 1 0 0,0 1 0 0 0,0 1 0 0 0,-1 0 0 0 0,1 0 0 0 0,-1 2-1 0 0,-5-2 406 0 0,-135-12-10331 0 0,115 17 2824 0 0</inkml:trace>
  <inkml:trace contextRef="#ctx0" brushRef="#br0" timeOffset="6630.011">1803 319 0 0 0,'0'0'543'0'0,"0"0"514"0"0,0 0 314 0 0,0 0 188 0 0,0 0 47 0 0,0 0-112 0 0,0 0-127 0 0,0 0-112 0 0,0 0-55 0 0,0 0-40 0 0,0 0-52 0 0,0 0-108 0 0,2-6-139 0 0,7-16-100 0 0,17 16 1977 0 0,197 29 1735 0 0,630 6-2661 0 0,-475-48-2330 0 0,-264-4-1292 0 0,-77 10-1820 0 0,-3-2-4421 0 0,-20 8-3009 0 0</inkml:trace>
</inkml:ink>
</file>

<file path=ppt/ink/ink8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18.3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0 976 0 0 0,'0'0'71'0'0,"0"0"-78"0"0,0 0 130 0 0,0 0 323 0 0,0 0 364 0 0,0 0 270 0 0,0 0 204 0 0,0 0 141 0 0,0 0 72 0 0,0 0-24 0 0,21 3-56 0 0,69 3-86 0 0,-25-26 535 0 0,-51 12-1368 0 0,45-27 293 0 0,-2-2 0 0 0,-1-3 0 0 0,-3-2 0 0 0,-1-2 0 0 0,-2-3 0 0 0,8-12-791 0 0,-45 47 52 0 0,-1 0-1 0 0,0-1 1 0 0,-1 0 0 0 0,-1-1 0 0 0,0-1-1 0 0,0 1 1 0 0,-2-1 0 0 0,0-1 0 0 0,0 0-1 0 0,-2 0 1 0 0,0 0 0 0 0,-1-1 0 0 0,0 0 0 0 0,-2 0-1 0 0,0 0 1 0 0,1-16-52 0 0,-4 27-8 0 0,1 0-1 0 0,-1 0 1 0 0,0-1-1 0 0,-1 1 1 0 0,1 0-1 0 0,-1 0 1 0 0,0 0-1 0 0,-1 0 1 0 0,0 0-1 0 0,0 1 1 0 0,0-1-1 0 0,0 0 1 0 0,-1 1-1 0 0,0 0 1 0 0,0-1-1 0 0,-1 1 1 0 0,1 0-1 0 0,-1 1 1 0 0,0-1-1 0 0,0 1 1 0 0,-1-1-1 0 0,1 1 1 0 0,-1 1-1 0 0,0-1 1 0 0,0 1-1 0 0,0-1 1 0 0,-2 1 8 0 0,8 4-17 0 0,-1 0-1 0 0,1-1 1 0 0,-1 1 0 0 0,0 0 0 0 0,1 0 0 0 0,-1 0 0 0 0,0 0-1 0 0,1 0 1 0 0,-1 0 0 0 0,0 0 0 0 0,0 0 0 0 0,0 0 0 0 0,0 0 0 0 0,0 0-1 0 0,0 0 1 0 0,0 0 0 0 0,0 0 0 0 0,-1 0 0 0 0,1 0 0 0 0,0 0 0 0 0,-1 0-1 0 0,1 0 1 0 0,0 0 0 0 0,-1 0 0 0 0,1 0 0 0 0,-1-1 0 0 0,1 1 0 0 0,-1 0-1 0 0,0 0 1 0 0,1-1 0 0 0,-1 1 0 0 0,0 0 0 0 0,0 0 0 0 0,1-1 0 0 0,-1 1-1 0 0,0-1 1 0 0,0 1 0 0 0,0-1 0 0 0,0 1 0 0 0,0-1 0 0 0,1 0 0 0 0,-1 1-1 0 0,0-1 1 0 0,0 0 0 0 0,0 0 0 0 0,0 1 0 0 0,0-1 0 0 0,0 0 0 0 0,0 0-1 0 0,0 0 1 0 0,0 0 0 0 0,0-1 0 0 0,0 1 0 0 0,0 0 0 0 0,0 0-1 0 0,0-1 1 0 0,0 1 0 0 0,0 0 0 0 0,0-1 0 0 0,0 1 0 0 0,0-1 0 0 0,0 1-1 0 0,1-1 1 0 0,-1 1 0 0 0,0-1 0 0 0,0 0 0 0 0,0 1 0 0 0,1-1 0 0 0,-1 0-1 0 0,0 0 18 0 0,11 8 26 0 0,1 1 0 0 0,-1-2 0 0 0,2 1 0 0 0,-1-2 0 0 0,1 1 0 0 0,-1-2 0 0 0,1 1 0 0 0,1-2 0 0 0,-1 1 0 0 0,0-2 0 0 0,1 0 0 0 0,0 0 0 0 0,-1-1 0 0 0,1-1 0 0 0,0 0 0 0 0,8-1-26 0 0,10 2 42 0 0,98 3 131 0 0,-127-2-116 0 0,0 1 0 0 0,1-1 1 0 0,-1 1-1 0 0,0 0 0 0 0,-1 0 0 0 0,1 0 0 0 0,0 0 0 0 0,-1 0 0 0 0,1 0 1 0 0,-1 0-1 0 0,0 1 0 0 0,0-1 0 0 0,-1 0 0 0 0,1 1 0 0 0,-1-1 0 0 0,1 1 0 0 0,-1-1 1 0 0,0 0-1 0 0,0 1 0 0 0,-1-1 0 0 0,1 1 0 0 0,-1-1 0 0 0,1 0 0 0 0,-1 1 0 0 0,0-1 1 0 0,0 0-1 0 0,-1 0 0 0 0,1 0 0 0 0,-1 1 0 0 0,0-2 0 0 0,-1 4-57 0 0,-128 250 2026 0 0,129-253-2028 0 0,0-1 1 0 0,1 1-1 0 0,-1 0 1 0 0,1 0-1 0 0,0-1 1 0 0,0 1-1 0 0,0 0 1 0 0,0 0-1 0 0,1 0 1 0 0,-1 0-1 0 0,1 0 1 0 0,-1 0-1 0 0,1 0 1 0 0,0 0-1 0 0,0 0 1 0 0,1 0-1 0 0,-1 0 0 0 0,1 0 1 0 0,-1 0-1 0 0,1 0 1 0 0,0 0-1 0 0,0-1 1 0 0,0 1-1 0 0,0 0 1 0 0,1 0-1 0 0,-1-1 1 0 0,1 1-1 0 0,0-1 1 0 0,-1 1-1 0 0,1-1 1 0 0,0 0-1 0 0,1 0 1 0 0,-1 0-1 0 0,2 2 2 0 0,12 1-92 0 0,1 0-1 0 0,0-1 1 0 0,-1 0-1 0 0,1-1 1 0 0,0-1-1 0 0,1-1 1 0 0,-1-1 0 0 0,0 0-1 0 0,0-1 1 0 0,0-1-1 0 0,0 0 1 0 0,0-2-1 0 0,15-4 93 0 0,11-2-2036 0 0,-6 1-2262 0 0,-1-1-5738 0 0,-27 6 5774 0 0</inkml:trace>
  <inkml:trace contextRef="#ctx0" brushRef="#br0" timeOffset="811.764">1296 730 32 0 0,'0'0'1664'0'0,"0"0"-861"0"0,0 0-233 0 0,0 0 431 0 0,0 0 522 0 0,0 0 319 0 0,0 0 33 0 0,0 0-161 0 0,0 0-265 0 0,0 0-211 0 0,36-7-182 0 0,113-20-189 0 0,-69-4 234 0 0,-65 22-823 0 0,-6 5-136 0 0,0-1 0 0 0,0 0-1 0 0,0 0 1 0 0,0-1 0 0 0,-1 0 0 0 0,0-1-1 0 0,0 1 1 0 0,-1-2 0 0 0,1 1 0 0 0,-2-1 0 0 0,1 0-1 0 0,-1 0 1 0 0,0-1 0 0 0,-1 0 0 0 0,0 0 0 0 0,0 0-1 0 0,-1-1 1 0 0,-1 1 0 0 0,1-1 0 0 0,-1 0 0 0 0,-1 0-1 0 0,1-9-141 0 0,-4 15-23 0 0,0 0 0 0 0,-1 0 0 0 0,0 0 0 0 0,0 1 0 0 0,0-1-1 0 0,-1 0 1 0 0,1 1 0 0 0,-1 0 0 0 0,0 0 0 0 0,1 0 0 0 0,-2 0-1 0 0,1 0 1 0 0,0 0 0 0 0,0 1 0 0 0,-1-1 0 0 0,0 1 0 0 0,1 0-1 0 0,-1 0 1 0 0,0 1 0 0 0,0-1 0 0 0,0 1 0 0 0,0 0 0 0 0,0 0-1 0 0,0 0 1 0 0,0 0 0 0 0,0 1 0 0 0,-1-1 0 0 0,1 1 0 0 0,0 1 0 0 0,0-1-1 0 0,0 0 1 0 0,-1 1 0 0 0,1 0 0 0 0,0 0 0 0 0,0 0 0 0 0,0 0-1 0 0,0 1 1 0 0,0 0 0 0 0,1-1 0 0 0,-1 1 0 0 0,-2 2 23 0 0,-5 4-9 0 0,-1 1 0 0 0,1 1 0 0 0,1 0 1 0 0,0 0-1 0 0,0 1 0 0 0,1 0 0 0 0,1 1 1 0 0,-1 0-1 0 0,2 0 0 0 0,0 1 0 0 0,0 0 1 0 0,1 0-1 0 0,1 0 0 0 0,0 1 0 0 0,1 0 1 0 0,1 0-1 0 0,0 0 0 0 0,1 0 0 0 0,0 0 0 0 0,1 1 1 0 0,0 3 8 0 0,2-13 6 0 0,-1 0 0 0 0,1 0-1 0 0,0 0 1 0 0,0 0 0 0 0,0 0 0 0 0,1 0 0 0 0,0-1 0 0 0,0 1 0 0 0,0 0 0 0 0,0-1 0 0 0,1 0 0 0 0,-1 1 0 0 0,1-1 0 0 0,0 0 0 0 0,1 0 0 0 0,-1-1-1 0 0,1 1 1 0 0,-1-1 0 0 0,1 0 0 0 0,0 0 0 0 0,1 0 0 0 0,-1 0 0 0 0,0-1 0 0 0,1 1 0 0 0,-1-1 0 0 0,1 0 0 0 0,0-1 0 0 0,0 1 0 0 0,-1-1-1 0 0,4 1-5 0 0,4 1 6 0 0,1-1-1 0 0,-1 0 0 0 0,0 0 1 0 0,1-2-1 0 0,-1 1 0 0 0,1-2 1 0 0,-1 1-1 0 0,1-2 0 0 0,-1 1 1 0 0,0-2-1 0 0,0 0 0 0 0,1 0-5 0 0,161-76-4655 0 0,-67 15-8599 0 0,-90 52 11923 0 0</inkml:trace>
  <inkml:trace contextRef="#ctx0" brushRef="#br0" timeOffset="1591.452">2309 417 0 0 0,'0'0'3537'0'0,"0"0"-1206"0"0,0 0-507 0 0,0 0-71 0 0,0 0 4 0 0,0 0-18 0 0,0 0-132 0 0,0 0-248 0 0,0 0-254 0 0,0 0-272 0 0,0 0-229 0 0,-32 11-162 0 0,-97 39-105 0 0,39 6 302 0 0,86-53-643 0 0,-1 0-1 0 0,1 1 1 0 0,-1 0 0 0 0,1 0 0 0 0,0 0-1 0 0,0 1 1 0 0,1-1 0 0 0,-1 1-1 0 0,1 0 1 0 0,0-1 0 0 0,0 2 0 0 0,1-1-1 0 0,-1 0 1 0 0,1 0 0 0 0,0 1-1 0 0,1-1 1 0 0,-1 1 0 0 0,1 0 0 0 0,0 0-1 0 0,1-1 1 0 0,-1 1 0 0 0,1 0-1 0 0,1 0 1 0 0,-1 1 4 0 0,2-5-5 0 0,-1 1-1 0 0,1-1 0 0 0,-1 0 0 0 0,1 0 1 0 0,0 0-1 0 0,0 0 0 0 0,0-1 1 0 0,0 1-1 0 0,1 0 0 0 0,-1-1 1 0 0,0 0-1 0 0,1 1 0 0 0,-1-1 1 0 0,1 0-1 0 0,-1 0 0 0 0,1 0 0 0 0,-1-1 1 0 0,1 1-1 0 0,0-1 0 0 0,-1 1 1 0 0,1-1-1 0 0,0 0 0 0 0,0 0 1 0 0,-1 0-1 0 0,1 0 0 0 0,0-1 1 0 0,-1 1-1 0 0,1-1 0 0 0,0 1 0 0 0,-1-1 7 0 0,12 0 77 0 0,3-2 1 0 0,0-1 1 0 0,0-1-1 0 0,-1 0 0 0 0,1-1 0 0 0,-1-1 0 0 0,0-1 0 0 0,-1 0 1 0 0,0-1-1 0 0,0-1 0 0 0,-1 0 0 0 0,0-1 0 0 0,-1 0 0 0 0,0-1 1 0 0,-1-1-1 0 0,2-2-79 0 0,16-13 291 0 0,19-16 421 0 0,-51 73-356 0 0,-52 108-97 0 0,-58 171-343 0 0,95-256 6 0 0,3-1 0 0 0,3 1 0 0 0,1 1 1 0 0,3 0-1 0 0,-1 53 78 0 0,8-89-63 0 0,0-1 1 0 0,1 1 0 0 0,0-1 0 0 0,1 0 0 0 0,1 0-1 0 0,1 0 1 0 0,0 0 0 0 0,1 0 0 0 0,1-1-1 0 0,0 1 1 0 0,1-2 0 0 0,7 13 62 0 0,-14-26 3 0 0,1 0 0 0 0,-1 0-1 0 0,0 0 1 0 0,1 0 0 0 0,-1 0 0 0 0,1 0 0 0 0,-1 0-1 0 0,1 0 1 0 0,-1 0 0 0 0,1 0 0 0 0,0 0 0 0 0,-1 0 0 0 0,1 0-1 0 0,0-1 1 0 0,0 1 0 0 0,0 0 0 0 0,0 0 0 0 0,0-1-1 0 0,0 1 1 0 0,-1-1 0 0 0,1 1 0 0 0,1-1 0 0 0,-1 1 0 0 0,0-1-1 0 0,0 1 1 0 0,0-1 0 0 0,0 0 0 0 0,0 0 0 0 0,0 0 0 0 0,0 1-1 0 0,0-1 1 0 0,1 0 0 0 0,-1 0 0 0 0,0-1 0 0 0,0 1-1 0 0,0 0 1 0 0,0 0 0 0 0,0 0 0 0 0,0-1 0 0 0,0 1 0 0 0,0-1-1 0 0,0 1 1 0 0,0-1 0 0 0,0 1 0 0 0,0-1 0 0 0,0 1 0 0 0,0-1-1 0 0,0 0 1 0 0,0 0 0 0 0,0 1 0 0 0,-1-1 0 0 0,1 0-1 0 0,0 0 1 0 0,0 0 0 0 0,-1 0 0 0 0,1 0 0 0 0,-1 0 0 0 0,1 0-1 0 0,-1 0 1 0 0,1 0 0 0 0,-1 0 0 0 0,0 0 0 0 0,0 0-1 0 0,1 0 1 0 0,-1-1 0 0 0,0 1 0 0 0,0 0 0 0 0,0 0 0 0 0,0 0-3 0 0,4-15 21 0 0,1 0 1 0 0,1 1-1 0 0,0 0 1 0 0,1 0 0 0 0,1 1-1 0 0,0 0 1 0 0,1 0-1 0 0,0 1 1 0 0,1 0 0 0 0,9-9-22 0 0,28-40 105 0 0,-45 58-89 0 0,0-1 1 0 0,0 0-1 0 0,-1 0 0 0 0,0 0 0 0 0,0 0 0 0 0,0-1 1 0 0,0 1-1 0 0,-1 0 0 0 0,0 0 0 0 0,0 0 1 0 0,0 0-1 0 0,0-1 0 0 0,-1 1 0 0 0,0 0 1 0 0,0 0-1 0 0,-1 0 0 0 0,1 0 0 0 0,-1 0 1 0 0,0 0-1 0 0,-1 1 0 0 0,1-1 0 0 0,-1 1 1 0 0,0-1-1 0 0,0 1 0 0 0,0 0 0 0 0,0 0 1 0 0,-1 0-1 0 0,0 1 0 0 0,1-1 0 0 0,-1 1 1 0 0,-1 0-1 0 0,1 0 0 0 0,0 0 0 0 0,-1 1 1 0 0,0-1-1 0 0,1 1 0 0 0,-1 0 0 0 0,-5-1-16 0 0,-31-14-91 0 0,-1 2 0 0 0,0 2 0 0 0,-1 2 0 0 0,0 2 1 0 0,-22-1 90 0 0,56 8 9 0 0,-26-9 107 0 0,38-4-155 0 0,74-25-111 0 0,203-107-149 0 0,-266 138-120 0 0,39-26-1635 0 0,-23 6-6709 0 0,-23 21 3425 0 0,-1 4 338 0 0</inkml:trace>
  <inkml:trace contextRef="#ctx0" brushRef="#br0" timeOffset="1925.808">2587 579 3625 0 0,'0'0'2520'0'0,"0"0"-1209"0"0,0 0-476 0 0,0 0 131 0 0,0 0 142 0 0,0 0 41 0 0,0 0-112 0 0,0 0-140 0 0,0 0-46 0 0,0 0-37 0 0,0 0-45 0 0,0 0-125 0 0,0 0-130 0 0,7 19-128 0 0,42 94 40 0 0,-47-108-347 0 0,0 0 0 0 0,0 0 0 0 0,1-1 0 0 0,-1 1 0 0 0,1-1 0 0 0,0 1 0 0 0,0-1 0 0 0,1 0 0 0 0,-1 0 0 0 0,1-1 0 0 0,0 1 0 0 0,0-1 0 0 0,0 0 0 0 0,1 0 0 0 0,-1 0 0 0 0,1 0 0 0 0,-1-1 0 0 0,1 0 0 0 0,0 0 0 0 0,0 0 0 0 0,0 0 0 0 0,0-1 0 0 0,0 0 0 0 0,0 0 0 0 0,0 0 0 0 0,2-1-79 0 0,0 0 173 0 0,0-1 0 0 0,0 0 0 0 0,1-1 0 0 0,-1 1 1 0 0,0-1-1 0 0,0-1 0 0 0,0 1 0 0 0,-1-1 1 0 0,1 0-1 0 0,-1-1 0 0 0,1 0 0 0 0,-1 0 0 0 0,0 0 1 0 0,-1-1-1 0 0,1 1 0 0 0,-1-2 0 0 0,2-1-173 0 0,98-136 763 0 0,-75 85-1520 0 0,-26 32-4849 0 0,-4 26 1592 0 0,0 0-1860 0 0,0 0-1488 0 0</inkml:trace>
  <inkml:trace contextRef="#ctx0" brushRef="#br0" timeOffset="2863.465">3187 582 0 0 0,'0'0'1067'0'0,"0"0"720"0"0,0 0 453 0 0,0 0 84 0 0,0 0-232 0 0,0 0-457 0 0,0 0-453 0 0,0 0-273 0 0,0 0-121 0 0,0 0-102 0 0,0 0-89 0 0,0 0-97 0 0,3 23 1445 0 0,10 43 410 0 0,4 37-1834 0 0,-14-99-483 0 0,0-1 0 0 0,0 0 0 0 0,1 0 0 0 0,-1 0 0 0 0,1 0 0 0 0,0-1 0 0 0,-1 0 1 0 0,1 1-1 0 0,0-2 0 0 0,1 1 0 0 0,-1 0 0 0 0,0-1 0 0 0,0 1 0 0 0,1-1 0 0 0,-1 0 0 0 0,1-1 0 0 0,-1 1 0 0 0,0-1 0 0 0,1 0 0 0 0,-1 0 0 0 0,1 0 0 0 0,-1-1 0 0 0,1 1 0 0 0,-1-1 0 0 0,1 0-38 0 0,18 0 92 0 0,-11-2-48 0 0,0 0-1 0 0,-1 0 1 0 0,1-1 0 0 0,-1-1-1 0 0,0 0 1 0 0,0-1-1 0 0,-1 0 1 0 0,1 0-1 0 0,-2-1 1 0 0,1 0 0 0 0,0-1-1 0 0,-1 0 1 0 0,-1-1-1 0 0,0 0 1 0 0,4-5-44 0 0,3-4 2 0 0,-1-1 0 0 0,-1 0 0 0 0,0-1 0 0 0,-2 0 0 0 0,0 0 0 0 0,-2-2 0 0 0,0 1 0 0 0,-1-1 0 0 0,-2 0 0 0 0,0-1 0 0 0,-1 1 0 0 0,-1-1 0 0 0,-1 0 0 0 0,-2 0 0 0 0,0-1 0 0 0,-1 1-2 0 0,-37 24-938 0 0,29 4 900 0 0,0 1-1 0 0,0 0 1 0 0,0 1 0 0 0,1 0-1 0 0,0 0 1 0 0,1 1-1 0 0,0 0 1 0 0,0 0-1 0 0,0 0 1 0 0,1 1-1 0 0,1 0 1 0 0,-1 0 0 0 0,1 0-1 0 0,1 0 1 0 0,0 1-1 0 0,0-1 1 0 0,1 1-1 0 0,0 0 1 0 0,1 0 0 0 0,0 0-1 0 0,0 0 1 0 0,1 2 38 0 0,1-9-8 0 0,1 0 1 0 0,-1 0 0 0 0,1 0-1 0 0,0 0 1 0 0,0 0 0 0 0,0 0-1 0 0,1-1 1 0 0,-1 1 0 0 0,0-1-1 0 0,1 1 1 0 0,0-1-1 0 0,-1 0 1 0 0,1 0 0 0 0,0 0-1 0 0,0-1 1 0 0,0 1 0 0 0,1-1-1 0 0,-1 1 1 0 0,0-1 0 0 0,0 0-1 0 0,1 0 1 0 0,-1-1 0 0 0,1 1-1 0 0,-1-1 1 0 0,1 1-1 0 0,-1-1 1 0 0,0 0 0 0 0,1 0-1 0 0,2-1 8 0 0,4 2 18 0 0,1-1 0 0 0,-1-1 0 0 0,1 0 0 0 0,-1 0 0 0 0,1-1 0 0 0,-1 0 0 0 0,1-1 0 0 0,-1 0 0 0 0,7-3-18 0 0,107-45 124 0 0,-85 39-91 0 0,-39 12-18 0 0,0 12 129 0 0,-13 86 8 0 0,14-90-151 0 0,0 0 0 0 0,1-1 1 0 0,0 1-1 0 0,0-1 0 0 0,1 1 1 0 0,-1-1-1 0 0,2 0 0 0 0,-1 0 1 0 0,1 0-1 0 0,0 0 0 0 0,0-1 1 0 0,1 0-1 0 0,0 0 0 0 0,0 0 1 0 0,1 0-1 0 0,1 1-1 0 0,35 22 199 0 0,-21-28-2090 0 0,-17-1-2486 0 0,0 0-3382 0 0,-2 0 576 0 0</inkml:trace>
  <inkml:trace contextRef="#ctx0" brushRef="#br0" timeOffset="3276.496">4210 663 0 0 0,'0'0'1638'0'0,"0"0"742"0"0,0 0 237 0 0,0 0-102 0 0,0 0-329 0 0,0 0-426 0 0,32-2-394 0 0,98-7-319 0 0,-64-9 127 0 0,-55 11-928 0 0,-4 4-141 0 0,1-1-1 0 0,0-1 1 0 0,-1 1 0 0 0,0-1-1 0 0,0 0 1 0 0,0-1 0 0 0,-1 0-1 0 0,1 0 1 0 0,-2 0 0 0 0,1-1 0 0 0,-1 1-1 0 0,0-2 1 0 0,0 1 0 0 0,0 0-1 0 0,-1-1 1 0 0,-1 0 0 0 0,1 0-1 0 0,-1 0 1 0 0,0 0 0 0 0,-1 0-1 0 0,0-1 1 0 0,-1 1 0 0 0,1-1-1 0 0,-2 0 1 0 0,1 1 0 0 0,-1-7-105 0 0,-2 13-28 0 0,1-1 1 0 0,-1 0-1 0 0,0 1 0 0 0,0 0 0 0 0,0-1 1 0 0,0 1-1 0 0,0 0 0 0 0,-1 0 1 0 0,1 0-1 0 0,-1 1 0 0 0,1-1 1 0 0,-1 0-1 0 0,0 1 0 0 0,1 0 1 0 0,-1-1-1 0 0,0 1 0 0 0,0 1 1 0 0,0-1-1 0 0,0 0 0 0 0,0 1 0 0 0,0-1 1 0 0,0 1-1 0 0,0 0 0 0 0,0 0 1 0 0,0 0-1 0 0,-1 0 0 0 0,1 1 1 0 0,0-1-1 0 0,0 1 28 0 0,-10 1-59 0 0,0 1 1 0 0,1 0-1 0 0,0 1 1 0 0,0 0-1 0 0,0 1 0 0 0,0 0 1 0 0,0 1-1 0 0,1 1 0 0 0,0-1 1 0 0,1 2-1 0 0,-1-1 1 0 0,2 2-1 0 0,-1-1 0 0 0,1 1 1 0 0,0 1-1 0 0,1 0 1 0 0,0 0-1 0 0,0 0 0 0 0,1 1 1 0 0,1 0-1 0 0,-5 10 59 0 0,6-11-72 0 0,0 1-1 0 0,1-1 1 0 0,0 1-1 0 0,1 0 1 0 0,0 0-1 0 0,1 0 1 0 0,0 1-1 0 0,1-1 1 0 0,0 0-1 0 0,0 1 1 0 0,1-1-1 0 0,1 0 1 0 0,0 1-1 0 0,1 2 73 0 0,0-9-32 0 0,-1-1 0 0 0,1 1 0 0 0,0-1 0 0 0,0 1-1 0 0,0-1 1 0 0,1 0 0 0 0,-1 0 0 0 0,1 0 0 0 0,0 0 0 0 0,1-1 0 0 0,-1 1-1 0 0,0-1 1 0 0,1 1 0 0 0,0-1 0 0 0,0-1 0 0 0,0 1 0 0 0,0 0-1 0 0,0-1 1 0 0,0 0 0 0 0,1 0 0 0 0,-1 0 0 0 0,1 0 0 0 0,0-1-1 0 0,-1 0 1 0 0,2 0 32 0 0,120 11-210 0 0,-123-12 205 0 0,19-2-242 0 0,0 0-1 0 0,0-1 1 0 0,0-1 0 0 0,0-1-1 0 0,-1-1 1 0 0,0-1-1 0 0,0-1 1 0 0,7-4 247 0 0,155-85-9750 0 0,-164 86 8098 0 0,12-8-218 0 0,-10 3 1538 0 0</inkml:trace>
  <inkml:trace contextRef="#ctx0" brushRef="#br0" timeOffset="3694.599">5055 402 1176 0 0,'0'0'2525'0'0,"0"0"-1062"0"0,0 0-308 0 0,0 0 149 0 0,0 0 122 0 0,0 0-23 0 0,0 0-219 0 0,-32 24-347 0 0,-98 76-322 0 0,84-45-108 0 0,43-46-344 0 0,2-6-34 0 0,-1 1 0 0 0,1 0 1 0 0,0 0-1 0 0,0 0 1 0 0,0 0-1 0 0,0 0 0 0 0,1 0 1 0 0,-1 0-1 0 0,1 0 1 0 0,0 0-1 0 0,0 0 1 0 0,1 1-1 0 0,-1-1 0 0 0,1 0 1 0 0,0 0-1 0 0,0 0 1 0 0,1-1-1 0 0,-1 1 0 0 0,1 0 1 0 0,-1 0-1 0 0,1-1 1 0 0,0 1-1 0 0,1-1 1 0 0,-1 1-1 0 0,1-1 0 0 0,-1 0 1 0 0,1 0-1 0 0,0 0 1 0 0,0 0-1 0 0,0-1 0 0 0,0 1 1 0 0,1-1-1 0 0,-1 0 1 0 0,4 2-30 0 0,5 1 293 0 0,1-1 1 0 0,-1 0 0 0 0,1-1 0 0 0,0 0-1 0 0,0-1 1 0 0,0-1 0 0 0,0 0 0 0 0,0 0-1 0 0,0-1 1 0 0,0-1 0 0 0,0-1 0 0 0,0 1-1 0 0,-1-2 1 0 0,1 0 0 0 0,0 0-1 0 0,1-2-293 0 0,13-6 303 0 0,1-1 0 0 0,-2-2-1 0 0,0-1 1 0 0,-1 0 0 0 0,0-2-1 0 0,-1-1 1 0 0,-1-1 0 0 0,-1-1-1 0 0,-1-1 1 0 0,0-1-1 0 0,-2 0 1 0 0,-1-2 0 0 0,0 0-1 0 0,9-20-302 0 0,-22 37 9 0 0,6-8-91 0 0,0-1 0 0 0,-1 0 0 0 0,0 0 0 0 0,-1-1-1 0 0,-1 0 1 0 0,-1-1 0 0 0,-1 0 0 0 0,0 0-1 0 0,-1 0 1 0 0,-1-1 0 0 0,-1 1 0 0 0,0-1 0 0 0,-2 0-1 0 0,0 0 1 0 0,-1-11 82 0 0,-3 23-39 0 0,0 0-1 0 0,0 0 1 0 0,0 0 0 0 0,-1 0-1 0 0,0 0 1 0 0,-1 1-1 0 0,1 0 1 0 0,-1 0 0 0 0,0 0-1 0 0,-1 1 1 0 0,1-1 0 0 0,-1 1-1 0 0,0 0 1 0 0,-1 1-1 0 0,1 0 1 0 0,-1 0 0 0 0,0 0-1 0 0,0 1 1 0 0,0 0 0 0 0,0 0-1 0 0,-1 0 1 0 0,1 1-1 0 0,-1 1 1 0 0,1-1 0 0 0,-1 1-1 0 0,0 0 1 0 0,1 1 0 0 0,-1 0-1 0 0,0 0 1 0 0,0 1-1 0 0,1 0 1 0 0,-1 0 0 0 0,0 0-1 0 0,1 1 1 0 0,0 1 0 0 0,-1-1-1 0 0,1 1 1 0 0,-4 2 39 0 0,-3 2 13 0 0,0 0 1 0 0,0 1 0 0 0,1 1-1 0 0,0 0 1 0 0,0 1-1 0 0,1 0 1 0 0,0 1 0 0 0,1 0-1 0 0,1 1 1 0 0,0 0-1 0 0,0 0 1 0 0,1 1 0 0 0,0 1-1 0 0,2 0 1 0 0,-1 0 0 0 0,2 0-1 0 0,0 1 1 0 0,0 0-1 0 0,2 0 1 0 0,0 0 0 0 0,0 0-1 0 0,2 1 1 0 0,0 0-1 0 0,0 0 1 0 0,2-1 0 0 0,0 1-1 0 0,0 0 1 0 0,2 0 0 0 0,1 7-14 0 0,6-6 88 0 0,0 0 1 0 0,1 0 0 0 0,0-1 0 0 0,2 0 0 0 0,0-1 0 0 0,0-1 0 0 0,2 0 0 0 0,0 0-1 0 0,0-1 1 0 0,1-1 0 0 0,0-1 0 0 0,1 0 0 0 0,1-1 0 0 0,0 0 0 0 0,0-2 0 0 0,1 0-1 0 0,17 5-88 0 0,12 4-15 0 0,0-3 0 0 0,1-1 0 0 0,1-3 0 0 0,0-2 0 0 0,0-2 0 0 0,1-2 0 0 0,27-2 15 0 0,-51-14-2911 0 0,-23-9-7726 0 0,-3 13 1711 0 0</inkml:trace>
  <inkml:trace contextRef="#ctx0" brushRef="#br0" timeOffset="4059.799">2969 67 14259 0 0,'0'0'1960'0'0,"0"0"-263"0"0,0 0-233 0 0,0 0-128 0 0,0 0-175 0 0,0 0-369 0 0,0 0-392 0 0,0 0-264 0 0,0 0-168 0 0,0 0-40 0 0,0 0-8 0 0,0 0-32 0 0,0 0-136 0 0,0 0-280 0 0,70 18-721 0 0,-53-10-1847 0 0,-4-5-3826 0 0,-6 5-3944 0 0</inkml:trace>
</inkml:ink>
</file>

<file path=ppt/ink/ink8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28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347 1 4985 0 0,'0'0'2854'0'0,"0"0"-834"0"0,0 0-434 0 0,0 0-134 0 0,0 0 7 0 0,0 0-22 0 0,0 0-185 0 0,0 0-272 0 0,0 0-294 0 0,0 0-262 0 0,0 0-174 0 0,-3 0-64 0 0,2 1-143 0 0,-1 0 1 0 0,1 1-1 0 0,0-1 1 0 0,0 1-1 0 0,0 0 1 0 0,0-1-1 0 0,0 1 1 0 0,0 0-1 0 0,0-1 1 0 0,0 1-1 0 0,1 0 0 0 0,-1 0 1 0 0,1 0-1 0 0,-1 0 1 0 0,1 0-1 0 0,0 0 1 0 0,0-1-1 0 0,0 1 1 0 0,0 0-1 0 0,0 0 1 0 0,0 0-1 0 0,0 0 1 0 0,1 0-1 0 0,-1 0 0 0 0,1 0 1 0 0,-1 0-1 0 0,1-1 1 0 0,0 1-1 0 0,0 0 1 0 0,-1 0-1 0 0,1-1 1 0 0,1 1-44 0 0,2 23 360 0 0,-1 304 1664 0 0,-23-123-1343 0 0,4-56-1317 0 0,12-49-2728 0 0,-11-112-3752 0 0,6 4 1413 0 0,3-1-1505 0 0</inkml:trace>
  <inkml:trace contextRef="#ctx0" brushRef="#br0" timeOffset="413.876">1 384 7274 0 0,'0'0'730'0'0,"0"0"-223"0"0,0 0-53 0 0,0 0 206 0 0,0 0 247 0 0,0 0 105 0 0,0 0-47 0 0,35 1-120 0 0,112 2-147 0 0,-121-2-471 0 0,102 4-35 0 0,0-6 0 0 0,113-15-192 0 0,-172 7-786 0 0,52-6-3514 0 0,0 3-4888 0 0,-77 12 8799 0 0,-44 1 444 0 0,0 0 0 0 0,0 0 1 0 0,0 1-1 0 0,1-1 0 0 0,-1 0 0 0 0,0 0 0 0 0,-1 0 1 0 0,1 1-1 0 0,0-1 0 0 0,0 0 0 0 0,0 0 0 0 0,-1 0 1 0 0,1 1-1 0 0,-1-1 0 0 0,1 0 0 0 0,-1 0 0 0 0,1 0 1 0 0,-1 0-1 0 0,0 0 0 0 0,1 0 0 0 0,-1 0 0 0 0,0 0 0 0 0,0 0 1 0 0,0 0-1 0 0,0 0 0 0 0,0-1 0 0 0,0 1 0 0 0,0 0 1 0 0,0-1-1 0 0,0 1 0 0 0,-1 0-55 0 0,-16 14 1977 0 0,-104 92 7574 0 0,109-93-8944 0 0,0 0 0 0 0,1 1 0 0 0,0 1 0 0 0,1 0 0 0 0,1 0 0 0 0,0 1 0 0 0,-1 5-607 0 0,9-18 87 0 0,-1 0 1 0 0,1 0-1 0 0,0 0 0 0 0,1 0 1 0 0,-1 0-1 0 0,1 1 1 0 0,0-1-1 0 0,0 1 0 0 0,0-1 1 0 0,0 1-1 0 0,1-1 1 0 0,0 1-1 0 0,0-1 1 0 0,0 1-1 0 0,0-1 0 0 0,1 1 1 0 0,0-1-1 0 0,-1 1 1 0 0,2-1-1 0 0,-1 0 0 0 0,1 1 1 0 0,-1-1-1 0 0,1 0 1 0 0,0 0-1 0 0,1 0 1 0 0,-1 0-1 0 0,1-1 0 0 0,-1 1 1 0 0,1 0-1 0 0,0-1 1 0 0,1 0-1 0 0,-1 0 0 0 0,0 0 1 0 0,1 0-1 0 0,0 0 1 0 0,0-1-1 0 0,0 0 1 0 0,0 0-1 0 0,0 0 0 0 0,0 0 1 0 0,0 0-1 0 0,2-1-87 0 0,7 1 115 0 0,0-1-1 0 0,0 0 0 0 0,1-1 1 0 0,-1 0-1 0 0,0-1 0 0 0,0-1 1 0 0,0 0-1 0 0,0-1 0 0 0,0 0 1 0 0,0-1-1 0 0,-1-1 0 0 0,1 0 1 0 0,-1 0-1 0 0,0-1 1 0 0,-1-1-1 0 0,1 0 0 0 0,-2 0 1 0 0,1-1-1 0 0,-1-1 0 0 0,0 0 1 0 0,0 0-1 0 0,-1-1 0 0 0,-1 0 1 0 0,1 0-1 0 0,-2-1 0 0 0,0 0 1 0 0,0-1-1 0 0,-1 1 1 0 0,0-1-1 0 0,-1 0 0 0 0,0-1 1 0 0,-1 0-1 0 0,0 1 0 0 0,-1-1 1 0 0,-1 0-1 0 0,1-11-114 0 0,-2 18-112 0 0,0 1 0 0 0,0 0 0 0 0,-1-1 0 0 0,0 1 0 0 0,0-1 0 0 0,0 1 0 0 0,0-1 1 0 0,-1 1-1 0 0,0 0 0 0 0,0-1 0 0 0,-1 1 0 0 0,0 0 0 0 0,1 0 0 0 0,-2 0 0 0 0,1 0 0 0 0,0 0 0 0 0,-1 0 0 0 0,0 1 0 0 0,0-1 0 0 0,-1 1 0 0 0,1 0 0 0 0,-1 0 0 0 0,0 0 0 0 0,0 0 0 0 0,0 1 0 0 0,0-1 1 0 0,-1 1-1 0 0,1 0 0 0 0,-1 1 0 0 0,0-1 0 0 0,0 1 0 0 0,0 0 0 0 0,0 0 0 0 0,-1 0 112 0 0,-29 3-4579 0 0,14 4-3279 0 0,11-1-1175 0 0</inkml:trace>
</inkml:ink>
</file>

<file path=ppt/ink/ink8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27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230 726 496 0 0,'0'0'848'0'0,"0"0"18"0"0,0 0 131 0 0,0 0 321 0 0,0 0 277 0 0,0 0 56 0 0,0 0-119 0 0,0 0-187 0 0,0 0-169 0 0,0 0-160 0 0,0 0-157 0 0,0 0-148 0 0,0 0-143 0 0,-11-11-101 0 0,-37-31-51 0 0,47 41-400 0 0,0 1 0 0 0,0-1 0 0 0,0 1 0 0 0,0-1 0 0 0,0 1 1 0 0,0-1-1 0 0,0 1 0 0 0,0 0 0 0 0,-1 0 0 0 0,1 0 0 0 0,0 0 1 0 0,0-1-1 0 0,0 1 0 0 0,0 1 0 0 0,0-1 0 0 0,0 0 0 0 0,0 0 0 0 0,0 0 1 0 0,-1 0-1 0 0,1 1 0 0 0,0-1 0 0 0,0 1 0 0 0,0-1 0 0 0,0 1 0 0 0,0-1 1 0 0,0 1-1 0 0,0-1 0 0 0,1 1 0 0 0,-1 0 0 0 0,0 0 0 0 0,0-1 1 0 0,0 1-1 0 0,1 0 0 0 0,-1 0 0 0 0,0 0 0 0 0,1 0 0 0 0,-1 0 0 0 0,1 0 1 0 0,-1 0-17 0 0,-3 4 99 0 0,-9 7 4 0 0,2 0-1 0 0,0 0 0 0 0,0 1 1 0 0,1 0-1 0 0,0 1 1 0 0,1 0-1 0 0,1 1 1 0 0,0 0-1 0 0,2 0 0 0 0,-1 1 1 0 0,2-1-1 0 0,0 1 1 0 0,0 1-1 0 0,2-1 1 0 0,0 0-1 0 0,1 1 0 0 0,1 0 1 0 0,0-1-1 0 0,1 1 1 0 0,3 16-103 0 0,-3-29 51 0 0,1-1 0 0 0,0 1 1 0 0,1-1-1 0 0,-1 1 0 0 0,1-1 0 0 0,-1 0 1 0 0,1 1-1 0 0,0-1 0 0 0,0 0 1 0 0,0 0-1 0 0,1-1 0 0 0,-1 1 0 0 0,1 0 1 0 0,-1-1-1 0 0,1 1 0 0 0,0-1 1 0 0,0 0-1 0 0,0 0 0 0 0,0 0 0 0 0,0 0 1 0 0,1-1-1 0 0,-1 1 0 0 0,1-1 1 0 0,-1 0-1 0 0,1 0 0 0 0,-1 0 0 0 0,1 0 1 0 0,-1-1-1 0 0,5 1-51 0 0,0 0 164 0 0,1-1 0 0 0,0 0 0 0 0,0-1 0 0 0,0 0-1 0 0,0 0 1 0 0,0-1 0 0 0,-1 0 0 0 0,1 0 0 0 0,-1-1 0 0 0,1 0 0 0 0,-1 0 0 0 0,1-2-164 0 0,22-14 197 0 0,-1-1 1 0 0,-1-2 0 0 0,0-1 0 0 0,-2-1-1 0 0,-1-1 1 0 0,0-2 0 0 0,15-23-198 0 0,-18 23 9 0 0,-2 0-1 0 0,0-2 1 0 0,-2-1 0 0 0,-2-1-1 0 0,0 0 1 0 0,-3-1 0 0 0,0 0-1 0 0,-2-2 1 0 0,-1 1 0 0 0,-2-1-1 0 0,-2-1 1 0 0,0 1 0 0 0,-3-1-1 0 0,-1 0 1 0 0,-1-1 0 0 0,-2-7-9 0 0,-1 33-53 0 0,-1 1 0 0 0,0-1 0 0 0,0 1 1 0 0,-1-1-1 0 0,0 1 0 0 0,0 0 0 0 0,-1 0 1 0 0,0 0-1 0 0,-1 0 0 0 0,0 1 0 0 0,0 0 1 0 0,-6-7 52 0 0,8 11-34 0 0,0 1 1 0 0,0 0-1 0 0,-1 0 1 0 0,1 0-1 0 0,-1 0 1 0 0,0 0-1 0 0,1 1 1 0 0,-1 0 0 0 0,0-1-1 0 0,0 1 1 0 0,0 1-1 0 0,-1-1 1 0 0,1 1-1 0 0,0-1 1 0 0,-1 1-1 0 0,1 1 1 0 0,-1-1 0 0 0,1 1-1 0 0,-1-1 1 0 0,1 1-1 0 0,-1 0 1 0 0,1 1-1 0 0,-1-1 1 0 0,1 1-1 0 0,-1 0 1 0 0,1 0 0 0 0,-1 0-1 0 0,-2 2 34 0 0,-7 5-39 0 0,0 1 0 0 0,0 0 0 0 0,1 1 0 0 0,0 0 0 0 0,1 1 0 0 0,0 1 0 0 0,1 0 0 0 0,0 0 0 0 0,1 1 0 0 0,1 0 0 0 0,-8 14 39 0 0,9-14 26 0 0,-1 0 0 0 0,2 1 0 0 0,0 1 1 0 0,0-1-1 0 0,2 1 0 0 0,0 0 0 0 0,0 0 1 0 0,1 1-1 0 0,1-1 0 0 0,1 1 0 0 0,0 0 1 0 0,1-1-1 0 0,1 1 0 0 0,0 0 0 0 0,1 0 1 0 0,1 0-1 0 0,1-1 0 0 0,0 1 0 0 0,1-1 1 0 0,0 1-1 0 0,1-1 0 0 0,1-1 0 0 0,0 1 1 0 0,1-1-1 0 0,1 0 0 0 0,0 0 0 0 0,1-1 1 0 0,0-1-1 0 0,1 1 0 0 0,1-1 0 0 0,0-1 1 0 0,0 0-1 0 0,1 0 0 0 0,1-2 0 0 0,12 9-26 0 0,-11-10 75 0 0,1 0-1 0 0,1-1 1 0 0,-1-1-1 0 0,1 0 0 0 0,0-1 1 0 0,1-1-1 0 0,-1 0 1 0 0,1-1-1 0 0,-1-1 1 0 0,1-1-1 0 0,0 0 0 0 0,0-1 1 0 0,0-1-1 0 0,0 0 1 0 0,-1-2-1 0 0,1 0 0 0 0,-1 0 1 0 0,1-2-1 0 0,2-1-74 0 0,-3-1 40 0 0,-1-1 0 0 0,0-1 0 0 0,-1 0 0 0 0,0-1 0 0 0,0-1 0 0 0,-1 0 0 0 0,0 0 0 0 0,-1-1 0 0 0,-1-1 0 0 0,0 0 0 0 0,0-1 0 0 0,-2 0 0 0 0,1 0 0 0 0,3-10-40 0 0,-5 10-78 0 0,-14 30-277 0 0,-2 12 245 0 0,5-20 108 0 0,0-1 0 0 0,1 2 0 0 0,1-1 0 0 0,-1 0 0 0 0,2 0 0 0 0,-1 0 0 0 0,1 1 0 0 0,0-1 0 0 0,0 0 0 0 0,1 1-1 0 0,0-1 1 0 0,1 0 0 0 0,0 0 0 0 0,0 0 0 0 0,1 0 0 0 0,0 0 0 0 0,0-1 0 0 0,1 1 0 0 0,0-1 0 0 0,0 0 0 0 0,0 0 0 0 0,1 0-1 0 0,4 3 3 0 0,-3-5 7 0 0,0 0 0 0 0,1 0 0 0 0,-1-1 0 0 0,1 0 0 0 0,0 0 0 0 0,0-1 0 0 0,1 0 0 0 0,-1 0 0 0 0,1-1 0 0 0,-1 0 0 0 0,1 0 0 0 0,0-1 0 0 0,0 1 0 0 0,0-2 0 0 0,0 1 0 0 0,0-1 0 0 0,0-1 0 0 0,0 1 0 0 0,-1-1-1 0 0,1-1 1 0 0,0 1 0 0 0,0-1 0 0 0,-1-1 0 0 0,3 0-7 0 0,17-8 52 0 0,1 0-1 0 0,-2-2 1 0 0,0-1-1 0 0,0-1 1 0 0,20-16-52 0 0,58-42 45 0 0,-33 42-117 0 0,-68 33 64 0 0,-1-1 0 0 0,0 1-1 0 0,0-1 1 0 0,0 1 0 0 0,0 0 0 0 0,0-1 0 0 0,-1 1 0 0 0,1 0 0 0 0,0 0-1 0 0,-1 0 1 0 0,1 1 0 0 0,-1-1 0 0 0,0 0 0 0 0,0 1 0 0 0,0-1 0 0 0,0 0 0 0 0,0 1-1 0 0,0-1 1 0 0,-1 1 0 0 0,1-1 0 0 0,-1 1 0 0 0,0 0 0 0 0,0-1 0 0 0,0 1-1 0 0,0-1 1 0 0,0 1 0 0 0,0 0 0 0 0,-1-1 0 0 0,1 1 8 0 0,0 1-3 0 0,-1 8 7 0 0,0 0-1 0 0,0 0 1 0 0,-1 0 0 0 0,-1 0-1 0 0,0 0 1 0 0,0-1-1 0 0,-1 1 1 0 0,-1-1 0 0 0,0 0-1 0 0,0 0 1 0 0,-1-1-1 0 0,-1 1 1 0 0,1-1 0 0 0,-2-1-1 0 0,1 1 1 0 0,-1-1-1 0 0,-1-1 1 0 0,0 0 0 0 0,0 0-1 0 0,-7 4-3 0 0,12-9-25 0 0,1-1 0 0 0,-1 0 0 0 0,0 0-1 0 0,0-1 1 0 0,-1 1 0 0 0,1-1 0 0 0,0 0 0 0 0,0 0 0 0 0,-1 0-1 0 0,1-1 1 0 0,0 0 0 0 0,-1 1 0 0 0,1-2 0 0 0,-1 1 0 0 0,1 0-1 0 0,-1-1 26 0 0,5 0-31 0 0,-1 0 0 0 0,0 0 0 0 0,0 0 0 0 0,1 0 0 0 0,-1 0 0 0 0,1 0 0 0 0,-1 0 0 0 0,1 0 0 0 0,-1 0 0 0 0,1 0 1 0 0,0 0-1 0 0,-1 0 0 0 0,1-1 0 0 0,0 1 0 0 0,0 0 0 0 0,0 0 0 0 0,0 0 0 0 0,0-1 0 0 0,0 1 0 0 0,0 0 0 0 0,1 0 0 0 0,-1 0 0 0 0,0 0 0 0 0,1-1 0 0 0,-1 1 0 0 0,0 0 0 0 0,1 0 0 0 0,-1 0 0 0 0,1 0 0 0 0,0 0 0 0 0,-1 0 0 0 0,1 0 0 0 0,0 0 0 0 0,0 0 0 0 0,0 1 0 0 0,-1-1 0 0 0,1 0 0 0 0,0 0 0 0 0,0 1 0 0 0,0-1 0 0 0,0 0 0 0 0,1 1 31 0 0,8-5-14 0 0,1 1 1 0 0,-1 1-1 0 0,1 0 0 0 0,0 0 1 0 0,0 1-1 0 0,0 1 1 0 0,0 0-1 0 0,0 0 0 0 0,0 1 1 0 0,0 1-1 0 0,0-1 1 0 0,2 2 13 0 0,24-1-13 0 0,36 2 98 0 0,-52-1-29 0 0,1 0-1 0 0,-1-2 1 0 0,1 0 0 0 0,-1-2 0 0 0,0 0 0 0 0,0-1 0 0 0,1-2 0 0 0,2-1-56 0 0,3-2 65 0 0,-1-2 1 0 0,-1-1-1 0 0,0-1 0 0 0,0-1 1 0 0,-1-1-1 0 0,-1-1 0 0 0,0-1 1 0 0,-1-1-1 0 0,-1-1 0 0 0,-1-1 1 0 0,0-1-1 0 0,-2 0 0 0 0,0-2 1 0 0,-1 0-1 0 0,-1-1 0 0 0,-2 0 1 0 0,0-1-1 0 0,-1-1 0 0 0,-2 0 1 0 0,0-1-1 0 0,1-8-65 0 0,-3-8-95 0 0,-2-1 0 0 0,-1 0 0 0 0,-3 0 1 0 0,-1-1-1 0 0,-2 1 0 0 0,-5-35 95 0 0,4 63-23 0 0,-1 1 1 0 0,0-1-1 0 0,-1 0 1 0 0,-1 1 0 0 0,0 0-1 0 0,-1 0 1 0 0,0 0-1 0 0,-1 0 1 0 0,-1 1-1 0 0,0 0 1 0 0,-7-9 22 0 0,13 21-1 0 0,0-1 0 0 0,0 1 0 0 0,0 0 0 0 0,0 0 0 0 0,0 0 0 0 0,-1 0 0 0 0,1 0 0 0 0,0 0 0 0 0,0 0 0 0 0,-1 0 0 0 0,1 0 0 0 0,0 1 0 0 0,-1-1 0 0 0,1 0 0 0 0,-1 1 0 0 0,1 0 0 0 0,-1-1 0 0 0,1 1 0 0 0,-1 0 0 0 0,1-1 0 0 0,-1 1 0 0 0,1 0 0 0 0,-1 0 0 0 0,1 0 0 0 0,-1 1 0 0 0,1-1 0 0 0,-1 0 0 0 0,1 1 0 0 0,-1-1 0 0 0,1 0 0 0 0,-1 1 0 0 0,1 0 0 0 0,-1-1 0 0 0,1 1 0 0 0,0 0 0 0 0,-1 0 0 0 0,1 0 0 0 0,0 0 0 0 0,0 0 0 0 0,0 0 0 0 0,0 0 0 0 0,0 0-1 0 0,-1 1 2 0 0,-35 58-41 0 0,26-25 85 0 0,1 0 0 0 0,1 1 1 0 0,2 0-1 0 0,2 0 0 0 0,1 1 1 0 0,2-1-1 0 0,1 1 0 0 0,4 35-44 0 0,2-32 49 0 0,2 0 0 0 0,1 0 1 0 0,2-1-1 0 0,1 0 0 0 0,2-1 0 0 0,2-1 0 0 0,7 11-49 0 0,30 84 67 0 0,-42-108-44 0 0,6 54-333 0 0,-19-76 61 0 0,1 1-1 0 0,0-1 0 0 0,0 0 0 0 0,-1 0 0 0 0,1 0 1 0 0,-1-1-1 0 0,0 1 0 0 0,0-1 0 0 0,1 1 0 0 0,-1-1 0 0 0,0 0 1 0 0,0 0-1 0 0,0 0 0 0 0,0 0 0 0 0,-1-1 0 0 0,1 1 1 0 0,0-1-1 0 0,0 0 0 0 0,0 0 0 0 0,0 0 0 0 0,0 0 0 0 0,0-1 1 0 0,-1 1-1 0 0,1-1 0 0 0,0 0 0 0 0,0 1 0 0 0,0-2 1 0 0,0 1 249 0 0,-41-28-15957 0 0,40 22 15158 0 0</inkml:trace>
  <inkml:trace contextRef="#ctx0" brushRef="#br0" timeOffset="367.215">2610 380 9082 0 0,'0'0'1052'0'0,"0"0"-360"0"0,0 0-10 0 0,0 0 247 0 0,0 0 242 0 0,0 0 110 0 0,0 0-91 0 0,0 0-204 0 0,-36 26-250 0 0,-113 80-240 0 0,47-46 3 0 0,-16 9 364 0 0,117-66-839 0 0,0-1 0 0 0,0 0 1 0 0,0 0-1 0 0,0 1 0 0 0,1-1 0 0 0,-1 0 0 0 0,1 1 1 0 0,-1-1-1 0 0,1 0 0 0 0,0 1 0 0 0,0-1 1 0 0,0 0-1 0 0,0 1 0 0 0,1-1 0 0 0,-1 1 1 0 0,1-1-1 0 0,-1 0 0 0 0,1 0 0 0 0,0 1 0 0 0,0-1 1 0 0,0 0-1 0 0,0 0 0 0 0,0 0 0 0 0,1 0 1 0 0,-1 0-1 0 0,0 0 0 0 0,1 0 0 0 0,0 0 0 0 0,-1-1 1 0 0,1 1-1 0 0,0-1 0 0 0,0 1 0 0 0,0-1 1 0 0,0 0-1 0 0,0 1 0 0 0,0-1 0 0 0,0 0 1 0 0,0 0-1 0 0,1-1 0 0 0,-1 1 0 0 0,0 0 0 0 0,1-1-24 0 0,101 48 1042 0 0,-85-42-874 0 0,0 1 0 0 0,-1 1 0 0 0,0 1-1 0 0,0 1 1 0 0,-1 0 0 0 0,0 1-1 0 0,-1 1 1 0 0,-1 0 0 0 0,1 1 0 0 0,8 11-168 0 0,39 61 489 0 0,-33-62-2336 0 0,-18-56-9378 0 0,-12 26 5866 0 0,2 2-95 0 0</inkml:trace>
  <inkml:trace contextRef="#ctx0" brushRef="#br0" timeOffset="679.132">1147 218 11875 0 0,'0'0'1843'0'0,"0"0"-294"0"0,0 0-262 0 0,0 0-97 0 0,0 0-89 0 0,0 0-168 0 0,0 0-197 0 0,0 0-175 0 0,0 0-190 0 0,0 0-170 0 0,0 0-102 0 0,-8 5-92 0 0,-22 16-41 0 0,30-20 12 0 0,0 0-1 0 0,-1 0 1 0 0,1 0 0 0 0,0 0-1 0 0,0 1 1 0 0,0-1-1 0 0,0 0 1 0 0,0 0-1 0 0,1 0 1 0 0,-1 0 0 0 0,0 0-1 0 0,0 0 1 0 0,1 0-1 0 0,-1 1 1 0 0,1-1-1 0 0,-1 0 1 0 0,1 0-1 0 0,-1 0 1 0 0,1-1 0 0 0,0 1-1 0 0,-1 0 1 0 0,1 0-1 0 0,0 0 1 0 0,0 0-1 0 0,0-1 1 0 0,0 1 0 0 0,0 0-1 0 0,-1-1 1 0 0,1 1-1 0 0,0 0 1 0 0,0-1-1 0 0,1 1 1 0 0,-1-1-1 0 0,0 0 1 0 0,0 1 0 0 0,0-1-1 0 0,0 0 1 0 0,0 0-1 0 0,0 0 1 0 0,1 0 22 0 0,-1 1-126 0 0,26 7-1842 0 0,-7-5-2261 0 0,-11-2 524 0 0,6 2-7089 0 0</inkml:trace>
</inkml:ink>
</file>

<file path=ppt/ink/ink8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25.0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2 250 0 0 0,'0'0'1418'0'0,"0"0"129"0"0,0 0-14 0 0,0 0-147 0 0,0 0-139 0 0,0 0-126 0 0,0 0-79 0 0,10-2-30 0 0,12-4 21 0 0,0 0 0 0 0,0-1 0 0 0,0-2-1 0 0,-1 0 1 0 0,-1-1 0 0 0,1-2 0 0 0,6-5-1033 0 0,7-9 438 0 0,-2-3 0 0 0,-1 0 0 0 0,-2-2 0 0 0,12-17-438 0 0,-36 41 86 0 0,-4 7-92 0 0,-1 1 1 0 0,0-1 0 0 0,0 0 0 0 0,1 0 0 0 0,-1 1 0 0 0,0-1 0 0 0,0 0 0 0 0,1 0 0 0 0,-1 0 0 0 0,0 1-1 0 0,1-1 1 0 0,-1 0 0 0 0,0 0 0 0 0,1 0 0 0 0,-1 0 0 0 0,0 0 0 0 0,1 0 0 0 0,-1 0 0 0 0,1 0-1 0 0,-1 0 1 0 0,0 0 0 0 0,1 0 0 0 0,-1 0 0 0 0,0 0 0 0 0,1 0 0 0 0,-1 0 0 0 0,0 0 0 0 0,1 0 0 0 0,-1 0-1 0 0,0 0 1 0 0,1 0 0 0 0,-1-1 0 0 0,0 1 0 0 0,1 0 0 0 0,-1 0 0 0 0,0 0 0 0 0,1-1 0 0 0,-1 1 0 0 0,0 0-1 0 0,0 0 1 0 0,1-1 0 0 0,-1 1 0 0 0,0 0 0 0 0,0-1 0 0 0,1 1 0 0 0,-1 0 5 0 0,7 475 439 0 0,-7-417-423 0 0,1 73 5 0 0,-6-1 0 0 0,-15 88-21 0 0,16-195-32 0 0,0 0 0 0 0,-2-1 0 0 0,0 1 0 0 0,-2-1 0 0 0,-1 0 0 0 0,0-1 0 0 0,-1 0 0 0 0,-7 8 32 0 0,13-22-1 0 0,0-1 0 0 0,-1 0 1 0 0,0 0-1 0 0,0 0 0 0 0,0 0 0 0 0,-1-1 0 0 0,1 0 0 0 0,-2 0 0 0 0,1 0 0 0 0,0-1 1 0 0,-1 0-1 0 0,0 0 0 0 0,0-1 0 0 0,0 1 0 0 0,0-2 0 0 0,0 1 0 0 0,-1-1 0 0 0,1 0 1 0 0,-1 0-1 0 0,0-1 0 0 0,1 0 0 0 0,-1-1 0 0 0,0 0 0 0 0,0 0 0 0 0,1 0 0 0 0,-8-2 1 0 0,10 1 17 0 0,0-1 0 0 0,0 1-1 0 0,0-1 1 0 0,0 0 0 0 0,1 0-1 0 0,-1 0 1 0 0,1-1 0 0 0,-1 0 0 0 0,1 1-1 0 0,0-2 1 0 0,0 1 0 0 0,0 0-1 0 0,0-1 1 0 0,1 0 0 0 0,0 0-1 0 0,-1 0 1 0 0,1 0 0 0 0,1 0-1 0 0,-1-1 1 0 0,1 1 0 0 0,-1-1-1 0 0,1 0 1 0 0,1 0 0 0 0,-1 0-1 0 0,1 0 1 0 0,-1 0 0 0 0,1-1-17 0 0,-1-6 9 0 0,0 1 0 0 0,1 0 0 0 0,0-1 0 0 0,1 1 0 0 0,0-1 0 0 0,0 1 0 0 0,2-1 0 0 0,-1 1 0 0 0,1-1 0 0 0,1 1 0 0 0,4-10-9 0 0,7-14 46 0 0,3 1 1 0 0,1 0-1 0 0,1 1 0 0 0,1 1 0 0 0,3 1 1 0 0,0 1-1 0 0,2 2 0 0 0,0 0 1 0 0,3 1-1 0 0,0 2 0 0 0,22-16-46 0 0,-29 26-77 0 0,0 1-1 0 0,0 1 1 0 0,1 1-1 0 0,1 1 0 0 0,0 1 1 0 0,1 1-1 0 0,10-3 78 0 0,56 0-7992 0 0,-74 12 2736 0 0,-6 0-1369 0 0</inkml:trace>
  <inkml:trace contextRef="#ctx0" brushRef="#br0" timeOffset="327.747">974 530 2649 0 0,'0'0'2739'0'0,"0"0"-921"0"0,0 0-462 0 0,0 0 73 0 0,0 0 221 0 0,0 0 77 0 0,0 0-148 0 0,0 0-305 0 0,0 0-322 0 0,0 0-268 0 0,0 0-177 0 0,0 0-136 0 0,-32 35-78 0 0,-95 106-28 0 0,93-84-59 0 0,33-52-170 0 0,0 0 0 0 0,0 0 0 0 0,0 0 0 0 0,1 1 0 0 0,-1-1 1 0 0,1 0-1 0 0,1 0 0 0 0,-1 1 0 0 0,1-1 0 0 0,0 0 0 0 0,0 0 0 0 0,0 0 0 0 0,1 0 1 0 0,0 0-1 0 0,0 0 0 0 0,0 0 0 0 0,1-1 0 0 0,-1 1 0 0 0,1-1 0 0 0,0 0 0 0 0,0 0 1 0 0,1 0-1 0 0,-1 0 0 0 0,1 0 0 0 0,0 0 0 0 0,0-1 0 0 0,0 0 0 0 0,0 0 0 0 0,1 0 0 0 0,-1-1 1 0 0,1 1-1 0 0,0-1 0 0 0,0 0 0 0 0,0 0 0 0 0,4 1-36 0 0,-1-1 84 0 0,0-1 0 0 0,0 1 0 0 0,0-1 0 0 0,0-1 1 0 0,0 1-1 0 0,1-1 0 0 0,-1-1 0 0 0,0 0 0 0 0,0 0 0 0 0,0 0 0 0 0,0-1 0 0 0,0 0 0 0 0,0-1 0 0 0,-1 1 0 0 0,1-2 0 0 0,-1 1 0 0 0,1-1 1 0 0,-1 0-1 0 0,-1-1 0 0 0,1 1 0 0 0,0-1 0 0 0,-1-1-84 0 0,3-3 62 0 0,0 0-1 0 0,-1-1 1 0 0,0 1 0 0 0,0-2 0 0 0,-1 1 0 0 0,-1-1-1 0 0,0 0 1 0 0,0-1 0 0 0,-1 1 0 0 0,0-1 0 0 0,-1 0-1 0 0,-1 0 1 0 0,1-6-62 0 0,-2 11-90 0 0,-1 1 0 0 0,0-1 0 0 0,0 1 0 0 0,-1-1 0 0 0,0 0 0 0 0,0 1 0 0 0,-1-1 0 0 0,1 1 0 0 0,-1-1 0 0 0,-1 0 0 0 0,1 1 0 0 0,-1 0 0 0 0,0-1 0 0 0,-1 1 0 0 0,0 0 0 0 0,0 0 0 0 0,0 0 0 0 0,0 1-1 0 0,-1-1 1 0 0,0 1 0 0 0,0 0 0 0 0,-1 0 0 0 0,1 0 0 0 0,-1 0 0 0 0,0 1 0 0 0,-2-1 90 0 0,5 3-216 0 0,0 0 0 0 0,-1 1 0 0 0,1-1 0 0 0,-1 1 0 0 0,1 0-1 0 0,-1 0 1 0 0,1 0 0 0 0,-1 0 0 0 0,1 0 0 0 0,-1 1 0 0 0,0-1 0 0 0,1 1 0 0 0,-1-1-1 0 0,0 1 1 0 0,0 0 0 0 0,1 0 0 0 0,-1 1 0 0 0,0-1 0 0 0,0 0 0 0 0,1 1 0 0 0,-1 0-1 0 0,0-1 1 0 0,1 1 0 0 0,-1 0 0 0 0,1 1 0 0 0,-1-1 216 0 0,-3 3-997 0 0,0 1 0 0 0,1-1 0 0 0,-1 1 1 0 0,1 0-1 0 0,0 0 0 0 0,1 1 0 0 0,-1 0 0 0 0,1 0 0 0 0,0 0 1 0 0,1 0-1 0 0,-1 0 0 0 0,1 1 0 0 0,0-1 0 0 0,1 2 997 0 0,-3 4-1500 0 0</inkml:trace>
  <inkml:trace contextRef="#ctx0" brushRef="#br0" timeOffset="955.131">1096 898 0 0 0,'0'0'361'0'0,"0"0"962"0"0,0 0 368 0 0,0 0 114 0 0,0 0-13 0 0,0 0-86 0 0,0 0-135 0 0,0 0-79 0 0,0 0-78 0 0,29 0-102 0 0,89-2-144 0 0,-117 2-1130 0 0,0 1 0 0 0,0-1 0 0 0,0 1 0 0 0,0-1-1 0 0,1 0 1 0 0,-1 0 0 0 0,0 0 0 0 0,0 0 0 0 0,1 0 0 0 0,-1 0-1 0 0,0 0 1 0 0,0 0 0 0 0,1 0 0 0 0,-1-1 0 0 0,0 1 0 0 0,0 0-1 0 0,0-1 1 0 0,1 1 0 0 0,-1-1 0 0 0,0 1 0 0 0,0-1-1 0 0,0 0 1 0 0,0 1 0 0 0,0-1 0 0 0,0 0 0 0 0,0 0 0 0 0,0 0-1 0 0,0 0 1 0 0,-1 0 0 0 0,1 0 0 0 0,0 0 0 0 0,0 0 0 0 0,-1 0-1 0 0,1 0 1 0 0,-1 0 0 0 0,1 0 0 0 0,-1 0 0 0 0,0-1 0 0 0,1 1-1 0 0,-1-1-37 0 0,1-4 274 0 0,9-22 139 0 0,0-1-1 0 0,2 2 1 0 0,1-1-1 0 0,2 2 0 0 0,0 0 1 0 0,2 1-1 0 0,0 0 1 0 0,5-2-413 0 0,-14 17-83 0 0,0 1 0 0 0,0 0 0 0 0,0 1 0 0 0,1 0 0 0 0,1 0 0 0 0,-1 1 0 0 0,1 0 1 0 0,0 1-1 0 0,9-4 83 0 0,33-1-8808 0 0,-42 11 2612 0 0,-5 0 1224 0 0</inkml:trace>
</inkml:ink>
</file>

<file path=ppt/ink/ink8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1.8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63 1192 0 0,'0'0'910'0'0,"0"0"-329"0"0,0 0-165 0 0,0 0 128 0 0,0 0 297 0 0,0 0 362 0 0,0 0 249 0 0,0 0 32 0 0,0 0-124 0 0,0 0-266 0 0,0 0-272 0 0,-24 0-221 0 0,-73 2-101 0 0,51 16 259 0 0,41-12-582 0 0,-6 8 51 0 0,0 1-1 0 0,0 0 0 0 0,2 0 1 0 0,0 1-1 0 0,0 0 0 0 0,2 1 0 0 0,0 0 1 0 0,1 0-1 0 0,1 0 0 0 0,0 1 1 0 0,1-1-1 0 0,1 1 0 0 0,1 0 0 0 0,1 0 1 0 0,0 1-1 0 0,2 15-227 0 0,-1-32 71 0 0,0 1-1 0 0,0 0 1 0 0,0 0-1 0 0,1 0 1 0 0,0 0-1 0 0,-1 0 1 0 0,1 0-1 0 0,0-1 1 0 0,0 1 0 0 0,0 0-1 0 0,1 0 1 0 0,-1-1-1 0 0,1 1 1 0 0,-1-1-1 0 0,1 0 1 0 0,0 1-1 0 0,0-1 1 0 0,0 0 0 0 0,0 0-1 0 0,0 0 1 0 0,1 0-1 0 0,-1-1 1 0 0,1 1-1 0 0,-1 0 1 0 0,1-1-1 0 0,-1 0 1 0 0,1 0 0 0 0,0 0-1 0 0,0 0 1 0 0,0 0-1 0 0,-1 0 1 0 0,1-1-1 0 0,0 1 1 0 0,0-1-1 0 0,0 0 1 0 0,0 0-1 0 0,0 0 1 0 0,0 0 0 0 0,0-1-1 0 0,0 1 1 0 0,0-1-1 0 0,-1 1 1 0 0,1-1-1 0 0,0 0 1 0 0,0 0-1 0 0,-1 0 1 0 0,1-1 0 0 0,0 1-1 0 0,-1-1 1 0 0,1 1-1 0 0,0-2-70 0 0,25-33 366 0 0,-2-2 1 0 0,-2-1-1 0 0,-1 0 0 0 0,16-39-366 0 0,-29 57 50 0 0,42-137 350 0 0,-43 123-258 0 0,13 110-634 0 0,4 38 667 0 0,5-2 0 0 0,15 29-175 0 0,-22-83-10 0 0,-2 2 0 0 0,-3 1 1 0 0,-3 0-1 0 0,-2 2 0 0 0,-3-1 0 0 0,-3 1 0 0 0,-2 13 10 0 0,-5-62-13 0 0,0 1 1 0 0,-1-1-1 0 0,-1 0 0 0 0,0 0 0 0 0,-1 0 1 0 0,0 0-1 0 0,-1 0 0 0 0,0 0 1 0 0,-1 0-1 0 0,-1-1 0 0 0,0 0 1 0 0,-1 0-1 0 0,0 0 0 0 0,0 0 0 0 0,-2-1 1 0 0,1 0-1 0 0,-1-1 0 0 0,-1 0 1 0 0,0 0-1 0 0,0-1 0 0 0,-1 0 1 0 0,0 0-1 0 0,-3 0 13 0 0,11-8-1 0 0,0 1 0 0 0,0-1 0 0 0,0-1 0 0 0,0 1 1 0 0,-1 0-1 0 0,1 0 0 0 0,0-1 0 0 0,0 1 0 0 0,-1-1 0 0 0,1 0 1 0 0,-1 0-1 0 0,1 0 0 0 0,0 0 0 0 0,-1 0 0 0 0,1 0 0 0 0,0-1 0 0 0,-1 1 1 0 0,1-1-1 0 0,0 0 0 0 0,0 1 0 0 0,-1-1 0 0 0,1 0 0 0 0,0 0 1 0 0,0-1-1 0 0,0 1 0 0 0,0 0 0 0 0,0-1 0 0 0,1 1 0 0 0,-1-1 0 0 0,0 1 1 0 0,1-1-1 0 0,-1 0 0 0 0,1 0 0 0 0,-1 0 0 0 0,1 0 0 0 0,0 0 1 0 0,0 0-1 0 0,0 0 0 0 0,0 0 0 0 0,0 0 0 0 0,0-1 0 0 0,1 1 0 0 0,-1 0 1 0 0,1-1-1 0 0,-1 1 0 0 0,1 0 0 0 0,0-1 0 0 0,0 1 0 0 0,0 0 1 0 0,0-1-1 0 0,1 1 0 0 0,-1-2 1 0 0,0-12-39 0 0,1 0 0 0 0,0 0 1 0 0,1 0-1 0 0,1 1 0 0 0,0-1 1 0 0,1 1-1 0 0,1-1 0 0 0,1 1 1 0 0,0 0-1 0 0,0 1 0 0 0,2 0 1 0 0,7-11 38 0 0,76-116-880 0 0,7 4-1 0 0,46-46 881 0 0,20-25-1857 0 0,-131 167 1512 0 0,-23 30 257 0 0,0 0-1 0 0,-1-1 0 0 0,0 0 0 0 0,-1-1 0 0 0,0 0 0 0 0,-1 0 1 0 0,-1-1-1 0 0,2-5 89 0 0,-8 17 10 0 0,0 1 0 0 0,0 0 0 0 0,0-1 1 0 0,0 1-1 0 0,-1-1 0 0 0,1 1 0 0 0,0 0 1 0 0,-1-1-1 0 0,1 1 0 0 0,-1 0 0 0 0,0-1 1 0 0,1 1-1 0 0,-1 0 0 0 0,0 0 0 0 0,0-1 0 0 0,0 1 1 0 0,0 0-1 0 0,0 0 0 0 0,0 0 0 0 0,0 0 1 0 0,0 0-1 0 0,0 1 0 0 0,0-1 0 0 0,-1 0 1 0 0,1 0-1 0 0,0 1 0 0 0,-1-1 0 0 0,1 1 0 0 0,0-1 1 0 0,-1 1-1 0 0,1 0 0 0 0,-1-1 0 0 0,1 1 1 0 0,0 0-1 0 0,-1 0 0 0 0,1 0 0 0 0,-1 0 1 0 0,1 0-1 0 0,-1 0 0 0 0,1 0 0 0 0,0 1 0 0 0,-1-1 1 0 0,1 1-1 0 0,-1-1 0 0 0,1 1 0 0 0,0-1 1 0 0,-1 1-1 0 0,1 0 0 0 0,0-1 0 0 0,0 1 1 0 0,0 0-1 0 0,0 0 0 0 0,-1 0 0 0 0,1 0 1 0 0,0 0-1 0 0,0 0 0 0 0,1 0 0 0 0,-1 0 0 0 0,0 1 1 0 0,0-1-1 0 0,0 1-10 0 0,-12 6 54 0 0,1 0 0 0 0,-1 0 0 0 0,2 1 0 0 0,-1 1 0 0 0,1 0 0 0 0,1 0 0 0 0,0 1-1 0 0,0 1 1 0 0,1 0 0 0 0,1 0 0 0 0,0 0 0 0 0,0 1 0 0 0,1 0 0 0 0,1 1 0 0 0,0 0 0 0 0,1 0 0 0 0,1 0 0 0 0,0 0 0 0 0,1 1 0 0 0,0-1 0 0 0,1 1 0 0 0,1 10-54 0 0,3-16 41 0 0,1 0 0 0 0,1 0 0 0 0,-1 0 0 0 0,1 0 0 0 0,1-1 1 0 0,0 0-1 0 0,0 0 0 0 0,1 0 0 0 0,0 0 0 0 0,0-1 0 0 0,0 0 0 0 0,1 0 0 0 0,0-1 1 0 0,1 0-1 0 0,-1 0 0 0 0,1-1 0 0 0,1 0 0 0 0,-1 0 0 0 0,0 0 0 0 0,1-2 1 0 0,0 1-1 0 0,0-1 0 0 0,0 0 0 0 0,1-1 0 0 0,1 1-41 0 0,-1 0 54 0 0,0-1-1 0 0,1 0 1 0 0,-1 0-1 0 0,1-1 1 0 0,-1-1 0 0 0,1 0-1 0 0,-1 0 1 0 0,1-1-1 0 0,0 0 1 0 0,-1-1 0 0 0,0 0-1 0 0,1-1 1 0 0,-1 0-1 0 0,0 0 1 0 0,0-1-1 0 0,-1 0 1 0 0,1-1 0 0 0,-1 0-1 0 0,0-1 1 0 0,0 0-1 0 0,-1 0 1 0 0,0-1 0 0 0,0 0-1 0 0,0 0 1 0 0,-1-1-1 0 0,0 0 1 0 0,-1-1 0 0 0,1 1-1 0 0,-2-1 1 0 0,1 0-1 0 0,-1 0 1 0 0,-1-1 0 0 0,1 0-1 0 0,-2 0 1 0 0,1 0-1 0 0,-2 0 1 0 0,1 0-1 0 0,-1-4-53 0 0,-1 2-135 0 0,0-1 1 0 0,-1 1-1 0 0,-1-1 0 0 0,0 1 0 0 0,-1 0 0 0 0,0-1 0 0 0,-1 1 0 0 0,0 0 0 0 0,-1 0 0 0 0,0 1 0 0 0,-1-1 0 0 0,0 1 0 0 0,-2-3 135 0 0,1 5-569 0 0,0 0 1 0 0,-1 1 0 0 0,1-1 0 0 0,-1 2-1 0 0,-1-1 1 0 0,0 1 0 0 0,0 0-1 0 0,0 0 1 0 0,-1 1 0 0 0,-2-1 568 0 0,-46-20-8951 0 0,37 22 2920 0 0</inkml:trace>
</inkml:ink>
</file>

<file path=ppt/ink/ink8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2.9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134 261 1576 0 0,'0'0'1441'0'0,"0"0"-88"0"0,0 0 24 0 0,0 0 50 0 0,0 0 1 0 0,0 0-157 0 0,0 0-323 0 0,0 0-215 0 0,0 0-22 0 0,0 0 92 0 0,0 0 161 0 0,0 0 79 0 0,0 0-37 0 0,18-2-111 0 0,58-6-150 0 0,-63 6-546 0 0,-1-1 0 0 0,1 0 0 0 0,-1 0 0 0 0,1-2 1 0 0,-1 1-1 0 0,0-2 0 0 0,-1 1 0 0 0,1-2 0 0 0,-1 1 0 0 0,9-9-199 0 0,10-4 240 0 0,-21 13-198 0 0,0 0 0 0 0,-1 0 0 0 0,0-1-1 0 0,0 0 1 0 0,0 0 0 0 0,-1-1 0 0 0,0 0-1 0 0,-1-1 1 0 0,1 1 0 0 0,-2-1 0 0 0,1 0-1 0 0,-1-1 1 0 0,-1 1 0 0 0,0-1 0 0 0,0 0-1 0 0,-1 0-41 0 0,-2-24 7 0 0,-7 61-1270 0 0,-1 444 1299 0 0,-3-334-43 0 0,-5-1 1 0 0,-30 116 6 0 0,44-246 2 0 0,-1 16 2 0 0,-2-1 1 0 0,0 0-1 0 0,-1 0 0 0 0,-1 0 0 0 0,-1-1 1 0 0,-1 1-1 0 0,0-2 0 0 0,-2 1 0 0 0,0-1 1 0 0,-1-1-1 0 0,-1 0 0 0 0,-1-1 0 0 0,0 0 1 0 0,-1-1-1 0 0,-1 0 0 0 0,-1-1 0 0 0,0-1 1 0 0,-3 2-6 0 0,11-11 25 0 0,0 0 0 0 0,0 0 0 0 0,-1-1-1 0 0,1 0 1 0 0,-1-1 0 0 0,0 1-1 0 0,0-2 1 0 0,0 1 0 0 0,-1-1 0 0 0,1-1-1 0 0,0 0 1 0 0,-1 0 0 0 0,1-1-1 0 0,-1 0 1 0 0,1 0 0 0 0,-1-1-1 0 0,1 0 1 0 0,-1-1 0 0 0,1 0 0 0 0,0-1-1 0 0,0 0 1 0 0,-8-3-24 0 0,16 4 20 0 0,-1 1 0 0 0,1-1 0 0 0,0 0 1 0 0,0 1-1 0 0,-1-1 0 0 0,1 0 0 0 0,0 0 0 0 0,0 0 0 0 0,1 0 0 0 0,-1 0 1 0 0,0 0-1 0 0,1 0 0 0 0,-1 0 0 0 0,1 0 0 0 0,0 0 0 0 0,-1 0 0 0 0,1 0 1 0 0,0 0-1 0 0,0 0 0 0 0,0 0 0 0 0,1 0 0 0 0,-1 0 0 0 0,1 0 1 0 0,-1 0-1 0 0,1 0 0 0 0,-1 0 0 0 0,1 0 0 0 0,0 0 0 0 0,0 0 0 0 0,0 0 1 0 0,0 0-1 0 0,0 1 0 0 0,1-1 0 0 0,-1 0-20 0 0,48-59 91 0 0,-47 59-79 0 0,3-2-6 0 0,98-101 4 0 0,-4-4-1 0 0,-5-4 1 0 0,29-52-10 0 0,-54 26-2589 0 0,-59 107-2032 0 0,-4 1-3779 0 0,-5 27 3200 0 0</inkml:trace>
  <inkml:trace contextRef="#ctx0" brushRef="#br0" timeOffset="309.895">751 1068 1768 0 0,'0'0'2438'0'0,"0"0"-935"0"0,0 0-153 0 0,0 0 305 0 0,0 0 213 0 0,0 0-61 0 0,0 0-277 0 0,0 0-283 0 0,0 0-163 0 0,0 0-142 0 0,0 0-126 0 0,0 0-128 0 0,0 0-144 0 0,5-27-85 0 0,17-85-64 0 0,14 41 177 0 0,-17 44-674 0 0,1 2-1 0 0,1 1 1 0 0,1 0 0 0 0,1 1 0 0 0,1 2 0 0 0,1 0-1 0 0,1 2 1 0 0,12-7 102 0 0,-3 9-2845 0 0,-10 12-6535 0 0,-16 5 1757 0 0</inkml:trace>
  <inkml:trace contextRef="#ctx0" brushRef="#br0" timeOffset="570.863">1213 714 4977 0 0,'0'0'1586'0'0,"0"0"-493"0"0,0 0-154 0 0,0 0 120 0 0,0 0 45 0 0,0 0-41 0 0,0 0-143 0 0,0 0-131 0 0,0 0-116 0 0,0 0-141 0 0,0 0-160 0 0,0 0-134 0 0,0 0-74 0 0,-23 27-38 0 0,-70 84-8 0 0,91-110-113 0 0,0 0 1 0 0,0 0 0 0 0,1 1-1 0 0,-1-1 1 0 0,1 0 0 0 0,-1 0 0 0 0,1 1-1 0 0,0-1 1 0 0,-1 1 0 0 0,1 0-1 0 0,0-1 1 0 0,0 1 0 0 0,0 0-1 0 0,0 0 1 0 0,0-1 0 0 0,1 1-1 0 0,-1 0 1 0 0,0 0 0 0 0,1 0-1 0 0,0 0 1 0 0,-1 0 0 0 0,1 0 0 0 0,0 0-1 0 0,0 0 1 0 0,0 0 0 0 0,0 0-1 0 0,0 0 1 0 0,1 0 0 0 0,-1 0-1 0 0,0 0 1 0 0,1 0 0 0 0,0 1-6 0 0,2 2 34 0 0,0 1 58 0 0,0-1 0 0 0,0 1 0 0 0,1-1 0 0 0,-1 0 0 0 0,1-1 0 0 0,0 1 0 0 0,1-1 0 0 0,-1 1 0 0 0,1-1 0 0 0,0 0 0 0 0,0-1 0 0 0,0 1 0 0 0,0-1 0 0 0,1 0 0 0 0,-1-1 0 0 0,1 1 0 0 0,0-1 0 0 0,0 0 0 0 0,-1 0 0 0 0,1-1 0 0 0,1 0 0 0 0,-1 0 0 0 0,0 0-1 0 0,0-1 1 0 0,0 0 0 0 0,0 0 0 0 0,1-1 0 0 0,-1 1 0 0 0,0-1 0 0 0,0 0 0 0 0,0-1 0 0 0,0 0 0 0 0,0 0 0 0 0,-1 0 0 0 0,1-1 0 0 0,-1 1 0 0 0,1-1 0 0 0,-1-1 0 0 0,0 1 0 0 0,0-1 0 0 0,0 0 0 0 0,0 0 0 0 0,-1 0 0 0 0,3-4-92 0 0,0 1 23 0 0,-1 0 0 0 0,0 0-1 0 0,-1 0 1 0 0,0-1 0 0 0,0 0-1 0 0,0 0 1 0 0,-1 0 0 0 0,0-1-1 0 0,-1 0 1 0 0,0 1 0 0 0,0-1-1 0 0,-1 0 1 0 0,0-1 0 0 0,-1 1-1 0 0,0 0 1 0 0,0 0 0 0 0,-1-1-1 0 0,0 1 1 0 0,0 0 0 0 0,-1 0-1 0 0,-1-1 1 0 0,0 0-23 0 0,1 7-148 0 0,0 0 0 0 0,-1 0-1 0 0,0 0 1 0 0,1 0 0 0 0,-1 0 0 0 0,0 0 0 0 0,-1 0-1 0 0,1 1 1 0 0,0-1 0 0 0,-1 1 0 0 0,0 0 0 0 0,1-1 0 0 0,-1 1-1 0 0,0 0 1 0 0,0 1 0 0 0,0-1 0 0 0,0 0 0 0 0,0 1-1 0 0,-3-1 149 0 0,-17-4-4218 0 0,0 4-4078 0 0,14 2 3111 0 0</inkml:trace>
  <inkml:trace contextRef="#ctx0" brushRef="#br0" timeOffset="990.794">1517 990 6425 0 0,'0'0'1427'0'0,"0"0"-133"0"0,0 0 188 0 0,0 0 217 0 0,0 0 6 0 0,0 0-256 0 0,0 0-325 0 0,0 0-240 0 0,0 0-168 0 0,0 0-136 0 0,20-32-113 0 0,61-98-91 0 0,-31 67 194 0 0,-42 55-522 0 0,1 0 1 0 0,0 0 0 0 0,0 1 0 0 0,1 1-1 0 0,0-1 1 0 0,0 1 0 0 0,1 1 0 0 0,-1 0-1 0 0,1 1 1 0 0,0 0 0 0 0,2 0-49 0 0,-12 3 3 0 0,1 1 0 0 0,-1 0 0 0 0,0-1 0 0 0,0 1 0 0 0,0 0 0 0 0,0 0 0 0 0,0 0 1 0 0,1 0-1 0 0,-1 0 0 0 0,0 0 0 0 0,0 0 0 0 0,0 0 0 0 0,0 1 0 0 0,0-1 0 0 0,0 0 0 0 0,0 1 1 0 0,1-1-1 0 0,-1 1 0 0 0,0-1 0 0 0,0 1 0 0 0,0-1 0 0 0,0 1 0 0 0,-1 0 0 0 0,1 0 0 0 0,0-1 0 0 0,0 1 1 0 0,0 0-1 0 0,-1 0 0 0 0,1 0 0 0 0,0 0 0 0 0,-1 0 0 0 0,1 0 0 0 0,0 0 0 0 0,-1 0 0 0 0,0 0 0 0 0,1 0 1 0 0,-1 0-1 0 0,0 0 0 0 0,1 0 0 0 0,-1 0 0 0 0,0 1 0 0 0,0-1 0 0 0,0 0 0 0 0,0 0 0 0 0,0 0 1 0 0,0 0-1 0 0,0 0 0 0 0,0 1 0 0 0,-1-1 0 0 0,1 0 0 0 0,0 0 0 0 0,-1 0-3 0 0,10 38 211 0 0,-6-38-186 0 0,0 1 1 0 0,1 0-1 0 0,-1-1 0 0 0,0 0 1 0 0,1 0-1 0 0,-1 0 1 0 0,1 0-1 0 0,-1-1 0 0 0,1 1 1 0 0,-1-1-1 0 0,1 0 1 0 0,-1 0-1 0 0,1 0 0 0 0,0 0 1 0 0,-1-1-1 0 0,1 0 0 0 0,-1 1 1 0 0,1-1-1 0 0,-1 0 1 0 0,0-1-1 0 0,1 1 0 0 0,-1-1 1 0 0,0 1-1 0 0,0-1 1 0 0,2-2-26 0 0,186-79-104 0 0,-189 83 96 0 0,-1 1 1 0 0,1 0 0 0 0,-1 0 0 0 0,1-1 0 0 0,-1 1-1 0 0,0 0 1 0 0,1 0 0 0 0,-1 0 0 0 0,0 0-1 0 0,0 1 1 0 0,0-1 0 0 0,0 0 0 0 0,0 0-1 0 0,0 1 1 0 0,0-1 0 0 0,0 1 0 0 0,-1-1 0 0 0,1 0-1 0 0,0 1 1 0 0,-1-1 0 0 0,1 1 0 0 0,-1 0-1 0 0,0-1 1 0 0,1 1 0 0 0,-1-1 0 0 0,0 1 0 0 0,0 0-1 0 0,0-1 1 0 0,0 1 0 0 0,0-1 0 0 0,-1 1-1 0 0,1 0 1 0 0,0-1 0 0 0,-1 1 0 0 0,1-1 0 0 0,-1 1 7 0 0,3 21 12 0 0,-1-19-58 0 0,-1 0 0 0 0,1-1 1 0 0,0 1-1 0 0,0-1 1 0 0,1 1-1 0 0,-1-1 1 0 0,1 0-1 0 0,-1 0 1 0 0,1 1-1 0 0,0-1 1 0 0,0 0-1 0 0,0 0 0 0 0,1-1 1 0 0,-1 1-1 0 0,1 0 1 0 0,0-1-1 0 0,-1 0 1 0 0,1 1-1 0 0,0-1 1 0 0,0 0-1 0 0,1-1 0 0 0,-1 1 1 0 0,0 0-1 0 0,1-1 1 0 0,-1 0-1 0 0,1 0 1 0 0,-1 0-1 0 0,1 0 1 0 0,-1 0-1 0 0,1-1 0 0 0,0 0 1 0 0,0 1 45 0 0,20-1-4542 0 0,-8 0-5055 0 0,-12 0 3805 0 0</inkml:trace>
</inkml:ink>
</file>

<file path=ppt/ink/ink8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40.3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0 685 0 0 0,'0'0'1452'0'0,"0"0"210"0"0,0 0 44 0 0,33-3-61 0 0,105-9-55 0 0,89-30 4328 0 0,-185 28-5002 0 0,-1-2 0 0 0,0-2 0 0 0,-1-1 0 0 0,-1-3 0 0 0,27-19-916 0 0,-44 27 244 0 0,6-1-87 0 0,-1-1 0 0 0,0-2 0 0 0,-1 0 0 0 0,-1-2 0 0 0,0 0 1 0 0,-2-2-1 0 0,-1-1 0 0 0,0 0 0 0 0,-2-2 0 0 0,-1 0 0 0 0,-1-1 0 0 0,-1-1 0 0 0,2-6-157 0 0,-17 28-3 0 0,0 1 1 0 0,0-1-1 0 0,0 0 0 0 0,-1 0 1 0 0,1 0-1 0 0,-1 0 0 0 0,0 0 1 0 0,-1 0-1 0 0,1-1 0 0 0,-1 1 1 0 0,0 0-1 0 0,-1 0 0 0 0,1 0 1 0 0,-1-1-1 0 0,0 1 0 0 0,0 0 1 0 0,0 0-1 0 0,-1 0 0 0 0,0 0 1 0 0,0 1-1 0 0,0-1 0 0 0,-1 0 1 0 0,1 1-1 0 0,-1 0 0 0 0,0-1 1 0 0,0 1-1 0 0,-1 0 0 0 0,1 1 1 0 0,-1-1-1 0 0,0 0 0 0 0,0 1 1 0 0,0 0-1 0 0,-1 0 0 0 0,1 0 1 0 0,0 1-1 0 0,-1 0 0 0 0,0-1 1 0 0,0 1-1 0 0,-4 0 3 0 0,1 0-46 0 0,0 2-1 0 0,0-1 1 0 0,0 1 0 0 0,0 0-1 0 0,0 1 1 0 0,0 0 0 0 0,0 0-1 0 0,0 1 1 0 0,1 0 0 0 0,-1 0 0 0 0,0 1-1 0 0,1 0 1 0 0,-1 0 0 0 0,1 1-1 0 0,0 0 1 0 0,0 0 0 0 0,1 1-1 0 0,-1 0 1 0 0,1 0 0 0 0,0 0-1 0 0,1 1 1 0 0,-1 0 0 0 0,-2 3 46 0 0,-9 11-10 0 0,0 2 1 0 0,2 0 0 0 0,0 0 0 0 0,2 1 0 0 0,0 1 0 0 0,-3 12 9 0 0,7-15 10 0 0,2 0 1 0 0,0 1-1 0 0,2 0 0 0 0,0 0 1 0 0,2 1-1 0 0,0-1 1 0 0,1 1-1 0 0,2-1 0 0 0,0 1 1 0 0,3 16-11 0 0,-1-29 20 0 0,1 1 0 0 0,1 0 0 0 0,0-1 1 0 0,0 0-1 0 0,1 0 0 0 0,0 0 0 0 0,0 0 0 0 0,1-1 0 0 0,1 0 1 0 0,0 0-1 0 0,0-1 0 0 0,0 0 0 0 0,1 0 0 0 0,0-1 0 0 0,1 0 1 0 0,0 0-1 0 0,0-1 0 0 0,0 0 0 0 0,1 0 0 0 0,0-1 0 0 0,0 0 1 0 0,0-1-1 0 0,0-1 0 0 0,1 1 0 0 0,0-1 0 0 0,0-1 0 0 0,-1 0 1 0 0,1-1-1 0 0,0 0 0 0 0,1-1 0 0 0,-1 0 0 0 0,0 0 0 0 0,4-2-20 0 0,8 2 83 0 0,0-1-1 0 0,-1-1 1 0 0,1-1-1 0 0,0-1 1 0 0,-1-1-1 0 0,0-1 1 0 0,-1-1-1 0 0,1-1 1 0 0,-1-1-1 0 0,0 0 0 0 0,-1-2 1 0 0,9-6-83 0 0,-2 0 36 0 0,-1-2 0 0 0,-1-1 0 0 0,0-1 0 0 0,-1-1 1 0 0,-2-1-1 0 0,0 0 0 0 0,-2-2 0 0 0,0-1 0 0 0,-2 0 0 0 0,-1-2 0 0 0,13-26-36 0 0,-13-26-338 0 0,-17 77 303 0 0,0 1-1 0 0,0 0 0 0 0,0 0 1 0 0,0 0-1 0 0,0 0 0 0 0,0 0 0 0 0,-1 0 1 0 0,1 0-1 0 0,-1 0 0 0 0,1-1 0 0 0,-1 1 1 0 0,0 1-1 0 0,0-1 0 0 0,0 0 1 0 0,0 0-1 0 0,0 0 0 0 0,0 0 0 0 0,-1 1 1 0 0,1-1-1 0 0,0 1 0 0 0,-1-1 0 0 0,1 1 1 0 0,-1-1-1 0 0,0 1 0 0 0,0 0 1 0 0,1 0-1 0 0,-1 0 0 0 0,0 0 0 0 0,0 0 1 0 0,0 0-1 0 0,0 0 0 0 0,0 1 0 0 0,0-1 1 0 0,0 1-1 0 0,-2-1 36 0 0,-5 3-84 0 0,-1 0 1 0 0,1 0-1 0 0,1 1 1 0 0,-1 0-1 0 0,0 1 1 0 0,1 0-1 0 0,0 1 0 0 0,0-1 1 0 0,0 1-1 0 0,0 1 1 0 0,1-1-1 0 0,0 2 1 0 0,0-1-1 0 0,0 1 1 0 0,1 0-1 0 0,0 0 0 0 0,0 0 1 0 0,1 1-1 0 0,0 0 1 0 0,1 0-1 0 0,-1 0 1 0 0,2 1-1 0 0,-2 3 84 0 0,0-4-2 0 0,-4 5 15 0 0,1 0 0 0 0,0 1 0 0 0,1 0 0 0 0,1 1 0 0 0,0-1 0 0 0,1 1 0 0 0,0 0 0 0 0,1 1 0 0 0,1-1 0 0 0,1 1 0 0 0,0-1 0 0 0,1 1 0 0 0,0 0 1 0 0,2 0-1 0 0,1 10-13 0 0,0-19 17 0 0,0-1 1 0 0,1 0 0 0 0,-1 0 0 0 0,1-1 0 0 0,1 1-1 0 0,-1-1 1 0 0,1 1 0 0 0,0-1 0 0 0,0 0 0 0 0,1-1-1 0 0,-1 1 1 0 0,1-1 0 0 0,0 0 0 0 0,0 0 0 0 0,1 0-1 0 0,-1-1 1 0 0,1 1 0 0 0,-1-1 0 0 0,1-1 0 0 0,0 1-1 0 0,1-1 1 0 0,-1 0 0 0 0,5 1-18 0 0,9 1 127 0 0,0 0 1 0 0,-1-1-1 0 0,1 0 1 0 0,0-2-1 0 0,1 0 1 0 0,-1-2-1 0 0,3 0-127 0 0,7-6 179 0 0,0-2 0 0 0,0 0 1 0 0,-1-2-1 0 0,-1-2 0 0 0,0 0 0 0 0,0-2 0 0 0,-2 0 0 0 0,0-2 0 0 0,-1-1 0 0 0,0-2 0 0 0,-2 0 1 0 0,0-1-1 0 0,11-15-179 0 0,-18 23 9 0 0,0-1 0 0 0,-1-1 1 0 0,-1-1-1 0 0,-1 0 0 0 0,0 0 0 0 0,-1-1 1 0 0,-1-1-1 0 0,0 0 0 0 0,-2-1 0 0 0,0 0 1 0 0,-1 0-1 0 0,0-1 0 0 0,-2 0 0 0 0,-1 0 1 0 0,0 0-1 0 0,-2-1 0 0 0,0 0 0 0 0,-1-2-9 0 0,-2 22-20 0 0,-1-1-1 0 0,1 1 1 0 0,-1-1-1 0 0,0 1 1 0 0,1-1-1 0 0,-1 1 1 0 0,0 0-1 0 0,0-1 1 0 0,0 1-1 0 0,0 0 1 0 0,0 0-1 0 0,0 0 1 0 0,0 0-1 0 0,-1-1 1 0 0,1 2-1 0 0,0-1 1 0 0,-1 0-1 0 0,1 0 1 0 0,0 0-1 0 0,-1 1 1 0 0,1-1-1 0 0,-1 0 1 0 0,1 1-1 0 0,-1-1 1 0 0,0 1-1 0 0,1 0 1 0 0,-1 0-1 0 0,1 0 1 0 0,-1-1-1 0 0,0 1 1 0 0,1 1-1 0 0,-1-1 1 0 0,1 0-1 0 0,-1 0 1 0 0,1 1-1 0 0,-1-1 1 0 0,0 0-1 0 0,1 1 1 0 0,-1 0-1 0 0,1-1 1 0 0,0 1-1 0 0,-1 0 1 0 0,1 0-1 0 0,0 0 1 0 0,-1 0-1 0 0,1 0 1 0 0,0 0-1 0 0,0 0 1 0 0,0 0-1 0 0,0 0 1 0 0,-1 2 20 0 0,-15 13-18 0 0,1 2 0 0 0,1 0 0 0 0,1 1-1 0 0,0 0 1 0 0,1 1 0 0 0,2 0 0 0 0,0 1 0 0 0,1 1 0 0 0,1-1 0 0 0,1 2 0 0 0,1-1-1 0 0,-4 22 19 0 0,7-33-21 0 0,2 0-1 0 0,-1 0 1 0 0,2 0-1 0 0,-1 0 1 0 0,1 1-1 0 0,1-1 1 0 0,0 1-1 0 0,1-1 1 0 0,0 0-1 0 0,1 1 1 0 0,0-1-1 0 0,1 0 1 0 0,0 0-1 0 0,0 0 1 0 0,2-1-1 0 0,-1 1 0 0 0,1-1 1 0 0,1 0-1 0 0,-1 0 1 0 0,2 0-1 0 0,-1-1 1 0 0,2 0-1 0 0,-1-1 1 0 0,1 1-1 0 0,0-1 1 0 0,1-1-1 0 0,-1 0 1 0 0,2 1 21 0 0,2-2-323 0 0,-1 0 0 0 0,1-1 1 0 0,0 0-1 0 0,1 0 0 0 0,-1-2 0 0 0,1 1 1 0 0,-1-1-1 0 0,12 0 323 0 0,19 0-4683 0 0,-1-6-4588 0 0,-30 0 5421 0 0</inkml:trace>
  <inkml:trace contextRef="#ctx0" brushRef="#br0" timeOffset="300.048">2261 413 5097 0 0,'0'0'3498'0'0,"0"0"-1819"0"0,0 0-512 0 0,0 0 265 0 0,0 0 259 0 0,0 0 36 0 0,0 0-257 0 0,0 0-408 0 0,-9 34-358 0 0,-28 108-244 0 0,1 39 244 0 0,29-61-2860 0 0,7-118 999 0 0,0-2-512 0 0,0 0-740 0 0,0-3-4803 0 0,2-2 2368 0 0,-2 5 4555 0 0,2-7-666 0 0</inkml:trace>
  <inkml:trace contextRef="#ctx0" brushRef="#br0" timeOffset="653.587">2198 398 4769 0 0,'0'0'3170'0'0,"0"0"-1916"0"0,0 0-837 0 0,0 0-9 0 0,0 0 283 0 0,0 0 286 0 0,0 0 161 0 0,0 0-16 0 0,0 0-153 0 0,0 0-115 0 0,0 0-111 0 0,0 0-110 0 0,0 0-76 0 0,26 4-82 0 0,83 11-104 0 0,16-12 316 0 0,-62-8-381 0 0,2-1-4381 0 0,-65 9-1640 0 0,-3 4 2227 0 0,3-6 2503 0 0,-6 3-4293 0 0</inkml:trace>
  <inkml:trace contextRef="#ctx0" brushRef="#br0" timeOffset="820.064">2169 737 4369 0 0,'0'0'1874'0'0,"0"0"-555"0"0,0 0 106 0 0,0 0 318 0 0,0 0 58 0 0,0 0-214 0 0,0 0-336 0 0,0 0-302 0 0,0 0-231 0 0,32-2-202 0 0,103-5-198 0 0,23-13-2042 0 0,-138 19-993 0 0,-1-1-3321 0 0,-6 1-1353 0 0</inkml:trace>
</inkml:ink>
</file>

<file path=ppt/ink/ink8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562 0 2272 0 0,'0'0'3953'0'0,"0"0"-1830"0"0,0 0-580 0 0,0 0 14 0 0,0 0-72 0 0,0 0-96 0 0,0 0-161 0 0,0 0-228 0 0,0 0-153 0 0,0 0-131 0 0,0 0-108 0 0,0 0-64 0 0,-12 29-26 0 0,-35 89-31 0 0,27-22 354 0 0,-28 265 241 0 0,5-122-2809 0 0,37-235-1788 0 0,-10-23-11338 0 0,15 17 13484 0 0,-2-3 640 0 0</inkml:trace>
  <inkml:trace contextRef="#ctx0" brushRef="#br0" timeOffset="276.27">0 560 7658 0 0,'0'0'3456'0'0,"0"0"-1959"0"0,0 0-713 0 0,0 0 157 0 0,0 0 205 0 0,35-6 48 0 0,113-16-90 0 0,33-5 1231 0 0,45 8-1300 0 0,-156 18-1571 0 0,5-1 1086 0 0,-25 4-3017 0 0,-10 2-3131 0 0,-1 4-4539 0 0,-27-4 7175 0 0</inkml:trace>
  <inkml:trace contextRef="#ctx0" brushRef="#br0" timeOffset="636.334">991 494 2745 0 0,'0'0'1577'0'0,"0"0"-203"0"0,0 0 25 0 0,0 0 100 0 0,0 0-3 0 0,0 0-130 0 0,0 0-203 0 0,0 0-226 0 0,0 0-186 0 0,0 0-161 0 0,0 0-177 0 0,-30 30-102 0 0,-89 98-83 0 0,116-126-215 0 0,0 0 1 0 0,0 1-1 0 0,0 0 0 0 0,1-1 1 0 0,-1 1-1 0 0,1 0 1 0 0,0 0-1 0 0,-1 0 1 0 0,2 0-1 0 0,-1 0 0 0 0,0 1 1 0 0,0-1-1 0 0,1 1 1 0 0,0-1-1 0 0,0 1 1 0 0,0 0-1 0 0,0-1 0 0 0,0 1 1 0 0,1 0-1 0 0,-1 3-13 0 0,2 3 68 0 0,-2-4 27 0 0,1-1 1 0 0,0 1 0 0 0,0-1 0 0 0,1 1-1 0 0,0-1 1 0 0,-1 1 0 0 0,2-1-1 0 0,-1 0 1 0 0,1 0 0 0 0,0 1-1 0 0,0-1 1 0 0,0 0 0 0 0,0-1 0 0 0,1 1-1 0 0,0 0 1 0 0,0-1 0 0 0,1 1-1 0 0,-1-1 1 0 0,1 0 0 0 0,0 0-1 0 0,0-1 1 0 0,0 1 0 0 0,0-1 0 0 0,1 0-1 0 0,-1 0 1 0 0,1 0 0 0 0,0 0-1 0 0,0-1 1 0 0,3 1-96 0 0,5 1 282 0 0,1-1-1 0 0,0 0 1 0 0,0-1 0 0 0,0-1-1 0 0,0 0 1 0 0,0-1 0 0 0,0 0-1 0 0,0-1 1 0 0,0-1-1 0 0,0 0 1 0 0,0-1 0 0 0,0 0-1 0 0,-1-2 1 0 0,1 1 0 0 0,-1-1-1 0 0,1-2-281 0 0,-4 3 77 0 0,-1 0 0 0 0,0 0 0 0 0,0-1 0 0 0,0 0 0 0 0,-1 0 1 0 0,0-1-1 0 0,0-1 0 0 0,0 1 0 0 0,-1-1 0 0 0,0 0 0 0 0,0-1 0 0 0,-1 1 0 0 0,0-2 0 0 0,0 1 0 0 0,-1 0 0 0 0,0-1 0 0 0,-1 0 0 0 0,0 0 0 0 0,0-1 0 0 0,-1 1 0 0 0,0-1 0 0 0,0 1 0 0 0,-1-1 0 0 0,-1 0 0 0 0,1 0 0 0 0,-2 0 0 0 0,1 0 0 0 0,-2 0 0 0 0,1-3-77 0 0,-4 4-145 0 0,0 1-1 0 0,0 0 1 0 0,-1 0 0 0 0,0 0-1 0 0,0 1 1 0 0,-1 0 0 0 0,0 0-1 0 0,0 0 1 0 0,0 1 0 0 0,-1 0-1 0 0,0 0 1 0 0,-1 0-1 0 0,1 1 1 0 0,-1 0 0 0 0,0 1-1 0 0,0 0 1 0 0,0 0 0 0 0,-1 0-1 0 0,1 1 1 0 0,-1 1-1 0 0,0-1 1 0 0,0 1 0 0 0,0 1-1 0 0,0 0 1 0 0,-4 0 145 0 0,-59-5-3478 0 0,25 9-4809 0 0,24 3-2014 0 0</inkml:trace>
</inkml:ink>
</file>

<file path=ppt/ink/ink8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7.2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0 574 0 0 0,'0'0'328'0'0,"0"0"1006"0"0,0 0 285 0 0,0 0-78 0 0,0 0-146 0 0,0 0-158 0 0,35 2-188 0 0,110 4-133 0 0,-72-19 303 0 0,-61 7-895 0 0,7-2-167 0 0,0-1 1 0 0,-1 0-1 0 0,0-1 0 0 0,0-1 0 0 0,-2-1 0 0 0,1-1 0 0 0,-1 0 0 0 0,-1-1 0 0 0,-1 0 0 0 0,0-1 0 0 0,0-1 0 0 0,-2 0 0 0 0,0-1 1 0 0,-1 0-1 0 0,-1-1 0 0 0,0 0 0 0 0,-1-1 0 0 0,-1 0 0 0 0,-1 0 0 0 0,-1-1 0 0 0,-1 0 0 0 0,0 0 0 0 0,-2 0 0 0 0,1-10-157 0 0,-3 27-47 0 0,0 1 0 0 0,-1-1-1 0 0,1 0 1 0 0,-1 0 0 0 0,1 0-1 0 0,-1 0 1 0 0,0 0 0 0 0,0 0-1 0 0,-1 0 1 0 0,1 0 0 0 0,-1 1-1 0 0,1-1 1 0 0,-1 0-1 0 0,0 0 1 0 0,0 0 0 0 0,0 1-1 0 0,0-1 1 0 0,0 0 0 0 0,-1 1-1 0 0,0-1 1 0 0,1 1 0 0 0,-1 0-1 0 0,0-1 1 0 0,0 1 0 0 0,0 0-1 0 0,0 0 1 0 0,0 0-1 0 0,-1 0 1 0 0,1 1 0 0 0,-1-1-1 0 0,1 1 1 0 0,-1-1 0 0 0,1 1-1 0 0,-1 0 1 0 0,0 0 0 0 0,0 0-1 0 0,1 0 1 0 0,-1 1 0 0 0,0-1-1 0 0,0 1 1 0 0,0-1-1 0 0,0 1 1 0 0,0 0 0 0 0,0 0-1 0 0,0 1 1 0 0,0-1 0 0 0,-2 1 47 0 0,-4 4-40 0 0,1 0 1 0 0,0 0-1 0 0,1 1 1 0 0,-1-1-1 0 0,1 2 1 0 0,0-1-1 0 0,1 1 1 0 0,-1 0 0 0 0,1 1-1 0 0,1-1 1 0 0,-1 1-1 0 0,1 0 1 0 0,1 1-1 0 0,0-1 1 0 0,0 1-1 0 0,0 0 1 0 0,0 3 39 0 0,-4 10 82 0 0,0 1 0 0 0,1 0 0 0 0,2 0 0 0 0,0 0 0 0 0,2 1 0 0 0,0 0 0 0 0,2 0 0 0 0,1 22-82 0 0,0-34 74 0 0,1-1 0 0 0,0 0 0 0 0,1 0-1 0 0,1 0 1 0 0,-1 0 0 0 0,2-1 0 0 0,0 1-1 0 0,0-1 1 0 0,1 1 0 0 0,0-1 0 0 0,0-1-1 0 0,1 1 1 0 0,1-1 0 0 0,-1 0 0 0 0,2 0-1 0 0,-1-1 1 0 0,1 0 0 0 0,0-1 0 0 0,9 7-74 0 0,-9-7 121 0 0,0-1 0 0 0,1 0 0 0 0,0 0 0 0 0,1-1 1 0 0,-1 0-1 0 0,1 0 0 0 0,0-1 0 0 0,0 0 0 0 0,0-1 0 0 0,1 0 1 0 0,-1-1-1 0 0,1 0 0 0 0,-1-1 0 0 0,1 0 0 0 0,0 0 0 0 0,0-2 1 0 0,-1 1-1 0 0,1-1 0 0 0,0 0 0 0 0,-1-1 0 0 0,1-1 1 0 0,9-2-122 0 0,-2-3 86 0 0,0-1 1 0 0,-1-1 0 0 0,0 0 0 0 0,-1-1 0 0 0,0-1 0 0 0,0 0 0 0 0,-2-1 0 0 0,1-1 0 0 0,-2 0 0 0 0,0-1 0 0 0,0 0 0 0 0,-2-1 0 0 0,0-1 0 0 0,0 0 0 0 0,-2 0 0 0 0,0-1 0 0 0,-1 0 0 0 0,-1 0 0 0 0,-1-1 0 0 0,3-14-87 0 0,2-62-112 0 0,-12 94 92 0 0,0 1 0 0 0,0-1 1 0 0,0 1-1 0 0,1-1 1 0 0,-1 0-1 0 0,0 1 1 0 0,0 0-1 0 0,0-1 0 0 0,0 1 1 0 0,0 0-1 0 0,0-1 1 0 0,0 1-1 0 0,0 0 0 0 0,0 0 1 0 0,1 0-1 0 0,-1 0 1 0 0,0 0-1 0 0,0 0 1 0 0,0 0-1 0 0,0 0 0 0 0,0 0 1 0 0,0 0-1 0 0,0 0 1 0 0,0 1-1 0 0,0-1 1 0 0,0 0-1 0 0,0 1 0 0 0,0-1 1 0 0,0 1-1 0 0,0-1 1 0 0,1 1-1 0 0,-1-1 0 0 0,0 1 1 0 0,0-1-1 0 0,1 1 1 0 0,-1 0-1 0 0,0 0 1 0 0,1-1-1 0 0,-1 1 0 0 0,1 0 1 0 0,-1 0-1 0 0,1 0 1 0 0,-1 0-1 0 0,1 0 1 0 0,-1-1-1 0 0,1 1 0 0 0,0 0 1 0 0,0 0-1 0 0,-1 0 1 0 0,1 1 19 0 0,-7 11 11 0 0,1-1 0 0 0,0 1 0 0 0,1 1 0 0 0,1-1 0 0 0,0 1 0 0 0,0 0 0 0 0,1-1 1 0 0,1 2-1 0 0,1-1 0 0 0,0 0 0 0 0,0 0 0 0 0,2 7-11 0 0,2-15 28 0 0,0 0 0 0 0,0 1 1 0 0,1-1-1 0 0,0-1 0 0 0,0 1 0 0 0,0 0 0 0 0,1-1 0 0 0,0 0 0 0 0,0 0 1 0 0,0-1-1 0 0,1 1 0 0 0,0-1 0 0 0,-1 0 0 0 0,1 0 0 0 0,1-1 0 0 0,-1 0 1 0 0,0 0-1 0 0,1-1 0 0 0,0 1 0 0 0,-1-1 0 0 0,1-1 0 0 0,0 1 1 0 0,0-1-1 0 0,0-1 0 0 0,0 1 0 0 0,0-1 0 0 0,7-1-28 0 0,4 2 63 0 0,1-2-1 0 0,-1 0 0 0 0,0-1 0 0 0,0-1 1 0 0,0 0-1 0 0,0-2 0 0 0,-1 0 1 0 0,1-1-1 0 0,-1 0 0 0 0,-1-2 1 0 0,1 0-1 0 0,-1-1 0 0 0,-1 0 1 0 0,0-1-1 0 0,0-1 0 0 0,-1-1 1 0 0,0 0-1 0 0,0-2-62 0 0,6-5 32 0 0,-1-2 1 0 0,-2 0-1 0 0,0-1 0 0 0,-1 0 1 0 0,-1-1-1 0 0,-2-1 0 0 0,0-1 1 0 0,-1 0-1 0 0,-2 0 1 0 0,0-1-1 0 0,3-19-32 0 0,-1-68-36 0 0,-12 111 29 0 0,0 0 1 0 0,0 0 0 0 0,0 1-1 0 0,0-1 1 0 0,-1 0-1 0 0,1 1 1 0 0,-1-1-1 0 0,1 0 1 0 0,-1 1 0 0 0,0-1-1 0 0,0 0 1 0 0,0 1-1 0 0,0-1 1 0 0,0 1-1 0 0,0 0 1 0 0,0-1 0 0 0,0 1-1 0 0,0 0 1 0 0,-1 0-1 0 0,1-1 1 0 0,0 1 0 0 0,-1 0-1 0 0,1 0 1 0 0,-1 1-1 0 0,0-1 1 0 0,1 0-1 0 0,-1 0 1 0 0,1 1 0 0 0,-1-1-1 0 0,0 1 1 0 0,0-1-1 0 0,1 1 1 0 0,-1 0-1 0 0,0 0 1 0 0,0 0 0 0 0,1 0-1 0 0,-1 0 1 0 0,0 0-1 0 0,0 0 1 0 0,1 1-1 0 0,-1-1 1 0 0,0 0 0 0 0,1 1-1 0 0,-1 0 1 0 0,0-1-1 0 0,1 1 1 0 0,-1 0 0 0 0,1 0-1 0 0,-1 0 1 0 0,1 0-1 0 0,-1 0 1 0 0,1 0-1 0 0,0 0 1 0 0,-1 1 0 0 0,1-1-1 0 0,0 0 1 0 0,0 1-1 0 0,0-1 1 0 0,0 1-1 0 0,0 0 7 0 0,-9 13 27 0 0,1 0 0 0 0,1 0 0 0 0,0 1 0 0 0,1 1 0 0 0,1-1 0 0 0,0 1 0 0 0,1 0 0 0 0,1 1 0 0 0,1-1 0 0 0,0 1 0 0 0,2-1 0 0 0,0 1 0 0 0,0 0 0 0 0,2 0 0 0 0,2 12-27 0 0,-1-11-14 0 0,2 0 1 0 0,1 0 0 0 0,0 0 0 0 0,1 0 0 0 0,1-1 0 0 0,1 0 0 0 0,1-1 0 0 0,0 1-1 0 0,1-2 1 0 0,1 1 0 0 0,0-2 0 0 0,6 6 13 0 0,25 18-1681 0 0,-26-30-2603 0 0,0-1-4982 0 0,-12-8 5093 0 0</inkml:trace>
  <inkml:trace contextRef="#ctx0" brushRef="#br0" timeOffset="331.269">1865 324 7178 0 0,'0'0'1551'0'0,"0"0"-434"0"0,0 0-98 0 0,0 0 235 0 0,0 0 178 0 0,0 0 32 0 0,-15 32-224 0 0,-43 100-335 0 0,31-46 35 0 0,3 65-272 0 0,22-126-5832 0 0,1-6-5583 0 0,1-26 7890 0 0</inkml:trace>
  <inkml:trace contextRef="#ctx0" brushRef="#br0" timeOffset="675.064">1574 283 9034 0 0,'0'0'941'0'0,"0"0"-386"0"0,0 0-12 0 0,0 0 269 0 0,0 0 238 0 0,0 0 59 0 0,0 0-146 0 0,0 0-204 0 0,31 3-174 0 0,101 7-124 0 0,281 0 795 0 0,-383 0-3035 0 0,-22 0-2720 0 0,-16 3-3502 0 0,4-10 4212 0 0</inkml:trace>
  <inkml:trace contextRef="#ctx0" brushRef="#br0" timeOffset="876.418">1482 777 4345 0 0,'0'0'1187'0'0,"0"0"-38"0"0,0 0 364 0 0,0 0 400 0 0,0 0 179 0 0,0 0-159 0 0,0 0-416 0 0,32 4-425 0 0,101 12-296 0 0,-36-24 274 0 0,243-34-1256 0 0,-335 41-116 0 0,39-1-2906 0 0,-13 2-4031 0 0,-17 0-433 0 0</inkml:trace>
</inkml:ink>
</file>

<file path=ppt/ink/ink8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43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1 398 0 0 0,'0'0'874'0'0,"0"0"562"0"0,0 0 151 0 0,0 0-227 0 0,0 0-416 0 0,0 0-310 0 0,0 0-62 0 0,6-1 115 0 0,235-13 6830 0 0,234-55-5695 0 0,-437 68-2833 0 0,-24 1-1976 0 0,-12 8-6743 0 0,-2-5 6025 0 0</inkml:trace>
  <inkml:trace contextRef="#ctx0" brushRef="#br0" timeOffset="281.02">67 659 2977 0 0,'0'0'1404'0'0,"0"0"-644"0"0,0 0-110 0 0,0 0 582 0 0,0 0 575 0 0,0 0 247 0 0,0 0-169 0 0,35-6-475 0 0,116-21-484 0 0,-13-9 250 0 0,-23 5-229 0 0,1 5 1 0 0,55-2-948 0 0,52 14-1094 0 0,-128 13-7954 0 0,-77 1 1014 0 0</inkml:trace>
  <inkml:trace contextRef="#ctx0" brushRef="#br0" timeOffset="571.236">2294 0 10394 0 0,'0'0'1555'0'0,"0"0"-788"0"0,0 0-306 0 0,0 0 40 0 0,0 0 227 0 0,-33 6 261 0 0,-108 20 96 0 0,46 13 463 0 0,83-31-1344 0 0,-16 13-27 0 0,2 0-1 0 0,0 2 1 0 0,2 1 0 0 0,0 1-1 0 0,2 0 1 0 0,1 2 0 0 0,1 1 0 0 0,-15 27-177 0 0,29-45 34 0 0,0 0 0 0 0,0 1 0 0 0,1 0 1 0 0,0 0-1 0 0,1 0 0 0 0,0 1 0 0 0,1 0 1 0 0,0-1-1 0 0,1 1 0 0 0,0 0 0 0 0,1 0 1 0 0,0 0-1 0 0,1 1 0 0 0,1-1 0 0 0,-1 0 1 0 0,2 0-1 0 0,0 0 0 0 0,0-1 0 0 0,1 1 1 0 0,1 0-1 0 0,0-1 0 0 0,0 0 0 0 0,1 0 1 0 0,1 0-1 0 0,0 0 0 0 0,0-1 0 0 0,1 0 1 0 0,0 0-1 0 0,1-1 0 0 0,0 0 0 0 0,1 0 1 0 0,-1-1-1 0 0,2 0 0 0 0,-1-1 0 0 0,7 5-34 0 0,5-4 161 0 0,1-1 0 0 0,-1 0-1 0 0,1-2 1 0 0,0 0-1 0 0,1-1 1 0 0,-1-2-1 0 0,1 0 1 0 0,-1-1-1 0 0,1-2 1 0 0,-1 0-1 0 0,1-1 1 0 0,-1-2-1 0 0,0 0 1 0 0,0-1-1 0 0,0-1 1 0 0,-1-1-1 0 0,1-1 1 0 0,-2-1-1 0 0,20-12-160 0 0,-7 7 116 0 0,-1-2 0 0 0,0-1 0 0 0,-2-1 0 0 0,0-2 0 0 0,-1-1 0 0 0,-1-1 0 0 0,-1-2 0 0 0,-1 0-1 0 0,-1-2 1 0 0,10-14-116 0 0,-30 32-92 0 0,0 1 0 0 0,-1-1 0 0 0,0 0 0 0 0,0 0-1 0 0,0-1 1 0 0,-1 1 0 0 0,-1-1 0 0 0,1 1 0 0 0,-1-1-1 0 0,-1 0 1 0 0,0 0 0 0 0,0 0 0 0 0,0 0 0 0 0,-1 0-1 0 0,-1 0 1 0 0,0 0 0 0 0,0 0 0 0 0,0 0 0 0 0,-1 0-1 0 0,-1 1 1 0 0,1-1 0 0 0,-1 0 0 0 0,-3-2 92 0 0,-63-64-4611 0 0,12 37-4194 0 0,34 25-712 0 0</inkml:trace>
  <inkml:trace contextRef="#ctx0" brushRef="#br0" timeOffset="1040.512">1239 313 5273 0 0,'0'0'1502'0'0,"0"0"-267"0"0,0 0-7 0 0,0 0 316 0 0,0 0 385 0 0,0 0 96 0 0,0 0-276 0 0,0 0-366 0 0,0 0-320 0 0,39 1-208 0 0,124 5-129 0 0,313 20 2024 0 0,440-18-1679 0 0,-586-21-1845 0 0,-115-6-4302 0 0,-160 14-1295 0 0,-14 1-5133 0 0</inkml:trace>
</inkml:ink>
</file>

<file path=ppt/ink/ink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02.77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46 972 0 0 0,'-15'22'0'0'0,"11"-15"0"0"0,3-6 0 0 0,1 1 0 0 0,-2-1 0 0 0,-8-2 837 0 0,1-1 8521 0 0,5 1-6698 0 0,3 1-1916 0 0,1 0-115 0 0,0 0-86 0 0,0 0-49 0 0,0 0-30 0 0,1-26 2602 0 0,55-154-708 0 0,44-23-834 0 0,-82 168-1390 0 0,1 1 0 0 0,2 2 0 0 0,2 0 1 0 0,1 1-1 0 0,1 1 0 0 0,1 1 0 0 0,2 1 0 0 0,12-8-134 0 0,-32 30 23 0 0,13-13 24 0 0,1 2 0 0 0,1 0 0 0 0,0 2 0 0 0,2 0 0 0 0,-1 2 0 0 0,2 0 0 0 0,17-5-47 0 0,121-37 74 0 0,-43 23-62 0 0,-85 28 35 0 0,-36 4-22 0 0,0 0 4 0 0,0 0 17 0 0,0 0 10 0 0,0 0 5 0 0,0 0-1 0 0,0 0 8 0 0,0 0-4 0 0,0 0-3 0 0,0 0 11 0 0,0 0-12 0 0,0 0-2 0 0,0 0 2 0 0,0 0-14 0 0,0 0-14 0 0,0 0 10 0 0,0 0-9 0 0,0 0-4 0 0,0 0 13 0 0,0 0-9 0 0,0 0-5 0 0,0 0 8 0 0,0 0-4 0 0,0 0-7 0 0,0 0 1 0 0,-28 0 204 0 0,13-2-219 0 0,1 1-1 0 0,0-2 0 0 0,0 0 1 0 0,0-1-1 0 0,0 0 0 0 0,0-1 0 0 0,1 0 1 0 0,0-2-1 0 0,0 1 0 0 0,-7-6-10 0 0,-62-17 12 0 0,80 30-23 0 0,1 0 0 0 0,-1 0 0 0 0,0 1-1 0 0,1-1 1 0 0,-1 0 0 0 0,1 0 0 0 0,0 1 0 0 0,-1-1-1 0 0,1 1 1 0 0,0 0 0 0 0,0-1 0 0 0,0 1 0 0 0,0 0-1 0 0,0-1 1 0 0,0 1 0 0 0,1 0 0 0 0,-1 0 0 0 0,0 0 0 0 0,1 0-1 0 0,0 0 1 0 0,-1 0 0 0 0,1 0 0 0 0,0 0 0 0 0,0 0-1 0 0,0-1 1 0 0,0 1 0 0 0,0 0 0 0 0,1 0 0 0 0,-1 0-1 0 0,1 0 1 0 0,-1 0 0 0 0,1 0 0 0 0,-1 0 0 0 0,1 0-1 0 0,1 1 12 0 0,-2 11-13 0 0,-7 312-497 0 0,9-214 422 0 0,-2-112 89 0 0,0 0 0 0 0,0 1 0 0 0,0-1-1 0 0,1 1 1 0 0,-1-1 0 0 0,0 1 0 0 0,0-1 0 0 0,1 1-1 0 0,-1-1 1 0 0,0 0 0 0 0,0 1 0 0 0,1-1 0 0 0,-1 0-1 0 0,0 1 1 0 0,1-1 0 0 0,-1 0 0 0 0,1 1-1 0 0,-1-1 1 0 0,0 0 0 0 0,1 0 0 0 0,-1 1 0 0 0,1-1-1 0 0,-1 0 1 0 0,1 0 0 0 0,-1 0 0 0 0,1 0 0 0 0,-1 0-1 0 0,0 0 1 0 0,1 1 0 0 0,-1-1 0 0 0,1 0-1 0 0,-1 0 1 0 0,1-1 0 0 0,-1 1 0 0 0,1 0 0 0 0,-1 0-1 0 0,1 0 1 0 0,-1 0 0 0 0,1 0 0 0 0,-1 0 0 0 0,1-1-1 0 0,-1 1 1 0 0,0 0 0 0 0,1 0 0 0 0,-1-1-1 0 0,1 1 1 0 0,-1 0 0 0 0,0 0 0 0 0,1-1 0 0 0,-1 1-1 0 0,0 0 1 0 0,1-1 0 0 0,-1 1 0 0 0,0-1 0 0 0,0 1-1 0 0,1-1 1 0 0,-1 1 0 0 0,0 0 0 0 0,0-1 0 0 0,0 1-1 0 0,1-1 1 0 0,-1 1-1 0 0,19-30 167 0 0,-19 29-164 0 0,72-123 348 0 0,80-107-351 0 0,-92 160 78 0 0,-32 42-3250 0 0,-24 36-8711 0 0,-2-3 1589 0 0</inkml:trace>
</inkml:ink>
</file>

<file path=ppt/ink/ink8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08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 7306 0 0,'0'0'1205'0'0,"0"0"-187"0"0,0 0 185 0 0,0 0 292 0 0,0 0 82 0 0,0 0-208 0 0,0 0-372 0 0,0 0-293 0 0,0 0-168 0 0,34 0-108 0 0,110 0-78 0 0,50-14 750 0 0,-96 3-2852 0 0,-92 10 144 0 0,-5 1-1600 0 0,0 0-3344 0 0,-1 0 384 0 0</inkml:trace>
</inkml:ink>
</file>

<file path=ppt/ink/ink8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08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3737 0 0,'0'0'1603'0'0,"0"0"-140"0"0,0 0 182 0 0,0 0 315 0 0,0 0 137 0 0,0 0-88 0 0,0 0-385 0 0,0 0-458 0 0,0 0-367 0 0,36 10-274 0 0,113 28-198 0 0,-66-34-75 0 0,-68-8-218 0 0,72-12-43 0 0,-40 8-2005 0 0,0-2-5785 0 0,-33 7-1620 0 0</inkml:trace>
</inkml:ink>
</file>

<file path=ppt/ink/ink8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51.2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814 932 0 0 0,'0'0'765'0'0,"0"0"261"0"0,0 0 122 0 0,0 0 15 0 0,0 0-48 0 0,0 0-39 0 0,30-7 11 0 0,90-21 11 0 0,-72 14 6598 0 0,-69 16-3897 0 0,7 1-5059 0 0,-625 166 1059 0 0,525-136 492 0 0,115-33-299 0 0,-1 0 1 0 0,0 1 0 0 0,0-1 0 0 0,0 0-1 0 0,1 0 1 0 0,-1 1 0 0 0,0-1-1 0 0,0 0 1 0 0,0 0 0 0 0,0 1 0 0 0,1-1-1 0 0,-1 0 1 0 0,0 0 0 0 0,0 1-1 0 0,0-1 1 0 0,0 0 0 0 0,0 1 0 0 0,0-1-1 0 0,0 0 1 0 0,0 0 0 0 0,0 1 0 0 0,0-1-1 0 0,0 0 1 0 0,0 1 0 0 0,0-1-1 0 0,0 0 1 0 0,0 1 0 0 0,0-1 0 0 0,0 0-1 0 0,0 0 1 0 0,-1 1 0 0 0,1-1-1 0 0,0 0 1 0 0,0 0 0 0 0,0 1 0 0 0,0-1-1 0 0,0 0 1 0 0,-1 0 0 0 0,1 1-1 0 0,0-1 1 0 0,0 0 0 0 0,-1 0 0 0 0,1 0-1 0 0,0 1 1 0 0,-1-1 7 0 0,37 6 8 0 0,-35-6 9 0 0,179 17 672 0 0,-116-14-551 0 0,0 3 1 0 0,-1 3 0 0 0,0 3 0 0 0,10 5-139 0 0,-27 2 58 0 0,-45-19-49 0 0,0 1 0 0 0,0-1 0 0 0,0 0 0 0 0,0 1 0 0 0,0-1 0 0 0,0 1 0 0 0,-1 0 0 0 0,1-1 0 0 0,0 1 0 0 0,0-1 0 0 0,0 1 0 0 0,-1 0 0 0 0,1 0 0 0 0,0 0 0 0 0,-1-1 0 0 0,1 1 0 0 0,-1 0 0 0 0,1 0 0 0 0,-1 0-1 0 0,1 0 1 0 0,-1 0 0 0 0,0 0 0 0 0,1 0 0 0 0,-1 0 0 0 0,0 0 0 0 0,0 0 0 0 0,1 0 0 0 0,-1 0 0 0 0,0 0 0 0 0,0 0 0 0 0,0 0 0 0 0,-1 0 0 0 0,1 0 0 0 0,0 0 0 0 0,0 0 0 0 0,0 0 0 0 0,-1 0 0 0 0,1 0 0 0 0,-1 0 0 0 0,1 0 0 0 0,-1 0 0 0 0,1 0 0 0 0,-1 0 0 0 0,1-1 0 0 0,-2 2-9 0 0,-125 69 702 0 0,-430 161-695 0 0,557-232-6 0 0,-12 4 6 0 0,1 1 1 0 0,0 0-1 0 0,0 1 0 0 0,1 0 1 0 0,0 0-1 0 0,0 1 0 0 0,0 1 1 0 0,1 0-1 0 0,0 0 1 0 0,0 1-1 0 0,1 0 0 0 0,-6 8-7 0 0,13-15 3 0 0,0 1 0 0 0,0-1-1 0 0,0 0 1 0 0,1 1 0 0 0,-1-1-1 0 0,1 0 1 0 0,0 1 0 0 0,-1-1-1 0 0,1 1 1 0 0,0-1 0 0 0,0 0-1 0 0,1 1 1 0 0,-1-1 0 0 0,0 1-1 0 0,1-1 1 0 0,0 0 0 0 0,-1 0-1 0 0,1 1 1 0 0,0-1 0 0 0,0 0-1 0 0,0 0 1 0 0,0 0 0 0 0,1 0-1 0 0,-1 0 1 0 0,1 0 0 0 0,-1 0-1 0 0,1 0 1 0 0,0 0 0 0 0,-1-1-1 0 0,1 1 1 0 0,0-1 0 0 0,0 1-1 0 0,0-1 1 0 0,0 0 0 0 0,0 0-1 0 0,1 0 1 0 0,-1 0-1 0 0,2 0-1 0 0,93 25 416 0 0,-36-20-178 0 0,2-2-1 0 0,-1-3 0 0 0,0-3 1 0 0,10-4-239 0 0,223-56-615 0 0,-250 46-2794 0 0,-25 7-3575 0 0,-8 5-4405 0 0</inkml:trace>
  <inkml:trace contextRef="#ctx0" brushRef="#br0" timeOffset="2708.106">1641 619 0 0 0,'0'0'1147'0'0,"0"0"-102"0"0,0 0-48 0 0,0 0 174 0 0,0 0 253 0 0,0 0 164 0 0,0 0-19 0 0,0 0-178 0 0,0 0-295 0 0,0 0-260 0 0,0 0-152 0 0,0 0-156 0 0,-24-27-96 0 0,-76-79-50 0 0,52 73 166 0 0,41 34-392 0 0,3-3-98 0 0,0 1 1 0 0,-1-1 0 0 0,1 1-1 0 0,-1 0 1 0 0,0 1-1 0 0,1-1 1 0 0,-1 1-1 0 0,0 0 1 0 0,1 0 0 0 0,-1 0-1 0 0,1 1 1 0 0,-1-1-1 0 0,0 1 1 0 0,1 0 0 0 0,-1 1-1 0 0,1-1 1 0 0,0 1-1 0 0,-1 0 1 0 0,1 0-1 0 0,0 0 1 0 0,0 0 0 0 0,0 1-1 0 0,1 0 1 0 0,-1 0-1 0 0,0 0 1 0 0,1 0-1 0 0,0 0 1 0 0,0 1 0 0 0,0-1-1 0 0,0 1 1 0 0,1 0-1 0 0,-1 0 1 0 0,1 0-1 0 0,0 0 1 0 0,0 0 0 0 0,0 1-1 0 0,1-1 1 0 0,-1 1-1 0 0,1 2-58 0 0,-1 20 161 0 0,1 1 0 0 0,1 0 0 0 0,1 0 0 0 0,2 0 0 0 0,1-1 0 0 0,1 1-1 0 0,1-1 1 0 0,9 24-161 0 0,118 379 832 0 0,-120-375-731 0 0,-3 1 0 0 0,-1 1-1 0 0,-4 0 1 0 0,-1 0-1 0 0,-5 48-100 0 0,0-73 38 0 0,-2 0-1 0 0,-1 0 1 0 0,-2 0 0 0 0,-1-1-1 0 0,-1 0 1 0 0,-2 0-1 0 0,-1-1 1 0 0,-1 0 0 0 0,-2-1-1 0 0,-1-1 1 0 0,-3 4-38 0 0,12-22-58 0 0,0 0 0 0 0,-1 0 1 0 0,0-1-1 0 0,0 0 1 0 0,-1 0-1 0 0,0-1 0 0 0,-1 1 1 0 0,0-2-1 0 0,0 0 1 0 0,-1 0-1 0 0,0 0 0 0 0,0-1 1 0 0,0-1-1 0 0,-1 0 1 0 0,0 0-1 0 0,0-1 0 0 0,0 0 1 0 0,0-1-1 0 0,-1-1 1 0 0,1 1-1 0 0,-8-1 58 0 0,5-16-2632 0 0,13-12-3920 0 0,1 19 2880 0 0,0-1-2576 0 0</inkml:trace>
  <inkml:trace contextRef="#ctx0" brushRef="#br0" timeOffset="3173.249">1895 1580 1272 0 0,'0'0'2239'0'0,"0"0"-1113"0"0,0 0-598 0 0,0 0-42 0 0,0 0 271 0 0,0 0 247 0 0,0 0 30 0 0,0 0-151 0 0,0 0-217 0 0,0 0-137 0 0,0 0-55 0 0,0 0-26 0 0,0 0-27 0 0,0 13-31 0 0,-7 106 1040 0 0,-72 66 328 0 0,62-93-1190 0 0,19-89-540 0 0,0 1-1 0 0,1-1 1 0 0,-1 0 0 0 0,1 0 0 0 0,0-1 0 0 0,0 1 0 0 0,0-1 0 0 0,0 1-1 0 0,0-1 1 0 0,0 0 0 0 0,1 0 0 0 0,-1 0 0 0 0,1-1 0 0 0,0 1 0 0 0,-1-1-1 0 0,1 0 1 0 0,0 0 0 0 0,0 0 0 0 0,0 0 0 0 0,0-1 0 0 0,0 0 0 0 0,0 1-1 0 0,-1-1 1 0 0,1-1 0 0 0,0 1 0 0 0,0-1 0 0 0,3 0-28 0 0,-2 1-82 0 0,1 0 0 0 0,-1 0 0 0 0,1-1 0 0 0,-1 0 0 0 0,0 0-1 0 0,0 0 1 0 0,1 0 0 0 0,-1-1 0 0 0,0 0 0 0 0,0 0 0 0 0,0-1 0 0 0,-1 1 0 0 0,1-1 0 0 0,0 0 0 0 0,-1 0 0 0 0,0 0 0 0 0,3-3 82 0 0,4-12-4069 0 0,-4-3-3425 0 0,-5 17 3687 0 0</inkml:trace>
  <inkml:trace contextRef="#ctx0" brushRef="#br0" timeOffset="3509.019">1657 1801 2561 0 0,'0'0'1603'0'0,"0"0"-325"0"0,0 0-97 0 0,0 0 171 0 0,0 0 186 0 0,0 0 2 0 0,35-5-177 0 0,107-15-323 0 0,56 4-1128 0 0,-179 16-1017 0 0,-8 1-1443 0 0,-3 1-2065 0 0,-1-1-489 0 0</inkml:trace>
  <inkml:trace contextRef="#ctx0" brushRef="#br0" timeOffset="3955.947">2173 1871 5097 0 0,'0'0'1200'0'0,"0"0"-393"0"0,0 0 80 0 0,0 0 435 0 0,0 0 246 0 0,0 0-28 0 0,0 0-319 0 0,0 0-413 0 0,0 0-332 0 0,0 0-196 0 0,0 0-127 0 0,0 0-70 0 0,0 0-22 0 0,-3 32-19 0 0,-10 141 6 0 0,12-152-154 0 0,-8 32-2789 0 0,8-51-1242 0 0,0-2 2230 0 0,1 3-2565 0 0,0 0 2396 0 0</inkml:trace>
  <inkml:trace contextRef="#ctx0" brushRef="#br0" timeOffset="4529.864">2044 1867 0 0 0,'0'0'936'0'0,"0"0"284"0"0,0 0 319 0 0,0 0 138 0 0,0 0-73 0 0,0 0-225 0 0,0 0-249 0 0,0 0-142 0 0,0 0-63 0 0,0 0-31 0 0,17-5-42 0 0,119-27 1646 0 0,-36 25-2409 0 0,-85 13-2831 0 0,-11-1-755 0 0,-2 0-3337 0 0,-2 1 4176 0 0</inkml:trace>
  <inkml:trace contextRef="#ctx0" brushRef="#br0" timeOffset="4841.982">2020 2088 3305 0 0,'0'0'1940'0'0,"0"0"-836"0"0,0 0-339 0 0,0 0 273 0 0,0 0 375 0 0,0 0 139 0 0,0 0-198 0 0,0 0-399 0 0,0 0-323 0 0,0 0-138 0 0,0 0-79 0 0,0 0-99 0 0,0 0-68 0 0,13 0-77 0 0,98 0-59 0 0,-62-6-2007 0 0,-12 0-5501 0 0,-24 3 873 0 0</inkml:trace>
  <inkml:trace contextRef="#ctx0" brushRef="#br0" timeOffset="6484.767">2309 2066 0 0 0,'31'0'28'0'0,"-31"0"151"0"0,0 0 187 0 0,0 0 71 0 0,-1 8 5988 0 0,-2-5-6066 0 0,-88 12 2533 0 0,-102-12 669 0 0,152 22-3829 0 0,41-24 124 0 0,0 0-96 0 0,0 3-3118 0 0,4-2-3370 0 0,-3-2 3219 0 0</inkml:trace>
  <inkml:trace contextRef="#ctx0" brushRef="#br0" timeOffset="7941.295">1904 0 0 0 0,'0'0'1136'0'0,"0"0"-348"0"0,0 0-289 0 0,0 0 81 0 0,0 0 278 0 0,0 0 265 0 0,0 0 53 0 0,0 0-136 0 0,0 0-229 0 0,0 0-213 0 0,0 0-117 0 0,0 0-42 0 0,0 0 21 0 0,-2 19 19 0 0,-14 110 918 0 0,-34 33-142 0 0,40-132-1071 0 0,-2 57 1397 0 0,15-83-1500 0 0,1-1 1 0 0,-1-1 0 0 0,1 1 0 0 0,-1 0 0 0 0,1-1 0 0 0,0 0 0 0 0,0 0 0 0 0,0 0 0 0 0,0 0 0 0 0,0-1 0 0 0,1 1 0 0 0,-1-1 0 0 0,0 0 0 0 0,1 0 0 0 0,-1-1 0 0 0,0 1 0 0 0,1-1 0 0 0,-1 0 0 0 0,1 0-1 0 0,-1-1 1 0 0,1 1 0 0 0,-1-1-82 0 0,-3 1 6 0 0,69 0-9 0 0,-57-11-2727 0 0,-13-1-5440 0 0,0 9 5215 0 0,0-1 120 0 0</inkml:trace>
  <inkml:trace contextRef="#ctx0" brushRef="#br0" timeOffset="8147.272">1641 258 1032 0 0,'0'0'2325'0'0,"0"0"-840"0"0,0 0-366 0 0,0 0 202 0 0,0 0 319 0 0,0 0 116 0 0,0 0-90 0 0,0 0-304 0 0,0 0-332 0 0,0 0-263 0 0,33-4-220 0 0,104-13-189 0 0,-11 8 635 0 0,-89 9-3009 0 0,4 1-5674 0 0,-36-1-5 0 0</inkml:trace>
  <inkml:trace contextRef="#ctx0" brushRef="#br0" timeOffset="8460.742">2212 339 7122 0 0,'0'0'1653'0'0,"0"0"-475"0"0,0 0-126 0 0,0 0 260 0 0,0 0 223 0 0,0 0-36 0 0,0 0-280 0 0,0 0-356 0 0,0 0-273 0 0,0 0-208 0 0,0 0-106 0 0,0 0-66 0 0,0 0-56 0 0,-8 26-39 0 0,-31 114 21 0 0,36-75-1692 0 0,3-64 738 0 0,-3 2-4343 0 0,2-2-3670 0 0,1-1 5901 0 0</inkml:trace>
  <inkml:trace contextRef="#ctx0" brushRef="#br0" timeOffset="8668.29">2142 339 800 0 0,'0'0'1793'0'0,"0"0"-560"0"0,0 0-130 0 0,0 0 292 0 0,0 0 275 0 0,0 0 41 0 0,0 0-219 0 0,0 0-329 0 0,0 0-264 0 0,0 0-198 0 0,0 0-155 0 0,0 0-111 0 0,0 0-95 0 0,33-2-99 0 0,102-8-69 0 0,-54 7-115 0 0,-59 3-5251 0 0,-21 1-18 0 0,-1 1 2221 0 0,0-1 637 0 0</inkml:trace>
  <inkml:trace contextRef="#ctx0" brushRef="#br0" timeOffset="8966.205">2142 497 4745 0 0,'0'0'1248'0'0,"0"0"-456"0"0,0 0 361 0 0,0 0 415 0 0,0 0 136 0 0,0 0-151 0 0,0 0-353 0 0,0 0-360 0 0,0 0-288 0 0,0 0-176 0 0,0 0-200 0 0,0 0-136 0 0,0 0-152 0 0,184 11-336 0 0,-166-11-864 0 0,-5 0-2353 0 0,-2 0-6745 0 0</inkml:trace>
  <inkml:trace contextRef="#ctx0" brushRef="#br0" timeOffset="11622.229">2294 1558 0 0 0,'0'0'1143'0'0,"0"0"347"0"0,0 0 183 0 0,0 0-100 0 0,0 0-238 0 0,0 0-263 0 0,0 0-232 0 0,0 0-85 0 0,3-13 20 0 0,8-38 39 0 0,14 4 1806 0 0,62-82 514 0 0,76-72-2144 0 0,-114 147-900 0 0,-2-2 1 0 0,-3-2-1 0 0,17-33-90 0 0,-30 41 74 0 0,-33 86-880 0 0,-47 177 849 0 0,46-198-28 0 0,-1 7-15 0 0,0-1 1 0 0,1 1 0 0 0,1-1 0 0 0,1 1-1 0 0,1 0 1 0 0,1 0 0 0 0,3 13-1 0 0,-4-33 7 0 0,0 1 1 0 0,0-1-1 0 0,1 0 1 0 0,-1 0-1 0 0,1 1 1 0 0,0-1 0 0 0,0 0-1 0 0,0 0 1 0 0,0 0-1 0 0,0 1 1 0 0,0-1-1 0 0,0 0 1 0 0,1-1-1 0 0,-1 1 1 0 0,1 0-1 0 0,-1 0 1 0 0,1-1-1 0 0,0 1 1 0 0,0-1-1 0 0,0 1 1 0 0,-1-1-1 0 0,1 0 1 0 0,1 1-1 0 0,-1-1 1 0 0,0 0 0 0 0,0-1-1 0 0,0 1 1 0 0,1 0-1 0 0,-1-1 1 0 0,0 1-1 0 0,0-1 1 0 0,1 1-1 0 0,-1-1 1 0 0,1 0-1 0 0,-1 0 1 0 0,0 0-1 0 0,1-1 1 0 0,-1 1-1 0 0,0-1 1 0 0,1 1-1 0 0,-1-1 1 0 0,0 1-1 0 0,0-1 1 0 0,0 0 0 0 0,3-1-8 0 0,151-140 376 0 0,-82 70-503 0 0,-3-3 0 0 0,55-78 127 0 0,-10 6-144 0 0,-112 183-228 0 0,-92 277 966 0 0,82-287-540 0 0,-2 8 4 0 0,1 0 1 0 0,2 1-1 0 0,1-1 1 0 0,2 1-1 0 0,1 0 1 0 0,2 0-59 0 0,24 39-1302 0 0,-12-81-12971 0 0,-12 4 11088 0 0</inkml:trace>
  <inkml:trace contextRef="#ctx0" brushRef="#br0" timeOffset="12045.776">3828 1108 5857 0 0,'0'0'791'0'0,"0"0"-112"0"0,0 0 257 0 0,0 0 438 0 0,0 0 262 0 0,0 0-10 0 0,0 0-406 0 0,0 0-486 0 0,0 0-273 0 0,0 0-144 0 0,0 0-31 0 0,0 0 35 0 0,0 0 23 0 0,-10 13 10 0 0,-70 79 414 0 0,66-77-734 0 0,1 1 0 0 0,1 0 1 0 0,0 0-1 0 0,1 2 0 0 0,1-1 1 0 0,1 1-1 0 0,1 1 0 0 0,0 0 1 0 0,1 0-1 0 0,1 0 0 0 0,1 1 1 0 0,1 0-1 0 0,0 0 0 0 0,2 0 1 0 0,0 8-35 0 0,2-23 25 0 0,1 1 0 0 0,0-1 0 0 0,0 1 0 0 0,0-1 0 0 0,1 0 0 0 0,0 1 0 0 0,0-1 0 0 0,1 0 0 0 0,-1 0 0 0 0,1-1 0 0 0,0 1 0 0 0,0 0 0 0 0,0-1 0 0 0,1 0 0 0 0,0 0 0 0 0,0 0 0 0 0,0 0 0 0 0,0 0 0 0 0,0-1 0 0 0,1 0 0 0 0,0 0 0 0 0,-1 0 0 0 0,1-1 0 0 0,0 1 0 0 0,1-1 0 0 0,-1 0 0 0 0,0-1 0 0 0,0 1 0 0 0,1-1 0 0 0,-1 0 0 0 0,1 0 0 0 0,-1-1 0 0 0,3 0-25 0 0,1 1 85 0 0,1-1-1 0 0,-1-1 1 0 0,1 1-1 0 0,-1-2 1 0 0,1 1-1 0 0,-1-1 1 0 0,0-1-1 0 0,0 0 1 0 0,0 0-1 0 0,0-1 1 0 0,0 0-1 0 0,-1 0 1 0 0,0-1-1 0 0,0 0 1 0 0,0 0-1 0 0,0-1 1 0 0,-1 0-1 0 0,0 0 1 0 0,0-1-1 0 0,-1 0 1 0 0,0 0-1 0 0,0-1 1 0 0,-1 0-1 0 0,1 0 1 0 0,-2 0-1 0 0,1 0 1 0 0,-1-1-1 0 0,-1 0 1 0 0,1 0-1 0 0,-1-3-84 0 0,-2 9 1 0 0,0 0-1 0 0,0 0 1 0 0,0 0-1 0 0,0-1 1 0 0,-1 1-1 0 0,0 0 1 0 0,0 0-1 0 0,0-1 1 0 0,0 1-1 0 0,0 0 1 0 0,0 0 0 0 0,-1-1-1 0 0,0 1 1 0 0,0 0-1 0 0,0 0 1 0 0,0 0-1 0 0,0 0 1 0 0,0 0-1 0 0,-1 0 1 0 0,0 0-1 0 0,1 0 1 0 0,-1 0-1 0 0,0 1 1 0 0,0-1-1 0 0,-1 1 1 0 0,1 0-1 0 0,0-1 1 0 0,-1 1-1 0 0,0 0 1 0 0,1 0-1 0 0,-1 1 1 0 0,0-1-1 0 0,0 0 1 0 0,0 1-1 0 0,0 0 1 0 0,0 0 0 0 0,0 0-1 0 0,0 0 1 0 0,0 0-1 0 0,-1 0 1 0 0,-1 1-1 0 0,-6 0-46 0 0,9-1 27 0 0,0 0 0 0 0,1 1-1 0 0,-1-1 1 0 0,0 1 0 0 0,0 0 0 0 0,0-1 0 0 0,0 1-1 0 0,0 0 1 0 0,0 0 0 0 0,0 0 0 0 0,0 1 0 0 0,0-1-1 0 0,0 0 1 0 0,0 1 0 0 0,1-1 0 0 0,-1 1 0 0 0,0-1-1 0 0,0 1 1 0 0,0 0 0 0 0,1 0 0 0 0,-1 0 0 0 0,0 0-1 0 0,1 0 1 0 0,-1 0 0 0 0,1 1 0 0 0,-1-1 0 0 0,1 0-1 0 0,0 1 1 0 0,-1-1 0 0 0,1 1 0 0 0,0 0-1 0 0,0-1 1 0 0,0 1 0 0 0,0 0 0 0 0,1-1 0 0 0,-1 1-1 0 0,0 0 1 0 0,1 0 0 0 0,-1 0 0 0 0,1 0 0 0 0,-1 0-1 0 0,1 0 20 0 0,2 0 14 0 0,1 0-1 0 0,-1 0 0 0 0,1-1 1 0 0,-1 1-1 0 0,1 0 0 0 0,-1-1 1 0 0,1 0-1 0 0,0 0 0 0 0,0 1 1 0 0,0-2-1 0 0,0 1 0 0 0,0 0 1 0 0,0 0-1 0 0,0-1 0 0 0,0 0 1 0 0,0 0-1 0 0,0 0 0 0 0,0 0 1 0 0,0 0-1 0 0,0 0 0 0 0,0-1-13 0 0,26 1 67 0 0,1-1 0 0 0,-1-1 0 0 0,0-1 0 0 0,0-2 0 0 0,0-1 0 0 0,15-6-67 0 0,-13 0-518 0 0,1 1-2624 0 0,-12 5-4945 0 0,-14 5-1596 0 0</inkml:trace>
  <inkml:trace contextRef="#ctx0" brushRef="#br0" timeOffset="15428.639">2707 357 0 0 0,'0'0'332'0'0,"0"0"384"0"0,0 0 52 0 0,0 0 79 0 0,0 0 181 0 0,0 0 206 0 0,0 0 44 0 0,0 0-83 0 0,22 1-141 0 0,128 5 840 0 0,437-5 3387 0 0,-550 2-4781 0 0,-36-3 86 0 0,-12-11 1509 0 0,-82-50-1710 0 0,-69-57 74 0 0,161 117-518 0 0,0 0 0 0 0,0 1-1 0 0,-1-1 1 0 0,1 0 0 0 0,0 0 0 0 0,0 0 0 0 0,0 1-1 0 0,0-1 1 0 0,0 0 0 0 0,0-1 0 0 0,1 1-1 0 0,-1 0 1 0 0,0 0 0 0 0,0 0 0 0 0,1 0-1 0 0,-1-1 1 0 0,1 1 0 0 0,-1 0 0 0 0,1 0-1 0 0,-1-1 1 0 0,1 1 0 0 0,0 0 0 0 0,0-1 0 0 0,0 1-1 0 0,0 0 1 0 0,0-1 0 0 0,0 1 0 0 0,0-1-1 0 0,0 1 1 0 0,0 0 0 0 0,1-1 0 0 0,-1 1-1 0 0,0 0 1 0 0,1 0 0 0 0,-1-1 0 0 0,1 1-1 0 0,0 0 1 0 0,-1 0 0 0 0,1 0 0 0 0,0-1-1 0 0,0 1 1 0 0,0 0 0 0 0,-1 0 0 0 0,1 0 0 0 0,0 0-1 0 0,0 1 1 0 0,1-1 0 0 0,-1 0 0 0 0,0 0-1 0 0,0 1 1 0 0,0-1 0 0 0,0 0 0 0 0,1 1-1 0 0,-1-1 1 0 0,1 1 59 0 0,41-8-7315 0 0,-26 8-1764 0 0</inkml:trace>
  <inkml:trace contextRef="#ctx0" brushRef="#br0" timeOffset="16016.317">4750 958 600 0 0,'0'0'1388'0'0,"0"0"-23"0"0,0 0-26 0 0,0 0 53 0 0,0 0 76 0 0,0 0-38 0 0,0 0-142 0 0,-34 0-277 0 0,-105 6-281 0 0,136-7-694 0 0,-1 1 0 0 0,0 0-1 0 0,1 0 1 0 0,-1 1 0 0 0,1-1 0 0 0,-1 1 0 0 0,1 0 0 0 0,-1 0 0 0 0,1 0 0 0 0,-1 0 0 0 0,1 0 0 0 0,0 1 0 0 0,0 0 0 0 0,0-1 0 0 0,0 1 0 0 0,0 0 0 0 0,0 1 0 0 0,0-1 0 0 0,1 0 0 0 0,-3 3-36 0 0,-3 3 98 0 0,-1 1-48 0 0,1-1 0 0 0,-1 1 0 0 0,1 1 0 0 0,1-1 0 0 0,0 1 1 0 0,0 1-1 0 0,1-1 0 0 0,0 1 0 0 0,1 0 0 0 0,0 1 0 0 0,1-1 0 0 0,0 1 0 0 0,1 0 0 0 0,0 0 0 0 0,1 0 0 0 0,1 0 1 0 0,-1 0-1 0 0,2 4-50 0 0,2-10 94 0 0,1 0 0 0 0,0 0 1 0 0,0-1-1 0 0,0 1 1 0 0,1-1-1 0 0,0 1 1 0 0,0-1-1 0 0,0 0 0 0 0,0-1 1 0 0,1 1-1 0 0,0-1 1 0 0,0 0-1 0 0,0 0 1 0 0,1 0-1 0 0,-1-1 0 0 0,1 0 1 0 0,0 0-1 0 0,0 0 1 0 0,0-1-1 0 0,0 0 1 0 0,0 0-1 0 0,0-1 0 0 0,1 1 1 0 0,-1-1-1 0 0,0-1 1 0 0,1 1-1 0 0,-1-1 1 0 0,1 0-1 0 0,-1-1 0 0 0,1 1 1 0 0,0-1-95 0 0,110-15 1586 0 0,-92 4-1495 0 0,0-2 1 0 0,-1 0 0 0 0,-1-2 0 0 0,-1 0 0 0 0,0-2 0 0 0,-1 0-1 0 0,-1-2 1 0 0,-1 0 0 0 0,0-1 0 0 0,-2-1 0 0 0,0-1 0 0 0,-2 0-1 0 0,-1-1 1 0 0,0 0 0 0 0,-2-1 0 0 0,-1-1 0 0 0,-1 0-1 0 0,-1-1 1 0 0,-1 0 0 0 0,-2 0 0 0 0,4-27-92 0 0,-6 35-94 0 0,-1 1 1 0 0,-1-1-1 0 0,-1 1 0 0 0,-1-1 0 0 0,0 0 1 0 0,-1 0-1 0 0,-1 1 0 0 0,-1-1 1 0 0,-1 1-1 0 0,0 0 0 0 0,-1 0 1 0 0,-1 0-1 0 0,-1 1 0 0 0,0-1 0 0 0,-2 2 1 0 0,0-1-1 0 0,0 1 0 0 0,-2 1 1 0 0,0-1 93 0 0,9 13-15 0 0,-1 1 0 0 0,1 0 0 0 0,-1 0 0 0 0,1 0 0 0 0,-1 0 0 0 0,0 0 0 0 0,0 0 0 0 0,0 1 0 0 0,0-1 0 0 0,0 1 1 0 0,0 0-1 0 0,0 0 0 0 0,-1 0 0 0 0,1 0 0 0 0,0 1 0 0 0,-1-1 0 0 0,1 1 0 0 0,0 0 0 0 0,-1 0 0 0 0,1 0 0 0 0,0 0 1 0 0,-1 1-1 0 0,1-1 0 0 0,0 1 0 0 0,0 0 0 0 0,-1 0 0 0 0,1 0 0 0 0,0 0 0 0 0,0 1 0 0 0,0-1 0 0 0,0 1 0 0 0,0 0 1 0 0,1 0-1 0 0,-1 0 0 0 0,0 0 0 0 0,1 0 0 0 0,0 1 0 0 0,-1-1 0 0 0,1 1 0 0 0,0-1 0 0 0,0 1 0 0 0,0 0 0 0 0,1 0 0 0 0,-1 1 15 0 0,-13 19 67 0 0,2 2-1 0 0,1-1 0 0 0,1 2 0 0 0,1-1 0 0 0,1 1 0 0 0,1 1 0 0 0,2 0 1 0 0,0 0-1 0 0,2 0 0 0 0,1 1 0 0 0,1-1 0 0 0,2 1 0 0 0,0-1 1 0 0,2 1-1 0 0,3 11-66 0 0,3 3 188 0 0,3-1 1 0 0,1 0 0 0 0,2 0 0 0 0,2-1 0 0 0,2-1-1 0 0,1-1 1 0 0,2 0 0 0 0,1-2 0 0 0,19 22-189 0 0,-41-55-43 0 0,1-1 1 0 0,0 0-1 0 0,0 0 1 0 0,-1 0-1 0 0,1 1 1 0 0,0-1-1 0 0,1 0 1 0 0,-1 0 0 0 0,0 0-1 0 0,1-1 1 0 0,-1 1-1 0 0,1 0 1 0 0,-1 0-1 0 0,1-1 1 0 0,0 1-1 0 0,0-1 1 0 0,0 0-1 0 0,0 1 1 0 0,0-1 0 0 0,0 0-1 0 0,0 0 1 0 0,0 0-1 0 0,0-1 1 0 0,0 1-1 0 0,1 0 1 0 0,-1-1-1 0 0,0 1 1 0 0,1-1-1 0 0,-1 0 1 0 0,0 0 0 0 0,0 0-1 0 0,1 0 1 0 0,-1 0-1 0 0,0 0 1 0 0,1-1-1 0 0,-1 1 1 0 0,0-1-1 0 0,0 0 1 0 0,1 1-1 0 0,-1-1 1 0 0,0 0-1 0 0,0 0 1 0 0,0-1 0 0 0,0 1-1 0 0,0 0 1 0 0,0-1-1 0 0,-1 1 1 0 0,1-1-1 0 0,0 0 43 0 0,114-135-14931 0 0,-100 117 11517 0 0</inkml:trace>
  <inkml:trace contextRef="#ctx0" brushRef="#br0" timeOffset="16354.408">5544 637 5641 0 0,'0'0'2135'0'0,"0"0"-646"0"0,0 0-517 0 0,0 0-1 0 0,0 0 256 0 0,0 0 176 0 0,0 0-14 0 0,0 0-147 0 0,0 0-241 0 0,0 0-186 0 0,0 0-145 0 0,-6 35-130 0 0,-17 108-63 0 0,-13-34 217 0 0,-61 159-103 0 0,95-258-589 0 0,0-1 1 0 0,0 1 0 0 0,1 0 0 0 0,0 0 0 0 0,1-1 0 0 0,0 1 0 0 0,1 0 0 0 0,0 0 0 0 0,0 0 0 0 0,2 2-3 0 0,0-7 13 0 0,0-1 0 0 0,0-1 1 0 0,0 1-1 0 0,1 0 0 0 0,0-1 0 0 0,0 1 1 0 0,0-1-1 0 0,0 0 0 0 0,0-1 0 0 0,0 1 1 0 0,1-1-1 0 0,-1 0 0 0 0,1 0 0 0 0,0 0 1 0 0,0 0-1 0 0,0-1 0 0 0,0 0 1 0 0,0 0-1 0 0,0 0 0 0 0,0-1 0 0 0,0 0 1 0 0,0 0-1 0 0,0 0 0 0 0,0 0 0 0 0,0-1 1 0 0,0 0-1 0 0,0 0 0 0 0,0 0 0 0 0,0-1 1 0 0,-1 1-1 0 0,1-1 0 0 0,0-1 0 0 0,-1 1 1 0 0,2-1-14 0 0,5-1-175 0 0,1 0 0 0 0,-1-1 1 0 0,-1 0-1 0 0,1-1 0 0 0,-1 0 0 0 0,0-1 1 0 0,0 0-1 0 0,-1 0 0 0 0,0-1 1 0 0,0 0-1 0 0,-1-1 0 0 0,0 0 0 0 0,0 0 1 0 0,-1-1-1 0 0,0 0 0 0 0,4-9 175 0 0,-8-14-4605 0 0,-13 5-6773 0 0,5 23 8420 0 0</inkml:trace>
  <inkml:trace contextRef="#ctx0" brushRef="#br0" timeOffset="16664.528">5161 969 3393 0 0,'0'0'3116'0'0,"0"0"-1187"0"0,0 0-374 0 0,0 0-35 0 0,0 0-62 0 0,34-4-138 0 0,112-11-188 0 0,94 1 1945 0 0,-239 14-3081 0 0,133 1 407 0 0,-47 20-3225 0 0,-73-17 835 0 0,2 3-4255 0 0,-11-4-1606 0 0</inkml:trace>
</inkml:ink>
</file>

<file path=ppt/ink/ink8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11.5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0,'0'0'667'0'0,"0"0"649"0"0,0 0 7 0 0,0 0-163 0 0,0 0-50 0 0,0 0 37 0 0,0 0 93 0 0,8 0 86 0 0,199 4 6611 0 0,117 11-5684 0 0,-194-2-5152 0 0,-83-7-6075 0 0,-33-3 1368 0 0</inkml:trace>
</inkml:ink>
</file>

<file path=ppt/ink/ink8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17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 0 0 0,'0'0'711'0'0,"0"0"156"0"0,0 0 246 0 0,0 0 450 0 0,0 0 454 0 0,0 0 182 0 0,0 0-111 0 0,0 0-309 0 0,0 0-300 0 0,32 4-256 0 0,101 13-217 0 0,55-16 1012 0 0,-136-5-1742 0 0,111-9 121 0 0,123-3-3863 0 0,-254 16-686 0 0,-10 0-3141 0 0</inkml:trace>
</inkml:ink>
</file>

<file path=ppt/ink/ink8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21.0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7 288 0 0 0,'0'0'612'0'0,"0"0"328"0"0,0 0 351 0 0,0 0 324 0 0,0 0 170 0 0,0 0-120 0 0,0 0-336 0 0,0 0-396 0 0,0 0-327 0 0,0 0-198 0 0,0 0-26 0 0,0 0 108 0 0,-3-3 162 0 0,-1-12 549 0 0,33 12 249 0 0,-8 3-923 0 0,177-12 2642 0 0,107-10-1482 0 0,-161 22-1386 0 0,-143 0-214 0 0,-1 0 38 0 0,0 0 51 0 0,0 0 19 0 0,-15-9 336 0 0,-331-129-2336 0 0,276 96-790 0 0,29 7-6788 0 0,34 27 1009 0 0</inkml:trace>
</inkml:ink>
</file>

<file path=ppt/ink/ink8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09.0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61 1240 0 0,'0'0'2102'0'0,"0"0"-515"0"0,0 0-319 0 0,0 0 70 0 0,0 0 229 0 0,0 0 132 0 0,0 0-144 0 0,0 0-368 0 0,0 0-352 0 0,0 0-239 0 0,0 0-77 0 0,0 0 51 0 0,0 0 3 0 0,-3 24-11 0 0,-19 170 855 0 0,-9 133 183 0 0,3-195-1469 0 0,-8-91-1032 0 0,20-40-2610 0 0,2-13-4277 0 0,9 6 3264 0 0,1 1 902 0 0</inkml:trace>
  <inkml:trace contextRef="#ctx0" brushRef="#br0" timeOffset="297.056">1 142 2833 0 0,'0'0'1065'0'0,"0"0"85"0"0,0 0 403 0 0,0 0 469 0 0,0 0 231 0 0,0 0-46 0 0,32-6-296 0 0,103-21-359 0 0,35 15 1607 0 0,-121 13-2577 0 0,226 18 636 0 0,-105 27-1748 0 0,-124-22-3436 0 0,-43-13-2702 0 0,-3-8 1882 0 0,0 1-769 0 0</inkml:trace>
  <inkml:trace contextRef="#ctx0" brushRef="#br0" timeOffset="727.989">65 812 6369 0 0,'0'0'1130'0'0,"0"0"-325"0"0,0 0 85 0 0,0 0 398 0 0,0 0 318 0 0,0 0 73 0 0,0 0-175 0 0,0 0-251 0 0,0 0-240 0 0,0 0-207 0 0,0 0-177 0 0,0 0-144 0 0,35 0-112 0 0,112-4-85 0 0,13-24 266 0 0,134-3-957 0 0,-232 29-3203 0 0,1 1-3436 0 0,-47 1-2579 0 0</inkml:trace>
  <inkml:trace contextRef="#ctx0" brushRef="#br0" timeOffset="3793.665">952 724 0 0 0,'0'0'936'0'0,"0"0"7"0"0,0 0-105 0 0,0 0-70 0 0,0 0 5 0 0,0 0 39 0 0,0 0 143 0 0,0 5 138 0 0,-1-4-1010 0 0,1-1 1 0 0,0 1 0 0 0,0 0 0 0 0,-1 0-1 0 0,1 0 1 0 0,0-1 0 0 0,0 1 0 0 0,0 0-1 0 0,0 0 1 0 0,0-1 0 0 0,0 1 0 0 0,0 0-1 0 0,0 0 1 0 0,0 0 0 0 0,0-1 0 0 0,0 1-1 0 0,1 0 1 0 0,-1 0 0 0 0,0-1 0 0 0,1 1-1 0 0,-1 0 1 0 0,0 0 0 0 0,1-1 0 0 0,-1 1-1 0 0,1-1 1 0 0,-1 1 0 0 0,1 0 0 0 0,-1-1-1 0 0,1 1 1 0 0,-1-1 0 0 0,1 1 0 0 0,0-1-1 0 0,-1 1 1 0 0,1-1 0 0 0,0 0 0 0 0,0 1 0 0 0,-1-1-1 0 0,1 0 1 0 0,0 1 0 0 0,0-1 0 0 0,-1 0-1 0 0,1 0 1 0 0,0 0 0 0 0,0 0 0 0 0,-1 0-1 0 0,1 0 1 0 0,0 0 0 0 0,0 0 0 0 0,0 0-1 0 0,-1 0 1 0 0,1 0 0 0 0,0 0 0 0 0,0 0-1 0 0,-1-1 1 0 0,1 1 0 0 0,0 0-84 0 0,76-38 3934 0 0,-37 11-3497 0 0,-2-3 1 0 0,-1-1-1 0 0,-1-1 1 0 0,-2-2-1 0 0,16-21-437 0 0,-39 43 46 0 0,4-1-15 0 0,-2-1 0 0 0,1-1 0 0 0,-2 0-1 0 0,0 0 1 0 0,-1-1 0 0 0,0-1 0 0 0,-2 0 0 0 0,0 0 0 0 0,0-1 0 0 0,-2 0 0 0 0,5-15-31 0 0,-12 29-31 0 0,1 3 15 0 0,0-1 0 0 0,-1 1 0 0 0,1-1 0 0 0,-1 1 0 0 0,0-1 0 0 0,1 1 0 0 0,-1-1 0 0 0,0 1 0 0 0,0-1 0 0 0,0 0 0 0 0,0 1 0 0 0,0-1-1 0 0,0 1 1 0 0,0-1 0 0 0,0 0 0 0 0,-1 1 0 0 0,1-1 0 0 0,-1 1 0 0 0,1-1 0 0 0,-1 1 0 0 0,0-1 0 0 0,1 1 0 0 0,-1 0 0 0 0,0-1 0 0 0,0 1 0 0 0,0 0 0 0 0,0-1 0 0 0,0 1-1 0 0,-1-1 17 0 0,-6 4-104 0 0,0 1 0 0 0,1-1 0 0 0,0 1 0 0 0,0 1 0 0 0,0-1 0 0 0,0 1 0 0 0,0 0 0 0 0,1 1-1 0 0,0 0 1 0 0,0 0 0 0 0,0 0 0 0 0,0 1 0 0 0,1-1 0 0 0,0 1 0 0 0,-3 5 104 0 0,-7 5-82 0 0,3-5 94 0 0,1 1-1 0 0,0 0 0 0 0,1 0 0 0 0,0 1 0 0 0,0 0 0 0 0,2 1 0 0 0,0 0 0 0 0,0 1 0 0 0,1 0 1 0 0,1 0-1 0 0,1 0 0 0 0,0 0 0 0 0,1 1 0 0 0,0 0 0 0 0,0 14-11 0 0,4-27 20 0 0,0 0-1 0 0,1 1 1 0 0,-1-1 0 0 0,1 0-1 0 0,0 0 1 0 0,0 0-1 0 0,0 0 1 0 0,0 0 0 0 0,1-1-1 0 0,-1 1 1 0 0,1 0-1 0 0,0-1 1 0 0,0 1 0 0 0,0-1-1 0 0,0 1 1 0 0,0-1-1 0 0,0 0 1 0 0,1 0 0 0 0,-1 0-1 0 0,1 0 1 0 0,-1 0-1 0 0,1-1 1 0 0,0 1 0 0 0,0-1-1 0 0,-1 0 1 0 0,1 1-1 0 0,0-1 1 0 0,0-1 0 0 0,0 1-1 0 0,0 0 1 0 0,2-1-20 0 0,99 10 722 0 0,-102-10-713 0 0,22-1 97 0 0,0-2 1 0 0,0-1-1 0 0,0-1 0 0 0,0 0 0 0 0,-1-2 0 0 0,0-1 1 0 0,-1-1-1 0 0,1-1 0 0 0,-1-1 0 0 0,-1 0 1 0 0,0-2-1 0 0,-1-1 0 0 0,-1 0 0 0 0,0-1 0 0 0,0-1 1 0 0,-2-1-1 0 0,3-4-106 0 0,-14 15-1 0 0,-1 0 0 0 0,1-1 0 0 0,-1 0 0 0 0,-1 0 0 0 0,1 0 0 0 0,-1 0-1 0 0,0-1 1 0 0,-1 1 0 0 0,0-1 0 0 0,0 0 0 0 0,-1 0 0 0 0,0 0 0 0 0,0-1 0 0 0,-1 1 0 0 0,0 0 0 0 0,0-1 0 0 0,-1 1 0 0 0,0-1 0 0 0,-1 0 1 0 0,0 7-47 0 0,0 0 0 0 0,0 0 0 0 0,-1 0 0 0 0,1 1 0 0 0,-1-1 0 0 0,0 0 0 0 0,1 1 1 0 0,-1-1-1 0 0,0 1 0 0 0,0-1 0 0 0,0 1 0 0 0,0 0 0 0 0,0 0 0 0 0,0 0 0 0 0,0 0 0 0 0,0 0 0 0 0,-1 1 0 0 0,1-1 1 0 0,0 0-1 0 0,0 1 0 0 0,-1 0 0 0 0,1 0 0 0 0,0-1 0 0 0,-1 1 0 0 0,1 1 0 0 0,0-1 0 0 0,-1 0 0 0 0,1 0 0 0 0,0 1 1 0 0,-1 0-1 0 0,1-1 0 0 0,0 1 0 0 0,0 0 0 0 0,0 0 0 0 0,0 0 0 0 0,0 0 0 0 0,0 1 0 0 0,0-1 0 0 0,0 0 0 0 0,0 1 1 0 0,1-1-1 0 0,-1 1 0 0 0,0 0 0 0 0,1 0 0 0 0,-1-1 0 0 0,1 2 47 0 0,-11 7-28 0 0,1 1 1 0 0,0 0-1 0 0,1 1 0 0 0,0 0 0 0 0,1 1 1 0 0,0-1-1 0 0,1 2 0 0 0,1-1 0 0 0,0 1 0 0 0,1 0 1 0 0,0 1-1 0 0,1 0 0 0 0,1 0 0 0 0,0 0 1 0 0,1 0-1 0 0,0 8 28 0 0,5-17 43 0 0,1 1-1 0 0,-1-1 1 0 0,1 0 0 0 0,0 0 0 0 0,1 0-1 0 0,-1 0 1 0 0,1-1 0 0 0,0 0-1 0 0,1 1 1 0 0,-1-1 0 0 0,1-1 0 0 0,0 1-1 0 0,1-1 1 0 0,-1 0 0 0 0,1 0-1 0 0,-1 0 1 0 0,1-1 0 0 0,0 0 0 0 0,0 0-1 0 0,1 0 1 0 0,-1-1 0 0 0,1 0-1 0 0,-1 0 1 0 0,1-1 0 0 0,0 0 0 0 0,-1 0-1 0 0,1 0 1 0 0,0-1 0 0 0,0 0 0 0 0,4-1-43 0 0,8 0 99 0 0,0-2 1 0 0,0 0 0 0 0,0-1 0 0 0,0 0 0 0 0,-1-2 0 0 0,0 0 0 0 0,0-2 0 0 0,0 0 0 0 0,-1 0 0 0 0,0-2 0 0 0,-1 0 0 0 0,0-1 0 0 0,-1 0 0 0 0,0-2 0 0 0,-1 1 0 0 0,0-2 0 0 0,-1 0 0 0 0,3-5-100 0 0,-2 7 9 0 0,-1-2 0 0 0,0 1-1 0 0,-1-2 1 0 0,-1 1 0 0 0,-1-1 0 0 0,0-1 0 0 0,-1 0 0 0 0,0-1 0 0 0,-1 0 0 0 0,-1 0 0 0 0,-1 0 0 0 0,0-1 0 0 0,-2 0 0 0 0,0 0 0 0 0,-1 0 0 0 0,0 0 0 0 0,-2-1 0 0 0,0-16-9 0 0,-1 34-2 0 0,-1 0 0 0 0,0 0 0 0 0,1 0 0 0 0,-1 0 0 0 0,0 0-1 0 0,1 0 1 0 0,-1 0 0 0 0,0 0 0 0 0,0 0 0 0 0,0 0 0 0 0,0 0 0 0 0,0 0 0 0 0,0 1 0 0 0,0-1 0 0 0,0 1 0 0 0,0-1 0 0 0,-1 0 0 0 0,1 1-1 0 0,0 0 1 0 0,0-1 0 0 0,0 1 0 0 0,-1 0 0 0 0,1 0 0 0 0,0-1 0 0 0,0 1 0 0 0,-1 0 0 0 0,1 0 0 0 0,0 0 0 0 0,0 1 0 0 0,-1-1-1 0 0,1 0 1 0 0,0 0 0 0 0,0 1 0 0 0,0-1 0 0 0,-1 0 0 0 0,1 1 0 0 0,0 0 0 0 0,0-1 0 0 0,0 1 0 0 0,0 0 0 0 0,0-1 0 0 0,0 1 0 0 0,0 0-1 0 0,0 0 1 0 0,0 0 0 0 0,0 0 0 0 0,1 0 0 0 0,-1 0 0 0 0,0 0 0 0 0,0 0 0 0 0,1 0 0 0 0,-1 0 0 0 0,1 0 0 0 0,-1 0 0 0 0,1 0-1 0 0,0 1 1 0 0,-1-1 0 0 0,1 0 0 0 0,0 0 2 0 0,-17 25 5 0 0,1 1 1 0 0,1 0-1 0 0,2 1 0 0 0,1 0 0 0 0,1 1 0 0 0,1 1 0 0 0,0 3-5 0 0,4-3-22 0 0,1-1 0 0 0,1 1 0 0 0,2 0 0 0 0,1 0 0 0 0,1 1 0 0 0,2-1 22 0 0,23 48-421 0 0,6-35-3752 0 0,-18-33-852 0 0,-2-5-1715 0 0,-4-5 3211 0 0</inkml:trace>
  <inkml:trace contextRef="#ctx0" brushRef="#br0" timeOffset="4125.081">2414 555 2048 0 0,'0'0'1386'0'0,"0"0"-159"0"0,0 0 248 0 0,0 0 336 0 0,0 0 148 0 0,0 0-113 0 0,0 0-386 0 0,0 0-420 0 0,-18 34-363 0 0,-57 108-261 0 0,26-38 34 0 0,23-21-434 0 0,23-46-2959 0 0,3-36 999 0 0,0-1-1156 0 0,1 0 603 0 0,0-1-1722 0 0,1-5 3111 0 0</inkml:trace>
  <inkml:trace contextRef="#ctx0" brushRef="#br0" timeOffset="4433.406">2342 488 1664 0 0,'0'0'718'0'0,"0"0"-251"0"0,0 0 219 0 0,0 0 523 0 0,0 0 383 0 0,0 0 179 0 0,0 0-44 0 0,0 0-245 0 0,0 0-258 0 0,0 0-168 0 0,0 0-172 0 0,0 0-157 0 0,0 0-140 0 0,34 7-178 0 0,106 17-143 0 0,-19-18-125 0 0,-103-6-848 0 0,-16 0-3360 0 0,-1 0-4011 0 0,-6 0 4320 0 0</inkml:trace>
  <inkml:trace contextRef="#ctx0" brushRef="#br0" timeOffset="4434.406">2241 739 528 0 0,'0'0'1901'0'0,"0"0"68"0"0,0 0 218 0 0,0 0 21 0 0,0 0-197 0 0,0 0-358 0 0,0 0-415 0 0,0 0-358 0 0,0 0-265 0 0,33 1-191 0 0,102 3-168 0 0,-19-13-196 0 0,-93 4-416 0 0,19-3-1236 0 0,-15 3-4234 0 0,-16 5-2330 0 0</inkml:trace>
  <inkml:trace contextRef="#ctx0" brushRef="#br0" timeOffset="5943.627">2996 437 3889 0 0,'0'0'1664'0'0,"0"0"-370"0"0,0 0-109 0 0,0 0 256 0 0,0 0 282 0 0,0 0 48 0 0,0 0-231 0 0,0 0-353 0 0,0 0-308 0 0,33-4-200 0 0,108-14-157 0 0,197-1-456 0 0,-312 19-472 0 0,31 0-2978 0 0,-19 0-4099 0 0,-21 0 916 0 0</inkml:trace>
  <inkml:trace contextRef="#ctx0" brushRef="#br0" timeOffset="7087.916">4295 28 0 0 0,'0'0'256'0'0,"0"0"403"0"0,0 0 237 0 0,0 0 370 0 0,0 0 453 0 0,0 0 262 0 0,0 0-115 0 0,0 0-390 0 0,0 0-461 0 0,0 0-337 0 0,0 0-111 0 0,0 0 23 0 0,0 0 44 0 0,5 6 33 0 0,20 58 1113 0 0,-31 326 1493 0 0,-10-261-3664 0 0,7-116-1931 0 0,-6-11-10871 0 0,13-2 9776 0 0</inkml:trace>
  <inkml:trace contextRef="#ctx0" brushRef="#br0" timeOffset="7447.762">3903 2 2088 0 0,'0'0'559'0'0,"0"0"-117"0"0,0 0 239 0 0,0 0 482 0 0,0 0 431 0 0,0 0 202 0 0,0 0-105 0 0,33 2-281 0 0,104 6-295 0 0,393-3 3046 0 0,-417 3-4976 0 0,-112-7 672 0 0,-1 0-1 0 0,1-1 1 0 0,-1 1 0 0 0,0 0 0 0 0,1-1-1 0 0,-1 1 1 0 0,0 0 0 0 0,0 0 0 0 0,1 0 0 0 0,-1-1-1 0 0,0 1 1 0 0,0 0 0 0 0,0 0 0 0 0,0 0-1 0 0,0-1 1 0 0,0 1 0 0 0,0 0 0 0 0,0 0 0 0 0,0 0-1 0 0,-1-1 1 0 0,1 1 0 0 0,0 0 0 0 0,-1 0-1 0 0,1-1 1 0 0,0 1 0 0 0,-1 0 0 0 0,1 0 0 0 0,-1-1-1 0 0,1 1 1 0 0,-1 0 0 0 0,1-1 0 0 0,-1 1-1 0 0,1-1 1 0 0,-1 1 0 0 0,0-1 0 0 0,1 1 0 0 0,-1-1-1 0 0,0 1 1 0 0,1-1 0 0 0,-1 0 0 0 0,0 1-1 0 0,0-1 1 0 0,1 0 0 0 0,-1 0 0 0 0,0 1 0 0 0,0-1-1 0 0,1 0 1 0 0,-1 0 0 0 0,0 0 143 0 0,0 0-154 0 0,-32 24-6720 0 0,19-16 5035 0 0</inkml:trace>
  <inkml:trace contextRef="#ctx0" brushRef="#br0" timeOffset="7765.445">3940 676 3537 0 0,'0'0'2087'0'0,"0"0"-268"0"0,0 0-75 0 0,0 0 65 0 0,0 0-21 0 0,33-7-236 0 0,105-24-358 0 0,7-6 541 0 0,49-6-526 0 0,-61 32-3177 0 0,-119 17-2542 0 0,-11-1-907 0 0,-2-1-1162 0 0</inkml:trace>
  <inkml:trace contextRef="#ctx0" brushRef="#br0" timeOffset="9687.964">4892 573 0 0 0,'0'0'1168'0'0,"0"0"363"0"0,0 0 110 0 0,0 0-98 0 0,0 0-132 0 0,0 0-112 0 0,0 0-70 0 0,33-1-53 0 0,104-6-2 0 0,-57-12 598 0 0,-67 12-1398 0 0,17-7 386 0 0,4 0-416 0 0,-1-1-1 0 0,-1-1 1 0 0,0-2-1 0 0,-2-1 1 0 0,0-2-1 0 0,-1-1 1 0 0,-1-1-1 0 0,-1-1 1 0 0,-1-2-1 0 0,9-12-343 0 0,-28 27 26 0 0,0-1 0 0 0,-1 0 0 0 0,0 0 0 0 0,-1 0 0 0 0,-1-1-1 0 0,0 0 1 0 0,0 0 0 0 0,-1 0 0 0 0,-1 0 0 0 0,0 0 0 0 0,-1-1 0 0 0,0 1-1 0 0,-1-6-25 0 0,0 17-23 0 0,0 0 0 0 0,0 0 0 0 0,0-1 0 0 0,0 1 0 0 0,-1 0-1 0 0,1 0 1 0 0,-1 0 0 0 0,1 0 0 0 0,-1 0 0 0 0,0 0 0 0 0,0 0 0 0 0,0 0-1 0 0,0 0 1 0 0,0 0 0 0 0,0 0 0 0 0,0 0 0 0 0,-1 1 0 0 0,1-1 0 0 0,-1 1-1 0 0,1-1 1 0 0,-1 1 0 0 0,1-1 0 0 0,-1 1 0 0 0,0 0 0 0 0,0 0 0 0 0,0 0-1 0 0,0 0 1 0 0,0 0 0 0 0,0 0 0 0 0,0 0 0 0 0,0 1 0 0 0,0-1 0 0 0,0 1-1 0 0,0-1 1 0 0,-1 1 0 0 0,1 0 0 0 0,-1 0 23 0 0,-3 0-83 0 0,1 0-1 0 0,-1 0 1 0 0,0 1-1 0 0,1 0 1 0 0,-1 0-1 0 0,1 0 1 0 0,-1 1 0 0 0,1 0-1 0 0,0 0 1 0 0,-1 0-1 0 0,1 1 1 0 0,0-1-1 0 0,1 1 1 0 0,-2 1 83 0 0,-4 5-19 0 0,1 1 0 0 0,0 0 0 0 0,1 0 0 0 0,0 1 1 0 0,1 0-1 0 0,0 0 0 0 0,1 1 0 0 0,0-1 0 0 0,0 2 0 0 0,2-1 0 0 0,-1 0 1 0 0,2 1-1 0 0,0 0 0 0 0,0 0 0 0 0,1 0 0 0 0,1 0 0 0 0,0 0 0 0 0,0 0 1 0 0,2 1-1 0 0,-1-1 0 0 0,3 5 19 0 0,-1-8 34 0 0,1 0-1 0 0,1 0 1 0 0,0 0 0 0 0,0-1-1 0 0,1 0 1 0 0,0 1 0 0 0,1-2 0 0 0,0 1-1 0 0,0-1 1 0 0,1 0 0 0 0,0 0-1 0 0,0-1 1 0 0,1 0 0 0 0,0 0 0 0 0,0-1-1 0 0,0 1 1 0 0,1-2 0 0 0,0 0-1 0 0,0 0 1 0 0,1 0 0 0 0,0-1 0 0 0,-1-1-1 0 0,1 0 1 0 0,0 0 0 0 0,0-1-1 0 0,1 0 1 0 0,-1 0 0 0 0,0-1 0 0 0,1-1-1 0 0,-1 0 1 0 0,1 0 0 0 0,4-2-34 0 0,6 1 121 0 0,0-1 0 0 0,0-1 0 0 0,-1-1 0 0 0,1 0 1 0 0,-1-2-1 0 0,0-1 0 0 0,-1 0 0 0 0,1-1 0 0 0,-2-1 0 0 0,1-1 0 0 0,-1-1 1 0 0,-1 0-1 0 0,15-12-121 0 0,-21 12-32 0 0,1 1 0 0 0,-1-2 0 0 0,-1 1 0 0 0,0-1 0 0 0,0-1 0 0 0,-1 0 0 0 0,-1 0 0 0 0,-1-1 0 0 0,1 0 0 0 0,-2 0 0 0 0,0-1 1 0 0,-1 0-1 0 0,0 0 0 0 0,-1 0 0 0 0,-1 0 0 0 0,-1-1 0 0 0,0 1 0 0 0,0-14 32 0 0,-3 28-48 0 0,1 1-1 0 0,-1 0 1 0 0,0-1 0 0 0,1 1 0 0 0,-1 0-1 0 0,0-1 1 0 0,1 1 0 0 0,-1 0 0 0 0,0 0-1 0 0,1 0 1 0 0,-1 0 0 0 0,0-1 0 0 0,0 1-1 0 0,1 0 1 0 0,-1 0 0 0 0,0 1-1 0 0,1-1 1 0 0,-1 0 0 0 0,0 0 0 0 0,0 0-1 0 0,1 0 1 0 0,-1 1 0 0 0,0-1 0 0 0,1 0-1 0 0,-1 0 1 0 0,1 1 0 0 0,-1-1 0 0 0,0 1-1 0 0,1-1 1 0 0,-1 0 0 0 0,1 1 0 0 0,-1-1-1 0 0,1 1 1 0 0,-1 0 0 0 0,1-1-1 0 0,-1 1 1 0 0,1-1 0 0 0,0 1 0 0 0,-1 0-1 0 0,1-1 1 0 0,0 1 0 0 0,-1 0 48 0 0,-2 4 14 0 0,0 1 0 0 0,0 0 1 0 0,0 0-1 0 0,0 0 0 0 0,1 0 1 0 0,0 0-1 0 0,0 0 0 0 0,1 1 1 0 0,0-1-1 0 0,0 1 0 0 0,0-1 1 0 0,1 1-1 0 0,0-1 0 0 0,0 1 1 0 0,1-1-1 0 0,0 1 0 0 0,0-1 0 0 0,0 1 1 0 0,1-1-1 0 0,0 0 0 0 0,0 0 1 0 0,0 0-1 0 0,1 0 0 0 0,0 0 1 0 0,0 0-1 0 0,1 0-14 0 0,7 3 115 0 0,0-1 0 0 0,1 0 0 0 0,0-1 1 0 0,0 0-1 0 0,0-1 0 0 0,1 0 0 0 0,0-1 0 0 0,0-1 1 0 0,0 0-1 0 0,0 0 0 0 0,1-2 0 0 0,0 1 0 0 0,-1-2 0 0 0,1 0 1 0 0,0-1-1 0 0,0 0 0 0 0,0-1 0 0 0,0 0 0 0 0,6-2-115 0 0,-5 0 77 0 0,-1-1-1 0 0,0 0 1 0 0,0-1 0 0 0,0 0-1 0 0,-1-1 1 0 0,1-1-1 0 0,-1 0 1 0 0,-1-1-1 0 0,0 0 1 0 0,0-1-1 0 0,0 0 1 0 0,-1-1-1 0 0,-1 0 1 0 0,0-1-1 0 0,0 0 1 0 0,-1-1 0 0 0,0 0-1 0 0,-1 0 1 0 0,0-1-1 0 0,-1 0 1 0 0,-1 0-1 0 0,0 0 1 0 0,3-13-77 0 0,-6 16 3 0 0,0-1 1 0 0,-1 0 0 0 0,0 0-1 0 0,-1 0 1 0 0,0 0-1 0 0,-1 0 1 0 0,0 0 0 0 0,-1 0-1 0 0,0 0 1 0 0,-2-5-4 0 0,3 14-13 0 0,0 0 0 0 0,0 1-1 0 0,-1-1 1 0 0,1 1 0 0 0,0-1 0 0 0,-1 1 0 0 0,0-1 0 0 0,1 1 0 0 0,-1-1-1 0 0,0 1 1 0 0,1 0 0 0 0,-1-1 0 0 0,0 1 0 0 0,0 0 0 0 0,0 0 0 0 0,0 0-1 0 0,0 0 1 0 0,-1-1 0 0 0,1 1 0 0 0,0 1 0 0 0,0-1 0 0 0,-1 0 0 0 0,1 0-1 0 0,-1 0 1 0 0,1 1 0 0 0,-1-1 0 0 0,1 1 0 0 0,-1-1 0 0 0,1 1 0 0 0,-1 0 0 0 0,1-1-1 0 0,-1 1 1 0 0,1 0 0 0 0,-1 0 0 0 0,1 0 0 0 0,-1 0 0 0 0,0 0 0 0 0,1 0-1 0 0,-1 1 1 0 0,1-1 0 0 0,-1 1 0 0 0,1-1 0 0 0,-1 1 0 0 0,1-1 0 0 0,-1 1-1 0 0,1 0 1 0 0,-2 0 13 0 0,-4 9-29 0 0,0 0-1 0 0,0 0 0 0 0,1 1 0 0 0,1-1 0 0 0,-1 1 1 0 0,2 0-1 0 0,0 1 0 0 0,0-1 0 0 0,1 1 0 0 0,0 0 1 0 0,1 0-1 0 0,0 0 0 0 0,1 0 0 0 0,1 0 1 0 0,0 0-1 0 0,0 0 0 0 0,1 0 0 0 0,2 8 30 0 0,1-5-28 0 0,1 0-1 0 0,0-1 0 0 0,2 0 1 0 0,-1 1-1 0 0,2-2 0 0 0,0 1 0 0 0,0-1 1 0 0,1-1-1 0 0,1 1 0 0 0,0-2 1 0 0,1 1-1 0 0,0-1 0 0 0,1-1 1 0 0,0 0-1 0 0,0-1 0 0 0,1 0 1 0 0,0-1-1 0 0,4 1 29 0 0,40 23-1717 0 0,-37-25-2015 0 0,0-4-4398 0 0,-16-3 2541 0 0</inkml:trace>
  <inkml:trace contextRef="#ctx0" brushRef="#br0" timeOffset="10001.54">6928 176 3169 0 0,'0'0'2459'0'0,"0"0"-1222"0"0,0 0-391 0 0,0 0 392 0 0,0 0 375 0 0,0 0 97 0 0,0 0-190 0 0,0 0-351 0 0,0 0-311 0 0,0 0-229 0 0,-1 32-143 0 0,-2 102-119 0 0,-8-35 280 0 0,2 63-1062 0 0,-1-147-2542 0 0,5-13-1329 0 0,-2-1-3503 0 0,5-1 5288 0 0</inkml:trace>
  <inkml:trace contextRef="#ctx0" brushRef="#br0" timeOffset="10279.918">6674 227 3089 0 0,'0'0'736'0'0,"0"0"-125"0"0,0 0 283 0 0,0 0 376 0 0,0 0 257 0 0,0 0 21 0 0,0 0-213 0 0,0 0-206 0 0,0 0-192 0 0,0 0-193 0 0,34-2-218 0 0,109-5-192 0 0,88-5-307 0 0,-201 8-1253 0 0,-20 4-1465 0 0,0-1-3369 0 0,-10 1 1330 0 0</inkml:trace>
  <inkml:trace contextRef="#ctx0" brushRef="#br0" timeOffset="10732.115">6659 636 704 0 0,'0'0'1845'0'0,"0"0"-551"0"0,0 0 244 0 0,0 0 516 0 0,0 0 238 0 0,0 0-154 0 0,0 0-473 0 0,0 0-515 0 0,0 0-393 0 0,34 0-249 0 0,105-1-174 0 0,0-18-64 0 0,-87 6-608 0 0,-39 11 81 0 0,40-7-2627 0 0,-18 4-4415 0 0,-21 2 1528 0 0</inkml:trace>
</inkml:ink>
</file>

<file path=ppt/ink/ink8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14.4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0 191 0 0 0,'0'0'581'0'0,"0"0"1008"0"0,0 0 331 0 0,0 0-78 0 0,0 0-264 0 0,0 0-385 0 0,0 0-374 0 0,0 0-228 0 0,0 0-23 0 0,0 0 113 0 0,0 0 134 0 0,9-3 77 0 0,6-1-481 0 0,1 0 0 0 0,-1 2 0 0 0,1 0-1 0 0,-1 1 1 0 0,1 0 0 0 0,0 1 0 0 0,14 2-411 0 0,414 13 4381 0 0,-353-15-4143 0 0,-53-6 348 0 0,-38 6-563 0 0,1 0 0 0 0,-1-1 1 0 0,1 1-1 0 0,-1 0 1 0 0,1-1-1 0 0,-1 1 1 0 0,1 0-1 0 0,-1-1 0 0 0,0 1 1 0 0,1-1-1 0 0,-1 1 1 0 0,0 0-1 0 0,1-1 1 0 0,-1 1-1 0 0,0-1 1 0 0,0 1-1 0 0,1-1 0 0 0,-1 1 1 0 0,0-1-1 0 0,0 1 1 0 0,0-1-1 0 0,0 1 1 0 0,0-1-1 0 0,0 0 0 0 0,0 1 1 0 0,0-1-1 0 0,0 1 1 0 0,0-1-1 0 0,0 1 1 0 0,0-1-1 0 0,0 1 0 0 0,0-1 1 0 0,0 1-1 0 0,0-1 1 0 0,-1 1-1 0 0,1-1 1 0 0,0 1-1 0 0,0-1 1 0 0,-1 1-1 0 0,1-1 0 0 0,0 1 1 0 0,-1-1-1 0 0,1 1 1 0 0,0 0-1 0 0,-1-1 1 0 0,1 1-1 0 0,-1 0 0 0 0,1-1 1 0 0,0 1-1 0 0,-1 0 1 0 0,1-1-1 0 0,-1 1 1 0 0,1 0-1 0 0,-1 0 1 0 0,1 0-1 0 0,-1 0 0 0 0,0-1 1 0 0,1 1-1 0 0,-1 0 1 0 0,1 0-1 0 0,-1 0 1 0 0,1 0-1 0 0,-1 0 0 0 0,1 0 1 0 0,-1 0-24 0 0,-93-33 77 0 0,3 14-402 0 0,74 14-1336 0 0,28 2-2972 0 0,29 1-7349 0 0,-25 2 7833 0 0</inkml:trace>
  <inkml:trace contextRef="#ctx0" brushRef="#br0" timeOffset="8922.818">619 161 0 0 0,'6'3'0'0'0,"-3"-2"28"0"0,-3-1 212 0 0,0 0 432 0 0,0 0 116 0 0,0 0-6 0 0,0 0-57 0 0,0 0-70 0 0,0 0-53 0 0,0 0-65 0 0,0 0-29 0 0,0 0-8 0 0,0 0-17 0 0,0 0-7 0 0,0 0 12 0 0,0 0 16 0 0,0 0 19 0 0,0 0 15 0 0,0 0-40 0 0,-25-1 5391 0 0,-9-28-3699 0 0,22 18-1319 0 0,-38-36 782 0 0,-60-26-6 0 0,96 69-1897 0 0,21 7-1988 0 0,27 8-10851 0 0,-27-7 6869 0 0</inkml:trace>
</inkml:ink>
</file>

<file path=ppt/ink/ink8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33.41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2209 1432 0 0,'0'0'1779'0'0,"0"0"-1129"0"0,0 0-478 0 0,0 0-20 0 0,0 0 184 0 0,0 0 284 0 0,0 0 187 0 0,21-35 104 0 0,73-112 6 0 0,8 19 814 0 0,445-492 5475 0 0,78-94-4466 0 0,-557 631-2417 0 0,-4-3-1 0 0,-3-2 0 0 0,43-87-322 0 0,-102 170 43 0 0,5-8 69 0 0,-5 23-217 0 0,-3-5 128 0 0,0 0 0 0 0,0 1 0 0 0,-1-1 0 0 0,0-1 0 0 0,0 1 0 0 0,0 0 0 0 0,0 0 0 0 0,0-1 0 0 0,-1 1 0 0 0,0-1 0 0 0,0 0 1 0 0,0 0-1 0 0,-1 0 0 0 0,0 0 0 0 0,1 0 0 0 0,-1-1 0 0 0,0 0 0 0 0,-1 0 0 0 0,1 0 0 0 0,-3 1-23 0 0,-230 91 266 0 0,75-25-104 0 0,24-11 290 0 0,137-59-454 0 0,1 0 0 0 0,-1 1 0 0 0,1-1 0 0 0,-1 0 0 0 0,1 0 0 0 0,-1 0 0 0 0,1 1 0 0 0,-1-1 0 0 0,1 0-1 0 0,-1 0 1 0 0,1 1 0 0 0,-1-1 0 0 0,1 1 0 0 0,-1-1 0 0 0,1 0 0 0 0,0 1 0 0 0,-1-1 0 0 0,1 1 0 0 0,0-1 0 0 0,-1 1-1 0 0,1-1 1 0 0,0 1 0 0 0,0-1 0 0 0,-1 1 0 0 0,1-1 0 0 0,0 1 0 0 0,0-1 0 0 0,0 1 0 0 0,0-1 0 0 0,0 1 0 0 0,0 0-1 0 0,0-1 1 0 0,0 1 0 0 0,0-1 0 0 0,0 1 0 0 0,0-1 0 0 0,0 1 0 0 0,0-1 0 0 0,0 1 0 0 0,1-1 0 0 0,-1 1 0 0 0,0-1-1 0 0,0 1 1 0 0,1-1 0 0 0,-1 1 0 0 0,0-1 0 0 0,1 1 0 0 0,-1-1 0 0 0,0 1 0 0 0,1-1 0 0 0,-1 0 0 0 0,0 1 0 0 0,1-1-1 0 0,-1 1 1 0 0,1-1 0 0 0,-1 0 0 0 0,1 0 0 0 0,-1 1 0 0 0,1-1 0 0 0,0 0 2 0 0,30 18-64 0 0,-30-18 71 0 0,114 20 94 0 0,-71-15-119 0 0,1 2-1 0 0,-1 2 1 0 0,0 2 0 0 0,40 16 18 0 0,101 29-159 0 0,-179-55 158 0 0,-4-1 564 0 0,-13-11-304 0 0,-183-171 379 0 0,145 143-536 0 0,3-3 1 0 0,1-1 0 0 0,-14-21-103 0 0,25 2-940 0 0,69 57-3008 0 0,-32 5 3618 0 0,23 1-3397 0 0,-8 3-1819 0 0,1 2-3228 0 0</inkml:trace>
  <inkml:trace contextRef="#ctx0" brushRef="#br0" timeOffset="363.032">2337 18 10330 0 0,'0'0'4273'0'0,"0"0"-3141"0"0,0 0-909 0 0,0 0 30 0 0,0 0 129 0 0,0 0 122 0 0,0 0 67 0 0,-33-3-44 0 0,-102-10-123 0 0,131 13-381 0 0,1-1-1 0 0,-1 1 1 0 0,1 0 0 0 0,-1-1 0 0 0,1 1 0 0 0,-1 1 0 0 0,1-1 0 0 0,-1 1 0 0 0,1-1 0 0 0,-1 1-1 0 0,1 0 1 0 0,0 0 0 0 0,0 0 0 0 0,-1 1 0 0 0,1-1 0 0 0,0 1 0 0 0,0 0 0 0 0,0 0-1 0 0,0 0 1 0 0,-2 2-23 0 0,-6 4 83 0 0,-12 7 28 0 0,1 1 1 0 0,0 1 0 0 0,2 1-1 0 0,0 0 1 0 0,0 2 0 0 0,2 0-1 0 0,-8 12-111 0 0,19-22 27 0 0,-1 0-1 0 0,2 0 1 0 0,-1 1-1 0 0,2 0 0 0 0,-1 0 1 0 0,2 0-1 0 0,-1 1 1 0 0,1 0-1 0 0,1 0 1 0 0,0 0-1 0 0,1 0 1 0 0,1 0-1 0 0,-1 0 0 0 0,2 1 1 0 0,0-1-1 0 0,0 1 1 0 0,2 7-27 0 0,0-14 31 0 0,-1 0 1 0 0,1-1 0 0 0,0 1-1 0 0,1-1 1 0 0,-1 0 0 0 0,1 0 0 0 0,0 0-1 0 0,1 0 1 0 0,-1 0 0 0 0,1-1-1 0 0,0 1 1 0 0,0-1 0 0 0,0 0-1 0 0,0 0 1 0 0,1-1 0 0 0,0 1-1 0 0,0-1 1 0 0,0 0 0 0 0,0 0 0 0 0,0-1-1 0 0,0 1 1 0 0,1-1 0 0 0,1 0-32 0 0,135 24 880 0 0,-110-27-695 0 0,1-2-1 0 0,0-1 1 0 0,-1-2-1 0 0,1-1 1 0 0,-1-2-1 0 0,-1-1 1 0 0,0-1-1 0 0,-1-1 1 0 0,0-2 0 0 0,0-1-1 0 0,-2-2 1 0 0,0 0-1 0 0,-1-2 1 0 0,16-15-185 0 0,-36 30-5 0 0,-1-1 0 0 0,0 1-1 0 0,-1-1 1 0 0,1 0 0 0 0,-1-1 0 0 0,0 1 0 0 0,0-1 0 0 0,0 0 0 0 0,-1 0 0 0 0,0-1 0 0 0,0 1 0 0 0,-1-1 0 0 0,0 0 0 0 0,0 0 0 0 0,0 0 0 0 0,-1 0 0 0 0,0-1 0 0 0,0-6 5 0 0,-21-38-2908 0 0,-17 34-3351 0 0,13 11-579 0 0,6 3-1629 0 0</inkml:trace>
  <inkml:trace contextRef="#ctx0" brushRef="#br0" timeOffset="625.081">1370 188 15027 0 0,'0'0'944'0'0,"0"0"-202"0"0,0 0 62 0 0,0 0 200 0 0,0 0 227 0 0,0 0 41 0 0,0 0-227 0 0,35 0-212 0 0,113 0-177 0 0,-38 2 81 0 0,617-7 1516 0 0,-130-8-1342 0 0,-342 14-5469 0 0,-48-1-7115 0 0,-182 0 445 0 0</inkml:trace>
  <inkml:trace contextRef="#ctx0" brushRef="#br0" timeOffset="1903.601">2495 250 0 0 0,'19'-29'3803'0'0,"21"11"-3145"0"0,-40 18-525 0 0,1-2 125 0 0,0-4 6164 0 0,-58-45-336 0 0,44 37-5711 0 0,-1 0 1 0 0,0 1 0 0 0,-1 1 0 0 0,0 0-1 0 0,-1 2 1 0 0,0-1 0 0 0,-10-3-376 0 0,-11-4-48 0 0,-10-3-563 0 0,12 16-2917 0 0,24 5-1770 0 0,6 0-5207 0 0</inkml:trace>
</inkml:ink>
</file>

<file path=ppt/ink/ink8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41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7 472 1040 0 0,'0'0'768'0'0,"0"0"-94"0"0,0 0 311 0 0,0 0 508 0 0,0 0 438 0 0,0 0 179 0 0,37-4-154 0 0,114-11-305 0 0,112-17 2937 0 0,-146 20-4511 0 0,0 6-1 0 0,43 5-76 0 0,-112 1-1524 0 0,-48 0-338 0 0,0 1-2222 0 0,0 1 778 0 0,-2-1-3267 0 0</inkml:trace>
  <inkml:trace contextRef="#ctx0" brushRef="#br0" timeOffset="357.06">0 726 2312 0 0,'0'0'1569'0'0,"0"0"-828"0"0,0 0-82 0 0,0 0 515 0 0,0 0 523 0 0,0 0 272 0 0,0 0-42 0 0,31 1-264 0 0,99 4-297 0 0,34-17 1441 0 0,-109 3-2192 0 0,74-12 280 0 0,122-9-399 0 0,-199 28-384 0 0,-26 1-3766 0 0,-14 0-1923 0 0,1 1-3570 0 0,-13 0 7523 0 0</inkml:trace>
  <inkml:trace contextRef="#ctx0" brushRef="#br0" timeOffset="729.637">436 1 3617 0 0,'0'0'1659'0'0,"0"0"-379"0"0,0 0-220 0 0,0 0 43 0 0,0 0 113 0 0,0 0 30 0 0,0 0-212 0 0,0 0-246 0 0,0 0-145 0 0,0 0-34 0 0,0 0 54 0 0,0 0 57 0 0,0 0 16 0 0,13 16-16 0 0,42 53 0 0 0,9-25 599 0 0,370 144 1505 0 0,-422-181-2815 0 0,1 0 1 0 0,-1 0 0 0 0,0 2-1 0 0,0-1 1 0 0,-1 2-1 0 0,0-1 1 0 0,-1 1 0 0 0,0 1-1 0 0,4 5-9 0 0,-13-14-8 0 0,1 1-1 0 0,-1-1 0 0 0,0 1 1 0 0,0-1-1 0 0,0 1 0 0 0,0-1 1 0 0,0 1-1 0 0,-1-1 1 0 0,1 1-1 0 0,-1 0 0 0 0,0 0 1 0 0,1-1-1 0 0,-1 1 0 0 0,-1 0 1 0 0,1-1-1 0 0,0 1 0 0 0,-1 0 1 0 0,1-1-1 0 0,-1 1 0 0 0,0 0 1 0 0,0-1-1 0 0,0 1 0 0 0,0-1 1 0 0,0 1-1 0 0,0-1 0 0 0,-1 0 1 0 0,1 1-1 0 0,-1-1 1 0 0,0 0-1 0 0,1 0 0 0 0,-2 1 9 0 0,-69 54-27 0 0,63-51 46 0 0,-176 102 140 0 0,141-83-46 0 0,1 2 0 0 0,1 2 0 0 0,1 1 0 0 0,1 3 0 0 0,3 1-1 0 0,-18 20-112 0 0,10 37-560 0 0,36-51-5124 0 0,9-35-1 0 0,0 2-4629 0 0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0:01.07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1178 632 0 0,'0'0'907'0'0,"0"0"-182"0"0,0 0 1 0 0,0 0 261 0 0,0 0 418 0 0,0 0 292 0 0,0 0 5 0 0,0 0-215 0 0,0 0-335 0 0,18-38-277 0 0,60-123-182 0 0,9 18 423 0 0,155-176 1033 0 0,-117 168-1731 0 0,88-125-7 0 0,-175 187 76 0 0,-38 88-362 0 0,0 1-95 0 0,-6 16-1222 0 0,-50 219 495 0 0,41-123 768 0 0,5 1-1 0 0,6 0 0 0 0,3 1 1 0 0,10 44-71 0 0,-9-131 11 0 0,2-1 1 0 0,1 1 0 0 0,1-1-1 0 0,1 0 1 0 0,1 0-1 0 0,2-1 1 0 0,0 1 0 0 0,2-2-1 0 0,0 1 1 0 0,12 18-12 0 0,-22-43 73 0 0,0-1 1 0 0,-1 1-1 0 0,1 0 1 0 0,0 0-1 0 0,0-1 1 0 0,-1 1-1 0 0,1 0 1 0 0,0 0-1 0 0,0-1 1 0 0,0 1-1 0 0,-1 0 1 0 0,1-1-1 0 0,0 1 1 0 0,0 0 0 0 0,0 0-1 0 0,0-1 1 0 0,0 1-1 0 0,0 0 1 0 0,-1-1-1 0 0,1 1 1 0 0,0 0-1 0 0,0-1 1 0 0,0 1-1 0 0,0-1 1 0 0,0 1-1 0 0,0 0 1 0 0,0-1-1 0 0,1 1 1 0 0,-1 0-1 0 0,0-1 1 0 0,0 1-1 0 0,0 0 1 0 0,0-1-1 0 0,0 1 1 0 0,0 0-1 0 0,1 0 1 0 0,-1-1-1 0 0,0 1 1 0 0,0 0-1 0 0,0-1 1 0 0,1 1-1 0 0,-1 0 1 0 0,0 0-1 0 0,0 0 1 0 0,1-1-1 0 0,-1 1 1 0 0,0 0-1 0 0,1 0 1 0 0,-1 0-1 0 0,0 0 1 0 0,1-1-1 0 0,-1 1 1 0 0,0 0 0 0 0,1 0-1 0 0,-1 0 1 0 0,0 0-1 0 0,1 0-73 0 0,-11-19 164 0 0,0 0 0 0 0,-1 1 0 0 0,0 0 0 0 0,-2 1 0 0 0,0 0 0 0 0,-1 1 0 0 0,0 1 1 0 0,-6-4-165 0 0,7 6 46 0 0,-39-39-182 0 0,-3 3-1 0 0,-2 3 1 0 0,-49-31 136 0 0,-31 0-638 0 0,36 62-3343 0 0,100 16 3516 0 0,-1 0 0 0 0,1 0 0 0 0,0 0 0 0 0,-1 0 0 0 0,1 0 0 0 0,0 0 0 0 0,0 1 0 0 0,0-1 0 0 0,0 0 0 0 0,0 1 0 0 0,0-1 0 0 0,0 1 0 0 0,0-1 0 0 0,1 1 0 0 0,-1-1 0 0 0,1 1-1 0 0,-1 0 1 0 0,1-1 0 0 0,0 1 0 0 0,-1 0 0 0 0,1-1 0 0 0,0 1 0 0 0,0 0 0 0 0,0-1 0 0 0,0 1 0 0 0,0 0 0 0 0,1-1 0 0 0,-1 1 0 0 0,1 0 0 0 0,-1-1 0 0 0,1 1 0 0 0,0 1 465 0 0,-1-2-339 0 0,3 13-1195 0 0</inkml:trace>
  <inkml:trace contextRef="#ctx0" brushRef="#br0" timeOffset="1114.707">998 1027 1056 0 0,'0'0'638'0'0,"0"0"149"0"0,0 0 481 0 0,0 0 466 0 0,0 0 207 0 0,0 0-54 0 0,0 0-246 0 0,0 0-210 0 0,0 0-134 0 0,32-11-110 0 0,102-37-100 0 0,-42-7 757 0 0,-54 26-1417 0 0,-1-1-1 0 0,-1-1 0 0 0,-2-2 1 0 0,-1-2-1 0 0,-2-1 0 0 0,-1-1 0 0 0,-2-2 1 0 0,7-15-427 0 0,-26 37-23 0 0,0 0 1 0 0,-2-1 0 0 0,0 1 0 0 0,-1-2 0 0 0,-1 1 0 0 0,0-1 0 0 0,-2 0 0 0 0,0 0-1 0 0,-1 0 1 0 0,-1 0 0 0 0,-1 0 0 0 0,-1-3 22 0 0,1 18-88 0 0,0-1 1 0 0,-1 0-1 0 0,0 0 0 0 0,0 0 1 0 0,0 1-1 0 0,0-1 0 0 0,-1 1 1 0 0,1-1-1 0 0,-1 1 0 0 0,-1-1 1 0 0,1 1-1 0 0,-1 0 0 0 0,1 0 0 0 0,-1 0 1 0 0,0 0-1 0 0,0 1 0 0 0,-1-1 1 0 0,1 1-1 0 0,-1 0 0 0 0,0 0 1 0 0,0 0-1 0 0,0 0 0 0 0,0 1 1 0 0,0-1-1 0 0,0 1 0 0 0,-1 0 0 0 0,1 1 1 0 0,-1-1-1 0 0,0 1 0 0 0,1 0 1 0 0,-1 0-1 0 0,0 0 0 0 0,0 1 1 0 0,0-1-1 0 0,1 1 0 0 0,-1 0 1 0 0,0 1-1 0 0,0-1 0 0 0,0 1 0 0 0,1 0 1 0 0,-1 0-1 0 0,0 1 0 0 0,1-1 1 0 0,-1 1-1 0 0,1 0 0 0 0,0 0 1 0 0,-1 0-1 0 0,1 1 0 0 0,-1 0 88 0 0,-11 14-17 0 0,1 0-1 0 0,1 0 0 0 0,1 2 1 0 0,0-1-1 0 0,1 2 0 0 0,1-1 1 0 0,1 2-1 0 0,1 0 1 0 0,0 0-1 0 0,2 0 0 0 0,0 1 1 0 0,2 0-1 0 0,0 0 0 0 0,2 0 1 0 0,0 1-1 0 0,2 0 0 0 0,0-1 1 0 0,2 12 17 0 0,-2-21 33 0 0,1 1-1 0 0,1-1 1 0 0,0 1 0 0 0,1-1 0 0 0,1 1 0 0 0,0-1 0 0 0,0 0-1 0 0,1 0 1 0 0,1 0 0 0 0,0-1 0 0 0,1 1 0 0 0,0-1 0 0 0,1 0-1 0 0,0-1 1 0 0,1 0 0 0 0,0 0 0 0 0,1-1 0 0 0,8 8-33 0 0,-10-11 108 0 0,0 0 1 0 0,1-1-1 0 0,0 1 0 0 0,0-2 1 0 0,1 1-1 0 0,-1-1 1 0 0,1 0-1 0 0,0-1 1 0 0,1 0-1 0 0,-1 0 1 0 0,1-1-1 0 0,0 0 1 0 0,0-1-1 0 0,0 0 1 0 0,0-1-1 0 0,0 0 1 0 0,0 0-1 0 0,0-1 0 0 0,0 0 1 0 0,0-1-1 0 0,0-1 1 0 0,0 1-1 0 0,0-1 1 0 0,0-1-1 0 0,0 0 1 0 0,-1 0-1 0 0,7-4-108 0 0,316-237 1550 0 0,-329 241-1571 0 0,0 0 0 0 0,0 1 1 0 0,0-1-1 0 0,0 1 0 0 0,0 0 0 0 0,0-1 1 0 0,0 1-1 0 0,1 1 0 0 0,-1-1 0 0 0,1 1 1 0 0,-1-1-1 0 0,1 1 0 0 0,0 0 0 0 0,0 0 0 0 0,-1 0 1 0 0,1 1-1 0 0,0 0 0 0 0,0-1 0 0 0,0 1 1 0 0,0 0-1 0 0,-1 1 0 0 0,1-1 0 0 0,0 1 1 0 0,0 0-1 0 0,0 0 0 0 0,-1 0 0 0 0,1 0 1 0 0,-1 1-1 0 0,1-1 0 0 0,-1 1 0 0 0,1 0 1 0 0,-1 0-1 0 0,0 0 0 0 0,0 1 0 0 0,0-1 1 0 0,0 1-1 0 0,2 2 21 0 0,0 10 20 0 0,0 0 0 0 0,-1 0 0 0 0,-1 1 0 0 0,-1 0 1 0 0,0 0-1 0 0,0-1 0 0 0,-2 1 0 0 0,0 0 0 0 0,-3 16-20 0 0,2-24-29 0 0,0 0 0 0 0,-1 0-1 0 0,0 0 1 0 0,0 0 0 0 0,-1 0 0 0 0,0-1 0 0 0,0 1-1 0 0,-1-1 1 0 0,0 0 0 0 0,0 0 0 0 0,-1 0 0 0 0,0-1-1 0 0,0 1 1 0 0,0-1 0 0 0,-1 0 0 0 0,0-1-1 0 0,0 1 1 0 0,-1-1 0 0 0,1-1 0 0 0,-1 1 0 0 0,0-1-1 0 0,0 0 1 0 0,-1 0 0 0 0,1-1 0 0 0,-1 0 0 0 0,1-1-1 0 0,-1 0 1 0 0,0 0 0 0 0,0 0 0 0 0,0-1-1 0 0,-1 0 1 0 0,-3-1 29 0 0,11 1-54 0 0,1-1 0 0 0,-1 0 0 0 0,0 0-1 0 0,0 1 1 0 0,0-1 0 0 0,0 0 0 0 0,0 0 0 0 0,0 0-1 0 0,0 0 1 0 0,-1 0 0 0 0,1 0 0 0 0,1-1 0 0 0,-1 1-1 0 0,0 0 1 0 0,0 0 0 0 0,0-1 0 0 0,0 1 0 0 0,0-1-1 0 0,0 1 1 0 0,0-1 0 0 0,0 1 0 0 0,0-1-1 0 0,1 1 1 0 0,-1-1 0 0 0,0 0 0 0 0,0 1 0 0 0,1-1-1 0 0,-1 0 1 0 0,0 0 0 0 0,1 0 0 0 0,-1 1 0 0 0,1-1-1 0 0,-1 0 1 0 0,1 0 0 0 0,0 0 0 0 0,-1 0 0 0 0,1 0-1 0 0,0 0 1 0 0,-1 0 0 0 0,1 0 0 0 0,0 0 0 0 0,0 0-1 0 0,0 0 1 0 0,0 0 0 0 0,0 0 0 0 0,0 0 0 0 0,0 0-1 0 0,1 0 1 0 0,-1 0 0 0 0,0 0 0 0 0,0 0-1 0 0,1 0 1 0 0,-1 0 0 0 0,1 0 0 0 0,-1 0 0 0 0,1 0-1 0 0,-1 1 1 0 0,1-1 0 0 0,-1 0 0 0 0,1 0 0 0 0,0 0-1 0 0,-1 1 1 0 0,1-1 0 0 0,0 0 0 0 0,1 0 54 0 0,124-64-920 0 0,-113 61 950 0 0,0 2 0 0 0,0 0 1 0 0,1 0-1 0 0,-1 2 1 0 0,0-1-1 0 0,1 2 1 0 0,-1-1-1 0 0,0 2 0 0 0,1 0 1 0 0,-1 1-1 0 0,0 0 1 0 0,3 2-31 0 0,-11-4 9 0 0,122 7 1765 0 0,-17-63 359 0 0,-102 49-2059 0 0,15-7 146 0 0,-1-2 0 0 0,0 0-1 0 0,-2-2 1 0 0,0 0-1 0 0,0-1 1 0 0,9-13-220 0 0,-18 17 155 0 0,28-57 805 0 0,-40 70-966 0 0,0 0-1 0 0,-1-1 1 0 0,1 1 0 0 0,0 0 0 0 0,-1 0 0 0 0,1 1 0 0 0,-1-1-1 0 0,1 0 1 0 0,-1 0 0 0 0,1 1 0 0 0,-1-1 0 0 0,1 1 0 0 0,-1-1 0 0 0,0 1-1 0 0,1 0 1 0 0,-1 0 0 0 0,0-1 0 0 0,1 1 0 0 0,-1 0 0 0 0,0 1-1 0 0,0-1 1 0 0,1 0 0 0 0,-1 0 0 0 0,1 1 0 0 0,-1-1 0 0 0,-1 1 6 0 0,-8 4-118 0 0,0 1 1 0 0,-1 0-1 0 0,2 1 1 0 0,-1 0-1 0 0,1 1 1 0 0,0 0 0 0 0,1 1-1 0 0,0-1 1 0 0,0 2-1 0 0,1-1 1 0 0,0 1-1 0 0,0 1 1 0 0,2-1-1 0 0,-1 1 1 0 0,-2 6 117 0 0,6-11-19 0 0,-1-1 1 0 0,1 1-1 0 0,0-1 0 0 0,1 1 1 0 0,-1 0-1 0 0,1 0 0 0 0,0 0 1 0 0,1 0-1 0 0,-1 1 0 0 0,1-1 1 0 0,1 0-1 0 0,-1 1 0 0 0,1-1 1 0 0,0 0-1 0 0,0 1 0 0 0,1-1 1 0 0,0 0-1 0 0,0 1 0 0 0,0-1 1 0 0,1 0-1 0 0,0 0 0 0 0,0 0 1 0 0,1 0-1 0 0,0-1 0 0 0,0 1 1 0 0,0 0-1 0 0,0-1 0 0 0,1 0 19 0 0,8 4 82 0 0,1-1 0 0 0,-1-1-1 0 0,1 0 1 0 0,0-1 0 0 0,1 0 0 0 0,-1-1-1 0 0,1-1 1 0 0,0 0 0 0 0,0-1 0 0 0,1-1-1 0 0,-1 0 1 0 0,0 0 0 0 0,1-2 0 0 0,-1 0-1 0 0,1 0 1 0 0,-1-1 0 0 0,4-2-82 0 0,-3-1 140 0 0,-1 0 1 0 0,0-2 0 0 0,0 1-1 0 0,-1-2 1 0 0,0 0 0 0 0,0 0-1 0 0,0-1 1 0 0,-1-1 0 0 0,0 0-1 0 0,-1-1 1 0 0,0 0-1 0 0,0-1 1 0 0,-1 0 0 0 0,-1 0-1 0 0,0-1 1 0 0,0 0 0 0 0,-2-1-1 0 0,1 0 1 0 0,-1 0-1 0 0,-1-2-140 0 0,-3 9-42 0 0,0 1 0 0 0,-1-1 0 0 0,0 1 0 0 0,0-1-1 0 0,-1 0 1 0 0,1 0 0 0 0,-1 0 0 0 0,-1 0 0 0 0,1 0-1 0 0,-1 0 1 0 0,0 0 0 0 0,0 0 0 0 0,-1 0 0 0 0,0 0-1 0 0,0 0 1 0 0,0 0 0 0 0,-1 0 0 0 0,0 1 0 0 0,0-1 0 0 0,0 1-1 0 0,-1-1 1 0 0,1 1 0 0 0,-1 0 0 0 0,-1-1 0 0 0,1 2-1 0 0,-1-1 1 0 0,0 0 0 0 0,0 1 0 0 0,0 0 0 0 0,-1 0-1 0 0,1 0 1 0 0,-1 0 0 0 0,0 1 0 0 0,0-1 0 0 0,0 1-1 0 0,-1 1 1 0 0,1-1 0 0 0,-1 1 0 0 0,-4-2 42 0 0,-88-4-3850 0 0,96 9 3388 0 0,-1 0 1 0 0,0 0-1 0 0,0 0 1 0 0,1 0 0 0 0,-1 1-1 0 0,0-1 1 0 0,1 1-1 0 0,-1-1 1 0 0,1 1-1 0 0,0 0 1 0 0,0 0-1 0 0,0 0 1 0 0,0 0 0 0 0,0 1-1 0 0,0-1 1 0 0,0 0-1 0 0,0 1 1 0 0,1-1-1 0 0,0 1 1 0 0,-2 2 461 0 0,-2 6-4269 0 0,-1-3-716 0 0</inkml:trace>
</inkml:ink>
</file>

<file path=ppt/ink/ink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12.11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0 544 0 0 0,'0'0'168'0'0,"0"0"490"0"0,0 0 304 0 0,0 0 143 0 0,0 0-42 0 0,0 0-102 0 0,0 0-55 0 0,0 0-88 0 0,0 0-51 0 0,16-5-12 0 0,46-12 11 0 0,41-39 5394 0 0,-26-10-3705 0 0,78-122-1127 0 0,-151 183-1317 0 0,-1-1-1 0 0,1 0 1 0 0,-2 0 0 0 0,1 0-1 0 0,0 0 1 0 0,-1-1 0 0 0,-1 1-1 0 0,1-1 1 0 0,-1 1 0 0 0,0-1-1 0 0,0 0 1 0 0,-1-5-11 0 0,-1 10-57 0 0,0 0 0 0 0,0 0-1 0 0,0 1 1 0 0,-1-1 0 0 0,1 0 0 0 0,-1 1 0 0 0,1-1-1 0 0,-1 1 1 0 0,0 0 0 0 0,1 0 0 0 0,-1-1 0 0 0,0 1-1 0 0,0 0 1 0 0,0 1 0 0 0,0-1 0 0 0,0 0 0 0 0,0 0 0 0 0,0 1-1 0 0,0-1 1 0 0,0 1 0 0 0,0 0 0 0 0,0 0 0 0 0,-1 0-1 0 0,1 0 1 0 0,0 0 0 0 0,0 0 0 0 0,0 0 0 0 0,0 1-1 0 0,0-1 1 0 0,0 1 0 0 0,0-1 0 0 0,0 1 0 0 0,0 0-1 0 0,0 0 1 0 0,0 0 0 0 0,0 0 57 0 0,-3 1-42 0 0,-1 0 0 0 0,1 1-1 0 0,0-1 1 0 0,-1 1 0 0 0,2 0 0 0 0,-1 1 0 0 0,0-1-1 0 0,1 1 1 0 0,-1 0 0 0 0,1 0 0 0 0,0 0 0 0 0,0 1-1 0 0,1 0 1 0 0,-1-1 0 0 0,1 1 0 0 0,0 0 0 0 0,1 1 0 0 0,-1-1-1 0 0,1 0 1 0 0,0 1 0 0 0,0-1 0 0 0,1 1 0 0 0,-1 0-1 0 0,1 0 1 0 0,0-1 0 0 0,1 1 0 0 0,0 0 0 0 0,0 0-1 0 0,0 0 1 0 0,0 0 0 0 0,1-1 0 0 0,0 1 0 0 0,2 5 42 0 0,1 1 69 0 0,0-1 0 0 0,2 0 0 0 0,-1 0 1 0 0,1 0-1 0 0,1-1 0 0 0,-1 0 0 0 0,2 0 0 0 0,0-1 1 0 0,0 0-1 0 0,0 0 0 0 0,1-1 0 0 0,0 0 1 0 0,1 0-1 0 0,0-1 0 0 0,0-1 0 0 0,1 1 0 0 0,-1-2 1 0 0,1 1-1 0 0,1-2 0 0 0,-1 1 0 0 0,4-1-69 0 0,0-2 127 0 0,-7 0-39 0 0,0-1-1 0 0,0 0 1 0 0,-1 0-1 0 0,1-1 1 0 0,0 0-1 0 0,0 0 1 0 0,0-1-1 0 0,-1 0 1 0 0,1-1-1 0 0,0 1 1 0 0,-1-2-1 0 0,1 1 1 0 0,5-3-88 0 0,11-9 52 0 0,0-1 1 0 0,-1-2 0 0 0,-1 0 0 0 0,0-1-1 0 0,-1-1 1 0 0,-1-1 0 0 0,-2 0-1 0 0,1-2 1 0 0,-2 0 0 0 0,-1-1 0 0 0,6-13-53 0 0,-18 31-8 0 0,-1 0 1 0 0,0 0-1 0 0,0-1 1 0 0,0 1-1 0 0,-1-1 1 0 0,0 1-1 0 0,0-1 1 0 0,-1 0-1 0 0,1 0 1 0 0,-1 0-1 0 0,0 0 1 0 0,-1 0-1 0 0,1 0 1 0 0,-1 0-1 0 0,-1 0 1 0 0,1-2 7 0 0,-2 6-51 0 0,1 1 0 0 0,-1 0 1 0 0,0 0-1 0 0,1-1 0 0 0,-1 1 1 0 0,0 0-1 0 0,0 0 0 0 0,0 1 1 0 0,0-1-1 0 0,0 0 0 0 0,0 1 1 0 0,0-1-1 0 0,0 1 0 0 0,0-1 0 0 0,0 1 1 0 0,0 0-1 0 0,0 0 0 0 0,0 0 1 0 0,0 0-1 0 0,0 0 0 0 0,0 1 1 0 0,0-1-1 0 0,0 0 0 0 0,0 1 1 0 0,0 0-1 0 0,0-1 0 0 0,0 1 1 0 0,0 0-1 0 0,0 0 0 0 0,0 0 1 0 0,1 0-1 0 0,-1 1 0 0 0,0-1 1 0 0,1 0-1 0 0,-1 1 0 0 0,1-1 1 0 0,-1 2 50 0 0,-8 4-42 0 0,1 1 1 0 0,1 1 0 0 0,-1 0 0 0 0,1 0-1 0 0,1 0 1 0 0,0 1 0 0 0,0 0 0 0 0,1 1-1 0 0,-4 7 42 0 0,8-14 17 0 0,0 1 0 0 0,0 0 0 0 0,0-1 0 0 0,0 1 0 0 0,1 0 0 0 0,0 0 0 0 0,0 0 0 0 0,0 0 0 0 0,0 0-1 0 0,1 0 1 0 0,0 0 0 0 0,0 0 0 0 0,0 0 0 0 0,1 0 0 0 0,0 0 0 0 0,-1 0 0 0 0,2 0 0 0 0,-1-1 0 0 0,1 1 0 0 0,-1 0 0 0 0,1 0-1 0 0,1-1 1 0 0,-1 0 0 0 0,1 2-17 0 0,6 1 100 0 0,0 0-1 0 0,1 0 1 0 0,-1-1-1 0 0,1 0 1 0 0,1-1-1 0 0,-1 0 1 0 0,1 0-1 0 0,0-1 1 0 0,0-1-1 0 0,0 0 1 0 0,0 0 0 0 0,0-1-1 0 0,1-1 1 0 0,-1 0-1 0 0,1 0 1 0 0,-1-1-1 0 0,1-1 1 0 0,0 0-1 0 0,-1 0 1 0 0,0-1-1 0 0,1-1 1 0 0,-1 0-1 0 0,0 0 1 0 0,2-2-100 0 0,13-4 138 0 0,-1-2 1 0 0,0 0 0 0 0,0-2 0 0 0,-1-1-1 0 0,-1 0 1 0 0,-1-2 0 0 0,0-1-1 0 0,0-1 1 0 0,8-10-139 0 0,-22 21-5 0 0,0 0 1 0 0,0-1-1 0 0,-1 0 1 0 0,0 0-1 0 0,0-1 1 0 0,-1 0-1 0 0,0 0 1 0 0,-1 0-1 0 0,0-1 0 0 0,-1 1 1 0 0,1-1-1 0 0,-2 0 1 0 0,0-1-1 0 0,0 1 1 0 0,0-1-1 0 0,-2 1 0 0 0,1-1 1 0 0,-1 0-1 0 0,-1 1 5 0 0,0 8-29 0 0,0 0 0 0 0,0 1 0 0 0,-1-1 0 0 0,1 1 0 0 0,-1-1 0 0 0,1 0-1 0 0,-1 1 1 0 0,0-1 0 0 0,1 1 0 0 0,-1 0 0 0 0,0-1 0 0 0,0 1 0 0 0,0 0-1 0 0,0-1 1 0 0,0 1 0 0 0,0 0 0 0 0,-1 0 0 0 0,1 0 0 0 0,0 0 0 0 0,-1 0-1 0 0,1 0 1 0 0,0 0 0 0 0,-1 0 0 0 0,1 1 0 0 0,-1-1 0 0 0,1 1 0 0 0,-1-1-1 0 0,1 1 1 0 0,-1-1 0 0 0,0 1 0 0 0,1 0 0 0 0,-1 0 0 0 0,0 0 0 0 0,1 0-1 0 0,-1 0 1 0 0,0 0 0 0 0,1 0 0 0 0,-1 0 0 0 0,1 1 0 0 0,-1-1 0 0 0,0 1-1 0 0,1-1 1 0 0,-1 1 29 0 0,-62 40-1099 0 0,55-28 1102 0 0,0 1 0 0 0,1-1 0 0 0,1 2 0 0 0,0-1 1 0 0,1 1-1 0 0,0 0 0 0 0,2 0 0 0 0,-1 1 0 0 0,2 0 0 0 0,0-1 0 0 0,1 1 1 0 0,1 0-1 0 0,0 0 0 0 0,1 0 0 0 0,0 1 0 0 0,2-1 0 0 0,1 6-3 0 0,0-12 25 0 0,1-1 0 0 0,0 1 0 0 0,1-1 0 0 0,0 0-1 0 0,0 0 1 0 0,1-1 0 0 0,0 0 0 0 0,1 0 0 0 0,0 0-1 0 0,0-1 1 0 0,0 0 0 0 0,1 0 0 0 0,0-1 0 0 0,0 0 0 0 0,1 0-1 0 0,0-1 1 0 0,0 0 0 0 0,0-1 0 0 0,0 0 0 0 0,1 0 0 0 0,0-1-1 0 0,0 0 1 0 0,0-1 0 0 0,0 0 0 0 0,0 0 0 0 0,0-1-1 0 0,0-1 1 0 0,0 0 0 0 0,1 0 0 0 0,-1-1 0 0 0,5-1-25 0 0,8-5-1990 0 0,-9-4-4265 0 0,-5 4-2607 0 0</inkml:trace>
</inkml:ink>
</file>

<file path=ppt/ink/ink8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49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137 896 0 0 0,'0'0'403'0'0,"0"0"673"0"0,0 0 290 0 0,0 0 182 0 0,0 0 80 0 0,0 0-107 0 0,0 0-237 0 0,0 0-227 0 0,0 0-140 0 0,0 0-77 0 0,0 0-64 0 0,0 0-61 0 0,16-4-43 0 0,52-10-5 0 0,8 18 1317 0 0,185 17 1369 0 0,26-31-2230 0 0,-199 5-900 0 0,-88 5-182 0 0,0 0 1 0 0,-1 0-1 0 0,1-1 1 0 0,0 1-1 0 0,0 0 1 0 0,-1 0-1 0 0,1-1 1 0 0,0 1-1 0 0,0 0 1 0 0,-1 0-1 0 0,1-1 1 0 0,0 1 0 0 0,0 0-1 0 0,0-1 1 0 0,0 1-1 0 0,0 0 1 0 0,-1-1-1 0 0,1 1 1 0 0,0 0-1 0 0,0-1 1 0 0,0 1-1 0 0,0-1 1 0 0,0 1-1 0 0,0 0 1 0 0,0-1 0 0 0,0 1-1 0 0,0 0 1 0 0,0-1-1 0 0,0 1 1 0 0,1 0-1 0 0,-1-1 1 0 0,0 1-1 0 0,0 0 1 0 0,0-1-1 0 0,0 1 1 0 0,0 0-1 0 0,1-1 1 0 0,-1 1-1 0 0,0 0 1 0 0,0 0 0 0 0,1-1-1 0 0,-1 1 1 0 0,0 0-1 0 0,0 0 1 0 0,1-1-1 0 0,-1 1 1 0 0,0 0-1 0 0,1 0 1 0 0,-1 0-1 0 0,0-1 1 0 0,1 1-42 0 0,-34-18 195 0 0,26 15-194 0 0,-3 0-12 0 0,0 0 0 0 0,0-1 0 0 0,1 0 1 0 0,-1 0-1 0 0,1-1 0 0 0,0 0 0 0 0,1 0 1 0 0,-1-1-1 0 0,1-1 0 0 0,0 1 0 0 0,1-1 1 0 0,0 0-1 0 0,0-1 0 0 0,0 0 1 0 0,1 0-1 0 0,0 0 0 0 0,0-1 0 0 0,1 0 1 0 0,1 0-1 0 0,-1 0 0 0 0,1-1 0 0 0,1 1 1 0 0,-1-5 10 0 0,4 13-193 0 0,0-1 1 0 0,1 1 0 0 0,-1-1 0 0 0,0 1-1 0 0,1-1 1 0 0,0 1 0 0 0,-1-1 0 0 0,1 1-1 0 0,0 0 1 0 0,0 0 0 0 0,-1-1 0 0 0,1 1 0 0 0,0 0-1 0 0,0 0 1 0 0,0 0 0 0 0,1 0 0 0 0,-1 0-1 0 0,0 0 1 0 0,0 0 0 0 0,1 0 0 0 0,-1 0-1 0 0,0 1 1 0 0,1-1 0 0 0,-1 0 0 0 0,1 1-1 0 0,-1-1 1 0 0,0 1 0 0 0,1 0 0 0 0,0-1 192 0 0,29-5-10225 0 0,-19 3 2805 0 0</inkml:trace>
  <inkml:trace contextRef="#ctx0" brushRef="#br0" timeOffset="-3998.683">300 1164 0 0 0,'0'0'1131'0'0,"0"0"-238"0"0,0 0-279 0 0,0 0-62 0 0,0 0 199 0 0,0 0 321 0 0,0 0 232 0 0,0 0-18 0 0,0 0-255 0 0,0 0-359 0 0,0 0-293 0 0,-1 3-59 0 0,-29 128 3357 0 0,4-46-2973 0 0,-5-1 0 0 0,-3-1 0 0 0,-11 12-704 0 0,-87 121 887 0 0,361-625 2071 0 0,-49 107-2755 0 0,-179 302-207 0 0,-1 0 1 0 0,1 0-1 0 0,0 0 1 0 0,-1 0 0 0 0,1 0-1 0 0,-1 0 1 0 0,1 0-1 0 0,0 0 1 0 0,-1 1 0 0 0,1-1-1 0 0,-1 0 1 0 0,1 0-1 0 0,-1 0 1 0 0,1 1 0 0 0,-1-1-1 0 0,1 0 1 0 0,-1 1 0 0 0,1-1-1 0 0,-1 0 1 0 0,1 1-1 0 0,-1-1 1 0 0,1 1 0 0 0,-1-1-1 0 0,0 1 1 0 0,1-1-1 0 0,-1 1 1 0 0,0-1 0 0 0,1 1-1 0 0,-1-1 1 0 0,0 1-1 0 0,0-1 1 0 0,0 1 0 0 0,1-1-1 0 0,-1 1 1 0 0,0 0-1 0 0,0-1 1 0 0,0 1 0 0 0,0-1-1 0 0,0 1 1 0 0,0 0-1 0 0,0-1 1 0 0,0 1 0 0 0,0-1-1 0 0,0 1 1 0 0,0 0 0 0 0,-1-1-1 0 0,1 1 1 0 0,0-1-1 0 0,0 1 1 0 0,-1-1 0 0 0,1 1-1 0 0,0 0 4 0 0,0 0 6 0 0,16 351 893 0 0,-16-348-890 0 0,0 1 1 0 0,0-1-1 0 0,0 0 1 0 0,0 0 0 0 0,1 1-1 0 0,-1-1 1 0 0,1 0-1 0 0,0 0 1 0 0,0 0 0 0 0,1 0-1 0 0,-1 0 1 0 0,1 0-1 0 0,0 0 1 0 0,0-1-1 0 0,0 1 1 0 0,1-1 0 0 0,-1 1-1 0 0,1-1 1 0 0,0 0-1 0 0,0 0 1 0 0,0 0-1 0 0,0 0 1 0 0,0-1 0 0 0,1 1-1 0 0,-1-1 1 0 0,1 0-1 0 0,0 0 1 0 0,0 0-1 0 0,-1 0 1 0 0,1-1 0 0 0,0 1-1 0 0,1-1 1 0 0,0 0-10 0 0,3-3 52 0 0,1-1 0 0 0,0 0 0 0 0,-1-1 0 0 0,0 1 0 0 0,0-1 0 0 0,0-1 0 0 0,0 0 0 0 0,-1 0 0 0 0,1 0 0 0 0,-1-1 0 0 0,-1 0 0 0 0,1-1 0 0 0,-1 1 0 0 0,0-1 0 0 0,0-1 0 0 0,-1 1 0 0 0,4-7-52 0 0,12-12 52 0 0,321-417 120 0 0,-342 443-175 0 0,0 0 1 0 0,-1 0-1 0 0,1 1 0 0 0,0-1 1 0 0,0 0-1 0 0,0 0 0 0 0,0 1 1 0 0,0-1-1 0 0,0 0 0 0 0,0 0 1 0 0,0 1-1 0 0,0-1 0 0 0,0 0 1 0 0,1 0-1 0 0,-1 1 0 0 0,0-1 1 0 0,0 0-1 0 0,0 0 0 0 0,0 1 1 0 0,0-1-1 0 0,0 0 0 0 0,0 0 1 0 0,1 0-1 0 0,-1 1 0 0 0,0-1 1 0 0,0 0-1 0 0,0 0 0 0 0,1 0 1 0 0,-1 0-1 0 0,0 1 0 0 0,0-1 1 0 0,0 0-1 0 0,1 0 0 0 0,-1 0 1 0 0,0 0-1 0 0,0 0 0 0 0,1 0 1 0 0,-1 0-1 0 0,0 0 0 0 0,0 1 1 0 0,1-1-1 0 0,-1 0 0 0 0,0 0 1 0 0,0 0-1 0 0,1 0 0 0 0,-1 0 1 0 0,0 0-1 0 0,0 0 0 0 0,1-1 1 0 0,-1 1-1 0 0,0 0 1 0 0,0 0-1 0 0,1 0 0 0 0,-1 0 1 0 0,0 0 2 0 0,-6 36 52 0 0,4-27-30 0 0,-20 97 181 0 0,9-56-158 0 0,3 1 1 0 0,2 0-1 0 0,3 1 0 0 0,1 7-45 0 0,3-46 1 0 0,1 0 1 0 0,0 0-1 0 0,1 0 0 0 0,1 0 0 0 0,0 0 0 0 0,0 0 0 0 0,1 0 1 0 0,1-1-1 0 0,0 1 0 0 0,4 6-1 0 0,12 20 92 0 0,-2-5-3679 0 0,-4-34-10403 0 0,-12-3 9157 0 0</inkml:trace>
  <inkml:trace contextRef="#ctx0" brushRef="#br0" timeOffset="-986.099">1534 1610 0 0 0,'0'0'796'0'0,"0"0"428"0"0,0 0 78 0 0,0 0-70 0 0,0 0-43 0 0,0 0-21 0 0,0 0-29 0 0,2-11-76 0 0,8-30-69 0 0,-17 19 2773 0 0,-24 18-2510 0 0,28 5-1125 0 0,-88 32 706 0 0,79-28-811 0 0,0 0 0 0 0,1 1 1 0 0,-1 1-1 0 0,1 0 0 0 0,1 0 1 0 0,-1 1-1 0 0,1 0 0 0 0,0 1 1 0 0,1 0-1 0 0,0 0 0 0 0,0 1 1 0 0,1 0-1 0 0,1 1 0 0 0,0 0 0 0 0,0 0 1 0 0,1 0-1 0 0,0 1 0 0 0,1 0 1 0 0,0 0-1 0 0,1 1 0 0 0,1-1 1 0 0,0 1-1 0 0,0 0 0 0 0,1-1 1 0 0,1 1-1 0 0,0 0 0 0 0,1 1-27 0 0,4-6 50 0 0,0-1-1 0 0,0 0 0 0 0,1 0 1 0 0,0 0-1 0 0,0-1 0 0 0,0 0 1 0 0,1 0-1 0 0,0 0 0 0 0,0 0 1 0 0,1-1-1 0 0,0 0 0 0 0,0-1 1 0 0,0 0-1 0 0,0 0 0 0 0,0 0 1 0 0,1-1-1 0 0,0 0 0 0 0,0 0 1 0 0,0-1-1 0 0,0 0 0 0 0,0 0 1 0 0,0-1-1 0 0,7 0-49 0 0,-3 2 136 0 0,1-2 0 0 0,-1 0 0 0 0,1-1 0 0 0,0 0 0 0 0,-1 0 0 0 0,1-2 0 0 0,0 1 0 0 0,-1-2 0 0 0,0 0 0 0 0,1 0 0 0 0,-1-1 1 0 0,0 0-1 0 0,-1-1 0 0 0,1-1 0 0 0,-1 0 0 0 0,0 0 0 0 0,-1-1 0 0 0,1-1 0 0 0,-1 0 0 0 0,-1 0 0 0 0,2-2-136 0 0,-10 8 9 0 0,0 1 1 0 0,0 0 0 0 0,0-1 0 0 0,0 1-1 0 0,-1-1 1 0 0,1 1 0 0 0,0-1 0 0 0,-1 1-1 0 0,1-1 1 0 0,-1 0 0 0 0,0 1-1 0 0,0-1 1 0 0,0 1 0 0 0,0-1 0 0 0,0 0-1 0 0,0 1 1 0 0,0-1 0 0 0,0 0-1 0 0,0 1 1 0 0,-1-1 0 0 0,1 1 0 0 0,-1-1-1 0 0,1 0 1 0 0,-1 1 0 0 0,0-1-1 0 0,1 1 1 0 0,-1 0 0 0 0,0-1 0 0 0,0 1-1 0 0,0 0 1 0 0,0-1 0 0 0,0 1-1 0 0,0 0 1 0 0,-1 0 0 0 0,1 0 0 0 0,0 0-1 0 0,-1 0 1 0 0,1 0 0 0 0,0 0-1 0 0,-1 1 1 0 0,1-1 0 0 0,-2 0-10 0 0,-106-25-1028 0 0,109 26 1022 0 0,0-1 1 0 0,0 1-1 0 0,0 0 0 0 0,0-1 1 0 0,0 1-1 0 0,0 0 1 0 0,0-1-1 0 0,0 1 1 0 0,0 0-1 0 0,0 0 0 0 0,0-1 1 0 0,0 1-1 0 0,0 0 1 0 0,-1-1-1 0 0,1 1 1 0 0,0 0-1 0 0,0 0 1 0 0,0-1-1 0 0,-1 1 0 0 0,1 0 1 0 0,0 0-1 0 0,0 0 1 0 0,0-1-1 0 0,-1 1 1 0 0,1 0-1 0 0,0 0 0 0 0,-1 0 1 0 0,1 0-1 0 0,0-1 1 0 0,0 1-1 0 0,-1 0 1 0 0,1 0-1 0 0,0 0 1 0 0,-1 0-1 0 0,1 0 0 0 0,0 0 1 0 0,-1 0-1 0 0,1 0 1 0 0,0 0-1 0 0,-1 0 1 0 0,1 0 5 0 0,193-7 268 0 0,-92 4-584 0 0,-57 3-8598 0 0,-36 0 5577 0 0,-1 0-4346 0 0</inkml:trace>
  <inkml:trace contextRef="#ctx0" brushRef="#br0" timeOffset="2675.824">2139 815 0 0 0,'74'-13'0'0'0,"-51"6"-270"0"0,-13 5 3311 0 0,-21-17 735 0 0,-53-75 4649 0 0,33 56-6760 0 0,24 30-1339 0 0,0 1 1 0 0,0 0-1 0 0,0 1 0 0 0,-1-1 1 0 0,0 2-1 0 0,-1-1 0 0 0,1 1 1 0 0,-1 0-1 0 0,0 1 0 0 0,-5-2-326 0 0,13 6 19 0 0,0-1 0 0 0,0 1 1 0 0,-1 0-1 0 0,1 0 0 0 0,0-1 0 0 0,0 1 0 0 0,0 0 0 0 0,0 0 0 0 0,-1 0 0 0 0,1 0 0 0 0,0 1 0 0 0,0-1 0 0 0,0 0 0 0 0,-1 1 0 0 0,1-1 1 0 0,0 0-1 0 0,0 1 0 0 0,0-1 0 0 0,0 1 0 0 0,0 0 0 0 0,0-1 0 0 0,0 1 0 0 0,0 0 0 0 0,0-1 0 0 0,0 1 0 0 0,0 0 0 0 0,1 0 1 0 0,-1 0-1 0 0,0 0 0 0 0,1 0 0 0 0,-1 0 0 0 0,0 0 0 0 0,1 0 0 0 0,-1 0 0 0 0,1 0 0 0 0,0 0 0 0 0,-1 1 0 0 0,1-1 0 0 0,0 0 1 0 0,-1 0-1 0 0,1 0 0 0 0,0 0 0 0 0,0 1 0 0 0,0-1-19 0 0,-5 60-39 0 0,5-60 48 0 0,1 29 29 0 0,1 1 0 0 0,1-1 0 0 0,1 0-1 0 0,2-1 1 0 0,1 1 0 0 0,2-1 0 0 0,4 8-38 0 0,237 574 554 0 0,-241-585-521 0 0,10 25 81 0 0,-2 1 1 0 0,-2 1-1 0 0,-3 1 1 0 0,-2-1-1 0 0,-2 2 1 0 0,-2 6-115 0 0,-6-50 23 0 0,2 5 22 0 0,0 0 0 0 0,-1 0 0 0 0,-1 0 0 0 0,0 0 0 0 0,-1 0 1 0 0,-1 0-1 0 0,-1 0 0 0 0,0 0 0 0 0,-1-1 0 0 0,0 1 1 0 0,-1-1-1 0 0,-1 0 0 0 0,-1-1 0 0 0,0 1 0 0 0,-1-1 1 0 0,0 0-1 0 0,-1-1 0 0 0,-5 6-45 0 0,8-13 28 0 0,0 0 0 0 0,-1 0 0 0 0,1-1 0 0 0,-1 1 0 0 0,0-2 0 0 0,0 1 0 0 0,-1-1 1 0 0,0 0-1 0 0,1 0 0 0 0,-1-1 0 0 0,-1 0 0 0 0,1 0 0 0 0,0-1 0 0 0,-1 0 0 0 0,1-1 0 0 0,-1 0 0 0 0,1 0 0 0 0,-1-1 0 0 0,0 0 0 0 0,0 0-28 0 0,4-3-39 0 0,1 1 0 0 0,0-1-1 0 0,0 0 1 0 0,0 0-1 0 0,0 0 1 0 0,0 0-1 0 0,1-1 1 0 0,0 0 0 0 0,-1 0-1 0 0,1 0 1 0 0,1 0-1 0 0,-1 0 1 0 0,1 0 0 0 0,-1-1-1 0 0,1 1 1 0 0,0-1-1 0 0,1 1 1 0 0,-1-1 0 0 0,1 0-1 0 0,0 0 1 0 0,0 0-1 0 0,1 0 1 0 0,-1 0-1 0 0,1 0 1 0 0,0 0 0 0 0,0 0-1 0 0,1-2 40 0 0,12-67-3114 0 0,14 32-7128 0 0,-17 33 1016 0 0</inkml:trace>
  <inkml:trace contextRef="#ctx0" brushRef="#br0" timeOffset="3403.781">2962 1842 0 0 0,'0'0'515'0'0,"0"0"2"0"0,0 0-279 0 0,0 0-40 0 0,0 0 393 0 0,0 0 528 0 0,0 0 341 0 0,0 0 71 0 0,0 0-202 0 0,0 0-299 0 0,0 0-207 0 0,0 0-115 0 0,0 0-55 0 0,-3 24-57 0 0,-19 118 449 0 0,-15 53 1316 0 0,32-85-1316 0 0,6-108-958 0 0,1 0-1 0 0,1 1 1 0 0,-1-1-1 0 0,0 0 0 0 0,0 0 1 0 0,1 0-1 0 0,0-1 1 0 0,-1 1-1 0 0,1 0 0 0 0,0-1 1 0 0,-1 0-1 0 0,1 0 0 0 0,0 0 1 0 0,0 0-1 0 0,0 0 1 0 0,0 0-1 0 0,0-1 0 0 0,0 1 1 0 0,1-1-1 0 0,-1 0 1 0 0,0 0-1 0 0,0 0 0 0 0,0 0 1 0 0,0-1-1 0 0,3 0-86 0 0,-2 1 21 0 0,0 0-19 0 0,0 1-1 0 0,1-1 1 0 0,-1-1 0 0 0,0 1-1 0 0,0 0 1 0 0,0-1 0 0 0,0 0 0 0 0,0 0-1 0 0,0 0 1 0 0,0-1 0 0 0,0 1 0 0 0,0-1-1 0 0,-1 0 1 0 0,1 0 0 0 0,-1 0-1 0 0,1-1 1 0 0,-1 1 0 0 0,0-1 0 0 0,2-1-2 0 0,6-32-2818 0 0,-13 18-671 0 0,-10-4-6503 0 0,7 18 8318 0 0</inkml:trace>
  <inkml:trace contextRef="#ctx0" brushRef="#br0" timeOffset="3686.404">2613 2092 1016 0 0,'0'0'1131'0'0,"0"0"59"0"0,0 0 255 0 0,0 0 326 0 0,0 0 160 0 0,0 0-138 0 0,0 0-291 0 0,34-4-285 0 0,109-14-230 0 0,-103 12-293 0 0,0 2 0 0 0,0 2-1 0 0,0 1 1 0 0,24 4-694 0 0,41 15-1188 0 0,-84-11-3390 0 0,1 0-4094 0 0,-16-7 6352 0 0</inkml:trace>
  <inkml:trace contextRef="#ctx0" brushRef="#br0" timeOffset="4052.883">3373 2136 0 0 0,'0'0'595'0'0,"0"0"140"0"0,0 0 113 0 0,0 0 372 0 0,0 0 412 0 0,0 0 175 0 0,0 0-100 0 0,0 0-280 0 0,0 0-348 0 0,0 0-289 0 0,0 0-201 0 0,0 0-99 0 0,0 0-69 0 0,9 19-42 0 0,28 60-30 0 0,-24-11 690 0 0,-12 5-581 0 0,-16-57-1698 0 0,8-14-2425 0 0,0-1-4577 0 0,5-1 5824 0 0</inkml:trace>
  <inkml:trace contextRef="#ctx0" brushRef="#br0" timeOffset="4339.486">3227 2114 1024 0 0,'0'0'1314'0'0,"0"0"-378"0"0,0 0-41 0 0,0 0 248 0 0,0 0 296 0 0,0 0 153 0 0,0 0-84 0 0,0 0-221 0 0,33-1-281 0 0,101-3-298 0 0,-10 20 179 0 0,-34 11-3177 0 0,-82-20-193 0 0,-6 0-5771 0 0,-2-3 7542 0 0</inkml:trace>
  <inkml:trace contextRef="#ctx0" brushRef="#br0" timeOffset="4340.486">3244 2435 0 0 0,'0'0'896'0'0,"0"0"-480"0"0,0 0 120 0 0,0 0 433 0 0,0 0 383 0 0,0 0 208 0 0,0 0-95 0 0,0 0-369 0 0,0 0-384 0 0,0 0-320 0 0,190-19-224 0 0,-161 8-152 0 0,2 4-152 0 0,-3-1-240 0 0,0 1-656 0 0,-1 3-1513 0 0,-10-3-2680 0 0,-8 7 4961 0 0</inkml:trace>
  <inkml:trace contextRef="#ctx0" brushRef="#br0" timeOffset="5225.715">2463 1 0 0 0,'0'0'1242'0'0,"0"0"-468"0"0,0 0-347 0 0,0 0-81 0 0,0 0 302 0 0,0 0 448 0 0,0 0 295 0 0,0 0 16 0 0,0 0-242 0 0,0 0-303 0 0,0 0-174 0 0,0 0-45 0 0,0 0-20 0 0,4 4-54 0 0,-3-3-572 0 0,24 50 2268 0 0,-37 70-542 0 0,-80 147-747 0 0,82-165-933 0 0,12-100-23 0 0,0-1-1 0 0,0 1 1 0 0,1-1 0 0 0,-1 1-1 0 0,0-1 1 0 0,1 0 0 0 0,0 0-1 0 0,-1 0 1 0 0,1 0 0 0 0,0 0-1 0 0,0 0 1 0 0,0-1 0 0 0,0 0 0 0 0,0 1-1 0 0,0-1 1 0 0,1 0 0 0 0,-1-1-1 0 0,0 1 1 0 0,1-1 0 0 0,-1 1-1 0 0,0-1 1 0 0,1 0 0 0 0,-1 0-1 0 0,0 0 1 0 0,4-1-20 0 0,6 1 52 0 0,0-1 0 0 0,0 1 0 0 0,0-2 1 0 0,0 0-1 0 0,0-1 0 0 0,0 0 0 0 0,0-1 0 0 0,-1 0 0 0 0,0-1 0 0 0,9-4-52 0 0,-14 5 253 0 0,2-3-3189 0 0,-7-7-8945 0 0,-2 13 8547 0 0</inkml:trace>
  <inkml:trace contextRef="#ctx0" brushRef="#br0" timeOffset="5555.969">2138 354 352 0 0,'0'0'435'0'0,"0"0"-102"0"0,0 0 231 0 0,0 0 423 0 0,0 0 399 0 0,0 0 218 0 0,0 0-45 0 0,0 0-200 0 0,0 0-225 0 0,35-5-203 0 0,110-15-183 0 0,44 8 592 0 0,-135 13-2147 0 0,-20 6-2726 0 0,-22-3 366 0 0,-1-1-2058 0 0</inkml:trace>
  <inkml:trace contextRef="#ctx0" brushRef="#br0" timeOffset="5852.754">2949 362 2393 0 0,'0'0'1729'0'0,"0"0"-738"0"0,0 0-412 0 0,0 0 188 0 0,0 0 465 0 0,0 0 359 0 0,0 0 45 0 0,0 0-265 0 0,0 0-365 0 0,0 0-303 0 0,0 0-181 0 0,0 0-85 0 0,0 24-77 0 0,0 118 236 0 0,10 48-226 0 0,-19-174-4015 0 0,-6-9-8063 0 0,13-7 10778 0 0</inkml:trace>
  <inkml:trace contextRef="#ctx0" brushRef="#br0" timeOffset="6106.867">2856 421 1776 0 0,'0'0'955'0'0,"0"0"-267"0"0,0 0 45 0 0,0 0 352 0 0,0 0 353 0 0,0 0 197 0 0,0 0-122 0 0,0 0-279 0 0,0 0-286 0 0,0 0-236 0 0,0 0-213 0 0,33-5-156 0 0,107-12-98 0 0,-34 6 15 0 0,-99 11-293 0 0,87 7-2556 0 0,-87 5-1214 0 0,-8-2-2157 0 0,-3-6 4281 0 0</inkml:trace>
  <inkml:trace contextRef="#ctx0" brushRef="#br0" timeOffset="6107.867">2883 608 0 0 0,'0'0'301'0'0,"0"0"1010"0"0,0 0 368 0 0,0 0 55 0 0,0 0-108 0 0,0 0-281 0 0,0 0-279 0 0,0 0-261 0 0,0 0-227 0 0,0 0-182 0 0,0 0-145 0 0,33-2-106 0 0,100-8-104 0 0,-26 0-647 0 0,-60 4-4365 0 0,-42 6 4255 0 0,7-1-4269 0 0</inkml:trace>
  <inkml:trace contextRef="#ctx0" brushRef="#br0" timeOffset="7098.42">3730 1393 0 0 0,'0'0'2122'0'0,"0"0"-717"0"0,0 0-271 0 0,0 0-107 0 0,0 0 112 0 0,0 0 253 0 0,0 0 146 0 0,0 0-155 0 0,0 0-264 0 0,0 0-398 0 0,0 0-367 0 0,-32 0-137 0 0,-101 7-64 0 0,129-7-143 0 0,0 0-1 0 0,1 1 0 0 0,-1-1 1 0 0,0 1-1 0 0,1 0 0 0 0,-1 0 1 0 0,1 0-1 0 0,-1 1 0 0 0,1-1 1 0 0,0 1-1 0 0,-1 0 0 0 0,1-1 1 0 0,0 2-1 0 0,0-1 0 0 0,0 0 0 0 0,0 1 1 0 0,1-1-1 0 0,-1 1 0 0 0,1 0 1 0 0,-1 0-1 0 0,1 0-9 0 0,-7 8 44 0 0,-4 0 3 0 0,0 0 0 0 0,1 1-1 0 0,1 0 1 0 0,0 1 0 0 0,0 0-1 0 0,2 1 1 0 0,-1 0 0 0 0,2 0-1 0 0,0 1 1 0 0,1 0 0 0 0,0 1-1 0 0,1-1 1 0 0,1 1 0 0 0,0 1-1 0 0,1-1 1 0 0,1 1 0 0 0,1-1-1 0 0,-1 17-46 0 0,6-30 101 0 0,-1 0 0 0 0,0 0 0 0 0,1 0-1 0 0,-1 0 1 0 0,1-1 0 0 0,0 1 0 0 0,0-1-1 0 0,0 0 1 0 0,0 0 0 0 0,1 0 0 0 0,-1 0-1 0 0,0 0 1 0 0,1-1 0 0 0,-1 0-1 0 0,1 1 1 0 0,0-1 0 0 0,-1-1 0 0 0,1 1-1 0 0,0 0 1 0 0,0-1 0 0 0,-1 0 0 0 0,1 0-1 0 0,0 0 1 0 0,0 0 0 0 0,-1-1-1 0 0,1 1 1 0 0,0-1 0 0 0,-1 0 0 0 0,1 0-1 0 0,0 0 1 0 0,-1-1 0 0 0,3 0-101 0 0,26-13 259 0 0,0 0 1 0 0,-1-2-1 0 0,-1-1 1 0 0,-1-2-1 0 0,-1-1 1 0 0,0-1-1 0 0,-2-1 1 0 0,0-2-1 0 0,-2 0 1 0 0,-1-2-1 0 0,2-3-259 0 0,-22 26 18 0 0,32-36 37 0 0,-2-2 0 0 0,-2-1 0 0 0,-2-1 0 0 0,-1-2 0 0 0,-3-1 0 0 0,7-22-55 0 0,-22 49-112 0 0,-2 0 0 0 0,0-1 0 0 0,-2 0-1 0 0,0-1 1 0 0,-1 1 0 0 0,-2-1 0 0 0,0 0 0 0 0,-1 0 0 0 0,-1 0 0 0 0,-1 0 0 0 0,-1-1 0 0 0,-1 1-1 0 0,-1 0 1 0 0,-1 1 0 0 0,0-1 0 0 0,-6-11 112 0 0,9 29-26 0 0,-1 0 1 0 0,0-1-1 0 0,-1 1 0 0 0,1 0 0 0 0,-1 0 1 0 0,0 0-1 0 0,0 0 0 0 0,0 1 0 0 0,0-1 1 0 0,-1 1-1 0 0,1 0 0 0 0,-1-1 1 0 0,0 2-1 0 0,0-1 0 0 0,0 0 0 0 0,0 1 1 0 0,-1 0-1 0 0,1 0 0 0 0,-1 0 0 0 0,1 1 1 0 0,-1-1-1 0 0,1 1 0 0 0,-1 0 0 0 0,0 1 1 0 0,0-1-1 0 0,0 1 0 0 0,1 0 0 0 0,-1 0 1 0 0,0 0-1 0 0,0 1 0 0 0,0-1 0 0 0,1 1 1 0 0,-1 0-1 0 0,0 1 0 0 0,1-1 0 0 0,-1 1 1 0 0,1 0-1 0 0,0 0 0 0 0,-1 0 0 0 0,1 1 1 0 0,0 0-1 0 0,0-1 0 0 0,-3 4 26 0 0,-8 9 27 0 0,1 1 1 0 0,0 1-1 0 0,1 0 0 0 0,1 0 0 0 0,0 1 0 0 0,2 1 0 0 0,0 0 0 0 0,1 0 1 0 0,1 1-1 0 0,1 0 0 0 0,0 0 0 0 0,2 1 0 0 0,0 0 0 0 0,2 0 0 0 0,0 0 0 0 0,1 1 1 0 0,1-1-1 0 0,1 0 0 0 0,1 1 0 0 0,2 7-27 0 0,3 1 81 0 0,1 0-1 0 0,1 0 1 0 0,2 0-1 0 0,1-1 1 0 0,1-1-1 0 0,2 0 1 0 0,0-1-1 0 0,2 0 1 0 0,1-1-1 0 0,1-1 1 0 0,1 0-1 0 0,1-2 1 0 0,13 11-81 0 0,61 39-8 0 0,-61-64-2184 0 0,-16-20-6438 0 0,-12 4 3870 0 0,1 3 451 0 0</inkml:trace>
  <inkml:trace contextRef="#ctx0" brushRef="#br0" timeOffset="7455.79">4553 899 7722 0 0,'0'0'1387'0'0,"0"0"-557"0"0,0 0-292 0 0,0 0 221 0 0,0 0 388 0 0,0 0 252 0 0,0 0 17 0 0,0 0-197 0 0,0 0-282 0 0,-9 32-247 0 0,-28 102-190 0 0,-65 186 750 0 0,97-293-1230 0 0,0 1 1 0 0,2-1 0 0 0,1 1 0 0 0,1 0 0 0 0,1-1 0 0 0,2 10-21 0 0,-1-33 10 0 0,-1-1 0 0 0,1 1 0 0 0,0-1 1 0 0,0 0-1 0 0,0 1 0 0 0,1-1 0 0 0,-1 0 0 0 0,1 0 1 0 0,-1 0-1 0 0,1 0 0 0 0,0 0 0 0 0,0 0 0 0 0,1 0 0 0 0,-1 0 1 0 0,1-1-1 0 0,-1 0 0 0 0,1 1 0 0 0,0-1 0 0 0,-1 0 0 0 0,1 0 1 0 0,0 0-1 0 0,1-1 0 0 0,-1 1 0 0 0,0-1 0 0 0,0 0 1 0 0,1 1-1 0 0,1-1-10 0 0,98 7 519 0 0,-78-9-445 0 0,78-25-26 0 0,-100 25-210 0 0,0-1 0 0 0,-1 1 0 0 0,1 0 0 0 0,-1-1 1 0 0,0 0-1 0 0,1 1 0 0 0,-1-1 0 0 0,0 0 0 0 0,0 0 0 0 0,0-1 0 0 0,0 1 0 0 0,-1 0 0 0 0,1 0 0 0 0,0-1 0 0 0,-1 1 0 0 0,0-1 1 0 0,1 0-1 0 0,-1 1 0 0 0,0-1 0 0 0,-1 0 0 0 0,1 0 0 0 0,0 1 0 0 0,-1-3 162 0 0,-11-39-13642 0 0,3 36 10173 0 0</inkml:trace>
  <inkml:trace contextRef="#ctx0" brushRef="#br0" timeOffset="7826.072">4216 1249 3921 0 0,'0'0'1511'0'0,"0"0"-331"0"0,0 0 72 0 0,0 0 262 0 0,0 0 104 0 0,0 0-94 0 0,0 0-257 0 0,0 0-240 0 0,36 3-178 0 0,112 9-143 0 0,161-1-379 0 0,-256-16-4446 0 0,-35 2-770 0 0,-8 0-2799 0 0</inkml:trace>
  <inkml:trace contextRef="#ctx0" brushRef="#br0" timeOffset="10844.677">3794 2280 0 0 0,'0'0'227'0'0,"0"0"441"0"0,0 0 52 0 0,0 0 18 0 0,3-4 55 0 0,-1 2-491 0 0,0 0 0 0 0,1 0 0 0 0,-1 0 0 0 0,0 0 0 0 0,1 0 0 0 0,-1 0 0 0 0,1 0 0 0 0,-1 1 0 0 0,1-1 0 0 0,0 1 0 0 0,-1 0 0 0 0,1 0 0 0 0,0 0 0 0 0,0 0 0 0 0,0 1 0 0 0,0-1-1 0 0,0 1 1 0 0,0-1 0 0 0,0 1 0 0 0,0 0 0 0 0,3 1-302 0 0,100-3 4048 0 0,2 0-3329 0 0,-97-5-339 0 0,-7 4-4144 0 0,-3 2-6402 0 0,-1 1 9462 0 0</inkml:trace>
  <inkml:trace contextRef="#ctx0" brushRef="#br0" timeOffset="11190.194">3844 2424 0 0 0,'0'0'1196'0'0,"0"0"309"0"0,0 0 216 0 0,0 0 29 0 0,0 0-160 0 0,0 0-269 0 0,34-3-274 0 0,107-8-240 0 0,75-27-338 0 0,-204 36-949 0 0,37-3-5926 0 0,-37 5 1886 0 0</inkml:trace>
  <inkml:trace contextRef="#ctx0" brushRef="#br0" timeOffset="11512.206">4621 2214 160 0 0,'0'0'1264'0'0,"0"0"-133"0"0,0 0-19 0 0,0 0 178 0 0,0 0 209 0 0,0 0-1 0 0,0 0-209 0 0,0 0-274 0 0,0 0-263 0 0,0 0-158 0 0,-21 32-85 0 0,-61 102-13 0 0,81-133-471 0 0,-1 1 0 0 0,1-1 0 0 0,-1 1 0 0 0,1-1 1 0 0,0 1-1 0 0,0-1 0 0 0,0 1 0 0 0,0 0 0 0 0,0 0 0 0 0,0 0 0 0 0,0-1 0 0 0,0 1 0 0 0,1 0 0 0 0,-1 0 0 0 0,1 0 0 0 0,0 0 0 0 0,-1 0 0 0 0,1 0 0 0 0,0 0 0 0 0,0 0 0 0 0,0 0 0 0 0,0 0 0 0 0,1 0 0 0 0,-1 0 0 0 0,0 0 0 0 0,1 0 0 0 0,0 0 0 0 0,-1 0 0 0 0,1 0 0 0 0,0 0 0 0 0,0 0 0 0 0,0-1 0 0 0,0 1 0 0 0,0 0 0 0 0,1 0-24 0 0,4 5 217 0 0,2 2 14 0 0,0 0 0 0 0,1 0 0 0 0,0-1 0 0 0,1 0 0 0 0,0-1 0 0 0,0 0 0 0 0,0-1 0 0 0,1 0 0 0 0,0 0 0 0 0,0-1 0 0 0,1-1 0 0 0,-1 0 0 0 0,1-1 0 0 0,0 0 0 0 0,0 0 0 0 0,0-1 0 0 0,0-1 0 0 0,1 0 0 0 0,-1-1 0 0 0,0 0 0 0 0,0-1 0 0 0,1 0 0 0 0,-1-1 0 0 0,2 0-232 0 0,-7 1 106 0 0,1-1-1 0 0,0 1 1 0 0,-1-1 0 0 0,1 0-1 0 0,-1-1 1 0 0,0 0-1 0 0,0 0 1 0 0,0-1 0 0 0,0 0-1 0 0,0 0 1 0 0,-1 0 0 0 0,1-1-1 0 0,-1 0 1 0 0,-1 0-1 0 0,1 0 1 0 0,-1-1 0 0 0,0 0-1 0 0,0 0 1 0 0,0-1 0 0 0,-1 1-1 0 0,0-1 1 0 0,0 0-1 0 0,-1 0 1 0 0,0 0 0 0 0,2-5-106 0 0,-4 5-105 0 0,0 0 0 0 0,-1 1 0 0 0,1-1 0 0 0,-1 0 1 0 0,-1 1-1 0 0,1-1 0 0 0,-1 0 0 0 0,0 1 0 0 0,-1-1 0 0 0,1 1 1 0 0,-1 0-1 0 0,-1-1 0 0 0,1 1 0 0 0,-1 0 0 0 0,0 0 0 0 0,-1 0 1 0 0,1 1-1 0 0,-1-1 0 0 0,0 1 0 0 0,0 0 0 0 0,-1 0 0 0 0,0 0 1 0 0,1 1-1 0 0,-2-1 0 0 0,1 1 0 0 0,0 0 0 0 0,-1 1 0 0 0,-2-1 105 0 0,-72-36-6516 0 0,25 21-2523 0 0,33 14 5617 0 0</inkml:trace>
  <inkml:trace contextRef="#ctx0" brushRef="#br0" timeOffset="11857.333">4371 2295 0 0 0,'0'0'464'0'0,"0"0"810"0"0,0 0 415 0 0,0 0 322 0 0,0 0 217 0 0,0 0-131 0 0,0 0-424 0 0,0 0-509 0 0,0 0-470 0 0,0 0-309 0 0,0 0-88 0 0,0 0 70 0 0,5 2 151 0 0,17 8 244 0 0,5 3-68 0 0,0-1 1 0 0,1-2-1 0 0,0-1 0 0 0,1-1 1 0 0,27 4-695 0 0,313 11 589 0 0,-220-19-2095 0 0,-85-4-1747 0 0,-4 0-4149 0 0,-37 0-121 0 0</inkml:trace>
</inkml:ink>
</file>

<file path=ppt/ink/ink8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02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 0 0 0,'0'0'1095'0'0,"0"0"164"0"0,0 0-58 0 0,0 0-94 0 0,0 0-98 0 0,-1 11 2802 0 0,60 8 2535 0 0,42-20-3576 0 0,-95 1-2568 0 0,167-26 1369 0 0,-31 7-1179 0 0,-132 18-3189 0 0,-25 8-6185 0 0,3-2 5291 0 0,5 0 104 0 0,-2-2 1881 0 0</inkml:trace>
  <inkml:trace contextRef="#ctx0" brushRef="#br0" timeOffset="445.846">3 223 0 0 0,'0'0'581'0'0,"0"0"422"0"0,0 0 227 0 0,0 0 304 0 0,0 0 251 0 0,0 0 113 0 0,0 0-47 0 0,0 0-149 0 0,0 0-226 0 0,0 0-189 0 0,0 0-151 0 0,0 0-131 0 0,17 5-95 0 0,56 17-117 0 0,1-26 413 0 0,132-36 243 0 0,36-6-4606 0 0,-219 43-314 0 0,-8 3-1997 0 0,-3 0-3282 0 0</inkml:trace>
</inkml:ink>
</file>

<file path=ppt/ink/ink8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07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0,'0'0'856'0'0,"0"0"500"0"0,0 0 502 0 0,0 0 327 0 0,0 0-10 0 0,0 0-304 0 0,0 0-360 0 0,0 0-310 0 0,0 0-194 0 0,32 5-133 0 0,104 12-93 0 0,86-13 1220 0 0,98-11-2256 0 0,-244 7-1972 0 0,-26 0-4146 0 0,-25 0-2448 0 0</inkml:trace>
</inkml:ink>
</file>

<file path=ppt/ink/ink8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0 451 0 0 0,'0'0'648'0'0,"0"0"510"0"0,0 0 539 0 0,0 0 355 0 0,0 0 48 0 0,0 0-246 0 0,0 0-314 0 0,0 0-273 0 0,21 1-156 0 0,135 4 1752 0 0,71-14-96 0 0,-177 8-6730 0 0,0 1-4304 0 0,-44 0 1440 0 0</inkml:trace>
  <inkml:trace contextRef="#ctx0" brushRef="#br0" timeOffset="417.724">895 23 560 0 0,'0'0'2167'0'0,"0"0"-797"0"0,0 0-307 0 0,0 0-78 0 0,0 0 74 0 0,0 0 143 0 0,0 0 99 0 0,0 0-27 0 0,0 0-115 0 0,0 0-150 0 0,0 0-195 0 0,0 0-142 0 0,0 0-56 0 0,6 23-1 0 0,34 150 1185 0 0,-25-91-1163 0 0,-3 1 0 0 0,-5 0 1 0 0,-2 40-638 0 0,-22-56-445 0 0,-2-49-2449 0 0,7-18-4452 0 0,9 0 2831 0 0,0 0 137 0 0</inkml:trace>
  <inkml:trace contextRef="#ctx0" brushRef="#br0" timeOffset="749.7">543 38 0 0 0,'0'0'545'0'0,"0"0"565"0"0,0 0 497 0 0,0 0 321 0 0,0 0 17 0 0,0 0-187 0 0,0 0-254 0 0,0 0-216 0 0,34-6-145 0 0,103-19-128 0 0,-42 19 723 0 0,248 6 1488 0 0,-181 26-3765 0 0,-119-5-3296 0 0,-37-8-1021 0 0,-5 4-3325 0 0,-1-13 6785 0 0</inkml:trace>
  <inkml:trace contextRef="#ctx0" brushRef="#br0" timeOffset="1000.999">680 679 0 0 0,'0'0'1134'0'0,"0"0"341"0"0,0 0 137 0 0,0 0 275 0 0,0 0 341 0 0,0 0 113 0 0,0 0-237 0 0,0 0-423 0 0,0 0-401 0 0,0 0-281 0 0,0 0-192 0 0,0 0-146 0 0,0 0-117 0 0,37 0-109 0 0,116 1-100 0 0,-62-16-8 0 0,-68 7-254 0 0,161-40 455 0 0,-53 14-3798 0 0,-45 10-6171 0 0,-72 19 1701 0 0</inkml:trace>
  <inkml:trace contextRef="#ctx0" brushRef="#br0" timeOffset="1717.65">1698 557 856 0 0,'0'0'668'0'0,"0"0"-158"0"0,0 0 387 0 0,0 0 650 0 0,0 0 463 0 0,0 0 152 0 0,0 0-232 0 0,0 0-386 0 0,0 0-328 0 0,0 0-230 0 0,31-3-139 0 0,98-14-89 0 0,-41-12 724 0 0,-67 16-1002 0 0,13-8-91 0 0,-2-1 0 0 0,0-1 0 0 0,-1-2 0 0 0,-2-1-1 0 0,0-1 1 0 0,-2-2 0 0 0,8-11-389 0 0,-31 36-12 0 0,0-1 0 0 0,0 1 1 0 0,-1-1-1 0 0,1 0 0 0 0,-1 0 0 0 0,0 0 1 0 0,-1 0-1 0 0,1-1 0 0 0,-1 1 0 0 0,0-1 0 0 0,0 1 1 0 0,-1-1-1 0 0,1 0 0 0 0,-1 0 0 0 0,-1 1 0 0 0,1-1 1 0 0,-1 0-1 0 0,0 0 0 0 0,0-1 12 0 0,-3 6-84 0 0,1-1-1 0 0,-1 1 1 0 0,0 0-1 0 0,1 0 1 0 0,-1 0 0 0 0,0 0-1 0 0,0 0 1 0 0,0 0-1 0 0,1 1 1 0 0,-1 0 0 0 0,0-1-1 0 0,0 1 1 0 0,0 0-1 0 0,0 0 1 0 0,0 1 0 0 0,0-1-1 0 0,0 1 1 0 0,0-1-1 0 0,1 1 1 0 0,-1 0 0 0 0,0 0-1 0 0,0 0 1 0 0,1 0-1 0 0,-1 1 1 0 0,1-1 0 0 0,-1 1-1 0 0,1-1 1 0 0,-1 2 84 0 0,-11 5-121 0 0,0 1 1 0 0,1 1-1 0 0,0 0 1 0 0,1 1-1 0 0,0 1 1 0 0,1 0-1 0 0,0 0 1 0 0,1 1-1 0 0,0 0 1 0 0,1 1-1 0 0,1 0 0 0 0,0 0 1 0 0,1 1-1 0 0,0 0 1 0 0,1 0-1 0 0,1 1 1 0 0,1-1-1 0 0,0 1 1 0 0,1 0-1 0 0,0 0 1 0 0,1 8 120 0 0,3-19 7 0 0,0 0 0 0 0,0-1 1 0 0,0 1-1 0 0,1-1 0 0 0,0 1 1 0 0,0-1-1 0 0,0 0 1 0 0,0 0-1 0 0,1 0 0 0 0,-1 0 1 0 0,1 0-1 0 0,0 0 0 0 0,1-1 1 0 0,-1 1-1 0 0,0-1 1 0 0,1 0-1 0 0,0 0 0 0 0,0 0 1 0 0,0-1-1 0 0,0 1 0 0 0,0-1 1 0 0,0 0-1 0 0,1 0 1 0 0,-1-1-1 0 0,1 1-7 0 0,121 24 833 0 0,-92-28-579 0 0,0-2-1 0 0,-1-1 0 0 0,0-1 1 0 0,0-1-1 0 0,0-3 1 0 0,-1 0-1 0 0,0-2 0 0 0,-1-1 1 0 0,-1-2-1 0 0,0-1 0 0 0,-1-1 1 0 0,0-2-1 0 0,-2-1 1 0 0,0-1-1 0 0,-2-1 0 0 0,10-10-253 0 0,-29 26 7 0 0,-1 3-11 0 0,0-1 1 0 0,-1 1-1 0 0,1-1 1 0 0,-1 0-1 0 0,1 0 1 0 0,-1-1-1 0 0,0 0 1 0 0,-1 1-1 0 0,1-1 0 0 0,-1 0 1 0 0,0-1-1 0 0,0 1 1 0 0,-1 0-1 0 0,0-1 1 0 0,0 0-1 0 0,0 1 1 0 0,0-1-1 0 0,-1 0 0 0 0,0 0 1 0 0,0 0-1 0 0,-1-3 4 0 0,-38 10-982 0 0,25 8 838 0 0,1 1 1 0 0,-1 1 0 0 0,2-1 0 0 0,0 2 0 0 0,0 0-1 0 0,1 0 1 0 0,0 1 0 0 0,1 0 0 0 0,1 0 0 0 0,0 1-1 0 0,-2 6 145 0 0,8-16-20 0 0,0 0 0 0 0,0 0 0 0 0,0 0 0 0 0,0 0 0 0 0,1 0 0 0 0,0 1 0 0 0,0-1 0 0 0,0 0 0 0 0,0 1 1 0 0,1-1-1 0 0,-1 1 0 0 0,1-1 0 0 0,0 1 0 0 0,1-1 0 0 0,-1 0 0 0 0,1 1 0 0 0,0-1 0 0 0,0 0 1 0 0,0 1-1 0 0,1-1 0 0 0,-1 0 0 0 0,1 0 0 0 0,0 0 0 0 0,0 0 0 0 0,0 0 0 0 0,1-1 0 0 0,0 1 1 0 0,-1-1-1 0 0,1 1 0 0 0,0-1 0 0 0,1 0 0 0 0,-1 0 0 0 0,0 0 0 0 0,1-1 0 0 0,0 1 0 0 0,1 0 19 0 0,9 2 84 0 0,0 0 0 0 0,0-1-1 0 0,0-1 1 0 0,0 0-1 0 0,1-1 1 0 0,-1-1 0 0 0,1 0-1 0 0,-1-1 1 0 0,1 0 0 0 0,-1-1-1 0 0,1-1 1 0 0,-1-1-1 0 0,1 0 1 0 0,-1 0 0 0 0,0-1-1 0 0,0-1 1 0 0,3-2-84 0 0,6-4 94 0 0,-1 0 1 0 0,-1-2-1 0 0,0 0 0 0 0,0-1 1 0 0,-2-1-1 0 0,0-1 0 0 0,0-1 1 0 0,-2 0-1 0 0,0-2 0 0 0,-1 0 1 0 0,-1 0-1 0 0,-1-1 0 0 0,0-1 1 0 0,-2-1-1 0 0,8-18-94 0 0,-8-31-32 0 0,-12 69 22 0 0,0 1 0 0 0,0-1 1 0 0,-1 1-1 0 0,1 0 0 0 0,0-1 0 0 0,-1 1 1 0 0,1-1-1 0 0,-1 1 0 0 0,1 0 0 0 0,-1 0 1 0 0,1-1-1 0 0,-1 1 0 0 0,0 0 1 0 0,0 0-1 0 0,0 0 0 0 0,0 0 0 0 0,0 0 1 0 0,0 0-1 0 0,0 0 0 0 0,0 0 0 0 0,0 0 1 0 0,0 0-1 0 0,0 1 0 0 0,-1-1 0 0 0,1 0 1 0 0,0 1-1 0 0,-1-1 0 0 0,1 1 0 0 0,0-1 1 0 0,-1 1-1 0 0,1 0 0 0 0,0 0 0 0 0,-1 0 1 0 0,1-1-1 0 0,-1 1 0 0 0,1 0 0 0 0,0 1 1 0 0,-1-1-1 0 0,1 0 0 0 0,-1 0 0 0 0,1 1 1 0 0,0-1-1 0 0,-1 0 0 0 0,1 1 0 0 0,0 0 1 0 0,0-1-1 0 0,-1 1 0 0 0,1 0 0 0 0,-1 0 11 0 0,-10 6-40 0 0,0 0 0 0 0,1 1 0 0 0,0 1 0 0 0,0-1 0 0 0,1 2 0 0 0,0-1 0 0 0,1 1 0 0 0,0 1 0 0 0,0 0 1 0 0,1 0-1 0 0,1 1 0 0 0,-3 5 39 0 0,1-1-20 0 0,0-1 0 0 0,1 1 1 0 0,1 1-1 0 0,0-1 0 0 0,2 1 1 0 0,0 1-1 0 0,1-1 0 0 0,-2 16 20 0 0,5-25-36 0 0,0 0 0 0 0,0 0 0 0 0,1-1 0 0 0,0 1 0 0 0,1 0 0 0 0,0-1-1 0 0,0 1 1 0 0,0 0 0 0 0,1-1 0 0 0,0 0 0 0 0,1 1 0 0 0,0-1 0 0 0,0 0-1 0 0,0 0 1 0 0,1 0 0 0 0,0-1 0 0 0,0 1 0 0 0,1-1 0 0 0,0 0 0 0 0,0 0 0 0 0,3 2 36 0 0,63 40-4581 0 0,-41-34-3871 0 0,-19-10 3278 0 0</inkml:trace>
  <inkml:trace contextRef="#ctx0" brushRef="#br0" timeOffset="1974.668">3522 388 8642 0 0,'0'0'2196'0'0,"0"0"-1062"0"0,0 0-411 0 0,0 0 236 0 0,0 0 277 0 0,0 0 84 0 0,0 0-142 0 0,0 0-299 0 0,0 0-285 0 0,-10 31-196 0 0,-33 99-149 0 0,3 25 155 0 0,39-56-2100 0 0,1-98 716 0 0,0-1-546 0 0,0 0-662 0 0,0 0-813 0 0,0 0-2305 0 0,0-4 2629 0 0,0 1 139 0 0</inkml:trace>
</inkml:ink>
</file>

<file path=ppt/ink/ink8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09.8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0 306 0 0 0,'0'0'644'0'0,"0"0"504"0"0,0 0 278 0 0,0 0 21 0 0,0 0-119 0 0,0 0-149 0 0,0 0-161 0 0,0 0-115 0 0,0 0-38 0 0,0 0 14 0 0,27 0 24 0 0,176 0 1719 0 0,301-7 1633 0 0,-385 3-3928 0 0,-118 4-264 0 0,-1 0 50 0 0,0 0 39 0 0,0 0 55 0 0,0 0 21 0 0,0 0-3 0 0,0 0-6 0 0,0 0-19 0 0,-13-7 469 0 0,-7-6-509 0 0,1 0 0 0 0,1 0-1 0 0,1-2 1 0 0,0 0-1 0 0,0-2 1 0 0,2 1-1 0 0,0-2 1 0 0,1 0-1 0 0,1-1 1 0 0,0 0 0 0 0,0-3-160 0 0,-26-39-1676 0 0,30 48-2752 0 0,0 2-3809 0 0,3 6-198 0 0</inkml:trace>
</inkml:ink>
</file>

<file path=ppt/ink/ink8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14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1 432 0 0 0,'0'0'575'0'0,"0"0"984"0"0,0 0 468 0 0,0 0-23 0 0,0 0-262 0 0,0 0-274 0 0,0 0-197 0 0,0 0-94 0 0,17-2-65 0 0,127-11 2573 0 0,232-42 866 0 0,-231 36-5463 0 0,-144 19-30 0 0,-1 0-615 0 0,-5 8-9722 0 0,-1-5 4798 0 0</inkml:trace>
  <inkml:trace contextRef="#ctx0" brushRef="#br0" timeOffset="320.6">47 612 1776 0 0,'0'0'1773'0'0,"0"0"-268"0"0,0 0 134 0 0,0 0 303 0 0,0 0 137 0 0,0 0-144 0 0,0 0-386 0 0,0 0-402 0 0,33-7-306 0 0,105-21-217 0 0,148-14-1401 0 0,-251 42-3897 0 0,-20 0-781 0 0,-3 0-449 0 0</inkml:trace>
  <inkml:trace contextRef="#ctx0" brushRef="#br0" timeOffset="784.805">183 1 0 0 0,'0'0'903'0'0,"0"0"635"0"0,0 0 147 0 0,0 0-48 0 0,0 0-53 0 0,0 0-90 0 0,0 0-137 0 0,0 0-130 0 0,0 0-131 0 0,31 20-71 0 0,95 61-61 0 0,46 24 2751 0 0,-156-95-3509 0 0,7 2-30 0 0,0 2 0 0 0,-1 1 0 0 0,-1 1 0 0 0,0 0 0 0 0,14 16-176 0 0,-33-30 27 0 0,0 1 0 0 0,0 0 0 0 0,0 0 1 0 0,-1 0-1 0 0,1 0 0 0 0,-1 0 0 0 0,1 0 0 0 0,-1 0 1 0 0,0 0-1 0 0,0 1 0 0 0,-1-1 0 0 0,1 0 0 0 0,-1 1 1 0 0,1-1-1 0 0,-1 0 0 0 0,0 1 0 0 0,0-1 1 0 0,-1 1-1 0 0,1-1 0 0 0,-1 0 0 0 0,0 1 0 0 0,1-1 1 0 0,-1 0-1 0 0,-1 0 0 0 0,0 2-27 0 0,-144 209 635 0 0,110-165-770 0 0,-1-1 0 0 0,-3-2 1 0 0,-2-2-1 0 0,-36 30 135 0 0,51-44-2579 0 0,22-17-8381 0 0,5-12 4412 0 0</inkml:trace>
</inkml:ink>
</file>

<file path=ppt/ink/ink8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20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0 218 0 0 0,'0'0'1088'0'0,"0"0"455"0"0,0 0 262 0 0,0 0 6 0 0,0 0-238 0 0,0 0-359 0 0,0 0-231 0 0,0 0-36 0 0,0 0 65 0 0,0 0 123 0 0,0 0-7 0 0,14-1-93 0 0,105-2 1480 0 0,207 3 837 0 0,-213 7-1004 0 0,-164-43-1553 0 0,18 14-678 0 0,22 16-118 0 0,1-1 0 0 0,-1 0 1 0 0,1 0-1 0 0,0-1 0 0 0,1 0 1 0 0,0-1-1 0 0,0 0 1 0 0,1-1-1 0 0,0 1 0 0 0,1-1 1 0 0,0-1-1 0 0,-5-9 1 0 0,11 19-98 0 0,1 0 0 0 0,-1 0 0 0 0,1 0 0 0 0,-1 0 0 0 0,1 0 0 0 0,0 0 0 0 0,0 0 0 0 0,-1 0 0 0 0,1 0-1 0 0,0 0 1 0 0,0 0 0 0 0,0 0 0 0 0,0 0 0 0 0,0 0 0 0 0,0 0 0 0 0,0 0 0 0 0,1 0 0 0 0,-1 0 0 0 0,0 1 0 0 0,0-1 0 0 0,1 0 0 0 0,-1 0 0 0 0,1 0-1 0 0,-1 0 1 0 0,1 0 0 0 0,-1 0 0 0 0,1 1 0 0 0,-1-1 0 0 0,1 0 0 0 0,0 0 0 0 0,-1 1 0 0 0,1-1 0 0 0,0 0 0 0 0,0 1 0 0 0,0-1 0 0 0,-1 1-1 0 0,1-1 1 0 0,0 1 0 0 0,0-1 0 0 0,0 1 0 0 0,0 0 0 0 0,0-1 0 0 0,0 1 98 0 0,29-6-8527 0 0,-29 6 8247 0 0,13-1-10585 0 0</inkml:trace>
</inkml:ink>
</file>

<file path=ppt/ink/ink8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21.0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1112 0 0,'0'0'978'0'0,"0"0"-281"0"0,0 0 7 0 0,0 0 334 0 0,0 0 365 0 0,0 0 228 0 0,0 0-24 0 0,0 0-201 0 0,0 0-211 0 0,0 0-189 0 0,0 0-151 0 0,0 0-111 0 0,0 0-61 0 0,23 2-21 0 0,112 10 505 0 0,62-2 1176 0 0,-114-12-10266 0 0,-83 3 2864 0 0,0 1 2181 0 0,0-1-493 0 0</inkml:trace>
</inkml:ink>
</file>

<file path=ppt/ink/ink8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21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4305 0 0,'0'0'1731'0'0,"0"0"-680"0"0,0 0-144 0 0,0 0 418 0 0,0 0 324 0 0,0 0 43 0 0,0 0-321 0 0,0 0-443 0 0,0 0-296 0 0,32-2-208 0 0,99-9-129 0 0,84 6-1144 0 0,-180 8-4867 0 0,-26-3-1901 0 0</inkml:trace>
</inkml:ink>
</file>

<file path=ppt/ink/ink8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18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405 78 0 0 0,'0'0'529'0'0,"0"0"221"0"0,0 0 187 0 0,0 0 261 0 0,0 0 242 0 0,0 0 67 0 0,0 0-170 0 0,0 0-312 0 0,0 0-311 0 0,0 0-214 0 0,-4 5-72 0 0,-100 192 2342 0 0,88-168-2561 0 0,-19 39 113 0 0,-3-3-1 0 0,-3-1 1 0 0,-3-2 0 0 0,-22 22-322 0 0,9-22 414 0 0,236-264 1769 0 0,-7-4-1945 0 0,-36 44-76 0 0,-123 162-268 0 0,-17 26 150 0 0,-27 78 275 0 0,-15 83 32 0 0,43-162-319 0 0,4 104-25 0 0,1-128 9 0 0,0 1 1 0 0,0-1 0 0 0,0 0-1 0 0,0 0 1 0 0,0 0 0 0 0,0 0 0 0 0,0 0-1 0 0,1-1 1 0 0,-1 1 0 0 0,0-1-1 0 0,0 1 1 0 0,1-1 0 0 0,-1 0 0 0 0,0 0-1 0 0,1 0 1 0 0,-1 0 0 0 0,0 0-1 0 0,1 0 1 0 0,-1-1 0 0 0,0 1-1 0 0,0-1 1 0 0,1 1 0 0 0,-1-1 0 0 0,0 0-1 0 0,0 0 1 0 0,0 0 0 0 0,0 0-1 0 0,0-1 1 0 0,0 1 0 0 0,0 0 0 0 0,0-1-1 0 0,-1 0 1 0 0,1 1 0 0 0,0-2-17 0 0,30-24 104 0 0,-2-2 0 0 0,-1-1 1 0 0,-2-1-1 0 0,8-14-104 0 0,-17 23 29 0 0,137-187 61 0 0,-19 52-133 0 0,-134 185-169 0 0,-34 163 799 0 0,24 82 799 0 0,7-215-4156 0 0,1 1-3688 0 0,0-25 584 0 0,0-34-121 0 0</inkml:trace>
  <inkml:trace contextRef="#ctx0" brushRef="#br0" timeOffset="415.982">1540 1 1856 0 0,'0'0'865'0'0,"0"0"-133"0"0,0 0 139 0 0,0 0 341 0 0,0 0 263 0 0,0 0 46 0 0,0 0-208 0 0,-16 33-377 0 0,-51 104-351 0 0,14 10 290 0 0,15 21 254 0 0,25-16-303 0 0,14-149-760 0 0,0 0 0 0 0,1 0 0 0 0,-1 0 0 0 0,1 0 0 0 0,0-1 0 0 0,0 1 0 0 0,0 0 0 0 0,0-1 0 0 0,0 1 0 0 0,1-1 0 0 0,-1 0 0 0 0,1 1 0 0 0,-1-1 0 0 0,1-1 0 0 0,0 1 0 0 0,0 0 0 0 0,0-1 0 0 0,0 1-1 0 0,0-1 1 0 0,0 0 0 0 0,0 0 0 0 0,1 0 0 0 0,-1 0 0 0 0,0-1 0 0 0,1 1 0 0 0,-1-1 0 0 0,0 0 0 0 0,1 0 0 0 0,-1 0 0 0 0,0-1 0 0 0,1 1 0 0 0,-1-1 0 0 0,0 0 0 0 0,0 1 0 0 0,0-1 0 0 0,3-1-66 0 0,14 1 178 0 0,-8-1-110 0 0,0 0 0 0 0,0-1-1 0 0,0-1 1 0 0,-1 0 0 0 0,1 0 0 0 0,-1-1 0 0 0,0 0 0 0 0,0-1-1 0 0,7-6-67 0 0,3 1 1 0 0,6-24-1552 0 0,-31 17-8526 0 0,2 15 4345 0 0</inkml:trace>
  <inkml:trace contextRef="#ctx0" brushRef="#br0" timeOffset="779.502">1170 343 4281 0 0,'0'0'979'0'0,"0"0"-255"0"0,0 0 85 0 0,0 0 336 0 0,0 0 284 0 0,0 0 8 0 0,0 0-198 0 0,0 0-237 0 0,0 0-212 0 0,0 0-159 0 0,0 0-147 0 0,0 0-125 0 0,32 0-93 0 0,99 1-70 0 0,-44 0 30 0 0,-19 1-1231 0 0,-20-2-7174 0 0,-42 0 1366 0 0</inkml:trace>
  <inkml:trace contextRef="#ctx0" brushRef="#br0" timeOffset="1050.923">1833 527 5697 0 0,'0'0'1646'0'0,"0"0"-490"0"0,0 0-52 0 0,0 0 299 0 0,0 0 211 0 0,0 0-16 0 0,0 0-297 0 0,0 0-386 0 0,0 0-331 0 0,-1 33-210 0 0,-3 100-128 0 0,-2 65 89 0 0,6-197-799 0 0,0-1-283 0 0,0 0-408 0 0,0 0-605 0 0,0-1-1705 0 0,0-2 947 0 0,0 2-2029 0 0,0-2 1230 0 0</inkml:trace>
  <inkml:trace contextRef="#ctx0" brushRef="#br0" timeOffset="1309.901">1837 535 1984 0 0,'0'0'2334'0'0,"0"0"-1227"0"0,0 0-655 0 0,0 0 16 0 0,0 0 343 0 0,0 0 409 0 0,0 0 253 0 0,0 0-25 0 0,0 0-182 0 0,0 0-221 0 0,0 0-157 0 0,0 0-78 0 0,0 0-58 0 0,20 1-68 0 0,102 9 291 0 0,1-22-863 0 0,-100 7-453 0 0,-7 1-3051 0 0,-6 2-6426 0 0,-9 2 5540 0 0</inkml:trace>
  <inkml:trace contextRef="#ctx0" brushRef="#br0" timeOffset="1766.658">1772 719 2793 0 0,'0'0'1447'0'0,"0"0"-510"0"0,0 0 9 0 0,0 0 499 0 0,0 0 393 0 0,0 0 20 0 0,0 0-357 0 0,0 0-499 0 0,0 0-371 0 0,0 0-233 0 0,0 0-141 0 0,32-3-97 0 0,100-10-86 0 0,-5-9-1923 0 0,-115 19 671 0 0,11-1-4894 0 0,-12 4-116 0 0</inkml:trace>
</inkml:ink>
</file>

<file path=ppt/ink/ink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54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680 768 0 0 0,'13'0'1073'0'0,"-6"-27"9452"0"0,-7 25-10390 0 0,0 2 539 0 0,-6-12 3305 0 0,2 10-3766 0 0,0 0-1 0 0,0 1 0 0 0,0-1 1 0 0,0 1-1 0 0,0 0 0 0 0,0 0 1 0 0,-1 0-1 0 0,1 1 1 0 0,0-1-1 0 0,-1 1 0 0 0,1 0 1 0 0,0 1-1 0 0,-1-1 0 0 0,1 1 1 0 0,0-1-1 0 0,0 1 1 0 0,-1 1-1 0 0,1-1 0 0 0,0 0 1 0 0,0 1-1 0 0,0 0 0 0 0,1 0 1 0 0,-1 0-1 0 0,-3 3-212 0 0,5-3 10 0 0,-1 0 41 0 0,0 1 0 0 0,0 0 0 0 0,0 0 0 0 0,0 0 0 0 0,1 0 0 0 0,0 0 0 0 0,-1 1 0 0 0,1-1 0 0 0,0 1 0 0 0,0-1 0 0 0,1 1 0 0 0,-1 0 0 0 0,1 0 0 0 0,0 0 0 0 0,0 0 0 0 0,0 2-51 0 0,0 0 23 0 0,0-1 1 0 0,0 1 0 0 0,0 0-1 0 0,1 0 1 0 0,0 0-1 0 0,1-1 1 0 0,-1 1 0 0 0,1 0-1 0 0,0 0 1 0 0,1-1 0 0 0,-1 1-1 0 0,1-1 1 0 0,0 1-1 0 0,0-1 1 0 0,1 0 0 0 0,-1 0-1 0 0,2 1-23 0 0,-2-4 34 0 0,0 1-1 0 0,0-1 1 0 0,0 1-1 0 0,1-1 1 0 0,-1 0-1 0 0,1 0 0 0 0,0 0 1 0 0,-1 0-1 0 0,1 0 1 0 0,0 0-1 0 0,0-1 1 0 0,0 0-1 0 0,0 1 1 0 0,1-1-1 0 0,-1 0 1 0 0,0-1-1 0 0,0 1 1 0 0,1 0-1 0 0,-1-1 1 0 0,0 0-1 0 0,1 0 1 0 0,-1 0-1 0 0,0 0 0 0 0,1 0 1 0 0,-1-1-1 0 0,0 0 1 0 0,1 1-1 0 0,-1-1 1 0 0,2-1-34 0 0,85-52 1003 0 0,-80 45-870 0 0,-1 0 0 0 0,-1-1 1 0 0,0-1-1 0 0,0 1 0 0 0,-1-1 0 0 0,0 0 1 0 0,-1-1-1 0 0,0 0 0 0 0,-1 0 0 0 0,1-2-133 0 0,-6 12 26 0 0,1 0 1 0 0,0 0-1 0 0,-1 0 0 0 0,1 1 0 0 0,-1-1 0 0 0,0 0 1 0 0,0 0-1 0 0,1 0 0 0 0,-1 0 0 0 0,0 0 0 0 0,-1 0 1 0 0,1 0-1 0 0,0 0 0 0 0,-1 0 0 0 0,1 0 0 0 0,-1 0 1 0 0,1 1-1 0 0,-1-1 0 0 0,0 0 0 0 0,0 0 0 0 0,0 1 1 0 0,0-1-1 0 0,0 0 0 0 0,0 1 0 0 0,0-1 0 0 0,-1 1 0 0 0,1-1 1 0 0,0 1-1 0 0,-1 0 0 0 0,1 0 0 0 0,-1 0 0 0 0,0 0 1 0 0,1 0-1 0 0,-2-1-26 0 0,-69-5-237 0 0,61 9 204 0 0,1 0 0 0 0,-1 1 1 0 0,1 1-1 0 0,-1-1 0 0 0,1 2 1 0 0,0-1-1 0 0,1 2 0 0 0,-1-1 1 0 0,1 1-1 0 0,0 0 0 0 0,0 1 1 0 0,1 0-1 0 0,0 1 0 0 0,-1 0 33 0 0,8-5 0 0 0,-1 0 0 0 0,1 0-1 0 0,-1 0 1 0 0,1 1 0 0 0,0-1 0 0 0,0 0-1 0 0,1 1 1 0 0,-1-1 0 0 0,1 0 0 0 0,-1 1-1 0 0,1-1 1 0 0,0 1 0 0 0,0-1-1 0 0,1 0 1 0 0,-1 1 0 0 0,1-1 0 0 0,0 1-1 0 0,0-1 1 0 0,0 0 0 0 0,0 0 0 0 0,0 0-1 0 0,1 0 1 0 0,-1 0 0 0 0,1 0-1 0 0,0 0 1 0 0,0 0 0 0 0,0 0 0 0 0,0-1-1 0 0,0 1 1 0 0,1-1 0 0 0,-1 1 0 0 0,1-1-1 0 0,0 0 1 0 0,0 0 0 0 0,0 0-1 0 0,-1-1 1 0 0,2 1 0 0 0,-1-1 0 0 0,0 0-1 0 0,0 1 1 0 0,0-1 0 0 0,1-1 0 0 0,-1 1-1 0 0,3 0 1 0 0,12 2 142 0 0,-9-6-2981 0 0,-6-3-2512 0 0,-7-6-3583 0 0,1 5-284 0 0</inkml:trace>
  <inkml:trace contextRef="#ctx0" brushRef="#br0" timeOffset="804.33">80 128 2393 0 0,'0'0'1837'0'0,"0"0"-230"0"0,0 0 2 0 0,0 0 220 0 0,0 0 210 0 0,0 0-19 0 0,0 0-327 0 0,0 0-439 0 0,0 0-353 0 0,0 0-223 0 0,0 0-109 0 0,0 0-42 0 0,0 0-16 0 0,-3 0-38 0 0,1 3-350 0 0,0 0 0 0 0,0 1 0 0 0,1 0-1 0 0,-1-1 1 0 0,1 1 0 0 0,0 0 0 0 0,0 0 0 0 0,0 0-1 0 0,0 0 1 0 0,1 0 0 0 0,-1 0 0 0 0,1 0 0 0 0,0 0-1 0 0,0 0 1 0 0,1 0 0 0 0,-1 0 0 0 0,1 0-1 0 0,0 0 1 0 0,0-1 0 0 0,0 1 0 0 0,1 1-123 0 0,-1 6 206 0 0,29 309 1410 0 0,-13-233-1562 0 0,-12-80-1366 0 0,-3-31-1399 0 0,-2 19 2338 0 0,3-38-5758 0 0,-2 13-2629 0 0,-1 19 3652 0 0</inkml:trace>
  <inkml:trace contextRef="#ctx0" brushRef="#br0" timeOffset="5573.486">148 76 0 0 0,'-58'18'0'0'0,"11"-7"1471"0"0,5-3 1390 0 0,42-8-2255 0 0,0 0 8 0 0,0 0-50 0 0,0 0-72 0 0,0 0-61 0 0,0 0-51 0 0,0 0-3 0 0,0 0 10 0 0,0 0-8 0 0,0 0 2 0 0,0 0 30 0 0,18-4 6064 0 0,20-23-3100 0 0,69-31-1727 0 0,-83 48-1490 0 0,-21 9-153 0 0,0-1-1 0 0,0 0 0 0 0,0 1 1 0 0,0-1-1 0 0,0 1 0 0 0,0 0 1 0 0,0 0-1 0 0,1 0 0 0 0,-1 1 1 0 0,0-1-1 0 0,0 1 0 0 0,1 0 1 0 0,-1-1-1 0 0,0 2 0 0 0,1-1 1 0 0,-1 0-1 0 0,0 1 1 0 0,4 0-5 0 0,9 79 24 0 0,-15-77-14 0 0,0 0 1 0 0,0 0 0 0 0,0 1 0 0 0,-1-1-1 0 0,1 0 1 0 0,-1 0 0 0 0,0 0 0 0 0,0 0-1 0 0,0 1 1 0 0,0-1 0 0 0,0 0 0 0 0,-1 0-1 0 0,0 0 1 0 0,1 0 0 0 0,-1 0 0 0 0,0 0-1 0 0,0 0 1 0 0,-1 0 0 0 0,1 0 0 0 0,-1 0-1 0 0,1 0 1 0 0,-1-1 0 0 0,0 1 0 0 0,0-1-1 0 0,0 1 1 0 0,0-1 0 0 0,-1 0 0 0 0,1 0-1 0 0,-1 0 1 0 0,1 0 0 0 0,-1 0 0 0 0,-1 0-11 0 0,3-1-3 0 0,0 0 1 0 0,1-1 0 0 0,-1 1-1 0 0,0 0 1 0 0,1-1-1 0 0,-1 1 1 0 0,0 0 0 0 0,1 0-1 0 0,-1-1 1 0 0,1 1 0 0 0,-1 0-1 0 0,1 0 1 0 0,0 0 0 0 0,-1 0-1 0 0,1 0 1 0 0,0 0-1 0 0,0 0 1 0 0,-1 0 0 0 0,1 0-1 0 0,0 0 1 0 0,0 0 0 0 0,0 0-1 0 0,0 0 1 0 0,0 0 0 0 0,0 0-1 0 0,1 0 1 0 0,-1-1 0 0 0,0 1-1 0 0,0 0 1 0 0,1 0-1 0 0,-1 0 1 0 0,1 0 0 0 0,-1 0-1 0 0,0 0 1 0 0,1 0 0 0 0,0-1-1 0 0,-1 1 1 0 0,1 0 0 0 0,-1 0-1 0 0,1-1 1 0 0,0 1-1 0 0,0 0 1 0 0,-1-1 0 0 0,1 1-1 0 0,1 0 3 0 0,35 27-64 0 0,32 16 33 0 0,-66-41 52 0 0,1 0 0 0 0,-1 0-1 0 0,1 0 1 0 0,-1 0 0 0 0,0 0-1 0 0,0 1 1 0 0,0-1 0 0 0,-1 1 0 0 0,1 0-1 0 0,-1 0 1 0 0,0 0 0 0 0,0 0-1 0 0,0 0 1 0 0,-1 0 0 0 0,1 0 0 0 0,-1 1-1 0 0,0-1 1 0 0,0 1 0 0 0,-1-1-1 0 0,1 1 1 0 0,-1-1 0 0 0,0 1 0 0 0,0-1-1 0 0,-1 1 1 0 0,1-1 0 0 0,-1 1-1 0 0,0-1 1 0 0,0 0 0 0 0,-1 1 0 0 0,1-1-1 0 0,-1 0 1 0 0,0 0 0 0 0,0 0-1 0 0,-2 3-20 0 0,-7 5 118 0 0,0-1-1 0 0,-1 0 0 0 0,0-1 1 0 0,0 0-1 0 0,-1-1 0 0 0,0-1 1 0 0,-1 0-1 0 0,0 0 0 0 0,0-2 1 0 0,-1 0-1 0 0,0 0 1 0 0,-9 1-118 0 0,-20 10 194 0 0,-64 5 5 0 0,107-22-262 0 0,1 0-55 0 0,0 0-78 0 0,0 0-164 0 0,14-4-2090 0 0,11-10-1133 0 0,1 0-6098 0 0,-15 10 2371 0 0</inkml:trace>
</inkml:ink>
</file>

<file path=ppt/ink/ink8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26.1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16 0 0,'0'0'1586'0'0,"0"0"-174"0"0,0 0 190 0 0,0 0 338 0 0,0 0 238 0 0,0 0-6 0 0,0 0-331 0 0,0 0-460 0 0,0 0-423 0 0,0 0-277 0 0,0 0-127 0 0,0 0-37 0 0,0 0-26 0 0,15-4-23 0 0,160-28 950 0 0,134 9-1988 0 0,-233 23-3763 0 0,-47 0-1787 0 0,-16 0-2072 0 0</inkml:trace>
</inkml:ink>
</file>

<file path=ppt/ink/ink8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28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1 358 3361 0 0,'0'0'1113'0'0,"0"0"-23"0"0,0 0 432 0 0,0 0 398 0 0,0 0 147 0 0,0 0-188 0 0,36 0-411 0 0,116 0-309 0 0,118-12 2255 0 0,36-6-1707 0 0,-318 3-682 0 0,-140-40-1133 0 0,31-12 203 0 0,116 64-171 0 0,0-1 1 0 0,0 0 0 0 0,0 0-1 0 0,0-1 1 0 0,1 1 0 0 0,0-1-1 0 0,0 0 1 0 0,0 0-1 0 0,1 0 1 0 0,-1-1 0 0 0,1 1-1 0 0,0-1 1 0 0,1 0 0 0 0,0 0-1 0 0,0 0 1 0 0,0 0-1 0 0,0 0 1 0 0,1 0 0 0 0,0-1-1 0 0,0-2 76 0 0,15-30-3206 0 0,5 19-2358 0 0,-12 13 2142 0 0,3-4-4590 0 0</inkml:trace>
</inkml:ink>
</file>

<file path=ppt/ink/ink8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24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1 329 0 0 0,'0'0'267'0'0,"0"0"860"0"0,0 0 416 0 0,0 0 94 0 0,0 0-83 0 0,0 0-151 0 0,0 0-168 0 0,0 0-115 0 0,21 0 2115 0 0,85-9 2150 0 0,-41 2-4205 0 0,30 1-468 0 0,98-10-3119 0 0,-192 16 2308 0 0,33-5-4383 0 0,-15 0-3353 0 0,-12 1 2260 0 0</inkml:trace>
  <inkml:trace contextRef="#ctx0" brushRef="#br0" timeOffset="370.871">945 41 1952 0 0,'0'0'1459'0'0,"0"0"-878"0"0,0 0-391 0 0,0 0 225 0 0,0 0 543 0 0,0 0 530 0 0,0 0 243 0 0,0 0-103 0 0,0 0-333 0 0,0 0-323 0 0,0 0-187 0 0,0 0-88 0 0,0 0-34 0 0,0 31-32 0 0,0 142 505 0 0,-10 17 527 0 0,-23-36-1464 0 0,19-128-593 0 0,8-43-14112 0 0,6 13 10963 0 0</inkml:trace>
  <inkml:trace contextRef="#ctx0" brushRef="#br0" timeOffset="730.596">619 34 0 0 0,'0'0'523'0'0,"0"0"132"0"0,0 0-50 0 0,0 0 297 0 0,0 0 470 0 0,0 0 382 0 0,0 0 74 0 0,0 0-184 0 0,0 0-295 0 0,0 0-245 0 0,0 0-141 0 0,0 0-124 0 0,0 0-71 0 0,20-5-56 0 0,61-17-55 0 0,14 16 2005 0 0,204 21-868 0 0,-177 7-5568 0 0,-111-9-1023 0 0,-6-4-1742 0 0,-3-5 1518 0 0</inkml:trace>
  <inkml:trace contextRef="#ctx0" brushRef="#br0" timeOffset="1090.516">498 704 0 0 0,'0'0'216'0'0,"0"0"363"0"0,0 0 582 0 0,0 0 524 0 0,0 0 273 0 0,0 0-33 0 0,0 0-199 0 0,0 0-219 0 0,0 0-144 0 0,0 0-115 0 0,0 0-106 0 0,0 0-87 0 0,34 2-90 0 0,106 5-101 0 0,-58-15 539 0 0,162-25-196 0 0,-213 29-2936 0 0,-20 4-2374 0 0,-1-1-4872 0 0,-10 1 3778 0 0</inkml:trace>
  <inkml:trace contextRef="#ctx0" brushRef="#br0" timeOffset="2288.705">1275 671 1088 0 0,'0'0'1843'0'0,"0"0"-944"0"0,0 0-404 0 0,0 0 218 0 0,0 0 385 0 0,0 0 296 0 0,0 0 46 0 0,0 0-201 0 0,0 0-276 0 0,0 0-228 0 0,0 0-151 0 0,0 0-96 0 0,32-19-59 0 0,101-60-58 0 0,29-40 704 0 0,-148 108-1013 0 0,0-1 1 0 0,0 0-1 0 0,-1-1 1 0 0,-1-1 0 0 0,0 0-1 0 0,-1 0 1 0 0,-1-1-1 0 0,0-1 1 0 0,5-10-63 0 0,-6-59-75 0 0,-10 84 42 0 0,-1 0 0 0 0,0 0 0 0 0,1 1 0 0 0,-1-1 1 0 0,0 0-1 0 0,1 1 0 0 0,-1 0 0 0 0,0-1 0 0 0,1 1 0 0 0,-1 0 0 0 0,0 0 1 0 0,0 0-1 0 0,1 0 0 0 0,-1 0 0 0 0,0 0 0 0 0,0 0 0 0 0,1 1 0 0 0,-1-1 0 0 0,0 0 1 0 0,0 1-1 0 0,1 0 0 0 0,-1-1 0 0 0,1 1 0 0 0,-1 0 0 0 0,1 0 0 0 0,-1 0 0 0 0,1 0 1 0 0,-1 0-1 0 0,1 0 0 0 0,0 0 0 0 0,-1 1 0 0 0,1-1 0 0 0,0 0 0 0 0,0 1 33 0 0,-9 7-8 0 0,0 1-1 0 0,1 0 1 0 0,0 1-1 0 0,0 0 0 0 0,2 0 1 0 0,-1 1-1 0 0,1-1 1 0 0,1 2-1 0 0,0-1 0 0 0,1 1 1 0 0,0 0-1 0 0,1 0 1 0 0,0 0-1 0 0,1 1 0 0 0,1-1 1 0 0,0 1-1 0 0,1 0 1 0 0,0 11 8 0 0,1-22 20 0 0,0 1 0 0 0,1 0 1 0 0,0-1-1 0 0,-1 1 0 0 0,1-1 0 0 0,0 1 1 0 0,1-1-1 0 0,-1 1 0 0 0,1-1 1 0 0,-1 0-1 0 0,1 0 0 0 0,0 0 1 0 0,0 0-1 0 0,1 0 0 0 0,-1 0 1 0 0,1 0-1 0 0,-1-1 0 0 0,1 1 0 0 0,0-1 1 0 0,0 0-1 0 0,0 0 0 0 0,0 0 1 0 0,0 0-1 0 0,0 0 0 0 0,1-1 1 0 0,-1 0-1 0 0,0 1 0 0 0,1-1 0 0 0,1 0-20 0 0,108 8 1475 0 0,-87-15-1319 0 0,0-1 1 0 0,-1-1-1 0 0,1-1 1 0 0,-2-1 0 0 0,0-1-1 0 0,0-2 1 0 0,-1 0-1 0 0,0-1 1 0 0,-2-2-1 0 0,0 0 1 0 0,0-1 0 0 0,-1-1-1 0 0,-2-1 1 0 0,0-1-1 0 0,3-5-156 0 0,-14 19-31 0 0,-1 1 0 0 0,0-2 0 0 0,0 1-1 0 0,0-1 1 0 0,-1 1 0 0 0,0-2 0 0 0,0 1-1 0 0,-1 0 1 0 0,0-1 0 0 0,0 0 0 0 0,-1 0-1 0 0,0 0 1 0 0,0 0 0 0 0,-1-1 0 0 0,0 1 0 0 0,-1-1-1 0 0,0 1 1 0 0,0-1 0 0 0,-1-1 31 0 0,-1 10-47 0 0,0-1 1 0 0,0 0 0 0 0,0 0-1 0 0,-1 1 1 0 0,1-1-1 0 0,0 1 1 0 0,-1-1-1 0 0,1 1 1 0 0,0 0 0 0 0,-1 0-1 0 0,1-1 1 0 0,-1 1-1 0 0,1 0 1 0 0,0 0-1 0 0,-1 0 1 0 0,1 0 0 0 0,-1 1-1 0 0,1-1 1 0 0,0 0-1 0 0,-1 1 1 0 0,1-1 0 0 0,0 1-1 0 0,-1-1 1 0 0,1 1-1 0 0,0-1 1 0 0,0 1-1 0 0,-1 0 1 0 0,1 0 0 0 0,0-1-1 0 0,0 1 1 0 0,0 0-1 0 0,0 0 1 0 0,0 0-1 0 0,0 0 1 0 0,0 1 0 0 0,0-1-1 0 0,0 1 47 0 0,1-2 0 0 0,-9 8-12 0 0,1 1-1 0 0,0 0 1 0 0,1 1 0 0 0,0-1 0 0 0,0 1-1 0 0,1 1 1 0 0,0-1 0 0 0,1 1-1 0 0,0 0 1 0 0,1 0 0 0 0,0 1-1 0 0,1-1 1 0 0,0 1 0 0 0,1 0-1 0 0,0 0 1 0 0,1 0 0 0 0,0 7 12 0 0,0-13 17 0 0,1 0 1 0 0,-1 0 0 0 0,2 0-1 0 0,-1 0 1 0 0,1 0 0 0 0,-1 0-1 0 0,2 0 1 0 0,-1 0 0 0 0,1 0-1 0 0,0 0 1 0 0,0 0 0 0 0,0-1-1 0 0,1 1 1 0 0,0-1 0 0 0,0 1-1 0 0,0-1 1 0 0,1 0 0 0 0,0-1-1 0 0,0 1 1 0 0,0 0 0 0 0,0-1-1 0 0,1 0 1 0 0,0 0 0 0 0,0-1 0 0 0,0 1-1 0 0,0-1 1 0 0,0 0 0 0 0,2 0-18 0 0,4 1 107 0 0,0 0 1 0 0,0-1 0 0 0,0 0 0 0 0,0-1 0 0 0,1 0-1 0 0,-1-1 1 0 0,1 0 0 0 0,-1-1 0 0 0,1 0 0 0 0,-1-1 0 0 0,1 0-1 0 0,-1-1 1 0 0,1 0 0 0 0,-1-1 0 0 0,0-1 0 0 0,0 1-1 0 0,-1-2 1 0 0,1 1 0 0 0,-1-1 0 0 0,0-1 0 0 0,0 0 0 0 0,0 0-1 0 0,3-4-107 0 0,15-12 38 0 0,-1-2-1 0 0,-1 0 1 0 0,-1-1-1 0 0,-1-2 1 0 0,-2-1-1 0 0,0 0 0 0 0,-2-2-37 0 0,-9 14-8 0 0,0-1 0 0 0,-2-1-1 0 0,0 0 1 0 0,-1 0-1 0 0,0-1 1 0 0,-2 1-1 0 0,0-2 1 0 0,-1 1-1 0 0,-2-1 1 0 0,1 1 0 0 0,-2-1-1 0 0,-1-8 9 0 0,-1 28-3 0 0,-1-1-1 0 0,1 1 1 0 0,-1-1-1 0 0,1 0 1 0 0,-1 1-1 0 0,1-1 1 0 0,-1 1 0 0 0,0-1-1 0 0,0 1 1 0 0,1 0-1 0 0,-1-1 1 0 0,0 1-1 0 0,0-1 1 0 0,1 1-1 0 0,-1 0 1 0 0,0 0 0 0 0,0 0-1 0 0,0 0 1 0 0,1-1-1 0 0,-1 1 1 0 0,0 0-1 0 0,0 0 1 0 0,0 0-1 0 0,0 0 1 0 0,1 1 0 0 0,-1-1-1 0 0,0 0 1 0 0,0 0-1 0 0,0 0 1 0 0,1 1-1 0 0,-1-1 1 0 0,0 0-1 0 0,0 1 1 0 0,1-1-1 0 0,-1 1 1 0 0,0-1 0 0 0,1 1-1 0 0,-1-1 1 0 0,1 1-1 0 0,-1-1 1 0 0,0 1-1 0 0,1 0 1 0 0,-1-1-1 0 0,1 1 1 0 0,0 0 0 0 0,-1 0-1 0 0,1-1 1 0 0,-1 1 3 0 0,-8 14 14 0 0,0 1 0 0 0,1 0 0 0 0,1 0 0 0 0,0 1-1 0 0,1 0 1 0 0,1 0 0 0 0,1 0 0 0 0,0 1 0 0 0,2 0 0 0 0,0-1 0 0 0,0 1 0 0 0,2 0 0 0 0,1 16-14 0 0,8 54-64 0 0,34 38-1 0 0,3-43-3783 0 0,-37-69 145 0 0,2-3-4512 0 0,-6-9 4998 0 0</inkml:trace>
  <inkml:trace contextRef="#ctx0" brushRef="#br0" timeOffset="17982.722">3034 483 0 0 0,'0'0'388'0'0,"0"0"586"0"0,0 0 221 0 0,0 0-105 0 0,0 0-264 0 0,0 0-266 0 0,0 0-147 0 0,0 0-20 0 0,3 2 68 0 0,3 2-170 0 0,-1 1 0 0 0,0 1 0 0 0,0-1 0 0 0,-1 1 0 0 0,1 0 0 0 0,-1 0 0 0 0,0 0 0 0 0,-1 1 0 0 0,0-1 0 0 0,0 1 0 0 0,0 0 0 0 0,-1 0 0 0 0,0 0 0 0 0,0 0 0 0 0,-1 0 0 0 0,1 1 0 0 0,-2-1 0 0 0,1 0 0 0 0,-1 1 0 0 0,0-1 0 0 0,-1 0 0 0 0,0 0 0 0 0,0 1 0 0 0,-1 3-291 0 0,2 14 322 0 0,-26 125 459 0 0,23-142-917 0 0,2-8-4046 0 0,1-1-4349 0 0,0-2 6993 0 0</inkml:trace>
  <inkml:trace contextRef="#ctx0" brushRef="#br0" timeOffset="18396.158">2858 461 0 0 0,'0'0'669'0'0,"0"0"224"0"0,0 0 91 0 0,0 0 9 0 0,0 0-18 0 0,0 0 7 0 0,0 0 18 0 0,0 0-36 0 0,0 0-26 0 0,8 6 17 0 0,82 40 2967 0 0,133-42 172 0 0,-113-8-3945 0 0,-43 0-3103 0 0,-68 9-2666 0 0,-8 6 1584 0 0,8-9 2410 0 0,-4 2-1656 0 0</inkml:trace>
  <inkml:trace contextRef="#ctx0" brushRef="#br0" timeOffset="18692.28">2961 855 1792 0 0,'0'0'1155'0'0,"0"0"-97"0"0,0 0 251 0 0,0 0 455 0 0,0 0 373 0 0,0 0-36 0 0,0 0-366 0 0,0 0-415 0 0,0 0-337 0 0,0 0-246 0 0,0 0-151 0 0,0 0-105 0 0,0 0-105 0 0,33-4-56 0 0,102-14-77 0 0,-11 2-110 0 0,-64 9-4515 0 0,-44 5-986 0 0,-3 1-3112 0 0</inkml:trace>
</inkml:ink>
</file>

<file path=ppt/ink/ink8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48.4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 0 0 0,'0'0'818'0'0,"11"-3"99"0"0,32-6 183 0 0,19 3 3363 0 0,39 4 1946 0 0,49-10-3921 0 0,-17 11-2484 0 0,-126 8-1997 0 0,-17 8-6957 0 0,2-11 3694 0 0</inkml:trace>
</inkml:ink>
</file>

<file path=ppt/ink/ink8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48.8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34 0 0 0,'0'0'1258'0'0,"0"0"69"0"0,0 0-287 0 0,0 0-357 0 0,0 0-225 0 0,0 0-71 0 0,0 0 43 0 0,0 0 124 0 0,-11 0 1069 0 0,56-3 4968 0 0,26-11-3562 0 0,-46 8-2786 0 0,0 2 1 0 0,1 0 0 0 0,-1 2-1 0 0,1 1 1 0 0,21 2-244 0 0,-15-1-235 0 0,26 9-2597 0 0,-34-4-3709 0 0,-16-4-2401 0 0</inkml:trace>
</inkml:ink>
</file>

<file path=ppt/ink/ink8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4:12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1 509 2649 0 0,'0'0'1291'0'0,"0"0"-366"0"0,0 0-342 0 0,0 0-215 0 0,0 0 27 0 0,0 0 225 0 0,0 0 304 0 0,0 0 279 0 0,0 0 163 0 0,0 0 11 0 0,0 0-114 0 0,28-4-168 0 0,93-15-152 0 0,-112 17-833 0 0,368-59 3817 0 0,105 7-3927 0 0,-267 47-263 0 0,-214 7 177 0 0,0 0 1 0 0,1-1-1 0 0,-1 1 0 0 0,0 0 0 0 0,0 0 1 0 0,0-1-1 0 0,1 1 0 0 0,-1 0 0 0 0,0 0 1 0 0,0 0-1 0 0,0 1 0 0 0,1-1 0 0 0,-1 0 1 0 0,0 0-1 0 0,0 1 0 0 0,0-1 0 0 0,0 1 1 0 0,0-1-1 0 0,1 1 0 0 0,-1-1 0 0 0,0 1 1 0 0,0 0-1 0 0,0-1 0 0 0,0 1 0 0 0,-1 0 1 0 0,1 0-1 0 0,0 0 0 0 0,0-1 1 0 0,0 1-1 0 0,-1 0 0 0 0,1 0 0 0 0,0 0 1 0 0,-1 1-1 0 0,1-1 0 0 0,-1 0 0 0 0,1 0 1 0 0,-1 0-1 0 0,0 0 0 0 0,1 0 0 0 0,-1 1 1 0 0,0-1-1 0 0,0 0 0 0 0,0 0 0 0 0,0 0 1 0 0,0 1-1 0 0,0-1 0 0 0,0 0 0 0 0,0 1 86 0 0,-53 31-9153 0 0,38-25 3646 0 0</inkml:trace>
  <inkml:trace contextRef="#ctx0" brushRef="#br0" timeOffset="226.303">45 774 5441 0 0,'0'0'779'0'0,"0"0"-378"0"0,0 0-174 0 0,0 0 253 0 0,0 0 394 0 0,0 0 318 0 0,0 0 142 0 0,37-2-49 0 0,118-6-154 0 0,220-41 2766 0 0,-205 26-3499 0 0,85-13-3277 0 0,-206 24-866 0 0,-13-19-5752 0 0,-31 23 8334 0 0,-3 4 1008 0 0</inkml:trace>
  <inkml:trace contextRef="#ctx0" brushRef="#br0" timeOffset="552.135">678 49 0 0 0,'0'0'599'0'0,"0"0"829"0"0,0 0 382 0 0,0 0 209 0 0,0 0-3 0 0,0 0-233 0 0,0 0-397 0 0,0 0-499 0 0,0 0-430 0 0,0 0-249 0 0,0 0-65 0 0,-6-11 61 0 0,1 3-140 0 0,-11-21 205 0 0,33 48 549 0 0,11 13-248 0 0,2-1 1 0 0,1-2-1 0 0,2 0 1 0 0,0-3-1 0 0,2-1 1 0 0,1-1-1 0 0,1-2 1 0 0,21 9-571 0 0,163 88 601 0 0,-217-118-587 0 0,-1 1 1 0 0,1 0-1 0 0,-1 0 0 0 0,1 1 1 0 0,-1-1-1 0 0,0 1 0 0 0,0-1 1 0 0,0 1-1 0 0,0 0 0 0 0,-1 0 1 0 0,1 0-1 0 0,-1 1 0 0 0,0-1 1 0 0,0 1-1 0 0,0-1 0 0 0,0 1 1 0 0,0 0-1 0 0,-1-1 0 0 0,0 1 1 0 0,0 0-1 0 0,0 0 0 0 0,0 0 0 0 0,0 0 1 0 0,-1 0-1 0 0,0 0 0 0 0,0 0 1 0 0,0 0-1 0 0,0 0 0 0 0,-1 1 1 0 0,0-1-1 0 0,1-1 0 0 0,-1 1 1 0 0,-1 0-1 0 0,1 0 0 0 0,-1 0 1 0 0,1 0-1 0 0,-1-1 0 0 0,0 1 1 0 0,0-1-1 0 0,-1 0 0 0 0,1 1 1 0 0,-3 1-15 0 0,-42 44 247 0 0,-2-3 0 0 0,-1-2 0 0 0,-58 38-247 0 0,-69 60 467 0 0,164-130-465 0 0,1 0 0 0 0,0 1 0 0 0,1 0 0 0 0,0 1 0 0 0,2 0 1 0 0,-1 1-1 0 0,2-1 0 0 0,0 2 0 0 0,0-1 0 0 0,2 1 0 0 0,-4 12-2 0 0,11 62-3488 0 0,14-68-5006 0 0,-10-17-613 0 0</inkml:trace>
</inkml:ink>
</file>

<file path=ppt/ink/ink8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4:15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0 0 0,'0'0'1722'0'0,"0"0"121"0"0,0 0 145 0 0,0 0 177 0 0,0 0-37 0 0,0 0-320 0 0,0 0-443 0 0,0 0-444 0 0,0 0-285 0 0,0 0-114 0 0,0 0 29 0 0,0 0 109 0 0,4 0 93 0 0,342-33 3834 0 0,-261 31-4311 0 0,0 0-5216 0 0,-82 9-5232 0 0,-3-7 3359 0 0</inkml:trace>
</inkml:ink>
</file>

<file path=ppt/ink/ink8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4:16.1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0 111 4681 0 0,'0'0'2138'0'0,"0"0"-761"0"0,0 0-235 0 0,0 0 306 0 0,0 0 418 0 0,0 0 150 0 0,0 0-299 0 0,0 0-453 0 0,0 0-356 0 0,0 0-236 0 0,36-6-151 0 0,114-17-132 0 0,15-11 243 0 0,-101 20-1001 0 0,71-13 168 0 0,-45 21-9824 0 0,-76 6-151 0 0</inkml:trace>
</inkml:ink>
</file>

<file path=ppt/ink/ink8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4:14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525 1 1824 0 0,'0'0'1393'0'0,"0"0"-268"0"0,0 0-214 0 0,0 0 49 0 0,0 0 247 0 0,0 0 296 0 0,0 0 107 0 0,0 0-124 0 0,0 0-312 0 0,0 0-369 0 0,0 0-316 0 0,0 0-213 0 0,0 0-108 0 0,-7 8 86 0 0,-35 83 742 0 0,6-4-451 0 0,-113 227 259 0 0,145-306-798 0 0,-7 7 4 0 0,2 0 0 0 0,0 1 0 0 0,0 1 0 0 0,2-1 0 0 0,0 1 0 0 0,1 0 0 0 0,0 1 0 0 0,2 0 0 0 0,0-1 0 0 0,1 1 0 0 0,-1 12-10 0 0,6-27 28 0 0,-1-1-1 0 0,1 0 0 0 0,0 0 1 0 0,-1 0-1 0 0,1 0 0 0 0,0 0 1 0 0,0 0-1 0 0,0 0 0 0 0,0 0 1 0 0,1-1-1 0 0,-1 1 0 0 0,0-1 1 0 0,1 0-1 0 0,-1 0 0 0 0,1 0 1 0 0,-1 0-1 0 0,1 0 0 0 0,-1 0 1 0 0,1-1-1 0 0,0 1 0 0 0,0-1 1 0 0,-1 1-1 0 0,1-1 0 0 0,0 0 1 0 0,-1 0-1 0 0,1-1 0 0 0,0 1 1 0 0,0 0-1 0 0,-1-1 0 0 0,1 0 1 0 0,0 0-28 0 0,6 1 94 0 0,17-1 78 0 0,-1-1 0 0 0,1-1 1 0 0,-1-2-1 0 0,0 0 0 0 0,-1-2 0 0 0,1 0 1 0 0,20-11-173 0 0,73-26-212 0 0,-106 24-1680 0 0,-11 4-4707 0 0,-1 8 1160 0 0,0 4-213 0 0</inkml:trace>
  <inkml:trace contextRef="#ctx0" brushRef="#br0" timeOffset="301.746">0 402 696 0 0,'0'0'1443'0'0,"0"0"-469"0"0,0 0 75 0 0,0 0 381 0 0,0 0 312 0 0,0 0 103 0 0,32-2-163 0 0,99-9-316 0 0,22-3 1303 0 0,129-3-1802 0 0,-252 16-1491 0 0,9 0-2167 0 0,-14 4-3952 0 0,-17 0 1138 0 0</inkml:trace>
  <inkml:trace contextRef="#ctx0" brushRef="#br0" timeOffset="613.935">976 417 4913 0 0,'0'0'1322'0'0,"0"0"-598"0"0,0 0-177 0 0,0 0 347 0 0,0 0 475 0 0,0 0 295 0 0,0 0-48 0 0,0 0-330 0 0,0 0-358 0 0,0 0-300 0 0,0 0-193 0 0,0 0-91 0 0,0 0-44 0 0,2 27-48 0 0,5 84-40 0 0,-16 28 264 0 0,-13-21-3496 0 0,20-111 876 0 0,2-1-7169 0 0,0-5 5880 0 0</inkml:trace>
  <inkml:trace contextRef="#ctx0" brushRef="#br0" timeOffset="916.55">880 461 0 0 0,'0'0'1430'0'0,"0"0"183"0"0,0 0 196 0 0,0 0 83 0 0,0 0-136 0 0,0 0-278 0 0,0 0-247 0 0,34-8-205 0 0,108-28-193 0 0,-119 30-569 0 0,0 0-1 0 0,0 2 0 0 0,0 1 1 0 0,1 0-1 0 0,-1 2 0 0 0,15 1-263 0 0,-3 1-144 0 0,-4 14-2309 0 0,-28 10-7209 0 0,-3-21 7273 0 0</inkml:trace>
  <inkml:trace contextRef="#ctx0" brushRef="#br0" timeOffset="1169.667">928 656 168 0 0,'0'0'1880'0'0,"0"0"-597"0"0,0 0-18 0 0,0 0 431 0 0,0 0 314 0 0,0 0-67 0 0,0 0-405 0 0,0 0-468 0 0,0 0-325 0 0,0 0-196 0 0,0 0-146 0 0,31-4-126 0 0,97-14-98 0 0,-27 0-259 0 0,-71 12-475 0 0,12-1-2850 0 0,-15 5-3243 0 0,-14 2 2330 0 0</inkml:trace>
</inkml:ink>
</file>

<file path=ppt/ink/ink8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4:21.7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0 0 0,'0'0'888'0'0,"0"0"439"0"0,0 0 327 0 0,0 0 74 0 0,0 0-134 0 0,0 0-191 0 0,0 0-143 0 0,0 0-80 0 0,0 0-53 0 0,24 1-57 0 0,154 9 1477 0 0,-99-13-1954 0 0,0-3 0 0 0,76-15-593 0 0,-86 6-1003 0 0,-13 2-2376 0 0,-19 8-3302 0 0,-23 1 780 0 0</inkml:trace>
</inkml:ink>
</file>

<file path=ppt/ink/ink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4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 54 0 0 0,'0'0'623'0'0,"0"0"77"0"0,-2-5 91 0 0,-13-19 1795 0 0,-15 17 4735 0 0,-13 35-5147 0 0,38-22-2054 0 0,0 0 1 0 0,0 0-1 0 0,0 0 1 0 0,1 1-1 0 0,0 0 1 0 0,0 0-1 0 0,1 0 0 0 0,0 0 1 0 0,0 0-1 0 0,1 1 1 0 0,0-1-1 0 0,0 1 0 0 0,0-1 1 0 0,1 1-1 0 0,1 0 1 0 0,-1 0-1 0 0,1 5-120 0 0,2-10 148 0 0,0 0 0 0 0,1-1 0 0 0,-1 1 0 0 0,1 0 0 0 0,-1-1 0 0 0,1 0 0 0 0,0 0 0 0 0,0 1 0 0 0,0-2 0 0 0,0 1 0 0 0,0 0 0 0 0,0-1 0 0 0,1 1 0 0 0,-1-1 0 0 0,1 0 0 0 0,-1 0-1 0 0,1 0 1 0 0,-1 0 0 0 0,1-1-148 0 0,3 0 130 0 0,0 1-1 0 0,0-2 0 0 0,0 1 0 0 0,0-1 0 0 0,-1 0 0 0 0,1 0 0 0 0,0-1 0 0 0,0 0 1 0 0,-1 0-1 0 0,1-1 0 0 0,-1 0 0 0 0,0 0 0 0 0,1 0 0 0 0,-1-1 0 0 0,-1 0 0 0 0,1 0 1 0 0,-1 0-1 0 0,1-1 0 0 0,-1 0 0 0 0,-1 0 0 0 0,1 0 0 0 0,-1 0 0 0 0,0-1 0 0 0,0 0 1 0 0,0 0-1 0 0,-1 0 0 0 0,0 0 0 0 0,0-1 0 0 0,0 1 0 0 0,-1-1 0 0 0,0 1 0 0 0,-1-1 1 0 0,1 0-1 0 0,-1 0 0 0 0,0 0 0 0 0,-1 0 0 0 0,0 0 0 0 0,0 0 0 0 0,-1 0 0 0 0,0-2-128 0 0,0 7-22 0 0,-1 0 1 0 0,0 0-1 0 0,1 0 1 0 0,-1 1-1 0 0,0-1 1 0 0,0 1-1 0 0,0 0 1 0 0,0-1 0 0 0,-1 1-1 0 0,1 0 1 0 0,0 0-1 0 0,0 0 1 0 0,-1 1-1 0 0,1-1 1 0 0,0 0 0 0 0,-1 1-1 0 0,1 0 1 0 0,-1-1-1 0 0,1 1 1 0 0,0 0-1 0 0,-1 0 1 0 0,1 1 0 0 0,-1-1-1 0 0,1 0 1 0 0,-1 1-1 0 0,-1 0 21 0 0,-5-1-118 0 0,1 2 71 0 0,1-1 0 0 0,-1 1-1 0 0,0 1 1 0 0,1-1 0 0 0,-1 2 0 0 0,1-1-1 0 0,0 1 1 0 0,0 0 0 0 0,0 0 0 0 0,1 1-1 0 0,-1-1 1 0 0,1 2 0 0 0,0-1 0 0 0,0 1 47 0 0,4-4 6 0 0,0-1 1 0 0,1 1 0 0 0,-1 0 0 0 0,1 0 0 0 0,-1-1 0 0 0,1 1 0 0 0,0 0 0 0 0,0 0 0 0 0,0 0-1 0 0,0 0 1 0 0,0 1 0 0 0,0-1 0 0 0,1 0 0 0 0,-1 0 0 0 0,1 0 0 0 0,-1 1 0 0 0,1-1 0 0 0,0 0-1 0 0,0 1 1 0 0,0-1 0 0 0,0 0 0 0 0,0 1 0 0 0,0-1 0 0 0,1 0 0 0 0,-1 0 0 0 0,1 1 0 0 0,0-1-1 0 0,0 0 1 0 0,0 0 0 0 0,0 0 0 0 0,0 0 0 0 0,0 0 0 0 0,0 0 0 0 0,0 0 0 0 0,1 0 0 0 0,-1-1 0 0 0,1 1-1 0 0,0 0 1 0 0,-1-1 0 0 0,1 1 0 0 0,0-1 0 0 0,0 0 0 0 0,0 0 0 0 0,0 1 0 0 0,0-1 0 0 0,0 0-1 0 0,0-1 1 0 0,0 1 0 0 0,1 0 0 0 0,-1-1 0 0 0,0 1 0 0 0,0-1 0 0 0,1 0 0 0 0,-1 1 0 0 0,0-1-1 0 0,0 0 1 0 0,1-1 0 0 0,-1 1 0 0 0,0 0 0 0 0,1-1-7 0 0,20 2 266 0 0,-16 0-197 0 0,0-1-1 0 0,0 0 1 0 0,0 0-1 0 0,0 0 0 0 0,1-1 1 0 0,-1 0-1 0 0,0 0 1 0 0,0-1-1 0 0,0 0 1 0 0,0 0-1 0 0,-1-1 0 0 0,1 1 1 0 0,-1-2-1 0 0,5-2-68 0 0,24-27 531 0 0,-34 31-539 0 0,1 1 1 0 0,-1-1-1 0 0,0 0 0 0 0,0 0 1 0 0,0 0-1 0 0,0 0 1 0 0,0-1-1 0 0,0 1 0 0 0,-1 0 1 0 0,1 0-1 0 0,-1 0 0 0 0,1-1 1 0 0,-1 1-1 0 0,0 0 0 0 0,0 0 1 0 0,0-1-1 0 0,0 1 0 0 0,0 0 1 0 0,-1-1-1 0 0,1 1 0 0 0,-1 0 1 0 0,1 0-1 0 0,-1 0 1 0 0,0 0-1 0 0,0-1 0 0 0,0 1 1 0 0,0 0-1 0 0,0 0 0 0 0,0 1 1 0 0,-1-1-1 0 0,1 0 0 0 0,-1 0 1 0 0,1 1-1 0 0,-1-1 0 0 0,0 1 1 0 0,1-1-1 0 0,-1 1 0 0 0,0 0 1 0 0,0-1-1 0 0,0 1 1 0 0,0 0-1 0 0,0 0 0 0 0,0 0 1 0 0,-1 1-1 0 0,1-1 8 0 0,-12-4-178 0 0,-1 1 1 0 0,1 0-1 0 0,-1 1 0 0 0,0 1 1 0 0,0 1-1 0 0,0 0 0 0 0,0 0 1 0 0,0 2-1 0 0,-11 1 178 0 0,24-3-32 0 0,0 1 0 0 0,1 0 0 0 0,-1 0 0 0 0,0 0 0 0 0,0 0 1 0 0,1 1-1 0 0,-1-1 0 0 0,0 0 0 0 0,1 1 0 0 0,-1-1 0 0 0,0 1 0 0 0,1-1 0 0 0,-1 1 0 0 0,1 0 1 0 0,-1 0-1 0 0,1 0 0 0 0,-1 0 0 0 0,1 0 0 0 0,-1 0 0 0 0,1 0 0 0 0,0 0 0 0 0,0 1 0 0 0,0-1 0 0 0,0 0 1 0 0,0 1-1 0 0,0-1 0 0 0,0 1 0 0 0,0-1 0 0 0,0 1 0 0 0,0-1 0 0 0,1 1 0 0 0,-1 0 0 0 0,1-1 1 0 0,-1 1-1 0 0,1 0 0 0 0,0 0 0 0 0,0-1 0 0 0,0 1 0 0 0,0 0 0 0 0,0 0 0 0 0,0-1 0 0 0,0 1 1 0 0,0 0-1 0 0,1-1 0 0 0,-1 1 0 0 0,1 0 0 0 0,0 0 32 0 0,42 22-2853 0 0,-10-15-4514 0 0,-30-9 6058 0 0,10 4-8796 0 0</inkml:trace>
</inkml:ink>
</file>

<file path=ppt/ink/ink8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4:20.1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30 489 0 0 0,'0'0'728'0'0,"0"0"495"0"0,0 0 48 0 0,0 0-83 0 0,0 0-113 0 0,0 0-91 0 0,-5-1-106 0 0,-14-4-83 0 0,14 4-43 0 0,21 1 2044 0 0,83-5 1750 0 0,49-15-2582 0 0,14-3-1532 0 0,-162 23-536 0 0,31 0-414 0 0,-23 3-3853 0 0,-3 4-6086 0 0,-3-6 7275 0 0</inkml:trace>
  <inkml:trace contextRef="#ctx0" brushRef="#br0" timeOffset="416.935">860 139 48 0 0,'0'0'882'0'0,"0"0"-94"0"0,0 0 159 0 0,0 0 390 0 0,0 0 390 0 0,0 0 127 0 0,0 0-235 0 0,0 0-476 0 0,0 0-456 0 0,0 0-271 0 0,0 0-105 0 0,0 0 45 0 0,0 0 88 0 0,7 1 65 0 0,-6-1-471 0 0,1 0-1 0 0,-1 0 0 0 0,0 0 1 0 0,1 0-1 0 0,-1 0 1 0 0,0 0-1 0 0,1 0 0 0 0,-1 1 1 0 0,0-1-1 0 0,1 1 1 0 0,-1-1-1 0 0,0 1 0 0 0,1-1 1 0 0,-1 1-1 0 0,0 0 1 0 0,0-1-1 0 0,0 1 0 0 0,0 0 1 0 0,0 0-1 0 0,0 0 1 0 0,0 0-1 0 0,0 0 0 0 0,0 0 1 0 0,0 0-1 0 0,0 0 1 0 0,-1 1-1 0 0,1-1 0 0 0,0 0 1 0 0,-1 0-1 0 0,1 1 1 0 0,-1-1-1 0 0,0 0 1 0 0,1 1-1 0 0,-1-1 0 0 0,0 0 1 0 0,0 1-1 0 0,0-1 1 0 0,1 1-1 0 0,-2-1 0 0 0,1 0 1 0 0,0 2-38 0 0,-3 157 1942 0 0,-3-52-1585 0 0,6 32-537 0 0,-13-107-1760 0 0,3-25-2549 0 0,0-5-5079 0 0,8-3 8844 0 0</inkml:trace>
  <inkml:trace contextRef="#ctx0" brushRef="#br0" timeOffset="773.165">593 102 0 0 0,'0'0'735'0'0,"0"0"302"0"0,0 0 312 0 0,0 0 206 0 0,0 0-11 0 0,0 0-156 0 0,0 0-185 0 0,0 0-132 0 0,0 0-65 0 0,0 0-66 0 0,0 0-83 0 0,26-3-76 0 0,81-12-61 0 0,84 11 1751 0 0,24 4-2885 0 0,-194 12-3355 0 0,-19 5-5646 0 0,-2-12 6356 0 0</inkml:trace>
  <inkml:trace contextRef="#ctx0" brushRef="#br0" timeOffset="1152.309">518 640 2609 0 0,'0'0'741'0'0,"0"0"91"0"0,0 0 482 0 0,0 0 457 0 0,0 0 208 0 0,0 0-184 0 0,0 0-419 0 0,31-4-351 0 0,100-15-252 0 0,15-14 665 0 0,50-3-2124 0 0,-168 34-1214 0 0,0 0-6465 0 0,-21 2 3663 0 0</inkml:trace>
  <inkml:trace contextRef="#ctx0" brushRef="#br0" timeOffset="8157.902">1234 736 0 0 0,'0'0'439'0'0,"0"0"569"0"0,0 0-9 0 0,0 0-148 0 0,0 0-55 0 0,30-22 16 0 0,96-68 34 0 0,104-85 3605 0 0,-205 155-4067 0 0,-1-1 0 0 0,-1 0 0 0 0,0-2 1 0 0,-2-1-1 0 0,-1 0 0 0 0,11-20-384 0 0,-29 43 30 0 0,-1 0 1 0 0,0 0 0 0 0,1-1-1 0 0,-1 1 1 0 0,0-1 0 0 0,0 1-1 0 0,0-1 1 0 0,0 1 0 0 0,0-1-1 0 0,-1 0 1 0 0,1 1 0 0 0,0-1-1 0 0,-1 0 1 0 0,1 0 0 0 0,-1 1-1 0 0,1-1 1 0 0,-1 0 0 0 0,0 0-1 0 0,0 0 1 0 0,0 0 0 0 0,0 1-1 0 0,0-1 1 0 0,0 0 0 0 0,-1 0-1 0 0,1 0 1 0 0,-1 0 0 0 0,1 1 0 0 0,-1-1-1 0 0,0 0 1 0 0,1 1 0 0 0,-1-1-1 0 0,0 0 1 0 0,0 1 0 0 0,0-1-1 0 0,0 1 1 0 0,-1-1 0 0 0,1 1-1 0 0,0 0 1 0 0,0-1 0 0 0,-1 1-1 0 0,1 0 1 0 0,-1 0 0 0 0,1 0-1 0 0,-2 0-30 0 0,-4 4-117 0 0,-1 0-1 0 0,0 1 1 0 0,1 0 0 0 0,-1 0-1 0 0,1 1 1 0 0,1 0-1 0 0,-1 0 1 0 0,0 1-1 0 0,1-1 1 0 0,0 1 0 0 0,1 1-1 0 0,-1-1 1 0 0,1 1-1 0 0,1 0 1 0 0,-1 0-1 0 0,1 1 1 0 0,0-1 0 0 0,0 2 117 0 0,0-1-19 0 0,-1 0 1 0 0,1 1 0 0 0,1 0 0 0 0,-1 0-1 0 0,2 0 1 0 0,-1 0 0 0 0,1 0 0 0 0,0 0 0 0 0,1 1-1 0 0,0-1 1 0 0,1 0 0 0 0,0 1 0 0 0,1 3 18 0 0,-1-9 14 0 0,1-1 0 0 0,0 1 0 0 0,0 0 0 0 0,1-1 0 0 0,-1 1 1 0 0,1-1-1 0 0,0 1 0 0 0,0-1 0 0 0,0 0 0 0 0,0 0 0 0 0,0 0 1 0 0,1 0-1 0 0,-1 0 0 0 0,1 0 0 0 0,0-1 0 0 0,0 1 0 0 0,0-1 1 0 0,0 0-1 0 0,1 0 0 0 0,-1 0 0 0 0,0 0 0 0 0,4 1-14 0 0,11 2 141 0 0,0-1-1 0 0,0 0 1 0 0,0-2-1 0 0,1 0 1 0 0,0-1-1 0 0,-1 0 1 0 0,1-2-1 0 0,0 0 1 0 0,-1-1-1 0 0,1-1 1 0 0,-1-1-1 0 0,0-1 1 0 0,0 0 0 0 0,-1-1-1 0 0,1-1 1 0 0,-1 0-1 0 0,0-2 1 0 0,-1 0-1 0 0,0-1 1 0 0,-1 0-1 0 0,0-1 1 0 0,0-1-1 0 0,-1 0 1 0 0,-1-1-1 0 0,0-1 1 0 0,-1 0-1 0 0,3-5-140 0 0,-12 16-11 0 0,-1-1 1 0 0,1 1-1 0 0,-1-1 0 0 0,0 1 0 0 0,0-1 0 0 0,0 0 0 0 0,-1 0 0 0 0,1 0 1 0 0,-1 0-1 0 0,0 0 0 0 0,0 0 0 0 0,0 0 0 0 0,-1 0 0 0 0,1 0 0 0 0,-1 0 1 0 0,0-1-1 0 0,0 1 0 0 0,-1 0 0 0 0,1 0 0 0 0,-1 0 0 0 0,0 0 0 0 0,0 0 1 0 0,0 0-1 0 0,-1 0 0 0 0,0 0 0 0 0,1 0 0 0 0,-1 0 0 0 0,0 1 0 0 0,-1-1 1 0 0,1 1-1 0 0,-1 0 0 0 0,1-1 0 0 0,-1 1 0 0 0,0 0 0 0 0,-1 0 11 0 0,2 5-63 0 0,-1-1 1 0 0,0 1-1 0 0,1-1 0 0 0,0 1 0 0 0,-1 0 1 0 0,1 0-1 0 0,0 0 0 0 0,0 0 0 0 0,0 1 0 0 0,0-1 1 0 0,0 1-1 0 0,0-1 0 0 0,1 1 0 0 0,-1-1 0 0 0,1 1 1 0 0,0 0-1 0 0,0 0 0 0 0,0 0 0 0 0,0 0 0 0 0,0-1 1 0 0,1 1-1 0 0,-1 0 0 0 0,1 0 0 0 0,0 3 63 0 0,-2 0 16 0 0,-1 0 0 0 0,2 0 0 0 0,-1 0-1 0 0,1 0 1 0 0,0 0 0 0 0,0 0 0 0 0,1 1-1 0 0,0-1 1 0 0,0 0 0 0 0,0 0 0 0 0,1 1-1 0 0,0-1 1 0 0,0 0 0 0 0,0 0 0 0 0,1 0 0 0 0,0 0-1 0 0,0 0 1 0 0,1 0 0 0 0,-1-1 0 0 0,1 1-1 0 0,1-1 1 0 0,-1 1 0 0 0,1-1 0 0 0,0 0-1 0 0,0-1 1 0 0,0 1 0 0 0,0-1 0 0 0,5 4-16 0 0,5-3 103 0 0,1 0 1 0 0,0-1-1 0 0,0 0 1 0 0,0-1-1 0 0,0-1 1 0 0,1 0-1 0 0,-1-1 1 0 0,0-1-1 0 0,1-1 1 0 0,-1 0-1 0 0,0 0 1 0 0,1-2-1 0 0,-1 0 1 0 0,0-1-1 0 0,0 0 1 0 0,-1-1-1 0 0,0-1 1 0 0,0 0-1 0 0,0-1 1 0 0,0 0-1 0 0,-1-1 1 0 0,0-1-1 0 0,0-1-103 0 0,4-1 45 0 0,-1-1 1 0 0,0-1-1 0 0,-1 0 0 0 0,-1-1 0 0 0,0 0 0 0 0,-1-2 0 0 0,0 1 0 0 0,-1-1 1 0 0,-1-1-1 0 0,0 0 0 0 0,-2-1 0 0 0,0 0 0 0 0,-1-1 0 0 0,0 1 0 0 0,-2-2 1 0 0,0 1-1 0 0,-1 0 0 0 0,-1-1 0 0 0,-1 0 0 0 0,-1 0 0 0 0,0-12-45 0 0,-3 33-1 0 0,0-1 0 0 0,1 1-1 0 0,-1 0 1 0 0,1-1-1 0 0,-1 1 1 0 0,0 0-1 0 0,0-1 1 0 0,1 1 0 0 0,-1-1-1 0 0,0 0 1 0 0,0 1-1 0 0,0-1 1 0 0,0 0 0 0 0,1 1-1 0 0,-1-1 1 0 0,0 0-1 0 0,0 0 1 0 0,0 0-1 0 0,0 1 1 0 0,0-1 0 0 0,0 0-1 0 0,0 0 1 0 0,0-1-1 0 0,0 1 1 0 0,1 0-1 0 0,-1 0 1 0 0,0 0 0 0 0,0-1-1 0 0,0 1 1 0 0,0 0-1 0 0,0-1 1 0 0,1 1 0 0 0,-1-1-1 0 0,0 1 1 0 0,0-1-1 0 0,0 1 1 0 0,1-1-1 0 0,-1 1 1 0 0,0-1 0 0 0,1 0-1 0 0,-1 1 1 0 0,1-1-1 0 0,-1 0 1 0 0,1 0 0 0 0,-1 1-1 0 0,1-1 1 0 0,-1 0-1 0 0,1 0 1 0 0,0 0-1 0 0,-1 0 1 0 0,1 0 0 0 0,0 1-1 0 0,0-1 1 0 0,0 0-1 0 0,0 0 1 0 0,0 0-1 0 0,0 0 1 0 0,0 0 0 0 0,0 0-1 0 0,0 0 1 0 0,0 0-1 0 0,1 0 2 0 0,-7 17-2 0 0,0 1-1 0 0,2 0 1 0 0,0 0-1 0 0,1 0 0 0 0,1 0 1 0 0,0 1-1 0 0,2-1 1 0 0,0 1-1 0 0,1-1 0 0 0,0 1 1 0 0,1-1-1 0 0,2 0 1 0 0,-1 1-1 0 0,2-2 1 0 0,0 1-1 0 0,1 0 0 0 0,1-1 3 0 0,2-1-67 0 0,1 0-1 0 0,0-1 1 0 0,1-1-1 0 0,1 1 1 0 0,0-2-1 0 0,0 1 0 0 0,11 6 68 0 0,29 17-4353 0 0,-30-31-5785 0 0,-16-2 7740 0 0</inkml:trace>
  <inkml:trace contextRef="#ctx0" brushRef="#br0" timeOffset="8524.354">3115 209 1728 0 0,'0'0'1003'0'0,"0"0"-241"0"0,0 0 169 0 0,0 0 480 0 0,0 0 358 0 0,0 0 12 0 0,0 0-330 0 0,0 0-396 0 0,0 0-291 0 0,0 0-172 0 0,0 0-81 0 0,0 0-45 0 0,-4 33-59 0 0,-15 99-72 0 0,9 41-294 0 0,5-168-1959 0 0,1-5-2292 0 0,2 0-1648 0 0,0 0 2837 0 0</inkml:trace>
  <inkml:trace contextRef="#ctx0" brushRef="#br0" timeOffset="8837.216">2756 253 0 0 0,'0'0'802'0'0,"0"0"487"0"0,0 0 257 0 0,0 0 22 0 0,36-3-153 0 0,111-13-240 0 0,101-12 2348 0 0,-143 9-3508 0 0,-100 17-683 0 0,-10 10-7625 0 0,2-6 7495 0 0,-1 5-776 0 0</inkml:trace>
  <inkml:trace contextRef="#ctx0" brushRef="#br0" timeOffset="9254.196">2834 533 0 0 0,'0'0'2425'0'0,"0"0"98"0"0,0 0-156 0 0,0 0-403 0 0,0 0-497 0 0,32-3-392 0 0,101-10-277 0 0,55-26 787 0 0,-157 31-1827 0 0,27-6-575 0 0,-21 7-5451 0 0,-27 7-609 0 0</inkml:trace>
</inkml:ink>
</file>

<file path=ppt/ink/ink8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4:32.2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1 185 0 0 0,'0'0'289'0'0,"0"0"440"0"0,0 0-105 0 0,0 0-235 0 0,0 0-184 0 0,0 0-60 0 0,62-7 5645 0 0,258 0 1806 0 0,496-56-2596 0 0,-82 29-4308 0 0,-370 12-1073 0 0,-223 0-1326 0 0,-72 6-1647 0 0,-46 10-641 0 0,-1-1-3619 0 0,-16 7 3206 0 0</inkml:trace>
  <inkml:trace contextRef="#ctx0" brushRef="#br0" timeOffset="990.31">1115 387 0 0 0,'0'0'293'0'0,"0"0"597"0"0,0 0 404 0 0,0 0 104 0 0,0 0-187 0 0,0 0-330 0 0,0 0-335 0 0,0 0-226 0 0,0 0-46 0 0,0 0 118 0 0,3-2 149 0 0,14 3 584 0 0,-26 32-4 0 0,5-24-1007 0 0,-45 115 1212 0 0,-5-2 0 0 0,-6-1-1326 0 0,59-120 3 0 0,-81 164 548 0 0,81-164-483 0 0,1-1 5 0 0,0 0 35 0 0,0 0 37 0 0,0 0 75 0 0,3-9 441 0 0,115-160 528 0 0,157-220-897 0 0,-219 323-184 0 0,-56 66-108 0 0,1-1 1 0 0,-1 1-1 0 0,0-1 0 0 0,0 1 1 0 0,0 0-1 0 0,1-1 0 0 0,-1 1 0 0 0,0-1 1 0 0,0 1-1 0 0,1 0 0 0 0,-1-1 1 0 0,0 1-1 0 0,1 0 0 0 0,-1-1 0 0 0,0 1 1 0 0,1 0-1 0 0,-1 0 0 0 0,1-1 0 0 0,-1 1 1 0 0,0 0-1 0 0,1 0 0 0 0,-1 0 1 0 0,1 0-1 0 0,-1-1 0 0 0,1 1 0 0 0,-1 0 1 0 0,0 0-1 0 0,1 0 0 0 0,-1 0 1 0 0,1 0-1 0 0,-1 0 0 0 0,1 0 0 0 0,-1 0 1 0 0,1 0-1 0 0,-1 1 0 0 0,1-1 0 0 0,-1 0 1 0 0,0 0-1 0 0,1 0 0 0 0,-1 0 1 0 0,1 1-1 0 0,-1-1 0 0 0,0 0 0 0 0,1 0 1 0 0,-1 1-1 0 0,1-1 0 0 0,-1 0 0 0 0,0 1 1 0 0,0-1-1 0 0,1 0 0 0 0,-1 1 1 0 0,0-1-1 0 0,1 0 0 0 0,-1 1 0 0 0,0-1 1 0 0,0 1-1 0 0,0-1 0 0 0,0 1 1 0 0,1-1-1 0 0,-1 0 0 0 0,0 1 0 0 0,0-1 1 0 0,0 1-1 0 0,0-1 0 0 0,0 1 0 0 0,0-1 1 0 0,0 1-1 0 0,0-1 0 0 0,0 1 0 0 0,2 46 125 0 0,-2-32-73 0 0,10 282 782 0 0,8-236-740 0 0,13-61 351 0 0,22-57 156 0 0,262-304-546 0 0,-310 356-56 0 0,-1 0-7 0 0,1-1 0 0 0,-1 1 1 0 0,1 1-1 0 0,1-1 1 0 0,-1 1-1 0 0,1 0 1 0 0,-1 0-1 0 0,1 0 1 0 0,0 1-1 0 0,1 0 1 0 0,-1 0-1 0 0,0 1 0 0 0,1-1 1 0 0,5 0 7 0 0,-11 4 1 0 0,1 1 0 0 0,-1-1 1 0 0,0 1-1 0 0,0-1 0 0 0,1 1 0 0 0,-1-1 1 0 0,0 1-1 0 0,0 0 0 0 0,-1-1 0 0 0,1 1 1 0 0,0 0-1 0 0,-1 0 0 0 0,1 0 0 0 0,-1-1 1 0 0,1 1-1 0 0,-1 0 0 0 0,0 0 0 0 0,0 0 1 0 0,0 0-1 0 0,0 0 0 0 0,0 0 0 0 0,0 0 1 0 0,0 0-1 0 0,-1-1 0 0 0,1 1 0 0 0,-1 0 1 0 0,1 1-2 0 0,-1 7 22 0 0,-28 272 673 0 0,39-116-276 0 0,-7-18-453 0 0,-18-109-2543 0 0,10-32-2010 0 0,0-2-3677 0 0,2-5 3968 0 0</inkml:trace>
</inkml:ink>
</file>

<file path=ppt/ink/ink8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16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877 56 0 0 0,'0'0'1134'0'0,"0"0"110"0"0,0 0 3 0 0,0 0-14 0 0,0 0-31 0 0,19-5-36 0 0,57-18-41 0 0,-46 6 4383 0 0,-30 15-3360 0 0,-28-7-203 0 0,-16 9-1954 0 0,-1 2-1 0 0,1 2 1 0 0,0 2 0 0 0,0 2 0 0 0,0 1-1 0 0,1 3 1 0 0,1 1 0 0 0,-1 3 9 0 0,-7 0 30 0 0,4-2-15 0 0,-2-1 22 0 0,2 2 0 0 0,0 2 0 0 0,0 2 0 0 0,-25 17-37 0 0,69-36-10 0 0,1 1 1 0 0,-1-1-1 0 0,1 1 1 0 0,0 0-1 0 0,-1 0 1 0 0,1 0-1 0 0,0-1 1 0 0,-1 1-1 0 0,1 0 1 0 0,0 1-1 0 0,0-1 1 0 0,0 0-1 0 0,0 0 1 0 0,0 0-1 0 0,0 1 1 0 0,0-1-1 0 0,0 0 1 0 0,1 1 0 0 0,-1-1-1 0 0,0 1 1 0 0,1-1-1 0 0,0 1 1 0 0,-1-1-1 0 0,1 1 1 0 0,0-1-1 0 0,-1 1 1 0 0,1 0-1 0 0,0-1 1 0 0,0 1-1 0 0,0-1 1 0 0,0 1-1 0 0,1-1 1 0 0,-1 1-1 0 0,0 0 1 0 0,1-1 0 0 0,-1 1-1 0 0,1-1 1 0 0,-1 1-1 0 0,1-1 1 0 0,0 0-1 0 0,0 1 1 0 0,0-1-1 0 0,0 0 1 0 0,0 1-1 0 0,0-1 1 0 0,0 0-1 0 0,0 0 1 0 0,0 0-1 0 0,0 0 1 0 0,0 0-1 0 0,1 0 1 0 0,-1 0-1 0 0,1 0 1 0 0,-1-1 0 0 0,0 1-1 0 0,1 0 1 0 0,-1-1-1 0 0,1 1 10 0 0,24 10 22 0 0,-1-1 0 0 0,1-1-1 0 0,1-1 1 0 0,0-2 0 0 0,0 0 0 0 0,0-2-1 0 0,1-1 1 0 0,-1-1 0 0 0,1-1 0 0 0,5-2-22 0 0,97 9 93 0 0,-127-8-87 0 0,-2 0-3 0 0,1 0-1 0 0,0-1 1 0 0,0 1-1 0 0,0 0 1 0 0,-1 0-1 0 0,1 0 1 0 0,0 0-1 0 0,0 0 1 0 0,0 0-1 0 0,0 1 1 0 0,-1-1-1 0 0,1 0 1 0 0,0 1-1 0 0,0 0 1 0 0,-1-1-1 0 0,1 1 0 0 0,0 0 1 0 0,-1 0-1 0 0,1 0 1 0 0,-1 0-1 0 0,1 0 1 0 0,-1 0-1 0 0,0 1 1 0 0,1-1-1 0 0,-1 0 1 0 0,0 1-1 0 0,0-1 1 0 0,0 1-1 0 0,0-1 1 0 0,0 1-1 0 0,0-1 1 0 0,0 1-1 0 0,0 0 1 0 0,-1-1-1 0 0,1 1 0 0 0,-1 0 1 0 0,1 0-1 0 0,-1 0 1 0 0,0-1-1 0 0,0 1 1 0 0,0 1-3 0 0,-6 7 45 0 0,-1 1 0 0 0,0-1-1 0 0,0 0 1 0 0,-1 0 0 0 0,-1-1 0 0 0,0 0 0 0 0,0-1 0 0 0,-1 0 0 0 0,0 0-1 0 0,-4 2-44 0 0,1 0 19 0 0,-322 232 330 0 0,328-238-332 0 0,0 0 1 0 0,0 0-1 0 0,1 1 0 0 0,-1 0 1 0 0,1 0-1 0 0,0 0 0 0 0,0 1 1 0 0,1 0-1 0 0,0 0 0 0 0,0 1 1 0 0,0-1-1 0 0,1 1 0 0 0,0 0 1 0 0,0 0-1 0 0,0 1 0 0 0,1-1 1 0 0,0 1-1 0 0,1-1 0 0 0,0 1 1 0 0,0 0-1 0 0,1 0 0 0 0,0 0 1 0 0,0 5-18 0 0,3-8 11 0 0,1-1 0 0 0,0 0 0 0 0,0 1 0 0 0,0-1 0 0 0,0 0 0 0 0,1 0 0 0 0,0-1 0 0 0,0 1 0 0 0,0-1 0 0 0,0 0 0 0 0,0 0 0 0 0,1 0 1 0 0,-1 0-1 0 0,1-1 0 0 0,0 0 0 0 0,0 0 0 0 0,0 0 0 0 0,0 0 0 0 0,0-1 0 0 0,0 0 0 0 0,0 0 0 0 0,0 0 0 0 0,1-1 0 0 0,3 0-11 0 0,33 5-127 0 0,0-2-1 0 0,1-2 1 0 0,-1-2-1 0 0,0-2 1 0 0,0-1 0 0 0,0-3-1 0 0,0-1 1 0 0,-1-2-1 0 0,4-3 128 0 0,40-12-3129 0 0,-30 6-2814 0 0,-30 8-1338 0 0</inkml:trace>
  <inkml:trace contextRef="#ctx0" brushRef="#br0" timeOffset="289.515">1878 329 15067 0 0,'0'0'482'0'0,"0"0"-341"0"0,0 0-146 0 0,0 0 150 0 0,0 0 248 0 0,0 0 242 0 0,-37 37 139 0 0,-118 120 14 0 0,30-28 316 0 0,69-70-1106 0 0,-111 140 533 0 0,156-182-1076 0 0,1 0 0 0 0,0 1-1 0 0,2 1 1 0 0,0-1-1 0 0,1 1 1 0 0,1 1-1 0 0,-1 6 546 0 0,5-12-3250 0 0,2-5-4842 0 0,0-5 3199 0 0</inkml:trace>
  <inkml:trace contextRef="#ctx0" brushRef="#br0" timeOffset="552.293">1256 376 12027 0 0,'0'0'2171'0'0,"0"0"-1290"0"0,0 0-655 0 0,0 0-132 0 0,0 0 124 0 0,0 0 159 0 0,0 0 105 0 0,0 0 76 0 0,0 0 4 0 0,0 0-50 0 0,37 31-92 0 0,118 97-111 0 0,-42-44 55 0 0,-50-40-490 0 0,2-4-1 0 0,1-2 0 0 0,14 2 127 0 0,-10-14-2102 0 0,-24-12-3971 0 0,-41-12 5002 0 0,13 4-5927 0 0</inkml:trace>
  <inkml:trace contextRef="#ctx0" brushRef="#br0" timeOffset="865.496">2658 561 7970 0 0,'0'0'1049'0'0,"0"0"-106"0"0,0 0 77 0 0,0 0 238 0 0,0 0 201 0 0,0 0-91 0 0,0 0-222 0 0,0 0-234 0 0,0 0-225 0 0,-30 7-187 0 0,-98 25-127 0 0,111-28-280 0 0,1 1-1 0 0,-1 0 0 0 0,1 1 0 0 0,0 1 1 0 0,1 1-1 0 0,0 0 0 0 0,0 1 1 0 0,-6 6-93 0 0,3-3 43 0 0,7-6-46 0 0,1 1 0 0 0,1 0 0 0 0,-1 1 0 0 0,1 0 0 0 0,1 0 0 0 0,0 1 0 0 0,0 0 0 0 0,0 1 0 0 0,1 0 0 0 0,1 0 0 0 0,-1 0 0 0 0,2 1 1 0 0,-1 0-1 0 0,2 0 0 0 0,-1 0 0 0 0,2 0 0 0 0,-1 1 0 0 0,2 0 0 0 0,-2 6 3 0 0,4-14 12 0 0,-1 0 1 0 0,1-1-1 0 0,-1 1 0 0 0,1 0 1 0 0,0 0-1 0 0,0-1 1 0 0,1 1-1 0 0,-1 0 0 0 0,1 0 1 0 0,0-1-1 0 0,0 1 1 0 0,0-1-1 0 0,0 1 0 0 0,1-1 1 0 0,-1 1-1 0 0,1-1 0 0 0,0 0 1 0 0,0 0-1 0 0,0 0 1 0 0,0 0-1 0 0,1 0 0 0 0,-1 0 1 0 0,1 0-1 0 0,0-1 1 0 0,0 1-1 0 0,0-1 0 0 0,0 0 1 0 0,0 0-1 0 0,0 0 1 0 0,1-1-1 0 0,-1 1 0 0 0,0-1 1 0 0,1 1-1 0 0,0-1 1 0 0,-1 0-1 0 0,1-1 0 0 0,0 1 1 0 0,-1 0-1 0 0,1-1 1 0 0,0 0-1 0 0,0 0-12 0 0,11-3 147 0 0,0 0 0 0 0,0-1 0 0 0,-1-1 0 0 0,1 0 0 0 0,-1-1 0 0 0,0-1 0 0 0,-1 0 1 0 0,0-1-1 0 0,0 0 0 0 0,0-1 0 0 0,-1-1 0 0 0,0 0 0 0 0,-1 0 0 0 0,0-2-147 0 0,17-11 123 0 0,194-159 334 0 0,-221 180-473 0 0,0 1 0 0 0,0 0-1 0 0,0 0 1 0 0,0 0 0 0 0,0 0 0 0 0,0 0-1 0 0,0 0 1 0 0,0 0 0 0 0,0 0 0 0 0,1 1-1 0 0,-1-1 1 0 0,0 0 0 0 0,0 1 0 0 0,1-1-1 0 0,-1 1 1 0 0,1-1 0 0 0,-1 1 0 0 0,0 0-1 0 0,1-1 1 0 0,-1 1 0 0 0,1 0 0 0 0,-1 0-1 0 0,1 0 1 0 0,-1 0 0 0 0,1 0 0 0 0,-1 1-1 0 0,1-1 1 0 0,-1 0 0 0 0,0 1-1 0 0,1-1 1 0 0,-1 1 0 0 0,0-1 0 0 0,1 1-1 0 0,-1 0 1 0 0,0-1 0 0 0,1 1 0 0 0,-1 0-1 0 0,0 0 1 0 0,0 0 0 0 0,0 0 0 0 0,0 0-1 0 0,0 0 1 0 0,0 0 0 0 0,0 0 0 0 0,0 1-1 0 0,-1-1 1 0 0,1 0 0 0 0,0 0 0 0 0,-1 1-1 0 0,1-1 1 0 0,-1 1 0 0 0,1-1 0 0 0,-1 1 16 0 0,15 123-5442 0 0,-13-115 3973 0 0,12 26-8712 0 0,-10-28 5576 0 0</inkml:trace>
  <inkml:trace contextRef="#ctx0" brushRef="#br0" timeOffset="1255.642">3058 1032 904 0 0,'0'0'2923'0'0,"0"0"-405"0"0,0 0-225 0 0,0 0-74 0 0,0 0-143 0 0,0 0-222 0 0,0 0-288 0 0,0 0-319 0 0,0 0-231 0 0,0 0-171 0 0,0 0-138 0 0,0 0-117 0 0,5-26-95 0 0,19-81-91 0 0,13 12 352 0 0,-32 84-753 0 0,-1 1 0 0 0,2 0-1 0 0,-1 0 1 0 0,1 1 0 0 0,1-1 0 0 0,0 1 0 0 0,0 1 0 0 0,0-1 0 0 0,1 1 0 0 0,1 1 0 0 0,-1-1-1 0 0,1 2 1 0 0,1-1 0 0 0,-1 1 0 0 0,1 0 0 0 0,0 1 0 0 0,0 0 0 0 0,8-2-3 0 0,-15 8-24 0 0,-1 1 1 0 0,1-1-1 0 0,-1 1 1 0 0,0-1-1 0 0,1 1 1 0 0,-1 0 0 0 0,0 0-1 0 0,0 0 1 0 0,0 0-1 0 0,0 0 1 0 0,-1 0-1 0 0,1 1 1 0 0,0-1-1 0 0,-1 1 1 0 0,0-1-1 0 0,1 1 1 0 0,-1-1-1 0 0,0 1 1 0 0,-1 0 0 0 0,1-1-1 0 0,0 1 1 0 0,-1 0-1 0 0,1 0 1 0 0,-1 0-1 0 0,0 0 1 0 0,0-1-1 0 0,0 1 1 0 0,0 0-1 0 0,-1 0 1 0 0,1 0-1 0 0,-1-1 1 0 0,0 1 0 0 0,0 0-1 0 0,0 0 1 0 0,0-1 23 0 0,1 11-35 0 0,1 75-16 0 0,1-86 69 0 0,-1-1 1 0 0,1 0-1 0 0,0 0 1 0 0,0 0 0 0 0,0 0-1 0 0,0 0 1 0 0,0 0-1 0 0,0 0 1 0 0,0-1-1 0 0,0 1 1 0 0,0-1-1 0 0,0 1 1 0 0,1-1-1 0 0,-1 0 1 0 0,0 0-1 0 0,0 0 1 0 0,0 0-1 0 0,0 0 1 0 0,1-1-1 0 0,-1 1 1 0 0,0 0-1 0 0,0-1 1 0 0,0 0-1 0 0,0 0 1 0 0,0 1-1 0 0,0-1 1 0 0,0 0-1 0 0,0 0 1 0 0,0-1-1 0 0,-1 1 1 0 0,1 0-1 0 0,0-1 1 0 0,-1 1-1 0 0,2-2-18 0 0,149-127 283 0 0,-145 123-297 0 0,0 1 0 0 0,1 1 0 0 0,0-1 1 0 0,0 1-1 0 0,0 1 0 0 0,0 0 0 0 0,1 0 0 0 0,0 0 0 0 0,0 1 0 0 0,0 0 0 0 0,0 1 0 0 0,8-1 14 0 0,-15 4-10 0 0,0 1 0 0 0,0 0 0 0 0,0-1 0 0 0,-1 1-1 0 0,1 0 1 0 0,0 0 0 0 0,-1 0 0 0 0,1 0-1 0 0,-1 0 1 0 0,0 1 0 0 0,0-1 0 0 0,0 0-1 0 0,0 0 1 0 0,0 1 0 0 0,0-1 0 0 0,-1 1-1 0 0,1-1 1 0 0,-1 1 0 0 0,1-1 0 0 0,-1 1 0 0 0,0-1-1 0 0,0 1 1 0 0,0-1 0 0 0,-1 3 10 0 0,3 8 5 0 0,-2-8-42 0 0,1-1 0 0 0,0 1 0 0 0,1-1 0 0 0,-1 1 0 0 0,1-1-1 0 0,-1 0 1 0 0,1 0 0 0 0,0 0 0 0 0,1 0 0 0 0,-1 0 0 0 0,1 0-1 0 0,0 0 1 0 0,0-1 0 0 0,0 0 0 0 0,0 1 0 0 0,1-1 0 0 0,-1 0 0 0 0,1-1-1 0 0,0 1 1 0 0,-1-1 0 0 0,2 1 37 0 0,26 8-3047 0 0,5-7-3768 0 0,-21-4 648 0 0,-3 0 913 0 0</inkml:trace>
  <inkml:trace contextRef="#ctx0" brushRef="#br0" timeOffset="1719.188">4105 686 3457 0 0,'0'0'1207'0'0,"0"0"-235"0"0,0 0 215 0 0,0 0 297 0 0,0 0 152 0 0,0 0-38 0 0,0 0-278 0 0,0 34-339 0 0,0 110-255 0 0,0-115-389 0 0,3 11-98 0 0,-2 1-1 0 0,-3-1 0 0 0,0 0 0 0 0,-3 0 1 0 0,-1-1-1 0 0,-2 1 0 0 0,-2-1 1 0 0,-6 12-239 0 0,16-51 3 0 0,-2 7 177 0 0,0 0 0 0 0,0 0-1 0 0,-1-1 1 0 0,1 1 0 0 0,-2-1-1 0 0,1 1 1 0 0,-1-1 0 0 0,0 0-1 0 0,0-1 1 0 0,0 1 0 0 0,-1-1-1 0 0,0 0 1 0 0,0 0 0 0 0,0 0 0 0 0,-1 0-1 0 0,0-1 1 0 0,0 0 0 0 0,-1 0-180 0 0,5-5 88 0 0,0-1 0 0 0,-1 1 0 0 0,1-1 1 0 0,0 0-1 0 0,-1 0 0 0 0,1 0 1 0 0,0 0-1 0 0,0 0 0 0 0,1 0 0 0 0,-1 0 1 0 0,0-1-1 0 0,1 1 0 0 0,-1 0 1 0 0,1-1-1 0 0,0 0 0 0 0,0 1 0 0 0,0-1 1 0 0,0 0-1 0 0,0 1 0 0 0,1-1 1 0 0,-1 0-1 0 0,1 0 0 0 0,0 0 0 0 0,0 1 1 0 0,0-1-1 0 0,0-2-88 0 0,0 5 14 0 0,-1-19 47 0 0,2 0 0 0 0,0-1-1 0 0,1 1 1 0 0,1 0-1 0 0,0 1 1 0 0,2-1 0 0 0,0 1-1 0 0,1 0 1 0 0,1 0-1 0 0,1 0 1 0 0,8-14-61 0 0,-4 6 8 0 0,-1-6-58 0 0,3 0 0 0 0,0 1-1 0 0,2 0 1 0 0,1 1 0 0 0,2 1 0 0 0,0 1-1 0 0,2 1 1 0 0,2 0 0 0 0,0 2-1 0 0,1 1 1 0 0,1 0 0 0 0,2 2 0 0 0,0 1-1 0 0,1 1 1 0 0,1 2 0 0 0,1 1-1 0 0,15-6 51 0 0,-43 22-2 0 0,12-5-20 0 0,1 0-1 0 0,0 1 0 0 0,0 1 0 0 0,0 0 1 0 0,0 1-1 0 0,1 0 0 0 0,-1 1 0 0 0,1 1 1 0 0,-1 1-1 0 0,16 1 23 0 0,-28 0 19 0 0,1 0-1 0 0,-1 1 1 0 0,1-1 0 0 0,-1 1 0 0 0,1 0-1 0 0,-1 0 1 0 0,0 0 0 0 0,0 0 0 0 0,0 1-1 0 0,0-1 1 0 0,0 1 0 0 0,-1 0-1 0 0,1 0 1 0 0,-1 0 0 0 0,0 0 0 0 0,1 0-1 0 0,-2 0 1 0 0,1 1 0 0 0,0-1-1 0 0,-1 1 1 0 0,1-1 0 0 0,-1 1 0 0 0,0 0-1 0 0,0-1 1 0 0,0 1 0 0 0,-1 0 0 0 0,1 2-19 0 0,0 3 41 0 0,0-1 1 0 0,-1 1 0 0 0,1-1 0 0 0,-2 1-1 0 0,1-1 1 0 0,-1 0 0 0 0,0 1 0 0 0,-1-1 0 0 0,0 0-1 0 0,-1 0 1 0 0,1 0 0 0 0,-2 2-42 0 0,-5 6 50 0 0,0-1 0 0 0,-1 1 0 0 0,0-2 0 0 0,-1 0 0 0 0,-1 0 0 0 0,0-1 0 0 0,-1-1 0 0 0,0 0 0 0 0,-1 0 0 0 0,0-1-1 0 0,-1-1 1 0 0,0-1 0 0 0,-1 0 0 0 0,-8 3-50 0 0,10-6-248 0 0,-1 0-1 0 0,0-1 1 0 0,0-1-1 0 0,0 0 1 0 0,0-1-1 0 0,-1-1 1 0 0,0-1-1 0 0,1 0 1 0 0,-1 0-1 0 0,-11-2 249 0 0,-12-14-5226 0 0,18-2-4414 0 0,14 12 3335 0 0</inkml:trace>
  <inkml:trace contextRef="#ctx0" brushRef="#br0" timeOffset="1978.276">5079 167 15835 0 0,'0'0'873'0'0,"0"0"-253"0"0,0 0 136 0 0,0 0 325 0 0,0 0 190 0 0,0 0-37 0 0,0 0-215 0 0,-8 36-286 0 0,-27 116-227 0 0,-14-29 86 0 0,28-85-475 0 0,17-29-145 0 0,-14 25-241 0 0,2 0-1 0 0,1 1 1 0 0,2 0 0 0 0,1 1-1 0 0,2 0 1 0 0,2 1 0 0 0,-1 16 269 0 0,14-30-4694 0 0,17-20-6415 0 0,-17-3 8841 0 0,3 0-2385 0 0</inkml:trace>
  <inkml:trace contextRef="#ctx0" brushRef="#br0" timeOffset="2305.806">5195 723 272 0 0,'0'0'2718'0'0,"0"0"-639"0"0,0 0-221 0 0,0 0 48 0 0,0 0 74 0 0,0 0 22 0 0,0 0-47 0 0,0 0-183 0 0,0 0-265 0 0,0 0-291 0 0,0 0-249 0 0,34 18-179 0 0,106 56-133 0 0,-137-72-601 0 0,0 0 1 0 0,1 1-1 0 0,0-1 0 0 0,0 0 0 0 0,-1-1 0 0 0,1 1 0 0 0,0-1 1 0 0,0 1-1 0 0,0-1 0 0 0,1 0 0 0 0,-1-1 0 0 0,0 1 1 0 0,0-1-1 0 0,0 0 0 0 0,1 0 0 0 0,-1 0 0 0 0,4-1-54 0 0,3-1 193 0 0,2 1-68 0 0,0-1 0 0 0,0 0-1 0 0,-1-1 1 0 0,1 0 0 0 0,-1-1 0 0 0,0-1 0 0 0,0 0 0 0 0,0 0 0 0 0,0-1-1 0 0,-1 0 1 0 0,0-1 0 0 0,-1-1 0 0 0,1 0 0 0 0,-1 0 0 0 0,-1-1-1 0 0,0 0 1 0 0,0 0 0 0 0,0-1 0 0 0,-1 0 0 0 0,-1-1 0 0 0,5-9-125 0 0,-10 18-29 0 0,-1-1 1 0 0,0 0-1 0 0,0 0 1 0 0,0 0 0 0 0,0 0-1 0 0,0 0 1 0 0,-1 0-1 0 0,1 0 1 0 0,-1 0-1 0 0,0 0 1 0 0,1 0-1 0 0,-2 0 1 0 0,1 0-1 0 0,0 0 1 0 0,-1 0 0 0 0,1 0-1 0 0,-1 0 1 0 0,0 0-1 0 0,0 0 1 0 0,0 0-1 0 0,0 0 1 0 0,0 1-1 0 0,-1-1 1 0 0,1 0 0 0 0,-1 1-1 0 0,0-1 1 0 0,0 1-1 0 0,0 0 1 0 0,0-1-1 0 0,0 1 1 0 0,-1 0-1 0 0,1 0 1 0 0,0 1-1 0 0,-1-1 1 0 0,0 0 0 0 0,1 1-1 0 0,-1-1 1 0 0,0 1-1 0 0,0 0 1 0 0,0 0-1 0 0,0 0 1 0 0,1 0-1 0 0,-2 1 1 0 0,1-1-1 0 0,-2 1 29 0 0,-8-1-50 0 0,-1 1 0 0 0,1 0 0 0 0,0 0 0 0 0,0 2 0 0 0,0 0 0 0 0,0 0 0 0 0,0 1 0 0 0,0 1 0 0 0,1 0 0 0 0,0 1 0 0 0,-1 0 0 0 0,2 1 0 0 0,-5 2 50 0 0,-2 2-22 0 0,1 1 0 0 0,1 0 0 0 0,0 2 1 0 0,0-1-1 0 0,2 2 0 0 0,-1 0 0 0 0,2 1 0 0 0,0 0 1 0 0,0 1-1 0 0,2 0 0 0 0,0 1 0 0 0,1 0 1 0 0,0 1-1 0 0,2 0 0 0 0,-1 3 22 0 0,7-13-94 0 0,0 0 0 0 0,0 1 0 0 0,0-1 0 0 0,1 1 0 0 0,1-1 0 0 0,0 1 0 0 0,0-1 1 0 0,0 1-1 0 0,1-1 0 0 0,0 1 0 0 0,1-1 0 0 0,0 0 0 0 0,0 0 0 0 0,1 1 0 0 0,0-1 0 0 0,0-1 0 0 0,1 1 0 0 0,0 0 0 0 0,0-1 0 0 0,1 0 1 0 0,5 6 93 0 0,36 30-3368 0 0,12-15-3345 0 0,-39-21 1676 0 0,-3-3-1026 0 0</inkml:trace>
  <inkml:trace contextRef="#ctx0" brushRef="#br0" timeOffset="5131.306">0 1499 0 0 0,'169'-28'0'0'0,"136"-6"1931"0"0,674-32 4472 0 0,416 0-3452 0 0,-329 50-2254 0 0,-533 13-508 0 0,680-16-525 0 0,-1102 15-471 0 0,32-2-5073 0 0,-114 5 732 0 0</inkml:trace>
  <inkml:trace contextRef="#ctx0" brushRef="#br0" timeOffset="15099.305">6219 988 13947 0 0,'0'0'1700'0'0,"0"0"-553"0"0,0 0-321 0 0,0 0 118 0 0,0 0 248 0 0,0 0 123 0 0,0 0-117 0 0,0 0-287 0 0,0 0-253 0 0,0 0-179 0 0,0 0-100 0 0,6 5 378 0 0,-3-4-3034 0 0,-4-3-525 0 0,-5-5-10464 0 0,6 6 6158 0 0</inkml:trace>
  <inkml:trace contextRef="#ctx0" brushRef="#br0" timeOffset="15365.786">6285 553 14763 0 0,'0'0'1476'0'0,"0"0"-227"0"0,0 0-104 0 0,0 0 113 0 0,0 0 50 0 0,0 0-185 0 0,0 0-299 0 0,0 0-324 0 0,0 0-233 0 0,0 0-138 0 0,0 0-94 0 0,0 0-27 0 0,0 0-41 0 0,-4 15-1485 0 0,16-8-969 0 0,-5-7-2670 0 0,0 0-2996 0 0</inkml:trace>
</inkml:ink>
</file>

<file path=ppt/ink/ink8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6.3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0 611 0 0 0,'0'0'723'0'0,"0"0"812"0"0,0 0 476 0 0,0 0 177 0 0,0 0 17 0 0,0 0-83 0 0,0 0-191 0 0,0 0-247 0 0,0 0-305 0 0,31-5-315 0 0,98-20-222 0 0,-51-8 132 0 0,-63 22-772 0 0,41-31 208 0 0,-1-3 0 0 0,-2-1-1 0 0,-2-4 1 0 0,-2-2-410 0 0,-37 41 25 0 0,0 0 0 0 0,0-1 0 0 0,-2 0 0 0 0,1-1 0 0 0,-2 0 0 0 0,0-1 0 0 0,0 0 0 0 0,-1 0 0 0 0,-1-1 0 0 0,0 0 0 0 0,-1 0 0 0 0,-1 0 0 0 0,0-1 0 0 0,-1 0 0 0 0,-1 0 0 0 0,1-15-25 0 0,-4 29-19 0 0,0 0-1 0 0,1 0 0 0 0,-2 0 1 0 0,1 0-1 0 0,0 1 1 0 0,0-1-1 0 0,0 0 1 0 0,-1 0-1 0 0,1 0 0 0 0,-1 1 1 0 0,0-1-1 0 0,1 0 1 0 0,-1 0-1 0 0,0 1 1 0 0,0-1-1 0 0,0 1 0 0 0,0-1 1 0 0,0 1-1 0 0,0-1 1 0 0,-1 1-1 0 0,1 0 1 0 0,0-1-1 0 0,-1 1 0 0 0,1 0 1 0 0,-1 0-1 0 0,1 0 1 0 0,-1 0-1 0 0,0 0 0 0 0,1 0 1 0 0,-1 1-1 0 0,0-1 1 0 0,0 1-1 0 0,0-1 1 0 0,1 1-1 0 0,-1 0 0 0 0,0-1 1 0 0,0 1-1 0 0,0 0 1 0 0,0 0-1 0 0,0 0 1 0 0,1 0-1 0 0,-3 1 20 0 0,-72 32-953 0 0,73-31 948 0 0,0 0 0 0 0,-1 0-1 0 0,1 1 1 0 0,0-1 0 0 0,0 1 0 0 0,0 0 0 0 0,1 0-1 0 0,-1 0 1 0 0,0 0 0 0 0,1 0 0 0 0,0 1-1 0 0,0-1 1 0 0,0 1 0 0 0,0-1 0 0 0,1 1 0 0 0,0 0-1 0 0,-1 0 1 0 0,1 0 0 0 0,0-1 0 0 0,1 1-1 0 0,-1 0 1 0 0,1 0 0 0 0,0 0 0 0 0,0 0-1 0 0,0 0 1 0 0,0 0 0 0 0,1 0 0 0 0,-1 0 0 0 0,1 0-1 0 0,0 0 1 0 0,0 0 0 0 0,1 0 0 0 0,-1-1-1 0 0,1 1 1 0 0,0-1 0 0 0,0 1 5 0 0,10 3 67 0 0,1 0-1 0 0,0-1 1 0 0,0 0 0 0 0,0-2-1 0 0,1 1 1 0 0,-1-2 0 0 0,1 1-1 0 0,0-2 1 0 0,0 0 0 0 0,0-1-1 0 0,0 0 1 0 0,1-1 0 0 0,-1-1-1 0 0,10-1-66 0 0,11 1 206 0 0,29-2 50 0 0,-63 4-245 0 0,1 0 1 0 0,-1 1-1 0 0,0-1 0 0 0,0 0 1 0 0,0 1-1 0 0,0-1 1 0 0,0 1-1 0 0,0 0 0 0 0,0-1 1 0 0,-1 1-1 0 0,1 0 0 0 0,-1-1 1 0 0,1 1-1 0 0,-1 0 0 0 0,1 0 1 0 0,-1-1-1 0 0,0 1 1 0 0,0 0-1 0 0,0 0 0 0 0,0 0 1 0 0,0-1-1 0 0,0 1 0 0 0,-1 0 1 0 0,1 0-1 0 0,-1-1 0 0 0,1 1 1 0 0,-1 1-12 0 0,-66 144 337 0 0,64-114-2153 0 0,4-32 1467 0 0,0 0 0 0 0,0 0 0 0 0,0 0 0 0 0,1 0 0 0 0,-1-1 0 0 0,0 1 0 0 0,1 0 0 0 0,-1-1-1 0 0,0 1 1 0 0,1-1 0 0 0,-1 1 0 0 0,1-1 0 0 0,-1 0 0 0 0,1 1 0 0 0,-1-1 0 0 0,1 0 0 0 0,-1 0 0 0 0,1 0 0 0 0,-1 0 0 0 0,1 0 0 0 0,-1-1 0 0 0,1 1 0 0 0,-1 0 0 0 0,1-1-1 0 0,-1 1 1 0 0,1-1 0 0 0,-1 1 0 0 0,0-1 0 0 0,1 0 0 0 0,0 0 349 0 0,28-10-7938 0 0,-16 4 7189 0 0</inkml:trace>
</inkml:ink>
</file>

<file path=ppt/ink/ink8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6.6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107 508 4241 0 0,'0'0'2993'0'0,"0"0"-1513"0"0,0 0-491 0 0,0 0 145 0 0,0 0 180 0 0,0 0 18 0 0,0 0-179 0 0,0 0-294 0 0,-18 33-257 0 0,-53 105-171 0 0,69-136-413 0 0,1 0 1 0 0,-1 0-1 0 0,0 0 1 0 0,1 0 0 0 0,-1 0-1 0 0,1 1 1 0 0,0-1-1 0 0,0 1 1 0 0,0-1 0 0 0,0 1-1 0 0,0-1 1 0 0,1 1-1 0 0,-1-1 1 0 0,1 1 0 0 0,-1 0-1 0 0,1-1 1 0 0,0 1-1 0 0,0 0 1 0 0,0-1 0 0 0,1 1-1 0 0,-1 0 1 0 0,1-1 0 0 0,-1 1-1 0 0,1-1 1 0 0,0 1-1 0 0,0-1 1 0 0,0 1 0 0 0,1 1-19 0 0,2 2 81 0 0,1 0 96 0 0,0 1-1 0 0,1-1 1 0 0,0-1-1 0 0,0 1 0 0 0,0-1 1 0 0,1 0-1 0 0,-1-1 1 0 0,1 1-1 0 0,0-1 0 0 0,1-1 1 0 0,-1 1-1 0 0,1-1 1 0 0,0-1-1 0 0,-1 1 0 0 0,1-1 1 0 0,0-1-1 0 0,0 1 1 0 0,0-1-1 0 0,1-1 1 0 0,-1 0-1 0 0,0 0 0 0 0,0 0 1 0 0,0-1-1 0 0,0 0 1 0 0,4-2-177 0 0,-6 2 87 0 0,0-1 0 0 0,-1 1 0 0 0,1-1 0 0 0,0-1 1 0 0,-1 1-1 0 0,0-1 0 0 0,0 0 0 0 0,0 0 0 0 0,0-1 1 0 0,0 1-1 0 0,0-1 0 0 0,-1 0 0 0 0,0-1 0 0 0,0 1 1 0 0,0-1-1 0 0,0 1 0 0 0,-1-1 0 0 0,0 0 0 0 0,0 0 0 0 0,0-1 1 0 0,-1 1-1 0 0,1-1 0 0 0,-1-2-87 0 0,3-3-32 0 0,-2-1 0 0 0,0 0 1 0 0,0 0-1 0 0,-1 0 0 0 0,0-1 0 0 0,-1 1 0 0 0,0 0 0 0 0,-1-1 0 0 0,-1 1 1 0 0,-1-11 31 0 0,1 17-273 0 0,-1 1 0 0 0,1 0 1 0 0,-1 0-1 0 0,1-1 1 0 0,-2 1-1 0 0,1 0 1 0 0,0 0-1 0 0,-1 1 1 0 0,0-1-1 0 0,0 1 0 0 0,0-1 1 0 0,-1 1-1 0 0,0 0 1 0 0,1 0-1 0 0,-6-3 273 0 0,-15-11-4381 0 0,-4 4-3295 0 0,14 6 594 0 0</inkml:trace>
  <inkml:trace contextRef="#ctx0" brushRef="#br0" timeOffset="310.584">713 96 12699 0 0,'0'0'529'0'0,"0"0"-319"0"0,0 0-66 0 0,0 0 165 0 0,0 0 187 0 0,0 0 143 0 0,-3 31 80 0 0,-6 100-15 0 0,21 131 1203 0 0,8 64-3609 0 0,-33-326-5469 0 0,-1-10-840 0 0,6 6 6539 0 0</inkml:trace>
  <inkml:trace contextRef="#ctx0" brushRef="#br0" timeOffset="480.921">420 457 8698 0 0,'0'0'1277'0'0,"0"0"-335"0"0,0 0-99 0 0,0 0 1 0 0,0 0-88 0 0,0 0-185 0 0,0 0-182 0 0,37-5-111 0 0,117-15-54 0 0,2 12 24 0 0,-51 6-521 0 0,25 1-3991 0 0,-1 7-6084 0 0,-111-6 10163 0 0</inkml:trace>
  <inkml:trace contextRef="#ctx0" brushRef="#br0" timeOffset="1065.887">1348 431 0 0 0,'0'0'806'0'0,"0"0"2266"0"0,0 0 644 0 0,0 0-338 0 0,0 0-675 0 0,0 0-773 0 0,0 0-637 0 0,0 0-357 0 0,0 0-134 0 0,0 0-75 0 0,0 0-126 0 0,0 0-109 0 0,-32 15-116 0 0,-100 51-105 0 0,47-7 93 0 0,76-52-358 0 0,1 0 1 0 0,-1 0-1 0 0,1 1 0 0 0,0 0 0 0 0,1 1 0 0 0,0-1 0 0 0,0 1 1 0 0,1 1-1 0 0,0-1 0 0 0,1 1 0 0 0,0 0 0 0 0,1 0 0 0 0,-1 1 1 0 0,2-1-1 0 0,0 1 0 0 0,-1 7-6 0 0,4-16-4 0 0,1-1 0 0 0,-1 1 0 0 0,1 0 0 0 0,0 0 1 0 0,0-1-1 0 0,0 1 0 0 0,0-1 0 0 0,0 1 0 0 0,0-1 0 0 0,0 1 0 0 0,0-1 0 0 0,1 1 1 0 0,-1-1-1 0 0,0 0 0 0 0,1 0 0 0 0,-1 0 0 0 0,1 0 0 0 0,0 0 0 0 0,-1 0 0 0 0,1 0 0 0 0,0 0 1 0 0,-1-1-1 0 0,1 1 0 0 0,0-1 0 0 0,0 1 0 0 0,0-1 0 0 0,0 0 0 0 0,-1 0 0 0 0,1 0 1 0 0,0 0-1 0 0,0 0 0 0 0,1 0 4 0 0,65-4 293 0 0,-43-4-271 0 0,-2-1-1 0 0,1-1 1 0 0,-1-1 0 0 0,0-1-1 0 0,-1-1 1 0 0,-1-1-1 0 0,0-1 1 0 0,-1 0 0 0 0,-1-2-1 0 0,0 0 1 0 0,6-9-22 0 0,10 3-1179 0 0,-34 49-44 0 0,-16 58 1029 0 0,15-80 195 0 0,0-1-1 0 0,-1 0 0 0 0,2 1 0 0 0,-1-1 0 0 0,0 1 0 0 0,1-1 0 0 0,-1 0 0 0 0,1 1 0 0 0,0-1 0 0 0,0 0 0 0 0,0 0 0 0 0,1 0 0 0 0,-1 0 0 0 0,1 0 0 0 0,0 0 0 0 0,0 0 0 0 0,0 0 0 0 0,0-1 0 0 0,0 1 0 0 0,0-1 0 0 0,1 1 0 0 0,-1-1 0 0 0,1 0 0 0 0,0 0 0 0 0,-1 0 0 0 0,1 0 0 0 0,0-1 0 0 0,0 1 0 0 0,0-1 1 0 0,1 0-1 0 0,-1 0 0 0 0,0 0 0 0 0,0 0 0 0 0,1 0 0 0 0,-1-1 0 0 0,0 1 0 0 0,2-1 0 0 0,7 1 74 0 0,0-1 0 0 0,0-1 0 0 0,0 0 0 0 0,0-1 0 0 0,0 0 1 0 0,0 0-1 0 0,-1-2 0 0 0,1 1 0 0 0,-1-1 0 0 0,0-1 0 0 0,0 0 0 0 0,0-1 0 0 0,-1 0 1 0 0,0 0-1 0 0,7-7-74 0 0,136-130 642 0 0,-114 103-601 0 0,-19 21-227 0 0,-1 0 0 0 0,0-1 0 0 0,-2-1 0 0 0,0-1 0 0 0,-2 0 0 0 0,0-2 1 0 0,-1 1-1 0 0,-2-1 0 0 0,0-1 0 0 0,-2-1 0 0 0,0 1 0 0 0,-2-1 0 0 0,-1-1 0 0 0,-1 1 0 0 0,0-12 186 0 0,-14-51-830 0 0,7 87 858 0 0,0-1 1 0 0,0 0 0 0 0,0 1 0 0 0,0-1 0 0 0,0 0-1 0 0,-1 1 1 0 0,1-1 0 0 0,-1 1 0 0 0,1 0 0 0 0,-1 0-1 0 0,0-1 1 0 0,0 1 0 0 0,0 0 0 0 0,0 1 0 0 0,0-1-1 0 0,-1 0 1 0 0,1 0 0 0 0,0 1 0 0 0,-1 0 0 0 0,0-1-1 0 0,1 1 1 0 0,-1 0 0 0 0,0 0 0 0 0,1 0 0 0 0,-1 1-1 0 0,0-1 1 0 0,0 1 0 0 0,1-1 0 0 0,-1 1 0 0 0,-2 0-29 0 0,-2 3 42 0 0,0 0 0 0 0,0 0 0 0 0,1 0 0 0 0,-1 1 0 0 0,1 0 0 0 0,0 0 0 0 0,0 1 1 0 0,0 0-1 0 0,0 0 0 0 0,1 0 0 0 0,0 1 0 0 0,0-1 0 0 0,1 1 0 0 0,-1 0 0 0 0,1 1 0 0 0,0-1 1 0 0,1 1-1 0 0,0 0 0 0 0,-3 7-42 0 0,-6 12 88 0 0,0 1 0 0 0,2 0 0 0 0,1 1 0 0 0,1 0 0 0 0,2 0 0 0 0,0 1 1 0 0,2 0-1 0 0,2 0 0 0 0,0 0 0 0 0,2 0 0 0 0,1 0 0 0 0,1 0 0 0 0,2 4-88 0 0,1-10 21 0 0,2 0-1 0 0,0-1 0 0 0,1 0 0 0 0,1 0 0 0 0,1 0 0 0 0,1-1 1 0 0,1-1-1 0 0,8 10-20 0 0,-17-24-74 0 0,0-1 1 0 0,1 0 0 0 0,0 0 0 0 0,1-1-1 0 0,-1 1 1 0 0,1-1 0 0 0,-1 0 0 0 0,1 0-1 0 0,0 0 1 0 0,1-1 0 0 0,-1 0-1 0 0,1 0 1 0 0,-1 0 0 0 0,1-1 0 0 0,0 0-1 0 0,0 0 1 0 0,0 0 0 0 0,2 0 73 0 0,-6-4-253 0 0,-1 0 0 0 0,1 1 1 0 0,-1-1-1 0 0,0 0 0 0 0,1 0 0 0 0,-1 0 1 0 0,0 0-1 0 0,0 0 0 0 0,-1 0 1 0 0,1 0-1 0 0,0 0 0 0 0,-1-1 0 0 0,1 1 1 0 0,-1 0-1 0 0,0 0 0 0 0,1-1 0 0 0,-1 1 1 0 0,0 0-1 0 0,-1 0 0 0 0,1-1 1 0 0,0 1-1 0 0,0 0 0 0 0,-1-1 253 0 0,1-2-1201 0 0,-4-30-7878 0 0,-2 23 5965 0 0</inkml:trace>
  <inkml:trace contextRef="#ctx0" brushRef="#br0" timeOffset="1407.943">1611 317 9274 0 0,'0'0'2530'0'0,"0"0"-784"0"0,0 0-681 0 0,0 0-273 0 0,0 0 63 0 0,0 0 125 0 0,0 0 3 0 0,0 0-111 0 0,0 0-189 0 0,0 0-187 0 0,0 0-137 0 0,32 6-70 0 0,103 19-47 0 0,120-5 473 0 0,-169-14-774 0 0,9 1-1947 0 0,-33-2-6888 0 0,-44-4-2028 0 0</inkml:trace>
  <inkml:trace contextRef="#ctx0" brushRef="#br0" timeOffset="1767.55">2241 549 0 0 0,'0'0'705'0'0,"0"0"534"0"0,0 0 370 0 0,0 0 282 0 0,0 0 96 0 0,0 0-9 0 0,0 0-70 0 0,0 0-157 0 0,0 0-192 0 0,0 0-235 0 0,0 0-255 0 0,0 0-239 0 0,4 32-201 0 0,12 101-177 0 0,-20-66 48 0 0,0-44-332 0 0,-1 2-269 0 0,3-7-3356 0 0,3-19-1637 0 0,1-1 2797 0 0,-1 1 387 0 0,1-2-4830 0 0</inkml:trace>
  <inkml:trace contextRef="#ctx0" brushRef="#br0" timeOffset="2011.501">2381 155 16676 0 0,'0'0'328'0'0,"0"0"-472"0"0,0 0-152 0 0,0 0 71 0 0,0 0 137 0 0,0 0 24 0 0,0 0-64 0 0,0 0-176 0 0,0 0-240 0 0,0 0-560 0 0,14 199-1497 0 0,-4-174-2496 0 0,1-10-1312 0 0</inkml:trace>
  <inkml:trace contextRef="#ctx0" brushRef="#br0" timeOffset="2229.072">2629 748 10082 0 0,'0'0'2338'0'0,"0"0"-592"0"0,0 0-226 0 0,0 0-37 0 0,0 0-133 0 0,0 0-187 0 0,0 0-230 0 0,0 0-171 0 0,0 0-101 0 0,0 0-128 0 0,0 0-140 0 0,0 0-113 0 0,0 0-96 0 0,1-24-62 0 0,3-75-40 0 0,-4 94-82 0 0,0 0 1 0 0,1-1-1 0 0,-1 1 0 0 0,1 0 1 0 0,0 0-1 0 0,1 0 1 0 0,-1 1-1 0 0,1-1 1 0 0,0 0-1 0 0,0 0 0 0 0,1 1 1 0 0,-1-1-1 0 0,1 1 1 0 0,0 0-1 0 0,0 0 1 0 0,0 0-1 0 0,1 0 0 0 0,2-1 0 0 0,9-12-57 0 0,-12 14 17 0 0,0 0 0 0 0,1 0-1 0 0,-1 0 1 0 0,1 0-1 0 0,0 0 1 0 0,0 1-1 0 0,0 0 1 0 0,0-1 0 0 0,0 1-1 0 0,1 1 1 0 0,-1-1-1 0 0,0 1 1 0 0,1 0 0 0 0,-1 0-1 0 0,1 0 1 0 0,0 0-1 0 0,-1 1 1 0 0,1 0 0 0 0,-1 0-1 0 0,1 0 1 0 0,0 1-1 0 0,-1-1 1 0 0,3 2 40 0 0,-1 0-31 0 0,-1 1 0 0 0,0 0 1 0 0,0 0-1 0 0,0 0 0 0 0,0 1 1 0 0,-1-1-1 0 0,0 1 0 0 0,1 0 0 0 0,-1 1 1 0 0,0-1-1 0 0,-1 1 0 0 0,1 0 1 0 0,-1-1-1 0 0,0 2 0 0 0,0-1 0 0 0,-1 0 1 0 0,0 0-1 0 0,1 1 0 0 0,-2 0 1 0 0,1-1-1 0 0,-1 1 0 0 0,0 0 31 0 0,8 16 58 0 0,-9-20-22 0 0,0-1 0 0 0,0 0-1 0 0,0 1 1 0 0,0-1 0 0 0,1 0-1 0 0,-1 0 1 0 0,1 1 0 0 0,-1-1-1 0 0,0 0 1 0 0,1 0 0 0 0,0 0-1 0 0,-1 0 1 0 0,1 1 0 0 0,0-1-1 0 0,0 0 1 0 0,-1 0 0 0 0,1 0-1 0 0,0 0 1 0 0,0-1 0 0 0,0 1-1 0 0,0 0 1 0 0,0 0-1 0 0,0 0 1 0 0,0-1 0 0 0,1 1-1 0 0,-1-1 1 0 0,0 1 0 0 0,0-1-1 0 0,0 1 1 0 0,1-1 0 0 0,-1 0-1 0 0,0 0 1 0 0,1 1 0 0 0,-1-1-1 0 0,0 0 1 0 0,0 0 0 0 0,1 0-1 0 0,-1 0 1 0 0,0-1 0 0 0,1 1-1 0 0,-1 0 1 0 0,0 0 0 0 0,0-1-1 0 0,1 1 1 0 0,-1-1 0 0 0,0 1-1 0 0,0-1 1 0 0,0 0 0 0 0,0 1-1 0 0,0-1 1 0 0,1 0 0 0 0,-1 0-1 0 0,-1 0 1 0 0,1 1 0 0 0,0-1-1 0 0,0 0 1 0 0,0-1-36 0 0,9-8-59 0 0,84-73-2076 0 0,-22 52-9090 0 0,-55 27 5404 0 0,-7 0 993 0 0</inkml:trace>
  <inkml:trace contextRef="#ctx0" brushRef="#br0" timeOffset="2709.104">3347 482 6617 0 0,'0'0'2930'0'0,"0"0"-517"0"0,0 0-334 0 0,0 0-273 0 0,0 0-311 0 0,0 0-295 0 0,0 0-271 0 0,0 0-188 0 0,0 0-131 0 0,0 0-133 0 0,0 0-124 0 0,0 0-106 0 0,0 0-85 0 0,-16 3-84 0 0,-52 9-36 0 0,64-12-48 0 0,0 1 0 0 0,0 1-1 0 0,0-1 1 0 0,0 0-1 0 0,0 1 1 0 0,0 0-1 0 0,0 0 1 0 0,1 0-1 0 0,-1 0 1 0 0,1 1 0 0 0,-1-1-1 0 0,1 1 1 0 0,0 0-1 0 0,0 0 1 0 0,0 0-1 0 0,0 1 1 0 0,1-1-1 0 0,-1 1 1 0 0,1-1 0 0 0,0 1-1 0 0,0 0 1 0 0,0 0-1 0 0,1 0 1 0 0,-2 3 6 0 0,3-5-2 0 0,-1 1 1 0 0,1-1-1 0 0,0 1 1 0 0,0-1-1 0 0,0 1 1 0 0,0-1-1 0 0,0 1 1 0 0,0-1-1 0 0,1 1 1 0 0,-1-1 0 0 0,1 1-1 0 0,0-1 1 0 0,0 1-1 0 0,0-1 1 0 0,0 0-1 0 0,0 0 1 0 0,0 1-1 0 0,0-1 1 0 0,1 0-1 0 0,-1 0 1 0 0,1 0-1 0 0,0 0 1 0 0,-1-1-1 0 0,1 1 1 0 0,0 0-1 0 0,0-1 1 0 0,0 1 0 0 0,0-1-1 0 0,0 0 1 0 0,1 0-1 0 0,-1 1 1 0 0,0-1-1 0 0,1-1 1 0 0,-1 1-1 0 0,0 0 1 0 0,1-1-1 0 0,-1 1 1 0 0,1-1-1 0 0,-1 0 1 0 0,1 1-1 0 0,-1-1 1 0 0,1-1-1 0 0,-1 1 1 0 0,1 0 0 0 0,-1-1-1 0 0,1 1 1 0 0,-1-1-1 0 0,1 1 1 0 0,0-2 1 0 0,16 1 118 0 0,1-1 1 0 0,-1-1-1 0 0,0-1 0 0 0,0-1 1 0 0,0 0-1 0 0,-1-1 1 0 0,4-3-119 0 0,-20 8 11 0 0,5-3-2 0 0,0 1 0 0 0,0 0 1 0 0,0 0-1 0 0,0 0 0 0 0,1 1 0 0 0,-1 0 1 0 0,1 0-1 0 0,0 1 0 0 0,-1 0 0 0 0,1 0 1 0 0,0 1-1 0 0,-1 0 0 0 0,1 1 0 0 0,0-1 1 0 0,0 1-1 0 0,-1 1 0 0 0,1-1 0 0 0,-1 2 1 0 0,1-1-1 0 0,-1 1 0 0 0,0 0 0 0 0,0 0 1 0 0,0 1-1 0 0,0-1 0 0 0,-1 2 0 0 0,0-1 1 0 0,1 1-1 0 0,-2 0 0 0 0,1 0 0 0 0,0 1 1 0 0,-1 0-1 0 0,1 1-9 0 0,5 17 9 0 0,-2 0-1 0 0,0 1 1 0 0,-2 0-1 0 0,0 0 1 0 0,-2 0 0 0 0,-1 1-1 0 0,-1 0 1 0 0,-1-1-1 0 0,-1 1 1 0 0,-1 0 0 0 0,-4 21-9 0 0,4-28-18 0 0,-3 43-274 0 0,-2-1 0 0 0,-3 0-1 0 0,-3 0 1 0 0,-3 0 0 0 0,-4 8 292 0 0,17-62 16 0 0,0 1 0 0 0,-1-1 0 0 0,1 1 0 0 0,-1-1 1 0 0,-1 0-1 0 0,1 0 0 0 0,-1 1 0 0 0,-1-2 1 0 0,1 1-1 0 0,-1 0 0 0 0,0-1 0 0 0,-1 0 0 0 0,0 0 1 0 0,0 0-1 0 0,0 0 0 0 0,0-1 0 0 0,-1 0 0 0 0,0 0 1 0 0,0-1-1 0 0,0 1 0 0 0,-1-1 0 0 0,1-1 0 0 0,-1 1 1 0 0,0-1-1 0 0,0 0 0 0 0,-7 1-16 0 0,10-4 24 0 0,0 0 0 0 0,0-1-1 0 0,-1 0 1 0 0,1 0 0 0 0,0 0 0 0 0,0-1 0 0 0,1 1-1 0 0,-1-1 1 0 0,0 0 0 0 0,0 0 0 0 0,1 0-1 0 0,-1 0 1 0 0,1-1 0 0 0,0 1 0 0 0,0-1 0 0 0,0 0-1 0 0,0 0 1 0 0,0 0 0 0 0,1-1 0 0 0,-1 1-1 0 0,1 0 1 0 0,0-1 0 0 0,0 0 0 0 0,0 1 0 0 0,0-1-1 0 0,1 0 1 0 0,0 0 0 0 0,-1 0 0 0 0,2 0 0 0 0,-2-4-24 0 0,-8-130 276 0 0,15 115-275 0 0,1 0 0 0 0,1 0 0 0 0,1 1-1 0 0,0 0 1 0 0,2 1 0 0 0,1 0 0 0 0,1 0 0 0 0,0 1 0 0 0,2 1 0 0 0,0 0 0 0 0,1 1 0 0 0,1 0 0 0 0,0 2 0 0 0,1-1 0 0 0,1 2 0 0 0,1 1 0 0 0,0 0 0 0 0,21-11-1 0 0,-21 13-162 0 0,1 1 0 0 0,0 1 0 0 0,0 1 0 0 0,1 0 0 0 0,0 2 0 0 0,0 0 0 0 0,1 1 162 0 0,37-4-3030 0 0,-1 6-3872 0 0,-36 4-1156 0 0</inkml:trace>
</inkml:ink>
</file>

<file path=ppt/ink/ink8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33.9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41 154 8946 0 0,'0'0'555'0'0,"0"0"-230"0"0,0 0-101 0 0,0 0 103 0 0,0 0 292 0 0,0 0 318 0 0,0 0 198 0 0,0 0 0 0 0,0 0-216 0 0,0 0-319 0 0,0 0-279 0 0,0-3-162 0 0,1-3 22 0 0,0 35 245 0 0,1 7 97 0 0,7 80 204 0 0,-5 0-1 0 0,-5 1 1 0 0,-15 102-727 0 0,-12 43-311 0 0,58-262-345 0 0,87-98 379 0 0,17 3-262 0 0,-131 95 528 0 0,-1-1 1 0 0,1 1-1 0 0,-1 0 0 0 0,1 0 0 0 0,-1 0 0 0 0,0 0 1 0 0,1 0-1 0 0,-1 0 0 0 0,1 1 0 0 0,-1-1 1 0 0,0 1-1 0 0,1 0 0 0 0,-1-1 0 0 0,0 1 1 0 0,1 0-1 0 0,-1 1 0 0 0,0-1 0 0 0,0 0 0 0 0,0 0 1 0 0,0 1-1 0 0,0 0 0 0 0,0-1 0 0 0,-1 1 1 0 0,1 0-1 0 0,0 0 0 0 0,-1 0 0 0 0,1 0 0 0 0,-1 0 1 0 0,0 0-1 0 0,0 0 0 0 0,0 0 0 0 0,0 0 1 0 0,0 1-1 0 0,0-1 0 0 0,-1 0 0 0 0,1 1 1 0 0,-1-1-1 0 0,1 1 0 0 0,-1-1 0 0 0,0 1 0 0 0,0-1 1 0 0,0 1-1 0 0,0-1 0 0 0,-1 0 0 0 0,1 1 1 0 0,-1 2 10 0 0,5 19 144 0 0,1-1-8 0 0,-5-19-88 0 0,0 1-1 0 0,0-1 1 0 0,1 1 0 0 0,0-1 0 0 0,0 1 0 0 0,0-1-1 0 0,0 0 1 0 0,1 1 0 0 0,-1-1 0 0 0,1 0 0 0 0,0 0-1 0 0,0 0 1 0 0,1 0 0 0 0,-1 0 0 0 0,1-1 0 0 0,0 1-1 0 0,0-1 1 0 0,0 1 0 0 0,0-1 0 0 0,1 0 0 0 0,-1-1-1 0 0,3 2-47 0 0,-3-4 107 0 0,0-1-1 0 0,0 0 1 0 0,0 0 0 0 0,0 0-1 0 0,-1 0 1 0 0,1 0-1 0 0,0 0 1 0 0,0-1-1 0 0,-1 1 1 0 0,1-1 0 0 0,-1 0-1 0 0,1 0 1 0 0,-1 0-1 0 0,0 0 1 0 0,0 0-1 0 0,0-1 1 0 0,0 1 0 0 0,0-1-1 0 0,0 1 1 0 0,-1-1-1 0 0,1 0 1 0 0,-1 1-1 0 0,0-1 1 0 0,0 0 0 0 0,0 0-1 0 0,0 0 1 0 0,0 0-1 0 0,0-2-106 0 0,4-6 232 0 0,8-19-122 0 0,-1-1-1 0 0,-1-1 1 0 0,-1 0 0 0 0,-2 0 0 0 0,-2-1 0 0 0,-1 1 0 0 0,-1-1 0 0 0,-2-1 0 0 0,-1 1 0 0 0,-2 0-1 0 0,-1 0 1 0 0,-1 0 0 0 0,-2 0 0 0 0,-2 0 0 0 0,-7-22-110 0 0,7 27-204 0 0,0 1 1 0 0,-2 1-1 0 0,-1 0 1 0 0,-1 0-1 0 0,-1 1 1 0 0,-2 1-1 0 0,0 0 1 0 0,-2 0-1 0 0,0 2 1 0 0,-1 0-1 0 0,-2 1 1 0 0,0 0-1 0 0,-1 2 1 0 0,-1 0-1 0 0,-1 2 1 0 0,0 0-1 0 0,-1 2 1 0 0,-18-10 203 0 0,35 23-291 0 0,-1-1 1 0 0,1 1-1 0 0,-1 0 1 0 0,1 1 0 0 0,-1-1-1 0 0,1 1 1 0 0,-1 1 0 0 0,0-1-1 0 0,0 1 1 0 0,0 0 0 0 0,1 1-1 0 0,-6 0 291 0 0,7 1-513 0 0,-1 0 1 0 0,0-1-1 0 0,1 2 0 0 0,0-1 0 0 0,0 1 0 0 0,-1 0 1 0 0,1 0-1 0 0,1 0 0 0 0,-1 0 0 0 0,0 1 0 0 0,1 0 1 0 0,0 0-1 0 0,0 0 0 0 0,-2 4 513 0 0,-15 19-4622 0 0,5-6 142 0 0</inkml:trace>
  <inkml:trace contextRef="#ctx0" brushRef="#br0" timeOffset="344.368">923 794 8130 0 0,'0'0'2040'0'0,"0"0"-546"0"0,0 0-397 0 0,0 0-90 0 0,0 0 48 0 0,0 0 9 0 0,0 0-102 0 0,0 0-153 0 0,0 0-156 0 0,0 0-167 0 0,0 0-135 0 0,0 0-111 0 0,0 0-110 0 0,-3 22-28 0 0,-6 67-35 0 0,20-19 33 0 0,11-27-339 0 0,-9-28-3254 0 0,-12-14-1046 0 0,0-1 2204 0 0,-1 0 1177 0 0,1 0-6865 0 0</inkml:trace>
  <inkml:trace contextRef="#ctx0" brushRef="#br0" timeOffset="595.508">939 463 11554 0 0,'0'0'649'0'0,"0"0"-673"0"0,0 0-384 0 0,0 0-9 0 0,0 0 33 0 0,0 0 56 0 0,0 0-96 0 0,0 0-208 0 0,0 0-280 0 0,0 0-344 0 0,0 0-489 0 0,0 0-1055 0 0,0 0-73 0 0</inkml:trace>
  <inkml:trace contextRef="#ctx0" brushRef="#br0" timeOffset="900.654">1453 640 6409 0 0,'0'0'2010'0'0,"0"0"-607"0"0,0 0-263 0 0,0 0 91 0 0,0 0 144 0 0,0 0-13 0 0,0 0-181 0 0,0 0-251 0 0,0 0-247 0 0,0 0-200 0 0,0 0-169 0 0,0 0-115 0 0,-20 3-68 0 0,-62 13-18 0 0,81-16-111 0 0,-1 0 1 0 0,1-1-1 0 0,0 1 1 0 0,0 0-1 0 0,-1 0 0 0 0,1 0 1 0 0,0 0-1 0 0,-1 0 0 0 0,1 0 1 0 0,0 0-1 0 0,0 0 0 0 0,-1 1 1 0 0,1-1-1 0 0,0 0 1 0 0,0 1-1 0 0,0-1 0 0 0,0 1 1 0 0,-1-1-1 0 0,1 1 0 0 0,0 0 1 0 0,0-1-1 0 0,0 1 0 0 0,0 0 1 0 0,0 0-1 0 0,0 0 1 0 0,0 0-1 0 0,1 0 0 0 0,-1 0 1 0 0,0 0-1 0 0,0 0 0 0 0,1 0 1 0 0,-1 0-1 0 0,1 0 0 0 0,-1 0 1 0 0,1 0-1 0 0,-1 1 1 0 0,1-1-1 0 0,0 0 0 0 0,0 0 1 0 0,-1 1-1 0 0,1-1 0 0 0,0 0 1 0 0,0 0-1 0 0,0 1 0 0 0,0-1 1 0 0,1 0-1 0 0,-1 0 1 0 0,0 1-1 0 0,0-1 0 0 0,1 0 1 0 0,-1 0-1 0 0,1 1-2 0 0,39 31-263 0 0,-31-28 283 0 0,97 64 46 0 0,-103-66-45 0 0,0-1 0 0 0,0 1 0 0 0,0 0 0 0 0,0 0 0 0 0,-1 0 0 0 0,1 1 0 0 0,-1-1 0 0 0,0 1 0 0 0,0-1 0 0 0,0 1 0 0 0,-1-1-1 0 0,1 1 1 0 0,-1 0 0 0 0,0 0 0 0 0,0 0 0 0 0,0 0 0 0 0,-1 0 0 0 0,1 0 0 0 0,-1 0 0 0 0,0 0 0 0 0,0 0 0 0 0,0 0 0 0 0,-1 0 0 0 0,1 0 0 0 0,-1 0 0 0 0,0 0 0 0 0,0 0 0 0 0,-1 0 0 0 0,1 0-22 0 0,-4 3 59 0 0,0 1-1 0 0,-1-1 0 0 0,1-1 0 0 0,-1 1 0 0 0,-1-1 0 0 0,1 0 0 0 0,-1 0 0 0 0,0-1 0 0 0,-1 0 0 0 0,1 0 0 0 0,-1 0 0 0 0,-2 0-57 0 0,3-1-155 0 0,1-1 1 0 0,-1 1-1 0 0,-1-1 1 0 0,1-1-1 0 0,0 1 1 0 0,-1-1-1 0 0,1 0 0 0 0,-1-1 1 0 0,0 0-1 0 0,0 0 1 0 0,1-1-1 0 0,-1 0 1 0 0,0 0-1 0 0,0-1 1 0 0,0 0 154 0 0,-2-24-10282 0 0,10 22 7765 0 0,0-5-2568 0 0</inkml:trace>
  <inkml:trace contextRef="#ctx0" brushRef="#br0" timeOffset="1172.463">1819 327 11875 0 0,'0'0'1004'0'0,"0"0"-372"0"0,0 0-193 0 0,0 0 158 0 0,0 0 295 0 0,0 0 194 0 0,0 0-25 0 0,0 0-171 0 0,0 0-195 0 0,0 0-182 0 0,0 0-111 0 0,0 0-100 0 0,3 34-110 0 0,8 107-29 0 0,27 309 97 0 0,-43-425-1207 0 0,-10-20-2641 0 0,4-23-7720 0 0,9 14 6148 0 0</inkml:trace>
  <inkml:trace contextRef="#ctx0" brushRef="#br0" timeOffset="1456.822">2040 540 6089 0 0,'0'0'1363'0'0,"0"0"-293"0"0,0 0-85 0 0,0 0 226 0 0,0 0 232 0 0,0 0 38 0 0,0 0-174 0 0,0 0-265 0 0,0 0-249 0 0,0 0-187 0 0,0 0-167 0 0,0 0-140 0 0,0 0-119 0 0,-30 24-88 0 0,-89 73-35 0 0,91-70-11 0 0,93 13 608 0 0,24 29 368 0 0,-39-16-815 0 0,-10-31-2431 0 0,-26-18-1509 0 0,0 0-3505 0 0,-6-1 47 0 0</inkml:trace>
</inkml:ink>
</file>

<file path=ppt/ink/ink8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3.3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57 9 0 0 0,'0'0'776'0'0,"0"0"254"0"0,0 0 219 0 0,0 0 250 0 0,0 0 178 0 0,0 0-17 0 0,0 0-212 0 0,0 0-319 0 0,0 0-348 0 0,0 0-250 0 0,-3-4-128 0 0,0-1-381 0 0,3 6 10 0 0,0-1 0 0 0,0 1 0 0 0,0-1 0 0 0,0 1 0 0 0,0-1 0 0 0,0 1 0 0 0,0-1 0 0 0,0 1 0 0 0,-1-1 0 0 0,1 1 0 0 0,0-1 0 0 0,0 0 0 0 0,0 1 0 0 0,-1-1-1 0 0,1 1 1 0 0,0-1 0 0 0,0 1 0 0 0,-1-1 0 0 0,1 0 0 0 0,0 1 0 0 0,-1-1 0 0 0,1 0 0 0 0,0 1 0 0 0,-1-1 0 0 0,1 0 0 0 0,0 0 0 0 0,-1 1 0 0 0,1-1-1 0 0,-1 0 1 0 0,1 0 0 0 0,-1 0 0 0 0,1 1 0 0 0,-1-1 0 0 0,1 0 0 0 0,-1 0 0 0 0,1 0 0 0 0,0 0 0 0 0,-1 0 0 0 0,1 0 0 0 0,-1 0 0 0 0,1 0 0 0 0,-1 0 0 0 0,1 0-1 0 0,-1 0 1 0 0,1 0 0 0 0,-1-1 0 0 0,1 1 0 0 0,-1 0 0 0 0,1 0 0 0 0,0 0 0 0 0,-1-1 0 0 0,1 1 0 0 0,-1 0 0 0 0,1 0 0 0 0,0-1 0 0 0,-1 1-32 0 0,-9 46 486 0 0,1 0 0 0 0,3 1 1 0 0,2 0-1 0 0,1 0 0 0 0,3 0 1 0 0,2 8-487 0 0,-1-50 25 0 0,-1 0 1 0 0,1 0 0 0 0,0 0 0 0 0,0 1-1 0 0,0-1 1 0 0,1 0 0 0 0,0-1 0 0 0,0 1 0 0 0,0 0-1 0 0,0 0 1 0 0,1-1 0 0 0,0 1 0 0 0,0-1-1 0 0,0 0 1 0 0,0 0 0 0 0,1 0 0 0 0,-1 0-1 0 0,1-1 1 0 0,0 1 0 0 0,0-1 0 0 0,1 0 0 0 0,-1-1-1 0 0,1 1 1 0 0,-1 0 0 0 0,1-1 0 0 0,0 0-1 0 0,0 0 1 0 0,0-1 0 0 0,0 0 0 0 0,0 1 0 0 0,0-2-1 0 0,0 1 1 0 0,0 0 0 0 0,2-1-26 0 0,5-3 98 0 0,1 0-1 0 0,-1 0 1 0 0,0-2 0 0 0,-1 1 0 0 0,1-1-1 0 0,-1-1 1 0 0,0 0 0 0 0,0-1 0 0 0,-1 0-1 0 0,0-1 1 0 0,0 0 0 0 0,0 0 0 0 0,-1-1-1 0 0,-1 0 1 0 0,1-1 0 0 0,-1 0 0 0 0,-1 0-1 0 0,0 0 1 0 0,-1-1 0 0 0,0 0 0 0 0,0-1 0 0 0,-1 1-1 0 0,2-8-97 0 0,-1-3 120 0 0,-6 22-192 0 0,0 0-86 0 0,1 30-449 0 0,-2-21 629 0 0,1 0 1 0 0,1-1-1 0 0,0 1 1 0 0,0 0-1 0 0,0-1 1 0 0,1 1-1 0 0,1-1 1 0 0,-1 0-1 0 0,1 1 1 0 0,1-1-1 0 0,-1 0 1 0 0,1-1-1 0 0,1 1 1 0 0,0-1-1 0 0,0 0 1 0 0,0 0-1 0 0,1 0 1 0 0,-1-1-1 0 0,2 0 1 0 0,-1 0-1 0 0,1 0 1 0 0,0-1-1 0 0,0 0 1 0 0,0-1-1 0 0,1 1 1 0 0,0-1-1 0 0,-1-1 1 0 0,1 1-1 0 0,1-1 1 0 0,-1-1-1 0 0,0 0 1 0 0,5 1-23 0 0,-6-3 104 0 0,1 1 0 0 0,-1-2-1 0 0,1 1 1 0 0,-1-1 0 0 0,0 0 0 0 0,1-1 0 0 0,-1 0 0 0 0,0 0 0 0 0,0 0-1 0 0,0-1 1 0 0,0 0 0 0 0,0-1 0 0 0,-1 1 0 0 0,1-1 0 0 0,-1 0-1 0 0,0-1 1 0 0,0 1 0 0 0,-1-1 0 0 0,1-1 0 0 0,-1 1 0 0 0,0-1-1 0 0,3-5-103 0 0,55-95 476 0 0,-44 28-3020 0 0,-17 53-1775 0 0,1 9-3603 0 0,-3 8-92 0 0</inkml:trace>
</inkml:ink>
</file>

<file path=ppt/ink/ink8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3.9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31 1 2785 0 0,'0'0'1921'0'0,"0"0"-252"0"0,0 0-194 0 0,0 0-10 0 0,0 0 100 0 0,0 0-32 0 0,0 0-242 0 0,0 0-343 0 0,0 0-345 0 0,0 0-220 0 0,0 0-91 0 0,0 0-15 0 0,-3 5 24 0 0,-16 82 1195 0 0,10 138 938 0 0,15 105-2434 0 0,-1-171 142 0 0,-6-138-136 0 0,1-1 0 0 0,2 0 0 0 0,0 1 0 0 0,1-1 0 0 0,1 0-1 0 0,0 0 1 0 0,2 0 0 0 0,4 8-6 0 0,-9-26 17 0 0,-1-1 1 0 0,1 0-1 0 0,0 1 0 0 0,-1-1 1 0 0,1 0-1 0 0,0 0 0 0 0,0 0 0 0 0,0 0 1 0 0,0 0-1 0 0,0 0 0 0 0,0 0 0 0 0,0 0 1 0 0,1 0-1 0 0,-1 0 0 0 0,0 0 1 0 0,0-1-1 0 0,1 1 0 0 0,-1-1 0 0 0,0 1 1 0 0,1-1-1 0 0,-1 1 0 0 0,1-1 1 0 0,-1 0-1 0 0,0 0 0 0 0,1 1 0 0 0,-1-1 1 0 0,1 0-1 0 0,-1 0 0 0 0,1 0 1 0 0,-1-1-1 0 0,1 1 0 0 0,-1 0 0 0 0,0-1 1 0 0,1 1-1 0 0,-1-1 0 0 0,0 1 1 0 0,1-1-1 0 0,-1 1 0 0 0,0-1 0 0 0,1 0 1 0 0,-1 0-1 0 0,1 0-17 0 0,51-45 825 0 0,-45 38-829 0 0,66-74 241 0 0,64-55-147 0 0,-138 137-97 0 0,1-1 1 0 0,-1 1-1 0 0,1-1 1 0 0,0 1-1 0 0,-1-1 0 0 0,1 1 1 0 0,0 0-1 0 0,-1-1 1 0 0,1 1-1 0 0,0 0 1 0 0,0-1-1 0 0,0 1 1 0 0,-1 0-1 0 0,1 0 1 0 0,0 0-1 0 0,0 0 0 0 0,0-1 1 0 0,-1 1-1 0 0,1 1 1 0 0,0-1-1 0 0,0 0 1 0 0,0 0-1 0 0,-1 0 1 0 0,1 0-1 0 0,0 0 0 0 0,0 1 1 0 0,-1-1-1 0 0,1 0 1 0 0,0 1-1 0 0,0-1 1 0 0,-1 0-1 0 0,1 1 1 0 0,0-1-1 0 0,-1 1 0 0 0,1-1 1 0 0,-1 1-1 0 0,1 0 1 0 0,-1-1-1 0 0,1 1 1 0 0,-1 0-1 0 0,1-1 1 0 0,-1 1-1 0 0,1 0 0 0 0,-1-1 1 0 0,0 1-1 0 0,1 0 1 0 0,-1 0-1 0 0,0-1 1 0 0,0 1-1 0 0,0 0 1 0 0,1 0-1 0 0,-1 0 7 0 0,8 48-4 0 0,-8-41 14 0 0,9 161 262 0 0,7-132-320 0 0,-16-37-1 0 0,15-4-6873 0 0,2-17-4140 0 0,-14 17 6705 0 0</inkml:trace>
</inkml:ink>
</file>

<file path=ppt/ink/ink8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17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61 0 2737 0 0,'0'0'1697'0'0,"0"0"-35"0"0,0 0 100 0 0,0 0 107 0 0,0 0-66 0 0,0 0-286 0 0,0 0-454 0 0,0 0-406 0 0,-10 33-269 0 0,-30 102-153 0 0,29-63 118 0 0,25-24-992 0 0,8-50-7430 0 0,-16-3 4209 0 0,-1 0 685 0 0</inkml:trace>
</inkml:ink>
</file>

<file path=ppt/ink/ink8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3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 8346 0 0,'0'0'1912'0'0,"0"0"-391"0"0,0 0-609 0 0,0 0-384 0 0,0 0-200 0 0,0 0-224 0 0,0 0-296 0 0,0 0-392 0 0,0 0-224 0 0,0 0-105 0 0,0 0-79 0 0,0 0-248 0 0,0 0-1001 0 0,0 0-1463 0 0,34-33 727 0 0</inkml:trace>
</inkml:ink>
</file>

<file path=ppt/ink/ink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56 0 0 0,'0'0'964'0'0,"0"0"74"0"0,0 0-14 0 0,0 0-50 0 0,0 0-90 0 0,0 0-71 0 0,0 0-14 0 0,0 0-12 0 0,2-3-26 0 0,-1 1-996 0 0,-2-29 6878 0 0,-1 29-6408 0 0,0 0 0 0 0,-1 0 0 0 0,1 1 0 0 0,-1-1 1 0 0,1 0-1 0 0,-1 1 0 0 0,0 0 0 0 0,1 0 0 0 0,-1 0 0 0 0,0 0 0 0 0,0 0 0 0 0,0 0 0 0 0,0 1 0 0 0,0-1 0 0 0,0 1 0 0 0,0 0 0 0 0,0 0 0 0 0,0 0 0 0 0,0 0 0 0 0,0 1 0 0 0,0-1 0 0 0,0 1 0 0 0,0 0-235 0 0,-6 1 81 0 0,1 2 1 0 0,-1-1-1 0 0,1 1 1 0 0,0 0-1 0 0,0 1 1 0 0,0 0-1 0 0,0 0 0 0 0,1 1 1 0 0,0-1-1 0 0,0 2 1 0 0,-3 3-82 0 0,2-1 56 0 0,0-1 0 0 0,0 1 0 0 0,1 1 0 0 0,0 0 1 0 0,1-1-1 0 0,0 2 0 0 0,1-1 0 0 0,0 1 0 0 0,0 0 1 0 0,1 0-1 0 0,1 0 0 0 0,0 1 0 0 0,0-1 0 0 0,1 1 0 0 0,0-1 1 0 0,1 3-57 0 0,1 3 75 0 0,-1-13-39 0 0,1 1 0 0 0,-1 0 0 0 0,1 0 0 0 0,0-1 0 0 0,0 1 0 0 0,1 0 0 0 0,-1 0 0 0 0,1-1 0 0 0,0 1 0 0 0,0 0 0 0 0,1-1 0 0 0,-1 1 0 0 0,1-1 0 0 0,0 1 0 0 0,0-1 0 0 0,1 0 1 0 0,-1 0-1 0 0,1 0 0 0 0,0 0 0 0 0,0-1 0 0 0,0 1 0 0 0,1-1 0 0 0,0 2-36 0 0,6 0 197 0 0,-1-1 0 0 0,1 1 0 0 0,0-1 1 0 0,1-1-1 0 0,-1 0 0 0 0,0-1 0 0 0,1 0 0 0 0,0 0 1 0 0,-1-1-1 0 0,1 0 0 0 0,0-1 0 0 0,0 0 0 0 0,10-2-197 0 0,9 1 255 0 0,52-17 188 0 0,-82 16-845 0 0,1-4-3832 0 0,1 3-6974 0 0,-1 3 1234 0 0</inkml:trace>
</inkml:ink>
</file>

<file path=ppt/ink/ink8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6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7690 0 0,'0'0'1816'0'0,"0"0"-397"0"0,0 0-283 0 0,0 0-108 0 0,0 0-87 0 0,0 0-200 0 0,0 0-222 0 0,0 0-152 0 0,0 0-43 0 0,0 0 105 0 0,0 0 87 0 0,0 0 34 0 0,0 0 25 0 0,6 15-39 0 0,29 114 777 0 0,-25-30-776 0 0,-5 1 0 0 0,-3-1-1 0 0,-6 3-536 0 0,4-68 40 0 0,-8 157 850 0 0,4-86-3127 0 0,3-59-5223 0 0,8-75-3621 0 0,-5 21 9419 0 0</inkml:trace>
</inkml:ink>
</file>

<file path=ppt/ink/ink8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4.8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1 306 0 0 0,'0'0'1016'0'0,"0"0"1134"0"0,0 0 340 0 0,0 0 18 0 0,0 0-119 0 0,0 0-230 0 0,0 0-267 0 0,31 3-315 0 0,102 8-322 0 0,-64-20 189 0 0,-59 4-1160 0 0,7-4-88 0 0,0 0 1 0 0,-1-1-1 0 0,-1-1 0 0 0,0 0 0 0 0,0-1 1 0 0,-1-1-1 0 0,-1 0 0 0 0,0-1 0 0 0,0-1 1 0 0,-2 0-1 0 0,0 0 0 0 0,-1-1 0 0 0,0-1-196 0 0,8-60 248 0 0,-18 75-268 0 0,0 0 0 0 0,0 0 0 0 0,0 0 0 0 0,0 0 0 0 0,-1 0 0 0 0,1 0 0 0 0,-1 1 0 0 0,1-1 0 0 0,-1 0-1 0 0,0 0 1 0 0,1 0 0 0 0,-1 0 0 0 0,0 1 0 0 0,0-1 0 0 0,-1 0 0 0 0,1 1 0 0 0,0-1 0 0 0,0 1 0 0 0,-1-1 0 0 0,1 1 0 0 0,-1 0 0 0 0,1 0 0 0 0,-1-1-1 0 0,0 1 1 0 0,1 0 0 0 0,-1 0 0 0 0,0 1 0 0 0,0-1 0 0 0,0 0 0 0 0,1 1 0 0 0,-1-1 0 0 0,0 1 0 0 0,0-1 0 0 0,0 1 0 0 0,0 0 0 0 0,0 0 0 0 0,-1 0 20 0 0,-9 3-51 0 0,0 0 0 0 0,0 1 0 0 0,0 0 0 0 0,0 1 1 0 0,1 1-1 0 0,0 0 0 0 0,0 0 0 0 0,0 1 0 0 0,1 0 1 0 0,0 1-1 0 0,0 0 0 0 0,1 1 0 0 0,0 0 0 0 0,0 0 1 0 0,1 1-1 0 0,1 0 0 0 0,0 1 0 0 0,0-1 1 0 0,1 1-1 0 0,0 1 0 0 0,1-1 0 0 0,0 1 0 0 0,1 0 1 0 0,-3 12 50 0 0,4-18-11 0 0,0 0 0 0 0,1 0 0 0 0,-1 0 0 0 0,1 1 0 0 0,1-1 0 0 0,-1 0 0 0 0,1 1 0 0 0,0 0 0 0 0,1-1 0 0 0,0 1 0 0 0,0-1 0 0 0,0 1 0 0 0,1 0 0 0 0,0-1 0 0 0,0 1 0 0 0,0-1 1 0 0,1 1-1 0 0,0-1 0 0 0,0 0 0 0 0,1 0 0 0 0,0 0 0 0 0,0 0 0 0 0,0 0 0 0 0,1-1 0 0 0,0 1 0 0 0,0-1 0 0 0,0 0 0 0 0,0 0 0 0 0,1 0 11 0 0,7 2-44 0 0,-1-1-1 0 0,1 0 1 0 0,0 0-1 0 0,1-1 0 0 0,-1-1 1 0 0,1 0-1 0 0,0-1 1 0 0,0 0-1 0 0,0-1 1 0 0,9 1 44 0 0,80 1-7819 0 0,-80-4 16 0 0</inkml:trace>
</inkml:ink>
</file>

<file path=ppt/ink/ink8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5.7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1 6481 0 0,'0'0'937'0'0,"0"0"-119"0"0,0 0 41 0 0,0 0 161 0 0,0 0 161 0 0,0 0-10 0 0,0 0-160 0 0,0 0-177 0 0,0 0-148 0 0,0 0-89 0 0,0 0-51 0 0,-6 32-38 0 0,-19 104-17 0 0,19 39 1321 0 0,26 214-345 0 0,-20-390-1444 0 0,1 1-1 0 0,-1-1 1 0 0,0 1 0 0 0,1-1-1 0 0,-1 1 1 0 0,1-1-1 0 0,-1 1 1 0 0,1-1 0 0 0,-1 1-1 0 0,1 0 1 0 0,-1-1 0 0 0,1 1-1 0 0,-1 0 1 0 0,1-1-1 0 0,0 1 1 0 0,-1 0 0 0 0,1 0-1 0 0,-1 0 1 0 0,1 0 0 0 0,0-1-1 0 0,-1 1 1 0 0,1 0-1 0 0,-1 0 1 0 0,1 0 0 0 0,0 0-1 0 0,-1 0 1 0 0,1 0 0 0 0,0 1-1 0 0,-1-1 1 0 0,1 0-1 0 0,-1 0 1 0 0,1 0 0 0 0,0 1-1 0 0,-1-1 1 0 0,1 0 0 0 0,-1 1-1 0 0,1-1 1 0 0,-1 0-1 0 0,1 1 1 0 0,-1-1 0 0 0,1 0-1 0 0,-1 1 1 0 0,1-1 0 0 0,-1 1-1 0 0,0-1 1 0 0,1 1-1 0 0,-1-1 1 0 0,0 1 0 0 0,1 0-1 0 0,-1-1 1 0 0,0 1 0 0 0,0-1-1 0 0,0 1 1 0 0,1 0-1 0 0,-1-1 1 0 0,0 1 0 0 0,0-1-1 0 0,0 1-22 0 0,155-136 714 0 0,-129 115-715 0 0,1 2 0 0 0,1 1 1 0 0,0 1-1 0 0,1 1 0 0 0,1 2 0 0 0,0 1 0 0 0,7-1 1 0 0,-34 12-7 0 0,-1 0 0 0 0,1-1 0 0 0,-1 1 0 0 0,1 0 0 0 0,0 0 0 0 0,0 1 0 0 0,-1-1 0 0 0,1 0 0 0 0,0 1 0 0 0,0 0 0 0 0,0 0 0 0 0,0 0 0 0 0,0 0 0 0 0,-1 0 0 0 0,1 0-1 0 0,0 1 1 0 0,0-1 0 0 0,0 1 0 0 0,-1 0 0 0 0,1 0 0 0 0,0 0 0 0 0,-1 0 0 0 0,1 0 0 0 0,-1 1 0 0 0,1-1 0 0 0,-1 1 0 0 0,0 0 0 0 0,1-1 0 0 0,-1 1 0 0 0,0 0 0 0 0,0 0-1 0 0,0 1 1 0 0,-1-1 0 0 0,1 0 0 0 0,0 1 0 0 0,-1-1 0 0 0,0 1 0 0 0,1-1 0 0 0,-1 1 0 0 0,0 0 0 0 0,0-1 0 0 0,-1 1 0 0 0,1 0 0 0 0,0 2 7 0 0,-1 9 29 0 0,0 0 0 0 0,-1 0 0 0 0,-1 0 0 0 0,0-1 1 0 0,-1 1-1 0 0,0-1 0 0 0,-1 0 0 0 0,-1 1 0 0 0,0-2 0 0 0,0 1 1 0 0,-2-1-1 0 0,1 1 0 0 0,-2-2 0 0 0,1 1 0 0 0,-2-1 0 0 0,0 1-29 0 0,-12 12 68 0 0,0-1 0 0 0,-2 0 0 0 0,0-2 0 0 0,-1-1-1 0 0,-1 0 1 0 0,-17 8-68 0 0,33-22-4 0 0,0-1 0 0 0,0 0 0 0 0,-1 0-1 0 0,0 0 1 0 0,0-2 0 0 0,0 1 0 0 0,0-1-1 0 0,-1 0 1 0 0,1-1 0 0 0,-1-1 0 0 0,1 0 0 0 0,-7 0 4 0 0,15-1-80 0 0,0 0 0 0 0,0-1 0 0 0,0 1 0 0 0,0-1 0 0 0,0 0 0 0 0,0 1 0 0 0,0-1 0 0 0,1 0 0 0 0,-1 0 0 0 0,0 0 0 0 0,1-1 0 0 0,-1 1 1 0 0,1 0-1 0 0,-1-1 0 0 0,1 1 0 0 0,-1-1 0 0 0,1 1 0 0 0,0-1 0 0 0,0 1 0 0 0,0-1 0 0 0,0 0 0 0 0,0 0 0 0 0,0 0 0 0 0,0 1 0 0 0,1-1 1 0 0,-1 0-1 0 0,1 0 0 0 0,-1 0 0 0 0,1 0 0 0 0,0 0 0 0 0,0 0 0 0 0,0 0 0 0 0,0 0 0 0 0,0 0 0 0 0,0 0 0 0 0,0-1 80 0 0,3-40-5687 0 0,6 9-5135 0 0,-4 26 7257 0 0</inkml:trace>
</inkml:ink>
</file>

<file path=ppt/ink/ink8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6.30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0 455 0 0 0,'0'0'1962'0'0,"0"0"237"0"0,0 0 64 0 0,0 0-136 0 0,0 0-233 0 0,0 0-227 0 0,32-4-215 0 0,102-13-228 0 0,-53-14 477 0 0,-60 19-1386 0 0,-1-2 0 0 0,-1 0 1 0 0,0-1-1 0 0,-1-1 0 0 0,0-1 0 0 0,-2-1 0 0 0,0 0 1 0 0,-1-1-1 0 0,-1-1 0 0 0,0 0 0 0 0,3-10-315 0 0,-12 21 60 0 0,0-1 0 0 0,-1-1 0 0 0,0 1-1 0 0,0-1 1 0 0,-2 1 0 0 0,1-1 0 0 0,-1 0-1 0 0,-1 0 1 0 0,0 0 0 0 0,0 0 0 0 0,-1-4-60 0 0,0 12-16 0 0,-1 0 0 0 0,1 1 1 0 0,-1-1-1 0 0,0 0 0 0 0,0 1 0 0 0,0-1 1 0 0,0 1-1 0 0,0-1 0 0 0,0 1 0 0 0,-1 0 1 0 0,1-1-1 0 0,-1 1 0 0 0,1 0 0 0 0,-1 0 1 0 0,0 0-1 0 0,0 0 0 0 0,0 1 1 0 0,0-1-1 0 0,0 0 0 0 0,0 1 0 0 0,-1-1 1 0 0,1 1-1 0 0,-1 0 0 0 0,1 0 0 0 0,0 0 1 0 0,-1 0-1 0 0,0 0 0 0 0,1 0 0 0 0,-1 1 1 0 0,0 0-1 0 0,1-1 0 0 0,-1 1 1 0 0,0 0 15 0 0,-3-1-64 0 0,-1 1 0 0 0,1 0 0 0 0,-1 0 0 0 0,0 0 0 0 0,1 1 0 0 0,-1 0 0 0 0,1 0 1 0 0,-1 0-1 0 0,1 1 0 0 0,0 0 0 0 0,-1 1 0 0 0,-4 2 64 0 0,3-1-18 0 0,-4 3 14 0 0,0-1 0 0 0,1 2 0 0 0,0-1 0 0 0,0 2 0 0 0,0-1 0 0 0,1 1 1 0 0,1 1-1 0 0,-1 0 0 0 0,-4 7 4 0 0,13-16-3 0 0,0 0 1 0 0,1 0-1 0 0,-1 1 0 0 0,0-1 1 0 0,0 0-1 0 0,1 0 1 0 0,-1 1-1 0 0,0-1 1 0 0,1 0-1 0 0,-1 1 0 0 0,1-1 1 0 0,0 1-1 0 0,-1-1 1 0 0,1 1-1 0 0,0-1 1 0 0,0 0-1 0 0,0 1 0 0 0,0-1 1 0 0,0 1-1 0 0,0-1 1 0 0,1 1-1 0 0,-1-1 1 0 0,0 1-1 0 0,1-1 0 0 0,-1 0 1 0 0,1 1-1 0 0,-1-1 1 0 0,1 0-1 0 0,0 1 1 0 0,0-1-1 0 0,-1 0 0 0 0,1 0 1 0 0,0 0-1 0 0,0 0 1 0 0,0 0-1 0 0,0 0 0 0 0,0 0 1 0 0,1 0-1 0 0,-1 0 1 0 0,0 0-1 0 0,0 0 1 0 0,1-1-1 0 0,-1 1 0 0 0,0 0 1 0 0,1-1-1 0 0,-1 1 1 0 0,0-1-1 0 0,1 0 1 0 0,1 1 2 0 0,74 9 243 0 0,137-5 304 0 0,-211-5-532 0 0,1 1-1 0 0,0 0 1 0 0,-1 0 0 0 0,1 0-1 0 0,-1 0 1 0 0,1 0 0 0 0,-1 1-1 0 0,0 0 1 0 0,0-1 0 0 0,0 1-1 0 0,0 1 1 0 0,0-1 0 0 0,0 0-1 0 0,0 1 1 0 0,-1-1 0 0 0,1 1-1 0 0,-1 0 1 0 0,1 0 0 0 0,-1 0-1 0 0,0 0 1 0 0,-1 0 0 0 0,1 0-1 0 0,0 0 1 0 0,-1 1 0 0 0,0-1-1 0 0,0 1 1 0 0,0-1 0 0 0,0 1-1 0 0,0 0 1 0 0,-1-1 0 0 0,1 1-1 0 0,-1 0 1 0 0,0-1 0 0 0,0 1-1 0 0,-1 2-14 0 0,0 3-1 0 0,0 0 1 0 0,-1 0-1 0 0,1-1 0 0 0,-2 1 0 0 0,0 0 0 0 0,0-1 0 0 0,0 1 0 0 0,-1-1 0 0 0,0 0 0 0 0,-1 0 1 0 0,0-1-1 0 0,0 1 0 0 0,0-1 0 0 0,-1 0 0 0 0,-6 5 1 0 0,-2 10-1133 0 0,12-19-4596 0 0,3-2-5649 0 0,3-1 9179 0 0</inkml:trace>
</inkml:ink>
</file>

<file path=ppt/ink/ink8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6.9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358 456 2529 0 0,'0'0'4006'0'0,"0"0"-1640"0"0,0 0-655 0 0,0 0-130 0 0,0 0-103 0 0,0 0-250 0 0,0 0-198 0 0,0 0-126 0 0,0 0-113 0 0,0 0-120 0 0,0 0-135 0 0,0 0-154 0 0,-33 12-96 0 0,-102 38-63 0 0,56-5 74 0 0,68-37-286 0 0,0 0 0 0 0,1 1 0 0 0,0 1 0 0 0,1-1 0 0 0,0 1 0 0 0,0 1 0 0 0,1 0 0 0 0,0 0 0 0 0,1 1 0 0 0,1 0 0 0 0,-2 2-11 0 0,8-13-2 0 0,-1 0 0 0 0,0 1-1 0 0,1-1 1 0 0,-1 0 0 0 0,1 0-1 0 0,-1 1 1 0 0,1-1 0 0 0,0 0 0 0 0,-1 0-1 0 0,1 1 1 0 0,0-1 0 0 0,0 0-1 0 0,0 1 1 0 0,0-1 0 0 0,0 0-1 0 0,0 1 1 0 0,1-1 0 0 0,-1 0-1 0 0,0 1 1 0 0,1-1 0 0 0,-1 0 0 0 0,1 1-1 0 0,-1-1 1 0 0,1 0 0 0 0,-1 0-1 0 0,1 0 1 0 0,0 0 0 0 0,0 0-1 0 0,0 0 1 0 0,-1 0 0 0 0,1 0-1 0 0,0 0 1 0 0,0 0 0 0 0,0 0 0 0 0,0 0-1 0 0,1 0 1 0 0,-1-1 0 0 0,0 1-1 0 0,0-1 1 0 0,0 1 0 0 0,1-1-1 0 0,-1 1 1 0 0,0-1 0 0 0,1 1 0 0 0,-1-1-1 0 0,1 0 3 0 0,66-4 534 0 0,-42-5-455 0 0,-1-2 0 0 0,0 0 0 0 0,-1-1 1 0 0,0-2-1 0 0,-1 0 0 0 0,-1-2 0 0 0,0 0 0 0 0,2-4-79 0 0,2 0 22 0 0,19 1-373 0 0,-42 53-99 0 0,-4-8 403 0 0,0-23 50 0 0,0 1 0 0 0,0-1 0 0 0,0 0-1 0 0,0 0 1 0 0,0 1 0 0 0,1-1 0 0 0,-1 0 0 0 0,1 1-1 0 0,0-1 1 0 0,0 1 0 0 0,0-1 0 0 0,1 0 0 0 0,-1 1-1 0 0,1-1 1 0 0,0 0 0 0 0,0 0 0 0 0,0 1 0 0 0,0-1-1 0 0,0 0 1 0 0,1 0 0 0 0,0 0 0 0 0,-1 0-1 0 0,1 0 1 0 0,0-1 0 0 0,0 1 0 0 0,1 0 0 0 0,-1-1-1 0 0,0 0 1 0 0,1 1 0 0 0,0-1 0 0 0,-1 0 0 0 0,1 0-1 0 0,0-1 1 0 0,0 1 0 0 0,0 0 0 0 0,0-1 0 0 0,0 0-1 0 0,0 0 1 0 0,1 0 0 0 0,-1 0 0 0 0,1 0-3 0 0,8-5 74 0 0,-1 1 0 0 0,1-2-1 0 0,0 1 1 0 0,-1-2 0 0 0,0 1 0 0 0,0-1 0 0 0,-1-1 0 0 0,0 0 0 0 0,0-1 0 0 0,-1 0 0 0 0,1 0 0 0 0,-2-1 0 0 0,1 0-1 0 0,-1-1 1 0 0,-1 1 0 0 0,0-2 0 0 0,4-5-74 0 0,2-2 57 0 0,14-12-28 0 0,-2-1 0 0 0,-2-1-1 0 0,-1-1 1 0 0,-1-1-1 0 0,-2-1 1 0 0,-1-1 0 0 0,-2-1-1 0 0,-2 0 1 0 0,8-31-29 0 0,-5-108-134 0 0,-17 175 138 0 0,0-1-1 0 0,0 1 1 0 0,0-1-1 0 0,0 1 0 0 0,0 0 1 0 0,0-1-1 0 0,0 1 1 0 0,-1-1-1 0 0,1 1 0 0 0,0-1 1 0 0,-1 1-1 0 0,0 0 0 0 0,1-1 1 0 0,-1 1-1 0 0,0 0 1 0 0,1 0-1 0 0,-1-1 0 0 0,0 1 1 0 0,0 0-1 0 0,0 0 1 0 0,0 0-1 0 0,0 0 0 0 0,0 0 1 0 0,0 0-1 0 0,-1 1 1 0 0,1-1-1 0 0,0 0 0 0 0,-1 0 1 0 0,1 1-1 0 0,0-1 1 0 0,-1 1-1 0 0,1-1 0 0 0,0 1 1 0 0,-1 0-1 0 0,1-1 1 0 0,-1 1-1 0 0,1 0 0 0 0,-1 0 1 0 0,1 0-1 0 0,0 0 1 0 0,-1 0-1 0 0,1 1 0 0 0,-1-1 1 0 0,1 0-1 0 0,-1 1 0 0 0,1-1 1 0 0,0 0-1 0 0,-1 1 1 0 0,1 0-1 0 0,0-1 0 0 0,-1 1 1 0 0,1 0-1 0 0,0 0 1 0 0,0 0-1 0 0,0 0 0 0 0,0 0 1 0 0,0 0-1 0 0,0 0 1 0 0,0 0-1 0 0,0 0 0 0 0,0 0 1 0 0,0 0-1 0 0,1 1 1 0 0,-1-1-1 0 0,0 0 0 0 0,0 2-3 0 0,-14 26 27 0 0,1 1-1 0 0,1 0 1 0 0,1 1-1 0 0,2 1 1 0 0,1-1-1 0 0,2 2 1 0 0,1-1-1 0 0,2 1 1 0 0,1 0-1 0 0,1 0 0 0 0,2 0 1 0 0,1 0-1 0 0,3 15-26 0 0,-3 13 8 0 0,12 130 36 0 0,-6-128-714 0 0,-14-90-2990 0 0,12-10-2426 0 0,4 13-844 0 0,-5 12 1729 0 0</inkml:trace>
</inkml:ink>
</file>

<file path=ppt/ink/ink8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39:57.5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347 0 4777 0 0,'0'0'1663'0'0,"0"0"-65"0"0,0 0 127 0 0,0 0 46 0 0,-31 17-150 0 0,-99 55-278 0 0,-34 23 2166 0 0,163-95-3493 0 0,0 0 0 0 0,0 0 0 0 0,0 0 0 0 0,0 0 0 0 0,0 0 0 0 0,1 0 0 0 0,-1 1 0 0 0,0-1 0 0 0,0 0 0 0 0,0 1 0 0 0,0-1 0 0 0,1 0 0 0 0,-1 1 0 0 0,0-1 0 0 0,0 1 1 0 0,1-1-1 0 0,-1 1 0 0 0,0 0 0 0 0,1-1 0 0 0,-1 1 0 0 0,1 0 0 0 0,-1-1 0 0 0,1 1 0 0 0,-1 0 0 0 0,1 0 0 0 0,-1-1 0 0 0,1 1 0 0 0,0 0 0 0 0,-1 0 0 0 0,1 0 0 0 0,0-1 1 0 0,0 1-1 0 0,-1 0 0 0 0,1 0 0 0 0,0 0 0 0 0,0 0 0 0 0,0 0 0 0 0,0 0 0 0 0,0 0 0 0 0,0-1 0 0 0,1 1 0 0 0,-1 0 0 0 0,0 0 0 0 0,0 0 0 0 0,1 0 0 0 0,-1 0 0 0 0,0-1 0 0 0,1 1 1 0 0,-1 0-1 0 0,1 0 0 0 0,-1-1 0 0 0,1 1 0 0 0,-1 0 0 0 0,1-1 0 0 0,0 1 0 0 0,-1 0 0 0 0,1-1 0 0 0,0 1 0 0 0,-1-1 0 0 0,1 1 0 0 0,0-1 0 0 0,0 0 0 0 0,0 1 0 0 0,-1-1 1 0 0,1 0-1 0 0,0 1 0 0 0,0-1 0 0 0,0 0-16 0 0,116 4 616 0 0,-95-6-646 0 0,1 2-1 0 0,-1 1 1 0 0,0 1-1 0 0,0 0 1 0 0,0 2-1 0 0,18 5 31 0 0,8 23-1710 0 0,-12-2-4307 0 0,65-1 7336 0 0,-85-28-877 0 0,0-1 0 0 0,0 0 1 0 0,0-1-1 0 0,-1-1 0 0 0,1 0 0 0 0,0-1 0 0 0,-1-1 0 0 0,0-1 0 0 0,1 0 0 0 0,-2 0 1 0 0,1-2-1 0 0,-1 0 0 0 0,0 0 0 0 0,0-2 0 0 0,-1 1 0 0 0,0-2 0 0 0,5-4-442 0 0,-15 11 40 0 0,1 1-1 0 0,0-1 0 0 0,-1 0 0 0 0,0-1 1 0 0,0 1-1 0 0,0-1 0 0 0,0 1 1 0 0,0-1-1 0 0,-1 0 0 0 0,1 0 0 0 0,-1 0 1 0 0,0 0-1 0 0,0 0 0 0 0,-1-1 0 0 0,1 1 1 0 0,-1 0-1 0 0,0-1 0 0 0,0 1 1 0 0,-1-1-1 0 0,1 0 0 0 0,-1 1 0 0 0,0-1 1 0 0,0 1-1 0 0,-1-1 0 0 0,1 0 0 0 0,-1 1 1 0 0,0-1-1 0 0,0 1 0 0 0,0 0 1 0 0,-1-1-1 0 0,0 1 0 0 0,0 0 0 0 0,0 0 1 0 0,0 0-1 0 0,0 0 0 0 0,-1 0 0 0 0,0 0 1 0 0,-1 0-40 0 0,-4-1-41 0 0,0 1-1 0 0,0 0 1 0 0,-1 0 0 0 0,1 1 0 0 0,-1 0 0 0 0,0 1 0 0 0,0 0-1 0 0,0 0 1 0 0,0 1 0 0 0,0 0 0 0 0,0 1 0 0 0,0 0 0 0 0,-1 0 0 0 0,1 1-1 0 0,0 0 1 0 0,0 1 0 0 0,0 0 0 0 0,0 0 0 0 0,1 1 0 0 0,-1 0-1 0 0,1 0 1 0 0,-1 1 0 0 0,1 0 0 0 0,0 1 0 0 0,0 0 0 0 0,1 0-1 0 0,0 1 1 0 0,0 0 0 0 0,-6 6 41 0 0,4-5-32 0 0,0 1-1 0 0,1 0 1 0 0,1 0 0 0 0,-1 1-1 0 0,1 0 1 0 0,1 0 0 0 0,-1 1-1 0 0,2 0 1 0 0,-1 0 0 0 0,2 1-1 0 0,-1-1 1 0 0,1 1 0 0 0,1 0-1 0 0,0 0 1 0 0,0 0-1 0 0,1 0 1 0 0,1 1 0 0 0,0-1-1 0 0,0 0 1 0 0,1 1 0 0 0,1-1-1 0 0,0 1 1 0 0,2 8 32 0 0,0-11-191 0 0,1-1-1 0 0,1 1 1 0 0,-1-1-1 0 0,1 0 1 0 0,1 0-1 0 0,-1-1 1 0 0,1 0 0 0 0,1 0-1 0 0,-1 0 1 0 0,1 0-1 0 0,1-1 1 0 0,-1-1 0 0 0,5 3 191 0 0,64 39-10009 0 0,-57-39 2311 0 0</inkml:trace>
</inkml:ink>
</file>

<file path=ppt/ink/ink8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02.1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339 418 7001 0 0,'0'0'1984'0'0,"0"0"-347"0"0,0 0-286 0 0,0 0-61 0 0,0 0 34 0 0,0 0-61 0 0,0 0-228 0 0,0 0-306 0 0,-34-1-263 0 0,-105-5-179 0 0,137 5-278 0 0,-1 1 0 0 0,0-1 1 0 0,1 1-1 0 0,-1-1 0 0 0,0 1 0 0 0,0 0 1 0 0,1 0-1 0 0,-1 1 0 0 0,0-1 1 0 0,0 0-1 0 0,1 1 0 0 0,-1 0 1 0 0,0-1-1 0 0,1 1 0 0 0,-1 0 1 0 0,1 0-1 0 0,-1 1 0 0 0,1-1 1 0 0,0 0-1 0 0,-1 1 0 0 0,1 0 1 0 0,0-1-1 0 0,0 1 0 0 0,0 0 0 0 0,-1 1-9 0 0,-3 4 32 0 0,-3 2-16 0 0,1-1 0 0 0,0 1 1 0 0,0 0-1 0 0,1 1 0 0 0,0 0 1 0 0,0 0-1 0 0,1 0 0 0 0,1 1 1 0 0,0 0-1 0 0,0 0 0 0 0,1 0 0 0 0,0 1 1 0 0,1 0-1 0 0,1-1 0 0 0,0 1 1 0 0,0 0-1 0 0,1 5-16 0 0,2-13 35 0 0,1 1 0 0 0,0-1 0 0 0,-1 0 1 0 0,2 0-1 0 0,-1 0 0 0 0,0 0 0 0 0,1-1 0 0 0,0 1 0 0 0,0-1 0 0 0,0 1 1 0 0,0-1-1 0 0,0 0 0 0 0,1 0 0 0 0,0 0 0 0 0,-1-1 0 0 0,1 1 0 0 0,0-1 1 0 0,0 0-1 0 0,0 0 0 0 0,1 0 0 0 0,-1-1 0 0 0,0 1 0 0 0,1-1 0 0 0,-1 0 1 0 0,0-1-1 0 0,1 1 0 0 0,0-1 0 0 0,-1 1 0 0 0,1-1 0 0 0,-1-1 0 0 0,1 1 1 0 0,-1-1-1 0 0,1 0 0 0 0,-1 0 0 0 0,1 0 0 0 0,-1 0 0 0 0,0-1 0 0 0,0 1 1 0 0,0-1-1 0 0,1-1-35 0 0,42-18 392 0 0,-1-2 1 0 0,0-3 0 0 0,-2-1 0 0 0,6-8-393 0 0,106-63 194 0 0,-155 98-203 0 0,0-1-1 0 0,0 0 0 0 0,0 1 0 0 0,0-1 1 0 0,0 1-1 0 0,0-1 0 0 0,0 1 0 0 0,0 0 1 0 0,0-1-1 0 0,0 1 0 0 0,0 0 1 0 0,0 0-1 0 0,1 0 0 0 0,-1 0 0 0 0,0 0 1 0 0,0 0-1 0 0,0 0 0 0 0,0 0 0 0 0,0 0 1 0 0,0 0-1 0 0,0 1 0 0 0,0-1 0 0 0,1 0 1 0 0,-1 1-1 0 0,0-1 0 0 0,0 1 1 0 0,0-1-1 0 0,0 1 0 0 0,-1-1 0 0 0,1 1 1 0 0,0 0-1 0 0,0 0 0 0 0,0-1 0 0 0,0 1 1 0 0,-1 0-1 0 0,1 0 0 0 0,0 0 0 0 0,-1 0 1 0 0,1 0-1 0 0,-1 0 0 0 0,1 0 0 0 0,-1 0 1 0 0,1 0 9 0 0,3 52-346 0 0,-4-40 334 0 0,-26 181 80 0 0,28-192-55 0 0,-1-1-1 0 0,0 1 0 0 0,1-1 1 0 0,-1 1-1 0 0,1-1 1 0 0,-1 0-1 0 0,1 1 0 0 0,0-1 1 0 0,-1 0-1 0 0,1 0 0 0 0,0 0 1 0 0,0 0-1 0 0,0-1 1 0 0,0 1-1 0 0,0 0 0 0 0,0-1 1 0 0,0 1-1 0 0,0-1 0 0 0,0 0 1 0 0,0 0-1 0 0,0 0 1 0 0,0 0-1 0 0,0 0 0 0 0,0 0 1 0 0,0 0-1 0 0,0-1 0 0 0,0 1 1 0 0,0-1-1 0 0,0 1 1 0 0,0-1-1 0 0,0 0 0 0 0,-1 0 1 0 0,1 0-1 0 0,0 0 0 0 0,0 0 1 0 0,-1 0-1 0 0,1 0 1 0 0,-1-1-1 0 0,1 1-12 0 0,22-17 103 0 0,-1-2-1 0 0,-1 0 1 0 0,0-1 0 0 0,-2-1-1 0 0,9-13-102 0 0,123-167 226 0 0,-118 162-265 0 0,-14 70-292 0 0,17 132 310 0 0,-29-108 42 0 0,7 39-2 0 0,-3 0-1 0 0,-5 1 0 0 0,-4-1 1 0 0,-5 8-19 0 0,3-94 17 0 0,-1-1 1 0 0,0 1 0 0 0,-1 0 0 0 0,0-1-1 0 0,0 1 1 0 0,0-1 0 0 0,-1 1-1 0 0,0-1 1 0 0,0 0 0 0 0,-1 0-1 0 0,1 0 1 0 0,-1 0 0 0 0,-1 0 0 0 0,1-1-1 0 0,-1 1 1 0 0,0-1 0 0 0,0 0-1 0 0,-1 0 1 0 0,1 0 0 0 0,-1-1-1 0 0,0 1 1 0 0,0-1 0 0 0,-1-1-1 0 0,1 1 1 0 0,-1-1 0 0 0,-1 1-18 0 0,5-3 24 0 0,0-1-1 0 0,0 1 1 0 0,0-1-1 0 0,0 0 1 0 0,0 0 0 0 0,-1 0-1 0 0,1 0 1 0 0,0 0 0 0 0,0 0-1 0 0,0 0 1 0 0,0-1 0 0 0,0 1-1 0 0,0-1 1 0 0,0 1 0 0 0,0-1-1 0 0,0 0 1 0 0,0 0 0 0 0,0 0-1 0 0,0 0 1 0 0,0 0 0 0 0,0 0-1 0 0,1-1 1 0 0,-1 1 0 0 0,0 0-1 0 0,1-1 1 0 0,-1 0 0 0 0,1 1-1 0 0,0-1 1 0 0,-1 0-1 0 0,1 0 1 0 0,0 1 0 0 0,0-1-1 0 0,0 0 1 0 0,1 0 0 0 0,-1 0-1 0 0,0 0 1 0 0,1 0 0 0 0,-1-1-1 0 0,1 1 1 0 0,-1-1-24 0 0,-7-96 29 0 0,8 90-40 0 0,3-27-24 0 0,3 0-1 0 0,0 0 1 0 0,3 1 0 0 0,0 0-1 0 0,3 0 1 0 0,1 1 0 0 0,1 1-1 0 0,2 0 1 0 0,1 1 0 0 0,14-18 35 0 0,101-132-321 0 0,-124 172 290 0 0,2 0 0 0 0,-1 2 0 0 0,1-1 0 0 0,1 1 0 0 0,-1 0 0 0 0,1 1 0 0 0,1 1 0 0 0,-1-1 0 0 0,1 2 0 0 0,0 0 0 0 0,0 0 0 0 0,1 1 0 0 0,0 1 0 0 0,-1 0 0 0 0,12-1 31 0 0,-22 3-8 0 0,0 1 0 0 0,0 0 0 0 0,0 1 0 0 0,0-1 1 0 0,0 0-1 0 0,0 0 0 0 0,-1 1 0 0 0,1-1 0 0 0,0 1 0 0 0,0-1 0 0 0,0 1 0 0 0,-1 0 0 0 0,1 0 0 0 0,0 0 0 0 0,-1 0 0 0 0,1 0 0 0 0,-1 0 0 0 0,1 0 1 0 0,-1 1-1 0 0,1-1 0 0 0,-1 0 0 0 0,0 1 0 0 0,0-1 0 0 0,0 1 0 0 0,0 0 0 0 0,0-1 0 0 0,0 1 0 0 0,0 0 0 0 0,0-1 0 0 0,-1 1 0 0 0,1 0 0 0 0,-1 0 0 0 0,1 0 1 0 0,-1 0-1 0 0,0-1 0 0 0,0 1 0 0 0,0 0 0 0 0,0 0 0 0 0,0 0 0 0 0,0 0 0 0 0,0 0 0 0 0,-1 1 8 0 0,-18 83-6 0 0,10-68-39 0 0,-2-1 0 0 0,0 0 0 0 0,-1-1 1 0 0,0 0-1 0 0,-1-1 0 0 0,-1-1 0 0 0,-1 0 0 0 0,0-1 0 0 0,0 0 0 0 0,-2-1 0 0 0,0 0 45 0 0,-62 29-1458 0 0,43-34-6309 0 0,32-8 2123 0 0,2-2-1236 0 0</inkml:trace>
  <inkml:trace contextRef="#ctx0" brushRef="#br0" timeOffset="417.27">1560 816 1528 0 0,'0'0'1659'0'0,"0"0"-540"0"0,0 0-233 0 0,0 0 195 0 0,0 0 274 0 0,0 0 183 0 0,0 0-19 0 0,0 0-176 0 0,0 0-155 0 0,0 0-145 0 0,0 0-100 0 0,0 0-66 0 0,0 0-64 0 0,-17 26-53 0 0,-51 77-44 0 0,49-79 2013 0 0,18-36-2540 0 0,-1 0 1 0 0,2-1 0 0 0,0 1 0 0 0,0 0 0 0 0,1-1 0 0 0,1 1 0 0 0,0 0 0 0 0,0 0 0 0 0,1 0 0 0 0,1 0 0 0 0,0-1-190 0 0,16-44 50 0 0,3 2-1 0 0,2 0 0 0 0,2 1 1 0 0,3 2-1 0 0,6-4-49 0 0,-29 43-13 0 0,0 1 0 0 0,2 0 1 0 0,-1 1-1 0 0,2 0 0 0 0,-1 0 0 0 0,2 1 1 0 0,-1 0-1 0 0,1 1 0 0 0,1 0 0 0 0,-1 1 1 0 0,2 0-1 0 0,-1 1 0 0 0,1 0 0 0 0,0 1 1 0 0,0 1-1 0 0,1 0 0 0 0,-1 1 0 0 0,1 0 0 0 0,0 1 1 0 0,1 0-1 0 0,4 1 13 0 0,-15 1-4 0 0,0 0 0 0 0,0 1 1 0 0,0 0-1 0 0,0 0 0 0 0,0 0 0 0 0,-1 0 0 0 0,1 0 1 0 0,0 1-1 0 0,0 0 0 0 0,0 0 0 0 0,-1 0 0 0 0,1 0 1 0 0,0 0-1 0 0,-1 1 0 0 0,1-1 0 0 0,-1 1 0 0 0,0 0 1 0 0,1 0-1 0 0,-1 1 0 0 0,0-1 0 0 0,0 1 0 0 0,-1-1 1 0 0,1 1-1 0 0,0 0 0 0 0,-1 0 0 0 0,0 0 0 0 0,1 0 1 0 0,-1 1-1 0 0,-1-1 0 0 0,1 1 0 0 0,0-1 0 0 0,-1 1 1 0 0,1 3 3 0 0,-1 5 28 0 0,-2 0 1 0 0,1 0-1 0 0,-2 0 1 0 0,0 0 0 0 0,0 0-1 0 0,-1 0 1 0 0,0-1-1 0 0,-1 1 1 0 0,-1-1-1 0 0,0 0 1 0 0,0 0 0 0 0,-1 0-1 0 0,0-1 1 0 0,-1 0-1 0 0,0 0 1 0 0,-1-1 0 0 0,0 0-1 0 0,0 0 1 0 0,-1 0-1 0 0,0-1 1 0 0,0-1-1 0 0,-1 0 1 0 0,0 0 0 0 0,-1-1-1 0 0,1 0 1 0 0,-1-1-1 0 0,0 0 1 0 0,-1 0 0 0 0,1-2-1 0 0,-8 3-28 0 0,-81 5-891 0 0,98-11 764 0 0,1-1 1 0 0,1 1-1 0 0,-1-1 0 0 0,0 0 0 0 0,0 1 1 0 0,0-1-1 0 0,0 0 0 0 0,0 1 0 0 0,0-1 1 0 0,1 0-1 0 0,-1 0 0 0 0,0 0 0 0 0,1 0 1 0 0,-1 0-1 0 0,1 0 0 0 0,-1 0 0 0 0,1 0 1 0 0,-1 0-1 0 0,1 0 0 0 0,0 0 0 0 0,-1 0 1 0 0,1 0-1 0 0,0 0 0 0 0,0 0 0 0 0,0-1 1 0 0,0 1-1 0 0,0 0 0 0 0,0 0 0 0 0,0 0 1 0 0,0 0-1 0 0,1 0 0 0 0,-1 0 0 0 0,0 0 1 0 0,0 0-1 0 0,1-1 127 0 0,14-36-8317 0 0,-6 26 3128 0 0,0 1 125 0 0</inkml:trace>
  <inkml:trace contextRef="#ctx0" brushRef="#br0" timeOffset="832.756">2283 43 6465 0 0,'0'0'2069'0'0,"0"0"-533"0"0,0 0-365 0 0,0 0 59 0 0,0 0 194 0 0,0 0 146 0 0,0 0-19 0 0,0 0-184 0 0,0 0-223 0 0,0 0-217 0 0,0 0-188 0 0,0 0-162 0 0,-1 34-118 0 0,-4 109-105 0 0,-19 26 353 0 0,11-106-657 0 0,-3-1-1 0 0,-3 0 0 0 0,-22 49-49 0 0,31-89 239 0 0,5-16-1341 0 0,5-16-4232 0 0,15-22-7983 0 0,-6 24 9393 0 0</inkml:trace>
  <inkml:trace contextRef="#ctx0" brushRef="#br0" timeOffset="1144.126">2453 466 8426 0 0,'0'0'2226'0'0,"0"0"-530"0"0,0 0-200 0 0,0 0 50 0 0,0 0-7 0 0,0 0-212 0 0,0 0-408 0 0,-14 32-396 0 0,-41 95-263 0 0,34-61-158 0 0,22-52-276 0 0,11-5-1746 0 0,15-20-5389 0 0,-17 3 2016 0 0,-4 0-71 0 0</inkml:trace>
  <inkml:trace contextRef="#ctx0" brushRef="#br0" timeOffset="1317.415">2476 201 11907 0 0,'0'0'4240'0'0,"0"0"-2106"0"0,0 0-889 0 0,0 0-204 0 0,0 0-138 0 0,0 0-184 0 0,0 0-231 0 0,0 0-228 0 0,0 0-181 0 0,0 0-170 0 0,0 0-141 0 0,0 0-98 0 0,0 0-58 0 0,-5-1-52 0 0,-13 5-509 0 0,31 22-2505 0 0,-3-11 360 0 0,-1-1-3112 0 0,-5-2-1626 0 0</inkml:trace>
  <inkml:trace contextRef="#ctx0" brushRef="#br0" timeOffset="1508.414">2727 529 6881 0 0,'0'0'2520'0'0,"0"0"-150"0"0,0 0 10 0 0,0 0-107 0 0,0 0-389 0 0,0 0-426 0 0,0 0-366 0 0,0 0-257 0 0,0 0-159 0 0,0 0-123 0 0,0 0-105 0 0,33-9-70 0 0,101-31-58 0 0,-71 5 181 0 0,-59 32-450 0 0,-1 0-1 0 0,1 0 0 0 0,-1 0 0 0 0,0 0 1 0 0,0-1-1 0 0,0 1 0 0 0,-1-1 1 0 0,1 0-1 0 0,-1 0 0 0 0,0 0 1 0 0,0 0-1 0 0,0 0 0 0 0,0 0 0 0 0,-1 0 1 0 0,0-1-1 0 0,1 1 0 0 0,-2-1 1 0 0,1 1-1 0 0,0-1 0 0 0,-1 1 0 0 0,0-4-50 0 0,-2 6-20 0 0,1 0-1 0 0,-1 0 1 0 0,0 1-1 0 0,1-1 1 0 0,-1 0-1 0 0,0 0 1 0 0,0 1-1 0 0,0 0 1 0 0,0-1-1 0 0,-1 1 1 0 0,1 0-1 0 0,0 0 0 0 0,-1 0 1 0 0,1 0-1 0 0,0 0 1 0 0,-1 1-1 0 0,1-1 1 0 0,-1 1-1 0 0,1-1 1 0 0,-1 1-1 0 0,1 0 1 0 0,-1 0-1 0 0,1 0 0 0 0,-1 0 1 0 0,1 1-1 0 0,-1-1 1 0 0,1 1-1 0 0,-2 0 21 0 0,-3-1-69 0 0,-6 2-6 0 0,0 1-1 0 0,0 1 1 0 0,1 0-1 0 0,-1 1 0 0 0,1 0 1 0 0,0 1-1 0 0,1 0 1 0 0,0 1-1 0 0,0 0 0 0 0,0 1 1 0 0,0 0-1 0 0,2 1 1 0 0,-1 0-1 0 0,1 0 0 0 0,0 1 1 0 0,-5 9 75 0 0,-57 99-523 0 0,69-114 494 0 0,1 1 0 0 0,-1 0 1 0 0,1-1-1 0 0,0 1 0 0 0,0 0 0 0 0,0 0 1 0 0,1 0-1 0 0,0 0 0 0 0,0 0 1 0 0,0 0-1 0 0,0 0 0 0 0,1 0 0 0 0,0-1 1 0 0,0 1-1 0 0,0 0 0 0 0,1 0 1 0 0,-1-1-1 0 0,1 1 0 0 0,0 0 0 0 0,1-1 1 0 0,-1 0-1 0 0,1 0 0 0 0,0 0 1 0 0,0 0-1 0 0,0 0 0 0 0,1 1 29 0 0,3 1-38 0 0,1-1 1 0 0,-1 1-1 0 0,1-1 1 0 0,1-1-1 0 0,-1 1 0 0 0,0-1 1 0 0,1-1-1 0 0,0 0 0 0 0,0 0 1 0 0,0-1-1 0 0,0 0 0 0 0,0 0 1 0 0,1-1-1 0 0,-1 0 0 0 0,0-1 1 0 0,1 0-1 0 0,-1 0 0 0 0,1-1 1 0 0,7-2 37 0 0,15-3-361 0 0,-1-1 1 0 0,0-2 0 0 0,0-1 0 0 0,-1-1 0 0 0,5-4 360 0 0,116-66-4755 0 0,-13-17-8304 0 0,-111 79 11183 0 0,-11 6 1580 0 0</inkml:trace>
  <inkml:trace contextRef="#ctx0" brushRef="#br0" timeOffset="1872.195">3445 374 192 0 0,'0'0'2917'0'0,"0"0"-155"0"0,0 0-111 0 0,0 0-196 0 0,0 0-320 0 0,0 0-358 0 0,-33 22-384 0 0,-102 70-343 0 0,63-26 412 0 0,63-51-1251 0 0,7-13-190 0 0,-1 0-1 0 0,1 1 0 0 0,0-1 0 0 0,0 1 0 0 0,0 0 1 0 0,0-1-1 0 0,0 1 0 0 0,1 0 0 0 0,-1 0 0 0 0,1 0 1 0 0,0 0-1 0 0,0 0 0 0 0,0 1 0 0 0,0-1 0 0 0,1 0 1 0 0,-1 0-1 0 0,1 1 0 0 0,0-1 0 0 0,0 0 0 0 0,0 1 1 0 0,0-1-1 0 0,0 0 0 0 0,1 0 0 0 0,0 1 0 0 0,-1-1 1 0 0,1 0-1 0 0,1 0 0 0 0,-1 0 0 0 0,0 0 0 0 0,1 0 1 0 0,-1 0-1 0 0,1 0 0 0 0,0 0 0 0 0,0-1 0 0 0,0 1 1 0 0,0-1-1 0 0,0 1 0 0 0,1-1 0 0 0,-1 0 0 0 0,1 0 1 0 0,1 1-21 0 0,10 2 126 0 0,1 0 0 0 0,0-1-1 0 0,-1-1 1 0 0,1 0 0 0 0,0-1 0 0 0,0-1 0 0 0,0 0 0 0 0,1-1 0 0 0,-1-1 0 0 0,0 0 0 0 0,9-3-126 0 0,-7 1 177 0 0,0-1 0 0 0,0 0-1 0 0,-1-1 1 0 0,1-1 0 0 0,-1-1-1 0 0,0 0 1 0 0,-1-1 0 0 0,0-1 0 0 0,0 0-1 0 0,-1-1 1 0 0,0-1 0 0 0,0 0 0 0 0,-2 0-1 0 0,1-2 1 0 0,3-5-177 0 0,6-7 68 0 0,-2-1 0 0 0,-1-1 1 0 0,-1 0-1 0 0,-1-1 0 0 0,-2-2 1 0 0,0 1-1 0 0,6-24-68 0 0,-17 44-199 0 0,0 0-1 0 0,0 0 1 0 0,-1 0 0 0 0,0-1-1 0 0,-1 1 1 0 0,0-1 0 0 0,-1 0 0 0 0,0 1-1 0 0,-1-1 1 0 0,1 0 0 0 0,-2 0 0 0 0,1 0-1 0 0,-2 1 1 0 0,1-1 0 0 0,-1 0-1 0 0,-1 1 1 0 0,1-1 0 0 0,-2 1 0 0 0,1 0-1 0 0,-1 0 1 0 0,-1 0 0 0 0,0 1-1 0 0,0-1 1 0 0,0 1 0 0 0,-1 0 0 0 0,0 1-1 0 0,-1 0 1 0 0,-7-7 199 0 0,8 8-50 0 0,-1 0-1 0 0,0 1 1 0 0,-1 0 0 0 0,1 0-1 0 0,-1 0 1 0 0,0 1 0 0 0,0 0-1 0 0,-1 1 1 0 0,1 0 0 0 0,-1 0-1 0 0,0 1 1 0 0,0 0 0 0 0,1 0-1 0 0,-1 1 1 0 0,0 0 0 0 0,0 1-1 0 0,-1 0 1 0 0,1 0-1 0 0,0 1 1 0 0,0 0 0 0 0,1 1-1 0 0,-1 0 1 0 0,0 0 0 0 0,-7 4 50 0 0,4 0 38 0 0,0 0 1 0 0,1 1 0 0 0,0 0 0 0 0,0 1-1 0 0,0 0 1 0 0,1 1 0 0 0,1 0-1 0 0,-1 1 1 0 0,1 0 0 0 0,1 0 0 0 0,0 1-1 0 0,1 0 1 0 0,0 1 0 0 0,0-1-1 0 0,1 1 1 0 0,1 1 0 0 0,0-1 0 0 0,0 1-1 0 0,2-1 1 0 0,-1 1 0 0 0,2 1-1 0 0,0-1 1 0 0,0 0 0 0 0,1 0 0 0 0,1 1-1 0 0,0-1 1 0 0,1 0 0 0 0,0 1 0 0 0,1-1-1 0 0,1 0 1 0 0,0 0 0 0 0,1 0-1 0 0,1 4-38 0 0,11 13 99 0 0,2-1-1 0 0,0 0 0 0 0,2-1 1 0 0,1-1-1 0 0,1-1 0 0 0,1-1 1 0 0,1-1-1 0 0,2-1 1 0 0,0-1-1 0 0,1-2 0 0 0,1 0 1 0 0,1-2-1 0 0,1-1 0 0 0,0-2 1 0 0,1 0-1 0 0,15 3-98 0 0,-5-3-1589 0 0,0-2-1 0 0,1-1 1 0 0,0-3 0 0 0,37 4 1589 0 0,-55-10-6198 0 0,-7-2-1658 0 0</inkml:trace>
  <inkml:trace contextRef="#ctx0" brushRef="#br0" timeOffset="6541.894">4457 625 13643 0 0,'0'0'32'0'0,"0"0"-328"0"0,0 0-296 0 0,0 0 24 0 0,0 0 192 0 0,0 0 215 0 0,0 0 161 0 0,0 0-56 0 0,0 0-168 0 0,0 0-480 0 0,0 0-968 0 0,0 0-1953 0 0,-42 51-1776 0 0</inkml:trace>
</inkml:ink>
</file>

<file path=ppt/ink/ink8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12.7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411 185 512 0 0,'0'0'1396'0'0,"0"0"-207"0"0,0 0-146 0 0,0 0 118 0 0,0 0 235 0 0,0 0 171 0 0,0 0-1 0 0,0 0-158 0 0,0 0-251 0 0,0 0-272 0 0,0 0-223 0 0,0-3-201 0 0,7 296 4603 0 0,-7 101-4041 0 0,-19-264-3345 0 0,16-133-11456 0 0,3-1 10638 0 0,0 0 1890 0 0</inkml:trace>
  <inkml:trace contextRef="#ctx0" brushRef="#br0" timeOffset="262.161">0 329 8170 0 0,'0'0'737'0'0,"0"0"-303"0"0,0 0-100 0 0,0 0 295 0 0,0 0 449 0 0,0 0 305 0 0,0 0 70 0 0,0 0-133 0 0,0 0-226 0 0,34-11-217 0 0,110-33-186 0 0,453-148 940 0 0,-445 141-3579 0 0,-110 36-3408 0 0,0 0-6097 0 0,-39 15 10379 0 0</inkml:trace>
  <inkml:trace contextRef="#ctx0" brushRef="#br0" timeOffset="934.174">991 130 32 0 0,'0'0'2538'0'0,"0"0"-1134"0"0,0 0-220 0 0,0 0 110 0 0,0 0 225 0 0,0 0 209 0 0,1 36 17 0 0,4 115-172 0 0,-15 135 3146 0 0,10-102-3427 0 0,1-182-1261 0 0,0-1 1 0 0,0 1-1 0 0,1-1 1 0 0,-1 1-1 0 0,1-1 0 0 0,-1 1 1 0 0,1-1-1 0 0,0 0 1 0 0,-1 0-1 0 0,1 0 0 0 0,0 0 1 0 0,0 0-1 0 0,0 0 1 0 0,0-1-1 0 0,0 1 0 0 0,0 0 1 0 0,0-1-1 0 0,0 0 1 0 0,0 1-1 0 0,0-1 0 0 0,0 0 1 0 0,0 0-1 0 0,0 0 1 0 0,0 0-1 0 0,0-1 1 0 0,0 1-1 0 0,0 0 0 0 0,0-1 1 0 0,0 0-1 0 0,0 1 1 0 0,0-1-1 0 0,0 0 0 0 0,0 0 1 0 0,-1 0-1 0 0,1 0 1 0 0,0 0-1 0 0,-1 0 0 0 0,1-1 1 0 0,0 1-1 0 0,-1-1 1 0 0,0 1-1 0 0,1-1 0 0 0,-1 1 1 0 0,0-2-32 0 0,3 1 30 0 0,73-50 441 0 0,-56 36-438 0 0,2 0-1 0 0,0 1 1 0 0,0 2-1 0 0,1 1 1 0 0,24-10-33 0 0,-46 22-2 0 0,-1-1 0 0 0,0 0 0 0 0,0 1 0 0 0,1-1 0 0 0,-1 1 0 0 0,1-1 0 0 0,-1 1 0 0 0,0 0 0 0 0,1 0 0 0 0,-1-1 0 0 0,1 1 0 0 0,-1 0 1 0 0,0 0-1 0 0,1 0 0 0 0,-1 1 0 0 0,1-1 0 0 0,-1 0 0 0 0,1 0 0 0 0,-1 1 0 0 0,0-1 0 0 0,1 1 0 0 0,-1-1 0 0 0,0 1 0 0 0,0 0 0 0 0,1-1 0 0 0,-1 1 0 0 0,0 0 0 0 0,0 0 0 0 0,0 0 0 0 0,0 0 0 0 0,0 0 1 0 0,0 0-1 0 0,0 0 0 0 0,0 0 0 0 0,0 1 0 0 0,0-1 0 0 0,0 1 2 0 0,5 56 84 0 0,-6-52-60 0 0,0 11 40 0 0,-1-11-68 0 0,0 0-1 0 0,1-1 0 0 0,0 1 1 0 0,0 0-1 0 0,0 0 1 0 0,0-1-1 0 0,1 1 0 0 0,0 0 1 0 0,0-1-1 0 0,1 1 0 0 0,0-1 1 0 0,0 1-1 0 0,0-1 1 0 0,0 0-1 0 0,1 0 0 0 0,0 0 1 0 0,0 0-1 0 0,3 3 5 0 0,64-8-935 0 0,129-92-5617 0 0,-113 85 4236 0 0,-71 11 3232 0 0,-11-2-513 0 0,1-1 1 0 0,-1 0-1 0 0,1 0 1 0 0,-1 0-1 0 0,1 0 1 0 0,-1-1-1 0 0,1 0 1 0 0,-1 0-1 0 0,1 0 1 0 0,-1 0-1 0 0,1-1 1 0 0,0 0-1 0 0,-1 0 1 0 0,0 0-1 0 0,1 0 1 0 0,0-1-404 0 0,6-4 211 0 0,-1 0 0 0 0,-1 0 1 0 0,0-1-1 0 0,0 0 0 0 0,0-1 0 0 0,0 0 0 0 0,-1 0 1 0 0,-1-1-1 0 0,0 0 0 0 0,0 0 0 0 0,0-1 0 0 0,-1 0 0 0 0,-1 0 1 0 0,5-9-212 0 0,-9 16 3 0 0,1 0 0 0 0,-1 1 1 0 0,1-1-1 0 0,-1 0 1 0 0,0 0-1 0 0,0 0 0 0 0,0 0 1 0 0,0 0-1 0 0,-1 0 0 0 0,1 0 1 0 0,-1 0-1 0 0,0 0 1 0 0,0 0-1 0 0,0 0 0 0 0,0 0 1 0 0,0 0-1 0 0,-1 0 1 0 0,1 0-1 0 0,-1 0 0 0 0,0 0 1 0 0,0 0-1 0 0,0 0 0 0 0,0 0 1 0 0,-1 0-1 0 0,1 0 1 0 0,-1 1-1 0 0,1-1 0 0 0,-1 1 1 0 0,0-1-1 0 0,0 1 0 0 0,0 0 1 0 0,-1 0-1 0 0,1 0 1 0 0,0 0-1 0 0,-1 0 0 0 0,1 0 1 0 0,-1 1-1 0 0,0-1 1 0 0,0 1-1 0 0,1-1 0 0 0,-1 1-3 0 0,-6 3-33 0 0,0 0 0 0 0,0 1 0 0 0,1 0-1 0 0,-1 0 1 0 0,1 1 0 0 0,0 0-1 0 0,0 1 1 0 0,1 0 0 0 0,-1 0 0 0 0,1 0-1 0 0,0 1 1 0 0,0 0 0 0 0,1 0 0 0 0,0 1-1 0 0,0 0 1 0 0,0 0 0 0 0,1 0 0 0 0,0 1-1 0 0,0 0 1 0 0,1 0 0 0 0,0 0 0 0 0,1 0-1 0 0,-1 1 1 0 0,2-1 0 0 0,-1 1-1 0 0,1 0 1 0 0,1 0 0 0 0,-1-1 0 0 0,1 1-1 0 0,1 1 1 0 0,0-1 0 0 0,0 0 0 0 0,1 0-1 0 0,0 1 34 0 0,3-1-7 0 0,0 0-1 0 0,0-1 0 0 0,1 0 0 0 0,0 0 0 0 0,0 0 0 0 0,1 0 0 0 0,0-1 1 0 0,0 0-1 0 0,1 0 0 0 0,0-1 0 0 0,0 0 0 0 0,0 0 0 0 0,1-1 0 0 0,0 0 1 0 0,0 0-1 0 0,1 0 0 0 0,-1-1 0 0 0,1-1 0 0 0,0 1 0 0 0,0-1 0 0 0,0-1 1 0 0,0 0-1 0 0,0 0 0 0 0,1-1 0 0 0,-1 0 0 0 0,0 0 0 0 0,2-1 8 0 0,84-1-2027 0 0,-34-11-8156 0 0,-44 7 1981 0 0</inkml:trace>
</inkml:ink>
</file>

<file path=ppt/ink/ink8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14.8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131 1 3441 0 0,'0'0'2952'0'0,"0"0"-1395"0"0,0 0-404 0 0,0 0 110 0 0,0 0 228 0 0,0 0 156 0 0,0 0-50 0 0,0 0-224 0 0,0 0-322 0 0,0 0-317 0 0,0 0-257 0 0,0 0-201 0 0,0 0-109 0 0,-2 2 45 0 0,-9 198 1204 0 0,-28 337-150 0 0,3-328-957 0 0,69-238 185 0 0,-3-6-512 0 0,2 1 0 0 0,1 1 0 0 0,1 2 0 0 0,1 2 0 0 0,2 1 0 0 0,1 1 0 0 0,7-1 18 0 0,-38 24-24 0 0,1 0 0 0 0,-1 1 0 0 0,1 0 1 0 0,0 0-1 0 0,-1 0 0 0 0,1 1 0 0 0,0 0 0 0 0,1 1 0 0 0,-1 0 0 0 0,0 0 0 0 0,0 1 0 0 0,0 0 0 0 0,1 0 0 0 0,-1 1 0 0 0,0 0 0 0 0,7 2 24 0 0,-11 0-2 0 0,-1 1-1 0 0,0-1 0 0 0,0 1 1 0 0,0-1-1 0 0,0 1 0 0 0,0 0 1 0 0,-1 0-1 0 0,1 1 0 0 0,-1-1 1 0 0,0 0-1 0 0,-1 1 0 0 0,1-1 1 0 0,-1 1-1 0 0,0 0 0 0 0,0-1 1 0 0,0 1-1 0 0,-1 0 0 0 0,1 0 1 0 0,-1-1-1 0 0,0 1 0 0 0,-1 0 1 0 0,1 0-1 0 0,-1-1 0 0 0,0 1 1 0 0,-1 1 2 0 0,-3 10 29 0 0,-2-1 1 0 0,0 0 0 0 0,-1-1-1 0 0,0 0 1 0 0,-1 0 0 0 0,-1-1-1 0 0,0 0 1 0 0,-1 0 0 0 0,0-1-1 0 0,-1-1 1 0 0,0 0-1 0 0,-1 0 1 0 0,0-1 0 0 0,-4 1-30 0 0,6-2 0 0 0,-7 7-179 0 0,-1 0 0 0 0,-1-2 0 0 0,0 0 0 0 0,-1-1 1 0 0,-1-2-1 0 0,0 0 0 0 0,0-1 0 0 0,-1-1 0 0 0,0-1 1 0 0,0-1-1 0 0,-1-1 0 0 0,0-1 0 0 0,0-1 0 0 0,-10-1 179 0 0,9-11-4100 0 0,17-16-7679 0 0,8 19 7446 0 0</inkml:trace>
  <inkml:trace contextRef="#ctx0" brushRef="#br0" timeOffset="547.719">471 1002 2625 0 0,'0'0'2025'0'0,"0"0"-251"0"0,0 0 217 0 0,0 0 252 0 0,0 0 31 0 0,0 0-248 0 0,0 0-371 0 0,0 0-295 0 0,0 0-238 0 0,0 0-225 0 0,34-5-210 0 0,104-17-169 0 0,-68-4 81 0 0,-58 17-448 0 0,18-11-13 0 0,0-1-1 0 0,-2-2 1 0 0,-1 0-1 0 0,-1-2 1 0 0,-1-1-1 0 0,-1-1 1 0 0,-1-1-1 0 0,-1-1 1 0 0,-2-1-1 0 0,11-23-137 0 0,-27 44-24 0 0,1 0-1 0 0,-1 0 0 0 0,-1 0 0 0 0,1-1 1 0 0,-2 1-1 0 0,1-1 0 0 0,-1 0 1 0 0,-1 0-1 0 0,0 0 0 0 0,0 0 0 0 0,-1 0 1 0 0,0 0-1 0 0,-2-5 25 0 0,2 13-23 0 0,0 1-1 0 0,-1 0 1 0 0,1-1-1 0 0,-1 1 1 0 0,1 0 0 0 0,-1 0-1 0 0,1 0 1 0 0,-1-1 0 0 0,0 1-1 0 0,0 0 1 0 0,1 0-1 0 0,-1 0 1 0 0,0 0 0 0 0,0 0-1 0 0,0 0 1 0 0,0 0 0 0 0,0 0-1 0 0,0 1 1 0 0,-1-1-1 0 0,1 0 1 0 0,0 1 0 0 0,0-1-1 0 0,0 1 1 0 0,-1-1 0 0 0,1 1-1 0 0,0-1 1 0 0,-1 1-1 0 0,1 0 1 0 0,0 0 0 0 0,-1 0-1 0 0,1 0 1 0 0,0 0 0 0 0,-1 0-1 0 0,1 0 1 0 0,0 0-1 0 0,-1 0 1 0 0,1 1 0 0 0,0-1-1 0 0,-1 0 1 0 0,1 1-1 0 0,0-1 1 0 0,0 1 0 0 0,-1 0 23 0 0,-50 27-655 0 0,44-23 647 0 0,1 1 0 0 0,0-1 1 0 0,1 1-1 0 0,-1 0 0 0 0,1 1 1 0 0,0 0-1 0 0,1 0 0 0 0,0 0 1 0 0,0 0-1 0 0,0 1 0 0 0,1 0 1 0 0,0 0-1 0 0,1 0 0 0 0,-1 0 1 0 0,2 0-1 0 0,-1 1 1 0 0,1 0-1 0 0,0-1 0 0 0,1 3 8 0 0,4-6 4 0 0,0-1-1 0 0,0 1 1 0 0,0-1 0 0 0,1 1-1 0 0,0-1 1 0 0,0 0-1 0 0,0-1 1 0 0,0 1 0 0 0,0-1-1 0 0,1 1 1 0 0,0-1-1 0 0,-1-1 1 0 0,1 1 0 0 0,0-1-1 0 0,1 0 1 0 0,-1 0-1 0 0,0 0 1 0 0,1-1 0 0 0,-1 1-1 0 0,6-1-3 0 0,140 29 154 0 0,-148-30-143 0 0,-1 1 1 0 0,0 0-1 0 0,0-1 1 0 0,0 1-1 0 0,0 0 1 0 0,0 0 0 0 0,0 0-1 0 0,0 0 1 0 0,-1 1-1 0 0,1-1 1 0 0,0 0 0 0 0,-1 1-1 0 0,1-1 1 0 0,-1 1-1 0 0,1 0 1 0 0,-1-1-1 0 0,0 1 1 0 0,1 0 0 0 0,-1 0-1 0 0,0 0 1 0 0,0 0-1 0 0,-1 0 1 0 0,1 0 0 0 0,0 0-1 0 0,-1 0 1 0 0,1 0-1 0 0,-1 0 1 0 0,1 1 0 0 0,-1-1-1 0 0,0 0 1 0 0,0 0-1 0 0,0 0 1 0 0,0 1-1 0 0,-1-1 1 0 0,1 1-12 0 0,-1 7 71 0 0,0 0-1 0 0,-1 0 1 0 0,0 0-1 0 0,0-1 1 0 0,-1 1-1 0 0,0-1 1 0 0,-1 1 0 0 0,0-1-1 0 0,0 0 1 0 0,-1 0-1 0 0,0-1 1 0 0,-6 8-71 0 0,-20 38-418 0 0,31-54-38 0 0,0 0-266 0 0,37-7-15583 0 0,-29 3 11533 0 0</inkml:trace>
  <inkml:trace contextRef="#ctx0" brushRef="#br0" timeOffset="1227.691">1574 733 1608 0 0,'0'0'2722'0'0,"0"0"-611"0"0,0 0-168 0 0,0 0 18 0 0,0 0-181 0 0,0 0-366 0 0,0 0-474 0 0,0 0-350 0 0,0 0-168 0 0,0 0-91 0 0,0 0-42 0 0,0 0-33 0 0,0 0-61 0 0,-25 9-60 0 0,-80 28-59 0 0,29 12-11 0 0,64-37-61 0 0,6-7-29 0 0,1 0 1 0 0,0 1-1 0 0,0-1 0 0 0,0 1 0 0 0,1 0 1 0 0,0 0-1 0 0,0 1 0 0 0,1-1 0 0 0,-1 1 0 0 0,1 0 1 0 0,1 0-1 0 0,-1 0 0 0 0,1 0 0 0 0,1 0 0 0 0,-1 1 1 0 0,1-1-1 0 0,0 5 25 0 0,2-10 18 0 0,1 0 0 0 0,-1 0 0 0 0,1 0 0 0 0,0 0 0 0 0,0 0 0 0 0,0 0 0 0 0,0-1 0 0 0,0 1 0 0 0,0-1 0 0 0,0 1 0 0 0,0-1 0 0 0,0 0 0 0 0,1 0 0 0 0,-1 0 0 0 0,0 0 1 0 0,1 0-1 0 0,-1-1 0 0 0,1 1 0 0 0,-1-1 0 0 0,1 1 0 0 0,-1-1 0 0 0,1 0 0 0 0,0 0 0 0 0,-1 0 0 0 0,1 0 0 0 0,-1-1 0 0 0,1 1 0 0 0,-1-1 0 0 0,1 1 0 0 0,-1-1 0 0 0,1 0 0 0 0,-1 0-18 0 0,5 0 95 0 0,10-3 40 0 0,0-1 1 0 0,0 0-1 0 0,-1-1 1 0 0,0-1-1 0 0,0-1 1 0 0,0 0-1 0 0,-1-1 0 0 0,0 0 1 0 0,-1-2-1 0 0,0 0 1 0 0,2-3-136 0 0,12-6 144 0 0,-9 6-75 0 0,-13 8-75 0 0,0 1 0 0 0,1 0 0 0 0,-1 0 0 0 0,1 0 0 0 0,1 1 0 0 0,-1 0 0 0 0,1 1 0 0 0,-1 0 0 0 0,1 0-1 0 0,0 0 1 0 0,0 1 0 0 0,0 0 0 0 0,8 0 6 0 0,-13 4-32 0 0,-1 0 0 0 0,1 0 0 0 0,-1 0 0 0 0,0 1-1 0 0,1-1 1 0 0,-1 1 0 0 0,0-1 0 0 0,0 1-1 0 0,-1 0 1 0 0,1 0 0 0 0,0 0 0 0 0,-1 0 0 0 0,0 0-1 0 0,0 0 1 0 0,0 0 0 0 0,0 1 0 0 0,0-1 0 0 0,-1 0-1 0 0,1 2 33 0 0,2 5-52 0 0,-2-6 41 0 0,0 1-1 0 0,0-1 1 0 0,1 0-1 0 0,-1 1 0 0 0,1-1 1 0 0,0 0-1 0 0,0 0 1 0 0,1 0-1 0 0,-1 0 1 0 0,1 0-1 0 0,0 0 0 0 0,0-1 1 0 0,0 0-1 0 0,1 1 1 0 0,-1-1-1 0 0,1 0 1 0 0,0-1-1 0 0,0 1 1 0 0,0-1-1 0 0,0 1 0 0 0,0-1 1 0 0,0-1-1 0 0,0 1 1 0 0,4 1 11 0 0,-2-3 48 0 0,1 0 1 0 0,-1-1 0 0 0,0 0-1 0 0,0 0 1 0 0,0 0-1 0 0,1 0 1 0 0,-1-1-1 0 0,-1 0 1 0 0,1-1 0 0 0,0 1-1 0 0,0-1 1 0 0,-1 0-1 0 0,0 0 1 0 0,1-1-1 0 0,-1 0 1 0 0,0 0 0 0 0,-1 0-1 0 0,1 0 1 0 0,0-2-49 0 0,34-32 109 0 0,-2-2 0 0 0,-2-1 0 0 0,-1-2 1 0 0,-3-1-1 0 0,-1-1 0 0 0,-3-2 0 0 0,-1-1 0 0 0,-3-1 1 0 0,-1-1-1 0 0,11-45-109 0 0,-24 59 22 0 0,-2 0-1 0 0,-1-1 1 0 0,-2 0-1 0 0,-2 0 1 0 0,-1-1-22 0 0,-1 37 14 0 0,0 0 0 0 0,0 1 0 0 0,0-1 0 0 0,0 0 0 0 0,0 1 1 0 0,-1-1-1 0 0,1 0 0 0 0,0 1 0 0 0,0-1 0 0 0,-1 1 0 0 0,1-1 0 0 0,0 0 0 0 0,-1 1 0 0 0,1-1 0 0 0,-1 1 1 0 0,1-1-1 0 0,0 1 0 0 0,-1-1 0 0 0,1 1 0 0 0,-1 0 0 0 0,1-1 0 0 0,-1 1 0 0 0,0-1 0 0 0,1 1 1 0 0,-1 0-1 0 0,1 0 0 0 0,-1-1 0 0 0,0 1 0 0 0,1 0 0 0 0,-1 0 0 0 0,0 0 0 0 0,1 0 0 0 0,-1 0 0 0 0,0-1 1 0 0,1 1-1 0 0,-1 0 0 0 0,0 1 0 0 0,1-1 0 0 0,-1 0 0 0 0,1 0 0 0 0,-1 0 0 0 0,0 0 0 0 0,1 0 1 0 0,-1 1-1 0 0,0-1 0 0 0,1 0 0 0 0,-1 1 0 0 0,1-1 0 0 0,-1 0 0 0 0,1 1 0 0 0,-1-1 0 0 0,1 0 0 0 0,-1 1 1 0 0,1-1-1 0 0,-1 1 0 0 0,1-1 0 0 0,-1 1 0 0 0,1 0 0 0 0,0-1 0 0 0,-1 1 0 0 0,1-1 0 0 0,0 1 1 0 0,0-1-1 0 0,-1 1 0 0 0,1 0 0 0 0,0 0-14 0 0,-17 30 57 0 0,2 1 0 0 0,1 1 0 0 0,1 1 0 0 0,2 0 0 0 0,1 1 0 0 0,2-1 0 0 0,1 2 0 0 0,2-1 0 0 0,2 1 0 0 0,1 0 0 0 0,1-1 0 0 0,5 28-57 0 0,8 157 248 0 0,-2-65-271 0 0,-23-159-1398 0 0,1-41-5462 0 0,13 15-1874 0 0,2 21 4079 0 0</inkml:trace>
  <inkml:trace contextRef="#ctx0" brushRef="#br0" timeOffset="1500.112">2518 512 3353 0 0,'0'0'1971'0'0,"0"0"-782"0"0,0 0-111 0 0,0 0 253 0 0,0 0 183 0 0,0 0-14 0 0,-35 26-253 0 0,-112 78-295 0 0,43-32 864 0 0,103-71-1799 0 0,-1-1-1 0 0,1 1 1 0 0,-1-1-1 0 0,1 1 1 0 0,-1 0-1 0 0,1-1 0 0 0,0 1 1 0 0,-1 0-1 0 0,1 0 1 0 0,0 0-1 0 0,0 0 1 0 0,0 0-1 0 0,0 0 0 0 0,0 0 1 0 0,0 1-1 0 0,0-1 1 0 0,0 0-1 0 0,0 1 1 0 0,0-1-1 0 0,1 0 0 0 0,-1 1 1 0 0,1-1-1 0 0,-1 1 1 0 0,1-1-1 0 0,-1 1 1 0 0,1-1-1 0 0,0 1 0 0 0,0-1 1 0 0,0 1-1 0 0,0-1 1 0 0,0 1-1 0 0,0 0 1 0 0,0-1-1 0 0,0 1 0 0 0,1-1 1 0 0,-1 1-1 0 0,0-1 1 0 0,1 1-1 0 0,-1-1 1 0 0,1 0-1 0 0,0 1 0 0 0,0-1 1 0 0,-1 1-1 0 0,2-1-16 0 0,130 25 663 0 0,-123-25-669 0 0,-1 1 1 0 0,1 0-1 0 0,-1 0 0 0 0,0 1 0 0 0,0 0 1 0 0,0 0-1 0 0,0 1 0 0 0,-1 0 1 0 0,1 0-1 0 0,-1 1 0 0 0,0 0 0 0 0,0 0 1 0 0,-1 1-1 0 0,1 0 6 0 0,25 33-429 0 0,-19-26-267 0 0,19-27-14880 0 0,-29 9 15020 0 0</inkml:trace>
  <inkml:trace contextRef="#ctx0" brushRef="#br0" timeOffset="2035.807">2671 796 0 0 0,'0'0'916'0'0,"0"0"1111"0"0,0 0 446 0 0,0 0 130 0 0,0 0-17 0 0,0 0-244 0 0,0 0-375 0 0,0 0-421 0 0,0 0-378 0 0,31-6-291 0 0,97-17-201 0 0,-74 0 193 0 0,-48 16-691 0 0,-2 3-97 0 0,-1 0-1 0 0,1-1 0 0 0,0 0 1 0 0,-1 1-1 0 0,0-1 1 0 0,0 0-1 0 0,-1 0 0 0 0,1-1 1 0 0,-1 1-1 0 0,0 0 0 0 0,-1-1 1 0 0,1 0-1 0 0,-1 1 0 0 0,0-1 1 0 0,0 0-1 0 0,-1 1 1 0 0,0-1-1 0 0,0 0 0 0 0,0-1-80 0 0,-2 4-27 0 0,-1 1 0 0 0,1-1 1 0 0,0 1-1 0 0,-1 0 0 0 0,1 0 0 0 0,-1 0 0 0 0,0 0 0 0 0,1 0 0 0 0,-1 1 0 0 0,0-1 0 0 0,0 1 0 0 0,0-1 0 0 0,0 1 1 0 0,-1 0-1 0 0,1 1 0 0 0,0-1 0 0 0,0 0 0 0 0,0 1 0 0 0,-1 0 0 0 0,1 0 0 0 0,0 0 0 0 0,-1 0 0 0 0,1 0 0 0 0,0 0 1 0 0,0 1-1 0 0,-1 0 0 0 0,1 0 0 0 0,-3 1 27 0 0,-4 2-24 0 0,0 0-1 0 0,0 1 1 0 0,0 0 0 0 0,0 1 0 0 0,1 0 0 0 0,0 1 0 0 0,0 0-1 0 0,1 0 1 0 0,0 1 0 0 0,0 0 0 0 0,0 0 0 0 0,1 1 0 0 0,1 0-1 0 0,0 0 1 0 0,0 1 0 0 0,-1 1 24 0 0,3-4 6 0 0,-1 1 1 0 0,2-1-1 0 0,-1 1 0 0 0,1 0 1 0 0,0 0-1 0 0,0 1 0 0 0,1-1 1 0 0,0 0-1 0 0,0 1 0 0 0,1-1 1 0 0,1 1-1 0 0,-1 0 0 0 0,1-1 1 0 0,1 1-1 0 0,-1-1 0 0 0,2 1 1 0 0,-1-1-1 0 0,1 1 0 0 0,0-1 1 0 0,1 0-1 0 0,0 0 0 0 0,0 0 1 0 0,1 0-1 0 0,3 6-6 0 0,1-6 9 0 0,0 1-1 0 0,1-1 1 0 0,0-1 0 0 0,0 1-1 0 0,1-2 1 0 0,0 1 0 0 0,0-1-1 0 0,0-1 1 0 0,1 0 0 0 0,0 0-1 0 0,0-1 1 0 0,0 0-1 0 0,1-1 1 0 0,-1-1 0 0 0,1 0-1 0 0,-1 0 1 0 0,1-1 0 0 0,8 0-9 0 0,30 1-3168 0 0,0-2-3298 0 0,-39 0 4478 0 0,5 0-7313 0 0</inkml:trace>
</inkml:ink>
</file>

<file path=ppt/ink/ink8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0.2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145 423 184 0 0,'0'0'596'0'0,"0"0"-330"0"0,0 0-172 0 0,0 0 61 0 0,0 0 206 0 0,0 0 214 0 0,0 0 93 0 0,0 0-17 0 0,0 0-67 0 0,0 0-89 0 0,0 0-30 0 0,-1 17 24 0 0,-5 132 1086 0 0,-22 192 1600 0 0,28-330-3008 0 0,-1 1 0 0 0,-1-1 0 0 0,0 0 0 0 0,-1 0 1 0 0,0 0-1 0 0,-1 0 0 0 0,0 0 0 0 0,0-1 0 0 0,-1 1 0 0 0,-1-1 0 0 0,0-1 1 0 0,-7 10-168 0 0,12-18 71 0 0,0 0 0 0 0,0 0 1 0 0,0 0-1 0 0,-1-1 0 0 0,1 1 1 0 0,0 0-1 0 0,-1-1 0 0 0,1 1 1 0 0,0-1-1 0 0,-1 1 0 0 0,1-1 1 0 0,-1 1-1 0 0,1-1 1 0 0,-1 0-1 0 0,1 0 0 0 0,0 0 1 0 0,-1 0-1 0 0,1 0 0 0 0,-1 0 1 0 0,1 0-1 0 0,-1-1 0 0 0,1 1 1 0 0,-1 0-1 0 0,1-1 0 0 0,-1 1 1 0 0,1-1-1 0 0,0 1 0 0 0,-1-1 1 0 0,1 0-1 0 0,0 0 0 0 0,0 0 1 0 0,0 0-1 0 0,-1 1 0 0 0,1-1 1 0 0,0-1-1 0 0,0 1 1 0 0,0 0-1 0 0,1 0 0 0 0,-1 0 1 0 0,0 0-1 0 0,0-1 0 0 0,0 1 1 0 0,1 0-1 0 0,-1-1 0 0 0,1 1 1 0 0,-1-1-1 0 0,1 1 0 0 0,0 0 1 0 0,-1-1-1 0 0,1 1 0 0 0,0-1 1 0 0,0 1-1 0 0,0-1 0 0 0,0 1 1 0 0,0-1-1 0 0,1 1 0 0 0,-1-1 1 0 0,0 1-1 0 0,1-1 1 0 0,-1 1-72 0 0,0-22 20 0 0,2-1 0 0 0,0 1 0 0 0,1 1 0 0 0,1-1 1 0 0,2 0-1 0 0,0 1 0 0 0,1 0 0 0 0,1 0 0 0 0,1 1 1 0 0,1 0-1 0 0,1 1 0 0 0,1 0 0 0 0,11-15-20 0 0,2-6-64 0 0,2 1-1 0 0,2 1 1 0 0,1 2 0 0 0,2 1-1 0 0,2 1 1 0 0,1 2-1 0 0,1 1 1 0 0,2 2 0 0 0,1 1-1 0 0,29-14 65 0 0,-54 35-27 0 0,0 0 1 0 0,0 2-1 0 0,1-1 0 0 0,-1 2 0 0 0,1 0 0 0 0,1 1 1 0 0,-1 0-1 0 0,1 1 0 0 0,-1 1 0 0 0,12 0 27 0 0,-25 2-11 0 0,0 1 0 0 0,0-1 0 0 0,0 0 0 0 0,0 1 0 0 0,1 0 0 0 0,-1-1 0 0 0,0 1 0 0 0,0 0 0 0 0,0 0 0 0 0,0 0 0 0 0,0 0 0 0 0,-1 0 0 0 0,1 1 0 0 0,0-1 0 0 0,0 0 0 0 0,-1 1 0 0 0,1 0 0 0 0,-1-1-1 0 0,1 1 1 0 0,-1 0 0 0 0,0 0 0 0 0,0 0 0 0 0,0-1 0 0 0,0 1 0 0 0,0 0 0 0 0,0 1 0 0 0,0-1 0 0 0,-1 0 0 0 0,1 0 0 0 0,-1 0 0 0 0,1 0 0 0 0,-1 2 11 0 0,4 76 114 0 0,-4-78-102 0 0,-4 21 24 0 0,-2 0-1 0 0,0-1 1 0 0,-1 0 0 0 0,-1 0-1 0 0,-1 0 1 0 0,-1-1-1 0 0,-1-1 1 0 0,0 0-1 0 0,-2 0 1 0 0,0-1-1 0 0,-1-1 1 0 0,-1 0-1 0 0,-1-1 1 0 0,-1-1-1 0 0,0 0 1 0 0,-1-1 0 0 0,0-1-1 0 0,-1-1 1 0 0,-1-1-1 0 0,-15 7-35 0 0,19-9-133 0 0,0-2 0 0 0,-1 0 0 0 0,0-1 0 0 0,0-1 0 0 0,-1-1 0 0 0,0 0 0 0 0,0-1-1 0 0,0-1 1 0 0,-1-1 0 0 0,-17 0 133 0 0,-9-17-3177 0 0,21-29-5928 0 0,23 29 6264 0 0</inkml:trace>
  <inkml:trace contextRef="#ctx0" brushRef="#br0" timeOffset="550.906">659 766 3425 0 0,'0'0'1333'0'0,"0"0"-578"0"0,0 0-176 0 0,0 0 273 0 0,0 0 356 0 0,0 0 269 0 0,0 0 103 0 0,0 0-78 0 0,0 0-170 0 0,0 0-232 0 0,0 0-249 0 0,31-7-204 0 0,100-23-155 0 0,-37-11 267 0 0,-60 20-495 0 0,0-1 0 0 0,-1-1-1 0 0,-2-2 1 0 0,0-1 0 0 0,-2-1 0 0 0,-1-2 0 0 0,20-26-264 0 0,-43 50-2 0 0,-1-1 1 0 0,0 1-1 0 0,0-1 1 0 0,-1 0-1 0 0,1 0 0 0 0,-1-1 1 0 0,-1 1-1 0 0,1-1 1 0 0,-1 1-1 0 0,0-1 0 0 0,-1 0 1 0 0,1 0-1 0 0,-1 1 1 0 0,-1-1-1 0 0,1 0 0 0 0,-1 0 1 0 0,-1 0-1 0 0,1 0 1 0 0,-1 0-1 0 0,0 0 1 0 0,-1-1 1 0 0,-2 5-64 0 0,0 0 1 0 0,0 0-1 0 0,0 0 1 0 0,-1 1-1 0 0,1-1 1 0 0,-1 1-1 0 0,0 0 0 0 0,1 0 1 0 0,-1 1-1 0 0,0-1 1 0 0,0 1-1 0 0,0 0 1 0 0,0 1-1 0 0,0-1 1 0 0,-1 1-1 0 0,1 0 1 0 0,0 0-1 0 0,0 1 1 0 0,0-1-1 0 0,0 1 1 0 0,-5 1 63 0 0,3-1-23 0 0,0 1-1 0 0,-1-1 1 0 0,1 1-1 0 0,0 1 1 0 0,0-1-1 0 0,0 1 1 0 0,0 0 0 0 0,0 1-1 0 0,1 0 1 0 0,0 0-1 0 0,0 0 1 0 0,0 1 0 0 0,0 0-1 0 0,0 0 1 0 0,1 0-1 0 0,0 1 1 0 0,0 0-1 0 0,-1 2 25 0 0,5-6-1 0 0,0-1 1 0 0,1 0 0 0 0,-1 1 0 0 0,1-1 0 0 0,-1 0 0 0 0,1 1 0 0 0,0-1 0 0 0,-1 1 0 0 0,1-1-1 0 0,0 1 1 0 0,0-1 0 0 0,0 0 0 0 0,0 1 0 0 0,0-1 0 0 0,0 1 0 0 0,1-1 0 0 0,-1 1 0 0 0,0-1-1 0 0,1 0 1 0 0,-1 1 0 0 0,1-1 0 0 0,-1 1 0 0 0,1-1 0 0 0,0 0 0 0 0,0 0 0 0 0,-1 1 0 0 0,1-1-1 0 0,0 0 1 0 0,0 0 0 0 0,0 0 0 0 0,0 0 0 0 0,1 0 0 0 0,-1 0 0 0 0,0 0 0 0 0,0-1 0 0 0,0 1-1 0 0,1 0 1 0 0,-1-1 0 0 0,0 1-1 0 0,63 20 223 0 0,-47-17-147 0 0,179 30 192 0 0,-193-34-223 0 0,0 1 1 0 0,1 0-1 0 0,-1 0 0 0 0,0 0 1 0 0,0 0-1 0 0,-1 1 0 0 0,1-1 1 0 0,0 1-1 0 0,0-1 0 0 0,-1 1 1 0 0,1 0-1 0 0,-1 0 0 0 0,1 0 1 0 0,-1 1-1 0 0,0-1 0 0 0,0 1 1 0 0,0-1-1 0 0,0 1 0 0 0,0 0 1 0 0,-1-1-1 0 0,1 1 1 0 0,-1 0-1 0 0,0 0 0 0 0,0 0 1 0 0,0 0-1 0 0,0 0 0 0 0,0 0 1 0 0,-1 0-1 0 0,1 1 0 0 0,-1-1 1 0 0,0 0-1 0 0,0 0 0 0 0,0 0 1 0 0,0 1-1 0 0,-1-1 0 0 0,0 0 1 0 0,1 0-1 0 0,-1 0 0 0 0,0 0 1 0 0,0 0-1 0 0,0 0 0 0 0,-1 0 1 0 0,1 0-1 0 0,-1 0 0 0 0,0-1 1 0 0,0 1-1 0 0,-1 2-45 0 0,-123 160 551 0 0,111-132-2526 0 0,57-36-4611 0 0,23-30-5036 0 0,-51 22 10571 0 0</inkml:trace>
  <inkml:trace contextRef="#ctx0" brushRef="#br0" timeOffset="890.618">1714 445 272 0 0,'0'0'2641'0'0,"0"0"-542"0"0,0 0-360 0 0,0 0-6 0 0,0 0 145 0 0,0 0-7 0 0,0 0-232 0 0,0 0-369 0 0,0 0-367 0 0,0 0-311 0 0,0 0-192 0 0,-24 34-103 0 0,-71 104-65 0 0,67-79 119 0 0,29-50-249 0 0,0-6-48 0 0,-1 1 0 0 0,1 0 0 0 0,-1 0 0 0 0,1-1 0 0 0,0 1 0 0 0,1-1 0 0 0,-1 1 0 0 0,0-1 0 0 0,1 1 0 0 0,0-1 0 0 0,0 0 0 0 0,0 0 0 0 0,0 0 0 0 0,1 0 0 0 0,-1 0 0 0 0,1 0 0 0 0,-1 0 0 0 0,1-1 0 0 0,0 0 0 0 0,0 1 0 0 0,0-1 0 0 0,1 0 0 0 0,-1-1 0 0 0,0 1 0 0 0,1 0 0 0 0,-1-1 0 0 0,1 0 0 0 0,-1 0 0 0 0,1 0 0 0 0,0 0 0 0 0,-1-1 0 0 0,1 1 0 0 0,1-1-54 0 0,4 2 156 0 0,1-1 0 0 0,0-1 1 0 0,-1 1-1 0 0,1-2 0 0 0,-1 1 0 0 0,1-1 0 0 0,-1-1 1 0 0,1 0-1 0 0,-1 0 0 0 0,0-1 0 0 0,0 0 0 0 0,9-4-156 0 0,-12 5 18 0 0,1-2 0 0 0,-1 1 0 0 0,0 0 0 0 0,0-1 0 0 0,0 0 0 0 0,-1-1 0 0 0,1 1 0 0 0,-1-1 0 0 0,0 0-1 0 0,0-1 1 0 0,-1 1 0 0 0,1-1 0 0 0,-1 0 0 0 0,0 0 0 0 0,-1 0 0 0 0,0 0 0 0 0,0-1 0 0 0,0 1 0 0 0,-1-1 0 0 0,1 0 0 0 0,-2 0-1 0 0,1 0 1 0 0,-1 0 0 0 0,0 0 0 0 0,0 0 0 0 0,-1 0 0 0 0,0 0 0 0 0,-1 0 0 0 0,1 0 0 0 0,-1 0 0 0 0,-1 0 0 0 0,1 0 0 0 0,-1 0-1 0 0,0 0 1 0 0,-1 0 0 0 0,1 1 0 0 0,-1-1 0 0 0,-1 1 0 0 0,0-1-18 0 0,-74-68-3633 0 0,9 53-6307 0 0,54 19 3035 0 0</inkml:trace>
  <inkml:trace contextRef="#ctx0" brushRef="#br0" timeOffset="1231.807">2058 467 11378 0 0,'0'0'1841'0'0,"0"0"-685"0"0,0 0-338 0 0,0 0-56 0 0,0 0-21 0 0,0 0-107 0 0,0 0-134 0 0,0 0-82 0 0,0 0-38 0 0,0 0-49 0 0,0 0-74 0 0,0 0-72 0 0,0 0-58 0 0,4 22-35 0 0,18 104-17 0 0,-22-115-70 0 0,1-1 1 0 0,0 0 0 0 0,1 1-1 0 0,0-1 1 0 0,1 0-1 0 0,0 0 1 0 0,0-1-1 0 0,1 1 1 0 0,1-1 0 0 0,-1 1-1 0 0,3 1-5 0 0,-6-10 19 0 0,0 0 0 0 0,0 0 0 0 0,0 0 1 0 0,0 0-1 0 0,0 0 0 0 0,0 0 0 0 0,1 0 0 0 0,-1 0 0 0 0,0-1 0 0 0,0 1 0 0 0,1 0 0 0 0,-1-1 0 0 0,1 1 0 0 0,-1-1 0 0 0,0 0 1 0 0,1 1-1 0 0,-1-1 0 0 0,1 0 0 0 0,-1 0 0 0 0,1 0 0 0 0,-1 0 0 0 0,1 0 0 0 0,-1 0 0 0 0,1-1 0 0 0,-1 1 0 0 0,0 0 0 0 0,1-1 1 0 0,-1 1-1 0 0,1-1 0 0 0,-1 1 0 0 0,0-1 0 0 0,1 0 0 0 0,-1 0 0 0 0,0 1 0 0 0,0-1 0 0 0,0 0 0 0 0,0 0 0 0 0,0 0 0 0 0,0 0 1 0 0,0 0-1 0 0,1-1-19 0 0,44-52 1018 0 0,-43 50-941 0 0,128-242 1063 0 0,-109 218-1315 0 0,-5 6-2829 0 0,-7 6-7145 0 0,-10 15 703 0 0</inkml:trace>
  <inkml:trace contextRef="#ctx0" brushRef="#br0" timeOffset="1570.537">2577 482 12731 0 0,'0'0'1775'0'0,"0"0"-854"0"0,0 0-223 0 0,0 0 206 0 0,0 0 147 0 0,0 0-47 0 0,0 0-285 0 0,0 0-318 0 0,0 0-203 0 0,0 0-118 0 0,0 0-68 0 0,0 0-47 0 0,0 0-69 0 0,0 26-151 0 0,1 81-270 0 0,9-75-2689 0 0,-5-31-1297 0 0,-2-1-1184 0 0,-2 0-460 0 0</inkml:trace>
  <inkml:trace contextRef="#ctx0" brushRef="#br0" timeOffset="1571.537">2577 177 12923 0 0,'0'0'4049'0'0,"0"0"-2793"0"0,0 0-624 0 0,0 0-184 0 0,0 0-144 0 0,0 0-128 0 0,0 0-144 0 0,0 0-272 0 0,0 0-368 0 0,0 0-216 0 0,0 0-360 0 0,0 0-665 0 0,0 0-1680 0 0,0 0-2400 0 0,-18 0 272 0 0</inkml:trace>
  <inkml:trace contextRef="#ctx0" brushRef="#br0" timeOffset="2030.217">2923 339 9554 0 0,'0'0'2038'0'0,"0"0"-950"0"0,0 0-354 0 0,0 0 147 0 0,0 0 121 0 0,0 0-42 0 0,0 0-257 0 0,0 0-291 0 0,0 0-194 0 0,0 0-90 0 0,0 0-40 0 0,0 0-25 0 0,-17 33-7 0 0,-55 102-26 0 0,51-68-13 0 0,21-63 38 0 0,0 0 0 0 0,1 0-1 0 0,-1 0 1 0 0,1 0 0 0 0,0 0 0 0 0,0 0 0 0 0,1 0 0 0 0,-1 0 0 0 0,1 0-1 0 0,0-1 1 0 0,0 1 0 0 0,0-1 0 0 0,0 1 0 0 0,1-1 0 0 0,-1 0 0 0 0,1 0 0 0 0,0 0-1 0 0,0 0 1 0 0,0 0 0 0 0,0 0 0 0 0,0-1 0 0 0,1 0 0 0 0,-1 0 0 0 0,1 0-1 0 0,0 0 1 0 0,-1 0 0 0 0,1-1 0 0 0,0 1 0 0 0,0-1 0 0 0,0 0 0 0 0,0 0 0 0 0,0-1-1 0 0,0 1 1 0 0,5-1-55 0 0,4 1 209 0 0,0 0-1 0 0,0-1 0 0 0,0 0 1 0 0,0-1-1 0 0,0-1 0 0 0,0 0 1 0 0,0-1-1 0 0,-1 0 0 0 0,1-1 1 0 0,7-3-209 0 0,2-6 156 0 0,-1-1 0 0 0,0 0 1 0 0,-1-2-1 0 0,-1 0 1 0 0,0-1-1 0 0,-2-1 0 0 0,0-1 1 0 0,-1-1-1 0 0,0 0 1 0 0,-2 0-1 0 0,-1-2 0 0 0,0 0 1 0 0,-2 0-1 0 0,0-1 1 0 0,1-7-157 0 0,-3 9-97 0 0,-1 0 0 0 0,-1 0 0 0 0,0-1 0 0 0,-2 0 0 0 0,0 0 0 0 0,0-17 97 0 0,-4 31-80 0 0,0 1-1 0 0,-1-1 0 0 0,0 1 1 0 0,0-1-1 0 0,-1 1 1 0 0,0-1-1 0 0,-1 1 0 0 0,1 0 1 0 0,-1 0-1 0 0,-1-1 1 0 0,1 1-1 0 0,-1 0 0 0 0,0 1 1 0 0,-1-1-1 0 0,0 1 1 0 0,0-1-1 0 0,0 1 0 0 0,-1 0 1 0 0,0 1-1 0 0,0-1 1 0 0,-5-4 80 0 0,6 8-34 0 0,0 0-1 0 0,0-1 1 0 0,0 1 0 0 0,0 1 0 0 0,0-1 0 0 0,0 1 0 0 0,-1-1 0 0 0,1 1-1 0 0,0 0 1 0 0,-1 1 0 0 0,1-1 0 0 0,-1 1 0 0 0,1 0 0 0 0,-1 0 0 0 0,1 0 0 0 0,-1 1-1 0 0,1-1 1 0 0,-1 1 0 0 0,1 0 0 0 0,-1 1 0 0 0,1-1 0 0 0,0 1 0 0 0,0 0-1 0 0,-3 1 35 0 0,-88 65-72 0 0,85-58 97 0 0,1 0 0 0 0,0 1 1 0 0,1 0-1 0 0,1 0 1 0 0,-1 0-1 0 0,2 1 1 0 0,-1 1-1 0 0,2-1 1 0 0,0 1-1 0 0,0 0 1 0 0,1 0-1 0 0,1 0 1 0 0,0 0-1 0 0,1 1 1 0 0,0 0-1 0 0,1-1 1 0 0,1 1-1 0 0,0 0 0 0 0,1-1 1 0 0,0 2-26 0 0,3-4 29 0 0,1 0 1 0 0,0 0-1 0 0,0 0 1 0 0,1-1-1 0 0,0 0 1 0 0,1 0-1 0 0,0-1 1 0 0,1 0-1 0 0,0 0 1 0 0,0 0-1 0 0,1-1 0 0 0,0-1 1 0 0,0 1-1 0 0,1-1 1 0 0,0-1-1 0 0,0 0 1 0 0,0 0-1 0 0,1-1 1 0 0,0-1-1 0 0,0 0 1 0 0,0 0-1 0 0,9 1-29 0 0,10 2 104 0 0,0-2 0 0 0,0-1 0 0 0,1-1 0 0 0,0-1 0 0 0,26-3-104 0 0,-30 1 14 0 0,-9 0-215 0 0,-1-1 1 0 0,0-1-1 0 0,0 0 1 0 0,0-1 0 0 0,0-1-1 0 0,-1-1 1 0 0,1 0-1 0 0,-1-1 1 0 0,5-3 200 0 0,12-9-5179 0 0,-1-3-4437 0 0,-22 16 3423 0 0</inkml:trace>
  <inkml:trace contextRef="#ctx0" brushRef="#br0" timeOffset="2394.301">3595 534 0 0 0,'0'0'428'0'0,"0"0"1011"0"0,0 0 471 0 0,0 0 432 0 0,0 0 277 0 0,0 0 40 0 0,0 0-216 0 0,0 0-408 0 0,0 0-432 0 0,34-2-406 0 0,106-4-340 0 0,-72-10 40 0 0,-60 10-727 0 0,0 2-82 0 0,-1 0 0 0 0,0 0 0 0 0,0-1 0 0 0,-1 1 0 0 0,1-1 1 0 0,-1-1-1 0 0,0 1 0 0 0,0-1 0 0 0,-1 0 0 0 0,0-1 0 0 0,0 1 0 0 0,0-1 0 0 0,-1 0 0 0 0,0 0 0 0 0,0-1 0 0 0,-1 1 0 0 0,0-1 0 0 0,0 1 1 0 0,-1-1-1 0 0,0 0 0 0 0,0 0 0 0 0,-1 0 0 0 0,0-4-88 0 0,-1 10-18 0 0,0-1 0 0 0,-1 1 0 0 0,1 0 0 0 0,-1 0 0 0 0,0-1 1 0 0,0 1-1 0 0,0 0 0 0 0,0 0 0 0 0,0 0 0 0 0,0 0 0 0 0,0 0 0 0 0,-1 0 0 0 0,1 0 1 0 0,-1 0-1 0 0,1 1 0 0 0,-1-1 0 0 0,0 1 0 0 0,1-1 0 0 0,-1 1 0 0 0,0-1 0 0 0,0 1 1 0 0,0 0-1 0 0,0 0 0 0 0,-1 0 0 0 0,1 0 0 0 0,0 0 0 0 0,0 1 0 0 0,-1-1 0 0 0,1 1 1 0 0,0-1-1 0 0,0 1 0 0 0,-1 0 0 0 0,-1 0 18 0 0,-78 6-410 0 0,68-1 388 0 0,0 1 0 0 0,1 1 0 0 0,0 0 0 0 0,0 1 0 0 0,1 1 0 0 0,0 0 0 0 0,0 0 0 0 0,1 1 0 0 0,0 1 0 0 0,1 0 0 0 0,1 0 0 0 0,-1 1 0 0 0,2 0 0 0 0,-1 1 0 0 0,2-1 0 0 0,0 2 0 0 0,0-1 0 0 0,0 4 22 0 0,5-13-35 0 0,0 0 1 0 0,1 1-1 0 0,-1-1 1 0 0,1 0-1 0 0,0 1 1 0 0,0 0-1 0 0,1-1 1 0 0,-1 1-1 0 0,1-1 1 0 0,0 1-1 0 0,0 0 1 0 0,1-1 0 0 0,-1 1-1 0 0,1-1 1 0 0,0 1-1 0 0,0-1 1 0 0,0 1-1 0 0,1-1 1 0 0,0 0-1 0 0,0 0 1 0 0,0 1-1 0 0,0-1 1 0 0,0-1-1 0 0,1 1 1 0 0,0 0-1 0 0,0-1 1 0 0,0 1 0 0 0,0-1-1 0 0,0 0 1 0 0,1 0-1 0 0,0 0 1 0 0,-1 0-1 0 0,1-1 1 0 0,0 1-1 0 0,0-1 1 0 0,0 0-1 0 0,1 0 1 0 0,-1-1 34 0 0,11 3-698 0 0,0 0 1 0 0,1-2 0 0 0,-1 0-1 0 0,1 0 1 0 0,-1-2-1 0 0,1 0 1 0 0,0 0-1 0 0,4-2 698 0 0,-8 1-933 0 0,93-20-11209 0 0,-84 17 10878 0 0</inkml:trace>
  <inkml:trace contextRef="#ctx0" brushRef="#br0" timeOffset="2708.243">4440 250 13635 0 0,'0'0'1942'0'0,"0"0"-745"0"0,0 0-299 0 0,0 0-46 0 0,0 0-13 0 0,0 0-68 0 0,0 0-165 0 0,0 0-176 0 0,0 0-129 0 0,0 0-118 0 0,0 0-84 0 0,0 0-41 0 0,0 0-39 0 0,-29 32-4 0 0,-84 98-2 0 0,91-89-6 0 0,103 5 164 0 0,-36-27-92 0 0,-44-18-53 0 0,1-1-1 0 0,-1 1 0 0 0,1 0 1 0 0,-1 0-1 0 0,0 0 1 0 0,1 0-1 0 0,-1 0 0 0 0,0 0 1 0 0,0 0-1 0 0,1 0 0 0 0,-1 0 1 0 0,0 0-1 0 0,0 1 0 0 0,0-1 1 0 0,-1 0-1 0 0,1 1 1 0 0,0-1-1 0 0,0 1 0 0 0,-1-1 1 0 0,1 1-1 0 0,-1-1 0 0 0,1 1 1 0 0,-1-1-1 0 0,0 1 1 0 0,1-1-1 0 0,-1 1 0 0 0,0 0 1 0 0,0-1-1 0 0,0 1 0 0 0,-1-1 1 0 0,1 1-1 0 0,0 0 0 0 0,0-1 1 0 0,-1 1-1 0 0,1-1 1 0 0,-1 1-1 0 0,1-1 0 0 0,-1 1 1 0 0,0-1-1 0 0,0 1 0 0 0,0-1 1 0 0,0 0-1 0 0,0 0 0 0 0,0 1 1 0 0,0-1-1 0 0,0 0 1 0 0,0 0-1 0 0,0 0 0 0 0,0 0 1 0 0,-1 0-1 0 0,0 0-25 0 0,-5 6 112 0 0,0-2 0 0 0,0 1 1 0 0,-1 0-1 0 0,0-1 0 0 0,0-1 0 0 0,0 1 0 0 0,0-2 0 0 0,-1 1 1 0 0,0-1-1 0 0,0 0 0 0 0,-4 0-112 0 0,-64 1-5235 0 0,54-13-5927 0 0,17 4 2916 0 0</inkml:trace>
</inkml:ink>
</file>

<file path=ppt/ink/ink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22.71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1562 276 0 0 0,'63'25'0'0'0,"-24"-13"-52"0"0,-28-12 2997 0 0,-7 0-1353 0 0,-3 0-969 0 0,-5-10 6037 0 0,-7 9-3718 0 0,1 1-2438 0 0,-350 11 4625 0 0,241-7-4206 0 0,-14 7-191 0 0,-65-11 251 0 0,69 7-687 0 0,35 1 28 0 0,-141-8-55 0 0,187 7-173 0 0,-28 8-37 0 0,-3-4 2 0 0,18-4 89 0 0,18 1-29 0 0,10-1-5 0 0,38-11 1024 0 0,43-99-803 0 0,27-81-293 0 0,-54 78 12 0 0,-21 105-52 0 0,0 1-7 0 0,0 0-44 0 0,0 0-25 0 0,0 0-42 0 0,0 0-32 0 0,0 0-22 0 0,8 19-315 0 0,48 70 402 0 0,89 90 8 0 0,-138-165 68 0 0,-1 1 0 0 0,-1-1 0 0 0,0 1 1 0 0,-1-1-1 0 0,0 1 0 0 0,-2 1 1 0 0,1-1-1 0 0,-2 0 0 0 0,0 1 0 0 0,-1-1 1 0 0,0 0-1 0 0,-2 4 5 0 0,2 8 247 0 0,-26-30-89 0 0,-77-36 100 0 0,4 7-283 0 0,73 27-160 0 0,-69-9-794 0 0,34 30-6333 0 0,37-5-4073 0 0,18-4 5798 0 0</inkml:trace>
  <inkml:trace contextRef="#ctx0" brushRef="#br0" timeOffset="8095.012">684 777 0 0 0,'0'0'696'0'0,"0"0"598"0"0,0 0 405 0 0,0 0 320 0 0,0 0 212 0 0,0 0-57 0 0,0 0-242 0 0,0 0-346 0 0,0 0-351 0 0,0 0-286 0 0,-5-2-176 0 0,4 2-704 0 0,1-1 0 0 0,-1 1 0 0 0,1-1 0 0 0,-1 1 0 0 0,0-1 0 0 0,1 1 0 0 0,-1-1 0 0 0,0 1 0 0 0,1 0 0 0 0,-1-1 0 0 0,0 1 0 0 0,0 0 0 0 0,1 0 0 0 0,-1-1 0 0 0,0 1 1 0 0,0 0-1 0 0,0 0 0 0 0,1 0 0 0 0,-1 0 0 0 0,0 0 0 0 0,0 0 0 0 0,0 0 0 0 0,1 0 0 0 0,-1 1 0 0 0,0-1 0 0 0,0 0 0 0 0,1 0 0 0 0,-1 1 0 0 0,0-1 0 0 0,1 0 0 0 0,-1 1 0 0 0,0-1 1 0 0,1 1-1 0 0,-1-1 0 0 0,0 1 0 0 0,1-1 0 0 0,-1 1 0 0 0,1-1 0 0 0,-1 1 0 0 0,1 0 0 0 0,-1-1 0 0 0,1 1 0 0 0,-1 0 0 0 0,1-1 0 0 0,0 1 0 0 0,-1 0 0 0 0,1-1 0 0 0,0 1 1 0 0,0 0-1 0 0,-1 0 0 0 0,1 0 0 0 0,0-1 0 0 0,0 1 0 0 0,0 0 0 0 0,0 0 0 0 0,0-1 0 0 0,0 1 0 0 0,0 0 0 0 0,0 0 0 0 0,1 0 0 0 0,-1-1 0 0 0,0 1 0 0 0,0 0 0 0 0,1 0 0 0 0,-1 0-68 0 0,39 57 1359 0 0,58 170-748 0 0,-74-194 257 0 0,-22-34-642 0 0,18-103 1603 0 0,56-62-1687 0 0,-27 76-210 0 0,-34 60-1816 0 0,-14 28 849 0 0,0 1-494 0 0,0 0-92 0 0,-1 0-1430 0 0,0 1-4185 0 0,0 2-2466 0 0</inkml:trace>
  <inkml:trace contextRef="#ctx0" brushRef="#br0" timeOffset="8763.002">1107 946 0 0 0,'0'0'835'0'0,"0"0"646"0"0,0 0 437 0 0,0 0 277 0 0,0 0 86 0 0,0 0-221 0 0,0 0-354 0 0,0 0-339 0 0,0 0-325 0 0,0 0-277 0 0,0 0-204 0 0,0 0-143 0 0,0 0 491 0 0,11 154 2671 0 0,-4-92-5895 0 0,-5-9-9120 0 0,-2-64 4655 0 0,0 8 6192 0 0</inkml:trace>
  <inkml:trace contextRef="#ctx0" brushRef="#br0" timeOffset="9284.939">1076 980 160 0 0,'0'0'1614'0'0,"0"0"10"0"0,0 0 131 0 0,0 0 240 0 0,0 0 134 0 0,0 0-120 0 0,0 0-335 0 0,0 0-418 0 0,0 0-338 0 0,0 0-194 0 0,0 0-96 0 0,0 0-9 0 0,0 0-15 0 0,11-12-40 0 0,37-36-56 0 0,-44 44-396 0 0,0 1-1 0 0,0 0 1 0 0,1 0-1 0 0,-1 0 1 0 0,1 0-1 0 0,0 0 1 0 0,-1 1-1 0 0,1 0 0 0 0,0 0 1 0 0,1 0-1 0 0,-1 1 1 0 0,0 0-1 0 0,0 0 1 0 0,1 0-1 0 0,-1 0 1 0 0,1 1-112 0 0,-1 0 102 0 0,7-2 102 0 0,-11 1-193 0 0,1 0-1 0 0,0 0 1 0 0,-1 1 0 0 0,1-1-1 0 0,0 0 1 0 0,0 1-1 0 0,-1-1 1 0 0,1 1-1 0 0,0 0 1 0 0,0 0 0 0 0,0-1-1 0 0,0 1 1 0 0,-1 0-1 0 0,1 1 1 0 0,0-1-1 0 0,0 0 1 0 0,0 0 0 0 0,-1 1-1 0 0,1-1 1 0 0,0 1-1 0 0,0 0 1 0 0,-1-1-1 0 0,1 1 1 0 0,0 0 0 0 0,-1 0-1 0 0,1 0 1 0 0,-1 0-1 0 0,1 0 1 0 0,-1 1-1 0 0,0-1 1 0 0,1 0 0 0 0,-1 1-1 0 0,0-1 1 0 0,0 1-1 0 0,0-1 1 0 0,0 1-1 0 0,0-1 1 0 0,0 1 0 0 0,-1 0-1 0 0,1-1 1 0 0,0 1-1 0 0,-1 0 1 0 0,1 0-11 0 0,-2 4 15 0 0,0 0 0 0 0,-1 0 0 0 0,1 0 0 0 0,-1 0 0 0 0,0-1 0 0 0,0 1 0 0 0,-1-1 0 0 0,0 1-1 0 0,0-1 1 0 0,0 0 0 0 0,-1 0 0 0 0,1 0 0 0 0,-1 0 0 0 0,0-1 0 0 0,-1 0 0 0 0,1 0 0 0 0,-2 1-15 0 0,-32 41 43 0 0,37-45-51 0 0,0 0 0 0 0,0 1 0 0 0,0-1 0 0 0,1 0 0 0 0,-1 1 0 0 0,1-1 0 0 0,-1 1 0 0 0,1-1-1 0 0,-1 1 1 0 0,1-1 0 0 0,0 1 0 0 0,0-1 0 0 0,0 1 0 0 0,0-1 0 0 0,0 1 0 0 0,0 0 0 0 0,0-1 0 0 0,1 1 0 0 0,-1-1-1 0 0,0 1 1 0 0,1-1 0 0 0,-1 1 0 0 0,1-1 0 0 0,0 0 0 0 0,-1 1 0 0 0,1-1 0 0 0,0 0 0 0 0,0 1 0 0 0,0-1 0 0 0,0 0 0 0 0,0 0-1 0 0,0 0 1 0 0,0 0 0 0 0,0 0 0 0 0,1 0 0 0 0,-1 0 0 0 0,0 0 0 0 0,1 0 8 0 0,58 27-93 0 0,-48-24 125 0 0,-1 0-2 0 0,-6-3-17 0 0,0 0 0 0 0,0 0 0 0 0,0 0 0 0 0,0 1 0 0 0,0-1 0 0 0,0 1 0 0 0,0 1 0 0 0,0-1 0 0 0,-1 1 0 0 0,1-1 0 0 0,-1 1 0 0 0,0 0 0 0 0,1 1 0 0 0,-2-1 0 0 0,1 1 0 0 0,0 0 0 0 0,-1 0 0 0 0,1 0 0 0 0,-1 0 0 0 0,0 1 0 0 0,-1-1 0 0 0,1 1 0 0 0,-1-1 0 0 0,0 1 0 0 0,0 0 0 0 0,0 0 0 0 0,-1 0 0 0 0,0 0 0 0 0,1 3-13 0 0,-4-4 40 0 0,-1 0 0 0 0,1-1 0 0 0,-1 1 0 0 0,0-1 0 0 0,1 1 0 0 0,-1-1 1 0 0,-1 0-1 0 0,1 0 0 0 0,0 0 0 0 0,-1-1 0 0 0,0 1 0 0 0,1-1 0 0 0,-1 0 0 0 0,0 0 0 0 0,0 0 0 0 0,0 0 0 0 0,0-1 0 0 0,-4 1-40 0 0,1 1 36 0 0,-4 2-51 0 0,-1-1-1 0 0,1 0 1 0 0,-1-1-1 0 0,0-1 1 0 0,0 1-1 0 0,0-2 1 0 0,0 0-1 0 0,-1 0 1 0 0,1-1-1 0 0,0-1 1 0 0,-2 0 15 0 0,-15-12-2064 0 0,22 6-1574 0 0,0-1-3971 0 0,4 7-1329 0 0</inkml:trace>
  <inkml:trace contextRef="#ctx0" brushRef="#br0" timeOffset="10665.974">597 670 0 0 0,'0'0'603'0'0,"0"0"344"0"0,-9-4 7258 0 0,23-9-167 0 0,28 6-8321 0 0,-34 6 1021 0 0,117-9 617 0 0,-38 4-658 0 0,55-8 1997 0 0,-207-15-2410 0 0,59 25-435 0 0,0 0-1 0 0,1 0 0 0 0,-1 0 1 0 0,1-1-1 0 0,0 1 1 0 0,1-1-1 0 0,-1 0 0 0 0,1-1 1 0 0,0 1-1 0 0,0-1 0 0 0,0 0 1 0 0,1 0-1 0 0,-2-4 152 0 0,3 7-1087 0 0,-1 0-903 0 0,3 1-4279 0 0,0-1-1907 0 0</inkml:trace>
</inkml:ink>
</file>

<file path=ppt/ink/ink8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6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358 1 272 0 0,'0'0'1016'0'0,"0"0"-89"0"0,0 0 55 0 0,0 0 258 0 0,0 0 247 0 0,0 0 107 0 0,0 0-74 0 0,0 0-241 0 0,0 0-302 0 0,0 0-263 0 0,0 0-207 0 0,-29 0-135 0 0,-92 2-42 0 0,57 19 188 0 0,53-11-354 0 0,1-4-45 0 0,1 0 1 0 0,-1 0 0 0 0,1 2-1 0 0,1-1 1 0 0,-1 1-1 0 0,2 0 1 0 0,-1 1-1 0 0,1-1 1 0 0,0 2-1 0 0,0-1 1 0 0,2 1-1 0 0,-1 0 1 0 0,1 0-1 0 0,0 0 1 0 0,1 1-1 0 0,0 0 1 0 0,1 0-1 0 0,0 0 1 0 0,1 0-1 0 0,0 0 1 0 0,0 10-120 0 0,3-17 77 0 0,1-1-1 0 0,0 1 1 0 0,-1 0 0 0 0,1-1 0 0 0,1 1 0 0 0,-1-1-1 0 0,0 0 1 0 0,1 0 0 0 0,-1 0 0 0 0,1 0-1 0 0,0 0 1 0 0,0-1 0 0 0,1 1 0 0 0,-1-1 0 0 0,0 0-1 0 0,1 0 1 0 0,-1 0 0 0 0,1 0 0 0 0,0 0 0 0 0,-1-1-1 0 0,1 0 1 0 0,0 0 0 0 0,0 0 0 0 0,0 0-1 0 0,0 0 1 0 0,0-1 0 0 0,0 0 0 0 0,0 0 0 0 0,0 0-1 0 0,0 0 1 0 0,0-1 0 0 0,0 0 0 0 0,2 0-77 0 0,18-2 213 0 0,-1 0 1 0 0,1-2 0 0 0,-1-1-1 0 0,-1-1 1 0 0,1-1 0 0 0,-1-1-1 0 0,0 0 1 0 0,-1-2 0 0 0,0-1-1 0 0,-1 0 1 0 0,0-1-1 0 0,-1-2 1 0 0,-1 0 0 0 0,0-1-1 0 0,1-2-213 0 0,47-52 406 0 0,-63 122-126 0 0,-3-41-263 0 0,-2 2-17 0 0,1 0 0 0 0,1 0 1 0 0,0-1-1 0 0,0 1 0 0 0,1 0 0 0 0,1 0 1 0 0,0-1-1 0 0,1 1 0 0 0,0-1 1 0 0,1 1-1 0 0,0-1 0 0 0,1 0 1 0 0,1-1-1 0 0,-1 1 0 0 0,2-1 1 0 0,0 0-1 0 0,0-1 0 0 0,1 1 1 0 0,4 2-1 0 0,64 37-1067 0 0,-47-41-2653 0 0,2-3-4760 0 0,-17-5-1109 0 0</inkml:trace>
</inkml:ink>
</file>

<file path=ppt/ink/ink8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27.5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232 443 0 0 0,'0'0'413'0'0,"0"0"888"0"0,0 0 215 0 0,0 0-53 0 0,0 0-56 0 0,0 0 0 0 0,0 0-3 0 0,0 0-57 0 0,0 0-107 0 0,-1-4-167 0 0,1 3-1010 0 0,-1 0 1 0 0,0 0 0 0 0,0 1-1 0 0,1-1 1 0 0,-1 0 0 0 0,0 1 0 0 0,0-1-1 0 0,0 0 1 0 0,0 1 0 0 0,0-1-1 0 0,0 1 1 0 0,0 0 0 0 0,0-1-1 0 0,0 1 1 0 0,0 0 0 0 0,0 0-1 0 0,-1-1 1 0 0,1 1 0 0 0,0 0-1 0 0,0 0 1 0 0,0 0 0 0 0,0 0 0 0 0,0 0-1 0 0,0 1 1 0 0,0-1 0 0 0,0 0-1 0 0,0 0 1 0 0,-1 1 0 0 0,1-1-1 0 0,0 1 1 0 0,0-1 0 0 0,0 1-1 0 0,1-1 1 0 0,-1 1 0 0 0,0 0-1 0 0,0-1 1 0 0,0 1 0 0 0,0 0 0 0 0,1 0-1 0 0,-1-1 1 0 0,0 1 0 0 0,0 0-1 0 0,1 0 1 0 0,-1 1-64 0 0,-57 42 1624 0 0,58-44-1619 0 0,-11 8 95 0 0,0 1-1 0 0,1 0 0 0 0,0 0 0 0 0,1 1 1 0 0,0 1-1 0 0,1-1 0 0 0,0 1 1 0 0,0 0-1 0 0,1 1 0 0 0,1 0 0 0 0,0 0 1 0 0,0 1-1 0 0,1-1 0 0 0,1 1 1 0 0,0 0-1 0 0,1 1 0 0 0,1-1 0 0 0,-2 12-99 0 0,6-18 2 0 0,1 0 0 0 0,-1 0 0 0 0,1 0 0 0 0,0 0 0 0 0,1 0 0 0 0,-1-1 0 0 0,2 1 0 0 0,-1-1 0 0 0,0 0 0 0 0,1-1 0 0 0,0 1 0 0 0,1-1 0 0 0,-1 0 0 0 0,1 0 0 0 0,0 0 0 0 0,0-1-1 0 0,0 0 1 0 0,1 0 0 0 0,0-1 0 0 0,-1 0 0 0 0,1 0 0 0 0,0 0 0 0 0,1-1 0 0 0,-1 0 0 0 0,0 0 0 0 0,3-1-2 0 0,7 2-368 0 0,0-1 1 0 0,1-1-1 0 0,-1-1 1 0 0,0 0-1 0 0,0-2 0 0 0,0 0 1 0 0,1 0-1 0 0,-1-2 1 0 0,7-2 367 0 0,84-41-10935 0 0,-90 35 6338 0 0</inkml:trace>
  <inkml:trace contextRef="#ctx0" brushRef="#br0" timeOffset="263.814">609 564 2545 0 0,'0'0'1435'0'0,"0"0"-113"0"0,0 0 153 0 0,0 0 222 0 0,0 0 123 0 0,0 0-77 0 0,0 0-290 0 0,0 0-368 0 0,-25 33-309 0 0,-77 100-221 0 0,77-85-139 0 0,25-44-324 0 0,0 0 0 0 0,1-1 0 0 0,-1 1 0 0 0,1 0 0 0 0,0-1 0 0 0,0 1-1 0 0,0-1 1 0 0,1 1 0 0 0,-1-1 0 0 0,1 0 0 0 0,0 0 0 0 0,0 1 0 0 0,0-1 0 0 0,0 0 0 0 0,0-1 0 0 0,1 1-1 0 0,-1 0 1 0 0,1-1 0 0 0,0 1 0 0 0,0-1 0 0 0,0 0 0 0 0,0 0 0 0 0,0 0 0 0 0,0 0 0 0 0,1-1 0 0 0,-1 1-1 0 0,1-1 1 0 0,-1 0 0 0 0,1 0 0 0 0,-1 0 0 0 0,1 0 0 0 0,0-1 0 0 0,-1 1 0 0 0,4-1-92 0 0,6 0 173 0 0,-1 1 0 0 0,1-2 0 0 0,-1 1 0 0 0,1-2 0 0 0,-1 0 0 0 0,1 0 0 0 0,-1-1 0 0 0,0-1 0 0 0,0 0 1 0 0,0-1-1 0 0,-1 0 0 0 0,0 0 0 0 0,0-2 0 0 0,0 1 0 0 0,0-1 0 0 0,-1-1 0 0 0,-1 0 0 0 0,3-2-173 0 0,-3 4 47 0 0,-1-1 0 0 0,0 0 0 0 0,0-1 0 0 0,0 0-1 0 0,-1 0 1 0 0,0 0 0 0 0,0-1 0 0 0,-1 0 0 0 0,-1-1 0 0 0,1 1 0 0 0,-2-1-1 0 0,1 0 1 0 0,-1 0 0 0 0,-1-1 0 0 0,1 1 0 0 0,-2-1 0 0 0,0 0 0 0 0,0 0-1 0 0,-1 1 1 0 0,0-1 0 0 0,-1 0 0 0 0,0-3-47 0 0,-2 10-64 0 0,1-1 0 0 0,-1 1 1 0 0,0 1-1 0 0,0-1 0 0 0,0 0 0 0 0,0 0 0 0 0,-1 1 0 0 0,0-1 0 0 0,0 1 1 0 0,0 0-1 0 0,0 0 0 0 0,0 0 0 0 0,0 0 0 0 0,-1 1 0 0 0,1-1 1 0 0,-1 1-1 0 0,0 0 0 0 0,0 0 0 0 0,0 0 0 0 0,0 0 0 0 0,0 1 1 0 0,0 0-1 0 0,0 0 0 0 0,-1 0 0 0 0,1 0 0 0 0,0 0 0 0 0,-1 1 0 0 0,1 0 1 0 0,0 0-1 0 0,-1 0 0 0 0,1 1 0 0 0,-2 0 64 0 0,-43 9-4041 0 0,9 11-4703 0 0,27-10-21 0 0</inkml:trace>
  <inkml:trace contextRef="#ctx0" brushRef="#br0" timeOffset="626.753">1066 873 9562 0 0,'0'0'1731'0'0,"0"0"-308"0"0,0 0-67 0 0,0 0 17 0 0,0 0-65 0 0,0 0-217 0 0,0 0-234 0 0,0 0-190 0 0,0 0-155 0 0,0 0-92 0 0,0 0-88 0 0,0 0-70 0 0,0 0-50 0 0,11-32-57 0 0,35-101-47 0 0,-13 74 48 0 0,-28 54-162 0 0,22-23 112 0 0,-4 20-521 0 0,1 52-305 0 0,-21-32 706 0 0,-1 0 0 0 0,2 0 0 0 0,-1-1 0 0 0,2 1 1 0 0,-1-1-1 0 0,2 0 0 0 0,-1 0 0 0 0,2-1 0 0 0,-1 0 0 0 0,1 0 1 0 0,1 0 13 0 0,-3-8 108 0 0,-1 0 0 0 0,0-1 1 0 0,0 0-1 0 0,1 0 0 0 0,-1 0 1 0 0,0 0-1 0 0,1-1 0 0 0,-1 0 1 0 0,1 0-1 0 0,-1 0 0 0 0,1 0 1 0 0,-1-1-1 0 0,0 1 1 0 0,1-1-1 0 0,-1 0 0 0 0,0-1 1 0 0,0 1-1 0 0,1-1 0 0 0,-1 0 1 0 0,0 0-1 0 0,-1 0 0 0 0,1 0 1 0 0,0-1-1 0 0,-1 0 0 0 0,1 1 1 0 0,-1-1-1 0 0,0 0 0 0 0,0-1 1 0 0,0 1-1 0 0,0-1 0 0 0,0 1 1 0 0,-1-1-1 0 0,0 0-108 0 0,8-8 158 0 0,-1 1 1 0 0,-1-2-1 0 0,0 1 1 0 0,-1-1-1 0 0,0 0 0 0 0,-1-1 1 0 0,0 0-1 0 0,-1 0 0 0 0,-1 0 1 0 0,0-2-159 0 0,4-55-8345 0 0,-7 71 906 0 0,1 0 2714 0 0,0 0-263 0 0</inkml:trace>
  <inkml:trace contextRef="#ctx0" brushRef="#br0" timeOffset="1041.188">1972 443 11698 0 0,'0'0'1604'0'0,"0"0"-318"0"0,0 0-113 0 0,0 0-66 0 0,0 0-106 0 0,0 0-163 0 0,0 0-160 0 0,0 0-145 0 0,0 0-115 0 0,0 0-139 0 0,0 0-91 0 0,-34 6-60 0 0,-106 21-51 0 0,72 2-6 0 0,66-28-83 0 0,0 0 0 0 0,0 0-1 0 0,0 0 1 0 0,1 0 0 0 0,-1 0-1 0 0,0 0 1 0 0,0 0 0 0 0,1 0 0 0 0,-1 1-1 0 0,1-1 1 0 0,0 1 0 0 0,-1-1-1 0 0,1 1 1 0 0,0 0 0 0 0,0 0 0 0 0,0-1-1 0 0,0 1 1 0 0,0 0 0 0 0,0 0 0 0 0,0 0-1 0 0,1 0 1 0 0,-1 0 0 0 0,1 0-1 0 0,-1 0 1 0 0,1 0 0 0 0,0 0 0 0 0,0 0-1 0 0,0 0 1 0 0,0 0 0 0 0,0 0-1 0 0,0 0 1 0 0,1 0 0 0 0,-1 0 0 0 0,1 0-1 0 0,-1 0 1 0 0,1 0 0 0 0,0 0-1 0 0,0 0 13 0 0,11 6-3 0 0,1 0-1 0 0,0-1 0 0 0,1-1 1 0 0,-1-1-1 0 0,1 0 0 0 0,1 0 1 0 0,-1-1-1 0 0,2-1 4 0 0,26 9 31 0 0,-38-12-8 0 0,0 0 0 0 0,-1 1 0 0 0,1-1 1 0 0,0 1-1 0 0,-1-1 0 0 0,1 1 0 0 0,-1 0 1 0 0,1 1-1 0 0,-1-1 0 0 0,1 1 0 0 0,-1-1 0 0 0,0 1 1 0 0,0 0-1 0 0,0 0 0 0 0,0 0 0 0 0,0 1 1 0 0,0-1-1 0 0,-1 1 0 0 0,1 0 0 0 0,-1-1 0 0 0,0 1 1 0 0,0 0-1 0 0,0 0 0 0 0,0 0 0 0 0,0 1 1 0 0,0-1-1 0 0,-1 0 0 0 0,0 1 0 0 0,0-1 0 0 0,0 1 1 0 0,0 0-1 0 0,0-1 0 0 0,-1 1 0 0 0,1-1 1 0 0,-1 1-1 0 0,0 0 0 0 0,0-1 0 0 0,-1 1 0 0 0,1 0 1 0 0,-1-1-1 0 0,0 4-23 0 0,-8 5 38 0 0,-1-1-1 0 0,1 0 1 0 0,-2 0 0 0 0,1-1 0 0 0,-2-1-1 0 0,1 1 1 0 0,-1-2 0 0 0,-1 0-1 0 0,1 0 1 0 0,-1-1 0 0 0,-1-1 0 0 0,1 0-1 0 0,-1-1 1 0 0,-11 3-38 0 0,20-6-64 0 0,-19 2-821 0 0,13-4-1880 0 0,4 0-1644 0 0,5-1-1595 0 0,2-2-1963 0 0</inkml:trace>
  <inkml:trace contextRef="#ctx0" brushRef="#br0" timeOffset="1250.24">2378 181 14043 0 0,'0'0'1307'0'0,"0"0"-644"0"0,0 0-282 0 0,0 0 229 0 0,0 0 318 0 0,0 0 211 0 0,0 0-22 0 0,0 0-204 0 0,-8 32-239 0 0,-29 102-218 0 0,-7 4 59 0 0,31-104-518 0 0,1 1-1 0 0,2 0 0 0 0,2 1 1 0 0,1 0-1 0 0,2 0 0 0 0,1 0 1 0 0,2 8 3 0 0,1-12-659 0 0,1 18 367 0 0,1-34-3803 0 0,0 1-3778 0 0,-1-18 2707 0 0,-1-2 530 0 0</inkml:trace>
  <inkml:trace contextRef="#ctx0" brushRef="#br0" timeOffset="1421.666">2016 553 9762 0 0,'0'0'1711'0'0,"0"0"-517"0"0,0 0-242 0 0,0 0 3 0 0,0 0-6 0 0,0 0-131 0 0,0 0-209 0 0,31-8-182 0 0,100-24-150 0 0,-107 26-213 0 0,-1 2 0 0 0,1 0 0 0 0,0 2 0 0 0,-1 1 0 0 0,1 0 0 0 0,8 3-64 0 0,16-1 18 0 0,154 4-1273 0 0,-135 2-2891 0 0,-1 3-4923 0 0,-49-6 5483 0 0</inkml:trace>
  <inkml:trace contextRef="#ctx0" brushRef="#br0" timeOffset="1758.885">2927 527 2417 0 0,'0'0'1817'0'0,"0"0"-310"0"0,0 0-30 0 0,0 0 134 0 0,0 0 40 0 0,0 0-47 0 0,0 0-206 0 0,0 0-276 0 0,0 0-239 0 0,0 0-208 0 0,0 0-144 0 0,0 0-62 0 0,0 0-53 0 0,-25 8-49 0 0,-78 24-32 0 0,3 17 298 0 0,84-42-612 0 0,1 1-1 0 0,0 1 0 0 0,1 0 1 0 0,0 1-1 0 0,1 0 0 0 0,0 1 0 0 0,1 1 1 0 0,0 0-1 0 0,-8 11-20 0 0,19-22 4 0 0,0 0 0 0 0,0 0-1 0 0,0 0 1 0 0,0 1 0 0 0,0-1 0 0 0,0 0-1 0 0,0 1 1 0 0,1-1 0 0 0,-1 1 0 0 0,0-1-1 0 0,1 0 1 0 0,0 1 0 0 0,-1 0-1 0 0,1-1 1 0 0,0 1 0 0 0,-1-1 0 0 0,1 1-1 0 0,0-1 1 0 0,0 1 0 0 0,1-1 0 0 0,-1 1-1 0 0,0 0 1 0 0,0-1 0 0 0,1 1 0 0 0,-1-1-1 0 0,1 1 1 0 0,-1-1 0 0 0,1 0 0 0 0,-1 1-1 0 0,1-1 1 0 0,0 1 0 0 0,0-1 0 0 0,0 0-1 0 0,0 0 1 0 0,0 1 0 0 0,0-1 0 0 0,0 0-1 0 0,0 0 1 0 0,1 0 0 0 0,-1 0 0 0 0,0 0-1 0 0,0-1 1 0 0,1 1 0 0 0,-1 0 0 0 0,1-1-1 0 0,-1 1 1 0 0,1-1 0 0 0,-1 1 0 0 0,1-1-1 0 0,-1 1 1 0 0,1-1 0 0 0,-1 0 0 0 0,1 0-1 0 0,-1 0 1 0 0,1 0 0 0 0,0 0-1 0 0,0 0-3 0 0,18-2 231 0 0,-1-1 0 0 0,1-1 0 0 0,-1-1 0 0 0,1 0 0 0 0,-1-1-1 0 0,-1-1 1 0 0,1-1 0 0 0,-1-1 0 0 0,-1-1 0 0 0,1 0 0 0 0,1-3-231 0 0,115-53 596 0 0,-133 66-610 0 0,0-1-1 0 0,0 0 1 0 0,0 0 0 0 0,0 1 0 0 0,0-1-1 0 0,0 1 1 0 0,1-1 0 0 0,-1 1 0 0 0,0-1-1 0 0,0 1 1 0 0,0 0 0 0 0,0-1 0 0 0,1 1-1 0 0,-1 0 1 0 0,0 0 0 0 0,0 0 0 0 0,0 0-1 0 0,1 0 1 0 0,-1 0 0 0 0,0 0 0 0 0,0 1-1 0 0,0-1 1 0 0,1 0 0 0 0,-1 1 0 0 0,0-1-1 0 0,0 0 1 0 0,0 1 0 0 0,0 0 0 0 0,0-1-1 0 0,0 1 1 0 0,0 0 0 0 0,0-1 0 0 0,0 1-1 0 0,0 0 1 0 0,0 0 0 0 0,0 0 0 0 0,-1 0-1 0 0,1 0 1 0 0,0 0 0 0 0,-1 0 0 0 0,1 0-1 0 0,0 0 1 0 0,-1 0 0 0 0,1 0 0 0 0,-1 0-1 0 0,0 0 1 0 0,1 1 0 0 0,-1-1 0 0 0,0 0-1 0 0,0 0 1 0 0,0 0 0 0 0,0 1 0 0 0,0-1-1 0 0,0 0 1 0 0,0 0 0 0 0,0 0 0 0 0,0 1 14 0 0,-11 90-4549 0 0,8-44-4453 0 0,4-35 3795 0 0,-1-5 2332 0 0</inkml:trace>
  <inkml:trace contextRef="#ctx0" brushRef="#br0" timeOffset="2082.076">3142 826 6633 0 0,'0'0'3555'0'0,"0"0"-930"0"0,0 0-513 0 0,0 0-216 0 0,0 0-296 0 0,0 0-327 0 0,0 0-321 0 0,0 0-280 0 0,0 0-221 0 0,0 0-137 0 0,0 0-96 0 0,0 0-53 0 0,0 0-28 0 0,19-29-42 0 0,61-89-24 0 0,-21 60-11 0 0,30 23-335 0 0,-83 79-146 0 0,-3 66 282 0 0,0-106 184 0 0,0-1 1 0 0,0 0-1 0 0,0 0 0 0 0,1-1 1 0 0,-1 1-1 0 0,1-1 0 0 0,-1 1 0 0 0,1-1 1 0 0,0 0-1 0 0,0 0 0 0 0,0-1 1 0 0,0 1-1 0 0,0-1 0 0 0,0 0 1 0 0,0 0-1 0 0,0 0 0 0 0,1-1 0 0 0,-1 1 1 0 0,0-1-1 0 0,1 0 0 0 0,-1 0 1 0 0,0-1-1 0 0,0 1 0 0 0,1-1 1 0 0,-1 0-1 0 0,0 0 0 0 0,0 0 1 0 0,0-1-1 0 0,0 0 0 0 0,0 1 0 0 0,0-1 1 0 0,0-1-1 0 0,1 0-45 0 0,18-12-14 0 0,-1 0 0 0 0,0-2 0 0 0,0-1 0 0 0,-2-1 0 0 0,-1 0 0 0 0,0-2 0 0 0,-1 0 0 0 0,5-10 14 0 0,1-2-3258 0 0,-9 11-5512 0 0,-7 14-1499 0 0</inkml:trace>
  <inkml:trace contextRef="#ctx0" brushRef="#br0" timeOffset="2496.209">4111 1 15403 0 0,'0'0'692'0'0,"0"0"-198"0"0,0 0 142 0 0,0 0 224 0 0,0 0 168 0 0,0 0-9 0 0,0 0-155 0 0,0 0-150 0 0,-5 37-135 0 0,-13 117-128 0 0,-36 181 422 0 0,52-133-1741 0 0,2-202 758 0 0,0 1 0 0 0,0-1 1 0 0,0 1-1 0 0,0 0 0 0 0,0-1 1 0 0,0 1-1 0 0,0-1 0 0 0,0 1 0 0 0,-1 0 1 0 0,1-1-1 0 0,0 1 0 0 0,0-1 0 0 0,0 1 1 0 0,-1-1-1 0 0,1 1 0 0 0,0-1 1 0 0,-1 1-1 0 0,1-1 0 0 0,0 1 0 0 0,-1-1 1 0 0,1 1-1 0 0,-1-1 0 0 0,1 1 1 0 0,0-1-1 0 0,-1 0 0 0 0,1 1 0 0 0,-1-1 1 0 0,1 0-1 0 0,-1 1 0 0 0,0-1 1 0 0,1 0-1 0 0,-1 0 0 0 0,1 0 0 0 0,-1 1 1 0 0,1-1-1 0 0,-1 0 0 0 0,0 0 0 0 0,1 0 1 0 0,-1 0-1 0 0,1 0 0 0 0,-1 0 1 0 0,0 0-1 0 0,1 0 0 0 0,-1 0 0 0 0,1-1 1 0 0,-1 1-1 0 0,0 0 110 0 0,-25-11-11271 0 0,21 4 4954 0 0</inkml:trace>
  <inkml:trace contextRef="#ctx0" brushRef="#br0" timeOffset="2750.817">3779 336 10098 0 0,'0'0'2161'0'0,"0"0"-881"0"0,0 0-144 0 0,0 0-24 0 0,0 0-191 0 0,0 0-225 0 0,221-33-216 0 0,-175 29-144 0 0,4 0-104 0 0,3 4-112 0 0,5 0-96 0 0,-3 0-112 0 0,2 0-336 0 0,-6 0-856 0 0,-14 0-2809 0 0,-13 0-7738 0 0</inkml:trace>
</inkml:ink>
</file>

<file path=ppt/ink/ink8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7.65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183 70 896 0 0,'0'0'1094'0'0,"0"0"-286"0"0,0 0-100 0 0,0 0 206 0 0,0 0 317 0 0,0 0 217 0 0,0 0-28 0 0,0 0-225 0 0,0 0-292 0 0,0 0-314 0 0,0 0-214 0 0,0-5-93 0 0,0 2-269 0 0,-1-12 287 0 0,-10 36 304 0 0,-146 441 1851 0 0,150-445-2694 0 0,1 2 1734 0 0,20-38-148 0 0,295-416-465 0 0,-280 398-847 0 0,-26 56-437 0 0,-8 248 1218 0 0,4-265-801 0 0,1 0 0 0 0,0 0 0 0 0,0 0 0 0 0,0 0 0 0 0,1 0 0 0 0,-1 0 0 0 0,0 0 0 0 0,1 0 0 0 0,-1 0 0 0 0,1 0 0 0 0,0 0 0 0 0,0 0 0 0 0,-1 0 0 0 0,1 0 0 0 0,1 0 0 0 0,-1 0 0 0 0,0-1-1 0 0,0 1 1 0 0,1 0 0 0 0,-1-1 0 0 0,1 1 0 0 0,-1-1 0 0 0,1 0 0 0 0,-1 0 0 0 0,1 1 0 0 0,0-1 0 0 0,0 0 0 0 0,0 0 0 0 0,0 0 0 0 0,0-1 0 0 0,0 1 0 0 0,0 0 0 0 0,0-1 0 0 0,0 1 0 0 0,0-1 0 0 0,0 0-1 0 0,0 0 1 0 0,0 0 0 0 0,0 0 0 0 0,0 0 0 0 0,0 0 0 0 0,0 0 0 0 0,0-1 0 0 0,1 1 0 0 0,-1-1 0 0 0,0 0 0 0 0,-1 1 0 0 0,1-1 0 0 0,0 0 0 0 0,0 0 0 0 0,0 0 0 0 0,0 0 0 0 0,0-1-15 0 0,297-314 954 0 0,-282 300-974 0 0,-11 9 4 0 0,0 1 0 0 0,1-1-1 0 0,-1 1 1 0 0,1 0 0 0 0,1 1-1 0 0,-1 0 1 0 0,1 0-1 0 0,0 0 1 0 0,0 1 0 0 0,0 1-1 0 0,0-1 1 0 0,1 1-1 0 0,0 0 1 0 0,7-1 16 0 0,-14 7-8 0 0,0-1 1 0 0,0 0-1 0 0,-1 1 0 0 0,1-1 1 0 0,-1 1-1 0 0,0-1 0 0 0,1 1 0 0 0,-1-1 1 0 0,-1 1-1 0 0,1 0 0 0 0,0 0 1 0 0,-1-1-1 0 0,1 1 0 0 0,-1 0 0 0 0,0 0 1 0 0,0 0-1 0 0,0 0 0 0 0,0-1 1 0 0,0 1-1 0 0,-1 0 0 0 0,1 0 0 0 0,-2 2 8 0 0,2 6 33 0 0,-31 319 546 0 0,31-327-625 0 0,0-1 0 0 0,1 1 0 0 0,-1-1 0 0 0,0 0 0 0 0,1 1 0 0 0,0-1 0 0 0,0 0 0 0 0,0 0 0 0 0,0 1 0 0 0,0-1 1 0 0,0 0-1 0 0,0 0 0 0 0,1 0 0 0 0,-1 0 0 0 0,1 0 0 0 0,-1-1 0 0 0,1 1 0 0 0,0 0 0 0 0,-1-1 0 0 0,1 1 0 0 0,0-1 1 0 0,0 0-1 0 0,0 1 0 0 0,1-1 0 0 0,-1 0 0 0 0,0 0 0 0 0,0 0 0 0 0,0-1 0 0 0,1 1 0 0 0,-1-1 0 0 0,0 1 0 0 0,1-1 1 0 0,-1 0-1 0 0,1 0 0 0 0,-1 1 0 0 0,0-2 0 0 0,1 1 0 0 0,1 0 46 0 0,29-4-3909 0 0,-3-4-3815 0 0,-17 3-7 0 0</inkml:trace>
</inkml:ink>
</file>

<file path=ppt/ink/ink8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8.1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192 1 0 0 0,'0'0'1966'0'0,"0"0"-499"0"0,0 0-110 0 0,0 0 233 0 0,0 0 293 0 0,0 0 87 0 0,0 0-138 0 0,0 0-269 0 0,0 0-274 0 0,0 0-235 0 0,0 0-192 0 0,0 0-163 0 0,0 0-131 0 0,-23 16-65 0 0,-71 54-58 0 0,54-21 133 0 0,36-36-438 0 0,-2 5-32 0 0,0 0 0 0 0,0 0 0 0 0,2 1 0 0 0,1 0 1 0 0,0 0-1 0 0,1 0 0 0 0,1 1 0 0 0,1 13-108 0 0,2-28 35 0 0,-1-1 0 0 0,1 0 0 0 0,-1 1 0 0 0,1-1 0 0 0,0 0 0 0 0,1 0 0 0 0,-1 0 1 0 0,1 0-1 0 0,0 0 0 0 0,0-1 0 0 0,0 1 0 0 0,0-1 0 0 0,1 0 0 0 0,-1 0 0 0 0,1 0 0 0 0,0 0 0 0 0,0-1 0 0 0,0 0 0 0 0,0 1 0 0 0,0-2 0 0 0,0 1 0 0 0,1 0 0 0 0,-1-1 0 0 0,1 0 0 0 0,-1 0 1 0 0,1 0-1 0 0,-1 0 0 0 0,1-1 0 0 0,0 0 0 0 0,-1 0 0 0 0,1 0 0 0 0,0 0 0 0 0,-1-1 0 0 0,1 0 0 0 0,-1 0 0 0 0,1 0 0 0 0,-1 0 0 0 0,1-1 0 0 0,-1 0 0 0 0,0 0 0 0 0,0 0 0 0 0,1 0-35 0 0,5-4 96 0 0,0 0 0 0 0,0-1 0 0 0,0 0 0 0 0,-1 0 0 0 0,0-1-1 0 0,0-1 1 0 0,-1 1 0 0 0,0-1 0 0 0,-1-1 0 0 0,0 1 0 0 0,0-1 0 0 0,-1 0-1 0 0,0-1 1 0 0,-1 0 0 0 0,0 0 0 0 0,-1 0 0 0 0,0 0 0 0 0,-1-1-1 0 0,0 1 1 0 0,-1-1 0 0 0,0 0 0 0 0,-1 1 0 0 0,0-9-96 0 0,-1 14-101 0 0,0-1 0 0 0,0 1 0 0 0,0 0 0 0 0,-1-1 0 0 0,0 1 0 0 0,0 0 0 0 0,0 0 0 0 0,-1 0 0 0 0,0 0 0 0 0,0 0 0 0 0,-1 0 0 0 0,0 0 0 0 0,0 0 0 0 0,0 1 0 0 0,-1 0 0 0 0,1 0 0 0 0,-1 0 0 0 0,0 0 0 0 0,-1 0 0 0 0,1 1 0 0 0,-1 0 0 0 0,-5-4 101 0 0,-44-12-4367 0 0,35 18 157 0 0,-1 1-3375 0 0,12 1 1661 0 0</inkml:trace>
</inkml:ink>
</file>

<file path=ppt/ink/ink8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8.6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1 341 1992 0 0,'0'0'3133'0'0,"0"0"-868"0"0,0 0-284 0 0,0 0 14 0 0,0 0-47 0 0,0 0-241 0 0,0 0-382 0 0,0 0-353 0 0,0 0-299 0 0,0 0-191 0 0,0 0-114 0 0,0 0-64 0 0,0 0-25 0 0,11-29-17 0 0,34-90 3 0 0,-2 50 288 0 0,-26 50-341 0 0,-13 14-157 0 0,1-3 1 0 0,0 1 1 0 0,0 0 0 0 0,1 0 0 0 0,0 1 0 0 0,0-1-1 0 0,1 2 1 0 0,-1-1 0 0 0,1 0 0 0 0,1 1-1 0 0,-1 1 1 0 0,5-3-57 0 0,-10 8-5 0 0,-1 1-1 0 0,1-1 1 0 0,-1 1-1 0 0,1-1 1 0 0,-1 1-1 0 0,0 0 0 0 0,0-1 1 0 0,0 1-1 0 0,0 0 1 0 0,0 0-1 0 0,0 0 1 0 0,0 0-1 0 0,0 0 1 0 0,-1 0-1 0 0,1 0 0 0 0,-1 0 1 0 0,0 0-1 0 0,1 1 1 0 0,-1-1-1 0 0,0 0 1 0 0,0 0-1 0 0,0 0 1 0 0,-1 0-1 0 0,1 0 1 0 0,-1 2 5 0 0,-6 92 334 0 0,7-45-267 0 0,1-50-57 0 0,0 0 0 0 0,1 1-1 0 0,-1-1 1 0 0,0 0 0 0 0,1 0 0 0 0,-1-1 0 0 0,1 1 0 0 0,0 0-1 0 0,-1 0 1 0 0,1-1 0 0 0,-1 1 0 0 0,1-1 0 0 0,0 1-1 0 0,0-1 1 0 0,-1 0 0 0 0,1 0 0 0 0,0 1 0 0 0,0-1 0 0 0,-1-1-1 0 0,1 1 1 0 0,0 0 0 0 0,0 0 0 0 0,-1-1 0 0 0,1 1-1 0 0,0 0 1 0 0,-1-1 0 0 0,1 0 0 0 0,-1 1 0 0 0,1-1 0 0 0,-1 0-1 0 0,1 0 1 0 0,-1 0 0 0 0,2-1-10 0 0,179-130 449 0 0,-46 41-453 0 0,-135 90 2 0 0,0 1-1 0 0,0 0 0 0 0,1-1 0 0 0,-1 1 0 0 0,0 0 1 0 0,0 0-1 0 0,0 0 0 0 0,0 0 0 0 0,0 0 0 0 0,1 0 0 0 0,-1 0 1 0 0,0 0-1 0 0,0 0 0 0 0,0 0 0 0 0,0 1 0 0 0,0-1 1 0 0,0 0-1 0 0,1 1 0 0 0,-1-1 0 0 0,0 1 0 0 0,0 0 1 0 0,0-1-1 0 0,-1 1 0 0 0,1 0 0 0 0,0-1 0 0 0,0 1 0 0 0,0 0 1 0 0,0 0-1 0 0,-1 0 0 0 0,1 0 0 0 0,0 0 0 0 0,-1-1 1 0 0,1 1-1 0 0,-1 1 0 0 0,1-1 0 0 0,-1 0 0 0 0,1 0 0 0 0,-1 0 1 0 0,0 0-1 0 0,1 0 0 0 0,-1 0 0 0 0,0 0 0 0 0,0 0 1 0 0,0 1-1 0 0,0-1 0 0 0,0 0 0 0 0,0 0 0 0 0,0 0 0 0 0,0 0 1 0 0,-1 0-1 0 0,1 1 0 0 0,0-1 0 0 0,-1 0 0 0 0,1 0 1 0 0,-1 0-1 0 0,1 0 0 0 0,-1 0 0 0 0,0 0 3 0 0,1 11 49 0 0,-13 116 359 0 0,10-43-375 0 0,3-83-77 0 0,0-1-1 0 0,0 1 0 0 0,1-1 1 0 0,-1 0-1 0 0,1 1 0 0 0,-1-1 1 0 0,1 1-1 0 0,0-1 1 0 0,-1 0-1 0 0,1 0 0 0 0,0 1 1 0 0,0-1-1 0 0,0 0 1 0 0,0 0-1 0 0,0 0 0 0 0,0 0 1 0 0,0 0-1 0 0,0 0 0 0 0,0 0 1 0 0,1 0-1 0 0,-1-1 1 0 0,0 1-1 0 0,1 0 0 0 0,-1-1 1 0 0,0 1-1 0 0,1-1 1 0 0,-1 0-1 0 0,1 1 0 0 0,-1-1 45 0 0,14 3-3862 0 0,-1-3-4881 0 0,-9 0-112 0 0</inkml:trace>
</inkml:ink>
</file>

<file path=ppt/ink/ink8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9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37 215 0 0 0,'0'0'1140'0'0,"0"0"411"0"0,0 0 138 0 0,0 0-54 0 0,0 0-242 0 0,0 0-350 0 0,0 0-304 0 0,0 0-278 0 0,0 0-138 0 0,0 0 21 0 0,0 0 150 0 0,2 5 180 0 0,1-2-473 0 0,-1 0 0 0 0,1-1-1 0 0,-1 1 1 0 0,1 0-1 0 0,0-1 1 0 0,0 1-1 0 0,0-1 1 0 0,0 0-1 0 0,0 0 1 0 0,0 0-1 0 0,1-1 1 0 0,-1 1-1 0 0,1-1 1 0 0,-1 0-1 0 0,1 0 1 0 0,0 0-1 0 0,-1 0 1 0 0,1 0-1 0 0,0-1 1 0 0,0 0 0 0 0,-1 0-1 0 0,5 0-200 0 0,3 0 331 0 0,-1 1-1 0 0,1-2 1 0 0,0 1-1 0 0,-1-2 1 0 0,1 1 0 0 0,-1-2-1 0 0,1 1 1 0 0,-1-1 0 0 0,0-1-1 0 0,6-3-330 0 0,-7 4 79 0 0,-1 0 1 0 0,1-1-1 0 0,-1 0 1 0 0,0 0-1 0 0,0-1 0 0 0,-1 0 1 0 0,0-1-1 0 0,1 0 0 0 0,-2 0 1 0 0,1 0-1 0 0,-1-1 1 0 0,0 0-1 0 0,0 0 0 0 0,-1 0 1 0 0,0-1-1 0 0,0 0 1 0 0,-1 0-1 0 0,0 0 0 0 0,0-1 1 0 0,-1 1-1 0 0,0-1 0 0 0,-1 0 1 0 0,0 0-1 0 0,0 0 1 0 0,0-2-80 0 0,-2 8-28 0 0,-1 1 1 0 0,1-1 0 0 0,0 1 0 0 0,-1-1 0 0 0,0 1 0 0 0,1-1 0 0 0,-1 1 0 0 0,0 0 0 0 0,0 0 0 0 0,0-1 0 0 0,-1 1 0 0 0,1 0 0 0 0,-1 0 0 0 0,1 0 0 0 0,-1 0-1 0 0,1 0 1 0 0,-1 1 0 0 0,0-1 0 0 0,0 0 0 0 0,0 1 0 0 0,0-1 0 0 0,0 1 0 0 0,0 0 0 0 0,-1 0 0 0 0,1 0 0 0 0,0 0 0 0 0,-1 0 0 0 0,1 0 0 0 0,0 0 0 0 0,-1 1-1 0 0,-1-1 28 0 0,-80-1-1245 0 0,70 6 1199 0 0,0 1 1 0 0,1 0-1 0 0,0 1 0 0 0,0 0 1 0 0,0 1-1 0 0,1 0 0 0 0,0 1 0 0 0,0 1 1 0 0,1 0-1 0 0,0 0 0 0 0,1 1 1 0 0,0 1-1 0 0,1-1 0 0 0,0 2 0 0 0,0-1 1 0 0,1 1-1 0 0,1 0 0 0 0,0 1 1 0 0,0 0-1 0 0,1 0 0 0 0,1 0 1 0 0,1 1 45 0 0,1-8 7 0 0,0 0 0 0 0,0 1 1 0 0,1-1-1 0 0,0 1 0 0 0,1-1 1 0 0,-1 1-1 0 0,1 0 0 0 0,1-1 1 0 0,-1 1-1 0 0,1 0 0 0 0,0 0 1 0 0,0-1-1 0 0,1 1 1 0 0,0 0-1 0 0,1 0 0 0 0,-1-1 1 0 0,1 1-1 0 0,0-1 0 0 0,1 0 1 0 0,-1 1-1 0 0,1-1 0 0 0,1 0 1 0 0,-1-1-1 0 0,1 1 1 0 0,0 0-1 0 0,0-1 0 0 0,3 3-7 0 0,4 0 67 0 0,1-1 0 0 0,-1 0 0 0 0,1 0 0 0 0,0-1 1 0 0,1-1-1 0 0,-1 0 0 0 0,1-1 0 0 0,0 0 0 0 0,0-1 0 0 0,1 0 0 0 0,-1-1 0 0 0,0-1 0 0 0,1 0 0 0 0,-1-1 0 0 0,1 0 0 0 0,11-2-67 0 0,9-3-5 0 0,-2 0 0 0 0,1-3 0 0 0,-1 0 0 0 0,0-2 0 0 0,0-2 0 0 0,6-4 5 0 0,78-51-3101 0 0,-82 39-1956 0 0,-1-2-4561 0 0,-22 19 8054 0 0</inkml:trace>
</inkml:ink>
</file>

<file path=ppt/ink/ink8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39.7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0 383 2801 0 0,'0'0'1149'0'0,"0"0"-198"0"0,0 0 17 0 0,0 0 259 0 0,0 0 270 0 0,0 0 158 0 0,0 0-26 0 0,0 0-84 0 0,0 0-129 0 0,0 0-167 0 0,0 0-167 0 0,0 0-158 0 0,17 1-142 0 0,54-1-146 0 0,-6-31 377 0 0,-52 20-765 0 0,123-126 1107 0 0,-61 25-1235 0 0,-73 113-158 0 0,-1 0-1 0 0,1 0 1 0 0,-1 1-1 0 0,0-1 1 0 0,0 1-1 0 0,1-1 1 0 0,-1 1-1 0 0,0-1 1 0 0,0 1-1 0 0,-1 0 1 0 0,1-1-1 0 0,0 1 1 0 0,-1 0-1 0 0,1 0 1 0 0,-1 0-1 0 0,1 0 1 0 0,-1-1-1 0 0,0 1 1 0 0,0 0-1 0 0,0 0 1 0 0,0 0-1 0 0,0 0 1 0 0,0 0-1 0 0,0 0 1 0 0,-1-1-1 0 0,1 1 1 0 0,-1 0-1 0 0,1 0 1 0 0,-1 0-1 0 0,0-1 1 0 0,0 3 38 0 0,1 6-76 0 0,-2-3 90 0 0,2 0 0 0 0,-1 0 0 0 0,1 0 0 0 0,0 0 0 0 0,0 0 0 0 0,1 0 0 0 0,0-1 0 0 0,0 1 0 0 0,1 0 0 0 0,0 0 0 0 0,0-1 0 0 0,0 1 0 0 0,1-1 0 0 0,0 1 0 0 0,0-1 0 0 0,1 0 0 0 0,0 0 0 0 0,0-1 0 0 0,0 1 0 0 0,1-1 0 0 0,0 0 0 0 0,0 0 0 0 0,0 0 0 0 0,0-1 0 0 0,1 0 0 0 0,0 0 0 0 0,-1 0 0 0 0,2-1 0 0 0,-1 0 0 0 0,0 0 0 0 0,1 0 0 0 0,-1-1 1 0 0,1 0-1 0 0,0 0 0 0 0,0 0-14 0 0,4-2 71 0 0,0 0 0 0 0,0 0 0 0 0,0-1 0 0 0,0-1 0 0 0,-1 0 0 0 0,1 0 0 0 0,-1-1 0 0 0,1 0 1 0 0,-1-1-1 0 0,0 0 0 0 0,0 0 0 0 0,0-1 0 0 0,-1-1 0 0 0,1 0 0 0 0,-1 0 0 0 0,-1 0 0 0 0,1-1 0 0 0,-1-1 1 0 0,4-4-72 0 0,99-113-669 0 0,-46 47-3269 0 0,-40 49-286 0 0,-9 9-1669 0 0,-6 7-2203 0 0</inkml:trace>
</inkml:ink>
</file>

<file path=ppt/ink/ink8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0.0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100 1 15651 0 0,'0'0'563'0'0,"0"0"-249"0"0,0 0 106 0 0,0 0 321 0 0,0 0 231 0 0,0 0 79 0 0,0 0-132 0 0,0 0-200 0 0,-4 31-146 0 0,-14 101-107 0 0,-45 235 826 0 0,51-180-1606 0 0,11-106-6459 0 0,1-80 4098 0 0,-1-1-2334 0 0,0 0 1557 0 0,1 0-2006 0 0</inkml:trace>
</inkml:ink>
</file>

<file path=ppt/ink/ink8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0.4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12219 0 0,'0'0'2047'0'0,"0"0"-586"0"0,0 0-546 0 0,0 0-193 0 0,0 0 7 0 0,0 0 1 0 0,0 0-74 0 0,0 0-124 0 0,0 0-139 0 0,0 0-102 0 0,0 0-80 0 0,32 1-60 0 0,107 5-34 0 0,-25 0-138 0 0,69 2-450 0 0,-63-7-4818 0 0,-84 0-951 0 0,-9 2-2913 0 0</inkml:trace>
</inkml:ink>
</file>

<file path=ppt/ink/ink8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0:41.13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389 85 0 0 0,'0'0'757'0'0,"0"0"168"0"0,0 0 27 0 0,0 0 209 0 0,0 0 328 0 0,0 0 283 0 0,0 0 126 0 0,0 0-80 0 0,0 0-205 0 0,-34 21-212 0 0,-106 68-230 0 0,133-85-1044 0 0,1 0 1 0 0,-1 0-1 0 0,1 1 1 0 0,0 0 0 0 0,0 0-1 0 0,0 0 1 0 0,1 1-1 0 0,0 0 1 0 0,0 0 0 0 0,0 0-1 0 0,1 1 1 0 0,-4 6-128 0 0,-2 5 293 0 0,-8 10 2 0 0,2 1-1 0 0,1 0 1 0 0,1 1-1 0 0,1 0 1 0 0,2 2 0 0 0,1-1-1 0 0,1 1 1 0 0,2 0-1 0 0,1 1 1 0 0,2 0 0 0 0,0 10-295 0 0,3-26 47 0 0,1 0 0 0 0,0 0-1 0 0,1-1 1 0 0,0 1 0 0 0,2 0 0 0 0,0 0 0 0 0,1-1 0 0 0,0 0 0 0 0,1 1 0 0 0,1-2 0 0 0,1 1 0 0 0,0-1 0 0 0,1 0 0 0 0,1 0 0 0 0,0-1 0 0 0,1 0 0 0 0,0-1 0 0 0,1 0 0 0 0,3 2-47 0 0,-3-5-14 0 0,0 0 1 0 0,1 0-1 0 0,0-1 0 0 0,0-1 1 0 0,1 0-1 0 0,0 0 1 0 0,0-1-1 0 0,1-1 1 0 0,0 0-1 0 0,0-1 0 0 0,0-1 1 0 0,1 0-1 0 0,-1-1 1 0 0,1 0-1 0 0,0-1 0 0 0,1-1 14 0 0,73-7-3001 0 0,-32-10-6556 0 0,-41 8 1419 0 0</inkml:trace>
  <inkml:trace contextRef="#ctx0" brushRef="#br0" timeOffset="317.484">1051 155 9146 0 0,'0'0'1192'0'0,"0"0"-306"0"0,0 0-110 0 0,0 0 172 0 0,0 0 207 0 0,0 0 23 0 0,0 0-186 0 0,0 0-267 0 0,0 0-167 0 0,0 0-21 0 0,0 0 45 0 0,0 0 35 0 0,0 0 1 0 0,7 25-41 0 0,19 79-73 0 0,-20 34 603 0 0,-46 286-267 0 0,30-327-2124 0 0,10-97 731 0 0,0 0-150 0 0,-3-22-8747 0 0,1 15 4446 0 0,0-1-940 0 0</inkml:trace>
  <inkml:trace contextRef="#ctx0" brushRef="#br0" timeOffset="4292.899">597 597 2401 0 0,'0'0'749'0'0,"0"0"-268"0"0,0 0 141 0 0,0 0 477 0 0,0 0 441 0 0,0 0 210 0 0,0 0-32 0 0,0 0-190 0 0,37-1-237 0 0,121-5-210 0 0,25-24 980 0 0,167-21-2411 0 0,-322 51-3089 0 0,-22 0 676 0 0,3 0-6926 0 0</inkml:trace>
  <inkml:trace contextRef="#ctx0" brushRef="#br0" timeOffset="4762.88">1571 671 10626 0 0,'0'0'1558'0'0,"0"0"-340"0"0,0 0-204 0 0,0 0 148 0 0,0 0 190 0 0,0 0-23 0 0,0 0-295 0 0,0 0-352 0 0,0 0-271 0 0,0 0-169 0 0,0 0-100 0 0,0 0-69 0 0,-7 4-50 0 0,-36 40-5 0 0,41-40-16 0 0,-6 11-9 0 0,1 0-1 0 0,1 0 1 0 0,0 1-1 0 0,1 0 1 0 0,0 0-1 0 0,2 1 1 0 0,0-1-1 0 0,0 1 1 0 0,2-1-1 0 0,0 1 1 0 0,1 0-1 0 0,1 0 0 0 0,1 4 8 0 0,0-17 23 0 0,1 0 1 0 0,-1-1-1 0 0,1 1 0 0 0,0-1 0 0 0,1 0 0 0 0,-1 0 0 0 0,0 0 0 0 0,1 0 0 0 0,0-1 0 0 0,-1 1 0 0 0,1-1 0 0 0,0 0 0 0 0,0 0 0 0 0,0 0 0 0 0,1-1 0 0 0,-1 1 0 0 0,0-1 0 0 0,1 0 0 0 0,-1-1 0 0 0,1 1 0 0 0,-1-1 0 0 0,1 1 0 0 0,-1-1 0 0 0,1-1 0 0 0,-1 1 0 0 0,1-1 0 0 0,-1 0 0 0 0,0 1 0 0 0,1-2 0 0 0,-1 1 0 0 0,0-1 0 0 0,0 1 0 0 0,0-1 0 0 0,1 0-23 0 0,11-6 135 0 0,0 0 0 0 0,-1 0 0 0 0,0-2 0 0 0,0 1 0 0 0,-1-2 0 0 0,0 0 0 0 0,-1-1 0 0 0,0 0 0 0 0,-1-1 0 0 0,0-1 0 0 0,-1 1 0 0 0,-1-2 0 0 0,8-14-135 0 0,6-69 399 0 0,-24 95-465 0 0,0 0 0 0 0,0 0 0 0 0,0 0 0 0 0,0-1 0 0 0,-1 1 0 0 0,1 0 0 0 0,-1 0 0 0 0,0 0 0 0 0,0 0 0 0 0,0 0 0 0 0,0 0 0 0 0,-1 0 0 0 0,1 1 1 0 0,-1-1-1 0 0,0 0 0 0 0,1 1 0 0 0,-1-1 0 0 0,0 1 0 0 0,-1 0 0 0 0,1-1 0 0 0,0 1 0 0 0,-1 0 0 0 0,1 0 0 0 0,-1 1 0 0 0,0-1 0 0 0,1 0 0 0 0,-1 1 0 0 0,0 0 0 0 0,0 0 0 0 0,0-1 66 0 0,-4 1-515 0 0,0-1 0 0 0,-1 1 0 0 0,1 0 1 0 0,0 1-1 0 0,0 0 0 0 0,-1 0 0 0 0,1 0 0 0 0,0 1 0 0 0,0 0 0 0 0,0 0 1 0 0,-1 1-1 0 0,1 0 0 0 0,1 1 0 0 0,-3 0 515 0 0,-57 30-9699 0 0,57-29 8043 0 0,-7 7-1527 0 0</inkml:trace>
  <inkml:trace contextRef="#ctx0" brushRef="#br0" timeOffset="5124.406">1926 1032 864 0 0,'0'0'2877'0'0,"0"0"-482"0"0,0 0-169 0 0,0 0 48 0 0,0 0-26 0 0,0 0-245 0 0,0 0-349 0 0,0 0-362 0 0,0 0-290 0 0,0 0-181 0 0,0 0-147 0 0,0 0-82 0 0,4-18-64 0 0,14-53-63 0 0,24-7 620 0 0,-18 36-594 0 0,-9 13-455 0 0,1 0 0 0 0,1 1 0 0 0,1 1 0 0 0,2 1 0 0 0,0 1 1 0 0,2 0-1 0 0,1 2 0 0 0,3-1-36 0 0,3 13-4070 0 0,-20 13-1017 0 0,-1 6-3373 0 0,-4-4 2297 0 0</inkml:trace>
  <inkml:trace contextRef="#ctx0" brushRef="#br0" timeOffset="6010.005">2664 667 7050 0 0,'0'0'1815'0'0,"0"0"-171"0"0,0 0 90 0 0,0 0 154 0 0,0 0-22 0 0,0 0-293 0 0,0 0-399 0 0,0 0-320 0 0,0 0-240 0 0,0 0-180 0 0,0 0-104 0 0,0 0-68 0 0,0 0-41 0 0,-19-6-18 0 0,-63-17-34 0 0,79 22-155 0 0,-1 0-1 0 0,0 1 0 0 0,1-1 1 0 0,-1 1-1 0 0,0 0 0 0 0,1 0 1 0 0,-1 0-1 0 0,0 1 0 0 0,1-1 1 0 0,-1 1-1 0 0,0 0 0 0 0,1 0 1 0 0,-1 0-1 0 0,1 1 0 0 0,0-1 1 0 0,-1 1-1 0 0,1 0 0 0 0,0 0 1 0 0,0 0-1 0 0,0 0 0 0 0,0 1-13 0 0,-9 4 20 0 0,3-2-31 0 0,0 0 0 0 0,1 0 1 0 0,-1 0-1 0 0,1 1 0 0 0,0 1 0 0 0,0-1 0 0 0,1 1 0 0 0,0 0 0 0 0,0 1 0 0 0,1 0 0 0 0,0 0 0 0 0,0 0 0 0 0,1 1 0 0 0,0 0 0 0 0,0 0 0 0 0,1 0 0 0 0,0 1 0 0 0,1-1 0 0 0,0 1 0 0 0,0 0 0 0 0,1 0 0 0 0,1 0 0 0 0,-1 2 11 0 0,3-10-8 0 0,0 1-1 0 0,-1-1 1 0 0,1 0-1 0 0,0 0 1 0 0,0 0-1 0 0,0 0 0 0 0,0 1 1 0 0,1-1-1 0 0,-1-1 1 0 0,0 1-1 0 0,1 0 1 0 0,0 0-1 0 0,-1 0 1 0 0,1-1-1 0 0,0 1 1 0 0,0-1-1 0 0,0 0 0 0 0,0 1 1 0 0,0-1-1 0 0,0 0 1 0 0,0 0-1 0 0,0 0 1 0 0,1 0-1 0 0,-1-1 1 0 0,0 1-1 0 0,1-1 0 0 0,-1 1 1 0 0,0-1-1 0 0,1 0 1 0 0,-1 0-1 0 0,3 0 9 0 0,77-3 124 0 0,-60-5-83 0 0,-1 0-1 0 0,1-1 1 0 0,-2-1 0 0 0,1-1-1 0 0,-1-1 1 0 0,-1-1 0 0 0,0 0-1 0 0,-1-2 1 0 0,-1 0 0 0 0,0-1 0 0 0,-1 0-1 0 0,0-2 1 0 0,-2 0 0 0 0,2-3-41 0 0,58-58 65 0 0,-33 42 73 0 0,-49 66-252 0 0,-91 258-96 0 0,55-156-13 0 0,28-90 27 0 0,3-1-1 0 0,1 2 1 0 0,1-1-1 0 0,3 2 1 0 0,-3 35 196 0 0,11 54-24 0 0,0-131 16 0 0,0 1 1 0 0,0-1-1 0 0,0 1 0 0 0,1-1 1 0 0,-1 0-1 0 0,0 1 1 0 0,1-1-1 0 0,-1 1 0 0 0,1-1 1 0 0,0 0-1 0 0,-1 1 0 0 0,1-1 1 0 0,0 0-1 0 0,0 0 1 0 0,-1 1-1 0 0,1-1 0 0 0,0 0 1 0 0,0 0-1 0 0,0 0 1 0 0,1 0-1 0 0,-1 0 0 0 0,0 0 1 0 0,0-1-1 0 0,0 1 0 0 0,1 0 1 0 0,-1 0-1 0 0,0-1 1 0 0,1 1-1 0 0,-1-1 0 0 0,1 0 1 0 0,-1 1-1 0 0,1-1 1 0 0,-1 0-1 0 0,0 0 0 0 0,1 1 1 0 0,-1-1-1 0 0,1-1 0 0 0,-1 1 1 0 0,1 0-1 0 0,-1 0 1 0 0,1 0-1 0 0,-1-1 0 0 0,1 1 1 0 0,-1-1-1 0 0,1 1 8 0 0,67-24 75 0 0,57-49 121 0 0,-124 71-170 0 0,0 1 0 0 0,0-1-1 0 0,0 0 1 0 0,0 0 0 0 0,0 0 0 0 0,0 0 0 0 0,0 0 0 0 0,0 0 0 0 0,-1 0-1 0 0,1 0 1 0 0,-1-1 0 0 0,0 1 0 0 0,0-1 0 0 0,0 1 0 0 0,0-1 0 0 0,0 1 0 0 0,0-1-1 0 0,0 0 1 0 0,-1 0 0 0 0,0 1 0 0 0,1-1 0 0 0,-1 0 0 0 0,0 1 0 0 0,0-1-1 0 0,-1 0 1 0 0,1 0 0 0 0,0 1 0 0 0,-1-1 0 0 0,0 0 0 0 0,0 1 0 0 0,0-1 0 0 0,0 1-1 0 0,0-1 1 0 0,0 1 0 0 0,0-1 0 0 0,-1 1 0 0 0,1 0 0 0 0,-1 0 0 0 0,0 0-1 0 0,0-1 1 0 0,0 2 0 0 0,0-1 0 0 0,0 0 0 0 0,0 0 0 0 0,0 1 0 0 0,-1-1 0 0 0,1 1-1 0 0,-3-1-25 0 0,-19-11-11 0 0,0 1-1 0 0,-1 2 0 0 0,-1 0 0 0 0,0 2 0 0 0,0 1 0 0 0,0 1 0 0 0,-1 1 1 0 0,0 1-1 0 0,0 2 0 0 0,-14 0 12 0 0,-14-3 26 0 0,13 0 58 0 0,69-10-326 0 0,289-80 116 0 0,-257 77-445 0 0,2-1-3679 0 0,-20 4-8403 0 0,-32 12 8376 0 0</inkml:trace>
  <inkml:trace contextRef="#ctx0" brushRef="#br0" timeOffset="6351.977">3135 619 7898 0 0,'0'0'2252'0'0,"0"0"-237"0"0,0 0-193 0 0,0 0-171 0 0,0 0-257 0 0,0 0-313 0 0,0 0-327 0 0,0 0-241 0 0,0 0-118 0 0,0 0-78 0 0,0 0-47 0 0,0 0-21 0 0,-5 25-14 0 0,-16 80-30 0 0,20-103-191 0 0,0 1 0 0 0,1-1 0 0 0,-1 1 0 0 0,1-1 0 0 0,-1 1 0 0 0,1-1-1 0 0,0 1 1 0 0,0 0 0 0 0,0-1 0 0 0,1 1 0 0 0,-1-1 0 0 0,1 1 0 0 0,-1-1 0 0 0,1 1 0 0 0,0-1-1 0 0,0 1 1 0 0,0-1 0 0 0,0 1 0 0 0,0-1 0 0 0,0 0 0 0 0,1 0 0 0 0,-1 0 0 0 0,1 0 0 0 0,0 0-1 0 0,-1 0 1 0 0,1 0 0 0 0,0 0 0 0 0,1 0-14 0 0,5 6 47 0 0,-1-2-10 0 0,0 0 0 0 0,0 0 0 0 0,0 0 0 0 0,1-1-1 0 0,-1 0 1 0 0,1 0 0 0 0,0-1 0 0 0,1 0 0 0 0,-1-1-1 0 0,1 0 1 0 0,0 0 0 0 0,0-1 0 0 0,0 0 0 0 0,0 0 0 0 0,0-1-1 0 0,0 0 1 0 0,0-1 0 0 0,0 0 0 0 0,0 0 0 0 0,1-1-1 0 0,-1 0 1 0 0,0-1 0 0 0,0 0 0 0 0,-1 0 0 0 0,6-3-37 0 0,6-2 96 0 0,-1 0 1 0 0,0-2 0 0 0,0 0-1 0 0,0-2 1 0 0,-1 0 0 0 0,-1-1-1 0 0,0 0 1 0 0,-1-2 0 0 0,0 0-1 0 0,10-12-96 0 0,-9 9-244 0 0,-2 0-1 0 0,0-1 1 0 0,0-1-1 0 0,-2-1 0 0 0,0 0 1 0 0,4-12 244 0 0,-5-4-5734 0 0,-8-1-5265 0 0,-4 36 5825 0 0</inkml:trace>
  <inkml:trace contextRef="#ctx0" brushRef="#br0" timeOffset="6792.989">3756 822 0 0 0,'0'0'1351'0'0,"0"0"864"0"0,0 0 360 0 0,0 0 22 0 0,0 0-199 0 0,0 0-403 0 0,0 0-414 0 0,0 0-306 0 0,0 0-205 0 0,0 0-156 0 0,0 0-114 0 0,0 0-103 0 0,29-6-93 0 0,89-20-72 0 0,-19-12 1445 0 0,-95 36-1884 0 0,0 0-1 0 0,0-1 1 0 0,0 1 0 0 0,0-1 0 0 0,-1 0 0 0 0,1 0 0 0 0,-1 0-1 0 0,0 0 1 0 0,0-1 0 0 0,0 1 0 0 0,0-1 0 0 0,0 0 0 0 0,-1 0-1 0 0,0 0 1 0 0,0 0 0 0 0,0 0 0 0 0,0 0 0 0 0,-1-1 0 0 0,1 1-1 0 0,-1-1 1 0 0,0 1 0 0 0,-1-1 0 0 0,1-1-93 0 0,-3 3-15 0 0,0 1 1 0 0,0-1-1 0 0,0 1 1 0 0,0-1-1 0 0,0 1 1 0 0,-1 0-1 0 0,1 0 1 0 0,-1 0-1 0 0,1 0 1 0 0,-1 0-1 0 0,0 1 1 0 0,0-1-1 0 0,0 1 1 0 0,0 0-1 0 0,0 0 1 0 0,0 0-1 0 0,0 0 1 0 0,0 0-1 0 0,0 1 1 0 0,-1 0-1 0 0,1-1 1 0 0,0 1-1 0 0,0 0 1 0 0,-1 0-1 0 0,1 1 1 0 0,0-1 14 0 0,-10 2-66 0 0,0 0 0 0 0,0 1 0 0 0,0 0 0 0 0,0 1 1 0 0,1 1-1 0 0,0 0 0 0 0,0 0 0 0 0,0 2 1 0 0,1-1-1 0 0,-1 1 0 0 0,2 1 0 0 0,-1 0 0 0 0,1 0 1 0 0,0 1-1 0 0,1 0 0 0 0,0 1 0 0 0,0 0 1 0 0,1 1-1 0 0,1 0 0 0 0,0 0 0 0 0,0 0 1 0 0,1 1-1 0 0,0 0 0 0 0,1 0 0 0 0,1 0 66 0 0,1-7-50 0 0,2 0-1 0 0,-1 0 0 0 0,0 0 1 0 0,1 0-1 0 0,0 0 1 0 0,0 1-1 0 0,1-1 0 0 0,-1 0 1 0 0,1 0-1 0 0,0 1 1 0 0,1-1-1 0 0,-1 0 0 0 0,1 0 1 0 0,0 0-1 0 0,0 1 1 0 0,1-1-1 0 0,-1 0 0 0 0,1-1 1 0 0,0 1-1 0 0,1 0 1 0 0,-1 0-1 0 0,1-1 0 0 0,0 0 1 0 0,0 1-1 0 0,0-1 1 0 0,1 0-1 0 0,-1 0 0 0 0,1-1 1 0 0,0 1-1 0 0,0-1 1 0 0,0 0-1 0 0,1 0 0 0 0,-1 0 1 0 0,1-1-1 0 0,1 1 51 0 0,17 3-296 0 0,0-1 0 0 0,1-1 1 0 0,0-1-1 0 0,0-1 0 0 0,-1-1 0 0 0,1-2 0 0 0,0 0 0 0 0,0-1 0 0 0,0-2 1 0 0,-1 0-1 0 0,1-1 0 0 0,-1-2 0 0 0,21-8 296 0 0,74-33-6539 0 0,-86 34 1580 0 0,-9 3-620 0 0</inkml:trace>
  <inkml:trace contextRef="#ctx0" brushRef="#br0" timeOffset="7105.442">4437 1 8074 0 0,'0'0'2103'0'0,"0"0"-400"0"0,0 0-164 0 0,0 0-159 0 0,0 0-280 0 0,0 0-303 0 0,0 0-308 0 0,0 0-124 0 0,0 0 42 0 0,0 0 85 0 0,0 0 44 0 0,0 0 33 0 0,15 31 24 0 0,51 100-5 0 0,-41-81-137 0 0,-2 1 1 0 0,-2 0-1 0 0,-3 2 0 0 0,-2 0 1 0 0,9 54-452 0 0,-16-55 118 0 0,-3 0 0 0 0,-2 0 0 0 0,-3 1 0 0 0,-3 24-118 0 0,1-59-14 0 0,-1 1 0 0 0,0-1 0 0 0,-2 0 1 0 0,0 0-1 0 0,-1 0 0 0 0,-1-1 0 0 0,0 1 1 0 0,-2-1-1 0 0,0-1 0 0 0,-1 1 1 0 0,0-2-1 0 0,-1 1 0 0 0,-1-1 0 0 0,-1-1 1 0 0,0 0-1 0 0,0 0 0 0 0,-2-1 0 0 0,0-1 1 0 0,0-1-1 0 0,-1 1 0 0 0,0-2 0 0 0,-1 0 1 0 0,-5 1 13 0 0,-14 7-431 0 0,0-1 0 0 0,-1-2 0 0 0,-1-1 0 0 0,-31 6 431 0 0,-7-4-5004 0 0,1-6-6588 0 0,56-9 6764 0 0</inkml:trace>
</inkml:ink>
</file>

<file path=ppt/ink/ink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5.4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0,'0'0'1820'0'0,"0"0"5"0"0,0 0 87 0 0,0 0 97 0 0,0 0 131 0 0,0 0 13 0 0,0 0-250 0 0,0 0-376 0 0,0 0-403 0 0,0 0-395 0 0,0 0-281 0 0,0 0-177 0 0,0 0-93 0 0,2 5 534 0 0,25 56 82 0 0,-3 0 0 0 0,-3 2 1 0 0,13 64-795 0 0,-2 16 147 0 0,-24-114-74 0 0,-1-73 1099 0 0,78-245-882 0 0,-72 254-393 0 0,1 1 0 0 0,1 1 0 0 0,2 0 1 0 0,19-28 102 0 0,12-1-3392 0 0,-48 61 1875 0 0,0 1-666 0 0,0 0-966 0 0,0 0-1603 0 0,0 0-2660 0 0</inkml:trace>
  <inkml:trace contextRef="#ctx0" brushRef="#br0" timeOffset="383.534">380 340 7570 0 0,'0'0'1628'0'0,"0"0"-553"0"0,0 0-315 0 0,0 0 150 0 0,0 0 259 0 0,0 0 77 0 0,0 0-158 0 0,0 0-277 0 0,0 0-216 0 0,0 0-139 0 0,0 0-60 0 0,0 0-33 0 0,2 13-38 0 0,14 106 791 0 0,-12 73-710 0 0,-6-174 8 0 0,2-13-2349 0 0,0-10-6061 0 0,12-13-934 0 0,-9 10 7463 0 0</inkml:trace>
  <inkml:trace contextRef="#ctx0" brushRef="#br0" timeOffset="887.848">380 306 0 0 0,'0'0'607'0'0,"0"0"688"0"0,0 0 290 0 0,0 0 213 0 0,0 0 188 0 0,0 0 18 0 0,0 0-210 0 0,0 0-354 0 0,0 0-390 0 0,0 0-313 0 0,0 0-215 0 0,0 0-131 0 0,0 0 1 0 0,2-1 34 0 0,128-27 2803 0 0,-45 21-2795 0 0,-84 8-423 0 0,0 1 0 0 0,1 0 1 0 0,-1 0-1 0 0,0-1 1 0 0,-1 1-1 0 0,1 0 0 0 0,0 0 1 0 0,0 0-1 0 0,-1 0 1 0 0,1 0-1 0 0,-1 0 0 0 0,0 0 1 0 0,1 0-1 0 0,-1 1 1 0 0,0-1-1 0 0,0 0 1 0 0,-1 0-1 0 0,1 0 0 0 0,0 0 1 0 0,-1 0-1 0 0,1 0 1 0 0,-1 0-1 0 0,1 0 0 0 0,-1 0 1 0 0,0 0-1 0 0,0 0 1 0 0,-1 1-12 0 0,-67 111 196 0 0,69-112-205 0 0,0 1 0 0 0,-1 0 0 0 0,1-1 1 0 0,0 1-1 0 0,1-1 0 0 0,-1 1 1 0 0,0 0-1 0 0,1-1 0 0 0,-1 1 0 0 0,1-1 1 0 0,0 1-1 0 0,0-1 0 0 0,0 1 0 0 0,0-1 1 0 0,0 0-1 0 0,1 1 0 0 0,-1-1 0 0 0,1 0 1 0 0,-1 0-1 0 0,1 0 0 0 0,0 0 0 0 0,0 0 1 0 0,0 0-1 0 0,0-1 0 0 0,0 1 1 0 0,0-1-1 0 0,0 1 0 0 0,1-1 0 0 0,-1 0 1 0 0,1 0-1 0 0,-1 0 0 0 0,1 0 0 0 0,-1 0 1 0 0,1-1-1 0 0,-1 1 0 0 0,1-1 0 0 0,-1 1 1 0 0,2-1 8 0 0,31 16-68 0 0,-32-13 94 0 0,0 0 1 0 0,0 0 0 0 0,0 1 0 0 0,0-1-1 0 0,-1 1 1 0 0,1-1 0 0 0,-1 1 0 0 0,0 0 0 0 0,0 0-1 0 0,-1 0 1 0 0,1 0 0 0 0,-1 0 0 0 0,1 0-1 0 0,-1 0 1 0 0,-1 0 0 0 0,1 1 0 0 0,-1-1 0 0 0,1 0-1 0 0,-1 0 1 0 0,0 1 0 0 0,-1-1 0 0 0,1 0-1 0 0,-1 1 1 0 0,0-1 0 0 0,0 1-27 0 0,-4 3 33 0 0,1-1 0 0 0,-1-1-1 0 0,0 1 1 0 0,-1-1 0 0 0,0 0 0 0 0,0 0-1 0 0,0-1 1 0 0,-1 0 0 0 0,1 0 0 0 0,-1 0-1 0 0,-1-1 1 0 0,1 0 0 0 0,0 0-1 0 0,-1-1 1 0 0,0 0 0 0 0,0 0 0 0 0,0-1-1 0 0,-6 1-31 0 0,-86 14-1578 0 0,79-16-2293 0 0,0 0-3357 0 0,20-1 2705 0 0,1 0 665 0 0</inkml:trace>
  <inkml:trace contextRef="#ctx0" brushRef="#br0" timeOffset="1169.885">928 303 1344 0 0,'0'0'1678'0'0,"0"0"-659"0"0,0 0-135 0 0,0 0 302 0 0,0 0 377 0 0,0 0 212 0 0,0 0-87 0 0,0 0-298 0 0,0 0-303 0 0,0 0-230 0 0,0 0-163 0 0,0 0-101 0 0,-20 34-85 0 0,-65 104-96 0 0,-21 44 490 0 0,75-122-947 0 0,-8 16-690 0 0,4-32-3000 0 0,22-29-3969 0 0,11-12 4796 0 0,0 1 455 0 0</inkml:trace>
  <inkml:trace contextRef="#ctx0" brushRef="#br0" timeOffset="2003.286">1050 446 0 0 0,'0'0'824'0'0,"0"0"146"0"0,0 0 129 0 0,0 0 154 0 0,0 0 104 0 0,0 0-107 0 0,0 0-157 0 0,0 0-208 0 0,0 0-207 0 0,0 0-126 0 0,0 0-95 0 0,0 0-51 0 0,-12 23-32 0 0,-74 138 272 0 0,-63 64-872 0 0,139-216-132 0 0,24-33 240 0 0,132-156 348 0 0,1 33-374 0 0,-146 146 132 0 0,-1 0-1 0 0,1-1 1 0 0,0 1 0 0 0,0 0 0 0 0,0-1-1 0 0,1 1 1 0 0,-1 0 0 0 0,0 0 0 0 0,0 0 0 0 0,1 0-1 0 0,-1 0 1 0 0,0 1 0 0 0,1-1 0 0 0,-1 0 0 0 0,1 1-1 0 0,-1-1 1 0 0,1 0 0 0 0,-1 1 0 0 0,1 0 0 0 0,-1-1-1 0 0,1 1 1 0 0,0 0 0 0 0,-1 0 0 0 0,1 0-1 0 0,0 0 1 0 0,-1 0 0 0 0,1 0 0 0 0,-1 1 0 0 0,1-1-1 0 0,-1 0 1 0 0,1 1 0 0 0,0-1 0 0 0,-1 1 0 0 0,0 0-1 0 0,1-1 1 0 0,-1 1 0 0 0,1 0 0 0 0,-1 0 0 0 0,0 0-1 0 0,1 0 1 0 0,-1 0 0 0 0,0 0 0 0 0,0 0 0 0 0,0 1-1 0 0,0-1 13 0 0,4 30 600 0 0,-1 0-1 0 0,-1 0 0 0 0,-2 0 1 0 0,-1 1-1 0 0,-2 6-599 0 0,0 29 763 0 0,3-66-675 0 0,-1 1 1 0 0,0-1-1 0 0,0 0 0 0 0,1 0 1 0 0,-1 0-1 0 0,0 0 0 0 0,0 1 1 0 0,0-1-1 0 0,0 0 1 0 0,0 0-1 0 0,-1 0 0 0 0,1 0 1 0 0,0 0-1 0 0,0 1 1 0 0,-1-1-1 0 0,1 0 0 0 0,-1 0 1 0 0,1 0-1 0 0,-1 0 1 0 0,1 0-1 0 0,-1 0 0 0 0,0 0 1 0 0,1 0-1 0 0,-1 0 0 0 0,0-1 1 0 0,0 1-1 0 0,0 0 1 0 0,0 0-1 0 0,0-1 0 0 0,0 1 1 0 0,0 0-1 0 0,0-1 1 0 0,0 1-1 0 0,0-1 0 0 0,0 1 1 0 0,0-1-1 0 0,0 0 1 0 0,0 1-1 0 0,0-1 0 0 0,0 0 1 0 0,-1 0-1 0 0,1 0 1 0 0,0 0-1 0 0,0 0 0 0 0,0 0 1 0 0,0 0-1 0 0,-1 0 0 0 0,1-1 1 0 0,0 1-1 0 0,0 0 1 0 0,0-1-1 0 0,0 1 0 0 0,0 0 1 0 0,0-1-89 0 0,-4-2-19 0 0,0 0 0 0 0,1 0 1 0 0,-1-1-1 0 0,1 1 0 0 0,0-1 0 0 0,0 0 1 0 0,1 0-1 0 0,-1 0 0 0 0,1-1 1 0 0,0 1-1 0 0,0-1 0 0 0,0 0 0 0 0,1 0 1 0 0,-1-1 18 0 0,-11-17-1050 0 0,-8-13-3702 0 0,11 11-3119 0 0,7 13 2595 0 0</inkml:trace>
</inkml:ink>
</file>

<file path=ppt/ink/ink8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1.8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434 147 1768 0 0,'0'0'1005'0'0,"0"0"-273"0"0,0 0-168 0 0,0 0 91 0 0,0 0 220 0 0,0 0 159 0 0,0 0 1 0 0,0 0-147 0 0,0 0-163 0 0,0 0-96 0 0,0 0 7 0 0,0 12 38 0 0,-28 118 1257 0 0,-16-22-1343 0 0,-6-3 0 0 0,-4-1 0 0 0,-5-3 0 0 0,-4-2 0 0 0,-17 14-588 0 0,25-40 339 0 0,131-189 2054 0 0,199-322-980 0 0,-31 119-1263 0 0,-239 313-146 0 0,-2 1 0 0 0,1 0 1 0 0,0 1-1 0 0,1-1 1 0 0,-1 1-1 0 0,1 0 1 0 0,-1 0-1 0 0,1 0 1 0 0,0 1-1 0 0,1 0 1 0 0,-1 0-1 0 0,1 0 0 0 0,-1 0 1 0 0,1 1-1 0 0,1 0-4 0 0,-3 28 176 0 0,-31 248 1422 0 0,21-74-1247 0 0,7-190-344 0 0,0 0 0 0 0,1 0 1 0 0,0 0-1 0 0,1 0 0 0 0,-1 0 0 0 0,2 0 1 0 0,0 0-1 0 0,0-1 0 0 0,0 0 0 0 0,3 2-7 0 0,-6-7 9 0 0,1-1 0 0 0,0 0 0 0 0,0 0 0 0 0,0 0 0 0 0,1-1 0 0 0,-1 1 0 0 0,0 0 0 0 0,1-1 0 0 0,0 1 0 0 0,0-1 0 0 0,0 0 0 0 0,0 0 0 0 0,0 0 0 0 0,0-1 0 0 0,0 1 0 0 0,0-1 0 0 0,1 1 0 0 0,-1-1 0 0 0,1 0 0 0 0,-1 0 0 0 0,1-1-1 0 0,-1 1 1 0 0,1-1 0 0 0,-1 0 0 0 0,1 0 0 0 0,0 0 0 0 0,-1 0 0 0 0,1-1 0 0 0,-1 1 0 0 0,3-1-9 0 0,4-5 45 0 0,1 1 0 0 0,-1-2 0 0 0,0 1 0 0 0,-1-2 0 0 0,0 1 0 0 0,0-1 0 0 0,-1 0 0 0 0,1-1 0 0 0,-2 0 0 0 0,1 0 0 0 0,-2-1 0 0 0,2-1-45 0 0,6-7 36 0 0,353-437 66 0 0,-230 318-184 0 0,-135 140 73 0 0,-1 0 0 0 0,1 0 0 0 0,-1 0 0 0 0,0 0 0 0 0,1 0 0 0 0,-1 0 0 0 0,-1 0 0 0 0,1 0 0 0 0,0 0 0 0 0,-1 1 0 0 0,0-1 0 0 0,1 0 0 0 0,-1 0 0 0 0,0 1 0 0 0,-1-1 0 0 0,1 0 0 0 0,-1 0 0 0 0,1 0 0 0 0,-1 1 0 0 0,-1 0 9 0 0,-18 141 116 0 0,-7 129 175 0 0,34-6-20 0 0,-14-172-1850 0 0,4-83-1213 0 0,2-8-950 0 0,1-1-3765 0 0,0 0-885 0 0</inkml:trace>
</inkml:ink>
</file>

<file path=ppt/ink/ink8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2.97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0 11362 0 0,'0'0'1701'0'0,"0"0"-201"0"0,0 0-260 0 0,0 0-35 0 0,0 0 86 0 0,0 0 17 0 0,0 0-149 0 0,0 0-220 0 0,0 0-219 0 0,0 0-207 0 0,0 0-162 0 0,-5 1-124 0 0,-14 1-103 0 0,14-1-92 0 0,5-1-122 0 0,0 0-146 0 0,0 0-205 0 0,10 8-3585 0 0,17-1-7607 0 0,-16-4 4387 0 0</inkml:trace>
</inkml:ink>
</file>

<file path=ppt/ink/ink8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10.25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501 0 5849 0 0,'0'0'1471'0'0,"0"0"-184"0"0,0 0 39 0 0,0 0 182 0 0,0 0 148 0 0,0 0-54 0 0,0 0-250 0 0,0 0-285 0 0,0 0-264 0 0,0 0-211 0 0,0 0-160 0 0,0 0-108 0 0,0 0-49 0 0,2 9 223 0 0,-5 149 1282 0 0,8 293-314 0 0,41-250-1393 0 0,-40-170-662 0 0,-6-30 242 0 0,0-1-91 0 0,0 0-172 0 0,-2-8-1835 0 0,-13-28-6211 0 0,10 25 2912 0 0,1 3 1212 0 0</inkml:trace>
  <inkml:trace contextRef="#ctx0" brushRef="#br0" timeOffset="248.394">1 424 8890 0 0,'0'0'2788'0'0,"0"0"-1559"0"0,0 0-614 0 0,0 0 170 0 0,0 0 294 0 0,0 0 131 0 0,32 1-78 0 0,105 3-195 0 0,65-24 832 0 0,-141 9-1504 0 0,1 1-865 0 0,185-38 1830 0 0,-168 22-4768 0 0,-4-7-4724 0 0,-59 25-1267 0 0</inkml:trace>
  <inkml:trace contextRef="#ctx0" brushRef="#br0" timeOffset="732.143">1076 26 13307 0 0,'0'0'1204'0'0,"0"0"-505"0"0,0 0-251 0 0,0 0 117 0 0,0 0 197 0 0,0 0 114 0 0,-15 37-29 0 0,-46 121-134 0 0,32-44 201 0 0,25-103-880 0 0,1-1-1 0 0,0 1 1 0 0,1 0 0 0 0,0 0-1 0 0,1 0 1 0 0,0 0 0 0 0,1 0-1 0 0,0 0 1 0 0,1 0 0 0 0,0 1-1 0 0,1-2 1 0 0,0 1 0 0 0,1 0-1 0 0,0 0 1 0 0,0-1 0 0 0,2 1-1 0 0,-1-1 1 0 0,1 0 0 0 0,0-1 0 0 0,1 1-1 0 0,0-1 1 0 0,1 0 0 0 0,0 0-1 0 0,5 4-33 0 0,-5-10 25 0 0,1 0 0 0 0,0-1 0 0 0,0 0 0 0 0,1 0 0 0 0,-1-1 0 0 0,0 0 0 0 0,0-1 0 0 0,1 0 0 0 0,-1 0 0 0 0,0 0 0 0 0,1-1 0 0 0,-1-1 1 0 0,0 1-1 0 0,0-1 0 0 0,0-1 0 0 0,0 1 0 0 0,4-3-25 0 0,167-76 322 0 0,-175 126-138 0 0,-5-43-184 0 0,0 1 0 0 0,-1-1 0 0 0,1 1 0 0 0,0-1 0 0 0,0 1 0 0 0,0 0-1 0 0,1 0 1 0 0,-1 0 0 0 0,0-1 0 0 0,1 1 0 0 0,0 0 0 0 0,0 0 0 0 0,0 0-1 0 0,0 0 1 0 0,0 0 0 0 0,1 0 0 0 0,-1 0 0 0 0,1-1 0 0 0,0 1-1 0 0,0 0 1 0 0,0 0 0 0 0,0-1 0 0 0,0 1 0 0 0,1-1 0 0 0,-1 1 0 0 0,1-1-1 0 0,-1 1 1 0 0,1-1 0 0 0,0 0 0 0 0,0 0 0 0 0,0 0 0 0 0,0 0 0 0 0,0 0-1 0 0,1 0 1 0 0,-1-1 0 0 0,1 1 0 0 0,-1-1 0 0 0,1 1 0 0 0,-1-1 0 0 0,1 0-1 0 0,0 0 1 0 0,0 0 0 0 0,-1-1 0 0 0,1 1 0 0 0,0-1 0 0 0,3 1 0 0 0,80-16 33 0 0,89-47-166 0 0,-164 59 150 0 0,0-1 1 0 0,-1 0 0 0 0,1 0-1 0 0,-1-1 1 0 0,0 0 0 0 0,0-1-1 0 0,-1 0 1 0 0,1-1 0 0 0,-1 0-1 0 0,-1 0 1 0 0,1-1 0 0 0,-1-1-18 0 0,-3 3 20 0 0,0 0 1 0 0,-1-1-1 0 0,0 1 1 0 0,0-1 0 0 0,-1 0-1 0 0,0 0 1 0 0,0-1-1 0 0,0 1 1 0 0,-1-1-1 0 0,0 1 1 0 0,-1-1 0 0 0,0 0-1 0 0,0 1 1 0 0,-1-1-1 0 0,0 0 1 0 0,0 0-1 0 0,0 0 1 0 0,-1 1-1 0 0,0-1-20 0 0,-2 4-16 0 0,0 1 0 0 0,1-1 0 0 0,-1 1 0 0 0,0 0 0 0 0,0 0 0 0 0,-1 0 0 0 0,1 0 0 0 0,-1 1 0 0 0,1-1 0 0 0,-1 1 0 0 0,0 0 0 0 0,0 0 0 0 0,0 0 0 0 0,0 1 0 0 0,0-1 0 0 0,0 1 0 0 0,-1 0 0 0 0,1 0 0 0 0,0 0 0 0 0,-1 1 0 0 0,1 0 0 0 0,0 0 0 0 0,-1 0 0 0 0,1 0 0 0 0,-1 1 0 0 0,1-1 0 0 0,0 1 0 0 0,0 0 0 0 0,-1 0 0 0 0,1 1 0 0 0,0-1 0 0 0,0 1 0 0 0,0 0 0 0 0,0 0 0 0 0,0 1 16 0 0,-4 1-7 0 0,1-1 0 0 0,0 1-1 0 0,0 0 1 0 0,1 1-1 0 0,-1-1 1 0 0,1 1 0 0 0,0 1-1 0 0,0-1 1 0 0,1 1-1 0 0,-1 0 1 0 0,1 0-1 0 0,1 1 1 0 0,-1-1 0 0 0,1 1-1 0 0,0 0 1 0 0,1 1-1 0 0,-1-1 1 0 0,2 0 0 0 0,-1 1-1 0 0,1 0 1 0 0,0-1-1 0 0,0 1 1 0 0,1 0 0 0 0,0 0-1 0 0,1 0 1 0 0,0 0-1 0 0,0 0 1 0 0,0 0 0 0 0,1 0-1 0 0,0 0 1 0 0,1 0-1 0 0,0 0 1 0 0,0-1 0 0 0,1 1-1 0 0,0-1 1 0 0,0 1-1 0 0,1-1 1 0 0,1 3 7 0 0,4 0 39 0 0,1 0-1 0 0,0 0 1 0 0,1-1-1 0 0,0 0 1 0 0,0-1-1 0 0,1 0 1 0 0,-1-1 0 0 0,2 0-1 0 0,-1-1 1 0 0,1-1-1 0 0,0 0 1 0 0,0 0 0 0 0,1-1-1 0 0,-1-1 1 0 0,10 1-39 0 0,97 10-897 0 0,-6-12-4521 0 0,-107-2 4819 0 0,22 0-6114 0 0,-11 0-1969 0 0</inkml:trace>
</inkml:ink>
</file>

<file path=ppt/ink/ink8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07.9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436 206 0 0 0,'0'0'344'0'0,"0"0"294"0"0,0 0 251 0 0,0 0 219 0 0,0 0 133 0 0,0 0-60 0 0,0 0-195 0 0,-11-13-307 0 0,-34-38-307 0 0,44 50-349 0 0,1 1 0 0 0,0-1 1 0 0,0 0-1 0 0,0 1 1 0 0,0-1-1 0 0,0 0 0 0 0,1 1 1 0 0,-1-1-1 0 0,0 0 1 0 0,0 1-1 0 0,0-1 0 0 0,1 0 1 0 0,-1 1-1 0 0,0-1 1 0 0,0 0-1 0 0,1 1 0 0 0,-1-1 1 0 0,1 1-1 0 0,-1-1 1 0 0,1 1-1 0 0,-1-1 0 0 0,0 1 1 0 0,1-1-1 0 0,0 1 1 0 0,-1 0-1 0 0,1-1 0 0 0,-1 1 1 0 0,1 0-1 0 0,-1-1 1 0 0,1 1-1 0 0,0 0 0 0 0,-1 0 1 0 0,1-1-1 0 0,0 1 1 0 0,-1 0-1 0 0,1 0 0 0 0,0 0 1 0 0,-1 0-1 0 0,1 0 1 0 0,0 0-1 0 0,-1 0 0 0 0,1 0 1 0 0,0 0-1 0 0,-1 0 1 0 0,1 0-1 0 0,0 1 0 0 0,-1-1 1 0 0,1 0-1 0 0,0 0 1 0 0,-1 1-1 0 0,1-1 0 0 0,-1 0 1 0 0,1 1-1 0 0,-1-1 1 0 0,1 1-1 0 0,-1-1 0 0 0,1 1-23 0 0,2-1 194 0 0,61-4 1318 0 0,0-3 0 0 0,0-3 1 0 0,-1-2-1 0 0,31-12-1512 0 0,21-4 964 0 0,51-15 315 0 0,-165 43-1234 0 0,0 1 0 0 0,0-1 0 0 0,0 1 1 0 0,0-1-1 0 0,0 1 0 0 0,0-1 0 0 0,-1 1 0 0 0,1 0 0 0 0,0 0 0 0 0,0-1 0 0 0,-1 1 0 0 0,1 0 1 0 0,0 0-1 0 0,-1 0 0 0 0,1 0 0 0 0,0 0 0 0 0,-1 0 0 0 0,0 0 0 0 0,1 0 0 0 0,-1 0 1 0 0,1 0-1 0 0,-1 0 0 0 0,0 0 0 0 0,0 0 0 0 0,0 0 0 0 0,0 0 0 0 0,0 0 0 0 0,0 0 1 0 0,0 0-1 0 0,0 1 0 0 0,0-1 0 0 0,0 0 0 0 0,0 0 0 0 0,-1 0 0 0 0,1 0 0 0 0,-1 0 1 0 0,1 0-1 0 0,0 0 0 0 0,-1 0 0 0 0,0 0 0 0 0,1 0 0 0 0,-1 0 0 0 0,1-1 0 0 0,-1 1 0 0 0,0 0 1 0 0,0 0-1 0 0,0-1 0 0 0,1 1 0 0 0,-1 0 0 0 0,0-1 0 0 0,0 1 0 0 0,0 0 0 0 0,0-1-45 0 0,-7 17 287 0 0,-20 63-16 0 0,3 2 0 0 0,4 0 0 0 0,3 2 0 0 0,3 10-271 0 0,2 67 95 0 0,8-1 0 0 0,6 12-95 0 0,12 27 1523 0 0,-32-210-522 0 0,-2-6-972 0 0,-1 1-1 0 0,-1 1 1 0 0,0 1 0 0 0,-1 1-1 0 0,0 1 1 0 0,-1 2 0 0 0,-1 0-1 0 0,1 1 1 0 0,-1 2 0 0 0,-1 1-1 0 0,1 0 1 0 0,-1 2 0 0 0,0 2-1 0 0,-14 0-28 0 0,8 2-28 0 0,0 2 0 0 0,0 2 0 0 0,0 0 0 0 0,1 3 0 0 0,0 0 0 0 0,0 2 0 0 0,1 2 0 0 0,0 0 0 0 0,-24 14 28 0 0,31-13-60 0 0,8-5-47 0 0,-1 1 0 0 0,1 0 0 0 0,1 1 0 0 0,0 1 0 0 0,0 0 0 0 0,1 2 0 0 0,0-1 0 0 0,-6 9 107 0 0,19-20-35 0 0,1 1 0 0 0,-1-1-1 0 0,1 1 1 0 0,0-1 0 0 0,-1 0-1 0 0,1 1 1 0 0,0-1 0 0 0,0 1-1 0 0,-1-1 1 0 0,1 1 0 0 0,0-1-1 0 0,0 1 1 0 0,0 0 0 0 0,0-1-1 0 0,-1 1 1 0 0,1-1 0 0 0,0 1-1 0 0,0-1 1 0 0,0 1 0 0 0,0-1 0 0 0,0 1-1 0 0,1 0 1 0 0,-1-1 0 0 0,0 1-1 0 0,0-1 1 0 0,0 1 0 0 0,0-1-1 0 0,1 1 1 0 0,-1-1 0 0 0,0 1-1 0 0,0-1 1 0 0,1 1 0 0 0,-1-1-1 0 0,0 1 1 0 0,1-1 0 0 0,-1 0-1 0 0,0 1 1 0 0,1-1 0 0 0,-1 1-1 0 0,1-1 1 0 0,-1 0 0 0 0,1 1 0 0 0,-1-1-1 0 0,1 0 1 0 0,-1 0 0 0 0,1 1-1 0 0,-1-1 1 0 0,1 0 0 0 0,-1 0-1 0 0,1 0 1 0 0,-1 0 0 0 0,1 0-1 0 0,0 0 1 0 0,-1 0 0 0 0,1 0-1 0 0,-1 0 1 0 0,1 0 0 0 0,-1 0-1 0 0,1 0 1 0 0,0 0 0 0 0,0 0 35 0 0,41 0-1888 0 0,-39 0 1615 0 0,119-32-12275 0 0,-96 20 6445 0 0</inkml:trace>
  <inkml:trace contextRef="#ctx0" brushRef="#br0" timeOffset="311.056">616 534 10802 0 0,'0'0'1281'0'0,"0"0"-401"0"0,0 0-400 0 0,0 0-41 0 0,0 0 198 0 0,0 0 237 0 0,0 0 127 0 0,0 0 7 0 0,34-4-62 0 0,108-15-130 0 0,426-60 1909 0 0,-507 78-2191 0 0,-70 17 159 0 0,-6 2-644 0 0,1 1 1 0 0,1 1 0 0 0,0 0-1 0 0,1 0 1 0 0,2 1 0 0 0,0 1-1 0 0,1 0 1 0 0,1 0-1 0 0,2 1 1 0 0,0-1 0 0 0,1 2-1 0 0,1-1 1 0 0,0 19-50 0 0,22 41-2408 0 0,-8-67-1968 0 0,2 0-3504 0 0,-8-12-1217 0 0</inkml:trace>
  <inkml:trace contextRef="#ctx0" brushRef="#br0" timeOffset="570.855">1653 921 4881 0 0,'0'0'4033'0'0,"0"0"-2198"0"0,0 0-982 0 0,0 0-39 0 0,0 0 233 0 0,0 0 236 0 0,0 0 69 0 0,0 0-162 0 0,0 0-257 0 0,0 0-266 0 0,0 0-219 0 0,0 0-162 0 0,-8 33-96 0 0,-24 107-59 0 0,-16 25-80 0 0,46-128-2204 0 0,2-37 270 0 0,0 0-1324 0 0,0 0-1900 0 0,0 0-2537 0 0</inkml:trace>
  <inkml:trace contextRef="#ctx0" brushRef="#br0" timeOffset="832.711">1704 328 10146 0 0,'0'0'1320'0'0,"0"0"-687"0"0,0 0-849 0 0,0 0-473 0 0,0 0-39 0 0,0 0 120 0 0,0 0 200 0 0,0 0-48 0 0,0 0-808 0 0,0 0-2041 0 0,0 0-1120 0 0</inkml:trace>
  <inkml:trace contextRef="#ctx0" brushRef="#br0" timeOffset="1106.727">1888 1234 5545 0 0,'0'0'2118'0'0,"0"0"-630"0"0,0 0-34 0 0,0 0 214 0 0,0 0 107 0 0,0 0-148 0 0,0 0-325 0 0,0 0-274 0 0,0 0-228 0 0,0 0-189 0 0,0 0-159 0 0,0 0-104 0 0,0 0-72 0 0,7-27-49 0 0,21-83-40 0 0,19-14 149 0 0,-46 123-337 0 0,3-11-23 0 0,1 1 0 0 0,0 1 1 0 0,1-1-1 0 0,0 1 0 0 0,0 0 0 0 0,1 0 0 0 0,1 1 1 0 0,-1 0-1 0 0,2 0 0 0 0,-1 1 0 0 0,1 0 24 0 0,-7 7-24 0 0,-1 1-1 0 0,0-1 1 0 0,1 0 0 0 0,-1 1-1 0 0,0-1 1 0 0,1 1 0 0 0,-1 0-1 0 0,1-1 1 0 0,-1 1 0 0 0,1 0-1 0 0,-1 0 1 0 0,1 0 0 0 0,-1 0-1 0 0,1 0 1 0 0,-1 0 0 0 0,1 1-1 0 0,-1-1 1 0 0,0 0 0 0 0,1 1-1 0 0,-1-1 1 0 0,1 1 0 0 0,-1 0-1 0 0,0-1 1 0 0,0 1-1 0 0,1 0 1 0 0,-1 0 0 0 0,0-1-1 0 0,0 1 1 0 0,0 0 0 0 0,0 0-1 0 0,0 1 1 0 0,0-1 0 0 0,0 0-1 0 0,0 0 1 0 0,0 0 0 0 0,0 1-1 0 0,-1-1 1 0 0,1 0 0 0 0,0 2 24 0 0,22 56-200 0 0,-20-47 206 0 0,-2-2 14 0 0,0 0 0 0 0,1 0 0 0 0,1 0 0 0 0,0 0 0 0 0,0-1 0 0 0,1 0 0 0 0,0 1-1 0 0,0-1 1 0 0,1-1 0 0 0,0 1 0 0 0,3 2-20 0 0,-5-9 77 0 0,-1-1 1 0 0,1 0-1 0 0,0 1 0 0 0,-1-1 0 0 0,1-1 1 0 0,0 1-1 0 0,0 0 0 0 0,0-1 0 0 0,0 1 1 0 0,-1-1-1 0 0,1 0 0 0 0,0 0 1 0 0,0 0-1 0 0,0 0 0 0 0,0-1 0 0 0,0 1 1 0 0,0-1-1 0 0,0 1 0 0 0,-1-1 1 0 0,1 0-1 0 0,0 0 0 0 0,0-1 0 0 0,-1 1 1 0 0,1 0-1 0 0,-1-1 0 0 0,1 0 1 0 0,-1 1-1 0 0,0-1 0 0 0,0 0 0 0 0,0 0 1 0 0,0 0-1 0 0,0-1 0 0 0,0 1 1 0 0,0 0-1 0 0,-1-1 0 0 0,1 1 0 0 0,-1-1 1 0 0,1-1-78 0 0,17-15-274 0 0,18-15-1242 0 0,9-8-3516 0 0,-12 20-3842 0 0,-22 17 1578 0 0</inkml:trace>
  <inkml:trace contextRef="#ctx0" brushRef="#br0" timeOffset="1559.986">2698 725 7882 0 0,'0'0'2516'0'0,"0"0"-579"0"0,0 0-376 0 0,0 0-234 0 0,0 0-251 0 0,0 0-245 0 0,0 0-233 0 0,0 0-179 0 0,0 0-142 0 0,0 0-84 0 0,0 0-63 0 0,0 0-48 0 0,0 0-14 0 0,-27 32-42 0 0,-84 97-17 0 0,108-126-9 0 0,-1 0 0 0 0,1 0 0 0 0,0 0-1 0 0,0 0 1 0 0,0 1 0 0 0,0-1 0 0 0,1 1 0 0 0,-1 0 0 0 0,1 0 0 0 0,0 0-1 0 0,0 0 1 0 0,0 0 0 0 0,1 0 0 0 0,0 0 0 0 0,-1 1 0 0 0,2-1 0 0 0,-1 0-1 0 0,0 2 1 0 0,1 6-6 0 0,-1-6 30 0 0,-1 1 0 0 0,2 0 0 0 0,-1-1 0 0 0,1 1 0 0 0,0-1 0 0 0,0 1 0 0 0,1 0 0 0 0,0-1 0 0 0,0 1 0 0 0,1-1 1 0 0,-1 0-1 0 0,1 1 0 0 0,1-1 0 0 0,-1 0 0 0 0,1 0 0 0 0,0 0 0 0 0,1 0 0 0 0,-1-1 0 0 0,1 0 0 0 0,0 1 0 0 0,0-1 0 0 0,1 0 1 0 0,0-1-1 0 0,0 1 0 0 0,0-1 0 0 0,0 0 0 0 0,0 0 0 0 0,1-1 0 0 0,0 0 0 0 0,0 0 0 0 0,0 0 0 0 0,0 0 0 0 0,0-1 0 0 0,0 0 0 0 0,1-1 1 0 0,1 1-25 0 0,5-3 199 0 0,0 0 1 0 0,0-1-1 0 0,0-1 1 0 0,0 0-1 0 0,0-1 1 0 0,0 0-1 0 0,-1-1 1 0 0,0-1-1 0 0,0 0 1 0 0,0 0-1 0 0,-1-1 1 0 0,0-1-1 0 0,0 1 1 0 0,-1-2-1 0 0,0 0 1 0 0,0 0-1 0 0,-1-1 1 0 0,0 0-1 0 0,-1 0 1 0 0,0-1-1 0 0,-1 0 1 0 0,0 0-200 0 0,24-31-5 0 0,-2-1 0 0 0,-2-2 1 0 0,-2 0-1 0 0,-2-2 1 0 0,-2 0-1 0 0,-2-2 1 0 0,-2 0-1 0 0,7-41 5 0 0,-19 77-97 0 0,-1 0-1 0 0,-1 0 0 0 0,0-1 0 0 0,0 1 1 0 0,-2-1-1 0 0,0 0 0 0 0,0 0 0 0 0,-1 1 0 0 0,-1-1 1 0 0,-1 0-1 0 0,0 1 0 0 0,0-1 0 0 0,-1 1 0 0 0,-1-1 1 0 0,0 1-1 0 0,-1 1 0 0 0,0-1 0 0 0,-1 0 0 0 0,-1 1 1 0 0,0 0-1 0 0,-1 0 98 0 0,3 8-6 0 0,0 1 0 0 0,0-1 1 0 0,-1 1-1 0 0,1 0 1 0 0,-1 0-1 0 0,0 1 0 0 0,1-1 1 0 0,-1 1-1 0 0,0 1 0 0 0,-1-1 1 0 0,1 1-1 0 0,0 0 1 0 0,0 0-1 0 0,-1 1 0 0 0,1 0 1 0 0,0 0-1 0 0,-1 0 1 0 0,1 1-1 0 0,0 0 0 0 0,0 0 1 0 0,0 1-1 0 0,-1 0 0 0 0,1 0 1 0 0,1 0-1 0 0,-1 1 1 0 0,0-1-1 0 0,1 1 0 0 0,-1 1 1 0 0,1-1-1 0 0,0 1 0 0 0,0 0 1 0 0,0 0-1 0 0,1 1 1 0 0,-1-1-1 0 0,1 1 0 0 0,0 0 1 0 0,-3 5 5 0 0,-2 3 39 0 0,-1 2-1 0 0,2-1 1 0 0,0 1 0 0 0,0 1 0 0 0,2-1 0 0 0,0 1 0 0 0,1 1 0 0 0,0-1 0 0 0,1 0-1 0 0,1 1 1 0 0,1 0 0 0 0,0 0 0 0 0,1 0 0 0 0,1 0 0 0 0,1 0 0 0 0,0 0 0 0 0,1 0-1 0 0,1 0 1 0 0,1-1 0 0 0,0 1 0 0 0,1-1 0 0 0,1 0 0 0 0,0 0 0 0 0,1-1 0 0 0,1 0-1 0 0,0 0 1 0 0,1-1 0 0 0,1 0 0 0 0,0 0 0 0 0,1-1 0 0 0,0 0 0 0 0,1-1 0 0 0,6 4-39 0 0,11 7 37 0 0,2-2 1 0 0,0-1-1 0 0,2-2 1 0 0,0-1-1 0 0,1-1 1 0 0,0-2-1 0 0,1-1 1 0 0,1-2 0 0 0,35 6-38 0 0,16-3-3920 0 0,-3-10-3994 0 0,-62-4-3754 0 0</inkml:trace>
</inkml:ink>
</file>

<file path=ppt/ink/ink8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11.8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328 0 7362 0 0,'0'0'1508'0'0,"0"0"-136"0"0,0 0 24 0 0,0 0 150 0 0,0 0 144 0 0,0 0-26 0 0,0 0-263 0 0,0 0-363 0 0,0 0-308 0 0,0 0-242 0 0,0 0-157 0 0,0 0-83 0 0,0 0-11 0 0,-3 0 3 0 0,0 6-152 0 0,1-1 0 0 0,0 0 0 0 0,0 0 1 0 0,0 1-1 0 0,0-1 0 0 0,1 1 0 0 0,0 0 0 0 0,0-1 0 0 0,0 1 0 0 0,1 0 0 0 0,0 0 0 0 0,0-1 0 0 0,1 1 0 0 0,-1 0 1 0 0,1-1-1 0 0,0 1 0 0 0,1 0 0 0 0,0 1-88 0 0,-2-4 37 0 0,21 255 1109 0 0,-12 242-1146 0 0,-9-368-1723 0 0,-10-178-5305 0 0,1 13-2861 0 0,7 21 4509 0 0</inkml:trace>
  <inkml:trace contextRef="#ctx0" brushRef="#br0" timeOffset="283.409">0 461 8650 0 0,'0'0'4378'0'0,"0"0"-2465"0"0,0 0-1149 0 0,0 0-207 0 0,0 0 159 0 0,0 0 249 0 0,0 0 151 0 0,0 0-9 0 0,0 0-155 0 0,0 0-181 0 0,32 3-166 0 0,103 12-138 0 0,-86-12-226 0 0,0-1 0 0 0,1-3 1 0 0,-1-2-1 0 0,17-5-241 0 0,58-3-62 0 0,-1 4-1315 0 0,-55 2-2121 0 0,-38 1-911 0 0,-14 2-1360 0 0,-4 1-3042 0 0</inkml:trace>
  <inkml:trace contextRef="#ctx0" brushRef="#br0" timeOffset="613.33">1018 549 9306 0 0,'0'0'1306'0'0,"0"0"-458"0"0,0 0-123 0 0,0 0 195 0 0,0 0 135 0 0,0 0-22 0 0,0 0-200 0 0,0 0-305 0 0,3 32-246 0 0,11 99-150 0 0,10-14-480 0 0,-11-86-2641 0 0,-8-22-3532 0 0,-5-9-589 0 0</inkml:trace>
  <inkml:trace contextRef="#ctx0" brushRef="#br0" timeOffset="1053.045">1197 925 7914 0 0,'0'0'1348'0'0,"0"0"198"0"0,0 0 410 0 0,0 0 221 0 0,0 0-150 0 0,0 0-379 0 0,0 0-418 0 0,0 0-297 0 0,0 0-207 0 0,0 0-164 0 0,0 0-112 0 0,0 0-94 0 0,0 0-75 0 0,15-35-67 0 0,49-111-73 0 0,-54 120-109 0 0,1 0 1 0 0,1 1-1 0 0,1 1 1 0 0,1 0-1 0 0,1 1 1 0 0,2-1-33 0 0,-14 19-18 0 0,1 1 0 0 0,-1-1 0 0 0,1 1 0 0 0,0-1 0 0 0,0 1 0 0 0,1 0 0 0 0,-1 1 0 0 0,1-1 1 0 0,0 1-1 0 0,0 0 0 0 0,0 0 0 0 0,0 0 0 0 0,0 1 0 0 0,1 0 0 0 0,-1 0 0 0 0,1 0 0 0 0,-1 1 0 0 0,1-1 0 0 0,0 1 1 0 0,0 1-1 0 0,1-1 18 0 0,-3 4-21 0 0,-1-1 1 0 0,0 1 0 0 0,0-1 0 0 0,0 1 0 0 0,0 0 0 0 0,0 1-1 0 0,-1-1 1 0 0,1 0 0 0 0,-1 1 0 0 0,0-1 0 0 0,0 1-1 0 0,0 0 1 0 0,-1 0 0 0 0,1-1 0 0 0,-1 1 0 0 0,0 0-1 0 0,0 0 1 0 0,0 1 0 0 0,-1-1 0 0 0,1 0 0 0 0,-1 0 0 0 0,0 1 20 0 0,12 144-40 0 0,-12-148 48 0 0,0 0 1 0 0,0 0-1 0 0,0 0 1 0 0,0 0-1 0 0,0 0 1 0 0,1 0-1 0 0,-1 0 1 0 0,0 0-1 0 0,1 0 1 0 0,-1 0-1 0 0,0 0 1 0 0,1 0-1 0 0,-1 0 1 0 0,1 0-1 0 0,0-1 1 0 0,-1 1-1 0 0,1 0 1 0 0,0 0-1 0 0,-1-1 1 0 0,1 1-1 0 0,0-1 1 0 0,0 1-1 0 0,0 0 0 0 0,-1-1 1 0 0,1 1-1 0 0,0-1 1 0 0,0 0-1 0 0,0 1 1 0 0,0-1-1 0 0,0 0 1 0 0,0 0-1 0 0,0 1 1 0 0,0-1-1 0 0,0 0 1 0 0,0 0-1 0 0,0 0 1 0 0,0 0-1 0 0,0 0 1 0 0,0 0-1 0 0,0 0 1 0 0,0-1-1 0 0,0 1 1 0 0,0 0-1 0 0,0-1 1 0 0,0 1-1 0 0,-1 0 1 0 0,1-1-1 0 0,0 1 1 0 0,0-1-1 0 0,0 1 1 0 0,0-1-9 0 0,48-34 469 0 0,-42 29-489 0 0,15-13 54 0 0,2 0 0 0 0,0 2 0 0 0,0 1 0 0 0,2 1-1 0 0,0 1 1 0 0,19-7-34 0 0,-43 19-6 0 0,0 1 0 0 0,1 0 0 0 0,-1 0 0 0 0,0 0 0 0 0,1 0 0 0 0,-1 0-1 0 0,0 0 1 0 0,1 0 0 0 0,-1 1 0 0 0,1-1 0 0 0,-1 1 0 0 0,1 0 0 0 0,-1 0 0 0 0,1 0 0 0 0,0 0 0 0 0,-1 0-1 0 0,1 0 1 0 0,-1 1 0 0 0,1-1 0 0 0,-1 1 0 0 0,1 0 0 0 0,-1 0 0 0 0,0 0 0 0 0,1 0 0 0 0,-1 0 0 0 0,0 0-1 0 0,0 1 1 0 0,0-1 0 0 0,0 1 0 0 0,0-1 0 0 0,0 1 0 0 0,0 0 0 0 0,0 0 0 0 0,-1 0 0 0 0,1 0 0 0 0,-1 0 0 0 0,1 0-1 0 0,-1 0 1 0 0,0 1 0 0 0,0-1 0 0 0,0 0 0 0 0,0 2 6 0 0,0 2-61 0 0,1 1 1 0 0,-1-1-1 0 0,1 0 0 0 0,0 1 0 0 0,1-1 1 0 0,-1 0-1 0 0,1-1 0 0 0,1 1 1 0 0,-1 0-1 0 0,1-1 0 0 0,0 0 0 0 0,0 0 1 0 0,0 0-1 0 0,1 0 0 0 0,4 3 61 0 0,25-2-3541 0 0,-13-8-7493 0 0,-16-1 2847 0 0</inkml:trace>
  <inkml:trace contextRef="#ctx0" brushRef="#br0" timeOffset="1461.167">2165 740 1320 0 0,'0'0'2451'0'0,"0"0"270"0"0,0 0 322 0 0,0 0 15 0 0,0 0-370 0 0,0 0-484 0 0,0 0-445 0 0,33-2-323 0 0,102-10-298 0 0,-41-16 404 0 0,-87 24-1429 0 0,15-3 109 0 0,-1-2 0 0 0,0 0 0 0 0,0-2 0 0 0,-1 0 1 0 0,-1-1-1 0 0,1-1 0 0 0,-2-1 0 0 0,0-1 1 0 0,-1 0-1 0 0,3-4-222 0 0,-18 17 11 0 0,0 0 0 0 0,0-1 0 0 0,1 1 0 0 0,-1 0 0 0 0,-1-1 0 0 0,1 1 0 0 0,0-1 0 0 0,0 0 0 0 0,-1 1 0 0 0,0-1 0 0 0,0 0 0 0 0,1 0 0 0 0,-2 0 0 0 0,1 0 0 0 0,0 0 0 0 0,-1 0 0 0 0,1 0 0 0 0,-1 0 0 0 0,0-1 0 0 0,0 1 0 0 0,0 0 0 0 0,0 0-1 0 0,-1 0 1 0 0,1 0 0 0 0,-1 0 0 0 0,0 0 0 0 0,0 0 0 0 0,0 0 0 0 0,0 0 0 0 0,0 0 0 0 0,-1 0 0 0 0,1 1 0 0 0,-1-1 0 0 0,0 0 0 0 0,0 1 0 0 0,0 0 0 0 0,0-1 0 0 0,0 1 0 0 0,0 0 0 0 0,-1 0 0 0 0,1 0 0 0 0,-1 0-11 0 0,-10-1-37 0 0,-1 0-1 0 0,1 2 1 0 0,0-1-1 0 0,-1 2 1 0 0,1-1-1 0 0,0 2 0 0 0,-1 0 1 0 0,1 1-1 0 0,0 0 1 0 0,-1 1-1 0 0,1 0 1 0 0,1 1-1 0 0,-1 0 1 0 0,0 1-1 0 0,1 1 1 0 0,0 0-1 0 0,1 1 1 0 0,-1 0-1 0 0,1 0 0 0 0,0 1 1 0 0,1 1-1 0 0,0 0 1 0 0,0 0-1 0 0,1 1 1 0 0,1 0-1 0 0,-1 1 1 0 0,-1 4 37 0 0,5-9-66 0 0,0-1 0 0 0,1 1 0 0 0,0 0 0 0 0,1 0 0 0 0,-1 0 0 0 0,1 0 0 0 0,0 0 0 0 0,0 1 0 0 0,1 0 0 0 0,0-1 0 0 0,0 1 0 0 0,1 0 0 0 0,0 0 0 0 0,0 0 0 0 0,0 0 0 0 0,1 0 0 0 0,0 0 0 0 0,1 0 0 0 0,-1 0 0 0 0,1 0 0 0 0,1 0 0 0 0,-1 0 0 0 0,1 0 0 0 0,0-1 0 0 0,1 1 0 0 0,0-1 0 0 0,0 1 0 0 0,0-1 0 0 0,1 0 0 0 0,0 0 0 0 0,0 0 0 0 0,0-1 0 0 0,1 0 0 0 0,0 1 0 0 0,2 0 66 0 0,0 0-269 0 0,1-2 0 0 0,0 1 0 0 0,0-1-1 0 0,0-1 1 0 0,0 1 0 0 0,1-1 0 0 0,-1-1 0 0 0,1 1 0 0 0,0-2 0 0 0,7 2 269 0 0,19 0-3597 0 0,0-2-3983 0 0,-21-1-1385 0 0</inkml:trace>
  <inkml:trace contextRef="#ctx0" brushRef="#br0" timeOffset="778.112">913 126 4161 0 0,'0'0'360'0'0,"0"0"-728"0"0,0 0-552 0 0,0 0-465 0 0,0 0-463 0 0,0 0 1848 0 0,0 0 0 0 0</inkml:trace>
  <inkml:trace contextRef="#ctx0" brushRef="#br0" timeOffset="1888.282">878 151 0 0 0,'0'0'894'0'0,"0"0"1121"0"0,0 0 593 0 0,0 0 161 0 0,0 0-173 0 0,0 0-454 0 0,0 0-455 0 0,0 0-396 0 0,0 0-295 0 0,0 0-181 0 0,0 0-96 0 0,0 0-60 0 0,3-1-82 0 0,8 6 47 0 0,-12 5-4077 0 0,1-2-2737 0 0,0-4-4559 0 0</inkml:trace>
</inkml:ink>
</file>

<file path=ppt/ink/ink8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18.39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0 976 0 0 0,'0'0'71'0'0,"0"0"-78"0"0,0 0 130 0 0,0 0 323 0 0,0 0 364 0 0,0 0 270 0 0,0 0 204 0 0,0 0 141 0 0,0 0 72 0 0,0 0-24 0 0,21 3-56 0 0,69 3-86 0 0,-25-26 535 0 0,-51 12-1368 0 0,45-27 293 0 0,-2-2 0 0 0,-1-3 0 0 0,-3-2 0 0 0,-1-2 0 0 0,-2-3 0 0 0,8-12-791 0 0,-45 47 52 0 0,-1 0-1 0 0,0-1 1 0 0,-1 0 0 0 0,-1-1 0 0 0,0-1-1 0 0,0 1 1 0 0,-2-1 0 0 0,0-1 0 0 0,0 0-1 0 0,-2 0 1 0 0,0 0 0 0 0,-1-1 0 0 0,0 0 0 0 0,-2 0-1 0 0,0 0 1 0 0,1-16-52 0 0,-4 27-8 0 0,1 0-1 0 0,-1 0 1 0 0,0-1-1 0 0,-1 1 1 0 0,1 0-1 0 0,-1 0 1 0 0,0 0-1 0 0,-1 0 1 0 0,0 0-1 0 0,0 1 1 0 0,0-1-1 0 0,0 0 1 0 0,-1 1-1 0 0,0 0 1 0 0,0-1-1 0 0,-1 1 1 0 0,1 0-1 0 0,-1 1 1 0 0,0-1-1 0 0,0 1 1 0 0,-1-1-1 0 0,1 1 1 0 0,-1 1-1 0 0,0-1 1 0 0,0 1-1 0 0,0-1 1 0 0,-2 1 8 0 0,8 4-17 0 0,-1 0-1 0 0,1-1 1 0 0,-1 1 0 0 0,0 0 0 0 0,1 0 0 0 0,-1 0 0 0 0,0 0-1 0 0,1 0 1 0 0,-1 0 0 0 0,0 0 0 0 0,0 0 0 0 0,0 0 0 0 0,0 0 0 0 0,0 0-1 0 0,0 0 1 0 0,0 0 0 0 0,0 0 0 0 0,-1 0 0 0 0,1 0 0 0 0,0 0 0 0 0,-1 0-1 0 0,1 0 1 0 0,0 0 0 0 0,-1 0 0 0 0,1 0 0 0 0,-1-1 0 0 0,1 1 0 0 0,-1 0-1 0 0,0 0 1 0 0,1-1 0 0 0,-1 1 0 0 0,0 0 0 0 0,0 0 0 0 0,1-1 0 0 0,-1 1-1 0 0,0-1 1 0 0,0 1 0 0 0,0-1 0 0 0,0 1 0 0 0,0-1 0 0 0,1 0 0 0 0,-1 1-1 0 0,0-1 1 0 0,0 0 0 0 0,0 0 0 0 0,0 1 0 0 0,0-1 0 0 0,0 0 0 0 0,0 0-1 0 0,0 0 1 0 0,0 0 0 0 0,0-1 0 0 0,0 1 0 0 0,0 0 0 0 0,0 0-1 0 0,0-1 1 0 0,0 1 0 0 0,0 0 0 0 0,0-1 0 0 0,0 1 0 0 0,0-1 0 0 0,0 1-1 0 0,1-1 1 0 0,-1 1 0 0 0,0-1 0 0 0,0 0 0 0 0,0 1 0 0 0,1-1 0 0 0,-1 0-1 0 0,0 0 18 0 0,11 8 26 0 0,1 1 0 0 0,-1-2 0 0 0,2 1 0 0 0,-1-2 0 0 0,1 1 0 0 0,-1-2 0 0 0,1 1 0 0 0,1-2 0 0 0,-1 1 0 0 0,0-2 0 0 0,1 0 0 0 0,0 0 0 0 0,-1-1 0 0 0,1-1 0 0 0,0 0 0 0 0,8-1-26 0 0,10 2 42 0 0,98 3 131 0 0,-127-2-116 0 0,0 1 0 0 0,1-1 1 0 0,-1 1-1 0 0,0 0 0 0 0,-1 0 0 0 0,1 0 0 0 0,0 0 0 0 0,-1 0 0 0 0,1 0 1 0 0,-1 0-1 0 0,0 1 0 0 0,0-1 0 0 0,-1 0 0 0 0,1 1 0 0 0,-1-1 0 0 0,1 1 0 0 0,-1-1 1 0 0,0 0-1 0 0,0 1 0 0 0,-1-1 0 0 0,1 1 0 0 0,-1-1 0 0 0,1 0 0 0 0,-1 1 0 0 0,0-1 1 0 0,0 0-1 0 0,-1 0 0 0 0,1 0 0 0 0,-1 1 0 0 0,0-2 0 0 0,-1 4-57 0 0,-128 250 2026 0 0,129-253-2028 0 0,0-1 1 0 0,1 1-1 0 0,-1 0 1 0 0,1 0-1 0 0,0-1 1 0 0,0 1-1 0 0,0 0 1 0 0,0 0-1 0 0,1 0 1 0 0,-1 0-1 0 0,1 0 1 0 0,-1 0-1 0 0,1 0 1 0 0,0 0-1 0 0,0 0 1 0 0,1 0-1 0 0,-1 0 0 0 0,1 0 1 0 0,-1 0-1 0 0,1 0 1 0 0,0 0-1 0 0,0-1 1 0 0,0 1-1 0 0,0 0 1 0 0,1 0-1 0 0,-1-1 1 0 0,1 1-1 0 0,0-1 1 0 0,-1 1-1 0 0,1-1 1 0 0,0 0-1 0 0,1 0 1 0 0,-1 0-1 0 0,2 2 2 0 0,12 1-92 0 0,1 0-1 0 0,0-1 1 0 0,-1 0-1 0 0,1-1 1 0 0,0-1-1 0 0,1-1 1 0 0,-1-1 0 0 0,0 0-1 0 0,0-1 1 0 0,0-1-1 0 0,0 0 1 0 0,0-2-1 0 0,15-4 93 0 0,11-2-2036 0 0,-6 1-2262 0 0,-1-1-5738 0 0,-27 6 5774 0 0</inkml:trace>
  <inkml:trace contextRef="#ctx0" brushRef="#br0" timeOffset="811.764">1296 730 32 0 0,'0'0'1664'0'0,"0"0"-861"0"0,0 0-233 0 0,0 0 431 0 0,0 0 522 0 0,0 0 319 0 0,0 0 33 0 0,0 0-161 0 0,0 0-265 0 0,0 0-211 0 0,36-7-182 0 0,113-20-189 0 0,-69-4 234 0 0,-65 22-823 0 0,-6 5-136 0 0,0-1 0 0 0,0 0-1 0 0,0 0 1 0 0,0-1 0 0 0,-1 0 0 0 0,0-1-1 0 0,0 1 1 0 0,-1-2 0 0 0,1 1 0 0 0,-2-1 0 0 0,1 0-1 0 0,-1 0 1 0 0,0-1 0 0 0,-1 0 0 0 0,0 0 0 0 0,0 0-1 0 0,-1-1 1 0 0,-1 1 0 0 0,1-1 0 0 0,-1 0 0 0 0,-1 0-1 0 0,1-9-141 0 0,-4 15-23 0 0,0 0 0 0 0,-1 0 0 0 0,0 0 0 0 0,0 1 0 0 0,0-1-1 0 0,-1 0 1 0 0,1 1 0 0 0,-1 0 0 0 0,0 0 0 0 0,1 0 0 0 0,-2 0-1 0 0,1 0 1 0 0,0 0 0 0 0,0 1 0 0 0,-1-1 0 0 0,0 1 0 0 0,1 0-1 0 0,-1 0 1 0 0,0 1 0 0 0,0-1 0 0 0,0 1 0 0 0,0 0 0 0 0,0 0-1 0 0,0 0 1 0 0,0 0 0 0 0,0 1 0 0 0,-1-1 0 0 0,1 1 0 0 0,0 1 0 0 0,0-1-1 0 0,0 0 1 0 0,-1 1 0 0 0,1 0 0 0 0,0 0 0 0 0,0 0 0 0 0,0 0-1 0 0,0 1 1 0 0,0 0 0 0 0,1-1 0 0 0,-1 1 0 0 0,-2 2 23 0 0,-5 4-9 0 0,-1 1 0 0 0,1 1 0 0 0,1 0 1 0 0,0 0-1 0 0,0 1 0 0 0,1 0 0 0 0,1 1 1 0 0,-1 0-1 0 0,2 0 0 0 0,0 1 0 0 0,0 0 1 0 0,1 0-1 0 0,1 0 0 0 0,0 1 0 0 0,1 0 1 0 0,1 0-1 0 0,0 0 0 0 0,1 0 0 0 0,0 0 0 0 0,1 1 1 0 0,0 3 8 0 0,2-13 6 0 0,-1 0 0 0 0,1 0-1 0 0,0 0 1 0 0,0 0 0 0 0,0 0 0 0 0,1 0 0 0 0,0-1 0 0 0,0 1 0 0 0,0 0 0 0 0,0-1 0 0 0,1 0 0 0 0,-1 1 0 0 0,1-1 0 0 0,0 0 0 0 0,1 0 0 0 0,-1-1-1 0 0,1 1 1 0 0,-1-1 0 0 0,1 0 0 0 0,0 0 0 0 0,1 0 0 0 0,-1 0 0 0 0,0-1 0 0 0,1 1 0 0 0,-1-1 0 0 0,1 0 0 0 0,0-1 0 0 0,0 1 0 0 0,-1-1-1 0 0,4 1-5 0 0,4 1 6 0 0,1-1-1 0 0,-1 0 0 0 0,0 0 1 0 0,1-2-1 0 0,-1 1 0 0 0,1-2 1 0 0,-1 1-1 0 0,1-2 0 0 0,-1 1 1 0 0,0-2-1 0 0,0 0 0 0 0,1 0-5 0 0,161-76-4655 0 0,-67 15-8599 0 0,-90 52 11923 0 0</inkml:trace>
  <inkml:trace contextRef="#ctx0" brushRef="#br0" timeOffset="1591.452">2309 417 0 0 0,'0'0'3537'0'0,"0"0"-1206"0"0,0 0-507 0 0,0 0-71 0 0,0 0 4 0 0,0 0-18 0 0,0 0-132 0 0,0 0-248 0 0,0 0-254 0 0,0 0-272 0 0,0 0-229 0 0,-32 11-162 0 0,-97 39-105 0 0,39 6 302 0 0,86-53-643 0 0,-1 0-1 0 0,1 1 1 0 0,-1 0 0 0 0,1 0 0 0 0,0 0-1 0 0,0 1 1 0 0,1-1 0 0 0,-1 1-1 0 0,1 0 1 0 0,0-1 0 0 0,0 2 0 0 0,1-1-1 0 0,-1 0 1 0 0,1 0 0 0 0,0 1-1 0 0,1-1 1 0 0,-1 1 0 0 0,1 0 0 0 0,0 0-1 0 0,1-1 1 0 0,-1 1 0 0 0,1 0-1 0 0,1 0 1 0 0,-1 1 4 0 0,2-5-5 0 0,-1 1-1 0 0,1-1 0 0 0,-1 0 0 0 0,1 0 1 0 0,0 0-1 0 0,0 0 0 0 0,0-1 1 0 0,0 1-1 0 0,1 0 0 0 0,-1-1 1 0 0,0 0-1 0 0,1 1 0 0 0,-1-1 1 0 0,1 0-1 0 0,-1 0 0 0 0,1 0 0 0 0,-1-1 1 0 0,1 1-1 0 0,0-1 0 0 0,-1 1 1 0 0,1-1-1 0 0,0 0 0 0 0,0 0 1 0 0,-1 0-1 0 0,1 0 0 0 0,0-1 1 0 0,-1 1-1 0 0,1-1 0 0 0,0 1 0 0 0,-1-1 7 0 0,12 0 77 0 0,3-2 1 0 0,0-1 1 0 0,0-1-1 0 0,-1 0 0 0 0,1-1 0 0 0,-1-1 0 0 0,0-1 0 0 0,-1 0 1 0 0,0-1-1 0 0,0-1 0 0 0,-1 0 0 0 0,0-1 0 0 0,-1 0 0 0 0,0-1 1 0 0,-1-1-1 0 0,2-2-79 0 0,16-13 291 0 0,19-16 421 0 0,-51 73-356 0 0,-52 108-97 0 0,-58 171-343 0 0,95-256 6 0 0,3-1 0 0 0,3 1 0 0 0,1 1 1 0 0,3 0-1 0 0,-1 53 78 0 0,8-89-63 0 0,0-1 1 0 0,1 1 0 0 0,0-1 0 0 0,1 0 0 0 0,1 0-1 0 0,1 0 1 0 0,0 0 0 0 0,1 0 0 0 0,1-1-1 0 0,0 1 1 0 0,1-2 0 0 0,7 13 62 0 0,-14-26 3 0 0,1 0 0 0 0,-1 0-1 0 0,0 0 1 0 0,1 0 0 0 0,-1 0 0 0 0,1 0 0 0 0,-1 0-1 0 0,1 0 1 0 0,-1 0 0 0 0,1 0 0 0 0,0 0 0 0 0,-1 0 0 0 0,1 0-1 0 0,0-1 1 0 0,0 1 0 0 0,0 0 0 0 0,0 0 0 0 0,0-1-1 0 0,0 1 1 0 0,-1-1 0 0 0,1 1 0 0 0,1-1 0 0 0,-1 1 0 0 0,0-1-1 0 0,0 1 1 0 0,0-1 0 0 0,0 0 0 0 0,0 0 0 0 0,0 0 0 0 0,0 1-1 0 0,0-1 1 0 0,1 0 0 0 0,-1 0 0 0 0,0-1 0 0 0,0 1-1 0 0,0 0 1 0 0,0 0 0 0 0,0 0 0 0 0,0-1 0 0 0,0 1 0 0 0,0-1-1 0 0,0 1 1 0 0,0-1 0 0 0,0 1 0 0 0,0-1 0 0 0,0 1 0 0 0,0-1-1 0 0,0 0 1 0 0,0 0 0 0 0,0 1 0 0 0,-1-1 0 0 0,1 0-1 0 0,0 0 1 0 0,0 0 0 0 0,-1 0 0 0 0,1 0 0 0 0,-1 0 0 0 0,1 0-1 0 0,-1 0 1 0 0,1 0 0 0 0,-1 0 0 0 0,0 0 0 0 0,0 0-1 0 0,1 0 1 0 0,-1-1 0 0 0,0 1 0 0 0,0 0 0 0 0,0 0 0 0 0,0 0-3 0 0,4-15 21 0 0,1 0 1 0 0,1 1-1 0 0,0 0 1 0 0,1 0 0 0 0,1 1-1 0 0,0 0 1 0 0,1 0-1 0 0,0 1 1 0 0,1 0 0 0 0,9-9-22 0 0,28-40 105 0 0,-45 58-89 0 0,0-1 1 0 0,0 0-1 0 0,-1 0 0 0 0,0 0 0 0 0,0 0 0 0 0,0-1 1 0 0,0 1-1 0 0,-1 0 0 0 0,0 0 0 0 0,0 0 1 0 0,0 0-1 0 0,0-1 0 0 0,-1 1 0 0 0,0 0 1 0 0,0 0-1 0 0,-1 0 0 0 0,1 0 0 0 0,-1 0 1 0 0,0 0-1 0 0,-1 1 0 0 0,1-1 0 0 0,-1 1 1 0 0,0-1-1 0 0,0 1 0 0 0,0 0 0 0 0,0 0 1 0 0,-1 0-1 0 0,0 1 0 0 0,1-1 0 0 0,-1 1 1 0 0,-1 0-1 0 0,1 0 0 0 0,0 0 0 0 0,-1 1 1 0 0,0-1-1 0 0,1 1 0 0 0,-1 0 0 0 0,-5-1-16 0 0,-31-14-91 0 0,-1 2 0 0 0,0 2 0 0 0,-1 2 0 0 0,0 2 1 0 0,-22-1 90 0 0,56 8 9 0 0,-26-9 107 0 0,38-4-155 0 0,74-25-111 0 0,203-107-149 0 0,-266 138-120 0 0,39-26-1635 0 0,-23 6-6709 0 0,-23 21 3425 0 0,-1 4 338 0 0</inkml:trace>
  <inkml:trace contextRef="#ctx0" brushRef="#br0" timeOffset="1925.808">2587 579 3625 0 0,'0'0'2520'0'0,"0"0"-1209"0"0,0 0-476 0 0,0 0 131 0 0,0 0 142 0 0,0 0 41 0 0,0 0-112 0 0,0 0-140 0 0,0 0-46 0 0,0 0-37 0 0,0 0-45 0 0,0 0-125 0 0,0 0-130 0 0,7 19-128 0 0,42 94 40 0 0,-47-108-347 0 0,0 0 0 0 0,0 0 0 0 0,1-1 0 0 0,-1 1 0 0 0,1-1 0 0 0,0 1 0 0 0,0-1 0 0 0,1 0 0 0 0,-1 0 0 0 0,1-1 0 0 0,0 1 0 0 0,0-1 0 0 0,0 0 0 0 0,1 0 0 0 0,-1 0 0 0 0,1 0 0 0 0,-1-1 0 0 0,1 0 0 0 0,0 0 0 0 0,0 0 0 0 0,0 0 0 0 0,0-1 0 0 0,0 0 0 0 0,0 0 0 0 0,0 0 0 0 0,2-1-79 0 0,0 0 173 0 0,0-1 0 0 0,0 0 0 0 0,1-1 0 0 0,-1 1 1 0 0,0-1-1 0 0,0-1 0 0 0,0 1 0 0 0,-1-1 1 0 0,1 0-1 0 0,-1-1 0 0 0,1 0 0 0 0,-1 0 0 0 0,0 0 1 0 0,-1-1-1 0 0,1 1 0 0 0,-1-2 0 0 0,2-1-173 0 0,98-136 763 0 0,-75 85-1520 0 0,-26 32-4849 0 0,-4 26 1592 0 0,0 0-1860 0 0,0 0-1488 0 0</inkml:trace>
  <inkml:trace contextRef="#ctx0" brushRef="#br0" timeOffset="2863.465">3187 582 0 0 0,'0'0'1067'0'0,"0"0"720"0"0,0 0 453 0 0,0 0 84 0 0,0 0-232 0 0,0 0-457 0 0,0 0-453 0 0,0 0-273 0 0,0 0-121 0 0,0 0-102 0 0,0 0-89 0 0,0 0-97 0 0,3 23 1445 0 0,10 43 410 0 0,4 37-1834 0 0,-14-99-483 0 0,0-1 0 0 0,0 0 0 0 0,1 0 0 0 0,-1 0 0 0 0,1 0 0 0 0,0-1 0 0 0,-1 0 1 0 0,1 1-1 0 0,0-2 0 0 0,1 1 0 0 0,-1 0 0 0 0,0-1 0 0 0,0 1 0 0 0,1-1 0 0 0,-1 0 0 0 0,1-1 0 0 0,-1 1 0 0 0,0-1 0 0 0,1 0 0 0 0,-1 0 0 0 0,1 0 0 0 0,-1-1 0 0 0,1 1 0 0 0,-1-1 0 0 0,1 0-38 0 0,18 0 92 0 0,-11-2-48 0 0,0 0-1 0 0,-1 0 1 0 0,1-1 0 0 0,-1-1-1 0 0,0 0 1 0 0,0-1-1 0 0,-1 0 1 0 0,1 0-1 0 0,-2-1 1 0 0,1 0 0 0 0,0-1-1 0 0,-1 0 1 0 0,-1-1-1 0 0,0 0 1 0 0,4-5-44 0 0,3-4 2 0 0,-1-1 0 0 0,-1 0 0 0 0,0-1 0 0 0,-2 0 0 0 0,0 0 0 0 0,-2-2 0 0 0,0 1 0 0 0,-1-1 0 0 0,-2 0 0 0 0,0-1 0 0 0,-1 1 0 0 0,-1-1 0 0 0,-1 0 0 0 0,-2 0 0 0 0,0-1 0 0 0,-1 1-2 0 0,-37 24-938 0 0,29 4 900 0 0,0 1-1 0 0,0 0 1 0 0,0 1 0 0 0,1 0-1 0 0,0 0 1 0 0,1 1-1 0 0,0 0 1 0 0,0 0-1 0 0,0 0 1 0 0,1 1-1 0 0,1 0 1 0 0,-1 0 0 0 0,1 0-1 0 0,1 0 1 0 0,0 1-1 0 0,0-1 1 0 0,1 1-1 0 0,0 0 1 0 0,1 0 0 0 0,0 0-1 0 0,0 0 1 0 0,1 2 38 0 0,1-9-8 0 0,1 0 1 0 0,-1 0 0 0 0,1 0-1 0 0,0 0 1 0 0,0 0 0 0 0,0 0-1 0 0,1-1 1 0 0,-1 1 0 0 0,0-1-1 0 0,1 1 1 0 0,0-1-1 0 0,-1 0 1 0 0,1 0 0 0 0,0 0-1 0 0,0-1 1 0 0,0 1 0 0 0,1-1-1 0 0,-1 1 1 0 0,0-1 0 0 0,0 0-1 0 0,1 0 1 0 0,-1-1 0 0 0,1 1-1 0 0,-1-1 1 0 0,1 1-1 0 0,-1-1 1 0 0,0 0 0 0 0,1 0-1 0 0,2-1 8 0 0,4 2 18 0 0,1-1 0 0 0,-1-1 0 0 0,1 0 0 0 0,-1 0 0 0 0,1-1 0 0 0,-1 0 0 0 0,1-1 0 0 0,-1 0 0 0 0,7-3-18 0 0,107-45 124 0 0,-85 39-91 0 0,-39 12-18 0 0,0 12 129 0 0,-13 86 8 0 0,14-90-151 0 0,0 0 0 0 0,1-1 1 0 0,0 1-1 0 0,0-1 0 0 0,1 1 1 0 0,-1-1-1 0 0,2 0 0 0 0,-1 0 1 0 0,1 0-1 0 0,0 0 0 0 0,0-1 1 0 0,1 0-1 0 0,0 0 0 0 0,0 0 1 0 0,1 0-1 0 0,1 1-1 0 0,35 22 199 0 0,-21-28-2090 0 0,-17-1-2486 0 0,0 0-3382 0 0,-2 0 576 0 0</inkml:trace>
  <inkml:trace contextRef="#ctx0" brushRef="#br0" timeOffset="3276.496">4210 663 0 0 0,'0'0'1638'0'0,"0"0"742"0"0,0 0 237 0 0,0 0-102 0 0,0 0-329 0 0,0 0-426 0 0,32-2-394 0 0,98-7-319 0 0,-64-9 127 0 0,-55 11-928 0 0,-4 4-141 0 0,1-1-1 0 0,0-1 1 0 0,-1 1 0 0 0,0-1-1 0 0,0 0 1 0 0,0-1 0 0 0,-1 0-1 0 0,1 0 1 0 0,-2 0 0 0 0,1-1 0 0 0,-1 1-1 0 0,0-2 1 0 0,0 1 0 0 0,0 0-1 0 0,-1-1 1 0 0,-1 0 0 0 0,1 0-1 0 0,-1 0 1 0 0,0 0 0 0 0,-1 0-1 0 0,0-1 1 0 0,-1 1 0 0 0,1-1-1 0 0,-2 0 1 0 0,1 1 0 0 0,-1-7-105 0 0,-2 13-28 0 0,1-1 1 0 0,-1 0-1 0 0,0 1 0 0 0,0 0 0 0 0,0-1 1 0 0,0 1-1 0 0,0 0 0 0 0,-1 0 1 0 0,1 0-1 0 0,-1 1 0 0 0,1-1 1 0 0,-1 0-1 0 0,0 1 0 0 0,1 0 1 0 0,-1-1-1 0 0,0 1 0 0 0,0 1 1 0 0,0-1-1 0 0,0 0 0 0 0,0 1 0 0 0,0-1 1 0 0,0 1-1 0 0,0 0 0 0 0,0 0 1 0 0,0 0-1 0 0,-1 0 0 0 0,1 1 1 0 0,0-1-1 0 0,0 1 28 0 0,-10 1-59 0 0,0 1 1 0 0,1 0-1 0 0,0 1 1 0 0,0 0-1 0 0,0 1 0 0 0,0 0 1 0 0,0 1-1 0 0,1 1 0 0 0,0-1 1 0 0,1 2-1 0 0,-1-1 1 0 0,2 2-1 0 0,-1-1 0 0 0,1 1 1 0 0,0 1-1 0 0,1 0 1 0 0,0 0-1 0 0,0 0 0 0 0,1 1 1 0 0,1 0-1 0 0,-5 10 59 0 0,6-11-72 0 0,0 1-1 0 0,1-1 1 0 0,0 1-1 0 0,1 0 1 0 0,0 0-1 0 0,1 0 1 0 0,0 1-1 0 0,1-1 1 0 0,0 0-1 0 0,0 1 1 0 0,1-1-1 0 0,1 0 1 0 0,0 1-1 0 0,1 2 73 0 0,0-9-32 0 0,-1-1 0 0 0,1 1 0 0 0,0-1 0 0 0,0 1-1 0 0,0-1 1 0 0,1 0 0 0 0,-1 0 0 0 0,1 0 0 0 0,0 0 0 0 0,1-1 0 0 0,-1 1-1 0 0,0-1 1 0 0,1 1 0 0 0,0-1 0 0 0,0-1 0 0 0,0 1 0 0 0,0 0-1 0 0,0-1 1 0 0,0 0 0 0 0,1 0 0 0 0,-1 0 0 0 0,1 0 0 0 0,0-1-1 0 0,-1 0 1 0 0,2 0 32 0 0,120 11-210 0 0,-123-12 205 0 0,19-2-242 0 0,0 0-1 0 0,0-1 1 0 0,0-1 0 0 0,0-1-1 0 0,-1-1 1 0 0,0-1-1 0 0,0-1 1 0 0,7-4 247 0 0,155-85-9750 0 0,-164 86 8098 0 0,12-8-218 0 0,-10 3 1538 0 0</inkml:trace>
  <inkml:trace contextRef="#ctx0" brushRef="#br0" timeOffset="3694.599">5055 402 1176 0 0,'0'0'2525'0'0,"0"0"-1062"0"0,0 0-308 0 0,0 0 149 0 0,0 0 122 0 0,0 0-23 0 0,0 0-219 0 0,-32 24-347 0 0,-98 76-322 0 0,84-45-108 0 0,43-46-344 0 0,2-6-34 0 0,-1 1 0 0 0,1 0 1 0 0,0 0-1 0 0,0 0 1 0 0,0 0-1 0 0,0 0 0 0 0,1 0 1 0 0,-1 0-1 0 0,1 0 1 0 0,0 0-1 0 0,0 0 1 0 0,1 1-1 0 0,-1-1 0 0 0,1 0 1 0 0,0 0-1 0 0,0 0 1 0 0,1-1-1 0 0,-1 1 0 0 0,1 0 1 0 0,-1 0-1 0 0,1-1 1 0 0,0 1-1 0 0,1-1 1 0 0,-1 1-1 0 0,1-1 0 0 0,-1 0 1 0 0,1 0-1 0 0,0 0 1 0 0,0 0-1 0 0,0-1 0 0 0,0 1 1 0 0,1-1-1 0 0,-1 0 1 0 0,4 2-30 0 0,5 1 293 0 0,1-1 1 0 0,-1 0 0 0 0,1-1 0 0 0,0 0-1 0 0,0-1 1 0 0,0-1 0 0 0,0 0 0 0 0,0 0-1 0 0,0-1 1 0 0,0-1 0 0 0,0-1 0 0 0,0 1-1 0 0,-1-2 1 0 0,1 0 0 0 0,0 0-1 0 0,1-2-293 0 0,13-6 303 0 0,1-1 0 0 0,-2-2-1 0 0,0-1 1 0 0,-1 0 0 0 0,0-2-1 0 0,-1-1 1 0 0,-1-1 0 0 0,-1-1-1 0 0,-1-1 1 0 0,0-1-1 0 0,-2 0 1 0 0,-1-2 0 0 0,0 0-1 0 0,9-20-302 0 0,-22 37 9 0 0,6-8-91 0 0,0-1 0 0 0,-1 0 0 0 0,0 0 0 0 0,-1-1-1 0 0,-1 0 1 0 0,-1-1 0 0 0,-1 0 0 0 0,0 0-1 0 0,-1 0 1 0 0,-1-1 0 0 0,-1 1 0 0 0,0-1 0 0 0,-2 0-1 0 0,0 0 1 0 0,-1-11 82 0 0,-3 23-39 0 0,0 0-1 0 0,0 0 1 0 0,0 0 0 0 0,-1 0-1 0 0,0 0 1 0 0,-1 1-1 0 0,1 0 1 0 0,-1 0 0 0 0,0 0-1 0 0,-1 1 1 0 0,1-1 0 0 0,-1 1-1 0 0,0 0 1 0 0,-1 1-1 0 0,1 0 1 0 0,-1 0 0 0 0,0 0-1 0 0,0 1 1 0 0,0 0 0 0 0,0 0-1 0 0,-1 0 1 0 0,1 1-1 0 0,-1 1 1 0 0,1-1 0 0 0,-1 1-1 0 0,0 0 1 0 0,1 1 0 0 0,-1 0-1 0 0,0 0 1 0 0,0 1-1 0 0,1 0 1 0 0,-1 0 0 0 0,0 0-1 0 0,1 1 1 0 0,0 1 0 0 0,-1-1-1 0 0,1 1 1 0 0,-4 2 39 0 0,-3 2 13 0 0,0 0 1 0 0,0 1 0 0 0,1 1-1 0 0,0 0 1 0 0,0 1-1 0 0,1 0 1 0 0,0 1 0 0 0,1 0-1 0 0,1 1 1 0 0,0 0-1 0 0,0 0 1 0 0,1 1 0 0 0,0 1-1 0 0,2 0 1 0 0,-1 0 0 0 0,2 0-1 0 0,0 1 1 0 0,0 0-1 0 0,2 0 1 0 0,0 0 0 0 0,0 0-1 0 0,2 1 1 0 0,0 0-1 0 0,0 0 1 0 0,2-1 0 0 0,0 1-1 0 0,0 0 1 0 0,2 0 0 0 0,1 7-14 0 0,6-6 88 0 0,0 0 1 0 0,1 0 0 0 0,0-1 0 0 0,2 0 0 0 0,0-1 0 0 0,0-1 0 0 0,2 0 0 0 0,0 0-1 0 0,0-1 1 0 0,1-1 0 0 0,0-1 0 0 0,1 0 0 0 0,1-1 0 0 0,0 0 0 0 0,0-2 0 0 0,1 0-1 0 0,17 5-88 0 0,12 4-15 0 0,0-3 0 0 0,1-1 0 0 0,1-3 0 0 0,0-2 0 0 0,0-2 0 0 0,1-2 0 0 0,27-2 15 0 0,-51-14-2911 0 0,-23-9-7726 0 0,-3 13 1711 0 0</inkml:trace>
  <inkml:trace contextRef="#ctx0" brushRef="#br0" timeOffset="4059.799">2969 67 14259 0 0,'0'0'1960'0'0,"0"0"-263"0"0,0 0-233 0 0,0 0-128 0 0,0 0-175 0 0,0 0-369 0 0,0 0-392 0 0,0 0-264 0 0,0 0-168 0 0,0 0-40 0 0,0 0-8 0 0,0 0-32 0 0,0 0-136 0 0,0 0-280 0 0,70 18-721 0 0,-53-10-1847 0 0,-4-5-3826 0 0,-6 5-3944 0 0</inkml:trace>
</inkml:ink>
</file>

<file path=ppt/ink/ink8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28.72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347 1 4985 0 0,'0'0'2854'0'0,"0"0"-834"0"0,0 0-434 0 0,0 0-134 0 0,0 0 7 0 0,0 0-22 0 0,0 0-185 0 0,0 0-272 0 0,0 0-294 0 0,0 0-262 0 0,0 0-174 0 0,-3 0-64 0 0,2 1-143 0 0,-1 0 1 0 0,1 1-1 0 0,0-1 1 0 0,0 1-1 0 0,0 0 1 0 0,0-1-1 0 0,0 1 1 0 0,0 0-1 0 0,0-1 1 0 0,0 1-1 0 0,1 0 0 0 0,-1 0 1 0 0,1 0-1 0 0,-1 0 1 0 0,1 0-1 0 0,0 0 1 0 0,0-1-1 0 0,0 1 1 0 0,0 0-1 0 0,0 0 1 0 0,0 0-1 0 0,0 0 1 0 0,1 0-1 0 0,-1 0 0 0 0,1 0 1 0 0,-1 0-1 0 0,1-1 1 0 0,0 1-1 0 0,0 0 1 0 0,-1 0-1 0 0,1-1 1 0 0,1 1-44 0 0,2 23 360 0 0,-1 304 1664 0 0,-23-123-1343 0 0,4-56-1317 0 0,12-49-2728 0 0,-11-112-3752 0 0,6 4 1413 0 0,3-1-1505 0 0</inkml:trace>
  <inkml:trace contextRef="#ctx0" brushRef="#br0" timeOffset="413.876">1 384 7274 0 0,'0'0'730'0'0,"0"0"-223"0"0,0 0-53 0 0,0 0 206 0 0,0 0 247 0 0,0 0 105 0 0,0 0-47 0 0,35 1-120 0 0,112 2-147 0 0,-121-2-471 0 0,102 4-35 0 0,0-6 0 0 0,113-15-192 0 0,-172 7-786 0 0,52-6-3514 0 0,0 3-4888 0 0,-77 12 8799 0 0,-44 1 444 0 0,0 0 0 0 0,0 0 1 0 0,0 1-1 0 0,1-1 0 0 0,-1 0 0 0 0,0 0 0 0 0,-1 0 1 0 0,1 1-1 0 0,0-1 0 0 0,0 0 0 0 0,0 0 0 0 0,-1 0 1 0 0,1 1-1 0 0,-1-1 0 0 0,1 0 0 0 0,-1 0 0 0 0,1 0 1 0 0,-1 0-1 0 0,0 0 0 0 0,1 0 0 0 0,-1 0 0 0 0,0 0 0 0 0,0 0 1 0 0,0 0-1 0 0,0 0 0 0 0,0-1 0 0 0,0 1 0 0 0,0 0 1 0 0,0-1-1 0 0,0 1 0 0 0,-1 0-55 0 0,-16 14 1977 0 0,-104 92 7574 0 0,109-93-8944 0 0,0 0 0 0 0,1 1 0 0 0,0 1 0 0 0,1 0 0 0 0,1 0 0 0 0,0 1 0 0 0,-1 5-607 0 0,9-18 87 0 0,-1 0 1 0 0,1 0-1 0 0,0 0 0 0 0,1 0 1 0 0,-1 0-1 0 0,1 1 1 0 0,0-1-1 0 0,0 1 0 0 0,0-1 1 0 0,0 1-1 0 0,1-1 1 0 0,0 1-1 0 0,0-1 1 0 0,0 1-1 0 0,0-1 0 0 0,1 1 1 0 0,0-1-1 0 0,-1 1 1 0 0,2-1-1 0 0,-1 0 0 0 0,1 1 1 0 0,-1-1-1 0 0,1 0 1 0 0,0 0-1 0 0,1 0 1 0 0,-1 0-1 0 0,1-1 0 0 0,-1 1 1 0 0,1 0-1 0 0,0-1 1 0 0,1 0-1 0 0,-1 0 0 0 0,0 0 1 0 0,1 0-1 0 0,0 0 1 0 0,0-1-1 0 0,0 0 1 0 0,0 0-1 0 0,0 0 0 0 0,0 0 1 0 0,0 0-1 0 0,2-1-87 0 0,7 1 115 0 0,0-1-1 0 0,0 0 0 0 0,1-1 1 0 0,-1 0-1 0 0,0-1 0 0 0,0-1 1 0 0,0 0-1 0 0,0-1 0 0 0,0 0 1 0 0,0-1-1 0 0,-1-1 0 0 0,1 0 1 0 0,-1 0-1 0 0,0-1 1 0 0,-1-1-1 0 0,1 0 0 0 0,-2 0 1 0 0,1-1-1 0 0,-1-1 0 0 0,0 0 1 0 0,0 0-1 0 0,-1-1 0 0 0,-1 0 1 0 0,1 0-1 0 0,-2-1 0 0 0,0 0 1 0 0,0-1-1 0 0,-1 1 1 0 0,0-1-1 0 0,-1 0 0 0 0,0-1 1 0 0,-1 0-1 0 0,0 1 0 0 0,-1-1 1 0 0,-1 0-1 0 0,1-11-114 0 0,-2 18-112 0 0,0 1 0 0 0,0 0 0 0 0,-1-1 0 0 0,0 1 0 0 0,0-1 0 0 0,0 1 0 0 0,0-1 1 0 0,-1 1-1 0 0,0 0 0 0 0,0-1 0 0 0,-1 1 0 0 0,0 0 0 0 0,1 0 0 0 0,-2 0 0 0 0,1 0 0 0 0,0 0 0 0 0,-1 0 0 0 0,0 1 0 0 0,0-1 0 0 0,-1 1 0 0 0,1 0 0 0 0,-1 0 0 0 0,0 0 0 0 0,0 0 0 0 0,0 1 0 0 0,0-1 1 0 0,-1 1-1 0 0,1 0 0 0 0,-1 1 0 0 0,0-1 0 0 0,0 1 0 0 0,0 0 0 0 0,0 0 0 0 0,-1 0 112 0 0,-29 3-4579 0 0,14 4-3279 0 0,11-1-1175 0 0</inkml:trace>
</inkml:ink>
</file>

<file path=ppt/ink/ink8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27.2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230 726 496 0 0,'0'0'848'0'0,"0"0"18"0"0,0 0 131 0 0,0 0 321 0 0,0 0 277 0 0,0 0 56 0 0,0 0-119 0 0,0 0-187 0 0,0 0-169 0 0,0 0-160 0 0,0 0-157 0 0,0 0-148 0 0,0 0-143 0 0,-11-11-101 0 0,-37-31-51 0 0,47 41-400 0 0,0 1 0 0 0,0-1 0 0 0,0 1 0 0 0,0-1 0 0 0,0 1 1 0 0,0-1-1 0 0,0 1 0 0 0,0 0 0 0 0,-1 0 0 0 0,1 0 0 0 0,0 0 1 0 0,0-1-1 0 0,0 1 0 0 0,0 1 0 0 0,0-1 0 0 0,0 0 0 0 0,0 0 0 0 0,0 0 1 0 0,-1 0-1 0 0,1 1 0 0 0,0-1 0 0 0,0 1 0 0 0,0-1 0 0 0,0 1 0 0 0,0-1 1 0 0,0 1-1 0 0,0-1 0 0 0,1 1 0 0 0,-1 0 0 0 0,0 0 0 0 0,0-1 1 0 0,0 1-1 0 0,1 0 0 0 0,-1 0 0 0 0,0 0 0 0 0,1 0 0 0 0,-1 0 0 0 0,1 0 1 0 0,-1 0-17 0 0,-3 4 99 0 0,-9 7 4 0 0,2 0-1 0 0,0 0 0 0 0,0 1 1 0 0,1 0-1 0 0,0 1 1 0 0,1 0-1 0 0,1 1 1 0 0,0 0-1 0 0,2 0 0 0 0,-1 1 1 0 0,2-1-1 0 0,0 1 1 0 0,0 1-1 0 0,2-1 1 0 0,0 0-1 0 0,1 1 0 0 0,1 0 1 0 0,0-1-1 0 0,1 1 1 0 0,3 16-103 0 0,-3-29 51 0 0,1-1 0 0 0,0 1 1 0 0,1-1-1 0 0,-1 1 0 0 0,1-1 0 0 0,-1 0 1 0 0,1 1-1 0 0,0-1 0 0 0,0 0 1 0 0,0 0-1 0 0,1-1 0 0 0,-1 1 0 0 0,1 0 1 0 0,-1-1-1 0 0,1 1 0 0 0,0-1 1 0 0,0 0-1 0 0,0 0 0 0 0,0 0 0 0 0,0 0 1 0 0,1-1-1 0 0,-1 1 0 0 0,1-1 1 0 0,-1 0-1 0 0,1 0 0 0 0,-1 0 0 0 0,1 0 1 0 0,-1-1-1 0 0,5 1-51 0 0,0 0 164 0 0,1-1 0 0 0,0 0 0 0 0,0-1 0 0 0,0 0-1 0 0,0 0 1 0 0,0-1 0 0 0,-1 0 0 0 0,1 0 0 0 0,-1-1 0 0 0,1 0 0 0 0,-1 0 0 0 0,1-2-164 0 0,22-14 197 0 0,-1-1 1 0 0,-1-2 0 0 0,0-1 0 0 0,-2-1-1 0 0,-1-1 1 0 0,0-2 0 0 0,15-23-198 0 0,-18 23 9 0 0,-2 0-1 0 0,0-2 1 0 0,-2-1 0 0 0,-2-1-1 0 0,0 0 1 0 0,-3-1 0 0 0,0 0-1 0 0,-2-2 1 0 0,-1 1 0 0 0,-2-1-1 0 0,-2-1 1 0 0,0 1 0 0 0,-3-1-1 0 0,-1 0 1 0 0,-1-1 0 0 0,-2-7-9 0 0,-1 33-53 0 0,-1 1 0 0 0,0-1 0 0 0,0 1 1 0 0,-1-1-1 0 0,0 1 0 0 0,0 0 0 0 0,-1 0 1 0 0,0 0-1 0 0,-1 0 0 0 0,0 1 0 0 0,0 0 1 0 0,-6-7 52 0 0,8 11-34 0 0,0 1 1 0 0,0 0-1 0 0,-1 0 1 0 0,1 0-1 0 0,-1 0 1 0 0,0 0-1 0 0,1 1 1 0 0,-1 0 0 0 0,0-1-1 0 0,0 1 1 0 0,0 1-1 0 0,-1-1 1 0 0,1 1-1 0 0,0-1 1 0 0,-1 1-1 0 0,1 1 1 0 0,-1-1 0 0 0,1 1-1 0 0,-1-1 1 0 0,1 1-1 0 0,-1 0 1 0 0,1 1-1 0 0,-1-1 1 0 0,1 1-1 0 0,-1 0 1 0 0,1 0 0 0 0,-1 0-1 0 0,-2 2 34 0 0,-7 5-39 0 0,0 1 0 0 0,0 0 0 0 0,1 1 0 0 0,0 0 0 0 0,1 1 0 0 0,0 1 0 0 0,1 0 0 0 0,0 0 0 0 0,1 1 0 0 0,1 0 0 0 0,-8 14 39 0 0,9-14 26 0 0,-1 0 0 0 0,2 1 0 0 0,0 1 1 0 0,0-1-1 0 0,2 1 0 0 0,0 0 0 0 0,0 0 1 0 0,1 1-1 0 0,1-1 0 0 0,1 1 0 0 0,0 0 1 0 0,1-1-1 0 0,1 1 0 0 0,0 0 0 0 0,1 0 1 0 0,1 0-1 0 0,1-1 0 0 0,0 1 0 0 0,1-1 1 0 0,0 1-1 0 0,1-1 0 0 0,1-1 0 0 0,0 1 1 0 0,1-1-1 0 0,1 0 0 0 0,0 0 0 0 0,1-1 1 0 0,0-1-1 0 0,1 1 0 0 0,1-1 0 0 0,0-1 1 0 0,0 0-1 0 0,1 0 0 0 0,1-2 0 0 0,12 9-26 0 0,-11-10 75 0 0,1 0-1 0 0,1-1 1 0 0,-1-1-1 0 0,1 0 0 0 0,0-1 1 0 0,1-1-1 0 0,-1 0 1 0 0,1-1-1 0 0,-1-1 1 0 0,1-1-1 0 0,0 0 0 0 0,0-1 1 0 0,0-1-1 0 0,0 0 1 0 0,-1-2-1 0 0,1 0 0 0 0,-1 0 1 0 0,1-2-1 0 0,2-1-74 0 0,-3-1 40 0 0,-1-1 0 0 0,0-1 0 0 0,-1 0 0 0 0,0-1 0 0 0,0-1 0 0 0,-1 0 0 0 0,0 0 0 0 0,-1-1 0 0 0,-1-1 0 0 0,0 0 0 0 0,0-1 0 0 0,-2 0 0 0 0,1 0 0 0 0,3-10-40 0 0,-5 10-78 0 0,-14 30-277 0 0,-2 12 245 0 0,5-20 108 0 0,0-1 0 0 0,1 2 0 0 0,1-1 0 0 0,-1 0 0 0 0,2 0 0 0 0,-1 0 0 0 0,1 1 0 0 0,0-1 0 0 0,0 0 0 0 0,1 1-1 0 0,0-1 1 0 0,1 0 0 0 0,0 0 0 0 0,0 0 0 0 0,1 0 0 0 0,0 0 0 0 0,0-1 0 0 0,1 1 0 0 0,0-1 0 0 0,0 0 0 0 0,0 0 0 0 0,1 0-1 0 0,4 3 3 0 0,-3-5 7 0 0,0 0 0 0 0,1 0 0 0 0,-1-1 0 0 0,1 0 0 0 0,0 0 0 0 0,0-1 0 0 0,1 0 0 0 0,-1 0 0 0 0,1-1 0 0 0,-1 0 0 0 0,1 0 0 0 0,0-1 0 0 0,0 1 0 0 0,0-2 0 0 0,0 1 0 0 0,0-1 0 0 0,0-1 0 0 0,0 1 0 0 0,-1-1-1 0 0,1-1 1 0 0,0 1 0 0 0,0-1 0 0 0,-1-1 0 0 0,3 0-7 0 0,17-8 52 0 0,1 0-1 0 0,-2-2 1 0 0,0-1-1 0 0,0-1 1 0 0,20-16-52 0 0,58-42 45 0 0,-33 42-117 0 0,-68 33 64 0 0,-1-1 0 0 0,0 1-1 0 0,0-1 1 0 0,0 1 0 0 0,0 0 0 0 0,0-1 0 0 0,-1 1 0 0 0,1 0 0 0 0,0 0-1 0 0,-1 0 1 0 0,1 1 0 0 0,-1-1 0 0 0,0 0 0 0 0,0 1 0 0 0,0-1 0 0 0,0 0 0 0 0,0 1-1 0 0,0-1 1 0 0,-1 1 0 0 0,1-1 0 0 0,-1 1 0 0 0,0 0 0 0 0,0-1 0 0 0,0 1-1 0 0,0-1 1 0 0,0 1 0 0 0,0 0 0 0 0,-1-1 0 0 0,1 1 8 0 0,0 1-3 0 0,-1 8 7 0 0,0 0-1 0 0,0 0 1 0 0,-1 0 0 0 0,-1 0-1 0 0,0 0 1 0 0,0-1-1 0 0,-1 1 1 0 0,-1-1 0 0 0,0 0-1 0 0,0 0 1 0 0,-1-1-1 0 0,-1 1 1 0 0,1-1 0 0 0,-2-1-1 0 0,1 1 1 0 0,-1-1-1 0 0,-1-1 1 0 0,0 0 0 0 0,0 0-1 0 0,-7 4-3 0 0,12-9-25 0 0,1-1 0 0 0,-1 0 0 0 0,0 0-1 0 0,0-1 1 0 0,-1 1 0 0 0,1-1 0 0 0,0 0 0 0 0,0 0 0 0 0,-1 0-1 0 0,1-1 1 0 0,0 0 0 0 0,-1 1 0 0 0,1-2 0 0 0,-1 1 0 0 0,1 0-1 0 0,-1-1 26 0 0,5 0-31 0 0,-1 0 0 0 0,0 0 0 0 0,0 0 0 0 0,1 0 0 0 0,-1 0 0 0 0,1 0 0 0 0,-1 0 0 0 0,1 0 0 0 0,-1 0 0 0 0,1 0 1 0 0,0 0-1 0 0,-1 0 0 0 0,1-1 0 0 0,0 1 0 0 0,0 0 0 0 0,0 0 0 0 0,0 0 0 0 0,0-1 0 0 0,0 1 0 0 0,0 0 0 0 0,1 0 0 0 0,-1 0 0 0 0,0 0 0 0 0,1-1 0 0 0,-1 1 0 0 0,0 0 0 0 0,1 0 0 0 0,-1 0 0 0 0,1 0 0 0 0,0 0 0 0 0,-1 0 0 0 0,1 0 0 0 0,0 0 0 0 0,0 0 0 0 0,0 1 0 0 0,-1-1 0 0 0,1 0 0 0 0,0 0 0 0 0,0 1 0 0 0,0-1 0 0 0,0 0 0 0 0,1 1 31 0 0,8-5-14 0 0,1 1 1 0 0,-1 1-1 0 0,1 0 0 0 0,0 0 1 0 0,0 1-1 0 0,0 1 1 0 0,0 0-1 0 0,0 0 0 0 0,0 1 1 0 0,0 1-1 0 0,0-1 1 0 0,2 2 13 0 0,24-1-13 0 0,36 2 98 0 0,-52-1-29 0 0,1 0-1 0 0,-1-2 1 0 0,1 0 0 0 0,-1-2 0 0 0,0 0 0 0 0,0-1 0 0 0,1-2 0 0 0,2-1-56 0 0,3-2 65 0 0,-1-2 1 0 0,-1-1-1 0 0,0-1 0 0 0,0-1 1 0 0,-1-1-1 0 0,-1-1 0 0 0,0-1 1 0 0,-1-1-1 0 0,-1-1 0 0 0,-1-1 1 0 0,0-1-1 0 0,-2 0 0 0 0,0-2 1 0 0,-1 0-1 0 0,-1-1 0 0 0,-2 0 1 0 0,0-1-1 0 0,-1-1 0 0 0,-2 0 1 0 0,0-1-1 0 0,1-8-65 0 0,-3-8-95 0 0,-2-1 0 0 0,-1 0 0 0 0,-3 0 1 0 0,-1-1-1 0 0,-2 1 0 0 0,-5-35 95 0 0,4 63-23 0 0,-1 1 1 0 0,0-1-1 0 0,-1 0 1 0 0,-1 1 0 0 0,0 0-1 0 0,-1 0 1 0 0,0 0-1 0 0,-1 0 1 0 0,-1 1-1 0 0,0 0 1 0 0,-7-9 22 0 0,13 21-1 0 0,0-1 0 0 0,0 1 0 0 0,0 0 0 0 0,0 0 0 0 0,0 0 0 0 0,-1 0 0 0 0,1 0 0 0 0,0 0 0 0 0,0 0 0 0 0,-1 0 0 0 0,1 0 0 0 0,0 1 0 0 0,-1-1 0 0 0,1 0 0 0 0,-1 1 0 0 0,1 0 0 0 0,-1-1 0 0 0,1 1 0 0 0,-1 0 0 0 0,1-1 0 0 0,-1 1 0 0 0,1 0 0 0 0,-1 0 0 0 0,1 0 0 0 0,-1 1 0 0 0,1-1 0 0 0,-1 0 0 0 0,1 1 0 0 0,-1-1 0 0 0,1 0 0 0 0,-1 1 0 0 0,1 0 0 0 0,-1-1 0 0 0,1 1 0 0 0,0 0 0 0 0,-1 0 0 0 0,1 0 0 0 0,0 0 0 0 0,0 0 0 0 0,0 0 0 0 0,0 0 0 0 0,0 0-1 0 0,-1 1 2 0 0,-35 58-41 0 0,26-25 85 0 0,1 0 0 0 0,1 1 1 0 0,2 0-1 0 0,2 0 0 0 0,1 1 1 0 0,2-1-1 0 0,1 1 0 0 0,4 35-44 0 0,2-32 49 0 0,2 0 0 0 0,1 0 1 0 0,2-1-1 0 0,1 0 0 0 0,2-1 0 0 0,2-1 0 0 0,7 11-49 0 0,30 84 67 0 0,-42-108-44 0 0,6 54-333 0 0,-19-76 61 0 0,1 1-1 0 0,0-1 0 0 0,0 0 0 0 0,-1 0 0 0 0,1 0 1 0 0,-1-1-1 0 0,0 1 0 0 0,0-1 0 0 0,1 1 0 0 0,-1-1 0 0 0,0 0 1 0 0,0 0-1 0 0,0 0 0 0 0,0 0 0 0 0,-1-1 0 0 0,1 1 1 0 0,0-1-1 0 0,0 0 0 0 0,0 0 0 0 0,0 0 0 0 0,0 0 0 0 0,0-1 1 0 0,-1 1-1 0 0,1-1 0 0 0,0 0 0 0 0,0 1 0 0 0,0-2 1 0 0,0 1 249 0 0,-41-28-15957 0 0,40 22 15158 0 0</inkml:trace>
  <inkml:trace contextRef="#ctx0" brushRef="#br0" timeOffset="367.215">2610 380 9082 0 0,'0'0'1052'0'0,"0"0"-360"0"0,0 0-10 0 0,0 0 247 0 0,0 0 242 0 0,0 0 110 0 0,0 0-91 0 0,0 0-204 0 0,-36 26-250 0 0,-113 80-240 0 0,47-46 3 0 0,-16 9 364 0 0,117-66-839 0 0,0-1 0 0 0,0 0 1 0 0,0 0-1 0 0,0 1 0 0 0,1-1 0 0 0,-1 0 0 0 0,1 1 1 0 0,-1-1-1 0 0,1 0 0 0 0,0 1 0 0 0,0-1 1 0 0,0 0-1 0 0,0 1 0 0 0,1-1 0 0 0,-1 1 1 0 0,1-1-1 0 0,-1 0 0 0 0,1 0 0 0 0,0 1 0 0 0,0-1 1 0 0,0 0-1 0 0,0 0 0 0 0,0 0 0 0 0,1 0 1 0 0,-1 0-1 0 0,0 0 0 0 0,1 0 0 0 0,0 0 0 0 0,-1-1 1 0 0,1 1-1 0 0,0-1 0 0 0,0 1 0 0 0,0-1 1 0 0,0 0-1 0 0,0 1 0 0 0,0-1 0 0 0,0 0 1 0 0,0 0-1 0 0,1-1 0 0 0,-1 1 0 0 0,0 0 0 0 0,1-1-24 0 0,101 48 1042 0 0,-85-42-874 0 0,0 1 0 0 0,-1 1 0 0 0,0 1-1 0 0,0 1 1 0 0,-1 0 0 0 0,0 1-1 0 0,-1 1 1 0 0,-1 0 0 0 0,1 1 0 0 0,8 11-168 0 0,39 61 489 0 0,-33-62-2336 0 0,-18-56-9378 0 0,-12 26 5866 0 0,2 2-95 0 0</inkml:trace>
  <inkml:trace contextRef="#ctx0" brushRef="#br0" timeOffset="679.132">1147 218 11875 0 0,'0'0'1843'0'0,"0"0"-294"0"0,0 0-262 0 0,0 0-97 0 0,0 0-89 0 0,0 0-168 0 0,0 0-197 0 0,0 0-175 0 0,0 0-190 0 0,0 0-170 0 0,0 0-102 0 0,-8 5-92 0 0,-22 16-41 0 0,30-20 12 0 0,0 0-1 0 0,-1 0 1 0 0,1 0 0 0 0,0 0-1 0 0,0 1 1 0 0,0-1-1 0 0,0 0 1 0 0,0 0-1 0 0,1 0 1 0 0,-1 0 0 0 0,0 0-1 0 0,0 0 1 0 0,1 0-1 0 0,-1 1 1 0 0,1-1-1 0 0,-1 0 1 0 0,1 0-1 0 0,-1 0 1 0 0,1-1 0 0 0,0 1-1 0 0,-1 0 1 0 0,1 0-1 0 0,0 0 1 0 0,0 0-1 0 0,0-1 1 0 0,0 1 0 0 0,0 0-1 0 0,-1-1 1 0 0,1 1-1 0 0,0 0 1 0 0,0-1-1 0 0,1 1 1 0 0,-1-1-1 0 0,0 0 1 0 0,0 1 0 0 0,0-1-1 0 0,0 0 1 0 0,0 0-1 0 0,0 0 1 0 0,1 0 22 0 0,-1 1-126 0 0,26 7-1842 0 0,-7-5-2261 0 0,-11-2 524 0 0,6 2-7089 0 0</inkml:trace>
</inkml:ink>
</file>

<file path=ppt/ink/ink8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25.07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2 250 0 0 0,'0'0'1418'0'0,"0"0"129"0"0,0 0-14 0 0,0 0-147 0 0,0 0-139 0 0,0 0-126 0 0,0 0-79 0 0,10-2-30 0 0,12-4 21 0 0,0 0 0 0 0,0-1 0 0 0,0-2-1 0 0,-1 0 1 0 0,-1-1 0 0 0,1-2 0 0 0,6-5-1033 0 0,7-9 438 0 0,-2-3 0 0 0,-1 0 0 0 0,-2-2 0 0 0,12-17-438 0 0,-36 41 86 0 0,-4 7-92 0 0,-1 1 1 0 0,0-1 0 0 0,0 0 0 0 0,1 0 0 0 0,-1 1 0 0 0,0-1 0 0 0,0 0 0 0 0,1 0 0 0 0,-1 0 0 0 0,0 1-1 0 0,1-1 1 0 0,-1 0 0 0 0,0 0 0 0 0,1 0 0 0 0,-1 0 0 0 0,0 0 0 0 0,1 0 0 0 0,-1 0 0 0 0,1 0-1 0 0,-1 0 1 0 0,0 0 0 0 0,1 0 0 0 0,-1 0 0 0 0,0 0 0 0 0,1 0 0 0 0,-1 0 0 0 0,0 0 0 0 0,1 0 0 0 0,-1 0-1 0 0,0 0 1 0 0,1 0 0 0 0,-1-1 0 0 0,0 1 0 0 0,1 0 0 0 0,-1 0 0 0 0,0 0 0 0 0,1-1 0 0 0,-1 1 0 0 0,0 0-1 0 0,0 0 1 0 0,1-1 0 0 0,-1 1 0 0 0,0 0 0 0 0,0-1 0 0 0,1 1 0 0 0,-1 0 5 0 0,7 475 439 0 0,-7-417-423 0 0,1 73 5 0 0,-6-1 0 0 0,-15 88-21 0 0,16-195-32 0 0,0 0 0 0 0,-2-1 0 0 0,0 1 0 0 0,-2-1 0 0 0,-1 0 0 0 0,0-1 0 0 0,-1 0 0 0 0,-7 8 32 0 0,13-22-1 0 0,0-1 0 0 0,-1 0 1 0 0,0 0-1 0 0,0 0 0 0 0,0 0 0 0 0,-1-1 0 0 0,1 0 0 0 0,-2 0 0 0 0,1 0 0 0 0,0-1 1 0 0,-1 0-1 0 0,0 0 0 0 0,0-1 0 0 0,0 1 0 0 0,0-2 0 0 0,0 1 0 0 0,-1-1 0 0 0,1 0 1 0 0,-1 0-1 0 0,0-1 0 0 0,1 0 0 0 0,-1-1 0 0 0,0 0 0 0 0,0 0 0 0 0,1 0 0 0 0,-8-2 1 0 0,10 1 17 0 0,0-1 0 0 0,0 1-1 0 0,0-1 1 0 0,0 0 0 0 0,1 0-1 0 0,-1 0 1 0 0,1-1 0 0 0,-1 0 0 0 0,1 1-1 0 0,0-2 1 0 0,0 1 0 0 0,0 0-1 0 0,0-1 1 0 0,1 0 0 0 0,0 0-1 0 0,-1 0 1 0 0,1 0 0 0 0,1 0-1 0 0,-1-1 1 0 0,1 1 0 0 0,-1-1-1 0 0,1 0 1 0 0,1 0 0 0 0,-1 0-1 0 0,1 0 1 0 0,-1 0 0 0 0,1-1-17 0 0,-1-6 9 0 0,0 1 0 0 0,1 0 0 0 0,0-1 0 0 0,1 1 0 0 0,0-1 0 0 0,0 1 0 0 0,2-1 0 0 0,-1 1 0 0 0,1-1 0 0 0,1 1 0 0 0,4-10-9 0 0,7-14 46 0 0,3 1 1 0 0,1 0-1 0 0,1 1 0 0 0,1 1 0 0 0,3 1 1 0 0,0 1-1 0 0,2 2 0 0 0,0 0 1 0 0,3 1-1 0 0,0 2 0 0 0,22-16-46 0 0,-29 26-77 0 0,0 1-1 0 0,0 1 1 0 0,1 1-1 0 0,1 1 0 0 0,0 1 1 0 0,1 1-1 0 0,10-3 78 0 0,56 0-7992 0 0,-74 12 2736 0 0,-6 0-1369 0 0</inkml:trace>
  <inkml:trace contextRef="#ctx0" brushRef="#br0" timeOffset="327.747">974 530 2649 0 0,'0'0'2739'0'0,"0"0"-921"0"0,0 0-462 0 0,0 0 73 0 0,0 0 221 0 0,0 0 77 0 0,0 0-148 0 0,0 0-305 0 0,0 0-322 0 0,0 0-268 0 0,0 0-177 0 0,0 0-136 0 0,-32 35-78 0 0,-95 106-28 0 0,93-84-59 0 0,33-52-170 0 0,0 0 0 0 0,0 0 0 0 0,0 0 0 0 0,1 1 0 0 0,-1-1 1 0 0,1 0-1 0 0,1 0 0 0 0,-1 1 0 0 0,1-1 0 0 0,0 0 0 0 0,0 0 0 0 0,0 0 0 0 0,1 0 1 0 0,0 0-1 0 0,0 0 0 0 0,0 0 0 0 0,1-1 0 0 0,-1 1 0 0 0,1-1 0 0 0,0 0 0 0 0,0 0 1 0 0,1 0-1 0 0,-1 0 0 0 0,1 0 0 0 0,0 0 0 0 0,0-1 0 0 0,0 0 0 0 0,0 0 0 0 0,1 0 0 0 0,-1-1 1 0 0,1 1-1 0 0,0-1 0 0 0,0 0 0 0 0,0 0 0 0 0,4 1-36 0 0,-1-1 84 0 0,0-1 0 0 0,0 1 0 0 0,0-1 0 0 0,0-1 1 0 0,0 1-1 0 0,1-1 0 0 0,-1-1 0 0 0,0 0 0 0 0,0 0 0 0 0,0 0 0 0 0,0-1 0 0 0,0 0 0 0 0,0-1 0 0 0,-1 1 0 0 0,1-2 0 0 0,-1 1 0 0 0,1-1 1 0 0,-1 0-1 0 0,-1-1 0 0 0,1 1 0 0 0,0-1 0 0 0,-1-1-84 0 0,3-3 62 0 0,0 0-1 0 0,-1-1 1 0 0,0 1 0 0 0,0-2 0 0 0,-1 1 0 0 0,-1-1-1 0 0,0 0 1 0 0,0-1 0 0 0,-1 1 0 0 0,0-1 0 0 0,-1 0-1 0 0,-1 0 1 0 0,1-6-62 0 0,-2 11-90 0 0,-1 1 0 0 0,0-1 0 0 0,0 1 0 0 0,-1-1 0 0 0,0 0 0 0 0,0 1 0 0 0,-1-1 0 0 0,1 1 0 0 0,-1-1 0 0 0,-1 0 0 0 0,1 1 0 0 0,-1 0 0 0 0,0-1 0 0 0,-1 1 0 0 0,0 0 0 0 0,0 0 0 0 0,0 0 0 0 0,0 1-1 0 0,-1-1 1 0 0,0 1 0 0 0,0 0 0 0 0,-1 0 0 0 0,1 0 0 0 0,-1 0 0 0 0,0 1 0 0 0,-2-1 90 0 0,5 3-216 0 0,0 0 0 0 0,-1 1 0 0 0,1-1 0 0 0,-1 1 0 0 0,1 0-1 0 0,-1 0 1 0 0,1 0 0 0 0,-1 0 0 0 0,1 0 0 0 0,-1 1 0 0 0,0-1 0 0 0,1 1 0 0 0,-1-1-1 0 0,0 1 1 0 0,0 0 0 0 0,1 0 0 0 0,-1 1 0 0 0,0-1 0 0 0,0 0 0 0 0,1 1 0 0 0,-1 0-1 0 0,0-1 1 0 0,1 1 0 0 0,-1 0 0 0 0,1 1 0 0 0,-1-1 216 0 0,-3 3-997 0 0,0 1 0 0 0,1-1 0 0 0,-1 1 1 0 0,1 0-1 0 0,0 0 0 0 0,1 1 0 0 0,-1 0 0 0 0,1 0 0 0 0,0 0 1 0 0,1 0-1 0 0,-1 0 0 0 0,1 1 0 0 0,0-1 0 0 0,1 2 997 0 0,-3 4-1500 0 0</inkml:trace>
  <inkml:trace contextRef="#ctx0" brushRef="#br0" timeOffset="955.131">1096 898 0 0 0,'0'0'361'0'0,"0"0"962"0"0,0 0 368 0 0,0 0 114 0 0,0 0-13 0 0,0 0-86 0 0,0 0-135 0 0,0 0-79 0 0,0 0-78 0 0,29 0-102 0 0,89-2-144 0 0,-117 2-1130 0 0,0 1 0 0 0,0-1 0 0 0,0 1 0 0 0,0-1-1 0 0,1 0 1 0 0,-1 0 0 0 0,0 0 0 0 0,0 0 0 0 0,1 0 0 0 0,-1 0-1 0 0,0 0 1 0 0,0 0 0 0 0,1 0 0 0 0,-1-1 0 0 0,0 1 0 0 0,0 0-1 0 0,0-1 1 0 0,1 1 0 0 0,-1-1 0 0 0,0 1 0 0 0,0-1-1 0 0,0 0 1 0 0,0 1 0 0 0,0-1 0 0 0,0 0 0 0 0,0 0 0 0 0,0 0-1 0 0,0 0 1 0 0,-1 0 0 0 0,1 0 0 0 0,0 0 0 0 0,0 0 0 0 0,-1 0-1 0 0,1 0 1 0 0,-1 0 0 0 0,1 0 0 0 0,-1 0 0 0 0,0-1 0 0 0,1 1-1 0 0,-1-1-37 0 0,1-4 274 0 0,9-22 139 0 0,0-1-1 0 0,2 2 1 0 0,1-1-1 0 0,2 2 0 0 0,0 0 1 0 0,2 1-1 0 0,0 0 1 0 0,5-2-413 0 0,-14 17-83 0 0,0 1 0 0 0,0 0 0 0 0,0 1 0 0 0,1 0 0 0 0,1 0 0 0 0,-1 1 0 0 0,1 0 1 0 0,0 1-1 0 0,9-4 83 0 0,33-1-8808 0 0,-42 11 2612 0 0,-5 0 1224 0 0</inkml:trace>
</inkml:ink>
</file>

<file path=ppt/ink/ink8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1.8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274 63 1192 0 0,'0'0'910'0'0,"0"0"-329"0"0,0 0-165 0 0,0 0 128 0 0,0 0 297 0 0,0 0 362 0 0,0 0 249 0 0,0 0 32 0 0,0 0-124 0 0,0 0-266 0 0,0 0-272 0 0,-24 0-221 0 0,-73 2-101 0 0,51 16 259 0 0,41-12-582 0 0,-6 8 51 0 0,0 1-1 0 0,0 0 0 0 0,2 0 1 0 0,0 1-1 0 0,0 0 0 0 0,2 1 0 0 0,0 0 1 0 0,1 0-1 0 0,1 0 0 0 0,0 1 1 0 0,1-1-1 0 0,1 1 0 0 0,1 0 0 0 0,1 0 1 0 0,0 1-1 0 0,2 15-227 0 0,-1-32 71 0 0,0 1-1 0 0,0 0 1 0 0,0 0-1 0 0,1 0 1 0 0,0 0-1 0 0,-1 0 1 0 0,1 0-1 0 0,0-1 1 0 0,0 1 0 0 0,0 0-1 0 0,1 0 1 0 0,-1-1-1 0 0,1 1 1 0 0,-1-1-1 0 0,1 0 1 0 0,0 1-1 0 0,0-1 1 0 0,0 0 0 0 0,0 0-1 0 0,0 0 1 0 0,1 0-1 0 0,-1-1 1 0 0,1 1-1 0 0,-1 0 1 0 0,1-1-1 0 0,-1 0 1 0 0,1 0 0 0 0,0 0-1 0 0,0 0 1 0 0,0 0-1 0 0,-1 0 1 0 0,1-1-1 0 0,0 1 1 0 0,0-1-1 0 0,0 0 1 0 0,0 0-1 0 0,0 0 1 0 0,0 0 0 0 0,0-1-1 0 0,0 1 1 0 0,0-1-1 0 0,-1 1 1 0 0,1-1-1 0 0,0 0 1 0 0,0 0-1 0 0,-1 0 1 0 0,1-1 0 0 0,0 1-1 0 0,-1-1 1 0 0,1 1-1 0 0,0-2-70 0 0,25-33 366 0 0,-2-2 1 0 0,-2-1-1 0 0,-1 0 0 0 0,16-39-366 0 0,-29 57 50 0 0,42-137 350 0 0,-43 123-258 0 0,13 110-634 0 0,4 38 667 0 0,5-2 0 0 0,15 29-175 0 0,-22-83-10 0 0,-2 2 0 0 0,-3 1 1 0 0,-3 0-1 0 0,-2 2 0 0 0,-3-1 0 0 0,-3 1 0 0 0,-2 13 10 0 0,-5-62-13 0 0,0 1 1 0 0,-1-1-1 0 0,-1 0 0 0 0,0 0 0 0 0,-1 0 1 0 0,0 0-1 0 0,-1 0 0 0 0,0 0 1 0 0,-1 0-1 0 0,-1-1 0 0 0,0 0 1 0 0,-1 0-1 0 0,0 0 0 0 0,0 0 0 0 0,-2-1 1 0 0,1 0-1 0 0,-1-1 0 0 0,-1 0 1 0 0,0 0-1 0 0,0-1 0 0 0,-1 0 1 0 0,0 0-1 0 0,-3 0 13 0 0,11-8-1 0 0,0 1 0 0 0,0-1 0 0 0,0-1 0 0 0,0 1 1 0 0,-1 0-1 0 0,1 0 0 0 0,0-1 0 0 0,0 1 0 0 0,-1-1 0 0 0,1 0 1 0 0,-1 0-1 0 0,1 0 0 0 0,0 0 0 0 0,-1 0 0 0 0,1 0 0 0 0,0-1 0 0 0,-1 1 1 0 0,1-1-1 0 0,0 0 0 0 0,0 1 0 0 0,-1-1 0 0 0,1 0 0 0 0,0 0 1 0 0,0-1-1 0 0,0 1 0 0 0,0 0 0 0 0,0-1 0 0 0,1 1 0 0 0,-1-1 0 0 0,0 1 1 0 0,1-1-1 0 0,-1 0 0 0 0,1 0 0 0 0,-1 0 0 0 0,1 0 0 0 0,0 0 1 0 0,0 0-1 0 0,0 0 0 0 0,0 0 0 0 0,0 0 0 0 0,0-1 0 0 0,1 1 0 0 0,-1 0 1 0 0,1-1-1 0 0,-1 1 0 0 0,1 0 0 0 0,0-1 0 0 0,0 1 0 0 0,0 0 1 0 0,0-1-1 0 0,1 1 0 0 0,-1-2 1 0 0,0-12-39 0 0,1 0 0 0 0,0 0 1 0 0,1 0-1 0 0,1 1 0 0 0,0-1 1 0 0,1 1-1 0 0,1-1 0 0 0,1 1 1 0 0,0 0-1 0 0,0 1 0 0 0,2 0 1 0 0,7-11 38 0 0,76-116-880 0 0,7 4-1 0 0,46-46 881 0 0,20-25-1857 0 0,-131 167 1512 0 0,-23 30 257 0 0,0 0-1 0 0,-1-1 0 0 0,0 0 0 0 0,-1-1 0 0 0,0 0 0 0 0,-1 0 1 0 0,-1-1-1 0 0,2-5 89 0 0,-8 17 10 0 0,0 1 0 0 0,0 0 0 0 0,0-1 1 0 0,0 1-1 0 0,-1-1 0 0 0,1 1 0 0 0,0 0 1 0 0,-1-1-1 0 0,1 1 0 0 0,-1 0 0 0 0,0-1 1 0 0,1 1-1 0 0,-1 0 0 0 0,0 0 0 0 0,0-1 0 0 0,0 1 1 0 0,0 0-1 0 0,0 0 0 0 0,0 0 0 0 0,0 0 1 0 0,0 0-1 0 0,0 1 0 0 0,0-1 0 0 0,-1 0 1 0 0,1 0-1 0 0,0 1 0 0 0,-1-1 0 0 0,1 1 0 0 0,0-1 1 0 0,-1 1-1 0 0,1 0 0 0 0,-1-1 0 0 0,1 1 1 0 0,0 0-1 0 0,-1 0 0 0 0,1 0 0 0 0,-1 0 1 0 0,1 0-1 0 0,-1 0 0 0 0,1 0 0 0 0,0 1 0 0 0,-1-1 1 0 0,1 1-1 0 0,-1-1 0 0 0,1 1 0 0 0,0-1 1 0 0,-1 1-1 0 0,1 0 0 0 0,0-1 0 0 0,0 1 1 0 0,0 0-1 0 0,0 0 0 0 0,-1 0 0 0 0,1 0 1 0 0,0 0-1 0 0,0 0 0 0 0,1 0 0 0 0,-1 0 0 0 0,0 1 1 0 0,0-1-1 0 0,0 1-10 0 0,-12 6 54 0 0,1 0 0 0 0,-1 0 0 0 0,2 1 0 0 0,-1 1 0 0 0,1 0 0 0 0,1 0 0 0 0,0 1-1 0 0,0 1 1 0 0,1 0 0 0 0,1 0 0 0 0,0 0 0 0 0,0 1 0 0 0,1 0 0 0 0,1 1 0 0 0,0 0 0 0 0,1 0 0 0 0,1 0 0 0 0,0 0 0 0 0,1 1 0 0 0,0-1 0 0 0,1 1 0 0 0,1 10-54 0 0,3-16 41 0 0,1 0 0 0 0,1 0 0 0 0,-1 0 0 0 0,1 0 0 0 0,1-1 1 0 0,0 0-1 0 0,0 0 0 0 0,1 0 0 0 0,0 0 0 0 0,0-1 0 0 0,0 0 0 0 0,1 0 0 0 0,0-1 1 0 0,1 0-1 0 0,-1 0 0 0 0,1-1 0 0 0,1 0 0 0 0,-1 0 0 0 0,0 0 0 0 0,1-2 1 0 0,0 1-1 0 0,0-1 0 0 0,0 0 0 0 0,1-1 0 0 0,1 1-41 0 0,-1 0 54 0 0,0-1-1 0 0,1 0 1 0 0,-1 0-1 0 0,1-1 1 0 0,-1-1 0 0 0,1 0-1 0 0,-1 0 1 0 0,1-1-1 0 0,0 0 1 0 0,-1-1 0 0 0,0 0-1 0 0,1-1 1 0 0,-1 0-1 0 0,0 0 1 0 0,0-1-1 0 0,-1 0 1 0 0,1-1 0 0 0,-1 0-1 0 0,0-1 1 0 0,0 0-1 0 0,-1 0 1 0 0,0-1 0 0 0,0 0-1 0 0,0 0 1 0 0,-1-1-1 0 0,0 0 1 0 0,-1-1 0 0 0,1 1-1 0 0,-2-1 1 0 0,1 0-1 0 0,-1 0 1 0 0,-1-1 0 0 0,1 0-1 0 0,-2 0 1 0 0,1 0-1 0 0,-2 0 1 0 0,1 0-1 0 0,-1-4-53 0 0,-1 2-135 0 0,0-1 1 0 0,-1 1-1 0 0,-1-1 0 0 0,0 1 0 0 0,-1 0 0 0 0,0-1 0 0 0,-1 1 0 0 0,0 0 0 0 0,-1 0 0 0 0,0 1 0 0 0,-1-1 0 0 0,0 1 0 0 0,-2-3 135 0 0,1 5-569 0 0,0 0 1 0 0,-1 1 0 0 0,1-1 0 0 0,-1 2-1 0 0,-1-1 1 0 0,0 1 0 0 0,0 0-1 0 0,0 0 1 0 0,-1 1 0 0 0,-2-1 568 0 0,-46-20-8951 0 0,37 22 2920 0 0</inkml:trace>
</inkml:ink>
</file>

<file path=ppt/ink/ink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3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16 156 0 0 0,'0'0'263'0'0,"0"0"540"0"0,0 0 175 0 0,0 0 219 0 0,0 0 366 0 0,0 0 253 0 0,0 0 51 0 0,0 0-190 0 0,0 0-344 0 0,0 0-339 0 0,0 0-277 0 0,-3-1-170 0 0,1 1-623 0 0,-8-2 1070 0 0,25 1 1882 0 0,36 3 1014 0 0,70-7-2380 0 0,22-17-1071 0 0,-93 21-347 0 0,-50 1-111 0 0,0 0-41 0 0,0 0-31 0 0,0 0-34 0 0,0 0-30 0 0,0 0-33 0 0,0 0-32 0 0,0 0-68 0 0,0 0-55 0 0,-3 12-4319 0 0,0 2-4195 0 0,3-7 2284 0 0,0-6 4674 0 0</inkml:trace>
  <inkml:trace contextRef="#ctx0" brushRef="#br0" timeOffset="662.215">5 425 1920 0 0,'0'0'1881'0'0,"0"0"-30"0"0,0 0 4 0 0,0 0 4 0 0,0 0-68 0 0,0 0-293 0 0,0 0-405 0 0,0 0-281 0 0,0 0-115 0 0,0 0 17 0 0,0 0 65 0 0,0 0-17 0 0,0 0-70 0 0,17 1-89 0 0,114 4 801 0 0,27-14-269 0 0,-90 8-6339 0 0,-65-9-7736 0 0,-2 9 9738 0 0</inkml:trace>
  <inkml:trace contextRef="#ctx0" brushRef="#br0" timeOffset="1216.43">217 5 1544 0 0,'0'0'1375'0'0,"0"0"14"0"0,0 0 116 0 0,0 0 234 0 0,0 0 200 0 0,0 0-21 0 0,0 0-334 0 0,0 0-425 0 0,0 0-396 0 0,0 0-315 0 0,0 0-169 0 0,0 0-99 0 0,0 0-32 0 0,-5-5 275 0 0,29 25 1056 0 0,132 78 671 0 0,-154-96-2143 0 0,14 10-6 0 0,0 1 0 0 0,-2 1 0 0 0,1 0 0 0 0,-2 1-1 0 0,0 1 1 0 0,-1 0 0 0 0,-1 0 0 0 0,3 7-1 0 0,-13-19-4 0 0,0 0 0 0 0,0 0 0 0 0,-1 0 0 0 0,0 1 0 0 0,0-1-1 0 0,0 0 1 0 0,0 0 0 0 0,-1 0 0 0 0,0 0 0 0 0,1 1 0 0 0,-2-1 0 0 0,1 0 0 0 0,0 0-1 0 0,-1-1 1 0 0,0 1 0 0 0,1 0 0 0 0,-2 0 0 0 0,1-1 0 0 0,0 0 0 0 0,-1 1-1 0 0,1-1 1 0 0,-1 0 0 0 0,-2 2 4 0 0,-11 19-18 0 0,-69 97 90 0 0,-26-11 41 0 0,57-58-609 0 0,53-51 232 0 0,1-1 0 0 0,0 1 0 0 0,0-1 0 0 0,0 1 0 0 0,0-1-1 0 0,0 1 1 0 0,0-1 0 0 0,1 1 0 0 0,-1-1 0 0 0,0 1 0 0 0,0-1 0 0 0,0 1 0 0 0,0-1-1 0 0,1 1 1 0 0,-1-1 0 0 0,0 1 0 0 0,0-1 0 0 0,1 1 0 0 0,-1-1 0 0 0,0 1 0 0 0,1-1-1 0 0,-1 0 1 0 0,0 1 0 0 0,1-1 0 0 0,-1 0 0 0 0,1 1 0 0 0,-1-1 0 0 0,0 0 0 0 0,1 0-1 0 0,-1 1 1 0 0,1-1 0 0 0,-1 0 0 0 0,1 0 0 0 0,-1 0 0 0 0,1 0 0 0 0,-1 1 0 0 0,1-1-1 0 0,-1 0 1 0 0,1 0 0 0 0,-1 0 0 0 0,1 0 0 0 0,-1 0 0 0 0,1 0 0 0 0,-1-1 0 0 0,1 1-1 0 0,0 0 1 0 0,-1 0 0 0 0,0 0 0 0 0,1 0 0 0 0,-1-1 0 0 0,1 1 0 0 0,-1 0 0 0 0,1 0-1 0 0,-1-1 1 0 0,1 1 0 0 0,-1 0 0 0 0,0-1 0 0 0,1 1 264 0 0,5-3-4293 0 0</inkml:trace>
</inkml:ink>
</file>

<file path=ppt/ink/ink8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2.9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134 261 1576 0 0,'0'0'1441'0'0,"0"0"-88"0"0,0 0 24 0 0,0 0 50 0 0,0 0 1 0 0,0 0-157 0 0,0 0-323 0 0,0 0-215 0 0,0 0-22 0 0,0 0 92 0 0,0 0 161 0 0,0 0 79 0 0,0 0-37 0 0,18-2-111 0 0,58-6-150 0 0,-63 6-546 0 0,-1-1 0 0 0,1 0 0 0 0,-1 0 0 0 0,1-2 1 0 0,-1 1-1 0 0,0-2 0 0 0,-1 1 0 0 0,1-2 0 0 0,-1 1 0 0 0,9-9-199 0 0,10-4 240 0 0,-21 13-198 0 0,0 0 0 0 0,-1 0 0 0 0,0-1-1 0 0,0 0 1 0 0,0 0 0 0 0,-1-1 0 0 0,0 0-1 0 0,-1-1 1 0 0,1 1 0 0 0,-2-1 0 0 0,1 0-1 0 0,-1-1 1 0 0,-1 1 0 0 0,0-1 0 0 0,0 0-1 0 0,-1 0-41 0 0,-2-24 7 0 0,-7 61-1270 0 0,-1 444 1299 0 0,-3-334-43 0 0,-5-1 1 0 0,-30 116 6 0 0,44-246 2 0 0,-1 16 2 0 0,-2-1 1 0 0,0 0-1 0 0,-1 0 0 0 0,-1 0 0 0 0,-1-1 1 0 0,-1 1-1 0 0,0-2 0 0 0,-2 1 0 0 0,0-1 1 0 0,-1-1-1 0 0,-1 0 0 0 0,-1-1 0 0 0,0 0 1 0 0,-1-1-1 0 0,-1 0 0 0 0,-1-1 0 0 0,0-1 1 0 0,-3 2-6 0 0,11-11 25 0 0,0 0 0 0 0,0 0 0 0 0,-1-1-1 0 0,1 0 1 0 0,-1-1 0 0 0,0 1-1 0 0,0-2 1 0 0,0 1 0 0 0,-1-1 0 0 0,1-1-1 0 0,0 0 1 0 0,-1 0 0 0 0,1-1-1 0 0,-1 0 1 0 0,1 0 0 0 0,-1-1-1 0 0,1 0 1 0 0,-1-1 0 0 0,1 0 0 0 0,0-1-1 0 0,0 0 1 0 0,-8-3-24 0 0,16 4 20 0 0,-1 1 0 0 0,1-1 0 0 0,0 0 1 0 0,0 1-1 0 0,-1-1 0 0 0,1 0 0 0 0,0 0 0 0 0,0 0 0 0 0,1 0 0 0 0,-1 0 1 0 0,0 0-1 0 0,1 0 0 0 0,-1 0 0 0 0,1 0 0 0 0,0 0 0 0 0,-1 0 0 0 0,1 0 1 0 0,0 0-1 0 0,0 0 0 0 0,0 0 0 0 0,1 0 0 0 0,-1 0 0 0 0,1 0 1 0 0,-1 0-1 0 0,1 0 0 0 0,-1 0 0 0 0,1 0 0 0 0,0 0 0 0 0,0 0 0 0 0,0 0 1 0 0,0 0-1 0 0,0 1 0 0 0,1-1 0 0 0,-1 0-20 0 0,48-59 91 0 0,-47 59-79 0 0,3-2-6 0 0,98-101 4 0 0,-4-4-1 0 0,-5-4 1 0 0,29-52-10 0 0,-54 26-2589 0 0,-59 107-2032 0 0,-4 1-3779 0 0,-5 27 3200 0 0</inkml:trace>
  <inkml:trace contextRef="#ctx0" brushRef="#br0" timeOffset="309.895">751 1068 1768 0 0,'0'0'2438'0'0,"0"0"-935"0"0,0 0-153 0 0,0 0 305 0 0,0 0 213 0 0,0 0-61 0 0,0 0-277 0 0,0 0-283 0 0,0 0-163 0 0,0 0-142 0 0,0 0-126 0 0,0 0-128 0 0,0 0-144 0 0,5-27-85 0 0,17-85-64 0 0,14 41 177 0 0,-17 44-674 0 0,1 2-1 0 0,1 1 1 0 0,1 0 0 0 0,1 1 0 0 0,1 2 0 0 0,1 0-1 0 0,1 2 1 0 0,12-7 102 0 0,-3 9-2845 0 0,-10 12-6535 0 0,-16 5 1757 0 0</inkml:trace>
  <inkml:trace contextRef="#ctx0" brushRef="#br0" timeOffset="570.863">1213 714 4977 0 0,'0'0'1586'0'0,"0"0"-493"0"0,0 0-154 0 0,0 0 120 0 0,0 0 45 0 0,0 0-41 0 0,0 0-143 0 0,0 0-131 0 0,0 0-116 0 0,0 0-141 0 0,0 0-160 0 0,0 0-134 0 0,0 0-74 0 0,-23 27-38 0 0,-70 84-8 0 0,91-110-113 0 0,0 0 1 0 0,0 0 0 0 0,1 1-1 0 0,-1-1 1 0 0,1 0 0 0 0,-1 0 0 0 0,1 1-1 0 0,0-1 1 0 0,-1 1 0 0 0,1 0-1 0 0,0-1 1 0 0,0 1 0 0 0,0 0-1 0 0,0 0 1 0 0,0-1 0 0 0,1 1-1 0 0,-1 0 1 0 0,0 0 0 0 0,1 0-1 0 0,0 0 1 0 0,-1 0 0 0 0,1 0 0 0 0,0 0-1 0 0,0 0 1 0 0,0 0 0 0 0,0 0-1 0 0,0 0 1 0 0,1 0 0 0 0,-1 0-1 0 0,0 0 1 0 0,1 0 0 0 0,0 1-6 0 0,2 2 34 0 0,0 1 58 0 0,0-1 0 0 0,0 1 0 0 0,1-1 0 0 0,-1 0 0 0 0,1-1 0 0 0,0 1 0 0 0,1-1 0 0 0,-1 1 0 0 0,1-1 0 0 0,0 0 0 0 0,0-1 0 0 0,0 1 0 0 0,0-1 0 0 0,1 0 0 0 0,-1-1 0 0 0,1 1 0 0 0,0-1 0 0 0,0 0 0 0 0,-1 0 0 0 0,1-1 0 0 0,1 0 0 0 0,-1 0 0 0 0,0 0-1 0 0,0-1 1 0 0,0 0 0 0 0,0 0 0 0 0,1-1 0 0 0,-1 1 0 0 0,0-1 0 0 0,0 0 0 0 0,0-1 0 0 0,0 0 0 0 0,0 0 0 0 0,-1 0 0 0 0,1-1 0 0 0,-1 1 0 0 0,1-1 0 0 0,-1-1 0 0 0,0 1 0 0 0,0-1 0 0 0,0 0 0 0 0,0 0 0 0 0,-1 0 0 0 0,3-4-92 0 0,0 1 23 0 0,-1 0 0 0 0,0 0-1 0 0,-1 0 1 0 0,0-1 0 0 0,0 0-1 0 0,0 0 1 0 0,-1 0 0 0 0,0-1-1 0 0,-1 0 1 0 0,0 1 0 0 0,0-1-1 0 0,-1 0 1 0 0,0-1 0 0 0,-1 1-1 0 0,0 0 1 0 0,0 0 0 0 0,-1-1-1 0 0,0 1 1 0 0,0 0 0 0 0,-1 0-1 0 0,-1-1 1 0 0,0 0-23 0 0,1 7-148 0 0,0 0 0 0 0,-1 0-1 0 0,0 0 1 0 0,1 0 0 0 0,-1 0 0 0 0,0 0 0 0 0,-1 0-1 0 0,1 1 1 0 0,0-1 0 0 0,-1 1 0 0 0,0 0 0 0 0,1-1 0 0 0,-1 1-1 0 0,0 0 1 0 0,0 1 0 0 0,0-1 0 0 0,0 0 0 0 0,0 1-1 0 0,-3-1 149 0 0,-17-4-4218 0 0,0 4-4078 0 0,14 2 3111 0 0</inkml:trace>
  <inkml:trace contextRef="#ctx0" brushRef="#br0" timeOffset="990.794">1517 990 6425 0 0,'0'0'1427'0'0,"0"0"-133"0"0,0 0 188 0 0,0 0 217 0 0,0 0 6 0 0,0 0-256 0 0,0 0-325 0 0,0 0-240 0 0,0 0-168 0 0,0 0-136 0 0,20-32-113 0 0,61-98-91 0 0,-31 67 194 0 0,-42 55-522 0 0,1 0 1 0 0,0 0 0 0 0,0 1 0 0 0,1 1-1 0 0,0-1 1 0 0,0 1 0 0 0,1 1 0 0 0,-1 0-1 0 0,1 1 1 0 0,0 0 0 0 0,2 0-49 0 0,-12 3 3 0 0,1 1 0 0 0,-1 0 0 0 0,0-1 0 0 0,0 1 0 0 0,0 0 0 0 0,0 0 0 0 0,0 0 1 0 0,1 0-1 0 0,-1 0 0 0 0,0 0 0 0 0,0 0 0 0 0,0 0 0 0 0,0 1 0 0 0,0-1 0 0 0,0 0 0 0 0,0 1 1 0 0,1-1-1 0 0,-1 1 0 0 0,0-1 0 0 0,0 1 0 0 0,0-1 0 0 0,0 1 0 0 0,-1 0 0 0 0,1 0 0 0 0,0-1 0 0 0,0 1 1 0 0,0 0-1 0 0,-1 0 0 0 0,1 0 0 0 0,0 0 0 0 0,-1 0 0 0 0,1 0 0 0 0,0 0 0 0 0,-1 0 0 0 0,0 0 0 0 0,1 0 1 0 0,-1 0-1 0 0,0 0 0 0 0,1 0 0 0 0,-1 0 0 0 0,0 1 0 0 0,0-1 0 0 0,0 0 0 0 0,0 0 0 0 0,0 0 1 0 0,0 0-1 0 0,0 0 0 0 0,0 1 0 0 0,-1-1 0 0 0,1 0 0 0 0,0 0 0 0 0,-1 0-3 0 0,10 38 211 0 0,-6-38-186 0 0,0 1 1 0 0,1 0-1 0 0,-1-1 0 0 0,0 0 1 0 0,1 0-1 0 0,-1 0 1 0 0,1 0-1 0 0,-1-1 0 0 0,1 1 1 0 0,-1-1-1 0 0,1 0 1 0 0,-1 0-1 0 0,1 0 0 0 0,0 0 1 0 0,-1-1-1 0 0,1 0 0 0 0,-1 1 1 0 0,1-1-1 0 0,-1 0 1 0 0,0-1-1 0 0,1 1 0 0 0,-1-1 1 0 0,0 1-1 0 0,0-1 1 0 0,2-2-26 0 0,186-79-104 0 0,-189 83 96 0 0,-1 1 1 0 0,1 0 0 0 0,-1 0 0 0 0,1-1 0 0 0,-1 1-1 0 0,0 0 1 0 0,1 0 0 0 0,-1 0 0 0 0,0 0-1 0 0,0 1 1 0 0,0-1 0 0 0,0 0 0 0 0,0 0-1 0 0,0 1 1 0 0,0-1 0 0 0,0 1 0 0 0,-1-1 0 0 0,1 0-1 0 0,0 1 1 0 0,-1-1 0 0 0,1 1 0 0 0,-1 0-1 0 0,0-1 1 0 0,1 1 0 0 0,-1-1 0 0 0,0 1 0 0 0,0 0-1 0 0,0-1 1 0 0,0 1 0 0 0,0-1 0 0 0,-1 1-1 0 0,1 0 1 0 0,0-1 0 0 0,-1 1 0 0 0,1-1 0 0 0,-1 1 7 0 0,3 21 12 0 0,-1-19-58 0 0,-1 0 0 0 0,1-1 1 0 0,0 1-1 0 0,0-1 1 0 0,1 1-1 0 0,-1-1 1 0 0,1 0-1 0 0,-1 0 1 0 0,1 1-1 0 0,0-1 1 0 0,0 0-1 0 0,0 0 0 0 0,1-1 1 0 0,-1 1-1 0 0,1 0 1 0 0,0-1-1 0 0,-1 0 1 0 0,1 1-1 0 0,0-1 1 0 0,0 0-1 0 0,1-1 0 0 0,-1 1 1 0 0,0 0-1 0 0,1-1 1 0 0,-1 0-1 0 0,1 0 1 0 0,-1 0-1 0 0,1 0 1 0 0,-1 0-1 0 0,1-1 0 0 0,0 0 1 0 0,0 1 45 0 0,20-1-4542 0 0,-8 0-5055 0 0,-12 0 3805 0 0</inkml:trace>
</inkml:ink>
</file>

<file path=ppt/ink/ink8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40.34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0 685 0 0 0,'0'0'1452'0'0,"0"0"210"0"0,0 0 44 0 0,33-3-61 0 0,105-9-55 0 0,89-30 4328 0 0,-185 28-5002 0 0,-1-2 0 0 0,0-2 0 0 0,-1-1 0 0 0,-1-3 0 0 0,27-19-916 0 0,-44 27 244 0 0,6-1-87 0 0,-1-1 0 0 0,0-2 0 0 0,-1 0 0 0 0,-1-2 0 0 0,0 0 1 0 0,-2-2-1 0 0,-1-1 0 0 0,0 0 0 0 0,-2-2 0 0 0,-1 0 0 0 0,-1-1 0 0 0,-1-1 0 0 0,2-6-157 0 0,-17 28-3 0 0,0 1 1 0 0,0-1-1 0 0,0 0 0 0 0,-1 0 1 0 0,1 0-1 0 0,-1 0 0 0 0,0 0 1 0 0,-1 0-1 0 0,1-1 0 0 0,-1 1 1 0 0,0 0-1 0 0,-1 0 0 0 0,1 0 1 0 0,-1-1-1 0 0,0 1 0 0 0,0 0 1 0 0,0 0-1 0 0,-1 0 0 0 0,0 0 1 0 0,0 1-1 0 0,0-1 0 0 0,-1 0 1 0 0,1 1-1 0 0,-1 0 0 0 0,0-1 1 0 0,0 1-1 0 0,-1 0 0 0 0,1 1 1 0 0,-1-1-1 0 0,0 0 0 0 0,0 1 1 0 0,0 0-1 0 0,-1 0 0 0 0,1 0 1 0 0,0 1-1 0 0,-1 0 0 0 0,0-1 1 0 0,0 1-1 0 0,-4 0 3 0 0,1 0-46 0 0,0 2-1 0 0,0-1 1 0 0,0 1 0 0 0,0 0-1 0 0,0 1 1 0 0,0 0 0 0 0,0 0-1 0 0,0 1 1 0 0,1 0 0 0 0,-1 0 0 0 0,0 1-1 0 0,1 0 1 0 0,-1 0 0 0 0,1 1-1 0 0,0 0 1 0 0,0 0 0 0 0,1 1-1 0 0,-1 0 1 0 0,1 0 0 0 0,0 0-1 0 0,1 1 1 0 0,-1 0 0 0 0,-2 3 46 0 0,-9 11-10 0 0,0 2 1 0 0,2 0 0 0 0,0 0 0 0 0,2 1 0 0 0,0 1 0 0 0,-3 12 9 0 0,7-15 10 0 0,2 0 1 0 0,0 1-1 0 0,2 0 0 0 0,0 0 1 0 0,2 1-1 0 0,0-1 1 0 0,1 1-1 0 0,2-1 0 0 0,0 1 1 0 0,3 16-11 0 0,-1-29 20 0 0,1 1 0 0 0,1 0 0 0 0,0-1 1 0 0,0 0-1 0 0,1 0 0 0 0,0 0 0 0 0,0 0 0 0 0,1-1 0 0 0,1 0 1 0 0,0 0-1 0 0,0-1 0 0 0,0 0 0 0 0,1 0 0 0 0,0-1 0 0 0,1 0 1 0 0,0 0-1 0 0,0-1 0 0 0,0 0 0 0 0,1 0 0 0 0,0-1 0 0 0,0 0 1 0 0,0-1-1 0 0,0-1 0 0 0,1 1 0 0 0,0-1 0 0 0,0-1 0 0 0,-1 0 1 0 0,1-1-1 0 0,0 0 0 0 0,1-1 0 0 0,-1 0 0 0 0,0 0 0 0 0,4-2-20 0 0,8 2 83 0 0,0-1-1 0 0,-1-1 1 0 0,1-1-1 0 0,0-1 1 0 0,-1-1-1 0 0,0-1 1 0 0,-1-1-1 0 0,1-1 1 0 0,-1-1-1 0 0,0 0 0 0 0,-1-2 1 0 0,9-6-83 0 0,-2 0 36 0 0,-1-2 0 0 0,-1-1 0 0 0,0-1 0 0 0,-1-1 1 0 0,-2-1-1 0 0,0 0 0 0 0,-2-2 0 0 0,0-1 0 0 0,-2 0 0 0 0,-1-2 0 0 0,13-26-36 0 0,-13-26-338 0 0,-17 77 303 0 0,0 1-1 0 0,0 0 0 0 0,0 0 1 0 0,0 0-1 0 0,0 0 0 0 0,0 0 0 0 0,-1 0 1 0 0,1 0-1 0 0,-1 0 0 0 0,1-1 0 0 0,-1 1 1 0 0,0 1-1 0 0,0-1 0 0 0,0 0 1 0 0,0 0-1 0 0,0 0 0 0 0,0 0 0 0 0,-1 1 1 0 0,1-1-1 0 0,0 1 0 0 0,-1-1 0 0 0,1 1 1 0 0,-1-1-1 0 0,0 1 0 0 0,0 0 1 0 0,1 0-1 0 0,-1 0 0 0 0,0 0 0 0 0,0 0 1 0 0,0 0-1 0 0,0 0 0 0 0,0 1 0 0 0,0-1 1 0 0,0 1-1 0 0,-2-1 36 0 0,-5 3-84 0 0,-1 0 1 0 0,1 0-1 0 0,1 1 1 0 0,-1 0-1 0 0,0 1 1 0 0,1 0-1 0 0,0 1 0 0 0,0-1 1 0 0,0 1-1 0 0,0 1 1 0 0,1-1-1 0 0,0 2 1 0 0,0-1-1 0 0,0 1 1 0 0,1 0-1 0 0,0 0 0 0 0,0 0 1 0 0,1 1-1 0 0,0 0 1 0 0,1 0-1 0 0,-1 0 1 0 0,2 1-1 0 0,-2 3 84 0 0,0-4-2 0 0,-4 5 15 0 0,1 0 0 0 0,0 1 0 0 0,1 0 0 0 0,1 1 0 0 0,0-1 0 0 0,1 1 0 0 0,0 0 0 0 0,1 1 0 0 0,1-1 0 0 0,1 1 0 0 0,0-1 0 0 0,1 1 0 0 0,0 0 1 0 0,2 0-1 0 0,1 10-13 0 0,0-19 17 0 0,0-1 1 0 0,1 0 0 0 0,-1 0 0 0 0,1-1 0 0 0,1 1-1 0 0,-1-1 1 0 0,1 1 0 0 0,0-1 0 0 0,0 0 0 0 0,1-1-1 0 0,-1 1 1 0 0,1-1 0 0 0,0 0 0 0 0,0 0 0 0 0,1 0-1 0 0,-1-1 1 0 0,1 1 0 0 0,-1-1 0 0 0,1-1 0 0 0,0 1-1 0 0,1-1 1 0 0,-1 0 0 0 0,5 1-18 0 0,9 1 127 0 0,0 0 1 0 0,-1-1-1 0 0,1 0 1 0 0,0-2-1 0 0,1 0 1 0 0,-1-2-1 0 0,3 0-127 0 0,7-6 179 0 0,0-2 0 0 0,0 0 1 0 0,-1-2-1 0 0,-1-2 0 0 0,0 0 0 0 0,0-2 0 0 0,-2 0 0 0 0,0-2 0 0 0,-1-1 0 0 0,0-2 0 0 0,-2 0 1 0 0,0-1-1 0 0,11-15-179 0 0,-18 23 9 0 0,0-1 0 0 0,-1-1 1 0 0,-1-1-1 0 0,-1 0 0 0 0,0 0 0 0 0,-1-1 1 0 0,-1-1-1 0 0,0 0 0 0 0,-2-1 0 0 0,0 0 1 0 0,-1 0-1 0 0,0-1 0 0 0,-2 0 0 0 0,-1 0 1 0 0,0 0-1 0 0,-2-1 0 0 0,0 0 0 0 0,-1-2-9 0 0,-2 22-20 0 0,-1-1-1 0 0,1 1 1 0 0,-1-1-1 0 0,0 1 1 0 0,1-1-1 0 0,-1 1 1 0 0,0 0-1 0 0,0-1 1 0 0,0 1-1 0 0,0 0 1 0 0,0 0-1 0 0,0 0 1 0 0,0 0-1 0 0,-1-1 1 0 0,1 2-1 0 0,0-1 1 0 0,-1 0-1 0 0,1 0 1 0 0,0 0-1 0 0,-1 1 1 0 0,1-1-1 0 0,-1 0 1 0 0,1 1-1 0 0,-1-1 1 0 0,0 1-1 0 0,1 0 1 0 0,-1 0-1 0 0,1 0 1 0 0,-1-1-1 0 0,0 1 1 0 0,1 1-1 0 0,-1-1 1 0 0,1 0-1 0 0,-1 0 1 0 0,1 1-1 0 0,-1-1 1 0 0,0 0-1 0 0,1 1 1 0 0,-1 0-1 0 0,1-1 1 0 0,0 1-1 0 0,-1 0 1 0 0,1 0-1 0 0,0 0 1 0 0,-1 0-1 0 0,1 0 1 0 0,0 0-1 0 0,0 0 1 0 0,0 0-1 0 0,0 0 1 0 0,-1 2 20 0 0,-15 13-18 0 0,1 2 0 0 0,1 0 0 0 0,1 1-1 0 0,0 0 1 0 0,1 1 0 0 0,2 0 0 0 0,0 1 0 0 0,1 1 0 0 0,1-1 0 0 0,1 2 0 0 0,1-1-1 0 0,-4 22 19 0 0,7-33-21 0 0,2 0-1 0 0,-1 0 1 0 0,2 0-1 0 0,-1 0 1 0 0,1 1-1 0 0,1-1 1 0 0,0 1-1 0 0,1-1 1 0 0,0 0-1 0 0,1 1 1 0 0,0-1-1 0 0,1 0 1 0 0,0 0-1 0 0,0 0 1 0 0,2-1-1 0 0,-1 1 0 0 0,1-1 1 0 0,1 0-1 0 0,-1 0 1 0 0,2 0-1 0 0,-1-1 1 0 0,2 0-1 0 0,-1-1 1 0 0,1 1-1 0 0,0-1 1 0 0,1-1-1 0 0,-1 0 1 0 0,2 1 21 0 0,2-2-323 0 0,-1 0 0 0 0,1-1 1 0 0,0 0-1 0 0,1 0 0 0 0,-1-2 0 0 0,1 1 1 0 0,-1-1-1 0 0,12 0 323 0 0,19 0-4683 0 0,-1-6-4588 0 0,-30 0 5421 0 0</inkml:trace>
  <inkml:trace contextRef="#ctx0" brushRef="#br0" timeOffset="300.048">2261 413 5097 0 0,'0'0'3498'0'0,"0"0"-1819"0"0,0 0-512 0 0,0 0 265 0 0,0 0 259 0 0,0 0 36 0 0,0 0-257 0 0,0 0-408 0 0,-9 34-358 0 0,-28 108-244 0 0,1 39 244 0 0,29-61-2860 0 0,7-118 999 0 0,0-2-512 0 0,0 0-740 0 0,0-3-4803 0 0,2-2 2368 0 0,-2 5 4555 0 0,2-7-666 0 0</inkml:trace>
  <inkml:trace contextRef="#ctx0" brushRef="#br0" timeOffset="653.587">2198 398 4769 0 0,'0'0'3170'0'0,"0"0"-1916"0"0,0 0-837 0 0,0 0-9 0 0,0 0 283 0 0,0 0 286 0 0,0 0 161 0 0,0 0-16 0 0,0 0-153 0 0,0 0-115 0 0,0 0-111 0 0,0 0-110 0 0,0 0-76 0 0,26 4-82 0 0,83 11-104 0 0,16-12 316 0 0,-62-8-381 0 0,2-1-4381 0 0,-65 9-1640 0 0,-3 4 2227 0 0,3-6 2503 0 0,-6 3-4293 0 0</inkml:trace>
  <inkml:trace contextRef="#ctx0" brushRef="#br0" timeOffset="820.064">2169 737 4369 0 0,'0'0'1874'0'0,"0"0"-555"0"0,0 0 106 0 0,0 0 318 0 0,0 0 58 0 0,0 0-214 0 0,0 0-336 0 0,0 0-302 0 0,0 0-231 0 0,32-2-202 0 0,103-5-198 0 0,23-13-2042 0 0,-138 19-993 0 0,-1-1-3321 0 0,-6 1-1353 0 0</inkml:trace>
</inkml:ink>
</file>

<file path=ppt/ink/ink8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8.4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562 0 2272 0 0,'0'0'3953'0'0,"0"0"-1830"0"0,0 0-580 0 0,0 0 14 0 0,0 0-72 0 0,0 0-96 0 0,0 0-161 0 0,0 0-228 0 0,0 0-153 0 0,0 0-131 0 0,0 0-108 0 0,0 0-64 0 0,-12 29-26 0 0,-35 89-31 0 0,27-22 354 0 0,-28 265 241 0 0,5-122-2809 0 0,37-235-1788 0 0,-10-23-11338 0 0,15 17 13484 0 0,-2-3 640 0 0</inkml:trace>
  <inkml:trace contextRef="#ctx0" brushRef="#br0" timeOffset="276.27">0 560 7658 0 0,'0'0'3456'0'0,"0"0"-1959"0"0,0 0-713 0 0,0 0 157 0 0,0 0 205 0 0,35-6 48 0 0,113-16-90 0 0,33-5 1231 0 0,45 8-1300 0 0,-156 18-1571 0 0,5-1 1086 0 0,-25 4-3017 0 0,-10 2-3131 0 0,-1 4-4539 0 0,-27-4 7175 0 0</inkml:trace>
  <inkml:trace contextRef="#ctx0" brushRef="#br0" timeOffset="636.334">991 494 2745 0 0,'0'0'1577'0'0,"0"0"-203"0"0,0 0 25 0 0,0 0 100 0 0,0 0-3 0 0,0 0-130 0 0,0 0-203 0 0,0 0-226 0 0,0 0-186 0 0,0 0-161 0 0,0 0-177 0 0,-30 30-102 0 0,-89 98-83 0 0,116-126-215 0 0,0 0 1 0 0,0 1-1 0 0,0 0 0 0 0,1-1 1 0 0,-1 1-1 0 0,1 0 1 0 0,0 0-1 0 0,-1 0 1 0 0,2 0-1 0 0,-1 0 0 0 0,0 1 1 0 0,0-1-1 0 0,1 1 1 0 0,0-1-1 0 0,0 1 1 0 0,0 0-1 0 0,0-1 0 0 0,0 1 1 0 0,1 0-1 0 0,-1 3-13 0 0,2 3 68 0 0,-2-4 27 0 0,1-1 1 0 0,0 1 0 0 0,0-1 0 0 0,1 1-1 0 0,0-1 1 0 0,-1 1 0 0 0,2-1-1 0 0,-1 0 1 0 0,1 0 0 0 0,0 1-1 0 0,0-1 1 0 0,0 0 0 0 0,0-1 0 0 0,1 1-1 0 0,0 0 1 0 0,0-1 0 0 0,1 1-1 0 0,-1-1 1 0 0,1 0 0 0 0,0 0-1 0 0,0-1 1 0 0,0 1 0 0 0,0-1 0 0 0,1 0-1 0 0,-1 0 1 0 0,1 0 0 0 0,0 0-1 0 0,0-1 1 0 0,3 1-96 0 0,5 1 282 0 0,1-1-1 0 0,0 0 1 0 0,0-1 0 0 0,0-1-1 0 0,0 0 1 0 0,0-1 0 0 0,0 0-1 0 0,0-1 1 0 0,0-1-1 0 0,0 0 1 0 0,0-1 0 0 0,0 0-1 0 0,-1-2 1 0 0,1 1 0 0 0,-1-1-1 0 0,1-2-281 0 0,-4 3 77 0 0,-1 0 0 0 0,0 0 0 0 0,0-1 0 0 0,0 0 0 0 0,-1 0 1 0 0,0-1-1 0 0,0-1 0 0 0,0 1 0 0 0,-1-1 0 0 0,0 0 0 0 0,0-1 0 0 0,-1 1 0 0 0,0-2 0 0 0,0 1 0 0 0,-1 0 0 0 0,0-1 0 0 0,-1 0 0 0 0,0 0 0 0 0,0-1 0 0 0,-1 1 0 0 0,0-1 0 0 0,0 1 0 0 0,-1-1 0 0 0,-1 0 0 0 0,1 0 0 0 0,-2 0 0 0 0,1 0 0 0 0,-2 0 0 0 0,1-3-77 0 0,-4 4-145 0 0,0 1-1 0 0,0 0 1 0 0,-1 0 0 0 0,0 0-1 0 0,0 1 1 0 0,-1 0 0 0 0,0 0-1 0 0,0 0 1 0 0,0 1 0 0 0,-1 0-1 0 0,0 0 1 0 0,-1 0-1 0 0,1 1 1 0 0,-1 0 0 0 0,0 1-1 0 0,0 0 1 0 0,0 0 0 0 0,-1 0-1 0 0,1 1 1 0 0,-1 1-1 0 0,0-1 1 0 0,0 1 0 0 0,0 1-1 0 0,0 0 1 0 0,-4 0 145 0 0,-59-5-3478 0 0,25 9-4809 0 0,24 3-2014 0 0</inkml:trace>
</inkml:ink>
</file>

<file path=ppt/ink/ink8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37.2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0 574 0 0 0,'0'0'328'0'0,"0"0"1006"0"0,0 0 285 0 0,0 0-78 0 0,0 0-146 0 0,0 0-158 0 0,35 2-188 0 0,110 4-133 0 0,-72-19 303 0 0,-61 7-895 0 0,7-2-167 0 0,0-1 1 0 0,-1 0-1 0 0,0-1 0 0 0,0-1 0 0 0,-2-1 0 0 0,1-1 0 0 0,-1 0 0 0 0,-1-1 0 0 0,-1 0 0 0 0,0-1 0 0 0,0-1 0 0 0,-2 0 0 0 0,0-1 1 0 0,-1 0-1 0 0,-1-1 0 0 0,0 0 0 0 0,-1-1 0 0 0,-1 0 0 0 0,-1 0 0 0 0,-1-1 0 0 0,-1 0 0 0 0,0 0 0 0 0,-2 0 0 0 0,1-10-157 0 0,-3 27-47 0 0,0 1 0 0 0,-1-1-1 0 0,1 0 1 0 0,-1 0 0 0 0,1 0-1 0 0,-1 0 1 0 0,0 0 0 0 0,0 0-1 0 0,-1 0 1 0 0,1 0 0 0 0,-1 1-1 0 0,1-1 1 0 0,-1 0-1 0 0,0 0 1 0 0,0 0 0 0 0,0 1-1 0 0,0-1 1 0 0,0 0 0 0 0,-1 1-1 0 0,0-1 1 0 0,1 1 0 0 0,-1 0-1 0 0,0-1 1 0 0,0 1 0 0 0,0 0-1 0 0,0 0 1 0 0,0 0-1 0 0,-1 0 1 0 0,1 1 0 0 0,-1-1-1 0 0,1 1 1 0 0,-1-1 0 0 0,1 1-1 0 0,-1 0 1 0 0,0 0 0 0 0,0 0-1 0 0,1 0 1 0 0,-1 1 0 0 0,0-1-1 0 0,0 1 1 0 0,0-1-1 0 0,0 1 1 0 0,0 0 0 0 0,0 0-1 0 0,0 1 1 0 0,0-1 0 0 0,-2 1 47 0 0,-4 4-40 0 0,1 0 1 0 0,0 0-1 0 0,1 1 1 0 0,-1-1-1 0 0,1 2 1 0 0,0-1-1 0 0,1 1 1 0 0,-1 0 0 0 0,1 1-1 0 0,1-1 1 0 0,-1 1-1 0 0,1 0 1 0 0,1 1-1 0 0,0-1 1 0 0,0 1-1 0 0,0 0 1 0 0,0 3 39 0 0,-4 10 82 0 0,0 1 0 0 0,1 0 0 0 0,2 0 0 0 0,0 0 0 0 0,2 1 0 0 0,0 0 0 0 0,2 0 0 0 0,1 22-82 0 0,0-34 74 0 0,1-1 0 0 0,0 0 0 0 0,1 0-1 0 0,1 0 1 0 0,-1 0 0 0 0,2-1 0 0 0,0 1-1 0 0,0-1 1 0 0,1 1 0 0 0,0-1 0 0 0,0-1-1 0 0,1 1 1 0 0,1-1 0 0 0,-1 0 0 0 0,2 0-1 0 0,-1-1 1 0 0,1 0 0 0 0,0-1 0 0 0,9 7-74 0 0,-9-7 121 0 0,0-1 0 0 0,1 0 0 0 0,0 0 0 0 0,1-1 1 0 0,-1 0-1 0 0,1 0 0 0 0,0-1 0 0 0,0 0 0 0 0,0-1 0 0 0,1 0 1 0 0,-1-1-1 0 0,1 0 0 0 0,-1-1 0 0 0,1 0 0 0 0,0 0 0 0 0,0-2 1 0 0,-1 1-1 0 0,1-1 0 0 0,0 0 0 0 0,-1-1 0 0 0,1-1 1 0 0,9-2-122 0 0,-2-3 86 0 0,0-1 1 0 0,-1-1 0 0 0,0 0 0 0 0,-1-1 0 0 0,0-1 0 0 0,0 0 0 0 0,-2-1 0 0 0,1-1 0 0 0,-2 0 0 0 0,0-1 0 0 0,0 0 0 0 0,-2-1 0 0 0,0-1 0 0 0,0 0 0 0 0,-2 0 0 0 0,0-1 0 0 0,-1 0 0 0 0,-1 0 0 0 0,-1-1 0 0 0,3-14-87 0 0,2-62-112 0 0,-12 94 92 0 0,0 1 0 0 0,0-1 1 0 0,0 1-1 0 0,1-1 1 0 0,-1 0-1 0 0,0 1 1 0 0,0 0-1 0 0,0-1 0 0 0,0 1 1 0 0,0 0-1 0 0,0-1 1 0 0,0 1-1 0 0,0 0 0 0 0,0 0 1 0 0,1 0-1 0 0,-1 0 1 0 0,0 0-1 0 0,0 0 1 0 0,0 0-1 0 0,0 0 0 0 0,0 0 1 0 0,0 0-1 0 0,0 0 1 0 0,0 1-1 0 0,0-1 1 0 0,0 0-1 0 0,0 1 0 0 0,0-1 1 0 0,0 1-1 0 0,0-1 1 0 0,1 1-1 0 0,-1-1 0 0 0,0 1 1 0 0,0-1-1 0 0,1 1 1 0 0,-1 0-1 0 0,0 0 1 0 0,1-1-1 0 0,-1 1 0 0 0,1 0 1 0 0,-1 0-1 0 0,1 0 1 0 0,-1 0-1 0 0,1 0 1 0 0,-1-1-1 0 0,1 1 0 0 0,0 0 1 0 0,0 0-1 0 0,-1 0 1 0 0,1 1 19 0 0,-7 11 11 0 0,1-1 0 0 0,0 1 0 0 0,1 1 0 0 0,1-1 0 0 0,0 1 0 0 0,0 0 0 0 0,1-1 1 0 0,1 2-1 0 0,1-1 0 0 0,0 0 0 0 0,0 0 0 0 0,2 7-11 0 0,2-15 28 0 0,0 0 0 0 0,0 1 1 0 0,1-1-1 0 0,0-1 0 0 0,0 1 0 0 0,0 0 0 0 0,1-1 0 0 0,0 0 0 0 0,0 0 1 0 0,0-1-1 0 0,1 1 0 0 0,0-1 0 0 0,-1 0 0 0 0,1 0 0 0 0,1-1 0 0 0,-1 0 1 0 0,0 0-1 0 0,1-1 0 0 0,0 1 0 0 0,-1-1 0 0 0,1-1 0 0 0,0 1 1 0 0,0-1-1 0 0,0-1 0 0 0,0 1 0 0 0,0-1 0 0 0,7-1-28 0 0,4 2 63 0 0,1-2-1 0 0,-1 0 0 0 0,0-1 0 0 0,0-1 1 0 0,0 0-1 0 0,0-2 0 0 0,-1 0 1 0 0,1-1-1 0 0,-1 0 0 0 0,-1-2 1 0 0,1 0-1 0 0,-1-1 0 0 0,-1 0 1 0 0,0-1-1 0 0,0-1 0 0 0,-1-1 1 0 0,0 0-1 0 0,0-2-62 0 0,6-5 32 0 0,-1-2 1 0 0,-2 0-1 0 0,0-1 0 0 0,-1 0 1 0 0,-1-1-1 0 0,-2-1 0 0 0,0-1 1 0 0,-1 0-1 0 0,-2 0 1 0 0,0-1-1 0 0,3-19-32 0 0,-1-68-36 0 0,-12 111 29 0 0,0 0 1 0 0,0 0 0 0 0,0 1-1 0 0,0-1 1 0 0,-1 0-1 0 0,1 1 1 0 0,-1-1-1 0 0,1 0 1 0 0,-1 1 0 0 0,0-1-1 0 0,0 0 1 0 0,0 1-1 0 0,0-1 1 0 0,0 1-1 0 0,0 0 1 0 0,0-1 0 0 0,0 1-1 0 0,0 0 1 0 0,-1 0-1 0 0,1-1 1 0 0,0 1 0 0 0,-1 0-1 0 0,1 0 1 0 0,-1 1-1 0 0,0-1 1 0 0,1 0-1 0 0,-1 0 1 0 0,1 1 0 0 0,-1-1-1 0 0,0 1 1 0 0,0-1-1 0 0,1 1 1 0 0,-1 0-1 0 0,0 0 1 0 0,0 0 0 0 0,1 0-1 0 0,-1 0 1 0 0,0 0-1 0 0,0 0 1 0 0,1 1-1 0 0,-1-1 1 0 0,0 0 0 0 0,1 1-1 0 0,-1 0 1 0 0,0-1-1 0 0,1 1 1 0 0,-1 0 0 0 0,1 0-1 0 0,-1 0 1 0 0,1 0-1 0 0,-1 0 1 0 0,1 0-1 0 0,0 0 1 0 0,-1 1 0 0 0,1-1-1 0 0,0 0 1 0 0,0 1-1 0 0,0-1 1 0 0,0 1-1 0 0,0 0 7 0 0,-9 13 27 0 0,1 0 0 0 0,1 0 0 0 0,0 1 0 0 0,1 1 0 0 0,1-1 0 0 0,0 1 0 0 0,1 0 0 0 0,1 1 0 0 0,1-1 0 0 0,0 1 0 0 0,2-1 0 0 0,0 1 0 0 0,0 0 0 0 0,2 0 0 0 0,2 12-27 0 0,-1-11-14 0 0,2 0 1 0 0,1 0 0 0 0,0 0 0 0 0,1 0 0 0 0,1-1 0 0 0,1 0 0 0 0,1-1 0 0 0,0 1-1 0 0,1-2 1 0 0,1 1 0 0 0,0-2 0 0 0,6 6 13 0 0,25 18-1681 0 0,-26-30-2603 0 0,0-1-4982 0 0,-12-8 5093 0 0</inkml:trace>
  <inkml:trace contextRef="#ctx0" brushRef="#br0" timeOffset="331.269">1865 324 7178 0 0,'0'0'1551'0'0,"0"0"-434"0"0,0 0-98 0 0,0 0 235 0 0,0 0 178 0 0,0 0 32 0 0,-15 32-224 0 0,-43 100-335 0 0,31-46 35 0 0,3 65-272 0 0,22-126-5832 0 0,1-6-5583 0 0,1-26 7890 0 0</inkml:trace>
  <inkml:trace contextRef="#ctx0" brushRef="#br0" timeOffset="675.064">1574 283 9034 0 0,'0'0'941'0'0,"0"0"-386"0"0,0 0-12 0 0,0 0 269 0 0,0 0 238 0 0,0 0 59 0 0,0 0-146 0 0,0 0-204 0 0,31 3-174 0 0,101 7-124 0 0,281 0 795 0 0,-383 0-3035 0 0,-22 0-2720 0 0,-16 3-3502 0 0,4-10 4212 0 0</inkml:trace>
  <inkml:trace contextRef="#ctx0" brushRef="#br0" timeOffset="876.418">1482 777 4345 0 0,'0'0'1187'0'0,"0"0"-38"0"0,0 0 364 0 0,0 0 400 0 0,0 0 179 0 0,0 0-159 0 0,0 0-416 0 0,32 4-425 0 0,101 12-296 0 0,-36-24 274 0 0,243-34-1256 0 0,-335 41-116 0 0,39-1-2906 0 0,-13 2-4031 0 0,-17 0-433 0 0</inkml:trace>
</inkml:ink>
</file>

<file path=ppt/ink/ink8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43.14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1 398 0 0 0,'0'0'874'0'0,"0"0"562"0"0,0 0 151 0 0,0 0-227 0 0,0 0-416 0 0,0 0-310 0 0,0 0-62 0 0,6-1 115 0 0,235-13 6830 0 0,234-55-5695 0 0,-437 68-2833 0 0,-24 1-1976 0 0,-12 8-6743 0 0,-2-5 6025 0 0</inkml:trace>
  <inkml:trace contextRef="#ctx0" brushRef="#br0" timeOffset="281.02">67 659 2977 0 0,'0'0'1404'0'0,"0"0"-644"0"0,0 0-110 0 0,0 0 582 0 0,0 0 575 0 0,0 0 247 0 0,0 0-169 0 0,35-6-475 0 0,116-21-484 0 0,-13-9 250 0 0,-23 5-229 0 0,1 5 1 0 0,55-2-948 0 0,52 14-1094 0 0,-128 13-7954 0 0,-77 1 1014 0 0</inkml:trace>
  <inkml:trace contextRef="#ctx0" brushRef="#br0" timeOffset="571.236">2294 0 10394 0 0,'0'0'1555'0'0,"0"0"-788"0"0,0 0-306 0 0,0 0 40 0 0,0 0 227 0 0,-33 6 261 0 0,-108 20 96 0 0,46 13 463 0 0,83-31-1344 0 0,-16 13-27 0 0,2 0-1 0 0,0 2 1 0 0,2 1 0 0 0,0 1-1 0 0,2 0 1 0 0,1 2 0 0 0,1 1 0 0 0,-15 27-177 0 0,29-45 34 0 0,0 0 0 0 0,0 1 0 0 0,1 0 1 0 0,0 0-1 0 0,1 0 0 0 0,0 1 0 0 0,1 0 1 0 0,0-1-1 0 0,1 1 0 0 0,0 0 0 0 0,1 0 1 0 0,0 0-1 0 0,1 1 0 0 0,1-1 0 0 0,-1 0 1 0 0,2 0-1 0 0,0 0 0 0 0,0-1 0 0 0,1 1 1 0 0,1 0-1 0 0,0-1 0 0 0,0 0 0 0 0,1 0 1 0 0,1 0-1 0 0,0 0 0 0 0,0-1 0 0 0,1 0 1 0 0,0 0-1 0 0,1-1 0 0 0,0 0 0 0 0,1 0 1 0 0,-1-1-1 0 0,2 0 0 0 0,-1-1 0 0 0,7 5-34 0 0,5-4 161 0 0,1-1 0 0 0,-1 0-1 0 0,1-2 1 0 0,0 0-1 0 0,1-1 1 0 0,-1-2-1 0 0,1 0 1 0 0,-1-1-1 0 0,1-2 1 0 0,-1 0-1 0 0,1-1 1 0 0,-1-2-1 0 0,0 0 1 0 0,0-1-1 0 0,0-1 1 0 0,-1-1-1 0 0,1-1 1 0 0,-2-1-1 0 0,20-12-160 0 0,-7 7 116 0 0,-1-2 0 0 0,0-1 0 0 0,-2-1 0 0 0,0-2 0 0 0,-1-1 0 0 0,-1-1 0 0 0,-1-2 0 0 0,-1 0-1 0 0,-1-2 1 0 0,10-14-116 0 0,-30 32-92 0 0,0 1 0 0 0,-1-1 0 0 0,0 0 0 0 0,0 0-1 0 0,0-1 1 0 0,-1 1 0 0 0,-1-1 0 0 0,1 1 0 0 0,-1-1-1 0 0,-1 0 1 0 0,0 0 0 0 0,0 0 0 0 0,0 0 0 0 0,-1 0-1 0 0,-1 0 1 0 0,0 0 0 0 0,0 0 0 0 0,0 0 0 0 0,-1 0-1 0 0,-1 1 1 0 0,1-1 0 0 0,-1 0 0 0 0,-3-2 92 0 0,-63-64-4611 0 0,12 37-4194 0 0,34 25-712 0 0</inkml:trace>
  <inkml:trace contextRef="#ctx0" brushRef="#br0" timeOffset="1040.512">1239 313 5273 0 0,'0'0'1502'0'0,"0"0"-267"0"0,0 0-7 0 0,0 0 316 0 0,0 0 385 0 0,0 0 96 0 0,0 0-276 0 0,0 0-366 0 0,0 0-320 0 0,39 1-208 0 0,124 5-129 0 0,313 20 2024 0 0,440-18-1679 0 0,-586-21-1845 0 0,-115-6-4302 0 0,-160 14-1295 0 0,-14 1-5133 0 0</inkml:trace>
</inkml:ink>
</file>

<file path=ppt/ink/ink8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08.1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26 7306 0 0,'0'0'1205'0'0,"0"0"-187"0"0,0 0 185 0 0,0 0 292 0 0,0 0 82 0 0,0 0-208 0 0,0 0-372 0 0,0 0-293 0 0,0 0-168 0 0,34 0-108 0 0,110 0-78 0 0,50-14 750 0 0,-96 3-2852 0 0,-92 10 144 0 0,-5 1-1600 0 0,0 0-3344 0 0,-1 0 384 0 0</inkml:trace>
</inkml:ink>
</file>

<file path=ppt/ink/ink8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08.4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3737 0 0,'0'0'1603'0'0,"0"0"-140"0"0,0 0 182 0 0,0 0 315 0 0,0 0 137 0 0,0 0-88 0 0,0 0-385 0 0,0 0-458 0 0,0 0-367 0 0,36 10-274 0 0,113 28-198 0 0,-66-34-75 0 0,-68-8-218 0 0,72-12-43 0 0,-40 8-2005 0 0,0-2-5785 0 0,-33 7-1620 0 0</inkml:trace>
</inkml:ink>
</file>

<file path=ppt/ink/ink8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1:51.25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814 932 0 0 0,'0'0'765'0'0,"0"0"261"0"0,0 0 122 0 0,0 0 15 0 0,0 0-48 0 0,0 0-39 0 0,30-7 11 0 0,90-21 11 0 0,-72 14 6598 0 0,-69 16-3897 0 0,7 1-5059 0 0,-625 166 1059 0 0,525-136 492 0 0,115-33-299 0 0,-1 0 1 0 0,0 1 0 0 0,0-1 0 0 0,0 0-1 0 0,1 0 1 0 0,-1 1 0 0 0,0-1-1 0 0,0 0 1 0 0,0 0 0 0 0,0 1 0 0 0,1-1-1 0 0,-1 0 1 0 0,0 0 0 0 0,0 1-1 0 0,0-1 1 0 0,0 0 0 0 0,0 1 0 0 0,0-1-1 0 0,0 0 1 0 0,0 0 0 0 0,0 1 0 0 0,0-1-1 0 0,0 0 1 0 0,0 1 0 0 0,0-1-1 0 0,0 0 1 0 0,0 1 0 0 0,0-1 0 0 0,0 0-1 0 0,0 0 1 0 0,-1 1 0 0 0,1-1-1 0 0,0 0 1 0 0,0 0 0 0 0,0 1 0 0 0,0-1-1 0 0,0 0 1 0 0,-1 0 0 0 0,1 1-1 0 0,0-1 1 0 0,0 0 0 0 0,-1 0 0 0 0,1 0-1 0 0,0 1 1 0 0,-1-1 7 0 0,37 6 8 0 0,-35-6 9 0 0,179 17 672 0 0,-116-14-551 0 0,0 3 1 0 0,-1 3 0 0 0,0 3 0 0 0,10 5-139 0 0,-27 2 58 0 0,-45-19-49 0 0,0 1 0 0 0,0-1 0 0 0,0 0 0 0 0,0 1 0 0 0,0-1 0 0 0,0 1 0 0 0,-1 0 0 0 0,1-1 0 0 0,0 1 0 0 0,0-1 0 0 0,0 1 0 0 0,-1 0 0 0 0,1 0 0 0 0,0 0 0 0 0,-1-1 0 0 0,1 1 0 0 0,-1 0 0 0 0,1 0 0 0 0,-1 0-1 0 0,1 0 1 0 0,-1 0 0 0 0,0 0 0 0 0,1 0 0 0 0,-1 0 0 0 0,0 0 0 0 0,0 0 0 0 0,1 0 0 0 0,-1 0 0 0 0,0 0 0 0 0,0 0 0 0 0,0 0 0 0 0,-1 0 0 0 0,1 0 0 0 0,0 0 0 0 0,0 0 0 0 0,0 0 0 0 0,-1 0 0 0 0,1 0 0 0 0,-1 0 0 0 0,1 0 0 0 0,-1 0 0 0 0,1 0 0 0 0,-1 0 0 0 0,1-1 0 0 0,-2 2-9 0 0,-125 69 702 0 0,-430 161-695 0 0,557-232-6 0 0,-12 4 6 0 0,1 1 1 0 0,0 0-1 0 0,0 1 0 0 0,1 0 1 0 0,0 0-1 0 0,0 1 0 0 0,0 1 1 0 0,1 0-1 0 0,0 0 1 0 0,0 1-1 0 0,1 0 0 0 0,-6 8-7 0 0,13-15 3 0 0,0 1 0 0 0,0-1-1 0 0,0 0 1 0 0,1 1 0 0 0,-1-1-1 0 0,1 0 1 0 0,0 1 0 0 0,-1-1-1 0 0,1 1 1 0 0,0-1 0 0 0,0 0-1 0 0,1 1 1 0 0,-1-1 0 0 0,0 1-1 0 0,1-1 1 0 0,0 0 0 0 0,-1 0-1 0 0,1 1 1 0 0,0-1 0 0 0,0 0-1 0 0,0 0 1 0 0,0 0 0 0 0,1 0-1 0 0,-1 0 1 0 0,1 0 0 0 0,-1 0-1 0 0,1 0 1 0 0,0 0 0 0 0,-1-1-1 0 0,1 1 1 0 0,0-1 0 0 0,0 1-1 0 0,0-1 1 0 0,0 0 0 0 0,0 0-1 0 0,1 0 1 0 0,-1 0-1 0 0,2 0-1 0 0,93 25 416 0 0,-36-20-178 0 0,2-2-1 0 0,-1-3 0 0 0,0-3 1 0 0,10-4-239 0 0,223-56-615 0 0,-250 46-2794 0 0,-25 7-3575 0 0,-8 5-4405 0 0</inkml:trace>
  <inkml:trace contextRef="#ctx0" brushRef="#br0" timeOffset="2708.106">1641 619 0 0 0,'0'0'1147'0'0,"0"0"-102"0"0,0 0-48 0 0,0 0 174 0 0,0 0 253 0 0,0 0 164 0 0,0 0-19 0 0,0 0-178 0 0,0 0-295 0 0,0 0-260 0 0,0 0-152 0 0,0 0-156 0 0,-24-27-96 0 0,-76-79-50 0 0,52 73 166 0 0,41 34-392 0 0,3-3-98 0 0,0 1 1 0 0,-1-1 0 0 0,1 1-1 0 0,-1 0 1 0 0,0 1-1 0 0,1-1 1 0 0,-1 1-1 0 0,0 0 1 0 0,1 0 0 0 0,-1 0-1 0 0,1 1 1 0 0,-1-1-1 0 0,0 1 1 0 0,1 0 0 0 0,-1 1-1 0 0,1-1 1 0 0,0 1-1 0 0,-1 0 1 0 0,1 0-1 0 0,0 0 1 0 0,0 0 0 0 0,0 1-1 0 0,1 0 1 0 0,-1 0-1 0 0,0 0 1 0 0,1 0-1 0 0,0 0 1 0 0,0 1 0 0 0,0-1-1 0 0,0 1 1 0 0,1 0-1 0 0,-1 0 1 0 0,1 0-1 0 0,0 0 1 0 0,0 0 0 0 0,0 1-1 0 0,1-1 1 0 0,-1 1-1 0 0,1 2-58 0 0,-1 20 161 0 0,1 1 0 0 0,1 0 0 0 0,1 0 0 0 0,2 0 0 0 0,1-1 0 0 0,1 1-1 0 0,1-1 1 0 0,9 24-161 0 0,118 379 832 0 0,-120-375-731 0 0,-3 1 0 0 0,-1 1-1 0 0,-4 0 1 0 0,-1 0-1 0 0,-5 48-100 0 0,0-73 38 0 0,-2 0-1 0 0,-1 0 1 0 0,-2 0 0 0 0,-1-1-1 0 0,-1 0 1 0 0,-2 0-1 0 0,-1-1 1 0 0,-1 0 0 0 0,-2-1-1 0 0,-1-1 1 0 0,-3 4-38 0 0,12-22-58 0 0,0 0 0 0 0,-1 0 1 0 0,0-1-1 0 0,0 0 1 0 0,-1 0-1 0 0,0-1 0 0 0,-1 1 1 0 0,0-2-1 0 0,0 0 1 0 0,-1 0-1 0 0,0 0 0 0 0,0-1 1 0 0,0-1-1 0 0,-1 0 1 0 0,0 0-1 0 0,0-1 0 0 0,0 0 1 0 0,0-1-1 0 0,-1-1 1 0 0,1 1-1 0 0,-8-1 58 0 0,5-16-2632 0 0,13-12-3920 0 0,1 19 2880 0 0,0-1-2576 0 0</inkml:trace>
  <inkml:trace contextRef="#ctx0" brushRef="#br0" timeOffset="3173.249">1895 1580 1272 0 0,'0'0'2239'0'0,"0"0"-1113"0"0,0 0-598 0 0,0 0-42 0 0,0 0 271 0 0,0 0 247 0 0,0 0 30 0 0,0 0-151 0 0,0 0-217 0 0,0 0-137 0 0,0 0-55 0 0,0 0-26 0 0,0 0-27 0 0,0 13-31 0 0,-7 106 1040 0 0,-72 66 328 0 0,62-93-1190 0 0,19-89-540 0 0,0 1-1 0 0,1-1 1 0 0,-1 0 0 0 0,1 0 0 0 0,0-1 0 0 0,0 1 0 0 0,0-1 0 0 0,0 1-1 0 0,0-1 1 0 0,0 0 0 0 0,1 0 0 0 0,-1 0 0 0 0,1-1 0 0 0,0 1 0 0 0,-1-1-1 0 0,1 0 1 0 0,0 0 0 0 0,0 0 0 0 0,0 0 0 0 0,0-1 0 0 0,0 0 0 0 0,0 1-1 0 0,-1-1 1 0 0,1-1 0 0 0,0 1 0 0 0,0-1 0 0 0,3 0-28 0 0,-2 1-82 0 0,1 0 0 0 0,-1 0 0 0 0,1-1 0 0 0,-1 0 0 0 0,0 0-1 0 0,0 0 1 0 0,1 0 0 0 0,-1-1 0 0 0,0 0 0 0 0,0 0 0 0 0,0-1 0 0 0,-1 1 0 0 0,1-1 0 0 0,0 0 0 0 0,-1 0 0 0 0,0 0 0 0 0,3-3 82 0 0,4-12-4069 0 0,-4-3-3425 0 0,-5 17 3687 0 0</inkml:trace>
  <inkml:trace contextRef="#ctx0" brushRef="#br0" timeOffset="3509.019">1657 1801 2561 0 0,'0'0'1603'0'0,"0"0"-325"0"0,0 0-97 0 0,0 0 171 0 0,0 0 186 0 0,0 0 2 0 0,35-5-177 0 0,107-15-323 0 0,56 4-1128 0 0,-179 16-1017 0 0,-8 1-1443 0 0,-3 1-2065 0 0,-1-1-489 0 0</inkml:trace>
  <inkml:trace contextRef="#ctx0" brushRef="#br0" timeOffset="3955.947">2173 1871 5097 0 0,'0'0'1200'0'0,"0"0"-393"0"0,0 0 80 0 0,0 0 435 0 0,0 0 246 0 0,0 0-28 0 0,0 0-319 0 0,0 0-413 0 0,0 0-332 0 0,0 0-196 0 0,0 0-127 0 0,0 0-70 0 0,0 0-22 0 0,-3 32-19 0 0,-10 141 6 0 0,12-152-154 0 0,-8 32-2789 0 0,8-51-1242 0 0,0-2 2230 0 0,1 3-2565 0 0,0 0 2396 0 0</inkml:trace>
  <inkml:trace contextRef="#ctx0" brushRef="#br0" timeOffset="4529.864">2044 1867 0 0 0,'0'0'936'0'0,"0"0"284"0"0,0 0 319 0 0,0 0 138 0 0,0 0-73 0 0,0 0-225 0 0,0 0-249 0 0,0 0-142 0 0,0 0-63 0 0,0 0-31 0 0,17-5-42 0 0,119-27 1646 0 0,-36 25-2409 0 0,-85 13-2831 0 0,-11-1-755 0 0,-2 0-3337 0 0,-2 1 4176 0 0</inkml:trace>
  <inkml:trace contextRef="#ctx0" brushRef="#br0" timeOffset="4841.982">2020 2088 3305 0 0,'0'0'1940'0'0,"0"0"-836"0"0,0 0-339 0 0,0 0 273 0 0,0 0 375 0 0,0 0 139 0 0,0 0-198 0 0,0 0-399 0 0,0 0-323 0 0,0 0-138 0 0,0 0-79 0 0,0 0-99 0 0,0 0-68 0 0,13 0-77 0 0,98 0-59 0 0,-62-6-2007 0 0,-12 0-5501 0 0,-24 3 873 0 0</inkml:trace>
  <inkml:trace contextRef="#ctx0" brushRef="#br0" timeOffset="6484.767">2309 2066 0 0 0,'31'0'28'0'0,"-31"0"151"0"0,0 0 187 0 0,0 0 71 0 0,-1 8 5988 0 0,-2-5-6066 0 0,-88 12 2533 0 0,-102-12 669 0 0,152 22-3829 0 0,41-24 124 0 0,0 0-96 0 0,0 3-3118 0 0,4-2-3370 0 0,-3-2 3219 0 0</inkml:trace>
  <inkml:trace contextRef="#ctx0" brushRef="#br0" timeOffset="7941.295">1904 0 0 0 0,'0'0'1136'0'0,"0"0"-348"0"0,0 0-289 0 0,0 0 81 0 0,0 0 278 0 0,0 0 265 0 0,0 0 53 0 0,0 0-136 0 0,0 0-229 0 0,0 0-213 0 0,0 0-117 0 0,0 0-42 0 0,0 0 21 0 0,-2 19 19 0 0,-14 110 918 0 0,-34 33-142 0 0,40-132-1071 0 0,-2 57 1397 0 0,15-83-1500 0 0,1-1 1 0 0,-1-1 0 0 0,1 1 0 0 0,-1 0 0 0 0,1-1 0 0 0,0 0 0 0 0,0 0 0 0 0,0 0 0 0 0,0 0 0 0 0,0-1 0 0 0,1 1 0 0 0,-1-1 0 0 0,0 0 0 0 0,1 0 0 0 0,-1-1 0 0 0,0 1 0 0 0,1-1 0 0 0,-1 0 0 0 0,1 0-1 0 0,-1-1 1 0 0,1 1 0 0 0,-1-1-82 0 0,-3 1 6 0 0,69 0-9 0 0,-57-11-2727 0 0,-13-1-5440 0 0,0 9 5215 0 0,0-1 120 0 0</inkml:trace>
  <inkml:trace contextRef="#ctx0" brushRef="#br0" timeOffset="8147.272">1641 258 1032 0 0,'0'0'2325'0'0,"0"0"-840"0"0,0 0-366 0 0,0 0 202 0 0,0 0 319 0 0,0 0 116 0 0,0 0-90 0 0,0 0-304 0 0,0 0-332 0 0,0 0-263 0 0,33-4-220 0 0,104-13-189 0 0,-11 8 635 0 0,-89 9-3009 0 0,4 1-5674 0 0,-36-1-5 0 0</inkml:trace>
  <inkml:trace contextRef="#ctx0" brushRef="#br0" timeOffset="8460.742">2212 339 7122 0 0,'0'0'1653'0'0,"0"0"-475"0"0,0 0-126 0 0,0 0 260 0 0,0 0 223 0 0,0 0-36 0 0,0 0-280 0 0,0 0-356 0 0,0 0-273 0 0,0 0-208 0 0,0 0-106 0 0,0 0-66 0 0,0 0-56 0 0,-8 26-39 0 0,-31 114 21 0 0,36-75-1692 0 0,3-64 738 0 0,-3 2-4343 0 0,2-2-3670 0 0,1-1 5901 0 0</inkml:trace>
  <inkml:trace contextRef="#ctx0" brushRef="#br0" timeOffset="8668.29">2142 339 800 0 0,'0'0'1793'0'0,"0"0"-560"0"0,0 0-130 0 0,0 0 292 0 0,0 0 275 0 0,0 0 41 0 0,0 0-219 0 0,0 0-329 0 0,0 0-264 0 0,0 0-198 0 0,0 0-155 0 0,0 0-111 0 0,0 0-95 0 0,33-2-99 0 0,102-8-69 0 0,-54 7-115 0 0,-59 3-5251 0 0,-21 1-18 0 0,-1 1 2221 0 0,0-1 637 0 0</inkml:trace>
  <inkml:trace contextRef="#ctx0" brushRef="#br0" timeOffset="8966.205">2142 497 4745 0 0,'0'0'1248'0'0,"0"0"-456"0"0,0 0 361 0 0,0 0 415 0 0,0 0 136 0 0,0 0-151 0 0,0 0-353 0 0,0 0-360 0 0,0 0-288 0 0,0 0-176 0 0,0 0-200 0 0,0 0-136 0 0,0 0-152 0 0,184 11-336 0 0,-166-11-864 0 0,-5 0-2353 0 0,-2 0-6745 0 0</inkml:trace>
  <inkml:trace contextRef="#ctx0" brushRef="#br0" timeOffset="11622.229">2294 1558 0 0 0,'0'0'1143'0'0,"0"0"347"0"0,0 0 183 0 0,0 0-100 0 0,0 0-238 0 0,0 0-263 0 0,0 0-232 0 0,0 0-85 0 0,3-13 20 0 0,8-38 39 0 0,14 4 1806 0 0,62-82 514 0 0,76-72-2144 0 0,-114 147-900 0 0,-2-2 1 0 0,-3-2-1 0 0,17-33-90 0 0,-30 41 74 0 0,-33 86-880 0 0,-47 177 849 0 0,46-198-28 0 0,-1 7-15 0 0,0-1 1 0 0,1 1 0 0 0,1-1 0 0 0,1 1-1 0 0,1 0 1 0 0,1 0 0 0 0,3 13-1 0 0,-4-33 7 0 0,0 1 1 0 0,0-1-1 0 0,1 0 1 0 0,-1 0-1 0 0,1 1 1 0 0,0-1 0 0 0,0 0-1 0 0,0 0 1 0 0,0 0-1 0 0,0 1 1 0 0,0-1-1 0 0,0 0 1 0 0,1-1-1 0 0,-1 1 1 0 0,1 0-1 0 0,-1 0 1 0 0,1-1-1 0 0,0 1 1 0 0,0-1-1 0 0,0 1 1 0 0,-1-1-1 0 0,1 0 1 0 0,1 1-1 0 0,-1-1 1 0 0,0 0 0 0 0,0-1-1 0 0,0 1 1 0 0,1 0-1 0 0,-1-1 1 0 0,0 1-1 0 0,0-1 1 0 0,1 1-1 0 0,-1-1 1 0 0,1 0-1 0 0,-1 0 1 0 0,0 0-1 0 0,1-1 1 0 0,-1 1-1 0 0,0-1 1 0 0,1 1-1 0 0,-1-1 1 0 0,0 1-1 0 0,0-1 1 0 0,0 0 0 0 0,3-1-8 0 0,151-140 376 0 0,-82 70-503 0 0,-3-3 0 0 0,55-78 127 0 0,-10 6-144 0 0,-112 183-228 0 0,-92 277 966 0 0,82-287-540 0 0,-2 8 4 0 0,1 0 1 0 0,2 1-1 0 0,1-1 1 0 0,2 1-1 0 0,1 0 1 0 0,2 0-59 0 0,24 39-1302 0 0,-12-81-12971 0 0,-12 4 11088 0 0</inkml:trace>
  <inkml:trace contextRef="#ctx0" brushRef="#br0" timeOffset="12045.776">3828 1108 5857 0 0,'0'0'791'0'0,"0"0"-112"0"0,0 0 257 0 0,0 0 438 0 0,0 0 262 0 0,0 0-10 0 0,0 0-406 0 0,0 0-486 0 0,0 0-273 0 0,0 0-144 0 0,0 0-31 0 0,0 0 35 0 0,0 0 23 0 0,-10 13 10 0 0,-70 79 414 0 0,66-77-734 0 0,1 1 0 0 0,1 0 1 0 0,0 0-1 0 0,1 2 0 0 0,1-1 1 0 0,1 1-1 0 0,1 1 0 0 0,0 0 1 0 0,1 0-1 0 0,1 0 0 0 0,1 1 1 0 0,1 0-1 0 0,0 0 0 0 0,2 0 1 0 0,0 8-35 0 0,2-23 25 0 0,1 1 0 0 0,0-1 0 0 0,0 1 0 0 0,0-1 0 0 0,1 0 0 0 0,0 1 0 0 0,0-1 0 0 0,1 0 0 0 0,-1 0 0 0 0,1-1 0 0 0,0 1 0 0 0,0 0 0 0 0,0-1 0 0 0,1 0 0 0 0,0 0 0 0 0,0 0 0 0 0,0 0 0 0 0,0 0 0 0 0,0-1 0 0 0,1 0 0 0 0,0 0 0 0 0,-1 0 0 0 0,1-1 0 0 0,0 1 0 0 0,1-1 0 0 0,-1 0 0 0 0,0-1 0 0 0,0 1 0 0 0,1-1 0 0 0,-1 0 0 0 0,1 0 0 0 0,-1-1 0 0 0,3 0-25 0 0,1 1 85 0 0,1-1-1 0 0,-1-1 1 0 0,1 1-1 0 0,-1-2 1 0 0,1 1-1 0 0,-1-1 1 0 0,0-1-1 0 0,0 0 1 0 0,0 0-1 0 0,0-1 1 0 0,0 0-1 0 0,-1 0 1 0 0,0-1-1 0 0,0 0 1 0 0,0 0-1 0 0,0-1 1 0 0,-1 0-1 0 0,0 0 1 0 0,0-1-1 0 0,-1 0 1 0 0,0 0-1 0 0,0-1 1 0 0,-1 0-1 0 0,1 0 1 0 0,-2 0-1 0 0,1 0 1 0 0,-1-1-1 0 0,-1 0 1 0 0,1 0-1 0 0,-1-3-84 0 0,-2 9 1 0 0,0 0-1 0 0,0 0 1 0 0,0 0-1 0 0,0-1 1 0 0,-1 1-1 0 0,0 0 1 0 0,0 0-1 0 0,0-1 1 0 0,0 1-1 0 0,0 0 1 0 0,0 0 0 0 0,-1-1-1 0 0,0 1 1 0 0,0 0-1 0 0,0 0 1 0 0,0 0-1 0 0,0 0 1 0 0,0 0-1 0 0,-1 0 1 0 0,0 0-1 0 0,1 0 1 0 0,-1 0-1 0 0,0 1 1 0 0,0-1-1 0 0,-1 1 1 0 0,1 0-1 0 0,0-1 1 0 0,-1 1-1 0 0,0 0 1 0 0,1 0-1 0 0,-1 1 1 0 0,0-1-1 0 0,0 0 1 0 0,0 1-1 0 0,0 0 1 0 0,0 0 0 0 0,0 0-1 0 0,0 0 1 0 0,0 0-1 0 0,-1 0 1 0 0,-1 1-1 0 0,-6 0-46 0 0,9-1 27 0 0,0 0 0 0 0,1 1-1 0 0,-1-1 1 0 0,0 1 0 0 0,0 0 0 0 0,0-1 0 0 0,0 1-1 0 0,0 0 1 0 0,0 0 0 0 0,0 0 0 0 0,0 1 0 0 0,0-1-1 0 0,0 0 1 0 0,0 1 0 0 0,1-1 0 0 0,-1 1 0 0 0,0-1-1 0 0,0 1 1 0 0,0 0 0 0 0,1 0 0 0 0,-1 0 0 0 0,0 0-1 0 0,1 0 1 0 0,-1 0 0 0 0,1 1 0 0 0,-1-1 0 0 0,1 0-1 0 0,0 1 1 0 0,-1-1 0 0 0,1 1 0 0 0,0 0-1 0 0,0-1 1 0 0,0 1 0 0 0,0 0 0 0 0,1-1 0 0 0,-1 1-1 0 0,0 0 1 0 0,1 0 0 0 0,-1 0 0 0 0,1 0 0 0 0,-1 0-1 0 0,1 0 20 0 0,2 0 14 0 0,1 0-1 0 0,-1 0 0 0 0,1-1 1 0 0,-1 1-1 0 0,1 0 0 0 0,-1-1 1 0 0,1 0-1 0 0,0 0 0 0 0,0 1 1 0 0,0-2-1 0 0,0 1 0 0 0,0 0 1 0 0,0 0-1 0 0,0-1 0 0 0,0 0 1 0 0,0 0-1 0 0,0 0 0 0 0,0 0 1 0 0,0 0-1 0 0,0 0 0 0 0,0-1-13 0 0,26 1 67 0 0,1-1 0 0 0,-1-1 0 0 0,0-1 0 0 0,0-2 0 0 0,0-1 0 0 0,15-6-67 0 0,-13 0-518 0 0,1 1-2624 0 0,-12 5-4945 0 0,-14 5-1596 0 0</inkml:trace>
  <inkml:trace contextRef="#ctx0" brushRef="#br0" timeOffset="15428.639">2707 357 0 0 0,'0'0'332'0'0,"0"0"384"0"0,0 0 52 0 0,0 0 79 0 0,0 0 181 0 0,0 0 206 0 0,0 0 44 0 0,0 0-83 0 0,22 1-141 0 0,128 5 840 0 0,437-5 3387 0 0,-550 2-4781 0 0,-36-3 86 0 0,-12-11 1509 0 0,-82-50-1710 0 0,-69-57 74 0 0,161 117-518 0 0,0 0 0 0 0,0 1-1 0 0,-1-1 1 0 0,1 0 0 0 0,0 0 0 0 0,0 0 0 0 0,0 1-1 0 0,0-1 1 0 0,0 0 0 0 0,0-1 0 0 0,1 1-1 0 0,-1 0 1 0 0,0 0 0 0 0,0 0 0 0 0,1 0-1 0 0,-1-1 1 0 0,1 1 0 0 0,-1 0 0 0 0,1 0-1 0 0,-1-1 1 0 0,1 1 0 0 0,0 0 0 0 0,0-1 0 0 0,0 1-1 0 0,0 0 1 0 0,0-1 0 0 0,0 1 0 0 0,0-1-1 0 0,0 1 1 0 0,0 0 0 0 0,1-1 0 0 0,-1 1-1 0 0,0 0 1 0 0,1 0 0 0 0,-1-1 0 0 0,1 1-1 0 0,0 0 1 0 0,-1 0 0 0 0,1 0 0 0 0,0-1-1 0 0,0 1 1 0 0,0 0 0 0 0,-1 0 0 0 0,1 0 0 0 0,0 0-1 0 0,0 1 1 0 0,1-1 0 0 0,-1 0 0 0 0,0 0-1 0 0,0 1 1 0 0,0-1 0 0 0,0 0 0 0 0,1 1-1 0 0,-1-1 1 0 0,1 1 59 0 0,41-8-7315 0 0,-26 8-1764 0 0</inkml:trace>
  <inkml:trace contextRef="#ctx0" brushRef="#br0" timeOffset="16016.317">4750 958 600 0 0,'0'0'1388'0'0,"0"0"-23"0"0,0 0-26 0 0,0 0 53 0 0,0 0 76 0 0,0 0-38 0 0,0 0-142 0 0,-34 0-277 0 0,-105 6-281 0 0,136-7-694 0 0,-1 1 0 0 0,0 0-1 0 0,1 0 1 0 0,-1 1 0 0 0,1-1 0 0 0,-1 1 0 0 0,1 0 0 0 0,-1 0 0 0 0,1 0 0 0 0,-1 0 0 0 0,1 0 0 0 0,0 1 0 0 0,0 0 0 0 0,0-1 0 0 0,0 1 0 0 0,0 0 0 0 0,0 1 0 0 0,0-1 0 0 0,1 0 0 0 0,-3 3-36 0 0,-3 3 98 0 0,-1 1-48 0 0,1-1 0 0 0,-1 1 0 0 0,1 1 0 0 0,1-1 0 0 0,0 1 1 0 0,0 1-1 0 0,1-1 0 0 0,0 1 0 0 0,1 0 0 0 0,0 1 0 0 0,1-1 0 0 0,0 1 0 0 0,1 0 0 0 0,0 0 0 0 0,1 0 0 0 0,1 0 1 0 0,-1 0-1 0 0,2 4-50 0 0,2-10 94 0 0,1 0 0 0 0,0 0 1 0 0,0-1-1 0 0,0 1 1 0 0,1-1-1 0 0,0 1 1 0 0,0-1-1 0 0,0 0 0 0 0,0-1 1 0 0,1 1-1 0 0,0-1 1 0 0,0 0-1 0 0,0 0 1 0 0,1 0-1 0 0,-1-1 0 0 0,1 0 1 0 0,0 0-1 0 0,0 0 1 0 0,0-1-1 0 0,0 0 1 0 0,0 0-1 0 0,0-1 0 0 0,1 1 1 0 0,-1-1-1 0 0,0-1 1 0 0,1 1-1 0 0,-1-1 1 0 0,1 0-1 0 0,-1-1 0 0 0,1 1 1 0 0,0-1-95 0 0,110-15 1586 0 0,-92 4-1495 0 0,0-2 1 0 0,-1 0 0 0 0,-1-2 0 0 0,-1 0 0 0 0,0-2 0 0 0,-1 0-1 0 0,-1-2 1 0 0,-1 0 0 0 0,0-1 0 0 0,-2-1 0 0 0,0-1 0 0 0,-2 0-1 0 0,-1-1 1 0 0,0 0 0 0 0,-2-1 0 0 0,-1-1 0 0 0,-1 0-1 0 0,-1-1 1 0 0,-1 0 0 0 0,-2 0 0 0 0,4-27-92 0 0,-6 35-94 0 0,-1 1 1 0 0,-1-1-1 0 0,-1 1 0 0 0,-1-1 0 0 0,0 0 1 0 0,-1 0-1 0 0,-1 1 0 0 0,-1-1 1 0 0,-1 1-1 0 0,0 0 0 0 0,-1 0 1 0 0,-1 0-1 0 0,-1 1 0 0 0,0-1 0 0 0,-2 2 1 0 0,0-1-1 0 0,0 1 0 0 0,-2 1 1 0 0,0-1 93 0 0,9 13-15 0 0,-1 1 0 0 0,1 0 0 0 0,-1 0 0 0 0,1 0 0 0 0,-1 0 0 0 0,0 0 0 0 0,0 0 0 0 0,0 1 0 0 0,0-1 0 0 0,0 1 1 0 0,0 0-1 0 0,0 0 0 0 0,-1 0 0 0 0,1 0 0 0 0,0 1 0 0 0,-1-1 0 0 0,1 1 0 0 0,0 0 0 0 0,-1 0 0 0 0,1 0 0 0 0,0 0 1 0 0,-1 1-1 0 0,1-1 0 0 0,0 1 0 0 0,0 0 0 0 0,-1 0 0 0 0,1 0 0 0 0,0 0 0 0 0,0 1 0 0 0,0-1 0 0 0,0 1 0 0 0,0 0 1 0 0,1 0-1 0 0,-1 0 0 0 0,0 0 0 0 0,1 0 0 0 0,0 1 0 0 0,-1-1 0 0 0,1 1 0 0 0,0-1 0 0 0,0 1 0 0 0,0 0 0 0 0,1 0 0 0 0,-1 1 15 0 0,-13 19 67 0 0,2 2-1 0 0,1-1 0 0 0,1 2 0 0 0,1-1 0 0 0,1 1 0 0 0,1 1 0 0 0,2 0 1 0 0,0 0-1 0 0,2 0 0 0 0,1 1 0 0 0,1-1 0 0 0,2 1 0 0 0,0-1 1 0 0,2 1-1 0 0,3 11-66 0 0,3 3 188 0 0,3-1 1 0 0,1 0 0 0 0,2 0 0 0 0,2-1 0 0 0,2-1-1 0 0,1-1 1 0 0,2 0 0 0 0,1-2 0 0 0,19 22-189 0 0,-41-55-43 0 0,1-1 1 0 0,0 0-1 0 0,0 0 1 0 0,-1 0-1 0 0,1 1 1 0 0,0-1-1 0 0,1 0 1 0 0,-1 0 0 0 0,0 0-1 0 0,1-1 1 0 0,-1 1-1 0 0,1 0 1 0 0,-1 0-1 0 0,1-1 1 0 0,0 1-1 0 0,0-1 1 0 0,0 0-1 0 0,0 1 1 0 0,0-1 0 0 0,0 0-1 0 0,0 0 1 0 0,0 0-1 0 0,0-1 1 0 0,0 1-1 0 0,1 0 1 0 0,-1-1-1 0 0,0 1 1 0 0,1-1-1 0 0,-1 0 1 0 0,0 0 0 0 0,0 0-1 0 0,1 0 1 0 0,-1 0-1 0 0,0 0 1 0 0,1-1-1 0 0,-1 1 1 0 0,0-1-1 0 0,0 0 1 0 0,1 1-1 0 0,-1-1 1 0 0,0 0-1 0 0,0 0 1 0 0,0-1 0 0 0,0 1-1 0 0,0 0 1 0 0,0-1-1 0 0,-1 1 1 0 0,1-1-1 0 0,0 0 43 0 0,114-135-14931 0 0,-100 117 11517 0 0</inkml:trace>
  <inkml:trace contextRef="#ctx0" brushRef="#br0" timeOffset="16354.408">5544 637 5641 0 0,'0'0'2135'0'0,"0"0"-646"0"0,0 0-517 0 0,0 0-1 0 0,0 0 256 0 0,0 0 176 0 0,0 0-14 0 0,0 0-147 0 0,0 0-241 0 0,0 0-186 0 0,0 0-145 0 0,-6 35-130 0 0,-17 108-63 0 0,-13-34 217 0 0,-61 159-103 0 0,95-258-589 0 0,0-1 1 0 0,0 1 0 0 0,1 0 0 0 0,0 0 0 0 0,1-1 0 0 0,0 1 0 0 0,1 0 0 0 0,0 0 0 0 0,0 0 0 0 0,2 2-3 0 0,0-7 13 0 0,0-1 0 0 0,0-1 1 0 0,0 1-1 0 0,1 0 0 0 0,0-1 0 0 0,0 1 1 0 0,0-1-1 0 0,0 0 0 0 0,0-1 0 0 0,0 1 1 0 0,1-1-1 0 0,-1 0 0 0 0,1 0 0 0 0,0 0 1 0 0,0 0-1 0 0,0-1 0 0 0,0 0 1 0 0,0 0-1 0 0,0 0 0 0 0,0-1 0 0 0,0 0 1 0 0,0 0-1 0 0,0 0 0 0 0,0 0 0 0 0,0-1 1 0 0,0 0-1 0 0,0 0 0 0 0,0 0 0 0 0,0-1 1 0 0,-1 1-1 0 0,1-1 0 0 0,0-1 0 0 0,-1 1 1 0 0,2-1-14 0 0,5-1-175 0 0,1 0 0 0 0,-1-1 1 0 0,-1 0-1 0 0,1-1 0 0 0,-1 0 0 0 0,0-1 1 0 0,0 0-1 0 0,-1 0 0 0 0,0-1 1 0 0,0 0-1 0 0,-1-1 0 0 0,0 0 0 0 0,0 0 1 0 0,-1-1-1 0 0,0 0 0 0 0,4-9 175 0 0,-8-14-4605 0 0,-13 5-6773 0 0,5 23 8420 0 0</inkml:trace>
  <inkml:trace contextRef="#ctx0" brushRef="#br0" timeOffset="16664.528">5161 969 3393 0 0,'0'0'3116'0'0,"0"0"-1187"0"0,0 0-374 0 0,0 0-35 0 0,0 0-62 0 0,34-4-138 0 0,112-11-188 0 0,94 1 1945 0 0,-239 14-3081 0 0,133 1 407 0 0,-47 20-3225 0 0,-73-17 835 0 0,2 3-4255 0 0,-11-4-1606 0 0</inkml:trace>
</inkml:ink>
</file>

<file path=ppt/ink/ink8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11.5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0,'0'0'667'0'0,"0"0"649"0"0,0 0 7 0 0,0 0-163 0 0,0 0-50 0 0,0 0 37 0 0,0 0 93 0 0,8 0 86 0 0,199 4 6611 0 0,117 11-5684 0 0,-194-2-5152 0 0,-83-7-6075 0 0,-33-3 1368 0 0</inkml:trace>
</inkml:ink>
</file>

<file path=ppt/ink/ink8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17.5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12 0 0 0,'0'0'711'0'0,"0"0"156"0"0,0 0 246 0 0,0 0 450 0 0,0 0 454 0 0,0 0 182 0 0,0 0-111 0 0,0 0-309 0 0,0 0-300 0 0,32 4-256 0 0,101 13-217 0 0,55-16 1012 0 0,-136-5-1742 0 0,111-9 121 0 0,123-3-3863 0 0,-254 16-686 0 0,-10 0-3141 0 0</inkml:trace>
</inkml:ink>
</file>

<file path=ppt/ink/ink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8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0 0 0,'0'0'175'0'0,"0"0"480"0"0,0 0 311 0 0,0 0 303 0 0,0 0 304 0 0,0 0 152 0 0,0 0-126 0 0,0 0-348 0 0,0 0-387 0 0,0 0-268 0 0,0 0-103 0 0,0 0 44 0 0,2-2 63 0 0,6-2-311 0 0,0 2 0 0 0,-1-1 1 0 0,1 1-1 0 0,0 0 0 0 0,1 0 1 0 0,-1 1-1 0 0,0 0 1 0 0,0 1-1 0 0,0 0 0 0 0,0 0 1 0 0,1 1-1 0 0,-1 0 0 0 0,0 0-289 0 0,26 0 444 0 0,240-1 1285 0 0,-209-7-1531 0 0,-65 7-170 0 0,-1-1 1 0 0,1 1 0 0 0,0 0 0 0 0,0-1 0 0 0,0 1 0 0 0,0 0 0 0 0,0-1-1 0 0,-1 1 1 0 0,1 0 0 0 0,0-1 0 0 0,0 1 0 0 0,0 0 0 0 0,0-1-1 0 0,0 1 1 0 0,0-1 0 0 0,0 1 0 0 0,0 0 0 0 0,0-1 0 0 0,0 1-1 0 0,1 0 1 0 0,-1-1 0 0 0,0 1 0 0 0,0 0 0 0 0,0-1 0 0 0,0 1 0 0 0,0 0-1 0 0,1-1 1 0 0,-1 1 0 0 0,0 0 0 0 0,0-1 0 0 0,1 1 0 0 0,-1 0-1 0 0,0 0 1 0 0,0-1 0 0 0,1 1 0 0 0,-1 0 0 0 0,0 0 0 0 0,1 0-1 0 0,-1-1 1 0 0,0 1 0 0 0,1 0 0 0 0,-1 0 0 0 0,0 0 0 0 0,1 0 0 0 0,-1 0-1 0 0,1 0 1 0 0,-1 0 0 0 0,0 0 0 0 0,1-1 0 0 0,-1 1 0 0 0,0 1-1 0 0,1-1 1 0 0,-1 0 0 0 0,1 0 0 0 0,-1 0 0 0 0,0 0 0 0 0,1 0-1 0 0,-1 0 1 0 0,0 0-29 0 0,-33-21 1263 0 0,22 15-1361 0 0,2 0 84 0 0,-1 0 1 0 0,1-1-1 0 0,0 0 1 0 0,0 0-1 0 0,1-1 1 0 0,0 0-1 0 0,1-1 1 0 0,-1 1-1 0 0,2-1 1 0 0,-1-1 0 0 0,-4-8 13 0 0,31 10-13259 0 0,-16 8 5365 0 0</inkml:trace>
</inkml:ink>
</file>

<file path=ppt/ink/ink8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21.00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7 288 0 0 0,'0'0'612'0'0,"0"0"328"0"0,0 0 351 0 0,0 0 324 0 0,0 0 170 0 0,0 0-120 0 0,0 0-336 0 0,0 0-396 0 0,0 0-327 0 0,0 0-198 0 0,0 0-26 0 0,0 0 108 0 0,-3-3 162 0 0,-1-12 549 0 0,33 12 249 0 0,-8 3-923 0 0,177-12 2642 0 0,107-10-1482 0 0,-161 22-1386 0 0,-143 0-214 0 0,-1 0 38 0 0,0 0 51 0 0,0 0 19 0 0,-15-9 336 0 0,-331-129-2336 0 0,276 96-790 0 0,29 7-6788 0 0,34 27 1009 0 0</inkml:trace>
</inkml:ink>
</file>

<file path=ppt/ink/ink8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09.0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441 61 1240 0 0,'0'0'2102'0'0,"0"0"-515"0"0,0 0-319 0 0,0 0 70 0 0,0 0 229 0 0,0 0 132 0 0,0 0-144 0 0,0 0-368 0 0,0 0-352 0 0,0 0-239 0 0,0 0-77 0 0,0 0 51 0 0,0 0 3 0 0,-3 24-11 0 0,-19 170 855 0 0,-9 133 183 0 0,3-195-1469 0 0,-8-91-1032 0 0,20-40-2610 0 0,2-13-4277 0 0,9 6 3264 0 0,1 1 902 0 0</inkml:trace>
  <inkml:trace contextRef="#ctx0" brushRef="#br0" timeOffset="297.056">1 142 2833 0 0,'0'0'1065'0'0,"0"0"85"0"0,0 0 403 0 0,0 0 469 0 0,0 0 231 0 0,0 0-46 0 0,32-6-296 0 0,103-21-359 0 0,35 15 1607 0 0,-121 13-2577 0 0,226 18 636 0 0,-105 27-1748 0 0,-124-22-3436 0 0,-43-13-2702 0 0,-3-8 1882 0 0,0 1-769 0 0</inkml:trace>
  <inkml:trace contextRef="#ctx0" brushRef="#br0" timeOffset="727.989">65 812 6369 0 0,'0'0'1130'0'0,"0"0"-325"0"0,0 0 85 0 0,0 0 398 0 0,0 0 318 0 0,0 0 73 0 0,0 0-175 0 0,0 0-251 0 0,0 0-240 0 0,0 0-207 0 0,0 0-177 0 0,0 0-144 0 0,35 0-112 0 0,112-4-85 0 0,13-24 266 0 0,134-3-957 0 0,-232 29-3203 0 0,1 1-3436 0 0,-47 1-2579 0 0</inkml:trace>
  <inkml:trace contextRef="#ctx0" brushRef="#br0" timeOffset="3793.665">952 724 0 0 0,'0'0'936'0'0,"0"0"7"0"0,0 0-105 0 0,0 0-70 0 0,0 0 5 0 0,0 0 39 0 0,0 0 143 0 0,0 5 138 0 0,-1-4-1010 0 0,1-1 1 0 0,0 1 0 0 0,0 0 0 0 0,-1 0-1 0 0,1 0 1 0 0,0-1 0 0 0,0 1 0 0 0,0 0-1 0 0,0 0 1 0 0,0-1 0 0 0,0 1 0 0 0,0 0-1 0 0,0 0 1 0 0,0 0 0 0 0,0-1 0 0 0,0 1-1 0 0,1 0 1 0 0,-1 0 0 0 0,0-1 0 0 0,1 1-1 0 0,-1 0 1 0 0,0 0 0 0 0,1-1 0 0 0,-1 1-1 0 0,1-1 1 0 0,-1 1 0 0 0,1 0 0 0 0,-1-1-1 0 0,1 1 1 0 0,-1-1 0 0 0,1 1 0 0 0,0-1-1 0 0,-1 1 1 0 0,1-1 0 0 0,0 0 0 0 0,0 1 0 0 0,-1-1-1 0 0,1 0 1 0 0,0 1 0 0 0,0-1 0 0 0,-1 0-1 0 0,1 0 1 0 0,0 0 0 0 0,0 0 0 0 0,-1 0-1 0 0,1 0 1 0 0,0 0 0 0 0,0 0 0 0 0,0 0-1 0 0,-1 0 1 0 0,1 0 0 0 0,0 0 0 0 0,0 0-1 0 0,-1-1 1 0 0,1 1 0 0 0,0 0-84 0 0,76-38 3934 0 0,-37 11-3497 0 0,-2-3 1 0 0,-1-1-1 0 0,-1-1 1 0 0,-2-2-1 0 0,16-21-437 0 0,-39 43 46 0 0,4-1-15 0 0,-2-1 0 0 0,1-1 0 0 0,-2 0-1 0 0,0 0 1 0 0,-1-1 0 0 0,0-1 0 0 0,-2 0 0 0 0,0 0 0 0 0,0-1 0 0 0,-2 0 0 0 0,5-15-31 0 0,-12 29-31 0 0,1 3 15 0 0,0-1 0 0 0,-1 1 0 0 0,1-1 0 0 0,-1 1 0 0 0,0-1 0 0 0,1 1 0 0 0,-1-1 0 0 0,0 1 0 0 0,0-1 0 0 0,0 0 0 0 0,0 1 0 0 0,0-1-1 0 0,0 1 1 0 0,0-1 0 0 0,0 0 0 0 0,-1 1 0 0 0,1-1 0 0 0,-1 1 0 0 0,1-1 0 0 0,-1 1 0 0 0,0-1 0 0 0,1 1 0 0 0,-1 0 0 0 0,0-1 0 0 0,0 1 0 0 0,0 0 0 0 0,0-1 0 0 0,0 1-1 0 0,-1-1 17 0 0,-6 4-104 0 0,0 1 0 0 0,1-1 0 0 0,0 1 0 0 0,0 1 0 0 0,0-1 0 0 0,0 1 0 0 0,0 0 0 0 0,1 1-1 0 0,0 0 1 0 0,0 0 0 0 0,0 0 0 0 0,0 1 0 0 0,1-1 0 0 0,0 1 0 0 0,-3 5 104 0 0,-7 5-82 0 0,3-5 94 0 0,1 1-1 0 0,0 0 0 0 0,1 0 0 0 0,0 1 0 0 0,0 0 0 0 0,2 1 0 0 0,0 0 0 0 0,0 1 0 0 0,1 0 1 0 0,1 0-1 0 0,1 0 0 0 0,0 0 0 0 0,1 1 0 0 0,0 0 0 0 0,0 14-11 0 0,4-27 20 0 0,0 0-1 0 0,1 1 1 0 0,-1-1 0 0 0,1 0-1 0 0,0 0 1 0 0,0 0-1 0 0,0 0 1 0 0,0 0 0 0 0,1-1-1 0 0,-1 1 1 0 0,1 0-1 0 0,0-1 1 0 0,0 1 0 0 0,0-1-1 0 0,0 1 1 0 0,0-1-1 0 0,0 0 1 0 0,1 0 0 0 0,-1 0-1 0 0,1 0 1 0 0,-1 0-1 0 0,1-1 1 0 0,0 1 0 0 0,0-1-1 0 0,-1 0 1 0 0,1 1-1 0 0,0-1 1 0 0,0-1 0 0 0,0 1-1 0 0,0 0 1 0 0,2-1-20 0 0,99 10 722 0 0,-102-10-713 0 0,22-1 97 0 0,0-2 1 0 0,0-1-1 0 0,0-1 0 0 0,0 0 0 0 0,-1-2 0 0 0,0-1 1 0 0,-1-1-1 0 0,1-1 0 0 0,-1-1 0 0 0,-1 0 1 0 0,0-2-1 0 0,-1-1 0 0 0,-1 0 0 0 0,0-1 0 0 0,0-1 1 0 0,-2-1-1 0 0,3-4-106 0 0,-14 15-1 0 0,-1 0 0 0 0,1-1 0 0 0,-1 0 0 0 0,-1 0 0 0 0,1 0 0 0 0,-1 0-1 0 0,0-1 1 0 0,-1 1 0 0 0,0-1 0 0 0,0 0 0 0 0,-1 0 0 0 0,0 0 0 0 0,0-1 0 0 0,-1 1 0 0 0,0 0 0 0 0,0-1 0 0 0,-1 1 0 0 0,0-1 0 0 0,-1 0 1 0 0,0 7-47 0 0,0 0 0 0 0,0 0 0 0 0,-1 0 0 0 0,1 1 0 0 0,-1-1 0 0 0,0 0 0 0 0,1 1 1 0 0,-1-1-1 0 0,0 1 0 0 0,0-1 0 0 0,0 1 0 0 0,0 0 0 0 0,0 0 0 0 0,0 0 0 0 0,0 0 0 0 0,0 0 0 0 0,-1 1 0 0 0,1-1 1 0 0,0 0-1 0 0,0 1 0 0 0,-1 0 0 0 0,1 0 0 0 0,0-1 0 0 0,-1 1 0 0 0,1 1 0 0 0,0-1 0 0 0,-1 0 0 0 0,1 0 0 0 0,0 1 1 0 0,-1 0-1 0 0,1-1 0 0 0,0 1 0 0 0,0 0 0 0 0,0 0 0 0 0,0 0 0 0 0,0 0 0 0 0,0 1 0 0 0,0-1 0 0 0,0 0 0 0 0,0 1 1 0 0,1-1-1 0 0,-1 1 0 0 0,0 0 0 0 0,1 0 0 0 0,-1-1 0 0 0,1 2 47 0 0,-11 7-28 0 0,1 1 1 0 0,0 0-1 0 0,1 1 0 0 0,0 0 0 0 0,1 1 1 0 0,0-1-1 0 0,1 2 0 0 0,1-1 0 0 0,0 1 0 0 0,1 0 1 0 0,0 1-1 0 0,1 0 0 0 0,1 0 0 0 0,0 0 1 0 0,1 0-1 0 0,0 8 28 0 0,5-17 43 0 0,1 1-1 0 0,-1-1 1 0 0,1 0 0 0 0,0 0 0 0 0,1 0-1 0 0,-1 0 1 0 0,1-1 0 0 0,0 0-1 0 0,1 1 1 0 0,-1-1 0 0 0,1-1 0 0 0,0 1-1 0 0,1-1 1 0 0,-1 0 0 0 0,1 0-1 0 0,-1 0 1 0 0,1-1 0 0 0,0 0 0 0 0,0 0-1 0 0,1 0 1 0 0,-1-1 0 0 0,1 0-1 0 0,-1 0 1 0 0,1-1 0 0 0,0 0 0 0 0,-1 0-1 0 0,1 0 1 0 0,0-1 0 0 0,0 0 0 0 0,4-1-43 0 0,8 0 99 0 0,0-2 1 0 0,0 0 0 0 0,0-1 0 0 0,0 0 0 0 0,-1-2 0 0 0,0 0 0 0 0,0-2 0 0 0,0 0 0 0 0,-1 0 0 0 0,0-2 0 0 0,-1 0 0 0 0,0-1 0 0 0,-1 0 0 0 0,0-2 0 0 0,-1 1 0 0 0,0-2 0 0 0,-1 0 0 0 0,3-5-100 0 0,-2 7 9 0 0,-1-2 0 0 0,0 1-1 0 0,-1-2 1 0 0,-1 1 0 0 0,-1-1 0 0 0,0-1 0 0 0,-1 0 0 0 0,0-1 0 0 0,-1 0 0 0 0,-1 0 0 0 0,-1 0 0 0 0,0-1 0 0 0,-2 0 0 0 0,0 0 0 0 0,-1 0 0 0 0,0 0 0 0 0,-2-1 0 0 0,0-16-9 0 0,-1 34-2 0 0,-1 0 0 0 0,0 0 0 0 0,1 0 0 0 0,-1 0 0 0 0,0 0-1 0 0,1 0 1 0 0,-1 0 0 0 0,0 0 0 0 0,0 0 0 0 0,0 0 0 0 0,0 0 0 0 0,0 0 0 0 0,0 1 0 0 0,0-1 0 0 0,0 1 0 0 0,0-1 0 0 0,-1 0 0 0 0,1 1-1 0 0,0 0 1 0 0,0-1 0 0 0,0 1 0 0 0,-1 0 0 0 0,1 0 0 0 0,0-1 0 0 0,0 1 0 0 0,-1 0 0 0 0,1 0 0 0 0,0 0 0 0 0,0 1 0 0 0,-1-1-1 0 0,1 0 1 0 0,0 0 0 0 0,0 1 0 0 0,0-1 0 0 0,-1 0 0 0 0,1 1 0 0 0,0 0 0 0 0,0-1 0 0 0,0 1 0 0 0,0 0 0 0 0,0-1 0 0 0,0 1 0 0 0,0 0-1 0 0,0 0 1 0 0,0 0 0 0 0,0 0 0 0 0,1 0 0 0 0,-1 0 0 0 0,0 0 0 0 0,0 0 0 0 0,1 0 0 0 0,-1 0 0 0 0,1 0 0 0 0,-1 0 0 0 0,1 0-1 0 0,0 1 1 0 0,-1-1 0 0 0,1 0 0 0 0,0 0 2 0 0,-17 25 5 0 0,1 1 1 0 0,1 0-1 0 0,2 1 0 0 0,1 0 0 0 0,1 1 0 0 0,1 1 0 0 0,0 3-5 0 0,4-3-22 0 0,1-1 0 0 0,1 1 0 0 0,2 0 0 0 0,1 0 0 0 0,1 1 0 0 0,2-1 22 0 0,23 48-421 0 0,6-35-3752 0 0,-18-33-852 0 0,-2-5-1715 0 0,-4-5 3211 0 0</inkml:trace>
  <inkml:trace contextRef="#ctx0" brushRef="#br0" timeOffset="4125.081">2414 555 2048 0 0,'0'0'1386'0'0,"0"0"-159"0"0,0 0 248 0 0,0 0 336 0 0,0 0 148 0 0,0 0-113 0 0,0 0-386 0 0,0 0-420 0 0,-18 34-363 0 0,-57 108-261 0 0,26-38 34 0 0,23-21-434 0 0,23-46-2959 0 0,3-36 999 0 0,0-1-1156 0 0,1 0 603 0 0,0-1-1722 0 0,1-5 3111 0 0</inkml:trace>
  <inkml:trace contextRef="#ctx0" brushRef="#br0" timeOffset="4433.406">2342 488 1664 0 0,'0'0'718'0'0,"0"0"-251"0"0,0 0 219 0 0,0 0 523 0 0,0 0 383 0 0,0 0 179 0 0,0 0-44 0 0,0 0-245 0 0,0 0-258 0 0,0 0-168 0 0,0 0-172 0 0,0 0-157 0 0,0 0-140 0 0,34 7-178 0 0,106 17-143 0 0,-19-18-125 0 0,-103-6-848 0 0,-16 0-3360 0 0,-1 0-4011 0 0,-6 0 4320 0 0</inkml:trace>
  <inkml:trace contextRef="#ctx0" brushRef="#br0" timeOffset="4434.406">2241 739 528 0 0,'0'0'1901'0'0,"0"0"68"0"0,0 0 218 0 0,0 0 21 0 0,0 0-197 0 0,0 0-358 0 0,0 0-415 0 0,0 0-358 0 0,0 0-265 0 0,33 1-191 0 0,102 3-168 0 0,-19-13-196 0 0,-93 4-416 0 0,19-3-1236 0 0,-15 3-4234 0 0,-16 5-2330 0 0</inkml:trace>
  <inkml:trace contextRef="#ctx0" brushRef="#br0" timeOffset="5943.627">2996 437 3889 0 0,'0'0'1664'0'0,"0"0"-370"0"0,0 0-109 0 0,0 0 256 0 0,0 0 282 0 0,0 0 48 0 0,0 0-231 0 0,0 0-353 0 0,0 0-308 0 0,33-4-200 0 0,108-14-157 0 0,197-1-456 0 0,-312 19-472 0 0,31 0-2978 0 0,-19 0-4099 0 0,-21 0 916 0 0</inkml:trace>
  <inkml:trace contextRef="#ctx0" brushRef="#br0" timeOffset="7087.916">4295 28 0 0 0,'0'0'256'0'0,"0"0"403"0"0,0 0 237 0 0,0 0 370 0 0,0 0 453 0 0,0 0 262 0 0,0 0-115 0 0,0 0-390 0 0,0 0-461 0 0,0 0-337 0 0,0 0-111 0 0,0 0 23 0 0,0 0 44 0 0,5 6 33 0 0,20 58 1113 0 0,-31 326 1493 0 0,-10-261-3664 0 0,7-116-1931 0 0,-6-11-10871 0 0,13-2 9776 0 0</inkml:trace>
  <inkml:trace contextRef="#ctx0" brushRef="#br0" timeOffset="7447.762">3903 2 2088 0 0,'0'0'559'0'0,"0"0"-117"0"0,0 0 239 0 0,0 0 482 0 0,0 0 431 0 0,0 0 202 0 0,0 0-105 0 0,33 2-281 0 0,104 6-295 0 0,393-3 3046 0 0,-417 3-4976 0 0,-112-7 672 0 0,-1 0-1 0 0,1-1 1 0 0,-1 1 0 0 0,0 0 0 0 0,1-1-1 0 0,-1 1 1 0 0,0 0 0 0 0,0 0 0 0 0,1 0 0 0 0,-1-1-1 0 0,0 1 1 0 0,0 0 0 0 0,0 0 0 0 0,0 0-1 0 0,0-1 1 0 0,0 1 0 0 0,0 0 0 0 0,0 0 0 0 0,0 0-1 0 0,-1-1 1 0 0,1 1 0 0 0,0 0 0 0 0,-1 0-1 0 0,1-1 1 0 0,0 1 0 0 0,-1 0 0 0 0,1 0 0 0 0,-1-1-1 0 0,1 1 1 0 0,-1 0 0 0 0,1-1 0 0 0,-1 1-1 0 0,1-1 1 0 0,-1 1 0 0 0,0-1 0 0 0,1 1 0 0 0,-1-1-1 0 0,0 1 1 0 0,1-1 0 0 0,-1 0 0 0 0,0 1-1 0 0,0-1 1 0 0,1 0 0 0 0,-1 0 0 0 0,0 1 0 0 0,0-1-1 0 0,1 0 1 0 0,-1 0 0 0 0,0 0 143 0 0,0 0-154 0 0,-32 24-6720 0 0,19-16 5035 0 0</inkml:trace>
  <inkml:trace contextRef="#ctx0" brushRef="#br0" timeOffset="7765.445">3940 676 3537 0 0,'0'0'2087'0'0,"0"0"-268"0"0,0 0-75 0 0,0 0 65 0 0,0 0-21 0 0,33-7-236 0 0,105-24-358 0 0,7-6 541 0 0,49-6-526 0 0,-61 32-3177 0 0,-119 17-2542 0 0,-11-1-907 0 0,-2-1-1162 0 0</inkml:trace>
  <inkml:trace contextRef="#ctx0" brushRef="#br0" timeOffset="9687.964">4892 573 0 0 0,'0'0'1168'0'0,"0"0"363"0"0,0 0 110 0 0,0 0-98 0 0,0 0-132 0 0,0 0-112 0 0,0 0-70 0 0,33-1-53 0 0,104-6-2 0 0,-57-12 598 0 0,-67 12-1398 0 0,17-7 386 0 0,4 0-416 0 0,-1-1-1 0 0,-1-1 1 0 0,0-2-1 0 0,-2-1 1 0 0,0-2-1 0 0,-1-1 1 0 0,-1-1-1 0 0,-1-1 1 0 0,-1-2-1 0 0,9-12-343 0 0,-28 27 26 0 0,0-1 0 0 0,-1 0 0 0 0,0 0 0 0 0,-1 0 0 0 0,-1-1-1 0 0,0 0 1 0 0,0 0 0 0 0,-1 0 0 0 0,-1 0 0 0 0,0 0 0 0 0,-1-1 0 0 0,0 1-1 0 0,-1-6-25 0 0,0 17-23 0 0,0 0 0 0 0,0 0 0 0 0,0-1 0 0 0,0 1 0 0 0,-1 0-1 0 0,1 0 1 0 0,-1 0 0 0 0,1 0 0 0 0,-1 0 0 0 0,0 0 0 0 0,0 0 0 0 0,0 0-1 0 0,0 0 1 0 0,0 0 0 0 0,0 0 0 0 0,0 0 0 0 0,-1 1 0 0 0,1-1 0 0 0,-1 1-1 0 0,1-1 1 0 0,-1 1 0 0 0,1-1 0 0 0,-1 1 0 0 0,0 0 0 0 0,0 0 0 0 0,0 0-1 0 0,0 0 1 0 0,0 0 0 0 0,0 0 0 0 0,0 0 0 0 0,0 1 0 0 0,0-1 0 0 0,0 1-1 0 0,0-1 1 0 0,-1 1 0 0 0,1 0 0 0 0,-1 0 23 0 0,-3 0-83 0 0,1 0-1 0 0,-1 0 1 0 0,0 1-1 0 0,1 0 1 0 0,-1 0-1 0 0,1 0 1 0 0,-1 1 0 0 0,1 0-1 0 0,0 0 1 0 0,-1 0-1 0 0,1 1 1 0 0,0-1-1 0 0,1 1 1 0 0,-2 1 83 0 0,-4 5-19 0 0,1 1 0 0 0,0 0 0 0 0,1 0 0 0 0,0 1 1 0 0,1 0-1 0 0,0 0 0 0 0,1 1 0 0 0,0-1 0 0 0,0 2 0 0 0,2-1 0 0 0,-1 0 1 0 0,2 1-1 0 0,0 0 0 0 0,0 0 0 0 0,1 0 0 0 0,1 0 0 0 0,0 0 0 0 0,0 0 1 0 0,2 1-1 0 0,-1-1 0 0 0,3 5 19 0 0,-1-8 34 0 0,1 0-1 0 0,1 0 1 0 0,0 0 0 0 0,0-1-1 0 0,1 0 1 0 0,0 1 0 0 0,1-2 0 0 0,0 1-1 0 0,0-1 1 0 0,1 0 0 0 0,0 0-1 0 0,0-1 1 0 0,1 0 0 0 0,0 0 0 0 0,0-1-1 0 0,0 1 1 0 0,1-2 0 0 0,0 0-1 0 0,0 0 1 0 0,1 0 0 0 0,0-1 0 0 0,-1-1-1 0 0,1 0 1 0 0,0 0 0 0 0,0-1-1 0 0,1 0 1 0 0,-1 0 0 0 0,0-1 0 0 0,1-1-1 0 0,-1 0 1 0 0,1 0 0 0 0,4-2-34 0 0,6 1 121 0 0,0-1 0 0 0,0-1 0 0 0,-1-1 0 0 0,1 0 1 0 0,-1-2-1 0 0,0-1 0 0 0,-1 0 0 0 0,1-1 0 0 0,-2-1 0 0 0,1-1 0 0 0,-1-1 1 0 0,-1 0-1 0 0,15-12-121 0 0,-21 12-32 0 0,1 1 0 0 0,-1-2 0 0 0,-1 1 0 0 0,0-1 0 0 0,0-1 0 0 0,-1 0 0 0 0,-1 0 0 0 0,-1-1 0 0 0,1 0 0 0 0,-2 0 0 0 0,0-1 1 0 0,-1 0-1 0 0,0 0 0 0 0,-1 0 0 0 0,-1 0 0 0 0,-1-1 0 0 0,0 1 0 0 0,0-14 32 0 0,-3 28-48 0 0,1 1-1 0 0,-1 0 1 0 0,0-1 0 0 0,1 1 0 0 0,-1 0-1 0 0,0-1 1 0 0,1 1 0 0 0,-1 0 0 0 0,0 0-1 0 0,1 0 1 0 0,-1 0 0 0 0,0-1 0 0 0,0 1-1 0 0,1 0 1 0 0,-1 0 0 0 0,0 1-1 0 0,1-1 1 0 0,-1 0 0 0 0,0 0 0 0 0,0 0-1 0 0,1 0 1 0 0,-1 1 0 0 0,0-1 0 0 0,1 0-1 0 0,-1 0 1 0 0,1 1 0 0 0,-1-1 0 0 0,0 1-1 0 0,1-1 1 0 0,-1 0 0 0 0,1 1 0 0 0,-1-1-1 0 0,1 1 1 0 0,-1 0 0 0 0,1-1-1 0 0,-1 1 1 0 0,1-1 0 0 0,0 1 0 0 0,-1 0-1 0 0,1-1 1 0 0,0 1 0 0 0,-1 0 48 0 0,-2 4 14 0 0,0 1 0 0 0,0 0 1 0 0,0 0-1 0 0,0 0 0 0 0,1 0 1 0 0,0 0-1 0 0,0 0 0 0 0,1 1 1 0 0,0-1-1 0 0,0 1 0 0 0,0-1 1 0 0,1 1-1 0 0,0-1 0 0 0,0 1 1 0 0,1-1-1 0 0,0 1 0 0 0,0-1 0 0 0,0 1 1 0 0,1-1-1 0 0,0 0 0 0 0,0 0 1 0 0,0 0-1 0 0,1 0 0 0 0,0 0 1 0 0,0 0-1 0 0,1 0-14 0 0,7 3 115 0 0,0-1 0 0 0,1 0 0 0 0,0-1 1 0 0,0 0-1 0 0,0-1 0 0 0,1 0 0 0 0,0-1 0 0 0,0-1 1 0 0,0 0-1 0 0,0 0 0 0 0,1-2 0 0 0,0 1 0 0 0,-1-2 0 0 0,1 0 1 0 0,0-1-1 0 0,0 0 0 0 0,0-1 0 0 0,0 0 0 0 0,6-2-115 0 0,-5 0 77 0 0,-1-1-1 0 0,0 0 1 0 0,0-1 0 0 0,0 0-1 0 0,-1-1 1 0 0,1-1-1 0 0,-1 0 1 0 0,-1-1-1 0 0,0 0 1 0 0,0-1-1 0 0,0 0 1 0 0,-1-1-1 0 0,-1 0 1 0 0,0-1-1 0 0,0 0 1 0 0,-1-1 0 0 0,0 0-1 0 0,-1 0 1 0 0,0-1-1 0 0,-1 0 1 0 0,-1 0-1 0 0,0 0 1 0 0,3-13-77 0 0,-6 16 3 0 0,0-1 1 0 0,-1 0 0 0 0,0 0-1 0 0,-1 0 1 0 0,0 0-1 0 0,-1 0 1 0 0,0 0 0 0 0,-1 0-1 0 0,0 0 1 0 0,-2-5-4 0 0,3 14-13 0 0,0 0 0 0 0,0 1-1 0 0,-1-1 1 0 0,1 1 0 0 0,0-1 0 0 0,-1 1 0 0 0,0-1 0 0 0,1 1 0 0 0,-1-1-1 0 0,0 1 1 0 0,1 0 0 0 0,-1-1 0 0 0,0 1 0 0 0,0 0 0 0 0,0 0 0 0 0,0 0-1 0 0,0 0 1 0 0,-1-1 0 0 0,1 1 0 0 0,0 1 0 0 0,0-1 0 0 0,-1 0 0 0 0,1 0-1 0 0,-1 0 1 0 0,1 1 0 0 0,-1-1 0 0 0,1 1 0 0 0,-1-1 0 0 0,1 1 0 0 0,-1 0 0 0 0,1-1-1 0 0,-1 1 1 0 0,1 0 0 0 0,-1 0 0 0 0,1 0 0 0 0,-1 0 0 0 0,0 0 0 0 0,1 0-1 0 0,-1 1 1 0 0,1-1 0 0 0,-1 1 0 0 0,1-1 0 0 0,-1 1 0 0 0,1-1 0 0 0,-1 1-1 0 0,1 0 1 0 0,-2 0 13 0 0,-4 9-29 0 0,0 0-1 0 0,0 0 0 0 0,1 1 0 0 0,1-1 0 0 0,-1 1 1 0 0,2 0-1 0 0,0 1 0 0 0,0-1 0 0 0,1 1 0 0 0,0 0 1 0 0,1 0-1 0 0,0 0 0 0 0,1 0 0 0 0,1 0 1 0 0,0 0-1 0 0,0 0 0 0 0,1 0 0 0 0,2 8 30 0 0,1-5-28 0 0,1 0-1 0 0,0-1 0 0 0,2 0 1 0 0,-1 1-1 0 0,2-2 0 0 0,0 1 0 0 0,0-1 1 0 0,1-1-1 0 0,1 1 0 0 0,0-2 1 0 0,1 1-1 0 0,0-1 0 0 0,1-1 1 0 0,0 0-1 0 0,0-1 0 0 0,1 0 1 0 0,0-1-1 0 0,4 1 29 0 0,40 23-1717 0 0,-37-25-2015 0 0,0-4-4398 0 0,-16-3 2541 0 0</inkml:trace>
  <inkml:trace contextRef="#ctx0" brushRef="#br0" timeOffset="10001.54">6928 176 3169 0 0,'0'0'2459'0'0,"0"0"-1222"0"0,0 0-391 0 0,0 0 392 0 0,0 0 375 0 0,0 0 97 0 0,0 0-190 0 0,0 0-351 0 0,0 0-311 0 0,0 0-229 0 0,-1 32-143 0 0,-2 102-119 0 0,-8-35 280 0 0,2 63-1062 0 0,-1-147-2542 0 0,5-13-1329 0 0,-2-1-3503 0 0,5-1 5288 0 0</inkml:trace>
  <inkml:trace contextRef="#ctx0" brushRef="#br0" timeOffset="10279.918">6674 227 3089 0 0,'0'0'736'0'0,"0"0"-125"0"0,0 0 283 0 0,0 0 376 0 0,0 0 257 0 0,0 0 21 0 0,0 0-213 0 0,0 0-206 0 0,0 0-192 0 0,0 0-193 0 0,34-2-218 0 0,109-5-192 0 0,88-5-307 0 0,-201 8-1253 0 0,-20 4-1465 0 0,0-1-3369 0 0,-10 1 1330 0 0</inkml:trace>
  <inkml:trace contextRef="#ctx0" brushRef="#br0" timeOffset="10732.115">6659 636 704 0 0,'0'0'1845'0'0,"0"0"-551"0"0,0 0 244 0 0,0 0 516 0 0,0 0 238 0 0,0 0-154 0 0,0 0-473 0 0,0 0-515 0 0,0 0-393 0 0,34 0-249 0 0,105-1-174 0 0,0-18-64 0 0,-87 6-608 0 0,-39 11 81 0 0,40-7-2627 0 0,-18 4-4415 0 0,-21 2 1528 0 0</inkml:trace>
</inkml:ink>
</file>

<file path=ppt/ink/ink8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14.4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0 191 0 0 0,'0'0'581'0'0,"0"0"1008"0"0,0 0 331 0 0,0 0-78 0 0,0 0-264 0 0,0 0-385 0 0,0 0-374 0 0,0 0-228 0 0,0 0-23 0 0,0 0 113 0 0,0 0 134 0 0,9-3 77 0 0,6-1-481 0 0,1 0 0 0 0,-1 2 0 0 0,1 0-1 0 0,-1 1 1 0 0,1 0 0 0 0,0 1 0 0 0,14 2-411 0 0,414 13 4381 0 0,-353-15-4143 0 0,-53-6 348 0 0,-38 6-563 0 0,1 0 0 0 0,-1-1 1 0 0,1 1-1 0 0,-1 0 1 0 0,1-1-1 0 0,-1 1 1 0 0,1 0-1 0 0,-1-1 0 0 0,0 1 1 0 0,1-1-1 0 0,-1 1 1 0 0,0 0-1 0 0,1-1 1 0 0,-1 1-1 0 0,0-1 1 0 0,0 1-1 0 0,1-1 0 0 0,-1 1 1 0 0,0-1-1 0 0,0 1 1 0 0,0-1-1 0 0,0 1 1 0 0,0-1-1 0 0,0 0 0 0 0,0 1 1 0 0,0-1-1 0 0,0 1 1 0 0,0-1-1 0 0,0 1 1 0 0,0-1-1 0 0,0 1 0 0 0,0-1 1 0 0,0 1-1 0 0,0-1 1 0 0,-1 1-1 0 0,1-1 1 0 0,0 1-1 0 0,0-1 1 0 0,-1 1-1 0 0,1-1 0 0 0,0 1 1 0 0,-1-1-1 0 0,1 1 1 0 0,0 0-1 0 0,-1-1 1 0 0,1 1-1 0 0,-1 0 0 0 0,1-1 1 0 0,0 1-1 0 0,-1 0 1 0 0,1-1-1 0 0,-1 1 1 0 0,1 0-1 0 0,-1 0 1 0 0,1 0-1 0 0,-1 0 0 0 0,0-1 1 0 0,1 1-1 0 0,-1 0 1 0 0,1 0-1 0 0,-1 0 1 0 0,1 0-1 0 0,-1 0 0 0 0,1 0 1 0 0,-1 0-24 0 0,-93-33 77 0 0,3 14-402 0 0,74 14-1336 0 0,28 2-2972 0 0,29 1-7349 0 0,-25 2 7833 0 0</inkml:trace>
  <inkml:trace contextRef="#ctx0" brushRef="#br0" timeOffset="8922.818">619 161 0 0 0,'6'3'0'0'0,"-3"-2"28"0"0,-3-1 212 0 0,0 0 432 0 0,0 0 116 0 0,0 0-6 0 0,0 0-57 0 0,0 0-70 0 0,0 0-53 0 0,0 0-65 0 0,0 0-29 0 0,0 0-8 0 0,0 0-17 0 0,0 0-7 0 0,0 0 12 0 0,0 0 16 0 0,0 0 19 0 0,0 0 15 0 0,0 0-40 0 0,-25-1 5391 0 0,-9-28-3699 0 0,22 18-1319 0 0,-38-36 782 0 0,-60-26-6 0 0,96 69-1897 0 0,21 7-1988 0 0,27 8-10851 0 0,-27-7 6869 0 0</inkml:trace>
</inkml:ink>
</file>

<file path=ppt/ink/ink8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33.41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2209 1432 0 0,'0'0'1779'0'0,"0"0"-1129"0"0,0 0-478 0 0,0 0-20 0 0,0 0 184 0 0,0 0 284 0 0,0 0 187 0 0,21-35 104 0 0,73-112 6 0 0,8 19 814 0 0,445-492 5475 0 0,78-94-4466 0 0,-557 631-2417 0 0,-4-3-1 0 0,-3-2 0 0 0,43-87-322 0 0,-102 170 43 0 0,5-8 69 0 0,-5 23-217 0 0,-3-5 128 0 0,0 0 0 0 0,0 1 0 0 0,-1-1 0 0 0,0-1 0 0 0,0 1 0 0 0,0 0 0 0 0,0 0 0 0 0,0-1 0 0 0,-1 1 0 0 0,0-1 0 0 0,0 0 1 0 0,0 0-1 0 0,-1 0 0 0 0,0 0 0 0 0,1 0 0 0 0,-1-1 0 0 0,0 0 0 0 0,-1 0 0 0 0,1 0 0 0 0,-3 1-23 0 0,-230 91 266 0 0,75-25-104 0 0,24-11 290 0 0,137-59-454 0 0,1 0 0 0 0,-1 1 0 0 0,1-1 0 0 0,-1 0 0 0 0,1 0 0 0 0,-1 0 0 0 0,1 1 0 0 0,-1-1 0 0 0,1 0-1 0 0,-1 0 1 0 0,1 1 0 0 0,-1-1 0 0 0,1 1 0 0 0,-1-1 0 0 0,1 0 0 0 0,0 1 0 0 0,-1-1 0 0 0,1 1 0 0 0,0-1 0 0 0,-1 1-1 0 0,1-1 1 0 0,0 1 0 0 0,0-1 0 0 0,-1 1 0 0 0,1-1 0 0 0,0 1 0 0 0,0-1 0 0 0,0 1 0 0 0,0-1 0 0 0,0 1 0 0 0,0 0-1 0 0,0-1 1 0 0,0 1 0 0 0,0-1 0 0 0,0 1 0 0 0,0-1 0 0 0,0 1 0 0 0,0-1 0 0 0,0 1 0 0 0,1-1 0 0 0,-1 1 0 0 0,0-1-1 0 0,0 1 1 0 0,1-1 0 0 0,-1 1 0 0 0,0-1 0 0 0,1 1 0 0 0,-1-1 0 0 0,0 1 0 0 0,1-1 0 0 0,-1 0 0 0 0,0 1 0 0 0,1-1-1 0 0,-1 1 1 0 0,1-1 0 0 0,-1 0 0 0 0,1 0 0 0 0,-1 1 0 0 0,1-1 0 0 0,0 0 2 0 0,30 18-64 0 0,-30-18 71 0 0,114 20 94 0 0,-71-15-119 0 0,1 2-1 0 0,-1 2 1 0 0,0 2 0 0 0,40 16 18 0 0,101 29-159 0 0,-179-55 158 0 0,-4-1 564 0 0,-13-11-304 0 0,-183-171 379 0 0,145 143-536 0 0,3-3 1 0 0,1-1 0 0 0,-14-21-103 0 0,25 2-940 0 0,69 57-3008 0 0,-32 5 3618 0 0,23 1-3397 0 0,-8 3-1819 0 0,1 2-3228 0 0</inkml:trace>
  <inkml:trace contextRef="#ctx0" brushRef="#br0" timeOffset="363.032">2337 18 10330 0 0,'0'0'4273'0'0,"0"0"-3141"0"0,0 0-909 0 0,0 0 30 0 0,0 0 129 0 0,0 0 122 0 0,0 0 67 0 0,-33-3-44 0 0,-102-10-123 0 0,131 13-381 0 0,1-1-1 0 0,-1 1 1 0 0,1 0 0 0 0,-1-1 0 0 0,1 1 0 0 0,-1 1 0 0 0,1-1 0 0 0,-1 1 0 0 0,1-1 0 0 0,-1 1-1 0 0,1 0 1 0 0,0 0 0 0 0,0 0 0 0 0,-1 1 0 0 0,1-1 0 0 0,0 1 0 0 0,0 0 0 0 0,0 0-1 0 0,0 0 1 0 0,-2 2-23 0 0,-6 4 83 0 0,-12 7 28 0 0,1 1 1 0 0,0 1 0 0 0,2 1-1 0 0,0 0 1 0 0,0 2 0 0 0,2 0-1 0 0,-8 12-111 0 0,19-22 27 0 0,-1 0-1 0 0,2 0 1 0 0,-1 1-1 0 0,2 0 0 0 0,-1 0 1 0 0,2 0-1 0 0,-1 1 1 0 0,1 0-1 0 0,1 0 1 0 0,0 0-1 0 0,1 0 1 0 0,1 0-1 0 0,-1 0 0 0 0,2 1 1 0 0,0-1-1 0 0,0 1 1 0 0,2 7-27 0 0,0-14 31 0 0,-1 0 1 0 0,1-1 0 0 0,0 1-1 0 0,1-1 1 0 0,-1 0 0 0 0,1 0 0 0 0,0 0-1 0 0,1 0 1 0 0,-1 0 0 0 0,1-1-1 0 0,0 1 1 0 0,0-1 0 0 0,0 0-1 0 0,0 0 1 0 0,1-1 0 0 0,0 1-1 0 0,0-1 1 0 0,0 0 0 0 0,0 0 0 0 0,0-1-1 0 0,0 1 1 0 0,1-1 0 0 0,1 0-32 0 0,135 24 880 0 0,-110-27-695 0 0,1-2-1 0 0,0-1 1 0 0,-1-2-1 0 0,1-1 1 0 0,-1-2-1 0 0,-1-1 1 0 0,0-1-1 0 0,-1-1 1 0 0,0-2 0 0 0,0-1-1 0 0,-2-2 1 0 0,0 0-1 0 0,-1-2 1 0 0,16-15-185 0 0,-36 30-5 0 0,-1-1 0 0 0,0 1-1 0 0,-1-1 1 0 0,1 0 0 0 0,-1-1 0 0 0,0 1 0 0 0,0-1 0 0 0,0 0 0 0 0,-1 0 0 0 0,0-1 0 0 0,0 1 0 0 0,-1-1 0 0 0,0 0 0 0 0,0 0 0 0 0,0 0 0 0 0,-1 0 0 0 0,0-1 0 0 0,0-6 5 0 0,-21-38-2908 0 0,-17 34-3351 0 0,13 11-579 0 0,6 3-1629 0 0</inkml:trace>
  <inkml:trace contextRef="#ctx0" brushRef="#br0" timeOffset="625.081">1370 188 15027 0 0,'0'0'944'0'0,"0"0"-202"0"0,0 0 62 0 0,0 0 200 0 0,0 0 227 0 0,0 0 41 0 0,0 0-227 0 0,35 0-212 0 0,113 0-177 0 0,-38 2 81 0 0,617-7 1516 0 0,-130-8-1342 0 0,-342 14-5469 0 0,-48-1-7115 0 0,-182 0 445 0 0</inkml:trace>
  <inkml:trace contextRef="#ctx0" brushRef="#br0" timeOffset="1903.601">2495 250 0 0 0,'19'-29'3803'0'0,"21"11"-3145"0"0,-40 18-525 0 0,1-2 125 0 0,0-4 6164 0 0,-58-45-336 0 0,44 37-5711 0 0,-1 0 1 0 0,0 1 0 0 0,-1 1 0 0 0,0 0-1 0 0,-1 2 1 0 0,0-1 0 0 0,-10-3-376 0 0,-11-4-48 0 0,-10-3-563 0 0,12 16-2917 0 0,24 5-1770 0 0,6 0-5207 0 0</inkml:trace>
</inkml:ink>
</file>

<file path=ppt/ink/ink8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41.7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7 472 1040 0 0,'0'0'768'0'0,"0"0"-94"0"0,0 0 311 0 0,0 0 508 0 0,0 0 438 0 0,0 0 179 0 0,37-4-154 0 0,114-11-305 0 0,112-17 2937 0 0,-146 20-4511 0 0,0 6-1 0 0,43 5-76 0 0,-112 1-1524 0 0,-48 0-338 0 0,0 1-2222 0 0,0 1 778 0 0,-2-1-3267 0 0</inkml:trace>
  <inkml:trace contextRef="#ctx0" brushRef="#br0" timeOffset="357.06">0 726 2312 0 0,'0'0'1569'0'0,"0"0"-828"0"0,0 0-82 0 0,0 0 515 0 0,0 0 523 0 0,0 0 272 0 0,0 0-42 0 0,31 1-264 0 0,99 4-297 0 0,34-17 1441 0 0,-109 3-2192 0 0,74-12 280 0 0,122-9-399 0 0,-199 28-384 0 0,-26 1-3766 0 0,-14 0-1923 0 0,1 1-3570 0 0,-13 0 7523 0 0</inkml:trace>
  <inkml:trace contextRef="#ctx0" brushRef="#br0" timeOffset="729.637">436 1 3617 0 0,'0'0'1659'0'0,"0"0"-379"0"0,0 0-220 0 0,0 0 43 0 0,0 0 113 0 0,0 0 30 0 0,0 0-212 0 0,0 0-246 0 0,0 0-145 0 0,0 0-34 0 0,0 0 54 0 0,0 0 57 0 0,0 0 16 0 0,13 16-16 0 0,42 53 0 0 0,9-25 599 0 0,370 144 1505 0 0,-422-181-2815 0 0,1 0 1 0 0,-1 0 0 0 0,0 2-1 0 0,0-1 1 0 0,-1 2-1 0 0,0-1 1 0 0,-1 1 0 0 0,0 1-1 0 0,4 5-9 0 0,-13-14-8 0 0,1 1-1 0 0,-1-1 0 0 0,0 1 1 0 0,0-1-1 0 0,0 1 0 0 0,0-1 1 0 0,0 1-1 0 0,-1-1 1 0 0,1 1-1 0 0,-1 0 0 0 0,0 0 1 0 0,1-1-1 0 0,-1 1 0 0 0,-1 0 1 0 0,1-1-1 0 0,0 1 0 0 0,-1 0 1 0 0,1-1-1 0 0,-1 1 0 0 0,0 0 1 0 0,0-1-1 0 0,0 1 0 0 0,0-1 1 0 0,0 1-1 0 0,0-1 0 0 0,-1 0 1 0 0,1 1-1 0 0,-1-1 1 0 0,0 0-1 0 0,1 0 0 0 0,-2 1 9 0 0,-69 54-27 0 0,63-51 46 0 0,-176 102 140 0 0,141-83-46 0 0,1 2 0 0 0,1 2 0 0 0,1 1 0 0 0,1 3 0 0 0,3 1-1 0 0,-18 20-112 0 0,10 37-560 0 0,36-51-5124 0 0,9-35-1 0 0,0 2-4629 0 0</inkml:trace>
</inkml:ink>
</file>

<file path=ppt/ink/ink8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2:49.11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137 896 0 0 0,'0'0'403'0'0,"0"0"673"0"0,0 0 290 0 0,0 0 182 0 0,0 0 80 0 0,0 0-107 0 0,0 0-237 0 0,0 0-227 0 0,0 0-140 0 0,0 0-77 0 0,0 0-64 0 0,0 0-61 0 0,16-4-43 0 0,52-10-5 0 0,8 18 1317 0 0,185 17 1369 0 0,26-31-2230 0 0,-199 5-900 0 0,-88 5-182 0 0,0 0 1 0 0,-1 0-1 0 0,1-1 1 0 0,0 1-1 0 0,0 0 1 0 0,-1 0-1 0 0,1-1 1 0 0,0 1-1 0 0,0 0 1 0 0,-1 0-1 0 0,1-1 1 0 0,0 1 0 0 0,0 0-1 0 0,0-1 1 0 0,0 1-1 0 0,0 0 1 0 0,-1-1-1 0 0,1 1 1 0 0,0 0-1 0 0,0-1 1 0 0,0 1-1 0 0,0-1 1 0 0,0 1-1 0 0,0 0 1 0 0,0-1 0 0 0,0 1-1 0 0,0 0 1 0 0,0-1-1 0 0,0 1 1 0 0,1 0-1 0 0,-1-1 1 0 0,0 1-1 0 0,0 0 1 0 0,0-1-1 0 0,0 1 1 0 0,0 0-1 0 0,1-1 1 0 0,-1 1-1 0 0,0 0 1 0 0,0 0 0 0 0,1-1-1 0 0,-1 1 1 0 0,0 0-1 0 0,0 0 1 0 0,1-1-1 0 0,-1 1 1 0 0,0 0-1 0 0,1 0 1 0 0,-1 0-1 0 0,0-1 1 0 0,1 1-42 0 0,-34-18 195 0 0,26 15-194 0 0,-3 0-12 0 0,0 0 0 0 0,0-1 0 0 0,1 0 1 0 0,-1 0-1 0 0,1-1 0 0 0,0 0 0 0 0,1 0 1 0 0,-1-1-1 0 0,1-1 0 0 0,0 1 0 0 0,1-1 1 0 0,0 0-1 0 0,0-1 0 0 0,0 0 1 0 0,1 0-1 0 0,0 0 0 0 0,0-1 0 0 0,1 0 1 0 0,1 0-1 0 0,-1 0 0 0 0,1-1 0 0 0,1 1 1 0 0,-1-5 10 0 0,4 13-193 0 0,0-1 1 0 0,1 1 0 0 0,-1-1 0 0 0,0 1-1 0 0,1-1 1 0 0,0 1 0 0 0,-1-1 0 0 0,1 1-1 0 0,0 0 1 0 0,0 0 0 0 0,-1-1 0 0 0,1 1 0 0 0,0 0-1 0 0,0 0 1 0 0,0 0 0 0 0,1 0 0 0 0,-1 0-1 0 0,0 0 1 0 0,0 0 0 0 0,1 0 0 0 0,-1 0-1 0 0,0 1 1 0 0,1-1 0 0 0,-1 0 0 0 0,1 1-1 0 0,-1-1 1 0 0,0 1 0 0 0,1 0 0 0 0,0-1 192 0 0,29-5-10225 0 0,-19 3 2805 0 0</inkml:trace>
  <inkml:trace contextRef="#ctx0" brushRef="#br0" timeOffset="-3998.683">300 1164 0 0 0,'0'0'1131'0'0,"0"0"-238"0"0,0 0-279 0 0,0 0-62 0 0,0 0 199 0 0,0 0 321 0 0,0 0 232 0 0,0 0-18 0 0,0 0-255 0 0,0 0-359 0 0,0 0-293 0 0,-1 3-59 0 0,-29 128 3357 0 0,4-46-2973 0 0,-5-1 0 0 0,-3-1 0 0 0,-11 12-704 0 0,-87 121 887 0 0,361-625 2071 0 0,-49 107-2755 0 0,-179 302-207 0 0,-1 0 1 0 0,1 0-1 0 0,0 0 1 0 0,-1 0 0 0 0,1 0-1 0 0,-1 0 1 0 0,1 0-1 0 0,0 0 1 0 0,-1 1 0 0 0,1-1-1 0 0,-1 0 1 0 0,1 0-1 0 0,-1 0 1 0 0,1 1 0 0 0,-1-1-1 0 0,1 0 1 0 0,-1 1 0 0 0,1-1-1 0 0,-1 0 1 0 0,1 1-1 0 0,-1-1 1 0 0,1 1 0 0 0,-1-1-1 0 0,0 1 1 0 0,1-1-1 0 0,-1 1 1 0 0,0-1 0 0 0,1 1-1 0 0,-1-1 1 0 0,0 1-1 0 0,0-1 1 0 0,0 1 0 0 0,1-1-1 0 0,-1 1 1 0 0,0 0-1 0 0,0-1 1 0 0,0 1 0 0 0,0-1-1 0 0,0 1 1 0 0,0 0-1 0 0,0-1 1 0 0,0 1 0 0 0,0-1-1 0 0,0 1 1 0 0,0 0 0 0 0,-1-1-1 0 0,1 1 1 0 0,0-1-1 0 0,0 1 1 0 0,-1-1 0 0 0,1 1-1 0 0,0 0 4 0 0,0 0 6 0 0,16 351 893 0 0,-16-348-890 0 0,0 1 1 0 0,0-1-1 0 0,0 0 1 0 0,0 0 0 0 0,1 1-1 0 0,-1-1 1 0 0,1 0-1 0 0,0 0 1 0 0,0 0 0 0 0,1 0-1 0 0,-1 0 1 0 0,1 0-1 0 0,0 0 1 0 0,0-1-1 0 0,0 1 1 0 0,1-1 0 0 0,-1 1-1 0 0,1-1 1 0 0,0 0-1 0 0,0 0 1 0 0,0 0-1 0 0,0 0 1 0 0,0-1 0 0 0,1 1-1 0 0,-1-1 1 0 0,1 0-1 0 0,0 0 1 0 0,0 0-1 0 0,-1 0 1 0 0,1-1 0 0 0,0 1-1 0 0,1-1 1 0 0,0 0-10 0 0,3-3 52 0 0,1-1 0 0 0,0 0 0 0 0,-1-1 0 0 0,0 1 0 0 0,0-1 0 0 0,0-1 0 0 0,0 0 0 0 0,-1 0 0 0 0,1 0 0 0 0,-1-1 0 0 0,-1 0 0 0 0,1-1 0 0 0,-1 1 0 0 0,0-1 0 0 0,0-1 0 0 0,-1 1 0 0 0,4-7-52 0 0,12-12 52 0 0,321-417 120 0 0,-342 443-175 0 0,0 0 1 0 0,-1 0-1 0 0,1 1 0 0 0,0-1 1 0 0,0 0-1 0 0,0 0 0 0 0,0 1 1 0 0,0-1-1 0 0,0 0 0 0 0,0 0 1 0 0,0 1-1 0 0,0-1 0 0 0,0 0 1 0 0,1 0-1 0 0,-1 1 0 0 0,0-1 1 0 0,0 0-1 0 0,0 0 0 0 0,0 1 1 0 0,0-1-1 0 0,0 0 0 0 0,0 0 1 0 0,1 0-1 0 0,-1 1 0 0 0,0-1 1 0 0,0 0-1 0 0,0 0 0 0 0,1 0 1 0 0,-1 0-1 0 0,0 1 0 0 0,0-1 1 0 0,0 0-1 0 0,1 0 0 0 0,-1 0 1 0 0,0 0-1 0 0,0 0 0 0 0,1 0 1 0 0,-1 0-1 0 0,0 0 0 0 0,0 1 1 0 0,1-1-1 0 0,-1 0 0 0 0,0 0 1 0 0,0 0-1 0 0,1 0 0 0 0,-1 0 1 0 0,0 0-1 0 0,0 0 0 0 0,1-1 1 0 0,-1 1-1 0 0,0 0 1 0 0,0 0-1 0 0,1 0 0 0 0,-1 0 1 0 0,0 0 2 0 0,-6 36 52 0 0,4-27-30 0 0,-20 97 181 0 0,9-56-158 0 0,3 1 1 0 0,2 0-1 0 0,3 1 0 0 0,1 7-45 0 0,3-46 1 0 0,1 0 1 0 0,0 0-1 0 0,1 0 0 0 0,1 0 0 0 0,0 0 0 0 0,0 0 0 0 0,1 0 1 0 0,1-1-1 0 0,0 1 0 0 0,4 6-1 0 0,12 20 92 0 0,-2-5-3679 0 0,-4-34-10403 0 0,-12-3 9157 0 0</inkml:trace>
  <inkml:trace contextRef="#ctx0" brushRef="#br0" timeOffset="-986.099">1534 1610 0 0 0,'0'0'796'0'0,"0"0"428"0"0,0 0 78 0 0,0 0-70 0 0,0 0-43 0 0,0 0-21 0 0,0 0-29 0 0,2-11-76 0 0,8-30-69 0 0,-17 19 2773 0 0,-24 18-2510 0 0,28 5-1125 0 0,-88 32 706 0 0,79-28-811 0 0,0 0 0 0 0,1 1 1 0 0,-1 1-1 0 0,1 0 0 0 0,1 0 1 0 0,-1 1-1 0 0,1 0 0 0 0,0 1 1 0 0,1 0-1 0 0,0 0 0 0 0,0 1 1 0 0,1 0-1 0 0,1 1 0 0 0,0 0 0 0 0,0 0 1 0 0,1 0-1 0 0,0 1 0 0 0,1 0 1 0 0,0 0-1 0 0,1 1 0 0 0,1-1 1 0 0,0 1-1 0 0,0 0 0 0 0,1-1 1 0 0,1 1-1 0 0,0 0 0 0 0,1 1-27 0 0,4-6 50 0 0,0-1-1 0 0,0 0 0 0 0,1 0 1 0 0,0 0-1 0 0,0-1 0 0 0,0 0 1 0 0,1 0-1 0 0,0 0 0 0 0,0 0 1 0 0,1-1-1 0 0,0 0 0 0 0,0-1 1 0 0,0 0-1 0 0,0 0 0 0 0,0 0 1 0 0,1-1-1 0 0,0 0 0 0 0,0 0 1 0 0,0-1-1 0 0,0 0 0 0 0,0 0 1 0 0,0-1-1 0 0,7 0-49 0 0,-3 2 136 0 0,1-2 0 0 0,-1 0 0 0 0,1-1 0 0 0,0 0 0 0 0,-1 0 0 0 0,1-2 0 0 0,0 1 0 0 0,-1-2 0 0 0,0 0 0 0 0,1 0 0 0 0,-1-1 1 0 0,0 0-1 0 0,-1-1 0 0 0,1-1 0 0 0,-1 0 0 0 0,0 0 0 0 0,-1-1 0 0 0,1-1 0 0 0,-1 0 0 0 0,-1 0 0 0 0,2-2-136 0 0,-10 8 9 0 0,0 1 1 0 0,0 0 0 0 0,0-1 0 0 0,0 1-1 0 0,-1-1 1 0 0,1 1 0 0 0,0-1 0 0 0,-1 1-1 0 0,1-1 1 0 0,-1 0 0 0 0,0 1-1 0 0,0-1 1 0 0,0 1 0 0 0,0-1 0 0 0,0 0-1 0 0,0 1 1 0 0,0-1 0 0 0,0 0-1 0 0,0 1 1 0 0,-1-1 0 0 0,1 1 0 0 0,-1-1-1 0 0,1 0 1 0 0,-1 1 0 0 0,0-1-1 0 0,1 1 1 0 0,-1 0 0 0 0,0-1 0 0 0,0 1-1 0 0,0 0 1 0 0,0-1 0 0 0,0 1-1 0 0,0 0 1 0 0,-1 0 0 0 0,1 0 0 0 0,0 0-1 0 0,-1 0 1 0 0,1 0 0 0 0,0 0-1 0 0,-1 1 1 0 0,1-1 0 0 0,-2 0-10 0 0,-106-25-1028 0 0,109 26 1022 0 0,0-1 1 0 0,0 1-1 0 0,0 0 0 0 0,0-1 1 0 0,0 1-1 0 0,0 0 1 0 0,0-1-1 0 0,0 1 1 0 0,0 0-1 0 0,0 0 0 0 0,0-1 1 0 0,0 1-1 0 0,0 0 1 0 0,-1-1-1 0 0,1 1 1 0 0,0 0-1 0 0,0 0 1 0 0,0-1-1 0 0,-1 1 0 0 0,1 0 1 0 0,0 0-1 0 0,0 0 1 0 0,0-1-1 0 0,-1 1 1 0 0,1 0-1 0 0,0 0 0 0 0,-1 0 1 0 0,1 0-1 0 0,0-1 1 0 0,0 1-1 0 0,-1 0 1 0 0,1 0-1 0 0,0 0 1 0 0,-1 0-1 0 0,1 0 0 0 0,0 0 1 0 0,-1 0-1 0 0,1 0 1 0 0,0 0-1 0 0,-1 0 1 0 0,1 0 5 0 0,193-7 268 0 0,-92 4-584 0 0,-57 3-8598 0 0,-36 0 5577 0 0,-1 0-4346 0 0</inkml:trace>
  <inkml:trace contextRef="#ctx0" brushRef="#br0" timeOffset="2675.824">2139 815 0 0 0,'74'-13'0'0'0,"-51"6"-270"0"0,-13 5 3311 0 0,-21-17 735 0 0,-53-75 4649 0 0,33 56-6760 0 0,24 30-1339 0 0,0 1 1 0 0,0 0-1 0 0,0 1 0 0 0,-1-1 1 0 0,0 2-1 0 0,-1-1 0 0 0,1 1 1 0 0,-1 0-1 0 0,0 1 0 0 0,-5-2-326 0 0,13 6 19 0 0,0-1 0 0 0,0 1 1 0 0,-1 0-1 0 0,1 0 0 0 0,0-1 0 0 0,0 1 0 0 0,0 0 0 0 0,0 0 0 0 0,-1 0 0 0 0,1 0 0 0 0,0 1 0 0 0,0-1 0 0 0,0 0 0 0 0,-1 1 0 0 0,1-1 1 0 0,0 0-1 0 0,0 1 0 0 0,0-1 0 0 0,0 1 0 0 0,0 0 0 0 0,0-1 0 0 0,0 1 0 0 0,0 0 0 0 0,0-1 0 0 0,0 1 0 0 0,0 0 0 0 0,1 0 1 0 0,-1 0-1 0 0,0 0 0 0 0,1 0 0 0 0,-1 0 0 0 0,0 0 0 0 0,1 0 0 0 0,-1 0 0 0 0,1 0 0 0 0,0 0 0 0 0,-1 1 0 0 0,1-1 0 0 0,0 0 1 0 0,-1 0-1 0 0,1 0 0 0 0,0 0 0 0 0,0 1 0 0 0,0-1-19 0 0,-5 60-39 0 0,5-60 48 0 0,1 29 29 0 0,1 1 0 0 0,1-1 0 0 0,1 0-1 0 0,2-1 1 0 0,1 1 0 0 0,2-1 0 0 0,4 8-38 0 0,237 574 554 0 0,-241-585-521 0 0,10 25 81 0 0,-2 1 1 0 0,-2 1-1 0 0,-3 1 1 0 0,-2-1-1 0 0,-2 2 1 0 0,-2 6-115 0 0,-6-50 23 0 0,2 5 22 0 0,0 0 0 0 0,-1 0 0 0 0,-1 0 0 0 0,0 0 0 0 0,-1 0 1 0 0,-1 0-1 0 0,-1 0 0 0 0,0 0 0 0 0,-1-1 0 0 0,0 1 1 0 0,-1-1-1 0 0,-1 0 0 0 0,-1-1 0 0 0,0 1 0 0 0,-1-1 1 0 0,0 0-1 0 0,-1-1 0 0 0,-5 6-45 0 0,8-13 28 0 0,0 0 0 0 0,-1 0 0 0 0,1-1 0 0 0,-1 1 0 0 0,0-2 0 0 0,0 1 0 0 0,-1-1 1 0 0,0 0-1 0 0,1 0 0 0 0,-1-1 0 0 0,-1 0 0 0 0,1 0 0 0 0,0-1 0 0 0,-1 0 0 0 0,1-1 0 0 0,-1 0 0 0 0,1 0 0 0 0,-1-1 0 0 0,0 0 0 0 0,0 0-28 0 0,4-3-39 0 0,1 1 0 0 0,0-1-1 0 0,0 0 1 0 0,0 0-1 0 0,0 0 1 0 0,0 0-1 0 0,1-1 1 0 0,0 0 0 0 0,-1 0-1 0 0,1 0 1 0 0,1 0-1 0 0,-1 0 1 0 0,1 0 0 0 0,-1-1-1 0 0,1 1 1 0 0,0-1-1 0 0,1 1 1 0 0,-1-1 0 0 0,1 0-1 0 0,0 0 1 0 0,0 0-1 0 0,1 0 1 0 0,-1 0-1 0 0,1 0 1 0 0,0 0 0 0 0,0 0-1 0 0,1-2 40 0 0,12-67-3114 0 0,14 32-7128 0 0,-17 33 1016 0 0</inkml:trace>
  <inkml:trace contextRef="#ctx0" brushRef="#br0" timeOffset="3403.781">2962 1842 0 0 0,'0'0'515'0'0,"0"0"2"0"0,0 0-279 0 0,0 0-40 0 0,0 0 393 0 0,0 0 528 0 0,0 0 341 0 0,0 0 71 0 0,0 0-202 0 0,0 0-299 0 0,0 0-207 0 0,0 0-115 0 0,0 0-55 0 0,-3 24-57 0 0,-19 118 449 0 0,-15 53 1316 0 0,32-85-1316 0 0,6-108-958 0 0,1 0-1 0 0,1 1 1 0 0,-1-1-1 0 0,0 0 0 0 0,0 0 1 0 0,1 0-1 0 0,0-1 1 0 0,-1 1-1 0 0,1 0 0 0 0,0-1 1 0 0,-1 0-1 0 0,1 0 0 0 0,0 0 1 0 0,0 0-1 0 0,0 0 1 0 0,0 0-1 0 0,0-1 0 0 0,0 1 1 0 0,1-1-1 0 0,-1 0 1 0 0,0 0-1 0 0,0 0 0 0 0,0 0 1 0 0,0-1-1 0 0,3 0-86 0 0,-2 1 21 0 0,0 0-19 0 0,0 1-1 0 0,1-1 1 0 0,-1-1 0 0 0,0 1-1 0 0,0 0 1 0 0,0-1 0 0 0,0 0 0 0 0,0 0-1 0 0,0 0 1 0 0,0-1 0 0 0,0 1 0 0 0,0-1-1 0 0,-1 0 1 0 0,1 0 0 0 0,-1 0-1 0 0,1-1 1 0 0,-1 1 0 0 0,0-1 0 0 0,2-1-2 0 0,6-32-2818 0 0,-13 18-671 0 0,-10-4-6503 0 0,7 18 8318 0 0</inkml:trace>
  <inkml:trace contextRef="#ctx0" brushRef="#br0" timeOffset="3686.404">2613 2092 1016 0 0,'0'0'1131'0'0,"0"0"59"0"0,0 0 255 0 0,0 0 326 0 0,0 0 160 0 0,0 0-138 0 0,0 0-291 0 0,34-4-285 0 0,109-14-230 0 0,-103 12-293 0 0,0 2 0 0 0,0 2-1 0 0,0 1 1 0 0,24 4-694 0 0,41 15-1188 0 0,-84-11-3390 0 0,1 0-4094 0 0,-16-7 6352 0 0</inkml:trace>
  <inkml:trace contextRef="#ctx0" brushRef="#br0" timeOffset="4052.883">3373 2136 0 0 0,'0'0'595'0'0,"0"0"140"0"0,0 0 113 0 0,0 0 372 0 0,0 0 412 0 0,0 0 175 0 0,0 0-100 0 0,0 0-280 0 0,0 0-348 0 0,0 0-289 0 0,0 0-201 0 0,0 0-99 0 0,0 0-69 0 0,9 19-42 0 0,28 60-30 0 0,-24-11 690 0 0,-12 5-581 0 0,-16-57-1698 0 0,8-14-2425 0 0,0-1-4577 0 0,5-1 5824 0 0</inkml:trace>
  <inkml:trace contextRef="#ctx0" brushRef="#br0" timeOffset="4339.486">3227 2114 1024 0 0,'0'0'1314'0'0,"0"0"-378"0"0,0 0-41 0 0,0 0 248 0 0,0 0 296 0 0,0 0 153 0 0,0 0-84 0 0,0 0-221 0 0,33-1-281 0 0,101-3-298 0 0,-10 20 179 0 0,-34 11-3177 0 0,-82-20-193 0 0,-6 0-5771 0 0,-2-3 7542 0 0</inkml:trace>
  <inkml:trace contextRef="#ctx0" brushRef="#br0" timeOffset="4340.486">3244 2435 0 0 0,'0'0'896'0'0,"0"0"-480"0"0,0 0 120 0 0,0 0 433 0 0,0 0 383 0 0,0 0 208 0 0,0 0-95 0 0,0 0-369 0 0,0 0-384 0 0,0 0-320 0 0,190-19-224 0 0,-161 8-152 0 0,2 4-152 0 0,-3-1-240 0 0,0 1-656 0 0,-1 3-1513 0 0,-10-3-2680 0 0,-8 7 4961 0 0</inkml:trace>
  <inkml:trace contextRef="#ctx0" brushRef="#br0" timeOffset="5225.715">2463 1 0 0 0,'0'0'1242'0'0,"0"0"-468"0"0,0 0-347 0 0,0 0-81 0 0,0 0 302 0 0,0 0 448 0 0,0 0 295 0 0,0 0 16 0 0,0 0-242 0 0,0 0-303 0 0,0 0-174 0 0,0 0-45 0 0,0 0-20 0 0,4 4-54 0 0,-3-3-572 0 0,24 50 2268 0 0,-37 70-542 0 0,-80 147-747 0 0,82-165-933 0 0,12-100-23 0 0,0-1-1 0 0,0 1 1 0 0,1-1 0 0 0,-1 1-1 0 0,0-1 1 0 0,1 0 0 0 0,0 0-1 0 0,-1 0 1 0 0,1 0 0 0 0,0 0-1 0 0,0 0 1 0 0,0-1 0 0 0,0 0 0 0 0,0 1-1 0 0,0-1 1 0 0,1 0 0 0 0,-1-1-1 0 0,0 1 1 0 0,1-1 0 0 0,-1 1-1 0 0,0-1 1 0 0,1 0 0 0 0,-1 0-1 0 0,0 0 1 0 0,4-1-20 0 0,6 1 52 0 0,0-1 0 0 0,0 1 0 0 0,0-2 1 0 0,0 0-1 0 0,0-1 0 0 0,0 0 0 0 0,0-1 0 0 0,-1 0 0 0 0,0-1 0 0 0,9-4-52 0 0,-14 5 253 0 0,2-3-3189 0 0,-7-7-8945 0 0,-2 13 8547 0 0</inkml:trace>
  <inkml:trace contextRef="#ctx0" brushRef="#br0" timeOffset="5555.969">2138 354 352 0 0,'0'0'435'0'0,"0"0"-102"0"0,0 0 231 0 0,0 0 423 0 0,0 0 399 0 0,0 0 218 0 0,0 0-45 0 0,0 0-200 0 0,0 0-225 0 0,35-5-203 0 0,110-15-183 0 0,44 8 592 0 0,-135 13-2147 0 0,-20 6-2726 0 0,-22-3 366 0 0,-1-1-2058 0 0</inkml:trace>
  <inkml:trace contextRef="#ctx0" brushRef="#br0" timeOffset="5852.754">2949 362 2393 0 0,'0'0'1729'0'0,"0"0"-738"0"0,0 0-412 0 0,0 0 188 0 0,0 0 465 0 0,0 0 359 0 0,0 0 45 0 0,0 0-265 0 0,0 0-365 0 0,0 0-303 0 0,0 0-181 0 0,0 0-85 0 0,0 24-77 0 0,0 118 236 0 0,10 48-226 0 0,-19-174-4015 0 0,-6-9-8063 0 0,13-7 10778 0 0</inkml:trace>
  <inkml:trace contextRef="#ctx0" brushRef="#br0" timeOffset="6106.867">2856 421 1776 0 0,'0'0'955'0'0,"0"0"-267"0"0,0 0 45 0 0,0 0 352 0 0,0 0 353 0 0,0 0 197 0 0,0 0-122 0 0,0 0-279 0 0,0 0-286 0 0,0 0-236 0 0,0 0-213 0 0,33-5-156 0 0,107-12-98 0 0,-34 6 15 0 0,-99 11-293 0 0,87 7-2556 0 0,-87 5-1214 0 0,-8-2-2157 0 0,-3-6 4281 0 0</inkml:trace>
  <inkml:trace contextRef="#ctx0" brushRef="#br0" timeOffset="6107.867">2883 608 0 0 0,'0'0'301'0'0,"0"0"1010"0"0,0 0 368 0 0,0 0 55 0 0,0 0-108 0 0,0 0-281 0 0,0 0-279 0 0,0 0-261 0 0,0 0-227 0 0,0 0-182 0 0,0 0-145 0 0,33-2-106 0 0,100-8-104 0 0,-26 0-647 0 0,-60 4-4365 0 0,-42 6 4255 0 0,7-1-4269 0 0</inkml:trace>
  <inkml:trace contextRef="#ctx0" brushRef="#br0" timeOffset="7098.42">3730 1393 0 0 0,'0'0'2122'0'0,"0"0"-717"0"0,0 0-271 0 0,0 0-107 0 0,0 0 112 0 0,0 0 253 0 0,0 0 146 0 0,0 0-155 0 0,0 0-264 0 0,0 0-398 0 0,0 0-367 0 0,-32 0-137 0 0,-101 7-64 0 0,129-7-143 0 0,0 0-1 0 0,1 1 0 0 0,-1-1 1 0 0,0 1-1 0 0,1 0 0 0 0,-1 0 1 0 0,1 0-1 0 0,-1 1 0 0 0,1-1 1 0 0,0 1-1 0 0,-1 0 0 0 0,1-1 1 0 0,0 2-1 0 0,0-1 0 0 0,0 0 0 0 0,0 1 1 0 0,1-1-1 0 0,-1 1 0 0 0,1 0 1 0 0,-1 0-1 0 0,1 0-9 0 0,-7 8 44 0 0,-4 0 3 0 0,0 0 0 0 0,1 1-1 0 0,1 0 1 0 0,0 1 0 0 0,0 0-1 0 0,2 1 1 0 0,-1 0 0 0 0,2 0-1 0 0,0 1 1 0 0,1 0 0 0 0,0 1-1 0 0,1-1 1 0 0,1 1 0 0 0,0 1-1 0 0,1-1 1 0 0,1 1 0 0 0,1-1-1 0 0,-1 17-46 0 0,6-30 101 0 0,-1 0 0 0 0,0 0 0 0 0,1 0-1 0 0,-1 0 1 0 0,1-1 0 0 0,0 1 0 0 0,0-1-1 0 0,0 0 1 0 0,0 0 0 0 0,1 0 0 0 0,-1 0-1 0 0,0 0 1 0 0,1-1 0 0 0,-1 0-1 0 0,1 1 1 0 0,0-1 0 0 0,-1-1 0 0 0,1 1-1 0 0,0 0 1 0 0,0-1 0 0 0,-1 0 0 0 0,1 0-1 0 0,0 0 1 0 0,0 0 0 0 0,-1-1-1 0 0,1 1 1 0 0,0-1 0 0 0,-1 0 0 0 0,1 0-1 0 0,0 0 1 0 0,-1-1 0 0 0,3 0-101 0 0,26-13 259 0 0,0 0 1 0 0,-1-2-1 0 0,-1-1 1 0 0,-1-2-1 0 0,-1-1 1 0 0,0-1-1 0 0,-2-1 1 0 0,0-2-1 0 0,-2 0 1 0 0,-1-2-1 0 0,2-3-259 0 0,-22 26 18 0 0,32-36 37 0 0,-2-2 0 0 0,-2-1 0 0 0,-2-1 0 0 0,-1-2 0 0 0,-3-1 0 0 0,7-22-55 0 0,-22 49-112 0 0,-2 0 0 0 0,0-1 0 0 0,-2 0-1 0 0,0-1 1 0 0,-1 1 0 0 0,-2-1 0 0 0,0 0 0 0 0,-1 0 0 0 0,-1 0 0 0 0,-1 0 0 0 0,-1-1 0 0 0,-1 1-1 0 0,-1 0 1 0 0,-1 1 0 0 0,0-1 0 0 0,-6-11 112 0 0,9 29-26 0 0,-1 0 1 0 0,0-1-1 0 0,-1 1 0 0 0,1 0 0 0 0,-1 0 1 0 0,0 0-1 0 0,0 0 0 0 0,0 1 0 0 0,0-1 1 0 0,-1 1-1 0 0,1 0 0 0 0,-1-1 1 0 0,0 2-1 0 0,0-1 0 0 0,0 0 0 0 0,0 1 1 0 0,-1 0-1 0 0,1 0 0 0 0,-1 0 0 0 0,1 1 1 0 0,-1-1-1 0 0,1 1 0 0 0,-1 0 0 0 0,0 1 1 0 0,0-1-1 0 0,0 1 0 0 0,1 0 0 0 0,-1 0 1 0 0,0 0-1 0 0,0 1 0 0 0,0-1 0 0 0,1 1 1 0 0,-1 0-1 0 0,0 1 0 0 0,1-1 0 0 0,-1 1 1 0 0,1 0-1 0 0,0 0 0 0 0,-1 0 0 0 0,1 1 1 0 0,0 0-1 0 0,0-1 0 0 0,-3 4 26 0 0,-8 9 27 0 0,1 1 1 0 0,0 1-1 0 0,1 0 0 0 0,1 0 0 0 0,0 1 0 0 0,2 1 0 0 0,0 0 0 0 0,1 0 1 0 0,1 1-1 0 0,1 0 0 0 0,0 0 0 0 0,2 1 0 0 0,0 0 0 0 0,2 0 0 0 0,0 0 0 0 0,1 1 1 0 0,1-1-1 0 0,1 0 0 0 0,1 1 0 0 0,2 7-27 0 0,3 1 81 0 0,1 0-1 0 0,1 0 1 0 0,2 0-1 0 0,1-1 1 0 0,1-1-1 0 0,2 0 1 0 0,0-1-1 0 0,2 0 1 0 0,1-1-1 0 0,1-1 1 0 0,1 0-1 0 0,1-2 1 0 0,13 11-81 0 0,61 39-8 0 0,-61-64-2184 0 0,-16-20-6438 0 0,-12 4 3870 0 0,1 3 451 0 0</inkml:trace>
  <inkml:trace contextRef="#ctx0" brushRef="#br0" timeOffset="7455.79">4553 899 7722 0 0,'0'0'1387'0'0,"0"0"-557"0"0,0 0-292 0 0,0 0 221 0 0,0 0 388 0 0,0 0 252 0 0,0 0 17 0 0,0 0-197 0 0,0 0-282 0 0,-9 32-247 0 0,-28 102-190 0 0,-65 186 750 0 0,97-293-1230 0 0,0 1 1 0 0,2-1 0 0 0,1 1 0 0 0,1 0 0 0 0,1-1 0 0 0,2 10-21 0 0,-1-33 10 0 0,-1-1 0 0 0,1 1 0 0 0,0-1 1 0 0,0 0-1 0 0,0 1 0 0 0,1-1 0 0 0,-1 0 0 0 0,1 0 1 0 0,-1 0-1 0 0,1 0 0 0 0,0 0 0 0 0,0 0 0 0 0,1 0 0 0 0,-1 0 1 0 0,1-1-1 0 0,-1 0 0 0 0,1 1 0 0 0,0-1 0 0 0,-1 0 0 0 0,1 0 1 0 0,0 0-1 0 0,1-1 0 0 0,-1 1 0 0 0,0-1 0 0 0,0 0 1 0 0,1 1-1 0 0,1-1-10 0 0,98 7 519 0 0,-78-9-445 0 0,78-25-26 0 0,-100 25-210 0 0,0-1 0 0 0,-1 1 0 0 0,1 0 0 0 0,-1-1 1 0 0,0 0-1 0 0,1 1 0 0 0,-1-1 0 0 0,0 0 0 0 0,0 0 0 0 0,0-1 0 0 0,0 1 0 0 0,-1 0 0 0 0,1 0 0 0 0,0-1 0 0 0,-1 1 0 0 0,0-1 1 0 0,1 0-1 0 0,-1 1 0 0 0,0-1 0 0 0,-1 0 0 0 0,1 0 0 0 0,0 1 0 0 0,-1-3 162 0 0,-11-39-13642 0 0,3 36 10173 0 0</inkml:trace>
  <inkml:trace contextRef="#ctx0" brushRef="#br0" timeOffset="7826.072">4216 1249 3921 0 0,'0'0'1511'0'0,"0"0"-331"0"0,0 0 72 0 0,0 0 262 0 0,0 0 104 0 0,0 0-94 0 0,0 0-257 0 0,0 0-240 0 0,36 3-178 0 0,112 9-143 0 0,161-1-379 0 0,-256-16-4446 0 0,-35 2-770 0 0,-8 0-2799 0 0</inkml:trace>
  <inkml:trace contextRef="#ctx0" brushRef="#br0" timeOffset="10844.677">3794 2280 0 0 0,'0'0'227'0'0,"0"0"441"0"0,0 0 52 0 0,0 0 18 0 0,3-4 55 0 0,-1 2-491 0 0,0 0 0 0 0,1 0 0 0 0,-1 0 0 0 0,0 0 0 0 0,1 0 0 0 0,-1 0 0 0 0,1 0 0 0 0,-1 1 0 0 0,1-1 0 0 0,0 1 0 0 0,-1 0 0 0 0,1 0 0 0 0,0 0 0 0 0,0 0 0 0 0,0 1 0 0 0,0-1-1 0 0,0 1 1 0 0,0-1 0 0 0,0 1 0 0 0,0 0 0 0 0,3 1-302 0 0,100-3 4048 0 0,2 0-3329 0 0,-97-5-339 0 0,-7 4-4144 0 0,-3 2-6402 0 0,-1 1 9462 0 0</inkml:trace>
  <inkml:trace contextRef="#ctx0" brushRef="#br0" timeOffset="11190.194">3844 2424 0 0 0,'0'0'1196'0'0,"0"0"309"0"0,0 0 216 0 0,0 0 29 0 0,0 0-160 0 0,0 0-269 0 0,34-3-274 0 0,107-8-240 0 0,75-27-338 0 0,-204 36-949 0 0,37-3-5926 0 0,-37 5 1886 0 0</inkml:trace>
  <inkml:trace contextRef="#ctx0" brushRef="#br0" timeOffset="11512.206">4621 2214 160 0 0,'0'0'1264'0'0,"0"0"-133"0"0,0 0-19 0 0,0 0 178 0 0,0 0 209 0 0,0 0-1 0 0,0 0-209 0 0,0 0-274 0 0,0 0-263 0 0,0 0-158 0 0,-21 32-85 0 0,-61 102-13 0 0,81-133-471 0 0,-1 1 0 0 0,1-1 0 0 0,-1 1 0 0 0,1-1 1 0 0,0 1-1 0 0,0-1 0 0 0,0 1 0 0 0,0 0 0 0 0,0 0 0 0 0,0 0 0 0 0,0-1 0 0 0,0 1 0 0 0,1 0 0 0 0,-1 0 0 0 0,1 0 0 0 0,0 0 0 0 0,-1 0 0 0 0,1 0 0 0 0,0 0 0 0 0,0 0 0 0 0,0 0 0 0 0,0 0 0 0 0,1 0 0 0 0,-1 0 0 0 0,0 0 0 0 0,1 0 0 0 0,0 0 0 0 0,-1 0 0 0 0,1 0 0 0 0,0 0 0 0 0,0 0 0 0 0,0-1 0 0 0,0 1 0 0 0,0 0 0 0 0,1 0-24 0 0,4 5 217 0 0,2 2 14 0 0,0 0 0 0 0,1 0 0 0 0,0-1 0 0 0,1 0 0 0 0,0-1 0 0 0,0 0 0 0 0,0-1 0 0 0,1 0 0 0 0,0 0 0 0 0,0-1 0 0 0,1-1 0 0 0,-1 0 0 0 0,1-1 0 0 0,0 0 0 0 0,0 0 0 0 0,0-1 0 0 0,0-1 0 0 0,1 0 0 0 0,-1-1 0 0 0,0 0 0 0 0,0-1 0 0 0,1 0 0 0 0,-1-1 0 0 0,2 0-232 0 0,-7 1 106 0 0,1-1-1 0 0,0 1 1 0 0,-1-1 0 0 0,1 0-1 0 0,-1-1 1 0 0,0 0-1 0 0,0 0 1 0 0,0-1 0 0 0,0 0-1 0 0,0 0 1 0 0,-1 0 0 0 0,1-1-1 0 0,-1 0 1 0 0,-1 0-1 0 0,1 0 1 0 0,-1-1 0 0 0,0 0-1 0 0,0 0 1 0 0,0-1 0 0 0,-1 1-1 0 0,0-1 1 0 0,0 0-1 0 0,-1 0 1 0 0,0 0 0 0 0,2-5-106 0 0,-4 5-105 0 0,0 0 0 0 0,-1 1 0 0 0,1-1 0 0 0,-1 0 1 0 0,-1 1-1 0 0,1-1 0 0 0,-1 0 0 0 0,0 1 0 0 0,-1-1 0 0 0,1 1 1 0 0,-1 0-1 0 0,-1-1 0 0 0,1 1 0 0 0,-1 0 0 0 0,0 0 0 0 0,-1 0 1 0 0,1 1-1 0 0,-1-1 0 0 0,0 1 0 0 0,0 0 0 0 0,-1 0 0 0 0,0 0 1 0 0,1 1-1 0 0,-2-1 0 0 0,1 1 0 0 0,0 0 0 0 0,-1 1 0 0 0,-2-1 105 0 0,-72-36-6516 0 0,25 21-2523 0 0,33 14 5617 0 0</inkml:trace>
  <inkml:trace contextRef="#ctx0" brushRef="#br0" timeOffset="11857.333">4371 2295 0 0 0,'0'0'464'0'0,"0"0"810"0"0,0 0 415 0 0,0 0 322 0 0,0 0 217 0 0,0 0-131 0 0,0 0-424 0 0,0 0-509 0 0,0 0-470 0 0,0 0-309 0 0,0 0-88 0 0,0 0 70 0 0,5 2 151 0 0,17 8 244 0 0,5 3-68 0 0,0-1 1 0 0,1-2-1 0 0,0-1 0 0 0,1-1 1 0 0,27 4-695 0 0,313 11 589 0 0,-220-19-2095 0 0,-85-4-1747 0 0,-4 0-4149 0 0,-37 0-121 0 0</inkml:trace>
</inkml:ink>
</file>

<file path=ppt/ink/ink8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02.46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 0 0 0,'0'0'1095'0'0,"0"0"164"0"0,0 0-58 0 0,0 0-94 0 0,0 0-98 0 0,-1 11 2802 0 0,60 8 2535 0 0,42-20-3576 0 0,-95 1-2568 0 0,167-26 1369 0 0,-31 7-1179 0 0,-132 18-3189 0 0,-25 8-6185 0 0,3-2 5291 0 0,5 0 104 0 0,-2-2 1881 0 0</inkml:trace>
  <inkml:trace contextRef="#ctx0" brushRef="#br0" timeOffset="445.846">3 223 0 0 0,'0'0'581'0'0,"0"0"422"0"0,0 0 227 0 0,0 0 304 0 0,0 0 251 0 0,0 0 113 0 0,0 0-47 0 0,0 0-149 0 0,0 0-226 0 0,0 0-189 0 0,0 0-151 0 0,0 0-131 0 0,17 5-95 0 0,56 17-117 0 0,1-26 413 0 0,132-36 243 0 0,36-6-4606 0 0,-219 43-314 0 0,-8 3-1997 0 0,-3 0-3282 0 0</inkml:trace>
</inkml:ink>
</file>

<file path=ppt/ink/ink8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07.0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0,'0'0'856'0'0,"0"0"500"0"0,0 0 502 0 0,0 0 327 0 0,0 0-10 0 0,0 0-304 0 0,0 0-360 0 0,0 0-310 0 0,0 0-194 0 0,32 5-133 0 0,104 12-93 0 0,86-13 1220 0 0,98-11-2256 0 0,-244 7-1972 0 0,-26 0-4146 0 0,-25 0-2448 0 0</inkml:trace>
</inkml:ink>
</file>

<file path=ppt/ink/ink8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0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0 451 0 0 0,'0'0'648'0'0,"0"0"510"0"0,0 0 539 0 0,0 0 355 0 0,0 0 48 0 0,0 0-246 0 0,0 0-314 0 0,0 0-273 0 0,21 1-156 0 0,135 4 1752 0 0,71-14-96 0 0,-177 8-6730 0 0,0 1-4304 0 0,-44 0 1440 0 0</inkml:trace>
  <inkml:trace contextRef="#ctx0" brushRef="#br0" timeOffset="417.724">895 23 560 0 0,'0'0'2167'0'0,"0"0"-797"0"0,0 0-307 0 0,0 0-78 0 0,0 0 74 0 0,0 0 143 0 0,0 0 99 0 0,0 0-27 0 0,0 0-115 0 0,0 0-150 0 0,0 0-195 0 0,0 0-142 0 0,0 0-56 0 0,6 23-1 0 0,34 150 1185 0 0,-25-91-1163 0 0,-3 1 0 0 0,-5 0 1 0 0,-2 40-638 0 0,-22-56-445 0 0,-2-49-2449 0 0,7-18-4452 0 0,9 0 2831 0 0,0 0 137 0 0</inkml:trace>
  <inkml:trace contextRef="#ctx0" brushRef="#br0" timeOffset="749.7">543 38 0 0 0,'0'0'545'0'0,"0"0"565"0"0,0 0 497 0 0,0 0 321 0 0,0 0 17 0 0,0 0-187 0 0,0 0-254 0 0,0 0-216 0 0,34-6-145 0 0,103-19-128 0 0,-42 19 723 0 0,248 6 1488 0 0,-181 26-3765 0 0,-119-5-3296 0 0,-37-8-1021 0 0,-5 4-3325 0 0,-1-13 6785 0 0</inkml:trace>
  <inkml:trace contextRef="#ctx0" brushRef="#br0" timeOffset="1000.999">680 679 0 0 0,'0'0'1134'0'0,"0"0"341"0"0,0 0 137 0 0,0 0 275 0 0,0 0 341 0 0,0 0 113 0 0,0 0-237 0 0,0 0-423 0 0,0 0-401 0 0,0 0-281 0 0,0 0-192 0 0,0 0-146 0 0,0 0-117 0 0,37 0-109 0 0,116 1-100 0 0,-62-16-8 0 0,-68 7-254 0 0,161-40 455 0 0,-53 14-3798 0 0,-45 10-6171 0 0,-72 19 1701 0 0</inkml:trace>
  <inkml:trace contextRef="#ctx0" brushRef="#br0" timeOffset="1717.65">1698 557 856 0 0,'0'0'668'0'0,"0"0"-158"0"0,0 0 387 0 0,0 0 650 0 0,0 0 463 0 0,0 0 152 0 0,0 0-232 0 0,0 0-386 0 0,0 0-328 0 0,0 0-230 0 0,31-3-139 0 0,98-14-89 0 0,-41-12 724 0 0,-67 16-1002 0 0,13-8-91 0 0,-2-1 0 0 0,0-1 0 0 0,-1-2 0 0 0,-2-1-1 0 0,0-1 1 0 0,-2-2 0 0 0,8-11-389 0 0,-31 36-12 0 0,0-1 0 0 0,0 1 1 0 0,-1-1-1 0 0,1 0 0 0 0,-1 0 0 0 0,0 0 1 0 0,-1 0-1 0 0,1-1 0 0 0,-1 1 0 0 0,0-1 0 0 0,0 1 1 0 0,-1-1-1 0 0,1 0 0 0 0,-1 0 0 0 0,-1 1 0 0 0,1-1 1 0 0,-1 0-1 0 0,0 0 0 0 0,0-1 12 0 0,-3 6-84 0 0,1-1-1 0 0,-1 1 1 0 0,0 0-1 0 0,1 0 1 0 0,-1 0 0 0 0,0 0-1 0 0,0 0 1 0 0,0 0-1 0 0,1 1 1 0 0,-1 0 0 0 0,0-1-1 0 0,0 1 1 0 0,0 0-1 0 0,0 0 1 0 0,0 1 0 0 0,0-1-1 0 0,0 1 1 0 0,0-1-1 0 0,1 1 1 0 0,-1 0 0 0 0,0 0-1 0 0,0 0 1 0 0,1 0-1 0 0,-1 1 1 0 0,1-1 0 0 0,-1 1-1 0 0,1-1 1 0 0,-1 2 84 0 0,-11 5-121 0 0,0 1 1 0 0,1 1-1 0 0,0 0 1 0 0,1 1-1 0 0,0 1 1 0 0,1 0-1 0 0,0 0 1 0 0,1 1-1 0 0,0 0 1 0 0,1 1-1 0 0,1 0 0 0 0,0 0 1 0 0,1 1-1 0 0,0 0 1 0 0,1 0-1 0 0,1 1 1 0 0,1-1-1 0 0,0 1 1 0 0,1 0-1 0 0,0 0 1 0 0,1 8 120 0 0,3-19 7 0 0,0 0 0 0 0,0-1 1 0 0,0 1-1 0 0,1-1 0 0 0,0 1 1 0 0,0-1-1 0 0,0 0 1 0 0,0 0-1 0 0,1 0 0 0 0,-1 0 1 0 0,1 0-1 0 0,0 0 0 0 0,1-1 1 0 0,-1 1-1 0 0,0-1 1 0 0,1 0-1 0 0,0 0 0 0 0,0 0 1 0 0,0-1-1 0 0,0 1 0 0 0,0-1 1 0 0,0 0-1 0 0,1 0 1 0 0,-1-1-1 0 0,1 1-7 0 0,121 24 833 0 0,-92-28-579 0 0,0-2-1 0 0,-1-1 0 0 0,0-1 1 0 0,0-1-1 0 0,0-3 1 0 0,-1 0-1 0 0,0-2 0 0 0,-1-1 1 0 0,-1-2-1 0 0,0-1 0 0 0,-1-1 1 0 0,0-2-1 0 0,-2-1 1 0 0,0-1-1 0 0,-2-1 0 0 0,10-10-253 0 0,-29 26 7 0 0,-1 3-11 0 0,0-1 1 0 0,-1 1-1 0 0,1-1 1 0 0,-1 0-1 0 0,1 0 1 0 0,-1-1-1 0 0,0 0 1 0 0,-1 1-1 0 0,1-1 0 0 0,-1 0 1 0 0,0-1-1 0 0,0 1 1 0 0,-1 0-1 0 0,0-1 1 0 0,0 0-1 0 0,0 1 1 0 0,0-1-1 0 0,-1 0 0 0 0,0 0 1 0 0,0 0-1 0 0,-1-3 4 0 0,-38 10-982 0 0,25 8 838 0 0,1 1 1 0 0,-1 1 0 0 0,2-1 0 0 0,0 2 0 0 0,0 0-1 0 0,1 0 1 0 0,0 1 0 0 0,1 0 0 0 0,1 0 0 0 0,0 1-1 0 0,-2 6 145 0 0,8-16-20 0 0,0 0 0 0 0,0 0 0 0 0,0 0 0 0 0,0 0 0 0 0,1 0 0 0 0,0 1 0 0 0,0-1 0 0 0,0 0 0 0 0,0 1 1 0 0,1-1-1 0 0,-1 1 0 0 0,1-1 0 0 0,0 1 0 0 0,1-1 0 0 0,-1 0 0 0 0,1 1 0 0 0,0-1 0 0 0,0 0 1 0 0,0 1-1 0 0,1-1 0 0 0,-1 0 0 0 0,1 0 0 0 0,0 0 0 0 0,0 0 0 0 0,0 0 0 0 0,1-1 0 0 0,0 1 1 0 0,-1-1-1 0 0,1 1 0 0 0,0-1 0 0 0,1 0 0 0 0,-1 0 0 0 0,0 0 0 0 0,1-1 0 0 0,0 1 0 0 0,1 0 19 0 0,9 2 84 0 0,0 0 0 0 0,0-1-1 0 0,0-1 1 0 0,0 0-1 0 0,1-1 1 0 0,-1-1 0 0 0,1 0-1 0 0,-1-1 1 0 0,1 0 0 0 0,-1-1-1 0 0,1-1 1 0 0,-1-1-1 0 0,1 0 1 0 0,-1 0 0 0 0,0-1-1 0 0,0-1 1 0 0,3-2-84 0 0,6-4 94 0 0,-1 0 1 0 0,-1-2-1 0 0,0 0 0 0 0,0-1 1 0 0,-2-1-1 0 0,0-1 0 0 0,0-1 1 0 0,-2 0-1 0 0,0-2 0 0 0,-1 0 1 0 0,-1 0-1 0 0,-1-1 0 0 0,0-1 1 0 0,-2-1-1 0 0,8-18-94 0 0,-8-31-32 0 0,-12 69 22 0 0,0 1 0 0 0,0-1 1 0 0,-1 1-1 0 0,1 0 0 0 0,0-1 0 0 0,-1 1 1 0 0,1-1-1 0 0,-1 1 0 0 0,1 0 0 0 0,-1 0 1 0 0,1-1-1 0 0,-1 1 0 0 0,0 0 1 0 0,0 0-1 0 0,0 0 0 0 0,0 0 0 0 0,0 0 1 0 0,0 0-1 0 0,0 0 0 0 0,0 0 0 0 0,0 0 1 0 0,0 0-1 0 0,0 1 0 0 0,-1-1 0 0 0,1 0 1 0 0,0 1-1 0 0,-1-1 0 0 0,1 1 0 0 0,0-1 1 0 0,-1 1-1 0 0,1 0 0 0 0,0 0 0 0 0,-1 0 1 0 0,1-1-1 0 0,-1 1 0 0 0,1 0 0 0 0,0 1 1 0 0,-1-1-1 0 0,1 0 0 0 0,-1 0 0 0 0,1 1 1 0 0,0-1-1 0 0,-1 0 0 0 0,1 1 0 0 0,0 0 1 0 0,0-1-1 0 0,-1 1 0 0 0,1 0 0 0 0,-1 0 11 0 0,-10 6-40 0 0,0 0 0 0 0,1 1 0 0 0,0 1 0 0 0,0-1 0 0 0,1 2 0 0 0,0-1 0 0 0,1 1 0 0 0,0 1 0 0 0,0 0 1 0 0,1 0-1 0 0,1 1 0 0 0,-3 5 39 0 0,1-1-20 0 0,0-1 0 0 0,1 1 1 0 0,1 1-1 0 0,0-1 0 0 0,2 1 1 0 0,0 1-1 0 0,1-1 0 0 0,-2 16 20 0 0,5-25-36 0 0,0 0 0 0 0,0 0 0 0 0,1-1 0 0 0,0 1 0 0 0,1 0 0 0 0,0-1-1 0 0,0 1 1 0 0,0 0 0 0 0,1-1 0 0 0,0 0 0 0 0,1 1 0 0 0,0-1 0 0 0,0 0-1 0 0,0 0 1 0 0,1 0 0 0 0,0-1 0 0 0,0 1 0 0 0,1-1 0 0 0,0 0 0 0 0,0 0 0 0 0,3 2 36 0 0,63 40-4581 0 0,-41-34-3871 0 0,-19-10 3278 0 0</inkml:trace>
  <inkml:trace contextRef="#ctx0" brushRef="#br0" timeOffset="1974.668">3522 388 8642 0 0,'0'0'2196'0'0,"0"0"-1062"0"0,0 0-411 0 0,0 0 236 0 0,0 0 277 0 0,0 0 84 0 0,0 0-142 0 0,0 0-299 0 0,0 0-285 0 0,-10 31-196 0 0,-33 99-149 0 0,3 25 155 0 0,39-56-2100 0 0,1-98 716 0 0,0-1-546 0 0,0 0-662 0 0,0 0-813 0 0,0 0-2305 0 0,0-4 2629 0 0,0 1 139 0 0</inkml:trace>
</inkml:ink>
</file>

<file path=ppt/ink/ink8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09.82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0 306 0 0 0,'0'0'644'0'0,"0"0"504"0"0,0 0 278 0 0,0 0 21 0 0,0 0-119 0 0,0 0-149 0 0,0 0-161 0 0,0 0-115 0 0,0 0-38 0 0,0 0 14 0 0,27 0 24 0 0,176 0 1719 0 0,301-7 1633 0 0,-385 3-3928 0 0,-118 4-264 0 0,-1 0 50 0 0,0 0 39 0 0,0 0 55 0 0,0 0 21 0 0,0 0-3 0 0,0 0-6 0 0,0 0-19 0 0,-13-7 469 0 0,-7-6-509 0 0,1 0 0 0 0,1 0-1 0 0,1-2 1 0 0,0 0-1 0 0,0-2 1 0 0,2 1-1 0 0,0-2 1 0 0,1 0-1 0 0,1-1 1 0 0,0 0 0 0 0,0-3-160 0 0,-26-39-1676 0 0,30 48-2752 0 0,0 2-3809 0 0,3 6-198 0 0</inkml:trace>
</inkml:ink>
</file>

<file path=ppt/ink/ink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6817 0 0,'0'0'1367'0'0,"0"0"-386"0"0,0 0-53 0 0,0 0 164 0 0,0 0 115 0 0,0 0-61 0 0,0 0-210 0 0,0 0-192 0 0,0 0-116 0 0,0 0-70 0 0,0 0-26 0 0,0 0-50 0 0,0 0-15 0 0,19 0 4 0 0,118 3 895 0 0,-75-2-1084 0 0,0-3 0 0 0,-1-3 1 0 0,1-2-1 0 0,28-9-282 0 0,-78 13-1038 0 0,-1-1-1998 0 0,-3 3-7516 0 0,-7 1 4327 0 0</inkml:trace>
</inkml:ink>
</file>

<file path=ppt/ink/ink8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14.3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1 432 0 0 0,'0'0'575'0'0,"0"0"984"0"0,0 0 468 0 0,0 0-23 0 0,0 0-262 0 0,0 0-274 0 0,0 0-197 0 0,0 0-94 0 0,17-2-65 0 0,127-11 2573 0 0,232-42 866 0 0,-231 36-5463 0 0,-144 19-30 0 0,-1 0-615 0 0,-5 8-9722 0 0,-1-5 4798 0 0</inkml:trace>
  <inkml:trace contextRef="#ctx0" brushRef="#br0" timeOffset="320.6">47 612 1776 0 0,'0'0'1773'0'0,"0"0"-268"0"0,0 0 134 0 0,0 0 303 0 0,0 0 137 0 0,0 0-144 0 0,0 0-386 0 0,0 0-402 0 0,33-7-306 0 0,105-21-217 0 0,148-14-1401 0 0,-251 42-3897 0 0,-20 0-781 0 0,-3 0-449 0 0</inkml:trace>
  <inkml:trace contextRef="#ctx0" brushRef="#br0" timeOffset="784.805">183 1 0 0 0,'0'0'903'0'0,"0"0"635"0"0,0 0 147 0 0,0 0-48 0 0,0 0-53 0 0,0 0-90 0 0,0 0-137 0 0,0 0-130 0 0,0 0-131 0 0,31 20-71 0 0,95 61-61 0 0,46 24 2751 0 0,-156-95-3509 0 0,7 2-30 0 0,0 2 0 0 0,-1 1 0 0 0,-1 1 0 0 0,0 0 0 0 0,14 16-176 0 0,-33-30 27 0 0,0 1 0 0 0,0 0 0 0 0,0 0 1 0 0,-1 0-1 0 0,1 0 0 0 0,-1 0 0 0 0,1 0 0 0 0,-1 0 1 0 0,0 0-1 0 0,0 1 0 0 0,-1-1 0 0 0,1 0 0 0 0,-1 1 1 0 0,1-1-1 0 0,-1 0 0 0 0,0 1 0 0 0,0-1 1 0 0,-1 1-1 0 0,1-1 0 0 0,-1 0 0 0 0,0 1 0 0 0,1-1 1 0 0,-1 0-1 0 0,-1 0 0 0 0,0 2-27 0 0,-144 209 635 0 0,110-165-770 0 0,-1-1 0 0 0,-3-2 1 0 0,-2-2-1 0 0,-36 30 135 0 0,51-44-2579 0 0,22-17-8381 0 0,5-12 4412 0 0</inkml:trace>
</inkml:ink>
</file>

<file path=ppt/ink/ink8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20.4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0 218 0 0 0,'0'0'1088'0'0,"0"0"455"0"0,0 0 262 0 0,0 0 6 0 0,0 0-238 0 0,0 0-359 0 0,0 0-231 0 0,0 0-36 0 0,0 0 65 0 0,0 0 123 0 0,0 0-7 0 0,14-1-93 0 0,105-2 1480 0 0,207 3 837 0 0,-213 7-1004 0 0,-164-43-1553 0 0,18 14-678 0 0,22 16-118 0 0,1-1 0 0 0,-1 0 1 0 0,1 0-1 0 0,0-1 0 0 0,1 0 1 0 0,0-1-1 0 0,0 0 1 0 0,1-1-1 0 0,0 1 0 0 0,1-1 1 0 0,0-1-1 0 0,-5-9 1 0 0,11 19-98 0 0,1 0 0 0 0,-1 0 0 0 0,1 0 0 0 0,-1 0 0 0 0,1 0 0 0 0,0 0 0 0 0,0 0 0 0 0,-1 0 0 0 0,1 0-1 0 0,0 0 1 0 0,0 0 0 0 0,0 0 0 0 0,0 0 0 0 0,0 0 0 0 0,0 0 0 0 0,0 0 0 0 0,1 0 0 0 0,-1 0 0 0 0,0 1 0 0 0,0-1 0 0 0,1 0 0 0 0,-1 0 0 0 0,1 0-1 0 0,-1 0 1 0 0,1 0 0 0 0,-1 0 0 0 0,1 1 0 0 0,-1-1 0 0 0,1 0 0 0 0,0 0 0 0 0,-1 1 0 0 0,1-1 0 0 0,0 0 0 0 0,0 1 0 0 0,0-1 0 0 0,-1 1-1 0 0,1-1 1 0 0,0 1 0 0 0,0-1 0 0 0,0 1 0 0 0,0 0 0 0 0,0-1 0 0 0,0 1 98 0 0,29-6-8527 0 0,-29 6 8247 0 0,13-1-10585 0 0</inkml:trace>
</inkml:ink>
</file>

<file path=ppt/ink/ink8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21.0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1112 0 0,'0'0'978'0'0,"0"0"-281"0"0,0 0 7 0 0,0 0 334 0 0,0 0 365 0 0,0 0 228 0 0,0 0-24 0 0,0 0-201 0 0,0 0-211 0 0,0 0-189 0 0,0 0-151 0 0,0 0-111 0 0,0 0-61 0 0,23 2-21 0 0,112 10 505 0 0,62-2 1176 0 0,-114-12-10266 0 0,-83 3 2864 0 0,0 1 2181 0 0,0-1-493 0 0</inkml:trace>
</inkml:ink>
</file>

<file path=ppt/ink/ink8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21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 4305 0 0,'0'0'1731'0'0,"0"0"-680"0"0,0 0-144 0 0,0 0 418 0 0,0 0 324 0 0,0 0 43 0 0,0 0-321 0 0,0 0-443 0 0,0 0-296 0 0,32-2-208 0 0,99-9-129 0 0,84 6-1144 0 0,-180 8-4867 0 0,-26-3-1901 0 0</inkml:trace>
</inkml:ink>
</file>

<file path=ppt/ink/ink8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18.3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405 78 0 0 0,'0'0'529'0'0,"0"0"221"0"0,0 0 187 0 0,0 0 261 0 0,0 0 242 0 0,0 0 67 0 0,0 0-170 0 0,0 0-312 0 0,0 0-311 0 0,0 0-214 0 0,-4 5-72 0 0,-100 192 2342 0 0,88-168-2561 0 0,-19 39 113 0 0,-3-3-1 0 0,-3-1 1 0 0,-3-2 0 0 0,-22 22-322 0 0,9-22 414 0 0,236-264 1769 0 0,-7-4-1945 0 0,-36 44-76 0 0,-123 162-268 0 0,-17 26 150 0 0,-27 78 275 0 0,-15 83 32 0 0,43-162-319 0 0,4 104-25 0 0,1-128 9 0 0,0 1 1 0 0,0-1 0 0 0,0 0-1 0 0,0 0 1 0 0,0 0 0 0 0,0 0 0 0 0,0 0-1 0 0,1-1 1 0 0,-1 1 0 0 0,0-1-1 0 0,0 1 1 0 0,1-1 0 0 0,-1 0 0 0 0,0 0-1 0 0,1 0 1 0 0,-1 0 0 0 0,0 0-1 0 0,1 0 1 0 0,-1-1 0 0 0,0 1-1 0 0,0-1 1 0 0,1 1 0 0 0,-1-1 0 0 0,0 0-1 0 0,0 0 1 0 0,0 0 0 0 0,0 0-1 0 0,0-1 1 0 0,0 1 0 0 0,0 0 0 0 0,0-1-1 0 0,-1 0 1 0 0,1 1 0 0 0,0-2-17 0 0,30-24 104 0 0,-2-2 0 0 0,-1-1 1 0 0,-2-1-1 0 0,8-14-104 0 0,-17 23 29 0 0,137-187 61 0 0,-19 52-133 0 0,-134 185-169 0 0,-34 163 799 0 0,24 82 799 0 0,7-215-4156 0 0,1 1-3688 0 0,0-25 584 0 0,0-34-121 0 0</inkml:trace>
  <inkml:trace contextRef="#ctx0" brushRef="#br0" timeOffset="415.982">1540 1 1856 0 0,'0'0'865'0'0,"0"0"-133"0"0,0 0 139 0 0,0 0 341 0 0,0 0 263 0 0,0 0 46 0 0,0 0-208 0 0,-16 33-377 0 0,-51 104-351 0 0,14 10 290 0 0,15 21 254 0 0,25-16-303 0 0,14-149-760 0 0,0 0 0 0 0,1 0 0 0 0,-1 0 0 0 0,1 0 0 0 0,0-1 0 0 0,0 1 0 0 0,0 0 0 0 0,0-1 0 0 0,0 1 0 0 0,1-1 0 0 0,-1 0 0 0 0,1 1 0 0 0,-1-1 0 0 0,1-1 0 0 0,0 1 0 0 0,0 0 0 0 0,0-1 0 0 0,0 1-1 0 0,0-1 1 0 0,0 0 0 0 0,0 0 0 0 0,1 0 0 0 0,-1 0 0 0 0,0-1 0 0 0,1 1 0 0 0,-1-1 0 0 0,0 0 0 0 0,1 0 0 0 0,-1 0 0 0 0,0-1 0 0 0,1 1 0 0 0,-1-1 0 0 0,0 0 0 0 0,0 1 0 0 0,0-1 0 0 0,3-1-66 0 0,14 1 178 0 0,-8-1-110 0 0,0 0 0 0 0,0-1-1 0 0,0-1 1 0 0,-1 0 0 0 0,1 0 0 0 0,-1-1 0 0 0,0 0 0 0 0,0-1-1 0 0,7-6-67 0 0,3 1 1 0 0,6-24-1552 0 0,-31 17-8526 0 0,2 15 4345 0 0</inkml:trace>
  <inkml:trace contextRef="#ctx0" brushRef="#br0" timeOffset="779.502">1170 343 4281 0 0,'0'0'979'0'0,"0"0"-255"0"0,0 0 85 0 0,0 0 336 0 0,0 0 284 0 0,0 0 8 0 0,0 0-198 0 0,0 0-237 0 0,0 0-212 0 0,0 0-159 0 0,0 0-147 0 0,0 0-125 0 0,32 0-93 0 0,99 1-70 0 0,-44 0 30 0 0,-19 1-1231 0 0,-20-2-7174 0 0,-42 0 1366 0 0</inkml:trace>
  <inkml:trace contextRef="#ctx0" brushRef="#br0" timeOffset="1050.923">1833 527 5697 0 0,'0'0'1646'0'0,"0"0"-490"0"0,0 0-52 0 0,0 0 299 0 0,0 0 211 0 0,0 0-16 0 0,0 0-297 0 0,0 0-386 0 0,0 0-331 0 0,-1 33-210 0 0,-3 100-128 0 0,-2 65 89 0 0,6-197-799 0 0,0-1-283 0 0,0 0-408 0 0,0 0-605 0 0,0-1-1705 0 0,0-2 947 0 0,0 2-2029 0 0,0-2 1230 0 0</inkml:trace>
  <inkml:trace contextRef="#ctx0" brushRef="#br0" timeOffset="1309.901">1837 535 1984 0 0,'0'0'2334'0'0,"0"0"-1227"0"0,0 0-655 0 0,0 0 16 0 0,0 0 343 0 0,0 0 409 0 0,0 0 253 0 0,0 0-25 0 0,0 0-182 0 0,0 0-221 0 0,0 0-157 0 0,0 0-78 0 0,0 0-58 0 0,20 1-68 0 0,102 9 291 0 0,1-22-863 0 0,-100 7-453 0 0,-7 1-3051 0 0,-6 2-6426 0 0,-9 2 5540 0 0</inkml:trace>
  <inkml:trace contextRef="#ctx0" brushRef="#br0" timeOffset="1766.658">1772 719 2793 0 0,'0'0'1447'0'0,"0"0"-510"0"0,0 0 9 0 0,0 0 499 0 0,0 0 393 0 0,0 0 20 0 0,0 0-357 0 0,0 0-499 0 0,0 0-371 0 0,0 0-233 0 0,0 0-141 0 0,32-3-97 0 0,100-10-86 0 0,-5-9-1923 0 0,-115 19 671 0 0,11-1-4894 0 0,-12 4-116 0 0</inkml:trace>
</inkml:ink>
</file>

<file path=ppt/ink/ink8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26.16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16 0 0,'0'0'1586'0'0,"0"0"-174"0"0,0 0 190 0 0,0 0 338 0 0,0 0 238 0 0,0 0-6 0 0,0 0-331 0 0,0 0-460 0 0,0 0-423 0 0,0 0-277 0 0,0 0-127 0 0,0 0-37 0 0,0 0-26 0 0,15-4-23 0 0,160-28 950 0 0,134 9-1988 0 0,-233 23-3763 0 0,-47 0-1787 0 0,-16 0-2072 0 0</inkml:trace>
</inkml:ink>
</file>

<file path=ppt/ink/ink8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28.1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1 358 3361 0 0,'0'0'1113'0'0,"0"0"-23"0"0,0 0 432 0 0,0 0 398 0 0,0 0 147 0 0,0 0-188 0 0,36 0-411 0 0,116 0-309 0 0,118-12 2255 0 0,36-6-1707 0 0,-318 3-682 0 0,-140-40-1133 0 0,31-12 203 0 0,116 64-171 0 0,0-1 1 0 0,0 0 0 0 0,0 0-1 0 0,0-1 1 0 0,1 1 0 0 0,0-1-1 0 0,0 0 1 0 0,0 0-1 0 0,1 0 1 0 0,-1-1 0 0 0,1 1-1 0 0,0-1 1 0 0,1 0 0 0 0,0 0-1 0 0,0 0 1 0 0,0 0-1 0 0,0 0 1 0 0,1 0 0 0 0,0-1-1 0 0,0-2 76 0 0,15-30-3206 0 0,5 19-2358 0 0,-12 13 2142 0 0,3-4-4590 0 0</inkml:trace>
</inkml:ink>
</file>

<file path=ppt/ink/ink8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24.6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1 329 0 0 0,'0'0'267'0'0,"0"0"860"0"0,0 0 416 0 0,0 0 94 0 0,0 0-83 0 0,0 0-151 0 0,0 0-168 0 0,0 0-115 0 0,21 0 2115 0 0,85-9 2150 0 0,-41 2-4205 0 0,30 1-468 0 0,98-10-3119 0 0,-192 16 2308 0 0,33-5-4383 0 0,-15 0-3353 0 0,-12 1 2260 0 0</inkml:trace>
  <inkml:trace contextRef="#ctx0" brushRef="#br0" timeOffset="370.871">945 41 1952 0 0,'0'0'1459'0'0,"0"0"-878"0"0,0 0-391 0 0,0 0 225 0 0,0 0 543 0 0,0 0 530 0 0,0 0 243 0 0,0 0-103 0 0,0 0-333 0 0,0 0-323 0 0,0 0-187 0 0,0 0-88 0 0,0 0-34 0 0,0 31-32 0 0,0 142 505 0 0,-10 17 527 0 0,-23-36-1464 0 0,19-128-593 0 0,8-43-14112 0 0,6 13 10963 0 0</inkml:trace>
  <inkml:trace contextRef="#ctx0" brushRef="#br0" timeOffset="730.596">619 34 0 0 0,'0'0'523'0'0,"0"0"132"0"0,0 0-50 0 0,0 0 297 0 0,0 0 470 0 0,0 0 382 0 0,0 0 74 0 0,0 0-184 0 0,0 0-295 0 0,0 0-245 0 0,0 0-141 0 0,0 0-124 0 0,0 0-71 0 0,20-5-56 0 0,61-17-55 0 0,14 16 2005 0 0,204 21-868 0 0,-177 7-5568 0 0,-111-9-1023 0 0,-6-4-1742 0 0,-3-5 1518 0 0</inkml:trace>
  <inkml:trace contextRef="#ctx0" brushRef="#br0" timeOffset="1090.516">498 704 0 0 0,'0'0'216'0'0,"0"0"363"0"0,0 0 582 0 0,0 0 524 0 0,0 0 273 0 0,0 0-33 0 0,0 0-199 0 0,0 0-219 0 0,0 0-144 0 0,0 0-115 0 0,0 0-106 0 0,0 0-87 0 0,34 2-90 0 0,106 5-101 0 0,-58-15 539 0 0,162-25-196 0 0,-213 29-2936 0 0,-20 4-2374 0 0,-1-1-4872 0 0,-10 1 3778 0 0</inkml:trace>
  <inkml:trace contextRef="#ctx0" brushRef="#br0" timeOffset="2288.705">1275 671 1088 0 0,'0'0'1843'0'0,"0"0"-944"0"0,0 0-404 0 0,0 0 218 0 0,0 0 385 0 0,0 0 296 0 0,0 0 46 0 0,0 0-201 0 0,0 0-276 0 0,0 0-228 0 0,0 0-151 0 0,0 0-96 0 0,32-19-59 0 0,101-60-58 0 0,29-40 704 0 0,-148 108-1013 0 0,0-1 1 0 0,0 0-1 0 0,-1-1 1 0 0,-1-1 0 0 0,0 0-1 0 0,-1 0 1 0 0,-1-1-1 0 0,0-1 1 0 0,5-10-63 0 0,-6-59-75 0 0,-10 84 42 0 0,-1 0 0 0 0,0 0 0 0 0,1 1 0 0 0,-1-1 1 0 0,0 0-1 0 0,1 1 0 0 0,-1 0 0 0 0,0-1 0 0 0,1 1 0 0 0,-1 0 0 0 0,0 0 1 0 0,0 0-1 0 0,1 0 0 0 0,-1 0 0 0 0,0 0 0 0 0,0 0 0 0 0,1 1 0 0 0,-1-1 0 0 0,0 0 1 0 0,0 1-1 0 0,1 0 0 0 0,-1-1 0 0 0,1 1 0 0 0,-1 0 0 0 0,1 0 0 0 0,-1 0 0 0 0,1 0 1 0 0,-1 0-1 0 0,1 0 0 0 0,0 0 0 0 0,-1 1 0 0 0,1-1 0 0 0,0 0 0 0 0,0 1 33 0 0,-9 7-8 0 0,0 1-1 0 0,1 0 1 0 0,0 1-1 0 0,0 0 0 0 0,2 0 1 0 0,-1 1-1 0 0,1-1 1 0 0,1 2-1 0 0,0-1 0 0 0,1 1 1 0 0,0 0-1 0 0,1 0 1 0 0,0 0-1 0 0,1 1 0 0 0,1-1 1 0 0,0 1-1 0 0,1 0 1 0 0,0 11 8 0 0,1-22 20 0 0,0 1 0 0 0,1 0 1 0 0,0-1-1 0 0,-1 1 0 0 0,1-1 0 0 0,0 1 1 0 0,1-1-1 0 0,-1 1 0 0 0,1-1 1 0 0,-1 0-1 0 0,1 0 0 0 0,0 0 1 0 0,0 0-1 0 0,1 0 0 0 0,-1 0 1 0 0,1 0-1 0 0,-1-1 0 0 0,1 1 0 0 0,0-1 1 0 0,0 0-1 0 0,0 0 0 0 0,0 0 1 0 0,0 0-1 0 0,0 0 0 0 0,1-1 1 0 0,-1 0-1 0 0,0 1 0 0 0,1-1 0 0 0,1 0-20 0 0,108 8 1475 0 0,-87-15-1319 0 0,0-1 1 0 0,-1-1-1 0 0,1-1 1 0 0,-2-1 0 0 0,0-1-1 0 0,0-2 1 0 0,-1 0-1 0 0,0-1 1 0 0,-2-2-1 0 0,0 0 1 0 0,0-1 0 0 0,-1-1-1 0 0,-2-1 1 0 0,0-1-1 0 0,3-5-156 0 0,-14 19-31 0 0,-1 1 0 0 0,0-2 0 0 0,0 1-1 0 0,0-1 1 0 0,-1 1 0 0 0,0-2 0 0 0,0 1-1 0 0,-1 0 1 0 0,0-1 0 0 0,0 0 0 0 0,-1 0-1 0 0,0 0 1 0 0,0 0 0 0 0,-1-1 0 0 0,0 1 0 0 0,-1-1-1 0 0,0 1 1 0 0,0-1 0 0 0,-1-1 31 0 0,-1 10-47 0 0,0-1 1 0 0,0 0 0 0 0,0 0-1 0 0,-1 1 1 0 0,1-1-1 0 0,0 1 1 0 0,-1-1-1 0 0,1 1 1 0 0,0 0 0 0 0,-1 0-1 0 0,1-1 1 0 0,-1 1-1 0 0,1 0 1 0 0,0 0-1 0 0,-1 0 1 0 0,1 0 0 0 0,-1 1-1 0 0,1-1 1 0 0,0 0-1 0 0,-1 1 1 0 0,1-1 0 0 0,0 1-1 0 0,-1-1 1 0 0,1 1-1 0 0,0-1 1 0 0,0 1-1 0 0,-1 0 1 0 0,1 0 0 0 0,0-1-1 0 0,0 1 1 0 0,0 0-1 0 0,0 0 1 0 0,0 0-1 0 0,0 0 1 0 0,0 1 0 0 0,0-1-1 0 0,0 1 47 0 0,1-2 0 0 0,-9 8-12 0 0,1 1-1 0 0,0 0 1 0 0,1 1 0 0 0,0-1 0 0 0,0 1-1 0 0,1 1 1 0 0,0-1 0 0 0,1 1-1 0 0,0 0 1 0 0,1 0 0 0 0,0 1-1 0 0,1-1 1 0 0,0 1 0 0 0,1 0-1 0 0,0 0 1 0 0,1 0 0 0 0,0 7 12 0 0,0-13 17 0 0,1 0 1 0 0,-1 0 0 0 0,2 0-1 0 0,-1 0 1 0 0,1 0 0 0 0,-1 0-1 0 0,2 0 1 0 0,-1 0 0 0 0,1 0-1 0 0,0 0 1 0 0,0 0 0 0 0,0-1-1 0 0,1 1 1 0 0,0-1 0 0 0,0 1-1 0 0,0-1 1 0 0,1 0 0 0 0,0-1-1 0 0,0 1 1 0 0,0 0 0 0 0,0-1-1 0 0,1 0 1 0 0,0 0 0 0 0,0-1 0 0 0,0 1-1 0 0,0-1 1 0 0,0 0 0 0 0,2 0-18 0 0,4 1 107 0 0,0 0 1 0 0,0-1 0 0 0,0 0 0 0 0,0-1 0 0 0,1 0-1 0 0,-1-1 1 0 0,1 0 0 0 0,-1-1 0 0 0,1 0 0 0 0,-1-1 0 0 0,1 0-1 0 0,-1-1 1 0 0,1 0 0 0 0,-1-1 0 0 0,0-1 0 0 0,0 1-1 0 0,-1-2 1 0 0,1 1 0 0 0,-1-1 0 0 0,0-1 0 0 0,0 0 0 0 0,0 0-1 0 0,3-4-107 0 0,15-12 38 0 0,-1-2-1 0 0,-1 0 1 0 0,-1-1-1 0 0,-1-2 1 0 0,-2-1-1 0 0,0 0 0 0 0,-2-2-37 0 0,-9 14-8 0 0,0-1 0 0 0,-2-1-1 0 0,0 0 1 0 0,-1 0-1 0 0,0-1 1 0 0,-2 1-1 0 0,0-2 1 0 0,-1 1-1 0 0,-2-1 1 0 0,1 1 0 0 0,-2-1-1 0 0,-1-8 9 0 0,-1 28-3 0 0,-1-1-1 0 0,1 1 1 0 0,-1-1-1 0 0,1 0 1 0 0,-1 1-1 0 0,1-1 1 0 0,-1 1 0 0 0,0-1-1 0 0,0 1 1 0 0,1 0-1 0 0,-1-1 1 0 0,0 1-1 0 0,0-1 1 0 0,1 1-1 0 0,-1 0 1 0 0,0 0 0 0 0,0 0-1 0 0,0 0 1 0 0,1-1-1 0 0,-1 1 1 0 0,0 0-1 0 0,0 0 1 0 0,0 0-1 0 0,0 0 1 0 0,1 1 0 0 0,-1-1-1 0 0,0 0 1 0 0,0 0-1 0 0,0 0 1 0 0,1 1-1 0 0,-1-1 1 0 0,0 0-1 0 0,0 1 1 0 0,1-1-1 0 0,-1 1 1 0 0,0-1 0 0 0,1 1-1 0 0,-1-1 1 0 0,1 1-1 0 0,-1-1 1 0 0,0 1-1 0 0,1 0 1 0 0,-1-1-1 0 0,1 1 1 0 0,0 0 0 0 0,-1 0-1 0 0,1-1 1 0 0,-1 1 3 0 0,-8 14 14 0 0,0 1 0 0 0,1 0 0 0 0,1 0 0 0 0,0 1-1 0 0,1 0 1 0 0,1 0 0 0 0,1 0 0 0 0,0 1 0 0 0,2 0 0 0 0,0-1 0 0 0,0 1 0 0 0,2 0 0 0 0,1 16-14 0 0,8 54-64 0 0,34 38-1 0 0,3-43-3783 0 0,-37-69 145 0 0,2-3-4512 0 0,-6-9 4998 0 0</inkml:trace>
  <inkml:trace contextRef="#ctx0" brushRef="#br0" timeOffset="17982.722">3034 483 0 0 0,'0'0'388'0'0,"0"0"586"0"0,0 0 221 0 0,0 0-105 0 0,0 0-264 0 0,0 0-266 0 0,0 0-147 0 0,0 0-20 0 0,3 2 68 0 0,3 2-170 0 0,-1 1 0 0 0,0 1 0 0 0,0-1 0 0 0,-1 1 0 0 0,1 0 0 0 0,-1 0 0 0 0,0 0 0 0 0,-1 1 0 0 0,0-1 0 0 0,0 1 0 0 0,0 0 0 0 0,-1 0 0 0 0,0 0 0 0 0,0 0 0 0 0,-1 0 0 0 0,1 1 0 0 0,-2-1 0 0 0,1 0 0 0 0,-1 1 0 0 0,0-1 0 0 0,-1 0 0 0 0,0 0 0 0 0,0 1 0 0 0,-1 3-291 0 0,2 14 322 0 0,-26 125 459 0 0,23-142-917 0 0,2-8-4046 0 0,1-1-4349 0 0,0-2 6993 0 0</inkml:trace>
  <inkml:trace contextRef="#ctx0" brushRef="#br0" timeOffset="18396.158">2858 461 0 0 0,'0'0'669'0'0,"0"0"224"0"0,0 0 91 0 0,0 0 9 0 0,0 0-18 0 0,0 0 7 0 0,0 0 18 0 0,0 0-36 0 0,0 0-26 0 0,8 6 17 0 0,82 40 2967 0 0,133-42 172 0 0,-113-8-3945 0 0,-43 0-3103 0 0,-68 9-2666 0 0,-8 6 1584 0 0,8-9 2410 0 0,-4 2-1656 0 0</inkml:trace>
  <inkml:trace contextRef="#ctx0" brushRef="#br0" timeOffset="18692.28">2961 855 1792 0 0,'0'0'1155'0'0,"0"0"-97"0"0,0 0 251 0 0,0 0 455 0 0,0 0 373 0 0,0 0-36 0 0,0 0-366 0 0,0 0-415 0 0,0 0-337 0 0,0 0-246 0 0,0 0-151 0 0,0 0-105 0 0,0 0-105 0 0,33-4-56 0 0,102-14-77 0 0,-11 2-110 0 0,-64 9-4515 0 0,-44 5-986 0 0,-3 1-3112 0 0</inkml:trace>
</inkml:ink>
</file>

<file path=ppt/ink/ink8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48.4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33 0 0 0,'0'0'818'0'0,"11"-3"99"0"0,32-6 183 0 0,19 3 3363 0 0,39 4 1946 0 0,49-10-3921 0 0,-17 11-2484 0 0,-126 8-1997 0 0,-17 8-6957 0 0,2-11 3694 0 0</inkml:trace>
</inkml:ink>
</file>

<file path=ppt/ink/ink8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3:48.83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34 0 0 0,'0'0'1258'0'0,"0"0"69"0"0,0 0-287 0 0,0 0-357 0 0,0 0-225 0 0,0 0-71 0 0,0 0 43 0 0,0 0 124 0 0,-11 0 1069 0 0,56-3 4968 0 0,26-11-3562 0 0,-46 8-2786 0 0,0 2 1 0 0,1 0 0 0 0,-1 2-1 0 0,1 1 1 0 0,21 2-244 0 0,-15-1-235 0 0,26 9-2597 0 0,-34-4-3709 0 0,-16-4-2401 0 0</inkml:trace>
</inkml:ink>
</file>

<file path=ppt/ink/ink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9386 0 0,'0'0'1456'0'0,"0"0"-602"0"0,0 0-199 0 0,0 0 235 0 0,0 0 300 0 0,0 0 138 0 0,0 0-127 0 0,0 0-233 0 0,0 0-185 0 0,0 0-165 0 0,0 0-108 0 0,0 0-51 0 0,0 0-51 0 0,23 11-24 0 0,72 36-15 0 0,-26-35 293 0 0,-35-15-723 0 0,0-1 0 0 0,-1-1 0 0 0,1-2 0 0 0,-1-1 1 0 0,10-5 60 0 0,41-10-9292 0 0,-70 19-1193 0 0</inkml:trace>
</inkml:ink>
</file>

<file path=ppt/ink/ink8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4:12.3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1 509 2649 0 0,'0'0'1291'0'0,"0"0"-366"0"0,0 0-342 0 0,0 0-215 0 0,0 0 27 0 0,0 0 225 0 0,0 0 304 0 0,0 0 279 0 0,0 0 163 0 0,0 0 11 0 0,0 0-114 0 0,28-4-168 0 0,93-15-152 0 0,-112 17-833 0 0,368-59 3817 0 0,105 7-3927 0 0,-267 47-263 0 0,-214 7 177 0 0,0 0 1 0 0,1-1-1 0 0,-1 1 0 0 0,0 0 0 0 0,0 0 1 0 0,0-1-1 0 0,1 1 0 0 0,-1 0 0 0 0,0 0 1 0 0,0 0-1 0 0,0 1 0 0 0,1-1 0 0 0,-1 0 1 0 0,0 0-1 0 0,0 1 0 0 0,0-1 0 0 0,0 1 1 0 0,0-1-1 0 0,1 1 0 0 0,-1-1 0 0 0,0 1 1 0 0,0 0-1 0 0,0-1 0 0 0,0 1 0 0 0,-1 0 1 0 0,1 0-1 0 0,0 0 0 0 0,0-1 1 0 0,0 1-1 0 0,-1 0 0 0 0,1 0 0 0 0,0 0 1 0 0,-1 1-1 0 0,1-1 0 0 0,-1 0 0 0 0,1 0 1 0 0,-1 0-1 0 0,0 0 0 0 0,1 0 0 0 0,-1 1 1 0 0,0-1-1 0 0,0 0 0 0 0,0 0 0 0 0,0 0 1 0 0,0 1-1 0 0,0-1 0 0 0,0 0 0 0 0,0 1 86 0 0,-53 31-9153 0 0,38-25 3646 0 0</inkml:trace>
  <inkml:trace contextRef="#ctx0" brushRef="#br0" timeOffset="226.303">45 774 5441 0 0,'0'0'779'0'0,"0"0"-378"0"0,0 0-174 0 0,0 0 253 0 0,0 0 394 0 0,0 0 318 0 0,0 0 142 0 0,37-2-49 0 0,118-6-154 0 0,220-41 2766 0 0,-205 26-3499 0 0,85-13-3277 0 0,-206 24-866 0 0,-13-19-5752 0 0,-31 23 8334 0 0,-3 4 1008 0 0</inkml:trace>
  <inkml:trace contextRef="#ctx0" brushRef="#br0" timeOffset="552.135">678 49 0 0 0,'0'0'599'0'0,"0"0"829"0"0,0 0 382 0 0,0 0 209 0 0,0 0-3 0 0,0 0-233 0 0,0 0-397 0 0,0 0-499 0 0,0 0-430 0 0,0 0-249 0 0,0 0-65 0 0,-6-11 61 0 0,1 3-140 0 0,-11-21 205 0 0,33 48 549 0 0,11 13-248 0 0,2-1 1 0 0,1-2-1 0 0,2 0 1 0 0,0-3-1 0 0,2-1 1 0 0,1-1-1 0 0,1-2 1 0 0,21 9-571 0 0,163 88 601 0 0,-217-118-587 0 0,-1 1 1 0 0,1 0-1 0 0,-1 0 0 0 0,1 1 1 0 0,-1-1-1 0 0,0 1 0 0 0,0-1 1 0 0,0 1-1 0 0,0 0 0 0 0,-1 0 1 0 0,1 0-1 0 0,-1 1 0 0 0,0-1 1 0 0,0 1-1 0 0,0-1 0 0 0,0 1 1 0 0,0 0-1 0 0,-1-1 0 0 0,0 1 1 0 0,0 0-1 0 0,0 0 0 0 0,0 0 0 0 0,0 0 1 0 0,-1 0-1 0 0,0 0 0 0 0,0 0 1 0 0,0 0-1 0 0,0 0 0 0 0,-1 1 1 0 0,0-1-1 0 0,1-1 0 0 0,-1 1 1 0 0,-1 0-1 0 0,1 0 0 0 0,-1 0 1 0 0,1 0-1 0 0,-1-1 0 0 0,0 1 1 0 0,0-1-1 0 0,-1 0 0 0 0,1 1 1 0 0,-3 1-15 0 0,-42 44 247 0 0,-2-3 0 0 0,-1-2 0 0 0,-58 38-247 0 0,-69 60 467 0 0,164-130-465 0 0,1 0 0 0 0,0 1 0 0 0,1 0 0 0 0,0 1 0 0 0,2 0 1 0 0,-1 1-1 0 0,2-1 0 0 0,0 2 0 0 0,0-1 0 0 0,2 1 0 0 0,-4 12-2 0 0,11 62-3488 0 0,14-68-5006 0 0,-10-17-613 0 0</inkml:trace>
</inkml:ink>
</file>

<file path=ppt/ink/ink8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4:15.8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37 0 0 0,'0'0'1722'0'0,"0"0"121"0"0,0 0 145 0 0,0 0 177 0 0,0 0-37 0 0,0 0-320 0 0,0 0-443 0 0,0 0-444 0 0,0 0-285 0 0,0 0-114 0 0,0 0 29 0 0,0 0 109 0 0,4 0 93 0 0,342-33 3834 0 0,-261 31-4311 0 0,0 0-5216 0 0,-82 9-5232 0 0,-3-7 3359 0 0</inkml:trace>
</inkml:ink>
</file>

<file path=ppt/ink/ink8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4:16.18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0 111 4681 0 0,'0'0'2138'0'0,"0"0"-761"0"0,0 0-235 0 0,0 0 306 0 0,0 0 418 0 0,0 0 150 0 0,0 0-299 0 0,0 0-453 0 0,0 0-356 0 0,0 0-236 0 0,36-6-151 0 0,114-17-132 0 0,15-11 243 0 0,-101 20-1001 0 0,71-13 168 0 0,-45 21-9824 0 0,-76 6-151 0 0</inkml:trace>
</inkml:ink>
</file>

<file path=ppt/ink/ink8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4:14.50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525 1 1824 0 0,'0'0'1393'0'0,"0"0"-268"0"0,0 0-214 0 0,0 0 49 0 0,0 0 247 0 0,0 0 296 0 0,0 0 107 0 0,0 0-124 0 0,0 0-312 0 0,0 0-369 0 0,0 0-316 0 0,0 0-213 0 0,0 0-108 0 0,-7 8 86 0 0,-35 83 742 0 0,6-4-451 0 0,-113 227 259 0 0,145-306-798 0 0,-7 7 4 0 0,2 0 0 0 0,0 1 0 0 0,0 1 0 0 0,2-1 0 0 0,0 1 0 0 0,1 0 0 0 0,0 1 0 0 0,2 0 0 0 0,0-1 0 0 0,1 1 0 0 0,-1 12-10 0 0,6-27 28 0 0,-1-1-1 0 0,1 0 0 0 0,0 0 1 0 0,-1 0-1 0 0,1 0 0 0 0,0 0 1 0 0,0 0-1 0 0,0 0 0 0 0,0 0 1 0 0,1-1-1 0 0,-1 1 0 0 0,0-1 1 0 0,1 0-1 0 0,-1 0 0 0 0,1 0 1 0 0,-1 0-1 0 0,1 0 0 0 0,-1 0 1 0 0,1-1-1 0 0,0 1 0 0 0,0-1 1 0 0,-1 1-1 0 0,1-1 0 0 0,0 0 1 0 0,-1 0-1 0 0,1-1 0 0 0,0 1 1 0 0,0 0-1 0 0,-1-1 0 0 0,1 0 1 0 0,0 0-28 0 0,6 1 94 0 0,17-1 78 0 0,-1-1 0 0 0,1-1 1 0 0,-1-2-1 0 0,0 0 0 0 0,-1-2 0 0 0,1 0 1 0 0,20-11-173 0 0,73-26-212 0 0,-106 24-1680 0 0,-11 4-4707 0 0,-1 8 1160 0 0,0 4-213 0 0</inkml:trace>
  <inkml:trace contextRef="#ctx0" brushRef="#br0" timeOffset="301.746">0 402 696 0 0,'0'0'1443'0'0,"0"0"-469"0"0,0 0 75 0 0,0 0 381 0 0,0 0 312 0 0,0 0 103 0 0,32-2-163 0 0,99-9-316 0 0,22-3 1303 0 0,129-3-1802 0 0,-252 16-1491 0 0,9 0-2167 0 0,-14 4-3952 0 0,-17 0 1138 0 0</inkml:trace>
  <inkml:trace contextRef="#ctx0" brushRef="#br0" timeOffset="613.935">976 417 4913 0 0,'0'0'1322'0'0,"0"0"-598"0"0,0 0-177 0 0,0 0 347 0 0,0 0 475 0 0,0 0 295 0 0,0 0-48 0 0,0 0-330 0 0,0 0-358 0 0,0 0-300 0 0,0 0-193 0 0,0 0-91 0 0,0 0-44 0 0,2 27-48 0 0,5 84-40 0 0,-16 28 264 0 0,-13-21-3496 0 0,20-111 876 0 0,2-1-7169 0 0,0-5 5880 0 0</inkml:trace>
  <inkml:trace contextRef="#ctx0" brushRef="#br0" timeOffset="916.55">880 461 0 0 0,'0'0'1430'0'0,"0"0"183"0"0,0 0 196 0 0,0 0 83 0 0,0 0-136 0 0,0 0-278 0 0,0 0-247 0 0,34-8-205 0 0,108-28-193 0 0,-119 30-569 0 0,0 0-1 0 0,0 2 0 0 0,0 1 1 0 0,1 0-1 0 0,-1 2 0 0 0,15 1-263 0 0,-3 1-144 0 0,-4 14-2309 0 0,-28 10-7209 0 0,-3-21 7273 0 0</inkml:trace>
  <inkml:trace contextRef="#ctx0" brushRef="#br0" timeOffset="1169.667">928 656 168 0 0,'0'0'1880'0'0,"0"0"-597"0"0,0 0-18 0 0,0 0 431 0 0,0 0 314 0 0,0 0-67 0 0,0 0-405 0 0,0 0-468 0 0,0 0-325 0 0,0 0-196 0 0,0 0-146 0 0,31-4-126 0 0,97-14-98 0 0,-27 0-259 0 0,-71 12-475 0 0,12-1-2850 0 0,-15 5-3243 0 0,-14 2 2330 0 0</inkml:trace>
</inkml:ink>
</file>

<file path=ppt/ink/ink8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4:21.71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 0 0 0,'0'0'888'0'0,"0"0"439"0"0,0 0 327 0 0,0 0 74 0 0,0 0-134 0 0,0 0-191 0 0,0 0-143 0 0,0 0-80 0 0,0 0-53 0 0,24 1-57 0 0,154 9 1477 0 0,-99-13-1954 0 0,0-3 0 0 0,76-15-593 0 0,-86 6-1003 0 0,-13 2-2376 0 0,-19 8-3302 0 0,-23 1 780 0 0</inkml:trace>
</inkml:ink>
</file>

<file path=ppt/ink/ink8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4:20.1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30 489 0 0 0,'0'0'728'0'0,"0"0"495"0"0,0 0 48 0 0,0 0-83 0 0,0 0-113 0 0,0 0-91 0 0,-5-1-106 0 0,-14-4-83 0 0,14 4-43 0 0,21 1 2044 0 0,83-5 1750 0 0,49-15-2582 0 0,14-3-1532 0 0,-162 23-536 0 0,31 0-414 0 0,-23 3-3853 0 0,-3 4-6086 0 0,-3-6 7275 0 0</inkml:trace>
  <inkml:trace contextRef="#ctx0" brushRef="#br0" timeOffset="416.935">860 139 48 0 0,'0'0'882'0'0,"0"0"-94"0"0,0 0 159 0 0,0 0 390 0 0,0 0 390 0 0,0 0 127 0 0,0 0-235 0 0,0 0-476 0 0,0 0-456 0 0,0 0-271 0 0,0 0-105 0 0,0 0 45 0 0,0 0 88 0 0,7 1 65 0 0,-6-1-471 0 0,1 0-1 0 0,-1 0 0 0 0,0 0 1 0 0,1 0-1 0 0,-1 0 1 0 0,0 0-1 0 0,1 0 0 0 0,-1 1 1 0 0,0-1-1 0 0,1 1 1 0 0,-1-1-1 0 0,0 1 0 0 0,1-1 1 0 0,-1 1-1 0 0,0 0 1 0 0,0-1-1 0 0,0 1 0 0 0,0 0 1 0 0,0 0-1 0 0,0 0 1 0 0,0 0-1 0 0,0 0 0 0 0,0 0 1 0 0,0 0-1 0 0,0 0 1 0 0,-1 1-1 0 0,1-1 0 0 0,0 0 1 0 0,-1 0-1 0 0,1 1 1 0 0,-1-1-1 0 0,0 0 1 0 0,1 1-1 0 0,-1-1 0 0 0,0 0 1 0 0,0 1-1 0 0,0-1 1 0 0,1 1-1 0 0,-2-1 0 0 0,1 0 1 0 0,0 2-38 0 0,-3 157 1942 0 0,-3-52-1585 0 0,6 32-537 0 0,-13-107-1760 0 0,3-25-2549 0 0,0-5-5079 0 0,8-3 8844 0 0</inkml:trace>
  <inkml:trace contextRef="#ctx0" brushRef="#br0" timeOffset="773.165">593 102 0 0 0,'0'0'735'0'0,"0"0"302"0"0,0 0 312 0 0,0 0 206 0 0,0 0-11 0 0,0 0-156 0 0,0 0-185 0 0,0 0-132 0 0,0 0-65 0 0,0 0-66 0 0,0 0-83 0 0,26-3-76 0 0,81-12-61 0 0,84 11 1751 0 0,24 4-2885 0 0,-194 12-3355 0 0,-19 5-5646 0 0,-2-12 6356 0 0</inkml:trace>
  <inkml:trace contextRef="#ctx0" brushRef="#br0" timeOffset="1152.309">518 640 2609 0 0,'0'0'741'0'0,"0"0"91"0"0,0 0 482 0 0,0 0 457 0 0,0 0 208 0 0,0 0-184 0 0,0 0-419 0 0,31-4-351 0 0,100-15-252 0 0,15-14 665 0 0,50-3-2124 0 0,-168 34-1214 0 0,0 0-6465 0 0,-21 2 3663 0 0</inkml:trace>
  <inkml:trace contextRef="#ctx0" brushRef="#br0" timeOffset="8157.902">1234 736 0 0 0,'0'0'439'0'0,"0"0"569"0"0,0 0-9 0 0,0 0-148 0 0,0 0-55 0 0,30-22 16 0 0,96-68 34 0 0,104-85 3605 0 0,-205 155-4067 0 0,-1-1 0 0 0,-1 0 0 0 0,0-2 1 0 0,-2-1-1 0 0,-1 0 0 0 0,11-20-384 0 0,-29 43 30 0 0,-1 0 1 0 0,0 0 0 0 0,1-1-1 0 0,-1 1 1 0 0,0-1 0 0 0,0 1-1 0 0,0-1 1 0 0,0 1 0 0 0,0-1-1 0 0,-1 0 1 0 0,1 1 0 0 0,0-1-1 0 0,-1 0 1 0 0,1 0 0 0 0,-1 1-1 0 0,1-1 1 0 0,-1 0 0 0 0,0 0-1 0 0,0 0 1 0 0,0 0 0 0 0,0 1-1 0 0,0-1 1 0 0,0 0 0 0 0,-1 0-1 0 0,1 0 1 0 0,-1 0 0 0 0,1 1 0 0 0,-1-1-1 0 0,0 0 1 0 0,1 1 0 0 0,-1-1-1 0 0,0 0 1 0 0,0 1 0 0 0,0-1-1 0 0,0 1 1 0 0,-1-1 0 0 0,1 1-1 0 0,0 0 1 0 0,0-1 0 0 0,-1 1-1 0 0,1 0 1 0 0,-1 0 0 0 0,1 0-1 0 0,-2 0-30 0 0,-4 4-117 0 0,-1 0-1 0 0,0 1 1 0 0,1 0 0 0 0,-1 0-1 0 0,1 1 1 0 0,1 0-1 0 0,-1 0 1 0 0,0 1-1 0 0,1-1 1 0 0,0 1 0 0 0,1 1-1 0 0,-1-1 1 0 0,1 1-1 0 0,1 0 1 0 0,-1 0-1 0 0,1 1 1 0 0,0-1 0 0 0,0 2 117 0 0,0-1-19 0 0,-1 0 1 0 0,1 1 0 0 0,1 0 0 0 0,-1 0-1 0 0,2 0 1 0 0,-1 0 0 0 0,1 0 0 0 0,0 0 0 0 0,1 1-1 0 0,0-1 1 0 0,1 0 0 0 0,0 1 0 0 0,1 3 18 0 0,-1-9 14 0 0,1-1 0 0 0,0 1 0 0 0,0 0 0 0 0,1-1 0 0 0,-1 1 1 0 0,1-1-1 0 0,0 1 0 0 0,0-1 0 0 0,0 0 0 0 0,0 0 0 0 0,0 0 1 0 0,1 0-1 0 0,-1 0 0 0 0,1 0 0 0 0,0-1 0 0 0,0 1 0 0 0,0-1 1 0 0,0 0-1 0 0,1 0 0 0 0,-1 0 0 0 0,0 0 0 0 0,4 1-14 0 0,11 2 141 0 0,0-1-1 0 0,0 0 1 0 0,0-2-1 0 0,1 0 1 0 0,0-1-1 0 0,-1 0 1 0 0,1-2-1 0 0,0 0 1 0 0,-1-1-1 0 0,1-1 1 0 0,-1-1-1 0 0,0-1 1 0 0,0 0 0 0 0,-1-1-1 0 0,1-1 1 0 0,-1 0-1 0 0,0-2 1 0 0,-1 0-1 0 0,0-1 1 0 0,-1 0-1 0 0,0-1 1 0 0,0-1-1 0 0,-1 0 1 0 0,-1-1-1 0 0,0-1 1 0 0,-1 0-1 0 0,3-5-140 0 0,-12 16-11 0 0,-1-1 1 0 0,1 1-1 0 0,-1-1 0 0 0,0 1 0 0 0,0-1 0 0 0,0 0 0 0 0,-1 0 0 0 0,1 0 1 0 0,-1 0-1 0 0,0 0 0 0 0,0 0 0 0 0,0 0 0 0 0,-1 0 0 0 0,1 0 0 0 0,-1 0 1 0 0,0-1-1 0 0,0 1 0 0 0,-1 0 0 0 0,1 0 0 0 0,-1 0 0 0 0,0 0 0 0 0,0 0 1 0 0,0 0-1 0 0,-1 0 0 0 0,0 0 0 0 0,1 0 0 0 0,-1 0 0 0 0,0 1 0 0 0,-1-1 1 0 0,1 1-1 0 0,-1 0 0 0 0,1-1 0 0 0,-1 1 0 0 0,0 0 0 0 0,-1 0 11 0 0,2 5-63 0 0,-1-1 1 0 0,0 1-1 0 0,1-1 0 0 0,0 1 0 0 0,-1 0 1 0 0,1 0-1 0 0,0 0 0 0 0,0 0 0 0 0,0 1 0 0 0,0-1 1 0 0,0 1-1 0 0,0-1 0 0 0,1 1 0 0 0,-1-1 0 0 0,1 1 1 0 0,0 0-1 0 0,0 0 0 0 0,0 0 0 0 0,0 0 0 0 0,0-1 1 0 0,1 1-1 0 0,-1 0 0 0 0,1 0 0 0 0,0 3 63 0 0,-2 0 16 0 0,-1 0 0 0 0,2 0 0 0 0,-1 0-1 0 0,1 0 1 0 0,0 0 0 0 0,0 0 0 0 0,1 1-1 0 0,0-1 1 0 0,0 0 0 0 0,0 0 0 0 0,1 1-1 0 0,0-1 1 0 0,0 0 0 0 0,0 0 0 0 0,1 0 0 0 0,0 0-1 0 0,0 0 1 0 0,1 0 0 0 0,-1-1 0 0 0,1 1-1 0 0,1-1 1 0 0,-1 1 0 0 0,1-1 0 0 0,0 0-1 0 0,0-1 1 0 0,0 1 0 0 0,0-1 0 0 0,5 4-16 0 0,5-3 103 0 0,1 0 1 0 0,0-1-1 0 0,0 0 1 0 0,0-1-1 0 0,0-1 1 0 0,1 0-1 0 0,-1-1 1 0 0,0-1-1 0 0,1-1 1 0 0,-1 0-1 0 0,0 0 1 0 0,1-2-1 0 0,-1 0 1 0 0,0-1-1 0 0,0 0 1 0 0,-1-1-1 0 0,0-1 1 0 0,0 0-1 0 0,0-1 1 0 0,0 0-1 0 0,-1-1 1 0 0,0-1-1 0 0,0-1-103 0 0,4-1 45 0 0,-1-1 1 0 0,0-1-1 0 0,-1 0 0 0 0,-1-1 0 0 0,0 0 0 0 0,-1-2 0 0 0,0 1 0 0 0,-1-1 1 0 0,-1-1-1 0 0,0 0 0 0 0,-2-1 0 0 0,0 0 0 0 0,-1-1 0 0 0,0 1 0 0 0,-2-2 1 0 0,0 1-1 0 0,-1 0 0 0 0,-1-1 0 0 0,-1 0 0 0 0,-1 0 0 0 0,0-12-45 0 0,-3 33-1 0 0,0-1 0 0 0,1 1-1 0 0,-1 0 1 0 0,1-1-1 0 0,-1 1 1 0 0,0 0-1 0 0,0-1 1 0 0,1 1 0 0 0,-1-1-1 0 0,0 0 1 0 0,0 1-1 0 0,0-1 1 0 0,0 0 0 0 0,1 1-1 0 0,-1-1 1 0 0,0 0-1 0 0,0 0 1 0 0,0 0-1 0 0,0 1 1 0 0,0-1 0 0 0,0 0-1 0 0,0 0 1 0 0,0-1-1 0 0,0 1 1 0 0,1 0-1 0 0,-1 0 1 0 0,0 0 0 0 0,0-1-1 0 0,0 1 1 0 0,0 0-1 0 0,0-1 1 0 0,1 1 0 0 0,-1-1-1 0 0,0 1 1 0 0,0-1-1 0 0,0 1 1 0 0,1-1-1 0 0,-1 1 1 0 0,0-1 0 0 0,1 0-1 0 0,-1 1 1 0 0,1-1-1 0 0,-1 0 1 0 0,1 0 0 0 0,-1 1-1 0 0,1-1 1 0 0,-1 0-1 0 0,1 0 1 0 0,0 0-1 0 0,-1 0 1 0 0,1 0 0 0 0,0 1-1 0 0,0-1 1 0 0,0 0-1 0 0,0 0 1 0 0,0 0-1 0 0,0 0 1 0 0,0 0 0 0 0,0 0-1 0 0,0 0 1 0 0,0 0-1 0 0,1 0 2 0 0,-7 17-2 0 0,0 1-1 0 0,2 0 1 0 0,0 0-1 0 0,1 0 0 0 0,1 0 1 0 0,0 1-1 0 0,2-1 1 0 0,0 1-1 0 0,1-1 0 0 0,0 1 1 0 0,1-1-1 0 0,2 0 1 0 0,-1 1-1 0 0,2-2 1 0 0,0 1-1 0 0,1 0 0 0 0,1-1 3 0 0,2-1-67 0 0,1 0-1 0 0,0-1 1 0 0,1-1-1 0 0,1 1 1 0 0,0-2-1 0 0,0 1 0 0 0,11 6 68 0 0,29 17-4353 0 0,-30-31-5785 0 0,-16-2 7740 0 0</inkml:trace>
  <inkml:trace contextRef="#ctx0" brushRef="#br0" timeOffset="8524.354">3115 209 1728 0 0,'0'0'1003'0'0,"0"0"-241"0"0,0 0 169 0 0,0 0 480 0 0,0 0 358 0 0,0 0 12 0 0,0 0-330 0 0,0 0-396 0 0,0 0-291 0 0,0 0-172 0 0,0 0-81 0 0,0 0-45 0 0,-4 33-59 0 0,-15 99-72 0 0,9 41-294 0 0,5-168-1959 0 0,1-5-2292 0 0,2 0-1648 0 0,0 0 2837 0 0</inkml:trace>
  <inkml:trace contextRef="#ctx0" brushRef="#br0" timeOffset="8837.216">2756 253 0 0 0,'0'0'802'0'0,"0"0"487"0"0,0 0 257 0 0,0 0 22 0 0,36-3-153 0 0,111-13-240 0 0,101-12 2348 0 0,-143 9-3508 0 0,-100 17-683 0 0,-10 10-7625 0 0,2-6 7495 0 0,-1 5-776 0 0</inkml:trace>
  <inkml:trace contextRef="#ctx0" brushRef="#br0" timeOffset="9254.196">2834 533 0 0 0,'0'0'2425'0'0,"0"0"98"0"0,0 0-156 0 0,0 0-403 0 0,0 0-497 0 0,32-3-392 0 0,101-10-277 0 0,55-26 787 0 0,-157 31-1827 0 0,27-6-575 0 0,-21 7-5451 0 0,-27 7-609 0 0</inkml:trace>
</inkml:ink>
</file>

<file path=ppt/ink/ink8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4:32.25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1 185 0 0 0,'0'0'289'0'0,"0"0"440"0"0,0 0-105 0 0,0 0-235 0 0,0 0-184 0 0,0 0-60 0 0,62-7 5645 0 0,258 0 1806 0 0,496-56-2596 0 0,-82 29-4308 0 0,-370 12-1073 0 0,-223 0-1326 0 0,-72 6-1647 0 0,-46 10-641 0 0,-1-1-3619 0 0,-16 7 3206 0 0</inkml:trace>
  <inkml:trace contextRef="#ctx0" brushRef="#br0" timeOffset="990.31">1115 387 0 0 0,'0'0'293'0'0,"0"0"597"0"0,0 0 404 0 0,0 0 104 0 0,0 0-187 0 0,0 0-330 0 0,0 0-335 0 0,0 0-226 0 0,0 0-46 0 0,0 0 118 0 0,3-2 149 0 0,14 3 584 0 0,-26 32-4 0 0,5-24-1007 0 0,-45 115 1212 0 0,-5-2 0 0 0,-6-1-1326 0 0,59-120 3 0 0,-81 164 548 0 0,81-164-483 0 0,1-1 5 0 0,0 0 35 0 0,0 0 37 0 0,0 0 75 0 0,3-9 441 0 0,115-160 528 0 0,157-220-897 0 0,-219 323-184 0 0,-56 66-108 0 0,1-1 1 0 0,-1 1-1 0 0,0-1 0 0 0,0 1 1 0 0,0 0-1 0 0,1-1 0 0 0,-1 1 0 0 0,0-1 1 0 0,0 1-1 0 0,1 0 0 0 0,-1-1 1 0 0,0 1-1 0 0,1 0 0 0 0,-1-1 0 0 0,0 1 1 0 0,1 0-1 0 0,-1 0 0 0 0,1-1 0 0 0,-1 1 1 0 0,0 0-1 0 0,1 0 0 0 0,-1 0 1 0 0,1 0-1 0 0,-1-1 0 0 0,1 1 0 0 0,-1 0 1 0 0,0 0-1 0 0,1 0 0 0 0,-1 0 1 0 0,1 0-1 0 0,-1 0 0 0 0,1 0 0 0 0,-1 0 1 0 0,1 0-1 0 0,-1 1 0 0 0,1-1 0 0 0,-1 0 1 0 0,0 0-1 0 0,1 0 0 0 0,-1 0 1 0 0,1 1-1 0 0,-1-1 0 0 0,0 0 0 0 0,1 0 1 0 0,-1 1-1 0 0,1-1 0 0 0,-1 0 0 0 0,0 1 1 0 0,0-1-1 0 0,1 0 0 0 0,-1 1 1 0 0,0-1-1 0 0,1 0 0 0 0,-1 1 0 0 0,0-1 1 0 0,0 1-1 0 0,0-1 0 0 0,0 1 1 0 0,1-1-1 0 0,-1 0 0 0 0,0 1 0 0 0,0-1 1 0 0,0 1-1 0 0,0-1 0 0 0,0 1 0 0 0,0-1 1 0 0,0 1-1 0 0,0-1 0 0 0,0 1 0 0 0,2 46 125 0 0,-2-32-73 0 0,10 282 782 0 0,8-236-740 0 0,13-61 351 0 0,22-57 156 0 0,262-304-546 0 0,-310 356-56 0 0,-1 0-7 0 0,1-1 0 0 0,-1 1 1 0 0,1 1-1 0 0,1-1 1 0 0,-1 1-1 0 0,1 0 1 0 0,-1 0-1 0 0,1 0 1 0 0,0 1-1 0 0,1 0 1 0 0,-1 0-1 0 0,0 1 0 0 0,1-1 1 0 0,5 0 7 0 0,-11 4 1 0 0,1 1 0 0 0,-1-1 1 0 0,0 1-1 0 0,0-1 0 0 0,1 1 0 0 0,-1-1 1 0 0,0 1-1 0 0,0 0 0 0 0,-1-1 0 0 0,1 1 1 0 0,0 0-1 0 0,-1 0 0 0 0,1 0 0 0 0,-1-1 1 0 0,1 1-1 0 0,-1 0 0 0 0,0 0 0 0 0,0 0 1 0 0,0 0-1 0 0,0 0 0 0 0,0 0 0 0 0,0 0 1 0 0,0 0-1 0 0,-1-1 0 0 0,1 1 0 0 0,-1 0 1 0 0,1 1-2 0 0,-1 7 22 0 0,-28 272 673 0 0,39-116-276 0 0,-7-18-453 0 0,-18-109-2543 0 0,10-32-2010 0 0,0-2-3677 0 0,2-5 3968 0 0</inkml:trace>
</inkml:ink>
</file>

<file path=ppt/ink/ink8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4:45.99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1356 339 0 0 0,'0'0'699'0'0,"0"0"764"0"0,0 0 380 0 0,0 0 53 0 0,0 0-78 0 0,0 0-194 0 0,0 0-235 0 0,0 0-202 0 0,6-11-191 0 0,20-33-119 0 0,-23 60 1613 0 0,-180 575-629 0 0,166-562-1841 0 0,-1-1 0 0 0,-2 0 0 0 0,0-1 1 0 0,-2-1-1 0 0,-13 15-20 0 0,29-41 7 0 0,1 0 0 0 0,-1-1 1 0 0,0 1-1 0 0,0 0 0 0 0,0-1 0 0 0,0 1 0 0 0,0 0 1 0 0,0-1-1 0 0,0 1 0 0 0,0 0 0 0 0,0-1 0 0 0,0 1 1 0 0,0 0-1 0 0,0-1 0 0 0,0 1 0 0 0,0 0 1 0 0,0-1-1 0 0,0 1 0 0 0,0 0 0 0 0,-1-1 0 0 0,1 1 1 0 0,0 0-1 0 0,0-1 0 0 0,0 1 0 0 0,-1 0 0 0 0,1 0 1 0 0,0-1-1 0 0,0 1 0 0 0,-1 0 0 0 0,1 0 0 0 0,0-1 1 0 0,0 1-1 0 0,-1 0 0 0 0,1 0 0 0 0,0 0 1 0 0,-1-1-1 0 0,1 1 0 0 0,0 0 0 0 0,-1 0 0 0 0,1 0 1 0 0,0 0-1 0 0,-1 0 0 0 0,1 0 0 0 0,0 0 0 0 0,-1 0 1 0 0,1 0-1 0 0,0 0 0 0 0,-1 0 0 0 0,1 0 1 0 0,0 0-1 0 0,-1 0 0 0 0,1 0 0 0 0,0 0 0 0 0,-1 0 1 0 0,1 0-1 0 0,0 1 0 0 0,-1-1 0 0 0,1 0-7 0 0,3-36-82 0 0,12-25 60 0 0,2 1-1 0 0,3 0 1 0 0,15-29 22 0 0,2-6-5 0 0,108-309 406 0 0,-130 366-214 0 0,4 425 427 0 0,-18-368-591 0 0,1 0 0 0 0,1-1 1 0 0,1 1-1 0 0,1-1 1 0 0,0 0-1 0 0,1 0 1 0 0,1 0-1 0 0,1-1 1 0 0,0 0-1 0 0,2 0 0 0 0,0-1 1 0 0,4 5-24 0 0,-12-19 42 0 0,-1-1 0 0 0,1 1-1 0 0,-1 0 1 0 0,1-1 0 0 0,0 0 0 0 0,-1 1 0 0 0,1-1 0 0 0,0 0 0 0 0,0 0-1 0 0,0 0 1 0 0,0 0 0 0 0,0 0 0 0 0,0-1 0 0 0,0 1 0 0 0,0-1-1 0 0,0 1 1 0 0,1-1 0 0 0,-1 0 0 0 0,0 1 0 0 0,0-1 0 0 0,0 0-1 0 0,1-1 1 0 0,-1 1 0 0 0,0 0 0 0 0,0-1 0 0 0,0 1 0 0 0,0-1 0 0 0,0 0-1 0 0,0 1 1 0 0,0-1 0 0 0,0 0 0 0 0,0 0 0 0 0,0 0 0 0 0,0-1-1 0 0,0 1 1 0 0,-1 0 0 0 0,1-1 0 0 0,0 1 0 0 0,-1-1 0 0 0,1 0-1 0 0,-1 1 1 0 0,0-1 0 0 0,0 0 0 0 0,1 0 0 0 0,-1 0 0 0 0,0 0 0 0 0,-1 0-1 0 0,2-1-41 0 0,26-56 300 0 0,-2 0 0 0 0,-2-2 0 0 0,-3-1 0 0 0,-3 0 0 0 0,-3-1 0 0 0,-2-1-1 0 0,3-63-299 0 0,-15 44-1280 0 0,-9 120-7554 0 0,7-20 2832 0 0,1-4-1980 0 0</inkml:trace>
  <inkml:trace contextRef="#ctx0" brushRef="#br0" timeOffset="315.257">2105 391 7066 0 0,'0'0'1204'0'0,"0"0"-545"0"0,0 0-294 0 0,0 0 112 0 0,0 0 256 0 0,0 0 164 0 0,0 0-2 0 0,-16 31-140 0 0,-49 103-178 0 0,61-126-504 0 0,0-1-1 0 0,0 1 1 0 0,1 0-1 0 0,0 0 1 0 0,1 0-1 0 0,-1 0 1 0 0,2 0 0 0 0,-1 1-1 0 0,1-1 1 0 0,1 1-1 0 0,-1-1 1 0 0,1 4-73 0 0,1 11 149 0 0,-3-17-49 0 0,1 0 0 0 0,1 0-1 0 0,-1 0 1 0 0,1 0-1 0 0,0 0 1 0 0,0 0-1 0 0,1 0 1 0 0,0 0 0 0 0,0 0-1 0 0,0 0 1 0 0,1 0-1 0 0,0 0 1 0 0,0 0-1 0 0,0-1 1 0 0,1 1-1 0 0,0-1 1 0 0,0 0 0 0 0,0 1-1 0 0,1-1 1 0 0,-1-1-1 0 0,1 1 1 0 0,0-1-1 0 0,1 1 1 0 0,-1-1 0 0 0,1 0-1 0 0,0-1 1 0 0,0 1-1 0 0,0-1 1 0 0,0 0-1 0 0,1 0 1 0 0,-1 0 0 0 0,1-1-1 0 0,0 0 1 0 0,0 0-1 0 0,6 1-99 0 0,-5-3 186 0 0,0-1 0 0 0,0 1 0 0 0,0-1-1 0 0,1 0 1 0 0,-1-1 0 0 0,0 1 0 0 0,0-2 0 0 0,0 1-1 0 0,-1-1 1 0 0,1 0 0 0 0,-1 0 0 0 0,1 0-1 0 0,-1-1 1 0 0,0 0 0 0 0,0-1 0 0 0,-1 1 0 0 0,1-1-1 0 0,-1 0 1 0 0,0 0 0 0 0,-1-1 0 0 0,1 0 0 0 0,-1 0-1 0 0,0 0 1 0 0,0 0 0 0 0,2-7-186 0 0,0 2 79 0 0,-1 0 0 0 0,0 0 0 0 0,0 0-1 0 0,-2-1 1 0 0,1 0 0 0 0,-2 0 0 0 0,1 0 0 0 0,-2 0 0 0 0,1 0 0 0 0,-2 0 0 0 0,0 0-1 0 0,0-1 1 0 0,-1 1 0 0 0,-1 0 0 0 0,0-4-79 0 0,0 10-91 0 0,-1 0 0 0 0,1-1 0 0 0,-1 1 0 0 0,0 0 0 0 0,0 0 0 0 0,-1 1 0 0 0,0-1 0 0 0,0 1 0 0 0,0 0 0 0 0,-1 0 0 0 0,1 0 0 0 0,-1 0 0 0 0,0 1 0 0 0,-1 0 0 0 0,1 0 0 0 0,-1 1 0 0 0,1-1 0 0 0,-1 1 0 0 0,0 0 0 0 0,-1 1 0 0 0,-4-2 91 0 0,-39-8-4018 0 0,1 11-4296 0 0,33 4-1404 0 0</inkml:trace>
  <inkml:trace contextRef="#ctx0" brushRef="#br0" timeOffset="624.015">2696 0 920 0 0,'0'0'3693'0'0,"0"0"-1477"0"0,0 0-554 0 0,0 0-1 0 0,0 0 31 0 0,0 0-177 0 0,0 0-368 0 0,0 0-360 0 0,0 0-185 0 0,0 0-1 0 0,0 0 52 0 0,0 0 7 0 0,0 0-54 0 0,5 17-72 0 0,15 57-51 0 0,-14 35 524 0 0,37 171-406 0 0,-14-123-667 0 0,-25-65-1519 0 0,-16-67-2722 0 0,-3-13-5178 0 0,14-12 8824 0 0,-4 4-4275 0 0</inkml:trace>
  <inkml:trace contextRef="#ctx0" brushRef="#br0" timeOffset="1043.048">2486 402 7874 0 0,'0'0'1173'0'0,"0"0"-605"0"0,0 0-430 0 0,0 0 83 0 0,0 0 219 0 0,0 0 90 0 0,0 0-16 0 0,0 0-85 0 0,0 0-107 0 0,0 0-70 0 0,0 0-66 0 0,32 10-28 0 0,98 32 4 0 0,-44-28 161 0 0,237 4 519 0 0,-306-15-497 0 0,0 0 0 0 0,1-2 0 0 0,-1 0-1 0 0,0-1 1 0 0,0-1 0 0 0,0 0 0 0 0,0-1 0 0 0,0-1-1 0 0,0-1 1 0 0,0 0 0 0 0,-1-1 0 0 0,0-1-1 0 0,0-1 1 0 0,0 0 0 0 0,-1-1 0 0 0,0 0 0 0 0,2-3-345 0 0,-13 8 77 0 0,0-1 0 0 0,0 1 1 0 0,0-1-1 0 0,-1 0 0 0 0,1 0 0 0 0,-1 0 1 0 0,0-1-1 0 0,-1 1 0 0 0,1-1 1 0 0,-1 1-1 0 0,1-1 0 0 0,-2 0 0 0 0,1 0 1 0 0,0 0-1 0 0,-1 0 0 0 0,0 0 1 0 0,0 0-1 0 0,0 0 0 0 0,-1 0 1 0 0,0-1-1 0 0,0 1 0 0 0,0 0 0 0 0,-1 0 1 0 0,1 0-1 0 0,-1-1 0 0 0,-1 0-77 0 0,-1 2 6 0 0,-1 0 0 0 0,0 0 0 0 0,0 0-1 0 0,0 1 1 0 0,0 0 0 0 0,-1 0 0 0 0,1 0-1 0 0,-1 0 1 0 0,1 1 0 0 0,-1 0-1 0 0,0 0 1 0 0,0 0 0 0 0,0 0 0 0 0,-1 1-1 0 0,1 0 1 0 0,0 0 0 0 0,0 0 0 0 0,-1 1-1 0 0,1 0 1 0 0,-3 0-6 0 0,-3-1-26 0 0,0 2-1 0 0,0-1 0 0 0,0 1 1 0 0,1 0-1 0 0,-1 1 1 0 0,0 1-1 0 0,1 0 1 0 0,-1 0-1 0 0,1 1 1 0 0,0 0-1 0 0,0 1 0 0 0,0 0 1 0 0,1 0-1 0 0,-1 1 1 0 0,1 1-1 0 0,1-1 1 0 0,-1 1-1 0 0,1 1 1 0 0,1-1-1 0 0,-1 2 0 0 0,1-1 1 0 0,0 1 26 0 0,-4 5-76 0 0,1 1-1 0 0,1 0 1 0 0,0 1-1 0 0,0 0 1 0 0,2 1 0 0 0,0-1-1 0 0,1 1 1 0 0,1 1-1 0 0,0-1 1 0 0,1 1 0 0 0,1-1-1 0 0,1 1 1 0 0,0 0-1 0 0,1 10 77 0 0,2-22-74 0 0,0 0 0 0 0,0 0-1 0 0,0 0 1 0 0,1 0-1 0 0,-1 0 1 0 0,1 0 0 0 0,1 0-1 0 0,-1-1 1 0 0,1 1-1 0 0,0-1 1 0 0,0 0 0 0 0,1 0-1 0 0,0 0 1 0 0,-1 0-1 0 0,2 0 1 0 0,-1-1 0 0 0,0 0-1 0 0,1 0 1 0 0,0 0-1 0 0,0 0 1 0 0,0-1 0 0 0,0 0-1 0 0,1 0 1 0 0,-1 0-1 0 0,1-1 1 0 0,0 0 74 0 0,78 27-3568 0 0,-6-14-5567 0 0,-58-14 3308 0 0</inkml:trace>
  <inkml:trace contextRef="#ctx0" brushRef="#br0" timeOffset="1355.649">1 1300 3641 0 0,'0'0'2426'0'0,"0"0"-1536"0"0,0 0-429 0 0,0 0 425 0 0,0 0 580 0 0,34 4 309 0 0,113 10 36 0 0,116-10 2399 0 0,62-12-1011 0 0,-1-15 0 0 0,145-35-3199 0 0,1137-170 332 0 0,-1382 206-3635 0 0,-176 19-1061 0 0,-2 3-3303 0 0,-34 0-1295 0 0</inkml:trace>
  <inkml:trace contextRef="#ctx0" brushRef="#br0" timeOffset="1825.748">3894 379 8562 0 0,'0'0'3746'0'0,"0"0"-1778"0"0,0 0-761 0 0,0 0-56 0 0,0 0-21 0 0,0 0-153 0 0,0 0-299 0 0,0 0-318 0 0,0 0-204 0 0,0 0-87 0 0,0 0-13 0 0,0 0-2 0 0,4 5-9 0 0,-2-2-80 0 0,1 1 0 0 0,0-1 0 0 0,0 0 1 0 0,0 0-1 0 0,1 0 0 0 0,-1-1 0 0 0,1 1 0 0 0,-1-1 0 0 0,1 1 1 0 0,0-1-1 0 0,0-1 0 0 0,0 1 0 0 0,0 0 0 0 0,0-1 0 0 0,0 0 1 0 0,4 1 34 0 0,13 5-4466 0 0,-15-4-1324 0 0,-3-2-3556 0 0</inkml:trace>
  <inkml:trace contextRef="#ctx0" brushRef="#br0" timeOffset="2132.035">3889 711 11546 0 0,'0'0'3841'0'0,"0"0"-3177"0"0,0 0-528 0 0,0 0 137 0 0,0 0 151 0 0,0 0 72 0 0,0 0-56 0 0,0 0-192 0 0,0 0-128 0 0,0 0-96 0 0,0 0-56 0 0,0 0-128 0 0,0 0-256 0 0,0 0-520 0 0,27 48-1817 0 0,-25-48-2960 0 0,4 0-2489 0 0</inkml:trace>
</inkml:ink>
</file>

<file path=ppt/ink/ink8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4:55.63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304 36 0 0 0,'0'0'508'0'0,"0"0"387"0"0,0 0 325 0 0,0 0 207 0 0,0 0 19 0 0,0 0-153 0 0,0 0-283 0 0,0 0-297 0 0,0 0-236 0 0,-1 5-125 0 0,-116 307 3456 0 0,103-271-3622 0 0,-125 311 963 0 0,106-267-244 0 0,33-85-625 0 0,0 0 56 0 0,0 0 56 0 0,1-19 824 0 0,2 3-1115 0 0,1 0 1 0 0,1 0-1 0 0,0 0 0 0 0,1 1 1 0 0,0 0-1 0 0,2 0 1 0 0,0 1-1 0 0,1-2-101 0 0,5-10 73 0 0,262-514 1042 0 0,-249 495-1051 0 0,-17 68-93 0 0,-2-2 80 0 0,-1 1 0 0 0,-1-1 0 0 0,-1 1 0 0 0,-1 1 1 0 0,-1-1-1 0 0,-1 1 0 0 0,-1 9-51 0 0,1-5 59 0 0,22 286 359 0 0,-24-313-414 0 0,0 1 0 0 0,-1-1 0 0 0,1 1 0 0 0,0 0 1 0 0,0-1-1 0 0,0 1 0 0 0,-1-1 0 0 0,1 1 0 0 0,0 0 0 0 0,0-1 0 0 0,0 1 1 0 0,0 0-1 0 0,0-1 0 0 0,0 1 0 0 0,1 0 0 0 0,-1-1 0 0 0,0 1 1 0 0,0-1-1 0 0,0 1 0 0 0,1 0 0 0 0,-1-1 0 0 0,0 1 0 0 0,0-1 1 0 0,1 1-1 0 0,-1-1 0 0 0,1 1 0 0 0,-1-1 0 0 0,0 1 0 0 0,1-1 0 0 0,-1 1 1 0 0,1-1-1 0 0,-1 1 0 0 0,1-1 0 0 0,-1 0 0 0 0,1 1 0 0 0,0-1 1 0 0,-1 0-1 0 0,1 0 0 0 0,-1 1 0 0 0,1-1 0 0 0,0 0 0 0 0,-1 0 1 0 0,1 0-1 0 0,0 0 0 0 0,-1 0 0 0 0,1 0 0 0 0,-1 0 0 0 0,1 0 0 0 0,0 0 1 0 0,-1 0-1 0 0,1 0 0 0 0,0 0 0 0 0,-1 0 0 0 0,1 0 0 0 0,-1-1 1 0 0,1 1-1 0 0,0 0 0 0 0,-1 0 0 0 0,1-1-4 0 0,29-32 493 0 0,-21 21-488 0 0,69-90 57 0 0,-4-3 0 0 0,-4-4 1 0 0,-5-2-1 0 0,7-29-62 0 0,-62 122 4 0 0,-4 30-135 0 0,-36 324 423 0 0,29-300-244 0 0,1 0-1 0 0,1 0 0 0 0,2 0 0 0 0,1 0 1 0 0,3-1-1 0 0,0 0 0 0 0,2 0 0 0 0,2 0 1 0 0,3 3-48 0 0,7 24-143 0 0,-21-61-118 0 0,-11-1-4048 0 0,3 0-3305 0 0,3 0-2124 0 0</inkml:trace>
</inkml:ink>
</file>

<file path=ppt/ink/ink8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4:55.85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34 391 4561 0 0,'0'0'1419'0'0,"0"0"-394"0"0,0 0-287 0 0,0 0 13 0 0,0 0 230 0 0,0 0 246 0 0,0 0 50 0 0,0 0-107 0 0,0 0-237 0 0,0 0-232 0 0,0 0-131 0 0,0 24-69 0 0,0 118 398 0 0,-1-130-805 0 0,1 0 0 0 0,1 1 0 0 0,0-1 0 0 0,1 0 0 0 0,1 0 0 0 0,-1 0 0 0 0,2 0 0 0 0,0 0 0 0 0,0-1 0 0 0,3 5-94 0 0,-4-12-516 0 0,0-11-10000 0 0,-3 3 3855 0 0</inkml:trace>
  <inkml:trace contextRef="#ctx0" brushRef="#br0" timeOffset="1">0 1 11979 0 0,'0'0'1208'0'0,"0"0"-896"0"0,0 0-256 0 0,0 0-112 0 0,0 0-56 0 0,0 0 56 0 0,0 0 0 0 0,0 0-16 0 0,0 0-48 0 0,0 0-232 0 0,0 0-360 0 0,0 0-601 0 0,0 0-967 0 0,0 0-1465 0 0,83 62-936 0 0</inkml:trace>
  <inkml:trace contextRef="#ctx0" brushRef="#br0" timeOffset="2">521 321 0 0 0,'0'0'1248'0'0,"0"0"98"0"0,0 0 240 0 0,0 0 433 0 0,0 0 226 0 0,0 0-88 0 0,0 0-390 0 0,0 0-453 0 0,0 0-321 0 0,0 0-233 0 0,0 0-156 0 0,0 0-122 0 0,-10 0-109 0 0,-32-2-82 0 0,39 2-260 0 0,-1 1-1 0 0,1 0 1 0 0,0 0 0 0 0,-1 0-1 0 0,1 0 1 0 0,0 1-1 0 0,0-1 1 0 0,-1 1 0 0 0,1 0-1 0 0,1 0 1 0 0,-1 0-1 0 0,0 0 1 0 0,0 0 0 0 0,1 1-1 0 0,-1-1 1 0 0,1 1 0 0 0,0 0-1 0 0,0 0 1 0 0,0-1-1 0 0,0 2 1 0 0,0-1 0 0 0,1 0-1 0 0,-1 0 1 0 0,1 0 0 0 0,0 1-1 0 0,0-1 1 0 0,0 3-31 0 0,1-2 17 0 0,0 1 0 0 0,1-1 0 0 0,-1 1 0 0 0,1-1 0 0 0,0 1 0 0 0,1-1 0 0 0,-1 0 0 0 0,1 1 0 0 0,0-1 0 0 0,0 0 0 0 0,0 0 0 0 0,1 0 1 0 0,-1-1-1 0 0,1 1 0 0 0,0-1 0 0 0,0 1 0 0 0,0-1 0 0 0,0 0 0 0 0,1 0 0 0 0,-1 0 0 0 0,1 0 0 0 0,0-1 0 0 0,0 0 0 0 0,0 0 0 0 0,0 0 0 0 0,0 0 0 0 0,0 0 0 0 0,1-1 0 0 0,-1 0 0 0 0,1 0 0 0 0,-1 0 1 0 0,1 0-1 0 0,-1-1 0 0 0,1 1 0 0 0,0-1-17 0 0,49 21 210 0 0,-47-17-149 0 0,0-1 0 0 0,-1 1 1 0 0,1 1-1 0 0,-1-1 0 0 0,0 1 1 0 0,0 0-1 0 0,-1 0 0 0 0,1 1 1 0 0,-1 0-1 0 0,0 0 0 0 0,-1 0 1 0 0,0 0-1 0 0,0 1 1 0 0,0-1-1 0 0,0 1 0 0 0,-1 0 1 0 0,-1 0-1 0 0,1 1 0 0 0,-1-1 1 0 0,0 0-1 0 0,-1 1 0 0 0,1 0 1 0 0,-1-1-1 0 0,-1 4-61 0 0,-2-4 46 0 0,-1-1 0 0 0,1 1 0 0 0,-1-1 0 0 0,-1 1 0 0 0,1-1 0 0 0,-1 0 0 0 0,0-1 0 0 0,-1 1 0 0 0,1-1 1 0 0,-1 1-1 0 0,0-1 0 0 0,-1-1 0 0 0,1 1 0 0 0,-1-1 0 0 0,0 0 0 0 0,0 0 0 0 0,0-1 0 0 0,0 1 0 0 0,-1-1 0 0 0,1-1 0 0 0,-1 1 0 0 0,0-1 0 0 0,0-1 0 0 0,1 1 0 0 0,-1-1 0 0 0,-1 0 0 0 0,1-1 1 0 0,0 1-1 0 0,0-1 0 0 0,-5-1-46 0 0,-47-17-1571 0 0,46 2-2421 0 0,5-5-4743 0 0,7 13 1360 0 0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0:04.88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894 812 6185 0 0,'0'0'1575'0'0,"0"0"-312"0"0,0 0-128 0 0,0 0 83 0 0,0 0 101 0 0,0 0-42 0 0,0 0-236 0 0,0 0-272 0 0,0 0-234 0 0,0 0-212 0 0,0 0-133 0 0,0 0-84 0 0,0 0-60 0 0,-19 8-4 0 0,-65 27-17 0 0,-29 51-12 0 0,45-34-236 0 0,-2-4 0 0 0,-2-2 0 0 0,-2-4 0 0 0,-2-2 0 0 0,-1-4-1 0 0,-14 0 224 0 0,82-32 96 0 0,1-1-1 0 0,-1 0 0 0 0,-1-1 1 0 0,1 0-1 0 0,0-1 0 0 0,0 0 1 0 0,-1 0-1 0 0,1-1 1 0 0,0 0-1 0 0,-1 0 0 0 0,1-1 1 0 0,-1 0-96 0 0,7-3 19 0 0,0 1 0 0 0,1-1 0 0 0,-1 1 0 0 0,1-1 0 0 0,-1 0 1 0 0,1 0-1 0 0,0 0 0 0 0,0 0 0 0 0,1-1 0 0 0,-1 1 0 0 0,1 0 1 0 0,0-1-1 0 0,0 1 0 0 0,1 0 0 0 0,-1-1 0 0 0,1 1 0 0 0,0-1 0 0 0,0 1 1 0 0,0-1-1 0 0,1 1 0 0 0,0-1 0 0 0,0 1 0 0 0,0-1 0 0 0,0 1 1 0 0,1 0-1 0 0,-1 0 0 0 0,1-1 0 0 0,0 1 0 0 0,0 0 0 0 0,2-2-19 0 0,14-24 52 0 0,0 0-1 0 0,2 2 1 0 0,1 0-1 0 0,1 1 1 0 0,10-8-52 0 0,-18 19 20 0 0,127-108 493 0 0,-136 119-460 0 0,1 0 0 0 0,0 0 0 0 0,0 1 0 0 0,0-1 0 0 0,0 1 0 0 0,1 0 0 0 0,0 1 0 0 0,0 0 0 0 0,0 0 0 0 0,0 0 0 0 0,0 1 0 0 0,0 0 0 0 0,1 1 0 0 0,-1-1 0 0 0,0 1 0 0 0,1 1 0 0 0,0-1 0 0 0,-1 1 0 0 0,1 1 0 0 0,-1 0 0 0 0,1 0 0 0 0,-1 0 0 0 0,0 1 0 0 0,1 0 0 0 0,-1 0 0 0 0,0 0 0 0 0,0 1 0 0 0,0 1 0 0 0,0-1 0 0 0,0 1-53 0 0,116 147 916 0 0,-119-146-885 0 0,15 17 161 0 0,0 0 0 0 0,1-1 0 0 0,1-1 1 0 0,1-2-1 0 0,1 0 0 0 0,1-1 0 0 0,22 13-192 0 0,74 16 508 0 0,-93-42-4699 0 0,1-3-4502 0 0,-24-1-1046 0 0</inkml:trace>
  <inkml:trace contextRef="#ctx0" brushRef="#br0" timeOffset="351.008">1544 897 7922 0 0,'0'0'1631'0'0,"0"0"-482"0"0,0 0-173 0 0,0 0 223 0 0,0 0 218 0 0,0 0-22 0 0,0 0-220 0 0,0 0-247 0 0,0 0-173 0 0,0 0-110 0 0,0 0-69 0 0,0 0-36 0 0,33 3-36 0 0,105 12-18 0 0,-18-12 567 0 0,76-31-991 0 0,-188 26-519 0 0,0 0-957 0 0,-6 2-3181 0 0,0-1-3506 0 0,-2 1 255 0 0</inkml:trace>
  <inkml:trace contextRef="#ctx0" brushRef="#br0" timeOffset="608.865">1581 1121 12355 0 0,'0'0'2606'0'0,"0"0"-1554"0"0,0 0-612 0 0,0 0 160 0 0,0 0 324 0 0,0 0 142 0 0,0 0-55 0 0,0 0-199 0 0,0 0-201 0 0,31 6-158 0 0,100 19-140 0 0,0-19 138 0 0,-69-5-549 0 0,20 1-1457 0 0,-31-6-7039 0 0,-38 1-2501 0 0</inkml:trace>
  <inkml:trace contextRef="#ctx0" brushRef="#br0" timeOffset="1854.602">2439 1320 0 0 0,'0'0'403'0'0,"0"0"220"0"0,0 0 327 0 0,0 0 471 0 0,0 0 390 0 0,0 0 168 0 0,0 0-108 0 0,0 0-256 0 0,0 0-247 0 0,0 0-205 0 0,0 0-177 0 0,35-8-134 0 0,112-26-113 0 0,-61-1 223 0 0,-74 26-803 0 0,30-19 91 0 0,-2-1 0 0 0,-2-2 0 0 0,0-2 0 0 0,-3-1 0 0 0,0-2 0 0 0,-3-2-1 0 0,-1 0 1 0 0,-1-3-250 0 0,-26 33-7 0 0,1 0 0 0 0,-2-1-1 0 0,1 1 1 0 0,-1-1-1 0 0,-1 0 1 0 0,0 0 0 0 0,0 0-1 0 0,0 0 1 0 0,-1 0-1 0 0,-1 0 1 0 0,1-4 7 0 0,-3 10-91 0 0,1 1-1 0 0,-1-1 1 0 0,0 1-1 0 0,1-1 1 0 0,-1 1 0 0 0,0 0-1 0 0,0 0 1 0 0,-1 0 0 0 0,1 0-1 0 0,0 0 1 0 0,-1 0-1 0 0,1 1 1 0 0,-1-1 0 0 0,1 1-1 0 0,-1-1 1 0 0,0 1-1 0 0,0 0 1 0 0,0 0 0 0 0,1 0-1 0 0,-1 1 1 0 0,0-1-1 0 0,0 1 1 0 0,0 0 0 0 0,0 0-1 0 0,0 0 1 0 0,0 0 0 0 0,0 0-1 0 0,0 0 1 0 0,0 1-1 0 0,0-1 1 0 0,0 1 0 0 0,0 0-1 0 0,1 0 1 0 0,-1 0-1 0 0,0 0 1 0 0,1 1 0 0 0,-1-1-1 0 0,-2 3 92 0 0,-12 7-237 0 0,1 0-1 0 0,0 2 0 0 0,1 0 0 0 0,0 1 1 0 0,1 0-1 0 0,1 1 0 0 0,0 1 1 0 0,1 0-1 0 0,1 0 0 0 0,0 1 0 0 0,1 1 1 0 0,1 1 237 0 0,4-8 28 0 0,0 0 0 0 0,0 0 1 0 0,2 1-1 0 0,-1-1 1 0 0,2 1-1 0 0,-1 0 0 0 0,1 0 1 0 0,1 0-1 0 0,1 0 0 0 0,-1 0 1 0 0,2 10-29 0 0,0-17 66 0 0,0-1 1 0 0,0 0-1 0 0,0 0 1 0 0,0 0 0 0 0,1 1-1 0 0,0-1 1 0 0,-1-1-1 0 0,2 1 1 0 0,-1 0-1 0 0,0 0 1 0 0,1-1-1 0 0,-1 1 1 0 0,1-1 0 0 0,0 0-1 0 0,0 0 1 0 0,1 0-1 0 0,-1 0 1 0 0,0 0-1 0 0,1-1 1 0 0,0 0 0 0 0,0 0-1 0 0,0 0 1 0 0,-1 0-1 0 0,2 0 1 0 0,-1-1-1 0 0,0 1 1 0 0,0-1-1 0 0,0 0 1 0 0,4 0-67 0 0,130 7 2479 0 0,-101-14-2094 0 0,0-1 1 0 0,-1-2-1 0 0,0-2 0 0 0,-1-1 1 0 0,0-1-1 0 0,-1-2 1 0 0,-1-2-1 0 0,7-5-385 0 0,6-1 303 0 0,2-2-64 0 0,-1-1 1 0 0,-2-3 0 0 0,-1-1 0 0 0,1-4-240 0 0,-40 30 4 0 0,-1 1 1 0 0,1-1-1 0 0,-1 0 0 0 0,0 0 1 0 0,0 0-1 0 0,0 0 1 0 0,-1-1-1 0 0,0 0 1 0 0,1 1-1 0 0,-2-1 1 0 0,1 0-1 0 0,0-1 1 0 0,-1 1-1 0 0,0 0 1 0 0,0-1-1 0 0,-1 1 1 0 0,1-2-5 0 0,-4 6-77 0 0,1 0 0 0 0,0 0 0 0 0,-1-1 0 0 0,1 2 0 0 0,0-1 1 0 0,-1 0-1 0 0,0 0 0 0 0,1 0 0 0 0,-1 0 0 0 0,1 1 0 0 0,-1-1 1 0 0,0 1-1 0 0,1 0 0 0 0,-1-1 0 0 0,0 1 0 0 0,1 0 0 0 0,-1 0 1 0 0,0 0-1 0 0,0 0 0 0 0,1 0 0 0 0,-1 0 0 0 0,0 0 0 0 0,0 1 0 0 0,1-1 1 0 0,-1 1-1 0 0,1-1 0 0 0,-1 1 0 0 0,0 0 0 0 0,1 0 0 0 0,-1-1 1 0 0,1 1-1 0 0,-1 0 0 0 0,1 0 0 0 0,0 1 77 0 0,-14 5-165 0 0,0 1 1 0 0,0 1-1 0 0,1 0 0 0 0,1 1 1 0 0,-1 1-1 0 0,2 0 0 0 0,0 0 1 0 0,0 1-1 0 0,1 1 0 0 0,0 0 1 0 0,1 1-1 0 0,1 0 1 0 0,0 0-1 0 0,1 1 0 0 0,-4 11 165 0 0,9-22 19 0 0,1 1 0 0 0,0 0 0 0 0,1 0 0 0 0,-1 1 0 0 0,1-1 0 0 0,0 0 0 0 0,1 0 0 0 0,-1 1-1 0 0,1-1 1 0 0,0 0 0 0 0,0 1 0 0 0,1-1 0 0 0,-1 0 0 0 0,1 1 0 0 0,0-1 0 0 0,1 0 0 0 0,-1 0 0 0 0,1 0 0 0 0,0 0 0 0 0,0 0 0 0 0,1 0-1 0 0,-1-1 1 0 0,1 1 0 0 0,0-1 0 0 0,1 0 0 0 0,-1 0 0 0 0,1 0 0 0 0,-1 0 0 0 0,1 0 0 0 0,0-1 0 0 0,1 0 0 0 0,3 3-19 0 0,9-1 179 0 0,1 0 0 0 0,0-2 0 0 0,0 0 0 0 0,0 0 0 0 0,1-2 0 0 0,-1-1 1 0 0,0 0-1 0 0,1-1 0 0 0,-1-1 0 0 0,0 0 0 0 0,0-2 0 0 0,0 0 0 0 0,0-1 0 0 0,-1-1 1 0 0,0 0-1 0 0,0-1 0 0 0,0-1 0 0 0,-1-1 0 0 0,0 0 0 0 0,-1-2 0 0 0,0 1 1 0 0,2-4-180 0 0,-16 14 2 0 0,36-24 94 0 0,-1 0 0 0 0,-1-3-1 0 0,-2-1 1 0 0,-1-1 0 0 0,0-2-1 0 0,-3-1 1 0 0,0-1 0 0 0,7-14-96 0 0,-10-37-382 0 0,-26 83 359 0 0,0 0 0 0 0,0 1 1 0 0,0-1-1 0 0,0 0 0 0 0,-1 0 0 0 0,1 0 0 0 0,0 0 0 0 0,0 1 0 0 0,-1-1 0 0 0,1 0 0 0 0,-1 0 0 0 0,1 1 1 0 0,-1-1-1 0 0,1 0 0 0 0,-1 1 0 0 0,1-1 0 0 0,-1 1 0 0 0,1-1 0 0 0,-1 1 0 0 0,0-1 0 0 0,1 1 1 0 0,-1-1-1 0 0,0 1 0 0 0,0-1 0 0 0,1 1 0 0 0,-1 0 0 0 0,0-1 0 0 0,0 1 0 0 0,0 0 0 0 0,1 0 0 0 0,-1 0 1 0 0,0-1-1 0 0,0 1 0 0 0,0 0 0 0 0,0 0 0 0 0,1 0 0 0 0,-1 1 0 0 0,0-1 0 0 0,0 0 0 0 0,0 0 0 0 0,1 0 1 0 0,-1 0-1 0 0,0 1 0 0 0,0-1 0 0 0,0 0 0 0 0,1 1 0 0 0,-1-1 0 0 0,0 1 0 0 0,0-1 23 0 0,-40 23-910 0 0,30-11 911 0 0,-1 1 1 0 0,2 0 0 0 0,0 1-1 0 0,0 0 1 0 0,2 0 0 0 0,-1 1-1 0 0,2 0 1 0 0,0 1-1 0 0,1 0 1 0 0,0 0 0 0 0,2 0-1 0 0,0 0 1 0 0,0 1-1 0 0,0 10-1 0 0,4-21 13 0 0,1-1-1 0 0,-1 1 0 0 0,1 0 0 0 0,0-1 0 0 0,0 1 0 0 0,0-1 0 0 0,1 1 0 0 0,0-1 1 0 0,0 1-1 0 0,0-1 0 0 0,1 0 0 0 0,0 0 0 0 0,0 0 0 0 0,0 0 0 0 0,1-1 0 0 0,-1 1 0 0 0,1-1 1 0 0,0 0-1 0 0,0 0 0 0 0,1 0 0 0 0,-1-1 0 0 0,1 1 0 0 0,0-1 0 0 0,0 0 0 0 0,0-1 0 0 0,0 1 1 0 0,0-1-1 0 0,1 0 0 0 0,4 1-12 0 0,6 2-337 0 0,1-1-1 0 0,-1 0 1 0 0,1-1 0 0 0,0-1 0 0 0,1 0 0 0 0,-1-2 0 0 0,0 0-1 0 0,0-1 1 0 0,9-1 337 0 0,19-7-3959 0 0,-14 0-2628 0 0,-14 5 339 0 0</inkml:trace>
  <inkml:trace contextRef="#ctx0" brushRef="#br0" timeOffset="2420.961">4895 639 2000 0 0,'0'0'1529'0'0,"0"0"92"0"0,0 0 153 0 0,0 0 99 0 0,0 0-32 0 0,0 0-166 0 0,0 0-274 0 0,0 0-292 0 0,0 0-270 0 0,0 0-258 0 0,0 0-198 0 0,0 0-141 0 0,0 0-66 0 0,-17 2-44 0 0,-55 11-26 0 0,68-12-93 0 0,-1 0-1 0 0,1 0 1 0 0,0 1 0 0 0,-1 0-1 0 0,1 0 1 0 0,0 0-1 0 0,0 0 1 0 0,1 1-1 0 0,-1 0 1 0 0,0-1-1 0 0,1 1 1 0 0,-1 1 0 0 0,1-1-1 0 0,0 0 1 0 0,0 1-1 0 0,0 1-12 0 0,-1 0 14 0 0,-3 2-29 0 0,1 0-1 0 0,0 0 1 0 0,1 1-1 0 0,0 0 1 0 0,0 0 0 0 0,1 0-1 0 0,0 1 1 0 0,0-1-1 0 0,1 1 1 0 0,0 0 0 0 0,1 0-1 0 0,0 0 1 0 0,0 1-1 0 0,1-1 1 0 0,0 0 0 0 0,1 0-1 0 0,-1 1 1 0 0,2-1-1 0 0,0 0 1 0 0,0 3 15 0 0,3-6 25 0 0,0-1 0 0 0,0 0 0 0 0,0-1 0 0 0,0 1 0 0 0,1-1 0 0 0,0 0 0 0 0,0 0 0 0 0,0-1 0 0 0,0 1 1 0 0,0-1-1 0 0,1 0 0 0 0,0 0 0 0 0,0-1 0 0 0,-1 0 0 0 0,1 0 0 0 0,0 0 0 0 0,1-1 0 0 0,-1 0 0 0 0,0 0 0 0 0,0 0 0 0 0,1-1 0 0 0,-1 0 0 0 0,0 0 0 0 0,0 0 0 0 0,1-1 0 0 0,-1 0 0 0 0,0-1 1 0 0,5-1-27 0 0,6-2 237 0 0,0-2 0 0 0,0 1 0 0 0,-1-2-1 0 0,0 0 1 0 0,0-2 0 0 0,-1 1-1 0 0,0-2 1 0 0,-1 0 0 0 0,0 0-1 0 0,-1-1 1 0 0,8-10-236 0 0,-17 18 64 0 0,65-61 378 0 0,-3-3 1 0 0,-3-3-1 0 0,0-8-442 0 0,-47 62-99 0 0,-2-2 0 0 0,0 0 0 0 0,-1-1 1 0 0,-1 0-1 0 0,0-1 0 0 0,-2 0 0 0 0,0 0 0 0 0,-2-2 0 0 0,0 1 1 0 0,-2-1-1 0 0,0 0 0 0 0,-2 0 0 0 0,0 0 0 0 0,-2 0 0 0 0,-1-1 0 0 0,0 0 1 0 0,-2-3 98 0 0,-1 19-50 0 0,-1 0 1 0 0,0 0-1 0 0,-1 0 0 0 0,0 0 1 0 0,0 1-1 0 0,-1 0 1 0 0,0 0-1 0 0,0 0 1 0 0,0 0-1 0 0,-1 1 1 0 0,0 0-1 0 0,0 0 1 0 0,-1 0-1 0 0,0 1 0 0 0,0 0 1 0 0,0 0-1 0 0,0 1 1 0 0,-1 0-1 0 0,1 0 1 0 0,-1 1-1 0 0,0 0 1 0 0,-1 0-1 0 0,1 1 0 0 0,0 0 1 0 0,-1 1-1 0 0,1-1 1 0 0,-1 2-1 0 0,1-1 1 0 0,-1 1-1 0 0,1 0 1 0 0,-1 1-1 0 0,1 0 1 0 0,-1 1-1 0 0,1-1 0 0 0,0 2 1 0 0,-1-1-1 0 0,1 1 1 0 0,0 0-1 0 0,-3 2 50 0 0,-3 3 60 0 0,0 0 0 0 0,1 0 0 0 0,0 1 0 0 0,0 1 0 0 0,1 0 0 0 0,0 1 0 0 0,1 0-1 0 0,0 1 1 0 0,1 0 0 0 0,0 1 0 0 0,1 0 0 0 0,0 0 0 0 0,2 1 0 0 0,-1 0 0 0 0,1 0 0 0 0,1 1-1 0 0,1 0 1 0 0,0 0 0 0 0,1 1 0 0 0,0-1 0 0 0,2 1 0 0 0,0-1 0 0 0,-1 16-60 0 0,3-7 121 0 0,1-1 0 0 0,1 1 0 0 0,1-1 0 0 0,1 0 1 0 0,1 0-1 0 0,1-1 0 0 0,1 1 0 0 0,1-1 0 0 0,0 0 0 0 0,2-1 0 0 0,1 0 1 0 0,10 14-122 0 0,-8-16 16 0 0,1-1 1 0 0,2 0 0 0 0,-1-1-1 0 0,2-1 1 0 0,0-1 0 0 0,1 0 0 0 0,1-1-1 0 0,0-1 1 0 0,0-1 0 0 0,1 0-1 0 0,1-2 1 0 0,0 0 0 0 0,1-1 0 0 0,0-2-1 0 0,7 2-16 0 0,10-4-902 0 0,-22-5-2446 0 0,-2-1-4556 0 0,-8 1-1285 0 0</inkml:trace>
  <inkml:trace contextRef="#ctx0" brushRef="#br0" timeOffset="7553.06">5511 849 0 0 0,'0'0'384'0'0,"0"0"640"0"0,0 0 275 0 0,0 0-12 0 0,0 0-119 0 0,0 0-139 0 0,0 0-144 0 0,0 0-85 0 0,25-4-39 0 0,75-12-33 0 0,-51-1 605 0 0,-24 1-656 0 0,-1-1-1 0 0,-1-1 1 0 0,-1-1 0 0 0,0-1-1 0 0,15-19-676 0 0,-12 14 250 0 0,-14 14-238 0 0,0 0 1 0 0,-1-1-1 0 0,-1 0 0 0 0,0 0 0 0 0,0-1 1 0 0,-1 0-1 0 0,-1 0 0 0 0,0-1 0 0 0,-1 0 1 0 0,-1-1-1 0 0,4-11-12 0 0,-8 25-88 0 0,-1 0 0 0 0,1 0-1 0 0,-1 0 1 0 0,1 0 0 0 0,-1 0 0 0 0,1 0 0 0 0,-1 0 0 0 0,1 0 0 0 0,-1 0 0 0 0,0 0 0 0 0,1 0 0 0 0,-1 0 0 0 0,0 0 0 0 0,0 0-1 0 0,0 0 1 0 0,0 0 0 0 0,0 0 0 0 0,0 0 0 0 0,0 0 0 0 0,0 0 0 0 0,-1 0 0 0 0,1 0 0 0 0,0 0 0 0 0,0 0 0 0 0,-1 0-1 0 0,1 0 1 0 0,-1 0 0 0 0,1 0 0 0 0,-1 0 0 0 0,0 0 0 0 0,1 0 0 0 0,-1 1 0 0 0,0-1 0 0 0,1 0 0 0 0,-1 0 0 0 0,0 1-1 0 0,0-1 1 0 0,0 0 0 0 0,1 1 0 0 0,-1-1 0 0 0,0 1 0 0 0,0-1 0 0 0,0 1 0 0 0,0-1 0 0 0,0 1 0 0 0,0 0 0 0 0,0 0 0 0 0,0-1-1 0 0,0 1 1 0 0,0 0 0 0 0,0 0 0 0 0,-1 0 0 0 0,1 0 0 0 0,0 0 0 0 0,0 0 0 0 0,0 1 0 0 0,0-1 0 0 0,-1 0 88 0 0,-91 54-2557 0 0,81-46 2706 0 0,1 1-1 0 0,0 0 1 0 0,0 0-1 0 0,1 1 1 0 0,0 0 0 0 0,1 1-1 0 0,0 0 1 0 0,0 1-1 0 0,1 0 1 0 0,1 0-1 0 0,0 0 1 0 0,1 1-1 0 0,0 0 1 0 0,1 1 0 0 0,1-1-1 0 0,0 1 1 0 0,1 0-1 0 0,0 0 1 0 0,1 0-1 0 0,-1 13-148 0 0,5-23 60 0 0,0 0-1 0 0,1 0 0 0 0,-1-1 0 0 0,0 1 1 0 0,1 0-1 0 0,0-1 0 0 0,0 0 0 0 0,0 0 0 0 0,0 0 1 0 0,0 0-1 0 0,1 0 0 0 0,0-1 0 0 0,-1 1 1 0 0,1-1-1 0 0,0 0 0 0 0,0 0 0 0 0,0-1 1 0 0,0 1-1 0 0,0-1 0 0 0,0 0 0 0 0,1 0 0 0 0,-1 0 1 0 0,0 0-1 0 0,1-1 0 0 0,-1 0 0 0 0,1 0 1 0 0,-1 0-1 0 0,0 0 0 0 0,3-1-59 0 0,20 0 424 0 0,0-1-1 0 0,0-1 0 0 0,0-1 1 0 0,0-1-1 0 0,-1-2 1 0 0,0 0-1 0 0,0-2 1 0 0,-1-1-1 0 0,0-1 0 0 0,22-14-423 0 0,-20 12 314 0 0,-1 0 0 0 0,0-2 1 0 0,-1-1-1 0 0,0-1 0 0 0,-2-1 0 0 0,0-2 0 0 0,-1 0 0 0 0,-1-1 0 0 0,-1-1 0 0 0,-1 0 0 0 0,-1-2 0 0 0,5-9-314 0 0,-22 32-18 0 0,0 0-1 0 0,0 0 0 0 0,0-1 1 0 0,0 1-1 0 0,0-1 0 0 0,0 1 1 0 0,0-1-1 0 0,0 1 0 0 0,0-1 1 0 0,-1 0-1 0 0,1 1 0 0 0,-1-1 1 0 0,1 0-1 0 0,-1 0 0 0 0,0 1 1 0 0,1-1-1 0 0,-1 0 1 0 0,0 0-1 0 0,0 1 0 0 0,0-1 1 0 0,-1 0-1 0 0,1 0 0 0 0,0 1 1 0 0,-1-1-1 0 0,1 0 0 0 0,-1 1 1 0 0,1-1-1 0 0,-1 0 0 0 0,0 1 1 0 0,0-1-1 0 0,0 1 0 0 0,0-1 1 0 0,0 1-1 0 0,0-1 1 0 0,0 1-1 0 0,0 0 0 0 0,-1-1 1 0 0,1 1-1 0 0,0 0 0 0 0,-1 0 1 0 0,1 0-1 0 0,-1 0 0 0 0,1 0 1 0 0,-1 1-1 0 0,1-1 0 0 0,-1 0 1 0 0,0 1-1 0 0,0-1 1 0 0,1 1-1 0 0,-1-1 0 0 0,0 1 1 0 0,0 0-1 0 0,1 0 0 0 0,-1 0 1 0 0,-1 0 18 0 0,-3 0-131 0 0,0 1 0 0 0,0 0 0 0 0,0 0 0 0 0,0 0 0 0 0,0 1 0 0 0,0-1 0 0 0,1 2 0 0 0,-1-1 0 0 0,1 0 0 0 0,0 1 0 0 0,0 0 0 0 0,0 1 0 0 0,0-1 0 0 0,0 1 0 0 0,0 0 0 0 0,-3 3 131 0 0,6-5-8 0 0,-5 4-13 0 0,0 0 0 0 0,1 0 0 0 0,0 1 0 0 0,0 0 0 0 0,0 0 0 0 0,1 0 0 0 0,0 1 0 0 0,0 0 0 0 0,1 0 0 0 0,0 0-1 0 0,0 1 1 0 0,-1 5 21 0 0,4-11 5 0 0,0 0-1 0 0,1 0 1 0 0,-1 1-1 0 0,1-1 1 0 0,0 0-1 0 0,0 1 1 0 0,0-1-1 0 0,0 1 0 0 0,0-1 1 0 0,1 0-1 0 0,-1 1 1 0 0,1-1-1 0 0,0 0 1 0 0,0 0-1 0 0,0 0 1 0 0,0 0-1 0 0,1 1 1 0 0,0-2-1 0 0,-1 1 0 0 0,1 0 1 0 0,0 0-1 0 0,0 0 1 0 0,0-1-1 0 0,1 1 1 0 0,-1-1-1 0 0,1 0 1 0 0,-1 0-1 0 0,1 0 0 0 0,0 0 1 0 0,0 0-1 0 0,0 0 1 0 0,0-1-1 0 0,0 1 1 0 0,0-1-1 0 0,1 0-4 0 0,12 5 155 0 0,0-2 1 0 0,0 0-1 0 0,1-1 0 0 0,-1 0 0 0 0,1-1 0 0 0,0-1 0 0 0,-1-1 1 0 0,1 0-1 0 0,0-2 0 0 0,0 0 0 0 0,-1 0 0 0 0,0-1 1 0 0,1-2-1 0 0,-1 1 0 0 0,0-2 0 0 0,-1 0 0 0 0,0-1 1 0 0,0 0-1 0 0,13-9-155 0 0,-2-3 189 0 0,-1-1-1 0 0,0-1 1 0 0,-2 0 0 0 0,-1-2 0 0 0,0-1-1 0 0,-2-1 1 0 0,-1-1 0 0 0,-1 0 0 0 0,10-21-189 0 0,-24 40 24 0 0,0 1 0 0 0,-1-1 1 0 0,0 0-1 0 0,0 0 0 0 0,-1 0 1 0 0,1 0-1 0 0,-2 0 1 0 0,1 0-1 0 0,-1-1 0 0 0,0 1 1 0 0,0-1-1 0 0,-1-3-24 0 0,-2 10-2 0 0,1 0 1 0 0,0 0-1 0 0,-1 0 1 0 0,1 0-1 0 0,-1 0 1 0 0,0 0-1 0 0,1 1 1 0 0,-1-1-1 0 0,0 0 1 0 0,1 1-1 0 0,-1-1 0 0 0,0 1 1 0 0,0 0-1 0 0,1 0 1 0 0,-1 0-1 0 0,0 0 1 0 0,0 0-1 0 0,0 0 1 0 0,1 0-1 0 0,-1 0 1 0 0,0 1-1 0 0,0-1 1 0 0,1 1-1 0 0,-1-1 1 0 0,0 1-1 0 0,1 0 0 0 0,-1 0 1 0 0,1 0-1 0 0,-1-1 1 0 0,1 2-1 0 0,-1-1 1 0 0,1 0-1 0 0,0 0 1 0 0,-1 0-1 0 0,1 1 1 0 0,0-1-1 0 0,0 0 1 0 0,0 1-1 0 0,0-1 1 0 0,0 1 1 0 0,-12 9-48 0 0,0 1 1 0 0,1 1-1 0 0,0 0 1 0 0,1 0-1 0 0,1 1 1 0 0,0 0 0 0 0,1 1-1 0 0,0 0 1 0 0,1 1-1 0 0,1 0 1 0 0,0 0 0 0 0,2 0-1 0 0,0 1 1 0 0,0 0-1 0 0,2 0 1 0 0,0 0-1 0 0,1 0 1 0 0,0 15 47 0 0,3-29-122 0 0,-1 1 0 0 0,1 0 1 0 0,1 0-1 0 0,-1-1 0 0 0,1 1 0 0 0,-1-1 0 0 0,1 1 0 0 0,0-1 1 0 0,0 0-1 0 0,0 0 0 0 0,1 0 0 0 0,-1 0 0 0 0,1 0 0 0 0,0 0 1 0 0,0-1-1 0 0,0 1 0 0 0,0-1 0 0 0,0 0 0 0 0,0 0 1 0 0,1 0-1 0 0,-1 0 0 0 0,1 0 0 0 0,-1-1 0 0 0,1 0 0 0 0,0 1 1 0 0,-1-2-1 0 0,1 1 0 0 0,4 0 122 0 0,67 7-10200 0 0,-64-8 3520 0 0</inkml:trace>
  <inkml:trace contextRef="#ctx0" brushRef="#br0" timeOffset="10988.067">4788 1095 0 0 0,'0'0'139'0'0,"0"0"289"0"0,0 0 205 0 0,0 0 259 0 0,0 0 237 0 0,0 0 68 0 0,0 0-107 0 0,0 0-161 0 0,0 0-118 0 0,0 0-60 0 0,0 0-23 0 0,11 0-8 0 0,185-3 4471 0 0,28-8-2559 0 0,-1-10 1 0 0,166-39-2633 0 0,90-10 744 0 0,-329 52-679 0 0,37-4-785 0 0,140 3 720 0 0,-327 18-103 0 0,1 1-1 0 0,0 0 0 0 0,-1 0 0 0 0,1-1 0 0 0,-1 1 1 0 0,1 0-1 0 0,-1 0 0 0 0,1 0 0 0 0,0 0 1 0 0,-1 0-1 0 0,1 0 0 0 0,-1 0 0 0 0,1 0 1 0 0,0 0-1 0 0,-1 0 0 0 0,1 0 0 0 0,-1 0 1 0 0,1 0-1 0 0,-1 0 0 0 0,1 1 0 0 0,0-1 0 0 0,-1 0 1 0 0,1 0-1 0 0,-1 1 0 0 0,1-1 0 0 0,-1 0 1 0 0,1 1-1 0 0,-1-1 0 0 0,1 0 0 0 0,-1 1 1 0 0,0-1-1 0 0,1 1 0 0 0,-1-1 0 0 0,1 1 1 0 0,-1-1-1 0 0,0 1 0 0 0,0-1 0 0 0,1 1 1 0 0,-1-1-1 0 0,0 1 0 0 0,0-1 0 0 0,1 1 0 0 0,-1 0 1 0 0,0-1-1 0 0,0 1 0 0 0,0-1 0 0 0,0 1 1 0 0,0-1-1 0 0,0 1 0 0 0,0 0 0 0 0,0-1 1 0 0,0 1-1 0 0,0-1 0 0 0,-1 1 0 0 0,1 0 1 0 0,0-1-1 0 0,0 1 0 0 0,-1 0 104 0 0,-22 27-11505 0 0,22-27 10999 0 0,-4 3-1457 0 0</inkml:trace>
  <inkml:trace contextRef="#ctx0" brushRef="#br0" timeOffset="11811.223">5694 1342 0 0 0,'0'0'663'0'0,"0"0"336"0"0,0 0 196 0 0,0 0 152 0 0,0 0 29 0 0,0 0-80 0 0,0 0-180 0 0,0 0-261 0 0,0 0-219 0 0,0 0-185 0 0,0 0-144 0 0,0 0-42 0 0,-19 0-35 0 0,-60 2-16 0 0,76-2-192 0 0,0 0 0 0 0,0 0 0 0 0,0 1 0 0 0,0-1 0 0 0,0 1 0 0 0,0 0-1 0 0,1 0 1 0 0,-1 0 0 0 0,0 0 0 0 0,0 0 0 0 0,1 0 0 0 0,-1 1 0 0 0,1 0 0 0 0,-1-1-1 0 0,1 1 1 0 0,0 0 0 0 0,0 0 0 0 0,-1 0 0 0 0,1 0 0 0 0,-1 2-22 0 0,-8 8 109 0 0,-1-2-20 0 0,1 2 0 0 0,0 0 0 0 0,0 0 0 0 0,1 1 0 0 0,0 0 0 0 0,1 0 1 0 0,1 1-1 0 0,0 1 0 0 0,1-1 0 0 0,1 1 0 0 0,0 1 0 0 0,1-1 0 0 0,1 1 0 0 0,0-1 0 0 0,1 1 0 0 0,1 0 0 0 0,0 1 0 0 0,1 0-89 0 0,2-12 82 0 0,1 0 0 0 0,-1-1 0 0 0,1 1 0 0 0,0 0 0 0 0,0-1 0 0 0,0 0 0 0 0,1 0 0 0 0,0 1 0 0 0,-1-2 0 0 0,1 1 0 0 0,1 0 0 0 0,-1 0 0 0 0,1-1 0 0 0,-1 0 0 0 0,1 0 0 0 0,0 0 0 0 0,0 0 0 0 0,0 0 0 0 0,0-1 0 0 0,1 0 0 0 0,-1 0 0 0 0,1 0 0 0 0,0-1-1 0 0,-1 1 1 0 0,1-1 0 0 0,0 0 0 0 0,0 0 0 0 0,-1-1 0 0 0,1 1 0 0 0,5-1-82 0 0,7-2 305 0 0,1 0 0 0 0,-1-1-1 0 0,1-1 1 0 0,-1 0 0 0 0,0-2-1 0 0,0 0 1 0 0,-1 0-1 0 0,0-2 1 0 0,0 0 0 0 0,-1-1-1 0 0,0 0 1 0 0,0-1 0 0 0,-1-1-1 0 0,8-7-304 0 0,9-5 243 0 0,5-3-128 0 0,0-3 0 0 0,-2 0 1 0 0,-1-3-1 0 0,-1 0 0 0 0,-2-3 0 0 0,-2 0 0 0 0,-1-1 0 0 0,0-4-115 0 0,-19 26-102 0 0,-1 0-1 0 0,0-1 0 0 0,-1 0 0 0 0,0 0 0 0 0,-1-1 0 0 0,-1 1 1 0 0,0-1-1 0 0,-2 0 0 0 0,1 0 0 0 0,-2 0 0 0 0,0-8 103 0 0,-1 18-100 0 0,0 0 0 0 0,0 0-1 0 0,-1-1 1 0 0,0 1 0 0 0,0 0-1 0 0,0 0 1 0 0,-1 0 0 0 0,0 0-1 0 0,0 1 1 0 0,0-1 0 0 0,-1 0 0 0 0,0 1-1 0 0,0 0 1 0 0,0-1 0 0 0,-1 1-1 0 0,0 1 1 0 0,0-1 0 0 0,0 0-1 0 0,0 1 1 0 0,-1 0 0 0 0,0 0-1 0 0,0 0 1 0 0,0 1 0 0 0,0 0-1 0 0,0 0 1 0 0,-1 0 0 0 0,1 0 0 0 0,-1 1-1 0 0,0 0 1 0 0,0 0 0 0 0,0 0 100 0 0,-4 1-86 0 0,0-1 1 0 0,-1 1-1 0 0,1 1 1 0 0,-1 0-1 0 0,1 0 1 0 0,-1 1 0 0 0,1 0-1 0 0,0 1 1 0 0,-1 0-1 0 0,1 1 1 0 0,0 0-1 0 0,1 0 1 0 0,-1 1 0 0 0,0 1-1 0 0,1-1 1 0 0,0 2-1 0 0,0-1 1 0 0,1 1-1 0 0,-1 0 1 0 0,1 1 0 0 0,0 0-1 0 0,0 1 86 0 0,-5 5 132 0 0,0 1-1 0 0,1 0 1 0 0,0 0 0 0 0,1 1-1 0 0,0 1 1 0 0,2 0-1 0 0,0 0 1 0 0,0 1 0 0 0,2 0-1 0 0,0 0 1 0 0,1 1 0 0 0,1 1-132 0 0,2-9 88 0 0,0 1 1 0 0,1 0 0 0 0,0-1 0 0 0,1 1 0 0 0,0 0 0 0 0,1 0 0 0 0,0 0 0 0 0,1 0 0 0 0,0 0 0 0 0,1 0 0 0 0,0-1 0 0 0,1 1 0 0 0,0 0-1 0 0,0-1 1 0 0,1 0 0 0 0,1 0 0 0 0,-1 0 0 0 0,2 0 0 0 0,-1-1 0 0 0,1 0 0 0 0,1 0 0 0 0,0-1 0 0 0,0 1 0 0 0,0-1 0 0 0,1-1 0 0 0,1 0-1 0 0,-1 0 1 0 0,5 2-89 0 0,11 5 153 0 0,2-1 0 0 0,0-1-1 0 0,0-1 1 0 0,1-2-1 0 0,0-1 1 0 0,1 0 0 0 0,25 2-153 0 0,17-3-337 0 0,-26-13-3849 0 0,-28-5-4845 0 0,-13 7 2579 0 0</inkml:trace>
  <inkml:trace contextRef="#ctx0" brushRef="#br0" timeOffset="12357.341">6684 1117 1112 0 0,'0'0'1655'0'0,"0"0"-1"0"0,0 0 17 0 0,0 0 0 0 0,0 0-67 0 0,0 0-81 0 0,0 0-146 0 0,0 0-212 0 0,0 0-181 0 0,0 0-189 0 0,0 0-143 0 0,0 0-85 0 0,-31 21-75 0 0,-97 63-62 0 0,72-30 116 0 0,51-43-448 0 0,-6 9-25 0 0,2 0 0 0 0,0 1 0 0 0,1 0 0 0 0,1 0 0 0 0,1 1 0 0 0,1 0 0 0 0,1 0 0 0 0,0 14-73 0 0,3-29 20 0 0,0-1 0 0 0,1 1 0 0 0,0 0 0 0 0,1-1 1 0 0,-1 1-1 0 0,1 0 0 0 0,1-1 0 0 0,-1 1 1 0 0,1-1-1 0 0,0 1 0 0 0,1-1 0 0 0,-1 0 1 0 0,1 0-1 0 0,0 0 0 0 0,1 0 0 0 0,0 0 1 0 0,0-1-1 0 0,0 0 0 0 0,0 1 0 0 0,1-2 1 0 0,0 1-1 0 0,0 0 0 0 0,0-1 0 0 0,0 0 1 0 0,1 0-1 0 0,0-1 0 0 0,-1 1 0 0 0,1-1 1 0 0,1-1-1 0 0,1 2-20 0 0,7 0 201 0 0,1 0 1 0 0,-1-1 0 0 0,1-1-1 0 0,-1 0 1 0 0,1-1 0 0 0,0 0-1 0 0,-1-2 1 0 0,1 1 0 0 0,0-2-1 0 0,-1 0 1 0 0,1-1-1 0 0,-1-1 1 0 0,0 0 0 0 0,0-1-1 0 0,-1-1 1 0 0,1 0 0 0 0,-1-1-1 0 0,0-1 1 0 0,-1 0 0 0 0,8-6-202 0 0,-9 6 87 0 0,0-1 1 0 0,-1 0 0 0 0,0-1 0 0 0,-1 0 0 0 0,0-1 0 0 0,0 0-1 0 0,-1 0 1 0 0,-1-1 0 0 0,0 0 0 0 0,0-1 0 0 0,-2 0 0 0 0,1 0-1 0 0,-2 0 1 0 0,1-1 0 0 0,-2 0 0 0 0,0 0 0 0 0,-1 0 0 0 0,0 0-1 0 0,-1 0 1 0 0,-1-1 0 0 0,0-13-88 0 0,-3 18-194 0 0,-1 0 0 0 0,0 0 0 0 0,0 1 0 0 0,-1-1-1 0 0,0 1 1 0 0,-1 0 0 0 0,0 0 0 0 0,-1 0 0 0 0,0 1 0 0 0,0 0 0 0 0,-1 0 0 0 0,0 0 0 0 0,0 1-1 0 0,-1 0 1 0 0,0 1 0 0 0,0-1 0 0 0,0 1 0 0 0,-1 1 0 0 0,0 0 0 0 0,0 0 0 0 0,0 1-1 0 0,-1 0 1 0 0,1 0 0 0 0,-1 1 0 0 0,0 1 0 0 0,0-1 0 0 0,-9 0 194 0 0,-89 7-6431 0 0,6 32-4455 0 0,77-25 8380 0 0</inkml:trace>
  <inkml:trace contextRef="#ctx0" brushRef="#br0" timeOffset="12651.588">6325 1478 0 0 0,'0'0'1751'0'0,"0"0"498"0"0,0 0 192 0 0,0 0-69 0 0,0 0-172 0 0,0 0-224 0 0,0 0-261 0 0,0 0-258 0 0,0 0-256 0 0,0 0-236 0 0,0 0-187 0 0,34-14-157 0 0,105-47-140 0 0,-56 34 367 0 0,-74 25-811 0 0,0 0-1 0 0,1 1 1 0 0,-1 0 0 0 0,0 1-1 0 0,1 0 1 0 0,-1 0 0 0 0,0 1-1 0 0,0 0 1 0 0,0 1 0 0 0,0 0-1 0 0,0 1 1 0 0,0-1-1 0 0,0 2 1 0 0,0-1 0 0 0,-1 1-1 0 0,0 1 1 0 0,0-1 0 0 0,0 1-1 0 0,5 5-36 0 0,-6-1 62 0 0,1 0-1 0 0,1 0 1 0 0,-1-1 0 0 0,1 0-1 0 0,0-1 1 0 0,1 0-1 0 0,0 0 1 0 0,0-1-1 0 0,1 0 1 0 0,-1-1-1 0 0,1 0 1 0 0,0-1 0 0 0,1 0-1 0 0,-1-1 1 0 0,1 0-1 0 0,0-1 1 0 0,-1 0-1 0 0,1 0 1 0 0,5-2-62 0 0,78-14-228 0 0,-90 9-1430 0 0,-3 0-6571 0 0,-1 4 5350 0 0,-1 1-7048 0 0</inkml:trace>
</inkml:ink>
</file>

<file path=ppt/ink/ink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59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86 80 0 0,'0'0'393'0'0,"0"0"-51"0"0,0 0 177 0 0,0 0 263 0 0,0 0 235 0 0,0 0 68 0 0,0 0-111 0 0,0 0-191 0 0,0 35-202 0 0,3 113-168 0 0,-3-25 358 0 0,-2 59 1306 0 0,2-171-2644 0 0,0-1 3889 0 0,-2-22 1792 0 0,-8-96-3142 0 0,9 85-1863 0 0,2 0 0 0 0,1 0 1 0 0,0 0-1 0 0,2 0 0 0 0,1 0 1 0 0,0 0-1 0 0,2 1 0 0 0,1 0 1 0 0,0 0-1 0 0,12-18-109 0 0,-10 21 27 0 0,0 1 0 0 0,2 0 0 0 0,0 0 0 0 0,1 2 0 0 0,1 0 0 0 0,0 0 0 0 0,2 1-1 0 0,-1 1 1 0 0,2 0 0 0 0,0 1 0 0 0,16-9-27 0 0,-30 21 2 0 0,-1-1-1 0 0,1 1 1 0 0,-1 0 0 0 0,1 0-1 0 0,-1 0 1 0 0,1 1-1 0 0,0-1 1 0 0,-1 1-1 0 0,1-1 1 0 0,0 1 0 0 0,0 0-1 0 0,-1 0 1 0 0,1 0-1 0 0,0 0 1 0 0,0 1 0 0 0,-1-1-1 0 0,1 1 1 0 0,0 0-1 0 0,-1 0 1 0 0,1-1 0 0 0,1 3-2 0 0,0 7 45 0 0,-1 1 1 0 0,-1 0 0 0 0,0 1 0 0 0,-1-1-1 0 0,0 0 1 0 0,-1 0 0 0 0,0 1 0 0 0,-1-1 0 0 0,0 0-1 0 0,-1 0 1 0 0,0 0 0 0 0,0 0 0 0 0,-4 8-46 0 0,4-11 6 0 0,-27 134-2313 0 0,43-133-6711 0 0,-12-9 6367 0 0,2 0-5055 0 0</inkml:trace>
</inkml:ink>
</file>

<file path=ppt/ink/ink8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4:56.35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228 44 0 0 0,'0'0'1194'0'0,"0"0"653"0"0,0 0 32 0 0,0 0-215 0 0,0 0-172 0 0,0 0-167 0 0,0 0-157 0 0,0 0-144 0 0,0 0-110 0 0,-14-1-89 0 0,-41-3-53 0 0,51 5-646 0 0,0-1-1 0 0,0 1 0 0 0,0-1 0 0 0,0 1 0 0 0,0 0 0 0 0,0 1 1 0 0,0-1-1 0 0,0 1 0 0 0,1-1 0 0 0,-1 1 0 0 0,1 0 0 0 0,-1 1 1 0 0,1-1-1 0 0,0 1 0 0 0,0-1 0 0 0,0 1 0 0 0,0 0 1 0 0,0 0-1 0 0,0 0 0 0 0,-1 4-125 0 0,-6 3 264 0 0,2 2-181 0 0,-1 0 0 0 0,1 0 0 0 0,1 1 1 0 0,0 0-1 0 0,1 0 0 0 0,0 0 0 0 0,1 1 0 0 0,1 0 1 0 0,0 0-1 0 0,1 0 0 0 0,0 1 0 0 0,1-1 1 0 0,1 1-1 0 0,1-1 0 0 0,-1 1 0 0 0,2-1 1 0 0,2 13-84 0 0,-3-23 59 0 0,0 0-1 0 0,1 0 1 0 0,-1 0 0 0 0,1 0 0 0 0,0 0 0 0 0,0 0 0 0 0,1 0 0 0 0,-1 0 0 0 0,1 0 0 0 0,0 0 0 0 0,0-1 0 0 0,0 1 0 0 0,0-1 0 0 0,1 1 0 0 0,-1-1 0 0 0,1 0-1 0 0,0 0 1 0 0,0 0 0 0 0,0-1 0 0 0,0 1 0 0 0,0-1 0 0 0,1 1 0 0 0,-1-1 0 0 0,1 0 0 0 0,0 0 0 0 0,0-1 0 0 0,-1 1 0 0 0,1-1 0 0 0,0 0 0 0 0,0 0 0 0 0,0 0-1 0 0,0 0 1 0 0,1-1 0 0 0,-1 0 0 0 0,0 0 0 0 0,0 0 0 0 0,0 0 0 0 0,0-1 0 0 0,0 1 0 0 0,0-1 0 0 0,0 0 0 0 0,0 0 0 0 0,0 0 0 0 0,0-1 0 0 0,0 0 0 0 0,-1 1-1 0 0,4-3-57 0 0,13-11 172 0 0,-1 0 0 0 0,0-2 0 0 0,-1 0 0 0 0,-1-1 0 0 0,0-1 0 0 0,-2 0 0 0 0,0-1 0 0 0,-1-1 0 0 0,-1 0 0 0 0,-1-1 0 0 0,-1 0 0 0 0,-1-1 0 0 0,-1 0 0 0 0,-1 0 0 0 0,-1-1 0 0 0,-1-1-173 0 0,14-59 682 0 0,-20 82-566 0 0,0 2-34 0 0,0 0-40 0 0,0 0-88 0 0,0 8-158 0 0,-1 3 187 0 0,1 0-1 0 0,0 1 0 0 0,0-1 0 0 0,1 0 1 0 0,1 0-1 0 0,0 0 0 0 0,0 0 1 0 0,1-1-1 0 0,1 1 0 0 0,0-1 1 0 0,0 1-1 0 0,1-1 0 0 0,0-1 1 0 0,1 1-1 0 0,0-1 0 0 0,1 0 1 0 0,-1 0-1 0 0,2 0 0 0 0,-1-1 1 0 0,1 0-1 0 0,1-1 0 0 0,-1 0 0 0 0,5 3 18 0 0,2-2-195 0 0,1 0 0 0 0,0-1 0 0 0,0 0-1 0 0,1-2 1 0 0,-1 0 0 0 0,1-1-1 0 0,0 0 1 0 0,13 0 195 0 0,27 0-3121 0 0,-1-6-3297 0 0,-38-1 493 0 0,-4-1-1139 0 0</inkml:trace>
</inkml:ink>
</file>

<file path=ppt/ink/ink8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4:57.293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57 153 4969 0 0,'0'0'2703'0'0,"0"0"-1273"0"0,0 0-344 0 0,0 0 198 0 0,0 0 141 0 0,0 0-4 0 0,0 0-289 0 0,0 0-436 0 0,0 0-341 0 0,0 0-188 0 0,0 0-58 0 0,0 0 32 0 0,0 0 86 0 0,-3 17 50 0 0,-12 137 786 0 0,19 325 1750 0 0,-6-445-2648 0 0,2-33-138 0 0,0-1-4 0 0,0 0 17 0 0,0 0 25 0 0,0 0 31 0 0,17-23 284 0 0,20-29-331 0 0,2 1 0 0 0,3 2 0 0 0,1 2 0 0 0,3 1 0 0 0,7-2-49 0 0,-50 46-1 0 0,1-2-4 0 0,0 0 0 0 0,0 0 0 0 0,1 1 0 0 0,0-1 0 0 0,-1 1 0 0 0,1 0 0 0 0,0 0 0 0 0,0 1 0 0 0,1 0 0 0 0,-1-1 0 0 0,1 2 0 0 0,-1-1 0 0 0,1 1 0 0 0,-1 0 0 0 0,1 0 0 0 0,0 0 0 0 0,4 1 5 0 0,-8 2 2 0 0,0 1 1 0 0,0 0-1 0 0,0 0 0 0 0,-1 0 1 0 0,0 1-1 0 0,1-1 1 0 0,-1 0-1 0 0,0 0 0 0 0,0 1 1 0 0,-1-1-1 0 0,1 1 1 0 0,-1-1-1 0 0,1 1 0 0 0,-1-1 1 0 0,0 1-1 0 0,-1-1 1 0 0,1 0-1 0 0,-1 1 0 0 0,0 1-2 0 0,1 6 20 0 0,0 4 9 0 0,-1 0 1 0 0,0 0-1 0 0,-1 0 0 0 0,-1 0 1 0 0,0 0-1 0 0,-2 0 0 0 0,1 0 1 0 0,-2-1-1 0 0,0 0 0 0 0,0 0 1 0 0,-1-1-1 0 0,-1 0 1 0 0,0 0-1 0 0,-2 1-29 0 0,-106 112 283 0 0,109-120-322 0 0,0 0-1 0 0,0-1 0 0 0,-1 0 0 0 0,0 0 0 0 0,0-1 0 0 0,0 0 1 0 0,-1 0-1 0 0,1-1 0 0 0,-1 0 0 0 0,0 0 0 0 0,0-1 1 0 0,0 0-1 0 0,0-1 0 0 0,0 0 0 0 0,0 0 0 0 0,0-1 0 0 0,-6-1 40 0 0,-49-33-4555 0 0,50 14-504 0 0,6-2-3557 0 0,6 14 4511 0 0</inkml:trace>
  <inkml:trace contextRef="#ctx0" brushRef="#br0" timeOffset="470.295">415 911 0 0 0,'0'0'608'0'0,"0"0"679"0"0,0 0 364 0 0,0 0 244 0 0,0 0 44 0 0,0 0-196 0 0,0 0-302 0 0,31-20-284 0 0,98-68-249 0 0,-51 16 293 0 0,-55 44-822 0 0,-1 0 1 0 0,-1-1 0 0 0,-1-2-1 0 0,-2 0 1 0 0,-1-1 0 0 0,-2 0 0 0 0,9-29-380 0 0,-16-20 588 0 0,-8 80-584 0 0,-1 0 1 0 0,1 0-1 0 0,-1-1 1 0 0,1 1 0 0 0,-1 0-1 0 0,1 0 1 0 0,-1 0-1 0 0,0 0 1 0 0,1 0-1 0 0,-1 0 1 0 0,0 0 0 0 0,0 0-1 0 0,0 0 1 0 0,0 0-1 0 0,0 0 1 0 0,0 1-1 0 0,0-1 1 0 0,0 0 0 0 0,0 1-1 0 0,0-1 1 0 0,0 1-1 0 0,-1-1 1 0 0,1 1-1 0 0,0-1 1 0 0,0 1 0 0 0,0 0-1 0 0,-1 0 1 0 0,1-1-1 0 0,0 1 1 0 0,0 0-1 0 0,-1 0 1 0 0,1 0 0 0 0,0 1-1 0 0,0-1 1 0 0,-1 0-1 0 0,1 0 1 0 0,0 1-1 0 0,0-1 1 0 0,-1 0 0 0 0,1 1-1 0 0,-1 0-4 0 0,-48 21-434 0 0,43-17 426 0 0,-1-1 0 0 0,1 1 0 0 0,0 0 0 0 0,1 1 0 0 0,-1 0 0 0 0,1 0 0 0 0,0 0 0 0 0,1 1 0 0 0,-1 0 0 0 0,1 0 0 0 0,1 0 0 0 0,-1 0 0 0 0,1 1 0 0 0,1 0 0 0 0,-1 0 0 0 0,1 0 0 0 0,1 0 0 0 0,-1 1 0 0 0,1-1 0 0 0,1 1 0 0 0,0-1 0 0 0,0 2 8 0 0,3-7 13 0 0,0-1 1 0 0,0 1-1 0 0,0-1 0 0 0,1 0 1 0 0,-1 0-1 0 0,1 0 0 0 0,-1 0 1 0 0,1-1-1 0 0,0 1 0 0 0,0-1 1 0 0,-1 1-1 0 0,1-1 0 0 0,0 0 1 0 0,0 0-1 0 0,1 0 0 0 0,-1-1 1 0 0,0 1-1 0 0,0-1 0 0 0,0 1 1 0 0,0-1-1 0 0,1 0 0 0 0,-1 0 1 0 0,0-1-1 0 0,0 1 0 0 0,0-1 1 0 0,0 1-1 0 0,2-2-13 0 0,6 2 64 0 0,178-11 519 0 0,-185 13-554 0 0,-1 1 0 0 0,0 0 0 0 0,0-1 0 0 0,0 1 0 0 0,0 1 0 0 0,0-1 0 0 0,-1 0 0 0 0,1 1 0 0 0,-1-1 0 0 0,0 1 0 0 0,0-1 0 0 0,-1 1 0 0 0,1 0 0 0 0,-1 0 0 0 0,1 0 0 0 0,-1 0 0 0 0,0 0 0 0 0,-1 0 0 0 0,1 0 0 0 0,-1 1 0 0 0,0-1 0 0 0,0 0 0 0 0,0 0 0 0 0,0 0 0 0 0,-1 0 0 0 0,0 0 0 0 0,0 0 0 0 0,0 0 0 0 0,-1 3-29 0 0,-31 97-1513 0 0,32-104 1261 0 0,1 0-1 0 0,0 1 1 0 0,0-1 0 0 0,0 1 0 0 0,0-1 0 0 0,-1 1 0 0 0,1-1 0 0 0,0 1 0 0 0,0-1 0 0 0,0 1-1 0 0,0-1 1 0 0,0 1 0 0 0,0-1 0 0 0,0 1 0 0 0,0-1 0 0 0,1 1 0 0 0,-1-1 0 0 0,0 1 0 0 0,0-1-1 0 0,0 1 1 0 0,0-1 0 0 0,1 1 0 0 0,-1-1 0 0 0,0 1 0 0 0,1-1 0 0 0,-1 0 0 0 0,0 1 0 0 0,1-1-1 0 0,-1 0 1 0 0,0 1 0 0 0,1-1 0 0 0,-1 0 0 0 0,0 1 0 0 0,1-1 0 0 0,-1 0 0 0 0,1 0 0 0 0,-1 1-1 0 0,1-1 1 0 0,-1 0 0 0 0,1 0 0 0 0,-1 0 0 0 0,1 0 0 0 0,-1 0 0 0 0,1 0 0 0 0,-1 1 0 0 0,1-1-1 0 0,-1 0 1 0 0,1-1 0 0 0,-1 1 0 0 0,1 0 0 0 0,-1 0 0 0 0,1 0 0 0 0,-1 0 0 0 0,1 0 0 0 0,-1 0-1 0 0,1-1 1 0 0,-1 1 0 0 0,0 0 0 0 0,1 0 0 0 0,-1-1 0 0 0,1 1 252 0 0,6-3-1260 0 0,-3 0 911 0 0</inkml:trace>
  <inkml:trace contextRef="#ctx0" brushRef="#br0" timeOffset="1201.572">1335 495 0 0 0,'0'0'1140'0'0,"0"0"162"0"0,0 0 142 0 0,0 0 166 0 0,0 0 12 0 0,0 0-118 0 0,0 0-197 0 0,0 0-191 0 0,0 0-142 0 0,0 0-132 0 0,0 0-91 0 0,0 0-84 0 0,0 0-75 0 0,-32 18-76 0 0,-102 56-96 0 0,129-72-379 0 0,-1 1 0 0 0,1-1 0 0 0,0 1 0 0 0,0 0 0 0 0,0 0 0 0 0,0 1 0 0 0,1-1 0 0 0,-1 1 0 0 0,1 0 0 0 0,0 0 0 0 0,0 0 0 0 0,1 1-1 0 0,-1 0 1 0 0,1-1 0 0 0,0 1 0 0 0,-2 4-41 0 0,-6 13 98 0 0,9-21-92 0 0,1 0 0 0 0,-1 1 0 0 0,1-1 1 0 0,0 0-1 0 0,-1 1 0 0 0,1-1 1 0 0,0 1-1 0 0,0 0 0 0 0,0-1 0 0 0,0 1 1 0 0,0 0-1 0 0,0 0 0 0 0,1-1 1 0 0,-1 1-1 0 0,1 0 0 0 0,-1 0 1 0 0,1 0-1 0 0,0 0 0 0 0,-1 0 0 0 0,1 0 1 0 0,0 0-1 0 0,0 0 0 0 0,1 0 1 0 0,-1 0-1 0 0,0-1 0 0 0,1 1 0 0 0,-1 0 1 0 0,1 0-1 0 0,-1 0 0 0 0,1 0 1 0 0,0 0-1 0 0,0-1 0 0 0,0 1 1 0 0,0 0-1 0 0,0-1 0 0 0,0 1 0 0 0,0-1 1 0 0,1 1-1 0 0,-1-1 0 0 0,0 1 1 0 0,1-1-1 0 0,-1 0 0 0 0,1 0 1 0 0,0 0-1 0 0,-1 0 0 0 0,1 0 0 0 0,0 0 1 0 0,0 0-1 0 0,-1-1 0 0 0,1 1 1 0 0,0-1-1 0 0,0 1 0 0 0,0-1 0 0 0,0 1 1 0 0,0-1-1 0 0,0 0 0 0 0,1 0-6 0 0,11-1 137 0 0,0-1-1 0 0,1-1 0 0 0,-1 0 0 0 0,0-1 1 0 0,-1 0-1 0 0,1-1 0 0 0,-1-1 0 0 0,0 0 1 0 0,0 0-1 0 0,-1-2 0 0 0,1 1 0 0 0,-2-2 1 0 0,1 1-1 0 0,-1-2 0 0 0,-1 1 1 0 0,1-2-1 0 0,3-5-136 0 0,86-72 619 0 0,-99 88-625 0 0,-1-1 1 0 0,1 1-1 0 0,-1-1 1 0 0,1 0 0 0 0,-1 1-1 0 0,1 0 1 0 0,-1-1-1 0 0,1 1 1 0 0,0-1 0 0 0,-1 1-1 0 0,1 0 1 0 0,0-1-1 0 0,-1 1 1 0 0,1 0-1 0 0,0 0 1 0 0,0 0 0 0 0,-1-1-1 0 0,1 1 1 0 0,0 0-1 0 0,0 0 1 0 0,-1 0 0 0 0,1 0-1 0 0,0 0 1 0 0,-1 0-1 0 0,1 1 1 0 0,0-1 0 0 0,0 0-1 0 0,-1 0 1 0 0,1 0-1 0 0,0 1 1 0 0,-1-1 0 0 0,1 0-1 0 0,0 1 1 0 0,-1-1-1 0 0,1 1 1 0 0,0-1 0 0 0,-1 1-1 0 0,1-1 1 0 0,-1 1-1 0 0,1-1 1 0 0,-1 1 0 0 0,1-1-1 0 0,-1 1 1 0 0,0 0-1 0 0,1-1 1 0 0,-1 1-1 0 0,0-1 1 0 0,1 1 0 0 0,-1 0-1 0 0,0 0 1 0 0,0-1-1 0 0,1 1 1 0 0,-1 0 0 0 0,0 0-1 0 0,0-1 1 0 0,0 1 5 0 0,1 52-221 0 0,-2-38 184 0 0,1-14 36 0 0,-1 2-8 0 0,1 1 0 0 0,-1-1 0 0 0,1 0 1 0 0,0 1-1 0 0,0-1 0 0 0,0 0 0 0 0,0 0 0 0 0,1 1 0 0 0,-1-1 0 0 0,1 0 0 0 0,0 0 1 0 0,0 1-1 0 0,0-1 0 0 0,0 0 0 0 0,0 0 0 0 0,1 0 0 0 0,-1 0 0 0 0,1-1 0 0 0,0 1 1 0 0,0 0-1 0 0,0-1 0 0 0,0 1 0 0 0,1-1 0 0 0,-1 0 0 0 0,0 1 0 0 0,1-1 0 0 0,0 0 1 0 0,0-1-1 0 0,2 2 9 0 0,-1-1 7 0 0,1-1 1 0 0,0 0 0 0 0,0 0 0 0 0,-1 0 0 0 0,1 0-1 0 0,0-1 1 0 0,0 0 0 0 0,0 0 0 0 0,0-1-1 0 0,0 1 1 0 0,0-1 0 0 0,-1 0 0 0 0,1 0-1 0 0,0 0 1 0 0,-1-1 0 0 0,1 0 0 0 0,-1 0-1 0 0,1 0 1 0 0,-1 0 0 0 0,0-1 0 0 0,0 1-1 0 0,4-4-7 0 0,78-80 314 0 0,-82 80-294 0 0,26-28 37 0 0,-2-1 0 0 0,-2-1 0 0 0,-2-1 0 0 0,-1-1 0 0 0,-1-2 0 0 0,-3 0-1 0 0,-1-1 1 0 0,-2 0 0 0 0,-2-2 0 0 0,0-6-57 0 0,2-108 312 0 0,-15 157-305 0 0,-1-1 0 0 0,0 1 0 0 0,0-1 0 0 0,-1 1 0 0 0,1-1 1 0 0,0 1-1 0 0,0-1 0 0 0,0 1 0 0 0,0-1 0 0 0,0 1 0 0 0,-1-1 0 0 0,1 1 0 0 0,0-1 0 0 0,0 1 0 0 0,-1-1 0 0 0,1 1 0 0 0,0-1 0 0 0,-1 1 0 0 0,1 0 0 0 0,0-1 0 0 0,-1 1 0 0 0,1-1 0 0 0,0 1 0 0 0,-1 0 0 0 0,1 0 0 0 0,-1-1 0 0 0,1 1 0 0 0,-1 0 0 0 0,1 0 0 0 0,-1-1 0 0 0,1 1 0 0 0,-1 0 0 0 0,1 0 0 0 0,-1 0 0 0 0,1 0 0 0 0,-1 0 0 0 0,1 0 0 0 0,-1 0 0 0 0,0 0 0 0 0,1 0 0 0 0,-1 0 0 0 0,1 0 0 0 0,-1 0 0 0 0,1 0 0 0 0,-1 1 0 0 0,1-1 0 0 0,-1 0 0 0 0,1 0 1 0 0,-1 0-1 0 0,1 1 0 0 0,0-1 0 0 0,-1 0 0 0 0,1 1 0 0 0,-1-1 0 0 0,1 0 0 0 0,0 1 0 0 0,-1-1 0 0 0,1 0 0 0 0,0 1 0 0 0,-1-1 0 0 0,1 1 0 0 0,0-1 0 0 0,-1 1 0 0 0,1-1 0 0 0,0 1 0 0 0,0-1 0 0 0,0 1-7 0 0,-25 28-20 0 0,10 7 33 0 0,2 0 1 0 0,2 1-1 0 0,1 0 0 0 0,2 1 0 0 0,1 0 0 0 0,2 0 1 0 0,2 0-1 0 0,2 0 0 0 0,1 1 0 0 0,4 31-13 0 0,33 140 17 0 0,-24-163-155 0 0,-13-46 42 0 0,0-1-47 0 0,0 0-57 0 0,-5-15-2062 0 0,-12-25-4338 0 0,12 10-1375 0 0,4 16 4369 0 0</inkml:trace>
  <inkml:trace contextRef="#ctx0" brushRef="#br0" timeOffset="1464.616">2250 223 40 0 0,'0'0'1824'0'0,"0"0"-662"0"0,0 0-40 0 0,0 0 417 0 0,0 0 266 0 0,0 0-27 0 0,0 0-282 0 0,0 0-366 0 0,-35 29-267 0 0,-112 90-159 0 0,52-50 652 0 0,-13 9 1642 0 0,107-78-2986 0 0,1 1-1 0 0,-1-1 1 0 0,0 0-1 0 0,1 0 1 0 0,-1 1-1 0 0,1-1 1 0 0,-1 1-1 0 0,1-1 1 0 0,-1 1-1 0 0,1-1 1 0 0,-1 1-1 0 0,1-1 1 0 0,-1 1-1 0 0,1-1 1 0 0,-1 1-1 0 0,1-1 1 0 0,0 1-1 0 0,-1 0 1 0 0,1-1-1 0 0,0 1 1 0 0,0-1-1 0 0,0 1 0 0 0,-1 0 1 0 0,1-1-1 0 0,0 1 1 0 0,0 0-1 0 0,0 0 1 0 0,0-1-1 0 0,0 1 1 0 0,0 0-1 0 0,0-1 1 0 0,0 1-1 0 0,0 0 1 0 0,1-1-1 0 0,-1 1 1 0 0,0 0-1 0 0,0-1 1 0 0,1 1-1 0 0,-1-1 1 0 0,0 1-1 0 0,1 0 1 0 0,-1-1-1 0 0,0 1 1 0 0,1-1-1 0 0,-1 1 1 0 0,1-1-1 0 0,-1 1 1 0 0,1-1-1 0 0,-1 1 1 0 0,1-1-1 0 0,-1 0 1 0 0,1 1-1 0 0,0-1 1 0 0,-1 0-1 0 0,1 1 1 0 0,0-1-1 0 0,-1 0 1 0 0,1 0-1 0 0,0 0 1 0 0,0 1-12 0 0,48 1 476 0 0,-38-2-356 0 0,69-6 258 0 0,-62 3-413 0 0,-1 1 1 0 0,1 1-1 0 0,-1 1 1 0 0,1 1-1 0 0,0 0 0 0 0,-1 1 1 0 0,7 2 34 0 0,6 22-1854 0 0,-28-13-1665 0 0,-2 3-4165 0 0,0-12 4913 0 0,0-1-96 0 0,-1-2 2323 0 0</inkml:trace>
  <inkml:trace contextRef="#ctx0" brushRef="#br0" timeOffset="1771.379">2254 584 0 0 0,'0'0'1432'0'0,"0"0"361"0"0,32-3 123 0 0,99-11 13 0 0,-57-7 1722 0 0,-65 16-3265 0 0,0 0 0 0 0,-1 0 0 0 0,1 0 0 0 0,-1-1 0 0 0,0-1 0 0 0,0 1 0 0 0,-1-1 0 0 0,0 0 0 0 0,0-1 0 0 0,-1 0 0 0 0,0 0 0 0 0,0 0 0 0 0,-1-1 0 0 0,0 0 0 0 0,0 0 0 0 0,-1 0 0 0 0,-1 0 0 0 0,1-1 0 0 0,-1 0 0 0 0,-1 0 0 0 0,0 1 0 0 0,0-1 0 0 0,0-8-386 0 0,-2 16 20 0 0,0-1 1 0 0,0 1 0 0 0,-1 0-1 0 0,1 0 1 0 0,0 0-1 0 0,-1 0 1 0 0,1 0-1 0 0,-1 0 1 0 0,1 0 0 0 0,-1 0-1 0 0,0 0 1 0 0,0 0-1 0 0,0 0 1 0 0,0 0 0 0 0,0 1-1 0 0,0-1 1 0 0,-1 0-1 0 0,1 1 1 0 0,-1-1-1 0 0,1 1 1 0 0,-1-1 0 0 0,1 1-1 0 0,-1 0 1 0 0,0 0-1 0 0,0 0 1 0 0,0 0-1 0 0,0 0 1 0 0,1 0 0 0 0,-1 0-1 0 0,0 0 1 0 0,0 1-1 0 0,-1-1 1 0 0,1 1-1 0 0,0 0 1 0 0,0-1 0 0 0,0 1-1 0 0,0 0 1 0 0,0 0-1 0 0,0 0 1 0 0,0 1 0 0 0,-1-1-21 0 0,-86 31 28 0 0,74-18-38 0 0,-1 0 1 0 0,1 1-1 0 0,1 1 0 0 0,1 1 1 0 0,0 0-1 0 0,1 0 0 0 0,0 1 0 0 0,2 1 1 0 0,0 0-1 0 0,1 0 0 0 0,1 1 1 0 0,0 0-1 0 0,2 0 0 0 0,0 1 1 0 0,1 0-1 0 0,1 0 0 0 0,1 0 0 0 0,1 1 1 0 0,1-1-1 0 0,0 1 0 0 0,2-1 1 0 0,2 16 9 0 0,-2-28 32 0 0,2 1 0 0 0,-1-1 0 0 0,1 0 0 0 0,0 1 0 0 0,1-1 0 0 0,0-1-1 0 0,0 1 1 0 0,1-1 0 0 0,0 1 0 0 0,0-1 0 0 0,1-1 0 0 0,0 1 0 0 0,0-1 0 0 0,0 0 0 0 0,1 0 0 0 0,0-1 0 0 0,0 0 0 0 0,0 0 0 0 0,1 0 0 0 0,0-1 0 0 0,-1-1 0 0 0,4 2-32 0 0,111 30-3483 0 0,-43-29-7128 0 0,-65-6 3744 0 0</inkml:trace>
</inkml:ink>
</file>

<file path=ppt/ink/ink8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5:02.37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457 1 16 0 0,'0'0'1218'0'0,"0"0"-645"0"0,0 0-293 0 0,0 0 95 0 0,0 0 261 0 0,0 0 320 0 0,0 0 235 0 0,0 0-1 0 0,0 0-167 0 0,0 0-226 0 0,0 0-197 0 0,-32 17-105 0 0,-100 54 4 0 0,52-25 1129 0 0,78-46-1565 0 0,-1 1-1 0 0,1-1 1 0 0,0 1-1 0 0,0 0 1 0 0,0 0-1 0 0,0 0 1 0 0,0 0-1 0 0,0 1 1 0 0,0-1-1 0 0,0 0 1 0 0,1 1-1 0 0,-1-1 1 0 0,0 1-1 0 0,1 0 1 0 0,-1-1-1 0 0,1 1 1 0 0,0 0-1 0 0,0 0 1 0 0,-1 0-1 0 0,1 0 1 0 0,1 0-1 0 0,-1 0 1 0 0,0 0-1 0 0,0 1 1 0 0,1-1-1 0 0,-1 0 1 0 0,1 0-1 0 0,0 1 1 0 0,-1-1-1 0 0,1 0 1 0 0,0 0-1 0 0,0 1 1 0 0,1-1-1 0 0,-1 0 1 0 0,0 0-1 0 0,1 1 1 0 0,0-1-1 0 0,-1 0 1 0 0,1 0 0 0 0,0 0-1 0 0,0 0 1 0 0,0 0-1 0 0,0 0 1 0 0,0 0-1 0 0,1 0 1 0 0,-1 0-1 0 0,1 0-62 0 0,48 27 541 0 0,28 27 186 0 0,-76-51-643 0 0,-1 0-1 0 0,0 0 1 0 0,0 1-1 0 0,0-1 0 0 0,0 0 1 0 0,-1 1-1 0 0,0-1 1 0 0,0 1-1 0 0,-1-1 0 0 0,1 0 1 0 0,-1 1-1 0 0,0-1 0 0 0,0 0 1 0 0,-1 0-1 0 0,0 1 1 0 0,0-1-1 0 0,0 0 0 0 0,0-1 1 0 0,-1 1-1 0 0,0 0 1 0 0,0-1-1 0 0,0 1 0 0 0,-1-1 1 0 0,1 0-1 0 0,-1 0 1 0 0,0-1-1 0 0,0 1 0 0 0,0-1 1 0 0,-1 0-1 0 0,1 0 1 0 0,-1 0-1 0 0,-3 1-83 0 0,-9 12-27 0 0,-10 9 2 0 0,-1-1-1 0 0,-1-2 0 0 0,-1-1 1 0 0,-30 16 25 0 0,3-14-663 0 0,56-23 223 0 0,12-14-4373 0 0,32-9-4661 0 0,-32 16 6641 0 0</inkml:trace>
  <inkml:trace contextRef="#ctx0" brushRef="#br0" timeOffset="415.722">709 281 0 0 0,'0'0'776'0'0,"0"0"-126"0"0,0 0 150 0 0,0 0 329 0 0,0 0 342 0 0,0 0 102 0 0,0 0-166 0 0,0 0-252 0 0,0 0-242 0 0,0 0-177 0 0,0 0-69 0 0,0 0-35 0 0,0 0-30 0 0,-20 30-34 0 0,-61 97-60 0 0,79-125-481 0 0,0 0-1 0 0,0 0 1 0 0,1 0 0 0 0,-1 0 0 0 0,1 0 0 0 0,-1 0-1 0 0,1 0 1 0 0,0 1 0 0 0,-1-1 0 0 0,1 0 0 0 0,0 1-1 0 0,1-1 1 0 0,-1 1 0 0 0,0-1 0 0 0,1 1 0 0 0,-1-1-1 0 0,1 1 1 0 0,0 0 0 0 0,0-1 0 0 0,0 1 0 0 0,0 0-1 0 0,1-1 1 0 0,-1 1 0 0 0,1-1 0 0 0,-1 1 0 0 0,1-1-1 0 0,0 2-26 0 0,3 3 114 0 0,1 1 9 0 0,0 1 0 0 0,1-2 0 0 0,0 1-1 0 0,0-1 1 0 0,1 0 0 0 0,0 0 0 0 0,0-1-1 0 0,1 0 1 0 0,0 0 0 0 0,0-1 0 0 0,0 0-1 0 0,1 0 1 0 0,-1-1 0 0 0,1 0-1 0 0,0 0 1 0 0,0-1 0 0 0,1 0 0 0 0,-1-1-1 0 0,1 0 1 0 0,-1-1 0 0 0,1 0 0 0 0,-1 0-1 0 0,1-1 1 0 0,0 0 0 0 0,-1-1 0 0 0,1 0-1 0 0,0 0 1 0 0,-1-1 0 0 0,1 0-1 0 0,-1-1 1 0 0,5-2-123 0 0,0 0 158 0 0,-1-1 0 0 0,0-1 0 0 0,0 0 0 0 0,0 0 0 0 0,-1-1 0 0 0,-1-1 1 0 0,1 0-1 0 0,-1-1 0 0 0,-1 0 0 0 0,1 0 0 0 0,2-6-158 0 0,-9 11 28 0 0,-1 1 1 0 0,0-1 0 0 0,0 1 0 0 0,0-1-1 0 0,0 0 1 0 0,-1 0 0 0 0,0 0 0 0 0,0 0-1 0 0,-1-1 1 0 0,1 1 0 0 0,-1 0 0 0 0,0-1 0 0 0,0 1-1 0 0,-1-1 1 0 0,0 1 0 0 0,0-1 0 0 0,0 1-1 0 0,0-1 1 0 0,-1 1 0 0 0,0-1 0 0 0,0 1-1 0 0,-1 0 1 0 0,0-1 0 0 0,1 1 0 0 0,-2 0-1 0 0,1 0 1 0 0,-1 0 0 0 0,1 0 0 0 0,-1 1-1 0 0,-1-1 1 0 0,0-1-29 0 0,-6-3-160 0 0,0 0-1 0 0,-1 0 1 0 0,0 1 0 0 0,0 1-1 0 0,-1 0 1 0 0,0 0-1 0 0,0 1 1 0 0,0 1 0 0 0,-1 0-1 0 0,0 1 1 0 0,0 0-1 0 0,0 1 1 0 0,0 0 0 0 0,-1 1-1 0 0,1 1 1 0 0,-1 0 0 0 0,1 1-1 0 0,-1 0 1 0 0,-8 2 160 0 0,-37 13-3236 0 0,24 3-2185 0 0,32-16 4808 0 0,-12 6-6481 0 0</inkml:trace>
</inkml:ink>
</file>

<file path=ppt/ink/ink8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5:04.60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333 198 0 0 0,'0'0'677'0'0,"0"0"1004"0"0,0 0 167 0 0,0 0-231 0 0,0 0-288 0 0,0 0-243 0 0,0 0-153 0 0,0 0-41 0 0,0 0-91 0 0,-3 2-105 0 0,-5 6-419 0 0,0 0 0 0 0,1 0 0 0 0,0 1 0 0 0,0 0 0 0 0,1 0 0 0 0,0 0 0 0 0,1 1 0 0 0,0 0 0 0 0,0 0 0 0 0,-2 8-277 0 0,-7 12 317 0 0,-155 313 1037 0 0,94-223-457 0 0,74-119-802 0 0,1-1 22 0 0,0 0 27 0 0,0 0 54 0 0,0 0 48 0 0,201-342 1710 0 0,27 7-1204 0 0,-228 336-750 0 0,0-1 0 0 0,0 0 0 0 0,0 1 0 0 0,0-1 0 0 0,0 0 0 0 0,1 1 0 0 0,-1-1 0 0 0,0 0 0 0 0,0 1 0 0 0,0-1 0 0 0,0 0 0 0 0,1 1 0 0 0,-1-1 0 0 0,0 0 0 0 0,0 0 0 0 0,1 1 0 0 0,-1-1 0 0 0,0 0 0 0 0,1 0 0 0 0,-1 0 0 0 0,0 1 0 0 0,1-1 0 0 0,-1 0 0 0 0,0 0 0 0 0,1 0 0 0 0,-1 0 0 0 0,0 0 0 0 0,1 0 0 0 0,-1 0 0 0 0,0 1 0 0 0,1-1 0 0 0,-1 0 0 0 0,0 0 0 0 0,1 0 0 0 0,-1-1 0 0 0,0 1 0 0 0,1 0 0 0 0,-1 0 0 0 0,1 0 0 0 0,-1 0 0 0 0,0 0 0 0 0,1 0 0 0 0,-1 0 0 0 0,0-1 0 0 0,1 1 0 0 0,-1 0 0 0 0,0 0 0 0 0,0 0 0 0 0,1-1 0 0 0,-1 1 0 0 0,0 0 0 0 0,0 0 0 0 0,1-1 0 0 0,-1 1 0 0 0,0 0 0 0 0,0-1 0 0 0,0 1 0 0 0,1 0 0 0 0,-1-1-2 0 0,-1 43 82 0 0,1-31-48 0 0,-22 312 281 0 0,21-290-302 0 0,0-25-14 0 0,0 0-1 0 0,0 0 1 0 0,0 0 0 0 0,1 0 0 0 0,1 0 0 0 0,0 0 0 0 0,0 0 0 0 0,0 0-1 0 0,1 0 1 0 0,0 0 0 0 0,0 0 0 0 0,1 0 0 0 0,0-1 0 0 0,1 0 0 0 0,-1 1-1 0 0,2-1 1 0 0,-1 0 0 0 0,2 1 1 0 0,-4-7 6 0 0,0 1-1 0 0,1-1 0 0 0,-1 1 1 0 0,1-1-1 0 0,0 0 1 0 0,-1 0-1 0 0,1 0 0 0 0,0 0 1 0 0,0-1-1 0 0,0 1 1 0 0,0-1-1 0 0,-1 0 1 0 0,1 1-1 0 0,0-1 0 0 0,0-1 1 0 0,0 1-1 0 0,0 0 1 0 0,0-1-1 0 0,-1 1 0 0 0,1-1 1 0 0,0 0-1 0 0,0 0 1 0 0,-1 0-1 0 0,1 0 1 0 0,0-1-1 0 0,-1 1 0 0 0,1 0 1 0 0,-1-1-1 0 0,0 0 1 0 0,1 0-6 0 0,64-60 281 0 0,-5-24-92 0 0,-5-3-1 0 0,23-53-188 0 0,-56 99 18 0 0,70-136 42 0 0,-55 111-69 0 0,-37 105-247 0 0,-32 180 449 0 0,12 14-28 0 0,33-61-255 0 0,-15-169-64 0 0,6 20 439 0 0,-6-21-428 0 0,1 0 0 0 0,-1 0 1 0 0,0-1-1 0 0,0 1 0 0 0,0 0 1 0 0,0 0-1 0 0,0 0 0 0 0,1 0 1 0 0,-1 0-1 0 0,0 0 0 0 0,0 0 1 0 0,0 0-1 0 0,0 0 0 0 0,1 0 1 0 0,-1 0-1 0 0,0 0 0 0 0,0 0 1 0 0,0 0-1 0 0,0 0 0 0 0,1 0 1 0 0,-1 0-1 0 0,0 0 0 0 0,0 0 1 0 0,0 0-1 0 0,0 0 1 0 0,0 0-1 0 0,1 0 0 0 0,-1 0 143 0 0,21-46-15020 0 0,-16 38 12055 0 0</inkml:trace>
  <inkml:trace contextRef="#ctx0" brushRef="#br0" timeOffset="466.522">1740 25 4593 0 0,'0'0'1284'0'0,"0"0"-565"0"0,0 0-95 0 0,0 0 335 0 0,0 0 401 0 0,0 0 223 0 0,0 0-80 0 0,0 0-306 0 0,-29 35-348 0 0,-90 111-262 0 0,27-10 434 0 0,78-116-934 0 0,0 2 278 0 0,0-1 1 0 0,-2 0-1 0 0,0-1 1 0 0,-2 0-1 0 0,0-2 1 0 0,-1 0-1 0 0,0-1 0 0 0,-13 8-365 0 0,25-21 197 0 0,7-4-124 0 0,0 0 0 0 0,1 0 0 0 0,-1 0 0 0 0,0 0 0 0 0,0 0 0 0 0,0 0 0 0 0,0 0 0 0 0,0 1 0 0 0,0-1 0 0 0,0 0 0 0 0,0 0 0 0 0,1 0 0 0 0,-1 0 0 0 0,0 0 0 0 0,0 1 0 0 0,0-1 0 0 0,0 0 0 0 0,0 0 0 0 0,0 0 0 0 0,0 0 0 0 0,0 1 0 0 0,0-1 0 0 0,0 0 0 0 0,0 0 0 0 0,0 0 0 0 0,0 0 0 0 0,0 1 0 0 0,0-1-73 0 0,13 0-232 0 0,10 0 271 0 0,0 2 0 0 0,-1 1 1 0 0,1 1-1 0 0,-1 0 0 0 0,0 2 0 0 0,0 0 0 0 0,-1 2 1 0 0,0 0-1 0 0,0 2 0 0 0,-1 0 0 0 0,0 1 0 0 0,-1 1 1 0 0,0 1-1 0 0,-1 0 0 0 0,8 9-39 0 0,68 40-308 0 0,-60-67-4026 0 0,-7-15-7566 0 0,-20 13 6556 0 0</inkml:trace>
  <inkml:trace contextRef="#ctx0" brushRef="#br0" timeOffset="790.687">2471 44 10410 0 0,'0'0'990'0'0,"0"0"-294"0"0,0 0-13 0 0,0 0 197 0 0,0 0 169 0 0,0 0-3 0 0,0 0-211 0 0,-34 27-259 0 0,-104 90-188 0 0,91-58-119 0 0,38-36-201 0 0,2 0 0 0 0,0 1 0 0 0,2 0 0 0 0,0 1 0 0 0,2-1 0 0 0,1 1 0 0 0,0-1-1 0 0,2 1 1 0 0,2 4-68 0 0,-1-20 43 0 0,0 0 0 0 0,1 0 0 0 0,1 0-1 0 0,0 0 1 0 0,0-1 0 0 0,0 1 0 0 0,1-1-1 0 0,1 0 1 0 0,-1 0 0 0 0,1 0 0 0 0,1 0-1 0 0,-1-1 1 0 0,1 0 0 0 0,0 0 0 0 0,1-1-1 0 0,0 1 1 0 0,0-2 0 0 0,0 1 0 0 0,1-1-1 0 0,-1 0 1 0 0,1 0 0 0 0,1-1 0 0 0,-1 0-1 0 0,1-1 1 0 0,-1 1 0 0 0,1-2 0 0 0,0 1-1 0 0,0-1 1 0 0,0-1 0 0 0,0 0 0 0 0,0 0-1 0 0,1 0 1 0 0,1-1-43 0 0,10 0 231 0 0,1-1-1 0 0,0-1 0 0 0,-1-1 1 0 0,1 0-1 0 0,-1-2 0 0 0,0 0 1 0 0,0-2-1 0 0,-1 0 0 0 0,0-1 1 0 0,0-1-1 0 0,18-11-230 0 0,-25 13 60 0 0,0-1-1 0 0,0 0 0 0 0,-1 0 1 0 0,0-1-1 0 0,0-1 1 0 0,-1 0-1 0 0,0 0 1 0 0,-1-1-1 0 0,0 0 0 0 0,-1-1 1 0 0,0 0-1 0 0,-1-1 1 0 0,-1 0-1 0 0,0 0 1 0 0,0-1-1 0 0,-1 0 0 0 0,-1 0 1 0 0,0 0-1 0 0,-1 0 1 0 0,-1-1-1 0 0,0 0 0 0 0,-1 1 1 0 0,-1-1-1 0 0,0 0 1 0 0,-1-10-60 0 0,-5 11-124 0 0,0 0 0 0 0,-1 0 0 0 0,-1 0 0 0 0,0 1 1 0 0,-1 0-1 0 0,-1 0 0 0 0,0 1 0 0 0,0 0 0 0 0,-1 1 1 0 0,-1 0-1 0 0,0 0 0 0 0,0 1 0 0 0,-1 1 0 0 0,0 0 0 0 0,-1 1 1 0 0,0 0-1 0 0,0 0 0 0 0,0 2 0 0 0,-1 0 0 0 0,-6-2 124 0 0,-9-4-520 0 0,-1 1 0 0 0,0 1 0 0 0,-1 2 0 0 0,0 1 0 0 0,0 1-1 0 0,0 2 1 0 0,-1 1 0 0 0,1 2 0 0 0,-27 2 520 0 0,-55 10-4396 0 0,6 15-3818 0 0,73-14 4118 0 0</inkml:trace>
  <inkml:trace contextRef="#ctx0" brushRef="#br0" timeOffset="1194.636">1928 323 5753 0 0,'0'0'1521'0'0,"0"0"-177"0"0,0 0 200 0 0,0 0 327 0 0,0 0 107 0 0,0 0-235 0 0,0 0-345 0 0,0 0-227 0 0,32 3-125 0 0,103 8-113 0 0,11 19 1110 0 0,13-9-1377 0 0,0-7 0 0 0,2-7 0 0 0,-1-7 0 0 0,23-8-666 0 0,-139 6-515 0 0,340-11 488 0 0,-256 10-4244 0 0,-1 2-5615 0 0,-106 1-424 0 0</inkml:trace>
</inkml:ink>
</file>

<file path=ppt/ink/ink8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5:11.45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0 771 2633 0 0,'0'0'330'0'0,"0"0"-307"0"0,0 0-39 0 0,0 0 200 0 0,0 0 345 0 0,0 0 317 0 0,0 0 272 0 0,0 0 166 0 0,0 0 33 0 0,0 0-19 0 0,0 0-71 0 0,0 0-53 0 0,34-1-86 0 0,107-10-99 0 0,-135 10-896 0 0,0 1 0 0 0,-1-1 0 0 0,1 0 0 0 0,0-1 0 0 0,0 1 0 0 0,0-1 0 0 0,-1 0 0 0 0,1 0 0 0 0,-1-1 0 0 0,0 0 0 0 0,0 0 0 0 0,0 0 0 0 0,0-1 0 0 0,4-3-93 0 0,7-6 283 0 0,50-35 231 0 0,-2-3 0 0 0,-3-2 0 0 0,-1-4 0 0 0,13-20-514 0 0,-62 65 27 0 0,18-19 28 0 0,0-1 0 0 0,-3-1 0 0 0,0-2 1 0 0,-3 0-1 0 0,15-29-55 0 0,-36 58-4 0 0,1 0 0 0 0,-1 0-1 0 0,0 0 1 0 0,0 0 0 0 0,-1 0 0 0 0,1 0 0 0 0,-1-1-1 0 0,-1 1 1 0 0,1-1 0 0 0,-1 1 0 0 0,-1 0 0 0 0,1-1 0 0 0,-1 1-1 0 0,0 0 1 0 0,0-1 0 0 0,-1 0 4 0 0,-1 5-44 0 0,1 0 0 0 0,-1 0 0 0 0,0 0 1 0 0,1 1-1 0 0,-1 0 0 0 0,0-1 0 0 0,0 1 0 0 0,0 0 0 0 0,0 0 0 0 0,0 1 0 0 0,-1-1 0 0 0,1 1 0 0 0,0-1 0 0 0,0 1 0 0 0,0 0 1 0 0,-1 0-1 0 0,1 1 0 0 0,0-1 0 0 0,0 1 0 0 0,0-1 0 0 0,0 1 0 0 0,0 0 0 0 0,0 0 0 0 0,0 0 0 0 0,0 1 0 0 0,0-1 0 0 0,0 1 1 0 0,-2 1 43 0 0,-16 12-81 0 0,1 0 1 0 0,1 1 0 0 0,0 1 0 0 0,1 1 0 0 0,1 1 0 0 0,0 0 0 0 0,2 1 0 0 0,0 1-1 0 0,1 0 1 0 0,1 1 0 0 0,2 1 0 0 0,0 0 0 0 0,-5 17 80 0 0,11-32 11 0 0,1 0 0 0 0,0 1 0 0 0,0-1 0 0 0,1 1 0 0 0,0 0 0 0 0,0 0 0 0 0,1 1 1 0 0,0-1-1 0 0,1 0 0 0 0,0 1 0 0 0,1-1 0 0 0,0 1 0 0 0,0-1 0 0 0,1 1 0 0 0,0-1 0 0 0,0 0 0 0 0,1 1 0 0 0,1-1 0 0 0,0 0 0 0 0,0 0 0 0 0,0 0 1 0 0,1-1-1 0 0,1 1 0 0 0,-1-1 0 0 0,1 0 0 0 0,1 0 0 0 0,-1-1 0 0 0,2 0 0 0 0,-1 1 0 0 0,3 1-11 0 0,8-1 87 0 0,0 0 0 0 0,0-2 0 0 0,0 0 1 0 0,0-1-1 0 0,1 0 0 0 0,0-2 0 0 0,0 0 0 0 0,1-1 0 0 0,-1 0 0 0 0,0-2 1 0 0,0 0-1 0 0,17-3-87 0 0,-10 0 95 0 0,1-1 1 0 0,-2-2 0 0 0,1 0-1 0 0,0-1 1 0 0,-1-2 0 0 0,-1 0 0 0 0,1-2-1 0 0,-2 0 1 0 0,1-1 0 0 0,-2-2-1 0 0,0 0 1 0 0,0-2 0 0 0,-2 0 0 0 0,0-1-1 0 0,0 0 1 0 0,-2-2 0 0 0,5-7-96 0 0,-13 15 9 0 0,0-1-1 0 0,-1 0 1 0 0,0 0 0 0 0,-1-1 0 0 0,0 0 0 0 0,-1 0 0 0 0,-1-1 0 0 0,0 0-1 0 0,-1 0 1 0 0,0 0 0 0 0,-2 0 0 0 0,1-1 0 0 0,-2 1 0 0 0,1-11-9 0 0,-2 24-19 0 0,-1 1 1 0 0,1-1 0 0 0,0 0-1 0 0,-1 0 1 0 0,1 0-1 0 0,-1 1 1 0 0,1-1 0 0 0,-1 0-1 0 0,1 1 1 0 0,-1-1-1 0 0,1 0 1 0 0,-1 1 0 0 0,0-1-1 0 0,1 1 1 0 0,-1-1 0 0 0,0 1-1 0 0,1-1 1 0 0,-1 1-1 0 0,0-1 1 0 0,0 1 0 0 0,0 0-1 0 0,1-1 1 0 0,-1 1-1 0 0,0 0 1 0 0,0 0 0 0 0,0 0-1 0 0,0-1 1 0 0,0 1 0 0 0,1 0-1 0 0,-1 0 1 0 0,0 0-1 0 0,0 0 1 0 0,0 1 0 0 0,0-1-1 0 0,0 0 1 0 0,0 0-1 0 0,1 1 1 0 0,-1-1 0 0 0,0 0-1 0 0,0 1 1 0 0,0-1 0 0 0,1 0-1 0 0,-1 1 1 0 0,0-1-1 0 0,1 1 1 0 0,-1 0 0 0 0,0-1-1 0 0,1 1 1 0 0,-1-1-1 0 0,1 1 1 0 0,-1 0 0 0 0,1 0-1 0 0,-1-1 1 0 0,1 1 0 0 0,-1 0-1 0 0,1 0 19 0 0,-10 12-44 0 0,0 1 0 0 0,1 1 0 0 0,1-1 0 0 0,0 1 1 0 0,1 1-1 0 0,0 0 0 0 0,2 0 0 0 0,0 0 0 0 0,1 0 0 0 0,0 1 0 0 0,1-1 0 0 0,1 1 0 0 0,1 0 0 0 0,0 0 0 0 0,2 12 44 0 0,0-23 17 0 0,0 1-1 0 0,1-1 1 0 0,0 1-1 0 0,1-1 0 0 0,-1 0 1 0 0,1 1-1 0 0,0-2 1 0 0,1 1-1 0 0,-1 0 1 0 0,1-1-1 0 0,1 1 1 0 0,-1-1-1 0 0,0 0 0 0 0,1 0 1 0 0,0-1-1 0 0,1 0 1 0 0,-1 1-1 0 0,0-2 1 0 0,1 1-1 0 0,0-1 0 0 0,0 0 1 0 0,0 0-1 0 0,0 0 1 0 0,1-1-1 0 0,-1 0 1 0 0,1 0-1 0 0,-1-1 0 0 0,1 0 1 0 0,0 0-1 0 0,0 0 1 0 0,-1-1-1 0 0,1 0 1 0 0,0-1-1 0 0,1 1-16 0 0,7 0 89 0 0,-1-1 0 0 0,0 0 1 0 0,0 0-1 0 0,0-1 0 0 0,0-1 0 0 0,0-1 0 0 0,0 0 0 0 0,-1 0 0 0 0,1-2 1 0 0,-1 1-1 0 0,-1-2 0 0 0,1 0 0 0 0,10-7-89 0 0,0-4 41 0 0,-1-1 0 0 0,-1-1 0 0 0,-1-1 0 0 0,0-1 0 0 0,-2-1 0 0 0,-1 0 0 0 0,0-1 0 0 0,-2-1 0 0 0,-1 0 0 0 0,-1-1 0 0 0,-1-1 0 0 0,-1 0 0 0 0,-2-1 0 0 0,0 0 0 0 0,3-25-41 0 0,-6-83-147 0 0,-6 135 144 0 0,0-1-1 0 0,0 1 1 0 0,0-1 0 0 0,0 1-1 0 0,0-1 1 0 0,0 1 0 0 0,0-1-1 0 0,-1 1 1 0 0,1 0 0 0 0,0-1-1 0 0,-1 1 1 0 0,0-1 0 0 0,1 1-1 0 0,-1 0 1 0 0,0-1 0 0 0,1 1-1 0 0,-1 0 1 0 0,0 0 0 0 0,0 0-1 0 0,0 0 1 0 0,0-1 0 0 0,0 1-1 0 0,0 1 1 0 0,-1-1 0 0 0,1 0-1 0 0,0 0 1 0 0,0 0 0 0 0,-1 1-1 0 0,1-1 1 0 0,-1 0 0 0 0,1 1-1 0 0,0-1 1 0 0,-1 1 0 0 0,1 0-1 0 0,-1-1 1 0 0,1 1 0 0 0,-1 0-1 0 0,1 0 1 0 0,-1 0 0 0 0,1 0-1 0 0,-1 0 1 0 0,1 1 0 0 0,-1-1-1 0 0,1 0 1 0 0,-1 1 0 0 0,1-1-1 0 0,0 0 1 0 0,-1 1 0 0 0,1 0-1 0 0,0-1 1 0 0,-1 1 0 0 0,1 0-1 0 0,0 0 1 0 0,0 0 0 0 0,0 0-1 0 0,-1 0 1 0 0,1 0 0 0 0,0 0-1 0 0,0 0 1 0 0,1 0 0 0 0,-1 0-1 0 0,-1 2 4 0 0,-9 14-23 0 0,1 0-1 0 0,0 1 0 0 0,1 0 1 0 0,1 1-1 0 0,1 0 0 0 0,0 0 0 0 0,2 1 1 0 0,0 0-1 0 0,1 0 0 0 0,1 0 0 0 0,1 0 1 0 0,1 0-1 0 0,1 1 0 0 0,2 19 24 0 0,-1-29-36 0 0,1 0 0 0 0,0 0 0 0 0,0 0 0 0 0,1-1 0 0 0,1 1 0 0 0,0-1 0 0 0,0 1-1 0 0,1-1 1 0 0,1-1 0 0 0,-1 1 0 0 0,2-1 0 0 0,-1 0 0 0 0,1 0 0 0 0,0-1 0 0 0,1 0-1 0 0,0 0 1 0 0,5 4 36 0 0,65 20-3631 0 0,-64-28 916 0 0,-2-1-2521 0 0,-1-3-1285 0 0</inkml:trace>
  <inkml:trace contextRef="#ctx0" brushRef="#br0" timeOffset="326.705">2147 322 5489 0 0,'0'0'3814'0'0,"0"0"-2640"0"0,0 0-735 0 0,0 0 273 0 0,0 0 292 0 0,0 0 136 0 0,0 0-156 0 0,0 0-322 0 0,-7 36-262 0 0,-17 111-188 0 0,17-31 4 0 0,6-15-394 0 0,1-58-2587 0 0,0-37 2110 0 0,0-6-1616 0 0,0 0-1167 0 0,0 0-587 0 0,0 0 1111 0 0</inkml:trace>
  <inkml:trace contextRef="#ctx0" brushRef="#br0" timeOffset="620.082">1753 282 7106 0 0,'0'0'553'0'0,"0"0"-457"0"0,0 0 37 0 0,0 0 391 0 0,0 0 218 0 0,0 0 106 0 0,0 0-57 0 0,36 3-92 0 0,117 13-66 0 0,30-6 717 0 0,-23-9-2459 0 0,-123-2-2584 0 0,0 1-3534 0 0,-30 0 5781 0 0</inkml:trace>
  <inkml:trace contextRef="#ctx0" brushRef="#br0" timeOffset="852.489">1769 797 5361 0 0,'0'0'611'0'0,"0"0"86"0"0,0 0 494 0 0,0 0 395 0 0,0 0 97 0 0,0 0-259 0 0,33 0-433 0 0,103-1-341 0 0,-34-12 163 0 0,114-15-268 0 0,-144 20-3817 0 0,-1 0-5134 0 0,-56 7 4532 0 0</inkml:trace>
  <inkml:trace contextRef="#ctx0" brushRef="#br0" timeOffset="1143.089">2577 31 8250 0 0,'0'0'1601'0'0,"0"0"-650"0"0,0 0-333 0 0,0 0-19 0 0,0 0-30 0 0,0 0-38 0 0,0 0-26 0 0,0 0-11 0 0,0 0 18 0 0,0 0 36 0 0,0 0-45 0 0,0 0-94 0 0,0 0-69 0 0,22 14-62 0 0,68 45-21 0 0,85 15 500 0 0,223 41-224 0 0,-286-77-452 0 0,-112-37-55 0 0,0 1 0 0 0,0-1-1 0 0,0 0 1 0 0,0 1 0 0 0,0-1 0 0 0,0 0 0 0 0,0 1 0 0 0,0-1-1 0 0,0 1 1 0 0,-1-1 0 0 0,1 0 0 0 0,-1 1 0 0 0,1-1 0 0 0,-1 0-1 0 0,1 0 1 0 0,-1 1 0 0 0,0-1 0 0 0,0 0 0 0 0,1 0 0 0 0,-1 0-1 0 0,0 0 1 0 0,0 0 0 0 0,0 0 0 0 0,0 0 0 0 0,0 0 0 0 0,0 0-1 0 0,0-1 1 0 0,-1 1 0 0 0,1 0 0 0 0,0-1 0 0 0,0 1 0 0 0,-1-1-1 0 0,1 1 1 0 0,0-1 0 0 0,-1 1 0 0 0,1-1 0 0 0,0 0 0 0 0,-2 0-26 0 0,2 1 7 0 0,-114 59 477 0 0,58-33-372 0 0,1 3-1 0 0,1 2 1 0 0,2 3-1 0 0,-47 40-111 0 0,75-53-72 0 0,1 0 0 0 0,1 2 1 0 0,1 0-1 0 0,1 2 0 0 0,1 0 0 0 0,-6 12 72 0 0,21 12-3844 0 0,32-32-7792 0 0,-19-15 7292 0 0</inkml:trace>
  <inkml:trace contextRef="#ctx0" brushRef="#br0" timeOffset="1926.392">4105 238 10466 0 0,'0'0'154'0'0,"0"0"-142"0"0,0 0 40 0 0,0 0 140 0 0,0 0 133 0 0,0 0 47 0 0,0 0-30 0 0,0 0-78 0 0,-23 35-62 0 0,-70 114-55 0 0,90-147-137 0 0,1 0 1 0 0,0 1-1 0 0,0 0 1 0 0,0-1-1 0 0,0 1 1 0 0,1 0-1 0 0,-1 0 1 0 0,1 0-1 0 0,-1 0 0 0 0,1 0 1 0 0,0 0-1 0 0,0 1 1 0 0,1-1-1 0 0,-1 0 1 0 0,1 1-1 0 0,0-1 0 0 0,-1 0 1 0 0,1 0-1 0 0,1 1 1 0 0,-1-1-1 0 0,0 0 1 0 0,1 1-1 0 0,0-1 1 0 0,-1 0-1 0 0,1 0 0 0 0,1 0 1 0 0,0 3-11 0 0,4 6 74 0 0,-3-2 83 0 0,2 1 0 0 0,-1-1 0 0 0,2 1 0 0 0,-1-2 0 0 0,1 1 0 0 0,1 0 0 0 0,0-1 0 0 0,0-1 0 0 0,0 1 0 0 0,1-1 0 0 0,1 0 0 0 0,-1-1 0 0 0,1 0 0 0 0,1 0 0 0 0,-1-1 0 0 0,1 0 0 0 0,0-1-1 0 0,0 0 1 0 0,1 0 0 0 0,0-1-157 0 0,9 3 283 0 0,2-1-1 0 0,-1-1 1 0 0,0-1-1 0 0,1-1 1 0 0,0-1-1 0 0,0-1 0 0 0,0 0 1 0 0,0-2-1 0 0,0 0 1 0 0,-1-2-1 0 0,1 0 1 0 0,-1-2-1 0 0,1 0 0 0 0,-1-2 1 0 0,-1 0-1 0 0,1-1 1 0 0,-1-1-1 0 0,-1-1 0 0 0,1 0 1 0 0,-2-2-1 0 0,0 0 1 0 0,11-10-283 0 0,-22 14 43 0 0,0 1 1 0 0,0-1 0 0 0,-1 0 0 0 0,0-1-1 0 0,-1 0 1 0 0,0 0 0 0 0,0 0-1 0 0,-1 0 1 0 0,0-1 0 0 0,-1 1-1 0 0,0-1 1 0 0,0 0 0 0 0,-1 0-1 0 0,0 0 1 0 0,-1-1 0 0 0,0 1-1 0 0,-1 0 1 0 0,0-1 0 0 0,-1 1 0 0 0,0 0-1 0 0,0 0 1 0 0,-1 0 0 0 0,0 0-1 0 0,-1 0 1 0 0,0 0 0 0 0,-1 0-1 0 0,0 1 1 0 0,0-1 0 0 0,-6-6-44 0 0,-7-5-275 0 0,-2 1 0 0 0,0 1 0 0 0,-1 0 1 0 0,-1 2-1 0 0,-1 0 0 0 0,0 1 0 0 0,-1 2 0 0 0,0 0 1 0 0,-2 2-1 0 0,1 0 0 0 0,-1 2 0 0 0,-1 0 0 0 0,0 2 1 0 0,0 1-1 0 0,-1 1 0 0 0,0 2 0 0 0,0 0 0 0 0,0 2 1 0 0,0 0-1 0 0,-20 3 275 0 0,-71 6-4280 0 0,43 11-3340 0 0,41-7 1512 0 0</inkml:trace>
  <inkml:trace contextRef="#ctx0" brushRef="#br0" timeOffset="2342.02">3435 528 0 0 0,'0'0'485'0'0,"0"0"309"0"0,0 0 273 0 0,0 0 422 0 0,0 0 360 0 0,0 0 69 0 0,0 0-234 0 0,0 0-458 0 0,0 0-446 0 0,0 0-205 0 0,0 0 15 0 0,0 0 240 0 0,0 0 261 0 0,5 3 57 0 0,4 0-974 0 0,0 0 0 0 0,0-1 1 0 0,1 0-1 0 0,-1 0 0 0 0,0-1 0 0 0,1-1 1 0 0,-1 0-1 0 0,0 0 0 0 0,1 0 0 0 0,-1-1 0 0 0,0-1 1 0 0,0 0-1 0 0,1 0 0 0 0,-1-1 0 0 0,6-2-174 0 0,18-3 228 0 0,507-141 1187 0 0,-96 23-1310 0 0,-399 114-450 0 0,239-55-1108 0 0,-97 31-8618 0 0,-139 28 2053 0 0</inkml:trace>
</inkml:ink>
</file>

<file path=ppt/ink/ink8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6:45:10.2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356 541 80 0 0,'0'0'926'0'0,"0"0"-260"0"0,0 0-140 0 0,0 0 81 0 0,0 0 250 0 0,0 0 187 0 0,0 0 81 0 0,0 0-95 0 0,0 0-195 0 0,0 0-204 0 0,0 0-189 0 0,-20 32-116 0 0,-63 102-68 0 0,38-30 199 0 0,40-84-369 0 0,3-15-71 0 0,0 1 0 0 0,0-1-1 0 0,0 1 1 0 0,0 0 0 0 0,1-1 0 0 0,0 1-1 0 0,0 0 1 0 0,1 0 0 0 0,-1-1 0 0 0,1 1-1 0 0,0 0 1 0 0,1 0 0 0 0,0 0-1 0 0,0-1 1 0 0,0 1 0 0 0,0 0 0 0 0,1-1-1 0 0,0 1 1 0 0,0-1 0 0 0,1 0 0 0 0,-1 1-1 0 0,1-1 1 0 0,0 0 0 0 0,1-1 0 0 0,-1 1-1 0 0,1 0 1 0 0,0-1 0 0 0,0 0 0 0 0,0 0-1 0 0,1 0 1 0 0,-1-1 0 0 0,1 1 0 0 0,0-1-1 0 0,0 0 1 0 0,0 0 0 0 0,0-1 0 0 0,1 0-1 0 0,2 1-16 0 0,5-3 96 0 0,0-1-1 0 0,0 0 0 0 0,0-1 0 0 0,0 0 1 0 0,-1-1-1 0 0,1-1 0 0 0,-1 0 1 0 0,0 0-1 0 0,0-1 0 0 0,-1-1 0 0 0,1 0 1 0 0,-1-1-1 0 0,0 0 0 0 0,-1 0 1 0 0,0-1-1 0 0,0-1 0 0 0,-1 0 1 0 0,9-9-96 0 0,-7 8 82 0 0,20-16 45 0 0,-1-1 0 0 0,-1-1 1 0 0,-2-2-1 0 0,-1-1 0 0 0,-1-1 0 0 0,-1-1 0 0 0,-2-2 0 0 0,-2 0 1 0 0,-1-1-1 0 0,-2 0 0 0 0,-1-2 0 0 0,-2 0 0 0 0,-2 0 1 0 0,-1-2-1 0 0,-3 1 0 0 0,0-1 0 0 0,-3 0 0 0 0,-1-1 0 0 0,-2-28-127 0 0,-2 59 126 0 0,-1 0-1 0 0,0 0 0 0 0,0 0 1 0 0,-1 0-1 0 0,-1 0 0 0 0,1 0 0 0 0,-2 0 1 0 0,1 1-1 0 0,-1 0 0 0 0,-1-1 1 0 0,1 2-1 0 0,-2-1 0 0 0,1 0 0 0 0,-1 1 1 0 0,-1 0-1 0 0,1 0 0 0 0,-8-6-125 0 0,12 14 14 0 0,1-1 0 0 0,-1 1 0 0 0,0 0 1 0 0,1 0-1 0 0,-1 0 0 0 0,1 0 0 0 0,-1 0 0 0 0,0 1 0 0 0,1-1 0 0 0,-1 0 0 0 0,1 1 0 0 0,-1-1 0 0 0,1 1 0 0 0,-1-1 0 0 0,1 1 0 0 0,0 0 0 0 0,-1 0 0 0 0,1 0 1 0 0,0-1-1 0 0,-1 1 0 0 0,1 0 0 0 0,0 1 0 0 0,0-1 0 0 0,0 0 0 0 0,0 0 0 0 0,0 0 0 0 0,0 1 0 0 0,0-1 0 0 0,0 0 0 0 0,1 1 0 0 0,-1-1 0 0 0,0 1 0 0 0,1-1 1 0 0,-1 1-1 0 0,1-1 0 0 0,0 1 0 0 0,-1 0 0 0 0,1-1 0 0 0,0 1 0 0 0,0-1 0 0 0,0 1 0 0 0,0-1 0 0 0,0 1 0 0 0,1 0 0 0 0,-1-1 0 0 0,0 1 0 0 0,1-1 0 0 0,-1 1 1 0 0,1 0-15 0 0,-3 7 40 0 0,-6 56-45 0 0,2 0 1 0 0,4 0 0 0 0,2 0-1 0 0,6 42 5 0 0,7-1-111 0 0,3-2 0 0 0,6 0-1 0 0,4-1 1 0 0,16 35 111 0 0,-32-109-48 0 0,-1-1 0 0 0,-1 2 0 0 0,-2-1-1 0 0,-1 1 1 0 0,-1 0 0 0 0,-2 0 0 0 0,-1 0 0 0 0,-1 0 0 0 0,-2 1 0 0 0,-1 4 48 0 0,-1-21-277 0 0,-1 0 1 0 0,0-1 0 0 0,-1 1 0 0 0,-1-1 0 0 0,0 0-1 0 0,-1 0 1 0 0,0-1 0 0 0,-1 0 0 0 0,0 0 0 0 0,0-1 0 0 0,-2-1-1 0 0,1 1 1 0 0,-1-2 0 0 0,-1 1 0 0 0,0-2 0 0 0,0 1-1 0 0,-1-2 1 0 0,0 0 0 0 0,0 0 0 0 0,-1-1 0 0 0,-1 0 276 0 0,-23 1-3101 0 0,12-6-3187 0 0,18-1 4813 0 0</inkml:trace>
  <inkml:trace contextRef="#ctx0" brushRef="#br0" timeOffset="316.56">1 22 16163 0 0,'0'0'761'0'0,"0"0"-473"0"0,0 0-104 0 0,0 0-96 0 0,0 0 32 0 0,0 0 64 0 0,0 0 16 0 0,0 0-80 0 0,0 0-104 0 0,0 0-24 0 0,0 0-88 0 0,0 0 0 0 0,0 0-136 0 0,0 0-288 0 0,31 4-537 0 0,-16-1-1439 0 0,-6 1-2689 0 0,-2 0-3249 0 0</inkml:trace>
</inkml:ink>
</file>

<file path=ppt/ink/ink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0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0 568 4657 0 0,'0'0'1490'0'0,"0"0"-575"0"0,0 0-223 0 0,0 0 236 0 0,0 0 267 0 0,0 0 102 0 0,0 0-99 0 0,0 0-204 0 0,0 0-162 0 0,0 0-63 0 0,0 0-57 0 0,0 0-25 0 0,0 0-3 0 0,22-4-40 0 0,67-13-38 0 0,-29-13 526 0 0,-46 17-845 0 0,10-5-140 0 0,0-2 0 0 0,-1-1 1 0 0,-2-1-1 0 0,0-1 0 0 0,-1 0 1 0 0,-2-2-1 0 0,0 0 0 0 0,-1-1 1 0 0,-2-1-1 0 0,-1 0 0 0 0,5-16-147 0 0,-3-56-953 0 0,-17 98 845 0 0,-1-1 0 0 0,1 1 0 0 0,0-1 0 0 0,0 1 0 0 0,0 0 1 0 0,-1 0-1 0 0,1 0 0 0 0,-1 0 0 0 0,1 0 0 0 0,-1 0 0 0 0,1 0 1 0 0,-1 0-1 0 0,1 1 0 0 0,-1-1 0 0 0,0 1 0 0 0,1-1 0 0 0,-1 1 0 0 0,0 0 1 0 0,1-1-1 0 0,-1 1 0 0 0,0 0 0 0 0,0 0 0 0 0,1 0 0 0 0,-1 0 0 0 0,0 1 1 0 0,0-1-1 0 0,1 0 0 0 0,-1 1 0 0 0,0-1 0 0 0,1 1 0 0 0,-1-1 1 0 0,0 1-1 0 0,1 0 0 0 0,-1 0 0 0 0,1 0 0 0 0,-1 0 0 0 0,1 0 0 0 0,-1 1 108 0 0,-9 7-24 0 0,1 1 0 0 0,0 1 0 0 0,0 0 0 0 0,1 1 0 0 0,1-1 0 0 0,0 2 0 0 0,0-1 0 0 0,1 1 0 0 0,1 0 0 0 0,0 0 0 0 0,1 1 0 0 0,0 0 0 0 0,1 0 0 0 0,1 0-1 0 0,0 0 1 0 0,1 1 0 0 0,1-1 0 0 0,0 1 0 0 0,1 0 0 0 0,0-1 0 0 0,2 8 24 0 0,-1-17 59 0 0,0 1 0 0 0,0-1 1 0 0,1 0-1 0 0,0 1 0 0 0,0-1 0 0 0,1 0 0 0 0,-1 0 1 0 0,1-1-1 0 0,0 1 0 0 0,0-1 0 0 0,1 1 0 0 0,-1-1 1 0 0,1 0-1 0 0,0 0 0 0 0,0 0 0 0 0,0-1 0 0 0,1 1 1 0 0,-1-1-1 0 0,1 0 0 0 0,0-1 0 0 0,0 1 0 0 0,0-1 1 0 0,0 0-1 0 0,0 0 0 0 0,0 0 0 0 0,1-1 0 0 0,-1 0 1 0 0,1 0-1 0 0,-1 0 0 0 0,1-1 0 0 0,0 1-59 0 0,3-1 117 0 0,0 0 0 0 0,-1-1 0 0 0,1 0-1 0 0,0 0 1 0 0,-1 0 0 0 0,1-1 0 0 0,-1-1 0 0 0,1 0 0 0 0,-1 0-1 0 0,0 0 1 0 0,0-1 0 0 0,-1 0 0 0 0,1-1 0 0 0,-1 1-1 0 0,2-2-116 0 0,7-7 11 0 0,-1 0 0 0 0,0-1 0 0 0,-1-1-1 0 0,-1 0 1 0 0,0-1 0 0 0,11-17-11 0 0,29-60-782 0 0,-53 93 718 0 0,-1 0 0 0 0,1 0 0 0 0,-1 0 0 0 0,1 1 0 0 0,-1-1 0 0 0,1 0 0 0 0,-1 0 0 0 0,1 0 0 0 0,-1 0 0 0 0,1 0 0 0 0,-1 0 0 0 0,1-1 0 0 0,-1 1 0 0 0,1 0 0 0 0,-1 0 0 0 0,1 0 0 0 0,-1 0 0 0 0,1 0 0 0 0,0-1 0 0 0,-1 1 0 0 0,1 0 0 0 0,-1 0 0 0 0,1-1 0 0 0,-1 1 0 0 0,1 0 0 0 0,0-1 0 0 0,-1 1 0 0 0,1 0 0 0 0,0-1 0 0 0,0 1 0 0 0,-1-1 0 0 0,1 1 64 0 0,-4 7-26 0 0,0 0 1 0 0,1 1-1 0 0,-1-1 1 0 0,2 1-1 0 0,-1 0 1 0 0,1 0-1 0 0,0 0 1 0 0,1 0-1 0 0,0 0 1 0 0,0 0 0 0 0,1 1-1 0 0,0 4 26 0 0,2-9 39 0 0,0 0 1 0 0,0 0-1 0 0,1 0 0 0 0,0-1 0 0 0,0 1 1 0 0,0-1-1 0 0,0 0 0 0 0,0 1 0 0 0,1-1 1 0 0,0-1-1 0 0,-1 1 0 0 0,1 0 0 0 0,0-1 1 0 0,0 0-1 0 0,0 0 0 0 0,1 0 0 0 0,-1 0 0 0 0,0-1 1 0 0,1 0-1 0 0,-1 0 0 0 0,1 0 0 0 0,-1 0 1 0 0,1-1-1 0 0,0 0 0 0 0,-1 0 0 0 0,1 0 1 0 0,-1 0-1 0 0,1-1 0 0 0,-1 1 0 0 0,1-1 1 0 0,1-1-40 0 0,2 2 119 0 0,9-3 63 0 0,-1-1-1 0 0,1 0 0 0 0,0-1 0 0 0,-1-1 0 0 0,0-1 0 0 0,0 0 0 0 0,-1-1 0 0 0,0-1 1 0 0,0 0-1 0 0,-1-1 0 0 0,0-1 0 0 0,-1 0 0 0 0,0 0 0 0 0,-1-2 0 0 0,0 1 0 0 0,8-13-181 0 0,-13 17 7 0 0,0 0 0 0 0,0 0 0 0 0,-1-1-1 0 0,0 0 1 0 0,-1 0 0 0 0,1-1 0 0 0,-2 1-1 0 0,0-1 1 0 0,0 0 0 0 0,0 0 0 0 0,-1 0-1 0 0,-1-1 1 0 0,0 1 0 0 0,0-1-1 0 0,-1 1 1 0 0,-1-1 0 0 0,1 0 0 0 0,-2 1-1 0 0,0-8-6 0 0,0 16-58 0 0,-1-1 0 0 0,1 0 0 0 0,-1 0-1 0 0,0 1 1 0 0,0-1 0 0 0,0 0 0 0 0,0 1 0 0 0,0 0-1 0 0,0 0 1 0 0,-1-1 0 0 0,1 1 0 0 0,-1 1-1 0 0,1-1 1 0 0,-1 0 0 0 0,0 1 0 0 0,0-1-1 0 0,0 1 1 0 0,0 0 0 0 0,0 0 0 0 0,0 0-1 0 0,0 0 1 0 0,0 1 0 0 0,0-1 0 0 0,0 1 0 0 0,0 0-1 0 0,-1-1 1 0 0,1 2 0 0 0,0-1 0 0 0,0 0-1 0 0,0 1 1 0 0,0-1 0 0 0,0 1 0 0 0,0 0-1 0 0,0 0 1 0 0,0 0 0 0 0,0 0 0 0 0,0 1 0 0 0,0-1-1 0 0,0 1 1 0 0,1 0 0 0 0,-1 0 0 0 0,1 0-1 0 0,-1 0 1 0 0,1 0 0 0 0,-1 1 58 0 0,-5 6-29 0 0,1 1-1 0 0,0 0 1 0 0,0 0 0 0 0,1 1 0 0 0,0-1-1 0 0,1 1 1 0 0,0 1 0 0 0,1-1-1 0 0,0 1 1 0 0,1 0 0 0 0,1 0 0 0 0,-1 0-1 0 0,2 0 1 0 0,0 0 0 0 0,0 0 0 0 0,1 1-1 0 0,1-1 1 0 0,1 11 29 0 0,1-13 3 0 0,1 1-1 0 0,1-1 1 0 0,0-1-1 0 0,0 1 1 0 0,0-1-1 0 0,1 0 1 0 0,1 0-1 0 0,0 0 1 0 0,0-1-1 0 0,0 0 1 0 0,1 0-1 0 0,1-1 1 0 0,-1 0-1 0 0,1-1 1 0 0,0 0 0 0 0,0 0-1 0 0,1-1 1 0 0,0 0-1 0 0,1 0-2 0 0,70 18-1138 0 0,-46-19-2091 0 0,-1 0-4300 0 0,-23-1 1864 0 0</inkml:trace>
</inkml:ink>
</file>

<file path=ppt/ink/ink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220 273 1888 0 0,'0'0'1305'0'0,"0"0"-64"0"0,0 0 152 0 0,0 0 222 0 0,0 0 130 0 0,0 0-50 0 0,0 0-242 0 0,0 0-261 0 0,0 0-212 0 0,0 0-144 0 0,0 0-72 0 0,0 0-17 0 0,-27 35-29 0 0,-79 111-46 0 0,59-59 263 0 0,43-70-747 0 0,-7 26 130 0 0,2 0 0 0 0,3 1 0 0 0,1 1 0 0 0,1-1-1 0 0,3 19-317 0 0,3-49 8 0 0,0 0 0 0 0,1 0 0 0 0,1 0 0 0 0,0-1 0 0 0,1 0 0 0 0,0 1 0 0 0,1-1 0 0 0,0-1 0 0 0,1 1 0 0 0,1-1 0 0 0,0-1 0 0 0,0 1 0 0 0,1-1 0 0 0,1-1 0 0 0,0 0 0 0 0,0 0 0 0 0,1-1 0 0 0,0 0 0 0 0,0-1 0 0 0,1 0-1 0 0,1-1 1 0 0,-1 0 0 0 0,1-1 0 0 0,0 0 0 0 0,0-1 0 0 0,5 0-8 0 0,13-1-1956 0 0,-18-4-1887 0 0,-2 0-3743 0 0,-9 0-192 0 0</inkml:trace>
  <inkml:trace contextRef="#ctx0" brushRef="#br0" timeOffset="304.561">315 778 7274 0 0,'0'0'2052'0'0,"0"0"-501"0"0,0 0-267 0 0,0 0-42 0 0,0 0-7 0 0,0 0-44 0 0,0 0-118 0 0,0 0-129 0 0,0 0-127 0 0,0 0-132 0 0,0 0-123 0 0,0 0-64 0 0,0 0-66 0 0,25 4-70 0 0,77 13-62 0 0,-6-17 276 0 0,-64-6-464 0 0,79-17-1414 0 0,-65 9-7734 0 0,-37 10 2741 0 0,-4 0 738 0 0</inkml:trace>
  <inkml:trace contextRef="#ctx0" brushRef="#br0" timeOffset="7886.837">1226 483 520 0 0,'0'0'1324'0'0,"0"0"-111"0"0,0 0 135 0 0,0 0 231 0 0,0 0 113 0 0,0 0-121 0 0,0 0-317 0 0,0 0-350 0 0,0 0-269 0 0,0 0-162 0 0,0 0-55 0 0,0 3 37 0 0,-1 5-176 0 0,0-1 0 0 0,-1 0 0 0 0,0 0 1 0 0,0 0-1 0 0,-1 0 0 0 0,0 0 1 0 0,0-1-1 0 0,-1 1 0 0 0,0-1 1 0 0,0 0-1 0 0,0 0 0 0 0,-5 5-279 0 0,-18 31 532 0 0,-124 171 439 0 0,99-147-962 0 0,-12 19-181 0 0,64-85 76 0 0,0 0 0 0 0,0 0 1 0 0,1 0-1 0 0,-1 0 0 0 0,0 0 0 0 0,0 0 0 0 0,0 0 0 0 0,1 0 0 0 0,-1 0 1 0 0,0 0-1 0 0,0 0 0 0 0,1 0 0 0 0,-1 0 0 0 0,0 0 0 0 0,0 0 0 0 0,0 0 1 0 0,1 0-1 0 0,-1 0 0 0 0,0 1 0 0 0,0-1 0 0 0,0 0 0 0 0,1 0 0 0 0,-1 0 1 0 0,0 0-1 0 0,0 0 0 0 0,0 1 0 0 0,0-1 0 0 0,1 0 0 0 0,-1 0 0 0 0,0 0 1 0 0,0 1-1 0 0,0-1 0 0 0,0 0 0 0 0,0 0 0 0 0,0 0 0 0 0,0 1 0 0 0,0-1 1 0 0,0 0-1 0 0,0 0 0 0 0,1 1 0 0 0,-1-1 0 0 0,0 0 96 0 0,22-18-5618 0 0,-21 16 4388 0 0,6-4-2620 0 0,0 1 497 0 0</inkml:trace>
  <inkml:trace contextRef="#ctx0" brushRef="#br0" timeOffset="13403.928">761 487 0 0 0,'0'0'324'0'0,"0"0"382"0"0,0 0 172 0 0,0 0 149 0 0,0 0 151 0 0,-3-1 163 0 0,0-1-800 0 0,-4-1-14 0 0,0 2 2566 0 0,7 1-1886 0 0,0 0-116 0 0,0 0-76 0 0,0 0-103 0 0,0 0-113 0 0,26 3 4054 0 0,-9 8-4429 0 0,0 1 0 0 0,0 0-1 0 0,-1 2 1 0 0,0 0 0 0 0,-1 0-1 0 0,-1 1 1 0 0,5 7-424 0 0,-10-13 79 0 0,0 0 0 0 0,0-1-1 0 0,1 0 1 0 0,1-1 0 0 0,-1 0 0 0 0,1-1 0 0 0,1 0-1 0 0,-1-1 1 0 0,1 0 0 0 0,10 3-79 0 0,46 22 307 0 0,7 20-68 0 0,-46-16-83 0 0,1 2-68 0 0,7-2 38 0 0,-20-16-96 0 0,-1-7-26 0 0,-16-11-75 0 0,0 0-26 0 0,0 0-81 0 0,0 0-79 0 0,0 0-111 0 0,0 0-145 0 0,0 0-252 0 0,0 0-314 0 0,-8-7-12770 0 0,5 3 6830 0 0</inkml:trace>
  <inkml:trace contextRef="#ctx0" brushRef="#br0" timeOffset="14219.725">718 222 0 0 0,'0'0'571'0'0,"0"0"408"0"0,0 0 169 0 0,0 0 75 0 0,0 0-27 0 0,0 0-62 0 0,0 0-39 0 0,0 0-14 0 0,0 0-33 0 0,0 0-51 0 0,-1 1 3155 0 0,49 26 1769 0 0,-42-27-5762 0 0,-1 1 0 0 0,0-1 0 0 0,1 0-1 0 0,-1 0 1 0 0,0-1 0 0 0,1 1 0 0 0,-1-1 0 0 0,0-1 0 0 0,0 1-1 0 0,0-1 1 0 0,0 1 0 0 0,0-1 0 0 0,0-1 0 0 0,0 1 0 0 0,0-1-159 0 0,27-17 318 0 0,-1 0 0 0 0,-1-3 0 0 0,-1 0 0 0 0,-2-2 1 0 0,10-11-319 0 0,15-48 816 0 0,-51 83-772 0 0,7 34-126 0 0,34 27 163 0 0,-19-17-18 0 0,58 93-2112 0 0,-70-127-2826 0 0,-4-7-3711 0 0,-5-2-1345 0 0</inkml:trace>
  <inkml:trace contextRef="#ctx0" brushRef="#br0" timeOffset="14775.588">1447 19 0 0 0,'0'0'891'0'0,"0"0"225"0"0,0 0 442 0 0,0 0 352 0 0,0 0 127 0 0,0 0-171 0 0,0 0-338 0 0,0 0-289 0 0,0 0-201 0 0,0 0-131 0 0,0 0-94 0 0,0 0-31 0 0,2-1 9 0 0,-1 0-720 0 0,-1 1 0 0 0,1 0 1 0 0,-1-1-1 0 0,0 1 1 0 0,1 0-1 0 0,-1-1 1 0 0,1 1-1 0 0,-1 0 1 0 0,1 0-1 0 0,-1 0 1 0 0,1-1-1 0 0,0 1 1 0 0,-1 0-1 0 0,1 0 1 0 0,-1 0-1 0 0,1 0 1 0 0,-1 0-1 0 0,1 0 1 0 0,-1 0-1 0 0,1 0 1 0 0,-1 0-1 0 0,1 0 1 0 0,0 1-1 0 0,-1-1 0 0 0,1 0 1 0 0,-1 0-1 0 0,1 0 1 0 0,-1 1-1 0 0,1-1 1 0 0,-1 0-1 0 0,0 1 1 0 0,1-1-1 0 0,-1 0 1 0 0,1 1-1 0 0,-1-1 1 0 0,0 0-1 0 0,1 1 1 0 0,-1-1-1 0 0,0 1 1 0 0,1-1-1 0 0,-1 1 1 0 0,0-1-1 0 0,1 1 1 0 0,-1-1-1 0 0,0 1 1 0 0,0-1-1 0 0,0 1 0 0 0,0-1 1 0 0,0 1-1 0 0,0-1 1 0 0,1 1-1 0 0,-1 0 1 0 0,0-1-72 0 0,8 14 889 0 0,21 26 40 0 0,-2 2 1 0 0,-2 0-1 0 0,-2 2 1 0 0,11 32-930 0 0,-13-22 120 0 0,-2 1 1 0 0,-3 0 0 0 0,-2 2 0 0 0,-2 0 0 0 0,2 50-121 0 0,-10-83-3 0 0,-2 0 0 0 0,-1 0 0 0 0,-1-1 0 0 0,-1 1-1 0 0,-1 0 1 0 0,0 0 0 0 0,-2-1 0 0 0,-1 1 0 0 0,-2-1 0 0 0,-2 6 3 0 0,3-13-70 0 0,-1 0 1 0 0,0 0-1 0 0,-1-1 0 0 0,-1 0 0 0 0,-1 0 1 0 0,0-1-1 0 0,-11 12 70 0 0,12-16-317 0 0,0 0 0 0 0,0-1 0 0 0,-1 0 1 0 0,0 0-1 0 0,0-1 0 0 0,-1 0 0 0 0,0-1 0 0 0,0-1 0 0 0,-1 1 0 0 0,0-2 0 0 0,0 1 1 0 0,-1-2-1 0 0,1 0 0 0 0,-1 0 0 0 0,-11 1 317 0 0,12-4-1118 0 0,-14 1-1886 0 0,9-5-7148 0 0,13 2 4223 0 0</inkml:trace>
</inkml:ink>
</file>

<file path=ppt/ink/ink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6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66 363 184 0 0,'0'0'1308'0'0,"0"0"-5"0"0,0 0 71 0 0,0 0 176 0 0,0 0 174 0 0,0 0-38 0 0,0 0-275 0 0,0 0-386 0 0,0 0-299 0 0,0 0-114 0 0,0 0 19 0 0,0 0 83 0 0,0 0 28 0 0,6 10-67 0 0,86 139 1643 0 0,-73-119-2197 0 0,-2 1 0 0 0,-1 1 1 0 0,-1 1-1 0 0,-2 0 0 0 0,-1 0 1 0 0,0 6-122 0 0,16 57 174 0 0,-24-117 2838 0 0,4-24-2716 0 0,1-27 53 0 0,5 1 1 0 0,2 1-1 0 0,3 0 0 0 0,24-56-349 0 0,3 1-749 0 0,-46 125 233 0 0,0 0-284 0 0,0 0-305 0 0,-6 47-11920 0 0,3-35 5630 0 0</inkml:trace>
  <inkml:trace contextRef="#ctx0" brushRef="#br0" timeOffset="313.808">541 727 10018 0 0,'0'0'1658'0'0,"0"0"-765"0"0,0 0-393 0 0,0 0 169 0 0,0 0 325 0 0,0 0 191 0 0,0 0-28 0 0,0 0-187 0 0,0 0-266 0 0,0 0-236 0 0,0 0-168 0 0,-1 32-102 0 0,-2 100-62 0 0,0 1 348 0 0,3-95-5313 0 0,18-117-9752 0 0,-16 70 13657 0 0</inkml:trace>
  <inkml:trace contextRef="#ctx0" brushRef="#br0" timeOffset="800.425">523 606 0 0 0,'0'0'551'0'0,"0"0"549"0"0,0 0 346 0 0,0 0 275 0 0,0 0 208 0 0,0 0-22 0 0,0 0-203 0 0,0 0-307 0 0,0 0-361 0 0,0 0-304 0 0,0 0-193 0 0,0 0-78 0 0,-6 1 1254 0 0,14 3-1324 0 0,-1-1 0 0 0,1 0 0 0 0,0-1 0 0 0,0 1 1 0 0,0-1-1 0 0,0-1 0 0 0,0 0 0 0 0,0 0 0 0 0,1 0 0 0 0,-1-1 0 0 0,0 0 0 0 0,4-1-391 0 0,-3 0 69 0 0,1 1-1 0 0,-1 0 0 0 0,0 0 1 0 0,1 1-1 0 0,-1 1 1 0 0,0 0-1 0 0,1 0 0 0 0,-1 0 1 0 0,0 1-1 0 0,3 2-68 0 0,-9-2 18 0 0,0 0 1 0 0,0 0-1 0 0,-1 0 0 0 0,1 0 0 0 0,-1 1 0 0 0,0-1 0 0 0,0 1 1 0 0,0-1-1 0 0,-1 1 0 0 0,1 0 0 0 0,-1 0 0 0 0,0 0 0 0 0,0 0 0 0 0,0 0 1 0 0,0 0-1 0 0,-1 0 0 0 0,1 0 0 0 0,-1 0 0 0 0,0 0 0 0 0,-1 0 1 0 0,1 0-1 0 0,-1 0 0 0 0,1 0 0 0 0,-1 0 0 0 0,0 0 0 0 0,-1 0 0 0 0,1 0 1 0 0,-1-1-1 0 0,0 1 0 0 0,1 0 0 0 0,-3 1-18 0 0,-35 54 151 0 0,38-57-160 0 0,0-1 1 0 0,0 1-1 0 0,0-1 1 0 0,1 1-1 0 0,-1 0 1 0 0,0-1-1 0 0,1 1 0 0 0,-1 0 1 0 0,1 0-1 0 0,0-1 1 0 0,-1 1-1 0 0,1 0 1 0 0,0 0-1 0 0,0 0 1 0 0,0 0-1 0 0,1-1 1 0 0,-1 1-1 0 0,0 0 1 0 0,1 0-1 0 0,-1 0 1 0 0,1-1-1 0 0,-1 1 0 0 0,1 0 1 0 0,0-1-1 0 0,0 1 1 0 0,0-1-1 0 0,0 1 1 0 0,0-1-1 0 0,0 1 1 0 0,0-1-1 0 0,0 1 1 0 0,0-1-1 0 0,1 0 1 0 0,-1 0-1 0 0,2 1 9 0 0,41 20-93 0 0,36 30 35 0 0,-78-49 75 0 0,0 0 0 0 0,0 0-1 0 0,-1 1 1 0 0,1-1 0 0 0,-1 1 0 0 0,0-1-1 0 0,0 1 1 0 0,0 0 0 0 0,-1-1 0 0 0,1 1-1 0 0,-1 0 1 0 0,0 0 0 0 0,0-1-1 0 0,0 1 1 0 0,-1 0 0 0 0,1 0 0 0 0,-1-1-1 0 0,0 1 1 0 0,0 0 0 0 0,0-1-1 0 0,0 1 1 0 0,-1-1 0 0 0,1 0 0 0 0,-1 1-1 0 0,0-1 1 0 0,0 0 0 0 0,0 0-1 0 0,0 0 1 0 0,-1 0 0 0 0,1 0 0 0 0,-1-1-1 0 0,0 1 1 0 0,0-1 0 0 0,0 0-1 0 0,0 1 1 0 0,0-1 0 0 0,0-1 0 0 0,-1 1-1 0 0,1 0 1 0 0,-1-1 0 0 0,-1 1-17 0 0,-4 3-69 0 0,-1-1 1 0 0,1 0 0 0 0,0-1-1 0 0,-1 0 1 0 0,0 0 0 0 0,0-1-1 0 0,0 0 1 0 0,0-1-1 0 0,0 0 1 0 0,0 0 0 0 0,0-1-1 0 0,-7-1 69 0 0,-11-6-4092 0 0,1-7-3698 0 0,24 10-1280 0 0</inkml:trace>
  <inkml:trace contextRef="#ctx0" brushRef="#br0" timeOffset="1583.713">0 157 0 0 0,'0'0'883'0'0,"0"0"693"0"0,0 0 327 0 0,0 0-34 0 0,0 0-282 0 0,0 0-404 0 0,0 0-365 0 0,0 0-204 0 0,0 0-97 0 0,0 0 11 0 0,14-1 1864 0 0,119-9 1180 0 0,0 2-2534 0 0,-87-6 266 0 0,-46 13-956 0 0,-6-24 1223 0 0,-75-38-957 0 0,45 41-609 0 0,28 15-508 0 0,11 2-5479 0 0,21 7-4637 0 0,-16 1 5401 0 0</inkml:trace>
  <inkml:trace contextRef="#ctx0" brushRef="#br0" timeOffset="2011.992">972 514 2873 0 0,'0'0'1619'0'0,"0"0"-88"0"0,0 0 12 0 0,0 0 206 0 0,0 0 144 0 0,0 0-182 0 0,0 0-412 0 0,0 0-430 0 0,0 0-337 0 0,0 0-162 0 0,0 0-46 0 0,0 0 17 0 0,0 0 23 0 0,8-3 27 0 0,82-9 973 0 0,200 6 29 0 0,-254 2-1566 0 0,14-3-916 0 0,-18-1-3937 0 0,-29 7 3060 0 0,-2 1-7076 0 0,-1 0 6172 0 0</inkml:trace>
  <inkml:trace contextRef="#ctx0" brushRef="#br0" timeOffset="2250.01">1059 665 3673 0 0,'0'0'2352'0'0,"0"0"-963"0"0,0 0-427 0 0,0 0 289 0 0,0 0 400 0 0,0 0 192 0 0,0 0-130 0 0,0 0-353 0 0,0 0-381 0 0,0 0-322 0 0,0 0-228 0 0,0 0-152 0 0,34 6-85 0 0,110 21-69 0 0,-57-20-89 0 0,-10-12-1545 0 0,-51 1-1591 0 0,-1-2-3343 0 0,-12 3-1382 0 0</inkml:trace>
</inkml:ink>
</file>

<file path=ppt/ink/ink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4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80 295 0 0 0,'0'0'525'0'0,"0"0"576"0"0,0 0 312 0 0,0 0 84 0 0,0 0-76 0 0,0 0-132 0 0,0 0-192 0 0,0 0-155 0 0,-6 0 519 0 0,5 0 3339 0 0,79-19-34 0 0,215-25-2093 0 0,-189 33-4288 0 0,-139 25-4538 0 0,14-6-3101 0 0,12-4 3291 0 0</inkml:trace>
  <inkml:trace contextRef="#ctx0" brushRef="#br0" timeOffset="282.138">0 494 3145 0 0,'0'0'2562'0'0,"0"0"-999"0"0,0 0-646 0 0,0 0-21 0 0,0 0 253 0 0,0 0 243 0 0,0 0 73 0 0,0 0-111 0 0,0 0-158 0 0,0 0-199 0 0,0 0-180 0 0,0 0-113 0 0,0 0-108 0 0,23 2-42 0 0,71 7-59 0 0,21-21 595 0 0,-65 2-895 0 0,1 5-276 0 0,25-3-457 0 0,-30-5-4603 0 0,-33 7-2456 0 0,-10 4 3779 0 0,0-1-94 0 0</inkml:trace>
  <inkml:trace contextRef="#ctx0" brushRef="#br0" timeOffset="766.488">293 0 0 0 0,'0'0'693'0'0,"0"0"373"0"0,0 0 241 0 0,0 0 169 0 0,0 0 21 0 0,0 0-174 0 0,0 0-235 0 0,0 0-223 0 0,0 0-138 0 0,0 0-52 0 0,0 0 6 0 0,0 0 25 0 0,0 13 34 0 0,0 37 36 0 0,21-21 690 0 0,10-7-774 0 0,2-2 0 0 0,0-1 0 0 0,1-1-1 0 0,1-3 1 0 0,6 2-692 0 0,53 46 495 0 0,-93-60-480 0 0,0 0 1 0 0,0 0-1 0 0,0 0 0 0 0,0 0 1 0 0,0 1-1 0 0,-1-1 0 0 0,0 0 1 0 0,1 0-1 0 0,-1 1 0 0 0,-1-1 1 0 0,1 0-1 0 0,0 0 0 0 0,-1 0 1 0 0,1 1-1 0 0,-1-1 0 0 0,0 0 1 0 0,0 0-1 0 0,0 0 1 0 0,-1 0-1 0 0,1 0 0 0 0,-1 0 1 0 0,0-1-1 0 0,1 1 0 0 0,-1 0 1 0 0,0-1-1 0 0,-1 0 0 0 0,0 2-15 0 0,-6 10 39 0 0,-11 18 41 0 0,-1-2-1 0 0,-2 0 0 0 0,-1-1 1 0 0,-1-2-1 0 0,-1 0 0 0 0,-2-2 0 0 0,-10 7-79 0 0,-127 89-803 0 0,148-103-1543 0 0,16-3-7446 0 0,3-15 2685 0 0</inkml:trace>
</inkml:ink>
</file>

<file path=ppt/ink/ink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41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200 748 0 0 0,'0'0'736'0'0,"0"0"211"0"0,0 0 175 0 0,0 0 294 0 0,0 0 362 0 0,0 0 198 0 0,0 0-94 0 0,0 0-326 0 0,0 0-428 0 0,0 0-361 0 0,0 0-231 0 0,-1-3-113 0 0,0-7 136 0 0,8 25 545 0 0,1 4-476 0 0,62 196 1598 0 0,-6 45-1737 0 0,-49-223-218 0 0,-8-48 1528 0 0,17-85-1210 0 0,4 1 1 0 0,28-60-590 0 0,14-42-125 0 0,-10 49-1680 0 0,-54 134 880 0 0,0 9-4222 0 0,-6 5 1584 0 0,0 0-1222 0 0,0 0-1387 0 0</inkml:trace>
  <inkml:trace contextRef="#ctx0" brushRef="#br0" timeOffset="370.287">606 1097 2224 0 0,'0'0'1629'0'0,"0"0"-261"0"0,0 0-112 0 0,0 0 113 0 0,0 0 95 0 0,0 0-73 0 0,0 0-237 0 0,0 0-254 0 0,0 0-189 0 0,0 0-114 0 0,0 0-76 0 0,0 0-56 0 0,0 0-25 0 0,-1 26-19 0 0,-3 125 283 0 0,4 58-541 0 0,0-208-662 0 0,0-1-345 0 0,-6-6-13148 0 0,6 5 13167 0 0,0-3 208 0 0</inkml:trace>
  <inkml:trace contextRef="#ctx0" brushRef="#br0" timeOffset="874.413">516 1105 2801 0 0,'0'0'1215'0'0,"0"0"-31"0"0,0 0 172 0 0,0 0 186 0 0,0 0 25 0 0,0 0-210 0 0,0 0-292 0 0,0 0-253 0 0,0 0-148 0 0,0 0-68 0 0,0 0-57 0 0,0 0-22 0 0,0 0-27 0 0,23-3-56 0 0,111-16 257 0 0,-58 11-61 0 0,-73 41-225 0 0,-13 14-118 0 0,8-44-284 0 0,1-1 0 0 0,0 1 0 0 0,-1 0 0 0 0,1 0 0 0 0,0 0-1 0 0,0 0 1 0 0,1 0 0 0 0,-1 0 0 0 0,1 0 0 0 0,-1 0 0 0 0,1 0 0 0 0,0 1 0 0 0,0-1-1 0 0,1 0 1 0 0,-1 0 0 0 0,1 0 0 0 0,-1 0 0 0 0,1 0 0 0 0,0 0 0 0 0,0 0 0 0 0,0 0 0 0 0,0 0-1 0 0,1 0 1 0 0,-1-1 0 0 0,1 1 0 0 0,0 0 0 0 0,0-1 0 0 0,0 0 0 0 0,0 1 0 0 0,1 0-3 0 0,3 0 16 0 0,-1 0 0 0 0,0 1 1 0 0,0-1-1 0 0,-1 1 0 0 0,1 0 0 0 0,-1 0 1 0 0,0 1-1 0 0,0-1 0 0 0,0 1 1 0 0,-1 0-1 0 0,1 0 0 0 0,-1 0 1 0 0,0 0-1 0 0,-1 1 0 0 0,1-1 1 0 0,-1 1-1 0 0,0-1 0 0 0,0 1 1 0 0,-1 0-1 0 0,0 0 0 0 0,0 2-16 0 0,-1-3 76 0 0,0 1 0 0 0,-1-1 1 0 0,0 0-1 0 0,0 0 0 0 0,-1 0 0 0 0,1 0 0 0 0,-1 0 0 0 0,0 0 0 0 0,-1 0 0 0 0,1 0 0 0 0,-1-1 0 0 0,0 1 0 0 0,0-1 0 0 0,0 0 1 0 0,-1 0-1 0 0,1 0 0 0 0,-1 0 0 0 0,0-1 0 0 0,0 1 0 0 0,0-1-76 0 0,-11 9-45 0 0,0 0 0 0 0,0-2 1 0 0,-1 0-1 0 0,-1 0 0 0 0,0-2 0 0 0,0 0 0 0 0,0-1 0 0 0,-1 0 1 0 0,0-2-1 0 0,-8 2 45 0 0,-13-1-2092 0 0,25-5-1509 0 0,1-1-3980 0 0,9 0 1200 0 0</inkml:trace>
  <inkml:trace contextRef="#ctx0" brushRef="#br0" timeOffset="1183.961">1205 1134 2377 0 0,'0'0'1512'0'0,"0"0"-191"0"0,0 0 148 0 0,0 0 346 0 0,0 0 191 0 0,0 0-134 0 0,0 0-412 0 0,0 0-422 0 0,0 0-281 0 0,0 0-157 0 0,0 0-93 0 0,0 0-48 0 0,-16 22-60 0 0,-48 70-70 0 0,30-30 121 0 0,-44 60-2 0 0,-70 62-542 0 0,111-146-123 0 0,-43 34-3832 0 0,63-59 127 0 0,3-3-3266 0 0,10-6 3839 0 0</inkml:trace>
  <inkml:trace contextRef="#ctx0" brushRef="#br0" timeOffset="1804.93">1203 1440 600 0 0,'0'0'1020'0'0,"0"0"-71"0"0,0 0 208 0 0,0 0 389 0 0,0 0 226 0 0,0 0-38 0 0,0 0-308 0 0,0 0-436 0 0,0 0-377 0 0,0 0-269 0 0,-34 34-166 0 0,-105 104-67 0 0,55-48 272 0 0,17-6 469 0 0,65-77-853 0 0,2-7-19 0 0,7-7 717 0 0,123-107 1398 0 0,11 0-1937 0 0,-28 33-134 0 0,-112 81-40 0 0,0-1 1 0 0,-1 0 0 0 0,1 1 0 0 0,0-1 0 0 0,0 1 0 0 0,-1-1 0 0 0,1 1 0 0 0,0 0 0 0 0,0-1-1 0 0,0 1 1 0 0,0 0 0 0 0,-1-1 0 0 0,1 1 0 0 0,0 0 0 0 0,0 0 0 0 0,0 0 0 0 0,0 0 0 0 0,0 0-1 0 0,0 0 1 0 0,-1 0 0 0 0,1 0 0 0 0,0 0 0 0 0,0 0 0 0 0,0 1 0 0 0,0-1 0 0 0,0 0 0 0 0,-1 1-1 0 0,1-1 1 0 0,0 0 0 0 0,0 1 0 0 0,0-1 0 0 0,-1 1 0 0 0,1-1 0 0 0,0 1 0 0 0,-1-1-1 0 0,1 1 1 0 0,0 0 0 0 0,-1-1 0 0 0,1 1 0 0 0,-1 0 0 0 0,1 0 0 0 0,-1-1 0 0 0,1 1 0 0 0,-1 0-1 0 0,0 0 1 0 0,1 0 0 0 0,-1-1 0 0 0,0 1 0 0 0,0 0 0 0 0,0 0 0 0 0,1 0 0 0 0,-1 0 0 0 0,0 0-1 0 0,0 0 16 0 0,2 5 56 0 0,82 248 30 0 0,-84-252-31 0 0,0 0 1 0 0,-1 0 0 0 0,1 1-1 0 0,-1-1 1 0 0,0 0-1 0 0,1 0 1 0 0,-1 0 0 0 0,0 0-1 0 0,0-1 1 0 0,0 1 0 0 0,0 0-1 0 0,0 0 1 0 0,-1 0-1 0 0,1-1 1 0 0,-1 1 0 0 0,1-1-1 0 0,-1 1 1 0 0,1-1-1 0 0,-1 0 1 0 0,0 1 0 0 0,0-1-1 0 0,1 0 1 0 0,-1 0 0 0 0,0 0-1 0 0,0 0 1 0 0,0-1-1 0 0,0 1 1 0 0,0 0 0 0 0,0-1-1 0 0,-1 0 1 0 0,1 1-1 0 0,0-1 1 0 0,0 0 0 0 0,0 0-1 0 0,0 0 1 0 0,0 0 0 0 0,0-1-1 0 0,-1 1 1 0 0,1 0-1 0 0,0-1 1 0 0,0 0 0 0 0,0 1-1 0 0,0-1 1 0 0,0 0 0 0 0,0 0-1 0 0,0-1-55 0 0,-14 2 232 0 0,-105-36 161 0 0,100 27-434 0 0,-35-24-1022 0 0,40 17-2283 0 0,3-1-4232 0 0,9 10 470 0 0</inkml:trace>
  <inkml:trace contextRef="#ctx0" brushRef="#br0" timeOffset="2667.881">1 346 0 0 0,'0'0'432'0'0,"0"0"474"0"0,0 0 374 0 0,0 0 203 0 0,0 0-84 0 0,0 0-243 0 0,0 0-230 0 0,0 0-114 0 0,0 0 20 0 0,0 0 35 0 0,0 0-32 0 0,0 0-98 0 0,19 0-105 0 0,127-3 825 0 0,166 2 830 0 0,-235-13-1602 0 0,-77 14-626 0 0,1 0-1 0 0,-1-1 0 0 0,1 1 0 0 0,-1-1 1 0 0,1 0-1 0 0,-1 1 0 0 0,1-1 0 0 0,-1 1 1 0 0,0-1-1 0 0,1 0 0 0 0,-1 1 1 0 0,0-1-1 0 0,0 0 0 0 0,1 1 0 0 0,-1-1 1 0 0,0 0-1 0 0,0 1 0 0 0,0-1 0 0 0,0 0 1 0 0,0 1-1 0 0,0-1 0 0 0,0 0 1 0 0,0 0-1 0 0,0 1 0 0 0,0-1 0 0 0,-1 0 1 0 0,1 1-1 0 0,0-1 0 0 0,0 0 0 0 0,-1 1 1 0 0,1-1-1 0 0,0 1 0 0 0,-1-1 1 0 0,1 0-1 0 0,0 1 0 0 0,-1-1 0 0 0,1 1 1 0 0,-1-1-1 0 0,1 1 0 0 0,-1-1 0 0 0,1 1 1 0 0,-1-1-1 0 0,0 1 0 0 0,1 0 1 0 0,-1-1-1 0 0,1 1 0 0 0,-1 0 0 0 0,0 0 1 0 0,1-1-1 0 0,-1 1 0 0 0,0 0 0 0 0,0 0 1 0 0,0 0-59 0 0,-40-24 331 0 0,-104-38-71 0 0,144 61-348 0 0,-1 0-14 0 0,0 1-1 0 0,0-1 0 0 0,0 0 0 0 0,0 0 0 0 0,0 0 0 0 0,0 0 0 0 0,0 0 0 0 0,0 0 0 0 0,0-1 0 0 0,1 1 0 0 0,-1-1 1 0 0,1 1-1 0 0,-1-1 0 0 0,1 1 0 0 0,-1-1 0 0 0,1 0 0 0 0,0 0 0 0 0,0 0 0 0 0,0 0 0 0 0,0 0 0 0 0,0 0 1 0 0,0 0 102 0 0,52-1-13802 0 0,-40 3 9549 0 0</inkml:trace>
  <inkml:trace contextRef="#ctx0" brushRef="#br0" timeOffset="3083.987">1339 924 6009 0 0,'0'0'1119'0'0,"0"0"-427"0"0,0 0-61 0 0,0 0 312 0 0,0 0 313 0 0,0 0 133 0 0,0 0-106 0 0,0 0-257 0 0,0 0-231 0 0,0 0-180 0 0,0 0-154 0 0,0 0-64 0 0,0 0-32 0 0,30 7-26 0 0,93 20 1 0 0,-7-20 393 0 0,14-14-430 0 0,-45-8-3468 0 0,-68 8-354 0 0,-6 2-2369 0 0,-7 2-236 0 0</inkml:trace>
  <inkml:trace contextRef="#ctx0" brushRef="#br0" timeOffset="3331.055">1628 663 9506 0 0,'0'0'555'0'0,"0"0"-251"0"0,0 0 99 0 0,0 0 325 0 0,0 0 292 0 0,-4 31 99 0 0,-11 98-135 0 0,10 68 150 0 0,21-43-2207 0 0,-4-104-1870 0 0,4-1-3738 0 0,-10-37 1625 0 0</inkml:trace>
  <inkml:trace contextRef="#ctx0" brushRef="#br0" timeOffset="3733.372">2005 670 5257 0 0,'0'0'270'0'0,"0"0"-488"0"0,0 0-178 0 0,0 0 265 0 0,0 0 523 0 0,0 0 397 0 0,0 0 123 0 0,0 0-63 0 0,0 0-129 0 0,0 0-163 0 0,0 0-149 0 0,3 32-102 0 0,9 97-50 0 0,34 156 757 0 0,-12-154-480 0 0,-15-102 683 0 0,-5-39 3225 0 0,42-215-697 0 0,-39 144-3739 0 0,4 1 0 0 0,3 0 0 0 0,3 2 0 0 0,4 1-5 0 0,39-41-1295 0 0,-10 52-6818 0 0,-47 55 3123 0 0,-7 3-1550 0 0</inkml:trace>
  <inkml:trace contextRef="#ctx0" brushRef="#br0" timeOffset="4397.981">2456 1038 9234 0 0,'0'0'1555'0'0,"0"0"-702"0"0,0 0-552 0 0,0 0-39 0 0,0 0 106 0 0,0 0 94 0 0,0 0-2 0 0,0 0-100 0 0,0 0-117 0 0,0 0-103 0 0,0 0-79 0 0,-13 32-44 0 0,-40 100-3 0 0,18-34 4 0 0,-8 5 50 0 0,160-282 3176 0 0,-52 89-3182 0 0,-65 89-62 0 0,21-32-18 0 0,2 2 0 0 0,0 0-1 0 0,2 1 1 0 0,2 2-1 0 0,13-12 19 0 0,-40 40-15 0 0,0 1 0 0 0,0-1 0 0 0,0 1 0 0 0,0-1 0 0 0,1 1 0 0 0,-1-1 0 0 0,0 1 0 0 0,0-1 0 0 0,0 1 0 0 0,0-1 0 0 0,0 1 0 0 0,1-1 0 0 0,-1 1 0 0 0,0-1 0 0 0,0 1 0 0 0,1-1 0 0 0,-1 1 0 0 0,0-1 0 0 0,1 0 0 0 0,-1 1 0 0 0,1-1 0 0 0,-1 0 0 0 0,0 1 0 0 0,1-1 0 0 0,-1 0-1 0 0,1 1 1 0 0,-1-1 0 0 0,1 0 0 0 0,-1 0 0 0 0,1 0 0 0 0,-1 1 0 0 0,1-1 0 0 0,-1 0 0 0 0,1 0 0 0 0,-1 0 0 0 0,1 0 0 0 0,-1 0 0 0 0,1 0 0 0 0,-1 0 0 0 0,1 0 0 0 0,-1 0 0 0 0,1 0 0 0 0,-1 0 0 0 0,1 0 0 0 0,-1-1 0 0 0,1 1 0 0 0,-1 0 0 0 0,1 0 0 0 0,-1 0 0 0 0,1-1 0 0 0,-1 1 0 0 0,1 0-1 0 0,-1-1 1 0 0,0 1 0 0 0,1 0 0 0 0,-1-1 0 0 0,1 1 0 0 0,-1 0 0 0 0,0-1 0 0 0,1 1 0 0 0,-1-1 0 0 0,0 1 0 0 0,0-1 0 0 0,1 1 0 0 0,-1-1 0 0 0,0 1 0 0 0,0-1 0 0 0,0 1 0 0 0,0-1 15 0 0,-44 254-424 0 0,42-229 339 0 0,0-17 86 0 0,1 1 0 0 0,-1 0-1 0 0,2 0 1 0 0,-1 0 0 0 0,1 0 0 0 0,0 0 0 0 0,0 0 0 0 0,1 0 0 0 0,0 0 0 0 0,1 0 0 0 0,0-1-1 0 0,0 1 1 0 0,0 0 0 0 0,1-1 0 0 0,0 0 0 0 0,1 1 0 0 0,0-1 0 0 0,0 0 0 0 0,3 4-1 0 0,1-3 99 0 0,9 3 2486 0 0,-18-27-300 0 0,-70-56-1371 0 0,52 57-909 0 0,-65-46-47 0 0,19 16-3907 0 0,26 12-6218 0 0,29 24 2336 0 0</inkml:trace>
  <inkml:trace contextRef="#ctx0" brushRef="#br0" timeOffset="4986.167">1930 184 0 0 0,'0'0'831'0'0,"0"0"723"0"0,0 0 271 0 0,0 0 14 0 0,0 0-93 0 0,0 0-167 0 0,0 0-164 0 0,0 0-141 0 0,0 0-145 0 0,15 3-85 0 0,87 15 1522 0 0,13-17 67 0 0,133-16-1890 0 0,-248 15-736 0 0,1 1 0 0 0,-1-1 0 0 0,1 0 0 0 0,0 1 0 0 0,-1-1 0 0 0,1 0 0 0 0,-1 0 0 0 0,1 0 0 0 0,0 1 0 0 0,-1-1 0 0 0,1 0 0 0 0,0 0 0 0 0,-1 0 0 0 0,1 0 0 0 0,-1 0 0 0 0,1 0 0 0 0,0 0 0 0 0,-1 0 0 0 0,1 0 0 0 0,0-1 0 0 0,-1 1 1 0 0,1 0-1 0 0,-1 0 0 0 0,1-1 0 0 0,0 1 0 0 0,-1 0 0 0 0,1 0 0 0 0,-1-1 0 0 0,1 1 0 0 0,-1-1 0 0 0,1 1 0 0 0,-1-1 0 0 0,1 1 0 0 0,-1 0 0 0 0,0-1 0 0 0,1 1 0 0 0,-1-1 0 0 0,0 0 0 0 0,1 1 0 0 0,-1-1 0 0 0,0 1 0 0 0,0-1 0 0 0,1 0 0 0 0,-1 1 0 0 0,0-1 0 0 0,0 1 0 0 0,0-1 1 0 0,0 0-1 0 0,0 1 0 0 0,0-1 0 0 0,0 0 0 0 0,0 1 0 0 0,0-1 0 0 0,0 1 0 0 0,0-1 0 0 0,0 0 0 0 0,-1 1 0 0 0,1-1 0 0 0,0 1 0 0 0,0-1-7 0 0,-35-24 569 0 0,28 21-528 0 0,-223-110 230 0 0,212 95-2119 0 0,17 14-3521 0 0,2 0-4730 0 0,1 4 5934 0 0</inkml:trace>
</inkml:ink>
</file>

<file path=ppt/ink/ink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07.2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 1565 0 0 0,'0'0'607'0'0,"0"0"473"0"0,0 0 256 0 0,0 0 107 0 0,0 0-68 0 0,0 0-161 0 0,0 0-141 0 0,0 0-162 0 0,-2 0-85 0 0,1 0-767 0 0,0-1 0 0 0,1 1 1 0 0,-1 0-1 0 0,0-1 0 0 0,1 1 1 0 0,-1 0-1 0 0,0-1 0 0 0,1 1 1 0 0,-1-1-1 0 0,1 1 0 0 0,-1-1 1 0 0,1 0-1 0 0,-1 1 0 0 0,1-1 1 0 0,-1 1-1 0 0,1-1 0 0 0,0 0 1 0 0,-1 1-1 0 0,1-1 0 0 0,0 0 1 0 0,-1 1-1 0 0,1-1 0 0 0,0 0 1 0 0,0 0-1 0 0,0 1 0 0 0,0-1 1 0 0,0 0-1 0 0,0 0 0 0 0,0 1 1 0 0,0-1-1 0 0,0 0 0 0 0,0 0 1 0 0,0 1-1 0 0,0-1 1 0 0,1 0-1 0 0,-1 0 0 0 0,0 1 1 0 0,0-1-1 0 0,1 0 0 0 0,-1 1 1 0 0,0-1-1 0 0,1 0 0 0 0,-1 1 1 0 0,1-1-1 0 0,-1 1 0 0 0,1-1 1 0 0,-1 1-1 0 0,1-1 0 0 0,0 1 1 0 0,-1-1-1 0 0,1 1 0 0 0,0-1 1 0 0,-1 1-1 0 0,1 0 0 0 0,0-1 1 0 0,-1 1-1 0 0,1 0 0 0 0,0 0 1 0 0,-1 0-1 0 0,1-1 0 0 0,1 1-59 0 0,154-165 3492 0 0,275-206-744 0 0,-126 128-2346 0 0,-50 43-234 0 0,-175 119 234 0 0,-63 70-455 0 0,-16 11 73 0 0,-1 0 8 0 0,0 0-4 0 0,0 0-5 0 0,0 0 7 0 0,0 0 12 0 0,0 0-21 0 0,0 0 6 0 0,0 0 5 0 0,0 0-7 0 0,0 0 8 0 0,0 0-1 0 0,-16 4-125 0 0,-85 29-370 0 0,56-19 453 0 0,-1-2 0 0 0,-1-2 0 0 0,0-3 0 0 0,-19 1 14 0 0,11-4 246 0 0,54-4-194 0 0,1 0-27 0 0,0 0-30 0 0,0 0-26 0 0,0 0-44 0 0,0 0-25 0 0,19 12-142 0 0,78 36 425 0 0,-67-36-181 0 0,-1 2 0 0 0,0 2 0 0 0,-1 0 0 0 0,-1 2-1 0 0,-1 0 1 0 0,24 23-2 0 0,15 11 31 0 0,-45-76 1731 0 0,2-103-491 0 0,-22 117-1327 0 0,1 0 0 0 0,-2-1 0 0 0,0 1 0 0 0,0 0 0 0 0,0 0 1 0 0,-1 0-1 0 0,-1 0 0 0 0,0 0 0 0 0,0 0 0 0 0,-1 1 0 0 0,0-1 1 0 0,-1 1-1 0 0,0 0 0 0 0,-5-6 56 0 0,-27-22-4580 0 0,-14 14-6275 0 0,39 19 3620 0 0</inkml:trace>
  <inkml:trace contextRef="#ctx0" brushRef="#br0" timeOffset="3417.665">1816 96 56 0 0,'0'0'2898'0'0,"0"0"-1774"0"0,0 0-617 0 0,0 0 62 0 0,0 0 252 0 0,0 0 209 0 0,0 0 72 0 0,0 0-90 0 0,0 0-222 0 0,-35 9-222 0 0,-106 32-181 0 0,137-41-369 0 0,0 1 1 0 0,0 0-1 0 0,0 0 1 0 0,0 1-1 0 0,0-1 0 0 0,0 1 1 0 0,0 0-1 0 0,0 0 1 0 0,0 0-1 0 0,1 1 1 0 0,-1-1-1 0 0,1 1 1 0 0,0 0-1 0 0,0 0 1 0 0,0 0-1 0 0,0 0 1 0 0,0 1-1 0 0,-1 2-18 0 0,-3 4 44 0 0,-6 8-7 0 0,0 1 0 0 0,2 0 0 0 0,0 1 0 0 0,1 0 0 0 0,1 1 0 0 0,1 0 0 0 0,1 0 0 0 0,0 1 1 0 0,2 0-1 0 0,1 0 0 0 0,0 0 0 0 0,2 1 0 0 0,1-1 0 0 0,0 1 0 0 0,2-1 0 0 0,0 4-37 0 0,1-20 21 0 0,0 0 1 0 0,0 0-1 0 0,0 0 0 0 0,0 0 0 0 0,1 0 1 0 0,0 0-1 0 0,0-1 0 0 0,1 1 0 0 0,-1-1 1 0 0,1 0-1 0 0,0 0 0 0 0,1 0 0 0 0,-1-1 1 0 0,1 1-1 0 0,0-1 0 0 0,0 0 0 0 0,0-1 1 0 0,1 1-1 0 0,-1-1 0 0 0,1 0 0 0 0,0 0 1 0 0,0-1-1 0 0,0 0 0 0 0,0 0 0 0 0,1 0-21 0 0,15 4 538 0 0,1-1-1 0 0,0 0 0 0 0,1-2 0 0 0,-1-1 0 0 0,1 0 0 0 0,5-2-537 0 0,7-4 525 0 0,-1 0 0 0 0,0-3 0 0 0,0-1 0 0 0,-1-1 0 0 0,0-2 0 0 0,-1-1 0 0 0,0-2 0 0 0,-1-1 0 0 0,0-2 0 0 0,-2-1 0 0 0,0-1 0 0 0,0-2-525 0 0,-10 7 133 0 0,-1 0-1 0 0,0-2 1 0 0,-1 0-1 0 0,-1-1 1 0 0,-1 0-1 0 0,0-1 1 0 0,-2-1-1 0 0,3-5-132 0 0,-12 16-16 0 0,0 0-1 0 0,0 0 0 0 0,-1-1 1 0 0,0 0-1 0 0,-1 0 1 0 0,0 0-1 0 0,0 0 1 0 0,-1-1-1 0 0,0 1 1 0 0,-1-1-1 0 0,0 1 0 0 0,0-1 1 0 0,-1 1-1 0 0,0-1 1 0 0,-1 0-1 0 0,0 1 1 0 0,0-1-1 0 0,-1 1 1 0 0,-1 0-1 0 0,1-1 1 0 0,-4-6 15 0 0,0 5-126 0 0,1 1-1 0 0,-2 0 1 0 0,1 0-1 0 0,-1 0 1 0 0,-1 1-1 0 0,0 0 1 0 0,0 1-1 0 0,0-1 1 0 0,-1 2-1 0 0,-1-1 1 0 0,1 1-1 0 0,-1 1 1 0 0,0 0-1 0 0,-1 0 1 0 0,1 1-1 0 0,-1 0 1 0 0,0 1-1 0 0,-6-2 128 0 0,-10-2-415 0 0,0 1 0 0 0,0 2 0 0 0,-1 0 0 0 0,1 2 0 0 0,-1 1-1 0 0,0 1 1 0 0,-12 2 415 0 0,-95 18-3230 0 0,47 5-2808 0 0,43-9-2092 0 0</inkml:trace>
  <inkml:trace contextRef="#ctx0" brushRef="#br0" timeOffset="3754.681">1179 210 5049 0 0,'0'0'1696'0'0,"0"0"-409"0"0,0 0-321 0 0,0 0-38 0 0,0 0 183 0 0,0 0 216 0 0,0 0 59 0 0,0 0-110 0 0,0 0-191 0 0,0 0-190 0 0,35 4-97 0 0,115 12-51 0 0,505 49 2307 0 0,-130-18-3322 0 0,-355-34-1655 0 0,-59-8-6347 0 0,-78-4-2514 0 0</inkml:trace>
</inkml:ink>
</file>

<file path=ppt/ink/ink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18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6 303 0 0 0,'0'0'207'0'0,"0"0"645"0"0,0 0 192 0 0,0 0-54 0 0,0 0-154 0 0,0 0-179 0 0,0 0-139 0 0,0 0-93 0 0,0 0-6 0 0,2 0 70 0 0,41 0 3015 0 0,102-1 2375 0 0,73-20-4030 0 0,-78-1-1550 0 0,-127 19-2511 0 0,-24 4-3609 0 0,-2 1 3946 0 0,-13 5-4226 0 0,17-3 4142 0 0</inkml:trace>
  <inkml:trace contextRef="#ctx0" brushRef="#br0" timeOffset="278.57">0 439 456 0 0,'0'0'1162'0'0,"0"0"-209"0"0,0 0 65 0 0,0 0 395 0 0,0 0 418 0 0,0 0 111 0 0,0 0-172 0 0,0 0-283 0 0,0 0-284 0 0,0 0-208 0 0,0 0-175 0 0,0 0-147 0 0,36 1-106 0 0,114 1-101 0 0,113-9 475 0 0,-177 1-2664 0 0,-58 1-2470 0 0,-1-1-4763 0 0,-22 5 6131 0 0</inkml:trace>
  <inkml:trace contextRef="#ctx0" brushRef="#br0" timeOffset="753.9">350 1 0 0 0,'0'0'951'0'0,"0"0"154"0"0,0 0 192 0 0,0 0 168 0 0,0 0 28 0 0,0 0-198 0 0,0 0-227 0 0,0 0-219 0 0,0 0-134 0 0,0 0-49 0 0,0 0-37 0 0,0 0 30 0 0,-4 10-2 0 0,-9 30-6 0 0,27-18 395 0 0,-9-20-842 0 0,217 101 3221 0 0,-219-102-3424 0 0,5 1-4 0 0,-1 0 0 0 0,1 1 0 0 0,-1 0 0 0 0,1 0-1 0 0,-1 1 1 0 0,0 0 0 0 0,0 0 0 0 0,0 1 0 0 0,-1-1-1 0 0,0 2 1 0 0,0-1 0 0 0,0 1 0 0 0,0-1 0 0 0,-1 2-1 0 0,0-1 1 0 0,0 0 0 0 0,-1 1 0 0 0,0 0 0 0 0,0 0-1 0 0,0 1 1 0 0,-1-1 0 0 0,0 1 0 0 0,-1-1 0 0 0,0 1-1 0 0,0 0 1 0 0,0 3 3 0 0,-2-4-11 0 0,-1 0 0 0 0,0 0-1 0 0,0 0 1 0 0,0 0 0 0 0,-1-1-1 0 0,0 1 1 0 0,-1-1 0 0 0,1 1 0 0 0,-1-1-1 0 0,-1 0 1 0 0,1 0 0 0 0,-1 0-1 0 0,0 0 1 0 0,0-1 0 0 0,-1 1-1 0 0,1-1 1 0 0,-1 0 0 0 0,0-1 0 0 0,-4 3 11 0 0,-119 72 101 0 0,77-52-123 0 0,-123 71-315 0 0,162-92-263 0 0,-16 12-981 0 0,20-1-8749 0 0,8-13 5220 0 0</inkml:trace>
</inkml:ink>
</file>

<file path=ppt/ink/ink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1.6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0 195 0 0 0,'0'0'477'0'0,"0"0"137"0"0,0 0 43 0 0,0 0 280 0 0,0 0 308 0 0,0 0 217 0 0,0 0-10 0 0,0 0-214 0 0,0 0-214 0 0,0 0-221 0 0,0 0-174 0 0,0 0-99 0 0,0 0-44 0 0,29 0-7 0 0,135-3 440 0 0,-128 3-182 0 0,5-1 35 0 0,-12 2 3502 0 0,-24-30-2517 0 0,-5 23-1628 0 0,1 0-1 0 0,-2 0 1 0 0,1 0-1 0 0,-1 0 1 0 0,1 0-1 0 0,-2 0 0 0 0,1 0 1 0 0,-1 0-1 0 0,0 0 1 0 0,0 0-1 0 0,0 1 1 0 0,-1-1-1 0 0,0 1 1 0 0,0 0-1 0 0,0 0 0 0 0,-3-3-128 0 0,-54-46-34 0 0,29 45-2908 0 0,31 30-12100 0 0,3-20 10513 0 0</inkml:trace>
</inkml:ink>
</file>

<file path=ppt/ink/ink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0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 3145 0 0,'0'0'693'0'0,"0"0"-171"0"0,0 0 28 0 0,0 0 409 0 0,0 0 508 0 0,0 0 212 0 0,0 0-58 0 0,0 0-257 0 0,0 0-327 0 0,0 0-267 0 0,0 0-174 0 0,10 22-90 0 0,61 137 983 0 0,-56-121-1043 0 0,-2 1 1 0 0,-1 1-1 0 0,-2 0 0 0 0,-2 0 0 0 0,2 30-446 0 0,23 104 383 0 0,-24-159-215 0 0,-9-15-79 0 0,17-22 1880 0 0,49-130-387 0 0,3-9-865 0 0,37-136-717 0 0,-82 204-817 0 0,-23 97-6483 0 0,0 10-218 0 0,-1-6-384 0 0</inkml:trace>
  <inkml:trace contextRef="#ctx0" brushRef="#br0" timeOffset="331.162">573 471 5241 0 0,'0'0'2582'0'0,"0"0"-823"0"0,0 0-488 0 0,0 0-53 0 0,0 0 45 0 0,0 0-45 0 0,0 0-191 0 0,0 0-265 0 0,0 0-230 0 0,0 0-161 0 0,0 0-109 0 0,0 0-86 0 0,0 0-25 0 0,-3 24-17 0 0,-16 114 58 0 0,8 20-754 0 0,4-134-459 0 0,3-12-1880 0 0,2 0-5285 0 0,2-12 4941 0 0,0 0 1001 0 0</inkml:trace>
  <inkml:trace contextRef="#ctx0" brushRef="#br0" timeOffset="851.758">445 445 1920 0 0,'0'0'2285'0'0,"0"0"-382"0"0,0 0-261 0 0,0 0-23 0 0,0 0 17 0 0,0 0-100 0 0,0 0-278 0 0,0 0-298 0 0,0 0-221 0 0,0 0-144 0 0,0 0-58 0 0,0 0-38 0 0,0 0-51 0 0,19-2-30 0 0,128-18 640 0 0,39 2-41 0 0,-185 18-1020 0 0,0-1 1 0 0,0 1-1 0 0,0 0 1 0 0,0 0-1 0 0,0 0 1 0 0,0 0-1 0 0,0 0 1 0 0,0 0-1 0 0,0 0 1 0 0,0 1-1 0 0,-1-1 0 0 0,1 0 1 0 0,0 0-1 0 0,0 1 1 0 0,0-1-1 0 0,0 0 1 0 0,0 1-1 0 0,0-1 1 0 0,-1 1-1 0 0,1 0 1 0 0,0-1-1 0 0,0 1 1 0 0,-1-1-1 0 0,1 1 1 0 0,0 0-1 0 0,-1 0 1 0 0,1-1-1 0 0,-1 1 1 0 0,1 0-1 0 0,-1 0 1 0 0,1 0-1 0 0,-1 0 1 0 0,1-1-1 0 0,-1 1 1 0 0,0 0-1 0 0,0 0 1 0 0,1 0-1 0 0,-1 0 1 0 0,0 0-1 0 0,0 0 1 0 0,0 0-1 0 0,0 0 1 0 0,0 0-1 0 0,0 0 1 0 0,0 0-1 0 0,-1 0 1 0 0,1 0-1 0 0,0 0 1 0 0,0 0-1 0 0,-1 0 3 0 0,-24 43 62 0 0,-111 88 39 0 0,135-128-130 0 0,0 1 0 0 0,1-1-1 0 0,-1 1 1 0 0,1-1 0 0 0,0 1 0 0 0,0-1 0 0 0,0 1-1 0 0,0-1 1 0 0,1 1 0 0 0,0-1 0 0 0,0 1 0 0 0,0-1-1 0 0,1 0 1 0 0,-1 0 0 0 0,1 0 0 0 0,0 1 0 0 0,0-1-1 0 0,0-1 1 0 0,1 1 0 0 0,0 0 0 0 0,-1-1 0 0 0,1 1-1 0 0,0-1 1 0 0,1 0 0 0 0,-1 0 0 0 0,1 0 0 0 0,-1 0-1 0 0,1-1 1 0 0,0 1 0 0 0,0-1 0 0 0,0 0 0 0 0,0 0-1 0 0,1 0 30 0 0,17 16-180 0 0,-16-14 190 0 0,-1-1 1 0 0,-1 1 0 0 0,1 1-1 0 0,-1-1 1 0 0,1 1 0 0 0,-1-1-1 0 0,0 1 1 0 0,-1 0 0 0 0,1 1-1 0 0,-1-1 1 0 0,0 1 0 0 0,-1-1-1 0 0,1 1 1 0 0,-1 0 0 0 0,0 0-1 0 0,-1 0 1 0 0,1 0 0 0 0,-1 0-1 0 0,0 0 1 0 0,-1 1 0 0 0,1 4-11 0 0,-4-7 39 0 0,0 0 1 0 0,-1 0-1 0 0,1-1 1 0 0,0 0-1 0 0,-1 0 1 0 0,0 0-1 0 0,0 0 1 0 0,0 0-1 0 0,0-1 1 0 0,0 0-1 0 0,0 0 1 0 0,-1 0-1 0 0,1 0 1 0 0,-1-1-1 0 0,1 1 1 0 0,-1-1-1 0 0,0 0 1 0 0,1-1-1 0 0,-1 1 1 0 0,0-1-1 0 0,-4 0-39 0 0,-108-2-2254 0 0,78-3-1317 0 0,1-3-3430 0 0,24 4-189 0 0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1:07.9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277 0 5537 0 0,'0'0'1927'0'0,"0"0"-304"0"0,0 0-97 0 0,0 0 78 0 0,0 0 43 0 0,0 0-178 0 0,0 0-308 0 0,0 0-317 0 0,0 0-273 0 0,0 0-163 0 0,0 0-128 0 0,-32 3-88 0 0,-97 10-44 0 0,126-13-139 0 0,0 0 0 0 0,1 1 0 0 0,-1-1 0 0 0,0 0 0 0 0,0 1 0 0 0,1 0 0 0 0,-1-1 0 0 0,0 1 0 0 0,1 0 0 0 0,-1 0 0 0 0,1 1 0 0 0,-1-1 0 0 0,1 0 0 0 0,-1 1 0 0 0,1 0-1 0 0,0-1 1 0 0,0 1 0 0 0,0 0 0 0 0,0 0 0 0 0,0 0 0 0 0,0 1 0 0 0,1-1 0 0 0,-1 0 0 0 0,1 1 0 0 0,-1 0-9 0 0,-3 5 47 0 0,-2 5-2 0 0,0 1 0 0 0,0-1 1 0 0,2 1-1 0 0,0 0 0 0 0,0 0 0 0 0,1 0 0 0 0,1 1 0 0 0,0-1 1 0 0,0 12-46 0 0,2-20 6 0 0,1 1 1 0 0,-1 0-1 0 0,1 0 1 0 0,0 0-1 0 0,1 0 1 0 0,0-1-1 0 0,0 1 1 0 0,0 0-1 0 0,1-1 1 0 0,0 1-1 0 0,0-1 1 0 0,1 1-1 0 0,0-1 1 0 0,0 0-1 0 0,0 0 1 0 0,1 0-1 0 0,0-1 1 0 0,0 1-1 0 0,0-1 1 0 0,1 0-1 0 0,0 0 1 0 0,0 0-7 0 0,3-1 119 0 0,0-1 1 0 0,1 1 0 0 0,-1-1-1 0 0,1-1 1 0 0,0 1 0 0 0,0-2 0 0 0,0 1-1 0 0,0-1 1 0 0,0 0 0 0 0,0-1-1 0 0,0 0 1 0 0,0-1 0 0 0,0 0 0 0 0,0 0-1 0 0,0-1 1 0 0,0 0 0 0 0,0 0-1 0 0,-1-1 1 0 0,1-1 0 0 0,-1 1 0 0 0,0-1-1 0 0,1-1 1 0 0,-2 1 0 0 0,1-1-1 0 0,-1-1 1 0 0,1 0-120 0 0,34-24 452 0 0,-2-2 0 0 0,-1-1 0 0 0,-1-2-1 0 0,4-9-451 0 0,13-10 210 0 0,-31 27-146 0 0,54-38 101 0 0,-78 66-178 0 0,1-1 1 0 0,0 0-1 0 0,0 0 1 0 0,0 1-1 0 0,0-1 0 0 0,0 1 1 0 0,0-1-1 0 0,0 1 1 0 0,-1-1-1 0 0,1 1 0 0 0,0-1 1 0 0,0 1-1 0 0,-1 0 1 0 0,1 0-1 0 0,0-1 0 0 0,-1 1 1 0 0,1 0-1 0 0,-1 0 1 0 0,1 0-1 0 0,-1-1 0 0 0,1 1 1 0 0,-1 0-1 0 0,1 0 1 0 0,-1 0-1 0 0,0 0 0 0 0,0 0 1 0 0,0 0-1 0 0,1 0 0 0 0,-1 0 1 0 0,0 0-1 0 0,0 0 1 0 0,0 0-1 0 0,0 0 0 0 0,0 0 1 0 0,-1 0-1 0 0,1 1 13 0 0,1 6-49 0 0,11 52-556 0 0,26 78-2284 0 0,25-65-6549 0 0,-44-62 4004 0 0,-6-3-813 0 0</inkml:trace>
</inkml:ink>
</file>

<file path=ppt/ink/ink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2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0 656 128 0 0,'0'0'2002'0'0,"0"0"-519"0"0,0 0-131 0 0,0 0 200 0 0,0 0 206 0 0,0 0 66 0 0,0 0-204 0 0,0 0-364 0 0,0 0-307 0 0,0 0-183 0 0,0 0-62 0 0,0 0 4 0 0,0 0-60 0 0,11 0-81 0 0,108 9 1103 0 0,127 4-1354 0 0,-177-22-2143 0 0,-27-3-3725 0 0,-22 11-2509 0 0,-15 1 4198 0 0</inkml:trace>
  <inkml:trace contextRef="#ctx0" brushRef="#br0" timeOffset="201.158">54 855 6305 0 0,'0'0'1541'0'0,"0"0"-578"0"0,0 0-279 0 0,0 0 204 0 0,0 0 275 0 0,0 0 106 0 0,0 0-150 0 0,0 0-295 0 0,0 0-275 0 0,0 0-208 0 0,0 0-137 0 0,0 0-100 0 0,0 0-68 0 0,37 10-81 0 0,118 32-115 0 0,-148-40 96 0 0,-1 0 1 0 0,1-1 0 0 0,0 1 0 0 0,-1-1-1 0 0,1 0 1 0 0,0-1 0 0 0,0 0-1 0 0,0 0 1 0 0,0 0 0 0 0,-1-1-1 0 0,1 0 1 0 0,0 0 0 0 0,2-2 63 0 0,7-1-412 0 0,25-5-1403 0 0,33-7-6074 0 0,-52 8 3043 0 0</inkml:trace>
  <inkml:trace contextRef="#ctx0" brushRef="#br0" timeOffset="1793.072">803 608 0 0 0,'0'0'424'0'0,"0"0"508"0"0,0 0 93 0 0,0 0-109 0 0,-1 34-143 0 0,-4 105-155 0 0,-3 96 3465 0 0,-10-222 1734 0 0,-14-36-2985 0 0,28 10-2684 0 0,0-1 0 0 0,2 1 1 0 0,0-1-1 0 0,0 0 0 0 0,1 1 0 0 0,1-1 1 0 0,0 0-1 0 0,1 0 0 0 0,1 0 1 0 0,0 1-1 0 0,0-1 0 0 0,2 1 0 0 0,0-1 1 0 0,0 1-1 0 0,1 0 0 0 0,3-4-148 0 0,8-24 111 0 0,1 0 0 0 0,2 2 0 0 0,2 0 0 0 0,2 1 0 0 0,24-30-111 0 0,-37 55 26 0 0,1 1 0 0 0,1 0 0 0 0,0 0 0 0 0,1 2 1 0 0,0-1-1 0 0,0 2 0 0 0,15-8-26 0 0,-27 16-5 0 0,0 0 1 0 0,0 0 0 0 0,0 0-1 0 0,0 0 1 0 0,1 0-1 0 0,-1 1 1 0 0,0-1 0 0 0,0 1-1 0 0,1-1 1 0 0,-1 1-1 0 0,0-1 1 0 0,1 1 0 0 0,-1 0-1 0 0,1-1 1 0 0,-1 1-1 0 0,0 0 1 0 0,1 0 0 0 0,-1 0-1 0 0,1 0 1 0 0,-1 1-1 0 0,1-1 1 0 0,-1 0 0 0 0,0 0-1 0 0,1 1 1 0 0,-1-1-1 0 0,0 1 1 0 0,1-1 0 0 0,-1 1-1 0 0,0 0 1 0 0,0-1-1 0 0,1 1 1 0 0,-1 0 0 0 0,0 0-1 0 0,0 0 1 0 0,0 0-1 0 0,0 0 1 0 0,0 0 0 0 0,0 0-1 0 0,-1 0 1 0 0,1 1-1 0 0,0-1 1 0 0,0 0 0 0 0,-1 0-1 0 0,1 1 1 0 0,-1-1-1 0 0,1 0 1 0 0,-1 1 0 0 0,0-1-1 0 0,1 0 1 0 0,-1 1-1 0 0,0-1 1 0 0,0 1 0 0 0,0-1-1 0 0,0 1 1 0 0,0-1-1 0 0,0 0 1 0 0,0 1 0 0 0,-1-1-1 0 0,1 1 1 0 0,-1-1 4 0 0,-4 193-738 0 0,18-171-3064 0 0,5-19-3510 0 0,-12-4 282 0 0</inkml:trace>
  <inkml:trace contextRef="#ctx0" brushRef="#br0" timeOffset="2585.962">1123 1002 952 0 0,'0'0'1002'0'0,"0"0"142"0"0,0 0 355 0 0,0 0 268 0 0,0 0 99 0 0,0 0-115 0 0,0 0-259 0 0,0 0-182 0 0,0 0-163 0 0,0 0-148 0 0,0 0-131 0 0,34-10-159 0 0,107-32-110 0 0,-58-2 383 0 0,-61 27-629 0 0,-6 6-150 0 0,1-1 0 0 0,-1-1 0 0 0,-1 0-1 0 0,-1-1 1 0 0,0-1 0 0 0,0 0 0 0 0,-2-1 0 0 0,0-1 0 0 0,0 0-1 0 0,4-10-202 0 0,-8-46 585 0 0,-10 71-629 0 0,0 0 0 0 0,1 0 1 0 0,-1 1-1 0 0,0-1 0 0 0,0 1 1 0 0,0-1-1 0 0,0 1 1 0 0,0 0-1 0 0,0 0 0 0 0,0 0 1 0 0,0 0-1 0 0,0 0 0 0 0,-1 0 1 0 0,1 0-1 0 0,0 1 1 0 0,0-1-1 0 0,-1 1 0 0 0,1 0 1 0 0,-1 0-1 0 0,1 0 0 0 0,0 0 1 0 0,-1 0-1 0 0,1 0 1 0 0,-1 0-1 0 0,1 1 0 0 0,0 0 1 0 0,0-1-1 0 0,-1 1 0 0 0,1 0 1 0 0,0 0-1 0 0,-2 1 44 0 0,-6 3-102 0 0,-1 1-1 0 0,1 0 0 0 0,0 1 1 0 0,0 0-1 0 0,1 0 0 0 0,0 1 1 0 0,1 1-1 0 0,-1-1 1 0 0,2 1-1 0 0,-1 1 0 0 0,1-1 1 0 0,1 1-1 0 0,-1 1 0 0 0,2-1 1 0 0,0 1-1 0 0,0 0 1 0 0,1 0-1 0 0,0 0 0 0 0,0 1 1 0 0,2-1-1 0 0,-1 5 103 0 0,3-13 9 0 0,0 0 0 0 0,0 1 0 0 0,0-1 0 0 0,1 0 0 0 0,0 0 0 0 0,-1 1-1 0 0,1-1 1 0 0,0 0 0 0 0,1 0 0 0 0,-1 0 0 0 0,0 0 0 0 0,1 0 0 0 0,0 0 0 0 0,0 0 0 0 0,0-1 0 0 0,0 1 0 0 0,0-1 0 0 0,0 1-1 0 0,1-1 1 0 0,-1 0 0 0 0,1 0 0 0 0,-1 0 0 0 0,1 0 0 0 0,0 0 0 0 0,0-1 0 0 0,0 1 0 0 0,0-1 0 0 0,0 0 0 0 0,0 1-1 0 0,1-1-8 0 0,101 20 683 0 0,-79-22-493 0 0,0-1 0 0 0,0-1 0 0 0,0-1 0 0 0,0-2 0 0 0,-1-1 0 0 0,0 0 0 0 0,0-2 0 0 0,-1-1 0 0 0,0-1 0 0 0,-1-1 0 0 0,0-1-1 0 0,-1-1 1 0 0,18-15-190 0 0,-22 17 34 0 0,-1 0-1 0 0,0-1 0 0 0,-1-2 0 0 0,-1 1 0 0 0,0-2 1 0 0,-1 0-1 0 0,-1 0 0 0 0,0-2-33 0 0,-3-26-81 0 0,-51 45-1170 0 0,-50 77-125 0 0,79-65 1218 0 0,3-4 69 0 0,0-1 0 0 0,1 2 0 0 0,0-1 0 0 0,0 1 0 0 0,1 0 0 0 0,0 1 0 0 0,1 0 0 0 0,1 0 0 0 0,-1 0 0 0 0,2 1 0 0 0,-1-1 0 0 0,2 1 0 0 0,0 0 0 0 0,0 0 0 0 0,1 2 89 0 0,2-11 6 0 0,1 0-1 0 0,-1 0 1 0 0,1 0 0 0 0,0 0-1 0 0,0 0 1 0 0,0 0 0 0 0,1 0-1 0 0,-1 0 1 0 0,1 0 0 0 0,-1 0 0 0 0,1-1-1 0 0,0 1 1 0 0,0-1 0 0 0,0 1-1 0 0,1-1 1 0 0,-1 0 0 0 0,0 0-1 0 0,1 0 1 0 0,-1 0 0 0 0,1 0-1 0 0,0-1 1 0 0,0 1 0 0 0,0-1-1 0 0,0 1 1 0 0,0-1 0 0 0,0 0 0 0 0,0 0-6 0 0,89 16 773 0 0,-65-20-520 0 0,0-1 0 0 0,0-1 1 0 0,-1-1-1 0 0,1-1 0 0 0,-1-2 1 0 0,-1 0-1 0 0,0-2 0 0 0,0-1 0 0 0,-1-1 1 0 0,0-1-1 0 0,-1-1 0 0 0,-1-1 1 0 0,18-16-254 0 0,-17 12 36 0 0,-1-2 1 0 0,0-1 0 0 0,-2 0-1 0 0,0-2 1 0 0,4-8-37 0 0,-10 14 10 0 0,27-64-23 0 0,-56 83-314 0 0,6 8 275 0 0,0 0 0 0 0,0 0 0 0 0,0 0 0 0 0,1 1 1 0 0,1 0-1 0 0,-1 1 0 0 0,2 0 0 0 0,-1 0 0 0 0,-3 9 52 0 0,2-8-50 0 0,1 0 1 0 0,0 1-1 0 0,1 0 0 0 0,1 0 0 0 0,0 0 0 0 0,0 0 1 0 0,1 1-1 0 0,1 0 0 0 0,0 0 0 0 0,1 0 0 0 0,0 0 1 0 0,1 0-1 0 0,0 1 0 0 0,1-1 0 0 0,1 5 50 0 0,2-12-141 0 0,1 0-1 0 0,0 0 1 0 0,0 0 0 0 0,0 0-1 0 0,1-1 1 0 0,0 0-1 0 0,0 0 1 0 0,0 0-1 0 0,1-1 1 0 0,-1 1 0 0 0,1-1-1 0 0,0-1 1 0 0,0 1-1 0 0,1-1 1 0 0,-1 0-1 0 0,1-1 1 0 0,-1 1 0 0 0,1-1-1 0 0,0 0 1 0 0,0-1-1 0 0,0 0 1 0 0,6 0 141 0 0,53 3-7188 0 0,-49-4 2371 0 0,-3 0 45 0 0</inkml:trace>
  <inkml:trace contextRef="#ctx0" brushRef="#br0" timeOffset="3165.995">3077 306 0 0 0,'0'0'878'0'0,"0"0"443"0"0,0 0 290 0 0,0 0 191 0 0,0 0 109 0 0,0 0 8 0 0,0 0-101 0 0,0 0-217 0 0,0 0-258 0 0,0 0-224 0 0,0 0-156 0 0,-27 29-124 0 0,-83 90-94 0 0,58-38 247 0 0,46-63-773 0 0,-4 4-97 0 0,1 1 0 0 0,1-1 0 0 0,1 2 0 0 0,1-1 0 0 0,1 1 0 0 0,2-1 0 0 0,0 1 0 0 0,1 1-1 0 0,1-1 1 0 0,2 7-122 0 0,0-23-29 0 0,0 0 0 0 0,1-1 0 0 0,0 1-1 0 0,1-1 1 0 0,-1 0 0 0 0,1 1 0 0 0,1-1 0 0 0,-1 0-1 0 0,1-1 1 0 0,0 1 0 0 0,1-1 0 0 0,0 0 0 0 0,0 0-1 0 0,0 0 1 0 0,1 0 0 0 0,-1-1 0 0 0,1 0-1 0 0,1 0 1 0 0,-1-1 0 0 0,1 0 0 0 0,-1 0 0 0 0,1 0-1 0 0,0-1 1 0 0,1 0 0 0 0,-1-1 0 0 0,0 1 0 0 0,1-1-1 0 0,0-1 1 0 0,-1 1 0 0 0,1-1 0 0 0,0-1-1 0 0,6 1 30 0 0,74-14-3425 0 0,-33-11-6099 0 0,-45 16 3108 0 0</inkml:trace>
  <inkml:trace contextRef="#ctx0" brushRef="#br0" timeOffset="3440.676">3158 704 6161 0 0,'0'0'3728'0'0,"0"0"-2133"0"0,0 0-1035 0 0,0 0 48 0 0,0 0 299 0 0,0 0 197 0 0,0 0-18 0 0,0 0-203 0 0,0 0-254 0 0,0 0-224 0 0,0 0-157 0 0,0 0-103 0 0,33 1-64 0 0,104 4-46 0 0,-24-19-541 0 0,-45-1-4030 0 0,-42 9-2264 0 0,-11 2 467 0 0</inkml:trace>
  <inkml:trace contextRef="#ctx0" brushRef="#br0" timeOffset="3740.998">4017 483 9874 0 0,'0'0'1282'0'0,"0"0"-429"0"0,0 0 3 0 0,0 0 290 0 0,0 0 278 0 0,0 0-9 0 0,0 0-310 0 0,0 0-307 0 0,0 0-246 0 0,0 0-166 0 0,0 0-102 0 0,0 0-52 0 0,-13 31-65 0 0,-42 99-46 0 0,-7-15 22 0 0,-38 17-2154 0 0,56-102-3033 0 0,13-16-7425 0 0,27-13 11355 0 0</inkml:trace>
  <inkml:trace contextRef="#ctx0" brushRef="#br0" timeOffset="4014.463">3677 546 8386 0 0,'0'0'1874'0'0,"0"0"-492"0"0,0 0-168 0 0,0 0 29 0 0,0 0-45 0 0,0 0-162 0 0,0 0-241 0 0,0 0-169 0 0,0 0-73 0 0,0 0-61 0 0,0 0-66 0 0,0 0-24 0 0,13 18-14 0 0,41 59-28 0 0,-41-58-245 0 0,1-1 0 0 0,0-1 0 0 0,2 0 0 0 0,-1-1 0 0 0,2-1 0 0 0,0 0 0 0 0,1-1 0 0 0,0-1 0 0 0,1-1 0 0 0,19 9-115 0 0,-35-19-53 0 0,79 35-366 0 0,-44-32-2790 0 0,-31-22-7768 0 0,-8 12 5722 0 0,1 2 3643 0 0</inkml:trace>
  <inkml:trace contextRef="#ctx0" brushRef="#br0" timeOffset="4432.91">3568 321 8282 0 0,'0'0'1359'0'0,"0"0"-460"0"0,0 0 34 0 0,0 0 277 0 0,0 0 177 0 0,0 0-46 0 0,0 0-279 0 0,0 0-297 0 0,0 0-225 0 0,0 0-151 0 0,0 0-88 0 0,0 0-48 0 0,0 0-21 0 0,21-21-17 0 0,65-65-23 0 0,-31 20 166 0 0,20-37 75 0 0,-74 103-448 0 0,1 1 0 0 0,-1-1 0 0 0,0 1-1 0 0,0-1 1 0 0,1 1 0 0 0,-1-1 0 0 0,0 1 0 0 0,0 0 0 0 0,0 0 0 0 0,0 0-1 0 0,0-1 1 0 0,0 1 0 0 0,0 0 0 0 0,0 0 0 0 0,-1 0 0 0 0,1 0 0 0 0,0 1-1 0 0,0-1 1 0 0,-1 0 0 0 0,1 0 0 0 0,-1 0 0 0 0,1 0 0 0 0,-1 1 0 0 0,0-1 0 0 0,1 0-1 0 0,-1 1 1 0 0,0-1 0 0 0,0 0 0 0 0,0 1 0 0 0,0-1 0 0 0,0 0 0 0 0,0 0-1 0 0,0 1 1 0 0,0-1 0 0 0,0 0 0 0 0,-1 1 15 0 0,4 12-7 0 0,5 2 47 0 0,0 0 0 0 0,1 0 0 0 0,1-1 0 0 0,0 0 0 0 0,1-1 0 0 0,1 0 0 0 0,0-1 0 0 0,1 0 0 0 0,4 2-40 0 0,-11-8-33 0 0,28 17-1993 0 0,-22-18-1769 0 0,0 0-3591 0 0,-10-5 667 0 0</inkml:trace>
  <inkml:trace contextRef="#ctx0" brushRef="#br0" timeOffset="4688.201">4271 1 7858 0 0,'0'0'1819'0'0,"0"0"-590"0"0,0 0-28 0 0,0 0 392 0 0,0 0 212 0 0,0 0-76 0 0,0 0-326 0 0,0 0-321 0 0,0 0-230 0 0,23 31-161 0 0,71 101-130 0 0,-52-40 151 0 0,-39-70-562 0 0,11 52 68 0 0,-3 2 0 0 0,-3 0 0 0 0,-4 0 0 0 0,-5 58-218 0 0,0-112-195 0 0,-1-1-1 0 0,0 1 1 0 0,-2-1-1 0 0,-1 1 1 0 0,-1-1-1 0 0,-1 0 1 0 0,0-1 0 0 0,-1 0-1 0 0,-2 0 1 0 0,0-1-1 0 0,-1 0 1 0 0,-3 2 195 0 0,-24 27-4902 0 0,-6-4-4010 0 0,32-36 1514 0 0</inkml:trace>
</inkml:ink>
</file>

<file path=ppt/ink/ink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36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884 318 6409 0 0,'0'0'1338'0'0,"0"0"-320"0"0,0 0-194 0 0,0 0 132 0 0,0 0 326 0 0,0 0 233 0 0,0 0-97 0 0,0 0-328 0 0,0 0-400 0 0,0 0-297 0 0,0 0-173 0 0,0 7-36 0 0,-26 298 1747 0 0,15-255-2130 0 0,-2 0-1 0 0,-3 0 1 0 0,-1-2 0 0 0,-11 19 199 0 0,19-45-483 0 0,-6 3-483 0 0,0-1-1717 0 0,11-10-2855 0 0,4-13 3158 0 0,0-1-127 0 0,0 0 99 0 0,0 0 902 0 0</inkml:trace>
  <inkml:trace contextRef="#ctx0" brushRef="#br0" timeOffset="308.253">336 469 0 0 0,'0'0'3094'0'0,"0"0"-1975"0"0,0 0-503 0 0,0 0 192 0 0,0 0 336 0 0,0 0 302 0 0,0 0 18 0 0,0 0-237 0 0,0 0-292 0 0,0 0-212 0 0,0 0-66 0 0,0 0 62 0 0,0 0 69 0 0,22-14 19 0 0,73-45-15 0 0,23 15 729 0 0,-79 36-1126 0 0,91-22-159 0 0,1 7 1 0 0,1 5-1 0 0,1 6 1 0 0,0 6-1 0 0,10 6-236 0 0,-86 8-3967 0 0,-55 10-8701 0 0,-7-14 9866 0 0</inkml:trace>
  <inkml:trace contextRef="#ctx0" brushRef="#br0" timeOffset="6806.981">210 1135 0 0 0,'0'0'273'0'0,"0"0"896"0"0,0 0 434 0 0,0 0-4 0 0,0 0-248 0 0,0 0-343 0 0,0 0-272 0 0,0 0-145 0 0,24 4 2656 0 0,146-41 2710 0 0,257-66-3291 0 0,2-3-1803 0 0,-315 83-659 0 0,-114 23-182 0 0,0 0 16 0 0,-28 4-270 0 0,-17-6-1090 0 0,16-4-2660 0 0,23 0-3190 0 0,5 5 473 0 0</inkml:trace>
  <inkml:trace contextRef="#ctx0" brushRef="#br0" timeOffset="7942.363">1705 299 0 0 0,'0'0'1039'0'0,"0"0"363"0"0,0 0 119 0 0,0 0-141 0 0,0 0-198 0 0,0 0-156 0 0,0 0-36 0 0,0 0 47 0 0,0 0 50 0 0,27-3 62 0 0,83-13 19 0 0,-82 12-415 0 0,1-1 0 0 0,-1-2 0 0 0,0-1 0 0 0,0-1 0 0 0,-1-1 0 0 0,0-2 0 0 0,16-9-753 0 0,-26 13 148 0 0,122-88 984 0 0,-135 93-1056 0 0,-1 1 0 0 0,0-1 1 0 0,0 0-1 0 0,-1 0 0 0 0,1 0 0 0 0,-1 0 0 0 0,1-1 0 0 0,-1 1 0 0 0,0-1 1 0 0,0 1-1 0 0,0-1 0 0 0,-1 0 0 0 0,0 0 0 0 0,1 0 0 0 0,-1 0 0 0 0,0 0 0 0 0,-1 0 1 0 0,1 0-1 0 0,-1 0 0 0 0,0 0 0 0 0,0 0 0 0 0,0 0 0 0 0,0-1-76 0 0,-2 3 1 0 0,0 1 1 0 0,1 0-1 0 0,-1 0 0 0 0,1 0 1 0 0,-1 0-1 0 0,0 0 0 0 0,0 0 0 0 0,0 0 1 0 0,0 0-1 0 0,0 1 0 0 0,1-1 0 0 0,-1 1 1 0 0,0 0-1 0 0,0-1 0 0 0,0 1 0 0 0,0 0 1 0 0,0 0-1 0 0,0 0 0 0 0,0 0 0 0 0,0 1 1 0 0,0-1-1 0 0,0 0 0 0 0,0 1 0 0 0,0 0 1 0 0,0-1-1 0 0,0 1 0 0 0,0 0 0 0 0,0 0 1 0 0,1 0-1 0 0,-1 0 0 0 0,0 0 1 0 0,1 0-1 0 0,-1 1 0 0 0,1-1 0 0 0,-1 0 1 0 0,0 2-2 0 0,-14 18-15 0 0,1 0 1 0 0,1 1-1 0 0,1 0 0 0 0,1 2 1 0 0,1-1-1 0 0,1 1 1 0 0,1 1-1 0 0,1-1 1 0 0,1 1-1 0 0,2 1 1 0 0,-3 19 14 0 0,-1 43-1 0 0,4 1-1 0 0,5 71 2 0 0,0-75-20 0 0,1-37-12 0 0,1-14-25 0 0,0 0-1 0 0,-2 0 0 0 0,-2 0 1 0 0,0 1-1 0 0,-3-2 0 0 0,-1 1 0 0 0,-1 0 1 0 0,-2-1-1 0 0,-1-1 0 0 0,-2 0 0 0 0,-1 0 1 0 0,-8 12 57 0 0,17-39-164 0 0,1 0 0 0 0,-1 0 0 0 0,0 0 1 0 0,0-1-1 0 0,-1 0 0 0 0,1 0 0 0 0,-1 0 1 0 0,0 0-1 0 0,0-1 0 0 0,0 1 0 0 0,-1-1 1 0 0,1-1-1 0 0,-6 3 164 0 0,-49-10-6497 0 0,6-31-2302 0 0,42 28 5802 0 0</inkml:trace>
  <inkml:trace contextRef="#ctx0" brushRef="#br0" timeOffset="8277.484">1668 819 16 0 0,'0'0'788'0'0,"0"0"132"0"0,0 0 270 0 0,0 0 237 0 0,0 0 107 0 0,0 0-73 0 0,0 0-164 0 0,36-5-123 0 0,112-16-101 0 0,53-26 3017 0 0,-186 42-3817 0 0,183-95 2170 0 0,-95 2-1253 0 0,-99 93-828 0 0,-3 6 22 0 0,-1 7-506 0 0,3 219 1385 0 0,6-146-2622 0 0,2-70-7099 0 0,-7-11-256 0 0</inkml:trace>
  <inkml:trace contextRef="#ctx0" brushRef="#br0" timeOffset="8872.994">72 1474 880 0 0,'0'0'791'0'0,"0"0"105"0"0,0 0 260 0 0,0 0 298 0 0,0 0 77 0 0,0 0-232 0 0,0 0-351 0 0,0 0-232 0 0,0 0-67 0 0,0 0 67 0 0,0 0 120 0 0,0 0 60 0 0,0 0 62 0 0,22-5 20 0 0,149-27 1808 0 0,236-30 1109 0 0,307-30-2651 0 0,-292 44-1167 0 0,-312 33-141 0 0,12-3-643 0 0,0 6 1 0 0,23 5 706 0 0,-84 4-1179 0 0,-46 2-2451 0 0,-90 8-7981 0 0,60-6 6802 0 0</inkml:trace>
  <inkml:trace contextRef="#ctx0" brushRef="#br0" timeOffset="13275.026">1 1783 0 0 0,'0'0'199'0'0,"0"0"428"0"0,0 0 25 0 0,0 0-138 0 0,0 0-104 0 0,0 0-79 0 0,4-3-31 0 0,22-15 1141 0 0,3 13 7800 0 0,58-1-5990 0 0,-25-1-2181 0 0,99-8 545 0 0,83-9-520 0 0,104-38-342 0 0,23 22-735 0 0,-91 21 44 0 0,-140 4 106 0 0,-45-10-4 0 0,-12 14-53 0 0,-22 7-63 0 0,95-7 101 0 0,-73-8 101 0 0,-40 12-929 0 0,-43 5-326 0 0,-1-5-2456 0 0,-1 5-3852 0 0,1 2-2698 0 0</inkml:trace>
</inkml:ink>
</file>

<file path=ppt/ink/ink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3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270 777 1432 0 0,'0'0'796'0'0,"0"0"-230"0"0,0 0-107 0 0,0 0 187 0 0,0 0 375 0 0,0 0 372 0 0,0 0 148 0 0,0 0-120 0 0,0 0-335 0 0,0 0-367 0 0,0 0-257 0 0,-25 7-128 0 0,-77 27-47 0 0,99-34-264 0 0,0 1 1 0 0,0 0-1 0 0,0 0 1 0 0,0 1-1 0 0,0-1 1 0 0,1 1 0 0 0,-1-1-1 0 0,0 1 1 0 0,1 0-1 0 0,-1 0 1 0 0,1 0 0 0 0,0 0-1 0 0,0 0 1 0 0,0 1-1 0 0,0-1 1 0 0,0 1-1 0 0,0-1 1 0 0,0 1 0 0 0,1 0-1 0 0,-1 1-23 0 0,-3 7 118 0 0,-7 6 7 0 0,1 1 1 0 0,2 0-1 0 0,0 1 1 0 0,0 0-1 0 0,2 0 0 0 0,0 1 1 0 0,2 0-1 0 0,0 0 0 0 0,1 1 1 0 0,1-1-1 0 0,1 4-125 0 0,0-19 29 0 0,1 1 1 0 0,1 0-1 0 0,-1 0 0 0 0,1 0 1 0 0,0 0-1 0 0,0-1 0 0 0,0 1 1 0 0,1 0-1 0 0,0 0 0 0 0,0 0 1 0 0,1-1-1 0 0,0 1 0 0 0,0-1 1 0 0,0 1-1 0 0,0-1 0 0 0,1 0 1 0 0,0 0-1 0 0,0 0 0 0 0,0 0 1 0 0,1 0-1 0 0,0-1 0 0 0,0 1 1 0 0,0-1-1 0 0,0 0 1 0 0,1 0-1 0 0,-1-1 0 0 0,1 1 1 0 0,0-1-1 0 0,0 0 0 0 0,0 0 1 0 0,0-1-1 0 0,1 0 0 0 0,5 2-29 0 0,-2-3 183 0 0,0 0 1 0 0,1 0-1 0 0,-1-1 0 0 0,0 0 0 0 0,1-1 0 0 0,-1 0 0 0 0,0 0 1 0 0,0-1-1 0 0,0 0 0 0 0,0-1 0 0 0,0 0 0 0 0,0-1 1 0 0,-1 1-1 0 0,0-2 0 0 0,1 1 0 0 0,-1-1 0 0 0,2-2-183 0 0,120-106 1873 0 0,-91 75-1774 0 0,-2-2 1 0 0,-2-1-1 0 0,-2-2 1 0 0,-2-1-1 0 0,-1-2 1 0 0,-3 0-1 0 0,-2-2 1 0 0,-2-1 0 0 0,-2-1-1 0 0,-2-1 1 0 0,-2-1-1 0 0,-3 0 1 0 0,-2-1-1 0 0,-2 0 1 0 0,-3-1-1 0 0,-2 0 1 0 0,-2-36-100 0 0,-29-46-163 0 0,24 132 154 0 0,0-1 0 0 0,0 1 0 0 0,0 0 0 0 0,-1-1 0 0 0,1 1-1 0 0,-1 0 1 0 0,0 0 0 0 0,0 1 0 0 0,0-1 0 0 0,-1 1 0 0 0,1 0 0 0 0,-1-1-1 0 0,0 2 1 0 0,0-1 0 0 0,0 0 0 0 0,0 1 0 0 0,0 0 0 0 0,-1-1 0 0 0,1 2 0 0 0,-1-1-1 0 0,0 1 1 0 0,1-1 0 0 0,-1 1 0 0 0,0 0 0 0 0,1 1 0 0 0,-1-1 0 0 0,-1 1 9 0 0,-1 2-17 0 0,1 1 1 0 0,-1 0-1 0 0,0 0 1 0 0,1 0-1 0 0,0 0 1 0 0,0 1 0 0 0,0 0-1 0 0,0 1 1 0 0,1-1-1 0 0,0 1 1 0 0,0 0-1 0 0,0 1 1 0 0,0-1-1 0 0,1 1 1 0 0,0 0 0 0 0,0 0-1 0 0,0 0 1 0 0,1 0-1 0 0,0 1 1 0 0,0-1-1 0 0,-1 7 17 0 0,1-8 6 0 0,-8 19 22 0 0,0 1 1 0 0,2 0 0 0 0,1 1 0 0 0,1 0 0 0 0,1 0 0 0 0,1 1 0 0 0,1 0 0 0 0,2 0 0 0 0,1 0 0 0 0,0 0 0 0 0,3 0 0 0 0,0 0-1 0 0,1 0 1 0 0,2-1 0 0 0,1 1 0 0 0,0-1 0 0 0,2 0 0 0 0,2-1 0 0 0,10 23-29 0 0,6 0 127 0 0,1 0 0 0 0,2-2 0 0 0,3-1 0 0 0,8 7-127 0 0,86 89 220 0 0,-107-116-621 0 0,-6-31-16476 0 0,-11 2 11849 0 0</inkml:trace>
  <inkml:trace contextRef="#ctx0" brushRef="#br0" timeOffset="235.388">1159 748 7274 0 0,'0'0'1584'0'0,"0"0"-264"0"0,0 0 72 0 0,0 0 253 0 0,0 0 163 0 0,-11 33-145 0 0,-31 104-384 0 0,20-42 344 0 0,21-93-1648 0 0,1 0-1 0 0,-1-1 1 0 0,0 1-1 0 0,1 0 1 0 0,0 0-1 0 0,-1 1 0 0 0,1-1 1 0 0,0 0-1 0 0,0 0 1 0 0,0 0-1 0 0,0 0 1 0 0,1 0-1 0 0,-1 0 1 0 0,0 0-1 0 0,1 0 1 0 0,-1 0-1 0 0,1 0 1 0 0,0 0-1 0 0,0 0 1 0 0,0-1-1 0 0,0 1 1 0 0,0 0-1 0 0,0 0 1 0 0,0-1-1 0 0,1 1 0 0 0,-1-1 1 0 0,0 1-1 0 0,1-1 1 0 0,0 0-1 0 0,-1 1 1 0 0,1-1-1 0 0,0 0 1 0 0,-1 0-1 0 0,1 0 1 0 0,1 0 25 0 0,20-31-5986 0 0,-18 20 1163 0 0,0-1-3063 0 0</inkml:trace>
  <inkml:trace contextRef="#ctx0" brushRef="#br0" timeOffset="483.138">1063 251 11010 0 0,'0'0'520'0'0,"0"0"-800"0"0,0 0-368 0 0,0 0-72 0 0,0 0 128 0 0,0 0-24 0 0,0 0-824 0 0,0 0-1569 0 0,0 0-1216 0 0</inkml:trace>
  <inkml:trace contextRef="#ctx0" brushRef="#br0" timeOffset="770.026">1516 571 5081 0 0,'0'0'3422'0'0,"0"0"-1404"0"0,0 0-402 0 0,0 0 62 0 0,0 0 77 0 0,0 0-111 0 0,0 0-334 0 0,0 0-398 0 0,0 0-294 0 0,0 0-188 0 0,0 0-102 0 0,0 0-55 0 0,0 0-52 0 0,-2 0-58 0 0,-4 2-144 0 0,0 1-1 0 0,0 0 1 0 0,1 0 0 0 0,-1 1 0 0 0,1 0 0 0 0,0-1 0 0 0,0 2 0 0 0,0-1 0 0 0,1 1 0 0 0,0-1 0 0 0,-1 1 0 0 0,2 0 0 0 0,-1 1 0 0 0,1-1-1 0 0,-1 1 1 0 0,1-1 0 0 0,1 1 0 0 0,-1 0 0 0 0,1 0 0 0 0,0 0 0 0 0,1 1-19 0 0,-1-2-5 0 0,1 0 0 0 0,0 0 0 0 0,1 0 0 0 0,-1 0 0 0 0,1 0 0 0 0,0 0 0 0 0,0 0 0 0 0,1 0 1 0 0,0 0-1 0 0,-1 0 0 0 0,2 0 0 0 0,-1 0 0 0 0,0 0 0 0 0,1 0 0 0 0,0-1 0 0 0,0 1 0 0 0,1-1 0 0 0,-1 1 0 0 0,1-1 0 0 0,0 0 0 0 0,0 0 0 0 0,0 0 0 0 0,1 0 0 0 0,-1 0 1 0 0,1-1-1 0 0,0 0 0 0 0,0 0 5 0 0,57 51 30 0 0,-55-49 11 0 0,1-1 0 0 0,-2 1 0 0 0,1 0 0 0 0,0 1-1 0 0,-1-1 1 0 0,0 1 0 0 0,0 0 0 0 0,-1 0 0 0 0,1 1 0 0 0,-1 0-1 0 0,-1-1 1 0 0,1 1 0 0 0,-1 0 0 0 0,-1 1 0 0 0,1-1 0 0 0,-1 0 0 0 0,0 1-1 0 0,-1-1 1 0 0,0 1 0 0 0,0 0 0 0 0,0 5-41 0 0,-4-7 53 0 0,0 1 0 0 0,0-1 1 0 0,-1 0-1 0 0,1 0 0 0 0,-1 0 1 0 0,-1-1-1 0 0,1 1 0 0 0,-1-1 0 0 0,0 0 1 0 0,0 0-1 0 0,-1-1 0 0 0,1 1 0 0 0,-1-1 1 0 0,0 0-1 0 0,0-1 0 0 0,0 0 1 0 0,0 0-1 0 0,-1 0 0 0 0,0 0 0 0 0,1-1 1 0 0,-3 0-54 0 0,-3 3-106 0 0,-1 0 1 0 0,0-1 0 0 0,1-1-1 0 0,-1 0 1 0 0,-1-1 0 0 0,1 0-1 0 0,0-1 1 0 0,-9 0 105 0 0,21-1-130 0 0,0 0 0 0 0,0 0 0 0 0,0 0 0 0 0,0 0-1 0 0,0 0 1 0 0,0 0 0 0 0,0 0 0 0 0,0-1 0 0 0,0 1 0 0 0,-1 0 0 0 0,1 0 0 0 0,0-1 0 0 0,0 1 0 0 0,1-1-1 0 0,-1 1 1 0 0,0-1 0 0 0,0 1 0 0 0,0-1 0 0 0,0 0 0 0 0,0 0 0 0 0,0 1 0 0 0,1-1 0 0 0,-1 0 0 0 0,0 0-1 0 0,1 0 1 0 0,-1 0 0 0 0,1 1 0 0 0,-1-1 0 0 0,1 0 0 0 0,-1 0 0 0 0,1 0 0 0 0,-1 0 0 0 0,1 0 0 0 0,0-1-1 0 0,0 1 1 0 0,0 0 0 0 0,-1 0 0 0 0,1 0 0 0 0,0 0 0 0 0,0 0 0 0 0,1 0 0 0 0,-1 0 0 0 0,0 0 0 0 0,0 0 0 0 0,0 0-1 0 0,1 0 1 0 0,-1-1 130 0 0,22-48-11444 0 0,-16 38 6106 0 0</inkml:trace>
  <inkml:trace contextRef="#ctx0" brushRef="#br0" timeOffset="1112.918">2017 59 10450 0 0,'0'0'1437'0'0,"0"0"-325"0"0,0 0-24 0 0,0 0 92 0 0,0 0 147 0 0,0 0 11 0 0,0 0-234 0 0,0 0-269 0 0,0 0-188 0 0,0 0-139 0 0,0 0-108 0 0,0 0-61 0 0,0 0-13 0 0,-7 34-3 0 0,-22 106 4 0 0,28-41 240 0 0,9-46-321 0 0,8 47-54 0 0,-5 1-1 0 0,-2 54-191 0 0,-9-119-4 0 0,1-2-119 0 0,-1 0-1 0 0,-2 0 1 0 0,-1 0 0 0 0,-2-1 0 0 0,-3 11 123 0 0,-12 4-2450 0 0,12-46 488 0 0,0-14-11534 0 0,8 8 8087 0 0</inkml:trace>
  <inkml:trace contextRef="#ctx0" brushRef="#br0" timeOffset="1423.956">2343 350 7434 0 0,'0'0'829'0'0,"0"0"46"0"0,0 0 288 0 0,0 0 353 0 0,0 0 166 0 0,0 0-138 0 0,-33 29-369 0 0,-101 89-335 0 0,43-34 942 0 0,91-82-1766 0 0,-1-1 1 0 0,0 1-1 0 0,0 0 0 0 0,1-1 0 0 0,-1 1 1 0 0,1 0-1 0 0,0 0 0 0 0,-1-1 1 0 0,1 1-1 0 0,0 0 0 0 0,0 0 1 0 0,0-1-1 0 0,0 1 0 0 0,0 0 0 0 0,1 0 1 0 0,-1-1-1 0 0,0 1 0 0 0,1 0 1 0 0,-1 0-1 0 0,1-1 0 0 0,0 1 0 0 0,-1-1 1 0 0,1 1-1 0 0,0 0 0 0 0,0-1 1 0 0,0 0-1 0 0,0 1 0 0 0,1-1 0 0 0,-1 0 1 0 0,0 1-1 0 0,0-1 0 0 0,1 0 1 0 0,-1 0-1 0 0,1 0 0 0 0,-1 0 0 0 0,1 0 1 0 0,-1 0-1 0 0,1-1 0 0 0,0 1 1 0 0,-1 0-1 0 0,1-1 0 0 0,0 1 1 0 0,-1-1-1 0 0,1 0 0 0 0,0 0 0 0 0,0 0 1 0 0,0 1-1 0 0,-1-2 0 0 0,1 1 1 0 0,0 0-1 0 0,0 0 0 0 0,-1 0 0 0 0,2-1-16 0 0,10 4 96 0 0,8 4 42 0 0,-11-5-59 0 0,0 0 0 0 0,-1 1 1 0 0,1 0-1 0 0,-1 0 0 0 0,1 1 0 0 0,-1 1 0 0 0,0-1 1 0 0,-1 1-1 0 0,1 1 0 0 0,-1 0 0 0 0,0 0 0 0 0,0 1 0 0 0,-1-1 1 0 0,0 2-1 0 0,0-1 0 0 0,-1 1 0 0 0,3 4-79 0 0,-2 1 287 0 0,0 0 0 0 0,0 1 0 0 0,-2 0 0 0 0,0 0 1 0 0,0 1-1 0 0,-2-1 0 0 0,1 1 0 0 0,-1 5-287 0 0,19 46 386 0 0,-21-65-597 0 0,0 1 0 0 0,0-1 0 0 0,1 0 0 0 0,-1 0 0 0 0,0 0 1 0 0,1 0-1 0 0,-1-1 0 0 0,1 1 0 0 0,-1 0 0 0 0,1 0 0 0 0,-1-1 1 0 0,1 1-1 0 0,-1-1 0 0 0,1 0 0 0 0,0 1 0 0 0,-1-1 0 0 0,1 0 1 0 0,0 0-1 0 0,-1 0 0 0 0,1 0 0 0 0,0 0 0 0 0,-1 0 1 0 0,1-1-1 0 0,0 1 0 0 0,-1 0 0 0 0,1-1 0 0 0,0 0 211 0 0,13-5-5659 0 0,-6 2-312 0 0,-1 1-672 0 0</inkml:trace>
</inkml:ink>
</file>

<file path=ppt/ink/ink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67 0 0 0,'0'0'463'0'0,"0"0"798"0"0,0 0 345 0 0,0 0 56 0 0,0 0-90 0 0,0 0-146 0 0,0 0-98 0 0,0 0-104 0 0,0 0-82 0 0,0 0-99 0 0,-2-6-156 0 0,-7-17 1250 0 0,1 76-1218 0 0,2 1-1 0 0,3 0 0 0 0,2 1 0 0 0,3 11-918 0 0,-2-60 30 0 0,0-1 1 0 0,0 0-1 0 0,0 0 0 0 0,1 1 1 0 0,0-1-1 0 0,0 0 0 0 0,1 0 0 0 0,-1 0 1 0 0,1 0-1 0 0,0 0 0 0 0,0 0 1 0 0,1 0-1 0 0,-1-1 0 0 0,1 1 0 0 0,0-1 1 0 0,1 0-1 0 0,-1 0 0 0 0,1 0 1 0 0,-1 0-1 0 0,1 0 0 0 0,0-1 0 0 0,1 0 1 0 0,-1 0-1 0 0,0 0 0 0 0,1 0 1 0 0,0-1-1 0 0,0 0 0 0 0,-1 0 1 0 0,1 0-1 0 0,1 0 0 0 0,-1-1 0 0 0,0 0 1 0 0,0 0-1 0 0,0 0 0 0 0,1-1 1 0 0,-1 1-1 0 0,0-1 0 0 0,1-1 0 0 0,-1 1 1 0 0,0-1-1 0 0,0 0 0 0 0,1 0 1 0 0,-1 0-1 0 0,0-1 0 0 0,0 0-30 0 0,21-13 197 0 0,0-1 0 0 0,0-1 0 0 0,-2-2 1 0 0,0 0-1 0 0,9-12-197 0 0,105-115 309 0 0,1-31 99 0 0,-137 177-403 0 0,0-1 0 0 0,0 1 1 0 0,0 0-1 0 0,0 0 0 0 0,0 0 0 0 0,1 0 0 0 0,-1 0 0 0 0,0 1 0 0 0,-1-1 1 0 0,1 1-1 0 0,0-1 0 0 0,0 1 0 0 0,0 0 0 0 0,0-1 0 0 0,0 1 1 0 0,0 0-1 0 0,-1 0 0 0 0,1 0 0 0 0,0 1 0 0 0,-1-1 0 0 0,1 0 0 0 0,-1 1 1 0 0,1-1-1 0 0,-1 1 0 0 0,0-1 0 0 0,0 1 0 0 0,0-1 0 0 0,0 1 0 0 0,0 0 1 0 0,0 0-1 0 0,0 0 0 0 0,0-1 0 0 0,-1 1 0 0 0,1 0 0 0 0,0 0 0 0 0,-1 0 1 0 0,0 1-6 0 0,7 9 24 0 0,6 11 81 0 0,-1 1 0 0 0,-1 0 0 0 0,-2 1 1 0 0,0 0-1 0 0,-2 1 0 0 0,0 0 0 0 0,-2 0 1 0 0,-1 0-1 0 0,0 20-105 0 0,-10 66 480 0 0,5-109-468 0 0,0 1 0 0 0,0-1 0 0 0,-1 0 0 0 0,1 0-1 0 0,-1 0 1 0 0,0 0 0 0 0,0 0 0 0 0,0 0-1 0 0,0 0 1 0 0,-1-1 0 0 0,1 1 0 0 0,-1-1-1 0 0,0 0 1 0 0,1 1 0 0 0,-1-1 0 0 0,0-1-1 0 0,0 1 1 0 0,0 0 0 0 0,-1-1 0 0 0,1 1-1 0 0,0-1 1 0 0,0 0 0 0 0,-1 0 0 0 0,1 0-1 0 0,-1-1 1 0 0,1 1 0 0 0,-1-1 0 0 0,1 0-1 0 0,-1 0 1 0 0,-1 0-12 0 0,1 0-38 0 0,0 1 1 0 0,0-1-1 0 0,0 0 0 0 0,0-1 0 0 0,0 1 0 0 0,0-1 0 0 0,0 1 0 0 0,0-1 1 0 0,0-1-1 0 0,0 1 0 0 0,0 0 0 0 0,0-1 0 0 0,1 0 0 0 0,-1 0 0 0 0,0 0 1 0 0,1 0-1 0 0,0-1 0 0 0,-1 1 0 0 0,1-1 0 0 0,0 0 0 0 0,1 0 0 0 0,-1 0 1 0 0,0 0-1 0 0,1 0 0 0 0,0-1 0 0 0,-2-1 38 0 0,7-39-3881 0 0,15 20-5931 0 0,-14 19 6344 0 0,0 1-2872 0 0</inkml:trace>
</inkml:ink>
</file>

<file path=ppt/ink/ink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7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 9914 0 0,'0'0'1304'0'0,"0"0"-423"0"0,0 0-225 0 0,0 0 96 0 0,0 0 160 0 0,0 0 72 0 0,0 0-272 0 0,0 0-439 0 0,0 0-394 0 0,0 0-311 0 0,0 0-200 0 0,0 0-312 0 0,0 0-656 0 0,9-11-1545 0 0,-3 11-1576 0 0,-4 0-72 0 0</inkml:trace>
</inkml:ink>
</file>

<file path=ppt/ink/ink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9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1041 0 0 0,'0'0'1268'0'0,"0"0"315"0"0,0 0 87 0 0,0 0-144 0 0,0 0-159 0 0,0 0-122 0 0,0 0-86 0 0,0 0-63 0 0,32-6-85 0 0,99-22-84 0 0,-127 27-846 0 0,1 1 0 0 0,-1-2-1 0 0,0 1 1 0 0,1 0 0 0 0,-1-1-1 0 0,0 1 1 0 0,0-1 0 0 0,0-1 0 0 0,0 1-1 0 0,0 0 1 0 0,-1-1 0 0 0,1 0 0 0 0,-1 0-1 0 0,1 0 1 0 0,-1 0 0 0 0,3-4-81 0 0,4-5 316 0 0,22-19 53 0 0,-2-1-1 0 0,-2-1 0 0 0,0-2 1 0 0,-3-1-1 0 0,-1-1 0 0 0,-1-1 0 0 0,-3 0 1 0 0,-1-2-1 0 0,-1-1 0 0 0,-3 0 1 0 0,-1-1-1 0 0,-2 0 0 0 0,3-27-368 0 0,-16-3 150 0 0,1 71-165 0 0,0-1 1 0 0,0 1 0 0 0,-1-1 0 0 0,1 1-1 0 0,0-1 1 0 0,-1 1 0 0 0,1 0 0 0 0,-1-1-1 0 0,1 1 1 0 0,-1-1 0 0 0,0 1-1 0 0,0 0 1 0 0,1 0 0 0 0,-1-1 0 0 0,0 1-1 0 0,0 0 1 0 0,0 0 0 0 0,0 0 0 0 0,0 0-1 0 0,-1 0 1 0 0,1 0 0 0 0,0 1 0 0 0,0-1-1 0 0,-1 0 1 0 0,1 0 0 0 0,0 1-1 0 0,-1-1 1 0 0,1 1 0 0 0,0-1 0 0 0,-1 1-1 0 0,1 0 1 0 0,-1 0 0 0 0,1-1 0 0 0,-1 1-1 0 0,1 0 1 0 0,-1 0 0 0 0,1 0-1 0 0,-1 1 1 0 0,1-1 0 0 0,-1 0 0 0 0,1 0-1 0 0,0 1 1 0 0,-1-1 0 0 0,1 1 0 0 0,-1-1-1 0 0,0 1 15 0 0,-5 5-72 0 0,-1-1-1 0 0,1 1 0 0 0,0 0 1 0 0,0 0-1 0 0,0 1 1 0 0,1-1-1 0 0,0 2 0 0 0,0-1 1 0 0,1 1-1 0 0,-2 3 73 0 0,2-4-4 0 0,2-4 10 0 0,-1 1 0 0 0,1-1 0 0 0,0 1 0 0 0,0-1 0 0 0,1 1 0 0 0,-1 0 0 0 0,1 0 0 0 0,0 0 0 0 0,0 0 0 0 0,0 0 0 0 0,0 1 0 0 0,1-1 0 0 0,0 0 0 0 0,0 1 0 0 0,0-1 0 0 0,0 1 1 0 0,1 0-1 0 0,0-1 0 0 0,0 1 0 0 0,0-1 0 0 0,0 1 0 0 0,1-1 0 0 0,-1 1 0 0 0,1 0 0 0 0,1-1 0 0 0,-1 0 0 0 0,1 1 0 0 0,-1-1 0 0 0,1 0 0 0 0,0 0 0 0 0,1 0 0 0 0,-1 0 0 0 0,1 0 1 0 0,-1 0-1 0 0,3 1-6 0 0,8 0 67 0 0,0 0 1 0 0,1-1-1 0 0,0 0 0 0 0,0-1 1 0 0,0-1-1 0 0,0 0 1 0 0,0-1-1 0 0,0 0 1 0 0,0-2-1 0 0,0 1 1 0 0,1-2-1 0 0,-1 0 1 0 0,0 0-68 0 0,60-3 296 0 0,-67 43 796 0 0,-41 126-325 0 0,34-157-777 0 0,0 1 0 0 0,0 0 1 0 0,1-1-1 0 0,0 1 0 0 0,0-1 0 0 0,1 1 0 0 0,0-1 0 0 0,0 0 0 0 0,1 0 0 0 0,0 0 0 0 0,0 0 1 0 0,3 5 9 0 0,0-1-223 0 0,9 7-2441 0 0,6-14-2533 0 0,22-8-4597 0 0,-16-7 6702 0 0,-17 4 2925 0 0</inkml:trace>
  <inkml:trace contextRef="#ctx0" brushRef="#br0" timeOffset="821.055">1245 449 0 0 0,'0'0'830'0'0,"0"0"266"0"0,0 0 169 0 0,0 0 146 0 0,0 0 159 0 0,0 0 1 0 0,-28 33-216 0 0,-87 108-291 0 0,107-133-917 0 0,0 0 0 0 0,1 1 0 0 0,0 0 0 0 0,0 0 0 0 0,1 1 0 0 0,1 0-1 0 0,-1 0 1 0 0,2 0 0 0 0,-1 1 0 0 0,0 4-147 0 0,-1 6 184 0 0,3-17-123 0 0,0 1 1 0 0,0 0 0 0 0,1-1 0 0 0,0 1 0 0 0,0 0 0 0 0,1 0 0 0 0,-1 0 0 0 0,1 0 0 0 0,0 1 0 0 0,0-1 0 0 0,0 0 0 0 0,1 0 0 0 0,0 1 0 0 0,0-1 0 0 0,1 0 0 0 0,-1 0-1 0 0,1 1 1 0 0,0-1 0 0 0,0 0 0 0 0,1 0 0 0 0,0 0 0 0 0,0 0 0 0 0,0 0 0 0 0,0-1 0 0 0,1 1 0 0 0,-1 0 0 0 0,1-1 0 0 0,1 0 0 0 0,-1 0 0 0 0,0 0 0 0 0,1 0 0 0 0,0 0 0 0 0,0-1-1 0 0,0 1 1 0 0,0-1 0 0 0,3 1-62 0 0,2-1 151 0 0,-1-1 0 0 0,1 0 0 0 0,0 0 0 0 0,0-1 0 0 0,-1 0 0 0 0,1 0 0 0 0,0-1 0 0 0,0-1-1 0 0,0 1 1 0 0,0-1 0 0 0,0-1 0 0 0,0 0 0 0 0,-1 0 0 0 0,1 0 0 0 0,-1-1 0 0 0,1-1 0 0 0,-1 1 0 0 0,0-1 0 0 0,0-1-1 0 0,-1 1 1 0 0,1-2 0 0 0,-1 1 0 0 0,0-1 0 0 0,1-1-151 0 0,4-4 168 0 0,-1 1 0 0 0,0-2-1 0 0,0 0 1 0 0,-1 0 0 0 0,-1 0 0 0 0,0-2-1 0 0,-1 1 1 0 0,0-1 0 0 0,-1 0 0 0 0,-1 0-1 0 0,0-1 1 0 0,-1 0 0 0 0,1-6-168 0 0,-3 13 8 0 0,-1 1 0 0 0,-1 0-1 0 0,0 0 1 0 0,0-1 0 0 0,0 1 0 0 0,0-1 0 0 0,-1 1-1 0 0,-1-1 1 0 0,1 1 0 0 0,-1-1 0 0 0,-1 1 0 0 0,1 0-1 0 0,-1 0 1 0 0,0-1 0 0 0,-1 1 0 0 0,0 0 0 0 0,0 1-1 0 0,0-1 1 0 0,-1 1 0 0 0,0-1 0 0 0,0 1 0 0 0,-1 0-1 0 0,0 0 1 0 0,0 1 0 0 0,0 0 0 0 0,0-1 0 0 0,-2 1-8 0 0,5 4-52 0 0,0-1 0 0 0,-1 1 0 0 0,1 0 1 0 0,-1 0-1 0 0,1 0 0 0 0,-1 0 1 0 0,1 0-1 0 0,-1 1 0 0 0,1-1 0 0 0,-1 1 1 0 0,0-1-1 0 0,1 1 0 0 0,-1 0 0 0 0,0 0 1 0 0,1 0-1 0 0,-1 1 0 0 0,0-1 1 0 0,1 1-1 0 0,-1-1 0 0 0,1 1 0 0 0,-1 0 1 0 0,1 0-1 0 0,-1 0 0 0 0,1 0 1 0 0,0 1-1 0 0,-1-1 0 0 0,1 0 0 0 0,0 1 1 0 0,0 0-1 0 0,0-1 0 0 0,0 1 0 0 0,0 0 1 0 0,0 0-1 0 0,1 0 0 0 0,-1 1 1 0 0,1-1-1 0 0,-1 0 0 0 0,1 0 0 0 0,0 1 1 0 0,0 0 51 0 0,-28 103-1838 0 0,29-103 1798 0 0,1 0-1 0 0,-1 0 0 0 0,1 0 1 0 0,0 0-1 0 0,0 0 0 0 0,0 0 0 0 0,0-1 1 0 0,0 1-1 0 0,1 0 0 0 0,-1 0 0 0 0,1-1 1 0 0,0 1-1 0 0,0-1 0 0 0,0 0 1 0 0,0 1-1 0 0,0-1 0 0 0,0 0 0 0 0,1 0 1 0 0,-1 0-1 0 0,1-1 0 0 0,-1 1 0 0 0,1 0 1 0 0,0-1-1 0 0,0 0 0 0 0,-1 0 0 0 0,1 0 1 0 0,0 0-1 0 0,0 0 0 0 0,0 0 1 0 0,0-1-1 0 0,1 1 41 0 0,99 8-193 0 0,-102-9 192 0 0,16 0 115 0 0,-1 0 1 0 0,1-1-1 0 0,0-1 0 0 0,0-1 1 0 0,-1 0-1 0 0,1-1 0 0 0,-1-1 1 0 0,0 0-1 0 0,0-1 0 0 0,-1-1 1 0 0,0-1-1 0 0,0 0 0 0 0,-1-1 1 0 0,1 0-1 0 0,0-3-114 0 0,18-12 147 0 0,0-3-1 0 0,-2 0 0 0 0,-1-2 1 0 0,-2-1-1 0 0,0-2 1 0 0,-3 0-1 0 0,0-2 0 0 0,-2-1 1 0 0,-2-1-1 0 0,-1 0 1 0 0,-2-2-1 0 0,-1 0 1 0 0,-3-1-1 0 0,7-24-146 0 0,-18 0 3 0 0,-4 62-18 0 0,0 0 0 0 0,0-1 0 0 0,0 1 0 0 0,0 0 1 0 0,0 0-1 0 0,0 0 0 0 0,0 1 0 0 0,0-1 1 0 0,-1 0-1 0 0,1 0 0 0 0,0 1 0 0 0,0-1 0 0 0,-1 1 1 0 0,1-1-1 0 0,0 1 0 0 0,-1-1 0 0 0,1 1 0 0 0,-1 0 1 0 0,1 0-1 0 0,0-1 0 0 0,-1 1 0 0 0,1 0 1 0 0,-1 0-1 0 0,1 1 0 0 0,-1-1 0 0 0,1 0 0 0 0,0 0 1 0 0,-1 1-1 0 0,1-1 0 0 0,0 1 0 0 0,-1-1 0 0 0,1 1 1 0 0,0-1-1 0 0,-1 1 0 0 0,1 0 0 0 0,0 0 1 0 0,0 0-1 0 0,0 0 0 0 0,0 0 0 0 0,0 0 0 0 0,0 0 1 0 0,0 0-1 0 0,0 0 0 0 0,0 0 0 0 0,0 0 0 0 0,1 1 15 0 0,-23 20-95 0 0,1 2-1 0 0,1 1 1 0 0,2 0-1 0 0,0 1 1 0 0,2 1-1 0 0,1 1 1 0 0,1 0-1 0 0,-11 30 96 0 0,26-57-4 0 0,-14 27-123 0 0,2 0-1 0 0,1 0 0 0 0,2 1 1 0 0,0 0-1 0 0,2 1 1 0 0,2 0-1 0 0,0 0 0 0 0,2 0 1 0 0,1 0-1 0 0,2 31 128 0 0,2-52 41 0 0,1-1-1 0 0,0 0 1 0 0,0 1-1 0 0,0-1 1 0 0,1 0-1 0 0,0-1 1 0 0,0 1-1 0 0,1-1 1 0 0,0 0-1 0 0,1 0 1 0 0,-1 0-1 0 0,1-1 1 0 0,1 0-1 0 0,-1 0 1 0 0,1 0-1 0 0,0-1 1 0 0,0 0-1 0 0,0-1 1 0 0,1 1 0 0 0,0-1-1 0 0,0-1 1 0 0,0 0-1 0 0,0 0 1 0 0,1 0-1 0 0,-1-1 1 0 0,1 0-1 0 0,-1-1 1 0 0,1 0-1 0 0,0 0 1 0 0,-1-1-1 0 0,4 0-40 0 0,7 1 232 0 0,0-1-1 0 0,1-1 1 0 0,-1-1-1 0 0,0-1 1 0 0,0 0-1 0 0,0-1 1 0 0,2-2-232 0 0,15-11 189 0 0,0-1 0 0 0,-1-1 0 0 0,0-3 0 0 0,-2 0 0 0 0,-1-2 0 0 0,-1-2 0 0 0,-1 0 0 0 0,-1-2 0 0 0,-1-2 0 0 0,-2 0 0 0 0,-1-2 0 0 0,-2 0 1 0 0,15-28-190 0 0,7-4 49 0 0,-28 44-97 0 0,-1-1 0 0 0,-1-1 0 0 0,0 0 0 0 0,-2-1 0 0 0,-1-1 0 0 0,0 0 0 0 0,-2 0 0 0 0,-1-1 0 0 0,-1 0 0 0 0,-1-1 0 0 0,-1 0 0 0 0,-1-3 48 0 0,-5 28 1 0 0,0-1 0 0 0,0 0 0 0 0,0 1 0 0 0,0-1 0 0 0,0 0 0 0 0,0 1 0 0 0,-1-1 0 0 0,1 0-1 0 0,0 1 1 0 0,-1-1 0 0 0,1 0 0 0 0,-1 1 0 0 0,0-1 0 0 0,0 1 0 0 0,1-1 0 0 0,-1 1 0 0 0,0-1 0 0 0,0 1 0 0 0,0 0 0 0 0,-1 0 0 0 0,1-1 0 0 0,0 1 0 0 0,0 0 0 0 0,-1 0 0 0 0,1 0 0 0 0,-1 0 0 0 0,1 0 0 0 0,-1 1 0 0 0,1-1 0 0 0,-1 0 0 0 0,1 1 0 0 0,-1-1 0 0 0,0 1 0 0 0,1-1 0 0 0,-1 1 0 0 0,0 0 0 0 0,1 0 0 0 0,-1 0 0 0 0,0 0 0 0 0,1 0 0 0 0,-1 0 0 0 0,0 0 0 0 0,1 0 0 0 0,-1 1-1 0 0,0-1 1 0 0,1 1 0 0 0,-1-1 0 0 0,0 1-1 0 0,-9 3-26 0 0,-1 0 1 0 0,1 1-1 0 0,0 0 0 0 0,1 1 0 0 0,0 0 0 0 0,0 1 0 0 0,0 0 0 0 0,0 1 0 0 0,1-1 0 0 0,1 2 0 0 0,-1 0 26 0 0,-15 15 5 0 0,1 1 0 0 0,1 1 0 0 0,1 1 0 0 0,2 0 0 0 0,0 2 0 0 0,2 0 0 0 0,2 1 1 0 0,0 1-1 0 0,2 1 0 0 0,-6 22-5 0 0,15-44 0 0 0,1 0 0 0 0,0 0 0 0 0,1 0 1 0 0,0 0-1 0 0,0 1 0 0 0,1-1 0 0 0,1 0 0 0 0,-1 1 1 0 0,2-1-1 0 0,-1 0 0 0 0,2 1 0 0 0,-1-1 1 0 0,1 0-1 0 0,1 0 0 0 0,0 0 0 0 0,0 0 0 0 0,1-1 1 0 0,0 1-1 0 0,1-1 0 0 0,0 0 0 0 0,1 0 1 0 0,-1 0-1 0 0,2-1 0 0 0,1 2 0 0 0,4-1-144 0 0,0 0 0 0 0,1 0 1 0 0,0-1-1 0 0,0-1 0 0 0,1 0 0 0 0,0-1 1 0 0,0-1-1 0 0,1 0 0 0 0,-1-1 0 0 0,1 0 0 0 0,6 0 144 0 0,19 3-4111 0 0,0-2-3488 0 0,-25-5 528 0 0</inkml:trace>
  <inkml:trace contextRef="#ctx0" brushRef="#br0" timeOffset="1286.527">2843 511 3321 0 0,'0'0'2608'0'0,"0"0"-1141"0"0,0 0-432 0 0,0 0 228 0 0,0 0 368 0 0,0 0 219 0 0,0 0-111 0 0,0 0-374 0 0,0 0-354 0 0,0 0-249 0 0,0 0-157 0 0,0 0-118 0 0,-6 35-117 0 0,-16 106-109 0 0,15-25 120 0 0,6-107-801 0 0,5 30 677 0 0,18-33-7514 0 0,-18-9 2185 0 0,0-1-2592 0 0</inkml:trace>
  <inkml:trace contextRef="#ctx0" brushRef="#br0" timeOffset="1552.995">2874 165 13051 0 0,'0'0'1744'0'0,"0"0"-296"0"0,0 0-279 0 0,0 0 15 0 0,0 0-200 0 0,0 0-368 0 0,0 0-448 0 0,0 0-384 0 0,0 0-88 0 0,0 0-56 0 0,0 0-32 0 0,0 0-152 0 0,0 0-576 0 0,0 0-1097 0 0,26 74-2264 0 0,-21-63-6249 0 0</inkml:trace>
  <inkml:trace contextRef="#ctx0" brushRef="#br0" timeOffset="1938.188">3064 784 3497 0 0,'0'0'2146'0'0,"0"0"-105"0"0,0 0-103 0 0,0 0-163 0 0,0 0-224 0 0,0 0-275 0 0,0 0-287 0 0,0 0-228 0 0,0 0-133 0 0,0 0-65 0 0,0 0-42 0 0,0 0-26 0 0,3-16-21 0 0,12-48-96 0 0,27-12 324 0 0,19-14-586 0 0,-12 38-119 0 0,-7 26-718 0 0,-41 63 143 0 0,-4 14 821 0 0,2-43-221 0 0,-1 0 0 0 0,1 0 0 0 0,1 0 0 0 0,-1 0 0 0 0,2 0 0 0 0,-1 0 0 0 0,1 0 0 0 0,0 0 0 0 0,0 0 0 0 0,1 0 0 0 0,0 0 0 0 0,1-1 0 0 0,0 1 0 0 0,0-1 0 0 0,0 1 0 0 0,1-1 0 0 0,0 0 0 0 0,4 4-22 0 0,-6-7 87 0 0,1 0-1 0 0,0 0 1 0 0,0-1 0 0 0,1 1-1 0 0,-1-1 1 0 0,1 0-1 0 0,0 0 1 0 0,0 0 0 0 0,0-1-1 0 0,0 1 1 0 0,0-1-1 0 0,0 0 1 0 0,1 0 0 0 0,-1 0-1 0 0,1-1 1 0 0,0 1 0 0 0,-1-1-1 0 0,1 0 1 0 0,0-1-1 0 0,-1 1 1 0 0,1-1 0 0 0,0 0-1 0 0,0 0 1 0 0,0 0-1 0 0,0-1 1 0 0,-1 0 0 0 0,1 0-1 0 0,0 0 1 0 0,-1 0-1 0 0,1-1 1 0 0,-1 0 0 0 0,1 0-1 0 0,-1 0 1 0 0,0 0 0 0 0,0-1-1 0 0,0 1 1 0 0,1-2-87 0 0,6-11 156 0 0,0 0 0 0 0,-1-1 0 0 0,-1 0-1 0 0,0-1 1 0 0,-2 0 0 0 0,1 0 0 0 0,-2-1 0 0 0,-1 1 0 0 0,0-1 0 0 0,-1-1 0 0 0,1-9-156 0 0,3-11-337 0 0,0 3-1273 0 0,-4 12-2199 0 0,-3 16-5561 0 0,-1 7 388 0 0</inkml:trace>
  <inkml:trace contextRef="#ctx0" brushRef="#br0" timeOffset="2537.045">3848 467 5017 0 0,'0'0'2483'0'0,"0"0"-224"0"0,0 0-117 0 0,0 0-140 0 0,0 0-259 0 0,0 0-364 0 0,0 0-409 0 0,0 0-296 0 0,0 0-152 0 0,0 0-95 0 0,0 0-103 0 0,0 0-90 0 0,0 0-72 0 0,-7 14-60 0 0,-56 93 26 0 0,53-91-173 0 0,0 0 0 0 0,1 0 0 0 0,0 1 0 0 0,1 0 0 0 0,1 0-1 0 0,1 1 1 0 0,1 0 0 0 0,-3 13 45 0 0,8-30 1 0 0,-1 0-1 0 0,0 0 1 0 0,0 1 0 0 0,1-1-1 0 0,-1 0 1 0 0,1 0 0 0 0,-1 1-1 0 0,1-1 1 0 0,-1 0 0 0 0,1 0-1 0 0,0 1 1 0 0,0-1 0 0 0,0 0-1 0 0,-1 1 1 0 0,1-1 0 0 0,0 0 0 0 0,1 1-1 0 0,-1-1 1 0 0,0 0 0 0 0,0 1-1 0 0,1-1 1 0 0,-1 0 0 0 0,0 1-1 0 0,1-1 1 0 0,-1 0 0 0 0,1 0-1 0 0,0 1 1 0 0,-1-1 0 0 0,1 0-1 0 0,0 0 1 0 0,0 0 0 0 0,0 0-1 0 0,0 0 1 0 0,0 0 0 0 0,0 0-1 0 0,0-1 1 0 0,0 1 0 0 0,0 0-1 0 0,0 0 1 0 0,0-1 0 0 0,1 1 0 0 0,-1-1-1 0 0,0 1 1 0 0,0-1 0 0 0,1 1-1 0 0,-1-1 1 0 0,0 0 0 0 0,1 0-1 0 0,-1 1 1 0 0,0-1 0 0 0,1 0-1 0 0,-1 0 1 0 0,1-1-1 0 0,106-82 1644 0 0,-37 12-1258 0 0,-60 58-330 0 0,0 1 1 0 0,1 0-1 0 0,0 1 1 0 0,0 0-1 0 0,2 0 1 0 0,-1 2-1 0 0,1-1 1 0 0,9-3-57 0 0,-22 13-2 0 0,0-1 0 0 0,0 1 1 0 0,0 0-1 0 0,0 0 0 0 0,0-1 0 0 0,0 1 0 0 0,0 0 1 0 0,0 0-1 0 0,0 0 0 0 0,0 0 0 0 0,0 0 0 0 0,0 0 1 0 0,0 1-1 0 0,-1-1 0 0 0,1 0 0 0 0,0 0 1 0 0,0 1-1 0 0,0-1 0 0 0,0 1 0 0 0,0-1 0 0 0,0 0 1 0 0,-1 1-1 0 0,1 0 0 0 0,0-1 0 0 0,0 1 1 0 0,-1-1-1 0 0,1 1 0 0 0,0 0 0 0 0,-1 0 0 0 0,1-1 1 0 0,0 1-1 0 0,-1 0 0 0 0,1 0 0 0 0,-1 0 0 0 0,0-1 1 0 0,1 1-1 0 0,-1 0 0 0 0,0 0 0 0 0,1 0 1 0 0,-1 0-1 0 0,0 0 0 0 0,0 0 0 0 0,0 0 0 0 0,0 0 2 0 0,6 49 57 0 0,-6-46-50 0 0,-12 510-880 0 0,13-451 728 0 0,-2 0 1 0 0,-4 0 0 0 0,-2-1-1 0 0,-2 0 1 0 0,-4 0 0 0 0,-2-1-1 0 0,-2-1 1 0 0,-4 0 0 0 0,-23 47 144 0 0,41-101 41 0 0,1 0 1 0 0,-1-1-1 0 0,-1 1 1 0 0,1-1-1 0 0,-1 0 1 0 0,0 0-1 0 0,0-1 1 0 0,0 1-1 0 0,-1-1 1 0 0,0 1-1 0 0,0-2 1 0 0,0 1-1 0 0,0 0 1 0 0,0-1-1 0 0,-1 0 1 0 0,0 0-1 0 0,1-1 1 0 0,-1 1-1 0 0,0-1 1 0 0,0-1-1 0 0,0 1 1 0 0,0-1-1 0 0,-1 0 1 0 0,1 0-1 0 0,-2-1-41 0 0,3 0 12 0 0,1 0 0 0 0,-1 0 0 0 0,0 0-1 0 0,0-1 1 0 0,1 0 0 0 0,-1 0 0 0 0,0 0 0 0 0,1 0-1 0 0,-1-1 1 0 0,1 0 0 0 0,0 0 0 0 0,-1 0 0 0 0,1 0-1 0 0,0-1 1 0 0,0 1 0 0 0,0-1 0 0 0,1 0 0 0 0,-1-1-1 0 0,1 1 1 0 0,0 0 0 0 0,0-1 0 0 0,0 0 0 0 0,0 0-1 0 0,0 0 1 0 0,1 0 0 0 0,-2-4-12 0 0,-5-9-17 0 0,0 0 1 0 0,1-1-1 0 0,1 0 0 0 0,1 0 0 0 0,1-1 1 0 0,0 0-1 0 0,2 0 0 0 0,0 0 1 0 0,1-1-1 0 0,0 1 0 0 0,2 0 1 0 0,1-1-1 0 0,0 1 0 0 0,1 0 0 0 0,1-1 1 0 0,1 1-1 0 0,1 0 0 0 0,0 1 1 0 0,3-4 16 0 0,-1 5-130 0 0,0 0 0 0 0,2 1 0 0 0,0 0 0 0 0,1 0 0 0 0,0 1 1 0 0,2 0-1 0 0,-1 1 0 0 0,2 0 0 0 0,0 1 0 0 0,0 1 0 0 0,10-7 130 0 0,67-38-3927 0 0,-25 30-5331 0 0,-49 23 2307 0 0</inkml:trace>
</inkml:ink>
</file>

<file path=ppt/ink/ink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04.7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10 752 0 0 0,'0'0'519'0'0,"0"0"1038"0"0,0 0 459 0 0,0 0 20 0 0,0 0-222 0 0,0 0-334 0 0,0 0-298 0 0,0 0-185 0 0,0 0-62 0 0,0 0 15 0 0,5-14 12 0 0,13-43-21 0 0,-13 43-87 0 0,-5 14-139 0 0,0 0-167 0 0,0 0-150 0 0,0 0-117 0 0,-1 20 430 0 0,-33 203 301 0 0,33-219-1005 0 0,1 0-1 0 0,-1-1 0 0 0,1 1 1 0 0,0 0-1 0 0,0 0 0 0 0,0 0 1 0 0,0-1-1 0 0,1 1 1 0 0,-1 0-1 0 0,1 0 0 0 0,0-1 1 0 0,0 1-1 0 0,1 0 0 0 0,-1-1 1 0 0,1 1-1 0 0,0-1 1 0 0,-1 0-1 0 0,2 0 0 0 0,-1 1 1 0 0,0-1-1 0 0,1-1 0 0 0,-1 1 1 0 0,1 0-1 0 0,0 0 1 0 0,0-1-1 0 0,0 0 0 0 0,0 0 1 0 0,0 1-1 0 0,0-2 0 0 0,1 1 1 0 0,-1 0-1 0 0,1-1 0 0 0,-1 1 1 0 0,1-1-1 0 0,0 0 1 0 0,1 0-7 0 0,4-3 70 0 0,0 1 1 0 0,0-2 0 0 0,0 1 0 0 0,0-1 0 0 0,-1-1 0 0 0,1 1-1 0 0,-1-2 1 0 0,0 1 0 0 0,0-1 0 0 0,0 0 0 0 0,-1-1 0 0 0,0 1-1 0 0,0-1 1 0 0,0-1 0 0 0,-1 0 0 0 0,4-4-71 0 0,20-17 158 0 0,-14 13-79 0 0,-1-1 1 0 0,-1-1-1 0 0,-1 0 1 0 0,0-1 0 0 0,-1 0-1 0 0,-1-1 1 0 0,3-8-80 0 0,-3 68-377 0 0,-7-26 388 0 0,1-1 1 0 0,1 1-1 0 0,0-1 0 0 0,1-1 1 0 0,0 1-1 0 0,1-1 1 0 0,0 0-1 0 0,9 9-11 0 0,-14-18 61 0 0,0 0-1 0 0,1-1 0 0 0,-1 1 0 0 0,1-1 0 0 0,-1 0 1 0 0,1 0-1 0 0,0 0 0 0 0,0-1 0 0 0,0 1 0 0 0,0-1 1 0 0,1 0-1 0 0,-1 0 0 0 0,1 0 0 0 0,-1-1 0 0 0,1 0 1 0 0,-1 0-1 0 0,1 0 0 0 0,0 0 0 0 0,0-1 0 0 0,-1 0 1 0 0,1 0-1 0 0,0 0 0 0 0,0 0 0 0 0,-1-1 0 0 0,1 0 1 0 0,0 0-1 0 0,0 0 0 0 0,-1 0 0 0 0,1-1 0 0 0,1 0-60 0 0,7-5 105 0 0,-1 0-1 0 0,1-1 0 0 0,-2 0 0 0 0,1-1 0 0 0,-1 0 1 0 0,0-1-1 0 0,-1 0 0 0 0,0-1 0 0 0,0 0 0 0 0,-2-1 1 0 0,1 1-1 0 0,-1-2 0 0 0,-1 1 0 0 0,2-6-104 0 0,10-87-3280 0 0,-27 88-1684 0 0,1 15-4269 0 0,3 2 1745 0 0</inkml:trace>
  <inkml:trace contextRef="#ctx0" brushRef="#br0" timeOffset="250.005">923 847 2729 0 0,'0'0'1580'0'0,"0"0"-13"0"0,0 0 160 0 0,0 0 172 0 0,0 0 5 0 0,0 0-263 0 0,0 0-482 0 0,0 0-416 0 0,0 0-283 0 0,0 0-159 0 0,0 0-57 0 0,0 0-52 0 0,4 27-49 0 0,11 79-32 0 0,-11-67-130 0 0,-4-38-195 0 0,0 2-628 0 0,0-2-8394 0 0,0-5 3147 0 0</inkml:trace>
  <inkml:trace contextRef="#ctx0" brushRef="#br0" timeOffset="496.27">859 402 6089 0 0,'0'0'8'0'0,"0"0"-440"0"0,0 0-464 0 0,0 0-632 0 0,0 0-617 0 0,0 0 1049 0 0</inkml:trace>
  <inkml:trace contextRef="#ctx0" brushRef="#br0" timeOffset="769.818">1233 188 3177 0 0,'0'0'1968'0'0,"0"0"-881"0"0,0 0-93 0 0,0 0 358 0 0,0 0 324 0 0,0 0 107 0 0,0 0-296 0 0,0 0-433 0 0,0 0-350 0 0,0 0-235 0 0,0 0-91 0 0,0 0-25 0 0,4 33-3 0 0,14 101 11 0 0,-16-116-190 0 0,13 89 762 0 0,-4 0-1 0 0,-4 53-932 0 0,-7-124 16 0 0,-1 0-1 0 0,-2 0 1 0 0,-2-1-1 0 0,-1 1 1 0 0,-4 10-16 0 0,-9 2-903 0 0,19-48 487 0 0,0 0-147 0 0,-1-2-7566 0 0,0-7 669 0 0,1 6 5624 0 0</inkml:trace>
  <inkml:trace contextRef="#ctx0" brushRef="#br0" timeOffset="1021.949">1052 623 3977 0 0,'0'0'1432'0'0,"0"0"-90"0"0,0 0 143 0 0,0 0 150 0 0,0 0 27 0 0,0 0-130 0 0,35-8-266 0 0,109-22-286 0 0,-19-2 529 0 0,-22-4-1904 0 0,-83 25-3582 0 0,0-1-3798 0 0,-16 8 3102 0 0</inkml:trace>
  <inkml:trace contextRef="#ctx0" brushRef="#br0" timeOffset="1475.566">1562 141 5025 0 0,'0'0'1086'0'0,"0"0"-73"0"0,0 0 306 0 0,0 0 396 0 0,0 0 202 0 0,0 0-108 0 0,-4 31-398 0 0,-12 101-400 0 0,-1 165 1538 0 0,17-243-2373 0 0,-1-5-61 0 0,1 0 1 0 0,3-1-1 0 0,2 1 0 0 0,1-1 0 0 0,5 8-115 0 0,-10-52 19 0 0,-1-1-8 0 0,1 1 0 0 0,0 0 0 0 0,-1-1 0 0 0,1 1 0 0 0,0 0 0 0 0,1-1 0 0 0,-1 1 0 0 0,0-1 0 0 0,1 0 0 0 0,0 1 0 0 0,0-1 0 0 0,0 0 0 0 0,0 0 0 0 0,1 0 0 0 0,-1 0 0 0 0,1-1 0 0 0,-1 1 0 0 0,1-1 0 0 0,0 1 0 0 0,0-1 0 0 0,0 0 0 0 0,1 0-11 0 0,54-54 1293 0 0,108-120-363 0 0,-165 171-923 0 0,0 0 0 0 0,-1 0 0 0 0,1 0 0 0 0,0 0 0 0 0,0 0 0 0 0,0 0 0 0 0,0 1 0 0 0,0-1 0 0 0,0 0 0 0 0,0 1 0 0 0,0-1 0 0 0,0 1 0 0 0,0-1 0 0 0,1 1 0 0 0,-1-1 0 0 0,0 1 0 0 0,0 0 0 0 0,0-1 0 0 0,1 1 0 0 0,-1 0 0 0 0,0 0 0 0 0,0 0 0 0 0,1 0 0 0 0,-1 0 0 0 0,0 0 0 0 0,0 1 0 0 0,1-1 0 0 0,-1 0 0 0 0,0 1 0 0 0,0-1 0 0 0,0 0 0 0 0,0 1 0 0 0,1 0 0 0 0,-1-1 0 0 0,0 1 0 0 0,0 0 0 0 0,0-1 0 0 0,0 1 0 0 0,0 0 0 0 0,-1 0 0 0 0,1 0 0 0 0,0 0 0 0 0,0 0 0 0 0,0 0 0 0 0,-1 0 0 0 0,1 0 0 0 0,-1 0 0 0 0,1 0 0 0 0,-1 0-1 0 0,1 0 1 0 0,-1 0 0 0 0,1 1 0 0 0,-1-1 0 0 0,0 0 0 0 0,0 0-7 0 0,12 74 316 0 0,-12-71-302 0 0,14 85-2745 0 0,-7-86-608 0 0,-1-3-2124 0 0,-3 0 855 0 0,-1 0-2056 0 0</inkml:trace>
  <inkml:trace contextRef="#ctx0" brushRef="#br0" timeOffset="1735.831">2172 693 5089 0 0,'0'0'1654'0'0,"0"0"-70"0"0,0 0 132 0 0,0 0 50 0 0,0 0-152 0 0,0 0-349 0 0,0 0-442 0 0,0 0-317 0 0,0 0-172 0 0,0 0-80 0 0,0 0-46 0 0,0 0-36 0 0,-30 33-24 0 0,-88 103-35 0 0,83-72-2 0 0,36-55-96 0 0,-2-6-9 0 0,0 0 1 0 0,1 0-1 0 0,0 0 0 0 0,-1 0 1 0 0,1 0-1 0 0,0 0 1 0 0,1-1-1 0 0,-1 1 1 0 0,0 0-1 0 0,1 0 1 0 0,0 0-1 0 0,-1 0 0 0 0,1 0 1 0 0,0-1-1 0 0,1 1 1 0 0,-1 0-1 0 0,0-1 1 0 0,1 1-1 0 0,-1-1 0 0 0,1 1 1 0 0,0-1-1 0 0,0 0 1 0 0,0 0-1 0 0,0 0 1 0 0,0 0-1 0 0,1 0 0 0 0,-1 0 1 0 0,0-1-1 0 0,1 1 1 0 0,-1-1-1 0 0,1 1 1 0 0,0-1-1 0 0,-1 0 1 0 0,1 0-1 0 0,0 0 0 0 0,0-1 1 0 0,0 1-1 0 0,0-1 1 0 0,0 1-1 0 0,0-1-6 0 0,5 0 115 0 0,0 0 0 0 0,0-1 0 0 0,0 0 0 0 0,0-1 0 0 0,-1 1 0 0 0,1-1 0 0 0,0-1 0 0 0,-1 0 0 0 0,0 0 0 0 0,1 0 0 0 0,-1-1 0 0 0,-1 0 0 0 0,1 0 0 0 0,0-1-1 0 0,-1 1 1 0 0,0-1 0 0 0,0-1 0 0 0,-1 1 0 0 0,1-1 0 0 0,-1 0 0 0 0,0-1 0 0 0,-1 1 0 0 0,0-1 0 0 0,0 0 0 0 0,0 0 0 0 0,-1 0 0 0 0,0 0 0 0 0,0-1 0 0 0,-1 1 0 0 0,0-1 0 0 0,0 0 0 0 0,0 0 0 0 0,-1 0 0 0 0,-1 1 0 0 0,1-7-115 0 0,-1 8-83 0 0,1-1 1 0 0,-1 0 0 0 0,-1 0-1 0 0,1 0 1 0 0,-1 0-1 0 0,0 0 1 0 0,-1 1 0 0 0,1-1-1 0 0,-1 0 1 0 0,-1 1 0 0 0,1-1-1 0 0,-3-2 83 0 0,-14-12-3418 0 0,-10 5-4289 0 0,20 15-1832 0 0</inkml:trace>
  <inkml:trace contextRef="#ctx0" brushRef="#br0" timeOffset="2467.999">2409 777 9154 0 0,'0'0'1546'0'0,"0"0"-242"0"0,0 0-40 0 0,0 0-78 0 0,0 0-178 0 0,0 0-252 0 0,0 0-222 0 0,0 0-94 0 0,0 0-38 0 0,0 0-51 0 0,0 0-68 0 0,0 0-88 0 0,0 0-78 0 0,4 22-53 0 0,10 67-41 0 0,-9-54-1 0 0,-6-32-18 0 0,1-1-1 0 0,-1 1 1 0 0,1-1-1 0 0,0 1 1 0 0,0-1-1 0 0,0 1 1 0 0,0-1-1 0 0,1 0 1 0 0,-1 1-1 0 0,0-1 1 0 0,1 1-1 0 0,0-1 1 0 0,-1 0-1 0 0,1 1 1 0 0,0-1-1 0 0,0 0 0 0 0,1 0 1 0 0,-1 0-1 0 0,0 0 1 0 0,1 0-1 0 0,-1 0 1 0 0,1 0-1 0 0,0 0 1 0 0,-1 0-1 0 0,1-1 1 0 0,0 1-1 0 0,0-1 1 0 0,0 1-1 0 0,0-1 1 0 0,1 0-1 0 0,-1 0 1 0 0,0 0-1 0 0,0 0 0 0 0,1 0 1 0 0,-1 0-1 0 0,0-1 1 0 0,1 1-1 0 0,1-1-3 0 0,5 0 161 0 0,1-1 0 0 0,-1-1-1 0 0,0 1 1 0 0,1-2-1 0 0,-1 1 1 0 0,0-1 0 0 0,0-1-1 0 0,0 1 1 0 0,-1-1 0 0 0,1-1-1 0 0,-1 0 1 0 0,0 0 0 0 0,0-1-1 0 0,-1 1 1 0 0,1-2-1 0 0,-1 1 1 0 0,-1-1 0 0 0,1 0-1 0 0,-1-1 1 0 0,-1 1 0 0 0,3-5-161 0 0,16-14 136 0 0,85-91 91 0 0,-82 84-294 0 0,-26 33-39 0 0,-1 0-78 0 0,-3 15-772 0 0,0-2 826 0 0,0-1 0 0 0,0 1 0 0 0,1-1 0 0 0,1 1 0 0 0,0 0 0 0 0,0 0 1 0 0,2 0-1 0 0,0 10 130 0 0,0-20-14 0 0,0 0 1 0 0,0 0-1 0 0,1 0 1 0 0,-1 0-1 0 0,1 0 1 0 0,-1 0 0 0 0,1 0-1 0 0,0 0 1 0 0,0-1-1 0 0,0 1 1 0 0,0-1-1 0 0,1 1 1 0 0,-1-1-1 0 0,1 0 1 0 0,-1 0 0 0 0,1 0-1 0 0,0 0 1 0 0,-1-1-1 0 0,1 1 1 0 0,0-1-1 0 0,0 1 1 0 0,1-1-1 0 0,-1 0 1 0 0,0 0 0 0 0,0-1-1 0 0,0 1 1 0 0,1-1-1 0 0,-1 1 1 0 0,0-1-1 0 0,1 0 14 0 0,4 0 32 0 0,0 1 0 0 0,1-1 0 0 0,-1-1 0 0 0,0 1-1 0 0,0-1 1 0 0,1-1 0 0 0,-1 0 0 0 0,0 0 0 0 0,0 0-1 0 0,-1-1 1 0 0,6-3-32 0 0,1 0 134 0 0,-2-2 0 0 0,1 1-1 0 0,-1-2 1 0 0,0 1 0 0 0,-1-2-1 0 0,0 0 1 0 0,0 0 0 0 0,-1-1-1 0 0,-1 0 1 0 0,0 0 0 0 0,0-1-1 0 0,-1-1 1 0 0,2-5-134 0 0,148-299 587 0 0,-142 286-784 0 0,-2 0 0 0 0,-2-1 0 0 0,-1 0 0 0 0,-1-1 0 0 0,-1 0 0 0 0,-3-1 0 0 0,0 0 0 0 0,-2 0 0 0 0,-1-27 197 0 0,-2 58 0 0 0,-1 0-1 0 0,1 1 0 0 0,-1-1 0 0 0,0 1 0 0 0,0-1 1 0 0,0 0-1 0 0,0 1 0 0 0,0-1 0 0 0,0 0 0 0 0,-1 1 1 0 0,1-1-1 0 0,-1 1 0 0 0,0-1 0 0 0,0 1 0 0 0,0-1 1 0 0,0 1-1 0 0,0-1 0 0 0,0 1 0 0 0,-1 0 1 0 0,1 0-1 0 0,-1-1 0 0 0,0 1 0 0 0,1 0 0 0 0,-1 1 1 0 0,0-1-1 0 0,0 0 0 0 0,0 0 0 0 0,0 1 0 0 0,-1-1 1 0 0,1 1-1 0 0,0 0 0 0 0,-1 0 0 0 0,1 0 0 0 0,-1 0 1 0 0,1 0-1 0 0,-1 0 0 0 0,1 1 0 0 0,-1-1 0 0 0,0 1 1 0 0,1 0-1 0 0,-1 0 0 0 0,0 0 0 0 0,1 0 0 0 0,-1 0 1 0 0,1 0-1 0 0,-1 1 0 0 0,0-1 1 0 0,-5 6 8 0 0,1 0-1 0 0,-1 0 1 0 0,2 1-1 0 0,-1 0 1 0 0,1 0 0 0 0,0 0-1 0 0,0 1 1 0 0,1 0-1 0 0,0 0 1 0 0,0 0 0 0 0,1 0-1 0 0,0 1 1 0 0,1 0-1 0 0,0 0 1 0 0,0 0 0 0 0,1 0-1 0 0,0 2-7 0 0,-2 0 24 0 0,-7 32 49 0 0,3 0 1 0 0,1 1-1 0 0,2-1 0 0 0,1 1 0 0 0,3 0 0 0 0,3 23-73 0 0,-2-23 38 0 0,2-9-32 0 0,0 0 1 0 0,3 0-1 0 0,1-1 1 0 0,1 1-1 0 0,2-1 1 0 0,2 0-1 0 0,0-1 1 0 0,10 15-7 0 0,38 37-638 0 0,-58-86 266 0 0,0 0 0 0 0,1 0 0 0 0,-1-1 0 0 0,0 1-1 0 0,0 0 1 0 0,0-1 0 0 0,0 1 0 0 0,0-1 0 0 0,0 1 0 0 0,-1-1 0 0 0,1 1 0 0 0,0-1-1 0 0,-1 0 1 0 0,1 1 0 0 0,-1-1 0 0 0,0 0 0 0 0,1 0 0 0 0,-1 1 0 0 0,0-1 0 0 0,0 0 0 0 0,0 0-1 0 0,0 1 1 0 0,-1-1 0 0 0,1 0 0 0 0,0 1 0 0 0,-1-1 0 0 0,1 0 0 0 0,-1 1 0 0 0,0-1-1 0 0,1 0 1 0 0,-1 0 372 0 0,-12-26-7789 0 0,10 19 6443 0 0</inkml:trace>
  <inkml:trace contextRef="#ctx0" brushRef="#br0" timeOffset="8533.574">3002 395 0 0 0,'0'0'579'0'0,"0"0"160"0"0,0 0 122 0 0,0 0 39 0 0,0 0 42 0 0,-2-3 59 0 0,-1-3-82 0 0,22 0 11242 0 0,-9 6-13569 0 0,188-30 4678 0 0,-86 8-2863 0 0,-14 12-1751 0 0,-77 10-3412 0 0,1-1-4230 0 0,-17 1 3701 0 0</inkml:trace>
</inkml:ink>
</file>

<file path=ppt/ink/ink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14.8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0 733 0 0 0,'0'0'525'0'0,"0"0"756"0"0,0 0 162 0 0,0 0-94 0 0,0 0-143 0 0,0 0-101 0 0,0 0 33 0 0,0 0 38 0 0,0 0 23 0 0,21 5-27 0 0,63 11-86 0 0,-21-23 1527 0 0,-50 1-2213 0 0,0 0 1 0 0,-1-2-1 0 0,1 1 1 0 0,-2-2 0 0 0,1 0-1 0 0,-1 0 1 0 0,-1-1-1 0 0,1 0 1 0 0,5-9-401 0 0,4-1 223 0 0,204-237 1286 0 0,-223 255-1501 0 0,1-1 0 0 0,-1 1 0 0 0,1 0 0 0 0,-1 0 0 0 0,1 0 0 0 0,0 0 0 0 0,0 0 0 0 0,0 0 0 0 0,0 0 0 0 0,0 0 0 0 0,0 1 0 0 0,1-1 0 0 0,-1 1 0 0 0,1 0 0 0 0,-1-1 0 0 0,1 1 0 0 0,-1 0 0 0 0,1 1 0 0 0,-1-1 0 0 0,1 0 0 0 0,0 1 0 0 0,0-1 0 0 0,-1 1 0 0 0,1 0 0 0 0,0 0 0 0 0,0 0 0 0 0,-1 0 0 0 0,1 1 0 0 0,0-1 0 0 0,-1 1 0 0 0,1-1 0 0 0,0 1 0 0 0,-1 0 0 0 0,1 0 0 0 0,-1 0 0 0 0,3 2-8 0 0,1 7 40 0 0,0 1-1 0 0,-1 0 1 0 0,0 0 0 0 0,-1 0-1 0 0,0 0 1 0 0,-1 1 0 0 0,-1 0 0 0 0,1 0-1 0 0,-2-1 1 0 0,0 1 0 0 0,0 0-1 0 0,-1 0 1 0 0,0 0 0 0 0,-3 11-40 0 0,3 7 155 0 0,0-20-130 0 0,0 1 1 0 0,-1-1-1 0 0,0 1 1 0 0,-1-1-1 0 0,0 0 1 0 0,0 0-1 0 0,-1 0 0 0 0,-1 0 1 0 0,0 0-1 0 0,0 0 1 0 0,-1-1-1 0 0,0 0 1 0 0,0 0-1 0 0,-1 0 1 0 0,-1-1-1 0 0,1 0 1 0 0,-1 0-1 0 0,-1-1 1 0 0,1 1-1 0 0,-1-2 1 0 0,0 1-1 0 0,-1-1 1 0 0,0 0-1 0 0,0-1 1 0 0,0 0-1 0 0,0 0 1 0 0,-1-1-1 0 0,-3 0-25 0 0,-7 4-260 0 0,0-2-1 0 0,-1 0 1 0 0,0-2-1 0 0,0 0 1 0 0,0-1-1 0 0,-19 0 261 0 0,39-3-100 0 0,0-1 0 0 0,0 1 0 0 0,1 0 0 0 0,-1 0 0 0 0,0 0 0 0 0,0-1 0 0 0,1 1 1 0 0,-1 0-1 0 0,0-1 0 0 0,1 1 0 0 0,-1-1 0 0 0,0 1 0 0 0,1-1 0 0 0,-1 1 0 0 0,1-1 0 0 0,-1 1 0 0 0,1-1 0 0 0,-1 0 0 0 0,1 1 0 0 0,-1-1 0 0 0,1 0 0 0 0,0 1 0 0 0,-1-1 0 0 0,1 0 0 0 0,0 1 0 0 0,-1-1 0 0 0,1 0 1 0 0,0 0-1 0 0,0 1 0 0 0,0-1 0 0 0,0 0 0 0 0,0 0 0 0 0,0 0 0 0 0,0 1 0 0 0,0-1 0 0 0,0 0 0 0 0,0 0 0 0 0,0 1 0 0 0,0-1 0 0 0,1 0 0 0 0,-1 0 100 0 0,11-33-10025 0 0,-4 26 3369 0 0</inkml:trace>
  <inkml:trace contextRef="#ctx0" brushRef="#br0" timeOffset="4956.826">727 921 0 0 0,'0'0'952'0'0,"0"0"298"0"0,0 0 91 0 0,0 0-92 0 0,0 0-170 0 0,0 0-119 0 0,0 0-65 0 0,3-1-22 0 0,82-60 6010 0 0,-68 45-6364 0 0,33-31 40 0 0,-2-2-1 0 0,-2-3 1 0 0,-3-1 0 0 0,-2-2 0 0 0,-2-2-1 0 0,14-31-558 0 0,-42 67 47 0 0,0 0-1 0 0,-2-1 0 0 0,-1 0 1 0 0,0-1-1 0 0,-2 0 0 0 0,0 0 1 0 0,-2 0-1 0 0,0-1 0 0 0,-2 1 1 0 0,-1-1-1 0 0,0-2-46 0 0,-1 14 17 0 0,0 0 1 0 0,-1 0-1 0 0,0 1 0 0 0,-1-1 1 0 0,0 0-1 0 0,0 1 0 0 0,-2-1 1 0 0,1 1-1 0 0,-1 0 0 0 0,-5-9-17 0 0,7 18-30 0 0,0 0 1 0 0,0 0-1 0 0,-1 0 0 0 0,1 1 0 0 0,0-1 0 0 0,-1 1 0 0 0,1-1 0 0 0,-1 1 0 0 0,1 0 1 0 0,-1 0-1 0 0,1 0 0 0 0,-1 0 0 0 0,0 0 0 0 0,0 1 0 0 0,1-1 0 0 0,-1 1 0 0 0,0 0 1 0 0,0 0-1 0 0,0 0 0 0 0,1 0 0 0 0,-1 0 0 0 0,0 0 0 0 0,0 1 0 0 0,0 0 0 0 0,1-1 1 0 0,-1 1-1 0 0,0 0 0 0 0,1 0 0 0 0,-1 1 0 0 0,1-1 0 0 0,-1 0 0 0 0,1 1 1 0 0,0 0-1 0 0,-1-1 0 0 0,1 1 0 0 0,0 0 0 0 0,0 0 0 0 0,0 0 0 0 0,0 0 0 0 0,1 1 1 0 0,-1-1-1 0 0,1 0 0 0 0,-1 1 0 0 0,1-1 0 0 0,0 1 0 0 0,0-1 0 0 0,0 1 0 0 0,0 0 1 0 0,0 0-1 0 0,0 1 30 0 0,-12 29-5 0 0,1 0-1 0 0,1 0 1 0 0,2 1 0 0 0,1 1 0 0 0,1-1 0 0 0,3 1 0 0 0,0 0 0 0 0,3 0 0 0 0,2 35 5 0 0,-3-16-6 0 0,2 103-62 0 0,1-152 78 0 0,0 1 0 0 0,0-1 0 0 0,1 1 0 0 0,-1-1 0 0 0,2 1 0 0 0,-1-1 0 0 0,0 0 0 0 0,1 0 1 0 0,0 0-1 0 0,0 0 0 0 0,1 0 0 0 0,-1-1 0 0 0,1 0 0 0 0,0 1 0 0 0,0-1 0 0 0,0-1 0 0 0,1 1 0 0 0,-1-1 1 0 0,1 1-1 0 0,0-1 0 0 0,0-1 0 0 0,0 1 0 0 0,0-1 0 0 0,1 0 0 0 0,-1 0 0 0 0,1 0 0 0 0,-1-1 0 0 0,1 0 1 0 0,-1 0-1 0 0,1 0 0 0 0,0-1 0 0 0,-1 1 0 0 0,3-2-10 0 0,9 0 42 0 0,-1-1 0 0 0,0-1 0 0 0,0 0 0 0 0,0-1 0 0 0,0-1 0 0 0,-1-1 0 0 0,0 0 0 0 0,0-1 0 0 0,0 0 0 0 0,-1-1 0 0 0,0-1 0 0 0,-1-1 1 0 0,0 1-1 0 0,0-2 0 0 0,-1 0 0 0 0,0 0 0 0 0,-1-1 0 0 0,0-1 0 0 0,-1 0 0 0 0,-1 0 0 0 0,7-13-42 0 0,-6-41 67 0 0,-26 60-610 0 0,13 16 532 0 0,1 0 0 0 0,0-1 0 0 0,0 1 1 0 0,1 0-1 0 0,0 0 0 0 0,0-1 0 0 0,1 1 0 0 0,0 0 1 0 0,1 0-1 0 0,0 0 0 0 0,0 0 0 0 0,1-1 0 0 0,0 1 1 0 0,1 0-1 0 0,0-1 0 0 0,0 0 0 0 0,1 0 0 0 0,0 0 1 0 0,0 0-1 0 0,3 4 11 0 0,-4-7 15 0 0,0 0 1 0 0,1 0 0 0 0,-1-1-1 0 0,1 1 1 0 0,-1-1-1 0 0,1 0 1 0 0,1 0 0 0 0,-1 0-1 0 0,0-1 1 0 0,1 0-1 0 0,0 1 1 0 0,0-2 0 0 0,0 1-1 0 0,0 0 1 0 0,0-1 0 0 0,1 0-1 0 0,-1 0 1 0 0,1-1-1 0 0,-1 1 1 0 0,1-1 0 0 0,0-1-1 0 0,-1 1 1 0 0,1-1-1 0 0,0 0-15 0 0,5 0 74 0 0,0 0-1 0 0,1-2 1 0 0,-1 1-1 0 0,-1-1 0 0 0,1-1 1 0 0,0 0-1 0 0,0 0 0 0 0,-1-1 1 0 0,0-1-1 0 0,0 1 0 0 0,0-2 1 0 0,0 1-1 0 0,3-5-73 0 0,104-93 387 0 0,-108 94-369 0 0,-1-1 1 0 0,0 0 0 0 0,-1 0-1 0 0,0-1 1 0 0,0 0 0 0 0,-1 0-1 0 0,0 0 1 0 0,-1-1 0 0 0,-1 0-1 0 0,0 0 1 0 0,1-4-19 0 0,-5 3-317 0 0,0 14 207 0 0,2 14-62 0 0,15 55 354 0 0,-1 67-21 0 0,-15-72-146 0 0,1-28-14 0 0,-2 0 0 0 0,-1-1 0 0 0,-2 1-1 0 0,-1 0 1 0 0,-2-1 0 0 0,-7 23-1 0 0,-23-6 311 0 0,35-53-300 0 0,0 1 1 0 0,0-1-1 0 0,0 0 0 0 0,0 1 1 0 0,0-1-1 0 0,0 0 1 0 0,0 0-1 0 0,1 0 0 0 0,-1 1 1 0 0,0-1-1 0 0,0 0 1 0 0,0 0-1 0 0,0 0 1 0 0,0-1-1 0 0,0 1 0 0 0,0 0 1 0 0,0 0-1 0 0,0 0 1 0 0,0-1-1 0 0,0 1 0 0 0,0 0 1 0 0,0-1-1 0 0,1 1 1 0 0,-1-1-1 0 0,0 1 0 0 0,0-1 1 0 0,0 0-1 0 0,1 1 1 0 0,-1-1-1 0 0,0 0 1 0 0,1 1-1 0 0,-1-1 0 0 0,0 0 1 0 0,1 0-1 0 0,-1 1 1 0 0,1-1-1 0 0,-1 0 0 0 0,1 0 1 0 0,0 0-1 0 0,-1 0 1 0 0,1 0-1 0 0,0 0 0 0 0,0 0 1 0 0,0 0-1 0 0,-1 0 1 0 0,1 0-1 0 0,0 1 0 0 0,0-1 1 0 0,0 0-1 0 0,1 0 1 0 0,-1 0-1 0 0,0 0 1 0 0,0 0-1 0 0,0 0 0 0 0,1 0 1 0 0,-1 0-1 0 0,0 0 1 0 0,1 0-1 0 0,-1 0 0 0 0,1 1 1 0 0,-1-1-1 0 0,1 0 1 0 0,0 0-12 0 0,2-25 3 0 0,2-1 1 0 0,1 1-1 0 0,1 1 1 0 0,1-1-1 0 0,2 1 0 0 0,0 1 1 0 0,1 0-1 0 0,2 0 1 0 0,0 1-1 0 0,2 1 1 0 0,0 0-1 0 0,2 1 1 0 0,4-4-4 0 0,-15 17-16 0 0,15-22 4 0 0,2 0-1 0 0,1 2 1 0 0,1 1 0 0 0,1 1 0 0 0,1 1-1 0 0,2 1 1 0 0,0 2 0 0 0,1 1 0 0 0,1 1-1 0 0,17-7 13 0 0,-36 22-6 0 0,1 0 0 0 0,0 1 0 0 0,0 0-1 0 0,0 1 1 0 0,1 1 0 0 0,-1 0 0 0 0,1 1-1 0 0,-1 0 1 0 0,3 1 6 0 0,-14 2 9 0 0,0 0-1 0 0,0 0 0 0 0,-1 1 0 0 0,1-1 1 0 0,0 0-1 0 0,-1 1 0 0 0,0-1 0 0 0,1 1 0 0 0,-1 0 1 0 0,0-1-1 0 0,-1 1 0 0 0,1 0 0 0 0,0-1 1 0 0,-1 1-1 0 0,1 0 0 0 0,-1 0 0 0 0,0 0 1 0 0,0 0-1 0 0,0-1 0 0 0,0 1 0 0 0,-1 0 1 0 0,1 0-1 0 0,-1 0 0 0 0,0-1 0 0 0,1 1 1 0 0,-1 0-1 0 0,-1 0-8 0 0,-5 17 51 0 0,-1 0-1 0 0,-1 0 1 0 0,0-1-1 0 0,-2-1 1 0 0,0 0-1 0 0,-1 0 1 0 0,-1-1-1 0 0,0-1 1 0 0,-2 0 0 0 0,1-1-1 0 0,-7 4-50 0 0,12-10-10 0 0,1-1-1 0 0,-1-1 0 0 0,-1 1 1 0 0,1-2-1 0 0,-1 1 1 0 0,0-1-1 0 0,-1-1 1 0 0,0 0-1 0 0,1 0 1 0 0,-2-1-1 0 0,0 0 11 0 0,10-3-51 0 0,1 0-1 0 0,0-1 1 0 0,-1 1-1 0 0,1-1 1 0 0,0 1-1 0 0,-1-1 1 0 0,1 1-1 0 0,-1-1 1 0 0,1 0-1 0 0,-1 0 1 0 0,1 0-1 0 0,-1 0 1 0 0,1 0-1 0 0,-1 0 1 0 0,1 0 0 0 0,-1 0-1 0 0,1 0 1 0 0,-1-1-1 0 0,1 1 1 0 0,0-1-1 0 0,-1 1 1 0 0,1-1-1 0 0,0 1 1 0 0,-1-1-1 0 0,1 0 1 0 0,0 0-1 0 0,0 0 1 0 0,-1 1-1 0 0,1-1 1 0 0,0-1-1 0 0,0 1 1 0 0,0 0-1 0 0,0 0 1 0 0,0 0 0 0 0,0 0-1 0 0,1-1 1 0 0,-1 1-1 0 0,0 0 1 0 0,1-1-1 0 0,-1 1 1 0 0,1 0-1 0 0,-1-1 1 0 0,1 1-1 0 0,0-1 1 0 0,-1 1-1 0 0,1-1 1 0 0,0 1-1 0 0,0-1 1 0 0,0 1-1 0 0,0-1 1 0 0,0 1-1 0 0,1-2 52 0 0,4-4-90 0 0,1-1-1 0 0,1 1 1 0 0,-1 0-1 0 0,1 1 1 0 0,0 0-1 0 0,1 0 0 0 0,-1 0 1 0 0,1 1-1 0 0,0 0 1 0 0,1 0-1 0 0,-1 1 0 0 0,1 0 1 0 0,0 1-1 0 0,7-2 91 0 0,-6 1-20 0 0,1 1 1 0 0,-1 0-1 0 0,1 1 0 0 0,-1 0 1 0 0,1 1-1 0 0,0 0 0 0 0,0 0 0 0 0,0 1 1 0 0,0 1-1 0 0,2 0 20 0 0,42 35 93 0 0,-49-33-45 0 0,0 0 1 0 0,0 0-1 0 0,0 0 0 0 0,1 0 0 0 0,-1-1 1 0 0,1 0-1 0 0,0-1 0 0 0,0 1 0 0 0,-1-1 1 0 0,1-1-1 0 0,0 1 0 0 0,0-1 0 0 0,0-1 1 0 0,0 1-1 0 0,0-1 0 0 0,0 0 0 0 0,-1 0 1 0 0,1-1-1 0 0,0 0 0 0 0,-1 0 0 0 0,1-1 1 0 0,-1 0-1 0 0,4-2-48 0 0,2-1 92 0 0,0-2 0 0 0,0 1 1 0 0,0-2-1 0 0,-1 1 0 0 0,0-1 0 0 0,-1-1 1 0 0,0 0-1 0 0,0-1 0 0 0,-1 0 0 0 0,-1 0 1 0 0,2-3-93 0 0,78-135 500 0 0,-83 141-489 0 0,-5 15-356 0 0,-1 9 243 0 0,14 86 328 0 0,-7-79-199 0 0,-1 1 0 0 0,-1 0-1 0 0,-1 0 1 0 0,-2 0-1 0 0,0 1 1 0 0,-1-1-1 0 0,-2 0 1 0 0,0 0 0 0 0,-2 1-1 0 0,0-2 1 0 0,-2 1-1 0 0,0-1 1 0 0,-4 5-27 0 0,-2 2 6 0 0,3-2 2 0 0,-1-1 0 0 0,-2-1 0 0 0,-1 1 0 0 0,-1-2 0 0 0,-1 0 0 0 0,-1-1 0 0 0,-1-1 0 0 0,-6 6-8 0 0,22-29 3 0 0,1 1 0 0 0,0-1 0 0 0,-1 1 0 0 0,1-1 0 0 0,0 0 0 0 0,-1 1 0 0 0,1-1 0 0 0,-1 0 0 0 0,1 1 0 0 0,-1-1 0 0 0,1 0 0 0 0,-1 0 0 0 0,1 1-1 0 0,-1-1 1 0 0,1 0 0 0 0,-1 0 0 0 0,1 0 0 0 0,-1 0 0 0 0,1 0 0 0 0,-1 0 0 0 0,1 0 0 0 0,-1 0 0 0 0,1 0 0 0 0,-1 0 0 0 0,0 0 0 0 0,1 0-1 0 0,-1 0 1 0 0,1 0 0 0 0,-1 0 0 0 0,1 0 0 0 0,-1-1 0 0 0,1 1 0 0 0,-1 0 0 0 0,1 0 0 0 0,-1-1 0 0 0,1 1 0 0 0,0 0 0 0 0,-1-1 0 0 0,1 1 0 0 0,-1 0-1 0 0,1-1 1 0 0,0 1 0 0 0,-1-1 0 0 0,1 1 0 0 0,0 0 0 0 0,-1-1 0 0 0,1 1 0 0 0,0-1 0 0 0,0 1 0 0 0,-1-1 0 0 0,1 1 0 0 0,0-1 0 0 0,0 1-1 0 0,0-1 1 0 0,0 0 0 0 0,0 1 0 0 0,0-1 0 0 0,0 1 0 0 0,0-1 0 0 0,0 1 0 0 0,0-1 0 0 0,0 1 0 0 0,0-1 0 0 0,0 1 0 0 0,0-1 0 0 0,1 1 0 0 0,-1-1-1 0 0,0 1 1 0 0,0-1 0 0 0,1 0-3 0 0,0-49 39 0 0,0 48-22 0 0,3-19 18 0 0,1 1 1 0 0,1 1 0 0 0,1-1 0 0 0,1 1 0 0 0,0 0 0 0 0,2 1 0 0 0,3-6-36 0 0,-6 11 9 0 0,2-3-4 0 0,12-32-43 0 0,3 1-1 0 0,2 1 0 0 0,2 1 0 0 0,2 1 1 0 0,2 2-1 0 0,1 1 0 0 0,3 2 1 0 0,1 1-1 0 0,21-15 39 0 0,-28 31 11 0 0,1 1-1 0 0,1 2 1 0 0,1 1 0 0 0,0 2-1 0 0,1 1 1 0 0,15-3-11 0 0,-47 17 6 0 0,-1 0 0 0 0,1 0 1 0 0,0 0-1 0 0,-1 0 0 0 0,1 0 1 0 0,0 0-1 0 0,0 0 0 0 0,0 1 0 0 0,0-1 1 0 0,0 1-1 0 0,0-1 0 0 0,0 1 0 0 0,0 0 1 0 0,0 0-1 0 0,0 0 0 0 0,0 0 1 0 0,0 0-1 0 0,0 0 0 0 0,0 0 0 0 0,0 1 1 0 0,0-1-1 0 0,0 1 0 0 0,0-1 1 0 0,-1 1-1 0 0,1 0 0 0 0,0 0 0 0 0,0 0 1 0 0,0 0-1 0 0,-1 0 0 0 0,1 0 0 0 0,-1 0 1 0 0,1 1-1 0 0,-1-1 0 0 0,1 1 1 0 0,-1-1-1 0 0,0 1 0 0 0,1-1 0 0 0,-1 1 1 0 0,0 0-1 0 0,0-1 0 0 0,0 3-6 0 0,-2 15 57 0 0,-1 0 0 0 0,-1-1 1 0 0,-1 1-1 0 0,-1-1 0 0 0,0 0 0 0 0,-1 0 0 0 0,-1 0 0 0 0,-1-1 0 0 0,-1 0 0 0 0,0 0 0 0 0,-1-1 0 0 0,0-1 1 0 0,-2 1-1 0 0,0-2 0 0 0,0 0 0 0 0,-7 6-57 0 0,2-1 13 0 0,1-1 1 0 0,-2 0 0 0 0,-1-2-1 0 0,0 0 1 0 0,-1-1 0 0 0,0 0-1 0 0,-2-2 1 0 0,-8 4-14 0 0,28-16-19 0 0,1 0 1 0 0,0 0-1 0 0,-1 1 0 0 0,1-2 1 0 0,-1 1-1 0 0,1 0 0 0 0,-1 0 1 0 0,0 0-1 0 0,1-1 0 0 0,-1 1 1 0 0,0-1-1 0 0,1 1 0 0 0,-1-1 1 0 0,0 0-1 0 0,0 0 0 0 0,0 1 1 0 0,1-1-1 0 0,-1-1 0 0 0,0 1 1 0 0,0 0-1 0 0,1 0 0 0 0,-1-1 1 0 0,0 1-1 0 0,0-1 0 0 0,1 1 1 0 0,-1-1-1 0 0,1 0 0 0 0,-1 1 1 0 0,0-1-1 0 0,1 0 0 0 0,-1 0 1 0 0,1 0-1 0 0,0 0 0 0 0,-1-1 1 0 0,1 1-1 0 0,0 0 0 0 0,0 0 1 0 0,0-1-1 0 0,0 1 0 0 0,0-1 1 0 0,0 1-1 0 0,0-1 0 0 0,0 0 1 0 0,0 1-1 0 0,1-1 0 0 0,-1 0 1 0 0,1 1-1 0 0,-1-1 0 0 0,1 0 1 0 0,0 1-1 0 0,0-1 0 0 0,0 0 1 0 0,0 0-1 0 0,0 0 0 0 0,0 1 1 0 0,0-2 18 0 0,0-4-67 0 0,1-1 0 0 0,0 1 1 0 0,0 0-1 0 0,1 0 0 0 0,-1 0 1 0 0,1 0-1 0 0,1 0 0 0 0,0 0 0 0 0,0 0 1 0 0,0 1-1 0 0,0-1 0 0 0,1 1 1 0 0,0 0-1 0 0,1 0 0 0 0,0 0 67 0 0,30-32-8429 0 0,-34 37 3405 0 0,0 1-1955 0 0</inkml:trace>
  <inkml:trace contextRef="#ctx0" brushRef="#br0" timeOffset="5247.678">3577 442 9074 0 0,'0'0'4101'0'0,"0"0"-2439"0"0,0 0-878 0 0,0 0 180 0 0,0 0 220 0 0,0 0 36 0 0,0 0-273 0 0,0 0-368 0 0,0 0-254 0 0,0 0-130 0 0,0 0-64 0 0,0 0-40 0 0,0 0-30 0 0,-3 31-34 0 0,-13 137-83 0 0,9-138-930 0 0,2-20-3532 0 0,5-9 664 0 0,0-1-1562 0 0,0 0-1099 0 0</inkml:trace>
  <inkml:trace contextRef="#ctx0" brushRef="#br0" timeOffset="5476.319">3678 8 3569 0 0,'0'0'-248'0'0,"0"0"-857"0"0,0 0-391 0 0,0 0 776 0 0,0 0 720 0 0</inkml:trace>
  <inkml:trace contextRef="#ctx0" brushRef="#br0" timeOffset="5879.308">3776 601 784 0 0,'0'0'1526'0'0,"0"0"281"0"0,0 0 496 0 0,0 0 270 0 0,0 0-180 0 0,0 0-524 0 0,0 0-593 0 0,0 0-382 0 0,0 0-146 0 0,0 0-56 0 0,0 0-63 0 0,0 0-79 0 0,10-17-89 0 0,62-103 489 0 0,4 17-515 0 0,-64 89-472 0 0,-9 11-28 0 0,-1 0 0 0 0,1 0-1 0 0,0 0 1 0 0,0 0 0 0 0,0 0 0 0 0,0 0 0 0 0,0 1 0 0 0,1-1 0 0 0,-1 1 0 0 0,1 0 0 0 0,-1 0 0 0 0,1 0 0 0 0,0 1-1 0 0,0 0 1 0 0,0-1 0 0 0,0 1 0 0 0,0 0 0 0 0,0 1 0 0 0,1-1 65 0 0,7 35-172 0 0,-12-29 341 0 0,1 1 0 0 0,-1-1-1 0 0,1 1 1 0 0,0-1 0 0 0,1 1 0 0 0,-1-1 0 0 0,1 0-1 0 0,0 0 1 0 0,0 0 0 0 0,1 0 0 0 0,-1 0 0 0 0,1 0-1 0 0,0-1 1 0 0,1 1 0 0 0,-1-1 0 0 0,1 0 0 0 0,0 0 0 0 0,0 0-1 0 0,0-1 1 0 0,0 1 0 0 0,1-1 0 0 0,-1 0 0 0 0,1 0-1 0 0,0 0 1 0 0,0-1 0 0 0,0 0 0 0 0,0 0 0 0 0,0 0-1 0 0,1-1 1 0 0,-1 1 0 0 0,6-1-169 0 0,-1-2 168 0 0,0-2 0 0 0,0 1 0 0 0,-1-2 0 0 0,1 1 0 0 0,-1-1-1 0 0,1-1 1 0 0,-1 1 0 0 0,0-2 0 0 0,-1 1 0 0 0,1-1 0 0 0,-1 0 0 0 0,0-1 0 0 0,-1 0 0 0 0,0 0 0 0 0,0-1 0 0 0,0 0-168 0 0,11-9 31 0 0,18-20-536 0 0,-6 5-2543 0 0,-10 14-3320 0 0,-15 16 470 0 0,0-1-4294 0 0</inkml:trace>
  <inkml:trace contextRef="#ctx0" brushRef="#br0" timeOffset="6410.276">4628 251 4505 0 0,'0'0'2218'0'0,"0"0"-482"0"0,0 0 21 0 0,0 0 206 0 0,0 0-3 0 0,0 0-286 0 0,0 0-501 0 0,0 0-430 0 0,0 0-273 0 0,0 0-185 0 0,0 0-144 0 0,0 0-105 0 0,0 0-44 0 0,-8 7 0 0 0,3-2 9 0 0,-8 5-41 0 0,0 1-1 0 0,0 1 1 0 0,2 0 0 0 0,-1 0-1 0 0,2 1 1 0 0,-1 1-1 0 0,2 0 1 0 0,0 0-1 0 0,1 1 1 0 0,0 0-1 0 0,-3 11 41 0 0,10-23-17 0 0,0 78-655 0 0,4-79 761 0 0,1-1 0 0 0,-1 1 0 0 0,0-1 0 0 0,1 0 1 0 0,-1 0-1 0 0,1-1 0 0 0,-1 1 0 0 0,1-1 0 0 0,0 1 1 0 0,-1-1-1 0 0,1 0 0 0 0,-1-1 0 0 0,1 1 0 0 0,-1-1 0 0 0,1 1 1 0 0,-1-1-1 0 0,1 0 0 0 0,-1 0 0 0 0,1-1 0 0 0,-1 1 1 0 0,0-1-1 0 0,0 1 0 0 0,1-1-89 0 0,106-69 1781 0 0,90-45-405 0 0,-79 82-860 0 0,-119 36-487 0 0,0-1 0 0 0,-1 0 0 0 0,1 1 0 0 0,-1-1 1 0 0,1 1-1 0 0,-1 0 0 0 0,1-1 0 0 0,-1 1 0 0 0,0 0 1 0 0,0 0-1 0 0,0 0 0 0 0,0 0 0 0 0,0 0 0 0 0,-1 0 1 0 0,1 0-1 0 0,0 0 0 0 0,-1 0 0 0 0,0 0 0 0 0,1 0 1 0 0,-1 0-1 0 0,0 0 0 0 0,0 0 0 0 0,0 3-29 0 0,1 1 73 0 0,2 26 42 0 0,-2 0 0 0 0,0 0 0 0 0,-2 0 0 0 0,-2 0 0 0 0,-5 28-115 0 0,-12 64-27 0 0,-4-1 1 0 0,-6-2 0 0 0,-38 95 26 0 0,56-183-4 0 0,-1 0 1 0 0,-1-2 0 0 0,-2 1-1 0 0,-1-2 1 0 0,-2 0-1 0 0,0-1 1 0 0,-22 23 3 0 0,38-49 11 0 0,1 0 0 0 0,-1-1 0 0 0,0 0 0 0 0,0 1 0 0 0,0-1 0 0 0,0 0 0 0 0,-1 0-1 0 0,1 0 1 0 0,0-1 0 0 0,-1 1 0 0 0,1-1 0 0 0,-1 0 0 0 0,0 0 0 0 0,1 0 0 0 0,-1 0 0 0 0,0-1 0 0 0,1 0 0 0 0,-1 1 0 0 0,-4-2-11 0 0,6 0-4 0 0,0-1-1 0 0,0 0 1 0 0,0 0 0 0 0,0 0-1 0 0,0 0 1 0 0,1-1 0 0 0,-1 1-1 0 0,1 0 1 0 0,-1-1 0 0 0,1 1-1 0 0,0-1 1 0 0,0 0 0 0 0,0 1-1 0 0,0-1 1 0 0,0 0 0 0 0,1 1-1 0 0,-1-1 1 0 0,1 0 0 0 0,0 0-1 0 0,0 0 1 0 0,0 1 0 0 0,0-1-1 0 0,0 0 1 0 0,1-1 4 0 0,-1 4 0 0 0,2-30-16 0 0,1 0-1 0 0,1 0 1 0 0,2 1 0 0 0,1 0-1 0 0,2 0 1 0 0,0 1 0 0 0,2 0-1 0 0,1 1 1 0 0,1 0 0 0 0,2 0-1 0 0,0 2 1 0 0,2 0 0 0 0,9-10 16 0 0,-13 16-185 0 0,1 2 1 0 0,0 0-1 0 0,2 0 1 0 0,0 1 0 0 0,0 1-1 0 0,2 1 1 0 0,0 0-1 0 0,0 1 1 0 0,1 1-1 0 0,9-3 185 0 0,77-9-8625 0 0,-95 24 3262 0 0,-3 0-3148 0 0</inkml:trace>
  <inkml:trace contextRef="#ctx0" brushRef="#br0" timeOffset="7057.288">1589 236 11050 0 0,'0'0'809'0'0,"0"0"-545"0"0,0 0 24 0 0,0 0 416 0 0,0 0 336 0 0,0 0 120 0 0,0 0-240 0 0,0 0-383 0 0,0 0-273 0 0,0 0-136 0 0,0 0-104 0 0,0 0-128 0 0,0 0-320 0 0,0 0-745 0 0,120 70-1823 0 0,-113-66-2337 0 0,-5-1-1841 0 0</inkml:trace>
  <inkml:trace contextRef="#ctx0" brushRef="#br0" timeOffset="8495.356">3728 1 752 0 0,'0'0'1300'0'0,"0"0"-5"0"0,0 0 207 0 0,0 0 262 0 0,0 0 133 0 0,0 0-147 0 0,0 0-342 0 0,0 0-356 0 0,0 0-256 0 0,0 0-136 0 0,0 0-30 0 0,0 0 3 0 0,0 0-10 0 0,-1 3-1 0 0,-6 9-41 0 0,6-9-54 0 0,1-3-34 0 0,0 0-35 0 0,0 0-30 0 0,0 0-15 0 0,0 0-23 0 0,0 0-38 0 0,0 0-38 0 0,0 0-39 0 0,0 0-76 0 0,0 0-39 0 0,0 0-57 0 0,5 0-2594 0 0,-1-1-5843 0 0,-4-2-2218 0 0</inkml:trace>
</inkml:ink>
</file>

<file path=ppt/ink/ink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28.5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124 424 0 0 0,'0'0'412'0'0,"0"0"196"0"0,0 0 56 0 0,0 0 275 0 0,0 0 446 0 0,0 0 416 0 0,0 0 134 0 0,0 0-208 0 0,0 0-372 0 0,0 0-357 0 0,0 0-219 0 0,0-4-107 0 0,9-8 794 0 0,3 32 663 0 0,-6-9-1881 0 0,28 62 205 0 0,-3 1-1 0 0,-3 2 1 0 0,-3 0-1 0 0,-4 2 1 0 0,-4 0-1 0 0,-2 1 1 0 0,2 78-453 0 0,-2-68 60 0 0,-1-107 420 0 0,123-332-80 0 0,-72 56-1748 0 0,-59 230-4111 0 0,-4-1-5298 0 0,-2 65 7095 0 0</inkml:trace>
  <inkml:trace contextRef="#ctx0" brushRef="#br0" timeOffset="799.644">720 1035 320 0 0,'0'0'1574'0'0,"0"0"-294"0"0,0 0-14 0 0,0 0 187 0 0,0 0 152 0 0,0 0-26 0 0,0 0-283 0 0,0 0-391 0 0,0 0-354 0 0,0 0-261 0 0,0 0-129 0 0,0 0-32 0 0,-5 9-6 0 0,-33 71 160 0 0,-40 137-335 0 0,37-107-136 0 0,83-183 1356 0 0,87-123-872 0 0,-114 171-305 0 0,0 0 0 0 0,2 1 0 0 0,0 1-1 0 0,2 1 1 0 0,0 0 0 0 0,1 1 0 0 0,4-1 9 0 0,-23 22-7 0 0,-1-1 1 0 0,1 0-1 0 0,0 0 1 0 0,-1 1-1 0 0,1-1 1 0 0,0 1-1 0 0,0-1 0 0 0,-1 0 1 0 0,1 1-1 0 0,0-1 1 0 0,0 1-1 0 0,0 0 1 0 0,0-1-1 0 0,-1 1 0 0 0,1 0 1 0 0,0 0-1 0 0,0-1 1 0 0,0 1-1 0 0,0 0 1 0 0,0 0-1 0 0,0 0 0 0 0,0 0 1 0 0,0 0-1 0 0,0 0 1 0 0,0 0-1 0 0,0 0 1 0 0,-1 1-1 0 0,1-1 1 0 0,0 0-1 0 0,0 1 0 0 0,0-1 1 0 0,0 0-1 0 0,0 1 1 0 0,0-1-1 0 0,-1 1 1 0 0,1-1-1 0 0,0 1 0 0 0,-1 0 1 0 0,1-1-1 0 0,0 1 1 0 0,-1 0-1 0 0,1-1 1 0 0,0 1-1 0 0,-1 0 0 0 0,1 0 1 0 0,-1-1-1 0 0,0 1 1 0 0,1 0-1 0 0,-1 0 1 0 0,1 0-1 0 0,-1 0 0 0 0,0 0 1 0 0,0 0-1 0 0,0 0 1 0 0,0 0-1 0 0,1 0 7 0 0,6 61 361 0 0,-7-52-355 0 0,37 129 223 0 0,-9-56-165 0 0,-17-17 2223 0 0,-44-66-60 0 0,-136-41-1276 0 0,77 6-1798 0 0,35 4-6668 0 0,45 22 2057 0 0,5 4-454 0 0</inkml:trace>
  <inkml:trace contextRef="#ctx0" brushRef="#br0" timeOffset="3387.57">0 284 0 0 0,'0'0'1282'0'0,"0"0"-134"0"0,0 0-239 0 0,0 0-247 0 0,0 0-150 0 0,0 0-44 0 0,0 0 52 0 0,21-4 1521 0 0,112 8 3385 0 0,3 0-4043 0 0,132-12-315 0 0,-234 6-1333 0 0,-16 0 4236 0 0,-28-1-3847 0 0,0 1 0 0 0,-1-2 1 0 0,1 0-1 0 0,1 0 0 0 0,-1-1 0 0 0,1 0 0 0 0,0 0 0 0 0,0-1 0 0 0,0-1 0 0 0,1 1 0 0 0,0-1 0 0 0,0-1 0 0 0,0 0 0 0 0,-4-6-124 0 0,7 4-128 0 0,-1 0 1 0 0,1 0 0 0 0,1-1-1 0 0,0 1 1 0 0,1-1-1 0 0,0 0 1 0 0,0 0 0 0 0,1-1-1 0 0,1 1 1 0 0,-1-5 127 0 0,-1-7-737 0 0,1 9-315 0 0,-1 0-1780 0 0,3 4-7945 0 0,0 6 6587 0 0</inkml:trace>
  <inkml:trace contextRef="#ctx0" brushRef="#br0" timeOffset="3804.25">1144 645 2729 0 0,'0'0'716'0'0,"0"0"-283"0"0,0 0-82 0 0,0 0 146 0 0,0 0 241 0 0,0 0 159 0 0,0 0-24 0 0,0 0-131 0 0,0 0-143 0 0,0 0-111 0 0,0 0-68 0 0,0 0-32 0 0,0 0 19 0 0,16 1 27 0 0,122 9 1543 0 0,44-10-237 0 0,-144 0-5824 0 0,1 0-4293 0 0,-36 0 6409 0 0</inkml:trace>
  <inkml:trace contextRef="#ctx0" brushRef="#br0" timeOffset="4051.64">1144 932 504 0 0,'0'0'1088'0'0,"0"0"-239"0"0,0 0 135 0 0,0 0 72 0 0,0 0 8 0 0,0 0-88 0 0,0 0-183 0 0,0 0-193 0 0,213-11-184 0 0,-182 4-104 0 0,2 3-144 0 0,1 0-144 0 0,-3-3-248 0 0,0 3-736 0 0,-5-3-1233 0 0,-4 3-1056 0 0,-11 4 1041 0 0</inkml:trace>
  <inkml:trace contextRef="#ctx0" brushRef="#br0" timeOffset="4623.566">1801 939 0 0 0,'0'0'529'0'0,"0"0"-94"0"0,0 0-3 0 0,0 0 196 0 0,0 0 295 0 0,0 0 191 0 0,0 0-27 0 0,0 0-239 0 0,0 0-293 0 0,0 0-213 0 0,0 0-104 0 0,0 32 25 0 0,3 142 462 0 0,-3-89 4420 0 0,0-85-4554 0 0,0 0 34 0 0,0 0 74 0 0,0 0 88 0 0,0-18 2500 0 0,33-135-1229 0 0,-17 100-1736 0 0,7-24-72 0 0,3 1 1 0 0,35-68-251 0 0,-47 115 2 0 0,0 0 0 0 0,3 2 0 0 0,0 0 0 0 0,1 1 0 0 0,2 0 0 0 0,10-9-2 0 0,-29 33-14 0 0,0 0 1 0 0,0 1-1 0 0,0-1 1 0 0,0 1-1 0 0,1-1 1 0 0,-1 1-1 0 0,0 0 0 0 0,1-1 1 0 0,-1 1-1 0 0,0 0 1 0 0,1 0-1 0 0,0 0 0 0 0,-1 0 1 0 0,1 0-1 0 0,0 0 1 0 0,-1 0-1 0 0,1 1 1 0 0,0-1-1 0 0,0 0 0 0 0,0 1 1 0 0,-1 0-1 0 0,1-1 1 0 0,0 1-1 0 0,0 0 0 0 0,0 0 1 0 0,0 0-1 0 0,0 0 1 0 0,0 0-1 0 0,-1 1 1 0 0,1-1-1 0 0,0 1 0 0 0,0-1 1 0 0,0 1-1 0 0,0-1 1 0 0,-1 1-1 0 0,1 0 0 0 0,0 0 1 0 0,-1 0-1 0 0,1 0 1 0 0,-1 0-1 0 0,1 0 1 0 0,-1 1-1 0 0,1-1 14 0 0,25 72 12 0 0,-10 14-1374 0 0,-8-63-1807 0 0,-5-15-781 0 0,1 0-4463 0 0,-3-5 3733 0 0</inkml:trace>
  <inkml:trace contextRef="#ctx0" brushRef="#br0" timeOffset="6198.832">2241 1216 0 0 0,'0'0'465'0'0,"0"0"377"0"0,0 0 141 0 0,0 0-111 0 0,0 0-201 0 0,0 0-127 0 0,0 0 33 0 0,0 0 133 0 0,0 0 134 0 0,4 0 99 0 0,4-1-333 0 0,-1 1 0 0 0,1-1 0 0 0,0 0 0 0 0,-1 0 0 0 0,1-1 0 0 0,-1 0 0 0 0,1 0 0 0 0,-1-1 0 0 0,0 0 0 0 0,0 0 0 0 0,0-1 0 0 0,-1 0 0 0 0,1 0 0 0 0,3-4-610 0 0,100-75 2406 0 0,-77 53-2030 0 0,-22 22-298 0 0,0 0 1 0 0,0 0-1 0 0,-1-1 1 0 0,0 0-1 0 0,-1-1 1 0 0,0 0-1 0 0,-1 0 1 0 0,0-1-1 0 0,0 0 1 0 0,-1-1-1 0 0,-1 0 1 0 0,0 0-1 0 0,0 0 1 0 0,-2-1-1 0 0,1 1 1 0 0,-1-1-1 0 0,-1 0 1 0 0,-1-1-1 0 0,2-10-78 0 0,-5 23-60 0 0,0-1-1 0 0,-1 1 0 0 0,1-1 0 0 0,0 1 0 0 0,-1-1 1 0 0,1 1-1 0 0,-1 0 0 0 0,1 0 0 0 0,-1 0 1 0 0,1 0-1 0 0,-1 0 0 0 0,0 0 0 0 0,1 0 0 0 0,-1 1 1 0 0,0-1-1 0 0,0 0 0 0 0,0 1 0 0 0,0 0 1 0 0,0-1-1 0 0,1 1 0 0 0,-1 0 0 0 0,0 0 0 0 0,0 0 1 0 0,0 0-1 0 0,0 0 0 0 0,0 1 0 0 0,0-1 1 0 0,0 0-1 0 0,1 1 0 0 0,-1-1 0 0 0,0 1 0 0 0,0 0 1 0 0,1 0-1 0 0,-1 0 0 0 0,0 0 0 0 0,1 0 0 0 0,-1 0 1 0 0,1 0-1 0 0,-1 0 0 0 0,1 1 61 0 0,-8 3-131 0 0,1 1 0 0 0,1 0 0 0 0,-1 1 1 0 0,1-1-1 0 0,1 1 0 0 0,-1 1 0 0 0,1-1 0 0 0,0 1 0 0 0,1 0 0 0 0,-1 1 0 0 0,2-1 1 0 0,-1 1-1 0 0,1 0 0 0 0,-2 8 131 0 0,4-12-14 0 0,0 1 1 0 0,0-1 0 0 0,1 0-1 0 0,0 1 1 0 0,0-1 0 0 0,0 1-1 0 0,1 0 1 0 0,0-1-1 0 0,0 1 1 0 0,0-1 0 0 0,1 1-1 0 0,0 0 1 0 0,0-1 0 0 0,0 1-1 0 0,0-1 1 0 0,1 0-1 0 0,0 0 1 0 0,0 1 0 0 0,1-1-1 0 0,0 0 1 0 0,-1-1 0 0 0,1 1-1 0 0,1 0 1 0 0,-1-1-1 0 0,1 0 1 0 0,0 0 0 0 0,0 0-1 0 0,0 0 1 0 0,0 0 0 0 0,1-1-1 0 0,-1 0 1 0 0,1 0-1 0 0,0 0 1 0 0,0-1 0 0 0,2 1 13 0 0,8 0 111 0 0,-1 0 0 0 0,1-2 1 0 0,0 0-1 0 0,0 0 0 0 0,0-2 0 0 0,-1 1 1 0 0,1-2-1 0 0,0 0 0 0 0,-1-1 1 0 0,1-1-1 0 0,-1 0 0 0 0,0 0 0 0 0,0-2 1 0 0,0 0-1 0 0,-1 0 0 0 0,0-1 1 0 0,0-1-1 0 0,-1 0 0 0 0,0-1 0 0 0,10-9-111 0 0,-8 9 92 0 0,-1-1 0 0 0,-1 0 0 0 0,0 0-1 0 0,0-1 1 0 0,-1-1 0 0 0,0 0-1 0 0,-1 0 1 0 0,0-1 0 0 0,-1-1-1 0 0,-1 0 1 0 0,0 0 0 0 0,1-4-92 0 0,11-63-331 0 0,-21 80 259 0 0,0 0-1 0 0,0 0 1 0 0,-1 0-1 0 0,1 0 1 0 0,0 1-1 0 0,-1-1 1 0 0,1 0-1 0 0,0 1 1 0 0,-1-1-1 0 0,1 1 1 0 0,-1-1 0 0 0,1 1-1 0 0,-1 0 1 0 0,1 0-1 0 0,-1 0 1 0 0,1 0-1 0 0,-1 0 1 0 0,1 0-1 0 0,-1 0 1 0 0,1 0 0 0 0,-1 0-1 0 0,1 1 1 0 0,-1-1-1 0 0,1 1 1 0 0,0-1-1 0 0,-1 1 1 0 0,1-1-1 0 0,-1 1 1 0 0,1 0-1 0 0,0 0 1 0 0,0 0 0 0 0,-1-1-1 0 0,1 1 1 0 0,0 0-1 0 0,0 1 1 0 0,0-1-1 0 0,0 0 1 0 0,0 0-1 0 0,0 0 1 0 0,1 1 72 0 0,-12 7-195 0 0,1 1 0 0 0,0 1 1 0 0,1-1-1 0 0,1 2 0 0 0,-1-1 0 0 0,2 2 0 0 0,0-1 1 0 0,0 1-1 0 0,1 0 0 0 0,1 0 0 0 0,0 1 1 0 0,1 0-1 0 0,0 0 0 0 0,1 0 0 0 0,1 1 0 0 0,0-1 1 0 0,0 12 194 0 0,3-23 10 0 0,0 0 0 0 0,0 0 0 0 0,1 0-1 0 0,-1 0 1 0 0,1 0 0 0 0,0 0 0 0 0,0 0 0 0 0,0 0 0 0 0,0 0 0 0 0,0-1 0 0 0,1 1 0 0 0,-1 0 0 0 0,1-1 0 0 0,0 1 0 0 0,0-1 0 0 0,0 0 0 0 0,0 1 0 0 0,0-1 0 0 0,0 0 0 0 0,1 0 0 0 0,-1 0 0 0 0,1-1 0 0 0,-1 1 0 0 0,1-1 0 0 0,0 1 0 0 0,-1-1 0 0 0,1 0 0 0 0,0 0 0 0 0,0 0 0 0 0,0 0 0 0 0,0-1-1 0 0,0 1 1 0 0,0-1 0 0 0,0 1 0 0 0,0-1 0 0 0,2 0-10 0 0,113-16 1815 0 0,26-68 1139 0 0,-130 72-2834 0 0,0 0-1 0 0,-1-1 0 0 0,-1-1 1 0 0,0 0-1 0 0,-1 0 1 0 0,0-1-1 0 0,-1-1 0 0 0,-1 0 1 0 0,0 0-1 0 0,-1-1 0 0 0,-1 0 1 0 0,5-16-120 0 0,-11 31 2 0 0,0 0 0 0 0,0 0 0 0 0,0-1 0 0 0,0 1 0 0 0,0 0 0 0 0,0 0 0 0 0,-1 0 0 0 0,1-1 0 0 0,-1 1 0 0 0,1 0 0 0 0,-1-1 0 0 0,0 1 0 0 0,0 0 0 0 0,0-1 0 0 0,0 1 0 0 0,-1-1 0 0 0,1 1 0 0 0,-1 0 0 0 0,1 0 0 0 0,-1-1 0 0 0,0 1 0 0 0,0 0 0 0 0,0 0 0 0 0,0 0 0 0 0,0 0 0 0 0,0 0 0 0 0,-1 0 0 0 0,1 0 0 0 0,0 0 0 0 0,-1 0 0 0 0,0 1 0 0 0,1-1 0 0 0,-1 0 0 0 0,0 1 0 0 0,0 0 0 0 0,0-1 0 0 0,-1 1-2 0 0,-1 1-31 0 0,0 1 0 0 0,1 0-1 0 0,-1-1 1 0 0,0 1-1 0 0,0 1 1 0 0,1-1-1 0 0,-1 1 1 0 0,1-1-1 0 0,-1 1 1 0 0,1 0 0 0 0,-1 0-1 0 0,1 1 1 0 0,0-1-1 0 0,0 1 1 0 0,0-1-1 0 0,1 1 1 0 0,-1 0 0 0 0,1 0-1 0 0,-1 0 1 0 0,1 0-1 0 0,0 1 1 0 0,0-1-1 0 0,0 1 1 0 0,1-1 0 0 0,-1 1-1 0 0,1-1 1 0 0,0 1-1 0 0,0 0 1 0 0,0 1 31 0 0,-11 116 353 0 0,13-114-404 0 0,0 0 0 0 0,1 0 1 0 0,0 0-1 0 0,0 0 1 0 0,1 0-1 0 0,0-1 0 0 0,0 1 1 0 0,1-1-1 0 0,-1 0 1 0 0,1 0-1 0 0,0 0 1 0 0,1 0-1 0 0,0-1 0 0 0,0 0 1 0 0,0 0-1 0 0,0 0 1 0 0,1 0-1 0 0,0-1 0 0 0,0 0 1 0 0,0 0-1 0 0,0-1 1 0 0,1 0-1 0 0,-1 0 0 0 0,1 0 1 0 0,0-1-1 0 0,0 0 1 0 0,0 0-1 0 0,0-1 1 0 0,0 0-1 0 0,3 1 51 0 0,11-7-4574 0 0,-12 2-586 0 0,-4 0-1983 0 0</inkml:trace>
  <inkml:trace contextRef="#ctx0" brushRef="#br0" timeOffset="6703.504">4039 715 7762 0 0,'0'0'770'0'0,"0"0"-93"0"0,0 0 121 0 0,0 0 341 0 0,0 0 372 0 0,0 0 111 0 0,0 0-258 0 0,0 0-397 0 0,0 0-328 0 0,0 0-176 0 0,-12 33-82 0 0,-41 105-46 0 0,-84 139 249 0 0,116-236-1249 0 0,3-15-3534 0 0,12-22 12 0 0,1-5-2777 0 0,5-2 3967 0 0</inkml:trace>
  <inkml:trace contextRef="#ctx0" brushRef="#br0" timeOffset="6967.815">3671 685 7314 0 0,'0'0'730'0'0,"0"0"-108"0"0,0 0 59 0 0,0 0 290 0 0,0 0 276 0 0,0 0 69 0 0,0 0-117 0 0,0 0-160 0 0,0 0-159 0 0,0 0-125 0 0,0 0-96 0 0,34 22-52 0 0,108 70-43 0 0,-58-25 456 0 0,77 94 442 0 0,-144-143-1478 0 0,-12-11-69 0 0,1 0 0 0 0,0-1 1 0 0,0 0-1 0 0,1 1 0 0 0,-1-2 1 0 0,1 1-1 0 0,1-1 0 0 0,-1 0 1 0 0,1-1-1 0 0,0 0 0 0 0,0 0 1 0 0,2 0 84 0 0,27-9-4737 0 0,-11-21-4529 0 0,-23 22 7593 0 0,3-4-2685 0 0</inkml:trace>
  <inkml:trace contextRef="#ctx0" brushRef="#br0" timeOffset="7396.572">3732 391 0 0 0,'0'0'463'0'0,"0"0"604"0"0,0 0 298 0 0,0 0 128 0 0,0 0-5 0 0,0 0-189 0 0,0 0-239 0 0,0 0-185 0 0,0 0-118 0 0,0 0-46 0 0,0 0-9 0 0,0 0-15 0 0,6-12-23 0 0,23-39-23 0 0,33-1 1208 0 0,89-83 1178 0 0,-84 58-1959 0 0,-66 77-1069 0 0,1 0 0 0 0,-1 0 0 0 0,1 0 0 0 0,0 0 0 0 0,-1 0 0 0 0,1 0 0 0 0,-1 1 0 0 0,1-1 0 0 0,-1 1 0 0 0,1-1 0 0 0,-1 1 0 0 0,1 0 0 0 0,-1-1 0 0 0,0 1 0 0 0,1 0 0 0 0,-1 0 0 0 0,0 0 0 0 0,1 0 0 0 0,-1 0 1 0 0,0 0-1 0 0,0 1 0 0 0,0-1 0 0 0,0 0 0 0 0,0 0 0 0 0,0 1 0 0 0,-1-1 0 0 0,1 1 0 0 0,0 0 1 0 0,0-1 22 0 0,72 92 897 0 0,-5-7-1991 0 0,-22-29-8576 0 0,-43-53 238 0 0</inkml:trace>
</inkml:ink>
</file>

<file path=ppt/ink/ink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42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515 439 0 0 0,'0'0'612'0'0,"0"0"826"0"0,0 0 355 0 0,0 0-8 0 0,0 0-163 0 0,0 0-219 0 0,0 0-177 0 0,6-6-117 0 0,23-25 1807 0 0,-36 15 2004 0 0,-30 13-4588 0 0,33 3-67 0 0,-104 11-84 0 0,-83 48-64 0 0,40 11-113 0 0,151-69-16 0 0,-1 0 0 0 0,1 0 0 0 0,-1 0 0 0 0,1 0 1 0 0,0 0-1 0 0,-1 0 0 0 0,1 0 0 0 0,0 0 0 0 0,0 0 0 0 0,0 0 0 0 0,0 0 1 0 0,0 0-1 0 0,0 0 0 0 0,0 0 0 0 0,0 0 0 0 0,0 0 0 0 0,0 0 0 0 0,0 0 0 0 0,1 0 1 0 0,-1 0-1 0 0,0 0 0 0 0,1-1 0 0 0,-1 1 0 0 0,1 0 0 0 0,-1 0 0 0 0,1 0 1 0 0,-1 0-1 0 0,1 0 0 0 0,0-1 0 0 0,-1 1 0 0 0,1 0 0 0 0,0-1 0 0 0,-1 1 1 0 0,1 0-1 0 0,0-1 0 0 0,0 1 0 0 0,0-1 0 0 0,0 1 12 0 0,139 46 96 0 0,-20-17 25 0 0,-119-28-102 0 0,0 0 0 0 0,0 0 0 0 0,-1 0-1 0 0,1 1 1 0 0,0-1 0 0 0,-1 0 0 0 0,0 0-1 0 0,0 1 1 0 0,1-1 0 0 0,-1 0 0 0 0,0 1-1 0 0,-1-1 1 0 0,1 0 0 0 0,0 1 0 0 0,-1-1-1 0 0,1 0 1 0 0,-1 0 0 0 0,0 0 0 0 0,0 1-1 0 0,0-1 1 0 0,0 0 0 0 0,0 0 0 0 0,0 0-1 0 0,0 0 1 0 0,-1 0 0 0 0,1-1 0 0 0,-1 1-1 0 0,0 0 1 0 0,1-1 0 0 0,-1 1 0 0 0,0-1-1 0 0,0 1 1 0 0,0-1 0 0 0,0 0-19 0 0,-4 6 9 0 0,-159 147 139 0 0,135-130-154 0 0,21-17 9 0 0,0-1 0 0 0,0 1 0 0 0,1 1 0 0 0,0 0 0 0 0,0 0 1 0 0,0 0-1 0 0,1 1 0 0 0,1 0 0 0 0,-1 0 0 0 0,2 1 0 0 0,-1 0 0 0 0,-2 8-3 0 0,7-16-3 0 0,1 1 0 0 0,0 0-1 0 0,0 0 1 0 0,0 0 0 0 0,0-1 0 0 0,1 1-1 0 0,-1 0 1 0 0,1 0 0 0 0,0-1 0 0 0,0 1-1 0 0,0 0 1 0 0,0-1 0 0 0,0 1 0 0 0,0-1-1 0 0,1 1 1 0 0,-1-1 0 0 0,1 0 0 0 0,-1 1-1 0 0,1-1 1 0 0,0 0 0 0 0,0 0 0 0 0,0 0-1 0 0,0-1 1 0 0,1 1 0 0 0,-1 0 0 0 0,0-1-1 0 0,1 1 1 0 0,-1-1 0 0 0,1 0 3 0 0,79 29 151 0 0,24-29-24 0 0,-5-26-444 0 0,-50-21-2964 0 0,-40 6-3471 0 0,-6 15-108 0 0,-3 14 3571 0 0</inkml:trace>
  <inkml:trace contextRef="#ctx0" brushRef="#br0" timeOffset="326.935">379 0 1832 0 0,'0'0'1111'0'0,"0"0"-273"0"0,0 0-95 0 0,0 0 126 0 0,0 0 342 0 0,0 0 357 0 0,0 0 159 0 0,0 0-72 0 0,0 0-226 0 0,0 0-288 0 0,0 0-228 0 0,0 0-147 0 0,0 0-88 0 0,-21 34-31 0 0,-66 108-23 0 0,63-73-24 0 0,33 530 1620 0 0,-11-508-2239 0 0,-3 0-1 0 0,-4 0 0 0 0,-4-1 1 0 0,-13 39 19 0 0,-9 66-395 0 0,33-188-729 0 0,0 1 2943 0 0,1-3-3532 0 0,0-1-3876 0 0,1-1-5509 0 0,0-3 8704 0 0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1:36.28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378 22 0 0 0,'0'0'289'0'0,"0"0"210"0"0,-5-3 121 0 0,3 2-420 0 0,-18-12 646 0 0,2 8 2609 0 0,-85 13 478 0 0,83-1-3582 0 0,1 0 0 0 0,1 1 0 0 0,-1 1-1 0 0,1 0 1 0 0,1 2 0 0 0,-1 0 0 0 0,-14 13-351 0 0,26-19 92 0 0,0 1 1 0 0,1-1 0 0 0,-1 1 0 0 0,1 1 0 0 0,0-1-1 0 0,0 1 1 0 0,1-1 0 0 0,0 1 0 0 0,0 0-1 0 0,1 1 1 0 0,0-1 0 0 0,0 1 0 0 0,1-1-1 0 0,0 1 1 0 0,0 0 0 0 0,0 0 0 0 0,1 0-1 0 0,1 0 1 0 0,-1 0 0 0 0,1 0 0 0 0,1 4-93 0 0,-1-9 35 0 0,1 0 0 0 0,0 0 0 0 0,0 1 0 0 0,0-1 0 0 0,0 0 0 0 0,0 0 0 0 0,1 0 0 0 0,-1 0 0 0 0,1 0 1 0 0,0-1-1 0 0,0 1 0 0 0,0 0 0 0 0,0-1 0 0 0,0 1 0 0 0,0-1 0 0 0,1 0 0 0 0,-1 0 0 0 0,1 0 0 0 0,0 0 0 0 0,0 0 0 0 0,0 0 1 0 0,0-1-1 0 0,0 1 0 0 0,0-1 0 0 0,0 0 0 0 0,0 0 0 0 0,0 0 0 0 0,0-1 0 0 0,3 1-35 0 0,99 2 1175 0 0,-91-7-1055 0 0,-1 0 0 0 0,1-1-1 0 0,-1 0 1 0 0,0-1 0 0 0,-1-1 0 0 0,0 0-1 0 0,0 0 1 0 0,0-1 0 0 0,-1-1 0 0 0,0 0-1 0 0,-1-1 1 0 0,0 0 0 0 0,7-8-120 0 0,22-19 292 0 0,65-61 450 0 0,-102 98-732 0 0,-1 0-1 0 0,1 0 0 0 0,-1 0 1 0 0,0 1-1 0 0,1-1 0 0 0,-1 1 0 0 0,1-1 1 0 0,-1 1-1 0 0,0 0 0 0 0,0-1 0 0 0,1 1 1 0 0,-1 0-1 0 0,0 0 0 0 0,0 0 1 0 0,0 0-1 0 0,0 0 0 0 0,0 0 0 0 0,0 0 1 0 0,0 0-1 0 0,0 0 0 0 0,0 0 1 0 0,0 1-1 0 0,-1-1 0 0 0,1 0 0 0 0,-1 1 1 0 0,1-1-1 0 0,-1 0 0 0 0,1 1 1 0 0,-1-1-1 0 0,0 1 0 0 0,1-1 0 0 0,-1 0 1 0 0,0 1-1 0 0,0-1 0 0 0,0 1 1 0 0,0-1-1 0 0,0 1-9 0 0,2 6 35 0 0,5 13-75 0 0,-5-12-73 0 0,0-1 1 0 0,0 1 0 0 0,1-1 0 0 0,0 0 0 0 0,0 0-1 0 0,1 0 1 0 0,0 0 0 0 0,1 0 0 0 0,0-1-1 0 0,0 0 1 0 0,0 0 0 0 0,1 0 0 0 0,0-1-1 0 0,1 0 1 0 0,-1 0 0 0 0,1 0 0 0 0,4 1 112 0 0,29-2-6714 0 0,-29-5 2413 0 0,-1 0-2144 0 0</inkml:trace>
</inkml:ink>
</file>

<file path=ppt/ink/ink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48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34 0 0 0,'0'0'341'0'0,"0"0"697"0"0,0 0 334 0 0,0 0 143 0 0,0 0-62 0 0,0 0-185 0 0,0 0-193 0 0,0 0-202 0 0,-6-4-157 0 0,-19-10-99 0 0,19 10-88 0 0,6 4-74 0 0,0 0-49 0 0,0 5 288 0 0,-18 152 1297 0 0,14-115-1706 0 0,2-22-159 0 0,0 0-1 0 0,1 0 1 0 0,1 0 0 0 0,1 0-1 0 0,1 0 1 0 0,3 16-126 0 0,-3-32 49 0 0,-1 0-1 0 0,1-1 1 0 0,0 1-1 0 0,0 0 1 0 0,0-1 0 0 0,1 1-1 0 0,-1-1 1 0 0,1 0 0 0 0,0 0-1 0 0,0 0 1 0 0,0 0 0 0 0,0-1-1 0 0,0 1 1 0 0,0-1-1 0 0,1 0 1 0 0,0 0 0 0 0,-1 0-1 0 0,1 0 1 0 0,0 0 0 0 0,0-1-1 0 0,0 0 1 0 0,0 0-1 0 0,0 0 1 0 0,0 0 0 0 0,0-1-1 0 0,0 1 1 0 0,0-1 0 0 0,0 0-1 0 0,0 0 1 0 0,0-1 0 0 0,1 1-1 0 0,-1-1 1 0 0,0 0-1 0 0,0 0 1 0 0,0 0 0 0 0,-1-1-1 0 0,1 1 1 0 0,0-1 0 0 0,0 0-1 0 0,-1 0 1 0 0,1 0-1 0 0,-1-1 1 0 0,2-1-49 0 0,21-12 127 0 0,-2 0 0 0 0,0-2 0 0 0,0-1 0 0 0,-2-1 0 0 0,-1-1 0 0 0,0-1-1 0 0,-1 0 1 0 0,-2-2 0 0 0,0 0 0 0 0,-2-1 0 0 0,-1-1 0 0 0,1-4-127 0 0,-3-3 199 0 0,-13 33-134 0 0,0 0-44 0 0,0 15-261 0 0,-2 10 209 0 0,4 100 59 0 0,-2-121-13 0 0,1 1 0 0 0,1-1 0 0 0,-1 0 0 0 0,1 1 0 0 0,-1-1 0 0 0,1 0 0 0 0,0 0 0 0 0,1 0 0 0 0,-1 0 0 0 0,1-1 0 0 0,0 1-1 0 0,0-1 1 0 0,0 1 0 0 0,0-1 0 0 0,0 0 0 0 0,1 0 0 0 0,-1 0 0 0 0,1-1 0 0 0,0 1 0 0 0,0-1 0 0 0,0 0 0 0 0,0 0 0 0 0,0-1 0 0 0,1 1 0 0 0,3 0-15 0 0,1 1 105 0 0,1 0-1 0 0,-1-1 1 0 0,1 0-1 0 0,0-1 1 0 0,0 0-1 0 0,-1-1 1 0 0,1 0-1 0 0,0 0 1 0 0,0-1 0 0 0,0 0-1 0 0,-1-1 1 0 0,1 0-1 0 0,0 0 1 0 0,-1-1-1 0 0,0-1 1 0 0,0 1-1 0 0,0-2 1 0 0,0 1-1 0 0,0-1 1 0 0,-1 0 0 0 0,0-1-1 0 0,0 0 1 0 0,-1 0-1 0 0,1-1 1 0 0,-1 0-1 0 0,-1 0 1 0 0,1-1-1 0 0,-1 1 1 0 0,-1-1-1 0 0,1-1 1 0 0,-1 1-1 0 0,-1-1 1 0 0,0 0 0 0 0,0 0-1 0 0,0 0 1 0 0,1-9-105 0 0,-3 5-192 0 0,8-101 945 0 0,-10 111-1032 0 0,0 0-1 0 0,-1-1 0 0 0,1 1 1 0 0,-1 0-1 0 0,0-1 0 0 0,0 1 0 0 0,0 0 1 0 0,0 0-1 0 0,-1 0 0 0 0,0 0 0 0 0,1 0 1 0 0,-1 0-1 0 0,0 0 0 0 0,0 0 1 0 0,0 1-1 0 0,-1-1 0 0 0,1 1 0 0 0,-1 0 1 0 0,0-1 279 0 0,-8 2-8163 0 0,8 1 3081 0 0,2 0-96 0 0</inkml:trace>
</inkml:ink>
</file>

<file path=ppt/ink/ink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48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0 0 0,'0'0'959'0'0,"0"0"552"0"0,0 0 340 0 0,0 0 164 0 0,0 0-52 0 0,0 0-239 0 0,0 0-263 0 0,0 0-265 0 0,0 0-214 0 0,33-11-172 0 0,102-39-116 0 0,-63 7 430 0 0,-60 32-857 0 0,0 0-1 0 0,-1-1 0 0 0,0-1 1 0 0,-1 0-1 0 0,0 0 1 0 0,-1-1-1 0 0,-1 0 1 0 0,0 0-1 0 0,4-13-266 0 0,-10 25 4 0 0,-1-1 0 0 0,0 1 1 0 0,0-1-1 0 0,-1 0 0 0 0,1 1 0 0 0,0-1 1 0 0,-1 0-1 0 0,0 0 0 0 0,1 1 0 0 0,-1-1 1 0 0,-1 0-1 0 0,1 0 0 0 0,0 1 0 0 0,0-1 0 0 0,-1 0 1 0 0,0 0-1 0 0,1 1 0 0 0,-1-1 0 0 0,0 1 1 0 0,0-1-1 0 0,-1 1 0 0 0,1-1 0 0 0,0 1 1 0 0,-1 0-1 0 0,0-1 0 0 0,1 1 0 0 0,-1 0 0 0 0,0 0 1 0 0,0 0-1 0 0,0 0 0 0 0,0 1 0 0 0,-1-1 1 0 0,1 0-1 0 0,0 1 0 0 0,-1 0 0 0 0,1-1 1 0 0,-1 1-1 0 0,1 0 0 0 0,-1 0 0 0 0,0 1 1 0 0,1-1-1 0 0,-1 0 0 0 0,0 1 0 0 0,1 0 0 0 0,-1 0 1 0 0,-2 0-5 0 0,-2 0-80 0 0,0 0 0 0 0,0 1 1 0 0,0 0-1 0 0,-1 1 0 0 0,1 0 1 0 0,0 0-1 0 0,1 0 0 0 0,-1 1 1 0 0,0 0-1 0 0,1 0 0 0 0,-1 1 1 0 0,1 0-1 0 0,0 0 0 0 0,0 0 0 0 0,1 1 1 0 0,-4 3 79 0 0,-3 3 2 0 0,1 0 0 0 0,1 1 0 0 0,0 0 1 0 0,0 1-1 0 0,1 0 0 0 0,1 0 0 0 0,0 1 0 0 0,1 0 1 0 0,0 0-1 0 0,2 1 0 0 0,-1 0 0 0 0,2 0 0 0 0,0 0 1 0 0,0 1-1 0 0,2-1 0 0 0,0 1 0 0 0,1 0 0 0 0,0-1 1 0 0,1 1-1 0 0,2 12-2 0 0,1-21 29 0 0,0-1 1 0 0,0 1-1 0 0,0 0 0 0 0,1-1 1 0 0,-1 0-1 0 0,2 0 0 0 0,-1 0 1 0 0,1 0-1 0 0,0-1 1 0 0,0 0-1 0 0,0 0 0 0 0,1 0 1 0 0,0-1-1 0 0,0 1 1 0 0,0-1-1 0 0,0-1 0 0 0,0 1 1 0 0,1-1-1 0 0,0 0 0 0 0,0-1 1 0 0,0 1-1 0 0,0-2 1 0 0,0 1-1 0 0,0-1 0 0 0,0 0 1 0 0,1 0-1 0 0,-1-1 1 0 0,0 1-1 0 0,6-2-29 0 0,9 0-320 0 0,0 0 1 0 0,0-2 0 0 0,-1 0-1 0 0,1-2 1 0 0,-1 0-1 0 0,0-1 1 0 0,0-2-1 0 0,-1 0 1 0 0,0-1 319 0 0,12-4-2728 0 0,-2 1-3037 0 0,-12 1-1371 0 0</inkml:trace>
</inkml:ink>
</file>

<file path=ppt/ink/ink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53.0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1 902 0 0 0,'0'0'424'0'0,"0"0"384"0"0,0 0 370 0 0,0 0 193 0 0,0 0-7 0 0,0 0-128 0 0,0 0-149 0 0,0 0-88 0 0,13 13-39 0 0,46 42 9 0 0,-56-53-861 0 0,-1 0 0 0 0,1 0 0 0 0,-1 0 1 0 0,1-1-1 0 0,0 1 0 0 0,0 0 0 0 0,0-1 0 0 0,0 0 1 0 0,0 0-1 0 0,0 0 0 0 0,0 0 0 0 0,0 0 1 0 0,0-1-1 0 0,1 0 0 0 0,-1 1 0 0 0,0-1 1 0 0,0 0-1 0 0,1 0 0 0 0,-1-1 0 0 0,0 1 1 0 0,1-1-109 0 0,14-1 709 0 0,-3 3-380 0 0,1-2 0 0 0,-1 0 0 0 0,0-1 0 0 0,0 0 0 0 0,1-2 0 0 0,-1 1 0 0 0,-1-2 0 0 0,1 0 1 0 0,-1-1-1 0 0,0 0 0 0 0,0-1 0 0 0,-1-1 0 0 0,1 0 0 0 0,9-8-329 0 0,13-16 255 0 0,-2-2 1 0 0,-1-1-1 0 0,-2-2 0 0 0,-1-1 0 0 0,-2-1 0 0 0,12-25-255 0 0,-4 11 160 0 0,-29 42-140 0 0,0 0 1 0 0,1 1-1 0 0,0-1 0 0 0,1 1 0 0 0,0 1 0 0 0,1 0 0 0 0,-1 0 1 0 0,11-6-21 0 0,-19 15-6 0 0,-1-1 0 0 0,1 1 0 0 0,0-1 0 0 0,0 1 1 0 0,0-1-1 0 0,0 1 0 0 0,-1 0 0 0 0,1 0 1 0 0,0-1-1 0 0,0 1 0 0 0,0 0 0 0 0,0 0 0 0 0,0 0 1 0 0,0 0-1 0 0,0 0 0 0 0,-1 0 0 0 0,1 0 0 0 0,0 0 1 0 0,0 0-1 0 0,0 0 0 0 0,0 1 0 0 0,0-1 1 0 0,0 0-1 0 0,-1 1 0 0 0,1-1 0 0 0,0 1 0 0 0,0-1 1 0 0,0 0-1 0 0,-1 1 0 0 0,1 0 0 0 0,0-1 1 0 0,-1 1-1 0 0,1-1 0 0 0,0 1 0 0 0,-1 0 0 0 0,1 0 1 0 0,-1-1-1 0 0,1 1 0 0 0,-1 0 0 0 0,1 0 0 0 0,-1 0 1 0 0,0-1-1 0 0,1 1 0 0 0,-1 0 0 0 0,0 0 1 0 0,0 0-1 0 0,0 0 0 0 0,1 0 0 0 0,-1 0 6 0 0,4 50 67 0 0,-4-48-49 0 0,2 33 80 0 0,-3 0-1 0 0,-1 0 1 0 0,-1 0 0 0 0,-2-1 0 0 0,-2 0 0 0 0,-1 0-1 0 0,-1 0 1 0 0,-2-1 0 0 0,-2 0 0 0 0,-1-1 0 0 0,-1-1-1 0 0,-5 6-97 0 0,16-32-39 0 0,0 0 0 0 0,1-1 0 0 0,-2 1 0 0 0,1-1 0 0 0,-1 0 0 0 0,1 0 0 0 0,-1 0-1 0 0,-1-1 1 0 0,1 0 0 0 0,-1 0 0 0 0,1 0 0 0 0,-1 0 0 0 0,0-1 0 0 0,-1 0 0 0 0,1-1 0 0 0,0 1-1 0 0,-1-1 1 0 0,0 0 0 0 0,1-1 0 0 0,-1 1 0 0 0,-6-1 39 0 0,-5 0-274 0 0,16-1 213 0 0,-1 1-1 0 0,1 0 1 0 0,-1-1 0 0 0,0 1-1 0 0,1-1 1 0 0,-1 0 0 0 0,1 0-1 0 0,-1 0 1 0 0,0 0 0 0 0,1 0-1 0 0,-1-1 1 0 0,0 1 0 0 0,1-1-1 0 0,-1 0 1 0 0,1 1 0 0 0,-1-1-1 0 0,1 0 1 0 0,0-1 0 0 0,-1 1-1 0 0,1 0 1 0 0,0-1 0 0 0,0 1-1 0 0,0-1 1 0 0,0 0 0 0 0,0 1-1 0 0,0-1 1 0 0,0 0 0 0 0,0 0-1 0 0,1-1 1 0 0,-1 1 0 0 0,1 0-1 0 0,0 0 1 0 0,0-1 0 0 0,0 1-1 0 0,-1-1 62 0 0,3 0-53 0 0,0 0-1 0 0,0 0 1 0 0,1 0-1 0 0,-1 0 1 0 0,1 0-1 0 0,-1 0 0 0 0,1 0 1 0 0,0 0-1 0 0,0 1 1 0 0,0-1-1 0 0,0 1 1 0 0,0 0-1 0 0,1-1 0 0 0,-1 1 1 0 0,1 0-1 0 0,0 0 1 0 0,-1 1-1 0 0,1-1 1 0 0,0 0-1 0 0,0 1 0 0 0,0 0 1 0 0,0 0-1 0 0,0 0 1 0 0,2 0 53 0 0,-3-1-11 0 0,19-5 57 0 0,1 0-1 0 0,-1 2 1 0 0,1 0-1 0 0,0 1 1 0 0,1 2-1 0 0,-1 0 1 0 0,1 1 0 0 0,-1 1-1 0 0,0 1 1 0 0,1 1-1 0 0,-1 1 1 0 0,0 1-1 0 0,14 5-45 0 0,-22-8 90 0 0,-1-1 0 0 0,0 0 0 0 0,1-1 0 0 0,-1-1 0 0 0,0 0 0 0 0,0-1 0 0 0,0 0 0 0 0,0-1 0 0 0,-1 0 0 0 0,0-1 0 0 0,1-1 0 0 0,-2 0 1 0 0,1 0-1 0 0,-1-1 0 0 0,0-1 0 0 0,0 0 0 0 0,-1 0 0 0 0,0-1 0 0 0,0 0 0 0 0,-1-1-90 0 0,17-13 41 0 0,-1-1 0 0 0,-1 0 0 0 0,-1-2 0 0 0,-2-1 0 0 0,0-1-1 0 0,-2 0 1 0 0,-1-2 0 0 0,-2 0 0 0 0,0-1 0 0 0,-2 0 0 0 0,-2-1 0 0 0,-1-1 0 0 0,-1 0 0 0 0,-2 0 0 0 0,-1-1 0 0 0,-2 0 0 0 0,-1 0 0 0 0,-1-26-41 0 0,-2 34-42 0 0,1-5 31 0 0,-2 1 0 0 0,0 0 0 0 0,-2 0 0 0 0,-2-1 0 0 0,0 2 0 0 0,-2-1 0 0 0,-9-24 11 0 0,15 55 5 0 0,0-1-1 0 0,0 1 0 0 0,0-1 1 0 0,0 1-1 0 0,0-1 0 0 0,0 0 1 0 0,0 1-1 0 0,-1-1 0 0 0,1 1 1 0 0,0-1-1 0 0,0 1 0 0 0,0-1 1 0 0,-1 0-1 0 0,1 1 0 0 0,0-1 1 0 0,-1 0-1 0 0,1 1 0 0 0,0-1 1 0 0,-1 0-1 0 0,1 1 0 0 0,0-1 1 0 0,-1 0-1 0 0,1 0 0 0 0,-1 1 1 0 0,1-1-1 0 0,-1 0 0 0 0,1 0 0 0 0,0 0 1 0 0,-1 0-1 0 0,1 0 0 0 0,-1 1 1 0 0,1-1-1 0 0,-1 0 0 0 0,1 0 1 0 0,-1 0-1 0 0,1 0 0 0 0,-1 0 1 0 0,1 0-1 0 0,0-1 0 0 0,-1 1 1 0 0,1 0-1 0 0,-1 0 0 0 0,1 0 1 0 0,-1 0-1 0 0,1 0 0 0 0,-1-1 1 0 0,1 1-1 0 0,0 0 0 0 0,-1 0 1 0 0,1-1-1 0 0,0 1 0 0 0,-1 0 1 0 0,1-1-1 0 0,0 1 0 0 0,-1 0 0 0 0,1-1 1 0 0,0 1-1 0 0,-1-1 0 0 0,1 1 1 0 0,0 0-1 0 0,0-1 0 0 0,0 1 1 0 0,0-1-1 0 0,-1 1 0 0 0,1-1-4 0 0,-12 40-63 0 0,3 9 304 0 0,1 1 0 0 0,3 0 0 0 0,1 0 0 0 0,3 20-241 0 0,1 453 1188 0 0,26-341-1819 0 0,-30-191-8627 0 0,-4-16-326 0 0,7 18 7402 0 0</inkml:trace>
  <inkml:trace contextRef="#ctx0" brushRef="#br0" timeOffset="262.06">984 464 2945 0 0,'0'0'642'0'0,"0"0"131"0"0,0 0 471 0 0,0 0 579 0 0,0 0 219 0 0,0 0-146 0 0,0 0-310 0 0,0 0-221 0 0,0 0-107 0 0,0 0-83 0 0,0 0-88 0 0,0 0-100 0 0,34 6-119 0 0,107 18-111 0 0,-7-18 797 0 0,153-31-2146 0 0,-255 24-3093 0 0,-19 2-6226 0 0,-10-1 2097 0 0</inkml:trace>
  <inkml:trace contextRef="#ctx0" brushRef="#br0" timeOffset="497.986">1742 695 6561 0 0,'0'0'3382'0'0,"0"0"-1636"0"0,0 0-500 0 0,0 0 9 0 0,0 0 62 0 0,0 0-96 0 0,0 0-280 0 0,0 0-322 0 0,0 0-284 0 0,-1 32-150 0 0,-3 94-78 0 0,12-81 7 0 0,-2-34 788 0 0,0-7-3333 0 0,-11-18-9446 0 0,1 9 6254 0 0</inkml:trace>
  <inkml:trace contextRef="#ctx0" brushRef="#br0" timeOffset="651.004">1621 162 0 0 0,'0'0'0'0'0,"0"0"0"0"0</inkml:trace>
  <inkml:trace contextRef="#ctx0" brushRef="#br0" timeOffset="1482.969">1904 913 32 0 0,'0'0'876'0'0,"0"0"-268"0"0,0 0 128 0 0,0 0 321 0 0,0 0 256 0 0,0 0 102 0 0,0 0-128 0 0,0 0-173 0 0,0 0-26 0 0,0 0-10 0 0,0 0 11 0 0,0 0 34 0 0,0 0-41 0 0,11 1-62 0 0,37 3-87 0 0,-44-4-781 0 0,0 0-1 0 0,0 0 1 0 0,0-1-1 0 0,0 0 1 0 0,0 0-1 0 0,0 0 1 0 0,-1 0-1 0 0,1 0 0 0 0,0-1 1 0 0,-1 1-1 0 0,1-1 1 0 0,-1 0-1 0 0,1-1 1 0 0,-1 1-1 0 0,0 0 1 0 0,0-1-1 0 0,0 0 1 0 0,0 1-1 0 0,0-2-151 0 0,5-4 256 0 0,19-17-104 0 0,-1-2 0 0 0,-2 0 0 0 0,0-2 1 0 0,-2-1-1 0 0,-2-1 0 0 0,0 0 0 0 0,-2-2 0 0 0,-2 0 0 0 0,-1 0 0 0 0,-1-2 0 0 0,-2 0 0 0 0,-2 0 0 0 0,-1-1 0 0 0,-1-1 0 0 0,1-32-152 0 0,-6 37-71 0 0,0 14 11 0 0,-1-1 0 0 0,0 0-1 0 0,-2 0 1 0 0,0 1-1 0 0,-2-1 1 0 0,0 0 0 0 0,0 1-1 0 0,-6-15 61 0 0,9 32-10 0 0,-1 0-1 0 0,0 1 0 0 0,0-1 0 0 0,0 0 1 0 0,0 0-1 0 0,0 0 0 0 0,-1 1 0 0 0,1-1 1 0 0,0 0-1 0 0,0 0 0 0 0,0 0 0 0 0,-1 1 1 0 0,1-1-1 0 0,0 0 0 0 0,-1 0 0 0 0,1 1 1 0 0,-1-1-1 0 0,1 0 0 0 0,-1 1 0 0 0,1-1 1 0 0,-1 0-1 0 0,0 1 0 0 0,1-1 0 0 0,-1 1 1 0 0,1-1-1 0 0,-1 1 0 0 0,0 0 0 0 0,0-1 1 0 0,1 1-1 0 0,-1-1 0 0 0,0 1 0 0 0,0 0 1 0 0,1 0-1 0 0,-1 0 0 0 0,0-1 0 0 0,0 1 1 0 0,0 0-1 0 0,0 0 0 0 0,1 0 0 0 0,-1 0 1 0 0,0 0-1 0 0,0 0 0 0 0,0 0 0 0 0,1 1 1 0 0,-1-1-1 0 0,0 0 0 0 0,0 0 0 0 0,0 1 1 0 0,1-1-1 0 0,-1 0 0 0 0,0 1 0 0 0,1-1 1 0 0,-1 1-1 0 0,0-1 0 0 0,1 1 0 0 0,-1-1 1 0 0,0 1-1 0 0,1-1 0 0 0,-1 2 11 0 0,-26 41-610 0 0,14-13 620 0 0,2 1-1 0 0,0 1 0 0 0,3-1 1 0 0,0 1-1 0 0,2 1 0 0 0,1 0 1 0 0,2-1-1 0 0,1 1 0 0 0,2 0 1 0 0,1 8-10 0 0,1-26 3 0 0,-1-1 0 0 0,2 0 0 0 0,0 0 0 0 0,0 0 1 0 0,2-1-1 0 0,0 1 0 0 0,0-1 0 0 0,1 0 0 0 0,0-1 1 0 0,2 1-1 0 0,-1-1 0 0 0,1 0 0 0 0,1-1 0 0 0,0 0 1 0 0,1 0-1 0 0,0-1 0 0 0,0-1 0 0 0,1 1 1 0 0,0-2-1 0 0,1 1 0 0 0,0-2 0 0 0,10 6-3 0 0,-9-10 64 0 0,1 0 0 0 0,0-1 0 0 0,-1-1 1 0 0,1 0-1 0 0,0 0 0 0 0,0-2 0 0 0,0 0 0 0 0,-1 0 0 0 0,1-1 0 0 0,0-1 0 0 0,-1 0 0 0 0,0-1 0 0 0,1 0 0 0 0,-2-1 0 0 0,1-1 1 0 0,0 0-1 0 0,-1-1 0 0 0,0 0 0 0 0,7-7-64 0 0,26-15 186 0 0,-2-2 0 0 0,-1-2 0 0 0,-1-1 0 0 0,-3-3 0 0 0,0-1 0 0 0,19-28-186 0 0,-40 50-9 0 0,0-2 1 0 0,-2 0-1 0 0,0-1 1 0 0,-1 0-1 0 0,0-1 1 0 0,-2-1-1 0 0,-1 0 1 0 0,0-1-1 0 0,-2 0 1 0 0,0 0-1 0 0,-2-1 1 0 0,0 0-1 0 0,-2-1 1 0 0,0 1-1 0 0,0-17 9 0 0,-5 37-7 0 0,-1 1 1 0 0,1-1-1 0 0,-1 1 0 0 0,0-1 1 0 0,0 1-1 0 0,0 0 0 0 0,0 0 1 0 0,0-1-1 0 0,0 1 0 0 0,-1 0 1 0 0,1 0-1 0 0,-1 0 0 0 0,1 0 1 0 0,-1 0-1 0 0,0 1 0 0 0,0-1 1 0 0,0 0-1 0 0,0 1 0 0 0,0 0 1 0 0,0-1-1 0 0,0 1 0 0 0,0 0 1 0 0,-1 0-1 0 0,1 0 0 0 0,0 0 1 0 0,-1 0-1 0 0,1 1 0 0 0,-1-1 1 0 0,1 1-1 0 0,-1 0 0 0 0,1 0 1 0 0,-1-1-1 0 0,1 2 0 0 0,-1-1 1 0 0,1 0-1 0 0,-1 0 0 0 0,1 1 1 0 0,-1-1-1 0 0,1 1 0 0 0,0 0 1 0 0,-1 0-1 0 0,1 0 0 0 0,0 0 1 0 0,0 0-1 0 0,-2 1 7 0 0,-11 6-5 0 0,1 0 0 0 0,-1 1 0 0 0,2 1 0 0 0,-1 0-1 0 0,1 0 1 0 0,1 2 0 0 0,0 0 0 0 0,0 0 0 0 0,2 1 0 0 0,-1 0 0 0 0,1 1 0 0 0,1 0 0 0 0,1 0 0 0 0,0 1-1 0 0,1 0 1 0 0,0 1 0 0 0,-3 14 5 0 0,1-7-21 0 0,0-1 0 0 0,2 2 0 0 0,1-1-1 0 0,1 1 1 0 0,1 0 0 0 0,1 0 0 0 0,1 0 0 0 0,2 0 0 0 0,1 20 21 0 0,1-34-27 0 0,0-1 1 0 0,0 1 0 0 0,1-1 0 0 0,1 0 0 0 0,0 0 0 0 0,0 0 0 0 0,0-1 0 0 0,1 1-1 0 0,1-1 1 0 0,-1 0 0 0 0,1 0 0 0 0,1-1 0 0 0,-1 0 0 0 0,1 0 0 0 0,1 0 0 0 0,-1-1 0 0 0,1 0-1 0 0,0-1 1 0 0,0 0 0 0 0,1 0 0 0 0,-1 0 0 0 0,1-1 0 0 0,0-1 0 0 0,5 2 26 0 0,-2-2-333 0 0,26 0-1399 0 0,-27-24-7680 0 0,-11 15 4645 0 0,0 1 377 0 0</inkml:trace>
  <inkml:trace contextRef="#ctx0" brushRef="#br0" timeOffset="1929.943">1779 70 1712 0 0,'0'0'2027'0'0,"0"0"161"0"0,0 0 289 0 0,0 0 253 0 0,0 0-46 0 0,0 0-447 0 0,0 0-634 0 0,0 0-516 0 0,0 0-276 0 0,0 0-108 0 0,0 0-26 0 0,0 0-22 0 0,0 0-37 0 0,-1 6-71 0 0,-27 76 932 0 0,25-50-2814 0 0,10-27-3426 0 0,5-6-4930 0 0,-6-2 1243 0 0</inkml:trace>
</inkml:ink>
</file>

<file path=ppt/ink/ink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55.9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0 672 0 0,'0'0'1983'0'0,"0"0"-1033"0"0,0 0-378 0 0,0 0 79 0 0,0 0 294 0 0,0 0 397 0 0,0 0 229 0 0,0 0-49 0 0,0 0-230 0 0,0 0-265 0 0,0 0-211 0 0,2 16-124 0 0,14 95 555 0 0,1-6-373 0 0,-4 0 0 0 0,-5 1 0 0 0,-5 0 1 0 0,-6 41-875 0 0,-33 168 201 0 0,33-297-261 0 0,-2 15 405 0 0,15-53 212 0 0,2-11-537 0 0,2 1 1 0 0,1 1-1 0 0,1 0 1 0 0,1 1-1 0 0,2 1 1 0 0,0 1-1 0 0,2 1 1 0 0,1 0 0 0 0,1 2-1 0 0,1 0 1 0 0,1 2-1 0 0,22-14-20 0 0,-42 30-1 0 0,1 0-1 0 0,0 1 1 0 0,0 0 0 0 0,0 0-1 0 0,1 0 1 0 0,-1 1-1 0 0,1 0 1 0 0,0 1 0 0 0,0-1-1 0 0,0 1 1 0 0,0 1-1 0 0,1-1 1 0 0,-1 1-1 0 0,0 0 1 0 0,0 1 0 0 0,7 0 1 0 0,-9 4 10 0 0,-1 0 0 0 0,0 1 0 0 0,0-1 0 0 0,0 1 0 0 0,-1 0 0 0 0,0 0 0 0 0,0 0 0 0 0,0 0 0 0 0,0 1 1 0 0,-1-1-1 0 0,0 1 0 0 0,0-1 0 0 0,0 1 0 0 0,-1 0 0 0 0,0 0 0 0 0,0 0 0 0 0,0 0 0 0 0,-1 0 0 0 0,0 0 1 0 0,0 0-1 0 0,-1 2-10 0 0,-2 275 653 0 0,3-282-701 0 0,0 1-1 0 0,0-1 1 0 0,0 1-1 0 0,0-1 1 0 0,1 1-1 0 0,-1-1 1 0 0,0 1 0 0 0,1-1-1 0 0,-1 1 1 0 0,1-1-1 0 0,-1 1 1 0 0,1-1-1 0 0,0 0 1 0 0,-1 1-1 0 0,1-1 1 0 0,0 0 0 0 0,0 0-1 0 0,0 1 1 0 0,0-1-1 0 0,0 0 1 0 0,0 0-1 0 0,0 0 1 0 0,1 0-1 0 0,-1 0 1 0 0,0-1-1 0 0,0 1 1 0 0,1 0 0 0 0,-1-1-1 0 0,2 1 49 0 0,11-2-3994 0 0,1-7-4190 0 0,-11 4 856 0 0</inkml:trace>
  <inkml:trace contextRef="#ctx0" brushRef="#br0" timeOffset="764.965">1034 696 3457 0 0,'0'0'1901'0'0,"0"0"-278"0"0,0 0 46 0 0,0 0 183 0 0,0 0 15 0 0,0 0-228 0 0,0 0-370 0 0,0 0-356 0 0,0 0-237 0 0,0 0-158 0 0,0 0-125 0 0,0 0-103 0 0,-34 12-62 0 0,-105 36-32 0 0,62-7 155 0 0,64-27-285 0 0,5-7-84 0 0,1 0 0 0 0,0 0-1 0 0,0 0 1 0 0,1 1 0 0 0,0 0 0 0 0,0 1-1 0 0,1-1 1 0 0,0 1 0 0 0,0 0 0 0 0,1 1 0 0 0,0-1-1 0 0,1 1 1 0 0,0-1 0 0 0,1 1 0 0 0,0 0-1 0 0,0 0 1 0 0,1 0 0 0 0,0 0 0 0 0,1 0 0 0 0,0 0-1 0 0,1 1 19 0 0,-1-9 3 0 0,1 0 0 0 0,-1-1 0 0 0,1 1 0 0 0,-1-1 0 0 0,1 1 0 0 0,0 0 0 0 0,0-1 0 0 0,0 1 0 0 0,-1-1 0 0 0,2 0 0 0 0,-1 1 0 0 0,0-1 0 0 0,0 0 0 0 0,0 0 0 0 0,0 1 0 0 0,1-1 0 0 0,-1 0 1 0 0,1 0-1 0 0,-1-1 0 0 0,0 1 0 0 0,1 0 0 0 0,0 0 0 0 0,-1-1 0 0 0,1 1 0 0 0,-1-1 0 0 0,1 1 0 0 0,0-1 0 0 0,-1 0 0 0 0,1 1 0 0 0,0-1 0 0 0,0 0 0 0 0,-1 0 0 0 0,1 0 0 0 0,0-1 0 0 0,-1 1 0 0 0,1 0 0 0 0,0-1 0 0 0,-1 1 0 0 0,1-1 0 0 0,0 0-3 0 0,67-28 801 0 0,-27-4-596 0 0,-2-1 0 0 0,-2-2 0 0 0,-2-2 0 0 0,8-12-205 0 0,84-82 71 0 0,-80 98-223 0 0,-45 67-123 0 0,-13 199 146 0 0,10-226 133 0 0,0-1 1 0 0,1 1 0 0 0,0-1 0 0 0,0 0-1 0 0,0 1 1 0 0,1-1 0 0 0,-1 0 0 0 0,1 0 0 0 0,1 0-1 0 0,-1 0 1 0 0,1 0 0 0 0,-1 0 0 0 0,2-1 0 0 0,-1 0-1 0 0,0 1 1 0 0,1-1 0 0 0,0 0 0 0 0,0 0-1 0 0,0-1 1 0 0,0 1 0 0 0,0-1 0 0 0,1 0 0 0 0,0 0-1 0 0,-1-1 1 0 0,1 1 0 0 0,0-1 0 0 0,1 0-1 0 0,-1-1 1 0 0,3 2-5 0 0,-4-5 45 0 0,0 0 0 0 0,0 0 0 0 0,0 0 0 0 0,0 0 0 0 0,0-1 0 0 0,0 0 0 0 0,-1 0 0 0 0,0 0 0 0 0,1 0 0 0 0,-1 0 0 0 0,0 0 0 0 0,0-1 0 0 0,-1 0 0 0 0,1 0 0 0 0,-1 1 0 0 0,1-4-45 0 0,0 4 34 0 0,135-254 939 0 0,-93 202-986 0 0,-43 58-35 0 0,0-1 1 0 0,0 1-1 0 0,-1 0 1 0 0,1 0-1 0 0,-1 0 1 0 0,0 0-1 0 0,1 0 1 0 0,-1 0-1 0 0,-1 0 1 0 0,1 0-1 0 0,0 1 1 0 0,-1-1 0 0 0,0 0-1 0 0,0 0 1 0 0,0 1-1 0 0,0-1 1 0 0,0 0-1 0 0,-1 0 1 0 0,1 1-1 0 0,-2 2 48 0 0,2-1-22 0 0,-3 62-56 0 0,1-51 61 0 0,1 0-1 0 0,0 0 1 0 0,1 0 0 0 0,1 0-1 0 0,0-1 1 0 0,1 1 0 0 0,1 0 0 0 0,0 0-1 0 0,1-1 1 0 0,6 14 17 0 0,-10-27 19 0 0,1 1 0 0 0,0-1 0 0 0,0 0 0 0 0,0 1-1 0 0,0-1 1 0 0,1 0 0 0 0,-1 0 0 0 0,1 1 0 0 0,-1-1 0 0 0,1 0 0 0 0,0-1 0 0 0,0 1-1 0 0,-1 0 1 0 0,1 0 0 0 0,1-1 0 0 0,-1 1 0 0 0,0-1 0 0 0,0 0 0 0 0,0 0 0 0 0,1 1 0 0 0,-1-2-1 0 0,1 1 1 0 0,-1 0 0 0 0,1 0 0 0 0,-1-1 0 0 0,1 1 0 0 0,-1-1 0 0 0,1 0 0 0 0,-1 0-1 0 0,1 0 1 0 0,0 0 0 0 0,-1 0 0 0 0,1 0 0 0 0,-1-1 0 0 0,1 0 0 0 0,-1 1 0 0 0,1-1-1 0 0,1 0-17 0 0,13-22 549 0 0,0-1 0 0 0,-1 0 0 0 0,-1 0 0 0 0,-2-2 0 0 0,11-26-550 0 0,23-43 757 0 0,31-47-782 0 0,-75 137-1167 0 0,1-2 2331 0 0,-3 5-6438 0 0,-1 1-5906 0 0,-1 7 3151 0 0</inkml:trace>
  <inkml:trace contextRef="#ctx0" brushRef="#br0" timeOffset="1141.465">2070 825 664 0 0,'0'0'4912'0'0,"0"0"-2021"0"0,0 0-609 0 0,0 0-11 0 0,0 0-133 0 0,0 0-303 0 0,0 0-381 0 0,33-6-354 0 0,103-20-251 0 0,-72-1 444 0 0,-57 22-1194 0 0,-2 0 0 0 0,1-1 0 0 0,-1 1 0 0 0,1-1 0 0 0,-1 0 0 0 0,-1-1 0 0 0,1 1 0 0 0,-1-1 0 0 0,-1 0 0 0 0,1 0 0 0 0,-1 0 0 0 0,0 0 0 0 0,-1-1 0 0 0,1 1 0 0 0,-2-1 0 0 0,1 0 0 0 0,-1 1 0 0 0,0-1 0 0 0,0 0 0 0 0,-1 0 0 0 0,0 0 0 0 0,-1 1 0 0 0,0-1 0 0 0,0 0 0 0 0,-1-1-99 0 0,-2 4-95 0 0,0 1 0 0 0,-1 0 0 0 0,0 0 1 0 0,0 0-1 0 0,0 1 0 0 0,0 0 0 0 0,0 0 1 0 0,-1 0-1 0 0,1 1 0 0 0,-1-1 0 0 0,0 1 0 0 0,0 0 1 0 0,0 1-1 0 0,0 0 0 0 0,0 0 0 0 0,0 0 1 0 0,0 1-1 0 0,0-1 0 0 0,0 1 0 0 0,0 1 0 0 0,0-1 1 0 0,0 1-1 0 0,0 0 0 0 0,0 1 0 0 0,0 0 0 0 0,0-1 1 0 0,0 2-1 0 0,-2 0 95 0 0,-4 2-76 0 0,0 0 0 0 0,0 1 0 0 0,1 1 0 0 0,0-1 0 0 0,0 2 0 0 0,0-1 0 0 0,1 2 0 0 0,0-1 0 0 0,1 1 0 0 0,0 1 0 0 0,0 0 0 0 0,1 0 0 0 0,1 0 0 0 0,-1 1 0 0 0,2 1 0 0 0,-1-1 0 0 0,2 1 0 0 0,-1 0 0 0 0,2 0 0 0 0,0 0 0 0 0,0 1 0 0 0,1 0 0 0 0,0-1 0 0 0,1 1 0 0 0,1 0-1 0 0,0 0 1 0 0,1 0 0 0 0,0 0 0 0 0,2 11 76 0 0,0-17 30 0 0,0 1 0 0 0,0 0 0 0 0,0-1 0 0 0,1 0 0 0 0,0 1 0 0 0,0-1 0 0 0,1-1 0 0 0,0 1 0 0 0,0 0 0 0 0,1-1 0 0 0,-1 0 0 0 0,1 0 0 0 0,1 0 0 0 0,-1-1 0 0 0,1 1 0 0 0,0-1 0 0 0,0-1 0 0 0,1 1 0 0 0,-1-1 0 0 0,1 0 0 0 0,5 2-30 0 0,9 4 216 0 0,1-1 0 0 0,0-1 1 0 0,0-1-1 0 0,1-1 0 0 0,0 0 1 0 0,13 0-217 0 0,153-2 360 0 0,-106-25-2192 0 0,-31 0-5744 0 0,-42 17 4712 0 0,8-4-6457 0 0</inkml:trace>
</inkml:ink>
</file>

<file path=ppt/ink/ink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08.1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12 261 0 0 0,'0'0'884'0'0,"0"0"507"0"0,0 0 136 0 0,0 0-155 0 0,0 0-221 0 0,0 0-132 0 0,0 0-47 0 0,0 0 39 0 0,-2-4 38 0 0,-7-24 1010 0 0,33 24 1827 0 0,172 18-636 0 0,8-11-2013 0 0,-45-13-908 0 0,-111 6-212 0 0,-48 4-76 0 0,0 0 19 0 0,0 0 39 0 0,0 0 53 0 0,0 0 47 0 0,0 0 14 0 0,0 0 22 0 0,0 0-1 0 0,0 0-23 0 0,-6-11 348 0 0,-156-180-315 0 0,157 185-1137 0 0,-3-4 2416 0 0,3 5-3606 0 0,2 1-3667 0 0,1 3-5192 0 0,5 1 5586 0 0</inkml:trace>
</inkml:ink>
</file>

<file path=ppt/ink/ink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00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1 295 1920 0 0,'0'0'945'0'0,"0"0"-497"0"0,0 0 29 0 0,0 0 467 0 0,0 0 459 0 0,0 0 283 0 0,0 0-88 0 0,0 0-357 0 0,0 0-355 0 0,0 0-271 0 0,0 0-149 0 0,34-23-47 0 0,105-74-17 0 0,-75 37 356 0 0,16-35 1251 0 0,-65 76-946 0 0,-14 19-925 0 0,8 40 765 0 0,-6-12-659 0 0,14 104 652 0 0,4-1 1 0 0,17 38-897 0 0,29 136 189 0 0,-48-275 140 0 0,-8-57 622 0 0,11-92-727 0 0,6 1-1 0 0,4 0 0 0 0,5 3 1 0 0,25-46-224 0 0,-12 10-847 0 0,-49 149-390 0 0,4-13 2502 0 0,-4 11-5977 0 0,-1 2-6163 0 0,0 2 4560 0 0</inkml:trace>
  <inkml:trace contextRef="#ctx0" brushRef="#br0" timeOffset="3434.993">829 590 1016 0 0,'0'0'1123'0'0,"0"0"-140"0"0,0 0 40 0 0,0 0 194 0 0,0 0 128 0 0,0 0-80 0 0,0 0-247 0 0,0 0-281 0 0,0 0-172 0 0,0 0-96 0 0,0 0-45 0 0,-1 14 19 0 0,-1 75 488 0 0,31 54 1285 0 0,-35-25-2348 0 0,3-105-587 0 0,-3 3-666 0 0,1-13-2710 0 0,-3-2-3363 0 0,8-1 6472 0 0</inkml:trace>
  <inkml:trace contextRef="#ctx0" brushRef="#br0" timeOffset="3992.085">720 590 232 0 0,'0'0'1988'0'0,"0"0"-431"0"0,0 0-72 0 0,0 0 177 0 0,0 0 129 0 0,0 0-92 0 0,0 0-325 0 0,0 0-382 0 0,0 0-238 0 0,0 0-94 0 0,0 0-16 0 0,0 0 7 0 0,29-11-19 0 0,93-31-60 0 0,-4 24 765 0 0,-89 19-1140 0 0,-27-2-186 0 0,0 1 0 0 0,0 0 1 0 0,1 0-1 0 0,-1 0 0 0 0,0 0 1 0 0,0 1-1 0 0,0-1 0 0 0,1 1 1 0 0,-1-1-1 0 0,0 1 0 0 0,0 0 1 0 0,0-1-1 0 0,0 1 0 0 0,0 0 1 0 0,0 1-1 0 0,0-1 1 0 0,0 0-1 0 0,-1 0 0 0 0,1 1 1 0 0,0-1-1 0 0,-1 1 0 0 0,1-1 1 0 0,-1 1-1 0 0,0 0 0 0 0,1 0 1 0 0,-1 0-1 0 0,0 0 0 0 0,0 0 1 0 0,0 0-1 0 0,0 0 0 0 0,0 0 1 0 0,-1 0-1 0 0,1 0 1 0 0,-1 0-1 0 0,1 0 0 0 0,-1 1 1 0 0,0-1-1 0 0,0 0 0 0 0,0 0 1 0 0,0 0-1 0 0,0 1 0 0 0,0-1 1 0 0,-1 0-1 0 0,1 0 0 0 0,-1 2-11 0 0,-1 2 34 0 0,1-1-1 0 0,-1 1 1 0 0,0-1-1 0 0,0 1 0 0 0,-1-1 1 0 0,1 0-1 0 0,-1 0 1 0 0,0 0-1 0 0,-1 0 1 0 0,1 0-1 0 0,-1-1 0 0 0,0 0 1 0 0,0 0-1 0 0,-2 1-33 0 0,-11 15 62 0 0,1-2-20 0 0,-20 45-60 0 0,37-61 10 0 0,0 0 0 0 0,1 1 0 0 0,-1-1 0 0 0,1 0 0 0 0,0-1 0 0 0,-1 1 0 0 0,1 0 0 0 0,0 0 0 0 0,0-1 0 0 0,0 1 0 0 0,0-1 0 0 0,1 0 1 0 0,-1 0-1 0 0,0 0 0 0 0,1 0 0 0 0,-1 0 0 0 0,0 0 0 0 0,1 0 0 0 0,-1-1 0 0 0,1 1 0 0 0,-1-1 0 0 0,2 0 8 0 0,50 9-12 0 0,-42-9 13 0 0,0 2 0 0 0,1-1 0 0 0,-1 2 1 0 0,0 0-1 0 0,-1 0 0 0 0,1 1 0 0 0,0 0 1 0 0,-1 1-1 0 0,0 0 0 0 0,0 1 0 0 0,0 1-1 0 0,-9-6 20 0 0,0 1-1 0 0,0 0 1 0 0,-1 0-1 0 0,1-1 0 0 0,0 1 1 0 0,-1 1-1 0 0,1-1 1 0 0,-1 0-1 0 0,0 0 0 0 0,0 0 1 0 0,0 1-1 0 0,0-1 1 0 0,0 0-1 0 0,0 1 0 0 0,0-1 1 0 0,-1 1-1 0 0,0-1 1 0 0,1 1-1 0 0,-1-1 0 0 0,0 1 1 0 0,0 0-1 0 0,0-1 1 0 0,0 1-1 0 0,-1-1 1 0 0,1 1-1 0 0,-1-1 0 0 0,0 1 1 0 0,1-1-1 0 0,-1 0 1 0 0,0 1-1 0 0,0-1 0 0 0,-1 0 1 0 0,1 0-1 0 0,0 1 1 0 0,-2 0-20 0 0,-60 68 594 0 0,54-63-644 0 0,-1 0 1 0 0,0-1-1 0 0,0 0 1 0 0,-1-1-1 0 0,0 0 1 0 0,0 0-1 0 0,-1-1 1 0 0,1-1-1 0 0,-1 0 1 0 0,0 0-1 0 0,0-1 1 0 0,0-1-1 0 0,-1 0 1 0 0,1-1-1 0 0,-10 0 50 0 0,-1 0-969 0 0,-27-2-1836 0 0,19-6-5383 0 0,22 3 502 0 0</inkml:trace>
  <inkml:trace contextRef="#ctx0" brushRef="#br0" timeOffset="5301.145">1481 608 0 0 0,'0'0'748'0'0,"0"0"668"0"0,0 0 357 0 0,0 0 121 0 0,0 0-86 0 0,0 0-185 0 0,0 0-160 0 0,0 0-107 0 0,0 0-141 0 0,0 0-163 0 0,0 0-187 0 0,0-2-211 0 0,-48 78 1895 0 0,-80 178-2088 0 0,31-100-1150 0 0,-18-32-3709 0 0,111-116 1637 0 0,5-5-7074 0 0,1-1 8641 0 0</inkml:trace>
  <inkml:trace contextRef="#ctx0" brushRef="#br0" timeOffset="6015.035">1606 818 0 0 0,'0'0'600'0'0,"0"0"866"0"0,0 0 330 0 0,0 0-66 0 0,0 0-295 0 0,0 0-318 0 0,-24 32-251 0 0,-71 99-186 0 0,33-40 814 0 0,-60 56 382 0 0,112-131-1483 0 0,20-20 984 0 0,228-222 82 0 0,-204 192-1425 0 0,2 2 1 0 0,1 1 0 0 0,2 2 0 0 0,0 1-1 0 0,21-9-34 0 0,-59 37 5 0 0,-1-1-1 0 0,1 0 1 0 0,0 0 0 0 0,0 1-1 0 0,0-1 1 0 0,0 1-1 0 0,0-1 1 0 0,0 1-1 0 0,0-1 1 0 0,0 1 0 0 0,0-1-1 0 0,0 1 1 0 0,0 0-1 0 0,0 0 1 0 0,0 0-1 0 0,0-1 1 0 0,0 1 0 0 0,0 0-1 0 0,0 0 1 0 0,0 0-1 0 0,0 1 1 0 0,0-1 0 0 0,0 0-1 0 0,0 0 1 0 0,0 0-1 0 0,0 1 1 0 0,0-1-1 0 0,0 1 1 0 0,0-1 0 0 0,0 1-1 0 0,0-1 1 0 0,0 1-1 0 0,0-1 1 0 0,0 1 0 0 0,0 0-1 0 0,-1 0 1 0 0,1-1-1 0 0,0 1 1 0 0,0 0-1 0 0,-1 0 1 0 0,1 0 0 0 0,-1 0-1 0 0,1 0 1 0 0,-1 0-1 0 0,1 0 1 0 0,-1 0 0 0 0,1 0-1 0 0,-1 0-4 0 0,3 56 270 0 0,-4-49-288 0 0,-24 196 605 0 0,41-116-117 0 0,-16-87-350 0 0,0-1 6 0 0,0 0 13 0 0,-18 1 1054 0 0,-38-10 556 0 0,-44-57-1222 0 0,0-35-1821 0 0,74 48-8721 0 0,24 45-521 0 0</inkml:trace>
  <inkml:trace contextRef="#ctx0" brushRef="#br0" timeOffset="7971.235">2090 240 0 0 0,'0'0'1438'0'0,"0"0"219"0"0,0 0 216 0 0,0 0 79 0 0,0 0-82 0 0,0 0-171 0 0,0 0-240 0 0,0 0-272 0 0,0 0-260 0 0,0 0-223 0 0,0 0-168 0 0,-6-5-91 0 0,0 1-536 0 0,-11-10 1057 0 0,43 22 1521 0 0,-11-3-2073 0 0,1-1 1 0 0,0 0-1 0 0,0-1 0 0 0,1-1 0 0 0,-1-1 0 0 0,1 0 0 0 0,-1-1 0 0 0,4-1-414 0 0,0 1 227 0 0,192-26 934 0 0,-111 16-1664 0 0,-58 9-7462 0 0,-42 2 3152 0 0,-1 1 1244 0 0,0-1-3391 0 0</inkml:trace>
  <inkml:trace contextRef="#ctx0" brushRef="#br0" timeOffset="8274.418">2070 509 1624 0 0,'0'0'1946'0'0,"0"0"-49"0"0,0 0 35 0 0,0 0 46 0 0,0 0-102 0 0,0 0-256 0 0,0 0-301 0 0,0 0-174 0 0,0 0-77 0 0,0 0-49 0 0,0 0-74 0 0,0 0-102 0 0,0 0-97 0 0,9 3-85 0 0,122 19 2165 0 0,178-52-3301 0 0,-261 25-3302 0 0,-17 1-4670 0 0,-26 4 6213 0 0,7-1-6278 0 0</inkml:trace>
</inkml:ink>
</file>

<file path=ppt/ink/ink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11.2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50 714 0 0 0,'0'0'599'0'0,"0"0"804"0"0,0 0 353 0 0,0 0-15 0 0,0 0-241 0 0,0 0-311 0 0,0 0-344 0 0,0 0-289 0 0,0 0-175 0 0,0 0-49 0 0,0 4 56 0 0,-22 235 3498 0 0,9-40-3483 0 0,-1-134-88 0 0,14-98 3177 0 0,0-17-3461 0 0,1 21 31 0 0,2 0-1 0 0,1 0 0 0 0,1 0 0 0 0,2 1 1 0 0,1 0-1 0 0,1 0 0 0 0,1 1 1 0 0,1 0-1 0 0,2 1 0 0 0,0 0 0 0 0,2 1 1 0 0,1 1-1 0 0,1 0 0 0 0,1 1 0 0 0,1 1 1 0 0,1 1-1 0 0,0 0 0 0 0,2 2 1 0 0,15-11-62 0 0,-31 26 10 0 0,-1 0 0 0 0,1 1 0 0 0,0 0 1 0 0,0 0-1 0 0,1 0 0 0 0,-1 1 0 0 0,1 0 1 0 0,-1 0-1 0 0,1 1 0 0 0,-1-1 0 0 0,1 2 1 0 0,0-1-1 0 0,0 1 0 0 0,0 0 0 0 0,-1 0 1 0 0,3 1-11 0 0,-7 0 22 0 0,-1 1-1 0 0,1 0 1 0 0,-1 0 0 0 0,1 0 0 0 0,-1 0 0 0 0,0 0 0 0 0,0 0 0 0 0,0 0 0 0 0,0 0 0 0 0,-1 1-1 0 0,1-1 1 0 0,0 0 0 0 0,-1 1 0 0 0,0-1 0 0 0,1 0 0 0 0,-1 1 0 0 0,0-1 0 0 0,0 0 0 0 0,0 1-1 0 0,-1-1 1 0 0,1 0 0 0 0,0 1 0 0 0,-2 1-22 0 0,2 7 103 0 0,-1-4-167 0 0,0-1 0 0 0,-1 1-1 0 0,0-1 1 0 0,0 0-1 0 0,0 0 1 0 0,-1 1-1 0 0,0-2 1 0 0,0 1 0 0 0,-1 0-1 0 0,1-1 1 0 0,-1 1-1 0 0,0-1 1 0 0,-3 2 64 0 0,6-6-1039 0 0,-1 1 1704 0 0,1-2-4514 0 0,0 1-4369 0 0,1-1 744 0 0</inkml:trace>
  <inkml:trace contextRef="#ctx0" brushRef="#br0" timeOffset="1450.93">494 1259 0 0 0,'0'0'331'0'0,"0"0"1014"0"0,0 0 282 0 0,0 0-77 0 0,0 0-100 0 0,0 0-33 0 0,0 0-20 0 0,0 0-70 0 0,0 0-102 0 0,21-1-157 0 0,64-9-146 0 0,-29-18 772 0 0,-43 16-1201 0 0,-2 3-209 0 0,42-28 408 0 0,-2-3 1 0 0,-2-3 0 0 0,-1-1 0 0 0,-3-3 0 0 0,36-46-693 0 0,-78 88 14 0 0,1 1 1 0 0,-1-1 0 0 0,0 0 0 0 0,-1 0-1 0 0,1 0 1 0 0,-1-1 0 0 0,0 1 0 0 0,0 0-1 0 0,0-1 1 0 0,-1 0 0 0 0,0 1 0 0 0,0-1-1 0 0,-1 0 1 0 0,1 1 0 0 0,-1-1 0 0 0,0 0-1 0 0,-1-1-14 0 0,-1 5-73 0 0,-1 1 0 0 0,1 0 0 0 0,-1 0 0 0 0,1 0 0 0 0,-1 0 0 0 0,1 0 0 0 0,-1 0 0 0 0,1 1 0 0 0,-1-1 0 0 0,0 1 0 0 0,1 0 0 0 0,-1-1 0 0 0,0 1 0 0 0,1 1 0 0 0,-1-1 0 0 0,0 0 0 0 0,1 1 0 0 0,-1-1 0 0 0,0 1 0 0 0,1 0 0 0 0,-1 0 0 0 0,1 0 0 0 0,-1 0 0 0 0,1 0 0 0 0,-2 2 73 0 0,-4 2-35 0 0,0 0 1 0 0,0 1 0 0 0,1 0-1 0 0,0 1 1 0 0,0-1 0 0 0,1 1-1 0 0,-1 1 1 0 0,2-1 0 0 0,-1 1-1 0 0,1 0 1 0 0,0 0 0 0 0,1 1-1 0 0,0-1 1 0 0,0 1 0 0 0,1 0-1 0 0,0 0 1 0 0,0 0 0 0 0,1 1 0 0 0,0-1-1 0 0,1 0 1 0 0,0 1 0 0 0,1-1-1 0 0,0 1 1 0 0,0 0 0 0 0,1-1-1 0 0,1 8 35 0 0,1-11 26 0 0,0 0 0 0 0,0-1 0 0 0,0 1 0 0 0,1-1 0 0 0,-1 1 0 0 0,1-1 0 0 0,1 0 0 0 0,-1-1 0 0 0,1 1 0 0 0,-1-1 0 0 0,1 0 0 0 0,1 0 0 0 0,-1 0 0 0 0,1-1-1 0 0,-1 1 1 0 0,1-1 0 0 0,0-1 0 0 0,0 1 0 0 0,0-1 0 0 0,0 0 0 0 0,4 0-26 0 0,136 18 830 0 0,-132-21-785 0 0,-1-1-1 0 0,0-1 1 0 0,0 0 0 0 0,0-1-1 0 0,0 0 1 0 0,0-1-1 0 0,-1 0 1 0 0,0-1-1 0 0,0-1 1 0 0,0 0-1 0 0,-1 0 1 0 0,0-1 0 0 0,-1 0-1 0 0,0-1 1 0 0,0-1-1 0 0,0 1 1 0 0,-2-1-1 0 0,1-1 1 0 0,-1 0-1 0 0,-1 0 1 0 0,0 0 0 0 0,1-3-46 0 0,-4 7-88 0 0,-1 0-1 0 0,0 0 0 0 0,-1-1 1 0 0,1 1-1 0 0,-1-1 0 0 0,0 1 0 0 0,-1-1 1 0 0,0 0-1 0 0,0 0 0 0 0,-1 1 0 0 0,0-1 1 0 0,0 0-1 0 0,-1 0 0 0 0,0 0 90 0 0,-1 7-95 0 0,1-1 0 0 0,0 0 0 0 0,-1 0 0 0 0,0 1 0 0 0,1-1 0 0 0,-1 1 0 0 0,0 0 0 0 0,0-1 0 0 0,0 1 0 0 0,0 0 0 0 0,0 0 0 0 0,0 0 0 0 0,0 0 0 0 0,0 1 0 0 0,-1-1 0 0 0,1 0 0 0 0,0 1 0 0 0,0 0 0 0 0,-1-1 0 0 0,1 1 0 0 0,0 0 0 0 0,0 0 0 0 0,-1 0 0 0 0,1 1 0 0 0,0-1 0 0 0,0 0 0 0 0,-1 1 0 0 0,1 0 0 0 0,0-1 0 0 0,0 1 0 0 0,0 0 0 0 0,0 0 0 0 0,0 0 0 0 0,0 0 0 0 0,0 1 0 0 0,0-1 0 0 0,0 0 0 0 0,1 1 0 0 0,-1-1 0 0 0,0 1 0 0 0,1 0 0 0 0,-1 0 0 0 0,1-1 0 0 0,0 1 0 0 0,0 0 0 0 0,-1 0 0 0 0,1 0 0 0 0,1 0 0 0 0,-1 1 0 0 0,0-1 95 0 0,0 3 26 0 0,0-1 1 0 0,0 1-1 0 0,1-1 1 0 0,-1 1 0 0 0,1-1-1 0 0,0 1 1 0 0,1 0-1 0 0,-1-1 1 0 0,1 1-1 0 0,0-1 1 0 0,0 1-1 0 0,0-1 1 0 0,1 1-1 0 0,-1-1 1 0 0,1 0-1 0 0,0 0 1 0 0,0 0-1 0 0,1 0 1 0 0,-1 0 0 0 0,1 0-1 0 0,0-1 1 0 0,0 1-1 0 0,0-1 1 0 0,1 0-1 0 0,-1 0 1 0 0,3 2-27 0 0,4 3 183 0 0,-1 0-1 0 0,2-2 1 0 0,-1 1 0 0 0,0-1 0 0 0,1 0 0 0 0,0-1-1 0 0,1-1 1 0 0,-1 0 0 0 0,9 2-183 0 0,-4-5 226 0 0,0-1 0 0 0,0-1-1 0 0,0-1 1 0 0,0 0 0 0 0,-1-1 0 0 0,1-1 0 0 0,-1 0-1 0 0,1-1 1 0 0,-1-1 0 0 0,-1 0 0 0 0,1-1 0 0 0,-1 0-1 0 0,0-2 1 0 0,-1 1 0 0 0,0-2 0 0 0,1-1-226 0 0,-9 8 41 0 0,7-3 27 0 0,0-1 0 0 0,-1 0 0 0 0,0-1 1 0 0,0-1-1 0 0,-1 1 0 0 0,0-2 0 0 0,0 1 1 0 0,-1-1-1 0 0,-1-1 0 0 0,1 0 0 0 0,-2 0 1 0 0,1-1-1 0 0,-2 1 0 0 0,5-11-68 0 0,-10 20-5 0 0,0 0 0 0 0,-1 0 0 0 0,1 0 0 0 0,-1 0 0 0 0,1 1 0 0 0,-1-1 0 0 0,0 0 0 0 0,1 0 0 0 0,-1 0 0 0 0,0 0-1 0 0,0 0 1 0 0,-1 0 0 0 0,1 0 0 0 0,0 0 0 0 0,-1 0 0 0 0,1 0 0 0 0,-1 0 0 0 0,1 0 0 0 0,-1 0 0 0 0,0 0 0 0 0,0 1 0 0 0,0-1 0 0 0,0 0 0 0 0,0 0 0 0 0,0 1 0 0 0,-1-1 0 0 0,1 1 0 0 0,0-1 0 0 0,-1 1 0 0 0,1 0-1 0 0,-1 0 1 0 0,1-1 0 0 0,-1 1 0 0 0,0 0 0 0 0,0 0 0 0 0,1 0 0 0 0,-1 1 0 0 0,0-1 0 0 0,0 0 0 0 0,0 1 0 0 0,0-1 0 0 0,0 1 0 0 0,0 0 0 0 0,0 0 0 0 0,0 0 0 0 0,0 0 0 0 0,0 0 5 0 0,-6 0-55 0 0,1 1-1 0 0,-1 0 1 0 0,0 0 0 0 0,1 1 0 0 0,-1 0 0 0 0,1 1 0 0 0,0 0 0 0 0,-1 0-1 0 0,2 0 1 0 0,-1 1 0 0 0,0 0 0 0 0,1 0 0 0 0,-1 1 0 0 0,1 0 0 0 0,0 0-1 0 0,1 0 1 0 0,-1 1 0 0 0,1-1 0 0 0,0 1 0 0 0,-1 3 55 0 0,-5 6-92 0 0,2 0 1 0 0,0 1-1 0 0,0-1 1 0 0,2 2-1 0 0,0-1 1 0 0,1 1-1 0 0,0 0 1 0 0,0 9 91 0 0,4-20-13 0 0,1 0 1 0 0,1 0 0 0 0,-1 0 0 0 0,1 0 0 0 0,0 0-1 0 0,1 0 1 0 0,-1 0 0 0 0,1 0 0 0 0,0 0 0 0 0,1 0-1 0 0,0 0 1 0 0,0 0 0 0 0,0 0 0 0 0,0-1 0 0 0,1 1-1 0 0,0-1 1 0 0,0 0 0 0 0,0 0 0 0 0,1 0 0 0 0,0 0-1 0 0,0-1 1 0 0,0 1 0 0 0,0-1 0 0 0,1 0 0 0 0,0 0-1 0 0,0-1 1 0 0,0 1 0 0 0,0-1 0 0 0,0 0 0 0 0,1 0-1 0 0,-1-1 1 0 0,1 0 0 0 0,0 0 0 0 0,2 1 12 0 0,4 1-225 0 0,0 1 1 0 0,0-1-1 0 0,0-1 1 0 0,1-1-1 0 0,-1 1 0 0 0,1-2 1 0 0,0 0-1 0 0,-1 0 1 0 0,10-2 224 0 0,7-3-4475 0 0,-1-4-3720 0 0,-18 5 4954 0 0</inkml:trace>
  <inkml:trace contextRef="#ctx0" brushRef="#br0" timeOffset="5475.582">2210 343 0 0 0,'0'0'1248'0'0,"0"0"281"0"0,0 0-9 0 0,0 0-246 0 0,0 0-270 0 0,0 0-193 0 0,0 0-67 0 0,0 0-4 0 0,-6 2 16 0 0,2 1-511 0 0,-1-1 0 0 0,0 1 0 0 0,1 0 0 0 0,0 1 0 0 0,0-1 0 0 0,0 1 0 0 0,0-1 0 0 0,0 1 0 0 0,1 1 0 0 0,0-1 0 0 0,-1 0 0 0 0,2 1 0 0 0,-1-1 0 0 0,0 1 1 0 0,0 4-246 0 0,-19 36 684 0 0,2 2 0 0 0,1 1 0 0 0,4 1 1 0 0,1 0-1 0 0,2 0 0 0 0,3 1 1 0 0,1 1-1 0 0,0 48-684 0 0,7-51 254 0 0,-1-34-161 0 0,1 1 0 0 0,0 0 0 0 0,1 0-1 0 0,1-1 1 0 0,0 1 0 0 0,1 0 0 0 0,1-1 0 0 0,0 1 0 0 0,1-1-1 0 0,0 0 1 0 0,1 0 0 0 0,1 0 0 0 0,0-1 0 0 0,5 8-93 0 0,-9-19-12 0 0,1 0 1 0 0,0 0-1 0 0,-1 0 0 0 0,1-1 1 0 0,0 1-1 0 0,0 0 1 0 0,0-1-1 0 0,0 0 1 0 0,0 0-1 0 0,1 0 1 0 0,-1 0-1 0 0,0-1 1 0 0,0 1-1 0 0,1-1 0 0 0,-1 0 1 0 0,0 1-1 0 0,1-2 1 0 0,-1 1-1 0 0,0 0 1 0 0,0-1-1 0 0,1 1 1 0 0,-1-1-1 0 0,0 0 1 0 0,0 0-1 0 0,0 0 0 0 0,0-1 1 0 0,0 1-1 0 0,0-1 1 0 0,0 0-1 0 0,0 1 1 0 0,0-1-1 0 0,-1 0 1 0 0,1-1-1 0 0,-1 1 1 0 0,0 0-1 0 0,0-1 0 0 0,0 1 1 0 0,0-1-1 0 0,0 0 1 0 0,0 0-1 0 0,0 0 12 0 0,16-33-5275 0 0,-10 21-3066 0 0,-6 7 2101 0 0</inkml:trace>
  <inkml:trace contextRef="#ctx0" brushRef="#br0" timeOffset="5793.038">2184 836 5753 0 0,'0'0'1398'0'0,"0"0"-483"0"0,0 0-155 0 0,0 0 257 0 0,0 0 310 0 0,0 0 124 0 0,0 0-146 0 0,0 0-284 0 0,0 0-229 0 0,0 0-114 0 0,0 0-66 0 0,0 0-51 0 0,31-7-74 0 0,96-20-89 0 0,-16 9 231 0 0,2 15-2145 0 0,-81 3-3404 0 0,-22 3-2875 0 0,-5-3 2922 0 0</inkml:trace>
  <inkml:trace contextRef="#ctx0" brushRef="#br0" timeOffset="11086.814">3182 604 0 0 0,'0'0'932'0'0,"0"0"450"0"0,0 0 167 0 0,0 0-32 0 0,0 0-66 0 0,0 0-16 0 0,0 0 34 0 0,0 0 28 0 0,4-5-18 0 0,-2 1-1155 0 0,15-18 1136 0 0,-2 8 2420 0 0,-15 15-3755 0 0,0-1 0 0 0,0 0 0 0 0,0 0 0 0 0,0 1 0 0 0,0-1 0 0 0,0 0 0 0 0,0 1 0 0 0,0-1 0 0 0,0 0 0 0 0,0 1 0 0 0,0-1 1 0 0,0 0-1 0 0,0 1 0 0 0,1-1 0 0 0,-1 0 0 0 0,0 0 0 0 0,0 1 0 0 0,0-1 0 0 0,0 0 0 0 0,1 0 0 0 0,-1 1 0 0 0,0-1 0 0 0,0 0 0 0 0,0 0 1 0 0,1 1-1 0 0,-1-1 0 0 0,0 0 0 0 0,0 0 0 0 0,1 0 0 0 0,-1 0 0 0 0,0 1 0 0 0,1-1 0 0 0,-1 0 0 0 0,0 0 0 0 0,0 0 0 0 0,1 0 0 0 0,-1 0 0 0 0,0 0 1 0 0,1 0-1 0 0,-1 0 0 0 0,0 0 0 0 0,1 0 0 0 0,-1 0-125 0 0,-6 18-97 0 0,-3 7 178 0 0,-1 0 1 0 0,-2 0-1 0 0,0-1 0 0 0,-1 0 1 0 0,-2-1-1 0 0,0-1 1 0 0,-14 14-82 0 0,-26 44-13 0 0,-36 63-775 0 0,67-111-348 0 0,24-31 830 0 0,0-1-42 0 0,0 0-53 0 0,0 0-62 0 0,0 0-69 0 0,1-26-8446 0 0,5 11 1078 0 0,-6 8 4539 0 0</inkml:trace>
  <inkml:trace contextRef="#ctx0" brushRef="#br0" timeOffset="11542.883">2937 597 0 0 0,'0'0'488'0'0,"0"0"939"0"0,0 0 584 0 0,0 0 339 0 0,0 0-47 0 0,0 0-306 0 0,0 0-277 0 0,0 0-241 0 0,0 0-181 0 0,0 0-154 0 0,0 0-132 0 0,-9 1 2338 0 0,12 12-3046 0 0,0-1 0 0 0,1 0 0 0 0,0 0 0 0 0,1 0 0 0 0,0 0 0 0 0,1-1 0 0 0,1 1 0 0 0,0-1 0 0 0,0-1 0 0 0,1 0 0 0 0,0 0 0 0 0,4 3-304 0 0,-1 1 161 0 0,177 221 755 0 0,-159-190-959 0 0,-26-38-524 0 0,-4-10-6015 0 0,-4-8-5738 0 0,4 7 6528 0 0</inkml:trace>
  <inkml:trace contextRef="#ctx0" brushRef="#br0" timeOffset="12181.725">2766 298 0 0 0,'0'0'720'0'0,"0"0"411"0"0,0 0 363 0 0,0 0 213 0 0,0 0-27 0 0,0 0-238 0 0,0 0-283 0 0,0 0-159 0 0,0 0 32 0 0,0 0 106 0 0,0 0 94 0 0,0 0-10 0 0,8 0-90 0 0,70-11 2187 0 0,34-84-422 0 0,-30-5-2248 0 0,-35 46-446 0 0,-35 87-440 0 0,-6-4 316 0 0,-4-12-10 0 0,2-1-1 0 0,0 0 1 0 0,0 0 0 0 0,2 0 0 0 0,0 0 0 0 0,1-1 0 0 0,5 9-69 0 0,48 48-171 0 0,-2-52-4043 0 0,-37-20 205 0 0,-6 0-2923 0 0,-9 0-1223 0 0</inkml:trace>
  <inkml:trace contextRef="#ctx0" brushRef="#br0" timeOffset="12495.429">3474 0 9682 0 0,'0'0'1326'0'0,"0"0"-365"0"0,0 0 95 0 0,0 0 353 0 0,0 0 206 0 0,0 0-87 0 0,0 0-261 0 0,0 0-247 0 0,0 0-209 0 0,0 0-152 0 0,17 34-100 0 0,51 108-89 0 0,47 122 920 0 0,-104-234-1421 0 0,-1 1 1 0 0,-2 0-1 0 0,-1 1 0 0 0,-2 0 1 0 0,-1 0-1 0 0,-1 0 0 0 0,-2 0 1 0 0,-1 1-1 0 0,-1-1 0 0 0,-2 0 1 0 0,-2 0-1 0 0,-1 0 0 0 0,-1 0 1 0 0,-1-1-1 0 0,-2 0 0 0 0,-1-1 1 0 0,-2 0-1 0 0,-1-1 0 0 0,-4 5 31 0 0,-56 48-2796 0 0,45-60-832 0 0,0-4-3457 0 0,16-13-1240 0 0</inkml:trace>
</inkml:ink>
</file>

<file path=ppt/ink/ink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36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1 6985 0 0,'0'0'2472'0'0,"0"0"-335"0"0,0 0-145 0 0,0 0-204 0 0,0 0-344 0 0,0 0-385 0 0,0 0-336 0 0,0 0-155 0 0,0 0-80 0 0,0 0-68 0 0,0 0-62 0 0,0 0-92 0 0,-3 1-59 0 0,-9 6-118 0 0,1 0 1 0 0,0 1-1 0 0,0 0 1 0 0,0 0-1 0 0,1 1 0 0 0,0 0 1 0 0,1 1-1 0 0,0 0 0 0 0,0 1 1 0 0,-4 7-90 0 0,13-15-13 0 0,0-1 0 0 0,-1 1 0 0 0,1-1 0 0 0,0 1 0 0 0,1-1 0 0 0,-1 1 0 0 0,0-1 1 0 0,1 1-1 0 0,-1-1 0 0 0,1 1 0 0 0,0-1 0 0 0,-1 0 0 0 0,1 1 0 0 0,1-1 0 0 0,-1 0 1 0 0,0 0-1 0 0,0 0 0 0 0,1 1 0 0 0,-1-2 0 0 0,1 1 0 0 0,0 0 0 0 0,-1 0 0 0 0,1 0 1 0 0,0-1-1 0 0,0 1 0 0 0,0-1 0 0 0,0 0 0 0 0,1 1 0 0 0,-1-1 0 0 0,0 0 0 0 0,0 0 0 0 0,1 0 1 0 0,-1-1-1 0 0,1 1 0 0 0,-1 0 0 0 0,1-1 0 0 0,-1 0 0 0 0,1 0 0 0 0,-1 1 0 0 0,1-1 1 0 0,-1-1-1 0 0,1 1 13 0 0,24 10-6 0 0,-21-7-8 0 0,-3-2 23 0 0,1 0-1 0 0,-1 0 0 0 0,1 0 0 0 0,-1 1 1 0 0,0-1-1 0 0,0 1 0 0 0,0 0 0 0 0,0 0 1 0 0,0 0-1 0 0,0 1 0 0 0,0-1 1 0 0,-1 1-1 0 0,1 0 0 0 0,-1-1 0 0 0,0 1 1 0 0,0 0-1 0 0,0 0 0 0 0,0 0 0 0 0,0 1 1 0 0,-1-1-1 0 0,1 0 0 0 0,-1 1 0 0 0,0-1 1 0 0,0 1-1 0 0,0-1 0 0 0,0 3-8 0 0,-1 0 58 0 0,0-1 0 0 0,-1 0 0 0 0,1 0 0 0 0,-1 0 0 0 0,0 0 0 0 0,0 0 0 0 0,-1 0 0 0 0,1 0 0 0 0,-1 0 0 0 0,0-1 0 0 0,-1 1 0 0 0,1 0-1 0 0,-1-1 1 0 0,0 0 0 0 0,0 0 0 0 0,0 0 0 0 0,-1 0 0 0 0,1 0 0 0 0,-1-1 0 0 0,0 1 0 0 0,0-1 0 0 0,0 0 0 0 0,0 0 0 0 0,-1 0 0 0 0,1-1 0 0 0,-1 0 0 0 0,0 1-58 0 0,-72 0-854 0 0,56-14-2088 0 0,13-3-5261 0 0,6 10-2818 0 0</inkml:trace>
</inkml:ink>
</file>

<file path=ppt/ink/ink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35.2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348 1 3273 0 0,'0'0'3047'0'0,"0"0"-1215"0"0,0 0-370 0 0,0 0 132 0 0,0 0 230 0 0,0 0 81 0 0,0 0-254 0 0,0 0-398 0 0,0 0-345 0 0,0 0-221 0 0,0 0-77 0 0,0 0-44 0 0,-1 17-45 0 0,-8 121 765 0 0,21 147 118 0 0,-3-178-1307 0 0,-3 52-105 0 0,-9-142 1109 0 0,-1-4-4394 0 0,0-28-8672 0 0,4-10 2837 0 0,0 17 8501 0 0</inkml:trace>
  <inkml:trace contextRef="#ctx0" brushRef="#br0" timeOffset="255.428">0 435 3321 0 0,'0'0'2578'0'0,"0"0"-810"0"0,0 0-202 0 0,0 0 239 0 0,0 0 184 0 0,0 0-103 0 0,0 0-371 0 0,0 0-333 0 0,0 0-211 0 0,0 0-145 0 0,34-2-133 0 0,104-9-125 0 0,34-13 742 0 0,5-7-1241 0 0,-69-19-5695 0 0,-84 35 991 0 0,-13 8 177 0 0,-1 0-2870 0 0</inkml:trace>
  <inkml:trace contextRef="#ctx0" brushRef="#br0" timeOffset="676.73">739 30 2056 0 0,'0'0'4211'0'0,"0"0"-2132"0"0,0 0-592 0 0,0 0 129 0 0,0 0 148 0 0,0 0-58 0 0,0 0-335 0 0,0 0-340 0 0,0 0-252 0 0,-8 34-154 0 0,-25 107-97 0 0,16-10 627 0 0,14-108-1080 0 0,1 0-1 0 0,1 0 0 0 0,1 0 0 0 0,1 0 1 0 0,0 0-1 0 0,2 0 0 0 0,1 0 0 0 0,1 0 1 0 0,1-1-1 0 0,1 0 0 0 0,1 0 0 0 0,4 9-74 0 0,-10-28 10 0 0,0 1 1 0 0,0-1-1 0 0,0 0 0 0 0,1 0 0 0 0,-1-1 1 0 0,1 1-1 0 0,-1 0 0 0 0,1-1 0 0 0,0 1 0 0 0,0-1 1 0 0,0 0-1 0 0,0 0 0 0 0,1 0 0 0 0,-1-1 1 0 0,0 1-1 0 0,1-1 0 0 0,-1 0 0 0 0,1 0 0 0 0,-1 0 1 0 0,1 0-1 0 0,0 0 0 0 0,0-1 0 0 0,-1 0 1 0 0,1 0-1 0 0,0 0 0 0 0,-1 0 0 0 0,1 0 1 0 0,0-1-1 0 0,-1 0 0 0 0,1 1 0 0 0,0-2 0 0 0,-1 1 1 0 0,1 0-1 0 0,-1-1 0 0 0,0 1 0 0 0,1-1 1 0 0,-1 0-1 0 0,0 0 0 0 0,3-2-10 0 0,128-103 1215 0 0,-90 85-558 0 0,-29 62-319 0 0,-2 34-81 0 0,-11-66-342 0 0,-2-5 39 0 0,0 0-1 0 0,0 0 1 0 0,1 1 0 0 0,-1-1 0 0 0,1 0-1 0 0,-1 0 1 0 0,1 0 0 0 0,0 0-1 0 0,1 0 1 0 0,-1 0 0 0 0,0 0 0 0 0,1-1-1 0 0,0 1 1 0 0,-1 0 0 0 0,1-1 0 0 0,0 1-1 0 0,0-1 1 0 0,1 0 0 0 0,-1 0-1 0 0,0 1 1 0 0,1-2 0 0 0,-1 1 0 0 0,1 0-1 0 0,0 0 1 0 0,-1-1 0 0 0,1 1-1 0 0,0-1 1 0 0,0 0 0 0 0,0 0 0 0 0,3 0 46 0 0,10-5-4384 0 0,-8-6-4987 0 0,-6 6 434 0 0</inkml:trace>
  <inkml:trace contextRef="#ctx0" brushRef="#br0" timeOffset="918.843">1313 586 2481 0 0,'0'0'2096'0'0,"0"0"-40"0"0,0 0 145 0 0,0 0-33 0 0,0 0-367 0 0,0 0-561 0 0,0 0-504 0 0,0 0-336 0 0,0 0-192 0 0,0 0-96 0 0,0 0-80 0 0,0 0-56 0 0,0 0-144 0 0,0 0-272 0 0,15 136-664 0 0,-12-136-1313 0 0,-1 0-1727 0 0,-2-3-3090 0 0</inkml:trace>
  <inkml:trace contextRef="#ctx0" brushRef="#br0" timeOffset="1091.839">1204 251 14443 0 0,'0'0'2489'0'0,"0"0"-697"0"0,0 0-360 0 0,0 0-215 0 0,0 0-297 0 0,0 0-352 0 0,0 0-328 0 0,0 0-320 0 0,0 0-248 0 0,0 0-104 0 0,0 0-168 0 0,0 0-233 0 0,0 0-671 0 0,0 0-1529 0 0,-11 22-3016 0 0,21-14-4193 0 0</inkml:trace>
</inkml:ink>
</file>

<file path=ppt/ink/ink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33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446 127 2649 0 0,'0'0'1234'0'0,"0"0"-188"0"0,0 0-36 0 0,0 0 197 0 0,0 0 191 0 0,0 0-15 0 0,0 0-140 0 0,0 0-293 0 0,0 0-298 0 0,0 0-235 0 0,0 0-163 0 0,-17 24-69 0 0,-55 78-38 0 0,0 38 186 0 0,9-9-205 0 0,-5-3 0 0 0,-61 82-128 0 0,105-183 138 0 0,23-27-28 0 0,34-64 1331 0 0,212-336 352 0 0,-44 100-575 0 0,-172 269-1022 0 0,-27 54-215 0 0,-2 554 476 0 0,6-482-232 0 0,-33-94 918 0 0,20-2-1108 0 0,0-1 0 0 0,0 0 0 0 0,0 0 1 0 0,0-1-1 0 0,1 0 0 0 0,-1 0 0 0 0,1 0 0 0 0,0-1 0 0 0,0 0 1 0 0,0 0-1 0 0,1 0 0 0 0,-1-1 0 0 0,1 0 0 0 0,-3-4-35 0 0,-21-14-24 0 0,-7-5-85 0 0,4 3-371 0 0,-2 1 0 0 0,0 2 0 0 0,-1 1 0 0 0,-25-10 480 0 0,31 20-4151 0 0,29 11 789 0 0,0 0-1568 0 0,0 3-2132 0 0</inkml:trace>
  <inkml:trace contextRef="#ctx0" brushRef="#br0" timeOffset="430.444">599 856 6777 0 0,'0'0'2013'0'0,"0"0"-95"0"0,0 0 46 0 0,0 0-5 0 0,0 0-264 0 0,0 0-489 0 0,0 0-407 0 0,0 0-178 0 0,0 0-33 0 0,0 0 23 0 0,0 0-18 0 0,0 0-44 0 0,16-21-117 0 0,55-67-95 0 0,103-118 849 0 0,-160 189-1060 0 0,-17 29-426 0 0,-2-1 225 0 0,0 1 0 0 0,1 0 0 0 0,1 0-1 0 0,0 0 1 0 0,1 0 0 0 0,0 0 0 0 0,1 1 0 0 0,0-1-1 0 0,1 1 1 0 0,1 5 75 0 0,0-15 25 0 0,0 1 1 0 0,0-1-1 0 0,0 0 0 0 0,1 1 1 0 0,0-1-1 0 0,-1 0 0 0 0,1 0 1 0 0,0 0-1 0 0,0-1 0 0 0,1 1 1 0 0,-1 0-1 0 0,1-1 1 0 0,-1 0-1 0 0,1 1 0 0 0,0-1 1 0 0,0 0-1 0 0,0 0 0 0 0,0-1 1 0 0,0 1-1 0 0,0-1 0 0 0,0 1 1 0 0,1-1-1 0 0,-1 0 0 0 0,1 0 1 0 0,-1 0-1 0 0,0-1 0 0 0,1 1 1 0 0,-1-1-1 0 0,1 0 0 0 0,-1 0 1 0 0,1 0-1 0 0,0-1 0 0 0,-1 1 1 0 0,0-1-1 0 0,1 1 0 0 0,-1-1 1 0 0,1-1-1 0 0,-1 1 0 0 0,0 0 1 0 0,0-1-1 0 0,1 1 0 0 0,-1-1 1 0 0,-1 0-1 0 0,1 0-25 0 0,13-9 79 0 0,-2-1 0 0 0,0-1 1 0 0,0 0-1 0 0,-2 0 0 0 0,1-1 0 0 0,-2-1 0 0 0,0 0 0 0 0,0-1 1 0 0,-2 0-1 0 0,0 0 0 0 0,5-14-79 0 0,-10 23-777 0 0,11-21-3255 0 0,-2 12-7376 0 0,-7 12 3317 0 0</inkml:trace>
  <inkml:trace contextRef="#ctx0" brushRef="#br0" timeOffset="880.102">1354 484 6145 0 0,'0'0'3014'0'0,"0"0"-969"0"0,0 0-481 0 0,0 0-88 0 0,0 0-107 0 0,0 0-260 0 0,0 0-318 0 0,0 0-256 0 0,0 0-171 0 0,0 0-105 0 0,-24 33-86 0 0,-74 101-81 0 0,54-65-33 0 0,43-65-53 0 0,0-1 0 0 0,1 1 0 0 0,0-1 0 0 0,0 1 0 0 0,0-1 0 0 0,0 1 1 0 0,1-1-1 0 0,0 1 0 0 0,-1-1 0 0 0,1 0 0 0 0,0 1 0 0 0,0-1 0 0 0,1 0 0 0 0,-1 0 0 0 0,1 0 1 0 0,0 0-1 0 0,-1 0 0 0 0,1 0 0 0 0,0 0 0 0 0,1-1 0 0 0,-1 1 0 0 0,0-1 0 0 0,1 1 1 0 0,0-1-1 0 0,-1 0 0 0 0,1 0 0 0 0,0 0 0 0 0,0 0 0 0 0,0-1 0 0 0,0 1 0 0 0,1-1 0 0 0,-1 0 1 0 0,0 0-1 0 0,1 0 0 0 0,-1 0 0 0 0,0 0 0 0 0,1-1 0 0 0,-1 0 0 0 0,1 1 0 0 0,-1-1 1 0 0,1-1-1 0 0,-1 1 0 0 0,1 0 0 0 0,-1-1 0 0 0,0 0 0 0 0,2 0-6 0 0,10 0 213 0 0,-1-1 0 0 0,0 0 0 0 0,0 0 0 0 0,-1-2 0 0 0,1 0 0 0 0,0 0 0 0 0,-1-1 1 0 0,0-1-1 0 0,0 0 0 0 0,-1-1 0 0 0,0-1 0 0 0,0 1 0 0 0,-1-2 0 0 0,1 0 0 0 0,-2 0 0 0 0,0-1 0 0 0,1-1-213 0 0,22-25 509 0 0,-1-2 0 0 0,-2-1-1 0 0,-2-2 1 0 0,5-11-509 0 0,-23 39 3 0 0,-1 0 0 0 0,0-1-1 0 0,-1 0 1 0 0,-1 0-1 0 0,0 0 1 0 0,-1-1 0 0 0,-1 0-1 0 0,0-1 1 0 0,-1 1-1 0 0,0-1 1 0 0,-2 1 0 0 0,0-1-1 0 0,0 0 1 0 0,-1 0 0 0 0,-2 0-1 0 0,1 0 1 0 0,-2 0-1 0 0,0 0 1 0 0,-1 0 0 0 0,0 1-1 0 0,-1-1 1 0 0,-1 1-1 0 0,-1 0 1 0 0,0 0 0 0 0,-2-2-3 0 0,4 10-46 0 0,0-1 1 0 0,-1 1 0 0 0,0 0-1 0 0,0 1 1 0 0,-1-1-1 0 0,0 1 1 0 0,0 0 0 0 0,0 1-1 0 0,0 0 1 0 0,-1 0-1 0 0,0 0 1 0 0,0 0 0 0 0,-1 1-1 0 0,1 1 1 0 0,-1-1 0 0 0,0 1-1 0 0,0 0 1 0 0,0 1-1 0 0,0 0 1 0 0,-1 0 0 0 0,1 1-1 0 0,0 0 1 0 0,-1 0 0 0 0,1 1-1 0 0,-1 0 1 0 0,1 1-1 0 0,0 0 1 0 0,-1 0 0 0 0,1 1-1 0 0,0-1 1 0 0,0 2 0 0 0,0-1-1 0 0,0 2 1 0 0,0-1-1 0 0,0 1 1 0 0,-4 2 45 0 0,2 5-29 0 0,-1 0 1 0 0,2 0-1 0 0,-1 1 0 0 0,2 0 0 0 0,-1 1 1 0 0,2-1-1 0 0,0 2 0 0 0,0-1 1 0 0,1 1-1 0 0,1 0 0 0 0,0 0 1 0 0,1 1-1 0 0,1-1 0 0 0,0 1 0 0 0,1 0 1 0 0,0 0-1 0 0,1 0 0 0 0,1 0 1 0 0,1 0-1 0 0,0 0 0 0 0,0 0 1 0 0,2 0-1 0 0,0-1 0 0 0,1 1 0 0 0,3 8 30 0 0,0-6-41 0 0,0 0 1 0 0,1-1 0 0 0,1-1 0 0 0,0 1-1 0 0,1-1 1 0 0,1-1 0 0 0,1 0 0 0 0,0 0 0 0 0,0-1-1 0 0,1-1 1 0 0,1 0 0 0 0,0-1 0 0 0,1 0 0 0 0,0-1-1 0 0,0-1 1 0 0,1 0 0 0 0,0-1 0 0 0,1-1 0 0 0,0-1-1 0 0,5 2 40 0 0,132 26-639 0 0,-103-28-2238 0 0,0-5-3826 0 0,-31-1-4429 0 0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1:37.21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152 321 856 0 0,'0'0'890'0'0,"0"0"-105"0"0,0 0 87 0 0,0 0 234 0 0,0 0 229 0 0,0 0 43 0 0,0 0-230 0 0,0 0-337 0 0,0 0-221 0 0,0 0-44 0 0,0 0 105 0 0,0 0 185 0 0,0 0 107 0 0,2 14 5 0 0,13 97 1327 0 0,-10 187 1128 0 0,-5-270-3329 0 0,-3 1-1 0 0,0-1 0 0 0,-1 0 0 0 0,-2 0 0 0 0,-1 0 0 0 0,-1-1 0 0 0,-1 0 0 0 0,-2 0 0 0 0,0-1 0 0 0,-6 7-73 0 0,15-30 52 0 0,1 0 0 0 0,-1 1 0 0 0,0-1 0 0 0,-1 0 0 0 0,1 0 0 0 0,0 0 0 0 0,-1 0 0 0 0,1-1 0 0 0,-1 1 0 0 0,0-1 0 0 0,0 1 0 0 0,0-1 0 0 0,0 0 0 0 0,-1 0 0 0 0,1 0 0 0 0,0-1 0 0 0,-1 1 0 0 0,1-1 0 0 0,-1 0 1 0 0,0 0-1 0 0,1 0 0 0 0,-1 0 0 0 0,0-1 0 0 0,0 1 0 0 0,1-1-52 0 0,1-3 9 0 0,0 1 1 0 0,0 0 0 0 0,0-1 0 0 0,1 0 0 0 0,0 1-1 0 0,-1-1 1 0 0,1 0 0 0 0,0 0 0 0 0,0 0 0 0 0,0 1 0 0 0,1-1-1 0 0,-1 0 1 0 0,1 0 0 0 0,0 0 0 0 0,0 0 0 0 0,0 0-1 0 0,0 0 1 0 0,0 0 0 0 0,0 0 0 0 0,1 0 0 0 0,0-1-10 0 0,-1-7 20 0 0,3-11-2 0 0,0 0 0 0 0,2 0 1 0 0,0 0-1 0 0,1 1 0 0 0,2 0 0 0 0,0 0 0 0 0,1 1 0 0 0,1-1-18 0 0,2-5 14 0 0,14-41-23 0 0,4 1 0 0 0,2 2 0 0 0,3 1 0 0 0,2 2 0 0 0,4 1 0 0 0,2 2 0 0 0,2 2 0 0 0,42-39 9 0 0,-78 86 13 0 0,0 0 0 0 0,1 1 0 0 0,0 0 0 0 0,1 0 0 0 0,-1 1 0 0 0,1 1 1 0 0,1 0-1 0 0,-1 0 0 0 0,1 1 0 0 0,0 1 0 0 0,0 0 0 0 0,1 0 0 0 0,-1 1 0 0 0,1 1 0 0 0,0 0 0 0 0,11 0-13 0 0,-21 3 4 0 0,-1-1 0 0 0,1 1 0 0 0,0 0-1 0 0,-1 0 1 0 0,0 0 0 0 0,1 0 0 0 0,-1 1-1 0 0,0-1 1 0 0,1 0 0 0 0,-1 1 0 0 0,0 0-1 0 0,0-1 1 0 0,0 1 0 0 0,-1 0 0 0 0,1 0-1 0 0,0 0 1 0 0,-1 0 0 0 0,1 1 0 0 0,-1-1-1 0 0,1 0 1 0 0,-1 0 0 0 0,0 1 0 0 0,0-1-1 0 0,0 1 1 0 0,-1-1 0 0 0,1 1-1 0 0,-1 0 1 0 0,1-1 0 0 0,-1 1 0 0 0,0 0-4 0 0,2 82 161 0 0,-6-69-127 0 0,0-1-1 0 0,-1 1 1 0 0,0-1 0 0 0,-2 0 0 0 0,1 0 0 0 0,-2-1 0 0 0,0 0 0 0 0,0 0-1 0 0,-2-1 1 0 0,0 0 0 0 0,0-1 0 0 0,-1 0 0 0 0,-8 7-34 0 0,2-2-28 0 0,-1-2 0 0 0,0 0 0 0 0,-2-1 0 0 0,1-1 0 0 0,-1 0 0 0 0,-1-2 0 0 0,0-1 0 0 0,-4 1 28 0 0,-63 6-2586 0 0,66-26-1994 0 0,16-16-7512 0 0,6 15 8933 0 0</inkml:trace>
  <inkml:trace contextRef="#ctx0" brushRef="#br0" timeOffset="1258.197">798 174 576 0 0,'0'0'672'0'0,"0"0"-150"0"0,0 0 179 0 0,0 0 326 0 0,0 0 203 0 0,0 0 31 0 0,0 0-150 0 0,0 0-244 0 0,0 0-200 0 0,0 0-107 0 0,0 0-37 0 0,0 0 44 0 0,0 0 50 0 0,3-3 22 0 0,16-13 2088 0 0,-19 16-1945 0 0,0 0 0 0 0,0 0 7 0 0,0 0-40 0 0,0 0-55 0 0,0 0-54 0 0,-4 57 2995 0 0,-11 28-2608 0 0,-3 24-1030 0 0,15-84 9 0 0,5 60-52 0 0,1-82 53 0 0,0-1 0 0 0,1 0 0 0 0,-1 0 0 0 0,1 0-1 0 0,-1 0 1 0 0,1-1 0 0 0,0 1 0 0 0,-1-1 0 0 0,1 0 0 0 0,0 0-1 0 0,0-1 1 0 0,0 1 0 0 0,0-1 0 0 0,0 0 0 0 0,0 0-1 0 0,0 0 1 0 0,0 0 0 0 0,0-1 0 0 0,0 1 0 0 0,0-1 0 0 0,0 0-1 0 0,-1 0 1 0 0,1-1 0 0 0,0 1 0 0 0,-1-1 0 0 0,3-1-7 0 0,6-2 20 0 0,0-1 1 0 0,0 0-1 0 0,-1-1 1 0 0,0 0-1 0 0,-1 0 1 0 0,1-1-1 0 0,-1 0 1 0 0,-1-1-1 0 0,0-1 1 0 0,0 1-1 0 0,-1-1 1 0 0,0-1-1 0 0,-1 1 1 0 0,0-1-1 0 0,0 0 1 0 0,2-9-21 0 0,72-171-187 0 0,-72 154 43 0 0,-9 37 37 0 0,0 0-70 0 0,0 0-51 0 0,-13 22-459 0 0,2 0 684 0 0,1 0 0 0 0,1 1 0 0 0,1 0 0 0 0,1 1 0 0 0,1-1 0 0 0,1 1 0 0 0,1 1 0 0 0,0 9 3 0 0,4 67-104 0 0,1-99 96 0 0,-1 0-1 0 0,1 1 1 0 0,-1-1 0 0 0,1 0-1 0 0,0 0 1 0 0,0 0 0 0 0,0 0-1 0 0,1 0 1 0 0,-1 0 0 0 0,0 0-1 0 0,1 0 1 0 0,-1 0 0 0 0,1-1 0 0 0,0 1-1 0 0,-1 0 1 0 0,1-1 0 0 0,0 1-1 0 0,0-1 1 0 0,0 0 0 0 0,0 0-1 0 0,0 0 1 0 0,0 0 0 0 0,0 0-1 0 0,1 0 1 0 0,-1-1 0 0 0,0 1-1 0 0,0-1 1 0 0,1 1 0 0 0,-1-1-1 0 0,0 0 1 0 0,1 0 0 0 0,1 0 8 0 0,79-12 73 0 0,-63 0-43 0 0,-1-1 1 0 0,-1 0 0 0 0,0-1 0 0 0,-1-1 0 0 0,-1-1-1 0 0,0-1 1 0 0,-1 0 0 0 0,0-1 0 0 0,-2 0-1 0 0,0-1 1 0 0,-1 0 0 0 0,-1-1 0 0 0,-1-1-1 0 0,7-19-30 0 0,-7 15-133 0 0,0-1 0 0 0,-2 1 1 0 0,0-1-1 0 0,-2-1 0 0 0,-1 0 0 0 0,-1 1 0 0 0,0-27 133 0 0,-5 52-60 0 0,-1 0 0 0 0,1 0 0 0 0,0 0 0 0 0,-1 0 0 0 0,1 1 1 0 0,0-1-1 0 0,-1 1 0 0 0,1-1 0 0 0,-1 1 0 0 0,0-1 0 0 0,1 1 1 0 0,-1 0-1 0 0,1-1 0 0 0,-1 1 0 0 0,1 0 0 0 0,-1 0 0 0 0,0 0 0 0 0,1 1 1 0 0,-1-1-1 0 0,1 0 0 0 0,-1 1 0 0 0,1-1 0 0 0,-1 1 0 0 0,1-1 1 0 0,-1 1-1 0 0,1-1 0 0 0,-1 1 0 0 0,1 0 0 0 0,0 0 0 0 0,-1 0 1 0 0,0 0 59 0 0,-5 5-174 0 0,0-2 146 0 0,1 0-1 0 0,-1 1 1 0 0,0-1 0 0 0,1 1 0 0 0,0 1 0 0 0,0-1 0 0 0,1 1-1 0 0,0 0 1 0 0,0 0 0 0 0,0 1 0 0 0,1-1 0 0 0,-1 1 0 0 0,2 0-1 0 0,-1 0 1 0 0,1 1 0 0 0,0-1 0 0 0,1 1 0 0 0,-1-1 0 0 0,1 1-1 0 0,1 0 1 0 0,0 0 0 0 0,0 0 28 0 0,3-5 2 0 0,1 0 0 0 0,-1-1 0 0 0,1 1 0 0 0,0-1 0 0 0,0 0 0 0 0,0 0 0 0 0,0 0-1 0 0,0 0 1 0 0,0-1 0 0 0,1 1 0 0 0,-1-1 0 0 0,1 0 0 0 0,-1 1 0 0 0,1-2 0 0 0,-1 1 0 0 0,1 0 0 0 0,-1-1 0 0 0,1 0 0 0 0,0 1 0 0 0,2-2-2 0 0,136 2 117 0 0,-139 0-108 0 0,0 1 1 0 0,-1 0-1 0 0,1-1 1 0 0,0 1-1 0 0,-1 0 1 0 0,0 0-1 0 0,1 1 0 0 0,-1-1 1 0 0,0 0-1 0 0,0 1 1 0 0,0-1-1 0 0,0 1 1 0 0,-1 0-1 0 0,1 0 0 0 0,-1 0 1 0 0,0-1-1 0 0,0 1 1 0 0,0 0-1 0 0,0 1 0 0 0,0-1 1 0 0,0 0-1 0 0,-1 0 1 0 0,0 0-1 0 0,1 0 1 0 0,-1 0-1 0 0,0 1 0 0 0,-1-1 1 0 0,1 0-1 0 0,-1 0 1 0 0,1 0-1 0 0,-1 0 1 0 0,0 0-1 0 0,0 0 0 0 0,0 0 1 0 0,0 0-1 0 0,-1 0 1 0 0,1 0-1 0 0,-1 0 1 0 0,-2 2-11 0 0,-3 23 6 0 0,6-24-18 0 0,0-1-1 0 0,0 1 0 0 0,0-1 1 0 0,1 1-1 0 0,-1-1 0 0 0,1 1 1 0 0,-1 0-1 0 0,1-1 0 0 0,0 1 1 0 0,1 0-1 0 0,-1-1 0 0 0,1 1 1 0 0,0 0-1 0 0,-1-1 1 0 0,2 1-1 0 0,-1-1 0 0 0,0 0 1 0 0,1 1-1 0 0,-1-1 0 0 0,1 0 1 0 0,0 0-1 0 0,0 0 0 0 0,0 0 1 0 0,1 0-1 0 0,-1 0 0 0 0,1-1 1 0 0,-1 1-1 0 0,1-1 1 0 0,0 1-1 0 0,0-1 0 0 0,0 0 1 0 0,0 0-1 0 0,0-1 0 0 0,1 1 1 0 0,1 0 13 0 0,100 2 232 0 0,-90-6-100 0 0,-1-1 0 0 0,0-1 0 0 0,0 0 1 0 0,0-1-1 0 0,0 0 0 0 0,-1-1 0 0 0,0-1 1 0 0,0 0-1 0 0,-1 0 0 0 0,0-2 0 0 0,0 1 1 0 0,-1-2-1 0 0,0 1 0 0 0,-1-1 0 0 0,0-1 1 0 0,6-8-133 0 0,9-6 248 0 0,-11 12-181 0 0,0-2-1 0 0,-2 0 1 0 0,0 0 0 0 0,-1-1-1 0 0,0-1 1 0 0,-1 1-1 0 0,-1-2 1 0 0,-1 1-1 0 0,0-1 1 0 0,-2-1 0 0 0,0 1-1 0 0,-1-1 1 0 0,2-11-67 0 0,-7 29-5 0 0,0-1 1 0 0,0 1-1 0 0,0-1 1 0 0,0 1-1 0 0,0-1 1 0 0,0 1-1 0 0,-1-1 1 0 0,1 1-1 0 0,-1-1 1 0 0,1 1-1 0 0,-1 0 1 0 0,1-1-1 0 0,-1 1 1 0 0,0-1-1 0 0,1 1 0 0 0,-1 0 1 0 0,0 0-1 0 0,0 0 1 0 0,0-1-1 0 0,0 1 1 0 0,0 0-1 0 0,0 0 1 0 0,0 0-1 0 0,-1 0 1 0 0,1 1-1 0 0,0-1 1 0 0,-1 0-1 0 0,1 0 1 0 0,0 1-1 0 0,-1-1 1 0 0,1 1-1 0 0,-1-1 1 0 0,1 1-1 0 0,0 0 1 0 0,-1-1-1 0 0,1 1 1 0 0,-1 0-1 0 0,0 0 1 0 0,1 0-1 0 0,-1 0 0 0 0,1 0 1 0 0,-1 1-1 0 0,1-1 1 0 0,0 0-1 0 0,-1 1 1 0 0,1-1-1 0 0,-1 1 1 0 0,1-1-1 0 0,0 1 1 0 0,-1 0-1 0 0,1-1 1 0 0,0 1-1 0 0,-1 0 1 0 0,1 1 4 0 0,-22 12-6 0 0,1 1 0 0 0,1 1-1 0 0,1 1 1 0 0,0 1 0 0 0,1 0 0 0 0,1 2 0 0 0,1 0 0 0 0,1 1 0 0 0,-10 16 6 0 0,16-23 19 0 0,0 0-1 0 0,1 1 1 0 0,1 0-1 0 0,1 1 1 0 0,0 0-1 0 0,0 0 1 0 0,2 0-1 0 0,0 1 1 0 0,0 2-19 0 0,4-11 17 0 0,0-1-1 0 0,0 1 1 0 0,0-1 0 0 0,1 1-1 0 0,0-1 1 0 0,1 1-1 0 0,-1 0 1 0 0,1-1 0 0 0,1 1-1 0 0,0-1 1 0 0,0 0 0 0 0,0 0-1 0 0,1 0 1 0 0,0 0-1 0 0,0 0 1 0 0,1 0 0 0 0,-1-1-1 0 0,2 1 1 0 0,-1-1 0 0 0,1 0-1 0 0,5 5-16 0 0,4 2-22 0 0,1-1 0 0 0,0-1-1 0 0,1-1 1 0 0,1 0 0 0 0,-1-1 0 0 0,1 0-1 0 0,1-2 1 0 0,0 0 0 0 0,0-1 0 0 0,0-1-1 0 0,0 0 1 0 0,1-1 0 0 0,0-2 0 0 0,0 0 0 0 0,12 0 22 0 0,37-1-4842 0 0,-1-4-4746 0 0,-49 2 1793 0 0</inkml:trace>
</inkml:ink>
</file>

<file path=ppt/ink/ink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2.7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1 9802 0 0,'0'0'1248'0'0,"0"0"-287"0"0,0 0 263 0 0,0 0 232 0 0,0 0 120 0 0,0 0-303 0 0,0 0-537 0 0,0 0-368 0 0,0 0-248 0 0,0 0-104 0 0,0 0-56 0 0,0 0-64 0 0,0 0-104 0 0,0 0-200 0 0,-19 140-384 0 0,34-137-1209 0 0,-4 1-2840 0 0,2-4-5545 0 0</inkml:trace>
</inkml:ink>
</file>

<file path=ppt/ink/ink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1.0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327 71 0 0 0,'0'0'508'0'0,"0"0"80"0"0,0 0 195 0 0,0 0 307 0 0,0 0 290 0 0,0 0 75 0 0,0 0-144 0 0,0 0-231 0 0,0 0-254 0 0,0 0-186 0 0,-28 3-131 0 0,-85 15-90 0 0,61 11 142 0 0,44-20-410 0 0,-3 0 23 0 0,0 1-1 0 0,1 0 1 0 0,0 1 0 0 0,1 0-1 0 0,0 0 1 0 0,1 1-1 0 0,0 0 1 0 0,1 1 0 0 0,0 0-1 0 0,1 0 1 0 0,0 0-1 0 0,1 1 1 0 0,1 0 0 0 0,0 0-1 0 0,1 0 1 0 0,1 0-1 0 0,-1 10-173 0 0,2-20 35 0 0,0 0-1 0 0,1 1 1 0 0,0-1-1 0 0,0 0 1 0 0,0 1-1 0 0,0-1 1 0 0,1 1-1 0 0,0-1 1 0 0,-1 0 0 0 0,2 0-1 0 0,-1 1 1 0 0,0-1-1 0 0,1 0 1 0 0,0 0-1 0 0,0 0 1 0 0,0 0-1 0 0,0-1 1 0 0,1 1-1 0 0,-1-1 1 0 0,1 1-1 0 0,0-1 1 0 0,0 0-1 0 0,0 0 1 0 0,1 0-1 0 0,-1 0 1 0 0,1-1-1 0 0,-1 1 1 0 0,1-1-1 0 0,0 0 1 0 0,0 0-1 0 0,0 0 1 0 0,0-1-1 0 0,1 1-34 0 0,4-2 181 0 0,0 0 0 0 0,0-1 0 0 0,0 0 0 0 0,0-1 0 0 0,-1 0 0 0 0,1 0 0 0 0,0-1 0 0 0,-1 0 0 0 0,0 0 0 0 0,0-1 0 0 0,0 0 0 0 0,0 0 0 0 0,-1-1 0 0 0,1 0 0 0 0,-1 0 0 0 0,0-1 0 0 0,4-5-181 0 0,100-119 1210 0 0,-78 82-1015 0 0,-2-2 0 0 0,-3-1 0 0 0,-1-1 0 0 0,2-15-195 0 0,-24 48 126 0 0,-5 19-112 0 0,0 0-1 0 0,1 0 1 0 0,-1 0-1 0 0,0 0 1 0 0,0 0-1 0 0,0 0 1 0 0,1 0-1 0 0,-1 0 1 0 0,0 1-1 0 0,1-1 1 0 0,-1 0-1 0 0,0 0 1 0 0,0 0-1 0 0,1 0 1 0 0,-1 0-1 0 0,0 0 0 0 0,0 0 1 0 0,1 0-1 0 0,-1-1-13 0 0,3 29 51 0 0,2-2 0 0 0,0 1 0 0 0,2 0 0 0 0,1-1 0 0 0,1-1 0 0 0,1 1 0 0 0,2-1 0 0 0,0-1 0 0 0,9 12-51 0 0,0 1 28 0 0,-2 1-1 0 0,-1 1 1 0 0,-2 1-1 0 0,-2 0 1 0 0,-2 1-1 0 0,-1 1 1 0 0,-3 0-1 0 0,-1 0 1 0 0,-2 0-1 0 0,-1 1 1 0 0,-3 21-28 0 0,0-53-9 0 0,0 0 0 0 0,-1 0 0 0 0,0 0 0 0 0,0-1 0 0 0,-1 1 0 0 0,-1 0 0 0 0,0 0 1 0 0,0-1-1 0 0,-1 1 0 0 0,0-1 0 0 0,-1 0 0 0 0,0 0 0 0 0,-1 0 0 0 0,0-1 0 0 0,0 1 0 0 0,-1-1 0 0 0,0 0 0 0 0,-1-1 0 0 0,0 1 0 0 0,0-1 0 0 0,-1-1 1 0 0,0 0-1 0 0,-2 1 9 0 0,7-6-20 0 0,0 0 0 0 0,0-1 0 0 0,-1 1 0 0 0,1-1 0 0 0,-1 0 0 0 0,1 0 0 0 0,-1 0 0 0 0,1-1 0 0 0,-1 1 0 0 0,1-1 0 0 0,-1 0 0 0 0,1 0 0 0 0,-1 0 0 0 0,0 0 0 0 0,1-1 0 0 0,-1 0 1 0 0,1 1-1 0 0,-1-1 0 0 0,1 0 0 0 0,0-1 0 0 0,-1 1 0 0 0,0-1 20 0 0,0-3-17 0 0,1-1 1 0 0,0 1 0 0 0,0-1-1 0 0,0 1 1 0 0,0-1 0 0 0,1 0-1 0 0,0 0 1 0 0,1 0 0 0 0,-1 0-1 0 0,1 0 1 0 0,0 0 0 0 0,1-1-1 0 0,-1 1 1 0 0,1 0 0 0 0,0 0-1 0 0,1-1 1 0 0,0 1 0 0 0,0 0-1 0 0,0 0 1 0 0,1 0-1 0 0,0-1 17 0 0,54-122 82 0 0,99-85-49 0 0,-123 178-58 0 0,-3-1 1 0 0,0-2-1 0 0,-3-1 1 0 0,-1-1 0 0 0,-2-1-1 0 0,-2 0 1 0 0,13-40 24 0 0,-24-7 258 0 0,-22 108-3 0 0,9-5-236 0 0,1-1 0 0 0,0 1-1 0 0,1 0 1 0 0,1 0 0 0 0,0 0 0 0 0,1 0 0 0 0,1 0-1 0 0,0 0 1 0 0,1 0 0 0 0,0 0 0 0 0,1-1-1 0 0,1 0 1 0 0,0 0 0 0 0,4 8-19 0 0,-7-16 34 0 0,0 0 1 0 0,-1 0-1 0 0,2 0 0 0 0,-1-1 1 0 0,0 1-1 0 0,1-1 0 0 0,0 0 1 0 0,0 0-1 0 0,0 0 0 0 0,1 0 1 0 0,-1 0-1 0 0,1-1 0 0 0,0 1 1 0 0,0-1-1 0 0,0 0 0 0 0,1 0 1 0 0,-1-1-1 0 0,1 1 1 0 0,-1-1-1 0 0,1 0 0 0 0,0 0 1 0 0,0-1-1 0 0,0 1 0 0 0,0-1 1 0 0,0 0-1 0 0,0 0 0 0 0,0-1 1 0 0,0 0-1 0 0,0 0 0 0 0,0 0 1 0 0,0 0-1 0 0,1-1 0 0 0,-1 0 1 0 0,0 0-1 0 0,0 0 0 0 0,0-1 1 0 0,-1 1-1 0 0,1-1 0 0 0,0 0 1 0 0,-1-1-1 0 0,1 1-34 0 0,77-112 584 0 0,-36 22-508 0 0,-40 75-47 0 0,-5 17-57 0 0,-1 1 0 0 0,0-1 0 0 0,0 0 0 0 0,0 0 0 0 0,1 0 0 0 0,-1 0 0 0 0,0 1-1 0 0,0-1 1 0 0,1 0 0 0 0,-1 0 0 0 0,0 0 0 0 0,0 0 0 0 0,1 0 0 0 0,-1 0 0 0 0,0 0-1 0 0,1 0 1 0 0,-1 0 0 0 0,0 1 0 0 0,0-1 0 0 0,1 0 0 0 0,-1-1 28 0 0,0 17-20 0 0,1 0 0 0 0,1-1 0 0 0,0 1 0 0 0,1-1 0 0 0,1 0 0 0 0,0 1 1 0 0,1-2-1 0 0,1 1 0 0 0,0-1 0 0 0,1 0 0 0 0,1 0 0 0 0,0 0 0 0 0,1-1 0 0 0,9 11 20 0 0,-16-22 21 0 0,0 1-1 0 0,1-1 1 0 0,-1 1 0 0 0,1-1 0 0 0,-1 0-1 0 0,1 0 1 0 0,0 0 0 0 0,0 0-1 0 0,0-1 1 0 0,0 1 0 0 0,0-1-1 0 0,1 0 1 0 0,-1 1 0 0 0,0-2-1 0 0,0 1 1 0 0,1 0 0 0 0,-1-1-1 0 0,1 1 1 0 0,-1-1 0 0 0,1 0-1 0 0,-1 0 1 0 0,0 0 0 0 0,1-1-1 0 0,-1 1 1 0 0,1-1 0 0 0,-1 0-1 0 0,0 0 1 0 0,1 0 0 0 0,-1 0-1 0 0,0-1 1 0 0,0 1 0 0 0,0-1-1 0 0,0 0 1 0 0,1-1-21 0 0,61-80 1131 0 0,16-65 13 0 0,-18 20-1052 0 0,-62 126-717 0 0,-1 2-11078 0 0,0 2 9465 0 0,0 1-8828 0 0</inkml:trace>
  <inkml:trace contextRef="#ctx0" brushRef="#br0" timeOffset="1096.398">1778 266 4505 0 0,'0'0'1526'0'0,"0"0"-442"0"0,0 0 33 0 0,0 0 358 0 0,0 0 160 0 0,0 0-98 0 0,0 0-244 0 0,0 0-250 0 0,0 0-137 0 0,0 0-63 0 0,0 0-17 0 0,31 7-23 0 0,100 23-25 0 0,-57-24 602 0 0,-63-7-1190 0 0,1-2 0 0 0,-1 0 0 0 0,0 0 0 0 0,-1-1 0 0 0,1 0 0 0 0,-1-1 0 0 0,0 0-1 0 0,0-1 1 0 0,0 0 0 0 0,-1 0 0 0 0,1-1 0 0 0,-2 0 0 0 0,1-1 0 0 0,-1 0 0 0 0,0 0 0 0 0,-1-1 0 0 0,3-4-190 0 0,-7 9-18 0 0,-1 1 0 0 0,0-1 1 0 0,0 0-1 0 0,0 1 0 0 0,0-1 0 0 0,-1 0 1 0 0,0 0-1 0 0,0 0 0 0 0,0 0 0 0 0,0 0 1 0 0,0 0-1 0 0,-1-1 0 0 0,0 1 0 0 0,0 0 1 0 0,0 0-1 0 0,0 0 0 0 0,-1 0 0 0 0,1-1 1 0 0,-1 1-1 0 0,0 0 0 0 0,0 0 0 0 0,-1 0 1 0 0,1 0-1 0 0,-1 1 0 0 0,0-1 0 0 0,0 0 1 0 0,0 1-1 0 0,-1-1 0 0 0,1 1 0 0 0,-1 0 1 0 0,0 0-1 0 0,0 0 0 0 0,0 0 0 0 0,0 0 1 0 0,0 0-1 0 0,-1 1 0 0 0,1 0 0 0 0,-1 0 1 0 0,1 0-1 0 0,-1 0 0 0 0,0 0 0 0 0,0 1 1 0 0,0-1-1 0 0,0 1 0 0 0,0 0 0 0 0,0 1 1 0 0,0-1-1 0 0,0 1 0 0 0,-3-1 18 0 0,-3 2-175 0 0,0-1 0 0 0,0 2-1 0 0,0-1 1 0 0,0 1 0 0 0,1 1-1 0 0,-1 0 1 0 0,0 0 0 0 0,1 1-1 0 0,0 0 1 0 0,0 1 0 0 0,0 0-1 0 0,0 0 1 0 0,1 1 0 0 0,0 0-1 0 0,0 0 1 0 0,1 1 0 0 0,-1 0-1 0 0,2 0 1 0 0,-1 1 0 0 0,1 0-1 0 0,0 0 1 0 0,0 1 0 0 0,1-1 0 0 0,0 1-1 0 0,1 0 1 0 0,0 1 0 0 0,0-1-1 0 0,1 1 176 0 0,1-4-19 0 0,0-1 0 0 0,1 1 0 0 0,-1 0 0 0 0,1 0 0 0 0,0-1 0 0 0,1 1 1 0 0,-1 0-1 0 0,1 0 0 0 0,0 0 0 0 0,1 0 0 0 0,-1 0 0 0 0,1-1 0 0 0,0 1 0 0 0,1 0 0 0 0,0 0 0 0 0,-1-1 0 0 0,2 1 0 0 0,-1-1 0 0 0,1 0 0 0 0,-1 0 0 0 0,2 0 0 0 0,-1 0 0 0 0,0 0 0 0 0,1 0 0 0 0,0-1 0 0 0,0 0 0 0 0,0 0 0 0 0,1 0 1 0 0,-1 0-1 0 0,1-1 0 0 0,0 0 0 0 0,0 0 0 0 0,5 2 19 0 0,13 3 239 0 0,1-1 1 0 0,0-2-1 0 0,1 0 0 0 0,-1-2 1 0 0,1-1-1 0 0,-1 0 1 0 0,1-2-1 0 0,0-1 0 0 0,0-1 1 0 0,-1-1-1 0 0,1-1 1 0 0,-1-2-1 0 0,0 0 1 0 0,0-1-1 0 0,-1-1 0 0 0,0-2 1 0 0,-1 0-1 0 0,0-1 1 0 0,0-2-1 0 0,-1 0 0 0 0,-1-1 1 0 0,0-1-1 0 0,15-15-239 0 0,196-182 1006 0 0,-230 210-1001 0 0,0 0 1 0 0,1 0-1 0 0,-1 0 0 0 0,1 0 1 0 0,0 1-1 0 0,-1-1 1 0 0,1 1-1 0 0,0-1 0 0 0,0 1 1 0 0,0 0-1 0 0,0-1 1 0 0,0 1-1 0 0,0 0 0 0 0,1 0 1 0 0,-1 1-1 0 0,0-1 1 0 0,0 0-1 0 0,1 1 0 0 0,-1-1 1 0 0,0 1-1 0 0,1 0 0 0 0,-1 0 1 0 0,0 0-1 0 0,1 0 1 0 0,-1 0-1 0 0,0 1 0 0 0,1-1 1 0 0,-1 1-1 0 0,0-1 1 0 0,1 1-1 0 0,-1 0 0 0 0,0 0 1 0 0,0 0-1 0 0,0 0 1 0 0,0 0-1 0 0,0 0 0 0 0,0 1 1 0 0,0-1-1 0 0,0 1 1 0 0,0-1-1 0 0,-1 1 0 0 0,1 0 1 0 0,-1-1-1 0 0,1 1 1 0 0,0 1-6 0 0,7 18 27 0 0,-1 0-1 0 0,0 0 1 0 0,-2 1 0 0 0,0 0 0 0 0,-2 0 0 0 0,3 21-27 0 0,-4-22 15 0 0,3 116 97 0 0,-7-135-109 0 0,0 1-1 0 0,0 0 1 0 0,-1 0 0 0 0,1 0 0 0 0,0-1 0 0 0,-1 1 0 0 0,0-1 0 0 0,0 1 0 0 0,1-1 0 0 0,-1 0 0 0 0,-1 0 0 0 0,1 0 0 0 0,0 0 0 0 0,0 0 0 0 0,-1 0 0 0 0,1 0 0 0 0,-1-1 0 0 0,0 1 0 0 0,1-1 0 0 0,-1 0 0 0 0,0 0 0 0 0,0 0-1 0 0,0 0 1 0 0,0 0 0 0 0,0-1 0 0 0,0 1 0 0 0,0-1 0 0 0,0 0 0 0 0,0 0 0 0 0,0 0 0 0 0,0 0 0 0 0,0 0 0 0 0,-2-1-3 0 0,3-10-377 0 0,143 19 377 0 0,-130-8 25 0 0,11 3 169 0 0,-1-1 0 0 0,1-2 1 0 0,0 0-1 0 0,0-1 0 0 0,0-1 0 0 0,-1-1 0 0 0,1-1 1 0 0,6-3-195 0 0,-5-1 219 0 0,-2-1 1 0 0,0-1 0 0 0,0 0-1 0 0,0-2 1 0 0,-2 0 0 0 0,16-13-220 0 0,-28 19-82 0 0,0 0 1 0 0,-1 0-1 0 0,0 0 1 0 0,0 0 0 0 0,-1-1-1 0 0,1 0 1 0 0,-1-1-1 0 0,-1 1 1 0 0,0-1-1 0 0,0 0 1 0 0,0 0-1 0 0,-1 0 1 0 0,0 0-1 0 0,-1 0 1 0 0,0-1 0 0 0,0 1-1 0 0,-1-1 1 0 0,0 0-1 0 0,0-6 82 0 0,-9-42-3115 0 0,-7 22-5402 0 0,7 20-2946 0 0</inkml:trace>
</inkml:ink>
</file>

<file path=ppt/ink/ink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4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65 0 0 0,'0'0'269'0'0,"0"0"530"0"0,0 0 285 0 0,0 0 274 0 0,0 0 286 0 0,0 0 119 0 0,0 0-166 0 0,0 0-274 0 0,0 0-266 0 0,0 0-212 0 0,0 0-143 0 0,-7 16-74 0 0,-22 52-70 0 0,21 18 950 0 0,8-73-1319 0 0,1 0 0 0 0,1 1-1 0 0,0-1 1 0 0,0 0 0 0 0,2 0 0 0 0,0 0-1 0 0,0 0 1 0 0,1-1 0 0 0,0 1 0 0 0,2-1-1 0 0,-1 0 1 0 0,2 0-189 0 0,-6-8 80 0 0,1 0 0 0 0,0 1-1 0 0,0-2 1 0 0,1 1 0 0 0,-1 0-1 0 0,1-1 1 0 0,0 1 0 0 0,0-1 0 0 0,0 0-1 0 0,0 0 1 0 0,1-1 0 0 0,-1 1-1 0 0,1-1 1 0 0,-1 0 0 0 0,1 0 0 0 0,0 0-1 0 0,0-1 1 0 0,0 0 0 0 0,0 0 0 0 0,0 0-1 0 0,0-1 1 0 0,0 1 0 0 0,0-1-1 0 0,0 0 1 0 0,0-1 0 0 0,0 1 0 0 0,0-1-1 0 0,0 0 1 0 0,0 0 0 0 0,0-1-1 0 0,0 1 1 0 0,0-1 0 0 0,0-1-80 0 0,14-8 159 0 0,-1 0 0 0 0,0-2 0 0 0,-1-1 0 0 0,0 0 0 0 0,-1-1 1 0 0,-1 0-1 0 0,0-1 0 0 0,-1-1 0 0 0,-1-1 0 0 0,3-6-159 0 0,-1 5 43 0 0,-10 12-27 0 0,13-13 52 0 0,-1-1 0 0 0,-1-1 0 0 0,-1-1 0 0 0,-1-1 0 0 0,-1 0 0 0 0,-1 0 0 0 0,-1-1 0 0 0,-1-1 0 0 0,4-18-68 0 0,-3 168-380 0 0,-7-110 394 0 0,0 0 1 0 0,0 0-1 0 0,1 0 0 0 0,1-1 1 0 0,1 0-1 0 0,0 0 1 0 0,0-1-1 0 0,1 0 1 0 0,1 0-1 0 0,0-1 0 0 0,0 0 1 0 0,1 0-1 0 0,1-1 1 0 0,0-1-1 0 0,0 1 1 0 0,1-2-1 0 0,0 0 0 0 0,0 0 1 0 0,1-1-1 0 0,0-1 1 0 0,0 0-1 0 0,3 0-14 0 0,-8-5 52 0 0,-1 0-1 0 0,0-1 1 0 0,0 1 0 0 0,0-2-1 0 0,1 1 1 0 0,-1-1 0 0 0,0 0-1 0 0,0-1 1 0 0,0 0 0 0 0,0 0-1 0 0,0 0 1 0 0,-1-1 0 0 0,1 0-1 0 0,-1 0 1 0 0,1-1 0 0 0,-1 0-1 0 0,0 0 1 0 0,-1 0-1 0 0,1-1 1 0 0,-1 0 0 0 0,1 0-1 0 0,-2 0 1 0 0,1-1 0 0 0,0 1-1 0 0,2-6-51 0 0,12-8 23 0 0,57-61 140 0 0,-56 55-157 0 0,2 2 0 0 0,0 1 0 0 0,2 0 0 0 0,0 2 0 0 0,1 1-1 0 0,10-5-5 0 0,-33 22-2 0 0,0 1 0 0 0,0 0 0 0 0,0-1 0 0 0,0 1-1 0 0,0 0 1 0 0,0 0 0 0 0,0 0 0 0 0,0 0-1 0 0,0 1 1 0 0,1-1 0 0 0,-1 1 0 0 0,0-1 0 0 0,0 1-1 0 0,1 0 1 0 0,-1-1 0 0 0,0 1 0 0 0,1 1-1 0 0,-1-1 1 0 0,0 0 0 0 0,1 0 0 0 0,-1 1 0 0 0,0-1-1 0 0,0 1 1 0 0,0 0 0 0 0,1 0 0 0 0,-1 0-1 0 0,0 0 1 0 0,0 0 0 0 0,0 0 0 0 0,0 0 0 0 0,0 1-1 0 0,-1-1 1 0 0,1 1 0 0 0,0 0 0 0 0,-1-1-1 0 0,1 1 1 0 0,-1 0 0 0 0,1 0 0 0 0,-1 0 0 0 0,0 0-1 0 0,0 0 1 0 0,0 0 0 0 0,0 0 0 0 0,0 0-1 0 0,0 1 3 0 0,4 15 28 0 0,0 0 0 0 0,-1 1 0 0 0,-2-1-1 0 0,1 1 1 0 0,-2 0 0 0 0,0-1-1 0 0,-2 1 1 0 0,0 0 0 0 0,-2 9-28 0 0,1-13 20 0 0,-1 1 0 0 0,0-1 0 0 0,-1 0 0 0 0,-1 1 0 0 0,0-2 0 0 0,-1 1 1 0 0,-1-1-1 0 0,0 0 0 0 0,-1 0 0 0 0,0-1 0 0 0,-1 0 0 0 0,-4 3-20 0 0,9-11-28 0 0,-1-1-1 0 0,1 0 0 0 0,-1 0 1 0 0,0 0-1 0 0,-1-1 1 0 0,1 0-1 0 0,-1 0 0 0 0,1 0 1 0 0,-1 0-1 0 0,0-1 0 0 0,0 0 1 0 0,0-1-1 0 0,0 1 1 0 0,0-1-1 0 0,0 0 0 0 0,0 0 1 0 0,-1-1-1 0 0,1 0 1 0 0,0 0-1 0 0,-6-1 29 0 0,11 1-20 0 0,-1 0 1 0 0,1 0-1 0 0,0 0 0 0 0,0 0 0 0 0,0-1 1 0 0,0 1-1 0 0,0 0 0 0 0,-1 0 0 0 0,1-1 1 0 0,0 1-1 0 0,0-1 0 0 0,0 1 0 0 0,0-1 1 0 0,0 1-1 0 0,0-1 0 0 0,0 1 0 0 0,0-1 1 0 0,0 0-1 0 0,1 0 0 0 0,-1 0 0 0 0,0 1 1 0 0,0-1-1 0 0,1 0 0 0 0,-1 0 0 0 0,0 0 1 0 0,1 0-1 0 0,-1 0 0 0 0,1 0 0 0 0,-1 0 1 0 0,1 0-1 0 0,0 0 0 0 0,-1-1 0 0 0,1 1 1 0 0,0 0-1 0 0,0 0 0 0 0,0 0 0 0 0,0 0 1 0 0,0 0-1 0 0,0-1 0 0 0,0 1 0 0 0,0 0 1 0 0,0 0-1 0 0,1 0 0 0 0,-1 0 0 0 0,0 0 1 0 0,1 0-1 0 0,-1-1 0 0 0,1 1 0 0 0,-1 0 1 0 0,1 0-1 0 0,-1 0 0 0 0,1 1 0 0 0,0-1 1 0 0,-1 0-1 0 0,1 0 0 0 0,0 0 0 0 0,0 0 1 0 0,0 1-1 0 0,0-1 0 0 0,0 0 0 0 0,0 1 1 0 0,0-1-1 0 0,0 0 20 0 0,28-2 38 0 0,0 1 1 0 0,-1 1-1 0 0,1 1 1 0 0,0 1-1 0 0,15 4-38 0 0,63 2 113 0 0,-82-7-74 0 0,0-1 0 0 0,0-2 0 0 0,0 0 0 0 0,0-2 0 0 0,0 0 0 0 0,-1-2 0 0 0,0-1 0 0 0,0 0 0 0 0,-1-2 0 0 0,0-1 0 0 0,0-1 1 0 0,-2-1-1 0 0,1 0 0 0 0,-2-2 0 0 0,0 0-39 0 0,-9 4-55 0 0,0-1 0 0 0,-1 0 0 0 0,0 0 0 0 0,-1 0 0 0 0,-1-1 0 0 0,0-1 0 0 0,-1 0 0 0 0,3-7 55 0 0,22-71-4852 0 0,-28 68 762 0 0,-3 8-2218 0 0,-1 4-1210 0 0</inkml:trace>
</inkml:ink>
</file>

<file path=ppt/ink/ink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8.2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0 314 448 0 0,'0'0'638'0'0,"0"0"-298"0"0,0 0 141 0 0,0 0 507 0 0,0 0 594 0 0,0 0 328 0 0,0 0-85 0 0,0 0-300 0 0,0 0-352 0 0,0 0-232 0 0,0 0-156 0 0,0 0-126 0 0,29-3-87 0 0,91-10-92 0 0,59-12 1235 0 0,-114 18-1269 0 0,-38 0 178 0 0,-27 7-444 0 0,0 0 65 0 0,0 0 55 0 0,0 0 34 0 0,0 0 12 0 0,0 0-14 0 0,-15-16 763 0 0,-66-35-223 0 0,65 39-880 0 0,8 7-62 0 0,1 0 1 0 0,-1 0 0 0 0,1 0 0 0 0,0-1-1 0 0,1 0 1 0 0,-1 0 0 0 0,1-1 0 0 0,1 0 0 0 0,-1 0-1 0 0,1 0 1 0 0,0-1 0 0 0,1 0 0 0 0,-1 0-1 0 0,2 0 1 0 0,-1 0 0 0 0,1 0 0 0 0,0-1-1 0 0,1 0 1 0 0,0-1 69 0 0,35-17-5942 0 0,-3 21-957 0 0,-26 5 5238 0 0,4-2-3349 0 0</inkml:trace>
</inkml:ink>
</file>

<file path=ppt/ink/ink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9.8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0 851 2336 0 0,'0'0'1206'0'0,"0"0"-302"0"0,0 0 251 0 0,0 0 512 0 0,0 0 358 0 0,0 0-25 0 0,0 0-334 0 0,0 0-318 0 0,34-4-240 0 0,107-12-181 0 0,75-17 1175 0 0,-93 27-2378 0 0,-70 6-4733 0 0,-53 14-4594 0 0,0-14 9021 0 0,0 5-2392 0 0</inkml:trace>
  <inkml:trace contextRef="#ctx0" brushRef="#br0" timeOffset="221.581">76 1090 6785 0 0,'0'0'1606'0'0,"0"0"-296"0"0,0 0 102 0 0,0 0 228 0 0,0 0 27 0 0,0 0-254 0 0,0 0-394 0 0,0 0-295 0 0,0 0-173 0 0,35-3-103 0 0,113-10-114 0 0,-18-4 169 0 0,-18 6-4220 0 0,-87 11 195 0 0,-9 0-1583 0 0,-4 0-1963 0 0</inkml:trace>
  <inkml:trace contextRef="#ctx0" brushRef="#br0" timeOffset="766.67">910 608 6129 0 0,'0'0'328'0'0,"0"0"-316"0"0,0 0 4 0 0,0 0 367 0 0,0 0 468 0 0,0 0 217 0 0,0 0-82 0 0,0 0-165 0 0,0 0-151 0 0,0 0-138 0 0,0 0-60 0 0,18 33-40 0 0,58 102-41 0 0,-14-8 457 0 0,-15 86-80 0 0,-30-147-508 0 0,-4-80 2566 0 0,107-298-72 0 0,-101 255-2614 0 0,92-321-1212 0 0,-109 372 243 0 0,1-9-549 0 0,-2 12-3072 0 0,-1 2-3831 0 0,0 7 3604 0 0</inkml:trace>
  <inkml:trace contextRef="#ctx0" brushRef="#br0" timeOffset="1099.837">1440 950 10274 0 0,'0'0'1192'0'0,"0"0"-385"0"0,0 0-60 0 0,0 0 180 0 0,0 0 88 0 0,0 0-111 0 0,0 0-290 0 0,0 0-249 0 0,0 0-102 0 0,0 0-11 0 0,0 0 18 0 0,0 0 14 0 0,0 0-2 0 0,3 24-7 0 0,14 114 145 0 0,-4 31-776 0 0,-13-168-126 0 0,0-1-282 0 0,0 0-407 0 0,0 0-563 0 0,-1-2-9449 0 0,0 0 9092 0 0,1-2 981 0 0</inkml:trace>
  <inkml:trace contextRef="#ctx0" brushRef="#br0" timeOffset="1575.806">1412 858 2088 0 0,'0'0'1892'0'0,"0"0"-476"0"0,0 0-103 0 0,0 0 160 0 0,0 0 90 0 0,0 0-148 0 0,0 0-364 0 0,0 0-390 0 0,0 0-221 0 0,0 0-73 0 0,0 0 9 0 0,0 0 21 0 0,0 0 14 0 0,13-1 13 0 0,85-9 706 0 0,43 7 456 0 0,-138 47-478 0 0,-60 51-156 0 0,56-91-958 0 0,1-1 0 0 0,-1 1 0 0 0,1 0-1 0 0,0 0 1 0 0,0 0 0 0 0,1-1 0 0 0,-1 1 0 0 0,1 0 0 0 0,0-1 0 0 0,0 1-1 0 0,0 0 1 0 0,0-1 0 0 0,1 1 0 0 0,-1-1 0 0 0,1 1 0 0 0,0-1 0 0 0,0 0-1 0 0,0 0 1 0 0,0 0 0 0 0,1 0 0 0 0,-1 0 0 0 0,1-1 0 0 0,0 1 0 0 0,0-1-1 0 0,0 1 1 0 0,0-1 0 0 0,0 0 0 0 0,0 0 0 0 0,1-1 0 0 0,-1 1 0 0 0,1-1-1 0 0,-1 1 1 0 0,1-1 6 0 0,0 1 17 0 0,0 0-1 0 0,0 0 0 0 0,0 1 0 0 0,-1-1 1 0 0,1 1-1 0 0,-1 0 0 0 0,0 0 0 0 0,0 0 1 0 0,0 0-1 0 0,0 1 0 0 0,0-1 0 0 0,-1 1 1 0 0,1 0-1 0 0,-1 0 0 0 0,0 0 1 0 0,0 0-1 0 0,-1 0 0 0 0,1 0 0 0 0,-1 0 1 0 0,0 0-1 0 0,0 1 0 0 0,0-1 0 0 0,-1 0 1 0 0,0 1-1 0 0,0-1 0 0 0,0 1 1 0 0,0-1-1 0 0,0 0 0 0 0,-1 1 0 0 0,0-1 1 0 0,0 0-1 0 0,0 1 0 0 0,0-1 0 0 0,-1 0 1 0 0,-1 3-17 0 0,-6 5 27 0 0,-1 1 0 0 0,-1-1 0 0 0,1-1 0 0 0,-2 0 0 0 0,0-1 0 0 0,0 0 0 0 0,0-1 0 0 0,-1 0 0 0 0,-1-1 0 0 0,0 0-27 0 0,-51 12-1030 0 0,42-18-2119 0 0,1-2-4158 0 0,18 0 1258 0 0,4-3 2884 0 0</inkml:trace>
  <inkml:trace contextRef="#ctx0" brushRef="#br0" timeOffset="1821.243">2134 818 8546 0 0,'0'0'763'0'0,"0"0"-25"0"0,0 0 412 0 0,0 0 388 0 0,0 0 127 0 0,0 0-260 0 0,0 0-454 0 0,-20 33-349 0 0,-63 105-219 0 0,-31 27 301 0 0,-54 36-1040 0 0,112-155-1293 0 0,36-32-2388 0 0,1-1-4972 0 0,17-12 5635 0 0</inkml:trace>
  <inkml:trace contextRef="#ctx0" brushRef="#br0" timeOffset="2439.313">2274 1090 3097 0 0,'0'0'2153'0'0,"0"0"-782"0"0,0 0-228 0 0,0 0 186 0 0,0 0 171 0 0,0 0-50 0 0,0 0-256 0 0,0 0-303 0 0,0 0-249 0 0,0 0-167 0 0,0 0-134 0 0,0 0-104 0 0,-30 27-73 0 0,-92 81-48 0 0,33-25 96 0 0,12 13-393 0 0,102-97-727 0 0,72-76 1338 0 0,-49 33-404 0 0,188-146 53 0 0,-172 174 65 0 0,-62 17-138 0 0,0 1 0 0 0,0-1 0 0 0,0 1 0 0 0,-1 0 0 0 0,1 0 1 0 0,-1 0-1 0 0,1 0 0 0 0,-1 0 0 0 0,0 0 0 0 0,0 0 0 0 0,1 0 0 0 0,-2 1 1 0 0,1-1-1 0 0,0 0 0 0 0,0 1 0 0 0,-1-1 0 0 0,1 0 0 0 0,-1 1 1 0 0,0-1-1 0 0,0 1 0 0 0,0-1 0 0 0,0 1 0 0 0,0 0-6 0 0,1 25 25 0 0,21 98 38 0 0,52 4-27 0 0,-75-129 47 0 0,0 0-1 0 0,-1 0 0 0 0,1 0 1 0 0,0 0-1 0 0,-1 0 1 0 0,1 0-1 0 0,-1-1 0 0 0,1 1 1 0 0,-1-1-1 0 0,0 1 0 0 0,1-1 1 0 0,-1 1-1 0 0,1-1 1 0 0,-1 0-1 0 0,0 0 0 0 0,1 0 1 0 0,-1 0-1 0 0,0 0 1 0 0,1 0-1 0 0,-1 0 0 0 0,0 0 1 0 0,1-1-1 0 0,-1 1 1 0 0,0-1-1 0 0,1 1 0 0 0,-1-1 1 0 0,1 0-1 0 0,-1 1 1 0 0,1-1-1 0 0,0 0 0 0 0,-1 0 1 0 0,1 0-1 0 0,0 0 1 0 0,-1 0-1 0 0,1 0 0 0 0,0-1-82 0 0,-7-1 181 0 0,-32-10-745 0 0,0-1-1 0 0,1-3 1 0 0,1-1-1 0 0,1-2 0 0 0,-4-4 565 0 0,-11-5-7885 0 0,36 21-724 0 0</inkml:trace>
  <inkml:trace contextRef="#ctx0" brushRef="#br0" timeOffset="3548.68">744 273 0 0 0,'0'0'625'0'0,"0"0"20"0"0,0 0 251 0 0,0 0 415 0 0,0 0 340 0 0,0 0 108 0 0,0 0-223 0 0,0 0-398 0 0,0 0-335 0 0,0 0-181 0 0,0 0-20 0 0,0 0 50 0 0,0 0 55 0 0,5-6-19 0 0,43-28 659 0 0,104 5 1532 0 0,83 7-1385 0 0,-221 21-1458 0 0,123 8 147 0 0,-169-21 2675 0 0,-70-42-2837 0 0,54-4-1768 0 0,41 35-2396 0 0,4 1-4742 0 0,3 16 1207 0 0</inkml:trace>
  <inkml:trace contextRef="#ctx0" brushRef="#br0" timeOffset="4201.571">2745 910 3393 0 0,'0'0'1145'0'0,"0"0"-59"0"0,0 0 279 0 0,0 0 333 0 0,0 0 139 0 0,0 0-214 0 0,0 0-452 0 0,0 0-365 0 0,0 0-183 0 0,0 0-24 0 0,0 0 28 0 0,0 0 5 0 0,0 0-33 0 0,24-2-50 0 0,166-10 725 0 0,-60 4-648 0 0,24-1-573 0 0,-52 7-4638 0 0,-102 2 1572 0 0,0-1-2590 0 0,0-1 2535 0 0,0 1-369 0 0</inkml:trace>
  <inkml:trace contextRef="#ctx0" brushRef="#br0" timeOffset="4431.658">3005 685 3633 0 0,'0'0'1792'0'0,"0"0"-1218"0"0,0 0-201 0 0,0 0 581 0 0,0 0 659 0 0,0 0 282 0 0,0 0-190 0 0,0 0-429 0 0,0 0-400 0 0,0 0-292 0 0,5 35-197 0 0,16 111-132 0 0,-8-44-19 0 0,-10-66-615 0 0,2 0 0 0 0,2-1 0 0 0,1 0-1 0 0,11 30 380 0 0,0-24-4047 0 0,-9-24-3113 0 0,-8-12 3731 0 0</inkml:trace>
  <inkml:trace contextRef="#ctx0" brushRef="#br0" timeOffset="4886.614">3382 505 7906 0 0,'0'0'465'0'0,"0"0"-405"0"0,0 0-16 0 0,0 0 332 0 0,0 0 354 0 0,0 0 163 0 0,0 0-31 0 0,0 0-138 0 0,6 31-143 0 0,21 101-135 0 0,26 212 849 0 0,-29-163-1034 0 0,-7-122-121 0 0,-16-59-78 0 0,0 1 0 0 0,0-1 0 0 0,0 1 0 0 0,0-1 1 0 0,0 1-1 0 0,0-1 0 0 0,0 0 0 0 0,0 0 0 0 0,1 1 0 0 0,-1-1 0 0 0,0 0 0 0 0,0 0 0 0 0,0 0 0 0 0,0 0 0 0 0,0 0 0 0 0,1-1 0 0 0,-1 1 0 0 0,0 0 0 0 0,0 0 1 0 0,0-1-1 0 0,0 1 0 0 0,0-1 0 0 0,0 1 0 0 0,0-1 0 0 0,0 1 0 0 0,0-1 0 0 0,0 1 0 0 0,0-1 0 0 0,0 0 0 0 0,-1 0 0 0 0,1 0 0 0 0,0 1 0 0 0,0-1 0 0 0,-1 0 1 0 0,1 0-1 0 0,0 0 0 0 0,-1 0 0 0 0,1 0 0 0 0,-1 0 0 0 0,1 0 0 0 0,-1 0 0 0 0,0 0 0 0 0,1-1 0 0 0,-1 1 0 0 0,0 0 0 0 0,0 0 0 0 0,0 0 0 0 0,0-1-62 0 0,51-95 757 0 0,-5-2-1 0 0,-5-2 0 0 0,2-17-756 0 0,23-135-116 0 0,-55 182-279 0 0,-9 42-3619 0 0,-2 29 1196 0 0,0 0-1092 0 0,0 0-555 0 0,0 0 152 0 0</inkml:trace>
  <inkml:trace contextRef="#ctx0" brushRef="#br0" timeOffset="5653.571">3995 1020 0 0 0,'0'0'956'0'0,"0"0"323"0"0,0 0 181 0 0,0 0 141 0 0,0 0-22 0 0,0 0-252 0 0,0 0-370 0 0,0 0-367 0 0,0 0-229 0 0,0 0-91 0 0,0 0-44 0 0,0 0-26 0 0,0 0-28 0 0,-15 19-42 0 0,-45 61-40 0 0,-8 38 13 0 0,31-51-40 0 0,88-130 1899 0 0,-12 20-1620 0 0,185-186 113 0 0,-223 229-464 0 0,-1-1 0 0 0,0 1 1 0 0,1-1-1 0 0,-1 0 0 0 0,0 1 0 0 0,1-1 1 0 0,-1 1-1 0 0,1-1 0 0 0,-1 1 0 0 0,0-1 1 0 0,1 1-1 0 0,0-1 0 0 0,-1 1 0 0 0,1-1 0 0 0,-1 1 1 0 0,1 0-1 0 0,-1-1 0 0 0,1 1 0 0 0,0 0 1 0 0,-1 0-1 0 0,1-1 0 0 0,0 1 0 0 0,-1 0 1 0 0,1 0-1 0 0,0 0 0 0 0,-1 0 0 0 0,1 0 1 0 0,0 0-1 0 0,0 0 0 0 0,-1 0 0 0 0,1 0 0 0 0,0 0 1 0 0,-1 0-1 0 0,1 1 0 0 0,0-1 0 0 0,-1 0 1 0 0,1 0-1 0 0,0 1 0 0 0,-1-1 0 0 0,1 0 1 0 0,-1 1-1 0 0,1-1 0 0 0,-1 0 0 0 0,1 1 0 0 0,-1-1 1 0 0,1 1-1 0 0,-1-1 0 0 0,1 1 0 0 0,-1 0 1 0 0,1-1-1 0 0,-1 1 0 0 0,0-1 0 0 0,1 1 1 0 0,-1 0-1 0 0,0-1 0 0 0,0 1 0 0 0,1-1 0 0 0,-1 1 9 0 0,1 48-406 0 0,-1-34 544 0 0,-1 19-100 0 0,2 0 1 0 0,1-1 0 0 0,1 1 0 0 0,2-1 0 0 0,2 0 0 0 0,3 9-39 0 0,1 24 680 0 0,-11-66-405 0 0,-30 4 2500 0 0,18-6-2682 0 0,-1-2-1 0 0,1 1 1 0 0,0-1-1 0 0,1-1 1 0 0,-1 0 0 0 0,1-1-1 0 0,0 0 1 0 0,0-1-1 0 0,1 0 1 0 0,0 0 0 0 0,0-1-1 0 0,-6-7-92 0 0,-5-2-67 0 0,-49-50-2092 0 0,49 42-1922 0 0,1 0-4163 0 0,15 17 4375 0 0</inkml:trace>
  <inkml:trace contextRef="#ctx0" brushRef="#br0" timeOffset="6467.535">3111 258 1328 0 0,'0'0'786'0'0,"0"0"-2"0"0,0 0 278 0 0,0 0 352 0 0,0 0 238 0 0,0 0-43 0 0,0 0-278 0 0,0 0-297 0 0,0 0-205 0 0,0 0-91 0 0,0 0-31 0 0,0 0-11 0 0,25-2-11 0 0,153-17 1116 0 0,97 3 208 0 0,-262 16-1292 0 0,-21-3 959 0 0,-8-1-1619 0 0,-129-70-948 0 0,103 39-1962 0 0,7-7-3284 0 0,18 20-612 0 0,10 15 2464 0 0</inkml:trace>
</inkml:ink>
</file>

<file path=ppt/ink/ink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7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89 2312 0 0,'0'0'1182'0'0,"0"0"-186"0"0,0 0 74 0 0,0 0 302 0 0,0 0 358 0 0,0 0 177 0 0,0 0-161 0 0,0 0-365 0 0,0 0-418 0 0,0 0-343 0 0,0 0-260 0 0,0-5-162 0 0,-2-9-99 0 0,6 18 528 0 0,-2 0-461 0 0,28 51 428 0 0,-1 2 0 0 0,-4 0 0 0 0,-2 2 0 0 0,-2 0-1 0 0,-4 1 1 0 0,10 60-594 0 0,8 9 227 0 0,-23-152 1520 0 0,26-182-1228 0 0,52-74-524 0 0,-68 163-825 0 0,-20 91-4593 0 0,-2 0-5329 0 0,0 25 4977 0 0</inkml:trace>
  <inkml:trace contextRef="#ctx0" brushRef="#br0" timeOffset="1251.095">502 424 2905 0 0,'0'0'1012'0'0,"0"0"-3"0"0,0 0 230 0 0,0 0 310 0 0,0 0 102 0 0,0 0-267 0 0,0 0-425 0 0,0 0-342 0 0,0 0-97 0 0,0 0 66 0 0,0 0 38 0 0,0 0 1 0 0,0 25-92 0 0,1 160 365 0 0,-1 9-2639 0 0,0-193 284 0 0,0-23-10198 0 0,0 18 10397 0 0</inkml:trace>
  <inkml:trace contextRef="#ctx0" brushRef="#br0" timeOffset="1755.327">386 376 1832 0 0,'0'0'970'0'0,"0"0"-59"0"0,0 0 305 0 0,0 0 426 0 0,0 0 223 0 0,0 0-117 0 0,0 0-375 0 0,0 0-317 0 0,0 0-185 0 0,0 0-101 0 0,0 0-87 0 0,0 0-106 0 0,33-15-113 0 0,104-47-140 0 0,-68 47-1 0 0,-68 15-316 0 0,1-1 4 0 0,1 0 0 0 0,-1 1 0 0 0,0-1 0 0 0,1 1 0 0 0,-1-1 0 0 0,0 1 0 0 0,1 0 0 0 0,-1 0 0 0 0,1 0-1 0 0,-1 0 1 0 0,0 0 0 0 0,1 1 0 0 0,-1-1 0 0 0,0 1 0 0 0,1-1 0 0 0,-1 1 0 0 0,0 0 0 0 0,0 0 0 0 0,1 0 0 0 0,-1 0 0 0 0,0 1 0 0 0,0-1 0 0 0,0 0-1 0 0,0 1 1 0 0,-1-1 0 0 0,1 1 0 0 0,0 0 0 0 0,-1 0 0 0 0,1-1 0 0 0,-1 1 0 0 0,1 0 0 0 0,-1 0 0 0 0,0 1 0 0 0,0-1 0 0 0,0 0 0 0 0,0 0-1 0 0,0 0 1 0 0,-1 1 0 0 0,1-1 0 0 0,-1 0 0 0 0,1 1 0 0 0,-1-1 0 0 0,0 1 0 0 0,0 0-11 0 0,-1 2 38 0 0,0 1-1 0 0,0-1 1 0 0,0 1-1 0 0,-1-1 1 0 0,0 1-1 0 0,-1-1 1 0 0,1 0-1 0 0,-1 0 1 0 0,0 0-1 0 0,0 0 1 0 0,0-1-1 0 0,-1 1 1 0 0,1-1 0 0 0,-1 0-1 0 0,-3 2-37 0 0,3-2-15 0 0,0 1-1 0 0,0-1 1 0 0,0 1-1 0 0,0 0 1 0 0,1 0-1 0 0,0 0 1 0 0,0 0-1 0 0,0 0 1 0 0,0 1-1 0 0,1-1 1 0 0,0 1-1 0 0,0 0 1 0 0,1 0-1 0 0,0 0 1 0 0,-1 4 15 0 0,3-8-11 0 0,1 1 0 0 0,-1-1 0 0 0,1 0 0 0 0,0 0 1 0 0,-1 1-1 0 0,1-1 0 0 0,0-1 0 0 0,0 1 0 0 0,1 0 1 0 0,-1 0-1 0 0,0-1 0 0 0,1 1 0 0 0,-1-1 0 0 0,1 0 0 0 0,-1 0 1 0 0,1 0-1 0 0,-1 0 0 0 0,1 0 0 0 0,0 0 0 0 0,-1-1 1 0 0,1 1-1 0 0,2-1 11 0 0,14 6 7 0 0,55 27 26 0 0,-72-31-9 0 0,-1-1-1 0 0,0 1 0 0 0,0 0 1 0 0,0 0-1 0 0,0 0 0 0 0,0 0 0 0 0,-1 0 1 0 0,1 0-1 0 0,0 0 0 0 0,-1 0 1 0 0,0 0-1 0 0,1 1 0 0 0,-1-1 1 0 0,0 0-1 0 0,0 0 0 0 0,0 0 0 0 0,0 0 1 0 0,-1 0-1 0 0,1 1 0 0 0,-1-1 1 0 0,1 0-1 0 0,-1 0 0 0 0,0 0 1 0 0,1 0-1 0 0,-1 0 0 0 0,0 0 0 0 0,0-1 1 0 0,-1 1-1 0 0,1 0 0 0 0,0 0 1 0 0,-1-1-1 0 0,1 1 0 0 0,-1-1 1 0 0,1 1-24 0 0,-66 59 306 0 0,-47 16-146 0 0,107-73-320 0 0,0 0-1 0 0,-1 0 1 0 0,0-1 0 0 0,0 0-1 0 0,0 0 1 0 0,0 0-1 0 0,0-1 1 0 0,-1-1-1 0 0,1 1 1 0 0,-1-2-1 0 0,1 1 1 0 0,-1-1 0 0 0,-6 0 160 0 0,7-6-2005 0 0,-1-16-8920 0 0,8 17 7435 0 0</inkml:trace>
</inkml:ink>
</file>

<file path=ppt/ink/ink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0:06.2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 0 0 0,'0'0'131'0'0,"0"0"549"0"0,0 0 408 0 0,0 0 284 0 0,0 0 117 0 0,0 0-134 0 0,0 0-284 0 0,0 0-230 0 0,0 0-95 0 0,0 0 8 0 0,29-4 4333 0 0,28-10-973 0 0,32 6-2600 0 0,85-6-828 0 0,-137 10-1830 0 0,-36 4 427 0 0,-1 0-303 0 0,0 0-369 0 0,0 0-447 0 0,0 0-610 0 0,0 0-2142 0 0,-1 3 1601 0 0,0-2-1814 0 0</inkml:trace>
</inkml:ink>
</file>

<file path=ppt/ink/ink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0:06.5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1968 0 0,'0'0'1555'0'0,"0"0"-254"0"0,0 0-61 0 0,0 0 186 0 0,0 0 205 0 0,0 0 42 0 0,0 0-118 0 0,0 0-168 0 0,0 0-164 0 0,0 0-164 0 0,0 0-153 0 0,0 0-141 0 0,21 3-110 0 0,67 9-79 0 0,93-8 879 0 0,-129-8-2699 0 0,-35 1-2113 0 0,-1-1-4265 0 0,-10 3-530 0 0</inkml:trace>
</inkml:ink>
</file>

<file path=ppt/ink/ink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0:10.0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37 572 0 0 0,'0'0'465'0'0,"0"0"478"0"0,0 0 207 0 0,0 0-9 0 0,0 0-127 0 0,0 0-203 0 0,0 0-143 0 0,0 0-95 0 0,0 0-34 0 0,-2 14-13 0 0,-11 100 857 0 0,-5 236-298 0 0,14-319-505 0 0,6-45 2381 0 0,44-242 1229 0 0,-41 229-4172 0 0,1 1 1 0 0,2 1-1 0 0,0-1 0 0 0,2 1 1 0 0,0 1-1 0 0,2 0 0 0 0,1 0 0 0 0,0 1 1 0 0,2 1-1 0 0,12-14-18 0 0,25 9-867 0 0,-46 60 584 0 0,13 11-2152 0 0,1-23-7879 0 0,-15-20 6001 0 0</inkml:trace>
  <inkml:trace contextRef="#ctx0" brushRef="#br0" timeOffset="867.849">284 1028 0 0 0,'0'0'104'0'0,"0"0"424"0"0,0 0 451 0 0,0 0 412 0 0,0 0 228 0 0,0 0-23 0 0,0 0-85 0 0,0 0-70 0 0,0 0-98 0 0,0 0-118 0 0,0 0-147 0 0,14-4-165 0 0,44-14-154 0 0,-52 15-612 0 0,0 1-1 0 0,0-1 1 0 0,0 0 0 0 0,-1 0-1 0 0,1-1 1 0 0,-1 0-1 0 0,0 0 1 0 0,1 0 0 0 0,-2-1-1 0 0,1 1 1 0 0,-1-1 0 0 0,1 0-1 0 0,-1-1 1 0 0,0 0-147 0 0,9-11 314 0 0,4-1-188 0 0,-2-1-1 0 0,0-1 1 0 0,-1 0-1 0 0,-1-1 1 0 0,-1-1-1 0 0,-1 0 1 0 0,-1 0-1 0 0,5-19-125 0 0,-13 40-77 0 0,-1-1 0 0 0,0 0-1 0 0,0-1 1 0 0,0 1 0 0 0,-1 0-1 0 0,1 0 1 0 0,0 0-1 0 0,-1 0 1 0 0,1-1 0 0 0,-1 1-1 0 0,0 0 1 0 0,0 0 0 0 0,0-1-1 0 0,0 1 1 0 0,0 0-1 0 0,-1-1 1 0 0,1 1 0 0 0,0 0-1 0 0,-1 0 1 0 0,0 0 0 0 0,0-1-1 0 0,1 1 1 0 0,-1 0-1 0 0,0 0 1 0 0,-1 0 0 0 0,1 0-1 0 0,0 0 1 0 0,-1 1 0 0 0,1-1-1 0 0,-1 0 1 0 0,1 1-1 0 0,-1-1 1 0 0,0 1 0 0 0,1-1-1 0 0,-1 1 1 0 0,0 0-1 0 0,0 0 1 0 0,0 0 0 0 0,0 0-1 0 0,0 0 1 0 0,-1 0 0 0 0,1 0-1 0 0,0 1 1 0 0,0-1-1 0 0,0 1 1 0 0,-2-1 77 0 0,-3 4-233 0 0,-1 1-1 0 0,1-1 1 0 0,0 1 0 0 0,1 1-1 0 0,-1-1 1 0 0,1 1-1 0 0,0 0 1 0 0,0 0 0 0 0,0 1-1 0 0,0 0 1 0 0,1 0-1 0 0,0 0 1 0 0,1 1 0 0 0,-1-1-1 0 0,1 1 1 0 0,1 0 0 0 0,-2 3 233 0 0,1-3 33 0 0,1-1 1 0 0,1 1 0 0 0,-1 0-1 0 0,1-1 1 0 0,0 1 0 0 0,0 0-1 0 0,1 0 1 0 0,0 1 0 0 0,1-1-1 0 0,-1 0 1 0 0,1 0 0 0 0,0 0-1 0 0,1 0 1 0 0,0 1 0 0 0,0-1-1 0 0,1 0 1 0 0,0 0 0 0 0,0-1-1 0 0,0 1 1 0 0,1 0 0 0 0,0-1-1 0 0,0 1 1 0 0,1-1 0 0 0,0 0-1 0 0,0 0 1 0 0,0 0 0 0 0,1-1-1 0 0,-1 1 1 0 0,2-1 0 0 0,-1 0-1 0 0,0-1 1 0 0,3 2-34 0 0,3 0 231 0 0,1 0-1 0 0,0-1 0 0 0,0 0 1 0 0,0-1-1 0 0,1-1 1 0 0,-1 0-1 0 0,1 0 1 0 0,0-1-1 0 0,0-1 0 0 0,0 0 1 0 0,0-1-1 0 0,0 0 1 0 0,0-1-1 0 0,5-2-230 0 0,-4-1 126 0 0,-1-1 1 0 0,1 0-1 0 0,-1-1 0 0 0,0-1 0 0 0,0 0 1 0 0,-1-1-1 0 0,0 0 0 0 0,0-1 0 0 0,-1 0 1 0 0,0-1-1 0 0,-1 0 0 0 0,0-1 0 0 0,-1 0 1 0 0,0-1-1 0 0,1-1-126 0 0,-6 8 7 0 0,0 0-1 0 0,0-1 1 0 0,0 1 0 0 0,-1-1 0 0 0,0 0-1 0 0,0 0 1 0 0,0-1 0 0 0,-1 1 0 0 0,0 0-1 0 0,0-1 1 0 0,-1 1 0 0 0,1-1 0 0 0,-1 0-1 0 0,-1 0 1 0 0,1 0-7 0 0,-3 6-54 0 0,1-1 0 0 0,0 1 0 0 0,0 0 0 0 0,0 0 0 0 0,0 0 0 0 0,-1 0 0 0 0,1 0 0 0 0,-1 0 0 0 0,1 0 0 0 0,0 1 0 0 0,-1-1 0 0 0,0 0 0 0 0,1 1 0 0 0,-1-1 0 0 0,1 1 0 0 0,-1-1 0 0 0,0 1 0 0 0,1 0 0 0 0,-1 0 0 0 0,1 0 0 0 0,-1 0 0 0 0,0 0 0 0 0,1 0 0 0 0,-1 0 0 0 0,0 1 0 0 0,1-1-1 0 0,-1 0 1 0 0,1 1 0 0 0,-1 0 0 0 0,0-1 0 0 0,1 1 0 0 0,-1 0 0 0 0,1 0 0 0 0,0-1 0 0 0,-1 1 0 0 0,1 0 0 0 0,0 1 0 0 0,0-1 0 0 0,-1 0 0 0 0,1 0 0 0 0,0 1 54 0 0,-5 3-57 0 0,1 1 0 0 0,0 0 0 0 0,0 0 0 0 0,1 0 0 0 0,0 0 0 0 0,0 1-1 0 0,0-1 1 0 0,1 1 0 0 0,0 0 0 0 0,0 0 0 0 0,1 1 0 0 0,0-1 0 0 0,0 0 0 0 0,0 1 0 0 0,1 5 57 0 0,0-10 11 0 0,1 1 1 0 0,0-1-1 0 0,0 1 1 0 0,0-1 0 0 0,0 1-1 0 0,0-1 1 0 0,1 1-1 0 0,-1-1 1 0 0,1 1-1 0 0,0-1 1 0 0,0 1-1 0 0,1-1 1 0 0,-1 0 0 0 0,1 1-1 0 0,0-1 1 0 0,-1 0-1 0 0,1 0 1 0 0,0 0-1 0 0,1-1 1 0 0,-1 1 0 0 0,1 0-1 0 0,-1-1 1 0 0,1 0-1 0 0,0 1 1 0 0,-1-1-1 0 0,1 0 1 0 0,1 0 0 0 0,-1-1-1 0 0,0 1 1 0 0,0-1-1 0 0,0 1 1 0 0,1-1-1 0 0,2 1-11 0 0,10 1 199 0 0,-1-1 0 0 0,1 0 0 0 0,-1-1-1 0 0,1-1 1 0 0,0 0 0 0 0,-1-1 0 0 0,1 0-1 0 0,0-2 1 0 0,-1 0 0 0 0,0 0 0 0 0,0-2-1 0 0,0 0 1 0 0,0 0 0 0 0,-1-2 0 0 0,0 1 0 0 0,0-2-1 0 0,-1 0 1 0 0,1-1 0 0 0,-2 0 0 0 0,0-1-1 0 0,0 0 1 0 0,0-1 0 0 0,-1 0 0 0 0,-1-1-1 0 0,6-9-198 0 0,-5 10 107 0 0,-3 3-58 0 0,0 0 0 0 0,0 0 0 0 0,0-1 0 0 0,-1 0 0 0 0,-1 0 0 0 0,1-1 0 0 0,-2 0 0 0 0,1 0 0 0 0,-1 0-1 0 0,-1-1 1 0 0,0 1 0 0 0,0-1 0 0 0,-1 0 0 0 0,-1 0 0 0 0,1-1 0 0 0,-1-7-49 0 0,-3 17-11 0 0,1 0 1 0 0,-1 1 0 0 0,0-1-1 0 0,0 0 1 0 0,0 1-1 0 0,0-1 1 0 0,0 1-1 0 0,0 0 1 0 0,-1-1-1 0 0,1 1 1 0 0,0 0 0 0 0,-1 0-1 0 0,1 0 1 0 0,-1 0-1 0 0,1 0 1 0 0,-1 0-1 0 0,0 0 1 0 0,1 1 0 0 0,-1-1-1 0 0,0 0 1 0 0,0 1-1 0 0,1 0 1 0 0,-1-1-1 0 0,0 1 1 0 0,0 0-1 0 0,1 0 1 0 0,-1 0 0 0 0,0 0-1 0 0,0 0 1 0 0,0 0-1 0 0,0 0 1 0 0,1 1-1 0 0,-1-1 1 0 0,0 1-1 0 0,1-1 1 0 0,-1 1 0 0 0,0 0-1 0 0,1 0 1 0 0,-1-1-1 0 0,0 1 1 0 0,1 0-1 0 0,0 1 1 0 0,-1-1-1 0 0,1 0 1 0 0,-1 0 0 0 0,1 1-1 0 0,0-1 11 0 0,-8 7-26 0 0,1 0 0 0 0,1 1 0 0 0,-1-1 0 0 0,2 1 0 0 0,-1 1 0 0 0,1-1 0 0 0,1 1 0 0 0,-1 0 0 0 0,2 0 0 0 0,-1 1 0 0 0,2-1 0 0 0,-1 1 0 0 0,1 0 0 0 0,1 0 0 0 0,0 0 0 0 0,1 0 0 0 0,0 1 0 0 0,0-1-1 0 0,1 0 1 0 0,1 1 0 0 0,0-1 0 0 0,0 0 0 0 0,1 1 26 0 0,2-3-46 0 0,1-1-1 0 0,-1 1 1 0 0,2 0-1 0 0,-1-1 1 0 0,1 0-1 0 0,0-1 1 0 0,1 1-1 0 0,-1-1 1 0 0,1 0-1 0 0,1-1 1 0 0,0 1-1 0 0,0-1 1 0 0,0-1-1 0 0,0 0 1 0 0,1 0-1 0 0,0-1 1 0 0,0 0-1 0 0,0 0 1 0 0,0-1-1 0 0,1 0 1 0 0,-1-1-1 0 0,2 0 47 0 0,29 4-3728 0 0,-12-4-5170 0 0,-21-2 3838 0 0</inkml:trace>
  <inkml:trace contextRef="#ctx0" brushRef="#br0" timeOffset="2847.51">1972 671 0 0 0,'0'0'1084'0'0,"0"0"601"0"0,0 0 259 0 0,0 0-194 0 0,0 0-397 0 0,0 0-330 0 0,0 0-176 0 0,0 0-73 0 0,0 0-13 0 0,-17 16 1977 0 0,-28 31-772 0 0,-114 196-891 0 0,88-166-3348 0 0,58-70-1003 0 0,7-6-6041 0 0,6-1 7183 0 0</inkml:trace>
  <inkml:trace contextRef="#ctx0" brushRef="#br0" timeOffset="3134.461">1626 693 2585 0 0,'0'0'1903'0'0,"0"0"-1039"0"0,0 0-472 0 0,0 0 273 0 0,0 0 514 0 0,0 0 367 0 0,0 0 37 0 0,0 0-221 0 0,0 0-256 0 0,0 0-188 0 0,0 0-92 0 0,0 0-64 0 0,0 0-64 0 0,35 26-121 0 0,109 81-122 0 0,-41-22 295 0 0,1 25-745 0 0,-95-89-1372 0 0,-10-18-2363 0 0,-1-1-3310 0 0,0-2 1001 0 0</inkml:trace>
  <inkml:trace contextRef="#ctx0" brushRef="#br0" timeOffset="6604.332">1694 252 0 0 0,'0'0'911'0'0,"0"0"-192"0"0,0 0 5 0 0,0 0 157 0 0,0 0 101 0 0,0 0-59 0 0,0 0-238 0 0,0 0-270 0 0,0 0-198 0 0,0 0-102 0 0,0 0-39 0 0,-17 26-9 0 0,-55 83 3 0 0,3 21 264 0 0,49-87 913 0 0,76-113 194 0 0,143-205 1233 0 0,-197 272-2668 0 0,17-23 1175 0 0,-1 18-229 0 0,18 60 2244 0 0,-12 16-2166 0 0,-15-25-745 0 0,31 75 83 0 0,-22-68-311 0 0,-16-51-4944 0 0,-2-4-1570 0 0,0 4-1755 0 0</inkml:trace>
  <inkml:trace contextRef="#ctx0" brushRef="#br0" timeOffset="7171.01">2184 797 0 0 0,'0'0'936'0'0,"0"0"116"0"0,0 0 42 0 0,0 0 284 0 0,0 0 359 0 0,0 0 182 0 0,0 0-136 0 0,0 0-294 0 0,0 0-266 0 0,0 0-144 0 0,0 0-43 0 0,0 0-60 0 0,0 0-46 0 0,19-2-77 0 0,124-4 1508 0 0,-79 10-1223 0 0,-1 0-4129 0 0,-60-1-4892 0 0,-2-3-2227 0 0</inkml:trace>
  <inkml:trace contextRef="#ctx0" brushRef="#br0" timeOffset="10231.671">2703 502 0 0 0,'0'0'460'0'0,"0"0"554"0"0,0 0 386 0 0,0 0 156 0 0,0 0-179 0 0,0 0-416 0 0,0 0-449 0 0,0 0-278 0 0,0 0-34 0 0,0 0 96 0 0,0 0 157 0 0,1 5 81 0 0,14 164 2541 0 0,-15-112-2820 0 0,2-15-248 0 0,-3 0 0 0 0,-1 1 0 0 0,-2-1 0 0 0,-4 17-7 0 0,-11 8 220 0 0,13-115 3040 0 0,9 8-2951 0 0,1 0-1 0 0,3 0 0 0 0,1 0 0 0 0,2 1 1 0 0,2 0-1 0 0,1 1 0 0 0,6-9-308 0 0,-10 23 13 0 0,1 2 0 0 0,0-1 0 0 0,2 1 0 0 0,1 1-1 0 0,0 0 1 0 0,2 1 0 0 0,0 1 0 0 0,1 0-13 0 0,15 10-1610 0 0,-6 25-5538 0 0,-16-9 575 0 0,-4-3 3808 0 0</inkml:trace>
  <inkml:trace contextRef="#ctx0" brushRef="#br0" timeOffset="17019.986">2815 1065 0 0 0,'0'0'890'0'0,"0"0"22"0"0,0 0-63 0 0,0 0-59 0 0,0 0 35 0 0,0 0 79 0 0,6-2 19 0 0,89-47 5781 0 0,-39 1-4667 0 0,155-177 285 0 0,-206 218-2325 0 0,-1 0 0 0 0,0-1 0 0 0,0 0 0 0 0,-1 1 0 0 0,0-1 0 0 0,0-1 0 0 0,-1 1 0 0 0,0 0 0 0 0,0-1 0 0 0,-1 1 0 0 0,0-1 0 0 0,-1 1 0 0 0,0-1 0 0 0,0-4 3 0 0,0 10-40 0 0,0-1 1 0 0,-1 1-1 0 0,1 0 1 0 0,-1-1 0 0 0,0 1-1 0 0,1-1 1 0 0,-1 1-1 0 0,-1 0 1 0 0,1 0 0 0 0,0 0-1 0 0,-1 0 1 0 0,0 0-1 0 0,0 0 1 0 0,0 0 0 0 0,0 0-1 0 0,0 1 1 0 0,0-1-1 0 0,-1 1 1 0 0,1-1 0 0 0,-1 1-1 0 0,0 0 1 0 0,0 0 0 0 0,0 0-1 0 0,0 1 1 0 0,0-1-1 0 0,0 1 1 0 0,0-1 0 0 0,0 1-1 0 0,0 0 1 0 0,-1 0-1 0 0,1 0 1 0 0,-1 1 0 0 0,1-1-1 0 0,0 1 1 0 0,-1 0-1 0 0,-2 0 40 0 0,3 0-30 0 0,0 1-1 0 0,0-1 0 0 0,-1 1 1 0 0,1 0-1 0 0,0 0 1 0 0,0 0-1 0 0,0 0 0 0 0,0 1 1 0 0,0-1-1 0 0,0 1 0 0 0,0 0 1 0 0,0 0-1 0 0,1 0 1 0 0,-1 0-1 0 0,1 0 0 0 0,0 0 1 0 0,-1 1-1 0 0,1-1 0 0 0,0 1 1 0 0,0 0-1 0 0,0 0 1 0 0,1-1-1 0 0,-1 1 0 0 0,1 0 1 0 0,0 0-1 0 0,-1 1 0 0 0,1-1 1 0 0,1 0-1 0 0,-1 1 31 0 0,-8 100 334 0 0,62 25 87 0 0,-48-118-389 0 0,0-1 0 0 0,1 1-1 0 0,0-1 1 0 0,1 0 0 0 0,0 0 0 0 0,1-1-1 0 0,0 0 1 0 0,0 0 0 0 0,1 0 0 0 0,0-2-1 0 0,5 5-31 0 0,-8-10 44 0 0,1 1-1 0 0,-1-1 0 0 0,1 0 0 0 0,-1-1 0 0 0,1 0 0 0 0,0 0 1 0 0,-1 0-1 0 0,1-1 0 0 0,0 0 0 0 0,0 0 0 0 0,0 0 1 0 0,-1-1-1 0 0,1 0 0 0 0,0-1 0 0 0,-1 0 0 0 0,6-1-43 0 0,40-34 135 0 0,-35 24-131 0 0,-1-1 1 0 0,0-1-1 0 0,-1 0 1 0 0,-1-1-1 0 0,0-1 0 0 0,-1 0 1 0 0,-1-1-1 0 0,0 0 1 0 0,-2 0-1 0 0,2-5-4 0 0,-2 5-37 0 0,-6 10 16 0 0,0 0 0 0 0,-1 0 0 0 0,0-1 1 0 0,0 0-1 0 0,-1 0 0 0 0,0 1 0 0 0,0-1 1 0 0,-1 0-1 0 0,-1 0 0 0 0,1-1 1 0 0,-2-4 20 0 0,0 12-29 0 0,0 0 1 0 0,0 1-1 0 0,0-1 1 0 0,0 1-1 0 0,-1-1 1 0 0,1 1-1 0 0,-1-1 1 0 0,1 1-1 0 0,-1 0 1 0 0,1-1-1 0 0,-1 1 1 0 0,0 0-1 0 0,0 0 1 0 0,0 0-1 0 0,1 1 1 0 0,-1-1-1 0 0,0 0 1 0 0,0 1-1 0 0,0-1 1 0 0,0 1-1 0 0,0 0 1 0 0,0-1-1 0 0,0 1 1 0 0,0 0-1 0 0,0 0 1 0 0,0 0-1 0 0,0 1 1 0 0,0-1-1 0 0,0 0 1 0 0,0 1-1 0 0,0-1 1 0 0,0 1-1 0 0,0 0 1 0 0,0 0-1 0 0,0 0 1 0 0,0 0-1 0 0,1 0 1 0 0,-1 0-1 0 0,0 0 1 0 0,1 0-1 0 0,-1 1 29 0 0,-8 5-1 0 0,0 0-1 0 0,1 0 0 0 0,0 1 1 0 0,0 1-1 0 0,1-1 1 0 0,0 1-1 0 0,1 0 0 0 0,0 1 1 0 0,0 0-1 0 0,1 0 0 0 0,1 1 1 0 0,-1-1-1 0 0,2 1 1 0 0,-3 7 1 0 0,6-13 22 0 0,0 0 0 0 0,0 1 1 0 0,0-1-1 0 0,1 1 0 0 0,0-1 0 0 0,0 1 1 0 0,0-1-1 0 0,1 0 0 0 0,-1 1 1 0 0,1-1-1 0 0,1 0 0 0 0,-1 1 0 0 0,1-1 1 0 0,0 0-1 0 0,0 0 0 0 0,0 0 1 0 0,1-1-1 0 0,0 1 0 0 0,0 0 1 0 0,0-1-1 0 0,0 0 0 0 0,1 0 0 0 0,0 0 1 0 0,-1 0-1 0 0,4 1-22 0 0,2 2 76 0 0,1-1 1 0 0,0 0-1 0 0,1 0 0 0 0,-1-1 0 0 0,1-1 1 0 0,0 0-1 0 0,0-1 0 0 0,1 0 1 0 0,-1 0-1 0 0,1-1 0 0 0,-1 0 0 0 0,1-1 1 0 0,0-1-1 0 0,0 0 0 0 0,1-1-76 0 0,-2-1 79 0 0,0-1-1 0 0,0 0 0 0 0,0-1 1 0 0,0 0-1 0 0,-1-1 0 0 0,0 0 0 0 0,0-1 1 0 0,0 0-1 0 0,0-1 0 0 0,-1 0 1 0 0,0 0-1 0 0,-1-1 0 0 0,0 0 1 0 0,1-1-79 0 0,2-1 11 0 0,0 0 1 0 0,-1-1-1 0 0,0 0 1 0 0,0-1-1 0 0,-1 0 1 0 0,-1 0-1 0 0,0-1 1 0 0,-1 0 0 0 0,0 0-1 0 0,-1-1 1 0 0,-1 0-1 0 0,0 0 1 0 0,-1-1-1 0 0,0 1 1 0 0,-1-1-1 0 0,-1 0 1 0 0,0 0 0 0 0,-1-3-12 0 0,-1 10-37 0 0,1 6 23 0 0,-1-1 1 0 0,1 1-1 0 0,-1 0 1 0 0,1 0-1 0 0,-1 0 1 0 0,0-1-1 0 0,0 1 1 0 0,0 0-1 0 0,0 0 1 0 0,0 0-1 0 0,0-1 1 0 0,-1 1-1 0 0,1 0 1 0 0,-1 0-1 0 0,0 0 1 0 0,1 0-1 0 0,-1-1 1 0 0,0 1-1 0 0,0 0 1 0 0,0 1-1 0 0,-1-1 1 0 0,1 0-1 0 0,0 0 1 0 0,-1 0 0 0 0,1 1-1 0 0,-1-1 1 0 0,0 1-1 0 0,1-1 1 0 0,-1 1-1 0 0,0 0 1 0 0,0-1-1 0 0,0 1 1 0 0,0 0-1 0 0,0 0 1 0 0,0 1-1 0 0,0-1 1 0 0,0 0-1 0 0,0 1 1 0 0,-1-1 13 0 0,-4 4-21 0 0,0-1 0 0 0,1 2 0 0 0,-1-1 0 0 0,1 1 0 0 0,0 0 0 0 0,1 0-1 0 0,-1 1 1 0 0,0-1 0 0 0,1 1 0 0 0,0 0 0 0 0,1 1 0 0 0,-1 0 0 0 0,1-1 0 0 0,0 1 0 0 0,0 0 0 0 0,0 1 0 0 0,1-1 0 0 0,0 1 0 0 0,1 0 0 0 0,-1-1 0 0 0,1 1 0 0 0,1 0 0 0 0,-2 7 21 0 0,0-4 16 0 0,0-1 1 0 0,1 1-1 0 0,0 0 1 0 0,1 0-1 0 0,0-1 1 0 0,0 1-1 0 0,1 0 0 0 0,0 0 1 0 0,1 0-1 0 0,0 0 1 0 0,0 0-1 0 0,1 0 1 0 0,1 0-1 0 0,0-1 1 0 0,0 1-1 0 0,1-1 1 0 0,0 0-1 0 0,0 0 1 0 0,1 0-1 0 0,0-1 1 0 0,1 0-1 0 0,0 0 0 0 0,3 3-16 0 0,-3-3-104 0 0,0-1-1 0 0,1 0 1 0 0,0 0-1 0 0,0-1 1 0 0,1 0-1 0 0,-1 0 0 0 0,1-1 1 0 0,1 0-1 0 0,-1-1 1 0 0,1 1-1 0 0,0-1 1 0 0,0-1-1 0 0,0 0 0 0 0,0 0 1 0 0,0-1-1 0 0,1 0 1 0 0,1-1 104 0 0,1-5-4753 0 0,-7-3-2904 0 0,-3 4 4182 0 0</inkml:trace>
  <inkml:trace contextRef="#ctx0" brushRef="#br0" timeOffset="17583.606">4200 517 696 0 0,'0'0'1604'0'0,"0"0"-57"0"0,0 0 94 0 0,0 0 105 0 0,0 0-61 0 0,0 0-271 0 0,0 0-342 0 0,0 0-264 0 0,0 0-140 0 0,0 0-65 0 0,0 0-49 0 0,0 0-69 0 0,-11 30-57 0 0,-35 96-70 0 0,27-73-167 0 0,-33 58 598 0 0,36-87-1322 0 0,9-12-396 0 0,-1-1 1 0 0,0 1 0 0 0,0-1-1 0 0,-1-1 1 0 0,0 1-1 0 0,-1-1 1 0 0,-1-1 0 0 0,1 0-1 0 0,-4 1 929 0 0,9-6-3570 0 0,3-1-260 0 0</inkml:trace>
  <inkml:trace contextRef="#ctx0" brushRef="#br0" timeOffset="17899.638">3933 535 1784 0 0,'0'0'2142'0'0,"0"0"-256"0"0,0 0-120 0 0,0 0 63 0 0,0 0-62 0 0,0 0-273 0 0,0 0-466 0 0,0 0-414 0 0,0 0-192 0 0,0 0 3 0 0,0 0 120 0 0,0 0 107 0 0,0 0 42 0 0,-2 11-21 0 0,-3 35-58 0 0,25 7 904 0 0,-13-45-1275 0 0,27 26 640 0 0,31 9-56 0 0,-41-28-634 0 0,-10-6-170 0 0,0 1 1 0 0,0 0 0 0 0,-1 1-1 0 0,0 0 1 0 0,-1 1 0 0 0,-1 1-1 0 0,0 0 1 0 0,0 0 0 0 0,-1 1-1 0 0,5 11-24 0 0,-12-19-1217 0 0,-3-8-5487 0 0,-8-10-5292 0 0,6 8 9662 0 0</inkml:trace>
  <inkml:trace contextRef="#ctx0" brushRef="#br0" timeOffset="18382.695">3848 277 1640 0 0,'0'0'1263'0'0,"0"0"-40"0"0,0 0 128 0 0,0 0 140 0 0,0 0-19 0 0,0 0-218 0 0,0 0-270 0 0,0 0-124 0 0,0 0 30 0 0,0 0 86 0 0,0 0 58 0 0,0 0-2 0 0,7-3-100 0 0,93-75 4135 0 0,31-106-4138 0 0,-130 183-933 0 0,-1 1-1 0 0,1-1 0 0 0,-1 0 1 0 0,1 0-1 0 0,-1 1 1 0 0,1-1-1 0 0,0 0 1 0 0,0 1-1 0 0,-1-1 1 0 0,1 0-1 0 0,0 1 1 0 0,0-1-1 0 0,0 1 0 0 0,0 0 1 0 0,-1-1-1 0 0,1 1 1 0 0,0 0-1 0 0,0-1 1 0 0,0 1-1 0 0,0 0 1 0 0,0 0-1 0 0,0 0 1 0 0,0 0-1 0 0,0 0 0 0 0,0 0 1 0 0,0 0-1 0 0,0 0 1 0 0,0 0-1 0 0,0 0 1 0 0,0 1-1 0 0,0-1 1 0 0,0 0-1 0 0,-1 0 0 0 0,1 1 1 0 0,0-1-1 0 0,0 1 1 0 0,0-1-1 0 0,0 1 1 0 0,-1-1-1 0 0,1 1 1 0 0,0 0-1 0 0,0-1 1 0 0,-1 1-1 0 0,1 0 0 0 0,-1 0 1 0 0,1-1-1 0 0,0 1 1 0 0,-1 0-1 0 0,1 0 1 0 0,-1 0-1 0 0,0 0 1 0 0,1 0-1 0 0,-1 0 0 0 0,0 0 1 0 0,0-1-1 0 0,1 1 1 0 0,-1 0-1 0 0,0 0 1 0 0,0 0-1 0 0,0 0 1 0 0,0 0 4 0 0,6 10 70 0 0,77 187 192 0 0,-77-186-1115 0 0,24 40 1310 0 0,-16-38-5061 0 0,2-4-5674 0 0,-11-9 3103 0 0</inkml:trace>
</inkml:ink>
</file>

<file path=ppt/ink/ink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0:33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0 332 568 0 0,'0'0'2002'0'0,"0"0"-789"0"0,0 0-384 0 0,0 0 111 0 0,0 0 321 0 0,0 0 228 0 0,0 0-46 0 0,0 0-226 0 0,0 0-264 0 0,0 0-199 0 0,0 0-124 0 0,12-3-58 0 0,61-9 1355 0 0,-7 27 559 0 0,-54-13-2191 0 0,0 0 1 0 0,1-1-1 0 0,-1-1 0 0 0,0 0 1 0 0,1-1-1 0 0,-1 0 0 0 0,0-1 0 0 0,1 0 1 0 0,0-1-296 0 0,56-18 199 0 0,-76 16-16744 0 0,5 5 11949 0 0</inkml:trace>
  <inkml:trace contextRef="#ctx0" brushRef="#br0" timeOffset="231.542">11 486 136 0 0,'0'0'2108'0'0,"0"0"-252"0"0,0 0-84 0 0,0 0 134 0 0,0 0 121 0 0,0 0-43 0 0,0 0-245 0 0,0 0-321 0 0,0 0-262 0 0,0 0-217 0 0,0 0-168 0 0,0 0-150 0 0,24 4-154 0 0,76 11-143 0 0,-10-15 42 0 0,-21-8-1195 0 0,-40 1-5264 0 0,-14 4-198 0 0,-7 2-86 0 0</inkml:trace>
  <inkml:trace contextRef="#ctx0" brushRef="#br0" timeOffset="4098.482">755 151 0 0 0,'0'0'685'0'0,"0"0"741"0"0,0 0 98 0 0,0 0-117 0 0,0 0-92 0 0,0 0-58 0 0,0 0 0 0 0,-2-9-23 0 0,-8-31-103 0 0,9 39-995 0 0,0 0 1 0 0,0 0-1 0 0,0 0 1 0 0,1 1 0 0 0,-1-1-1 0 0,0 0 1 0 0,0 0-1 0 0,0 1 1 0 0,0-1-1 0 0,-1 0 1 0 0,1 1 0 0 0,0-1-1 0 0,0 1 1 0 0,0 0-1 0 0,0-1 1 0 0,0 1-1 0 0,-1 0 1 0 0,1 0 0 0 0,0-1-1 0 0,0 1 1 0 0,-1 0-1 0 0,1 0 1 0 0,0 0-1 0 0,0 1 1 0 0,0-1 0 0 0,-1 0-1 0 0,1 0 1 0 0,0 1-1 0 0,0-1 1 0 0,0 1-1 0 0,0-1 1 0 0,-1 1-137 0 0,-20 9 293 0 0,1 2 1 0 0,0 1-1 0 0,1 1 0 0 0,0 0 1 0 0,1 2-1 0 0,-13 12-293 0 0,29-26 26 0 0,-11 11 22 0 0,1 0 0 0 0,0 1 0 0 0,1 1 0 0 0,0-1 0 0 0,2 2 0 0 0,-1 0 0 0 0,2 0 0 0 0,0 0 0 0 0,1 1 0 0 0,1 1 0 0 0,0-1 0 0 0,1 1 0 0 0,1 1 0 0 0,1-1 0 0 0,1 0 0 0 0,0 1 0 0 0,1 0 0 0 0,1 0 0 0 0,1 0 0 0 0,1-1 0 0 0,2 15-48 0 0,-1-27 29 0 0,0 0 1 0 0,0-1 0 0 0,0 1-1 0 0,1-1 1 0 0,0 0-1 0 0,0 0 1 0 0,0 0-1 0 0,1 0 1 0 0,-1 0-1 0 0,1-1 1 0 0,0 1 0 0 0,1-1-1 0 0,-1 0 1 0 0,1 0-1 0 0,0-1 1 0 0,0 1-1 0 0,0-1 1 0 0,0 0-1 0 0,0-1 1 0 0,1 1 0 0 0,-1-1-1 0 0,1 0 1 0 0,0-1-1 0 0,4 2-29 0 0,2 0 254 0 0,0-1-1 0 0,0 0 0 0 0,0-1 1 0 0,0 0-1 0 0,1-1 1 0 0,-1 0-1 0 0,0-1 0 0 0,0-1 1 0 0,0 1-1 0 0,0-2 1 0 0,9-2-254 0 0,4-6 209 0 0,1 0 0 0 0,-1-2 1 0 0,-1 0-1 0 0,-1-2 0 0 0,0 0 0 0 0,-1-2 1 0 0,0-1-1 0 0,-2 0 0 0 0,0-1 1 0 0,-1-2-1 0 0,-1 0 0 0 0,0 0 0 0 0,-2-2 1 0 0,-1 0-1 0 0,-1-1 0 0 0,2-6-209 0 0,-10 18-29 0 0,-1 1 0 0 0,0-1 0 0 0,0 0 0 0 0,-1 0 0 0 0,-1 0 0 0 0,0-1 0 0 0,-1 1 0 0 0,0-1 0 0 0,-1 0 0 0 0,0 1 0 0 0,-1-1 0 0 0,-1 0 0 0 0,0 1 0 0 0,-1-1 0 0 0,0 0 0 0 0,-1 1 0 0 0,0 0 0 0 0,-1-1 0 0 0,-1-2 29 0 0,1 7-175 0 0,0 0 1 0 0,0 1 0 0 0,0 0-1 0 0,-1 0 1 0 0,0 0-1 0 0,-1 1 1 0 0,1 0-1 0 0,-1 0 1 0 0,0 0-1 0 0,-1 1 1 0 0,1-1-1 0 0,-1 2 1 0 0,0-1 0 0 0,0 1-1 0 0,-1 0 1 0 0,1 0-1 0 0,-1 1 1 0 0,0 0-1 0 0,-5-1 175 0 0,-1 1-613 0 0,0 0 0 0 0,0 1 0 0 0,0 0 0 0 0,-1 1 0 0 0,1 1 0 0 0,0 0 0 0 0,0 1-1 0 0,-1 1 1 0 0,1 0 0 0 0,-3 1 613 0 0,-84 32-10594 0 0,70-20 5940 0 0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0:51.52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2347 192 0 0 0,'0'0'305'0'0,"0"0"454"0"0,0 0 423 0 0,0 0 382 0 0,0 0 223 0 0,0 0-49 0 0,0 0-232 0 0,0 0-286 0 0,0 0-267 0 0,-1-7-200 0 0,-5-20-101 0 0,4 20-86 0 0,2 7-52 0 0,0 0-27 0 0,6 35 1449 0 0,15 139-252 0 0,22 103-1177 0 0,-42-274-505 0 0,2 16 2 0 0,1-1-1 0 0,1 1 1 0 0,0-1-1 0 0,1 0 0 0 0,1 0 1 0 0,1-1-1 0 0,1 0 1 0 0,0 0-1 0 0,1-1 1 0 0,1-1-1 0 0,0 1 0 0 0,1-2 1 0 0,0 1-1 0 0,2-2 1 0 0,6 6-4 0 0,-16-17 17 0 0,-1 0 0 0 0,1 0 0 0 0,-1 0 0 0 0,1-1 0 0 0,0 1 1 0 0,0-1-1 0 0,0 0 0 0 0,0-1 0 0 0,0 1 0 0 0,0 0 0 0 0,0-1 1 0 0,0 0-1 0 0,0 0 0 0 0,0 0 0 0 0,0-1 0 0 0,0 1 1 0 0,0-1-1 0 0,0 0 0 0 0,0 0 0 0 0,-1-1 0 0 0,1 1 0 0 0,0-1 1 0 0,0 1-1 0 0,-1-1 0 0 0,1 0 0 0 0,-1-1 0 0 0,0 1 0 0 0,0 0 1 0 0,0-1-1 0 0,0 0 0 0 0,0 0 0 0 0,0 0 0 0 0,0-1-17 0 0,109-144 375 0 0,-55 62-402 0 0,-57 86 15 0 0,1-1 0 0 0,-1 1 0 0 0,0-1 0 0 0,0 1 0 0 0,0-1 0 0 0,0 1 0 0 0,1-1 0 0 0,-1 1 0 0 0,0-1 0 0 0,0 1 0 0 0,1-1 0 0 0,-1 1 0 0 0,0-1 0 0 0,1 1 0 0 0,-1 0 0 0 0,0-1-1 0 0,1 1 1 0 0,-1-1 0 0 0,1 1 0 0 0,-1 0 0 0 0,1 0 0 0 0,-1-1 0 0 0,1 1 0 0 0,-1 0 0 0 0,1 0 0 0 0,-1-1 0 0 0,1 1 0 0 0,-1 0 0 0 0,1 0 0 0 0,-1 0 0 0 0,1 0 0 0 0,-1 0 0 0 0,1 0 0 0 0,-1 0 0 0 0,1 0-1 0 0,0 0 1 0 0,-1 0 0 0 0,1 0 0 0 0,-1 0 0 0 0,1 0 0 0 0,-1 1 0 0 0,1-1 0 0 0,-1 0 0 0 0,1 0 0 0 0,-1 1 0 0 0,1-1 0 0 0,-1 0 0 0 0,0 0 0 0 0,1 1 0 0 0,-1-1 0 0 0,1 1 0 0 0,-1-1 0 0 0,0 0-1 0 0,1 1 1 0 0,-1-1 0 0 0,0 1 0 0 0,1-1 0 0 0,-1 1 0 0 0,0-1 0 0 0,1 1 12 0 0,8 37-270 0 0,-7-25 318 0 0,3 12-46 0 0,2 0 0 0 0,0 0 0 0 0,2 0 1 0 0,1-1-1 0 0,1-1 0 0 0,12 21-2 0 0,-19-37 8 0 0,1 0-1 0 0,0 0 1 0 0,0-1 0 0 0,1 0-1 0 0,0 0 1 0 0,0 0-1 0 0,0 0 1 0 0,1-1 0 0 0,0 0-1 0 0,0 0 1 0 0,0-1-1 0 0,1 0 1 0 0,-1 0 0 0 0,1-1-1 0 0,0 0 1 0 0,0 0-1 0 0,0-1 1 0 0,0 0 0 0 0,1-1-1 0 0,-1 1 1 0 0,1-1-1 0 0,-1-1 1 0 0,1 0-8 0 0,3-3 117 0 0,-1-1-1 0 0,0 0 1 0 0,0-1 0 0 0,0 0-1 0 0,-1-1 1 0 0,0 0 0 0 0,0-1-1 0 0,0 0 1 0 0,-1 0 0 0 0,0-1 0 0 0,0-1-1 0 0,-1 1 1 0 0,0-1 0 0 0,-1 0-1 0 0,0-1 1 0 0,0 0 0 0 0,-1 0-1 0 0,0 0 1 0 0,-1-1 0 0 0,0-1-117 0 0,20-28 143 0 0,-2-1 0 0 0,-2-2 1 0 0,-1 0-1 0 0,-3 0 0 0 0,-1-2 1 0 0,-3 0-1 0 0,-1-1 0 0 0,-2 0 0 0 0,-3-1 1 0 0,-1 0-1 0 0,-2-24-143 0 0,-3 51-71 0 0,0 14-20 0 0,-1 0 0 0 0,1 0 0 0 0,-1 0 1 0 0,0 0-1 0 0,-1 0 0 0 0,1 0 1 0 0,-1 0-1 0 0,-1 0 0 0 0,1 0 0 0 0,-1 0 1 0 0,0 1-1 0 0,0-1 0 0 0,0 1 1 0 0,-1-1-1 0 0,0 1 0 0 0,0 0 0 0 0,-2-2 91 0 0,5 7-251 0 0,-1-1-1 0 0,0 1 0 0 0,0-1 1 0 0,0 1-1 0 0,0 0 0 0 0,0-1 1 0 0,0 1-1 0 0,0 0 0 0 0,0 0 1 0 0,0 0-1 0 0,0 0 0 0 0,0 0 1 0 0,0 0-1 0 0,0 0 0 0 0,0 0 0 0 0,0 0 1 0 0,0 0-1 0 0,0 0 0 0 0,0 1 1 0 0,1-1-1 0 0,-1 0 0 0 0,0 1 1 0 0,0-1-1 0 0,0 0 0 0 0,0 1 1 0 0,0-1-1 0 0,0 1 0 0 0,1 0 1 0 0,-1-1-1 0 0,0 1 0 0 0,1 0 1 0 0,-1-1-1 0 0,0 1 0 0 0,1 0 1 0 0,-1 0-1 0 0,1 0 0 0 0,-1 0 0 0 0,1-1 1 0 0,-1 1-1 0 0,1 0 0 0 0,0 0 1 0 0,-1 0-1 0 0,1 0 0 0 0,0 0 1 0 0,0 0-1 0 0,0 0 0 0 0,-1 0 1 0 0,1 0-1 0 0,0 0 0 0 0,0 0 252 0 0,0 2-1113 0 0,-3 5-5810 0 0</inkml:trace>
  <inkml:trace contextRef="#ctx0" brushRef="#br0" timeOffset="382.219">3804 832 2136 0 0,'0'0'1427'0'0,"0"0"-20"0"0,0 0 22 0 0,0 0 99 0 0,0 0 71 0 0,0 0-36 0 0,0 0-179 0 0,0 0-245 0 0,0 0-272 0 0,24-30-252 0 0,77-97-174 0 0,-69 62 110 0 0,-32 56-411 0 0,1 4-108 0 0,-1 0 1 0 0,0 0-1 0 0,0 0 0 0 0,0 0 0 0 0,-1 0 0 0 0,0 0 1 0 0,0 0-1 0 0,0 0 0 0 0,-1 1 0 0 0,1-1 1 0 0,-1 0-1 0 0,0 1 0 0 0,0 0 0 0 0,-1-1 0 0 0,1 1 1 0 0,-1 0-1 0 0,0 0 0 0 0,0 0 0 0 0,0 1 1 0 0,-1-1-1 0 0,0 1 0 0 0,1-1 0 0 0,-1 1 1 0 0,0 0-1 0 0,0 1 0 0 0,-1-1 0 0 0,1 1 0 0 0,0 0 1 0 0,-1 0-1 0 0,0 0 0 0 0,1 1 0 0 0,-1-1 1 0 0,0 1-1 0 0,0 0 0 0 0,0 0 0 0 0,1 1 0 0 0,-1 0 1 0 0,0 0-1 0 0,0 0 0 0 0,0 0 0 0 0,0 1 1 0 0,0 0-1 0 0,-2 0-32 0 0,-3 3-40 0 0,0 1-1 0 0,0 0 1 0 0,1 1 0 0 0,-1 0-1 0 0,2 0 1 0 0,-1 1 0 0 0,1 0 0 0 0,0 0-1 0 0,0 1 1 0 0,1 0 0 0 0,0 1 0 0 0,0-1-1 0 0,1 2 1 0 0,0-1 0 0 0,1 0 0 0 0,0 1 40 0 0,-2 2 13 0 0,0-1 1 0 0,1 1 0 0 0,1 1-1 0 0,0-1 1 0 0,1 1-1 0 0,0-1 1 0 0,1 1 0 0 0,0 1-1 0 0,1-1 1 0 0,1 0 0 0 0,0 0-1 0 0,1 1 1 0 0,0-1-1 0 0,1 1 1 0 0,0-1 0 0 0,1 0-1 0 0,1 0 1 0 0,0 0 0 0 0,1 0-1 0 0,0 0 1 0 0,1-1 0 0 0,1 0-1 0 0,0 0 1 0 0,0 0-1 0 0,1-1 1 0 0,0 0 0 0 0,2 1-14 0 0,3-1 56 0 0,0-2 0 0 0,0 0 1 0 0,1 0-1 0 0,0-1 0 0 0,1 0 1 0 0,0-2-1 0 0,0 1 0 0 0,0-2 1 0 0,1 0-1 0 0,0 0 0 0 0,0-2 1 0 0,0 0-1 0 0,0 0 0 0 0,1-1 1 0 0,-1-1-1 0 0,1-1 0 0 0,-1 0 1 0 0,1-1-1 0 0,-1-1 0 0 0,0 0 1 0 0,3-2-57 0 0,65-19-1948 0 0,33-37-5634 0 0,-100 48-1407 0 0</inkml:trace>
  <inkml:trace contextRef="#ctx0" brushRef="#br0" timeOffset="3743.712">9208 332 7146 0 0,'0'0'1064'0'0,"0"0"-504"0"0,0 0-392 0 0,0 0-168 0 0,0 0-368 0 0,0 0-680 0 0,0 0-1153 0 0,0 0-1072 0 0,0 0 1225 0 0</inkml:trace>
  <inkml:trace contextRef="#ctx0" brushRef="#br0" timeOffset="6015.318">9221 306 48 0 0,'0'0'1375'0'0,"0"0"331"0"0,0 0 422 0 0,0 0 237 0 0,0 0-36 0 0,0 0-312 0 0,0 0-409 0 0,0 0-314 0 0,0 0-234 0 0,0 0-196 0 0,0 0-152 0 0,0 0-115 0 0,0 0-113 0 0,-3 1-67 0 0,-23 13 603 0 0,26-14-920 0 0,0 0-28 0 0,0 0-74 0 0,0 0-72 0 0,0 0-80 0 0,0 0-118 0 0,0 0-97 0 0,15 0-2111 0 0,-10 0 1663 0 0,11-2-6002 0 0,-8-4-2390 0 0</inkml:trace>
  <inkml:trace contextRef="#ctx0" brushRef="#br0" timeOffset="3035.342">7785 626 264 0 0,'0'0'1318'0'0,"0"0"155"0"0,0 0 244 0 0,0 0 315 0 0,0 0 206 0 0,0 0-104 0 0,0 0-289 0 0,0 0-355 0 0,0 0-342 0 0,0 0-249 0 0,0 0-175 0 0,0 0-114 0 0,0 0-89 0 0,-3 5-54 0 0,-5 12-282 0 0,0 0 0 0 0,1 1 0 0 0,1 0 1 0 0,0 0-1 0 0,2 0 0 0 0,0 1 0 0 0,1-1 0 0 0,1 1 0 0 0,1 0 1 0 0,0 0-1 0 0,1 0 0 0 0,2 10-185 0 0,-2-25 8 0 0,1-1 0 0 0,-1 1 0 0 0,0 0 0 0 0,1-1 0 0 0,0 1 0 0 0,0-1 0 0 0,0 1 1 0 0,0-1-1 0 0,1 0 0 0 0,-1 1 0 0 0,1-1 0 0 0,0 0 0 0 0,0 0 0 0 0,0 0 0 0 0,0 0 0 0 0,0-1 0 0 0,1 1 0 0 0,-1 0 0 0 0,1-1 1 0 0,0 0-1 0 0,0 1 0 0 0,0-1 0 0 0,0 0 0 0 0,0-1 0 0 0,0 1 0 0 0,0-1 0 0 0,1 1 0 0 0,-1-1 0 0 0,1 0 0 0 0,-1 0 1 0 0,1 0-1 0 0,-1-1 0 0 0,1 1 0 0 0,-1-1 0 0 0,1 0 0 0 0,0 0 0 0 0,-1 0 0 0 0,1 0 0 0 0,-1-1 0 0 0,1 1 0 0 0,-1-1 0 0 0,1 0 1 0 0,-1 0-1 0 0,1-1 0 0 0,-1 1 0 0 0,0-1 0 0 0,1 1 0 0 0,1-2-8 0 0,34-21 217 0 0,0-1 0 0 0,-1-2 0 0 0,-2-2 0 0 0,-1-1 0 0 0,23-26-217 0 0,-2 5 42 0 0,-48 70-612 0 0,-4 31 553 0 0,-5-44 18 0 0,0 0-1 0 0,1 0 0 0 0,0-1 1 0 0,-1 1-1 0 0,2 0 0 0 0,-1 0 1 0 0,1 0-1 0 0,0 0 0 0 0,0 0 1 0 0,1-1-1 0 0,-1 1 0 0 0,1 0 1 0 0,1-1-1 0 0,-1 1 0 0 0,1-1 1 0 0,0 0-1 0 0,0 0 0 0 0,0 0 0 0 0,1 0 1 0 0,-1-1-1 0 0,1 1 0 0 0,1-1 1 0 0,-1 0-1 0 0,0 0 0 0 0,1-1 1 0 0,0 1-1 0 0,0-1 0 0 0,1 0 0 0 0,0-2 76 0 0,-1-1 0 0 0,1 1-1 0 0,0-2 1 0 0,0 1-1 0 0,0-1 1 0 0,-1 1 0 0 0,1-2-1 0 0,0 1 1 0 0,-1-1-1 0 0,1 1 1 0 0,-1-2 0 0 0,1 1-1 0 0,-1 0 1 0 0,0-1 0 0 0,0 0-1 0 0,0 0 1 0 0,0-1-1 0 0,-1 0 1 0 0,1 1 0 0 0,-1-1-1 0 0,0-1 1 0 0,0 1-1 0 0,-1 0 1 0 0,1-1 0 0 0,-1 0-1 0 0,0 0-75 0 0,15-14 184 0 0,-6 5-192 0 0,0 0 0 0 0,-1 0 0 0 0,-1-1 0 0 0,0 0 0 0 0,-1-1 0 0 0,-1 0 0 0 0,-1 0 0 0 0,0-1 0 0 0,-1 0 0 0 0,0 0 0 0 0,-2 0 0 0 0,0-1 0 0 0,-1 0 0 0 0,0 0 0 0 0,-2 0 0 0 0,0-8 8 0 0,-9 12-4437 0 0,-5 23-8466 0 0,10-4 6182 0 0</inkml:trace>
  <inkml:trace contextRef="#ctx0" brushRef="#br0" timeOffset="3397.836">8816 1006 4809 0 0,'0'0'1279'0'0,"0"0"-161"0"0,0 0 286 0 0,0 0 379 0 0,0 0 124 0 0,0 0-213 0 0,0 0-423 0 0,0 0-341 0 0,0 0-165 0 0,0 0-83 0 0,0 0-59 0 0,0 0-51 0 0,-8 3-1 0 0,-27 9 13 0 0,33-12-514 0 0,1 0-1 0 0,0 0 1 0 0,-1 0 0 0 0,1 0-1 0 0,0 0 1 0 0,0-1-1 0 0,-1 1 1 0 0,1 0-1 0 0,0-1 1 0 0,0 1-1 0 0,-1-1 1 0 0,1 1 0 0 0,0-1-1 0 0,0 0 1 0 0,0 0-1 0 0,0 1 1 0 0,0-1-1 0 0,0 0 1 0 0,0 0 0 0 0,0 0-1 0 0,0 0 1 0 0,0 0-1 0 0,1 0 1 0 0,-1 0-1 0 0,0 0 1 0 0,1 0-1 0 0,-1 0 1 0 0,0-1 0 0 0,1 1-1 0 0,0 0 1 0 0,-1 0-1 0 0,1-1 1 0 0,0 1-1 0 0,-1 0 1 0 0,1 0 0 0 0,0-1-1 0 0,0 1 1 0 0,0 0-1 0 0,0-1 1 0 0,1 1-1 0 0,-1 0 1 0 0,0-1-1 0 0,0 1-69 0 0,0-7 197 0 0,-1-7-155 0 0,1-1 0 0 0,0 0 1 0 0,2 0-1 0 0,-1 1 0 0 0,2-1 0 0 0,0 1 1 0 0,1 0-1 0 0,1-1 0 0 0,0 2 1 0 0,1-1-1 0 0,1 1 0 0 0,0 0 1 0 0,1 0-1 0 0,0 1 0 0 0,1 0 1 0 0,1 0-1 0 0,0 1 0 0 0,1 0 1 0 0,0 1-1 0 0,0 0 0 0 0,1 1 0 0 0,10-6-42 0 0,-17 11-124 0 0,0 0-1 0 0,1 0 0 0 0,0 1 1 0 0,-1 0-1 0 0,2 0 0 0 0,-1 1 1 0 0,0-1-1 0 0,1 2 0 0 0,-1-1 1 0 0,1 0-1 0 0,0 1 0 0 0,0 1 0 0 0,0-1 1 0 0,6 0 124 0 0,-11 4-346 0 0,-1 0 0 0 0,1 0 0 0 0,-1-1 0 0 0,1 1 0 0 0,-1 0 0 0 0,0 0 0 0 0,0 1 0 0 0,0-1 0 0 0,0 0 0 0 0,0 0 0 0 0,0 1 0 0 0,0-1 0 0 0,-1 0 0 0 0,0 1 0 0 0,1-1 0 0 0,-1 0 0 0 0,0 1 0 0 0,0-1 0 0 0,0 1 0 0 0,0-1 0 0 0,-1 0 0 0 0,1 1-1 0 0,0-1 1 0 0,-1 1 346 0 0,1 4-2599 0 0,0 11-5660 0 0,0-14 5057 0 0</inkml:trace>
  <inkml:trace contextRef="#ctx0" brushRef="#br0" timeOffset="3595.376">9218 755 2601 0 0,'0'0'2559'0'0,"0"0"-617"0"0,0 0-159 0 0,0 0 26 0 0,0 0-87 0 0,0 0-292 0 0,0 0-437 0 0,0 0-430 0 0,0 0-296 0 0,0 0-157 0 0,0 0-100 0 0,0 0-101 0 0,0 0-144 0 0,2 27-187 0 0,9 81-305 0 0,2-82-3700 0 0,-7-39-1124 0 0,-3 9 1215 0 0</inkml:trace>
  <inkml:trace contextRef="#ctx0" brushRef="#br0" timeOffset="5417.62">9230 748 0 0 0,'0'0'228'0'0,"0"0"115"0"0,0 0 32 0 0,0 0-27 0 0,0 0-24 0 0,0 0-26 0 0,0-4 26 0 0,-1-11 65 0 0,1 12-9 0 0,-2-1-1518 0 0,-11 3 16993 0 0,11 9-13670 0 0,-6 102-1582 0 0,6-84-755 0 0,-2 36 542 0 0,3-20-3412 0 0,7-43-8075 0 0,-4-2 4464 0 0</inkml:trace>
  <inkml:trace contextRef="#ctx0" brushRef="#br0" timeOffset="1221.651">5354 656 0 0 0,'0'0'1212'0'0,"0"0"245"0"0,0 0 74 0 0,0 0-4 0 0,0 0-34 0 0,0 0-99 0 0,0 0-82 0 0,-4-8-73 0 0,-10-21-68 0 0,-31 22 2791 0 0,34 7-3674 0 0,-1 1 0 0 0,0 1 0 0 0,1 0 0 0 0,0 0 0 0 0,-1 1 0 0 0,1 1 0 0 0,0 0-1 0 0,0 0 1 0 0,1 1 0 0 0,-1 0 0 0 0,-1 2-288 0 0,-10 8 56 0 0,0 2-1 0 0,0 0 0 0 0,2 0 1 0 0,0 2-1 0 0,1 1 1 0 0,-15 20-56 0 0,28-33-19 0 0,1 2 1 0 0,-1-1 0 0 0,1 0 0 0 0,0 1 0 0 0,1 0 0 0 0,0 0 0 0 0,1 0 0 0 0,0 1 0 0 0,0-1 0 0 0,1 1 0 0 0,0 0 0 0 0,1-1 0 0 0,0 1 0 0 0,0 0 0 0 0,1 3 18 0 0,1-8-34 0 0,-1 0 1 0 0,1 0 0 0 0,-1-1 0 0 0,1 1-1 0 0,0 0 1 0 0,1-1 0 0 0,-1 1 0 0 0,1-1-1 0 0,0 1 1 0 0,0-1 0 0 0,1 0 0 0 0,-1 0-1 0 0,1 0 1 0 0,0 0 0 0 0,0-1 0 0 0,0 1-1 0 0,0-1 1 0 0,1 1 0 0 0,0-1 0 0 0,-1 0-1 0 0,1 0 1 0 0,0-1 0 0 0,0 1 0 0 0,1-1-1 0 0,-1 0 1 0 0,0 0 0 0 0,1-1 0 0 0,-1 1-1 0 0,1-1 1 0 0,0 0 0 0 0,-1 0 0 0 0,1 0 33 0 0,16 1-277 0 0,-1-1 0 0 0,0 0 0 0 0,1-1 1 0 0,-1-2-1 0 0,0 0 0 0 0,0-1 0 0 0,0-1 1 0 0,0-1-1 0 0,0 0 0 0 0,-1-2 0 0 0,0 0 1 0 0,1-2 276 0 0,142-69-5953 0 0,-128 60 4023 0 0,103-58-5100 0 0,-110 60 6801 0 0</inkml:trace>
  <inkml:trace contextRef="#ctx0" brushRef="#br0" timeOffset="1596.527">5968 634 0 0 0,'0'0'803'0'0,"0"0"492"0"0,0 0 420 0 0,0 0 287 0 0,0 0 94 0 0,0 0-61 0 0,0 0-185 0 0,0 0-251 0 0,-31 14-210 0 0,-99 45-196 0 0,59-22 726 0 0,60-32-1848 0 0,-1 1 0 0 0,1 0-1 0 0,0 0 1 0 0,1 1 0 0 0,-1 1 0 0 0,1 0 0 0 0,1 0 0 0 0,-1 1 0 0 0,2 0 0 0 0,-1 0 0 0 0,1 1-1 0 0,1 0 1 0 0,-1 1 0 0 0,2 0 0 0 0,0 0 0 0 0,0 0 0 0 0,1 1 0 0 0,0-1 0 0 0,1 1 0 0 0,0 1-1 0 0,1-1 1 0 0,0 0 0 0 0,1 1 0 0 0,1-1 0 0 0,0 1 0 0 0,1 0-71 0 0,0-10-17 0 0,0-1 0 0 0,1 0 0 0 0,0 0 0 0 0,-1 0 1 0 0,1 0-1 0 0,0 1 0 0 0,0-1 0 0 0,0 0 0 0 0,0 0 0 0 0,1-1 0 0 0,-1 1 0 0 0,1 0 1 0 0,-1 0-1 0 0,1-1 0 0 0,-1 1 0 0 0,1-1 0 0 0,0 1 0 0 0,0-1 0 0 0,0 1 1 0 0,0-1-1 0 0,0 0 0 0 0,0 0 0 0 0,0 0 0 0 0,0-1 0 0 0,0 1 0 0 0,0 0 0 0 0,0-1 1 0 0,1 1-1 0 0,-1-1 0 0 0,0 0 0 0 0,0 1 0 0 0,1-1 0 0 0,0-1 17 0 0,75-11 191 0 0,-34-13 51 0 0,-1-3-1 0 0,-1-1 0 0 0,-2-2 0 0 0,-1-2 0 0 0,-1-2 0 0 0,7-10-241 0 0,-33 33 38 0 0,111-75 261 0 0,-122 86-297 0 0,0 0 1 0 0,-1 1 0 0 0,1-1-1 0 0,0 1 1 0 0,-1-1 0 0 0,1 1-1 0 0,0-1 1 0 0,0 1 0 0 0,0-1-1 0 0,-1 1 1 0 0,1 0 0 0 0,0-1-1 0 0,0 1 1 0 0,0 0 0 0 0,0 0-1 0 0,0 0 1 0 0,-1 0 0 0 0,1-1-1 0 0,0 1 1 0 0,0 0 0 0 0,0 1-1 0 0,0-1 1 0 0,0 0 0 0 0,0 0-1 0 0,-1 0 1 0 0,1 0 0 0 0,0 1-1 0 0,0-1 1 0 0,0 0 0 0 0,0 1-1 0 0,-1-1 1 0 0,1 1 0 0 0,0-1-1 0 0,0 1 1 0 0,-1-1 0 0 0,1 1-1 0 0,0 0 1 0 0,-1-1 0 0 0,1 1-1 0 0,-1 0 1 0 0,1-1 0 0 0,-1 1-1 0 0,1 0 1 0 0,-1 0 0 0 0,1-1-1 0 0,-1 1 1 0 0,0 0 0 0 0,0 0-1 0 0,1 0 1 0 0,-1 0 0 0 0,0 0-1 0 0,0-1 1 0 0,0 1 0 0 0,0 1-3 0 0,1 203-1009 0 0,-1-200 743 0 0,1 1 0 0 0,0-1 0 0 0,0 0 1 0 0,0 1-1 0 0,0-1 0 0 0,1 0 0 0 0,0 0 0 0 0,0 0 0 0 0,1 0 0 0 0,-1 0 0 0 0,1-1 0 0 0,0 1 0 0 0,0-1 0 0 0,0 1 0 0 0,1-1 0 0 0,2 2 266 0 0,20 11-4473 0 0,5-11-3346 0 0,-21-6 4074 0 0</inkml:trace>
  <inkml:trace contextRef="#ctx0" brushRef="#br0" timeOffset="2033.62">6353 991 6401 0 0,'0'0'1827'0'0,"0"0"-282"0"0,0 0-78 0 0,0 0 58 0 0,0 0 37 0 0,0 0-112 0 0,0 0-226 0 0,0 0-210 0 0,0 0-162 0 0,0 0-79 0 0,0 0-67 0 0,0 0-70 0 0,0 0-93 0 0,25-25-130 0 0,76-79-113 0 0,-17 15 179 0 0,13-36-347 0 0,-87 93-340 0 0,-10 31 41 0 0,0 1-105 0 0,-10 18-947 0 0,0-1 909 0 0,4-8 259 0 0,0 0-1 0 0,1 1 1 0 0,0 0 0 0 0,0 0-1 0 0,1 0 1 0 0,1 0-1 0 0,0 1 1 0 0,0-1 0 0 0,1 1-1 0 0,0 0 1 0 0,0 0-1 0 0,2 2 52 0 0,0-8 2 0 0,0 0 0 0 0,1-1 0 0 0,-1 1 0 0 0,1 0 0 0 0,0-1 0 0 0,1 1 0 0 0,-1-1 0 0 0,1 1 0 0 0,0-1 0 0 0,0 0 0 0 0,0 1 0 0 0,1-1 0 0 0,0 0 0 0 0,-1-1 0 0 0,1 1 0 0 0,0 0 0 0 0,1-1 0 0 0,-1 0 0 0 0,1 1 0 0 0,0-2 0 0 0,-1 1 0 0 0,1 0 0 0 0,0-1 0 0 0,1 1 0 0 0,0-1-2 0 0,7 3 145 0 0,0-1 0 0 0,1 0 0 0 0,0-1 0 0 0,0 0 0 0 0,0-1 0 0 0,0-1 1 0 0,0 0-1 0 0,0 0 0 0 0,0-1 0 0 0,0-1 0 0 0,0-1 0 0 0,0 1 0 0 0,0-2 1 0 0,0 0-1 0 0,0-1 0 0 0,-1 0 0 0 0,0 0 0 0 0,0-2-145 0 0,9-3 22 0 0,-1-2-1 0 0,-1 0 1 0 0,0-1-1 0 0,-1-1 1 0 0,0-1-1 0 0,-1-1 1 0 0,0 0-1 0 0,-2-1 1 0 0,3-4-22 0 0,-18 20-10 0 0,48-56-2504 0 0,-22 13-7066 0 0,-20 24-1228 0 0</inkml:trace>
  <inkml:trace contextRef="#ctx0" brushRef="#br0" timeOffset="3997.603">9790 173 12611 0 0,'0'0'1864'0'0,"0"0"-917"0"0,0 0-272 0 0,0 0 152 0 0,0 0 145 0 0,0 0 21 0 0,0 0-234 0 0,0 0-248 0 0,0 0-146 0 0,0 0-98 0 0,3 33-79 0 0,10 103-58 0 0,5 30 52 0 0,-6 95-236 0 0,-16-99-2535 0 0,-4-149-2235 0 0,0-10-6964 0 0,6-3 9752 0 0</inkml:trace>
  <inkml:trace contextRef="#ctx0" brushRef="#br0" timeOffset="4250.333">9531 645 4921 0 0,'0'0'2333'0'0,"0"0"-1071"0"0,0 0-351 0 0,0 0 92 0 0,0 0 100 0 0,0 0-48 0 0,0 0-229 0 0,0 0-224 0 0,0 0-167 0 0,32-2-139 0 0,102-5-104 0 0,81 13-1028 0 0,-121 2-3234 0 0,-2 9-5185 0 0,-78-14 8477 0 0</inkml:trace>
  <inkml:trace contextRef="#ctx0" brushRef="#br0" timeOffset="4497.174">10256 715 0 0 0,'0'0'1610'0'0,"0"0"398"0"0,0 0 122 0 0,0 0-70 0 0,0 0-165 0 0,0 0-266 0 0,0 0-248 0 0,0 0-227 0 0,0 0-155 0 0,0 0-110 0 0,0 0-99 0 0,0 0-109 0 0,22-11-101 0 0,70-33-82 0 0,-49 4 492 0 0,-39 31-718 0 0,-3 6-244 0 0,0 0 0 0 0,0 1 0 0 0,0-1 0 0 0,-1 0 0 0 0,1 0 0 0 0,-1 0 0 0 0,0 0 0 0 0,0 0 0 0 0,0 0 0 0 0,0 0 0 0 0,0 0 0 0 0,-1 0 0 0 0,1 0 0 0 0,-1 1 0 0 0,0-1 0 0 0,0 0 1 0 0,0 0-1 0 0,0 0 0 0 0,0 1 0 0 0,-1-1 0 0 0,1 1 0 0 0,-1-1 0 0 0,1 1 0 0 0,-1-1 0 0 0,0 1 0 0 0,0 0 0 0 0,0 0 0 0 0,-1 0 0 0 0,1 0 0 0 0,0 0 0 0 0,-1 1 0 0 0,1-1 0 0 0,-1 1 1 0 0,1-1-1 0 0,-1 1 0 0 0,0 0 0 0 0,0 0 0 0 0,0 0 0 0 0,1 1 0 0 0,-1-1 0 0 0,0 1 0 0 0,0-1 0 0 0,0 1 0 0 0,0 0 0 0 0,0 0 0 0 0,0 0 0 0 0,0 0 0 0 0,0 1 0 0 0,0-1 0 0 0,-1 2-28 0 0,-4-3-32 0 0,0 1-1 0 0,-1 1 1 0 0,1-1-1 0 0,0 2 1 0 0,0-1-1 0 0,0 1 1 0 0,0 0-1 0 0,0 1 0 0 0,1-1 1 0 0,-1 2-1 0 0,1-1 1 0 0,-1 1-1 0 0,1 0 1 0 0,0 0-1 0 0,1 1 0 0 0,-1 0 1 0 0,1 1-1 0 0,0-1 1 0 0,0 1 32 0 0,-1 1-1 0 0,1-1 1 0 0,0 1 0 0 0,0 0 0 0 0,0 0 0 0 0,1 0-1 0 0,0 1 1 0 0,1 0 0 0 0,0 0 0 0 0,0 0-1 0 0,0 0 1 0 0,1 1 0 0 0,1-1 0 0 0,-1 1-1 0 0,1 0 1 0 0,1 0 0 0 0,0 0 0 0 0,0 0 0 0 0,1 0-1 0 0,0 0 1 0 0,0 0 0 0 0,1 0 0 0 0,0 0-1 0 0,1 0 1 0 0,0 0 0 0 0,0-1 0 0 0,1 1-1 0 0,0-1 1 0 0,0 1 0 0 0,5 5 0 0 0,5 2-92 0 0,2-2 1 0 0,-1 0-1 0 0,2-1 1 0 0,0 0-1 0 0,1-1 1 0 0,0-1-1 0 0,0-1 1 0 0,1 0-1 0 0,1-1 1 0 0,-1-1-1 0 0,1-1 1 0 0,1-1-1 0 0,-1 0 1 0 0,1-2-1 0 0,0 0 0 0 0,0-1 1 0 0,1-1-1 0 0,-1-1 1 0 0,1-1-1 0 0,-1-1 1 0 0,0 0-1 0 0,6-2 92 0 0,16-8-5989 0 0,-35 9 3642 0 0,8-3-7646 0 0</inkml:trace>
  <inkml:trace contextRef="#ctx0" brushRef="#br0" timeOffset="12185.629">17040 59 9178 0 0,'0'0'2322'0'0,"0"0"-1393"0"0,0 0-247 0 0,0 0 257 0 0,0 0 76 0 0,0 0-87 0 0,-2 36-268 0 0,-6 114-293 0 0,-12 328-413 0 0,23-302-1311 0 0,5-59-3947 0 0,-7-112 4502 0 0,0 2-6382 0 0,-1-7 4857 0 0</inkml:trace>
  <inkml:trace contextRef="#ctx0" brushRef="#br0" timeOffset="12799.664">16793 593 1168 0 0,'0'0'1549'0'0,"0"0"-968"0"0,0 0-328 0 0,0 0-26 0 0,0 0 3 0 0,0 0-6 0 0,31 6-12 0 0,103 19-40 0 0,-64-14-311 0 0,2-3 0 0 0,-1-3 1 0 0,58-4 138 0 0,-69-2-353 0 0,-54 2 223 0 0,-1-1-1 0 0,0 0 0 0 0,0 0 1 0 0,0-1-1 0 0,0 0 0 0 0,0 1 1 0 0,0-2-1 0 0,0 1 0 0 0,0-1 1 0 0,-1 1-1 0 0,1-1 0 0 0,0 0 0 0 0,-1-1 1 0 0,1 1-1 0 0,-1-1 0 0 0,0 0 1 0 0,0 0-1 0 0,0-1 0 0 0,0 0 131 0 0,-3 4 93 0 0,-1-1-1 0 0,0 1 0 0 0,1-1 1 0 0,-1 1-1 0 0,0-1 1 0 0,0 1-1 0 0,0-1 0 0 0,1 1 1 0 0,-1-1-1 0 0,0 1 0 0 0,0-1 1 0 0,0 1-1 0 0,0-1 0 0 0,0 1 1 0 0,0-1-1 0 0,0 1 1 0 0,0-1-1 0 0,0 1 0 0 0,0-1 1 0 0,0 1-1 0 0,0-1 0 0 0,-1 0 1 0 0,1 1-1 0 0,0-1 1 0 0,0 1-1 0 0,-1 0 0 0 0,1-1 1 0 0,0 1-1 0 0,0-1 0 0 0,-1 1 1 0 0,1-1-1 0 0,0 1 1 0 0,-1 0-1 0 0,1-1 0 0 0,-1 1 1 0 0,1-1-1 0 0,-1 1 0 0 0,1 0 1 0 0,0 0-1 0 0,-1-1 1 0 0,1 1-1 0 0,-1 0 0 0 0,1 0 1 0 0,-1 0-1 0 0,1-1 0 0 0,-1 1 1 0 0,0 0-1 0 0,1 0 0 0 0,-1 0 1 0 0,1 0-1 0 0,-1 0 1 0 0,1 0-1 0 0,-1 0 0 0 0,1 0 1 0 0,-1 0-1 0 0,1 0 0 0 0,-1 1 1 0 0,1-1-1 0 0,-1 0 1 0 0,1 0-93 0 0,-38 2 3923 0 0,-4 29-827 0 0,39-29-3109 0 0,1 0 1 0 0,0 0-1 0 0,0 0 0 0 0,1 1 1 0 0,-1-1-1 0 0,0 1 0 0 0,1-1 1 0 0,-1 1-1 0 0,1 0 0 0 0,0-1 1 0 0,0 1-1 0 0,0 0 0 0 0,1 0 0 0 0,-1 0 1 0 0,0 0-1 0 0,1 0 0 0 0,0 0 1 0 0,0 0-1 0 0,0 0 0 0 0,0 0 1 0 0,0 0-1 0 0,1 0 0 0 0,-1 0 1 0 0,1 0-1 0 0,0 0 0 0 0,0-1 1 0 0,0 1-1 0 0,0 0 0 0 0,0 0 1 0 0,1-1-1 0 0,-1 1 0 0 0,1-1 1 0 0,0 1-1 0 0,-1-1 0 0 0,1 0 1 0 0,0 1-1 0 0,1-1 0 0 0,-1 0 1 0 0,0 0-1 0 0,3 1 13 0 0,7 1 275 0 0,1 0 0 0 0,0-1-1 0 0,0 0 1 0 0,0-1 0 0 0,0-1 0 0 0,0 0 0 0 0,0-1 0 0 0,1 0 0 0 0,-1-1 0 0 0,0 0-1 0 0,0-1 1 0 0,0-1 0 0 0,0 0 0 0 0,0-1 0 0 0,-1 0 0 0 0,1-1 0 0 0,-1 0 0 0 0,0-1-1 0 0,-1 0 1 0 0,1-1 0 0 0,-1 0 0 0 0,-1-1 0 0 0,1 0 0 0 0,-1-1 0 0 0,-1 0 0 0 0,0-1-1 0 0,5-6-274 0 0,-10 12 97 0 0,-1 0-1 0 0,1 0 0 0 0,0 1 0 0 0,-1-1 1 0 0,2 1-1 0 0,-1 0 0 0 0,0 0 0 0 0,1 0 0 0 0,-1 0 1 0 0,1 1-1 0 0,0 0 0 0 0,0 0 0 0 0,0 0 1 0 0,0 1-1 0 0,0 0 0 0 0,0 0 0 0 0,0 0 0 0 0,1 0 1 0 0,-1 1-1 0 0,1 0-96 0 0,42 48-35 0 0,-25-8-75 0 0,-1 0 0 0 0,-2 1 0 0 0,-2 2 0 0 0,-2 0-1 0 0,7 29 111 0 0,-3-13-273 0 0,-4-1-1 0 0,-2 2 1 0 0,-2 0-1 0 0,-3 1 1 0 0,-3-1-1 0 0,-2 1 0 0 0,-4 43 274 0 0,0-96 52 0 0,0 0-1 0 0,0 0 1 0 0,0 0-1 0 0,-1 0 0 0 0,0-1 1 0 0,-1 1-1 0 0,0 0 1 0 0,0-1-1 0 0,0 1 0 0 0,-1-1 1 0 0,0 0-1 0 0,-1 1 1 0 0,1-2-1 0 0,-2 1 0 0 0,1 0 1 0 0,-1-1-1 0 0,1 0 1 0 0,-2 0-1 0 0,1 0 0 0 0,-1-1 1 0 0,0 1-1 0 0,0-1 1 0 0,0-1-1 0 0,-1 1 0 0 0,1-1 1 0 0,-1 0-1 0 0,0-1 0 0 0,0 0 1 0 0,-1 0-1 0 0,1 0 1 0 0,-1-1-1 0 0,1 0 0 0 0,-1 0 1 0 0,0-1-1 0 0,0 0 1 0 0,0-1-1 0 0,-7 0-51 0 0,10-1 49 0 0,0 0 0 0 0,-1-1 0 0 0,1 1-1 0 0,0-1 1 0 0,0 0 0 0 0,1-1 0 0 0,-1 1 0 0 0,0-1 0 0 0,1 0-1 0 0,-1 0 1 0 0,1-1 0 0 0,0 1 0 0 0,0-1 0 0 0,0 0 0 0 0,1 0-1 0 0,0 0 1 0 0,-1-1 0 0 0,1 1 0 0 0,1-1 0 0 0,-1 1 0 0 0,1-1-1 0 0,-1 0 1 0 0,1 0 0 0 0,1 0 0 0 0,-1-1 0 0 0,1 1 0 0 0,0 0-1 0 0,0 0 1 0 0,1-1 0 0 0,-1 1 0 0 0,1-5-49 0 0,-1-8-25 0 0,1 0-1 0 0,1 0 1 0 0,1 0-1 0 0,0 0 1 0 0,2 0 0 0 0,0 1-1 0 0,0-1 1 0 0,2 1 0 0 0,1-2 25 0 0,6-10-251 0 0,2 1 0 0 0,1 1 0 0 0,1 0 0 0 0,1 1 0 0 0,1 1 0 0 0,2 1 0 0 0,0 0 0 0 0,1 2-1 0 0,10-6 252 0 0,137-107-8705 0 0,-131 109 3425 0 0,-9 10-1927 0 0</inkml:trace>
  <inkml:trace contextRef="#ctx0" brushRef="#br0" timeOffset="10397.551">13822 715 5209 0 0,'0'0'711'0'0,"0"0"-219"0"0,0 0 52 0 0,0 0 347 0 0,0 0 357 0 0,0 0 90 0 0,0 0-174 0 0,0 0-296 0 0,0 0-276 0 0,0 0-173 0 0,0 0-129 0 0,12 31-78 0 0,38 99-27 0 0,-31-78-6 0 0,43 73 792 0 0,-61-124-895 0 0,-1 0 1 0 0,1 0 0 0 0,-1 0 0 0 0,1-1-1 0 0,-1 1 1 0 0,1 0 0 0 0,-1-1 0 0 0,1 1-1 0 0,0 0 1 0 0,0-1 0 0 0,-1 1 0 0 0,1-1-1 0 0,0 1 1 0 0,0-1 0 0 0,0 1 0 0 0,-1-1-1 0 0,1 0 1 0 0,0 1 0 0 0,0-1 0 0 0,0 0 0 0 0,0 0-1 0 0,0 1 1 0 0,0-1 0 0 0,0 0 0 0 0,0 0-1 0 0,-1 0 1 0 0,1 0 0 0 0,0 0 0 0 0,0-1-1 0 0,0 1 1 0 0,0 0 0 0 0,0 0 0 0 0,0-1-1 0 0,0 1 1 0 0,0 0 0 0 0,-1-1 0 0 0,1 1-1 0 0,0-1 1 0 0,0 1 0 0 0,0-1 0 0 0,-1 1-1 0 0,1-1 1 0 0,0 0 0 0 0,-1 1 0 0 0,1-1-1 0 0,-1 0 1 0 0,1 1 0 0 0,0-1 0 0 0,-1 0-1 0 0,1 0-76 0 0,25-49 2179 0 0,-21 40-2127 0 0,16-38-135 0 0,2 1 0 0 0,3 1 1 0 0,1 1-1 0 0,2 1 0 0 0,2 2 0 0 0,8-5 83 0 0,-20 30-2519 0 0,-12 12-880 0 0,-1 1-3364 0 0,-4 3-1440 0 0</inkml:trace>
  <inkml:trace contextRef="#ctx0" brushRef="#br0" timeOffset="10935.666">14293 943 2993 0 0,'0'0'969'0'0,"0"0"114"0"0,0 0 233 0 0,0 0 219 0 0,0 0 84 0 0,0 0-94 0 0,32-6-252 0 0,98-18-212 0 0,-62-3 193 0 0,-55 18-961 0 0,-1 1-89 0 0,0 0 0 0 0,0-1 1 0 0,-1 0-1 0 0,0-1 1 0 0,-1-1-1 0 0,0 1 0 0 0,-1-2 1 0 0,0 1-1 0 0,0-1 1 0 0,-1 0-1 0 0,4-11-204 0 0,-10 21-2 0 0,-1 0 0 0 0,1 0 0 0 0,-1-1 1 0 0,0 1-1 0 0,0 0 0 0 0,0 0 0 0 0,0-1 0 0 0,0 1 0 0 0,-1-1 1 0 0,1 1-1 0 0,-1-1 0 0 0,1 1 0 0 0,-1 0 0 0 0,0-1 0 0 0,0 1 1 0 0,0-1-1 0 0,0 1 0 0 0,-1-1 0 0 0,1 1 0 0 0,-1-1 0 0 0,1 1 1 0 0,-1-1-1 0 0,0 1 0 0 0,0 0 0 0 0,0-1 0 0 0,0 1 0 0 0,0 0 0 0 0,-1 0 1 0 0,1 0-1 0 0,-1 0 0 0 0,1 0 0 0 0,-1 0 0 0 0,0 0 0 0 0,0 1 1 0 0,1-1-1 0 0,-1 0 0 0 0,0 1 0 0 0,-1 0 0 0 0,1-1 0 0 0,0 1 1 0 0,0 0-1 0 0,-1 0 0 0 0,1 0 0 0 0,0 1 0 0 0,-1-1 0 0 0,1 0 1 0 0,-1 1-1 0 0,1 0 0 0 0,-1 0 0 0 0,0-1 2 0 0,-4 1-109 0 0,1 1-1 0 0,-1-1 1 0 0,1 1-1 0 0,-1 0 1 0 0,1 0-1 0 0,0 1 1 0 0,0 0 0 0 0,-1 0-1 0 0,1 0 1 0 0,0 1-1 0 0,1 0 1 0 0,-1 0-1 0 0,1 1 1 0 0,-1-1 0 0 0,1 1-1 0 0,0 0 1 0 0,0 1-1 0 0,1-1 110 0 0,-5 4-77 0 0,2 1 0 0 0,-1 0 0 0 0,1 0 0 0 0,0 1 0 0 0,1 0 0 0 0,1 0 0 0 0,-1 0 0 0 0,1 1 0 0 0,1-1 0 0 0,0 1 0 0 0,1 0 0 0 0,0 1 0 0 0,0-1 0 0 0,1 5 77 0 0,1-10 35 0 0,0 0-1 0 0,1 1 1 0 0,0-1-1 0 0,0 0 1 0 0,0 0-1 0 0,1 1 1 0 0,0-1-1 0 0,1 0 1 0 0,-1 0-1 0 0,1 0 1 0 0,0 0-1 0 0,1 0 1 0 0,-1 0-1 0 0,1 0 1 0 0,0-1-1 0 0,0 0 1 0 0,1 1-1 0 0,0-1 0 0 0,0-1 1 0 0,0 1-1 0 0,1 0 1 0 0,-1-1-1 0 0,1 0 1 0 0,0 0-1 0 0,0 0 1 0 0,4 1-35 0 0,3 2 190 0 0,0-2 0 0 0,0 1 0 0 0,0-1 0 0 0,1-1-1 0 0,0 0 1 0 0,0-1 0 0 0,0-1 0 0 0,0 0 0 0 0,0 0 0 0 0,0-1 0 0 0,1-1 0 0 0,-1 0 0 0 0,0-1 0 0 0,0-1 0 0 0,1 0-1 0 0,-1 0 1 0 0,0-2-190 0 0,15-4 268 0 0,-1-1 0 0 0,0-1-1 0 0,-1-2 1 0 0,0-1 0 0 0,-1 0 0 0 0,-1-2-1 0 0,10-8-267 0 0,5-2 10 0 0,-1-1 0 0 0,-1-2-1 0 0,-2-2 1 0 0,0-2-1 0 0,-2 0 1 0 0,-2-3 0 0 0,-1 0-1 0 0,-2-2 1 0 0,-1-1 0 0 0,-2-1-1 0 0,-2-1 1 0 0,-1-1 0 0 0,5-19-10 0 0,-21 41-444 0 0,-1-1 1 0 0,0 0-1 0 0,-2 1 1 0 0,-1-1-1 0 0,0-1 1 0 0,-1 1-1 0 0,-1 0 1 0 0,-1 0-1 0 0,-2-4 444 0 0,3 18-89 0 0,-1 0-1 0 0,0 0 0 0 0,0 0 0 0 0,-1 0 0 0 0,1 0 0 0 0,-1 0 0 0 0,-1 0 0 0 0,1 1 0 0 0,-1-1 0 0 0,0 1 0 0 0,0-1 0 0 0,-1 1 0 0 0,1 0 1 0 0,-1 0-1 0 0,0 1 0 0 0,-1-1 0 0 0,1 1 0 0 0,-1 0 0 0 0,0 0 0 0 0,0 0 0 0 0,0 1 0 0 0,0 0 0 0 0,-1 0 0 0 0,1 0 0 0 0,-1 1 0 0 0,0-1 1 0 0,0 1-1 0 0,0 1 0 0 0,0-1 0 0 0,0 1 0 0 0,-2 0 90 0 0,1 1 21 0 0,0 0 1 0 0,-1 0-1 0 0,1 1 0 0 0,0 0 1 0 0,0 1-1 0 0,0-1 0 0 0,-1 1 1 0 0,2 1-1 0 0,-1-1 0 0 0,0 1 1 0 0,1 0-1 0 0,-1 1 1 0 0,1 0-1 0 0,0 0 0 0 0,0 0 1 0 0,0 1-1 0 0,1-1 0 0 0,-1 1 1 0 0,1 1-1 0 0,-1 1-21 0 0,-82 122 1005 0 0,77-102-914 0 0,1 0 0 0 0,1 1 0 0 0,1 0-1 0 0,1 0 1 0 0,2 1 0 0 0,1 0 0 0 0,1 0 0 0 0,1 0-1 0 0,2 0 1 0 0,1 0 0 0 0,1 0 0 0 0,3 8-91 0 0,-1-15 87 0 0,2-1 1 0 0,1 0-1 0 0,0 0 1 0 0,1 0-1 0 0,2-1 1 0 0,0 0-1 0 0,1-1 1 0 0,0 0 0 0 0,2-1-1 0 0,0-1 1 0 0,15 15-88 0 0,58 34-46 0 0,-16-50-3493 0 0,-45-17-3512 0 0,-15-2 827 0 0</inkml:trace>
  <inkml:trace contextRef="#ctx0" brushRef="#br0" timeOffset="11264.041">15725 608 272 0 0,'0'0'3636'0'0,"0"0"-1848"0"0,0 0-572 0 0,0 0 32 0 0,0 0 27 0 0,0 0-76 0 0,0 0-147 0 0,0 0-197 0 0,0 0-183 0 0,0 0-167 0 0,0 0-148 0 0,-31 20-162 0 0,-93 61-90 0 0,72-33-36 0 0,49-39-67 0 0,-1-2-9 0 0,1-1 1 0 0,0 1-1 0 0,1-1 1 0 0,-1 1-1 0 0,1 0 1 0 0,1 0 0 0 0,-1 0-1 0 0,1 0 1 0 0,1 0-1 0 0,-1 1 1 0 0,1-1-1 0 0,0 0 1 0 0,1 0-1 0 0,0 0 1 0 0,0 1-1 0 0,0-1 1 0 0,1 0-1 0 0,0-1 1 0 0,0 1 0 0 0,1 0-1 0 0,0 0 1 0 0,0-1-1 0 0,1 0 1 0 0,-1 0-1 0 0,1 0 1 0 0,1 1 6 0 0,0-2 109 0 0,0-1 0 0 0,-1 1 0 0 0,2-1 0 0 0,-1 0 1 0 0,0 0-1 0 0,1 0 0 0 0,0-1 0 0 0,0 0 0 0 0,0 0 0 0 0,0-1 1 0 0,1 0-1 0 0,-1 0 0 0 0,0 0 0 0 0,1 0 0 0 0,0-1 0 0 0,-1 0 1 0 0,1-1-1 0 0,0 0 0 0 0,-1 0 0 0 0,1 0 0 0 0,0-1 0 0 0,-1 0 1 0 0,1 0-1 0 0,0 0 0 0 0,-1-1 0 0 0,0 0 0 0 0,1 0 0 0 0,2-2-109 0 0,1-4 53 0 0,0 1 0 0 0,0-1 0 0 0,0-1 0 0 0,-1 0 0 0 0,-1 0-1 0 0,1-1 1 0 0,-2 0 0 0 0,1 0 0 0 0,-1-1 0 0 0,-1 0 0 0 0,0 0-1 0 0,-1 0 1 0 0,0-1 0 0 0,0 0 0 0 0,-1 0 0 0 0,-1 0 0 0 0,0-1-1 0 0,-1 1 1 0 0,0-1 0 0 0,-1 1 0 0 0,0-1 0 0 0,-1 0 0 0 0,-1 1-1 0 0,0-1 1 0 0,0 0 0 0 0,-2-2-53 0 0,2 9-317 0 0,-1 0-1 0 0,0 0 1 0 0,0 0 0 0 0,-1 0-1 0 0,0 1 1 0 0,0-1 0 0 0,0 1-1 0 0,0-1 1 0 0,-1 1 0 0 0,0 0-1 0 0,0 0 1 0 0,0 1 0 0 0,-1-1 317 0 0,-45-23-9690 0 0,40 24 4797 0 0</inkml:trace>
  <inkml:trace contextRef="#ctx0" brushRef="#br0" timeOffset="11603.592">16193 656 2665 0 0,'0'0'2259'0'0,"0"0"-864"0"0,0 0-191 0 0,0 0 295 0 0,0 0 253 0 0,0 0 57 0 0,0 0-202 0 0,0 0-386 0 0,-32 13-411 0 0,-96 41-329 0 0,70-15-130 0 0,52-31-307 0 0,2-4-31 0 0,1 0 0 0 0,0 0-1 0 0,0 0 1 0 0,0 1 0 0 0,0-1 0 0 0,1 1-1 0 0,0-1 1 0 0,0 1 0 0 0,0 0 0 0 0,0 0 0 0 0,1 0-1 0 0,0 0 1 0 0,0 1 0 0 0,0-1 0 0 0,1 0-1 0 0,-1 0 1 0 0,1 0 0 0 0,1 1 0 0 0,-1-1 0 0 0,1 0-1 0 0,0 0 1 0 0,0 0 0 0 0,0 0 0 0 0,1 0 0 0 0,-1 0-1 0 0,1 0 1 0 0,1 0 0 0 0,-1-1 0 0 0,1 1-1 0 0,-1-1 1 0 0,1 1 0 0 0,1-1 0 0 0,-1 0 0 0 0,0 0-1 0 0,1-1 1 0 0,4 4-13 0 0,1-1-55 0 0,1 0 0 0 0,0 0 0 0 0,0-1 0 0 0,1-1 0 0 0,-1 1 1 0 0,1-2-1 0 0,0 1 0 0 0,0-2 0 0 0,1 0 0 0 0,-1 0 0 0 0,0-1 0 0 0,1 0 0 0 0,-1-1 0 0 0,1 0 0 0 0,-1-1 0 0 0,11-1 55 0 0,30-24-3767 0 0,-10-12-6550 0 0,-34 29 7723 0 0</inkml:trace>
  <inkml:trace contextRef="#ctx0" brushRef="#br0" timeOffset="11850.893">16502 696 8994 0 0,'0'0'1600'0'0,"0"0"-290"0"0,0 0 54 0 0,0 0 79 0 0,0 0-117 0 0,0 0-322 0 0,0 0-429 0 0,0 0-285 0 0,-9 32-165 0 0,-26 96-127 0 0,26-45-646 0 0,9-81 332 0 0,2 19-992 0 0,7-11-7039 0 0,-6-10 937 0 0</inkml:trace>
  <inkml:trace contextRef="#ctx0" brushRef="#br0" timeOffset="12000.795">16473 394 8930 0 0,'0'0'2384'0'0,"0"0"-1207"0"0,0 0-577 0 0,0 0-144 0 0,0 0-144 0 0,0 0-152 0 0,0 0-312 0 0,0 0-448 0 0,0 0-848 0 0,0 0-1657 0 0,0 0-1216 0 0,0 0-72 0 0</inkml:trace>
  <inkml:trace contextRef="#ctx0" brushRef="#br0" timeOffset="8635.17">11765 240 0 0 0,'0'0'1026'0'0,"0"0"-18"0"0,0 0 203 0 0,0 0 325 0 0,0 0 394 0 0,0 0 198 0 0,0 0-119 0 0,0 0-302 0 0,0 0-400 0 0,0 0-361 0 0,0 0-264 0 0,0-3-198 0 0,2 88 2237 0 0,-7 231-1229 0 0,-37 79-1541 0 0,38-343-636 0 0,4-29-2342 0 0,0-22 1686 0 0,0-1-386 0 0,0 0-451 0 0,0-2-3019 0 0,3-7 1608 0 0,-1 5 1195 0 0</inkml:trace>
  <inkml:trace contextRef="#ctx0" brushRef="#br0" timeOffset="8881.507">11351 759 2841 0 0,'0'0'2073'0'0,"0"0"-994"0"0,0 0-208 0 0,0 0 343 0 0,0 0 375 0 0,0 0 166 0 0,0 0-160 0 0,0 0-274 0 0,31-7-249 0 0,101-21-200 0 0,-21 5 58 0 0,-2-5 1 0 0,95-37-931 0 0,-204 65-7 0 0,60-25-2321 0 0,-25 3-6677 0 0,-30 17 2202 0 0</inkml:trace>
  <inkml:trace contextRef="#ctx0" brushRef="#br0" timeOffset="9297.721">12146 207 7786 0 0,'0'0'917'0'0,"0"0"-153"0"0,0 0 94 0 0,0 0 334 0 0,0 0 279 0 0,0 0 43 0 0,-10 36-238 0 0,-33 119-362 0 0,22-37 23 0 0,15 132-418 0 0,6-235-511 0 0,1 0-1 0 0,1 1 1 0 0,0-1 0 0 0,1 0 0 0 0,0 0 0 0 0,2 0-1 0 0,0-1 1 0 0,0 0 0 0 0,1 1 0 0 0,1-2-1 0 0,0 1 1 0 0,5 5-8 0 0,-10-17 11 0 0,-1 0 0 0 0,1 0 0 0 0,-1-1 0 0 0,1 1 0 0 0,0 0 0 0 0,0-1 0 0 0,-1 0 0 0 0,1 1 0 0 0,0-1 0 0 0,0 0 0 0 0,0 0 0 0 0,1 0 0 0 0,-1 0 0 0 0,0 0 0 0 0,0-1 0 0 0,0 1 0 0 0,1-1 0 0 0,-1 1 0 0 0,0-1 0 0 0,1 0 0 0 0,-1 0 0 0 0,0 0 0 0 0,1 0 0 0 0,-1 0 0 0 0,0-1 0 0 0,0 1 0 0 0,1-1 0 0 0,-1 1 1 0 0,0-1-1 0 0,0 0 0 0 0,0 0 0 0 0,1 0-11 0 0,62-49 521 0 0,-45 32-447 0 0,113-85 8 0 0,-132 102-85 0 0,0 0 0 0 0,0 0 1 0 0,0 0-1 0 0,0 0 0 0 0,1 0 1 0 0,-1 0-1 0 0,0 1 0 0 0,0-1 1 0 0,1 0-1 0 0,-1 1 0 0 0,0-1 1 0 0,1 1-1 0 0,-1-1 0 0 0,1 1 1 0 0,-1 0-1 0 0,1-1 0 0 0,-1 1 1 0 0,1 0-1 0 0,-1 0 0 0 0,1 0 1 0 0,-1 0-1 0 0,1 0 0 0 0,-1 1 1 0 0,0-1-1 0 0,1 0 0 0 0,-1 1 1 0 0,1-1-1 0 0,-1 1 0 0 0,1-1 1 0 0,-1 1-1 0 0,0 0 0 0 0,0-1 1 0 0,1 1-1 0 0,-1 0 0 0 0,0 0 1 0 0,0 0-1 0 0,0 0 0 0 0,0 0 1 0 0,0 0-1 0 0,0 0 0 0 0,0 1 1 0 0,0-1-1 0 0,0 0 0 0 0,-1 0 1 0 0,1 1-1 0 0,0-1 0 0 0,-1 1 1 0 0,1-1-1 0 0,-1 0 0 0 0,0 1 1 0 0,1-1-1 0 0,-1 1 0 0 0,0-1 1 0 0,0 1-1 0 0,0-1 0 0 0,0 1 1 0 0,0-1-1 0 0,0 1 0 0 0,0-1 1 0 0,-1 1 2 0 0,4 151 350 0 0,-3-151-369 0 0,1 0 0 0 0,0 0 0 0 0,-1 0-1 0 0,1 0 1 0 0,0 0 0 0 0,0 0-1 0 0,0 0 1 0 0,1 0 0 0 0,-1-1 0 0 0,0 1-1 0 0,1 0 1 0 0,-1-1 0 0 0,1 1-1 0 0,-1-1 1 0 0,1 0 0 0 0,0 1-1 0 0,-1-1 1 0 0,1 0 0 0 0,0 0 0 0 0,0 0-1 0 0,0 0 1 0 0,0 0 0 0 0,0-1-1 0 0,0 1 1 0 0,0-1 0 0 0,0 1 0 0 0,0-1-1 0 0,0 0 1 0 0,0 1 0 0 0,1-1-1 0 0,-1 0 1 0 0,1-1 19 0 0,41-15-4866 0 0,-28-1-3037 0 0,-14 13 1828 0 0</inkml:trace>
  <inkml:trace contextRef="#ctx0" brushRef="#br0" timeOffset="9646.268">12752 877 0 0 0,'0'0'1450'0'0,"0"0"395"0"0,0 0 237 0 0,0 0-11 0 0,0 0-112 0 0,0 0-212 0 0,0 0-308 0 0,0 0-302 0 0,0 0-280 0 0,0 0-195 0 0,0 0-118 0 0,0 0-64 0 0,28-16-28 0 0,86-47-43 0 0,-78 26 103 0 0,-36 31-404 0 0,2 3-116 0 0,-1-1-1 0 0,0 0 0 0 0,0 0 0 0 0,0 0 0 0 0,-1 1 0 0 0,1-1 0 0 0,-1 0 0 0 0,0 0 0 0 0,0 0 0 0 0,-1 0 0 0 0,1 0 0 0 0,-1 0 0 0 0,1 1 0 0 0,-1-1 0 0 0,0 0 0 0 0,-1 0 0 0 0,1 1 0 0 0,-1-1 0 0 0,0 1 0 0 0,1-1 1 0 0,-2 1-1 0 0,1 0 0 0 0,0 0 0 0 0,-1 0 0 0 0,1 0 0 0 0,-1 0 0 0 0,0 0 0 0 0,0 1 0 0 0,0-1 0 0 0,0 1 0 0 0,0 0 0 0 0,0 0 0 0 0,-1 0 0 0 0,1 0 0 0 0,-1 1 0 0 0,0-1 0 0 0,1 1 0 0 0,-2 0 9 0 0,-2 0-68 0 0,0 1-1 0 0,1 0 0 0 0,-1 1 1 0 0,0 0-1 0 0,0 0 0 0 0,1 0 1 0 0,-1 1-1 0 0,1-1 0 0 0,-1 2 1 0 0,1-1-1 0 0,0 1 0 0 0,0 0 1 0 0,0 0-1 0 0,0 1 0 0 0,0-1 1 0 0,1 1-1 0 0,-1 1 0 0 0,1-1 1 0 0,0 1-1 0 0,1 0 0 0 0,-1 0 69 0 0,-8 9-24 0 0,2-1 0 0 0,-1 2 0 0 0,2 0 1 0 0,0 0-1 0 0,1 1 0 0 0,0 0 0 0 0,-2 7 24 0 0,8-17 27 0 0,-1 0 0 0 0,0 1 0 0 0,1-1 0 0 0,0 1 0 0 0,1 0 0 0 0,0 0-1 0 0,0 0 1 0 0,0 0 0 0 0,1 0 0 0 0,0 0 0 0 0,0 0 0 0 0,1 1 0 0 0,0-1 0 0 0,0 0 0 0 0,0 0 0 0 0,1 1 0 0 0,1-1 0 0 0,-1 0 0 0 0,1 0 0 0 0,0 0 0 0 0,0 0 0 0 0,1-1 0 0 0,0 1 0 0 0,0-1 0 0 0,1 1 0 0 0,0-1 0 0 0,0 0 0 0 0,0 0 0 0 0,1-1 0 0 0,0 1 0 0 0,0-1 0 0 0,3 2-27 0 0,13 2-161 0 0,0-2 1 0 0,0 0 0 0 0,0-2 0 0 0,1 0 0 0 0,0-1 0 0 0,0-1-1 0 0,0-2 1 0 0,0 0 0 0 0,0-1 0 0 0,0-1 0 0 0,8-2 160 0 0,5 0-4121 0 0,-11-1-4520 0 0</inkml:trace>
  <inkml:trace contextRef="#ctx0" brushRef="#br0" timeOffset="15670.673">19118 637 0 0 0,'0'0'451'0'0,"0"0"60"0"0,0 0 109 0 0,0 0 173 0 0,0 0 193 0 0,0 0 54 0 0,0 0-96 0 0,0 0-200 0 0,0 0-158 0 0,0 0-122 0 0,0 0-43 0 0,0 0 27 0 0,0 0 42 0 0,-14 3 31 0 0,-41 11-30 0 0,50-13-426 0 0,1 1 0 0 0,0-1 0 0 0,0 1 0 0 0,0 0 0 0 0,0 0 0 0 0,1 0 0 0 0,-1 1 0 0 0,0-1 0 0 0,1 1 0 0 0,0 0 0 0 0,0 0 0 0 0,-1 0 0 0 0,2 0 0 0 0,-1 1 0 0 0,0-1 0 0 0,1 1 0 0 0,-1 0-65 0 0,-4 6 70 0 0,1 0-43 0 0,-1-1-1 0 0,1 2 1 0 0,1-1 0 0 0,0 1-1 0 0,0-1 1 0 0,1 1 0 0 0,0 1-1 0 0,1-1 1 0 0,0 0 0 0 0,1 1-1 0 0,1 0 1 0 0,-1-1 0 0 0,2 1-1 0 0,0 4-26 0 0,2-10 104 0 0,0-1-1 0 0,0 0 1 0 0,1 0-1 0 0,-1 0 1 0 0,1 0-1 0 0,0-1 0 0 0,1 1 1 0 0,-1-1-1 0 0,1 0 1 0 0,0 0-1 0 0,0 0 1 0 0,0 0-1 0 0,1-1 0 0 0,-1 1 1 0 0,1-1-1 0 0,0-1 1 0 0,0 1-1 0 0,0 0 1 0 0,0-1-1 0 0,0 0 1 0 0,0 0-1 0 0,1-1 0 0 0,-1 0 1 0 0,1 0-1 0 0,4 1-103 0 0,-3 0 105 0 0,0-1 0 0 0,0 1 0 0 0,0-1 0 0 0,0 0 0 0 0,0-1 0 0 0,0 1 0 0 0,0-2 0 0 0,0 1 0 0 0,0-1 0 0 0,0 0 0 0 0,0 0 0 0 0,0-1 0 0 0,0 0 0 0 0,-1 0 0 0 0,1 0 0 0 0,-1-1 0 0 0,1 0 0 0 0,-1-1 0 0 0,0 1 0 0 0,0-1 0 0 0,-1 0 0 0 0,1-1 0 0 0,-1 1 0 0 0,0-1 0 0 0,0 0 0 0 0,0 0 0 0 0,-1-1 0 0 0,2-2-105 0 0,1-2-52 0 0,-2 0 0 0 0,1 0 0 0 0,-2-1 0 0 0,1 0 1 0 0,-1 0-1 0 0,-1 0 0 0 0,0 0 0 0 0,0-1 0 0 0,-1 1 0 0 0,-1-1 1 0 0,0 0-1 0 0,-1 1 0 0 0,0-1 0 0 0,0 0 0 0 0,-2 1 1 0 0,0-4 51 0 0,-1-3-602 0 0,-2 0 0 0 0,0 0 0 0 0,-2 0 0 0 0,1 1 1 0 0,-2-1-1 0 0,-1 2 0 0 0,0-1 0 0 0,-1 1 0 0 0,-9-11 602 0 0,-80-94-1552 0 0,98 117 1622 0 0,-1-1 0 0 0,1 1 1 0 0,1 0-1 0 0,-1-1 0 0 0,0 1 1 0 0,1-1-1 0 0,0 1 0 0 0,0-1 1 0 0,0 1-1 0 0,1-1 0 0 0,0 1 0 0 0,0-1 1 0 0,0 1-1 0 0,0 0 0 0 0,0 0 1 0 0,1-1-1 0 0,0 1 0 0 0,0 0 1 0 0,0 0-1 0 0,0 0 0 0 0,1 1 0 0 0,0-1 1 0 0,-1 1-1 0 0,1-1 0 0 0,0 1 1 0 0,1 0-1 0 0,-1 0 0 0 0,1 0 0 0 0,-1 0 1 0 0,1 1-1 0 0,0 0 0 0 0,0 0 1 0 0,0 0-1 0 0,1-1-70 0 0,11-10 294 0 0,193-185 3521 0 0,-136 132-2463 0 0,-72 66-1323 0 0,0 0-1 0 0,0 0 1 0 0,0 0 0 0 0,0 0 0 0 0,0 0 0 0 0,-1 1-1 0 0,1-1 1 0 0,0 0 0 0 0,0 0 0 0 0,0 1 0 0 0,0-1-1 0 0,0 1 1 0 0,0-1 0 0 0,0 1 0 0 0,0-1 0 0 0,-1 1-1 0 0,1-1 1 0 0,0 1 0 0 0,0 0 0 0 0,-1 0-1 0 0,1-1 1 0 0,-1 1 0 0 0,1 0 0 0 0,0 0 0 0 0,-1 0-1 0 0,1-1 1 0 0,-1 1 0 0 0,0 0 0 0 0,1 0 0 0 0,-1 0-1 0 0,0 0 1 0 0,0 0 0 0 0,1 0 0 0 0,-1 0 0 0 0,0 0-1 0 0,0 0 1 0 0,0 0 0 0 0,0 0 0 0 0,0 0-1 0 0,0 0 1 0 0,-1 1-29 0 0,2-1 59 0 0,73 395 802 0 0,-58-283-939 0 0,3 2-133 0 0,3 7-383 0 0,-6 1 0 0 0,-4 0 0 0 0,-6 0-1 0 0,-8 76 595 0 0,0-172 21 0 0,-2-1 0 0 0,-1 1 0 0 0,-1-1 0 0 0,-1 0 0 0 0,-2 0 0 0 0,0-1 0 0 0,-2 0 0 0 0,-7 13-21 0 0,14-30 86 0 0,-1-1 0 0 0,0 1-1 0 0,0-1 1 0 0,-1 1-1 0 0,0-2 1 0 0,0 1-1 0 0,-1-1 1 0 0,1 0-1 0 0,-1 0 1 0 0,-1-1-1 0 0,1 1 1 0 0,-1-2 0 0 0,0 1-1 0 0,0-1 1 0 0,0 0-1 0 0,-1-1 1 0 0,1 0-1 0 0,-1-1 1 0 0,0 1-1 0 0,1-1 1 0 0,-5-1-86 0 0,9 0 60 0 0,0-1 0 0 0,1 0 1 0 0,-1-1-1 0 0,0 1 0 0 0,0-1 0 0 0,0 0 1 0 0,0 0-1 0 0,0 0 0 0 0,1 0 0 0 0,-1-1 1 0 0,0 1-1 0 0,1-1 0 0 0,-1 0 0 0 0,1 0 1 0 0,0 0-1 0 0,0-1 0 0 0,0 1 0 0 0,0-1 1 0 0,0 0-1 0 0,0 1 0 0 0,1-1 0 0 0,-1-1 1 0 0,1 1-1 0 0,0 0 0 0 0,0 0 0 0 0,0-1 1 0 0,0 1-1 0 0,0-4-60 0 0,-5-8 52 0 0,1 0-1 0 0,1 0 1 0 0,1-1-1 0 0,0 0 1 0 0,1 0 0 0 0,1 0-1 0 0,0-1 1 0 0,1 1 0 0 0,1 0-1 0 0,0-1 1 0 0,1 1 0 0 0,1 0-1 0 0,1 0 1 0 0,0 0 0 0 0,1 0-1 0 0,1 0 1 0 0,0 1-1 0 0,5-10-51 0 0,72-117-1972 0 0,26 30-6977 0 0,-88 96-270 0 0</inkml:trace>
  <inkml:trace contextRef="#ctx0" brushRef="#br0" timeOffset="31102.952">9663 1595 8746 0 0,'0'0'1548'0'0,"0"0"-149"0"0,0 0-60 0 0,0 0-5 0 0,0 0 1 0 0,0 0-214 0 0,0 0-358 0 0,0 0-273 0 0,0 0-194 0 0,0 0-99 0 0,0 0 0 0 0,0 0 5 0 0,0 0-13 0 0,-3 22 23 0 0,-8 75-13 0 0,21-7 185 0 0,11 315 339 0 0,-22-404-729 0 0,1 0 1 0 0,-1 0 0 0 0,1 0-1 0 0,0 1 1 0 0,-1-1 0 0 0,1 0-1 0 0,0 0 1 0 0,0 0 0 0 0,0 1-1 0 0,0-1 1 0 0,0 0 0 0 0,0 0-1 0 0,0 1 1 0 0,0-1 0 0 0,1 0-1 0 0,-1 0 1 0 0,0 0 0 0 0,1 0-1 0 0,-1 1 1 0 0,1-1 0 0 0,-1 0-1 0 0,1 0 1 0 0,0 0 0 0 0,-1 0-1 0 0,1 0 1 0 0,0 0 0 0 0,0 0-1 0 0,0 0 1 0 0,-1-1 0 0 0,1 1-1 0 0,0 0 1 0 0,0 0 0 0 0,0-1-1 0 0,0 1 1 0 0,1-1 0 0 0,-1 1-1 0 0,0-1 1 0 0,0 1 0 0 0,0-1-1 0 0,0 1 1 0 0,1-1 0 0 0,-1 0-1 0 0,0 0 1 0 0,0 0 0 0 0,0 0-1 0 0,1 0 1 0 0,-1 0 0 0 0,0 0-1 0 0,1 0 6 0 0,139-79 304 0 0,-132 74-297 0 0,21-12-9 0 0,1 1 0 0 0,1 1 0 0 0,0 2 0 0 0,1 1 0 0 0,0 2 0 0 0,0 1-1 0 0,1 2 1 0 0,1 1 0 0 0,7 1 2 0 0,-38 4 1 0 0,0 0-1 0 0,0 1 0 0 0,1 0 0 0 0,-1 0 0 0 0,0 0 1 0 0,0 0-1 0 0,1 1 0 0 0,-1-1 0 0 0,0 1 1 0 0,0 0-1 0 0,0 1 0 0 0,1-1 0 0 0,-1 1 0 0 0,-1-1 1 0 0,1 1-1 0 0,0 1 0 0 0,0-1 0 0 0,-1 0 0 0 0,1 1 1 0 0,-1 0-1 0 0,0-1 0 0 0,0 1 0 0 0,0 1 0 0 0,0-1 1 0 0,0 0-1 0 0,-1 1 0 0 0,1-1 0 0 0,-1 1 0 0 0,0 0 1 0 0,0 0-1 0 0,-1 0 0 0 0,2 2 0 0 0,-2 1 31 0 0,1 0-1 0 0,-1 0 1 0 0,0-1-1 0 0,-1 1 1 0 0,1 0-1 0 0,-2 0 1 0 0,1 0-1 0 0,-1 0 1 0 0,0 0-1 0 0,0 0 0 0 0,0 0 1 0 0,-1-1-1 0 0,0 1 1 0 0,-1-1-1 0 0,0 1 1 0 0,0-1-1 0 0,0 0 1 0 0,0 0-1 0 0,-1 0 1 0 0,0 0-1 0 0,-1-1 1 0 0,1 0-1 0 0,-4 3-30 0 0,-127 99 297 0 0,134-107-297 0 0,-15 10-34 0 0,0-1 0 0 0,-1-1-1 0 0,0 0 1 0 0,-1-2 0 0 0,1 1 0 0 0,-1-2 0 0 0,-1-1 0 0 0,1 0 0 0 0,-1-1 0 0 0,1-1 0 0 0,-14-1 34 0 0,29 0-98 0 0,0-1 0 0 0,0 0 0 0 0,-1-1 0 0 0,1 1 0 0 0,0-1 0 0 0,-1 1 0 0 0,1-1 0 0 0,0 0 0 0 0,0 0 0 0 0,0 0 0 0 0,0-1 0 0 0,0 1 0 0 0,0-1 0 0 0,0 1 0 0 0,0-1 0 0 0,1 0 0 0 0,-1 0 0 0 0,0-1 0 0 0,1 1 0 0 0,0 0 0 0 0,0-1 0 0 0,0 1 0 0 0,0-1 0 0 0,0 0 0 0 0,-1-3 98 0 0,-9-51-5943 0 0,14 20-2693 0 0,1 25 4331 0 0</inkml:trace>
  <inkml:trace contextRef="#ctx0" brushRef="#br0" timeOffset="31449.102">10681 1996 3913 0 0,'0'0'2795'0'0,"0"0"-1349"0"0,0 0-371 0 0,0 0 134 0 0,0 0 196 0 0,0 0-37 0 0,0 0-256 0 0,-30 35-328 0 0,-91 110-305 0 0,117-142-454 0 0,1 0-1 0 0,-1 0 1 0 0,1 1-1 0 0,0-1 1 0 0,-1 1 0 0 0,2 0-1 0 0,-1 0 1 0 0,0 0-1 0 0,1 1 1 0 0,0-1 0 0 0,0 0-1 0 0,0 1 1 0 0,0 0-1 0 0,1-1 1 0 0,0 1 0 0 0,0 0-1 0 0,0 3-24 0 0,1 3 43 0 0,-1-6-30 0 0,0-1-1 0 0,0 1 0 0 0,1-1 0 0 0,0 1 0 0 0,0-1 0 0 0,0 1 1 0 0,1 0-1 0 0,-1-1 0 0 0,1 1 0 0 0,0-1 0 0 0,1 1 1 0 0,-1-1-1 0 0,1 0 0 0 0,-1 0 0 0 0,1 1 0 0 0,1-1 0 0 0,-1 0 1 0 0,0-1-1 0 0,1 1 0 0 0,0 0 0 0 0,0-1 0 0 0,0 1 0 0 0,0-1 1 0 0,1 0-1 0 0,-1 0 0 0 0,1-1 0 0 0,0 1 0 0 0,0-1 0 0 0,0 1 1 0 0,0-1-1 0 0,0 0 0 0 0,0-1 0 0 0,1 1 0 0 0,-1-1 1 0 0,1 0-1 0 0,-1 0 0 0 0,1 0 0 0 0,-1 0 0 0 0,2-1-12 0 0,4 1 119 0 0,0-1 0 0 0,0-1 0 0 0,0 1 0 0 0,0-2 1 0 0,0 1-1 0 0,0-1 0 0 0,0-1 0 0 0,-1 0 0 0 0,1 0 0 0 0,-1-1 0 0 0,0 0 0 0 0,0 0 0 0 0,0-1 0 0 0,-1-1 0 0 0,0 1 0 0 0,0-1 0 0 0,0-1 1 0 0,0 1-1 0 0,-1-1 0 0 0,0 0 0 0 0,-1-1 0 0 0,0 0 0 0 0,0 0 0 0 0,0 0 0 0 0,-1-1 0 0 0,-1 0 0 0 0,1 0 0 0 0,-1 0 0 0 0,-1 0 0 0 0,0-1 0 0 0,0 0 1 0 0,-1 1-1 0 0,0-1 0 0 0,0 0 0 0 0,-1-2-119 0 0,0 5-62 0 0,0 0 0 0 0,-1 1 0 0 0,0-1 0 0 0,0 0 0 0 0,-1 0 0 0 0,1 0 0 0 0,-1 0 0 0 0,-1 1 0 0 0,1-1 0 0 0,-1 1 0 0 0,-1-1 0 0 0,1 1 0 0 0,-1-1 0 0 0,0 1 0 0 0,0 0 0 0 0,-1 0 0 0 0,0 1 0 0 0,0-1 0 0 0,0 1 0 0 0,-1 0 0 0 0,1 0 0 0 0,-1 0 0 0 0,-4-2 62 0 0,-52-28-3505 0 0,17 22-6251 0 0,34 12 3753 0 0</inkml:trace>
  <inkml:trace contextRef="#ctx0" brushRef="#br0" timeOffset="31932.703">11092 2088 7001 0 0,'0'0'1417'0'0,"0"0"-289"0"0,0 0-65 0 0,0 0 20 0 0,0 0-64 0 0,0 0-223 0 0,0 0-229 0 0,0 0-165 0 0,0 0-136 0 0,0 0-125 0 0,-17 31-98 0 0,-50 98-79 0 0,47-68-128 0 0,21-51 104 0 0,-2-7 53 0 0,1-1 0 0 0,0 1 0 0 0,0-1 0 0 0,0 1 0 0 0,0-1 0 0 0,0 0 0 0 0,0 1 0 0 0,1-1 0 0 0,-1 1 0 0 0,1-1-1 0 0,0 0 1 0 0,-1 1 0 0 0,1-1 0 0 0,0 0 0 0 0,1 0 0 0 0,-1 1 0 0 0,0-1 0 0 0,1 0 0 0 0,-1 0 0 0 0,1-1 0 0 0,-1 1 0 0 0,1 0 0 0 0,0 0 0 0 0,0-1 0 0 0,0 1 0 0 0,0-1 0 0 0,0 0 0 0 0,0 1 0 0 0,0-1 0 0 0,0 0 0 0 0,1 0 0 0 0,-1 0 0 0 0,0-1 0 0 0,1 1 0 0 0,-1-1 0 0 0,1 1 0 0 0,0-1 7 0 0,10 0 228 0 0,0-1 1 0 0,0 0 0 0 0,0-1-1 0 0,0 0 1 0 0,0-1-1 0 0,-1-1 1 0 0,1 0 0 0 0,-1-1-1 0 0,0 0 1 0 0,0-1-1 0 0,-1 0 1 0 0,1-1 0 0 0,-1 0-1 0 0,-1-1 1 0 0,1 0 0 0 0,-1 0-1 0 0,-1-1 1 0 0,0-1-1 0 0,7-9-228 0 0,20-19 484 0 0,-3-2-1 0 0,-1-1 0 0 0,-2-2 1 0 0,-2 0-1 0 0,10-24-483 0 0,-27 47-77 0 0,-1 0 1 0 0,0-1-1 0 0,-2 0 1 0 0,0-1-1 0 0,-2 0 0 0 0,0 0 1 0 0,-1 0-1 0 0,-2-1 1 0 0,0 0-1 0 0,-1 1 0 0 0,-2-1 1 0 0,0 0-1 0 0,-1 0 1 0 0,-2-1 76 0 0,3 18-61 0 0,-1 0 0 0 0,0 0 0 0 0,0-1 0 0 0,-1 1 0 0 0,0 0 1 0 0,0 0-1 0 0,0 0 0 0 0,-1 1 0 0 0,0-1 0 0 0,0 1 0 0 0,0-1 1 0 0,-1 1-1 0 0,1 0 0 0 0,-1 0 0 0 0,-1 1 0 0 0,1-1 1 0 0,-1 1-1 0 0,0 0 0 0 0,1 0 0 0 0,-2 0 0 0 0,1 1 0 0 0,0 0 1 0 0,-1 0-1 0 0,0 0 0 0 0,1 0 0 0 0,-1 1 0 0 0,0 0 0 0 0,0 1 1 0 0,0-1-1 0 0,-1 1 0 0 0,1 0 0 0 0,0 1 0 0 0,0-1 0 0 0,-1 1 1 0 0,1 1-1 0 0,0-1 0 0 0,-1 1 0 0 0,1 0 0 0 0,0 0 0 0 0,0 1 1 0 0,0 0-1 0 0,0 0 0 0 0,0 0 0 0 0,-1 1 61 0 0,-6 9 23 0 0,0 0 1 0 0,0 1-1 0 0,1 0 1 0 0,1 1-1 0 0,0 0 0 0 0,1 0 1 0 0,1 1-1 0 0,0 1 0 0 0,1 0 1 0 0,1 0-1 0 0,0 0 1 0 0,1 1-1 0 0,1 0 0 0 0,1 0 1 0 0,0 0-1 0 0,1 1 0 0 0,1 0 1 0 0,1-1-1 0 0,0 1 0 0 0,1 0 1 0 0,2 14-24 0 0,-3-15 26 0 0,1-1 0 0 0,1 1 1 0 0,0 0-1 0 0,1 0 0 0 0,1-1 1 0 0,0 1-1 0 0,1-1 0 0 0,1 0 1 0 0,0 0-1 0 0,2-1 0 0 0,-1 1 1 0 0,2-1-1 0 0,0-1 0 0 0,1 0 1 0 0,6 8-27 0 0,-9-13-95 0 0,1 0 1 0 0,1-1-1 0 0,-1 1 1 0 0,1-2-1 0 0,0 1 1 0 0,1-1-1 0 0,0 0 1 0 0,0-1-1 0 0,1 0 1 0 0,0 0-1 0 0,0-1 1 0 0,0 0 0 0 0,0-1-1 0 0,1 0 1 0 0,0-1-1 0 0,-1 0 1 0 0,1-1-1 0 0,11 1 95 0 0,35-8-4246 0 0,-3-15-5104 0 0,-42 12 6344 0 0</inkml:trace>
  <inkml:trace contextRef="#ctx0" brushRef="#br0" timeOffset="32736.707">11725 1978 768 0 0,'0'0'1626'0'0,"0"0"-410"0"0,0 0 74 0 0,0 0 249 0 0,0 0 94 0 0,0 0-86 0 0,0 0-322 0 0,0 0-346 0 0,0 0-210 0 0,0 0-116 0 0,0 0-56 0 0,0 0-19 0 0,-3 31-19 0 0,-8 99-42 0 0,21-84 140 0 0,-5-44-448 0 0,2 2 67 0 0,1-1-1 0 0,-1 1 1 0 0,1-2-1 0 0,0 1 1 0 0,0-1-1 0 0,0-1 1 0 0,0 1-1 0 0,0-1 1 0 0,0-1 0 0 0,0 1-1 0 0,0-2 1 0 0,1 1-1 0 0,-1-1 1 0 0,0 0-1 0 0,0 0 1 0 0,0-1 0 0 0,0-1-1 0 0,0 1 1 0 0,-1-1-1 0 0,1 0 1 0 0,-1-1-1 0 0,0 0 1 0 0,0 0 0 0 0,0 0-1 0 0,0-1 1 0 0,-1 0-1 0 0,1 0 1 0 0,-1-1-1 0 0,-1 0 1 0 0,1 0-1 0 0,3-6-175 0 0,136-219 1627 0 0,-132 212-1530 0 0,-13 19-85 0 0,0 0-46 0 0,0 0-17 0 0,0 0-49 0 0,0 0-64 0 0,0 0-14 0 0,4 30-69 0 0,9 62 2789 0 0,-4-41-2543 0 0,22 174-340 0 0,-11 0 0 0 0,-8 83 341 0 0,-12-292 3 0 0,-1-1-1 0 0,0 1 1 0 0,-1 0-1 0 0,0 0 1 0 0,-1-1-1 0 0,-1 1 1 0 0,-1-1-1 0 0,0 0 1 0 0,-1 0-1 0 0,-2 3-2 0 0,5-13-9 0 0,1-1-1 0 0,-1 1 0 0 0,0-1 0 0 0,0 1 0 0 0,-1-1 1 0 0,1 0-1 0 0,-1 0 0 0 0,0 0 0 0 0,0-1 0 0 0,0 1 1 0 0,0-1-1 0 0,-1 0 0 0 0,1 0 0 0 0,-1-1 0 0 0,0 1 1 0 0,0-1-1 0 0,0 0 0 0 0,0 0 0 0 0,0-1 0 0 0,0 1 1 0 0,0-1-1 0 0,-1 0 0 0 0,1-1 0 0 0,0 1 0 0 0,-1-1 1 0 0,1 0-1 0 0,0-1 0 0 0,-1 1 0 0 0,1-1 0 0 0,0 0 1 0 0,-1 0-1 0 0,1-1 0 0 0,0 1 0 0 0,0-1 0 0 0,0-1 1 0 0,0 1-1 0 0,1 0 0 0 0,-1-1 0 0 0,0 0 0 0 0,1 0 1 0 0,0-1-1 0 0,0 1 0 0 0,-3-4 10 0 0,1-2-16 0 0,2 1 0 0 0,-1-1-1 0 0,1 0 1 0 0,0 0 0 0 0,1-1 0 0 0,0 1-1 0 0,0-1 1 0 0,1 0 0 0 0,1 0 0 0 0,0 0 0 0 0,0 0-1 0 0,1 1 1 0 0,0-1 0 0 0,0 0 0 0 0,1 0-1 0 0,1 0 1 0 0,-1 0 0 0 0,2 0 0 0 0,-1 1 0 0 0,1-1-1 0 0,1 1 1 0 0,0 0 0 0 0,0 0 0 0 0,2-2 16 0 0,12-22-46 0 0,2 1 0 0 0,1 1 0 0 0,2 1 0 0 0,1 0 0 0 0,23-21 46 0 0,-4 7-317 0 0,1 1 0 0 0,3 3 0 0 0,1 1-1 0 0,2 3 1 0 0,2 1 0 0 0,1 3 0 0 0,12-3 317 0 0,-49 27-990 0 0,12-7-2170 0 0,-8 9-6205 0 0,-12 5 2390 0 0</inkml:trace>
  <inkml:trace contextRef="#ctx0" brushRef="#br0" timeOffset="35724.686">13185 2070 0 0 0,'0'0'1546'0'0,"0"0"-618"0"0,0 0-188 0 0,0 0 123 0 0,0 0 288 0 0,0 0 290 0 0,0 0 42 0 0,0 0-177 0 0,0 0-272 0 0,0 0-262 0 0,0 0-169 0 0,-12 13-97 0 0,-35 44-39 0 0,45-55-417 0 0,0 1 0 0 0,0-1 0 0 0,1 1 1 0 0,-1-1-1 0 0,1 1 0 0 0,-1 0 0 0 0,1 0 0 0 0,0-1 0 0 0,0 1 0 0 0,0 0 0 0 0,1 0 0 0 0,-1 0 1 0 0,1 0-1 0 0,-1 0 0 0 0,1 0 0 0 0,0 0 0 0 0,0 0 0 0 0,0 0 0 0 0,1 0 0 0 0,0 2-50 0 0,0 11 330 0 0,-1-3-142 0 0,1 0 0 0 0,0 0 0 0 0,1 0-1 0 0,1 0 1 0 0,0-1 0 0 0,0 1 0 0 0,1-1-1 0 0,1 0 1 0 0,0 0 0 0 0,1 0 0 0 0,6 10-188 0 0,-8-16 89 0 0,-1-1 1 0 0,1 0 0 0 0,0 0 0 0 0,1 0 0 0 0,-1-1-1 0 0,1 1 1 0 0,0-1 0 0 0,0 0 0 0 0,0-1 0 0 0,1 1 0 0 0,-1-1-1 0 0,1 0 1 0 0,0 0 0 0 0,-1-1 0 0 0,1 1 0 0 0,1-1 0 0 0,-1-1-1 0 0,0 1 1 0 0,0-1 0 0 0,1 0 0 0 0,-1-1 0 0 0,0 1-1 0 0,1-1 1 0 0,5-1-90 0 0,-4-2 145 0 0,0 0 0 0 0,0 0 0 0 0,0-1 0 0 0,0 0-1 0 0,0 0 1 0 0,-1-1 0 0 0,0 0 0 0 0,0-1 0 0 0,-1 0-1 0 0,1 1 1 0 0,-1-2 0 0 0,0 1 0 0 0,-1-1 0 0 0,0 0-1 0 0,4-6-144 0 0,0 2 147 0 0,6-7 7 0 0,0 0 0 0 0,-1 0 0 0 0,-1-1-1 0 0,-1-1 1 0 0,-1 0 0 0 0,-1-1 0 0 0,0 0 0 0 0,-2-1-1 0 0,0 1 1 0 0,0-9-154 0 0,11-150-707 0 0,-28 154-1495 0 0,-2 27-5751 0 0,9 2 2742 0 0,2 0-966 0 0</inkml:trace>
  <inkml:trace contextRef="#ctx0" brushRef="#br0" timeOffset="36245.159">13667 2519 2497 0 0,'0'0'1755'0'0,"0"0"-355"0"0,0 0-99 0 0,0 0 177 0 0,0 0 169 0 0,0 0 38 0 0,0 0-184 0 0,0 0-215 0 0,0 0-213 0 0,0 0-182 0 0,0 0-185 0 0,0 0-144 0 0,26-35-92 0 0,81-106-82 0 0,-60 66 271 0 0,-41 61-471 0 0,0 0 0 0 0,-1-1 0 0 0,-1 0 0 0 0,0 0 0 0 0,-1 0 0 0 0,0 0 0 0 0,-2-1 0 0 0,0 1 0 0 0,0-5-188 0 0,-11 20-2043 0 0,11 9 2063 0 0,-1-1 0 0 0,1 1 0 0 0,1-1 0 0 0,0 0 1 0 0,0 0-1 0 0,0 0 0 0 0,1 0 0 0 0,0 0 0 0 0,1 0 0 0 0,0-1 0 0 0,0 1 0 0 0,1-1 0 0 0,-1 0 0 0 0,5 4-20 0 0,74 77 687 0 0,-81-86-631 0 0,1 0-1 0 0,0 0 1 0 0,-1 0 0 0 0,1 0-1 0 0,0 0 1 0 0,0 0 0 0 0,0-1-1 0 0,0 1 1 0 0,0-1-1 0 0,1 0 1 0 0,-1 0 0 0 0,0 0-1 0 0,1-1 1 0 0,-1 1-1 0 0,0-1 1 0 0,1 0 0 0 0,-1 1-1 0 0,0-2 1 0 0,1 1-1 0 0,-1 0 1 0 0,1-1 0 0 0,-1 1-1 0 0,0-1 1 0 0,1 0 0 0 0,-1 0-1 0 0,0 0 1 0 0,0-1-1 0 0,0 1 1 0 0,0-1 0 0 0,1-1-56 0 0,11-19 144 0 0,-1-2 1 0 0,-1 0 0 0 0,-1 0-1 0 0,-1-1 1 0 0,-2-1 0 0 0,0 0-1 0 0,-2 0 1 0 0,2-14-145 0 0,-3 18 36 0 0,12-163-319 0 0,-26 174-2038 0 0,-6 15-9136 0 0,10 3 2740 0 0</inkml:trace>
  <inkml:trace contextRef="#ctx0" brushRef="#br0" timeOffset="37407.706">14729 2025 2401 0 0,'0'0'1817'0'0,"0"0"-278"0"0,0 0-33 0 0,0 0 106 0 0,0 0 81 0 0,0 0-84 0 0,0 0-290 0 0,0 0-299 0 0,0 0-241 0 0,0 0-209 0 0,0 0-158 0 0,0 0-92 0 0,0 0-45 0 0,-25 7-22 0 0,-81 21-5 0 0,103-27-230 0 0,-1-1 0 0 0,0 2 0 0 0,1-1 1 0 0,0 0-1 0 0,-1 1 0 0 0,1-1 0 0 0,0 1 0 0 0,0 0 0 0 0,0 0 0 0 0,0 1 1 0 0,0-1-1 0 0,0 0 0 0 0,0 1 0 0 0,1 0 0 0 0,-1-1 0 0 0,1 1 0 0 0,0 0 1 0 0,-1 2-19 0 0,-4 5 60 0 0,0-1-40 0 0,-1 1-1 0 0,1 0 1 0 0,1 0 0 0 0,0 0 0 0 0,1 1-1 0 0,-1 0 1 0 0,2 0 0 0 0,0 1 0 0 0,0-1-1 0 0,1 1 1 0 0,1 0 0 0 0,0 0 0 0 0,0-1-1 0 0,1 1 1 0 0,0 1 0 0 0,2 2-20 0 0,-1-11 14 0 0,1 0-1 0 0,0 1 1 0 0,1-1 0 0 0,-1 0-1 0 0,1 0 1 0 0,-1 1 0 0 0,1-1-1 0 0,1-1 1 0 0,-1 1 0 0 0,0 0 0 0 0,1 0-1 0 0,0-1 1 0 0,0 0 0 0 0,0 1-1 0 0,0-1 1 0 0,1 0 0 0 0,-1 0 0 0 0,1-1-1 0 0,-1 1 1 0 0,1-1 0 0 0,0 0-1 0 0,0 0 1 0 0,0 0 0 0 0,1-1-1 0 0,-1 1 1 0 0,0-1 0 0 0,0 0 0 0 0,2 0-14 0 0,5 2 109 0 0,0-1 1 0 0,1 0-1 0 0,-1-1 1 0 0,0 0-1 0 0,0-1 1 0 0,1-1-1 0 0,-1 1 1 0 0,0-2-1 0 0,0 1 1 0 0,11-4-110 0 0,2-5 155 0 0,-1 0 0 0 0,0-2 0 0 0,-1-1 0 0 0,0 0 0 0 0,0-2-1 0 0,-2 0 1 0 0,0-1 0 0 0,-1-1 0 0 0,0-1 0 0 0,-2-1 0 0 0,8-10-155 0 0,-9 9 58 0 0,-2 0 1 0 0,0 0-1 0 0,-1-1 0 0 0,-1-1 0 0 0,-1 0 0 0 0,-2 0 0 0 0,0-1 1 0 0,-1-1-1 0 0,0 0-58 0 0,-5 13-21 0 0,0-1 1 0 0,-1 1-1 0 0,0 0 1 0 0,-1-1-1 0 0,0 1 1 0 0,-1-1-1 0 0,0 1 1 0 0,-1-1-1 0 0,0 1 1 0 0,-1 0-1 0 0,0-1 1 0 0,-1 1-1 0 0,0 0 1 0 0,-1 0-1 0 0,0 1 1 0 0,-1-1-1 0 0,0 1 1 0 0,0 0-1 0 0,-1 0 1 0 0,-2-1 20 0 0,3 4-66 0 0,-1 1 1 0 0,0 0 0 0 0,0 1-1 0 0,-1-1 1 0 0,0 1-1 0 0,0 1 1 0 0,0-1 0 0 0,0 1-1 0 0,-1 0 1 0 0,1 1 0 0 0,-1 0-1 0 0,0 0 1 0 0,0 0 0 0 0,0 1-1 0 0,0 1 1 0 0,-1-1 0 0 0,1 1-1 0 0,0 1 1 0 0,-1-1 0 0 0,1 2-1 0 0,-1-1 1 0 0,1 1 0 0 0,0 0-1 0 0,-1 1 1 0 0,1 0 0 0 0,0 0-1 0 0,0 0 1 0 0,0 1-1 0 0,0 1 1 0 0,1-1 0 0 0,-1 1-1 0 0,-2 3 66 0 0,-2 1 3 0 0,1 0-1 0 0,1 0 1 0 0,0 1-1 0 0,0 0 1 0 0,1 1-1 0 0,0 0 0 0 0,0 1 1 0 0,1 0-1 0 0,1 0 1 0 0,0 1-1 0 0,0 0 1 0 0,1 0-1 0 0,1 0 0 0 0,0 1 1 0 0,1 0-1 0 0,0 0 1 0 0,1 0-1 0 0,0 0 1 0 0,1 0-1 0 0,1 1 0 0 0,0-1 1 0 0,0 1-1 0 0,2-1 1 0 0,0 1-1 0 0,0-1 1 0 0,1 1-1 0 0,1-1 0 0 0,0 0 1 0 0,1 0-1 0 0,0 0 1 0 0,1 0-1 0 0,1-1 1 0 0,5 9-4 0 0,2-2 80 0 0,2-2 0 0 0,0 0 0 0 0,1-1-1 0 0,0 0 1 0 0,1-1 0 0 0,1-1 0 0 0,1-1-1 0 0,0 0 1 0 0,0-1 0 0 0,1-2 0 0 0,1 0-1 0 0,0-1 1 0 0,0-1 0 0 0,0-1 0 0 0,1 0-1 0 0,0-2 1 0 0,1-1 0 0 0,-1 0 0 0 0,1-2-1 0 0,0-1 1 0 0,-1-1 0 0 0,3 0-79 0 0,-11 0 69 0 0,-1-1 1 0 0,1 0-1 0 0,-1 0 1 0 0,0-1-1 0 0,0-1 1 0 0,0-1-1 0 0,0 0 1 0 0,0 0-1 0 0,-1-1 1 0 0,1-1-1 0 0,-1 0 1 0 0,-1 0-1 0 0,1-1 1 0 0,-1-1-1 0 0,0 0 1 0 0,-1-1-1 0 0,0 0 1 0 0,0 0-1 0 0,3-5-69 0 0,-1 1-12 0 0,0-1 0 0 0,-1 0 0 0 0,0-1 0 0 0,-1 0 0 0 0,-1-1 0 0 0,-1 0 0 0 0,0 0-1 0 0,0-1 1 0 0,-2 1 0 0 0,0-2 0 0 0,-1 1 0 0 0,-1-1 0 0 0,-1 0 0 0 0,0 0 0 0 0,-1 0 0 0 0,-1 0 0 0 0,-1-2 12 0 0,-2 18-44 0 0,0 0-1 0 0,0 1 1 0 0,0-1 0 0 0,-1 1 0 0 0,1-1 0 0 0,0 1 0 0 0,-1 0 0 0 0,1 0 0 0 0,0 0-1 0 0,-1 0 1 0 0,0 0 0 0 0,1 0 0 0 0,-1 1 0 0 0,1 0 0 0 0,-1-1 0 0 0,0 1-1 0 0,1 0 1 0 0,-1 0 0 0 0,0 0 0 0 0,1 1 0 0 0,-1-1 0 0 0,0 0 0 0 0,1 1 0 0 0,-1 0-1 0 0,1 0 1 0 0,-1 0 0 0 0,1 0 0 0 0,-1 0 0 0 0,1 0 0 0 0,0 1 0 0 0,0-1-1 0 0,-1 1 45 0 0,-10 6-17 0 0,0 0 0 0 0,1 1 0 0 0,0 1 0 0 0,1-1 0 0 0,0 2 0 0 0,1 0 0 0 0,0 0 0 0 0,0 1 0 0 0,1 0 0 0 0,1 0 0 0 0,0 1-1 0 0,1 1 1 0 0,0-1 0 0 0,1 1 0 0 0,0 0 0 0 0,2 0 0 0 0,-1 1 0 0 0,2-1 0 0 0,0 1 0 0 0,0 0 0 0 0,1 3 17 0 0,3-12 16 0 0,-1 0 0 0 0,1 0 1 0 0,0-1-1 0 0,1 1 1 0 0,-1-1-1 0 0,1 1 0 0 0,0-1 1 0 0,0 0-1 0 0,1 0 1 0 0,-1 0-1 0 0,1 0 0 0 0,0 0 1 0 0,1 0-1 0 0,-1-1 0 0 0,1 0 1 0 0,0 1-1 0 0,0-1 1 0 0,0-1-1 0 0,1 1 0 0 0,-1-1 1 0 0,1 1-1 0 0,0-1 0 0 0,0-1 1 0 0,0 1-1 0 0,0-1 1 0 0,5 2-17 0 0,4 2 66 0 0,1-1 1 0 0,0-1-1 0 0,1 0 1 0 0,-1-1-1 0 0,1-1 0 0 0,-1 0 1 0 0,1-1-1 0 0,0 0 1 0 0,3-2-67 0 0,4-3 95 0 0,0-1-1 0 0,-1-2 1 0 0,0 0 0 0 0,0-1-1 0 0,0-1 1 0 0,-1-1 0 0 0,-1-1-1 0 0,0-1 1 0 0,0-1 0 0 0,-1-1-1 0 0,-1 0 1 0 0,0-1 0 0 0,12-14-95 0 0,1 0 57 0 0,-2-2 1 0 0,-1-1-1 0 0,-1-1 0 0 0,-1-1 1 0 0,7-17-58 0 0,-24 39-33 0 0,-1-1 0 0 0,-1 1 1 0 0,0-1-1 0 0,-1-1 1 0 0,0 0-1 0 0,-1 1 1 0 0,-1-1-1 0 0,0-1 1 0 0,-1 1-1 0 0,0-1 0 0 0,-2 1 1 0 0,1-10 32 0 0,-2 22-16 0 0,0 1 0 0 0,0-1 1 0 0,0 1-1 0 0,-1-1 0 0 0,1 1 1 0 0,-1-1-1 0 0,1 1 0 0 0,-1-1 1 0 0,1 1-1 0 0,-1 0 0 0 0,0-1 1 0 0,0 1-1 0 0,0 0 0 0 0,1 0 1 0 0,-1-1-1 0 0,0 1 0 0 0,-1 0 0 0 0,1 0 1 0 0,0 0-1 0 0,0 0 0 0 0,0 0 1 0 0,-1 1-1 0 0,1-1 0 0 0,0 0 1 0 0,-1 1-1 0 0,1-1 0 0 0,0 0 1 0 0,-1 1-1 0 0,1 0 0 0 0,-1-1 1 0 0,1 1-1 0 0,-1 0 0 0 0,1 0 1 0 0,-1 0-1 0 0,1 0 0 0 0,-1 0 0 0 0,1 0 1 0 0,-1 0-1 0 0,-1 0 16 0 0,-60 20-628 0 0,52-13 615 0 0,1 1 1 0 0,0 0 0 0 0,0 0 0 0 0,0 1-1 0 0,1 0 1 0 0,1 1 0 0 0,-1-1 0 0 0,2 2 0 0 0,-1-1-1 0 0,1 1 1 0 0,1 1 0 0 0,-2 3 12 0 0,6-10 3 0 0,0-1 0 0 0,1 0 0 0 0,0 0 0 0 0,-1 1 1 0 0,2-1-1 0 0,-1 1 0 0 0,0-1 0 0 0,1 1 0 0 0,0 0 0 0 0,0-1 1 0 0,0 1-1 0 0,0-1 0 0 0,1 1 0 0 0,0-1 0 0 0,0 1 0 0 0,0-1 0 0 0,0 1 1 0 0,1-1-1 0 0,0 0 0 0 0,0 0 0 0 0,0 0 0 0 0,0 0 0 0 0,1 0 1 0 0,0 0-1 0 0,-1 0 0 0 0,1-1 0 0 0,0 0 0 0 0,4 4-3 0 0,115 67 123 0 0,-84-56-82 0 0,-31-15-16 0 0,-1-1-1 0 0,0 1 1 0 0,0 1 0 0 0,0-1 0 0 0,0 1 0 0 0,0 0-1 0 0,-1 0 1 0 0,1 1 0 0 0,-1 0 0 0 0,0 0 0 0 0,-1 0-1 0 0,1 0 1 0 0,-1 1 0 0 0,0 0 0 0 0,0 0-1 0 0,-1 0 1 0 0,0 0 0 0 0,0 0 0 0 0,0 1 0 0 0,-1-1-1 0 0,0 1 1 0 0,0 0 0 0 0,-1 0 0 0 0,0 0-25 0 0,-1 81 546 0 0,48-69-1760 0 0,-23-15-2474 0 0,-13-2-946 0 0,-2-1-3683 0 0,-7-1 3575 0 0</inkml:trace>
  <inkml:trace contextRef="#ctx0" brushRef="#br0" timeOffset="38307.182">16548 2025 3633 0 0,'0'0'1935'0'0,"0"0"-272"0"0,0 0-232 0 0,0 0-63 0 0,0 0-44 0 0,0 0-142 0 0,0 0-232 0 0,0 0-226 0 0,0 0-196 0 0,-33 5-156 0 0,-102 14-128 0 0,70 8-34 0 0,56-19-171 0 0,0 1-38 0 0,1-1-1 0 0,-1 2 1 0 0,1-1-1 0 0,1 1 1 0 0,0 0-1 0 0,0 1 1 0 0,1-1-1 0 0,1 1 1 0 0,-1 1 0 0 0,2-1-1 0 0,0 1 1 0 0,0-1-1 0 0,1 1 1 0 0,0 0-1 0 0,1 1 1 0 0,1-1-1 0 0,0 0 1 0 0,0 3-1 0 0,0-11 0 0 0,1-1 1 0 0,0 1-1 0 0,-1 0 0 0 0,1 0 1 0 0,0-1-1 0 0,1 1 1 0 0,-1 0-1 0 0,1-1 0 0 0,-1 1 1 0 0,1 0-1 0 0,0-1 1 0 0,1 1-1 0 0,-1-1 1 0 0,1 0-1 0 0,-1 1 0 0 0,1-1 1 0 0,0 0-1 0 0,0 0 1 0 0,0 0-1 0 0,1 0 0 0 0,-1 0 1 0 0,1 0-1 0 0,-1-1 1 0 0,1 0-1 0 0,0 1 1 0 0,0-1-1 0 0,0 0 0 0 0,0 0 1 0 0,1 0-1 0 0,-1-1 1 0 0,0 1-1 0 0,4 0 0 0 0,4-1 127 0 0,0-1 1 0 0,0 0-1 0 0,0-1 1 0 0,0 0-1 0 0,0-1 1 0 0,0 0-1 0 0,-1-1 1 0 0,1 0-1 0 0,-1 0 1 0 0,1-1-1 0 0,-1-1 1 0 0,0 1-1 0 0,0-2 1 0 0,-1 1-1 0 0,0-2 0 0 0,0 1 1 0 0,0-1-128 0 0,-7 5 19 0 0,74-50 711 0 0,-3-4 1 0 0,53-53-731 0 0,-118 101 32 0 0,89-74 578 0 0,-94 100-318 0 0,-37 133 379 0 0,22-63-652 0 0,3 0-1 0 0,4 0 1 0 0,4 3-19 0 0,-10 143-182 0 0,9-212 152 0 0,1 11-14 0 0,-1 0 0 0 0,-3 0 0 0 0,0-1 1 0 0,-2 0-1 0 0,-1 0 0 0 0,-2 0 0 0 0,-1-1 0 0 0,-1-1 0 0 0,-5 6 44 0 0,7-18 10 0 0,7-11 10 0 0,0 0-1 0 0,0-1 1 0 0,0 1-1 0 0,-1-1 1 0 0,0 1-1 0 0,0-1 1 0 0,-1 0-1 0 0,1-1 0 0 0,-1 1 1 0 0,-1-1-1 0 0,1 0 1 0 0,-1 0-1 0 0,0-1 1 0 0,0 0-1 0 0,0 0 1 0 0,0 0-1 0 0,-1-1 1 0 0,1 1-1 0 0,-1-2 1 0 0,0 1-1 0 0,0-1 1 0 0,-3 1-20 0 0,7-4 10 0 0,1 1 0 0 0,0-1 1 0 0,0 1-1 0 0,0-1 0 0 0,1 0 1 0 0,-1 0-1 0 0,0 0 0 0 0,0 0 1 0 0,0 0-1 0 0,0 0 0 0 0,1-1 1 0 0,-1 1-1 0 0,1 0 0 0 0,-1-1 1 0 0,1 1-1 0 0,-1-1 0 0 0,1 0 1 0 0,0 0-1 0 0,0 1 0 0 0,0-1 0 0 0,0 0 1 0 0,0 0-1 0 0,0 0 0 0 0,1 0 1 0 0,-1 0-1 0 0,0 0 0 0 0,1 0 1 0 0,0 0-1 0 0,-1 0 0 0 0,1 0 1 0 0,0 0-11 0 0,-5-71 22 0 0,5 71-17 0 0,3-31 4 0 0,2 1 0 0 0,2-1 1 0 0,0 1-1 0 0,3 1 0 0 0,0 0 1 0 0,2 0-1 0 0,1 1 0 0 0,2 0 1 0 0,7-10-10 0 0,85-134-849 0 0,-58 103-2300 0 0,-3 4-4481 0 0,-30 43-1939 0 0</inkml:trace>
  <inkml:trace contextRef="#ctx0" brushRef="#br0" timeOffset="38630.692">17249 2099 12923 0 0,'0'0'964'0'0,"0"0"-216"0"0,0 0 71 0 0,0 0 185 0 0,0 0 111 0 0,0 0-104 0 0,0 0-327 0 0,0 0-248 0 0,0 0-137 0 0,0 0-102 0 0,0 0-70 0 0,0 0-47 0 0,0 0-57 0 0,-26 29-14 0 0,-81 91-26 0 0,67-55-59 0 0,38-55 58 0 0,0-6 7 0 0,1 0-1 0 0,0 0 1 0 0,0 0-1 0 0,0 1 1 0 0,1-1-1 0 0,-1 0 1 0 0,1 0-1 0 0,0 1 1 0 0,0-1 0 0 0,1 0-1 0 0,-1 0 1 0 0,1 1-1 0 0,0-1 1 0 0,0 0-1 0 0,0 0 1 0 0,1 0-1 0 0,-1 0 1 0 0,1 0-1 0 0,0 0 1 0 0,0-1-1 0 0,1 1 1 0 0,-1 0-1 0 0,1-1 1 0 0,-1 0-1 0 0,1 0 1 0 0,0 0-1 0 0,0 0 1 0 0,1 0-1 0 0,-1 0 1 0 0,1-1-1 0 0,-1 0 1 0 0,1 1-1 0 0,0-1 1 0 0,0-1-1 0 0,0 1 1 0 0,0 0 0 0 0,0-1-1 0 0,0 0 1 0 0,0 0-1 0 0,0 0 1 0 0,1-1 11 0 0,1 2 44 0 0,1-1 1 0 0,-1 0 0 0 0,1 0 0 0 0,-1 0 0 0 0,1-1 0 0 0,0 0-1 0 0,0 0 1 0 0,-1-1 0 0 0,1 0 0 0 0,-1 0 0 0 0,1 0 0 0 0,-1-1 0 0 0,1 0-1 0 0,-1 0 1 0 0,0-1 0 0 0,0 0 0 0 0,0 0 0 0 0,0 0 0 0 0,0-1-1 0 0,-1 0 1 0 0,0 0 0 0 0,0 0 0 0 0,0-1 0 0 0,4-3-45 0 0,-1-2 36 0 0,-1 1 1 0 0,0-1 0 0 0,0-1 0 0 0,-1 1-1 0 0,0-1 1 0 0,-1 0 0 0 0,0 0-1 0 0,0-1 1 0 0,-2 0 0 0 0,1 1-1 0 0,-2-1 1 0 0,1 0 0 0 0,-2-1-1 0 0,1 1 1 0 0,-2 0 0 0 0,0 0-1 0 0,0-1 1 0 0,-1 1 0 0 0,-1 0-1 0 0,0-1-36 0 0,-47-54-2897 0 0,0 45-7226 0 0,37 22 1476 0 0</inkml:trace>
  <inkml:trace contextRef="#ctx0" brushRef="#br0" timeOffset="38872.644">17719 2147 9306 0 0,'0'0'940'0'0,"0"0"-28"0"0,0 0 345 0 0,0 0 234 0 0,0 0 10 0 0,0 0-276 0 0,0 0-397 0 0,0 0-264 0 0,0 0-172 0 0,-7 31-124 0 0,-23 99-97 0 0,9-50 64 0 0,9-36-1074 0 0,10-9-3892 0 0,2-35 1372 0 0,0 0-1263 0 0,0 0-917 0 0</inkml:trace>
  <inkml:trace contextRef="#ctx0" brushRef="#br0" timeOffset="39045.524">17706 1841 0 0 0,'0'0'0'0'0,"0"0"0"0"0</inkml:trace>
  <inkml:trace contextRef="#ctx0" brushRef="#br0" timeOffset="39406.628">17809 2346 8162 0 0,'0'0'676'0'0,"0"0"-87"0"0,0 0 380 0 0,0 0 376 0 0,0 0 163 0 0,0 0-63 0 0,0 0-269 0 0,0 0-254 0 0,0 0-154 0 0,0 0-155 0 0,0 0-137 0 0,0 0-106 0 0,0 0-66 0 0,21-12-49 0 0,64-37-27 0 0,-26-4 159 0 0,-40 30-329 0 0,68-61-245 0 0,-87 83 131 0 0,1 1-1 0 0,-1-1 1 0 0,1 1 0 0 0,-1-1-1 0 0,1 1 1 0 0,-1 0-1 0 0,1-1 1 0 0,0 1 0 0 0,-1 0-1 0 0,1-1 1 0 0,0 1-1 0 0,-1 0 1 0 0,1 0 0 0 0,0 0-1 0 0,-1-1 1 0 0,1 1-1 0 0,0 0 1 0 0,-1 0 0 0 0,1 0-1 0 0,0 0 1 0 0,0 0-1 0 0,-1 0 1 0 0,1 1 0 0 0,0-1-1 0 0,-1 0 1 0 0,1 0-1 0 0,0 0 1 0 0,-1 1 0 0 0,1-1-1 0 0,0 0 1 0 0,-1 1-1 0 0,1-1 1 0 0,-1 0 0 0 0,1 1-1 0 0,-1-1 1 0 0,1 1-1 0 0,-1-1 1 0 0,1 1 0 0 0,-1-1-1 0 0,1 1 1 0 0,-1-1-1 0 0,1 1 1 0 0,-1 0-1 0 0,0-1 1 0 0,1 1 0 0 0,-1-1-1 0 0,0 1 1 0 0,0 0-1 0 0,1-1 1 0 0,-1 1 0 0 0,0 0-1 0 0,0 0 1 0 0,0-1-1 0 0,0 1 1 0 0,0 0 0 0 0,0-1-1 0 0,0 1 1 0 0,0 0-1 0 0,0-1 1 0 0,0 1 0 0 0,-1 0 56 0 0,1 23-207 0 0,-1-17 270 0 0,0 0 0 0 0,0 0-1 0 0,1 0 1 0 0,0 0 0 0 0,1 0 0 0 0,-1 0 0 0 0,1-1 0 0 0,1 1 0 0 0,-1 0 0 0 0,1 0 0 0 0,0-1 0 0 0,1 1 0 0 0,-1-1-1 0 0,1 0 1 0 0,1 1 0 0 0,-1-1 0 0 0,1-1 0 0 0,4 6-63 0 0,-3-9 252 0 0,1-1 1 0 0,-1 1-1 0 0,1-1 1 0 0,-1-1-1 0 0,1 1 0 0 0,-1-1 1 0 0,1 0-1 0 0,0 0 1 0 0,-1 0-1 0 0,1-1 0 0 0,-1 0 1 0 0,1 0-1 0 0,-1 0 0 0 0,0-1 1 0 0,1 0-1 0 0,-1 0 1 0 0,0 0-1 0 0,0-1 0 0 0,0 1 1 0 0,0-1-1 0 0,-1-1 1 0 0,1 1-1 0 0,-1 0 0 0 0,0-1 1 0 0,0 0-1 0 0,0 0 1 0 0,0 0-1 0 0,1-4-252 0 0,83-99 791 0 0,-69 78-1367 0 0,2-1-2972 0 0,-5 12-7812 0 0,-12 14 1437 0 0</inkml:trace>
  <inkml:trace contextRef="#ctx0" brushRef="#br0" timeOffset="39948.426">18807 2070 12339 0 0,'0'0'1964'0'0,"0"0"-398"0"0,0 0-110 0 0,0 0-96 0 0,0 0-219 0 0,0 0-295 0 0,0 0-287 0 0,0 0-193 0 0,0 0-144 0 0,0 0-102 0 0,0 0-65 0 0,0 0-54 0 0,0 0-19 0 0,-27 6-24 0 0,-85 22-27 0 0,107-27 55 0 0,0 0 0 0 0,0 1 0 0 0,1 0 0 0 0,-1-1 0 0 0,1 2 0 0 0,-1-1 0 0 0,1 0 0 0 0,0 1 0 0 0,0 0 0 0 0,0 0 0 0 0,0 0-1 0 0,1 0 1 0 0,-1 1 0 0 0,1 0 0 0 0,0-1 0 0 0,0 1 0 0 0,0 0 0 0 0,-1 3 14 0 0,-5 7-83 0 0,2-7-7 0 0,1 0-1 0 0,0 1 1 0 0,1 0 0 0 0,0-1-1 0 0,0 2 1 0 0,1-1 0 0 0,0 0 0 0 0,0 1-1 0 0,1 0 1 0 0,0 0 0 0 0,1 0-1 0 0,0 0 1 0 0,0 0 0 0 0,1 1 0 0 0,0-1-1 0 0,0 0 1 0 0,2 8 90 0 0,1-14 0 0 0,1 0-1 0 0,0-1 1 0 0,1 1-1 0 0,-1-1 1 0 0,0 1-1 0 0,1-1 1 0 0,-1 0 0 0 0,1-1-1 0 0,0 1 1 0 0,-1-1-1 0 0,1 1 1 0 0,0-1 0 0 0,0 0-1 0 0,0 0 1 0 0,0-1-1 0 0,0 1 1 0 0,0-1-1 0 0,0 0 1 0 0,0 0 0 0 0,0 0-1 0 0,0-1 1 0 0,0 1-1 0 0,0-1 1 0 0,0 0 0 0 0,0 0-1 0 0,0-1 1 0 0,-1 1-1 0 0,1-1 1 0 0,0 0 0 0 0,17-6 196 0 0,-2-1 1 0 0,1-1-1 0 0,-1-1 0 0 0,-1-1 0 0 0,0 0 1 0 0,-1-1-1 0 0,11-11-196 0 0,-18 14 104 0 0,1 0 0 0 0,0 0 0 0 0,1 1 1 0 0,0 0-1 0 0,0 1 0 0 0,0 1 0 0 0,1 0 0 0 0,1 1 0 0 0,-1 0 1 0 0,1 1-1 0 0,0 0 0 0 0,0 1 0 0 0,0 1 0 0 0,1 0 0 0 0,-1 1 0 0 0,1 1 1 0 0,11 0-105 0 0,-21 3 21 0 0,0 0 1 0 0,0 1-1 0 0,0 0 1 0 0,0 0-1 0 0,-1 1 1 0 0,1-1 0 0 0,-1 1-1 0 0,0 0 1 0 0,0 0-1 0 0,0 1 1 0 0,-1-1-1 0 0,0 1 1 0 0,1 0 0 0 0,-2-1-1 0 0,1 1 1 0 0,0 1-1 0 0,-1-1 1 0 0,0 0-1 0 0,0 1 1 0 0,-1-1 0 0 0,0 1-1 0 0,0-1 1 0 0,1 3-22 0 0,5 42 9 0 0,-2 1 0 0 0,-2-1 0 0 0,-2 1 0 0 0,-3-1 0 0 0,-1 1 0 0 0,-3-1 0 0 0,-11 42-9 0 0,-2 44-290 0 0,14-93 240 0 0,2-3 44 0 0,-1 0 0 0 0,-3 0 0 0 0,-1-1 0 0 0,-2 0-1 0 0,-2-1 1 0 0,-7 15 6 0 0,17-47 13 0 0,-1 0 0 0 0,0-1 0 0 0,0 1 0 0 0,0-1 0 0 0,-1 1 0 0 0,1-1 0 0 0,-1 0 0 0 0,0-1 0 0 0,-1 1 0 0 0,1-1 0 0 0,-1 1 0 0 0,0-1 0 0 0,0-1 0 0 0,-1 1 0 0 0,1-1 0 0 0,-1 0 0 0 0,1 0 0 0 0,-1 0 0 0 0,0-1 0 0 0,0 0 0 0 0,0 0-1 0 0,0-1 1 0 0,-1 1 0 0 0,1-1 0 0 0,-2-1-13 0 0,3 1 12 0 0,0-1-1 0 0,0 0 1 0 0,0 0-1 0 0,0-1 0 0 0,0 0 1 0 0,0 0-1 0 0,0 0 1 0 0,0 0-1 0 0,0-1 0 0 0,0 0 1 0 0,0 0-1 0 0,1 0 0 0 0,-1 0 1 0 0,1-1-1 0 0,0 0 1 0 0,0 0-1 0 0,0 0 0 0 0,0 0 1 0 0,0-1-1 0 0,0 0 1 0 0,1 1-1 0 0,0-1 0 0 0,0 0 1 0 0,-2-4-12 0 0,-3-9 17 0 0,1 0 0 0 0,1 0 0 0 0,0 0-1 0 0,1-1 1 0 0,1 0 0 0 0,1 0 0 0 0,0 0 0 0 0,2 0 0 0 0,0-1 0 0 0,1 1 0 0 0,0-1 0 0 0,2 1 0 0 0,0 0-17 0 0,39-179-608 0 0,5 70-3242 0 0,-33 90 210 0 0,-7 18-1522 0 0,0 6-4426 0 0</inkml:trace>
  <inkml:trace contextRef="#ctx0" brushRef="#br0" timeOffset="40444.664">17610 1874 4041 0 0,'0'0'3026'0'0,"0"0"-502"0"0,0 0-226 0 0,0 0-65 0 0,0 0-201 0 0,0 0-380 0 0,0 0-477 0 0,0 0-418 0 0,0 0-292 0 0,0 0-130 0 0,0 0-70 0 0,0 0-52 0 0,4 4-26 0 0,36 30 296 0 0,-29-27 77 0 0,-3-1-2538 0 0,1-5-8765 0 0,-7-1 1218 0 0</inkml:trace>
  <inkml:trace contextRef="#ctx0" brushRef="#br0" timeOffset="17753.2">381 1941 5745 0 0,'0'0'807'0'0,"0"0"-336"0"0,0 0-232 0 0,0 0 46 0 0,0 0 222 0 0,0 0 217 0 0,0 0 21 0 0,0 0-119 0 0,0 0-173 0 0,0 0-159 0 0,0 0-40 0 0,2 11 13 0 0,27 169 981 0 0,-16 64-908 0 0,-14-235-340 0 0,0 1-1 0 0,0-1 0 0 0,-1 1 1 0 0,0-1-1 0 0,-1 0 0 0 0,0 0 0 0 0,0 0 1 0 0,-1 0-1 0 0,0 0 0 0 0,-1-1 1 0 0,1 0-1 0 0,-2 0 0 0 0,1 0 0 0 0,-1 0 1 0 0,-7 6 0 0 0,13-14 5 0 0,-1 1 0 0 0,1-1 0 0 0,-1 1 0 0 0,1-1 1 0 0,-1 0-1 0 0,0 1 0 0 0,1-1 0 0 0,-1 0 0 0 0,1 1 1 0 0,-1-1-1 0 0,0 0 0 0 0,1 0 0 0 0,-1 1 0 0 0,1-1 0 0 0,-1 0 1 0 0,0 0-1 0 0,1 0 0 0 0,-1 0 0 0 0,0 0 0 0 0,1 0 1 0 0,-1 0-1 0 0,0 0 0 0 0,1 0 0 0 0,-1 0 0 0 0,0 0 0 0 0,1-1 1 0 0,-1 1-1 0 0,0 0 0 0 0,1 0 0 0 0,-1-1 0 0 0,1 1 0 0 0,-1 0 1 0 0,0-1-1 0 0,1 1 0 0 0,-1-1 0 0 0,1 1 0 0 0,-1-1 1 0 0,1 1-1 0 0,0-1 0 0 0,-1 1 0 0 0,1-1 0 0 0,-1 1 0 0 0,1-1 1 0 0,0 1-1 0 0,-1-1 0 0 0,1 0 0 0 0,0 1 0 0 0,0-1 0 0 0,0 1 1 0 0,-1-1-1 0 0,1 0 0 0 0,0 1 0 0 0,0-1 0 0 0,0 0 1 0 0,0 1-1 0 0,0-1 0 0 0,0 0 0 0 0,0 1 0 0 0,0-1 0 0 0,1 0-5 0 0,1-48-589 0 0,-2 46 581 0 0,5-17-93 0 0,0-1 0 0 0,1 1 0 0 0,1 0-1 0 0,1 1 1 0 0,1 0 0 0 0,7-10 101 0 0,-15 25-13 0 0,27-48-17 0 0,2 2 1 0 0,2 1-1 0 0,2 1 1 0 0,2 2-1 0 0,2 2 1 0 0,2 1-1 0 0,26-20 30 0 0,-63 61 9 0 0,7-9 104 0 0,0 1 1 0 0,1 1 0 0 0,0-1 0 0 0,0 2-1 0 0,1 0 1 0 0,0 0 0 0 0,0 1-1 0 0,1 1 1 0 0,0 0 0 0 0,0 0-1 0 0,1 2 1 0 0,-1-1 0 0 0,1 2 0 0 0,11-2-114 0 0,-22 7 60 0 0,0-1 1 0 0,-1 1 0 0 0,1 0 0 0 0,-1 1-1 0 0,0-1 1 0 0,0 0 0 0 0,1 1 0 0 0,-1-1-1 0 0,-1 1 1 0 0,1 0 0 0 0,0 0 0 0 0,-1-1 0 0 0,1 1-1 0 0,-1 0 1 0 0,0 0 0 0 0,0 1 0 0 0,0-1-1 0 0,-1 0 1 0 0,1 0 0 0 0,-1 0 0 0 0,1 0-1 0 0,-1 1 1 0 0,0-1 0 0 0,0 0 0 0 0,-1 0-1 0 0,1 1 1 0 0,-1-1 0 0 0,1 0 0 0 0,-1 0 0 0 0,0 0-1 0 0,0 1-60 0 0,0 8 280 0 0,-2 5-61 0 0,0 0 1 0 0,-1 0 0 0 0,-1 0-1 0 0,-1 0 1 0 0,0-1-1 0 0,-1 0 1 0 0,-1 0 0 0 0,0-1-1 0 0,-1 0 1 0 0,-1 0 0 0 0,-1-1-1 0 0,1 0 1 0 0,-11 8-220 0 0,12-12-25 0 0,0-1 1 0 0,-1 0-1 0 0,0 0 1 0 0,0-1-1 0 0,-1-1 1 0 0,-1 0-1 0 0,1 0 1 0 0,-1-1-1 0 0,0-1 1 0 0,0 1-1 0 0,-1-2 0 0 0,1 0 1 0 0,-1-1-1 0 0,0 0 1 0 0,-2 0 24 0 0,-83 3-4048 0 0,97-6 3788 0 0,0-1-1 0 0,1 1 1 0 0,-1-1-1 0 0,0 1 1 0 0,1-1-1 0 0,-1 1 1 0 0,1-1-1 0 0,-1 1 1 0 0,1-1-1 0 0,-1 0 1 0 0,1 1-1 0 0,-1-1 1 0 0,1 0-1 0 0,0 0 1 0 0,-1 1-1 0 0,1-1 1 0 0,0 0-1 0 0,0 0 1 0 0,0 1-1 0 0,-1-1 1 0 0,1 0-1 0 0,0 0 1 0 0,0 0-1 0 0,0 1 1 0 0,0-1-1 0 0,0 0 1 0 0,1 0-1 0 0,-1 0 1 0 0,0 1-1 0 0,0-1 1 0 0,0 0-1 0 0,1 0 1 0 0,-1 1-1 0 0,0-1 1 0 0,1 0-1 0 0,-1 0 1 0 0,1 1-1 0 0,-1-1 1 0 0,1 0-1 0 0,-1 1 1 0 0,1-1-1 0 0,-1 1 1 0 0,1-1-1 0 0,-1 1 1 0 0,1-1-1 0 0,0 1 1 0 0,-1-1-1 0 0,1 1 261 0 0,6-8-1580 0 0</inkml:trace>
  <inkml:trace contextRef="#ctx0" brushRef="#br0" timeOffset="18084.236">1287 1900 80 0 0,'0'0'1870'0'0,"0"0"-398"0"0,0 0 26 0 0,0 0 69 0 0,0 0-76 0 0,0 0-138 0 0,0 0-268 0 0,0 0-217 0 0,0 0-149 0 0,0 0-146 0 0,0 0-158 0 0,-26 33-151 0 0,-77 100-88 0 0,101-132-169 0 0,0 1 0 0 0,0 0 1 0 0,0-1-1 0 0,0 1 0 0 0,0 0 1 0 0,1 0-1 0 0,-1 0 0 0 0,0 0 0 0 0,1 0 1 0 0,0 0-1 0 0,-1 1 0 0 0,1-1 1 0 0,0 0-1 0 0,0 1 0 0 0,0-1 1 0 0,1 1-1 0 0,-1-1 0 0 0,0 1 0 0 0,1 0 1 0 0,0-1-1 0 0,0 1 0 0 0,0-1 1 0 0,0 1-1 0 0,0 0 0 0 0,0 1-7 0 0,3 2 45 0 0,0-1 32 0 0,0 1 0 0 0,0-1 1 0 0,1 0-1 0 0,0-1 1 0 0,0 1-1 0 0,0-1 0 0 0,0 0 1 0 0,1 0-1 0 0,0 0 0 0 0,0 0 1 0 0,0-1-1 0 0,0 0 1 0 0,0 0-1 0 0,1 0 0 0 0,-1-1 1 0 0,1 0-1 0 0,0 0 1 0 0,-1 0-1 0 0,1-1 0 0 0,0 0 1 0 0,0 0-1 0 0,0 0 0 0 0,0-1 1 0 0,0 0-1 0 0,1 0 1 0 0,-1 0-1 0 0,0-1 0 0 0,0 0 1 0 0,0 0-1 0 0,-1-1 1 0 0,1 1-1 0 0,0-1 0 0 0,0 0 1 0 0,-1-1-1 0 0,1 0 1 0 0,1-1-78 0 0,3-2 144 0 0,0-1 0 0 0,0 0 1 0 0,0-1-1 0 0,-1 0 0 0 0,-1-1 1 0 0,1 0-1 0 0,-2 0 0 0 0,1 0 1 0 0,-1-1-1 0 0,0-1 0 0 0,-1 1 1 0 0,0-1-1 0 0,-1 0 0 0 0,0 0 1 0 0,-1 0-1 0 0,0-1 0 0 0,-1 1 1 0 0,0-1-1 0 0,-1 0 0 0 0,0 0 1 0 0,-1 0-1 0 0,0-11-144 0 0,-1 19-15 0 0,1-1 0 0 0,-1 1 1 0 0,0 0-1 0 0,0-1 0 0 0,0 1 1 0 0,-1 0-1 0 0,0-1 0 0 0,0 1 0 0 0,0 0 1 0 0,0 0-1 0 0,0 0 0 0 0,-1 0 1 0 0,0 0-1 0 0,0 0 0 0 0,0 0 0 0 0,0 0 1 0 0,0 1-1 0 0,-1-1 0 0 0,0 1 0 0 0,0 0 1 0 0,0-1-1 0 0,0 1 0 0 0,0 1 1 0 0,-1-1-1 0 0,1 0 0 0 0,-1 1 0 0 0,1 0 1 0 0,-4-2 14 0 0,2 2-274 0 0,0 0 0 0 0,1 1 0 0 0,-1-1 0 0 0,0 1 0 0 0,0 0 0 0 0,0 0 0 0 0,0 1 0 0 0,0-1 0 0 0,-1 1-1 0 0,1 0 1 0 0,0 1 0 0 0,0-1 0 0 0,0 1 0 0 0,0 0 0 0 0,0 0 0 0 0,0 0 0 0 0,1 1 0 0 0,-6 2 274 0 0,-44 36-8938 0 0,45-29 3602 0 0</inkml:trace>
  <inkml:trace contextRef="#ctx0" brushRef="#br0" timeOffset="21589.638">1650 1908 0 0 0,'0'0'1059'0'0,"0"0"463"0"0,0 0 407 0 0,0 0 190 0 0,0 0-126 0 0,0 0-298 0 0,0 0-339 0 0,0 0-249 0 0,0 0-143 0 0,0 0-80 0 0,3-3-81 0 0,11-10-79 0 0,-11 10-99 0 0,0 84 3317 0 0,-1 4-3860 0 0,1 84-18 0 0,9-147-1620 0 0,-12-44-1417 0 0,0-51-9052 0 0,0 58 7711 0 0</inkml:trace>
  <inkml:trace contextRef="#ctx0" brushRef="#br0" timeOffset="21840.63">1626 1635 7106 0 0,'0'0'1968'0'0,"0"0"-192"0"0,0 0-95 0 0,0 0-169 0 0,0 0-216 0 0,0 0-448 0 0,0 0-447 0 0,0 0-241 0 0,0 0-168 0 0,0 0-144 0 0,0 0-113 0 0,0 0-199 0 0,0 0-192 0 0,0 0-312 0 0,-19 15-808 0 0,19-11-1833 0 0,2-1-5241 0 0</inkml:trace>
  <inkml:trace contextRef="#ctx0" brushRef="#br0" timeOffset="22361.54">2038 1834 1168 0 0,'0'0'619'0'0,"0"0"-244"0"0,0 0-2 0 0,0 0 265 0 0,0 0 237 0 0,0 0 46 0 0,0 0-139 0 0,0 0-258 0 0,0 0-194 0 0,-8 35-120 0 0,-26 110-72 0 0,-3 38 192 0 0,24-90 305 0 0,31-127 2165 0 0,123-265-227 0 0,-112 216-2389 0 0,-18 40 71 0 0,-11 42-261 0 0,0 28-713 0 0,1 141 1070 0 0,-1-160-295 0 0,1 0 1 0 0,1 0-1 0 0,-1 0 0 0 0,1 0 1 0 0,1-1-1 0 0,0 1 0 0 0,0-1 1 0 0,0 0-1 0 0,1 0 0 0 0,0 0 0 0 0,0 0 1 0 0,1 0-1 0 0,-1-1 0 0 0,2 0 1 0 0,-1 0-1 0 0,1 0 0 0 0,-1-1 1 0 0,2 0-1 0 0,-1 0 0 0 0,0 0 0 0 0,1-1 1 0 0,0 0-1 0 0,0 0 0 0 0,0-1 1 0 0,1 0-1 0 0,-1 0 0 0 0,1-1 1 0 0,0 0-1 0 0,-1 0 0 0 0,1-1 0 0 0,0 0 1 0 0,0 0-1 0 0,0-1 0 0 0,0 0 1 0 0,0 0-1 0 0,0-1 0 0 0,1 0-56 0 0,1-5 284 0 0,0 0 0 0 0,-1-1 0 0 0,1-1 0 0 0,-1 1-1 0 0,0-1 1 0 0,-1-1 0 0 0,0 0 0 0 0,-1 0 0 0 0,1 0 0 0 0,-2-1 0 0 0,1 0-1 0 0,-2-1 1 0 0,1 1 0 0 0,-1-1 0 0 0,-1 0 0 0 0,0 0 0 0 0,0-1-1 0 0,-1 0-283 0 0,16-99-698 0 0,-15 78-2786 0 0,-1 17-2034 0 0,-1 10 1702 0 0,0-1-3216 0 0</inkml:trace>
  <inkml:trace contextRef="#ctx0" brushRef="#br0" timeOffset="22729.285">2826 1514 0 0 0,'0'0'3061'0'0,"0"0"-1202"0"0,0 0-276 0 0,0 0 145 0 0,0 0 143 0 0,0 0-45 0 0,0 0-315 0 0,0 0-416 0 0,0 0-315 0 0,0 0-156 0 0,0 0-16 0 0,0 0 62 0 0,0 0 19 0 0,6 2-50 0 0,-2 0-540 0 0,-3-2-62 0 0,1 0 0 0 0,-1 1-1 0 0,0-1 1 0 0,0 1 0 0 0,1-1 0 0 0,-1 1 0 0 0,0-1 0 0 0,0 1 0 0 0,0 0 0 0 0,0-1 0 0 0,0 1 0 0 0,0 0 0 0 0,0 0 0 0 0,0 0 0 0 0,0 0 0 0 0,0 0 0 0 0,-1 0 0 0 0,1 0-1 0 0,0 0 1 0 0,0 0 0 0 0,-1 1 0 0 0,1-1 0 0 0,-1 0 0 0 0,1 0 0 0 0,-1 0 0 0 0,0 1 0 0 0,0-1 0 0 0,1 0 0 0 0,-1 1 0 0 0,0-1 0 0 0,0 0 0 0 0,0 1 0 0 0,0 0-37 0 0,-3 28 257 0 0,2 1 1 0 0,2-1 0 0 0,0 1 0 0 0,2-1 0 0 0,6 25-258 0 0,0-1 86 0 0,-3-1-1 0 0,-2 1 1 0 0,-3 0-1 0 0,-3 24-85 0 0,2-1-44 0 0,-8-40-1210 0 0,-6-59-8898 0 0,10 1 3111 0 0,2 16 4039 0 0</inkml:trace>
  <inkml:trace contextRef="#ctx0" brushRef="#br0" timeOffset="22972.535">2535 1808 4969 0 0,'0'0'2098'0'0,"0"0"-72"0"0,0 0 29 0 0,0 0-123 0 0,0 0-278 0 0,31-2-309 0 0,101-6-266 0 0,222-37 2091 0 0,-252 35-3022 0 0,6 0-2400 0 0,-37 8-6897 0 0,-53 2 74 0 0</inkml:trace>
  <inkml:trace contextRef="#ctx0" brushRef="#br0" timeOffset="26647.678">3988 1948 0 0 0,'0'0'475'0'0,"0"0"393"0"0,0 0 267 0 0,0 0 282 0 0,0 0 211 0 0,0 0 3 0 0,0 0-217 0 0,0 0-325 0 0,0 0-329 0 0,0 0-244 0 0,0 0-133 0 0,-20 1-46 0 0,-60 6 10 0 0,77-7-300 0 0,1 0 1 0 0,0 1-1 0 0,0-1 0 0 0,0 1 1 0 0,0-1-1 0 0,0 1 1 0 0,0 0-1 0 0,0 0 0 0 0,0 0 1 0 0,0 0-1 0 0,0 0 1 0 0,0 0-1 0 0,0 1 0 0 0,1-1 1 0 0,-1 0-1 0 0,0 1 0 0 0,1 0 1 0 0,-1-1-1 0 0,1 1 1 0 0,0 0-1 0 0,0 0 0 0 0,-1-1 1 0 0,1 1-1 0 0,0 0 1 0 0,1 0-1 0 0,-1 0 0 0 0,0 0 1 0 0,1 1-1 0 0,-1-1 1 0 0,0 2-48 0 0,0 2 134 0 0,-4 7 7 0 0,2 1 0 0 0,0-1-1 0 0,0 1 1 0 0,1-1 0 0 0,1 1-1 0 0,0 0 1 0 0,1 0-1 0 0,1-1 1 0 0,0 1 0 0 0,0 0-1 0 0,2-1 1 0 0,0 3-141 0 0,-1-10 43 0 0,-1 0 0 0 0,2 0 0 0 0,-1 0 0 0 0,1 0 0 0 0,0 0-1 0 0,0 0 1 0 0,0-1 0 0 0,1 0 0 0 0,0 1 0 0 0,0-1 0 0 0,0-1 0 0 0,1 1 0 0 0,-1-1 0 0 0,1 1 0 0 0,0-1-1 0 0,1-1 1 0 0,-1 1 0 0 0,1-1 0 0 0,-1 0 0 0 0,1 0 0 0 0,0 0 0 0 0,0-1 0 0 0,1 0 0 0 0,-1 0 0 0 0,0-1-1 0 0,3 1-42 0 0,-1-1 107 0 0,-1 0-1 0 0,1-1 0 0 0,0 0 0 0 0,0-1 0 0 0,0 1 0 0 0,-1-1 0 0 0,1-1 0 0 0,0 1 0 0 0,-1-1 0 0 0,1-1 0 0 0,-1 1 0 0 0,0-1 0 0 0,0-1 0 0 0,0 1 0 0 0,0-1 0 0 0,0 0 0 0 0,-1-1 0 0 0,0 0 0 0 0,0 0 0 0 0,0 0 1 0 0,-1-1-1 0 0,1 1 0 0 0,-1-1 0 0 0,-1-1 0 0 0,1 1-106 0 0,3-5 98 0 0,0 0 1 0 0,-1 0-1 0 0,0 0 1 0 0,-1-1 0 0 0,-1 0-1 0 0,0 0 1 0 0,0-1-1 0 0,-1 0 1 0 0,-1 1 0 0 0,0-1-1 0 0,-1-1 1 0 0,0 1-1 0 0,0-10-98 0 0,-24-67-933 0 0,18 85 584 0 0,1-1 0 0 0,-1 1-1 0 0,-1 0 1 0 0,1 0-1 0 0,-1 0 1 0 0,0 1-1 0 0,0-1 1 0 0,0 1-1 0 0,0 0 1 0 0,-1 1-1 0 0,0-1 1 0 0,0 1 0 0 0,0 0-1 0 0,0 0 350 0 0,-68-11-11021 0 0,61 14 7575 0 0</inkml:trace>
  <inkml:trace contextRef="#ctx0" brushRef="#br0" timeOffset="27120.694">4352 2368 1520 0 0,'0'0'1486'0'0,"0"0"-419"0"0,0 0 109 0 0,0 0 348 0 0,0 0 275 0 0,0 0 13 0 0,0 0-256 0 0,0 0-308 0 0,0 0-233 0 0,11-33-165 0 0,37-100-169 0 0,14 15 925 0 0,-4 23-762 0 0,-63 125-1682 0 0,-1 72 792 0 0,8-96 83 0 0,1 0 0 0 0,0 0 1 0 0,1 0-1 0 0,-1 0 0 0 0,1-1 1 0 0,0 0-1 0 0,0 0 0 0 0,1 0 1 0 0,-1 0-1 0 0,1 0 0 0 0,0-1 1 0 0,0 0-1 0 0,1 0 0 0 0,-1-1 1 0 0,1 1-1 0 0,0-1 0 0 0,0 0 1 0 0,0-1-1 0 0,0 0 1 0 0,1 0-1 0 0,-1 0 0 0 0,0 0 1 0 0,1-1-1 0 0,0 0 0 0 0,-1-1 1 0 0,1 1-1 0 0,-1-1 0 0 0,1-1 1 0 0,0 1-1 0 0,1-1-37 0 0,4-1 205 0 0,0 0 1 0 0,0-1-1 0 0,0-1 1 0 0,0 0-1 0 0,0 0 1 0 0,-1-1-1 0 0,0-1 1 0 0,0 0-1 0 0,0 0 1 0 0,-1-1-1 0 0,0-1 1 0 0,0 1-1 0 0,-1-2 0 0 0,0 1 1 0 0,5-7-206 0 0,-4 4 67 0 0,0 0 0 0 0,-1 0 1 0 0,0-2-1 0 0,-1 1 0 0 0,0-1 0 0 0,-1 0 0 0 0,0 0 1 0 0,-1-1-1 0 0,-1 0 0 0 0,0 0-67 0 0,2-20-3370 0 0,-4-2-3449 0 0,-3 28-4270 0 0</inkml:trace>
  <inkml:trace contextRef="#ctx0" brushRef="#br0" timeOffset="28110.049">5394 2430 0 0 0,'0'0'612'0'0,"0"0"395"0"0,0 0 361 0 0,0 0 231 0 0,0 0 22 0 0,0 0-126 0 0,0 0-118 0 0,0 0-82 0 0,0 0-92 0 0,0 0-29 0 0,0 0-30 0 0,30 4-56 0 0,97 8-46 0 0,-124-11-968 0 0,1-1 0 0 0,-1 1 1 0 0,1-1-1 0 0,-1 0 0 0 0,1 0 1 0 0,-1 0-1 0 0,1-1 0 0 0,0 1 1 0 0,-1-1-1 0 0,1 0 0 0 0,-1 0 1 0 0,0 0-1 0 0,1-1 1 0 0,-1 1-1 0 0,0-1 0 0 0,0 0 1 0 0,0 0-1 0 0,0 0 0 0 0,2-2-74 0 0,7-5 332 0 0,16-7-106 0 0,-1-1 0 0 0,-1-1 0 0 0,-1-2 0 0 0,-1 0 0 0 0,0-2 0 0 0,-2 0 0 0 0,0-2-1 0 0,-2 0 1 0 0,0-2 0 0 0,-2 0 0 0 0,-1-1 0 0 0,-1-1 0 0 0,-2 0 0 0 0,0-1 0 0 0,4-17-226 0 0,-15 41-40 0 0,-1-1 0 0 0,-1 0 0 0 0,1 0 0 0 0,-1 1 0 0 0,0-1 0 0 0,0 0 0 0 0,0 0 0 0 0,-1 0 0 0 0,0 0 0 0 0,0 0 0 0 0,-1 0 0 0 0,1 0 0 0 0,-1 0 0 0 0,-1 0 0 0 0,1 1 0 0 0,-1-1 0 0 0,0 0 0 0 0,0 1 0 0 0,-1-1 0 0 0,0 1 0 0 0,1 0 0 0 0,-2 0 0 0 0,1 0 0 0 0,-1 0 0 0 0,1 1 0 0 0,-2-1 0 0 0,1 1 0 0 0,0 0 0 0 0,-1 0 0 0 0,1 0 0 0 0,-1 1 0 0 0,0 0 40 0 0,0 2-53 0 0,0 1 0 0 0,0 0 1 0 0,1 1-1 0 0,-1-1 1 0 0,1 1-1 0 0,-1 0 0 0 0,0 0 1 0 0,1 0-1 0 0,-1 1 1 0 0,1 0-1 0 0,0 0 0 0 0,0 0 1 0 0,0 0-1 0 0,0 0 1 0 0,0 1-1 0 0,0 0 0 0 0,0 0 1 0 0,1 0-1 0 0,-1 0 1 0 0,1 1-1 0 0,0-1 1 0 0,0 1-1 0 0,1 0 0 0 0,-1 0 1 0 0,1 0-1 0 0,-1 0 1 0 0,1 0-1 0 0,0 0 0 0 0,1 1 1 0 0,-1-1-1 0 0,1 1 1 0 0,-1 2 52 0 0,4-4 23 0 0,-1-1 1 0 0,1 1-1 0 0,0 0 1 0 0,0-1 0 0 0,0 1-1 0 0,0-1 1 0 0,0 1-1 0 0,1-1 1 0 0,-1 0 0 0 0,1 0-1 0 0,-1 0 1 0 0,1-1-1 0 0,0 1 1 0 0,0 0 0 0 0,-1-1-1 0 0,1 0 1 0 0,0 0-1 0 0,0 0 1 0 0,1 0 0 0 0,-1 0-1 0 0,0 0 1 0 0,0-1 0 0 0,0 0-1 0 0,0 1 1 0 0,1-1-1 0 0,-1-1 1 0 0,0 1 0 0 0,0 0-1 0 0,0-1 1 0 0,1 1-1 0 0,-1-1 1 0 0,0 0 0 0 0,0 0-24 0 0,7 1 55 0 0,183-23 375 0 0,-191 23-418 0 0,0 0 0 0 0,0-1 0 0 0,1 1 1 0 0,-1 0-1 0 0,0 0 0 0 0,0 0 0 0 0,1 0 0 0 0,-1 1 1 0 0,0-1-1 0 0,1 0 0 0 0,-1 1 0 0 0,0 0 0 0 0,0 0 1 0 0,0-1-1 0 0,0 1 0 0 0,0 1 0 0 0,0-1 0 0 0,0 0 1 0 0,0 0-1 0 0,0 1 0 0 0,0-1 0 0 0,-1 1 0 0 0,1-1 1 0 0,0 1-1 0 0,-1 0 0 0 0,0 0 0 0 0,1-1 0 0 0,-1 1 1 0 0,0 0-1 0 0,0 0 0 0 0,0 1 0 0 0,0-1 0 0 0,0 0 1 0 0,0 0-1 0 0,-1 0 0 0 0,1 0 0 0 0,-1 1 0 0 0,0-1 1 0 0,0 0-1 0 0,1 1 0 0 0,-1-1-12 0 0,-2 23 131 0 0,-1 0 1 0 0,-1 0-1 0 0,-1 0 1 0 0,-1 0 0 0 0,-1-1-1 0 0,-1 0 1 0 0,-1-1-1 0 0,-1 0 1 0 0,-2 0-1 0 0,-9 14-131 0 0,12-19 71 0 0,6-14-67 0 0,1 0 0 0 0,0 0 1 0 0,-1 0-1 0 0,1 1 1 0 0,0-1-1 0 0,1 1 1 0 0,-1-1-1 0 0,1 1 1 0 0,0-1-1 0 0,0 1 0 0 0,1 0 1 0 0,-1-1-1 0 0,1 1 1 0 0,0 0-1 0 0,0 0 1 0 0,1-1-1 0 0,-1 1 1 0 0,1 0-1 0 0,0-1 0 0 0,0 1 1 0 0,1-1-1 0 0,-1 1 1 0 0,1-1-1 0 0,0 1 1 0 0,0-1-1 0 0,1 0 1 0 0,2 3-5 0 0,0-3-41 0 0,0-1 0 0 0,0 0 1 0 0,0-1-1 0 0,0 1 1 0 0,1-1-1 0 0,-1 0 0 0 0,1-1 1 0 0,0 1-1 0 0,-1-1 1 0 0,1 0-1 0 0,0-1 0 0 0,0 1 1 0 0,-1-1-1 0 0,1 0 1 0 0,0-1-1 0 0,0 1 0 0 0,0-1 1 0 0,-1 0-1 0 0,1-1 1 0 0,0 1-1 0 0,0-1 41 0 0,41-24-9247 0 0,-41 21 4279 0 0,-1 2-1429 0 0</inkml:trace>
  <inkml:trace contextRef="#ctx0" brushRef="#br0" timeOffset="28318.738">6517 2176 5945 0 0,'0'0'1713'0'0,"0"0"-113"0"0,0 0 160 0 0,0 0 9 0 0,0 0-161 0 0,0 0-456 0 0,0 0-528 0 0,0 0-343 0 0,0 0-209 0 0,0 0-104 0 0,0 0-97 0 0,0 0-135 0 0,0 0-240 0 0,-9 188-552 0 0,14-181-912 0 0,-1-3-1561 0 0,-2 0-1128 0 0,0-4 272 0 0</inkml:trace>
  <inkml:trace contextRef="#ctx0" brushRef="#br0" timeOffset="28470.735">6497 1801 9346 0 0,'0'0'1096'0'0,"0"0"-248"0"0,0 0-271 0 0,0 0-161 0 0,0 0-192 0 0,0 0-584 0 0,0 0-601 0 0,0 0-399 0 0,0 0-704 0 0,0 0-985 0 0,0 0-1664 0 0</inkml:trace>
  <inkml:trace contextRef="#ctx0" brushRef="#br0" timeOffset="29964.809">6990 2070 3049 0 0,'0'0'1492'0'0,"0"0"-157"0"0,0 0 43 0 0,0 0 65 0 0,0 0-23 0 0,0 0-160 0 0,0 0-228 0 0,0 0-196 0 0,0 0-141 0 0,0 0-137 0 0,0 0-137 0 0,0 0-91 0 0,0 0-90 0 0,-28-3-39 0 0,-90-8-48 0 0,116 10-147 0 0,0 1 1 0 0,0-1-1 0 0,0 1 0 0 0,-1 0 0 0 0,1-1 0 0 0,0 1 0 0 0,0 0 0 0 0,0 0 0 0 0,-1 1 0 0 0,1-1 1 0 0,0 0-1 0 0,0 1 0 0 0,0-1 0 0 0,0 1 0 0 0,0 0 0 0 0,0-1 0 0 0,0 1 0 0 0,0 0 0 0 0,0 0 0 0 0,0 1 1 0 0,0-1-1 0 0,0 0 0 0 0,1 1 0 0 0,-1-1 0 0 0,0 1 0 0 0,1-1 0 0 0,-1 2-6 0 0,-4 4 31 0 0,-2 0-36 0 0,1 0-1 0 0,-1 1 0 0 0,1-1 0 0 0,1 2 0 0 0,0-1 0 0 0,0 1 0 0 0,0 0 0 0 0,1 0 1 0 0,0 0-1 0 0,1 1 0 0 0,0-1 0 0 0,1 1 0 0 0,0 0 0 0 0,0 0 0 0 0,1 1 1 0 0,1-1-1 0 0,-1 0 0 0 0,2 1 0 0 0,-1-1 0 0 0,2 10 6 0 0,1-16 54 0 0,-1 1 1 0 0,1-1-1 0 0,0 0 0 0 0,0 0 0 0 0,1 0 1 0 0,-1 0-1 0 0,1 0 0 0 0,0-1 0 0 0,0 1 1 0 0,0-1-1 0 0,0 0 0 0 0,1 0 0 0 0,-1 0 0 0 0,1 0 1 0 0,0 0-1 0 0,0-1 0 0 0,0 0 0 0 0,0 0 1 0 0,0 0-1 0 0,0 0 0 0 0,1-1 0 0 0,-1 1 1 0 0,1-1-1 0 0,-1 0 0 0 0,1-1 0 0 0,-1 1 1 0 0,1-1-1 0 0,-1 0 0 0 0,1 0 0 0 0,0 0 1 0 0,-1-1-1 0 0,1 1 0 0 0,-1-1 0 0 0,1 0 1 0 0,-1 0-1 0 0,0-1 0 0 0,1 0 0 0 0,-1 1 1 0 0,0-1-1 0 0,0-1 0 0 0,0 1 0 0 0,0 0 1 0 0,3-4-55 0 0,23-15 451 0 0,-1-2 0 0 0,-1-1 0 0 0,0-1 0 0 0,19-26-451 0 0,62-54 215 0 0,-108 103-220 0 0,0 0 1 0 0,0 1-1 0 0,0-1 1 0 0,0 1-1 0 0,0-1 1 0 0,0 1-1 0 0,1-1 1 0 0,-1 1-1 0 0,0 0 1 0 0,1-1-1 0 0,-1 1 0 0 0,1 0 1 0 0,0 0-1 0 0,-1 0 1 0 0,1 0-1 0 0,0 0 1 0 0,-1 1-1 0 0,1-1 1 0 0,0 1-1 0 0,0-1 1 0 0,0 1-1 0 0,0-1 1 0 0,-1 1-1 0 0,1 0 1 0 0,0 0-1 0 0,0 0 1 0 0,0 0-1 0 0,0 0 1 0 0,0 0-1 0 0,0 1 1 0 0,-1-1-1 0 0,1 1 1 0 0,0-1-1 0 0,0 1 1 0 0,0 0-1 0 0,-1-1 1 0 0,1 1-1 0 0,0 0 1 0 0,-1 0-1 0 0,1 0 1 0 0,-1 0-1 0 0,1 1 1 0 0,-1-1-1 0 0,1 0 1 0 0,-1 1-1 0 0,0-1 1 0 0,0 1-1 0 0,0-1 0 0 0,0 1 1 0 0,0 0-1 0 0,0-1 1 0 0,0 2 4 0 0,6 18-17 0 0,-1 0-1 0 0,-2 1 1 0 0,0 0 0 0 0,-1 0 0 0 0,-1 0-1 0 0,-1 0 1 0 0,-1 13 17 0 0,0-15-15 0 0,2 54-39 0 0,-4-1 1 0 0,-2 1-1 0 0,-4 0 0 0 0,-3-1 1 0 0,-10 28 53 0 0,14-67 31 0 0,-2 0 0 0 0,-2-1-1 0 0,-1 0 1 0 0,-1-1 0 0 0,-2-1 0 0 0,-1 0 0 0 0,-1-1 0 0 0,-14 17-31 0 0,30-45 8 0 0,-1 0 0 0 0,1 1 0 0 0,-1-1 0 0 0,0-1 0 0 0,1 1 0 0 0,-1 0 0 0 0,0 0 0 0 0,0-1 0 0 0,0 1 0 0 0,-1-1 0 0 0,1 1 0 0 0,0-1 0 0 0,0 0 0 0 0,-1 0 0 0 0,1 0 0 0 0,-1 0 0 0 0,1-1 0 0 0,-1 1 0 0 0,1 0 0 0 0,-1-1 0 0 0,1 0 0 0 0,-1 0 0 0 0,1 0 0 0 0,-1 0 0 0 0,0 0 0 0 0,1 0 0 0 0,-1-1 0 0 0,1 1 0 0 0,-1-1 0 0 0,1 0 0 0 0,-1 1 0 0 0,1-1 0 0 0,0 0 0 0 0,-1-1 0 0 0,1 1 0 0 0,0 0 0 0 0,0-1 0 0 0,0 1 0 0 0,0-1 0 0 0,0 0 0 0 0,0 1 0 0 0,0-1 0 0 0,0 0 0 0 0,1 0 0 0 0,-1 0 0 0 0,1-1 0 0 0,-1 1 0 0 0,1 0 0 0 0,0-2-8 0 0,-4-8-14 0 0,2 0 1 0 0,-1 0 0 0 0,2 0-1 0 0,0-1 1 0 0,0 1 0 0 0,1-1-1 0 0,0 0 1 0 0,1 1 0 0 0,1-1-1 0 0,0 0 1 0 0,1 1 0 0 0,0-1-1 0 0,1 1 1 0 0,0 0 0 0 0,1 0-1 0 0,1 0 1 0 0,0 0 0 0 0,0 1-1 0 0,1 0 1 0 0,4-6 13 0 0,37-55-44 0 0,4 3 1 0 0,3 1-1 0 0,2 3 1 0 0,4 3-1 0 0,2 2 1 0 0,7-1 43 0 0,-63 57 7 0 0,0 0 1 0 0,0-1-1 0 0,-1 0 1 0 0,1 0 0 0 0,-1-1-1 0 0,0 1 1 0 0,0-1 0 0 0,-1 0-1 0 0,0 0 1 0 0,0-1-1 0 0,0 1 1 0 0,-1-1 0 0 0,0 0-1 0 0,0 0 1 0 0,-1 0-1 0 0,0 0 1 0 0,0-1 0 0 0,-1 1-1 0 0,0 0 1 0 0,0-1 0 0 0,0-5-8 0 0,-3 13-2 0 0,1-1 0 0 0,-1 1 0 0 0,1 0 0 0 0,0-1 0 0 0,-1 1 0 0 0,1 0 0 0 0,-1 0 0 0 0,1 0 0 0 0,-1 0 0 0 0,1 0 0 0 0,-1 0 0 0 0,1 0 0 0 0,-1 0 0 0 0,1 1 0 0 0,-1-1 0 0 0,1 1 0 0 0,0-1 0 0 0,-1 1 0 0 0,1-1 0 0 0,0 1 0 0 0,-1 0 0 0 0,1 0 0 0 0,0 0 0 0 0,0-1 0 0 0,0 1 0 0 0,0 0 0 0 0,0 1 0 0 0,0-1 0 0 0,-1 0 2 0 0,-1 4 1 0 0,1 0 0 0 0,0 0 0 0 0,0 0 0 0 0,0 0 0 0 0,0 0 0 0 0,1 0 0 0 0,0 0 0 0 0,0 1 0 0 0,0-1 0 0 0,1 0 0 0 0,0 1 0 0 0,0-1 0 0 0,0 0 0 0 0,1 1 0 0 0,-1-1 0 0 0,1 0 0 0 0,1 0 0 0 0,-1 1 0 0 0,1-1 0 0 0,-1 0 0 0 0,2 0 1 0 0,-1 0-1 0 0,0-1 0 0 0,1 1 0 0 0,0-1 0 0 0,0 1 0 0 0,0-1 0 0 0,1 0 0 0 0,3 3-1 0 0,-3-1 20 0 0,0-1 1 0 0,1 0 0 0 0,0 1-1 0 0,0-2 1 0 0,0 1 0 0 0,1-1-1 0 0,-1 0 1 0 0,1 0 0 0 0,0 0-1 0 0,0-1 1 0 0,1 0 0 0 0,-1 0-1 0 0,1 0 1 0 0,-1-1 0 0 0,1 0-1 0 0,0 0 1 0 0,0-1 0 0 0,0 0-1 0 0,0 0 1 0 0,0-1 0 0 0,0 0-1 0 0,0 0 1 0 0,0 0 0 0 0,0-1-1 0 0,-1 0 1 0 0,1 0 0 0 0,0-1-1 0 0,0 0 1 0 0,0 0 0 0 0,2-2-21 0 0,55-34 409 0 0,-2-2-1 0 0,-2-3 1 0 0,25-25-409 0 0,-73 58 30 0 0,139-99 127 0 0,-151 108-159 0 0,0 1-1 0 0,0-1 1 0 0,1 1-1 0 0,-1 0 1 0 0,0-1-1 0 0,0 1 1 0 0,0-1-1 0 0,1 1 1 0 0,-1 0-1 0 0,0-1 1 0 0,1 1-1 0 0,-1 0 1 0 0,0-1-1 0 0,1 1 1 0 0,-1 0-1 0 0,0 0 1 0 0,1-1-1 0 0,-1 1 1 0 0,1 0 0 0 0,-1 0-1 0 0,0 0 1 0 0,1 0-1 0 0,-1-1 1 0 0,1 1-1 0 0,-1 0 1 0 0,1 0-1 0 0,-1 0 1 0 0,0 0-1 0 0,1 0 1 0 0,-1 0-1 0 0,1 0 1 0 0,-1 0-1 0 0,1 0 1 0 0,-1 0-1 0 0,1 1 1 0 0,-1-1-1 0 0,0 0 1 0 0,1 0-1 0 0,-1 0 1 0 0,1 0-1 0 0,-1 1 1 0 0,0-1-1 0 0,1 0 1 0 0,-1 0-1 0 0,1 1 1 0 0,-1-1-1 0 0,0 0 1 0 0,0 1-1 0 0,1-1 1 0 0,-1 0-1 0 0,0 1 1 0 0,1-1-1 0 0,-1 0 1 0 0,0 1-1 0 0,0-1 1 0 0,0 1-1 0 0,0-1 1 0 0,1 1-1 0 0,-1-1 1 0 0,0 0-1 0 0,0 1 1 0 0,0-1-1 0 0,0 1 1 0 0,0-1-1 0 0,0 1 1 0 0,0-1-1 0 0,0 1 1 0 0,0-1 2 0 0,11 20-1 0 0,31 7-69 0 0,-21-21 1696 0 0,-52-7-1156 0 0,23 1-470 0 0,-1-1 0 0 0,1 1 0 0 0,-1 0 0 0 0,1 0 0 0 0,0 1 0 0 0,-1 0 0 0 0,1 1 0 0 0,0 0-1 0 0,0 0 1 0 0,0 1 0 0 0,0 0 0 0 0,-7 4 0 0 0,7-3-35 0 0,-1 0-1 0 0,1 1 0 0 0,0 0 0 0 0,0 1 0 0 0,0 0 0 0 0,1 0 0 0 0,0 0 0 0 0,0 1 0 0 0,1 0 1 0 0,0 1-1 0 0,0-1 0 0 0,1 1 0 0 0,-1 0 0 0 0,2 1 0 0 0,-1-1 0 0 0,1 1 0 0 0,1 0 1 0 0,0 0-1 0 0,0 0 0 0 0,0 0 0 0 0,1 4 36 0 0,0-7-29 0 0,1-1-1 0 0,0 0 1 0 0,1 0 0 0 0,-1 1 0 0 0,1-1 0 0 0,0 0-1 0 0,0 1 1 0 0,1-1 0 0 0,0 0 0 0 0,0 1-1 0 0,0-1 1 0 0,0 0 0 0 0,1 0 0 0 0,0 0-1 0 0,0 0 1 0 0,0 0 0 0 0,1-1 0 0 0,-1 1-1 0 0,1-1 1 0 0,0 1 0 0 0,1-1 0 0 0,-1 0 0 0 0,1 0-1 0 0,0 0 1 0 0,2 2 29 0 0,1-2 10 0 0,0-1 0 0 0,0 1-1 0 0,0-1 1 0 0,0 0 0 0 0,0-1 0 0 0,1 0 0 0 0,-1 0-1 0 0,1 0 1 0 0,-1-1 0 0 0,1 0 0 0 0,0-1-1 0 0,0 0 1 0 0,-1 0 0 0 0,1 0 0 0 0,0-1 0 0 0,-1 0-1 0 0,1-1 1 0 0,0 1 0 0 0,-1-2 0 0 0,0 1-1 0 0,1-1-9 0 0,30-20 262 0 0,-2-2-1 0 0,-1-1 0 0 0,-2-1 0 0 0,0-2 0 0 0,-2-1 0 0 0,-1-2 0 0 0,-1-1 0 0 0,6-12-261 0 0,3-4 88 0 0,-2-2 1 0 0,-3-1-1 0 0,-2-2 0 0 0,6-18-88 0 0,-28 54-121 0 0,-1 0-1 0 0,-1-1 1 0 0,0 0-1 0 0,-2 0 1 0 0,0 0 0 0 0,-1-1-1 0 0,-1 0 1 0 0,-1 0-1 0 0,-1 0 1 0 0,0 0-1 0 0,-2 0 1 0 0,0-1 121 0 0,-1 15-50 0 0,1 1 0 0 0,0-1 0 0 0,-1 1 1 0 0,0-1-1 0 0,-1 1 0 0 0,1 0 0 0 0,-1-1 1 0 0,0 1-1 0 0,0 1 0 0 0,0-1 0 0 0,-1 0 0 0 0,0 1 1 0 0,0 0-1 0 0,0 0 0 0 0,0 0 0 0 0,-1 0 1 0 0,1 1-1 0 0,-1-1 0 0 0,0 1 0 0 0,0 1 1 0 0,0-1-1 0 0,0 1 0 0 0,-1-1 0 0 0,1 2 1 0 0,-1-1-1 0 0,1 0 0 0 0,-1 1 0 0 0,0 0 0 0 0,1 1 1 0 0,-1-1-1 0 0,0 1 0 0 0,0 0 0 0 0,0 0 1 0 0,1 1-1 0 0,-1 0 0 0 0,0 0 0 0 0,1 0 1 0 0,-1 1-1 0 0,1 0 0 0 0,-1 0 0 0 0,0 0 50 0 0,-8 2-19 0 0,0 1 0 0 0,0 1-1 0 0,1 0 1 0 0,0 1 0 0 0,0 0 0 0 0,0 1-1 0 0,1 0 1 0 0,0 1 0 0 0,1 0-1 0 0,0 1 1 0 0,0 0 0 0 0,1 1 0 0 0,0 0-1 0 0,1 1 1 0 0,1 0 0 0 0,0 1-1 0 0,0-1 1 0 0,1 1 0 0 0,1 1 0 0 0,0-1-1 0 0,1 1 1 0 0,0 0 0 0 0,1 0-1 0 0,1 1 1 0 0,0-1 0 0 0,0 7 19 0 0,1-8 11 0 0,1-1-1 0 0,0 0 1 0 0,1 1 0 0 0,1-1 0 0 0,0 1 0 0 0,0-1-1 0 0,1 1 1 0 0,1-1 0 0 0,0 0 0 0 0,0 0 0 0 0,1 0-1 0 0,1-1 1 0 0,0 1 0 0 0,1-1 0 0 0,0 0-1 0 0,0-1 1 0 0,1 0 0 0 0,1 0 0 0 0,0 0 0 0 0,0-1-1 0 0,1 0 1 0 0,2 2-11 0 0,19 11 59 0 0,1-1 0 0 0,1-1 1 0 0,0-1-1 0 0,2-2 0 0 0,0-2 0 0 0,1-1 0 0 0,0-1 0 0 0,1-3 0 0 0,20 4-59 0 0,125 5-983 0 0,-181-19 323 0 0,-29-10-14651 0 0,20 9 10566 0 0</inkml:trace>
  <inkml:trace contextRef="#ctx0" brushRef="#br0" timeOffset="30236.697">7369 1712 8898 0 0,'0'0'1987'0'0,"0"0"-488"0"0,0 0-181 0 0,0 0 30 0 0,0 0 18 0 0,0 0-138 0 0,0 0-345 0 0,0 0-383 0 0,0 0-247 0 0,0 0-100 0 0,0 0-60 0 0,0 0-40 0 0,3 4-21 0 0,18 19-1379 0 0,-17-19-1358 0 0,-2-2-1389 0 0,0-1-6371 0 0</inkml:trace>
  <inkml:trace contextRef="#ctx0" brushRef="#br0" timeOffset="48231.042">0 4117 0 0 0,'0'0'719'0'0,"0"0"300"0"0,0 0 272 0 0,0 0 77 0 0,0 0-92 0 0,0 0-140 0 0,0 0-129 0 0,0 0-66 0 0,0 0-39 0 0,13-18-44 0 0,41-53-70 0 0,37-7 1342 0 0,33-31-1025 0 0,-4-4-1 0 0,-5-6 1 0 0,17-32-1105 0 0,-112 130 3 0 0,-1-1 0 0 0,-2-1 0 0 0,0-1 0 0 0,-1 0 0 0 0,-2-1 0 0 0,0-1 0 0 0,-2 0 0 0 0,6-19-3 0 0,-17 42-25 0 0,1 1 1 0 0,-1-1-1 0 0,0 0 1 0 0,0 0-1 0 0,0 0 1 0 0,0 0-1 0 0,0 0 1 0 0,-1 0-1 0 0,1 0 1 0 0,-1 0-1 0 0,0 0 1 0 0,0 0-1 0 0,0 0 1 0 0,-1 0-1 0 0,1 0 1 0 0,0 0-1 0 0,-1 0 1 0 0,0 0-1 0 0,0 0 1 0 0,0 0-1 0 0,0 1 1 0 0,0-1-1 0 0,-1 0 0 0 0,1 0 1 0 0,-1 1-1 0 0,0-1 1 0 0,0 1-1 0 0,1 0 1 0 0,-2-1-1 0 0,1 1 1 0 0,0 0-1 0 0,0 0 1 0 0,-1 0-1 0 0,1 1 1 0 0,-1-1-1 0 0,1 0 1 0 0,-1 1-1 0 0,0 0 1 0 0,-1-1 24 0 0,-4 1-118 0 0,0 1 0 0 0,0 0 0 0 0,0 0 0 0 0,0 1 1 0 0,0 0-1 0 0,0 0 0 0 0,1 1 0 0 0,-1 0 0 0 0,0 0 0 0 0,1 1 0 0 0,-1 0 1 0 0,1 0-1 0 0,0 1 0 0 0,0-1 0 0 0,0 2 0 0 0,1-1 0 0 0,-1 1 1 0 0,-4 5 117 0 0,-98 105-651 0 0,103-109 646 0 0,1-1 0 0 0,0 1 0 0 0,0 0 0 0 0,0 0 0 0 0,1 0 0 0 0,0 1 0 0 0,0 0 0 0 0,1 0 0 0 0,0 0 0 0 0,0 0 0 0 0,0 0 0 0 0,1 0 0 0 0,0 1 0 0 0,1-1 0 0 0,-1 1 0 0 0,2 0 0 0 0,-1-1-1 0 0,1 1 1 0 0,0 7 5 0 0,3-12-8 0 0,0 1-1 0 0,1-2 0 0 0,-1 1 0 0 0,1 0 0 0 0,-1-1 0 0 0,1 1 0 0 0,0-1 0 0 0,0 0 0 0 0,0 0 1 0 0,0 0-1 0 0,0-1 0 0 0,0 0 0 0 0,0 1 0 0 0,1-2 0 0 0,-1 1 0 0 0,0 0 0 0 0,1-1 0 0 0,-1 0 1 0 0,1 0-1 0 0,-1 0 0 0 0,1 0 0 0 0,-1-1 0 0 0,0 0 0 0 0,1 0 0 0 0,1-1 9 0 0,0 2-11 0 0,17-4-16 0 0,0-1 1 0 0,-1-1-1 0 0,0 0 1 0 0,0-2-1 0 0,-1-1 1 0 0,14-7 26 0 0,-18 8-22 0 0,62-21 218 0 0,-73 66 1324 0 0,-34 90 303 0 0,10-67-1396 0 0,7-16-505 0 0,3 1 0 0 0,2-1 0 0 0,1 1 0 0 0,2 26 78 0 0,21-10-2435 0 0,-3-48-1374 0 0,6-8-3591 0 0,-12-5 4855 0 0</inkml:trace>
  <inkml:trace contextRef="#ctx0" brushRef="#br0" timeOffset="48502.064">1287 3391 1504 0 0,'0'0'1021'0'0,"0"0"-433"0"0,0 0-59 0 0,0 0 269 0 0,0 0 385 0 0,0 0 286 0 0,0 0 29 0 0,0 0-199 0 0,-27 37-324 0 0,-80 117-331 0 0,104-151-609 0 0,-1 1 0 0 0,1 0 0 0 0,0 0 1 0 0,1 1-1 0 0,-1-1 0 0 0,1 1 0 0 0,0-1 0 0 0,0 1 1 0 0,0 0-1 0 0,1-1 0 0 0,-1 1 0 0 0,1 0 0 0 0,0 0 1 0 0,1 0-1 0 0,-1 0 0 0 0,1 5-35 0 0,1 4 113 0 0,-2-10-70 0 0,0 1 0 0 0,1-1 1 0 0,-1 0-1 0 0,1 1 0 0 0,0-1 0 0 0,0 0 1 0 0,1 1-1 0 0,-1-1 0 0 0,1 0 0 0 0,0 1 1 0 0,0-1-1 0 0,1 0 0 0 0,-1 0 0 0 0,1 0 1 0 0,0 0-1 0 0,0 0 0 0 0,0 0 1 0 0,1-1-1 0 0,-1 1 0 0 0,1-1 0 0 0,0 1 1 0 0,0-1-1 0 0,0 0 0 0 0,0 0 0 0 0,1 0 1 0 0,-1-1-1 0 0,1 1 0 0 0,0-1 0 0 0,-1 0 1 0 0,4 2-44 0 0,2-2 143 0 0,-1 1 1 0 0,0-1 0 0 0,1-1 0 0 0,0 0 0 0 0,-1 0 0 0 0,1-1-1 0 0,0 1 1 0 0,-1-2 0 0 0,1 0 0 0 0,0 0 0 0 0,-1 0 0 0 0,1-1-1 0 0,-1 0 1 0 0,0-1 0 0 0,1 0 0 0 0,-1 0 0 0 0,-1-1 0 0 0,1 0 0 0 0,0 0-1 0 0,-1 0 1 0 0,0-1 0 0 0,0-1 0 0 0,0 1 0 0 0,-1-1 0 0 0,0 0-1 0 0,0-1 1 0 0,0 1 0 0 0,-1-1 0 0 0,0 0 0 0 0,0 0 0 0 0,-1-1-1 0 0,0 0 1 0 0,0 0 0 0 0,-1 0 0 0 0,2-5-144 0 0,1 4-30 0 0,0 0 0 0 0,-1-1 0 0 0,0 1 0 0 0,0-1 0 0 0,-2 0 0 0 0,1 0-1 0 0,-1 0 1 0 0,0-1 0 0 0,-1 1 0 0 0,0-1 0 0 0,-1 0 0 0 0,0 1 0 0 0,-1-1 0 0 0,0 0 0 0 0,-1 0 0 0 0,0 1 0 0 0,0-1 0 0 0,-1 1 0 0 0,-1-1 0 0 0,0 1 0 0 0,0 0-1 0 0,-4-8 31 0 0,-44-9-4533 0 0,11 24-3818 0 0,25 3 3381 0 0</inkml:trace>
  <inkml:trace contextRef="#ctx0" brushRef="#br0" timeOffset="48898.638">2145 2931 13547 0 0,'0'0'1339'0'0,"0"0"-294"0"0,0 0-134 0 0,0 0-20 0 0,0 0-16 0 0,0 0-127 0 0,0 0-233 0 0,0 0-140 0 0,0 0-55 0 0,0 0-26 0 0,0 0 17 0 0,0 0-36 0 0,0 0-39 0 0,-12 36-32 0 0,-38 115-60 0 0,29-47 91 0 0,-2 187 79 0 0,13-64-293 0 0,10-129-2767 0 0,0-92 2447 0 0,-11-14-4315 0 0,-10-34-8859 0 0,14 37 12005 0 0</inkml:trace>
  <inkml:trace contextRef="#ctx0" brushRef="#br0" timeOffset="49097.331">1701 3454 8210 0 0,'0'0'1861'0'0,"0"0"-823"0"0,0 0-192 0 0,0 0 276 0 0,0 0 209 0 0,0 0 12 0 0,0 0-217 0 0,0 0-270 0 0,36-5-226 0 0,111-15-166 0 0,-104 14-473 0 0,182-21 1091 0 0,-86 22-5737 0 0,-117 6-825 0 0,-6 2-4285 0 0</inkml:trace>
  <inkml:trace contextRef="#ctx0" brushRef="#br0" timeOffset="50169.755">2791 3520 600 0 0,'0'0'1958'0'0,"0"0"-476"0"0,0 0-181 0 0,0 0 3 0 0,0 0 18 0 0,0 0-19 0 0,0 0-73 0 0,-32 15-129 0 0,-103 47-147 0 0,54-10 433 0 0,-1 41-136 0 0,81-92-1230 0 0,0 1 0 0 0,1-1 1 0 0,-1 0-1 0 0,0 1 0 0 0,0 0 1 0 0,1-1-1 0 0,-1 1 0 0 0,1-1 1 0 0,0 1-1 0 0,-1 0 0 0 0,1-1 1 0 0,0 1-1 0 0,0 0 0 0 0,0-1 1 0 0,0 1-1 0 0,0 0 1 0 0,0-1-1 0 0,1 1 0 0 0,-1 0 1 0 0,0-1-1 0 0,1 1 0 0 0,-1-1 1 0 0,1 1-1 0 0,0-1 0 0 0,-1 1 1 0 0,1-1-1 0 0,0 1 0 0 0,0-1 1 0 0,0 0-1 0 0,0 1 0 0 0,0-1 1 0 0,1 0-1 0 0,-1 0 0 0 0,0 0 1 0 0,0 0-1 0 0,1 0 0 0 0,-1 0 1 0 0,1 0-1 0 0,-1 0 1 0 0,1 0-1 0 0,-1-1 0 0 0,1 1 1 0 0,-1-1-1 0 0,1 1 0 0 0,0-1 1 0 0,-1 0-1 0 0,1 1-21 0 0,84 7 1168 0 0,-81-8-1090 0 0,15-3 91 0 0,-1-1-1 0 0,1-1 1 0 0,-1 0-1 0 0,0-2 1 0 0,-1 0-1 0 0,0-1 1 0 0,0-1-1 0 0,-1 0 1 0 0,0-1-1 0 0,0-2 0 0 0,-1 1 1 0 0,-1-2-1 0 0,11-10-168 0 0,26-16 34 0 0,19 2-375 0 0,-63 66-25 0 0,-4-7 402 0 0,-4-18-20 0 0,-1 0-1 0 0,1-1 1 0 0,0 1 0 0 0,1 0-1 0 0,-1 0 1 0 0,1-1-1 0 0,-1 1 1 0 0,1 0-1 0 0,0-1 1 0 0,1 1 0 0 0,-1-1-1 0 0,1 1 1 0 0,-1-1-1 0 0,1 0 1 0 0,0 0 0 0 0,0 0-1 0 0,0 0 1 0 0,1 0-1 0 0,-1 0 1 0 0,1 0-1 0 0,0-1 1 0 0,-1 1 0 0 0,1-1-1 0 0,0 0 1 0 0,0 0-1 0 0,1 0 1 0 0,-1 0 0 0 0,0 0-1 0 0,1-1 1 0 0,-1 1-1 0 0,1-1 1 0 0,-1 0-1 0 0,4 0-14 0 0,6-1 98 0 0,-1 0 1 0 0,0-2 0 0 0,0 1-1 0 0,0-1 1 0 0,0-1 0 0 0,0 0-1 0 0,0-1 1 0 0,-1 0 0 0 0,1-1-1 0 0,-1 0 1 0 0,0-1 0 0 0,-1 0-1 0 0,1-1 1 0 0,-1 0 0 0 0,-1-1 0 0 0,1 0-1 0 0,1-2-99 0 0,9-5 110 0 0,33-27 181 0 0,-2-2 0 0 0,-1-2 0 0 0,39-49-291 0 0,-69 72-27 0 0,0-2-1 0 0,-2-1 0 0 0,-1 0 0 0 0,-1-1 0 0 0,-1-1 0 0 0,-1 0 0 0 0,-2-1 1 0 0,-1 0-1 0 0,-1-1 0 0 0,-1 0 0 0 0,-2-1 0 0 0,-1 0 0 0 0,-2 0 1 0 0,-1 0-1 0 0,-1-1 0 0 0,-2 1 0 0 0,-1-3 28 0 0,0 24-38 0 0,0 0 0 0 0,0 1 0 0 0,-1-1-1 0 0,-1 1 1 0 0,0 0 0 0 0,0-1 0 0 0,0 1 0 0 0,-1 1 0 0 0,-1-1 0 0 0,1 0-1 0 0,-2 1 1 0 0,1 0 0 0 0,-1 0 0 0 0,0 1 0 0 0,-1 0 0 0 0,1 0 0 0 0,-1 0-1 0 0,-1 1 1 0 0,1 0 0 0 0,-9-5 38 0 0,14 10-22 0 0,1 0 0 0 0,-1 1-1 0 0,0-1 1 0 0,0 0 0 0 0,1 1 0 0 0,-1 0 0 0 0,0-1-1 0 0,0 1 1 0 0,0 0 0 0 0,0 0 0 0 0,1 0-1 0 0,-1 0 1 0 0,0 0 0 0 0,0 0 0 0 0,0 1-1 0 0,1-1 1 0 0,-1 1 0 0 0,0-1 0 0 0,0 1-1 0 0,1-1 1 0 0,-1 1 0 0 0,0 0 0 0 0,1 0 0 0 0,-1 0-1 0 0,1 0 1 0 0,-1 0 0 0 0,1 0 0 0 0,-1 1-1 0 0,1-1 1 0 0,0 0 0 0 0,0 1 0 0 0,0-1-1 0 0,0 1 1 0 0,0-1 0 0 0,0 1 0 0 0,0-1-1 0 0,0 1 23 0 0,-24 69-70 0 0,24-66 100 0 0,-8 44 112 0 0,3 0 0 0 0,1 1 0 0 0,3-1 0 0 0,4 49-142 0 0,-1-88 6 0 0,3 37 30 0 0,2-1-1 0 0,3 1 1 0 0,1-1 0 0 0,2-1 0 0 0,6 9-36 0 0,7 32 29 0 0,69 168-232 0 0,-87-241 283 0 0,-3-4-1941 0 0,-15-16-524 0 0,-55-59-13543 0 0,60 55 15355 0 0</inkml:trace>
  <inkml:trace contextRef="#ctx0" brushRef="#br0" timeOffset="50415.64">3174 3303 5217 0 0,'0'0'1272'0'0,"0"0"-373"0"0,0 0 24 0 0,0 0 375 0 0,0 0 297 0 0,0 0 14 0 0,0 0-216 0 0,0 0-233 0 0,0 0-213 0 0,0 0-162 0 0,32 6-118 0 0,101 16-115 0 0,106-5 1772 0 0,-180-18-2085 0 0,272-39-1077 0 0,-278 34-2026 0 0,-36 5-706 0 0,1 0-3379 0 0,-9 1 290 0 0</inkml:trace>
  <inkml:trace contextRef="#ctx0" brushRef="#br0" timeOffset="50660.094">4260 3399 5849 0 0,'0'0'2219'0'0,"0"0"-372"0"0,0 0-85 0 0,0 0-13 0 0,0 0-148 0 0,0 0-289 0 0,-3 35-403 0 0,-11 113-387 0 0,11-1-245 0 0,3-144-812 0 0,4 47 843 0 0,3-37-3872 0 0,4-8-5419 0 0,-11-5 3710 0 0</inkml:trace>
  <inkml:trace contextRef="#ctx0" brushRef="#br0" timeOffset="50914.844">4264 3163 9770 0 0,'0'0'1584'0'0,"0"0"-471"0"0,0 0-417 0 0,0 0-184 0 0,0 0-136 0 0,0 0-312 0 0,0 0-456 0 0,0 0-320 0 0,0 0-344 0 0,0 0-577 0 0,0 0-1191 0 0,0 0-1153 0 0,0 0 456 0 0</inkml:trace>
  <inkml:trace contextRef="#ctx0" brushRef="#br0" timeOffset="51164.809">4634 3413 9098 0 0,'0'0'1374'0'0,"0"0"-157"0"0,0 0 23 0 0,0 0 37 0 0,0 0-62 0 0,0 0-260 0 0,0 0-359 0 0,0 0-256 0 0,0 0-166 0 0,0 0-86 0 0,0 0-38 0 0,0 0-17 0 0,0 0 14 0 0,-17 13-11 0 0,-51 42-4 0 0,65-53-29 0 0,0 0 1 0 0,1 0 0 0 0,-1 0-1 0 0,1 1 1 0 0,-1-1-1 0 0,1 1 1 0 0,0 0-1 0 0,0 0 1 0 0,0-1-1 0 0,0 1 1 0 0,1 0 0 0 0,-1 1-1 0 0,1-1 1 0 0,0 0-1 0 0,0 0 1 0 0,0 1-1 0 0,0-1 1 0 0,0 3-4 0 0,-2 8 16 0 0,0-5-21 0 0,1-1 0 0 0,-1 1 0 0 0,2 0 1 0 0,-1 0-1 0 0,1 0 0 0 0,1 1 0 0 0,-1-1 0 0 0,2 0 1 0 0,-1 0-1 0 0,1 0 0 0 0,1 0 0 0 0,-1 0 0 0 0,1 0 0 0 0,1 0 1 0 0,0-1-1 0 0,0 1 0 0 0,1-1 0 0 0,0 1 0 0 0,0-1 1 0 0,1-1-1 0 0,0 1 0 0 0,1-1 0 0 0,-1 1 0 0 0,1-1 1 0 0,1-1-1 0 0,-1 0 0 0 0,1 1 0 0 0,4 1 5 0 0,-4-4 126 0 0,1 0 0 0 0,-1-1 0 0 0,1 0 0 0 0,0 0 0 0 0,0-1 0 0 0,0 1 0 0 0,0-2 0 0 0,0 1 0 0 0,0-1 0 0 0,0-1 0 0 0,1 0 0 0 0,-1 0 0 0 0,0 0 1 0 0,0-1-1 0 0,0 0 0 0 0,1-1 0 0 0,-1 0 0 0 0,0 0 0 0 0,-1 0 0 0 0,1-1 0 0 0,0-1 0 0 0,-1 1 0 0 0,1-1 0 0 0,-1 0 0 0 0,0-1 0 0 0,-1 0 0 0 0,1 0 0 0 0,-1 0 0 0 0,0-1 0 0 0,0 0 0 0 0,-1 0 0 0 0,1 0 0 0 0,-1-1 0 0 0,3-6-126 0 0,1 2 128 0 0,-1-1 1 0 0,0 1-1 0 0,-1-1 0 0 0,0-1 0 0 0,-1 1 1 0 0,-1-1-1 0 0,0 0 0 0 0,0-1 0 0 0,-1 1 1 0 0,-1-1-1 0 0,-1 0 0 0 0,0 1 0 0 0,0-1 1 0 0,-1 0-1 0 0,-1 0 0 0 0,-1 0 1 0 0,-1-11-129 0 0,-1 17-96 0 0,0 0 0 0 0,-1 0 1 0 0,0 0-1 0 0,-1 1 1 0 0,1-1-1 0 0,-1 1 1 0 0,-1 0-1 0 0,1 1 1 0 0,-1-1-1 0 0,-1 1 1 0 0,1 0-1 0 0,-1 1 1 0 0,0-1-1 0 0,0 1 1 0 0,0 1-1 0 0,-1-1 1 0 0,0 1-1 0 0,0 1 1 0 0,0-1-1 0 0,0 1 1 0 0,-1 1-1 0 0,1 0 1 0 0,-1 0-1 0 0,1 0 1 0 0,-1 1-1 0 0,0 1 1 0 0,1-1-1 0 0,-1 1 1 0 0,0 1-1 0 0,0 0 1 0 0,-6 1 95 0 0,8 0-358 0 0,-1 0 1 0 0,2 1 0 0 0,-1 0-1 0 0,0 0 1 0 0,0 0-1 0 0,1 1 1 0 0,0 0-1 0 0,0 0 1 0 0,0 1-1 0 0,0 0 1 0 0,1 0 0 0 0,-3 3 357 0 0,-35 42-9585 0 0,36-39 2237 0 0</inkml:trace>
  <inkml:trace contextRef="#ctx0" brushRef="#br0" timeOffset="51776.311">5085 3896 2937 0 0,'0'0'2209'0'0,"0"0"-203"0"0,0 0-132 0 0,0 0-96 0 0,0 0-105 0 0,0 0-178 0 0,0 0-257 0 0,0 0-238 0 0,0 0-158 0 0,0 0-104 0 0,0 0-79 0 0,0 0-69 0 0,9-33-83 0 0,32-105-103 0 0,39-56 624 0 0,-54 144-1016 0 0,11-17-170 0 0,-41 100-1738 0 0,1-22 1812 0 0,0 0 0 0 0,1 1 0 0 0,0-1 1 0 0,1 1-1 0 0,0-1 0 0 0,0 1 0 0 0,1-1 0 0 0,1 1 0 0 0,0-1 0 0 0,1 1 0 0 0,0-1 1 0 0,1 0-1 0 0,0 1 0 0 0,0-1 0 0 0,1-1 0 0 0,1 1 0 0 0,0-1 0 0 0,0 1 0 0 0,2 0 84 0 0,-1-5 84 0 0,-1 0 0 0 0,1-1 0 0 0,0 0 0 0 0,1 0 0 0 0,-1 0 0 0 0,1-1 1 0 0,0 0-1 0 0,0 0 0 0 0,0-1 0 0 0,0 0 0 0 0,1 0 0 0 0,-1-1 0 0 0,1 0 0 0 0,0 0 0 0 0,0-1 0 0 0,0 0 0 0 0,0 0 0 0 0,0-1 0 0 0,0 0 0 0 0,-1 0 0 0 0,1-1 0 0 0,0 0 0 0 0,5-1-84 0 0,-4-2 273 0 0,-1 0 1 0 0,0 0-1 0 0,0-1 0 0 0,-1 0 1 0 0,1 0-1 0 0,-1-1 1 0 0,-1 0-1 0 0,1 0 0 0 0,-1-1 1 0 0,0 0-1 0 0,0 0 0 0 0,4-7-273 0 0,3-3 342 0 0,-2 0-1 0 0,0-2 0 0 0,0 1 0 0 0,-2-1 0 0 0,0 0 0 0 0,-2-1 0 0 0,0 0 0 0 0,1-9-341 0 0,5-102-1978 0 0,-18 117-1177 0 0,-4 6-6429 0 0,9 8 9088 0 0,-6-4-9575 0 0</inkml:trace>
  <inkml:trace contextRef="#ctx0" brushRef="#br0" timeOffset="56413.418">6911 3583 0 0 0,'17'-28'0'0'0,"-11"18"-491"0"0,-5 10 753 0 0,0-1-1 0 0,-1 1 1 0 0,1-1 0 0 0,0 0 0 0 0,-1 1 0 0 0,1-1 0 0 0,-1 0 0 0 0,1 1 0 0 0,-1-1 0 0 0,1 0 0 0 0,-1 0 0 0 0,1 0 0 0 0,-1 0-1 0 0,0 1 1 0 0,1-1 0 0 0,-1 0 0 0 0,0 0 0 0 0,0 0 0 0 0,1 0 0 0 0,-1 0 0 0 0,0 0 0 0 0,0 0 0 0 0,0 0 0 0 0,0 0 0 0 0,-1 1 0 0 0,1-1 0 0 0,0 0 0 0 0,0 0 0 0 0,0 0 0 0 0,-1 0 0 0 0,1 0-1 0 0,0 0 1 0 0,-1 0 0 0 0,1 1 0 0 0,-1-1 0 0 0,1 0 0 0 0,-1 0 0 0 0,0 1 0 0 0,1-1 0 0 0,-1 0 0 0 0,1 1 0 0 0,-1-1 0 0 0,0 1 0 0 0,0-1 0 0 0,0 0-262 0 0,-62-14 4697 0 0,0 38-3719 0 0,-43 66-1247 0 0,95-79 274 0 0,0 0-1 0 0,0 1 1 0 0,1 1-1 0 0,0 0 1 0 0,1 0-1 0 0,1 1 1 0 0,0 0-1 0 0,0 1 0 0 0,1-1 1 0 0,1 2-1 0 0,0-1 1 0 0,2 0-1 0 0,-1 1 1 0 0,2 0-1 0 0,-1 0 1 0 0,2 0-1 0 0,0 7-4 0 0,2-18 7 0 0,0 0 1 0 0,1 0-1 0 0,-1-1 0 0 0,1 1 0 0 0,0 0 0 0 0,0 0 1 0 0,1-1-1 0 0,-1 1 0 0 0,1 0 0 0 0,0-1 0 0 0,-1 0 0 0 0,2 1 1 0 0,-1-1-1 0 0,0 0 0 0 0,1 0 0 0 0,-1 0 0 0 0,1 0 0 0 0,0-1 1 0 0,0 1-1 0 0,0-1 0 0 0,0 1 0 0 0,0-1 0 0 0,1 0 1 0 0,-1 0-1 0 0,1-1 0 0 0,-1 1 0 0 0,1-1 0 0 0,-1 0 0 0 0,1 0 1 0 0,0 0-1 0 0,0 0 0 0 0,2 0-7 0 0,5 1 75 0 0,-1-1 1 0 0,0 0-1 0 0,1-1 1 0 0,-1 0-1 0 0,1 0 0 0 0,-1-1 1 0 0,1 0-1 0 0,-1-1 0 0 0,0 0 1 0 0,0-1-1 0 0,8-3-75 0 0,10-8 82 0 0,-1 0-1 0 0,-1-1 0 0 0,-1-2 1 0 0,0-1-1 0 0,-1-1 1 0 0,-1-1-1 0 0,0 0 1 0 0,-2-2-1 0 0,-1-1 1 0 0,-1 0-1 0 0,0-2 0 0 0,-2 0 1 0 0,-1-1-1 0 0,-1 0 1 0 0,7-19-82 0 0,0-62 201 0 0,-43 112-777 0 0,16 3 591 0 0,-1 1 1 0 0,1 0-1 0 0,1 0 1 0 0,0 0-1 0 0,0 1 1 0 0,1 0-1 0 0,0 0 1 0 0,1-1-1 0 0,0 1 1 0 0,0 1-1 0 0,1-1 0 0 0,0 0 1 0 0,1 0-1 0 0,1 0 1 0 0,-1 1-1 0 0,1-1 1 0 0,2 7-16 0 0,1-5 21 0 0,1-1 1 0 0,0 0-1 0 0,0 0 1 0 0,1 0-1 0 0,0 0 0 0 0,1-1 1 0 0,0 0-1 0 0,1 0 1 0 0,0-1-1 0 0,1 0 1 0 0,2 2-22 0 0,-2-3 18 0 0,1 0 1 0 0,0-1 0 0 0,0 0-1 0 0,0-1 1 0 0,1 0 0 0 0,0 0-1 0 0,1-1 1 0 0,-1 0 0 0 0,1-1-1 0 0,0-1 1 0 0,0 0 0 0 0,0 0-1 0 0,0-1 1 0 0,0-1 0 0 0,1 0 0 0 0,-1-1-1 0 0,1 0 1 0 0,-1-1 0 0 0,8-1-19 0 0,-3-3 61 0 0,0-1 0 0 0,0-1 0 0 0,-1 0 0 0 0,1-1 0 0 0,-1-1 1 0 0,-1 0-1 0 0,0-2 0 0 0,-1 1 0 0 0,1-2 0 0 0,-2 0 0 0 0,0 0 1 0 0,0-2-1 0 0,-2 1 0 0 0,1-1 0 0 0,8-16-61 0 0,109-179 724 0 0,-129 208-721 0 0,0 0-1 0 0,1 1 1 0 0,-1-1 0 0 0,0 0-1 0 0,1 1 1 0 0,-1-1 0 0 0,1 0-1 0 0,-1 1 1 0 0,1-1-1 0 0,-1 1 1 0 0,1-1 0 0 0,-1 1-1 0 0,1-1 1 0 0,-1 1 0 0 0,1-1-1 0 0,0 1 1 0 0,-1 0-1 0 0,1-1 1 0 0,0 1 0 0 0,-1 0-1 0 0,1 0 1 0 0,0-1 0 0 0,0 1-1 0 0,-1 0 1 0 0,1 0-1 0 0,0 0 1 0 0,-1 0 0 0 0,1 0-1 0 0,0 0 1 0 0,0 0 0 0 0,-1 0-1 0 0,1 0 1 0 0,0 0 0 0 0,0 0-1 0 0,-1 1 1 0 0,1-1-1 0 0,0 0 1 0 0,-1 0 0 0 0,1 1-1 0 0,0-1 1 0 0,-1 0 0 0 0,1 1-1 0 0,0-1 1 0 0,-1 1-1 0 0,1-1 1 0 0,-1 1 0 0 0,1-1-1 0 0,-1 1 1 0 0,1-1 0 0 0,-1 1-1 0 0,0 0 1 0 0,1 0-3 0 0,24 36 35 0 0,-10 4 26 0 0,-2 0 0 0 0,-1 1 1 0 0,-3 0-1 0 0,2 21-61 0 0,-6-33 31 0 0,3 113 148 0 0,-8-139-187 0 0,0-1 0 0 0,-1 1-1 0 0,1-1 1 0 0,-1 1 0 0 0,0-1 0 0 0,0 1 0 0 0,0-1 0 0 0,-1 0-1 0 0,1 1 1 0 0,-1-1 0 0 0,0 0 0 0 0,0 0 0 0 0,0 0-1 0 0,0 0 1 0 0,-1-1 0 0 0,1 1 0 0 0,-1 0 0 0 0,1-1 0 0 0,-1 0-1 0 0,0 0 1 0 0,0 0 0 0 0,0 0 0 0 0,0 0 0 0 0,0 0 0 0 0,-1-1-1 0 0,1 1 1 0 0,0-1 0 0 0,-1 0 0 0 0,1 0 0 0 0,-1-1-1 0 0,1 1 1 0 0,-1-1 0 0 0,0 1 0 0 0,1-1 0 0 0,-1 0 0 0 0,0 0 8 0 0,-2 0-89 0 0,0 0 1 0 0,0 0 0 0 0,0-1 0 0 0,0 0 0 0 0,0 0 0 0 0,0 0 0 0 0,1-1 0 0 0,-1 1 0 0 0,0-2 0 0 0,1 1 0 0 0,-1 0 0 0 0,1-1 0 0 0,0 0 0 0 0,0 0 0 0 0,0-1 0 0 0,0 0 0 0 0,0 1 0 0 0,1-1 0 0 0,0-1 0 0 0,0 1 0 0 0,-1-2 88 0 0,4 4-29 0 0,1 0 0 0 0,0 0 0 0 0,0 1 0 0 0,0-1 0 0 0,0 0 0 0 0,1 0 0 0 0,-1 0 0 0 0,0 0-1 0 0,1 1 1 0 0,-1-1 0 0 0,1 0 0 0 0,0 0 0 0 0,0 1 0 0 0,-1-1 0 0 0,1 0 0 0 0,0 1 0 0 0,0-1 0 0 0,1 1 0 0 0,-1-1 0 0 0,0 1 0 0 0,0 0 0 0 0,1 0 0 0 0,-1-1 0 0 0,1 1 0 0 0,-1 0 0 0 0,1 0 0 0 0,-1 0 0 0 0,1 0 0 0 0,0 1 0 0 0,-1-1 0 0 0,1 0-1 0 0,0 1 1 0 0,0-1 0 0 0,-1 1 0 0 0,1 0 0 0 0,0-1 0 0 0,0 1 0 0 0,0 0 0 0 0,0 0 0 0 0,-1 0 0 0 0,1 0 0 0 0,1 1 29 0 0,8-5 10 0 0,301-68 53 0 0,-264 63-341 0 0,20-6-2251 0 0,-27-2-6452 0 0,-34 13 2253 0 0</inkml:trace>
  <inkml:trace contextRef="#ctx0" brushRef="#br0" timeOffset="59728.76">9551 3520 1888 0 0,'0'0'1547'0'0,"0"0"63"0"0,0 0 116 0 0,0 0 160 0 0,0 0 162 0 0,0 0-97 0 0,0 0-356 0 0,0 0-433 0 0,0 0-438 0 0,0 0-315 0 0,0 0-199 0 0,0 0-101 0 0,-3 1 126 0 0,23 25 124 0 0,-1 1 0 0 0,-1 1 0 0 0,-2 1 0 0 0,-1 1 1 0 0,-1 0-1 0 0,2 8-359 0 0,64 124 267 0 0,-2-3-153 0 0,-59-119-66 0 0,-18-39-25 0 0,-1-1-6 0 0,0 0-1 0 0,0-55 1893 0 0,18-86-1768 0 0,56-131 8 0 0,-63 238-133 0 0,37-68-22 0 0,-26 76-1929 0 0,-36 12-6132 0 0,4 6-830 0 0,6 5 5847 0 0</inkml:trace>
  <inkml:trace contextRef="#ctx0" brushRef="#br0" timeOffset="60298.494">9427 3237 0 0 0,'0'0'724'0'0,"0"0"-174"0"0,0 0 30 0 0,0 0 367 0 0,0 0 484 0 0,0 0 344 0 0,0 0 45 0 0,0 0-201 0 0,0 0-284 0 0,0 0-227 0 0,0 0-160 0 0,0 0-113 0 0,0 0-43 0 0,34-1-54 0 0,105-2-53 0 0,49-15 1569 0 0,82-8 115 0 0,-283 25-2314 0 0,-1 1 0 0 0,1-2 1 0 0,0 0-1 0 0,0-1 0 0 0,0 0 1 0 0,0-1-1 0 0,0 0 0 0 0,0-1 1 0 0,1-1-1 0 0,0 0 0 0 0,0 0 1 0 0,1-1-1 0 0,0-1 0 0 0,0 0 0 0 0,0 0 1 0 0,1-1-1 0 0,1 0 0 0 0,-1-1 1 0 0,2 0-1 0 0,-1-1 0 0 0,1 0 1 0 0,1 0-1 0 0,-4-8-55 0 0,4 8-502 0 0,-9-20-818 0 0,16 12-6081 0 0,3 18 2457 0 0,1 1-2671 0 0</inkml:trace>
  <inkml:trace contextRef="#ctx0" brushRef="#br0" timeOffset="61148.72">10436 3638 0 0 0,'0'0'519'0'0,"0"0"444"0"0,0 0 380 0 0,0 0 138 0 0,0 0-94 0 0,0 0-156 0 0,0 0-131 0 0,0 0-99 0 0,0 0-69 0 0,0 0-71 0 0,23 1-55 0 0,139-3 1281 0 0,95-8 111 0 0,-237 17-4189 0 0,-25 9-11223 0 0,1-13 12510 0 0</inkml:trace>
  <inkml:trace contextRef="#ctx0" brushRef="#br0" timeOffset="61380.784">10401 3841 3009 0 0,'0'0'904'0'0,"0"0"-240"0"0,0 0 71 0 0,0 0 377 0 0,0 0 406 0 0,0 0 126 0 0,0 0-156 0 0,0 0-262 0 0,0 0-231 0 0,0 0-174 0 0,0 0-138 0 0,0 0-127 0 0,36 1-136 0 0,114 4-114 0 0,-3-4 203 0 0,-30-3-203 0 0,-57 1-2276 0 0,-3 0-5624 0 0,-44 1 262 0 0</inkml:trace>
  <inkml:trace contextRef="#ctx0" brushRef="#br0" timeOffset="68532.844">11388 3988 0 0 0,'0'0'679'0'0,"0"0"390"0"0,0 0 137 0 0,0 0-35 0 0,0 0-108 0 0,0 0-123 0 0,0 0-105 0 0,13 3 3822 0 0,-10 1-4419 0 0,1-1 0 0 0,-1 0 0 0 0,1-1 0 0 0,0 1 0 0 0,0-1 1 0 0,0 0-1 0 0,0 0 0 0 0,0 0 0 0 0,0 0 0 0 0,1-1 0 0 0,-1 0 0 0 0,1 1 0 0 0,-1-2 0 0 0,1 1 1 0 0,-1 0-1 0 0,1-1 0 0 0,-1 0 0 0 0,1 0 0 0 0,-1 0 0 0 0,2-1-238 0 0,9-1 228 0 0,0-1 0 0 0,-1-1 0 0 0,1 0 1 0 0,-1-1-1 0 0,1-1 0 0 0,-2 0 0 0 0,1-1 0 0 0,-1 0 0 0 0,0-1 0 0 0,6-5-228 0 0,-11 8 61 0 0,31-18 59 0 0,-2-2-1 0 0,0-1 1 0 0,-2-2 0 0 0,-1-2-1 0 0,-2-1 1 0 0,0-1 0 0 0,-3-2 0 0 0,3-6-120 0 0,-29 37 16 0 0,0-1 0 0 0,0 0 1 0 0,-1 0-1 0 0,1 0 1 0 0,-1 0-1 0 0,0-1 0 0 0,0 1 1 0 0,-1-1-1 0 0,1 1 1 0 0,-1-1-1 0 0,0 1 0 0 0,0-1 1 0 0,-1 0-1 0 0,0 1 0 0 0,1-1 1 0 0,-1 0-1 0 0,-1-1-16 0 0,-1 4-52 0 0,0 0 0 0 0,0 1 0 0 0,-1-1 0 0 0,1 1 0 0 0,-1-1 0 0 0,1 1 0 0 0,-1 0 0 0 0,0 0 0 0 0,1 0 0 0 0,-1 0 0 0 0,0 1 0 0 0,0-1-1 0 0,1 1 1 0 0,-1-1 0 0 0,0 1 0 0 0,0 0 0 0 0,0 0 0 0 0,0 1 0 0 0,1-1 0 0 0,-1 0 52 0 0,0 0-83 0 0,-8 3 39 0 0,0-1 0 0 0,0 2-1 0 0,0-1 1 0 0,1 1 0 0 0,-1 1 0 0 0,1 0 0 0 0,1 0 0 0 0,-1 1-1 0 0,1 1 1 0 0,0-1 0 0 0,0 1 0 0 0,0 1 0 0 0,1 0-1 0 0,0 0 1 0 0,-4 7 44 0 0,5-9 33 0 0,1 0 0 0 0,0 1 0 0 0,0 0 1 0 0,1 0-1 0 0,0 1 0 0 0,0-1 0 0 0,1 1 0 0 0,0 0 0 0 0,0 1 0 0 0,1-1 0 0 0,0 1 0 0 0,1-1 0 0 0,-1 1 0 0 0,2 0 0 0 0,-2 8-33 0 0,6-8 57 0 0,0 1 1 0 0,0-1-1 0 0,1 0 0 0 0,0 0 0 0 0,1 0 0 0 0,0-1 0 0 0,0 1 1 0 0,1-1-1 0 0,0-1 0 0 0,0 1 0 0 0,1-1 0 0 0,0 0 0 0 0,0 0 0 0 0,0-1 1 0 0,1 0-1 0 0,0 0 0 0 0,1-1 0 0 0,-1 0 0 0 0,1-1 0 0 0,0 1 1 0 0,3-1-58 0 0,2 3 49 0 0,1-2 0 0 0,0 0 1 0 0,0-1-1 0 0,0 0 1 0 0,0-1-1 0 0,1-1 0 0 0,0 0 1 0 0,-1-2-1 0 0,1 1 1 0 0,-1-2-1 0 0,1 0 0 0 0,0-1 1 0 0,-1 0-1 0 0,0-2 1 0 0,1 1-1 0 0,-1-2 0 0 0,-1 0 1 0 0,1-1-1 0 0,-1 0 1 0 0,0-1-1 0 0,0-1 0 0 0,9-7-49 0 0,8-1 33 0 0,-2-1-1 0 0,1-1 0 0 0,-2-2 1 0 0,-1-1-1 0 0,0-1 0 0 0,-2-1 0 0 0,0-1 1 0 0,-2-2-1 0 0,-1 0 0 0 0,9-14-32 0 0,-28 35 1 0 0,0 0 0 0 0,-1 1 0 0 0,1-1 0 0 0,-1 0 0 0 0,0 0-1 0 0,0 0 1 0 0,-1 0 0 0 0,0-1 0 0 0,1 1 0 0 0,-2 0 0 0 0,1-1 0 0 0,-1 1-1 0 0,1 0 1 0 0,-2-5-1 0 0,-43 2-601 0 0,34 10 559 0 0,0 1 0 0 0,1 0 1 0 0,-1 1-1 0 0,1 0 0 0 0,0 0 1 0 0,0 1-1 0 0,0 0 0 0 0,1 1 0 0 0,0 0 1 0 0,0 0-1 0 0,0 1 0 0 0,1 0 1 0 0,0 0-1 0 0,0 1 0 0 0,1 0 0 0 0,0 0 1 0 0,0 0-1 0 0,1 1 0 0 0,0 0 1 0 0,0 0-1 0 0,1 0 0 0 0,-1 4 42 0 0,3-8 2 0 0,0-1 0 0 0,0 0 0 0 0,0 1 1 0 0,1-1-1 0 0,-1 1 0 0 0,1 0 0 0 0,0-1 0 0 0,1 1 0 0 0,-1 0 0 0 0,1 0 0 0 0,0-1 0 0 0,0 1 0 0 0,0 0 0 0 0,1 0 1 0 0,-1-1-1 0 0,1 1 0 0 0,1 0 0 0 0,-1-1 0 0 0,1 1 0 0 0,-1-1 0 0 0,1 0 0 0 0,0 1 0 0 0,1 0-2 0 0,9 4 55 0 0,0 0-1 0 0,1 0 0 0 0,0-1 1 0 0,0-1-1 0 0,1 0 1 0 0,0-1-1 0 0,0-1 0 0 0,0 0 1 0 0,1-1-1 0 0,-1 0 0 0 0,1-1 1 0 0,0-1-1 0 0,0 0 1 0 0,0-1-1 0 0,1-1 0 0 0,-1 0 1 0 0,0-1-1 0 0,4-2-54 0 0,13 0 84 0 0,1-2-1 0 0,-1-1 0 0 0,-1-2 1 0 0,1-1-1 0 0,-1-1 1 0 0,-1-2-1 0 0,0-1 1 0 0,-1-1-1 0 0,12-9-83 0 0,-19 11 32 0 0,-1 0 0 0 0,-1-1 0 0 0,0-2 0 0 0,-1 0 0 0 0,-1 0 0 0 0,0-2 0 0 0,-1 0 0 0 0,-1-1 0 0 0,-1-1 0 0 0,0 0 0 0 0,-1-1 0 0 0,7-16-32 0 0,-19 35-6 0 0,-1 0 1 0 0,0-1-1 0 0,0 1 1 0 0,0 0-1 0 0,0-1 0 0 0,0 1 1 0 0,0-1-1 0 0,0 1 0 0 0,0-1 1 0 0,0 0-1 0 0,-1 1 1 0 0,1-1-1 0 0,-1 0 0 0 0,1 1 1 0 0,-1-1-1 0 0,0 0 0 0 0,1 0 1 0 0,-1 1-1 0 0,0-1 1 0 0,0 0-1 0 0,0 0 0 0 0,0 1 1 0 0,-1-1-1 0 0,1 0 0 0 0,0 0 1 0 0,-1 1-1 0 0,0-1 1 0 0,1 0-1 0 0,-1 1 0 0 0,0-1 1 0 0,0 1-1 0 0,1-1 1 0 0,-1 1-1 0 0,0-1 0 0 0,-1 1 1 0 0,1-1-1 0 0,0 1 0 0 0,0 0 1 0 0,-1 0-1 0 0,1 0 1 0 0,0 0-1 0 0,-2-1 6 0 0,-1 2-32 0 0,0 0 1 0 0,0 0-1 0 0,1 0 1 0 0,-1 1-1 0 0,0 0 0 0 0,0 0 1 0 0,1 0-1 0 0,-1 0 1 0 0,1 1-1 0 0,-1-1 0 0 0,1 1 1 0 0,-1 0-1 0 0,1 0 1 0 0,0 0-1 0 0,0 0 0 0 0,0 1 1 0 0,0-1-1 0 0,0 1 1 0 0,1 0-1 0 0,-1 0 0 0 0,1 0 1 0 0,0 0-1 0 0,-1 0 32 0 0,-7 11 2 0 0,1 0 1 0 0,0 1-1 0 0,1 0 0 0 0,0 0 0 0 0,1 1 0 0 0,1 0 0 0 0,1 0 1 0 0,0 1-1 0 0,1-1 0 0 0,1 1 0 0 0,0 0 0 0 0,1 0 1 0 0,1 0-1 0 0,1 3-2 0 0,1-15 4 0 0,0 0-1 0 0,0 1 1 0 0,1-1 0 0 0,-1 0 0 0 0,1-1 0 0 0,0 1 0 0 0,0 0-1 0 0,1-1 1 0 0,0 1 0 0 0,0-1 0 0 0,0 1 0 0 0,0-1 0 0 0,0 0-1 0 0,1-1 1 0 0,0 1 0 0 0,0-1 0 0 0,0 1 0 0 0,0-1 0 0 0,0 0-1 0 0,1-1 1 0 0,-1 1 0 0 0,1-1 0 0 0,0 0 0 0 0,0 0-1 0 0,0 0 1 0 0,0-1 0 0 0,2 1-4 0 0,1 1-198 0 0,0-1 0 0 0,0 0 0 0 0,0 0 0 0 0,1-1 0 0 0,-1 0 0 0 0,1-1 0 0 0,-1 1 0 0 0,1-2 0 0 0,-1 1 0 0 0,0-1 0 0 0,1-1 0 0 0,-1 1 0 0 0,0-1 0 0 0,0-1 0 0 0,0 1 0 0 0,7-5 198 0 0,13-26-5276 0 0,-22-10-5611 0 0,-6 35 9113 0 0</inkml:trace>
  <inkml:trace contextRef="#ctx0" brushRef="#br0" timeOffset="69214.166">11834 3303 0 0 0,'0'0'1334'0'0,"0"0"117"0"0,0 0 21 0 0,0 0-45 0 0,0 0-81 0 0,0 0-117 0 0,0 0-133 0 0,0 0-135 0 0,0 0-133 0 0,-11 3-96 0 0,-30 9-16 0 0,116-9 4474 0 0,431-16 571 0 0,-263 4-5100 0 0,298-42-45 0 0,-483 51-521 0 0,-84 0 884 0 0,-97-41-294 0 0,104 32-597 0 0,0-1 1 0 0,1-1-1 0 0,0 0 0 0 0,0-2 0 0 0,2 0 1 0 0,-1 0-1 0 0,2-2 0 0 0,0 0 1 0 0,0-1-1 0 0,1-1-88 0 0,5 4-233 0 0,-9-9 395 0 0,3 16-4967 0 0,8 25-9060 0 0,2-12 5144 0 0</inkml:trace>
  <inkml:trace contextRef="#ctx0" brushRef="#br0" timeOffset="70016.776">14181 3483 0 0 0,'0'0'1939'0'0,"0"0"-423"0"0,0 0-146 0 0,0 0 118 0 0,0 0 214 0 0,0 0 146 0 0,0 0-59 0 0,0 0-249 0 0,0 0-294 0 0,0 0-269 0 0,0 0-205 0 0,-19 4-113 0 0,-58 12-63 0 0,23 13 1171 0 0,30-10-1379 0 0,1 1-1 0 0,1 1 0 0 0,0 1 1 0 0,2 1-1 0 0,1 0 0 0 0,-6 12-387 0 0,-67 73 224 0 0,77-92-280 0 0,0-1 0 0 0,-2-1 0 0 0,0 0 0 0 0,0-1 0 0 0,-1-1 0 0 0,-1-1 0 0 0,0 0 0 0 0,0-1 0 0 0,-5 0 56 0 0,-21-5-2619 0 0,22-25-7321 0 0,18 13 5532 0 0,3 3 122 0 0</inkml:trace>
  <inkml:trace contextRef="#ctx0" brushRef="#br0" timeOffset="70334.662">13658 3366 2345 0 0,'0'0'1530'0'0,"0"0"-521"0"0,0 0-306 0 0,0 0 138 0 0,0 0 465 0 0,0 0 403 0 0,0 0 82 0 0,0 0-181 0 0,0 0-338 0 0,0 0-307 0 0,0 0-177 0 0,0 0-89 0 0,0 0-31 0 0,7 14-2 0 0,24 47 9 0 0,32 22 2065 0 0,64 83-1141 0 0,-103-132-1537 0 0,1-1 1 0 0,1-1 0 0 0,1-1-1 0 0,2-2 1 0 0,2 0 0 0 0,11 7-63 0 0,-35-31-174 0 0,22 17 6 0 0,-14-16-2794 0 0,-12-6-140 0 0,-3 0-264 0 0,0 0-3561 0 0,0 0 334 0 0</inkml:trace>
  <inkml:trace contextRef="#ctx0" brushRef="#br0" timeOffset="71001.475">14674 3517 0 0 0,'0'0'460'0'0,"0"0"60"0"0,0 0 114 0 0,0 0 289 0 0,0 0 354 0 0,0 0 257 0 0,0 0 69 0 0,0 0-84 0 0,0 0-122 0 0,0 0-140 0 0,0 0-165 0 0,0 0-123 0 0,0 0-108 0 0,6 15-124 0 0,19 49-125 0 0,-13 40 825 0 0,-13-78-1228 0 0,1 0-76 0 0,-1 0 1 0 0,-2 0-1 0 0,-1 0 0 0 0,0-1 1 0 0,-2 1-1 0 0,-1-1 1 0 0,-10 24-134 0 0,12-36-119 0 0,2-5 1847 0 0,2-23-159 0 0,4-28-1422 0 0,2-1 1 0 0,1 1-1 0 0,3 0 1 0 0,1 0 0 0 0,3 1-1 0 0,1 1 1 0 0,5-8-148 0 0,-13 33-3 0 0,0 0-1 0 0,1 0 0 0 0,0 1 1 0 0,2 0-1 0 0,-1 0 1 0 0,2 1-1 0 0,0 0 1 0 0,1 1-1 0 0,0 0 1 0 0,1 1-1 0 0,0 0 0 0 0,1 1 1 0 0,0 0-1 0 0,1 1 1 0 0,13-7 3 0 0,-24 15 0 0 0,0 0 0 0 0,-1 1-1 0 0,1 0 1 0 0,0 0 0 0 0,0 0 0 0 0,0 0 0 0 0,0 0 0 0 0,-1 0 0 0 0,1 1 0 0 0,1-1 0 0 0,-1 1-1 0 0,0 0 1 0 0,0 0 0 0 0,0 0 0 0 0,0 0 0 0 0,0 1 0 0 0,0-1 0 0 0,0 1 0 0 0,0 0 0 0 0,-1 0 0 0 0,1 0-1 0 0,0 0 1 0 0,0 0 0 0 0,0 1 0 0 0,-1-1 0 0 0,1 1 0 0 0,-1 0 0 0 0,1-1 0 0 0,-1 1 0 0 0,0 0 0 0 0,0 1-1 0 0,0-1 1 0 0,0 0 0 0 0,0 1 0 0 0,0-1 0 0 0,0 1 0 0 0,-1-1 0 0 0,0 1 0 0 0,1 1 0 0 0,2 9 36 0 0,0 0 1 0 0,-1 0 0 0 0,-1 0 0 0 0,-1 1-1 0 0,0-1 1 0 0,0 0 0 0 0,-1 1 0 0 0,-2 8-37 0 0,2 12-950 0 0,0-34 224 0 0,-2-1-11418 0 0,2-1 10357 0 0,0 2-5029 0 0</inkml:trace>
  <inkml:trace contextRef="#ctx0" brushRef="#br0" timeOffset="71566.741">14508 3255 2312 0 0,'0'0'1346'0'0,"0"0"-88"0"0,0 0 166 0 0,0 0 314 0 0,0 0 235 0 0,0 0 0 0 0,0 0-249 0 0,0 0-275 0 0,0 0-237 0 0,0 0-197 0 0,0 0-136 0 0,0 0-121 0 0,0 0-95 0 0,34 1-95 0 0,108 4-94 0 0,-56-4 320 0 0,0-4 0 0 0,73-13-794 0 0,-27 2 163 0 0,-73 7-56 0 0,-59 7-75 0 0,0 0 46 0 0,0 0 21 0 0,0 0 17 0 0,0 0-1 0 0,0 0-22 0 0,0 0-8 0 0,0 0-11 0 0,0 0-16 0 0,0 0-26 0 0,0 0-4 0 0,0 0-6 0 0,0 0 3 0 0,0 0-13 0 0,0 0-8 0 0,0 0-9 0 0,0 0 23 0 0,0 0 14 0 0,0 0 11 0 0,0 0 20 0 0,0 0 19 0 0,0 0 26 0 0,0 0 8 0 0,0 0-9 0 0,-25-15 617 0 0,6 2-595 0 0,1 3-210 0 0,1-1 1 0 0,1 0-1 0 0,0-1 1 0 0,0-1-1 0 0,1-1 1 0 0,1 0 0 0 0,0-1-1 0 0,1-1 1 0 0,1 0-1 0 0,-3-4 81 0 0,1-6-1501 0 0,3 8-1165 0 0,2 1-4205 0 0,6 11-4400 0 0</inkml:trace>
  <inkml:trace contextRef="#ctx0" brushRef="#br0" timeOffset="105414.34">15396 3984 2072 0 0,'0'0'1542'0'0,"0"0"-247"0"0,0 0-91 0 0,0 0 97 0 0,0 0 207 0 0,0 0 80 0 0,0 0-139 0 0,0 0-248 0 0,0 0-249 0 0,0 0-201 0 0,0 0-121 0 0,7 12 1695 0 0,-9-2-2004 0 0,0 0-1 0 0,-1 0 0 0 0,0 0 0 0 0,0-1 1 0 0,-1 1-1 0 0,0-1 0 0 0,-1 0 0 0 0,0 0 0 0 0,0 0 1 0 0,-1-1-1 0 0,0 0 0 0 0,-1 0 0 0 0,-3 3-320 0 0,0 2 221 0 0,-132 133 589 0 0,145-162-4653 0 0,10 1 563 0 0,-3 2-2452 0 0,-1-1-4425 0 0</inkml:trace>
</inkml:ink>
</file>

<file path=ppt/ink/ink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1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5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9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7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9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4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8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3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4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22.3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22 737 5681 0 0,'0'0'2623'0'0,"0"0"-1065"0"0,0 0-672 0 0,0 0-178 0 0,0 0 175 0 0,0 0 145 0 0,0 0 29 0 0,0 0-76 0 0,0 0-191 0 0,0 0-144 0 0,0 0-61 0 0,0 0 13 0 0,0 0-9 0 0,26 7-6 0 0,82 20-48 0 0,-97-24-405 0 0,1-1 0 0 0,-1 0 1 0 0,0-1-1 0 0,0 0 0 0 0,1-1 1 0 0,-1 0-1 0 0,1-1 0 0 0,-1 0 1 0 0,0-1-1 0 0,4-1-130 0 0,7 0 159 0 0,156-33 523 0 0,-170 35-2008 0 0,11-1 4010 0 0,-12 2-6621 0 0,-4-1-9929 0 0,-7 4 8436 0 0</inkml:trace>
  <inkml:trace contextRef="#ctx0" brushRef="#br0" timeOffset="212.107">0 973 9650 0 0,'0'0'2454'0'0,"0"0"-1271"0"0,0 0-558 0 0,0 0 161 0 0,0 0 294 0 0,0 0 156 0 0,0 0-99 0 0,0 0-239 0 0,0 0-213 0 0,0 0-183 0 0,32 3-142 0 0,99 9-98 0 0,-98-9-146 0 0,0-2 0 0 0,0-1 0 0 0,0-2 0 0 0,-1-1 0 0 0,18-4-116 0 0,25-10-5919 0 0,-35 8-830 0 0,-27 6-2021 0 0</inkml:trace>
  <inkml:trace contextRef="#ctx0" brushRef="#br0" timeOffset="823.899">1355 538 0 0 0,'0'0'736'0'0,"0"0"92"0"0,0 0 166 0 0,0 0 211 0 0,0 0 198 0 0,0 0 91 0 0,0 0-107 0 0,0 0-89 0 0,0 0-102 0 0,0 0-121 0 0,0 0-123 0 0,-32 9-146 0 0,-100 28-134 0 0,42 5 429 0 0,71-27-845 0 0,-59 59 302 0 0,76-71-581 0 0,-1 1 1 0 0,0-1-1 0 0,1 1 0 0 0,0-1 1 0 0,-1 1-1 0 0,1 0 0 0 0,1 0 1 0 0,-1 0-1 0 0,1 0 1 0 0,-1 0-1 0 0,1 0 0 0 0,0 0 1 0 0,1 1-1 0 0,-1-1 1 0 0,1 0-1 0 0,0 1 0 0 0,0-1 1 0 0,0 0-1 0 0,0 1 0 0 0,1-1 1 0 0,0 0-1 0 0,0 0 1 0 0,1 3 22 0 0,1-3 11 0 0,1 0 0 0 0,0 0 0 0 0,0 0 1 0 0,0 0-1 0 0,1-1 0 0 0,-1 0 0 0 0,1 0 1 0 0,0 0-1 0 0,0 0 0 0 0,0-1 0 0 0,0 0 1 0 0,0 0-1 0 0,1 0 0 0 0,-1-1 0 0 0,1 0 0 0 0,-1 0 1 0 0,1 0-1 0 0,-1 0 0 0 0,1-1 0 0 0,-1 0 1 0 0,4 0-12 0 0,17-2 269 0 0,0 0 0 0 0,0-2 0 0 0,-1-1 1 0 0,1-1-1 0 0,-1-1 0 0 0,0-1 1 0 0,-1-2-1 0 0,0 0 0 0 0,0-1 0 0 0,-1-2 1 0 0,9-6-270 0 0,9-6 322 0 0,0-3 0 0 0,-2-1 0 0 0,-1-2 0 0 0,-2-1 0 0 0,0-3 1 0 0,-3 0-1 0 0,6-11-322 0 0,-25 32-180 0 0,0-1 0 0 0,-1-1 1 0 0,-1 0-1 0 0,0-1 0 0 0,-2 0 1 0 0,0-1-1 0 0,0 0 0 0 0,-2-1 0 0 0,0 0 1 0 0,-1 0-1 0 0,-2 0 0 0 0,1-1 1 0 0,-2 0-1 0 0,-1 0 0 0 0,0 0 1 0 0,-2 0-1 0 0,0-1 0 0 0,-1 1 0 0 0,-1-1 1 0 0,-2-5 179 0 0,2 20-28 0 0,-1 0 0 0 0,0 1 0 0 0,0-1 0 0 0,0 1 0 0 0,-1-1 0 0 0,1 1 0 0 0,-1 0 0 0 0,-1 0 0 0 0,1 0 0 0 0,-1 1 0 0 0,1-1 0 0 0,-2 1 0 0 0,1 0 1 0 0,0 0-1 0 0,-1 0 0 0 0,1 0 0 0 0,-1 1 0 0 0,0 0 0 0 0,0 0 0 0 0,-1 0 0 0 0,1 1 0 0 0,0 0 0 0 0,-1 0 0 0 0,0 0 0 0 0,1 0 0 0 0,-1 1 0 0 0,0 0 0 0 0,0 0 0 0 0,0 1 1 0 0,1 0-1 0 0,-1 0 0 0 0,0 0 0 0 0,0 1 0 0 0,0-1 0 0 0,0 1 0 0 0,0 1 0 0 0,1-1 0 0 0,-1 1 0 0 0,1 0 0 0 0,-2 1 28 0 0,-9 6 105 0 0,1 2 0 0 0,0-1-1 0 0,1 2 1 0 0,0 0 0 0 0,1 1 0 0 0,0 0 0 0 0,1 1-1 0 0,0 0 1 0 0,2 1 0 0 0,-1 0 0 0 0,2 1-1 0 0,0 0 1 0 0,1 0 0 0 0,0 1 0 0 0,2 0-1 0 0,0 1 1 0 0,1-1 0 0 0,0 1 0 0 0,2 0-1 0 0,0 0 1 0 0,1 1 0 0 0,1-1 0 0 0,0 0 0 0 0,2 1-1 0 0,0 1-104 0 0,-2-5 71 0 0,0 0 1 0 0,1 0-1 0 0,0-1 0 0 0,2 1 0 0 0,-1 0 0 0 0,2 0 0 0 0,0-1 0 0 0,1 1 0 0 0,0-1 0 0 0,1 0 0 0 0,1 0 0 0 0,0-1 0 0 0,1 0 1 0 0,0 0-1 0 0,1 0 0 0 0,1-1 0 0 0,0 0 0 0 0,0-1 0 0 0,1 0 0 0 0,5 4-71 0 0,-4-7-26 0 0,-1 0 0 0 0,2-1 0 0 0,-1 0 0 0 0,1-1 0 0 0,0 0 0 0 0,0-1 0 0 0,0-1 0 0 0,1 0 0 0 0,0 0 0 0 0,0-1 1 0 0,0-1-1 0 0,0 0 0 0 0,0-1 0 0 0,3 0 26 0 0,27-6-3971 0 0,-4-10-3688 0 0,-27 7-571 0 0</inkml:trace>
  <inkml:trace contextRef="#ctx0" brushRef="#br0" timeOffset="1184.938">2290 148 7410 0 0,'0'0'1344'0'0,"0"0"103"0"0,0 0 187 0 0,0 0 99 0 0,0 0-50 0 0,0 0-289 0 0,0 0-358 0 0,0 0-309 0 0,0 0-256 0 0,0 0-179 0 0,0 0-104 0 0,0 0-43 0 0,0 0-23 0 0,-15 10-17 0 0,-51 35-16 0 0,60-40-81 0 0,0 1 0 0 0,0-1 0 0 0,1 1 0 0 0,0 1 0 0 0,0-1 0 0 0,1 1 0 0 0,-1 0 0 0 0,1 0 0 0 0,1 0 0 0 0,0 1 0 0 0,-2 3-8 0 0,-4 10 14 0 0,1-2-32 0 0,1 0 1 0 0,1 0 0 0 0,1 0-1 0 0,0 1 1 0 0,2 0 0 0 0,0 0-1 0 0,1 0 1 0 0,1 0 0 0 0,1 0-1 0 0,2 19 18 0 0,-1-31 16 0 0,1 0-1 0 0,0 0 0 0 0,0 0 1 0 0,1 0-1 0 0,0-1 0 0 0,0 1 1 0 0,1-1-1 0 0,0 0 0 0 0,0 0 1 0 0,0 0-1 0 0,1 0 0 0 0,0-1 1 0 0,1 0-1 0 0,-1 0 0 0 0,1 0 1 0 0,0-1-1 0 0,1 0 0 0 0,-1 0 1 0 0,1 0-1 0 0,0-1 0 0 0,0 0 1 0 0,0-1-1 0 0,1 1 0 0 0,0-1 1 0 0,-1-1-1 0 0,1 0 0 0 0,0 0 1 0 0,0 0-1 0 0,0-1 0 0 0,0 0 1 0 0,0 0-1 0 0,3-1-15 0 0,3 0 189 0 0,1-1 0 0 0,-1-1 0 0 0,1 0 0 0 0,-1-1 0 0 0,0-1 0 0 0,0 0 0 0 0,0-1 0 0 0,-1 0 0 0 0,0-1 0 0 0,0 0 0 0 0,0-1 0 0 0,10-8-189 0 0,-2 1 110 0 0,0-2-1 0 0,-1 0 0 0 0,-1-1 0 0 0,0-1 0 0 0,-1-1 0 0 0,-2-1 0 0 0,0 0 1 0 0,0-1-1 0 0,-2-1 0 0 0,-1 0 0 0 0,-1-1 0 0 0,8-20-109 0 0,-16 34-126 0 0,-2-1-1 0 0,1 1 1 0 0,-1-1-1 0 0,0 0 1 0 0,-1 1-1 0 0,0-1 1 0 0,-1 0-1 0 0,0 0 1 0 0,0 0-1 0 0,-1 0 1 0 0,-1 1-1 0 0,0-1 1 0 0,0 0-1 0 0,0 1 1 0 0,-1-1-1 0 0,-1 1 1 0 0,-1-4 126 0 0,2 7-335 0 0,-1 1 0 0 0,1-1 1 0 0,-1 1-1 0 0,-1 0 0 0 0,1-1 0 0 0,0 2 0 0 0,-1-1 1 0 0,0 1-1 0 0,0-1 0 0 0,-1 1 0 0 0,1 1 0 0 0,-1-1 1 0 0,0 1-1 0 0,0 0 0 0 0,0 0 0 0 0,0 1 0 0 0,-1-1 335 0 0,-65-9-9572 0 0,48 11 3169 0 0</inkml:trace>
  <inkml:trace contextRef="#ctx0" brushRef="#br0" timeOffset="1535.567">1996 409 6625 0 0,'0'0'2105'0'0,"0"0"-155"0"0,0 0-54 0 0,0 0-186 0 0,0 0-299 0 0,0 0-303 0 0,0 0-273 0 0,0 0-211 0 0,0 0-140 0 0,0 0-132 0 0,33-8-89 0 0,102-27-34 0 0,-57 14 145 0 0,75-3 694 0 0,-120 72-588 0 0,-28-41-391 0 0,0-1-1 0 0,0 0 1 0 0,0 0 0 0 0,1-1-1 0 0,0 1 1 0 0,0-1-1 0 0,0 0 1 0 0,0-1 0 0 0,1 0-1 0 0,0 0 1 0 0,0 0 0 0 0,0-1-1 0 0,0 0 1 0 0,1 0 0 0 0,-1-1-1 0 0,1 0 1 0 0,2 0-89 0 0,110 1 1392 0 0,-101-11-1683 0 0,-2 1-3905 0 0,-7 4-6257 0 0,-7 3 980 0 0</inkml:trace>
  <inkml:trace contextRef="#ctx0" brushRef="#br0" timeOffset="2046.577">641 958 1040 0 0,'0'0'1610'0'0,"0"0"-921"0"0,0 0 130 0 0,0 0 600 0 0,0 0 556 0 0,33 1 331 0 0,108 2-63 0 0,-79-1-282 0 0,229 4 3668 0 0,112-26-3402 0 0,295-65-1220 0 0,-67 5-3684 0 0,-624 80 2376 0 0,50-6-2048 0 0,-22 9-3731 0 0,-26 7-2008 0 0,-9-6 4658 0 0</inkml:trace>
  <inkml:trace contextRef="#ctx0" brushRef="#br0" timeOffset="2630.509">2058 1146 3377 0 0,'0'0'1503'0'0,"0"0"-116"0"0,0 0 54 0 0,0 0 90 0 0,0 0-12 0 0,0 0-141 0 0,0 0-295 0 0,0 0-251 0 0,0 0-197 0 0,-34 6-172 0 0,-109 21-138 0 0,56 8 21 0 0,73-25-280 0 0,-15 8-43 0 0,1 1-1 0 0,1 2 0 0 0,1 0 1 0 0,1 2-1 0 0,1 1 1 0 0,1 0-1 0 0,1 2 1 0 0,2 1-1 0 0,0 0 1 0 0,2 2-1 0 0,1 0 0 0 0,1 1-22 0 0,13-26 3 0 0,1 0-1 0 0,0 0 0 0 0,0 0 0 0 0,0 0 0 0 0,0 0 0 0 0,1 0 1 0 0,-1 1-1 0 0,1-1 0 0 0,0 0 0 0 0,0 1 0 0 0,1-1 0 0 0,-1 1 0 0 0,1-1 1 0 0,0 1-1 0 0,1-1 0 0 0,-1 1 0 0 0,1-1 0 0 0,-1 1 0 0 0,2-1 1 0 0,-1 1-1 0 0,0-1 0 0 0,1 0 0 0 0,-1 0 0 0 0,1 0 0 0 0,1 0 0 0 0,-1 0 1 0 0,0 0-1 0 0,1 0 0 0 0,0-1 0 0 0,0 1 0 0 0,0-1 0 0 0,0 0 1 0 0,0 0-1 0 0,1 0 0 0 0,-1 0 0 0 0,1 0 0 0 0,0-1 0 0 0,0 0 0 0 0,1 1-2 0 0,10 0 165 0 0,0 0-1 0 0,1 0 1 0 0,-1-2-1 0 0,1 0 0 0 0,-1-1 1 0 0,1 0-1 0 0,-1-1 1 0 0,1-1-1 0 0,-1 0 0 0 0,0-1 1 0 0,0-1-1 0 0,0 0 1 0 0,0-2-1 0 0,0 1 0 0 0,12-8-164 0 0,20-3 344 0 0,0-3-1 0 0,-1-1 1 0 0,-1-2-1 0 0,-2-3 1 0 0,0-1 0 0 0,-1-2-1 0 0,-2-1 1 0 0,-1-3-1 0 0,-2-1 1 0 0,7-10-344 0 0,-34 31-99 0 0,0-1 1 0 0,-1 0-1 0 0,-1 0 0 0 0,0-1 1 0 0,-1 0-1 0 0,-1 0 1 0 0,0-1-1 0 0,0 0 0 0 0,-2 0 1 0 0,0 0-1 0 0,-1-1 1 0 0,0 0-1 0 0,-1 1 0 0 0,-1-1 1 0 0,-1 0-1 0 0,0 0 0 0 0,-1 1 1 0 0,0-1-1 0 0,-1 0 1 0 0,-1 1-1 0 0,-1-1 0 0 0,0 1 1 0 0,-1 0-1 0 0,-1 0 1 0 0,0 1-1 0 0,-1-1 0 0 0,0 2 1 0 0,-1-1-1 0 0,-1 1 1 0 0,0 0-1 0 0,-6-5 99 0 0,11 13-92 0 0,-1 1 0 0 0,1 0-1 0 0,-1 0 1 0 0,-1 1 0 0 0,1-1 0 0 0,0 1 0 0 0,-1 0-1 0 0,1 1 1 0 0,-1-1 0 0 0,0 1 0 0 0,0 0 0 0 0,0 1-1 0 0,0-1 1 0 0,0 1 0 0 0,-1 0 0 0 0,1 1 0 0 0,0-1-1 0 0,0 1 1 0 0,-1 1 0 0 0,1-1 0 0 0,0 1-1 0 0,0 0 1 0 0,0 0 0 0 0,0 1 0 0 0,0 0 0 0 0,0 0-1 0 0,0 0 1 0 0,0 1 0 0 0,1 0 0 0 0,-1 0 0 0 0,1 0-1 0 0,0 1 1 0 0,0 0 0 0 0,0 0 0 0 0,-1 2 92 0 0,-14 12 4 0 0,2 2-1 0 0,1 0 1 0 0,0 1 0 0 0,1 0 0 0 0,1 2 0 0 0,2 0 0 0 0,0 0 0 0 0,1 1 0 0 0,2 1 0 0 0,0 0 0 0 0,2 0-1 0 0,-3 14-3 0 0,7-25-7 0 0,1 1 0 0 0,0-1 0 0 0,1 1 0 0 0,1 0 0 0 0,1 0 0 0 0,0 0 0 0 0,0 0 0 0 0,2 0 0 0 0,0 0 0 0 0,0-1 0 0 0,2 1 0 0 0,0-1 0 0 0,0 1 0 0 0,1-1 0 0 0,1 0 0 0 0,0-1 0 0 0,1 0 0 0 0,1 0 0 0 0,0 0 0 0 0,1-1 0 0 0,0 0-1 0 0,0-1 1 0 0,1 0 0 0 0,1 0 0 0 0,5 3 7 0 0,-3-3-104 0 0,2 0 0 0 0,-1-2 0 0 0,1 1 0 0 0,1-2-1 0 0,-1 0 1 0 0,1-1 0 0 0,1 0 0 0 0,0-1 0 0 0,-1-1 0 0 0,8 1 104 0 0,62-9-8823 0 0,-72-1 2960 0 0</inkml:trace>
  <inkml:trace contextRef="#ctx0" brushRef="#br0" timeOffset="3013.941">2773 1017 9578 0 0,'0'0'3355'0'0,"0"0"-1796"0"0,0 0-745 0 0,0 0-85 0 0,0 0-4 0 0,0 0-31 0 0,0 0-64 0 0,0 0-61 0 0,0 0-79 0 0,0 0-81 0 0,0 0-82 0 0,0 0-102 0 0,0 0-43 0 0,-27 29-38 0 0,-84 94-36 0 0,52-40 33 0 0,44-62-153 0 0,2 1 0 0 0,0 0 0 0 0,2 0 0 0 0,0 2 0 0 0,2-1 0 0 0,0 1 0 0 0,2 0 0 0 0,1 1 0 0 0,0-1 0 0 0,2 1 0 0 0,-1 25 12 0 0,5-46-3 0 0,0 0 1 0 0,0-1-1 0 0,0 1 0 0 0,0 0 1 0 0,1 0-1 0 0,-1-1 0 0 0,1 1 0 0 0,0 0 1 0 0,0-1-1 0 0,1 1 0 0 0,-1-1 1 0 0,1 1-1 0 0,-1-1 0 0 0,1 0 0 0 0,0 0 1 0 0,1 0-1 0 0,-1 0 0 0 0,0 0 1 0 0,1 0-1 0 0,0 0 0 0 0,-1-1 0 0 0,1 1 1 0 0,0-1-1 0 0,0 0 0 0 0,1 0 1 0 0,-1 0-1 0 0,0 0 0 0 0,1-1 0 0 0,-1 1 1 0 0,3-1 2 0 0,8 3 154 0 0,0-1 1 0 0,0-1-1 0 0,1 0 0 0 0,-1-1 1 0 0,1-1-1 0 0,-1 0 0 0 0,1-1 1 0 0,-1 0-1 0 0,0-1 1 0 0,0-1-1 0 0,0-1 0 0 0,0 0 1 0 0,0 0-1 0 0,-1-1 1 0 0,9-5-155 0 0,32-8 168 0 0,17-18-377 0 0,-37-1-4440 0 0,-29 15-6604 0 0,-4 18 4414 0 0</inkml:trace>
  <inkml:trace contextRef="#ctx0" brushRef="#br0" timeOffset="3199.69">2369 1308 10754 0 0,'0'0'2522'0'0,"0"0"-1300"0"0,0 0-258 0 0,0 0 180 0 0,0 0 20 0 0,34 0-183 0 0,111 3-283 0 0,261-22 491 0 0,-382 17-1255 0 0,108-9-2094 0 0,-47 6-6203 0 0,-53 2-1686 0 0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7:56.7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803 86 1136 0 0,'0'0'1486'0'0,"0"0"-351"0"0,0 0-123 0 0,0 0 210 0 0,0 0 350 0 0,0 0 194 0 0,0 0-51 0 0,0 0-275 0 0,0 0-414 0 0,0 0-342 0 0,0 0-278 0 0,1-7-160 0 0,2-12 86 0 0,-30 82 81 0 0,-81 180 374 0 0,-105 209-403 0 0,-83 30-322 0 0,248-401-1085 0 0,48-80 296 0 0,0-1-243 0 0,15-16-2852 0 0,138-191-5777 0 0,-134 179 8916 0 0</inkml:trace>
  <inkml:trace contextRef="#ctx0" brushRef="#br0" timeOffset="571.079">735 1 5817 0 0,'0'0'1659'0'0,"0"0"-253"0"0,0 0-90 0 0,0 0 7 0 0,0 0-35 0 0,0 0-190 0 0,0 0-314 0 0,0 0-325 0 0,0 0-252 0 0,0 0-101 0 0,0 0 24 0 0,0 0 106 0 0,3 9 98 0 0,26 133 1488 0 0,37 152 140 0 0,2 177-1285 0 0,-46-210-583 0 0,-39-230 602 0 0,-59-171 233 0 0,56 113-970 0 0,-2 1 0 0 0,0 1 0 0 0,-2 1 0 0 0,-1 1 0 0 0,0 1 0 0 0,-2 2-1 0 0,-1 0 1 0 0,0 2 0 0 0,-1 1 0 0 0,-1 1 0 0 0,0 2 0 0 0,-1 1 0 0 0,-32-9 41 0 0,32 10-155 0 0,0 2 1 0 0,-1 1 0 0 0,0 1 0 0 0,0 2 0 0 0,-1 1-1 0 0,0 2 1 0 0,0 1 0 0 0,-26 2 154 0 0,-22 26-2529 0 0,54 20-5219 0 0,26-31 3150 0 0,0-3-1102 0 0</inkml:trace>
  <inkml:trace contextRef="#ctx0" brushRef="#br0" timeOffset="1601.058">1311 781 0 0 0,'0'0'1152'0'0,"0"0"297"0"0,0 0 232 0 0,0 0 77 0 0,0 0-28 0 0,0 0-165 0 0,0 0-215 0 0,0 0-247 0 0,0 0-199 0 0,-5 0-170 0 0,1-1-649 0 0,3 1-40 0 0,-1 0-1 0 0,1-1 1 0 0,0 1-1 0 0,0 0 0 0 0,0 0 1 0 0,0 0-1 0 0,-1 0 0 0 0,1 0 1 0 0,0 0-1 0 0,0 0 0 0 0,0 1 1 0 0,0-1-1 0 0,-1 0 0 0 0,1 0 1 0 0,0 1-1 0 0,0-1 0 0 0,0 1 1 0 0,0-1-1 0 0,0 1 0 0 0,0 0 1 0 0,0-1-1 0 0,0 1 0 0 0,0 0 1 0 0,0 0-1 0 0,1 0 0 0 0,-1-1 1 0 0,0 1-1 0 0,0 0 0 0 0,1 0 1 0 0,-1 0-1 0 0,1 0 1 0 0,-1 0-1 0 0,1 0 0 0 0,-1 1-44 0 0,-78 186 2109 0 0,73-171-2072 0 0,-24 66 58 0 0,-3-2 1 0 0,-4 0 0 0 0,-16 20-96 0 0,194-349 2216 0 0,6-39-2216 0 0,-114 212 1038 0 0,-32 74-926 0 0,-1 14-200 0 0,-8 94 353 0 0,5-87-246 0 0,0 1 0 0 0,1-1-1 0 0,2 1 1 0 0,0 0 0 0 0,1-1-1 0 0,0 1 1 0 0,2 0 0 0 0,1-1-1 0 0,0 0 1 0 0,8 19-19 0 0,-9-34 17 0 0,0 1 0 0 0,1-1-1 0 0,0 0 1 0 0,0 0 0 0 0,0 0 0 0 0,0-1 0 0 0,1 1 0 0 0,0-1-1 0 0,0 0 1 0 0,0 0 0 0 0,1-1 0 0 0,-1 1 0 0 0,1-1 0 0 0,0-1-1 0 0,0 1 1 0 0,0-1 0 0 0,0 0 0 0 0,0 0 0 0 0,0-1-1 0 0,1 1 1 0 0,-1-1 0 0 0,0-1 0 0 0,1 1 0 0 0,-1-1 0 0 0,1-1-1 0 0,-1 1 1 0 0,0-1 0 0 0,1 0 0 0 0,-1 0-17 0 0,1-2 131 0 0,0-1-1 0 0,-1 1 1 0 0,0-1-1 0 0,0 0 1 0 0,0 0-1 0 0,0-1 1 0 0,-1 0-1 0 0,0 0 1 0 0,0 0 0 0 0,0-1-1 0 0,0 0 1 0 0,-1 1-1 0 0,0-2 1 0 0,-1 1-1 0 0,1 0 1 0 0,-1-1 0 0 0,0 0-1 0 0,0 1 1 0 0,-1-1-1 0 0,0 0 1 0 0,-1 0-1 0 0,1-1-130 0 0,0 3 15 0 0,8-27 113 0 0,-1 0 1 0 0,-1-1-1 0 0,-1 0 0 0 0,-3 0 0 0 0,0 0 1 0 0,-2-1-1 0 0,-2-9-128 0 0,-15-37-303 0 0,15 80 182 0 0,1 0 0 0 0,-1 1 0 0 0,0-1 0 0 0,0 0-1 0 0,0 1 1 0 0,0-1 0 0 0,1 0 0 0 0,-1 0 0 0 0,0 1 0 0 0,0-1 0 0 0,0 0 0 0 0,0 1-1 0 0,0-1 1 0 0,0 0 0 0 0,0 1 0 0 0,0-1 0 0 0,0 0 0 0 0,0 1 0 0 0,0-1 0 0 0,0 0-1 0 0,0 1 1 0 0,0-1 0 0 0,0 0 0 0 0,0 1 0 0 0,0-1 0 0 0,0 0 0 0 0,-1 0-1 0 0,1 1 1 0 0,0-1 0 0 0,0 0 0 0 0,0 1 0 0 0,0-1 0 0 0,-1 0 0 0 0,1 0 0 0 0,0 0-1 0 0,0 1 1 0 0,-1-1 0 0 0,1 0 0 0 0,0 0 0 0 0,0 0 0 0 0,-1 1 0 0 0,1-1 0 0 0,0 0-1 0 0,-1 0 1 0 0,1 0 0 0 0,0 0 0 0 0,-1 0 0 0 0,1 0 0 0 0,0 0 0 0 0,0 0 0 0 0,-1 1-1 0 0,1-1 1 0 0,0 0 0 0 0,-1 0 0 0 0,1-1 0 0 0,0 1 0 0 0,-1 0 0 0 0,1 0 0 0 0,0 0-1 0 0,-1 0 1 0 0,1 0 0 0 0,0 0 0 0 0,-1 0 121 0 0,2 34-9445 0 0,0-22 1369 0 0</inkml:trace>
  <inkml:trace contextRef="#ctx0" brushRef="#br0" timeOffset="2272.607">2134 873 432 0 0,'0'0'1084'0'0,"0"0"183"0"0,0 0 363 0 0,0 0 304 0 0,0 0 125 0 0,0 0-136 0 0,0 0-253 0 0,0 0-205 0 0,0 0-217 0 0,0 0-135 0 0,0 0-117 0 0,0 0-123 0 0,-10-14-102 0 0,-33-45-135 0 0,42 57-598 0 0,-1 1 0 0 0,0 0-1 0 0,0-1 1 0 0,0 1 0 0 0,1 0-1 0 0,-1 0 1 0 0,-1 0-1 0 0,1 0 1 0 0,0 0 0 0 0,0 1-1 0 0,0-1 1 0 0,0 1-1 0 0,0-1 1 0 0,-1 1 0 0 0,1 0-1 0 0,0 0 1 0 0,0 0 0 0 0,-1 0-1 0 0,1 0 1 0 0,0 0-1 0 0,0 1 1 0 0,0-1 0 0 0,0 1-1 0 0,-1 0 1 0 0,1-1-1 0 0,0 1 1 0 0,0 0 0 0 0,0 0-1 0 0,0 0 1 0 0,0 0 0 0 0,0 1-38 0 0,-7 2 142 0 0,-7 3-143 0 0,0 1 0 0 0,1 0-1 0 0,0 1 1 0 0,0 1 0 0 0,1 0 0 0 0,0 1 0 0 0,1 0 0 0 0,0 1 0 0 0,1 1 0 0 0,1 0 0 0 0,0 0 0 0 0,0 1 0 0 0,2 1 0 0 0,-1-1 0 0 0,2 2-1 0 0,0-1 1 0 0,1 1 0 0 0,1 0 0 0 0,0 1 0 0 0,1-1 0 0 0,1 1 0 0 0,0 0 0 0 0,1 0 0 0 0,1 1 0 0 0,1-1 0 0 0,1 11 1 0 0,-1-25-17 0 0,1 0 1 0 0,0 0-1 0 0,0-1 1 0 0,1 1 0 0 0,-1 0-1 0 0,0-1 1 0 0,1 1-1 0 0,0 0 1 0 0,-1-1-1 0 0,1 1 1 0 0,0-1 0 0 0,0 1-1 0 0,1-1 1 0 0,-1 0-1 0 0,0 1 1 0 0,1-1-1 0 0,0 0 1 0 0,-1 0 0 0 0,1 0-1 0 0,0 0 1 0 0,0 0-1 0 0,0 0 1 0 0,0-1-1 0 0,0 1 1 0 0,1 0 0 0 0,-1-1-1 0 0,0 0 1 0 0,1 0-1 0 0,-1 0 1 0 0,1 0-1 0 0,-1 0 1 0 0,1 0 0 0 0,0 0-1 0 0,-1-1 1 0 0,1 0-1 0 0,0 1 1 0 0,-1-1-1 0 0,1 0 1 0 0,1 0 16 0 0,5-1 112 0 0,-1 1 0 0 0,1-1 0 0 0,0-1 0 0 0,-1 0 0 0 0,1 0 0 0 0,-1 0 1 0 0,0-1-1 0 0,0-1 0 0 0,0 1 0 0 0,0-1 0 0 0,6-5-112 0 0,15-12 298 0 0,-1-1 0 0 0,-1-2 0 0 0,-2-1 0 0 0,0-1-1 0 0,11-17-297 0 0,80-82 285 0 0,-85 106-291 0 0,-24 42-310 0 0,0 147 609 0 0,-8-123-275 0 0,-14 456-162 0 0,13-470 148 0 0,-1 0 0 0 0,-1 0 0 0 0,-2-1 0 0 0,-1 0 0 0 0,-2 0 0 0 0,-1-1 0 0 0,-1 0 0 0 0,-5 7-4 0 0,12-31-8 0 0,-1-1 0 0 0,0 1-1 0 0,0-1 1 0 0,0 0 0 0 0,-1-1 0 0 0,1 1 0 0 0,-1-1 0 0 0,-1 0-1 0 0,1 0 1 0 0,-1-1 0 0 0,0 0 0 0 0,0 0 0 0 0,0-1 0 0 0,0 0-1 0 0,-1 0 1 0 0,-1 0 8 0 0,5-1 0 0 0,0-1 1 0 0,0 0-1 0 0,0 0 0 0 0,0-1 0 0 0,0 1 0 0 0,0-1 0 0 0,0 0 1 0 0,0 0-1 0 0,-1 0 0 0 0,1-1 0 0 0,0 1 0 0 0,0-1 0 0 0,0 0 1 0 0,0 0-1 0 0,1-1 0 0 0,-1 1 0 0 0,0-1 0 0 0,0 0 0 0 0,1 0 1 0 0,-1 0-1 0 0,1 0 0 0 0,0 0 0 0 0,-1-1 0 0 0,1 0 0 0 0,0 0 0 0 0,1 0 1 0 0,-1 0-1 0 0,0 0 0 0 0,1 0 0 0 0,0-1 0 0 0,0 1 0 0 0,-1-1 0 0 0,-3-12-11 0 0,1 0-1 0 0,1 1 0 0 0,0-2 1 0 0,1 1-1 0 0,0 0 0 0 0,2-1 1 0 0,0 1-1 0 0,0-1 0 0 0,2 0 1 0 0,0 1-1 0 0,1-1 0 0 0,2-7 12 0 0,2-7-298 0 0,1 1 1 0 0,1 0-1 0 0,2 1 0 0 0,0-1 0 0 0,3 2 0 0 0,3-7 298 0 0,19-30-4177 0 0,2 2-4819 0 0,-29 50 1597 0 0</inkml:trace>
  <inkml:trace contextRef="#ctx0" brushRef="#br0" timeOffset="5907.118">2313 1120 0 0 0,'83'-107'0'0'0,"-76"100"228"0"0,0-1 1 0 0,-1 0-1 0 0,1-1 0 0 0,-2 0 1 0 0,1 0-1 0 0,-1 0 0 0 0,-1 0 1 0 0,0-1-1 0 0,0 0 0 0 0,1-4-228 0 0,-3-49 1411 0 0,-12 54 2305 0 0,5 7 6766 0 0,-1 117-10789 0 0,2-83 349 0 0,2 0 1 0 0,1 0 0 0 0,1 0 0 0 0,2 0-1 0 0,4 17-42 0 0,-6-45-2 0 0,1 1 0 0 0,0-1-1 0 0,0 0 1 0 0,0 1 0 0 0,1-1-1 0 0,-1 0 1 0 0,1 0 0 0 0,0 0-1 0 0,0 0 1 0 0,0 0 0 0 0,1 0-1 0 0,0 0 1 0 0,-1-1 0 0 0,1 0-1 0 0,0 1 1 0 0,1-1 0 0 0,-1 0-1 0 0,0 0 1 0 0,1-1 0 0 0,0 1-1 0 0,0-1 1 0 0,0 0 0 0 0,0 0-1 0 0,0 0 1 0 0,0 0 0 0 0,0-1-1 0 0,1 1 1 0 0,-1-1 2 0 0,4-3 73 0 0,1 0-1 0 0,-1-1 1 0 0,0 1-1 0 0,0-2 1 0 0,-1 1 0 0 0,1-1-1 0 0,-1 0 1 0 0,0-1-1 0 0,0 1 1 0 0,0-1-1 0 0,0-1 1 0 0,-1 1 0 0 0,0-1-1 0 0,0 0 1 0 0,-1-1-73 0 0,11-8 102 0 0,11-14 45 0 0,-2-1 0 0 0,-1-2 0 0 0,-1 0 0 0 0,-1-1 0 0 0,-3-2 0 0 0,5-12-147 0 0,3-44 710 0 0,-27 90-721 0 0,0 1 0 0 0,-1-1 0 0 0,1 1-1 0 0,0-1 1 0 0,-1 1 0 0 0,1-1-1 0 0,-1 1 1 0 0,1-1 0 0 0,-1 1-1 0 0,1-1 1 0 0,-1 1 0 0 0,1 0 0 0 0,-1-1-1 0 0,1 1 1 0 0,-1 0 0 0 0,1 0-1 0 0,-1-1 1 0 0,1 1 0 0 0,-1 0 0 0 0,0 0-1 0 0,1 0 1 0 0,-1-1 0 0 0,0 1-1 0 0,1 0 1 0 0,-1 0 0 0 0,1 0 0 0 0,-1 0-1 0 0,0 0 1 0 0,1 0 0 0 0,-1 1-1 0 0,0-1 1 0 0,1 0 0 0 0,-1 0 0 0 0,1 0-1 0 0,-1 1 1 0 0,0-1 0 0 0,1 0-1 0 0,-1 0 1 0 0,1 1 0 0 0,-1-1-1 0 0,1 0 1 0 0,-1 1 0 0 0,1-1 0 0 0,-1 1-1 0 0,1-1 1 0 0,0 1 0 0 0,-1-1-1 0 0,1 1 1 0 0,-1-1 0 0 0,1 1 0 0 0,0-1-1 0 0,0 1 1 0 0,-1 0 0 0 0,1-1-1 0 0,0 1 1 0 0,0-1 0 0 0,0 1 0 0 0,0 0 11 0 0,-4 120-343 0 0,28 4-107 0 0,-22-121 433 0 0,0 0 1 0 0,0 0-1 0 0,0 0 1 0 0,0 0-1 0 0,1-1 1 0 0,-1 1-1 0 0,1-1 1 0 0,0 1-1 0 0,0-1 1 0 0,0 0-1 0 0,0 0 0 0 0,1-1 1 0 0,-1 1-1 0 0,1-1 1 0 0,0 1-1 0 0,0-1 1 0 0,0 0-1 0 0,0-1 1 0 0,0 1-1 0 0,0-1 1 0 0,0 1-1 0 0,0-1 1 0 0,1 0-1 0 0,-1-1 1 0 0,0 1-1 0 0,1-1 1 0 0,1 0 16 0 0,4-3 26 0 0,0 0 0 0 0,-1 0 0 0 0,0-1 0 0 0,1 0 0 0 0,-2-1 0 0 0,1 0 0 0 0,0 0-1 0 0,-1-1 1 0 0,0 0 0 0 0,0 0 0 0 0,-1-1 0 0 0,0 0 0 0 0,0 0 0 0 0,0-1 0 0 0,-1 0 0 0 0,0 0 0 0 0,-1-1-26 0 0,-3 6 3 0 0,56-69 75 0 0,-3-2 0 0 0,-4-3 0 0 0,-3-1 0 0 0,5-21-78 0 0,-32 57-68 0 0,-1-2 1 0 0,-3 0 0 0 0,-2-1 0 0 0,-2-1-1 0 0,-2 0 1 0 0,-1 0 0 0 0,-3-1 0 0 0,-2 0-1 0 0,-2-2 68 0 0,-2 43-11 0 0,0-1 0 0 0,0 1 0 0 0,-1 0 1 0 0,1 0-1 0 0,-2 0 0 0 0,1 0 0 0 0,-1 0 0 0 0,0 0 0 0 0,0 0 0 0 0,0 0 0 0 0,-1 0 0 0 0,0 0 0 0 0,0 0 0 0 0,0 1 0 0 0,-1-1 0 0 0,0 1 0 0 0,0 0 0 0 0,-1-1 0 0 0,1 2 0 0 0,-1-1 0 0 0,0 0 0 0 0,0 1 0 0 0,-1-1 0 0 0,1 1 0 0 0,-1 0 0 0 0,0 1 0 0 0,0-1 0 0 0,0 1 0 0 0,-1 0 1 0 0,1 0-1 0 0,-1 1 0 0 0,-1-1 11 0 0,3 3-48 0 0,0-1 0 0 0,0 1 0 0 0,0 0 0 0 0,0 0 0 0 0,0 0 0 0 0,0 0 0 0 0,0 1 0 0 0,0 0 0 0 0,0 0 0 0 0,0 0 0 0 0,0 0 0 0 0,0 1 0 0 0,0-1 0 0 0,0 1 0 0 0,1 0 0 0 0,-1 0 0 0 0,1 0 0 0 0,-1 1 0 0 0,1-1 0 0 0,0 1 0 0 0,0 0 0 0 0,0 0 0 0 0,0 0 0 0 0,1 0 1 0 0,-1 1-1 0 0,1-1 0 0 0,0 1 0 0 0,-1 0 48 0 0,-16 26 58 0 0,1 0 0 0 0,2 1 0 0 0,1 1 1 0 0,1 0-1 0 0,2 1 0 0 0,1 0 1 0 0,2 1-1 0 0,1 0 0 0 0,1 1 0 0 0,2 0 1 0 0,2 0-1 0 0,1 0 0 0 0,3 27-58 0 0,-3-36 41 0 0,2 0 0 0 0,1 0 0 0 0,1 0 0 0 0,1 0 0 0 0,2 0 0 0 0,0-1 0 0 0,1 0 0 0 0,2 0 0 0 0,1 0 0 0 0,0-1 0 0 0,2 0 0 0 0,1-1 0 0 0,1 0 0 0 0,1-1 0 0 0,0-1-41 0 0,-10-16-21 0 0,1-1 0 0 0,-1 0 0 0 0,1 0 0 0 0,-1-1 0 0 0,1 1 0 0 0,0-1 0 0 0,0 0 0 0 0,1 0 0 0 0,-1-1 0 0 0,1 0 0 0 0,-1 0 0 0 0,1 0 0 0 0,0 0 0 0 0,0-1 0 0 0,0 0 0 0 0,0 0 21 0 0,27-46-7420 0 0,-19 21 367 0 0,-10 19 3410 0 0</inkml:trace>
  <inkml:trace contextRef="#ctx0" brushRef="#br0" timeOffset="6593.131">3953 564 7418 0 0,'0'0'2472'0'0,"0"0"-335"0"0,0 0-284 0 0,0 0-162 0 0,0 0-250 0 0,0 0-384 0 0,0 0-317 0 0,0 0-192 0 0,0 0-165 0 0,0 0-108 0 0,-34 20-84 0 0,-109 63-74 0 0,60-15 13 0 0,71-52-113 0 0,-8 6-79 0 0,2 0 0 0 0,1 1 1 0 0,0 1-1 0 0,2 1 0 0 0,1 0 1 0 0,0 0-1 0 0,2 2 0 0 0,-6 20 62 0 0,16-44-32 0 0,1 0 0 0 0,-1 0 0 0 0,1 1 0 0 0,-1-1-1 0 0,1 1 1 0 0,0-1 0 0 0,1 1 0 0 0,-1-1 0 0 0,0 1 0 0 0,1-1-1 0 0,0 1 1 0 0,0 0 0 0 0,0-1 0 0 0,0 1 0 0 0,1-1 0 0 0,-1 1 0 0 0,1 0-1 0 0,0-1 1 0 0,0 1 0 0 0,0-1 0 0 0,1 0 0 0 0,-1 1 0 0 0,1-1-1 0 0,0 0 1 0 0,0 0 0 0 0,0 0 0 0 0,0 0 0 0 0,0 0 0 0 0,1-1-1 0 0,-1 1 1 0 0,1-1 0 0 0,0 1 0 0 0,0-1 0 0 0,-1 0 0 0 0,2 0-1 0 0,-1 0 1 0 0,0 0 0 0 0,0-1 0 0 0,0 1 0 0 0,1-1 0 0 0,-1 0 0 0 0,1 0-1 0 0,0 0 33 0 0,7-3 53 0 0,1 0 0 0 0,-1-1-1 0 0,0 0 1 0 0,0-1-1 0 0,0-1 1 0 0,0 1 0 0 0,0-2-1 0 0,-1 1 1 0 0,0-1 0 0 0,-1-1-1 0 0,1 0 1 0 0,-1 0 0 0 0,0-1-1 0 0,-1 0 1 0 0,0-1-1 0 0,0 1 1 0 0,1-5-53 0 0,1 3 36 0 0,28-29 110 0 0,-3-2-1 0 0,-2-1 0 0 0,23-38-145 0 0,18-30-156 0 0,-88 153-2588 0 0,5-21 2623 0 0,0 0 1 0 0,2 0 0 0 0,0 1 0 0 0,2 0 0 0 0,0 0-1 0 0,2 0 1 0 0,0 0 0 0 0,2 1 120 0 0,1-20-12 0 0,0-1 1 0 0,1 0-1 0 0,-1 0 0 0 0,1 1 1 0 0,0-1-1 0 0,0 0 1 0 0,0 0-1 0 0,0 0 0 0 0,1 0 1 0 0,-1 0-1 0 0,1 0 0 0 0,-1-1 1 0 0,1 1-1 0 0,0 0 0 0 0,0-1 1 0 0,1 1-1 0 0,-1-1 0 0 0,0 0 1 0 0,1 0-1 0 0,-1 0 0 0 0,1 0 1 0 0,0 0-1 0 0,0-1 0 0 0,0 1 1 0 0,0-1-1 0 0,0 1 0 0 0,0-1 1 0 0,0 0-1 0 0,0 0 0 0 0,0-1 1 0 0,0 1-1 0 0,1-1 12 0 0,5 2 40 0 0,0-1 0 0 0,1 0 0 0 0,-1 0 0 0 0,0-1 0 0 0,0 0 0 0 0,0-1 0 0 0,0 0 0 0 0,0-1 0 0 0,0 1 0 0 0,0-2 0 0 0,1 0-40 0 0,15-9 177 0 0,-1-1 1 0 0,0-1-1 0 0,-1-1 1 0 0,-1-1-1 0 0,0-1 1 0 0,-1-1-1 0 0,-1-1 1 0 0,-1-1-1 0 0,10-13-177 0 0,-10 9 106 0 0,0 0 0 0 0,-2-1 0 0 0,-1-1 0 0 0,-1-1 0 0 0,-1 0 0 0 0,-2-1 0 0 0,8-25-106 0 0,-6-68 44 0 0,-14 119-42 0 0,0 0 1 0 0,0 1-1 0 0,0-1 1 0 0,-1 1-1 0 0,1-1 1 0 0,0 0-1 0 0,-1 1 1 0 0,1-1-1 0 0,-1 1 1 0 0,0-1-1 0 0,1 1 1 0 0,-1-1-1 0 0,0 1 1 0 0,0 0-1 0 0,0-1 0 0 0,0 1 1 0 0,0 0-1 0 0,0 0 1 0 0,0 0-1 0 0,0-1 1 0 0,-1 1-1 0 0,1 0 1 0 0,0 1-1 0 0,-1-1 1 0 0,1 0-1 0 0,-1 0 1 0 0,1 1-1 0 0,-1-1 1 0 0,1 0-1 0 0,-1 1 0 0 0,1 0 1 0 0,-1-1-1 0 0,0 1 1 0 0,1 0-1 0 0,-1 0 1 0 0,0 0-1 0 0,1 0 1 0 0,-1 0-1 0 0,1 0 1 0 0,-1 0-1 0 0,0 1 1 0 0,1-1-3 0 0,-66 27-803 0 0,54-18 758 0 0,1 1-1 0 0,0 0 1 0 0,1 1-1 0 0,0 1 1 0 0,1 0 0 0 0,0 0-1 0 0,1 1 1 0 0,0 0-1 0 0,1 1 1 0 0,0-1 0 0 0,1 2-1 0 0,1-1 1 0 0,0 1-1 0 0,1 0 1 0 0,1 0 0 0 0,0 0-1 0 0,1 1 1 0 0,1-1-1 0 0,0 11 46 0 0,3-20 7 0 0,1 1-1 0 0,1 0 0 0 0,0 0 0 0 0,0-1 0 0 0,0 1 1 0 0,1-1-1 0 0,-1 0 0 0 0,1 0 0 0 0,1-1 0 0 0,-1 1 1 0 0,1-1-1 0 0,0 0 0 0 0,0 0 0 0 0,1 0 1 0 0,0-1-1 0 0,-1 0 0 0 0,2 0 0 0 0,-1 0 0 0 0,0-1 1 0 0,1 0-1 0 0,-1 0 0 0 0,5 1-6 0 0,14 9 91 0 0,11 7 104 0 0,-28-17-52 0 0,0 0 1 0 0,-1 1-1 0 0,1 0 1 0 0,-1 1-1 0 0,0 0 1 0 0,0 0-1 0 0,-1 0 1 0 0,0 1-1 0 0,0 0 1 0 0,0 0-1 0 0,0 0 1 0 0,3 6-144 0 0,-4 0 61 0 0,-1-1 1 0 0,1 1-1 0 0,-2 0 1 0 0,0 0-1 0 0,0 1 1 0 0,-1-1-1 0 0,-1 0 1 0 0,0 1-1 0 0,0-1 1 0 0,-2 1-1 0 0,1 0 1 0 0,-2-1-1 0 0,0 3-61 0 0,0 42-4616 0 0,2-55 3515 0 0,0 2-600 0 0,2-2-4064 0 0,1 1-982 0 0</inkml:trace>
</inkml:ink>
</file>

<file path=ppt/ink/ink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4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7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0:13.482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2898 1433 0 0 0,'0'0'875'0'0,"0"0"362"0"0,0 0 96 0 0,0 0-28 0 0,0 0-199 0 0,0 0-181 0 0,-6-6-71 0 0,-21-19-94 0 0,-46-13 6248 0 0,-8 23-4080 0 0,-205 11 450 0 0,106 39-2912 0 0,108-15-282 0 0,23-6 61 0 0,0 2 0 0 0,1 2 0 0 0,1 3 0 0 0,1 1 0 0 0,-30 20-245 0 0,-66 87 424 0 0,-17 32 184 0 0,113-113-458 0 0,1-4 133 0 0,3 2-1 0 0,1 2 0 0 0,-23 38-282 0 0,42-47 127 0 0,1 2-1 0 0,2 0 0 0 0,1 0 1 0 0,3 2-1 0 0,1 0 0 0 0,2 1 1 0 0,-3 29-127 0 0,-17 141 361 0 0,22 19-42 0 0,11-157-251 0 0,19 127 152 0 0,24-41 28 0 0,-13-67-111 0 0,-15-59-75 0 0,1-1 0 0 0,2 0-1 0 0,1-1 1 0 0,18 21-62 0 0,-18-31 39 0 0,1-1 0 0 0,1-2 1 0 0,1 0-1 0 0,1-1 0 0 0,1-2 0 0 0,1 0 1 0 0,21 10-40 0 0,126 47 201 0 0,-85-39-129 0 0,49 1-59 0 0,129 3 214 0 0,-44-25-129 0 0,-41-16 68 0 0,-67-13-52 0 0,41-8-18 0 0,-52 0-26 0 0,52-19 54 0 0,-59-3-14 0 0,41-37 67 0 0,-13-7-18 0 0,-16-8 33 0 0,13-33-59 0 0,-57 34 2 0 0,-20 18 10 0 0,10-23-62 0 0,-20 12 48 0 0,14-79-33 0 0,-18 43-34 0 0,-12 13-22 0 0,-13 77-46 0 0,-2 19 11 0 0,0-1-1 0 0,0 0 0 0 0,-2 0 1 0 0,0 0-1 0 0,-1 0 1 0 0,0 0-1 0 0,-1 0 0 0 0,-1 0 1 0 0,-1 0-1 0 0,0 0 0 0 0,-3-4-6 0 0,-44-108 50 0 0,2 21 0 0 0,24 41-64 0 0,-43-59-77 0 0,-2-3 136 0 0,-29-2 26 0 0,0 41-71 0 0,-6 5-76 0 0,16 33 68 0 0,-6-1 25 0 0,28 22-114 0 0,-30-14 70 0 0,-43-11-35 0 0,-27 44-1040 0 0,68-6-2301 0 0,68 5-2397 0 0,-1-3-6696 0 0,26 11 4350 0 0</inkml:trace>
  <inkml:trace contextRef="#ctx0" brushRef="#br0" timeOffset="2726.165">2550 2700 0 0 0,'0'0'552'0'0,"3"0"30"0"0,5 3 13020 0 0,-8 48-9845 0 0,0-50-3685 0 0,0-1 32 0 0,0 0 23 0 0,0 0 40 0 0,0 0 41 0 0,0 0 40 0 0,0 0 27 0 0,0 0-15 0 0,0 0 2 0 0,0 0-44 0 0,6-27 826 0 0,10 13-5273 0 0,-7 3-5634 0 0,-7 8 2477 0 0</inkml:trace>
  <inkml:trace contextRef="#ctx0" brushRef="#br0" timeOffset="7516.371">3184 2431 0 0 0,'0'0'151'0'0,"0"0"485"0"0,0 0 25 0 0,0 0-101 0 0,0 0-75 0 0,0 0 9 0 0,0 0 60 0 0,-5 5 67 0 0,-14 20 178 0 0,1 1-1 0 0,2 1 1 0 0,0 1 0 0 0,2 0-1 0 0,1 1 1 0 0,2 0-1 0 0,-4 13-798 0 0,-23 53 786 0 0,-65 156-540 0 0,89-203-117 0 0,14-48-130 0 0,0 0 21 0 0,0 0 14 0 0,0 0 22 0 0,0 0 26 0 0,0 0 32 0 0,9-15 1172 0 0,48-99 41 0 0,-9 0-1336 0 0,103-169-66 0 0,-149 280 81 0 0,2-4 14 0 0,0-1-1 0 0,1 1 1 0 0,0 0-1 0 0,1 1 1 0 0,-1-1-1 0 0,1 1 1 0 0,1 0-1 0 0,-1 0 1 0 0,1 1-1 0 0,0 0 1 0 0,0 0-1 0 0,0 1 1 0 0,4-2-20 0 0,-8 7 32 0 0,-1 1 1 0 0,0 0-1 0 0,1 0 1 0 0,-1-1-1 0 0,0 1 1 0 0,0 1-1 0 0,0-1 1 0 0,0 0-1 0 0,-1 0 1 0 0,1 1-1 0 0,-1-1 0 0 0,1 1 1 0 0,-1-1-1 0 0,0 1 1 0 0,0 0-1 0 0,0-1 1 0 0,0 1-1 0 0,0 0 1 0 0,-1 0-1 0 0,1 0 0 0 0,-1-1 1 0 0,0 1-1 0 0,0 0 1 0 0,0 0-1 0 0,0 0 1 0 0,-1 2-33 0 0,1-3 12 0 0,1 14 29 0 0,1 1 1 0 0,0 0-1 0 0,1-1 0 0 0,1 0 0 0 0,0 0 0 0 0,1 0 0 0 0,1 0 0 0 0,0-1 1 0 0,2 0-1 0 0,-1 0 0 0 0,2-1 0 0 0,0 0 0 0 0,0 0 0 0 0,2-1 1 0 0,3 4-42 0 0,-2-6 29 0 0,-3-3 3 0 0,0 0 0 0 0,-1 0-1 0 0,0 1 1 0 0,0 0 0 0 0,-1 1-1 0 0,0 0 1 0 0,0 0 0 0 0,-1 0-1 0 0,-1 1 1 0 0,0-1-1 0 0,0 2 1 0 0,0 1-32 0 0,-5-11 65 0 0,-1-1 0 0 0,1 1 0 0 0,0-1 0 0 0,0 1 1 0 0,-1-1-1 0 0,1 0 0 0 0,-1 1 0 0 0,0-1 0 0 0,1 0 0 0 0,-1 1 0 0 0,0-1 0 0 0,0 0 0 0 0,0 0 0 0 0,0 0 0 0 0,0 0 0 0 0,0 0 1 0 0,0 0-1 0 0,0 0 0 0 0,0 0 0 0 0,0 0 0 0 0,0 0 0 0 0,-1 0 0 0 0,1-1 0 0 0,0 1 0 0 0,-1-1 0 0 0,1 1 0 0 0,0-1 1 0 0,-1 1-1 0 0,1-1 0 0 0,-1 0 0 0 0,1 0 0 0 0,-1 1 0 0 0,1-1 0 0 0,-1 0 0 0 0,1 0 0 0 0,0-1 0 0 0,-1 1 0 0 0,1 0 0 0 0,-1 0 1 0 0,1-1-1 0 0,-1 1 0 0 0,1-1 0 0 0,0 1 0 0 0,-1-1 0 0 0,1 0 0 0 0,0 1 0 0 0,0-1 0 0 0,-1 0 0 0 0,1 0 0 0 0,0 0-65 0 0,-1 1-37 0 0,-46-11 63 0 0,0-2 1 0 0,0-2 0 0 0,2-2-1 0 0,0-2 1 0 0,-15-10-27 0 0,-4-9-1422 0 0,59 28-1826 0 0,5 3-5945 0 0,1 3 3816 0 0</inkml:trace>
  <inkml:trace contextRef="#ctx0" brushRef="#br1" timeOffset="17425.254">196 903 0 0 0,'-17'0'112'0'0,"14"0"511"0"0,3 0 380 0 0,0 0 134 0 0,0 0 24 0 0,0 0-48 0 0,0 0-153 0 0,5 19 2024 0 0,9 98 1589 0 0,0 46-247 0 0,-7 116-4326 0 0,-1-10 1219 0 0,42 180 389 0 0,-28-178-696 0 0,-22 68 423 0 0,-2-250-966 0 0,-1-6-178 0 0,3 1 1 0 0,4-1-1 0 0,12 73-191 0 0,8 127 451 0 0,2-81-172 0 0,-11 45 177 0 0,-9-77-64 0 0,-22-8-85 0 0,17 72 126 0 0,-26-97-210 0 0,23-67-217 0 0,4-40-4676 0 0,8-41-9164 0 0,-7 7 5782 0 0</inkml:trace>
  <inkml:trace contextRef="#ctx0" brushRef="#br1" timeOffset="24848.877">361 4809 0 0 0,'-2'0'245'0'0,"-5"-4"7242"0"0,-50-3-2730 0 0,57 8-4523 0 0,0-1-1 0 0,1 0 1 0 0,-1 0-1 0 0,0 1 1 0 0,0-1-1 0 0,0 0 1 0 0,0 1-1 0 0,0-1 1 0 0,0 0-1 0 0,0 1 1 0 0,0-1-1 0 0,0 0 1 0 0,0 1-1 0 0,0-1 1 0 0,0 0 0 0 0,0 1-1 0 0,0-1 1 0 0,0 0-1 0 0,0 1 1 0 0,-1-1-1 0 0,1 1-233 0 0,238 8 4585 0 0,1 0-3774 0 0,-7 2-264 0 0,762-7 1057 0 0,-729-15-1272 0 0,290 4 131 0 0,-227 0-50 0 0,-103-12-107 0 0,-76 12-177 0 0,15-4-70 0 0,-14-1-79 0 0,-3 5 106 0 0,-59 3-51 0 0,70-3 34 0 0,-9-1 5 0 0,-68 1 0 0 0,87-8 92 0 0,-33 12-90 0 0,-62-1-4 0 0,-5 0-60 0 0,4 1 68 0 0,-68 0 699 0 0,-3-4-3393 0 0,-3 1-3759 0 0,-5 3-4122 0 0,5 3 1832 0 0</inkml:trace>
  <inkml:trace contextRef="#ctx0" brushRef="#br1" timeOffset="27819.157">5742 4412 0 0 0,'0'0'1130'0'0,"0"0"205"0"0,0 0 73 0 0,0 0-27 0 0,0 0 1 0 0,0 0 81 0 0,7-5 72 0 0,19-15 68 0 0,-20 15-27 0 0,-6 5-118 0 0,0 0-167 0 0,0 0-188 0 0,0 0-164 0 0,0 0-134 0 0,0 0-82 0 0,0 0-92 0 0,-14 23 1707 0 0,-217 290-954 0 0,190-258-1342 0 0,2 2 0 0 0,2 1-1 0 0,-8 25-41 0 0,18-39-329 0 0,18-80-6499 0 0,21-56-5256 0 0,4 26 7715 0 0,-15 58 4369 0 0</inkml:trace>
  <inkml:trace contextRef="#ctx0" brushRef="#br1" timeOffset="28286.128">5374 4537 0 0 0,'0'0'1282'0'0,"0"0"183"0"0,0 0-23 0 0,0 0-108 0 0,0 0-92 0 0,0 0-53 0 0,0 0 27 0 0,0 0 38 0 0,0 0-20 0 0,1-23-84 0 0,1-68-111 0 0,3 74 6676 0 0,7 34-8115 0 0,-11-14 1112 0 0,83 78 782 0 0,58 114-427 0 0,-17-37-579 0 0,-77-111-191 0 0,-44-48-4998 0 0,2-8-7544 0 0,-3 6 3971 0 0</inkml:trace>
  <inkml:trace contextRef="#ctx0" brushRef="#br1" timeOffset="29627.068">41 104 248 0 0,'0'0'760'0'0,"0"0"108"0"0,0 0 247 0 0,0 0 332 0 0,0 0 364 0 0,0 0 187 0 0,0 0-55 0 0,0 0-248 0 0,0 0-341 0 0,0 0-326 0 0,0 0-308 0 0,-3-4-205 0 0,-8-14-130 0 0,-4 55 1256 0 0,10-5-1396 0 0,1 0-1 0 0,2 0 1 0 0,2 0 0 0 0,1 0 0 0 0,1 0 0 0 0,2 0 0 0 0,1 0 0 0 0,1 0-1 0 0,2-1 1 0 0,2 3-245 0 0,-10-31 42 0 0,1 0-1 0 0,0 0 0 0 0,0 0 1 0 0,0 0-1 0 0,0 0 0 0 0,0-1 0 0 0,1 1 1 0 0,-1 0-1 0 0,1-1 0 0 0,-1 1 1 0 0,1-1-1 0 0,0 1 0 0 0,0-1 1 0 0,1 0-1 0 0,-1 0 0 0 0,0 0 1 0 0,1 0-1 0 0,-1 0 0 0 0,1 0 0 0 0,-1-1 1 0 0,1 0-1 0 0,0 1 0 0 0,0-1 1 0 0,-1 0-1 0 0,1 0 0 0 0,0 0 1 0 0,0-1-1 0 0,0 1 0 0 0,0-1 1 0 0,0 1-1 0 0,0-1 0 0 0,1 0 1 0 0,-1 0-1 0 0,0-1 0 0 0,0 1 0 0 0,0-1 1 0 0,0 1-1 0 0,0-1 0 0 0,0 0 1 0 0,-1 0-1 0 0,1 0 0 0 0,2-1-41 0 0,77-98 1268 0 0,-73 84-1194 0 0,18-32 78 0 0,-3-2 0 0 0,-2-1 0 0 0,-2 0 0 0 0,-3-2 0 0 0,2-15-152 0 0,-9-18 644 0 0,-10 86-497 0 0,0 0-43 0 0,0 0-60 0 0,0 0-83 0 0,0 27-454 0 0,27 123 496 0 0,40 86 83 0 0,15 84-86 0 0,-78-299 14 0 0,-1 0 0 0 0,0 1 0 0 0,-2-1 0 0 0,0 1 0 0 0,-2 0 0 0 0,0-1 0 0 0,-1 1 0 0 0,-5 18-14 0 0,5-37 9 0 0,1 0 0 0 0,-1 0 0 0 0,1-1 0 0 0,-1 1 0 0 0,0 0 0 0 0,0-1-1 0 0,0 0 1 0 0,0 1 0 0 0,0-1 0 0 0,0 0 0 0 0,-1 0 0 0 0,1-1 0 0 0,-1 1 0 0 0,1 0 0 0 0,-1-1-1 0 0,0 1 1 0 0,0-1 0 0 0,0 0 0 0 0,0 0 0 0 0,0 0 0 0 0,0 0 0 0 0,0-1 0 0 0,0 1 0 0 0,0-1-1 0 0,0 0 1 0 0,0 0 0 0 0,0 0 0 0 0,0 0 0 0 0,0 0 0 0 0,0-1 0 0 0,0 1 0 0 0,0-1 0 0 0,0 0-1 0 0,0 0 1 0 0,0 0 0 0 0,0 0 0 0 0,0-1 0 0 0,1 1 0 0 0,-1-1 0 0 0,0 1 0 0 0,1-1 0 0 0,-1 0 0 0 0,1 0-1 0 0,0 0 1 0 0,0 0 0 0 0,0-1 0 0 0,0 1 0 0 0,0-1 0 0 0,0 1 0 0 0,1-1 0 0 0,-1 0 0 0 0,1 1-1 0 0,-1-1 1 0 0,1-2-9 0 0,-3-8-10 0 0,2 0-1 0 0,0 0 1 0 0,0-1 0 0 0,1 1-1 0 0,1-1 1 0 0,0 1-1 0 0,1 0 1 0 0,0-1-1 0 0,1 1 1 0 0,0 0 0 0 0,1 0-1 0 0,1 0 1 0 0,0 0-1 0 0,1 0 1 0 0,0 1 0 0 0,1 0-1 0 0,1 0 1 0 0,0 1-1 0 0,0-1 1 0 0,1 1-1 0 0,0 1 1 0 0,2-1 10 0 0,11-17-372 0 0,2 1-1 0 0,1 1 1 0 0,1 2-1 0 0,0 0 1 0 0,2 1-1 0 0,26-15 373 0 0,-2 8-4829 0 0,1 7-4072 0 0,-35 15 194 0 0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04.1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0 537 5809 0 0,'0'0'1334'0'0,"0"0"-289"0"0,0 0-139 0 0,0 0 49 0 0,0 0 105 0 0,0 0 8 0 0,0 0-126 0 0,0 0-151 0 0,0 0-98 0 0,0 0-90 0 0,0 0-84 0 0,0 0-87 0 0,0 0-84 0 0,11 38-65 0 0,33 119-53 0 0,-12 5 141 0 0,-25-121-348 0 0,-3-15-9 0 0,0 0 0 0 0,2 0 0 0 0,0-1 0 0 0,2 1 0 0 0,1-2 0 0 0,1 1 0 0 0,1-1 0 0 0,2 1-14 0 0,-13-24 22 0 0,0-1 0 0 0,1 1 0 0 0,-1 0 0 0 0,1 0 1 0 0,-1-1-1 0 0,1 1 0 0 0,-1 0 0 0 0,1-1 0 0 0,-1 1 0 0 0,1-1 1 0 0,0 1-1 0 0,-1-1 0 0 0,1 1 0 0 0,0-1 0 0 0,-1 1 0 0 0,1-1 1 0 0,0 1-1 0 0,0-1 0 0 0,-1 0 0 0 0,1 0 0 0 0,0 1 0 0 0,0-1 1 0 0,0 0-1 0 0,0 0 0 0 0,-1 0 0 0 0,1 0 0 0 0,0 0 0 0 0,0 0 1 0 0,0 0-1 0 0,0 0 0 0 0,-1 0 0 0 0,1 0 0 0 0,0 0 0 0 0,0-1 1 0 0,0 1-1 0 0,0 0 0 0 0,-1-1 0 0 0,1 1 0 0 0,0 0 0 0 0,-1-1 1 0 0,1 1-1 0 0,0-1 0 0 0,0 1 0 0 0,-1-1 0 0 0,1 0 0 0 0,-1 1 1 0 0,1-1-1 0 0,-1 0 0 0 0,1 1 0 0 0,-1-1-22 0 0,25-40 1542 0 0,-22 35-1424 0 0,64-137 817 0 0,-7-3-1 0 0,13-60-934 0 0,-43 77-1046 0 0,-30 128-266 0 0,0 2-3564 0 0,0 8-552 0 0,0-4-2327 0 0</inkml:trace>
  <inkml:trace contextRef="#ctx0" brushRef="#br0" timeOffset="579.168">634 938 0 0 0,'0'0'1748'0'0,"0"0"91"0"0,0 0 69 0 0,0 0 17 0 0,0 0-74 0 0,0 0-160 0 0,0 0-226 0 0,0 0-234 0 0,0 0-203 0 0,0 0-180 0 0,0 0-169 0 0,31-12-134 0 0,98-43-86 0 0,-76 17 145 0 0,-48 29-462 0 0,1 1-92 0 0,-1-1 1 0 0,0 1 0 0 0,0-1 0 0 0,-1 0 0 0 0,0 0 0 0 0,0 0-1 0 0,-1-1 1 0 0,-1 1 0 0 0,0-1 0 0 0,0 1 0 0 0,0-1 0 0 0,-1 0-1 0 0,-1 0 1 0 0,0 0 0 0 0,0 0 0 0 0,-2-6-51 0 0,0 13-207 0 0,0 0 0 0 0,-1 0-1 0 0,1 0 1 0 0,-1 0 0 0 0,0 0 0 0 0,0 1 0 0 0,0-1 0 0 0,0 1-1 0 0,-1 0 1 0 0,1-1 0 0 0,-1 2 0 0 0,1-1 0 0 0,-1 0 0 0 0,0 1-1 0 0,1 0 1 0 0,-1 0 0 0 0,0 0 0 0 0,0 0 0 0 0,0 0-1 0 0,0 1 1 0 0,0 0 0 0 0,0 0 0 0 0,0 0 0 0 0,0 0 0 0 0,0 0-1 0 0,0 1 1 0 0,0 0 0 0 0,1 0 0 0 0,-1 0 0 0 0,0 0 0 0 0,0 1-1 0 0,1-1 1 0 0,-1 1 0 0 0,1 0 0 0 0,-1 0 0 0 0,1 0-1 0 0,0 1 1 0 0,0-1 0 0 0,0 1 0 0 0,0 0 207 0 0,-9 6-499 0 0,0 1 0 0 0,1 0 0 0 0,1 1 0 0 0,0 0 0 0 0,0 1 0 0 0,1 0 0 0 0,1 0 0 0 0,-5 9 499 0 0,5-5-174 0 0,0 1 1 0 0,1 0-1 0 0,0 1 0 0 0,2-1 0 0 0,0 1 1 0 0,1 0-1 0 0,0 0 0 0 0,2 1 0 0 0,0-1 1 0 0,1 13 173 0 0,1-25 126 0 0,1 1 1 0 0,-1 0 0 0 0,1-1 0 0 0,1 1 0 0 0,-1-1-1 0 0,1 0 1 0 0,0 1 0 0 0,1-1 0 0 0,-1 0-1 0 0,1 0 1 0 0,1-1 0 0 0,-1 1 0 0 0,1-1-1 0 0,0 1 1 0 0,0-1 0 0 0,0 0 0 0 0,1 0 0 0 0,-1-1-1 0 0,1 0 1 0 0,1 1 0 0 0,-1-2 0 0 0,0 1-1 0 0,1-1 1 0 0,0 1 0 0 0,0-2 0 0 0,0 1 0 0 0,0-1-1 0 0,0 1 1 0 0,1-2 0 0 0,-1 1 0 0 0,0-1-1 0 0,1 0 1 0 0,-1 0 0 0 0,1-1-127 0 0,8 1 513 0 0,1 0-1 0 0,-1-1 1 0 0,1-1 0 0 0,-1-1-1 0 0,0 0 1 0 0,0-1 0 0 0,0-1-1 0 0,0 0 1 0 0,0-1 0 0 0,-1 0-1 0 0,0-1 1 0 0,0-1 0 0 0,0 0-1 0 0,-1-1 1 0 0,0-1 0 0 0,-1 0-1 0 0,4-3-512 0 0,25-23 554 0 0,-2-2-1 0 0,-1-1 1 0 0,-2-2-1 0 0,8-14-553 0 0,-8 9 24 0 0,-1-1-1 0 0,-3-2 1 0 0,-2-1-1 0 0,-1-2 1 0 0,-3-1 0 0 0,5-19-24 0 0,-18 35-866 0 0,-1-1 1 0 0,-2 0 0 0 0,-2 0 0 0 0,-2-1 0 0 0,-1 0 0 0 0,0-16 865 0 0,-4 31-911 0 0,1 17 695 0 0,-1-1-1 0 0,0 0 0 0 0,0 0 1 0 0,0 0-1 0 0,-1 0 1 0 0,0 1-1 0 0,0-1 1 0 0,-1 0-1 0 0,0 0 0 0 0,0 0 1 0 0,-1 0-1 0 0,0 1 1 0 0,0-1-1 0 0,0 1 1 0 0,-1-1-1 0 0,0 1 0 0 0,0 0 1 0 0,0 0-1 0 0,-1 0 1 0 0,0 1-1 0 0,0-1 1 0 0,-1 1-1 0 0,0-1 217 0 0,1 5 28 0 0,0-1 1 0 0,1 1-1 0 0,-1 0 1 0 0,0 0-1 0 0,0 0 1 0 0,1 1-1 0 0,-1 0 0 0 0,0-1 1 0 0,0 1-1 0 0,0 0 1 0 0,0 1-1 0 0,0-1 1 0 0,1 1-1 0 0,-1 0 1 0 0,0 0-1 0 0,0 0 0 0 0,1 0 1 0 0,-1 1-1 0 0,1-1 1 0 0,-1 1-1 0 0,1 0 1 0 0,-1 0-1 0 0,1 0 1 0 0,0 0-1 0 0,0 1 0 0 0,0 0 1 0 0,0 0-29 0 0,-72 80 1171 0 0,52-49-824 0 0,1 1 1 0 0,2 1-1 0 0,2 2 0 0 0,1-1 1 0 0,2 2-1 0 0,2 0 1 0 0,1 1-1 0 0,2 0 0 0 0,2 0 1 0 0,2 1-1 0 0,1 0 0 0 0,2 0 1 0 0,3 1-1 0 0,0-1 0 0 0,5 17-347 0 0,-1-40 69 0 0,0-1-1 0 0,2 1 0 0 0,0-1 1 0 0,1 0-1 0 0,0-1 0 0 0,2 0 0 0 0,0 0 1 0 0,1 0-1 0 0,0-1 0 0 0,1-1 0 0 0,1 0 1 0 0,0-1-1 0 0,1 0 0 0 0,0 0 0 0 0,1-2 1 0 0,5 3-69 0 0,26 5-1131 0 0,-13-18-4013 0 0,-19-2 1106 0 0,-5 1-2949 0 0</inkml:trace>
  <inkml:trace contextRef="#ctx0" brushRef="#br0" timeOffset="929.949">1733 574 6209 0 0,'0'0'2199'0'0,"0"0"-382"0"0,0 0-219 0 0,0 0-168 0 0,0 0-204 0 0,0 0-320 0 0,0 0-293 0 0,0 0-194 0 0,0 0-148 0 0,0 0-89 0 0,-26 34-78 0 0,-82 107-78 0 0,50-42-173 0 0,54-86 99 0 0,-2 5-162 0 0,0 1 1 0 0,2-1-1 0 0,0 1 1 0 0,1 0-1 0 0,1 0 1 0 0,1 0-1 0 0,1 0 1 0 0,0 1-1 0 0,2 4 210 0 0,-1-19-12 0 0,0 0-1 0 0,1 0 1 0 0,-1-1-1 0 0,1 1 1 0 0,0 0-1 0 0,0-1 1 0 0,0 1-1 0 0,1-1 0 0 0,-1 0 1 0 0,1 0-1 0 0,0 0 1 0 0,1 0-1 0 0,-1 0 1 0 0,1-1-1 0 0,-1 1 1 0 0,1-1-1 0 0,0 0 1 0 0,0 0-1 0 0,1 0 1 0 0,-1-1-1 0 0,0 0 1 0 0,1 0-1 0 0,0 0 1 0 0,-1 0-1 0 0,1-1 1 0 0,0 1-1 0 0,0-1 1 0 0,5 0 12 0 0,-1 1 132 0 0,0-1 0 0 0,1-1 0 0 0,-1 0 1 0 0,1 0-1 0 0,-1 0 0 0 0,1-1 1 0 0,-1-1-1 0 0,0 0 0 0 0,0 0 1 0 0,1-1-1 0 0,-2 0 0 0 0,1 0 1 0 0,0-1-1 0 0,7-4-132 0 0,-5-1 146 0 0,-1 1 1 0 0,1-1-1 0 0,-2-1 1 0 0,1 0-1 0 0,-1 0 1 0 0,-1-1-1 0 0,0 0 0 0 0,0 0 1 0 0,-1-1-1 0 0,-1 0 1 0 0,0 0-1 0 0,-1-1 1 0 0,0 0-1 0 0,-1 0 1 0 0,0 0-1 0 0,-1 0 0 0 0,0-1 1 0 0,-1 1-1 0 0,-1-1 1 0 0,0 1-1 0 0,-1-11-146 0 0,-17-103-1389 0 0,-16 47-3128 0 0,-12 16-4587 0 0,29 47 4618 0 0</inkml:trace>
  <inkml:trace contextRef="#ctx0" brushRef="#br0" timeOffset="1743.232">2202 633 0 0 0,'0'0'152'0'0,"0"0"355"0"0,0 0 128 0 0,0 0 153 0 0,0 0 167 0 0,0 0 38 0 0,0 0-61 0 0,0 0-123 0 0,-31 9-121 0 0,-94 30-35 0 0,68-10 864 0 0,52-24-1310 0 0,0 1 0 0 0,1 0 0 0 0,0 0 1 0 0,0 0-1 0 0,0 0 0 0 0,1 0 0 0 0,0 1 1 0 0,0-1-1 0 0,1 1 0 0 0,0 0 0 0 0,0 0 1 0 0,0 0-1 0 0,1 0 0 0 0,0 0 0 0 0,1 0 1 0 0,-1 1-1 0 0,1-1 0 0 0,1 0 0 0 0,-1 0 1 0 0,1 0-1 0 0,1 0 0 0 0,-1 0 1 0 0,1 0-1 0 0,0 0 0 0 0,1 0 0 0 0,-1-1 1 0 0,1 1-1 0 0,1-1 0 0 0,2 4-207 0 0,-2 1 64 0 0,2-1-1 0 0,-1 0 0 0 0,1 0 1 0 0,1-1-1 0 0,-1 1 1 0 0,2-1-1 0 0,-1-1 0 0 0,1 0 1 0 0,1 0-1 0 0,-1 0 1 0 0,1-1-1 0 0,1 0 1 0 0,-1-1-1 0 0,1 0 0 0 0,0 0 1 0 0,0-1-1 0 0,1-1 1 0 0,0 0-1 0 0,0 0 0 0 0,4 0-63 0 0,94 4 1625 0 0,-66-49-1663 0 0,-8-10-2327 0 0,-14 15-3344 0 0,-13 21 1233 0 0,-1 7-468 0 0</inkml:trace>
  <inkml:trace contextRef="#ctx0" brushRef="#br0" timeOffset="1988.966">2583 832 1968 0 0,'0'0'2358'0'0,"0"0"-605"0"0,0 0-356 0 0,0 0-119 0 0,0 0-106 0 0,-4 31-176 0 0,-12 97-266 0 0,12-30 85 0 0,9-67-2231 0 0,5-25-8624 0 0,-10-6 9029 0 0</inkml:trace>
  <inkml:trace contextRef="#ctx0" brushRef="#br0" timeOffset="2231.696">2524 364 10306 0 0,'0'0'752'0'0,"0"0"-392"0"0,0 0-360 0 0,0 0-160 0 0,0 0-496 0 0,0 0-1248 0 0,0 0-1129 0 0,0 0-2632 0 0</inkml:trace>
  <inkml:trace contextRef="#ctx0" brushRef="#br0" timeOffset="2470.156">3014 103 6345 0 0,'0'0'3114'0'0,"0"0"-1723"0"0,0 0-660 0 0,0 0-1 0 0,0 0 103 0 0,0 0 57 0 0,0 0-87 0 0,0 0-158 0 0,0 0-101 0 0,0 0-30 0 0,0 0-41 0 0,0 0-41 0 0,0 0-37 0 0,3 24-23 0 0,8 79-11 0 0,-16 134 1021 0 0,-6 271-1727 0 0,11-506 212 0 0,-12 77-807 0 0,-2-58-2177 0 0,-7-8-4125 0 0,16-11 2886 0 0,2-1 534 0 0</inkml:trace>
  <inkml:trace contextRef="#ctx0" brushRef="#br0" timeOffset="2630.294">2688 688 5305 0 0,'0'0'2474'0'0,"0"0"-996"0"0,0 0-274 0 0,0 0 24 0 0,0 0-48 0 0,0 0-121 0 0,0 0-148 0 0,32 0-135 0 0,100 1-154 0 0,38 2 579 0 0,-41 0-2441 0 0,-39-3-4105 0 0,-67 0 936 0 0,-10 0-2035 0 0</inkml:trace>
  <inkml:trace contextRef="#ctx0" brushRef="#br0" timeOffset="3416.094">3349 721 4097 0 0,'0'0'1244'0'0,"0"0"-498"0"0,0 0-250 0 0,0 0-20 0 0,0 0-36 0 0,0 0-97 0 0,-12 32-175 0 0,-36 99-162 0 0,37-70-31 0 0,14-54 28 0 0,-1-4 110 0 0,-1 0 0 0 0,1 0 0 0 0,0 0 1 0 0,-1 0-1 0 0,1 0 0 0 0,0 0 0 0 0,1 0 0 0 0,-1-1 1 0 0,1 1-1 0 0,-1-1 0 0 0,1 0 0 0 0,-1 1 0 0 0,1-1 1 0 0,0-1-1 0 0,0 1 0 0 0,0 0 0 0 0,1-1 1 0 0,-1 1-1 0 0,0-1 0 0 0,0 0 0 0 0,1 0 0 0 0,-1 0 1 0 0,1-1-1 0 0,-1 1 0 0 0,0-1 0 0 0,1 0 0 0 0,-1 0 1 0 0,1 0-1 0 0,-1 0 0 0 0,1-1 0 0 0,-1 1 1 0 0,1-1-1 0 0,-1 0 0 0 0,0 0 0 0 0,1 0 0 0 0,-1 0 1 0 0,0-1-1 0 0,0 0 0 0 0,0 1 0 0 0,0-1 0 0 0,0 0 1 0 0,0 0-1 0 0,-1 0 0 0 0,1-1 0 0 0,0 1 0 0 0,0-2-113 0 0,25-19 1131 0 0,-1-2-1 0 0,0-1 0 0 0,-2-1 0 0 0,-2-2 0 0 0,15-21-1130 0 0,43-27 460 0 0,-40 54-603 0 0,-40 23 49 0 0,-1 0-42 0 0,0 0-14 0 0,0 0 4 0 0,0 0 6 0 0,5 85 4725 0 0,0-18-4588 0 0,2-1 1 0 0,3 0-1 0 0,3 0 1 0 0,3-2-1 0 0,10 24 3 0 0,38 173-6 0 0,-60-236 12 0 0,-1 1-1 0 0,-1-1 1 0 0,-1 1-1 0 0,-2 0 1 0 0,0 0 0 0 0,-2-1-1 0 0,-1 1 1 0 0,0-1-1 0 0,-9 24-5 0 0,9-36 1 0 0,-1 0 1 0 0,0-1-1 0 0,-1 0 0 0 0,-1 0 0 0 0,1 0 0 0 0,-2-1 0 0 0,0 0 0 0 0,0 0 0 0 0,-1-1 0 0 0,0 0 0 0 0,0-1 0 0 0,-1 0 0 0 0,-1 0 0 0 0,0-1 0 0 0,0 0 0 0 0,0-1 0 0 0,-1 0 1 0 0,0-1-1 0 0,-10 3-1 0 0,9-4-7 0 0,0 0 0 0 0,0-2 0 0 0,-1 1 0 0 0,1-2 0 0 0,-1 0 1 0 0,0 0-1 0 0,0-2 0 0 0,-5 1 7 0 0,14-1-11 0 0,1-1 0 0 0,0 1 1 0 0,-1 0-1 0 0,1-1 0 0 0,0 0 0 0 0,0 0 1 0 0,0 0-1 0 0,-1-1 0 0 0,1 0 0 0 0,1 1 0 0 0,-1-1 1 0 0,0-1-1 0 0,0 1 0 0 0,1 0 0 0 0,-1-1 1 0 0,1 0-1 0 0,0 0 0 0 0,0 0 0 0 0,0 0 1 0 0,0 0-1 0 0,0-1 0 0 0,1 1 0 0 0,-1-1 1 0 0,1 0-1 0 0,0 1 0 0 0,0-1 0 0 0,1 0 1 0 0,-1-1 10 0 0,0-4-22 0 0,0 0 0 0 0,0 0 1 0 0,1 0-1 0 0,0 0 1 0 0,1 0-1 0 0,0 0 0 0 0,1 0 1 0 0,-1 0-1 0 0,2 0 1 0 0,-1 0-1 0 0,1 0 0 0 0,1 0 1 0 0,0 0-1 0 0,0 1 1 0 0,0-1-1 0 0,1 1 0 0 0,1 0 1 0 0,-1 0-1 0 0,5-5 22 0 0,117-134-271 0 0,-121 143 258 0 0,41-40-266 0 0,2 2 0 0 0,1 2 0 0 0,3 2 0 0 0,1 3 0 0 0,2 2 0 0 0,20-8 279 0 0,-27 18-1453 0 0,1 2 1 0 0,1 3-1 0 0,1 1 0 0 0,43-7 1453 0 0,-88 23-542 0 0,38-5-7343 0 0,-29 6 1708 0 0</inkml:trace>
  <inkml:trace contextRef="#ctx0" brushRef="#br0" timeOffset="4344.956">2196 625 0 0 0,'0'0'316'0'0,"0"0"375"0"0,0 0-27 0 0,0 0-163 0 0,0 0-190 0 0,0 0-131 0 0,0 0-66 0 0,0 0-37 0 0,0 0 30 0 0,0 0 85 0 0,-5 0 104 0 0,-23 0 836 0 0,3 0 4901 0 0,1 15-2653 0 0,-38 23-1280 0 0,-1 35-3444 0 0,62-64-47 0 0,1-3-7903 0 0,0-3 5229 0 0</inkml:trace>
  <inkml:trace contextRef="#ctx0" brushRef="#br0" timeOffset="5395.472">4474 585 0 0 0,'0'0'1182'0'0,"0"0"459"0"0,0 0 216 0 0,0 0 67 0 0,0 0-69 0 0,0 0-164 0 0,0 0-171 0 0,0 0-170 0 0,-1-4-179 0 0,0-10-167 0 0,1 10-158 0 0,0 4-194 0 0,249-15 3362 0 0,30-44-3100 0 0,-154 22-1404 0 0,-127 36-7099 0 0,-16 5-1459 0 0,11 1 4554 0 0</inkml:trace>
  <inkml:trace contextRef="#ctx0" brushRef="#br0" timeOffset="5684.252">4459 835 1600 0 0,'0'0'1185'0'0,"0"0"188"0"0,0 0 326 0 0,0 0 260 0 0,0 0 31 0 0,0 0-220 0 0,0 0-297 0 0,0 0-283 0 0,32-5-212 0 0,101-18-134 0 0,44 0 1495 0 0,-114 21-2036 0 0,-33 1-440 0 0,-1 0 0 0 0,0-2 0 0 0,0-1 0 0 0,0-1 1 0 0,11-5 136 0 0,35-19-4937 0 0,-29 4-6721 0 0,-42 24 10234 0 0</inkml:trace>
  <inkml:trace contextRef="#ctx0" brushRef="#br0" timeOffset="5998.361">4442 1152 9218 0 0,'0'0'1215'0'0,"0"0"-451"0"0,0 0-158 0 0,0 0 280 0 0,0 0 300 0 0,0 0 81 0 0,0 0-182 0 0,0 0-258 0 0,0 0-188 0 0,0 0-128 0 0,0 0-60 0 0,0 0-41 0 0,34-1-50 0 0,103-2-34 0 0,19-19 394 0 0,-31-11-2454 0 0,-84 21-1781 0 0,-1-1-3569 0 0,-24 9-1054 0 0</inkml:trace>
  <inkml:trace contextRef="#ctx0" brushRef="#br0" timeOffset="7200.257">5352 1222 0 0 0,'0'0'705'0'0,"0"0"298"0"0,0 0 375 0 0,0 0 277 0 0,0 0 164 0 0,0 0 36 0 0,0 0-93 0 0,0 0-158 0 0,0 0-214 0 0,32-6-233 0 0,104-22-212 0 0,-40-12 440 0 0,-55 17-988 0 0,0-2-1 0 0,-2-1 0 0 0,-1-3 0 0 0,-2 0 1 0 0,-1-3-1 0 0,-1 0 0 0 0,2-7-396 0 0,-10 11 83 0 0,-13 16-120 0 0,0 0 0 0 0,-1-2-1 0 0,0 1 1 0 0,-1-1 0 0 0,0-1-1 0 0,-1 0 1 0 0,-1-1 0 0 0,-1 1 0 0 0,0-2-1 0 0,-1 1 1 0 0,0-1 0 0 0,-2 0 0 0 0,0 0-1 0 0,-1-1 1 0 0,2-14 37 0 0,-6 31-98 0 0,0-1 0 0 0,-1 0 0 0 0,1 0 0 0 0,0 1-1 0 0,0-1 1 0 0,-1 0 0 0 0,1 1 0 0 0,-1-1 0 0 0,0 0 0 0 0,1 1 0 0 0,-1-1 0 0 0,0 1-1 0 0,0-1 1 0 0,0 1 0 0 0,0-1 0 0 0,0 1 0 0 0,0 0 0 0 0,0 0 0 0 0,-1-1-1 0 0,1 1 1 0 0,0 0 0 0 0,-1 0 0 0 0,1 0 0 0 0,-1 0 0 0 0,1 0 0 0 0,-1 1 0 0 0,1-1-1 0 0,-1 0 1 0 0,0 1 0 0 0,1-1 0 0 0,-1 1 0 0 0,0 0 0 0 0,0-1 0 0 0,1 1 0 0 0,-1 0-1 0 0,0 0 1 0 0,0 0 0 0 0,1 0 0 0 0,-2 1 98 0 0,-69 17-3856 0 0,53-5 3732 0 0,1 0 0 0 0,0 1-1 0 0,0 1 1 0 0,2 0 0 0 0,0 1 0 0 0,0 1 0 0 0,2 1-1 0 0,0 0 1 0 0,1 0 0 0 0,1 2 0 0 0,1-1 0 0 0,0 2-1 0 0,2-1 1 0 0,0 1 0 0 0,-4 20 124 0 0,10-35 58 0 0,1 1 1 0 0,0 0-1 0 0,0 0 1 0 0,1 0-1 0 0,0 0 1 0 0,0 0-1 0 0,1 0 0 0 0,0 0 1 0 0,0 0-1 0 0,0 1 1 0 0,1-1-1 0 0,0 0 1 0 0,1 0-1 0 0,-1 0 0 0 0,1 0 1 0 0,1-1-1 0 0,-1 1 1 0 0,1-1-1 0 0,1 1 0 0 0,-1-1 1 0 0,1 0-1 0 0,0 0 1 0 0,0 0-1 0 0,0-1 1 0 0,1 1-1 0 0,5 3-58 0 0,4 1 286 0 0,0-2 1 0 0,1 0-1 0 0,0 0 1 0 0,0-2-1 0 0,1 0 1 0 0,0 0-1 0 0,0-2 0 0 0,0 0 1 0 0,0-1-1 0 0,1 0 1 0 0,-1-2-1 0 0,1 0 0 0 0,0 0 1 0 0,-1-2-1 0 0,1 0 1 0 0,0-1-1 0 0,4-1-286 0 0,11-3 489 0 0,0-2 0 0 0,-1-1 0 0 0,0-1 0 0 0,-1-2 0 0 0,0-1 0 0 0,-1-1 0 0 0,0-1 0 0 0,13-11-489 0 0,10-13 443 0 0,-2-2 1 0 0,-1-2-1 0 0,27-33-443 0 0,-69 69 9 0 0,3-2-66 0 0,0 0 1 0 0,0-1 0 0 0,-1-1-1 0 0,-1 1 1 0 0,1-1 0 0 0,-2-1-1 0 0,0 0 1 0 0,0 0 0 0 0,-1 0-1 0 0,0-1 1 0 0,-1 1 0 0 0,-1-2-1 0 0,0 1 1 0 0,-1 0 0 0 0,0-1-1 0 0,-1 1 1 0 0,0-9 56 0 0,-2 20-61 0 0,0 0 1 0 0,0 1-1 0 0,0-1 0 0 0,0 1 1 0 0,-1-1-1 0 0,1 0 1 0 0,-1 1-1 0 0,1-1 0 0 0,-1 1 1 0 0,1-1-1 0 0,-1 1 0 0 0,0 0 1 0 0,0-1-1 0 0,0 1 0 0 0,0 0 1 0 0,0-1-1 0 0,0 1 1 0 0,0 0-1 0 0,0 0 0 0 0,0 0 1 0 0,0 0-1 0 0,-1 0 0 0 0,1 0 1 0 0,-1 0-1 0 0,1 0 1 0 0,0 1-1 0 0,-1-1 0 0 0,1 0 1 0 0,-1 1-1 0 0,1 0 0 0 0,-1-1 1 0 0,0 1-1 0 0,1 0 0 0 0,-1-1 1 0 0,1 1-1 0 0,-1 0 1 0 0,0 0-1 0 0,1 0 0 0 0,-1 1 1 0 0,-1-1 60 0 0,-62 19-2300 0 0,48-8 2141 0 0,0 1 0 0 0,1 1 0 0 0,0 1 0 0 0,1 0 0 0 0,0 1 0 0 0,2 1 0 0 0,-1 0 0 0 0,2 1 0 0 0,0 0 0 0 0,2 1 0 0 0,-1 0 1 0 0,2 1-1 0 0,1 0 0 0 0,0 0 0 0 0,1 1 0 0 0,-3 19 159 0 0,8-30-12 0 0,1 0 0 0 0,0 1 0 0 0,0-1 0 0 0,1 1 1 0 0,1-1-1 0 0,-1 1 0 0 0,2-1 0 0 0,-1 1 0 0 0,1-1 0 0 0,1 0 1 0 0,0 0-1 0 0,0 0 0 0 0,0 0 0 0 0,1 0 0 0 0,1-1 1 0 0,0 0-1 0 0,0 0 0 0 0,0 0 0 0 0,1 0 0 0 0,0-1 0 0 0,0 0 1 0 0,1 0-1 0 0,0-1 0 0 0,0 0 0 0 0,1 0 0 0 0,0 0 0 0 0,0-1 1 0 0,0 0-1 0 0,0-1 0 0 0,3 1 12 0 0,4 2 328 0 0,-1-1-1 0 0,1-1 1 0 0,0 0 0 0 0,1-1-1 0 0,-1-1 1 0 0,1 0 0 0 0,0-1-1 0 0,-1-1 1 0 0,1 0-1 0 0,0-1 1 0 0,0-1 0 0 0,-1-1-1 0 0,1 0 1 0 0,0-1 0 0 0,-1 0-1 0 0,0-1 1 0 0,0-1 0 0 0,0-1-1 0 0,3-1-327 0 0,15-9 229 0 0,-1-1 0 0 0,0-2 0 0 0,-1 0 0 0 0,-1-3 0 0 0,-2 0 0 0 0,0-2 0 0 0,-1-1 0 0 0,-1-1 0 0 0,-2-1 1 0 0,0-1-1 0 0,4-11-229 0 0,-15 22-1 0 0,-1 4-271 0 0,-1 0 1 0 0,0-1-1 0 0,-1 0 1 0 0,0-1-1 0 0,-1 0 1 0 0,-1-1 0 0 0,0 0-1 0 0,-1 0 1 0 0,-1 0-1 0 0,-1-1 1 0 0,0 0-1 0 0,-1 0 1 0 0,-1-1-1 0 0,0 1 1 0 0,-1-7 271 0 0,-2 22-60 0 0,0-1 0 0 0,-1 0 1 0 0,1 1-1 0 0,-1-1 1 0 0,1 0-1 0 0,-1 1 1 0 0,0-1-1 0 0,0 1 0 0 0,0-1 1 0 0,0 1-1 0 0,0-1 1 0 0,-1 1-1 0 0,1 0 0 0 0,-1 0 1 0 0,1-1-1 0 0,-1 1 1 0 0,0 0-1 0 0,0 0 0 0 0,0 1 1 0 0,0-1-1 0 0,0 0 1 0 0,-1 1-1 0 0,1-1 0 0 0,0 1 1 0 0,-1 0-1 0 0,1 0 1 0 0,-1 0-1 0 0,1 0 0 0 0,-1 0 1 0 0,1 0-1 0 0,-1 1 1 0 0,0-1-1 0 0,0 1 0 0 0,1 0 1 0 0,-2 0 59 0 0,-3 0-65 0 0,0 0 0 0 0,0 0 1 0 0,0 1-1 0 0,1 0 0 0 0,-1 0 0 0 0,0 1 1 0 0,0 0-1 0 0,0 0 0 0 0,1 0 1 0 0,0 1-1 0 0,-1 0 0 0 0,1 0 0 0 0,-2 2 65 0 0,-5 4-14 0 0,1 1-1 0 0,-1 1 1 0 0,2 0 0 0 0,-1 0-1 0 0,2 1 1 0 0,-1 1-1 0 0,2 0 1 0 0,0 0-1 0 0,0 0 1 0 0,1 1-1 0 0,1 1 1 0 0,0-1-1 0 0,1 1 1 0 0,1 1-1 0 0,0-1 1 0 0,1 1 0 0 0,1-1-1 0 0,0 1 1 0 0,2 0-1 0 0,-1 0 1 0 0,2 0-1 0 0,0 0 1 0 0,1 0-1 0 0,0 0 1 0 0,2 0-1 0 0,0 0 1 0 0,0 0 0 0 0,2-1-1 0 0,0 1 1 0 0,0-1-1 0 0,2-1 1 0 0,0 1-1 0 0,0-1 1 0 0,1 0-1 0 0,1-1 1 0 0,0 1-1 0 0,1-2 1 0 0,1 1 14 0 0,85 58-1277 0 0,-26-38-6352 0 0,-52-26 2872 0 0</inkml:trace>
</inkml:ink>
</file>

<file path=ppt/ink/ink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04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463 258 0 0 0,'0'0'225'0'0,"0"0"10"0"0,0 0 24 0 0,5 7 4921 0 0,72 5 1602 0 0,-19-2-5087 0 0,26-5 705 0 0,1-3 0 0 0,78-9-2400 0 0,271-29 2105 0 0,-252 32-1736 0 0,-175 5-79 0 0,-2 0-3007 0 0,-5 0-2416 0 0,-6 0-3402 0 0,1-1 2980 0 0</inkml:trace>
  <inkml:trace contextRef="#ctx0" brushRef="#br0" timeOffset="1419.968">2 1624 0 0 0,'-1'0'25'0'0,"1"0"167"0"0,0 0 294 0 0,0 0 103 0 0,0 0 53 0 0,0 0-5 0 0,0 0-23 0 0,0 0-12 0 0,37-7 4153 0 0,127 6 1111 0 0,337 5-1730 0 0,-182-11-3126 0 0,224 11-558 0 0,-477-1-399 0 0,-27 1-16 0 0,-39-4-54 0 0,0 0-30 0 0,0 0-65 0 0,0 0-89 0 0,0 0-181 0 0,0 0-326 0 0,0 0-599 0 0,-5-7-11002 0 0,3 7 7296 0 0</inkml:trace>
  <inkml:trace contextRef="#ctx0" brushRef="#br0" timeOffset="2301.718">833 63 0 0 0,'0'0'320'0'0,"0"0"87"0"0,0 0 176 0 0,0 0 375 0 0,0 0 436 0 0,0 0 309 0 0,0 0-33 0 0,0 0-257 0 0,0 0-318 0 0,0 0-254 0 0,0 0-157 0 0,0 0-48 0 0,0 0 19 0 0,3 15 22 0 0,31 96 1724 0 0,-21-70-1821 0 0,-2 1-1 0 0,-2 0 1 0 0,-2 0 0 0 0,-1 1 0 0 0,-3 0 0 0 0,-1 0 0 0 0,-2 0 0 0 0,-3 11-580 0 0,2 9 376 0 0,-23 432 633 0 0,28 117-872 0 0,12-501-117 0 0,-4-38 9 0 0,-31-68-1154 0 0,11-9-3204 0 0,5-4-5364 0 0,3 5 3193 0 0</inkml:trace>
  <inkml:trace contextRef="#ctx0" brushRef="#br0" timeOffset="2705.653">1160 1142 0 0 0,'0'0'568'0'0,"0"0"234"0"0,0 0 259 0 0,0 0 258 0 0,0 0 132 0 0,0 0-144 0 0,0 0-245 0 0,0 0-185 0 0,0 0-65 0 0,0 0 43 0 0,0 0 73 0 0,0 0 9 0 0,-6 21-48 0 0,-47 128 1006 0 0,26-99-1592 0 0,-3-1 0 0 0,-1-2 0 0 0,-3 0 0 0 0,-4 1-303 0 0,-215 206-93 0 0,247-247-10 0 0,1-1 0 0 0,0 1 0 0 0,1 0 0 0 0,0 0 0 0 0,0 0 0 0 0,0 0 0 0 0,1 1 0 0 0,0-1-1 0 0,1 1 1 0 0,-1 0 0 0 0,2 0 0 0 0,-2 8 103 0 0,0 8-4519 0 0,3 0-4204 0 0,0-23 7320 0 0</inkml:trace>
  <inkml:trace contextRef="#ctx0" brushRef="#br0" timeOffset="3454.317">1205 0 0 0 0,'0'0'904'0'0,"0"0"159"0"0,0 0 31 0 0,0 0-43 0 0,0 0-121 0 0,0 0-93 0 0,0 0-59 0 0,0 0-9 0 0,0 0 1 0 0,0 0 20 0 0,-27 27 33 0 0,-81 87-11 0 0,3 7 1059 0 0,-112 154 224 0 0,181-234-2168 0 0,2-2-1065 0 0,16-11-3641 0 0,18-22-1758 0 0,0-5 4477 0 0</inkml:trace>
  <inkml:trace contextRef="#ctx0" brushRef="#br0" timeOffset="6395.896">1563 652 288 0 0,'0'0'1046'0'0,"0"0"-22"0"0,0 0 121 0 0,0 0 260 0 0,0 0 256 0 0,0 0 58 0 0,0 0-153 0 0,0 0-327 0 0,0 0-347 0 0,0 0-258 0 0,0 0-177 0 0,-2-2-61 0 0,-7-1 507 0 0,14 19 730 0 0,1 7-1028 0 0,29 280 1593 0 0,-33-191-1581 0 0,-2-112-522 0 0,0 0 45 0 0,0 0 68 0 0,0 0 89 0 0,0 0 38 0 0,0 0 4 0 0,0-26 705 0 0,-2 10-984 0 0,1-1 1 0 0,0 0-1 0 0,1 1 1 0 0,1-1-1 0 0,0 0 1 0 0,2 1-1 0 0,0 0 1 0 0,0-1-1 0 0,5-10-60 0 0,1 0 26 0 0,2 0 0 0 0,0 0 0 0 0,2 1 1 0 0,0 1-1 0 0,2 0 0 0 0,1 1 0 0 0,5-5-26 0 0,-11 16 7 0 0,1 0 1 0 0,1 0-1 0 0,0 1 1 0 0,0 1-1 0 0,1 0 1 0 0,1 1-1 0 0,0 0 1 0 0,3 0-8 0 0,-17 9 5 0 0,1 1 1 0 0,0 0-1 0 0,0 0 1 0 0,0 0-1 0 0,0 0 0 0 0,-1 0 1 0 0,1 0-1 0 0,0 0 1 0 0,0 0-1 0 0,0 0 1 0 0,0 0-1 0 0,0 0 0 0 0,-1 0 1 0 0,1 0-1 0 0,0 1 1 0 0,0-1-1 0 0,0 0 1 0 0,-1 1-1 0 0,1-1 0 0 0,0 1 1 0 0,0-1-1 0 0,-1 0 1 0 0,1 1-1 0 0,0 0 1 0 0,-1-1-1 0 0,1 1 0 0 0,-1-1 1 0 0,1 1-1 0 0,-1 0 1 0 0,1-1-1 0 0,-1 1 1 0 0,1 0-1 0 0,-1 0 0 0 0,0-1 1 0 0,1 1-1 0 0,-1 0 1 0 0,0 0-1 0 0,0 0 1 0 0,1 0-1 0 0,-1-1 0 0 0,0 1 1 0 0,0 0-1 0 0,0 0 1 0 0,0 0-1 0 0,0 0 1 0 0,0-1-1 0 0,0 1 0 0 0,-1 0 1 0 0,1 0-1 0 0,0 0 1 0 0,0 0-1 0 0,-1-1 1 0 0,1 1-1 0 0,0 0 0 0 0,-1 0 1 0 0,1-1-1 0 0,-1 1 1 0 0,1 0-6 0 0,1 16 100 0 0,26 108 298 0 0,-9-95-898 0 0,-17-30 115 0 0,-1 0-257 0 0,0 0-334 0 0,0 0-504 0 0,0-7-10849 0 0,0 3 5155 0 0</inkml:trace>
</inkml:ink>
</file>

<file path=ppt/ink/ink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19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1 171 0 0 0,'0'0'1250'0'0,"0"0"322"0"0,0 0 43 0 0,0 0-145 0 0,0 0-167 0 0,0 0-114 0 0,1-8-103 0 0,0-2-664 0 0,2-6-29 0 0,-3-1 4384 0 0,24 95-2633 0 0,-3 9-1195 0 0,11 54-224 0 0,12 60-308 0 0,-26-160-301 0 0,-6-59 2147 0 0,6-60-1993 0 0,103-231-117 0 0,-107 273-158 0 0,34-123-238 0 0,-43 119-1243 0 0,-14 45-5336 0 0,2 12-1156 0 0,1-10 2398 0 0</inkml:trace>
  <inkml:trace contextRef="#ctx0" brushRef="#br0" timeOffset="1275.596">474 462 0 0 0,'0'0'211'0'0,"0"0"469"0"0,0 0 17 0 0,0 0-129 0 0,0 0-145 0 0,0 0-84 0 0,0 0-26 0 0,0 0-10 0 0,-16 12 619 0 0,-73 160 959 0 0,14-47-1447 0 0,56-88-374 0 0,19-37-15 0 0,0 0 16 0 0,0 0 11 0 0,0 0 43 0 0,0 0 69 0 0,11-8 1506 0 0,54-79-20 0 0,100-134-894 0 0,-107 159-790 0 0,-57 61-55 0 0,-1 1-42 0 0,0 0 1 0 0,2 22 268 0 0,14 60 567 0 0,-8-66-621 0 0,-2 0 0 0 0,0 1 0 0 0,0 0 0 0 0,-2 0 0 0 0,0 1 0 0 0,-1-1 0 0 0,-1 1 0 0 0,-1-1 0 0 0,0 1 0 0 0,-1 1-104 0 0,0-18 21 0 0,0-1-4 0 0,0 0-14 0 0,-31-4 2283 0 0,-56-55-2007 0 0,23 26-603 0 0,20 15-2666 0 0,29 17-1846 0 0,10 1-1164 0 0,4 0 4481 0 0</inkml:trace>
  <inkml:trace contextRef="#ctx0" brushRef="#br0" timeOffset="5279.804">1022 326 0 0 0,'0'0'1387'0'0,"0"0"337"0"0,0 0 218 0 0,0 0-82 0 0,0 0-366 0 0,0 0-382 0 0,0 0-251 0 0,0 0-100 0 0,0 0 6 0 0,7 1 45 0 0,134 1 5116 0 0,81-25-2945 0 0,-120 10-2441 0 0,-35 13-317 0 0,-62 0-3372 0 0,-11 0-3391 0 0,-10 0-1295 0 0,10 4 2953 0 0</inkml:trace>
  <inkml:trace contextRef="#ctx0" brushRef="#br0" timeOffset="5596.004">997 606 1104 0 0,'0'0'1361'0'0,"0"0"-1"0"0,0 0 180 0 0,0 0 293 0 0,0 0 98 0 0,0 0-203 0 0,0 0-321 0 0,0 0-285 0 0,0 0-158 0 0,0 0-55 0 0,0 0-47 0 0,0 0-49 0 0,0 0-14 0 0,31 0-65 0 0,99 0-60 0 0,-52-1 324 0 0,0-3 0 0 0,0-4-1 0 0,34-9-997 0 0,-66 12-120 0 0,9-3-898 0 0,-20-1-3664 0 0,-25 6-719 0 0,-4-1-5288 0 0</inkml:trace>
  <inkml:trace contextRef="#ctx0" brushRef="#br0" timeOffset="6297.471">2578 6 192 0 0,'0'0'1172'0'0,"0"0"193"0"0,0 0 270 0 0,0 0 224 0 0,0 0 37 0 0,0 0-150 0 0,0 0-283 0 0,0 0-326 0 0,0 0-250 0 0,0 0-163 0 0,-33-2-89 0 0,-102 0-40 0 0,131 1-549 0 0,0 1-1 0 0,0 0 1 0 0,0 0-1 0 0,0 0 1 0 0,0 1 0 0 0,0-1-1 0 0,0 1 1 0 0,0 0-1 0 0,1 0 1 0 0,-1 0 0 0 0,0 0-1 0 0,0 1 1 0 0,1-1-1 0 0,-1 1 1 0 0,1 0-1 0 0,0 0 1 0 0,-1 1 0 0 0,1-1-1 0 0,0 1-45 0 0,-7 5 173 0 0,-9 6-79 0 0,1 1 1 0 0,0 1-1 0 0,0 0 0 0 0,2 2 1 0 0,0-1-1 0 0,1 2 1 0 0,1 0-1 0 0,1 1 0 0 0,0 1 1 0 0,2-1-1 0 0,0 2 1 0 0,2 0-1 0 0,0 0 1 0 0,1 0-1 0 0,2 1 0 0 0,0 1 1 0 0,1-1-1 0 0,2 1 1 0 0,-1 17-95 0 0,3-33 10 0 0,1 0 0 0 0,0 0 0 0 0,0 0 0 0 0,1 0 1 0 0,0 0-1 0 0,1 0 0 0 0,-1-1 0 0 0,1 1 1 0 0,1 0-1 0 0,0-1 0 0 0,0 0 0 0 0,0 1 0 0 0,1-1 1 0 0,0 0-1 0 0,0-1 0 0 0,1 1 0 0 0,0-1 1 0 0,0 0-1 0 0,0 0 0 0 0,1 0 0 0 0,0-1 0 0 0,0 0 1 0 0,0 0-1 0 0,3 1-10 0 0,4 1 235 0 0,1 0 0 0 0,0-1-1 0 0,0-1 1 0 0,0 0 0 0 0,1 0 0 0 0,0-2 0 0 0,-1 0-1 0 0,1-1 1 0 0,1 0 0 0 0,-1-1 0 0 0,0-1 0 0 0,0 0 0 0 0,0-1-1 0 0,0-1 1 0 0,0 0 0 0 0,13-4-235 0 0,-2-1 412 0 0,0-2 0 0 0,0 0 0 0 0,0-2 0 0 0,-1 0 0 0 0,-1-2 0 0 0,0-1 0 0 0,-1 0 0 0 0,18-16-412 0 0,-27 18 94 0 0,0 1-1 0 0,-1-1 1 0 0,-1-1-1 0 0,0 0 1 0 0,-1-1-1 0 0,0-1 1 0 0,-1 1-1 0 0,-1-2 1 0 0,0 1-1 0 0,5-13-93 0 0,-11 19-93 0 0,0 1 0 0 0,0-1-1 0 0,0 1 1 0 0,-2-1 0 0 0,1 0 0 0 0,-1 0-1 0 0,0 0 1 0 0,-1 0 0 0 0,0 0 0 0 0,0 0 0 0 0,-1 0-1 0 0,0 0 1 0 0,0 0 0 0 0,-1 1 0 0 0,-1-1-1 0 0,1 0 1 0 0,-1 1 0 0 0,-1 0 0 0 0,0-1 0 0 0,0 1-1 0 0,0 1 1 0 0,-1-1 93 0 0,-3-3-405 0 0,0 0 0 0 0,-1 1 0 0 0,0 0 0 0 0,-1 1-1 0 0,0 0 1 0 0,0 1 0 0 0,-1 0 0 0 0,0 0 0 0 0,0 1-1 0 0,-1 0 1 0 0,0 1 0 0 0,0 1 0 0 0,-1 0 0 0 0,1 0 0 0 0,-1 2-1 0 0,-5-2 406 0 0,-135-12-10331 0 0,115 17 2824 0 0</inkml:trace>
  <inkml:trace contextRef="#ctx0" brushRef="#br0" timeOffset="6630.011">1803 319 0 0 0,'0'0'543'0'0,"0"0"514"0"0,0 0 314 0 0,0 0 188 0 0,0 0 47 0 0,0 0-112 0 0,0 0-127 0 0,0 0-112 0 0,0 0-55 0 0,0 0-40 0 0,0 0-52 0 0,0 0-108 0 0,2-6-139 0 0,7-16-100 0 0,17 16 1977 0 0,197 29 1735 0 0,630 6-2661 0 0,-475-48-2330 0 0,-264-4-1292 0 0,-77 10-1820 0 0,-3-2-4421 0 0,-20 8-3009 0 0</inkml:trace>
</inkml:ink>
</file>

<file path=ppt/ink/ink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02.77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46 972 0 0 0,'-15'22'0'0'0,"11"-15"0"0"0,3-6 0 0 0,1 1 0 0 0,-2-1 0 0 0,-8-2 837 0 0,1-1 8521 0 0,5 1-6698 0 0,3 1-1916 0 0,1 0-115 0 0,0 0-86 0 0,0 0-49 0 0,0 0-30 0 0,1-26 2602 0 0,55-154-708 0 0,44-23-834 0 0,-82 168-1390 0 0,1 1 0 0 0,2 2 0 0 0,2 0 1 0 0,1 1-1 0 0,1 1 0 0 0,1 1 0 0 0,2 1 0 0 0,12-8-134 0 0,-32 30 23 0 0,13-13 24 0 0,1 2 0 0 0,1 0 0 0 0,0 2 0 0 0,2 0 0 0 0,-1 2 0 0 0,2 0 0 0 0,17-5-47 0 0,121-37 74 0 0,-43 23-62 0 0,-85 28 35 0 0,-36 4-22 0 0,0 0 4 0 0,0 0 17 0 0,0 0 10 0 0,0 0 5 0 0,0 0-1 0 0,0 0 8 0 0,0 0-4 0 0,0 0-3 0 0,0 0 11 0 0,0 0-12 0 0,0 0-2 0 0,0 0 2 0 0,0 0-14 0 0,0 0-14 0 0,0 0 10 0 0,0 0-9 0 0,0 0-4 0 0,0 0 13 0 0,0 0-9 0 0,0 0-5 0 0,0 0 8 0 0,0 0-4 0 0,0 0-7 0 0,0 0 1 0 0,-28 0 204 0 0,13-2-219 0 0,1 1-1 0 0,0-2 0 0 0,0 0 1 0 0,0-1-1 0 0,0 0 0 0 0,0-1 0 0 0,1 0 1 0 0,0-2-1 0 0,0 1 0 0 0,-7-6-10 0 0,-62-17 12 0 0,80 30-23 0 0,1 0 0 0 0,-1 0 0 0 0,0 1-1 0 0,1-1 1 0 0,-1 0 0 0 0,1 0 0 0 0,0 1 0 0 0,-1-1-1 0 0,1 1 1 0 0,0 0 0 0 0,0-1 0 0 0,0 1 0 0 0,0 0-1 0 0,0-1 1 0 0,0 1 0 0 0,1 0 0 0 0,-1 0 0 0 0,0 0 0 0 0,1 0-1 0 0,0 0 1 0 0,-1 0 0 0 0,1 0 0 0 0,0 0 0 0 0,0 0-1 0 0,0-1 1 0 0,0 1 0 0 0,0 0 0 0 0,1 0 0 0 0,-1 0-1 0 0,1 0 1 0 0,-1 0 0 0 0,1 0 0 0 0,-1 0 0 0 0,1 0-1 0 0,1 1 12 0 0,-2 11-13 0 0,-7 312-497 0 0,9-214 422 0 0,-2-112 89 0 0,0 0 0 0 0,0 1 0 0 0,0-1-1 0 0,1 1 1 0 0,-1-1 0 0 0,0 1 0 0 0,0-1 0 0 0,1 1-1 0 0,-1-1 1 0 0,0 0 0 0 0,0 1 0 0 0,1-1 0 0 0,-1 0-1 0 0,0 1 1 0 0,1-1 0 0 0,-1 0 0 0 0,1 1-1 0 0,-1-1 1 0 0,0 0 0 0 0,1 0 0 0 0,-1 1 0 0 0,1-1-1 0 0,-1 0 1 0 0,1 0 0 0 0,-1 0 0 0 0,1 0 0 0 0,-1 0-1 0 0,0 0 1 0 0,1 1 0 0 0,-1-1 0 0 0,1 0-1 0 0,-1 0 1 0 0,1-1 0 0 0,-1 1 0 0 0,1 0 0 0 0,-1 0-1 0 0,1 0 1 0 0,-1 0 0 0 0,1 0 0 0 0,-1 0 0 0 0,1-1-1 0 0,-1 1 1 0 0,0 0 0 0 0,1 0 0 0 0,-1-1-1 0 0,1 1 1 0 0,-1 0 0 0 0,0 0 0 0 0,1-1 0 0 0,-1 1-1 0 0,0 0 1 0 0,1-1 0 0 0,-1 1 0 0 0,0-1 0 0 0,0 1-1 0 0,1-1 1 0 0,-1 1 0 0 0,0 0 0 0 0,0-1 0 0 0,0 1-1 0 0,1-1 1 0 0,-1 1-1 0 0,19-30 167 0 0,-19 29-164 0 0,72-123 348 0 0,80-107-351 0 0,-92 160 78 0 0,-32 42-3250 0 0,-24 36-8711 0 0,-2-3 1589 0 0</inkml:trace>
</inkml:ink>
</file>

<file path=ppt/ink/ink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12.11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0 544 0 0 0,'0'0'168'0'0,"0"0"490"0"0,0 0 304 0 0,0 0 143 0 0,0 0-42 0 0,0 0-102 0 0,0 0-55 0 0,0 0-88 0 0,0 0-51 0 0,16-5-12 0 0,46-12 11 0 0,41-39 5394 0 0,-26-10-3705 0 0,78-122-1127 0 0,-151 183-1317 0 0,-1-1-1 0 0,1 0 1 0 0,-2 0 0 0 0,1 0-1 0 0,0 0 1 0 0,-1-1 0 0 0,-1 1-1 0 0,1-1 1 0 0,-1 1 0 0 0,0-1-1 0 0,0 0 1 0 0,-1-5-11 0 0,-1 10-57 0 0,0 0 0 0 0,0 0-1 0 0,0 1 1 0 0,-1-1 0 0 0,1 0 0 0 0,-1 1 0 0 0,1-1-1 0 0,-1 1 1 0 0,0 0 0 0 0,1 0 0 0 0,-1-1 0 0 0,0 1-1 0 0,0 0 1 0 0,0 1 0 0 0,0-1 0 0 0,0 0 0 0 0,0 0 0 0 0,0 1-1 0 0,0-1 1 0 0,0 1 0 0 0,0 0 0 0 0,0 0 0 0 0,-1 0-1 0 0,1 0 1 0 0,0 0 0 0 0,0 0 0 0 0,0 0 0 0 0,0 1-1 0 0,0-1 1 0 0,0 1 0 0 0,0-1 0 0 0,0 1 0 0 0,0 0-1 0 0,0 0 1 0 0,0 0 0 0 0,0 0 57 0 0,-3 1-42 0 0,-1 0 0 0 0,1 1-1 0 0,0-1 1 0 0,-1 1 0 0 0,2 0 0 0 0,-1 1 0 0 0,0-1-1 0 0,1 1 1 0 0,-1 0 0 0 0,1 0 0 0 0,0 0 0 0 0,0 1-1 0 0,1 0 1 0 0,-1-1 0 0 0,1 1 0 0 0,0 0 0 0 0,1 1 0 0 0,-1-1-1 0 0,1 0 1 0 0,0 1 0 0 0,0-1 0 0 0,1 1 0 0 0,-1 0-1 0 0,1 0 1 0 0,0-1 0 0 0,1 1 0 0 0,0 0 0 0 0,0 0-1 0 0,0 0 1 0 0,0 0 0 0 0,1-1 0 0 0,0 1 0 0 0,2 5 42 0 0,1 1 69 0 0,0-1 0 0 0,2 0 0 0 0,-1 0 1 0 0,1 0-1 0 0,1-1 0 0 0,-1 0 0 0 0,2 0 0 0 0,0-1 1 0 0,0 0-1 0 0,0 0 0 0 0,1-1 0 0 0,0 0 1 0 0,1 0-1 0 0,0-1 0 0 0,0-1 0 0 0,1 1 0 0 0,-1-2 1 0 0,1 1-1 0 0,1-2 0 0 0,-1 1 0 0 0,4-1-69 0 0,0-2 127 0 0,-7 0-39 0 0,0-1-1 0 0,0 0 1 0 0,-1 0-1 0 0,1-1 1 0 0,0 0-1 0 0,0 0 1 0 0,0-1-1 0 0,-1 0 1 0 0,1-1-1 0 0,0 1 1 0 0,-1-2-1 0 0,1 1 1 0 0,5-3-88 0 0,11-9 52 0 0,0-1 1 0 0,-1-2 0 0 0,-1 0 0 0 0,0-1-1 0 0,-1-1 1 0 0,-1-1 0 0 0,-2 0-1 0 0,1-2 1 0 0,-2 0 0 0 0,-1-1 0 0 0,6-13-53 0 0,-18 31-8 0 0,-1 0 1 0 0,0 0-1 0 0,0-1 1 0 0,0 1-1 0 0,-1-1 1 0 0,0 1-1 0 0,0-1 1 0 0,-1 0-1 0 0,1 0 1 0 0,-1 0-1 0 0,0 0 1 0 0,-1 0-1 0 0,1 0 1 0 0,-1 0-1 0 0,-1 0 1 0 0,1-2 7 0 0,-2 6-51 0 0,1 1 0 0 0,-1 0 1 0 0,0 0-1 0 0,1-1 0 0 0,-1 1 1 0 0,0 0-1 0 0,0 0 0 0 0,0 1 1 0 0,0-1-1 0 0,0 0 0 0 0,0 1 1 0 0,0-1-1 0 0,0 1 0 0 0,0-1 0 0 0,0 1 1 0 0,0 0-1 0 0,0 0 0 0 0,0 0 1 0 0,0 0-1 0 0,0 0 0 0 0,0 1 1 0 0,0-1-1 0 0,0 0 0 0 0,0 1 1 0 0,0 0-1 0 0,0-1 0 0 0,0 1 1 0 0,0 0-1 0 0,0 0 0 0 0,0 0 1 0 0,1 0-1 0 0,-1 1 0 0 0,0-1 1 0 0,1 0-1 0 0,-1 1 0 0 0,1-1 1 0 0,-1 2 50 0 0,-8 4-42 0 0,1 1 1 0 0,1 1 0 0 0,-1 0 0 0 0,1 0-1 0 0,1 0 1 0 0,0 1 0 0 0,0 0 0 0 0,1 1-1 0 0,-4 7 42 0 0,8-14 17 0 0,0 1 0 0 0,0 0 0 0 0,0-1 0 0 0,0 1 0 0 0,1 0 0 0 0,0 0 0 0 0,0 0 0 0 0,0 0 0 0 0,0 0-1 0 0,1 0 1 0 0,0 0 0 0 0,0 0 0 0 0,0 0 0 0 0,1 0 0 0 0,0 0 0 0 0,-1 0 0 0 0,2 0 0 0 0,-1-1 0 0 0,1 1 0 0 0,-1 0 0 0 0,1 0-1 0 0,1-1 1 0 0,-1 0 0 0 0,1 2-17 0 0,6 1 100 0 0,0 0-1 0 0,1 0 1 0 0,-1-1-1 0 0,1 0 1 0 0,1-1-1 0 0,-1 0 1 0 0,1 0-1 0 0,0-1 1 0 0,0-1-1 0 0,0 0 1 0 0,0 0 0 0 0,0-1-1 0 0,1-1 1 0 0,-1 0-1 0 0,1 0 1 0 0,-1-1-1 0 0,1-1 1 0 0,0 0-1 0 0,-1 0 1 0 0,0-1-1 0 0,1-1 1 0 0,-1 0-1 0 0,0 0 1 0 0,2-2-100 0 0,13-4 138 0 0,-1-2 1 0 0,0 0 0 0 0,0-2 0 0 0,-1-1-1 0 0,-1 0 1 0 0,-1-2 0 0 0,0-1-1 0 0,0-1 1 0 0,8-10-139 0 0,-22 21-5 0 0,0 0 1 0 0,0-1-1 0 0,-1 0 1 0 0,0 0-1 0 0,0-1 1 0 0,-1 0-1 0 0,0 0 1 0 0,-1 0-1 0 0,0-1 0 0 0,-1 1 1 0 0,1-1-1 0 0,-2 0 1 0 0,0-1-1 0 0,0 1 1 0 0,0-1-1 0 0,-2 1 0 0 0,1-1 1 0 0,-1 0-1 0 0,-1 1 5 0 0,0 8-29 0 0,0 0 0 0 0,0 1 0 0 0,-1-1 0 0 0,1 1 0 0 0,-1-1 0 0 0,1 0-1 0 0,-1 1 1 0 0,0-1 0 0 0,1 1 0 0 0,-1 0 0 0 0,0-1 0 0 0,0 1 0 0 0,0 0-1 0 0,0-1 1 0 0,0 1 0 0 0,0 0 0 0 0,-1 0 0 0 0,1 0 0 0 0,0 0 0 0 0,-1 0-1 0 0,1 0 1 0 0,0 0 0 0 0,-1 0 0 0 0,1 1 0 0 0,-1-1 0 0 0,1 1 0 0 0,-1-1-1 0 0,1 1 1 0 0,-1-1 0 0 0,0 1 0 0 0,1 0 0 0 0,-1 0 0 0 0,0 0 0 0 0,1 0-1 0 0,-1 0 1 0 0,0 0 0 0 0,1 0 0 0 0,-1 0 0 0 0,1 1 0 0 0,-1-1 0 0 0,0 1-1 0 0,1-1 1 0 0,-1 1 29 0 0,-62 40-1099 0 0,55-28 1102 0 0,0 1 0 0 0,1-1 0 0 0,1 2 0 0 0,0-1 1 0 0,1 1-1 0 0,0 0 0 0 0,2 0 0 0 0,-1 1 0 0 0,2 0 0 0 0,0-1 0 0 0,1 1 1 0 0,1 0-1 0 0,0 0 0 0 0,1 0 0 0 0,0 1 0 0 0,2-1 0 0 0,1 6-3 0 0,0-12 25 0 0,1-1 0 0 0,0 1 0 0 0,1-1 0 0 0,0 0-1 0 0,0 0 1 0 0,1-1 0 0 0,0 0 0 0 0,1 0 0 0 0,0 0-1 0 0,0-1 1 0 0,0 0 0 0 0,1 0 0 0 0,0-1 0 0 0,0 0 0 0 0,1 0-1 0 0,0-1 1 0 0,0 0 0 0 0,0-1 0 0 0,0 0 0 0 0,1 0 0 0 0,0-1-1 0 0,0 0 1 0 0,0-1 0 0 0,0 0 0 0 0,0 0 0 0 0,0-1-1 0 0,0-1 1 0 0,0 0 0 0 0,1 0 0 0 0,-1-1 0 0 0,5-1-25 0 0,8-5-1990 0 0,-9-4-4265 0 0,-5 4-2607 0 0</inkml:trace>
</inkml:ink>
</file>

<file path=ppt/ink/ink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54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680 768 0 0 0,'13'0'1073'0'0,"-6"-27"9452"0"0,-7 25-10390 0 0,0 2 539 0 0,-6-12 3305 0 0,2 10-3766 0 0,0 0-1 0 0,0 1 0 0 0,0-1 1 0 0,0 1-1 0 0,0 0 0 0 0,0 0 1 0 0,-1 0-1 0 0,1 1 1 0 0,0-1-1 0 0,-1 1 0 0 0,1 0 1 0 0,0 1-1 0 0,-1-1 0 0 0,1 1 1 0 0,0-1-1 0 0,0 1 1 0 0,-1 1-1 0 0,1-1 0 0 0,0 0 1 0 0,0 1-1 0 0,0 0 0 0 0,1 0 1 0 0,-1 0-1 0 0,-3 3-212 0 0,5-3 10 0 0,-1 0 41 0 0,0 1 0 0 0,0 0 0 0 0,0 0 0 0 0,0 0 0 0 0,1 0 0 0 0,0 0 0 0 0,-1 1 0 0 0,1-1 0 0 0,0 1 0 0 0,0-1 0 0 0,1 1 0 0 0,-1 0 0 0 0,1 0 0 0 0,0 0 0 0 0,0 0 0 0 0,0 2-51 0 0,0 0 23 0 0,0-1 1 0 0,0 1 0 0 0,0 0-1 0 0,1 0 1 0 0,0 0-1 0 0,1-1 1 0 0,-1 1 0 0 0,1 0-1 0 0,0 0 1 0 0,1-1 0 0 0,-1 1-1 0 0,1-1 1 0 0,0 1-1 0 0,0-1 1 0 0,1 0 0 0 0,-1 0-1 0 0,2 1-23 0 0,-2-4 34 0 0,0 1-1 0 0,0-1 1 0 0,0 1-1 0 0,1-1 1 0 0,-1 0-1 0 0,1 0 0 0 0,0 0 1 0 0,-1 0-1 0 0,1 0 1 0 0,0 0-1 0 0,0-1 1 0 0,0 0-1 0 0,0 1 1 0 0,1-1-1 0 0,-1 0 1 0 0,0-1-1 0 0,0 1 1 0 0,1 0-1 0 0,-1-1 1 0 0,0 0-1 0 0,1 0 1 0 0,-1 0-1 0 0,0 0 0 0 0,1 0 1 0 0,-1-1-1 0 0,0 0 1 0 0,1 1-1 0 0,-1-1 1 0 0,2-1-34 0 0,85-52 1003 0 0,-80 45-870 0 0,-1 0 0 0 0,-1-1 1 0 0,0-1-1 0 0,0 1 0 0 0,-1-1 0 0 0,0 0 1 0 0,-1-1-1 0 0,0 0 0 0 0,-1 0 0 0 0,1-2-133 0 0,-6 12 26 0 0,1 0 1 0 0,0 0-1 0 0,-1 0 0 0 0,1 1 0 0 0,-1-1 0 0 0,0 0 1 0 0,0 0-1 0 0,1 0 0 0 0,-1 0 0 0 0,0 0 0 0 0,-1 0 1 0 0,1 0-1 0 0,0 0 0 0 0,-1 0 0 0 0,1 0 0 0 0,-1 0 1 0 0,1 1-1 0 0,-1-1 0 0 0,0 0 0 0 0,0 0 0 0 0,0 1 1 0 0,0-1-1 0 0,0 0 0 0 0,0 1 0 0 0,0-1 0 0 0,-1 1 0 0 0,1-1 1 0 0,0 1-1 0 0,-1 0 0 0 0,1 0 0 0 0,-1 0 0 0 0,0 0 1 0 0,1 0-1 0 0,-2-1-26 0 0,-69-5-237 0 0,61 9 204 0 0,1 0 0 0 0,-1 1 1 0 0,1 1-1 0 0,-1-1 0 0 0,1 2 1 0 0,0-1-1 0 0,1 2 0 0 0,-1-1 1 0 0,1 1-1 0 0,0 0 0 0 0,0 1 1 0 0,1 0-1 0 0,0 1 0 0 0,-1 0 33 0 0,8-5 0 0 0,-1 0 0 0 0,1 0-1 0 0,-1 0 1 0 0,1 1 0 0 0,0-1 0 0 0,0 0-1 0 0,1 1 1 0 0,-1-1 0 0 0,1 0 0 0 0,-1 1-1 0 0,1-1 1 0 0,0 1 0 0 0,0-1-1 0 0,1 0 1 0 0,-1 1 0 0 0,1-1 0 0 0,0 1-1 0 0,0-1 1 0 0,0 0 0 0 0,0 0 0 0 0,0 0-1 0 0,1 0 1 0 0,-1 0 0 0 0,1 0-1 0 0,0 0 1 0 0,0 0 0 0 0,0 0 0 0 0,0-1-1 0 0,0 1 1 0 0,1-1 0 0 0,-1 1 0 0 0,1-1-1 0 0,0 0 1 0 0,0 0 0 0 0,0 0-1 0 0,-1-1 1 0 0,2 1 0 0 0,-1-1 0 0 0,0 0-1 0 0,0 1 1 0 0,0-1 0 0 0,1-1 0 0 0,-1 1-1 0 0,3 0 1 0 0,12 2 142 0 0,-9-6-2981 0 0,-6-3-2512 0 0,-7-6-3583 0 0,1 5-284 0 0</inkml:trace>
  <inkml:trace contextRef="#ctx0" brushRef="#br0" timeOffset="804.33">80 128 2393 0 0,'0'0'1837'0'0,"0"0"-230"0"0,0 0 2 0 0,0 0 220 0 0,0 0 210 0 0,0 0-19 0 0,0 0-327 0 0,0 0-439 0 0,0 0-353 0 0,0 0-223 0 0,0 0-109 0 0,0 0-42 0 0,0 0-16 0 0,-3 0-38 0 0,1 3-350 0 0,0 0 0 0 0,0 1 0 0 0,1 0-1 0 0,-1-1 1 0 0,1 1 0 0 0,0 0 0 0 0,0 0 0 0 0,0 0-1 0 0,0 0 1 0 0,1 0 0 0 0,-1 0 0 0 0,1 0 0 0 0,0 0-1 0 0,0 0 1 0 0,1 0 0 0 0,-1 0 0 0 0,1 0-1 0 0,0 0 1 0 0,0-1 0 0 0,0 1 0 0 0,1 1-123 0 0,-1 6 206 0 0,29 309 1410 0 0,-13-233-1562 0 0,-12-80-1366 0 0,-3-31-1399 0 0,-2 19 2338 0 0,3-38-5758 0 0,-2 13-2629 0 0,-1 19 3652 0 0</inkml:trace>
  <inkml:trace contextRef="#ctx0" brushRef="#br0" timeOffset="5573.486">148 76 0 0 0,'-58'18'0'0'0,"11"-7"1471"0"0,5-3 1390 0 0,42-8-2255 0 0,0 0 8 0 0,0 0-50 0 0,0 0-72 0 0,0 0-61 0 0,0 0-51 0 0,0 0-3 0 0,0 0 10 0 0,0 0-8 0 0,0 0 2 0 0,0 0 30 0 0,18-4 6064 0 0,20-23-3100 0 0,69-31-1727 0 0,-83 48-1490 0 0,-21 9-153 0 0,0-1-1 0 0,0 0 0 0 0,0 1 1 0 0,0-1-1 0 0,0 1 0 0 0,0 0 1 0 0,0 0-1 0 0,1 0 0 0 0,-1 1 1 0 0,0-1-1 0 0,0 1 0 0 0,1 0 1 0 0,-1-1-1 0 0,0 2 0 0 0,1-1 1 0 0,-1 0-1 0 0,0 1 1 0 0,4 0-5 0 0,9 79 24 0 0,-15-77-14 0 0,0 0 1 0 0,0 0 0 0 0,0 1 0 0 0,-1-1-1 0 0,1 0 1 0 0,-1 0 0 0 0,0 0 0 0 0,0 0-1 0 0,0 1 1 0 0,0-1 0 0 0,0 0 0 0 0,-1 0-1 0 0,0 0 1 0 0,1 0 0 0 0,-1 0 0 0 0,0 0-1 0 0,0 0 1 0 0,-1 0 0 0 0,1 0 0 0 0,-1 0-1 0 0,1 0 1 0 0,-1-1 0 0 0,0 1 0 0 0,0-1-1 0 0,0 1 1 0 0,0-1 0 0 0,-1 0 0 0 0,1 0-1 0 0,-1 0 1 0 0,1 0 0 0 0,-1 0 0 0 0,-1 0-11 0 0,3-1-3 0 0,0 0 1 0 0,1-1 0 0 0,-1 1-1 0 0,0 0 1 0 0,1-1-1 0 0,-1 1 1 0 0,0 0 0 0 0,1 0-1 0 0,-1-1 1 0 0,1 1 0 0 0,-1 0-1 0 0,1 0 1 0 0,0 0 0 0 0,-1 0-1 0 0,1 0 1 0 0,0 0-1 0 0,0 0 1 0 0,-1 0 0 0 0,1 0-1 0 0,0 0 1 0 0,0 0 0 0 0,0 0-1 0 0,0 0 1 0 0,0 0 0 0 0,0 0-1 0 0,1 0 1 0 0,-1-1 0 0 0,0 1-1 0 0,0 0 1 0 0,1 0-1 0 0,-1 0 1 0 0,1 0 0 0 0,-1 0-1 0 0,0 0 1 0 0,1 0 0 0 0,0-1-1 0 0,-1 1 1 0 0,1 0 0 0 0,-1 0-1 0 0,1-1 1 0 0,0 1-1 0 0,0 0 1 0 0,-1-1 0 0 0,1 1-1 0 0,1 0 3 0 0,35 27-64 0 0,32 16 33 0 0,-66-41 52 0 0,1 0 0 0 0,-1 0-1 0 0,1 0 1 0 0,-1 0 0 0 0,0 0-1 0 0,0 1 1 0 0,0-1 0 0 0,-1 1 0 0 0,1 0-1 0 0,-1 0 1 0 0,0 0 0 0 0,0 0-1 0 0,0 0 1 0 0,-1 0 0 0 0,1 0 0 0 0,-1 1-1 0 0,0-1 1 0 0,0 1 0 0 0,-1-1-1 0 0,1 1 1 0 0,-1-1 0 0 0,0 1 0 0 0,0-1-1 0 0,-1 1 1 0 0,1-1 0 0 0,-1 1-1 0 0,0-1 1 0 0,0 0 0 0 0,-1 1 0 0 0,1-1-1 0 0,-1 0 1 0 0,0 0 0 0 0,0 0-1 0 0,-2 3-20 0 0,-7 5 118 0 0,0-1-1 0 0,-1 0 0 0 0,0-1 1 0 0,0 0-1 0 0,-1-1 0 0 0,0-1 1 0 0,-1 0-1 0 0,0 0 0 0 0,0-2 1 0 0,-1 0-1 0 0,0 0 1 0 0,-9 1-118 0 0,-20 10 194 0 0,-64 5 5 0 0,107-22-262 0 0,1 0-55 0 0,0 0-78 0 0,0 0-164 0 0,14-4-2090 0 0,11-10-1133 0 0,1 0-6098 0 0,-15 10 2371 0 0</inkml:trace>
</inkml:ink>
</file>

<file path=ppt/ink/ink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4.11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141 54 0 0 0,'0'0'623'0'0,"0"0"77"0"0,-2-5 91 0 0,-13-19 1795 0 0,-15 17 4735 0 0,-13 35-5147 0 0,38-22-2054 0 0,0 0 1 0 0,0 0-1 0 0,0 0 1 0 0,1 1-1 0 0,0 0 1 0 0,0 0-1 0 0,1 0 0 0 0,0 0 1 0 0,0 0-1 0 0,1 1 1 0 0,0-1-1 0 0,0 1 0 0 0,0-1 1 0 0,1 1-1 0 0,1 0 1 0 0,-1 0-1 0 0,1 5-120 0 0,2-10 148 0 0,0 0 0 0 0,1-1 0 0 0,-1 1 0 0 0,1 0 0 0 0,-1-1 0 0 0,1 0 0 0 0,0 0 0 0 0,0 1 0 0 0,0-2 0 0 0,0 1 0 0 0,0 0 0 0 0,0-1 0 0 0,1 1 0 0 0,-1-1 0 0 0,1 0 0 0 0,-1 0-1 0 0,1 0 1 0 0,-1 0 0 0 0,1-1-148 0 0,3 0 130 0 0,0 1-1 0 0,0-2 0 0 0,0 1 0 0 0,0-1 0 0 0,-1 0 0 0 0,1 0 0 0 0,0-1 0 0 0,0 0 1 0 0,-1 0-1 0 0,1-1 0 0 0,-1 0 0 0 0,0 0 0 0 0,1 0 0 0 0,-1-1 0 0 0,-1 0 0 0 0,1 0 1 0 0,-1 0-1 0 0,1-1 0 0 0,-1 0 0 0 0,-1 0 0 0 0,1 0 0 0 0,-1 0 0 0 0,0-1 0 0 0,0 0 1 0 0,0 0-1 0 0,-1 0 0 0 0,0 0 0 0 0,0-1 0 0 0,0 1 0 0 0,-1-1 0 0 0,0 1 0 0 0,-1-1 1 0 0,1 0-1 0 0,-1 0 0 0 0,0 0 0 0 0,-1 0 0 0 0,0 0 0 0 0,0 0 0 0 0,-1 0 0 0 0,0-2-128 0 0,0 7-22 0 0,-1 0 1 0 0,0 0-1 0 0,1 0 1 0 0,-1 1-1 0 0,0-1 1 0 0,0 1-1 0 0,0 0 1 0 0,0-1 0 0 0,-1 1-1 0 0,1 0 1 0 0,0 0-1 0 0,0 0 1 0 0,-1 1-1 0 0,1-1 1 0 0,0 0 0 0 0,-1 1-1 0 0,1 0 1 0 0,-1-1-1 0 0,1 1 1 0 0,0 0-1 0 0,-1 0 1 0 0,1 1 0 0 0,-1-1-1 0 0,1 0 1 0 0,-1 1-1 0 0,-1 0 21 0 0,-5-1-118 0 0,1 2 71 0 0,1-1 0 0 0,-1 1-1 0 0,0 1 1 0 0,1-1 0 0 0,-1 2 0 0 0,1-1-1 0 0,0 1 1 0 0,0 0 0 0 0,0 0 0 0 0,1 1-1 0 0,-1-1 1 0 0,1 2 0 0 0,0-1 0 0 0,0 1 47 0 0,4-4 6 0 0,0-1 1 0 0,1 1 0 0 0,-1 0 0 0 0,1 0 0 0 0,-1-1 0 0 0,1 1 0 0 0,0 0 0 0 0,0 0 0 0 0,0 0-1 0 0,0 0 1 0 0,0 1 0 0 0,0-1 0 0 0,1 0 0 0 0,-1 0 0 0 0,1 0 0 0 0,-1 1 0 0 0,1-1 0 0 0,0 0-1 0 0,0 1 1 0 0,0-1 0 0 0,0 0 0 0 0,0 1 0 0 0,0-1 0 0 0,1 0 0 0 0,-1 0 0 0 0,1 1 0 0 0,0-1-1 0 0,0 0 1 0 0,0 0 0 0 0,0 0 0 0 0,0 0 0 0 0,0 0 0 0 0,0 0 0 0 0,0 0 0 0 0,1 0 0 0 0,-1-1 0 0 0,1 1-1 0 0,0 0 1 0 0,-1-1 0 0 0,1 1 0 0 0,0-1 0 0 0,0 0 0 0 0,0 0 0 0 0,0 1 0 0 0,0-1 0 0 0,0 0-1 0 0,0-1 1 0 0,0 1 0 0 0,1 0 0 0 0,-1-1 0 0 0,0 1 0 0 0,0-1 0 0 0,1 0 0 0 0,-1 1 0 0 0,0-1-1 0 0,0 0 1 0 0,1-1 0 0 0,-1 1 0 0 0,0 0 0 0 0,1-1-7 0 0,20 2 266 0 0,-16 0-197 0 0,0-1-1 0 0,0 0 1 0 0,0 0-1 0 0,0 0 0 0 0,1-1 1 0 0,-1 0-1 0 0,0 0 1 0 0,0-1-1 0 0,0 0 1 0 0,0 0-1 0 0,-1-1 0 0 0,1 1 1 0 0,-1-2-1 0 0,5-2-68 0 0,24-27 531 0 0,-34 31-539 0 0,1 1 1 0 0,-1-1-1 0 0,0 0 0 0 0,0 0 1 0 0,0 0-1 0 0,0 0 1 0 0,0-1-1 0 0,0 1 0 0 0,-1 0 1 0 0,1 0-1 0 0,-1 0 0 0 0,1-1 1 0 0,-1 1-1 0 0,0 0 0 0 0,0 0 1 0 0,0-1-1 0 0,0 1 0 0 0,0 0 1 0 0,-1-1-1 0 0,1 1 0 0 0,-1 0 1 0 0,1 0-1 0 0,-1 0 1 0 0,0 0-1 0 0,0-1 0 0 0,0 1 1 0 0,0 0-1 0 0,0 0 0 0 0,0 1 1 0 0,-1-1-1 0 0,1 0 0 0 0,-1 0 1 0 0,1 1-1 0 0,-1-1 0 0 0,0 1 1 0 0,1-1-1 0 0,-1 1 0 0 0,0 0 1 0 0,0-1-1 0 0,0 1 1 0 0,0 0-1 0 0,0 0 0 0 0,0 0 1 0 0,-1 1-1 0 0,1-1 8 0 0,-12-4-178 0 0,-1 1 1 0 0,1 0-1 0 0,-1 1 0 0 0,0 1 1 0 0,0 1-1 0 0,0 0 0 0 0,0 0 1 0 0,0 2-1 0 0,-11 1 178 0 0,24-3-32 0 0,0 1 0 0 0,1 0 0 0 0,-1 0 0 0 0,0 0 0 0 0,0 0 1 0 0,1 1-1 0 0,-1-1 0 0 0,0 0 0 0 0,1 1 0 0 0,-1-1 0 0 0,0 1 0 0 0,1-1 0 0 0,-1 1 0 0 0,1 0 1 0 0,-1 0-1 0 0,1 0 0 0 0,-1 0 0 0 0,1 0 0 0 0,-1 0 0 0 0,1 0 0 0 0,0 0 0 0 0,0 1 0 0 0,0-1 0 0 0,0 0 1 0 0,0 1-1 0 0,0-1 0 0 0,0 1 0 0 0,0-1 0 0 0,0 1 0 0 0,0-1 0 0 0,1 1 0 0 0,-1 0 0 0 0,1-1 1 0 0,-1 1-1 0 0,1 0 0 0 0,0 0 0 0 0,0-1 0 0 0,0 1 0 0 0,0 0 0 0 0,0 0 0 0 0,0-1 0 0 0,0 1 1 0 0,0 0-1 0 0,1-1 0 0 0,-1 1 0 0 0,1 0 0 0 0,0 0 32 0 0,42 22-2853 0 0,-10-15-4514 0 0,-30-9 6058 0 0,10 4-8796 0 0</inkml:trace>
</inkml:ink>
</file>

<file path=ppt/ink/ink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07.53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248 56 0 0 0,'0'0'964'0'0,"0"0"74"0"0,0 0-14 0 0,0 0-50 0 0,0 0-90 0 0,0 0-71 0 0,0 0-14 0 0,0 0-12 0 0,2-3-26 0 0,-1 1-996 0 0,-2-29 6878 0 0,-1 29-6408 0 0,0 0 0 0 0,-1 0 0 0 0,1 1 0 0 0,-1-1 1 0 0,1 0-1 0 0,-1 1 0 0 0,0 0 0 0 0,1 0 0 0 0,-1 0 0 0 0,0 0 0 0 0,0 0 0 0 0,0 0 0 0 0,0 1 0 0 0,0-1 0 0 0,0 1 0 0 0,0 0 0 0 0,0 0 0 0 0,0 0 0 0 0,0 0 0 0 0,0 1 0 0 0,0-1 0 0 0,0 1 0 0 0,0 0-235 0 0,-6 1 81 0 0,1 2 1 0 0,-1-1-1 0 0,1 1 1 0 0,0 0-1 0 0,0 1 1 0 0,0 0-1 0 0,0 0 0 0 0,1 1 1 0 0,0-1-1 0 0,0 2 1 0 0,-3 3-82 0 0,2-1 56 0 0,0-1 0 0 0,0 1 0 0 0,1 1 0 0 0,0 0 1 0 0,1-1-1 0 0,0 2 0 0 0,1-1 0 0 0,0 1 0 0 0,0 0 1 0 0,1 0-1 0 0,1 0 0 0 0,0 1 0 0 0,0-1 0 0 0,1 1 0 0 0,0-1 1 0 0,1 3-57 0 0,1 3 75 0 0,-1-13-39 0 0,1 1 0 0 0,-1 0 0 0 0,1 0 0 0 0,0-1 0 0 0,0 1 0 0 0,1 0 0 0 0,-1 0 0 0 0,1-1 0 0 0,0 1 0 0 0,0 0 0 0 0,1-1 0 0 0,-1 1 0 0 0,1-1 0 0 0,0 1 0 0 0,0-1 0 0 0,1 0 1 0 0,-1 0-1 0 0,1 0 0 0 0,0 0 0 0 0,0-1 0 0 0,0 1 0 0 0,1-1 0 0 0,0 2-36 0 0,6 0 197 0 0,-1-1 0 0 0,1 1 0 0 0,0-1 1 0 0,1-1-1 0 0,-1 0 0 0 0,0-1 0 0 0,1 0 0 0 0,0 0 1 0 0,-1-1-1 0 0,1 0 0 0 0,0-1 0 0 0,0 0 0 0 0,10-2-197 0 0,9 1 255 0 0,52-17 188 0 0,-82 16-845 0 0,1-4-3832 0 0,1 3-6974 0 0,-1 3 1234 0 0</inkml:trace>
</inkml:ink>
</file>

<file path=ppt/ink/ink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22.71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1562 276 0 0 0,'63'25'0'0'0,"-24"-13"-52"0"0,-28-12 2997 0 0,-7 0-1353 0 0,-3 0-969 0 0,-5-10 6037 0 0,-7 9-3718 0 0,1 1-2438 0 0,-350 11 4625 0 0,241-7-4206 0 0,-14 7-191 0 0,-65-11 251 0 0,69 7-687 0 0,35 1 28 0 0,-141-8-55 0 0,187 7-173 0 0,-28 8-37 0 0,-3-4 2 0 0,18-4 89 0 0,18 1-29 0 0,10-1-5 0 0,38-11 1024 0 0,43-99-803 0 0,27-81-293 0 0,-54 78 12 0 0,-21 105-52 0 0,0 1-7 0 0,0 0-44 0 0,0 0-25 0 0,0 0-42 0 0,0 0-32 0 0,0 0-22 0 0,8 19-315 0 0,48 70 402 0 0,89 90 8 0 0,-138-165 68 0 0,-1 1 0 0 0,-1-1 0 0 0,0 1 1 0 0,-1-1-1 0 0,0 1 0 0 0,-2 1 1 0 0,1-1-1 0 0,-2 0 0 0 0,0 1 0 0 0,-1-1 1 0 0,0 0-1 0 0,-2 4 5 0 0,2 8 247 0 0,-26-30-89 0 0,-77-36 100 0 0,4 7-283 0 0,73 27-160 0 0,-69-9-794 0 0,34 30-6333 0 0,37-5-4073 0 0,18-4 5798 0 0</inkml:trace>
  <inkml:trace contextRef="#ctx0" brushRef="#br0" timeOffset="8095.012">684 777 0 0 0,'0'0'696'0'0,"0"0"598"0"0,0 0 405 0 0,0 0 320 0 0,0 0 212 0 0,0 0-57 0 0,0 0-242 0 0,0 0-346 0 0,0 0-351 0 0,0 0-286 0 0,-5-2-176 0 0,4 2-704 0 0,1-1 0 0 0,-1 1 0 0 0,1-1 0 0 0,-1 1 0 0 0,0-1 0 0 0,1 1 0 0 0,-1-1 0 0 0,0 1 0 0 0,1 0 0 0 0,-1-1 0 0 0,0 1 0 0 0,0 0 0 0 0,1 0 0 0 0,-1-1 0 0 0,0 1 1 0 0,0 0-1 0 0,0 0 0 0 0,1 0 0 0 0,-1 0 0 0 0,0 0 0 0 0,0 0 0 0 0,0 0 0 0 0,1 0 0 0 0,-1 1 0 0 0,0-1 0 0 0,0 0 0 0 0,1 0 0 0 0,-1 1 0 0 0,0-1 0 0 0,1 0 0 0 0,-1 1 0 0 0,0-1 1 0 0,1 1-1 0 0,-1-1 0 0 0,0 1 0 0 0,1-1 0 0 0,-1 1 0 0 0,1-1 0 0 0,-1 1 0 0 0,1 0 0 0 0,-1-1 0 0 0,1 1 0 0 0,-1 0 0 0 0,1-1 0 0 0,0 1 0 0 0,-1 0 0 0 0,1-1 0 0 0,0 1 1 0 0,0 0-1 0 0,-1 0 0 0 0,1 0 0 0 0,0-1 0 0 0,0 1 0 0 0,0 0 0 0 0,0 0 0 0 0,0-1 0 0 0,0 1 0 0 0,0 0 0 0 0,0 0 0 0 0,1 0 0 0 0,-1-1 0 0 0,0 1 0 0 0,0 0 0 0 0,1 0 0 0 0,-1 0-68 0 0,39 57 1359 0 0,58 170-748 0 0,-74-194 257 0 0,-22-34-642 0 0,18-103 1603 0 0,56-62-1687 0 0,-27 76-210 0 0,-34 60-1816 0 0,-14 28 849 0 0,0 1-494 0 0,0 0-92 0 0,-1 0-1430 0 0,0 1-4185 0 0,0 2-2466 0 0</inkml:trace>
  <inkml:trace contextRef="#ctx0" brushRef="#br0" timeOffset="8763.002">1107 946 0 0 0,'0'0'835'0'0,"0"0"646"0"0,0 0 437 0 0,0 0 277 0 0,0 0 86 0 0,0 0-221 0 0,0 0-354 0 0,0 0-339 0 0,0 0-325 0 0,0 0-277 0 0,0 0-204 0 0,0 0-143 0 0,0 0 491 0 0,11 154 2671 0 0,-4-92-5895 0 0,-5-9-9120 0 0,-2-64 4655 0 0,0 8 6192 0 0</inkml:trace>
  <inkml:trace contextRef="#ctx0" brushRef="#br0" timeOffset="9284.939">1076 980 160 0 0,'0'0'1614'0'0,"0"0"10"0"0,0 0 131 0 0,0 0 240 0 0,0 0 134 0 0,0 0-120 0 0,0 0-335 0 0,0 0-418 0 0,0 0-338 0 0,0 0-194 0 0,0 0-96 0 0,0 0-9 0 0,0 0-15 0 0,11-12-40 0 0,37-36-56 0 0,-44 44-396 0 0,0 1-1 0 0,0 0 1 0 0,1 0-1 0 0,-1 0 1 0 0,1 0-1 0 0,0 0 1 0 0,-1 1-1 0 0,1 0 0 0 0,0 0 1 0 0,1 0-1 0 0,-1 1 1 0 0,0 0-1 0 0,0 0 1 0 0,1 0-1 0 0,-1 0 1 0 0,1 1-112 0 0,-1 0 102 0 0,7-2 102 0 0,-11 1-193 0 0,1 0-1 0 0,0 0 1 0 0,-1 1 0 0 0,1-1-1 0 0,0 0 1 0 0,0 1-1 0 0,-1-1 1 0 0,1 1-1 0 0,0 0 1 0 0,0 0 0 0 0,0-1-1 0 0,0 1 1 0 0,-1 0-1 0 0,1 1 1 0 0,0-1-1 0 0,0 0 1 0 0,0 0 0 0 0,-1 1-1 0 0,1-1 1 0 0,0 1-1 0 0,0 0 1 0 0,-1-1-1 0 0,1 1 1 0 0,0 0 0 0 0,-1 0-1 0 0,1 0 1 0 0,-1 0-1 0 0,1 0 1 0 0,-1 1-1 0 0,0-1 1 0 0,1 0 0 0 0,-1 1-1 0 0,0-1 1 0 0,0 1-1 0 0,0-1 1 0 0,0 1-1 0 0,0-1 1 0 0,0 1 0 0 0,-1 0-1 0 0,1-1 1 0 0,0 1-1 0 0,-1 0 1 0 0,1 0-11 0 0,-2 4 15 0 0,0 0 0 0 0,-1 0 0 0 0,1 0 0 0 0,-1 0 0 0 0,0-1 0 0 0,0 1 0 0 0,-1-1 0 0 0,0 1-1 0 0,0-1 1 0 0,0 0 0 0 0,-1 0 0 0 0,1 0 0 0 0,-1 0 0 0 0,0-1 0 0 0,-1 0 0 0 0,1 0 0 0 0,-2 1-15 0 0,-32 41 43 0 0,37-45-51 0 0,0 0 0 0 0,0 1 0 0 0,0-1 0 0 0,1 0 0 0 0,-1 1 0 0 0,1-1 0 0 0,-1 1 0 0 0,1-1-1 0 0,-1 1 1 0 0,1-1 0 0 0,0 1 0 0 0,0-1 0 0 0,0 1 0 0 0,0-1 0 0 0,0 1 0 0 0,0 0 0 0 0,0-1 0 0 0,1 1 0 0 0,-1-1-1 0 0,0 1 1 0 0,1-1 0 0 0,-1 1 0 0 0,1-1 0 0 0,0 0 0 0 0,-1 1 0 0 0,1-1 0 0 0,0 0 0 0 0,0 1 0 0 0,0-1 0 0 0,0 0 0 0 0,0 0-1 0 0,0 0 1 0 0,0 0 0 0 0,0 0 0 0 0,1 0 0 0 0,-1 0 0 0 0,0 0 0 0 0,1 0 8 0 0,58 27-93 0 0,-48-24 125 0 0,-1 0-2 0 0,-6-3-17 0 0,0 0 0 0 0,0 0 0 0 0,0 0 0 0 0,0 1 0 0 0,0-1 0 0 0,0 1 0 0 0,0 1 0 0 0,0-1 0 0 0,-1 1 0 0 0,1-1 0 0 0,-1 1 0 0 0,0 0 0 0 0,1 1 0 0 0,-2-1 0 0 0,1 1 0 0 0,0 0 0 0 0,-1 0 0 0 0,1 0 0 0 0,-1 0 0 0 0,0 1 0 0 0,-1-1 0 0 0,1 1 0 0 0,-1-1 0 0 0,0 1 0 0 0,0 0 0 0 0,0 0 0 0 0,-1 0 0 0 0,0 0 0 0 0,1 3-13 0 0,-4-4 40 0 0,-1 0 0 0 0,1-1 0 0 0,-1 1 0 0 0,0-1 0 0 0,1 1 0 0 0,-1-1 1 0 0,-1 0-1 0 0,1 0 0 0 0,0 0 0 0 0,-1-1 0 0 0,0 1 0 0 0,1-1 0 0 0,-1 0 0 0 0,0 0 0 0 0,0 0 0 0 0,0 0 0 0 0,0-1 0 0 0,-4 1-40 0 0,1 1 36 0 0,-4 2-51 0 0,-1-1-1 0 0,1 0 1 0 0,-1-1-1 0 0,0-1 1 0 0,0 1-1 0 0,0-2 1 0 0,0 0-1 0 0,-1 0 1 0 0,1-1-1 0 0,0-1 1 0 0,-2 0 15 0 0,-15-12-2064 0 0,22 6-1574 0 0,0-1-3971 0 0,4 7-1329 0 0</inkml:trace>
  <inkml:trace contextRef="#ctx0" brushRef="#br0" timeOffset="10665.974">597 670 0 0 0,'0'0'603'0'0,"0"0"344"0"0,-9-4 7258 0 0,23-9-167 0 0,28 6-8321 0 0,-34 6 1021 0 0,117-9 617 0 0,-38 4-658 0 0,55-8 1997 0 0,-207-15-2410 0 0,59 25-435 0 0,0 0-1 0 0,1 0 0 0 0,-1 0 1 0 0,1-1-1 0 0,0 1 1 0 0,1-1-1 0 0,-1 0 0 0 0,1-1 1 0 0,0 1-1 0 0,0-1 0 0 0,0 0 1 0 0,1 0-1 0 0,-2-4 152 0 0,3 7-1087 0 0,-1 0-903 0 0,3 1-4279 0 0,0-1-1907 0 0</inkml:trace>
</inkml:ink>
</file>

<file path=ppt/ink/ink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5.42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 0 0 0,'0'0'1820'0'0,"0"0"5"0"0,0 0 87 0 0,0 0 97 0 0,0 0 131 0 0,0 0 13 0 0,0 0-250 0 0,0 0-376 0 0,0 0-403 0 0,0 0-395 0 0,0 0-281 0 0,0 0-177 0 0,0 0-93 0 0,2 5 534 0 0,25 56 82 0 0,-3 0 0 0 0,-3 2 1 0 0,13 64-795 0 0,-2 16 147 0 0,-24-114-74 0 0,-1-73 1099 0 0,78-245-882 0 0,-72 254-393 0 0,1 1 0 0 0,1 1 0 0 0,2 0 1 0 0,19-28 102 0 0,12-1-3392 0 0,-48 61 1875 0 0,0 1-666 0 0,0 0-966 0 0,0 0-1603 0 0,0 0-2660 0 0</inkml:trace>
  <inkml:trace contextRef="#ctx0" brushRef="#br0" timeOffset="383.534">380 340 7570 0 0,'0'0'1628'0'0,"0"0"-553"0"0,0 0-315 0 0,0 0 150 0 0,0 0 259 0 0,0 0 77 0 0,0 0-158 0 0,0 0-277 0 0,0 0-216 0 0,0 0-139 0 0,0 0-60 0 0,0 0-33 0 0,2 13-38 0 0,14 106 791 0 0,-12 73-710 0 0,-6-174 8 0 0,2-13-2349 0 0,0-10-6061 0 0,12-13-934 0 0,-9 10 7463 0 0</inkml:trace>
  <inkml:trace contextRef="#ctx0" brushRef="#br0" timeOffset="887.848">380 306 0 0 0,'0'0'607'0'0,"0"0"688"0"0,0 0 290 0 0,0 0 213 0 0,0 0 188 0 0,0 0 18 0 0,0 0-210 0 0,0 0-354 0 0,0 0-390 0 0,0 0-313 0 0,0 0-215 0 0,0 0-131 0 0,0 0 1 0 0,2-1 34 0 0,128-27 2803 0 0,-45 21-2795 0 0,-84 8-423 0 0,0 1 0 0 0,1 0 1 0 0,-1 0-1 0 0,0-1 1 0 0,-1 1-1 0 0,1 0 0 0 0,0 0 1 0 0,0 0-1 0 0,-1 0 1 0 0,1 0-1 0 0,-1 0 0 0 0,0 0 1 0 0,1 0-1 0 0,-1 1 1 0 0,0-1-1 0 0,0 0 1 0 0,-1 0-1 0 0,1 0 0 0 0,0 0 1 0 0,-1 0-1 0 0,1 0 1 0 0,-1 0-1 0 0,1 0 0 0 0,-1 0 1 0 0,0 0-1 0 0,0 0 1 0 0,-1 1-12 0 0,-67 111 196 0 0,69-112-205 0 0,0 1 0 0 0,-1 0 0 0 0,1-1 1 0 0,0 1-1 0 0,1-1 0 0 0,-1 1 1 0 0,0 0-1 0 0,1-1 0 0 0,-1 1 0 0 0,1-1 1 0 0,0 1-1 0 0,0-1 0 0 0,0 1 0 0 0,0-1 1 0 0,0 0-1 0 0,1 1 0 0 0,-1-1 0 0 0,1 0 1 0 0,-1 0-1 0 0,1 0 0 0 0,0 0 0 0 0,0 0 1 0 0,0 0-1 0 0,0-1 0 0 0,0 1 1 0 0,0-1-1 0 0,0 1 0 0 0,1-1 0 0 0,-1 0 1 0 0,1 0-1 0 0,-1 0 0 0 0,1 0 0 0 0,-1 0 1 0 0,1-1-1 0 0,-1 1 0 0 0,1-1 0 0 0,-1 1 1 0 0,2-1 8 0 0,31 16-68 0 0,-32-13 94 0 0,0 0 1 0 0,0 0 0 0 0,0 1 0 0 0,0-1-1 0 0,-1 1 1 0 0,1-1 0 0 0,-1 1 0 0 0,0 0 0 0 0,0 0-1 0 0,-1 0 1 0 0,1 0 0 0 0,-1 0 0 0 0,1 0-1 0 0,-1 0 1 0 0,-1 0 0 0 0,1 1 0 0 0,-1-1 0 0 0,1 0-1 0 0,-1 0 1 0 0,0 1 0 0 0,-1-1 0 0 0,1 0-1 0 0,-1 1 1 0 0,0-1 0 0 0,0 1-27 0 0,-4 3 33 0 0,1-1 0 0 0,-1-1-1 0 0,0 1 1 0 0,-1-1 0 0 0,0 0 0 0 0,0 0-1 0 0,0-1 1 0 0,-1 0 0 0 0,1 0 0 0 0,-1 0-1 0 0,-1-1 1 0 0,1 0 0 0 0,0 0-1 0 0,-1-1 1 0 0,0 0 0 0 0,0 0 0 0 0,0-1-1 0 0,-6 1-31 0 0,-86 14-1578 0 0,79-16-2293 0 0,0 0-3357 0 0,20-1 2705 0 0,1 0 665 0 0</inkml:trace>
  <inkml:trace contextRef="#ctx0" brushRef="#br0" timeOffset="1169.885">928 303 1344 0 0,'0'0'1678'0'0,"0"0"-659"0"0,0 0-135 0 0,0 0 302 0 0,0 0 377 0 0,0 0 212 0 0,0 0-87 0 0,0 0-298 0 0,0 0-303 0 0,0 0-230 0 0,0 0-163 0 0,0 0-101 0 0,-20 34-85 0 0,-65 104-96 0 0,-21 44 490 0 0,75-122-947 0 0,-8 16-690 0 0,4-32-3000 0 0,22-29-3969 0 0,11-12 4796 0 0,0 1 455 0 0</inkml:trace>
  <inkml:trace contextRef="#ctx0" brushRef="#br0" timeOffset="2003.286">1050 446 0 0 0,'0'0'824'0'0,"0"0"146"0"0,0 0 129 0 0,0 0 154 0 0,0 0 104 0 0,0 0-107 0 0,0 0-157 0 0,0 0-208 0 0,0 0-207 0 0,0 0-126 0 0,0 0-95 0 0,0 0-51 0 0,-12 23-32 0 0,-74 138 272 0 0,-63 64-872 0 0,139-216-132 0 0,24-33 240 0 0,132-156 348 0 0,1 33-374 0 0,-146 146 132 0 0,-1 0-1 0 0,1-1 1 0 0,0 1 0 0 0,0 0 0 0 0,0-1-1 0 0,1 1 1 0 0,-1 0 0 0 0,0 0 0 0 0,0 0 0 0 0,1 0-1 0 0,-1 0 1 0 0,0 1 0 0 0,1-1 0 0 0,-1 0 0 0 0,1 1-1 0 0,-1-1 1 0 0,1 0 0 0 0,-1 1 0 0 0,1 0 0 0 0,-1-1-1 0 0,1 1 1 0 0,0 0 0 0 0,-1 0 0 0 0,1 0-1 0 0,0 0 1 0 0,-1 0 0 0 0,1 0 0 0 0,-1 1 0 0 0,1-1-1 0 0,-1 0 1 0 0,1 1 0 0 0,0-1 0 0 0,-1 1 0 0 0,0 0-1 0 0,1-1 1 0 0,-1 1 0 0 0,1 0 0 0 0,-1 0 0 0 0,0 0-1 0 0,1 0 1 0 0,-1 0 0 0 0,0 0 0 0 0,0 0 0 0 0,0 1-1 0 0,0-1 13 0 0,4 30 600 0 0,-1 0-1 0 0,-1 0 0 0 0,-2 0 1 0 0,-1 1-1 0 0,-2 6-599 0 0,0 29 763 0 0,3-66-675 0 0,-1 1 1 0 0,0-1-1 0 0,0 0 0 0 0,1 0 1 0 0,-1 0-1 0 0,0 0 0 0 0,0 1 1 0 0,0-1-1 0 0,0 0 1 0 0,0 0-1 0 0,-1 0 0 0 0,1 0 1 0 0,0 0-1 0 0,0 1 1 0 0,-1-1-1 0 0,1 0 0 0 0,-1 0 1 0 0,1 0-1 0 0,-1 0 1 0 0,1 0-1 0 0,-1 0 0 0 0,0 0 1 0 0,1 0-1 0 0,-1 0 0 0 0,0-1 1 0 0,0 1-1 0 0,0 0 1 0 0,0 0-1 0 0,0-1 0 0 0,0 1 1 0 0,0 0-1 0 0,0-1 1 0 0,0 1-1 0 0,0-1 0 0 0,0 1 1 0 0,0-1-1 0 0,0 0 1 0 0,0 1-1 0 0,0-1 0 0 0,0 0 1 0 0,-1 0-1 0 0,1 0 1 0 0,0 0-1 0 0,0 0 0 0 0,0 0 1 0 0,0 0-1 0 0,-1 0 0 0 0,1-1 1 0 0,0 1-1 0 0,0 0 1 0 0,0-1-1 0 0,0 1 0 0 0,0 0 1 0 0,0-1-89 0 0,-4-2-19 0 0,0 0 0 0 0,1 0 1 0 0,-1-1-1 0 0,1 1 0 0 0,0-1 0 0 0,0 0 1 0 0,1 0-1 0 0,-1 0 0 0 0,1-1 1 0 0,0 1-1 0 0,0-1 0 0 0,0 0 0 0 0,1 0 1 0 0,-1-1 18 0 0,-11-17-1050 0 0,-8-13-3702 0 0,11 11-3119 0 0,7 13 2595 0 0</inkml:trace>
</inkml:ink>
</file>

<file path=ppt/ink/ink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3.2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16 156 0 0 0,'0'0'263'0'0,"0"0"540"0"0,0 0 175 0 0,0 0 219 0 0,0 0 366 0 0,0 0 253 0 0,0 0 51 0 0,0 0-190 0 0,0 0-344 0 0,0 0-339 0 0,0 0-277 0 0,-3-1-170 0 0,1 1-623 0 0,-8-2 1070 0 0,25 1 1882 0 0,36 3 1014 0 0,70-7-2380 0 0,22-17-1071 0 0,-93 21-347 0 0,-50 1-111 0 0,0 0-41 0 0,0 0-31 0 0,0 0-34 0 0,0 0-30 0 0,0 0-33 0 0,0 0-32 0 0,0 0-68 0 0,0 0-55 0 0,-3 12-4319 0 0,0 2-4195 0 0,3-7 2284 0 0,0-6 4674 0 0</inkml:trace>
  <inkml:trace contextRef="#ctx0" brushRef="#br0" timeOffset="662.215">5 425 1920 0 0,'0'0'1881'0'0,"0"0"-30"0"0,0 0 4 0 0,0 0 4 0 0,0 0-68 0 0,0 0-293 0 0,0 0-405 0 0,0 0-281 0 0,0 0-115 0 0,0 0 17 0 0,0 0 65 0 0,0 0-17 0 0,0 0-70 0 0,17 1-89 0 0,114 4 801 0 0,27-14-269 0 0,-90 8-6339 0 0,-65-9-7736 0 0,-2 9 9738 0 0</inkml:trace>
  <inkml:trace contextRef="#ctx0" brushRef="#br0" timeOffset="1216.43">217 5 1544 0 0,'0'0'1375'0'0,"0"0"14"0"0,0 0 116 0 0,0 0 234 0 0,0 0 200 0 0,0 0-21 0 0,0 0-334 0 0,0 0-425 0 0,0 0-396 0 0,0 0-315 0 0,0 0-169 0 0,0 0-99 0 0,0 0-32 0 0,-5-5 275 0 0,29 25 1056 0 0,132 78 671 0 0,-154-96-2143 0 0,14 10-6 0 0,0 1 0 0 0,-2 1 0 0 0,1 0 0 0 0,-2 1-1 0 0,0 1 1 0 0,-1 0 0 0 0,-1 0 0 0 0,3 7-1 0 0,-13-19-4 0 0,0 0 0 0 0,0 0 0 0 0,-1 0 0 0 0,0 1 0 0 0,0-1-1 0 0,0 0 1 0 0,0 0 0 0 0,-1 0 0 0 0,0 0 0 0 0,1 1 0 0 0,-2-1 0 0 0,1 0 0 0 0,0 0-1 0 0,-1-1 1 0 0,0 1 0 0 0,1 0 0 0 0,-2 0 0 0 0,1-1 0 0 0,0 0 0 0 0,-1 1-1 0 0,1-1 1 0 0,-1 0 0 0 0,-2 2 4 0 0,-11 19-18 0 0,-69 97 90 0 0,-26-11 41 0 0,57-58-609 0 0,53-51 232 0 0,1-1 0 0 0,0 1 0 0 0,0-1 0 0 0,0 1 0 0 0,0-1-1 0 0,0 1 1 0 0,0-1 0 0 0,1 1 0 0 0,-1-1 0 0 0,0 1 0 0 0,0-1 0 0 0,0 1 0 0 0,0-1-1 0 0,1 1 1 0 0,-1-1 0 0 0,0 1 0 0 0,0-1 0 0 0,1 1 0 0 0,-1-1 0 0 0,0 1 0 0 0,1-1-1 0 0,-1 0 1 0 0,0 1 0 0 0,1-1 0 0 0,-1 0 0 0 0,1 1 0 0 0,-1-1 0 0 0,0 0 0 0 0,1 0-1 0 0,-1 1 1 0 0,1-1 0 0 0,-1 0 0 0 0,1 0 0 0 0,-1 0 0 0 0,1 0 0 0 0,-1 1 0 0 0,1-1-1 0 0,-1 0 1 0 0,1 0 0 0 0,-1 0 0 0 0,1 0 0 0 0,-1 0 0 0 0,1 0 0 0 0,-1-1 0 0 0,1 1-1 0 0,0 0 1 0 0,-1 0 0 0 0,0 0 0 0 0,1 0 0 0 0,-1-1 0 0 0,1 1 0 0 0,-1 0 0 0 0,1 0-1 0 0,-1-1 1 0 0,1 1 0 0 0,-1 0 0 0 0,0-1 0 0 0,1 1 264 0 0,5-3-4293 0 0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17.5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518 405 2336 0 0,'0'0'1057'0'0,"0"0"-301"0"0,0 0-80 0 0,0 0 216 0 0,0 0 362 0 0,0 0 257 0 0,0 0-10 0 0,0 0-159 0 0,0 0-254 0 0,0 0-242 0 0,0 0-121 0 0,5-6-59 0 0,12-18-11 0 0,-15 5 3148 0 0,-28 11-3525 0 0,22 7-21 0 0,-19 0-233 0 0,0 1-1 0 0,0 1 1 0 0,0 2 0 0 0,0 0 0 0 0,1 1-1 0 0,0 1 1 0 0,0 1 0 0 0,0 1 0 0 0,0 1-1 0 0,1 1 1 0 0,-2 2-24 0 0,-49 16 123 0 0,-14 11 53 0 0,86-38-188 0 0,-1 0-1 0 0,0 1 1 0 0,1-1-1 0 0,-1 0 1 0 0,1 1-1 0 0,0-1 1 0 0,-1 0-1 0 0,1 1 1 0 0,-1-1-1 0 0,1 1 1 0 0,-1-1-1 0 0,1 1 1 0 0,0-1-1 0 0,-1 1 1 0 0,1-1 0 0 0,0 1-1 0 0,0-1 1 0 0,-1 1-1 0 0,1-1 1 0 0,0 1-1 0 0,0-1 1 0 0,0 1-1 0 0,0 0 1 0 0,-1-1-1 0 0,1 1 1 0 0,0-1-1 0 0,0 1 1 0 0,0 0-1 0 0,0-1 1 0 0,1 1 0 0 0,-1-1-1 0 0,0 1 1 0 0,0 0-1 0 0,0-1 1 0 0,0 1-1 0 0,1-1 1 0 0,-1 1-1 0 0,0-1 1 0 0,0 1-1 0 0,1-1 1 0 0,-1 1-1 0 0,0-1 1 0 0,1 1-1 0 0,-1-1 1 0 0,1 1 0 0 0,-1-1-1 0 0,1 0 1 0 0,-1 1-1 0 0,1-1 1 0 0,-1 0-1 0 0,1 1 1 0 0,-1-1-1 0 0,1 0 1 0 0,-1 0-1 0 0,1 1 1 0 0,-1-1-1 0 0,1 0 1 0 0,-1 0-1 0 0,1 0 1 0 0,0 0 0 0 0,-1 0-1 0 0,1 0 13 0 0,37 17-19 0 0,159 32 159 0 0,-196-49-137 0 0,0 0 0 0 0,1 0 0 0 0,-1 1 0 0 0,0-1 1 0 0,0 1-1 0 0,0-1 0 0 0,1 0 0 0 0,-1 1 0 0 0,0 0 0 0 0,0-1 1 0 0,0 1-1 0 0,0 0 0 0 0,0 0 0 0 0,0-1 0 0 0,0 1 0 0 0,0 0 0 0 0,0 0 1 0 0,0 0-1 0 0,-1 0 0 0 0,1 0 0 0 0,0 0 0 0 0,-1 0 0 0 0,1 1 1 0 0,-1-1-1 0 0,1 0 0 0 0,-1 0 0 0 0,1 0 0 0 0,-1 1 0 0 0,0-1 0 0 0,0 0 1 0 0,1 0-1 0 0,-1 1 0 0 0,0-1 0 0 0,0 0 0 0 0,0 0 0 0 0,-1 1 1 0 0,1-1-1 0 0,0 0 0 0 0,0 0 0 0 0,-1 1 0 0 0,1-1 0 0 0,0 0 0 0 0,-1 0 1 0 0,1 0-1 0 0,-1 1 0 0 0,0-1 0 0 0,1 0 0 0 0,-1 0-3 0 0,-45 55 189 0 0,37-47-180 0 0,-106 93 45 0 0,-44 52 40 0 0,157-152-95 0 0,0 0-1 0 0,1 1 0 0 0,-1-1 1 0 0,1 0-1 0 0,-1 1 0 0 0,1-1 1 0 0,0 1-1 0 0,0 0 0 0 0,0-1 1 0 0,0 1-1 0 0,1 0 0 0 0,-1-1 1 0 0,1 1-1 0 0,0 0 0 0 0,-1 0 1 0 0,1 0-1 0 0,0-1 0 0 0,1 1 1 0 0,-1 0-1 0 0,0 0 0 0 0,1-1 1 0 0,0 1-1 0 0,-1 0 0 0 0,1 0 1 0 0,0-1-1 0 0,1 1 0 0 0,-1-1 1 0 0,0 1-1 0 0,1-1 0 0 0,-1 0 1 0 0,1 1-1 0 0,0-1 0 0 0,0 0 1 0 0,0 0-1 0 0,0 0 0 0 0,0 0 1 0 0,0-1-1 0 0,0 1 0 0 0,0 0 1 0 0,1-1-1 0 0,-1 0 0 0 0,1 1 1 0 0,-1-1-1 0 0,1 0 0 0 0,0 0 1 0 0,-1-1-1 0 0,1 1 0 0 0,2 0 2 0 0,11 3 15 0 0,-1 0 0 0 0,1-1 0 0 0,0 0 0 0 0,-1-2 0 0 0,1 0-1 0 0,0 0 1 0 0,0-2 0 0 0,0 0 0 0 0,0 0 0 0 0,0-2 0 0 0,-1 0-1 0 0,1-1 1 0 0,-1 0 0 0 0,0-1 0 0 0,9-5-15 0 0,18-26-2895 0 0,-21 5-5350 0 0,-19 28 6726 0 0,2-8-5189 0 0</inkml:trace>
  <inkml:trace contextRef="#ctx0" brushRef="#br0" timeOffset="445.649">286 0 5353 0 0,'0'0'1412'0'0,"0"0"-1041"0"0,0 0-355 0 0,0 0 168 0 0,0 0 430 0 0,0 0 453 0 0,0 0 237 0 0,0 0 3 0 0,0 0-163 0 0,0 0-209 0 0,0 0-147 0 0,0 0-70 0 0,0 0-9 0 0,-4 21-10 0 0,-15 63-38 0 0,9 106 1881 0 0,-43 224-1417 0 0,30-286-1069 0 0,7 0 0 0 0,0 108-56 0 0,15-177 7 0 0,-2 1 0 0 0,-3-1 1 0 0,-2 0-1 0 0,-10 28-7 0 0,9-59 78 0 0,5-26-1813 0 0,3-18-3866 0 0,1 2-3145 0 0,0 10 3660 0 0</inkml:trace>
</inkml:ink>
</file>

<file path=ppt/ink/ink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8.6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1 173 0 0 0,'0'0'175'0'0,"0"0"480"0"0,0 0 311 0 0,0 0 303 0 0,0 0 304 0 0,0 0 152 0 0,0 0-126 0 0,0 0-348 0 0,0 0-387 0 0,0 0-268 0 0,0 0-103 0 0,0 0 44 0 0,2-2 63 0 0,6-2-311 0 0,0 2 0 0 0,-1-1 1 0 0,1 1-1 0 0,0 0 0 0 0,1 0 1 0 0,-1 1-1 0 0,0 0 1 0 0,0 1-1 0 0,0 0 0 0 0,0 0 1 0 0,1 1-1 0 0,-1 0 0 0 0,0 0-289 0 0,26 0 444 0 0,240-1 1285 0 0,-209-7-1531 0 0,-65 7-170 0 0,-1-1 1 0 0,1 1 0 0 0,0 0 0 0 0,0-1 0 0 0,0 1 0 0 0,0 0 0 0 0,0-1-1 0 0,-1 1 1 0 0,1 0 0 0 0,0-1 0 0 0,0 1 0 0 0,0 0 0 0 0,0-1-1 0 0,0 1 1 0 0,0-1 0 0 0,0 1 0 0 0,0 0 0 0 0,0-1 0 0 0,0 1-1 0 0,1 0 1 0 0,-1-1 0 0 0,0 1 0 0 0,0 0 0 0 0,0-1 0 0 0,0 1 0 0 0,0 0-1 0 0,1-1 1 0 0,-1 1 0 0 0,0 0 0 0 0,0-1 0 0 0,1 1 0 0 0,-1 0-1 0 0,0 0 1 0 0,0-1 0 0 0,1 1 0 0 0,-1 0 0 0 0,0 0 0 0 0,1 0-1 0 0,-1-1 1 0 0,0 1 0 0 0,1 0 0 0 0,-1 0 0 0 0,0 0 0 0 0,1 0 0 0 0,-1 0-1 0 0,1 0 1 0 0,-1 0 0 0 0,0 0 0 0 0,1-1 0 0 0,-1 1 0 0 0,0 1-1 0 0,1-1 1 0 0,-1 0 0 0 0,1 0 0 0 0,-1 0 0 0 0,0 0 0 0 0,1 0-1 0 0,-1 0 1 0 0,0 0-29 0 0,-33-21 1263 0 0,22 15-1361 0 0,2 0 84 0 0,-1 0 1 0 0,1-1-1 0 0,0 0 1 0 0,0 0-1 0 0,1-1 1 0 0,0 0-1 0 0,1-1 1 0 0,-1 1-1 0 0,2-1 1 0 0,-1-1 0 0 0,-4-8 13 0 0,31 10-13259 0 0,-16 8 5365 0 0</inkml:trace>
</inkml:ink>
</file>

<file path=ppt/ink/ink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21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34 6817 0 0,'0'0'1367'0'0,"0"0"-386"0"0,0 0-53 0 0,0 0 164 0 0,0 0 115 0 0,0 0-61 0 0,0 0-210 0 0,0 0-192 0 0,0 0-116 0 0,0 0-70 0 0,0 0-26 0 0,0 0-50 0 0,0 0-15 0 0,19 0 4 0 0,118 3 895 0 0,-75-2-1084 0 0,0-3 0 0 0,-1-3 1 0 0,1-2-1 0 0,28-9-282 0 0,-78 13-1038 0 0,-1-1-1998 0 0,-3 3-7516 0 0,-7 1 4327 0 0</inkml:trace>
</inkml:ink>
</file>

<file path=ppt/ink/ink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49.4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9386 0 0,'0'0'1456'0'0,"0"0"-602"0"0,0 0-199 0 0,0 0 235 0 0,0 0 300 0 0,0 0 138 0 0,0 0-127 0 0,0 0-233 0 0,0 0-185 0 0,0 0-165 0 0,0 0-108 0 0,0 0-51 0 0,0 0-51 0 0,23 11-24 0 0,72 36-15 0 0,-26-35 293 0 0,-35-15-723 0 0,0-1 0 0 0,-1-1 0 0 0,1-2 0 0 0,-1-1 1 0 0,10-5 60 0 0,41-10-9292 0 0,-70 19-1193 0 0</inkml:trace>
</inkml:ink>
</file>

<file path=ppt/ink/ink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3:59.06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86 80 0 0,'0'0'393'0'0,"0"0"-51"0"0,0 0 177 0 0,0 0 263 0 0,0 0 235 0 0,0 0 68 0 0,0 0-111 0 0,0 0-191 0 0,0 35-202 0 0,3 113-168 0 0,-3-25 358 0 0,-2 59 1306 0 0,2-171-2644 0 0,0-1 3889 0 0,-2-22 1792 0 0,-8-96-3142 0 0,9 85-1863 0 0,2 0 0 0 0,1 0 1 0 0,0 0-1 0 0,2 0 0 0 0,1 0 1 0 0,0 0-1 0 0,2 1 0 0 0,1 0 1 0 0,0 0-1 0 0,12-18-109 0 0,-10 21 27 0 0,0 1 0 0 0,2 0 0 0 0,0 0 0 0 0,1 2 0 0 0,1 0 0 0 0,0 0 0 0 0,2 1-1 0 0,-1 1 1 0 0,2 0 0 0 0,0 1 0 0 0,16-9-27 0 0,-30 21 2 0 0,-1-1-1 0 0,1 1 1 0 0,-1 0 0 0 0,1 0-1 0 0,-1 0 1 0 0,1 1-1 0 0,0-1 1 0 0,-1 1-1 0 0,1-1 1 0 0,0 1 0 0 0,0 0-1 0 0,-1 0 1 0 0,1 0-1 0 0,0 0 1 0 0,0 1 0 0 0,-1-1-1 0 0,1 1 1 0 0,0 0-1 0 0,-1 0 1 0 0,1-1 0 0 0,1 3-2 0 0,0 7 45 0 0,-1 1 1 0 0,-1 0 0 0 0,0 1 0 0 0,-1-1-1 0 0,0 0 1 0 0,-1 0 0 0 0,0 1 0 0 0,-1-1 0 0 0,0 0-1 0 0,-1 0 1 0 0,0 0 0 0 0,0 0 0 0 0,-4 8-46 0 0,4-11 6 0 0,-27 134-2313 0 0,43-133-6711 0 0,-12-9 6367 0 0,2 0-5055 0 0</inkml:trace>
</inkml:ink>
</file>

<file path=ppt/ink/ink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03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0 568 4657 0 0,'0'0'1490'0'0,"0"0"-575"0"0,0 0-223 0 0,0 0 236 0 0,0 0 267 0 0,0 0 102 0 0,0 0-99 0 0,0 0-204 0 0,0 0-162 0 0,0 0-63 0 0,0 0-57 0 0,0 0-25 0 0,0 0-3 0 0,22-4-40 0 0,67-13-38 0 0,-29-13 526 0 0,-46 17-845 0 0,10-5-140 0 0,0-2 0 0 0,-1-1 1 0 0,-2-1-1 0 0,0-1 0 0 0,-1 0 1 0 0,-2-2-1 0 0,0 0 0 0 0,-1-1 1 0 0,-2-1-1 0 0,-1 0 0 0 0,5-16-147 0 0,-3-56-953 0 0,-17 98 845 0 0,-1-1 0 0 0,1 1 0 0 0,0-1 0 0 0,0 1 0 0 0,0 0 1 0 0,-1 0-1 0 0,1 0 0 0 0,-1 0 0 0 0,1 0 0 0 0,-1 0 0 0 0,1 0 1 0 0,-1 0-1 0 0,1 1 0 0 0,-1-1 0 0 0,0 1 0 0 0,1-1 0 0 0,-1 1 0 0 0,0 0 1 0 0,1-1-1 0 0,-1 1 0 0 0,0 0 0 0 0,0 0 0 0 0,1 0 0 0 0,-1 0 0 0 0,0 1 1 0 0,0-1-1 0 0,1 0 0 0 0,-1 1 0 0 0,0-1 0 0 0,1 1 0 0 0,-1-1 1 0 0,0 1-1 0 0,1 0 0 0 0,-1 0 0 0 0,1 0 0 0 0,-1 0 0 0 0,1 0 0 0 0,-1 1 108 0 0,-9 7-24 0 0,1 1 0 0 0,0 1 0 0 0,0 0 0 0 0,1 1 0 0 0,1-1 0 0 0,0 2 0 0 0,0-1 0 0 0,1 1 0 0 0,1 0 0 0 0,0 0 0 0 0,1 1 0 0 0,0 0 0 0 0,1 0 0 0 0,1 0-1 0 0,0 0 1 0 0,1 1 0 0 0,1-1 0 0 0,0 1 0 0 0,1 0 0 0 0,0-1 0 0 0,2 8 24 0 0,-1-17 59 0 0,0 1 0 0 0,0-1 1 0 0,1 0-1 0 0,0 1 0 0 0,0-1 0 0 0,1 0 0 0 0,-1 0 1 0 0,1-1-1 0 0,0 1 0 0 0,0-1 0 0 0,1 1 0 0 0,-1-1 1 0 0,1 0-1 0 0,0 0 0 0 0,0 0 0 0 0,0-1 0 0 0,1 1 1 0 0,-1-1-1 0 0,1 0 0 0 0,0-1 0 0 0,0 1 0 0 0,0-1 1 0 0,0 0-1 0 0,0 0 0 0 0,0 0 0 0 0,1-1 0 0 0,-1 0 1 0 0,1 0-1 0 0,-1 0 0 0 0,1-1 0 0 0,0 1-59 0 0,3-1 117 0 0,0 0 0 0 0,-1-1 0 0 0,1 0-1 0 0,0 0 1 0 0,-1 0 0 0 0,1-1 0 0 0,-1-1 0 0 0,1 0 0 0 0,-1 0-1 0 0,0 0 1 0 0,0-1 0 0 0,-1 0 0 0 0,1-1 0 0 0,-1 1-1 0 0,2-2-116 0 0,7-7 11 0 0,-1 0 0 0 0,0-1 0 0 0,-1-1-1 0 0,-1 0 1 0 0,0-1 0 0 0,11-17-11 0 0,29-60-782 0 0,-53 93 718 0 0,-1 0 0 0 0,1 0 0 0 0,-1 0 0 0 0,1 1 0 0 0,-1-1 0 0 0,1 0 0 0 0,-1 0 0 0 0,1 0 0 0 0,-1 0 0 0 0,1 0 0 0 0,-1 0 0 0 0,1-1 0 0 0,-1 1 0 0 0,1 0 0 0 0,-1 0 0 0 0,1 0 0 0 0,-1 0 0 0 0,1 0 0 0 0,0-1 0 0 0,-1 1 0 0 0,1 0 0 0 0,-1 0 0 0 0,1-1 0 0 0,-1 1 0 0 0,1 0 0 0 0,0-1 0 0 0,-1 1 0 0 0,1 0 0 0 0,0-1 0 0 0,0 1 0 0 0,-1-1 0 0 0,1 1 64 0 0,-4 7-26 0 0,0 0 1 0 0,1 1-1 0 0,-1-1 1 0 0,2 1-1 0 0,-1 0 1 0 0,1 0-1 0 0,0 0 1 0 0,1 0-1 0 0,0 0 1 0 0,0 0 0 0 0,1 1-1 0 0,0 4 26 0 0,2-9 39 0 0,0 0 1 0 0,0 0-1 0 0,1 0 0 0 0,0-1 0 0 0,0 1 1 0 0,0-1-1 0 0,0 0 0 0 0,0 1 0 0 0,1-1 1 0 0,0-1-1 0 0,-1 1 0 0 0,1 0 0 0 0,0-1 1 0 0,0 0-1 0 0,0 0 0 0 0,1 0 0 0 0,-1 0 0 0 0,0-1 1 0 0,1 0-1 0 0,-1 0 0 0 0,1 0 0 0 0,-1 0 1 0 0,1-1-1 0 0,0 0 0 0 0,-1 0 0 0 0,1 0 1 0 0,-1 0-1 0 0,1-1 0 0 0,-1 1 0 0 0,1-1 1 0 0,1-1-40 0 0,2 2 119 0 0,9-3 63 0 0,-1-1-1 0 0,1 0 0 0 0,0-1 0 0 0,-1-1 0 0 0,0-1 0 0 0,0 0 0 0 0,-1-1 0 0 0,0-1 1 0 0,0 0-1 0 0,-1-1 0 0 0,0-1 0 0 0,-1 0 0 0 0,0 0 0 0 0,-1-2 0 0 0,0 1 0 0 0,8-13-181 0 0,-13 17 7 0 0,0 0 0 0 0,0 0 0 0 0,-1-1-1 0 0,0 0 1 0 0,-1 0 0 0 0,1-1 0 0 0,-2 1-1 0 0,0-1 1 0 0,0 0 0 0 0,0 0 0 0 0,-1 0-1 0 0,-1-1 1 0 0,0 1 0 0 0,0-1-1 0 0,-1 1 1 0 0,-1-1 0 0 0,1 0 0 0 0,-2 1-1 0 0,0-8-6 0 0,0 16-58 0 0,-1-1 0 0 0,1 0 0 0 0,-1 0-1 0 0,0 1 1 0 0,0-1 0 0 0,0 0 0 0 0,0 1 0 0 0,0 0-1 0 0,0 0 1 0 0,-1-1 0 0 0,1 1 0 0 0,-1 1-1 0 0,1-1 1 0 0,-1 0 0 0 0,0 1 0 0 0,0-1-1 0 0,0 1 1 0 0,0 0 0 0 0,0 0 0 0 0,0 0-1 0 0,0 0 1 0 0,0 1 0 0 0,0-1 0 0 0,0 1 0 0 0,0 0-1 0 0,-1-1 1 0 0,1 2 0 0 0,0-1 0 0 0,0 0-1 0 0,0 1 1 0 0,0-1 0 0 0,0 1 0 0 0,0 0-1 0 0,0 0 1 0 0,0 0 0 0 0,0 0 0 0 0,0 1 0 0 0,0-1-1 0 0,0 1 1 0 0,1 0 0 0 0,-1 0 0 0 0,1 0-1 0 0,-1 0 1 0 0,1 0 0 0 0,-1 1 58 0 0,-5 6-29 0 0,1 1-1 0 0,0 0 1 0 0,0 0 0 0 0,1 1 0 0 0,0-1-1 0 0,1 1 1 0 0,0 1 0 0 0,1-1-1 0 0,0 1 1 0 0,1 0 0 0 0,1 0 0 0 0,-1 0-1 0 0,2 0 1 0 0,0 0 0 0 0,0 0 0 0 0,1 1-1 0 0,1-1 1 0 0,1 11 29 0 0,1-13 3 0 0,1 1-1 0 0,1-1 1 0 0,0-1-1 0 0,0 1 1 0 0,0-1-1 0 0,1 0 1 0 0,1 0-1 0 0,0 0 1 0 0,0-1-1 0 0,0 0 1 0 0,1 0-1 0 0,1-1 1 0 0,-1 0-1 0 0,1-1 1 0 0,0 0 0 0 0,0 0-1 0 0,1-1 1 0 0,0 0-1 0 0,1 0-2 0 0,70 18-1138 0 0,-46-19-2091 0 0,-1 0-4300 0 0,-23-1 1864 0 0</inkml:trace>
</inkml:ink>
</file>

<file path=ppt/ink/ink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00.5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220 273 1888 0 0,'0'0'1305'0'0,"0"0"-64"0"0,0 0 152 0 0,0 0 222 0 0,0 0 130 0 0,0 0-50 0 0,0 0-242 0 0,0 0-261 0 0,0 0-212 0 0,0 0-144 0 0,0 0-72 0 0,0 0-17 0 0,-27 35-29 0 0,-79 111-46 0 0,59-59 263 0 0,43-70-747 0 0,-7 26 130 0 0,2 0 0 0 0,3 1 0 0 0,1 1 0 0 0,1-1-1 0 0,3 19-317 0 0,3-49 8 0 0,0 0 0 0 0,1 0 0 0 0,1 0 0 0 0,0-1 0 0 0,1 0 0 0 0,0 1 0 0 0,1-1 0 0 0,0-1 0 0 0,1 1 0 0 0,1-1 0 0 0,0-1 0 0 0,0 1 0 0 0,1-1 0 0 0,1-1 0 0 0,0 0 0 0 0,0 0 0 0 0,1-1 0 0 0,0 0 0 0 0,0-1 0 0 0,1 0-1 0 0,1-1 1 0 0,-1 0 0 0 0,1-1 0 0 0,0 0 0 0 0,0-1 0 0 0,5 0-8 0 0,13-1-1956 0 0,-18-4-1887 0 0,-2 0-3743 0 0,-9 0-192 0 0</inkml:trace>
  <inkml:trace contextRef="#ctx0" brushRef="#br0" timeOffset="304.561">315 778 7274 0 0,'0'0'2052'0'0,"0"0"-501"0"0,0 0-267 0 0,0 0-42 0 0,0 0-7 0 0,0 0-44 0 0,0 0-118 0 0,0 0-129 0 0,0 0-127 0 0,0 0-132 0 0,0 0-123 0 0,0 0-64 0 0,0 0-66 0 0,25 4-70 0 0,77 13-62 0 0,-6-17 276 0 0,-64-6-464 0 0,79-17-1414 0 0,-65 9-7734 0 0,-37 10 2741 0 0,-4 0 738 0 0</inkml:trace>
  <inkml:trace contextRef="#ctx0" brushRef="#br0" timeOffset="7886.837">1226 483 520 0 0,'0'0'1324'0'0,"0"0"-111"0"0,0 0 135 0 0,0 0 231 0 0,0 0 113 0 0,0 0-121 0 0,0 0-317 0 0,0 0-350 0 0,0 0-269 0 0,0 0-162 0 0,0 0-55 0 0,0 3 37 0 0,-1 5-176 0 0,0-1 0 0 0,-1 0 0 0 0,0 0 1 0 0,0 0-1 0 0,-1 0 0 0 0,0 0 1 0 0,0-1-1 0 0,-1 1 0 0 0,0-1 1 0 0,0 0-1 0 0,0 0 0 0 0,-5 5-279 0 0,-18 31 532 0 0,-124 171 439 0 0,99-147-962 0 0,-12 19-181 0 0,64-85 76 0 0,0 0 0 0 0,0 0 1 0 0,1 0-1 0 0,-1 0 0 0 0,0 0 0 0 0,0 0 0 0 0,0 0 0 0 0,1 0 0 0 0,-1 0 1 0 0,0 0-1 0 0,0 0 0 0 0,1 0 0 0 0,-1 0 0 0 0,0 0 0 0 0,0 0 0 0 0,0 0 1 0 0,1 0-1 0 0,-1 0 0 0 0,0 1 0 0 0,0-1 0 0 0,0 0 0 0 0,1 0 0 0 0,-1 0 1 0 0,0 0-1 0 0,0 0 0 0 0,0 1 0 0 0,0-1 0 0 0,1 0 0 0 0,-1 0 0 0 0,0 0 1 0 0,0 1-1 0 0,0-1 0 0 0,0 0 0 0 0,0 0 0 0 0,0 0 0 0 0,0 1 0 0 0,0-1 1 0 0,0 0-1 0 0,0 0 0 0 0,1 1 0 0 0,-1-1 0 0 0,0 0 96 0 0,22-18-5618 0 0,-21 16 4388 0 0,6-4-2620 0 0,0 1 497 0 0</inkml:trace>
  <inkml:trace contextRef="#ctx0" brushRef="#br0" timeOffset="13403.928">761 487 0 0 0,'0'0'324'0'0,"0"0"382"0"0,0 0 172 0 0,0 0 149 0 0,0 0 151 0 0,-3-1 163 0 0,0-1-800 0 0,-4-1-14 0 0,0 2 2566 0 0,7 1-1886 0 0,0 0-116 0 0,0 0-76 0 0,0 0-103 0 0,0 0-113 0 0,26 3 4054 0 0,-9 8-4429 0 0,0 1 0 0 0,0 0-1 0 0,-1 2 1 0 0,0 0 0 0 0,-1 0-1 0 0,-1 1 1 0 0,5 7-424 0 0,-10-13 79 0 0,0 0 0 0 0,0-1-1 0 0,1 0 1 0 0,1-1 0 0 0,-1 0 0 0 0,1-1 0 0 0,1 0-1 0 0,-1-1 1 0 0,1 0 0 0 0,10 3-79 0 0,46 22 307 0 0,7 20-68 0 0,-46-16-83 0 0,1 2-68 0 0,7-2 38 0 0,-20-16-96 0 0,-1-7-26 0 0,-16-11-75 0 0,0 0-26 0 0,0 0-81 0 0,0 0-79 0 0,0 0-111 0 0,0 0-145 0 0,0 0-252 0 0,0 0-314 0 0,-8-7-12770 0 0,5 3 6830 0 0</inkml:trace>
  <inkml:trace contextRef="#ctx0" brushRef="#br0" timeOffset="14219.725">718 222 0 0 0,'0'0'571'0'0,"0"0"408"0"0,0 0 169 0 0,0 0 75 0 0,0 0-27 0 0,0 0-62 0 0,0 0-39 0 0,0 0-14 0 0,0 0-33 0 0,0 0-51 0 0,-1 1 3155 0 0,49 26 1769 0 0,-42-27-5762 0 0,-1 1 0 0 0,0-1 0 0 0,1 0-1 0 0,-1 0 1 0 0,0-1 0 0 0,1 1 0 0 0,-1-1 0 0 0,0-1 0 0 0,0 1-1 0 0,0-1 1 0 0,0 1 0 0 0,0-1 0 0 0,0-1 0 0 0,0 1 0 0 0,0-1-159 0 0,27-17 318 0 0,-1 0 0 0 0,-1-3 0 0 0,-1 0 0 0 0,-2-2 1 0 0,10-11-319 0 0,15-48 816 0 0,-51 83-772 0 0,7 34-126 0 0,34 27 163 0 0,-19-17-18 0 0,58 93-2112 0 0,-70-127-2826 0 0,-4-7-3711 0 0,-5-2-1345 0 0</inkml:trace>
  <inkml:trace contextRef="#ctx0" brushRef="#br0" timeOffset="14775.588">1447 19 0 0 0,'0'0'891'0'0,"0"0"225"0"0,0 0 442 0 0,0 0 352 0 0,0 0 127 0 0,0 0-171 0 0,0 0-338 0 0,0 0-289 0 0,0 0-201 0 0,0 0-131 0 0,0 0-94 0 0,0 0-31 0 0,2-1 9 0 0,-1 0-720 0 0,-1 1 0 0 0,1 0 1 0 0,-1-1-1 0 0,0 1 1 0 0,1 0-1 0 0,-1-1 1 0 0,1 1-1 0 0,-1 0 1 0 0,1 0-1 0 0,-1 0 1 0 0,1-1-1 0 0,0 1 1 0 0,-1 0-1 0 0,1 0 1 0 0,-1 0-1 0 0,1 0 1 0 0,-1 0-1 0 0,1 0 1 0 0,-1 0-1 0 0,1 0 1 0 0,-1 0-1 0 0,1 0 1 0 0,0 1-1 0 0,-1-1 0 0 0,1 0 1 0 0,-1 0-1 0 0,1 0 1 0 0,-1 1-1 0 0,1-1 1 0 0,-1 0-1 0 0,0 1 1 0 0,1-1-1 0 0,-1 0 1 0 0,1 1-1 0 0,-1-1 1 0 0,0 0-1 0 0,1 1 1 0 0,-1-1-1 0 0,0 1 1 0 0,1-1-1 0 0,-1 1 1 0 0,0-1-1 0 0,1 1 1 0 0,-1-1-1 0 0,0 1 1 0 0,0-1-1 0 0,0 1 0 0 0,0-1 1 0 0,0 1-1 0 0,0-1 1 0 0,1 1-1 0 0,-1 0 1 0 0,0-1-72 0 0,8 14 889 0 0,21 26 40 0 0,-2 2 1 0 0,-2 0-1 0 0,-2 2 1 0 0,11 32-930 0 0,-13-22 120 0 0,-2 1 1 0 0,-3 0 0 0 0,-2 2 0 0 0,-2 0 0 0 0,2 50-121 0 0,-10-83-3 0 0,-2 0 0 0 0,-1 0 0 0 0,-1-1 0 0 0,-1 1-1 0 0,-1 0 1 0 0,0 0 0 0 0,-2-1 0 0 0,-1 1 0 0 0,-2-1 0 0 0,-2 6 3 0 0,3-13-70 0 0,-1 0 1 0 0,0 0-1 0 0,-1-1 0 0 0,-1 0 0 0 0,-1 0 1 0 0,0-1-1 0 0,-11 12 70 0 0,12-16-317 0 0,0 0 0 0 0,0-1 0 0 0,-1 0 1 0 0,0 0-1 0 0,0-1 0 0 0,-1 0 0 0 0,0-1 0 0 0,0-1 0 0 0,-1 1 0 0 0,0-2 0 0 0,0 1 1 0 0,-1-2-1 0 0,1 0 0 0 0,-1 0 0 0 0,-11 1 317 0 0,12-4-1118 0 0,-14 1-1886 0 0,9-5-7148 0 0,13 2 4223 0 0</inkml:trace>
</inkml:ink>
</file>

<file path=ppt/ink/ink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6.1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66 363 184 0 0,'0'0'1308'0'0,"0"0"-5"0"0,0 0 71 0 0,0 0 176 0 0,0 0 174 0 0,0 0-38 0 0,0 0-275 0 0,0 0-386 0 0,0 0-299 0 0,0 0-114 0 0,0 0 19 0 0,0 0 83 0 0,0 0 28 0 0,6 10-67 0 0,86 139 1643 0 0,-73-119-2197 0 0,-2 1 0 0 0,-1 1 1 0 0,-1 1-1 0 0,-2 0 0 0 0,-1 0 1 0 0,0 6-122 0 0,16 57 174 0 0,-24-117 2838 0 0,4-24-2716 0 0,1-27 53 0 0,5 1 1 0 0,2 1-1 0 0,3 0 0 0 0,24-56-349 0 0,3 1-749 0 0,-46 125 233 0 0,0 0-284 0 0,0 0-305 0 0,-6 47-11920 0 0,3-35 5630 0 0</inkml:trace>
  <inkml:trace contextRef="#ctx0" brushRef="#br0" timeOffset="313.808">541 727 10018 0 0,'0'0'1658'0'0,"0"0"-765"0"0,0 0-393 0 0,0 0 169 0 0,0 0 325 0 0,0 0 191 0 0,0 0-28 0 0,0 0-187 0 0,0 0-266 0 0,0 0-236 0 0,0 0-168 0 0,-1 32-102 0 0,-2 100-62 0 0,0 1 348 0 0,3-95-5313 0 0,18-117-9752 0 0,-16 70 13657 0 0</inkml:trace>
  <inkml:trace contextRef="#ctx0" brushRef="#br0" timeOffset="800.425">523 606 0 0 0,'0'0'551'0'0,"0"0"549"0"0,0 0 346 0 0,0 0 275 0 0,0 0 208 0 0,0 0-22 0 0,0 0-203 0 0,0 0-307 0 0,0 0-361 0 0,0 0-304 0 0,0 0-193 0 0,0 0-78 0 0,-6 1 1254 0 0,14 3-1324 0 0,-1-1 0 0 0,1 0 0 0 0,0-1 0 0 0,0 1 1 0 0,0-1-1 0 0,0-1 0 0 0,0 0 0 0 0,0 0 0 0 0,1 0 0 0 0,-1-1 0 0 0,0 0 0 0 0,4-1-391 0 0,-3 0 69 0 0,1 1-1 0 0,-1 0 0 0 0,0 0 1 0 0,1 1-1 0 0,-1 1 1 0 0,0 0-1 0 0,1 0 0 0 0,-1 0 1 0 0,0 1-1 0 0,3 2-68 0 0,-9-2 18 0 0,0 0 1 0 0,0 0-1 0 0,-1 0 0 0 0,1 0 0 0 0,-1 1 0 0 0,0-1 0 0 0,0 1 1 0 0,0-1-1 0 0,-1 1 0 0 0,1 0 0 0 0,-1 0 0 0 0,0 0 0 0 0,0 0 0 0 0,0 0 1 0 0,0 0-1 0 0,-1 0 0 0 0,1 0 0 0 0,-1 0 0 0 0,0 0 0 0 0,-1 0 1 0 0,1 0-1 0 0,-1 0 0 0 0,1 0 0 0 0,-1 0 0 0 0,0 0 0 0 0,-1 0 0 0 0,1 0 1 0 0,-1-1-1 0 0,0 1 0 0 0,1 0 0 0 0,-3 1-18 0 0,-35 54 151 0 0,38-57-160 0 0,0-1 1 0 0,0 1-1 0 0,0-1 1 0 0,1 1-1 0 0,-1 0 1 0 0,0-1-1 0 0,1 1 0 0 0,-1 0 1 0 0,1 0-1 0 0,0-1 1 0 0,-1 1-1 0 0,1 0 1 0 0,0 0-1 0 0,0 0 1 0 0,0 0-1 0 0,1-1 1 0 0,-1 1-1 0 0,0 0 1 0 0,1 0-1 0 0,-1 0 1 0 0,1-1-1 0 0,-1 1 0 0 0,1 0 1 0 0,0-1-1 0 0,0 1 1 0 0,0-1-1 0 0,0 1 1 0 0,0-1-1 0 0,0 1 1 0 0,0-1-1 0 0,0 1 1 0 0,0-1-1 0 0,1 0 1 0 0,-1 0-1 0 0,2 1 9 0 0,41 20-93 0 0,36 30 35 0 0,-78-49 75 0 0,0 0 0 0 0,0 0-1 0 0,-1 1 1 0 0,1-1 0 0 0,-1 1 0 0 0,0-1-1 0 0,0 1 1 0 0,0 0 0 0 0,-1-1 0 0 0,1 1-1 0 0,-1 0 1 0 0,0 0 0 0 0,0-1-1 0 0,0 1 1 0 0,-1 0 0 0 0,1 0 0 0 0,-1-1-1 0 0,0 1 1 0 0,0 0 0 0 0,0-1-1 0 0,0 1 1 0 0,-1-1 0 0 0,1 0 0 0 0,-1 1-1 0 0,0-1 1 0 0,0 0 0 0 0,0 0-1 0 0,0 0 1 0 0,-1 0 0 0 0,1 0 0 0 0,-1-1-1 0 0,0 1 1 0 0,0-1 0 0 0,0 0-1 0 0,0 1 1 0 0,0-1 0 0 0,0-1 0 0 0,-1 1-1 0 0,1 0 1 0 0,-1-1 0 0 0,-1 1-17 0 0,-4 3-69 0 0,-1-1 1 0 0,1 0 0 0 0,0-1-1 0 0,-1 0 1 0 0,0 0 0 0 0,0-1-1 0 0,0 0 1 0 0,0-1-1 0 0,0 0 1 0 0,0 0 0 0 0,0-1-1 0 0,-7-1 69 0 0,-11-6-4092 0 0,1-7-3698 0 0,24 10-1280 0 0</inkml:trace>
  <inkml:trace contextRef="#ctx0" brushRef="#br0" timeOffset="1583.713">0 157 0 0 0,'0'0'883'0'0,"0"0"693"0"0,0 0 327 0 0,0 0-34 0 0,0 0-282 0 0,0 0-404 0 0,0 0-365 0 0,0 0-204 0 0,0 0-97 0 0,0 0 11 0 0,14-1 1864 0 0,119-9 1180 0 0,0 2-2534 0 0,-87-6 266 0 0,-46 13-956 0 0,-6-24 1223 0 0,-75-38-957 0 0,45 41-609 0 0,28 15-508 0 0,11 2-5479 0 0,21 7-4637 0 0,-16 1 5401 0 0</inkml:trace>
  <inkml:trace contextRef="#ctx0" brushRef="#br0" timeOffset="2011.992">972 514 2873 0 0,'0'0'1619'0'0,"0"0"-88"0"0,0 0 12 0 0,0 0 206 0 0,0 0 144 0 0,0 0-182 0 0,0 0-412 0 0,0 0-430 0 0,0 0-337 0 0,0 0-162 0 0,0 0-46 0 0,0 0 17 0 0,0 0 23 0 0,8-3 27 0 0,82-9 973 0 0,200 6 29 0 0,-254 2-1566 0 0,14-3-916 0 0,-18-1-3937 0 0,-29 7 3060 0 0,-2 1-7076 0 0,-1 0 6172 0 0</inkml:trace>
  <inkml:trace contextRef="#ctx0" brushRef="#br0" timeOffset="2250.01">1059 665 3673 0 0,'0'0'2352'0'0,"0"0"-963"0"0,0 0-427 0 0,0 0 289 0 0,0 0 400 0 0,0 0 192 0 0,0 0-130 0 0,0 0-353 0 0,0 0-381 0 0,0 0-322 0 0,0 0-228 0 0,0 0-152 0 0,34 6-85 0 0,110 21-69 0 0,-57-20-89 0 0,-10-12-1545 0 0,-51 1-1591 0 0,-1-2-3343 0 0,-12 3-1382 0 0</inkml:trace>
</inkml:ink>
</file>

<file path=ppt/ink/ink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34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80 295 0 0 0,'0'0'525'0'0,"0"0"576"0"0,0 0 312 0 0,0 0 84 0 0,0 0-76 0 0,0 0-132 0 0,0 0-192 0 0,0 0-155 0 0,-6 0 519 0 0,5 0 3339 0 0,79-19-34 0 0,215-25-2093 0 0,-189 33-4288 0 0,-139 25-4538 0 0,14-6-3101 0 0,12-4 3291 0 0</inkml:trace>
  <inkml:trace contextRef="#ctx0" brushRef="#br0" timeOffset="282.138">0 494 3145 0 0,'0'0'2562'0'0,"0"0"-999"0"0,0 0-646 0 0,0 0-21 0 0,0 0 253 0 0,0 0 243 0 0,0 0 73 0 0,0 0-111 0 0,0 0-158 0 0,0 0-199 0 0,0 0-180 0 0,0 0-113 0 0,0 0-108 0 0,23 2-42 0 0,71 7-59 0 0,21-21 595 0 0,-65 2-895 0 0,1 5-276 0 0,25-3-457 0 0,-30-5-4603 0 0,-33 7-2456 0 0,-10 4 3779 0 0,0-1-94 0 0</inkml:trace>
  <inkml:trace contextRef="#ctx0" brushRef="#br0" timeOffset="766.488">293 0 0 0 0,'0'0'693'0'0,"0"0"373"0"0,0 0 241 0 0,0 0 169 0 0,0 0 21 0 0,0 0-174 0 0,0 0-235 0 0,0 0-223 0 0,0 0-138 0 0,0 0-52 0 0,0 0 6 0 0,0 0 25 0 0,0 13 34 0 0,0 37 36 0 0,21-21 690 0 0,10-7-774 0 0,2-2 0 0 0,0-1 0 0 0,1-1-1 0 0,1-3 1 0 0,6 2-692 0 0,53 46 495 0 0,-93-60-480 0 0,0 0 1 0 0,0 0-1 0 0,0 0 0 0 0,0 0 1 0 0,0 1-1 0 0,-1-1 0 0 0,0 0 1 0 0,1 0-1 0 0,-1 1 0 0 0,-1-1 1 0 0,1 0-1 0 0,0 0 0 0 0,-1 0 1 0 0,1 1-1 0 0,-1-1 0 0 0,0 0 1 0 0,0 0-1 0 0,0 0 1 0 0,-1 0-1 0 0,1 0 0 0 0,-1 0 1 0 0,0-1-1 0 0,1 1 0 0 0,-1 0 1 0 0,0-1-1 0 0,-1 0 0 0 0,0 2-15 0 0,-6 10 39 0 0,-11 18 41 0 0,-1-2-1 0 0,-2 0 0 0 0,-1-1 1 0 0,-1-2-1 0 0,-1 0 0 0 0,-2-2 0 0 0,-10 7-79 0 0,-127 89-803 0 0,148-103-1543 0 0,16-3-7446 0 0,3-15 2685 0 0</inkml:trace>
</inkml:ink>
</file>

<file path=ppt/ink/ink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4:41.14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200 748 0 0 0,'0'0'736'0'0,"0"0"211"0"0,0 0 175 0 0,0 0 294 0 0,0 0 362 0 0,0 0 198 0 0,0 0-94 0 0,0 0-326 0 0,0 0-428 0 0,0 0-361 0 0,0 0-231 0 0,-1-3-113 0 0,0-7 136 0 0,8 25 545 0 0,1 4-476 0 0,62 196 1598 0 0,-6 45-1737 0 0,-49-223-218 0 0,-8-48 1528 0 0,17-85-1210 0 0,4 1 1 0 0,28-60-590 0 0,14-42-125 0 0,-10 49-1680 0 0,-54 134 880 0 0,0 9-4222 0 0,-6 5 1584 0 0,0 0-1222 0 0,0 0-1387 0 0</inkml:trace>
  <inkml:trace contextRef="#ctx0" brushRef="#br0" timeOffset="370.287">606 1097 2224 0 0,'0'0'1629'0'0,"0"0"-261"0"0,0 0-112 0 0,0 0 113 0 0,0 0 95 0 0,0 0-73 0 0,0 0-237 0 0,0 0-254 0 0,0 0-189 0 0,0 0-114 0 0,0 0-76 0 0,0 0-56 0 0,0 0-25 0 0,-1 26-19 0 0,-3 125 283 0 0,4 58-541 0 0,0-208-662 0 0,0-1-345 0 0,-6-6-13148 0 0,6 5 13167 0 0,0-3 208 0 0</inkml:trace>
  <inkml:trace contextRef="#ctx0" brushRef="#br0" timeOffset="874.413">516 1105 2801 0 0,'0'0'1215'0'0,"0"0"-31"0"0,0 0 172 0 0,0 0 186 0 0,0 0 25 0 0,0 0-210 0 0,0 0-292 0 0,0 0-253 0 0,0 0-148 0 0,0 0-68 0 0,0 0-57 0 0,0 0-22 0 0,0 0-27 0 0,23-3-56 0 0,111-16 257 0 0,-58 11-61 0 0,-73 41-225 0 0,-13 14-118 0 0,8-44-284 0 0,1-1 0 0 0,0 1 0 0 0,-1 0 0 0 0,1 0 0 0 0,0 0-1 0 0,0 0 1 0 0,1 0 0 0 0,-1 0 0 0 0,1 0 0 0 0,-1 0 0 0 0,1 0 0 0 0,0 1 0 0 0,0-1-1 0 0,1 0 1 0 0,-1 0 0 0 0,1 0 0 0 0,-1 0 0 0 0,1 0 0 0 0,0 0 0 0 0,0 0 0 0 0,0 0 0 0 0,0 0-1 0 0,1 0 1 0 0,-1-1 0 0 0,1 1 0 0 0,0 0 0 0 0,0-1 0 0 0,0 0 0 0 0,0 1 0 0 0,1 0-3 0 0,3 0 16 0 0,-1 0 0 0 0,0 1 1 0 0,0-1-1 0 0,-1 1 0 0 0,1 0 0 0 0,-1 0 1 0 0,0 1-1 0 0,0-1 0 0 0,0 1 1 0 0,-1 0-1 0 0,1 0 0 0 0,-1 0 1 0 0,0 0-1 0 0,-1 1 0 0 0,1-1 1 0 0,-1 1-1 0 0,0-1 0 0 0,0 1 1 0 0,-1 0-1 0 0,0 0 0 0 0,0 2-16 0 0,-1-3 76 0 0,0 1 0 0 0,-1-1 1 0 0,0 0-1 0 0,0 0 0 0 0,-1 0 0 0 0,1 0 0 0 0,-1 0 0 0 0,0 0 0 0 0,-1 0 0 0 0,1 0 0 0 0,-1-1 0 0 0,0 1 0 0 0,0-1 0 0 0,0 0 1 0 0,-1 0-1 0 0,1 0 0 0 0,-1 0 0 0 0,0-1 0 0 0,0 1 0 0 0,0-1-76 0 0,-11 9-45 0 0,0 0 0 0 0,0-2 1 0 0,-1 0-1 0 0,-1 0 0 0 0,0-2 0 0 0,0 0 0 0 0,0-1 0 0 0,-1 0 1 0 0,0-2-1 0 0,-8 2 45 0 0,-13-1-2092 0 0,25-5-1509 0 0,1-1-3980 0 0,9 0 1200 0 0</inkml:trace>
  <inkml:trace contextRef="#ctx0" brushRef="#br0" timeOffset="1183.961">1205 1134 2377 0 0,'0'0'1512'0'0,"0"0"-191"0"0,0 0 148 0 0,0 0 346 0 0,0 0 191 0 0,0 0-134 0 0,0 0-412 0 0,0 0-422 0 0,0 0-281 0 0,0 0-157 0 0,0 0-93 0 0,0 0-48 0 0,-16 22-60 0 0,-48 70-70 0 0,30-30 121 0 0,-44 60-2 0 0,-70 62-542 0 0,111-146-123 0 0,-43 34-3832 0 0,63-59 127 0 0,3-3-3266 0 0,10-6 3839 0 0</inkml:trace>
  <inkml:trace contextRef="#ctx0" brushRef="#br0" timeOffset="1804.93">1203 1440 600 0 0,'0'0'1020'0'0,"0"0"-71"0"0,0 0 208 0 0,0 0 389 0 0,0 0 226 0 0,0 0-38 0 0,0 0-308 0 0,0 0-436 0 0,0 0-377 0 0,0 0-269 0 0,-34 34-166 0 0,-105 104-67 0 0,55-48 272 0 0,17-6 469 0 0,65-77-853 0 0,2-7-19 0 0,7-7 717 0 0,123-107 1398 0 0,11 0-1937 0 0,-28 33-134 0 0,-112 81-40 0 0,0-1 1 0 0,-1 0 0 0 0,1 1 0 0 0,0-1 0 0 0,0 1 0 0 0,-1-1 0 0 0,1 1 0 0 0,0 0 0 0 0,0-1-1 0 0,0 1 1 0 0,0 0 0 0 0,-1-1 0 0 0,1 1 0 0 0,0 0 0 0 0,0 0 0 0 0,0 0 0 0 0,0 0 0 0 0,0 0-1 0 0,0 0 1 0 0,-1 0 0 0 0,1 0 0 0 0,0 0 0 0 0,0 0 0 0 0,0 1 0 0 0,0-1 0 0 0,0 0 0 0 0,-1 1-1 0 0,1-1 1 0 0,0 0 0 0 0,0 1 0 0 0,0-1 0 0 0,-1 1 0 0 0,1-1 0 0 0,0 1 0 0 0,-1-1-1 0 0,1 1 1 0 0,0 0 0 0 0,-1-1 0 0 0,1 1 0 0 0,-1 0 0 0 0,1 0 0 0 0,-1-1 0 0 0,1 1 0 0 0,-1 0-1 0 0,0 0 1 0 0,1 0 0 0 0,-1-1 0 0 0,0 1 0 0 0,0 0 0 0 0,0 0 0 0 0,1 0 0 0 0,-1 0 0 0 0,0 0-1 0 0,0 0 16 0 0,2 5 56 0 0,82 248 30 0 0,-84-252-31 0 0,0 0 1 0 0,-1 0 0 0 0,1 1-1 0 0,-1-1 1 0 0,0 0-1 0 0,1 0 1 0 0,-1 0 0 0 0,0 0-1 0 0,0-1 1 0 0,0 1 0 0 0,0 0-1 0 0,0 0 1 0 0,-1 0-1 0 0,1-1 1 0 0,-1 1 0 0 0,1-1-1 0 0,-1 1 1 0 0,1-1-1 0 0,-1 0 1 0 0,0 1 0 0 0,0-1-1 0 0,1 0 1 0 0,-1 0 0 0 0,0 0-1 0 0,0 0 1 0 0,0-1-1 0 0,0 1 1 0 0,0 0 0 0 0,0-1-1 0 0,-1 0 1 0 0,1 1-1 0 0,0-1 1 0 0,0 0 0 0 0,0 0-1 0 0,0 0 1 0 0,0 0 0 0 0,0-1-1 0 0,-1 1 1 0 0,1 0-1 0 0,0-1 1 0 0,0 0 0 0 0,0 1-1 0 0,0-1 1 0 0,0 0 0 0 0,0 0-1 0 0,0-1-55 0 0,-14 2 232 0 0,-105-36 161 0 0,100 27-434 0 0,-35-24-1022 0 0,40 17-2283 0 0,3-1-4232 0 0,9 10 470 0 0</inkml:trace>
  <inkml:trace contextRef="#ctx0" brushRef="#br0" timeOffset="2667.881">1 346 0 0 0,'0'0'432'0'0,"0"0"474"0"0,0 0 374 0 0,0 0 203 0 0,0 0-84 0 0,0 0-243 0 0,0 0-230 0 0,0 0-114 0 0,0 0 20 0 0,0 0 35 0 0,0 0-32 0 0,0 0-98 0 0,19 0-105 0 0,127-3 825 0 0,166 2 830 0 0,-235-13-1602 0 0,-77 14-626 0 0,1 0-1 0 0,-1-1 0 0 0,1 1 0 0 0,-1-1 1 0 0,1 0-1 0 0,-1 1 0 0 0,1-1 0 0 0,-1 1 1 0 0,0-1-1 0 0,1 0 0 0 0,-1 1 1 0 0,0-1-1 0 0,0 0 0 0 0,1 1 0 0 0,-1-1 1 0 0,0 0-1 0 0,0 1 0 0 0,0-1 0 0 0,0 0 1 0 0,0 1-1 0 0,0-1 0 0 0,0 0 1 0 0,0 0-1 0 0,0 1 0 0 0,0-1 0 0 0,-1 0 1 0 0,1 1-1 0 0,0-1 0 0 0,0 0 0 0 0,-1 1 1 0 0,1-1-1 0 0,0 1 0 0 0,-1-1 1 0 0,1 0-1 0 0,0 1 0 0 0,-1-1 0 0 0,1 1 1 0 0,-1-1-1 0 0,1 1 0 0 0,-1-1 0 0 0,1 1 1 0 0,-1-1-1 0 0,0 1 0 0 0,1 0 1 0 0,-1-1-1 0 0,1 1 0 0 0,-1 0 0 0 0,0 0 1 0 0,1-1-1 0 0,-1 1 0 0 0,0 0 0 0 0,0 0 1 0 0,0 0-59 0 0,-40-24 331 0 0,-104-38-71 0 0,144 61-348 0 0,-1 0-14 0 0,0 1-1 0 0,0-1 0 0 0,0 0 0 0 0,0 0 0 0 0,0 0 0 0 0,0 0 0 0 0,0 0 0 0 0,0 0 0 0 0,0-1 0 0 0,1 1 0 0 0,-1-1 1 0 0,1 1-1 0 0,-1-1 0 0 0,1 1 0 0 0,-1-1 0 0 0,1 0 0 0 0,0 0 0 0 0,0 0 0 0 0,0 0 0 0 0,0 0 0 0 0,0 0 1 0 0,0 0 102 0 0,52-1-13802 0 0,-40 3 9549 0 0</inkml:trace>
  <inkml:trace contextRef="#ctx0" brushRef="#br0" timeOffset="3083.987">1339 924 6009 0 0,'0'0'1119'0'0,"0"0"-427"0"0,0 0-61 0 0,0 0 312 0 0,0 0 313 0 0,0 0 133 0 0,0 0-106 0 0,0 0-257 0 0,0 0-231 0 0,0 0-180 0 0,0 0-154 0 0,0 0-64 0 0,0 0-32 0 0,30 7-26 0 0,93 20 1 0 0,-7-20 393 0 0,14-14-430 0 0,-45-8-3468 0 0,-68 8-354 0 0,-6 2-2369 0 0,-7 2-236 0 0</inkml:trace>
  <inkml:trace contextRef="#ctx0" brushRef="#br0" timeOffset="3331.055">1628 663 9506 0 0,'0'0'555'0'0,"0"0"-251"0"0,0 0 99 0 0,0 0 325 0 0,0 0 292 0 0,-4 31 99 0 0,-11 98-135 0 0,10 68 150 0 0,21-43-2207 0 0,-4-104-1870 0 0,4-1-3738 0 0,-10-37 1625 0 0</inkml:trace>
  <inkml:trace contextRef="#ctx0" brushRef="#br0" timeOffset="3733.372">2005 670 5257 0 0,'0'0'270'0'0,"0"0"-488"0"0,0 0-178 0 0,0 0 265 0 0,0 0 523 0 0,0 0 397 0 0,0 0 123 0 0,0 0-63 0 0,0 0-129 0 0,0 0-163 0 0,0 0-149 0 0,3 32-102 0 0,9 97-50 0 0,34 156 757 0 0,-12-154-480 0 0,-15-102 683 0 0,-5-39 3225 0 0,42-215-697 0 0,-39 144-3739 0 0,4 1 0 0 0,3 0 0 0 0,3 2 0 0 0,4 1-5 0 0,39-41-1295 0 0,-10 52-6818 0 0,-47 55 3123 0 0,-7 3-1550 0 0</inkml:trace>
  <inkml:trace contextRef="#ctx0" brushRef="#br0" timeOffset="4397.981">2456 1038 9234 0 0,'0'0'1555'0'0,"0"0"-702"0"0,0 0-552 0 0,0 0-39 0 0,0 0 106 0 0,0 0 94 0 0,0 0-2 0 0,0 0-100 0 0,0 0-117 0 0,0 0-103 0 0,0 0-79 0 0,-13 32-44 0 0,-40 100-3 0 0,18-34 4 0 0,-8 5 50 0 0,160-282 3176 0 0,-52 89-3182 0 0,-65 89-62 0 0,21-32-18 0 0,2 2 0 0 0,0 0-1 0 0,2 1 1 0 0,2 2-1 0 0,13-12 19 0 0,-40 40-15 0 0,0 1 0 0 0,0-1 0 0 0,0 1 0 0 0,0-1 0 0 0,1 1 0 0 0,-1-1 0 0 0,0 1 0 0 0,0-1 0 0 0,0 1 0 0 0,0-1 0 0 0,0 1 0 0 0,1-1 0 0 0,-1 1 0 0 0,0-1 0 0 0,0 1 0 0 0,1-1 0 0 0,-1 1 0 0 0,0-1 0 0 0,1 0 0 0 0,-1 1 0 0 0,1-1 0 0 0,-1 0 0 0 0,0 1 0 0 0,1-1 0 0 0,-1 0-1 0 0,1 1 1 0 0,-1-1 0 0 0,1 0 0 0 0,-1 0 0 0 0,1 0 0 0 0,-1 1 0 0 0,1-1 0 0 0,-1 0 0 0 0,1 0 0 0 0,-1 0 0 0 0,1 0 0 0 0,-1 0 0 0 0,1 0 0 0 0,-1 0 0 0 0,1 0 0 0 0,-1 0 0 0 0,1 0 0 0 0,-1 0 0 0 0,1 0 0 0 0,-1-1 0 0 0,1 1 0 0 0,-1 0 0 0 0,1 0 0 0 0,-1 0 0 0 0,1-1 0 0 0,-1 1 0 0 0,1 0-1 0 0,-1-1 1 0 0,0 1 0 0 0,1 0 0 0 0,-1-1 0 0 0,1 1 0 0 0,-1 0 0 0 0,0-1 0 0 0,1 1 0 0 0,-1-1 0 0 0,0 1 0 0 0,0-1 0 0 0,1 1 0 0 0,-1-1 0 0 0,0 1 0 0 0,0-1 0 0 0,0 1 0 0 0,0-1 15 0 0,-44 254-424 0 0,42-229 339 0 0,0-17 86 0 0,1 1 0 0 0,-1 0-1 0 0,2 0 1 0 0,-1 0 0 0 0,1 0 0 0 0,0 0 0 0 0,0 0 0 0 0,1 0 0 0 0,0 0 0 0 0,1 0 0 0 0,0-1-1 0 0,0 1 1 0 0,0 0 0 0 0,1-1 0 0 0,0 0 0 0 0,1 1 0 0 0,0-1 0 0 0,0 0 0 0 0,3 4-1 0 0,1-3 99 0 0,9 3 2486 0 0,-18-27-300 0 0,-70-56-1371 0 0,52 57-909 0 0,-65-46-47 0 0,19 16-3907 0 0,26 12-6218 0 0,29 24 2336 0 0</inkml:trace>
  <inkml:trace contextRef="#ctx0" brushRef="#br0" timeOffset="4986.167">1930 184 0 0 0,'0'0'831'0'0,"0"0"723"0"0,0 0 271 0 0,0 0 14 0 0,0 0-93 0 0,0 0-167 0 0,0 0-164 0 0,0 0-141 0 0,0 0-145 0 0,15 3-85 0 0,87 15 1522 0 0,13-17 67 0 0,133-16-1890 0 0,-248 15-736 0 0,1 1 0 0 0,-1-1 0 0 0,1 0 0 0 0,0 1 0 0 0,-1-1 0 0 0,1 0 0 0 0,-1 0 0 0 0,1 0 0 0 0,0 1 0 0 0,-1-1 0 0 0,1 0 0 0 0,0 0 0 0 0,-1 0 0 0 0,1 0 0 0 0,-1 0 0 0 0,1 0 0 0 0,0 0 0 0 0,-1 0 0 0 0,1 0 0 0 0,0-1 0 0 0,-1 1 1 0 0,1 0-1 0 0,-1 0 0 0 0,1-1 0 0 0,0 1 0 0 0,-1 0 0 0 0,1 0 0 0 0,-1-1 0 0 0,1 1 0 0 0,-1-1 0 0 0,1 1 0 0 0,-1-1 0 0 0,1 1 0 0 0,-1 0 0 0 0,0-1 0 0 0,1 1 0 0 0,-1-1 0 0 0,0 0 0 0 0,1 1 0 0 0,-1-1 0 0 0,0 1 0 0 0,0-1 0 0 0,1 0 0 0 0,-1 1 0 0 0,0-1 0 0 0,0 1 0 0 0,0-1 1 0 0,0 0-1 0 0,0 1 0 0 0,0-1 0 0 0,0 0 0 0 0,0 1 0 0 0,0-1 0 0 0,0 1 0 0 0,0-1 0 0 0,0 0 0 0 0,-1 1 0 0 0,1-1 0 0 0,0 1 0 0 0,0-1-7 0 0,-35-24 569 0 0,28 21-528 0 0,-223-110 230 0 0,212 95-2119 0 0,17 14-3521 0 0,2 0-4730 0 0,1 4 5934 0 0</inkml:trace>
</inkml:ink>
</file>

<file path=ppt/ink/ink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07.2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 1565 0 0 0,'0'0'607'0'0,"0"0"473"0"0,0 0 256 0 0,0 0 107 0 0,0 0-68 0 0,0 0-161 0 0,0 0-141 0 0,0 0-162 0 0,-2 0-85 0 0,1 0-767 0 0,0-1 0 0 0,1 1 1 0 0,-1 0-1 0 0,0-1 0 0 0,1 1 1 0 0,-1 0-1 0 0,0-1 0 0 0,1 1 1 0 0,-1-1-1 0 0,1 1 0 0 0,-1-1 1 0 0,1 0-1 0 0,-1 1 0 0 0,1-1 1 0 0,-1 1-1 0 0,1-1 0 0 0,0 0 1 0 0,-1 1-1 0 0,1-1 0 0 0,0 0 1 0 0,-1 1-1 0 0,1-1 0 0 0,0 0 1 0 0,0 0-1 0 0,0 1 0 0 0,0-1 1 0 0,0 0-1 0 0,0 0 0 0 0,0 1 1 0 0,0-1-1 0 0,0 0 0 0 0,0 0 1 0 0,0 1-1 0 0,0-1 1 0 0,1 0-1 0 0,-1 0 0 0 0,0 1 1 0 0,0-1-1 0 0,1 0 0 0 0,-1 1 1 0 0,0-1-1 0 0,1 0 0 0 0,-1 1 1 0 0,1-1-1 0 0,-1 1 0 0 0,1-1 1 0 0,-1 1-1 0 0,1-1 0 0 0,0 1 1 0 0,-1-1-1 0 0,1 1 0 0 0,0-1 1 0 0,-1 1-1 0 0,1 0 0 0 0,0-1 1 0 0,-1 1-1 0 0,1 0 0 0 0,0 0 1 0 0,-1 0-1 0 0,1-1 0 0 0,1 1-59 0 0,154-165 3492 0 0,275-206-744 0 0,-126 128-2346 0 0,-50 43-234 0 0,-175 119 234 0 0,-63 70-455 0 0,-16 11 73 0 0,-1 0 8 0 0,0 0-4 0 0,0 0-5 0 0,0 0 7 0 0,0 0 12 0 0,0 0-21 0 0,0 0 6 0 0,0 0 5 0 0,0 0-7 0 0,0 0 8 0 0,0 0-1 0 0,-16 4-125 0 0,-85 29-370 0 0,56-19 453 0 0,-1-2 0 0 0,-1-2 0 0 0,0-3 0 0 0,-19 1 14 0 0,11-4 246 0 0,54-4-194 0 0,1 0-27 0 0,0 0-30 0 0,0 0-26 0 0,0 0-44 0 0,0 0-25 0 0,19 12-142 0 0,78 36 425 0 0,-67-36-181 0 0,-1 2 0 0 0,0 2 0 0 0,-1 0 0 0 0,-1 2-1 0 0,-1 0 1 0 0,24 23-2 0 0,15 11 31 0 0,-45-76 1731 0 0,2-103-491 0 0,-22 117-1327 0 0,1 0 0 0 0,-2-1 0 0 0,0 1 0 0 0,0 0 0 0 0,0 0 1 0 0,-1 0-1 0 0,-1 0 0 0 0,0 0 0 0 0,0 0 0 0 0,-1 1 0 0 0,0-1 1 0 0,-1 1-1 0 0,0 0 0 0 0,-5-6 56 0 0,-27-22-4580 0 0,-14 14-6275 0 0,39 19 3620 0 0</inkml:trace>
  <inkml:trace contextRef="#ctx0" brushRef="#br0" timeOffset="3417.665">1816 96 56 0 0,'0'0'2898'0'0,"0"0"-1774"0"0,0 0-617 0 0,0 0 62 0 0,0 0 252 0 0,0 0 209 0 0,0 0 72 0 0,0 0-90 0 0,0 0-222 0 0,-35 9-222 0 0,-106 32-181 0 0,137-41-369 0 0,0 1 1 0 0,0 0-1 0 0,0 0 1 0 0,0 1-1 0 0,0-1 0 0 0,0 1 1 0 0,0 0-1 0 0,0 0 1 0 0,0 0-1 0 0,1 1 1 0 0,-1-1-1 0 0,1 1 1 0 0,0 0-1 0 0,0 0 1 0 0,0 0-1 0 0,0 0 1 0 0,0 1-1 0 0,-1 2-18 0 0,-3 4 44 0 0,-6 8-7 0 0,0 1 0 0 0,2 0 0 0 0,0 1 0 0 0,1 0 0 0 0,1 1 0 0 0,1 0 0 0 0,1 0 0 0 0,0 1 1 0 0,2 0-1 0 0,1 0 0 0 0,0 0 0 0 0,2 1 0 0 0,1-1 0 0 0,0 1 0 0 0,2-1 0 0 0,0 4-37 0 0,1-20 21 0 0,0 0 1 0 0,0 0-1 0 0,0 0 0 0 0,0 0 0 0 0,1 0 1 0 0,0 0-1 0 0,0-1 0 0 0,1 1 0 0 0,-1-1 1 0 0,1 0-1 0 0,0 0 0 0 0,1 0 0 0 0,-1-1 1 0 0,1 1-1 0 0,0-1 0 0 0,0 0 0 0 0,0-1 1 0 0,1 1-1 0 0,-1-1 0 0 0,1 0 0 0 0,0 0 1 0 0,0-1-1 0 0,0 0 0 0 0,0 0 0 0 0,1 0-21 0 0,15 4 538 0 0,1-1-1 0 0,0 0 0 0 0,1-2 0 0 0,-1-1 0 0 0,1 0 0 0 0,5-2-537 0 0,7-4 525 0 0,-1 0 0 0 0,0-3 0 0 0,0-1 0 0 0,-1-1 0 0 0,0-2 0 0 0,-1-1 0 0 0,0-2 0 0 0,-1-1 0 0 0,0-2 0 0 0,-2-1 0 0 0,0-1 0 0 0,0-2-525 0 0,-10 7 133 0 0,-1 0-1 0 0,0-2 1 0 0,-1 0-1 0 0,-1-1 1 0 0,-1 0-1 0 0,0-1 1 0 0,-2-1-1 0 0,3-5-132 0 0,-12 16-16 0 0,0 0-1 0 0,0 0 0 0 0,-1-1 1 0 0,0 0-1 0 0,-1 0 1 0 0,0 0-1 0 0,0 0 1 0 0,-1-1-1 0 0,0 1 1 0 0,-1-1-1 0 0,0 1 0 0 0,0-1 1 0 0,-1 1-1 0 0,0-1 1 0 0,-1 0-1 0 0,0 1 1 0 0,0-1-1 0 0,-1 1 1 0 0,-1 0-1 0 0,1-1 1 0 0,-4-6 15 0 0,0 5-126 0 0,1 1-1 0 0,-2 0 1 0 0,1 0-1 0 0,-1 0 1 0 0,-1 1-1 0 0,0 0 1 0 0,0 1-1 0 0,0-1 1 0 0,-1 2-1 0 0,-1-1 1 0 0,1 1-1 0 0,-1 1 1 0 0,0 0-1 0 0,-1 0 1 0 0,1 1-1 0 0,-1 0 1 0 0,0 1-1 0 0,-6-2 128 0 0,-10-2-415 0 0,0 1 0 0 0,0 2 0 0 0,-1 0 0 0 0,1 2 0 0 0,-1 1-1 0 0,0 1 1 0 0,-12 2 415 0 0,-95 18-3230 0 0,47 5-2808 0 0,43-9-2092 0 0</inkml:trace>
  <inkml:trace contextRef="#ctx0" brushRef="#br0" timeOffset="3754.681">1179 210 5049 0 0,'0'0'1696'0'0,"0"0"-409"0"0,0 0-321 0 0,0 0-38 0 0,0 0 183 0 0,0 0 216 0 0,0 0 59 0 0,0 0-110 0 0,0 0-191 0 0,0 0-190 0 0,35 4-97 0 0,115 12-51 0 0,505 49 2307 0 0,-130-18-3322 0 0,-355-34-1655 0 0,-59-8-6347 0 0,-78-4-2514 0 0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21.69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0 689 0 0 0,'0'0'1039'0'0,"0"0"404"0"0,0 0 37 0 0,0 0-196 0 0,0 0-205 0 0,32-6-172 0 0,102-20-148 0 0,-37-16 416 0 0,-26-1-651 0 0,-1-2-1 0 0,-2-4 1 0 0,-2-2-1 0 0,-3-3 1 0 0,5-9-524 0 0,-61 57-8 0 0,-1 1 1 0 0,0-1-1 0 0,0-1 0 0 0,0 1 1 0 0,0-1-1 0 0,-1 0 1 0 0,0 0-1 0 0,-1 0 0 0 0,0-1 1 0 0,0 1-1 0 0,0-1 1 0 0,-1 0-1 0 0,0 0 0 0 0,-1 0 1 0 0,0-1-1 0 0,0 1 1 0 0,-1-1-1 0 0,0 1 0 0 0,0-1 1 0 0,-1-1 7 0 0,-2 9-291 0 0,0-1 1 0 0,0 1 0 0 0,-1-1 0 0 0,1 1-1 0 0,-1 0 1 0 0,1 0 0 0 0,-1 0-1 0 0,1 0 1 0 0,-1 0 0 0 0,1 0-1 0 0,-1 1 1 0 0,0-1 0 0 0,1 1-1 0 0,-1 0 1 0 0,0 0 0 0 0,1 0-1 0 0,-1 0 1 0 0,0 0 0 0 0,1 1-1 0 0,-1-1 1 0 0,0 1 0 0 0,1 0-1 0 0,-2 0 291 0 0,-11 5-612 0 0,0 1-1 0 0,1 1 0 0 0,0 0 1 0 0,0 0-1 0 0,1 2 1 0 0,0 0-1 0 0,1 0 0 0 0,-6 7 613 0 0,3-2-4 0 0,0 0 0 0 0,2 1 0 0 0,0 0 0 0 0,0 1 0 0 0,2 0 0 0 0,0 1 0 0 0,1 0 0 0 0,1 1-1 0 0,1 0 1 0 0,0 1 0 0 0,1 0 0 0 0,2 0 0 0 0,-2 10 4 0 0,6-24 158 0 0,0 0 0 0 0,0 1-1 0 0,1-1 1 0 0,0 1 0 0 0,0-1 0 0 0,1 1-1 0 0,0-1 1 0 0,0 0 0 0 0,0 1 0 0 0,1-1-1 0 0,0 0 1 0 0,0 0 0 0 0,0 0 0 0 0,1 0 0 0 0,0 0-1 0 0,0-1 1 0 0,1 1 0 0 0,0-1 0 0 0,-1 0-1 0 0,2 0 1 0 0,-1 0 0 0 0,1-1 0 0 0,-1 1-1 0 0,1-1 1 0 0,0 0 0 0 0,1-1 0 0 0,-1 1-1 0 0,1-1 1 0 0,-1 0 0 0 0,5 1-158 0 0,3 3 331 0 0,0 0 0 0 0,1-2 1 0 0,0 1-1 0 0,0-2 0 0 0,0 0 0 0 0,1 0 0 0 0,0-2 1 0 0,-1 0-1 0 0,1 0 0 0 0,0-2 0 0 0,0 1 1 0 0,0-2-1 0 0,0 0 0 0 0,-1-1 0 0 0,1 0 0 0 0,-1-2 1 0 0,6-1-332 0 0,28-13 627 0 0,0-3 0 0 0,-2-1 0 0 0,0-2 0 0 0,-1-3 1 0 0,21-18-628 0 0,106-102 847 0 0,-153 127-782 0 0,9-7-7 0 0,-1-1-1 0 0,-2-1 1 0 0,-1-1 0 0 0,-1-1-1 0 0,8-18-57 0 0,-28 44 2 0 0,0-1-1 0 0,0 1 0 0 0,-1-1 1 0 0,1 0-1 0 0,-1 1 0 0 0,-1-1 1 0 0,1-1-1 0 0,-1 1 0 0 0,0 0 1 0 0,-1 0-1 0 0,1 0 0 0 0,-1 0 1 0 0,0-1-1 0 0,-1 1 0 0 0,0 0-1 0 0,-1 4-76 0 0,0 1-1 0 0,0 0 0 0 0,0 1 0 0 0,-1-1 0 0 0,1 0 0 0 0,0 1 0 0 0,-1-1 1 0 0,1 1-1 0 0,0 0 0 0 0,-1 0 0 0 0,1 0 0 0 0,-1 0 0 0 0,1 0 0 0 0,0 0 1 0 0,-1 1-1 0 0,1-1 0 0 0,-1 1 0 0 0,1-1 0 0 0,0 1 0 0 0,0 0 0 0 0,-1 0 1 0 0,1 0-1 0 0,0 0 0 0 0,0 1 0 0 0,0-1 0 0 0,0 1 0 0 0,0-1 0 0 0,1 1 1 0 0,-1-1-1 0 0,0 2 77 0 0,-18 15-112 0 0,0 0 1 0 0,2 2 0 0 0,0 0-1 0 0,1 1 1 0 0,1 1 0 0 0,1 0-1 0 0,1 1 1 0 0,2 1-1 0 0,0 0 1 0 0,-2 9 111 0 0,10-25 35 0 0,0 0-1 0 0,1 0 1 0 0,0 0 0 0 0,0 1-1 0 0,1-1 1 0 0,0 1-1 0 0,1-1 1 0 0,-1 1 0 0 0,2-1-1 0 0,-1 1 1 0 0,1 0-1 0 0,1 0 1 0 0,0-1 0 0 0,0 1-1 0 0,0 0 1 0 0,1-1 0 0 0,0 0-1 0 0,1 1 1 0 0,0-1-1 0 0,1 0 1 0 0,-1 0 0 0 0,1 0-1 0 0,1-1 1 0 0,0 2-35 0 0,9 1 178 0 0,0-1 0 0 0,1 0 0 0 0,-1-2 1 0 0,2 1-1 0 0,-1-2 0 0 0,1 0 0 0 0,0 0 0 0 0,0-2 1 0 0,0 0-1 0 0,1-1 0 0 0,-1-1 0 0 0,1 0 0 0 0,0-1 1 0 0,0-1-1 0 0,0 0 0 0 0,-1-2 0 0 0,1 0 0 0 0,4-1-178 0 0,1-3 156 0 0,1 0-1 0 0,-1-2 0 0 0,-1 0 1 0 0,1-1-1 0 0,-1-1 0 0 0,-1-2 1 0 0,0 0-1 0 0,-1-1 0 0 0,0 0 0 0 0,-1-2 1 0 0,0 0-1 0 0,-1-1 0 0 0,-1-1 1 0 0,-1 0-1 0 0,6-10-155 0 0,-7 12-5 0 0,-1 0 0 0 0,-1-1 0 0 0,0 0 1 0 0,-2-1-1 0 0,1 0 0 0 0,-2-1 0 0 0,-1 0 0 0 0,0 0 0 0 0,-1-1 0 0 0,-1 0 0 0 0,0 0 0 0 0,-2 0 1 0 0,0-1-1 0 0,-2 0 0 0 0,0 0 0 0 0,-1 1 0 0 0,-1-1 0 0 0,0-1 5 0 0,-1 18-5 0 0,1 1 0 0 0,-1-1 0 0 0,0 1-1 0 0,0-1 1 0 0,1 1 0 0 0,-2 0 0 0 0,1-1 0 0 0,0 1-1 0 0,0 0 1 0 0,-1-1 0 0 0,1 1 0 0 0,-1 0 0 0 0,0 0-1 0 0,1 0 1 0 0,-1 1 0 0 0,0-1 0 0 0,0 0 0 0 0,0 1-1 0 0,-1-1 1 0 0,1 1 0 0 0,0 0 0 0 0,-1-1 0 0 0,1 1 0 0 0,0 0-1 0 0,-1 1 1 0 0,1-1 0 0 0,-1 0 0 0 0,1 1 0 0 0,-1-1-1 0 0,0 1 1 0 0,1 0 0 0 0,-1 0 0 0 0,0 0 0 0 0,1 0-1 0 0,-1 0 1 0 0,1 1 0 0 0,-1-1 0 0 0,1 1 0 0 0,-1 0 0 0 0,1-1-1 0 0,-1 1 1 0 0,1 0 0 0 0,-1 1 0 0 0,1-1 0 0 0,0 0-1 0 0,-2 2 6 0 0,-8 8 99 0 0,0 0-1 0 0,1 1 0 0 0,0 1 1 0 0,1 0-1 0 0,0 0 0 0 0,1 1 1 0 0,1 1-1 0 0,0-1 0 0 0,1 1 1 0 0,1 0-1 0 0,0 1 0 0 0,1 0 1 0 0,0 0-1 0 0,1 0 0 0 0,1 0 1 0 0,1 1-1 0 0,0-1 0 0 0,2 1 1 0 0,-1-1-1 0 0,2 1 0 0 0,0-1 0 0 0,3 10-97 0 0,-1-15 104 0 0,0-1 1 0 0,1 0 0 0 0,0 0 0 0 0,1-1 0 0 0,0 1 0 0 0,1-1 0 0 0,0 0 0 0 0,0 0 0 0 0,1-1-1 0 0,0 0 1 0 0,0 0 0 0 0,1 0 0 0 0,0-1 0 0 0,0 0 0 0 0,3 0-106 0 0,93 41 220 0 0,-86-47-2194 0 0,-12-5-2989 0 0,-4-3-3357 0 0,-2 3 2263 0 0</inkml:trace>
</inkml:ink>
</file>

<file path=ppt/ink/ink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18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6 303 0 0 0,'0'0'207'0'0,"0"0"645"0"0,0 0 192 0 0,0 0-54 0 0,0 0-154 0 0,0 0-179 0 0,0 0-139 0 0,0 0-93 0 0,0 0-6 0 0,2 0 70 0 0,41 0 3015 0 0,102-1 2375 0 0,73-20-4030 0 0,-78-1-1550 0 0,-127 19-2511 0 0,-24 4-3609 0 0,-2 1 3946 0 0,-13 5-4226 0 0,17-3 4142 0 0</inkml:trace>
  <inkml:trace contextRef="#ctx0" brushRef="#br0" timeOffset="278.57">0 439 456 0 0,'0'0'1162'0'0,"0"0"-209"0"0,0 0 65 0 0,0 0 395 0 0,0 0 418 0 0,0 0 111 0 0,0 0-172 0 0,0 0-283 0 0,0 0-284 0 0,0 0-208 0 0,0 0-175 0 0,0 0-147 0 0,36 1-106 0 0,114 1-101 0 0,113-9 475 0 0,-177 1-2664 0 0,-58 1-2470 0 0,-1-1-4763 0 0,-22 5 6131 0 0</inkml:trace>
  <inkml:trace contextRef="#ctx0" brushRef="#br0" timeOffset="753.9">350 1 0 0 0,'0'0'951'0'0,"0"0"154"0"0,0 0 192 0 0,0 0 168 0 0,0 0 28 0 0,0 0-198 0 0,0 0-227 0 0,0 0-219 0 0,0 0-134 0 0,0 0-49 0 0,0 0-37 0 0,0 0 30 0 0,-4 10-2 0 0,-9 30-6 0 0,27-18 395 0 0,-9-20-842 0 0,217 101 3221 0 0,-219-102-3424 0 0,5 1-4 0 0,-1 0 0 0 0,1 1 0 0 0,-1 0 0 0 0,1 0-1 0 0,-1 1 1 0 0,0 0 0 0 0,0 0 0 0 0,0 1 0 0 0,-1-1-1 0 0,0 2 1 0 0,0-1 0 0 0,0 1 0 0 0,0-1 0 0 0,-1 2-1 0 0,0-1 1 0 0,0 0 0 0 0,-1 1 0 0 0,0 0 0 0 0,0 0-1 0 0,0 1 1 0 0,-1-1 0 0 0,0 1 0 0 0,-1-1 0 0 0,0 1-1 0 0,0 0 1 0 0,0 3 3 0 0,-2-4-11 0 0,-1 0 0 0 0,0 0-1 0 0,0 0 1 0 0,0 0 0 0 0,-1-1-1 0 0,0 1 1 0 0,-1-1 0 0 0,1 1 0 0 0,-1-1-1 0 0,-1 0 1 0 0,1 0 0 0 0,-1 0-1 0 0,0 0 1 0 0,0-1 0 0 0,-1 1-1 0 0,1-1 1 0 0,-1 0 0 0 0,0-1 0 0 0,-4 3 11 0 0,-119 72 101 0 0,77-52-123 0 0,-123 71-315 0 0,162-92-263 0 0,-16 12-981 0 0,20-1-8749 0 0,8-13 5220 0 0</inkml:trace>
</inkml:ink>
</file>

<file path=ppt/ink/ink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1.69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0 195 0 0 0,'0'0'477'0'0,"0"0"137"0"0,0 0 43 0 0,0 0 280 0 0,0 0 308 0 0,0 0 217 0 0,0 0-10 0 0,0 0-214 0 0,0 0-214 0 0,0 0-221 0 0,0 0-174 0 0,0 0-99 0 0,0 0-44 0 0,29 0-7 0 0,135-3 440 0 0,-128 3-182 0 0,5-1 35 0 0,-12 2 3502 0 0,-24-30-2517 0 0,-5 23-1628 0 0,1 0-1 0 0,-2 0 1 0 0,1 0-1 0 0,-1 0 1 0 0,1 0-1 0 0,-2 0 0 0 0,1 0 1 0 0,-1 0-1 0 0,0 0 1 0 0,0 0-1 0 0,0 1 1 0 0,-1-1-1 0 0,0 1 1 0 0,0 0-1 0 0,0 0 0 0 0,-3-3-128 0 0,-54-46-34 0 0,29 45-2908 0 0,31 30-12100 0 0,3-20 10513 0 0</inkml:trace>
</inkml:ink>
</file>

<file path=ppt/ink/ink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0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88 3145 0 0,'0'0'693'0'0,"0"0"-171"0"0,0 0 28 0 0,0 0 409 0 0,0 0 508 0 0,0 0 212 0 0,0 0-58 0 0,0 0-257 0 0,0 0-327 0 0,0 0-267 0 0,0 0-174 0 0,10 22-90 0 0,61 137 983 0 0,-56-121-1043 0 0,-2 1 1 0 0,-1 1-1 0 0,-2 0 0 0 0,-2 0 0 0 0,2 30-446 0 0,23 104 383 0 0,-24-159-215 0 0,-9-15-79 0 0,17-22 1880 0 0,49-130-387 0 0,3-9-865 0 0,37-136-717 0 0,-82 204-817 0 0,-23 97-6483 0 0,0 10-218 0 0,-1-6-384 0 0</inkml:trace>
  <inkml:trace contextRef="#ctx0" brushRef="#br0" timeOffset="331.162">573 471 5241 0 0,'0'0'2582'0'0,"0"0"-823"0"0,0 0-488 0 0,0 0-53 0 0,0 0 45 0 0,0 0-45 0 0,0 0-191 0 0,0 0-265 0 0,0 0-230 0 0,0 0-161 0 0,0 0-109 0 0,0 0-86 0 0,0 0-25 0 0,-3 24-17 0 0,-16 114 58 0 0,8 20-754 0 0,4-134-459 0 0,3-12-1880 0 0,2 0-5285 0 0,2-12 4941 0 0,0 0 1001 0 0</inkml:trace>
  <inkml:trace contextRef="#ctx0" brushRef="#br0" timeOffset="851.758">445 445 1920 0 0,'0'0'2285'0'0,"0"0"-382"0"0,0 0-261 0 0,0 0-23 0 0,0 0 17 0 0,0 0-100 0 0,0 0-278 0 0,0 0-298 0 0,0 0-221 0 0,0 0-144 0 0,0 0-58 0 0,0 0-38 0 0,0 0-51 0 0,19-2-30 0 0,128-18 640 0 0,39 2-41 0 0,-185 18-1020 0 0,0-1 1 0 0,0 1-1 0 0,0 0 1 0 0,0 0-1 0 0,0 0 1 0 0,0 0-1 0 0,0 0 1 0 0,0 0-1 0 0,0 0 1 0 0,0 1-1 0 0,-1-1 0 0 0,1 0 1 0 0,0 0-1 0 0,0 1 1 0 0,0-1-1 0 0,0 0 1 0 0,0 1-1 0 0,0-1 1 0 0,-1 1-1 0 0,1 0 1 0 0,0-1-1 0 0,0 1 1 0 0,-1-1-1 0 0,1 1 1 0 0,0 0-1 0 0,-1 0 1 0 0,1-1-1 0 0,-1 1 1 0 0,1 0-1 0 0,-1 0 1 0 0,1 0-1 0 0,-1 0 1 0 0,1-1-1 0 0,-1 1 1 0 0,0 0-1 0 0,0 0 1 0 0,1 0-1 0 0,-1 0 1 0 0,0 0-1 0 0,0 0 1 0 0,0 0-1 0 0,0 0 1 0 0,0 0-1 0 0,0 0 1 0 0,0 0-1 0 0,-1 0 1 0 0,1 0-1 0 0,0 0 1 0 0,0 0-1 0 0,-1 0 3 0 0,-24 43 62 0 0,-111 88 39 0 0,135-128-130 0 0,0 1 0 0 0,1-1-1 0 0,-1 1 1 0 0,1-1 0 0 0,0 1 0 0 0,0-1 0 0 0,0 1-1 0 0,0-1 1 0 0,1 1 0 0 0,0-1 0 0 0,0 1 0 0 0,0-1-1 0 0,1 0 1 0 0,-1 0 0 0 0,1 0 0 0 0,0 1 0 0 0,0-1-1 0 0,0-1 1 0 0,1 1 0 0 0,0 0 0 0 0,-1-1 0 0 0,1 1-1 0 0,0-1 1 0 0,1 0 0 0 0,-1 0 0 0 0,1 0 0 0 0,-1 0-1 0 0,1-1 1 0 0,0 1 0 0 0,0-1 0 0 0,0 0 0 0 0,0 0-1 0 0,1 0 30 0 0,17 16-180 0 0,-16-14 190 0 0,-1-1 1 0 0,-1 1 0 0 0,1 1-1 0 0,-1-1 1 0 0,1 1 0 0 0,-1-1-1 0 0,0 1 1 0 0,-1 0 0 0 0,1 1-1 0 0,-1-1 1 0 0,0 1 0 0 0,-1-1-1 0 0,1 1 1 0 0,-1 0 0 0 0,0 0-1 0 0,-1 0 1 0 0,1 0 0 0 0,-1 0-1 0 0,0 0 1 0 0,-1 1 0 0 0,1 4-11 0 0,-4-7 39 0 0,0 0 1 0 0,-1 0-1 0 0,1-1 1 0 0,0 0-1 0 0,-1 0 1 0 0,0 0-1 0 0,0 0 1 0 0,0 0-1 0 0,0-1 1 0 0,0 0-1 0 0,0 0 1 0 0,-1 0-1 0 0,1 0 1 0 0,-1-1-1 0 0,1 1 1 0 0,-1-1-1 0 0,0 0 1 0 0,1-1-1 0 0,-1 1 1 0 0,0-1-1 0 0,-4 0-39 0 0,-108-2-2254 0 0,78-3-1317 0 0,1-3-3430 0 0,24 4-189 0 0</inkml:trace>
</inkml:ink>
</file>

<file path=ppt/ink/ink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5:22.10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0 656 128 0 0,'0'0'2002'0'0,"0"0"-519"0"0,0 0-131 0 0,0 0 200 0 0,0 0 206 0 0,0 0 66 0 0,0 0-204 0 0,0 0-364 0 0,0 0-307 0 0,0 0-183 0 0,0 0-62 0 0,0 0 4 0 0,0 0-60 0 0,11 0-81 0 0,108 9 1103 0 0,127 4-1354 0 0,-177-22-2143 0 0,-27-3-3725 0 0,-22 11-2509 0 0,-15 1 4198 0 0</inkml:trace>
  <inkml:trace contextRef="#ctx0" brushRef="#br0" timeOffset="201.158">54 855 6305 0 0,'0'0'1541'0'0,"0"0"-578"0"0,0 0-279 0 0,0 0 204 0 0,0 0 275 0 0,0 0 106 0 0,0 0-150 0 0,0 0-295 0 0,0 0-275 0 0,0 0-208 0 0,0 0-137 0 0,0 0-100 0 0,0 0-68 0 0,37 10-81 0 0,118 32-115 0 0,-148-40 96 0 0,-1 0 1 0 0,1-1 0 0 0,0 1 0 0 0,-1-1-1 0 0,1 0 1 0 0,0-1 0 0 0,0 0-1 0 0,0 0 1 0 0,0 0 0 0 0,-1-1-1 0 0,1 0 1 0 0,0 0 0 0 0,2-2 63 0 0,7-1-412 0 0,25-5-1403 0 0,33-7-6074 0 0,-52 8 3043 0 0</inkml:trace>
  <inkml:trace contextRef="#ctx0" brushRef="#br0" timeOffset="1793.072">803 608 0 0 0,'0'0'424'0'0,"0"0"508"0"0,0 0 93 0 0,0 0-109 0 0,-1 34-143 0 0,-4 105-155 0 0,-3 96 3465 0 0,-10-222 1734 0 0,-14-36-2985 0 0,28 10-2684 0 0,0-1 0 0 0,2 1 1 0 0,0-1-1 0 0,0 0 0 0 0,1 1 0 0 0,1-1 1 0 0,0 0-1 0 0,1 0 0 0 0,1 0 1 0 0,0 1-1 0 0,0-1 0 0 0,2 1 0 0 0,0-1 1 0 0,0 1-1 0 0,1 0 0 0 0,3-4-148 0 0,8-24 111 0 0,1 0 0 0 0,2 2 0 0 0,2 0 0 0 0,2 1 0 0 0,24-30-111 0 0,-37 55 26 0 0,1 1 0 0 0,1 0 0 0 0,0 0 0 0 0,1 2 1 0 0,0-1-1 0 0,0 2 0 0 0,15-8-26 0 0,-27 16-5 0 0,0 0 1 0 0,0 0 0 0 0,0 0-1 0 0,0 0 1 0 0,1 0-1 0 0,-1 1 1 0 0,0-1 0 0 0,0 1-1 0 0,1-1 1 0 0,-1 1-1 0 0,0-1 1 0 0,1 1 0 0 0,-1 0-1 0 0,1-1 1 0 0,-1 1-1 0 0,0 0 1 0 0,1 0 0 0 0,-1 0-1 0 0,1 0 1 0 0,-1 1-1 0 0,1-1 1 0 0,-1 0 0 0 0,0 0-1 0 0,1 1 1 0 0,-1-1-1 0 0,0 1 1 0 0,1-1 0 0 0,-1 1-1 0 0,0 0 1 0 0,0-1-1 0 0,1 1 1 0 0,-1 0 0 0 0,0 0-1 0 0,0 0 1 0 0,0 0-1 0 0,0 0 1 0 0,0 0 0 0 0,0 0-1 0 0,-1 0 1 0 0,1 1-1 0 0,0-1 1 0 0,0 0 0 0 0,-1 0-1 0 0,1 1 1 0 0,-1-1-1 0 0,1 0 1 0 0,-1 1 0 0 0,0-1-1 0 0,1 0 1 0 0,-1 1-1 0 0,0-1 1 0 0,0 1 0 0 0,0-1-1 0 0,0 1 1 0 0,0-1-1 0 0,0 0 1 0 0,0 1 0 0 0,-1-1-1 0 0,1 1 1 0 0,-1-1 4 0 0,-4 193-738 0 0,18-171-3064 0 0,5-19-3510 0 0,-12-4 282 0 0</inkml:trace>
  <inkml:trace contextRef="#ctx0" brushRef="#br0" timeOffset="2585.962">1123 1002 952 0 0,'0'0'1002'0'0,"0"0"142"0"0,0 0 355 0 0,0 0 268 0 0,0 0 99 0 0,0 0-115 0 0,0 0-259 0 0,0 0-182 0 0,0 0-163 0 0,0 0-148 0 0,0 0-131 0 0,34-10-159 0 0,107-32-110 0 0,-58-2 383 0 0,-61 27-629 0 0,-6 6-150 0 0,1-1 0 0 0,-1-1 0 0 0,-1 0-1 0 0,-1-1 1 0 0,0-1 0 0 0,0 0 0 0 0,-2-1 0 0 0,0-1 0 0 0,0 0-1 0 0,4-10-202 0 0,-8-46 585 0 0,-10 71-629 0 0,0 0 0 0 0,1 0 1 0 0,-1 1-1 0 0,0-1 0 0 0,0 1 1 0 0,0-1-1 0 0,0 1 1 0 0,0 0-1 0 0,0 0 0 0 0,0 0 1 0 0,0 0-1 0 0,0 0 0 0 0,-1 0 1 0 0,1 0-1 0 0,0 1 1 0 0,0-1-1 0 0,-1 1 0 0 0,1 0 1 0 0,-1 0-1 0 0,1 0 0 0 0,0 0 1 0 0,-1 0-1 0 0,1 0 1 0 0,-1 0-1 0 0,1 1 0 0 0,0 0 1 0 0,0-1-1 0 0,-1 1 0 0 0,1 0 1 0 0,0 0-1 0 0,-2 1 44 0 0,-6 3-102 0 0,-1 1-1 0 0,1 0 0 0 0,0 1 1 0 0,0 0-1 0 0,1 0 0 0 0,0 1 1 0 0,1 1-1 0 0,-1-1 1 0 0,2 1-1 0 0,-1 1 0 0 0,1-1 1 0 0,1 1-1 0 0,-1 1 0 0 0,2-1 1 0 0,0 1-1 0 0,0 0 1 0 0,1 0-1 0 0,0 0 0 0 0,0 1 1 0 0,2-1-1 0 0,-1 5 103 0 0,3-13 9 0 0,0 0 0 0 0,0 1 0 0 0,0-1 0 0 0,1 0 0 0 0,0 0 0 0 0,-1 1-1 0 0,1-1 1 0 0,0 0 0 0 0,1 0 0 0 0,-1 0 0 0 0,0 0 0 0 0,1 0 0 0 0,0 0 0 0 0,0 0 0 0 0,0-1 0 0 0,0 1 0 0 0,0-1 0 0 0,0 1-1 0 0,1-1 1 0 0,-1 0 0 0 0,1 0 0 0 0,-1 0 0 0 0,1 0 0 0 0,0 0 0 0 0,0-1 0 0 0,0 1 0 0 0,0-1 0 0 0,0 0 0 0 0,0 1-1 0 0,1-1-8 0 0,101 20 683 0 0,-79-22-493 0 0,0-1 0 0 0,0-1 0 0 0,0-1 0 0 0,0-2 0 0 0,-1-1 0 0 0,0 0 0 0 0,0-2 0 0 0,-1-1 0 0 0,0-1 0 0 0,-1-1 0 0 0,0-1-1 0 0,-1-1 1 0 0,18-15-190 0 0,-22 17 34 0 0,-1 0-1 0 0,0-1 0 0 0,-1-2 0 0 0,-1 1 0 0 0,0-2 1 0 0,-1 0-1 0 0,-1 0 0 0 0,0-2-33 0 0,-3-26-81 0 0,-51 45-1170 0 0,-50 77-125 0 0,79-65 1218 0 0,3-4 69 0 0,0-1 0 0 0,1 2 0 0 0,0-1 0 0 0,0 1 0 0 0,1 0 0 0 0,0 1 0 0 0,1 0 0 0 0,1 0 0 0 0,-1 0 0 0 0,2 1 0 0 0,-1-1 0 0 0,2 1 0 0 0,0 0 0 0 0,0 0 0 0 0,1 2 89 0 0,2-11 6 0 0,1 0-1 0 0,-1 0 1 0 0,1 0 0 0 0,0 0-1 0 0,0 0 1 0 0,0 0 0 0 0,1 0-1 0 0,-1 0 1 0 0,1 0 0 0 0,-1 0 0 0 0,1-1-1 0 0,0 1 1 0 0,0-1 0 0 0,0 1-1 0 0,1-1 1 0 0,-1 0 0 0 0,0 0-1 0 0,1 0 1 0 0,-1 0 0 0 0,1 0-1 0 0,0-1 1 0 0,0 1 0 0 0,0-1-1 0 0,0 1 1 0 0,0-1 0 0 0,0 0 0 0 0,0 0-6 0 0,89 16 773 0 0,-65-20-520 0 0,0-1 0 0 0,0-1 1 0 0,-1-1-1 0 0,1-1 0 0 0,-1-2 1 0 0,-1 0-1 0 0,0-2 0 0 0,0-1 0 0 0,-1-1 1 0 0,0-1-1 0 0,-1-1 0 0 0,-1-1 1 0 0,18-16-254 0 0,-17 12 36 0 0,-1-2 1 0 0,0-1 0 0 0,-2 0-1 0 0,0-2 1 0 0,4-8-37 0 0,-10 14 10 0 0,27-64-23 0 0,-56 83-314 0 0,6 8 275 0 0,0 0 0 0 0,0 0 0 0 0,0 0 0 0 0,1 1 1 0 0,1 0-1 0 0,-1 1 0 0 0,2 0 0 0 0,-1 0 0 0 0,-3 9 52 0 0,2-8-50 0 0,1 0 1 0 0,0 1-1 0 0,1 0 0 0 0,1 0 0 0 0,0 0 0 0 0,0 0 1 0 0,1 1-1 0 0,1 0 0 0 0,0 0 0 0 0,1 0 0 0 0,0 0 1 0 0,1 0-1 0 0,0 1 0 0 0,1-1 0 0 0,1 5 50 0 0,2-12-141 0 0,1 0-1 0 0,0 0 1 0 0,0 0 0 0 0,0 0-1 0 0,1-1 1 0 0,0 0-1 0 0,0 0 1 0 0,0 0-1 0 0,1-1 1 0 0,-1 1 0 0 0,1-1-1 0 0,0-1 1 0 0,0 1-1 0 0,1-1 1 0 0,-1 0-1 0 0,1-1 1 0 0,-1 1 0 0 0,1-1-1 0 0,0 0 1 0 0,0-1-1 0 0,0 0 1 0 0,6 0 141 0 0,53 3-7188 0 0,-49-4 2371 0 0,-3 0 45 0 0</inkml:trace>
  <inkml:trace contextRef="#ctx0" brushRef="#br0" timeOffset="3165.995">3077 306 0 0 0,'0'0'878'0'0,"0"0"443"0"0,0 0 290 0 0,0 0 191 0 0,0 0 109 0 0,0 0 8 0 0,0 0-101 0 0,0 0-217 0 0,0 0-258 0 0,0 0-224 0 0,0 0-156 0 0,-27 29-124 0 0,-83 90-94 0 0,58-38 247 0 0,46-63-773 0 0,-4 4-97 0 0,1 1 0 0 0,1-1 0 0 0,1 2 0 0 0,1-1 0 0 0,1 1 0 0 0,2-1 0 0 0,0 1 0 0 0,1 1-1 0 0,1-1 1 0 0,2 7-122 0 0,0-23-29 0 0,0 0 0 0 0,1-1 0 0 0,0 1-1 0 0,1-1 1 0 0,-1 0 0 0 0,1 1 0 0 0,1-1 0 0 0,-1 0-1 0 0,1-1 1 0 0,0 1 0 0 0,1-1 0 0 0,0 0 0 0 0,0 0-1 0 0,0 0 1 0 0,1 0 0 0 0,-1-1 0 0 0,1 0-1 0 0,1 0 1 0 0,-1-1 0 0 0,1 0 0 0 0,-1 0 0 0 0,1 0-1 0 0,0-1 1 0 0,1 0 0 0 0,-1-1 0 0 0,0 1 0 0 0,1-1-1 0 0,0-1 1 0 0,-1 1 0 0 0,1-1 0 0 0,0-1-1 0 0,6 1 30 0 0,74-14-3425 0 0,-33-11-6099 0 0,-45 16 3108 0 0</inkml:trace>
  <inkml:trace contextRef="#ctx0" brushRef="#br0" timeOffset="3440.676">3158 704 6161 0 0,'0'0'3728'0'0,"0"0"-2133"0"0,0 0-1035 0 0,0 0 48 0 0,0 0 299 0 0,0 0 197 0 0,0 0-18 0 0,0 0-203 0 0,0 0-254 0 0,0 0-224 0 0,0 0-157 0 0,0 0-103 0 0,33 1-64 0 0,104 4-46 0 0,-24-19-541 0 0,-45-1-4030 0 0,-42 9-2264 0 0,-11 2 467 0 0</inkml:trace>
  <inkml:trace contextRef="#ctx0" brushRef="#br0" timeOffset="3740.998">4017 483 9874 0 0,'0'0'1282'0'0,"0"0"-429"0"0,0 0 3 0 0,0 0 290 0 0,0 0 278 0 0,0 0-9 0 0,0 0-310 0 0,0 0-307 0 0,0 0-246 0 0,0 0-166 0 0,0 0-102 0 0,0 0-52 0 0,-13 31-65 0 0,-42 99-46 0 0,-7-15 22 0 0,-38 17-2154 0 0,56-102-3033 0 0,13-16-7425 0 0,27-13 11355 0 0</inkml:trace>
  <inkml:trace contextRef="#ctx0" brushRef="#br0" timeOffset="4014.463">3677 546 8386 0 0,'0'0'1874'0'0,"0"0"-492"0"0,0 0-168 0 0,0 0 29 0 0,0 0-45 0 0,0 0-162 0 0,0 0-241 0 0,0 0-169 0 0,0 0-73 0 0,0 0-61 0 0,0 0-66 0 0,0 0-24 0 0,13 18-14 0 0,41 59-28 0 0,-41-58-245 0 0,1-1 0 0 0,0-1 0 0 0,2 0 0 0 0,-1-1 0 0 0,2-1 0 0 0,0 0 0 0 0,1-1 0 0 0,0-1 0 0 0,1-1 0 0 0,19 9-115 0 0,-35-19-53 0 0,79 35-366 0 0,-44-32-2790 0 0,-31-22-7768 0 0,-8 12 5722 0 0,1 2 3643 0 0</inkml:trace>
  <inkml:trace contextRef="#ctx0" brushRef="#br0" timeOffset="4432.91">3568 321 8282 0 0,'0'0'1359'0'0,"0"0"-460"0"0,0 0 34 0 0,0 0 277 0 0,0 0 177 0 0,0 0-46 0 0,0 0-279 0 0,0 0-297 0 0,0 0-225 0 0,0 0-151 0 0,0 0-88 0 0,0 0-48 0 0,0 0-21 0 0,21-21-17 0 0,65-65-23 0 0,-31 20 166 0 0,20-37 75 0 0,-74 103-448 0 0,1 1 0 0 0,-1-1 0 0 0,0 1-1 0 0,0-1 1 0 0,1 1 0 0 0,-1-1 0 0 0,0 1 0 0 0,0 0 0 0 0,0 0 0 0 0,0 0-1 0 0,0-1 1 0 0,0 1 0 0 0,0 0 0 0 0,0 0 0 0 0,-1 0 0 0 0,1 0 0 0 0,0 1-1 0 0,0-1 1 0 0,-1 0 0 0 0,1 0 0 0 0,-1 0 0 0 0,1 0 0 0 0,-1 1 0 0 0,0-1 0 0 0,1 0-1 0 0,-1 1 1 0 0,0-1 0 0 0,0 0 0 0 0,0 1 0 0 0,0-1 0 0 0,0 0 0 0 0,0 0-1 0 0,0 1 1 0 0,0-1 0 0 0,0 0 0 0 0,-1 1 15 0 0,4 12-7 0 0,5 2 47 0 0,0 0 0 0 0,1 0 0 0 0,1-1 0 0 0,0 0 0 0 0,1-1 0 0 0,1 0 0 0 0,0-1 0 0 0,1 0 0 0 0,4 2-40 0 0,-11-8-33 0 0,28 17-1993 0 0,-22-18-1769 0 0,0 0-3591 0 0,-10-5 667 0 0</inkml:trace>
  <inkml:trace contextRef="#ctx0" brushRef="#br0" timeOffset="4688.201">4271 1 7858 0 0,'0'0'1819'0'0,"0"0"-590"0"0,0 0-28 0 0,0 0 392 0 0,0 0 212 0 0,0 0-76 0 0,0 0-326 0 0,0 0-321 0 0,0 0-230 0 0,23 31-161 0 0,71 101-130 0 0,-52-40 151 0 0,-39-70-562 0 0,11 52 68 0 0,-3 2 0 0 0,-3 0 0 0 0,-4 0 0 0 0,-5 58-218 0 0,0-112-195 0 0,-1-1-1 0 0,0 1 1 0 0,-2-1-1 0 0,-1 1 1 0 0,-1-1-1 0 0,-1 0 1 0 0,0-1 0 0 0,-1 0-1 0 0,-2 0 1 0 0,0-1-1 0 0,-1 0 1 0 0,-3 2 195 0 0,-24 27-4902 0 0,-6-4-4010 0 0,32-36 1514 0 0</inkml:trace>
</inkml:ink>
</file>

<file path=ppt/ink/ink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36.12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884 318 6409 0 0,'0'0'1338'0'0,"0"0"-320"0"0,0 0-194 0 0,0 0 132 0 0,0 0 326 0 0,0 0 233 0 0,0 0-97 0 0,0 0-328 0 0,0 0-400 0 0,0 0-297 0 0,0 0-173 0 0,0 7-36 0 0,-26 298 1747 0 0,15-255-2130 0 0,-2 0-1 0 0,-3 0 1 0 0,-1-2 0 0 0,-11 19 199 0 0,19-45-483 0 0,-6 3-483 0 0,0-1-1717 0 0,11-10-2855 0 0,4-13 3158 0 0,0-1-127 0 0,0 0 99 0 0,0 0 902 0 0</inkml:trace>
  <inkml:trace contextRef="#ctx0" brushRef="#br0" timeOffset="308.253">336 469 0 0 0,'0'0'3094'0'0,"0"0"-1975"0"0,0 0-503 0 0,0 0 192 0 0,0 0 336 0 0,0 0 302 0 0,0 0 18 0 0,0 0-237 0 0,0 0-292 0 0,0 0-212 0 0,0 0-66 0 0,0 0 62 0 0,0 0 69 0 0,22-14 19 0 0,73-45-15 0 0,23 15 729 0 0,-79 36-1126 0 0,91-22-159 0 0,1 7 1 0 0,1 5-1 0 0,1 6 1 0 0,0 6-1 0 0,10 6-236 0 0,-86 8-3967 0 0,-55 10-8701 0 0,-7-14 9866 0 0</inkml:trace>
  <inkml:trace contextRef="#ctx0" brushRef="#br0" timeOffset="6806.981">210 1135 0 0 0,'0'0'273'0'0,"0"0"896"0"0,0 0 434 0 0,0 0-4 0 0,0 0-248 0 0,0 0-343 0 0,0 0-272 0 0,0 0-145 0 0,24 4 2656 0 0,146-41 2710 0 0,257-66-3291 0 0,2-3-1803 0 0,-315 83-659 0 0,-114 23-182 0 0,0 0 16 0 0,-28 4-270 0 0,-17-6-1090 0 0,16-4-2660 0 0,23 0-3190 0 0,5 5 473 0 0</inkml:trace>
  <inkml:trace contextRef="#ctx0" brushRef="#br0" timeOffset="7942.363">1705 299 0 0 0,'0'0'1039'0'0,"0"0"363"0"0,0 0 119 0 0,0 0-141 0 0,0 0-198 0 0,0 0-156 0 0,0 0-36 0 0,0 0 47 0 0,0 0 50 0 0,27-3 62 0 0,83-13 19 0 0,-82 12-415 0 0,1-1 0 0 0,-1-2 0 0 0,0-1 0 0 0,0-1 0 0 0,-1-1 0 0 0,0-2 0 0 0,16-9-753 0 0,-26 13 148 0 0,122-88 984 0 0,-135 93-1056 0 0,-1 1 0 0 0,0-1 1 0 0,0 0-1 0 0,-1 0 0 0 0,1 0 0 0 0,-1 0 0 0 0,1-1 0 0 0,-1 1 0 0 0,0-1 1 0 0,0 1-1 0 0,0-1 0 0 0,-1 0 0 0 0,0 0 0 0 0,1 0 0 0 0,-1 0 0 0 0,0 0 0 0 0,-1 0 1 0 0,1 0-1 0 0,-1 0 0 0 0,0 0 0 0 0,0 0 0 0 0,0 0 0 0 0,0-1-76 0 0,-2 3 1 0 0,0 1 1 0 0,1 0-1 0 0,-1 0 0 0 0,1 0 1 0 0,-1 0-1 0 0,0 0 0 0 0,0 0 0 0 0,0 0 1 0 0,0 0-1 0 0,0 1 0 0 0,1-1 0 0 0,-1 1 1 0 0,0 0-1 0 0,0-1 0 0 0,0 1 0 0 0,0 0 1 0 0,0 0-1 0 0,0 0 0 0 0,0 0 0 0 0,0 1 1 0 0,0-1-1 0 0,0 0 0 0 0,0 1 0 0 0,0 0 1 0 0,0-1-1 0 0,0 1 0 0 0,0 0 0 0 0,0 0 1 0 0,1 0-1 0 0,-1 0 0 0 0,0 0 1 0 0,1 0-1 0 0,-1 1 0 0 0,1-1 0 0 0,-1 0 1 0 0,0 2-2 0 0,-14 18-15 0 0,1 0 1 0 0,1 1-1 0 0,1 0 0 0 0,1 2 1 0 0,1-1-1 0 0,1 1 1 0 0,1 1-1 0 0,1-1 1 0 0,1 1-1 0 0,2 1 1 0 0,-3 19 14 0 0,-1 43-1 0 0,4 1-1 0 0,5 71 2 0 0,0-75-20 0 0,1-37-12 0 0,1-14-25 0 0,0 0-1 0 0,-2 0 0 0 0,-2 0 1 0 0,0 1-1 0 0,-3-2 0 0 0,-1 1 0 0 0,-1 0 1 0 0,-2-1-1 0 0,-1-1 0 0 0,-2 0 0 0 0,-1 0 1 0 0,-8 12 57 0 0,17-39-164 0 0,1 0 0 0 0,-1 0 0 0 0,0 0 1 0 0,0-1-1 0 0,-1 0 0 0 0,1 0 0 0 0,-1 0 1 0 0,0 0-1 0 0,0-1 0 0 0,0 1 0 0 0,-1-1 1 0 0,1-1-1 0 0,-6 3 164 0 0,-49-10-6497 0 0,6-31-2302 0 0,42 28 5802 0 0</inkml:trace>
  <inkml:trace contextRef="#ctx0" brushRef="#br0" timeOffset="8277.484">1668 819 16 0 0,'0'0'788'0'0,"0"0"132"0"0,0 0 270 0 0,0 0 237 0 0,0 0 107 0 0,0 0-73 0 0,0 0-164 0 0,36-5-123 0 0,112-16-101 0 0,53-26 3017 0 0,-186 42-3817 0 0,183-95 2170 0 0,-95 2-1253 0 0,-99 93-828 0 0,-3 6 22 0 0,-1 7-506 0 0,3 219 1385 0 0,6-146-2622 0 0,2-70-7099 0 0,-7-11-256 0 0</inkml:trace>
  <inkml:trace contextRef="#ctx0" brushRef="#br0" timeOffset="8872.994">72 1474 880 0 0,'0'0'791'0'0,"0"0"105"0"0,0 0 260 0 0,0 0 298 0 0,0 0 77 0 0,0 0-232 0 0,0 0-351 0 0,0 0-232 0 0,0 0-67 0 0,0 0 67 0 0,0 0 120 0 0,0 0 60 0 0,0 0 62 0 0,22-5 20 0 0,149-27 1808 0 0,236-30 1109 0 0,307-30-2651 0 0,-292 44-1167 0 0,-312 33-141 0 0,12-3-643 0 0,0 6 1 0 0,23 5 706 0 0,-84 4-1179 0 0,-46 2-2451 0 0,-90 8-7981 0 0,60-6 6802 0 0</inkml:trace>
  <inkml:trace contextRef="#ctx0" brushRef="#br0" timeOffset="13275.026">1 1783 0 0 0,'0'0'199'0'0,"0"0"428"0"0,0 0 25 0 0,0 0-138 0 0,0 0-104 0 0,0 0-79 0 0,4-3-31 0 0,22-15 1141 0 0,3 13 7800 0 0,58-1-5990 0 0,-25-1-2181 0 0,99-8 545 0 0,83-9-520 0 0,104-38-342 0 0,23 22-735 0 0,-91 21 44 0 0,-140 4 106 0 0,-45-10-4 0 0,-12 14-53 0 0,-22 7-63 0 0,95-7 101 0 0,-73-8 101 0 0,-40 12-929 0 0,-43 5-326 0 0,-1-5-2456 0 0,-1 5-3852 0 0,1 2-2698 0 0</inkml:trace>
</inkml:ink>
</file>

<file path=ppt/ink/ink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3.0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270 777 1432 0 0,'0'0'796'0'0,"0"0"-230"0"0,0 0-107 0 0,0 0 187 0 0,0 0 375 0 0,0 0 372 0 0,0 0 148 0 0,0 0-120 0 0,0 0-335 0 0,0 0-367 0 0,0 0-257 0 0,-25 7-128 0 0,-77 27-47 0 0,99-34-264 0 0,0 1 1 0 0,0 0-1 0 0,0 0 1 0 0,0 1-1 0 0,0-1 1 0 0,1 1 0 0 0,-1-1-1 0 0,0 1 1 0 0,1 0-1 0 0,-1 0 1 0 0,1 0 0 0 0,0 0-1 0 0,0 0 1 0 0,0 1-1 0 0,0-1 1 0 0,0 1-1 0 0,0-1 1 0 0,0 1 0 0 0,1 0-1 0 0,-1 1-23 0 0,-3 7 118 0 0,-7 6 7 0 0,1 1 1 0 0,2 0-1 0 0,0 1 1 0 0,0 0-1 0 0,2 0 0 0 0,0 1 1 0 0,2 0-1 0 0,0 0 0 0 0,1 1 1 0 0,1-1-1 0 0,1 4-125 0 0,0-19 29 0 0,1 1 1 0 0,1 0-1 0 0,-1 0 0 0 0,1 0 1 0 0,0 0-1 0 0,0-1 0 0 0,0 1 1 0 0,1 0-1 0 0,0 0 0 0 0,0 0 1 0 0,1-1-1 0 0,0 1 0 0 0,0-1 1 0 0,0 1-1 0 0,0-1 0 0 0,1 0 1 0 0,0 0-1 0 0,0 0 0 0 0,0 0 1 0 0,1 0-1 0 0,0-1 0 0 0,0 1 1 0 0,0-1-1 0 0,0 0 1 0 0,1 0-1 0 0,-1-1 0 0 0,1 1 1 0 0,0-1-1 0 0,0 0 0 0 0,0 0 1 0 0,0-1-1 0 0,1 0 0 0 0,5 2-29 0 0,-2-3 183 0 0,0 0 1 0 0,1 0-1 0 0,-1-1 0 0 0,0 0 0 0 0,1-1 0 0 0,-1 0 0 0 0,0 0 1 0 0,0-1-1 0 0,0 0 0 0 0,0-1 0 0 0,0 0 0 0 0,0-1 1 0 0,-1 1-1 0 0,0-2 0 0 0,1 1 0 0 0,-1-1 0 0 0,2-2-183 0 0,120-106 1873 0 0,-91 75-1774 0 0,-2-2 1 0 0,-2-1-1 0 0,-2-2 1 0 0,-2-1-1 0 0,-1-2 1 0 0,-3 0-1 0 0,-2-2 1 0 0,-2-1 0 0 0,-2-1-1 0 0,-2-1 1 0 0,-2-1-1 0 0,-3 0 1 0 0,-2-1-1 0 0,-2 0 1 0 0,-3-1-1 0 0,-2 0 1 0 0,-2-36-100 0 0,-29-46-163 0 0,24 132 154 0 0,0-1 0 0 0,0 1 0 0 0,0 0 0 0 0,-1-1 0 0 0,1 1-1 0 0,-1 0 1 0 0,0 0 0 0 0,0 1 0 0 0,0-1 0 0 0,-1 1 0 0 0,1 0 0 0 0,-1-1-1 0 0,0 2 1 0 0,0-1 0 0 0,0 0 0 0 0,0 1 0 0 0,0 0 0 0 0,-1-1 0 0 0,1 2 0 0 0,-1-1-1 0 0,0 1 1 0 0,1-1 0 0 0,-1 1 0 0 0,0 0 0 0 0,1 1 0 0 0,-1-1 0 0 0,-1 1 9 0 0,-1 2-17 0 0,1 1 1 0 0,-1 0-1 0 0,0 0 1 0 0,1 0-1 0 0,0 0 1 0 0,0 1 0 0 0,0 0-1 0 0,0 1 1 0 0,1-1-1 0 0,0 1 1 0 0,0 0-1 0 0,0 1 1 0 0,0-1-1 0 0,1 1 1 0 0,0 0 0 0 0,0 0-1 0 0,0 0 1 0 0,1 0-1 0 0,0 1 1 0 0,0-1-1 0 0,-1 7 17 0 0,1-8 6 0 0,-8 19 22 0 0,0 1 1 0 0,2 0 0 0 0,1 1 0 0 0,1 0 0 0 0,1 0 0 0 0,1 1 0 0 0,1 0 0 0 0,2 0 0 0 0,1 0 0 0 0,0 0 0 0 0,3 0 0 0 0,0 0-1 0 0,1 0 1 0 0,2-1 0 0 0,1 1 0 0 0,0-1 0 0 0,2 0 0 0 0,2-1 0 0 0,10 23-29 0 0,6 0 127 0 0,1 0 0 0 0,2-2 0 0 0,3-1 0 0 0,8 7-127 0 0,86 89 220 0 0,-107-116-621 0 0,-6-31-16476 0 0,-11 2 11849 0 0</inkml:trace>
  <inkml:trace contextRef="#ctx0" brushRef="#br0" timeOffset="235.388">1159 748 7274 0 0,'0'0'1584'0'0,"0"0"-264"0"0,0 0 72 0 0,0 0 253 0 0,0 0 163 0 0,-11 33-145 0 0,-31 104-384 0 0,20-42 344 0 0,21-93-1648 0 0,1 0-1 0 0,-1-1 1 0 0,0 1-1 0 0,1 0 1 0 0,0 0-1 0 0,-1 1 0 0 0,1-1 1 0 0,0 0-1 0 0,0 0 1 0 0,0 0-1 0 0,0 0 1 0 0,1 0-1 0 0,-1 0 1 0 0,0 0-1 0 0,1 0 1 0 0,-1 0-1 0 0,1 0 1 0 0,0 0-1 0 0,0 0 1 0 0,0-1-1 0 0,0 1 1 0 0,0 0-1 0 0,0 0 1 0 0,0-1-1 0 0,1 1 0 0 0,-1-1 1 0 0,0 1-1 0 0,1-1 1 0 0,0 0-1 0 0,-1 1 1 0 0,1-1-1 0 0,0 0 1 0 0,-1 0-1 0 0,1 0 1 0 0,1 0 25 0 0,20-31-5986 0 0,-18 20 1163 0 0,0-1-3063 0 0</inkml:trace>
  <inkml:trace contextRef="#ctx0" brushRef="#br0" timeOffset="483.138">1063 251 11010 0 0,'0'0'520'0'0,"0"0"-800"0"0,0 0-368 0 0,0 0-72 0 0,0 0 128 0 0,0 0-24 0 0,0 0-824 0 0,0 0-1569 0 0,0 0-1216 0 0</inkml:trace>
  <inkml:trace contextRef="#ctx0" brushRef="#br0" timeOffset="770.026">1516 571 5081 0 0,'0'0'3422'0'0,"0"0"-1404"0"0,0 0-402 0 0,0 0 62 0 0,0 0 77 0 0,0 0-111 0 0,0 0-334 0 0,0 0-398 0 0,0 0-294 0 0,0 0-188 0 0,0 0-102 0 0,0 0-55 0 0,0 0-52 0 0,-2 0-58 0 0,-4 2-144 0 0,0 1-1 0 0,0 0 1 0 0,1 0 0 0 0,-1 1 0 0 0,1 0 0 0 0,0-1 0 0 0,0 2 0 0 0,0-1 0 0 0,1 1 0 0 0,0-1 0 0 0,-1 1 0 0 0,2 0 0 0 0,-1 1 0 0 0,1-1-1 0 0,-1 1 1 0 0,1-1 0 0 0,1 1 0 0 0,-1 0 0 0 0,1 0 0 0 0,0 0 0 0 0,1 1-19 0 0,-1-2-5 0 0,1 0 0 0 0,0 0 0 0 0,1 0 0 0 0,-1 0 0 0 0,1 0 0 0 0,0 0 0 0 0,0 0 0 0 0,1 0 1 0 0,0 0-1 0 0,-1 0 0 0 0,2 0 0 0 0,-1 0 0 0 0,0 0 0 0 0,1 0 0 0 0,0-1 0 0 0,0 1 0 0 0,1-1 0 0 0,-1 1 0 0 0,1-1 0 0 0,0 0 0 0 0,0 0 0 0 0,0 0 0 0 0,1 0 0 0 0,-1 0 1 0 0,1-1-1 0 0,0 0 0 0 0,0 0 5 0 0,57 51 30 0 0,-55-49 11 0 0,1-1 0 0 0,-2 1 0 0 0,1 0 0 0 0,0 1-1 0 0,-1-1 1 0 0,0 1 0 0 0,0 0 0 0 0,-1 0 0 0 0,1 1 0 0 0,-1 0-1 0 0,-1-1 1 0 0,1 1 0 0 0,-1 0 0 0 0,-1 1 0 0 0,1-1 0 0 0,-1 0 0 0 0,0 1-1 0 0,-1-1 1 0 0,0 1 0 0 0,0 0 0 0 0,0 5-41 0 0,-4-7 53 0 0,0 1 0 0 0,0-1 1 0 0,-1 0-1 0 0,1 0 0 0 0,-1 0 1 0 0,-1-1-1 0 0,1 1 0 0 0,-1-1 0 0 0,0 0 1 0 0,0 0-1 0 0,-1-1 0 0 0,1 1 0 0 0,-1-1 1 0 0,0 0-1 0 0,0-1 0 0 0,0 0 1 0 0,0 0-1 0 0,-1 0 0 0 0,0 0 0 0 0,1-1 1 0 0,-3 0-54 0 0,-3 3-106 0 0,-1 0 1 0 0,0-1 0 0 0,1-1-1 0 0,-1 0 1 0 0,-1-1 0 0 0,1 0-1 0 0,0-1 1 0 0,-9 0 105 0 0,21-1-130 0 0,0 0 0 0 0,0 0 0 0 0,0 0 0 0 0,0 0-1 0 0,0 0 1 0 0,0 0 0 0 0,0 0 0 0 0,0-1 0 0 0,0 1 0 0 0,-1 0 0 0 0,1 0 0 0 0,0-1 0 0 0,0 1 0 0 0,1-1-1 0 0,-1 1 1 0 0,0-1 0 0 0,0 1 0 0 0,0-1 0 0 0,0 0 0 0 0,0 0 0 0 0,0 1 0 0 0,1-1 0 0 0,-1 0 0 0 0,0 0-1 0 0,1 0 1 0 0,-1 0 0 0 0,1 1 0 0 0,-1-1 0 0 0,1 0 0 0 0,-1 0 0 0 0,1 0 0 0 0,-1 0 0 0 0,1 0 0 0 0,0-1-1 0 0,0 1 1 0 0,0 0 0 0 0,-1 0 0 0 0,1 0 0 0 0,0 0 0 0 0,0 0 0 0 0,1 0 0 0 0,-1 0 0 0 0,0 0 0 0 0,0 0 0 0 0,0 0-1 0 0,1 0 1 0 0,-1-1 130 0 0,22-48-11444 0 0,-16 38 6106 0 0</inkml:trace>
  <inkml:trace contextRef="#ctx0" brushRef="#br0" timeOffset="1112.918">2017 59 10450 0 0,'0'0'1437'0'0,"0"0"-325"0"0,0 0-24 0 0,0 0 92 0 0,0 0 147 0 0,0 0 11 0 0,0 0-234 0 0,0 0-269 0 0,0 0-188 0 0,0 0-139 0 0,0 0-108 0 0,0 0-61 0 0,0 0-13 0 0,-7 34-3 0 0,-22 106 4 0 0,28-41 240 0 0,9-46-321 0 0,8 47-54 0 0,-5 1-1 0 0,-2 54-191 0 0,-9-119-4 0 0,1-2-119 0 0,-1 0-1 0 0,-2 0 1 0 0,-1 0 0 0 0,-2-1 0 0 0,-3 11 123 0 0,-12 4-2450 0 0,12-46 488 0 0,0-14-11534 0 0,8 8 8087 0 0</inkml:trace>
  <inkml:trace contextRef="#ctx0" brushRef="#br0" timeOffset="1423.956">2343 350 7434 0 0,'0'0'829'0'0,"0"0"46"0"0,0 0 288 0 0,0 0 353 0 0,0 0 166 0 0,0 0-138 0 0,-33 29-369 0 0,-101 89-335 0 0,43-34 942 0 0,91-82-1766 0 0,-1-1 1 0 0,0 1-1 0 0,0 0 0 0 0,1-1 0 0 0,-1 1 1 0 0,1 0-1 0 0,0 0 0 0 0,-1-1 1 0 0,1 1-1 0 0,0 0 0 0 0,0 0 1 0 0,0-1-1 0 0,0 1 0 0 0,0 0 0 0 0,1 0 1 0 0,-1-1-1 0 0,0 1 0 0 0,1 0 1 0 0,-1 0-1 0 0,1-1 0 0 0,0 1 0 0 0,-1-1 1 0 0,1 1-1 0 0,0 0 0 0 0,0-1 1 0 0,0 0-1 0 0,0 1 0 0 0,1-1 0 0 0,-1 0 1 0 0,0 1-1 0 0,0-1 0 0 0,1 0 1 0 0,-1 0-1 0 0,1 0 0 0 0,-1 0 0 0 0,1 0 1 0 0,-1 0-1 0 0,1-1 0 0 0,0 1 1 0 0,-1 0-1 0 0,1-1 0 0 0,0 1 1 0 0,-1-1-1 0 0,1 0 0 0 0,0 0 0 0 0,0 0 1 0 0,0 1-1 0 0,-1-2 0 0 0,1 1 1 0 0,0 0-1 0 0,0 0 0 0 0,-1 0 0 0 0,2-1-16 0 0,10 4 96 0 0,8 4 42 0 0,-11-5-59 0 0,0 0 0 0 0,-1 1 1 0 0,1 0-1 0 0,-1 0 0 0 0,1 1 0 0 0,-1 1 0 0 0,0-1 1 0 0,-1 1-1 0 0,1 1 0 0 0,-1 0 0 0 0,0 0 0 0 0,0 1 0 0 0,-1-1 1 0 0,0 2-1 0 0,0-1 0 0 0,-1 1 0 0 0,3 4-79 0 0,-2 1 287 0 0,0 0 0 0 0,0 1 0 0 0,-2 0 0 0 0,0 0 1 0 0,0 1-1 0 0,-2-1 0 0 0,1 1 0 0 0,-1 5-287 0 0,19 46 386 0 0,-21-65-597 0 0,0 1 0 0 0,0-1 0 0 0,1 0 0 0 0,-1 0 0 0 0,0 0 1 0 0,1 0-1 0 0,-1-1 0 0 0,1 1 0 0 0,-1 0 0 0 0,1 0 0 0 0,-1-1 1 0 0,1 1-1 0 0,-1-1 0 0 0,1 0 0 0 0,0 1 0 0 0,-1-1 0 0 0,1 0 1 0 0,0 0-1 0 0,-1 0 0 0 0,1 0 0 0 0,0 0 0 0 0,-1 0 1 0 0,1-1-1 0 0,0 1 0 0 0,-1 0 0 0 0,1-1 0 0 0,0 0 211 0 0,13-5-5659 0 0,-6 2-312 0 0,-1 1-672 0 0</inkml:trace>
</inkml:ink>
</file>

<file path=ppt/ink/ink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30 67 0 0 0,'0'0'463'0'0,"0"0"798"0"0,0 0 345 0 0,0 0 56 0 0,0 0-90 0 0,0 0-146 0 0,0 0-98 0 0,0 0-104 0 0,0 0-82 0 0,0 0-99 0 0,-2-6-156 0 0,-7-17 1250 0 0,1 76-1218 0 0,2 1-1 0 0,3 0 0 0 0,2 1 0 0 0,3 11-918 0 0,-2-60 30 0 0,0-1 1 0 0,0 0-1 0 0,0 0 0 0 0,1 1 1 0 0,0-1-1 0 0,0 0 0 0 0,1 0 0 0 0,-1 0 1 0 0,1 0-1 0 0,0 0 0 0 0,0 0 1 0 0,1 0-1 0 0,-1-1 0 0 0,1 1 0 0 0,0-1 1 0 0,1 0-1 0 0,-1 0 0 0 0,1 0 1 0 0,-1 0-1 0 0,1 0 0 0 0,0-1 0 0 0,1 0 1 0 0,-1 0-1 0 0,0 0 0 0 0,1 0 1 0 0,0-1-1 0 0,0 0 0 0 0,-1 0 1 0 0,1 0-1 0 0,1 0 0 0 0,-1-1 0 0 0,0 0 1 0 0,0 0-1 0 0,0 0 0 0 0,1-1 1 0 0,-1 1-1 0 0,0-1 0 0 0,1-1 0 0 0,-1 1 1 0 0,0-1-1 0 0,0 0 0 0 0,1 0 1 0 0,-1 0-1 0 0,0-1 0 0 0,0 0-30 0 0,21-13 197 0 0,0-1 0 0 0,0-1 0 0 0,-2-2 1 0 0,0 0-1 0 0,9-12-197 0 0,105-115 309 0 0,1-31 99 0 0,-137 177-403 0 0,0-1 0 0 0,0 1 1 0 0,0 0-1 0 0,0 0 0 0 0,0 0 0 0 0,1 0 0 0 0,-1 0 0 0 0,0 1 0 0 0,-1-1 1 0 0,1 1-1 0 0,0-1 0 0 0,0 1 0 0 0,0 0 0 0 0,0-1 0 0 0,0 1 1 0 0,0 0-1 0 0,-1 0 0 0 0,1 0 0 0 0,0 1 0 0 0,-1-1 0 0 0,1 0 0 0 0,-1 1 1 0 0,1-1-1 0 0,-1 1 0 0 0,0-1 0 0 0,0 1 0 0 0,0-1 0 0 0,0 1 0 0 0,0 0 1 0 0,0 0-1 0 0,0 0 0 0 0,0-1 0 0 0,-1 1 0 0 0,1 0 0 0 0,0 0 0 0 0,-1 0 1 0 0,0 1-6 0 0,7 9 24 0 0,6 11 81 0 0,-1 1 0 0 0,-1 0 0 0 0,-2 1 1 0 0,0 0-1 0 0,-2 1 0 0 0,0 0 0 0 0,-2 0 1 0 0,-1 0-1 0 0,0 20-105 0 0,-10 66 480 0 0,5-109-468 0 0,0 1 0 0 0,0-1 0 0 0,-1 0 0 0 0,1 0-1 0 0,-1 0 1 0 0,0 0 0 0 0,0 0 0 0 0,0 0-1 0 0,0 0 1 0 0,-1-1 0 0 0,1 1 0 0 0,-1-1-1 0 0,0 0 1 0 0,1 1 0 0 0,-1-1 0 0 0,0-1-1 0 0,0 1 1 0 0,0 0 0 0 0,-1-1 0 0 0,1 1-1 0 0,0-1 1 0 0,0 0 0 0 0,-1 0 0 0 0,1 0-1 0 0,-1-1 1 0 0,1 1 0 0 0,-1-1 0 0 0,1 0-1 0 0,-1 0 1 0 0,-1 0-12 0 0,1 0-38 0 0,0 1 1 0 0,0-1-1 0 0,0 0 0 0 0,0-1 0 0 0,0 1 0 0 0,0-1 0 0 0,0 1 0 0 0,0-1 1 0 0,0-1-1 0 0,0 1 0 0 0,0 0 0 0 0,0-1 0 0 0,1 0 0 0 0,-1 0 0 0 0,0 0 1 0 0,1 0-1 0 0,0-1 0 0 0,-1 1 0 0 0,1-1 0 0 0,0 0 0 0 0,1 0 0 0 0,-1 0 1 0 0,0 0-1 0 0,1 0 0 0 0,0-1 0 0 0,-2-1 38 0 0,7-39-3881 0 0,15 20-5931 0 0,-14 19 6344 0 0,0 1-2872 0 0</inkml:trace>
</inkml:ink>
</file>

<file path=ppt/ink/ink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6.7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 9914 0 0,'0'0'1304'0'0,"0"0"-423"0"0,0 0-225 0 0,0 0 96 0 0,0 0 160 0 0,0 0 72 0 0,0 0-272 0 0,0 0-439 0 0,0 0-394 0 0,0 0-311 0 0,0 0-200 0 0,0 0-312 0 0,0 0-656 0 0,9-11-1545 0 0,-3 11-1576 0 0,-4 0-72 0 0</inkml:trace>
</inkml:ink>
</file>

<file path=ppt/ink/ink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7:59.67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1041 0 0 0,'0'0'1268'0'0,"0"0"315"0"0,0 0 87 0 0,0 0-144 0 0,0 0-159 0 0,0 0-122 0 0,0 0-86 0 0,0 0-63 0 0,32-6-85 0 0,99-22-84 0 0,-127 27-846 0 0,1 1 0 0 0,-1-2-1 0 0,0 1 1 0 0,1 0 0 0 0,-1-1-1 0 0,0 1 1 0 0,0-1 0 0 0,0-1 0 0 0,0 1-1 0 0,0 0 1 0 0,-1-1 0 0 0,1 0 0 0 0,-1 0-1 0 0,1 0 1 0 0,-1 0 0 0 0,3-4-81 0 0,4-5 316 0 0,22-19 53 0 0,-2-1-1 0 0,-2-1 0 0 0,0-2 1 0 0,-3-1-1 0 0,-1-1 0 0 0,-1-1 0 0 0,-3 0 1 0 0,-1-2-1 0 0,-1-1 0 0 0,-3 0 1 0 0,-1-1-1 0 0,-2 0 0 0 0,3-27-368 0 0,-16-3 150 0 0,1 71-165 0 0,0-1 1 0 0,0 1 0 0 0,-1-1 0 0 0,1 1-1 0 0,0-1 1 0 0,-1 1 0 0 0,1 0 0 0 0,-1-1-1 0 0,1 1 1 0 0,-1-1 0 0 0,0 1-1 0 0,0 0 1 0 0,1 0 0 0 0,-1-1 0 0 0,0 1-1 0 0,0 0 1 0 0,0 0 0 0 0,0 0 0 0 0,0 0-1 0 0,-1 0 1 0 0,1 0 0 0 0,0 1 0 0 0,0-1-1 0 0,-1 0 1 0 0,1 0 0 0 0,0 1-1 0 0,-1-1 1 0 0,1 1 0 0 0,0-1 0 0 0,-1 1-1 0 0,1 0 1 0 0,-1 0 0 0 0,1-1 0 0 0,-1 1-1 0 0,1 0 1 0 0,-1 0 0 0 0,1 0-1 0 0,-1 1 1 0 0,1-1 0 0 0,-1 0 0 0 0,1 0-1 0 0,0 1 1 0 0,-1-1 0 0 0,1 1 0 0 0,-1-1-1 0 0,0 1 15 0 0,-5 5-72 0 0,-1-1-1 0 0,1 1 0 0 0,0 0 1 0 0,0 0-1 0 0,0 1 1 0 0,1-1-1 0 0,0 2 0 0 0,0-1 1 0 0,1 1-1 0 0,-2 3 73 0 0,2-4-4 0 0,2-4 10 0 0,-1 1 0 0 0,1-1 0 0 0,0 1 0 0 0,0-1 0 0 0,1 1 0 0 0,-1 0 0 0 0,1 0 0 0 0,0 0 0 0 0,0 0 0 0 0,0 0 0 0 0,0 1 0 0 0,1-1 0 0 0,0 0 0 0 0,0 1 0 0 0,0-1 0 0 0,0 1 1 0 0,1 0-1 0 0,0-1 0 0 0,0 1 0 0 0,0-1 0 0 0,0 1 0 0 0,1-1 0 0 0,-1 1 0 0 0,1 0 0 0 0,1-1 0 0 0,-1 0 0 0 0,1 1 0 0 0,-1-1 0 0 0,1 0 0 0 0,0 0 0 0 0,1 0 0 0 0,-1 0 0 0 0,1 0 1 0 0,-1 0-1 0 0,3 1-6 0 0,8 0 67 0 0,0 0 1 0 0,1-1-1 0 0,0 0 0 0 0,0-1 1 0 0,0-1-1 0 0,0 0 1 0 0,0-1-1 0 0,0 0 1 0 0,0-2-1 0 0,0 1 1 0 0,1-2-1 0 0,-1 0 1 0 0,0 0-68 0 0,60-3 296 0 0,-67 43 796 0 0,-41 126-325 0 0,34-157-777 0 0,0 1 0 0 0,0 0 1 0 0,1-1-1 0 0,0 1 0 0 0,0-1 0 0 0,1 1 0 0 0,0-1 0 0 0,0 0 0 0 0,1 0 0 0 0,0 0 0 0 0,0 0 1 0 0,3 5 9 0 0,0-1-223 0 0,9 7-2441 0 0,6-14-2533 0 0,22-8-4597 0 0,-16-7 6702 0 0,-17 4 2925 0 0</inkml:trace>
  <inkml:trace contextRef="#ctx0" brushRef="#br0" timeOffset="821.055">1245 449 0 0 0,'0'0'830'0'0,"0"0"266"0"0,0 0 169 0 0,0 0 146 0 0,0 0 159 0 0,0 0 1 0 0,-28 33-216 0 0,-87 108-291 0 0,107-133-917 0 0,0 0 0 0 0,1 1 0 0 0,0 0 0 0 0,0 0 0 0 0,1 1 0 0 0,1 0-1 0 0,-1 0 1 0 0,2 0 0 0 0,-1 1 0 0 0,0 4-147 0 0,-1 6 184 0 0,3-17-123 0 0,0 1 1 0 0,0 0 0 0 0,1-1 0 0 0,0 1 0 0 0,0 0 0 0 0,1 0 0 0 0,-1 0 0 0 0,1 0 0 0 0,0 1 0 0 0,0-1 0 0 0,0 0 0 0 0,1 0 0 0 0,0 1 0 0 0,0-1 0 0 0,1 0 0 0 0,-1 0-1 0 0,1 1 1 0 0,0-1 0 0 0,0 0 0 0 0,1 0 0 0 0,0 0 0 0 0,0 0 0 0 0,0 0 0 0 0,0-1 0 0 0,1 1 0 0 0,-1 0 0 0 0,1-1 0 0 0,1 0 0 0 0,-1 0 0 0 0,0 0 0 0 0,1 0 0 0 0,0 0 0 0 0,0-1-1 0 0,0 1 1 0 0,0-1 0 0 0,3 1-62 0 0,2-1 151 0 0,-1-1 0 0 0,1 0 0 0 0,0 0 0 0 0,0-1 0 0 0,-1 0 0 0 0,1 0 0 0 0,0-1 0 0 0,0-1-1 0 0,0 1 1 0 0,0-1 0 0 0,0-1 0 0 0,0 0 0 0 0,-1 0 0 0 0,1 0 0 0 0,-1-1 0 0 0,1-1 0 0 0,-1 1 0 0 0,0-1 0 0 0,0-1-1 0 0,-1 1 1 0 0,1-2 0 0 0,-1 1 0 0 0,0-1 0 0 0,1-1-151 0 0,4-4 168 0 0,-1 1 0 0 0,0-2-1 0 0,0 0 1 0 0,-1 0 0 0 0,-1 0 0 0 0,0-2-1 0 0,-1 1 1 0 0,0-1 0 0 0,-1 0 0 0 0,-1 0-1 0 0,0-1 1 0 0,-1 0 0 0 0,1-6-168 0 0,-3 13 8 0 0,-1 1 0 0 0,-1 0-1 0 0,0 0 1 0 0,0-1 0 0 0,0 1 0 0 0,0-1 0 0 0,-1 1-1 0 0,-1-1 1 0 0,1 1 0 0 0,-1-1 0 0 0,-1 1 0 0 0,1 0-1 0 0,-1 0 1 0 0,0-1 0 0 0,-1 1 0 0 0,0 0 0 0 0,0 1-1 0 0,0-1 1 0 0,-1 1 0 0 0,0-1 0 0 0,0 1 0 0 0,-1 0-1 0 0,0 0 1 0 0,0 1 0 0 0,0 0 0 0 0,0-1 0 0 0,-2 1-8 0 0,5 4-52 0 0,0-1 0 0 0,-1 1 0 0 0,1 0 1 0 0,-1 0-1 0 0,1 0 0 0 0,-1 0 1 0 0,1 0-1 0 0,-1 1 0 0 0,1-1 0 0 0,-1 1 1 0 0,0-1-1 0 0,1 1 0 0 0,-1 0 0 0 0,0 0 1 0 0,1 0-1 0 0,-1 1 0 0 0,0-1 1 0 0,1 1-1 0 0,-1-1 0 0 0,1 1 0 0 0,-1 0 1 0 0,1 0-1 0 0,-1 0 0 0 0,1 0 1 0 0,0 1-1 0 0,-1-1 0 0 0,1 0 0 0 0,0 1 1 0 0,0 0-1 0 0,0-1 0 0 0,0 1 0 0 0,0 0 1 0 0,0 0-1 0 0,1 0 0 0 0,-1 1 1 0 0,1-1-1 0 0,-1 0 0 0 0,1 0 0 0 0,0 1 1 0 0,0 0 51 0 0,-28 103-1838 0 0,29-103 1798 0 0,1 0-1 0 0,-1 0 0 0 0,1 0 1 0 0,0 0-1 0 0,0 0 0 0 0,0 0 0 0 0,0-1 1 0 0,0 1-1 0 0,1 0 0 0 0,-1 0 0 0 0,1-1 1 0 0,0 1-1 0 0,0-1 0 0 0,0 0 1 0 0,0 1-1 0 0,0-1 0 0 0,0 0 0 0 0,1 0 1 0 0,-1 0-1 0 0,1-1 0 0 0,-1 1 0 0 0,1 0 1 0 0,0-1-1 0 0,0 0 0 0 0,-1 0 0 0 0,1 0 1 0 0,0 0-1 0 0,0 0 0 0 0,0 0 1 0 0,0-1-1 0 0,1 1 41 0 0,99 8-193 0 0,-102-9 192 0 0,16 0 115 0 0,-1 0 1 0 0,1-1-1 0 0,0-1 0 0 0,0-1 1 0 0,-1 0-1 0 0,1-1 0 0 0,-1-1 1 0 0,0 0-1 0 0,0-1 0 0 0,-1-1 1 0 0,0-1-1 0 0,0 0 0 0 0,-1-1 1 0 0,1 0-1 0 0,0-3-114 0 0,18-12 147 0 0,0-3-1 0 0,-2 0 0 0 0,-1-2 1 0 0,-2-1-1 0 0,0-2 1 0 0,-3 0-1 0 0,0-2 0 0 0,-2-1 1 0 0,-2-1-1 0 0,-1 0 1 0 0,-2-2-1 0 0,-1 0 1 0 0,-3-1-1 0 0,7-24-146 0 0,-18 0 3 0 0,-4 62-18 0 0,0 0 0 0 0,0-1 0 0 0,0 1 0 0 0,0 0 1 0 0,0 0-1 0 0,0 0 0 0 0,0 1 0 0 0,0-1 1 0 0,-1 0-1 0 0,1 0 0 0 0,0 1 0 0 0,0-1 0 0 0,-1 1 1 0 0,1-1-1 0 0,0 1 0 0 0,-1-1 0 0 0,1 1 0 0 0,-1 0 1 0 0,1 0-1 0 0,0-1 0 0 0,-1 1 0 0 0,1 0 1 0 0,-1 0-1 0 0,1 1 0 0 0,-1-1 0 0 0,1 0 0 0 0,0 0 1 0 0,-1 1-1 0 0,1-1 0 0 0,0 1 0 0 0,-1-1 0 0 0,1 1 1 0 0,0-1-1 0 0,-1 1 0 0 0,1 0 0 0 0,0 0 1 0 0,0 0-1 0 0,0 0 0 0 0,0 0 0 0 0,0 0 0 0 0,0 0 1 0 0,0 0-1 0 0,0 0 0 0 0,0 0 0 0 0,0 0 0 0 0,1 1 15 0 0,-23 20-95 0 0,1 2-1 0 0,1 1 1 0 0,2 0-1 0 0,0 1 1 0 0,2 1-1 0 0,1 1 1 0 0,1 0-1 0 0,-11 30 96 0 0,26-57-4 0 0,-14 27-123 0 0,2 0-1 0 0,1 0 0 0 0,2 1 1 0 0,0 0-1 0 0,2 1 1 0 0,2 0-1 0 0,0 0 0 0 0,2 0 1 0 0,1 0-1 0 0,2 31 128 0 0,2-52 41 0 0,1-1-1 0 0,0 0 1 0 0,0 1-1 0 0,0-1 1 0 0,1 0-1 0 0,0-1 1 0 0,0 1-1 0 0,1-1 1 0 0,0 0-1 0 0,1 0 1 0 0,-1 0-1 0 0,1-1 1 0 0,1 0-1 0 0,-1 0 1 0 0,1 0-1 0 0,0-1 1 0 0,0 0-1 0 0,0-1 1 0 0,1 1 0 0 0,0-1-1 0 0,0-1 1 0 0,0 0-1 0 0,0 0 1 0 0,1 0-1 0 0,-1-1 1 0 0,1 0-1 0 0,-1-1 1 0 0,1 0-1 0 0,0 0 1 0 0,-1-1-1 0 0,4 0-40 0 0,7 1 232 0 0,0-1-1 0 0,1-1 1 0 0,-1-1-1 0 0,0-1 1 0 0,0 0-1 0 0,0-1 1 0 0,2-2-232 0 0,15-11 189 0 0,0-1 0 0 0,-1-1 0 0 0,0-3 0 0 0,-2 0 0 0 0,-1-2 0 0 0,-1-2 0 0 0,-1 0 0 0 0,-1-2 0 0 0,-1-2 0 0 0,-2 0 0 0 0,-1-2 0 0 0,-2 0 1 0 0,15-28-190 0 0,7-4 49 0 0,-28 44-97 0 0,-1-1 0 0 0,-1-1 0 0 0,0 0 0 0 0,-2-1 0 0 0,-1-1 0 0 0,0 0 0 0 0,-2 0 0 0 0,-1-1 0 0 0,-1 0 0 0 0,-1-1 0 0 0,-1 0 0 0 0,-1-3 48 0 0,-5 28 1 0 0,0-1 0 0 0,0 0 0 0 0,0 1 0 0 0,0-1 0 0 0,0 0 0 0 0,0 1 0 0 0,-1-1 0 0 0,1 0-1 0 0,0 1 1 0 0,-1-1 0 0 0,1 0 0 0 0,-1 1 0 0 0,0-1 0 0 0,0 1 0 0 0,1-1 0 0 0,-1 1 0 0 0,0-1 0 0 0,0 1 0 0 0,0 0 0 0 0,-1 0 0 0 0,1-1 0 0 0,0 1 0 0 0,0 0 0 0 0,-1 0 0 0 0,1 0 0 0 0,-1 0 0 0 0,1 0 0 0 0,-1 1 0 0 0,1-1 0 0 0,-1 0 0 0 0,1 1 0 0 0,-1-1 0 0 0,0 1 0 0 0,1-1 0 0 0,-1 1 0 0 0,0 0 0 0 0,1 0 0 0 0,-1 0 0 0 0,0 0 0 0 0,1 0 0 0 0,-1 0 0 0 0,0 0 0 0 0,1 0 0 0 0,-1 1-1 0 0,0-1 1 0 0,1 1 0 0 0,-1-1 0 0 0,0 1-1 0 0,-9 3-26 0 0,-1 0 1 0 0,1 1-1 0 0,0 0 0 0 0,1 1 0 0 0,0 0 0 0 0,0 1 0 0 0,0 0 0 0 0,0 1 0 0 0,1-1 0 0 0,1 2 0 0 0,-1 0 26 0 0,-15 15 5 0 0,1 1 0 0 0,1 1 0 0 0,1 1 0 0 0,2 0 0 0 0,0 2 0 0 0,2 0 0 0 0,2 1 1 0 0,0 1-1 0 0,2 1 0 0 0,-6 22-5 0 0,15-44 0 0 0,1 0 0 0 0,0 0 0 0 0,1 0 1 0 0,0 0-1 0 0,0 1 0 0 0,1-1 0 0 0,1 0 0 0 0,-1 1 1 0 0,2-1-1 0 0,-1 0 0 0 0,2 1 0 0 0,-1-1 1 0 0,1 0-1 0 0,1 0 0 0 0,0 0 0 0 0,0 0 0 0 0,1-1 1 0 0,0 1-1 0 0,1-1 0 0 0,0 0 0 0 0,1 0 1 0 0,-1 0-1 0 0,2-1 0 0 0,1 2 0 0 0,4-1-144 0 0,0 0 0 0 0,1 0 1 0 0,0-1-1 0 0,0-1 0 0 0,1 0 0 0 0,0-1 1 0 0,0-1-1 0 0,1 0 0 0 0,-1-1 0 0 0,1 0 0 0 0,6 0 144 0 0,19 3-4111 0 0,0-2-3488 0 0,-25-5 528 0 0</inkml:trace>
  <inkml:trace contextRef="#ctx0" brushRef="#br0" timeOffset="1286.527">2843 511 3321 0 0,'0'0'2608'0'0,"0"0"-1141"0"0,0 0-432 0 0,0 0 228 0 0,0 0 368 0 0,0 0 219 0 0,0 0-111 0 0,0 0-374 0 0,0 0-354 0 0,0 0-249 0 0,0 0-157 0 0,0 0-118 0 0,-6 35-117 0 0,-16 106-109 0 0,15-25 120 0 0,6-107-801 0 0,5 30 677 0 0,18-33-7514 0 0,-18-9 2185 0 0,0-1-2592 0 0</inkml:trace>
  <inkml:trace contextRef="#ctx0" brushRef="#br0" timeOffset="1552.995">2874 165 13051 0 0,'0'0'1744'0'0,"0"0"-296"0"0,0 0-279 0 0,0 0 15 0 0,0 0-200 0 0,0 0-368 0 0,0 0-448 0 0,0 0-384 0 0,0 0-88 0 0,0 0-56 0 0,0 0-32 0 0,0 0-152 0 0,0 0-576 0 0,0 0-1097 0 0,26 74-2264 0 0,-21-63-6249 0 0</inkml:trace>
  <inkml:trace contextRef="#ctx0" brushRef="#br0" timeOffset="1938.188">3064 784 3497 0 0,'0'0'2146'0'0,"0"0"-105"0"0,0 0-103 0 0,0 0-163 0 0,0 0-224 0 0,0 0-275 0 0,0 0-287 0 0,0 0-228 0 0,0 0-133 0 0,0 0-65 0 0,0 0-42 0 0,0 0-26 0 0,3-16-21 0 0,12-48-96 0 0,27-12 324 0 0,19-14-586 0 0,-12 38-119 0 0,-7 26-718 0 0,-41 63 143 0 0,-4 14 821 0 0,2-43-221 0 0,-1 0 0 0 0,1 0 0 0 0,1 0 0 0 0,-1 0 0 0 0,2 0 0 0 0,-1 0 0 0 0,1 0 0 0 0,0 0 0 0 0,0 0 0 0 0,1 0 0 0 0,0 0 0 0 0,1-1 0 0 0,0 1 0 0 0,0-1 0 0 0,0 1 0 0 0,1-1 0 0 0,0 0 0 0 0,4 4-22 0 0,-6-7 87 0 0,1 0-1 0 0,0 0 1 0 0,0-1 0 0 0,1 1-1 0 0,-1-1 1 0 0,1 0-1 0 0,0 0 1 0 0,0 0 0 0 0,0-1-1 0 0,0 1 1 0 0,0-1-1 0 0,0 0 1 0 0,1 0 0 0 0,-1 0-1 0 0,1-1 1 0 0,0 1 0 0 0,-1-1-1 0 0,1 0 1 0 0,0-1-1 0 0,-1 1 1 0 0,1-1 0 0 0,0 0-1 0 0,0 0 1 0 0,0 0-1 0 0,0-1 1 0 0,-1 0 0 0 0,1 0-1 0 0,0 0 1 0 0,-1 0-1 0 0,1-1 1 0 0,-1 0 0 0 0,1 0-1 0 0,-1 0 1 0 0,0 0 0 0 0,0-1-1 0 0,0 1 1 0 0,1-2-87 0 0,6-11 156 0 0,0 0 0 0 0,-1-1 0 0 0,-1 0-1 0 0,0-1 1 0 0,-2 0 0 0 0,1 0 0 0 0,-2-1 0 0 0,-1 1 0 0 0,0-1 0 0 0,-1-1 0 0 0,1-9-156 0 0,3-11-337 0 0,0 3-1273 0 0,-4 12-2199 0 0,-3 16-5561 0 0,-1 7 388 0 0</inkml:trace>
  <inkml:trace contextRef="#ctx0" brushRef="#br0" timeOffset="2537.045">3848 467 5017 0 0,'0'0'2483'0'0,"0"0"-224"0"0,0 0-117 0 0,0 0-140 0 0,0 0-259 0 0,0 0-364 0 0,0 0-409 0 0,0 0-296 0 0,0 0-152 0 0,0 0-95 0 0,0 0-103 0 0,0 0-90 0 0,0 0-72 0 0,-7 14-60 0 0,-56 93 26 0 0,53-91-173 0 0,0 0 0 0 0,1 0 0 0 0,0 1 0 0 0,1 0 0 0 0,1 0-1 0 0,1 1 1 0 0,1 0 0 0 0,-3 13 45 0 0,8-30 1 0 0,-1 0-1 0 0,0 0 1 0 0,0 1 0 0 0,1-1-1 0 0,-1 0 1 0 0,1 0 0 0 0,-1 1-1 0 0,1-1 1 0 0,-1 0 0 0 0,1 0-1 0 0,0 1 1 0 0,0-1 0 0 0,0 0-1 0 0,-1 1 1 0 0,1-1 0 0 0,0 0 0 0 0,1 1-1 0 0,-1-1 1 0 0,0 0 0 0 0,0 1-1 0 0,1-1 1 0 0,-1 0 0 0 0,0 1-1 0 0,1-1 1 0 0,-1 0 0 0 0,1 0-1 0 0,0 1 1 0 0,-1-1 0 0 0,1 0-1 0 0,0 0 1 0 0,0 0 0 0 0,0 0-1 0 0,0 0 1 0 0,0 0 0 0 0,0 0-1 0 0,0-1 1 0 0,0 1 0 0 0,0 0-1 0 0,0 0 1 0 0,0-1 0 0 0,1 1 0 0 0,-1-1-1 0 0,0 1 1 0 0,0-1 0 0 0,1 1-1 0 0,-1-1 1 0 0,0 0 0 0 0,1 0-1 0 0,-1 1 1 0 0,0-1 0 0 0,1 0-1 0 0,-1 0 1 0 0,1-1-1 0 0,106-82 1644 0 0,-37 12-1258 0 0,-60 58-330 0 0,0 1 1 0 0,1 0-1 0 0,0 1 1 0 0,0 0-1 0 0,2 0 1 0 0,-1 2-1 0 0,1-1 1 0 0,9-3-57 0 0,-22 13-2 0 0,0-1 0 0 0,0 1 1 0 0,0 0-1 0 0,0 0 0 0 0,0-1 0 0 0,0 1 0 0 0,0 0 1 0 0,0 0-1 0 0,0 0 0 0 0,0 0 0 0 0,0 0 0 0 0,0 0 1 0 0,0 1-1 0 0,-1-1 0 0 0,1 0 0 0 0,0 0 1 0 0,0 1-1 0 0,0-1 0 0 0,0 1 0 0 0,0-1 0 0 0,0 0 1 0 0,-1 1-1 0 0,1 0 0 0 0,0-1 0 0 0,0 1 1 0 0,-1-1-1 0 0,1 1 0 0 0,0 0 0 0 0,-1 0 0 0 0,1-1 1 0 0,0 1-1 0 0,-1 0 0 0 0,1 0 0 0 0,-1 0 0 0 0,0-1 1 0 0,1 1-1 0 0,-1 0 0 0 0,0 0 0 0 0,1 0 1 0 0,-1 0-1 0 0,0 0 0 0 0,0 0 0 0 0,0 0 0 0 0,0 0 2 0 0,6 49 57 0 0,-6-46-50 0 0,-12 510-880 0 0,13-451 728 0 0,-2 0 1 0 0,-4 0 0 0 0,-2-1-1 0 0,-2 0 1 0 0,-4 0 0 0 0,-2-1-1 0 0,-2-1 1 0 0,-4 0 0 0 0,-23 47 144 0 0,41-101 41 0 0,1 0 1 0 0,-1-1-1 0 0,-1 1 1 0 0,1-1-1 0 0,-1 0 1 0 0,0 0-1 0 0,0-1 1 0 0,0 1-1 0 0,-1-1 1 0 0,0 1-1 0 0,0-2 1 0 0,0 1-1 0 0,0 0 1 0 0,0-1-1 0 0,-1 0 1 0 0,0 0-1 0 0,1-1 1 0 0,-1 1-1 0 0,0-1 1 0 0,0-1-1 0 0,0 1 1 0 0,0-1-1 0 0,-1 0 1 0 0,1 0-1 0 0,-2-1-41 0 0,3 0 12 0 0,1 0 0 0 0,-1 0 0 0 0,0 0-1 0 0,0-1 1 0 0,1 0 0 0 0,-1 0 0 0 0,0 0 0 0 0,1 0-1 0 0,-1-1 1 0 0,1 0 0 0 0,0 0 0 0 0,-1 0 0 0 0,1 0-1 0 0,0-1 1 0 0,0 1 0 0 0,0-1 0 0 0,1 0 0 0 0,-1-1-1 0 0,1 1 1 0 0,0 0 0 0 0,0-1 0 0 0,0 0 0 0 0,0 0-1 0 0,0 0 1 0 0,1 0 0 0 0,-2-4-12 0 0,-5-9-17 0 0,0 0 1 0 0,1-1-1 0 0,1 0 0 0 0,1 0 0 0 0,1-1 1 0 0,0 0-1 0 0,2 0 0 0 0,0 0 1 0 0,1-1-1 0 0,0 1 0 0 0,2 0 1 0 0,1-1-1 0 0,0 1 0 0 0,1 0 0 0 0,1-1 1 0 0,1 1-1 0 0,1 0 0 0 0,0 1 1 0 0,3-4 16 0 0,-1 5-130 0 0,0 0 0 0 0,2 1 0 0 0,0 0 0 0 0,1 0 0 0 0,0 1 1 0 0,2 0-1 0 0,-1 1 0 0 0,2 0 0 0 0,0 1 0 0 0,0 1 0 0 0,10-7 130 0 0,67-38-3927 0 0,-25 30-5331 0 0,-49 23 2307 0 0</inkml:trace>
</inkml:ink>
</file>

<file path=ppt/ink/ink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04.75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10 752 0 0 0,'0'0'519'0'0,"0"0"1038"0"0,0 0 459 0 0,0 0 20 0 0,0 0-222 0 0,0 0-334 0 0,0 0-298 0 0,0 0-185 0 0,0 0-62 0 0,0 0 15 0 0,5-14 12 0 0,13-43-21 0 0,-13 43-87 0 0,-5 14-139 0 0,0 0-167 0 0,0 0-150 0 0,0 0-117 0 0,-1 20 430 0 0,-33 203 301 0 0,33-219-1005 0 0,1 0-1 0 0,-1-1 0 0 0,1 1 1 0 0,0 0-1 0 0,0 0 0 0 0,0 0 1 0 0,0-1-1 0 0,1 1 1 0 0,-1 0-1 0 0,1 0 0 0 0,0-1 1 0 0,0 1-1 0 0,1 0 0 0 0,-1-1 1 0 0,1 1-1 0 0,0-1 1 0 0,-1 0-1 0 0,2 0 0 0 0,-1 1 1 0 0,0-1-1 0 0,1-1 0 0 0,-1 1 1 0 0,1 0-1 0 0,0 0 1 0 0,0-1-1 0 0,0 0 0 0 0,0 0 1 0 0,0 1-1 0 0,0-2 0 0 0,1 1 1 0 0,-1 0-1 0 0,1-1 0 0 0,-1 1 1 0 0,1-1-1 0 0,0 0 1 0 0,1 0-7 0 0,4-3 70 0 0,0 1 1 0 0,0-2 0 0 0,0 1 0 0 0,0-1 0 0 0,-1-1 0 0 0,1 1-1 0 0,-1-2 1 0 0,0 1 0 0 0,0-1 0 0 0,0 0 0 0 0,-1-1 0 0 0,0 1-1 0 0,0-1 1 0 0,0-1 0 0 0,-1 0 0 0 0,4-4-71 0 0,20-17 158 0 0,-14 13-79 0 0,-1-1 1 0 0,-1-1-1 0 0,-1 0 1 0 0,0-1 0 0 0,-1 0-1 0 0,-1-1 1 0 0,3-8-80 0 0,-3 68-377 0 0,-7-26 388 0 0,1-1 1 0 0,1 1-1 0 0,0-1 0 0 0,1-1 1 0 0,0 1-1 0 0,1-1 1 0 0,0 0-1 0 0,9 9-11 0 0,-14-18 61 0 0,0 0-1 0 0,1-1 0 0 0,-1 1 0 0 0,1-1 0 0 0,-1 0 1 0 0,1 0-1 0 0,0 0 0 0 0,0-1 0 0 0,0 1 0 0 0,0-1 1 0 0,1 0-1 0 0,-1 0 0 0 0,1 0 0 0 0,-1-1 0 0 0,1 0 1 0 0,-1 0-1 0 0,1 0 0 0 0,0 0 0 0 0,0-1 0 0 0,-1 0 1 0 0,1 0-1 0 0,0 0 0 0 0,0 0 0 0 0,-1-1 0 0 0,1 0 1 0 0,0 0-1 0 0,0 0 0 0 0,-1 0 0 0 0,1-1 0 0 0,1 0-60 0 0,7-5 105 0 0,-1 0-1 0 0,1-1 0 0 0,-2 0 0 0 0,1-1 0 0 0,-1 0 1 0 0,0-1-1 0 0,-1 0 0 0 0,0-1 0 0 0,0 0 0 0 0,-2-1 1 0 0,1 1-1 0 0,-1-2 0 0 0,-1 1 0 0 0,2-6-104 0 0,10-87-3280 0 0,-27 88-1684 0 0,1 15-4269 0 0,3 2 1745 0 0</inkml:trace>
  <inkml:trace contextRef="#ctx0" brushRef="#br0" timeOffset="250.005">923 847 2729 0 0,'0'0'1580'0'0,"0"0"-13"0"0,0 0 160 0 0,0 0 172 0 0,0 0 5 0 0,0 0-263 0 0,0 0-482 0 0,0 0-416 0 0,0 0-283 0 0,0 0-159 0 0,0 0-57 0 0,0 0-52 0 0,4 27-49 0 0,11 79-32 0 0,-11-67-130 0 0,-4-38-195 0 0,0 2-628 0 0,0-2-8394 0 0,0-5 3147 0 0</inkml:trace>
  <inkml:trace contextRef="#ctx0" brushRef="#br0" timeOffset="496.27">859 402 6089 0 0,'0'0'8'0'0,"0"0"-440"0"0,0 0-464 0 0,0 0-632 0 0,0 0-617 0 0,0 0 1049 0 0</inkml:trace>
  <inkml:trace contextRef="#ctx0" brushRef="#br0" timeOffset="769.818">1233 188 3177 0 0,'0'0'1968'0'0,"0"0"-881"0"0,0 0-93 0 0,0 0 358 0 0,0 0 324 0 0,0 0 107 0 0,0 0-296 0 0,0 0-433 0 0,0 0-350 0 0,0 0-235 0 0,0 0-91 0 0,0 0-25 0 0,4 33-3 0 0,14 101 11 0 0,-16-116-190 0 0,13 89 762 0 0,-4 0-1 0 0,-4 53-932 0 0,-7-124 16 0 0,-1 0-1 0 0,-2 0 1 0 0,-2-1-1 0 0,-1 1 1 0 0,-4 10-16 0 0,-9 2-903 0 0,19-48 487 0 0,0 0-147 0 0,-1-2-7566 0 0,0-7 669 0 0,1 6 5624 0 0</inkml:trace>
  <inkml:trace contextRef="#ctx0" brushRef="#br0" timeOffset="1021.949">1052 623 3977 0 0,'0'0'1432'0'0,"0"0"-90"0"0,0 0 143 0 0,0 0 150 0 0,0 0 27 0 0,0 0-130 0 0,35-8-266 0 0,109-22-286 0 0,-19-2 529 0 0,-22-4-1904 0 0,-83 25-3582 0 0,0-1-3798 0 0,-16 8 3102 0 0</inkml:trace>
  <inkml:trace contextRef="#ctx0" brushRef="#br0" timeOffset="1475.566">1562 141 5025 0 0,'0'0'1086'0'0,"0"0"-73"0"0,0 0 306 0 0,0 0 396 0 0,0 0 202 0 0,0 0-108 0 0,-4 31-398 0 0,-12 101-400 0 0,-1 165 1538 0 0,17-243-2373 0 0,-1-5-61 0 0,1 0 1 0 0,3-1-1 0 0,2 1 0 0 0,1-1 0 0 0,5 8-115 0 0,-10-52 19 0 0,-1-1-8 0 0,1 1 0 0 0,0 0 0 0 0,-1-1 0 0 0,1 1 0 0 0,0 0 0 0 0,1-1 0 0 0,-1 1 0 0 0,0-1 0 0 0,1 0 0 0 0,0 1 0 0 0,0-1 0 0 0,0 0 0 0 0,0 0 0 0 0,1 0 0 0 0,-1 0 0 0 0,1-1 0 0 0,-1 1 0 0 0,1-1 0 0 0,0 1 0 0 0,0-1 0 0 0,0 0 0 0 0,1 0-11 0 0,54-54 1293 0 0,108-120-363 0 0,-165 171-923 0 0,0 0 0 0 0,-1 0 0 0 0,1 0 0 0 0,0 0 0 0 0,0 0 0 0 0,0 0 0 0 0,0 1 0 0 0,0-1 0 0 0,0 0 0 0 0,0 1 0 0 0,0-1 0 0 0,0 1 0 0 0,0-1 0 0 0,1 1 0 0 0,-1-1 0 0 0,0 1 0 0 0,0 0 0 0 0,0-1 0 0 0,1 1 0 0 0,-1 0 0 0 0,0 0 0 0 0,0 0 0 0 0,1 0 0 0 0,-1 0 0 0 0,0 0 0 0 0,0 1 0 0 0,1-1 0 0 0,-1 0 0 0 0,0 1 0 0 0,0-1 0 0 0,0 0 0 0 0,0 1 0 0 0,1 0 0 0 0,-1-1 0 0 0,0 1 0 0 0,0 0 0 0 0,0-1 0 0 0,0 1 0 0 0,0 0 0 0 0,-1 0 0 0 0,1 0 0 0 0,0 0 0 0 0,0 0 0 0 0,0 0 0 0 0,-1 0 0 0 0,1 0 0 0 0,-1 0 0 0 0,1 0 0 0 0,-1 0-1 0 0,1 0 1 0 0,-1 0 0 0 0,1 1 0 0 0,-1-1 0 0 0,0 0 0 0 0,0 0-7 0 0,12 74 316 0 0,-12-71-302 0 0,14 85-2745 0 0,-7-86-608 0 0,-1-3-2124 0 0,-3 0 855 0 0,-1 0-2056 0 0</inkml:trace>
  <inkml:trace contextRef="#ctx0" brushRef="#br0" timeOffset="1735.831">2172 693 5089 0 0,'0'0'1654'0'0,"0"0"-70"0"0,0 0 132 0 0,0 0 50 0 0,0 0-152 0 0,0 0-349 0 0,0 0-442 0 0,0 0-317 0 0,0 0-172 0 0,0 0-80 0 0,0 0-46 0 0,0 0-36 0 0,-30 33-24 0 0,-88 103-35 0 0,83-72-2 0 0,36-55-96 0 0,-2-6-9 0 0,0 0 1 0 0,1 0-1 0 0,0 0 0 0 0,-1 0 1 0 0,1 0-1 0 0,0 0 1 0 0,1-1-1 0 0,-1 1 1 0 0,0 0-1 0 0,1 0 1 0 0,0 0-1 0 0,-1 0 0 0 0,1 0 1 0 0,0-1-1 0 0,1 1 1 0 0,-1 0-1 0 0,0-1 1 0 0,1 1-1 0 0,-1-1 0 0 0,1 1 1 0 0,0-1-1 0 0,0 0 1 0 0,0 0-1 0 0,0 0 1 0 0,0 0-1 0 0,1 0 0 0 0,-1 0 1 0 0,0-1-1 0 0,1 1 1 0 0,-1-1-1 0 0,1 1 1 0 0,0-1-1 0 0,-1 0 1 0 0,1 0-1 0 0,0 0 0 0 0,0-1 1 0 0,0 1-1 0 0,0-1 1 0 0,0 1-1 0 0,0-1-6 0 0,5 0 115 0 0,0 0 0 0 0,0-1 0 0 0,0 0 0 0 0,0-1 0 0 0,-1 1 0 0 0,1-1 0 0 0,0-1 0 0 0,-1 0 0 0 0,0 0 0 0 0,1 0 0 0 0,-1-1 0 0 0,-1 0 0 0 0,1 0 0 0 0,0-1-1 0 0,-1 1 1 0 0,0-1 0 0 0,0-1 0 0 0,-1 1 0 0 0,1-1 0 0 0,-1 0 0 0 0,0-1 0 0 0,-1 1 0 0 0,0-1 0 0 0,0 0 0 0 0,0 0 0 0 0,-1 0 0 0 0,0 0 0 0 0,0-1 0 0 0,-1 1 0 0 0,0-1 0 0 0,0 0 0 0 0,0 0 0 0 0,-1 0 0 0 0,-1 1 0 0 0,1-7-115 0 0,-1 8-83 0 0,1-1 1 0 0,-1 0 0 0 0,-1 0-1 0 0,1 0 1 0 0,-1 0-1 0 0,0 0 1 0 0,-1 1 0 0 0,1-1-1 0 0,-1 0 1 0 0,-1 1 0 0 0,1-1-1 0 0,-3-2 83 0 0,-14-12-3418 0 0,-10 5-4289 0 0,20 15-1832 0 0</inkml:trace>
  <inkml:trace contextRef="#ctx0" brushRef="#br0" timeOffset="2467.999">2409 777 9154 0 0,'0'0'1546'0'0,"0"0"-242"0"0,0 0-40 0 0,0 0-78 0 0,0 0-178 0 0,0 0-252 0 0,0 0-222 0 0,0 0-94 0 0,0 0-38 0 0,0 0-51 0 0,0 0-68 0 0,0 0-88 0 0,0 0-78 0 0,4 22-53 0 0,10 67-41 0 0,-9-54-1 0 0,-6-32-18 0 0,1-1-1 0 0,-1 1 1 0 0,1-1-1 0 0,0 1 1 0 0,0-1-1 0 0,0 1 1 0 0,0-1-1 0 0,1 0 1 0 0,-1 1-1 0 0,0-1 1 0 0,1 1-1 0 0,0-1 1 0 0,-1 0-1 0 0,1 1 1 0 0,0-1-1 0 0,0 0 0 0 0,1 0 1 0 0,-1 0-1 0 0,0 0 1 0 0,1 0-1 0 0,-1 0 1 0 0,1 0-1 0 0,0 0 1 0 0,-1 0-1 0 0,1-1 1 0 0,0 1-1 0 0,0-1 1 0 0,0 1-1 0 0,0-1 1 0 0,1 0-1 0 0,-1 0 1 0 0,0 0-1 0 0,0 0 0 0 0,1 0 1 0 0,-1 0-1 0 0,0-1 1 0 0,1 1-1 0 0,1-1-3 0 0,5 0 161 0 0,1-1 0 0 0,-1-1-1 0 0,0 1 1 0 0,1-2-1 0 0,-1 1 1 0 0,0-1 0 0 0,0-1-1 0 0,0 1 1 0 0,-1-1 0 0 0,1-1-1 0 0,-1 0 1 0 0,0 0 0 0 0,0-1-1 0 0,-1 1 1 0 0,1-2-1 0 0,-1 1 1 0 0,-1-1 0 0 0,1 0-1 0 0,-1-1 1 0 0,-1 1 0 0 0,3-5-161 0 0,16-14 136 0 0,85-91 91 0 0,-82 84-294 0 0,-26 33-39 0 0,-1 0-78 0 0,-3 15-772 0 0,0-2 826 0 0,0-1 0 0 0,0 1 0 0 0,1-1 0 0 0,1 1 0 0 0,0 0 0 0 0,0 0 1 0 0,2 0-1 0 0,0 10 130 0 0,0-20-14 0 0,0 0 1 0 0,0 0-1 0 0,1 0 1 0 0,-1 0-1 0 0,1 0 1 0 0,-1 0 0 0 0,1 0-1 0 0,0 0 1 0 0,0-1-1 0 0,0 1 1 0 0,0-1-1 0 0,1 1 1 0 0,-1-1-1 0 0,1 0 1 0 0,-1 0 0 0 0,1 0-1 0 0,0 0 1 0 0,-1-1-1 0 0,1 1 1 0 0,0-1-1 0 0,0 1 1 0 0,1-1-1 0 0,-1 0 1 0 0,0 0 0 0 0,0-1-1 0 0,0 1 1 0 0,1-1-1 0 0,-1 1 1 0 0,0-1-1 0 0,1 0 14 0 0,4 0 32 0 0,0 1 0 0 0,1-1 0 0 0,-1-1 0 0 0,0 1-1 0 0,0-1 1 0 0,1-1 0 0 0,-1 0 0 0 0,0 0 0 0 0,0 0-1 0 0,-1-1 1 0 0,6-3-32 0 0,1 0 134 0 0,-2-2 0 0 0,1 1-1 0 0,-1-2 1 0 0,0 1 0 0 0,-1-2-1 0 0,0 0 1 0 0,0 0 0 0 0,-1-1-1 0 0,-1 0 1 0 0,0 0 0 0 0,0-1-1 0 0,-1-1 1 0 0,2-5-134 0 0,148-299 587 0 0,-142 286-784 0 0,-2 0 0 0 0,-2-1 0 0 0,-1 0 0 0 0,-1-1 0 0 0,-1 0 0 0 0,-3-1 0 0 0,0 0 0 0 0,-2 0 0 0 0,-1-27 197 0 0,-2 58 0 0 0,-1 0-1 0 0,1 1 0 0 0,-1-1 0 0 0,0 1 0 0 0,0-1 1 0 0,0 0-1 0 0,0 1 0 0 0,0-1 0 0 0,0 0 0 0 0,-1 1 1 0 0,1-1-1 0 0,-1 1 0 0 0,0-1 0 0 0,0 1 0 0 0,0-1 1 0 0,0 1-1 0 0,0-1 0 0 0,0 1 0 0 0,-1 0 1 0 0,1 0-1 0 0,-1-1 0 0 0,0 1 0 0 0,1 0 0 0 0,-1 1 1 0 0,0-1-1 0 0,0 0 0 0 0,0 0 0 0 0,0 1 0 0 0,-1-1 1 0 0,1 1-1 0 0,0 0 0 0 0,-1 0 0 0 0,1 0 0 0 0,-1 0 1 0 0,1 0-1 0 0,-1 0 0 0 0,1 1 0 0 0,-1-1 0 0 0,0 1 1 0 0,1 0-1 0 0,-1 0 0 0 0,0 0 0 0 0,1 0 0 0 0,-1 0 1 0 0,1 0-1 0 0,-1 1 0 0 0,0-1 1 0 0,-5 6 8 0 0,1 0-1 0 0,-1 0 1 0 0,2 1-1 0 0,-1 0 1 0 0,1 0 0 0 0,0 0-1 0 0,0 1 1 0 0,1 0-1 0 0,0 0 1 0 0,0 0 0 0 0,1 0-1 0 0,0 1 1 0 0,1 0-1 0 0,0 0 1 0 0,0 0 0 0 0,1 0-1 0 0,0 2-7 0 0,-2 0 24 0 0,-7 32 49 0 0,3 0 1 0 0,1 1-1 0 0,2-1 0 0 0,1 1 0 0 0,3 0 0 0 0,3 23-73 0 0,-2-23 38 0 0,2-9-32 0 0,0 0 1 0 0,3 0-1 0 0,1-1 1 0 0,1 1-1 0 0,2-1 1 0 0,2 0-1 0 0,0-1 1 0 0,10 15-7 0 0,38 37-638 0 0,-58-86 266 0 0,0 0 0 0 0,1 0 0 0 0,-1-1 0 0 0,0 1-1 0 0,0 0 1 0 0,0-1 0 0 0,0 1 0 0 0,0-1 0 0 0,0 1 0 0 0,-1-1 0 0 0,1 1 0 0 0,0-1-1 0 0,-1 0 1 0 0,1 1 0 0 0,-1-1 0 0 0,0 0 0 0 0,1 0 0 0 0,-1 1 0 0 0,0-1 0 0 0,0 0 0 0 0,0 0-1 0 0,0 1 1 0 0,-1-1 0 0 0,1 0 0 0 0,0 1 0 0 0,-1-1 0 0 0,1 0 0 0 0,-1 1 0 0 0,0-1-1 0 0,1 0 1 0 0,-1 0 372 0 0,-12-26-7789 0 0,10 19 6443 0 0</inkml:trace>
  <inkml:trace contextRef="#ctx0" brushRef="#br0" timeOffset="8533.574">3002 395 0 0 0,'0'0'579'0'0,"0"0"160"0"0,0 0 122 0 0,0 0 39 0 0,0 0 42 0 0,-2-3 59 0 0,-1-3-82 0 0,22 0 11242 0 0,-9 6-13569 0 0,188-30 4678 0 0,-86 8-2863 0 0,-14 12-1751 0 0,-77 10-3412 0 0,1-1-4230 0 0,-17 1 3701 0 0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22.39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22 737 5681 0 0,'0'0'2623'0'0,"0"0"-1065"0"0,0 0-672 0 0,0 0-178 0 0,0 0 175 0 0,0 0 145 0 0,0 0 29 0 0,0 0-76 0 0,0 0-191 0 0,0 0-144 0 0,0 0-61 0 0,0 0 13 0 0,0 0-9 0 0,26 7-6 0 0,82 20-48 0 0,-97-24-405 0 0,1-1 0 0 0,-1 0 1 0 0,0-1-1 0 0,0 0 0 0 0,1-1 1 0 0,-1 0-1 0 0,1-1 0 0 0,-1 0 1 0 0,0-1-1 0 0,4-1-130 0 0,7 0 159 0 0,156-33 523 0 0,-170 35-2008 0 0,11-1 4010 0 0,-12 2-6621 0 0,-4-1-9929 0 0,-7 4 8436 0 0</inkml:trace>
  <inkml:trace contextRef="#ctx0" brushRef="#br0" timeOffset="212.107">0 973 9650 0 0,'0'0'2454'0'0,"0"0"-1271"0"0,0 0-558 0 0,0 0 161 0 0,0 0 294 0 0,0 0 156 0 0,0 0-99 0 0,0 0-239 0 0,0 0-213 0 0,0 0-183 0 0,32 3-142 0 0,99 9-98 0 0,-98-9-146 0 0,0-2 0 0 0,0-1 0 0 0,0-2 0 0 0,-1-1 0 0 0,18-4-116 0 0,25-10-5919 0 0,-35 8-830 0 0,-27 6-2021 0 0</inkml:trace>
  <inkml:trace contextRef="#ctx0" brushRef="#br0" timeOffset="823.899">1355 538 0 0 0,'0'0'736'0'0,"0"0"92"0"0,0 0 166 0 0,0 0 211 0 0,0 0 198 0 0,0 0 91 0 0,0 0-107 0 0,0 0-89 0 0,0 0-102 0 0,0 0-121 0 0,0 0-123 0 0,-32 9-146 0 0,-100 28-134 0 0,42 5 429 0 0,71-27-845 0 0,-59 59 302 0 0,76-71-581 0 0,-1 1 1 0 0,0-1-1 0 0,1 1 0 0 0,0-1 1 0 0,-1 1-1 0 0,1 0 0 0 0,1 0 1 0 0,-1 0-1 0 0,1 0 1 0 0,-1 0-1 0 0,1 0 0 0 0,0 0 1 0 0,1 1-1 0 0,-1-1 1 0 0,1 0-1 0 0,0 1 0 0 0,0-1 1 0 0,0 0-1 0 0,0 1 0 0 0,1-1 1 0 0,0 0-1 0 0,0 0 1 0 0,1 3 22 0 0,1-3 11 0 0,1 0 0 0 0,0 0 0 0 0,0 0 1 0 0,0 0-1 0 0,1-1 0 0 0,-1 0 0 0 0,1 0 1 0 0,0 0-1 0 0,0 0 0 0 0,0-1 0 0 0,0 0 1 0 0,0 0-1 0 0,1 0 0 0 0,-1-1 0 0 0,1 0 0 0 0,-1 0 1 0 0,1 0-1 0 0,-1 0 0 0 0,1-1 0 0 0,-1 0 1 0 0,4 0-12 0 0,17-2 269 0 0,0 0 0 0 0,0-2 0 0 0,-1-1 1 0 0,1-1-1 0 0,-1-1 0 0 0,0-1 1 0 0,-1-2-1 0 0,0 0 0 0 0,0-1 0 0 0,-1-2 1 0 0,9-6-270 0 0,9-6 322 0 0,0-3 0 0 0,-2-1 0 0 0,-1-2 0 0 0,-2-1 0 0 0,0-3 1 0 0,-3 0-1 0 0,6-11-322 0 0,-25 32-180 0 0,0-1 0 0 0,-1-1 1 0 0,-1 0-1 0 0,0-1 0 0 0,-2 0 1 0 0,0-1-1 0 0,0 0 0 0 0,-2-1 0 0 0,0 0 1 0 0,-1 0-1 0 0,-2 0 0 0 0,1-1 1 0 0,-2 0-1 0 0,-1 0 0 0 0,0 0 1 0 0,-2 0-1 0 0,0-1 0 0 0,-1 1 0 0 0,-1-1 1 0 0,-2-5 179 0 0,2 20-28 0 0,-1 0 0 0 0,0 1 0 0 0,0-1 0 0 0,0 1 0 0 0,-1-1 0 0 0,1 1 0 0 0,-1 0 0 0 0,-1 0 0 0 0,1 0 0 0 0,-1 1 0 0 0,1-1 0 0 0,-2 1 0 0 0,1 0 1 0 0,0 0-1 0 0,-1 0 0 0 0,1 0 0 0 0,-1 1 0 0 0,0 0 0 0 0,0 0 0 0 0,-1 0 0 0 0,1 1 0 0 0,0 0 0 0 0,-1 0 0 0 0,0 0 0 0 0,1 0 0 0 0,-1 1 0 0 0,0 0 0 0 0,0 0 0 0 0,0 1 1 0 0,1 0-1 0 0,-1 0 0 0 0,0 0 0 0 0,0 1 0 0 0,0-1 0 0 0,0 1 0 0 0,0 1 0 0 0,1-1 0 0 0,-1 1 0 0 0,1 0 0 0 0,-2 1 28 0 0,-9 6 105 0 0,1 2 0 0 0,0-1-1 0 0,1 2 1 0 0,0 0 0 0 0,1 1 0 0 0,0 0 0 0 0,1 1-1 0 0,0 0 1 0 0,2 1 0 0 0,-1 0 0 0 0,2 1-1 0 0,0 0 1 0 0,1 0 0 0 0,0 1 0 0 0,2 0-1 0 0,0 1 1 0 0,1-1 0 0 0,0 1 0 0 0,2 0-1 0 0,0 0 1 0 0,1 1 0 0 0,1-1 0 0 0,0 0 0 0 0,2 1-1 0 0,0 1-104 0 0,-2-5 71 0 0,0 0 1 0 0,1 0-1 0 0,0-1 0 0 0,2 1 0 0 0,-1 0 0 0 0,2 0 0 0 0,0-1 0 0 0,1 1 0 0 0,0-1 0 0 0,1 0 0 0 0,1 0 0 0 0,0-1 0 0 0,1 0 1 0 0,0 0-1 0 0,1 0 0 0 0,1-1 0 0 0,0 0 0 0 0,0-1 0 0 0,1 0 0 0 0,5 4-71 0 0,-4-7-26 0 0,-1 0 0 0 0,2-1 0 0 0,-1 0 0 0 0,1-1 0 0 0,0 0 0 0 0,0-1 0 0 0,0-1 0 0 0,1 0 0 0 0,0 0 0 0 0,0-1 1 0 0,0-1-1 0 0,0 0 0 0 0,0-1 0 0 0,3 0 26 0 0,27-6-3971 0 0,-4-10-3688 0 0,-27 7-571 0 0</inkml:trace>
  <inkml:trace contextRef="#ctx0" brushRef="#br0" timeOffset="1184.938">2290 148 7410 0 0,'0'0'1344'0'0,"0"0"103"0"0,0 0 187 0 0,0 0 99 0 0,0 0-50 0 0,0 0-289 0 0,0 0-358 0 0,0 0-309 0 0,0 0-256 0 0,0 0-179 0 0,0 0-104 0 0,0 0-43 0 0,0 0-23 0 0,-15 10-17 0 0,-51 35-16 0 0,60-40-81 0 0,0 1 0 0 0,0-1 0 0 0,1 1 0 0 0,0 1 0 0 0,0-1 0 0 0,1 1 0 0 0,-1 0 0 0 0,1 0 0 0 0,1 0 0 0 0,0 1 0 0 0,-2 3-8 0 0,-4 10 14 0 0,1-2-32 0 0,1 0 1 0 0,1 0 0 0 0,1 0-1 0 0,0 1 1 0 0,2 0 0 0 0,0 0-1 0 0,1 0 1 0 0,1 0 0 0 0,1 0-1 0 0,2 19 18 0 0,-1-31 16 0 0,1 0-1 0 0,0 0 0 0 0,0 0 1 0 0,1 0-1 0 0,0-1 0 0 0,0 1 1 0 0,1-1-1 0 0,0 0 0 0 0,0 0 1 0 0,0 0-1 0 0,1 0 0 0 0,0-1 1 0 0,1 0-1 0 0,-1 0 0 0 0,1 0 1 0 0,0-1-1 0 0,1 0 0 0 0,-1 0 1 0 0,1 0-1 0 0,0-1 0 0 0,0 0 1 0 0,0-1-1 0 0,1 1 0 0 0,0-1 1 0 0,-1-1-1 0 0,1 0 0 0 0,0 0 1 0 0,0 0-1 0 0,0-1 0 0 0,0 0 1 0 0,0 0-1 0 0,3-1-15 0 0,3 0 189 0 0,1-1 0 0 0,-1-1 0 0 0,1 0 0 0 0,-1-1 0 0 0,0-1 0 0 0,0 0 0 0 0,0-1 0 0 0,-1 0 0 0 0,0-1 0 0 0,0 0 0 0 0,0-1 0 0 0,10-8-189 0 0,-2 1 110 0 0,0-2-1 0 0,-1 0 0 0 0,-1-1 0 0 0,0-1 0 0 0,-1-1 0 0 0,-2-1 0 0 0,0 0 1 0 0,0-1-1 0 0,-2-1 0 0 0,-1 0 0 0 0,-1-1 0 0 0,8-20-109 0 0,-16 34-126 0 0,-2-1-1 0 0,1 1 1 0 0,-1-1-1 0 0,0 0 1 0 0,-1 1-1 0 0,0-1 1 0 0,-1 0-1 0 0,0 0 1 0 0,0 0-1 0 0,-1 0 1 0 0,-1 1-1 0 0,0-1 1 0 0,0 0-1 0 0,0 1 1 0 0,-1-1-1 0 0,-1 1 1 0 0,-1-4 126 0 0,2 7-335 0 0,-1 1 0 0 0,1-1 1 0 0,-1 1-1 0 0,-1 0 0 0 0,1-1 0 0 0,0 2 0 0 0,-1-1 1 0 0,0 1-1 0 0,0-1 0 0 0,-1 1 0 0 0,1 1 0 0 0,-1-1 1 0 0,0 1-1 0 0,0 0 0 0 0,0 0 0 0 0,0 1 0 0 0,-1-1 335 0 0,-65-9-9572 0 0,48 11 3169 0 0</inkml:trace>
  <inkml:trace contextRef="#ctx0" brushRef="#br0" timeOffset="1535.567">1996 409 6625 0 0,'0'0'2105'0'0,"0"0"-155"0"0,0 0-54 0 0,0 0-186 0 0,0 0-299 0 0,0 0-303 0 0,0 0-273 0 0,0 0-211 0 0,0 0-140 0 0,0 0-132 0 0,33-8-89 0 0,102-27-34 0 0,-57 14 145 0 0,75-3 694 0 0,-120 72-588 0 0,-28-41-391 0 0,0-1-1 0 0,0 0 1 0 0,0 0 0 0 0,1-1-1 0 0,0 1 1 0 0,0-1-1 0 0,0 0 1 0 0,0-1 0 0 0,1 0-1 0 0,0 0 1 0 0,0 0 0 0 0,0-1-1 0 0,0 0 1 0 0,1 0 0 0 0,-1-1-1 0 0,1 0 1 0 0,2 0-89 0 0,110 1 1392 0 0,-101-11-1683 0 0,-2 1-3905 0 0,-7 4-6257 0 0,-7 3 980 0 0</inkml:trace>
  <inkml:trace contextRef="#ctx0" brushRef="#br0" timeOffset="2046.577">641 958 1040 0 0,'0'0'1610'0'0,"0"0"-921"0"0,0 0 130 0 0,0 0 600 0 0,0 0 556 0 0,33 1 331 0 0,108 2-63 0 0,-79-1-282 0 0,229 4 3668 0 0,112-26-3402 0 0,295-65-1220 0 0,-67 5-3684 0 0,-624 80 2376 0 0,50-6-2048 0 0,-22 9-3731 0 0,-26 7-2008 0 0,-9-6 4658 0 0</inkml:trace>
  <inkml:trace contextRef="#ctx0" brushRef="#br0" timeOffset="2630.509">2058 1146 3377 0 0,'0'0'1503'0'0,"0"0"-116"0"0,0 0 54 0 0,0 0 90 0 0,0 0-12 0 0,0 0-141 0 0,0 0-295 0 0,0 0-251 0 0,0 0-197 0 0,-34 6-172 0 0,-109 21-138 0 0,56 8 21 0 0,73-25-280 0 0,-15 8-43 0 0,1 1-1 0 0,1 2 0 0 0,1 0 1 0 0,1 2-1 0 0,1 1 1 0 0,1 0-1 0 0,1 2 1 0 0,2 1-1 0 0,0 0 1 0 0,2 2-1 0 0,1 0 0 0 0,1 1-22 0 0,13-26 3 0 0,1 0-1 0 0,0 0 0 0 0,0 0 0 0 0,0 0 0 0 0,0 0 0 0 0,1 0 1 0 0,-1 1-1 0 0,1-1 0 0 0,0 0 0 0 0,0 1 0 0 0,1-1 0 0 0,-1 1 0 0 0,1-1 1 0 0,0 1-1 0 0,1-1 0 0 0,-1 1 0 0 0,1-1 0 0 0,-1 1 0 0 0,2-1 1 0 0,-1 1-1 0 0,0-1 0 0 0,1 0 0 0 0,-1 0 0 0 0,1 0 0 0 0,1 0 0 0 0,-1 0 1 0 0,0 0-1 0 0,1 0 0 0 0,0-1 0 0 0,0 1 0 0 0,0-1 0 0 0,0 0 1 0 0,0 0-1 0 0,1 0 0 0 0,-1 0 0 0 0,1 0 0 0 0,0-1 0 0 0,0 0 0 0 0,1 1-2 0 0,10 0 165 0 0,0 0-1 0 0,1 0 1 0 0,-1-2-1 0 0,1 0 0 0 0,-1-1 1 0 0,1 0-1 0 0,-1-1 1 0 0,1-1-1 0 0,-1 0 0 0 0,0-1 1 0 0,0-1-1 0 0,0 0 1 0 0,0-2-1 0 0,0 1 0 0 0,12-8-164 0 0,20-3 344 0 0,0-3-1 0 0,-1-1 1 0 0,-1-2-1 0 0,-2-3 1 0 0,0-1 0 0 0,-1-2-1 0 0,-2-1 1 0 0,-1-3-1 0 0,-2-1 1 0 0,7-10-344 0 0,-34 31-99 0 0,0-1 1 0 0,-1 0-1 0 0,-1 0 0 0 0,0-1 1 0 0,-1 0-1 0 0,-1 0 1 0 0,0-1-1 0 0,0 0 0 0 0,-2 0 1 0 0,0 0-1 0 0,-1-1 1 0 0,0 0-1 0 0,-1 1 0 0 0,-1-1 1 0 0,-1 0-1 0 0,0 0 0 0 0,-1 1 1 0 0,0-1-1 0 0,-1 0 1 0 0,-1 1-1 0 0,-1-1 0 0 0,0 1 1 0 0,-1 0-1 0 0,-1 0 1 0 0,0 1-1 0 0,-1-1 0 0 0,0 2 1 0 0,-1-1-1 0 0,-1 1 1 0 0,0 0-1 0 0,-6-5 99 0 0,11 13-92 0 0,-1 1 0 0 0,1 0-1 0 0,-1 0 1 0 0,-1 1 0 0 0,1-1 0 0 0,0 1 0 0 0,-1 0-1 0 0,1 1 1 0 0,-1-1 0 0 0,0 1 0 0 0,0 0 0 0 0,0 1-1 0 0,0-1 1 0 0,0 1 0 0 0,-1 0 0 0 0,1 1 0 0 0,0-1-1 0 0,0 1 1 0 0,-1 1 0 0 0,1-1 0 0 0,0 1-1 0 0,0 0 1 0 0,0 0 0 0 0,0 1 0 0 0,0 0 0 0 0,0 0-1 0 0,0 0 1 0 0,0 1 0 0 0,1 0 0 0 0,-1 0 0 0 0,1 0-1 0 0,0 1 1 0 0,0 0 0 0 0,0 0 0 0 0,-1 2 92 0 0,-14 12 4 0 0,2 2-1 0 0,1 0 1 0 0,0 1 0 0 0,1 0 0 0 0,1 2 0 0 0,2 0 0 0 0,0 0 0 0 0,1 1 0 0 0,2 1 0 0 0,0 0 0 0 0,2 0-1 0 0,-3 14-3 0 0,7-25-7 0 0,1 1 0 0 0,0-1 0 0 0,1 1 0 0 0,1 0 0 0 0,1 0 0 0 0,0 0 0 0 0,0 0 0 0 0,2 0 0 0 0,0 0 0 0 0,0-1 0 0 0,2 1 0 0 0,0-1 0 0 0,0 1 0 0 0,1-1 0 0 0,1 0 0 0 0,0-1 0 0 0,1 0 0 0 0,1 0 0 0 0,0 0 0 0 0,1-1 0 0 0,0 0-1 0 0,0-1 1 0 0,1 0 0 0 0,1 0 0 0 0,5 3 7 0 0,-3-3-104 0 0,2 0 0 0 0,-1-2 0 0 0,1 1 0 0 0,1-2-1 0 0,-1 0 1 0 0,1-1 0 0 0,1 0 0 0 0,0-1 0 0 0,-1-1 0 0 0,8 1 104 0 0,62-9-8823 0 0,-72-1 2960 0 0</inkml:trace>
  <inkml:trace contextRef="#ctx0" brushRef="#br0" timeOffset="3013.941">2773 1017 9578 0 0,'0'0'3355'0'0,"0"0"-1796"0"0,0 0-745 0 0,0 0-85 0 0,0 0-4 0 0,0 0-31 0 0,0 0-64 0 0,0 0-61 0 0,0 0-79 0 0,0 0-81 0 0,0 0-82 0 0,0 0-102 0 0,0 0-43 0 0,-27 29-38 0 0,-84 94-36 0 0,52-40 33 0 0,44-62-153 0 0,2 1 0 0 0,0 0 0 0 0,2 0 0 0 0,0 2 0 0 0,2-1 0 0 0,0 1 0 0 0,2 0 0 0 0,1 1 0 0 0,0-1 0 0 0,2 1 0 0 0,-1 25 12 0 0,5-46-3 0 0,0 0 1 0 0,0-1-1 0 0,0 1 0 0 0,0 0 1 0 0,1 0-1 0 0,-1-1 0 0 0,1 1 0 0 0,0 0 1 0 0,0-1-1 0 0,1 1 0 0 0,-1-1 1 0 0,1 1-1 0 0,-1-1 0 0 0,1 0 0 0 0,0 0 1 0 0,1 0-1 0 0,-1 0 0 0 0,0 0 1 0 0,1 0-1 0 0,0 0 0 0 0,-1-1 0 0 0,1 1 1 0 0,0-1-1 0 0,0 0 0 0 0,1 0 1 0 0,-1 0-1 0 0,0 0 0 0 0,1-1 0 0 0,-1 1 1 0 0,3-1 2 0 0,8 3 154 0 0,0-1 1 0 0,0-1-1 0 0,1 0 0 0 0,-1-1 1 0 0,1-1-1 0 0,-1 0 0 0 0,1-1 1 0 0,-1 0-1 0 0,0-1 1 0 0,0-1-1 0 0,0-1 0 0 0,0 0 1 0 0,0 0-1 0 0,-1-1 1 0 0,9-5-155 0 0,32-8 168 0 0,17-18-377 0 0,-37-1-4440 0 0,-29 15-6604 0 0,-4 18 4414 0 0</inkml:trace>
  <inkml:trace contextRef="#ctx0" brushRef="#br0" timeOffset="3199.69">2369 1308 10754 0 0,'0'0'2522'0'0,"0"0"-1300"0"0,0 0-258 0 0,0 0 180 0 0,0 0 20 0 0,34 0-183 0 0,111 3-283 0 0,261-22 491 0 0,-382 17-1255 0 0,108-9-2094 0 0,-47 6-6203 0 0,-53 2-1686 0 0</inkml:trace>
</inkml:ink>
</file>

<file path=ppt/ink/ink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14.8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0 733 0 0 0,'0'0'525'0'0,"0"0"756"0"0,0 0 162 0 0,0 0-94 0 0,0 0-143 0 0,0 0-101 0 0,0 0 33 0 0,0 0 38 0 0,0 0 23 0 0,21 5-27 0 0,63 11-86 0 0,-21-23 1527 0 0,-50 1-2213 0 0,0 0 1 0 0,-1-2-1 0 0,1 1 1 0 0,-2-2 0 0 0,1 0-1 0 0,-1 0 1 0 0,-1-1-1 0 0,1 0 1 0 0,5-9-401 0 0,4-1 223 0 0,204-237 1286 0 0,-223 255-1501 0 0,1-1 0 0 0,-1 1 0 0 0,1 0 0 0 0,-1 0 0 0 0,1 0 0 0 0,0 0 0 0 0,0 0 0 0 0,0 0 0 0 0,0 0 0 0 0,0 0 0 0 0,0 1 0 0 0,1-1 0 0 0,-1 1 0 0 0,1 0 0 0 0,-1-1 0 0 0,1 1 0 0 0,-1 0 0 0 0,1 1 0 0 0,-1-1 0 0 0,1 0 0 0 0,0 1 0 0 0,0-1 0 0 0,-1 1 0 0 0,1 0 0 0 0,0 0 0 0 0,0 0 0 0 0,-1 0 0 0 0,1 1 0 0 0,0-1 0 0 0,-1 1 0 0 0,1-1 0 0 0,0 1 0 0 0,-1 0 0 0 0,1 0 0 0 0,-1 0 0 0 0,3 2-8 0 0,1 7 40 0 0,0 1-1 0 0,-1 0 1 0 0,0 0 0 0 0,-1 0-1 0 0,0 0 1 0 0,-1 1 0 0 0,-1 0 0 0 0,1 0-1 0 0,-2-1 1 0 0,0 1 0 0 0,0 0-1 0 0,-1 0 1 0 0,0 0 0 0 0,-3 11-40 0 0,3 7 155 0 0,0-20-130 0 0,0 1 1 0 0,-1-1-1 0 0,0 1 1 0 0,-1-1-1 0 0,0 0 1 0 0,0 0-1 0 0,-1 0 0 0 0,-1 0 1 0 0,0 0-1 0 0,0 0 1 0 0,-1-1-1 0 0,0 0 1 0 0,0 0-1 0 0,-1 0 1 0 0,-1-1-1 0 0,1 0 1 0 0,-1 0-1 0 0,-1-1 1 0 0,1 1-1 0 0,-1-2 1 0 0,0 1-1 0 0,-1-1 1 0 0,0 0-1 0 0,0-1 1 0 0,0 0-1 0 0,0 0 1 0 0,-1-1-1 0 0,-3 0-25 0 0,-7 4-260 0 0,0-2-1 0 0,-1 0 1 0 0,0-2-1 0 0,0 0 1 0 0,0-1-1 0 0,-19 0 261 0 0,39-3-100 0 0,0-1 0 0 0,0 1 0 0 0,1 0 0 0 0,-1 0 0 0 0,0 0 0 0 0,0-1 0 0 0,1 1 1 0 0,-1 0-1 0 0,0-1 0 0 0,1 1 0 0 0,-1-1 0 0 0,0 1 0 0 0,1-1 0 0 0,-1 1 0 0 0,1-1 0 0 0,-1 1 0 0 0,1-1 0 0 0,-1 0 0 0 0,1 1 0 0 0,-1-1 0 0 0,1 0 0 0 0,0 1 0 0 0,-1-1 0 0 0,1 0 0 0 0,0 1 0 0 0,-1-1 0 0 0,1 0 1 0 0,0 0-1 0 0,0 1 0 0 0,0-1 0 0 0,0 0 0 0 0,0 0 0 0 0,0 0 0 0 0,0 1 0 0 0,0-1 0 0 0,0 0 0 0 0,0 0 0 0 0,0 1 0 0 0,0-1 0 0 0,1 0 0 0 0,-1 0 100 0 0,11-33-10025 0 0,-4 26 3369 0 0</inkml:trace>
  <inkml:trace contextRef="#ctx0" brushRef="#br0" timeOffset="4956.826">727 921 0 0 0,'0'0'952'0'0,"0"0"298"0"0,0 0 91 0 0,0 0-92 0 0,0 0-170 0 0,0 0-119 0 0,0 0-65 0 0,3-1-22 0 0,82-60 6010 0 0,-68 45-6364 0 0,33-31 40 0 0,-2-2-1 0 0,-2-3 1 0 0,-3-1 0 0 0,-2-2 0 0 0,-2-2-1 0 0,14-31-558 0 0,-42 67 47 0 0,0 0-1 0 0,-2-1 0 0 0,-1 0 1 0 0,0-1-1 0 0,-2 0 0 0 0,0 0 1 0 0,-2 0-1 0 0,0-1 0 0 0,-2 1 1 0 0,-1-1-1 0 0,0-2-46 0 0,-1 14 17 0 0,0 0 1 0 0,-1 0-1 0 0,0 1 0 0 0,-1-1 1 0 0,0 0-1 0 0,0 1 0 0 0,-2-1 1 0 0,1 1-1 0 0,-1 0 0 0 0,-5-9-17 0 0,7 18-30 0 0,0 0 1 0 0,0 0-1 0 0,-1 0 0 0 0,1 1 0 0 0,0-1 0 0 0,-1 1 0 0 0,1-1 0 0 0,-1 1 0 0 0,1 0 1 0 0,-1 0-1 0 0,1 0 0 0 0,-1 0 0 0 0,0 0 0 0 0,0 1 0 0 0,1-1 0 0 0,-1 1 0 0 0,0 0 1 0 0,0 0-1 0 0,0 0 0 0 0,1 0 0 0 0,-1 0 0 0 0,0 0 0 0 0,0 1 0 0 0,0 0 0 0 0,1-1 1 0 0,-1 1-1 0 0,0 0 0 0 0,1 0 0 0 0,-1 1 0 0 0,1-1 0 0 0,-1 0 0 0 0,1 1 1 0 0,0 0-1 0 0,-1-1 0 0 0,1 1 0 0 0,0 0 0 0 0,0 0 0 0 0,0 0 0 0 0,0 0 0 0 0,1 1 1 0 0,-1-1-1 0 0,1 0 0 0 0,-1 1 0 0 0,1-1 0 0 0,0 1 0 0 0,0-1 0 0 0,0 1 0 0 0,0 0 1 0 0,0 0-1 0 0,0 1 30 0 0,-12 29-5 0 0,1 0-1 0 0,1 0 1 0 0,2 1 0 0 0,1 1 0 0 0,1-1 0 0 0,3 1 0 0 0,0 0 0 0 0,3 0 0 0 0,2 35 5 0 0,-3-16-6 0 0,2 103-62 0 0,1-152 78 0 0,0 1 0 0 0,0-1 0 0 0,1 1 0 0 0,-1-1 0 0 0,2 1 0 0 0,-1-1 0 0 0,0 0 0 0 0,1 0 1 0 0,0 0-1 0 0,0 0 0 0 0,1 0 0 0 0,-1-1 0 0 0,1 0 0 0 0,0 1 0 0 0,0-1 0 0 0,0-1 0 0 0,1 1 0 0 0,-1-1 1 0 0,1 1-1 0 0,0-1 0 0 0,0-1 0 0 0,0 1 0 0 0,0-1 0 0 0,1 0 0 0 0,-1 0 0 0 0,1 0 0 0 0,-1-1 0 0 0,1 0 1 0 0,-1 0-1 0 0,1 0 0 0 0,0-1 0 0 0,-1 1 0 0 0,3-2-10 0 0,9 0 42 0 0,-1-1 0 0 0,0-1 0 0 0,0 0 0 0 0,0-1 0 0 0,0-1 0 0 0,-1-1 0 0 0,0 0 0 0 0,0-1 0 0 0,0 0 0 0 0,-1-1 0 0 0,0-1 0 0 0,-1-1 1 0 0,0 1-1 0 0,0-2 0 0 0,-1 0 0 0 0,0 0 0 0 0,-1-1 0 0 0,0-1 0 0 0,-1 0 0 0 0,-1 0 0 0 0,7-13-42 0 0,-6-41 67 0 0,-26 60-610 0 0,13 16 532 0 0,1 0 0 0 0,0-1 0 0 0,0 1 1 0 0,1 0-1 0 0,0 0 0 0 0,0-1 0 0 0,1 1 0 0 0,0 0 1 0 0,1 0-1 0 0,0 0 0 0 0,0 0 0 0 0,1-1 0 0 0,0 1 1 0 0,1 0-1 0 0,0-1 0 0 0,0 0 0 0 0,1 0 0 0 0,0 0 1 0 0,0 0-1 0 0,3 4 11 0 0,-4-7 15 0 0,0 0 1 0 0,1 0 0 0 0,-1-1-1 0 0,1 1 1 0 0,-1-1-1 0 0,1 0 1 0 0,1 0 0 0 0,-1 0-1 0 0,0-1 1 0 0,1 0-1 0 0,0 1 1 0 0,0-2 0 0 0,0 1-1 0 0,0 0 1 0 0,0-1 0 0 0,1 0-1 0 0,-1 0 1 0 0,1-1-1 0 0,-1 1 1 0 0,1-1 0 0 0,0-1-1 0 0,-1 1 1 0 0,1-1-1 0 0,0 0-15 0 0,5 0 74 0 0,0 0-1 0 0,1-2 1 0 0,-1 1-1 0 0,-1-1 0 0 0,1-1 1 0 0,0 0-1 0 0,0 0 0 0 0,-1-1 1 0 0,0-1-1 0 0,0 1 0 0 0,0-2 1 0 0,0 1-1 0 0,3-5-73 0 0,104-93 387 0 0,-108 94-369 0 0,-1-1 1 0 0,0 0 0 0 0,-1 0-1 0 0,0-1 1 0 0,0 0 0 0 0,-1 0-1 0 0,0 0 1 0 0,-1-1 0 0 0,-1 0-1 0 0,0 0 1 0 0,1-4-19 0 0,-5 3-317 0 0,0 14 207 0 0,2 14-62 0 0,15 55 354 0 0,-1 67-21 0 0,-15-72-146 0 0,1-28-14 0 0,-2 0 0 0 0,-1-1 0 0 0,-2 1-1 0 0,-1 0 1 0 0,-2-1 0 0 0,-7 23-1 0 0,-23-6 311 0 0,35-53-300 0 0,0 1 1 0 0,0-1-1 0 0,0 0 0 0 0,0 1 1 0 0,0-1-1 0 0,0 0 1 0 0,0 0-1 0 0,1 0 0 0 0,-1 1 1 0 0,0-1-1 0 0,0 0 1 0 0,0 0-1 0 0,0 0 1 0 0,0-1-1 0 0,0 1 0 0 0,0 0 1 0 0,0 0-1 0 0,0 0 1 0 0,0-1-1 0 0,0 1 0 0 0,0 0 1 0 0,0-1-1 0 0,1 1 1 0 0,-1-1-1 0 0,0 1 0 0 0,0-1 1 0 0,0 0-1 0 0,1 1 1 0 0,-1-1-1 0 0,0 0 1 0 0,1 1-1 0 0,-1-1 0 0 0,0 0 1 0 0,1 0-1 0 0,-1 1 1 0 0,1-1-1 0 0,-1 0 0 0 0,1 0 1 0 0,0 0-1 0 0,-1 0 1 0 0,1 0-1 0 0,0 0 0 0 0,0 0 1 0 0,0 0-1 0 0,-1 0 1 0 0,1 0-1 0 0,0 1 0 0 0,0-1 1 0 0,0 0-1 0 0,1 0 1 0 0,-1 0-1 0 0,0 0 1 0 0,0 0-1 0 0,0 0 0 0 0,1 0 1 0 0,-1 0-1 0 0,0 0 1 0 0,1 0-1 0 0,-1 0 0 0 0,1 1 1 0 0,-1-1-1 0 0,1 0 1 0 0,0 0-12 0 0,2-25 3 0 0,2-1 1 0 0,1 1-1 0 0,1 1 1 0 0,1-1-1 0 0,2 1 0 0 0,0 1 1 0 0,1 0-1 0 0,2 0 1 0 0,0 1-1 0 0,2 1 1 0 0,0 0-1 0 0,2 1 1 0 0,4-4-4 0 0,-15 17-16 0 0,15-22 4 0 0,2 0-1 0 0,1 2 1 0 0,1 1 0 0 0,1 1 0 0 0,1 1-1 0 0,2 1 1 0 0,0 2 0 0 0,1 1 0 0 0,1 1-1 0 0,17-7 13 0 0,-36 22-6 0 0,1 0 0 0 0,0 1 0 0 0,0 0-1 0 0,0 1 1 0 0,1 1 0 0 0,-1 0 0 0 0,1 1-1 0 0,-1 0 1 0 0,3 1 6 0 0,-14 2 9 0 0,0 0-1 0 0,0 0 0 0 0,-1 1 0 0 0,1-1 1 0 0,0 0-1 0 0,-1 1 0 0 0,0-1 0 0 0,1 1 0 0 0,-1 0 1 0 0,0-1-1 0 0,-1 1 0 0 0,1 0 0 0 0,0-1 1 0 0,-1 1-1 0 0,1 0 0 0 0,-1 0 0 0 0,0 0 1 0 0,0 0-1 0 0,0-1 0 0 0,0 1 0 0 0,-1 0 1 0 0,1 0-1 0 0,-1 0 0 0 0,0-1 0 0 0,1 1 1 0 0,-1 0-1 0 0,-1 0-8 0 0,-5 17 51 0 0,-1 0-1 0 0,-1 0 1 0 0,0-1-1 0 0,-2-1 1 0 0,0 0-1 0 0,-1 0 1 0 0,-1-1-1 0 0,0-1 1 0 0,-2 0 0 0 0,1-1-1 0 0,-7 4-50 0 0,12-10-10 0 0,1-1-1 0 0,-1-1 0 0 0,-1 1 1 0 0,1-2-1 0 0,-1 1 1 0 0,0-1-1 0 0,-1-1 1 0 0,0 0-1 0 0,1 0 1 0 0,-2-1-1 0 0,0 0 11 0 0,10-3-51 0 0,1 0-1 0 0,0-1 1 0 0,-1 1-1 0 0,1-1 1 0 0,0 1-1 0 0,-1-1 1 0 0,1 1-1 0 0,-1-1 1 0 0,1 0-1 0 0,-1 0 1 0 0,1 0-1 0 0,-1 0 1 0 0,1 0-1 0 0,-1 0 1 0 0,1 0 0 0 0,-1 0-1 0 0,1 0 1 0 0,-1-1-1 0 0,1 1 1 0 0,0-1-1 0 0,-1 1 1 0 0,1-1-1 0 0,0 1 1 0 0,-1-1-1 0 0,1 0 1 0 0,0 0-1 0 0,0 0 1 0 0,-1 1-1 0 0,1-1 1 0 0,0-1-1 0 0,0 1 1 0 0,0 0-1 0 0,0 0 1 0 0,0 0 0 0 0,0 0-1 0 0,1-1 1 0 0,-1 1-1 0 0,0 0 1 0 0,1-1-1 0 0,-1 1 1 0 0,1 0-1 0 0,-1-1 1 0 0,1 1-1 0 0,0-1 1 0 0,-1 1-1 0 0,1-1 1 0 0,0 1-1 0 0,0-1 1 0 0,0 1-1 0 0,0-1 1 0 0,0 1-1 0 0,1-2 52 0 0,4-4-90 0 0,1-1-1 0 0,1 1 1 0 0,-1 0-1 0 0,1 1 1 0 0,0 0-1 0 0,1 0 0 0 0,-1 0 1 0 0,1 1-1 0 0,0 0 1 0 0,1 0-1 0 0,-1 1 0 0 0,1 0 1 0 0,0 1-1 0 0,7-2 91 0 0,-6 1-20 0 0,1 1 1 0 0,-1 0-1 0 0,1 1 0 0 0,-1 0 1 0 0,1 1-1 0 0,0 0 0 0 0,0 0 0 0 0,0 1 1 0 0,0 1-1 0 0,2 0 20 0 0,42 35 93 0 0,-49-33-45 0 0,0 0 1 0 0,0 0-1 0 0,0 0 0 0 0,1 0 0 0 0,-1-1 1 0 0,1 0-1 0 0,0-1 0 0 0,0 1 0 0 0,-1-1 1 0 0,1-1-1 0 0,0 1 0 0 0,0-1 0 0 0,0-1 1 0 0,0 1-1 0 0,0-1 0 0 0,0 0 0 0 0,-1 0 1 0 0,1-1-1 0 0,0 0 0 0 0,-1 0 0 0 0,1-1 1 0 0,-1 0-1 0 0,4-2-48 0 0,2-1 92 0 0,0-2 0 0 0,0 1 1 0 0,0-2-1 0 0,-1 1 0 0 0,0-1 0 0 0,-1-1 1 0 0,0 0-1 0 0,0-1 0 0 0,-1 0 0 0 0,-1 0 1 0 0,2-3-93 0 0,78-135 500 0 0,-83 141-489 0 0,-5 15-356 0 0,-1 9 243 0 0,14 86 328 0 0,-7-79-199 0 0,-1 1 0 0 0,-1 0-1 0 0,-1 0 1 0 0,-2 0-1 0 0,0 1 1 0 0,-1-1-1 0 0,-2 0 1 0 0,0 0 0 0 0,-2 1-1 0 0,0-2 1 0 0,-2 1-1 0 0,0-1 1 0 0,-4 5-27 0 0,-2 2 6 0 0,3-2 2 0 0,-1-1 0 0 0,-2-1 0 0 0,-1 1 0 0 0,-1-2 0 0 0,-1 0 0 0 0,-1-1 0 0 0,-1-1 0 0 0,-6 6-8 0 0,22-29 3 0 0,1 1 0 0 0,0-1 0 0 0,-1 1 0 0 0,1-1 0 0 0,0 0 0 0 0,-1 1 0 0 0,1-1 0 0 0,-1 0 0 0 0,1 1 0 0 0,-1-1 0 0 0,1 0 0 0 0,-1 0 0 0 0,1 1-1 0 0,-1-1 1 0 0,1 0 0 0 0,-1 0 0 0 0,1 0 0 0 0,-1 0 0 0 0,1 0 0 0 0,-1 0 0 0 0,1 0 0 0 0,-1 0 0 0 0,1 0 0 0 0,-1 0 0 0 0,0 0 0 0 0,1 0-1 0 0,-1 0 1 0 0,1 0 0 0 0,-1 0 0 0 0,1 0 0 0 0,-1-1 0 0 0,1 1 0 0 0,-1 0 0 0 0,1 0 0 0 0,-1-1 0 0 0,1 1 0 0 0,0 0 0 0 0,-1-1 0 0 0,1 1 0 0 0,-1 0-1 0 0,1-1 1 0 0,0 1 0 0 0,-1-1 0 0 0,1 1 0 0 0,0 0 0 0 0,-1-1 0 0 0,1 1 0 0 0,0-1 0 0 0,0 1 0 0 0,-1-1 0 0 0,1 1 0 0 0,0-1 0 0 0,0 1-1 0 0,0-1 1 0 0,0 0 0 0 0,0 1 0 0 0,0-1 0 0 0,0 1 0 0 0,0-1 0 0 0,0 1 0 0 0,0-1 0 0 0,0 1 0 0 0,0-1 0 0 0,0 1 0 0 0,0-1 0 0 0,1 1 0 0 0,-1-1-1 0 0,0 1 1 0 0,0-1 0 0 0,1 0-3 0 0,0-49 39 0 0,0 48-22 0 0,3-19 18 0 0,1 1 1 0 0,1 1 0 0 0,1-1 0 0 0,1 1 0 0 0,0 0 0 0 0,2 1 0 0 0,3-6-36 0 0,-6 11 9 0 0,2-3-4 0 0,12-32-43 0 0,3 1-1 0 0,2 1 0 0 0,2 1 0 0 0,2 1 1 0 0,2 2-1 0 0,1 1 0 0 0,3 2 1 0 0,1 1-1 0 0,21-15 39 0 0,-28 31 11 0 0,1 1-1 0 0,1 2 1 0 0,1 1 0 0 0,0 2-1 0 0,1 1 1 0 0,15-3-11 0 0,-47 17 6 0 0,-1 0 0 0 0,1 0 1 0 0,0 0-1 0 0,-1 0 0 0 0,1 0 1 0 0,0 0-1 0 0,0 0 0 0 0,0 1 0 0 0,0-1 1 0 0,0 1-1 0 0,0-1 0 0 0,0 1 0 0 0,0 0 1 0 0,0 0-1 0 0,0 0 0 0 0,0 0 1 0 0,0 0-1 0 0,0 0 0 0 0,0 0 0 0 0,0 1 1 0 0,0-1-1 0 0,0 1 0 0 0,0-1 1 0 0,-1 1-1 0 0,1 0 0 0 0,0 0 0 0 0,0 0 1 0 0,0 0-1 0 0,-1 0 0 0 0,1 0 0 0 0,-1 0 1 0 0,1 1-1 0 0,-1-1 0 0 0,1 1 1 0 0,-1-1-1 0 0,0 1 0 0 0,1-1 0 0 0,-1 1 1 0 0,0 0-1 0 0,0-1 0 0 0,0 3-6 0 0,-2 15 57 0 0,-1 0 0 0 0,-1-1 1 0 0,-1 1-1 0 0,-1-1 0 0 0,0 0 0 0 0,-1 0 0 0 0,-1 0 0 0 0,-1-1 0 0 0,-1 0 0 0 0,0 0 0 0 0,-1-1 0 0 0,0-1 1 0 0,-2 1-1 0 0,0-2 0 0 0,0 0 0 0 0,-7 6-57 0 0,2-1 13 0 0,1-1 1 0 0,-2 0 0 0 0,-1-2-1 0 0,0 0 1 0 0,-1-1 0 0 0,0 0-1 0 0,-2-2 1 0 0,-8 4-14 0 0,28-16-19 0 0,1 0 1 0 0,0 0-1 0 0,-1 1 0 0 0,1-2 1 0 0,-1 1-1 0 0,1 0 0 0 0,-1 0 1 0 0,0 0-1 0 0,1-1 0 0 0,-1 1 1 0 0,0-1-1 0 0,1 1 0 0 0,-1-1 1 0 0,0 0-1 0 0,0 0 0 0 0,0 1 1 0 0,1-1-1 0 0,-1-1 0 0 0,0 1 1 0 0,0 0-1 0 0,1 0 0 0 0,-1-1 1 0 0,0 1-1 0 0,0-1 0 0 0,1 1 1 0 0,-1-1-1 0 0,1 0 0 0 0,-1 1 1 0 0,0-1-1 0 0,1 0 0 0 0,-1 0 1 0 0,1 0-1 0 0,0 0 0 0 0,-1-1 1 0 0,1 1-1 0 0,0 0 0 0 0,0 0 1 0 0,0-1-1 0 0,0 1 0 0 0,0-1 1 0 0,0 1-1 0 0,0-1 0 0 0,0 0 1 0 0,0 1-1 0 0,1-1 0 0 0,-1 0 1 0 0,1 1-1 0 0,-1-1 0 0 0,1 0 1 0 0,0 1-1 0 0,0-1 0 0 0,0 0 1 0 0,0 0-1 0 0,0 0 0 0 0,0 1 1 0 0,0-2 18 0 0,0-4-67 0 0,1-1 0 0 0,0 1 1 0 0,0 0-1 0 0,1 0 0 0 0,-1 0 1 0 0,1 0-1 0 0,1 0 0 0 0,0 0 0 0 0,0 0 1 0 0,0 1-1 0 0,0-1 0 0 0,1 1 1 0 0,0 0-1 0 0,1 0 0 0 0,0 0 67 0 0,30-32-8429 0 0,-34 37 3405 0 0,0 1-1955 0 0</inkml:trace>
  <inkml:trace contextRef="#ctx0" brushRef="#br0" timeOffset="5247.678">3577 442 9074 0 0,'0'0'4101'0'0,"0"0"-2439"0"0,0 0-878 0 0,0 0 180 0 0,0 0 220 0 0,0 0 36 0 0,0 0-273 0 0,0 0-368 0 0,0 0-254 0 0,0 0-130 0 0,0 0-64 0 0,0 0-40 0 0,0 0-30 0 0,-3 31-34 0 0,-13 137-83 0 0,9-138-930 0 0,2-20-3532 0 0,5-9 664 0 0,0-1-1562 0 0,0 0-1099 0 0</inkml:trace>
  <inkml:trace contextRef="#ctx0" brushRef="#br0" timeOffset="5476.319">3678 8 3569 0 0,'0'0'-248'0'0,"0"0"-857"0"0,0 0-391 0 0,0 0 776 0 0,0 0 720 0 0</inkml:trace>
  <inkml:trace contextRef="#ctx0" brushRef="#br0" timeOffset="5879.308">3776 601 784 0 0,'0'0'1526'0'0,"0"0"281"0"0,0 0 496 0 0,0 0 270 0 0,0 0-180 0 0,0 0-524 0 0,0 0-593 0 0,0 0-382 0 0,0 0-146 0 0,0 0-56 0 0,0 0-63 0 0,0 0-79 0 0,10-17-89 0 0,62-103 489 0 0,4 17-515 0 0,-64 89-472 0 0,-9 11-28 0 0,-1 0 0 0 0,1 0-1 0 0,0 0 1 0 0,0 0 0 0 0,0 0 0 0 0,0 0 0 0 0,0 1 0 0 0,1-1 0 0 0,-1 1 0 0 0,1 0 0 0 0,-1 0 0 0 0,1 0 0 0 0,0 1-1 0 0,0 0 1 0 0,0-1 0 0 0,0 1 0 0 0,0 0 0 0 0,0 1 0 0 0,1-1 65 0 0,7 35-172 0 0,-12-29 341 0 0,1 1 0 0 0,-1-1-1 0 0,1 1 1 0 0,0-1 0 0 0,1 1 0 0 0,-1-1 0 0 0,1 0-1 0 0,0 0 1 0 0,0 0 0 0 0,1 0 0 0 0,-1 0 0 0 0,1 0-1 0 0,0-1 1 0 0,1 1 0 0 0,-1-1 0 0 0,1 0 0 0 0,0 0 0 0 0,0 0-1 0 0,0-1 1 0 0,0 1 0 0 0,1-1 0 0 0,-1 0 0 0 0,1 0-1 0 0,0 0 1 0 0,0-1 0 0 0,0 0 0 0 0,0 0 0 0 0,0 0-1 0 0,1-1 1 0 0,-1 1 0 0 0,6-1-169 0 0,-1-2 168 0 0,0-2 0 0 0,0 1 0 0 0,-1-2 0 0 0,1 1 0 0 0,-1-1-1 0 0,1-1 1 0 0,-1 1 0 0 0,0-2 0 0 0,-1 1 0 0 0,1-1 0 0 0,-1 0 0 0 0,0-1 0 0 0,-1 0 0 0 0,0 0 0 0 0,0-1 0 0 0,0 0-168 0 0,11-9 31 0 0,18-20-536 0 0,-6 5-2543 0 0,-10 14-3320 0 0,-15 16 470 0 0,0-1-4294 0 0</inkml:trace>
  <inkml:trace contextRef="#ctx0" brushRef="#br0" timeOffset="6410.276">4628 251 4505 0 0,'0'0'2218'0'0,"0"0"-482"0"0,0 0 21 0 0,0 0 206 0 0,0 0-3 0 0,0 0-286 0 0,0 0-501 0 0,0 0-430 0 0,0 0-273 0 0,0 0-185 0 0,0 0-144 0 0,0 0-105 0 0,0 0-44 0 0,-8 7 0 0 0,3-2 9 0 0,-8 5-41 0 0,0 1-1 0 0,0 1 1 0 0,2 0 0 0 0,-1 0-1 0 0,2 1 1 0 0,-1 1-1 0 0,2 0 1 0 0,0 0-1 0 0,1 1 1 0 0,0 0-1 0 0,-3 11 41 0 0,10-23-17 0 0,0 78-655 0 0,4-79 761 0 0,1-1 0 0 0,-1 1 0 0 0,0-1 0 0 0,1 0 1 0 0,-1 0-1 0 0,1-1 0 0 0,-1 1 0 0 0,1-1 0 0 0,0 1 1 0 0,-1-1-1 0 0,1 0 0 0 0,-1-1 0 0 0,1 1 0 0 0,-1-1 0 0 0,1 1 1 0 0,-1-1-1 0 0,1 0 0 0 0,-1 0 0 0 0,1-1 0 0 0,-1 1 1 0 0,0-1-1 0 0,0 1 0 0 0,1-1-89 0 0,106-69 1781 0 0,90-45-405 0 0,-79 82-860 0 0,-119 36-487 0 0,0-1 0 0 0,-1 0 0 0 0,1 1 0 0 0,-1-1 1 0 0,1 1-1 0 0,-1 0 0 0 0,1-1 0 0 0,-1 1 0 0 0,0 0 1 0 0,0 0-1 0 0,0 0 0 0 0,0 0 0 0 0,0 0 0 0 0,-1 0 1 0 0,1 0-1 0 0,0 0 0 0 0,-1 0 0 0 0,0 0 0 0 0,1 0 1 0 0,-1 0-1 0 0,0 0 0 0 0,0 0 0 0 0,0 3-29 0 0,1 1 73 0 0,2 26 42 0 0,-2 0 0 0 0,0 0 0 0 0,-2 0 0 0 0,-2 0 0 0 0,-5 28-115 0 0,-12 64-27 0 0,-4-1 1 0 0,-6-2 0 0 0,-38 95 26 0 0,56-183-4 0 0,-1 0 1 0 0,-1-2 0 0 0,-2 1-1 0 0,-1-2 1 0 0,-2 0-1 0 0,0-1 1 0 0,-22 23 3 0 0,38-49 11 0 0,1 0 0 0 0,-1-1 0 0 0,0 0 0 0 0,0 1 0 0 0,0-1 0 0 0,0 0 0 0 0,-1 0-1 0 0,1 0 1 0 0,0-1 0 0 0,-1 1 0 0 0,1-1 0 0 0,-1 0 0 0 0,0 0 0 0 0,1 0 0 0 0,-1 0 0 0 0,0-1 0 0 0,1 0 0 0 0,-1 1 0 0 0,-4-2-11 0 0,6 0-4 0 0,0-1-1 0 0,0 0 1 0 0,0 0 0 0 0,0 0-1 0 0,0 0 1 0 0,1-1 0 0 0,-1 1-1 0 0,1 0 1 0 0,-1-1 0 0 0,1 1-1 0 0,0-1 1 0 0,0 0 0 0 0,0 1-1 0 0,0-1 1 0 0,0 0 0 0 0,1 1-1 0 0,-1-1 1 0 0,1 0 0 0 0,0 0-1 0 0,0 0 1 0 0,0 1 0 0 0,0-1-1 0 0,0 0 1 0 0,1-1 4 0 0,-1 4 0 0 0,2-30-16 0 0,1 0-1 0 0,1 0 1 0 0,2 1 0 0 0,1 0-1 0 0,2 0 1 0 0,0 1 0 0 0,2 0-1 0 0,1 1 1 0 0,1 0 0 0 0,2 0-1 0 0,0 2 1 0 0,2 0 0 0 0,9-10 16 0 0,-13 16-185 0 0,1 2 1 0 0,0 0-1 0 0,2 0 1 0 0,0 1 0 0 0,0 1-1 0 0,2 1 1 0 0,0 0-1 0 0,0 1 1 0 0,1 1-1 0 0,9-3 185 0 0,77-9-8625 0 0,-95 24 3262 0 0,-3 0-3148 0 0</inkml:trace>
  <inkml:trace contextRef="#ctx0" brushRef="#br0" timeOffset="7057.288">1589 236 11050 0 0,'0'0'809'0'0,"0"0"-545"0"0,0 0 24 0 0,0 0 416 0 0,0 0 336 0 0,0 0 120 0 0,0 0-240 0 0,0 0-383 0 0,0 0-273 0 0,0 0-136 0 0,0 0-104 0 0,0 0-128 0 0,0 0-320 0 0,0 0-745 0 0,120 70-1823 0 0,-113-66-2337 0 0,-5-1-1841 0 0</inkml:trace>
  <inkml:trace contextRef="#ctx0" brushRef="#br0" timeOffset="8495.356">3728 1 752 0 0,'0'0'1300'0'0,"0"0"-5"0"0,0 0 207 0 0,0 0 262 0 0,0 0 133 0 0,0 0-147 0 0,0 0-342 0 0,0 0-356 0 0,0 0-256 0 0,0 0-136 0 0,0 0-30 0 0,0 0 3 0 0,0 0-10 0 0,-1 3-1 0 0,-6 9-41 0 0,6-9-54 0 0,1-3-34 0 0,0 0-35 0 0,0 0-30 0 0,0 0-15 0 0,0 0-23 0 0,0 0-38 0 0,0 0-38 0 0,0 0-39 0 0,0 0-76 0 0,0 0-39 0 0,0 0-57 0 0,5 0-2594 0 0,-1-1-5843 0 0,-4-2-2218 0 0</inkml:trace>
</inkml:ink>
</file>

<file path=ppt/ink/ink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28.51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124 424 0 0 0,'0'0'412'0'0,"0"0"196"0"0,0 0 56 0 0,0 0 275 0 0,0 0 446 0 0,0 0 416 0 0,0 0 134 0 0,0 0-208 0 0,0 0-372 0 0,0 0-357 0 0,0 0-219 0 0,0-4-107 0 0,9-8 794 0 0,3 32 663 0 0,-6-9-1881 0 0,28 62 205 0 0,-3 1-1 0 0,-3 2 1 0 0,-3 0-1 0 0,-4 2 1 0 0,-4 0-1 0 0,-2 1 1 0 0,2 78-453 0 0,-2-68 60 0 0,-1-107 420 0 0,123-332-80 0 0,-72 56-1748 0 0,-59 230-4111 0 0,-4-1-5298 0 0,-2 65 7095 0 0</inkml:trace>
  <inkml:trace contextRef="#ctx0" brushRef="#br0" timeOffset="799.644">720 1035 320 0 0,'0'0'1574'0'0,"0"0"-294"0"0,0 0-14 0 0,0 0 187 0 0,0 0 152 0 0,0 0-26 0 0,0 0-283 0 0,0 0-391 0 0,0 0-354 0 0,0 0-261 0 0,0 0-129 0 0,0 0-32 0 0,-5 9-6 0 0,-33 71 160 0 0,-40 137-335 0 0,37-107-136 0 0,83-183 1356 0 0,87-123-872 0 0,-114 171-305 0 0,0 0 0 0 0,2 1 0 0 0,0 1-1 0 0,2 1 1 0 0,0 0 0 0 0,1 1 0 0 0,4-1 9 0 0,-23 22-7 0 0,-1-1 1 0 0,1 0-1 0 0,0 0 1 0 0,-1 1-1 0 0,1-1 1 0 0,0 1-1 0 0,0-1 0 0 0,-1 0 1 0 0,1 1-1 0 0,0-1 1 0 0,0 1-1 0 0,0 0 1 0 0,0-1-1 0 0,-1 1 0 0 0,1 0 1 0 0,0 0-1 0 0,0-1 1 0 0,0 1-1 0 0,0 0 1 0 0,0 0-1 0 0,0 0 0 0 0,0 0 1 0 0,0 0-1 0 0,0 0 1 0 0,0 0-1 0 0,0 0 1 0 0,-1 1-1 0 0,1-1 1 0 0,0 0-1 0 0,0 1 0 0 0,0-1 1 0 0,0 0-1 0 0,0 1 1 0 0,0-1-1 0 0,-1 1 1 0 0,1-1-1 0 0,0 1 0 0 0,-1 0 1 0 0,1-1-1 0 0,0 1 1 0 0,-1 0-1 0 0,1-1 1 0 0,0 1-1 0 0,-1 0 0 0 0,1 0 1 0 0,-1-1-1 0 0,0 1 1 0 0,1 0-1 0 0,-1 0 1 0 0,1 0-1 0 0,-1 0 0 0 0,0 0 1 0 0,0 0-1 0 0,0 0 1 0 0,0 0-1 0 0,1 0 7 0 0,6 61 361 0 0,-7-52-355 0 0,37 129 223 0 0,-9-56-165 0 0,-17-17 2223 0 0,-44-66-60 0 0,-136-41-1276 0 0,77 6-1798 0 0,35 4-6668 0 0,45 22 2057 0 0,5 4-454 0 0</inkml:trace>
  <inkml:trace contextRef="#ctx0" brushRef="#br0" timeOffset="3387.57">0 284 0 0 0,'0'0'1282'0'0,"0"0"-134"0"0,0 0-239 0 0,0 0-247 0 0,0 0-150 0 0,0 0-44 0 0,0 0 52 0 0,21-4 1521 0 0,112 8 3385 0 0,3 0-4043 0 0,132-12-315 0 0,-234 6-1333 0 0,-16 0 4236 0 0,-28-1-3847 0 0,0 1 0 0 0,-1-2 1 0 0,1 0-1 0 0,1 0 0 0 0,-1-1 0 0 0,1 0 0 0 0,0 0 0 0 0,0-1 0 0 0,0-1 0 0 0,1 1 0 0 0,0-1 0 0 0,0-1 0 0 0,0 0 0 0 0,-4-6-124 0 0,7 4-128 0 0,-1 0 1 0 0,1 0 0 0 0,1-1-1 0 0,0 1 1 0 0,1-1-1 0 0,0 0 1 0 0,0 0 0 0 0,1-1-1 0 0,1 1 1 0 0,-1-5 127 0 0,-1-7-737 0 0,1 9-315 0 0,-1 0-1780 0 0,3 4-7945 0 0,0 6 6587 0 0</inkml:trace>
  <inkml:trace contextRef="#ctx0" brushRef="#br0" timeOffset="3804.25">1144 645 2729 0 0,'0'0'716'0'0,"0"0"-283"0"0,0 0-82 0 0,0 0 146 0 0,0 0 241 0 0,0 0 159 0 0,0 0-24 0 0,0 0-131 0 0,0 0-143 0 0,0 0-111 0 0,0 0-68 0 0,0 0-32 0 0,0 0 19 0 0,16 1 27 0 0,122 9 1543 0 0,44-10-237 0 0,-144 0-5824 0 0,1 0-4293 0 0,-36 0 6409 0 0</inkml:trace>
  <inkml:trace contextRef="#ctx0" brushRef="#br0" timeOffset="4051.64">1144 932 504 0 0,'0'0'1088'0'0,"0"0"-239"0"0,0 0 135 0 0,0 0 72 0 0,0 0 8 0 0,0 0-88 0 0,0 0-183 0 0,0 0-193 0 0,213-11-184 0 0,-182 4-104 0 0,2 3-144 0 0,1 0-144 0 0,-3-3-248 0 0,0 3-736 0 0,-5-3-1233 0 0,-4 3-1056 0 0,-11 4 1041 0 0</inkml:trace>
  <inkml:trace contextRef="#ctx0" brushRef="#br0" timeOffset="4623.566">1801 939 0 0 0,'0'0'529'0'0,"0"0"-94"0"0,0 0-3 0 0,0 0 196 0 0,0 0 295 0 0,0 0 191 0 0,0 0-27 0 0,0 0-239 0 0,0 0-293 0 0,0 0-213 0 0,0 0-104 0 0,0 32 25 0 0,3 142 462 0 0,-3-89 4420 0 0,0-85-4554 0 0,0 0 34 0 0,0 0 74 0 0,0 0 88 0 0,0-18 2500 0 0,33-135-1229 0 0,-17 100-1736 0 0,7-24-72 0 0,3 1 1 0 0,35-68-251 0 0,-47 115 2 0 0,0 0 0 0 0,3 2 0 0 0,0 0 0 0 0,1 1 0 0 0,2 0 0 0 0,10-9-2 0 0,-29 33-14 0 0,0 0 1 0 0,0 1-1 0 0,0-1 1 0 0,0 1-1 0 0,1-1 1 0 0,-1 1-1 0 0,0 0 0 0 0,1-1 1 0 0,-1 1-1 0 0,0 0 1 0 0,1 0-1 0 0,0 0 0 0 0,-1 0 1 0 0,1 0-1 0 0,0 0 1 0 0,-1 0-1 0 0,1 1 1 0 0,0-1-1 0 0,0 0 0 0 0,0 1 1 0 0,-1 0-1 0 0,1-1 1 0 0,0 1-1 0 0,0 0 0 0 0,0 0 1 0 0,0 0-1 0 0,0 0 1 0 0,0 0-1 0 0,-1 1 1 0 0,1-1-1 0 0,0 1 0 0 0,0-1 1 0 0,0 1-1 0 0,0-1 1 0 0,-1 1-1 0 0,1 0 0 0 0,0 0 1 0 0,-1 0-1 0 0,1 0 1 0 0,-1 0-1 0 0,1 0 1 0 0,-1 1-1 0 0,1-1 14 0 0,25 72 12 0 0,-10 14-1374 0 0,-8-63-1807 0 0,-5-15-781 0 0,1 0-4463 0 0,-3-5 3733 0 0</inkml:trace>
  <inkml:trace contextRef="#ctx0" brushRef="#br0" timeOffset="6198.832">2241 1216 0 0 0,'0'0'465'0'0,"0"0"377"0"0,0 0 141 0 0,0 0-111 0 0,0 0-201 0 0,0 0-127 0 0,0 0 33 0 0,0 0 133 0 0,0 0 134 0 0,4 0 99 0 0,4-1-333 0 0,-1 1 0 0 0,1-1 0 0 0,0 0 0 0 0,-1 0 0 0 0,1-1 0 0 0,-1 0 0 0 0,1 0 0 0 0,-1-1 0 0 0,0 0 0 0 0,0 0 0 0 0,0-1 0 0 0,-1 0 0 0 0,1 0 0 0 0,3-4-610 0 0,100-75 2406 0 0,-77 53-2030 0 0,-22 22-298 0 0,0 0 1 0 0,0 0-1 0 0,-1-1 1 0 0,0 0-1 0 0,-1-1 1 0 0,0 0-1 0 0,-1 0 1 0 0,0-1-1 0 0,0 0 1 0 0,-1-1-1 0 0,-1 0 1 0 0,0 0-1 0 0,0 0 1 0 0,-2-1-1 0 0,1 1 1 0 0,-1-1-1 0 0,-1 0 1 0 0,-1-1-1 0 0,2-10-78 0 0,-5 23-60 0 0,0-1-1 0 0,-1 1 0 0 0,1-1 0 0 0,0 1 0 0 0,-1-1 1 0 0,1 1-1 0 0,-1 0 0 0 0,1 0 0 0 0,-1 0 1 0 0,1 0-1 0 0,-1 0 0 0 0,0 0 0 0 0,1 0 0 0 0,-1 1 1 0 0,0-1-1 0 0,0 0 0 0 0,0 1 0 0 0,0 0 1 0 0,0-1-1 0 0,1 1 0 0 0,-1 0 0 0 0,0 0 0 0 0,0 0 1 0 0,0 0-1 0 0,0 0 0 0 0,0 1 0 0 0,0-1 1 0 0,0 0-1 0 0,1 1 0 0 0,-1-1 0 0 0,0 1 0 0 0,0 0 1 0 0,1 0-1 0 0,-1 0 0 0 0,0 0 0 0 0,1 0 0 0 0,-1 0 1 0 0,1 0-1 0 0,-1 0 0 0 0,1 1 61 0 0,-8 3-131 0 0,1 1 0 0 0,1 0 0 0 0,-1 1 1 0 0,1-1-1 0 0,1 1 0 0 0,-1 1 0 0 0,1-1 0 0 0,0 1 0 0 0,1 0 0 0 0,-1 1 0 0 0,2-1 1 0 0,-1 1-1 0 0,1 0 0 0 0,-2 8 131 0 0,4-12-14 0 0,0 1 1 0 0,0-1 0 0 0,1 0-1 0 0,0 1 1 0 0,0-1 0 0 0,0 1-1 0 0,1 0 1 0 0,0-1-1 0 0,0 1 1 0 0,0-1 0 0 0,1 1-1 0 0,0 0 1 0 0,0-1 0 0 0,0 1-1 0 0,0-1 1 0 0,1 0-1 0 0,0 0 1 0 0,0 1 0 0 0,1-1-1 0 0,0 0 1 0 0,-1-1 0 0 0,1 1-1 0 0,1 0 1 0 0,-1-1-1 0 0,1 0 1 0 0,0 0 0 0 0,0 0-1 0 0,0 0 1 0 0,0 0 0 0 0,1-1-1 0 0,-1 0 1 0 0,1 0-1 0 0,0 0 1 0 0,0-1 0 0 0,2 1 13 0 0,8 0 111 0 0,-1 0 0 0 0,1-2 1 0 0,0 0-1 0 0,0 0 0 0 0,0-2 0 0 0,-1 1 1 0 0,1-2-1 0 0,0 0 0 0 0,-1-1 1 0 0,1-1-1 0 0,-1 0 0 0 0,0 0 0 0 0,0-2 1 0 0,0 0-1 0 0,-1 0 0 0 0,0-1 1 0 0,0-1-1 0 0,-1 0 0 0 0,0-1 0 0 0,10-9-111 0 0,-8 9 92 0 0,-1-1 0 0 0,-1 0 0 0 0,0 0-1 0 0,0-1 1 0 0,-1-1 0 0 0,0 0-1 0 0,-1 0 1 0 0,0-1 0 0 0,-1-1-1 0 0,-1 0 1 0 0,0 0 0 0 0,1-4-92 0 0,11-63-331 0 0,-21 80 259 0 0,0 0-1 0 0,0 0 1 0 0,-1 0-1 0 0,1 0 1 0 0,0 1-1 0 0,-1-1 1 0 0,1 0-1 0 0,0 1 1 0 0,-1-1-1 0 0,1 1 1 0 0,-1-1 0 0 0,1 1-1 0 0,-1 0 1 0 0,1 0-1 0 0,-1 0 1 0 0,1 0-1 0 0,-1 0 1 0 0,1 0-1 0 0,-1 0 1 0 0,1 0 0 0 0,-1 0-1 0 0,1 1 1 0 0,-1-1-1 0 0,1 1 1 0 0,0-1-1 0 0,-1 1 1 0 0,1-1-1 0 0,-1 1 1 0 0,1 0-1 0 0,0 0 1 0 0,0 0 0 0 0,-1-1-1 0 0,1 1 1 0 0,0 0-1 0 0,0 1 1 0 0,0-1-1 0 0,0 0 1 0 0,0 0-1 0 0,0 0 1 0 0,1 1 72 0 0,-12 7-195 0 0,1 1 0 0 0,0 1 1 0 0,1-1-1 0 0,1 2 0 0 0,-1-1 0 0 0,2 2 0 0 0,0-1 1 0 0,0 1-1 0 0,1 0 0 0 0,1 0 0 0 0,0 1 1 0 0,1 0-1 0 0,0 0 0 0 0,1 0 0 0 0,1 1 0 0 0,0-1 1 0 0,0 12 194 0 0,3-23 10 0 0,0 0 0 0 0,0 0 0 0 0,1 0-1 0 0,-1 0 1 0 0,1 0 0 0 0,0 0 0 0 0,0 0 0 0 0,0 0 0 0 0,0 0 0 0 0,0-1 0 0 0,1 1 0 0 0,-1 0 0 0 0,1-1 0 0 0,0 1 0 0 0,0-1 0 0 0,0 0 0 0 0,0 1 0 0 0,0-1 0 0 0,0 0 0 0 0,1 0 0 0 0,-1 0 0 0 0,1-1 0 0 0,-1 1 0 0 0,1-1 0 0 0,0 1 0 0 0,-1-1 0 0 0,1 0 0 0 0,0 0 0 0 0,0 0 0 0 0,0 0 0 0 0,0-1-1 0 0,0 1 1 0 0,0-1 0 0 0,0 1 0 0 0,0-1 0 0 0,2 0-10 0 0,113-16 1815 0 0,26-68 1139 0 0,-130 72-2834 0 0,0 0-1 0 0,-1-1 0 0 0,-1-1 1 0 0,0 0-1 0 0,-1 0 1 0 0,0-1-1 0 0,-1-1 0 0 0,-1 0 1 0 0,0 0-1 0 0,-1-1 0 0 0,-1 0 1 0 0,5-16-120 0 0,-11 31 2 0 0,0 0 0 0 0,0 0 0 0 0,0-1 0 0 0,0 1 0 0 0,0 0 0 0 0,0 0 0 0 0,-1 0 0 0 0,1-1 0 0 0,-1 1 0 0 0,1 0 0 0 0,-1-1 0 0 0,0 1 0 0 0,0 0 0 0 0,0-1 0 0 0,0 1 0 0 0,-1-1 0 0 0,1 1 0 0 0,-1 0 0 0 0,1 0 0 0 0,-1-1 0 0 0,0 1 0 0 0,0 0 0 0 0,0 0 0 0 0,0 0 0 0 0,0 0 0 0 0,0 0 0 0 0,-1 0 0 0 0,1 0 0 0 0,0 0 0 0 0,-1 0 0 0 0,0 1 0 0 0,1-1 0 0 0,-1 0 0 0 0,0 1 0 0 0,0 0 0 0 0,0-1 0 0 0,-1 1-2 0 0,-1 1-31 0 0,0 1 0 0 0,1 0-1 0 0,-1-1 1 0 0,0 1-1 0 0,0 1 1 0 0,1-1-1 0 0,-1 1 1 0 0,1-1-1 0 0,-1 1 1 0 0,1 0 0 0 0,-1 0-1 0 0,1 1 1 0 0,0-1-1 0 0,0 1 1 0 0,0-1-1 0 0,1 1 1 0 0,-1 0 0 0 0,1 0-1 0 0,-1 0 1 0 0,1 0-1 0 0,0 1 1 0 0,0-1-1 0 0,0 1 1 0 0,1-1 0 0 0,-1 1-1 0 0,1-1 1 0 0,0 1-1 0 0,0 0 1 0 0,0 1 31 0 0,-11 116 353 0 0,13-114-404 0 0,0 0 0 0 0,1 0 1 0 0,0 0-1 0 0,0 0 1 0 0,1 0-1 0 0,0-1 0 0 0,0 1 1 0 0,1-1-1 0 0,-1 0 1 0 0,1 0-1 0 0,0 0 1 0 0,1 0-1 0 0,0-1 0 0 0,0 0 1 0 0,0 0-1 0 0,0 0 1 0 0,1 0-1 0 0,0-1 0 0 0,0 0 1 0 0,0 0-1 0 0,0-1 1 0 0,1 0-1 0 0,-1 0 0 0 0,1 0 1 0 0,0-1-1 0 0,0 0 1 0 0,0 0-1 0 0,0-1 1 0 0,0 0-1 0 0,3 1 51 0 0,11-7-4574 0 0,-12 2-586 0 0,-4 0-1983 0 0</inkml:trace>
  <inkml:trace contextRef="#ctx0" brushRef="#br0" timeOffset="6703.504">4039 715 7762 0 0,'0'0'770'0'0,"0"0"-93"0"0,0 0 121 0 0,0 0 341 0 0,0 0 372 0 0,0 0 111 0 0,0 0-258 0 0,0 0-397 0 0,0 0-328 0 0,0 0-176 0 0,-12 33-82 0 0,-41 105-46 0 0,-84 139 249 0 0,116-236-1249 0 0,3-15-3534 0 0,12-22 12 0 0,1-5-2777 0 0,5-2 3967 0 0</inkml:trace>
  <inkml:trace contextRef="#ctx0" brushRef="#br0" timeOffset="6967.815">3671 685 7314 0 0,'0'0'730'0'0,"0"0"-108"0"0,0 0 59 0 0,0 0 290 0 0,0 0 276 0 0,0 0 69 0 0,0 0-117 0 0,0 0-160 0 0,0 0-159 0 0,0 0-125 0 0,0 0-96 0 0,34 22-52 0 0,108 70-43 0 0,-58-25 456 0 0,77 94 442 0 0,-144-143-1478 0 0,-12-11-69 0 0,1 0 0 0 0,0-1 1 0 0,0 0-1 0 0,1 1 0 0 0,-1-2 1 0 0,1 1-1 0 0,1-1 0 0 0,-1 0 1 0 0,1-1-1 0 0,0 0 0 0 0,0 0 1 0 0,2 0 84 0 0,27-9-4737 0 0,-11-21-4529 0 0,-23 22 7593 0 0,3-4-2685 0 0</inkml:trace>
  <inkml:trace contextRef="#ctx0" brushRef="#br0" timeOffset="7396.572">3732 391 0 0 0,'0'0'463'0'0,"0"0"604"0"0,0 0 298 0 0,0 0 128 0 0,0 0-5 0 0,0 0-189 0 0,0 0-239 0 0,0 0-185 0 0,0 0-118 0 0,0 0-46 0 0,0 0-9 0 0,0 0-15 0 0,6-12-23 0 0,23-39-23 0 0,33-1 1208 0 0,89-83 1178 0 0,-84 58-1959 0 0,-66 77-1069 0 0,1 0 0 0 0,-1 0 0 0 0,1 0 0 0 0,0 0 0 0 0,-1 0 0 0 0,1 0 0 0 0,-1 1 0 0 0,1-1 0 0 0,-1 1 0 0 0,1-1 0 0 0,-1 1 0 0 0,1 0 0 0 0,-1-1 0 0 0,0 1 0 0 0,1 0 0 0 0,-1 0 0 0 0,0 0 0 0 0,1 0 0 0 0,-1 0 1 0 0,0 0-1 0 0,0 1 0 0 0,0-1 0 0 0,0 0 0 0 0,0 0 0 0 0,0 1 0 0 0,-1-1 0 0 0,1 1 0 0 0,0 0 1 0 0,0-1 22 0 0,72 92 897 0 0,-5-7-1991 0 0,-22-29-8576 0 0,-43-53 238 0 0</inkml:trace>
</inkml:ink>
</file>

<file path=ppt/ink/ink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42.9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515 439 0 0 0,'0'0'612'0'0,"0"0"826"0"0,0 0 355 0 0,0 0-8 0 0,0 0-163 0 0,0 0-219 0 0,0 0-177 0 0,6-6-117 0 0,23-25 1807 0 0,-36 15 2004 0 0,-30 13-4588 0 0,33 3-67 0 0,-104 11-84 0 0,-83 48-64 0 0,40 11-113 0 0,151-69-16 0 0,-1 0 0 0 0,1 0 0 0 0,-1 0 0 0 0,1 0 1 0 0,0 0-1 0 0,-1 0 0 0 0,1 0 0 0 0,0 0 0 0 0,0 0 0 0 0,0 0 0 0 0,0 0 1 0 0,0 0-1 0 0,0 0 0 0 0,0 0 0 0 0,0 0 0 0 0,0 0 0 0 0,0 0 0 0 0,0 0 0 0 0,1 0 1 0 0,-1 0-1 0 0,0 0 0 0 0,1-1 0 0 0,-1 1 0 0 0,1 0 0 0 0,-1 0 0 0 0,1 0 1 0 0,-1 0-1 0 0,1 0 0 0 0,0-1 0 0 0,-1 1 0 0 0,1 0 0 0 0,0-1 0 0 0,-1 1 1 0 0,1 0-1 0 0,0-1 0 0 0,0 1 0 0 0,0-1 0 0 0,0 1 12 0 0,139 46 96 0 0,-20-17 25 0 0,-119-28-102 0 0,0 0 0 0 0,0 0 0 0 0,-1 0-1 0 0,1 1 1 0 0,0-1 0 0 0,-1 0 0 0 0,0 0-1 0 0,0 1 1 0 0,1-1 0 0 0,-1 0 0 0 0,0 1-1 0 0,-1-1 1 0 0,1 0 0 0 0,0 1 0 0 0,-1-1-1 0 0,1 0 1 0 0,-1 0 0 0 0,0 0 0 0 0,0 1-1 0 0,0-1 1 0 0,0 0 0 0 0,0 0 0 0 0,0 0-1 0 0,0 0 1 0 0,-1 0 0 0 0,1-1 0 0 0,-1 1-1 0 0,0 0 1 0 0,1-1 0 0 0,-1 1 0 0 0,0-1-1 0 0,0 1 1 0 0,0-1 0 0 0,0 0-19 0 0,-4 6 9 0 0,-159 147 139 0 0,135-130-154 0 0,21-17 9 0 0,0-1 0 0 0,0 1 0 0 0,1 1 0 0 0,0 0 0 0 0,0 0 1 0 0,0 0-1 0 0,1 1 0 0 0,1 0 0 0 0,-1 0 0 0 0,2 1 0 0 0,-1 0 0 0 0,-2 8-3 0 0,7-16-3 0 0,1 1 0 0 0,0 0-1 0 0,0 0 1 0 0,0 0 0 0 0,0-1 0 0 0,1 1-1 0 0,-1 0 1 0 0,1 0 0 0 0,0-1 0 0 0,0 1-1 0 0,0 0 1 0 0,0-1 0 0 0,0 1 0 0 0,0-1-1 0 0,1 1 1 0 0,-1-1 0 0 0,1 0 0 0 0,-1 1-1 0 0,1-1 1 0 0,0 0 0 0 0,0 0 0 0 0,0 0-1 0 0,0-1 1 0 0,1 1 0 0 0,-1 0 0 0 0,0-1-1 0 0,1 1 1 0 0,-1-1 0 0 0,1 0 3 0 0,79 29 151 0 0,24-29-24 0 0,-5-26-444 0 0,-50-21-2964 0 0,-40 6-3471 0 0,-6 15-108 0 0,-3 14 3571 0 0</inkml:trace>
  <inkml:trace contextRef="#ctx0" brushRef="#br0" timeOffset="326.935">379 0 1832 0 0,'0'0'1111'0'0,"0"0"-273"0"0,0 0-95 0 0,0 0 126 0 0,0 0 342 0 0,0 0 357 0 0,0 0 159 0 0,0 0-72 0 0,0 0-226 0 0,0 0-288 0 0,0 0-228 0 0,0 0-147 0 0,0 0-88 0 0,-21 34-31 0 0,-66 108-23 0 0,63-73-24 0 0,33 530 1620 0 0,-11-508-2239 0 0,-3 0-1 0 0,-4 0 0 0 0,-4-1 1 0 0,-13 39 19 0 0,-9 66-395 0 0,33-188-729 0 0,0 1 2943 0 0,1-3-3532 0 0,0-1-3876 0 0,1-1-5509 0 0,0-3 8704 0 0</inkml:trace>
</inkml:ink>
</file>

<file path=ppt/ink/ink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48.04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34 0 0 0,'0'0'341'0'0,"0"0"697"0"0,0 0 334 0 0,0 0 143 0 0,0 0-62 0 0,0 0-185 0 0,0 0-193 0 0,0 0-202 0 0,-6-4-157 0 0,-19-10-99 0 0,19 10-88 0 0,6 4-74 0 0,0 0-49 0 0,0 5 288 0 0,-18 152 1297 0 0,14-115-1706 0 0,2-22-159 0 0,0 0-1 0 0,1 0 1 0 0,1 0 0 0 0,1 0-1 0 0,1 0 1 0 0,3 16-126 0 0,-3-32 49 0 0,-1 0-1 0 0,1-1 1 0 0,0 1-1 0 0,0 0 1 0 0,0-1 0 0 0,1 1-1 0 0,-1-1 1 0 0,1 0 0 0 0,0 0-1 0 0,0 0 1 0 0,0 0 0 0 0,0-1-1 0 0,0 1 1 0 0,0-1-1 0 0,1 0 1 0 0,0 0 0 0 0,-1 0-1 0 0,1 0 1 0 0,0 0 0 0 0,0-1-1 0 0,0 0 1 0 0,0 0-1 0 0,0 0 1 0 0,0 0 0 0 0,0-1-1 0 0,0 1 1 0 0,0-1 0 0 0,0 0-1 0 0,0 0 1 0 0,0-1 0 0 0,1 1-1 0 0,-1-1 1 0 0,0 0-1 0 0,0 0 1 0 0,0 0 0 0 0,-1-1-1 0 0,1 1 1 0 0,0-1 0 0 0,0 0-1 0 0,-1 0 1 0 0,1 0-1 0 0,-1-1 1 0 0,2-1-49 0 0,21-12 127 0 0,-2 0 0 0 0,0-2 0 0 0,0-1 0 0 0,-2-1 0 0 0,-1-1 0 0 0,0-1-1 0 0,-1 0 1 0 0,-2-2 0 0 0,0 0 0 0 0,-2-1 0 0 0,-1-1 0 0 0,1-4-127 0 0,-3-3 199 0 0,-13 33-134 0 0,0 0-44 0 0,0 15-261 0 0,-2 10 209 0 0,4 100 59 0 0,-2-121-13 0 0,1 1 0 0 0,1-1 0 0 0,-1 0 0 0 0,1 1 0 0 0,-1-1 0 0 0,1 0 0 0 0,0 0 0 0 0,1 0 0 0 0,-1 0 0 0 0,1-1 0 0 0,0 1-1 0 0,0-1 1 0 0,0 1 0 0 0,0-1 0 0 0,0 0 0 0 0,1 0 0 0 0,-1 0 0 0 0,1-1 0 0 0,0 1 0 0 0,0-1 0 0 0,0 0 0 0 0,0 0 0 0 0,0-1 0 0 0,1 1 0 0 0,3 0-15 0 0,1 1 105 0 0,1 0-1 0 0,-1-1 1 0 0,1 0-1 0 0,0-1 1 0 0,0 0-1 0 0,-1-1 1 0 0,1 0-1 0 0,0 0 1 0 0,0-1 0 0 0,0 0-1 0 0,-1-1 1 0 0,1 0-1 0 0,0 0 1 0 0,-1-1-1 0 0,0-1 1 0 0,0 1-1 0 0,0-2 1 0 0,0 1-1 0 0,0-1 1 0 0,-1 0 0 0 0,0-1-1 0 0,0 0 1 0 0,-1 0-1 0 0,1-1 1 0 0,-1 0-1 0 0,-1 0 1 0 0,1-1-1 0 0,-1 1 1 0 0,-1-1-1 0 0,1-1 1 0 0,-1 1-1 0 0,-1-1 1 0 0,0 0 0 0 0,0 0-1 0 0,0 0 1 0 0,1-9-105 0 0,-3 5-192 0 0,8-101 945 0 0,-10 111-1032 0 0,0 0-1 0 0,-1-1 0 0 0,1 1 1 0 0,-1 0-1 0 0,0-1 0 0 0,0 1 0 0 0,0 0 1 0 0,0 0-1 0 0,-1 0 0 0 0,0 0 0 0 0,1 0 1 0 0,-1 0-1 0 0,0 0 0 0 0,0 0 1 0 0,0 1-1 0 0,-1-1 0 0 0,1 1 0 0 0,-1 0 1 0 0,0-1 279 0 0,-8 2-8163 0 0,8 1 3081 0 0,2 0-96 0 0</inkml:trace>
</inkml:ink>
</file>

<file path=ppt/ink/ink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48.4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0 339 0 0 0,'0'0'959'0'0,"0"0"552"0"0,0 0 340 0 0,0 0 164 0 0,0 0-52 0 0,0 0-239 0 0,0 0-263 0 0,0 0-265 0 0,0 0-214 0 0,33-11-172 0 0,102-39-116 0 0,-63 7 430 0 0,-60 32-857 0 0,0 0-1 0 0,-1-1 0 0 0,0-1 1 0 0,-1 0-1 0 0,0 0 1 0 0,-1-1-1 0 0,-1 0 1 0 0,0 0-1 0 0,4-13-266 0 0,-10 25 4 0 0,-1-1 0 0 0,0 1 1 0 0,0-1-1 0 0,-1 0 0 0 0,1 1 0 0 0,0-1 1 0 0,-1 0-1 0 0,0 0 0 0 0,1 1 0 0 0,-1-1 1 0 0,-1 0-1 0 0,1 0 0 0 0,0 1 0 0 0,0-1 0 0 0,-1 0 1 0 0,0 0-1 0 0,1 1 0 0 0,-1-1 0 0 0,0 1 1 0 0,0-1-1 0 0,-1 1 0 0 0,1-1 0 0 0,0 1 1 0 0,-1 0-1 0 0,0-1 0 0 0,1 1 0 0 0,-1 0 0 0 0,0 0 1 0 0,0 0-1 0 0,0 0 0 0 0,0 1 0 0 0,-1-1 1 0 0,1 0-1 0 0,0 1 0 0 0,-1 0 0 0 0,1-1 1 0 0,-1 1-1 0 0,1 0 0 0 0,-1 0 0 0 0,0 1 1 0 0,1-1-1 0 0,-1 0 0 0 0,0 1 0 0 0,1 0 0 0 0,-1 0 1 0 0,-2 0-5 0 0,-2 0-80 0 0,0 0 0 0 0,0 1 1 0 0,0 0-1 0 0,-1 1 0 0 0,1 0 1 0 0,0 0-1 0 0,1 0 0 0 0,-1 1 1 0 0,0 0-1 0 0,1 0 0 0 0,-1 1 1 0 0,1 0-1 0 0,0 0 0 0 0,0 0 0 0 0,1 1 1 0 0,-4 3 79 0 0,-3 3 2 0 0,1 0 0 0 0,1 1 0 0 0,0 0 1 0 0,0 1-1 0 0,1 0 0 0 0,1 0 0 0 0,0 1 0 0 0,1 0 1 0 0,0 0-1 0 0,2 1 0 0 0,-1 0 0 0 0,2 0 0 0 0,0 0 1 0 0,0 1-1 0 0,2-1 0 0 0,0 1 0 0 0,1 0 0 0 0,0-1 1 0 0,1 1-1 0 0,2 12-2 0 0,1-21 29 0 0,0-1 1 0 0,0 1-1 0 0,0 0 0 0 0,1-1 1 0 0,-1 0-1 0 0,2 0 0 0 0,-1 0 1 0 0,1 0-1 0 0,0-1 1 0 0,0 0-1 0 0,0 0 0 0 0,1 0 1 0 0,0-1-1 0 0,0 1 1 0 0,0-1-1 0 0,0-1 0 0 0,0 1 1 0 0,1-1-1 0 0,0 0 0 0 0,0-1 1 0 0,0 1-1 0 0,0-2 1 0 0,0 1-1 0 0,0-1 0 0 0,0 0 1 0 0,1 0-1 0 0,-1-1 1 0 0,0 1-1 0 0,6-2-29 0 0,9 0-320 0 0,0 0 1 0 0,0-2 0 0 0,-1 0-1 0 0,1-2 1 0 0,-1 0-1 0 0,0-1 1 0 0,0-2-1 0 0,-1 0 1 0 0,0-1 319 0 0,12-4-2728 0 0,-2 1-3037 0 0,-12 1-1371 0 0</inkml:trace>
</inkml:ink>
</file>

<file path=ppt/ink/ink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53.09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1 902 0 0 0,'0'0'424'0'0,"0"0"384"0"0,0 0 370 0 0,0 0 193 0 0,0 0-7 0 0,0 0-128 0 0,0 0-149 0 0,0 0-88 0 0,13 13-39 0 0,46 42 9 0 0,-56-53-861 0 0,-1 0 0 0 0,1 0 0 0 0,-1 0 1 0 0,1-1-1 0 0,0 1 0 0 0,0 0 0 0 0,0-1 0 0 0,0 0 1 0 0,0 0-1 0 0,0 0 0 0 0,0 0 0 0 0,0 0 1 0 0,0-1-1 0 0,1 0 0 0 0,-1 1 0 0 0,0-1 1 0 0,0 0-1 0 0,1 0 0 0 0,-1-1 0 0 0,0 1 1 0 0,1-1-109 0 0,14-1 709 0 0,-3 3-380 0 0,1-2 0 0 0,-1 0 0 0 0,0-1 0 0 0,0 0 0 0 0,1-2 0 0 0,-1 1 0 0 0,-1-2 0 0 0,1 0 1 0 0,-1-1-1 0 0,0 0 0 0 0,0-1 0 0 0,-1-1 0 0 0,1 0 0 0 0,9-8-329 0 0,13-16 255 0 0,-2-2 1 0 0,-1-1-1 0 0,-2-2 0 0 0,-1-1 0 0 0,-2-1 0 0 0,12-25-255 0 0,-4 11 160 0 0,-29 42-140 0 0,0 0 1 0 0,1 1-1 0 0,0-1 0 0 0,1 1 0 0 0,0 1 0 0 0,1 0 0 0 0,-1 0 1 0 0,11-6-21 0 0,-19 15-6 0 0,-1-1 0 0 0,1 1 0 0 0,0-1 0 0 0,0 1 1 0 0,0-1-1 0 0,0 1 0 0 0,-1 0 0 0 0,1 0 1 0 0,0-1-1 0 0,0 1 0 0 0,0 0 0 0 0,0 0 0 0 0,0 0 1 0 0,0 0-1 0 0,0 0 0 0 0,-1 0 0 0 0,1 0 0 0 0,0 0 1 0 0,0 0-1 0 0,0 0 0 0 0,0 1 0 0 0,0-1 1 0 0,0 0-1 0 0,-1 1 0 0 0,1-1 0 0 0,0 1 0 0 0,0-1 1 0 0,0 0-1 0 0,-1 1 0 0 0,1 0 0 0 0,0-1 1 0 0,-1 1-1 0 0,1-1 0 0 0,0 1 0 0 0,-1 0 0 0 0,1 0 1 0 0,-1-1-1 0 0,1 1 0 0 0,-1 0 0 0 0,1 0 0 0 0,-1 0 1 0 0,0-1-1 0 0,1 1 0 0 0,-1 0 0 0 0,0 0 1 0 0,0 0-1 0 0,0 0 0 0 0,1 0 0 0 0,-1 0 6 0 0,4 50 67 0 0,-4-48-49 0 0,2 33 80 0 0,-3 0-1 0 0,-1 0 1 0 0,-1 0 0 0 0,-2-1 0 0 0,-2 0 0 0 0,-1 0-1 0 0,-1 0 1 0 0,-2-1 0 0 0,-2 0 0 0 0,-1-1 0 0 0,-1-1-1 0 0,-5 6-97 0 0,16-32-39 0 0,0 0 0 0 0,1-1 0 0 0,-2 1 0 0 0,1-1 0 0 0,-1 0 0 0 0,1 0 0 0 0,-1 0-1 0 0,-1-1 1 0 0,1 0 0 0 0,-1 0 0 0 0,1 0 0 0 0,-1 0 0 0 0,0-1 0 0 0,-1 0 0 0 0,1-1 0 0 0,0 1-1 0 0,-1-1 1 0 0,0 0 0 0 0,1-1 0 0 0,-1 1 0 0 0,-6-1 39 0 0,-5 0-274 0 0,16-1 213 0 0,-1 1-1 0 0,1 0 1 0 0,-1-1 0 0 0,0 1-1 0 0,1-1 1 0 0,-1 0 0 0 0,1 0-1 0 0,-1 0 1 0 0,0 0 0 0 0,1 0-1 0 0,-1-1 1 0 0,0 1 0 0 0,1-1-1 0 0,-1 0 1 0 0,1 1 0 0 0,-1-1-1 0 0,1 0 1 0 0,0-1 0 0 0,-1 1-1 0 0,1 0 1 0 0,0-1 0 0 0,0 1-1 0 0,0-1 1 0 0,0 0 0 0 0,0 1-1 0 0,0-1 1 0 0,0 0 0 0 0,0 0-1 0 0,1-1 1 0 0,-1 1 0 0 0,1 0-1 0 0,0 0 1 0 0,0-1 0 0 0,0 1-1 0 0,-1-1 62 0 0,3 0-53 0 0,0 0-1 0 0,0 0 1 0 0,1 0-1 0 0,-1 0 1 0 0,1 0-1 0 0,-1 0 0 0 0,1 0 1 0 0,0 0-1 0 0,0 1 1 0 0,0-1-1 0 0,0 1 1 0 0,0 0-1 0 0,1-1 0 0 0,-1 1 1 0 0,1 0-1 0 0,0 0 1 0 0,-1 1-1 0 0,1-1 1 0 0,0 0-1 0 0,0 1 0 0 0,0 0 1 0 0,0 0-1 0 0,0 0 1 0 0,2 0 53 0 0,-3-1-11 0 0,19-5 57 0 0,1 0-1 0 0,-1 2 1 0 0,1 0-1 0 0,0 1 1 0 0,1 2-1 0 0,-1 0 1 0 0,1 1 0 0 0,-1 1-1 0 0,0 1 1 0 0,1 1-1 0 0,-1 1 1 0 0,0 1-1 0 0,14 5-45 0 0,-22-8 90 0 0,-1-1 0 0 0,0 0 0 0 0,1-1 0 0 0,-1-1 0 0 0,0 0 0 0 0,0-1 0 0 0,0 0 0 0 0,0-1 0 0 0,-1 0 0 0 0,0-1 0 0 0,1-1 0 0 0,-2 0 1 0 0,1 0-1 0 0,-1-1 0 0 0,0-1 0 0 0,0 0 0 0 0,-1 0 0 0 0,0-1 0 0 0,0 0 0 0 0,-1-1-90 0 0,17-13 41 0 0,-1-1 0 0 0,-1 0 0 0 0,-1-2 0 0 0,-2-1 0 0 0,0-1-1 0 0,-2 0 1 0 0,-1-2 0 0 0,-2 0 0 0 0,0-1 0 0 0,-2 0 0 0 0,-2-1 0 0 0,-1-1 0 0 0,-1 0 0 0 0,-2 0 0 0 0,-1-1 0 0 0,-2 0 0 0 0,-1 0 0 0 0,-1-26-41 0 0,-2 34-42 0 0,1-5 31 0 0,-2 1 0 0 0,0 0 0 0 0,-2 0 0 0 0,-2-1 0 0 0,0 2 0 0 0,-2-1 0 0 0,-9-24 11 0 0,15 55 5 0 0,0-1-1 0 0,0 1 0 0 0,0-1 1 0 0,0 1-1 0 0,0-1 0 0 0,0 0 1 0 0,0 1-1 0 0,-1-1 0 0 0,1 1 1 0 0,0-1-1 0 0,0 1 0 0 0,0-1 1 0 0,-1 0-1 0 0,1 1 0 0 0,0-1 1 0 0,-1 0-1 0 0,1 1 0 0 0,0-1 1 0 0,-1 0-1 0 0,1 1 0 0 0,0-1 1 0 0,-1 0-1 0 0,1 0 0 0 0,-1 1 1 0 0,1-1-1 0 0,-1 0 0 0 0,1 0 0 0 0,0 0 1 0 0,-1 0-1 0 0,1 0 0 0 0,-1 1 1 0 0,1-1-1 0 0,-1 0 0 0 0,1 0 1 0 0,-1 0-1 0 0,1 0 0 0 0,-1 0 1 0 0,1 0-1 0 0,0-1 0 0 0,-1 1 1 0 0,1 0-1 0 0,-1 0 0 0 0,1 0 1 0 0,-1 0-1 0 0,1 0 0 0 0,-1-1 1 0 0,1 1-1 0 0,0 0 0 0 0,-1 0 1 0 0,1-1-1 0 0,0 1 0 0 0,-1 0 1 0 0,1-1-1 0 0,0 1 0 0 0,-1 0 0 0 0,1-1 1 0 0,0 1-1 0 0,-1-1 0 0 0,1 1 1 0 0,0 0-1 0 0,0-1 0 0 0,0 1 1 0 0,0-1-1 0 0,-1 1 0 0 0,1-1-4 0 0,-12 40-63 0 0,3 9 304 0 0,1 1 0 0 0,3 0 0 0 0,1 0 0 0 0,3 20-241 0 0,1 453 1188 0 0,26-341-1819 0 0,-30-191-8627 0 0,-4-16-326 0 0,7 18 7402 0 0</inkml:trace>
  <inkml:trace contextRef="#ctx0" brushRef="#br0" timeOffset="262.06">984 464 2945 0 0,'0'0'642'0'0,"0"0"131"0"0,0 0 471 0 0,0 0 579 0 0,0 0 219 0 0,0 0-146 0 0,0 0-310 0 0,0 0-221 0 0,0 0-107 0 0,0 0-83 0 0,0 0-88 0 0,0 0-100 0 0,34 6-119 0 0,107 18-111 0 0,-7-18 797 0 0,153-31-2146 0 0,-255 24-3093 0 0,-19 2-6226 0 0,-10-1 2097 0 0</inkml:trace>
  <inkml:trace contextRef="#ctx0" brushRef="#br0" timeOffset="497.986">1742 695 6561 0 0,'0'0'3382'0'0,"0"0"-1636"0"0,0 0-500 0 0,0 0 9 0 0,0 0 62 0 0,0 0-96 0 0,0 0-280 0 0,0 0-322 0 0,0 0-284 0 0,-1 32-150 0 0,-3 94-78 0 0,12-81 7 0 0,-2-34 788 0 0,0-7-3333 0 0,-11-18-9446 0 0,1 9 6254 0 0</inkml:trace>
  <inkml:trace contextRef="#ctx0" brushRef="#br0" timeOffset="651.004">1621 162 0 0 0,'0'0'0'0'0,"0"0"0"0"0</inkml:trace>
  <inkml:trace contextRef="#ctx0" brushRef="#br0" timeOffset="1482.969">1904 913 32 0 0,'0'0'876'0'0,"0"0"-268"0"0,0 0 128 0 0,0 0 321 0 0,0 0 256 0 0,0 0 102 0 0,0 0-128 0 0,0 0-173 0 0,0 0-26 0 0,0 0-10 0 0,0 0 11 0 0,0 0 34 0 0,0 0-41 0 0,11 1-62 0 0,37 3-87 0 0,-44-4-781 0 0,0 0-1 0 0,0 0 1 0 0,0-1-1 0 0,0 0 1 0 0,0 0-1 0 0,0 0 1 0 0,-1 0-1 0 0,1 0 0 0 0,0-1 1 0 0,-1 1-1 0 0,1-1 1 0 0,-1 0-1 0 0,1-1 1 0 0,-1 1-1 0 0,0 0 1 0 0,0-1-1 0 0,0 0 1 0 0,0 1-1 0 0,0-2-151 0 0,5-4 256 0 0,19-17-104 0 0,-1-2 0 0 0,-2 0 0 0 0,0-2 1 0 0,-2-1-1 0 0,-2-1 0 0 0,0 0 0 0 0,-2-2 0 0 0,-2 0 0 0 0,-1 0 0 0 0,-1-2 0 0 0,-2 0 0 0 0,-2 0 0 0 0,-1-1 0 0 0,-1-1 0 0 0,1-32-152 0 0,-6 37-71 0 0,0 14 11 0 0,-1-1 0 0 0,0 0-1 0 0,-2 0 1 0 0,0 1-1 0 0,-2-1 1 0 0,0 0 0 0 0,0 1-1 0 0,-6-15 61 0 0,9 32-10 0 0,-1 0-1 0 0,0 1 0 0 0,0-1 0 0 0,0 0 1 0 0,0 0-1 0 0,0 0 0 0 0,-1 1 0 0 0,1-1 1 0 0,0 0-1 0 0,0 0 0 0 0,0 0 0 0 0,-1 1 1 0 0,1-1-1 0 0,0 0 0 0 0,-1 0 0 0 0,1 1 1 0 0,-1-1-1 0 0,1 0 0 0 0,-1 1 0 0 0,1-1 1 0 0,-1 0-1 0 0,0 1 0 0 0,1-1 0 0 0,-1 1 1 0 0,1-1-1 0 0,-1 1 0 0 0,0 0 0 0 0,0-1 1 0 0,1 1-1 0 0,-1-1 0 0 0,0 1 0 0 0,0 0 1 0 0,1 0-1 0 0,-1 0 0 0 0,0-1 0 0 0,0 1 1 0 0,0 0-1 0 0,0 0 0 0 0,1 0 0 0 0,-1 0 1 0 0,0 0-1 0 0,0 0 0 0 0,0 0 0 0 0,1 1 1 0 0,-1-1-1 0 0,0 0 0 0 0,0 0 0 0 0,0 1 1 0 0,1-1-1 0 0,-1 0 0 0 0,0 1 0 0 0,1-1 1 0 0,-1 1-1 0 0,0-1 0 0 0,1 1 0 0 0,-1-1 1 0 0,0 1-1 0 0,1-1 0 0 0,-1 2 11 0 0,-26 41-610 0 0,14-13 620 0 0,2 1-1 0 0,0 1 0 0 0,3-1 1 0 0,0 1-1 0 0,2 1 0 0 0,1 0 1 0 0,2-1-1 0 0,1 1 0 0 0,2 0 1 0 0,1 8-10 0 0,1-26 3 0 0,-1-1 0 0 0,2 0 0 0 0,0 0 0 0 0,0 0 1 0 0,2-1-1 0 0,0 1 0 0 0,0-1 0 0 0,1 0 0 0 0,0-1 1 0 0,2 1-1 0 0,-1-1 0 0 0,1 0 0 0 0,1-1 0 0 0,0 0 1 0 0,1 0-1 0 0,0-1 0 0 0,0-1 0 0 0,1 1 1 0 0,0-2-1 0 0,1 1 0 0 0,0-2 0 0 0,10 6-3 0 0,-9-10 64 0 0,1 0 0 0 0,0-1 0 0 0,-1-1 1 0 0,1 0-1 0 0,0 0 0 0 0,0-2 0 0 0,0 0 0 0 0,-1 0 0 0 0,1-1 0 0 0,0-1 0 0 0,-1 0 0 0 0,0-1 0 0 0,1 0 0 0 0,-2-1 0 0 0,1-1 1 0 0,0 0-1 0 0,-1-1 0 0 0,0 0 0 0 0,7-7-64 0 0,26-15 186 0 0,-2-2 0 0 0,-1-2 0 0 0,-1-1 0 0 0,-3-3 0 0 0,0-1 0 0 0,19-28-186 0 0,-40 50-9 0 0,0-2 1 0 0,-2 0-1 0 0,0-1 1 0 0,-1 0-1 0 0,0-1 1 0 0,-2-1-1 0 0,-1 0 1 0 0,0-1-1 0 0,-2 0 1 0 0,0 0-1 0 0,-2-1 1 0 0,0 0-1 0 0,-2-1 1 0 0,0 1-1 0 0,0-17 9 0 0,-5 37-7 0 0,-1 1 1 0 0,1-1-1 0 0,-1 1 0 0 0,0-1 1 0 0,0 1-1 0 0,0 0 0 0 0,0 0 1 0 0,0-1-1 0 0,0 1 0 0 0,-1 0 1 0 0,1 0-1 0 0,-1 0 0 0 0,1 0 1 0 0,-1 0-1 0 0,0 1 0 0 0,0-1 1 0 0,0 0-1 0 0,0 1 0 0 0,0 0 1 0 0,0-1-1 0 0,0 1 0 0 0,0 0 1 0 0,-1 0-1 0 0,1 0 0 0 0,0 0 1 0 0,-1 0-1 0 0,1 1 0 0 0,-1-1 1 0 0,1 1-1 0 0,-1 0 0 0 0,1 0 1 0 0,-1-1-1 0 0,1 2 0 0 0,-1-1 1 0 0,1 0-1 0 0,-1 0 0 0 0,1 1 1 0 0,-1-1-1 0 0,1 1 0 0 0,0 0 1 0 0,-1 0-1 0 0,1 0 0 0 0,0 0 1 0 0,0 0-1 0 0,-2 1 7 0 0,-11 6-5 0 0,1 0 0 0 0,-1 1 0 0 0,2 1 0 0 0,-1 0-1 0 0,1 0 1 0 0,1 2 0 0 0,0 0 0 0 0,0 0 0 0 0,2 1 0 0 0,-1 0 0 0 0,1 1 0 0 0,1 0 0 0 0,1 0 0 0 0,0 1-1 0 0,1 0 1 0 0,0 1 0 0 0,-3 14 5 0 0,1-7-21 0 0,0-1 0 0 0,2 2 0 0 0,1-1-1 0 0,1 1 1 0 0,1 0 0 0 0,1 0 0 0 0,1 0 0 0 0,2 0 0 0 0,1 20 21 0 0,1-34-27 0 0,0-1 1 0 0,0 1 0 0 0,1-1 0 0 0,1 0 0 0 0,0 0 0 0 0,0 0 0 0 0,0-1 0 0 0,1 1-1 0 0,1-1 1 0 0,-1 0 0 0 0,1 0 0 0 0,1-1 0 0 0,-1 0 0 0 0,1 0 0 0 0,1 0 0 0 0,-1-1 0 0 0,1 0-1 0 0,0-1 1 0 0,0 0 0 0 0,1 0 0 0 0,-1 0 0 0 0,1-1 0 0 0,0-1 0 0 0,5 2 26 0 0,-2-2-333 0 0,26 0-1399 0 0,-27-24-7680 0 0,-11 15 4645 0 0,0 1 377 0 0</inkml:trace>
  <inkml:trace contextRef="#ctx0" brushRef="#br0" timeOffset="1929.943">1779 70 1712 0 0,'0'0'2027'0'0,"0"0"161"0"0,0 0 289 0 0,0 0 253 0 0,0 0-46 0 0,0 0-447 0 0,0 0-634 0 0,0 0-516 0 0,0 0-276 0 0,0 0-108 0 0,0 0-26 0 0,0 0-22 0 0,0 0-37 0 0,-1 6-71 0 0,-27 76 932 0 0,25-50-2814 0 0,10-27-3426 0 0,5-6-4930 0 0,-6-2 1243 0 0</inkml:trace>
</inkml:ink>
</file>

<file path=ppt/ink/ink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8:55.9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0 672 0 0,'0'0'1983'0'0,"0"0"-1033"0"0,0 0-378 0 0,0 0 79 0 0,0 0 294 0 0,0 0 397 0 0,0 0 229 0 0,0 0-49 0 0,0 0-230 0 0,0 0-265 0 0,0 0-211 0 0,2 16-124 0 0,14 95 555 0 0,1-6-373 0 0,-4 0 0 0 0,-5 1 0 0 0,-5 0 1 0 0,-6 41-875 0 0,-33 168 201 0 0,33-297-261 0 0,-2 15 405 0 0,15-53 212 0 0,2-11-537 0 0,2 1 1 0 0,1 1-1 0 0,1 0 1 0 0,1 1-1 0 0,2 1 1 0 0,0 1-1 0 0,2 1 1 0 0,1 0 0 0 0,1 2-1 0 0,1 0 1 0 0,1 2-1 0 0,22-14-20 0 0,-42 30-1 0 0,1 0-1 0 0,0 1 1 0 0,0 0 0 0 0,0 0-1 0 0,1 0 1 0 0,-1 1-1 0 0,1 0 1 0 0,0 1 0 0 0,0-1-1 0 0,0 1 1 0 0,0 1-1 0 0,1-1 1 0 0,-1 1-1 0 0,0 0 1 0 0,0 1 0 0 0,7 0 1 0 0,-9 4 10 0 0,-1 0 0 0 0,0 1 0 0 0,0-1 0 0 0,0 1 0 0 0,-1 0 0 0 0,0 0 0 0 0,0 0 0 0 0,0 0 0 0 0,0 1 1 0 0,-1-1-1 0 0,0 1 0 0 0,0-1 0 0 0,0 1 0 0 0,-1 0 0 0 0,0 0 0 0 0,0 0 0 0 0,0 0 0 0 0,-1 0 0 0 0,0 0 1 0 0,0 0-1 0 0,-1 2-10 0 0,-2 275 653 0 0,3-282-701 0 0,0 1-1 0 0,0-1 1 0 0,0 1-1 0 0,0-1 1 0 0,1 1-1 0 0,-1-1 1 0 0,0 1 0 0 0,1-1-1 0 0,-1 1 1 0 0,1-1-1 0 0,-1 1 1 0 0,1-1-1 0 0,0 0 1 0 0,-1 1-1 0 0,1-1 1 0 0,0 0 0 0 0,0 0-1 0 0,0 1 1 0 0,0-1-1 0 0,0 0 1 0 0,0 0-1 0 0,0 0 1 0 0,1 0-1 0 0,-1 0 1 0 0,0-1-1 0 0,0 1 1 0 0,1 0 0 0 0,-1-1-1 0 0,2 1 49 0 0,11-2-3994 0 0,1-7-4190 0 0,-11 4 856 0 0</inkml:trace>
  <inkml:trace contextRef="#ctx0" brushRef="#br0" timeOffset="764.965">1034 696 3457 0 0,'0'0'1901'0'0,"0"0"-278"0"0,0 0 46 0 0,0 0 183 0 0,0 0 15 0 0,0 0-228 0 0,0 0-370 0 0,0 0-356 0 0,0 0-237 0 0,0 0-158 0 0,0 0-125 0 0,0 0-103 0 0,-34 12-62 0 0,-105 36-32 0 0,62-7 155 0 0,64-27-285 0 0,5-7-84 0 0,1 0 0 0 0,0 0-1 0 0,0 0 1 0 0,1 1 0 0 0,0 0 0 0 0,0 1-1 0 0,1-1 1 0 0,0 1 0 0 0,0 0 0 0 0,1 1 0 0 0,0-1-1 0 0,1 1 1 0 0,0-1 0 0 0,1 1 0 0 0,0 0-1 0 0,0 0 1 0 0,1 0 0 0 0,0 0 0 0 0,1 0 0 0 0,0 0-1 0 0,1 1 19 0 0,-1-9 3 0 0,1 0 0 0 0,-1-1 0 0 0,1 1 0 0 0,-1-1 0 0 0,1 1 0 0 0,0 0 0 0 0,0-1 0 0 0,0 1 0 0 0,-1-1 0 0 0,2 0 0 0 0,-1 1 0 0 0,0-1 0 0 0,0 0 0 0 0,0 0 0 0 0,0 1 0 0 0,1-1 0 0 0,-1 0 1 0 0,1 0-1 0 0,-1-1 0 0 0,0 1 0 0 0,1 0 0 0 0,0 0 0 0 0,-1-1 0 0 0,1 1 0 0 0,-1-1 0 0 0,1 1 0 0 0,0-1 0 0 0,-1 0 0 0 0,1 1 0 0 0,0-1 0 0 0,0 0 0 0 0,-1 0 0 0 0,1 0 0 0 0,0-1 0 0 0,-1 1 0 0 0,1 0 0 0 0,0-1 0 0 0,-1 1 0 0 0,1-1 0 0 0,0 0-3 0 0,67-28 801 0 0,-27-4-596 0 0,-2-1 0 0 0,-2-2 0 0 0,-2-2 0 0 0,8-12-205 0 0,84-82 71 0 0,-80 98-223 0 0,-45 67-123 0 0,-13 199 146 0 0,10-226 133 0 0,0-1 1 0 0,1 1 0 0 0,0-1 0 0 0,0 0-1 0 0,0 1 1 0 0,1-1 0 0 0,-1 0 0 0 0,1 0 0 0 0,1 0-1 0 0,-1 0 1 0 0,1 0 0 0 0,-1 0 0 0 0,2-1 0 0 0,-1 0-1 0 0,0 1 1 0 0,1-1 0 0 0,0 0 0 0 0,0 0-1 0 0,0-1 1 0 0,0 1 0 0 0,0-1 0 0 0,1 0 0 0 0,0 0-1 0 0,-1-1 1 0 0,1 1 0 0 0,0-1 0 0 0,1 0-1 0 0,-1-1 1 0 0,3 2-5 0 0,-4-5 45 0 0,0 0 0 0 0,0 0 0 0 0,0 0 0 0 0,0 0 0 0 0,0-1 0 0 0,0 0 0 0 0,-1 0 0 0 0,0 0 0 0 0,1 0 0 0 0,-1 0 0 0 0,0 0 0 0 0,0-1 0 0 0,-1 0 0 0 0,1 0 0 0 0,-1 1 0 0 0,1-4-45 0 0,0 4 34 0 0,135-254 939 0 0,-93 202-986 0 0,-43 58-35 0 0,0-1 1 0 0,0 1-1 0 0,-1 0 1 0 0,1 0-1 0 0,-1 0 1 0 0,0 0-1 0 0,1 0 1 0 0,-1 0-1 0 0,-1 0 1 0 0,1 0-1 0 0,0 1 1 0 0,-1-1 0 0 0,0 0-1 0 0,0 0 1 0 0,0 1-1 0 0,0-1 1 0 0,0 0-1 0 0,-1 0 1 0 0,1 1-1 0 0,-2 2 48 0 0,2-1-22 0 0,-3 62-56 0 0,1-51 61 0 0,1 0-1 0 0,0 0 1 0 0,1 0 0 0 0,1 0-1 0 0,0-1 1 0 0,1 1 0 0 0,1 0 0 0 0,0 0-1 0 0,1-1 1 0 0,6 14 17 0 0,-10-27 19 0 0,1 1 0 0 0,0-1 0 0 0,0 0 0 0 0,0 1-1 0 0,0-1 1 0 0,1 0 0 0 0,-1 0 0 0 0,1 1 0 0 0,-1-1 0 0 0,1 0 0 0 0,0-1 0 0 0,0 1-1 0 0,-1 0 1 0 0,1 0 0 0 0,1-1 0 0 0,-1 1 0 0 0,0-1 0 0 0,0 0 0 0 0,0 0 0 0 0,1 1 0 0 0,-1-2-1 0 0,1 1 1 0 0,-1 0 0 0 0,1 0 0 0 0,-1-1 0 0 0,1 1 0 0 0,-1-1 0 0 0,1 0 0 0 0,-1 0-1 0 0,1 0 1 0 0,0 0 0 0 0,-1 0 0 0 0,1 0 0 0 0,-1-1 0 0 0,1 0 0 0 0,-1 1 0 0 0,1-1-1 0 0,1 0-17 0 0,13-22 549 0 0,0-1 0 0 0,-1 0 0 0 0,-1 0 0 0 0,-2-2 0 0 0,11-26-550 0 0,23-43 757 0 0,31-47-782 0 0,-75 137-1167 0 0,1-2 2331 0 0,-3 5-6438 0 0,-1 1-5906 0 0,-1 7 3151 0 0</inkml:trace>
  <inkml:trace contextRef="#ctx0" brushRef="#br0" timeOffset="1141.465">2070 825 664 0 0,'0'0'4912'0'0,"0"0"-2021"0"0,0 0-609 0 0,0 0-11 0 0,0 0-133 0 0,0 0-303 0 0,0 0-381 0 0,33-6-354 0 0,103-20-251 0 0,-72-1 444 0 0,-57 22-1194 0 0,-2 0 0 0 0,1-1 0 0 0,-1 1 0 0 0,1-1 0 0 0,-1 0 0 0 0,-1-1 0 0 0,1 1 0 0 0,-1-1 0 0 0,-1 0 0 0 0,1 0 0 0 0,-1 0 0 0 0,0 0 0 0 0,-1-1 0 0 0,1 1 0 0 0,-2-1 0 0 0,1 0 0 0 0,-1 1 0 0 0,0-1 0 0 0,0 0 0 0 0,-1 0 0 0 0,0 0 0 0 0,-1 1 0 0 0,0-1 0 0 0,0 0 0 0 0,-1-1-99 0 0,-2 4-95 0 0,0 1 0 0 0,-1 0 0 0 0,0 0 1 0 0,0 0-1 0 0,0 1 0 0 0,0 0 0 0 0,0 0 1 0 0,-1 0-1 0 0,1 1 0 0 0,-1-1 0 0 0,0 1 0 0 0,0 0 1 0 0,0 1-1 0 0,0 0 0 0 0,0 0 0 0 0,0 0 1 0 0,0 1-1 0 0,0-1 0 0 0,0 1 0 0 0,0 1 0 0 0,0-1 1 0 0,0 1-1 0 0,0 0 0 0 0,0 1 0 0 0,0 0 0 0 0,0-1 1 0 0,0 2-1 0 0,-2 0 95 0 0,-4 2-76 0 0,0 0 0 0 0,0 1 0 0 0,1 1 0 0 0,0-1 0 0 0,0 2 0 0 0,0-1 0 0 0,1 2 0 0 0,0-1 0 0 0,1 1 0 0 0,0 1 0 0 0,0 0 0 0 0,1 0 0 0 0,1 0 0 0 0,-1 1 0 0 0,2 1 0 0 0,-1-1 0 0 0,2 1 0 0 0,-1 0 0 0 0,2 0 0 0 0,0 0 0 0 0,0 1 0 0 0,1 0 0 0 0,0-1 0 0 0,1 1 0 0 0,1 0-1 0 0,0 0 1 0 0,1 0 0 0 0,0 0 0 0 0,2 11 76 0 0,0-17 30 0 0,0 1 0 0 0,0 0 0 0 0,0-1 0 0 0,1 0 0 0 0,0 1 0 0 0,0-1 0 0 0,1-1 0 0 0,0 1 0 0 0,0 0 0 0 0,1-1 0 0 0,-1 0 0 0 0,1 0 0 0 0,1 0 0 0 0,-1-1 0 0 0,1 1 0 0 0,0-1 0 0 0,0-1 0 0 0,1 1 0 0 0,-1-1 0 0 0,1 0 0 0 0,5 2-30 0 0,9 4 216 0 0,1-1 0 0 0,0-1 1 0 0,0-1-1 0 0,1-1 0 0 0,0 0 1 0 0,13 0-217 0 0,153-2 360 0 0,-106-25-2192 0 0,-31 0-5744 0 0,-42 17 4712 0 0,8-4-6457 0 0</inkml:trace>
</inkml:ink>
</file>

<file path=ppt/ink/ink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08.1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12 261 0 0 0,'0'0'884'0'0,"0"0"507"0"0,0 0 136 0 0,0 0-155 0 0,0 0-221 0 0,0 0-132 0 0,0 0-47 0 0,0 0 39 0 0,-2-4 38 0 0,-7-24 1010 0 0,33 24 1827 0 0,172 18-636 0 0,8-11-2013 0 0,-45-13-908 0 0,-111 6-212 0 0,-48 4-76 0 0,0 0 19 0 0,0 0 39 0 0,0 0 53 0 0,0 0 47 0 0,0 0 14 0 0,0 0 22 0 0,0 0-1 0 0,0 0-23 0 0,-6-11 348 0 0,-156-180-315 0 0,157 185-1137 0 0,-3-4 2416 0 0,3 5-3606 0 0,2 1-3667 0 0,1 3-5192 0 0,5 1 5586 0 0</inkml:trace>
</inkml:ink>
</file>

<file path=ppt/ink/ink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00.74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1 295 1920 0 0,'0'0'945'0'0,"0"0"-497"0"0,0 0 29 0 0,0 0 467 0 0,0 0 459 0 0,0 0 283 0 0,0 0-88 0 0,0 0-357 0 0,0 0-355 0 0,0 0-271 0 0,0 0-149 0 0,34-23-47 0 0,105-74-17 0 0,-75 37 356 0 0,16-35 1251 0 0,-65 76-946 0 0,-14 19-925 0 0,8 40 765 0 0,-6-12-659 0 0,14 104 652 0 0,4-1 1 0 0,17 38-897 0 0,29 136 189 0 0,-48-275 140 0 0,-8-57 622 0 0,11-92-727 0 0,6 1-1 0 0,4 0 0 0 0,5 3 1 0 0,25-46-224 0 0,-12 10-847 0 0,-49 149-390 0 0,4-13 2502 0 0,-4 11-5977 0 0,-1 2-6163 0 0,0 2 4560 0 0</inkml:trace>
  <inkml:trace contextRef="#ctx0" brushRef="#br0" timeOffset="3434.993">829 590 1016 0 0,'0'0'1123'0'0,"0"0"-140"0"0,0 0 40 0 0,0 0 194 0 0,0 0 128 0 0,0 0-80 0 0,0 0-247 0 0,0 0-281 0 0,0 0-172 0 0,0 0-96 0 0,0 0-45 0 0,-1 14 19 0 0,-1 75 488 0 0,31 54 1285 0 0,-35-25-2348 0 0,3-105-587 0 0,-3 3-666 0 0,1-13-2710 0 0,-3-2-3363 0 0,8-1 6472 0 0</inkml:trace>
  <inkml:trace contextRef="#ctx0" brushRef="#br0" timeOffset="3992.085">720 590 232 0 0,'0'0'1988'0'0,"0"0"-431"0"0,0 0-72 0 0,0 0 177 0 0,0 0 129 0 0,0 0-92 0 0,0 0-325 0 0,0 0-382 0 0,0 0-238 0 0,0 0-94 0 0,0 0-16 0 0,0 0 7 0 0,29-11-19 0 0,93-31-60 0 0,-4 24 765 0 0,-89 19-1140 0 0,-27-2-186 0 0,0 1 0 0 0,0 0 1 0 0,1 0-1 0 0,-1 0 0 0 0,0 0 1 0 0,0 1-1 0 0,0-1 0 0 0,1 1 1 0 0,-1-1-1 0 0,0 1 0 0 0,0 0 1 0 0,0-1-1 0 0,0 1 0 0 0,0 0 1 0 0,0 1-1 0 0,0-1 1 0 0,0 0-1 0 0,-1 0 0 0 0,1 1 1 0 0,0-1-1 0 0,-1 1 0 0 0,1-1 1 0 0,-1 1-1 0 0,0 0 0 0 0,1 0 1 0 0,-1 0-1 0 0,0 0 0 0 0,0 0 1 0 0,0 0-1 0 0,0 0 0 0 0,0 0 1 0 0,-1 0-1 0 0,1 0 1 0 0,-1 0-1 0 0,1 0 0 0 0,-1 1 1 0 0,0-1-1 0 0,0 0 0 0 0,0 0 1 0 0,0 0-1 0 0,0 1 0 0 0,0-1 1 0 0,-1 0-1 0 0,1 0 0 0 0,-1 2-11 0 0,-1 2 34 0 0,1-1-1 0 0,-1 1 1 0 0,0-1-1 0 0,0 1 0 0 0,-1-1 1 0 0,1 0-1 0 0,-1 0 1 0 0,0 0-1 0 0,-1 0 1 0 0,1 0-1 0 0,-1-1 0 0 0,0 0 1 0 0,0 0-1 0 0,-2 1-33 0 0,-11 15 62 0 0,1-2-20 0 0,-20 45-60 0 0,37-61 10 0 0,0 0 0 0 0,1 1 0 0 0,-1-1 0 0 0,1 0 0 0 0,0-1 0 0 0,-1 1 0 0 0,1 0 0 0 0,0 0 0 0 0,0-1 0 0 0,0 1 0 0 0,0-1 0 0 0,1 0 1 0 0,-1 0-1 0 0,0 0 0 0 0,1 0 0 0 0,-1 0 0 0 0,0 0 0 0 0,1 0 0 0 0,-1-1 0 0 0,1 1 0 0 0,-1-1 0 0 0,2 0 8 0 0,50 9-12 0 0,-42-9 13 0 0,0 2 0 0 0,1-1 0 0 0,-1 2 1 0 0,0 0-1 0 0,-1 0 0 0 0,1 1 0 0 0,0 0 1 0 0,-1 1-1 0 0,0 0 0 0 0,0 1 0 0 0,0 1-1 0 0,-9-6 20 0 0,0 1-1 0 0,0 0 1 0 0,-1 0-1 0 0,1-1 0 0 0,0 1 1 0 0,-1 1-1 0 0,1-1 1 0 0,-1 0-1 0 0,0 0 0 0 0,0 0 1 0 0,0 1-1 0 0,0-1 1 0 0,0 0-1 0 0,0 1 0 0 0,0-1 1 0 0,-1 1-1 0 0,0-1 1 0 0,1 1-1 0 0,-1-1 0 0 0,0 1 1 0 0,0 0-1 0 0,0-1 1 0 0,0 1-1 0 0,-1-1 1 0 0,1 1-1 0 0,-1-1 0 0 0,0 1 1 0 0,1-1-1 0 0,-1 0 1 0 0,0 1-1 0 0,0-1 0 0 0,-1 0 1 0 0,1 0-1 0 0,0 1 1 0 0,-2 0-20 0 0,-60 68 594 0 0,54-63-644 0 0,-1 0 1 0 0,0-1-1 0 0,0 0 1 0 0,-1-1-1 0 0,0 0 1 0 0,0 0-1 0 0,-1-1 1 0 0,1-1-1 0 0,-1 0 1 0 0,0 0-1 0 0,0-1 1 0 0,0-1-1 0 0,-1 0 1 0 0,1-1-1 0 0,-10 0 50 0 0,-1 0-969 0 0,-27-2-1836 0 0,19-6-5383 0 0,22 3 502 0 0</inkml:trace>
  <inkml:trace contextRef="#ctx0" brushRef="#br0" timeOffset="5301.145">1481 608 0 0 0,'0'0'748'0'0,"0"0"668"0"0,0 0 357 0 0,0 0 121 0 0,0 0-86 0 0,0 0-185 0 0,0 0-160 0 0,0 0-107 0 0,0 0-141 0 0,0 0-163 0 0,0 0-187 0 0,0-2-211 0 0,-48 78 1895 0 0,-80 178-2088 0 0,31-100-1150 0 0,-18-32-3709 0 0,111-116 1637 0 0,5-5-7074 0 0,1-1 8641 0 0</inkml:trace>
  <inkml:trace contextRef="#ctx0" brushRef="#br0" timeOffset="6015.035">1606 818 0 0 0,'0'0'600'0'0,"0"0"866"0"0,0 0 330 0 0,0 0-66 0 0,0 0-295 0 0,0 0-318 0 0,-24 32-251 0 0,-71 99-186 0 0,33-40 814 0 0,-60 56 382 0 0,112-131-1483 0 0,20-20 984 0 0,228-222 82 0 0,-204 192-1425 0 0,2 2 1 0 0,1 1 0 0 0,2 2 0 0 0,0 1-1 0 0,21-9-34 0 0,-59 37 5 0 0,-1-1-1 0 0,1 0 1 0 0,0 0 0 0 0,0 1-1 0 0,0-1 1 0 0,0 1-1 0 0,0-1 1 0 0,0 1-1 0 0,0-1 1 0 0,0 1 0 0 0,0-1-1 0 0,0 1 1 0 0,0 0-1 0 0,0 0 1 0 0,0 0-1 0 0,0-1 1 0 0,0 1 0 0 0,0 0-1 0 0,0 0 1 0 0,0 0-1 0 0,0 1 1 0 0,0-1 0 0 0,0 0-1 0 0,0 0 1 0 0,0 0-1 0 0,0 1 1 0 0,0-1-1 0 0,0 1 1 0 0,0-1 0 0 0,0 1-1 0 0,0-1 1 0 0,0 1-1 0 0,0-1 1 0 0,0 1 0 0 0,0 0-1 0 0,-1 0 1 0 0,1-1-1 0 0,0 1 1 0 0,0 0-1 0 0,-1 0 1 0 0,1 0 0 0 0,-1 0-1 0 0,1 0 1 0 0,-1 0-1 0 0,1 0 1 0 0,-1 0 0 0 0,1 0-1 0 0,-1 0-4 0 0,3 56 270 0 0,-4-49-288 0 0,-24 196 605 0 0,41-116-117 0 0,-16-87-350 0 0,0-1 6 0 0,0 0 13 0 0,-18 1 1054 0 0,-38-10 556 0 0,-44-57-1222 0 0,0-35-1821 0 0,74 48-8721 0 0,24 45-521 0 0</inkml:trace>
  <inkml:trace contextRef="#ctx0" brushRef="#br0" timeOffset="7971.235">2090 240 0 0 0,'0'0'1438'0'0,"0"0"219"0"0,0 0 216 0 0,0 0 79 0 0,0 0-82 0 0,0 0-171 0 0,0 0-240 0 0,0 0-272 0 0,0 0-260 0 0,0 0-223 0 0,0 0-168 0 0,-6-5-91 0 0,0 1-536 0 0,-11-10 1057 0 0,43 22 1521 0 0,-11-3-2073 0 0,1-1 1 0 0,0 0-1 0 0,0-1 0 0 0,1-1 0 0 0,-1-1 0 0 0,1 0 0 0 0,-1-1 0 0 0,4-1-414 0 0,0 1 227 0 0,192-26 934 0 0,-111 16-1664 0 0,-58 9-7462 0 0,-42 2 3152 0 0,-1 1 1244 0 0,0-1-3391 0 0</inkml:trace>
  <inkml:trace contextRef="#ctx0" brushRef="#br0" timeOffset="8274.418">2070 509 1624 0 0,'0'0'1946'0'0,"0"0"-49"0"0,0 0 35 0 0,0 0 46 0 0,0 0-102 0 0,0 0-256 0 0,0 0-301 0 0,0 0-174 0 0,0 0-77 0 0,0 0-49 0 0,0 0-74 0 0,0 0-102 0 0,0 0-97 0 0,9 3-85 0 0,122 19 2165 0 0,178-52-3301 0 0,-261 25-3302 0 0,-17 1-4670 0 0,-26 4 6213 0 0,7-1-6278 0 0</inkml:trace>
</inkml:ink>
</file>

<file path=ppt/ink/ink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11.28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50 714 0 0 0,'0'0'599'0'0,"0"0"804"0"0,0 0 353 0 0,0 0-15 0 0,0 0-241 0 0,0 0-311 0 0,0 0-344 0 0,0 0-289 0 0,0 0-175 0 0,0 0-49 0 0,0 4 56 0 0,-22 235 3498 0 0,9-40-3483 0 0,-1-134-88 0 0,14-98 3177 0 0,0-17-3461 0 0,1 21 31 0 0,2 0-1 0 0,1 0 0 0 0,1 0 0 0 0,2 1 1 0 0,1 0-1 0 0,1 0 0 0 0,1 1 1 0 0,1 0-1 0 0,2 1 0 0 0,0 0 0 0 0,2 1 1 0 0,1 1-1 0 0,1 0 0 0 0,1 1 0 0 0,1 1 1 0 0,1 1-1 0 0,0 0 0 0 0,2 2 1 0 0,15-11-62 0 0,-31 26 10 0 0,-1 0 0 0 0,1 1 0 0 0,0 0 1 0 0,0 0-1 0 0,1 0 0 0 0,-1 1 0 0 0,1 0 1 0 0,-1 0-1 0 0,1 1 0 0 0,-1-1 0 0 0,1 2 1 0 0,0-1-1 0 0,0 1 0 0 0,0 0 0 0 0,-1 0 1 0 0,3 1-11 0 0,-7 0 22 0 0,-1 1-1 0 0,1 0 1 0 0,-1 0 0 0 0,1 0 0 0 0,-1 0 0 0 0,0 0 0 0 0,0 0 0 0 0,0 0 0 0 0,0 0 0 0 0,-1 1-1 0 0,1-1 1 0 0,0 0 0 0 0,-1 1 0 0 0,0-1 0 0 0,1 0 0 0 0,-1 1 0 0 0,0-1 0 0 0,0 0 0 0 0,0 1-1 0 0,-1-1 1 0 0,1 0 0 0 0,0 1 0 0 0,-2 1-22 0 0,2 7 103 0 0,-1-4-167 0 0,0-1 0 0 0,-1 1-1 0 0,0-1 1 0 0,0 0-1 0 0,0 0 1 0 0,-1 1-1 0 0,0-2 1 0 0,0 1 0 0 0,-1 0-1 0 0,1-1 1 0 0,-1 1-1 0 0,0-1 1 0 0,-3 2 64 0 0,6-6-1039 0 0,-1 1 1704 0 0,1-2-4514 0 0,0 1-4369 0 0,1-1 744 0 0</inkml:trace>
  <inkml:trace contextRef="#ctx0" brushRef="#br0" timeOffset="1450.93">494 1259 0 0 0,'0'0'331'0'0,"0"0"1014"0"0,0 0 282 0 0,0 0-77 0 0,0 0-100 0 0,0 0-33 0 0,0 0-20 0 0,0 0-70 0 0,0 0-102 0 0,21-1-157 0 0,64-9-146 0 0,-29-18 772 0 0,-43 16-1201 0 0,-2 3-209 0 0,42-28 408 0 0,-2-3 1 0 0,-2-3 0 0 0,-1-1 0 0 0,-3-3 0 0 0,36-46-693 0 0,-78 88 14 0 0,1 1 1 0 0,-1-1 0 0 0,0 0 0 0 0,-1 0-1 0 0,1 0 1 0 0,-1-1 0 0 0,0 1 0 0 0,0 0-1 0 0,0-1 1 0 0,-1 0 0 0 0,0 1 0 0 0,0-1-1 0 0,-1 0 1 0 0,1 1 0 0 0,-1-1 0 0 0,0 0-1 0 0,-1-1-14 0 0,-1 5-73 0 0,-1 1 0 0 0,1 0 0 0 0,-1 0 0 0 0,1 0 0 0 0,-1 0 0 0 0,1 0 0 0 0,-1 0 0 0 0,1 1 0 0 0,-1-1 0 0 0,0 1 0 0 0,1 0 0 0 0,-1-1 0 0 0,0 1 0 0 0,1 1 0 0 0,-1-1 0 0 0,0 0 0 0 0,1 1 0 0 0,-1-1 0 0 0,0 1 0 0 0,1 0 0 0 0,-1 0 0 0 0,1 0 0 0 0,-1 0 0 0 0,1 0 0 0 0,-2 2 73 0 0,-4 2-35 0 0,0 0 1 0 0,0 1 0 0 0,1 0-1 0 0,0 1 1 0 0,0-1 0 0 0,1 1-1 0 0,-1 1 1 0 0,2-1 0 0 0,-1 1-1 0 0,1 0 1 0 0,0 0 0 0 0,1 1-1 0 0,0-1 1 0 0,0 1 0 0 0,1 0-1 0 0,0 0 1 0 0,0 0 0 0 0,1 1 0 0 0,0-1-1 0 0,1 0 1 0 0,0 1 0 0 0,1-1-1 0 0,0 1 1 0 0,0 0 0 0 0,1-1-1 0 0,1 8 35 0 0,1-11 26 0 0,0 0 0 0 0,0-1 0 0 0,0 1 0 0 0,1-1 0 0 0,-1 1 0 0 0,1-1 0 0 0,1 0 0 0 0,-1-1 0 0 0,1 1 0 0 0,-1-1 0 0 0,1 0 0 0 0,1 0 0 0 0,-1 0 0 0 0,1-1-1 0 0,-1 1 1 0 0,1-1 0 0 0,0-1 0 0 0,0 1 0 0 0,0-1 0 0 0,0 0 0 0 0,4 0-26 0 0,136 18 830 0 0,-132-21-785 0 0,-1-1-1 0 0,0-1 1 0 0,0 0 0 0 0,0-1-1 0 0,0 0 1 0 0,0-1-1 0 0,-1 0 1 0 0,0-1-1 0 0,0-1 1 0 0,0 0-1 0 0,-1 0 1 0 0,0-1 0 0 0,-1 0-1 0 0,0-1 1 0 0,0-1-1 0 0,0 1 1 0 0,-2-1-1 0 0,1-1 1 0 0,-1 0-1 0 0,-1 0 1 0 0,0 0 0 0 0,1-3-46 0 0,-4 7-88 0 0,-1 0-1 0 0,0 0 0 0 0,-1-1 1 0 0,1 1-1 0 0,-1-1 0 0 0,0 1 0 0 0,-1-1 1 0 0,0 0-1 0 0,0 0 0 0 0,-1 1 0 0 0,0-1 1 0 0,0 0-1 0 0,-1 0 0 0 0,0 0 90 0 0,-1 7-95 0 0,1-1 0 0 0,0 0 0 0 0,-1 0 0 0 0,0 1 0 0 0,1-1 0 0 0,-1 1 0 0 0,0 0 0 0 0,0-1 0 0 0,0 1 0 0 0,0 0 0 0 0,0 0 0 0 0,0 0 0 0 0,0 0 0 0 0,0 1 0 0 0,-1-1 0 0 0,1 0 0 0 0,0 1 0 0 0,0 0 0 0 0,-1-1 0 0 0,1 1 0 0 0,0 0 0 0 0,0 0 0 0 0,-1 0 0 0 0,1 1 0 0 0,0-1 0 0 0,0 0 0 0 0,-1 1 0 0 0,1 0 0 0 0,0-1 0 0 0,0 1 0 0 0,0 0 0 0 0,0 0 0 0 0,0 0 0 0 0,0 0 0 0 0,0 1 0 0 0,0-1 0 0 0,0 0 0 0 0,1 1 0 0 0,-1-1 0 0 0,0 1 0 0 0,1 0 0 0 0,-1 0 0 0 0,1-1 0 0 0,0 1 0 0 0,0 0 0 0 0,-1 0 0 0 0,1 0 0 0 0,1 0 0 0 0,-1 1 0 0 0,0-1 95 0 0,0 3 26 0 0,0-1 1 0 0,0 1-1 0 0,1-1 1 0 0,-1 1 0 0 0,1-1-1 0 0,0 1 1 0 0,1 0-1 0 0,-1-1 1 0 0,1 1-1 0 0,0-1 1 0 0,0 1-1 0 0,0-1 1 0 0,1 1-1 0 0,-1-1 1 0 0,1 0-1 0 0,0 0 1 0 0,0 0-1 0 0,1 0 1 0 0,-1 0 0 0 0,1 0-1 0 0,0-1 1 0 0,0 1-1 0 0,0-1 1 0 0,1 0-1 0 0,-1 0 1 0 0,3 2-27 0 0,4 3 183 0 0,-1 0-1 0 0,2-2 1 0 0,-1 1 0 0 0,0-1 0 0 0,1 0 0 0 0,0-1-1 0 0,1-1 1 0 0,-1 0 0 0 0,9 2-183 0 0,-4-5 226 0 0,0-1 0 0 0,0-1-1 0 0,0-1 1 0 0,0 0 0 0 0,-1-1 0 0 0,1-1 0 0 0,-1 0-1 0 0,1-1 1 0 0,-1-1 0 0 0,-1 0 0 0 0,1-1 0 0 0,-1 0-1 0 0,0-2 1 0 0,-1 1 0 0 0,0-2 0 0 0,1-1-226 0 0,-9 8 41 0 0,7-3 27 0 0,0-1 0 0 0,-1 0 0 0 0,0-1 1 0 0,0-1-1 0 0,-1 1 0 0 0,0-2 0 0 0,0 1 1 0 0,-1-1-1 0 0,-1-1 0 0 0,1 0 0 0 0,-2 0 1 0 0,1-1-1 0 0,-2 1 0 0 0,5-11-68 0 0,-10 20-5 0 0,0 0 0 0 0,-1 0 0 0 0,1 0 0 0 0,-1 0 0 0 0,1 1 0 0 0,-1-1 0 0 0,0 0 0 0 0,1 0 0 0 0,-1 0 0 0 0,0 0-1 0 0,0 0 1 0 0,-1 0 0 0 0,1 0 0 0 0,0 0 0 0 0,-1 0 0 0 0,1 0 0 0 0,-1 0 0 0 0,1 0 0 0 0,-1 0 0 0 0,0 0 0 0 0,0 1 0 0 0,0-1 0 0 0,0 0 0 0 0,0 0 0 0 0,0 1 0 0 0,-1-1 0 0 0,1 1 0 0 0,0-1 0 0 0,-1 1 0 0 0,1 0-1 0 0,-1 0 1 0 0,1-1 0 0 0,-1 1 0 0 0,0 0 0 0 0,0 0 0 0 0,1 0 0 0 0,-1 1 0 0 0,0-1 0 0 0,0 0 0 0 0,0 1 0 0 0,0-1 0 0 0,0 1 0 0 0,0 0 0 0 0,0 0 0 0 0,0 0 0 0 0,0 0 0 0 0,0 0 5 0 0,-6 0-55 0 0,1 1-1 0 0,-1 0 1 0 0,0 0 0 0 0,1 1 0 0 0,-1 0 0 0 0,1 1 0 0 0,0 0 0 0 0,-1 0-1 0 0,2 0 1 0 0,-1 1 0 0 0,0 0 0 0 0,1 0 0 0 0,-1 1 0 0 0,1 0 0 0 0,0 0-1 0 0,1 0 1 0 0,-1 1 0 0 0,1-1 0 0 0,0 1 0 0 0,-1 3 55 0 0,-5 6-92 0 0,2 0 1 0 0,0 1-1 0 0,0-1 1 0 0,2 2-1 0 0,0-1 1 0 0,1 1-1 0 0,0 0 1 0 0,0 9 91 0 0,4-20-13 0 0,1 0 1 0 0,1 0 0 0 0,-1 0 0 0 0,1 0 0 0 0,0 0-1 0 0,1 0 1 0 0,-1 0 0 0 0,1 0 0 0 0,0 0 0 0 0,1 0-1 0 0,0 0 1 0 0,0 0 0 0 0,0 0 0 0 0,0-1 0 0 0,1 1-1 0 0,0-1 1 0 0,0 0 0 0 0,0 0 0 0 0,1 0 0 0 0,0 0-1 0 0,0-1 1 0 0,0 1 0 0 0,0-1 0 0 0,1 0 0 0 0,0 0-1 0 0,0-1 1 0 0,0 1 0 0 0,0-1 0 0 0,0 0 0 0 0,1 0-1 0 0,-1-1 1 0 0,1 0 0 0 0,0 0 0 0 0,2 1 12 0 0,4 1-225 0 0,0 1 1 0 0,0-1-1 0 0,0-1 1 0 0,1-1-1 0 0,-1 1 0 0 0,1-2 1 0 0,0 0-1 0 0,-1 0 1 0 0,10-2 224 0 0,7-3-4475 0 0,-1-4-3720 0 0,-18 5 4954 0 0</inkml:trace>
  <inkml:trace contextRef="#ctx0" brushRef="#br0" timeOffset="5475.582">2210 343 0 0 0,'0'0'1248'0'0,"0"0"281"0"0,0 0-9 0 0,0 0-246 0 0,0 0-270 0 0,0 0-193 0 0,0 0-67 0 0,0 0-4 0 0,-6 2 16 0 0,2 1-511 0 0,-1-1 0 0 0,0 1 0 0 0,1 0 0 0 0,0 1 0 0 0,0-1 0 0 0,0 1 0 0 0,0-1 0 0 0,0 1 0 0 0,1 1 0 0 0,0-1 0 0 0,-1 0 0 0 0,2 1 0 0 0,-1-1 0 0 0,0 1 1 0 0,0 4-246 0 0,-19 36 684 0 0,2 2 0 0 0,1 1 0 0 0,4 1 1 0 0,1 0-1 0 0,2 0 0 0 0,3 1 1 0 0,1 1-1 0 0,0 48-684 0 0,7-51 254 0 0,-1-34-161 0 0,1 1 0 0 0,0 0 0 0 0,1 0-1 0 0,1-1 1 0 0,0 1 0 0 0,1 0 0 0 0,1-1 0 0 0,0 1 0 0 0,1-1-1 0 0,0 0 1 0 0,1 0 0 0 0,1 0 0 0 0,0-1 0 0 0,5 8-93 0 0,-9-19-12 0 0,1 0 1 0 0,0 0-1 0 0,-1 0 0 0 0,1-1 1 0 0,0 1-1 0 0,0 0 1 0 0,0-1-1 0 0,0 0 1 0 0,0 0-1 0 0,1 0 1 0 0,-1 0-1 0 0,0-1 1 0 0,0 1-1 0 0,1-1 0 0 0,-1 0 1 0 0,0 1-1 0 0,1-2 1 0 0,-1 1-1 0 0,0 0 1 0 0,0-1-1 0 0,1 1 1 0 0,-1-1-1 0 0,0 0 1 0 0,0 0-1 0 0,0 0 0 0 0,0-1 1 0 0,0 1-1 0 0,0-1 1 0 0,0 0-1 0 0,0 1 1 0 0,0-1-1 0 0,-1 0 1 0 0,1-1-1 0 0,-1 1 1 0 0,0 0-1 0 0,0-1 0 0 0,0 1 1 0 0,0-1-1 0 0,0 0 1 0 0,0 0-1 0 0,0 0 12 0 0,16-33-5275 0 0,-10 21-3066 0 0,-6 7 2101 0 0</inkml:trace>
  <inkml:trace contextRef="#ctx0" brushRef="#br0" timeOffset="5793.038">2184 836 5753 0 0,'0'0'1398'0'0,"0"0"-483"0"0,0 0-155 0 0,0 0 257 0 0,0 0 310 0 0,0 0 124 0 0,0 0-146 0 0,0 0-284 0 0,0 0-229 0 0,0 0-114 0 0,0 0-66 0 0,0 0-51 0 0,31-7-74 0 0,96-20-89 0 0,-16 9 231 0 0,2 15-2145 0 0,-81 3-3404 0 0,-22 3-2875 0 0,-5-3 2922 0 0</inkml:trace>
  <inkml:trace contextRef="#ctx0" brushRef="#br0" timeOffset="11086.814">3182 604 0 0 0,'0'0'932'0'0,"0"0"450"0"0,0 0 167 0 0,0 0-32 0 0,0 0-66 0 0,0 0-16 0 0,0 0 34 0 0,0 0 28 0 0,4-5-18 0 0,-2 1-1155 0 0,15-18 1136 0 0,-2 8 2420 0 0,-15 15-3755 0 0,0-1 0 0 0,0 0 0 0 0,0 0 0 0 0,0 1 0 0 0,0-1 0 0 0,0 0 0 0 0,0 1 0 0 0,0-1 0 0 0,0 0 0 0 0,0 1 0 0 0,0-1 1 0 0,0 0-1 0 0,0 1 0 0 0,1-1 0 0 0,-1 0 0 0 0,0 0 0 0 0,0 1 0 0 0,0-1 0 0 0,0 0 0 0 0,1 0 0 0 0,-1 1 0 0 0,0-1 0 0 0,0 0 0 0 0,0 0 1 0 0,1 1-1 0 0,-1-1 0 0 0,0 0 0 0 0,0 0 0 0 0,1 0 0 0 0,-1 0 0 0 0,0 1 0 0 0,1-1 0 0 0,-1 0 0 0 0,0 0 0 0 0,0 0 0 0 0,1 0 0 0 0,-1 0 0 0 0,0 0 1 0 0,1 0-1 0 0,-1 0 0 0 0,0 0 0 0 0,1 0 0 0 0,-1 0-125 0 0,-6 18-97 0 0,-3 7 178 0 0,-1 0 1 0 0,-2 0-1 0 0,0-1 0 0 0,-1 0 1 0 0,-2-1-1 0 0,0-1 1 0 0,-14 14-82 0 0,-26 44-13 0 0,-36 63-775 0 0,67-111-348 0 0,24-31 830 0 0,0-1-42 0 0,0 0-53 0 0,0 0-62 0 0,0 0-69 0 0,1-26-8446 0 0,5 11 1078 0 0,-6 8 4539 0 0</inkml:trace>
  <inkml:trace contextRef="#ctx0" brushRef="#br0" timeOffset="11542.883">2937 597 0 0 0,'0'0'488'0'0,"0"0"939"0"0,0 0 584 0 0,0 0 339 0 0,0 0-47 0 0,0 0-306 0 0,0 0-277 0 0,0 0-241 0 0,0 0-181 0 0,0 0-154 0 0,0 0-132 0 0,-9 1 2338 0 0,12 12-3046 0 0,0-1 0 0 0,1 0 0 0 0,0 0 0 0 0,1 0 0 0 0,0 0 0 0 0,1-1 0 0 0,1 1 0 0 0,0-1 0 0 0,0-1 0 0 0,1 0 0 0 0,0 0 0 0 0,4 3-304 0 0,-1 1 161 0 0,177 221 755 0 0,-159-190-959 0 0,-26-38-524 0 0,-4-10-6015 0 0,-4-8-5738 0 0,4 7 6528 0 0</inkml:trace>
  <inkml:trace contextRef="#ctx0" brushRef="#br0" timeOffset="12181.725">2766 298 0 0 0,'0'0'720'0'0,"0"0"411"0"0,0 0 363 0 0,0 0 213 0 0,0 0-27 0 0,0 0-238 0 0,0 0-283 0 0,0 0-159 0 0,0 0 32 0 0,0 0 106 0 0,0 0 94 0 0,0 0-10 0 0,8 0-90 0 0,70-11 2187 0 0,34-84-422 0 0,-30-5-2248 0 0,-35 46-446 0 0,-35 87-440 0 0,-6-4 316 0 0,-4-12-10 0 0,2-1-1 0 0,0 0 1 0 0,0 0 0 0 0,2 0 0 0 0,0 0 0 0 0,1-1 0 0 0,5 9-69 0 0,48 48-171 0 0,-2-52-4043 0 0,-37-20 205 0 0,-6 0-2923 0 0,-9 0-1223 0 0</inkml:trace>
  <inkml:trace contextRef="#ctx0" brushRef="#br0" timeOffset="12495.429">3474 0 9682 0 0,'0'0'1326'0'0,"0"0"-365"0"0,0 0 95 0 0,0 0 353 0 0,0 0 206 0 0,0 0-87 0 0,0 0-261 0 0,0 0-247 0 0,0 0-209 0 0,0 0-152 0 0,17 34-100 0 0,51 108-89 0 0,47 122 920 0 0,-104-234-1421 0 0,-1 1 1 0 0,-2 0-1 0 0,-1 1 0 0 0,-2 0 1 0 0,-1 0-1 0 0,-1 0 0 0 0,-2 0 1 0 0,-1 1-1 0 0,-1-1 0 0 0,-2 0 1 0 0,-2 0-1 0 0,-1 0 0 0 0,-1 0 1 0 0,-1-1-1 0 0,-2 0 0 0 0,-1-1 1 0 0,-2 0-1 0 0,-1-1 0 0 0,-4 5 31 0 0,-56 48-2796 0 0,45-60-832 0 0,0-4-3457 0 0,16-13-1240 0 0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7.2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7 960 0 0 0,'0'0'596'0'0,"0"0"147"0"0,0 0 52 0 0,0 0 32 0 0,0 0 53 0 0,-6 3 2072 0 0,43-57 2319 0 0,195-263-1886 0 0,53-66-2645 0 0,-144 182-389 0 0,-136 194-206 0 0,-5 7-166 0 0,1 1-1 0 0,-1-1 1 0 0,0 0-1 0 0,0 1 0 0 0,0-1 1 0 0,1 0-1 0 0,-1 1 1 0 0,0-1-1 0 0,0 0 0 0 0,1 0 1 0 0,-1 1-1 0 0,0-1 1 0 0,1 0-1 0 0,-1 0 0 0 0,0 0 1 0 0,1 1-1 0 0,-1-1 1 0 0,0 0-1 0 0,1 0 0 0 0,-1 0 1 0 0,0 0-1 0 0,1 0 1 0 0,-1 0-1 0 0,0 0 1 0 0,1 1-1 0 0,-1-1 0 0 0,1 0 1 0 0,-1 0-1 0 0,0-1 1 0 0,1 1-1 0 0,-1 0 0 0 0,0 0 1 0 0,1 0-1 0 0,-1 0 1 0 0,1 0-1 0 0,-1 0 0 0 0,0 0 1 0 0,1-1-1 0 0,-1 1 1 0 0,0 0-1 0 0,1 0 1 0 0,-1 0-1 0 0,0-1 0 0 0,1 1 22 0 0,8 144 175 0 0,37 282 477 0 0,-26 26-324 0 0,-20-453-282 0 0,0 1-1 0 0,-1 0 0 0 0,1 0 1 0 0,0-1-1 0 0,0 1 0 0 0,-1 0 0 0 0,1-1 1 0 0,0 1-1 0 0,0 0 0 0 0,-1 0 1 0 0,1 0-1 0 0,0-1 0 0 0,-1 1 1 0 0,1 0-1 0 0,0 0 0 0 0,-1 0 0 0 0,1 0 1 0 0,-1 0-1 0 0,1 0 0 0 0,0 0 1 0 0,-1-1-1 0 0,1 1 0 0 0,0 0 1 0 0,-1 0-1 0 0,1 0 0 0 0,0 0 1 0 0,-1 1-1 0 0,1-1 0 0 0,-1 0 0 0 0,1 0 1 0 0,0 0-1 0 0,-1 0 0 0 0,1 0 1 0 0,0 0-1 0 0,-1 1 0 0 0,1-1 1 0 0,0 0-1 0 0,-1 0 0 0 0,1 0 0 0 0,0 1 1 0 0,0-1-1 0 0,-1 0 0 0 0,1 0 1 0 0,0 1-1 0 0,0-1 0 0 0,-1 0 1 0 0,1 1-1 0 0,0-1 0 0 0,0 0 1 0 0,0 1-1 0 0,0-1 0 0 0,-1 0 0 0 0,1 1 1 0 0,0-1-1 0 0,0 0 0 0 0,0 1 1 0 0,0-1-1 0 0,0 1 0 0 0,0-1 1 0 0,0 0-1 0 0,0 1 0 0 0,0-1 1 0 0,0 0-1 0 0,0 1-45 0 0,-25-33 208 0 0,20 25-38 0 0,-55-73 161 0 0,37 44-325 0 0,-1 1-1 0 0,-2 1 1 0 0,-2 1-1 0 0,-1 2 1 0 0,-1 0-1 0 0,-1 2 1 0 0,-2 2 0 0 0,-1 1-1 0 0,-1 1 1 0 0,-1 2-1 0 0,-18-8-5 0 0,-45 7-748 0 0,95 23 566 0 0,1 1 1 0 0,0-1 0 0 0,-1 1 0 0 0,1 0 0 0 0,0 0 0 0 0,-1 0-1 0 0,1 1 1 0 0,0-1 0 0 0,0 1 0 0 0,-1 0 0 0 0,1 0 0 0 0,0 0 0 0 0,0 0-1 0 0,0 1 1 0 0,0-1 0 0 0,0 1 0 0 0,0 0 0 0 0,1 0 0 0 0,-1 0-1 0 0,0 0 1 0 0,1 0 0 0 0,0 0 0 0 0,-1 1 0 0 0,1-1 0 0 0,0 1-1 0 0,0 0 1 0 0,0-1 0 0 0,0 3 181 0 0,-8 38-7361 0 0,10-28-17 0 0</inkml:trace>
</inkml:ink>
</file>

<file path=ppt/ink/ink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36.62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142 1 6985 0 0,'0'0'2472'0'0,"0"0"-335"0"0,0 0-145 0 0,0 0-204 0 0,0 0-344 0 0,0 0-385 0 0,0 0-336 0 0,0 0-155 0 0,0 0-80 0 0,0 0-68 0 0,0 0-62 0 0,0 0-92 0 0,-3 1-59 0 0,-9 6-118 0 0,1 0 1 0 0,0 1-1 0 0,0 0 1 0 0,0 0-1 0 0,1 1 0 0 0,0 0 1 0 0,1 1-1 0 0,0 0 0 0 0,0 1 1 0 0,-4 7-90 0 0,13-15-13 0 0,0-1 0 0 0,-1 1 0 0 0,1-1 0 0 0,0 1 0 0 0,1-1 0 0 0,-1 1 0 0 0,0-1 1 0 0,1 1-1 0 0,-1-1 0 0 0,1 1 0 0 0,0-1 0 0 0,-1 0 0 0 0,1 1 0 0 0,1-1 0 0 0,-1 0 1 0 0,0 0-1 0 0,0 0 0 0 0,1 1 0 0 0,-1-2 0 0 0,1 1 0 0 0,0 0 0 0 0,-1 0 0 0 0,1 0 1 0 0,0-1-1 0 0,0 1 0 0 0,0-1 0 0 0,0 0 0 0 0,1 1 0 0 0,-1-1 0 0 0,0 0 0 0 0,0 0 0 0 0,1 0 1 0 0,-1-1-1 0 0,1 1 0 0 0,-1 0 0 0 0,1-1 0 0 0,-1 0 0 0 0,1 0 0 0 0,-1 1 0 0 0,1-1 1 0 0,-1-1-1 0 0,1 1 13 0 0,24 10-6 0 0,-21-7-8 0 0,-3-2 23 0 0,1 0-1 0 0,-1 0 0 0 0,1 0 0 0 0,-1 1 1 0 0,0-1-1 0 0,0 1 0 0 0,0 0 0 0 0,0 0 1 0 0,0 0-1 0 0,0 1 0 0 0,0-1 1 0 0,-1 1-1 0 0,1 0 0 0 0,-1-1 0 0 0,0 1 1 0 0,0 0-1 0 0,0 0 0 0 0,0 0 0 0 0,0 1 1 0 0,-1-1-1 0 0,1 0 0 0 0,-1 1 0 0 0,0-1 1 0 0,0 1-1 0 0,0-1 0 0 0,0 3-8 0 0,-1 0 58 0 0,0-1 0 0 0,-1 0 0 0 0,1 0 0 0 0,-1 0 0 0 0,0 0 0 0 0,0 0 0 0 0,-1 0 0 0 0,1 0 0 0 0,-1 0 0 0 0,0-1 0 0 0,-1 1 0 0 0,1 0-1 0 0,-1-1 1 0 0,0 0 0 0 0,0 0 0 0 0,0 0 0 0 0,-1 0 0 0 0,1 0 0 0 0,-1-1 0 0 0,0 1 0 0 0,0-1 0 0 0,0 0 0 0 0,0 0 0 0 0,-1 0 0 0 0,1-1 0 0 0,-1 0 0 0 0,0 1-58 0 0,-72 0-854 0 0,56-14-2088 0 0,13-3-5261 0 0,6 10-2818 0 0</inkml:trace>
</inkml:ink>
</file>

<file path=ppt/ink/ink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35.2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348 1 3273 0 0,'0'0'3047'0'0,"0"0"-1215"0"0,0 0-370 0 0,0 0 132 0 0,0 0 230 0 0,0 0 81 0 0,0 0-254 0 0,0 0-398 0 0,0 0-345 0 0,0 0-221 0 0,0 0-77 0 0,0 0-44 0 0,-1 17-45 0 0,-8 121 765 0 0,21 147 118 0 0,-3-178-1307 0 0,-3 52-105 0 0,-9-142 1109 0 0,-1-4-4394 0 0,0-28-8672 0 0,4-10 2837 0 0,0 17 8501 0 0</inkml:trace>
  <inkml:trace contextRef="#ctx0" brushRef="#br0" timeOffset="255.428">0 435 3321 0 0,'0'0'2578'0'0,"0"0"-810"0"0,0 0-202 0 0,0 0 239 0 0,0 0 184 0 0,0 0-103 0 0,0 0-371 0 0,0 0-333 0 0,0 0-211 0 0,0 0-145 0 0,34-2-133 0 0,104-9-125 0 0,34-13 742 0 0,5-7-1241 0 0,-69-19-5695 0 0,-84 35 991 0 0,-13 8 177 0 0,-1 0-2870 0 0</inkml:trace>
  <inkml:trace contextRef="#ctx0" brushRef="#br0" timeOffset="676.73">739 30 2056 0 0,'0'0'4211'0'0,"0"0"-2132"0"0,0 0-592 0 0,0 0 129 0 0,0 0 148 0 0,0 0-58 0 0,0 0-335 0 0,0 0-340 0 0,0 0-252 0 0,-8 34-154 0 0,-25 107-97 0 0,16-10 627 0 0,14-108-1080 0 0,1 0-1 0 0,1 0 0 0 0,1 0 0 0 0,1 0 1 0 0,0 0-1 0 0,2 0 0 0 0,1 0 0 0 0,1 0 1 0 0,1-1-1 0 0,1 0 0 0 0,1 0 0 0 0,4 9-74 0 0,-10-28 10 0 0,0 1 1 0 0,0-1-1 0 0,0 0 0 0 0,1 0 0 0 0,-1-1 1 0 0,1 1-1 0 0,-1 0 0 0 0,1-1 0 0 0,0 1 0 0 0,0-1 1 0 0,0 0-1 0 0,0 0 0 0 0,1 0 0 0 0,-1-1 1 0 0,0 1-1 0 0,1-1 0 0 0,-1 0 0 0 0,1 0 0 0 0,-1 0 1 0 0,1 0-1 0 0,0 0 0 0 0,0-1 0 0 0,-1 0 1 0 0,1 0-1 0 0,0 0 0 0 0,-1 0 0 0 0,1 0 1 0 0,0-1-1 0 0,-1 0 0 0 0,1 1 0 0 0,0-2 0 0 0,-1 1 1 0 0,1 0-1 0 0,-1-1 0 0 0,0 1 0 0 0,1-1 1 0 0,-1 0-1 0 0,0 0 0 0 0,3-2-10 0 0,128-103 1215 0 0,-90 85-558 0 0,-29 62-319 0 0,-2 34-81 0 0,-11-66-342 0 0,-2-5 39 0 0,0 0-1 0 0,0 0 1 0 0,1 1 0 0 0,-1-1 0 0 0,1 0-1 0 0,-1 0 1 0 0,1 0 0 0 0,0 0-1 0 0,1 0 1 0 0,-1 0 0 0 0,0 0 0 0 0,1-1-1 0 0,0 1 1 0 0,-1 0 0 0 0,1-1 0 0 0,0 1-1 0 0,0-1 1 0 0,1 0 0 0 0,-1 0-1 0 0,0 1 1 0 0,1-2 0 0 0,-1 1 0 0 0,1 0-1 0 0,0 0 1 0 0,-1-1 0 0 0,1 1-1 0 0,0-1 1 0 0,0 0 0 0 0,0 0 0 0 0,3 0 46 0 0,10-5-4384 0 0,-8-6-4987 0 0,-6 6 434 0 0</inkml:trace>
  <inkml:trace contextRef="#ctx0" brushRef="#br0" timeOffset="918.843">1313 586 2481 0 0,'0'0'2096'0'0,"0"0"-40"0"0,0 0 145 0 0,0 0-33 0 0,0 0-367 0 0,0 0-561 0 0,0 0-504 0 0,0 0-336 0 0,0 0-192 0 0,0 0-96 0 0,0 0-80 0 0,0 0-56 0 0,0 0-144 0 0,0 0-272 0 0,15 136-664 0 0,-12-136-1313 0 0,-1 0-1727 0 0,-2-3-3090 0 0</inkml:trace>
  <inkml:trace contextRef="#ctx0" brushRef="#br0" timeOffset="1091.839">1204 251 14443 0 0,'0'0'2489'0'0,"0"0"-697"0"0,0 0-360 0 0,0 0-215 0 0,0 0-297 0 0,0 0-352 0 0,0 0-328 0 0,0 0-320 0 0,0 0-248 0 0,0 0-104 0 0,0 0-168 0 0,0 0-233 0 0,0 0-671 0 0,0 0-1529 0 0,-11 22-3016 0 0,21-14-4193 0 0</inkml:trace>
</inkml:ink>
</file>

<file path=ppt/ink/ink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33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446 127 2649 0 0,'0'0'1234'0'0,"0"0"-188"0"0,0 0-36 0 0,0 0 197 0 0,0 0 191 0 0,0 0-15 0 0,0 0-140 0 0,0 0-293 0 0,0 0-298 0 0,0 0-235 0 0,0 0-163 0 0,-17 24-69 0 0,-55 78-38 0 0,0 38 186 0 0,9-9-205 0 0,-5-3 0 0 0,-61 82-128 0 0,105-183 138 0 0,23-27-28 0 0,34-64 1331 0 0,212-336 352 0 0,-44 100-575 0 0,-172 269-1022 0 0,-27 54-215 0 0,-2 554 476 0 0,6-482-232 0 0,-33-94 918 0 0,20-2-1108 0 0,0-1 0 0 0,0 0 0 0 0,0 0 1 0 0,0-1-1 0 0,1 0 0 0 0,-1 0 0 0 0,1 0 0 0 0,0-1 0 0 0,0 0 1 0 0,0 0-1 0 0,1 0 0 0 0,-1-1 0 0 0,1 0 0 0 0,-3-4-35 0 0,-21-14-24 0 0,-7-5-85 0 0,4 3-371 0 0,-2 1 0 0 0,0 2 0 0 0,-1 1 0 0 0,-25-10 480 0 0,31 20-4151 0 0,29 11 789 0 0,0 0-1568 0 0,0 3-2132 0 0</inkml:trace>
  <inkml:trace contextRef="#ctx0" brushRef="#br0" timeOffset="430.444">599 856 6777 0 0,'0'0'2013'0'0,"0"0"-95"0"0,0 0 46 0 0,0 0-5 0 0,0 0-264 0 0,0 0-489 0 0,0 0-407 0 0,0 0-178 0 0,0 0-33 0 0,0 0 23 0 0,0 0-18 0 0,0 0-44 0 0,16-21-117 0 0,55-67-95 0 0,103-118 849 0 0,-160 189-1060 0 0,-17 29-426 0 0,-2-1 225 0 0,0 1 0 0 0,1 0 0 0 0,1 0-1 0 0,0 0 1 0 0,1 0 0 0 0,0 0 0 0 0,1 1 0 0 0,0-1-1 0 0,1 1 1 0 0,1 5 75 0 0,0-15 25 0 0,0 1 1 0 0,0-1-1 0 0,0 0 0 0 0,1 1 1 0 0,0-1-1 0 0,-1 0 0 0 0,1 0 1 0 0,0 0-1 0 0,0-1 0 0 0,1 1 1 0 0,-1 0-1 0 0,1-1 1 0 0,-1 0-1 0 0,1 1 0 0 0,0-1 1 0 0,0 0-1 0 0,0 0 0 0 0,0-1 1 0 0,0 1-1 0 0,0-1 0 0 0,0 1 1 0 0,1-1-1 0 0,-1 0 0 0 0,1 0 1 0 0,-1 0-1 0 0,0-1 0 0 0,1 1 1 0 0,-1-1-1 0 0,1 0 0 0 0,-1 0 1 0 0,1 0-1 0 0,0-1 0 0 0,-1 1 1 0 0,0-1-1 0 0,1 1 0 0 0,-1-1 1 0 0,1-1-1 0 0,-1 1 0 0 0,0 0 1 0 0,0-1-1 0 0,1 1 0 0 0,-1-1 1 0 0,-1 0-1 0 0,1 0-25 0 0,13-9 79 0 0,-2-1 0 0 0,0-1 1 0 0,0 0-1 0 0,-2 0 0 0 0,1-1 0 0 0,-2-1 0 0 0,0 0 0 0 0,0-1 1 0 0,-2 0-1 0 0,0 0 0 0 0,5-14-79 0 0,-10 23-777 0 0,11-21-3255 0 0,-2 12-7376 0 0,-7 12 3317 0 0</inkml:trace>
  <inkml:trace contextRef="#ctx0" brushRef="#br0" timeOffset="880.102">1354 484 6145 0 0,'0'0'3014'0'0,"0"0"-969"0"0,0 0-481 0 0,0 0-88 0 0,0 0-107 0 0,0 0-260 0 0,0 0-318 0 0,0 0-256 0 0,0 0-171 0 0,0 0-105 0 0,-24 33-86 0 0,-74 101-81 0 0,54-65-33 0 0,43-65-53 0 0,0-1 0 0 0,1 1 0 0 0,0-1 0 0 0,0 1 0 0 0,0-1 0 0 0,0 1 1 0 0,1-1-1 0 0,0 1 0 0 0,-1-1 0 0 0,1 0 0 0 0,0 1 0 0 0,0-1 0 0 0,1 0 0 0 0,-1 0 0 0 0,1 0 1 0 0,0 0-1 0 0,-1 0 0 0 0,1 0 0 0 0,0 0 0 0 0,1-1 0 0 0,-1 1 0 0 0,0-1 0 0 0,1 1 1 0 0,0-1-1 0 0,-1 0 0 0 0,1 0 0 0 0,0 0 0 0 0,0 0 0 0 0,0-1 0 0 0,0 1 0 0 0,1-1 0 0 0,-1 0 1 0 0,0 0-1 0 0,1 0 0 0 0,-1 0 0 0 0,0 0 0 0 0,1-1 0 0 0,-1 0 0 0 0,1 1 0 0 0,-1-1 1 0 0,1-1-1 0 0,-1 1 0 0 0,1 0 0 0 0,-1-1 0 0 0,0 0 0 0 0,2 0-6 0 0,10 0 213 0 0,-1-1 0 0 0,0 0 0 0 0,0 0 0 0 0,-1-2 0 0 0,1 0 0 0 0,0 0 0 0 0,-1-1 1 0 0,0-1-1 0 0,0 0 0 0 0,-1-1 0 0 0,0-1 0 0 0,0 1 0 0 0,-1-2 0 0 0,1 0 0 0 0,-2 0 0 0 0,0-1 0 0 0,1-1-213 0 0,22-25 509 0 0,-1-2 0 0 0,-2-1-1 0 0,-2-2 1 0 0,5-11-509 0 0,-23 39 3 0 0,-1 0 0 0 0,0-1-1 0 0,-1 0 1 0 0,-1 0-1 0 0,0 0 1 0 0,-1-1 0 0 0,-1 0-1 0 0,0-1 1 0 0,-1 1-1 0 0,0-1 1 0 0,-2 1 0 0 0,0-1-1 0 0,0 0 1 0 0,-1 0 0 0 0,-2 0-1 0 0,1 0 1 0 0,-2 0-1 0 0,0 0 1 0 0,-1 0 0 0 0,0 1-1 0 0,-1-1 1 0 0,-1 1-1 0 0,-1 0 1 0 0,0 0 0 0 0,-2-2-3 0 0,4 10-46 0 0,0-1 1 0 0,-1 1 0 0 0,0 0-1 0 0,0 1 1 0 0,-1-1-1 0 0,0 1 1 0 0,0 0 0 0 0,0 1-1 0 0,0 0 1 0 0,-1 0-1 0 0,0 0 1 0 0,0 0 0 0 0,-1 1-1 0 0,1 1 1 0 0,-1-1 0 0 0,0 1-1 0 0,0 0 1 0 0,0 1-1 0 0,0 0 1 0 0,-1 0 0 0 0,1 1-1 0 0,0 0 1 0 0,-1 0 0 0 0,1 1-1 0 0,-1 0 1 0 0,1 1-1 0 0,0 0 1 0 0,-1 0 0 0 0,1 1-1 0 0,0-1 1 0 0,0 2 0 0 0,0-1-1 0 0,0 2 1 0 0,0-1-1 0 0,0 1 1 0 0,-4 2 45 0 0,2 5-29 0 0,-1 0 1 0 0,2 0-1 0 0,-1 1 0 0 0,2 0 0 0 0,-1 1 1 0 0,2-1-1 0 0,0 2 0 0 0,0-1 1 0 0,1 1-1 0 0,1 0 0 0 0,0 0 1 0 0,1 1-1 0 0,1-1 0 0 0,0 1 0 0 0,1 0 1 0 0,0 0-1 0 0,1 0 0 0 0,1 0 1 0 0,1 0-1 0 0,0 0 0 0 0,0 0 1 0 0,2 0-1 0 0,0-1 0 0 0,1 1 0 0 0,3 8 30 0 0,0-6-41 0 0,0 0 1 0 0,1-1 0 0 0,1-1 0 0 0,0 1-1 0 0,1-1 1 0 0,1-1 0 0 0,1 0 0 0 0,0 0 0 0 0,0-1-1 0 0,1-1 1 0 0,1 0 0 0 0,0-1 0 0 0,1 0 0 0 0,0-1-1 0 0,0-1 1 0 0,1 0 0 0 0,0-1 0 0 0,1-1 0 0 0,0-1-1 0 0,5 2 40 0 0,132 26-639 0 0,-103-28-2238 0 0,0-5-3826 0 0,-31-1-4429 0 0</inkml:trace>
</inkml:ink>
</file>

<file path=ppt/ink/ink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2.7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19 1 9802 0 0,'0'0'1248'0'0,"0"0"-287"0"0,0 0 263 0 0,0 0 232 0 0,0 0 120 0 0,0 0-303 0 0,0 0-537 0 0,0 0-368 0 0,0 0-248 0 0,0 0-104 0 0,0 0-56 0 0,0 0-64 0 0,0 0-104 0 0,0 0-200 0 0,-19 140-384 0 0,34-137-1209 0 0,-4 1-2840 0 0,2-4-5545 0 0</inkml:trace>
</inkml:ink>
</file>

<file path=ppt/ink/ink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1.09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327 71 0 0 0,'0'0'508'0'0,"0"0"80"0"0,0 0 195 0 0,0 0 307 0 0,0 0 290 0 0,0 0 75 0 0,0 0-144 0 0,0 0-231 0 0,0 0-254 0 0,0 0-186 0 0,-28 3-131 0 0,-85 15-90 0 0,61 11 142 0 0,44-20-410 0 0,-3 0 23 0 0,0 1-1 0 0,1 0 1 0 0,0 1 0 0 0,1 0-1 0 0,0 0 1 0 0,1 1-1 0 0,0 0 1 0 0,1 1 0 0 0,0 0-1 0 0,1 0 1 0 0,0 0-1 0 0,1 1 1 0 0,1 0 0 0 0,0 0-1 0 0,1 0 1 0 0,1 0-1 0 0,-1 10-173 0 0,2-20 35 0 0,0 0-1 0 0,1 1 1 0 0,0-1-1 0 0,0 0 1 0 0,0 1-1 0 0,0-1 1 0 0,1 1-1 0 0,0-1 1 0 0,-1 0 0 0 0,2 0-1 0 0,-1 1 1 0 0,0-1-1 0 0,1 0 1 0 0,0 0-1 0 0,0 0 1 0 0,0 0-1 0 0,0-1 1 0 0,1 1-1 0 0,-1-1 1 0 0,1 1-1 0 0,0-1 1 0 0,0 0-1 0 0,0 0 1 0 0,1 0-1 0 0,-1 0 1 0 0,1-1-1 0 0,-1 1 1 0 0,1-1-1 0 0,0 0 1 0 0,0 0-1 0 0,0 0 1 0 0,0-1-1 0 0,1 1-34 0 0,4-2 181 0 0,0 0 0 0 0,0-1 0 0 0,0 0 0 0 0,0-1 0 0 0,-1 0 0 0 0,1 0 0 0 0,0-1 0 0 0,-1 0 0 0 0,0 0 0 0 0,0-1 0 0 0,0 0 0 0 0,0 0 0 0 0,-1-1 0 0 0,1 0 0 0 0,-1 0 0 0 0,0-1 0 0 0,4-5-181 0 0,100-119 1210 0 0,-78 82-1015 0 0,-2-2 0 0 0,-3-1 0 0 0,-1-1 0 0 0,2-15-195 0 0,-24 48 126 0 0,-5 19-112 0 0,0 0-1 0 0,1 0 1 0 0,-1 0-1 0 0,0 0 1 0 0,0 0-1 0 0,0 0 1 0 0,1 0-1 0 0,-1 0 1 0 0,0 1-1 0 0,1-1 1 0 0,-1 0-1 0 0,0 0 1 0 0,0 0-1 0 0,1 0 1 0 0,-1 0-1 0 0,0 0 0 0 0,0 0 1 0 0,1 0-1 0 0,-1-1-13 0 0,3 29 51 0 0,2-2 0 0 0,0 1 0 0 0,2 0 0 0 0,1-1 0 0 0,1-1 0 0 0,1 1 0 0 0,2-1 0 0 0,0-1 0 0 0,9 12-51 0 0,0 1 28 0 0,-2 1-1 0 0,-1 1 1 0 0,-2 1-1 0 0,-2 0 1 0 0,-2 1-1 0 0,-1 1 1 0 0,-3 0-1 0 0,-1 0 1 0 0,-2 0-1 0 0,-1 1 1 0 0,-3 21-28 0 0,0-53-9 0 0,0 0 0 0 0,-1 0 0 0 0,0 0 0 0 0,0-1 0 0 0,-1 1 0 0 0,-1 0 0 0 0,0 0 1 0 0,0-1-1 0 0,-1 1 0 0 0,0-1 0 0 0,-1 0 0 0 0,0 0 0 0 0,-1 0 0 0 0,0-1 0 0 0,0 1 0 0 0,-1-1 0 0 0,0 0 0 0 0,-1-1 0 0 0,0 1 0 0 0,0-1 0 0 0,-1-1 1 0 0,0 0-1 0 0,-2 1 9 0 0,7-6-20 0 0,0 0 0 0 0,0-1 0 0 0,-1 1 0 0 0,1-1 0 0 0,-1 0 0 0 0,1 0 0 0 0,-1 0 0 0 0,1-1 0 0 0,-1 1 0 0 0,1-1 0 0 0,-1 0 0 0 0,1 0 0 0 0,-1 0 0 0 0,0 0 0 0 0,1-1 0 0 0,-1 0 1 0 0,1 1-1 0 0,-1-1 0 0 0,1 0 0 0 0,0-1 0 0 0,-1 1 0 0 0,0-1 20 0 0,0-3-17 0 0,1-1 1 0 0,0 1 0 0 0,0-1-1 0 0,0 1 1 0 0,0-1 0 0 0,1 0-1 0 0,0 0 1 0 0,1 0 0 0 0,-1 0-1 0 0,1 0 1 0 0,0 0 0 0 0,1-1-1 0 0,-1 1 1 0 0,1 0 0 0 0,0 0-1 0 0,1-1 1 0 0,0 1 0 0 0,0 0-1 0 0,0 0 1 0 0,1 0-1 0 0,0-1 17 0 0,54-122 82 0 0,99-85-49 0 0,-123 178-58 0 0,-3-1 1 0 0,0-2-1 0 0,-3-1 1 0 0,-1-1 0 0 0,-2-1-1 0 0,-2 0 1 0 0,13-40 24 0 0,-24-7 258 0 0,-22 108-3 0 0,9-5-236 0 0,1-1 0 0 0,0 1-1 0 0,1 0 1 0 0,1 0 0 0 0,0 0 0 0 0,1 0 0 0 0,1 0-1 0 0,0 0 1 0 0,1 0 0 0 0,0 0 0 0 0,1-1-1 0 0,1 0 1 0 0,0 0 0 0 0,4 8-19 0 0,-7-16 34 0 0,0 0 1 0 0,-1 0-1 0 0,2 0 0 0 0,-1-1 1 0 0,0 1-1 0 0,1-1 0 0 0,0 0 1 0 0,0 0-1 0 0,0 0 0 0 0,1 0 1 0 0,-1 0-1 0 0,1-1 0 0 0,0 1 1 0 0,0-1-1 0 0,0 0 0 0 0,1 0 1 0 0,-1-1-1 0 0,1 1 1 0 0,-1-1-1 0 0,1 0 0 0 0,0 0 1 0 0,0-1-1 0 0,0 1 0 0 0,0-1 1 0 0,0 0-1 0 0,0 0 0 0 0,0-1 1 0 0,0 0-1 0 0,0 0 0 0 0,0 0 1 0 0,0 0-1 0 0,1-1 0 0 0,-1 0 1 0 0,0 0-1 0 0,0 0 0 0 0,0-1 1 0 0,-1 1-1 0 0,1-1 0 0 0,0 0 1 0 0,-1-1-1 0 0,1 1-34 0 0,77-112 584 0 0,-36 22-508 0 0,-40 75-47 0 0,-5 17-57 0 0,-1 1 0 0 0,0-1 0 0 0,0 0 0 0 0,0 0 0 0 0,1 0 0 0 0,-1 0 0 0 0,0 1-1 0 0,0-1 1 0 0,1 0 0 0 0,-1 0 0 0 0,0 0 0 0 0,0 0 0 0 0,1 0 0 0 0,-1 0 0 0 0,0 0-1 0 0,1 0 1 0 0,-1 0 0 0 0,0 1 0 0 0,0-1 0 0 0,1 0 0 0 0,-1-1 28 0 0,0 17-20 0 0,1 0 0 0 0,1-1 0 0 0,0 1 0 0 0,1-1 0 0 0,1 0 0 0 0,0 1 1 0 0,1-2-1 0 0,1 1 0 0 0,0-1 0 0 0,1 0 0 0 0,1 0 0 0 0,0 0 0 0 0,1-1 0 0 0,9 11 20 0 0,-16-22 21 0 0,0 1-1 0 0,1-1 1 0 0,-1 1 0 0 0,1-1 0 0 0,-1 0-1 0 0,1 0 1 0 0,0 0 0 0 0,0 0-1 0 0,0-1 1 0 0,0 1 0 0 0,0-1-1 0 0,1 0 1 0 0,-1 1 0 0 0,0-2-1 0 0,0 1 1 0 0,1 0 0 0 0,-1-1-1 0 0,1 1 1 0 0,-1-1 0 0 0,1 0-1 0 0,-1 0 1 0 0,0 0 0 0 0,1-1-1 0 0,-1 1 1 0 0,1-1 0 0 0,-1 0-1 0 0,0 0 1 0 0,1 0 0 0 0,-1 0-1 0 0,0-1 1 0 0,0 1 0 0 0,0-1-1 0 0,0 0 1 0 0,1-1-21 0 0,61-80 1131 0 0,16-65 13 0 0,-18 20-1052 0 0,-62 126-717 0 0,-1 2-11078 0 0,0 2 9465 0 0,0 1-8828 0 0</inkml:trace>
  <inkml:trace contextRef="#ctx0" brushRef="#br0" timeOffset="1096.398">1778 266 4505 0 0,'0'0'1526'0'0,"0"0"-442"0"0,0 0 33 0 0,0 0 358 0 0,0 0 160 0 0,0 0-98 0 0,0 0-244 0 0,0 0-250 0 0,0 0-137 0 0,0 0-63 0 0,0 0-17 0 0,31 7-23 0 0,100 23-25 0 0,-57-24 602 0 0,-63-7-1190 0 0,1-2 0 0 0,-1 0 0 0 0,0 0 0 0 0,-1-1 0 0 0,1 0 0 0 0,-1-1 0 0 0,0 0-1 0 0,0-1 1 0 0,0 0 0 0 0,-1 0 0 0 0,1-1 0 0 0,-2 0 0 0 0,1-1 0 0 0,-1 0 0 0 0,0 0 0 0 0,-1-1 0 0 0,3-4-190 0 0,-7 9-18 0 0,-1 1 0 0 0,0-1 1 0 0,0 0-1 0 0,0 1 0 0 0,0-1 0 0 0,-1 0 1 0 0,0 0-1 0 0,0 0 0 0 0,0 0 0 0 0,0 0 1 0 0,0 0-1 0 0,-1-1 0 0 0,0 1 0 0 0,0 0 1 0 0,0 0-1 0 0,0 0 0 0 0,-1 0 0 0 0,1-1 1 0 0,-1 1-1 0 0,0 0 0 0 0,0 0 0 0 0,-1 0 1 0 0,1 0-1 0 0,-1 1 0 0 0,0-1 0 0 0,0 0 1 0 0,0 1-1 0 0,-1-1 0 0 0,1 1 0 0 0,-1 0 1 0 0,0 0-1 0 0,0 0 0 0 0,0 0 0 0 0,0 0 1 0 0,0 0-1 0 0,-1 1 0 0 0,1 0 0 0 0,-1 0 1 0 0,1 0-1 0 0,-1 0 0 0 0,0 0 0 0 0,0 1 1 0 0,0-1-1 0 0,0 1 0 0 0,0 0 0 0 0,0 1 1 0 0,0-1-1 0 0,0 1 0 0 0,-3-1 18 0 0,-3 2-175 0 0,0-1 0 0 0,0 2-1 0 0,0-1 1 0 0,0 1 0 0 0,1 1-1 0 0,-1 0 1 0 0,0 0 0 0 0,1 1-1 0 0,0 0 1 0 0,0 1 0 0 0,0 0-1 0 0,0 0 1 0 0,1 1 0 0 0,0 0-1 0 0,0 0 1 0 0,1 1 0 0 0,-1 0-1 0 0,2 0 1 0 0,-1 1 0 0 0,1 0-1 0 0,0 0 1 0 0,0 1 0 0 0,1-1 0 0 0,0 1-1 0 0,1 0 1 0 0,0 1 0 0 0,0-1-1 0 0,1 1 176 0 0,1-4-19 0 0,0-1 0 0 0,1 1 0 0 0,-1 0 0 0 0,1 0 0 0 0,0-1 0 0 0,1 1 1 0 0,-1 0-1 0 0,1 0 0 0 0,0 0 0 0 0,1 0 0 0 0,-1 0 0 0 0,1-1 0 0 0,0 1 0 0 0,1 0 0 0 0,0 0 0 0 0,-1-1 0 0 0,2 1 0 0 0,-1-1 0 0 0,1 0 0 0 0,-1 0 0 0 0,2 0 0 0 0,-1 0 0 0 0,0 0 0 0 0,1 0 0 0 0,0-1 0 0 0,0 0 0 0 0,0 0 0 0 0,1 0 1 0 0,-1 0-1 0 0,1-1 0 0 0,0 0 0 0 0,0 0 0 0 0,5 2 19 0 0,13 3 239 0 0,1-1 1 0 0,0-2-1 0 0,1 0 0 0 0,-1-2 1 0 0,1-1-1 0 0,-1 0 1 0 0,1-2-1 0 0,0-1 0 0 0,0-1 1 0 0,-1-1-1 0 0,1-1 1 0 0,-1-2-1 0 0,0 0 1 0 0,0-1-1 0 0,-1-1 0 0 0,0-2 1 0 0,-1 0-1 0 0,0-1 1 0 0,0-2-1 0 0,-1 0 0 0 0,-1-1 1 0 0,0-1-1 0 0,15-15-239 0 0,196-182 1006 0 0,-230 210-1001 0 0,0 0 1 0 0,1 0-1 0 0,-1 0 0 0 0,1 0 1 0 0,0 1-1 0 0,-1-1 1 0 0,1 1-1 0 0,0-1 0 0 0,0 1 1 0 0,0 0-1 0 0,0-1 1 0 0,0 1-1 0 0,0 0 0 0 0,1 0 1 0 0,-1 1-1 0 0,0-1 1 0 0,0 0-1 0 0,1 1 0 0 0,-1-1 1 0 0,0 1-1 0 0,1 0 0 0 0,-1 0 1 0 0,0 0-1 0 0,1 0 1 0 0,-1 0-1 0 0,0 1 0 0 0,1-1 1 0 0,-1 1-1 0 0,0-1 1 0 0,1 1-1 0 0,-1 0 0 0 0,0 0 1 0 0,0 0-1 0 0,0 0 1 0 0,0 0-1 0 0,0 0 0 0 0,0 1 1 0 0,0-1-1 0 0,0 1 1 0 0,0-1-1 0 0,-1 1 0 0 0,1 0 1 0 0,-1-1-1 0 0,1 1 1 0 0,0 1-6 0 0,7 18 27 0 0,-1 0-1 0 0,0 0 1 0 0,-2 1 0 0 0,0 0 0 0 0,-2 0 0 0 0,3 21-27 0 0,-4-22 15 0 0,3 116 97 0 0,-7-135-109 0 0,0 1-1 0 0,0 0 1 0 0,-1 0 0 0 0,1 0 0 0 0,0-1 0 0 0,-1 1 0 0 0,0-1 0 0 0,0 1 0 0 0,1-1 0 0 0,-1 0 0 0 0,-1 0 0 0 0,1 0 0 0 0,0 0 0 0 0,0 0 0 0 0,-1 0 0 0 0,1 0 0 0 0,-1-1 0 0 0,0 1 0 0 0,1-1 0 0 0,-1 0 0 0 0,0 0 0 0 0,0 0-1 0 0,0 0 1 0 0,0 0 0 0 0,0-1 0 0 0,0 1 0 0 0,0-1 0 0 0,0 0 0 0 0,0 0 0 0 0,0 0 0 0 0,0 0 0 0 0,0 0 0 0 0,-2-1-3 0 0,3-10-377 0 0,143 19 377 0 0,-130-8 25 0 0,11 3 169 0 0,-1-1 0 0 0,1-2 1 0 0,0 0-1 0 0,0-1 0 0 0,0-1 0 0 0,-1-1 0 0 0,1-1 1 0 0,6-3-195 0 0,-5-1 219 0 0,-2-1 1 0 0,0-1 0 0 0,0 0-1 0 0,0-2 1 0 0,-2 0 0 0 0,16-13-220 0 0,-28 19-82 0 0,0 0 1 0 0,-1 0-1 0 0,0 0 1 0 0,0 0 0 0 0,-1-1-1 0 0,1 0 1 0 0,-1-1-1 0 0,-1 1 1 0 0,0-1-1 0 0,0 0 1 0 0,0 0-1 0 0,-1 0 1 0 0,0 0-1 0 0,-1 0 1 0 0,0-1 0 0 0,0 1-1 0 0,-1-1 1 0 0,0 0-1 0 0,0-6 82 0 0,-9-42-3115 0 0,-7 22-5402 0 0,7 20-2946 0 0</inkml:trace>
</inkml:ink>
</file>

<file path=ppt/ink/ink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4.51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45 65 0 0 0,'0'0'269'0'0,"0"0"530"0"0,0 0 285 0 0,0 0 274 0 0,0 0 286 0 0,0 0 119 0 0,0 0-166 0 0,0 0-274 0 0,0 0-266 0 0,0 0-212 0 0,0 0-143 0 0,-7 16-74 0 0,-22 52-70 0 0,21 18 950 0 0,8-73-1319 0 0,1 0 0 0 0,1 1-1 0 0,0-1 1 0 0,0 0 0 0 0,2 0 0 0 0,0 0-1 0 0,0 0 1 0 0,1-1 0 0 0,0 1 0 0 0,2-1-1 0 0,-1 0 1 0 0,2 0-189 0 0,-6-8 80 0 0,1 0 0 0 0,0 1-1 0 0,0-2 1 0 0,1 1 0 0 0,-1 0-1 0 0,1-1 1 0 0,0 1 0 0 0,0-1 0 0 0,0 0-1 0 0,0 0 1 0 0,1-1 0 0 0,-1 1-1 0 0,1-1 1 0 0,-1 0 0 0 0,1 0 0 0 0,0 0-1 0 0,0-1 1 0 0,0 0 0 0 0,0 0 0 0 0,0 0-1 0 0,0-1 1 0 0,0 1 0 0 0,0-1-1 0 0,0 0 1 0 0,0-1 0 0 0,0 1 0 0 0,0-1-1 0 0,0 0 1 0 0,0 0 0 0 0,0-1-1 0 0,0 1 1 0 0,0-1 0 0 0,0-1-80 0 0,14-8 159 0 0,-1 0 0 0 0,0-2 0 0 0,-1-1 0 0 0,0 0 0 0 0,-1-1 1 0 0,-1 0-1 0 0,0-1 0 0 0,-1-1 0 0 0,-1-1 0 0 0,3-6-159 0 0,-1 5 43 0 0,-10 12-27 0 0,13-13 52 0 0,-1-1 0 0 0,-1-1 0 0 0,-1-1 0 0 0,-1-1 0 0 0,-1 0 0 0 0,-1 0 0 0 0,-1-1 0 0 0,-1-1 0 0 0,4-18-68 0 0,-3 168-380 0 0,-7-110 394 0 0,0 0 1 0 0,0 0-1 0 0,1 0 0 0 0,1-1 1 0 0,1 0-1 0 0,0 0 1 0 0,0-1-1 0 0,1 0 1 0 0,1 0-1 0 0,0-1 0 0 0,0 0 1 0 0,1 0-1 0 0,1-1 1 0 0,0-1-1 0 0,0 1 1 0 0,1-2-1 0 0,0 0 0 0 0,0 0 1 0 0,1-1-1 0 0,0-1 1 0 0,0 0-1 0 0,3 0-14 0 0,-8-5 52 0 0,-1 0-1 0 0,0-1 1 0 0,0 1 0 0 0,0-2-1 0 0,1 1 1 0 0,-1-1 0 0 0,0 0-1 0 0,0-1 1 0 0,0 0 0 0 0,0 0-1 0 0,0 0 1 0 0,-1-1 0 0 0,1 0-1 0 0,-1 0 1 0 0,1-1 0 0 0,-1 0-1 0 0,0 0 1 0 0,-1 0-1 0 0,1-1 1 0 0,-1 0 0 0 0,1 0-1 0 0,-2 0 1 0 0,1-1 0 0 0,0 1-1 0 0,2-6-51 0 0,12-8 23 0 0,57-61 140 0 0,-56 55-157 0 0,2 2 0 0 0,0 1 0 0 0,2 0 0 0 0,0 2 0 0 0,1 1-1 0 0,10-5-5 0 0,-33 22-2 0 0,0 1 0 0 0,0 0 0 0 0,0-1 0 0 0,0 1-1 0 0,0 0 1 0 0,0 0 0 0 0,0 0 0 0 0,0 0-1 0 0,0 1 1 0 0,1-1 0 0 0,-1 1 0 0 0,0-1 0 0 0,0 1-1 0 0,1 0 1 0 0,-1-1 0 0 0,0 1 0 0 0,1 1-1 0 0,-1-1 1 0 0,0 0 0 0 0,1 0 0 0 0,-1 1 0 0 0,0-1-1 0 0,0 1 1 0 0,0 0 0 0 0,1 0 0 0 0,-1 0-1 0 0,0 0 1 0 0,0 0 0 0 0,0 0 0 0 0,0 0 0 0 0,0 1-1 0 0,-1-1 1 0 0,1 1 0 0 0,0 0 0 0 0,-1-1-1 0 0,1 1 1 0 0,-1 0 0 0 0,1 0 0 0 0,-1 0 0 0 0,0 0-1 0 0,0 0 1 0 0,0 0 0 0 0,0 0 0 0 0,0 0-1 0 0,0 1 3 0 0,4 15 28 0 0,0 0 0 0 0,-1 1 0 0 0,-2-1-1 0 0,1 1 1 0 0,-2 0 0 0 0,0-1-1 0 0,-2 1 1 0 0,0 0 0 0 0,-2 9-28 0 0,1-13 20 0 0,-1 1 0 0 0,0-1 0 0 0,-1 0 0 0 0,-1 1 0 0 0,0-2 0 0 0,-1 1 1 0 0,-1-1-1 0 0,0 0 0 0 0,-1 0 0 0 0,0-1 0 0 0,-1 0 0 0 0,-4 3-20 0 0,9-11-28 0 0,-1-1-1 0 0,1 0 0 0 0,-1 0 1 0 0,0 0-1 0 0,-1-1 1 0 0,1 0-1 0 0,-1 0 0 0 0,1 0 1 0 0,-1 0-1 0 0,0-1 0 0 0,0 0 1 0 0,0-1-1 0 0,0 1 1 0 0,0-1-1 0 0,0 0 0 0 0,0 0 1 0 0,-1-1-1 0 0,1 0 1 0 0,0 0-1 0 0,-6-1 29 0 0,11 1-20 0 0,-1 0 1 0 0,1 0-1 0 0,0 0 0 0 0,0 0 0 0 0,0-1 1 0 0,0 1-1 0 0,0 0 0 0 0,-1 0 0 0 0,1-1 1 0 0,0 1-1 0 0,0-1 0 0 0,0 1 0 0 0,0-1 1 0 0,0 1-1 0 0,0-1 0 0 0,0 1 0 0 0,0-1 1 0 0,0 0-1 0 0,1 0 0 0 0,-1 0 0 0 0,0 1 1 0 0,0-1-1 0 0,1 0 0 0 0,-1 0 0 0 0,0 0 1 0 0,1 0-1 0 0,-1 0 0 0 0,1 0 0 0 0,-1 0 1 0 0,1 0-1 0 0,0 0 0 0 0,-1-1 0 0 0,1 1 1 0 0,0 0-1 0 0,0 0 0 0 0,0 0 0 0 0,0 0 1 0 0,0 0-1 0 0,0-1 0 0 0,0 1 0 0 0,0 0 1 0 0,0 0-1 0 0,1 0 0 0 0,-1 0 0 0 0,0 0 1 0 0,1 0-1 0 0,-1-1 0 0 0,1 1 0 0 0,-1 0 1 0 0,1 0-1 0 0,-1 0 0 0 0,1 1 0 0 0,0-1 1 0 0,-1 0-1 0 0,1 0 0 0 0,0 0 0 0 0,0 0 1 0 0,0 1-1 0 0,0-1 0 0 0,0 0 0 0 0,0 1 1 0 0,0-1-1 0 0,0 0 20 0 0,28-2 38 0 0,0 1 1 0 0,-1 1-1 0 0,1 1 1 0 0,0 1-1 0 0,15 4-38 0 0,63 2 113 0 0,-82-7-74 0 0,0-1 0 0 0,0-2 0 0 0,0 0 0 0 0,0-2 0 0 0,0 0 0 0 0,-1-2 0 0 0,0-1 0 0 0,0 0 0 0 0,-1-2 0 0 0,0-1 0 0 0,0-1 1 0 0,-2-1-1 0 0,1 0 0 0 0,-2-2 0 0 0,0 0-39 0 0,-9 4-55 0 0,0-1 0 0 0,-1 0 0 0 0,0 0 0 0 0,-1 0 0 0 0,-1-1 0 0 0,0-1 0 0 0,-1 0 0 0 0,3-7 55 0 0,22-71-4852 0 0,-28 68 762 0 0,-3 8-2218 0 0,-1 4-1210 0 0</inkml:trace>
</inkml:ink>
</file>

<file path=ppt/ink/ink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8.28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0 314 448 0 0,'0'0'638'0'0,"0"0"-298"0"0,0 0 141 0 0,0 0 507 0 0,0 0 594 0 0,0 0 328 0 0,0 0-85 0 0,0 0-300 0 0,0 0-352 0 0,0 0-232 0 0,0 0-156 0 0,0 0-126 0 0,29-3-87 0 0,91-10-92 0 0,59-12 1235 0 0,-114 18-1269 0 0,-38 0 178 0 0,-27 7-444 0 0,0 0 65 0 0,0 0 55 0 0,0 0 34 0 0,0 0 12 0 0,0 0-14 0 0,-15-16 763 0 0,-66-35-223 0 0,65 39-880 0 0,8 7-62 0 0,1 0 1 0 0,-1 0 0 0 0,1 0 0 0 0,0-1-1 0 0,1 0 1 0 0,-1 0 0 0 0,1-1 0 0 0,1 0 0 0 0,-1 0-1 0 0,1 0 1 0 0,0-1 0 0 0,1 0 0 0 0,-1 0-1 0 0,2 0 1 0 0,-1 0 0 0 0,1 0 0 0 0,0-1-1 0 0,1 0 1 0 0,0-1 69 0 0,35-17-5942 0 0,-3 21-957 0 0,-26 5 5238 0 0,4-2-3349 0 0</inkml:trace>
</inkml:ink>
</file>

<file path=ppt/ink/ink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9.84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0 851 2336 0 0,'0'0'1206'0'0,"0"0"-302"0"0,0 0 251 0 0,0 0 512 0 0,0 0 358 0 0,0 0-25 0 0,0 0-334 0 0,0 0-318 0 0,34-4-240 0 0,107-12-181 0 0,75-17 1175 0 0,-93 27-2378 0 0,-70 6-4733 0 0,-53 14-4594 0 0,0-14 9021 0 0,0 5-2392 0 0</inkml:trace>
  <inkml:trace contextRef="#ctx0" brushRef="#br0" timeOffset="221.581">76 1090 6785 0 0,'0'0'1606'0'0,"0"0"-296"0"0,0 0 102 0 0,0 0 228 0 0,0 0 27 0 0,0 0-254 0 0,0 0-394 0 0,0 0-295 0 0,0 0-173 0 0,35-3-103 0 0,113-10-114 0 0,-18-4 169 0 0,-18 6-4220 0 0,-87 11 195 0 0,-9 0-1583 0 0,-4 0-1963 0 0</inkml:trace>
  <inkml:trace contextRef="#ctx0" brushRef="#br0" timeOffset="766.67">910 608 6129 0 0,'0'0'328'0'0,"0"0"-316"0"0,0 0 4 0 0,0 0 367 0 0,0 0 468 0 0,0 0 217 0 0,0 0-82 0 0,0 0-165 0 0,0 0-151 0 0,0 0-138 0 0,0 0-60 0 0,18 33-40 0 0,58 102-41 0 0,-14-8 457 0 0,-15 86-80 0 0,-30-147-508 0 0,-4-80 2566 0 0,107-298-72 0 0,-101 255-2614 0 0,92-321-1212 0 0,-109 372 243 0 0,1-9-549 0 0,-2 12-3072 0 0,-1 2-3831 0 0,0 7 3604 0 0</inkml:trace>
  <inkml:trace contextRef="#ctx0" brushRef="#br0" timeOffset="1099.837">1440 950 10274 0 0,'0'0'1192'0'0,"0"0"-385"0"0,0 0-60 0 0,0 0 180 0 0,0 0 88 0 0,0 0-111 0 0,0 0-290 0 0,0 0-249 0 0,0 0-102 0 0,0 0-11 0 0,0 0 18 0 0,0 0 14 0 0,0 0-2 0 0,3 24-7 0 0,14 114 145 0 0,-4 31-776 0 0,-13-168-126 0 0,0-1-282 0 0,0 0-407 0 0,0 0-563 0 0,-1-2-9449 0 0,0 0 9092 0 0,1-2 981 0 0</inkml:trace>
  <inkml:trace contextRef="#ctx0" brushRef="#br0" timeOffset="1575.806">1412 858 2088 0 0,'0'0'1892'0'0,"0"0"-476"0"0,0 0-103 0 0,0 0 160 0 0,0 0 90 0 0,0 0-148 0 0,0 0-364 0 0,0 0-390 0 0,0 0-221 0 0,0 0-73 0 0,0 0 9 0 0,0 0 21 0 0,0 0 14 0 0,13-1 13 0 0,85-9 706 0 0,43 7 456 0 0,-138 47-478 0 0,-60 51-156 0 0,56-91-958 0 0,1-1 0 0 0,-1 1 0 0 0,1 0-1 0 0,0 0 1 0 0,0 0 0 0 0,1-1 0 0 0,-1 1 0 0 0,1 0 0 0 0,0-1 0 0 0,0 1-1 0 0,0 0 1 0 0,0-1 0 0 0,1 1 0 0 0,-1-1 0 0 0,1 1 0 0 0,0-1 0 0 0,0 0-1 0 0,0 0 1 0 0,0 0 0 0 0,1 0 0 0 0,-1 0 0 0 0,1-1 0 0 0,0 1 0 0 0,0-1-1 0 0,0 1 1 0 0,0-1 0 0 0,0 0 0 0 0,0 0 0 0 0,1-1 0 0 0,-1 1 0 0 0,1-1-1 0 0,-1 1 1 0 0,1-1 6 0 0,0 1 17 0 0,0 0-1 0 0,0 0 0 0 0,0 1 0 0 0,-1-1 1 0 0,1 1-1 0 0,-1 0 0 0 0,0 0 0 0 0,0 0 1 0 0,0 0-1 0 0,0 1 0 0 0,0-1 0 0 0,-1 1 1 0 0,1 0-1 0 0,-1 0 0 0 0,0 0 1 0 0,0 0-1 0 0,-1 0 0 0 0,1 0 0 0 0,-1 0 1 0 0,0 0-1 0 0,0 1 0 0 0,0-1 0 0 0,-1 0 1 0 0,0 1-1 0 0,0-1 0 0 0,0 1 1 0 0,0-1-1 0 0,0 0 0 0 0,-1 1 0 0 0,0-1 1 0 0,0 0-1 0 0,0 1 0 0 0,0-1 0 0 0,-1 0 1 0 0,-1 3-17 0 0,-6 5 27 0 0,-1 1 0 0 0,-1-1 0 0 0,1-1 0 0 0,-2 0 0 0 0,0-1 0 0 0,0 0 0 0 0,0-1 0 0 0,-1 0 0 0 0,-1-1 0 0 0,0 0-27 0 0,-51 12-1030 0 0,42-18-2119 0 0,1-2-4158 0 0,18 0 1258 0 0,4-3 2884 0 0</inkml:trace>
  <inkml:trace contextRef="#ctx0" brushRef="#br0" timeOffset="1821.243">2134 818 8546 0 0,'0'0'763'0'0,"0"0"-25"0"0,0 0 412 0 0,0 0 388 0 0,0 0 127 0 0,0 0-260 0 0,0 0-454 0 0,-20 33-349 0 0,-63 105-219 0 0,-31 27 301 0 0,-54 36-1040 0 0,112-155-1293 0 0,36-32-2388 0 0,1-1-4972 0 0,17-12 5635 0 0</inkml:trace>
  <inkml:trace contextRef="#ctx0" brushRef="#br0" timeOffset="2439.313">2274 1090 3097 0 0,'0'0'2153'0'0,"0"0"-782"0"0,0 0-228 0 0,0 0 186 0 0,0 0 171 0 0,0 0-50 0 0,0 0-256 0 0,0 0-303 0 0,0 0-249 0 0,0 0-167 0 0,0 0-134 0 0,0 0-104 0 0,-30 27-73 0 0,-92 81-48 0 0,33-25 96 0 0,12 13-393 0 0,102-97-727 0 0,72-76 1338 0 0,-49 33-404 0 0,188-146 53 0 0,-172 174 65 0 0,-62 17-138 0 0,0 1 0 0 0,0-1 0 0 0,0 1 0 0 0,-1 0 0 0 0,1 0 1 0 0,-1 0-1 0 0,1 0 0 0 0,-1 0 0 0 0,0 0 0 0 0,0 0 0 0 0,1 0 0 0 0,-2 1 1 0 0,1-1-1 0 0,0 0 0 0 0,0 1 0 0 0,-1-1 0 0 0,1 0 0 0 0,-1 1 1 0 0,0-1-1 0 0,0 1 0 0 0,0-1 0 0 0,0 1 0 0 0,0 0-6 0 0,1 25 25 0 0,21 98 38 0 0,52 4-27 0 0,-75-129 47 0 0,0 0-1 0 0,-1 0 0 0 0,1 0 1 0 0,0 0-1 0 0,-1 0 1 0 0,1 0-1 0 0,-1-1 0 0 0,1 1 1 0 0,-1-1-1 0 0,0 1 0 0 0,1-1 1 0 0,-1 1-1 0 0,1-1 1 0 0,-1 0-1 0 0,0 0 0 0 0,1 0 1 0 0,-1 0-1 0 0,0 0 1 0 0,1 0-1 0 0,-1 0 0 0 0,0 0 1 0 0,1-1-1 0 0,-1 1 1 0 0,0-1-1 0 0,1 1 0 0 0,-1-1 1 0 0,1 0-1 0 0,-1 1 1 0 0,1-1-1 0 0,0 0 0 0 0,-1 0 1 0 0,1 0-1 0 0,0 0 1 0 0,-1 0-1 0 0,1 0 0 0 0,0-1-82 0 0,-7-1 181 0 0,-32-10-745 0 0,0-1-1 0 0,1-3 1 0 0,1-1-1 0 0,1-2 0 0 0,-4-4 565 0 0,-11-5-7885 0 0,36 21-724 0 0</inkml:trace>
  <inkml:trace contextRef="#ctx0" brushRef="#br0" timeOffset="3548.68">744 273 0 0 0,'0'0'625'0'0,"0"0"20"0"0,0 0 251 0 0,0 0 415 0 0,0 0 340 0 0,0 0 108 0 0,0 0-223 0 0,0 0-398 0 0,0 0-335 0 0,0 0-181 0 0,0 0-20 0 0,0 0 50 0 0,0 0 55 0 0,5-6-19 0 0,43-28 659 0 0,104 5 1532 0 0,83 7-1385 0 0,-221 21-1458 0 0,123 8 147 0 0,-169-21 2675 0 0,-70-42-2837 0 0,54-4-1768 0 0,41 35-2396 0 0,4 1-4742 0 0,3 16 1207 0 0</inkml:trace>
  <inkml:trace contextRef="#ctx0" brushRef="#br0" timeOffset="4201.571">2745 910 3393 0 0,'0'0'1145'0'0,"0"0"-59"0"0,0 0 279 0 0,0 0 333 0 0,0 0 139 0 0,0 0-214 0 0,0 0-452 0 0,0 0-365 0 0,0 0-183 0 0,0 0-24 0 0,0 0 28 0 0,0 0 5 0 0,0 0-33 0 0,24-2-50 0 0,166-10 725 0 0,-60 4-648 0 0,24-1-573 0 0,-52 7-4638 0 0,-102 2 1572 0 0,0-1-2590 0 0,0-1 2535 0 0,0 1-369 0 0</inkml:trace>
  <inkml:trace contextRef="#ctx0" brushRef="#br0" timeOffset="4431.658">3005 685 3633 0 0,'0'0'1792'0'0,"0"0"-1218"0"0,0 0-201 0 0,0 0 581 0 0,0 0 659 0 0,0 0 282 0 0,0 0-190 0 0,0 0-429 0 0,0 0-400 0 0,0 0-292 0 0,5 35-197 0 0,16 111-132 0 0,-8-44-19 0 0,-10-66-615 0 0,2 0 0 0 0,2-1 0 0 0,1 0-1 0 0,11 30 380 0 0,0-24-4047 0 0,-9-24-3113 0 0,-8-12 3731 0 0</inkml:trace>
  <inkml:trace contextRef="#ctx0" brushRef="#br0" timeOffset="4886.614">3382 505 7906 0 0,'0'0'465'0'0,"0"0"-405"0"0,0 0-16 0 0,0 0 332 0 0,0 0 354 0 0,0 0 163 0 0,0 0-31 0 0,0 0-138 0 0,6 31-143 0 0,21 101-135 0 0,26 212 849 0 0,-29-163-1034 0 0,-7-122-121 0 0,-16-59-78 0 0,0 1 0 0 0,0-1 0 0 0,0 1 0 0 0,0-1 1 0 0,0 1-1 0 0,0-1 0 0 0,0 0 0 0 0,0 0 0 0 0,1 1 0 0 0,-1-1 0 0 0,0 0 0 0 0,0 0 0 0 0,0 0 0 0 0,0 0 0 0 0,0 0 0 0 0,1-1 0 0 0,-1 1 0 0 0,0 0 0 0 0,0 0 1 0 0,0-1-1 0 0,0 1 0 0 0,0-1 0 0 0,0 1 0 0 0,0-1 0 0 0,0 1 0 0 0,0-1 0 0 0,0 1 0 0 0,0-1 0 0 0,0 0 0 0 0,-1 0 0 0 0,1 0 0 0 0,0 1 0 0 0,0-1 0 0 0,-1 0 1 0 0,1 0-1 0 0,0 0 0 0 0,-1 0 0 0 0,1 0 0 0 0,-1 0 0 0 0,1 0 0 0 0,-1 0 0 0 0,0 0 0 0 0,1-1 0 0 0,-1 1 0 0 0,0 0 0 0 0,0 0 0 0 0,0 0 0 0 0,0-1-62 0 0,51-95 757 0 0,-5-2-1 0 0,-5-2 0 0 0,2-17-756 0 0,23-135-116 0 0,-55 182-279 0 0,-9 42-3619 0 0,-2 29 1196 0 0,0 0-1092 0 0,0 0-555 0 0,0 0 152 0 0</inkml:trace>
  <inkml:trace contextRef="#ctx0" brushRef="#br0" timeOffset="5653.571">3995 1020 0 0 0,'0'0'956'0'0,"0"0"323"0"0,0 0 181 0 0,0 0 141 0 0,0 0-22 0 0,0 0-252 0 0,0 0-370 0 0,0 0-367 0 0,0 0-229 0 0,0 0-91 0 0,0 0-44 0 0,0 0-26 0 0,0 0-28 0 0,-15 19-42 0 0,-45 61-40 0 0,-8 38 13 0 0,31-51-40 0 0,88-130 1899 0 0,-12 20-1620 0 0,185-186 113 0 0,-223 229-464 0 0,-1-1 0 0 0,0 1 1 0 0,1-1-1 0 0,-1 0 0 0 0,0 1 0 0 0,1-1 1 0 0,-1 1-1 0 0,1-1 0 0 0,-1 1 0 0 0,0-1 1 0 0,1 1-1 0 0,0-1 0 0 0,-1 1 0 0 0,1-1 0 0 0,-1 1 1 0 0,1 0-1 0 0,-1-1 0 0 0,1 1 0 0 0,0 0 1 0 0,-1 0-1 0 0,1-1 0 0 0,0 1 0 0 0,-1 0 1 0 0,1 0-1 0 0,0 0 0 0 0,-1 0 0 0 0,1 0 1 0 0,0 0-1 0 0,0 0 0 0 0,-1 0 0 0 0,1 0 0 0 0,0 0 1 0 0,-1 0-1 0 0,1 1 0 0 0,0-1 0 0 0,-1 0 1 0 0,1 0-1 0 0,0 1 0 0 0,-1-1 0 0 0,1 0 1 0 0,-1 1-1 0 0,1-1 0 0 0,-1 0 0 0 0,1 1 0 0 0,-1-1 1 0 0,1 1-1 0 0,-1-1 0 0 0,1 1 0 0 0,-1 0 1 0 0,1-1-1 0 0,-1 1 0 0 0,0-1 0 0 0,1 1 1 0 0,-1 0-1 0 0,0-1 0 0 0,0 1 0 0 0,1-1 0 0 0,-1 1 9 0 0,1 48-406 0 0,-1-34 544 0 0,-1 19-100 0 0,2 0 1 0 0,1-1 0 0 0,1 1 0 0 0,2-1 0 0 0,2 0 0 0 0,3 9-39 0 0,1 24 680 0 0,-11-66-405 0 0,-30 4 2500 0 0,18-6-2682 0 0,-1-2-1 0 0,1 1 1 0 0,0-1-1 0 0,1-1 1 0 0,-1 0 0 0 0,1-1-1 0 0,0 0 1 0 0,0-1-1 0 0,1 0 1 0 0,0 0 0 0 0,0-1-1 0 0,-6-7-92 0 0,-5-2-67 0 0,-49-50-2092 0 0,49 42-1922 0 0,1 0-4163 0 0,15 17 4375 0 0</inkml:trace>
  <inkml:trace contextRef="#ctx0" brushRef="#br0" timeOffset="6467.535">3111 258 1328 0 0,'0'0'786'0'0,"0"0"-2"0"0,0 0 278 0 0,0 0 352 0 0,0 0 238 0 0,0 0-43 0 0,0 0-278 0 0,0 0-297 0 0,0 0-205 0 0,0 0-91 0 0,0 0-31 0 0,0 0-11 0 0,25-2-11 0 0,153-17 1116 0 0,97 3 208 0 0,-262 16-1292 0 0,-21-3 959 0 0,-8-1-1619 0 0,-129-70-948 0 0,103 39-1962 0 0,7-7-3284 0 0,18 20-612 0 0,10 15 2464 0 0</inkml:trace>
</inkml:ink>
</file>

<file path=ppt/ink/ink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9:47.67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 89 2312 0 0,'0'0'1182'0'0,"0"0"-186"0"0,0 0 74 0 0,0 0 302 0 0,0 0 358 0 0,0 0 177 0 0,0 0-161 0 0,0 0-365 0 0,0 0-418 0 0,0 0-343 0 0,0 0-260 0 0,0-5-162 0 0,-2-9-99 0 0,6 18 528 0 0,-2 0-461 0 0,28 51 428 0 0,-1 2 0 0 0,-4 0 0 0 0,-2 2 0 0 0,-2 0-1 0 0,-4 1 1 0 0,10 60-594 0 0,8 9 227 0 0,-23-152 1520 0 0,26-182-1228 0 0,52-74-524 0 0,-68 163-825 0 0,-20 91-4593 0 0,-2 0-5329 0 0,0 25 4977 0 0</inkml:trace>
  <inkml:trace contextRef="#ctx0" brushRef="#br0" timeOffset="1251.095">502 424 2905 0 0,'0'0'1012'0'0,"0"0"-3"0"0,0 0 230 0 0,0 0 310 0 0,0 0 102 0 0,0 0-267 0 0,0 0-425 0 0,0 0-342 0 0,0 0-97 0 0,0 0 66 0 0,0 0 38 0 0,0 0 1 0 0,0 25-92 0 0,1 160 365 0 0,-1 9-2639 0 0,0-193 284 0 0,0-23-10198 0 0,0 18 10397 0 0</inkml:trace>
  <inkml:trace contextRef="#ctx0" brushRef="#br0" timeOffset="1755.327">386 376 1832 0 0,'0'0'970'0'0,"0"0"-59"0"0,0 0 305 0 0,0 0 426 0 0,0 0 223 0 0,0 0-117 0 0,0 0-375 0 0,0 0-317 0 0,0 0-185 0 0,0 0-101 0 0,0 0-87 0 0,0 0-106 0 0,33-15-113 0 0,104-47-140 0 0,-68 47-1 0 0,-68 15-316 0 0,1-1 4 0 0,1 0 0 0 0,-1 1 0 0 0,0-1 0 0 0,1 1 0 0 0,-1-1 0 0 0,0 1 0 0 0,1 0 0 0 0,-1 0 0 0 0,1 0-1 0 0,-1 0 1 0 0,0 0 0 0 0,1 1 0 0 0,-1-1 0 0 0,0 1 0 0 0,1-1 0 0 0,-1 1 0 0 0,0 0 0 0 0,0 0 0 0 0,1 0 0 0 0,-1 0 0 0 0,0 1 0 0 0,0-1 0 0 0,0 0-1 0 0,0 1 1 0 0,-1-1 0 0 0,1 1 0 0 0,0 0 0 0 0,-1 0 0 0 0,1-1 0 0 0,-1 1 0 0 0,1 0 0 0 0,-1 0 0 0 0,0 1 0 0 0,0-1 0 0 0,0 0 0 0 0,0 0-1 0 0,0 0 1 0 0,-1 1 0 0 0,1-1 0 0 0,-1 0 0 0 0,1 1 0 0 0,-1-1 0 0 0,0 1 0 0 0,0 0-11 0 0,-1 2 38 0 0,0 1-1 0 0,0-1 1 0 0,0 1-1 0 0,-1-1 1 0 0,0 1-1 0 0,-1-1 1 0 0,1 0-1 0 0,-1 0 1 0 0,0 0-1 0 0,0 0 1 0 0,0-1-1 0 0,-1 1 1 0 0,1-1 0 0 0,-1 0-1 0 0,-3 2-37 0 0,3-2-15 0 0,0 1-1 0 0,0-1 1 0 0,0 1-1 0 0,0 0 1 0 0,1 0-1 0 0,0 0 1 0 0,0 0-1 0 0,0 0 1 0 0,0 1-1 0 0,1-1 1 0 0,0 1-1 0 0,0 0 1 0 0,1 0-1 0 0,0 0 1 0 0,-1 4 15 0 0,3-8-11 0 0,1 1 0 0 0,-1-1 0 0 0,1 0 0 0 0,0 0 1 0 0,-1 1-1 0 0,1-1 0 0 0,0-1 0 0 0,0 1 0 0 0,1 0 1 0 0,-1 0-1 0 0,0-1 0 0 0,1 1 0 0 0,-1-1 0 0 0,1 0 0 0 0,-1 0 1 0 0,1 0-1 0 0,-1 0 0 0 0,1 0 0 0 0,0 0 0 0 0,-1-1 1 0 0,1 1-1 0 0,2-1 11 0 0,14 6 7 0 0,55 27 26 0 0,-72-31-9 0 0,-1-1-1 0 0,0 1 0 0 0,0 0 1 0 0,0 0-1 0 0,0 0 0 0 0,0 0 0 0 0,-1 0 1 0 0,1 0-1 0 0,0 0 0 0 0,-1 0 1 0 0,0 0-1 0 0,1 1 0 0 0,-1-1 1 0 0,0 0-1 0 0,0 0 0 0 0,0 0 0 0 0,0 0 1 0 0,-1 0-1 0 0,1 1 0 0 0,-1-1 1 0 0,1 0-1 0 0,-1 0 0 0 0,0 0 1 0 0,1 0-1 0 0,-1 0 0 0 0,0 0 0 0 0,0-1 1 0 0,-1 1-1 0 0,1 0 0 0 0,0 0 1 0 0,-1-1-1 0 0,1 1 0 0 0,-1-1 1 0 0,1 1-24 0 0,-66 59 306 0 0,-47 16-146 0 0,107-73-320 0 0,0 0-1 0 0,-1 0 1 0 0,0-1 0 0 0,0 0-1 0 0,0 0 1 0 0,0 0-1 0 0,0-1 1 0 0,-1-1-1 0 0,1 1 1 0 0,-1-2-1 0 0,1 1 1 0 0,-1-1 0 0 0,-6 0 160 0 0,7-6-2005 0 0,-1-16-8920 0 0,8 17 7435 0 0</inkml:trace>
</inkml:ink>
</file>

<file path=ppt/ink/ink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0:06.24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45 0 0 0,'0'0'131'0'0,"0"0"549"0"0,0 0 408 0 0,0 0 284 0 0,0 0 117 0 0,0 0-134 0 0,0 0-284 0 0,0 0-230 0 0,0 0-95 0 0,0 0 8 0 0,29-4 4333 0 0,28-10-973 0 0,32 6-2600 0 0,85-6-828 0 0,-137 10-1830 0 0,-36 4 427 0 0,-1 0-303 0 0,0 0-369 0 0,0 0-447 0 0,0 0-610 0 0,0 0-2142 0 0,-1 3 1601 0 0,0-2-1814 0 0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7.7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0 472 2232 0 0,'0'0'2038'0'0,"0"0"-1016"0"0,0 0-410 0 0,0 0 85 0 0,0 0 357 0 0,0 0 292 0 0,0 0 54 0 0,0 0-143 0 0,0 0-246 0 0,0 0-174 0 0,0 0-77 0 0,0 0-49 0 0,0 0-26 0 0,18-34-33 0 0,58-104-60 0 0,6-14 1178 0 0,-2 4-1123 0 0,-70 213-1779 0 0,-9-54 1193 0 0,-1 4 10 0 0,0 1 1 0 0,1 0 0 0 0,1 0 0 0 0,0-1 0 0 0,1 1-1 0 0,1-1 1 0 0,1 1 0 0 0,0-1 0 0 0,0-1-1 0 0,2 1 1 0 0,0-1 0 0 0,0 0 0 0 0,2 0-1 0 0,-1-1 1 0 0,8 7-72 0 0,-13-17 98 0 0,0-1-1 0 0,1 1 1 0 0,-1-1-1 0 0,1 0 1 0 0,0 0-1 0 0,0 0 1 0 0,-1 0-1 0 0,1-1 1 0 0,0 1-1 0 0,1-1 1 0 0,-1 0-1 0 0,0-1 1 0 0,0 1-1 0 0,0-1 1 0 0,1 1-1 0 0,-1-1 1 0 0,0-1-1 0 0,0 1 1 0 0,1 0-1 0 0,-1-1 1 0 0,0 0-1 0 0,0 0 1 0 0,0 0 0 0 0,0-1-1 0 0,0 1 1 0 0,0-1-1 0 0,0 0 1 0 0,-1 0-1 0 0,1 0 1 0 0,-1-1-1 0 0,1 1 1 0 0,-1-1-1 0 0,1-1-97 0 0,89-135 1668 0 0,-52 36-5306 0 0,-34 88-767 0 0,2 8-4691 0 0,-6 6 2021 0 0</inkml:trace>
</inkml:ink>
</file>

<file path=ppt/ink/ink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0:06.5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1968 0 0,'0'0'1555'0'0,"0"0"-254"0"0,0 0-61 0 0,0 0 186 0 0,0 0 205 0 0,0 0 42 0 0,0 0-118 0 0,0 0-168 0 0,0 0-164 0 0,0 0-164 0 0,0 0-153 0 0,0 0-141 0 0,21 3-110 0 0,67 9-79 0 0,93-8 879 0 0,-129-8-2699 0 0,-35 1-2113 0 0,-1-1-4265 0 0,-10 3-530 0 0</inkml:trace>
</inkml:ink>
</file>

<file path=ppt/ink/ink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0:10.0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37 572 0 0 0,'0'0'465'0'0,"0"0"478"0"0,0 0 207 0 0,0 0-9 0 0,0 0-127 0 0,0 0-203 0 0,0 0-143 0 0,0 0-95 0 0,0 0-34 0 0,-2 14-13 0 0,-11 100 857 0 0,-5 236-298 0 0,14-319-505 0 0,6-45 2381 0 0,44-242 1229 0 0,-41 229-4172 0 0,1 1 1 0 0,2 1-1 0 0,0-1 0 0 0,2 1 1 0 0,0 1-1 0 0,2 0 0 0 0,1 0 0 0 0,0 1 1 0 0,2 1-1 0 0,12-14-18 0 0,25 9-867 0 0,-46 60 584 0 0,13 11-2152 0 0,1-23-7879 0 0,-15-20 6001 0 0</inkml:trace>
  <inkml:trace contextRef="#ctx0" brushRef="#br0" timeOffset="867.849">284 1028 0 0 0,'0'0'104'0'0,"0"0"424"0"0,0 0 451 0 0,0 0 412 0 0,0 0 228 0 0,0 0-23 0 0,0 0-85 0 0,0 0-70 0 0,0 0-98 0 0,0 0-118 0 0,0 0-147 0 0,14-4-165 0 0,44-14-154 0 0,-52 15-612 0 0,0 1-1 0 0,0-1 1 0 0,0 0 0 0 0,-1 0-1 0 0,1-1 1 0 0,-1 0-1 0 0,0 0 1 0 0,1 0 0 0 0,-2-1-1 0 0,1 1 1 0 0,-1-1 0 0 0,1 0-1 0 0,-1-1 1 0 0,0 0-147 0 0,9-11 314 0 0,4-1-188 0 0,-2-1-1 0 0,0-1 1 0 0,-1 0-1 0 0,-1-1 1 0 0,-1-1-1 0 0,-1 0 1 0 0,-1 0-1 0 0,5-19-125 0 0,-13 40-77 0 0,-1-1 0 0 0,0 0-1 0 0,0-1 1 0 0,0 1 0 0 0,-1 0-1 0 0,1 0 1 0 0,0 0-1 0 0,-1 0 1 0 0,1-1 0 0 0,-1 1-1 0 0,0 0 1 0 0,0 0 0 0 0,0-1-1 0 0,0 1 1 0 0,0 0-1 0 0,-1-1 1 0 0,1 1 0 0 0,0 0-1 0 0,-1 0 1 0 0,0 0 0 0 0,0-1-1 0 0,1 1 1 0 0,-1 0-1 0 0,0 0 1 0 0,-1 0 0 0 0,1 0-1 0 0,0 0 1 0 0,-1 1 0 0 0,1-1-1 0 0,-1 0 1 0 0,1 1-1 0 0,-1-1 1 0 0,0 1 0 0 0,1-1-1 0 0,-1 1 1 0 0,0 0-1 0 0,0 0 1 0 0,0 0 0 0 0,0 0-1 0 0,0 0 1 0 0,-1 0 0 0 0,1 0-1 0 0,0 1 1 0 0,0-1-1 0 0,0 1 1 0 0,-2-1 77 0 0,-3 4-233 0 0,-1 1-1 0 0,1-1 1 0 0,0 1 0 0 0,1 1-1 0 0,-1-1 1 0 0,1 1-1 0 0,0 0 1 0 0,0 0 0 0 0,0 1-1 0 0,0 0 1 0 0,1 0-1 0 0,0 0 1 0 0,1 1 0 0 0,-1-1-1 0 0,1 1 1 0 0,1 0 0 0 0,-2 3 233 0 0,1-3 33 0 0,1-1 1 0 0,1 1 0 0 0,-1 0-1 0 0,1-1 1 0 0,0 1 0 0 0,0 0-1 0 0,1 0 1 0 0,0 1 0 0 0,1-1-1 0 0,-1 0 1 0 0,1 0 0 0 0,0 0-1 0 0,1 0 1 0 0,0 1 0 0 0,0-1-1 0 0,1 0 1 0 0,0 0 0 0 0,0-1-1 0 0,0 1 1 0 0,1 0 0 0 0,0-1-1 0 0,0 1 1 0 0,1-1 0 0 0,0 0-1 0 0,0 0 1 0 0,0 0 0 0 0,1-1-1 0 0,-1 1 1 0 0,2-1 0 0 0,-1 0-1 0 0,0-1 1 0 0,3 2-34 0 0,3 0 231 0 0,1 0-1 0 0,0-1 0 0 0,0 0 1 0 0,0-1-1 0 0,1-1 1 0 0,-1 0-1 0 0,1 0 1 0 0,0-1-1 0 0,0-1 0 0 0,0 0 1 0 0,0-1-1 0 0,0 0 1 0 0,0-1-1 0 0,5-2-230 0 0,-4-1 126 0 0,-1-1 1 0 0,1 0-1 0 0,-1-1 0 0 0,0-1 0 0 0,0 0 1 0 0,-1-1-1 0 0,0 0 0 0 0,0-1 0 0 0,-1 0 1 0 0,0-1-1 0 0,-1 0 0 0 0,0-1 0 0 0,-1 0 1 0 0,0-1-1 0 0,1-1-126 0 0,-6 8 7 0 0,0 0-1 0 0,0-1 1 0 0,0 1 0 0 0,-1-1 0 0 0,0 0-1 0 0,0 0 1 0 0,0-1 0 0 0,-1 1 0 0 0,0 0-1 0 0,0-1 1 0 0,-1 1 0 0 0,1-1 0 0 0,-1 0-1 0 0,-1 0 1 0 0,1 0-7 0 0,-3 6-54 0 0,1-1 0 0 0,0 1 0 0 0,0 0 0 0 0,0 0 0 0 0,0 0 0 0 0,-1 0 0 0 0,1 0 0 0 0,-1 0 0 0 0,1 0 0 0 0,0 1 0 0 0,-1-1 0 0 0,0 0 0 0 0,1 1 0 0 0,-1-1 0 0 0,1 1 0 0 0,-1-1 0 0 0,0 1 0 0 0,1 0 0 0 0,-1 0 0 0 0,1 0 0 0 0,-1 0 0 0 0,0 0 0 0 0,1 0 0 0 0,-1 0 0 0 0,0 1 0 0 0,1-1-1 0 0,-1 0 1 0 0,1 1 0 0 0,-1 0 0 0 0,0-1 0 0 0,1 1 0 0 0,-1 0 0 0 0,1 0 0 0 0,0-1 0 0 0,-1 1 0 0 0,1 0 0 0 0,0 1 0 0 0,0-1 0 0 0,-1 0 0 0 0,1 0 0 0 0,0 1 54 0 0,-5 3-57 0 0,1 1 0 0 0,0 0 0 0 0,0 0 0 0 0,1 0 0 0 0,0 0 0 0 0,0 1-1 0 0,0-1 1 0 0,1 1 0 0 0,0 0 0 0 0,0 0 0 0 0,1 1 0 0 0,0-1 0 0 0,0 0 0 0 0,0 1 0 0 0,1 5 57 0 0,0-10 11 0 0,1 1 1 0 0,0-1-1 0 0,0 1 1 0 0,0-1 0 0 0,0 1-1 0 0,0-1 1 0 0,1 1-1 0 0,-1-1 1 0 0,1 1-1 0 0,0-1 1 0 0,0 1-1 0 0,1-1 1 0 0,-1 0 0 0 0,1 1-1 0 0,0-1 1 0 0,-1 0-1 0 0,1 0 1 0 0,0 0-1 0 0,1-1 1 0 0,-1 1 0 0 0,1 0-1 0 0,-1-1 1 0 0,1 0-1 0 0,0 1 1 0 0,-1-1-1 0 0,1 0 1 0 0,1 0 0 0 0,-1-1-1 0 0,0 1 1 0 0,0-1-1 0 0,0 1 1 0 0,1-1-1 0 0,2 1-11 0 0,10 1 199 0 0,-1-1 0 0 0,1 0 0 0 0,-1-1-1 0 0,1-1 1 0 0,0 0 0 0 0,-1-1 0 0 0,1 0-1 0 0,0-2 1 0 0,-1 0 0 0 0,0 0 0 0 0,0-2-1 0 0,0 0 1 0 0,0 0 0 0 0,-1-2 0 0 0,0 1 0 0 0,0-2-1 0 0,-1 0 1 0 0,1-1 0 0 0,-2 0 0 0 0,0-1-1 0 0,0 0 1 0 0,0-1 0 0 0,-1 0 0 0 0,-1-1-1 0 0,6-9-198 0 0,-5 10 107 0 0,-3 3-58 0 0,0 0 0 0 0,0 0 0 0 0,0-1 0 0 0,-1 0 0 0 0,-1 0 0 0 0,1-1 0 0 0,-2 0 0 0 0,1 0 0 0 0,-1 0-1 0 0,-1-1 1 0 0,0 1 0 0 0,0-1 0 0 0,-1 0 0 0 0,-1 0 0 0 0,1-1 0 0 0,-1-7-49 0 0,-3 17-11 0 0,1 0 1 0 0,-1 1 0 0 0,0-1-1 0 0,0 0 1 0 0,0 1-1 0 0,0-1 1 0 0,0 1-1 0 0,0 0 1 0 0,-1-1-1 0 0,1 1 1 0 0,0 0 0 0 0,-1 0-1 0 0,1 0 1 0 0,-1 0-1 0 0,1 0 1 0 0,-1 0-1 0 0,0 0 1 0 0,1 1 0 0 0,-1-1-1 0 0,0 0 1 0 0,0 1-1 0 0,1 0 1 0 0,-1-1-1 0 0,0 1 1 0 0,0 0-1 0 0,1 0 1 0 0,-1 0 0 0 0,0 0-1 0 0,0 0 1 0 0,0 0-1 0 0,0 0 1 0 0,1 1-1 0 0,-1-1 1 0 0,0 1-1 0 0,1-1 1 0 0,-1 1 0 0 0,0 0-1 0 0,1 0 1 0 0,-1-1-1 0 0,0 1 1 0 0,1 0-1 0 0,0 1 1 0 0,-1-1-1 0 0,1 0 1 0 0,-1 0 0 0 0,1 1-1 0 0,0-1 11 0 0,-8 7-26 0 0,1 0 0 0 0,1 1 0 0 0,-1-1 0 0 0,2 1 0 0 0,-1 1 0 0 0,1-1 0 0 0,1 1 0 0 0,-1 0 0 0 0,2 0 0 0 0,-1 1 0 0 0,2-1 0 0 0,-1 1 0 0 0,1 0 0 0 0,1 0 0 0 0,0 0 0 0 0,1 0 0 0 0,0 1 0 0 0,0-1-1 0 0,1 0 1 0 0,1 1 0 0 0,0-1 0 0 0,0 0 0 0 0,1 1 26 0 0,2-3-46 0 0,1-1-1 0 0,-1 1 1 0 0,2 0-1 0 0,-1-1 1 0 0,1 0-1 0 0,0-1 1 0 0,1 1-1 0 0,-1-1 1 0 0,1 0-1 0 0,1-1 1 0 0,0 1-1 0 0,0-1 1 0 0,0-1-1 0 0,0 0 1 0 0,1 0-1 0 0,0-1 1 0 0,0 0-1 0 0,0 0 1 0 0,0-1-1 0 0,1 0 1 0 0,-1-1-1 0 0,2 0 47 0 0,29 4-3728 0 0,-12-4-5170 0 0,-21-2 3838 0 0</inkml:trace>
  <inkml:trace contextRef="#ctx0" brushRef="#br0" timeOffset="2847.51">1972 671 0 0 0,'0'0'1084'0'0,"0"0"601"0"0,0 0 259 0 0,0 0-194 0 0,0 0-397 0 0,0 0-330 0 0,0 0-176 0 0,0 0-73 0 0,0 0-13 0 0,-17 16 1977 0 0,-28 31-772 0 0,-114 196-891 0 0,88-166-3348 0 0,58-70-1003 0 0,7-6-6041 0 0,6-1 7183 0 0</inkml:trace>
  <inkml:trace contextRef="#ctx0" brushRef="#br0" timeOffset="3134.461">1626 693 2585 0 0,'0'0'1903'0'0,"0"0"-1039"0"0,0 0-472 0 0,0 0 273 0 0,0 0 514 0 0,0 0 367 0 0,0 0 37 0 0,0 0-221 0 0,0 0-256 0 0,0 0-188 0 0,0 0-92 0 0,0 0-64 0 0,0 0-64 0 0,35 26-121 0 0,109 81-122 0 0,-41-22 295 0 0,1 25-745 0 0,-95-89-1372 0 0,-10-18-2363 0 0,-1-1-3310 0 0,0-2 1001 0 0</inkml:trace>
  <inkml:trace contextRef="#ctx0" brushRef="#br0" timeOffset="6604.332">1694 252 0 0 0,'0'0'911'0'0,"0"0"-192"0"0,0 0 5 0 0,0 0 157 0 0,0 0 101 0 0,0 0-59 0 0,0 0-238 0 0,0 0-270 0 0,0 0-198 0 0,0 0-102 0 0,0 0-39 0 0,-17 26-9 0 0,-55 83 3 0 0,3 21 264 0 0,49-87 913 0 0,76-113 194 0 0,143-205 1233 0 0,-197 272-2668 0 0,17-23 1175 0 0,-1 18-229 0 0,18 60 2244 0 0,-12 16-2166 0 0,-15-25-745 0 0,31 75 83 0 0,-22-68-311 0 0,-16-51-4944 0 0,-2-4-1570 0 0,0 4-1755 0 0</inkml:trace>
  <inkml:trace contextRef="#ctx0" brushRef="#br0" timeOffset="7171.01">2184 797 0 0 0,'0'0'936'0'0,"0"0"116"0"0,0 0 42 0 0,0 0 284 0 0,0 0 359 0 0,0 0 182 0 0,0 0-136 0 0,0 0-294 0 0,0 0-266 0 0,0 0-144 0 0,0 0-43 0 0,0 0-60 0 0,0 0-46 0 0,19-2-77 0 0,124-4 1508 0 0,-79 10-1223 0 0,-1 0-4129 0 0,-60-1-4892 0 0,-2-3-2227 0 0</inkml:trace>
  <inkml:trace contextRef="#ctx0" brushRef="#br0" timeOffset="10231.671">2703 502 0 0 0,'0'0'460'0'0,"0"0"554"0"0,0 0 386 0 0,0 0 156 0 0,0 0-179 0 0,0 0-416 0 0,0 0-449 0 0,0 0-278 0 0,0 0-34 0 0,0 0 96 0 0,0 0 157 0 0,1 5 81 0 0,14 164 2541 0 0,-15-112-2820 0 0,2-15-248 0 0,-3 0 0 0 0,-1 1 0 0 0,-2-1 0 0 0,-4 17-7 0 0,-11 8 220 0 0,13-115 3040 0 0,9 8-2951 0 0,1 0-1 0 0,3 0 0 0 0,1 0 0 0 0,2 1 1 0 0,2 0-1 0 0,1 1 0 0 0,6-9-308 0 0,-10 23 13 0 0,1 2 0 0 0,0-1 0 0 0,2 1 0 0 0,1 1-1 0 0,0 0 1 0 0,2 1 0 0 0,0 1 0 0 0,1 0-13 0 0,15 10-1610 0 0,-6 25-5538 0 0,-16-9 575 0 0,-4-3 3808 0 0</inkml:trace>
  <inkml:trace contextRef="#ctx0" brushRef="#br0" timeOffset="17019.986">2815 1065 0 0 0,'0'0'890'0'0,"0"0"22"0"0,0 0-63 0 0,0 0-59 0 0,0 0 35 0 0,0 0 79 0 0,6-2 19 0 0,89-47 5781 0 0,-39 1-4667 0 0,155-177 285 0 0,-206 218-2325 0 0,-1 0 0 0 0,0-1 0 0 0,0 0 0 0 0,-1 1 0 0 0,0-1 0 0 0,0-1 0 0 0,-1 1 0 0 0,0 0 0 0 0,0-1 0 0 0,-1 1 0 0 0,0-1 0 0 0,-1 1 0 0 0,0-1 0 0 0,0-4 3 0 0,0 10-40 0 0,0-1 1 0 0,-1 1-1 0 0,1 0 1 0 0,-1-1 0 0 0,0 1-1 0 0,1-1 1 0 0,-1 1-1 0 0,-1 0 1 0 0,1 0 0 0 0,0 0-1 0 0,-1 0 1 0 0,0 0-1 0 0,0 0 1 0 0,0 0 0 0 0,0 0-1 0 0,0 1 1 0 0,0-1-1 0 0,-1 1 1 0 0,1-1 0 0 0,-1 1-1 0 0,0 0 1 0 0,0 0 0 0 0,0 0-1 0 0,0 1 1 0 0,0-1-1 0 0,0 1 1 0 0,0-1 0 0 0,0 1-1 0 0,0 0 1 0 0,-1 0-1 0 0,1 0 1 0 0,-1 1 0 0 0,1-1-1 0 0,0 1 1 0 0,-1 0-1 0 0,-2 0 40 0 0,3 0-30 0 0,0 1-1 0 0,0-1 0 0 0,-1 1 1 0 0,1 0-1 0 0,0 0 1 0 0,0 0-1 0 0,0 0 0 0 0,0 1 1 0 0,0-1-1 0 0,0 1 0 0 0,0 0 1 0 0,0 0-1 0 0,1 0 1 0 0,-1 0-1 0 0,1 0 0 0 0,0 0 1 0 0,-1 1-1 0 0,1-1 0 0 0,0 1 1 0 0,0 0-1 0 0,0 0 1 0 0,1-1-1 0 0,-1 1 0 0 0,1 0 1 0 0,0 0-1 0 0,-1 1 0 0 0,1-1 1 0 0,1 0-1 0 0,-1 1 31 0 0,-8 100 334 0 0,62 25 87 0 0,-48-118-389 0 0,0-1 0 0 0,1 1-1 0 0,0-1 1 0 0,1 0 0 0 0,0 0 0 0 0,1-1-1 0 0,0 0 1 0 0,0 0 0 0 0,1 0 0 0 0,0-2-1 0 0,5 5-31 0 0,-8-10 44 0 0,1 1-1 0 0,-1-1 0 0 0,1 0 0 0 0,-1-1 0 0 0,1 0 0 0 0,0 0 1 0 0,-1 0-1 0 0,1-1 0 0 0,0 0 0 0 0,0 0 0 0 0,0 0 1 0 0,-1-1-1 0 0,1 0 0 0 0,0-1 0 0 0,-1 0 0 0 0,6-1-43 0 0,40-34 135 0 0,-35 24-131 0 0,-1-1 1 0 0,0-1-1 0 0,-1 0 1 0 0,-1-1-1 0 0,0-1 0 0 0,-1 0 1 0 0,-1-1-1 0 0,0 0 1 0 0,-2 0-1 0 0,2-5-4 0 0,-2 5-37 0 0,-6 10 16 0 0,0 0 0 0 0,-1 0 0 0 0,0-1 1 0 0,0 0-1 0 0,-1 0 0 0 0,0 1 0 0 0,0-1 1 0 0,-1 0-1 0 0,-1 0 0 0 0,1-1 1 0 0,-2-4 20 0 0,0 12-29 0 0,0 0 1 0 0,0 1-1 0 0,0-1 1 0 0,0 1-1 0 0,-1-1 1 0 0,1 1-1 0 0,-1-1 1 0 0,1 1-1 0 0,-1 0 1 0 0,1-1-1 0 0,-1 1 1 0 0,0 0-1 0 0,0 0 1 0 0,0 0-1 0 0,1 1 1 0 0,-1-1-1 0 0,0 0 1 0 0,0 1-1 0 0,0-1 1 0 0,0 1-1 0 0,0 0 1 0 0,0-1-1 0 0,0 1 1 0 0,0 0-1 0 0,0 0 1 0 0,0 0-1 0 0,0 1 1 0 0,0-1-1 0 0,0 0 1 0 0,0 1-1 0 0,0-1 1 0 0,0 1-1 0 0,0 0 1 0 0,0 0-1 0 0,0 0 1 0 0,0 0-1 0 0,1 0 1 0 0,-1 0-1 0 0,0 0 1 0 0,1 0-1 0 0,-1 1 29 0 0,-8 5-1 0 0,0 0-1 0 0,1 0 0 0 0,0 1 1 0 0,0 1-1 0 0,1-1 1 0 0,0 1-1 0 0,1 0 0 0 0,0 1 1 0 0,0 0-1 0 0,1 0 0 0 0,1 1 1 0 0,-1-1-1 0 0,2 1 1 0 0,-3 7 1 0 0,6-13 22 0 0,0 0 0 0 0,0 1 1 0 0,0-1-1 0 0,1 1 0 0 0,0-1 0 0 0,0 1 1 0 0,0-1-1 0 0,1 0 0 0 0,-1 1 1 0 0,1-1-1 0 0,1 0 0 0 0,-1 1 0 0 0,1-1 1 0 0,0 0-1 0 0,0 0 0 0 0,0 0 1 0 0,1-1-1 0 0,0 1 0 0 0,0 0 1 0 0,0-1-1 0 0,0 0 0 0 0,1 0 0 0 0,0 0 1 0 0,-1 0-1 0 0,4 1-22 0 0,2 2 76 0 0,1-1 1 0 0,0 0-1 0 0,1 0 0 0 0,-1-1 0 0 0,1-1 1 0 0,0 0-1 0 0,0-1 0 0 0,1 0 1 0 0,-1 0-1 0 0,1-1 0 0 0,-1 0 0 0 0,1-1 1 0 0,0-1-1 0 0,0 0 0 0 0,1-1-76 0 0,-2-1 79 0 0,0-1-1 0 0,0 0 0 0 0,0-1 1 0 0,0 0-1 0 0,-1-1 0 0 0,0 0 0 0 0,0-1 1 0 0,0 0-1 0 0,0-1 0 0 0,-1 0 1 0 0,0 0-1 0 0,-1-1 0 0 0,0 0 1 0 0,1-1-79 0 0,2-1 11 0 0,0 0 1 0 0,-1-1-1 0 0,0 0 1 0 0,0-1-1 0 0,-1 0 1 0 0,-1 0-1 0 0,0-1 1 0 0,-1 0 0 0 0,0 0-1 0 0,-1-1 1 0 0,-1 0-1 0 0,0 0 1 0 0,-1-1-1 0 0,0 1 1 0 0,-1-1-1 0 0,-1 0 1 0 0,0 0 0 0 0,-1-3-12 0 0,-1 10-37 0 0,1 6 23 0 0,-1-1 1 0 0,1 1-1 0 0,-1 0 1 0 0,1 0-1 0 0,-1 0 1 0 0,0-1-1 0 0,0 1 1 0 0,0 0-1 0 0,0 0 1 0 0,0 0-1 0 0,0-1 1 0 0,-1 1-1 0 0,1 0 1 0 0,-1 0-1 0 0,0 0 1 0 0,1 0-1 0 0,-1-1 1 0 0,0 1-1 0 0,0 0 1 0 0,0 1-1 0 0,-1-1 1 0 0,1 0-1 0 0,0 0 1 0 0,-1 0 0 0 0,1 1-1 0 0,-1-1 1 0 0,0 1-1 0 0,1-1 1 0 0,-1 1-1 0 0,0 0 1 0 0,0-1-1 0 0,0 1 1 0 0,0 0-1 0 0,0 0 1 0 0,0 1-1 0 0,0-1 1 0 0,0 0-1 0 0,0 1 1 0 0,-1-1 13 0 0,-4 4-21 0 0,0-1 0 0 0,1 2 0 0 0,-1-1 0 0 0,1 1 0 0 0,0 0 0 0 0,1 0-1 0 0,-1 1 1 0 0,0-1 0 0 0,1 1 0 0 0,0 0 0 0 0,1 1 0 0 0,-1 0 0 0 0,1-1 0 0 0,0 1 0 0 0,0 0 0 0 0,0 1 0 0 0,1-1 0 0 0,0 1 0 0 0,1 0 0 0 0,-1-1 0 0 0,1 1 0 0 0,1 0 0 0 0,-2 7 21 0 0,0-4 16 0 0,0-1 1 0 0,1 1-1 0 0,0 0 1 0 0,1 0-1 0 0,0-1 1 0 0,0 1-1 0 0,1 0 0 0 0,0 0 1 0 0,1 0-1 0 0,0 0 1 0 0,0 0-1 0 0,1 0 1 0 0,1 0-1 0 0,0-1 1 0 0,0 1-1 0 0,1-1 1 0 0,0 0-1 0 0,0 0 1 0 0,1 0-1 0 0,0-1 1 0 0,1 0-1 0 0,0 0 0 0 0,3 3-16 0 0,-3-3-104 0 0,0-1-1 0 0,1 0 1 0 0,0 0-1 0 0,0-1 1 0 0,1 0-1 0 0,-1 0 0 0 0,1-1 1 0 0,1 0-1 0 0,-1-1 1 0 0,1 1-1 0 0,0-1 1 0 0,0-1-1 0 0,0 0 0 0 0,0 0 1 0 0,0-1-1 0 0,1 0 1 0 0,1-1 104 0 0,1-5-4753 0 0,-7-3-2904 0 0,-3 4 4182 0 0</inkml:trace>
  <inkml:trace contextRef="#ctx0" brushRef="#br0" timeOffset="17583.606">4200 517 696 0 0,'0'0'1604'0'0,"0"0"-57"0"0,0 0 94 0 0,0 0 105 0 0,0 0-61 0 0,0 0-271 0 0,0 0-342 0 0,0 0-264 0 0,0 0-140 0 0,0 0-65 0 0,0 0-49 0 0,0 0-69 0 0,-11 30-57 0 0,-35 96-70 0 0,27-73-167 0 0,-33 58 598 0 0,36-87-1322 0 0,9-12-396 0 0,-1-1 1 0 0,0 1 0 0 0,0-1-1 0 0,-1-1 1 0 0,0 1-1 0 0,-1-1 1 0 0,-1-1 0 0 0,1 0-1 0 0,-4 1 929 0 0,9-6-3570 0 0,3-1-260 0 0</inkml:trace>
  <inkml:trace contextRef="#ctx0" brushRef="#br0" timeOffset="17899.638">3933 535 1784 0 0,'0'0'2142'0'0,"0"0"-256"0"0,0 0-120 0 0,0 0 63 0 0,0 0-62 0 0,0 0-273 0 0,0 0-466 0 0,0 0-414 0 0,0 0-192 0 0,0 0 3 0 0,0 0 120 0 0,0 0 107 0 0,0 0 42 0 0,-2 11-21 0 0,-3 35-58 0 0,25 7 904 0 0,-13-45-1275 0 0,27 26 640 0 0,31 9-56 0 0,-41-28-634 0 0,-10-6-170 0 0,0 1 1 0 0,0 0 0 0 0,-1 1-1 0 0,0 0 1 0 0,-1 1 0 0 0,-1 1-1 0 0,0 0 1 0 0,0 0 0 0 0,-1 1-1 0 0,5 11-24 0 0,-12-19-1217 0 0,-3-8-5487 0 0,-8-10-5292 0 0,6 8 9662 0 0</inkml:trace>
  <inkml:trace contextRef="#ctx0" brushRef="#br0" timeOffset="18382.695">3848 277 1640 0 0,'0'0'1263'0'0,"0"0"-40"0"0,0 0 128 0 0,0 0 140 0 0,0 0-19 0 0,0 0-218 0 0,0 0-270 0 0,0 0-124 0 0,0 0 30 0 0,0 0 86 0 0,0 0 58 0 0,0 0-2 0 0,7-3-100 0 0,93-75 4135 0 0,31-106-4138 0 0,-130 183-933 0 0,-1 1-1 0 0,1-1 0 0 0,-1 0 1 0 0,1 0-1 0 0,-1 1 1 0 0,1-1-1 0 0,0 0 1 0 0,0 1-1 0 0,-1-1 1 0 0,1 0-1 0 0,0 1 1 0 0,0-1-1 0 0,0 1 0 0 0,0 0 1 0 0,-1-1-1 0 0,1 1 1 0 0,0 0-1 0 0,0-1 1 0 0,0 1-1 0 0,0 0 1 0 0,0 0-1 0 0,0 0 1 0 0,0 0-1 0 0,0 0 0 0 0,0 0 1 0 0,0 0-1 0 0,0 0 1 0 0,0 0-1 0 0,0 0 1 0 0,0 1-1 0 0,0-1 1 0 0,0 0-1 0 0,-1 0 0 0 0,1 1 1 0 0,0-1-1 0 0,0 1 1 0 0,0-1-1 0 0,0 1 1 0 0,-1-1-1 0 0,1 1 1 0 0,0 0-1 0 0,0-1 1 0 0,-1 1-1 0 0,1 0 0 0 0,-1 0 1 0 0,1-1-1 0 0,0 1 1 0 0,-1 0-1 0 0,1 0 1 0 0,-1 0-1 0 0,0 0 1 0 0,1 0-1 0 0,-1 0 0 0 0,0 0 1 0 0,0-1-1 0 0,1 1 1 0 0,-1 0-1 0 0,0 0 1 0 0,0 0-1 0 0,0 0 1 0 0,0 0 4 0 0,6 10 70 0 0,77 187 192 0 0,-77-186-1115 0 0,24 40 1310 0 0,-16-38-5061 0 0,2-4-5674 0 0,-11-9 3103 0 0</inkml:trace>
</inkml:ink>
</file>

<file path=ppt/ink/ink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0:33.25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0 332 568 0 0,'0'0'2002'0'0,"0"0"-789"0"0,0 0-384 0 0,0 0 111 0 0,0 0 321 0 0,0 0 228 0 0,0 0-46 0 0,0 0-226 0 0,0 0-264 0 0,0 0-199 0 0,0 0-124 0 0,12-3-58 0 0,61-9 1355 0 0,-7 27 559 0 0,-54-13-2191 0 0,0 0 1 0 0,1-1-1 0 0,-1-1 0 0 0,0 0 1 0 0,1-1-1 0 0,-1 0 0 0 0,0-1 0 0 0,1 0 1 0 0,0-1-296 0 0,56-18 199 0 0,-76 16-16744 0 0,5 5 11949 0 0</inkml:trace>
  <inkml:trace contextRef="#ctx0" brushRef="#br0" timeOffset="231.542">11 486 136 0 0,'0'0'2108'0'0,"0"0"-252"0"0,0 0-84 0 0,0 0 134 0 0,0 0 121 0 0,0 0-43 0 0,0 0-245 0 0,0 0-321 0 0,0 0-262 0 0,0 0-217 0 0,0 0-168 0 0,0 0-150 0 0,24 4-154 0 0,76 11-143 0 0,-10-15 42 0 0,-21-8-1195 0 0,-40 1-5264 0 0,-14 4-198 0 0,-7 2-86 0 0</inkml:trace>
  <inkml:trace contextRef="#ctx0" brushRef="#br0" timeOffset="4098.482">755 151 0 0 0,'0'0'685'0'0,"0"0"741"0"0,0 0 98 0 0,0 0-117 0 0,0 0-92 0 0,0 0-58 0 0,0 0 0 0 0,-2-9-23 0 0,-8-31-103 0 0,9 39-995 0 0,0 0 1 0 0,0 0-1 0 0,0 0 1 0 0,1 1 0 0 0,-1-1-1 0 0,0 0 1 0 0,0 0-1 0 0,0 1 1 0 0,0-1-1 0 0,-1 0 1 0 0,1 1 0 0 0,0-1-1 0 0,0 1 1 0 0,0 0-1 0 0,0-1 1 0 0,0 1-1 0 0,-1 0 1 0 0,1 0 0 0 0,0-1-1 0 0,0 1 1 0 0,-1 0-1 0 0,1 0 1 0 0,0 0-1 0 0,0 1 1 0 0,0-1 0 0 0,-1 0-1 0 0,1 0 1 0 0,0 1-1 0 0,0-1 1 0 0,0 1-1 0 0,0-1 1 0 0,-1 1-137 0 0,-20 9 293 0 0,1 2 1 0 0,0 1-1 0 0,1 1 0 0 0,0 0 1 0 0,1 2-1 0 0,-13 12-293 0 0,29-26 26 0 0,-11 11 22 0 0,1 0 0 0 0,0 1 0 0 0,1 1 0 0 0,0-1 0 0 0,2 2 0 0 0,-1 0 0 0 0,2 0 0 0 0,0 0 0 0 0,1 1 0 0 0,1 1 0 0 0,0-1 0 0 0,1 1 0 0 0,1 1 0 0 0,1-1 0 0 0,1 0 0 0 0,0 1 0 0 0,1 0 0 0 0,1 0 0 0 0,1 0 0 0 0,1-1 0 0 0,2 15-48 0 0,-1-27 29 0 0,0 0 1 0 0,0-1 0 0 0,0 1-1 0 0,1-1 1 0 0,0 0-1 0 0,0 0 1 0 0,0 0-1 0 0,1 0 1 0 0,-1 0-1 0 0,1-1 1 0 0,0 1 0 0 0,1-1-1 0 0,-1 0 1 0 0,1 0-1 0 0,0-1 1 0 0,0 1-1 0 0,0-1 1 0 0,0 0-1 0 0,0-1 1 0 0,1 1 0 0 0,-1-1-1 0 0,1 0 1 0 0,0-1-1 0 0,4 2-29 0 0,2 0 254 0 0,0-1-1 0 0,0 0 0 0 0,0-1 1 0 0,0 0-1 0 0,1-1 1 0 0,-1 0-1 0 0,0-1 0 0 0,0-1 1 0 0,0 1-1 0 0,0-2 1 0 0,9-2-254 0 0,4-6 209 0 0,1 0 0 0 0,-1-2 1 0 0,-1 0-1 0 0,-1-2 0 0 0,0 0 0 0 0,-1-2 1 0 0,0-1-1 0 0,-2 0 0 0 0,0-1 1 0 0,-1-2-1 0 0,-1 0 0 0 0,0 0 0 0 0,-2-2 1 0 0,-1 0-1 0 0,-1-1 0 0 0,2-6-209 0 0,-10 18-29 0 0,-1 1 0 0 0,0-1 0 0 0,0 0 0 0 0,-1 0 0 0 0,-1 0 0 0 0,0-1 0 0 0,-1 1 0 0 0,0-1 0 0 0,-1 0 0 0 0,0 1 0 0 0,-1-1 0 0 0,-1 0 0 0 0,0 1 0 0 0,-1-1 0 0 0,0 0 0 0 0,-1 1 0 0 0,0 0 0 0 0,-1-1 0 0 0,-1-2 29 0 0,1 7-175 0 0,0 0 1 0 0,0 1 0 0 0,0 0-1 0 0,-1 0 1 0 0,0 0-1 0 0,-1 1 1 0 0,1 0-1 0 0,-1 0 1 0 0,0 0-1 0 0,-1 1 1 0 0,1-1-1 0 0,-1 2 1 0 0,0-1 0 0 0,0 1-1 0 0,-1 0 1 0 0,1 0-1 0 0,-1 1 1 0 0,0 0-1 0 0,-5-1 175 0 0,-1 1-613 0 0,0 0 0 0 0,0 1 0 0 0,0 0 0 0 0,-1 1 0 0 0,1 1 0 0 0,0 0 0 0 0,0 1-1 0 0,-1 1 1 0 0,1 0 0 0 0,-3 1 613 0 0,-84 32-10594 0 0,70-20 5940 0 0</inkml:trace>
</inkml:ink>
</file>

<file path=ppt/ink/ink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1:07.7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0 935 0 0 0,'0'0'227'0'0,"0"0"-47"0"0,0 0-204 0 0,0 0 100 0 0,0 0 400 0 0,0 0 583 0 0,0 0 417 0 0,0 0 110 0 0,0 0-94 0 0,0 0-192 0 0,0 0-154 0 0,21-5-85 0 0,69-18 1 0 0,3-27 1355 0 0,-74 35-1899 0 0,15-13-69 0 0,-2-1-1 0 0,-1-2 0 0 0,-1 0 1 0 0,-2-3-1 0 0,-1 0 0 0 0,-2-1 1 0 0,-1-2-1 0 0,10-22-448 0 0,28-64 400 0 0,-6-3 1 0 0,-3-7-401 0 0,-28 69 153 0 0,-23 60-143 0 0,-2 0 10 0 0,1 0 0 0 0,0 0 1 0 0,1 1-1 0 0,-1-1 0 0 0,0 0 1 0 0,1 0-1 0 0,0 1 0 0 0,0-1 0 0 0,0 1 1 0 0,0 0-1 0 0,1 0 0 0 0,-1-1 0 0 0,1 1 1 0 0,0 1-1 0 0,0-1 0 0 0,0 0 1 0 0,0 1-1 0 0,0 0 0 0 0,1-1 0 0 0,-1 1 1 0 0,1 1-1 0 0,-1-1 0 0 0,1 0 0 0 0,1 1-20 0 0,-2 3 26 0 0,1 1 0 0 0,-1 0-1 0 0,0 0 1 0 0,0 0 0 0 0,0 0-1 0 0,0 1 1 0 0,-1-1-1 0 0,1 1 1 0 0,-1 0 0 0 0,0 0-1 0 0,0 0 1 0 0,-1 0 0 0 0,1 0-1 0 0,-1 0 1 0 0,1 4-26 0 0,1-1 41 0 0,20 62 116 0 0,-4 0 1 0 0,-2 1 0 0 0,-4 1-1 0 0,-3 1 1 0 0,-1 24-158 0 0,-5-62 89 0 0,-2 0-1 0 0,-2 0 1 0 0,-1 0 0 0 0,-1 0 0 0 0,-2-1-1 0 0,-4 16-88 0 0,5-35-1 0 0,-1-1 0 0 0,0 1-1 0 0,-1-1 1 0 0,-1 0-1 0 0,0 0 1 0 0,0-1-1 0 0,-1 0 1 0 0,-1 0 0 0 0,0-1-1 0 0,0 0 1 0 0,-1 0-1 0 0,-1-1 1 0 0,0 0-1 0 0,0 0 1 0 0,-1-1 0 0 0,0-1-1 0 0,-1 0 2 0 0,-8 4-402 0 0,-1-1 1 0 0,0-1-1 0 0,0-1 0 0 0,-1-1 0 0 0,0-1 1 0 0,0-1-1 0 0,-1 0 0 0 0,0-2 0 0 0,-5 0 402 0 0,-131 0-6798 0 0,80-18-2292 0 0,67 11 7783 0 0</inkml:trace>
  <inkml:trace contextRef="#ctx0" brushRef="#br0" timeOffset="416.229">1083 607 2769 0 0,'0'0'1640'0'0,"0"0"-118"0"0,0 0 197 0 0,0 0 354 0 0,0 0 124 0 0,0 0-279 0 0,0 0-521 0 0,0 0-395 0 0,0 0-247 0 0,0 0-158 0 0,0 0-74 0 0,0 0-98 0 0,0 0-73 0 0,-29 19-66 0 0,-86 59-77 0 0,66-24-21 0 0,45-43-160 0 0,1-6-33 0 0,0-1-1 0 0,1 1 1 0 0,0-1-1 0 0,0 1 0 0 0,0 0 1 0 0,1 0-1 0 0,-1 0 1 0 0,1 0-1 0 0,0 0 1 0 0,0 0-1 0 0,1 0 1 0 0,0 1-1 0 0,0-1 1 0 0,0 0-1 0 0,0 0 1 0 0,1 0-1 0 0,0 0 0 0 0,0 0 1 0 0,0 0-1 0 0,1 0 1 0 0,0 0-1 0 0,0 0 1 0 0,0 0-1 0 0,0-1 1 0 0,1 1-1 0 0,-1-1 1 0 0,1 0-1 0 0,1 0 1 0 0,-1 0-1 0 0,0 0 0 0 0,1 0 1 0 0,0-1-1 0 0,0 1 1 0 0,0-1-1 0 0,0 0 1 0 0,0 0-1 0 0,1-1 1 0 0,-1 1-1 0 0,5 1 6 0 0,4-3 121 0 0,-1 1 0 0 0,1-1 0 0 0,-1-1 0 0 0,1 0-1 0 0,-1-1 1 0 0,1 0 0 0 0,-1-1 0 0 0,1-1 0 0 0,-1 0 0 0 0,0 0 0 0 0,0-1-1 0 0,0-1 1 0 0,-1 0 0 0 0,0 0 0 0 0,0-1 0 0 0,9-7-121 0 0,-12 8 47 0 0,-1 0 0 0 0,0 0 1 0 0,0 0-1 0 0,-1-1 0 0 0,1-1 0 0 0,-1 1 0 0 0,0-1 1 0 0,-1 0-1 0 0,0 0 0 0 0,0 0 0 0 0,-1-1 1 0 0,1 0-1 0 0,-2 0 0 0 0,1 0 0 0 0,-1 0 1 0 0,0 0-1 0 0,-1-1 0 0 0,0 1 0 0 0,0-1 1 0 0,-1 0-1 0 0,0 0 0 0 0,-1 1 0 0 0,0-1 0 0 0,0-3-47 0 0,-1 6-154 0 0,0 1 0 0 0,0 0 0 0 0,-1 0 0 0 0,1 0 0 0 0,-1 0 0 0 0,0 0 0 0 0,0 1 0 0 0,-1-1 0 0 0,0 1 0 0 0,1-1 0 0 0,-2 1 0 0 0,1 0 0 0 0,0 0 0 0 0,-1 0 0 0 0,0 0 0 0 0,0 1 0 0 0,0 0 0 0 0,-4-3 154 0 0,-52-29-9809 0 0,38 27-61 0 0</inkml:trace>
</inkml:ink>
</file>

<file path=ppt/ink/ink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1:14.17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9 314 376 0 0,'0'0'950'0'0,"0"0"-96"0"0,0 0 201 0 0,0 0 343 0 0,0 0 338 0 0,0 0 127 0 0,0 0-184 0 0,0 0-398 0 0,0 0-381 0 0,0 0-256 0 0,0 0-192 0 0,0 0-101 0 0,-4-3-52 0 0,-1 0-208 0 0,5 3-75 0 0,1 0 1 0 0,-1 0-1 0 0,0 0 0 0 0,0 0 1 0 0,1 0-1 0 0,-1 0 1 0 0,0 0-1 0 0,0-1 0 0 0,1 1 1 0 0,-1 0-1 0 0,0 0 0 0 0,0 0 1 0 0,0 0-1 0 0,1 0 1 0 0,-1-1-1 0 0,0 1 0 0 0,0 0 1 0 0,0 0-1 0 0,0 0 1 0 0,1-1-1 0 0,-1 1 0 0 0,0 0 1 0 0,0 0-1 0 0,0 0 0 0 0,0-1 1 0 0,0 1-1 0 0,0 0 1 0 0,0 0-1 0 0,0-1 0 0 0,0 1 1 0 0,0 0-1 0 0,0 0 0 0 0,0-1 1 0 0,0 1-1 0 0,0 0 1 0 0,0 0-1 0 0,0-1 0 0 0,0 1 1 0 0,0 0-1 0 0,0 0 0 0 0,0-1 1 0 0,0 1-1 0 0,0 0 1 0 0,0 0-1 0 0,0-1 0 0 0,0 1 1 0 0,-1 0-1 0 0,1 0-16 0 0,51-10 1147 0 0,20-4-340 0 0,2 3 1 0 0,-1 3 0 0 0,11 3-808 0 0,-29-2 1878 0 0,-54-23 1252 0 0,-5 21-3034 0 0,0-1 0 0 0,0 0 0 0 0,-1 1 0 0 0,0 0 0 0 0,-1 1 0 0 0,0-1 0 0 0,0 1 0 0 0,-1 0 0 0 0,0 1 0 0 0,0 0 0 0 0,-1 0 0 0 0,-8-4-96 0 0,-125-61-493 0 0,131 65 1391 0 0,2-3-4309 0 0,25-1-4254 0 0,54 10-3731 0 0,-52 1 9018 0 0</inkml:trace>
</inkml:ink>
</file>

<file path=ppt/ink/ink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1:12.92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292 384 0 0 0,'-112'41'0'0'0,"27"-20"0"0"0,79-21 0 0 0</inkml:trace>
  <inkml:trace contextRef="#ctx0" brushRef="#br0" timeOffset="539.389">1 387 0 0 0,'0'0'449'0'0,"0"0"1184"0"0,0 0 382 0 0,0 0-37 0 0,0 0-154 0 0,0 0-145 0 0,0 0-145 0 0,0 0-159 0 0,0 0-172 0 0,4-22-189 0 0,15-67-160 0 0,-4 38 1617 0 0,-14 49-2414 0 0,-1 0-1 0 0,0 1 0 0 0,1-1 1 0 0,-1 0-1 0 0,1 0 0 0 0,-1 0 1 0 0,1 1-1 0 0,0-1 0 0 0,0 0 1 0 0,0 0-1 0 0,0 1 0 0 0,0-1 1 0 0,0 1-1 0 0,0-1 0 0 0,1 1 1 0 0,-1 0-1 0 0,0-1 0 0 0,1 1 1 0 0,-1 0-1 0 0,1 0 0 0 0,0 0 1 0 0,-1 0-1 0 0,1 0 0 0 0,0 0 1 0 0,-1 1-1 0 0,1-1 1 0 0,0 0-1 0 0,0 1 0 0 0,0-1 1 0 0,0 1-1 0 0,0 0 0 0 0,0 0 1 0 0,-1 0-1 0 0,1 0 0 0 0,0 0 1 0 0,0 0-1 0 0,0 0 0 0 0,0 1 1 0 0,0-1-1 0 0,0 1 0 0 0,-1-1 1 0 0,1 1-1 0 0,0 0 0 0 0,0-1 1 0 0,-1 1-1 0 0,1 0 0 0 0,0 0 1 0 0,-1 0-57 0 0,16 25 76 0 0,-1 0 0 0 0,-1 1 0 0 0,-2 1 0 0 0,-1 0 0 0 0,-1 1 0 0 0,-1 0 0 0 0,-1 0 0 0 0,-2 1 0 0 0,1 16-76 0 0,16 52 75 0 0,24 42-46 0 0,-49-140-7 0 0,1-1 0 0 0,0 1 1 0 0,0-1-1 0 0,-1 0 0 0 0,1 1 0 0 0,0-1 1 0 0,0 1-1 0 0,0-1 0 0 0,0 1 1 0 0,0-1-1 0 0,0 0 0 0 0,0 1 0 0 0,0-1 1 0 0,0 1-1 0 0,0-1 0 0 0,0 1 0 0 0,0-1 1 0 0,0 0-1 0 0,0 1 0 0 0,0-1 0 0 0,1 1 1 0 0,-1-1-1 0 0,0 1 0 0 0,0-1 0 0 0,1 1 1 0 0,-1-1-1 0 0,0 1 0 0 0,1-1 1 0 0,-1 1-1 0 0,1 0 0 0 0,-1-1 0 0 0,0 1 1 0 0,1-1-1 0 0,-1 1 0 0 0,1 0 0 0 0,-1-1 1 0 0,1 1-1 0 0,-1 0 0 0 0,1 0 0 0 0,-1-1 1 0 0,1 1-1 0 0,0 0 0 0 0,-1 0 0 0 0,1 0 1 0 0,-1 0-1 0 0,1 0 0 0 0,-1 0 0 0 0,1 0 1 0 0,0 0-1 0 0,-1 0 0 0 0,1 0 1 0 0,-1 0-1 0 0,1 0 0 0 0,-1 0 0 0 0,1 0 1 0 0,0 1-1 0 0,-1-1 0 0 0,1 0 0 0 0,-1 0 1 0 0,1 1-1 0 0,-1-1 0 0 0,1 0 0 0 0,-1 0 1 0 0,0 1-1 0 0,1-1 0 0 0,-1 1 0 0 0,1-1 1 0 0,-1 1-1 0 0,0-1 0 0 0,1 1-22 0 0,2-10-115 0 0,198-478 896 0 0,-141 302-1035 0 0,-57 169 959 0 0,-2-2-3511 0 0,0 25-10693 0 0,-1-2 5607 0 0</inkml:trace>
  <inkml:trace contextRef="#ctx0" brushRef="#br0" timeOffset="1604.326">673 457 6313 0 0,'0'0'5236'0'0,"0"0"-3161"0"0,0 0-1051 0 0,0 0-95 0 0,0 0 36 0 0,0 0-47 0 0,0 0-226 0 0,0 0-312 0 0,0 0-207 0 0,0 0-109 0 0,0 0-25 0 0,0 0 10 0 0,-3 19-5 0 0,-9 59-9 0 0,19 43-4 0 0,13 22-485 0 0,-18-135-411 0 0,1 6-836 0 0,-1-11-3110 0 0,2-2-3935 0 0,-3-1 6356 0 0</inkml:trace>
  <inkml:trace contextRef="#ctx0" brushRef="#br0" timeOffset="2135.871">542 424 3033 0 0,'0'0'1265'0'0,"0"0"-249"0"0,0 0-2 0 0,0 0 274 0 0,0 0 267 0 0,0 0-17 0 0,0 0-252 0 0,0 0-338 0 0,0 0-213 0 0,0 0-65 0 0,0 0-39 0 0,0 0-48 0 0,0 0-48 0 0,24-13-28 0 0,77-43-35 0 0,-27 29 395 0 0,59 17 113 0 0,-131 11-966 0 0,-1-1-1 0 0,1 1 1 0 0,0 0 0 0 0,-1 0 0 0 0,1 0 0 0 0,-1 0 0 0 0,1 0-1 0 0,-1 0 1 0 0,0 0 0 0 0,1 0 0 0 0,-1 0 0 0 0,0 1 0 0 0,0-1-1 0 0,0 1 1 0 0,0-1 0 0 0,0 1 0 0 0,0-1 0 0 0,0 1 0 0 0,-1-1-1 0 0,1 1 1 0 0,-1 0 0 0 0,1-1 0 0 0,-1 1 0 0 0,1 0 0 0 0,-1 0-1 0 0,0-1 1 0 0,0 1 0 0 0,0 0 0 0 0,0 0 0 0 0,0-1 0 0 0,0 1-1 0 0,0 0 1 0 0,-1 0 0 0 0,1 0-14 0 0,-19 61 255 0 0,-108 95-263 0 0,126-156-10 0 0,1 0-1 0 0,0 1 0 0 0,-1-1 1 0 0,1 1-1 0 0,0-1 0 0 0,0 1 1 0 0,1-1-1 0 0,-1 1 1 0 0,0-1-1 0 0,1 1 0 0 0,-1-1 1 0 0,1 0-1 0 0,0 1 0 0 0,0-1 1 0 0,0 0-1 0 0,0 1 1 0 0,0-1-1 0 0,1 0 0 0 0,-1 0 1 0 0,1 0-1 0 0,-1 0 0 0 0,1 0 1 0 0,0-1-1 0 0,0 1 1 0 0,0 0-1 0 0,-1-1 0 0 0,2 1 1 0 0,-1-1-1 0 0,0 0 0 0 0,0 0 1 0 0,0 0-1 0 0,1 0 1 0 0,-1 0-1 0 0,0 0 0 0 0,1 0 1 0 0,-1-1-1 0 0,1 1 0 0 0,-1-1 1 0 0,0 0-1 0 0,1 0 1 0 0,-1 0-1 0 0,2 0 19 0 0,8 4-13 0 0,15 6 19 0 0,-18-7 8 0 0,0 0-1 0 0,0 0 0 0 0,-1 1 0 0 0,1 0 0 0 0,-1 0 0 0 0,1 1 0 0 0,-1 0 1 0 0,-1 1-1 0 0,1 0 0 0 0,-1 0 0 0 0,5 5-13 0 0,-10-7 51 0 0,-1 0-1 0 0,0-1 1 0 0,1 1 0 0 0,-1 0-1 0 0,-1 0 1 0 0,1 0 0 0 0,-1 0-1 0 0,1 0 1 0 0,-1 0 0 0 0,0 0 0 0 0,0 0-1 0 0,-1 0 1 0 0,1 0 0 0 0,-1 0-1 0 0,0 0 1 0 0,0-1 0 0 0,0 1-1 0 0,-1 0 1 0 0,1 0 0 0 0,-1-1-1 0 0,0 1 1 0 0,0-1 0 0 0,0 1-1 0 0,-1-1 1 0 0,1 0 0 0 0,-1 0-1 0 0,1 0 1 0 0,-1 0 0 0 0,-2 1-51 0 0,-3 5 10 0 0,0 0 1 0 0,-1-1 0 0 0,0 0 0 0 0,0-1-1 0 0,0 1 1 0 0,-1-2 0 0 0,0 0 0 0 0,-1 0-1 0 0,0 0 1 0 0,1-1 0 0 0,-2-1 0 0 0,1 0-1 0 0,0-1 1 0 0,-1 0 0 0 0,0 0 0 0 0,1-1-1 0 0,-1-1 1 0 0,0 0 0 0 0,-2-1-11 0 0,13 0-36 0 0,-62-8-2455 0 0,46-3-2017 0 0,3-7-4251 0 0,11 11 3883 0 0</inkml:trace>
</inkml:ink>
</file>

<file path=ppt/ink/ink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1:15.86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3081 0 0,'0'0'2742'0'0,"0"0"-814"0"0,0 0-202 0 0,0 0 75 0 0,0 0 138 0 0,0 0-106 0 0,0 0-402 0 0,0 0-507 0 0,0 0-411 0 0,0 0-238 0 0,0 0-111 0 0,0 0-6 0 0,0 7 35 0 0,13 204 737 0 0,-10-188-1156 0 0,0-6-1828 0 0,-2-6-3184 0 0,-1-11 258 0 0,0 0-2160 0 0</inkml:trace>
</inkml:ink>
</file>

<file path=ppt/ink/ink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1:16.12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1 7970 0 0,'0'0'416'0'0,"0"0"-552"0"0,0 0-336 0 0,0 0-329 0 0,0 0-159 0 0,0 0-96 0 0,0 0-448 0 0,0 0-665 0 0,0 0 881 0 0</inkml:trace>
</inkml:ink>
</file>

<file path=ppt/ink/ink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1:16.47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179 1 2024 0 0,'0'0'1731'0'0,"0"0"-122"0"0,0 0 117 0 0,0 0 223 0 0,0 0 22 0 0,0 0-252 0 0,0 0-374 0 0,0 0-370 0 0,0 0-254 0 0,0 0-132 0 0,0 0-110 0 0,0 0-79 0 0,-11 0-48 0 0,-71 1 319 0 0,6 35-351 0 0,69-15-1015 0 0,34 6 174 0 0,124 32 940 0 0,-145-57-380 0 0,0 1-1 0 0,0 0 1 0 0,0 0 0 0 0,-1 1-1 0 0,1-1 1 0 0,-1 1 0 0 0,0 1 0 0 0,0-1-1 0 0,0 1 1 0 0,-1 0 0 0 0,1 0-1 0 0,-1 0 1 0 0,0 0 0 0 0,-1 1 0 0 0,1-1-1 0 0,-1 1 1 0 0,-1 0 0 0 0,1 0 0 0 0,-1 1-1 0 0,0-1 1 0 0,0 0 0 0 0,0 1-1 0 0,-1-1 1 0 0,0 1 0 0 0,-1-1 0 0 0,1 1-1 0 0,-1 0-38 0 0,0-1 17 0 0,-1 0-1 0 0,1-1 0 0 0,-1 1 0 0 0,0 0 1 0 0,0 0-1 0 0,-1 0 0 0 0,1-1 0 0 0,-1 1 0 0 0,-1-1 1 0 0,1 1-1 0 0,-1-1 0 0 0,0 0 0 0 0,0 0 1 0 0,0 0-1 0 0,-1 0 0 0 0,0-1 0 0 0,0 0 1 0 0,0 1-1 0 0,0-1 0 0 0,-1-1 0 0 0,0 1 1 0 0,1-1-1 0 0,-5 3-16 0 0,2-2-164 0 0,-1 0 0 0 0,0 0 0 0 0,0 0 1 0 0,0-1-1 0 0,-1 0 0 0 0,1-1 0 0 0,-1 0 1 0 0,1 0-1 0 0,-1-1 0 0 0,0 0 0 0 0,0 0 1 0 0,1-1-1 0 0,-1 0 0 0 0,0-1 0 0 0,0 0 0 0 0,1 0 1 0 0,-1-1-1 0 0,0 0 0 0 0,1-1 0 0 0,-3-1 164 0 0,-11-21-4458 0 0,15 3-2298 0 0,7 11 2043 0 0</inkml:trace>
</inkml:ink>
</file>

<file path=ppt/ink/ink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1:17.092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 2040 0 0,'0'0'1243'0'0,"0"0"-124"0"0,0 0 260 0 0,0 0 400 0 0,0 0 195 0 0,0 0-207 0 0,0 0-535 0 0,0 0-530 0 0,0 0-341 0 0,0 0-155 0 0,0 0-64 0 0,0 0-22 0 0,0 0-22 0 0,3 0-48 0 0,2 0 457 0 0,-2 0-3488 0 0,-2-3-5334 0 0,-1 2 4892 0 0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8.23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257 1 3441 0 0,'0'0'1803'0'0,"0"0"89"0"0,0 0 89 0 0,0 0 15 0 0,0 0-244 0 0,0 0-473 0 0,0 0-445 0 0,0 0-331 0 0,0 0-181 0 0,0 0-94 0 0,0 0-34 0 0,0 0-14 0 0,0 0-3 0 0,-31 24-30 0 0,-98 80-50 0 0,71-34-3 0 0,52-55-85 0 0,0-4-36 0 0,1 1-1 0 0,1 0 1 0 0,-1 0 0 0 0,2 1-1 0 0,0-1 1 0 0,1 1 0 0 0,0 0-1 0 0,0 0 1 0 0,2-1 0 0 0,-1 1-1 0 0,2 0 1 0 0,0 3 27 0 0,-1-14-8 0 0,0 0 1 0 0,0 0-1 0 0,1 1 1 0 0,-1-1-1 0 0,1 0 0 0 0,-1 0 1 0 0,1 0-1 0 0,0 0 1 0 0,0 0-1 0 0,0 0 0 0 0,0 0 1 0 0,0 0-1 0 0,0-1 1 0 0,1 1-1 0 0,-1 0 1 0 0,1 0-1 0 0,-1-1 0 0 0,1 1 1 0 0,-1-1-1 0 0,1 0 1 0 0,0 1-1 0 0,0-1 0 0 0,0 0 1 0 0,-1 0-1 0 0,1 0 1 0 0,0 0-1 0 0,0-1 1 0 0,1 1-1 0 0,-1 0 0 0 0,0-1 1 0 0,0 1-1 0 0,0-1 1 0 0,0 0-1 0 0,0 0 0 0 0,1 0 1 0 0,-1 0-1 0 0,0 0 1 0 0,1 0 7 0 0,78-31 1015 0 0,57-118 152 0 0,-11 14-810 0 0,-127 133-360 0 0,1 1 0 0 0,0 0-1 0 0,-1 0 1 0 0,1 0 0 0 0,0 0-1 0 0,0 0 1 0 0,0 0 0 0 0,0 0 0 0 0,-1 0-1 0 0,2 0 1 0 0,-1 0 0 0 0,0 0 0 0 0,0 1-1 0 0,0-1 1 0 0,0 0 0 0 0,0 1 0 0 0,1-1-1 0 0,-1 1 1 0 0,0-1 0 0 0,0 1 0 0 0,1 0-1 0 0,-1-1 1 0 0,0 1 0 0 0,1 0 0 0 0,-1 0-1 0 0,0 0 1 0 0,1 0 0 0 0,-1 0 0 0 0,0 0-1 0 0,1 1 1 0 0,-1-1 0 0 0,0 0 0 0 0,1 1-1 0 0,-1-1 1 0 0,0 1 0 0 0,0-1-1 0 0,1 1 1 0 0,-1-1 0 0 0,0 1 0 0 0,0 0-1 0 0,0 0 1 0 0,0 0 0 0 0,0-1 0 0 0,0 1-1 0 0,0 0 1 0 0,0 0 0 0 0,0 0 0 0 0,-1 1-1 0 0,1-1 1 0 0,0 0 0 0 0,-1 0 0 0 0,1 1 3 0 0,5 19 62 0 0,-2 1 0 0 0,0 0 0 0 0,-2 1-1 0 0,0-1 1 0 0,-2 0 0 0 0,0 1 0 0 0,-2 10-62 0 0,0 24 49 0 0,-4 366-18 0 0,5-401 9 0 0,-1-1 1 0 0,0 0-1 0 0,-2 0 0 0 0,-1 0 1 0 0,-1 0-1 0 0,0-1 0 0 0,-1 0 1 0 0,-2 0-1 0 0,-7 13-40 0 0,15-30 30 0 0,0-1 1 0 0,0 0 0 0 0,0 1-1 0 0,-1-1 1 0 0,1 0 0 0 0,-1 0-1 0 0,1 1 1 0 0,-1-1 0 0 0,0 0-1 0 0,0-1 1 0 0,0 1 0 0 0,0 0-1 0 0,0-1 1 0 0,0 1 0 0 0,-1-1-1 0 0,1 1 1 0 0,0-1 0 0 0,-1 0-1 0 0,1 0 1 0 0,-1 0-1 0 0,1-1 1 0 0,-1 1 0 0 0,0 0-1 0 0,1-1 1 0 0,-1 0 0 0 0,0 1-1 0 0,1-1 1 0 0,-1 0 0 0 0,0-1-1 0 0,1 1 1 0 0,-1 0 0 0 0,1-1-1 0 0,-1 1 1 0 0,0-1 0 0 0,1 0-1 0 0,-1 0 1 0 0,1 0-1 0 0,-1 0 1 0 0,1 0 0 0 0,0-1-1 0 0,0 1 1 0 0,-1-1 0 0 0,1 0-1 0 0,0 1 1 0 0,0-1 0 0 0,1 0-1 0 0,-1 0 1 0 0,0 0 0 0 0,1 0-1 0 0,-1-1 1 0 0,1 1 0 0 0,-1-1-31 0 0,-4-14-83 0 0,1 0 1 0 0,0-1-1 0 0,2 0 1 0 0,0 0-1 0 0,1 0 1 0 0,0 0-1 0 0,2 0 1 0 0,0 0-1 0 0,3-17 83 0 0,-2 3-188 0 0,20-112-2835 0 0,9 55-6884 0 0,-21 68 2615 0 0</inkml:trace>
</inkml:ink>
</file>

<file path=ppt/ink/ink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1:25.336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351 748 0 0 0,'0'0'404'0'0,"0"0"334"0"0,0 0 84 0 0,0 0 49 0 0,0-6 39 0 0,5-29 2248 0 0,-27 15 2235 0 0,-30 14-4002 0 0,48 6-1308 0 0,-6 1-29 0 0,1-1 1 0 0,-1 1-1 0 0,1 1 1 0 0,0 0-1 0 0,0 0 1 0 0,0 0 0 0 0,0 1-1 0 0,0 1 1 0 0,1 0-1 0 0,-1 0 1 0 0,1 0 0 0 0,0 1-1 0 0,-2 2-54 0 0,-1-1 15 0 0,1 0 0 0 0,0 1 0 0 0,0 0 1 0 0,0 0-1 0 0,1 1 0 0 0,0 1 0 0 0,1-1 0 0 0,0 1 0 0 0,0 1 0 0 0,1-1 0 0 0,0 1 0 0 0,1 1 1 0 0,0-1-1 0 0,0 1 0 0 0,2 0 0 0 0,-1 1 0 0 0,1-1 0 0 0,0 3-15 0 0,2-2 6 0 0,0-7 1 0 0,1 0 0 0 0,0 0 0 0 0,0-1 0 0 0,0 1 0 0 0,0 0-1 0 0,1 0 1 0 0,-1 0 0 0 0,1 0 0 0 0,1 0 0 0 0,-1 0 0 0 0,1 0 0 0 0,0 0 0 0 0,0 0 0 0 0,0-1 0 0 0,1 1 0 0 0,-1 0 0 0 0,1-1 0 0 0,0 1 0 0 0,1-1-1 0 0,-1 0 1 0 0,1 1 0 0 0,0-1 0 0 0,0-1 0 0 0,1 3-7 0 0,3-2 103 0 0,1 0 1 0 0,-1 0-1 0 0,1 0 0 0 0,0-1 1 0 0,0 0-1 0 0,1-1 0 0 0,-1 0 1 0 0,0 0-1 0 0,1-1 0 0 0,-1 0 0 0 0,1 0 1 0 0,-1-1-1 0 0,1 0 0 0 0,0 0 1 0 0,-1-1-1 0 0,1-1 0 0 0,-1 1 1 0 0,0-1-1 0 0,1 0 0 0 0,-1-1 0 0 0,0 0 1 0 0,0-1-1 0 0,-1 1 0 0 0,1-1 1 0 0,-1-1-1 0 0,1 1 0 0 0,-1-2 0 0 0,-1 1 1 0 0,1 0-1 0 0,-1-1 0 0 0,0 0 1 0 0,0-1-1 0 0,-1 0-103 0 0,15-11 41 0 0,-1-1 0 0 0,-1-1-1 0 0,0-1 1 0 0,-2 0 0 0 0,-1-1 0 0 0,0-1 0 0 0,-2 0 0 0 0,-1-1 0 0 0,0-1-1 0 0,-2 0 1 0 0,7-24-41 0 0,-18 31-297 0 0,-7 26-1289 0 0,4 0 1541 0 0,-1 2-1 0 0,1-1 1 0 0,0 0-1 0 0,1 1 1 0 0,0-1 0 0 0,1 1-1 0 0,0 0 1 0 0,1 0-1 0 0,0 0 1 0 0,0 0-1 0 0,1 0 1 0 0,0 0-1 0 0,1 0 1 0 0,0 0 0 0 0,0 0-1 0 0,1 0 1 0 0,1 0-1 0 0,0 0 1 0 0,0-1-1 0 0,1 1 1 0 0,0-1-1 0 0,0 0 1 0 0,1 0-1 0 0,0-1 1 0 0,4 5 45 0 0,-1-5 46 0 0,0-1 1 0 0,1-1-1 0 0,0 1 0 0 0,0-1 0 0 0,0-1 1 0 0,1 0-1 0 0,-1 0 0 0 0,1-1 1 0 0,0 0-1 0 0,1-1 0 0 0,-1 0 0 0 0,1-1 1 0 0,-1 0-1 0 0,1 0 0 0 0,0-1 1 0 0,-1-1-1 0 0,5 0-46 0 0,-8 1 50 0 0,-1-1-1 0 0,1 0 1 0 0,0 0 0 0 0,0-1 0 0 0,-1 0-1 0 0,1 0 1 0 0,0-1 0 0 0,-1 1 0 0 0,0-2-1 0 0,1 1 1 0 0,-1-1 0 0 0,0 0 0 0 0,0 0-1 0 0,0 0 1 0 0,0-1 0 0 0,-1 0 0 0 0,0 0-1 0 0,0 0 1 0 0,0-1 0 0 0,3-3-50 0 0,17-24 157 0 0,-2-1 1 0 0,-1-2 0 0 0,-1 0 0 0 0,-2-1-1 0 0,-2 0 1 0 0,-2-2 0 0 0,5-15-158 0 0,-8 13-288 0 0,0 0 0 0 0,-3-1 0 0 0,-1 0 0 0 0,-3-1 0 0 0,-1 1 0 0 0,-2-1 0 0 0,-1 0-1 0 0,-5-34 289 0 0,0 46-84 0 0,0 0 0 0 0,-2 0-1 0 0,-2 1 1 0 0,0 0-1 0 0,-2 0 1 0 0,-3-2 84 0 0,13 28 41 0 0,-1 1 0 0 0,0 0 0 0 0,0-1 0 0 0,0 1-1 0 0,0 0 1 0 0,0 0 0 0 0,0 0 0 0 0,-1 0 0 0 0,1 0 0 0 0,-1 0 0 0 0,1 0 0 0 0,-1 0 0 0 0,0 0 0 0 0,0 1 0 0 0,1-1 0 0 0,-1 1 0 0 0,0-1 0 0 0,-1 1 0 0 0,1 0 0 0 0,0 0 0 0 0,0 0 0 0 0,0 0 0 0 0,-1 0 0 0 0,0 0-41 0 0,-7 36-553 0 0,10 0 640 0 0,1 1-1 0 0,2-1 0 0 0,1 1 0 0 0,2-1 1 0 0,2 0-1 0 0,1-1 0 0 0,11 27-86 0 0,15 65 287 0 0,11 156 123 0 0,-9-27-693 0 0,-36-249 1521 0 0,1 3-3352 0 0,-8-16-11856 0 0,2 0 11898 0 0,-2 3 1705 0 0</inkml:trace>
  <inkml:trace contextRef="#ctx0" brushRef="#br0" timeOffset="255.789">520 431 6625 0 0,'0'0'1393'0'0,"0"0"-801"0"0,0 0-120 0 0,0 0 409 0 0,0 0 473 0 0,0 0 194 0 0,0 0-147 0 0,0 0-273 0 0,0 0-233 0 0,37-2-127 0 0,120-9-76 0 0,219-45 1491 0 0,-186 24-2894 0 0,-120 20-2815 0 0,0 0-5182 0 0,-50 8 1721 0 0</inkml:trace>
  <inkml:trace contextRef="#ctx0" brushRef="#br0" timeOffset="1504.239">1562 1252 0 0 0,'0'0'479'0'0,"0"0"838"0"0,0 0 522 0 0,0 0 150 0 0,0 0-171 0 0,0 0-325 0 0,0 0-222 0 0,0 0-124 0 0,0 0-64 0 0,0 0-53 0 0,31-28-96 0 0,101-91-119 0 0,-46 30 448 0 0,165-197 1582 0 0,-236 268-2785 0 0,0-1 0 0 0,-2-1 0 0 0,0 0 1 0 0,-1 0-1 0 0,-1-2 0 0 0,0 1 0 0 0,-2-1 0 0 0,0-4-60 0 0,-8 23-13 0 0,1 1 0 0 0,-1 0-1 0 0,0 0 1 0 0,-1 0 0 0 0,1-1 0 0 0,0 1 0 0 0,-1 0-1 0 0,1-1 1 0 0,-1 1 0 0 0,0-1 0 0 0,0 1-1 0 0,0 0 1 0 0,0-1 0 0 0,0 1 0 0 0,0-1-1 0 0,-1 1 1 0 0,1 0 0 0 0,-1-1 0 0 0,1 1-1 0 0,-1 0 1 0 0,0 0 0 0 0,0-1 0 0 0,0 1-1 0 0,0 0 1 0 0,-1 0 0 0 0,1 0 0 0 0,-1 0-1 0 0,1 0 1 0 0,-1 0 0 0 0,1 1 0 0 0,-1-1-1 0 0,0 1 1 0 0,0-1 0 0 0,0 1 0 0 0,0-1-1 0 0,0 1 1 0 0,0 0 0 0 0,0 0 0 0 0,-1 0-1 0 0,1 0 1 0 0,0 0 0 0 0,0 1 0 0 0,-1-1-1 0 0,1 1 1 0 0,-1-1 13 0 0,-9 2-72 0 0,1 1 0 0 0,0 0-1 0 0,-1 0 1 0 0,1 1 0 0 0,0 1-1 0 0,1 0 1 0 0,-1 0 0 0 0,1 1 0 0 0,0 0-1 0 0,0 1 1 0 0,0 0 0 0 0,1 1-1 0 0,-1 0 1 0 0,2 0 0 0 0,-1 1 0 0 0,1 0-1 0 0,0 0 1 0 0,1 1 0 0 0,0 0-1 0 0,-5 9 73 0 0,9-16-6 0 0,1 1 0 0 0,-1 0 0 0 0,1 0-1 0 0,0-1 1 0 0,0 1 0 0 0,0 1 0 0 0,0-1-1 0 0,0 0 1 0 0,0 0 0 0 0,1 1 0 0 0,0-1-1 0 0,0 1 1 0 0,0-1 0 0 0,0 1-1 0 0,0-1 1 0 0,1 1 0 0 0,-1 0 0 0 0,1-1-1 0 0,0 1 1 0 0,0 0 0 0 0,1-1 0 0 0,-1 1-1 0 0,1 0 1 0 0,0-1 0 0 0,-1 1 0 0 0,2-1-1 0 0,-1 1 1 0 0,0-1 0 0 0,1 0-1 0 0,-1 1 1 0 0,1-1 0 0 0,0 0 0 0 0,0 0-1 0 0,1 0 1 0 0,-1 0 0 0 0,0-1 0 0 0,1 1-1 0 0,0-1 1 0 0,-1 1 0 0 0,3 0 6 0 0,12 2 105 0 0,1 0-1 0 0,0-1 1 0 0,1-1 0 0 0,-1-1 0 0 0,0 0 0 0 0,1-1-1 0 0,0-2 1 0 0,-1 1 0 0 0,1-2 0 0 0,-1-1 0 0 0,0 0-1 0 0,0-1 1 0 0,2-2-105 0 0,33-3 115 0 0,62-7 87 0 0,-112 43 74 0 0,-4-14-201 0 0,-1 0 0 0 0,0 0 0 0 0,-1 0 0 0 0,0 0 0 0 0,-1-1 0 0 0,-1 1 0 0 0,0-1 0 0 0,-5 9-75 0 0,4-10-6 0 0,1 1-1 0 0,0 1 1 0 0,0-1-1 0 0,2 1 1 0 0,-1-1-1 0 0,2 1 1 0 0,0 0-1 0 0,-1 10 7 0 0,3-20-49 0 0,0 0 0 0 0,0 0 0 0 0,0 1 0 0 0,0-1 0 0 0,0 0 0 0 0,1 0 0 0 0,-1 0 0 0 0,1 0 0 0 0,0 0 0 0 0,0 0 0 0 0,0 0-1 0 0,1 0 1 0 0,-1 0 0 0 0,1 0 0 0 0,-1 0 0 0 0,1-1 0 0 0,0 1 0 0 0,0 0 0 0 0,0-1 0 0 0,1 0 0 0 0,-1 0 0 0 0,0 1 0 0 0,1-1 0 0 0,0-1 0 0 0,-1 1 0 0 0,1 0 0 0 0,0-1 0 0 0,0 1 0 0 0,0-1 0 0 0,0 0 0 0 0,0 0 0 0 0,0 0 0 0 0,0 0 0 0 0,0-1 0 0 0,1 1 49 0 0,47 5-3419 0 0,-18-12-6567 0 0,-24 2 5092 0 0</inkml:trace>
  <inkml:trace contextRef="#ctx0" brushRef="#br0" timeOffset="2838.781">2447 965 0 0 0,'0'0'769'0'0,"0"0"831"0"0,0 0 273 0 0,0 0-92 0 0,0 0-146 0 0,0 0-103 0 0,0 0-73 0 0,0 0-65 0 0,0 0-93 0 0,0 0-106 0 0,33 4-95 0 0,100 13-78 0 0,-70-21 398 0 0,-54-2-1100 0 0,4 1-203 0 0,-1 0 1 0 0,0-1-1 0 0,0 0 0 0 0,0-1 0 0 0,-1 0 0 0 0,0-1 0 0 0,-1 0 0 0 0,0 0 1 0 0,0-2-1 0 0,-1 1 0 0 0,0-1 0 0 0,0 0 0 0 0,-1-1 0 0 0,0 0 1 0 0,-1 0-1 0 0,-1-1 0 0 0,0 0 0 0 0,0 0 0 0 0,-1 0 0 0 0,-1-1 0 0 0,0 0 1 0 0,0 1-1 0 0,-2-2 0 0 0,1 1 0 0 0,-2 0 0 0 0,0-1-117 0 0,-2 9-135 0 0,-1 1 0 0 0,1 0 0 0 0,-1 0 0 0 0,-1 0 0 0 0,1 0 0 0 0,0 0 1 0 0,-1 1-1 0 0,0-1 0 0 0,0 1 0 0 0,0-1 0 0 0,0 1 0 0 0,-1 0 0 0 0,1 1 0 0 0,-1-1 0 0 0,1 0 0 0 0,-1 1 0 0 0,0 0 0 0 0,0 0 0 0 0,0 0 0 0 0,-1 0 0 0 0,1 1 0 0 0,0 0 0 0 0,-1-1 0 0 0,1 2 0 0 0,0-1 0 0 0,-1 0 0 0 0,1 1 0 0 0,-1 0 0 0 0,1 0 0 0 0,-1 0 0 0 0,1 1 0 0 0,-1-1 0 0 0,1 1 1 0 0,-1 0-1 0 0,1 1 0 0 0,0-1 0 0 0,0 1 0 0 0,-1-1 0 0 0,1 1 0 0 0,-1 1 135 0 0,-7 3-138 0 0,0 0 0 0 0,0 0 0 0 0,1 2 0 0 0,-1-1 0 0 0,2 1 1 0 0,-1 1-1 0 0,1 0 0 0 0,0 0 0 0 0,1 1 0 0 0,0 0 0 0 0,1 1 1 0 0,0 0-1 0 0,0 0 0 0 0,1 1 0 0 0,1 0 0 0 0,0 0 0 0 0,1 0 0 0 0,0 1 1 0 0,-2 7 137 0 0,5-13 6 0 0,0-1 0 0 0,1 1 1 0 0,-1 0-1 0 0,1-1 1 0 0,0 1-1 0 0,1 0 1 0 0,0 0-1 0 0,0 0 0 0 0,0-1 1 0 0,1 1-1 0 0,0 0 1 0 0,0 0-1 0 0,1-1 1 0 0,0 1-1 0 0,0 0 0 0 0,0-1 1 0 0,1 0-1 0 0,0 0 1 0 0,0 0-1 0 0,1 0 1 0 0,0 0-1 0 0,0 0 0 0 0,0-1 1 0 0,0 0-1 0 0,1 0 1 0 0,0 0-1 0 0,0-1 1 0 0,0 1-1 0 0,1-1 1 0 0,0 0-1 0 0,-1-1 0 0 0,1 1 1 0 0,0-1-1 0 0,5 1-6 0 0,9 3 380 0 0,0-2 0 0 0,0 0-1 0 0,0-1 1 0 0,1-1 0 0 0,-1-1-1 0 0,1-1 1 0 0,-1-1 0 0 0,1-1-1 0 0,-1 0 1 0 0,1-2 0 0 0,-1 0-1 0 0,0-1 1 0 0,4-3-380 0 0,-3-1 259 0 0,0-1 0 0 0,-1-2 0 0 0,0 0 0 0 0,-1-1 0 0 0,0 0 0 0 0,-1-2 0 0 0,-1 0 0 0 0,0-1 0 0 0,0-1 0 0 0,-2-1 0 0 0,0 0 0 0 0,4-7-259 0 0,47-48 417 0 0,-65 71-434 0 0,-1-1-1 0 0,1 0 1 0 0,0 1 0 0 0,0-1 0 0 0,0 1 0 0 0,1 0 0 0 0,-1-1 0 0 0,0 1 0 0 0,0 0-1 0 0,1 0 1 0 0,-1-1 0 0 0,1 1 0 0 0,-1 0 0 0 0,1 1 0 0 0,-1-1 0 0 0,1 0-1 0 0,0 0 1 0 0,-1 1 0 0 0,1-1 0 0 0,0 1 0 0 0,0-1 0 0 0,-1 1 0 0 0,1 0 0 0 0,0-1-1 0 0,0 1 1 0 0,0 0 0 0 0,-1 0 0 0 0,1 1 0 0 0,0-1 0 0 0,0 0 0 0 0,0 1-1 0 0,-1-1 1 0 0,1 1 0 0 0,0-1 0 0 0,-1 1 0 0 0,1 0 0 0 0,0-1 0 0 0,-1 1-1 0 0,1 0 1 0 0,-1 0 0 0 0,1 0 0 0 0,-1 1 0 0 0,0-1 0 0 0,1 0 0 0 0,-1 0 0 0 0,1 2 17 0 0,57 133-591 0 0,-54-125 623 0 0,-1 0 1 0 0,-1 0 0 0 0,0 0-1 0 0,0 0 1 0 0,-1 0-1 0 0,-1 0 1 0 0,0 1 0 0 0,0-1-1 0 0,-1 0 1 0 0,-1 1-1 0 0,0 5-31 0 0,-2-13-9 0 0,0 0 0 0 0,-1 0 0 0 0,1-1 0 0 0,-1 1 0 0 0,0-1 0 0 0,0 0 1 0 0,0 0-1 0 0,0 0 0 0 0,-1 0 0 0 0,1-1 0 0 0,-1 0 0 0 0,1 0 1 0 0,-1 0-1 0 0,0 0 0 0 0,0-1 0 0 0,0 0 0 0 0,-1 1 8 0 0,-67 7-1890 0 0,57-8 388 0 0,23 0-1606 0 0,136-5 3800 0 0,-120 4-29 0 0,1-2-1 0 0,-1 0 1 0 0,0-2-1 0 0,0 0 1 0 0,0-2-1 0 0,0 0 1 0 0,-1-2-1 0 0,0 0 1 0 0,13-8-663 0 0,-8 2 343 0 0,-1-1 1 0 0,-1-2-1 0 0,0-1 1 0 0,-2 0-1 0 0,0-2 1 0 0,-1-1-1 0 0,6-8-343 0 0,3-7-7 0 0,-3-1-1 0 0,-1-1 0 0 0,-1-1 0 0 0,-3-1 1 0 0,-1-2-1 0 0,-2 0 0 0 0,-2-1 0 0 0,-2-1 1 0 0,-1 0-1 0 0,-1-8 8 0 0,-8 29-350 0 0,-1 1 0 0 0,0-1 1 0 0,-2 0-1 0 0,-1-1 0 0 0,-1 1 0 0 0,0 0 1 0 0,-2-1-1 0 0,-1 1 0 0 0,-1 0 0 0 0,-1 0 1 0 0,-2-7 349 0 0,5 27-35 0 0,0 1 0 0 0,0-1 0 0 0,0 0 0 0 0,0 0 0 0 0,0 1 0 0 0,0-1 0 0 0,-1 1 0 0 0,0-1 0 0 0,1 1 0 0 0,-1 0 0 0 0,0 0 0 0 0,0-1 0 0 0,0 1 0 0 0,0 0 0 0 0,-1 1 0 0 0,1-1 0 0 0,0 0 0 0 0,-1 1 0 0 0,1-1 0 0 0,-1 1 0 0 0,0 0 0 0 0,1 0 0 0 0,-1 0 0 0 0,0 0 0 0 0,0 0 0 0 0,1 1 0 0 0,-1-1 0 0 0,0 1 0 0 0,0 0 0 0 0,0 0 1 0 0,0 0-1 0 0,0 0 0 0 0,0 0 0 0 0,0 1 0 0 0,1-1 0 0 0,-1 1 0 0 0,0 0 0 0 0,0 0 0 0 0,0 0 0 0 0,1 0 0 0 0,-3 1 35 0 0,-8 8-47 0 0,1 0 1 0 0,0 0-1 0 0,0 2 1 0 0,1-1-1 0 0,0 1 1 0 0,1 1-1 0 0,1 0 1 0 0,0 0-1 0 0,-7 14 47 0 0,7-10 16 0 0,0 1-1 0 0,1 0 1 0 0,1 0-1 0 0,1 0 1 0 0,1 1-1 0 0,0 0 0 0 0,1 0 1 0 0,1 0-1 0 0,1 0 1 0 0,1 1-1 0 0,0-1 1 0 0,2 0-1 0 0,0 1 1 0 0,1-1-1 0 0,2 7-15 0 0,3 7 28 0 0,1-1-1 0 0,1 1 1 0 0,1-2-1 0 0,2 0 1 0 0,7 11-28 0 0,-7-17-26 0 0,-2 1 1 0 0,-1 1-1 0 0,-1-1 1 0 0,-1 1-1 0 0,-1 1 1 0 0,-1-1-1 0 0,-2 1 0 0 0,0 26 26 0 0,-14-45-3188 0 0,-15-18-10488 0 0,21 6 12638 0 0</inkml:trace>
  <inkml:trace contextRef="#ctx0" brushRef="#br0" timeOffset="3086.841">3609 516 7906 0 0,'0'0'1844'0'0,"0"0"-857"0"0,0 0-180 0 0,0 0 316 0 0,0 0 264 0 0,0 0 18 0 0,0 0-186 0 0,0 0-173 0 0,0 0-106 0 0,0 0-73 0 0,0 0-68 0 0,0 0-95 0 0,36 5-69 0 0,117 14-58 0 0,-36-14 333 0 0,-36-13-996 0 0,0-3 1 0 0,-1-3 0 0 0,45-15 85 0 0,-72 16-1733 0 0,-3 2-2221 0 0,-2-2-5747 0 0,-29 5 2189 0 0</inkml:trace>
  <inkml:trace contextRef="#ctx0" brushRef="#br0" timeOffset="6537.512">4982 781 0 0 0,'0'0'395'0'0,"0"0"141"0"0,0 0 252 0 0,0 0 444 0 0,0 0 361 0 0,0 0 120 0 0,0 0-180 0 0,0 0-393 0 0,-31 3-335 0 0,-99 12-218 0 0,127-16-554 0 0,-1 1-1 0 0,1 1 1 0 0,0-1-1 0 0,-1 0 0 0 0,1 1 1 0 0,0 0-1 0 0,0 0 1 0 0,-1 0-1 0 0,1 0 1 0 0,0 0-1 0 0,0 0 1 0 0,0 1-1 0 0,0 0 1 0 0,1-1-1 0 0,-1 1 0 0 0,0 0 1 0 0,1 0-1 0 0,-1 1 1 0 0,1-1-1 0 0,0 0 1 0 0,-1 1-33 0 0,-4 6 126 0 0,-4 0-19 0 0,1 1-1 0 0,0 0 1 0 0,1 1-1 0 0,0 0 1 0 0,1 0 0 0 0,0 1-1 0 0,0 0 1 0 0,1 0-1 0 0,1 1 1 0 0,0 0-1 0 0,1 0 1 0 0,1 1-1 0 0,0-1 1 0 0,0 1-1 0 0,1 0 1 0 0,0 7-107 0 0,3-19 25 0 0,1 1 0 0 0,-1-1 0 0 0,0 0 0 0 0,1 0 1 0 0,-1 1-1 0 0,1-1 0 0 0,0 0 0 0 0,0 0 0 0 0,0 0 0 0 0,0 0 1 0 0,0 0-1 0 0,0 0 0 0 0,1 0 0 0 0,-1 0 0 0 0,1-1 0 0 0,-1 1 1 0 0,1 0-1 0 0,-1-1 0 0 0,1 1 0 0 0,0-1 0 0 0,0 0 0 0 0,0 1 1 0 0,0-1-1 0 0,0 0 0 0 0,0 0 0 0 0,0 0 0 0 0,0-1 0 0 0,0 1 1 0 0,1 0-1 0 0,-1-1 0 0 0,0 1 0 0 0,0-1 0 0 0,1 0 0 0 0,0 0-25 0 0,81-7 1576 0 0,-54-7-1269 0 0,-1-1 1 0 0,-1-2-1 0 0,0 0 1 0 0,-2-2-1 0 0,0-1 0 0 0,0-1 1 0 0,-2-1-1 0 0,3-5-307 0 0,-11 12 53 0 0,-1-1 0 0 0,0 0-1 0 0,-2-1 1 0 0,0 0 0 0 0,0-1 0 0 0,-2 0 0 0 0,10-20-53 0 0,-16 9 400 0 0,-5 29-378 0 0,-4 8-376 0 0,-2 6 289 0 0,1 0 0 0 0,1 1 0 0 0,0-1 0 0 0,1 1 0 0 0,0-1 0 0 0,1 1 0 0 0,1 0 0 0 0,0 0 0 0 0,2 0 0 0 0,0 4 65 0 0,-1-13 3 0 0,1-1-1 0 0,0 1 1 0 0,0-1-1 0 0,0 0 0 0 0,1 1 1 0 0,-1-1-1 0 0,2 0 1 0 0,-1 0-1 0 0,0 0 0 0 0,1-1 1 0 0,0 1-1 0 0,0 0 0 0 0,0-1 1 0 0,1 0-1 0 0,0 0 1 0 0,-1 0-1 0 0,1 0 0 0 0,1 0 1 0 0,-1-1-1 0 0,0 0 0 0 0,1 0 1 0 0,0 0-1 0 0,0 0 1 0 0,-1-1-1 0 0,2 0 0 0 0,-1 0 1 0 0,0 0-1 0 0,0-1 0 0 0,3 1-2 0 0,2-1 63 0 0,0 1-1 0 0,0-2 0 0 0,0 1 0 0 0,0-2 0 0 0,0 1 1 0 0,0-1-1 0 0,0-1 0 0 0,0 0 0 0 0,0 0 0 0 0,-1-1 0 0 0,1 0 1 0 0,-1-1-1 0 0,0 0 0 0 0,0 0 0 0 0,0-1 0 0 0,0 0 1 0 0,-1 0-1 0 0,0-1 0 0 0,0 0 0 0 0,5-6-62 0 0,8-8 182 0 0,-1-1 0 0 0,0 0 0 0 0,-2-2 1 0 0,0 0-1 0 0,-2-1 0 0 0,8-15-182 0 0,0-3 94 0 0,-2 0 1 0 0,-2-1 0 0 0,-2-2-1 0 0,-2 1 1 0 0,-1-2-1 0 0,-3 0 1 0 0,-2-1-1 0 0,-2 0 1 0 0,-1-1 0 0 0,-3 1-1 0 0,-2-7-94 0 0,-1 20-24 0 0,0 24 18 0 0,0 0-1 0 0,0 0 0 0 0,-1 0 1 0 0,-1 1-1 0 0,1-1 1 0 0,-2 0-1 0 0,1 0 1 0 0,-1 1-1 0 0,-1-1 1 0 0,0 1-1 0 0,-2-4 7 0 0,4 13-33 0 0,0 1 0 0 0,0-1-1 0 0,-1 1 1 0 0,1 0 0 0 0,0-1-1 0 0,0 1 1 0 0,0 0 0 0 0,0 0-1 0 0,0-1 1 0 0,0 1 0 0 0,0 0 0 0 0,0 0-1 0 0,1 0 1 0 0,-1 0 0 0 0,0 1-1 0 0,0-1 1 0 0,1 0 0 0 0,-1 0-1 0 0,1 0 1 0 0,-1 0 0 0 0,1 1 0 0 0,-1-1-1 0 0,1 0 1 0 0,0 1 0 0 0,0-1-1 0 0,-1 0 1 0 0,1 0 0 0 0,0 1-1 0 0,0-1 1 0 0,1 0 0 0 0,-1 1 33 0 0,-15 82-30 0 0,3 1-1 0 0,4 1 1 0 0,4 73 30 0 0,4-112-19 0 0,-2 18 18 0 0,3-1 1 0 0,3 1 0 0 0,3-1-1 0 0,2-1 1 0 0,5 9 0 0 0,4-2-872 0 0,-19-79-8682 0 0,-5-16 1867 0 0,3 17 6081 0 0</inkml:trace>
  <inkml:trace contextRef="#ctx0" brushRef="#br0" timeOffset="6753.826">5277 475 5537 0 0,'0'0'1002'0'0,"0"0"-430"0"0,0 0 33 0 0,0 0 456 0 0,0 0 426 0 0,0 0 134 0 0,0 0-139 0 0,0 0-238 0 0,0 0-206 0 0,34 3-198 0 0,109 9-165 0 0,-9-24 416 0 0,-99 3-851 0 0,302-72-241 0 0,-266 60-4434 0 0,-2-2-4183 0 0,-51 18 3177 0 0</inkml:trace>
  <inkml:trace contextRef="#ctx0" brushRef="#br0" timeOffset="8941.657">6645 159 0 0 0,'0'0'1031'0'0,"0"0"-359"0"0,0 0-25 0 0,0 0 382 0 0,0 0 562 0 0,0 0 360 0 0,0 0-53 0 0,0 0-451 0 0,0 0-536 0 0,0 0-384 0 0,0 0-170 0 0,0 0-14 0 0,4-3 1113 0 0,4 54-603 0 0,-1 0 0 0 0,-3 0 0 0 0,-2 0 0 0 0,-2 0 0 0 0,-4 13-853 0 0,-51 388 400 0 0,26-267-537 0 0,27-137-1415 0 0,-7-45-6916 0 0,6-2 752 0 0,2-1 7064 0 0</inkml:trace>
  <inkml:trace contextRef="#ctx0" brushRef="#br0" timeOffset="9254.783">6297 788 3177 0 0,'0'0'1129'0'0,"0"0"-251"0"0,0 0 126 0 0,0 0 388 0 0,0 0 319 0 0,0 0 39 0 0,0 0-276 0 0,0 0-318 0 0,0 0-217 0 0,0 0-107 0 0,0 0-32 0 0,32-12-40 0 0,106-39-25 0 0,198-56 1814 0 0,-269 94-4302 0 0,-57 9-2377 0 0,-6 0-3053 0 0,-4 4-37 0 0</inkml:trace>
  <inkml:trace contextRef="#ctx0" brushRef="#br0" timeOffset="9850.693">6939 199 4001 0 0,'0'0'813'0'0,"0"0"-154"0"0,0 0 221 0 0,0 0 419 0 0,0 0 291 0 0,0 0 16 0 0,0 0-322 0 0,0 0-369 0 0,0 0-290 0 0,0 0-125 0 0,-2 34-16 0 0,-7 105 5 0 0,18-57 585 0 0,11 97 1443 0 0,-3 132-2517 0 0,-17-297 23 0 0,15 81-37 0 0,16-101 298 0 0,-30 5-240 0 0,154-124 765 0 0,-57 55-592 0 0,-92 107 248 0 0,-4 140 313 0 0,5-130-747 0 0,-6-36 540 0 0,4-5-4475 0 0,13-1-13547 0 0,-15-5 16862 0 0</inkml:trace>
  <inkml:trace contextRef="#ctx0" brushRef="#br0" timeOffset="10099.162">7569 858 0 0 0,'0'0'832'0'0,"0"0"527"0"0,0 0 347 0 0,0 0 194 0 0,0 0-73 0 0,0 0-361 0 0,0 0-494 0 0,0 0-436 0 0,0 0-268 0 0,0 0-121 0 0,-2 32-68 0 0,-7 97-19 0 0,9-80-416 0 0,1-41-2810 0 0,1-5-3084 0 0,-2-3 4870 0 0</inkml:trace>
  <inkml:trace contextRef="#ctx0" brushRef="#br0" timeOffset="10339.671">7420 512 6929 0 0,'0'0'3713'0'0,"0"0"-3265"0"0,0 0-608 0 0,0 0-440 0 0,0 0-336 0 0,0 0 16 0 0,0 0-40 0 0,0 0-513 0 0,0 0-1191 0 0,0 0-713 0 0</inkml:trace>
  <inkml:trace contextRef="#ctx0" brushRef="#br0" timeOffset="10656.221">8040 700 2897 0 0,'0'0'1731'0'0,"0"0"-208"0"0,0 0 118 0 0,0 0 153 0 0,0 0-48 0 0,0 0-274 0 0,0 0-404 0 0,0 0-277 0 0,0 0-165 0 0,0 0-85 0 0,0 0-72 0 0,0 0-52 0 0,-27 10-60 0 0,-80 30-90 0 0,68-15 11 0 0,41-19-311 0 0,0-3 19 0 0,-1 1-1 0 0,2 0 1 0 0,-1-1 0 0 0,0 0-1 0 0,1 0 1 0 0,-1 0 0 0 0,1 0-1 0 0,0 0 1 0 0,0 0-1 0 0,0 0 1 0 0,0-1 0 0 0,1 0-1 0 0,-1 0 1 0 0,1 0 0 0 0,-1 0-1 0 0,1 0 1 0 0,0-1 0 0 0,0 1-1 0 0,0-1 1 0 0,0 0-1 0 0,-1 0 1 0 0,2-1 0 0 0,2 1 14 0 0,9 4-5 0 0,24 5 40 0 0,-35-9-22 0 0,1 0-1 0 0,-1 0 1 0 0,1 0-1 0 0,-1 1 1 0 0,0 0-1 0 0,0 0 1 0 0,0 0-1 0 0,0 0 0 0 0,0 1 1 0 0,0 0-1 0 0,0 0 1 0 0,-1 0-1 0 0,0 1 1 0 0,4 3-13 0 0,-3-3 64 0 0,-1 1 1 0 0,1 0-1 0 0,-1 0 1 0 0,-1 0-1 0 0,1 0 1 0 0,-1 1-1 0 0,0-1 1 0 0,0 1-1 0 0,0 0 1 0 0,-1 0-1 0 0,0 0 1 0 0,0 0-1 0 0,0 0 1 0 0,-1 0-1 0 0,0 1 0 0 0,0-1 1 0 0,-1 6-65 0 0,0-7 43 0 0,1 0 1 0 0,-1 0 0 0 0,-1-1-1 0 0,1 1 1 0 0,-1 0-1 0 0,0-1 1 0 0,0 1-1 0 0,0-1 1 0 0,-1 1-1 0 0,0-1 1 0 0,1 1-1 0 0,-2-1 1 0 0,1 0-1 0 0,0 0 1 0 0,-1 0-1 0 0,0 0 1 0 0,0 0-1 0 0,0-1 1 0 0,-2 3-44 0 0,-2 2-14 0 0,-1 0 0 0 0,0-1 0 0 0,0 0 0 0 0,0 0 0 0 0,-1-1 0 0 0,0 0 0 0 0,0 0 0 0 0,0-1 0 0 0,-1 0 1 0 0,0-1-1 0 0,0 0 0 0 0,0 0 0 0 0,0-1 0 0 0,-1-1 0 0 0,1 0 0 0 0,-1 0 0 0 0,0-1 0 0 0,-9 0 14 0 0,13-1-268 0 0,-41-6-2704 0 0,26-17-8046 0 0,20 15 6144 0 0</inkml:trace>
</inkml:ink>
</file>

<file path=ppt/ink/ink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1:40.64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11 8114 0 0,'0'0'3184'0'0,"0"0"-2423"0"0,0 0-233 0 0,0 0 208 0 0,0 0 64 0 0,0 0-208 0 0,0 0-416 0 0,0 0-416 0 0,0 0-200 0 0,0 0-120 0 0,0 0-80 0 0,0 0-224 0 0,0 0-729 0 0,73-11-1127 0 0,-60 26-1001 0 0,-7-8-392 0 0</inkml:trace>
</inkml:ink>
</file>

<file path=ppt/ink/ink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1:40.48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37 122 10954 0 0,'0'0'1137'0'0,"0"0"-451"0"0,0 0-193 0 0,0 0 177 0 0,0 0 207 0 0,0 0-7 0 0,0 0-203 0 0,0 0-301 0 0,0 0-213 0 0,0 0-92 0 0,0 0-65 0 0,-6 32-30 0 0,-17 99-64 0 0,16-56-1324 0 0,7-67-2406 0 0,1 4-3296 0 0,-1-12 2700 0 0</inkml:trace>
  <inkml:trace contextRef="#ctx0" brushRef="#br0" timeOffset="562.048">283 306 0 0 0,'0'0'1448'0'0,"0"0"681"0"0,0 0 151 0 0,0 0-266 0 0,0 0-450 0 0,0 0-395 0 0,0 0-209 0 0,0 0-104 0 0,0 0-85 0 0,0 0-90 0 0,0 0-146 0 0,6-4-152 0 0,41-54 290 0 0,15-30-163 0 0,19-19-589 0 0,-80 108 62 0 0,0-1-1 0 0,0 0 1 0 0,1 1-1 0 0,-1-1 1 0 0,0 0 0 0 0,0 1-1 0 0,0 0 1 0 0,0-1-1 0 0,0 1 1 0 0,0 0-1 0 0,0-1 1 0 0,0 1 0 0 0,0 0-1 0 0,0 0 1 0 0,0 0-1 0 0,-1 0 1 0 0,1 0-1 0 0,0 0 1 0 0,-1 0 0 0 0,1 0-1 0 0,0 0 1 0 0,-1 0-1 0 0,1 0 1 0 0,-1 0-1 0 0,0 0 1 0 0,1 1 0 0 0,-1-1-1 0 0,0 0 1 0 0,0 0-1 0 0,0 0 1 0 0,0 1-1 0 0,0-1 1 0 0,0 0 0 0 0,0 0-1 0 0,0 0 1 0 0,0 1-1 0 0,0-1 1 0 0,-1 0-1 0 0,1 0 1 0 0,-1 0 0 0 0,1 1-1 0 0,-1-1 1 0 0,1 0-1 0 0,-1 0 18 0 0,2 11 6 0 0,-1-7 84 0 0,0 0 0 0 0,0 1 0 0 0,0-1 0 0 0,1 0 0 0 0,-1 0 0 0 0,1 1 1 0 0,1-1-1 0 0,-1 0 0 0 0,1 0 0 0 0,0 0 0 0 0,0-1 0 0 0,0 1 0 0 0,1 0 1 0 0,-1-1-1 0 0,1 1 0 0 0,0-1 0 0 0,1 0 0 0 0,-1 0 0 0 0,1 0 0 0 0,-1-1 1 0 0,1 1-1 0 0,0-1 0 0 0,1 0 0 0 0,-1 0 0 0 0,1 0 0 0 0,-1-1 0 0 0,1 1 1 0 0,0-1-1 0 0,0 0 0 0 0,-1 0 0 0 0,2-1 0 0 0,1 1-90 0 0,-1-2 213 0 0,-1-1 0 0 0,1 1 1 0 0,-1-1-1 0 0,1 0 0 0 0,-1-1 0 0 0,1 1 0 0 0,-1-1 0 0 0,0 0 1 0 0,1-1-1 0 0,-1 1 0 0 0,-1-1 0 0 0,1 0 0 0 0,0 0 0 0 0,-1 0 0 0 0,1-1 1 0 0,-1 0-1 0 0,0 1 0 0 0,0-2 0 0 0,0 1 0 0 0,-1 0 0 0 0,0-1 0 0 0,0 1 1 0 0,2-4-214 0 0,44-123-3434 0 0,-44 116-357 0 0,-1 5-2077 0 0,-1 2-3959 0 0</inkml:trace>
</inkml:ink>
</file>

<file path=ppt/ink/ink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1:37.63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0 501 0 0 0,'0'0'741'0'0,"0"0"-14"0"0,0 0 279 0 0,0 0 338 0 0,0 0 250 0 0,0 0-42 0 0,0 0-338 0 0,0 0-330 0 0,0 0-211 0 0,0 0-71 0 0,0 0 23 0 0,0 0 51 0 0,0 0 51 0 0,9-12-9 0 0,25-38-18 0 0,-32 48-647 0 0,-1-1 1 0 0,0 1-1 0 0,1 0 1 0 0,-1 0-1 0 0,1 1 1 0 0,0-1-1 0 0,0 0 1 0 0,0 0-1 0 0,0 1 1 0 0,0-1-1 0 0,0 1 1 0 0,0 0-1 0 0,0 0 1 0 0,0 0-1 0 0,1 0 0 0 0,-1 0 1 0 0,0 0-1 0 0,1 0 1 0 0,-1 1-1 0 0,1-1 1 0 0,-1 1-1 0 0,1 0 1 0 0,-1-1-1 0 0,1 1 1 0 0,-1 1-1 0 0,1-1 1 0 0,-1 0-1 0 0,1 0 1 0 0,-1 1-1 0 0,1 0 0 0 0,-1-1 1 0 0,0 1-1 0 0,1 0 1 0 0,-1 0-1 0 0,0 0 1 0 0,0 0-1 0 0,0 1 1 0 0,1-1-1 0 0,-1 1 1 0 0,0-1-1 0 0,-1 1 1 0 0,1 0-1 0 0,0 0 1 0 0,0-1-1 0 0,-1 1 0 0 0,1 0 1 0 0,-1 1-1 0 0,0-1 1 0 0,0 0-1 0 0,0 0 1 0 0,0 0-1 0 0,0 1 1 0 0,0-1-1 0 0,0 3-53 0 0,6 14 131 0 0,-1 0-1 0 0,-1 0 1 0 0,-1 1 0 0 0,-1 0-1 0 0,0 0 1 0 0,-2 0-1 0 0,0 0 1 0 0,-1 0 0 0 0,-3 17-131 0 0,3-15 75 0 0,-3 17-13 0 0,-1-1 0 0 0,-2 0-1 0 0,-2 0 1 0 0,-1-1 0 0 0,-2 0 0 0 0,-2 0-1 0 0,-3 3-61 0 0,-31 45 308 0 0,46-85-210 0 0,1 0 30 0 0,0 0 53 0 0,0-16 323 0 0,3-4-482 0 0,0 0-1 0 0,1 1 1 0 0,0-1-1 0 0,2 0 0 0 0,1 1 1 0 0,0 0-1 0 0,1 1 1 0 0,3-4-22 0 0,1-5 39 0 0,5-11 33 0 0,1 2 1 0 0,1 0-1 0 0,2 1 0 0 0,2 1 0 0 0,1 1 1 0 0,2 1-1 0 0,0 1 0 0 0,3 2 1 0 0,24-20-73 0 0,-50 45-8 0 0,1 1 1 0 0,-1 0 0 0 0,1 0 0 0 0,0 1-1 0 0,0-1 1 0 0,0 1 0 0 0,0 0 0 0 0,0 0-1 0 0,1 0 1 0 0,-1 0 0 0 0,1 1 0 0 0,-1-1-1 0 0,1 1 1 0 0,0 1 0 0 0,-1-1 0 0 0,1 1-1 0 0,0-1 1 0 0,0 2 7 0 0,16 62 331 0 0,-18-32-274 0 0,-2 1 0 0 0,-1 0 0 0 0,-1-1 0 0 0,-2 1 1 0 0,-1-1-1 0 0,-2 0 0 0 0,0 0 0 0 0,-3 0-57 0 0,-20 76 44 0 0,27-100-248 0 0,54-115 79 0 0,-31 67 116 0 0,2 0 1 0 0,1 2 0 0 0,3 1-1 0 0,1 1 1 0 0,1 1-1 0 0,2 2 1 0 0,2 1 0 0 0,1 1-1 0 0,1 2 1 0 0,24-15 8 0 0,-35 36-196 0 0,-23 28 100 0 0,-3 7 180 0 0,0-1 0 0 0,-3 0 1 0 0,0 0-1 0 0,-1 0 0 0 0,-1-1 1 0 0,-8 16-85 0 0,2 1 39 0 0,1-6-88 0 0,-21 79 198 0 0,25-34-1117 0 0,18-69-2443 0 0,3-11-2896 0 0,-9 0 2974 0 0,0 0-3723 0 0</inkml:trace>
  <inkml:trace contextRef="#ctx0" brushRef="#br0" timeOffset="339.707">1111 520 1192 0 0,'0'0'1335'0'0,"0"0"-172"0"0,0 0 93 0 0,0 0 203 0 0,0 0 68 0 0,0 0-144 0 0,0 0-368 0 0,-18 33-365 0 0,-55 105-245 0 0,48-61-71 0 0,25-64-280 0 0,-2-7 0 0 0,0 0 0 0 0,1 0 0 0 0,0 0 0 0 0,0 1 0 0 0,0-1 0 0 0,1 0-1 0 0,0 0 1 0 0,0 0 0 0 0,1 1 0 0 0,0-1 0 0 0,0 0 0 0 0,0 0 0 0 0,1 0 0 0 0,0 0-1 0 0,0 0 1 0 0,0 0 0 0 0,1-1 0 0 0,0 1 0 0 0,0-1 0 0 0,0 0 0 0 0,1 1 0 0 0,0-2 0 0 0,0 1-1 0 0,0 0 1 0 0,1-1 0 0 0,-1 0 0 0 0,1 0 0 0 0,0 0 0 0 0,0 0 0 0 0,0-1 0 0 0,1 0 0 0 0,4 2-54 0 0,-4-3 191 0 0,1-1 1 0 0,-1 0 0 0 0,0 0 0 0 0,0-1 0 0 0,1 1 0 0 0,-1-1 0 0 0,0-1 0 0 0,1 1 0 0 0,-1-1 0 0 0,0 0-1 0 0,0-1 1 0 0,0 0 0 0 0,0 0 0 0 0,0 0 0 0 0,0 0 0 0 0,0-1 0 0 0,-1 0 0 0 0,1 0 0 0 0,-1-1 0 0 0,0 1-1 0 0,0-1 1 0 0,0 0 0 0 0,0-1 0 0 0,-1 1 0 0 0,0-1 0 0 0,0 0 0 0 0,0 0 0 0 0,2-4-192 0 0,3-5 214 0 0,-1 1-1 0 0,0-2 1 0 0,-1 1 0 0 0,0-1 0 0 0,-2 0-1 0 0,1 0 1 0 0,-2-1 0 0 0,0 1 0 0 0,-1-1 0 0 0,1-14-215 0 0,-3 16 6 0 0,0 0-1 0 0,-1 0 0 0 0,-1-1 1 0 0,0 1-1 0 0,-1 0 0 0 0,0 0 0 0 0,-1 1 1 0 0,-1-1-1 0 0,-1-2-4 0 0,-34-38-2428 0 0,-30 33-5254 0 0,50 21 2408 0 0,6 0-389 0 0</inkml:trace>
  <inkml:trace contextRef="#ctx0" brushRef="#br0" timeOffset="892.117">1317 917 2312 0 0,'0'0'670'0'0,"0"0"151"0"0,0 0 622 0 0,0 0 542 0 0,0 0 203 0 0,0 0-198 0 0,0 0-411 0 0,0 0-291 0 0,0 0-163 0 0,0 0-141 0 0,0 0-88 0 0,0 0-108 0 0,0 0-120 0 0,13-19-85 0 0,40-64-99 0 0,-2-12 619 0 0,25-24-432 0 0,-23 78-1110 0 0,-53 68 12 0 0,-12 101 529 0 0,11-127-105 0 0,1 0 1 0 0,-1 1-1 0 0,1-1 0 0 0,-1 0 1 0 0,1 0-1 0 0,0 1 1 0 0,-1-1-1 0 0,1 0 0 0 0,0 1 1 0 0,0-1-1 0 0,0 1 1 0 0,0-1-1 0 0,0 0 0 0 0,0 1 1 0 0,0-1-1 0 0,1 0 0 0 0,-1 1 1 0 0,0-1-1 0 0,1 0 1 0 0,-1 0-1 0 0,1 1 0 0 0,0-1 1 0 0,-1 0-1 0 0,1 0 1 0 0,0 0-1 0 0,0 0 0 0 0,-1 0 1 0 0,1 0-1 0 0,0 0 1 0 0,0 0-1 0 0,0 0 0 0 0,0 0 1 0 0,0 0-1 0 0,1 0 1 0 0,-1-1-1 0 0,0 1 0 0 0,0-1 1 0 0,0 1-1 0 0,1-1 1 0 0,-1 1-1 0 0,0-1 0 0 0,1 1 1 0 0,-1-1-1 0 0,0 0 1 0 0,1 0-1 0 0,-1 0 0 0 0,0 0 1 0 0,1 0-1 0 0,-1 0 1 0 0,0 0-1 0 0,1 0 0 0 0,-1-1 1 0 0,0 1-1 0 0,1 0 0 0 0,-1-1 1 0 0,0 1-1 0 0,0-1 1 0 0,1 0-1 0 0,-1 1 0 0 0,0-1 1 0 0,0 0-1 0 0,0 1 1 0 0,0-1-1 0 0,0 0 0 0 0,1-1 3 0 0,96-83 396 0 0,-78 65-371 0 0,0 1-1 0 0,2 1 1 0 0,0 1 0 0 0,1 1-1 0 0,19-10-24 0 0,-40 24-5 0 0,1 1 0 0 0,-1-1 0 0 0,0 1 0 0 0,1 0 0 0 0,-1 0 0 0 0,1 0 0 0 0,-1 0 0 0 0,1 0-1 0 0,0 1 1 0 0,-1-1 0 0 0,1 1 0 0 0,0-1 0 0 0,0 1 0 0 0,-1 0 0 0 0,1 0 0 0 0,0 1 0 0 0,-1-1 0 0 0,1 0 0 0 0,0 1 0 0 0,-1 0-1 0 0,1-1 1 0 0,0 1 0 0 0,-1 0 0 0 0,1 0 0 0 0,-1 1 0 0 0,0-1 0 0 0,1 0 0 0 0,-1 1 0 0 0,0 0 0 0 0,0-1 0 0 0,0 1 0 0 0,0 0-1 0 0,0 0 1 0 0,0 0 0 0 0,0 0 0 0 0,-1 0 0 0 0,1 2 5 0 0,6 14-12 0 0,-2 1-1 0 0,0 0 1 0 0,-1 0-1 0 0,-1 0 1 0 0,-1 1-1 0 0,0-1 1 0 0,-2 1-1 0 0,0 0 1 0 0,-1 0-1 0 0,-1-1 1 0 0,-2 9 12 0 0,1 34-2081 0 0,2-58 1323 0 0,0 3-2771 0 0,0-1-4657 0 0,0-5 1902 0 0</inkml:trace>
  <inkml:trace contextRef="#ctx0" brushRef="#br0" timeOffset="1343.697">2108 748 0 0 0,'0'0'153'0'0,"0"0"584"0"0,0 0 429 0 0,0 0 229 0 0,0 0 27 0 0,0 0-91 0 0,0 0-13 0 0,0 0 10 0 0,0 0 50 0 0,0 0 71 0 0,34 2-10 0 0,107 3-60 0 0,-72-21 463 0 0,-60 9-1423 0 0,-1 3-239 0 0,0 1 0 0 0,-1-2 0 0 0,1 1 1 0 0,-1-1-1 0 0,0-1 0 0 0,-1 1 0 0 0,1-1 1 0 0,-1 0-1 0 0,0-1 0 0 0,0 1 1 0 0,-1-1-1 0 0,0 0 0 0 0,0 0 0 0 0,-1-1 1 0 0,0 0-1 0 0,0 0 0 0 0,0 0 0 0 0,-1 0 1 0 0,-1 0-1 0 0,1-1 0 0 0,-1 1 1 0 0,-1-1-1 0 0,1-6-180 0 0,-2 12-5 0 0,-1 1-1 0 0,0 0 1 0 0,0-1 0 0 0,0 1 0 0 0,0 0-1 0 0,0 0 1 0 0,0 0 0 0 0,-1 0 0 0 0,1 0 0 0 0,-1 0-1 0 0,1 0 1 0 0,-1 1 0 0 0,0-1 0 0 0,1 0-1 0 0,-1 1 1 0 0,0-1 0 0 0,0 1 0 0 0,0 0-1 0 0,0 0 1 0 0,-1 0 0 0 0,1 0 0 0 0,0 0 0 0 0,0 0-1 0 0,-1 0 1 0 0,1 1 0 0 0,0-1 0 0 0,-1 1-1 0 0,1 0 1 0 0,0 0 0 0 0,-1 0 0 0 0,1 0-1 0 0,-1 0 1 0 0,1 0 0 0 0,0 0 0 0 0,-1 1 0 0 0,1-1 5 0 0,-83 31-806 0 0,72-23 668 0 0,0 2 0 0 0,1-1-1 0 0,1 2 1 0 0,-1-1 0 0 0,2 2-1 0 0,-1 0 1 0 0,2 0 0 0 0,0 0-1 0 0,0 1 1 0 0,1 1 0 0 0,0-1-1 0 0,2 1 1 0 0,-1 1 0 0 0,2-1-1 0 0,0 1 1 0 0,0 0 0 0 0,2 0-1 0 0,0 1 1 0 0,0-1 0 0 0,2 1-1 0 0,0-1 1 0 0,1 15 138 0 0,1-25-165 0 0,0 1-1 0 0,0-1 1 0 0,1 1 0 0 0,0-1 0 0 0,0 0-1 0 0,0 0 1 0 0,1 0 0 0 0,0 0 0 0 0,0 0-1 0 0,0 0 1 0 0,0-1 0 0 0,1 1 0 0 0,0-1-1 0 0,0 0 1 0 0,0 0 0 0 0,0-1-1 0 0,1 1 1 0 0,-1-1 0 0 0,1 0 0 0 0,0 0-1 0 0,0 0 1 0 0,0-1 0 0 0,0 0 0 0 0,0 0-1 0 0,3 1 166 0 0,52 16-8380 0 0,-48-16 4027 0 0</inkml:trace>
  <inkml:trace contextRef="#ctx0" brushRef="#br0" timeOffset="1776.275">2603 888 3969 0 0,'0'0'1224'0'0,"0"0"-432"0"0,0 0 130 0 0,0 0 319 0 0,0 0 214 0 0,0 0-72 0 0,0 0-256 0 0,0 0-127 0 0,0 0-11 0 0,0 0 42 0 0,0 0 9 0 0,0 0-51 0 0,0 0-128 0 0,30-28-136 0 0,92-88-141 0 0,-58 47 546 0 0,-22 7-510 0 0,-27 112-1824 0 0,-14-43 1215 0 0,0 0 1 0 0,0 0 0 0 0,0 0 0 0 0,1-1 0 0 0,0 1 0 0 0,1-1 0 0 0,-1 1 0 0 0,1-1-1 0 0,0 0 1 0 0,1 0 0 0 0,-1 0 0 0 0,1 0 0 0 0,1-1 0 0 0,-1 0 0 0 0,1 1 0 0 0,0-2-1 0 0,0 1 1 0 0,0 0 0 0 0,0-1 0 0 0,1 0 0 0 0,0-1 0 0 0,0 1 0 0 0,0-1 0 0 0,0 0-1 0 0,1 0 1 0 0,-1-1 0 0 0,1 0 0 0 0,-1 0 0 0 0,1-1 0 0 0,0 1 0 0 0,1-1-12 0 0,-2-1 71 0 0,0 0-1 0 0,1 0 1 0 0,-1-1 0 0 0,0 1 0 0 0,1-1 0 0 0,-1-1 0 0 0,0 1-1 0 0,0-1 1 0 0,0 0 0 0 0,0-1 0 0 0,0 1 0 0 0,0-1 0 0 0,-1 0-1 0 0,1-1 1 0 0,-1 1 0 0 0,0-1 0 0 0,2-2-71 0 0,2-2-160 0 0,-1 0 0 0 0,-1 0 0 0 0,1-1 0 0 0,-1 0 0 0 0,0 0 0 0 0,-1-1 0 0 0,0 0 0 0 0,-1 0 0 0 0,0 0 0 0 0,0-3 160 0 0,26-70-7102 0 0,-7 16-4614 0 0,-15 48 10684 0 0</inkml:trace>
  <inkml:trace contextRef="#ctx0" brushRef="#br0" timeOffset="2026.149">3546 1 9210 0 0,'0'0'1823'0'0,"0"0"-524"0"0,0 0-121 0 0,0 0 129 0 0,0 0-1 0 0,0 0-133 0 0,0 0-206 0 0,0 0-211 0 0,0 0-153 0 0,0 0-87 0 0,0 34-35 0 0,-1 110-42 0 0,-15 2 552 0 0,10-78-789 0 0,-2 2-594 0 0,3 1-1 0 0,3-1 0 0 0,3 1 0 0 0,5 25 393 0 0,4-49-2193 0 0,-3-14-5366 0 0,-6-29 5749 0 0,0-3 625 0 0,0 0-437 0 0,-1 1-2318 0 0,0-2 1569 0 0</inkml:trace>
  <inkml:trace contextRef="#ctx0" brushRef="#br0" timeOffset="2190.174">3200 328 12459 0 0,'0'0'1135'0'0,"0"0"-430"0"0,0 0 25 0 0,0 0 200 0 0,0 0 68 0 0,0 0-127 0 0,0 0-248 0 0,0 0-205 0 0,0 0-136 0 0,36-2-90 0 0,112-5-76 0 0,193-9-1642 0 0,-293 7-976 0 0,-15 3-2612 0 0,-8 2-5203 0 0</inkml:trace>
</inkml:ink>
</file>

<file path=ppt/ink/ink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21:41.89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356 0 4497 0 0,'0'0'1343'0'0,"0"0"-699"0"0,0 0-68 0 0,0 0 335 0 0,0 0 327 0 0,0 0 141 0 0,0 0-184 0 0,0 0-323 0 0,0 0-257 0 0,0 0-141 0 0,0 0-66 0 0,0 0-21 0 0,-9 33-7 0 0,-26 101-18 0 0,14 13 863 0 0,-54 133-175 0 0,-15 29-832 0 0,85-237-99 0 0,51-64 924 0 0,96-42 818 0 0,-125 28-1780 0 0,14-5 150 0 0,-60 9 1058 0 0,8 1-4009 0 0,2 0-9744 0 0,15 1 5250 0 0</inkml:trace>
  <inkml:trace contextRef="#ctx0" brushRef="#br0" timeOffset="268.087">1 512 3625 0 0,'0'0'2440'0'0,"0"0"-1263"0"0,0 0-163 0 0,0 0 459 0 0,0 0 343 0 0,0 0-15 0 0,0 0-376 0 0,0 0-435 0 0,0 0-277 0 0,34-14-166 0 0,111-44-126 0 0,18 5 272 0 0,-83 40-1970 0 0,-26 11-7367 0 0,-39 2 430 0 0</inkml:trace>
  <inkml:trace contextRef="#ctx0" brushRef="#br0" timeOffset="1486.081">695 648 3873 0 0,'0'0'1405'0'0,"0"0"-80"0"0,0 0 232 0 0,0 0 214 0 0,0 0-13 0 0,0 0-331 0 0,0 0-528 0 0,0 0-370 0 0,0 0-162 0 0,0 0 1 0 0,0 0 64 0 0,0 0 68 0 0,0 0 33 0 0,-5 17-49 0 0,-28 83 280 0 0,30-84-629 0 0,1-1 0 0 0,0 0 0 0 0,1 1 1 0 0,1-1-1 0 0,1 1 0 0 0,0-1 0 0 0,1 1 0 0 0,1 4-135 0 0,10 20 358 0 0,15-38 355 0 0,58 4 249 0 0,-73-10-926 0 0,-1-1 0 0 0,1 0 0 0 0,-1-1-1 0 0,0 0 1 0 0,-1-1 0 0 0,0 0 0 0 0,0-1 0 0 0,0 0 0 0 0,-1-1 0 0 0,0 0 0 0 0,-1 0 0 0 0,0-1 0 0 0,0-1 0 0 0,-1 1-1 0 0,0-3-35 0 0,23-22 119 0 0,29-40-44 0 0,-48 57-83 0 0,1 1 1 0 0,0 1-1 0 0,2 0 0 0 0,0 0 1 0 0,1 1-1 0 0,0 1 1 0 0,12-7 7 0 0,-27 20-9 0 0,0 0 0 0 0,-1 0 0 0 0,1 0 0 0 0,0 1 0 0 0,0-1 0 0 0,0 0 0 0 0,0 1 0 0 0,0-1 0 0 0,0 1 0 0 0,0-1 1 0 0,0 1-1 0 0,0-1 0 0 0,0 1 0 0 0,0 0 0 0 0,0-1 0 0 0,0 1 0 0 0,0 0 0 0 0,1 0 0 0 0,-1 0 0 0 0,0 0 0 0 0,0 0 0 0 0,0 0 1 0 0,0 0-1 0 0,0 0 0 0 0,0 0 0 0 0,1 1 0 0 0,-1-1 0 0 0,0 0 0 0 0,0 1 0 0 0,0-1 0 0 0,0 1 0 0 0,0-1 0 0 0,0 1 0 0 0,0-1 1 0 0,0 1-1 0 0,0 0 0 0 0,-1 0 0 0 0,1-1 0 0 0,0 1 0 0 0,0 0 0 0 0,-1 0 0 0 0,1 0 0 0 0,0 0 0 0 0,-1 0 0 0 0,1 0 0 0 0,-1 0 1 0 0,1 0-1 0 0,-1 0 0 0 0,1 0 0 0 0,-1 0 0 0 0,0 0 9 0 0,-1 19 19 0 0,-1-1-1 0 0,-1 0 1 0 0,-1 0 0 0 0,0 0-1 0 0,-2 0 1 0 0,0 0 0 0 0,-1-1-1 0 0,0 0 1 0 0,-2-1 0 0 0,0 0-1 0 0,-5 5-18 0 0,-5 16 16 0 0,16-33-38 0 0,4-5 11 0 0,-1 0-1 0 0,0 0 0 0 0,0 0 0 0 0,1 0 1 0 0,-1 0-1 0 0,0 0 0 0 0,1 1 0 0 0,-1-1 0 0 0,0 0 1 0 0,0 0-1 0 0,1 0 0 0 0,-1 0 0 0 0,0 1 1 0 0,0-1-1 0 0,1 0 0 0 0,-1 0 0 0 0,0 0 0 0 0,0 1 1 0 0,0-1-1 0 0,0 0 0 0 0,1 0 0 0 0,-1 1 0 0 0,0-1 1 0 0,0 0-1 0 0,0 1 0 0 0,0-1 0 0 0,0 0 1 0 0,0 0-1 0 0,0 1 0 0 0,1-1 0 0 0,-1 0 0 0 0,0 1 1 0 0,0-1-1 0 0,0 0 0 0 0,0 0 0 0 0,-1 1 0 0 0,1-1 1 0 0,0 0-1 0 0,0 1 0 0 0,0-1 0 0 0,0 0 1 0 0,0 0-1 0 0,0 1 0 0 0,0-1 0 0 0,0 0 12 0 0,115-85 11 0 0,73-36-274 0 0,-152 110 184 0 0,-36 41 339 0 0,-54 98-63 0 0,43-80-475 0 0,53-55-183 0 0,126-125 647 0 0,-152 121-175 0 0,-8 5-18 0 0,0-1 0 0 0,0 2 0 0 0,0-1 0 0 0,1 1 1 0 0,0 0-1 0 0,0 1 0 0 0,0 0 0 0 0,1 1 0 0 0,0 0 0 0 0,-1 0 0 0 0,1 1 0 0 0,5-1 7 0 0,-11 44 296 0 0,-17 94-118 0 0,13-131-1624 0 0,0 5 3751 0 0,0 0-1970 0 0,0-4-3488 0 0,0-3-2761 0 0,0-1-3878 0 0,0-1 6483 0 0</inkml:trace>
  <inkml:trace contextRef="#ctx0" brushRef="#br0" timeOffset="1917.711">1950 847 0 0 0,'0'0'1078'0'0,"0"0"782"0"0,0 0 430 0 0,0 0 104 0 0,0 0-139 0 0,0 0-257 0 0,0 0-285 0 0,0 0-268 0 0,0 0-227 0 0,0 0-219 0 0,34-2-157 0 0,102-10-110 0 0,-77-4 184 0 0,-50 9-662 0 0,-1 3-163 0 0,-1-1 0 0 0,1 0 1 0 0,-1 0-1 0 0,0 0 1 0 0,0-1-1 0 0,-1-1 1 0 0,1 1-1 0 0,-1-1 0 0 0,-1 0 1 0 0,1 0-1 0 0,-1 0 1 0 0,-1-1-1 0 0,1 0 1 0 0,-1 0-1 0 0,-1 0 1 0 0,1 0-1 0 0,-2-1 0 0 0,1 1 1 0 0,-1-1-1 0 0,0 0 1 0 0,-1 0-1 0 0,0 0 1 0 0,0 1-1 0 0,-1-1 0 0 0,0-4-91 0 0,-2 10-46 0 0,-1 0-1 0 0,1 1 1 0 0,-1-1-1 0 0,0 1 1 0 0,1-1-1 0 0,-1 1 1 0 0,0 0-1 0 0,-1 1 1 0 0,1-1-1 0 0,0 0 1 0 0,0 1-1 0 0,-1 0 1 0 0,1-1-1 0 0,-1 1 1 0 0,1 1-1 0 0,-1-1 1 0 0,1 0-1 0 0,-1 1 1 0 0,0 0-1 0 0,1 0 1 0 0,-1 0-1 0 0,1 0 1 0 0,-1 1-1 0 0,-1 0 47 0 0,-10 2-140 0 0,0 0 0 0 0,0 2 1 0 0,0 0-1 0 0,0 1 0 0 0,1 0 0 0 0,0 1 0 0 0,1 0 0 0 0,-1 1 1 0 0,1 1-1 0 0,1 0 0 0 0,0 1 0 0 0,0 1 0 0 0,1-1 0 0 0,0 2 0 0 0,-1 2 140 0 0,3-8-89 0 0,2 2-1 0 0,-1-1 1 0 0,1 1-1 0 0,0 0 1 0 0,0 0-1 0 0,1 1 0 0 0,0 0 1 0 0,1 0-1 0 0,0 0 1 0 0,0 1-1 0 0,1 0 1 0 0,1 0-1 0 0,-1 0 1 0 0,1 0-1 0 0,1 0 0 0 0,0 1 1 0 0,1-1-1 0 0,0 1 1 0 0,0 7 89 0 0,2-13-34 0 0,0-1-1 0 0,1 1 1 0 0,0-1 0 0 0,0 0 0 0 0,0 0 0 0 0,0 0 0 0 0,0 0 0 0 0,1 0-1 0 0,0 0 1 0 0,0-1 0 0 0,0 1 0 0 0,0-1 0 0 0,0 0 0 0 0,1 0-1 0 0,0 0 1 0 0,-1 0 0 0 0,1 0 0 0 0,0-1 0 0 0,0 0 0 0 0,1 0 0 0 0,-1 0-1 0 0,0 0 1 0 0,3 0 34 0 0,106 19-652 0 0,21-25-556 0 0,-48-19-6298 0 0,-66 14 3319 0 0,-6 4 1162 0 0</inkml:trace>
  <inkml:trace contextRef="#ctx0" brushRef="#br0" timeOffset="2451.759">796 37 15771 0 0,'0'0'1265'0'0,"0"0"-225"0"0,0 0 200 0 0,0 0 8 0 0,0 0-183 0 0,0 0-513 0 0,0 0-392 0 0,0 0-360 0 0,0 0-232 0 0,0 0-168 0 0,0 0-313 0 0,0 0-559 0 0,0 0-1497 0 0,0 0-2960 0 0,29 0-3897 0 0</inkml:trace>
  <inkml:trace contextRef="#ctx0" brushRef="#br0" timeOffset="7735.726">2436 100 5385 0 0,'0'0'1020'0'0,"0"0"-410"0"0,0 0-90 0 0,0 0 279 0 0,0 0 401 0 0,0 0 250 0 0,0 0-13 0 0,0 0-224 0 0,0 0-244 0 0,0 0-186 0 0,0 0-102 0 0,9 5-22 0 0,30 20-20 0 0,-35-22-508 0 0,0 0 1 0 0,0 0-1 0 0,-1 1 0 0 0,1 0 1 0 0,-1 0-1 0 0,0 0 0 0 0,0 0 1 0 0,0 0-1 0 0,-1 0 0 0 0,0 1 1 0 0,1-1-1 0 0,-1 1 0 0 0,-1 0 1 0 0,1 0-1 0 0,-1 2-131 0 0,7 14 409 0 0,58 158 2716 0 0,23 115-3125 0 0,-31-146-143 0 0,-27-129-2899 0 0,-3-46-11305 0 0,-24 20 9010 0 0</inkml:trace>
  <inkml:trace contextRef="#ctx0" brushRef="#br0" timeOffset="8123.394">3077 766 0 0 0,'0'0'1036'0'0,"0"0"702"0"0,0 0 270 0 0,0 0 233 0 0,0 0 185 0 0,0 0-48 0 0,0 0-259 0 0,0 0-338 0 0,0 0-355 0 0,0 0-328 0 0,0 0-221 0 0,0 0-155 0 0,-8 9-77 0 0,-211 217 2356 0 0,22 13-4218 0 0,147-202-1426 0 0,30-28-1455 0 0,2-6-4796 0 0,14-3 2250 0 0</inkml:trace>
  <inkml:trace contextRef="#ctx0" brushRef="#br0" timeOffset="8392.804">2536 946 7194 0 0,'0'0'1190'0'0,"0"0"-436"0"0,0 0-87 0 0,0 0 374 0 0,0 0 356 0 0,0 0 166 0 0,0 0-94 0 0,0 0-204 0 0,0 0-159 0 0,0 0-125 0 0,0 0-98 0 0,0 0-50 0 0,0 0-37 0 0,29 30-54 0 0,92 90-69 0 0,-39-60 389 0 0,81 28-178 0 0,-149-81-1440 0 0,32 18 626 0 0,-33-14-3267 0 0,-1 1-3636 0 0,-6-7-1534 0 0</inkml:trace>
</inkml:ink>
</file>

<file path=ppt/ink/ink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8.09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0 891 760 0 0,'0'0'1907'0'0,"0"0"-715"0"0,0 0-234 0 0,0 0 101 0 0,0 0 133 0 0,0 0-1 0 0,0 0-192 0 0,0 0-223 0 0,0 0-140 0 0,0 0-38 0 0,0 0-1 0 0,0 0 11 0 0,0 0 71 0 0,6 3 91 0 0,-3-1-595 0 0,0 0 1 0 0,0 0-1 0 0,0-1 1 0 0,0 1-1 0 0,0-1 1 0 0,0 0 0 0 0,0 0-1 0 0,0 0 1 0 0,0 0-1 0 0,0 0 1 0 0,1-1-1 0 0,-1 1 1 0 0,0-1-1 0 0,0 0 1 0 0,1 0 0 0 0,-1 0-1 0 0,0-1 1 0 0,1 1-1 0 0,-1-1 1 0 0,0 0-1 0 0,0 0 1 0 0,0 0-1 0 0,0 0 1 0 0,0 0 0 0 0,1-1-176 0 0,18-14 447 0 0,0 0 1 0 0,-1-2-1 0 0,-1 0 1 0 0,-1-2 0 0 0,-1 0-1 0 0,0-1 1 0 0,-1-2-448 0 0,-2 5 169 0 0,44-52 161 0 0,-22 31-273 0 0,-3-2 0 0 0,-1-1-1 0 0,-2-1 1 0 0,-1-2 0 0 0,-3-1-1 0 0,-2-1 1 0 0,-2-1 0 0 0,1-8-57 0 0,-12-49-255 0 0,-13 102 195 0 0,-1 1 1 0 0,1 0-1 0 0,0-1 1 0 0,-1 1-1 0 0,1 0 1 0 0,-1 0-1 0 0,0 0 0 0 0,1 0 1 0 0,-1 0-1 0 0,0 0 1 0 0,0 1-1 0 0,0-1 0 0 0,-1 1 1 0 0,1-1-1 0 0,0 1 1 0 0,0 0-1 0 0,-1 0 0 0 0,1 0 1 0 0,-1 0-1 0 0,1 0 1 0 0,-1 0-1 0 0,0 1 1 0 0,1-1-1 0 0,-1 1 0 0 0,1 0 1 0 0,-1 0-1 0 0,0 0 1 0 0,1 0-1 0 0,-1 0 0 0 0,0 1 1 0 0,1-1-1 0 0,-1 1 1 0 0,1-1-1 0 0,-1 1 0 0 0,1 0 1 0 0,-1 0-1 0 0,1 0 1 0 0,0 1-1 0 0,-1-1 1 0 0,1 0-1 0 0,0 1 0 0 0,0 0 1 0 0,0-1-1 0 0,-1 2 60 0 0,-5 3-11 0 0,0 1 0 0 0,0-1 0 0 0,1 1-1 0 0,0 1 1 0 0,0-1 0 0 0,1 1 0 0 0,0 0-1 0 0,0 1 1 0 0,1-1 0 0 0,0 1 0 0 0,1 0 0 0 0,0 1-1 0 0,0-1 1 0 0,1 1 0 0 0,0-1 0 0 0,1 1 0 0 0,0 0-1 0 0,0 0 1 0 0,1 0 0 0 0,1 0 0 0 0,0 1-1 0 0,0-1 12 0 0,2-6 14 0 0,0 0-1 0 0,0-1 0 0 0,1 1 0 0 0,0 0 0 0 0,0-1 0 0 0,0 0 0 0 0,0 0 0 0 0,0 1 0 0 0,1-2 1 0 0,-1 1-1 0 0,1 0 0 0 0,0-1 0 0 0,0 0 0 0 0,0 0 0 0 0,0 0 0 0 0,0 0 0 0 0,0-1 1 0 0,0 1-1 0 0,1-1 0 0 0,-1 0 0 0 0,0 0 0 0 0,1-1 0 0 0,-1 1 0 0 0,3-1-13 0 0,18 3 107 0 0,1-1 0 0 0,0-1-1 0 0,0-2 1 0 0,0 0 0 0 0,0-2-1 0 0,0 0 1 0 0,0-2 0 0 0,-1-1-1 0 0,8-4-106 0 0,39-1 124 0 0,-71 13-99 0 0,1 1-1 0 0,-1-1 1 0 0,0 1-1 0 0,1-1 1 0 0,-1 1-1 0 0,0-1 1 0 0,-1 1-1 0 0,1 0 1 0 0,0-1-1 0 0,-1 1 1 0 0,1 0-1 0 0,-1 0 1 0 0,0-1-1 0 0,0 1 0 0 0,0 0 1 0 0,0 0-1 0 0,-1 0 1 0 0,1-1-1 0 0,-1 1 1 0 0,0 0-1 0 0,1-1 1 0 0,-1 1-1 0 0,-1 0-24 0 0,-30 80 341 0 0,24-67-324 0 0,1 1-1 0 0,1-1 1 0 0,0 1 0 0 0,1 0-1 0 0,1 1 1 0 0,1-1 0 0 0,-1 12-17 0 0,4-21-94 0 0,0 1 0 0 0,0-1 1 0 0,1 0-1 0 0,0 1 1 0 0,1-1-1 0 0,0 0 1 0 0,0 0-1 0 0,1 0 0 0 0,0 0 1 0 0,0-1-1 0 0,1 1 1 0 0,2 3 93 0 0,1 27-3160 0 0,-6-21-6507 0 0,-1-14 6884 0 0,0 1-2177 0 0</inkml:trace>
  <inkml:trace contextRef="#ctx0" brushRef="#br0" timeOffset="236.89">1079 489 1848 0 0,'0'0'1879'0'0,"0"0"-405"0"0,0 0 141 0 0,0 0 323 0 0,0 0 102 0 0,0 0-293 0 0,-11 33-513 0 0,-33 104-479 0 0,7-16 196 0 0,31-51-3411 0 0,6-69 1673 0 0,1 1-375 0 0,1-1-5672 0 0,1-1 2596 0 0</inkml:trace>
  <inkml:trace contextRef="#ctx0" brushRef="#br0" timeOffset="467.532">1163 66 9914 0 0,'0'0'760'0'0,"0"0"-624"0"0,0 0-440 0 0,0 0-296 0 0,0 0-248 0 0,0 0-416 0 0,0 0-561 0 0,0 0-599 0 0,0 0-1121 0 0,0 0 3545 0 0</inkml:trace>
  <inkml:trace contextRef="#ctx0" brushRef="#br0" timeOffset="4275.609">1513 592 0 0 0,'0'0'411'0'0,"0"0"785"0"0,0 0 344 0 0,0 0 14 0 0,0 0-190 0 0,0 0-262 0 0,0 0-205 0 0,0 0-116 0 0,0 0-88 0 0,-5-3-94 0 0,2 1-516 0 0,0 0 0 0 0,0 0 1 0 0,0 0-1 0 0,0 0 0 0 0,0 1 0 0 0,-1-1 1 0 0,1 1-1 0 0,0 0 0 0 0,-1 0 0 0 0,1 0 0 0 0,-1 1 1 0 0,1-1-1 0 0,-1 1 0 0 0,0 0 0 0 0,1 0 1 0 0,-1 0-1 0 0,1 0 0 0 0,-1 1 0 0 0,1-1 1 0 0,-1 1-1 0 0,1 0 0 0 0,-1 0 0 0 0,1 0 1 0 0,-1 1-84 0 0,-8 3 81 0 0,-1 1 1 0 0,1 1-1 0 0,0 0 1 0 0,0 1-1 0 0,1 0 1 0 0,0 1-1 0 0,1 0 1 0 0,0 1-1 0 0,0 0 1 0 0,1 0-1 0 0,0 1 1 0 0,1 0 0 0 0,0 1-1 0 0,1 0 1 0 0,0 0-1 0 0,1 0 1 0 0,0 1-1 0 0,1 0 1 0 0,0 0-1 0 0,1 1 1 0 0,1-1-1 0 0,0 4-81 0 0,3-15-3 0 0,1 1 0 0 0,-1-1 0 0 0,1 0 0 0 0,-1 0 0 0 0,1 0 0 0 0,0 0 0 0 0,0 0 0 0 0,0 0 0 0 0,0 0 0 0 0,0 0-1 0 0,1 0 1 0 0,-1 0 0 0 0,1-1 0 0 0,-1 1 0 0 0,1 0 0 0 0,-1-1 0 0 0,1 0 0 0 0,0 1 0 0 0,0-1 0 0 0,0 0 0 0 0,0 0 0 0 0,0 0 0 0 0,0 0-1 0 0,0 0 1 0 0,0 0 0 0 0,0-1 0 0 0,0 1 0 0 0,1-1 0 0 0,-1 1 0 0 0,0-1 0 0 0,1 0 3 0 0,73 2 925 0 0,-55-9-730 0 0,1 0 0 0 0,-2-2 0 0 0,1 0 1 0 0,-1-1-1 0 0,-1-2 0 0 0,0 1 0 0 0,0-2 0 0 0,-1-1 1 0 0,-1 0-1 0 0,0-1 0 0 0,1-3-195 0 0,8-7 125 0 0,-1-2-1 0 0,-2 0 1 0 0,0-2-1 0 0,-2 0 1 0 0,9-17-125 0 0,-26 36 45 0 0,-19 35-218 0 0,10-5 222 0 0,0 0 0 0 0,1 0 0 0 0,1 0 1 0 0,1 1-1 0 0,1-1 0 0 0,1 1 0 0 0,1-1 0 0 0,0 1 1 0 0,2-1-1 0 0,1 5-49 0 0,14 137 28 0 0,-18-143-38 0 0,1 30-67 0 0,-2 1 0 0 0,-2-1 0 0 0,-3 0 0 0 0,-5 21 77 0 0,4-41-43 0 0,-1 0-1 0 0,-1-1 0 0 0,-1 0 0 0 0,-2 0 0 0 0,-10 17 44 0 0,18-38 26 0 0,1 0 0 0 0,-2-1 1 0 0,1 1-1 0 0,-1-1 0 0 0,0 0 0 0 0,0 0 0 0 0,-1-1 0 0 0,1 1 0 0 0,-1-1 0 0 0,-1 0 0 0 0,1-1 1 0 0,-1 0-1 0 0,1 0 0 0 0,-1 0 0 0 0,0-1 0 0 0,-1 0 0 0 0,1 0 0 0 0,0 0 0 0 0,-1-1 1 0 0,0-1-1 0 0,1 1 0 0 0,-1-1 0 0 0,-7 0-26 0 0,13-1 0 0 0,-1 1 36 0 0,0 0 1 0 0,0 0-1 0 0,-1-1 0 0 0,1 1 0 0 0,0-1 0 0 0,-1 0 0 0 0,1 0 0 0 0,0 0 0 0 0,-1 0 0 0 0,1 0 0 0 0,0-1 1 0 0,0 1-1 0 0,-1-1 0 0 0,1 0 0 0 0,0 0 0 0 0,0 0 0 0 0,0-1 0 0 0,0 1 0 0 0,0-1 0 0 0,0 0 0 0 0,0 0 0 0 0,1 0 1 0 0,-1 0-1 0 0,0 0 0 0 0,1 0 0 0 0,0-1 0 0 0,0 1 0 0 0,-1-1 0 0 0,2 1 0 0 0,-1-1 0 0 0,0 0 0 0 0,0 0 1 0 0,1 0-1 0 0,0 0 0 0 0,-1 0 0 0 0,1 0 0 0 0,0-1 0 0 0,1 1 0 0 0,-1-1-36 0 0,1-6 21 0 0,0 0 1 0 0,1 0-1 0 0,1-1 0 0 0,-1 1 0 0 0,2 0 0 0 0,-1 0 0 0 0,1 0 1 0 0,1 1-1 0 0,0-1 0 0 0,0 1 0 0 0,1 0 0 0 0,0 0 1 0 0,0 0-1 0 0,1 1 0 0 0,1 0 0 0 0,-1 0 0 0 0,2-1-21 0 0,27-36-239 0 0,44-58-453 0 0,-26 36-6354 0 0,-41 51 1756 0 0,-5 1-1195 0 0</inkml:trace>
  <inkml:trace contextRef="#ctx0" brushRef="#br0" timeOffset="4544.409">1968 637 2304 0 0,'0'0'1377'0'0,"0"0"35"0"0,0 0 330 0 0,0 0 340 0 0,0 0 49 0 0,0 0-311 0 0,0 0-461 0 0,0 0-343 0 0,0 0-209 0 0,0 0-147 0 0,0 0-100 0 0,0 0-116 0 0,0 0-95 0 0,0 33-63 0 0,-2 105-102 0 0,2-49 38 0 0,14-67-2118 0 0,-2-21-8660 0 0,-10-1 4253 0 0</inkml:trace>
  <inkml:trace contextRef="#ctx0" brushRef="#br0" timeOffset="4785.314">1992 287 10570 0 0,'0'0'480'0'0,"0"0"-1240"0"0,0 0-232 0 0,0 0 96 0 0,0 0-64 0 0,0 0-417 0 0,0 0-815 0 0,0 0-1681 0 0,0 0 3873 0 0</inkml:trace>
  <inkml:trace contextRef="#ctx0" brushRef="#br0" timeOffset="5231.929">2345 522 5945 0 0,'0'0'1869'0'0,"0"0"-605"0"0,0 0-24 0 0,0 0 231 0 0,0 0 8 0 0,0 0-303 0 0,0 0-458 0 0,0 0-338 0 0,0 0-156 0 0,0 0-81 0 0,0 0-45 0 0,0 0-28 0 0,0 0-34 0 0,-26 31-20 0 0,-82 96-19 0 0,77-69-33 0 0,33-48 27 0 0,-3-5 23 0 0,1 0 0 0 0,1 0 1 0 0,-1 1-1 0 0,1-1 0 0 0,0 0 1 0 0,0 0-1 0 0,1 0 0 0 0,-1 0 0 0 0,1 0 1 0 0,0 0-1 0 0,0-1 0 0 0,1 1 1 0 0,0-1-1 0 0,-1 1 0 0 0,2-1 1 0 0,-1 0-1 0 0,0 0 0 0 0,1 0 1 0 0,0 0-1 0 0,-1-1 0 0 0,1 0 0 0 0,1 0 1 0 0,-1 0-1 0 0,0 0 0 0 0,1 0 1 0 0,0-1-1 0 0,-1 0 0 0 0,1 0 1 0 0,1 0-15 0 0,6 1 202 0 0,0-1 0 0 0,0 0 0 0 0,0-1 0 0 0,1 0 1 0 0,-1-1-1 0 0,0 0 0 0 0,0-1 0 0 0,1-1 0 0 0,-1 0 1 0 0,0 0-1 0 0,0-1 0 0 0,0-1 0 0 0,-1 0 0 0 0,1 0 1 0 0,-1-1-1 0 0,0-1 0 0 0,0 0 0 0 0,-1 0 0 0 0,0-1 1 0 0,0-1-1 0 0,0 1 0 0 0,5-7-202 0 0,19-19 327 0 0,-2-1 0 0 0,-1-2 0 0 0,-2-1 0 0 0,-2-1 0 0 0,7-13-327 0 0,-21 31-40 0 0,0-1 0 0 0,-1 0-1 0 0,0-1 1 0 0,-2 0 0 0 0,-1-1-1 0 0,-1 0 1 0 0,-1 0-1 0 0,-1-1 1 0 0,-1 0 0 0 0,-1 0-1 0 0,-1 0 1 0 0,-1-1-1 0 0,-1 1 1 0 0,-1-14 40 0 0,-3 26-109 0 0,1 1 1 0 0,-2-1-1 0 0,1 1 0 0 0,-1 0 1 0 0,-1 0-1 0 0,0 0 0 0 0,-1 1 1 0 0,0 0-1 0 0,0 0 0 0 0,-1 0 1 0 0,0 1-1 0 0,-1 0 0 0 0,0 0 1 0 0,-1 1-1 0 0,-2-2 109 0 0,6 5-36 0 0,-1 1 0 0 0,0-1 0 0 0,0 1 0 0 0,0 0 0 0 0,0 1 0 0 0,-1 0 0 0 0,1 0 0 0 0,-1 0 0 0 0,0 1 0 0 0,0 0 0 0 0,0 0 0 0 0,0 1 0 0 0,0-1 0 0 0,-1 2 0 0 0,1-1 0 0 0,0 1 0 0 0,0 0 0 0 0,-1 1 0 0 0,1-1 0 0 0,0 1 0 0 0,0 1 0 0 0,0 0 0 0 0,0 0 0 0 0,0 0 0 0 0,-5 3 36 0 0,0 1 29 0 0,1 1-1 0 0,0 1 0 0 0,0-1 1 0 0,1 2-1 0 0,-1 0 0 0 0,2 0 1 0 0,-1 1-1 0 0,2 0 1 0 0,-1 0-1 0 0,1 1 0 0 0,1 0 1 0 0,0 1-1 0 0,0 0 1 0 0,2 0-1 0 0,-1 0 0 0 0,1 0 1 0 0,1 1-1 0 0,0 0 1 0 0,1 0-1 0 0,0 0 0 0 0,1 1 1 0 0,1-1-1 0 0,0 0 0 0 0,1 1 1 0 0,0-1-1 0 0,1 1 1 0 0,0-1-1 0 0,2 3-28 0 0,3 6 99 0 0,0-1-1 0 0,2 0 1 0 0,0 0-1 0 0,2-1 1 0 0,0 0 0 0 0,1 0-1 0 0,1-1 1 0 0,1-1-1 0 0,0 0 1 0 0,2-1 0 0 0,0 0-1 0 0,0-1 1 0 0,2-1-1 0 0,0 0 1 0 0,6 3-99 0 0,26 17 290 0 0,0-3 0 0 0,2-1 0 0 0,2-3 0 0 0,0-2 0 0 0,2-2 0 0 0,0-3 0 0 0,30 6-290 0 0,-35-11-607 0 0,-49-16 20 0 0,-8-14-10971 0 0,5 10 522 0 0</inkml:trace>
</inkml:ink>
</file>

<file path=ppt/ink/ink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6:54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14604 807 4153 0 0,'0'0'1672'0'0,"0"0"-682"0"0,0 0-169 0 0,0 0 201 0 0,0 0 207 0 0,0 0 25 0 0,0 0-190 0 0,0 0-248 0 0,0 0-178 0 0,0 0-114 0 0,0 0-113 0 0,-23-2-102 0 0,-70-3-70 0 0,49 21 95 0 0,38-10-249 0 0,-9 7-6 0 0,1 1 0 0 0,0 0 0 0 0,1 1 0 0 0,0 0 0 0 0,1 1 0 0 0,1 1 0 0 0,0 0 0 0 0,2 0-1 0 0,0 1 1 0 0,1 0 0 0 0,0 1 0 0 0,2 0 0 0 0,0 0 0 0 0,1 0 0 0 0,1 1 0 0 0,1 0 0 0 0,0-1 0 0 0,2 7-79 0 0,1-22 36 0 0,1-1 0 0 0,0 1 0 0 0,1 0 0 0 0,-1-1 0 0 0,1 1 1 0 0,-1-1-1 0 0,1 0 0 0 0,0 1 0 0 0,0-1 0 0 0,0 0 0 0 0,1 0 0 0 0,-1 0 0 0 0,1-1 0 0 0,0 1 0 0 0,-1-1 0 0 0,1 1 0 0 0,0-1 0 0 0,1 0 0 0 0,-1 0 0 0 0,0 0 0 0 0,0 0 0 0 0,1-1 0 0 0,-1 1 0 0 0,1-1 0 0 0,0 0 0 0 0,-1 0 0 0 0,1-1 0 0 0,0 1 0 0 0,0-1 0 0 0,-1 1 0 0 0,1-1 1 0 0,0 0-1 0 0,0-1 0 0 0,0 1 0 0 0,-1 0 0 0 0,1-1 0 0 0,0 0 0 0 0,-1 0 0 0 0,1 0 0 0 0,-1-1 0 0 0,1 1 0 0 0,-1-1 0 0 0,1 0 0 0 0,-1 0 0 0 0,2-1-36 0 0,30-21 364 0 0,0-1-1 0 0,-2-1 1 0 0,-2-2 0 0 0,0-1-1 0 0,-2-2 1 0 0,-1 0 0 0 0,21-33-364 0 0,-20 28 21 0 0,-2-1 1 0 0,-2-2 0 0 0,-1 0-1 0 0,-2-2 1 0 0,1-8-22 0 0,-20 38-457 0 0,-9 16-728 0 0,-9 15-12 0 0,0 5 1112 0 0,0 0 1 0 0,2 1 0 0 0,1 1-1 0 0,1 0 1 0 0,2 1 0 0 0,0 0 0 0 0,2 1-1 0 0,1-1 1 0 0,1 1 0 0 0,1 3 84 0 0,4-28 13 0 0,0 0 1 0 0,0 0-1 0 0,1 1 1 0 0,-1-1-1 0 0,1 0 1 0 0,0 0-1 0 0,0 0 1 0 0,0-1-1 0 0,0 1 1 0 0,1 0-1 0 0,0 0 1 0 0,0-1-1 0 0,0 1 1 0 0,0-1-1 0 0,0 1 1 0 0,1-1-1 0 0,-1 0 1 0 0,1 0-1 0 0,0 0 1 0 0,0 0-1 0 0,0-1 1 0 0,1 1-1 0 0,-1-1 1 0 0,0 0-1 0 0,1 0 1 0 0,0 0-1 0 0,-1 0 1 0 0,1-1-1 0 0,0 1 1 0 0,0-1-1 0 0,0 0 1 0 0,1 0-14 0 0,5 1 120 0 0,-1-1-1 0 0,0 0 1 0 0,0 0 0 0 0,1-1 0 0 0,-1-1 0 0 0,0 1 0 0 0,0-2-1 0 0,1 1 1 0 0,-1-1 0 0 0,0-1 0 0 0,0 1 0 0 0,-1-1 0 0 0,8-4-120 0 0,30-20 260 0 0,-1-2 0 0 0,-2-1 0 0 0,-1-3 1 0 0,-1-1-1 0 0,-2-2 0 0 0,-2-2 0 0 0,8-12-260 0 0,-15 19-72 0 0,-1-2-1 0 0,-2 0 0 0 0,-1-2 1 0 0,-2-1-1 0 0,-2-1 0 0 0,0-3 73 0 0,-20 39-24 0 0,-1-1 0 0 0,0 1 0 0 0,0 0 1 0 0,0 0-1 0 0,0 0 0 0 0,-1-1 0 0 0,1 1 0 0 0,0 0 0 0 0,0-1 0 0 0,-1 1 0 0 0,1-1 1 0 0,-1 1-1 0 0,1-1 0 0 0,-1 1 0 0 0,0-1 0 0 0,0 1 0 0 0,1-1 0 0 0,-1 1 0 0 0,0-1 0 0 0,0 0 1 0 0,-1 1-1 0 0,1-1 0 0 0,0 1 0 0 0,0-1 0 0 0,-1 1 0 0 0,1-1 0 0 0,-1 1 0 0 0,1-1 1 0 0,-1 1-1 0 0,0 0 0 0 0,1-1 0 0 0,-1 1 0 0 0,0 0 0 0 0,0-1 0 0 0,0 1 0 0 0,0 0 0 0 0,0 0 1 0 0,0 0-1 0 0,-1 0 0 0 0,1 0 0 0 0,0 0 0 0 0,0 0 0 0 0,-1 0 0 0 0,1 1 24 0 0,-11 1-146 0 0,1 1 0 0 0,-1 1 1 0 0,1 0-1 0 0,0 1 0 0 0,0 0 0 0 0,0 0 0 0 0,1 1 0 0 0,-1 1 0 0 0,1 0 0 0 0,0 0 0 0 0,1 1 1 0 0,0 0-1 0 0,0 0 0 0 0,0 1 0 0 0,1 1 0 0 0,-6 7 146 0 0,9-12-26 0 0,-6 6 11 0 0,4-5 20 0 0,1 0 0 0 0,0 0 0 0 0,0 1 0 0 0,0 0 0 0 0,1 0 1 0 0,-1 0-1 0 0,1 1 0 0 0,1-1 0 0 0,0 1 0 0 0,-1 0 0 0 0,2 1 0 0 0,-1-1 0 0 0,1 0 0 0 0,1 1 1 0 0,-1 0-1 0 0,1 0 0 0 0,-1 6-5 0 0,5-11 32 0 0,1-1 0 0 0,-1 1 1 0 0,0 0-1 0 0,1-1 0 0 0,-1 1 1 0 0,1-1-1 0 0,0 0 0 0 0,0 0 1 0 0,0 0-1 0 0,0 0 0 0 0,0-1 1 0 0,0 1-1 0 0,0-1 0 0 0,1 0 0 0 0,-1 0 1 0 0,0 0-1 0 0,1 0 0 0 0,-1-1 1 0 0,1 1-1 0 0,-1-1 0 0 0,1 0 1 0 0,-1 0-1 0 0,1 0 0 0 0,-1 0 1 0 0,1-1-1 0 0,0 1-32 0 0,145-7 647 0 0,-73 7-522 0 0,-75 3-124 0 0,1 0 0 0 0,-1-1 0 0 0,0 1 1 0 0,0 0-1 0 0,0 0 0 0 0,0 0 0 0 0,-1 0 0 0 0,1 0 0 0 0,-1 0 0 0 0,0 0 0 0 0,0 0 1 0 0,0 0-1 0 0,0 0 0 0 0,0 0 0 0 0,-1 0 0 0 0,1 0 0 0 0,-1 0 0 0 0,0-1 0 0 0,0 2-1 0 0,-21 50 141 0 0,-5 38-238 0 0,28-89 90 0 0,-1 0 0 0 0,1 0 0 0 0,-1 0 0 0 0,1 0 0 0 0,0 0 0 0 0,0 0 0 0 0,0 0-1 0 0,0 0 1 0 0,1 0 0 0 0,-1-1 0 0 0,1 1 0 0 0,0 0 0 0 0,0-1 0 0 0,0 0-1 0 0,0 1 1 0 0,0-1 0 0 0,0 0 0 0 0,0 0 0 0 0,1 0 0 0 0,-1 0 0 0 0,1 0 0 0 0,0-1-1 0 0,0 1 1 0 0,-1-1 0 0 0,1 0 0 0 0,0 0 0 0 0,0 0 0 0 0,0 0 0 0 0,0 0 0 0 0,2 0 7 0 0,98 10 307 0 0,-100-11-292 0 0,10 0 73 0 0,-1 0 0 0 0,1 0 0 0 0,0-1 1 0 0,0-1-1 0 0,-1 0 0 0 0,1 0 0 0 0,-1-2 0 0 0,1 1 0 0 0,4-4-88 0 0,8-2 152 0 0,-1-2-1 0 0,-1-1 1 0 0,0-1 0 0 0,0-1-1 0 0,-1-1 1 0 0,-1-1 0 0 0,0-1 0 0 0,-2-1-1 0 0,0 0 1 0 0,-1-2 0 0 0,0 0-1 0 0,-2-1-151 0 0,-13 17 19 0 0,2-2 35 0 0,0-1 1 0 0,0 0-1 0 0,-1 0 1 0 0,1 0 0 0 0,-2-1-1 0 0,1 0 1 0 0,-1 1 0 0 0,0-1-1 0 0,-1 0 1 0 0,0-1-1 0 0,0 1 1 0 0,0 0 0 0 0,-1-1-1 0 0,-1 1 1 0 0,1 0 0 0 0,-1-1-1 0 0,-1-6-54 0 0,-1 12-28 0 0,-1 0 0 0 0,1 0 0 0 0,0 0 0 0 0,-1 1 0 0 0,0-1 0 0 0,1 1 0 0 0,-1-1 0 0 0,0 1 1 0 0,0 0-1 0 0,0 0 0 0 0,-1 0 0 0 0,1 1 0 0 0,0-1 0 0 0,-1 1 0 0 0,1 0 0 0 0,-1 0 0 0 0,1 0 0 0 0,-1 0 0 0 0,0 1 0 0 0,1-1 0 0 0,-1 1 0 0 0,0 0 0 0 0,0 0 0 0 0,1 0 0 0 0,-1 0 0 0 0,0 1 0 0 0,1 0 0 0 0,-1 0 0 0 0,1 0 0 0 0,-1 0 0 0 0,1 0 0 0 0,-1 1 0 0 0,1-1 0 0 0,0 1 0 0 0,-3 2 28 0 0,-10 7-12 0 0,1 1-1 0 0,0 1 0 0 0,1 0 0 0 0,0 1 0 0 0,1 1 0 0 0,0 0 1 0 0,1 0-1 0 0,1 2 0 0 0,1-1 0 0 0,0 1 0 0 0,1 1 1 0 0,1 0-1 0 0,1 0 0 0 0,0 0 0 0 0,2 1 0 0 0,0 0 1 0 0,1 0-1 0 0,0 0 0 0 0,2 1 0 0 0,0-1 0 0 0,2 1 0 0 0,0 0 1 0 0,1 1 12 0 0,0-12 14 0 0,1 0 0 0 0,0 0 0 0 0,0 0 0 0 0,1-1 0 0 0,0 1 0 0 0,0-1 0 0 0,1 1 0 0 0,1-1 1 0 0,-1 0-1 0 0,1-1 0 0 0,0 1 0 0 0,1-1 0 0 0,0 0 0 0 0,0 0 0 0 0,0-1 0 0 0,1 1 0 0 0,0-2 0 0 0,0 1 1 0 0,1-1-1 0 0,-1 0 0 0 0,5 2-14 0 0,5 2-230 0 0,0 0 0 0 0,1-2 1 0 0,0 0-1 0 0,0-1 0 0 0,0 0 1 0 0,1-2-1 0 0,0 0 0 0 0,0-1 1 0 0,14 0 229 0 0,-10-1-1321 0 0,9 0-2266 0 0,-3-1-3431 0 0,-12-1-970 0 0</inkml:trace>
  <inkml:trace contextRef="#ctx0" brushRef="#br0" timeOffset="1482.581">16894 951 0 0 0,'0'0'621'0'0,"0"0"325"0"0,0 0 12 0 0,0 0-45 0 0,0 0-53 0 0,0 0-37 0 0,0 0-8 0 0,0 0-2 0 0,0 0 12 0 0,-11 8-12 0 0,4-2-678 0 0,-68 72 2679 0 0,67-56-2423 0 0,2-1 0 0 0,0 1-1 0 0,1 0 1 0 0,1 1 0 0 0,1-1 0 0 0,1 1 0 0 0,1-1 0 0 0,1 1 0 0 0,1 9-391 0 0,-1-14 168 0 0,0-15-112 0 0,0 1 0 0 0,0 0-1 0 0,0-1 1 0 0,0 1 0 0 0,1 0 0 0 0,0-1 0 0 0,-1 1 0 0 0,1-1-1 0 0,1 1 1 0 0,-1-1 0 0 0,0 1 0 0 0,1-1 0 0 0,0 0 0 0 0,0 1-1 0 0,0-1 1 0 0,0 0 0 0 0,0 0 0 0 0,1-1 0 0 0,-1 1 0 0 0,1 0-1 0 0,0-1 1 0 0,-1 0 0 0 0,1 1 0 0 0,0-1 0 0 0,1 0 0 0 0,-1-1-1 0 0,0 1 1 0 0,0 0 0 0 0,1-1 0 0 0,-1 0 0 0 0,1 0-1 0 0,-1 0 1 0 0,1 0 0 0 0,0-1 0 0 0,-1 1 0 0 0,1-1 0 0 0,1 0-56 0 0,0 0 187 0 0,1-1-1 0 0,0 0 1 0 0,0 0 0 0 0,-1-1 0 0 0,1 0 0 0 0,-1 0 0 0 0,1 0 0 0 0,-1-1 0 0 0,0 1 0 0 0,1-1-1 0 0,-2 0 1 0 0,1-1 0 0 0,0 1 0 0 0,-1-1 0 0 0,1 0 0 0 0,-1 0 0 0 0,0-1 0 0 0,0 1-1 0 0,-1-1 1 0 0,0 0 0 0 0,1 0 0 0 0,-1-1-187 0 0,54-122 934 0 0,-53 118-974 0 0,0 0 1 0 0,-1-1-1 0 0,0 1 0 0 0,-1-1 1 0 0,0 0-1 0 0,-1 0 1 0 0,0 0-1 0 0,0 0 1 0 0,-1 0-1 0 0,-1 1 1 0 0,0-1-1 0 0,0 0 0 0 0,-1 0 1 0 0,-1 0-1 0 0,0 1 1 0 0,0-1-1 0 0,-1 1 1 0 0,0 0-1 0 0,-1 0 0 0 0,0 0 1 0 0,0 1-1 0 0,-1-1 1 0 0,0 1-1 0 0,-3-2 40 0 0,-30-15-1613 0 0,39 26 1207 0 0,0 0-53 0 0,26 4-115 0 0,132-1 1383 0 0,99-28 345 0 0,-256 25-1138 0 0,0 0 0 0 0,0 0-1 0 0,0 0 1 0 0,0 0 0 0 0,0 1 0 0 0,0-1 0 0 0,1 0 0 0 0,-1 0 0 0 0,0 1 0 0 0,0-1 0 0 0,0 1 0 0 0,0-1 0 0 0,0 1 0 0 0,0 0 0 0 0,-1-1 0 0 0,1 1 0 0 0,0 0 0 0 0,0 0 0 0 0,0-1 0 0 0,0 1-1 0 0,-1 0 1 0 0,1 0 0 0 0,-1 0 0 0 0,1 0 0 0 0,0 0 0 0 0,-1 0 0 0 0,1 0 0 0 0,-1 0 0 0 0,0 0 0 0 0,1 0 0 0 0,-1 0 0 0 0,0 1 0 0 0,0-1 0 0 0,0 0 0 0 0,0 0 0 0 0,0 0 0 0 0,0 0 0 0 0,0 0-1 0 0,0 0 1 0 0,0 1 0 0 0,0-1 0 0 0,-1 0 0 0 0,1 0 0 0 0,-1 1-16 0 0,-17 51 663 0 0,9-39-613 0 0,0 1 0 0 0,1 0 0 0 0,1 1-1 0 0,1 0 1 0 0,0 0 0 0 0,1 0 0 0 0,1 0 0 0 0,0 1 0 0 0,1 0 0 0 0,0 16-50 0 0,12 48-8 0 0,-4-72 25 0 0,25 18 346 0 0,-30-27-266 0 0,21-19 373 0 0,159-179-388 0 0,29 29-202 0 0,-183 150 99 0 0,-26 19-38 0 0,0 0-22 0 0,-1 23-182 0 0,-25 94 619 0 0,14-20-66 0 0,-4 13-22 0 0,5 7-358 0 0,30-107-2562 0 0,-10-13-1710 0 0,-2-1-3840 0 0,-3 1 160 0 0</inkml:trace>
  <inkml:trace contextRef="#ctx0" brushRef="#br0" timeOffset="2564.665">18718 1032 0 0 0,'0'0'331'0'0,"0"0"552"0"0,0 0 241 0 0,0 0-20 0 0,0 0-117 0 0,0 0-111 0 0,0 0-57 0 0,0 0-31 0 0,0 0-8 0 0,4-3 20 0 0,8-10 65 0 0,-9 10 100 0 0,-3 3 94 0 0,0 0 67 0 0,0 0 33 0 0,0 0-46 0 0,0 0-98 0 0,-42 0 3485 0 0,31 1-4425 0 0,1 1 1 0 0,0-1 0 0 0,0 2 0 0 0,0-1-1 0 0,0 1 1 0 0,0 1 0 0 0,1 0 0 0 0,-1 0-1 0 0,1 1 1 0 0,0 0 0 0 0,1 0 0 0 0,-1 1 0 0 0,1 1-1 0 0,-3 2-75 0 0,-65 67 5 0 0,68-65-6 0 0,-1 0 0 0 0,2 0-1 0 0,-1 0 1 0 0,2 1 0 0 0,-1 1-1 0 0,2-1 1 0 0,-1 1 0 0 0,2-1-1 0 0,0 2 1 0 0,0-1 0 0 0,1 0-1 0 0,1 1 1 0 0,0-1 0 0 0,1 1-1 0 0,1 12 2 0 0,1-24 14 0 0,1 1 0 0 0,0 0 0 0 0,-1-1 0 0 0,1 0-1 0 0,0 1 1 0 0,1-1 0 0 0,-1 0 0 0 0,0 0 0 0 0,1 0 0 0 0,-1 0-1 0 0,1 0 1 0 0,-1-1 0 0 0,1 1 0 0 0,0-1 0 0 0,0 0 0 0 0,-1 1-1 0 0,1-1 1 0 0,0-1 0 0 0,0 1 0 0 0,0 0 0 0 0,1-1 0 0 0,-1 1 0 0 0,0-1-1 0 0,0 0 1 0 0,0 0 0 0 0,0 0 0 0 0,0-1 0 0 0,0 1 0 0 0,0-1-1 0 0,0 1 1 0 0,0-1 0 0 0,1 0-14 0 0,18-5 231 0 0,112-84 529 0 0,92-109-579 0 0,-197 177-270 0 0,-28 22-26 0 0,-1 0-38 0 0,0 8-134 0 0,-3 179 407 0 0,4-180-145 0 0,1 0-1 0 0,0 1 0 0 0,1-1 1 0 0,-1 0-1 0 0,1-1 1 0 0,1 1-1 0 0,-1 0 0 0 0,1-1 1 0 0,1 0-1 0 0,-1 0 1 0 0,1 0-1 0 0,0 0 0 0 0,0-1 1 0 0,0 0-1 0 0,1 0 1 0 0,0 0-1 0 0,0-1 1 0 0,0 0-1 0 0,1 0 0 0 0,-1 0 1 0 0,1-1-1 0 0,7 3 26 0 0,22 6-3717 0 0,-1-8-3592 0 0,-28-4-3084 0 0</inkml:trace>
  <inkml:trace contextRef="#ctx0" brushRef="#br0" timeOffset="-20426.039">11695 358 24 0 0,'0'0'1632'0'0,"0"0"-410"0"0,0 0-42 0 0,0 0 218 0 0,0 0 244 0 0,0 0 93 0 0,0 0-104 0 0,0 0-275 0 0,0 0-313 0 0,0 0-264 0 0,0 0-197 0 0,-11 9-123 0 0,-36 32-87 0 0,-3 43 511 0 0,-28 86 124 0 0,-82 130-1007 0 0,63-161 109 0 0,126-216 1769 0 0,9 11-1819 0 0,3 2 0 0 0,3 1 0 0 0,3 2 0 0 0,9-5-59 0 0,-17 19-7 0 0,-28 33 1 0 0,49-61-13 0 0,4 2 0 0 0,53-44 19 0 0,-116 116-7 0 0,1-2-16 0 0,0 1 1 0 0,0-1 0 0 0,1 1-1 0 0,-1 0 1 0 0,1 0-1 0 0,0 0 1 0 0,-1 0-1 0 0,1 0 1 0 0,0 1 0 0 0,0-1-1 0 0,0 1 1 0 0,0 0-1 0 0,0 0 1 0 0,1 0-1 0 0,-1 0 1 0 0,0 1 0 0 0,0-1-1 0 0,1 1 1 0 0,-1 0-1 0 0,2 0 23 0 0,14 51-489 0 0,21 231 736 0 0,-7-98-127 0 0,-18-95 361 0 0,-15-89-205 0 0,0 0 106 0 0,-10-1 942 0 0,-116-87-357 0 0,49 30-1265 0 0,-84-47-570 0 0,148 100 254 0 0,0 0 0 0 0,0 1-1 0 0,-1 0 1 0 0,1 1 0 0 0,-1 1-1 0 0,1 0 1 0 0,-1 0 0 0 0,-8 2 614 0 0,12-1-1189 0 0,-4 1-1248 0 0,4 1-1967 0 0,0 2-3455 0 0</inkml:trace>
  <inkml:trace contextRef="#ctx0" brushRef="#br0" timeOffset="-19774.554">12787 454 1136 0 0,'0'0'730'0'0,"0"0"-333"0"0,0 0 34 0 0,0 0 320 0 0,0 0 328 0 0,0 0 158 0 0,0 0-23 0 0,0 0-99 0 0,0 0-86 0 0,0 0-21 0 0,0 0 23 0 0,0 0 30 0 0,0 0 40 0 0,3 0 29 0 0,0 3 3283 0 0,-28 5-3277 0 0,-7 3-996 0 0,-167 70 347 0 0,198-81-516 0 0,0 0 0 0 0,0 0 1 0 0,0 0-1 0 0,0 0 1 0 0,0 0-1 0 0,0 0 0 0 0,0 0 1 0 0,0 1-1 0 0,0-1 0 0 0,0 0 1 0 0,0 1-1 0 0,0-1 1 0 0,0 0-1 0 0,0 1 0 0 0,0 0 1 0 0,0-1-1 0 0,0 1 1 0 0,0-1-1 0 0,1 1 0 0 0,-1 0 1 0 0,0 0-1 0 0,0 0 0 0 0,1-1 1 0 0,-1 1-1 0 0,1 0 1 0 0,-1 0-1 0 0,1 0 0 0 0,-1 0 1 0 0,1 0-1 0 0,-1 0 0 0 0,1 0 1 0 0,0 0-1 0 0,-1 0 1 0 0,1 0-1 0 0,0 0 0 0 0,0 0 1 0 0,0 0-1 0 0,0 0 0 0 0,0 0 1 0 0,0 0-1 0 0,0 1 1 0 0,0-1-1 0 0,0 0 0 0 0,1 0 1 0 0,-1 0-1 0 0,0 0 0 0 0,1 0 1 0 0,-1 0-1 0 0,1 0 1 0 0,-1 0-1 0 0,1-1 0 0 0,-1 1 1 0 0,1 0-1 0 0,0 0 0 0 0,-1 0 1 0 0,1 0-1 0 0,0-1 1 0 0,0 1-1 0 0,0 0 0 0 0,-1-1 1 0 0,1 1-1 0 0,0-1 0 0 0,0 1 1 0 0,0-1-1 0 0,0 1 1 0 0,0-1-1 0 0,0 1 0 0 0,0-1 1 0 0,1 0 28 0 0,150 66-280 0 0,-151-65 304 0 0,-1 1 1 0 0,1-1 0 0 0,-1 1-1 0 0,0 0 1 0 0,1-1 0 0 0,-1 1 0 0 0,0-1-1 0 0,0 1 1 0 0,0-1 0 0 0,0 1-1 0 0,0 0 1 0 0,0-1 0 0 0,0 1 0 0 0,-1-1-1 0 0,1 1 1 0 0,-1-1 0 0 0,1 1 0 0 0,-1-1-1 0 0,1 1 1 0 0,-1-1 0 0 0,0 1-1 0 0,0-1 1 0 0,0 0 0 0 0,0 1 0 0 0,0-1-1 0 0,0 0 1 0 0,0 0 0 0 0,0 0-1 0 0,0 0 1 0 0,0 0 0 0 0,-1 0 0 0 0,1 0-1 0 0,0 0 1 0 0,-1 0 0 0 0,0 0-25 0 0,-2 2 15 0 0,-120 103 240 0 0,121-104-272 0 0,0 0 0 0 0,1 1 0 0 0,-1-1 0 0 0,1 0 0 0 0,-1 1 0 0 0,1-1 1 0 0,0 1-1 0 0,0 0 0 0 0,0 0 0 0 0,1 0 0 0 0,-1 0 0 0 0,1 0 0 0 0,-1 0 1 0 0,1 0-1 0 0,0 0 0 0 0,0 1 0 0 0,1-1 0 0 0,-1 0 0 0 0,1 1 0 0 0,-1-1 1 0 0,1 0-1 0 0,0 1 0 0 0,0-1 0 0 0,1 1 0 0 0,-1-1 0 0 0,1 0 0 0 0,-1 1 1 0 0,1-1-1 0 0,0 0 0 0 0,1 0 0 0 0,-1 0 0 0 0,0 1 0 0 0,2 0 17 0 0,7 2-22 0 0,1 0-1 0 0,0 0 0 0 0,1-1 1 0 0,-1-1-1 0 0,1 0 0 0 0,0-1 1 0 0,0 0-1 0 0,0-1 0 0 0,1 0 1 0 0,-1-1-1 0 0,0 0 0 0 0,1-1 1 0 0,-1 0-1 0 0,0-1 0 0 0,10-2 23 0 0,35-13-728 0 0,-42 3-2637 0 0,-8-5-4526 0 0,-7 11 1266 0 0</inkml:trace>
  <inkml:trace contextRef="#ctx0" brushRef="#br0" timeOffset="-19429.397">12590 262 4081 0 0,'0'0'868'0'0,"0"0"-328"0"0,0 0 10 0 0,0 0 307 0 0,0 0 307 0 0,0 0 142 0 0,0 0-92 0 0,0 0-205 0 0,0 0-173 0 0,0 0-105 0 0,0 0-49 0 0,0 0-28 0 0,-3 33-16 0 0,-9 106-82 0 0,23-45 315 0 0,13-21-450 0 0,-5 0 0 0 0,-2 2 0 0 0,-4 0-1 0 0,-3 1 1 0 0,-3 4-421 0 0,-7 162 654 0 0,-1-170-3148 0 0,1 0-4354 0 0,0-71 3127 0 0,0-1-76 0 0,0 0 1342 0 0</inkml:trace>
  <inkml:trace contextRef="#ctx0" brushRef="#br0" timeOffset="-19078.445">13317 421 4257 0 0,'0'0'4600'0'0,"0"0"-3025"0"0,0 0-1162 0 0,0 0-86 0 0,0 0 208 0 0,0 0 267 0 0,0 0 200 0 0,0 0 69 0 0,0 0-63 0 0,0 0-129 0 0,0 0-176 0 0,0 0-177 0 0,4 33-127 0 0,9 105-133 0 0,3 85 239 0 0,28 23-1832 0 0,-44-242 774 0 0,2 39-890 0 0,-6-31-3040 0 0,-3-4-5067 0 0,4-5 8038 0 0</inkml:trace>
  <inkml:trace contextRef="#ctx0" brushRef="#br0" timeOffset="-14939.727">13236 498 0 0 0,'0'0'883'0'0,"0"0"417"0"0,0 0 334 0 0,0 0 117 0 0,0 0-165 0 0,0 0-314 0 0,0 0-324 0 0,0 0-253 0 0,0 0-142 0 0,12-7-66 0 0,91-41 1477 0 0,-34 34-1110 0 0,1 4-1 0 0,1 2 1 0 0,52 3-854 0 0,-41 26-75 0 0,-80-20 75 0 0,0 0 0 0 0,0 0 0 0 0,0 0-1 0 0,-1 0 1 0 0,1 0 0 0 0,-1 1 0 0 0,1-1 0 0 0,-1 1-1 0 0,1-1 1 0 0,-1 1 0 0 0,0 0 0 0 0,0-1 0 0 0,0 1-1 0 0,0 0 1 0 0,0 0 0 0 0,0 0 0 0 0,0 0 0 0 0,-1 0-1 0 0,1-1 1 0 0,-1 2 0 0 0,1-1 0 0 0,-1 0 0 0 0,0 0-1 0 0,0 0 1 0 0,0 0 0 0 0,0 0 0 0 0,0 0 0 0 0,0 0-1 0 0,0 0 1 0 0,-1 0 0 0 0,1 0 0 0 0,-1 0 0 0 0,0 0-1 0 0,1 0 1 0 0,-1 0 0 0 0,0 0 0 0 0,0-1 0 0 0,0 1-1 0 0,-1 0 1 0 0,-6 10 69 0 0,-1-1-1 0 0,-1 0 0 0 0,0-1 1 0 0,-1 0-1 0 0,0 0 0 0 0,0-1 1 0 0,-1-1-1 0 0,-10 6-68 0 0,-5 4 112 0 0,-1-2 0 0 0,-1-1 0 0 0,0-1 0 0 0,-1-1 0 0 0,-30 8-112 0 0,116-17 16 0 0,-12-5 115 0 0,-26 0-113 0 0,-1 0 1 0 0,1 1-1 0 0,0 1 1 0 0,0 1-1 0 0,-1 0 1 0 0,1 1-1 0 0,-1 1 1 0 0,14 5-19 0 0,-25-7 4 0 0,-1-1 0 0 0,1 1 0 0 0,0 0 0 0 0,0 0 0 0 0,-1 1 0 0 0,1-1 0 0 0,-1 1 0 0 0,0 0 0 0 0,0 1 0 0 0,0-1 0 0 0,0 1 0 0 0,-1 0 0 0 0,0 1 0 0 0,1-1 0 0 0,-1 0 0 0 0,-1 1 0 0 0,1 0 0 0 0,-1 0 0 0 0,0 0 0 0 0,0 1 0 0 0,0-1 0 0 0,-1 1 0 0 0,0-1 0 0 0,0 1 0 0 0,0 0 0 0 0,-1 0 0 0 0,0 0 0 0 0,0 0 0 0 0,0 3-4 0 0,0-1 62 0 0,-1-1 1 0 0,0 1-1 0 0,0-1 0 0 0,-1 0 1 0 0,0 1-1 0 0,0-1 0 0 0,0 0 1 0 0,-1 0-1 0 0,-1 0 0 0 0,1 0 1 0 0,-1 0-1 0 0,0 0 0 0 0,0 0 1 0 0,-1-1-1 0 0,0 0 1 0 0,0 0-1 0 0,-1 0 0 0 0,0 0 1 0 0,0-1-1 0 0,-3 4-62 0 0,-13 7 144 0 0,-1-1-1 0 0,0-1 1 0 0,-1-1 0 0 0,-1-1 0 0 0,0-1 0 0 0,0-1-1 0 0,-1-1 1 0 0,0-2 0 0 0,-1 0 0 0 0,0-1 0 0 0,-24 1-144 0 0,-69-3-384 0 0,102-11-1061 0 0,25-14-11426 0 0,-2 20 7673 0 0</inkml:trace>
  <inkml:trace contextRef="#ctx0" brushRef="#br0" timeOffset="-51069.83">2036 380 960 0 0,'0'0'1487'0'0,"0"0"-533"0"0,0 0-351 0 0,0 0-214 0 0,0 0-104 0 0,0 0-29 0 0,0 0-9 0 0,0 0 16 0 0,0 0 22 0 0,0 0 45 0 0,0 0 48 0 0,-31-20 32 0 0,-101-63 26 0 0,52 46 497 0 0,31 21-241 0 0,0 3-1 0 0,0 2 0 0 0,-1 2 0 0 0,-1 3 1 0 0,1 1-1 0 0,-43 3-691 0 0,9 1 445 0 0,36-2-276 0 0,1 3 0 0 0,0 2 0 0 0,0 2 0 0 0,0 2 0 0 0,-44 11-169 0 0,63-11 0 0 0,0 2 0 0 0,1 0 0 0 0,0 2 0 0 0,0 1 0 0 0,1 1 0 0 0,1 1 0 0 0,0 1 0 0 0,1 1 0 0 0,1 2 0 0 0,0 0 0 0 0,1 1 0 0 0,1 2 0 0 0,-16 18 0 0 0,-11 26 79 0 0,3 2 1 0 0,2 3 0 0 0,4 1 0 0 0,3 1 0 0 0,3 3-1 0 0,-2 17-79 0 0,20-35 2 0 0,3 1 1 0 0,3 1-1 0 0,2-1 0 0 0,2 2 0 0 0,3-1 0 0 0,5 40-2 0 0,-3-38 35 0 0,5 42-25 0 0,5-1 0 0 0,4 0-1 0 0,5-1 1 0 0,3-1-1 0 0,6 2-9 0 0,49 151 116 0 0,-43-155 11 0 0,-4 2 0 0 0,-5 2-1 0 0,-4 0 1 0 0,-4 1 0 0 0,-1 45-127 0 0,-17-99 164 0 0,-2 1 1 0 0,-2-1-1 0 0,-2 0 0 0 0,-3 0 1 0 0,-1-1-1 0 0,-2 0 1 0 0,-3-1-1 0 0,-1-1 0 0 0,-3 0 1 0 0,-1-2-1 0 0,-13 18-164 0 0,-199 308 619 0 0,162-264-570 0 0,52-81-91 0 0,1 2 0 0 0,1 0 0 0 0,2 1 0 0 0,0 0 0 0 0,2 1 0 0 0,1 1-1 0 0,1 0 1 0 0,2 0 0 0 0,1 1 0 0 0,1 0 0 0 0,2 1 0 0 0,0-1 0 0 0,3 1-1 0 0,0 0 1 0 0,2 12 42 0 0,6-23-60 0 0,1 0 0 0 0,1 0 0 0 0,1 0 1 0 0,1-1-1 0 0,0 0 0 0 0,2-1 0 0 0,0 0 0 0 0,0-1 0 0 0,2-1 0 0 0,0 0 0 0 0,1 0 0 0 0,1-2 0 0 0,0 0 0 0 0,1 0 0 0 0,0-2 0 0 0,12 7 60 0 0,9 10 94 0 0,1 0-1 0 0,1-3 1 0 0,2-1-1 0 0,0-3 1 0 0,2-1-1 0 0,0-2 1 0 0,1-2-1 0 0,1-2 0 0 0,0-2 1 0 0,1-2-1 0 0,1-2 1 0 0,0-2-1 0 0,20-1-93 0 0,-27-5 155 0 0,0-3-1 0 0,1-1 0 0 0,-2-2 1 0 0,27-8-155 0 0,44-18 285 0 0,-2-5 0 0 0,-1-5 0 0 0,-2-5 0 0 0,1-6-285 0 0,84-41 170 0 0,289-156 163 0 0,-56 6 46 0 0,-392 220-234 0 0,-2-2 1 0 0,-1-1 0 0 0,-1-1 0 0 0,-2-1 0 0 0,0-1 0 0 0,-2-2-1 0 0,-2 0 1 0 0,0-2 0 0 0,-2 0 0 0 0,-2-1 0 0 0,-1-1 0 0 0,-2-1-1 0 0,-1 0 1 0 0,4-20-146 0 0,-11 25 90 0 0,-1-2 0 0 0,-2 1 0 0 0,-1 0-1 0 0,-2-1 1 0 0,-1 0 0 0 0,-1 1-1 0 0,-6-29-89 0 0,-2-8 87 0 0,5 51-98 0 0,0 0 1 0 0,1 0 0 0 0,1-1 0 0 0,1 1-1 0 0,1 0 1 0 0,0-1 0 0 0,1 1 0 0 0,1 0-1 0 0,1 0 1 0 0,1-1 0 0 0,0 2 0 0 0,1-1-1 0 0,1 1 1 0 0,5-11 10 0 0,9 2-41 0 0,1 1 0 0 0,1 1 0 0 0,0 1 1 0 0,2 1-1 0 0,1 1 0 0 0,1 1 0 0 0,0 1 0 0 0,2 1 0 0 0,0 2 0 0 0,1 1 1 0 0,0 1-1 0 0,1 2 0 0 0,1 0 0 0 0,0 2 0 0 0,0 2 0 0 0,1 1 0 0 0,24-2 41 0 0,49-7-74 0 0,0 5-1 0 0,1 4 1 0 0,0 6 0 0 0,0 3-1 0 0,27 8 75 0 0,108-7 82 0 0,-238-3-38 0 0,0 0 1 0 0,0 0-1 0 0,0-1 1 0 0,0 1-1 0 0,1-1 1 0 0,-1 0-1 0 0,0 0 1 0 0,0-1 0 0 0,-1 1-1 0 0,1 0 1 0 0,0-1-1 0 0,0 0 1 0 0,-1 1-1 0 0,1-1 1 0 0,-1 0-1 0 0,1 0 1 0 0,-1-1-1 0 0,0 1 1 0 0,0 0 0 0 0,0-1-1 0 0,0 0 1 0 0,0 1-1 0 0,-1-1 1 0 0,1 0-1 0 0,-1 0 1 0 0,0 0-1 0 0,0 0 1 0 0,0 0-1 0 0,0 0 1 0 0,0 0 0 0 0,-1 0-1 0 0,1 0 1 0 0,-1 0-1 0 0,0 0 1 0 0,0-1-1 0 0,0 1 1 0 0,0-1-45 0 0,5-34 63 0 0,-1 0 0 0 0,-2-1-1 0 0,-2 0 1 0 0,-1 1 0 0 0,-2-1 0 0 0,-2 1 0 0 0,-2 0 0 0 0,-1 0-1 0 0,-7-18-62 0 0,-9-9 78 0 0,-2 0-1 0 0,-4 2 0 0 0,-2 1 1 0 0,-3 1-1 0 0,-13-13-77 0 0,-297-467 346 0 0,306 489-359 0 0,-3 2 0 0 0,-2 1 1 0 0,-3 3-1 0 0,-1 2 1 0 0,-2 1-1 0 0,-2 3 0 0 0,-1 3 1 0 0,-2 1-1 0 0,-51-23 13 0 0,70 40-3 0 0,0 1-1 0 0,-1 2 1 0 0,-1 1 0 0 0,0 3-1 0 0,-1 0 1 0 0,-1 3 0 0 0,1 1-1 0 0,-2 2 1 0 0,1 2 0 0 0,0 1 3 0 0,24 3-51 0 0,13-1 31 0 0,-1 1 0 0 0,1 0 0 0 0,-1-1 0 0 0,1 1 0 0 0,-1 0 0 0 0,1 1 0 0 0,-1-1 0 0 0,1 1 0 0 0,-1 0 0 0 0,1-1 0 0 0,0 1 0 0 0,-1 1 0 0 0,1-1 0 0 0,0 0 0 0 0,0 1 0 0 0,0 0 0 0 0,0 0 0 0 0,0 0 0 0 0,0 0 0 0 0,0 0 0 0 0,-1 2 20 0 0,-90 88-205 0 0,75-75 213 0 0,-1-1 1 0 0,-1-1 0 0 0,0-1 0 0 0,-1-1-1 0 0,0-1 1 0 0,-1-1 0 0 0,0-1-1 0 0,-1-1 1 0 0,0 0 0 0 0,-1-2 0 0 0,1-2-1 0 0,-1 0 1 0 0,-1-1 0 0 0,1-1-1 0 0,-4-2-8 0 0,11 0 41 0 0,15 0-26 0 0,-1-1 0 0 0,1 1 0 0 0,-1-1 1 0 0,0 0-1 0 0,0 0 0 0 0,1 0 0 0 0,-1 0 0 0 0,0-1 1 0 0,1 0-1 0 0,-1 1 0 0 0,1-1 0 0 0,-1-1 0 0 0,1 1 1 0 0,-1 0-1 0 0,1-1 0 0 0,-1 0 0 0 0,1 1 0 0 0,0-2 1 0 0,0 1-1 0 0,0 0 0 0 0,0 0 0 0 0,0-1-15 0 0,-17-34 136 0 0,2-23-143 0 0,-46-80 82 0 0,51-28-264 0 0,-1 142 239 0 0,-18-18-40 0 0,10 32-69 0 0,17 8 36 0 0,0 0-1 0 0,0 1 1 0 0,-1 0-1 0 0,1 0 0 0 0,-1 0 1 0 0,1 0-1 0 0,-1 1 1 0 0,0 0-1 0 0,0 1 1 0 0,0-1-1 0 0,0 1 1 0 0,0 0-1 0 0,-1 0 1 0 0,1 1 23 0 0,-52-4-1181 0 0,34 12-972 0 0,-3-1-5176 0 0,27-7 3466 0 0,0 0-853 0 0,0 0 298 0 0</inkml:trace>
  <inkml:trace contextRef="#ctx0" brushRef="#br0" timeOffset="-45146.623">1226 3694 0 0 0,'0'0'1003'0'0,"0"0"607"0"0,0 0 226 0 0,0 0 0 0 0,0 0-106 0 0,0 0-155 0 0,0 0-160 0 0,0 0-129 0 0,3-2-94 0 0,10-5-52 0 0,-10 5-36 0 0,-3 2-67 0 0,0 0-93 0 0,0 0-101 0 0,-1 7 2502 0 0,-2 8-2624 0 0,0-8-477 0 0,1-5-1717 0 0,-4-7-3865 0 0,4 4-452 0 0,0 1-4470 0 0</inkml:trace>
  <inkml:trace contextRef="#ctx0" brushRef="#br0" timeOffset="-43968.03">670 3977 1864 0 0,'0'0'1585'0'0,"0"0"-748"0"0,0 0-455 0 0,0 0 30 0 0,0 0 312 0 0,0 0 285 0 0,0 0 108 0 0,0 0-129 0 0,0 0-277 0 0,0 0-266 0 0,0 0-185 0 0,0 0-70 0 0,0 0 38 0 0,3-1 74 0 0,-2 1-258 0 0,-1-1-1 0 0,1 1 1 0 0,-1 0-1 0 0,1 0 0 0 0,-1 0 1 0 0,1 0-1 0 0,-1-1 1 0 0,1 1-1 0 0,0 0 1 0 0,-1 0-1 0 0,1 0 0 0 0,-1 0 1 0 0,1 0-1 0 0,-1 0 1 0 0,1 0-1 0 0,-1 0 0 0 0,1 1 1 0 0,-1-1-1 0 0,1 0 1 0 0,-1 0-1 0 0,1 0 1 0 0,-1 1-1 0 0,1-1 0 0 0,-1 0 1 0 0,1 0-1 0 0,-1 1 1 0 0,1-1-1 0 0,-1 0 1 0 0,1 1-1 0 0,-1-1 0 0 0,0 0 1 0 0,1 1-1 0 0,-1-1 1 0 0,0 1-1 0 0,1-1 0 0 0,-1 1 1 0 0,0-1-1 0 0,0 1 1 0 0,1-1-1 0 0,-1 1 1 0 0,0-1-1 0 0,0 1 0 0 0,0-1 1 0 0,0 1-1 0 0,0-1 1 0 0,0 1-1 0 0,0-1 1 0 0,0 1-1 0 0,0 0 0 0 0,0-1 1 0 0,0 1-1 0 0,0-1 1 0 0,0 1-1 0 0,0-1 0 0 0,0 1 1 0 0,0-1-1 0 0,-1 1 1 0 0,1-1-1 0 0,0 1 1 0 0,0-1-1 0 0,-1 1 0 0 0,1-1 1 0 0,0 1-1 0 0,-1-1 1 0 0,1 0-44 0 0,0 9 195 0 0,-3 21 148 0 0,-1-1-1 0 0,-1 1 0 0 0,-2-1 0 0 0,0 0 0 0 0,-3 0 0 0 0,-1 2-342 0 0,-8 26 109 0 0,-29 112-161 0 0,22-107 342 0 0,24-102 424 0 0,4 11-732 0 0,2 0-1 0 0,1 1 1 0 0,1-1-1 0 0,2 1 1 0 0,0 1 0 0 0,2-1 18 0 0,-5 13-6 0 0,11-38 38 0 0,3 2-1 0 0,2 0 0 0 0,1 1 1 0 0,31-47-32 0 0,24-5 280 0 0,-60 135-487 0 0,-8-4 281 0 0,1 0 0 0 0,1-1 1 0 0,2 0-1 0 0,1-1 0 0 0,1-1 0 0 0,4 6-74 0 0,98 173 90 0 0,-94-110 447 0 0,-23-94-439 0 0,0-1 12 0 0,0 0 12 0 0,0 0 8 0 0,0 0-7 0 0,0 0-6 0 0,0 0-9 0 0,0 0 6 0 0,0 0 7 0 0,0 0-16 0 0,-14-18 26 0 0,-54-24-296 0 0,-61-9-1145 0 0,85 41 45 0 0,0 2-1 0 0,0 1 0 0 0,-1 2 1 0 0,-18 2 1265 0 0,43 3-958 0 0,-40 2-3374 0 0,22 6-2134 0 0,29-7 5139 0 0</inkml:trace>
  <inkml:trace contextRef="#ctx0" brushRef="#br0" timeOffset="-42668.069">2775 1661 2929 0 0,'0'0'1981'0'0,"0"0"-98"0"0,0 0 51 0 0,0 0 209 0 0,0 0 94 0 0,0 0-167 0 0,0 0-338 0 0,0 0-396 0 0,0 0-320 0 0,0 0-203 0 0,0 0-155 0 0,-17 18 1864 0 0,14-2-4677 0 0,19-9-10517 0 0,-12-7 4245 0 0</inkml:trace>
  <inkml:trace contextRef="#ctx0" brushRef="#br0" timeOffset="-35695.93">3214 1731 1344 0 0,'0'0'534'0'0,"0"0"-366"0"0,0 0-12 0 0,0 0 440 0 0,0 0 488 0 0,0 0 318 0 0,0 0 37 0 0,0 0-164 0 0,0 0-244 0 0,0 0-215 0 0,4 33-137 0 0,12 102-87 0 0,8 51 1401 0 0,-10-80-1365 0 0,3 29-472 0 0,-12-45-4002 0 0,-11-71-4579 0 0,1-16 6803 0 0</inkml:trace>
  <inkml:trace contextRef="#ctx0" brushRef="#br0" timeOffset="-35217.719">3078 1842 2865 0 0,'0'0'1091'0'0,"0"0"-193"0"0,0 0-29 0 0,0 0 280 0 0,0 0 313 0 0,0 0 41 0 0,0 0-191 0 0,0 0-258 0 0,0 0-224 0 0,35-22-120 0 0,112-69-74 0 0,-38 42 514 0 0,-91 43-923 0 0,1 1 0 0 0,0 0 1 0 0,0 2-1 0 0,1 0 0 0 0,-1 1 0 0 0,1 1 1 0 0,14 1-228 0 0,-32 0-4 0 0,1 0 0 0 0,-1 0 0 0 0,0 0 0 0 0,0 1 0 0 0,0-1 0 0 0,0 1 0 0 0,0 0 0 0 0,0 0 0 0 0,0-1 0 0 0,0 1 0 0 0,0 1 0 0 0,0-1 0 0 0,0 0 0 0 0,-1 0 0 0 0,1 1 0 0 0,0-1 0 0 0,-1 1 0 0 0,1-1 0 0 0,-1 1 0 0 0,0-1 0 0 0,1 1 0 0 0,-1 0 1 0 0,0 0-1 0 0,0 0 0 0 0,0 0 0 0 0,0 0 0 0 0,0 0 0 0 0,-1 0 0 0 0,1 0 0 0 0,-1 0 0 0 0,1 0 0 0 0,-1 0 0 0 0,0 0 0 0 0,0 1 0 0 0,0-1 0 0 0,0 0 0 0 0,0 1 4 0 0,-25 78-157 0 0,-7-38-22 0 0,-2-1 0 0 0,-2-2 0 0 0,-1-1 1 0 0,-2-2-1 0 0,-32 22 179 0 0,26-4-304 0 0,67-44-280 0 0,91-7 693 0 0,-96-6-90 0 0,1 1 0 0 0,-1 1 0 0 0,1 1 0 0 0,-1 0 0 0 0,0 1 0 0 0,0 1 0 0 0,0 1 1 0 0,0 0-1 0 0,0 1 0 0 0,-1 1 0 0 0,0 1 0 0 0,0 0 0 0 0,6 4-19 0 0,-18-8 73 0 0,-1-1 0 0 0,1 0 0 0 0,-1 1-1 0 0,0 0 1 0 0,0 0 0 0 0,0 0 0 0 0,0 0-1 0 0,0 0 1 0 0,-1 0 0 0 0,1 1 0 0 0,-1-1-1 0 0,0 1 1 0 0,0 0 0 0 0,0 0 0 0 0,0 0-1 0 0,-1 0 1 0 0,0 0 0 0 0,0 0 0 0 0,0 0-1 0 0,0 0 1 0 0,-1 0 0 0 0,1 0 0 0 0,-1 1 0 0 0,0-1-1 0 0,0 0 1 0 0,-1 0 0 0 0,1 1 0 0 0,-1-1-1 0 0,0 0 1 0 0,0 0 0 0 0,0 0 0 0 0,-1 0-1 0 0,0 0 1 0 0,0 0-73 0 0,-6 11 17 0 0,0-1 0 0 0,-1-1-1 0 0,-1 1 1 0 0,0-1 0 0 0,-1-1-1 0 0,0 0 1 0 0,-1-1 0 0 0,0 0-1 0 0,-1-1 1 0 0,0 0 0 0 0,-1-1 0 0 0,0 0-1 0 0,0-1 1 0 0,-1-1 0 0 0,0 0-1 0 0,0-1 1 0 0,-1-1 0 0 0,0 0 0 0 0,-3-1-17 0 0,-65 14-4074 0 0,30-10-4787 0 0,39-8 3613 0 0</inkml:trace>
  <inkml:trace contextRef="#ctx0" brushRef="#br0" timeOffset="-34011.119">1261 3734 0 0 0,'0'0'544'0'0,"0"0"124"0"0,0 0 15 0 0,0 0-12 0 0,-3-2-22 0 0,-16-7 994 0 0,11 6 2033 0 0,-14 3 653 0 0,19 2-4289 0 0,-1 1 0 0 0,1 0 0 0 0,0 0 0 0 0,-1 0 0 0 0,1 0 0 0 0,1 0 0 0 0,-1 1 0 0 0,0-1 0 0 0,1 1 0 0 0,0 0 1 0 0,-1 0-1 0 0,2 0 0 0 0,-1 0 0 0 0,0 0 0 0 0,1 0 0 0 0,0 1 0 0 0,0-1 0 0 0,0 0 0 0 0,0 1 0 0 0,1 3-40 0 0,27-5 1538 0 0,-21-4-1280 0 0,0 0-1 0 0,0-1 1 0 0,0 0 0 0 0,-1 0-1 0 0,1 0 1 0 0,-1-1 0 0 0,1 0-1 0 0,-1 0 1 0 0,0 0 0 0 0,0 0-1 0 0,0-1 1 0 0,0 0 0 0 0,-1 0 0 0 0,0 0-1 0 0,1-1 1 0 0,-2 0 0 0 0,1 1-1 0 0,0-3-257 0 0,-3 7 22 0 0,0 0 0 0 0,-1-1-1 0 0,1 1 1 0 0,-1 0 0 0 0,1 0-1 0 0,-1-1 1 0 0,0 1 0 0 0,1-1 0 0 0,-1 1-1 0 0,1 0 1 0 0,-1-1 0 0 0,0 1-1 0 0,1-1 1 0 0,-1 1 0 0 0,0-1-1 0 0,1 1 1 0 0,-1-1 0 0 0,0 1 0 0 0,0-1-1 0 0,1 0 1 0 0,-1 1 0 0 0,0-1-1 0 0,0 1 1 0 0,0-1 0 0 0,0 1 0 0 0,0-1-1 0 0,0 0 1 0 0,0 1 0 0 0,0-1-1 0 0,0 1 1 0 0,0-1 0 0 0,0 0-1 0 0,0 1 1 0 0,-1-1 0 0 0,1 1 0 0 0,0-1-1 0 0,0 1 1 0 0,-1-1 0 0 0,1 1-1 0 0,0-1 1 0 0,-1 1 0 0 0,1-1-1 0 0,0 1 1 0 0,-1-1 0 0 0,1 1 0 0 0,-1 0-1 0 0,1-1 1 0 0,0 1 0 0 0,-1-1-1 0 0,1 1 1 0 0,-1 0 0 0 0,1 0-1 0 0,-1-1 1 0 0,0 1 0 0 0,1 0 0 0 0,-1 0-1 0 0,1 0 1 0 0,-1-1 0 0 0,1 1-1 0 0,-1 0 1 0 0,0 0 0 0 0,1 0-1 0 0,-1 0 1 0 0,1 0 0 0 0,-1 0 0 0 0,0 0-22 0 0,-37 15-978 0 0,34-13 988 0 0,1 0 0 0 0,0 1 0 0 0,-1 0 0 0 0,1 0 0 0 0,0 0 0 0 0,1 0 0 0 0,-1 1 0 0 0,0-1 0 0 0,1 1 0 0 0,0-1 0 0 0,0 1 0 0 0,0 0 0 0 0,0 0 1 0 0,1 0-1 0 0,-1 0 0 0 0,1 0 0 0 0,0 0 0 0 0,1 0 0 0 0,-1 1-10 0 0,26-5 711 0 0,-19-1-701 0 0,-1 0 1 0 0,0 0 0 0 0,0 0 0 0 0,0-1 0 0 0,0 0 0 0 0,0 0 0 0 0,-1 0 0 0 0,1 0 0 0 0,0-1 0 0 0,-1 1 0 0 0,0-1 0 0 0,1-1 0 0 0,-1 1-1 0 0,-1 0 1 0 0,2-2-11 0 0,19-14-4607 0 0,-20 16-1282 0 0,-1-1-4975 0 0</inkml:trace>
  <inkml:trace contextRef="#ctx0" brushRef="#br0" timeOffset="-32637.369">2776 1669 0 0 0,'0'0'435'0'0,"0"0"296"0"0,0 0 71 0 0,0 0 33 0 0,0 0 24 0 0,0 0 33 0 0,0 0 37 0 0,0 0-17 0 0,0 0-3 0 0,0 0-13 0 0,0 0-38 0 0,-19 3 6087 0 0,18 1-6936 0 0,0-4-1 0 0,0 1 0 0 0,0 0 0 0 0,0-1 0 0 0,0 1 0 0 0,0 0 1 0 0,1 0-1 0 0,-1 0 0 0 0,0 0 0 0 0,1 0 0 0 0,-1 0 1 0 0,1 0-1 0 0,-1 0 0 0 0,1 0 0 0 0,-1 0 0 0 0,1 0 0 0 0,0 0 1 0 0,-1 0-1 0 0,1 0 0 0 0,0 0 0 0 0,0 0 0 0 0,0 1 0 0 0,0-1 1 0 0,0 0-1 0 0,0 0 0 0 0,0 0 0 0 0,0 0 0 0 0,1 0 0 0 0,-1 0 1 0 0,0 0-1 0 0,1 0 0 0 0,-1 1 0 0 0,0-1 0 0 0,1 0 0 0 0,-1 0 1 0 0,1 0-1 0 0,0-1 0 0 0,-1 1 0 0 0,1 0 0 0 0,0 0 0 0 0,0 0 1 0 0,-1 0-1 0 0,1-1 0 0 0,0 1 0 0 0,0 0 0 0 0,0-1 1 0 0,1 1-9 0 0,29 7 2113 0 0,-31-8-1889 0 0,0 0 3 0 0,13-19 1568 0 0,-12 14-1660 0 0,0 4-121 0 0,-1 0 1 0 0,1 1 0 0 0,-1-1-1 0 0,1 0 1 0 0,-1 0 0 0 0,0 0-1 0 0,0 1 1 0 0,1-1 0 0 0,-1 0-1 0 0,0 0 1 0 0,0 0 0 0 0,0 0-1 0 0,0 1 1 0 0,0-1 0 0 0,0 0-1 0 0,0 0 1 0 0,0 0 0 0 0,0 0-1 0 0,0 0 1 0 0,0 1 0 0 0,-1-1-1 0 0,1 0 1 0 0,0 0 0 0 0,-1 0-1 0 0,1 1 1 0 0,0-1 0 0 0,-1 0 0 0 0,1 0-1 0 0,-1 1 1 0 0,1-1 0 0 0,-1 0-1 0 0,0 1 1 0 0,1-1 0 0 0,-1 1-1 0 0,1-1 1 0 0,-1 1 0 0 0,0-1-1 0 0,0 1 1 0 0,1-1 0 0 0,-1 1-1 0 0,0 0 1 0 0,0-1 0 0 0,0 1-1 0 0,1 0 1 0 0,-2-1-15 0 0,-9 1 31 0 0,10 0-35 0 0,0-1-1 0 0,0 1 1 0 0,-1-1 0 0 0,1 1 0 0 0,0 0-1 0 0,0 0 1 0 0,0 0 0 0 0,0 0 0 0 0,-1 0-1 0 0,1 0 1 0 0,0 0 0 0 0,0 0-1 0 0,0 0 1 0 0,0 0 0 0 0,-1 0 0 0 0,1 1-1 0 0,0-1 1 0 0,0 1 0 0 0,0-1 0 0 0,0 0-1 0 0,0 1 1 0 0,0 0 0 0 0,0-1 0 0 0,0 1-1 0 0,0 0 1 0 0,0-1 0 0 0,0 1-1 0 0,1 0 1 0 0,-1 0 0 0 0,0 0 0 0 0,0 0-1 0 0,1 0 1 0 0,-1 0 0 0 0,0 0 0 0 0,1 0-1 0 0,-1 0 1 0 0,1 0 0 0 0,0 0-1 0 0,-1 0 1 0 0,1 0 0 0 0,0 1 0 0 0,0-1-1 0 0,-1 0 1 0 0,1 0 0 0 0,0 0 0 0 0,0 1 4 0 0,0-1 12 0 0,0 0 1 0 0,0 0-1 0 0,0 0 1 0 0,0 0 0 0 0,0 1-1 0 0,1-1 1 0 0,-1 0 0 0 0,0 0-1 0 0,0 0 1 0 0,1 0 0 0 0,-1 0-1 0 0,0 0 1 0 0,1 0 0 0 0,-1 0-1 0 0,1-1 1 0 0,0 1-1 0 0,-1 0 1 0 0,1 0 0 0 0,0 0-1 0 0,-1 0 1 0 0,1-1 0 0 0,0 1-1 0 0,0 0 1 0 0,0-1 0 0 0,-1 1-1 0 0,1-1 1 0 0,0 1-1 0 0,0-1 1 0 0,0 1 0 0 0,0-1-1 0 0,0 0 1 0 0,0 1 0 0 0,0-1-1 0 0,0 0 1 0 0,0 0 0 0 0,0 1-1 0 0,0-1 1 0 0,1 0 0 0 0,-1 0-1 0 0,0 0 1 0 0,0-1-1 0 0,0 1 1 0 0,0 0 0 0 0,0 0-1 0 0,0-1 1 0 0,0 1-13 0 0,0 0 59 0 0,-1-4-202 0 0,-4-9-869 0 0,-5 12-4609 0 0,9 1 1526 0 0,0 0-1320 0 0,0 0-316 0 0</inkml:trace>
  <inkml:trace contextRef="#ctx0" brushRef="#br0" timeOffset="-30615.873">5171 200 0 0 0,'0'0'1548'0'0,"0"0"-489"0"0,0 0-48 0 0,0 0 271 0 0,0 0 358 0 0,0 0 224 0 0,0 0-59 0 0,0 0-269 0 0,0 0-320 0 0,0 0-257 0 0,0 0-192 0 0,-1 5-84 0 0,-17 171 3665 0 0,0 88-3563 0 0,15-88-4747 0 0,-4-157 466 0 0,2-16-178 0 0,-2-2-3308 0 0,6-1 4593 0 0</inkml:trace>
  <inkml:trace contextRef="#ctx0" brushRef="#br0" timeOffset="-30316.813">4654 229 3081 0 0,'0'0'658'0'0,"0"0"-121"0"0,0 0 139 0 0,0 0 385 0 0,0 0 409 0 0,0 0 186 0 0,0 0-106 0 0,0 0-251 0 0,0 0-182 0 0,0 0-78 0 0,0 0-70 0 0,0 0-105 0 0,36-12-111 0 0,117-38-99 0 0,-32 30 462 0 0,292-1 1375 0 0,-137 17-7921 0 0,-277 8-1833 0 0,-7 3 2526 0 0,1-3 1176 0 0</inkml:trace>
  <inkml:trace contextRef="#ctx0" brushRef="#br0" timeOffset="-30081.697">4676 896 9858 0 0,'0'0'1280'0'0,"0"0"-517"0"0,0 0-60 0 0,0 0 427 0 0,0 0 407 0 0,0 0 129 0 0,0 0-150 0 0,0 0-315 0 0,38-2-248 0 0,124-4-187 0 0,-12-19 312 0 0,212-43 110 0 0,-241 49-3026 0 0,1 2-3322 0 0,-77 11-4913 0 0,-32 5 3505 0 0</inkml:trace>
  <inkml:trace contextRef="#ctx0" brushRef="#br0" timeOffset="-29647.29">6007 351 2785 0 0,'0'0'1343'0'0,"0"0"-131"0"0,0 0 136 0 0,0 0 219 0 0,0 0 143 0 0,0 0-51 0 0,0 0-151 0 0,0 0-181 0 0,0 0-195 0 0,34-8-209 0 0,104-27-184 0 0,-56-3 377 0 0,-67 27-955 0 0,-1 0 0 0 0,0 0 0 0 0,-1-2 0 0 0,0 0 0 0 0,-1 0 0 0 0,-1-1 0 0 0,0 0 0 0 0,0-1 0 0 0,-2 0-1 0 0,0-1 1 0 0,0 0 0 0 0,-2 0 0 0 0,0-1 0 0 0,-1 0 0 0 0,0-3-161 0 0,-10-17 112 0 0,0 39-223 0 0,0 1 0 0 0,0 0-1 0 0,1 0 1 0 0,-1 0 0 0 0,1 1 0 0 0,-1-1 0 0 0,1 1-1 0 0,0 0 1 0 0,1 0 0 0 0,-1 0 0 0 0,0 0-1 0 0,1 0 1 0 0,0 0 0 0 0,0 1 0 0 0,1-1-1 0 0,-2 3 112 0 0,-1 3-60 0 0,-16 33-18 0 0,2 2 0 0 0,2 0-1 0 0,3 1 1 0 0,1 0 0 0 0,2 1 0 0 0,2 0 0 0 0,0 34 78 0 0,1 23-920 0 0,-5 0 0 0 0,-3-1-1 0 0,-19 56 921 0 0,-17-46-2527 0 0,-8-59-6367 0 0,45-47 4568 0 0</inkml:trace>
  <inkml:trace contextRef="#ctx0" brushRef="#br0" timeOffset="-29379.141">5935 873 5345 0 0,'0'0'2106'0'0,"0"0"-363"0"0,0 0-168 0 0,0 0-108 0 0,0 0-152 0 0,0 0-236 0 0,0 0-227 0 0,33-25-188 0 0,102-80-112 0 0,-54 56 338 0 0,179-36 1882 0 0,-196 73-2346 0 0,-64 45-217 0 0,-2 16-22 0 0,1 16-742 0 0,4-24-4026 0 0,0-31-960 0 0,-1-5-4964 0 0</inkml:trace>
  <inkml:trace contextRef="#ctx0" brushRef="#br0" timeOffset="-24047.858">7426 767 0 0 0,'-1'60'10319'0'0,"-2"3"-6087"0"0,-13 134-5154 0 0,13-157 2039 0 0,1-15-949 0 0,0-1 1 0 0,-2 0-1 0 0,-1 1 0 0 0,0-1 1 0 0,-2-1-1 0 0,-1 1 1 0 0,-4 6-169 0 0,11-30 55 0 0,1 1 0 0 0,-1-1 0 0 0,0 1 0 0 0,0-1 0 0 0,1 0 0 0 0,-1 1 0 0 0,0-1 0 0 0,0 0 0 0 0,0 0 0 0 0,0 0 0 0 0,1 1 0 0 0,-1-1 0 0 0,0 0 0 0 0,0 0 0 0 0,0 0 0 0 0,0 0 0 0 0,0-1 0 0 0,1 1 0 0 0,-1 0 0 0 0,0 0 0 0 0,0 0 0 0 0,0-1 0 0 0,0 1 0 0 0,1 0 0 0 0,-1-1 0 0 0,0 1 0 0 0,0-1 1 0 0,1 1-1 0 0,-1-1 0 0 0,0 1 0 0 0,1-1 0 0 0,-1 1 0 0 0,1-1 0 0 0,-1 0 0 0 0,0 1 0 0 0,1-1 0 0 0,-1 0 0 0 0,1 1 0 0 0,0-1 0 0 0,-1 0 0 0 0,1 0 0 0 0,0 0 0 0 0,-1 1 0 0 0,1-1 0 0 0,0 0 0 0 0,0 0 0 0 0,0 0 0 0 0,0 0 0 0 0,0 1 0 0 0,-1-1 0 0 0,2 0 0 0 0,-1 0 0 0 0,0 0 0 0 0,0 0 0 0 0,0 0 0 0 0,0 1 0 0 0,0-1 0 0 0,1 0 0 0 0,-1 0 0 0 0,0 0 0 0 0,1 0-55 0 0,2-32 28 0 0,1-1-1 0 0,1 1 0 0 0,2 1 0 0 0,1-1 0 0 0,2 1 0 0 0,1 1 1 0 0,1 0-1 0 0,2 0 0 0 0,1 1 0 0 0,2 1 0 0 0,0 1 0 0 0,2 0 0 0 0,1 2 1 0 0,6-6-28 0 0,1-5 1 0 0,1 0 0 0 0,2 2 1 0 0,2 1-1 0 0,1 2 0 0 0,1 1 1 0 0,2 1-1 0 0,0 2 0 0 0,3 2 1 0 0,16-8-2 0 0,-52 32-4 0 0,0 0 1 0 0,1 0-1 0 0,-1 0 1 0 0,1 0-1 0 0,0 1 0 0 0,-1 0 1 0 0,1-1-1 0 0,0 1 1 0 0,0 0-1 0 0,0 1 1 0 0,0-1-1 0 0,0 1 1 0 0,0 0-1 0 0,0 0 1 0 0,0 0-1 0 0,0 0 1 0 0,0 1-1 0 0,0 0 1 0 0,0-1-1 0 0,-1 1 1 0 0,1 1-1 0 0,0-1 1 0 0,0 1-1 0 0,-1-1 1 0 0,1 1-1 0 0,-1 0 1 0 0,1 0-1 0 0,-1 1 1 0 0,0-1-1 0 0,0 1 1 0 0,0-1-1 0 0,0 1 1 0 0,-1 0-1 0 0,1 0 1 0 0,-1 0-1 0 0,1 1 1 0 0,-1-1-1 0 0,1 3 4 0 0,2 6 58 0 0,-2 1-1 0 0,1 0 1 0 0,-1 1 0 0 0,-1-1-1 0 0,-1 0 1 0 0,0 1-1 0 0,0-1 1 0 0,-1 1 0 0 0,-1-1-1 0 0,0 0 1 0 0,-1 1 0 0 0,-1-1-1 0 0,0 0 1 0 0,0 0-1 0 0,-1 0 1 0 0,-1-1 0 0 0,0 1-1 0 0,-1-1 1 0 0,-1 0-1 0 0,1-1 1 0 0,-2 1 0 0 0,-2 2-58 0 0,0 0-91 0 0,0-1 1 0 0,-1 0 0 0 0,0-1 0 0 0,-1 0-1 0 0,-1-1 1 0 0,0-1 0 0 0,0 0 0 0 0,-1 0-1 0 0,0-1 1 0 0,0-1 0 0 0,-1-1 0 0 0,-1 0-1 0 0,1 0 1 0 0,-1-2 0 0 0,0 0 0 0 0,0-1-1 0 0,-14 2 91 0 0,21-5-402 0 0,-71-2-3468 0 0,45-32-8181 0 0,34 26 9101 0 0</inkml:trace>
  <inkml:trace contextRef="#ctx0" brushRef="#br0" timeOffset="-23673.73">8415 594 5433 0 0,'0'0'1168'0'0,"0"0"-243"0"0,0 0 23 0 0,0 0 208 0 0,0 0 174 0 0,0 0-51 0 0,0 0-222 0 0,0 0-222 0 0,0 0-223 0 0,0 0-165 0 0,0 0-103 0 0,-32 33-105 0 0,-97 107-49 0 0,82-73 60 0 0,44-55-186 0 0,1-8-42 0 0,0-1 1 0 0,0 0-1 0 0,1 0 1 0 0,-1 1 0 0 0,1-1-1 0 0,0 1 1 0 0,0-1-1 0 0,0 1 1 0 0,1-1-1 0 0,-1 1 1 0 0,1 0-1 0 0,0-1 1 0 0,0 1-1 0 0,0 0 1 0 0,0-1 0 0 0,1 1-1 0 0,-1-1 1 0 0,1 1-1 0 0,0 0 1 0 0,0-1-1 0 0,0 1 1 0 0,1-1-1 0 0,-1 0 1 0 0,1 0-1 0 0,0 1 1 0 0,0-1 0 0 0,0 0-1 0 0,0 0 1 0 0,1-1-1 0 0,-1 1 1 0 0,1 0-1 0 0,1 1-22 0 0,4-2 194 0 0,1-1 0 0 0,-1 1-1 0 0,1-1 1 0 0,-1 0-1 0 0,1-1 1 0 0,-1 0 0 0 0,1-1-1 0 0,-1 0 1 0 0,1 0-1 0 0,-1 0 1 0 0,1-1 0 0 0,-1-1-1 0 0,0 1 1 0 0,0-1-1 0 0,0-1 1 0 0,0 1 0 0 0,-1-1-1 0 0,0-1 1 0 0,1 1 0 0 0,-1-2-194 0 0,12-7 295 0 0,0-1 1 0 0,-2-1-1 0 0,0-1 1 0 0,0 0-1 0 0,-2-1 0 0 0,13-17-294 0 0,-22 25 2 0 0,-1 0 1 0 0,0 0 0 0 0,0-1-1 0 0,-1 0 1 0 0,0 0 0 0 0,0 0 0 0 0,-1 0-1 0 0,-1 0 1 0 0,0-1 0 0 0,0 1 0 0 0,-1-1-1 0 0,0 1 1 0 0,-1-1 0 0 0,0 0 0 0 0,-2-8-4 0 0,2 17-118 0 0,-1-1 1 0 0,1 1-1 0 0,-1-1 1 0 0,0 1 0 0 0,0 0-1 0 0,0-1 1 0 0,0 1 0 0 0,-1 0-1 0 0,1-1 1 0 0,-1 1 0 0 0,1 0-1 0 0,-1 0 1 0 0,0 0-1 0 0,1 0 1 0 0,-1 1 0 0 0,0-1-1 0 0,0 0 1 0 0,-1 1 0 0 0,1 0-1 0 0,0-1 1 0 0,0 1 0 0 0,-1 0-1 0 0,1 0 1 0 0,-1 0-1 0 0,1 0 1 0 0,-1 1 0 0 0,-1-1 117 0 0,-47 0-9954 0 0,36 7 1553 0 0</inkml:trace>
  <inkml:trace contextRef="#ctx0" brushRef="#br0" timeOffset="-23407.799">8870 737 7978 0 0,'0'0'1072'0'0,"0"0"-299"0"0,0 0 53 0 0,0 0 234 0 0,0 0 139 0 0,0 0-89 0 0,0 0-295 0 0,0 0-294 0 0,0 0-206 0 0,0 0-133 0 0,0 0-63 0 0,-11 32-62 0 0,-32 98-97 0 0,37-113-135 0 0,-9 18-921 0 0,7-28-2252 0 0,4-7-3603 0 0,4 0 2534 0 0</inkml:trace>
  <inkml:trace contextRef="#ctx0" brushRef="#br0" timeOffset="-22821.797">8940 907 10538 0 0,'0'0'872'0'0,"0"0"-351"0"0,0 0 75 0 0,0 0 223 0 0,0 0 89 0 0,0 0-84 0 0,0 0-213 0 0,0 0-111 0 0,0 0 35 0 0,0 0 78 0 0,0 0 27 0 0,0 0-52 0 0,0 0-84 0 0,9-7-93 0 0,94-78 589 0 0,55-77-478 0 0,-157 164-563 0 0,1 0-1 0 0,-1 0 1 0 0,0 0 0 0 0,0 0 0 0 0,1 0 0 0 0,-2 1 0 0 0,1-1-1 0 0,0 1 1 0 0,0-1 0 0 0,-1 0 0 0 0,0 1 0 0 0,1-1 0 0 0,-1 1-1 0 0,0-1 1 0 0,0 1 0 0 0,0-1 0 0 0,0 1 0 0 0,-1-1 0 0 0,1 1-1 0 0,-1-1 1 0 0,0 1 0 0 0,1-1 0 0 0,-1 0 0 0 0,0 1 0 0 0,-2 1 41 0 0,2 9-79 0 0,-1 131 8 0 0,2-141 152 0 0,1 0 1 0 0,0 0-1 0 0,0-1 1 0 0,0 1-1 0 0,1 0 0 0 0,-1 0 1 0 0,1-1-1 0 0,-1 1 1 0 0,1-1-1 0 0,0 1 0 0 0,0-1 1 0 0,0 0-1 0 0,0 0 1 0 0,0 0-1 0 0,1 0 0 0 0,-1 0 1 0 0,1 0-1 0 0,-1-1 1 0 0,1 1-1 0 0,0-1 0 0 0,-1 0 1 0 0,1 1-1 0 0,0-1 1 0 0,0-1-1 0 0,0 1 1 0 0,0 0-1 0 0,0-1 0 0 0,0 1 1 0 0,0-1-1 0 0,0 0 1 0 0,0 0-1 0 0,0 0 0 0 0,0-1 1 0 0,0 1-1 0 0,0 0 1 0 0,0-1-1 0 0,0 0 0 0 0,0 0 1 0 0,0 0-1 0 0,-1 0 1 0 0,1-1-1 0 0,0 1 0 0 0,-1 0 1 0 0,1-1-1 0 0,-1 0 1 0 0,1 0-1 0 0,0-1-81 0 0,17-18 106 0 0,0-1 0 0 0,-2-1 0 0 0,-1 0 0 0 0,0-2 0 0 0,-2 1 0 0 0,-1-2-1 0 0,-1 0 1 0 0,4-13-106 0 0,42-76-7216 0 0,-30 68-3525 0 0,-21 34 4202 0 0</inkml:trace>
  <inkml:trace contextRef="#ctx0" brushRef="#br0" timeOffset="-22580.959">9814 108 9234 0 0,'0'0'2220'0'0,"0"0"-805"0"0,0 0-408 0 0,0 0-79 0 0,0 0 5 0 0,0 0 8 0 0,0 0-53 0 0,0 0-33 0 0,0 0-12 0 0,0 0-55 0 0,0 0-56 0 0,0 0-71 0 0,0 0-88 0 0,3 30-82 0 0,8 95-120 0 0,-6 124 510 0 0,-8-184-1373 0 0,-2 1-1 0 0,-3-1 1 0 0,-3-1-1 0 0,-14 49 493 0 0,1-67-3240 0 0,10-40-1942 0 0,-3-11-5060 0 0,11 2 7115 0 0</inkml:trace>
  <inkml:trace contextRef="#ctx0" brushRef="#br0" timeOffset="-22389.97">9566 465 7826 0 0,'0'0'2252'0'0,"0"0"-941"0"0,0 0-455 0 0,0 0 0 0 0,0 0 79 0 0,0 0-48 0 0,0 0-207 0 0,0 0-222 0 0,0 0-149 0 0,0 0-107 0 0,0 0-88 0 0,30 5-52 0 0,98 19-86 0 0,-18-2-698 0 0,18 0-6627 0 0,-99-18 3200 0 0,-9 0-355 0 0</inkml:trace>
  <inkml:trace contextRef="#ctx0" brushRef="#br0" timeOffset="-22065.011">10447 568 6689 0 0,'0'0'2429'0'0,"0"0"-586"0"0,0 0-241 0 0,0 0-51 0 0,0 0-136 0 0,0 0-212 0 0,0 0-273 0 0,0 0-253 0 0,0 0-175 0 0,0 0-150 0 0,0 0-109 0 0,0 0-55 0 0,-13 5-28 0 0,-100 48 226 0 0,111-52-404 0 0,0-1 0 0 0,0 1 0 0 0,0 0 0 0 0,0-1 0 0 0,1 1 0 0 0,-1 0 1 0 0,0 0-1 0 0,0 0 0 0 0,1 1 0 0 0,-1-1 0 0 0,1 0 0 0 0,-1 1 0 0 0,1-1 1 0 0,0 1-1 0 0,-1-1 0 0 0,1 1 0 0 0,0-1 0 0 0,0 1 0 0 0,0 0 0 0 0,0 0 0 0 0,0 0 1 0 0,1 0-1 0 0,-1-1 0 0 0,0 1 0 0 0,1 0 0 0 0,0 0 0 0 0,-1 0 0 0 0,1 0 1 0 0,0 0-1 0 0,0 0 0 0 0,0 0 0 0 0,0 0 0 0 0,0 0 0 0 0,1 0 0 0 0,-1 0 1 0 0,0 0-1 0 0,1 0 0 0 0,0 0 0 0 0,-1 0 0 0 0,1 0 0 0 0,0 0 0 0 0,0-1 0 0 0,0 1 1 0 0,0 0-1 0 0,0-1 0 0 0,1 1 0 0 0,-1-1 0 0 0,1 1 18 0 0,46 20-44 0 0,-42-21 61 0 0,0 1-1 0 0,-1 0 1 0 0,1 0-1 0 0,-1 1 1 0 0,1-1-1 0 0,-1 1 1 0 0,0 0-1 0 0,0 1 1 0 0,0-1-1 0 0,0 1 1 0 0,-1 0-1 0 0,1 0 1 0 0,-1 0-1 0 0,0 1 1 0 0,-1-1-1 0 0,1 1 1 0 0,-1 0 0 0 0,1 1-17 0 0,-4-2 59 0 0,-1-1 0 0 0,1 1 0 0 0,-1-1 1 0 0,0 0-1 0 0,0 1 0 0 0,-1-1 1 0 0,1 0-1 0 0,0 0 0 0 0,-1 0 0 0 0,0 0 1 0 0,0 0-1 0 0,0 0 0 0 0,0-1 1 0 0,0 1-1 0 0,-1-1 0 0 0,1 1 1 0 0,-1-1-1 0 0,1 0 0 0 0,-1 0 0 0 0,0 0 1 0 0,0 0-1 0 0,0-1 0 0 0,0 1 1 0 0,0-1-1 0 0,0 1 0 0 0,-1-1 0 0 0,1 0 1 0 0,0-1-1 0 0,-1 1 0 0 0,1 0 1 0 0,-1-1-60 0 0,-9 6 10 0 0,-91 18-972 0 0,68-23-2796 0 0,1 0-5084 0 0,32-1 7885 0 0,-5 0-5938 0 0</inkml:trace>
  <inkml:trace contextRef="#ctx0" brushRef="#br0" timeOffset="-21423.584">8938 310 10882 0 0,'0'0'2478'0'0,"0"0"-437"0"0,0 0-281 0 0,0 0-110 0 0,0 0-174 0 0,0 0-334 0 0,0 0-369 0 0,0 0-302 0 0,0 0-210 0 0,0 0-113 0 0,0 0-93 0 0,0 0-44 0 0,0 0-57 0 0,0 0-90 0 0,0 0-134 0 0,13 2-3322 0 0,-3 0-2393 0 0,-4 2-4806 0 0</inkml:trace>
  <inkml:trace contextRef="#ctx0" brushRef="#br0" timeOffset="10065.48">5447 1661 1552 0 0,'0'0'3224'0'0,"0"0"-1393"0"0,0 0-248 0 0,0 0 124 0 0,0 0 116 0 0,0 0 0 0 0,0 0-221 0 0,0 0-302 0 0,0 0-317 0 0,0 0-272 0 0,0 0-183 0 0,-1-10-187 0 0,-9-31-70 0 0,7 234 617 0 0,5 359-339 0 0,-10-410-958 0 0,24-144 160 0 0,74-70 366 0 0,-51 38-120 0 0,1 2 0 0 0,1 2 0 0 0,2 1 1 0 0,1 3-1 0 0,1 1 0 0 0,1 2 0 0 0,19-5 3 0 0,27 15-84 0 0,-90 13 80 0 0,1 0 0 0 0,-1 0 0 0 0,0 0 1 0 0,1 1-1 0 0,-1-1 0 0 0,0 0 0 0 0,1 1 1 0 0,-1 0-1 0 0,0 0 0 0 0,0 0 0 0 0,0 0 0 0 0,1 0 1 0 0,-1 0-1 0 0,0 0 0 0 0,0 0 0 0 0,-1 1 1 0 0,1-1-1 0 0,0 1 0 0 0,0 0 0 0 0,-1-1 1 0 0,1 1-1 0 0,-1 0 0 0 0,0 0 0 0 0,1 0 0 0 0,-1 0 1 0 0,0 0-1 0 0,0 0 0 0 0,0 1 0 0 0,0-1 1 0 0,-1 0-1 0 0,1 0 0 0 0,-1 1 0 0 0,1-1 0 0 0,-1 0 1 0 0,0 1-1 0 0,0-1 4 0 0,1 12 39 0 0,-1-1-1 0 0,-1 0 1 0 0,0 1 0 0 0,-1-1-1 0 0,-1 0 1 0 0,0 0 0 0 0,-1 0-1 0 0,0-1 1 0 0,-1 1 0 0 0,0-1-1 0 0,-1 0 1 0 0,0-1 0 0 0,-1 1-1 0 0,0-1 1 0 0,-5 5-39 0 0,1-2 24 0 0,0-2-1 0 0,0 1 1 0 0,-1-1-1 0 0,-1-1 1 0 0,0 0-1 0 0,0-1 1 0 0,-1-1-1 0 0,-1 0 1 0 0,1 0-1 0 0,-2-2 1 0 0,1 0-1 0 0,-1 0 1 0 0,0-2-1 0 0,-1 1-23 0 0,-1-2-423 0 0,0 0 1 0 0,0-1-1 0 0,0 0 0 0 0,-1-2 1 0 0,1 0-1 0 0,0-1 0 0 0,-1-1 0 0 0,-3-1 423 0 0,2-9-3696 0 0,13-21-8131 0 0,7 24 9888 0 0</inkml:trace>
  <inkml:trace contextRef="#ctx0" brushRef="#br0" timeOffset="10369.411">6407 2162 4729 0 0,'0'0'1710'0'0,"0"0"-93"0"0,0 0 65 0 0,0 0 133 0 0,0 0-60 0 0,0 0-300 0 0,0 0-392 0 0,0 0-308 0 0,-32 33-232 0 0,-95 101-167 0 0,76-63-20 0 0,48-59-298 0 0,1-9-25 0 0,0 1-1 0 0,1-1 0 0 0,0 1 0 0 0,-1-1 0 0 0,1 1 0 0 0,0 0 0 0 0,1 0 1 0 0,-1-1-1 0 0,1 1 0 0 0,-1 0 0 0 0,1 0 0 0 0,1 0 0 0 0,-1-1 0 0 0,0 1 1 0 0,1 0-1 0 0,0 0 0 0 0,0 0 0 0 0,0-1 0 0 0,0 1 0 0 0,0-1 0 0 0,1 1 1 0 0,0-1-1 0 0,-1 1 0 0 0,1-1 0 0 0,1 0 0 0 0,-1 0 0 0 0,0 0 0 0 0,1 0 1 0 0,-1 0-1 0 0,1-1 0 0 0,0 1 0 0 0,0-1 0 0 0,0 1 0 0 0,0-1 0 0 0,1 0 1 0 0,-1 0-1 0 0,1-1 0 0 0,1 2-12 0 0,3-2 155 0 0,-1-1 0 0 0,0 1-1 0 0,1-1 1 0 0,-1 0 0 0 0,0-1 0 0 0,1 0 0 0 0,-1 0 0 0 0,0 0 0 0 0,0-1 0 0 0,0 0-1 0 0,0-1 1 0 0,0 0 0 0 0,0 0 0 0 0,-1 0 0 0 0,1-1 0 0 0,-1 1 0 0 0,0-2-1 0 0,0 1 1 0 0,-1-1 0 0 0,1 1 0 0 0,-1-2 0 0 0,0 1 0 0 0,0-1 0 0 0,-1 1-1 0 0,4-6-154 0 0,-2 3 58 0 0,0-1 0 0 0,-1 0-1 0 0,0-1 1 0 0,0 1-1 0 0,-1-1 1 0 0,0 0-1 0 0,-1 0 1 0 0,0 0 0 0 0,0 0-1 0 0,-1-1 1 0 0,-1 1-1 0 0,1-1 1 0 0,-2 1 0 0 0,0-1-1 0 0,0 1 1 0 0,-1-1-1 0 0,-1-9-57 0 0,1 16-139 0 0,0 1 1 0 0,-1-1-1 0 0,1 0 0 0 0,-1 1 0 0 0,0-1 0 0 0,0 1 1 0 0,0 0-1 0 0,0 0 0 0 0,-1-1 0 0 0,1 1 0 0 0,-1 1 1 0 0,0-1-1 0 0,0 0 0 0 0,0 1 0 0 0,0-1 0 0 0,0 1 1 0 0,0 0-1 0 0,-2-1 139 0 0,-18-7-3960 0 0,0 5-4164 0 0,11 4-440 0 0</inkml:trace>
  <inkml:trace contextRef="#ctx0" brushRef="#br0" timeOffset="10875.029">6782 2228 12283 0 0,'0'0'1381'0'0,"0"0"-647"0"0,0 0-364 0 0,0 0 75 0 0,0 0 101 0 0,0 0 21 0 0,0 0-81 0 0,0 0-162 0 0,0 0-130 0 0,0 0-95 0 0,0 0-56 0 0,-31 33-58 0 0,-98 101-29 0 0,83-67-108 0 0,45-58 103 0 0,0-7 34 0 0,0 0 0 0 0,0 1 1 0 0,0-1-1 0 0,0 1 1 0 0,1-1-1 0 0,-1 1 0 0 0,1-1 1 0 0,0 1-1 0 0,0-1 1 0 0,-1 1-1 0 0,2 0 0 0 0,-1-1 1 0 0,0 1-1 0 0,1-1 1 0 0,-1 1-1 0 0,1-1 0 0 0,-1 1 1 0 0,1-1-1 0 0,0 0 1 0 0,0 1-1 0 0,0-1 0 0 0,1 0 1 0 0,-1 0-1 0 0,1 0 0 0 0,-1 1 1 0 0,1-2-1 0 0,-1 1 1 0 0,1 0-1 0 0,0 0 0 0 0,0 0 1 0 0,0-1-1 0 0,0 1 1 0 0,0-1-1 0 0,1 0 0 0 0,-1 1 1 0 0,0-1-1 0 0,0 0 1 0 0,1 0-1 0 0,-1-1 0 0 0,1 1 1 0 0,-1 0-1 0 0,1-1 1 0 0,0 0 14 0 0,10 1 120 0 0,1-1 1 0 0,-1-1 0 0 0,1 0 0 0 0,-1-1 0 0 0,0 0 0 0 0,0-1 0 0 0,0 0 0 0 0,0-1 0 0 0,0-1 0 0 0,-1 0 0 0 0,0-1 0 0 0,0 0 0 0 0,0-1 0 0 0,-1 0 0 0 0,0-1 0 0 0,0 0-1 0 0,5-6-120 0 0,23-22 445 0 0,-2-1-1 0 0,-2-3 1 0 0,28-38-445 0 0,-32 38 138 0 0,-13 20-185 0 0,-1-1 0 0 0,-1 0 0 0 0,-1-1 0 0 0,0-1 1 0 0,-2 0-1 0 0,-1-1 0 0 0,-1-1 0 0 0,-1 0 0 0 0,0 0 0 0 0,-3-1 0 0 0,0 0 1 0 0,-1 0-1 0 0,-2-1 0 0 0,2-25 47 0 0,-6 47-49 0 0,0-1 0 0 0,0 1 0 0 0,-1-1 0 0 0,1 1 0 0 0,-1-1 0 0 0,0 1 0 0 0,-1 0 0 0 0,0 0 0 0 0,1-1 0 0 0,-1 1 0 0 0,-1 0 0 0 0,1 1 0 0 0,-1-1 0 0 0,0 0 0 0 0,0 1 0 0 0,0-1 0 0 0,-1 1 0 0 0,0 0 0 0 0,1 0 0 0 0,-2 0 0 0 0,1 1 0 0 0,0 0 0 0 0,-1-1 0 0 0,1 2 0 0 0,-1-1 0 0 0,0 0 0 0 0,0 1 0 0 0,0 0 0 0 0,0 0 0 0 0,0 0 0 0 0,0 1 0 0 0,-1 0 0 0 0,0 0 49 0 0,-3 1 6 0 0,-1 0 0 0 0,1 1 0 0 0,0 1 0 0 0,0-1 0 0 0,-1 1 0 0 0,1 1 0 0 0,0 0 0 0 0,1 0 0 0 0,-1 1 0 0 0,1 0 0 0 0,-1 0 0 0 0,1 1 0 0 0,1 0 0 0 0,-1 1 0 0 0,1 0 0 0 0,-1 0 0 0 0,2 0 0 0 0,-1 1 0 0 0,-2 3-6 0 0,-2 3 88 0 0,-1 1 1 0 0,2 1-1 0 0,0 0 0 0 0,1 0 1 0 0,0 0-1 0 0,1 1 0 0 0,1 1 0 0 0,0-1 1 0 0,-2 15-89 0 0,5-19 13 0 0,1 0 0 0 0,1 0 0 0 0,0 1 0 0 0,1-1 0 0 0,1 0 0 0 0,-1 1 0 0 0,2-1 0 0 0,0 1 0 0 0,0-1 0 0 0,1 0 0 0 0,1 0 0 0 0,0 0 0 0 0,1 0 0 0 0,0 0 0 0 0,1-1 0 0 0,0 1 0 0 0,0-1 0 0 0,5 5-13 0 0,0 0-54 0 0,2 0 0 0 0,0 0-1 0 0,1-1 1 0 0,1-1-1 0 0,0 0 1 0 0,0-1-1 0 0,2 0 1 0 0,5 3 54 0 0,84 49-3581 0 0,-50-42-2779 0 0,-38-17 2301 0 0,-6-1-487 0 0</inkml:trace>
  <inkml:trace contextRef="#ctx0" brushRef="#br0" timeOffset="11502.998">7382 2144 7986 0 0,'0'0'875'0'0,"0"0"-237"0"0,0 0 156 0 0,0 0 299 0 0,0 0 144 0 0,0 0-86 0 0,0 0-310 0 0,0 0-305 0 0,0 0-212 0 0,0 0-117 0 0,0 0-90 0 0,0 0-35 0 0,-6 31-14 0 0,-18 96 1 0 0,28-79 49 0 0,1-44-73 0 0,-1-2 59 0 0,0 1 0 0 0,0-1 1 0 0,0 1-1 0 0,1-1 0 0 0,-1 0 1 0 0,1-1-1 0 0,-1 1 0 0 0,1-1 0 0 0,-1 0 1 0 0,1 0-1 0 0,0 0 0 0 0,0-1 1 0 0,0 0-1 0 0,-1 0 0 0 0,1 0 1 0 0,0 0-1 0 0,0-1 0 0 0,0 0 0 0 0,-1 0 1 0 0,1 0-1 0 0,0-1 0 0 0,-1 1 1 0 0,1-1-1 0 0,-1 0 0 0 0,0 0 1 0 0,0-1-1 0 0,0 1 0 0 0,0-1 0 0 0,0 0 1 0 0,0 0-1 0 0,0 0 0 0 0,-1-1 1 0 0,0 1-1 0 0,3-4-104 0 0,113-148 1483 0 0,-85 104-1439 0 0,-7 8 7 0 0,-27 42-63 0 0,0 1-43 0 0,0 0-50 0 0,0 0-78 0 0,2 33-621 0 0,7 27 924 0 0,3 0 0 0 0,3-1 0 0 0,19 50-120 0 0,-16-59 82 0 0,-3 2-1 0 0,-1 0 1 0 0,-3 1-1 0 0,-3 0 1 0 0,0 15-82 0 0,-6-45 19 0 0,-1 1-1 0 0,-1 0 1 0 0,-1 0 0 0 0,-1 0 0 0 0,-2-1-1 0 0,0 1 1 0 0,-1-1 0 0 0,-1 0 0 0 0,-1 0-1 0 0,-2-1 1 0 0,0 0 0 0 0,-1 0 0 0 0,-1-1-1 0 0,-1-1 1 0 0,-9 12-19 0 0,18-27 40 0 0,0 1 0 0 0,-1-1 1 0 0,0 0-1 0 0,0 0 0 0 0,0-1 0 0 0,-1 1 0 0 0,0-1 0 0 0,0 0 0 0 0,0 0 0 0 0,0-1 1 0 0,0 1-1 0 0,-1-1 0 0 0,1 0 0 0 0,-1-1 0 0 0,0 1 0 0 0,0-1 0 0 0,0 0 0 0 0,0-1 0 0 0,0 0 1 0 0,-1 0-1 0 0,1 0 0 0 0,0 0 0 0 0,-1-1 0 0 0,0 0-40 0 0,4-2 10 0 0,0 0 0 0 0,0-1-1 0 0,0 1 1 0 0,0-1 0 0 0,1 1 0 0 0,-1-1 0 0 0,1 0 0 0 0,0 0-1 0 0,0 0 1 0 0,0 0 0 0 0,0 0 0 0 0,0 0 0 0 0,1 0-1 0 0,-1-1 1 0 0,1 1 0 0 0,0-1 0 0 0,0 1 0 0 0,0-1-1 0 0,0 0 1 0 0,1 1 0 0 0,0-1 0 0 0,0 0 0 0 0,0 1-1 0 0,0-1 1 0 0,0 0 0 0 0,1 1 0 0 0,-1-1 0 0 0,2-2-10 0 0,-2-2-11 0 0,3-14-10 0 0,1 0-1 0 0,2 0 1 0 0,0 1 0 0 0,1 0-1 0 0,1 0 1 0 0,1 1 0 0 0,0 0-1 0 0,2 1 1 0 0,0 0 0 0 0,3-1 21 0 0,-3-2-44 0 0,2 2 0 0 0,0 0-1 0 0,1 0 1 0 0,2 2 0 0 0,-1 0 0 0 0,2 0 0 0 0,0 2 0 0 0,2 0 0 0 0,-1 1 0 0 0,2 0 0 0 0,0 2-1 0 0,0 1 1 0 0,2 0 0 0 0,11-4 44 0 0,11 0-597 0 0,1 1-1 0 0,0 2 1 0 0,2 2-1 0 0,18 0 598 0 0,-10 5-4789 0 0,0 4-3947 0 0,-40 2 3060 0 0</inkml:trace>
  <inkml:trace contextRef="#ctx0" brushRef="#br0" timeOffset="20601.342">9081 2346 4369 0 0,'0'0'2218'0'0,"0"0"-698"0"0,0 0-552 0 0,0 0-165 0 0,0 0 84 0 0,0 0 124 0 0,0 0-14 0 0,0 0-155 0 0,0 0-207 0 0,0 0-195 0 0,0 0-148 0 0,-3 18-81 0 0,-10 56-29 0 0,9 22 594 0 0,7-77-790 0 0,0-1-3031 0 0,-16-7-6857 0 0,9-7 6712 0 0</inkml:trace>
  <inkml:trace contextRef="#ctx0" brushRef="#br0" timeOffset="20785.276">9024 1897 11779 0 0,'0'0'1232'0'0,"0"0"-64"0"0,0 0-136 0 0,0 0-56 0 0,0 0-39 0 0,0 0-201 0 0,0 0-312 0 0,0 0-320 0 0,0 0-360 0 0,0 0-352 0 0,0 0-224 0 0,0 0-177 0 0,0 0-287 0 0,0 0-744 0 0,-16 15-1513 0 0,34-1-1032 0 0,-7-6 376 0 0</inkml:trace>
  <inkml:trace contextRef="#ctx0" brushRef="#br0" timeOffset="21361.03">9334 2696 992 0 0,'0'0'1579'0'0,"0"0"-38"0"0,0 0 99 0 0,0 0 254 0 0,0 0 113 0 0,0 0-99 0 0,0 0-214 0 0,0 0-321 0 0,0 0-278 0 0,0 0-201 0 0,0 0-153 0 0,0 0-86 0 0,0 0-44 0 0,6-14-30 0 0,20-41-39 0 0,8-42 1337 0 0,-11 29-1236 0 0,-15 42-574 0 0,1 0-1 0 0,1 0 1 0 0,1 0 0 0 0,1 2 0 0 0,1-1-1 0 0,1 2 1 0 0,7-8-69 0 0,-21 30-24 0 0,0 1 0 0 0,1 0 0 0 0,-1-1 0 0 0,0 1 0 0 0,0-1 0 0 0,0 1 0 0 0,1 0 0 0 0,-1-1 0 0 0,0 1 0 0 0,1 0 0 0 0,-1-1 0 0 0,0 1 0 0 0,1 0 0 0 0,-1 0 0 0 0,0-1 0 0 0,1 1 0 0 0,-1 0 0 0 0,1 0 0 0 0,-1 0 0 0 0,0-1 0 0 0,1 1 0 0 0,-1 0 0 0 0,1 0 0 0 0,-1 0 0 0 0,0 0 1 0 0,1 0-1 0 0,-1 0 0 0 0,1 0 0 0 0,-1 0 0 0 0,1 0 0 0 0,-1 0 0 0 0,1 0 0 0 0,-1 0 0 0 0,0 0 0 0 0,1 0 0 0 0,-1 0 0 0 0,1 1 0 0 0,-1-1 0 0 0,0 0 0 0 0,1 0 0 0 0,-1 0 0 0 0,1 1 0 0 0,-1-1 0 0 0,0 0 0 0 0,1 1 0 0 0,-1-1 0 0 0,0 0 0 0 0,1 0 0 0 0,-1 1 0 0 0,0-1 0 0 0,0 1 0 0 0,1-1 0 0 0,-1 0 0 0 0,0 1 0 0 0,0-1 0 0 0,0 1 0 0 0,0-1 0 0 0,1 0 0 0 0,-1 1 0 0 0,0-1 0 0 0,0 1 0 0 0,0-1 0 0 0,0 1 0 0 0,0-1 0 0 0,0 0 0 0 0,0 1 0 0 0,0-1 0 0 0,0 1 0 0 0,0-1 24 0 0,6 14 114 0 0,46 135-253 0 0,-50-144 176 0 0,1-1 0 0 0,0 1 0 0 0,0-1 1 0 0,1 0-1 0 0,-1 0 0 0 0,1 0 0 0 0,0 0 0 0 0,0 0 0 0 0,0-1 1 0 0,1 0-1 0 0,-1 0 0 0 0,1 0 0 0 0,0 0 0 0 0,-1-1 0 0 0,1 0 1 0 0,0 0-1 0 0,1 0 0 0 0,-1 0 0 0 0,0-1 0 0 0,0 0 0 0 0,1 0 1 0 0,-1-1-1 0 0,6 1-37 0 0,-2-3 112 0 0,-1 0 0 0 0,1-1 1 0 0,0 0-1 0 0,-1-1 0 0 0,0 0 0 0 0,0 0 1 0 0,0 0-1 0 0,0-1 0 0 0,-1 0 1 0 0,0-1-1 0 0,0 0 0 0 0,0 0 1 0 0,0 0-1 0 0,-1-1 0 0 0,0 0 0 0 0,-1 0 1 0 0,0 0-1 0 0,0-1 0 0 0,0 0 1 0 0,-1 0-1 0 0,0 0 0 0 0,-1 0 1 0 0,0-1-1 0 0,0 0 0 0 0,-1 1 0 0 0,0-1 1 0 0,0 0-1 0 0,-1 0 0 0 0,0-5-112 0 0,4-27-2309 0 0,-6 27-2170 0 0,-1 3-5331 0 0,-1 7 1227 0 0</inkml:trace>
  <inkml:trace contextRef="#ctx0" brushRef="#br0" timeOffset="22252.058">10685 2346 2385 0 0,'0'0'1105'0'0,"0"0"-63"0"0,0 0 134 0 0,0 0 280 0 0,0 0 254 0 0,0 0-6 0 0,0 0-291 0 0,0 0-400 0 0,0 0-393 0 0,0 0-257 0 0,0 0-111 0 0,0 0-17 0 0,0 0 70 0 0,2 20 94 0 0,14 144 1085 0 0,-11 208 342 0 0,-4-360-1776 0 0,-2 0 0 0 0,0 1 0 0 0,0-1-1 0 0,-1 0 1 0 0,-1 0 0 0 0,0 0 0 0 0,-1 0 0 0 0,0 0 0 0 0,0-1 0 0 0,-1 1-1 0 0,-1-1 1 0 0,0 0 0 0 0,-1 0-50 0 0,6-10 36 0 0,0 0-1 0 0,1 0 1 0 0,-1 0-1 0 0,0 0 1 0 0,0 0-1 0 0,0 0 1 0 0,0 0-1 0 0,0 0 1 0 0,0-1-1 0 0,0 1 1 0 0,0 0-1 0 0,0-1 1 0 0,0 1-1 0 0,0 0 1 0 0,0-1-1 0 0,0 0 1 0 0,0 1-1 0 0,-1-1 1 0 0,1 0 0 0 0,0 1-1 0 0,0-1 1 0 0,0 0-1 0 0,-1 0 1 0 0,1 0-1 0 0,0 0 1 0 0,0 0-1 0 0,-1 0 1 0 0,1-1-1 0 0,0 1 1 0 0,0 0-1 0 0,0-1 1 0 0,-1 1-1 0 0,1-1 1 0 0,0 1-1 0 0,0-1 1 0 0,0 1-1 0 0,0-1 1 0 0,0 0-1 0 0,0 1 1 0 0,0-1 0 0 0,0 0-1 0 0,0 0 1 0 0,0 0-1 0 0,1 0 1 0 0,-1 0-1 0 0,0 0 1 0 0,0 0-1 0 0,1 0 1 0 0,-1 0-1 0 0,1 0 1 0 0,-1 0-1 0 0,1 0 1 0 0,0-1-1 0 0,-1 1 1 0 0,1 0-1 0 0,0 0 1 0 0,0 0-1 0 0,-1-1 1 0 0,1 1-1 0 0,0 0 1 0 0,0 0-1 0 0,1-1 1 0 0,-1 1 0 0 0,0 0-1 0 0,0 0 1 0 0,1-1-36 0 0,-1-21 5 0 0,1 0 1 0 0,2 0-1 0 0,0 1 0 0 0,1-1 1 0 0,2 1-1 0 0,0 0 1 0 0,1 0-1 0 0,1 0 1 0 0,1 1-1 0 0,2 1 1 0 0,10-19-6 0 0,2-5-21 0 0,2 2 0 0 0,2 0 0 0 0,1 2 0 0 0,3 1 0 0 0,0 1 0 0 0,3 2 0 0 0,1 1 0 0 0,2 2 0 0 0,0 1 0 0 0,3 3 0 0 0,0 0 0 0 0,43-21 21 0 0,-4 29-31 0 0,-77 21 32 0 0,0 0 0 0 0,0 0 0 0 0,0 0 0 0 0,0 0 0 0 0,0 0-1 0 0,0 0 1 0 0,0 1 0 0 0,0-1 0 0 0,0 1 0 0 0,0-1 0 0 0,0 1 0 0 0,0 0 0 0 0,-1-1 0 0 0,1 1 0 0 0,0 0-1 0 0,0 0 1 0 0,-1 1 0 0 0,1-1 0 0 0,-1 0 0 0 0,1 0 0 0 0,-1 1 0 0 0,1-1 0 0 0,-1 1 0 0 0,0-1-1 0 0,0 1 1 0 0,0 0 0 0 0,0 0 0 0 0,0-1 0 0 0,0 1 0 0 0,0 0 0 0 0,0 0 0 0 0,-1 0 0 0 0,1 0 0 0 0,-1 0-1 0 0,1 0 1 0 0,-1 0 0 0 0,0 0-1 0 0,1 12 46 0 0,-1 1-1 0 0,0 0 0 0 0,-1-1 1 0 0,-1 1-1 0 0,0-1 1 0 0,-1 0-1 0 0,0 0 1 0 0,-2 0-1 0 0,1 0 0 0 0,-2 0 1 0 0,0-1-1 0 0,0 0 1 0 0,-1 0-1 0 0,-1-1 0 0 0,0 0 1 0 0,-1 0-1 0 0,0-1 1 0 0,0 0-1 0 0,-6 4-45 0 0,-5 5 18 0 0,0-2-1 0 0,-1-1 0 0 0,0 0 1 0 0,-2-2-1 0 0,0 0 1 0 0,0-2-1 0 0,-2 0 1 0 0,1-2-1 0 0,-2 0 1 0 0,-2-1-18 0 0,-72 1-1232 0 0,99-11 1109 0 0,0 0 1 0 0,0 0-1 0 0,0-1 1 0 0,0 1-1 0 0,0 0 1 0 0,0 0-1 0 0,0-1 1 0 0,0 1 0 0 0,1-1-1 0 0,-1 1 1 0 0,0-1-1 0 0,0 1 1 0 0,0-1-1 0 0,0 1 1 0 0,0-1 0 0 0,1 0-1 0 0,-1 1 1 0 0,0-1-1 0 0,1 0 1 0 0,-1 0-1 0 0,0 0 1 0 0,1 1-1 0 0,-1-1 1 0 0,1 0 0 0 0,-1 0-1 0 0,1 0 1 0 0,0 0-1 0 0,-1 0 1 0 0,1 0-1 0 0,0 0 1 0 0,0 0 0 0 0,0 0-1 0 0,0 0 1 0 0,-1 0-1 0 0,1 0 1 0 0,1 0-1 0 0,-1 0 1 0 0,0 0-1 0 0,0 0 1 0 0,0 0 0 0 0,0 0-1 0 0,1 0 1 0 0,-1 0-1 0 0,0 0 1 0 0,1 0-1 0 0,-1 0 1 0 0,1 0 0 0 0,-1 0-1 0 0,1 0 123 0 0,28-41-8881 0 0,-14 27 4888 0 0,-4 4 1770 0 0</inkml:trace>
  <inkml:trace contextRef="#ctx0" brushRef="#br0" timeOffset="22602.97">11613 1857 0 0 0,'0'0'2300'0'0,"0"0"-646"0"0,0 0-107 0 0,0 0 126 0 0,0 0 168 0 0,0 0 16 0 0,0 0-232 0 0,0 0-348 0 0,0 0-264 0 0,0 0-114 0 0,0 0-41 0 0,0 0-28 0 0,0 0-36 0 0,0 19-71 0 0,1 131 910 0 0,22 211 88 0 0,-23-341-1731 0 0,0-5-96 0 0,1 0-1 0 0,-2 1 0 0 0,0-1 1 0 0,-1 0-1 0 0,0 0 0 0 0,-2 0 1 0 0,-3 13 106 0 0,2-12-209 0 0,3-11-430 0 0,1 0-3530 0 0,-1-2-10457 0 0,5-6 12780 0 0</inkml:trace>
  <inkml:trace contextRef="#ctx0" brushRef="#br0" timeOffset="23106.489">12347 2287 5017 0 0,'0'0'1464'0'0,"0"0"-166"0"0,0 0 104 0 0,0 0 239 0 0,0 0 65 0 0,0 0-174 0 0,0 0-273 0 0,0 0-285 0 0,0 0-190 0 0,0 0-109 0 0,0 0-95 0 0,0 0-17 0 0,0 0-1 0 0,-14 0-45 0 0,-116 3 944 0 0,109 3-1397 0 0,-1 1 1 0 0,1 0-1 0 0,0 1 0 0 0,1 2 0 0 0,0 0 0 0 0,0 1 1 0 0,1 1-1 0 0,1 1 0 0 0,0 0 0 0 0,1 1 0 0 0,0 1 1 0 0,1 1-1 0 0,1 1 0 0 0,0 0 0 0 0,-1 4-64 0 0,12-15-11 0 0,1 0 1 0 0,0 0-1 0 0,0 0 0 0 0,0 1 0 0 0,1 0 0 0 0,0-1 1 0 0,0 1-1 0 0,1 0 0 0 0,0 0 0 0 0,0 0 1 0 0,0 0-1 0 0,1 0 0 0 0,1 7 11 0 0,-1-11 0 0 0,0-1 0 0 0,1 1 1 0 0,0 0-1 0 0,-1-1 0 0 0,1 1 1 0 0,0 0-1 0 0,0-1 0 0 0,1 1 0 0 0,-1-1 1 0 0,1 1-1 0 0,-1-1 0 0 0,1 0 0 0 0,-1 0 1 0 0,1 0-1 0 0,0 0 0 0 0,0 0 1 0 0,0 0-1 0 0,1 0 0 0 0,-1-1 0 0 0,0 1 1 0 0,0-1-1 0 0,1 1 0 0 0,-1-1 0 0 0,1 0 1 0 0,0 0-1 0 0,-1 0 0 0 0,1 0 1 0 0,0-1-1 0 0,-1 1 0 0 0,1-1 0 0 0,0 1 1 0 0,0-1-1 0 0,-1 0 0 0 0,1 0 0 0 0,3-1 0 0 0,14-1 150 0 0,0-2 0 0 0,0-1 0 0 0,-1 0 0 0 0,1-2 0 0 0,-1 0 0 0 0,0-1 0 0 0,-1-1 0 0 0,0-1 0 0 0,0 0 0 0 0,-1-1 0 0 0,6-6-150 0 0,12-5 68 0 0,164-84 144 0 0,-198 106-219 0 0,1 0 0 0 0,-1 0 0 0 0,1 0 0 0 0,-1 1 0 0 0,1-1 0 0 0,-1 0 1 0 0,1 1-1 0 0,-1-1 0 0 0,1 1 0 0 0,-1 0 0 0 0,0-1 0 0 0,1 1 0 0 0,-1 0 0 0 0,0 0 0 0 0,1 0 0 0 0,-1 0 0 0 0,0 0 0 0 0,0 0 0 0 0,0 0 0 0 0,0 0 0 0 0,0 0 0 0 0,0 1 0 0 0,0-1 0 0 0,-1 0 0 0 0,1 1 0 0 0,0-1 0 0 0,-1 0 0 0 0,1 1 1 0 0,-1-1-1 0 0,1 1 0 0 0,-1-1 0 0 0,0 1 0 0 0,1-1 0 0 0,-1 1 0 0 0,0-1 0 0 0,0 1 0 0 0,0-1 0 0 0,0 1 0 0 0,0-1 0 0 0,-1 1 0 0 0,1 0 0 0 0,0-1 0 0 0,-1 0 0 0 0,1 1 0 0 0,-1-1 0 0 0,0 1 0 0 0,1-1 0 0 0,-1 0 0 0 0,0 1 1 0 0,0 0 6 0 0,0 15-116 0 0,1-14-57 0 0,12 99-2129 0 0,5-73-3165 0 0,12-6-6157 0 0,-25-20 7456 0 0</inkml:trace>
  <inkml:trace contextRef="#ctx0" brushRef="#br0" timeOffset="23521.198">12574 2663 4865 0 0,'0'0'2026'0'0,"0"0"-239"0"0,0 0-24 0 0,0 0-45 0 0,0 0-129 0 0,0 0-212 0 0,0 0-221 0 0,0 0-164 0 0,0 0-114 0 0,0 0-84 0 0,0 0-68 0 0,0 0-67 0 0,0 0-35 0 0,17-19-56 0 0,55-60-60 0 0,13-47 1003 0 0,-1-15-1208 0 0,-67 119-929 0 0,-13 49-599 0 0,-2 15 1221 0 0,19 102-214 0 0,-19-139 285 0 0,0 0-1 0 0,0 0 1 0 0,0 0 0 0 0,1-1 0 0 0,0 0-1 0 0,0 1 1 0 0,0-1 0 0 0,1 0 0 0 0,-1 0-1 0 0,1-1 1 0 0,0 1 0 0 0,0-1 0 0 0,0 0-1 0 0,0 0 1 0 0,1 0 0 0 0,-1 0 0 0 0,1-1-1 0 0,0 0 1 0 0,0 0 0 0 0,0 0 0 0 0,0 0-1 0 0,0-1 1 0 0,0 0 0 0 0,0 0 0 0 0,0 0-1 0 0,3-1-66 0 0,6 0 178 0 0,1-1-1 0 0,-1 0 1 0 0,0-2-1 0 0,1 1 1 0 0,-1-2-1 0 0,0 0 1 0 0,-1 0 0 0 0,1-2-1 0 0,-1 1 1 0 0,0-2-1 0 0,0 0 1 0 0,-1 0-1 0 0,0-1 1 0 0,0 0-1 0 0,-1-2 1 0 0,0 1-1 0 0,0-1 1 0 0,8-11-178 0 0,59-80-603 0 0,-54 22-5522 0 0,-22 61-594 0 0,0 6-5160 0 0</inkml:trace>
  <inkml:trace contextRef="#ctx0" brushRef="#br0" timeOffset="24658.46">13553 2545 0 0 0,'0'0'1038'0'0,"0"0"322"0"0,0 0 142 0 0,0 0 38 0 0,0 0-83 0 0,0 0-118 0 0,0 0-61 0 0,0 0-74 0 0,0 0-25 0 0,0 0 9 0 0,16 1-66 0 0,49 3-115 0 0,14-27 1245 0 0,-60 13-1869 0 0,-17 9-364 0 0,4 0 60 0 0,1-1 0 0 0,-1 0 0 0 0,1 0-1 0 0,-1-1 1 0 0,0 0 0 0 0,0 0 0 0 0,0 0 0 0 0,0-1 0 0 0,0 0 0 0 0,-1 0 0 0 0,0 0-1 0 0,0-1 1 0 0,0 1 0 0 0,0-1 0 0 0,-1 0 0 0 0,0-1 0 0 0,0 1 0 0 0,0-1-1 0 0,0 0 1 0 0,-1 0 0 0 0,0 0 0 0 0,-1 0 0 0 0,1-1 0 0 0,-1 1 0 0 0,0-1-1 0 0,-1 1 1 0 0,0-1 0 0 0,0 0 0 0 0,0-1-79 0 0,-3 3-67 0 0,-1 0 1 0 0,0 0-1 0 0,0 0 0 0 0,0 1 1 0 0,-1 0-1 0 0,1-1 1 0 0,-1 1-1 0 0,0 1 0 0 0,0-1 1 0 0,-1 0-1 0 0,1 1 0 0 0,-1 0 1 0 0,1 0-1 0 0,-1 0 1 0 0,0 1-1 0 0,0 0 0 0 0,0 0 1 0 0,-1 0-1 0 0,1 0 0 0 0,0 1 1 0 0,-1 0-1 0 0,1 0 1 0 0,-1 0-1 0 0,1 1 0 0 0,-2 0 67 0 0,-3-2-41 0 0,0 0 0 0 0,0 0 0 0 0,0 1 0 0 0,0 0 0 0 0,0 1 0 0 0,0 0 0 0 0,-1 1 0 0 0,1 0 0 0 0,0 1 0 0 0,0 0 0 0 0,1 0 0 0 0,-1 1 0 0 0,0 0 0 0 0,1 1 0 0 0,0 0 0 0 0,0 0 0 0 0,0 1 0 0 0,0 1 0 0 0,1-1 0 0 0,-1 1 0 0 0,2 1 0 0 0,-1-1 0 0 0,1 1 0 0 0,0 1 0 0 0,0-1 0 0 0,1 1 0 0 0,0 0 0 0 0,0 1 0 0 0,1-1 0 0 0,0 1 0 0 0,0 0 0 0 0,1 1 0 0 0,0 1 41 0 0,1-2 67 0 0,0-1 0 0 0,0 0 1 0 0,1 1-1 0 0,0 0 1 0 0,1 0-1 0 0,0-1 0 0 0,1 1 1 0 0,-1 0-1 0 0,2 0 0 0 0,-1 0 1 0 0,1 0-1 0 0,0 0 1 0 0,1-1-1 0 0,0 1 0 0 0,1-1 1 0 0,0 1-1 0 0,0-1 0 0 0,0 0 1 0 0,1 0-1 0 0,1 0 1 0 0,-1 0-1 0 0,1-1 0 0 0,0 0 1 0 0,1 0-1 0 0,1 1-67 0 0,11 6 98 0 0,2-1-1 0 0,-1 0 1 0 0,2-2 0 0 0,-1 0-1 0 0,2-1 1 0 0,-1-2 0 0 0,1 0 0 0 0,0-1-1 0 0,1-1 1 0 0,0-1 0 0 0,0-1-1 0 0,0-1 1 0 0,0-1 0 0 0,0-2-1 0 0,1 0 1 0 0,2-1-98 0 0,89-22-3777 0 0,-84 13-2305 0 0,-13 6-4442 0 0</inkml:trace>
  <inkml:trace contextRef="#ctx0" brushRef="#br0" timeOffset="25592.438">14869 2825 1240 0 0,'0'0'2258'0'0,"0"0"-303"0"0,0 0-118 0 0,0 0 119 0 0,0 0 59 0 0,0 0-131 0 0,0 0-314 0 0,0 0-358 0 0,0 0-271 0 0,0 0-192 0 0,0 0-107 0 0,0 0-24 0 0,0 0 8 0 0,9-12 1173 0 0,38-56-1273 0 0,2 3 1 0 0,3 2-1 0 0,3 3 1 0 0,3 1-1 0 0,35-25-526 0 0,-75 68 86 0 0,93-71 35 0 0,-110 87-130 0 0,1 1 0 0 0,-1 0 0 0 0,0 0 0 0 0,1 0 0 0 0,-1 0 0 0 0,0 0 0 0 0,0 1 0 0 0,0-1 0 0 0,0 0 0 0 0,0 1 0 0 0,0-1 0 0 0,0 0 0 0 0,0 1 0 0 0,0-1 0 0 0,-1 1 0 0 0,1-1 0 0 0,-1 1 0 0 0,1 0 0 0 0,-1-1 0 0 0,1 1 0 0 0,-1-1 0 0 0,0 1 0 0 0,0 0 0 0 0,0-1 0 0 0,0 1 0 0 0,0 0 0 0 0,0-1 0 0 0,0 1 0 0 0,-1 0 0 0 0,1-1 0 0 0,0 1 0 0 0,-1-1 0 0 0,0 1 0 0 0,1 0 0 0 0,-1-1 0 0 0,0 1 9 0 0,0 11 21 0 0,-8 170 193 0 0,9-182-214 0 0,0 0 1 0 0,0 0 0 0 0,1 1 0 0 0,-1-1-1 0 0,0 0 1 0 0,0 0 0 0 0,1 0-1 0 0,-1 1 1 0 0,1-1 0 0 0,-1 0-1 0 0,1 0 1 0 0,-1 0 0 0 0,1 0-1 0 0,0 0 1 0 0,-1 0 0 0 0,1 0-1 0 0,0 0 1 0 0,0 0 0 0 0,0-1 0 0 0,0 1-1 0 0,0 0 1 0 0,0 0 0 0 0,0-1-1 0 0,0 1 1 0 0,0 0 0 0 0,0-1-1 0 0,0 1 1 0 0,0-1 0 0 0,0 0-1 0 0,1 1 1 0 0,-1-1 0 0 0,0 0-1 0 0,0 0 1 0 0,0 0 0 0 0,1 0-1 0 0,-1 0 1 0 0,0 0 0 0 0,0 0 0 0 0,0 0-1 0 0,1 0 1 0 0,-1 0 0 0 0,0-1-1 0 0,0 1 1 0 0,0 0 0 0 0,0-1-1 0 0,1 1 0 0 0,56-23 304 0 0,226-166-66 0 0,-205 161-354 0 0,-75 76-42 0 0,-5-33 183 0 0,-1 1 1 0 0,-1-1 0 0 0,-1 0 0 0 0,0-1-1 0 0,0 1 1 0 0,-2-1 0 0 0,1 1 0 0 0,-5 4-26 0 0,-23 72 26 0 0,21 19-1985 0 0,14-109 1408 0 0,0 1 1 0 0,0-1-1 0 0,0 0 1 0 0,1 0-1 0 0,-1 1 1 0 0,1-2 0 0 0,-1 1-1 0 0,0 0 1 0 0,1 0-1 0 0,0-1 1 0 0,-1 1-1 0 0,1-1 1 0 0,-1 0 0 0 0,1 0-1 0 0,0 0 1 0 0,-1 0-1 0 0,1-1 1 0 0,-1 1-1 0 0,1 0 1 0 0,-1-1 0 0 0,1 0-1 0 0,-1 0 1 0 0,1 0-1 0 0,-1 0 1 0 0,0 0-1 0 0,1-1 551 0 0,13-4-4958 0 0,-3 1 1604 0 0</inkml:trace>
  <inkml:trace contextRef="#ctx0" brushRef="#br0" timeOffset="25887.897">16254 2424 6273 0 0,'0'0'1373'0'0,"0"0"-282"0"0,0 0 50 0 0,0 0 185 0 0,0 0 83 0 0,0 0-118 0 0,0 0-266 0 0,0 0-253 0 0,-23 31-195 0 0,-65 101-170 0 0,65-73-12 0 0,24-50-286 0 0,-1-5-68 0 0,1-1-1 0 0,-1 1 1 0 0,1-1-1 0 0,0 0 1 0 0,0 0-1 0 0,0 1 1 0 0,0-1-1 0 0,0 0 1 0 0,1 0-1 0 0,-1 0 1 0 0,1 0-1 0 0,0 0 1 0 0,0-1-1 0 0,0 1 1 0 0,0-1-1 0 0,1 1 1 0 0,-1-1 0 0 0,1 0-1 0 0,-1 0 1 0 0,1 0-1 0 0,0 0 1 0 0,0 0-1 0 0,0 0 1 0 0,0-1-1 0 0,0 1 1 0 0,0-1-1 0 0,0 0 1 0 0,2 0-41 0 0,96 12 1959 0 0,-93-16-1814 0 0,0 1 0 0 0,0-1 0 0 0,0 0 0 0 0,0-1 1 0 0,-1 0-1 0 0,1 0 0 0 0,-1 0 0 0 0,0-1 0 0 0,0 0 0 0 0,-1-1 0 0 0,1 1 0 0 0,-1-1 0 0 0,-1-1 1 0 0,1 1-1 0 0,-1-1 0 0 0,0 0 0 0 0,0 0 0 0 0,-1 0 0 0 0,0-1 0 0 0,0 1 0 0 0,-1-1 0 0 0,0 0 0 0 0,-1 0 1 0 0,1-1-1 0 0,-1 1 0 0 0,-1 0 0 0 0,0-1 0 0 0,0 1 0 0 0,0-1 0 0 0,-1 1 0 0 0,-1-1-145 0 0,2 2-51 0 0,-1 0-1 0 0,0 0 0 0 0,0 0 1 0 0,-1 0-1 0 0,0 0 0 0 0,0 1 0 0 0,-1-1 1 0 0,1 0-1 0 0,-1 0 0 0 0,-1 1 1 0 0,0-1-1 0 0,0 1 0 0 0,0 0 1 0 0,0 0-1 0 0,-1 0 0 0 0,0 0 1 0 0,0 1-1 0 0,-1-1 0 0 0,0 1 0 0 0,0 0 1 0 0,-2-1 51 0 0,2 2-306 0 0,0 0 1 0 0,-1 0 0 0 0,0 1 0 0 0,0-1-1 0 0,0 1 1 0 0,0 1 0 0 0,0-1 0 0 0,-1 1-1 0 0,1 0 1 0 0,-1 1 0 0 0,1-1-1 0 0,-1 1 1 0 0,0 1 305 0 0,-24 2-4043 0 0,1 8-3389 0 0,16 1-820 0 0</inkml:trace>
  <inkml:trace contextRef="#ctx0" brushRef="#br0" timeOffset="26382.057">16918 1930 7314 0 0,'0'0'3387'0'0,"0"0"-1615"0"0,0 0-597 0 0,0 0 40 0 0,0 0 53 0 0,0 0-85 0 0,0 0-180 0 0,0 0-180 0 0,0 0-143 0 0,0 0-108 0 0,0 0-114 0 0,0 0-103 0 0,0 0-55 0 0,-7 19 538 0 0,1 182 1256 0 0,2 272-1764 0 0,-14-353-613 0 0,12-111-2258 0 0,1-26-1206 0 0,4 11 3831 0 0,0 4-335 0 0,-10-46-5550 0 0,6 18-2942 0 0,5 22 5258 0 0</inkml:trace>
  <inkml:trace contextRef="#ctx0" brushRef="#br0" timeOffset="26626.06">16594 2365 4849 0 0,'0'0'1680'0'0,"0"0"-515"0"0,0 0-212 0 0,0 0 234 0 0,0 0 311 0 0,0 0 170 0 0,0 0-82 0 0,0 0-222 0 0,0 0-218 0 0,0 0-178 0 0,0 0-159 0 0,0 0-118 0 0,29 5-100 0 0,91 18-98 0 0,64-8 889 0 0,3-7-1407 0 0,-88-7-3322 0 0,-56-2-8694 0 0,-37 1 5424 0 0</inkml:trace>
  <inkml:trace contextRef="#ctx0" brushRef="#br0" timeOffset="26791.014">17422 2556 11658 0 0,'0'0'1111'0'0,"0"0"-430"0"0,0 0-3 0 0,0 0 115 0 0,0 0 16 0 0,0 0-145 0 0,0 0-257 0 0,0 0-204 0 0,0 0-127 0 0,-1 32-143 0 0,-3 97-122 0 0,15-84-1492 0 0,-8-45 981 0 0,14 0-9241 0 0,-13 0 5439 0 0</inkml:trace>
  <inkml:trace contextRef="#ctx0" brushRef="#br0" timeOffset="27038.636">17452 2317 7138 0 0,'0'0'2600'0'0,"0"0"-968"0"0,0 0-183 0 0,0 0-65 0 0,0 0-184 0 0,0 0-256 0 0,0 0-367 0 0,0 0-313 0 0,0 0-392 0 0,0 0-593 0 0,0 0-415 0 0,0 0-480 0 0,0 0-737 0 0,-81-111-1087 0 0,81 122-1585 0 0,0-3 2256 0 0</inkml:trace>
  <inkml:trace contextRef="#ctx0" brushRef="#br0" timeOffset="27219.229">17689 2560 7554 0 0,'0'0'2356'0'0,"0"0"-1602"0"0,0 0-569 0 0,0 0 43 0 0,0 0 31 0 0,0 0-26 0 0,0 0-93 0 0,0 0-113 0 0,0 0-67 0 0,0 0-23 0 0,-7 31-9 0 0,-21 97 1 0 0,27-127 70 0 0,0 1-1 0 0,0 0 0 0 0,0-1 0 0 0,0 1 1 0 0,1 0-1 0 0,-1 0 0 0 0,1 0 1 0 0,-1-1-1 0 0,1 1 0 0 0,0 0 0 0 0,0 0 1 0 0,-1 0-1 0 0,1 0 0 0 0,1 0 0 0 0,-1 0 1 0 0,0 0-1 0 0,0 0 0 0 0,1-1 0 0 0,-1 1 1 0 0,1 0-1 0 0,-1 0 0 0 0,1 0 0 0 0,0-1 1 0 0,0 1-1 0 0,0 0 0 0 0,0-1 0 0 0,0 1 1 0 0,0-1-1 0 0,0 1 0 0 0,1-1 0 0 0,0 2 2 0 0,2 0-3 0 0,0 0 184 0 0,0 1 0 0 0,-1-1-1 0 0,1 0 1 0 0,0 0 0 0 0,1-1-1 0 0,-1 1 1 0 0,0-1 0 0 0,1 0 0 0 0,-1 0-1 0 0,1 0 1 0 0,0-1 0 0 0,0 0 0 0 0,-1 1-1 0 0,1-2 1 0 0,0 1 0 0 0,0-1 0 0 0,0 1-1 0 0,0-1 1 0 0,0-1 0 0 0,0 1-1 0 0,0-1 1 0 0,0 0 0 0 0,-1 0 0 0 0,1 0-1 0 0,0 0 1 0 0,0-1 0 0 0,2-1-181 0 0,1-3 579 0 0,0 0 0 0 0,0-1 0 0 0,0 1 0 0 0,-1-2 0 0 0,0 1 0 0 0,0-1 0 0 0,-1 0 0 0 0,0 0 0 0 0,0-1 0 0 0,0-2-579 0 0,-1 3 137 0 0,-1 0-1 0 0,0-1 0 0 0,-1 1 1 0 0,1-1-1 0 0,-2 0 0 0 0,1 0 1 0 0,-1 0-1 0 0,-1 0 0 0 0,0 0 1 0 0,0-1-1 0 0,-1 1 1 0 0,0 0-1 0 0,0-1 0 0 0,-1 1 1 0 0,0 0-1 0 0,-1 0 0 0 0,-1-5-136 0 0,2 11-49 0 0,0-1-1 0 0,0 1 0 0 0,-1 0 1 0 0,1 0-1 0 0,-1 0 0 0 0,1 0 1 0 0,-1 0-1 0 0,0 0 1 0 0,0 0-1 0 0,-1 0 0 0 0,1 1 1 0 0,0-1-1 0 0,-1 1 0 0 0,0 0 1 0 0,1 0-1 0 0,-1 0 0 0 0,0 0 1 0 0,0 0-1 0 0,0 0 1 0 0,-1 1-1 0 0,0-1 50 0 0,-47-5-6198 0 0,37 7 626 0 0,5 0-3965 0 0</inkml:trace>
  <inkml:trace contextRef="#ctx0" brushRef="#br0" timeOffset="27619.008">18065 2685 12475 0 0,'0'0'2990'0'0,"0"0"-1603"0"0,0 0-446 0 0,0 0 158 0 0,0 0 23 0 0,0 0-140 0 0,0 0-247 0 0,0 0-199 0 0,0 0-107 0 0,0 0-49 0 0,0 0-63 0 0,0 0-86 0 0,0 0-21 0 0,23-22-46 0 0,72-65-37 0 0,-15 28 91 0 0,-79 58-234 0 0,0 0 1 0 0,0 0 0 0 0,0 0 0 0 0,0 1 0 0 0,0-1-1 0 0,0 0 1 0 0,0 1 0 0 0,0-1 0 0 0,0 1 0 0 0,0-1 0 0 0,0 1-1 0 0,0-1 1 0 0,1 1 0 0 0,-1 0 0 0 0,0-1 0 0 0,0 1 0 0 0,0 0-1 0 0,0 0 1 0 0,1 0 0 0 0,-1 0 0 0 0,0 0 0 0 0,0 0 0 0 0,0 0-1 0 0,1 1 1 0 0,-1-1 0 0 0,0 0 0 0 0,0 1 0 0 0,0-1 0 0 0,0 1-1 0 0,0-1 1 0 0,1 1 0 0 0,-1-1 0 0 0,0 1 0 0 0,0 0-1 0 0,-1-1 1 0 0,1 1 0 0 0,0 0 0 0 0,0 0 0 0 0,0 0 0 0 0,0 0-1 0 0,-1 0 1 0 0,1 0 0 0 0,0 0 0 0 0,-1 0 0 0 0,1 0 0 0 0,-1 0-1 0 0,1 0 1 0 0,-1 0 0 0 0,0 0 0 0 0,1 1 0 0 0,-1-1 0 0 0,0 0-1 0 0,0 0 1 0 0,0 0 0 0 0,0 1 0 0 0,0-1 0 0 0,0 0-1 0 0,0 0 1 0 0,0 0 0 0 0,0 1 0 0 0,-1-1 15 0 0,1 5-19 0 0,-1 0 0 0 0,1 0 0 0 0,0 0 0 0 0,0-1-1 0 0,1 1 1 0 0,-1 0 0 0 0,1 0 0 0 0,1 0 0 0 0,-1 0 0 0 0,1-1 0 0 0,0 1 0 0 0,0-1 0 0 0,1 1 0 0 0,0-1-1 0 0,0 0 1 0 0,0 0 0 0 0,0 0 0 0 0,1-1 0 0 0,0 1 0 0 0,0-1 0 0 0,0 0 0 0 0,0 0 0 0 0,1 0 0 0 0,-1 0-1 0 0,1-1 1 0 0,0 0 0 0 0,0 0 0 0 0,1 0 0 0 0,-1 0 0 0 0,0-1 0 0 0,1 0 19 0 0,6 0 166 0 0,-1-2 0 0 0,1 1 0 0 0,0-1 1 0 0,-1-1-1 0 0,1 0 0 0 0,-1 0 0 0 0,0-1 0 0 0,1-1 0 0 0,-1 0 0 0 0,0-1 1 0 0,0 0-1 0 0,-1 0 0 0 0,1-1 0 0 0,-1 0 0 0 0,0-1 0 0 0,0-1 1 0 0,-1 1-1 0 0,0-1 0 0 0,0-1 0 0 0,0 0 0 0 0,-1 0 0 0 0,0 0 1 0 0,-1-1-1 0 0,0-1 0 0 0,-1 1 0 0 0,1-1 0 0 0,0-3-166 0 0,59-131-1557 0 0,-60 111-3455 0 0,-4-2-4284 0 0,-2 26-2150 0 0</inkml:trace>
</inkml:ink>
</file>

<file path=ppt/ink/ink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26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0 262 408 0 0,'0'0'847'0'0,"0"0"44"0"0,0 0 248 0 0,0 0 280 0 0,0 0 129 0 0,0 0-77 0 0,0 0-239 0 0,0 0-209 0 0,0 0-69 0 0,0 0-2 0 0,0 0-1 0 0,0 0-42 0 0,0 0-62 0 0,16-4-79 0 0,120-22 1558 0 0,-65 17-1390 0 0,0 3-1 0 0,0 3 1 0 0,47 5-936 0 0,-19 0 2781 0 0,-113-21-1594 0 0,-182-164-1014 0 0,188 173 275 0 0,23 4-19022 0 0,-9 6 12067 0 0</inkml:trace>
</inkml:ink>
</file>

<file path=ppt/ink/ink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5.3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0 0 0,'0'-13'731'0'0,"0"11"42"0"0,0 2 5 0 0,0 0-41 0 0,0 0-69 0 0,0 0-53 0 0,0 0-25 0 0,0 0-34 0 0,0 0-48 0 0,0 0-45 0 0,0 0-82 0 0,14 21 1661 0 0,42 117 1720 0 0,78 416-1439 0 0,-128-531-2290 0 0,47 110 137 0 0,-53-133-92 0 0,1 0 0 0 0,0-1 0 0 0,0 1 0 0 0,0 0 1 0 0,-1 0-1 0 0,1-1 0 0 0,0 1 0 0 0,0 0 0 0 0,0-1 0 0 0,-1 1 0 0 0,1-1 1 0 0,0 1-1 0 0,-1-1 0 0 0,1 1 0 0 0,0-1 0 0 0,-1 1 0 0 0,1-1 0 0 0,-1 0 0 0 0,1 1 1 0 0,-1-1-1 0 0,1 0 0 0 0,-1 1 0 0 0,1-1 0 0 0,-1 0 0 0 0,0 0 0 0 0,1 1 1 0 0,-1-1-1 0 0,0 0 0 0 0,0 0 0 0 0,0 0 0 0 0,0 0 0 0 0,0 1 0 0 0,0-1 0 0 0,0 0 1 0 0,0 0-1 0 0,0 0 0 0 0,0 0 0 0 0,0 1 0 0 0,0-1 0 0 0,0 0 0 0 0,-1 0 1 0 0,1 0-1 0 0,0 0 0 0 0,-1 1 0 0 0,1-1 0 0 0,0 0 0 0 0,-1 1 0 0 0,1-1 0 0 0,-1 0-78 0 0,1-1-54 0 0,17-168 916 0 0,16 59-628 0 0,6 2 0 0 0,46-91-234 0 0,-6 14 41 0 0,-69 135-670 0 0,-31 55-5538 0 0,-9 31-4053 0 0,22-27 6961 0 0</inkml:trace>
  <inkml:trace contextRef="#ctx0" brushRef="#br0" timeOffset="471.849">704 527 3113 0 0,'0'0'992'0'0,"0"0"-237"0"0,0 0-215 0 0,0 0 55 0 0,0 0 209 0 0,0 0 177 0 0,0 0 109 0 0,0 0 26 0 0,0 0-41 0 0,0 0-79 0 0,0 0-101 0 0,0 0-104 0 0,0 0-78 0 0,3 23-75 0 0,12 72-106 0 0,-11 78 1184 0 0,-9-118-1346 0 0,2-27-1195 0 0,2-1-3557 0 0,1-26 2375 0 0,0-1-575 0 0,0-1-1452 0 0,0-1 2039 0 0,0 1 108 0 0</inkml:trace>
  <inkml:trace contextRef="#ctx0" brushRef="#br0" timeOffset="956.986">656 549 656 0 0,'0'0'1160'0'0,"0"0"-15"0"0,0 0 114 0 0,0 0 290 0 0,0 0 209 0 0,0 0-66 0 0,0 0-326 0 0,0 0-369 0 0,0 0-260 0 0,0 0-132 0 0,0 0-45 0 0,0 0-6 0 0,0 0-22 0 0,28-11-13 0 0,90-33-26 0 0,-26 23 555 0 0,-89 20-1000 0 0,0 1-29 0 0,-1-1 0 0 0,1 0-1 0 0,0 1 1 0 0,-1-1 0 0 0,1 1 0 0 0,-1 0-1 0 0,1 0 1 0 0,0 0 0 0 0,-1 0-1 0 0,1 0 1 0 0,-1 1 0 0 0,1-1 0 0 0,0 1-1 0 0,-1 0 1 0 0,1 0 0 0 0,-1-1 0 0 0,0 2-1 0 0,1-1 1 0 0,-1 0 0 0 0,0 0-1 0 0,1 1 1 0 0,-1-1 0 0 0,0 1 0 0 0,0 0-1 0 0,1 1-18 0 0,-2 0 26 0 0,-1 0-1 0 0,1 0 1 0 0,0 1-1 0 0,-1-1 1 0 0,0 1-1 0 0,0-1 1 0 0,0 0-1 0 0,0 1 0 0 0,0-1 1 0 0,-1 1-1 0 0,0-1 1 0 0,1 0-1 0 0,-1 1 1 0 0,0-1-1 0 0,-1 0 1 0 0,1 0-1 0 0,-1 0 1 0 0,1 0-1 0 0,-1 0 0 0 0,0 0 1 0 0,0 0-1 0 0,0-1 1 0 0,0 1-26 0 0,-110 126 696 0 0,113-126-706 0 0,-1 0 0 0 0,1-1 0 0 0,-1 1 0 0 0,1 0 0 0 0,0-1 0 0 0,0 1 0 0 0,0-1 0 0 0,0 1-1 0 0,0-1 1 0 0,1 1 0 0 0,-1-1 0 0 0,1 0 0 0 0,0 0 0 0 0,-1 0 0 0 0,1 0 0 0 0,0 0 0 0 0,0 0 0 0 0,1 0 0 0 0,-1 0 0 0 0,0-1 0 0 0,0 1 0 0 0,1-1 0 0 0,-1 0 0 0 0,1 0 0 0 0,-1 0 0 0 0,1 0 0 0 0,0 0 0 0 0,-1 0-1 0 0,1-1 1 0 0,1 1 10 0 0,13 7 17 0 0,25 13 35 0 0,31 24 62 0 0,-72-43-84 0 0,1-1 1 0 0,-1 1-1 0 0,0 0 0 0 0,0 0 0 0 0,0 0 1 0 0,0 0-1 0 0,0 0 0 0 0,-1 0 0 0 0,1 0 0 0 0,-1 0 1 0 0,1 1-1 0 0,-1-1 0 0 0,0 0 0 0 0,0 0 0 0 0,0 0 1 0 0,0 0-1 0 0,0 1 0 0 0,0-1 0 0 0,0 0 1 0 0,-1 0-1 0 0,1 0 0 0 0,-1 0 0 0 0,0 0 0 0 0,0 0 1 0 0,1 0-1 0 0,-1 0 0 0 0,-1 0 0 0 0,1 0 0 0 0,0 0 1 0 0,0 0-1 0 0,-1-1 0 0 0,1 1 0 0 0,-1 0-30 0 0,-55 47 761 0 0,55-48-765 0 0,-14 9-127 0 0,0-1 0 0 0,0 0 1 0 0,0-2-1 0 0,-1 0 0 0 0,0-1 0 0 0,0 0 0 0 0,-1-1 1 0 0,0-1-1 0 0,0-1 0 0 0,0-1 0 0 0,0 0 0 0 0,-16-2 131 0 0,9-7-2814 0 0,18-8-7081 0 0,7 12 4111 0 0</inkml:trace>
  <inkml:trace contextRef="#ctx0" brushRef="#br0" timeOffset="1355.219">1451 542 1248 0 0,'0'0'1593'0'0,"0"0"-21"0"0,0 0 80 0 0,0 0 182 0 0,0 0 42 0 0,0 0-191 0 0,0 0-345 0 0,0 0-337 0 0,0 0-242 0 0,0 0-140 0 0,0 0-83 0 0,0 0-86 0 0,0 0-70 0 0,-14 27-58 0 0,-45 85-93 0 0,19-42-241 0 0,-2-2 0 0 0,-4-2 0 0 0,-32 36 10 0 0,-49 31-2125 0 0,74-81-3046 0 0,51-49 4085 0 0,2-3-6362 0 0,3 0 6196 0 0</inkml:trace>
  <inkml:trace contextRef="#ctx0" brushRef="#br0" timeOffset="1970.962">1582 778 1224 0 0,'0'0'1386'0'0,"0"0"-201"0"0,0 0-63 0 0,0 0 150 0 0,0 0 103 0 0,0 0-78 0 0,0 0-259 0 0,0 0-341 0 0,0 0-284 0 0,-31 34-196 0 0,-95 108-105 0 0,60-67 2 0 0,-46 49 78 0 0,101-110-147 0 0,11-13-69 0 0,11-2 203 0 0,52-51 1140 0 0,123-115-432 0 0,-124 107-694 0 0,3 2 0 0 0,2 4 1 0 0,25-14-194 0 0,-87 65 33 0 0,2-2 5 0 0,1 0-1 0 0,0 0 1 0 0,0 0-1 0 0,0 1 1 0 0,0 0 0 0 0,1 1-1 0 0,-1 0 1 0 0,1 0 0 0 0,0 1-1 0 0,4 0-37 0 0,-13 21 295 0 0,-52 113 416 0 0,42-98-372 0 0,1 1 0 0 0,2 1 1 0 0,1 0-1 0 0,2 0 0 0 0,1 0 1 0 0,2 0-1 0 0,3 16-339 0 0,-20-59 2467 0 0,-154-170-2199 0 0,98 108-2899 0 0,49 46-1300 0 0,0 2-3846 0 0,15 13 961 0 0</inkml:trace>
</inkml:ink>
</file>

<file path=ppt/ink/ink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3.97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0 295 6641 0 0,'0'0'1749'0'0,"0"0"-246"0"0,0 0-31 0 0,0 0 216 0 0,0 0 96 0 0,0 0-159 0 0,0 0-302 0 0,0 0-327 0 0,34-6-241 0 0,107-22-175 0 0,6 15 429 0 0,-22 10-734 0 0,0 5 0 0 0,80 13-275 0 0,-168-15 558 0 0,-248-144 243 0 0,61 38-1246 0 0,143 95-1918 0 0,10 11-8993 0 0,-1 3 2486 0 0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8.5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17 0 1896 0 0,'0'0'1327'0'0,"0"0"-101"0"0,0 0 10 0 0,0 0 166 0 0,0 0 117 0 0,0 0-31 0 0,0 0-197 0 0,0 0-275 0 0,0 0-245 0 0,0 0-193 0 0,0 0-164 0 0,0 0-98 0 0,-3 31-62 0 0,-6 99-38 0 0,7-122-180 0 0,1-1 0 0 0,0 1 1 0 0,1-1-1 0 0,0 1 0 0 0,0 0 0 0 0,1-1 0 0 0,0 1 1 0 0,0 0-1 0 0,0-1 0 0 0,1 1 0 0 0,1-1 1 0 0,-1 0-1 0 0,1 0 0 0 0,1 2-36 0 0,2 3 40 0 0,-4-7 23 0 0,-1 0 0 0 0,2 0 0 0 0,-1 0 0 0 0,0-1 0 0 0,1 1 0 0 0,0-1 1 0 0,0 0-1 0 0,0 1 0 0 0,1-1 0 0 0,-1-1 0 0 0,1 1 0 0 0,0-1 0 0 0,0 1 1 0 0,0-1-1 0 0,1 0 0 0 0,-1-1 0 0 0,1 1 0 0 0,0-1 0 0 0,-1 0 0 0 0,1 0 1 0 0,0 0-1 0 0,0 0 0 0 0,0-1 0 0 0,0 0 0 0 0,1 0 0 0 0,-1-1 0 0 0,0 1 1 0 0,0-1-1 0 0,3-1-63 0 0,-2-1 226 0 0,0-1 0 0 0,0-1 0 0 0,0 1 0 0 0,-1-1 1 0 0,1 0-1 0 0,-1 0 0 0 0,0-1 0 0 0,0 1 0 0 0,0-1 1 0 0,-1 0-1 0 0,0-1 0 0 0,0 1 0 0 0,0-1 0 0 0,-1 0 1 0 0,1 0-1 0 0,-1-2-226 0 0,-2 8 1 0 0,128-219 273 0 0,-122 202-1243 0 0,-7 15-2818 0 0,-2 1-3661 0 0,0 1-1570 0 0</inkml:trace>
</inkml:ink>
</file>

<file path=ppt/ink/ink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5.703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65 268 0 0 0,'0'0'385'0'0,"0"0"721"0"0,0 0 380 0 0,0 0 250 0 0,0 0 219 0 0,0 0-56 0 0,0 0-290 0 0,0 0-421 0 0,0 0-399 0 0,0 0-246 0 0,0 0-79 0 0,0 0 14 0 0,0 0 16 0 0,-1 15 2 0 0,-9 113 729 0 0,-12 192 419 0 0,10-290-1053 0 0,11-30-323 0 0,1 0 87 0 0,0 0 55 0 0,-9-11 1053 0 0,-1-93-834 0 0,11 82-575 0 0,2 0-46 0 0,1 0 0 0 0,1 0 0 0 0,1 1-1 0 0,0 0 1 0 0,2 0 0 0 0,8-16-8 0 0,-1 1 3 0 0,3-8-22 0 0,2 1 0 0 0,2 1 0 0 0,2 1 0 0 0,2 1 0 0 0,2 1 0 0 0,1 1 1 0 0,11-9 18 0 0,-29 35 33 0 0,0 1 0 0 0,0 0 1 0 0,1 0-1 0 0,1 1 0 0 0,0 1 1 0 0,0 0-1 0 0,12-6-33 0 0,-24 16 7 0 0,1-1 1 0 0,-1 1 0 0 0,1 0-1 0 0,-1-1 1 0 0,0 1-1 0 0,1 0 1 0 0,-1 0-1 0 0,0 0 1 0 0,0 0 0 0 0,0 0-1 0 0,0 0 1 0 0,1 0-1 0 0,-1 0 1 0 0,-1 1-1 0 0,1-1 1 0 0,0 0-1 0 0,0 1 1 0 0,0-1 0 0 0,-1 0-1 0 0,1 1 1 0 0,-1-1-1 0 0,1 1 1 0 0,-1-1-1 0 0,0 1 1 0 0,1-1 0 0 0,-1 1-1 0 0,0-1 1 0 0,0 1-1 0 0,0 0 1 0 0,0-1-1 0 0,0 1 1 0 0,0-1-1 0 0,-1 1 1 0 0,1-1 0 0 0,0 1-1 0 0,-1-1 1 0 0,1 1-1 0 0,-1-1 1 0 0,0 2-8 0 0,0 4 48 0 0,-23 202 53 0 0,46-190-2496 0 0,3-19-3355 0 0,-14-1 341 0 0,-4 1-2899 0 0</inkml:trace>
  <inkml:trace contextRef="#ctx0" brushRef="#br0" timeOffset="366.112">601 515 7706 0 0,'0'0'2356'0'0,"0"0"-790"0"0,0 0-439 0 0,0 0 44 0 0,0 0 85 0 0,0 0-65 0 0,0 0-191 0 0,0 0-280 0 0,0 0-190 0 0,0 0-105 0 0,0 0-102 0 0,0 0-66 0 0,0 0-45 0 0,0 21-26 0 0,1 69-25 0 0,-15 19 134 0 0,-20 42-1397 0 0,25-138-117 0 0,2-4-3505 0 0,6-5-6883 0 0,1-4 9777 0 0</inkml:trace>
  <inkml:trace contextRef="#ctx0" brushRef="#br0" timeOffset="835.328">487 500 1192 0 0,'0'0'2410'0'0,"0"0"-950"0"0,0 0-287 0 0,0 0 208 0 0,0 0 212 0 0,0 0 27 0 0,0 0-182 0 0,0 0-235 0 0,32-8-226 0 0,99-25-210 0 0,-22 16 464 0 0,-105 16-1184 0 0,54 3 213 0 0,-56-2-259 0 0,-1 0 0 0 0,0 1 1 0 0,0-1-1 0 0,0 1 1 0 0,0-1-1 0 0,0 1 0 0 0,0-1 1 0 0,0 1-1 0 0,0-1 1 0 0,0 1-1 0 0,0 0 0 0 0,0 0 1 0 0,0 0-1 0 0,0-1 1 0 0,0 1-1 0 0,-1 0 0 0 0,1 0 1 0 0,0 0-1 0 0,-1 0 1 0 0,1 0-1 0 0,-1 0 0 0 0,1 0 1 0 0,-1 1-1 0 0,1-1 0 0 0,-1 0 1 0 0,0 0-1 0 0,1 0 1 0 0,-1 0-1 0 0,0 1 0 0 0,0-1 1 0 0,0 0-1 0 0,0 0 1 0 0,0 0-1 0 0,0 1 0 0 0,-1-1 1 0 0,1 0-1 0 0,0 0 1 0 0,0 0-1 0 0,-1 0 0 0 0,1 0 1 0 0,-1 1-1 0 0,1-1 0 0 0,-1 0 1 0 0,1 0-1 0 0,-1 0-1 0 0,-6 10 22 0 0,0 0-1 0 0,0-1 0 0 0,-1 1 0 0 0,-1-1 1 0 0,1-1-1 0 0,-2 0 0 0 0,1 0 0 0 0,-1-1 1 0 0,-1 0-1 0 0,-1 1-21 0 0,-20 16 65 0 0,17-12-35 0 0,11-11-25 0 0,1 0 1 0 0,-1 0 0 0 0,1 1-1 0 0,0-1 1 0 0,-1 1-1 0 0,1 0 1 0 0,0 0 0 0 0,1 0-1 0 0,-1 1 1 0 0,1-1-1 0 0,-1 1 1 0 0,1-1-1 0 0,0 1 1 0 0,0 0 0 0 0,1 0-1 0 0,-1 0 1 0 0,1 0-1 0 0,-1 1-5 0 0,4-3-3 0 0,0 0-1 0 0,0 0 0 0 0,-1 0 1 0 0,2 0-1 0 0,-1 0 0 0 0,0-1 1 0 0,0 1-1 0 0,0-1 0 0 0,1 0 1 0 0,-1 1-1 0 0,1-1 0 0 0,-1 0 1 0 0,1-1-1 0 0,-1 1 0 0 0,1 0 1 0 0,-1-1-1 0 0,1 1 0 0 0,0-1 1 0 0,-1 0-1 0 0,1 0 0 0 0,0 0 1 0 0,0 0 3 0 0,4 1 6 0 0,44 5 40 0 0,-31-4-37 0 0,0 0-1 0 0,0 2 0 0 0,0 0 0 0 0,-1 1 0 0 0,1 1 1 0 0,15 7-9 0 0,-34-13 15 0 0,1 1 1 0 0,0 0 0 0 0,-1 0 0 0 0,1 0 0 0 0,-1 0-1 0 0,1 0 1 0 0,-1 0 0 0 0,1 0 0 0 0,-1 1-1 0 0,0-1 1 0 0,1 1 0 0 0,-1-1 0 0 0,0 1-1 0 0,0-1 1 0 0,0 1 0 0 0,0-1 0 0 0,-1 1-1 0 0,1 0 1 0 0,0 0 0 0 0,-1-1 0 0 0,1 1 0 0 0,-1 0-1 0 0,1 0 1 0 0,-1 0 0 0 0,0 0 0 0 0,0-1-1 0 0,0 1 1 0 0,0 0 0 0 0,0 0 0 0 0,0 0-1 0 0,-1 0 1 0 0,1 0 0 0 0,-1-1 0 0 0,1 1 0 0 0,-1 0-1 0 0,1 0 1 0 0,-1-1 0 0 0,0 1 0 0 0,0 0-1 0 0,0-1 1 0 0,-1 2-16 0 0,-55 56 774 0 0,36-46-802 0 0,0-1 1 0 0,-1 0-1 0 0,0-2 1 0 0,-1 0-1 0 0,0-2 1 0 0,-1 0-1 0 0,0-2 1 0 0,0 0-1 0 0,0-2 1 0 0,-1-1-1 0 0,-23 0 28 0 0,36-2-394 0 0,-13-1-835 0 0,13-4-2872 0 0,11 3-701 0 0,1-2-3033 0 0</inkml:trace>
  <inkml:trace contextRef="#ctx0" brushRef="#br0" timeOffset="1084.99">1232 522 6025 0 0,'0'0'1623'0'0,"0"0"-193"0"0,0 0 120 0 0,0 0 155 0 0,0 0-71 0 0,0 0-299 0 0,0 0-427 0 0,0 0-366 0 0,-25 36-204 0 0,-81 111-154 0 0,15-15-154 0 0,-19-19-215 0 0,29-48-3195 0 0,34-25-7137 0 0,40-32 7295 0 0</inkml:trace>
  <inkml:trace contextRef="#ctx0" brushRef="#br0" timeOffset="1635.058">1225 931 0 0 0,'0'0'1002'0'0,"0"0"-205"0"0,0 0-98 0 0,0 0 66 0 0,0 0 93 0 0,0 0 79 0 0,0 0 17 0 0,0 0-17 0 0,-31 22 22 0 0,-97 70 50 0 0,72-56 1850 0 0,60-41 548 0 0,18-16-3283 0 0,-14 14 284 0 0,50-48-77 0 0,4 2-1 0 0,1 3 1 0 0,2 3-1 0 0,3 2 1 0 0,1 4-1 0 0,10-1-330 0 0,-24 34-662 0 0,-53 33 191 0 0,-10 262 36 0 0,18-236 705 0 0,-9-50-164 0 0,-2-7 3163 0 0,-21-18-2622 0 0,-2 4-764 0 0,0 0 1 0 0,-2 2-1 0 0,0 1 1 0 0,0 1-1 0 0,-2 1 1 0 0,0 2 0 0 0,-22-8 116 0 0,-5 5-4639 0 0,-4 7-4066 0 0,43 8 2442 0 0</inkml:trace>
</inkml:ink>
</file>

<file path=ppt/ink/ink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4.38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396 96 3537 0 0,'0'0'2114'0'0,"0"0"-230"0"0,0 0-69 0 0,0 0 109 0 0,0 0 26 0 0,0 0-199 0 0,0 0-381 0 0,0 0-422 0 0,0 0-321 0 0,0 0-182 0 0,0 0-86 0 0,0 0-4 0 0,-9 14 41 0 0,-65 109 720 0 0,58-96-936 0 0,-170 251-263 0 0,147-251-3922 0 0,17-43-8430 0 0,20 9 8187 0 0</inkml:trace>
  <inkml:trace contextRef="#ctx0" brushRef="#br0" timeOffset="236.463">0 0 7866 0 0,'0'0'1695'0'0,"0"0"-464"0"0,0 0-365 0 0,0 0 121 0 0,0 0 306 0 0,0 0 64 0 0,0 0-148 0 0,0 0-243 0 0,0 0-216 0 0,0 0-157 0 0,17 35-125 0 0,56 108-74 0 0,-12-48 263 0 0,-18-36-168 0 0,3-3 0 0 0,2-1 0 0 0,41 36-489 0 0,-40-61-1773 0 0,-32-25-2003 0 0,3-3-4299 0 0,-12-2-100 0 0</inkml:trace>
</inkml:ink>
</file>

<file path=ppt/ink/ink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48.9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22 0 0 0,'0'0'1027'0'0,"0"0"553"0"0,0 0 238 0 0,0 0-70 0 0,0 0-193 0 0,0 0-197 0 0,0 0-159 0 0,0 0-95 0 0,0 0-78 0 0,3 1-66 0 0,50 13 3576 0 0,40-13-2180 0 0,-49-2-1631 0 0,181-18 537 0 0,-124 5-951 0 0,-91 13-712 0 0,-15-1-3677 0 0,-18 2-9211 0 0,16 3 8492 0 0</inkml:trace>
  <inkml:trace contextRef="#ctx0" brushRef="#br0" timeOffset="307.325">37 272 0 0 0,'0'0'1910'0'0,"0"0"-505"0"0,0 0 8 0 0,0 0 348 0 0,0 0 400 0 0,0 0 99 0 0,0 0-230 0 0,0 0-386 0 0,0 0-342 0 0,0 0-234 0 0,0 0-158 0 0,0 0-123 0 0,18 2-98 0 0,57 2-61 0 0,-55-3-262 0 0,0-1-1 0 0,1-1 1 0 0,-1-1 0 0 0,0-1-1 0 0,0-1 1 0 0,0-1-1 0 0,3-1-365 0 0,22-5 389 0 0,144-22 25 0 0,-148 30-3969 0 0,1 2-3680 0 0,-34 1-3769 0 0</inkml:trace>
  <inkml:trace contextRef="#ctx0" brushRef="#br0" timeOffset="4565.433">910 659 0 0 0,'0'0'227'0'0,"0"0"33"0"0,0 0 17 0 0,0 0 217 0 0,0 0 270 0 0,0 0 172 0 0,0 0 31 0 0,0 0-79 0 0,0 0-32 0 0,0 0 23 0 0,0 0 57 0 0,8 1 56 0 0,-2-1-994 0 0,2 1 522 0 0,1 0 0 0 0,0 0 0 0 0,0-1 0 0 0,0 0 0 0 0,0-1 0 0 0,0 0 1 0 0,-1-1-1 0 0,1 1 0 0 0,0-2 0 0 0,-1 1 0 0 0,1-1 0 0 0,4-3-520 0 0,40-31 1040 0 0,-1-2-1 0 0,-2-3 1 0 0,-2-1-1 0 0,13-20-1039 0 0,-35 36 126 0 0,-12 15-81 0 0,0-1 0 0 0,0 0 0 0 0,-2-1 0 0 0,0 0 0 0 0,0-1 0 0 0,-1-1 0 0 0,-1 0 1 0 0,-1 0-1 0 0,0-1 0 0 0,-1 0 0 0 0,-1 0 0 0 0,0-1 0 0 0,-2 0 0 0 0,0 0 0 0 0,-1-1 0 0 0,1-6-45 0 0,-5 23-64 0 0,0 0 1 0 0,-1 0-1 0 0,1 0 0 0 0,0 0 0 0 0,0 0 0 0 0,-1 0 1 0 0,1 0-1 0 0,-1 1 0 0 0,0-1 0 0 0,0 0 0 0 0,1 0 0 0 0,-1 1 1 0 0,0-1-1 0 0,0 0 0 0 0,-1 1 0 0 0,1-1 0 0 0,0 1 1 0 0,0-1-1 0 0,-1 1 0 0 0,1 0 0 0 0,-1 0 0 0 0,1 0 0 0 0,-1-1 1 0 0,0 1-1 0 0,1 1 0 0 0,-1-1 0 0 0,0 0 0 0 0,0 0 1 0 0,1 1-1 0 0,-1-1 0 0 0,0 1 0 0 0,0-1 0 0 0,0 1 0 0 0,0 0 1 0 0,0 0-1 0 0,0 0 0 0 0,0 0 0 0 0,0 0 0 0 0,0 0 1 0 0,1 0-1 0 0,-1 1 0 0 0,0-1 0 0 0,0 1 0 0 0,0-1 0 0 0,0 1 1 0 0,0 0-1 0 0,1 0 0 0 0,-1 0 0 0 0,0 0 0 0 0,1 0 1 0 0,-1 0-1 0 0,1 0 0 0 0,-1 0 0 0 0,1 1 64 0 0,-16 12-105 0 0,2 1-1 0 0,0 1 1 0 0,1 0-1 0 0,0 1 1 0 0,1 0-1 0 0,2 1 1 0 0,-1 0 0 0 0,2 1-1 0 0,0 1 1 0 0,2-1-1 0 0,0 1 1 0 0,1 1-1 0 0,1 0 1 0 0,1-1-1 0 0,-2 16 106 0 0,6-30 59 0 0,0 0 0 0 0,0 0 0 0 0,0 0 0 0 0,1 0 0 0 0,0 0-1 0 0,0 0 1 0 0,0 0 0 0 0,1-1 0 0 0,0 1 0 0 0,0 0 0 0 0,0 0-1 0 0,1 0 1 0 0,0 0 0 0 0,0-1 0 0 0,0 1 0 0 0,1-1 0 0 0,0 0-1 0 0,0 0 1 0 0,0 0 0 0 0,1 0 0 0 0,-1 0 0 0 0,1 0 0 0 0,1-1-1 0 0,-1 0 1 0 0,0 0 0 0 0,1 0 0 0 0,0-1 0 0 0,0 1 0 0 0,0-1-1 0 0,0 0 1 0 0,1-1 0 0 0,-1 1 0 0 0,1-1 0 0 0,-1 0 0 0 0,6 1-59 0 0,5 0 213 0 0,1-1 0 0 0,-1-1 0 0 0,1 0 0 0 0,0-1 0 0 0,-1-1 0 0 0,1 0 0 0 0,-1-2 0 0 0,1 0 0 0 0,-1 0 0 0 0,0-2 0 0 0,0 0 0 0 0,-1 0 0 0 0,1-2 0 0 0,3-2-213 0 0,3 1 54 0 0,0 0 0 0 0,0-2 0 0 0,-1-1 0 0 0,-1 0 0 0 0,0-1 0 0 0,0-2 0 0 0,-2 0 0 0 0,1 0 0 0 0,-2-2 0 0 0,0 0 1 0 0,-1-1-1 0 0,0-1 0 0 0,-2-1 0 0 0,0 0 0 0 0,-1 0 0 0 0,6-15-54 0 0,-15-19-1454 0 0,-5 52 1275 0 0,0-1 0 0 0,0 1 0 0 0,0 0 0 0 0,0-1 0 0 0,0 1-1 0 0,0 0 1 0 0,0 0 0 0 0,0 0 0 0 0,0 0 0 0 0,0 0 0 0 0,-1 0 0 0 0,1 0 0 0 0,0 0 0 0 0,-1 0-1 0 0,1 1 1 0 0,-1-1 0 0 0,1 0 0 0 0,-1 1 0 0 0,1-1 0 0 0,-1 1 0 0 0,0 0 0 0 0,1-1 0 0 0,-1 1-1 0 0,1 0 1 0 0,-1 0 0 0 0,0 0 0 0 0,1 0 0 0 0,-1 0 0 0 0,1 1 0 0 0,-1-1 0 0 0,0 0 0 0 0,0 1 179 0 0,-58 38-4996 0 0,54-32 4956 0 0,1 0 0 0 0,0 1 0 0 0,1 0 0 0 0,-1-1 0 0 0,1 1 0 0 0,1 1 0 0 0,0-1 0 0 0,0 0 0 0 0,0 1 0 0 0,1 0 0 0 0,0 7 40 0 0,1-11 128 0 0,0 0 1 0 0,1 0-1 0 0,0 0 1 0 0,0 0-1 0 0,1 0 1 0 0,-1 0-1 0 0,1 0 1 0 0,0 0-1 0 0,1 0 1 0 0,-1 0-1 0 0,1 0 1 0 0,0 0-1 0 0,0-1 1 0 0,0 1-1 0 0,1-1 1 0 0,0 1-1 0 0,0-1 1 0 0,0 0-1 0 0,0 0 1 0 0,0 0-1 0 0,1-1 1 0 0,0 1-1 0 0,0-1 1 0 0,0 0-1 0 0,0 0 1 0 0,0 0-1 0 0,0-1 1 0 0,1 1-1 0 0,0-1 1 0 0,-1 0-1 0 0,2 0-128 0 0,11 4 415 0 0,1-2-1 0 0,0 1 0 0 0,0-2 1 0 0,0 0-1 0 0,0-1 0 0 0,0-1 1 0 0,1-1-1 0 0,-1-1 0 0 0,0 0 1 0 0,0-1-1 0 0,0-1 0 0 0,0-1 1 0 0,7-2-415 0 0,2-3 242 0 0,0 0 0 0 0,-1-2 0 0 0,0 0 0 0 0,-1-2 1 0 0,0-1-1 0 0,-1-1 0 0 0,-1-1 0 0 0,0-1 0 0 0,-1-1 1 0 0,-1-1-1 0 0,-1-1 0 0 0,-1 0 0 0 0,0-2 0 0 0,-2 0 0 0 0,4-7-242 0 0,-16 23 3 0 0,-1 0 0 0 0,0 0 0 0 0,0-1 0 0 0,0 1 0 0 0,-1-1-1 0 0,0 0 1 0 0,0 0 0 0 0,-1 0 0 0 0,0 0 0 0 0,0-1 0 0 0,-1 1-1 0 0,1-1 1 0 0,-2 1 0 0 0,1-1 0 0 0,-1 1 0 0 0,0-1-1 0 0,-1-1-2 0 0,-1 6-60 0 0,0 1 0 0 0,-1-1 0 0 0,1 1 0 0 0,-1 0 0 0 0,0 0 0 0 0,0 0 0 0 0,0 0 0 0 0,0 0 0 0 0,0 1 0 0 0,0-1 0 0 0,0 1 0 0 0,0 0 0 0 0,0 0 0 0 0,-1 0 0 0 0,1 0 0 0 0,-1 1 0 0 0,1-1 0 0 0,0 1 0 0 0,-1 0 0 0 0,1 0 0 0 0,-1 0 0 0 0,1 0 0 0 0,0 1 0 0 0,-1-1 0 0 0,1 1 0 0 0,-1 0 0 0 0,1 0 0 0 0,0 0 0 0 0,0 1 0 0 0,0-1 0 0 0,0 1 0 0 0,0 0 0 0 0,-2 1 60 0 0,-5 5 9 0 0,0 0 1 0 0,1 1-1 0 0,0 0 0 0 0,0 1 0 0 0,1 0 1 0 0,0 0-1 0 0,1 1 0 0 0,0 0 1 0 0,1 0-1 0 0,0 1 0 0 0,0 0 0 0 0,2 0 1 0 0,-1 0-1 0 0,2 0 0 0 0,0 1 0 0 0,0-1 1 0 0,1 1-1 0 0,0 0 0 0 0,1 0 1 0 0,1 0-1 0 0,0 0 0 0 0,1 0-9 0 0,1-6 37 0 0,0-1 0 0 0,1 1 0 0 0,0-1 0 0 0,0 0 0 0 0,1 0 0 0 0,0 0 0 0 0,0 0 0 0 0,0-1 0 0 0,1 0 0 0 0,-1 0 0 0 0,1 0 1 0 0,1 0-1 0 0,-1-1 0 0 0,1 1 0 0 0,-1-1 0 0 0,1-1 0 0 0,0 1 0 0 0,1-1 0 0 0,-1 0 0 0 0,0-1 0 0 0,1 1 0 0 0,0-1 0 0 0,-1 0 0 0 0,1-1 0 0 0,0 0 0 0 0,4 0-37 0 0,-4 1 2 0 0,-1 0 1 0 0,1-1-1 0 0,0 0 1 0 0,-1 0-1 0 0,1-1 0 0 0,0 0 1 0 0,-1 0-1 0 0,1 0 0 0 0,0-1 1 0 0,0 0-1 0 0,-1-1 1 0 0,1 1-1 0 0,2-2-2 0 0,-7 2-110 0 0,0 0 0 0 0,0 0 1 0 0,0 0-1 0 0,0-1 0 0 0,0 1 0 0 0,0-1 0 0 0,-1 1 1 0 0,1-1-1 0 0,0 0 0 0 0,-1 0 0 0 0,1 1 0 0 0,-1-1 1 0 0,0 0-1 0 0,1 0 0 0 0,-1 0 0 0 0,0-1 0 0 0,0 1 1 0 0,-1 0-1 0 0,1 0 0 0 0,0-1 0 0 0,-1 1 0 0 0,1 0 1 0 0,-1-1-1 0 0,0 1 0 0 0,0-2 110 0 0,1-35-4314 0 0,-3 13-2157 0 0,2 14-245 0 0</inkml:trace>
</inkml:ink>
</file>

<file path=ppt/ink/ink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7:58.45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0 365 3953 0 0,'0'0'801'0'0,"0"0"-134"0"0,0 0 99 0 0,0 0 293 0 0,0 0 230 0 0,0 0 5 0 0,0 0-163 0 0,0 0-218 0 0,0 0-114 0 0,0 0-25 0 0,0 0 14 0 0,0 0 29 0 0,0 0 11 0 0,22-7 14 0 0,68-24-19 0 0,104-8 1995 0 0,46 31-1854 0 0,-157 8-859 0 0,-47 0 2845 0 0,-60-19-2355 0 0,-142-123-379 0 0,120 92-1343 0 0,19 21-1928 0 0,2 1-6437 0 0,18 17-2010 0 0</inkml:trace>
</inkml:ink>
</file>

<file path=ppt/ink/ink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18.588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790 2275 0 0 0,'0'0'147'0'0,"0"0"403"0"0,0 0 149 0 0,0 0 69 0 0,0 0 67 0 0,6 1 560 0 0,19 2 8171 0 0,-7-23-5078 0 0,10-15-2273 0 0,17-54-567 0 0,72-61-1017 0 0,12 13-376 0 0,-49 49-84 0 0,9-40-47 0 0,-12 31-123 0 0,-5 1 15 0 0,18-35-13 0 0,-36 52-5 0 0,-4 3 32 0 0,-17 25-57 0 0,0 5 68 0 0,1-5-25 0 0,-3 8-13 0 0,29-24 20 0 0,-6 8-27 0 0,30-52 102 0 0,-45 70-99 0 0,-2 8-7 0 0,-36 31 20 0 0,-33 9 1251 0 0,-186 95-1438 0 0,162-85 233 0 0,43-14-52 0 0,0 1 0 0 0,0-1 1 0 0,1 2-1 0 0,0 0 0 0 0,0 1 0 0 0,0 0 1 0 0,0 0-1 0 0,1 1 0 0 0,0 1 1 0 0,1 0-1 0 0,-3 2-6 0 0,5 20-232 0 0,8-30 228 0 0,0 0 7 0 0,0 0-2 0 0,0 0 22 0 0,0 0-2 0 0,0 0 0 0 0,0 0-23 0 0,0 0 8 0 0,0 0-12 0 0,0 0-14 0 0,0 0 4 0 0,0 0 4 0 0,0 0-7 0 0,11 5 32 0 0,32 76-22 0 0,-25-42 45 0 0,-1 2 1 0 0,-2 0-1 0 0,-3 1 0 0 0,6 32-36 0 0,0 8 83 0 0,5 42-12 0 0,-10-104 1080 0 0,-10-46-513 0 0,16-106-411 0 0,74-156-294 0 0,-37 141 49 0 0,-55 142 1418 0 0,0 0-6691 0 0,1-4-13105 0 0,0 3 13777 0 0,0 5 4619 0 0</inkml:trace>
  <inkml:trace contextRef="#ctx0" brushRef="#br0" timeOffset="8060.346">304 862 0 0 0,'0'0'332'0'0,"0"0"751"0"0,0 0 352 0 0,0 0 281 0 0,0 0 275 0 0,0 0 78 0 0,0 0-125 0 0,0 0-234 0 0,0 0-284 0 0,0 0-245 0 0,0 0-182 0 0,-3-6-169 0 0,-6-16-145 0 0,6 17-118 0 0,3 5-118 0 0,0 0-110 0 0,16 37 252 0 0,109 168-191 0 0,-105-170-338 0 0,-15-29 11 0 0,-1 0 1 0 0,-1 0-1 0 0,1 0 1 0 0,-1 0-1 0 0,0 1 1 0 0,0 0-1 0 0,-1 0 1 0 0,0-1-1 0 0,0 1 1 0 0,-1 0 0 0 0,0 1-1 0 0,0-1-73 0 0,-1-6 124 0 0,-14-5 1114 0 0,-10-38-1079 0 0,1 0 0 0 0,3-1 0 0 0,1-1 0 0 0,2-1 0 0 0,-7-30-159 0 0,16 40-30 0 0,1-1 0 0 0,2 0 1 0 0,1 0-1 0 0,2 0 1 0 0,1 0-1 0 0,4-24 30 0 0,-2 50-26 0 0,0 0 0 0 0,0 0-1 0 0,1 0 1 0 0,1 0 0 0 0,0 0 0 0 0,0 0-1 0 0,1 1 1 0 0,0-1 0 0 0,1 1-1 0 0,5-8 27 0 0,-9 17-14 0 0,1-1 0 0 0,-1 0 0 0 0,1 1 0 0 0,-1-1 0 0 0,1 1 0 0 0,-1 0 0 0 0,1 0 0 0 0,0-1 0 0 0,-1 1 0 0 0,1 0 0 0 0,0 0 0 0 0,-1 0 0 0 0,1 1 0 0 0,-1-1-1 0 0,1 0 1 0 0,0 1 0 0 0,-1-1 0 0 0,1 1 0 0 0,-1-1 0 0 0,1 1 0 0 0,-1 0 0 0 0,0-1 0 0 0,1 1 0 0 0,-1 0 0 0 0,0 0 0 0 0,1 0 0 0 0,-1 0 0 0 0,0 0 0 0 0,0 1 0 0 0,0-1-1 0 0,0 0 1 0 0,0 1 0 0 0,0-1 14 0 0,75 70 224 0 0,-68-63-370 0 0,10 8 330 0 0,-8-11-2910 0 0,-10-6 810 0 0,-1-1-150 0 0,2 2-5688 0 0,-1 0 563 0 0</inkml:trace>
  <inkml:trace contextRef="#ctx0" brushRef="#br0" timeOffset="8458.894">694 851 2849 0 0,'0'0'1893'0'0,"0"0"-451"0"0,0 0-158 0 0,0 0 219 0 0,0 0 202 0 0,0 0-85 0 0,0 0-357 0 0,0 0-426 0 0,0 0-326 0 0,0 0-181 0 0,0 0-18 0 0,0 0 42 0 0,0 0 42 0 0,3 5 62 0 0,80 174 2491 0 0,-57-114-2953 0 0,-23-58-654 0 0,-3-6-7363 0 0,-2-6-629 0 0,0-1 6872 0 0,0 3 1183 0 0</inkml:trace>
  <inkml:trace contextRef="#ctx0" brushRef="#br0" timeOffset="13311.764">676 898 0 0 0,'-4'0'453'0'0,"-9"-3"46"0"0,9-5 4416 0 0,9-9-3359 0 0,-4 16-1328 0 0,41-58 2171 0 0,42-17-256 0 0,-46 67-2036 0 0,-27 46 164 0 0,-10-30-190 0 0,-1 1 0 0 0,0-1 0 0 0,0 0 0 0 0,0 0 0 0 0,-1 0 0 0 0,0 1 0 0 0,0-1 0 0 0,0 0 0 0 0,-1 0 1 0 0,-1 0-1 0 0,1-1 0 0 0,-1 1 0 0 0,0-1 0 0 0,0 1 0 0 0,-3 2-81 0 0,-4 5 334 0 0,20-12-1046 0 0,-8-2 727 0 0,14-5 7 0 0,-10 2-17 0 0,1 1-1 0 0,0-1 1 0 0,0 1 0 0 0,0 1 0 0 0,0-1-1 0 0,0 1 1 0 0,0 0 0 0 0,0 1-1 0 0,0 0 1 0 0,1 0 0 0 0,-1 0 0 0 0,0 1-1 0 0,0 0 1 0 0,0 1 0 0 0,0-1 0 0 0,2 2-5 0 0,-7-1 61 0 0,-1 1 1 0 0,1-1 0 0 0,-1 0-1 0 0,1 1 1 0 0,-1-1-1 0 0,0 1 1 0 0,0-1 0 0 0,0 1-1 0 0,0 0 1 0 0,0 0 0 0 0,0-1-1 0 0,-1 1 1 0 0,0 0 0 0 0,1 0-1 0 0,-1 0 1 0 0,0 0 0 0 0,0-1-1 0 0,-1 1 1 0 0,1 0 0 0 0,-1 0-1 0 0,1 0 1 0 0,-1-1 0 0 0,0 1-1 0 0,0 0 1 0 0,0-1-1 0 0,0 1 1 0 0,0-1 0 0 0,-1 1-1 0 0,1-1 1 0 0,-1 1 0 0 0,0-1-1 0 0,0 0 1 0 0,1 0 0 0 0,-1 0-1 0 0,-1 1-61 0 0,-95 85 787 0 0,28-52-1695 0 0,72-50-10249 0 0,-2 10 6756 0 0</inkml:trace>
  <inkml:trace contextRef="#ctx0" brushRef="#br0" timeOffset="13870.77">1003 582 0 0 0,'0'0'952'0'0,"0"0"347"0"0,0 0 53 0 0,0 0-94 0 0,0 0-183 0 0,0 0-147 0 0,0 0-76 0 0,0 0-64 0 0,0 0-29 0 0,0-3-67 0 0,11 134 3279 0 0,-18 124-3771 0 0,6-245-394 0 0,-12 84-1189 0 0,-5-33-4458 0 0,17-59 5084 0 0,-1 1-210 0 0,2 0-2482 0 0,0 0 1914 0 0</inkml:trace>
  <inkml:trace contextRef="#ctx0" brushRef="#br0" timeOffset="14693.799">1178 490 1280 0 0,'0'0'926'0'0,"0"0"-54"0"0,0 0 103 0 0,0 0 180 0 0,0 0 68 0 0,0 0-144 0 0,0 0-273 0 0,0 0-216 0 0,0 0-103 0 0,0 0-13 0 0,0 0 48 0 0,0 0 57 0 0,0 0 29 0 0,-1 8-16 0 0,-23 135 1184 0 0,5 148-2300 0 0,30-309 1258 0 0,35-212 330 0 0,-31 155-1054 0 0,-13 58-77 0 0,1-1-1 0 0,1 1 1 0 0,0 0-1 0 0,2 0 1 0 0,-1 0-1 0 0,2 1 1 0 0,0 0-1 0 0,8-12 68 0 0,-14 26 49 0 0,0 3-75 0 0,-1-1 0 0 0,0 1 1 0 0,0 0-1 0 0,0-1 0 0 0,0 1 0 0 0,0-1 0 0 0,0 1 0 0 0,1-1 0 0 0,-1 1 0 0 0,0 0 0 0 0,1-1 1 0 0,-1 1-1 0 0,0-1 0 0 0,1 1 0 0 0,-1-1 0 0 0,0 1 0 0 0,1-1 0 0 0,-1 0 0 0 0,1 1 1 0 0,-1-1-1 0 0,1 0 0 0 0,-1 1 0 0 0,1-1 0 0 0,-1 0 0 0 0,1 1 0 0 0,0-1 0 0 0,-1 0 0 0 0,1 0 1 0 0,-1 0-1 0 0,1 1 0 0 0,-1-1 0 0 0,1 0 0 0 0,0 0 0 0 0,-1 0 0 0 0,1 0 0 0 0,0 0 0 0 0,-1 0 1 0 0,1 0-1 0 0,-1 0 0 0 0,1-1 0 0 0,0 1 0 0 0,-1 0 0 0 0,1 0 0 0 0,-1 0 0 0 0,1-1 0 0 0,-1 1 1 0 0,1 0-1 0 0,-1-1 0 0 0,1 1 0 0 0,-1 0 0 0 0,1-1 0 0 0,-1 1 0 0 0,1-1 0 0 0,-1 1 0 0 0,1 0 1 0 0,-1-1-1 0 0,0 1 0 0 0,1-1 0 0 0,-1 0 0 0 0,0 1 0 0 0,0-1 0 0 0,1 1 0 0 0,-1-1 0 0 0,0 1 1 0 0,0-1-1 0 0,0 0 0 0 0,0 1 26 0 0,35 52 200 0 0,5 2-85 0 0,1-1-71 0 0,-20-17 1133 0 0,-48-36-5 0 0,-143-7-10 0 0,94 6-6912 0 0,42 1 1665 0 0,30 0-2953 0 0</inkml:trace>
  <inkml:trace contextRef="#ctx0" brushRef="#br0" timeOffset="15960.785">0 379 0 0 0,'0'0'1204'0'0,"0"0"123"0"0,0 0-87 0 0,0 0-190 0 0,0 0-114 0 0,0 0 24 0 0,0 0 149 0 0,4-3 171 0 0,69-38 6419 0 0,115-55-3524 0 0,-60 30-3556 0 0,-85 48-483 0 0,-43 18-109 0 0,0 0-4 0 0,0 0 15 0 0,0 0 18 0 0,0 0 18 0 0,0 0 19 0 0,0 0 11 0 0,0 0 8 0 0,0 0 9 0 0,0 0 13 0 0,0 0 5 0 0,0 0 13 0 0,0 0 13 0 0,0 0 7 0 0,0 0 17 0 0,0 0 3 0 0,0 0-25 0 0,-23-7 651 0 0,-99-38-21 0 0,56-11-2856 0 0,45 36-2719 0 0,1 0-5306 0 0,13 13 1697 0 0</inkml:trace>
</inkml:ink>
</file>

<file path=ppt/ink/ink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66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60 80 0 0,'0'0'1358'0'0,"0"0"-686"0"0,0 0-105 0 0,0 0 387 0 0,0 0 488 0 0,0 0 334 0 0,0 0-19 0 0,0 0-265 0 0,0 0-284 0 0,0 0-227 0 0,0 0-124 0 0,22-2-30 0 0,133-12 1612 0 0,207-15 1859 0 0,-279 22-4543 0 0,-83 3-3292 0 0,-3 1-7516 0 0,1 3 5180 0 0</inkml:trace>
</inkml:ink>
</file>

<file path=ppt/ink/ink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8:59.937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41 4593 0 0,'0'0'3025'0'0,"0"0"-1366"0"0,0 0-640 0 0,0 0 42 0 0,0 0 221 0 0,0 0 131 0 0,0 0-95 0 0,0 0-196 0 0,0 0-209 0 0,0 0-105 0 0,0 0-56 0 0,0 0-73 0 0,0 0-55 0 0,21 3-56 0 0,68 9-78 0 0,-61-9-265 0 0,0-2 0 0 0,0-1 0 0 0,0-1 0 0 0,0-1 0 0 0,0-2 0 0 0,1-1-225 0 0,15-2 100 0 0,86-9 52 0 0,-18 2-3741 0 0,-90 9-790 0 0,-10 0-5637 0 0,-9 4 5072 0 0</inkml:trace>
</inkml:ink>
</file>

<file path=ppt/ink/ink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0.44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0 0 3433 0 0,'0'0'1427'0'0,"0"0"-35"0"0,0 0-12 0 0,0 0 198 0 0,0 0 116 0 0,0 0-143 0 0,0 0-344 0 0,0 0-429 0 0,0 0-345 0 0,0 0-211 0 0,0 0-67 0 0,0 0 66 0 0,0 0 114 0 0,9 7 623 0 0,231 67 2676 0 0,-202-59-3505 0 0,-25-12-105 0 0,-1 1 0 0 0,1 1 1 0 0,0 0-1 0 0,-1 1 0 0 0,0 0 0 0 0,-1 0 0 0 0,1 2 1 0 0,-1-1-1 0 0,-1 2 0 0 0,1-1 0 0 0,-1 1 0 0 0,-1 1 1 0 0,0 0-1 0 0,1 1-24 0 0,-8-5 26 0 0,-1 0 1 0 0,1 0-1 0 0,-1 0 0 0 0,0 0 1 0 0,-1 0-1 0 0,1 0 1 0 0,-1 0-1 0 0,-1 1 1 0 0,1-1-1 0 0,-1 0 0 0 0,0 0 1 0 0,0 0-1 0 0,-1 0 1 0 0,1 0-1 0 0,-1 0 1 0 0,-3 4-27 0 0,-8 15 61 0 0,-1-1 0 0 0,-1 0 1 0 0,-2-1-1 0 0,0-1 0 0 0,-2-1 1 0 0,0 0-1 0 0,-1-1 0 0 0,-1-1 1 0 0,-1-1-1 0 0,0-1 0 0 0,-14 7-61 0 0,-6 1 61 0 0,-38 27-2557 0 0,74-43-1277 0 0,5-4-2460 0 0,1-1-3289 0 0</inkml:trace>
</inkml:ink>
</file>

<file path=ppt/ink/ink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8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0 0 0 0,'0'0'644'0'0,"0"0"-38"0"0,0 0 56 0 0,0 0 189 0 0,0 0 255 0 0,0 0 114 0 0,0 0-77 0 0,0 0-183 0 0,0 0-180 0 0,0 0-67 0 0,0 0 77 0 0,0 0 108 0 0,0 0 105 0 0,6 13 68 0 0,29 83 1012 0 0,-16 218 1625 0 0,-33 158-3253 0 0,9-381-289 0 0,1-24-383 0 0,4-1 1 0 0,2 1 0 0 0,3-1-1 0 0,3 0 1 0 0,8 26 216 0 0,-3-48-3098 0 0,-1-19-4914 0 0,-7-20 1345 0 0</inkml:trace>
</inkml:ink>
</file>

<file path=ppt/ink/ink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011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16 6689 0 0,'0'0'2102'0'0,"0"0"-816"0"0,0 0-174 0 0,0 0 236 0 0,0 0 203 0 0,0 0-29 0 0,0 0-280 0 0,33 0-286 0 0,105 2-224 0 0,292-19 1160 0 0,-413 17-2489 0 0,12 0 443 0 0,-24 0-3843 0 0,-5 1-3763 0 0,-3 2-164 0 0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3:58:59.009"/>
    </inkml:context>
    <inkml:brush xml:id="br0">
      <inkml:brushProperty name="width" value="0.1" units="cm"/>
      <inkml:brushProperty name="height" value="0.1" units="cm"/>
    </inkml:brush>
  </inkml:definitions>
  <inkml:trace contextRef="#ctx0" brushRef="#br0">7 1 6577 0 0,'0'0'1909'0'0,"0"0"-730"0"0,0 0-471 0 0,0 0-104 0 0,0 0 103 0 0,0 0 137 0 0,0 0 74 0 0,0 0-16 0 0,0 0-39 0 0,0 0-55 0 0,0 0-87 0 0,0 0-88 0 0,3 34-53 0 0,6 111-70 0 0,-4 264 653 0 0,-29-45-2454 0 0,26-311-3206 0 0,33-56-6787 0 0,-28-2 8730 0 0</inkml:trace>
</inkml:ink>
</file>

<file path=ppt/ink/ink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9.25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 12579 0 0,'0'0'696'0'0,"0"0"-64"0"0,0 0 384 0 0,0 0 296 0 0,0 0 105 0 0,0 0-249 0 0,0 0-400 0 0,0 0-216 0 0,215 22-176 0 0,-172-22-112 0 0,5 0-88 0 0,1 0-112 0 0,1-4-160 0 0,-2 1-392 0 0,-2 3-704 0 0,-4 0-1208 0 0,-9 0-2345 0 0,-11 0-7290 0 0</inkml:trace>
</inkml:ink>
</file>

<file path=ppt/ink/ink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01.4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122 523 920 0 0,'0'0'1455'0'0,"0"0"5"0"0,0 0 70 0 0,0 0 157 0 0,0 0 175 0 0,0 0 41 0 0,0 0-144 0 0,0 0-283 0 0,0 0-333 0 0,0 0-363 0 0,0 0-299 0 0,0 0-177 0 0,0 0-68 0 0,1 2 34 0 0,7 7 20 0 0,-1 1 0 0 0,0 0 0 0 0,-1 0-1 0 0,0 0 1 0 0,-1 1 0 0 0,0 0 0 0 0,-1 0-1 0 0,4 12-289 0 0,-6-15 75 0 0,61 176 1194 0 0,18 132-566 0 0,-47-219-576 0 0,-33-98-87 0 0,-1 1 0 0 0,0 0 0 0 0,0 0 0 0 0,0 0 0 0 0,1 0 0 0 0,-1-1 0 0 0,0 1 0 0 0,0 0 0 0 0,1 0 0 0 0,-1 0 0 0 0,0 0 0 0 0,0 0 0 0 0,1 0 0 0 0,-1 0 0 0 0,0 0 0 0 0,1 0 0 0 0,-1 0 1 0 0,0 0-1 0 0,0 0 0 0 0,1 0 0 0 0,-1 0 0 0 0,0 0 0 0 0,0 0 0 0 0,1 0 0 0 0,-1 0 0 0 0,0 0 0 0 0,0 0 0 0 0,1 0 0 0 0,-1 0 0 0 0,0 1 0 0 0,0-1 0 0 0,1 0 0 0 0,-1 0 0 0 0,0 0 0 0 0,0 0 0 0 0,0 1 0 0 0,1-1 0 0 0,-1 0 0 0 0,0 0 0 0 0,0 0 0 0 0,0 1 0 0 0,1-1-40 0 0,1-35 1377 0 0,-1 31-1620 0 0,7-61 301 0 0,3 1-1 0 0,3 1 0 0 0,3 0 1 0 0,2 1-1 0 0,7-7-57 0 0,-20 51 16 0 0,4-12-18 0 0,3-4-74 0 0,-2-1-1 0 0,-1 0 1 0 0,-2 0-1 0 0,-1-1 1 0 0,-2-3 76 0 0,1-74-1595 0 0,-13 94-884 0 0,6 19 2197 0 0,1 0-1 0 0,0 0 1 0 0,-1-1-1 0 0,1 1 0 0 0,-1 0 1 0 0,1 0-1 0 0,0 0 0 0 0,-1-1 1 0 0,1 1-1 0 0,-1 0 0 0 0,1 0 1 0 0,-1 0-1 0 0,1 0 0 0 0,-1 0 1 0 0,1 0-1 0 0,0 0 0 0 0,-1 0 1 0 0,1 0-1 0 0,-1 0 1 0 0,1 0-1 0 0,-1 0 0 0 0,1 0 1 0 0,-1 0-1 0 0,1 1 0 0 0,0-1 1 0 0,-1 0-1 0 0,1 0 0 0 0,-1 0 1 0 0,1 1-1 0 0,0-1 0 0 0,-1 0 1 0 0,1 1-1 0 0,0-1 0 0 0,-1 0 1 0 0,1 1-1 0 0,0-1 1 0 0,-1 0-1 0 0,1 1 0 0 0,0-1 1 0 0,0 0-1 0 0,-1 1 0 0 0,1-1 1 0 0,0 1-1 0 0,0-1 0 0 0,0 1 1 0 0,0-1-1 0 0,0 0 0 0 0,-1 1 1 0 0,1-1-1 0 0,0 1 1 0 0,0-1-1 0 0,0 1 0 0 0,0-1 1 0 0,0 1-1 0 0,0-1 0 0 0,1 1 283 0 0,-3 6-4590 0 0</inkml:trace>
  <inkml:trace contextRef="#ctx0" brushRef="#br0" timeOffset="349.818">643 917 1968 0 0,'0'0'4500'0'0,"0"0"-2266"0"0,0 0-838 0 0,0 0-129 0 0,0 0-33 0 0,0 0-154 0 0,0 0-244 0 0,0 0-218 0 0,0 0-94 0 0,0 0 1 0 0,0 0-27 0 0,0 0-70 0 0,0 0-87 0 0,3 24-65 0 0,11 76-48 0 0,0 122 195 0 0,-11-197-727 0 0,-2-10-2869 0 0,-1-14 1329 0 0,0-1-738 0 0,0 0-768 0 0,0 0-324 0 0,0 0 225 0 0</inkml:trace>
  <inkml:trace contextRef="#ctx0" brushRef="#br0" timeOffset="828.824">582 914 0 0 0,'0'0'1142'0'0,"0"0"-117"0"0,0 0-27 0 0,0 0 167 0 0,0 0 189 0 0,0 0 76 0 0,0 0-148 0 0,0 0-209 0 0,0 0-186 0 0,0 0-162 0 0,0 0-69 0 0,0 0-16 0 0,20-6-8 0 0,60-20-17 0 0,20 16 984 0 0,-70 11-1324 0 0,-29-1-247 0 0,1 0 0 0 0,0 0-1 0 0,0 0 1 0 0,0 1 0 0 0,-1-1 0 0 0,1 0 0 0 0,0 1-1 0 0,0-1 1 0 0,-1 1 0 0 0,1 0 0 0 0,0-1 0 0 0,-1 1-1 0 0,1 0 1 0 0,-1 0 0 0 0,1 0 0 0 0,-1 0 0 0 0,1 0-1 0 0,-1 1 1 0 0,0-1 0 0 0,1 0 0 0 0,-1 0 0 0 0,0 1-1 0 0,0-1 1 0 0,0 1 0 0 0,0-1 0 0 0,0 1 0 0 0,-1 0-1 0 0,1-1 1 0 0,0 1 0 0 0,-1 0 0 0 0,1 0 0 0 0,-1-1-1 0 0,1 1 1 0 0,-1 0 0 0 0,0 0 0 0 0,0 0 0 0 0,0-1-1 0 0,0 1 1 0 0,0 0 0 0 0,0 0 0 0 0,-1 0 0 0 0,1-1 0 0 0,-1 1-1 0 0,1 0 1 0 0,-1-1 0 0 0,0 3-28 0 0,-59 95 1206 0 0,60-95-1224 0 0,0-1 1 0 0,0 0 0 0 0,0 1 0 0 0,1-1 0 0 0,-1 0-1 0 0,1 1 1 0 0,0-1 0 0 0,0 0 0 0 0,0 1 0 0 0,0-1-1 0 0,0 0 1 0 0,1 0 0 0 0,0 0 0 0 0,-1 0 0 0 0,1 0 0 0 0,0-1-1 0 0,0 1 1 0 0,1 0 0 0 0,-1-1 0 0 0,0 0 0 0 0,1 1-1 0 0,0-1 1 0 0,-1 0 0 0 0,1 0 0 0 0,0-1 0 0 0,0 1 0 0 0,0 0-1 0 0,0-1 1 0 0,0 0 0 0 0,1 0 0 0 0,-1 0 0 0 0,3 1 17 0 0,14 9 17 0 0,-18-10 7 0 0,0 1-1 0 0,-1-1 1 0 0,1 1-1 0 0,0-1 0 0 0,-1 1 1 0 0,0-1-1 0 0,1 1 0 0 0,-1 0 1 0 0,0 0-1 0 0,0 0 1 0 0,0 0-1 0 0,0 0 0 0 0,0 0 1 0 0,0 0-1 0 0,0 0 0 0 0,-1 0 1 0 0,1 0-1 0 0,-1 0 1 0 0,0 0-1 0 0,1 1 0 0 0,-1-1 1 0 0,0 0-1 0 0,0 0 0 0 0,0 0 1 0 0,-1 0-1 0 0,1 1 1 0 0,-1-1-1 0 0,1 0 0 0 0,-1 0 1 0 0,1 0-1 0 0,-1 0 0 0 0,0 0 1 0 0,0 0-1 0 0,0 0 1 0 0,0 0-1 0 0,-1 0 0 0 0,1-1 1 0 0,-1 2-24 0 0,-57 65 713 0 0,41-53-806 0 0,-1-1 0 0 0,0 0 0 0 0,-1-2 0 0 0,-1 0 1 0 0,0-1-1 0 0,-21 7 93 0 0,40-17-601 0 0,-22 6 75 0 0,17-9-3428 0 0,5-4-5126 0 0,2 2 4746 0 0</inkml:trace>
  <inkml:trace contextRef="#ctx0" brushRef="#br0" timeOffset="1064.933">1250 976 64 0 0,'0'0'3067'0'0,"0"0"-1138"0"0,0 0-396 0 0,0 0-36 0 0,0 0-66 0 0,0 0-214 0 0,0 0-385 0 0,-32 35-375 0 0,-102 110-285 0 0,62-56-250 0 0,32-34-322 0 0,-17 22-1604 0 0,17-30-4440 0 0,31-38 3171 0 0</inkml:trace>
  <inkml:trace contextRef="#ctx0" brushRef="#br0" timeOffset="5046.863">1287 1245 0 0 0,'0'0'891'0'0,"0"0"-279"0"0,0 0-39 0 0,0 0 170 0 0,0 0 141 0 0,0 0-27 0 0,0 0-263 0 0,0 0-334 0 0,0 0-207 0 0,0 0-57 0 0,0 0 26 0 0,-4 6 60 0 0,-149 238 1239 0 0,87-141-1453 0 0,28-52-11 0 0,38-50 169 0 0,0-1 72 0 0,0 0 106 0 0,18-23 1612 0 0,72-75-208 0 0,118-130-200 0 0,-146 151-1252 0 0,-43 105-1181 0 0,29 47 1694 0 0,-26 27-81 0 0,-5-3-378 0 0,-11-36 1149 0 0,-49-67 2189 0 0,-33-36-1981 0 0,46 28-1646 0 0,-1 2-1 0 0,0 1 1 0 0,0 1 0 0 0,-1 2-1 0 0,0 1 1 0 0,-1 1-1 0 0,-1 2 80 0 0,6-1-799 0 0,2 0-2047 0 0,7 2-4849 0 0,15 1 746 0 0</inkml:trace>
  <inkml:trace contextRef="#ctx0" brushRef="#br0" timeOffset="6098.896">0 188 448 0 0,'0'0'723'0'0,"0"0"-258"0"0,0 0 67 0 0,0 0 307 0 0,0 0 344 0 0,0 0 192 0 0,0 0-84 0 0,0 0-223 0 0,0 0-211 0 0,0 0-143 0 0,0 0-102 0 0,0 0-46 0 0,24-3-23 0 0,75-8-48 0 0,-28 18 741 0 0,-17 2-8 0 0,-1-3 0 0 0,1-2 0 0 0,0-3 0 0 0,11-2-1228 0 0,-11 0 61 0 0,-2-2 214 0 0,-52 2-183 0 0,0 0 1 0 0,1 0-1 0 0,-1 0 1 0 0,0 0-1 0 0,0 0 1 0 0,0 0-1 0 0,0 0 1 0 0,0 0-1 0 0,0 1 1 0 0,0-1-1 0 0,0 0 1 0 0,0 0-1 0 0,0 0 1 0 0,-1 0-1 0 0,1 0 1 0 0,0 0-1 0 0,0 0 1 0 0,-1 0-1 0 0,1 0 1 0 0,-1 1-1 0 0,1-1 1 0 0,-1 0 0 0 0,1 0-1 0 0,-1 1 1 0 0,0-1-1 0 0,1 0 1 0 0,-1 1-1 0 0,0-1 1 0 0,1 0-1 0 0,-1 1 1 0 0,0-1-1 0 0,0 1 1 0 0,0-1-1 0 0,1 1 1 0 0,-1 0-1 0 0,0-1 1 0 0,0 1-1 0 0,0 0 1 0 0,0 0-1 0 0,0-1-92 0 0,-38-26 283 0 0,-76-70-292 0 0,114 96-77 0 0,0 1 0 0 0,0-1 0 0 0,1 1 1 0 0,-1-1-1 0 0,0 1 0 0 0,1-1 0 0 0,-1 1 0 0 0,1-1 1 0 0,-1 0-1 0 0,1 1 0 0 0,-1-1 0 0 0,1 0 0 0 0,-1 0 1 0 0,1 1-1 0 0,-1-1 0 0 0,1 0 0 0 0,0 0 0 0 0,0 0 1 0 0,-1 1-1 0 0,1-1 0 0 0,0 0 0 0 0,0 0 0 0 0,0 0 1 0 0,0 0-1 0 0,0 1 0 0 0,0-1 0 0 0,0 0 0 0 0,0 0 1 0 0,0 0-1 0 0,1 0 0 0 0,-1 1 0 0 0,0-1 0 0 0,0 0 1 0 0,1 0-1 0 0,-1 0 0 0 0,1 1 0 0 0,-1-1 0 0 0,1 0 1 0 0,-1 1-1 0 0,1-1 0 0 0,-1 0 0 0 0,1 1 0 0 0,-1-1 1 0 0,1 0-1 0 0,0 1 0 0 0,-1-1 0 0 0,1 1 0 0 0,0 0 1 0 0,0-1-1 0 0,-1 1 0 0 0,1-1 0 0 0,0 1 0 0 0,0 0 1 0 0,-1 0-1 0 0,2-1 86 0 0,48-3-10358 0 0,-45 4 8494 0 0,11 0-3364 0 0</inkml:trace>
  <inkml:trace contextRef="#ctx0" brushRef="#br0" timeOffset="6564.589">1803 240 0 0 0,'0'0'1398'0'0,"0"0"259"0"0,0 0 117 0 0,0 0-14 0 0,0 0-97 0 0,0 0-245 0 0,0 0-296 0 0,0 0-262 0 0,0 0-211 0 0,0 0-85 0 0,0 0 22 0 0,0 0 45 0 0,-6 16 31 0 0,-17 53-9 0 0,8 43 1026 0 0,3 112-438 0 0,-32 318-1119 0 0,32-225-1605 0 0,19-302-565 0 0,0-14-5714 0 0,-7-1 3855 0 0,0 0 668 0 0</inkml:trace>
</inkml:ink>
</file>

<file path=ppt/ink/ink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13.46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1 804 0 0 0,'0'0'1364'0'0,"0"0"222"0"0,0 0 61 0 0,0 0-227 0 0,0 0-341 0 0,0 0-263 0 0,0 0-188 0 0,19-11-93 0 0,60-35-39 0 0,-8-15 938 0 0,21-26 187 0 0,35-57-212 0 0,-107 122-1332 0 0,-1-1-1 0 0,-1-1 1 0 0,-1 0-1 0 0,-1-1 1 0 0,-2-1-1 0 0,0-1 1 0 0,-2 0-1 0 0,0 0 1 0 0,-2-1-1 0 0,-1 0 1 0 0,-2-1-1 0 0,-1 0 1 0 0,2-22-77 0 0,-7 50-30 0 0,-1 0 0 0 0,0 0-1 0 0,0 1 1 0 0,1-1 0 0 0,-1 0 0 0 0,0 0 0 0 0,0 0 0 0 0,0 0-1 0 0,0 1 1 0 0,0-1 0 0 0,0 0 0 0 0,0 0 0 0 0,-1 0-1 0 0,1 0 1 0 0,0 1 0 0 0,0-1 0 0 0,-1 0 0 0 0,1 0 0 0 0,0 1-1 0 0,-1-1 1 0 0,1 0 0 0 0,-1 0 0 0 0,1 1 0 0 0,-1-1 0 0 0,1 0-1 0 0,-1 1 1 0 0,1-1 0 0 0,-1 1 0 0 0,0-1 0 0 0,1 1 0 0 0,-1-1-1 0 0,0 1 1 0 0,0-1 0 0 0,1 1 0 0 0,-1 0 0 0 0,0-1 0 0 0,0 1-1 0 0,1 0 1 0 0,-1 0 0 0 0,0-1 0 0 0,0 1 0 0 0,0 0-1 0 0,0 0 1 0 0,1 0 0 0 0,-1 0 0 0 0,0 0 0 0 0,0 0 0 0 0,0 0-1 0 0,0 1 1 0 0,1-1 0 0 0,-1 0 0 0 0,-1 0 30 0 0,-34 30-1981 0 0,19-3 1859 0 0,1 0 0 0 0,1 2 1 0 0,2-1-1 0 0,1 2 1 0 0,1-1-1 0 0,1 2 0 0 0,2-1 1 0 0,1 1-1 0 0,-2 21 122 0 0,7-42 78 0 0,0-1-1 0 0,1 1 1 0 0,1-1 0 0 0,-1 1-1 0 0,1 0 1 0 0,1-1 0 0 0,0 1-1 0 0,0-1 1 0 0,1 1 0 0 0,0-1 0 0 0,1 0-1 0 0,0 1 1 0 0,0-1 0 0 0,1-1-1 0 0,0 1 1 0 0,1 0 0 0 0,0-1-1 0 0,0 0 1 0 0,1 0 0 0 0,0-1-1 0 0,0 0 1 0 0,0 0 0 0 0,1 0 0 0 0,1 0-1 0 0,-1-1 1 0 0,1-1 0 0 0,0 1-1 0 0,0-1 1 0 0,0 0 0 0 0,1-1-1 0 0,3 1-77 0 0,-1-2 163 0 0,0-1 0 0 0,0 0 0 0 0,0 0 0 0 0,0-2 0 0 0,0 1-1 0 0,0-1 1 0 0,0-1 0 0 0,0 0 0 0 0,0 0 0 0 0,0-1 0 0 0,-1-1-1 0 0,1 0 1 0 0,0 0 0 0 0,-1-1 0 0 0,0-1 0 0 0,3-1-163 0 0,146-99 846 0 0,-143 91-899 0 0,-1-1 1 0 0,-1 0-1 0 0,0-1 1 0 0,-1 0 0 0 0,-1-1-1 0 0,0-1 1 0 0,-1 0-1 0 0,-1 0 1 0 0,2-7 52 0 0,-12 24-89 0 0,1 0 1 0 0,0 1 0 0 0,0-1 0 0 0,-1 0-1 0 0,1 0 1 0 0,-1 0 0 0 0,1 0-1 0 0,-1 0 1 0 0,1 0 0 0 0,-1 0 0 0 0,1 0-1 0 0,-1-1 1 0 0,0 1 0 0 0,0 0 0 0 0,1 0-1 0 0,-1 0 1 0 0,0 0 0 0 0,0 0-1 0 0,0 0 1 0 0,0-1 0 0 0,-1 1 0 0 0,1 0-1 0 0,0 0 1 0 0,0 0 0 0 0,-1 0-1 0 0,1 0 1 0 0,0 0 0 0 0,-1 0 0 0 0,1 0-1 0 0,-1 0 1 0 0,0 0 0 0 0,1 0-1 0 0,-1 0 1 0 0,0 0 0 0 0,1 0 0 0 0,-1 0-1 0 0,0 1 1 0 0,0-1 0 0 0,0 0 0 0 0,0 1-1 0 0,0-1 89 0 0,-41 23-3903 0 0,37-15 3875 0 0,1 1 0 0 0,-1 0 0 0 0,1 0 0 0 0,1 1 0 0 0,-1-1 0 0 0,1 1 0 0 0,1-1 0 0 0,0 1 0 0 0,0 0 0 0 0,1 0 0 0 0,0 0 0 0 0,0 7 28 0 0,1-12 88 0 0,1-1 0 0 0,-1 1 0 0 0,1 0 0 0 0,0-1 0 0 0,0 0 0 0 0,0 1 0 0 0,1-1 0 0 0,-1 1 0 0 0,1-1 0 0 0,-1 0 0 0 0,1 0 0 0 0,0 0 0 0 0,1 0 0 0 0,-1 0 0 0 0,0-1 0 0 0,1 1 0 0 0,0-1 0 0 0,-1 1 0 0 0,1-1 0 0 0,0 0 0 0 0,0 0 0 0 0,0 0 1 0 0,1 0-1 0 0,-1-1 0 0 0,0 0 0 0 0,1 1 0 0 0,-1-1 0 0 0,3 0-88 0 0,102 16 2593 0 0,-92-17-2341 0 0,-1-1 0 0 0,1-1 0 0 0,0-1 0 0 0,-1 0 0 0 0,0 0 0 0 0,1-2 0 0 0,-2 0 1 0 0,1 0-1 0 0,0-2 0 0 0,-1 0 0 0 0,12-8-252 0 0,0 2 117 0 0,-2-2 0 0 0,0 0 1 0 0,-1-2-1 0 0,0 0 0 0 0,-2-2 1 0 0,0 0-1 0 0,-1-2 1 0 0,-1 0-1 0 0,-1-1 0 0 0,0-1 1 0 0,-2 0-1 0 0,-1-1 0 0 0,-1-1 1 0 0,-1 0-1 0 0,2-9-117 0 0,-9-62 87 0 0,-7 93-103 0 0,1 1-1 0 0,-1 0 0 0 0,1 0 0 0 0,-1-1 0 0 0,0 1 0 0 0,0 0 1 0 0,0 0-1 0 0,0 0 0 0 0,0 0 0 0 0,0 0 0 0 0,-1 0 0 0 0,1 0 0 0 0,-1 1 1 0 0,1-1-1 0 0,-1 0 0 0 0,0 1 0 0 0,0-1 0 0 0,0 1 0 0 0,0 0 1 0 0,0-1-1 0 0,0 1 0 0 0,0 0 0 0 0,0 0 0 0 0,0 1 0 0 0,0-1 1 0 0,0 0-1 0 0,-1 1 0 0 0,1-1 0 0 0,0 1 0 0 0,-1-1 0 0 0,1 1 0 0 0,0 0 1 0 0,-1 0-1 0 0,1 0 0 0 0,0 1 0 0 0,-1-1 0 0 0,1 1 0 0 0,0-1 1 0 0,-1 1 16 0 0,-8 4-29 0 0,0 1 0 0 0,0 0 0 0 0,0 0 1 0 0,1 1-1 0 0,0 1 0 0 0,0 0 0 0 0,1 0 1 0 0,0 1-1 0 0,0 0 0 0 0,1 0 0 0 0,0 1 1 0 0,1 0-1 0 0,0 1 0 0 0,1 0 1 0 0,0 0-1 0 0,1 0 0 0 0,0 0 0 0 0,0 1 1 0 0,1 0-1 0 0,0 5 29 0 0,-2 2 72 0 0,2 1 1 0 0,0-1-1 0 0,2 0 0 0 0,0 1 1 0 0,1 0-1 0 0,1-1 0 0 0,0 1 1 0 0,3 12-73 0 0,-1-23 71 0 0,0 0 0 0 0,1 0 0 0 0,0-1 1 0 0,1 1-1 0 0,-1-1 0 0 0,2 1 0 0 0,-1-1 0 0 0,1 0 1 0 0,0-1-1 0 0,1 1 0 0 0,0-1 0 0 0,0 0 1 0 0,0 0-1 0 0,1-1 0 0 0,0 0 0 0 0,0 0 0 0 0,1-1 1 0 0,5 3-72 0 0,153 69 957 0 0,-90-64-1412 0 0,-26-16-3308 0 0,-26-10-4447 0 0,-16 9 1459 0 0</inkml:trace>
  <inkml:trace contextRef="#ctx0" brushRef="#br0" timeOffset="649.833">2105 64 9018 0 0,'0'0'1216'0'0,"0"0"-497"0"0,0 0-151 0 0,0 0 176 0 0,0 0 208 0 0,0 0 78 0 0,0 0-112 0 0,0 0-248 0 0,0 0-226 0 0,0 0-131 0 0,0 0-79 0 0,0 0-48 0 0,-2 35-22 0 0,-7 108-51 0 0,-6-44 36 0 0,-45 202 476 0 0,56-241-609 0 0,4-37 658 0 0,0-28 2628 0 0,-1-50-2872 0 0,11-108-233 0 0,-1 124-214 0 0,3 0 0 0 0,0 1-1 0 0,3 1 1 0 0,1 1-1 0 0,2 0 1 0 0,1 0 0 0 0,2 2-1 0 0,12-15 18 0 0,-20 34-40 0 0,0 1-1 0 0,0 0 1 0 0,1 1-1 0 0,1 1 1 0 0,0 0-1 0 0,1 1 1 0 0,0 0-1 0 0,8-2 41 0 0,-24 12-16 0 0,0 1-1 0 0,1-1 0 0 0,0 0 0 0 0,-1 1 1 0 0,1-1-1 0 0,-1 1 0 0 0,1 0 0 0 0,0-1 1 0 0,-1 1-1 0 0,1-1 0 0 0,0 1 0 0 0,-1 0 1 0 0,1 0-1 0 0,0-1 0 0 0,0 1 0 0 0,-1 0 1 0 0,1 0-1 0 0,0 0 0 0 0,0 0 0 0 0,0 0 1 0 0,-1 0-1 0 0,1 0 0 0 0,0 0 0 0 0,0 0 1 0 0,-1 0-1 0 0,1 0 0 0 0,0 1 0 0 0,0-1 1 0 0,-1 0-1 0 0,1 0 0 0 0,0 1 0 0 0,-1-1 1 0 0,1 1-1 0 0,0-1 0 0 0,-1 0 0 0 0,1 1 1 0 0,-1-1-1 0 0,1 1 0 0 0,0-1 0 0 0,-1 1 1 0 0,1 0-1 0 0,-1-1 0 0 0,0 1 0 0 0,1 0 1 0 0,-1-1-1 0 0,1 1 0 0 0,-1 0 0 0 0,0-1 1 0 0,0 1-1 0 0,1 0 0 0 0,-1 0 0 0 0,0-1 0 0 0,0 1 1 0 0,0 0-1 0 0,0 0 0 0 0,0-1 0 0 0,0 1 1 0 0,0 0 16 0 0,-6 51-208 0 0,4-43 206 0 0,-7 114-1344 0 0,19-84-2754 0 0,12-7-5417 0 0,-18-27 3442 0 0</inkml:trace>
  <inkml:trace contextRef="#ctx0" brushRef="#br0" timeOffset="13466.239">2311 635 5873 0 0,'0'0'3130'0'0,"0"0"-1879"0"0,0 0-788 0 0,0 0 68 0 0,0 0 288 0 0,0 0 250 0 0,0 0 30 0 0,0 0-205 0 0,0 0-292 0 0,0 0-263 0 0,0 0-146 0 0,0-7 641 0 0,13 216 1536 0 0,4-43-2914 0 0,-1-148-2139 0 0,-12-21-8537 0 0,-4-1 8034 0 0,3 0 1352 0 0</inkml:trace>
  <inkml:trace contextRef="#ctx0" brushRef="#br0" timeOffset="13985.832">2188 628 3417 0 0,'0'0'1355'0'0,"0"0"-146"0"0,0 0 140 0 0,0 0 196 0 0,0 0 17 0 0,0 0-182 0 0,0 0-340 0 0,0 0-298 0 0,0 0-206 0 0,0 0-93 0 0,0 0-52 0 0,0 0-15 0 0,0 0 12 0 0,32-17-20 0 0,102-50-8 0 0,-67 46 122 0 0,-56 22-376 0 0,0-1 38 0 0,-9-1-144 0 0,0 0 0 0 0,0 1 0 0 0,0-1 0 0 0,0 0 1 0 0,1 1-1 0 0,-1-1 0 0 0,0 1 0 0 0,0 0 0 0 0,1-1 0 0 0,-1 1 0 0 0,0 0 0 0 0,0 0 1 0 0,1 1-1 0 0,-1-1 0 0 0,0 0 0 0 0,0 1 0 0 0,0-1 0 0 0,1 1 0 0 0,-1 0 1 0 0,0 0-1 0 0,0 0 0 0 0,0 0 0 0 0,0 0 0 0 0,0 0 0 0 0,-1 1 0 0 0,1-1 1 0 0,0 0-1 0 0,0 1 0 0 0,-1 0 0 0 0,1-1 0 0 0,-1 1 0 0 0,0 0 0 0 0,1 0 0 0 0,-1 0 1 0 0,0-1-1 0 0,0 1 0 0 0,0 1 0 0 0,0-1 0 0 0,0 0 0 0 0,-1 0 0 0 0,1 0 1 0 0,-1 0-1 0 0,1 1 0 0 0,-1-1 0 0 0,0 0 0 0 0,0 0 0 0 0,0 0 0 0 0,0 1 1 0 0,0-1-1 0 0,-1 2 0 0 0,-55 59 241 0 0,45-53-230 0 0,-81 68-49 0 0,91-78 21 0 0,0 1 0 0 0,1 0 0 0 0,-1-1-1 0 0,1 1 1 0 0,-1 0 0 0 0,1 0 0 0 0,-1 0-1 0 0,1-1 1 0 0,-1 1 0 0 0,1 0 0 0 0,0 0-1 0 0,-1 0 1 0 0,1 0 0 0 0,0 0 0 0 0,0 0 0 0 0,0 0-1 0 0,0 0 1 0 0,0-1 0 0 0,0 1 0 0 0,0 0-1 0 0,0 0 1 0 0,0 0 0 0 0,0 0 0 0 0,1 0-1 0 0,-1 0 1 0 0,0 0 0 0 0,0 0 0 0 0,1 0-1 0 0,-1-1 1 0 0,1 1 0 0 0,-1 0 0 0 0,1 0-1 0 0,-1-1 1 0 0,1 1 0 0 0,-1 0 0 0 0,1 0-1 0 0,0-1 1 0 0,0 1 0 0 0,-1-1 0 0 0,1 1-1 0 0,0-1 1 0 0,0 1 0 0 0,-1-1 0 0 0,1 1 0 0 0,0-1-1 0 0,0 0 1 0 0,0 1 0 0 0,0-1 0 0 0,0 0-1 0 0,0 0 1 0 0,-1 1 0 0 0,1-1 0 0 0,0 0-1 0 0,0 0 1 0 0,0 0 17 0 0,56 10 47 0 0,-56-10-44 0 0,6-1 9 0 0,0 1 1 0 0,0 0-1 0 0,0 1 0 0 0,0-1 1 0 0,0 1-1 0 0,0 1 0 0 0,0-1 1 0 0,0 1-1 0 0,0 0 1 0 0,0 1-1 0 0,-1 0 0 0 0,1 0 1 0 0,-1 0-1 0 0,0 1 0 0 0,0 0 1 0 0,0 0-1 0 0,-1 0 0 0 0,1 1 1 0 0,-1 0-1 0 0,0 0 1 0 0,3 4-13 0 0,-7-5 71 0 0,0 1 1 0 0,0-1-1 0 0,-1 1 1 0 0,0-1-1 0 0,0 1 1 0 0,0-1 0 0 0,0 1-1 0 0,-1-1 1 0 0,0 0-1 0 0,0 1 1 0 0,0-1-1 0 0,0 0 1 0 0,-1 0-1 0 0,0 1 1 0 0,1-1 0 0 0,-2 0-1 0 0,1-1 1 0 0,0 1-1 0 0,-1 0 1 0 0,1-1-1 0 0,-1 1 1 0 0,0-1 0 0 0,-1 0-72 0 0,-78 71 1150 0 0,78-69-1215 0 0,0-1 0 0 0,0 0 0 0 0,-1 0-1 0 0,0 0 1 0 0,1-1 0 0 0,-1 1 0 0 0,0-1 0 0 0,0-1-1 0 0,-1 1 1 0 0,1-1 0 0 0,-1 0 0 0 0,1 0 0 0 0,-1 0-1 0 0,0-1 1 0 0,0 0 0 0 0,1 0 0 0 0,-1 0 0 0 0,0-1 0 0 0,0 0-1 0 0,0 0 1 0 0,0 0 0 0 0,0-1 0 0 0,0 0 0 0 0,1 0-1 0 0,-1 0 1 0 0,-3-2 65 0 0,-10-8-3379 0 0,-3-3-6138 0 0,18 10 4536 0 0</inkml:trace>
  <inkml:trace contextRef="#ctx0" brushRef="#br0" timeOffset="14364.979">2954 569 4233 0 0,'0'0'1907'0'0,"0"0"-847"0"0,0 0-249 0 0,0 0 253 0 0,0 0 282 0 0,0 0 133 0 0,0 0-116 0 0,0 0-268 0 0,0 0-226 0 0,0 0-150 0 0,0 0-100 0 0,0 0-55 0 0,0 0-59 0 0,-15 26-56 0 0,-43 83-61 0 0,50-94-250 0 0,-10 23 77 0 0,-2-1 0 0 0,-1-1 0 0 0,-2-1 0 0 0,-2-1 0 0 0,-18 19-215 0 0,-144 131-2698 0 0,169-164-1248 0 0,5-5-6339 0 0,11-14 7530 0 0</inkml:trace>
  <inkml:trace contextRef="#ctx0" brushRef="#br0" timeOffset="20885.856">3058 767 2264 0 0,'0'0'469'0'0,"0"0"-279"0"0,0 0-55 0 0,0 0 170 0 0,0 0 221 0 0,0 0 90 0 0,0 0-68 0 0,0 0-121 0 0,0 0-131 0 0,0 0-65 0 0,0 0-22 0 0,-6 17-2 0 0,-60 128 790 0 0,-104 211-373 0 0,170-356-537 0 0,0 0-1 0 0,0 0 1 0 0,1-1-1 0 0,-1 1 1 0 0,0 0 0 0 0,0 0-1 0 0,0-1 1 0 0,0 1-1 0 0,1 0 1 0 0,-1 0-1 0 0,0 0 1 0 0,0-1-1 0 0,0 1 1 0 0,1 0-1 0 0,-1 0 1 0 0,0 0-1 0 0,1 0 1 0 0,-1-1-1 0 0,0 1 1 0 0,0 0-1 0 0,1 0 1 0 0,-1 0-1 0 0,0 0 1 0 0,0 0 0 0 0,1 0-1 0 0,-1 0 1 0 0,0 0-1 0 0,1 0 1 0 0,-1 0-1 0 0,0 0 1 0 0,0 0-1 0 0,1 0 1 0 0,-1 0-1 0 0,0 0 1 0 0,1 0-1 0 0,-1 0 1 0 0,0 1-1 0 0,0-1 1 0 0,1 0-1 0 0,-1 0 1 0 0,0 0 0 0 0,1 0-88 0 0,14-47 599 0 0,3 0-1 0 0,2 0 0 0 0,2 2 0 0 0,1 1 0 0 0,4-1-597 0 0,8-7 232 0 0,3 3 0 0 0,1 0-1 0 0,38-33-231 0 0,-75 85 16 0 0,0 1 0 0 0,0 0-1 0 0,-1 0 1 0 0,0 0 0 0 0,1 0-1 0 0,-2 0 1 0 0,1 0 0 0 0,0 0-1 0 0,-1 0 1 0 0,0 0-1 0 0,1 0 1 0 0,-2 0 0 0 0,1 0-1 0 0,0 0 1 0 0,-1 0 0 0 0,0 0-1 0 0,0 0 1 0 0,0 0 0 0 0,-1 1-16 0 0,0 8 28 0 0,0 1 1 0 0,0-1 0 0 0,1 1 0 0 0,1-1 0 0 0,0 1 0 0 0,1-1-1 0 0,1 1 1 0 0,0-1 0 0 0,1 0 0 0 0,0 0 0 0 0,1 0-1 0 0,0 0 1 0 0,1 0 0 0 0,1-1 0 0 0,0 1-29 0 0,64 119 473 0 0,-76-125 3611 0 0,-23-21-3513 0 0,6 3-135 0 0,-53-19 457 0 0,-86-7-651 0 0,108 19-1195 0 0,40 7-1932 0 0,12 8-1543 0 0,2 2-3591 0 0,0 1 1516 0 0</inkml:trace>
</inkml:ink>
</file>

<file path=ppt/ink/ink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09:53.130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6340 798 0 0 0,'0'0'643'0'0,"0"0"297"0"0,0 0 378 0 0,0 0 381 0 0,0 0 256 0 0,0 0 8 0 0,0 0-232 0 0,0 0-334 0 0,0 0-335 0 0,0 0-255 0 0,0 0-218 0 0,0 0-125 0 0,-33 14-77 0 0,-104 43-79 0 0,134-56-286 0 0,-1 0-1 0 0,1 1 0 0 0,-1-1 1 0 0,1 0-1 0 0,-1 1 0 0 0,1 0 1 0 0,0 0-1 0 0,0 0 0 0 0,0 0 0 0 0,0 1 1 0 0,0-1-1 0 0,0 1 0 0 0,1-1 1 0 0,-1 1-1 0 0,1 0 0 0 0,0 0 1 0 0,0 0-1 0 0,0 0 0 0 0,-1 3-21 0 0,-2 5 79 0 0,-2 2-34 0 0,0 0 0 0 0,1 0 0 0 0,1 0 1 0 0,0 1-1 0 0,1 0 0 0 0,0 0 0 0 0,1 0 0 0 0,1 0 0 0 0,0 0 0 0 0,1 1 0 0 0,1-1 0 0 0,0 1 0 0 0,2 11-45 0 0,-2-22 37 0 0,1-1 0 0 0,-1 1 0 0 0,1-1 0 0 0,0 1 0 0 0,0-1-1 0 0,0 0 1 0 0,0 0 0 0 0,1 1 0 0 0,-1-1 0 0 0,1 0 0 0 0,0 0 0 0 0,0 0 0 0 0,0 0 0 0 0,0-1 0 0 0,0 1 0 0 0,1-1 0 0 0,-1 1 0 0 0,1-1 0 0 0,0 0 0 0 0,0 0 0 0 0,0 0-1 0 0,0 0 1 0 0,0 0 0 0 0,0-1 0 0 0,0 1 0 0 0,0-1 0 0 0,1 0 0 0 0,-1 0 0 0 0,1 0 0 0 0,-1-1 0 0 0,0 1 0 0 0,1-1 0 0 0,-1 0 0 0 0,2 0-37 0 0,4 1 169 0 0,0-2 1 0 0,0 1-1 0 0,-1-1 0 0 0,1 0 1 0 0,0-1-1 0 0,-1 0 1 0 0,1-1-1 0 0,-1 1 0 0 0,0-2 1 0 0,1 1-1 0 0,-2-1 1 0 0,1 0-1 0 0,2-2-169 0 0,31-28 284 0 0,-2-1-1 0 0,-1-2 1 0 0,-2-2-1 0 0,-2-1 1 0 0,-2-1 0 0 0,-1-2-1 0 0,-2-2 1 0 0,-2 0-1 0 0,1-8-283 0 0,-12 26-43 0 0,-1 0-1 0 0,-2-2 0 0 0,-1 1 0 0 0,0-1 0 0 0,-3-1 0 0 0,0 0 0 0 0,-2-1 0 0 0,-1 1 0 0 0,-2-1 0 0 0,-1 0 0 0 0,-1-1 1 0 0,-1 1-1 0 0,-3-16 44 0 0,2 41-49 0 0,0 0 0 0 0,0 0 1 0 0,-1 0-1 0 0,0 0 1 0 0,0 0-1 0 0,0-1 0 0 0,-1 1 1 0 0,0 1-1 0 0,0-1 0 0 0,0 0 1 0 0,-1 0-1 0 0,0 1 0 0 0,0 0 1 0 0,0-1-1 0 0,0 1 1 0 0,-1 0-1 0 0,0 1 0 0 0,0-1 1 0 0,-1 1-1 0 0,1 0 0 0 0,-1 0 1 0 0,0 0-1 0 0,0 0 1 0 0,0 1-1 0 0,-1 0 0 0 0,1 0 1 0 0,-1 0-1 0 0,1 1 0 0 0,-1 0 1 0 0,0 0-1 0 0,0 0 1 0 0,0 1-1 0 0,0 0 0 0 0,0 0 1 0 0,0 1-1 0 0,-1-1 0 0 0,1 1 1 0 0,0 0-1 0 0,0 1 1 0 0,0 0-1 0 0,-6 1 49 0 0,-3 7-32 0 0,1 1 1 0 0,0 0-1 0 0,1 1 1 0 0,0 0-1 0 0,1 1 0 0 0,0 0 1 0 0,1 1-1 0 0,0 1 1 0 0,1 0-1 0 0,0 0 0 0 0,2 0 1 0 0,-1 2-1 0 0,2-1 32 0 0,-5 7 50 0 0,1 1-1 0 0,1 0 1 0 0,1 0-1 0 0,1 1 1 0 0,1 0-1 0 0,2 1 1 0 0,0-1-1 0 0,1 1 1 0 0,1 23-50 0 0,1-32 44 0 0,1 0 1 0 0,1-1-1 0 0,1 1 0 0 0,0 0 1 0 0,1-1-1 0 0,1 1 1 0 0,0-1-1 0 0,1 0 1 0 0,1 0-1 0 0,0 0 1 0 0,1 0-1 0 0,1-1 1 0 0,0 0-1 0 0,0-1 1 0 0,2 1-1 0 0,0-1 1 0 0,6 6-45 0 0,-7-8 90 0 0,1 0 1 0 0,1-1-1 0 0,-1 0 1 0 0,1-1-1 0 0,1 0 1 0 0,0-1-1 0 0,0 0 1 0 0,1-1 0 0 0,0 0-1 0 0,0 0 1 0 0,0-2-1 0 0,1 1 1 0 0,0-2-1 0 0,0 0 1 0 0,0 0-1 0 0,1-1 1 0 0,-1-1-1 0 0,1 0 1 0 0,-1-1-1 0 0,1 0 1 0 0,0-1-1 0 0,0-1 1 0 0,-1 0 0 0 0,1-1-1 0 0,-1 0 1 0 0,8-3-91 0 0,-4-3 94 0 0,-1-2 1 0 0,0 0 0 0 0,0 0 0 0 0,-1-2 0 0 0,0 1 0 0 0,-1-2-1 0 0,-1 0 1 0 0,0-1 0 0 0,0 0 0 0 0,-2-1 0 0 0,3-4-95 0 0,23-25 54 0 0,-12 13-25 0 0,-25 28-58 0 0,0 2-52 0 0,-2 41-732 0 0,1-33 796 0 0,0-1 0 0 0,0 0 0 0 0,0 1 0 0 0,1-1 0 0 0,0 0 0 0 0,0 1 0 0 0,1-1-1 0 0,-1 0 1 0 0,1 0 0 0 0,1 1 0 0 0,-1-1 0 0 0,1 0 0 0 0,0 0 0 0 0,1 0 0 0 0,0 0 0 0 0,-1-1-1 0 0,2 1 1 0 0,-1-1 0 0 0,2 1 17 0 0,2 1 21 0 0,2-1 0 0 0,-1-1 1 0 0,1 0-1 0 0,-1 0 0 0 0,1-1 0 0 0,1 0 0 0 0,-1 0 0 0 0,1-1 0 0 0,-1 0 1 0 0,1-1-1 0 0,0 0 0 0 0,0 0 0 0 0,0-1 0 0 0,0-1 0 0 0,0 0 0 0 0,0 0 0 0 0,0-1 1 0 0,0 0-1 0 0,0 0 0 0 0,0-1 0 0 0,-1-1 0 0 0,1 0 0 0 0,-1 0 0 0 0,1-1 1 0 0,-1 0-1 0 0,1-1-21 0 0,28-15 147 0 0,-1-2 1 0 0,-2-1 0 0 0,0-2 0 0 0,-1-1 0 0 0,-2-2 0 0 0,15-16-148 0 0,-21 19 24 0 0,-15 13-32 0 0,1 0 0 0 0,0 1 1 0 0,1 1-1 0 0,0 0 0 0 0,1 1 0 0 0,-1 0 1 0 0,2 1-1 0 0,-1 1 0 0 0,3 0 8 0 0,-16 7-11 0 0,1 1-1 0 0,0-1 1 0 0,0 1-1 0 0,-1 0 1 0 0,1-1-1 0 0,0 1 1 0 0,-1 0-1 0 0,1 0 1 0 0,-1 0-1 0 0,1 1 1 0 0,-1-1-1 0 0,0 0 1 0 0,1 1-1 0 0,-1-1 1 0 0,0 0-1 0 0,0 1 1 0 0,0-1-1 0 0,0 1 1 0 0,0 0-1 0 0,0-1 1 0 0,-1 1-1 0 0,1 0 1 0 0,0-1-1 0 0,-1 1 1 0 0,1 0-1 0 0,-1 1 12 0 0,4 6-40 0 0,2 6 30 0 0,-1 0-1 0 0,-1 0 0 0 0,-1 0 0 0 0,0 1 0 0 0,-1-1 0 0 0,0 1 0 0 0,-2 0 0 0 0,0 0 0 0 0,0-1 0 0 0,-2 1 0 0 0,0 5 11 0 0,0-11-1 0 0,1 1 0 0 0,-1 0 0 0 0,-1-1 0 0 0,0 1 0 0 0,-1-1 0 0 0,0 0-1 0 0,0 0 1 0 0,-1 0 0 0 0,-1-1 0 0 0,1 0 0 0 0,-1 0 0 0 0,-1 0 0 0 0,0-1-1 0 0,-4 4 2 0 0,6-8-86 0 0,-1 0 0 0 0,0 0-1 0 0,0-1 1 0 0,-1 0-1 0 0,1-1 1 0 0,-1 1-1 0 0,1-1 1 0 0,-1 0 0 0 0,0-1-1 0 0,0 1 1 0 0,0-2-1 0 0,0 1 1 0 0,0-1 0 0 0,0 0-1 0 0,-1 0 87 0 0,8 0-40 0 0,-1-1 0 0 0,1 1-1 0 0,-1 0 1 0 0,0-1 0 0 0,1 1 0 0 0,-1-1-1 0 0,1 1 1 0 0,0-1 0 0 0,-1 1 0 0 0,1-1 0 0 0,-1 1-1 0 0,1-1 1 0 0,0 1 0 0 0,-1-1 0 0 0,1 1-1 0 0,0-1 1 0 0,0 0 0 0 0,-1 1 0 0 0,1-1-1 0 0,0 0 1 0 0,0 1 0 0 0,0-1 0 0 0,0 0-1 0 0,0 1 1 0 0,0-1 0 0 0,0 0 0 0 0,0 1 0 0 0,0-1-1 0 0,0 1 1 0 0,0-1 0 0 0,0 0 0 0 0,1 1-1 0 0,-1-1 1 0 0,0 0 0 0 0,0 1 0 0 0,1-1-1 0 0,-1 1 1 0 0,0-1 0 0 0,1 0 0 0 0,-1 1-1 0 0,0-1 1 0 0,1 1 0 0 0,-1-1 0 0 0,1 1 0 0 0,-1 0-1 0 0,1-1 1 0 0,0 1 40 0 0,6-4-24 0 0,0 1 1 0 0,0 0-1 0 0,1 1 0 0 0,-1 0 1 0 0,1 0-1 0 0,-1 0 0 0 0,1 1 0 0 0,0 0 1 0 0,0 1-1 0 0,-1 0 0 0 0,1 0 1 0 0,0 0-1 0 0,0 1 0 0 0,0 0 0 0 0,-1 1 1 0 0,1 0-1 0 0,-1 0 0 0 0,4 2 24 0 0,70 8 138 0 0,-57-12-63 0 0,-6 1 102 0 0,0-1 1 0 0,0-1 0 0 0,0 0-1 0 0,0-1 1 0 0,-1-1 0 0 0,1-1 0 0 0,14-5-178 0 0,11-12 293 0 0,-1-1 0 0 0,-1-3 0 0 0,-1-1 0 0 0,-1-2 0 0 0,-2-2 0 0 0,-1-1 1 0 0,-1-1-1 0 0,-1-3 0 0 0,-3 0 0 0 0,18-27-293 0 0,-20 22-49 0 0,-3-2 0 0 0,-1-1 0 0 0,-2-1 0 0 0,-1-1 0 0 0,-3 0 1 0 0,-2-2-1 0 0,-2 0 0 0 0,-2-1 0 0 0,0-13 49 0 0,-3-76-444 0 0,-11 133 433 0 0,0 0 1 0 0,1 0 0 0 0,-1 0 0 0 0,-1 0 0 0 0,1 0-1 0 0,0 0 1 0 0,-1 1 0 0 0,0-1 0 0 0,0 1 0 0 0,0-1-1 0 0,0 1 1 0 0,-1 0 0 0 0,1 0 0 0 0,-1 0 0 0 0,0 0-1 0 0,0 0 1 0 0,0 0 0 0 0,0 1 0 0 0,0-1-1 0 0,0 1 1 0 0,-1 0 0 0 0,1 0 0 0 0,-1 1 0 0 0,0-1-1 0 0,0 0 1 0 0,1 1 0 0 0,-1 0 0 0 0,0 0 0 0 0,0 0-1 0 0,0 1 1 0 0,0-1 0 0 0,-1 1 10 0 0,-4 2-7 0 0,0 0 1 0 0,0 1-1 0 0,0 0 0 0 0,1 0 1 0 0,0 1-1 0 0,-1 0 1 0 0,1 0-1 0 0,1 1 0 0 0,-1 0 1 0 0,1 0-1 0 0,0 1 1 0 0,0 0-1 0 0,0 0 0 0 0,1 1 1 0 0,0 0-1 0 0,0 0 0 0 0,1 0 1 0 0,0 1-1 0 0,0 0 1 0 0,1 0-1 0 0,0 0 0 0 0,0 0 1 0 0,1 1-1 0 0,0-1 0 0 0,0 1 1 0 0,1 0-1 0 0,0 0 1 0 0,1 1 6 0 0,-7 30 64 0 0,2 0 1 0 0,1 0 0 0 0,3 0-1 0 0,1 0 1 0 0,2 1 0 0 0,1-1-1 0 0,3 0 1 0 0,1 0 0 0 0,2-1-1 0 0,1 1 1 0 0,3-2 0 0 0,7 17-65 0 0,-6-15 63 0 0,-1 0 0 0 0,-2 0 1 0 0,-2 1-1 0 0,-2 0 0 0 0,-1 0 0 0 0,-3 0 1 0 0,-1 3-64 0 0,-2-36-6 0 0,0-1 0 0 0,0 1 0 0 0,-1 0 0 0 0,0-1 0 0 0,0 0 0 0 0,-1 1 0 0 0,0-1 0 0 0,0 0 0 0 0,-1 0 0 0 0,0-1 0 0 0,0 1 0 0 0,-1-1 0 0 0,1 0 0 0 0,-2 0 0 0 0,1 0 0 0 0,0-1 0 0 0,-1 0 0 0 0,0 0 0 0 0,0 0 0 0 0,-1-1 0 0 0,-1 1 6 0 0,7-4-100 0 0,0 0 1 0 0,0-1-1 0 0,1 1 0 0 0,-1 0 0 0 0,0-1 1 0 0,0 0-1 0 0,0 1 0 0 0,0-1 0 0 0,0 1 1 0 0,0-1-1 0 0,0 0 0 0 0,0 0 0 0 0,0 0 0 0 0,0 1 1 0 0,0-1-1 0 0,0 0 0 0 0,-1 0 0 0 0,1-1 1 0 0,0 1-1 0 0,0 0 0 0 0,0 0 0 0 0,0 0 1 0 0,0-1-1 0 0,0 1 0 0 0,0 0 0 0 0,0-1 1 0 0,0 1-1 0 0,1-1 0 0 0,-1 1 0 0 0,0-1 1 0 0,0 0-1 0 0,0 1 0 0 0,0-1 0 0 0,1 0 0 0 0,-1 1 1 0 0,0-1-1 0 0,1 0 0 0 0,-1 0 0 0 0,0 0 1 0 0,1 0-1 0 0,-1 0 0 0 0,1 0 0 0 0,0 0 1 0 0,-1 0-1 0 0,1 0 0 0 0,0 0 0 0 0,-1 0 1 0 0,1 0-1 0 0,0 0 0 0 0,0 0 0 0 0,0 0 1 0 0,0 0 99 0 0,10-58-6703 0 0,27-3-3342 0 0,-28 47 7791 0 0</inkml:trace>
  <inkml:trace contextRef="#ctx0" brushRef="#br0" timeOffset="344.574">8919 334 10074 0 0,'0'0'1633'0'0,"0"0"-577"0"0,0 0-221 0 0,0 0 175 0 0,0 0 199 0 0,0 0 23 0 0,0 0-173 0 0,0 0-232 0 0,-35 32-227 0 0,-113 101-208 0 0,19-28 249 0 0,28-18 586 0 0,101-87-1216 0 0,-1 1 0 0 0,0 0 0 0 0,0 0-1 0 0,1-1 1 0 0,-1 1 0 0 0,0 0 0 0 0,1 0-1 0 0,-1 0 1 0 0,1-1 0 0 0,-1 1 0 0 0,1 0-1 0 0,0 0 1 0 0,-1 0 0 0 0,1 0 0 0 0,0 0-1 0 0,0 0 1 0 0,-1 0 0 0 0,1 0 0 0 0,0 0-1 0 0,0 0 1 0 0,0 0 0 0 0,0 0 0 0 0,0 0 0 0 0,1 0-1 0 0,-1 0 1 0 0,0 0 0 0 0,0 0 0 0 0,1 0-1 0 0,-1 0 1 0 0,0 0 0 0 0,1 0 0 0 0,-1 0-1 0 0,1-1 1 0 0,-1 1 0 0 0,1 0 0 0 0,-1 0-1 0 0,1 0 1 0 0,0-1 0 0 0,0 1 0 0 0,-1 0-1 0 0,1-1 1 0 0,0 1 0 0 0,0 0 0 0 0,0-1-1 0 0,-1 1 1 0 0,1-1 0 0 0,0 0 0 0 0,0 1-1 0 0,0-1 1 0 0,0 0 0 0 0,0 1 0 0 0,1-1-11 0 0,55 11 402 0 0,-51-10-343 0 0,8 2 52 0 0,0 2 0 0 0,-1-1 0 0 0,0 2 0 0 0,0 0 0 0 0,0 0 1 0 0,-1 2-1 0 0,0-1 0 0 0,0 1 0 0 0,-1 1 0 0 0,0 0 0 0 0,-1 1 1 0 0,1 0-1 0 0,-2 0 0 0 0,0 1 0 0 0,0 1 0 0 0,-1-1 0 0 0,0 1 1 0 0,-1 1-1 0 0,1 2-111 0 0,41 52 457 0 0,-42-61-553 0 0,-1 0 0 0 0,1-1 0 0 0,0 0 0 0 0,1 0 0 0 0,0 0-1 0 0,-1-1 1 0 0,1 0 0 0 0,1-1 0 0 0,-1 0 0 0 0,0 0 0 0 0,1-1-1 0 0,0 0 1 0 0,-1 0 0 0 0,1-1 0 0 0,0 0 0 0 0,0-1 0 0 0,0 0 0 0 0,-1 0-1 0 0,10-2 97 0 0,15-14-4995 0 0,-17 0-6536 0 0,-12 11 4499 0 0</inkml:trace>
  <inkml:trace contextRef="#ctx0" brushRef="#br0" timeOffset="707.834">7281 73 14795 0 0,'0'0'1296'0'0,"0"0"-191"0"0,0 0-169 0 0,0 0 112 0 0,0 0 48 0 0,0 0-71 0 0,0 0-305 0 0,0 0-344 0 0,0 0-280 0 0,0 0-216 0 0,0 0-120 0 0,0 0-144 0 0,0 0-216 0 0,0 0-617 0 0,37-19-1447 0 0,-23 27-3186 0 0,-2-4-5568 0 0</inkml:trace>
  <inkml:trace contextRef="#ctx0" brushRef="#br0" timeOffset="-8526.053">333 88 5193 0 0,'0'0'790'0'0,"0"0"-380"0"0,0 0-116 0 0,0 0 206 0 0,0 0 384 0 0,0 0 304 0 0,0 0 109 0 0,0 0-65 0 0,0 0-123 0 0,0 0-107 0 0,0 0-93 0 0,2 27-78 0 0,6 93-112 0 0,-14 310 1215 0 0,-29 110-3718 0 0,34-530 1421 0 0,-14 84-2732 0 0,-7-39-7720 0 0,18-50 8580 0 0</inkml:trace>
  <inkml:trace contextRef="#ctx0" brushRef="#br0" timeOffset="-8111.995">122 474 0 0 0,'0'0'843'0'0,"0"0"116"0"0,6-32 253 0 0,22-103 387 0 0,-25 122-1071 0 0,-1 0 1 0 0,1 0-1 0 0,1 0 0 0 0,1 1 1 0 0,0-1-1 0 0,0 1 0 0 0,1 0 0 0 0,1 1 1 0 0,0-1-1 0 0,0 1 0 0 0,1 1 1 0 0,1-1-1 0 0,-1 1 0 0 0,2 1 1 0 0,-1 0-1 0 0,1 0 0 0 0,1 1 0 0 0,0 0 1 0 0,0 1-1 0 0,0 0 0 0 0,2 0-528 0 0,2-1 175 0 0,0 1-1 0 0,1 0 1 0 0,0 1-1 0 0,1 1 1 0 0,-1 0-1 0 0,1 1 1 0 0,0 1-1 0 0,0 1 1 0 0,0 0-1 0 0,0 2 1 0 0,0-1-1 0 0,0 2 1 0 0,15 2-175 0 0,-24-1 19 0 0,0 0 0 0 0,0 1 1 0 0,-1-1-1 0 0,1 2 0 0 0,-1-1 0 0 0,1 1 1 0 0,-1 0-1 0 0,0 0 0 0 0,-1 1 0 0 0,1 0 1 0 0,-1 0-1 0 0,0 1 0 0 0,0 0 1 0 0,-1 0-1 0 0,0 0 0 0 0,0 0 0 0 0,0 1 1 0 0,-1 0-1 0 0,0 0 0 0 0,0 0 0 0 0,0 1 1 0 0,-1-1-1 0 0,0 2-19 0 0,2 6 21 0 0,0 0 0 0 0,-2 0-1 0 0,1 1 1 0 0,-2 0 0 0 0,0 0 0 0 0,-1 0 0 0 0,0-1 0 0 0,-2 1-1 0 0,1 0 1 0 0,-2 0 0 0 0,-2 9-21 0 0,-5 5 27 0 0,-2 0 0 0 0,-1 0 1 0 0,-1-1-1 0 0,-2-1 0 0 0,-1 0 0 0 0,-1-1 0 0 0,-1-1 1 0 0,-1-1-1 0 0,-1 0 0 0 0,-9 6-27 0 0,-126 130 159 0 0,155-158-154 0 0,0 0 1 0 0,0 0 0 0 0,1 0-1 0 0,-1-1 1 0 0,1 1 0 0 0,-1 0-1 0 0,1 0 1 0 0,0-1 0 0 0,1 1-1 0 0,-1-1 1 0 0,0 1 0 0 0,1-1-1 0 0,-1 1 1 0 0,1-1 0 0 0,0 0-1 0 0,-1 0 1 0 0,1 0 0 0 0,0 0-1 0 0,1 0 1 0 0,-1 0 0 0 0,0 0-1 0 0,0-1 1 0 0,1 1 0 0 0,-1-1-1 0 0,1 0 1 0 0,-1 0 0 0 0,1 0-1 0 0,0 0 1 0 0,-1 0 0 0 0,1 0-1 0 0,0-1 1 0 0,0 1 0 0 0,0-1-1 0 0,1 0-5 0 0,-1 2 16 0 0,29 12 206 0 0,-1 2 0 0 0,-1 1 1 0 0,0 2-1 0 0,-1 0 0 0 0,-1 2 0 0 0,0 3-222 0 0,-23-21 29 0 0,-2 1 0 0 0,1 0 0 0 0,0 0 0 0 0,-1 0 0 0 0,0 0-1 0 0,0 1 1 0 0,0-1 0 0 0,0 1 0 0 0,-1 0 0 0 0,0 0 0 0 0,0 0 0 0 0,0 0-1 0 0,0 0 1 0 0,-1 0 0 0 0,0 1 0 0 0,0-1 0 0 0,-1 0 0 0 0,1 1 0 0 0,-1 3-29 0 0,0-8-166 0 0,0 0 0 0 0,0 0 0 0 0,0 0 0 0 0,0 0 0 0 0,0-1 0 0 0,0 1 0 0 0,1 0 1 0 0,-1 0-1 0 0,0 0 0 0 0,1 0 0 0 0,-1 0 0 0 0,0 0 0 0 0,1-1 0 0 0,-1 1 0 0 0,1 0 0 0 0,-1 0 1 0 0,1-1-1 0 0,0 1 0 0 0,-1 0 0 0 0,1-1 0 0 0,0 1 0 0 0,-1 0 0 0 0,1-1 0 0 0,0 1 1 0 0,0-1-1 0 0,-1 1 0 0 0,1-1 0 0 0,0 0 0 0 0,0 1 0 0 0,0-1 0 0 0,0 0 0 0 0,0 0 1 0 0,0 1-1 0 0,-1-1 0 0 0,1 0 0 0 0,1 0 166 0 0,33-3-11398 0 0,-34 3 11006 0 0,8-1-3015 0 0</inkml:trace>
  <inkml:trace contextRef="#ctx0" brushRef="#br0" timeOffset="-7844.042">1169 706 4569 0 0,'0'0'2338'0'0,"0"0"-767"0"0,0 0-456 0 0,0 0-103 0 0,0 0-4 0 0,0 0-45 0 0,0 0-139 0 0,0 0-152 0 0,0 0-118 0 0,0 0-101 0 0,-27 31-77 0 0,-84 101-73 0 0,65-46 30 0 0,42-70-270 0 0,-7 94 214 0 0,11-107-259 0 0,0 0 1 0 0,1 0 0 0 0,-1 0-1 0 0,1 0 1 0 0,0 0 0 0 0,0 0-1 0 0,0 0 1 0 0,1 0 0 0 0,-1-1 0 0 0,1 1-1 0 0,-1 0 1 0 0,1-1 0 0 0,0 1-1 0 0,0-1 1 0 0,0 0 0 0 0,0 1-1 0 0,0-1 1 0 0,1 0 0 0 0,-1 0 0 0 0,1-1-1 0 0,-1 1 1 0 0,1 0 0 0 0,0-1-1 0 0,0 0 1 0 0,0 0 0 0 0,-1 1-1 0 0,1-2 1 0 0,0 1 0 0 0,0 0 0 0 0,0 0-1 0 0,1-1 1 0 0,-1 0 0 0 0,3 0-19 0 0,4 1 187 0 0,0-1 0 0 0,0 0 0 0 0,0-1 0 0 0,0 0 0 0 0,-1-1 0 0 0,1 0 0 0 0,0 0 0 0 0,0-1 0 0 0,-1-1 1 0 0,0 1-1 0 0,0-1 0 0 0,0-1 0 0 0,0 0 0 0 0,0 0 0 0 0,-1-1 0 0 0,0 0 0 0 0,0 0 0 0 0,-1-1 0 0 0,0 0 1 0 0,0 0-1 0 0,0-1 0 0 0,-1 0 0 0 0,4-6-187 0 0,-1-1 97 0 0,0 1 1 0 0,-1-2 0 0 0,-1 1-1 0 0,-1-1 1 0 0,0 0-1 0 0,-1 0 1 0 0,-1 0 0 0 0,0-1-1 0 0,-1 0 1 0 0,-1 1-1 0 0,0-1 1 0 0,-2 0 0 0 0,0-15-98 0 0,-1 26-196 0 0,0-1 0 0 0,0 1 1 0 0,-1 0-1 0 0,0 0 1 0 0,0 0-1 0 0,0 0 1 0 0,-1 0-1 0 0,0 1 1 0 0,0-1-1 0 0,0 1 1 0 0,-1 0-1 0 0,1 0 1 0 0,-1 0-1 0 0,-1 0 196 0 0,-42-38-10651 0 0,34 35 1420 0 0</inkml:trace>
  <inkml:trace contextRef="#ctx0" brushRef="#br0" timeOffset="-7467.814">1699 272 9562 0 0,'0'0'1208'0'0,"0"0"-87"0"0,0 0 171 0 0,0 0 217 0 0,0 0 0 0 0,0 0-284 0 0,0 0-440 0 0,0 0-365 0 0,0 0-147 0 0,0 0 2 0 0,0 0 51 0 0,0 0 96 0 0,0 0 27 0 0,2 14-23 0 0,1 105 535 0 0,-10 429 772 0 0,-13-390-2169 0 0,17-206-17049 0 0,3 37 11910 0 0</inkml:trace>
  <inkml:trace contextRef="#ctx0" brushRef="#br0" timeOffset="-7227.867">1396 717 9930 0 0,'0'0'2519'0'0,"0"0"-1290"0"0,0 0-813 0 0,0 0-28 0 0,0 0 292 0 0,0 0 199 0 0,0 0 69 0 0,0 0-81 0 0,0 0-174 0 0,0 0-115 0 0,0 0-119 0 0,37 6-111 0 0,118 16-88 0 0,-3-17 101 0 0,-98-5-763 0 0,89 1-1677 0 0,-48 5-8595 0 0,-78-5 3274 0 0</inkml:trace>
  <inkml:trace contextRef="#ctx0" brushRef="#br0" timeOffset="-6612.044">2404 669 4193 0 0,'0'0'2180'0'0,"0"0"-487"0"0,0 0-64 0 0,0 0 124 0 0,0 0-8 0 0,0 0-174 0 0,0 0-361 0 0,0 0-320 0 0,0 0-230 0 0,0 0-181 0 0,0 0-118 0 0,-32 15-96 0 0,-102 48-81 0 0,70-10 22 0 0,56-40-168 0 0,-1-2-54 0 0,1-1-1 0 0,1 2 1 0 0,0-1-1 0 0,1 1 1 0 0,0 0 0 0 0,1 1-1 0 0,0-1 1 0 0,1 1-1 0 0,0 0 1 0 0,1 0-1 0 0,0 0 1 0 0,1 1-1 0 0,1-1 1 0 0,0 6 16 0 0,3-16 13 0 0,0-1-1 0 0,0 1 1 0 0,0 0 0 0 0,0-1 0 0 0,0 0 0 0 0,0 1-1 0 0,1-1 1 0 0,-1 0 0 0 0,1 0 0 0 0,0 0 0 0 0,0 0 0 0 0,0-1-1 0 0,0 1 1 0 0,0-1 0 0 0,0 0 0 0 0,0 0 0 0 0,0 0 0 0 0,0 0-1 0 0,0 0 1 0 0,1-1 0 0 0,-1 0 0 0 0,0 1 0 0 0,0-1 0 0 0,1 0-1 0 0,-1-1 1 0 0,0 1 0 0 0,1 0 0 0 0,-1-1 0 0 0,0 0-1 0 0,0 0 1 0 0,0 0 0 0 0,0 0 0 0 0,0 0 0 0 0,0-1-13 0 0,18-6 122 0 0,0-1-1 0 0,-1-1 1 0 0,0 0 0 0 0,-1-2 0 0 0,0 0 0 0 0,-1-2 0 0 0,0 0 0 0 0,-1 0-1 0 0,-1-2 1 0 0,7-8-122 0 0,-15 16 29 0 0,78-68-224 0 0,-85 77 172 0 0,1-1 0 0 0,-1 1 1 0 0,0-1-1 0 0,0 1 0 0 0,0 0 0 0 0,0-1 0 0 0,0 1 1 0 0,0 0-1 0 0,-1 0 0 0 0,1 0 0 0 0,0-1 1 0 0,0 1-1 0 0,0 0 0 0 0,-1 0 0 0 0,1 0 0 0 0,-1 0 1 0 0,1 1-1 0 0,-1-1 0 0 0,1 0 0 0 0,-1 0 0 0 0,1 0 1 0 0,-1 0-1 0 0,0 0 0 0 0,0 1 0 0 0,0-1 0 0 0,0 0 1 0 0,1 0-1 0 0,-2 0 0 0 0,1 1 0 0 0,0-1 0 0 0,0 0 1 0 0,0 0-1 0 0,0 0 0 0 0,-1 1 23 0 0,1 0-25 0 0,0 2 21 0 0,-1-1 0 0 0,1 1 1 0 0,0 0-1 0 0,1-1 0 0 0,-1 1 1 0 0,0 0-1 0 0,1-1 0 0 0,0 1 1 0 0,0 0-1 0 0,0-1 0 0 0,0 1 1 0 0,1-1-1 0 0,-1 0 0 0 0,1 1 1 0 0,0-1-1 0 0,0 0 0 0 0,0 0 1 0 0,0 0-1 0 0,1 0 0 0 0,-1-1 1 0 0,1 1-1 0 0,-1-1 0 0 0,1 1 1 0 0,0-1-1 0 0,0 0 0 0 0,0 0 1 0 0,1 0-1 0 0,-1 0 0 0 0,0-1 1 0 0,1 1-1 0 0,-1-1 0 0 0,1 0 0 0 0,0 0 4 0 0,3 0 68 0 0,0-1 0 0 0,0 0-1 0 0,0-1 1 0 0,0 1-1 0 0,0-1 1 0 0,0-1-1 0 0,0 1 1 0 0,0-1 0 0 0,0 0-1 0 0,-1-1 1 0 0,1 1-1 0 0,-1-1 1 0 0,0-1-1 0 0,1 1 1 0 0,1-3-68 0 0,28-21 212 0 0,-1-2 0 0 0,-1-1 0 0 0,-2-2 0 0 0,-1-1-1 0 0,-2-1 1 0 0,-1-2 0 0 0,-2 0 0 0 0,-2-2 0 0 0,-1-1 0 0 0,-2-1 0 0 0,-1-1 0 0 0,-3 0-1 0 0,-1-1 1 0 0,-2-1 0 0 0,-2-1 0 0 0,5-34-212 0 0,-12 52-64 0 0,-1 0 0 0 0,-2-1 0 0 0,0 1 0 0 0,-2-1 0 0 0,0 1 0 0 0,-4-21 64 0 0,3 45-6 0 0,1 0 1 0 0,0 1-1 0 0,0-1 1 0 0,-1 0-1 0 0,1 0 0 0 0,0 1 1 0 0,-1-1-1 0 0,0 0 0 0 0,1 1 1 0 0,-1-1-1 0 0,0 0 1 0 0,0 1-1 0 0,0-1 0 0 0,0 1 1 0 0,0 0-1 0 0,-1-1 1 0 0,1 1-1 0 0,0 0 0 0 0,0 0 1 0 0,-1-1-1 0 0,1 1 0 0 0,-1 0 1 0 0,1 0-1 0 0,-1 1 1 0 0,0-1-1 0 0,1 0 0 0 0,-1 0 1 0 0,0 1-1 0 0,1-1 1 0 0,-1 1-1 0 0,0 0 0 0 0,0-1 1 0 0,0 1-1 0 0,1 0 0 0 0,-1 0 1 0 0,0 0-1 0 0,0 0 1 0 0,1 0-1 0 0,-1 1 0 0 0,0-1 1 0 0,0 1-1 0 0,1-1 1 0 0,-1 1-1 0 0,0-1 0 0 0,0 1 1 0 0,1 0-1 0 0,-1 0 0 0 0,1 0 1 0 0,-1 0-1 0 0,1 0 1 0 0,-1 0-1 0 0,1 0 0 0 0,0 0 1 0 0,0 1-1 0 0,-1-1 1 0 0,1 1-1 0 0,0-1 6 0 0,-11 15-14 0 0,1 1 0 0 0,1-1 0 0 0,0 2 0 0 0,1-1 0 0 0,1 1 0 0 0,1 1 0 0 0,0 0 0 0 0,2-1 0 0 0,0 2 1 0 0,1-1-1 0 0,0 6 14 0 0,-8 58 30 0 0,3 0 1 0 0,5 0 0 0 0,2 1-1 0 0,6 19-30 0 0,45 189 68 0 0,-38-213-1464 0 0,-31-88-9433 0 0,12 4 5675 0 0,3-2-597 0 0</inkml:trace>
  <inkml:trace contextRef="#ctx0" brushRef="#br0" timeOffset="-6375.574">2546 515 11322 0 0,'0'0'4792'0'0,"0"0"-3172"0"0,0 0-1133 0 0,0 0-12 0 0,0 0 225 0 0,0 0 202 0 0,0 0 13 0 0,0 0-85 0 0,0 0-109 0 0,0 0-124 0 0,36 8-57 0 0,115 24-78 0 0,-20-19 312 0 0,-93-15-590 0 0,62 2-88 0 0,0-5-1 0 0,55-12-95 0 0,-5-15-3934 0 0,-119 24 406 0 0,-10 4-2507 0 0,-20 4 5320 0 0,17-4-10585 0 0</inkml:trace>
  <inkml:trace contextRef="#ctx0" brushRef="#br0" timeOffset="-5894.047">3542 758 11122 0 0,'0'0'1873'0'0,"0"0"-470"0"0,0 0-182 0 0,0 0 57 0 0,0 0 42 0 0,0 0-144 0 0,0 0-275 0 0,0 0-276 0 0,0 0-218 0 0,0 0-146 0 0,-10 32-105 0 0,-31 103-72 0 0,25-33-130 0 0,17-78-390 0 0,7 1-2752 0 0,-2-15-6358 0 0,-5-7 935 0 0</inkml:trace>
  <inkml:trace contextRef="#ctx0" brushRef="#br0" timeOffset="-5658.127">3557 397 14699 0 0,'0'0'1632'0'0,"0"0"-455"0"0,0 0-241 0 0,0 0-88 0 0,0 0-104 0 0,0 0-296 0 0,0 0-432 0 0,0 0-376 0 0,0 0-120 0 0,0 0-88 0 0,0 0-152 0 0,0 0-472 0 0,0 0-1393 0 0,0 0-2696 0 0,5 88-4033 0 0</inkml:trace>
  <inkml:trace contextRef="#ctx0" brushRef="#br0" timeOffset="-5324.008">3802 1015 7546 0 0,'0'0'2826'0'0,"0"0"-861"0"0,0 0-330 0 0,0 0-18 0 0,0 0-132 0 0,0 0-290 0 0,0 0-388 0 0,0 0-325 0 0,0 0-192 0 0,0 0-80 0 0,0 0-29 0 0,0 0-25 0 0,0 0-16 0 0,9-28-29 0 0,28-88-33 0 0,2 41 69 0 0,-37 71-208 0 0,1 0-1 0 0,-1 0 1 0 0,1 0 0 0 0,0 1-1 0 0,0-1 1 0 0,1 1 0 0 0,-1 0-1 0 0,1 0 1 0 0,0 0 0 0 0,-1 1-1 0 0,1-1 1 0 0,0 1 0 0 0,1 0-1 0 0,-1 0 1 0 0,0 0 0 0 0,1 0-1 0 0,-1 1 1 0 0,5-1 61 0 0,27 54-1763 0 0,-2 40 1528 0 0,-34-90 302 0 0,1-1-1 0 0,-1 0 0 0 0,1 1 1 0 0,0-1-1 0 0,0 0 1 0 0,0 1-1 0 0,-1-1 1 0 0,1 0-1 0 0,0 0 0 0 0,1 0 1 0 0,-1 0-1 0 0,0 0 1 0 0,0 0-1 0 0,0 0 1 0 0,1 0-1 0 0,-1-1 1 0 0,0 1-1 0 0,1 0 0 0 0,-1-1 1 0 0,0 1-1 0 0,1-1 1 0 0,-1 1-1 0 0,1-1 1 0 0,-1 0-1 0 0,1 0 0 0 0,-1 0 1 0 0,1 1-1 0 0,-1-1 1 0 0,1-1-1 0 0,-1 1 1 0 0,1 0-1 0 0,-1 0 0 0 0,1 0 1 0 0,-1-1-1 0 0,1 1 1 0 0,-1-1-1 0 0,0 1 1 0 0,1-1-1 0 0,-1 0 0 0 0,0 0 1 0 0,1 1-1 0 0,-1-1 1 0 0,0 0-1 0 0,0 0 1 0 0,0 0-1 0 0,1-1-66 0 0,52-55 3059 0 0,-52 54-3121 0 0,7-8 86 0 0,-1-1-1 0 0,-1 0 0 0 0,0-1 1 0 0,0 1-1 0 0,-1-1 0 0 0,-1-1 1 0 0,0 1-1 0 0,-1-1 0 0 0,0 0 1 0 0,0-9-24 0 0,-4 9-1633 0 0,0 11-2478 0 0,0 1-5271 0 0,0 2 452 0 0</inkml:trace>
  <inkml:trace contextRef="#ctx0" brushRef="#br0" timeOffset="-1874.018">4715 809 0 0 0,'0'0'140'0'0,"0"0"427"0"0,0 0 378 0 0,0 0 282 0 0,0 0 118 0 0,0 0-1 0 0,0 0-184 0 0,0 0-170 0 0,0 0-157 0 0,-6-6-105 0 0,-18-18-37 0 0,-13 17 2922 0 0,31 9-3569 0 0,-1 0 0 0 0,0 1 1 0 0,1 0-1 0 0,0 0 0 0 0,-1 0 0 0 0,1 0 0 0 0,0 1 1 0 0,1 0-1 0 0,-1 1 0 0 0,1-1 0 0 0,-1 1 1 0 0,1 0-1 0 0,1 0 0 0 0,-2 2-44 0 0,4-4 21 0 0,-14 13-37 0 0,1 0 1 0 0,1 2-1 0 0,1-1 1 0 0,0 2-1 0 0,1 0 0 0 0,1 0 1 0 0,1 1-1 0 0,1 1 1 0 0,1-1-1 0 0,-3 11 16 0 0,11-29 41 0 0,-1 1 0 0 0,1 0 0 0 0,0 0 0 0 0,0-1 0 0 0,0 1 1 0 0,0 0-1 0 0,0 0 0 0 0,1 0 0 0 0,-1-1 0 0 0,1 1 0 0 0,0 0 0 0 0,0-1 0 0 0,0 1 0 0 0,0 0 0 0 0,0-1 0 0 0,1 0 1 0 0,-1 1-1 0 0,1-1 0 0 0,-1 0 0 0 0,1 1 0 0 0,0-1 0 0 0,0 0 0 0 0,0 0 0 0 0,0-1 0 0 0,0 1 0 0 0,0 0 1 0 0,1-1-1 0 0,-1 1 0 0 0,1-1 0 0 0,-1 0 0 0 0,1 0 0 0 0,-1 0 0 0 0,1 0 0 0 0,0 0 0 0 0,-1 0 0 0 0,1-1 0 0 0,0 1 1 0 0,0-1-1 0 0,0 0 0 0 0,-1 0 0 0 0,1 0 0 0 0,0 0 0 0 0,0 0 0 0 0,-1-1 0 0 0,1 1 0 0 0,0-1 0 0 0,0 0 0 0 0,-1 0-41 0 0,17-2 303 0 0,0 0-1 0 0,0-2 1 0 0,-1 0 0 0 0,0-2-1 0 0,0 0 1 0 0,0 0-1 0 0,-1-2 1 0 0,0 0-1 0 0,-1-1 1 0 0,0-1-1 0 0,-1 0 1 0 0,0-1-1 0 0,10-10-302 0 0,186-173 1289 0 0,-210 194-1298 0 0,0 0 0 0 0,0 1 0 0 0,0-1 1 0 0,1 1-1 0 0,-1-1 0 0 0,0 1 1 0 0,1-1-1 0 0,-1 1 0 0 0,0 0 1 0 0,1 0-1 0 0,-1 0 0 0 0,0 0 1 0 0,1 0-1 0 0,-1 0 0 0 0,0 0 1 0 0,1 0-1 0 0,-1 0 0 0 0,0 1 1 0 0,1-1-1 0 0,-1 0 0 0 0,0 1 1 0 0,1-1-1 0 0,-1 1 0 0 0,0 0 0 0 0,0-1 1 0 0,0 1-1 0 0,0 0 0 0 0,0 0 1 0 0,1 0-1 0 0,-1 0 0 0 0,-1 0 1 0 0,1 0-1 0 0,0 0 0 0 0,0 0 1 0 0,0 0-1 0 0,0 0 0 0 0,-1 0 1 0 0,1 0-1 0 0,-1 1 0 0 0,1-1 1 0 0,-1 1 8 0 0,30 54-302 0 0,-17-21 209 0 0,-1 1 0 0 0,-2 0 0 0 0,-1 1 0 0 0,-2 0 0 0 0,-2 0 0 0 0,-1 0 0 0 0,-2 1 0 0 0,-1 0 0 0 0,-3-1 0 0 0,0 1 0 0 0,-3-1 0 0 0,-1 0-1 0 0,-4 10 94 0 0,10-45 2 0 0,-73 236 71 0 0,68-226-39 0 0,-1 0 0 0 0,0 0 0 0 0,-1 0 0 0 0,0-1 0 0 0,-1 0 0 0 0,0-1 0 0 0,0 1 0 0 0,-1-1 0 0 0,-1-1 0 0 0,0 0 0 0 0,0 0 0 0 0,-1-1 0 0 0,0-1 0 0 0,0 1 0 0 0,-1-2 0 0 0,1 0 0 0 0,-6 2-34 0 0,14-6 55 0 0,-1 0 1 0 0,0-1 0 0 0,1 1-1 0 0,-1-1 1 0 0,0 0 0 0 0,0 0-1 0 0,0 0 1 0 0,0 0 0 0 0,0-1-1 0 0,0 0 1 0 0,0 0-1 0 0,0 0 1 0 0,0 0 0 0 0,0 0-1 0 0,0-1 1 0 0,1 0 0 0 0,-1 1-1 0 0,0-2 1 0 0,0 1 0 0 0,0 0-1 0 0,1-1 1 0 0,-1 0 0 0 0,0 1-1 0 0,1-1 1 0 0,0-1 0 0 0,-1 1-1 0 0,1 0 1 0 0,0-1 0 0 0,0 0-1 0 0,1 0 1 0 0,-1 0 0 0 0,0 0-1 0 0,1 0 1 0 0,0 0 0 0 0,0-1-1 0 0,0 1 1 0 0,0-1 0 0 0,0 1-1 0 0,1-1 1 0 0,0 0-1 0 0,-1 0-55 0 0,0-8 39 0 0,1-1 0 0 0,0 0 0 0 0,1 0-1 0 0,1 0 1 0 0,0 0 0 0 0,0 1 0 0 0,1-1-1 0 0,1 0 1 0 0,0 1 0 0 0,0 0 0 0 0,2 0-1 0 0,-1 0 1 0 0,2 0 0 0 0,-1 0 0 0 0,2 1-1 0 0,0-1-38 0 0,133-161-130 0 0,-127 159 118 0 0,15-14-374 0 0,1 2 0 0 0,1 2 1 0 0,1 0-1 0 0,22-11 386 0 0,27-15-6913 0 0,-63 40 4196 0 0,4-3-8347 0 0</inkml:trace>
  <inkml:trace contextRef="#ctx0" brushRef="#br0" timeOffset="2239.954">0 1682 16 0 0,'0'0'447'0'0,"0"0"-265"0"0,0 0-36 0 0,0 0 185 0 0,0 0 206 0 0,0 0 202 0 0,0 0 166 0 0,0 0 94 0 0,35-4 29 0 0,107-14-39 0 0,191-1 5532 0 0,417-39-2471 0 0,-68 32-2699 0 0,441 0 382 0 0,-1-48-89 0 0,265 41 391 0 0,-1290 33-1934 0 0,699 30 287 0 0,151-41 53 0 0,-433-11-395 0 0,42-9 36 0 0,-327 17 0 0 0,-91 7-332 0 0,-99 29-4055 0 0,-29-22-919 0 0,-4 0-4584 0 0,-6 0 4602 0 0</inkml:trace>
</inkml:ink>
</file>

<file path=ppt/ink/ink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0:13.482"/>
    </inkml:context>
    <inkml:brush xml:id="br0">
      <inkml:brushProperty name="width" value="0.1" units="cm"/>
      <inkml:brushProperty name="height" value="0.1" units="cm"/>
    </inkml:brush>
    <inkml:brush xml:id="br1">
      <inkml:brushProperty name="width" value="0.1" units="cm"/>
      <inkml:brushProperty name="height" value="0.1" units="cm"/>
      <inkml:brushProperty name="color" value="#33CCFF"/>
    </inkml:brush>
  </inkml:definitions>
  <inkml:trace contextRef="#ctx0" brushRef="#br0">2898 1433 0 0 0,'0'0'875'0'0,"0"0"362"0"0,0 0 96 0 0,0 0-28 0 0,0 0-199 0 0,0 0-181 0 0,-6-6-71 0 0,-21-19-94 0 0,-46-13 6248 0 0,-8 23-4080 0 0,-205 11 450 0 0,106 39-2912 0 0,108-15-282 0 0,23-6 61 0 0,0 2 0 0 0,1 2 0 0 0,1 3 0 0 0,1 1 0 0 0,-30 20-245 0 0,-66 87 424 0 0,-17 32 184 0 0,113-113-458 0 0,1-4 133 0 0,3 2-1 0 0,1 2 0 0 0,-23 38-282 0 0,42-47 127 0 0,1 2-1 0 0,2 0 0 0 0,1 0 1 0 0,3 2-1 0 0,1 0 0 0 0,2 1 1 0 0,-3 29-127 0 0,-17 141 361 0 0,22 19-42 0 0,11-157-251 0 0,19 127 152 0 0,24-41 28 0 0,-13-67-111 0 0,-15-59-75 0 0,1-1 0 0 0,2 0-1 0 0,1-1 1 0 0,18 21-62 0 0,-18-31 39 0 0,1-1 0 0 0,1-2 1 0 0,1 0-1 0 0,1-1 0 0 0,1-2 0 0 0,1 0 1 0 0,21 10-40 0 0,126 47 201 0 0,-85-39-129 0 0,49 1-59 0 0,129 3 214 0 0,-44-25-129 0 0,-41-16 68 0 0,-67-13-52 0 0,41-8-18 0 0,-52 0-26 0 0,52-19 54 0 0,-59-3-14 0 0,41-37 67 0 0,-13-7-18 0 0,-16-8 33 0 0,13-33-59 0 0,-57 34 2 0 0,-20 18 10 0 0,10-23-62 0 0,-20 12 48 0 0,14-79-33 0 0,-18 43-34 0 0,-12 13-22 0 0,-13 77-46 0 0,-2 19 11 0 0,0-1-1 0 0,0 0 0 0 0,-2 0 1 0 0,0 0-1 0 0,-1 0 1 0 0,0 0-1 0 0,-1 0 0 0 0,-1 0 1 0 0,-1 0-1 0 0,0 0 0 0 0,-3-4-6 0 0,-44-108 50 0 0,2 21 0 0 0,24 41-64 0 0,-43-59-77 0 0,-2-3 136 0 0,-29-2 26 0 0,0 41-71 0 0,-6 5-76 0 0,16 33 68 0 0,-6-1 25 0 0,28 22-114 0 0,-30-14 70 0 0,-43-11-35 0 0,-27 44-1040 0 0,68-6-2301 0 0,68 5-2397 0 0,-1-3-6696 0 0,26 11 4350 0 0</inkml:trace>
  <inkml:trace contextRef="#ctx0" brushRef="#br0" timeOffset="2726.165">2550 2700 0 0 0,'0'0'552'0'0,"3"0"30"0"0,5 3 13020 0 0,-8 48-9845 0 0,0-50-3685 0 0,0-1 32 0 0,0 0 23 0 0,0 0 40 0 0,0 0 41 0 0,0 0 40 0 0,0 0 27 0 0,0 0-15 0 0,0 0 2 0 0,0 0-44 0 0,6-27 826 0 0,10 13-5273 0 0,-7 3-5634 0 0,-7 8 2477 0 0</inkml:trace>
  <inkml:trace contextRef="#ctx0" brushRef="#br0" timeOffset="7516.371">3184 2431 0 0 0,'0'0'151'0'0,"0"0"485"0"0,0 0 25 0 0,0 0-101 0 0,0 0-75 0 0,0 0 9 0 0,0 0 60 0 0,-5 5 67 0 0,-14 20 178 0 0,1 1-1 0 0,2 1 1 0 0,0 1 0 0 0,2 0-1 0 0,1 1 1 0 0,2 0-1 0 0,-4 13-798 0 0,-23 53 786 0 0,-65 156-540 0 0,89-203-117 0 0,14-48-130 0 0,0 0 21 0 0,0 0 14 0 0,0 0 22 0 0,0 0 26 0 0,0 0 32 0 0,9-15 1172 0 0,48-99 41 0 0,-9 0-1336 0 0,103-169-66 0 0,-149 280 81 0 0,2-4 14 0 0,0-1-1 0 0,1 1 1 0 0,0 0-1 0 0,1 1 1 0 0,-1-1-1 0 0,1 1 1 0 0,1 0-1 0 0,-1 0 1 0 0,1 1-1 0 0,0 0 1 0 0,0 0-1 0 0,0 1 1 0 0,4-2-20 0 0,-8 7 32 0 0,-1 1 1 0 0,0 0-1 0 0,1 0 1 0 0,-1-1-1 0 0,0 1 1 0 0,0 1-1 0 0,0-1 1 0 0,0 0-1 0 0,-1 0 1 0 0,1 1-1 0 0,-1-1 0 0 0,1 1 1 0 0,-1-1-1 0 0,0 1 1 0 0,0 0-1 0 0,0-1 1 0 0,0 1-1 0 0,0 0 1 0 0,-1 0-1 0 0,1 0 0 0 0,-1-1 1 0 0,0 1-1 0 0,0 0 1 0 0,0 0-1 0 0,0 0 1 0 0,-1 2-33 0 0,1-3 12 0 0,1 14 29 0 0,1 1 1 0 0,0 0-1 0 0,1-1 0 0 0,1 0 0 0 0,0 0 0 0 0,1 0 0 0 0,1 0 0 0 0,0-1 1 0 0,2 0-1 0 0,-1 0 0 0 0,2-1 0 0 0,0 0 0 0 0,0 0 0 0 0,2-1 1 0 0,3 4-42 0 0,-2-6 29 0 0,-3-3 3 0 0,0 0 0 0 0,-1 0-1 0 0,0 1 1 0 0,0 0 0 0 0,-1 1-1 0 0,0 0 1 0 0,0 0 0 0 0,-1 0-1 0 0,-1 1 1 0 0,0-1-1 0 0,0 2 1 0 0,0 1-32 0 0,-5-11 65 0 0,-1-1 0 0 0,1 1 0 0 0,0-1 0 0 0,0 1 1 0 0,-1-1-1 0 0,1 0 0 0 0,-1 1 0 0 0,0-1 0 0 0,1 0 0 0 0,-1 1 0 0 0,0-1 0 0 0,0 0 0 0 0,0 0 0 0 0,0 0 0 0 0,0 0 0 0 0,0 0 1 0 0,0 0-1 0 0,0 0 0 0 0,0 0 0 0 0,0 0 0 0 0,0 0 0 0 0,-1 0 0 0 0,1-1 0 0 0,0 1 0 0 0,-1-1 0 0 0,1 1 0 0 0,0-1 1 0 0,-1 1-1 0 0,1-1 0 0 0,-1 0 0 0 0,1 0 0 0 0,-1 1 0 0 0,1-1 0 0 0,-1 0 0 0 0,1 0 0 0 0,0-1 0 0 0,-1 1 0 0 0,1 0 0 0 0,-1 0 1 0 0,1-1-1 0 0,-1 1 0 0 0,1-1 0 0 0,0 1 0 0 0,-1-1 0 0 0,1 0 0 0 0,0 1 0 0 0,0-1 0 0 0,-1 0 0 0 0,1 0 0 0 0,0 0-65 0 0,-1 1-37 0 0,-46-11 63 0 0,0-2 1 0 0,0-2 0 0 0,2-2-1 0 0,0-2 1 0 0,-15-10-27 0 0,-4-9-1422 0 0,59 28-1826 0 0,5 3-5945 0 0,1 3 3816 0 0</inkml:trace>
  <inkml:trace contextRef="#ctx0" brushRef="#br1" timeOffset="17425.254">196 903 0 0 0,'-17'0'112'0'0,"14"0"511"0"0,3 0 380 0 0,0 0 134 0 0,0 0 24 0 0,0 0-48 0 0,0 0-153 0 0,5 19 2024 0 0,9 98 1589 0 0,0 46-247 0 0,-7 116-4326 0 0,-1-10 1219 0 0,42 180 389 0 0,-28-178-696 0 0,-22 68 423 0 0,-2-250-966 0 0,-1-6-178 0 0,3 1 1 0 0,4-1-1 0 0,12 73-191 0 0,8 127 451 0 0,2-81-172 0 0,-11 45 177 0 0,-9-77-64 0 0,-22-8-85 0 0,17 72 126 0 0,-26-97-210 0 0,23-67-217 0 0,4-40-4676 0 0,8-41-9164 0 0,-7 7 5782 0 0</inkml:trace>
  <inkml:trace contextRef="#ctx0" brushRef="#br1" timeOffset="24848.877">361 4809 0 0 0,'-2'0'245'0'0,"-5"-4"7242"0"0,-50-3-2730 0 0,57 8-4523 0 0,0-1-1 0 0,1 0 1 0 0,-1 0-1 0 0,0 1 1 0 0,0-1-1 0 0,0 0 1 0 0,0 1-1 0 0,0-1 1 0 0,0 0-1 0 0,0 1 1 0 0,0-1-1 0 0,0 0 1 0 0,0 1-1 0 0,0-1 1 0 0,0 0 0 0 0,0 1-1 0 0,0-1 1 0 0,0 0-1 0 0,0 1 1 0 0,-1-1-1 0 0,1 1-233 0 0,238 8 4585 0 0,1 0-3774 0 0,-7 2-264 0 0,762-7 1057 0 0,-729-15-1272 0 0,290 4 131 0 0,-227 0-50 0 0,-103-12-107 0 0,-76 12-177 0 0,15-4-70 0 0,-14-1-79 0 0,-3 5 106 0 0,-59 3-51 0 0,70-3 34 0 0,-9-1 5 0 0,-68 1 0 0 0,87-8 92 0 0,-33 12-90 0 0,-62-1-4 0 0,-5 0-60 0 0,4 1 68 0 0,-68 0 699 0 0,-3-4-3393 0 0,-3 1-3759 0 0,-5 3-4122 0 0,5 3 1832 0 0</inkml:trace>
  <inkml:trace contextRef="#ctx0" brushRef="#br1" timeOffset="27819.157">5742 4412 0 0 0,'0'0'1130'0'0,"0"0"205"0"0,0 0 73 0 0,0 0-27 0 0,0 0 1 0 0,0 0 81 0 0,7-5 72 0 0,19-15 68 0 0,-20 15-27 0 0,-6 5-118 0 0,0 0-167 0 0,0 0-188 0 0,0 0-164 0 0,0 0-134 0 0,0 0-82 0 0,0 0-92 0 0,-14 23 1707 0 0,-217 290-954 0 0,190-258-1342 0 0,2 2 0 0 0,2 1-1 0 0,-8 25-41 0 0,18-39-329 0 0,18-80-6499 0 0,21-56-5256 0 0,4 26 7715 0 0,-15 58 4369 0 0</inkml:trace>
  <inkml:trace contextRef="#ctx0" brushRef="#br1" timeOffset="28286.128">5374 4537 0 0 0,'0'0'1282'0'0,"0"0"183"0"0,0 0-23 0 0,0 0-108 0 0,0 0-92 0 0,0 0-53 0 0,0 0 27 0 0,0 0 38 0 0,0 0-20 0 0,1-23-84 0 0,1-68-111 0 0,3 74 6676 0 0,7 34-8115 0 0,-11-14 1112 0 0,83 78 782 0 0,58 114-427 0 0,-17-37-579 0 0,-77-111-191 0 0,-44-48-4998 0 0,2-8-7544 0 0,-3 6 3971 0 0</inkml:trace>
  <inkml:trace contextRef="#ctx0" brushRef="#br1" timeOffset="29627.068">41 104 248 0 0,'0'0'760'0'0,"0"0"108"0"0,0 0 247 0 0,0 0 332 0 0,0 0 364 0 0,0 0 187 0 0,0 0-55 0 0,0 0-248 0 0,0 0-341 0 0,0 0-326 0 0,0 0-308 0 0,-3-4-205 0 0,-8-14-130 0 0,-4 55 1256 0 0,10-5-1396 0 0,1 0-1 0 0,2 0 1 0 0,2 0 0 0 0,1 0 0 0 0,1 0 0 0 0,2 0 0 0 0,1 0 0 0 0,1 0-1 0 0,2-1 1 0 0,2 3-245 0 0,-10-31 42 0 0,1 0-1 0 0,0 0 0 0 0,0 0 1 0 0,0 0-1 0 0,0 0 0 0 0,0-1 0 0 0,1 1 1 0 0,-1 0-1 0 0,1-1 0 0 0,-1 1 1 0 0,1-1-1 0 0,0 1 0 0 0,0-1 1 0 0,1 0-1 0 0,-1 0 0 0 0,0 0 1 0 0,1 0-1 0 0,-1 0 0 0 0,1 0 0 0 0,-1-1 1 0 0,1 0-1 0 0,0 1 0 0 0,0-1 1 0 0,-1 0-1 0 0,1 0 0 0 0,0 0 1 0 0,0-1-1 0 0,0 1 0 0 0,0-1 1 0 0,0 1-1 0 0,0-1 0 0 0,1 0 1 0 0,-1 0-1 0 0,0-1 0 0 0,0 1 0 0 0,0-1 1 0 0,0 1-1 0 0,0-1 0 0 0,0 0 1 0 0,-1 0-1 0 0,1 0 0 0 0,2-1-41 0 0,77-98 1268 0 0,-73 84-1194 0 0,18-32 78 0 0,-3-2 0 0 0,-2-1 0 0 0,-2 0 0 0 0,-3-2 0 0 0,2-15-152 0 0,-9-18 644 0 0,-10 86-497 0 0,0 0-43 0 0,0 0-60 0 0,0 0-83 0 0,0 27-454 0 0,27 123 496 0 0,40 86 83 0 0,15 84-86 0 0,-78-299 14 0 0,-1 0 0 0 0,0 1 0 0 0,-2-1 0 0 0,0 1 0 0 0,-2 0 0 0 0,0-1 0 0 0,-1 1 0 0 0,-5 18-14 0 0,5-37 9 0 0,1 0 0 0 0,-1 0 0 0 0,1-1 0 0 0,-1 1 0 0 0,0 0 0 0 0,0-1-1 0 0,0 0 1 0 0,0 1 0 0 0,0-1 0 0 0,0 0 0 0 0,-1 0 0 0 0,1-1 0 0 0,-1 1 0 0 0,1 0 0 0 0,-1-1-1 0 0,0 1 1 0 0,0-1 0 0 0,0 0 0 0 0,0 0 0 0 0,0 0 0 0 0,0 0 0 0 0,0-1 0 0 0,0 1 0 0 0,0-1-1 0 0,0 0 1 0 0,0 0 0 0 0,0 0 0 0 0,0 0 0 0 0,0 0 0 0 0,0-1 0 0 0,0 1 0 0 0,0-1 0 0 0,0 0-1 0 0,0 0 1 0 0,0 0 0 0 0,0 0 0 0 0,0-1 0 0 0,1 1 0 0 0,-1-1 0 0 0,0 1 0 0 0,1-1 0 0 0,-1 0 0 0 0,1 0-1 0 0,0 0 1 0 0,0 0 0 0 0,0-1 0 0 0,0 1 0 0 0,0-1 0 0 0,0 1 0 0 0,1-1 0 0 0,-1 0 0 0 0,1 1-1 0 0,-1-1 1 0 0,1-2-9 0 0,-3-8-10 0 0,2 0-1 0 0,0 0 1 0 0,0-1 0 0 0,1 1-1 0 0,1-1 1 0 0,0 1-1 0 0,1 0 1 0 0,0-1-1 0 0,1 1 1 0 0,0 0 0 0 0,1 0-1 0 0,1 0 1 0 0,0 0-1 0 0,1 0 1 0 0,0 1 0 0 0,1 0-1 0 0,1 0 1 0 0,0 1-1 0 0,0-1 1 0 0,1 1-1 0 0,0 1 1 0 0,2-1 10 0 0,11-17-372 0 0,2 1-1 0 0,1 1 1 0 0,1 2-1 0 0,0 0 1 0 0,2 1-1 0 0,26-15 373 0 0,-2 8-4829 0 0,1 7-4072 0 0,-35 15 194 0 0</inkml:trace>
</inkml:ink>
</file>

<file path=ppt/ink/ink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04.424"/>
    </inkml:context>
    <inkml:brush xml:id="br0">
      <inkml:brushProperty name="width" value="0.1" units="cm"/>
      <inkml:brushProperty name="height" value="0.1" units="cm"/>
    </inkml:brush>
  </inkml:definitions>
  <inkml:trace contextRef="#ctx0" brushRef="#br0">463 258 0 0 0,'0'0'225'0'0,"0"0"10"0"0,0 0 24 0 0,5 7 4921 0 0,72 5 1602 0 0,-19-2-5087 0 0,26-5 705 0 0,1-3 0 0 0,78-9-2400 0 0,271-29 2105 0 0,-252 32-1736 0 0,-175 5-79 0 0,-2 0-3007 0 0,-5 0-2416 0 0,-6 0-3402 0 0,1-1 2980 0 0</inkml:trace>
  <inkml:trace contextRef="#ctx0" brushRef="#br0" timeOffset="1419.968">2 1624 0 0 0,'-1'0'25'0'0,"1"0"167"0"0,0 0 294 0 0,0 0 103 0 0,0 0 53 0 0,0 0-5 0 0,0 0-23 0 0,0 0-12 0 0,37-7 4153 0 0,127 6 1111 0 0,337 5-1730 0 0,-182-11-3126 0 0,224 11-558 0 0,-477-1-399 0 0,-27 1-16 0 0,-39-4-54 0 0,0 0-30 0 0,0 0-65 0 0,0 0-89 0 0,0 0-181 0 0,0 0-326 0 0,0 0-599 0 0,-5-7-11002 0 0,3 7 7296 0 0</inkml:trace>
  <inkml:trace contextRef="#ctx0" brushRef="#br0" timeOffset="2301.718">833 63 0 0 0,'0'0'320'0'0,"0"0"87"0"0,0 0 176 0 0,0 0 375 0 0,0 0 436 0 0,0 0 309 0 0,0 0-33 0 0,0 0-257 0 0,0 0-318 0 0,0 0-254 0 0,0 0-157 0 0,0 0-48 0 0,0 0 19 0 0,3 15 22 0 0,31 96 1724 0 0,-21-70-1821 0 0,-2 1-1 0 0,-2 0 1 0 0,-2 0 0 0 0,-1 1 0 0 0,-3 0 0 0 0,-1 0 0 0 0,-2 0 0 0 0,-3 11-580 0 0,2 9 376 0 0,-23 432 633 0 0,28 117-872 0 0,12-501-117 0 0,-4-38 9 0 0,-31-68-1154 0 0,11-9-3204 0 0,5-4-5364 0 0,3 5 3193 0 0</inkml:trace>
  <inkml:trace contextRef="#ctx0" brushRef="#br0" timeOffset="2705.653">1160 1142 0 0 0,'0'0'568'0'0,"0"0"234"0"0,0 0 259 0 0,0 0 258 0 0,0 0 132 0 0,0 0-144 0 0,0 0-245 0 0,0 0-185 0 0,0 0-65 0 0,0 0 43 0 0,0 0 73 0 0,0 0 9 0 0,-6 21-48 0 0,-47 128 1006 0 0,26-99-1592 0 0,-3-1 0 0 0,-1-2 0 0 0,-3 0 0 0 0,-4 1-303 0 0,-215 206-93 0 0,247-247-10 0 0,1-1 0 0 0,0 1 0 0 0,1 0 0 0 0,0 0 0 0 0,0 0 0 0 0,0 0 0 0 0,1 1 0 0 0,0-1-1 0 0,1 1 1 0 0,-1 0 0 0 0,2 0 0 0 0,-2 8 103 0 0,0 8-4519 0 0,3 0-4204 0 0,0-23 7320 0 0</inkml:trace>
  <inkml:trace contextRef="#ctx0" brushRef="#br0" timeOffset="3454.317">1205 0 0 0 0,'0'0'904'0'0,"0"0"159"0"0,0 0 31 0 0,0 0-43 0 0,0 0-121 0 0,0 0-93 0 0,0 0-59 0 0,0 0-9 0 0,0 0 1 0 0,0 0 20 0 0,-27 27 33 0 0,-81 87-11 0 0,3 7 1059 0 0,-112 154 224 0 0,181-234-2168 0 0,2-2-1065 0 0,16-11-3641 0 0,18-22-1758 0 0,0-5 4477 0 0</inkml:trace>
  <inkml:trace contextRef="#ctx0" brushRef="#br0" timeOffset="6395.896">1563 652 288 0 0,'0'0'1046'0'0,"0"0"-22"0"0,0 0 121 0 0,0 0 260 0 0,0 0 256 0 0,0 0 58 0 0,0 0-153 0 0,0 0-327 0 0,0 0-347 0 0,0 0-258 0 0,0 0-177 0 0,-2-2-61 0 0,-7-1 507 0 0,14 19 730 0 0,1 7-1028 0 0,29 280 1593 0 0,-33-191-1581 0 0,-2-112-522 0 0,0 0 45 0 0,0 0 68 0 0,0 0 89 0 0,0 0 38 0 0,0 0 4 0 0,0-26 705 0 0,-2 10-984 0 0,1-1 1 0 0,0 0-1 0 0,1 1 1 0 0,1-1-1 0 0,0 0 1 0 0,2 1-1 0 0,0 0 1 0 0,0-1-1 0 0,5-10-60 0 0,1 0 26 0 0,2 0 0 0 0,0 0 0 0 0,2 1 1 0 0,0 1-1 0 0,2 0 0 0 0,1 1 0 0 0,5-5-26 0 0,-11 16 7 0 0,1 0 1 0 0,1 0-1 0 0,0 1 1 0 0,0 1-1 0 0,1 0 1 0 0,1 1-1 0 0,0 0 1 0 0,3 0-8 0 0,-17 9 5 0 0,1 1 1 0 0,0 0-1 0 0,0 0 1 0 0,0 0-1 0 0,0 0 0 0 0,-1 0 1 0 0,1 0-1 0 0,0 0 1 0 0,0 0-1 0 0,0 0 1 0 0,0 0-1 0 0,0 0 0 0 0,-1 0 1 0 0,1 0-1 0 0,0 1 1 0 0,0-1-1 0 0,0 0 1 0 0,-1 1-1 0 0,1-1 0 0 0,0 1 1 0 0,0-1-1 0 0,-1 0 1 0 0,1 1-1 0 0,0 0 1 0 0,-1-1-1 0 0,1 1 0 0 0,-1-1 1 0 0,1 1-1 0 0,-1 0 1 0 0,1-1-1 0 0,-1 1 1 0 0,1 0-1 0 0,-1 0 0 0 0,0-1 1 0 0,1 1-1 0 0,-1 0 1 0 0,0 0-1 0 0,0 0 1 0 0,1 0-1 0 0,-1-1 0 0 0,0 1 1 0 0,0 0-1 0 0,0 0 1 0 0,0 0-1 0 0,0 0 1 0 0,0-1-1 0 0,0 1 0 0 0,-1 0 1 0 0,1 0-1 0 0,0 0 1 0 0,0 0-1 0 0,-1-1 1 0 0,1 1-1 0 0,0 0 0 0 0,-1 0 1 0 0,1-1-1 0 0,-1 1 1 0 0,1 0-6 0 0,1 16 100 0 0,26 108 298 0 0,-9-95-898 0 0,-17-30 115 0 0,-1 0-257 0 0,0 0-334 0 0,0 0-504 0 0,0-7-10849 0 0,0 3 5155 0 0</inkml:trace>
</inkml:ink>
</file>

<file path=ppt/ink/ink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1:19.888"/>
    </inkml:context>
    <inkml:brush xml:id="br0">
      <inkml:brushProperty name="width" value="0.1" units="cm"/>
      <inkml:brushProperty name="height" value="0.1" units="cm"/>
    </inkml:brush>
  </inkml:definitions>
  <inkml:trace contextRef="#ctx0" brushRef="#br0">1 171 0 0 0,'0'0'1250'0'0,"0"0"322"0"0,0 0 43 0 0,0 0-145 0 0,0 0-167 0 0,0 0-114 0 0,1-8-103 0 0,0-2-664 0 0,2-6-29 0 0,-3-1 4384 0 0,24 95-2633 0 0,-3 9-1195 0 0,11 54-224 0 0,12 60-308 0 0,-26-160-301 0 0,-6-59 2147 0 0,6-60-1993 0 0,103-231-117 0 0,-107 273-158 0 0,34-123-238 0 0,-43 119-1243 0 0,-14 45-5336 0 0,2 12-1156 0 0,1-10 2398 0 0</inkml:trace>
  <inkml:trace contextRef="#ctx0" brushRef="#br0" timeOffset="1275.596">474 462 0 0 0,'0'0'211'0'0,"0"0"469"0"0,0 0 17 0 0,0 0-129 0 0,0 0-145 0 0,0 0-84 0 0,0 0-26 0 0,0 0-10 0 0,-16 12 619 0 0,-73 160 959 0 0,14-47-1447 0 0,56-88-374 0 0,19-37-15 0 0,0 0 16 0 0,0 0 11 0 0,0 0 43 0 0,0 0 69 0 0,11-8 1506 0 0,54-79-20 0 0,100-134-894 0 0,-107 159-790 0 0,-57 61-55 0 0,-1 1-42 0 0,0 0 1 0 0,2 22 268 0 0,14 60 567 0 0,-8-66-621 0 0,-2 0 0 0 0,0 1 0 0 0,0 0 0 0 0,-2 0 0 0 0,0 1 0 0 0,-1-1 0 0 0,-1 1 0 0 0,-1-1 0 0 0,0 1 0 0 0,-1 1-104 0 0,0-18 21 0 0,0-1-4 0 0,0 0-14 0 0,-31-4 2283 0 0,-56-55-2007 0 0,23 26-603 0 0,20 15-2666 0 0,29 17-1846 0 0,10 1-1164 0 0,4 0 4481 0 0</inkml:trace>
  <inkml:trace contextRef="#ctx0" brushRef="#br0" timeOffset="5279.804">1022 326 0 0 0,'0'0'1387'0'0,"0"0"337"0"0,0 0 218 0 0,0 0-82 0 0,0 0-366 0 0,0 0-382 0 0,0 0-251 0 0,0 0-100 0 0,0 0 6 0 0,7 1 45 0 0,134 1 5116 0 0,81-25-2945 0 0,-120 10-2441 0 0,-35 13-317 0 0,-62 0-3372 0 0,-11 0-3391 0 0,-10 0-1295 0 0,10 4 2953 0 0</inkml:trace>
  <inkml:trace contextRef="#ctx0" brushRef="#br0" timeOffset="5596.004">997 606 1104 0 0,'0'0'1361'0'0,"0"0"-1"0"0,0 0 180 0 0,0 0 293 0 0,0 0 98 0 0,0 0-203 0 0,0 0-321 0 0,0 0-285 0 0,0 0-158 0 0,0 0-55 0 0,0 0-47 0 0,0 0-49 0 0,0 0-14 0 0,31 0-65 0 0,99 0-60 0 0,-52-1 324 0 0,0-3 0 0 0,0-4-1 0 0,34-9-997 0 0,-66 12-120 0 0,9-3-898 0 0,-20-1-3664 0 0,-25 6-719 0 0,-4-1-5288 0 0</inkml:trace>
  <inkml:trace contextRef="#ctx0" brushRef="#br0" timeOffset="6297.471">2578 6 192 0 0,'0'0'1172'0'0,"0"0"193"0"0,0 0 270 0 0,0 0 224 0 0,0 0 37 0 0,0 0-150 0 0,0 0-283 0 0,0 0-326 0 0,0 0-250 0 0,0 0-163 0 0,-33-2-89 0 0,-102 0-40 0 0,131 1-549 0 0,0 1-1 0 0,0 0 1 0 0,0 0-1 0 0,0 0 1 0 0,0 1 0 0 0,0-1-1 0 0,0 1 1 0 0,0 0-1 0 0,1 0 1 0 0,-1 0 0 0 0,0 0-1 0 0,0 1 1 0 0,1-1-1 0 0,-1 1 1 0 0,1 0-1 0 0,0 0 1 0 0,-1 1 0 0 0,1-1-1 0 0,0 1-45 0 0,-7 5 173 0 0,-9 6-79 0 0,1 1 1 0 0,0 1-1 0 0,0 0 0 0 0,2 2 1 0 0,0-1-1 0 0,1 2 1 0 0,1 0-1 0 0,1 1 0 0 0,0 1 1 0 0,2-1-1 0 0,0 2 1 0 0,2 0-1 0 0,0 0 1 0 0,1 0-1 0 0,2 1 0 0 0,0 1 1 0 0,1-1-1 0 0,2 1 1 0 0,-1 17-95 0 0,3-33 10 0 0,1 0 0 0 0,0 0 0 0 0,0 0 0 0 0,1 0 1 0 0,0 0-1 0 0,1 0 0 0 0,-1-1 0 0 0,1 1 1 0 0,1 0-1 0 0,0-1 0 0 0,0 0 0 0 0,0 1 0 0 0,1-1 1 0 0,0 0-1 0 0,0-1 0 0 0,1 1 0 0 0,0-1 1 0 0,0 0-1 0 0,0 0 0 0 0,1 0 0 0 0,0-1 0 0 0,0 0 1 0 0,0 0-1 0 0,3 1-10 0 0,4 1 235 0 0,1 0 0 0 0,0-1-1 0 0,0-1 1 0 0,0 0 0 0 0,1 0 0 0 0,0-2 0 0 0,-1 0-1 0 0,1-1 1 0 0,1 0 0 0 0,-1-1 0 0 0,0-1 0 0 0,0 0 0 0 0,0-1-1 0 0,0-1 1 0 0,0 0 0 0 0,13-4-235 0 0,-2-1 412 0 0,0-2 0 0 0,0 0 0 0 0,0-2 0 0 0,-1 0 0 0 0,-1-2 0 0 0,0-1 0 0 0,-1 0 0 0 0,18-16-412 0 0,-27 18 94 0 0,0 1-1 0 0,-1-1 1 0 0,-1-1-1 0 0,0 0 1 0 0,-1-1-1 0 0,0-1 1 0 0,-1 1-1 0 0,-1-2 1 0 0,0 1-1 0 0,5-13-93 0 0,-11 19-93 0 0,0 1 0 0 0,0-1-1 0 0,0 1 1 0 0,-2-1 0 0 0,1 0 0 0 0,-1 0-1 0 0,0 0 1 0 0,-1 0 0 0 0,0 0 0 0 0,0 0 0 0 0,-1 0-1 0 0,0 0 1 0 0,0 0 0 0 0,-1 1 0 0 0,-1-1-1 0 0,1 0 1 0 0,-1 1 0 0 0,-1 0 0 0 0,0-1 0 0 0,0 1-1 0 0,0 1 1 0 0,-1-1 93 0 0,-3-3-405 0 0,0 0 0 0 0,-1 1 0 0 0,0 0 0 0 0,-1 1-1 0 0,0 0 1 0 0,0 1 0 0 0,-1 0 0 0 0,0 0 0 0 0,0 1-1 0 0,-1 0 1 0 0,0 1 0 0 0,0 1 0 0 0,-1 0 0 0 0,1 0 0 0 0,-1 2-1 0 0,-5-2 406 0 0,-135-12-10331 0 0,115 17 2824 0 0</inkml:trace>
  <inkml:trace contextRef="#ctx0" brushRef="#br0" timeOffset="6630.011">1803 319 0 0 0,'0'0'543'0'0,"0"0"514"0"0,0 0 314 0 0,0 0 188 0 0,0 0 47 0 0,0 0-112 0 0,0 0-127 0 0,0 0-112 0 0,0 0-55 0 0,0 0-40 0 0,0 0-52 0 0,0 0-108 0 0,2-6-139 0 0,7-16-100 0 0,17 16 1977 0 0,197 29 1735 0 0,630 6-2661 0 0,-475-48-2330 0 0,-264-4-1292 0 0,-77 10-1820 0 0,-3-2-4421 0 0,-20 8-3009 0 0</inkml:trace>
</inkml:ink>
</file>

<file path=ppt/ink/ink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02.779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46 972 0 0 0,'-15'22'0'0'0,"11"-15"0"0"0,3-6 0 0 0,1 1 0 0 0,-2-1 0 0 0,-8-2 837 0 0,1-1 8521 0 0,5 1-6698 0 0,3 1-1916 0 0,1 0-115 0 0,0 0-86 0 0,0 0-49 0 0,0 0-30 0 0,1-26 2602 0 0,55-154-708 0 0,44-23-834 0 0,-82 168-1390 0 0,1 1 0 0 0,2 2 0 0 0,2 0 1 0 0,1 1-1 0 0,1 1 0 0 0,1 1 0 0 0,2 1 0 0 0,12-8-134 0 0,-32 30 23 0 0,13-13 24 0 0,1 2 0 0 0,1 0 0 0 0,0 2 0 0 0,2 0 0 0 0,-1 2 0 0 0,2 0 0 0 0,17-5-47 0 0,121-37 74 0 0,-43 23-62 0 0,-85 28 35 0 0,-36 4-22 0 0,0 0 4 0 0,0 0 17 0 0,0 0 10 0 0,0 0 5 0 0,0 0-1 0 0,0 0 8 0 0,0 0-4 0 0,0 0-3 0 0,0 0 11 0 0,0 0-12 0 0,0 0-2 0 0,0 0 2 0 0,0 0-14 0 0,0 0-14 0 0,0 0 10 0 0,0 0-9 0 0,0 0-4 0 0,0 0 13 0 0,0 0-9 0 0,0 0-5 0 0,0 0 8 0 0,0 0-4 0 0,0 0-7 0 0,0 0 1 0 0,-28 0 204 0 0,13-2-219 0 0,1 1-1 0 0,0-2 0 0 0,0 0 1 0 0,0-1-1 0 0,0 0 0 0 0,0-1 0 0 0,1 0 1 0 0,0-2-1 0 0,0 1 0 0 0,-7-6-10 0 0,-62-17 12 0 0,80 30-23 0 0,1 0 0 0 0,-1 0 0 0 0,0 1-1 0 0,1-1 1 0 0,-1 0 0 0 0,1 0 0 0 0,0 1 0 0 0,-1-1-1 0 0,1 1 1 0 0,0 0 0 0 0,0-1 0 0 0,0 1 0 0 0,0 0-1 0 0,0-1 1 0 0,0 1 0 0 0,1 0 0 0 0,-1 0 0 0 0,0 0 0 0 0,1 0-1 0 0,0 0 1 0 0,-1 0 0 0 0,1 0 0 0 0,0 0 0 0 0,0 0-1 0 0,0-1 1 0 0,0 1 0 0 0,0 0 0 0 0,1 0 0 0 0,-1 0-1 0 0,1 0 1 0 0,-1 0 0 0 0,1 0 0 0 0,-1 0 0 0 0,1 0-1 0 0,1 1 12 0 0,-2 11-13 0 0,-7 312-497 0 0,9-214 422 0 0,-2-112 89 0 0,0 0 0 0 0,0 1 0 0 0,0-1-1 0 0,1 1 1 0 0,-1-1 0 0 0,0 1 0 0 0,0-1 0 0 0,1 1-1 0 0,-1-1 1 0 0,0 0 0 0 0,0 1 0 0 0,1-1 0 0 0,-1 0-1 0 0,0 1 1 0 0,1-1 0 0 0,-1 0 0 0 0,1 1-1 0 0,-1-1 1 0 0,0 0 0 0 0,1 0 0 0 0,-1 1 0 0 0,1-1-1 0 0,-1 0 1 0 0,1 0 0 0 0,-1 0 0 0 0,1 0 0 0 0,-1 0-1 0 0,0 0 1 0 0,1 1 0 0 0,-1-1 0 0 0,1 0-1 0 0,-1 0 1 0 0,1-1 0 0 0,-1 1 0 0 0,1 0 0 0 0,-1 0-1 0 0,1 0 1 0 0,-1 0 0 0 0,1 0 0 0 0,-1 0 0 0 0,1-1-1 0 0,-1 1 1 0 0,0 0 0 0 0,1 0 0 0 0,-1-1-1 0 0,1 1 1 0 0,-1 0 0 0 0,0 0 0 0 0,1-1 0 0 0,-1 1-1 0 0,0 0 1 0 0,1-1 0 0 0,-1 1 0 0 0,0-1 0 0 0,0 1-1 0 0,1-1 1 0 0,-1 1 0 0 0,0 0 0 0 0,0-1 0 0 0,0 1-1 0 0,1-1 1 0 0,-1 1-1 0 0,19-30 167 0 0,-19 29-164 0 0,72-123 348 0 0,80-107-351 0 0,-92 160 78 0 0,-32 42-3250 0 0,-24 36-8711 0 0,-2-3 1589 0 0</inkml:trace>
</inkml:ink>
</file>

<file path=ppt/ink/ink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12.110"/>
    </inkml:context>
    <inkml:brush xml:id="br0">
      <inkml:brushProperty name="width" value="0.1" units="cm"/>
      <inkml:brushProperty name="height" value="0.1" units="cm"/>
      <inkml:brushProperty name="color" value="#AB008B"/>
    </inkml:brush>
  </inkml:definitions>
  <inkml:trace contextRef="#ctx0" brushRef="#br0">0 544 0 0 0,'0'0'168'0'0,"0"0"490"0"0,0 0 304 0 0,0 0 143 0 0,0 0-42 0 0,0 0-102 0 0,0 0-55 0 0,0 0-88 0 0,0 0-51 0 0,16-5-12 0 0,46-12 11 0 0,41-39 5394 0 0,-26-10-3705 0 0,78-122-1127 0 0,-151 183-1317 0 0,-1-1-1 0 0,1 0 1 0 0,-2 0 0 0 0,1 0-1 0 0,0 0 1 0 0,-1-1 0 0 0,-1 1-1 0 0,1-1 1 0 0,-1 1 0 0 0,0-1-1 0 0,0 0 1 0 0,-1-5-11 0 0,-1 10-57 0 0,0 0 0 0 0,0 0-1 0 0,0 1 1 0 0,-1-1 0 0 0,1 0 0 0 0,-1 1 0 0 0,1-1-1 0 0,-1 1 1 0 0,0 0 0 0 0,1 0 0 0 0,-1-1 0 0 0,0 1-1 0 0,0 0 1 0 0,0 1 0 0 0,0-1 0 0 0,0 0 0 0 0,0 0 0 0 0,0 1-1 0 0,0-1 1 0 0,0 1 0 0 0,0 0 0 0 0,0 0 0 0 0,-1 0-1 0 0,1 0 1 0 0,0 0 0 0 0,0 0 0 0 0,0 0 0 0 0,0 1-1 0 0,0-1 1 0 0,0 1 0 0 0,0-1 0 0 0,0 1 0 0 0,0 0-1 0 0,0 0 1 0 0,0 0 0 0 0,0 0 57 0 0,-3 1-42 0 0,-1 0 0 0 0,1 1-1 0 0,0-1 1 0 0,-1 1 0 0 0,2 0 0 0 0,-1 1 0 0 0,0-1-1 0 0,1 1 1 0 0,-1 0 0 0 0,1 0 0 0 0,0 0 0 0 0,0 1-1 0 0,1 0 1 0 0,-1-1 0 0 0,1 1 0 0 0,0 0 0 0 0,1 1 0 0 0,-1-1-1 0 0,1 0 1 0 0,0 1 0 0 0,0-1 0 0 0,1 1 0 0 0,-1 0-1 0 0,1 0 1 0 0,0-1 0 0 0,1 1 0 0 0,0 0 0 0 0,0 0-1 0 0,0 0 1 0 0,0 0 0 0 0,1-1 0 0 0,0 1 0 0 0,2 5 42 0 0,1 1 69 0 0,0-1 0 0 0,2 0 0 0 0,-1 0 1 0 0,1 0-1 0 0,1-1 0 0 0,-1 0 0 0 0,2 0 0 0 0,0-1 1 0 0,0 0-1 0 0,0 0 0 0 0,1-1 0 0 0,0 0 1 0 0,1 0-1 0 0,0-1 0 0 0,0-1 0 0 0,1 1 0 0 0,-1-2 1 0 0,1 1-1 0 0,1-2 0 0 0,-1 1 0 0 0,4-1-69 0 0,0-2 127 0 0,-7 0-39 0 0,0-1-1 0 0,0 0 1 0 0,-1 0-1 0 0,1-1 1 0 0,0 0-1 0 0,0 0 1 0 0,0-1-1 0 0,-1 0 1 0 0,1-1-1 0 0,0 1 1 0 0,-1-2-1 0 0,1 1 1 0 0,5-3-88 0 0,11-9 52 0 0,0-1 1 0 0,-1-2 0 0 0,-1 0 0 0 0,0-1-1 0 0,-1-1 1 0 0,-1-1 0 0 0,-2 0-1 0 0,1-2 1 0 0,-2 0 0 0 0,-1-1 0 0 0,6-13-53 0 0,-18 31-8 0 0,-1 0 1 0 0,0 0-1 0 0,0-1 1 0 0,0 1-1 0 0,-1-1 1 0 0,0 1-1 0 0,0-1 1 0 0,-1 0-1 0 0,1 0 1 0 0,-1 0-1 0 0,0 0 1 0 0,-1 0-1 0 0,1 0 1 0 0,-1 0-1 0 0,-1 0 1 0 0,1-2 7 0 0,-2 6-51 0 0,1 1 0 0 0,-1 0 1 0 0,0 0-1 0 0,1-1 0 0 0,-1 1 1 0 0,0 0-1 0 0,0 0 0 0 0,0 1 1 0 0,0-1-1 0 0,0 0 0 0 0,0 1 1 0 0,0-1-1 0 0,0 1 0 0 0,0-1 0 0 0,0 1 1 0 0,0 0-1 0 0,0 0 0 0 0,0 0 1 0 0,0 0-1 0 0,0 0 0 0 0,0 1 1 0 0,0-1-1 0 0,0 0 0 0 0,0 1 1 0 0,0 0-1 0 0,0-1 0 0 0,0 1 1 0 0,0 0-1 0 0,0 0 0 0 0,0 0 1 0 0,1 0-1 0 0,-1 1 0 0 0,0-1 1 0 0,1 0-1 0 0,-1 1 0 0 0,1-1 1 0 0,-1 2 50 0 0,-8 4-42 0 0,1 1 1 0 0,1 1 0 0 0,-1 0 0 0 0,1 0-1 0 0,1 0 1 0 0,0 1 0 0 0,0 0 0 0 0,1 1-1 0 0,-4 7 42 0 0,8-14 17 0 0,0 1 0 0 0,0 0 0 0 0,0-1 0 0 0,0 1 0 0 0,1 0 0 0 0,0 0 0 0 0,0 0 0 0 0,0 0 0 0 0,0 0-1 0 0,1 0 1 0 0,0 0 0 0 0,0 0 0 0 0,0 0 0 0 0,1 0 0 0 0,0 0 0 0 0,-1 0 0 0 0,2 0 0 0 0,-1-1 0 0 0,1 1 0 0 0,-1 0 0 0 0,1 0-1 0 0,1-1 1 0 0,-1 0 0 0 0,1 2-17 0 0,6 1 100 0 0,0 0-1 0 0,1 0 1 0 0,-1-1-1 0 0,1 0 1 0 0,1-1-1 0 0,-1 0 1 0 0,1 0-1 0 0,0-1 1 0 0,0-1-1 0 0,0 0 1 0 0,0 0 0 0 0,0-1-1 0 0,1-1 1 0 0,-1 0-1 0 0,1 0 1 0 0,-1-1-1 0 0,1-1 1 0 0,0 0-1 0 0,-1 0 1 0 0,0-1-1 0 0,1-1 1 0 0,-1 0-1 0 0,0 0 1 0 0,2-2-100 0 0,13-4 138 0 0,-1-2 1 0 0,0 0 0 0 0,0-2 0 0 0,-1-1-1 0 0,-1 0 1 0 0,-1-2 0 0 0,0-1-1 0 0,0-1 1 0 0,8-10-139 0 0,-22 21-5 0 0,0 0 1 0 0,0-1-1 0 0,-1 0 1 0 0,0 0-1 0 0,0-1 1 0 0,-1 0-1 0 0,0 0 1 0 0,-1 0-1 0 0,0-1 0 0 0,-1 1 1 0 0,1-1-1 0 0,-2 0 1 0 0,0-1-1 0 0,0 1 1 0 0,0-1-1 0 0,-2 1 0 0 0,1-1 1 0 0,-1 0-1 0 0,-1 1 5 0 0,0 8-29 0 0,0 0 0 0 0,0 1 0 0 0,-1-1 0 0 0,1 1 0 0 0,-1-1 0 0 0,1 0-1 0 0,-1 1 1 0 0,0-1 0 0 0,1 1 0 0 0,-1 0 0 0 0,0-1 0 0 0,0 1 0 0 0,0 0-1 0 0,0-1 1 0 0,0 1 0 0 0,0 0 0 0 0,-1 0 0 0 0,1 0 0 0 0,0 0 0 0 0,-1 0-1 0 0,1 0 1 0 0,0 0 0 0 0,-1 0 0 0 0,1 1 0 0 0,-1-1 0 0 0,1 1 0 0 0,-1-1-1 0 0,1 1 1 0 0,-1-1 0 0 0,0 1 0 0 0,1 0 0 0 0,-1 0 0 0 0,0 0 0 0 0,1 0-1 0 0,-1 0 1 0 0,0 0 0 0 0,1 0 0 0 0,-1 0 0 0 0,1 1 0 0 0,-1-1 0 0 0,0 1-1 0 0,1-1 1 0 0,-1 1 29 0 0,-62 40-1099 0 0,55-28 1102 0 0,0 1 0 0 0,1-1 0 0 0,1 2 0 0 0,0-1 1 0 0,1 1-1 0 0,0 0 0 0 0,2 0 0 0 0,-1 1 0 0 0,2 0 0 0 0,0-1 0 0 0,1 1 1 0 0,1 0-1 0 0,0 0 0 0 0,1 0 0 0 0,0 1 0 0 0,2-1 0 0 0,1 6-3 0 0,0-12 25 0 0,1-1 0 0 0,0 1 0 0 0,1-1 0 0 0,0 0-1 0 0,0 0 1 0 0,1-1 0 0 0,0 0 0 0 0,1 0 0 0 0,0 0-1 0 0,0-1 1 0 0,0 0 0 0 0,1 0 0 0 0,0-1 0 0 0,0 0 0 0 0,1 0-1 0 0,0-1 1 0 0,0 0 0 0 0,0-1 0 0 0,0 0 0 0 0,1 0 0 0 0,0-1-1 0 0,0 0 1 0 0,0-1 0 0 0,0 0 0 0 0,0 0 0 0 0,0-1-1 0 0,0-1 1 0 0,0 0 0 0 0,1 0 0 0 0,-1-1 0 0 0,5-1-25 0 0,8-5-1990 0 0,-9-4-4265 0 0,-5 4-2607 0 0</inkml:trace>
</inkml:ink>
</file>

<file path=ppt/ink/ink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11-04T14:12:54.575"/>
    </inkml:context>
    <inkml:brush xml:id="br0">
      <inkml:brushProperty name="width" value="0.1" units="cm"/>
      <inkml:brushProperty name="height" value="0.1" units="cm"/>
    </inkml:brush>
  </inkml:definitions>
  <inkml:trace contextRef="#ctx0" brushRef="#br0">680 768 0 0 0,'13'0'1073'0'0,"-6"-27"9452"0"0,-7 25-10390 0 0,0 2 539 0 0,-6-12 3305 0 0,2 10-3766 0 0,0 0-1 0 0,0 1 0 0 0,0-1 1 0 0,0 1-1 0 0,0 0 0 0 0,0 0 1 0 0,-1 0-1 0 0,1 1 1 0 0,0-1-1 0 0,-1 1 0 0 0,1 0 1 0 0,0 1-1 0 0,-1-1 0 0 0,1 1 1 0 0,0-1-1 0 0,0 1 1 0 0,-1 1-1 0 0,1-1 0 0 0,0 0 1 0 0,0 1-1 0 0,0 0 0 0 0,1 0 1 0 0,-1 0-1 0 0,-3 3-212 0 0,5-3 10 0 0,-1 0 41 0 0,0 1 0 0 0,0 0 0 0 0,0 0 0 0 0,0 0 0 0 0,1 0 0 0 0,0 0 0 0 0,-1 1 0 0 0,1-1 0 0 0,0 1 0 0 0,0-1 0 0 0,1 1 0 0 0,-1 0 0 0 0,1 0 0 0 0,0 0 0 0 0,0 0 0 0 0,0 2-51 0 0,0 0 23 0 0,0-1 1 0 0,0 1 0 0 0,0 0-1 0 0,1 0 1 0 0,0 0-1 0 0,1-1 1 0 0,-1 1 0 0 0,1 0-1 0 0,0 0 1 0 0,1-1 0 0 0,-1 1-1 0 0,1-1 1 0 0,0 1-1 0 0,0-1 1 0 0,1 0 0 0 0,-1 0-1 0 0,2 1-23 0 0,-2-4 34 0 0,0 1-1 0 0,0-1 1 0 0,0 1-1 0 0,1-1 1 0 0,-1 0-1 0 0,1 0 0 0 0,0 0 1 0 0,-1 0-1 0 0,1 0 1 0 0,0 0-1 0 0,0-1 1 0 0,0 0-1 0 0,0 1 1 0 0,1-1-1 0 0,-1 0 1 0 0,0-1-1 0 0,0 1 1 0 0,1 0-1 0 0,-1-1 1 0 0,0 0-1 0 0,1 0 1 0 0,-1 0-1 0 0,0 0 0 0 0,1 0 1 0 0,-1-1-1 0 0,0 0 1 0 0,1 1-1 0 0,-1-1 1 0 0,2-1-34 0 0,85-52 1003 0 0,-80 45-870 0 0,-1 0 0 0 0,-1-1 1 0 0,0-1-1 0 0,0 1 0 0 0,-1-1 0 0 0,0 0 1 0 0,-1-1-1 0 0,0 0 0 0 0,-1 0 0 0 0,1-2-133 0 0,-6 12 26 0 0,1 0 1 0 0,0 0-1 0 0,-1 0 0 0 0,1 1 0 0 0,-1-1 0 0 0,0 0 1 0 0,0 0-1 0 0,1 0 0 0 0,-1 0 0 0 0,0 0 0 0 0,-1 0 1 0 0,1 0-1 0 0,0 0 0 0 0,-1 0 0 0 0,1 0 0 0 0,-1 0 1 0 0,1 1-1 0 0,-1-1 0 0 0,0 0 0 0 0,0 0 0 0 0,0 1 1 0 0,0-1-1 0 0,0 0 0 0 0,0 1 0 0 0,0-1 0 0 0,-1 1 0 0 0,1-1 1 0 0,0 1-1 0 0,-1 0 0 0 0,1 0 0 0 0,-1 0 0 0 0,0 0 1 0 0,1 0-1 0 0,-2-1-26 0 0,-69-5-237 0 0,61 9 204 0 0,1 0 0 0 0,-1 1 1 0 0,1 1-1 0 0,-1-1 0 0 0,1 2 1 0 0,0-1-1 0 0,1 2 0 0 0,-1-1 1 0 0,1 1-1 0 0,0 0 0 0 0,0 1 1 0 0,1 0-1 0 0,0 1 0 0 0,-1 0 33 0 0,8-5 0 0 0,-1 0 0 0 0,1 0-1 0 0,-1 0 1 0 0,1 1 0 0 0,0-1 0 0 0,0 0-1 0 0,1 1 1 0 0,-1-1 0 0 0,1 0 0 0 0,-1 1-1 0 0,1-1 1 0 0,0 1 0 0 0,0-1-1 0 0,1 0 1 0 0,-1 1 0 0 0,1-1 0 0 0,0 1-1 0 0,0-1 1 0 0,0 0 0 0 0,0 0 0 0 0,0 0-1 0 0,1 0 1 0 0,-1 0 0 0 0,1 0-1 0 0,0 0 1 0 0,0 0 0 0 0,0 0 0 0 0,0-1-1 0 0,0 1 1 0 0,1-1 0 0 0,-1 1 0 0 0,1-1-1 0 0,0 0 1 0 0,0 0 0 0 0,0 0-1 0 0,-1-1 1 0 0,2 1 0 0 0,-1-1 0 0 0,0 0-1 0 0,0 1 1 0 0,0-1 0 0 0,1-1 0 0 0,-1 1-1 0 0,3 0 1 0 0,12 2 142 0 0,-9-6-2981 0 0,-6-3-2512 0 0,-7-6-3583 0 0,1 5-284 0 0</inkml:trace>
  <inkml:trace contextRef="#ctx0" brushRef="#br0" timeOffset="804.33">80 128 2393 0 0,'0'0'1837'0'0,"0"0"-230"0"0,0 0 2 0 0,0 0 220 0 0,0 0 210 0 0,0 0-19 0 0,0 0-327 0 0,0 0-439 0 0,0 0-353 0 0,0 0-223 0 0,0 0-109 0 0,0 0-42 0 0,0 0-16 0 0,-3 0-38 0 0,1 3-350 0 0,0 0 0 0 0,0 1 0 0 0,1 0-1 0 0,-1-1 1 0 0,1 1 0 0 0,0 0 0 0 0,0 0 0 0 0,0 0-1 0 0,0 0 1 0 0,1 0 0 0 0,-1 0 0 0 0,1 0 0 0 0,0 0-1 0 0,0 0 1 0 0,1 0 0 0 0,-1 0 0 0 0,1 0-1 0 0,0 0 1 0 0,0-1 0 0 0,0 1 0 0 0,1 1-123 0 0,-1 6 206 0 0,29 309 1410 0 0,-13-233-1562 0 0,-12-80-1366 0 0,-3-31-1399 0 0,-2 19 2338 0 0,3-38-5758 0 0,-2 13-2629 0 0,-1 19 3652 0 0</inkml:trace>
  <inkml:trace contextRef="#ctx0" brushRef="#br0" timeOffset="5573.486">148 76 0 0 0,'-58'18'0'0'0,"11"-7"1471"0"0,5-3 1390 0 0,42-8-2255 0 0,0 0 8 0 0,0 0-50 0 0,0 0-72 0 0,0 0-61 0 0,0 0-51 0 0,0 0-3 0 0,0 0 10 0 0,0 0-8 0 0,0 0 2 0 0,0 0 30 0 0,18-4 6064 0 0,20-23-3100 0 0,69-31-1727 0 0,-83 48-1490 0 0,-21 9-153 0 0,0-1-1 0 0,0 0 0 0 0,0 1 1 0 0,0-1-1 0 0,0 1 0 0 0,0 0 1 0 0,0 0-1 0 0,1 0 0 0 0,-1 1 1 0 0,0-1-1 0 0,0 1 0 0 0,1 0 1 0 0,-1-1-1 0 0,0 2 0 0 0,1-1 1 0 0,-1 0-1 0 0,0 1 1 0 0,4 0-5 0 0,9 79 24 0 0,-15-77-14 0 0,0 0 1 0 0,0 0 0 0 0,0 1 0 0 0,-1-1-1 0 0,1 0 1 0 0,-1 0 0 0 0,0 0 0 0 0,0 0-1 0 0,0 1 1 0 0,0-1 0 0 0,0 0 0 0 0,-1 0-1 0 0,0 0 1 0 0,1 0 0 0 0,-1 0 0 0 0,0 0-1 0 0,0 0 1 0 0,-1 0 0 0 0,1 0 0 0 0,-1 0-1 0 0,1 0 1 0 0,-1-1 0 0 0,0 1 0 0 0,0-1-1 0 0,0 1 1 0 0,0-1 0 0 0,-1 0 0 0 0,1 0-1 0 0,-1 0 1 0 0,1 0 0 0 0,-1 0 0 0 0,-1 0-11 0 0,3-1-3 0 0,0 0 1 0 0,1-1 0 0 0,-1 1-1 0 0,0 0 1 0 0,1-1-1 0 0,-1 1 1 0 0,0 0 0 0 0,1 0-1 0 0,-1-1 1 0 0,1 1 0 0 0,-1 0-1 0 0,1 0 1 0 0,0 0 0 0 0,-1 0-1 0 0,1 0 1 0 0,0 0-1 0 0,0 0 1 0 0,-1 0 0 0 0,1 0-1 0 0,0 0 1 0 0,0 0 0 0 0,0 0-1 0 0,0 0 1 0 0,0 0 0 0 0,0 0-1 0 0,1 0 1 0 0,-1-1 0 0 0,0 1-1 0 0,0 0 1 0 0,1 0-1 0 0,-1 0 1 0 0,1 0 0 0 0,-1 0-1 0 0,0 0 1 0 0,1 0 0 0 0,0-1-1 0 0,-1 1 1 0 0,1 0 0 0 0,-1 0-1 0 0,1-1 1 0 0,0 1-1 0 0,0 0 1 0 0,-1-1 0 0 0,1 1-1 0 0,1 0 3 0 0,35 27-64 0 0,32 16 33 0 0,-66-41 52 0 0,1 0 0 0 0,-1 0-1 0 0,1 0 1 0 0,-1 0 0 0 0,0 0-1 0 0,0 1 1 0 0,0-1 0 0 0,-1 1 0 0 0,1 0-1 0 0,-1 0 1 0 0,0 0 0 0 0,0 0-1 0 0,0 0 1 0 0,-1 0 0 0 0,1 0 0 0 0,-1 1-1 0 0,0-1 1 0 0,0 1 0 0 0,-1-1-1 0 0,1 1 1 0 0,-1-1 0 0 0,0 1 0 0 0,0-1-1 0 0,-1 1 1 0 0,1-1 0 0 0,-1 1-1 0 0,0-1 1 0 0,0 0 0 0 0,-1 1 0 0 0,1-1-1 0 0,-1 0 1 0 0,0 0 0 0 0,0 0-1 0 0,-2 3-20 0 0,-7 5 118 0 0,0-1-1 0 0,-1 0 0 0 0,0-1 1 0 0,0 0-1 0 0,-1-1 0 0 0,0-1 1 0 0,-1 0-1 0 0,0 0 0 0 0,0-2 1 0 0,-1 0-1 0 0,0 0 1 0 0,-9 1-118 0 0,-20 10 194 0 0,-64 5 5 0 0,107-22-262 0 0,1 0-55 0 0,0 0-78 0 0,0 0-164 0 0,14-4-2090 0 0,11-10-1133 0 0,1 0-6098 0 0,-15 10 2371 0 0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337C7262-338B-43DD-B723-1D399B106AF4}" type="datetimeFigureOut">
              <a:rPr lang="en-US"/>
              <a:pPr>
                <a:defRPr/>
              </a:pPr>
              <a:t>11/8/2022</a:t>
            </a:fld>
            <a:endParaRPr lang="en-US"/>
          </a:p>
        </p:txBody>
      </p:sp>
      <p:sp>
        <p:nvSpPr>
          <p:cNvPr id="1536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286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86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C489A728-E572-47E2-AE05-0F70427E07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897464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CF2E79-4A7A-4B81-9AD9-BE6D51B1ACA4}" type="datetime1">
              <a:rPr lang="en-US"/>
              <a:pPr>
                <a:defRPr/>
              </a:pPr>
              <a:t>11/8/2022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</a:t>
            </a:r>
            <a:r>
              <a:rPr lang="en-US" err="1"/>
              <a:t>Dugger</a:t>
            </a:r>
            <a:r>
              <a:rPr lang="en-US"/>
              <a:t>, July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E3D502-792B-441D-B0F2-A7823674A72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56483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A4C591-4911-4CE1-BDE5-CA73653BD6D3}" type="datetime1">
              <a:rPr lang="en-US"/>
              <a:pPr>
                <a:defRPr/>
              </a:pPr>
              <a:t>11/8/2022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76FEBF-12D9-4B63-80C9-AC2EC86226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713590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A1628D-0069-4B42-9B8B-E46199A80FA9}" type="datetime1">
              <a:rPr lang="en-US"/>
              <a:pPr>
                <a:defRPr/>
              </a:pPr>
              <a:t>11/8/2022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10D38B-F386-4A81-A6E2-2FEF158BA2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548012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11/8/2022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274F41-63FC-44E3-9837-CE29A46619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764573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11/8/2022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C02713-2856-4600-B412-1CF3AF4ABB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32819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11/8/2022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C22586-AFFA-4359-9FD6-921864499A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292953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11/8/2022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5A3949-BF25-4CC5-B166-C0017BB51E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438794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11/8/2022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A63373-B8CB-4528-BCAA-F54F84A45C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0107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11/8/2022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B47EEE-DD79-47C0-A320-9B1F19ECD17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713930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11/8/2022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A82D2A-1B7B-42C3-A39C-FE196C8B16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426357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11/8/2022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41C265-C3E0-431A-B61E-8F6A1C53E0E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15783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CD4D2D-A6EE-4899-973F-CF8FF9C9D12F}" type="datetime1">
              <a:rPr lang="en-US"/>
              <a:pPr>
                <a:defRPr/>
              </a:pPr>
              <a:t>11/8/2022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8BA499-14B1-4141-8B47-F388188B2A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254547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11/8/2022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D3BCC6-7C5C-4374-8AA6-54E1C09FF4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253862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11/8/2022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C99F2A-3A1D-469E-B517-0152047D30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081073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11/8/2022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60AEDEB-0BAB-4ECB-8983-C9D26F3EB7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90675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DF2C1F-3D33-44D6-86C2-81BA1FAE5932}" type="datetime1">
              <a:rPr lang="en-US"/>
              <a:pPr>
                <a:defRPr/>
              </a:pPr>
              <a:t>11/8/2022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40E403-7565-40BD-ABD8-67E88CCEB9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205897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9398B0-7373-4C28-9177-1F6F76DE4BD9}" type="datetime1">
              <a:rPr lang="en-US"/>
              <a:pPr>
                <a:defRPr/>
              </a:pPr>
              <a:t>11/8/2022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257DC3-70DB-4631-B147-E2A4DDB86F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59655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38FB66-6DEC-42E3-BD7A-9E7788CA7E89}" type="datetime1">
              <a:rPr lang="en-US"/>
              <a:pPr>
                <a:defRPr/>
              </a:pPr>
              <a:t>11/8/2022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1C851A-17E4-44F0-B24B-C4EAC964821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41921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14466C-41B5-486A-B60B-B7A9740CAFD5}" type="datetime1">
              <a:rPr lang="en-US"/>
              <a:pPr>
                <a:defRPr/>
              </a:pPr>
              <a:t>11/8/2022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764758-DE6A-4F7F-A0AE-317DE9E0DB2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529555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F0B636-6578-4011-ACD9-3D2DD7B42BDB}" type="datetime1">
              <a:rPr lang="en-US"/>
              <a:pPr>
                <a:defRPr/>
              </a:pPr>
              <a:t>11/8/2022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F44C33-9BFB-4386-B4D4-3309C16DD0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558821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9709FC-2D94-4786-B5DE-1B6CE5DB61E4}" type="datetime1">
              <a:rPr lang="en-US"/>
              <a:pPr>
                <a:defRPr/>
              </a:pPr>
              <a:t>11/8/2022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013E05-C0C9-45C9-9148-9BDAD060594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9624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A1E426-7615-4347-BDE6-297B8C55BF23}" type="datetime1">
              <a:rPr lang="en-US"/>
              <a:pPr>
                <a:defRPr/>
              </a:pPr>
              <a:t>11/8/2022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420C6C-8356-449D-9991-A8B1E3F98BC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85887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print">
            <a:lum/>
          </a:blip>
          <a:srcRect/>
          <a:stretch>
            <a:fillRect l="-100" t="-100" r="-100" b="-1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24654E38-6604-42F9-97BF-AA3C0DE934F2}" type="datetime1">
              <a:rPr lang="en-US"/>
              <a:pPr>
                <a:defRPr/>
              </a:pPr>
              <a:t>11/8/2022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743200" y="6324600"/>
            <a:ext cx="3657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1030" name="Rectangle 7"/>
          <p:cNvSpPr>
            <a:spLocks noChangeArrowheads="1"/>
          </p:cNvSpPr>
          <p:nvPr userDrawn="1"/>
        </p:nvSpPr>
        <p:spPr bwMode="auto">
          <a:xfrm>
            <a:off x="8153400" y="5943600"/>
            <a:ext cx="838200" cy="838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defRPr/>
            </a:pPr>
            <a:endParaRPr lang="en-US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07E74FC-11B3-447D-95B5-72066D98513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6" r:id="rId1"/>
    <p:sldLayoutId id="2147483857" r:id="rId2"/>
    <p:sldLayoutId id="2147483836" r:id="rId3"/>
    <p:sldLayoutId id="2147483837" r:id="rId4"/>
    <p:sldLayoutId id="2147483838" r:id="rId5"/>
    <p:sldLayoutId id="2147483839" r:id="rId6"/>
    <p:sldLayoutId id="2147483840" r:id="rId7"/>
    <p:sldLayoutId id="2147483841" r:id="rId8"/>
    <p:sldLayoutId id="2147483842" r:id="rId9"/>
    <p:sldLayoutId id="2147483843" r:id="rId10"/>
    <p:sldLayoutId id="2147483844" r:id="rId11"/>
  </p:sldLayoutIdLst>
  <p:hf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Times New Roman" pitchFamily="18" charset="0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11/8/2022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9C656E51-531B-42E0-A7F1-1459E8596FA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5" r:id="rId1"/>
    <p:sldLayoutId id="2147483846" r:id="rId2"/>
    <p:sldLayoutId id="2147483847" r:id="rId3"/>
    <p:sldLayoutId id="2147483848" r:id="rId4"/>
    <p:sldLayoutId id="2147483849" r:id="rId5"/>
    <p:sldLayoutId id="2147483850" r:id="rId6"/>
    <p:sldLayoutId id="2147483851" r:id="rId7"/>
    <p:sldLayoutId id="2147483852" r:id="rId8"/>
    <p:sldLayoutId id="2147483853" r:id="rId9"/>
    <p:sldLayoutId id="2147483854" r:id="rId10"/>
    <p:sldLayoutId id="214748385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7" Type="http://schemas.openxmlformats.org/officeDocument/2006/relationships/image" Target="../media/image3.png"/><Relationship Id="rId2" Type="http://schemas.openxmlformats.org/officeDocument/2006/relationships/customXml" Target="../ink/ink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.xml"/><Relationship Id="rId5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32.xml"/><Relationship Id="rId21" Type="http://schemas.openxmlformats.org/officeDocument/2006/relationships/image" Target="../media/image17.png"/><Relationship Id="rId42" Type="http://schemas.openxmlformats.org/officeDocument/2006/relationships/customXml" Target="../ink/ink140.xml"/><Relationship Id="rId47" Type="http://schemas.openxmlformats.org/officeDocument/2006/relationships/image" Target="../media/image30.png"/><Relationship Id="rId63" Type="http://schemas.openxmlformats.org/officeDocument/2006/relationships/image" Target="../media/image38.png"/><Relationship Id="rId68" Type="http://schemas.openxmlformats.org/officeDocument/2006/relationships/customXml" Target="../ink/ink153.xml"/><Relationship Id="rId84" Type="http://schemas.openxmlformats.org/officeDocument/2006/relationships/customXml" Target="../ink/ink161.xml"/><Relationship Id="rId89" Type="http://schemas.openxmlformats.org/officeDocument/2006/relationships/image" Target="../media/image51.png"/><Relationship Id="rId16" Type="http://schemas.openxmlformats.org/officeDocument/2006/relationships/customXml" Target="../ink/ink127.xml"/><Relationship Id="rId11" Type="http://schemas.openxmlformats.org/officeDocument/2006/relationships/image" Target="../media/image12.png"/><Relationship Id="rId32" Type="http://schemas.openxmlformats.org/officeDocument/2006/relationships/customXml" Target="../ink/ink135.xml"/><Relationship Id="rId37" Type="http://schemas.openxmlformats.org/officeDocument/2006/relationships/image" Target="../media/image25.png"/><Relationship Id="rId53" Type="http://schemas.openxmlformats.org/officeDocument/2006/relationships/image" Target="../media/image33.png"/><Relationship Id="rId58" Type="http://schemas.openxmlformats.org/officeDocument/2006/relationships/customXml" Target="../ink/ink148.xml"/><Relationship Id="rId74" Type="http://schemas.openxmlformats.org/officeDocument/2006/relationships/customXml" Target="../ink/ink156.xml"/><Relationship Id="rId79" Type="http://schemas.openxmlformats.org/officeDocument/2006/relationships/image" Target="../media/image46.png"/><Relationship Id="rId5" Type="http://schemas.openxmlformats.org/officeDocument/2006/relationships/image" Target="../media/image9.png"/><Relationship Id="rId90" Type="http://schemas.openxmlformats.org/officeDocument/2006/relationships/customXml" Target="../ink/ink164.xml"/><Relationship Id="rId14" Type="http://schemas.openxmlformats.org/officeDocument/2006/relationships/customXml" Target="../ink/ink126.xml"/><Relationship Id="rId22" Type="http://schemas.openxmlformats.org/officeDocument/2006/relationships/customXml" Target="../ink/ink130.xml"/><Relationship Id="rId27" Type="http://schemas.openxmlformats.org/officeDocument/2006/relationships/image" Target="../media/image20.png"/><Relationship Id="rId30" Type="http://schemas.openxmlformats.org/officeDocument/2006/relationships/customXml" Target="../ink/ink134.xml"/><Relationship Id="rId35" Type="http://schemas.openxmlformats.org/officeDocument/2006/relationships/image" Target="../media/image24.png"/><Relationship Id="rId43" Type="http://schemas.openxmlformats.org/officeDocument/2006/relationships/image" Target="../media/image28.png"/><Relationship Id="rId48" Type="http://schemas.openxmlformats.org/officeDocument/2006/relationships/customXml" Target="../ink/ink143.xml"/><Relationship Id="rId56" Type="http://schemas.openxmlformats.org/officeDocument/2006/relationships/customXml" Target="../ink/ink147.xml"/><Relationship Id="rId64" Type="http://schemas.openxmlformats.org/officeDocument/2006/relationships/customXml" Target="../ink/ink151.xml"/><Relationship Id="rId69" Type="http://schemas.openxmlformats.org/officeDocument/2006/relationships/image" Target="../media/image41.png"/><Relationship Id="rId77" Type="http://schemas.openxmlformats.org/officeDocument/2006/relationships/image" Target="../media/image45.png"/><Relationship Id="rId8" Type="http://schemas.openxmlformats.org/officeDocument/2006/relationships/customXml" Target="../ink/ink123.xml"/><Relationship Id="rId51" Type="http://schemas.openxmlformats.org/officeDocument/2006/relationships/image" Target="../media/image32.png"/><Relationship Id="rId72" Type="http://schemas.openxmlformats.org/officeDocument/2006/relationships/customXml" Target="../ink/ink155.xml"/><Relationship Id="rId80" Type="http://schemas.openxmlformats.org/officeDocument/2006/relationships/customXml" Target="../ink/ink159.xml"/><Relationship Id="rId85" Type="http://schemas.openxmlformats.org/officeDocument/2006/relationships/image" Target="../media/image49.png"/><Relationship Id="rId3" Type="http://schemas.openxmlformats.org/officeDocument/2006/relationships/image" Target="../media/image8.png"/><Relationship Id="rId12" Type="http://schemas.openxmlformats.org/officeDocument/2006/relationships/customXml" Target="../ink/ink125.xml"/><Relationship Id="rId17" Type="http://schemas.openxmlformats.org/officeDocument/2006/relationships/image" Target="../media/image15.png"/><Relationship Id="rId25" Type="http://schemas.openxmlformats.org/officeDocument/2006/relationships/image" Target="../media/image19.png"/><Relationship Id="rId33" Type="http://schemas.openxmlformats.org/officeDocument/2006/relationships/image" Target="../media/image23.png"/><Relationship Id="rId38" Type="http://schemas.openxmlformats.org/officeDocument/2006/relationships/customXml" Target="../ink/ink138.xml"/><Relationship Id="rId46" Type="http://schemas.openxmlformats.org/officeDocument/2006/relationships/customXml" Target="../ink/ink142.xml"/><Relationship Id="rId59" Type="http://schemas.openxmlformats.org/officeDocument/2006/relationships/image" Target="../media/image36.png"/><Relationship Id="rId67" Type="http://schemas.openxmlformats.org/officeDocument/2006/relationships/image" Target="../media/image40.png"/><Relationship Id="rId20" Type="http://schemas.openxmlformats.org/officeDocument/2006/relationships/customXml" Target="../ink/ink129.xml"/><Relationship Id="rId41" Type="http://schemas.openxmlformats.org/officeDocument/2006/relationships/image" Target="../media/image27.png"/><Relationship Id="rId54" Type="http://schemas.openxmlformats.org/officeDocument/2006/relationships/customXml" Target="../ink/ink146.xml"/><Relationship Id="rId62" Type="http://schemas.openxmlformats.org/officeDocument/2006/relationships/customXml" Target="../ink/ink150.xml"/><Relationship Id="rId70" Type="http://schemas.openxmlformats.org/officeDocument/2006/relationships/customXml" Target="../ink/ink154.xml"/><Relationship Id="rId75" Type="http://schemas.openxmlformats.org/officeDocument/2006/relationships/image" Target="../media/image44.png"/><Relationship Id="rId83" Type="http://schemas.openxmlformats.org/officeDocument/2006/relationships/image" Target="../media/image48.png"/><Relationship Id="rId88" Type="http://schemas.openxmlformats.org/officeDocument/2006/relationships/customXml" Target="../ink/ink163.xml"/><Relationship Id="rId91" Type="http://schemas.openxmlformats.org/officeDocument/2006/relationships/image" Target="../media/image5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2.xml"/><Relationship Id="rId15" Type="http://schemas.openxmlformats.org/officeDocument/2006/relationships/image" Target="../media/image14.png"/><Relationship Id="rId23" Type="http://schemas.openxmlformats.org/officeDocument/2006/relationships/image" Target="../media/image18.png"/><Relationship Id="rId28" Type="http://schemas.openxmlformats.org/officeDocument/2006/relationships/customXml" Target="../ink/ink133.xml"/><Relationship Id="rId36" Type="http://schemas.openxmlformats.org/officeDocument/2006/relationships/customXml" Target="../ink/ink137.xml"/><Relationship Id="rId49" Type="http://schemas.openxmlformats.org/officeDocument/2006/relationships/image" Target="../media/image31.png"/><Relationship Id="rId57" Type="http://schemas.openxmlformats.org/officeDocument/2006/relationships/image" Target="../media/image35.png"/><Relationship Id="rId10" Type="http://schemas.openxmlformats.org/officeDocument/2006/relationships/customXml" Target="../ink/ink124.xml"/><Relationship Id="rId31" Type="http://schemas.openxmlformats.org/officeDocument/2006/relationships/image" Target="../media/image22.png"/><Relationship Id="rId44" Type="http://schemas.openxmlformats.org/officeDocument/2006/relationships/customXml" Target="../ink/ink141.xml"/><Relationship Id="rId52" Type="http://schemas.openxmlformats.org/officeDocument/2006/relationships/customXml" Target="../ink/ink145.xml"/><Relationship Id="rId60" Type="http://schemas.openxmlformats.org/officeDocument/2006/relationships/customXml" Target="../ink/ink149.xml"/><Relationship Id="rId65" Type="http://schemas.openxmlformats.org/officeDocument/2006/relationships/image" Target="../media/image39.png"/><Relationship Id="rId73" Type="http://schemas.openxmlformats.org/officeDocument/2006/relationships/image" Target="../media/image43.png"/><Relationship Id="rId78" Type="http://schemas.openxmlformats.org/officeDocument/2006/relationships/customXml" Target="../ink/ink158.xml"/><Relationship Id="rId81" Type="http://schemas.openxmlformats.org/officeDocument/2006/relationships/image" Target="../media/image47.png"/><Relationship Id="rId86" Type="http://schemas.openxmlformats.org/officeDocument/2006/relationships/customXml" Target="../ink/ink162.xml"/><Relationship Id="rId4" Type="http://schemas.openxmlformats.org/officeDocument/2006/relationships/customXml" Target="../ink/ink121.xml"/><Relationship Id="rId9" Type="http://schemas.openxmlformats.org/officeDocument/2006/relationships/image" Target="../media/image11.png"/><Relationship Id="rId13" Type="http://schemas.openxmlformats.org/officeDocument/2006/relationships/image" Target="../media/image13.png"/><Relationship Id="rId18" Type="http://schemas.openxmlformats.org/officeDocument/2006/relationships/customXml" Target="../ink/ink128.xml"/><Relationship Id="rId39" Type="http://schemas.openxmlformats.org/officeDocument/2006/relationships/image" Target="../media/image26.png"/><Relationship Id="rId34" Type="http://schemas.openxmlformats.org/officeDocument/2006/relationships/customXml" Target="../ink/ink136.xml"/><Relationship Id="rId50" Type="http://schemas.openxmlformats.org/officeDocument/2006/relationships/customXml" Target="../ink/ink144.xml"/><Relationship Id="rId55" Type="http://schemas.openxmlformats.org/officeDocument/2006/relationships/image" Target="../media/image34.png"/><Relationship Id="rId76" Type="http://schemas.openxmlformats.org/officeDocument/2006/relationships/customXml" Target="../ink/ink157.xml"/><Relationship Id="rId7" Type="http://schemas.openxmlformats.org/officeDocument/2006/relationships/image" Target="../media/image10.png"/><Relationship Id="rId71" Type="http://schemas.openxmlformats.org/officeDocument/2006/relationships/image" Target="../media/image42.png"/><Relationship Id="rId2" Type="http://schemas.openxmlformats.org/officeDocument/2006/relationships/customXml" Target="../ink/ink120.xml"/><Relationship Id="rId29" Type="http://schemas.openxmlformats.org/officeDocument/2006/relationships/image" Target="../media/image21.png"/><Relationship Id="rId24" Type="http://schemas.openxmlformats.org/officeDocument/2006/relationships/customXml" Target="../ink/ink131.xml"/><Relationship Id="rId40" Type="http://schemas.openxmlformats.org/officeDocument/2006/relationships/customXml" Target="../ink/ink139.xml"/><Relationship Id="rId45" Type="http://schemas.openxmlformats.org/officeDocument/2006/relationships/image" Target="../media/image29.png"/><Relationship Id="rId66" Type="http://schemas.openxmlformats.org/officeDocument/2006/relationships/customXml" Target="../ink/ink152.xml"/><Relationship Id="rId87" Type="http://schemas.openxmlformats.org/officeDocument/2006/relationships/image" Target="../media/image50.png"/><Relationship Id="rId61" Type="http://schemas.openxmlformats.org/officeDocument/2006/relationships/image" Target="../media/image37.png"/><Relationship Id="rId82" Type="http://schemas.openxmlformats.org/officeDocument/2006/relationships/customXml" Target="../ink/ink160.xml"/><Relationship Id="rId19" Type="http://schemas.openxmlformats.org/officeDocument/2006/relationships/image" Target="../media/image16.png"/></Relationships>
</file>

<file path=ppt/slides/_rels/slide100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221.xml"/><Relationship Id="rId21" Type="http://schemas.openxmlformats.org/officeDocument/2006/relationships/image" Target="../media/image479.png"/><Relationship Id="rId42" Type="http://schemas.openxmlformats.org/officeDocument/2006/relationships/customXml" Target="../ink/ink4183.xml"/><Relationship Id="rId63" Type="http://schemas.openxmlformats.org/officeDocument/2006/relationships/customXml" Target="../ink/ink4194.xml"/><Relationship Id="rId84" Type="http://schemas.openxmlformats.org/officeDocument/2006/relationships/image" Target="../media/image508.png"/><Relationship Id="rId16" Type="http://schemas.openxmlformats.org/officeDocument/2006/relationships/customXml" Target="../ink/ink4169.xml"/><Relationship Id="rId107" Type="http://schemas.openxmlformats.org/officeDocument/2006/relationships/customXml" Target="../ink/ink4216.xml"/><Relationship Id="rId11" Type="http://schemas.openxmlformats.org/officeDocument/2006/relationships/image" Target="../media/image474.png"/><Relationship Id="rId32" Type="http://schemas.openxmlformats.org/officeDocument/2006/relationships/customXml" Target="../ink/ink4177.xml"/><Relationship Id="rId37" Type="http://schemas.openxmlformats.org/officeDocument/2006/relationships/customXml" Target="../ink/ink4180.xml"/><Relationship Id="rId53" Type="http://schemas.openxmlformats.org/officeDocument/2006/relationships/customXml" Target="../ink/ink4189.xml"/><Relationship Id="rId58" Type="http://schemas.openxmlformats.org/officeDocument/2006/relationships/image" Target="../media/image495.png"/><Relationship Id="rId74" Type="http://schemas.openxmlformats.org/officeDocument/2006/relationships/image" Target="../media/image503.png"/><Relationship Id="rId79" Type="http://schemas.openxmlformats.org/officeDocument/2006/relationships/customXml" Target="../ink/ink4202.xml"/><Relationship Id="rId102" Type="http://schemas.openxmlformats.org/officeDocument/2006/relationships/image" Target="../media/image517.png"/><Relationship Id="rId123" Type="http://schemas.openxmlformats.org/officeDocument/2006/relationships/customXml" Target="../ink/ink4224.xml"/><Relationship Id="rId128" Type="http://schemas.openxmlformats.org/officeDocument/2006/relationships/image" Target="../media/image530.png"/><Relationship Id="rId5" Type="http://schemas.openxmlformats.org/officeDocument/2006/relationships/image" Target="../media/image470.png"/><Relationship Id="rId90" Type="http://schemas.openxmlformats.org/officeDocument/2006/relationships/image" Target="../media/image511.png"/><Relationship Id="rId95" Type="http://schemas.openxmlformats.org/officeDocument/2006/relationships/customXml" Target="../ink/ink4210.xml"/><Relationship Id="rId22" Type="http://schemas.openxmlformats.org/officeDocument/2006/relationships/customXml" Target="../ink/ink4172.xml"/><Relationship Id="rId27" Type="http://schemas.openxmlformats.org/officeDocument/2006/relationships/image" Target="../media/image482.png"/><Relationship Id="rId43" Type="http://schemas.openxmlformats.org/officeDocument/2006/relationships/image" Target="../media/image488.png"/><Relationship Id="rId48" Type="http://schemas.openxmlformats.org/officeDocument/2006/relationships/image" Target="../media/image490.png"/><Relationship Id="rId64" Type="http://schemas.openxmlformats.org/officeDocument/2006/relationships/image" Target="../media/image498.png"/><Relationship Id="rId69" Type="http://schemas.openxmlformats.org/officeDocument/2006/relationships/customXml" Target="../ink/ink4197.xml"/><Relationship Id="rId113" Type="http://schemas.openxmlformats.org/officeDocument/2006/relationships/customXml" Target="../ink/ink4219.xml"/><Relationship Id="rId118" Type="http://schemas.openxmlformats.org/officeDocument/2006/relationships/image" Target="../media/image525.png"/><Relationship Id="rId134" Type="http://schemas.openxmlformats.org/officeDocument/2006/relationships/image" Target="../media/image533.png"/><Relationship Id="rId80" Type="http://schemas.openxmlformats.org/officeDocument/2006/relationships/image" Target="../media/image506.png"/><Relationship Id="rId85" Type="http://schemas.openxmlformats.org/officeDocument/2006/relationships/customXml" Target="../ink/ink4205.xml"/><Relationship Id="rId12" Type="http://schemas.openxmlformats.org/officeDocument/2006/relationships/customXml" Target="../ink/ink4167.xml"/><Relationship Id="rId17" Type="http://schemas.openxmlformats.org/officeDocument/2006/relationships/image" Target="../media/image477.png"/><Relationship Id="rId33" Type="http://schemas.openxmlformats.org/officeDocument/2006/relationships/image" Target="../media/image484.png"/><Relationship Id="rId38" Type="http://schemas.openxmlformats.org/officeDocument/2006/relationships/image" Target="../media/image486.png"/><Relationship Id="rId59" Type="http://schemas.openxmlformats.org/officeDocument/2006/relationships/customXml" Target="../ink/ink4192.xml"/><Relationship Id="rId103" Type="http://schemas.openxmlformats.org/officeDocument/2006/relationships/customXml" Target="../ink/ink4214.xml"/><Relationship Id="rId108" Type="http://schemas.openxmlformats.org/officeDocument/2006/relationships/image" Target="../media/image520.png"/><Relationship Id="rId124" Type="http://schemas.openxmlformats.org/officeDocument/2006/relationships/image" Target="../media/image528.png"/><Relationship Id="rId129" Type="http://schemas.openxmlformats.org/officeDocument/2006/relationships/customXml" Target="../ink/ink4227.xml"/><Relationship Id="rId54" Type="http://schemas.openxmlformats.org/officeDocument/2006/relationships/image" Target="../media/image493.png"/><Relationship Id="rId70" Type="http://schemas.openxmlformats.org/officeDocument/2006/relationships/image" Target="../media/image501.png"/><Relationship Id="rId75" Type="http://schemas.openxmlformats.org/officeDocument/2006/relationships/customXml" Target="../ink/ink4200.xml"/><Relationship Id="rId91" Type="http://schemas.openxmlformats.org/officeDocument/2006/relationships/customXml" Target="../ink/ink4208.xml"/><Relationship Id="rId96" Type="http://schemas.openxmlformats.org/officeDocument/2006/relationships/image" Target="../media/image51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64.xml"/><Relationship Id="rId23" Type="http://schemas.openxmlformats.org/officeDocument/2006/relationships/image" Target="../media/image480.png"/><Relationship Id="rId28" Type="http://schemas.openxmlformats.org/officeDocument/2006/relationships/customXml" Target="../ink/ink4175.xml"/><Relationship Id="rId49" Type="http://schemas.openxmlformats.org/officeDocument/2006/relationships/customXml" Target="../ink/ink4187.xml"/><Relationship Id="rId114" Type="http://schemas.openxmlformats.org/officeDocument/2006/relationships/image" Target="../media/image523.png"/><Relationship Id="rId119" Type="http://schemas.openxmlformats.org/officeDocument/2006/relationships/customXml" Target="../ink/ink4222.xml"/><Relationship Id="rId44" Type="http://schemas.openxmlformats.org/officeDocument/2006/relationships/customXml" Target="../ink/ink4184.xml"/><Relationship Id="rId60" Type="http://schemas.openxmlformats.org/officeDocument/2006/relationships/image" Target="../media/image496.png"/><Relationship Id="rId65" Type="http://schemas.openxmlformats.org/officeDocument/2006/relationships/customXml" Target="../ink/ink4195.xml"/><Relationship Id="rId81" Type="http://schemas.openxmlformats.org/officeDocument/2006/relationships/customXml" Target="../ink/ink4203.xml"/><Relationship Id="rId86" Type="http://schemas.openxmlformats.org/officeDocument/2006/relationships/image" Target="../media/image509.png"/><Relationship Id="rId130" Type="http://schemas.openxmlformats.org/officeDocument/2006/relationships/image" Target="../media/image531.png"/><Relationship Id="rId13" Type="http://schemas.openxmlformats.org/officeDocument/2006/relationships/image" Target="../media/image475.png"/><Relationship Id="rId18" Type="http://schemas.openxmlformats.org/officeDocument/2006/relationships/customXml" Target="../ink/ink4170.xml"/><Relationship Id="rId39" Type="http://schemas.openxmlformats.org/officeDocument/2006/relationships/customXml" Target="../ink/ink4181.xml"/><Relationship Id="rId109" Type="http://schemas.openxmlformats.org/officeDocument/2006/relationships/customXml" Target="../ink/ink4217.xml"/><Relationship Id="rId34" Type="http://schemas.openxmlformats.org/officeDocument/2006/relationships/customXml" Target="../ink/ink4178.xml"/><Relationship Id="rId50" Type="http://schemas.openxmlformats.org/officeDocument/2006/relationships/image" Target="../media/image491.png"/><Relationship Id="rId55" Type="http://schemas.openxmlformats.org/officeDocument/2006/relationships/customXml" Target="../ink/ink4190.xml"/><Relationship Id="rId76" Type="http://schemas.openxmlformats.org/officeDocument/2006/relationships/image" Target="../media/image504.png"/><Relationship Id="rId97" Type="http://schemas.openxmlformats.org/officeDocument/2006/relationships/customXml" Target="../ink/ink4211.xml"/><Relationship Id="rId104" Type="http://schemas.openxmlformats.org/officeDocument/2006/relationships/image" Target="../media/image518.png"/><Relationship Id="rId120" Type="http://schemas.openxmlformats.org/officeDocument/2006/relationships/image" Target="../media/image526.png"/><Relationship Id="rId125" Type="http://schemas.openxmlformats.org/officeDocument/2006/relationships/customXml" Target="../ink/ink4225.xml"/><Relationship Id="rId7" Type="http://schemas.openxmlformats.org/officeDocument/2006/relationships/image" Target="../media/image471.png"/><Relationship Id="rId71" Type="http://schemas.openxmlformats.org/officeDocument/2006/relationships/customXml" Target="../ink/ink4198.xml"/><Relationship Id="rId92" Type="http://schemas.openxmlformats.org/officeDocument/2006/relationships/image" Target="../media/image512.png"/><Relationship Id="rId2" Type="http://schemas.openxmlformats.org/officeDocument/2006/relationships/customXml" Target="../ink/ink4162.xml"/><Relationship Id="rId29" Type="http://schemas.openxmlformats.org/officeDocument/2006/relationships/image" Target="../media/image483.png"/><Relationship Id="rId24" Type="http://schemas.openxmlformats.org/officeDocument/2006/relationships/customXml" Target="../ink/ink4173.xml"/><Relationship Id="rId40" Type="http://schemas.openxmlformats.org/officeDocument/2006/relationships/customXml" Target="../ink/ink4182.xml"/><Relationship Id="rId45" Type="http://schemas.openxmlformats.org/officeDocument/2006/relationships/image" Target="../media/image489.png"/><Relationship Id="rId66" Type="http://schemas.openxmlformats.org/officeDocument/2006/relationships/image" Target="../media/image499.png"/><Relationship Id="rId87" Type="http://schemas.openxmlformats.org/officeDocument/2006/relationships/customXml" Target="../ink/ink4206.xml"/><Relationship Id="rId110" Type="http://schemas.openxmlformats.org/officeDocument/2006/relationships/image" Target="../media/image521.png"/><Relationship Id="rId115" Type="http://schemas.openxmlformats.org/officeDocument/2006/relationships/customXml" Target="../ink/ink4220.xml"/><Relationship Id="rId131" Type="http://schemas.openxmlformats.org/officeDocument/2006/relationships/customXml" Target="../ink/ink4228.xml"/><Relationship Id="rId61" Type="http://schemas.openxmlformats.org/officeDocument/2006/relationships/customXml" Target="../ink/ink4193.xml"/><Relationship Id="rId82" Type="http://schemas.openxmlformats.org/officeDocument/2006/relationships/image" Target="../media/image507.png"/><Relationship Id="rId19" Type="http://schemas.openxmlformats.org/officeDocument/2006/relationships/image" Target="../media/image478.png"/><Relationship Id="rId14" Type="http://schemas.openxmlformats.org/officeDocument/2006/relationships/customXml" Target="../ink/ink4168.xml"/><Relationship Id="rId30" Type="http://schemas.openxmlformats.org/officeDocument/2006/relationships/customXml" Target="../ink/ink4176.xml"/><Relationship Id="rId35" Type="http://schemas.openxmlformats.org/officeDocument/2006/relationships/customXml" Target="../ink/ink4179.xml"/><Relationship Id="rId56" Type="http://schemas.openxmlformats.org/officeDocument/2006/relationships/image" Target="../media/image494.png"/><Relationship Id="rId77" Type="http://schemas.openxmlformats.org/officeDocument/2006/relationships/customXml" Target="../ink/ink4201.xml"/><Relationship Id="rId100" Type="http://schemas.openxmlformats.org/officeDocument/2006/relationships/image" Target="../media/image516.png"/><Relationship Id="rId105" Type="http://schemas.openxmlformats.org/officeDocument/2006/relationships/customXml" Target="../ink/ink4215.xml"/><Relationship Id="rId126" Type="http://schemas.openxmlformats.org/officeDocument/2006/relationships/image" Target="../media/image529.png"/><Relationship Id="rId8" Type="http://schemas.openxmlformats.org/officeDocument/2006/relationships/customXml" Target="../ink/ink4165.xml"/><Relationship Id="rId51" Type="http://schemas.openxmlformats.org/officeDocument/2006/relationships/customXml" Target="../ink/ink4188.xml"/><Relationship Id="rId72" Type="http://schemas.openxmlformats.org/officeDocument/2006/relationships/image" Target="../media/image502.png"/><Relationship Id="rId93" Type="http://schemas.openxmlformats.org/officeDocument/2006/relationships/customXml" Target="../ink/ink4209.xml"/><Relationship Id="rId98" Type="http://schemas.openxmlformats.org/officeDocument/2006/relationships/image" Target="../media/image515.png"/><Relationship Id="rId121" Type="http://schemas.openxmlformats.org/officeDocument/2006/relationships/customXml" Target="../ink/ink4223.xml"/><Relationship Id="rId3" Type="http://schemas.openxmlformats.org/officeDocument/2006/relationships/image" Target="../media/image469.png"/><Relationship Id="rId25" Type="http://schemas.openxmlformats.org/officeDocument/2006/relationships/image" Target="../media/image481.png"/><Relationship Id="rId46" Type="http://schemas.openxmlformats.org/officeDocument/2006/relationships/customXml" Target="../ink/ink4185.xml"/><Relationship Id="rId67" Type="http://schemas.openxmlformats.org/officeDocument/2006/relationships/customXml" Target="../ink/ink4196.xml"/><Relationship Id="rId116" Type="http://schemas.openxmlformats.org/officeDocument/2006/relationships/image" Target="../media/image524.png"/><Relationship Id="rId20" Type="http://schemas.openxmlformats.org/officeDocument/2006/relationships/customXml" Target="../ink/ink4171.xml"/><Relationship Id="rId41" Type="http://schemas.openxmlformats.org/officeDocument/2006/relationships/image" Target="../media/image487.png"/><Relationship Id="rId62" Type="http://schemas.openxmlformats.org/officeDocument/2006/relationships/image" Target="../media/image497.png"/><Relationship Id="rId83" Type="http://schemas.openxmlformats.org/officeDocument/2006/relationships/customXml" Target="../ink/ink4204.xml"/><Relationship Id="rId88" Type="http://schemas.openxmlformats.org/officeDocument/2006/relationships/image" Target="../media/image510.png"/><Relationship Id="rId111" Type="http://schemas.openxmlformats.org/officeDocument/2006/relationships/customXml" Target="../ink/ink4218.xml"/><Relationship Id="rId132" Type="http://schemas.openxmlformats.org/officeDocument/2006/relationships/image" Target="../media/image532.png"/><Relationship Id="rId15" Type="http://schemas.openxmlformats.org/officeDocument/2006/relationships/image" Target="../media/image476.png"/><Relationship Id="rId36" Type="http://schemas.openxmlformats.org/officeDocument/2006/relationships/image" Target="../media/image485.png"/><Relationship Id="rId57" Type="http://schemas.openxmlformats.org/officeDocument/2006/relationships/customXml" Target="../ink/ink4191.xml"/><Relationship Id="rId106" Type="http://schemas.openxmlformats.org/officeDocument/2006/relationships/image" Target="../media/image519.png"/><Relationship Id="rId127" Type="http://schemas.openxmlformats.org/officeDocument/2006/relationships/customXml" Target="../ink/ink4226.xml"/><Relationship Id="rId10" Type="http://schemas.openxmlformats.org/officeDocument/2006/relationships/customXml" Target="../ink/ink4166.xml"/><Relationship Id="rId31" Type="http://schemas.openxmlformats.org/officeDocument/2006/relationships/image" Target="../media/image144.png"/><Relationship Id="rId52" Type="http://schemas.openxmlformats.org/officeDocument/2006/relationships/image" Target="../media/image492.png"/><Relationship Id="rId73" Type="http://schemas.openxmlformats.org/officeDocument/2006/relationships/customXml" Target="../ink/ink4199.xml"/><Relationship Id="rId78" Type="http://schemas.openxmlformats.org/officeDocument/2006/relationships/image" Target="../media/image505.png"/><Relationship Id="rId94" Type="http://schemas.openxmlformats.org/officeDocument/2006/relationships/image" Target="../media/image513.png"/><Relationship Id="rId99" Type="http://schemas.openxmlformats.org/officeDocument/2006/relationships/customXml" Target="../ink/ink4212.xml"/><Relationship Id="rId101" Type="http://schemas.openxmlformats.org/officeDocument/2006/relationships/customXml" Target="../ink/ink4213.xml"/><Relationship Id="rId122" Type="http://schemas.openxmlformats.org/officeDocument/2006/relationships/image" Target="../media/image527.png"/><Relationship Id="rId4" Type="http://schemas.openxmlformats.org/officeDocument/2006/relationships/customXml" Target="../ink/ink4163.xml"/><Relationship Id="rId9" Type="http://schemas.openxmlformats.org/officeDocument/2006/relationships/image" Target="../media/image473.png"/><Relationship Id="rId26" Type="http://schemas.openxmlformats.org/officeDocument/2006/relationships/customXml" Target="../ink/ink4174.xml"/><Relationship Id="rId47" Type="http://schemas.openxmlformats.org/officeDocument/2006/relationships/customXml" Target="../ink/ink4186.xml"/><Relationship Id="rId68" Type="http://schemas.openxmlformats.org/officeDocument/2006/relationships/image" Target="../media/image500.png"/><Relationship Id="rId89" Type="http://schemas.openxmlformats.org/officeDocument/2006/relationships/customXml" Target="../ink/ink4207.xml"/><Relationship Id="rId112" Type="http://schemas.openxmlformats.org/officeDocument/2006/relationships/image" Target="../media/image522.png"/><Relationship Id="rId133" Type="http://schemas.openxmlformats.org/officeDocument/2006/relationships/customXml" Target="../ink/ink4229.xml"/></Relationships>
</file>

<file path=ppt/slides/_rels/slide101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289.xml"/><Relationship Id="rId21" Type="http://schemas.openxmlformats.org/officeDocument/2006/relationships/image" Target="../media/image479.png"/><Relationship Id="rId42" Type="http://schemas.openxmlformats.org/officeDocument/2006/relationships/customXml" Target="../ink/ink4251.xml"/><Relationship Id="rId63" Type="http://schemas.openxmlformats.org/officeDocument/2006/relationships/customXml" Target="../ink/ink4262.xml"/><Relationship Id="rId84" Type="http://schemas.openxmlformats.org/officeDocument/2006/relationships/image" Target="../media/image508.png"/><Relationship Id="rId16" Type="http://schemas.openxmlformats.org/officeDocument/2006/relationships/customXml" Target="../ink/ink4237.xml"/><Relationship Id="rId107" Type="http://schemas.openxmlformats.org/officeDocument/2006/relationships/customXml" Target="../ink/ink4284.xml"/><Relationship Id="rId11" Type="http://schemas.openxmlformats.org/officeDocument/2006/relationships/image" Target="../media/image474.png"/><Relationship Id="rId32" Type="http://schemas.openxmlformats.org/officeDocument/2006/relationships/customXml" Target="../ink/ink4245.xml"/><Relationship Id="rId37" Type="http://schemas.openxmlformats.org/officeDocument/2006/relationships/customXml" Target="../ink/ink4248.xml"/><Relationship Id="rId53" Type="http://schemas.openxmlformats.org/officeDocument/2006/relationships/customXml" Target="../ink/ink4257.xml"/><Relationship Id="rId58" Type="http://schemas.openxmlformats.org/officeDocument/2006/relationships/image" Target="../media/image495.png"/><Relationship Id="rId74" Type="http://schemas.openxmlformats.org/officeDocument/2006/relationships/image" Target="../media/image503.png"/><Relationship Id="rId79" Type="http://schemas.openxmlformats.org/officeDocument/2006/relationships/customXml" Target="../ink/ink4270.xml"/><Relationship Id="rId102" Type="http://schemas.openxmlformats.org/officeDocument/2006/relationships/image" Target="../media/image517.png"/><Relationship Id="rId123" Type="http://schemas.openxmlformats.org/officeDocument/2006/relationships/customXml" Target="../ink/ink4292.xml"/><Relationship Id="rId128" Type="http://schemas.openxmlformats.org/officeDocument/2006/relationships/image" Target="../media/image530.png"/><Relationship Id="rId5" Type="http://schemas.openxmlformats.org/officeDocument/2006/relationships/image" Target="../media/image470.png"/><Relationship Id="rId90" Type="http://schemas.openxmlformats.org/officeDocument/2006/relationships/image" Target="../media/image511.png"/><Relationship Id="rId95" Type="http://schemas.openxmlformats.org/officeDocument/2006/relationships/customXml" Target="../ink/ink4278.xml"/><Relationship Id="rId22" Type="http://schemas.openxmlformats.org/officeDocument/2006/relationships/customXml" Target="../ink/ink4240.xml"/><Relationship Id="rId27" Type="http://schemas.openxmlformats.org/officeDocument/2006/relationships/image" Target="../media/image482.png"/><Relationship Id="rId43" Type="http://schemas.openxmlformats.org/officeDocument/2006/relationships/image" Target="../media/image488.png"/><Relationship Id="rId48" Type="http://schemas.openxmlformats.org/officeDocument/2006/relationships/image" Target="../media/image490.png"/><Relationship Id="rId64" Type="http://schemas.openxmlformats.org/officeDocument/2006/relationships/image" Target="../media/image498.png"/><Relationship Id="rId69" Type="http://schemas.openxmlformats.org/officeDocument/2006/relationships/customXml" Target="../ink/ink4265.xml"/><Relationship Id="rId113" Type="http://schemas.openxmlformats.org/officeDocument/2006/relationships/customXml" Target="../ink/ink4287.xml"/><Relationship Id="rId118" Type="http://schemas.openxmlformats.org/officeDocument/2006/relationships/image" Target="../media/image525.png"/><Relationship Id="rId134" Type="http://schemas.openxmlformats.org/officeDocument/2006/relationships/image" Target="../media/image533.png"/><Relationship Id="rId80" Type="http://schemas.openxmlformats.org/officeDocument/2006/relationships/image" Target="../media/image506.png"/><Relationship Id="rId85" Type="http://schemas.openxmlformats.org/officeDocument/2006/relationships/customXml" Target="../ink/ink4273.xml"/><Relationship Id="rId12" Type="http://schemas.openxmlformats.org/officeDocument/2006/relationships/customXml" Target="../ink/ink4235.xml"/><Relationship Id="rId17" Type="http://schemas.openxmlformats.org/officeDocument/2006/relationships/image" Target="../media/image477.png"/><Relationship Id="rId33" Type="http://schemas.openxmlformats.org/officeDocument/2006/relationships/image" Target="../media/image484.png"/><Relationship Id="rId38" Type="http://schemas.openxmlformats.org/officeDocument/2006/relationships/image" Target="../media/image486.png"/><Relationship Id="rId59" Type="http://schemas.openxmlformats.org/officeDocument/2006/relationships/customXml" Target="../ink/ink4260.xml"/><Relationship Id="rId103" Type="http://schemas.openxmlformats.org/officeDocument/2006/relationships/customXml" Target="../ink/ink4282.xml"/><Relationship Id="rId108" Type="http://schemas.openxmlformats.org/officeDocument/2006/relationships/image" Target="../media/image520.png"/><Relationship Id="rId124" Type="http://schemas.openxmlformats.org/officeDocument/2006/relationships/image" Target="../media/image528.png"/><Relationship Id="rId129" Type="http://schemas.openxmlformats.org/officeDocument/2006/relationships/customXml" Target="../ink/ink4295.xml"/><Relationship Id="rId54" Type="http://schemas.openxmlformats.org/officeDocument/2006/relationships/image" Target="../media/image493.png"/><Relationship Id="rId70" Type="http://schemas.openxmlformats.org/officeDocument/2006/relationships/image" Target="../media/image501.png"/><Relationship Id="rId75" Type="http://schemas.openxmlformats.org/officeDocument/2006/relationships/customXml" Target="../ink/ink4268.xml"/><Relationship Id="rId91" Type="http://schemas.openxmlformats.org/officeDocument/2006/relationships/customXml" Target="../ink/ink4276.xml"/><Relationship Id="rId96" Type="http://schemas.openxmlformats.org/officeDocument/2006/relationships/image" Target="../media/image51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232.xml"/><Relationship Id="rId23" Type="http://schemas.openxmlformats.org/officeDocument/2006/relationships/image" Target="../media/image480.png"/><Relationship Id="rId28" Type="http://schemas.openxmlformats.org/officeDocument/2006/relationships/customXml" Target="../ink/ink4243.xml"/><Relationship Id="rId49" Type="http://schemas.openxmlformats.org/officeDocument/2006/relationships/customXml" Target="../ink/ink4255.xml"/><Relationship Id="rId114" Type="http://schemas.openxmlformats.org/officeDocument/2006/relationships/image" Target="../media/image523.png"/><Relationship Id="rId119" Type="http://schemas.openxmlformats.org/officeDocument/2006/relationships/customXml" Target="../ink/ink4290.xml"/><Relationship Id="rId44" Type="http://schemas.openxmlformats.org/officeDocument/2006/relationships/customXml" Target="../ink/ink4252.xml"/><Relationship Id="rId60" Type="http://schemas.openxmlformats.org/officeDocument/2006/relationships/image" Target="../media/image496.png"/><Relationship Id="rId65" Type="http://schemas.openxmlformats.org/officeDocument/2006/relationships/customXml" Target="../ink/ink4263.xml"/><Relationship Id="rId81" Type="http://schemas.openxmlformats.org/officeDocument/2006/relationships/customXml" Target="../ink/ink4271.xml"/><Relationship Id="rId86" Type="http://schemas.openxmlformats.org/officeDocument/2006/relationships/image" Target="../media/image509.png"/><Relationship Id="rId130" Type="http://schemas.openxmlformats.org/officeDocument/2006/relationships/image" Target="../media/image531.png"/><Relationship Id="rId135" Type="http://schemas.openxmlformats.org/officeDocument/2006/relationships/customXml" Target="../ink/ink4298.xml"/><Relationship Id="rId13" Type="http://schemas.openxmlformats.org/officeDocument/2006/relationships/image" Target="../media/image475.png"/><Relationship Id="rId18" Type="http://schemas.openxmlformats.org/officeDocument/2006/relationships/customXml" Target="../ink/ink4238.xml"/><Relationship Id="rId39" Type="http://schemas.openxmlformats.org/officeDocument/2006/relationships/customXml" Target="../ink/ink4249.xml"/><Relationship Id="rId109" Type="http://schemas.openxmlformats.org/officeDocument/2006/relationships/customXml" Target="../ink/ink4285.xml"/><Relationship Id="rId34" Type="http://schemas.openxmlformats.org/officeDocument/2006/relationships/customXml" Target="../ink/ink4246.xml"/><Relationship Id="rId50" Type="http://schemas.openxmlformats.org/officeDocument/2006/relationships/image" Target="../media/image491.png"/><Relationship Id="rId55" Type="http://schemas.openxmlformats.org/officeDocument/2006/relationships/customXml" Target="../ink/ink4258.xml"/><Relationship Id="rId76" Type="http://schemas.openxmlformats.org/officeDocument/2006/relationships/image" Target="../media/image504.png"/><Relationship Id="rId97" Type="http://schemas.openxmlformats.org/officeDocument/2006/relationships/customXml" Target="../ink/ink4279.xml"/><Relationship Id="rId104" Type="http://schemas.openxmlformats.org/officeDocument/2006/relationships/image" Target="../media/image518.png"/><Relationship Id="rId120" Type="http://schemas.openxmlformats.org/officeDocument/2006/relationships/image" Target="../media/image526.png"/><Relationship Id="rId125" Type="http://schemas.openxmlformats.org/officeDocument/2006/relationships/customXml" Target="../ink/ink4293.xml"/><Relationship Id="rId7" Type="http://schemas.openxmlformats.org/officeDocument/2006/relationships/image" Target="../media/image471.png"/><Relationship Id="rId71" Type="http://schemas.openxmlformats.org/officeDocument/2006/relationships/customXml" Target="../ink/ink4266.xml"/><Relationship Id="rId92" Type="http://schemas.openxmlformats.org/officeDocument/2006/relationships/image" Target="../media/image512.png"/><Relationship Id="rId2" Type="http://schemas.openxmlformats.org/officeDocument/2006/relationships/customXml" Target="../ink/ink4230.xml"/><Relationship Id="rId29" Type="http://schemas.openxmlformats.org/officeDocument/2006/relationships/image" Target="../media/image483.png"/><Relationship Id="rId24" Type="http://schemas.openxmlformats.org/officeDocument/2006/relationships/customXml" Target="../ink/ink4241.xml"/><Relationship Id="rId40" Type="http://schemas.openxmlformats.org/officeDocument/2006/relationships/customXml" Target="../ink/ink4250.xml"/><Relationship Id="rId45" Type="http://schemas.openxmlformats.org/officeDocument/2006/relationships/image" Target="../media/image489.png"/><Relationship Id="rId66" Type="http://schemas.openxmlformats.org/officeDocument/2006/relationships/image" Target="../media/image499.png"/><Relationship Id="rId87" Type="http://schemas.openxmlformats.org/officeDocument/2006/relationships/customXml" Target="../ink/ink4274.xml"/><Relationship Id="rId110" Type="http://schemas.openxmlformats.org/officeDocument/2006/relationships/image" Target="../media/image521.png"/><Relationship Id="rId115" Type="http://schemas.openxmlformats.org/officeDocument/2006/relationships/customXml" Target="../ink/ink4288.xml"/><Relationship Id="rId131" Type="http://schemas.openxmlformats.org/officeDocument/2006/relationships/customXml" Target="../ink/ink4296.xml"/><Relationship Id="rId136" Type="http://schemas.openxmlformats.org/officeDocument/2006/relationships/image" Target="../media/image534.png"/><Relationship Id="rId61" Type="http://schemas.openxmlformats.org/officeDocument/2006/relationships/customXml" Target="../ink/ink4261.xml"/><Relationship Id="rId82" Type="http://schemas.openxmlformats.org/officeDocument/2006/relationships/image" Target="../media/image507.png"/><Relationship Id="rId19" Type="http://schemas.openxmlformats.org/officeDocument/2006/relationships/image" Target="../media/image478.png"/><Relationship Id="rId14" Type="http://schemas.openxmlformats.org/officeDocument/2006/relationships/customXml" Target="../ink/ink4236.xml"/><Relationship Id="rId30" Type="http://schemas.openxmlformats.org/officeDocument/2006/relationships/customXml" Target="../ink/ink4244.xml"/><Relationship Id="rId35" Type="http://schemas.openxmlformats.org/officeDocument/2006/relationships/customXml" Target="../ink/ink4247.xml"/><Relationship Id="rId56" Type="http://schemas.openxmlformats.org/officeDocument/2006/relationships/image" Target="../media/image494.png"/><Relationship Id="rId77" Type="http://schemas.openxmlformats.org/officeDocument/2006/relationships/customXml" Target="../ink/ink4269.xml"/><Relationship Id="rId100" Type="http://schemas.openxmlformats.org/officeDocument/2006/relationships/image" Target="../media/image516.png"/><Relationship Id="rId105" Type="http://schemas.openxmlformats.org/officeDocument/2006/relationships/customXml" Target="../ink/ink4283.xml"/><Relationship Id="rId126" Type="http://schemas.openxmlformats.org/officeDocument/2006/relationships/image" Target="../media/image529.png"/><Relationship Id="rId8" Type="http://schemas.openxmlformats.org/officeDocument/2006/relationships/customXml" Target="../ink/ink4233.xml"/><Relationship Id="rId51" Type="http://schemas.openxmlformats.org/officeDocument/2006/relationships/customXml" Target="../ink/ink4256.xml"/><Relationship Id="rId72" Type="http://schemas.openxmlformats.org/officeDocument/2006/relationships/image" Target="../media/image502.png"/><Relationship Id="rId93" Type="http://schemas.openxmlformats.org/officeDocument/2006/relationships/customXml" Target="../ink/ink4277.xml"/><Relationship Id="rId98" Type="http://schemas.openxmlformats.org/officeDocument/2006/relationships/image" Target="../media/image515.png"/><Relationship Id="rId121" Type="http://schemas.openxmlformats.org/officeDocument/2006/relationships/customXml" Target="../ink/ink4291.xml"/><Relationship Id="rId3" Type="http://schemas.openxmlformats.org/officeDocument/2006/relationships/image" Target="../media/image469.png"/><Relationship Id="rId25" Type="http://schemas.openxmlformats.org/officeDocument/2006/relationships/image" Target="../media/image481.png"/><Relationship Id="rId46" Type="http://schemas.openxmlformats.org/officeDocument/2006/relationships/customXml" Target="../ink/ink4253.xml"/><Relationship Id="rId67" Type="http://schemas.openxmlformats.org/officeDocument/2006/relationships/customXml" Target="../ink/ink4264.xml"/><Relationship Id="rId116" Type="http://schemas.openxmlformats.org/officeDocument/2006/relationships/image" Target="../media/image524.png"/><Relationship Id="rId20" Type="http://schemas.openxmlformats.org/officeDocument/2006/relationships/customXml" Target="../ink/ink4239.xml"/><Relationship Id="rId41" Type="http://schemas.openxmlformats.org/officeDocument/2006/relationships/image" Target="../media/image487.png"/><Relationship Id="rId62" Type="http://schemas.openxmlformats.org/officeDocument/2006/relationships/image" Target="../media/image497.png"/><Relationship Id="rId83" Type="http://schemas.openxmlformats.org/officeDocument/2006/relationships/customXml" Target="../ink/ink4272.xml"/><Relationship Id="rId88" Type="http://schemas.openxmlformats.org/officeDocument/2006/relationships/image" Target="../media/image510.png"/><Relationship Id="rId111" Type="http://schemas.openxmlformats.org/officeDocument/2006/relationships/customXml" Target="../ink/ink4286.xml"/><Relationship Id="rId132" Type="http://schemas.openxmlformats.org/officeDocument/2006/relationships/image" Target="../media/image532.png"/><Relationship Id="rId15" Type="http://schemas.openxmlformats.org/officeDocument/2006/relationships/image" Target="../media/image476.png"/><Relationship Id="rId36" Type="http://schemas.openxmlformats.org/officeDocument/2006/relationships/image" Target="../media/image485.png"/><Relationship Id="rId57" Type="http://schemas.openxmlformats.org/officeDocument/2006/relationships/customXml" Target="../ink/ink4259.xml"/><Relationship Id="rId106" Type="http://schemas.openxmlformats.org/officeDocument/2006/relationships/image" Target="../media/image519.png"/><Relationship Id="rId127" Type="http://schemas.openxmlformats.org/officeDocument/2006/relationships/customXml" Target="../ink/ink4294.xml"/><Relationship Id="rId10" Type="http://schemas.openxmlformats.org/officeDocument/2006/relationships/customXml" Target="../ink/ink4234.xml"/><Relationship Id="rId31" Type="http://schemas.openxmlformats.org/officeDocument/2006/relationships/image" Target="../media/image144.png"/><Relationship Id="rId52" Type="http://schemas.openxmlformats.org/officeDocument/2006/relationships/image" Target="../media/image492.png"/><Relationship Id="rId73" Type="http://schemas.openxmlformats.org/officeDocument/2006/relationships/customXml" Target="../ink/ink4267.xml"/><Relationship Id="rId78" Type="http://schemas.openxmlformats.org/officeDocument/2006/relationships/image" Target="../media/image505.png"/><Relationship Id="rId94" Type="http://schemas.openxmlformats.org/officeDocument/2006/relationships/image" Target="../media/image513.png"/><Relationship Id="rId99" Type="http://schemas.openxmlformats.org/officeDocument/2006/relationships/customXml" Target="../ink/ink4280.xml"/><Relationship Id="rId101" Type="http://schemas.openxmlformats.org/officeDocument/2006/relationships/customXml" Target="../ink/ink4281.xml"/><Relationship Id="rId122" Type="http://schemas.openxmlformats.org/officeDocument/2006/relationships/image" Target="../media/image527.png"/><Relationship Id="rId4" Type="http://schemas.openxmlformats.org/officeDocument/2006/relationships/customXml" Target="../ink/ink4231.xml"/><Relationship Id="rId9" Type="http://schemas.openxmlformats.org/officeDocument/2006/relationships/image" Target="../media/image473.png"/><Relationship Id="rId26" Type="http://schemas.openxmlformats.org/officeDocument/2006/relationships/customXml" Target="../ink/ink4242.xml"/><Relationship Id="rId47" Type="http://schemas.openxmlformats.org/officeDocument/2006/relationships/customXml" Target="../ink/ink4254.xml"/><Relationship Id="rId68" Type="http://schemas.openxmlformats.org/officeDocument/2006/relationships/image" Target="../media/image500.png"/><Relationship Id="rId89" Type="http://schemas.openxmlformats.org/officeDocument/2006/relationships/customXml" Target="../ink/ink4275.xml"/><Relationship Id="rId112" Type="http://schemas.openxmlformats.org/officeDocument/2006/relationships/image" Target="../media/image522.png"/><Relationship Id="rId133" Type="http://schemas.openxmlformats.org/officeDocument/2006/relationships/customXml" Target="../ink/ink4297.xml"/></Relationships>
</file>

<file path=ppt/slides/_rels/slide102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358.xml"/><Relationship Id="rId21" Type="http://schemas.openxmlformats.org/officeDocument/2006/relationships/image" Target="../media/image479.png"/><Relationship Id="rId42" Type="http://schemas.openxmlformats.org/officeDocument/2006/relationships/customXml" Target="../ink/ink4320.xml"/><Relationship Id="rId63" Type="http://schemas.openxmlformats.org/officeDocument/2006/relationships/customXml" Target="../ink/ink4331.xml"/><Relationship Id="rId84" Type="http://schemas.openxmlformats.org/officeDocument/2006/relationships/image" Target="../media/image508.png"/><Relationship Id="rId138" Type="http://schemas.openxmlformats.org/officeDocument/2006/relationships/image" Target="../media/image535.png"/><Relationship Id="rId16" Type="http://schemas.openxmlformats.org/officeDocument/2006/relationships/customXml" Target="../ink/ink4306.xml"/><Relationship Id="rId107" Type="http://schemas.openxmlformats.org/officeDocument/2006/relationships/customXml" Target="../ink/ink4353.xml"/><Relationship Id="rId11" Type="http://schemas.openxmlformats.org/officeDocument/2006/relationships/image" Target="../media/image474.png"/><Relationship Id="rId32" Type="http://schemas.openxmlformats.org/officeDocument/2006/relationships/customXml" Target="../ink/ink4314.xml"/><Relationship Id="rId37" Type="http://schemas.openxmlformats.org/officeDocument/2006/relationships/customXml" Target="../ink/ink4317.xml"/><Relationship Id="rId53" Type="http://schemas.openxmlformats.org/officeDocument/2006/relationships/customXml" Target="../ink/ink4326.xml"/><Relationship Id="rId58" Type="http://schemas.openxmlformats.org/officeDocument/2006/relationships/image" Target="../media/image495.png"/><Relationship Id="rId74" Type="http://schemas.openxmlformats.org/officeDocument/2006/relationships/image" Target="../media/image503.png"/><Relationship Id="rId79" Type="http://schemas.openxmlformats.org/officeDocument/2006/relationships/customXml" Target="../ink/ink4339.xml"/><Relationship Id="rId102" Type="http://schemas.openxmlformats.org/officeDocument/2006/relationships/image" Target="../media/image517.png"/><Relationship Id="rId123" Type="http://schemas.openxmlformats.org/officeDocument/2006/relationships/customXml" Target="../ink/ink4361.xml"/><Relationship Id="rId128" Type="http://schemas.openxmlformats.org/officeDocument/2006/relationships/image" Target="../media/image530.png"/><Relationship Id="rId5" Type="http://schemas.openxmlformats.org/officeDocument/2006/relationships/image" Target="../media/image470.png"/><Relationship Id="rId90" Type="http://schemas.openxmlformats.org/officeDocument/2006/relationships/image" Target="../media/image511.png"/><Relationship Id="rId95" Type="http://schemas.openxmlformats.org/officeDocument/2006/relationships/customXml" Target="../ink/ink4347.xml"/><Relationship Id="rId22" Type="http://schemas.openxmlformats.org/officeDocument/2006/relationships/customXml" Target="../ink/ink4309.xml"/><Relationship Id="rId27" Type="http://schemas.openxmlformats.org/officeDocument/2006/relationships/image" Target="../media/image482.png"/><Relationship Id="rId43" Type="http://schemas.openxmlformats.org/officeDocument/2006/relationships/image" Target="../media/image488.png"/><Relationship Id="rId48" Type="http://schemas.openxmlformats.org/officeDocument/2006/relationships/image" Target="../media/image490.png"/><Relationship Id="rId64" Type="http://schemas.openxmlformats.org/officeDocument/2006/relationships/image" Target="../media/image498.png"/><Relationship Id="rId69" Type="http://schemas.openxmlformats.org/officeDocument/2006/relationships/customXml" Target="../ink/ink4334.xml"/><Relationship Id="rId113" Type="http://schemas.openxmlformats.org/officeDocument/2006/relationships/customXml" Target="../ink/ink4356.xml"/><Relationship Id="rId118" Type="http://schemas.openxmlformats.org/officeDocument/2006/relationships/image" Target="../media/image525.png"/><Relationship Id="rId134" Type="http://schemas.openxmlformats.org/officeDocument/2006/relationships/image" Target="../media/image533.png"/><Relationship Id="rId80" Type="http://schemas.openxmlformats.org/officeDocument/2006/relationships/image" Target="../media/image506.png"/><Relationship Id="rId85" Type="http://schemas.openxmlformats.org/officeDocument/2006/relationships/customXml" Target="../ink/ink4342.xml"/><Relationship Id="rId12" Type="http://schemas.openxmlformats.org/officeDocument/2006/relationships/customXml" Target="../ink/ink4304.xml"/><Relationship Id="rId17" Type="http://schemas.openxmlformats.org/officeDocument/2006/relationships/image" Target="../media/image477.png"/><Relationship Id="rId33" Type="http://schemas.openxmlformats.org/officeDocument/2006/relationships/image" Target="../media/image484.png"/><Relationship Id="rId38" Type="http://schemas.openxmlformats.org/officeDocument/2006/relationships/image" Target="../media/image486.png"/><Relationship Id="rId59" Type="http://schemas.openxmlformats.org/officeDocument/2006/relationships/customXml" Target="../ink/ink4329.xml"/><Relationship Id="rId103" Type="http://schemas.openxmlformats.org/officeDocument/2006/relationships/customXml" Target="../ink/ink4351.xml"/><Relationship Id="rId108" Type="http://schemas.openxmlformats.org/officeDocument/2006/relationships/image" Target="../media/image520.png"/><Relationship Id="rId124" Type="http://schemas.openxmlformats.org/officeDocument/2006/relationships/image" Target="../media/image528.png"/><Relationship Id="rId129" Type="http://schemas.openxmlformats.org/officeDocument/2006/relationships/customXml" Target="../ink/ink4364.xml"/><Relationship Id="rId54" Type="http://schemas.openxmlformats.org/officeDocument/2006/relationships/image" Target="../media/image493.png"/><Relationship Id="rId70" Type="http://schemas.openxmlformats.org/officeDocument/2006/relationships/image" Target="../media/image501.png"/><Relationship Id="rId75" Type="http://schemas.openxmlformats.org/officeDocument/2006/relationships/customXml" Target="../ink/ink4337.xml"/><Relationship Id="rId91" Type="http://schemas.openxmlformats.org/officeDocument/2006/relationships/customXml" Target="../ink/ink4345.xml"/><Relationship Id="rId96" Type="http://schemas.openxmlformats.org/officeDocument/2006/relationships/image" Target="../media/image51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301.xml"/><Relationship Id="rId23" Type="http://schemas.openxmlformats.org/officeDocument/2006/relationships/image" Target="../media/image480.png"/><Relationship Id="rId28" Type="http://schemas.openxmlformats.org/officeDocument/2006/relationships/customXml" Target="../ink/ink4312.xml"/><Relationship Id="rId49" Type="http://schemas.openxmlformats.org/officeDocument/2006/relationships/customXml" Target="../ink/ink4324.xml"/><Relationship Id="rId114" Type="http://schemas.openxmlformats.org/officeDocument/2006/relationships/image" Target="../media/image523.png"/><Relationship Id="rId119" Type="http://schemas.openxmlformats.org/officeDocument/2006/relationships/customXml" Target="../ink/ink4359.xml"/><Relationship Id="rId44" Type="http://schemas.openxmlformats.org/officeDocument/2006/relationships/customXml" Target="../ink/ink4321.xml"/><Relationship Id="rId60" Type="http://schemas.openxmlformats.org/officeDocument/2006/relationships/image" Target="../media/image496.png"/><Relationship Id="rId65" Type="http://schemas.openxmlformats.org/officeDocument/2006/relationships/customXml" Target="../ink/ink4332.xml"/><Relationship Id="rId81" Type="http://schemas.openxmlformats.org/officeDocument/2006/relationships/customXml" Target="../ink/ink4340.xml"/><Relationship Id="rId86" Type="http://schemas.openxmlformats.org/officeDocument/2006/relationships/image" Target="../media/image509.png"/><Relationship Id="rId130" Type="http://schemas.openxmlformats.org/officeDocument/2006/relationships/image" Target="../media/image531.png"/><Relationship Id="rId135" Type="http://schemas.openxmlformats.org/officeDocument/2006/relationships/customXml" Target="../ink/ink4367.xml"/><Relationship Id="rId13" Type="http://schemas.openxmlformats.org/officeDocument/2006/relationships/image" Target="../media/image475.png"/><Relationship Id="rId18" Type="http://schemas.openxmlformats.org/officeDocument/2006/relationships/customXml" Target="../ink/ink4307.xml"/><Relationship Id="rId39" Type="http://schemas.openxmlformats.org/officeDocument/2006/relationships/customXml" Target="../ink/ink4318.xml"/><Relationship Id="rId109" Type="http://schemas.openxmlformats.org/officeDocument/2006/relationships/customXml" Target="../ink/ink4354.xml"/><Relationship Id="rId34" Type="http://schemas.openxmlformats.org/officeDocument/2006/relationships/customXml" Target="../ink/ink4315.xml"/><Relationship Id="rId50" Type="http://schemas.openxmlformats.org/officeDocument/2006/relationships/image" Target="../media/image491.png"/><Relationship Id="rId55" Type="http://schemas.openxmlformats.org/officeDocument/2006/relationships/customXml" Target="../ink/ink4327.xml"/><Relationship Id="rId76" Type="http://schemas.openxmlformats.org/officeDocument/2006/relationships/image" Target="../media/image504.png"/><Relationship Id="rId97" Type="http://schemas.openxmlformats.org/officeDocument/2006/relationships/customXml" Target="../ink/ink4348.xml"/><Relationship Id="rId104" Type="http://schemas.openxmlformats.org/officeDocument/2006/relationships/image" Target="../media/image518.png"/><Relationship Id="rId120" Type="http://schemas.openxmlformats.org/officeDocument/2006/relationships/image" Target="../media/image526.png"/><Relationship Id="rId125" Type="http://schemas.openxmlformats.org/officeDocument/2006/relationships/customXml" Target="../ink/ink4362.xml"/><Relationship Id="rId7" Type="http://schemas.openxmlformats.org/officeDocument/2006/relationships/image" Target="../media/image471.png"/><Relationship Id="rId71" Type="http://schemas.openxmlformats.org/officeDocument/2006/relationships/customXml" Target="../ink/ink4335.xml"/><Relationship Id="rId92" Type="http://schemas.openxmlformats.org/officeDocument/2006/relationships/image" Target="../media/image512.png"/><Relationship Id="rId2" Type="http://schemas.openxmlformats.org/officeDocument/2006/relationships/customXml" Target="../ink/ink4299.xml"/><Relationship Id="rId29" Type="http://schemas.openxmlformats.org/officeDocument/2006/relationships/image" Target="../media/image483.png"/><Relationship Id="rId24" Type="http://schemas.openxmlformats.org/officeDocument/2006/relationships/customXml" Target="../ink/ink4310.xml"/><Relationship Id="rId40" Type="http://schemas.openxmlformats.org/officeDocument/2006/relationships/customXml" Target="../ink/ink4319.xml"/><Relationship Id="rId45" Type="http://schemas.openxmlformats.org/officeDocument/2006/relationships/image" Target="../media/image489.png"/><Relationship Id="rId66" Type="http://schemas.openxmlformats.org/officeDocument/2006/relationships/image" Target="../media/image499.png"/><Relationship Id="rId87" Type="http://schemas.openxmlformats.org/officeDocument/2006/relationships/customXml" Target="../ink/ink4343.xml"/><Relationship Id="rId110" Type="http://schemas.openxmlformats.org/officeDocument/2006/relationships/image" Target="../media/image521.png"/><Relationship Id="rId115" Type="http://schemas.openxmlformats.org/officeDocument/2006/relationships/customXml" Target="../ink/ink4357.xml"/><Relationship Id="rId131" Type="http://schemas.openxmlformats.org/officeDocument/2006/relationships/customXml" Target="../ink/ink4365.xml"/><Relationship Id="rId136" Type="http://schemas.openxmlformats.org/officeDocument/2006/relationships/image" Target="../media/image534.png"/><Relationship Id="rId61" Type="http://schemas.openxmlformats.org/officeDocument/2006/relationships/customXml" Target="../ink/ink4330.xml"/><Relationship Id="rId82" Type="http://schemas.openxmlformats.org/officeDocument/2006/relationships/image" Target="../media/image507.png"/><Relationship Id="rId19" Type="http://schemas.openxmlformats.org/officeDocument/2006/relationships/image" Target="../media/image478.png"/><Relationship Id="rId14" Type="http://schemas.openxmlformats.org/officeDocument/2006/relationships/customXml" Target="../ink/ink4305.xml"/><Relationship Id="rId30" Type="http://schemas.openxmlformats.org/officeDocument/2006/relationships/customXml" Target="../ink/ink4313.xml"/><Relationship Id="rId35" Type="http://schemas.openxmlformats.org/officeDocument/2006/relationships/customXml" Target="../ink/ink4316.xml"/><Relationship Id="rId56" Type="http://schemas.openxmlformats.org/officeDocument/2006/relationships/image" Target="../media/image494.png"/><Relationship Id="rId77" Type="http://schemas.openxmlformats.org/officeDocument/2006/relationships/customXml" Target="../ink/ink4338.xml"/><Relationship Id="rId100" Type="http://schemas.openxmlformats.org/officeDocument/2006/relationships/image" Target="../media/image516.png"/><Relationship Id="rId105" Type="http://schemas.openxmlformats.org/officeDocument/2006/relationships/customXml" Target="../ink/ink4352.xml"/><Relationship Id="rId126" Type="http://schemas.openxmlformats.org/officeDocument/2006/relationships/image" Target="../media/image529.png"/><Relationship Id="rId8" Type="http://schemas.openxmlformats.org/officeDocument/2006/relationships/customXml" Target="../ink/ink4302.xml"/><Relationship Id="rId51" Type="http://schemas.openxmlformats.org/officeDocument/2006/relationships/customXml" Target="../ink/ink4325.xml"/><Relationship Id="rId72" Type="http://schemas.openxmlformats.org/officeDocument/2006/relationships/image" Target="../media/image502.png"/><Relationship Id="rId93" Type="http://schemas.openxmlformats.org/officeDocument/2006/relationships/customXml" Target="../ink/ink4346.xml"/><Relationship Id="rId98" Type="http://schemas.openxmlformats.org/officeDocument/2006/relationships/image" Target="../media/image515.png"/><Relationship Id="rId121" Type="http://schemas.openxmlformats.org/officeDocument/2006/relationships/customXml" Target="../ink/ink4360.xml"/><Relationship Id="rId3" Type="http://schemas.openxmlformats.org/officeDocument/2006/relationships/image" Target="../media/image469.png"/><Relationship Id="rId25" Type="http://schemas.openxmlformats.org/officeDocument/2006/relationships/image" Target="../media/image481.png"/><Relationship Id="rId46" Type="http://schemas.openxmlformats.org/officeDocument/2006/relationships/customXml" Target="../ink/ink4322.xml"/><Relationship Id="rId67" Type="http://schemas.openxmlformats.org/officeDocument/2006/relationships/customXml" Target="../ink/ink4333.xml"/><Relationship Id="rId116" Type="http://schemas.openxmlformats.org/officeDocument/2006/relationships/image" Target="../media/image524.png"/><Relationship Id="rId137" Type="http://schemas.openxmlformats.org/officeDocument/2006/relationships/customXml" Target="../ink/ink4368.xml"/><Relationship Id="rId20" Type="http://schemas.openxmlformats.org/officeDocument/2006/relationships/customXml" Target="../ink/ink4308.xml"/><Relationship Id="rId41" Type="http://schemas.openxmlformats.org/officeDocument/2006/relationships/image" Target="../media/image487.png"/><Relationship Id="rId62" Type="http://schemas.openxmlformats.org/officeDocument/2006/relationships/image" Target="../media/image497.png"/><Relationship Id="rId83" Type="http://schemas.openxmlformats.org/officeDocument/2006/relationships/customXml" Target="../ink/ink4341.xml"/><Relationship Id="rId88" Type="http://schemas.openxmlformats.org/officeDocument/2006/relationships/image" Target="../media/image510.png"/><Relationship Id="rId111" Type="http://schemas.openxmlformats.org/officeDocument/2006/relationships/customXml" Target="../ink/ink4355.xml"/><Relationship Id="rId132" Type="http://schemas.openxmlformats.org/officeDocument/2006/relationships/image" Target="../media/image532.png"/><Relationship Id="rId15" Type="http://schemas.openxmlformats.org/officeDocument/2006/relationships/image" Target="../media/image476.png"/><Relationship Id="rId36" Type="http://schemas.openxmlformats.org/officeDocument/2006/relationships/image" Target="../media/image485.png"/><Relationship Id="rId57" Type="http://schemas.openxmlformats.org/officeDocument/2006/relationships/customXml" Target="../ink/ink4328.xml"/><Relationship Id="rId106" Type="http://schemas.openxmlformats.org/officeDocument/2006/relationships/image" Target="../media/image519.png"/><Relationship Id="rId127" Type="http://schemas.openxmlformats.org/officeDocument/2006/relationships/customXml" Target="../ink/ink4363.xml"/><Relationship Id="rId10" Type="http://schemas.openxmlformats.org/officeDocument/2006/relationships/customXml" Target="../ink/ink4303.xml"/><Relationship Id="rId31" Type="http://schemas.openxmlformats.org/officeDocument/2006/relationships/image" Target="../media/image144.png"/><Relationship Id="rId52" Type="http://schemas.openxmlformats.org/officeDocument/2006/relationships/image" Target="../media/image492.png"/><Relationship Id="rId73" Type="http://schemas.openxmlformats.org/officeDocument/2006/relationships/customXml" Target="../ink/ink4336.xml"/><Relationship Id="rId78" Type="http://schemas.openxmlformats.org/officeDocument/2006/relationships/image" Target="../media/image505.png"/><Relationship Id="rId94" Type="http://schemas.openxmlformats.org/officeDocument/2006/relationships/image" Target="../media/image513.png"/><Relationship Id="rId99" Type="http://schemas.openxmlformats.org/officeDocument/2006/relationships/customXml" Target="../ink/ink4349.xml"/><Relationship Id="rId101" Type="http://schemas.openxmlformats.org/officeDocument/2006/relationships/customXml" Target="../ink/ink4350.xml"/><Relationship Id="rId122" Type="http://schemas.openxmlformats.org/officeDocument/2006/relationships/image" Target="../media/image527.png"/><Relationship Id="rId4" Type="http://schemas.openxmlformats.org/officeDocument/2006/relationships/customXml" Target="../ink/ink4300.xml"/><Relationship Id="rId9" Type="http://schemas.openxmlformats.org/officeDocument/2006/relationships/image" Target="../media/image473.png"/><Relationship Id="rId26" Type="http://schemas.openxmlformats.org/officeDocument/2006/relationships/customXml" Target="../ink/ink4311.xml"/><Relationship Id="rId47" Type="http://schemas.openxmlformats.org/officeDocument/2006/relationships/customXml" Target="../ink/ink4323.xml"/><Relationship Id="rId68" Type="http://schemas.openxmlformats.org/officeDocument/2006/relationships/image" Target="../media/image500.png"/><Relationship Id="rId89" Type="http://schemas.openxmlformats.org/officeDocument/2006/relationships/customXml" Target="../ink/ink4344.xml"/><Relationship Id="rId112" Type="http://schemas.openxmlformats.org/officeDocument/2006/relationships/image" Target="../media/image522.png"/><Relationship Id="rId133" Type="http://schemas.openxmlformats.org/officeDocument/2006/relationships/customXml" Target="../ink/ink4366.xml"/></Relationships>
</file>

<file path=ppt/slides/_rels/slide10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428.xml"/><Relationship Id="rId21" Type="http://schemas.openxmlformats.org/officeDocument/2006/relationships/image" Target="../media/image479.png"/><Relationship Id="rId42" Type="http://schemas.openxmlformats.org/officeDocument/2006/relationships/customXml" Target="../ink/ink4390.xml"/><Relationship Id="rId63" Type="http://schemas.openxmlformats.org/officeDocument/2006/relationships/customXml" Target="../ink/ink4401.xml"/><Relationship Id="rId84" Type="http://schemas.openxmlformats.org/officeDocument/2006/relationships/image" Target="../media/image508.png"/><Relationship Id="rId138" Type="http://schemas.openxmlformats.org/officeDocument/2006/relationships/image" Target="../media/image535.png"/><Relationship Id="rId159" Type="http://schemas.openxmlformats.org/officeDocument/2006/relationships/customXml" Target="../ink/ink4449.xml"/><Relationship Id="rId107" Type="http://schemas.openxmlformats.org/officeDocument/2006/relationships/customXml" Target="../ink/ink4423.xml"/><Relationship Id="rId11" Type="http://schemas.openxmlformats.org/officeDocument/2006/relationships/image" Target="../media/image474.png"/><Relationship Id="rId32" Type="http://schemas.openxmlformats.org/officeDocument/2006/relationships/customXml" Target="../ink/ink4384.xml"/><Relationship Id="rId53" Type="http://schemas.openxmlformats.org/officeDocument/2006/relationships/customXml" Target="../ink/ink4396.xml"/><Relationship Id="rId74" Type="http://schemas.openxmlformats.org/officeDocument/2006/relationships/image" Target="../media/image503.png"/><Relationship Id="rId128" Type="http://schemas.openxmlformats.org/officeDocument/2006/relationships/image" Target="../media/image530.png"/><Relationship Id="rId149" Type="http://schemas.openxmlformats.org/officeDocument/2006/relationships/customXml" Target="../ink/ink4444.xml"/><Relationship Id="rId5" Type="http://schemas.openxmlformats.org/officeDocument/2006/relationships/image" Target="../media/image470.png"/><Relationship Id="rId95" Type="http://schemas.openxmlformats.org/officeDocument/2006/relationships/customXml" Target="../ink/ink4417.xml"/><Relationship Id="rId160" Type="http://schemas.openxmlformats.org/officeDocument/2006/relationships/image" Target="../media/image546.png"/><Relationship Id="rId22" Type="http://schemas.openxmlformats.org/officeDocument/2006/relationships/customXml" Target="../ink/ink4379.xml"/><Relationship Id="rId43" Type="http://schemas.openxmlformats.org/officeDocument/2006/relationships/image" Target="../media/image488.png"/><Relationship Id="rId64" Type="http://schemas.openxmlformats.org/officeDocument/2006/relationships/image" Target="../media/image498.png"/><Relationship Id="rId118" Type="http://schemas.openxmlformats.org/officeDocument/2006/relationships/image" Target="../media/image525.png"/><Relationship Id="rId139" Type="http://schemas.openxmlformats.org/officeDocument/2006/relationships/customXml" Target="../ink/ink4439.xml"/><Relationship Id="rId85" Type="http://schemas.openxmlformats.org/officeDocument/2006/relationships/customXml" Target="../ink/ink4412.xml"/><Relationship Id="rId150" Type="http://schemas.openxmlformats.org/officeDocument/2006/relationships/image" Target="../media/image541.png"/><Relationship Id="rId12" Type="http://schemas.openxmlformats.org/officeDocument/2006/relationships/customXml" Target="../ink/ink4374.xml"/><Relationship Id="rId17" Type="http://schemas.openxmlformats.org/officeDocument/2006/relationships/image" Target="../media/image477.png"/><Relationship Id="rId33" Type="http://schemas.openxmlformats.org/officeDocument/2006/relationships/image" Target="../media/image484.png"/><Relationship Id="rId38" Type="http://schemas.openxmlformats.org/officeDocument/2006/relationships/image" Target="../media/image486.png"/><Relationship Id="rId59" Type="http://schemas.openxmlformats.org/officeDocument/2006/relationships/customXml" Target="../ink/ink4399.xml"/><Relationship Id="rId103" Type="http://schemas.openxmlformats.org/officeDocument/2006/relationships/customXml" Target="../ink/ink4421.xml"/><Relationship Id="rId108" Type="http://schemas.openxmlformats.org/officeDocument/2006/relationships/image" Target="../media/image520.png"/><Relationship Id="rId124" Type="http://schemas.openxmlformats.org/officeDocument/2006/relationships/image" Target="../media/image528.png"/><Relationship Id="rId129" Type="http://schemas.openxmlformats.org/officeDocument/2006/relationships/customXml" Target="../ink/ink4434.xml"/><Relationship Id="rId54" Type="http://schemas.openxmlformats.org/officeDocument/2006/relationships/image" Target="../media/image493.png"/><Relationship Id="rId70" Type="http://schemas.openxmlformats.org/officeDocument/2006/relationships/image" Target="../media/image501.png"/><Relationship Id="rId75" Type="http://schemas.openxmlformats.org/officeDocument/2006/relationships/customXml" Target="../ink/ink4407.xml"/><Relationship Id="rId91" Type="http://schemas.openxmlformats.org/officeDocument/2006/relationships/customXml" Target="../ink/ink4415.xml"/><Relationship Id="rId96" Type="http://schemas.openxmlformats.org/officeDocument/2006/relationships/image" Target="../media/image514.png"/><Relationship Id="rId140" Type="http://schemas.openxmlformats.org/officeDocument/2006/relationships/image" Target="../media/image536.png"/><Relationship Id="rId145" Type="http://schemas.openxmlformats.org/officeDocument/2006/relationships/customXml" Target="../ink/ink4442.xml"/><Relationship Id="rId161" Type="http://schemas.openxmlformats.org/officeDocument/2006/relationships/customXml" Target="../ink/ink445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371.xml"/><Relationship Id="rId23" Type="http://schemas.openxmlformats.org/officeDocument/2006/relationships/image" Target="../media/image480.png"/><Relationship Id="rId28" Type="http://schemas.openxmlformats.org/officeDocument/2006/relationships/customXml" Target="../ink/ink4382.xml"/><Relationship Id="rId49" Type="http://schemas.openxmlformats.org/officeDocument/2006/relationships/customXml" Target="../ink/ink4394.xml"/><Relationship Id="rId114" Type="http://schemas.openxmlformats.org/officeDocument/2006/relationships/image" Target="../media/image523.png"/><Relationship Id="rId119" Type="http://schemas.openxmlformats.org/officeDocument/2006/relationships/customXml" Target="../ink/ink4429.xml"/><Relationship Id="rId44" Type="http://schemas.openxmlformats.org/officeDocument/2006/relationships/customXml" Target="../ink/ink4391.xml"/><Relationship Id="rId60" Type="http://schemas.openxmlformats.org/officeDocument/2006/relationships/image" Target="../media/image496.png"/><Relationship Id="rId65" Type="http://schemas.openxmlformats.org/officeDocument/2006/relationships/customXml" Target="../ink/ink4402.xml"/><Relationship Id="rId81" Type="http://schemas.openxmlformats.org/officeDocument/2006/relationships/customXml" Target="../ink/ink4410.xml"/><Relationship Id="rId86" Type="http://schemas.openxmlformats.org/officeDocument/2006/relationships/image" Target="../media/image509.png"/><Relationship Id="rId130" Type="http://schemas.openxmlformats.org/officeDocument/2006/relationships/image" Target="../media/image531.png"/><Relationship Id="rId135" Type="http://schemas.openxmlformats.org/officeDocument/2006/relationships/customXml" Target="../ink/ink4437.xml"/><Relationship Id="rId151" Type="http://schemas.openxmlformats.org/officeDocument/2006/relationships/customXml" Target="../ink/ink4445.xml"/><Relationship Id="rId156" Type="http://schemas.openxmlformats.org/officeDocument/2006/relationships/image" Target="../media/image544.png"/><Relationship Id="rId13" Type="http://schemas.openxmlformats.org/officeDocument/2006/relationships/image" Target="../media/image475.png"/><Relationship Id="rId18" Type="http://schemas.openxmlformats.org/officeDocument/2006/relationships/customXml" Target="../ink/ink4377.xml"/><Relationship Id="rId39" Type="http://schemas.openxmlformats.org/officeDocument/2006/relationships/customXml" Target="../ink/ink4388.xml"/><Relationship Id="rId109" Type="http://schemas.openxmlformats.org/officeDocument/2006/relationships/customXml" Target="../ink/ink4424.xml"/><Relationship Id="rId34" Type="http://schemas.openxmlformats.org/officeDocument/2006/relationships/customXml" Target="../ink/ink4385.xml"/><Relationship Id="rId50" Type="http://schemas.openxmlformats.org/officeDocument/2006/relationships/image" Target="../media/image491.png"/><Relationship Id="rId55" Type="http://schemas.openxmlformats.org/officeDocument/2006/relationships/customXml" Target="../ink/ink4397.xml"/><Relationship Id="rId76" Type="http://schemas.openxmlformats.org/officeDocument/2006/relationships/image" Target="../media/image504.png"/><Relationship Id="rId97" Type="http://schemas.openxmlformats.org/officeDocument/2006/relationships/customXml" Target="../ink/ink4418.xml"/><Relationship Id="rId104" Type="http://schemas.openxmlformats.org/officeDocument/2006/relationships/image" Target="../media/image518.png"/><Relationship Id="rId120" Type="http://schemas.openxmlformats.org/officeDocument/2006/relationships/image" Target="../media/image526.png"/><Relationship Id="rId125" Type="http://schemas.openxmlformats.org/officeDocument/2006/relationships/customXml" Target="../ink/ink4432.xml"/><Relationship Id="rId141" Type="http://schemas.openxmlformats.org/officeDocument/2006/relationships/customXml" Target="../ink/ink4440.xml"/><Relationship Id="rId146" Type="http://schemas.openxmlformats.org/officeDocument/2006/relationships/image" Target="../media/image539.png"/><Relationship Id="rId7" Type="http://schemas.openxmlformats.org/officeDocument/2006/relationships/image" Target="../media/image471.png"/><Relationship Id="rId71" Type="http://schemas.openxmlformats.org/officeDocument/2006/relationships/customXml" Target="../ink/ink4405.xml"/><Relationship Id="rId92" Type="http://schemas.openxmlformats.org/officeDocument/2006/relationships/image" Target="../media/image512.png"/><Relationship Id="rId162" Type="http://schemas.openxmlformats.org/officeDocument/2006/relationships/image" Target="../media/image547.png"/><Relationship Id="rId2" Type="http://schemas.openxmlformats.org/officeDocument/2006/relationships/customXml" Target="../ink/ink4369.xml"/><Relationship Id="rId29" Type="http://schemas.openxmlformats.org/officeDocument/2006/relationships/image" Target="../media/image483.png"/><Relationship Id="rId24" Type="http://schemas.openxmlformats.org/officeDocument/2006/relationships/customXml" Target="../ink/ink4380.xml"/><Relationship Id="rId40" Type="http://schemas.openxmlformats.org/officeDocument/2006/relationships/customXml" Target="../ink/ink4389.xml"/><Relationship Id="rId45" Type="http://schemas.openxmlformats.org/officeDocument/2006/relationships/image" Target="../media/image489.png"/><Relationship Id="rId66" Type="http://schemas.openxmlformats.org/officeDocument/2006/relationships/image" Target="../media/image499.png"/><Relationship Id="rId87" Type="http://schemas.openxmlformats.org/officeDocument/2006/relationships/customXml" Target="../ink/ink4413.xml"/><Relationship Id="rId110" Type="http://schemas.openxmlformats.org/officeDocument/2006/relationships/image" Target="../media/image521.png"/><Relationship Id="rId115" Type="http://schemas.openxmlformats.org/officeDocument/2006/relationships/customXml" Target="../ink/ink4427.xml"/><Relationship Id="rId131" Type="http://schemas.openxmlformats.org/officeDocument/2006/relationships/customXml" Target="../ink/ink4435.xml"/><Relationship Id="rId136" Type="http://schemas.openxmlformats.org/officeDocument/2006/relationships/image" Target="../media/image534.png"/><Relationship Id="rId157" Type="http://schemas.openxmlformats.org/officeDocument/2006/relationships/customXml" Target="../ink/ink4448.xml"/><Relationship Id="rId61" Type="http://schemas.openxmlformats.org/officeDocument/2006/relationships/customXml" Target="../ink/ink4400.xml"/><Relationship Id="rId82" Type="http://schemas.openxmlformats.org/officeDocument/2006/relationships/image" Target="../media/image507.png"/><Relationship Id="rId152" Type="http://schemas.openxmlformats.org/officeDocument/2006/relationships/image" Target="../media/image542.png"/><Relationship Id="rId19" Type="http://schemas.openxmlformats.org/officeDocument/2006/relationships/image" Target="../media/image478.png"/><Relationship Id="rId14" Type="http://schemas.openxmlformats.org/officeDocument/2006/relationships/customXml" Target="../ink/ink4375.xml"/><Relationship Id="rId30" Type="http://schemas.openxmlformats.org/officeDocument/2006/relationships/customXml" Target="../ink/ink4383.xml"/><Relationship Id="rId35" Type="http://schemas.openxmlformats.org/officeDocument/2006/relationships/customXml" Target="../ink/ink4386.xml"/><Relationship Id="rId56" Type="http://schemas.openxmlformats.org/officeDocument/2006/relationships/image" Target="../media/image494.png"/><Relationship Id="rId77" Type="http://schemas.openxmlformats.org/officeDocument/2006/relationships/customXml" Target="../ink/ink4408.xml"/><Relationship Id="rId100" Type="http://schemas.openxmlformats.org/officeDocument/2006/relationships/image" Target="../media/image516.png"/><Relationship Id="rId105" Type="http://schemas.openxmlformats.org/officeDocument/2006/relationships/customXml" Target="../ink/ink4422.xml"/><Relationship Id="rId126" Type="http://schemas.openxmlformats.org/officeDocument/2006/relationships/image" Target="../media/image529.png"/><Relationship Id="rId147" Type="http://schemas.openxmlformats.org/officeDocument/2006/relationships/customXml" Target="../ink/ink4443.xml"/><Relationship Id="rId8" Type="http://schemas.openxmlformats.org/officeDocument/2006/relationships/customXml" Target="../ink/ink4372.xml"/><Relationship Id="rId51" Type="http://schemas.openxmlformats.org/officeDocument/2006/relationships/customXml" Target="../ink/ink4395.xml"/><Relationship Id="rId72" Type="http://schemas.openxmlformats.org/officeDocument/2006/relationships/image" Target="../media/image502.png"/><Relationship Id="rId93" Type="http://schemas.openxmlformats.org/officeDocument/2006/relationships/customXml" Target="../ink/ink4416.xml"/><Relationship Id="rId98" Type="http://schemas.openxmlformats.org/officeDocument/2006/relationships/image" Target="../media/image515.png"/><Relationship Id="rId121" Type="http://schemas.openxmlformats.org/officeDocument/2006/relationships/customXml" Target="../ink/ink4430.xml"/><Relationship Id="rId142" Type="http://schemas.openxmlformats.org/officeDocument/2006/relationships/image" Target="../media/image537.png"/><Relationship Id="rId3" Type="http://schemas.openxmlformats.org/officeDocument/2006/relationships/image" Target="../media/image469.png"/><Relationship Id="rId25" Type="http://schemas.openxmlformats.org/officeDocument/2006/relationships/image" Target="../media/image481.png"/><Relationship Id="rId46" Type="http://schemas.openxmlformats.org/officeDocument/2006/relationships/customXml" Target="../ink/ink4392.xml"/><Relationship Id="rId67" Type="http://schemas.openxmlformats.org/officeDocument/2006/relationships/customXml" Target="../ink/ink4403.xml"/><Relationship Id="rId116" Type="http://schemas.openxmlformats.org/officeDocument/2006/relationships/image" Target="../media/image524.png"/><Relationship Id="rId137" Type="http://schemas.openxmlformats.org/officeDocument/2006/relationships/customXml" Target="../ink/ink4438.xml"/><Relationship Id="rId158" Type="http://schemas.openxmlformats.org/officeDocument/2006/relationships/image" Target="../media/image545.png"/><Relationship Id="rId20" Type="http://schemas.openxmlformats.org/officeDocument/2006/relationships/customXml" Target="../ink/ink4378.xml"/><Relationship Id="rId41" Type="http://schemas.openxmlformats.org/officeDocument/2006/relationships/image" Target="../media/image487.png"/><Relationship Id="rId62" Type="http://schemas.openxmlformats.org/officeDocument/2006/relationships/image" Target="../media/image497.png"/><Relationship Id="rId83" Type="http://schemas.openxmlformats.org/officeDocument/2006/relationships/customXml" Target="../ink/ink4411.xml"/><Relationship Id="rId88" Type="http://schemas.openxmlformats.org/officeDocument/2006/relationships/image" Target="../media/image510.png"/><Relationship Id="rId111" Type="http://schemas.openxmlformats.org/officeDocument/2006/relationships/customXml" Target="../ink/ink4425.xml"/><Relationship Id="rId132" Type="http://schemas.openxmlformats.org/officeDocument/2006/relationships/image" Target="../media/image532.png"/><Relationship Id="rId153" Type="http://schemas.openxmlformats.org/officeDocument/2006/relationships/customXml" Target="../ink/ink4446.xml"/><Relationship Id="rId15" Type="http://schemas.openxmlformats.org/officeDocument/2006/relationships/image" Target="../media/image476.png"/><Relationship Id="rId36" Type="http://schemas.openxmlformats.org/officeDocument/2006/relationships/image" Target="../media/image485.png"/><Relationship Id="rId57" Type="http://schemas.openxmlformats.org/officeDocument/2006/relationships/customXml" Target="../ink/ink4398.xml"/><Relationship Id="rId106" Type="http://schemas.openxmlformats.org/officeDocument/2006/relationships/image" Target="../media/image519.png"/><Relationship Id="rId127" Type="http://schemas.openxmlformats.org/officeDocument/2006/relationships/customXml" Target="../ink/ink4433.xml"/><Relationship Id="rId10" Type="http://schemas.openxmlformats.org/officeDocument/2006/relationships/customXml" Target="../ink/ink4373.xml"/><Relationship Id="rId31" Type="http://schemas.openxmlformats.org/officeDocument/2006/relationships/image" Target="../media/image144.png"/><Relationship Id="rId52" Type="http://schemas.openxmlformats.org/officeDocument/2006/relationships/image" Target="../media/image492.png"/><Relationship Id="rId73" Type="http://schemas.openxmlformats.org/officeDocument/2006/relationships/customXml" Target="../ink/ink4406.xml"/><Relationship Id="rId78" Type="http://schemas.openxmlformats.org/officeDocument/2006/relationships/image" Target="../media/image505.png"/><Relationship Id="rId94" Type="http://schemas.openxmlformats.org/officeDocument/2006/relationships/image" Target="../media/image513.png"/><Relationship Id="rId99" Type="http://schemas.openxmlformats.org/officeDocument/2006/relationships/customXml" Target="../ink/ink4419.xml"/><Relationship Id="rId101" Type="http://schemas.openxmlformats.org/officeDocument/2006/relationships/customXml" Target="../ink/ink4420.xml"/><Relationship Id="rId122" Type="http://schemas.openxmlformats.org/officeDocument/2006/relationships/image" Target="../media/image527.png"/><Relationship Id="rId143" Type="http://schemas.openxmlformats.org/officeDocument/2006/relationships/customXml" Target="../ink/ink4441.xml"/><Relationship Id="rId148" Type="http://schemas.openxmlformats.org/officeDocument/2006/relationships/image" Target="../media/image540.png"/><Relationship Id="rId4" Type="http://schemas.openxmlformats.org/officeDocument/2006/relationships/customXml" Target="../ink/ink4370.xml"/><Relationship Id="rId9" Type="http://schemas.openxmlformats.org/officeDocument/2006/relationships/image" Target="../media/image473.png"/><Relationship Id="rId26" Type="http://schemas.openxmlformats.org/officeDocument/2006/relationships/customXml" Target="../ink/ink4381.xml"/><Relationship Id="rId47" Type="http://schemas.openxmlformats.org/officeDocument/2006/relationships/customXml" Target="../ink/ink4393.xml"/><Relationship Id="rId68" Type="http://schemas.openxmlformats.org/officeDocument/2006/relationships/image" Target="../media/image500.png"/><Relationship Id="rId89" Type="http://schemas.openxmlformats.org/officeDocument/2006/relationships/customXml" Target="../ink/ink4414.xml"/><Relationship Id="rId112" Type="http://schemas.openxmlformats.org/officeDocument/2006/relationships/image" Target="../media/image522.png"/><Relationship Id="rId133" Type="http://schemas.openxmlformats.org/officeDocument/2006/relationships/customXml" Target="../ink/ink4436.xml"/><Relationship Id="rId154" Type="http://schemas.openxmlformats.org/officeDocument/2006/relationships/image" Target="../media/image543.png"/><Relationship Id="rId16" Type="http://schemas.openxmlformats.org/officeDocument/2006/relationships/customXml" Target="../ink/ink4376.xml"/><Relationship Id="rId37" Type="http://schemas.openxmlformats.org/officeDocument/2006/relationships/customXml" Target="../ink/ink4387.xml"/><Relationship Id="rId58" Type="http://schemas.openxmlformats.org/officeDocument/2006/relationships/image" Target="../media/image495.png"/><Relationship Id="rId79" Type="http://schemas.openxmlformats.org/officeDocument/2006/relationships/customXml" Target="../ink/ink4409.xml"/><Relationship Id="rId102" Type="http://schemas.openxmlformats.org/officeDocument/2006/relationships/image" Target="../media/image517.png"/><Relationship Id="rId123" Type="http://schemas.openxmlformats.org/officeDocument/2006/relationships/customXml" Target="../ink/ink4431.xml"/><Relationship Id="rId144" Type="http://schemas.openxmlformats.org/officeDocument/2006/relationships/image" Target="../media/image538.png"/><Relationship Id="rId90" Type="http://schemas.openxmlformats.org/officeDocument/2006/relationships/image" Target="../media/image511.png"/><Relationship Id="rId27" Type="http://schemas.openxmlformats.org/officeDocument/2006/relationships/image" Target="../media/image482.png"/><Relationship Id="rId48" Type="http://schemas.openxmlformats.org/officeDocument/2006/relationships/image" Target="../media/image490.png"/><Relationship Id="rId69" Type="http://schemas.openxmlformats.org/officeDocument/2006/relationships/customXml" Target="../ink/ink4404.xml"/><Relationship Id="rId113" Type="http://schemas.openxmlformats.org/officeDocument/2006/relationships/customXml" Target="../ink/ink4426.xml"/><Relationship Id="rId134" Type="http://schemas.openxmlformats.org/officeDocument/2006/relationships/image" Target="../media/image533.png"/><Relationship Id="rId80" Type="http://schemas.openxmlformats.org/officeDocument/2006/relationships/image" Target="../media/image506.png"/><Relationship Id="rId155" Type="http://schemas.openxmlformats.org/officeDocument/2006/relationships/customXml" Target="../ink/ink4447.xml"/></Relationships>
</file>

<file path=ppt/slides/_rels/slide10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510.xml"/><Relationship Id="rId21" Type="http://schemas.openxmlformats.org/officeDocument/2006/relationships/image" Target="../media/image479.png"/><Relationship Id="rId42" Type="http://schemas.openxmlformats.org/officeDocument/2006/relationships/customXml" Target="../ink/ink4472.xml"/><Relationship Id="rId63" Type="http://schemas.openxmlformats.org/officeDocument/2006/relationships/customXml" Target="../ink/ink4483.xml"/><Relationship Id="rId84" Type="http://schemas.openxmlformats.org/officeDocument/2006/relationships/image" Target="../media/image508.png"/><Relationship Id="rId138" Type="http://schemas.openxmlformats.org/officeDocument/2006/relationships/image" Target="../media/image535.png"/><Relationship Id="rId159" Type="http://schemas.openxmlformats.org/officeDocument/2006/relationships/customXml" Target="../ink/ink4531.xml"/><Relationship Id="rId107" Type="http://schemas.openxmlformats.org/officeDocument/2006/relationships/customXml" Target="../ink/ink4505.xml"/><Relationship Id="rId11" Type="http://schemas.openxmlformats.org/officeDocument/2006/relationships/image" Target="../media/image474.png"/><Relationship Id="rId32" Type="http://schemas.openxmlformats.org/officeDocument/2006/relationships/customXml" Target="../ink/ink4466.xml"/><Relationship Id="rId53" Type="http://schemas.openxmlformats.org/officeDocument/2006/relationships/customXml" Target="../ink/ink4478.xml"/><Relationship Id="rId74" Type="http://schemas.openxmlformats.org/officeDocument/2006/relationships/image" Target="../media/image503.png"/><Relationship Id="rId128" Type="http://schemas.openxmlformats.org/officeDocument/2006/relationships/image" Target="../media/image530.png"/><Relationship Id="rId149" Type="http://schemas.openxmlformats.org/officeDocument/2006/relationships/customXml" Target="../ink/ink4526.xml"/><Relationship Id="rId5" Type="http://schemas.openxmlformats.org/officeDocument/2006/relationships/image" Target="../media/image470.png"/><Relationship Id="rId95" Type="http://schemas.openxmlformats.org/officeDocument/2006/relationships/customXml" Target="../ink/ink4499.xml"/><Relationship Id="rId160" Type="http://schemas.openxmlformats.org/officeDocument/2006/relationships/image" Target="../media/image546.png"/><Relationship Id="rId22" Type="http://schemas.openxmlformats.org/officeDocument/2006/relationships/customXml" Target="../ink/ink4461.xml"/><Relationship Id="rId43" Type="http://schemas.openxmlformats.org/officeDocument/2006/relationships/image" Target="../media/image488.png"/><Relationship Id="rId64" Type="http://schemas.openxmlformats.org/officeDocument/2006/relationships/image" Target="../media/image498.png"/><Relationship Id="rId118" Type="http://schemas.openxmlformats.org/officeDocument/2006/relationships/image" Target="../media/image525.png"/><Relationship Id="rId139" Type="http://schemas.openxmlformats.org/officeDocument/2006/relationships/customXml" Target="../ink/ink4521.xml"/><Relationship Id="rId85" Type="http://schemas.openxmlformats.org/officeDocument/2006/relationships/customXml" Target="../ink/ink4494.xml"/><Relationship Id="rId150" Type="http://schemas.openxmlformats.org/officeDocument/2006/relationships/image" Target="../media/image541.png"/><Relationship Id="rId12" Type="http://schemas.openxmlformats.org/officeDocument/2006/relationships/customXml" Target="../ink/ink4456.xml"/><Relationship Id="rId17" Type="http://schemas.openxmlformats.org/officeDocument/2006/relationships/image" Target="../media/image477.png"/><Relationship Id="rId33" Type="http://schemas.openxmlformats.org/officeDocument/2006/relationships/image" Target="../media/image484.png"/><Relationship Id="rId38" Type="http://schemas.openxmlformats.org/officeDocument/2006/relationships/image" Target="../media/image486.png"/><Relationship Id="rId59" Type="http://schemas.openxmlformats.org/officeDocument/2006/relationships/customXml" Target="../ink/ink4481.xml"/><Relationship Id="rId103" Type="http://schemas.openxmlformats.org/officeDocument/2006/relationships/customXml" Target="../ink/ink4503.xml"/><Relationship Id="rId108" Type="http://schemas.openxmlformats.org/officeDocument/2006/relationships/image" Target="../media/image520.png"/><Relationship Id="rId124" Type="http://schemas.openxmlformats.org/officeDocument/2006/relationships/image" Target="../media/image528.png"/><Relationship Id="rId129" Type="http://schemas.openxmlformats.org/officeDocument/2006/relationships/customXml" Target="../ink/ink4516.xml"/><Relationship Id="rId54" Type="http://schemas.openxmlformats.org/officeDocument/2006/relationships/image" Target="../media/image493.png"/><Relationship Id="rId70" Type="http://schemas.openxmlformats.org/officeDocument/2006/relationships/image" Target="../media/image501.png"/><Relationship Id="rId75" Type="http://schemas.openxmlformats.org/officeDocument/2006/relationships/customXml" Target="../ink/ink4489.xml"/><Relationship Id="rId91" Type="http://schemas.openxmlformats.org/officeDocument/2006/relationships/customXml" Target="../ink/ink4497.xml"/><Relationship Id="rId96" Type="http://schemas.openxmlformats.org/officeDocument/2006/relationships/image" Target="../media/image514.png"/><Relationship Id="rId140" Type="http://schemas.openxmlformats.org/officeDocument/2006/relationships/image" Target="../media/image536.png"/><Relationship Id="rId145" Type="http://schemas.openxmlformats.org/officeDocument/2006/relationships/customXml" Target="../ink/ink4524.xml"/><Relationship Id="rId161" Type="http://schemas.openxmlformats.org/officeDocument/2006/relationships/customXml" Target="../ink/ink4532.xml"/><Relationship Id="rId166" Type="http://schemas.openxmlformats.org/officeDocument/2006/relationships/image" Target="../media/image54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453.xml"/><Relationship Id="rId23" Type="http://schemas.openxmlformats.org/officeDocument/2006/relationships/image" Target="../media/image480.png"/><Relationship Id="rId28" Type="http://schemas.openxmlformats.org/officeDocument/2006/relationships/customXml" Target="../ink/ink4464.xml"/><Relationship Id="rId49" Type="http://schemas.openxmlformats.org/officeDocument/2006/relationships/customXml" Target="../ink/ink4476.xml"/><Relationship Id="rId114" Type="http://schemas.openxmlformats.org/officeDocument/2006/relationships/image" Target="../media/image523.png"/><Relationship Id="rId119" Type="http://schemas.openxmlformats.org/officeDocument/2006/relationships/customXml" Target="../ink/ink4511.xml"/><Relationship Id="rId44" Type="http://schemas.openxmlformats.org/officeDocument/2006/relationships/customXml" Target="../ink/ink4473.xml"/><Relationship Id="rId60" Type="http://schemas.openxmlformats.org/officeDocument/2006/relationships/image" Target="../media/image496.png"/><Relationship Id="rId65" Type="http://schemas.openxmlformats.org/officeDocument/2006/relationships/customXml" Target="../ink/ink4484.xml"/><Relationship Id="rId81" Type="http://schemas.openxmlformats.org/officeDocument/2006/relationships/customXml" Target="../ink/ink4492.xml"/><Relationship Id="rId86" Type="http://schemas.openxmlformats.org/officeDocument/2006/relationships/image" Target="../media/image509.png"/><Relationship Id="rId130" Type="http://schemas.openxmlformats.org/officeDocument/2006/relationships/image" Target="../media/image531.png"/><Relationship Id="rId135" Type="http://schemas.openxmlformats.org/officeDocument/2006/relationships/customXml" Target="../ink/ink4519.xml"/><Relationship Id="rId151" Type="http://schemas.openxmlformats.org/officeDocument/2006/relationships/customXml" Target="../ink/ink4527.xml"/><Relationship Id="rId156" Type="http://schemas.openxmlformats.org/officeDocument/2006/relationships/image" Target="../media/image544.png"/><Relationship Id="rId13" Type="http://schemas.openxmlformats.org/officeDocument/2006/relationships/image" Target="../media/image475.png"/><Relationship Id="rId18" Type="http://schemas.openxmlformats.org/officeDocument/2006/relationships/customXml" Target="../ink/ink4459.xml"/><Relationship Id="rId39" Type="http://schemas.openxmlformats.org/officeDocument/2006/relationships/customXml" Target="../ink/ink4470.xml"/><Relationship Id="rId109" Type="http://schemas.openxmlformats.org/officeDocument/2006/relationships/customXml" Target="../ink/ink4506.xml"/><Relationship Id="rId34" Type="http://schemas.openxmlformats.org/officeDocument/2006/relationships/customXml" Target="../ink/ink4467.xml"/><Relationship Id="rId50" Type="http://schemas.openxmlformats.org/officeDocument/2006/relationships/image" Target="../media/image491.png"/><Relationship Id="rId55" Type="http://schemas.openxmlformats.org/officeDocument/2006/relationships/customXml" Target="../ink/ink4479.xml"/><Relationship Id="rId76" Type="http://schemas.openxmlformats.org/officeDocument/2006/relationships/image" Target="../media/image504.png"/><Relationship Id="rId97" Type="http://schemas.openxmlformats.org/officeDocument/2006/relationships/customXml" Target="../ink/ink4500.xml"/><Relationship Id="rId104" Type="http://schemas.openxmlformats.org/officeDocument/2006/relationships/image" Target="../media/image518.png"/><Relationship Id="rId120" Type="http://schemas.openxmlformats.org/officeDocument/2006/relationships/image" Target="../media/image526.png"/><Relationship Id="rId125" Type="http://schemas.openxmlformats.org/officeDocument/2006/relationships/customXml" Target="../ink/ink4514.xml"/><Relationship Id="rId141" Type="http://schemas.openxmlformats.org/officeDocument/2006/relationships/customXml" Target="../ink/ink4522.xml"/><Relationship Id="rId146" Type="http://schemas.openxmlformats.org/officeDocument/2006/relationships/image" Target="../media/image539.png"/><Relationship Id="rId7" Type="http://schemas.openxmlformats.org/officeDocument/2006/relationships/image" Target="../media/image471.png"/><Relationship Id="rId71" Type="http://schemas.openxmlformats.org/officeDocument/2006/relationships/customXml" Target="../ink/ink4487.xml"/><Relationship Id="rId92" Type="http://schemas.openxmlformats.org/officeDocument/2006/relationships/image" Target="../media/image512.png"/><Relationship Id="rId162" Type="http://schemas.openxmlformats.org/officeDocument/2006/relationships/image" Target="../media/image547.png"/><Relationship Id="rId2" Type="http://schemas.openxmlformats.org/officeDocument/2006/relationships/customXml" Target="../ink/ink4451.xml"/><Relationship Id="rId29" Type="http://schemas.openxmlformats.org/officeDocument/2006/relationships/image" Target="../media/image483.png"/><Relationship Id="rId24" Type="http://schemas.openxmlformats.org/officeDocument/2006/relationships/customXml" Target="../ink/ink4462.xml"/><Relationship Id="rId40" Type="http://schemas.openxmlformats.org/officeDocument/2006/relationships/customXml" Target="../ink/ink4471.xml"/><Relationship Id="rId45" Type="http://schemas.openxmlformats.org/officeDocument/2006/relationships/image" Target="../media/image489.png"/><Relationship Id="rId66" Type="http://schemas.openxmlformats.org/officeDocument/2006/relationships/image" Target="../media/image499.png"/><Relationship Id="rId87" Type="http://schemas.openxmlformats.org/officeDocument/2006/relationships/customXml" Target="../ink/ink4495.xml"/><Relationship Id="rId110" Type="http://schemas.openxmlformats.org/officeDocument/2006/relationships/image" Target="../media/image521.png"/><Relationship Id="rId115" Type="http://schemas.openxmlformats.org/officeDocument/2006/relationships/customXml" Target="../ink/ink4509.xml"/><Relationship Id="rId131" Type="http://schemas.openxmlformats.org/officeDocument/2006/relationships/customXml" Target="../ink/ink4517.xml"/><Relationship Id="rId136" Type="http://schemas.openxmlformats.org/officeDocument/2006/relationships/image" Target="../media/image534.png"/><Relationship Id="rId157" Type="http://schemas.openxmlformats.org/officeDocument/2006/relationships/customXml" Target="../ink/ink4530.xml"/><Relationship Id="rId61" Type="http://schemas.openxmlformats.org/officeDocument/2006/relationships/customXml" Target="../ink/ink4482.xml"/><Relationship Id="rId82" Type="http://schemas.openxmlformats.org/officeDocument/2006/relationships/image" Target="../media/image507.png"/><Relationship Id="rId152" Type="http://schemas.openxmlformats.org/officeDocument/2006/relationships/image" Target="../media/image542.png"/><Relationship Id="rId19" Type="http://schemas.openxmlformats.org/officeDocument/2006/relationships/image" Target="../media/image478.png"/><Relationship Id="rId14" Type="http://schemas.openxmlformats.org/officeDocument/2006/relationships/customXml" Target="../ink/ink4457.xml"/><Relationship Id="rId30" Type="http://schemas.openxmlformats.org/officeDocument/2006/relationships/customXml" Target="../ink/ink4465.xml"/><Relationship Id="rId35" Type="http://schemas.openxmlformats.org/officeDocument/2006/relationships/customXml" Target="../ink/ink4468.xml"/><Relationship Id="rId56" Type="http://schemas.openxmlformats.org/officeDocument/2006/relationships/image" Target="../media/image494.png"/><Relationship Id="rId77" Type="http://schemas.openxmlformats.org/officeDocument/2006/relationships/customXml" Target="../ink/ink4490.xml"/><Relationship Id="rId100" Type="http://schemas.openxmlformats.org/officeDocument/2006/relationships/image" Target="../media/image516.png"/><Relationship Id="rId105" Type="http://schemas.openxmlformats.org/officeDocument/2006/relationships/customXml" Target="../ink/ink4504.xml"/><Relationship Id="rId126" Type="http://schemas.openxmlformats.org/officeDocument/2006/relationships/image" Target="../media/image529.png"/><Relationship Id="rId147" Type="http://schemas.openxmlformats.org/officeDocument/2006/relationships/customXml" Target="../ink/ink4525.xml"/><Relationship Id="rId8" Type="http://schemas.openxmlformats.org/officeDocument/2006/relationships/customXml" Target="../ink/ink4454.xml"/><Relationship Id="rId51" Type="http://schemas.openxmlformats.org/officeDocument/2006/relationships/customXml" Target="../ink/ink4477.xml"/><Relationship Id="rId72" Type="http://schemas.openxmlformats.org/officeDocument/2006/relationships/image" Target="../media/image502.png"/><Relationship Id="rId93" Type="http://schemas.openxmlformats.org/officeDocument/2006/relationships/customXml" Target="../ink/ink4498.xml"/><Relationship Id="rId98" Type="http://schemas.openxmlformats.org/officeDocument/2006/relationships/image" Target="../media/image515.png"/><Relationship Id="rId121" Type="http://schemas.openxmlformats.org/officeDocument/2006/relationships/customXml" Target="../ink/ink4512.xml"/><Relationship Id="rId142" Type="http://schemas.openxmlformats.org/officeDocument/2006/relationships/image" Target="../media/image537.png"/><Relationship Id="rId163" Type="http://schemas.openxmlformats.org/officeDocument/2006/relationships/customXml" Target="../ink/ink4533.xml"/><Relationship Id="rId3" Type="http://schemas.openxmlformats.org/officeDocument/2006/relationships/image" Target="../media/image469.png"/><Relationship Id="rId25" Type="http://schemas.openxmlformats.org/officeDocument/2006/relationships/image" Target="../media/image481.png"/><Relationship Id="rId46" Type="http://schemas.openxmlformats.org/officeDocument/2006/relationships/customXml" Target="../ink/ink4474.xml"/><Relationship Id="rId67" Type="http://schemas.openxmlformats.org/officeDocument/2006/relationships/customXml" Target="../ink/ink4485.xml"/><Relationship Id="rId116" Type="http://schemas.openxmlformats.org/officeDocument/2006/relationships/image" Target="../media/image524.png"/><Relationship Id="rId137" Type="http://schemas.openxmlformats.org/officeDocument/2006/relationships/customXml" Target="../ink/ink4520.xml"/><Relationship Id="rId158" Type="http://schemas.openxmlformats.org/officeDocument/2006/relationships/image" Target="../media/image545.png"/><Relationship Id="rId20" Type="http://schemas.openxmlformats.org/officeDocument/2006/relationships/customXml" Target="../ink/ink4460.xml"/><Relationship Id="rId41" Type="http://schemas.openxmlformats.org/officeDocument/2006/relationships/image" Target="../media/image487.png"/><Relationship Id="rId62" Type="http://schemas.openxmlformats.org/officeDocument/2006/relationships/image" Target="../media/image497.png"/><Relationship Id="rId83" Type="http://schemas.openxmlformats.org/officeDocument/2006/relationships/customXml" Target="../ink/ink4493.xml"/><Relationship Id="rId88" Type="http://schemas.openxmlformats.org/officeDocument/2006/relationships/image" Target="../media/image510.png"/><Relationship Id="rId111" Type="http://schemas.openxmlformats.org/officeDocument/2006/relationships/customXml" Target="../ink/ink4507.xml"/><Relationship Id="rId132" Type="http://schemas.openxmlformats.org/officeDocument/2006/relationships/image" Target="../media/image532.png"/><Relationship Id="rId153" Type="http://schemas.openxmlformats.org/officeDocument/2006/relationships/customXml" Target="../ink/ink4528.xml"/><Relationship Id="rId15" Type="http://schemas.openxmlformats.org/officeDocument/2006/relationships/image" Target="../media/image476.png"/><Relationship Id="rId36" Type="http://schemas.openxmlformats.org/officeDocument/2006/relationships/image" Target="../media/image485.png"/><Relationship Id="rId57" Type="http://schemas.openxmlformats.org/officeDocument/2006/relationships/customXml" Target="../ink/ink4480.xml"/><Relationship Id="rId106" Type="http://schemas.openxmlformats.org/officeDocument/2006/relationships/image" Target="../media/image519.png"/><Relationship Id="rId127" Type="http://schemas.openxmlformats.org/officeDocument/2006/relationships/customXml" Target="../ink/ink4515.xml"/><Relationship Id="rId10" Type="http://schemas.openxmlformats.org/officeDocument/2006/relationships/customXml" Target="../ink/ink4455.xml"/><Relationship Id="rId31" Type="http://schemas.openxmlformats.org/officeDocument/2006/relationships/image" Target="../media/image144.png"/><Relationship Id="rId52" Type="http://schemas.openxmlformats.org/officeDocument/2006/relationships/image" Target="../media/image492.png"/><Relationship Id="rId73" Type="http://schemas.openxmlformats.org/officeDocument/2006/relationships/customXml" Target="../ink/ink4488.xml"/><Relationship Id="rId78" Type="http://schemas.openxmlformats.org/officeDocument/2006/relationships/image" Target="../media/image505.png"/><Relationship Id="rId94" Type="http://schemas.openxmlformats.org/officeDocument/2006/relationships/image" Target="../media/image513.png"/><Relationship Id="rId99" Type="http://schemas.openxmlformats.org/officeDocument/2006/relationships/customXml" Target="../ink/ink4501.xml"/><Relationship Id="rId101" Type="http://schemas.openxmlformats.org/officeDocument/2006/relationships/customXml" Target="../ink/ink4502.xml"/><Relationship Id="rId122" Type="http://schemas.openxmlformats.org/officeDocument/2006/relationships/image" Target="../media/image527.png"/><Relationship Id="rId143" Type="http://schemas.openxmlformats.org/officeDocument/2006/relationships/customXml" Target="../ink/ink4523.xml"/><Relationship Id="rId148" Type="http://schemas.openxmlformats.org/officeDocument/2006/relationships/image" Target="../media/image540.png"/><Relationship Id="rId164" Type="http://schemas.openxmlformats.org/officeDocument/2006/relationships/image" Target="../media/image548.png"/><Relationship Id="rId4" Type="http://schemas.openxmlformats.org/officeDocument/2006/relationships/customXml" Target="../ink/ink4452.xml"/><Relationship Id="rId9" Type="http://schemas.openxmlformats.org/officeDocument/2006/relationships/image" Target="../media/image473.png"/><Relationship Id="rId26" Type="http://schemas.openxmlformats.org/officeDocument/2006/relationships/customXml" Target="../ink/ink4463.xml"/><Relationship Id="rId47" Type="http://schemas.openxmlformats.org/officeDocument/2006/relationships/customXml" Target="../ink/ink4475.xml"/><Relationship Id="rId68" Type="http://schemas.openxmlformats.org/officeDocument/2006/relationships/image" Target="../media/image500.png"/><Relationship Id="rId89" Type="http://schemas.openxmlformats.org/officeDocument/2006/relationships/customXml" Target="../ink/ink4496.xml"/><Relationship Id="rId112" Type="http://schemas.openxmlformats.org/officeDocument/2006/relationships/image" Target="../media/image522.png"/><Relationship Id="rId133" Type="http://schemas.openxmlformats.org/officeDocument/2006/relationships/customXml" Target="../ink/ink4518.xml"/><Relationship Id="rId154" Type="http://schemas.openxmlformats.org/officeDocument/2006/relationships/image" Target="../media/image543.png"/><Relationship Id="rId16" Type="http://schemas.openxmlformats.org/officeDocument/2006/relationships/customXml" Target="../ink/ink4458.xml"/><Relationship Id="rId37" Type="http://schemas.openxmlformats.org/officeDocument/2006/relationships/customXml" Target="../ink/ink4469.xml"/><Relationship Id="rId58" Type="http://schemas.openxmlformats.org/officeDocument/2006/relationships/image" Target="../media/image495.png"/><Relationship Id="rId79" Type="http://schemas.openxmlformats.org/officeDocument/2006/relationships/customXml" Target="../ink/ink4491.xml"/><Relationship Id="rId102" Type="http://schemas.openxmlformats.org/officeDocument/2006/relationships/image" Target="../media/image517.png"/><Relationship Id="rId123" Type="http://schemas.openxmlformats.org/officeDocument/2006/relationships/customXml" Target="../ink/ink4513.xml"/><Relationship Id="rId144" Type="http://schemas.openxmlformats.org/officeDocument/2006/relationships/image" Target="../media/image538.png"/><Relationship Id="rId90" Type="http://schemas.openxmlformats.org/officeDocument/2006/relationships/image" Target="../media/image511.png"/><Relationship Id="rId165" Type="http://schemas.openxmlformats.org/officeDocument/2006/relationships/customXml" Target="../ink/ink4534.xml"/><Relationship Id="rId27" Type="http://schemas.openxmlformats.org/officeDocument/2006/relationships/image" Target="../media/image482.png"/><Relationship Id="rId48" Type="http://schemas.openxmlformats.org/officeDocument/2006/relationships/image" Target="../media/image490.png"/><Relationship Id="rId69" Type="http://schemas.openxmlformats.org/officeDocument/2006/relationships/customXml" Target="../ink/ink4486.xml"/><Relationship Id="rId113" Type="http://schemas.openxmlformats.org/officeDocument/2006/relationships/customXml" Target="../ink/ink4508.xml"/><Relationship Id="rId134" Type="http://schemas.openxmlformats.org/officeDocument/2006/relationships/image" Target="../media/image533.png"/><Relationship Id="rId80" Type="http://schemas.openxmlformats.org/officeDocument/2006/relationships/image" Target="../media/image506.png"/><Relationship Id="rId155" Type="http://schemas.openxmlformats.org/officeDocument/2006/relationships/customXml" Target="../ink/ink4529.xml"/></Relationships>
</file>

<file path=ppt/slides/_rels/slide10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594.xml"/><Relationship Id="rId21" Type="http://schemas.openxmlformats.org/officeDocument/2006/relationships/image" Target="../media/image479.png"/><Relationship Id="rId42" Type="http://schemas.openxmlformats.org/officeDocument/2006/relationships/customXml" Target="../ink/ink4556.xml"/><Relationship Id="rId63" Type="http://schemas.openxmlformats.org/officeDocument/2006/relationships/customXml" Target="../ink/ink4567.xml"/><Relationship Id="rId84" Type="http://schemas.openxmlformats.org/officeDocument/2006/relationships/image" Target="../media/image508.png"/><Relationship Id="rId138" Type="http://schemas.openxmlformats.org/officeDocument/2006/relationships/image" Target="../media/image535.png"/><Relationship Id="rId159" Type="http://schemas.openxmlformats.org/officeDocument/2006/relationships/customXml" Target="../ink/ink4615.xml"/><Relationship Id="rId170" Type="http://schemas.openxmlformats.org/officeDocument/2006/relationships/image" Target="../media/image551.png"/><Relationship Id="rId107" Type="http://schemas.openxmlformats.org/officeDocument/2006/relationships/customXml" Target="../ink/ink4589.xml"/><Relationship Id="rId11" Type="http://schemas.openxmlformats.org/officeDocument/2006/relationships/image" Target="../media/image474.png"/><Relationship Id="rId32" Type="http://schemas.openxmlformats.org/officeDocument/2006/relationships/customXml" Target="../ink/ink4550.xml"/><Relationship Id="rId53" Type="http://schemas.openxmlformats.org/officeDocument/2006/relationships/customXml" Target="../ink/ink4562.xml"/><Relationship Id="rId74" Type="http://schemas.openxmlformats.org/officeDocument/2006/relationships/image" Target="../media/image503.png"/><Relationship Id="rId128" Type="http://schemas.openxmlformats.org/officeDocument/2006/relationships/image" Target="../media/image530.png"/><Relationship Id="rId149" Type="http://schemas.openxmlformats.org/officeDocument/2006/relationships/customXml" Target="../ink/ink4610.xml"/><Relationship Id="rId5" Type="http://schemas.openxmlformats.org/officeDocument/2006/relationships/image" Target="../media/image470.png"/><Relationship Id="rId95" Type="http://schemas.openxmlformats.org/officeDocument/2006/relationships/customXml" Target="../ink/ink4583.xml"/><Relationship Id="rId160" Type="http://schemas.openxmlformats.org/officeDocument/2006/relationships/image" Target="../media/image546.png"/><Relationship Id="rId22" Type="http://schemas.openxmlformats.org/officeDocument/2006/relationships/customXml" Target="../ink/ink4545.xml"/><Relationship Id="rId43" Type="http://schemas.openxmlformats.org/officeDocument/2006/relationships/image" Target="../media/image488.png"/><Relationship Id="rId64" Type="http://schemas.openxmlformats.org/officeDocument/2006/relationships/image" Target="../media/image498.png"/><Relationship Id="rId118" Type="http://schemas.openxmlformats.org/officeDocument/2006/relationships/image" Target="../media/image525.png"/><Relationship Id="rId139" Type="http://schemas.openxmlformats.org/officeDocument/2006/relationships/customXml" Target="../ink/ink4605.xml"/><Relationship Id="rId85" Type="http://schemas.openxmlformats.org/officeDocument/2006/relationships/customXml" Target="../ink/ink4578.xml"/><Relationship Id="rId150" Type="http://schemas.openxmlformats.org/officeDocument/2006/relationships/image" Target="../media/image541.png"/><Relationship Id="rId171" Type="http://schemas.openxmlformats.org/officeDocument/2006/relationships/customXml" Target="../ink/ink4621.xml"/><Relationship Id="rId12" Type="http://schemas.openxmlformats.org/officeDocument/2006/relationships/customXml" Target="../ink/ink4540.xml"/><Relationship Id="rId33" Type="http://schemas.openxmlformats.org/officeDocument/2006/relationships/image" Target="../media/image484.png"/><Relationship Id="rId108" Type="http://schemas.openxmlformats.org/officeDocument/2006/relationships/image" Target="../media/image520.png"/><Relationship Id="rId129" Type="http://schemas.openxmlformats.org/officeDocument/2006/relationships/customXml" Target="../ink/ink4600.xml"/><Relationship Id="rId54" Type="http://schemas.openxmlformats.org/officeDocument/2006/relationships/image" Target="../media/image493.png"/><Relationship Id="rId75" Type="http://schemas.openxmlformats.org/officeDocument/2006/relationships/customXml" Target="../ink/ink4573.xml"/><Relationship Id="rId96" Type="http://schemas.openxmlformats.org/officeDocument/2006/relationships/image" Target="../media/image514.png"/><Relationship Id="rId140" Type="http://schemas.openxmlformats.org/officeDocument/2006/relationships/image" Target="../media/image536.png"/><Relationship Id="rId161" Type="http://schemas.openxmlformats.org/officeDocument/2006/relationships/customXml" Target="../ink/ink461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537.xml"/><Relationship Id="rId23" Type="http://schemas.openxmlformats.org/officeDocument/2006/relationships/image" Target="../media/image480.png"/><Relationship Id="rId28" Type="http://schemas.openxmlformats.org/officeDocument/2006/relationships/customXml" Target="../ink/ink4548.xml"/><Relationship Id="rId49" Type="http://schemas.openxmlformats.org/officeDocument/2006/relationships/customXml" Target="../ink/ink4560.xml"/><Relationship Id="rId114" Type="http://schemas.openxmlformats.org/officeDocument/2006/relationships/image" Target="../media/image523.png"/><Relationship Id="rId119" Type="http://schemas.openxmlformats.org/officeDocument/2006/relationships/customXml" Target="../ink/ink4595.xml"/><Relationship Id="rId44" Type="http://schemas.openxmlformats.org/officeDocument/2006/relationships/customXml" Target="../ink/ink4557.xml"/><Relationship Id="rId60" Type="http://schemas.openxmlformats.org/officeDocument/2006/relationships/image" Target="../media/image496.png"/><Relationship Id="rId65" Type="http://schemas.openxmlformats.org/officeDocument/2006/relationships/customXml" Target="../ink/ink4568.xml"/><Relationship Id="rId81" Type="http://schemas.openxmlformats.org/officeDocument/2006/relationships/customXml" Target="../ink/ink4576.xml"/><Relationship Id="rId86" Type="http://schemas.openxmlformats.org/officeDocument/2006/relationships/image" Target="../media/image509.png"/><Relationship Id="rId130" Type="http://schemas.openxmlformats.org/officeDocument/2006/relationships/image" Target="../media/image531.png"/><Relationship Id="rId135" Type="http://schemas.openxmlformats.org/officeDocument/2006/relationships/customXml" Target="../ink/ink4603.xml"/><Relationship Id="rId151" Type="http://schemas.openxmlformats.org/officeDocument/2006/relationships/customXml" Target="../ink/ink4611.xml"/><Relationship Id="rId156" Type="http://schemas.openxmlformats.org/officeDocument/2006/relationships/image" Target="../media/image544.png"/><Relationship Id="rId172" Type="http://schemas.openxmlformats.org/officeDocument/2006/relationships/image" Target="../media/image552.png"/><Relationship Id="rId13" Type="http://schemas.openxmlformats.org/officeDocument/2006/relationships/image" Target="../media/image475.png"/><Relationship Id="rId18" Type="http://schemas.openxmlformats.org/officeDocument/2006/relationships/customXml" Target="../ink/ink4543.xml"/><Relationship Id="rId39" Type="http://schemas.openxmlformats.org/officeDocument/2006/relationships/customXml" Target="../ink/ink4554.xml"/><Relationship Id="rId109" Type="http://schemas.openxmlformats.org/officeDocument/2006/relationships/customXml" Target="../ink/ink4590.xml"/><Relationship Id="rId34" Type="http://schemas.openxmlformats.org/officeDocument/2006/relationships/customXml" Target="../ink/ink4551.xml"/><Relationship Id="rId50" Type="http://schemas.openxmlformats.org/officeDocument/2006/relationships/image" Target="../media/image491.png"/><Relationship Id="rId55" Type="http://schemas.openxmlformats.org/officeDocument/2006/relationships/customXml" Target="../ink/ink4563.xml"/><Relationship Id="rId76" Type="http://schemas.openxmlformats.org/officeDocument/2006/relationships/image" Target="../media/image504.png"/><Relationship Id="rId97" Type="http://schemas.openxmlformats.org/officeDocument/2006/relationships/customXml" Target="../ink/ink4584.xml"/><Relationship Id="rId104" Type="http://schemas.openxmlformats.org/officeDocument/2006/relationships/image" Target="../media/image518.png"/><Relationship Id="rId120" Type="http://schemas.openxmlformats.org/officeDocument/2006/relationships/image" Target="../media/image526.png"/><Relationship Id="rId125" Type="http://schemas.openxmlformats.org/officeDocument/2006/relationships/customXml" Target="../ink/ink4598.xml"/><Relationship Id="rId141" Type="http://schemas.openxmlformats.org/officeDocument/2006/relationships/customXml" Target="../ink/ink4606.xml"/><Relationship Id="rId146" Type="http://schemas.openxmlformats.org/officeDocument/2006/relationships/image" Target="../media/image539.png"/><Relationship Id="rId167" Type="http://schemas.openxmlformats.org/officeDocument/2006/relationships/customXml" Target="../ink/ink4619.xml"/><Relationship Id="rId7" Type="http://schemas.openxmlformats.org/officeDocument/2006/relationships/image" Target="../media/image471.png"/><Relationship Id="rId71" Type="http://schemas.openxmlformats.org/officeDocument/2006/relationships/customXml" Target="../ink/ink4571.xml"/><Relationship Id="rId92" Type="http://schemas.openxmlformats.org/officeDocument/2006/relationships/image" Target="../media/image512.png"/><Relationship Id="rId162" Type="http://schemas.openxmlformats.org/officeDocument/2006/relationships/image" Target="../media/image547.png"/><Relationship Id="rId2" Type="http://schemas.openxmlformats.org/officeDocument/2006/relationships/customXml" Target="../ink/ink4535.xml"/><Relationship Id="rId29" Type="http://schemas.openxmlformats.org/officeDocument/2006/relationships/image" Target="../media/image483.png"/><Relationship Id="rId24" Type="http://schemas.openxmlformats.org/officeDocument/2006/relationships/customXml" Target="../ink/ink4546.xml"/><Relationship Id="rId40" Type="http://schemas.openxmlformats.org/officeDocument/2006/relationships/customXml" Target="../ink/ink4555.xml"/><Relationship Id="rId45" Type="http://schemas.openxmlformats.org/officeDocument/2006/relationships/image" Target="../media/image489.png"/><Relationship Id="rId66" Type="http://schemas.openxmlformats.org/officeDocument/2006/relationships/image" Target="../media/image499.png"/><Relationship Id="rId87" Type="http://schemas.openxmlformats.org/officeDocument/2006/relationships/customXml" Target="../ink/ink4579.xml"/><Relationship Id="rId110" Type="http://schemas.openxmlformats.org/officeDocument/2006/relationships/image" Target="../media/image521.png"/><Relationship Id="rId115" Type="http://schemas.openxmlformats.org/officeDocument/2006/relationships/customXml" Target="../ink/ink4593.xml"/><Relationship Id="rId131" Type="http://schemas.openxmlformats.org/officeDocument/2006/relationships/customXml" Target="../ink/ink4601.xml"/><Relationship Id="rId136" Type="http://schemas.openxmlformats.org/officeDocument/2006/relationships/image" Target="../media/image534.png"/><Relationship Id="rId157" Type="http://schemas.openxmlformats.org/officeDocument/2006/relationships/customXml" Target="../ink/ink4614.xml"/><Relationship Id="rId61" Type="http://schemas.openxmlformats.org/officeDocument/2006/relationships/customXml" Target="../ink/ink4566.xml"/><Relationship Id="rId82" Type="http://schemas.openxmlformats.org/officeDocument/2006/relationships/image" Target="../media/image507.png"/><Relationship Id="rId152" Type="http://schemas.openxmlformats.org/officeDocument/2006/relationships/image" Target="../media/image542.png"/><Relationship Id="rId173" Type="http://schemas.openxmlformats.org/officeDocument/2006/relationships/customXml" Target="../ink/ink4622.xml"/><Relationship Id="rId19" Type="http://schemas.openxmlformats.org/officeDocument/2006/relationships/image" Target="../media/image478.png"/><Relationship Id="rId14" Type="http://schemas.openxmlformats.org/officeDocument/2006/relationships/customXml" Target="../ink/ink4541.xml"/><Relationship Id="rId30" Type="http://schemas.openxmlformats.org/officeDocument/2006/relationships/customXml" Target="../ink/ink4549.xml"/><Relationship Id="rId35" Type="http://schemas.openxmlformats.org/officeDocument/2006/relationships/customXml" Target="../ink/ink4552.xml"/><Relationship Id="rId56" Type="http://schemas.openxmlformats.org/officeDocument/2006/relationships/image" Target="../media/image494.png"/><Relationship Id="rId77" Type="http://schemas.openxmlformats.org/officeDocument/2006/relationships/customXml" Target="../ink/ink4574.xml"/><Relationship Id="rId100" Type="http://schemas.openxmlformats.org/officeDocument/2006/relationships/image" Target="../media/image516.png"/><Relationship Id="rId105" Type="http://schemas.openxmlformats.org/officeDocument/2006/relationships/customXml" Target="../ink/ink4588.xml"/><Relationship Id="rId126" Type="http://schemas.openxmlformats.org/officeDocument/2006/relationships/image" Target="../media/image529.png"/><Relationship Id="rId147" Type="http://schemas.openxmlformats.org/officeDocument/2006/relationships/customXml" Target="../ink/ink4609.xml"/><Relationship Id="rId168" Type="http://schemas.openxmlformats.org/officeDocument/2006/relationships/image" Target="../media/image550.png"/><Relationship Id="rId8" Type="http://schemas.openxmlformats.org/officeDocument/2006/relationships/customXml" Target="../ink/ink4538.xml"/><Relationship Id="rId51" Type="http://schemas.openxmlformats.org/officeDocument/2006/relationships/customXml" Target="../ink/ink4561.xml"/><Relationship Id="rId72" Type="http://schemas.openxmlformats.org/officeDocument/2006/relationships/image" Target="../media/image502.png"/><Relationship Id="rId93" Type="http://schemas.openxmlformats.org/officeDocument/2006/relationships/customXml" Target="../ink/ink4582.xml"/><Relationship Id="rId98" Type="http://schemas.openxmlformats.org/officeDocument/2006/relationships/image" Target="../media/image515.png"/><Relationship Id="rId121" Type="http://schemas.openxmlformats.org/officeDocument/2006/relationships/customXml" Target="../ink/ink4596.xml"/><Relationship Id="rId142" Type="http://schemas.openxmlformats.org/officeDocument/2006/relationships/image" Target="../media/image537.png"/><Relationship Id="rId163" Type="http://schemas.openxmlformats.org/officeDocument/2006/relationships/customXml" Target="../ink/ink4617.xml"/><Relationship Id="rId3" Type="http://schemas.openxmlformats.org/officeDocument/2006/relationships/image" Target="../media/image469.png"/><Relationship Id="rId25" Type="http://schemas.openxmlformats.org/officeDocument/2006/relationships/image" Target="../media/image481.png"/><Relationship Id="rId46" Type="http://schemas.openxmlformats.org/officeDocument/2006/relationships/customXml" Target="../ink/ink4558.xml"/><Relationship Id="rId67" Type="http://schemas.openxmlformats.org/officeDocument/2006/relationships/customXml" Target="../ink/ink4569.xml"/><Relationship Id="rId116" Type="http://schemas.openxmlformats.org/officeDocument/2006/relationships/image" Target="../media/image524.png"/><Relationship Id="rId137" Type="http://schemas.openxmlformats.org/officeDocument/2006/relationships/customXml" Target="../ink/ink4604.xml"/><Relationship Id="rId158" Type="http://schemas.openxmlformats.org/officeDocument/2006/relationships/image" Target="../media/image545.png"/><Relationship Id="rId20" Type="http://schemas.openxmlformats.org/officeDocument/2006/relationships/customXml" Target="../ink/ink4544.xml"/><Relationship Id="rId41" Type="http://schemas.openxmlformats.org/officeDocument/2006/relationships/image" Target="../media/image487.png"/><Relationship Id="rId62" Type="http://schemas.openxmlformats.org/officeDocument/2006/relationships/image" Target="../media/image497.png"/><Relationship Id="rId83" Type="http://schemas.openxmlformats.org/officeDocument/2006/relationships/customXml" Target="../ink/ink4577.xml"/><Relationship Id="rId88" Type="http://schemas.openxmlformats.org/officeDocument/2006/relationships/image" Target="../media/image510.png"/><Relationship Id="rId111" Type="http://schemas.openxmlformats.org/officeDocument/2006/relationships/customXml" Target="../ink/ink4591.xml"/><Relationship Id="rId132" Type="http://schemas.openxmlformats.org/officeDocument/2006/relationships/image" Target="../media/image532.png"/><Relationship Id="rId153" Type="http://schemas.openxmlformats.org/officeDocument/2006/relationships/customXml" Target="../ink/ink4612.xml"/><Relationship Id="rId174" Type="http://schemas.openxmlformats.org/officeDocument/2006/relationships/image" Target="../media/image553.png"/><Relationship Id="rId15" Type="http://schemas.openxmlformats.org/officeDocument/2006/relationships/image" Target="../media/image476.png"/><Relationship Id="rId36" Type="http://schemas.openxmlformats.org/officeDocument/2006/relationships/image" Target="../media/image485.png"/><Relationship Id="rId57" Type="http://schemas.openxmlformats.org/officeDocument/2006/relationships/customXml" Target="../ink/ink4564.xml"/><Relationship Id="rId106" Type="http://schemas.openxmlformats.org/officeDocument/2006/relationships/image" Target="../media/image519.png"/><Relationship Id="rId127" Type="http://schemas.openxmlformats.org/officeDocument/2006/relationships/customXml" Target="../ink/ink4599.xml"/><Relationship Id="rId10" Type="http://schemas.openxmlformats.org/officeDocument/2006/relationships/customXml" Target="../ink/ink4539.xml"/><Relationship Id="rId31" Type="http://schemas.openxmlformats.org/officeDocument/2006/relationships/image" Target="../media/image144.png"/><Relationship Id="rId52" Type="http://schemas.openxmlformats.org/officeDocument/2006/relationships/image" Target="../media/image492.png"/><Relationship Id="rId73" Type="http://schemas.openxmlformats.org/officeDocument/2006/relationships/customXml" Target="../ink/ink4572.xml"/><Relationship Id="rId78" Type="http://schemas.openxmlformats.org/officeDocument/2006/relationships/image" Target="../media/image505.png"/><Relationship Id="rId94" Type="http://schemas.openxmlformats.org/officeDocument/2006/relationships/image" Target="../media/image513.png"/><Relationship Id="rId99" Type="http://schemas.openxmlformats.org/officeDocument/2006/relationships/customXml" Target="../ink/ink4585.xml"/><Relationship Id="rId101" Type="http://schemas.openxmlformats.org/officeDocument/2006/relationships/customXml" Target="../ink/ink4586.xml"/><Relationship Id="rId122" Type="http://schemas.openxmlformats.org/officeDocument/2006/relationships/image" Target="../media/image527.png"/><Relationship Id="rId143" Type="http://schemas.openxmlformats.org/officeDocument/2006/relationships/customXml" Target="../ink/ink4607.xml"/><Relationship Id="rId148" Type="http://schemas.openxmlformats.org/officeDocument/2006/relationships/image" Target="../media/image540.png"/><Relationship Id="rId164" Type="http://schemas.openxmlformats.org/officeDocument/2006/relationships/image" Target="../media/image548.png"/><Relationship Id="rId169" Type="http://schemas.openxmlformats.org/officeDocument/2006/relationships/customXml" Target="../ink/ink4620.xml"/><Relationship Id="rId4" Type="http://schemas.openxmlformats.org/officeDocument/2006/relationships/customXml" Target="../ink/ink4536.xml"/><Relationship Id="rId9" Type="http://schemas.openxmlformats.org/officeDocument/2006/relationships/image" Target="../media/image473.png"/><Relationship Id="rId26" Type="http://schemas.openxmlformats.org/officeDocument/2006/relationships/customXml" Target="../ink/ink4547.xml"/><Relationship Id="rId47" Type="http://schemas.openxmlformats.org/officeDocument/2006/relationships/customXml" Target="../ink/ink4559.xml"/><Relationship Id="rId68" Type="http://schemas.openxmlformats.org/officeDocument/2006/relationships/image" Target="../media/image500.png"/><Relationship Id="rId89" Type="http://schemas.openxmlformats.org/officeDocument/2006/relationships/customXml" Target="../ink/ink4580.xml"/><Relationship Id="rId112" Type="http://schemas.openxmlformats.org/officeDocument/2006/relationships/image" Target="../media/image522.png"/><Relationship Id="rId133" Type="http://schemas.openxmlformats.org/officeDocument/2006/relationships/customXml" Target="../ink/ink4602.xml"/><Relationship Id="rId154" Type="http://schemas.openxmlformats.org/officeDocument/2006/relationships/image" Target="../media/image543.png"/><Relationship Id="rId16" Type="http://schemas.openxmlformats.org/officeDocument/2006/relationships/customXml" Target="../ink/ink4542.xml"/><Relationship Id="rId37" Type="http://schemas.openxmlformats.org/officeDocument/2006/relationships/customXml" Target="../ink/ink4553.xml"/><Relationship Id="rId58" Type="http://schemas.openxmlformats.org/officeDocument/2006/relationships/image" Target="../media/image495.png"/><Relationship Id="rId79" Type="http://schemas.openxmlformats.org/officeDocument/2006/relationships/customXml" Target="../ink/ink4575.xml"/><Relationship Id="rId102" Type="http://schemas.openxmlformats.org/officeDocument/2006/relationships/image" Target="../media/image517.png"/><Relationship Id="rId123" Type="http://schemas.openxmlformats.org/officeDocument/2006/relationships/customXml" Target="../ink/ink4597.xml"/><Relationship Id="rId144" Type="http://schemas.openxmlformats.org/officeDocument/2006/relationships/image" Target="../media/image538.png"/><Relationship Id="rId90" Type="http://schemas.openxmlformats.org/officeDocument/2006/relationships/image" Target="../media/image511.png"/><Relationship Id="rId165" Type="http://schemas.openxmlformats.org/officeDocument/2006/relationships/customXml" Target="../ink/ink4618.xml"/><Relationship Id="rId27" Type="http://schemas.openxmlformats.org/officeDocument/2006/relationships/image" Target="../media/image482.png"/><Relationship Id="rId48" Type="http://schemas.openxmlformats.org/officeDocument/2006/relationships/image" Target="../media/image490.png"/><Relationship Id="rId69" Type="http://schemas.openxmlformats.org/officeDocument/2006/relationships/customXml" Target="../ink/ink4570.xml"/><Relationship Id="rId113" Type="http://schemas.openxmlformats.org/officeDocument/2006/relationships/customXml" Target="../ink/ink4592.xml"/><Relationship Id="rId134" Type="http://schemas.openxmlformats.org/officeDocument/2006/relationships/image" Target="../media/image533.png"/><Relationship Id="rId80" Type="http://schemas.openxmlformats.org/officeDocument/2006/relationships/image" Target="../media/image506.png"/><Relationship Id="rId155" Type="http://schemas.openxmlformats.org/officeDocument/2006/relationships/customXml" Target="../ink/ink4613.xml"/><Relationship Id="rId17" Type="http://schemas.openxmlformats.org/officeDocument/2006/relationships/image" Target="../media/image477.png"/><Relationship Id="rId38" Type="http://schemas.openxmlformats.org/officeDocument/2006/relationships/image" Target="../media/image486.png"/><Relationship Id="rId59" Type="http://schemas.openxmlformats.org/officeDocument/2006/relationships/customXml" Target="../ink/ink4565.xml"/><Relationship Id="rId103" Type="http://schemas.openxmlformats.org/officeDocument/2006/relationships/customXml" Target="../ink/ink4587.xml"/><Relationship Id="rId124" Type="http://schemas.openxmlformats.org/officeDocument/2006/relationships/image" Target="../media/image528.png"/><Relationship Id="rId70" Type="http://schemas.openxmlformats.org/officeDocument/2006/relationships/image" Target="../media/image501.png"/><Relationship Id="rId91" Type="http://schemas.openxmlformats.org/officeDocument/2006/relationships/customXml" Target="../ink/ink4581.xml"/><Relationship Id="rId145" Type="http://schemas.openxmlformats.org/officeDocument/2006/relationships/customXml" Target="../ink/ink4608.xml"/><Relationship Id="rId166" Type="http://schemas.openxmlformats.org/officeDocument/2006/relationships/image" Target="../media/image549.png"/></Relationships>
</file>

<file path=ppt/slides/_rels/slide10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682.xml"/><Relationship Id="rId21" Type="http://schemas.openxmlformats.org/officeDocument/2006/relationships/image" Target="../media/image479.png"/><Relationship Id="rId42" Type="http://schemas.openxmlformats.org/officeDocument/2006/relationships/customXml" Target="../ink/ink4644.xml"/><Relationship Id="rId63" Type="http://schemas.openxmlformats.org/officeDocument/2006/relationships/customXml" Target="../ink/ink4655.xml"/><Relationship Id="rId84" Type="http://schemas.openxmlformats.org/officeDocument/2006/relationships/image" Target="../media/image508.png"/><Relationship Id="rId138" Type="http://schemas.openxmlformats.org/officeDocument/2006/relationships/image" Target="../media/image535.png"/><Relationship Id="rId159" Type="http://schemas.openxmlformats.org/officeDocument/2006/relationships/customXml" Target="../ink/ink4703.xml"/><Relationship Id="rId170" Type="http://schemas.openxmlformats.org/officeDocument/2006/relationships/image" Target="../media/image551.png"/><Relationship Id="rId107" Type="http://schemas.openxmlformats.org/officeDocument/2006/relationships/customXml" Target="../ink/ink4677.xml"/><Relationship Id="rId11" Type="http://schemas.openxmlformats.org/officeDocument/2006/relationships/image" Target="../media/image474.png"/><Relationship Id="rId32" Type="http://schemas.openxmlformats.org/officeDocument/2006/relationships/customXml" Target="../ink/ink4638.xml"/><Relationship Id="rId53" Type="http://schemas.openxmlformats.org/officeDocument/2006/relationships/customXml" Target="../ink/ink4650.xml"/><Relationship Id="rId74" Type="http://schemas.openxmlformats.org/officeDocument/2006/relationships/image" Target="../media/image503.png"/><Relationship Id="rId128" Type="http://schemas.openxmlformats.org/officeDocument/2006/relationships/image" Target="../media/image530.png"/><Relationship Id="rId149" Type="http://schemas.openxmlformats.org/officeDocument/2006/relationships/customXml" Target="../ink/ink4698.xml"/><Relationship Id="rId5" Type="http://schemas.openxmlformats.org/officeDocument/2006/relationships/image" Target="../media/image470.png"/><Relationship Id="rId95" Type="http://schemas.openxmlformats.org/officeDocument/2006/relationships/customXml" Target="../ink/ink4671.xml"/><Relationship Id="rId160" Type="http://schemas.openxmlformats.org/officeDocument/2006/relationships/image" Target="../media/image546.png"/><Relationship Id="rId22" Type="http://schemas.openxmlformats.org/officeDocument/2006/relationships/customXml" Target="../ink/ink4633.xml"/><Relationship Id="rId43" Type="http://schemas.openxmlformats.org/officeDocument/2006/relationships/image" Target="../media/image488.png"/><Relationship Id="rId64" Type="http://schemas.openxmlformats.org/officeDocument/2006/relationships/image" Target="../media/image498.png"/><Relationship Id="rId118" Type="http://schemas.openxmlformats.org/officeDocument/2006/relationships/image" Target="../media/image525.png"/><Relationship Id="rId139" Type="http://schemas.openxmlformats.org/officeDocument/2006/relationships/customXml" Target="../ink/ink4693.xml"/><Relationship Id="rId85" Type="http://schemas.openxmlformats.org/officeDocument/2006/relationships/customXml" Target="../ink/ink4666.xml"/><Relationship Id="rId150" Type="http://schemas.openxmlformats.org/officeDocument/2006/relationships/image" Target="../media/image541.png"/><Relationship Id="rId171" Type="http://schemas.openxmlformats.org/officeDocument/2006/relationships/customXml" Target="../ink/ink4709.xml"/><Relationship Id="rId12" Type="http://schemas.openxmlformats.org/officeDocument/2006/relationships/customXml" Target="../ink/ink4628.xml"/><Relationship Id="rId33" Type="http://schemas.openxmlformats.org/officeDocument/2006/relationships/image" Target="../media/image484.png"/><Relationship Id="rId108" Type="http://schemas.openxmlformats.org/officeDocument/2006/relationships/image" Target="../media/image520.png"/><Relationship Id="rId129" Type="http://schemas.openxmlformats.org/officeDocument/2006/relationships/customXml" Target="../ink/ink4688.xml"/><Relationship Id="rId54" Type="http://schemas.openxmlformats.org/officeDocument/2006/relationships/image" Target="../media/image493.png"/><Relationship Id="rId75" Type="http://schemas.openxmlformats.org/officeDocument/2006/relationships/customXml" Target="../ink/ink4661.xml"/><Relationship Id="rId96" Type="http://schemas.openxmlformats.org/officeDocument/2006/relationships/image" Target="../media/image514.png"/><Relationship Id="rId140" Type="http://schemas.openxmlformats.org/officeDocument/2006/relationships/image" Target="../media/image536.png"/><Relationship Id="rId161" Type="http://schemas.openxmlformats.org/officeDocument/2006/relationships/customXml" Target="../ink/ink4704.xml"/><Relationship Id="rId6" Type="http://schemas.openxmlformats.org/officeDocument/2006/relationships/customXml" Target="../ink/ink4625.xml"/><Relationship Id="rId23" Type="http://schemas.openxmlformats.org/officeDocument/2006/relationships/image" Target="../media/image480.png"/><Relationship Id="rId28" Type="http://schemas.openxmlformats.org/officeDocument/2006/relationships/customXml" Target="../ink/ink4636.xml"/><Relationship Id="rId49" Type="http://schemas.openxmlformats.org/officeDocument/2006/relationships/customXml" Target="../ink/ink4648.xml"/><Relationship Id="rId114" Type="http://schemas.openxmlformats.org/officeDocument/2006/relationships/image" Target="../media/image523.png"/><Relationship Id="rId119" Type="http://schemas.openxmlformats.org/officeDocument/2006/relationships/customXml" Target="../ink/ink4683.xml"/><Relationship Id="rId44" Type="http://schemas.openxmlformats.org/officeDocument/2006/relationships/customXml" Target="../ink/ink4645.xml"/><Relationship Id="rId60" Type="http://schemas.openxmlformats.org/officeDocument/2006/relationships/image" Target="../media/image496.png"/><Relationship Id="rId65" Type="http://schemas.openxmlformats.org/officeDocument/2006/relationships/customXml" Target="../ink/ink4656.xml"/><Relationship Id="rId81" Type="http://schemas.openxmlformats.org/officeDocument/2006/relationships/customXml" Target="../ink/ink4664.xml"/><Relationship Id="rId86" Type="http://schemas.openxmlformats.org/officeDocument/2006/relationships/image" Target="../media/image509.png"/><Relationship Id="rId130" Type="http://schemas.openxmlformats.org/officeDocument/2006/relationships/image" Target="../media/image531.png"/><Relationship Id="rId135" Type="http://schemas.openxmlformats.org/officeDocument/2006/relationships/customXml" Target="../ink/ink4691.xml"/><Relationship Id="rId151" Type="http://schemas.openxmlformats.org/officeDocument/2006/relationships/customXml" Target="../ink/ink4699.xml"/><Relationship Id="rId156" Type="http://schemas.openxmlformats.org/officeDocument/2006/relationships/image" Target="../media/image544.png"/><Relationship Id="rId177" Type="http://schemas.openxmlformats.org/officeDocument/2006/relationships/customXml" Target="../ink/ink4712.xml"/><Relationship Id="rId172" Type="http://schemas.openxmlformats.org/officeDocument/2006/relationships/image" Target="../media/image552.png"/><Relationship Id="rId13" Type="http://schemas.openxmlformats.org/officeDocument/2006/relationships/image" Target="../media/image475.png"/><Relationship Id="rId18" Type="http://schemas.openxmlformats.org/officeDocument/2006/relationships/customXml" Target="../ink/ink4631.xml"/><Relationship Id="rId39" Type="http://schemas.openxmlformats.org/officeDocument/2006/relationships/customXml" Target="../ink/ink4642.xml"/><Relationship Id="rId109" Type="http://schemas.openxmlformats.org/officeDocument/2006/relationships/customXml" Target="../ink/ink4678.xml"/><Relationship Id="rId34" Type="http://schemas.openxmlformats.org/officeDocument/2006/relationships/customXml" Target="../ink/ink4639.xml"/><Relationship Id="rId50" Type="http://schemas.openxmlformats.org/officeDocument/2006/relationships/image" Target="../media/image491.png"/><Relationship Id="rId55" Type="http://schemas.openxmlformats.org/officeDocument/2006/relationships/customXml" Target="../ink/ink4651.xml"/><Relationship Id="rId76" Type="http://schemas.openxmlformats.org/officeDocument/2006/relationships/image" Target="../media/image504.png"/><Relationship Id="rId97" Type="http://schemas.openxmlformats.org/officeDocument/2006/relationships/customXml" Target="../ink/ink4672.xml"/><Relationship Id="rId104" Type="http://schemas.openxmlformats.org/officeDocument/2006/relationships/image" Target="../media/image518.png"/><Relationship Id="rId120" Type="http://schemas.openxmlformats.org/officeDocument/2006/relationships/image" Target="../media/image526.png"/><Relationship Id="rId125" Type="http://schemas.openxmlformats.org/officeDocument/2006/relationships/customXml" Target="../ink/ink4686.xml"/><Relationship Id="rId141" Type="http://schemas.openxmlformats.org/officeDocument/2006/relationships/customXml" Target="../ink/ink4694.xml"/><Relationship Id="rId146" Type="http://schemas.openxmlformats.org/officeDocument/2006/relationships/image" Target="../media/image539.png"/><Relationship Id="rId167" Type="http://schemas.openxmlformats.org/officeDocument/2006/relationships/customXml" Target="../ink/ink4707.xml"/><Relationship Id="rId7" Type="http://schemas.openxmlformats.org/officeDocument/2006/relationships/image" Target="../media/image471.png"/><Relationship Id="rId71" Type="http://schemas.openxmlformats.org/officeDocument/2006/relationships/customXml" Target="../ink/ink4659.xml"/><Relationship Id="rId92" Type="http://schemas.openxmlformats.org/officeDocument/2006/relationships/image" Target="../media/image512.png"/><Relationship Id="rId162" Type="http://schemas.openxmlformats.org/officeDocument/2006/relationships/image" Target="../media/image547.png"/><Relationship Id="rId2" Type="http://schemas.openxmlformats.org/officeDocument/2006/relationships/customXml" Target="../ink/ink4623.xml"/><Relationship Id="rId29" Type="http://schemas.openxmlformats.org/officeDocument/2006/relationships/image" Target="../media/image483.png"/><Relationship Id="rId24" Type="http://schemas.openxmlformats.org/officeDocument/2006/relationships/customXml" Target="../ink/ink4634.xml"/><Relationship Id="rId40" Type="http://schemas.openxmlformats.org/officeDocument/2006/relationships/customXml" Target="../ink/ink4643.xml"/><Relationship Id="rId45" Type="http://schemas.openxmlformats.org/officeDocument/2006/relationships/image" Target="../media/image489.png"/><Relationship Id="rId66" Type="http://schemas.openxmlformats.org/officeDocument/2006/relationships/image" Target="../media/image499.png"/><Relationship Id="rId87" Type="http://schemas.openxmlformats.org/officeDocument/2006/relationships/customXml" Target="../ink/ink4667.xml"/><Relationship Id="rId110" Type="http://schemas.openxmlformats.org/officeDocument/2006/relationships/image" Target="../media/image521.png"/><Relationship Id="rId115" Type="http://schemas.openxmlformats.org/officeDocument/2006/relationships/customXml" Target="../ink/ink4681.xml"/><Relationship Id="rId131" Type="http://schemas.openxmlformats.org/officeDocument/2006/relationships/customXml" Target="../ink/ink4689.xml"/><Relationship Id="rId136" Type="http://schemas.openxmlformats.org/officeDocument/2006/relationships/image" Target="../media/image534.png"/><Relationship Id="rId157" Type="http://schemas.openxmlformats.org/officeDocument/2006/relationships/customXml" Target="../ink/ink4702.xml"/><Relationship Id="rId178" Type="http://schemas.openxmlformats.org/officeDocument/2006/relationships/image" Target="../media/image555.png"/><Relationship Id="rId61" Type="http://schemas.openxmlformats.org/officeDocument/2006/relationships/customXml" Target="../ink/ink4654.xml"/><Relationship Id="rId82" Type="http://schemas.openxmlformats.org/officeDocument/2006/relationships/image" Target="../media/image507.png"/><Relationship Id="rId152" Type="http://schemas.openxmlformats.org/officeDocument/2006/relationships/image" Target="../media/image542.png"/><Relationship Id="rId173" Type="http://schemas.openxmlformats.org/officeDocument/2006/relationships/customXml" Target="../ink/ink4710.xml"/><Relationship Id="rId19" Type="http://schemas.openxmlformats.org/officeDocument/2006/relationships/image" Target="../media/image478.png"/><Relationship Id="rId14" Type="http://schemas.openxmlformats.org/officeDocument/2006/relationships/customXml" Target="../ink/ink4629.xml"/><Relationship Id="rId30" Type="http://schemas.openxmlformats.org/officeDocument/2006/relationships/customXml" Target="../ink/ink4637.xml"/><Relationship Id="rId35" Type="http://schemas.openxmlformats.org/officeDocument/2006/relationships/customXml" Target="../ink/ink4640.xml"/><Relationship Id="rId56" Type="http://schemas.openxmlformats.org/officeDocument/2006/relationships/image" Target="../media/image494.png"/><Relationship Id="rId77" Type="http://schemas.openxmlformats.org/officeDocument/2006/relationships/customXml" Target="../ink/ink4662.xml"/><Relationship Id="rId100" Type="http://schemas.openxmlformats.org/officeDocument/2006/relationships/image" Target="../media/image516.png"/><Relationship Id="rId105" Type="http://schemas.openxmlformats.org/officeDocument/2006/relationships/customXml" Target="../ink/ink4676.xml"/><Relationship Id="rId126" Type="http://schemas.openxmlformats.org/officeDocument/2006/relationships/image" Target="../media/image529.png"/><Relationship Id="rId147" Type="http://schemas.openxmlformats.org/officeDocument/2006/relationships/customXml" Target="../ink/ink4697.xml"/><Relationship Id="rId168" Type="http://schemas.openxmlformats.org/officeDocument/2006/relationships/image" Target="../media/image550.png"/><Relationship Id="rId8" Type="http://schemas.openxmlformats.org/officeDocument/2006/relationships/customXml" Target="../ink/ink4626.xml"/><Relationship Id="rId51" Type="http://schemas.openxmlformats.org/officeDocument/2006/relationships/customXml" Target="../ink/ink4649.xml"/><Relationship Id="rId72" Type="http://schemas.openxmlformats.org/officeDocument/2006/relationships/image" Target="../media/image502.png"/><Relationship Id="rId93" Type="http://schemas.openxmlformats.org/officeDocument/2006/relationships/customXml" Target="../ink/ink4670.xml"/><Relationship Id="rId98" Type="http://schemas.openxmlformats.org/officeDocument/2006/relationships/image" Target="../media/image515.png"/><Relationship Id="rId121" Type="http://schemas.openxmlformats.org/officeDocument/2006/relationships/customXml" Target="../ink/ink4684.xml"/><Relationship Id="rId142" Type="http://schemas.openxmlformats.org/officeDocument/2006/relationships/image" Target="../media/image537.png"/><Relationship Id="rId163" Type="http://schemas.openxmlformats.org/officeDocument/2006/relationships/customXml" Target="../ink/ink4705.xml"/><Relationship Id="rId3" Type="http://schemas.openxmlformats.org/officeDocument/2006/relationships/image" Target="../media/image469.png"/><Relationship Id="rId25" Type="http://schemas.openxmlformats.org/officeDocument/2006/relationships/image" Target="../media/image481.png"/><Relationship Id="rId46" Type="http://schemas.openxmlformats.org/officeDocument/2006/relationships/customXml" Target="../ink/ink4646.xml"/><Relationship Id="rId67" Type="http://schemas.openxmlformats.org/officeDocument/2006/relationships/customXml" Target="../ink/ink4657.xml"/><Relationship Id="rId116" Type="http://schemas.openxmlformats.org/officeDocument/2006/relationships/image" Target="../media/image524.png"/><Relationship Id="rId137" Type="http://schemas.openxmlformats.org/officeDocument/2006/relationships/customXml" Target="../ink/ink4692.xml"/><Relationship Id="rId158" Type="http://schemas.openxmlformats.org/officeDocument/2006/relationships/image" Target="../media/image545.png"/><Relationship Id="rId20" Type="http://schemas.openxmlformats.org/officeDocument/2006/relationships/customXml" Target="../ink/ink4632.xml"/><Relationship Id="rId41" Type="http://schemas.openxmlformats.org/officeDocument/2006/relationships/image" Target="../media/image487.png"/><Relationship Id="rId62" Type="http://schemas.openxmlformats.org/officeDocument/2006/relationships/image" Target="../media/image497.png"/><Relationship Id="rId83" Type="http://schemas.openxmlformats.org/officeDocument/2006/relationships/customXml" Target="../ink/ink4665.xml"/><Relationship Id="rId88" Type="http://schemas.openxmlformats.org/officeDocument/2006/relationships/image" Target="../media/image510.png"/><Relationship Id="rId111" Type="http://schemas.openxmlformats.org/officeDocument/2006/relationships/customXml" Target="../ink/ink4679.xml"/><Relationship Id="rId132" Type="http://schemas.openxmlformats.org/officeDocument/2006/relationships/image" Target="../media/image532.png"/><Relationship Id="rId153" Type="http://schemas.openxmlformats.org/officeDocument/2006/relationships/customXml" Target="../ink/ink4700.xml"/><Relationship Id="rId174" Type="http://schemas.openxmlformats.org/officeDocument/2006/relationships/image" Target="../media/image553.png"/><Relationship Id="rId179" Type="http://schemas.openxmlformats.org/officeDocument/2006/relationships/customXml" Target="../ink/ink4713.xml"/><Relationship Id="rId15" Type="http://schemas.openxmlformats.org/officeDocument/2006/relationships/image" Target="../media/image476.png"/><Relationship Id="rId36" Type="http://schemas.openxmlformats.org/officeDocument/2006/relationships/image" Target="../media/image485.png"/><Relationship Id="rId57" Type="http://schemas.openxmlformats.org/officeDocument/2006/relationships/customXml" Target="../ink/ink4652.xml"/><Relationship Id="rId106" Type="http://schemas.openxmlformats.org/officeDocument/2006/relationships/image" Target="../media/image519.png"/><Relationship Id="rId127" Type="http://schemas.openxmlformats.org/officeDocument/2006/relationships/customXml" Target="../ink/ink4687.xml"/><Relationship Id="rId10" Type="http://schemas.openxmlformats.org/officeDocument/2006/relationships/customXml" Target="../ink/ink4627.xml"/><Relationship Id="rId31" Type="http://schemas.openxmlformats.org/officeDocument/2006/relationships/image" Target="../media/image144.png"/><Relationship Id="rId52" Type="http://schemas.openxmlformats.org/officeDocument/2006/relationships/image" Target="../media/image492.png"/><Relationship Id="rId73" Type="http://schemas.openxmlformats.org/officeDocument/2006/relationships/customXml" Target="../ink/ink4660.xml"/><Relationship Id="rId78" Type="http://schemas.openxmlformats.org/officeDocument/2006/relationships/image" Target="../media/image505.png"/><Relationship Id="rId94" Type="http://schemas.openxmlformats.org/officeDocument/2006/relationships/image" Target="../media/image513.png"/><Relationship Id="rId99" Type="http://schemas.openxmlformats.org/officeDocument/2006/relationships/customXml" Target="../ink/ink4673.xml"/><Relationship Id="rId101" Type="http://schemas.openxmlformats.org/officeDocument/2006/relationships/customXml" Target="../ink/ink4674.xml"/><Relationship Id="rId122" Type="http://schemas.openxmlformats.org/officeDocument/2006/relationships/image" Target="../media/image527.png"/><Relationship Id="rId143" Type="http://schemas.openxmlformats.org/officeDocument/2006/relationships/customXml" Target="../ink/ink4695.xml"/><Relationship Id="rId148" Type="http://schemas.openxmlformats.org/officeDocument/2006/relationships/image" Target="../media/image540.png"/><Relationship Id="rId164" Type="http://schemas.openxmlformats.org/officeDocument/2006/relationships/image" Target="../media/image548.png"/><Relationship Id="rId169" Type="http://schemas.openxmlformats.org/officeDocument/2006/relationships/customXml" Target="../ink/ink4708.xml"/><Relationship Id="rId4" Type="http://schemas.openxmlformats.org/officeDocument/2006/relationships/customXml" Target="../ink/ink4624.xml"/><Relationship Id="rId9" Type="http://schemas.openxmlformats.org/officeDocument/2006/relationships/image" Target="../media/image473.png"/><Relationship Id="rId180" Type="http://schemas.openxmlformats.org/officeDocument/2006/relationships/image" Target="../media/image556.png"/><Relationship Id="rId26" Type="http://schemas.openxmlformats.org/officeDocument/2006/relationships/customXml" Target="../ink/ink4635.xml"/><Relationship Id="rId47" Type="http://schemas.openxmlformats.org/officeDocument/2006/relationships/customXml" Target="../ink/ink4647.xml"/><Relationship Id="rId68" Type="http://schemas.openxmlformats.org/officeDocument/2006/relationships/image" Target="../media/image500.png"/><Relationship Id="rId89" Type="http://schemas.openxmlformats.org/officeDocument/2006/relationships/customXml" Target="../ink/ink4668.xml"/><Relationship Id="rId112" Type="http://schemas.openxmlformats.org/officeDocument/2006/relationships/image" Target="../media/image522.png"/><Relationship Id="rId133" Type="http://schemas.openxmlformats.org/officeDocument/2006/relationships/customXml" Target="../ink/ink4690.xml"/><Relationship Id="rId154" Type="http://schemas.openxmlformats.org/officeDocument/2006/relationships/image" Target="../media/image543.png"/><Relationship Id="rId175" Type="http://schemas.openxmlformats.org/officeDocument/2006/relationships/customXml" Target="../ink/ink4711.xml"/><Relationship Id="rId16" Type="http://schemas.openxmlformats.org/officeDocument/2006/relationships/customXml" Target="../ink/ink4630.xml"/><Relationship Id="rId37" Type="http://schemas.openxmlformats.org/officeDocument/2006/relationships/customXml" Target="../ink/ink4641.xml"/><Relationship Id="rId58" Type="http://schemas.openxmlformats.org/officeDocument/2006/relationships/image" Target="../media/image495.png"/><Relationship Id="rId79" Type="http://schemas.openxmlformats.org/officeDocument/2006/relationships/customXml" Target="../ink/ink4663.xml"/><Relationship Id="rId102" Type="http://schemas.openxmlformats.org/officeDocument/2006/relationships/image" Target="../media/image517.png"/><Relationship Id="rId123" Type="http://schemas.openxmlformats.org/officeDocument/2006/relationships/customXml" Target="../ink/ink4685.xml"/><Relationship Id="rId144" Type="http://schemas.openxmlformats.org/officeDocument/2006/relationships/image" Target="../media/image538.png"/><Relationship Id="rId90" Type="http://schemas.openxmlformats.org/officeDocument/2006/relationships/image" Target="../media/image511.png"/><Relationship Id="rId165" Type="http://schemas.openxmlformats.org/officeDocument/2006/relationships/customXml" Target="../ink/ink4706.xml"/><Relationship Id="rId27" Type="http://schemas.openxmlformats.org/officeDocument/2006/relationships/image" Target="../media/image482.png"/><Relationship Id="rId48" Type="http://schemas.openxmlformats.org/officeDocument/2006/relationships/image" Target="../media/image490.png"/><Relationship Id="rId69" Type="http://schemas.openxmlformats.org/officeDocument/2006/relationships/customXml" Target="../ink/ink4658.xml"/><Relationship Id="rId113" Type="http://schemas.openxmlformats.org/officeDocument/2006/relationships/customXml" Target="../ink/ink4680.xml"/><Relationship Id="rId134" Type="http://schemas.openxmlformats.org/officeDocument/2006/relationships/image" Target="../media/image533.png"/><Relationship Id="rId80" Type="http://schemas.openxmlformats.org/officeDocument/2006/relationships/image" Target="../media/image506.png"/><Relationship Id="rId155" Type="http://schemas.openxmlformats.org/officeDocument/2006/relationships/customXml" Target="../ink/ink4701.xml"/><Relationship Id="rId176" Type="http://schemas.openxmlformats.org/officeDocument/2006/relationships/image" Target="../media/image554.png"/><Relationship Id="rId17" Type="http://schemas.openxmlformats.org/officeDocument/2006/relationships/image" Target="../media/image477.png"/><Relationship Id="rId38" Type="http://schemas.openxmlformats.org/officeDocument/2006/relationships/image" Target="../media/image486.png"/><Relationship Id="rId59" Type="http://schemas.openxmlformats.org/officeDocument/2006/relationships/customXml" Target="../ink/ink4653.xml"/><Relationship Id="rId103" Type="http://schemas.openxmlformats.org/officeDocument/2006/relationships/customXml" Target="../ink/ink4675.xml"/><Relationship Id="rId124" Type="http://schemas.openxmlformats.org/officeDocument/2006/relationships/image" Target="../media/image528.png"/><Relationship Id="rId70" Type="http://schemas.openxmlformats.org/officeDocument/2006/relationships/image" Target="../media/image501.png"/><Relationship Id="rId91" Type="http://schemas.openxmlformats.org/officeDocument/2006/relationships/customXml" Target="../ink/ink4669.xml"/><Relationship Id="rId145" Type="http://schemas.openxmlformats.org/officeDocument/2006/relationships/customXml" Target="../ink/ink4696.xml"/><Relationship Id="rId166" Type="http://schemas.openxmlformats.org/officeDocument/2006/relationships/image" Target="../media/image549.png"/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773.xml"/><Relationship Id="rId21" Type="http://schemas.openxmlformats.org/officeDocument/2006/relationships/image" Target="../media/image479.png"/><Relationship Id="rId42" Type="http://schemas.openxmlformats.org/officeDocument/2006/relationships/customXml" Target="../ink/ink4735.xml"/><Relationship Id="rId63" Type="http://schemas.openxmlformats.org/officeDocument/2006/relationships/customXml" Target="../ink/ink4746.xml"/><Relationship Id="rId84" Type="http://schemas.openxmlformats.org/officeDocument/2006/relationships/image" Target="../media/image508.png"/><Relationship Id="rId138" Type="http://schemas.openxmlformats.org/officeDocument/2006/relationships/image" Target="../media/image535.png"/><Relationship Id="rId159" Type="http://schemas.openxmlformats.org/officeDocument/2006/relationships/customXml" Target="../ink/ink4794.xml"/><Relationship Id="rId170" Type="http://schemas.openxmlformats.org/officeDocument/2006/relationships/image" Target="../media/image551.png"/><Relationship Id="rId107" Type="http://schemas.openxmlformats.org/officeDocument/2006/relationships/customXml" Target="../ink/ink4768.xml"/><Relationship Id="rId11" Type="http://schemas.openxmlformats.org/officeDocument/2006/relationships/image" Target="../media/image474.png"/><Relationship Id="rId32" Type="http://schemas.openxmlformats.org/officeDocument/2006/relationships/customXml" Target="../ink/ink4729.xml"/><Relationship Id="rId53" Type="http://schemas.openxmlformats.org/officeDocument/2006/relationships/customXml" Target="../ink/ink4741.xml"/><Relationship Id="rId74" Type="http://schemas.openxmlformats.org/officeDocument/2006/relationships/image" Target="../media/image503.png"/><Relationship Id="rId128" Type="http://schemas.openxmlformats.org/officeDocument/2006/relationships/image" Target="../media/image530.png"/><Relationship Id="rId149" Type="http://schemas.openxmlformats.org/officeDocument/2006/relationships/customXml" Target="../ink/ink4789.xml"/><Relationship Id="rId5" Type="http://schemas.openxmlformats.org/officeDocument/2006/relationships/image" Target="../media/image470.png"/><Relationship Id="rId95" Type="http://schemas.openxmlformats.org/officeDocument/2006/relationships/customXml" Target="../ink/ink4762.xml"/><Relationship Id="rId160" Type="http://schemas.openxmlformats.org/officeDocument/2006/relationships/image" Target="../media/image546.png"/><Relationship Id="rId181" Type="http://schemas.openxmlformats.org/officeDocument/2006/relationships/customXml" Target="../ink/ink4805.xml"/><Relationship Id="rId22" Type="http://schemas.openxmlformats.org/officeDocument/2006/relationships/customXml" Target="../ink/ink4724.xml"/><Relationship Id="rId43" Type="http://schemas.openxmlformats.org/officeDocument/2006/relationships/image" Target="../media/image488.png"/><Relationship Id="rId64" Type="http://schemas.openxmlformats.org/officeDocument/2006/relationships/image" Target="../media/image498.png"/><Relationship Id="rId118" Type="http://schemas.openxmlformats.org/officeDocument/2006/relationships/image" Target="../media/image525.png"/><Relationship Id="rId139" Type="http://schemas.openxmlformats.org/officeDocument/2006/relationships/customXml" Target="../ink/ink4784.xml"/><Relationship Id="rId85" Type="http://schemas.openxmlformats.org/officeDocument/2006/relationships/customXml" Target="../ink/ink4757.xml"/><Relationship Id="rId150" Type="http://schemas.openxmlformats.org/officeDocument/2006/relationships/image" Target="../media/image541.png"/><Relationship Id="rId171" Type="http://schemas.openxmlformats.org/officeDocument/2006/relationships/customXml" Target="../ink/ink4800.xml"/><Relationship Id="rId12" Type="http://schemas.openxmlformats.org/officeDocument/2006/relationships/customXml" Target="../ink/ink4719.xml"/><Relationship Id="rId33" Type="http://schemas.openxmlformats.org/officeDocument/2006/relationships/image" Target="../media/image484.png"/><Relationship Id="rId108" Type="http://schemas.openxmlformats.org/officeDocument/2006/relationships/image" Target="../media/image520.png"/><Relationship Id="rId129" Type="http://schemas.openxmlformats.org/officeDocument/2006/relationships/customXml" Target="../ink/ink4779.xml"/><Relationship Id="rId54" Type="http://schemas.openxmlformats.org/officeDocument/2006/relationships/image" Target="../media/image493.png"/><Relationship Id="rId75" Type="http://schemas.openxmlformats.org/officeDocument/2006/relationships/customXml" Target="../ink/ink4752.xml"/><Relationship Id="rId96" Type="http://schemas.openxmlformats.org/officeDocument/2006/relationships/image" Target="../media/image514.png"/><Relationship Id="rId140" Type="http://schemas.openxmlformats.org/officeDocument/2006/relationships/image" Target="../media/image536.png"/><Relationship Id="rId161" Type="http://schemas.openxmlformats.org/officeDocument/2006/relationships/customXml" Target="../ink/ink4795.xml"/><Relationship Id="rId182" Type="http://schemas.openxmlformats.org/officeDocument/2006/relationships/image" Target="../media/image557.png"/><Relationship Id="rId6" Type="http://schemas.openxmlformats.org/officeDocument/2006/relationships/customXml" Target="../ink/ink4716.xml"/><Relationship Id="rId23" Type="http://schemas.openxmlformats.org/officeDocument/2006/relationships/image" Target="../media/image480.png"/><Relationship Id="rId119" Type="http://schemas.openxmlformats.org/officeDocument/2006/relationships/customXml" Target="../ink/ink4774.xml"/><Relationship Id="rId44" Type="http://schemas.openxmlformats.org/officeDocument/2006/relationships/customXml" Target="../ink/ink4736.xml"/><Relationship Id="rId65" Type="http://schemas.openxmlformats.org/officeDocument/2006/relationships/customXml" Target="../ink/ink4747.xml"/><Relationship Id="rId86" Type="http://schemas.openxmlformats.org/officeDocument/2006/relationships/image" Target="../media/image509.png"/><Relationship Id="rId130" Type="http://schemas.openxmlformats.org/officeDocument/2006/relationships/image" Target="../media/image531.png"/><Relationship Id="rId151" Type="http://schemas.openxmlformats.org/officeDocument/2006/relationships/customXml" Target="../ink/ink4790.xml"/><Relationship Id="rId172" Type="http://schemas.openxmlformats.org/officeDocument/2006/relationships/image" Target="../media/image552.png"/><Relationship Id="rId13" Type="http://schemas.openxmlformats.org/officeDocument/2006/relationships/image" Target="../media/image475.png"/><Relationship Id="rId18" Type="http://schemas.openxmlformats.org/officeDocument/2006/relationships/customXml" Target="../ink/ink4722.xml"/><Relationship Id="rId39" Type="http://schemas.openxmlformats.org/officeDocument/2006/relationships/customXml" Target="../ink/ink4733.xml"/><Relationship Id="rId109" Type="http://schemas.openxmlformats.org/officeDocument/2006/relationships/customXml" Target="../ink/ink4769.xml"/><Relationship Id="rId34" Type="http://schemas.openxmlformats.org/officeDocument/2006/relationships/customXml" Target="../ink/ink4730.xml"/><Relationship Id="rId50" Type="http://schemas.openxmlformats.org/officeDocument/2006/relationships/image" Target="../media/image491.png"/><Relationship Id="rId55" Type="http://schemas.openxmlformats.org/officeDocument/2006/relationships/customXml" Target="../ink/ink4742.xml"/><Relationship Id="rId76" Type="http://schemas.openxmlformats.org/officeDocument/2006/relationships/image" Target="../media/image504.png"/><Relationship Id="rId97" Type="http://schemas.openxmlformats.org/officeDocument/2006/relationships/customXml" Target="../ink/ink4763.xml"/><Relationship Id="rId104" Type="http://schemas.openxmlformats.org/officeDocument/2006/relationships/image" Target="../media/image518.png"/><Relationship Id="rId120" Type="http://schemas.openxmlformats.org/officeDocument/2006/relationships/image" Target="../media/image526.png"/><Relationship Id="rId125" Type="http://schemas.openxmlformats.org/officeDocument/2006/relationships/customXml" Target="../ink/ink4777.xml"/><Relationship Id="rId141" Type="http://schemas.openxmlformats.org/officeDocument/2006/relationships/customXml" Target="../ink/ink4785.xml"/><Relationship Id="rId146" Type="http://schemas.openxmlformats.org/officeDocument/2006/relationships/image" Target="../media/image539.png"/><Relationship Id="rId167" Type="http://schemas.openxmlformats.org/officeDocument/2006/relationships/customXml" Target="../ink/ink4798.xml"/><Relationship Id="rId188" Type="http://schemas.openxmlformats.org/officeDocument/2006/relationships/image" Target="../media/image560.png"/><Relationship Id="rId7" Type="http://schemas.openxmlformats.org/officeDocument/2006/relationships/image" Target="../media/image471.png"/><Relationship Id="rId71" Type="http://schemas.openxmlformats.org/officeDocument/2006/relationships/customXml" Target="../ink/ink4750.xml"/><Relationship Id="rId92" Type="http://schemas.openxmlformats.org/officeDocument/2006/relationships/image" Target="../media/image512.png"/><Relationship Id="rId162" Type="http://schemas.openxmlformats.org/officeDocument/2006/relationships/image" Target="../media/image547.png"/><Relationship Id="rId183" Type="http://schemas.openxmlformats.org/officeDocument/2006/relationships/customXml" Target="../ink/ink4806.xml"/><Relationship Id="rId2" Type="http://schemas.openxmlformats.org/officeDocument/2006/relationships/customXml" Target="../ink/ink4714.xml"/><Relationship Id="rId29" Type="http://schemas.openxmlformats.org/officeDocument/2006/relationships/image" Target="../media/image483.png"/><Relationship Id="rId24" Type="http://schemas.openxmlformats.org/officeDocument/2006/relationships/customXml" Target="../ink/ink4725.xml"/><Relationship Id="rId40" Type="http://schemas.openxmlformats.org/officeDocument/2006/relationships/customXml" Target="../ink/ink4734.xml"/><Relationship Id="rId45" Type="http://schemas.openxmlformats.org/officeDocument/2006/relationships/image" Target="../media/image489.png"/><Relationship Id="rId66" Type="http://schemas.openxmlformats.org/officeDocument/2006/relationships/image" Target="../media/image499.png"/><Relationship Id="rId87" Type="http://schemas.openxmlformats.org/officeDocument/2006/relationships/customXml" Target="../ink/ink4758.xml"/><Relationship Id="rId110" Type="http://schemas.openxmlformats.org/officeDocument/2006/relationships/image" Target="../media/image521.png"/><Relationship Id="rId115" Type="http://schemas.openxmlformats.org/officeDocument/2006/relationships/customXml" Target="../ink/ink4772.xml"/><Relationship Id="rId131" Type="http://schemas.openxmlformats.org/officeDocument/2006/relationships/customXml" Target="../ink/ink4780.xml"/><Relationship Id="rId136" Type="http://schemas.openxmlformats.org/officeDocument/2006/relationships/image" Target="../media/image534.png"/><Relationship Id="rId157" Type="http://schemas.openxmlformats.org/officeDocument/2006/relationships/customXml" Target="../ink/ink4793.xml"/><Relationship Id="rId178" Type="http://schemas.openxmlformats.org/officeDocument/2006/relationships/image" Target="../media/image555.png"/><Relationship Id="rId61" Type="http://schemas.openxmlformats.org/officeDocument/2006/relationships/customXml" Target="../ink/ink4745.xml"/><Relationship Id="rId82" Type="http://schemas.openxmlformats.org/officeDocument/2006/relationships/image" Target="../media/image507.png"/><Relationship Id="rId152" Type="http://schemas.openxmlformats.org/officeDocument/2006/relationships/image" Target="../media/image542.png"/><Relationship Id="rId173" Type="http://schemas.openxmlformats.org/officeDocument/2006/relationships/customXml" Target="../ink/ink4801.xml"/><Relationship Id="rId19" Type="http://schemas.openxmlformats.org/officeDocument/2006/relationships/image" Target="../media/image478.png"/><Relationship Id="rId14" Type="http://schemas.openxmlformats.org/officeDocument/2006/relationships/customXml" Target="../ink/ink4720.xml"/><Relationship Id="rId30" Type="http://schemas.openxmlformats.org/officeDocument/2006/relationships/customXml" Target="../ink/ink4728.xml"/><Relationship Id="rId35" Type="http://schemas.openxmlformats.org/officeDocument/2006/relationships/customXml" Target="../ink/ink4731.xml"/><Relationship Id="rId56" Type="http://schemas.openxmlformats.org/officeDocument/2006/relationships/image" Target="../media/image494.png"/><Relationship Id="rId77" Type="http://schemas.openxmlformats.org/officeDocument/2006/relationships/customXml" Target="../ink/ink4753.xml"/><Relationship Id="rId100" Type="http://schemas.openxmlformats.org/officeDocument/2006/relationships/image" Target="../media/image516.png"/><Relationship Id="rId105" Type="http://schemas.openxmlformats.org/officeDocument/2006/relationships/customXml" Target="../ink/ink4767.xml"/><Relationship Id="rId126" Type="http://schemas.openxmlformats.org/officeDocument/2006/relationships/image" Target="../media/image529.png"/><Relationship Id="rId147" Type="http://schemas.openxmlformats.org/officeDocument/2006/relationships/customXml" Target="../ink/ink4788.xml"/><Relationship Id="rId168" Type="http://schemas.openxmlformats.org/officeDocument/2006/relationships/image" Target="../media/image550.png"/><Relationship Id="rId8" Type="http://schemas.openxmlformats.org/officeDocument/2006/relationships/customXml" Target="../ink/ink4717.xml"/><Relationship Id="rId51" Type="http://schemas.openxmlformats.org/officeDocument/2006/relationships/customXml" Target="../ink/ink4740.xml"/><Relationship Id="rId72" Type="http://schemas.openxmlformats.org/officeDocument/2006/relationships/image" Target="../media/image502.png"/><Relationship Id="rId93" Type="http://schemas.openxmlformats.org/officeDocument/2006/relationships/customXml" Target="../ink/ink4761.xml"/><Relationship Id="rId98" Type="http://schemas.openxmlformats.org/officeDocument/2006/relationships/image" Target="../media/image515.png"/><Relationship Id="rId121" Type="http://schemas.openxmlformats.org/officeDocument/2006/relationships/customXml" Target="../ink/ink4775.xml"/><Relationship Id="rId142" Type="http://schemas.openxmlformats.org/officeDocument/2006/relationships/image" Target="../media/image537.png"/><Relationship Id="rId163" Type="http://schemas.openxmlformats.org/officeDocument/2006/relationships/customXml" Target="../ink/ink4796.xml"/><Relationship Id="rId184" Type="http://schemas.openxmlformats.org/officeDocument/2006/relationships/image" Target="../media/image558.png"/><Relationship Id="rId3" Type="http://schemas.openxmlformats.org/officeDocument/2006/relationships/image" Target="../media/image469.png"/><Relationship Id="rId25" Type="http://schemas.openxmlformats.org/officeDocument/2006/relationships/image" Target="../media/image481.png"/><Relationship Id="rId46" Type="http://schemas.openxmlformats.org/officeDocument/2006/relationships/customXml" Target="../ink/ink4737.xml"/><Relationship Id="rId67" Type="http://schemas.openxmlformats.org/officeDocument/2006/relationships/customXml" Target="../ink/ink4748.xml"/><Relationship Id="rId116" Type="http://schemas.openxmlformats.org/officeDocument/2006/relationships/image" Target="../media/image524.png"/><Relationship Id="rId137" Type="http://schemas.openxmlformats.org/officeDocument/2006/relationships/customXml" Target="../ink/ink4783.xml"/><Relationship Id="rId158" Type="http://schemas.openxmlformats.org/officeDocument/2006/relationships/image" Target="../media/image545.png"/><Relationship Id="rId20" Type="http://schemas.openxmlformats.org/officeDocument/2006/relationships/customXml" Target="../ink/ink4723.xml"/><Relationship Id="rId41" Type="http://schemas.openxmlformats.org/officeDocument/2006/relationships/image" Target="../media/image487.png"/><Relationship Id="rId62" Type="http://schemas.openxmlformats.org/officeDocument/2006/relationships/image" Target="../media/image497.png"/><Relationship Id="rId83" Type="http://schemas.openxmlformats.org/officeDocument/2006/relationships/customXml" Target="../ink/ink4756.xml"/><Relationship Id="rId88" Type="http://schemas.openxmlformats.org/officeDocument/2006/relationships/image" Target="../media/image510.png"/><Relationship Id="rId111" Type="http://schemas.openxmlformats.org/officeDocument/2006/relationships/customXml" Target="../ink/ink4770.xml"/><Relationship Id="rId132" Type="http://schemas.openxmlformats.org/officeDocument/2006/relationships/image" Target="../media/image532.png"/><Relationship Id="rId153" Type="http://schemas.openxmlformats.org/officeDocument/2006/relationships/customXml" Target="../ink/ink4791.xml"/><Relationship Id="rId174" Type="http://schemas.openxmlformats.org/officeDocument/2006/relationships/image" Target="../media/image553.png"/><Relationship Id="rId179" Type="http://schemas.openxmlformats.org/officeDocument/2006/relationships/customXml" Target="../ink/ink4804.xml"/><Relationship Id="rId15" Type="http://schemas.openxmlformats.org/officeDocument/2006/relationships/image" Target="../media/image476.png"/><Relationship Id="rId36" Type="http://schemas.openxmlformats.org/officeDocument/2006/relationships/image" Target="../media/image485.png"/><Relationship Id="rId57" Type="http://schemas.openxmlformats.org/officeDocument/2006/relationships/customXml" Target="../ink/ink4743.xml"/><Relationship Id="rId106" Type="http://schemas.openxmlformats.org/officeDocument/2006/relationships/image" Target="../media/image519.png"/><Relationship Id="rId127" Type="http://schemas.openxmlformats.org/officeDocument/2006/relationships/customXml" Target="../ink/ink4778.xml"/><Relationship Id="rId10" Type="http://schemas.openxmlformats.org/officeDocument/2006/relationships/customXml" Target="../ink/ink4718.xml"/><Relationship Id="rId31" Type="http://schemas.openxmlformats.org/officeDocument/2006/relationships/image" Target="../media/image144.png"/><Relationship Id="rId52" Type="http://schemas.openxmlformats.org/officeDocument/2006/relationships/image" Target="../media/image492.png"/><Relationship Id="rId73" Type="http://schemas.openxmlformats.org/officeDocument/2006/relationships/customXml" Target="../ink/ink4751.xml"/><Relationship Id="rId78" Type="http://schemas.openxmlformats.org/officeDocument/2006/relationships/image" Target="../media/image505.png"/><Relationship Id="rId94" Type="http://schemas.openxmlformats.org/officeDocument/2006/relationships/image" Target="../media/image513.png"/><Relationship Id="rId99" Type="http://schemas.openxmlformats.org/officeDocument/2006/relationships/customXml" Target="../ink/ink4764.xml"/><Relationship Id="rId101" Type="http://schemas.openxmlformats.org/officeDocument/2006/relationships/customXml" Target="../ink/ink4765.xml"/><Relationship Id="rId122" Type="http://schemas.openxmlformats.org/officeDocument/2006/relationships/image" Target="../media/image527.png"/><Relationship Id="rId143" Type="http://schemas.openxmlformats.org/officeDocument/2006/relationships/customXml" Target="../ink/ink4786.xml"/><Relationship Id="rId148" Type="http://schemas.openxmlformats.org/officeDocument/2006/relationships/image" Target="../media/image540.png"/><Relationship Id="rId164" Type="http://schemas.openxmlformats.org/officeDocument/2006/relationships/image" Target="../media/image548.png"/><Relationship Id="rId169" Type="http://schemas.openxmlformats.org/officeDocument/2006/relationships/customXml" Target="../ink/ink4799.xml"/><Relationship Id="rId185" Type="http://schemas.openxmlformats.org/officeDocument/2006/relationships/customXml" Target="../ink/ink4807.xml"/><Relationship Id="rId4" Type="http://schemas.openxmlformats.org/officeDocument/2006/relationships/customXml" Target="../ink/ink4715.xml"/><Relationship Id="rId9" Type="http://schemas.openxmlformats.org/officeDocument/2006/relationships/image" Target="../media/image473.png"/><Relationship Id="rId180" Type="http://schemas.openxmlformats.org/officeDocument/2006/relationships/image" Target="../media/image556.png"/><Relationship Id="rId26" Type="http://schemas.openxmlformats.org/officeDocument/2006/relationships/customXml" Target="../ink/ink4726.xml"/><Relationship Id="rId47" Type="http://schemas.openxmlformats.org/officeDocument/2006/relationships/customXml" Target="../ink/ink4738.xml"/><Relationship Id="rId68" Type="http://schemas.openxmlformats.org/officeDocument/2006/relationships/image" Target="../media/image500.png"/><Relationship Id="rId89" Type="http://schemas.openxmlformats.org/officeDocument/2006/relationships/customXml" Target="../ink/ink4759.xml"/><Relationship Id="rId112" Type="http://schemas.openxmlformats.org/officeDocument/2006/relationships/image" Target="../media/image522.png"/><Relationship Id="rId133" Type="http://schemas.openxmlformats.org/officeDocument/2006/relationships/customXml" Target="../ink/ink4781.xml"/><Relationship Id="rId154" Type="http://schemas.openxmlformats.org/officeDocument/2006/relationships/image" Target="../media/image543.png"/><Relationship Id="rId175" Type="http://schemas.openxmlformats.org/officeDocument/2006/relationships/customXml" Target="../ink/ink4802.xml"/><Relationship Id="rId16" Type="http://schemas.openxmlformats.org/officeDocument/2006/relationships/customXml" Target="../ink/ink4721.xml"/><Relationship Id="rId37" Type="http://schemas.openxmlformats.org/officeDocument/2006/relationships/customXml" Target="../ink/ink4732.xml"/><Relationship Id="rId58" Type="http://schemas.openxmlformats.org/officeDocument/2006/relationships/image" Target="../media/image495.png"/><Relationship Id="rId79" Type="http://schemas.openxmlformats.org/officeDocument/2006/relationships/customXml" Target="../ink/ink4754.xml"/><Relationship Id="rId102" Type="http://schemas.openxmlformats.org/officeDocument/2006/relationships/image" Target="../media/image517.png"/><Relationship Id="rId123" Type="http://schemas.openxmlformats.org/officeDocument/2006/relationships/customXml" Target="../ink/ink4776.xml"/><Relationship Id="rId144" Type="http://schemas.openxmlformats.org/officeDocument/2006/relationships/image" Target="../media/image538.png"/><Relationship Id="rId90" Type="http://schemas.openxmlformats.org/officeDocument/2006/relationships/image" Target="../media/image511.png"/><Relationship Id="rId165" Type="http://schemas.openxmlformats.org/officeDocument/2006/relationships/customXml" Target="../ink/ink4797.xml"/><Relationship Id="rId186" Type="http://schemas.openxmlformats.org/officeDocument/2006/relationships/image" Target="../media/image559.png"/><Relationship Id="rId27" Type="http://schemas.openxmlformats.org/officeDocument/2006/relationships/image" Target="../media/image482.png"/><Relationship Id="rId48" Type="http://schemas.openxmlformats.org/officeDocument/2006/relationships/image" Target="../media/image490.png"/><Relationship Id="rId69" Type="http://schemas.openxmlformats.org/officeDocument/2006/relationships/customXml" Target="../ink/ink4749.xml"/><Relationship Id="rId113" Type="http://schemas.openxmlformats.org/officeDocument/2006/relationships/customXml" Target="../ink/ink4771.xml"/><Relationship Id="rId134" Type="http://schemas.openxmlformats.org/officeDocument/2006/relationships/image" Target="../media/image533.png"/><Relationship Id="rId80" Type="http://schemas.openxmlformats.org/officeDocument/2006/relationships/image" Target="../media/image506.png"/><Relationship Id="rId155" Type="http://schemas.openxmlformats.org/officeDocument/2006/relationships/customXml" Target="../ink/ink4792.xml"/><Relationship Id="rId176" Type="http://schemas.openxmlformats.org/officeDocument/2006/relationships/image" Target="../media/image554.png"/><Relationship Id="rId17" Type="http://schemas.openxmlformats.org/officeDocument/2006/relationships/image" Target="../media/image477.png"/><Relationship Id="rId38" Type="http://schemas.openxmlformats.org/officeDocument/2006/relationships/image" Target="../media/image486.png"/><Relationship Id="rId59" Type="http://schemas.openxmlformats.org/officeDocument/2006/relationships/customXml" Target="../ink/ink4744.xml"/><Relationship Id="rId103" Type="http://schemas.openxmlformats.org/officeDocument/2006/relationships/customXml" Target="../ink/ink4766.xml"/><Relationship Id="rId124" Type="http://schemas.openxmlformats.org/officeDocument/2006/relationships/image" Target="../media/image528.png"/><Relationship Id="rId70" Type="http://schemas.openxmlformats.org/officeDocument/2006/relationships/image" Target="../media/image501.png"/><Relationship Id="rId91" Type="http://schemas.openxmlformats.org/officeDocument/2006/relationships/customXml" Target="../ink/ink4760.xml"/><Relationship Id="rId145" Type="http://schemas.openxmlformats.org/officeDocument/2006/relationships/customXml" Target="../ink/ink4787.xml"/><Relationship Id="rId166" Type="http://schemas.openxmlformats.org/officeDocument/2006/relationships/image" Target="../media/image549.png"/><Relationship Id="rId187" Type="http://schemas.openxmlformats.org/officeDocument/2006/relationships/customXml" Target="../ink/ink4808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727.xml"/><Relationship Id="rId49" Type="http://schemas.openxmlformats.org/officeDocument/2006/relationships/customXml" Target="../ink/ink4739.xml"/><Relationship Id="rId114" Type="http://schemas.openxmlformats.org/officeDocument/2006/relationships/image" Target="../media/image523.png"/><Relationship Id="rId60" Type="http://schemas.openxmlformats.org/officeDocument/2006/relationships/image" Target="../media/image496.png"/><Relationship Id="rId81" Type="http://schemas.openxmlformats.org/officeDocument/2006/relationships/customXml" Target="../ink/ink4755.xml"/><Relationship Id="rId135" Type="http://schemas.openxmlformats.org/officeDocument/2006/relationships/customXml" Target="../ink/ink4782.xml"/><Relationship Id="rId156" Type="http://schemas.openxmlformats.org/officeDocument/2006/relationships/image" Target="../media/image544.png"/><Relationship Id="rId177" Type="http://schemas.openxmlformats.org/officeDocument/2006/relationships/customXml" Target="../ink/ink4803.xml"/></Relationships>
</file>

<file path=ppt/slides/_rels/slide108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868.xml"/><Relationship Id="rId21" Type="http://schemas.openxmlformats.org/officeDocument/2006/relationships/image" Target="../media/image479.png"/><Relationship Id="rId42" Type="http://schemas.openxmlformats.org/officeDocument/2006/relationships/customXml" Target="../ink/ink4830.xml"/><Relationship Id="rId63" Type="http://schemas.openxmlformats.org/officeDocument/2006/relationships/customXml" Target="../ink/ink4841.xml"/><Relationship Id="rId84" Type="http://schemas.openxmlformats.org/officeDocument/2006/relationships/image" Target="../media/image508.png"/><Relationship Id="rId138" Type="http://schemas.openxmlformats.org/officeDocument/2006/relationships/image" Target="../media/image535.png"/><Relationship Id="rId159" Type="http://schemas.openxmlformats.org/officeDocument/2006/relationships/customXml" Target="../ink/ink4889.xml"/><Relationship Id="rId170" Type="http://schemas.openxmlformats.org/officeDocument/2006/relationships/image" Target="../media/image551.png"/><Relationship Id="rId191" Type="http://schemas.openxmlformats.org/officeDocument/2006/relationships/customXml" Target="../ink/ink4905.xml"/><Relationship Id="rId107" Type="http://schemas.openxmlformats.org/officeDocument/2006/relationships/customXml" Target="../ink/ink4863.xml"/><Relationship Id="rId11" Type="http://schemas.openxmlformats.org/officeDocument/2006/relationships/image" Target="../media/image474.png"/><Relationship Id="rId32" Type="http://schemas.openxmlformats.org/officeDocument/2006/relationships/customXml" Target="../ink/ink4824.xml"/><Relationship Id="rId53" Type="http://schemas.openxmlformats.org/officeDocument/2006/relationships/customXml" Target="../ink/ink4836.xml"/><Relationship Id="rId74" Type="http://schemas.openxmlformats.org/officeDocument/2006/relationships/image" Target="../media/image503.png"/><Relationship Id="rId128" Type="http://schemas.openxmlformats.org/officeDocument/2006/relationships/image" Target="../media/image530.png"/><Relationship Id="rId149" Type="http://schemas.openxmlformats.org/officeDocument/2006/relationships/customXml" Target="../ink/ink4884.xml"/><Relationship Id="rId5" Type="http://schemas.openxmlformats.org/officeDocument/2006/relationships/image" Target="../media/image470.png"/><Relationship Id="rId95" Type="http://schemas.openxmlformats.org/officeDocument/2006/relationships/customXml" Target="../ink/ink4857.xml"/><Relationship Id="rId160" Type="http://schemas.openxmlformats.org/officeDocument/2006/relationships/image" Target="../media/image546.png"/><Relationship Id="rId181" Type="http://schemas.openxmlformats.org/officeDocument/2006/relationships/customXml" Target="../ink/ink4900.xml"/><Relationship Id="rId22" Type="http://schemas.openxmlformats.org/officeDocument/2006/relationships/customXml" Target="../ink/ink4819.xml"/><Relationship Id="rId43" Type="http://schemas.openxmlformats.org/officeDocument/2006/relationships/image" Target="../media/image488.png"/><Relationship Id="rId64" Type="http://schemas.openxmlformats.org/officeDocument/2006/relationships/image" Target="../media/image498.png"/><Relationship Id="rId118" Type="http://schemas.openxmlformats.org/officeDocument/2006/relationships/image" Target="../media/image525.png"/><Relationship Id="rId139" Type="http://schemas.openxmlformats.org/officeDocument/2006/relationships/customXml" Target="../ink/ink4879.xml"/><Relationship Id="rId85" Type="http://schemas.openxmlformats.org/officeDocument/2006/relationships/customXml" Target="../ink/ink4852.xml"/><Relationship Id="rId150" Type="http://schemas.openxmlformats.org/officeDocument/2006/relationships/image" Target="../media/image541.png"/><Relationship Id="rId171" Type="http://schemas.openxmlformats.org/officeDocument/2006/relationships/customXml" Target="../ink/ink4895.xml"/><Relationship Id="rId192" Type="http://schemas.openxmlformats.org/officeDocument/2006/relationships/image" Target="../media/image562.png"/><Relationship Id="rId12" Type="http://schemas.openxmlformats.org/officeDocument/2006/relationships/customXml" Target="../ink/ink4814.xml"/><Relationship Id="rId33" Type="http://schemas.openxmlformats.org/officeDocument/2006/relationships/image" Target="../media/image484.png"/><Relationship Id="rId108" Type="http://schemas.openxmlformats.org/officeDocument/2006/relationships/image" Target="../media/image520.png"/><Relationship Id="rId129" Type="http://schemas.openxmlformats.org/officeDocument/2006/relationships/customXml" Target="../ink/ink4874.xml"/><Relationship Id="rId54" Type="http://schemas.openxmlformats.org/officeDocument/2006/relationships/image" Target="../media/image493.png"/><Relationship Id="rId75" Type="http://schemas.openxmlformats.org/officeDocument/2006/relationships/customXml" Target="../ink/ink4847.xml"/><Relationship Id="rId96" Type="http://schemas.openxmlformats.org/officeDocument/2006/relationships/image" Target="../media/image514.png"/><Relationship Id="rId140" Type="http://schemas.openxmlformats.org/officeDocument/2006/relationships/image" Target="../media/image536.png"/><Relationship Id="rId161" Type="http://schemas.openxmlformats.org/officeDocument/2006/relationships/customXml" Target="../ink/ink4890.xml"/><Relationship Id="rId182" Type="http://schemas.openxmlformats.org/officeDocument/2006/relationships/image" Target="../media/image557.png"/><Relationship Id="rId6" Type="http://schemas.openxmlformats.org/officeDocument/2006/relationships/customXml" Target="../ink/ink4811.xml"/><Relationship Id="rId23" Type="http://schemas.openxmlformats.org/officeDocument/2006/relationships/image" Target="../media/image480.png"/><Relationship Id="rId119" Type="http://schemas.openxmlformats.org/officeDocument/2006/relationships/customXml" Target="../ink/ink4869.xml"/><Relationship Id="rId44" Type="http://schemas.openxmlformats.org/officeDocument/2006/relationships/customXml" Target="../ink/ink4831.xml"/><Relationship Id="rId65" Type="http://schemas.openxmlformats.org/officeDocument/2006/relationships/customXml" Target="../ink/ink4842.xml"/><Relationship Id="rId86" Type="http://schemas.openxmlformats.org/officeDocument/2006/relationships/image" Target="../media/image509.png"/><Relationship Id="rId130" Type="http://schemas.openxmlformats.org/officeDocument/2006/relationships/image" Target="../media/image531.png"/><Relationship Id="rId151" Type="http://schemas.openxmlformats.org/officeDocument/2006/relationships/customXml" Target="../ink/ink4885.xml"/><Relationship Id="rId172" Type="http://schemas.openxmlformats.org/officeDocument/2006/relationships/image" Target="../media/image552.png"/><Relationship Id="rId193" Type="http://schemas.openxmlformats.org/officeDocument/2006/relationships/customXml" Target="../ink/ink4906.xml"/><Relationship Id="rId13" Type="http://schemas.openxmlformats.org/officeDocument/2006/relationships/image" Target="../media/image475.png"/><Relationship Id="rId109" Type="http://schemas.openxmlformats.org/officeDocument/2006/relationships/customXml" Target="../ink/ink4864.xml"/><Relationship Id="rId34" Type="http://schemas.openxmlformats.org/officeDocument/2006/relationships/customXml" Target="../ink/ink4825.xml"/><Relationship Id="rId50" Type="http://schemas.openxmlformats.org/officeDocument/2006/relationships/image" Target="../media/image491.png"/><Relationship Id="rId55" Type="http://schemas.openxmlformats.org/officeDocument/2006/relationships/customXml" Target="../ink/ink4837.xml"/><Relationship Id="rId76" Type="http://schemas.openxmlformats.org/officeDocument/2006/relationships/image" Target="../media/image504.png"/><Relationship Id="rId97" Type="http://schemas.openxmlformats.org/officeDocument/2006/relationships/customXml" Target="../ink/ink4858.xml"/><Relationship Id="rId104" Type="http://schemas.openxmlformats.org/officeDocument/2006/relationships/image" Target="../media/image518.png"/><Relationship Id="rId120" Type="http://schemas.openxmlformats.org/officeDocument/2006/relationships/image" Target="../media/image526.png"/><Relationship Id="rId125" Type="http://schemas.openxmlformats.org/officeDocument/2006/relationships/customXml" Target="../ink/ink4872.xml"/><Relationship Id="rId141" Type="http://schemas.openxmlformats.org/officeDocument/2006/relationships/customXml" Target="../ink/ink4880.xml"/><Relationship Id="rId146" Type="http://schemas.openxmlformats.org/officeDocument/2006/relationships/image" Target="../media/image539.png"/><Relationship Id="rId167" Type="http://schemas.openxmlformats.org/officeDocument/2006/relationships/customXml" Target="../ink/ink4893.xml"/><Relationship Id="rId188" Type="http://schemas.openxmlformats.org/officeDocument/2006/relationships/image" Target="../media/image560.png"/><Relationship Id="rId7" Type="http://schemas.openxmlformats.org/officeDocument/2006/relationships/image" Target="../media/image471.png"/><Relationship Id="rId71" Type="http://schemas.openxmlformats.org/officeDocument/2006/relationships/customXml" Target="../ink/ink4845.xml"/><Relationship Id="rId92" Type="http://schemas.openxmlformats.org/officeDocument/2006/relationships/image" Target="../media/image512.png"/><Relationship Id="rId162" Type="http://schemas.openxmlformats.org/officeDocument/2006/relationships/image" Target="../media/image547.png"/><Relationship Id="rId183" Type="http://schemas.openxmlformats.org/officeDocument/2006/relationships/customXml" Target="../ink/ink4901.xml"/><Relationship Id="rId2" Type="http://schemas.openxmlformats.org/officeDocument/2006/relationships/customXml" Target="../ink/ink4809.xml"/><Relationship Id="rId29" Type="http://schemas.openxmlformats.org/officeDocument/2006/relationships/image" Target="../media/image483.png"/><Relationship Id="rId24" Type="http://schemas.openxmlformats.org/officeDocument/2006/relationships/customXml" Target="../ink/ink4820.xml"/><Relationship Id="rId40" Type="http://schemas.openxmlformats.org/officeDocument/2006/relationships/customXml" Target="../ink/ink4829.xml"/><Relationship Id="rId45" Type="http://schemas.openxmlformats.org/officeDocument/2006/relationships/image" Target="../media/image489.png"/><Relationship Id="rId66" Type="http://schemas.openxmlformats.org/officeDocument/2006/relationships/image" Target="../media/image499.png"/><Relationship Id="rId87" Type="http://schemas.openxmlformats.org/officeDocument/2006/relationships/customXml" Target="../ink/ink4853.xml"/><Relationship Id="rId110" Type="http://schemas.openxmlformats.org/officeDocument/2006/relationships/image" Target="../media/image521.png"/><Relationship Id="rId115" Type="http://schemas.openxmlformats.org/officeDocument/2006/relationships/customXml" Target="../ink/ink4867.xml"/><Relationship Id="rId131" Type="http://schemas.openxmlformats.org/officeDocument/2006/relationships/customXml" Target="../ink/ink4875.xml"/><Relationship Id="rId136" Type="http://schemas.openxmlformats.org/officeDocument/2006/relationships/image" Target="../media/image534.png"/><Relationship Id="rId157" Type="http://schemas.openxmlformats.org/officeDocument/2006/relationships/customXml" Target="../ink/ink4888.xml"/><Relationship Id="rId178" Type="http://schemas.openxmlformats.org/officeDocument/2006/relationships/image" Target="../media/image555.png"/><Relationship Id="rId61" Type="http://schemas.openxmlformats.org/officeDocument/2006/relationships/customXml" Target="../ink/ink4840.xml"/><Relationship Id="rId82" Type="http://schemas.openxmlformats.org/officeDocument/2006/relationships/image" Target="../media/image507.png"/><Relationship Id="rId152" Type="http://schemas.openxmlformats.org/officeDocument/2006/relationships/image" Target="../media/image542.png"/><Relationship Id="rId173" Type="http://schemas.openxmlformats.org/officeDocument/2006/relationships/customXml" Target="../ink/ink4896.xml"/><Relationship Id="rId194" Type="http://schemas.openxmlformats.org/officeDocument/2006/relationships/image" Target="../media/image563.png"/><Relationship Id="rId19" Type="http://schemas.openxmlformats.org/officeDocument/2006/relationships/image" Target="../media/image478.png"/><Relationship Id="rId14" Type="http://schemas.openxmlformats.org/officeDocument/2006/relationships/customXml" Target="../ink/ink4815.xml"/><Relationship Id="rId30" Type="http://schemas.openxmlformats.org/officeDocument/2006/relationships/customXml" Target="../ink/ink4823.xml"/><Relationship Id="rId35" Type="http://schemas.openxmlformats.org/officeDocument/2006/relationships/customXml" Target="../ink/ink4826.xml"/><Relationship Id="rId56" Type="http://schemas.openxmlformats.org/officeDocument/2006/relationships/image" Target="../media/image494.png"/><Relationship Id="rId77" Type="http://schemas.openxmlformats.org/officeDocument/2006/relationships/customXml" Target="../ink/ink4848.xml"/><Relationship Id="rId100" Type="http://schemas.openxmlformats.org/officeDocument/2006/relationships/image" Target="../media/image516.png"/><Relationship Id="rId105" Type="http://schemas.openxmlformats.org/officeDocument/2006/relationships/customXml" Target="../ink/ink4862.xml"/><Relationship Id="rId126" Type="http://schemas.openxmlformats.org/officeDocument/2006/relationships/image" Target="../media/image529.png"/><Relationship Id="rId147" Type="http://schemas.openxmlformats.org/officeDocument/2006/relationships/customXml" Target="../ink/ink4883.xml"/><Relationship Id="rId168" Type="http://schemas.openxmlformats.org/officeDocument/2006/relationships/image" Target="../media/image550.png"/><Relationship Id="rId8" Type="http://schemas.openxmlformats.org/officeDocument/2006/relationships/customXml" Target="../ink/ink4812.xml"/><Relationship Id="rId51" Type="http://schemas.openxmlformats.org/officeDocument/2006/relationships/customXml" Target="../ink/ink4835.xml"/><Relationship Id="rId72" Type="http://schemas.openxmlformats.org/officeDocument/2006/relationships/image" Target="../media/image502.png"/><Relationship Id="rId93" Type="http://schemas.openxmlformats.org/officeDocument/2006/relationships/customXml" Target="../ink/ink4856.xml"/><Relationship Id="rId98" Type="http://schemas.openxmlformats.org/officeDocument/2006/relationships/image" Target="../media/image515.png"/><Relationship Id="rId121" Type="http://schemas.openxmlformats.org/officeDocument/2006/relationships/customXml" Target="../ink/ink4870.xml"/><Relationship Id="rId142" Type="http://schemas.openxmlformats.org/officeDocument/2006/relationships/image" Target="../media/image537.png"/><Relationship Id="rId163" Type="http://schemas.openxmlformats.org/officeDocument/2006/relationships/customXml" Target="../ink/ink4891.xml"/><Relationship Id="rId184" Type="http://schemas.openxmlformats.org/officeDocument/2006/relationships/image" Target="../media/image558.png"/><Relationship Id="rId189" Type="http://schemas.openxmlformats.org/officeDocument/2006/relationships/customXml" Target="../ink/ink4904.xml"/><Relationship Id="rId3" Type="http://schemas.openxmlformats.org/officeDocument/2006/relationships/image" Target="../media/image469.png"/><Relationship Id="rId25" Type="http://schemas.openxmlformats.org/officeDocument/2006/relationships/image" Target="../media/image481.png"/><Relationship Id="rId46" Type="http://schemas.openxmlformats.org/officeDocument/2006/relationships/customXml" Target="../ink/ink4832.xml"/><Relationship Id="rId67" Type="http://schemas.openxmlformats.org/officeDocument/2006/relationships/customXml" Target="../ink/ink4843.xml"/><Relationship Id="rId116" Type="http://schemas.openxmlformats.org/officeDocument/2006/relationships/image" Target="../media/image524.png"/><Relationship Id="rId137" Type="http://schemas.openxmlformats.org/officeDocument/2006/relationships/customXml" Target="../ink/ink4878.xml"/><Relationship Id="rId158" Type="http://schemas.openxmlformats.org/officeDocument/2006/relationships/image" Target="../media/image545.png"/><Relationship Id="rId20" Type="http://schemas.openxmlformats.org/officeDocument/2006/relationships/customXml" Target="../ink/ink4818.xml"/><Relationship Id="rId41" Type="http://schemas.openxmlformats.org/officeDocument/2006/relationships/image" Target="../media/image487.png"/><Relationship Id="rId62" Type="http://schemas.openxmlformats.org/officeDocument/2006/relationships/image" Target="../media/image497.png"/><Relationship Id="rId83" Type="http://schemas.openxmlformats.org/officeDocument/2006/relationships/customXml" Target="../ink/ink4851.xml"/><Relationship Id="rId88" Type="http://schemas.openxmlformats.org/officeDocument/2006/relationships/image" Target="../media/image510.png"/><Relationship Id="rId111" Type="http://schemas.openxmlformats.org/officeDocument/2006/relationships/customXml" Target="../ink/ink4865.xml"/><Relationship Id="rId132" Type="http://schemas.openxmlformats.org/officeDocument/2006/relationships/image" Target="../media/image532.png"/><Relationship Id="rId153" Type="http://schemas.openxmlformats.org/officeDocument/2006/relationships/customXml" Target="../ink/ink4886.xml"/><Relationship Id="rId174" Type="http://schemas.openxmlformats.org/officeDocument/2006/relationships/image" Target="../media/image553.png"/><Relationship Id="rId179" Type="http://schemas.openxmlformats.org/officeDocument/2006/relationships/customXml" Target="../ink/ink4899.xml"/><Relationship Id="rId190" Type="http://schemas.openxmlformats.org/officeDocument/2006/relationships/image" Target="../media/image561.png"/><Relationship Id="rId15" Type="http://schemas.openxmlformats.org/officeDocument/2006/relationships/image" Target="../media/image476.png"/><Relationship Id="rId36" Type="http://schemas.openxmlformats.org/officeDocument/2006/relationships/image" Target="../media/image485.png"/><Relationship Id="rId57" Type="http://schemas.openxmlformats.org/officeDocument/2006/relationships/customXml" Target="../ink/ink4838.xml"/><Relationship Id="rId106" Type="http://schemas.openxmlformats.org/officeDocument/2006/relationships/image" Target="../media/image519.png"/><Relationship Id="rId127" Type="http://schemas.openxmlformats.org/officeDocument/2006/relationships/customXml" Target="../ink/ink4873.xml"/><Relationship Id="rId10" Type="http://schemas.openxmlformats.org/officeDocument/2006/relationships/customXml" Target="../ink/ink4813.xml"/><Relationship Id="rId31" Type="http://schemas.openxmlformats.org/officeDocument/2006/relationships/image" Target="../media/image144.png"/><Relationship Id="rId52" Type="http://schemas.openxmlformats.org/officeDocument/2006/relationships/image" Target="../media/image492.png"/><Relationship Id="rId73" Type="http://schemas.openxmlformats.org/officeDocument/2006/relationships/customXml" Target="../ink/ink4846.xml"/><Relationship Id="rId78" Type="http://schemas.openxmlformats.org/officeDocument/2006/relationships/image" Target="../media/image505.png"/><Relationship Id="rId94" Type="http://schemas.openxmlformats.org/officeDocument/2006/relationships/image" Target="../media/image513.png"/><Relationship Id="rId99" Type="http://schemas.openxmlformats.org/officeDocument/2006/relationships/customXml" Target="../ink/ink4859.xml"/><Relationship Id="rId101" Type="http://schemas.openxmlformats.org/officeDocument/2006/relationships/customXml" Target="../ink/ink4860.xml"/><Relationship Id="rId122" Type="http://schemas.openxmlformats.org/officeDocument/2006/relationships/image" Target="../media/image527.png"/><Relationship Id="rId143" Type="http://schemas.openxmlformats.org/officeDocument/2006/relationships/customXml" Target="../ink/ink4881.xml"/><Relationship Id="rId148" Type="http://schemas.openxmlformats.org/officeDocument/2006/relationships/image" Target="../media/image540.png"/><Relationship Id="rId164" Type="http://schemas.openxmlformats.org/officeDocument/2006/relationships/image" Target="../media/image548.png"/><Relationship Id="rId169" Type="http://schemas.openxmlformats.org/officeDocument/2006/relationships/customXml" Target="../ink/ink4894.xml"/><Relationship Id="rId185" Type="http://schemas.openxmlformats.org/officeDocument/2006/relationships/customXml" Target="../ink/ink4902.xml"/><Relationship Id="rId4" Type="http://schemas.openxmlformats.org/officeDocument/2006/relationships/customXml" Target="../ink/ink4810.xml"/><Relationship Id="rId9" Type="http://schemas.openxmlformats.org/officeDocument/2006/relationships/image" Target="../media/image473.png"/><Relationship Id="rId180" Type="http://schemas.openxmlformats.org/officeDocument/2006/relationships/image" Target="../media/image556.png"/><Relationship Id="rId26" Type="http://schemas.openxmlformats.org/officeDocument/2006/relationships/customXml" Target="../ink/ink4821.xml"/><Relationship Id="rId47" Type="http://schemas.openxmlformats.org/officeDocument/2006/relationships/customXml" Target="../ink/ink4833.xml"/><Relationship Id="rId68" Type="http://schemas.openxmlformats.org/officeDocument/2006/relationships/image" Target="../media/image500.png"/><Relationship Id="rId89" Type="http://schemas.openxmlformats.org/officeDocument/2006/relationships/customXml" Target="../ink/ink4854.xml"/><Relationship Id="rId112" Type="http://schemas.openxmlformats.org/officeDocument/2006/relationships/image" Target="../media/image522.png"/><Relationship Id="rId133" Type="http://schemas.openxmlformats.org/officeDocument/2006/relationships/customXml" Target="../ink/ink4876.xml"/><Relationship Id="rId154" Type="http://schemas.openxmlformats.org/officeDocument/2006/relationships/image" Target="../media/image543.png"/><Relationship Id="rId175" Type="http://schemas.openxmlformats.org/officeDocument/2006/relationships/customXml" Target="../ink/ink4897.xml"/><Relationship Id="rId16" Type="http://schemas.openxmlformats.org/officeDocument/2006/relationships/customXml" Target="../ink/ink4816.xml"/><Relationship Id="rId37" Type="http://schemas.openxmlformats.org/officeDocument/2006/relationships/customXml" Target="../ink/ink4827.xml"/><Relationship Id="rId58" Type="http://schemas.openxmlformats.org/officeDocument/2006/relationships/image" Target="../media/image495.png"/><Relationship Id="rId79" Type="http://schemas.openxmlformats.org/officeDocument/2006/relationships/customXml" Target="../ink/ink4849.xml"/><Relationship Id="rId102" Type="http://schemas.openxmlformats.org/officeDocument/2006/relationships/image" Target="../media/image517.png"/><Relationship Id="rId123" Type="http://schemas.openxmlformats.org/officeDocument/2006/relationships/customXml" Target="../ink/ink4871.xml"/><Relationship Id="rId144" Type="http://schemas.openxmlformats.org/officeDocument/2006/relationships/image" Target="../media/image538.png"/><Relationship Id="rId90" Type="http://schemas.openxmlformats.org/officeDocument/2006/relationships/image" Target="../media/image511.png"/><Relationship Id="rId165" Type="http://schemas.openxmlformats.org/officeDocument/2006/relationships/customXml" Target="../ink/ink4892.xml"/><Relationship Id="rId186" Type="http://schemas.openxmlformats.org/officeDocument/2006/relationships/image" Target="../media/image559.png"/><Relationship Id="rId27" Type="http://schemas.openxmlformats.org/officeDocument/2006/relationships/image" Target="../media/image482.png"/><Relationship Id="rId48" Type="http://schemas.openxmlformats.org/officeDocument/2006/relationships/image" Target="../media/image490.png"/><Relationship Id="rId69" Type="http://schemas.openxmlformats.org/officeDocument/2006/relationships/customXml" Target="../ink/ink4844.xml"/><Relationship Id="rId113" Type="http://schemas.openxmlformats.org/officeDocument/2006/relationships/customXml" Target="../ink/ink4866.xml"/><Relationship Id="rId134" Type="http://schemas.openxmlformats.org/officeDocument/2006/relationships/image" Target="../media/image533.png"/><Relationship Id="rId80" Type="http://schemas.openxmlformats.org/officeDocument/2006/relationships/image" Target="../media/image506.png"/><Relationship Id="rId155" Type="http://schemas.openxmlformats.org/officeDocument/2006/relationships/customXml" Target="../ink/ink4887.xml"/><Relationship Id="rId176" Type="http://schemas.openxmlformats.org/officeDocument/2006/relationships/image" Target="../media/image554.png"/><Relationship Id="rId17" Type="http://schemas.openxmlformats.org/officeDocument/2006/relationships/image" Target="../media/image477.png"/><Relationship Id="rId38" Type="http://schemas.openxmlformats.org/officeDocument/2006/relationships/image" Target="../media/image486.png"/><Relationship Id="rId59" Type="http://schemas.openxmlformats.org/officeDocument/2006/relationships/customXml" Target="../ink/ink4839.xml"/><Relationship Id="rId103" Type="http://schemas.openxmlformats.org/officeDocument/2006/relationships/customXml" Target="../ink/ink4861.xml"/><Relationship Id="rId124" Type="http://schemas.openxmlformats.org/officeDocument/2006/relationships/image" Target="../media/image528.png"/><Relationship Id="rId70" Type="http://schemas.openxmlformats.org/officeDocument/2006/relationships/image" Target="../media/image501.png"/><Relationship Id="rId91" Type="http://schemas.openxmlformats.org/officeDocument/2006/relationships/customXml" Target="../ink/ink4855.xml"/><Relationship Id="rId145" Type="http://schemas.openxmlformats.org/officeDocument/2006/relationships/customXml" Target="../ink/ink4882.xml"/><Relationship Id="rId166" Type="http://schemas.openxmlformats.org/officeDocument/2006/relationships/image" Target="../media/image549.png"/><Relationship Id="rId187" Type="http://schemas.openxmlformats.org/officeDocument/2006/relationships/customXml" Target="../ink/ink4903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822.xml"/><Relationship Id="rId49" Type="http://schemas.openxmlformats.org/officeDocument/2006/relationships/customXml" Target="../ink/ink4834.xml"/><Relationship Id="rId114" Type="http://schemas.openxmlformats.org/officeDocument/2006/relationships/image" Target="../media/image523.png"/><Relationship Id="rId60" Type="http://schemas.openxmlformats.org/officeDocument/2006/relationships/image" Target="../media/image496.png"/><Relationship Id="rId81" Type="http://schemas.openxmlformats.org/officeDocument/2006/relationships/customXml" Target="../ink/ink4850.xml"/><Relationship Id="rId135" Type="http://schemas.openxmlformats.org/officeDocument/2006/relationships/customXml" Target="../ink/ink4877.xml"/><Relationship Id="rId156" Type="http://schemas.openxmlformats.org/officeDocument/2006/relationships/image" Target="../media/image544.png"/><Relationship Id="rId177" Type="http://schemas.openxmlformats.org/officeDocument/2006/relationships/customXml" Target="../ink/ink4898.xml"/><Relationship Id="rId18" Type="http://schemas.openxmlformats.org/officeDocument/2006/relationships/customXml" Target="../ink/ink4817.xml"/><Relationship Id="rId39" Type="http://schemas.openxmlformats.org/officeDocument/2006/relationships/customXml" Target="../ink/ink4828.xml"/></Relationships>
</file>

<file path=ppt/slides/_rels/slide109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4966.xml"/><Relationship Id="rId21" Type="http://schemas.openxmlformats.org/officeDocument/2006/relationships/image" Target="../media/image479.png"/><Relationship Id="rId42" Type="http://schemas.openxmlformats.org/officeDocument/2006/relationships/customXml" Target="../ink/ink4928.xml"/><Relationship Id="rId63" Type="http://schemas.openxmlformats.org/officeDocument/2006/relationships/customXml" Target="../ink/ink4939.xml"/><Relationship Id="rId84" Type="http://schemas.openxmlformats.org/officeDocument/2006/relationships/image" Target="../media/image508.png"/><Relationship Id="rId138" Type="http://schemas.openxmlformats.org/officeDocument/2006/relationships/image" Target="../media/image535.png"/><Relationship Id="rId159" Type="http://schemas.openxmlformats.org/officeDocument/2006/relationships/customXml" Target="../ink/ink4987.xml"/><Relationship Id="rId170" Type="http://schemas.openxmlformats.org/officeDocument/2006/relationships/image" Target="../media/image551.png"/><Relationship Id="rId191" Type="http://schemas.openxmlformats.org/officeDocument/2006/relationships/customXml" Target="../ink/ink5003.xml"/><Relationship Id="rId107" Type="http://schemas.openxmlformats.org/officeDocument/2006/relationships/customXml" Target="../ink/ink4961.xml"/><Relationship Id="rId11" Type="http://schemas.openxmlformats.org/officeDocument/2006/relationships/image" Target="../media/image474.png"/><Relationship Id="rId32" Type="http://schemas.openxmlformats.org/officeDocument/2006/relationships/customXml" Target="../ink/ink4922.xml"/><Relationship Id="rId53" Type="http://schemas.openxmlformats.org/officeDocument/2006/relationships/customXml" Target="../ink/ink4934.xml"/><Relationship Id="rId74" Type="http://schemas.openxmlformats.org/officeDocument/2006/relationships/image" Target="../media/image503.png"/><Relationship Id="rId128" Type="http://schemas.openxmlformats.org/officeDocument/2006/relationships/image" Target="../media/image530.png"/><Relationship Id="rId149" Type="http://schemas.openxmlformats.org/officeDocument/2006/relationships/customXml" Target="../ink/ink4982.xml"/><Relationship Id="rId5" Type="http://schemas.openxmlformats.org/officeDocument/2006/relationships/image" Target="../media/image470.png"/><Relationship Id="rId95" Type="http://schemas.openxmlformats.org/officeDocument/2006/relationships/customXml" Target="../ink/ink4955.xml"/><Relationship Id="rId160" Type="http://schemas.openxmlformats.org/officeDocument/2006/relationships/image" Target="../media/image546.png"/><Relationship Id="rId181" Type="http://schemas.openxmlformats.org/officeDocument/2006/relationships/customXml" Target="../ink/ink4998.xml"/><Relationship Id="rId22" Type="http://schemas.openxmlformats.org/officeDocument/2006/relationships/customXml" Target="../ink/ink4917.xml"/><Relationship Id="rId43" Type="http://schemas.openxmlformats.org/officeDocument/2006/relationships/image" Target="../media/image488.png"/><Relationship Id="rId64" Type="http://schemas.openxmlformats.org/officeDocument/2006/relationships/image" Target="../media/image498.png"/><Relationship Id="rId118" Type="http://schemas.openxmlformats.org/officeDocument/2006/relationships/image" Target="../media/image525.png"/><Relationship Id="rId139" Type="http://schemas.openxmlformats.org/officeDocument/2006/relationships/customXml" Target="../ink/ink4977.xml"/><Relationship Id="rId85" Type="http://schemas.openxmlformats.org/officeDocument/2006/relationships/customXml" Target="../ink/ink4950.xml"/><Relationship Id="rId150" Type="http://schemas.openxmlformats.org/officeDocument/2006/relationships/image" Target="../media/image541.png"/><Relationship Id="rId171" Type="http://schemas.openxmlformats.org/officeDocument/2006/relationships/customXml" Target="../ink/ink4993.xml"/><Relationship Id="rId192" Type="http://schemas.openxmlformats.org/officeDocument/2006/relationships/image" Target="../media/image562.png"/><Relationship Id="rId12" Type="http://schemas.openxmlformats.org/officeDocument/2006/relationships/customXml" Target="../ink/ink4912.xml"/><Relationship Id="rId33" Type="http://schemas.openxmlformats.org/officeDocument/2006/relationships/image" Target="../media/image484.png"/><Relationship Id="rId108" Type="http://schemas.openxmlformats.org/officeDocument/2006/relationships/image" Target="../media/image520.png"/><Relationship Id="rId129" Type="http://schemas.openxmlformats.org/officeDocument/2006/relationships/customXml" Target="../ink/ink4972.xml"/><Relationship Id="rId54" Type="http://schemas.openxmlformats.org/officeDocument/2006/relationships/image" Target="../media/image493.png"/><Relationship Id="rId75" Type="http://schemas.openxmlformats.org/officeDocument/2006/relationships/customXml" Target="../ink/ink4945.xml"/><Relationship Id="rId96" Type="http://schemas.openxmlformats.org/officeDocument/2006/relationships/image" Target="../media/image514.png"/><Relationship Id="rId140" Type="http://schemas.openxmlformats.org/officeDocument/2006/relationships/image" Target="../media/image536.png"/><Relationship Id="rId161" Type="http://schemas.openxmlformats.org/officeDocument/2006/relationships/customXml" Target="../ink/ink4988.xml"/><Relationship Id="rId182" Type="http://schemas.openxmlformats.org/officeDocument/2006/relationships/image" Target="../media/image557.png"/><Relationship Id="rId6" Type="http://schemas.openxmlformats.org/officeDocument/2006/relationships/customXml" Target="../ink/ink4909.xml"/><Relationship Id="rId23" Type="http://schemas.openxmlformats.org/officeDocument/2006/relationships/image" Target="../media/image480.png"/><Relationship Id="rId119" Type="http://schemas.openxmlformats.org/officeDocument/2006/relationships/customXml" Target="../ink/ink4967.xml"/><Relationship Id="rId44" Type="http://schemas.openxmlformats.org/officeDocument/2006/relationships/customXml" Target="../ink/ink4929.xml"/><Relationship Id="rId65" Type="http://schemas.openxmlformats.org/officeDocument/2006/relationships/customXml" Target="../ink/ink4940.xml"/><Relationship Id="rId86" Type="http://schemas.openxmlformats.org/officeDocument/2006/relationships/image" Target="../media/image509.png"/><Relationship Id="rId130" Type="http://schemas.openxmlformats.org/officeDocument/2006/relationships/image" Target="../media/image531.png"/><Relationship Id="rId151" Type="http://schemas.openxmlformats.org/officeDocument/2006/relationships/customXml" Target="../ink/ink4983.xml"/><Relationship Id="rId172" Type="http://schemas.openxmlformats.org/officeDocument/2006/relationships/image" Target="../media/image552.png"/><Relationship Id="rId193" Type="http://schemas.openxmlformats.org/officeDocument/2006/relationships/customXml" Target="../ink/ink5004.xml"/><Relationship Id="rId13" Type="http://schemas.openxmlformats.org/officeDocument/2006/relationships/image" Target="../media/image475.png"/><Relationship Id="rId109" Type="http://schemas.openxmlformats.org/officeDocument/2006/relationships/customXml" Target="../ink/ink4962.xml"/><Relationship Id="rId34" Type="http://schemas.openxmlformats.org/officeDocument/2006/relationships/customXml" Target="../ink/ink4923.xml"/><Relationship Id="rId55" Type="http://schemas.openxmlformats.org/officeDocument/2006/relationships/customXml" Target="../ink/ink4935.xml"/><Relationship Id="rId76" Type="http://schemas.openxmlformats.org/officeDocument/2006/relationships/image" Target="../media/image504.png"/><Relationship Id="rId97" Type="http://schemas.openxmlformats.org/officeDocument/2006/relationships/customXml" Target="../ink/ink4956.xml"/><Relationship Id="rId120" Type="http://schemas.openxmlformats.org/officeDocument/2006/relationships/image" Target="../media/image526.png"/><Relationship Id="rId141" Type="http://schemas.openxmlformats.org/officeDocument/2006/relationships/customXml" Target="../ink/ink4978.xml"/><Relationship Id="rId7" Type="http://schemas.openxmlformats.org/officeDocument/2006/relationships/image" Target="../media/image471.png"/><Relationship Id="rId162" Type="http://schemas.openxmlformats.org/officeDocument/2006/relationships/image" Target="../media/image547.png"/><Relationship Id="rId183" Type="http://schemas.openxmlformats.org/officeDocument/2006/relationships/customXml" Target="../ink/ink4999.xml"/><Relationship Id="rId2" Type="http://schemas.openxmlformats.org/officeDocument/2006/relationships/customXml" Target="../ink/ink4907.xml"/><Relationship Id="rId29" Type="http://schemas.openxmlformats.org/officeDocument/2006/relationships/image" Target="../media/image483.png"/><Relationship Id="rId24" Type="http://schemas.openxmlformats.org/officeDocument/2006/relationships/customXml" Target="../ink/ink4918.xml"/><Relationship Id="rId40" Type="http://schemas.openxmlformats.org/officeDocument/2006/relationships/customXml" Target="../ink/ink4927.xml"/><Relationship Id="rId45" Type="http://schemas.openxmlformats.org/officeDocument/2006/relationships/image" Target="../media/image489.png"/><Relationship Id="rId66" Type="http://schemas.openxmlformats.org/officeDocument/2006/relationships/image" Target="../media/image499.png"/><Relationship Id="rId87" Type="http://schemas.openxmlformats.org/officeDocument/2006/relationships/customXml" Target="../ink/ink4951.xml"/><Relationship Id="rId110" Type="http://schemas.openxmlformats.org/officeDocument/2006/relationships/image" Target="../media/image521.png"/><Relationship Id="rId115" Type="http://schemas.openxmlformats.org/officeDocument/2006/relationships/customXml" Target="../ink/ink4965.xml"/><Relationship Id="rId131" Type="http://schemas.openxmlformats.org/officeDocument/2006/relationships/customXml" Target="../ink/ink4973.xml"/><Relationship Id="rId136" Type="http://schemas.openxmlformats.org/officeDocument/2006/relationships/image" Target="../media/image534.png"/><Relationship Id="rId157" Type="http://schemas.openxmlformats.org/officeDocument/2006/relationships/customXml" Target="../ink/ink4986.xml"/><Relationship Id="rId178" Type="http://schemas.openxmlformats.org/officeDocument/2006/relationships/image" Target="../media/image555.png"/><Relationship Id="rId61" Type="http://schemas.openxmlformats.org/officeDocument/2006/relationships/customXml" Target="../ink/ink4938.xml"/><Relationship Id="rId82" Type="http://schemas.openxmlformats.org/officeDocument/2006/relationships/image" Target="../media/image507.png"/><Relationship Id="rId152" Type="http://schemas.openxmlformats.org/officeDocument/2006/relationships/image" Target="../media/image542.png"/><Relationship Id="rId173" Type="http://schemas.openxmlformats.org/officeDocument/2006/relationships/customXml" Target="../ink/ink4994.xml"/><Relationship Id="rId194" Type="http://schemas.openxmlformats.org/officeDocument/2006/relationships/image" Target="../media/image563.png"/><Relationship Id="rId199" Type="http://schemas.openxmlformats.org/officeDocument/2006/relationships/customXml" Target="../ink/ink5007.xml"/><Relationship Id="rId19" Type="http://schemas.openxmlformats.org/officeDocument/2006/relationships/image" Target="../media/image478.png"/><Relationship Id="rId14" Type="http://schemas.openxmlformats.org/officeDocument/2006/relationships/customXml" Target="../ink/ink4913.xml"/><Relationship Id="rId30" Type="http://schemas.openxmlformats.org/officeDocument/2006/relationships/customXml" Target="../ink/ink4921.xml"/><Relationship Id="rId35" Type="http://schemas.openxmlformats.org/officeDocument/2006/relationships/customXml" Target="../ink/ink4924.xml"/><Relationship Id="rId56" Type="http://schemas.openxmlformats.org/officeDocument/2006/relationships/image" Target="../media/image494.png"/><Relationship Id="rId77" Type="http://schemas.openxmlformats.org/officeDocument/2006/relationships/customXml" Target="../ink/ink4946.xml"/><Relationship Id="rId100" Type="http://schemas.openxmlformats.org/officeDocument/2006/relationships/image" Target="../media/image516.png"/><Relationship Id="rId105" Type="http://schemas.openxmlformats.org/officeDocument/2006/relationships/customXml" Target="../ink/ink4960.xml"/><Relationship Id="rId126" Type="http://schemas.openxmlformats.org/officeDocument/2006/relationships/image" Target="../media/image529.png"/><Relationship Id="rId147" Type="http://schemas.openxmlformats.org/officeDocument/2006/relationships/customXml" Target="../ink/ink4981.xml"/><Relationship Id="rId168" Type="http://schemas.openxmlformats.org/officeDocument/2006/relationships/image" Target="../media/image550.png"/><Relationship Id="rId8" Type="http://schemas.openxmlformats.org/officeDocument/2006/relationships/customXml" Target="../ink/ink4910.xml"/><Relationship Id="rId51" Type="http://schemas.openxmlformats.org/officeDocument/2006/relationships/customXml" Target="../ink/ink4933.xml"/><Relationship Id="rId72" Type="http://schemas.openxmlformats.org/officeDocument/2006/relationships/image" Target="../media/image502.png"/><Relationship Id="rId93" Type="http://schemas.openxmlformats.org/officeDocument/2006/relationships/customXml" Target="../ink/ink4954.xml"/><Relationship Id="rId98" Type="http://schemas.openxmlformats.org/officeDocument/2006/relationships/image" Target="../media/image515.png"/><Relationship Id="rId121" Type="http://schemas.openxmlformats.org/officeDocument/2006/relationships/customXml" Target="../ink/ink4968.xml"/><Relationship Id="rId142" Type="http://schemas.openxmlformats.org/officeDocument/2006/relationships/image" Target="../media/image537.png"/><Relationship Id="rId163" Type="http://schemas.openxmlformats.org/officeDocument/2006/relationships/customXml" Target="../ink/ink4989.xml"/><Relationship Id="rId184" Type="http://schemas.openxmlformats.org/officeDocument/2006/relationships/image" Target="../media/image558.png"/><Relationship Id="rId189" Type="http://schemas.openxmlformats.org/officeDocument/2006/relationships/customXml" Target="../ink/ink5002.xml"/><Relationship Id="rId3" Type="http://schemas.openxmlformats.org/officeDocument/2006/relationships/image" Target="../media/image469.png"/><Relationship Id="rId25" Type="http://schemas.openxmlformats.org/officeDocument/2006/relationships/image" Target="../media/image481.png"/><Relationship Id="rId46" Type="http://schemas.openxmlformats.org/officeDocument/2006/relationships/customXml" Target="../ink/ink4930.xml"/><Relationship Id="rId67" Type="http://schemas.openxmlformats.org/officeDocument/2006/relationships/customXml" Target="../ink/ink4941.xml"/><Relationship Id="rId116" Type="http://schemas.openxmlformats.org/officeDocument/2006/relationships/image" Target="../media/image524.png"/><Relationship Id="rId137" Type="http://schemas.openxmlformats.org/officeDocument/2006/relationships/customXml" Target="../ink/ink4976.xml"/><Relationship Id="rId158" Type="http://schemas.openxmlformats.org/officeDocument/2006/relationships/image" Target="../media/image545.png"/><Relationship Id="rId20" Type="http://schemas.openxmlformats.org/officeDocument/2006/relationships/customXml" Target="../ink/ink4916.xml"/><Relationship Id="rId41" Type="http://schemas.openxmlformats.org/officeDocument/2006/relationships/image" Target="../media/image487.png"/><Relationship Id="rId62" Type="http://schemas.openxmlformats.org/officeDocument/2006/relationships/image" Target="../media/image497.png"/><Relationship Id="rId83" Type="http://schemas.openxmlformats.org/officeDocument/2006/relationships/customXml" Target="../ink/ink4949.xml"/><Relationship Id="rId88" Type="http://schemas.openxmlformats.org/officeDocument/2006/relationships/image" Target="../media/image510.png"/><Relationship Id="rId111" Type="http://schemas.openxmlformats.org/officeDocument/2006/relationships/customXml" Target="../ink/ink4963.xml"/><Relationship Id="rId132" Type="http://schemas.openxmlformats.org/officeDocument/2006/relationships/image" Target="../media/image532.png"/><Relationship Id="rId153" Type="http://schemas.openxmlformats.org/officeDocument/2006/relationships/customXml" Target="../ink/ink4984.xml"/><Relationship Id="rId174" Type="http://schemas.openxmlformats.org/officeDocument/2006/relationships/image" Target="../media/image553.png"/><Relationship Id="rId179" Type="http://schemas.openxmlformats.org/officeDocument/2006/relationships/customXml" Target="../ink/ink4997.xml"/><Relationship Id="rId195" Type="http://schemas.openxmlformats.org/officeDocument/2006/relationships/customXml" Target="../ink/ink5005.xml"/><Relationship Id="rId190" Type="http://schemas.openxmlformats.org/officeDocument/2006/relationships/image" Target="../media/image561.png"/><Relationship Id="rId15" Type="http://schemas.openxmlformats.org/officeDocument/2006/relationships/image" Target="../media/image476.png"/><Relationship Id="rId36" Type="http://schemas.openxmlformats.org/officeDocument/2006/relationships/image" Target="../media/image485.png"/><Relationship Id="rId57" Type="http://schemas.openxmlformats.org/officeDocument/2006/relationships/customXml" Target="../ink/ink4936.xml"/><Relationship Id="rId106" Type="http://schemas.openxmlformats.org/officeDocument/2006/relationships/image" Target="../media/image519.png"/><Relationship Id="rId127" Type="http://schemas.openxmlformats.org/officeDocument/2006/relationships/customXml" Target="../ink/ink4971.xml"/><Relationship Id="rId10" Type="http://schemas.openxmlformats.org/officeDocument/2006/relationships/customXml" Target="../ink/ink4911.xml"/><Relationship Id="rId31" Type="http://schemas.openxmlformats.org/officeDocument/2006/relationships/image" Target="../media/image144.png"/><Relationship Id="rId52" Type="http://schemas.openxmlformats.org/officeDocument/2006/relationships/image" Target="../media/image492.png"/><Relationship Id="rId73" Type="http://schemas.openxmlformats.org/officeDocument/2006/relationships/customXml" Target="../ink/ink4944.xml"/><Relationship Id="rId78" Type="http://schemas.openxmlformats.org/officeDocument/2006/relationships/image" Target="../media/image505.png"/><Relationship Id="rId94" Type="http://schemas.openxmlformats.org/officeDocument/2006/relationships/image" Target="../media/image513.png"/><Relationship Id="rId99" Type="http://schemas.openxmlformats.org/officeDocument/2006/relationships/customXml" Target="../ink/ink4957.xml"/><Relationship Id="rId101" Type="http://schemas.openxmlformats.org/officeDocument/2006/relationships/customXml" Target="../ink/ink4958.xml"/><Relationship Id="rId122" Type="http://schemas.openxmlformats.org/officeDocument/2006/relationships/image" Target="../media/image527.png"/><Relationship Id="rId143" Type="http://schemas.openxmlformats.org/officeDocument/2006/relationships/customXml" Target="../ink/ink4979.xml"/><Relationship Id="rId148" Type="http://schemas.openxmlformats.org/officeDocument/2006/relationships/image" Target="../media/image540.png"/><Relationship Id="rId164" Type="http://schemas.openxmlformats.org/officeDocument/2006/relationships/image" Target="../media/image548.png"/><Relationship Id="rId169" Type="http://schemas.openxmlformats.org/officeDocument/2006/relationships/customXml" Target="../ink/ink4992.xml"/><Relationship Id="rId185" Type="http://schemas.openxmlformats.org/officeDocument/2006/relationships/customXml" Target="../ink/ink5000.xml"/><Relationship Id="rId4" Type="http://schemas.openxmlformats.org/officeDocument/2006/relationships/customXml" Target="../ink/ink4908.xml"/><Relationship Id="rId9" Type="http://schemas.openxmlformats.org/officeDocument/2006/relationships/image" Target="../media/image473.png"/><Relationship Id="rId180" Type="http://schemas.openxmlformats.org/officeDocument/2006/relationships/image" Target="../media/image556.png"/><Relationship Id="rId26" Type="http://schemas.openxmlformats.org/officeDocument/2006/relationships/customXml" Target="../ink/ink4919.xml"/><Relationship Id="rId47" Type="http://schemas.openxmlformats.org/officeDocument/2006/relationships/customXml" Target="../ink/ink4931.xml"/><Relationship Id="rId68" Type="http://schemas.openxmlformats.org/officeDocument/2006/relationships/image" Target="../media/image500.png"/><Relationship Id="rId89" Type="http://schemas.openxmlformats.org/officeDocument/2006/relationships/customXml" Target="../ink/ink4952.xml"/><Relationship Id="rId112" Type="http://schemas.openxmlformats.org/officeDocument/2006/relationships/image" Target="../media/image522.png"/><Relationship Id="rId133" Type="http://schemas.openxmlformats.org/officeDocument/2006/relationships/customXml" Target="../ink/ink4974.xml"/><Relationship Id="rId154" Type="http://schemas.openxmlformats.org/officeDocument/2006/relationships/image" Target="../media/image543.png"/><Relationship Id="rId175" Type="http://schemas.openxmlformats.org/officeDocument/2006/relationships/customXml" Target="../ink/ink4995.xml"/><Relationship Id="rId196" Type="http://schemas.openxmlformats.org/officeDocument/2006/relationships/image" Target="../media/image564.png"/><Relationship Id="rId200" Type="http://schemas.openxmlformats.org/officeDocument/2006/relationships/image" Target="../media/image566.png"/><Relationship Id="rId16" Type="http://schemas.openxmlformats.org/officeDocument/2006/relationships/customXml" Target="../ink/ink4914.xml"/><Relationship Id="rId37" Type="http://schemas.openxmlformats.org/officeDocument/2006/relationships/customXml" Target="../ink/ink4925.xml"/><Relationship Id="rId58" Type="http://schemas.openxmlformats.org/officeDocument/2006/relationships/image" Target="../media/image495.png"/><Relationship Id="rId79" Type="http://schemas.openxmlformats.org/officeDocument/2006/relationships/customXml" Target="../ink/ink4947.xml"/><Relationship Id="rId102" Type="http://schemas.openxmlformats.org/officeDocument/2006/relationships/image" Target="../media/image517.png"/><Relationship Id="rId123" Type="http://schemas.openxmlformats.org/officeDocument/2006/relationships/customXml" Target="../ink/ink4969.xml"/><Relationship Id="rId144" Type="http://schemas.openxmlformats.org/officeDocument/2006/relationships/image" Target="../media/image538.png"/><Relationship Id="rId90" Type="http://schemas.openxmlformats.org/officeDocument/2006/relationships/image" Target="../media/image511.png"/><Relationship Id="rId165" Type="http://schemas.openxmlformats.org/officeDocument/2006/relationships/customXml" Target="../ink/ink4990.xml"/><Relationship Id="rId186" Type="http://schemas.openxmlformats.org/officeDocument/2006/relationships/image" Target="../media/image559.png"/><Relationship Id="rId27" Type="http://schemas.openxmlformats.org/officeDocument/2006/relationships/image" Target="../media/image482.png"/><Relationship Id="rId48" Type="http://schemas.openxmlformats.org/officeDocument/2006/relationships/image" Target="../media/image490.png"/><Relationship Id="rId69" Type="http://schemas.openxmlformats.org/officeDocument/2006/relationships/customXml" Target="../ink/ink4942.xml"/><Relationship Id="rId113" Type="http://schemas.openxmlformats.org/officeDocument/2006/relationships/customXml" Target="../ink/ink4964.xml"/><Relationship Id="rId134" Type="http://schemas.openxmlformats.org/officeDocument/2006/relationships/image" Target="../media/image533.png"/><Relationship Id="rId80" Type="http://schemas.openxmlformats.org/officeDocument/2006/relationships/image" Target="../media/image506.png"/><Relationship Id="rId155" Type="http://schemas.openxmlformats.org/officeDocument/2006/relationships/customXml" Target="../ink/ink4985.xml"/><Relationship Id="rId176" Type="http://schemas.openxmlformats.org/officeDocument/2006/relationships/image" Target="../media/image554.png"/><Relationship Id="rId197" Type="http://schemas.openxmlformats.org/officeDocument/2006/relationships/customXml" Target="../ink/ink5006.xml"/><Relationship Id="rId201" Type="http://schemas.openxmlformats.org/officeDocument/2006/relationships/customXml" Target="../ink/ink5008.xml"/><Relationship Id="rId17" Type="http://schemas.openxmlformats.org/officeDocument/2006/relationships/image" Target="../media/image477.png"/><Relationship Id="rId38" Type="http://schemas.openxmlformats.org/officeDocument/2006/relationships/image" Target="../media/image486.png"/><Relationship Id="rId59" Type="http://schemas.openxmlformats.org/officeDocument/2006/relationships/customXml" Target="../ink/ink4937.xml"/><Relationship Id="rId103" Type="http://schemas.openxmlformats.org/officeDocument/2006/relationships/customXml" Target="../ink/ink4959.xml"/><Relationship Id="rId124" Type="http://schemas.openxmlformats.org/officeDocument/2006/relationships/image" Target="../media/image528.png"/><Relationship Id="rId70" Type="http://schemas.openxmlformats.org/officeDocument/2006/relationships/image" Target="../media/image501.png"/><Relationship Id="rId91" Type="http://schemas.openxmlformats.org/officeDocument/2006/relationships/customXml" Target="../ink/ink4953.xml"/><Relationship Id="rId145" Type="http://schemas.openxmlformats.org/officeDocument/2006/relationships/customXml" Target="../ink/ink4980.xml"/><Relationship Id="rId166" Type="http://schemas.openxmlformats.org/officeDocument/2006/relationships/image" Target="../media/image549.png"/><Relationship Id="rId187" Type="http://schemas.openxmlformats.org/officeDocument/2006/relationships/customXml" Target="../ink/ink5001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4920.xml"/><Relationship Id="rId49" Type="http://schemas.openxmlformats.org/officeDocument/2006/relationships/customXml" Target="../ink/ink4932.xml"/><Relationship Id="rId114" Type="http://schemas.openxmlformats.org/officeDocument/2006/relationships/image" Target="../media/image523.png"/><Relationship Id="rId60" Type="http://schemas.openxmlformats.org/officeDocument/2006/relationships/image" Target="../media/image496.png"/><Relationship Id="rId81" Type="http://schemas.openxmlformats.org/officeDocument/2006/relationships/customXml" Target="../ink/ink4948.xml"/><Relationship Id="rId135" Type="http://schemas.openxmlformats.org/officeDocument/2006/relationships/customXml" Target="../ink/ink4975.xml"/><Relationship Id="rId156" Type="http://schemas.openxmlformats.org/officeDocument/2006/relationships/image" Target="../media/image544.png"/><Relationship Id="rId177" Type="http://schemas.openxmlformats.org/officeDocument/2006/relationships/customXml" Target="../ink/ink4996.xml"/><Relationship Id="rId198" Type="http://schemas.openxmlformats.org/officeDocument/2006/relationships/image" Target="../media/image565.png"/><Relationship Id="rId202" Type="http://schemas.openxmlformats.org/officeDocument/2006/relationships/image" Target="../media/image567.png"/><Relationship Id="rId18" Type="http://schemas.openxmlformats.org/officeDocument/2006/relationships/customXml" Target="../ink/ink4915.xml"/><Relationship Id="rId39" Type="http://schemas.openxmlformats.org/officeDocument/2006/relationships/customXml" Target="../ink/ink4926.xml"/><Relationship Id="rId50" Type="http://schemas.openxmlformats.org/officeDocument/2006/relationships/image" Target="../media/image491.png"/><Relationship Id="rId104" Type="http://schemas.openxmlformats.org/officeDocument/2006/relationships/image" Target="../media/image518.png"/><Relationship Id="rId125" Type="http://schemas.openxmlformats.org/officeDocument/2006/relationships/customXml" Target="../ink/ink4970.xml"/><Relationship Id="rId146" Type="http://schemas.openxmlformats.org/officeDocument/2006/relationships/image" Target="../media/image539.png"/><Relationship Id="rId167" Type="http://schemas.openxmlformats.org/officeDocument/2006/relationships/customXml" Target="../ink/ink4991.xml"/><Relationship Id="rId188" Type="http://schemas.openxmlformats.org/officeDocument/2006/relationships/image" Target="../media/image560.png"/><Relationship Id="rId71" Type="http://schemas.openxmlformats.org/officeDocument/2006/relationships/customXml" Target="../ink/ink4943.xml"/><Relationship Id="rId92" Type="http://schemas.openxmlformats.org/officeDocument/2006/relationships/image" Target="../media/image512.png"/></Relationships>
</file>

<file path=ppt/slides/_rels/slide1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77.xml"/><Relationship Id="rId117" Type="http://schemas.openxmlformats.org/officeDocument/2006/relationships/image" Target="../media/image65.png"/><Relationship Id="rId21" Type="http://schemas.openxmlformats.org/officeDocument/2006/relationships/image" Target="../media/image17.png"/><Relationship Id="rId42" Type="http://schemas.openxmlformats.org/officeDocument/2006/relationships/customXml" Target="../ink/ink185.xml"/><Relationship Id="rId47" Type="http://schemas.openxmlformats.org/officeDocument/2006/relationships/image" Target="../media/image30.png"/><Relationship Id="rId63" Type="http://schemas.openxmlformats.org/officeDocument/2006/relationships/image" Target="../media/image38.png"/><Relationship Id="rId68" Type="http://schemas.openxmlformats.org/officeDocument/2006/relationships/customXml" Target="../ink/ink198.xml"/><Relationship Id="rId84" Type="http://schemas.openxmlformats.org/officeDocument/2006/relationships/customXml" Target="../ink/ink206.xml"/><Relationship Id="rId89" Type="http://schemas.openxmlformats.org/officeDocument/2006/relationships/image" Target="../media/image51.png"/><Relationship Id="rId112" Type="http://schemas.openxmlformats.org/officeDocument/2006/relationships/customXml" Target="../ink/ink220.xml"/><Relationship Id="rId16" Type="http://schemas.openxmlformats.org/officeDocument/2006/relationships/customXml" Target="../ink/ink172.xml"/><Relationship Id="rId107" Type="http://schemas.openxmlformats.org/officeDocument/2006/relationships/image" Target="../media/image60.png"/><Relationship Id="rId11" Type="http://schemas.openxmlformats.org/officeDocument/2006/relationships/image" Target="../media/image12.png"/><Relationship Id="rId32" Type="http://schemas.openxmlformats.org/officeDocument/2006/relationships/customXml" Target="../ink/ink180.xml"/><Relationship Id="rId37" Type="http://schemas.openxmlformats.org/officeDocument/2006/relationships/image" Target="../media/image25.png"/><Relationship Id="rId53" Type="http://schemas.openxmlformats.org/officeDocument/2006/relationships/image" Target="../media/image33.png"/><Relationship Id="rId58" Type="http://schemas.openxmlformats.org/officeDocument/2006/relationships/customXml" Target="../ink/ink193.xml"/><Relationship Id="rId74" Type="http://schemas.openxmlformats.org/officeDocument/2006/relationships/customXml" Target="../ink/ink201.xml"/><Relationship Id="rId79" Type="http://schemas.openxmlformats.org/officeDocument/2006/relationships/image" Target="../media/image46.png"/><Relationship Id="rId102" Type="http://schemas.openxmlformats.org/officeDocument/2006/relationships/customXml" Target="../ink/ink215.xml"/><Relationship Id="rId5" Type="http://schemas.openxmlformats.org/officeDocument/2006/relationships/image" Target="../media/image9.png"/><Relationship Id="rId90" Type="http://schemas.openxmlformats.org/officeDocument/2006/relationships/customXml" Target="../ink/ink209.xml"/><Relationship Id="rId95" Type="http://schemas.openxmlformats.org/officeDocument/2006/relationships/image" Target="../media/image54.png"/><Relationship Id="rId22" Type="http://schemas.openxmlformats.org/officeDocument/2006/relationships/customXml" Target="../ink/ink175.xml"/><Relationship Id="rId27" Type="http://schemas.openxmlformats.org/officeDocument/2006/relationships/image" Target="../media/image20.png"/><Relationship Id="rId43" Type="http://schemas.openxmlformats.org/officeDocument/2006/relationships/image" Target="../media/image28.png"/><Relationship Id="rId48" Type="http://schemas.openxmlformats.org/officeDocument/2006/relationships/customXml" Target="../ink/ink188.xml"/><Relationship Id="rId64" Type="http://schemas.openxmlformats.org/officeDocument/2006/relationships/customXml" Target="../ink/ink196.xml"/><Relationship Id="rId69" Type="http://schemas.openxmlformats.org/officeDocument/2006/relationships/image" Target="../media/image41.png"/><Relationship Id="rId113" Type="http://schemas.openxmlformats.org/officeDocument/2006/relationships/image" Target="../media/image63.png"/><Relationship Id="rId118" Type="http://schemas.openxmlformats.org/officeDocument/2006/relationships/customXml" Target="../ink/ink223.xml"/><Relationship Id="rId80" Type="http://schemas.openxmlformats.org/officeDocument/2006/relationships/customXml" Target="../ink/ink204.xml"/><Relationship Id="rId85" Type="http://schemas.openxmlformats.org/officeDocument/2006/relationships/image" Target="../media/image49.png"/><Relationship Id="rId12" Type="http://schemas.openxmlformats.org/officeDocument/2006/relationships/customXml" Target="../ink/ink170.xml"/><Relationship Id="rId17" Type="http://schemas.openxmlformats.org/officeDocument/2006/relationships/image" Target="../media/image15.png"/><Relationship Id="rId33" Type="http://schemas.openxmlformats.org/officeDocument/2006/relationships/image" Target="../media/image23.png"/><Relationship Id="rId38" Type="http://schemas.openxmlformats.org/officeDocument/2006/relationships/customXml" Target="../ink/ink183.xml"/><Relationship Id="rId59" Type="http://schemas.openxmlformats.org/officeDocument/2006/relationships/image" Target="../media/image36.png"/><Relationship Id="rId103" Type="http://schemas.openxmlformats.org/officeDocument/2006/relationships/image" Target="../media/image58.png"/><Relationship Id="rId108" Type="http://schemas.openxmlformats.org/officeDocument/2006/relationships/customXml" Target="../ink/ink218.xml"/><Relationship Id="rId54" Type="http://schemas.openxmlformats.org/officeDocument/2006/relationships/customXml" Target="../ink/ink191.xml"/><Relationship Id="rId70" Type="http://schemas.openxmlformats.org/officeDocument/2006/relationships/customXml" Target="../ink/ink199.xml"/><Relationship Id="rId75" Type="http://schemas.openxmlformats.org/officeDocument/2006/relationships/image" Target="../media/image44.png"/><Relationship Id="rId91" Type="http://schemas.openxmlformats.org/officeDocument/2006/relationships/image" Target="../media/image52.png"/><Relationship Id="rId96" Type="http://schemas.openxmlformats.org/officeDocument/2006/relationships/customXml" Target="../ink/ink21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7.xml"/><Relationship Id="rId23" Type="http://schemas.openxmlformats.org/officeDocument/2006/relationships/image" Target="../media/image18.png"/><Relationship Id="rId28" Type="http://schemas.openxmlformats.org/officeDocument/2006/relationships/customXml" Target="../ink/ink178.xml"/><Relationship Id="rId49" Type="http://schemas.openxmlformats.org/officeDocument/2006/relationships/image" Target="../media/image31.png"/><Relationship Id="rId114" Type="http://schemas.openxmlformats.org/officeDocument/2006/relationships/customXml" Target="../ink/ink221.xml"/><Relationship Id="rId119" Type="http://schemas.openxmlformats.org/officeDocument/2006/relationships/image" Target="../media/image66.png"/><Relationship Id="rId10" Type="http://schemas.openxmlformats.org/officeDocument/2006/relationships/customXml" Target="../ink/ink169.xml"/><Relationship Id="rId31" Type="http://schemas.openxmlformats.org/officeDocument/2006/relationships/image" Target="../media/image22.png"/><Relationship Id="rId44" Type="http://schemas.openxmlformats.org/officeDocument/2006/relationships/customXml" Target="../ink/ink186.xml"/><Relationship Id="rId52" Type="http://schemas.openxmlformats.org/officeDocument/2006/relationships/customXml" Target="../ink/ink190.xml"/><Relationship Id="rId60" Type="http://schemas.openxmlformats.org/officeDocument/2006/relationships/customXml" Target="../ink/ink194.xml"/><Relationship Id="rId65" Type="http://schemas.openxmlformats.org/officeDocument/2006/relationships/image" Target="../media/image39.png"/><Relationship Id="rId73" Type="http://schemas.openxmlformats.org/officeDocument/2006/relationships/image" Target="../media/image43.png"/><Relationship Id="rId78" Type="http://schemas.openxmlformats.org/officeDocument/2006/relationships/customXml" Target="../ink/ink203.xml"/><Relationship Id="rId81" Type="http://schemas.openxmlformats.org/officeDocument/2006/relationships/image" Target="../media/image47.png"/><Relationship Id="rId86" Type="http://schemas.openxmlformats.org/officeDocument/2006/relationships/customXml" Target="../ink/ink207.xml"/><Relationship Id="rId94" Type="http://schemas.openxmlformats.org/officeDocument/2006/relationships/customXml" Target="../ink/ink211.xml"/><Relationship Id="rId99" Type="http://schemas.openxmlformats.org/officeDocument/2006/relationships/image" Target="../media/image56.png"/><Relationship Id="rId101" Type="http://schemas.openxmlformats.org/officeDocument/2006/relationships/image" Target="../media/image57.png"/><Relationship Id="rId4" Type="http://schemas.openxmlformats.org/officeDocument/2006/relationships/customXml" Target="../ink/ink166.xml"/><Relationship Id="rId9" Type="http://schemas.openxmlformats.org/officeDocument/2006/relationships/image" Target="../media/image11.png"/><Relationship Id="rId13" Type="http://schemas.openxmlformats.org/officeDocument/2006/relationships/image" Target="../media/image13.png"/><Relationship Id="rId18" Type="http://schemas.openxmlformats.org/officeDocument/2006/relationships/customXml" Target="../ink/ink173.xml"/><Relationship Id="rId39" Type="http://schemas.openxmlformats.org/officeDocument/2006/relationships/image" Target="../media/image26.png"/><Relationship Id="rId109" Type="http://schemas.openxmlformats.org/officeDocument/2006/relationships/image" Target="../media/image61.png"/><Relationship Id="rId34" Type="http://schemas.openxmlformats.org/officeDocument/2006/relationships/customXml" Target="../ink/ink181.xml"/><Relationship Id="rId50" Type="http://schemas.openxmlformats.org/officeDocument/2006/relationships/customXml" Target="../ink/ink189.xml"/><Relationship Id="rId55" Type="http://schemas.openxmlformats.org/officeDocument/2006/relationships/image" Target="../media/image34.png"/><Relationship Id="rId76" Type="http://schemas.openxmlformats.org/officeDocument/2006/relationships/customXml" Target="../ink/ink202.xml"/><Relationship Id="rId97" Type="http://schemas.openxmlformats.org/officeDocument/2006/relationships/image" Target="../media/image55.png"/><Relationship Id="rId104" Type="http://schemas.openxmlformats.org/officeDocument/2006/relationships/customXml" Target="../ink/ink216.xml"/><Relationship Id="rId7" Type="http://schemas.openxmlformats.org/officeDocument/2006/relationships/image" Target="../media/image10.png"/><Relationship Id="rId71" Type="http://schemas.openxmlformats.org/officeDocument/2006/relationships/image" Target="../media/image42.png"/><Relationship Id="rId92" Type="http://schemas.openxmlformats.org/officeDocument/2006/relationships/customXml" Target="../ink/ink210.xml"/><Relationship Id="rId2" Type="http://schemas.openxmlformats.org/officeDocument/2006/relationships/customXml" Target="../ink/ink165.xml"/><Relationship Id="rId29" Type="http://schemas.openxmlformats.org/officeDocument/2006/relationships/image" Target="../media/image21.png"/><Relationship Id="rId24" Type="http://schemas.openxmlformats.org/officeDocument/2006/relationships/customXml" Target="../ink/ink176.xml"/><Relationship Id="rId40" Type="http://schemas.openxmlformats.org/officeDocument/2006/relationships/customXml" Target="../ink/ink184.xml"/><Relationship Id="rId45" Type="http://schemas.openxmlformats.org/officeDocument/2006/relationships/image" Target="../media/image29.png"/><Relationship Id="rId66" Type="http://schemas.openxmlformats.org/officeDocument/2006/relationships/customXml" Target="../ink/ink197.xml"/><Relationship Id="rId87" Type="http://schemas.openxmlformats.org/officeDocument/2006/relationships/image" Target="../media/image50.png"/><Relationship Id="rId110" Type="http://schemas.openxmlformats.org/officeDocument/2006/relationships/customXml" Target="../ink/ink219.xml"/><Relationship Id="rId115" Type="http://schemas.openxmlformats.org/officeDocument/2006/relationships/image" Target="../media/image64.png"/><Relationship Id="rId61" Type="http://schemas.openxmlformats.org/officeDocument/2006/relationships/image" Target="../media/image37.png"/><Relationship Id="rId82" Type="http://schemas.openxmlformats.org/officeDocument/2006/relationships/customXml" Target="../ink/ink205.xml"/><Relationship Id="rId19" Type="http://schemas.openxmlformats.org/officeDocument/2006/relationships/image" Target="../media/image16.png"/><Relationship Id="rId14" Type="http://schemas.openxmlformats.org/officeDocument/2006/relationships/customXml" Target="../ink/ink171.xml"/><Relationship Id="rId30" Type="http://schemas.openxmlformats.org/officeDocument/2006/relationships/customXml" Target="../ink/ink179.xml"/><Relationship Id="rId35" Type="http://schemas.openxmlformats.org/officeDocument/2006/relationships/image" Target="../media/image24.png"/><Relationship Id="rId56" Type="http://schemas.openxmlformats.org/officeDocument/2006/relationships/customXml" Target="../ink/ink192.xml"/><Relationship Id="rId77" Type="http://schemas.openxmlformats.org/officeDocument/2006/relationships/image" Target="../media/image45.png"/><Relationship Id="rId100" Type="http://schemas.openxmlformats.org/officeDocument/2006/relationships/customXml" Target="../ink/ink214.xml"/><Relationship Id="rId105" Type="http://schemas.openxmlformats.org/officeDocument/2006/relationships/image" Target="../media/image59.png"/><Relationship Id="rId8" Type="http://schemas.openxmlformats.org/officeDocument/2006/relationships/customXml" Target="../ink/ink168.xml"/><Relationship Id="rId51" Type="http://schemas.openxmlformats.org/officeDocument/2006/relationships/image" Target="../media/image32.png"/><Relationship Id="rId72" Type="http://schemas.openxmlformats.org/officeDocument/2006/relationships/customXml" Target="../ink/ink200.xml"/><Relationship Id="rId93" Type="http://schemas.openxmlformats.org/officeDocument/2006/relationships/image" Target="../media/image53.png"/><Relationship Id="rId98" Type="http://schemas.openxmlformats.org/officeDocument/2006/relationships/customXml" Target="../ink/ink213.xml"/><Relationship Id="rId3" Type="http://schemas.openxmlformats.org/officeDocument/2006/relationships/image" Target="../media/image8.png"/><Relationship Id="rId25" Type="http://schemas.openxmlformats.org/officeDocument/2006/relationships/image" Target="../media/image19.png"/><Relationship Id="rId46" Type="http://schemas.openxmlformats.org/officeDocument/2006/relationships/customXml" Target="../ink/ink187.xml"/><Relationship Id="rId67" Type="http://schemas.openxmlformats.org/officeDocument/2006/relationships/image" Target="../media/image40.png"/><Relationship Id="rId116" Type="http://schemas.openxmlformats.org/officeDocument/2006/relationships/customXml" Target="../ink/ink222.xml"/><Relationship Id="rId20" Type="http://schemas.openxmlformats.org/officeDocument/2006/relationships/customXml" Target="../ink/ink174.xml"/><Relationship Id="rId41" Type="http://schemas.openxmlformats.org/officeDocument/2006/relationships/image" Target="../media/image27.png"/><Relationship Id="rId62" Type="http://schemas.openxmlformats.org/officeDocument/2006/relationships/customXml" Target="../ink/ink195.xml"/><Relationship Id="rId83" Type="http://schemas.openxmlformats.org/officeDocument/2006/relationships/image" Target="../media/image48.png"/><Relationship Id="rId88" Type="http://schemas.openxmlformats.org/officeDocument/2006/relationships/customXml" Target="../ink/ink208.xml"/><Relationship Id="rId111" Type="http://schemas.openxmlformats.org/officeDocument/2006/relationships/image" Target="../media/image62.png"/><Relationship Id="rId15" Type="http://schemas.openxmlformats.org/officeDocument/2006/relationships/image" Target="../media/image14.png"/><Relationship Id="rId36" Type="http://schemas.openxmlformats.org/officeDocument/2006/relationships/customXml" Target="../ink/ink182.xml"/><Relationship Id="rId57" Type="http://schemas.openxmlformats.org/officeDocument/2006/relationships/image" Target="../media/image35.png"/><Relationship Id="rId106" Type="http://schemas.openxmlformats.org/officeDocument/2006/relationships/customXml" Target="../ink/ink217.xml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8.png"/><Relationship Id="rId7" Type="http://schemas.openxmlformats.org/officeDocument/2006/relationships/image" Target="../media/image570.png"/><Relationship Id="rId2" Type="http://schemas.openxmlformats.org/officeDocument/2006/relationships/customXml" Target="../ink/ink500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011.xml"/><Relationship Id="rId5" Type="http://schemas.openxmlformats.org/officeDocument/2006/relationships/image" Target="../media/image569.png"/><Relationship Id="rId4" Type="http://schemas.openxmlformats.org/officeDocument/2006/relationships/customXml" Target="../ink/ink5010.xml"/></Relationships>
</file>

<file path=ppt/slides/_rels/slide111.xml.rels><?xml version="1.0" encoding="UTF-8" standalone="yes"?>
<Relationships xmlns="http://schemas.openxmlformats.org/package/2006/relationships"><Relationship Id="rId8" Type="http://schemas.openxmlformats.org/officeDocument/2006/relationships/customXml" Target="../ink/ink5015.xml"/><Relationship Id="rId3" Type="http://schemas.openxmlformats.org/officeDocument/2006/relationships/image" Target="../media/image568.png"/><Relationship Id="rId7" Type="http://schemas.openxmlformats.org/officeDocument/2006/relationships/image" Target="../media/image570.png"/><Relationship Id="rId2" Type="http://schemas.openxmlformats.org/officeDocument/2006/relationships/customXml" Target="../ink/ink501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014.xml"/><Relationship Id="rId11" Type="http://schemas.openxmlformats.org/officeDocument/2006/relationships/image" Target="../media/image572.png"/><Relationship Id="rId5" Type="http://schemas.openxmlformats.org/officeDocument/2006/relationships/image" Target="../media/image569.png"/><Relationship Id="rId10" Type="http://schemas.openxmlformats.org/officeDocument/2006/relationships/customXml" Target="../ink/ink5016.xml"/><Relationship Id="rId4" Type="http://schemas.openxmlformats.org/officeDocument/2006/relationships/customXml" Target="../ink/ink5013.xml"/><Relationship Id="rId9" Type="http://schemas.openxmlformats.org/officeDocument/2006/relationships/image" Target="../media/image571.png"/></Relationships>
</file>

<file path=ppt/slides/_rels/slide112.xml.rels><?xml version="1.0" encoding="UTF-8" standalone="yes"?>
<Relationships xmlns="http://schemas.openxmlformats.org/package/2006/relationships"><Relationship Id="rId8" Type="http://schemas.openxmlformats.org/officeDocument/2006/relationships/customXml" Target="../ink/ink5020.xml"/><Relationship Id="rId13" Type="http://schemas.openxmlformats.org/officeDocument/2006/relationships/image" Target="../media/image573.png"/><Relationship Id="rId18" Type="http://schemas.openxmlformats.org/officeDocument/2006/relationships/customXml" Target="../ink/ink5025.xml"/><Relationship Id="rId26" Type="http://schemas.openxmlformats.org/officeDocument/2006/relationships/customXml" Target="../ink/ink5029.xml"/><Relationship Id="rId3" Type="http://schemas.openxmlformats.org/officeDocument/2006/relationships/image" Target="../media/image568.png"/><Relationship Id="rId21" Type="http://schemas.openxmlformats.org/officeDocument/2006/relationships/image" Target="../media/image577.png"/><Relationship Id="rId7" Type="http://schemas.openxmlformats.org/officeDocument/2006/relationships/image" Target="../media/image570.png"/><Relationship Id="rId12" Type="http://schemas.openxmlformats.org/officeDocument/2006/relationships/customXml" Target="../ink/ink5022.xml"/><Relationship Id="rId17" Type="http://schemas.openxmlformats.org/officeDocument/2006/relationships/image" Target="../media/image575.png"/><Relationship Id="rId25" Type="http://schemas.openxmlformats.org/officeDocument/2006/relationships/image" Target="../media/image579.png"/><Relationship Id="rId2" Type="http://schemas.openxmlformats.org/officeDocument/2006/relationships/customXml" Target="../ink/ink5017.xml"/><Relationship Id="rId16" Type="http://schemas.openxmlformats.org/officeDocument/2006/relationships/customXml" Target="../ink/ink5024.xml"/><Relationship Id="rId20" Type="http://schemas.openxmlformats.org/officeDocument/2006/relationships/customXml" Target="../ink/ink5026.xml"/><Relationship Id="rId29" Type="http://schemas.openxmlformats.org/officeDocument/2006/relationships/image" Target="../media/image58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019.xml"/><Relationship Id="rId11" Type="http://schemas.openxmlformats.org/officeDocument/2006/relationships/image" Target="../media/image572.png"/><Relationship Id="rId24" Type="http://schemas.openxmlformats.org/officeDocument/2006/relationships/customXml" Target="../ink/ink5028.xml"/><Relationship Id="rId5" Type="http://schemas.openxmlformats.org/officeDocument/2006/relationships/image" Target="../media/image569.png"/><Relationship Id="rId15" Type="http://schemas.openxmlformats.org/officeDocument/2006/relationships/image" Target="../media/image574.png"/><Relationship Id="rId23" Type="http://schemas.openxmlformats.org/officeDocument/2006/relationships/image" Target="../media/image578.png"/><Relationship Id="rId28" Type="http://schemas.openxmlformats.org/officeDocument/2006/relationships/customXml" Target="../ink/ink5030.xml"/><Relationship Id="rId10" Type="http://schemas.openxmlformats.org/officeDocument/2006/relationships/customXml" Target="../ink/ink5021.xml"/><Relationship Id="rId19" Type="http://schemas.openxmlformats.org/officeDocument/2006/relationships/image" Target="../media/image576.png"/><Relationship Id="rId4" Type="http://schemas.openxmlformats.org/officeDocument/2006/relationships/customXml" Target="../ink/ink5018.xml"/><Relationship Id="rId9" Type="http://schemas.openxmlformats.org/officeDocument/2006/relationships/image" Target="../media/image571.png"/><Relationship Id="rId14" Type="http://schemas.openxmlformats.org/officeDocument/2006/relationships/customXml" Target="../ink/ink5023.xml"/><Relationship Id="rId22" Type="http://schemas.openxmlformats.org/officeDocument/2006/relationships/customXml" Target="../ink/ink5027.xml"/><Relationship Id="rId27" Type="http://schemas.openxmlformats.org/officeDocument/2006/relationships/image" Target="../media/image580.png"/></Relationships>
</file>

<file path=ppt/slides/_rels/slide11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73.png"/><Relationship Id="rId18" Type="http://schemas.openxmlformats.org/officeDocument/2006/relationships/customXml" Target="../ink/ink5039.xml"/><Relationship Id="rId26" Type="http://schemas.openxmlformats.org/officeDocument/2006/relationships/customXml" Target="../ink/ink5043.xml"/><Relationship Id="rId3" Type="http://schemas.openxmlformats.org/officeDocument/2006/relationships/image" Target="../media/image568.png"/><Relationship Id="rId21" Type="http://schemas.openxmlformats.org/officeDocument/2006/relationships/image" Target="../media/image577.png"/><Relationship Id="rId7" Type="http://schemas.openxmlformats.org/officeDocument/2006/relationships/image" Target="../media/image570.png"/><Relationship Id="rId12" Type="http://schemas.openxmlformats.org/officeDocument/2006/relationships/customXml" Target="../ink/ink5036.xml"/><Relationship Id="rId17" Type="http://schemas.openxmlformats.org/officeDocument/2006/relationships/image" Target="../media/image575.png"/><Relationship Id="rId25" Type="http://schemas.openxmlformats.org/officeDocument/2006/relationships/image" Target="../media/image579.png"/><Relationship Id="rId33" Type="http://schemas.openxmlformats.org/officeDocument/2006/relationships/image" Target="../media/image583.png"/><Relationship Id="rId2" Type="http://schemas.openxmlformats.org/officeDocument/2006/relationships/customXml" Target="../ink/ink5031.xml"/><Relationship Id="rId16" Type="http://schemas.openxmlformats.org/officeDocument/2006/relationships/customXml" Target="../ink/ink5038.xml"/><Relationship Id="rId20" Type="http://schemas.openxmlformats.org/officeDocument/2006/relationships/customXml" Target="../ink/ink5040.xml"/><Relationship Id="rId29" Type="http://schemas.openxmlformats.org/officeDocument/2006/relationships/image" Target="../media/image58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033.xml"/><Relationship Id="rId11" Type="http://schemas.openxmlformats.org/officeDocument/2006/relationships/image" Target="../media/image572.png"/><Relationship Id="rId24" Type="http://schemas.openxmlformats.org/officeDocument/2006/relationships/customXml" Target="../ink/ink5042.xml"/><Relationship Id="rId32" Type="http://schemas.openxmlformats.org/officeDocument/2006/relationships/customXml" Target="../ink/ink5046.xml"/><Relationship Id="rId5" Type="http://schemas.openxmlformats.org/officeDocument/2006/relationships/image" Target="../media/image569.png"/><Relationship Id="rId15" Type="http://schemas.openxmlformats.org/officeDocument/2006/relationships/image" Target="../media/image574.png"/><Relationship Id="rId23" Type="http://schemas.openxmlformats.org/officeDocument/2006/relationships/image" Target="../media/image578.png"/><Relationship Id="rId28" Type="http://schemas.openxmlformats.org/officeDocument/2006/relationships/customXml" Target="../ink/ink5044.xml"/><Relationship Id="rId10" Type="http://schemas.openxmlformats.org/officeDocument/2006/relationships/customXml" Target="../ink/ink5035.xml"/><Relationship Id="rId19" Type="http://schemas.openxmlformats.org/officeDocument/2006/relationships/image" Target="../media/image576.png"/><Relationship Id="rId31" Type="http://schemas.openxmlformats.org/officeDocument/2006/relationships/image" Target="../media/image582.png"/><Relationship Id="rId4" Type="http://schemas.openxmlformats.org/officeDocument/2006/relationships/customXml" Target="../ink/ink5032.xml"/><Relationship Id="rId9" Type="http://schemas.openxmlformats.org/officeDocument/2006/relationships/image" Target="../media/image571.png"/><Relationship Id="rId14" Type="http://schemas.openxmlformats.org/officeDocument/2006/relationships/customXml" Target="../ink/ink5037.xml"/><Relationship Id="rId22" Type="http://schemas.openxmlformats.org/officeDocument/2006/relationships/customXml" Target="../ink/ink5041.xml"/><Relationship Id="rId27" Type="http://schemas.openxmlformats.org/officeDocument/2006/relationships/image" Target="../media/image580.png"/><Relationship Id="rId30" Type="http://schemas.openxmlformats.org/officeDocument/2006/relationships/customXml" Target="../ink/ink5045.xml"/><Relationship Id="rId8" Type="http://schemas.openxmlformats.org/officeDocument/2006/relationships/customXml" Target="../ink/ink5034.xml"/></Relationships>
</file>

<file path=ppt/slides/_rels/slide11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73.png"/><Relationship Id="rId18" Type="http://schemas.openxmlformats.org/officeDocument/2006/relationships/customXml" Target="../ink/ink5055.xml"/><Relationship Id="rId26" Type="http://schemas.openxmlformats.org/officeDocument/2006/relationships/customXml" Target="../ink/ink5059.xml"/><Relationship Id="rId39" Type="http://schemas.openxmlformats.org/officeDocument/2006/relationships/image" Target="../media/image585.png"/><Relationship Id="rId21" Type="http://schemas.openxmlformats.org/officeDocument/2006/relationships/image" Target="../media/image577.png"/><Relationship Id="rId34" Type="http://schemas.openxmlformats.org/officeDocument/2006/relationships/customXml" Target="../ink/ink5063.xml"/><Relationship Id="rId42" Type="http://schemas.openxmlformats.org/officeDocument/2006/relationships/customXml" Target="../ink/ink5067.xml"/><Relationship Id="rId47" Type="http://schemas.openxmlformats.org/officeDocument/2006/relationships/image" Target="../media/image589.png"/><Relationship Id="rId50" Type="http://schemas.openxmlformats.org/officeDocument/2006/relationships/customXml" Target="../ink/ink5071.xml"/><Relationship Id="rId7" Type="http://schemas.openxmlformats.org/officeDocument/2006/relationships/image" Target="../media/image570.png"/><Relationship Id="rId2" Type="http://schemas.openxmlformats.org/officeDocument/2006/relationships/customXml" Target="../ink/ink5047.xml"/><Relationship Id="rId16" Type="http://schemas.openxmlformats.org/officeDocument/2006/relationships/customXml" Target="../ink/ink5054.xml"/><Relationship Id="rId29" Type="http://schemas.openxmlformats.org/officeDocument/2006/relationships/image" Target="../media/image581.png"/><Relationship Id="rId11" Type="http://schemas.openxmlformats.org/officeDocument/2006/relationships/image" Target="../media/image572.png"/><Relationship Id="rId24" Type="http://schemas.openxmlformats.org/officeDocument/2006/relationships/customXml" Target="../ink/ink5058.xml"/><Relationship Id="rId32" Type="http://schemas.openxmlformats.org/officeDocument/2006/relationships/customXml" Target="../ink/ink5062.xml"/><Relationship Id="rId37" Type="http://schemas.openxmlformats.org/officeDocument/2006/relationships/image" Target="../media/image584.png"/><Relationship Id="rId40" Type="http://schemas.openxmlformats.org/officeDocument/2006/relationships/customXml" Target="../ink/ink5066.xml"/><Relationship Id="rId45" Type="http://schemas.openxmlformats.org/officeDocument/2006/relationships/image" Target="../media/image588.png"/><Relationship Id="rId5" Type="http://schemas.openxmlformats.org/officeDocument/2006/relationships/image" Target="../media/image569.png"/><Relationship Id="rId15" Type="http://schemas.openxmlformats.org/officeDocument/2006/relationships/image" Target="../media/image574.png"/><Relationship Id="rId23" Type="http://schemas.openxmlformats.org/officeDocument/2006/relationships/image" Target="../media/image578.png"/><Relationship Id="rId28" Type="http://schemas.openxmlformats.org/officeDocument/2006/relationships/customXml" Target="../ink/ink5060.xml"/><Relationship Id="rId36" Type="http://schemas.openxmlformats.org/officeDocument/2006/relationships/customXml" Target="../ink/ink5064.xml"/><Relationship Id="rId49" Type="http://schemas.openxmlformats.org/officeDocument/2006/relationships/image" Target="../media/image590.png"/><Relationship Id="rId10" Type="http://schemas.openxmlformats.org/officeDocument/2006/relationships/customXml" Target="../ink/ink5051.xml"/><Relationship Id="rId19" Type="http://schemas.openxmlformats.org/officeDocument/2006/relationships/image" Target="../media/image576.png"/><Relationship Id="rId31" Type="http://schemas.openxmlformats.org/officeDocument/2006/relationships/image" Target="../media/image582.png"/><Relationship Id="rId44" Type="http://schemas.openxmlformats.org/officeDocument/2006/relationships/customXml" Target="../ink/ink5068.xml"/><Relationship Id="rId4" Type="http://schemas.openxmlformats.org/officeDocument/2006/relationships/customXml" Target="../ink/ink5048.xml"/><Relationship Id="rId9" Type="http://schemas.openxmlformats.org/officeDocument/2006/relationships/image" Target="../media/image571.png"/><Relationship Id="rId14" Type="http://schemas.openxmlformats.org/officeDocument/2006/relationships/customXml" Target="../ink/ink5053.xml"/><Relationship Id="rId22" Type="http://schemas.openxmlformats.org/officeDocument/2006/relationships/customXml" Target="../ink/ink5057.xml"/><Relationship Id="rId27" Type="http://schemas.openxmlformats.org/officeDocument/2006/relationships/image" Target="../media/image580.png"/><Relationship Id="rId30" Type="http://schemas.openxmlformats.org/officeDocument/2006/relationships/customXml" Target="../ink/ink5061.xml"/><Relationship Id="rId35" Type="http://schemas.openxmlformats.org/officeDocument/2006/relationships/image" Target="../media/image144.png"/><Relationship Id="rId43" Type="http://schemas.openxmlformats.org/officeDocument/2006/relationships/image" Target="../media/image587.png"/><Relationship Id="rId48" Type="http://schemas.openxmlformats.org/officeDocument/2006/relationships/customXml" Target="../ink/ink5070.xml"/><Relationship Id="rId8" Type="http://schemas.openxmlformats.org/officeDocument/2006/relationships/customXml" Target="../ink/ink5050.xml"/><Relationship Id="rId51" Type="http://schemas.openxmlformats.org/officeDocument/2006/relationships/image" Target="../media/image591.png"/><Relationship Id="rId3" Type="http://schemas.openxmlformats.org/officeDocument/2006/relationships/image" Target="../media/image568.png"/><Relationship Id="rId12" Type="http://schemas.openxmlformats.org/officeDocument/2006/relationships/customXml" Target="../ink/ink5052.xml"/><Relationship Id="rId17" Type="http://schemas.openxmlformats.org/officeDocument/2006/relationships/image" Target="../media/image575.png"/><Relationship Id="rId25" Type="http://schemas.openxmlformats.org/officeDocument/2006/relationships/image" Target="../media/image579.png"/><Relationship Id="rId33" Type="http://schemas.openxmlformats.org/officeDocument/2006/relationships/image" Target="../media/image583.png"/><Relationship Id="rId38" Type="http://schemas.openxmlformats.org/officeDocument/2006/relationships/customXml" Target="../ink/ink5065.xml"/><Relationship Id="rId46" Type="http://schemas.openxmlformats.org/officeDocument/2006/relationships/customXml" Target="../ink/ink5069.xml"/><Relationship Id="rId20" Type="http://schemas.openxmlformats.org/officeDocument/2006/relationships/customXml" Target="../ink/ink5056.xml"/><Relationship Id="rId41" Type="http://schemas.openxmlformats.org/officeDocument/2006/relationships/image" Target="../media/image58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049.xml"/></Relationships>
</file>

<file path=ppt/slides/_rels/slide11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73.png"/><Relationship Id="rId18" Type="http://schemas.openxmlformats.org/officeDocument/2006/relationships/customXml" Target="../ink/ink5080.xml"/><Relationship Id="rId26" Type="http://schemas.openxmlformats.org/officeDocument/2006/relationships/customXml" Target="../ink/ink5084.xml"/><Relationship Id="rId39" Type="http://schemas.openxmlformats.org/officeDocument/2006/relationships/image" Target="../media/image585.png"/><Relationship Id="rId21" Type="http://schemas.openxmlformats.org/officeDocument/2006/relationships/image" Target="../media/image577.png"/><Relationship Id="rId34" Type="http://schemas.openxmlformats.org/officeDocument/2006/relationships/customXml" Target="../ink/ink5088.xml"/><Relationship Id="rId42" Type="http://schemas.openxmlformats.org/officeDocument/2006/relationships/customXml" Target="../ink/ink5092.xml"/><Relationship Id="rId47" Type="http://schemas.openxmlformats.org/officeDocument/2006/relationships/image" Target="../media/image589.png"/><Relationship Id="rId50" Type="http://schemas.openxmlformats.org/officeDocument/2006/relationships/customXml" Target="../ink/ink5096.xml"/><Relationship Id="rId55" Type="http://schemas.openxmlformats.org/officeDocument/2006/relationships/image" Target="../media/image593.png"/><Relationship Id="rId7" Type="http://schemas.openxmlformats.org/officeDocument/2006/relationships/image" Target="../media/image570.png"/><Relationship Id="rId2" Type="http://schemas.openxmlformats.org/officeDocument/2006/relationships/customXml" Target="../ink/ink5072.xml"/><Relationship Id="rId16" Type="http://schemas.openxmlformats.org/officeDocument/2006/relationships/customXml" Target="../ink/ink5079.xml"/><Relationship Id="rId29" Type="http://schemas.openxmlformats.org/officeDocument/2006/relationships/image" Target="../media/image581.png"/><Relationship Id="rId11" Type="http://schemas.openxmlformats.org/officeDocument/2006/relationships/image" Target="../media/image572.png"/><Relationship Id="rId24" Type="http://schemas.openxmlformats.org/officeDocument/2006/relationships/customXml" Target="../ink/ink5083.xml"/><Relationship Id="rId32" Type="http://schemas.openxmlformats.org/officeDocument/2006/relationships/customXml" Target="../ink/ink5087.xml"/><Relationship Id="rId37" Type="http://schemas.openxmlformats.org/officeDocument/2006/relationships/image" Target="../media/image584.png"/><Relationship Id="rId40" Type="http://schemas.openxmlformats.org/officeDocument/2006/relationships/customXml" Target="../ink/ink5091.xml"/><Relationship Id="rId45" Type="http://schemas.openxmlformats.org/officeDocument/2006/relationships/image" Target="../media/image588.png"/><Relationship Id="rId53" Type="http://schemas.openxmlformats.org/officeDocument/2006/relationships/image" Target="../media/image592.png"/><Relationship Id="rId5" Type="http://schemas.openxmlformats.org/officeDocument/2006/relationships/image" Target="../media/image569.png"/><Relationship Id="rId10" Type="http://schemas.openxmlformats.org/officeDocument/2006/relationships/customXml" Target="../ink/ink5076.xml"/><Relationship Id="rId19" Type="http://schemas.openxmlformats.org/officeDocument/2006/relationships/image" Target="../media/image576.png"/><Relationship Id="rId31" Type="http://schemas.openxmlformats.org/officeDocument/2006/relationships/image" Target="../media/image582.png"/><Relationship Id="rId44" Type="http://schemas.openxmlformats.org/officeDocument/2006/relationships/customXml" Target="../ink/ink5093.xml"/><Relationship Id="rId52" Type="http://schemas.openxmlformats.org/officeDocument/2006/relationships/customXml" Target="../ink/ink5097.xml"/><Relationship Id="rId4" Type="http://schemas.openxmlformats.org/officeDocument/2006/relationships/customXml" Target="../ink/ink5073.xml"/><Relationship Id="rId9" Type="http://schemas.openxmlformats.org/officeDocument/2006/relationships/image" Target="../media/image571.png"/><Relationship Id="rId14" Type="http://schemas.openxmlformats.org/officeDocument/2006/relationships/customXml" Target="../ink/ink5078.xml"/><Relationship Id="rId22" Type="http://schemas.openxmlformats.org/officeDocument/2006/relationships/customXml" Target="../ink/ink5082.xml"/><Relationship Id="rId27" Type="http://schemas.openxmlformats.org/officeDocument/2006/relationships/image" Target="../media/image580.png"/><Relationship Id="rId30" Type="http://schemas.openxmlformats.org/officeDocument/2006/relationships/customXml" Target="../ink/ink5086.xml"/><Relationship Id="rId35" Type="http://schemas.openxmlformats.org/officeDocument/2006/relationships/image" Target="../media/image144.png"/><Relationship Id="rId43" Type="http://schemas.openxmlformats.org/officeDocument/2006/relationships/image" Target="../media/image587.png"/><Relationship Id="rId48" Type="http://schemas.openxmlformats.org/officeDocument/2006/relationships/customXml" Target="../ink/ink5095.xml"/><Relationship Id="rId8" Type="http://schemas.openxmlformats.org/officeDocument/2006/relationships/customXml" Target="../ink/ink5075.xml"/><Relationship Id="rId51" Type="http://schemas.openxmlformats.org/officeDocument/2006/relationships/image" Target="../media/image591.png"/><Relationship Id="rId3" Type="http://schemas.openxmlformats.org/officeDocument/2006/relationships/image" Target="../media/image568.png"/><Relationship Id="rId12" Type="http://schemas.openxmlformats.org/officeDocument/2006/relationships/customXml" Target="../ink/ink5077.xml"/><Relationship Id="rId17" Type="http://schemas.openxmlformats.org/officeDocument/2006/relationships/image" Target="../media/image575.png"/><Relationship Id="rId25" Type="http://schemas.openxmlformats.org/officeDocument/2006/relationships/image" Target="../media/image579.png"/><Relationship Id="rId33" Type="http://schemas.openxmlformats.org/officeDocument/2006/relationships/image" Target="../media/image583.png"/><Relationship Id="rId38" Type="http://schemas.openxmlformats.org/officeDocument/2006/relationships/customXml" Target="../ink/ink5090.xml"/><Relationship Id="rId46" Type="http://schemas.openxmlformats.org/officeDocument/2006/relationships/customXml" Target="../ink/ink5094.xml"/><Relationship Id="rId20" Type="http://schemas.openxmlformats.org/officeDocument/2006/relationships/customXml" Target="../ink/ink5081.xml"/><Relationship Id="rId41" Type="http://schemas.openxmlformats.org/officeDocument/2006/relationships/image" Target="../media/image586.png"/><Relationship Id="rId54" Type="http://schemas.openxmlformats.org/officeDocument/2006/relationships/customXml" Target="../ink/ink509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074.xml"/><Relationship Id="rId15" Type="http://schemas.openxmlformats.org/officeDocument/2006/relationships/image" Target="../media/image574.png"/><Relationship Id="rId23" Type="http://schemas.openxmlformats.org/officeDocument/2006/relationships/image" Target="../media/image578.png"/><Relationship Id="rId28" Type="http://schemas.openxmlformats.org/officeDocument/2006/relationships/customXml" Target="../ink/ink5085.xml"/><Relationship Id="rId36" Type="http://schemas.openxmlformats.org/officeDocument/2006/relationships/customXml" Target="../ink/ink5089.xml"/><Relationship Id="rId49" Type="http://schemas.openxmlformats.org/officeDocument/2006/relationships/image" Target="../media/image590.png"/></Relationships>
</file>

<file path=ppt/slides/_rels/slide11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73.png"/><Relationship Id="rId18" Type="http://schemas.openxmlformats.org/officeDocument/2006/relationships/customXml" Target="../ink/ink5107.xml"/><Relationship Id="rId26" Type="http://schemas.openxmlformats.org/officeDocument/2006/relationships/customXml" Target="../ink/ink5111.xml"/><Relationship Id="rId39" Type="http://schemas.openxmlformats.org/officeDocument/2006/relationships/image" Target="../media/image585.png"/><Relationship Id="rId21" Type="http://schemas.openxmlformats.org/officeDocument/2006/relationships/image" Target="../media/image577.png"/><Relationship Id="rId34" Type="http://schemas.openxmlformats.org/officeDocument/2006/relationships/customXml" Target="../ink/ink5115.xml"/><Relationship Id="rId42" Type="http://schemas.openxmlformats.org/officeDocument/2006/relationships/customXml" Target="../ink/ink5119.xml"/><Relationship Id="rId47" Type="http://schemas.openxmlformats.org/officeDocument/2006/relationships/image" Target="../media/image589.png"/><Relationship Id="rId50" Type="http://schemas.openxmlformats.org/officeDocument/2006/relationships/customXml" Target="../ink/ink5123.xml"/><Relationship Id="rId55" Type="http://schemas.openxmlformats.org/officeDocument/2006/relationships/image" Target="../media/image593.png"/><Relationship Id="rId7" Type="http://schemas.openxmlformats.org/officeDocument/2006/relationships/image" Target="../media/image570.png"/><Relationship Id="rId2" Type="http://schemas.openxmlformats.org/officeDocument/2006/relationships/customXml" Target="../ink/ink5099.xml"/><Relationship Id="rId16" Type="http://schemas.openxmlformats.org/officeDocument/2006/relationships/customXml" Target="../ink/ink5106.xml"/><Relationship Id="rId29" Type="http://schemas.openxmlformats.org/officeDocument/2006/relationships/image" Target="../media/image581.png"/><Relationship Id="rId11" Type="http://schemas.openxmlformats.org/officeDocument/2006/relationships/image" Target="../media/image572.png"/><Relationship Id="rId24" Type="http://schemas.openxmlformats.org/officeDocument/2006/relationships/customXml" Target="../ink/ink5110.xml"/><Relationship Id="rId32" Type="http://schemas.openxmlformats.org/officeDocument/2006/relationships/customXml" Target="../ink/ink5114.xml"/><Relationship Id="rId37" Type="http://schemas.openxmlformats.org/officeDocument/2006/relationships/image" Target="../media/image584.png"/><Relationship Id="rId40" Type="http://schemas.openxmlformats.org/officeDocument/2006/relationships/customXml" Target="../ink/ink5118.xml"/><Relationship Id="rId45" Type="http://schemas.openxmlformats.org/officeDocument/2006/relationships/image" Target="../media/image588.png"/><Relationship Id="rId53" Type="http://schemas.openxmlformats.org/officeDocument/2006/relationships/image" Target="../media/image592.png"/><Relationship Id="rId5" Type="http://schemas.openxmlformats.org/officeDocument/2006/relationships/image" Target="../media/image569.png"/><Relationship Id="rId19" Type="http://schemas.openxmlformats.org/officeDocument/2006/relationships/image" Target="../media/image576.png"/><Relationship Id="rId4" Type="http://schemas.openxmlformats.org/officeDocument/2006/relationships/customXml" Target="../ink/ink5100.xml"/><Relationship Id="rId9" Type="http://schemas.openxmlformats.org/officeDocument/2006/relationships/image" Target="../media/image571.png"/><Relationship Id="rId14" Type="http://schemas.openxmlformats.org/officeDocument/2006/relationships/customXml" Target="../ink/ink5105.xml"/><Relationship Id="rId22" Type="http://schemas.openxmlformats.org/officeDocument/2006/relationships/customXml" Target="../ink/ink5109.xml"/><Relationship Id="rId27" Type="http://schemas.openxmlformats.org/officeDocument/2006/relationships/image" Target="../media/image580.png"/><Relationship Id="rId30" Type="http://schemas.openxmlformats.org/officeDocument/2006/relationships/customXml" Target="../ink/ink5113.xml"/><Relationship Id="rId35" Type="http://schemas.openxmlformats.org/officeDocument/2006/relationships/image" Target="../media/image144.png"/><Relationship Id="rId43" Type="http://schemas.openxmlformats.org/officeDocument/2006/relationships/image" Target="../media/image587.png"/><Relationship Id="rId48" Type="http://schemas.openxmlformats.org/officeDocument/2006/relationships/customXml" Target="../ink/ink5122.xml"/><Relationship Id="rId56" Type="http://schemas.openxmlformats.org/officeDocument/2006/relationships/customXml" Target="../ink/ink5126.xml"/><Relationship Id="rId8" Type="http://schemas.openxmlformats.org/officeDocument/2006/relationships/customXml" Target="../ink/ink5102.xml"/><Relationship Id="rId51" Type="http://schemas.openxmlformats.org/officeDocument/2006/relationships/image" Target="../media/image591.png"/><Relationship Id="rId3" Type="http://schemas.openxmlformats.org/officeDocument/2006/relationships/image" Target="../media/image568.png"/><Relationship Id="rId12" Type="http://schemas.openxmlformats.org/officeDocument/2006/relationships/customXml" Target="../ink/ink5104.xml"/><Relationship Id="rId17" Type="http://schemas.openxmlformats.org/officeDocument/2006/relationships/image" Target="../media/image575.png"/><Relationship Id="rId25" Type="http://schemas.openxmlformats.org/officeDocument/2006/relationships/image" Target="../media/image579.png"/><Relationship Id="rId33" Type="http://schemas.openxmlformats.org/officeDocument/2006/relationships/image" Target="../media/image583.png"/><Relationship Id="rId38" Type="http://schemas.openxmlformats.org/officeDocument/2006/relationships/customXml" Target="../ink/ink5117.xml"/><Relationship Id="rId46" Type="http://schemas.openxmlformats.org/officeDocument/2006/relationships/customXml" Target="../ink/ink5121.xml"/><Relationship Id="rId20" Type="http://schemas.openxmlformats.org/officeDocument/2006/relationships/customXml" Target="../ink/ink5108.xml"/><Relationship Id="rId41" Type="http://schemas.openxmlformats.org/officeDocument/2006/relationships/image" Target="../media/image586.png"/><Relationship Id="rId54" Type="http://schemas.openxmlformats.org/officeDocument/2006/relationships/customXml" Target="../ink/ink512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101.xml"/><Relationship Id="rId15" Type="http://schemas.openxmlformats.org/officeDocument/2006/relationships/image" Target="../media/image574.png"/><Relationship Id="rId23" Type="http://schemas.openxmlformats.org/officeDocument/2006/relationships/image" Target="../media/image578.png"/><Relationship Id="rId28" Type="http://schemas.openxmlformats.org/officeDocument/2006/relationships/customXml" Target="../ink/ink5112.xml"/><Relationship Id="rId36" Type="http://schemas.openxmlformats.org/officeDocument/2006/relationships/customXml" Target="../ink/ink5116.xml"/><Relationship Id="rId49" Type="http://schemas.openxmlformats.org/officeDocument/2006/relationships/image" Target="../media/image590.png"/><Relationship Id="rId57" Type="http://schemas.openxmlformats.org/officeDocument/2006/relationships/image" Target="../media/image594.png"/><Relationship Id="rId10" Type="http://schemas.openxmlformats.org/officeDocument/2006/relationships/customXml" Target="../ink/ink5103.xml"/><Relationship Id="rId31" Type="http://schemas.openxmlformats.org/officeDocument/2006/relationships/image" Target="../media/image582.png"/><Relationship Id="rId44" Type="http://schemas.openxmlformats.org/officeDocument/2006/relationships/customXml" Target="../ink/ink5120.xml"/><Relationship Id="rId52" Type="http://schemas.openxmlformats.org/officeDocument/2006/relationships/customXml" Target="../ink/ink5124.xml"/></Relationships>
</file>

<file path=ppt/slides/_rels/slide11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139.xml"/><Relationship Id="rId21" Type="http://schemas.openxmlformats.org/officeDocument/2006/relationships/image" Target="../media/image577.png"/><Relationship Id="rId42" Type="http://schemas.openxmlformats.org/officeDocument/2006/relationships/customXml" Target="../ink/ink5147.xml"/><Relationship Id="rId47" Type="http://schemas.openxmlformats.org/officeDocument/2006/relationships/image" Target="../media/image589.png"/><Relationship Id="rId63" Type="http://schemas.openxmlformats.org/officeDocument/2006/relationships/image" Target="../media/image597.png"/><Relationship Id="rId68" Type="http://schemas.openxmlformats.org/officeDocument/2006/relationships/customXml" Target="../ink/ink5160.xml"/><Relationship Id="rId16" Type="http://schemas.openxmlformats.org/officeDocument/2006/relationships/customXml" Target="../ink/ink5134.xml"/><Relationship Id="rId11" Type="http://schemas.openxmlformats.org/officeDocument/2006/relationships/image" Target="../media/image572.png"/><Relationship Id="rId32" Type="http://schemas.openxmlformats.org/officeDocument/2006/relationships/customXml" Target="../ink/ink5142.xml"/><Relationship Id="rId37" Type="http://schemas.openxmlformats.org/officeDocument/2006/relationships/image" Target="../media/image584.png"/><Relationship Id="rId53" Type="http://schemas.openxmlformats.org/officeDocument/2006/relationships/image" Target="../media/image592.png"/><Relationship Id="rId58" Type="http://schemas.openxmlformats.org/officeDocument/2006/relationships/customXml" Target="../ink/ink5155.xml"/><Relationship Id="rId74" Type="http://schemas.openxmlformats.org/officeDocument/2006/relationships/customXml" Target="../ink/ink5163.xml"/><Relationship Id="rId79" Type="http://schemas.openxmlformats.org/officeDocument/2006/relationships/image" Target="../media/image605.png"/><Relationship Id="rId5" Type="http://schemas.openxmlformats.org/officeDocument/2006/relationships/image" Target="../media/image569.png"/><Relationship Id="rId61" Type="http://schemas.openxmlformats.org/officeDocument/2006/relationships/image" Target="../media/image596.png"/><Relationship Id="rId82" Type="http://schemas.openxmlformats.org/officeDocument/2006/relationships/customXml" Target="../ink/ink5167.xml"/><Relationship Id="rId19" Type="http://schemas.openxmlformats.org/officeDocument/2006/relationships/image" Target="../media/image576.png"/><Relationship Id="rId14" Type="http://schemas.openxmlformats.org/officeDocument/2006/relationships/customXml" Target="../ink/ink5133.xml"/><Relationship Id="rId22" Type="http://schemas.openxmlformats.org/officeDocument/2006/relationships/customXml" Target="../ink/ink5137.xml"/><Relationship Id="rId27" Type="http://schemas.openxmlformats.org/officeDocument/2006/relationships/image" Target="../media/image580.png"/><Relationship Id="rId30" Type="http://schemas.openxmlformats.org/officeDocument/2006/relationships/customXml" Target="../ink/ink5141.xml"/><Relationship Id="rId35" Type="http://schemas.openxmlformats.org/officeDocument/2006/relationships/image" Target="../media/image144.png"/><Relationship Id="rId43" Type="http://schemas.openxmlformats.org/officeDocument/2006/relationships/image" Target="../media/image587.png"/><Relationship Id="rId48" Type="http://schemas.openxmlformats.org/officeDocument/2006/relationships/customXml" Target="../ink/ink5150.xml"/><Relationship Id="rId56" Type="http://schemas.openxmlformats.org/officeDocument/2006/relationships/customXml" Target="../ink/ink5154.xml"/><Relationship Id="rId64" Type="http://schemas.openxmlformats.org/officeDocument/2006/relationships/customXml" Target="../ink/ink5158.xml"/><Relationship Id="rId69" Type="http://schemas.openxmlformats.org/officeDocument/2006/relationships/image" Target="../media/image600.png"/><Relationship Id="rId77" Type="http://schemas.openxmlformats.org/officeDocument/2006/relationships/image" Target="../media/image604.png"/><Relationship Id="rId8" Type="http://schemas.openxmlformats.org/officeDocument/2006/relationships/customXml" Target="../ink/ink5130.xml"/><Relationship Id="rId51" Type="http://schemas.openxmlformats.org/officeDocument/2006/relationships/image" Target="../media/image591.png"/><Relationship Id="rId72" Type="http://schemas.openxmlformats.org/officeDocument/2006/relationships/customXml" Target="../ink/ink5162.xml"/><Relationship Id="rId80" Type="http://schemas.openxmlformats.org/officeDocument/2006/relationships/customXml" Target="../ink/ink5166.xml"/><Relationship Id="rId3" Type="http://schemas.openxmlformats.org/officeDocument/2006/relationships/image" Target="../media/image568.png"/><Relationship Id="rId12" Type="http://schemas.openxmlformats.org/officeDocument/2006/relationships/customXml" Target="../ink/ink5132.xml"/><Relationship Id="rId17" Type="http://schemas.openxmlformats.org/officeDocument/2006/relationships/image" Target="../media/image575.png"/><Relationship Id="rId25" Type="http://schemas.openxmlformats.org/officeDocument/2006/relationships/image" Target="../media/image579.png"/><Relationship Id="rId33" Type="http://schemas.openxmlformats.org/officeDocument/2006/relationships/image" Target="../media/image583.png"/><Relationship Id="rId38" Type="http://schemas.openxmlformats.org/officeDocument/2006/relationships/customXml" Target="../ink/ink5145.xml"/><Relationship Id="rId46" Type="http://schemas.openxmlformats.org/officeDocument/2006/relationships/customXml" Target="../ink/ink5149.xml"/><Relationship Id="rId59" Type="http://schemas.openxmlformats.org/officeDocument/2006/relationships/image" Target="../media/image595.png"/><Relationship Id="rId67" Type="http://schemas.openxmlformats.org/officeDocument/2006/relationships/image" Target="../media/image599.png"/><Relationship Id="rId20" Type="http://schemas.openxmlformats.org/officeDocument/2006/relationships/customXml" Target="../ink/ink5136.xml"/><Relationship Id="rId41" Type="http://schemas.openxmlformats.org/officeDocument/2006/relationships/image" Target="../media/image586.png"/><Relationship Id="rId54" Type="http://schemas.openxmlformats.org/officeDocument/2006/relationships/customXml" Target="../ink/ink5153.xml"/><Relationship Id="rId62" Type="http://schemas.openxmlformats.org/officeDocument/2006/relationships/customXml" Target="../ink/ink5157.xml"/><Relationship Id="rId70" Type="http://schemas.openxmlformats.org/officeDocument/2006/relationships/customXml" Target="../ink/ink5161.xml"/><Relationship Id="rId75" Type="http://schemas.openxmlformats.org/officeDocument/2006/relationships/image" Target="../media/image603.png"/><Relationship Id="rId83" Type="http://schemas.openxmlformats.org/officeDocument/2006/relationships/image" Target="../media/image60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129.xml"/><Relationship Id="rId15" Type="http://schemas.openxmlformats.org/officeDocument/2006/relationships/image" Target="../media/image574.png"/><Relationship Id="rId23" Type="http://schemas.openxmlformats.org/officeDocument/2006/relationships/image" Target="../media/image578.png"/><Relationship Id="rId28" Type="http://schemas.openxmlformats.org/officeDocument/2006/relationships/customXml" Target="../ink/ink5140.xml"/><Relationship Id="rId36" Type="http://schemas.openxmlformats.org/officeDocument/2006/relationships/customXml" Target="../ink/ink5144.xml"/><Relationship Id="rId49" Type="http://schemas.openxmlformats.org/officeDocument/2006/relationships/image" Target="../media/image590.png"/><Relationship Id="rId57" Type="http://schemas.openxmlformats.org/officeDocument/2006/relationships/image" Target="../media/image594.png"/><Relationship Id="rId10" Type="http://schemas.openxmlformats.org/officeDocument/2006/relationships/customXml" Target="../ink/ink5131.xml"/><Relationship Id="rId31" Type="http://schemas.openxmlformats.org/officeDocument/2006/relationships/image" Target="../media/image582.png"/><Relationship Id="rId44" Type="http://schemas.openxmlformats.org/officeDocument/2006/relationships/customXml" Target="../ink/ink5148.xml"/><Relationship Id="rId52" Type="http://schemas.openxmlformats.org/officeDocument/2006/relationships/customXml" Target="../ink/ink5152.xml"/><Relationship Id="rId60" Type="http://schemas.openxmlformats.org/officeDocument/2006/relationships/customXml" Target="../ink/ink5156.xml"/><Relationship Id="rId65" Type="http://schemas.openxmlformats.org/officeDocument/2006/relationships/image" Target="../media/image598.png"/><Relationship Id="rId73" Type="http://schemas.openxmlformats.org/officeDocument/2006/relationships/image" Target="../media/image602.png"/><Relationship Id="rId78" Type="http://schemas.openxmlformats.org/officeDocument/2006/relationships/customXml" Target="../ink/ink5165.xml"/><Relationship Id="rId81" Type="http://schemas.openxmlformats.org/officeDocument/2006/relationships/image" Target="../media/image606.png"/><Relationship Id="rId4" Type="http://schemas.openxmlformats.org/officeDocument/2006/relationships/customXml" Target="../ink/ink5128.xml"/><Relationship Id="rId9" Type="http://schemas.openxmlformats.org/officeDocument/2006/relationships/image" Target="../media/image571.png"/><Relationship Id="rId13" Type="http://schemas.openxmlformats.org/officeDocument/2006/relationships/image" Target="../media/image573.png"/><Relationship Id="rId18" Type="http://schemas.openxmlformats.org/officeDocument/2006/relationships/customXml" Target="../ink/ink5135.xml"/><Relationship Id="rId39" Type="http://schemas.openxmlformats.org/officeDocument/2006/relationships/image" Target="../media/image585.png"/><Relationship Id="rId34" Type="http://schemas.openxmlformats.org/officeDocument/2006/relationships/customXml" Target="../ink/ink5143.xml"/><Relationship Id="rId50" Type="http://schemas.openxmlformats.org/officeDocument/2006/relationships/customXml" Target="../ink/ink5151.xml"/><Relationship Id="rId55" Type="http://schemas.openxmlformats.org/officeDocument/2006/relationships/image" Target="../media/image593.png"/><Relationship Id="rId76" Type="http://schemas.openxmlformats.org/officeDocument/2006/relationships/customXml" Target="../ink/ink5164.xml"/><Relationship Id="rId7" Type="http://schemas.openxmlformats.org/officeDocument/2006/relationships/image" Target="../media/image570.png"/><Relationship Id="rId71" Type="http://schemas.openxmlformats.org/officeDocument/2006/relationships/image" Target="../media/image601.png"/><Relationship Id="rId2" Type="http://schemas.openxmlformats.org/officeDocument/2006/relationships/customXml" Target="../ink/ink5127.xml"/><Relationship Id="rId29" Type="http://schemas.openxmlformats.org/officeDocument/2006/relationships/image" Target="../media/image581.png"/><Relationship Id="rId24" Type="http://schemas.openxmlformats.org/officeDocument/2006/relationships/customXml" Target="../ink/ink5138.xml"/><Relationship Id="rId40" Type="http://schemas.openxmlformats.org/officeDocument/2006/relationships/customXml" Target="../ink/ink5146.xml"/><Relationship Id="rId45" Type="http://schemas.openxmlformats.org/officeDocument/2006/relationships/image" Target="../media/image588.png"/><Relationship Id="rId66" Type="http://schemas.openxmlformats.org/officeDocument/2006/relationships/customXml" Target="../ink/ink5159.xml"/></Relationships>
</file>

<file path=ppt/slides/_rels/slide11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180.xml"/><Relationship Id="rId21" Type="http://schemas.openxmlformats.org/officeDocument/2006/relationships/image" Target="../media/image577.png"/><Relationship Id="rId42" Type="http://schemas.openxmlformats.org/officeDocument/2006/relationships/customXml" Target="../ink/ink5188.xml"/><Relationship Id="rId47" Type="http://schemas.openxmlformats.org/officeDocument/2006/relationships/image" Target="../media/image589.png"/><Relationship Id="rId63" Type="http://schemas.openxmlformats.org/officeDocument/2006/relationships/image" Target="../media/image597.png"/><Relationship Id="rId68" Type="http://schemas.openxmlformats.org/officeDocument/2006/relationships/customXml" Target="../ink/ink5201.xml"/><Relationship Id="rId84" Type="http://schemas.openxmlformats.org/officeDocument/2006/relationships/customXml" Target="../ink/ink5209.xml"/><Relationship Id="rId16" Type="http://schemas.openxmlformats.org/officeDocument/2006/relationships/customXml" Target="../ink/ink5175.xml"/><Relationship Id="rId11" Type="http://schemas.openxmlformats.org/officeDocument/2006/relationships/image" Target="../media/image572.png"/><Relationship Id="rId32" Type="http://schemas.openxmlformats.org/officeDocument/2006/relationships/customXml" Target="../ink/ink5183.xml"/><Relationship Id="rId37" Type="http://schemas.openxmlformats.org/officeDocument/2006/relationships/image" Target="../media/image584.png"/><Relationship Id="rId53" Type="http://schemas.openxmlformats.org/officeDocument/2006/relationships/image" Target="../media/image592.png"/><Relationship Id="rId58" Type="http://schemas.openxmlformats.org/officeDocument/2006/relationships/customXml" Target="../ink/ink5196.xml"/><Relationship Id="rId74" Type="http://schemas.openxmlformats.org/officeDocument/2006/relationships/customXml" Target="../ink/ink5204.xml"/><Relationship Id="rId79" Type="http://schemas.openxmlformats.org/officeDocument/2006/relationships/image" Target="../media/image605.png"/><Relationship Id="rId5" Type="http://schemas.openxmlformats.org/officeDocument/2006/relationships/image" Target="../media/image569.png"/><Relationship Id="rId19" Type="http://schemas.openxmlformats.org/officeDocument/2006/relationships/image" Target="../media/image576.png"/><Relationship Id="rId14" Type="http://schemas.openxmlformats.org/officeDocument/2006/relationships/customXml" Target="../ink/ink5174.xml"/><Relationship Id="rId22" Type="http://schemas.openxmlformats.org/officeDocument/2006/relationships/customXml" Target="../ink/ink5178.xml"/><Relationship Id="rId27" Type="http://schemas.openxmlformats.org/officeDocument/2006/relationships/image" Target="../media/image580.png"/><Relationship Id="rId30" Type="http://schemas.openxmlformats.org/officeDocument/2006/relationships/customXml" Target="../ink/ink5182.xml"/><Relationship Id="rId35" Type="http://schemas.openxmlformats.org/officeDocument/2006/relationships/image" Target="../media/image144.png"/><Relationship Id="rId43" Type="http://schemas.openxmlformats.org/officeDocument/2006/relationships/image" Target="../media/image587.png"/><Relationship Id="rId48" Type="http://schemas.openxmlformats.org/officeDocument/2006/relationships/customXml" Target="../ink/ink5191.xml"/><Relationship Id="rId56" Type="http://schemas.openxmlformats.org/officeDocument/2006/relationships/customXml" Target="../ink/ink5195.xml"/><Relationship Id="rId64" Type="http://schemas.openxmlformats.org/officeDocument/2006/relationships/customXml" Target="../ink/ink5199.xml"/><Relationship Id="rId69" Type="http://schemas.openxmlformats.org/officeDocument/2006/relationships/image" Target="../media/image600.png"/><Relationship Id="rId77" Type="http://schemas.openxmlformats.org/officeDocument/2006/relationships/image" Target="../media/image604.png"/><Relationship Id="rId8" Type="http://schemas.openxmlformats.org/officeDocument/2006/relationships/customXml" Target="../ink/ink5171.xml"/><Relationship Id="rId51" Type="http://schemas.openxmlformats.org/officeDocument/2006/relationships/image" Target="../media/image591.png"/><Relationship Id="rId72" Type="http://schemas.openxmlformats.org/officeDocument/2006/relationships/customXml" Target="../ink/ink5203.xml"/><Relationship Id="rId80" Type="http://schemas.openxmlformats.org/officeDocument/2006/relationships/customXml" Target="../ink/ink5207.xml"/><Relationship Id="rId85" Type="http://schemas.openxmlformats.org/officeDocument/2006/relationships/image" Target="../media/image608.png"/><Relationship Id="rId3" Type="http://schemas.openxmlformats.org/officeDocument/2006/relationships/image" Target="../media/image568.png"/><Relationship Id="rId12" Type="http://schemas.openxmlformats.org/officeDocument/2006/relationships/customXml" Target="../ink/ink5173.xml"/><Relationship Id="rId17" Type="http://schemas.openxmlformats.org/officeDocument/2006/relationships/image" Target="../media/image575.png"/><Relationship Id="rId25" Type="http://schemas.openxmlformats.org/officeDocument/2006/relationships/image" Target="../media/image579.png"/><Relationship Id="rId33" Type="http://schemas.openxmlformats.org/officeDocument/2006/relationships/image" Target="../media/image583.png"/><Relationship Id="rId38" Type="http://schemas.openxmlformats.org/officeDocument/2006/relationships/customXml" Target="../ink/ink5186.xml"/><Relationship Id="rId46" Type="http://schemas.openxmlformats.org/officeDocument/2006/relationships/customXml" Target="../ink/ink5190.xml"/><Relationship Id="rId59" Type="http://schemas.openxmlformats.org/officeDocument/2006/relationships/image" Target="../media/image595.png"/><Relationship Id="rId67" Type="http://schemas.openxmlformats.org/officeDocument/2006/relationships/image" Target="../media/image599.png"/><Relationship Id="rId20" Type="http://schemas.openxmlformats.org/officeDocument/2006/relationships/customXml" Target="../ink/ink5177.xml"/><Relationship Id="rId41" Type="http://schemas.openxmlformats.org/officeDocument/2006/relationships/image" Target="../media/image586.png"/><Relationship Id="rId54" Type="http://schemas.openxmlformats.org/officeDocument/2006/relationships/customXml" Target="../ink/ink5194.xml"/><Relationship Id="rId62" Type="http://schemas.openxmlformats.org/officeDocument/2006/relationships/customXml" Target="../ink/ink5198.xml"/><Relationship Id="rId70" Type="http://schemas.openxmlformats.org/officeDocument/2006/relationships/customXml" Target="../ink/ink5202.xml"/><Relationship Id="rId75" Type="http://schemas.openxmlformats.org/officeDocument/2006/relationships/image" Target="../media/image603.png"/><Relationship Id="rId83" Type="http://schemas.openxmlformats.org/officeDocument/2006/relationships/image" Target="../media/image60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170.xml"/><Relationship Id="rId15" Type="http://schemas.openxmlformats.org/officeDocument/2006/relationships/image" Target="../media/image574.png"/><Relationship Id="rId23" Type="http://schemas.openxmlformats.org/officeDocument/2006/relationships/image" Target="../media/image578.png"/><Relationship Id="rId28" Type="http://schemas.openxmlformats.org/officeDocument/2006/relationships/customXml" Target="../ink/ink5181.xml"/><Relationship Id="rId36" Type="http://schemas.openxmlformats.org/officeDocument/2006/relationships/customXml" Target="../ink/ink5185.xml"/><Relationship Id="rId49" Type="http://schemas.openxmlformats.org/officeDocument/2006/relationships/image" Target="../media/image590.png"/><Relationship Id="rId57" Type="http://schemas.openxmlformats.org/officeDocument/2006/relationships/image" Target="../media/image594.png"/><Relationship Id="rId10" Type="http://schemas.openxmlformats.org/officeDocument/2006/relationships/customXml" Target="../ink/ink5172.xml"/><Relationship Id="rId31" Type="http://schemas.openxmlformats.org/officeDocument/2006/relationships/image" Target="../media/image582.png"/><Relationship Id="rId44" Type="http://schemas.openxmlformats.org/officeDocument/2006/relationships/customXml" Target="../ink/ink5189.xml"/><Relationship Id="rId52" Type="http://schemas.openxmlformats.org/officeDocument/2006/relationships/customXml" Target="../ink/ink5193.xml"/><Relationship Id="rId60" Type="http://schemas.openxmlformats.org/officeDocument/2006/relationships/customXml" Target="../ink/ink5197.xml"/><Relationship Id="rId65" Type="http://schemas.openxmlformats.org/officeDocument/2006/relationships/image" Target="../media/image598.png"/><Relationship Id="rId73" Type="http://schemas.openxmlformats.org/officeDocument/2006/relationships/image" Target="../media/image602.png"/><Relationship Id="rId78" Type="http://schemas.openxmlformats.org/officeDocument/2006/relationships/customXml" Target="../ink/ink5206.xml"/><Relationship Id="rId81" Type="http://schemas.openxmlformats.org/officeDocument/2006/relationships/image" Target="../media/image606.png"/><Relationship Id="rId4" Type="http://schemas.openxmlformats.org/officeDocument/2006/relationships/customXml" Target="../ink/ink5169.xml"/><Relationship Id="rId9" Type="http://schemas.openxmlformats.org/officeDocument/2006/relationships/image" Target="../media/image571.png"/><Relationship Id="rId13" Type="http://schemas.openxmlformats.org/officeDocument/2006/relationships/image" Target="../media/image573.png"/><Relationship Id="rId18" Type="http://schemas.openxmlformats.org/officeDocument/2006/relationships/customXml" Target="../ink/ink5176.xml"/><Relationship Id="rId39" Type="http://schemas.openxmlformats.org/officeDocument/2006/relationships/image" Target="../media/image585.png"/><Relationship Id="rId34" Type="http://schemas.openxmlformats.org/officeDocument/2006/relationships/customXml" Target="../ink/ink5184.xml"/><Relationship Id="rId50" Type="http://schemas.openxmlformats.org/officeDocument/2006/relationships/customXml" Target="../ink/ink5192.xml"/><Relationship Id="rId55" Type="http://schemas.openxmlformats.org/officeDocument/2006/relationships/image" Target="../media/image593.png"/><Relationship Id="rId76" Type="http://schemas.openxmlformats.org/officeDocument/2006/relationships/customXml" Target="../ink/ink5205.xml"/><Relationship Id="rId7" Type="http://schemas.openxmlformats.org/officeDocument/2006/relationships/image" Target="../media/image570.png"/><Relationship Id="rId71" Type="http://schemas.openxmlformats.org/officeDocument/2006/relationships/image" Target="../media/image601.png"/><Relationship Id="rId2" Type="http://schemas.openxmlformats.org/officeDocument/2006/relationships/customXml" Target="../ink/ink5168.xml"/><Relationship Id="rId29" Type="http://schemas.openxmlformats.org/officeDocument/2006/relationships/image" Target="../media/image581.png"/><Relationship Id="rId24" Type="http://schemas.openxmlformats.org/officeDocument/2006/relationships/customXml" Target="../ink/ink5179.xml"/><Relationship Id="rId40" Type="http://schemas.openxmlformats.org/officeDocument/2006/relationships/customXml" Target="../ink/ink5187.xml"/><Relationship Id="rId45" Type="http://schemas.openxmlformats.org/officeDocument/2006/relationships/image" Target="../media/image588.png"/><Relationship Id="rId66" Type="http://schemas.openxmlformats.org/officeDocument/2006/relationships/customXml" Target="../ink/ink5200.xml"/><Relationship Id="rId61" Type="http://schemas.openxmlformats.org/officeDocument/2006/relationships/image" Target="../media/image596.png"/><Relationship Id="rId82" Type="http://schemas.openxmlformats.org/officeDocument/2006/relationships/customXml" Target="../ink/ink5208.xml"/></Relationships>
</file>

<file path=ppt/slides/_rels/slide11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222.xml"/><Relationship Id="rId21" Type="http://schemas.openxmlformats.org/officeDocument/2006/relationships/image" Target="../media/image577.png"/><Relationship Id="rId42" Type="http://schemas.openxmlformats.org/officeDocument/2006/relationships/customXml" Target="../ink/ink5230.xml"/><Relationship Id="rId47" Type="http://schemas.openxmlformats.org/officeDocument/2006/relationships/image" Target="../media/image589.png"/><Relationship Id="rId63" Type="http://schemas.openxmlformats.org/officeDocument/2006/relationships/image" Target="../media/image597.png"/><Relationship Id="rId68" Type="http://schemas.openxmlformats.org/officeDocument/2006/relationships/customXml" Target="../ink/ink5243.xml"/><Relationship Id="rId84" Type="http://schemas.openxmlformats.org/officeDocument/2006/relationships/customXml" Target="../ink/ink5251.xml"/><Relationship Id="rId16" Type="http://schemas.openxmlformats.org/officeDocument/2006/relationships/customXml" Target="../ink/ink5217.xml"/><Relationship Id="rId11" Type="http://schemas.openxmlformats.org/officeDocument/2006/relationships/image" Target="../media/image572.png"/><Relationship Id="rId32" Type="http://schemas.openxmlformats.org/officeDocument/2006/relationships/customXml" Target="../ink/ink5225.xml"/><Relationship Id="rId37" Type="http://schemas.openxmlformats.org/officeDocument/2006/relationships/image" Target="../media/image584.png"/><Relationship Id="rId53" Type="http://schemas.openxmlformats.org/officeDocument/2006/relationships/image" Target="../media/image592.png"/><Relationship Id="rId58" Type="http://schemas.openxmlformats.org/officeDocument/2006/relationships/customXml" Target="../ink/ink5238.xml"/><Relationship Id="rId74" Type="http://schemas.openxmlformats.org/officeDocument/2006/relationships/customXml" Target="../ink/ink5246.xml"/><Relationship Id="rId79" Type="http://schemas.openxmlformats.org/officeDocument/2006/relationships/image" Target="../media/image605.png"/><Relationship Id="rId5" Type="http://schemas.openxmlformats.org/officeDocument/2006/relationships/image" Target="../media/image569.png"/><Relationship Id="rId19" Type="http://schemas.openxmlformats.org/officeDocument/2006/relationships/image" Target="../media/image576.png"/><Relationship Id="rId14" Type="http://schemas.openxmlformats.org/officeDocument/2006/relationships/customXml" Target="../ink/ink5216.xml"/><Relationship Id="rId22" Type="http://schemas.openxmlformats.org/officeDocument/2006/relationships/customXml" Target="../ink/ink5220.xml"/><Relationship Id="rId27" Type="http://schemas.openxmlformats.org/officeDocument/2006/relationships/image" Target="../media/image580.png"/><Relationship Id="rId30" Type="http://schemas.openxmlformats.org/officeDocument/2006/relationships/customXml" Target="../ink/ink5224.xml"/><Relationship Id="rId35" Type="http://schemas.openxmlformats.org/officeDocument/2006/relationships/image" Target="../media/image144.png"/><Relationship Id="rId43" Type="http://schemas.openxmlformats.org/officeDocument/2006/relationships/image" Target="../media/image587.png"/><Relationship Id="rId48" Type="http://schemas.openxmlformats.org/officeDocument/2006/relationships/customXml" Target="../ink/ink5233.xml"/><Relationship Id="rId56" Type="http://schemas.openxmlformats.org/officeDocument/2006/relationships/customXml" Target="../ink/ink5237.xml"/><Relationship Id="rId64" Type="http://schemas.openxmlformats.org/officeDocument/2006/relationships/customXml" Target="../ink/ink5241.xml"/><Relationship Id="rId69" Type="http://schemas.openxmlformats.org/officeDocument/2006/relationships/image" Target="../media/image600.png"/><Relationship Id="rId77" Type="http://schemas.openxmlformats.org/officeDocument/2006/relationships/image" Target="../media/image604.png"/><Relationship Id="rId8" Type="http://schemas.openxmlformats.org/officeDocument/2006/relationships/customXml" Target="../ink/ink5213.xml"/><Relationship Id="rId51" Type="http://schemas.openxmlformats.org/officeDocument/2006/relationships/image" Target="../media/image591.png"/><Relationship Id="rId72" Type="http://schemas.openxmlformats.org/officeDocument/2006/relationships/customXml" Target="../ink/ink5245.xml"/><Relationship Id="rId80" Type="http://schemas.openxmlformats.org/officeDocument/2006/relationships/customXml" Target="../ink/ink5249.xml"/><Relationship Id="rId85" Type="http://schemas.openxmlformats.org/officeDocument/2006/relationships/image" Target="../media/image609.png"/><Relationship Id="rId3" Type="http://schemas.openxmlformats.org/officeDocument/2006/relationships/image" Target="../media/image568.png"/><Relationship Id="rId12" Type="http://schemas.openxmlformats.org/officeDocument/2006/relationships/customXml" Target="../ink/ink5215.xml"/><Relationship Id="rId17" Type="http://schemas.openxmlformats.org/officeDocument/2006/relationships/image" Target="../media/image575.png"/><Relationship Id="rId25" Type="http://schemas.openxmlformats.org/officeDocument/2006/relationships/image" Target="../media/image579.png"/><Relationship Id="rId33" Type="http://schemas.openxmlformats.org/officeDocument/2006/relationships/image" Target="../media/image583.png"/><Relationship Id="rId38" Type="http://schemas.openxmlformats.org/officeDocument/2006/relationships/customXml" Target="../ink/ink5228.xml"/><Relationship Id="rId46" Type="http://schemas.openxmlformats.org/officeDocument/2006/relationships/customXml" Target="../ink/ink5232.xml"/><Relationship Id="rId59" Type="http://schemas.openxmlformats.org/officeDocument/2006/relationships/image" Target="../media/image595.png"/><Relationship Id="rId67" Type="http://schemas.openxmlformats.org/officeDocument/2006/relationships/image" Target="../media/image599.png"/><Relationship Id="rId20" Type="http://schemas.openxmlformats.org/officeDocument/2006/relationships/customXml" Target="../ink/ink5219.xml"/><Relationship Id="rId41" Type="http://schemas.openxmlformats.org/officeDocument/2006/relationships/image" Target="../media/image586.png"/><Relationship Id="rId54" Type="http://schemas.openxmlformats.org/officeDocument/2006/relationships/customXml" Target="../ink/ink5236.xml"/><Relationship Id="rId62" Type="http://schemas.openxmlformats.org/officeDocument/2006/relationships/customXml" Target="../ink/ink5240.xml"/><Relationship Id="rId70" Type="http://schemas.openxmlformats.org/officeDocument/2006/relationships/customXml" Target="../ink/ink5244.xml"/><Relationship Id="rId75" Type="http://schemas.openxmlformats.org/officeDocument/2006/relationships/image" Target="../media/image603.png"/><Relationship Id="rId83" Type="http://schemas.openxmlformats.org/officeDocument/2006/relationships/image" Target="../media/image60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12.xml"/><Relationship Id="rId15" Type="http://schemas.openxmlformats.org/officeDocument/2006/relationships/image" Target="../media/image574.png"/><Relationship Id="rId23" Type="http://schemas.openxmlformats.org/officeDocument/2006/relationships/image" Target="../media/image578.png"/><Relationship Id="rId28" Type="http://schemas.openxmlformats.org/officeDocument/2006/relationships/customXml" Target="../ink/ink5223.xml"/><Relationship Id="rId36" Type="http://schemas.openxmlformats.org/officeDocument/2006/relationships/customXml" Target="../ink/ink5227.xml"/><Relationship Id="rId49" Type="http://schemas.openxmlformats.org/officeDocument/2006/relationships/image" Target="../media/image590.png"/><Relationship Id="rId57" Type="http://schemas.openxmlformats.org/officeDocument/2006/relationships/image" Target="../media/image594.png"/><Relationship Id="rId10" Type="http://schemas.openxmlformats.org/officeDocument/2006/relationships/customXml" Target="../ink/ink5214.xml"/><Relationship Id="rId31" Type="http://schemas.openxmlformats.org/officeDocument/2006/relationships/image" Target="../media/image582.png"/><Relationship Id="rId44" Type="http://schemas.openxmlformats.org/officeDocument/2006/relationships/customXml" Target="../ink/ink5231.xml"/><Relationship Id="rId52" Type="http://schemas.openxmlformats.org/officeDocument/2006/relationships/customXml" Target="../ink/ink5235.xml"/><Relationship Id="rId60" Type="http://schemas.openxmlformats.org/officeDocument/2006/relationships/customXml" Target="../ink/ink5239.xml"/><Relationship Id="rId65" Type="http://schemas.openxmlformats.org/officeDocument/2006/relationships/image" Target="../media/image598.png"/><Relationship Id="rId73" Type="http://schemas.openxmlformats.org/officeDocument/2006/relationships/image" Target="../media/image602.png"/><Relationship Id="rId78" Type="http://schemas.openxmlformats.org/officeDocument/2006/relationships/customXml" Target="../ink/ink5248.xml"/><Relationship Id="rId81" Type="http://schemas.openxmlformats.org/officeDocument/2006/relationships/image" Target="../media/image606.png"/><Relationship Id="rId4" Type="http://schemas.openxmlformats.org/officeDocument/2006/relationships/customXml" Target="../ink/ink5211.xml"/><Relationship Id="rId9" Type="http://schemas.openxmlformats.org/officeDocument/2006/relationships/image" Target="../media/image571.png"/><Relationship Id="rId13" Type="http://schemas.openxmlformats.org/officeDocument/2006/relationships/image" Target="../media/image573.png"/><Relationship Id="rId18" Type="http://schemas.openxmlformats.org/officeDocument/2006/relationships/customXml" Target="../ink/ink5218.xml"/><Relationship Id="rId39" Type="http://schemas.openxmlformats.org/officeDocument/2006/relationships/image" Target="../media/image585.png"/><Relationship Id="rId34" Type="http://schemas.openxmlformats.org/officeDocument/2006/relationships/customXml" Target="../ink/ink5226.xml"/><Relationship Id="rId50" Type="http://schemas.openxmlformats.org/officeDocument/2006/relationships/customXml" Target="../ink/ink5234.xml"/><Relationship Id="rId55" Type="http://schemas.openxmlformats.org/officeDocument/2006/relationships/image" Target="../media/image593.png"/><Relationship Id="rId76" Type="http://schemas.openxmlformats.org/officeDocument/2006/relationships/customXml" Target="../ink/ink5247.xml"/><Relationship Id="rId7" Type="http://schemas.openxmlformats.org/officeDocument/2006/relationships/image" Target="../media/image570.png"/><Relationship Id="rId71" Type="http://schemas.openxmlformats.org/officeDocument/2006/relationships/image" Target="../media/image601.png"/><Relationship Id="rId2" Type="http://schemas.openxmlformats.org/officeDocument/2006/relationships/customXml" Target="../ink/ink5210.xml"/><Relationship Id="rId29" Type="http://schemas.openxmlformats.org/officeDocument/2006/relationships/image" Target="../media/image581.png"/><Relationship Id="rId24" Type="http://schemas.openxmlformats.org/officeDocument/2006/relationships/customXml" Target="../ink/ink5221.xml"/><Relationship Id="rId40" Type="http://schemas.openxmlformats.org/officeDocument/2006/relationships/customXml" Target="../ink/ink5229.xml"/><Relationship Id="rId45" Type="http://schemas.openxmlformats.org/officeDocument/2006/relationships/image" Target="../media/image588.png"/><Relationship Id="rId66" Type="http://schemas.openxmlformats.org/officeDocument/2006/relationships/customXml" Target="../ink/ink5242.xml"/><Relationship Id="rId61" Type="http://schemas.openxmlformats.org/officeDocument/2006/relationships/image" Target="../media/image596.png"/><Relationship Id="rId82" Type="http://schemas.openxmlformats.org/officeDocument/2006/relationships/customXml" Target="../ink/ink5250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customXml" Target="../ink/ink22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8.png"/><Relationship Id="rId4" Type="http://schemas.openxmlformats.org/officeDocument/2006/relationships/customXml" Target="../ink/ink225.xml"/></Relationships>
</file>

<file path=ppt/slides/_rels/slide12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264.xml"/><Relationship Id="rId21" Type="http://schemas.openxmlformats.org/officeDocument/2006/relationships/image" Target="../media/image577.png"/><Relationship Id="rId42" Type="http://schemas.openxmlformats.org/officeDocument/2006/relationships/customXml" Target="../ink/ink5272.xml"/><Relationship Id="rId47" Type="http://schemas.openxmlformats.org/officeDocument/2006/relationships/image" Target="../media/image589.png"/><Relationship Id="rId63" Type="http://schemas.openxmlformats.org/officeDocument/2006/relationships/image" Target="../media/image597.png"/><Relationship Id="rId68" Type="http://schemas.openxmlformats.org/officeDocument/2006/relationships/customXml" Target="../ink/ink5285.xml"/><Relationship Id="rId84" Type="http://schemas.openxmlformats.org/officeDocument/2006/relationships/customXml" Target="../ink/ink5293.xml"/><Relationship Id="rId89" Type="http://schemas.openxmlformats.org/officeDocument/2006/relationships/image" Target="../media/image611.png"/><Relationship Id="rId16" Type="http://schemas.openxmlformats.org/officeDocument/2006/relationships/customXml" Target="../ink/ink5259.xml"/><Relationship Id="rId11" Type="http://schemas.openxmlformats.org/officeDocument/2006/relationships/image" Target="../media/image572.png"/><Relationship Id="rId32" Type="http://schemas.openxmlformats.org/officeDocument/2006/relationships/customXml" Target="../ink/ink5267.xml"/><Relationship Id="rId37" Type="http://schemas.openxmlformats.org/officeDocument/2006/relationships/image" Target="../media/image584.png"/><Relationship Id="rId53" Type="http://schemas.openxmlformats.org/officeDocument/2006/relationships/image" Target="../media/image592.png"/><Relationship Id="rId58" Type="http://schemas.openxmlformats.org/officeDocument/2006/relationships/customXml" Target="../ink/ink5280.xml"/><Relationship Id="rId74" Type="http://schemas.openxmlformats.org/officeDocument/2006/relationships/customXml" Target="../ink/ink5288.xml"/><Relationship Id="rId79" Type="http://schemas.openxmlformats.org/officeDocument/2006/relationships/image" Target="../media/image605.png"/><Relationship Id="rId5" Type="http://schemas.openxmlformats.org/officeDocument/2006/relationships/image" Target="../media/image569.png"/><Relationship Id="rId90" Type="http://schemas.openxmlformats.org/officeDocument/2006/relationships/customXml" Target="../ink/ink5296.xml"/><Relationship Id="rId14" Type="http://schemas.openxmlformats.org/officeDocument/2006/relationships/customXml" Target="../ink/ink5258.xml"/><Relationship Id="rId22" Type="http://schemas.openxmlformats.org/officeDocument/2006/relationships/customXml" Target="../ink/ink5262.xml"/><Relationship Id="rId27" Type="http://schemas.openxmlformats.org/officeDocument/2006/relationships/image" Target="../media/image580.png"/><Relationship Id="rId30" Type="http://schemas.openxmlformats.org/officeDocument/2006/relationships/customXml" Target="../ink/ink5266.xml"/><Relationship Id="rId35" Type="http://schemas.openxmlformats.org/officeDocument/2006/relationships/image" Target="../media/image144.png"/><Relationship Id="rId43" Type="http://schemas.openxmlformats.org/officeDocument/2006/relationships/image" Target="../media/image587.png"/><Relationship Id="rId48" Type="http://schemas.openxmlformats.org/officeDocument/2006/relationships/customXml" Target="../ink/ink5275.xml"/><Relationship Id="rId56" Type="http://schemas.openxmlformats.org/officeDocument/2006/relationships/customXml" Target="../ink/ink5279.xml"/><Relationship Id="rId64" Type="http://schemas.openxmlformats.org/officeDocument/2006/relationships/customXml" Target="../ink/ink5283.xml"/><Relationship Id="rId69" Type="http://schemas.openxmlformats.org/officeDocument/2006/relationships/image" Target="../media/image600.png"/><Relationship Id="rId77" Type="http://schemas.openxmlformats.org/officeDocument/2006/relationships/image" Target="../media/image604.png"/><Relationship Id="rId8" Type="http://schemas.openxmlformats.org/officeDocument/2006/relationships/customXml" Target="../ink/ink5255.xml"/><Relationship Id="rId51" Type="http://schemas.openxmlformats.org/officeDocument/2006/relationships/image" Target="../media/image591.png"/><Relationship Id="rId72" Type="http://schemas.openxmlformats.org/officeDocument/2006/relationships/customXml" Target="../ink/ink5287.xml"/><Relationship Id="rId80" Type="http://schemas.openxmlformats.org/officeDocument/2006/relationships/customXml" Target="../ink/ink5291.xml"/><Relationship Id="rId85" Type="http://schemas.openxmlformats.org/officeDocument/2006/relationships/image" Target="../media/image609.png"/><Relationship Id="rId3" Type="http://schemas.openxmlformats.org/officeDocument/2006/relationships/image" Target="../media/image568.png"/><Relationship Id="rId12" Type="http://schemas.openxmlformats.org/officeDocument/2006/relationships/customXml" Target="../ink/ink5257.xml"/><Relationship Id="rId17" Type="http://schemas.openxmlformats.org/officeDocument/2006/relationships/image" Target="../media/image575.png"/><Relationship Id="rId25" Type="http://schemas.openxmlformats.org/officeDocument/2006/relationships/image" Target="../media/image579.png"/><Relationship Id="rId33" Type="http://schemas.openxmlformats.org/officeDocument/2006/relationships/image" Target="../media/image583.png"/><Relationship Id="rId38" Type="http://schemas.openxmlformats.org/officeDocument/2006/relationships/customXml" Target="../ink/ink5270.xml"/><Relationship Id="rId46" Type="http://schemas.openxmlformats.org/officeDocument/2006/relationships/customXml" Target="../ink/ink5274.xml"/><Relationship Id="rId59" Type="http://schemas.openxmlformats.org/officeDocument/2006/relationships/image" Target="../media/image595.png"/><Relationship Id="rId67" Type="http://schemas.openxmlformats.org/officeDocument/2006/relationships/image" Target="../media/image599.png"/><Relationship Id="rId20" Type="http://schemas.openxmlformats.org/officeDocument/2006/relationships/customXml" Target="../ink/ink5261.xml"/><Relationship Id="rId41" Type="http://schemas.openxmlformats.org/officeDocument/2006/relationships/image" Target="../media/image586.png"/><Relationship Id="rId54" Type="http://schemas.openxmlformats.org/officeDocument/2006/relationships/customXml" Target="../ink/ink5278.xml"/><Relationship Id="rId62" Type="http://schemas.openxmlformats.org/officeDocument/2006/relationships/customXml" Target="../ink/ink5282.xml"/><Relationship Id="rId70" Type="http://schemas.openxmlformats.org/officeDocument/2006/relationships/customXml" Target="../ink/ink5286.xml"/><Relationship Id="rId75" Type="http://schemas.openxmlformats.org/officeDocument/2006/relationships/image" Target="../media/image603.png"/><Relationship Id="rId83" Type="http://schemas.openxmlformats.org/officeDocument/2006/relationships/image" Target="../media/image607.png"/><Relationship Id="rId88" Type="http://schemas.openxmlformats.org/officeDocument/2006/relationships/customXml" Target="../ink/ink5295.xml"/><Relationship Id="rId91" Type="http://schemas.openxmlformats.org/officeDocument/2006/relationships/image" Target="../media/image61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54.xml"/><Relationship Id="rId15" Type="http://schemas.openxmlformats.org/officeDocument/2006/relationships/image" Target="../media/image574.png"/><Relationship Id="rId23" Type="http://schemas.openxmlformats.org/officeDocument/2006/relationships/image" Target="../media/image578.png"/><Relationship Id="rId28" Type="http://schemas.openxmlformats.org/officeDocument/2006/relationships/customXml" Target="../ink/ink5265.xml"/><Relationship Id="rId36" Type="http://schemas.openxmlformats.org/officeDocument/2006/relationships/customXml" Target="../ink/ink5269.xml"/><Relationship Id="rId49" Type="http://schemas.openxmlformats.org/officeDocument/2006/relationships/image" Target="../media/image590.png"/><Relationship Id="rId57" Type="http://schemas.openxmlformats.org/officeDocument/2006/relationships/image" Target="../media/image594.png"/><Relationship Id="rId10" Type="http://schemas.openxmlformats.org/officeDocument/2006/relationships/customXml" Target="../ink/ink5256.xml"/><Relationship Id="rId31" Type="http://schemas.openxmlformats.org/officeDocument/2006/relationships/image" Target="../media/image582.png"/><Relationship Id="rId44" Type="http://schemas.openxmlformats.org/officeDocument/2006/relationships/customXml" Target="../ink/ink5273.xml"/><Relationship Id="rId52" Type="http://schemas.openxmlformats.org/officeDocument/2006/relationships/customXml" Target="../ink/ink5277.xml"/><Relationship Id="rId60" Type="http://schemas.openxmlformats.org/officeDocument/2006/relationships/customXml" Target="../ink/ink5281.xml"/><Relationship Id="rId65" Type="http://schemas.openxmlformats.org/officeDocument/2006/relationships/image" Target="../media/image598.png"/><Relationship Id="rId73" Type="http://schemas.openxmlformats.org/officeDocument/2006/relationships/image" Target="../media/image602.png"/><Relationship Id="rId78" Type="http://schemas.openxmlformats.org/officeDocument/2006/relationships/customXml" Target="../ink/ink5290.xml"/><Relationship Id="rId81" Type="http://schemas.openxmlformats.org/officeDocument/2006/relationships/image" Target="../media/image606.png"/><Relationship Id="rId86" Type="http://schemas.openxmlformats.org/officeDocument/2006/relationships/customXml" Target="../ink/ink5294.xml"/><Relationship Id="rId4" Type="http://schemas.openxmlformats.org/officeDocument/2006/relationships/customXml" Target="../ink/ink5253.xml"/><Relationship Id="rId9" Type="http://schemas.openxmlformats.org/officeDocument/2006/relationships/image" Target="../media/image571.png"/><Relationship Id="rId13" Type="http://schemas.openxmlformats.org/officeDocument/2006/relationships/image" Target="../media/image573.png"/><Relationship Id="rId18" Type="http://schemas.openxmlformats.org/officeDocument/2006/relationships/customXml" Target="../ink/ink5260.xml"/><Relationship Id="rId39" Type="http://schemas.openxmlformats.org/officeDocument/2006/relationships/image" Target="../media/image585.png"/><Relationship Id="rId34" Type="http://schemas.openxmlformats.org/officeDocument/2006/relationships/customXml" Target="../ink/ink5268.xml"/><Relationship Id="rId50" Type="http://schemas.openxmlformats.org/officeDocument/2006/relationships/customXml" Target="../ink/ink5276.xml"/><Relationship Id="rId55" Type="http://schemas.openxmlformats.org/officeDocument/2006/relationships/image" Target="../media/image593.png"/><Relationship Id="rId76" Type="http://schemas.openxmlformats.org/officeDocument/2006/relationships/customXml" Target="../ink/ink5289.xml"/><Relationship Id="rId7" Type="http://schemas.openxmlformats.org/officeDocument/2006/relationships/image" Target="../media/image570.png"/><Relationship Id="rId71" Type="http://schemas.openxmlformats.org/officeDocument/2006/relationships/image" Target="../media/image601.png"/><Relationship Id="rId2" Type="http://schemas.openxmlformats.org/officeDocument/2006/relationships/customXml" Target="../ink/ink5252.xml"/><Relationship Id="rId29" Type="http://schemas.openxmlformats.org/officeDocument/2006/relationships/image" Target="../media/image581.png"/><Relationship Id="rId24" Type="http://schemas.openxmlformats.org/officeDocument/2006/relationships/customXml" Target="../ink/ink5263.xml"/><Relationship Id="rId40" Type="http://schemas.openxmlformats.org/officeDocument/2006/relationships/customXml" Target="../ink/ink5271.xml"/><Relationship Id="rId45" Type="http://schemas.openxmlformats.org/officeDocument/2006/relationships/image" Target="../media/image588.png"/><Relationship Id="rId66" Type="http://schemas.openxmlformats.org/officeDocument/2006/relationships/customXml" Target="../ink/ink5284.xml"/><Relationship Id="rId87" Type="http://schemas.openxmlformats.org/officeDocument/2006/relationships/image" Target="../media/image610.png"/><Relationship Id="rId61" Type="http://schemas.openxmlformats.org/officeDocument/2006/relationships/image" Target="../media/image596.png"/><Relationship Id="rId82" Type="http://schemas.openxmlformats.org/officeDocument/2006/relationships/customXml" Target="../ink/ink5292.xml"/><Relationship Id="rId19" Type="http://schemas.openxmlformats.org/officeDocument/2006/relationships/image" Target="../media/image576.png"/></Relationships>
</file>

<file path=ppt/slides/_rels/slide12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309.xml"/><Relationship Id="rId21" Type="http://schemas.openxmlformats.org/officeDocument/2006/relationships/image" Target="../media/image577.png"/><Relationship Id="rId42" Type="http://schemas.openxmlformats.org/officeDocument/2006/relationships/customXml" Target="../ink/ink5317.xml"/><Relationship Id="rId47" Type="http://schemas.openxmlformats.org/officeDocument/2006/relationships/image" Target="../media/image589.png"/><Relationship Id="rId63" Type="http://schemas.openxmlformats.org/officeDocument/2006/relationships/image" Target="../media/image597.png"/><Relationship Id="rId68" Type="http://schemas.openxmlformats.org/officeDocument/2006/relationships/customXml" Target="../ink/ink5330.xml"/><Relationship Id="rId84" Type="http://schemas.openxmlformats.org/officeDocument/2006/relationships/customXml" Target="../ink/ink5338.xml"/><Relationship Id="rId89" Type="http://schemas.openxmlformats.org/officeDocument/2006/relationships/image" Target="../media/image611.png"/><Relationship Id="rId16" Type="http://schemas.openxmlformats.org/officeDocument/2006/relationships/customXml" Target="../ink/ink5304.xml"/><Relationship Id="rId11" Type="http://schemas.openxmlformats.org/officeDocument/2006/relationships/image" Target="../media/image572.png"/><Relationship Id="rId32" Type="http://schemas.openxmlformats.org/officeDocument/2006/relationships/customXml" Target="../ink/ink5312.xml"/><Relationship Id="rId37" Type="http://schemas.openxmlformats.org/officeDocument/2006/relationships/image" Target="../media/image584.png"/><Relationship Id="rId53" Type="http://schemas.openxmlformats.org/officeDocument/2006/relationships/image" Target="../media/image592.png"/><Relationship Id="rId58" Type="http://schemas.openxmlformats.org/officeDocument/2006/relationships/customXml" Target="../ink/ink5325.xml"/><Relationship Id="rId74" Type="http://schemas.openxmlformats.org/officeDocument/2006/relationships/customXml" Target="../ink/ink5333.xml"/><Relationship Id="rId79" Type="http://schemas.openxmlformats.org/officeDocument/2006/relationships/image" Target="../media/image605.png"/><Relationship Id="rId5" Type="http://schemas.openxmlformats.org/officeDocument/2006/relationships/image" Target="../media/image569.png"/><Relationship Id="rId90" Type="http://schemas.openxmlformats.org/officeDocument/2006/relationships/customXml" Target="../ink/ink5341.xml"/><Relationship Id="rId95" Type="http://schemas.openxmlformats.org/officeDocument/2006/relationships/image" Target="../media/image614.png"/><Relationship Id="rId22" Type="http://schemas.openxmlformats.org/officeDocument/2006/relationships/customXml" Target="../ink/ink5307.xml"/><Relationship Id="rId27" Type="http://schemas.openxmlformats.org/officeDocument/2006/relationships/image" Target="../media/image580.png"/><Relationship Id="rId43" Type="http://schemas.openxmlformats.org/officeDocument/2006/relationships/image" Target="../media/image587.png"/><Relationship Id="rId48" Type="http://schemas.openxmlformats.org/officeDocument/2006/relationships/customXml" Target="../ink/ink5320.xml"/><Relationship Id="rId64" Type="http://schemas.openxmlformats.org/officeDocument/2006/relationships/customXml" Target="../ink/ink5328.xml"/><Relationship Id="rId69" Type="http://schemas.openxmlformats.org/officeDocument/2006/relationships/image" Target="../media/image600.png"/><Relationship Id="rId80" Type="http://schemas.openxmlformats.org/officeDocument/2006/relationships/customXml" Target="../ink/ink5336.xml"/><Relationship Id="rId85" Type="http://schemas.openxmlformats.org/officeDocument/2006/relationships/image" Target="../media/image609.png"/><Relationship Id="rId3" Type="http://schemas.openxmlformats.org/officeDocument/2006/relationships/image" Target="../media/image568.png"/><Relationship Id="rId12" Type="http://schemas.openxmlformats.org/officeDocument/2006/relationships/customXml" Target="../ink/ink5302.xml"/><Relationship Id="rId17" Type="http://schemas.openxmlformats.org/officeDocument/2006/relationships/image" Target="../media/image575.png"/><Relationship Id="rId25" Type="http://schemas.openxmlformats.org/officeDocument/2006/relationships/image" Target="../media/image579.png"/><Relationship Id="rId33" Type="http://schemas.openxmlformats.org/officeDocument/2006/relationships/image" Target="../media/image583.png"/><Relationship Id="rId38" Type="http://schemas.openxmlformats.org/officeDocument/2006/relationships/customXml" Target="../ink/ink5315.xml"/><Relationship Id="rId46" Type="http://schemas.openxmlformats.org/officeDocument/2006/relationships/customXml" Target="../ink/ink5319.xml"/><Relationship Id="rId59" Type="http://schemas.openxmlformats.org/officeDocument/2006/relationships/image" Target="../media/image595.png"/><Relationship Id="rId67" Type="http://schemas.openxmlformats.org/officeDocument/2006/relationships/image" Target="../media/image599.png"/><Relationship Id="rId20" Type="http://schemas.openxmlformats.org/officeDocument/2006/relationships/customXml" Target="../ink/ink5306.xml"/><Relationship Id="rId41" Type="http://schemas.openxmlformats.org/officeDocument/2006/relationships/image" Target="../media/image586.png"/><Relationship Id="rId54" Type="http://schemas.openxmlformats.org/officeDocument/2006/relationships/customXml" Target="../ink/ink5323.xml"/><Relationship Id="rId62" Type="http://schemas.openxmlformats.org/officeDocument/2006/relationships/customXml" Target="../ink/ink5327.xml"/><Relationship Id="rId70" Type="http://schemas.openxmlformats.org/officeDocument/2006/relationships/customXml" Target="../ink/ink5331.xml"/><Relationship Id="rId75" Type="http://schemas.openxmlformats.org/officeDocument/2006/relationships/image" Target="../media/image603.png"/><Relationship Id="rId83" Type="http://schemas.openxmlformats.org/officeDocument/2006/relationships/image" Target="../media/image607.png"/><Relationship Id="rId88" Type="http://schemas.openxmlformats.org/officeDocument/2006/relationships/customXml" Target="../ink/ink5340.xml"/><Relationship Id="rId91" Type="http://schemas.openxmlformats.org/officeDocument/2006/relationships/image" Target="../media/image612.png"/><Relationship Id="rId96" Type="http://schemas.openxmlformats.org/officeDocument/2006/relationships/customXml" Target="../ink/ink534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99.xml"/><Relationship Id="rId15" Type="http://schemas.openxmlformats.org/officeDocument/2006/relationships/image" Target="../media/image574.png"/><Relationship Id="rId23" Type="http://schemas.openxmlformats.org/officeDocument/2006/relationships/image" Target="../media/image578.png"/><Relationship Id="rId28" Type="http://schemas.openxmlformats.org/officeDocument/2006/relationships/customXml" Target="../ink/ink5310.xml"/><Relationship Id="rId36" Type="http://schemas.openxmlformats.org/officeDocument/2006/relationships/customXml" Target="../ink/ink5314.xml"/><Relationship Id="rId49" Type="http://schemas.openxmlformats.org/officeDocument/2006/relationships/image" Target="../media/image590.png"/><Relationship Id="rId57" Type="http://schemas.openxmlformats.org/officeDocument/2006/relationships/image" Target="../media/image594.png"/><Relationship Id="rId10" Type="http://schemas.openxmlformats.org/officeDocument/2006/relationships/customXml" Target="../ink/ink5301.xml"/><Relationship Id="rId31" Type="http://schemas.openxmlformats.org/officeDocument/2006/relationships/image" Target="../media/image582.png"/><Relationship Id="rId44" Type="http://schemas.openxmlformats.org/officeDocument/2006/relationships/customXml" Target="../ink/ink5318.xml"/><Relationship Id="rId52" Type="http://schemas.openxmlformats.org/officeDocument/2006/relationships/customXml" Target="../ink/ink5322.xml"/><Relationship Id="rId60" Type="http://schemas.openxmlformats.org/officeDocument/2006/relationships/customXml" Target="../ink/ink5326.xml"/><Relationship Id="rId65" Type="http://schemas.openxmlformats.org/officeDocument/2006/relationships/image" Target="../media/image598.png"/><Relationship Id="rId73" Type="http://schemas.openxmlformats.org/officeDocument/2006/relationships/image" Target="../media/image602.png"/><Relationship Id="rId78" Type="http://schemas.openxmlformats.org/officeDocument/2006/relationships/customXml" Target="../ink/ink5335.xml"/><Relationship Id="rId81" Type="http://schemas.openxmlformats.org/officeDocument/2006/relationships/image" Target="../media/image606.png"/><Relationship Id="rId86" Type="http://schemas.openxmlformats.org/officeDocument/2006/relationships/customXml" Target="../ink/ink5339.xml"/><Relationship Id="rId94" Type="http://schemas.openxmlformats.org/officeDocument/2006/relationships/customXml" Target="../ink/ink5343.xml"/><Relationship Id="rId4" Type="http://schemas.openxmlformats.org/officeDocument/2006/relationships/customXml" Target="../ink/ink5298.xml"/><Relationship Id="rId9" Type="http://schemas.openxmlformats.org/officeDocument/2006/relationships/image" Target="../media/image571.png"/><Relationship Id="rId13" Type="http://schemas.openxmlformats.org/officeDocument/2006/relationships/image" Target="../media/image573.png"/><Relationship Id="rId18" Type="http://schemas.openxmlformats.org/officeDocument/2006/relationships/customXml" Target="../ink/ink5305.xml"/><Relationship Id="rId39" Type="http://schemas.openxmlformats.org/officeDocument/2006/relationships/image" Target="../media/image585.png"/><Relationship Id="rId34" Type="http://schemas.openxmlformats.org/officeDocument/2006/relationships/customXml" Target="../ink/ink5313.xml"/><Relationship Id="rId50" Type="http://schemas.openxmlformats.org/officeDocument/2006/relationships/customXml" Target="../ink/ink5321.xml"/><Relationship Id="rId55" Type="http://schemas.openxmlformats.org/officeDocument/2006/relationships/image" Target="../media/image593.png"/><Relationship Id="rId76" Type="http://schemas.openxmlformats.org/officeDocument/2006/relationships/customXml" Target="../ink/ink5334.xml"/><Relationship Id="rId97" Type="http://schemas.openxmlformats.org/officeDocument/2006/relationships/image" Target="../media/image615.png"/><Relationship Id="rId7" Type="http://schemas.openxmlformats.org/officeDocument/2006/relationships/image" Target="../media/image570.png"/><Relationship Id="rId71" Type="http://schemas.openxmlformats.org/officeDocument/2006/relationships/image" Target="../media/image601.png"/><Relationship Id="rId92" Type="http://schemas.openxmlformats.org/officeDocument/2006/relationships/customXml" Target="../ink/ink5342.xml"/><Relationship Id="rId2" Type="http://schemas.openxmlformats.org/officeDocument/2006/relationships/customXml" Target="../ink/ink5297.xml"/><Relationship Id="rId29" Type="http://schemas.openxmlformats.org/officeDocument/2006/relationships/image" Target="../media/image581.png"/><Relationship Id="rId24" Type="http://schemas.openxmlformats.org/officeDocument/2006/relationships/customXml" Target="../ink/ink5308.xml"/><Relationship Id="rId40" Type="http://schemas.openxmlformats.org/officeDocument/2006/relationships/customXml" Target="../ink/ink5316.xml"/><Relationship Id="rId45" Type="http://schemas.openxmlformats.org/officeDocument/2006/relationships/image" Target="../media/image588.png"/><Relationship Id="rId66" Type="http://schemas.openxmlformats.org/officeDocument/2006/relationships/customXml" Target="../ink/ink5329.xml"/><Relationship Id="rId87" Type="http://schemas.openxmlformats.org/officeDocument/2006/relationships/image" Target="../media/image610.png"/><Relationship Id="rId61" Type="http://schemas.openxmlformats.org/officeDocument/2006/relationships/image" Target="../media/image596.png"/><Relationship Id="rId82" Type="http://schemas.openxmlformats.org/officeDocument/2006/relationships/customXml" Target="../ink/ink5337.xml"/><Relationship Id="rId19" Type="http://schemas.openxmlformats.org/officeDocument/2006/relationships/image" Target="../media/image576.png"/><Relationship Id="rId14" Type="http://schemas.openxmlformats.org/officeDocument/2006/relationships/customXml" Target="../ink/ink5303.xml"/><Relationship Id="rId30" Type="http://schemas.openxmlformats.org/officeDocument/2006/relationships/customXml" Target="../ink/ink5311.xml"/><Relationship Id="rId35" Type="http://schemas.openxmlformats.org/officeDocument/2006/relationships/image" Target="../media/image144.png"/><Relationship Id="rId56" Type="http://schemas.openxmlformats.org/officeDocument/2006/relationships/customXml" Target="../ink/ink5324.xml"/><Relationship Id="rId77" Type="http://schemas.openxmlformats.org/officeDocument/2006/relationships/image" Target="../media/image604.png"/><Relationship Id="rId8" Type="http://schemas.openxmlformats.org/officeDocument/2006/relationships/customXml" Target="../ink/ink5300.xml"/><Relationship Id="rId51" Type="http://schemas.openxmlformats.org/officeDocument/2006/relationships/image" Target="../media/image591.png"/><Relationship Id="rId72" Type="http://schemas.openxmlformats.org/officeDocument/2006/relationships/customXml" Target="../ink/ink5332.xml"/><Relationship Id="rId93" Type="http://schemas.openxmlformats.org/officeDocument/2006/relationships/image" Target="../media/image613.png"/></Relationships>
</file>

<file path=ppt/slides/_rels/slide12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25.png"/><Relationship Id="rId21" Type="http://schemas.openxmlformats.org/officeDocument/2006/relationships/image" Target="../media/image577.png"/><Relationship Id="rId42" Type="http://schemas.openxmlformats.org/officeDocument/2006/relationships/customXml" Target="../ink/ink5365.xml"/><Relationship Id="rId63" Type="http://schemas.openxmlformats.org/officeDocument/2006/relationships/image" Target="../media/image597.png"/><Relationship Id="rId84" Type="http://schemas.openxmlformats.org/officeDocument/2006/relationships/customXml" Target="../ink/ink5386.xml"/><Relationship Id="rId16" Type="http://schemas.openxmlformats.org/officeDocument/2006/relationships/customXml" Target="../ink/ink5352.xml"/><Relationship Id="rId107" Type="http://schemas.openxmlformats.org/officeDocument/2006/relationships/image" Target="../media/image620.png"/><Relationship Id="rId11" Type="http://schemas.openxmlformats.org/officeDocument/2006/relationships/image" Target="../media/image572.png"/><Relationship Id="rId32" Type="http://schemas.openxmlformats.org/officeDocument/2006/relationships/customXml" Target="../ink/ink5360.xml"/><Relationship Id="rId37" Type="http://schemas.openxmlformats.org/officeDocument/2006/relationships/image" Target="../media/image584.png"/><Relationship Id="rId53" Type="http://schemas.openxmlformats.org/officeDocument/2006/relationships/image" Target="../media/image592.png"/><Relationship Id="rId58" Type="http://schemas.openxmlformats.org/officeDocument/2006/relationships/customXml" Target="../ink/ink5373.xml"/><Relationship Id="rId74" Type="http://schemas.openxmlformats.org/officeDocument/2006/relationships/customXml" Target="../ink/ink5381.xml"/><Relationship Id="rId79" Type="http://schemas.openxmlformats.org/officeDocument/2006/relationships/image" Target="../media/image605.png"/><Relationship Id="rId102" Type="http://schemas.openxmlformats.org/officeDocument/2006/relationships/customXml" Target="../ink/ink5395.xml"/><Relationship Id="rId123" Type="http://schemas.openxmlformats.org/officeDocument/2006/relationships/image" Target="../media/image628.png"/><Relationship Id="rId128" Type="http://schemas.openxmlformats.org/officeDocument/2006/relationships/image" Target="../media/image630.png"/><Relationship Id="rId5" Type="http://schemas.openxmlformats.org/officeDocument/2006/relationships/image" Target="../media/image569.png"/><Relationship Id="rId90" Type="http://schemas.openxmlformats.org/officeDocument/2006/relationships/customXml" Target="../ink/ink5389.xml"/><Relationship Id="rId95" Type="http://schemas.openxmlformats.org/officeDocument/2006/relationships/image" Target="../media/image614.png"/><Relationship Id="rId22" Type="http://schemas.openxmlformats.org/officeDocument/2006/relationships/customXml" Target="../ink/ink5355.xml"/><Relationship Id="rId27" Type="http://schemas.openxmlformats.org/officeDocument/2006/relationships/image" Target="../media/image580.png"/><Relationship Id="rId43" Type="http://schemas.openxmlformats.org/officeDocument/2006/relationships/image" Target="../media/image587.png"/><Relationship Id="rId48" Type="http://schemas.openxmlformats.org/officeDocument/2006/relationships/customXml" Target="../ink/ink5368.xml"/><Relationship Id="rId64" Type="http://schemas.openxmlformats.org/officeDocument/2006/relationships/customXml" Target="../ink/ink5376.xml"/><Relationship Id="rId69" Type="http://schemas.openxmlformats.org/officeDocument/2006/relationships/image" Target="../media/image600.png"/><Relationship Id="rId113" Type="http://schemas.openxmlformats.org/officeDocument/2006/relationships/image" Target="../media/image623.png"/><Relationship Id="rId118" Type="http://schemas.openxmlformats.org/officeDocument/2006/relationships/customXml" Target="../ink/ink5403.xml"/><Relationship Id="rId134" Type="http://schemas.openxmlformats.org/officeDocument/2006/relationships/image" Target="../media/image633.png"/><Relationship Id="rId80" Type="http://schemas.openxmlformats.org/officeDocument/2006/relationships/customXml" Target="../ink/ink5384.xml"/><Relationship Id="rId85" Type="http://schemas.openxmlformats.org/officeDocument/2006/relationships/image" Target="../media/image609.png"/><Relationship Id="rId12" Type="http://schemas.openxmlformats.org/officeDocument/2006/relationships/customXml" Target="../ink/ink5350.xml"/><Relationship Id="rId17" Type="http://schemas.openxmlformats.org/officeDocument/2006/relationships/image" Target="../media/image575.png"/><Relationship Id="rId33" Type="http://schemas.openxmlformats.org/officeDocument/2006/relationships/image" Target="../media/image583.png"/><Relationship Id="rId38" Type="http://schemas.openxmlformats.org/officeDocument/2006/relationships/customXml" Target="../ink/ink5363.xml"/><Relationship Id="rId59" Type="http://schemas.openxmlformats.org/officeDocument/2006/relationships/image" Target="../media/image595.png"/><Relationship Id="rId103" Type="http://schemas.openxmlformats.org/officeDocument/2006/relationships/image" Target="../media/image618.png"/><Relationship Id="rId108" Type="http://schemas.openxmlformats.org/officeDocument/2006/relationships/customXml" Target="../ink/ink5398.xml"/><Relationship Id="rId124" Type="http://schemas.openxmlformats.org/officeDocument/2006/relationships/customXml" Target="../ink/ink5406.xml"/><Relationship Id="rId129" Type="http://schemas.openxmlformats.org/officeDocument/2006/relationships/customXml" Target="../ink/ink5409.xml"/><Relationship Id="rId54" Type="http://schemas.openxmlformats.org/officeDocument/2006/relationships/customXml" Target="../ink/ink5371.xml"/><Relationship Id="rId70" Type="http://schemas.openxmlformats.org/officeDocument/2006/relationships/customXml" Target="../ink/ink5379.xml"/><Relationship Id="rId75" Type="http://schemas.openxmlformats.org/officeDocument/2006/relationships/image" Target="../media/image603.png"/><Relationship Id="rId91" Type="http://schemas.openxmlformats.org/officeDocument/2006/relationships/image" Target="../media/image612.png"/><Relationship Id="rId96" Type="http://schemas.openxmlformats.org/officeDocument/2006/relationships/customXml" Target="../ink/ink539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347.xml"/><Relationship Id="rId23" Type="http://schemas.openxmlformats.org/officeDocument/2006/relationships/image" Target="../media/image578.png"/><Relationship Id="rId28" Type="http://schemas.openxmlformats.org/officeDocument/2006/relationships/customXml" Target="../ink/ink5358.xml"/><Relationship Id="rId49" Type="http://schemas.openxmlformats.org/officeDocument/2006/relationships/image" Target="../media/image590.png"/><Relationship Id="rId114" Type="http://schemas.openxmlformats.org/officeDocument/2006/relationships/customXml" Target="../ink/ink5401.xml"/><Relationship Id="rId119" Type="http://schemas.openxmlformats.org/officeDocument/2006/relationships/image" Target="../media/image626.png"/><Relationship Id="rId44" Type="http://schemas.openxmlformats.org/officeDocument/2006/relationships/customXml" Target="../ink/ink5366.xml"/><Relationship Id="rId60" Type="http://schemas.openxmlformats.org/officeDocument/2006/relationships/customXml" Target="../ink/ink5374.xml"/><Relationship Id="rId65" Type="http://schemas.openxmlformats.org/officeDocument/2006/relationships/image" Target="../media/image598.png"/><Relationship Id="rId81" Type="http://schemas.openxmlformats.org/officeDocument/2006/relationships/image" Target="../media/image606.png"/><Relationship Id="rId86" Type="http://schemas.openxmlformats.org/officeDocument/2006/relationships/customXml" Target="../ink/ink5387.xml"/><Relationship Id="rId130" Type="http://schemas.openxmlformats.org/officeDocument/2006/relationships/image" Target="../media/image631.png"/><Relationship Id="rId135" Type="http://schemas.openxmlformats.org/officeDocument/2006/relationships/customXml" Target="../ink/ink5412.xml"/><Relationship Id="rId13" Type="http://schemas.openxmlformats.org/officeDocument/2006/relationships/image" Target="../media/image573.png"/><Relationship Id="rId18" Type="http://schemas.openxmlformats.org/officeDocument/2006/relationships/customXml" Target="../ink/ink5353.xml"/><Relationship Id="rId39" Type="http://schemas.openxmlformats.org/officeDocument/2006/relationships/image" Target="../media/image585.png"/><Relationship Id="rId109" Type="http://schemas.openxmlformats.org/officeDocument/2006/relationships/image" Target="../media/image621.png"/><Relationship Id="rId34" Type="http://schemas.openxmlformats.org/officeDocument/2006/relationships/customXml" Target="../ink/ink5361.xml"/><Relationship Id="rId50" Type="http://schemas.openxmlformats.org/officeDocument/2006/relationships/customXml" Target="../ink/ink5369.xml"/><Relationship Id="rId55" Type="http://schemas.openxmlformats.org/officeDocument/2006/relationships/image" Target="../media/image593.png"/><Relationship Id="rId76" Type="http://schemas.openxmlformats.org/officeDocument/2006/relationships/customXml" Target="../ink/ink5382.xml"/><Relationship Id="rId97" Type="http://schemas.openxmlformats.org/officeDocument/2006/relationships/image" Target="../media/image615.png"/><Relationship Id="rId104" Type="http://schemas.openxmlformats.org/officeDocument/2006/relationships/customXml" Target="../ink/ink5396.xml"/><Relationship Id="rId120" Type="http://schemas.openxmlformats.org/officeDocument/2006/relationships/customXml" Target="../ink/ink5404.xml"/><Relationship Id="rId125" Type="http://schemas.openxmlformats.org/officeDocument/2006/relationships/customXml" Target="../ink/ink5407.xml"/><Relationship Id="rId7" Type="http://schemas.openxmlformats.org/officeDocument/2006/relationships/image" Target="../media/image570.png"/><Relationship Id="rId71" Type="http://schemas.openxmlformats.org/officeDocument/2006/relationships/image" Target="../media/image601.png"/><Relationship Id="rId92" Type="http://schemas.openxmlformats.org/officeDocument/2006/relationships/customXml" Target="../ink/ink5390.xml"/><Relationship Id="rId2" Type="http://schemas.openxmlformats.org/officeDocument/2006/relationships/customXml" Target="../ink/ink5345.xml"/><Relationship Id="rId29" Type="http://schemas.openxmlformats.org/officeDocument/2006/relationships/image" Target="../media/image581.png"/><Relationship Id="rId24" Type="http://schemas.openxmlformats.org/officeDocument/2006/relationships/customXml" Target="../ink/ink5356.xml"/><Relationship Id="rId40" Type="http://schemas.openxmlformats.org/officeDocument/2006/relationships/customXml" Target="../ink/ink5364.xml"/><Relationship Id="rId45" Type="http://schemas.openxmlformats.org/officeDocument/2006/relationships/image" Target="../media/image588.png"/><Relationship Id="rId66" Type="http://schemas.openxmlformats.org/officeDocument/2006/relationships/customXml" Target="../ink/ink5377.xml"/><Relationship Id="rId87" Type="http://schemas.openxmlformats.org/officeDocument/2006/relationships/image" Target="../media/image610.png"/><Relationship Id="rId110" Type="http://schemas.openxmlformats.org/officeDocument/2006/relationships/customXml" Target="../ink/ink5399.xml"/><Relationship Id="rId115" Type="http://schemas.openxmlformats.org/officeDocument/2006/relationships/image" Target="../media/image624.png"/><Relationship Id="rId131" Type="http://schemas.openxmlformats.org/officeDocument/2006/relationships/customXml" Target="../ink/ink5410.xml"/><Relationship Id="rId136" Type="http://schemas.openxmlformats.org/officeDocument/2006/relationships/image" Target="../media/image634.png"/><Relationship Id="rId61" Type="http://schemas.openxmlformats.org/officeDocument/2006/relationships/image" Target="../media/image596.png"/><Relationship Id="rId82" Type="http://schemas.openxmlformats.org/officeDocument/2006/relationships/customXml" Target="../ink/ink5385.xml"/><Relationship Id="rId19" Type="http://schemas.openxmlformats.org/officeDocument/2006/relationships/image" Target="../media/image576.png"/><Relationship Id="rId14" Type="http://schemas.openxmlformats.org/officeDocument/2006/relationships/customXml" Target="../ink/ink5351.xml"/><Relationship Id="rId30" Type="http://schemas.openxmlformats.org/officeDocument/2006/relationships/customXml" Target="../ink/ink5359.xml"/><Relationship Id="rId35" Type="http://schemas.openxmlformats.org/officeDocument/2006/relationships/image" Target="../media/image144.png"/><Relationship Id="rId56" Type="http://schemas.openxmlformats.org/officeDocument/2006/relationships/customXml" Target="../ink/ink5372.xml"/><Relationship Id="rId77" Type="http://schemas.openxmlformats.org/officeDocument/2006/relationships/image" Target="../media/image604.png"/><Relationship Id="rId100" Type="http://schemas.openxmlformats.org/officeDocument/2006/relationships/customXml" Target="../ink/ink5394.xml"/><Relationship Id="rId105" Type="http://schemas.openxmlformats.org/officeDocument/2006/relationships/image" Target="../media/image619.png"/><Relationship Id="rId126" Type="http://schemas.openxmlformats.org/officeDocument/2006/relationships/image" Target="../media/image629.png"/><Relationship Id="rId8" Type="http://schemas.openxmlformats.org/officeDocument/2006/relationships/customXml" Target="../ink/ink5348.xml"/><Relationship Id="rId51" Type="http://schemas.openxmlformats.org/officeDocument/2006/relationships/image" Target="../media/image591.png"/><Relationship Id="rId72" Type="http://schemas.openxmlformats.org/officeDocument/2006/relationships/customXml" Target="../ink/ink5380.xml"/><Relationship Id="rId93" Type="http://schemas.openxmlformats.org/officeDocument/2006/relationships/image" Target="../media/image613.png"/><Relationship Id="rId98" Type="http://schemas.openxmlformats.org/officeDocument/2006/relationships/customXml" Target="../ink/ink5393.xml"/><Relationship Id="rId121" Type="http://schemas.openxmlformats.org/officeDocument/2006/relationships/image" Target="../media/image627.png"/><Relationship Id="rId3" Type="http://schemas.openxmlformats.org/officeDocument/2006/relationships/image" Target="../media/image568.png"/><Relationship Id="rId25" Type="http://schemas.openxmlformats.org/officeDocument/2006/relationships/image" Target="../media/image579.png"/><Relationship Id="rId46" Type="http://schemas.openxmlformats.org/officeDocument/2006/relationships/customXml" Target="../ink/ink5367.xml"/><Relationship Id="rId67" Type="http://schemas.openxmlformats.org/officeDocument/2006/relationships/image" Target="../media/image599.png"/><Relationship Id="rId116" Type="http://schemas.openxmlformats.org/officeDocument/2006/relationships/customXml" Target="../ink/ink5402.xml"/><Relationship Id="rId20" Type="http://schemas.openxmlformats.org/officeDocument/2006/relationships/customXml" Target="../ink/ink5354.xml"/><Relationship Id="rId41" Type="http://schemas.openxmlformats.org/officeDocument/2006/relationships/image" Target="../media/image586.png"/><Relationship Id="rId62" Type="http://schemas.openxmlformats.org/officeDocument/2006/relationships/customXml" Target="../ink/ink5375.xml"/><Relationship Id="rId83" Type="http://schemas.openxmlformats.org/officeDocument/2006/relationships/image" Target="../media/image607.png"/><Relationship Id="rId88" Type="http://schemas.openxmlformats.org/officeDocument/2006/relationships/customXml" Target="../ink/ink5388.xml"/><Relationship Id="rId111" Type="http://schemas.openxmlformats.org/officeDocument/2006/relationships/image" Target="../media/image622.png"/><Relationship Id="rId132" Type="http://schemas.openxmlformats.org/officeDocument/2006/relationships/image" Target="../media/image632.png"/><Relationship Id="rId15" Type="http://schemas.openxmlformats.org/officeDocument/2006/relationships/image" Target="../media/image574.png"/><Relationship Id="rId36" Type="http://schemas.openxmlformats.org/officeDocument/2006/relationships/customXml" Target="../ink/ink5362.xml"/><Relationship Id="rId57" Type="http://schemas.openxmlformats.org/officeDocument/2006/relationships/image" Target="../media/image594.png"/><Relationship Id="rId106" Type="http://schemas.openxmlformats.org/officeDocument/2006/relationships/customXml" Target="../ink/ink5397.xml"/><Relationship Id="rId127" Type="http://schemas.openxmlformats.org/officeDocument/2006/relationships/customXml" Target="../ink/ink5408.xml"/><Relationship Id="rId10" Type="http://schemas.openxmlformats.org/officeDocument/2006/relationships/customXml" Target="../ink/ink5349.xml"/><Relationship Id="rId31" Type="http://schemas.openxmlformats.org/officeDocument/2006/relationships/image" Target="../media/image582.png"/><Relationship Id="rId52" Type="http://schemas.openxmlformats.org/officeDocument/2006/relationships/customXml" Target="../ink/ink5370.xml"/><Relationship Id="rId73" Type="http://schemas.openxmlformats.org/officeDocument/2006/relationships/image" Target="../media/image602.png"/><Relationship Id="rId78" Type="http://schemas.openxmlformats.org/officeDocument/2006/relationships/customXml" Target="../ink/ink5383.xml"/><Relationship Id="rId94" Type="http://schemas.openxmlformats.org/officeDocument/2006/relationships/customXml" Target="../ink/ink5391.xml"/><Relationship Id="rId99" Type="http://schemas.openxmlformats.org/officeDocument/2006/relationships/image" Target="../media/image616.png"/><Relationship Id="rId101" Type="http://schemas.openxmlformats.org/officeDocument/2006/relationships/image" Target="../media/image617.png"/><Relationship Id="rId122" Type="http://schemas.openxmlformats.org/officeDocument/2006/relationships/customXml" Target="../ink/ink5405.xml"/><Relationship Id="rId4" Type="http://schemas.openxmlformats.org/officeDocument/2006/relationships/customXml" Target="../ink/ink5346.xml"/><Relationship Id="rId9" Type="http://schemas.openxmlformats.org/officeDocument/2006/relationships/image" Target="../media/image571.png"/><Relationship Id="rId26" Type="http://schemas.openxmlformats.org/officeDocument/2006/relationships/customXml" Target="../ink/ink5357.xml"/><Relationship Id="rId47" Type="http://schemas.openxmlformats.org/officeDocument/2006/relationships/image" Target="../media/image589.png"/><Relationship Id="rId68" Type="http://schemas.openxmlformats.org/officeDocument/2006/relationships/customXml" Target="../ink/ink5378.xml"/><Relationship Id="rId89" Type="http://schemas.openxmlformats.org/officeDocument/2006/relationships/image" Target="../media/image611.png"/><Relationship Id="rId112" Type="http://schemas.openxmlformats.org/officeDocument/2006/relationships/customXml" Target="../ink/ink5400.xml"/><Relationship Id="rId133" Type="http://schemas.openxmlformats.org/officeDocument/2006/relationships/customXml" Target="../ink/ink5411.xml"/></Relationships>
</file>

<file path=ppt/slides/_rels/slide12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25.png"/><Relationship Id="rId21" Type="http://schemas.openxmlformats.org/officeDocument/2006/relationships/image" Target="../media/image577.png"/><Relationship Id="rId42" Type="http://schemas.openxmlformats.org/officeDocument/2006/relationships/customXml" Target="../ink/ink5433.xml"/><Relationship Id="rId63" Type="http://schemas.openxmlformats.org/officeDocument/2006/relationships/image" Target="../media/image597.png"/><Relationship Id="rId84" Type="http://schemas.openxmlformats.org/officeDocument/2006/relationships/customXml" Target="../ink/ink5454.xml"/><Relationship Id="rId138" Type="http://schemas.openxmlformats.org/officeDocument/2006/relationships/image" Target="../media/image635.png"/><Relationship Id="rId16" Type="http://schemas.openxmlformats.org/officeDocument/2006/relationships/customXml" Target="../ink/ink5420.xml"/><Relationship Id="rId107" Type="http://schemas.openxmlformats.org/officeDocument/2006/relationships/image" Target="../media/image620.png"/><Relationship Id="rId11" Type="http://schemas.openxmlformats.org/officeDocument/2006/relationships/image" Target="../media/image572.png"/><Relationship Id="rId32" Type="http://schemas.openxmlformats.org/officeDocument/2006/relationships/customXml" Target="../ink/ink5428.xml"/><Relationship Id="rId37" Type="http://schemas.openxmlformats.org/officeDocument/2006/relationships/image" Target="../media/image584.png"/><Relationship Id="rId53" Type="http://schemas.openxmlformats.org/officeDocument/2006/relationships/image" Target="../media/image592.png"/><Relationship Id="rId58" Type="http://schemas.openxmlformats.org/officeDocument/2006/relationships/customXml" Target="../ink/ink5441.xml"/><Relationship Id="rId74" Type="http://schemas.openxmlformats.org/officeDocument/2006/relationships/customXml" Target="../ink/ink5449.xml"/><Relationship Id="rId79" Type="http://schemas.openxmlformats.org/officeDocument/2006/relationships/image" Target="../media/image605.png"/><Relationship Id="rId102" Type="http://schemas.openxmlformats.org/officeDocument/2006/relationships/customXml" Target="../ink/ink5463.xml"/><Relationship Id="rId123" Type="http://schemas.openxmlformats.org/officeDocument/2006/relationships/image" Target="../media/image628.png"/><Relationship Id="rId128" Type="http://schemas.openxmlformats.org/officeDocument/2006/relationships/image" Target="../media/image630.png"/><Relationship Id="rId5" Type="http://schemas.openxmlformats.org/officeDocument/2006/relationships/image" Target="../media/image569.png"/><Relationship Id="rId90" Type="http://schemas.openxmlformats.org/officeDocument/2006/relationships/customXml" Target="../ink/ink5457.xml"/><Relationship Id="rId95" Type="http://schemas.openxmlformats.org/officeDocument/2006/relationships/image" Target="../media/image614.png"/><Relationship Id="rId22" Type="http://schemas.openxmlformats.org/officeDocument/2006/relationships/customXml" Target="../ink/ink5423.xml"/><Relationship Id="rId27" Type="http://schemas.openxmlformats.org/officeDocument/2006/relationships/image" Target="../media/image580.png"/><Relationship Id="rId43" Type="http://schemas.openxmlformats.org/officeDocument/2006/relationships/image" Target="../media/image587.png"/><Relationship Id="rId48" Type="http://schemas.openxmlformats.org/officeDocument/2006/relationships/customXml" Target="../ink/ink5436.xml"/><Relationship Id="rId64" Type="http://schemas.openxmlformats.org/officeDocument/2006/relationships/customXml" Target="../ink/ink5444.xml"/><Relationship Id="rId69" Type="http://schemas.openxmlformats.org/officeDocument/2006/relationships/image" Target="../media/image600.png"/><Relationship Id="rId113" Type="http://schemas.openxmlformats.org/officeDocument/2006/relationships/image" Target="../media/image623.png"/><Relationship Id="rId118" Type="http://schemas.openxmlformats.org/officeDocument/2006/relationships/customXml" Target="../ink/ink5471.xml"/><Relationship Id="rId134" Type="http://schemas.openxmlformats.org/officeDocument/2006/relationships/image" Target="../media/image633.png"/><Relationship Id="rId80" Type="http://schemas.openxmlformats.org/officeDocument/2006/relationships/customXml" Target="../ink/ink5452.xml"/><Relationship Id="rId85" Type="http://schemas.openxmlformats.org/officeDocument/2006/relationships/image" Target="../media/image609.png"/><Relationship Id="rId12" Type="http://schemas.openxmlformats.org/officeDocument/2006/relationships/customXml" Target="../ink/ink5418.xml"/><Relationship Id="rId17" Type="http://schemas.openxmlformats.org/officeDocument/2006/relationships/image" Target="../media/image575.png"/><Relationship Id="rId33" Type="http://schemas.openxmlformats.org/officeDocument/2006/relationships/image" Target="../media/image583.png"/><Relationship Id="rId38" Type="http://schemas.openxmlformats.org/officeDocument/2006/relationships/customXml" Target="../ink/ink5431.xml"/><Relationship Id="rId59" Type="http://schemas.openxmlformats.org/officeDocument/2006/relationships/image" Target="../media/image595.png"/><Relationship Id="rId103" Type="http://schemas.openxmlformats.org/officeDocument/2006/relationships/image" Target="../media/image618.png"/><Relationship Id="rId108" Type="http://schemas.openxmlformats.org/officeDocument/2006/relationships/customXml" Target="../ink/ink5466.xml"/><Relationship Id="rId124" Type="http://schemas.openxmlformats.org/officeDocument/2006/relationships/customXml" Target="../ink/ink5474.xml"/><Relationship Id="rId129" Type="http://schemas.openxmlformats.org/officeDocument/2006/relationships/customXml" Target="../ink/ink5477.xml"/><Relationship Id="rId54" Type="http://schemas.openxmlformats.org/officeDocument/2006/relationships/customXml" Target="../ink/ink5439.xml"/><Relationship Id="rId70" Type="http://schemas.openxmlformats.org/officeDocument/2006/relationships/customXml" Target="../ink/ink5447.xml"/><Relationship Id="rId75" Type="http://schemas.openxmlformats.org/officeDocument/2006/relationships/image" Target="../media/image603.png"/><Relationship Id="rId91" Type="http://schemas.openxmlformats.org/officeDocument/2006/relationships/image" Target="../media/image612.png"/><Relationship Id="rId96" Type="http://schemas.openxmlformats.org/officeDocument/2006/relationships/customXml" Target="../ink/ink546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15.xml"/><Relationship Id="rId23" Type="http://schemas.openxmlformats.org/officeDocument/2006/relationships/image" Target="../media/image578.png"/><Relationship Id="rId28" Type="http://schemas.openxmlformats.org/officeDocument/2006/relationships/customXml" Target="../ink/ink5426.xml"/><Relationship Id="rId49" Type="http://schemas.openxmlformats.org/officeDocument/2006/relationships/image" Target="../media/image590.png"/><Relationship Id="rId114" Type="http://schemas.openxmlformats.org/officeDocument/2006/relationships/customXml" Target="../ink/ink5469.xml"/><Relationship Id="rId119" Type="http://schemas.openxmlformats.org/officeDocument/2006/relationships/image" Target="../media/image626.png"/><Relationship Id="rId44" Type="http://schemas.openxmlformats.org/officeDocument/2006/relationships/customXml" Target="../ink/ink5434.xml"/><Relationship Id="rId60" Type="http://schemas.openxmlformats.org/officeDocument/2006/relationships/customXml" Target="../ink/ink5442.xml"/><Relationship Id="rId65" Type="http://schemas.openxmlformats.org/officeDocument/2006/relationships/image" Target="../media/image598.png"/><Relationship Id="rId81" Type="http://schemas.openxmlformats.org/officeDocument/2006/relationships/image" Target="../media/image606.png"/><Relationship Id="rId86" Type="http://schemas.openxmlformats.org/officeDocument/2006/relationships/customXml" Target="../ink/ink5455.xml"/><Relationship Id="rId130" Type="http://schemas.openxmlformats.org/officeDocument/2006/relationships/image" Target="../media/image631.png"/><Relationship Id="rId135" Type="http://schemas.openxmlformats.org/officeDocument/2006/relationships/customXml" Target="../ink/ink5480.xml"/><Relationship Id="rId13" Type="http://schemas.openxmlformats.org/officeDocument/2006/relationships/image" Target="../media/image573.png"/><Relationship Id="rId18" Type="http://schemas.openxmlformats.org/officeDocument/2006/relationships/customXml" Target="../ink/ink5421.xml"/><Relationship Id="rId39" Type="http://schemas.openxmlformats.org/officeDocument/2006/relationships/image" Target="../media/image585.png"/><Relationship Id="rId109" Type="http://schemas.openxmlformats.org/officeDocument/2006/relationships/image" Target="../media/image621.png"/><Relationship Id="rId34" Type="http://schemas.openxmlformats.org/officeDocument/2006/relationships/customXml" Target="../ink/ink5429.xml"/><Relationship Id="rId50" Type="http://schemas.openxmlformats.org/officeDocument/2006/relationships/customXml" Target="../ink/ink5437.xml"/><Relationship Id="rId55" Type="http://schemas.openxmlformats.org/officeDocument/2006/relationships/image" Target="../media/image593.png"/><Relationship Id="rId76" Type="http://schemas.openxmlformats.org/officeDocument/2006/relationships/customXml" Target="../ink/ink5450.xml"/><Relationship Id="rId97" Type="http://schemas.openxmlformats.org/officeDocument/2006/relationships/image" Target="../media/image615.png"/><Relationship Id="rId104" Type="http://schemas.openxmlformats.org/officeDocument/2006/relationships/customXml" Target="../ink/ink5464.xml"/><Relationship Id="rId120" Type="http://schemas.openxmlformats.org/officeDocument/2006/relationships/customXml" Target="../ink/ink5472.xml"/><Relationship Id="rId125" Type="http://schemas.openxmlformats.org/officeDocument/2006/relationships/customXml" Target="../ink/ink5475.xml"/><Relationship Id="rId7" Type="http://schemas.openxmlformats.org/officeDocument/2006/relationships/image" Target="../media/image570.png"/><Relationship Id="rId71" Type="http://schemas.openxmlformats.org/officeDocument/2006/relationships/image" Target="../media/image601.png"/><Relationship Id="rId92" Type="http://schemas.openxmlformats.org/officeDocument/2006/relationships/customXml" Target="../ink/ink5458.xml"/><Relationship Id="rId2" Type="http://schemas.openxmlformats.org/officeDocument/2006/relationships/customXml" Target="../ink/ink5413.xml"/><Relationship Id="rId29" Type="http://schemas.openxmlformats.org/officeDocument/2006/relationships/image" Target="../media/image581.png"/><Relationship Id="rId24" Type="http://schemas.openxmlformats.org/officeDocument/2006/relationships/customXml" Target="../ink/ink5424.xml"/><Relationship Id="rId40" Type="http://schemas.openxmlformats.org/officeDocument/2006/relationships/customXml" Target="../ink/ink5432.xml"/><Relationship Id="rId45" Type="http://schemas.openxmlformats.org/officeDocument/2006/relationships/image" Target="../media/image588.png"/><Relationship Id="rId66" Type="http://schemas.openxmlformats.org/officeDocument/2006/relationships/customXml" Target="../ink/ink5445.xml"/><Relationship Id="rId87" Type="http://schemas.openxmlformats.org/officeDocument/2006/relationships/image" Target="../media/image610.png"/><Relationship Id="rId110" Type="http://schemas.openxmlformats.org/officeDocument/2006/relationships/customXml" Target="../ink/ink5467.xml"/><Relationship Id="rId115" Type="http://schemas.openxmlformats.org/officeDocument/2006/relationships/image" Target="../media/image624.png"/><Relationship Id="rId131" Type="http://schemas.openxmlformats.org/officeDocument/2006/relationships/customXml" Target="../ink/ink5478.xml"/><Relationship Id="rId136" Type="http://schemas.openxmlformats.org/officeDocument/2006/relationships/image" Target="../media/image634.png"/><Relationship Id="rId61" Type="http://schemas.openxmlformats.org/officeDocument/2006/relationships/image" Target="../media/image596.png"/><Relationship Id="rId82" Type="http://schemas.openxmlformats.org/officeDocument/2006/relationships/customXml" Target="../ink/ink5453.xml"/><Relationship Id="rId19" Type="http://schemas.openxmlformats.org/officeDocument/2006/relationships/image" Target="../media/image576.png"/><Relationship Id="rId14" Type="http://schemas.openxmlformats.org/officeDocument/2006/relationships/customXml" Target="../ink/ink5419.xml"/><Relationship Id="rId30" Type="http://schemas.openxmlformats.org/officeDocument/2006/relationships/customXml" Target="../ink/ink5427.xml"/><Relationship Id="rId35" Type="http://schemas.openxmlformats.org/officeDocument/2006/relationships/image" Target="../media/image144.png"/><Relationship Id="rId56" Type="http://schemas.openxmlformats.org/officeDocument/2006/relationships/customXml" Target="../ink/ink5440.xml"/><Relationship Id="rId77" Type="http://schemas.openxmlformats.org/officeDocument/2006/relationships/image" Target="../media/image604.png"/><Relationship Id="rId100" Type="http://schemas.openxmlformats.org/officeDocument/2006/relationships/customXml" Target="../ink/ink5462.xml"/><Relationship Id="rId105" Type="http://schemas.openxmlformats.org/officeDocument/2006/relationships/image" Target="../media/image619.png"/><Relationship Id="rId126" Type="http://schemas.openxmlformats.org/officeDocument/2006/relationships/image" Target="../media/image629.png"/><Relationship Id="rId8" Type="http://schemas.openxmlformats.org/officeDocument/2006/relationships/customXml" Target="../ink/ink5416.xml"/><Relationship Id="rId51" Type="http://schemas.openxmlformats.org/officeDocument/2006/relationships/image" Target="../media/image591.png"/><Relationship Id="rId72" Type="http://schemas.openxmlformats.org/officeDocument/2006/relationships/customXml" Target="../ink/ink5448.xml"/><Relationship Id="rId93" Type="http://schemas.openxmlformats.org/officeDocument/2006/relationships/image" Target="../media/image613.png"/><Relationship Id="rId98" Type="http://schemas.openxmlformats.org/officeDocument/2006/relationships/customXml" Target="../ink/ink5461.xml"/><Relationship Id="rId121" Type="http://schemas.openxmlformats.org/officeDocument/2006/relationships/image" Target="../media/image627.png"/><Relationship Id="rId3" Type="http://schemas.openxmlformats.org/officeDocument/2006/relationships/image" Target="../media/image568.png"/><Relationship Id="rId25" Type="http://schemas.openxmlformats.org/officeDocument/2006/relationships/image" Target="../media/image579.png"/><Relationship Id="rId46" Type="http://schemas.openxmlformats.org/officeDocument/2006/relationships/customXml" Target="../ink/ink5435.xml"/><Relationship Id="rId67" Type="http://schemas.openxmlformats.org/officeDocument/2006/relationships/image" Target="../media/image599.png"/><Relationship Id="rId116" Type="http://schemas.openxmlformats.org/officeDocument/2006/relationships/customXml" Target="../ink/ink5470.xml"/><Relationship Id="rId137" Type="http://schemas.openxmlformats.org/officeDocument/2006/relationships/customXml" Target="../ink/ink5481.xml"/><Relationship Id="rId20" Type="http://schemas.openxmlformats.org/officeDocument/2006/relationships/customXml" Target="../ink/ink5422.xml"/><Relationship Id="rId41" Type="http://schemas.openxmlformats.org/officeDocument/2006/relationships/image" Target="../media/image586.png"/><Relationship Id="rId62" Type="http://schemas.openxmlformats.org/officeDocument/2006/relationships/customXml" Target="../ink/ink5443.xml"/><Relationship Id="rId83" Type="http://schemas.openxmlformats.org/officeDocument/2006/relationships/image" Target="../media/image607.png"/><Relationship Id="rId88" Type="http://schemas.openxmlformats.org/officeDocument/2006/relationships/customXml" Target="../ink/ink5456.xml"/><Relationship Id="rId111" Type="http://schemas.openxmlformats.org/officeDocument/2006/relationships/image" Target="../media/image622.png"/><Relationship Id="rId132" Type="http://schemas.openxmlformats.org/officeDocument/2006/relationships/image" Target="../media/image632.png"/><Relationship Id="rId15" Type="http://schemas.openxmlformats.org/officeDocument/2006/relationships/image" Target="../media/image574.png"/><Relationship Id="rId36" Type="http://schemas.openxmlformats.org/officeDocument/2006/relationships/customXml" Target="../ink/ink5430.xml"/><Relationship Id="rId57" Type="http://schemas.openxmlformats.org/officeDocument/2006/relationships/image" Target="../media/image594.png"/><Relationship Id="rId106" Type="http://schemas.openxmlformats.org/officeDocument/2006/relationships/customXml" Target="../ink/ink5465.xml"/><Relationship Id="rId127" Type="http://schemas.openxmlformats.org/officeDocument/2006/relationships/customXml" Target="../ink/ink5476.xml"/><Relationship Id="rId10" Type="http://schemas.openxmlformats.org/officeDocument/2006/relationships/customXml" Target="../ink/ink5417.xml"/><Relationship Id="rId31" Type="http://schemas.openxmlformats.org/officeDocument/2006/relationships/image" Target="../media/image582.png"/><Relationship Id="rId52" Type="http://schemas.openxmlformats.org/officeDocument/2006/relationships/customXml" Target="../ink/ink5438.xml"/><Relationship Id="rId73" Type="http://schemas.openxmlformats.org/officeDocument/2006/relationships/image" Target="../media/image602.png"/><Relationship Id="rId78" Type="http://schemas.openxmlformats.org/officeDocument/2006/relationships/customXml" Target="../ink/ink5451.xml"/><Relationship Id="rId94" Type="http://schemas.openxmlformats.org/officeDocument/2006/relationships/customXml" Target="../ink/ink5459.xml"/><Relationship Id="rId99" Type="http://schemas.openxmlformats.org/officeDocument/2006/relationships/image" Target="../media/image616.png"/><Relationship Id="rId101" Type="http://schemas.openxmlformats.org/officeDocument/2006/relationships/image" Target="../media/image617.png"/><Relationship Id="rId122" Type="http://schemas.openxmlformats.org/officeDocument/2006/relationships/customXml" Target="../ink/ink5473.xml"/><Relationship Id="rId4" Type="http://schemas.openxmlformats.org/officeDocument/2006/relationships/customXml" Target="../ink/ink5414.xml"/><Relationship Id="rId9" Type="http://schemas.openxmlformats.org/officeDocument/2006/relationships/image" Target="../media/image571.png"/><Relationship Id="rId26" Type="http://schemas.openxmlformats.org/officeDocument/2006/relationships/customXml" Target="../ink/ink5425.xml"/><Relationship Id="rId47" Type="http://schemas.openxmlformats.org/officeDocument/2006/relationships/image" Target="../media/image589.png"/><Relationship Id="rId68" Type="http://schemas.openxmlformats.org/officeDocument/2006/relationships/customXml" Target="../ink/ink5446.xml"/><Relationship Id="rId89" Type="http://schemas.openxmlformats.org/officeDocument/2006/relationships/image" Target="../media/image611.png"/><Relationship Id="rId112" Type="http://schemas.openxmlformats.org/officeDocument/2006/relationships/customXml" Target="../ink/ink5468.xml"/><Relationship Id="rId133" Type="http://schemas.openxmlformats.org/officeDocument/2006/relationships/customXml" Target="../ink/ink5479.xml"/></Relationships>
</file>

<file path=ppt/slides/_rels/slide12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25.png"/><Relationship Id="rId21" Type="http://schemas.openxmlformats.org/officeDocument/2006/relationships/image" Target="../media/image577.png"/><Relationship Id="rId42" Type="http://schemas.openxmlformats.org/officeDocument/2006/relationships/customXml" Target="../ink/ink5502.xml"/><Relationship Id="rId63" Type="http://schemas.openxmlformats.org/officeDocument/2006/relationships/image" Target="../media/image597.png"/><Relationship Id="rId84" Type="http://schemas.openxmlformats.org/officeDocument/2006/relationships/customXml" Target="../ink/ink5523.xml"/><Relationship Id="rId138" Type="http://schemas.openxmlformats.org/officeDocument/2006/relationships/image" Target="../media/image635.png"/><Relationship Id="rId107" Type="http://schemas.openxmlformats.org/officeDocument/2006/relationships/image" Target="../media/image620.png"/><Relationship Id="rId11" Type="http://schemas.openxmlformats.org/officeDocument/2006/relationships/image" Target="../media/image572.png"/><Relationship Id="rId32" Type="http://schemas.openxmlformats.org/officeDocument/2006/relationships/customXml" Target="../ink/ink5497.xml"/><Relationship Id="rId53" Type="http://schemas.openxmlformats.org/officeDocument/2006/relationships/image" Target="../media/image592.png"/><Relationship Id="rId74" Type="http://schemas.openxmlformats.org/officeDocument/2006/relationships/customXml" Target="../ink/ink5518.xml"/><Relationship Id="rId128" Type="http://schemas.openxmlformats.org/officeDocument/2006/relationships/image" Target="../media/image630.png"/><Relationship Id="rId5" Type="http://schemas.openxmlformats.org/officeDocument/2006/relationships/image" Target="../media/image569.png"/><Relationship Id="rId90" Type="http://schemas.openxmlformats.org/officeDocument/2006/relationships/customXml" Target="../ink/ink5526.xml"/><Relationship Id="rId95" Type="http://schemas.openxmlformats.org/officeDocument/2006/relationships/image" Target="../media/image614.png"/><Relationship Id="rId22" Type="http://schemas.openxmlformats.org/officeDocument/2006/relationships/customXml" Target="../ink/ink5492.xml"/><Relationship Id="rId27" Type="http://schemas.openxmlformats.org/officeDocument/2006/relationships/image" Target="../media/image580.png"/><Relationship Id="rId43" Type="http://schemas.openxmlformats.org/officeDocument/2006/relationships/image" Target="../media/image587.png"/><Relationship Id="rId48" Type="http://schemas.openxmlformats.org/officeDocument/2006/relationships/customXml" Target="../ink/ink5505.xml"/><Relationship Id="rId64" Type="http://schemas.openxmlformats.org/officeDocument/2006/relationships/customXml" Target="../ink/ink5513.xml"/><Relationship Id="rId69" Type="http://schemas.openxmlformats.org/officeDocument/2006/relationships/image" Target="../media/image600.png"/><Relationship Id="rId113" Type="http://schemas.openxmlformats.org/officeDocument/2006/relationships/image" Target="../media/image623.png"/><Relationship Id="rId118" Type="http://schemas.openxmlformats.org/officeDocument/2006/relationships/customXml" Target="../ink/ink5540.xml"/><Relationship Id="rId134" Type="http://schemas.openxmlformats.org/officeDocument/2006/relationships/image" Target="../media/image633.png"/><Relationship Id="rId139" Type="http://schemas.openxmlformats.org/officeDocument/2006/relationships/customXml" Target="../ink/ink5551.xml"/><Relationship Id="rId80" Type="http://schemas.openxmlformats.org/officeDocument/2006/relationships/customXml" Target="../ink/ink5521.xml"/><Relationship Id="rId85" Type="http://schemas.openxmlformats.org/officeDocument/2006/relationships/image" Target="../media/image609.png"/><Relationship Id="rId12" Type="http://schemas.openxmlformats.org/officeDocument/2006/relationships/customXml" Target="../ink/ink5487.xml"/><Relationship Id="rId17" Type="http://schemas.openxmlformats.org/officeDocument/2006/relationships/image" Target="../media/image575.png"/><Relationship Id="rId33" Type="http://schemas.openxmlformats.org/officeDocument/2006/relationships/image" Target="../media/image583.png"/><Relationship Id="rId38" Type="http://schemas.openxmlformats.org/officeDocument/2006/relationships/customXml" Target="../ink/ink5500.xml"/><Relationship Id="rId59" Type="http://schemas.openxmlformats.org/officeDocument/2006/relationships/image" Target="../media/image595.png"/><Relationship Id="rId103" Type="http://schemas.openxmlformats.org/officeDocument/2006/relationships/image" Target="../media/image618.png"/><Relationship Id="rId108" Type="http://schemas.openxmlformats.org/officeDocument/2006/relationships/customXml" Target="../ink/ink5535.xml"/><Relationship Id="rId124" Type="http://schemas.openxmlformats.org/officeDocument/2006/relationships/customXml" Target="../ink/ink5543.xml"/><Relationship Id="rId129" Type="http://schemas.openxmlformats.org/officeDocument/2006/relationships/customXml" Target="../ink/ink5546.xml"/><Relationship Id="rId54" Type="http://schemas.openxmlformats.org/officeDocument/2006/relationships/customXml" Target="../ink/ink5508.xml"/><Relationship Id="rId70" Type="http://schemas.openxmlformats.org/officeDocument/2006/relationships/customXml" Target="../ink/ink5516.xml"/><Relationship Id="rId75" Type="http://schemas.openxmlformats.org/officeDocument/2006/relationships/image" Target="../media/image603.png"/><Relationship Id="rId91" Type="http://schemas.openxmlformats.org/officeDocument/2006/relationships/image" Target="../media/image612.png"/><Relationship Id="rId96" Type="http://schemas.openxmlformats.org/officeDocument/2006/relationships/customXml" Target="../ink/ink5529.xml"/><Relationship Id="rId140" Type="http://schemas.openxmlformats.org/officeDocument/2006/relationships/image" Target="../media/image636.png"/><Relationship Id="rId145" Type="http://schemas.openxmlformats.org/officeDocument/2006/relationships/customXml" Target="../ink/ink555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84.xml"/><Relationship Id="rId23" Type="http://schemas.openxmlformats.org/officeDocument/2006/relationships/image" Target="../media/image578.png"/><Relationship Id="rId28" Type="http://schemas.openxmlformats.org/officeDocument/2006/relationships/customXml" Target="../ink/ink5495.xml"/><Relationship Id="rId49" Type="http://schemas.openxmlformats.org/officeDocument/2006/relationships/image" Target="../media/image590.png"/><Relationship Id="rId114" Type="http://schemas.openxmlformats.org/officeDocument/2006/relationships/customXml" Target="../ink/ink5538.xml"/><Relationship Id="rId119" Type="http://schemas.openxmlformats.org/officeDocument/2006/relationships/image" Target="../media/image626.png"/><Relationship Id="rId44" Type="http://schemas.openxmlformats.org/officeDocument/2006/relationships/customXml" Target="../ink/ink5503.xml"/><Relationship Id="rId60" Type="http://schemas.openxmlformats.org/officeDocument/2006/relationships/customXml" Target="../ink/ink5511.xml"/><Relationship Id="rId65" Type="http://schemas.openxmlformats.org/officeDocument/2006/relationships/image" Target="../media/image598.png"/><Relationship Id="rId81" Type="http://schemas.openxmlformats.org/officeDocument/2006/relationships/image" Target="../media/image606.png"/><Relationship Id="rId86" Type="http://schemas.openxmlformats.org/officeDocument/2006/relationships/customXml" Target="../ink/ink5524.xml"/><Relationship Id="rId130" Type="http://schemas.openxmlformats.org/officeDocument/2006/relationships/image" Target="../media/image631.png"/><Relationship Id="rId135" Type="http://schemas.openxmlformats.org/officeDocument/2006/relationships/customXml" Target="../ink/ink5549.xml"/><Relationship Id="rId13" Type="http://schemas.openxmlformats.org/officeDocument/2006/relationships/image" Target="../media/image573.png"/><Relationship Id="rId18" Type="http://schemas.openxmlformats.org/officeDocument/2006/relationships/customXml" Target="../ink/ink5490.xml"/><Relationship Id="rId39" Type="http://schemas.openxmlformats.org/officeDocument/2006/relationships/image" Target="../media/image585.png"/><Relationship Id="rId109" Type="http://schemas.openxmlformats.org/officeDocument/2006/relationships/image" Target="../media/image621.png"/><Relationship Id="rId34" Type="http://schemas.openxmlformats.org/officeDocument/2006/relationships/customXml" Target="../ink/ink5498.xml"/><Relationship Id="rId50" Type="http://schemas.openxmlformats.org/officeDocument/2006/relationships/customXml" Target="../ink/ink5506.xml"/><Relationship Id="rId55" Type="http://schemas.openxmlformats.org/officeDocument/2006/relationships/image" Target="../media/image593.png"/><Relationship Id="rId76" Type="http://schemas.openxmlformats.org/officeDocument/2006/relationships/customXml" Target="../ink/ink5519.xml"/><Relationship Id="rId97" Type="http://schemas.openxmlformats.org/officeDocument/2006/relationships/image" Target="../media/image615.png"/><Relationship Id="rId104" Type="http://schemas.openxmlformats.org/officeDocument/2006/relationships/customXml" Target="../ink/ink5533.xml"/><Relationship Id="rId120" Type="http://schemas.openxmlformats.org/officeDocument/2006/relationships/customXml" Target="../ink/ink5541.xml"/><Relationship Id="rId125" Type="http://schemas.openxmlformats.org/officeDocument/2006/relationships/customXml" Target="../ink/ink5544.xml"/><Relationship Id="rId141" Type="http://schemas.openxmlformats.org/officeDocument/2006/relationships/customXml" Target="../ink/ink5552.xml"/><Relationship Id="rId146" Type="http://schemas.openxmlformats.org/officeDocument/2006/relationships/image" Target="../media/image639.png"/><Relationship Id="rId7" Type="http://schemas.openxmlformats.org/officeDocument/2006/relationships/image" Target="../media/image570.png"/><Relationship Id="rId71" Type="http://schemas.openxmlformats.org/officeDocument/2006/relationships/image" Target="../media/image601.png"/><Relationship Id="rId92" Type="http://schemas.openxmlformats.org/officeDocument/2006/relationships/customXml" Target="../ink/ink5527.xml"/><Relationship Id="rId2" Type="http://schemas.openxmlformats.org/officeDocument/2006/relationships/customXml" Target="../ink/ink5482.xml"/><Relationship Id="rId29" Type="http://schemas.openxmlformats.org/officeDocument/2006/relationships/image" Target="../media/image581.png"/><Relationship Id="rId24" Type="http://schemas.openxmlformats.org/officeDocument/2006/relationships/customXml" Target="../ink/ink5493.xml"/><Relationship Id="rId40" Type="http://schemas.openxmlformats.org/officeDocument/2006/relationships/customXml" Target="../ink/ink5501.xml"/><Relationship Id="rId45" Type="http://schemas.openxmlformats.org/officeDocument/2006/relationships/image" Target="../media/image588.png"/><Relationship Id="rId66" Type="http://schemas.openxmlformats.org/officeDocument/2006/relationships/customXml" Target="../ink/ink5514.xml"/><Relationship Id="rId87" Type="http://schemas.openxmlformats.org/officeDocument/2006/relationships/image" Target="../media/image610.png"/><Relationship Id="rId110" Type="http://schemas.openxmlformats.org/officeDocument/2006/relationships/customXml" Target="../ink/ink5536.xml"/><Relationship Id="rId115" Type="http://schemas.openxmlformats.org/officeDocument/2006/relationships/image" Target="../media/image624.png"/><Relationship Id="rId131" Type="http://schemas.openxmlformats.org/officeDocument/2006/relationships/customXml" Target="../ink/ink5547.xml"/><Relationship Id="rId136" Type="http://schemas.openxmlformats.org/officeDocument/2006/relationships/image" Target="../media/image634.png"/><Relationship Id="rId61" Type="http://schemas.openxmlformats.org/officeDocument/2006/relationships/image" Target="../media/image596.png"/><Relationship Id="rId82" Type="http://schemas.openxmlformats.org/officeDocument/2006/relationships/customXml" Target="../ink/ink5522.xml"/><Relationship Id="rId19" Type="http://schemas.openxmlformats.org/officeDocument/2006/relationships/image" Target="../media/image576.png"/><Relationship Id="rId14" Type="http://schemas.openxmlformats.org/officeDocument/2006/relationships/customXml" Target="../ink/ink5488.xml"/><Relationship Id="rId30" Type="http://schemas.openxmlformats.org/officeDocument/2006/relationships/customXml" Target="../ink/ink5496.xml"/><Relationship Id="rId35" Type="http://schemas.openxmlformats.org/officeDocument/2006/relationships/image" Target="../media/image144.png"/><Relationship Id="rId56" Type="http://schemas.openxmlformats.org/officeDocument/2006/relationships/customXml" Target="../ink/ink5509.xml"/><Relationship Id="rId77" Type="http://schemas.openxmlformats.org/officeDocument/2006/relationships/image" Target="../media/image604.png"/><Relationship Id="rId100" Type="http://schemas.openxmlformats.org/officeDocument/2006/relationships/customXml" Target="../ink/ink5531.xml"/><Relationship Id="rId105" Type="http://schemas.openxmlformats.org/officeDocument/2006/relationships/image" Target="../media/image619.png"/><Relationship Id="rId126" Type="http://schemas.openxmlformats.org/officeDocument/2006/relationships/image" Target="../media/image629.png"/><Relationship Id="rId147" Type="http://schemas.openxmlformats.org/officeDocument/2006/relationships/customXml" Target="../ink/ink5555.xml"/><Relationship Id="rId8" Type="http://schemas.openxmlformats.org/officeDocument/2006/relationships/customXml" Target="../ink/ink5485.xml"/><Relationship Id="rId51" Type="http://schemas.openxmlformats.org/officeDocument/2006/relationships/image" Target="../media/image591.png"/><Relationship Id="rId72" Type="http://schemas.openxmlformats.org/officeDocument/2006/relationships/customXml" Target="../ink/ink5517.xml"/><Relationship Id="rId93" Type="http://schemas.openxmlformats.org/officeDocument/2006/relationships/image" Target="../media/image613.png"/><Relationship Id="rId98" Type="http://schemas.openxmlformats.org/officeDocument/2006/relationships/customXml" Target="../ink/ink5530.xml"/><Relationship Id="rId121" Type="http://schemas.openxmlformats.org/officeDocument/2006/relationships/image" Target="../media/image627.png"/><Relationship Id="rId142" Type="http://schemas.openxmlformats.org/officeDocument/2006/relationships/image" Target="../media/image637.png"/><Relationship Id="rId3" Type="http://schemas.openxmlformats.org/officeDocument/2006/relationships/image" Target="../media/image568.png"/><Relationship Id="rId25" Type="http://schemas.openxmlformats.org/officeDocument/2006/relationships/image" Target="../media/image579.png"/><Relationship Id="rId46" Type="http://schemas.openxmlformats.org/officeDocument/2006/relationships/customXml" Target="../ink/ink5504.xml"/><Relationship Id="rId67" Type="http://schemas.openxmlformats.org/officeDocument/2006/relationships/image" Target="../media/image599.png"/><Relationship Id="rId116" Type="http://schemas.openxmlformats.org/officeDocument/2006/relationships/customXml" Target="../ink/ink5539.xml"/><Relationship Id="rId137" Type="http://schemas.openxmlformats.org/officeDocument/2006/relationships/customXml" Target="../ink/ink5550.xml"/><Relationship Id="rId20" Type="http://schemas.openxmlformats.org/officeDocument/2006/relationships/customXml" Target="../ink/ink5491.xml"/><Relationship Id="rId41" Type="http://schemas.openxmlformats.org/officeDocument/2006/relationships/image" Target="../media/image586.png"/><Relationship Id="rId62" Type="http://schemas.openxmlformats.org/officeDocument/2006/relationships/customXml" Target="../ink/ink5512.xml"/><Relationship Id="rId83" Type="http://schemas.openxmlformats.org/officeDocument/2006/relationships/image" Target="../media/image607.png"/><Relationship Id="rId88" Type="http://schemas.openxmlformats.org/officeDocument/2006/relationships/customXml" Target="../ink/ink5525.xml"/><Relationship Id="rId111" Type="http://schemas.openxmlformats.org/officeDocument/2006/relationships/image" Target="../media/image622.png"/><Relationship Id="rId132" Type="http://schemas.openxmlformats.org/officeDocument/2006/relationships/image" Target="../media/image632.png"/><Relationship Id="rId15" Type="http://schemas.openxmlformats.org/officeDocument/2006/relationships/image" Target="../media/image574.png"/><Relationship Id="rId36" Type="http://schemas.openxmlformats.org/officeDocument/2006/relationships/customXml" Target="../ink/ink5499.xml"/><Relationship Id="rId57" Type="http://schemas.openxmlformats.org/officeDocument/2006/relationships/image" Target="../media/image594.png"/><Relationship Id="rId106" Type="http://schemas.openxmlformats.org/officeDocument/2006/relationships/customXml" Target="../ink/ink5534.xml"/><Relationship Id="rId127" Type="http://schemas.openxmlformats.org/officeDocument/2006/relationships/customXml" Target="../ink/ink5545.xml"/><Relationship Id="rId10" Type="http://schemas.openxmlformats.org/officeDocument/2006/relationships/customXml" Target="../ink/ink5486.xml"/><Relationship Id="rId31" Type="http://schemas.openxmlformats.org/officeDocument/2006/relationships/image" Target="../media/image582.png"/><Relationship Id="rId52" Type="http://schemas.openxmlformats.org/officeDocument/2006/relationships/customXml" Target="../ink/ink5507.xml"/><Relationship Id="rId73" Type="http://schemas.openxmlformats.org/officeDocument/2006/relationships/image" Target="../media/image602.png"/><Relationship Id="rId78" Type="http://schemas.openxmlformats.org/officeDocument/2006/relationships/customXml" Target="../ink/ink5520.xml"/><Relationship Id="rId94" Type="http://schemas.openxmlformats.org/officeDocument/2006/relationships/customXml" Target="../ink/ink5528.xml"/><Relationship Id="rId99" Type="http://schemas.openxmlformats.org/officeDocument/2006/relationships/image" Target="../media/image616.png"/><Relationship Id="rId101" Type="http://schemas.openxmlformats.org/officeDocument/2006/relationships/image" Target="../media/image617.png"/><Relationship Id="rId122" Type="http://schemas.openxmlformats.org/officeDocument/2006/relationships/customXml" Target="../ink/ink5542.xml"/><Relationship Id="rId143" Type="http://schemas.openxmlformats.org/officeDocument/2006/relationships/customXml" Target="../ink/ink5553.xml"/><Relationship Id="rId148" Type="http://schemas.openxmlformats.org/officeDocument/2006/relationships/image" Target="../media/image640.png"/><Relationship Id="rId4" Type="http://schemas.openxmlformats.org/officeDocument/2006/relationships/customXml" Target="../ink/ink5483.xml"/><Relationship Id="rId9" Type="http://schemas.openxmlformats.org/officeDocument/2006/relationships/image" Target="../media/image571.png"/><Relationship Id="rId26" Type="http://schemas.openxmlformats.org/officeDocument/2006/relationships/customXml" Target="../ink/ink5494.xml"/><Relationship Id="rId47" Type="http://schemas.openxmlformats.org/officeDocument/2006/relationships/image" Target="../media/image589.png"/><Relationship Id="rId68" Type="http://schemas.openxmlformats.org/officeDocument/2006/relationships/customXml" Target="../ink/ink5515.xml"/><Relationship Id="rId89" Type="http://schemas.openxmlformats.org/officeDocument/2006/relationships/image" Target="../media/image611.png"/><Relationship Id="rId112" Type="http://schemas.openxmlformats.org/officeDocument/2006/relationships/customXml" Target="../ink/ink5537.xml"/><Relationship Id="rId133" Type="http://schemas.openxmlformats.org/officeDocument/2006/relationships/customXml" Target="../ink/ink5548.xml"/><Relationship Id="rId16" Type="http://schemas.openxmlformats.org/officeDocument/2006/relationships/customXml" Target="../ink/ink5489.xml"/><Relationship Id="rId37" Type="http://schemas.openxmlformats.org/officeDocument/2006/relationships/image" Target="../media/image584.png"/><Relationship Id="rId58" Type="http://schemas.openxmlformats.org/officeDocument/2006/relationships/customXml" Target="../ink/ink5510.xml"/><Relationship Id="rId79" Type="http://schemas.openxmlformats.org/officeDocument/2006/relationships/image" Target="../media/image605.png"/><Relationship Id="rId102" Type="http://schemas.openxmlformats.org/officeDocument/2006/relationships/customXml" Target="../ink/ink5532.xml"/><Relationship Id="rId123" Type="http://schemas.openxmlformats.org/officeDocument/2006/relationships/image" Target="../media/image628.png"/><Relationship Id="rId144" Type="http://schemas.openxmlformats.org/officeDocument/2006/relationships/image" Target="../media/image638.png"/></Relationships>
</file>

<file path=ppt/slides/_rels/slide12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25.png"/><Relationship Id="rId21" Type="http://schemas.openxmlformats.org/officeDocument/2006/relationships/image" Target="../media/image577.png"/><Relationship Id="rId42" Type="http://schemas.openxmlformats.org/officeDocument/2006/relationships/customXml" Target="../ink/ink5576.xml"/><Relationship Id="rId63" Type="http://schemas.openxmlformats.org/officeDocument/2006/relationships/image" Target="../media/image597.png"/><Relationship Id="rId84" Type="http://schemas.openxmlformats.org/officeDocument/2006/relationships/customXml" Target="../ink/ink5597.xml"/><Relationship Id="rId138" Type="http://schemas.openxmlformats.org/officeDocument/2006/relationships/image" Target="../media/image635.png"/><Relationship Id="rId107" Type="http://schemas.openxmlformats.org/officeDocument/2006/relationships/image" Target="../media/image620.png"/><Relationship Id="rId11" Type="http://schemas.openxmlformats.org/officeDocument/2006/relationships/image" Target="../media/image572.png"/><Relationship Id="rId32" Type="http://schemas.openxmlformats.org/officeDocument/2006/relationships/customXml" Target="../ink/ink5571.xml"/><Relationship Id="rId53" Type="http://schemas.openxmlformats.org/officeDocument/2006/relationships/image" Target="../media/image592.png"/><Relationship Id="rId74" Type="http://schemas.openxmlformats.org/officeDocument/2006/relationships/customXml" Target="../ink/ink5592.xml"/><Relationship Id="rId128" Type="http://schemas.openxmlformats.org/officeDocument/2006/relationships/image" Target="../media/image630.png"/><Relationship Id="rId149" Type="http://schemas.openxmlformats.org/officeDocument/2006/relationships/customXml" Target="../ink/ink5630.xml"/><Relationship Id="rId5" Type="http://schemas.openxmlformats.org/officeDocument/2006/relationships/image" Target="../media/image569.png"/><Relationship Id="rId95" Type="http://schemas.openxmlformats.org/officeDocument/2006/relationships/image" Target="../media/image614.png"/><Relationship Id="rId22" Type="http://schemas.openxmlformats.org/officeDocument/2006/relationships/customXml" Target="../ink/ink5566.xml"/><Relationship Id="rId27" Type="http://schemas.openxmlformats.org/officeDocument/2006/relationships/image" Target="../media/image580.png"/><Relationship Id="rId43" Type="http://schemas.openxmlformats.org/officeDocument/2006/relationships/image" Target="../media/image587.png"/><Relationship Id="rId48" Type="http://schemas.openxmlformats.org/officeDocument/2006/relationships/customXml" Target="../ink/ink5579.xml"/><Relationship Id="rId64" Type="http://schemas.openxmlformats.org/officeDocument/2006/relationships/customXml" Target="../ink/ink5587.xml"/><Relationship Id="rId69" Type="http://schemas.openxmlformats.org/officeDocument/2006/relationships/image" Target="../media/image600.png"/><Relationship Id="rId113" Type="http://schemas.openxmlformats.org/officeDocument/2006/relationships/image" Target="../media/image623.png"/><Relationship Id="rId118" Type="http://schemas.openxmlformats.org/officeDocument/2006/relationships/customXml" Target="../ink/ink5614.xml"/><Relationship Id="rId134" Type="http://schemas.openxmlformats.org/officeDocument/2006/relationships/image" Target="../media/image633.png"/><Relationship Id="rId139" Type="http://schemas.openxmlformats.org/officeDocument/2006/relationships/customXml" Target="../ink/ink5625.xml"/><Relationship Id="rId80" Type="http://schemas.openxmlformats.org/officeDocument/2006/relationships/customXml" Target="../ink/ink5595.xml"/><Relationship Id="rId85" Type="http://schemas.openxmlformats.org/officeDocument/2006/relationships/image" Target="../media/image609.png"/><Relationship Id="rId150" Type="http://schemas.openxmlformats.org/officeDocument/2006/relationships/image" Target="../media/image641.png"/><Relationship Id="rId155" Type="http://schemas.openxmlformats.org/officeDocument/2006/relationships/customXml" Target="../ink/ink5633.xml"/><Relationship Id="rId12" Type="http://schemas.openxmlformats.org/officeDocument/2006/relationships/customXml" Target="../ink/ink5561.xml"/><Relationship Id="rId17" Type="http://schemas.openxmlformats.org/officeDocument/2006/relationships/image" Target="../media/image575.png"/><Relationship Id="rId33" Type="http://schemas.openxmlformats.org/officeDocument/2006/relationships/image" Target="../media/image583.png"/><Relationship Id="rId38" Type="http://schemas.openxmlformats.org/officeDocument/2006/relationships/customXml" Target="../ink/ink5574.xml"/><Relationship Id="rId59" Type="http://schemas.openxmlformats.org/officeDocument/2006/relationships/image" Target="../media/image595.png"/><Relationship Id="rId103" Type="http://schemas.openxmlformats.org/officeDocument/2006/relationships/image" Target="../media/image618.png"/><Relationship Id="rId108" Type="http://schemas.openxmlformats.org/officeDocument/2006/relationships/customXml" Target="../ink/ink5609.xml"/><Relationship Id="rId124" Type="http://schemas.openxmlformats.org/officeDocument/2006/relationships/customXml" Target="../ink/ink5617.xml"/><Relationship Id="rId129" Type="http://schemas.openxmlformats.org/officeDocument/2006/relationships/customXml" Target="../ink/ink5620.xml"/><Relationship Id="rId54" Type="http://schemas.openxmlformats.org/officeDocument/2006/relationships/customXml" Target="../ink/ink5582.xml"/><Relationship Id="rId70" Type="http://schemas.openxmlformats.org/officeDocument/2006/relationships/customXml" Target="../ink/ink5590.xml"/><Relationship Id="rId75" Type="http://schemas.openxmlformats.org/officeDocument/2006/relationships/image" Target="../media/image603.png"/><Relationship Id="rId91" Type="http://schemas.openxmlformats.org/officeDocument/2006/relationships/image" Target="../media/image612.png"/><Relationship Id="rId96" Type="http://schemas.openxmlformats.org/officeDocument/2006/relationships/customXml" Target="../ink/ink5603.xml"/><Relationship Id="rId140" Type="http://schemas.openxmlformats.org/officeDocument/2006/relationships/image" Target="../media/image636.png"/><Relationship Id="rId145" Type="http://schemas.openxmlformats.org/officeDocument/2006/relationships/customXml" Target="../ink/ink562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58.xml"/><Relationship Id="rId23" Type="http://schemas.openxmlformats.org/officeDocument/2006/relationships/image" Target="../media/image578.png"/><Relationship Id="rId28" Type="http://schemas.openxmlformats.org/officeDocument/2006/relationships/customXml" Target="../ink/ink5569.xml"/><Relationship Id="rId49" Type="http://schemas.openxmlformats.org/officeDocument/2006/relationships/image" Target="../media/image590.png"/><Relationship Id="rId114" Type="http://schemas.openxmlformats.org/officeDocument/2006/relationships/customXml" Target="../ink/ink5612.xml"/><Relationship Id="rId119" Type="http://schemas.openxmlformats.org/officeDocument/2006/relationships/image" Target="../media/image626.png"/><Relationship Id="rId44" Type="http://schemas.openxmlformats.org/officeDocument/2006/relationships/customXml" Target="../ink/ink5577.xml"/><Relationship Id="rId60" Type="http://schemas.openxmlformats.org/officeDocument/2006/relationships/customXml" Target="../ink/ink5585.xml"/><Relationship Id="rId65" Type="http://schemas.openxmlformats.org/officeDocument/2006/relationships/image" Target="../media/image598.png"/><Relationship Id="rId81" Type="http://schemas.openxmlformats.org/officeDocument/2006/relationships/image" Target="../media/image606.png"/><Relationship Id="rId86" Type="http://schemas.openxmlformats.org/officeDocument/2006/relationships/customXml" Target="../ink/ink5598.xml"/><Relationship Id="rId130" Type="http://schemas.openxmlformats.org/officeDocument/2006/relationships/image" Target="../media/image631.png"/><Relationship Id="rId135" Type="http://schemas.openxmlformats.org/officeDocument/2006/relationships/customXml" Target="../ink/ink5623.xml"/><Relationship Id="rId151" Type="http://schemas.openxmlformats.org/officeDocument/2006/relationships/customXml" Target="../ink/ink5631.xml"/><Relationship Id="rId156" Type="http://schemas.openxmlformats.org/officeDocument/2006/relationships/image" Target="../media/image644.png"/><Relationship Id="rId13" Type="http://schemas.openxmlformats.org/officeDocument/2006/relationships/image" Target="../media/image573.png"/><Relationship Id="rId18" Type="http://schemas.openxmlformats.org/officeDocument/2006/relationships/customXml" Target="../ink/ink5564.xml"/><Relationship Id="rId39" Type="http://schemas.openxmlformats.org/officeDocument/2006/relationships/image" Target="../media/image585.png"/><Relationship Id="rId109" Type="http://schemas.openxmlformats.org/officeDocument/2006/relationships/image" Target="../media/image621.png"/><Relationship Id="rId34" Type="http://schemas.openxmlformats.org/officeDocument/2006/relationships/customXml" Target="../ink/ink5572.xml"/><Relationship Id="rId50" Type="http://schemas.openxmlformats.org/officeDocument/2006/relationships/customXml" Target="../ink/ink5580.xml"/><Relationship Id="rId55" Type="http://schemas.openxmlformats.org/officeDocument/2006/relationships/image" Target="../media/image593.png"/><Relationship Id="rId76" Type="http://schemas.openxmlformats.org/officeDocument/2006/relationships/customXml" Target="../ink/ink5593.xml"/><Relationship Id="rId97" Type="http://schemas.openxmlformats.org/officeDocument/2006/relationships/image" Target="../media/image615.png"/><Relationship Id="rId104" Type="http://schemas.openxmlformats.org/officeDocument/2006/relationships/customXml" Target="../ink/ink5607.xml"/><Relationship Id="rId120" Type="http://schemas.openxmlformats.org/officeDocument/2006/relationships/customXml" Target="../ink/ink5615.xml"/><Relationship Id="rId125" Type="http://schemas.openxmlformats.org/officeDocument/2006/relationships/customXml" Target="../ink/ink5618.xml"/><Relationship Id="rId141" Type="http://schemas.openxmlformats.org/officeDocument/2006/relationships/customXml" Target="../ink/ink5626.xml"/><Relationship Id="rId146" Type="http://schemas.openxmlformats.org/officeDocument/2006/relationships/image" Target="../media/image639.png"/><Relationship Id="rId7" Type="http://schemas.openxmlformats.org/officeDocument/2006/relationships/image" Target="../media/image570.png"/><Relationship Id="rId71" Type="http://schemas.openxmlformats.org/officeDocument/2006/relationships/image" Target="../media/image601.png"/><Relationship Id="rId92" Type="http://schemas.openxmlformats.org/officeDocument/2006/relationships/customXml" Target="../ink/ink5601.xml"/><Relationship Id="rId2" Type="http://schemas.openxmlformats.org/officeDocument/2006/relationships/customXml" Target="../ink/ink5556.xml"/><Relationship Id="rId29" Type="http://schemas.openxmlformats.org/officeDocument/2006/relationships/image" Target="../media/image581.png"/><Relationship Id="rId24" Type="http://schemas.openxmlformats.org/officeDocument/2006/relationships/customXml" Target="../ink/ink5567.xml"/><Relationship Id="rId40" Type="http://schemas.openxmlformats.org/officeDocument/2006/relationships/customXml" Target="../ink/ink5575.xml"/><Relationship Id="rId45" Type="http://schemas.openxmlformats.org/officeDocument/2006/relationships/image" Target="../media/image588.png"/><Relationship Id="rId66" Type="http://schemas.openxmlformats.org/officeDocument/2006/relationships/customXml" Target="../ink/ink5588.xml"/><Relationship Id="rId87" Type="http://schemas.openxmlformats.org/officeDocument/2006/relationships/image" Target="../media/image610.png"/><Relationship Id="rId110" Type="http://schemas.openxmlformats.org/officeDocument/2006/relationships/customXml" Target="../ink/ink5610.xml"/><Relationship Id="rId115" Type="http://schemas.openxmlformats.org/officeDocument/2006/relationships/image" Target="../media/image624.png"/><Relationship Id="rId131" Type="http://schemas.openxmlformats.org/officeDocument/2006/relationships/customXml" Target="../ink/ink5621.xml"/><Relationship Id="rId136" Type="http://schemas.openxmlformats.org/officeDocument/2006/relationships/image" Target="../media/image634.png"/><Relationship Id="rId61" Type="http://schemas.openxmlformats.org/officeDocument/2006/relationships/image" Target="../media/image596.png"/><Relationship Id="rId82" Type="http://schemas.openxmlformats.org/officeDocument/2006/relationships/customXml" Target="../ink/ink5596.xml"/><Relationship Id="rId152" Type="http://schemas.openxmlformats.org/officeDocument/2006/relationships/image" Target="../media/image642.png"/><Relationship Id="rId19" Type="http://schemas.openxmlformats.org/officeDocument/2006/relationships/image" Target="../media/image576.png"/><Relationship Id="rId14" Type="http://schemas.openxmlformats.org/officeDocument/2006/relationships/customXml" Target="../ink/ink5562.xml"/><Relationship Id="rId30" Type="http://schemas.openxmlformats.org/officeDocument/2006/relationships/customXml" Target="../ink/ink5570.xml"/><Relationship Id="rId35" Type="http://schemas.openxmlformats.org/officeDocument/2006/relationships/image" Target="../media/image144.png"/><Relationship Id="rId56" Type="http://schemas.openxmlformats.org/officeDocument/2006/relationships/customXml" Target="../ink/ink5583.xml"/><Relationship Id="rId77" Type="http://schemas.openxmlformats.org/officeDocument/2006/relationships/image" Target="../media/image604.png"/><Relationship Id="rId100" Type="http://schemas.openxmlformats.org/officeDocument/2006/relationships/customXml" Target="../ink/ink5605.xml"/><Relationship Id="rId105" Type="http://schemas.openxmlformats.org/officeDocument/2006/relationships/image" Target="../media/image619.png"/><Relationship Id="rId126" Type="http://schemas.openxmlformats.org/officeDocument/2006/relationships/image" Target="../media/image629.png"/><Relationship Id="rId147" Type="http://schemas.openxmlformats.org/officeDocument/2006/relationships/customXml" Target="../ink/ink5629.xml"/><Relationship Id="rId8" Type="http://schemas.openxmlformats.org/officeDocument/2006/relationships/customXml" Target="../ink/ink5559.xml"/><Relationship Id="rId51" Type="http://schemas.openxmlformats.org/officeDocument/2006/relationships/image" Target="../media/image591.png"/><Relationship Id="rId72" Type="http://schemas.openxmlformats.org/officeDocument/2006/relationships/customXml" Target="../ink/ink5591.xml"/><Relationship Id="rId93" Type="http://schemas.openxmlformats.org/officeDocument/2006/relationships/image" Target="../media/image613.png"/><Relationship Id="rId98" Type="http://schemas.openxmlformats.org/officeDocument/2006/relationships/customXml" Target="../ink/ink5604.xml"/><Relationship Id="rId121" Type="http://schemas.openxmlformats.org/officeDocument/2006/relationships/image" Target="../media/image627.png"/><Relationship Id="rId142" Type="http://schemas.openxmlformats.org/officeDocument/2006/relationships/image" Target="../media/image637.png"/><Relationship Id="rId3" Type="http://schemas.openxmlformats.org/officeDocument/2006/relationships/image" Target="../media/image568.png"/><Relationship Id="rId25" Type="http://schemas.openxmlformats.org/officeDocument/2006/relationships/image" Target="../media/image579.png"/><Relationship Id="rId46" Type="http://schemas.openxmlformats.org/officeDocument/2006/relationships/customXml" Target="../ink/ink5578.xml"/><Relationship Id="rId67" Type="http://schemas.openxmlformats.org/officeDocument/2006/relationships/image" Target="../media/image599.png"/><Relationship Id="rId116" Type="http://schemas.openxmlformats.org/officeDocument/2006/relationships/customXml" Target="../ink/ink5613.xml"/><Relationship Id="rId137" Type="http://schemas.openxmlformats.org/officeDocument/2006/relationships/customXml" Target="../ink/ink5624.xml"/><Relationship Id="rId20" Type="http://schemas.openxmlformats.org/officeDocument/2006/relationships/customXml" Target="../ink/ink5565.xml"/><Relationship Id="rId41" Type="http://schemas.openxmlformats.org/officeDocument/2006/relationships/image" Target="../media/image586.png"/><Relationship Id="rId62" Type="http://schemas.openxmlformats.org/officeDocument/2006/relationships/customXml" Target="../ink/ink5586.xml"/><Relationship Id="rId83" Type="http://schemas.openxmlformats.org/officeDocument/2006/relationships/image" Target="../media/image607.png"/><Relationship Id="rId88" Type="http://schemas.openxmlformats.org/officeDocument/2006/relationships/customXml" Target="../ink/ink5599.xml"/><Relationship Id="rId111" Type="http://schemas.openxmlformats.org/officeDocument/2006/relationships/image" Target="../media/image622.png"/><Relationship Id="rId132" Type="http://schemas.openxmlformats.org/officeDocument/2006/relationships/image" Target="../media/image632.png"/><Relationship Id="rId153" Type="http://schemas.openxmlformats.org/officeDocument/2006/relationships/customXml" Target="../ink/ink5632.xml"/><Relationship Id="rId15" Type="http://schemas.openxmlformats.org/officeDocument/2006/relationships/image" Target="../media/image574.png"/><Relationship Id="rId36" Type="http://schemas.openxmlformats.org/officeDocument/2006/relationships/customXml" Target="../ink/ink5573.xml"/><Relationship Id="rId57" Type="http://schemas.openxmlformats.org/officeDocument/2006/relationships/image" Target="../media/image594.png"/><Relationship Id="rId106" Type="http://schemas.openxmlformats.org/officeDocument/2006/relationships/customXml" Target="../ink/ink5608.xml"/><Relationship Id="rId127" Type="http://schemas.openxmlformats.org/officeDocument/2006/relationships/customXml" Target="../ink/ink5619.xml"/><Relationship Id="rId10" Type="http://schemas.openxmlformats.org/officeDocument/2006/relationships/customXml" Target="../ink/ink5560.xml"/><Relationship Id="rId31" Type="http://schemas.openxmlformats.org/officeDocument/2006/relationships/image" Target="../media/image582.png"/><Relationship Id="rId52" Type="http://schemas.openxmlformats.org/officeDocument/2006/relationships/customXml" Target="../ink/ink5581.xml"/><Relationship Id="rId73" Type="http://schemas.openxmlformats.org/officeDocument/2006/relationships/image" Target="../media/image602.png"/><Relationship Id="rId78" Type="http://schemas.openxmlformats.org/officeDocument/2006/relationships/customXml" Target="../ink/ink5594.xml"/><Relationship Id="rId94" Type="http://schemas.openxmlformats.org/officeDocument/2006/relationships/customXml" Target="../ink/ink5602.xml"/><Relationship Id="rId99" Type="http://schemas.openxmlformats.org/officeDocument/2006/relationships/image" Target="../media/image616.png"/><Relationship Id="rId101" Type="http://schemas.openxmlformats.org/officeDocument/2006/relationships/image" Target="../media/image617.png"/><Relationship Id="rId122" Type="http://schemas.openxmlformats.org/officeDocument/2006/relationships/customXml" Target="../ink/ink5616.xml"/><Relationship Id="rId143" Type="http://schemas.openxmlformats.org/officeDocument/2006/relationships/customXml" Target="../ink/ink5627.xml"/><Relationship Id="rId148" Type="http://schemas.openxmlformats.org/officeDocument/2006/relationships/image" Target="../media/image640.png"/><Relationship Id="rId4" Type="http://schemas.openxmlformats.org/officeDocument/2006/relationships/customXml" Target="../ink/ink5557.xml"/><Relationship Id="rId9" Type="http://schemas.openxmlformats.org/officeDocument/2006/relationships/image" Target="../media/image571.png"/><Relationship Id="rId26" Type="http://schemas.openxmlformats.org/officeDocument/2006/relationships/customXml" Target="../ink/ink5568.xml"/><Relationship Id="rId47" Type="http://schemas.openxmlformats.org/officeDocument/2006/relationships/image" Target="../media/image589.png"/><Relationship Id="rId68" Type="http://schemas.openxmlformats.org/officeDocument/2006/relationships/customXml" Target="../ink/ink5589.xml"/><Relationship Id="rId89" Type="http://schemas.openxmlformats.org/officeDocument/2006/relationships/image" Target="../media/image611.png"/><Relationship Id="rId112" Type="http://schemas.openxmlformats.org/officeDocument/2006/relationships/customXml" Target="../ink/ink5611.xml"/><Relationship Id="rId133" Type="http://schemas.openxmlformats.org/officeDocument/2006/relationships/customXml" Target="../ink/ink5622.xml"/><Relationship Id="rId154" Type="http://schemas.openxmlformats.org/officeDocument/2006/relationships/image" Target="../media/image643.png"/><Relationship Id="rId16" Type="http://schemas.openxmlformats.org/officeDocument/2006/relationships/customXml" Target="../ink/ink5563.xml"/><Relationship Id="rId37" Type="http://schemas.openxmlformats.org/officeDocument/2006/relationships/image" Target="../media/image584.png"/><Relationship Id="rId58" Type="http://schemas.openxmlformats.org/officeDocument/2006/relationships/customXml" Target="../ink/ink5584.xml"/><Relationship Id="rId79" Type="http://schemas.openxmlformats.org/officeDocument/2006/relationships/image" Target="../media/image605.png"/><Relationship Id="rId102" Type="http://schemas.openxmlformats.org/officeDocument/2006/relationships/customXml" Target="../ink/ink5606.xml"/><Relationship Id="rId123" Type="http://schemas.openxmlformats.org/officeDocument/2006/relationships/image" Target="../media/image628.png"/><Relationship Id="rId144" Type="http://schemas.openxmlformats.org/officeDocument/2006/relationships/image" Target="../media/image638.png"/><Relationship Id="rId90" Type="http://schemas.openxmlformats.org/officeDocument/2006/relationships/customXml" Target="../ink/ink5600.xml"/></Relationships>
</file>

<file path=ppt/slides/_rels/slide12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25.png"/><Relationship Id="rId21" Type="http://schemas.openxmlformats.org/officeDocument/2006/relationships/image" Target="../media/image577.png"/><Relationship Id="rId42" Type="http://schemas.openxmlformats.org/officeDocument/2006/relationships/customXml" Target="../ink/ink5654.xml"/><Relationship Id="rId63" Type="http://schemas.openxmlformats.org/officeDocument/2006/relationships/image" Target="../media/image597.png"/><Relationship Id="rId84" Type="http://schemas.openxmlformats.org/officeDocument/2006/relationships/customXml" Target="../ink/ink5675.xml"/><Relationship Id="rId138" Type="http://schemas.openxmlformats.org/officeDocument/2006/relationships/image" Target="../media/image635.png"/><Relationship Id="rId159" Type="http://schemas.openxmlformats.org/officeDocument/2006/relationships/customXml" Target="../ink/ink5713.xml"/><Relationship Id="rId107" Type="http://schemas.openxmlformats.org/officeDocument/2006/relationships/image" Target="../media/image620.png"/><Relationship Id="rId11" Type="http://schemas.openxmlformats.org/officeDocument/2006/relationships/image" Target="../media/image572.png"/><Relationship Id="rId32" Type="http://schemas.openxmlformats.org/officeDocument/2006/relationships/customXml" Target="../ink/ink5649.xml"/><Relationship Id="rId53" Type="http://schemas.openxmlformats.org/officeDocument/2006/relationships/image" Target="../media/image592.png"/><Relationship Id="rId74" Type="http://schemas.openxmlformats.org/officeDocument/2006/relationships/customXml" Target="../ink/ink5670.xml"/><Relationship Id="rId128" Type="http://schemas.openxmlformats.org/officeDocument/2006/relationships/image" Target="../media/image630.png"/><Relationship Id="rId149" Type="http://schemas.openxmlformats.org/officeDocument/2006/relationships/customXml" Target="../ink/ink5708.xml"/><Relationship Id="rId5" Type="http://schemas.openxmlformats.org/officeDocument/2006/relationships/image" Target="../media/image569.png"/><Relationship Id="rId95" Type="http://schemas.openxmlformats.org/officeDocument/2006/relationships/image" Target="../media/image614.png"/><Relationship Id="rId160" Type="http://schemas.openxmlformats.org/officeDocument/2006/relationships/image" Target="../media/image646.png"/><Relationship Id="rId22" Type="http://schemas.openxmlformats.org/officeDocument/2006/relationships/customXml" Target="../ink/ink5644.xml"/><Relationship Id="rId43" Type="http://schemas.openxmlformats.org/officeDocument/2006/relationships/image" Target="../media/image587.png"/><Relationship Id="rId64" Type="http://schemas.openxmlformats.org/officeDocument/2006/relationships/customXml" Target="../ink/ink5665.xml"/><Relationship Id="rId118" Type="http://schemas.openxmlformats.org/officeDocument/2006/relationships/customXml" Target="../ink/ink5692.xml"/><Relationship Id="rId139" Type="http://schemas.openxmlformats.org/officeDocument/2006/relationships/customXml" Target="../ink/ink5703.xml"/><Relationship Id="rId85" Type="http://schemas.openxmlformats.org/officeDocument/2006/relationships/image" Target="../media/image609.png"/><Relationship Id="rId150" Type="http://schemas.openxmlformats.org/officeDocument/2006/relationships/image" Target="../media/image641.png"/><Relationship Id="rId12" Type="http://schemas.openxmlformats.org/officeDocument/2006/relationships/customXml" Target="../ink/ink5639.xml"/><Relationship Id="rId17" Type="http://schemas.openxmlformats.org/officeDocument/2006/relationships/image" Target="../media/image575.png"/><Relationship Id="rId33" Type="http://schemas.openxmlformats.org/officeDocument/2006/relationships/image" Target="../media/image583.png"/><Relationship Id="rId38" Type="http://schemas.openxmlformats.org/officeDocument/2006/relationships/customXml" Target="../ink/ink5652.xml"/><Relationship Id="rId59" Type="http://schemas.openxmlformats.org/officeDocument/2006/relationships/image" Target="../media/image595.png"/><Relationship Id="rId103" Type="http://schemas.openxmlformats.org/officeDocument/2006/relationships/image" Target="../media/image618.png"/><Relationship Id="rId108" Type="http://schemas.openxmlformats.org/officeDocument/2006/relationships/customXml" Target="../ink/ink5687.xml"/><Relationship Id="rId124" Type="http://schemas.openxmlformats.org/officeDocument/2006/relationships/customXml" Target="../ink/ink5695.xml"/><Relationship Id="rId129" Type="http://schemas.openxmlformats.org/officeDocument/2006/relationships/customXml" Target="../ink/ink5698.xml"/><Relationship Id="rId54" Type="http://schemas.openxmlformats.org/officeDocument/2006/relationships/customXml" Target="../ink/ink5660.xml"/><Relationship Id="rId70" Type="http://schemas.openxmlformats.org/officeDocument/2006/relationships/customXml" Target="../ink/ink5668.xml"/><Relationship Id="rId75" Type="http://schemas.openxmlformats.org/officeDocument/2006/relationships/image" Target="../media/image603.png"/><Relationship Id="rId91" Type="http://schemas.openxmlformats.org/officeDocument/2006/relationships/image" Target="../media/image612.png"/><Relationship Id="rId96" Type="http://schemas.openxmlformats.org/officeDocument/2006/relationships/customXml" Target="../ink/ink5681.xml"/><Relationship Id="rId140" Type="http://schemas.openxmlformats.org/officeDocument/2006/relationships/image" Target="../media/image636.png"/><Relationship Id="rId145" Type="http://schemas.openxmlformats.org/officeDocument/2006/relationships/customXml" Target="../ink/ink5706.xml"/><Relationship Id="rId161" Type="http://schemas.openxmlformats.org/officeDocument/2006/relationships/customXml" Target="../ink/ink5714.xml"/><Relationship Id="rId166" Type="http://schemas.openxmlformats.org/officeDocument/2006/relationships/image" Target="../media/image64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36.xml"/><Relationship Id="rId23" Type="http://schemas.openxmlformats.org/officeDocument/2006/relationships/image" Target="../media/image578.png"/><Relationship Id="rId28" Type="http://schemas.openxmlformats.org/officeDocument/2006/relationships/customXml" Target="../ink/ink5647.xml"/><Relationship Id="rId49" Type="http://schemas.openxmlformats.org/officeDocument/2006/relationships/image" Target="../media/image590.png"/><Relationship Id="rId114" Type="http://schemas.openxmlformats.org/officeDocument/2006/relationships/customXml" Target="../ink/ink5690.xml"/><Relationship Id="rId119" Type="http://schemas.openxmlformats.org/officeDocument/2006/relationships/image" Target="../media/image626.png"/><Relationship Id="rId44" Type="http://schemas.openxmlformats.org/officeDocument/2006/relationships/customXml" Target="../ink/ink5655.xml"/><Relationship Id="rId60" Type="http://schemas.openxmlformats.org/officeDocument/2006/relationships/customXml" Target="../ink/ink5663.xml"/><Relationship Id="rId65" Type="http://schemas.openxmlformats.org/officeDocument/2006/relationships/image" Target="../media/image598.png"/><Relationship Id="rId81" Type="http://schemas.openxmlformats.org/officeDocument/2006/relationships/image" Target="../media/image606.png"/><Relationship Id="rId86" Type="http://schemas.openxmlformats.org/officeDocument/2006/relationships/customXml" Target="../ink/ink5676.xml"/><Relationship Id="rId130" Type="http://schemas.openxmlformats.org/officeDocument/2006/relationships/image" Target="../media/image631.png"/><Relationship Id="rId135" Type="http://schemas.openxmlformats.org/officeDocument/2006/relationships/customXml" Target="../ink/ink5701.xml"/><Relationship Id="rId151" Type="http://schemas.openxmlformats.org/officeDocument/2006/relationships/customXml" Target="../ink/ink5709.xml"/><Relationship Id="rId156" Type="http://schemas.openxmlformats.org/officeDocument/2006/relationships/image" Target="../media/image644.png"/><Relationship Id="rId13" Type="http://schemas.openxmlformats.org/officeDocument/2006/relationships/image" Target="../media/image573.png"/><Relationship Id="rId18" Type="http://schemas.openxmlformats.org/officeDocument/2006/relationships/customXml" Target="../ink/ink5642.xml"/><Relationship Id="rId39" Type="http://schemas.openxmlformats.org/officeDocument/2006/relationships/image" Target="../media/image585.png"/><Relationship Id="rId109" Type="http://schemas.openxmlformats.org/officeDocument/2006/relationships/image" Target="../media/image621.png"/><Relationship Id="rId34" Type="http://schemas.openxmlformats.org/officeDocument/2006/relationships/customXml" Target="../ink/ink5650.xml"/><Relationship Id="rId50" Type="http://schemas.openxmlformats.org/officeDocument/2006/relationships/customXml" Target="../ink/ink5658.xml"/><Relationship Id="rId55" Type="http://schemas.openxmlformats.org/officeDocument/2006/relationships/image" Target="../media/image593.png"/><Relationship Id="rId76" Type="http://schemas.openxmlformats.org/officeDocument/2006/relationships/customXml" Target="../ink/ink5671.xml"/><Relationship Id="rId97" Type="http://schemas.openxmlformats.org/officeDocument/2006/relationships/image" Target="../media/image615.png"/><Relationship Id="rId104" Type="http://schemas.openxmlformats.org/officeDocument/2006/relationships/customXml" Target="../ink/ink5685.xml"/><Relationship Id="rId120" Type="http://schemas.openxmlformats.org/officeDocument/2006/relationships/customXml" Target="../ink/ink5693.xml"/><Relationship Id="rId125" Type="http://schemas.openxmlformats.org/officeDocument/2006/relationships/customXml" Target="../ink/ink5696.xml"/><Relationship Id="rId141" Type="http://schemas.openxmlformats.org/officeDocument/2006/relationships/customXml" Target="../ink/ink5704.xml"/><Relationship Id="rId146" Type="http://schemas.openxmlformats.org/officeDocument/2006/relationships/image" Target="../media/image639.png"/><Relationship Id="rId7" Type="http://schemas.openxmlformats.org/officeDocument/2006/relationships/image" Target="../media/image570.png"/><Relationship Id="rId71" Type="http://schemas.openxmlformats.org/officeDocument/2006/relationships/image" Target="../media/image601.png"/><Relationship Id="rId92" Type="http://schemas.openxmlformats.org/officeDocument/2006/relationships/customXml" Target="../ink/ink5679.xml"/><Relationship Id="rId162" Type="http://schemas.openxmlformats.org/officeDocument/2006/relationships/image" Target="../media/image647.png"/><Relationship Id="rId2" Type="http://schemas.openxmlformats.org/officeDocument/2006/relationships/customXml" Target="../ink/ink5634.xml"/><Relationship Id="rId29" Type="http://schemas.openxmlformats.org/officeDocument/2006/relationships/image" Target="../media/image581.png"/><Relationship Id="rId24" Type="http://schemas.openxmlformats.org/officeDocument/2006/relationships/customXml" Target="../ink/ink5645.xml"/><Relationship Id="rId40" Type="http://schemas.openxmlformats.org/officeDocument/2006/relationships/customXml" Target="../ink/ink5653.xml"/><Relationship Id="rId45" Type="http://schemas.openxmlformats.org/officeDocument/2006/relationships/image" Target="../media/image588.png"/><Relationship Id="rId66" Type="http://schemas.openxmlformats.org/officeDocument/2006/relationships/customXml" Target="../ink/ink5666.xml"/><Relationship Id="rId87" Type="http://schemas.openxmlformats.org/officeDocument/2006/relationships/image" Target="../media/image610.png"/><Relationship Id="rId110" Type="http://schemas.openxmlformats.org/officeDocument/2006/relationships/customXml" Target="../ink/ink5688.xml"/><Relationship Id="rId115" Type="http://schemas.openxmlformats.org/officeDocument/2006/relationships/image" Target="../media/image624.png"/><Relationship Id="rId131" Type="http://schemas.openxmlformats.org/officeDocument/2006/relationships/customXml" Target="../ink/ink5699.xml"/><Relationship Id="rId136" Type="http://schemas.openxmlformats.org/officeDocument/2006/relationships/image" Target="../media/image634.png"/><Relationship Id="rId157" Type="http://schemas.openxmlformats.org/officeDocument/2006/relationships/customXml" Target="../ink/ink5712.xml"/><Relationship Id="rId61" Type="http://schemas.openxmlformats.org/officeDocument/2006/relationships/image" Target="../media/image596.png"/><Relationship Id="rId82" Type="http://schemas.openxmlformats.org/officeDocument/2006/relationships/customXml" Target="../ink/ink5674.xml"/><Relationship Id="rId152" Type="http://schemas.openxmlformats.org/officeDocument/2006/relationships/image" Target="../media/image642.png"/><Relationship Id="rId19" Type="http://schemas.openxmlformats.org/officeDocument/2006/relationships/image" Target="../media/image576.png"/><Relationship Id="rId14" Type="http://schemas.openxmlformats.org/officeDocument/2006/relationships/customXml" Target="../ink/ink5640.xml"/><Relationship Id="rId30" Type="http://schemas.openxmlformats.org/officeDocument/2006/relationships/customXml" Target="../ink/ink5648.xml"/><Relationship Id="rId35" Type="http://schemas.openxmlformats.org/officeDocument/2006/relationships/image" Target="../media/image144.png"/><Relationship Id="rId56" Type="http://schemas.openxmlformats.org/officeDocument/2006/relationships/customXml" Target="../ink/ink5661.xml"/><Relationship Id="rId77" Type="http://schemas.openxmlformats.org/officeDocument/2006/relationships/image" Target="../media/image604.png"/><Relationship Id="rId100" Type="http://schemas.openxmlformats.org/officeDocument/2006/relationships/customXml" Target="../ink/ink5683.xml"/><Relationship Id="rId105" Type="http://schemas.openxmlformats.org/officeDocument/2006/relationships/image" Target="../media/image619.png"/><Relationship Id="rId126" Type="http://schemas.openxmlformats.org/officeDocument/2006/relationships/image" Target="../media/image629.png"/><Relationship Id="rId147" Type="http://schemas.openxmlformats.org/officeDocument/2006/relationships/customXml" Target="../ink/ink5707.xml"/><Relationship Id="rId8" Type="http://schemas.openxmlformats.org/officeDocument/2006/relationships/customXml" Target="../ink/ink5637.xml"/><Relationship Id="rId51" Type="http://schemas.openxmlformats.org/officeDocument/2006/relationships/image" Target="../media/image591.png"/><Relationship Id="rId72" Type="http://schemas.openxmlformats.org/officeDocument/2006/relationships/customXml" Target="../ink/ink5669.xml"/><Relationship Id="rId93" Type="http://schemas.openxmlformats.org/officeDocument/2006/relationships/image" Target="../media/image613.png"/><Relationship Id="rId98" Type="http://schemas.openxmlformats.org/officeDocument/2006/relationships/customXml" Target="../ink/ink5682.xml"/><Relationship Id="rId121" Type="http://schemas.openxmlformats.org/officeDocument/2006/relationships/image" Target="../media/image627.png"/><Relationship Id="rId142" Type="http://schemas.openxmlformats.org/officeDocument/2006/relationships/image" Target="../media/image637.png"/><Relationship Id="rId163" Type="http://schemas.openxmlformats.org/officeDocument/2006/relationships/customXml" Target="../ink/ink5715.xml"/><Relationship Id="rId3" Type="http://schemas.openxmlformats.org/officeDocument/2006/relationships/image" Target="../media/image568.png"/><Relationship Id="rId25" Type="http://schemas.openxmlformats.org/officeDocument/2006/relationships/image" Target="../media/image579.png"/><Relationship Id="rId46" Type="http://schemas.openxmlformats.org/officeDocument/2006/relationships/customXml" Target="../ink/ink5656.xml"/><Relationship Id="rId67" Type="http://schemas.openxmlformats.org/officeDocument/2006/relationships/image" Target="../media/image599.png"/><Relationship Id="rId116" Type="http://schemas.openxmlformats.org/officeDocument/2006/relationships/customXml" Target="../ink/ink5691.xml"/><Relationship Id="rId137" Type="http://schemas.openxmlformats.org/officeDocument/2006/relationships/customXml" Target="../ink/ink5702.xml"/><Relationship Id="rId158" Type="http://schemas.openxmlformats.org/officeDocument/2006/relationships/image" Target="../media/image645.png"/><Relationship Id="rId20" Type="http://schemas.openxmlformats.org/officeDocument/2006/relationships/customXml" Target="../ink/ink5643.xml"/><Relationship Id="rId41" Type="http://schemas.openxmlformats.org/officeDocument/2006/relationships/image" Target="../media/image586.png"/><Relationship Id="rId62" Type="http://schemas.openxmlformats.org/officeDocument/2006/relationships/customXml" Target="../ink/ink5664.xml"/><Relationship Id="rId83" Type="http://schemas.openxmlformats.org/officeDocument/2006/relationships/image" Target="../media/image607.png"/><Relationship Id="rId88" Type="http://schemas.openxmlformats.org/officeDocument/2006/relationships/customXml" Target="../ink/ink5677.xml"/><Relationship Id="rId111" Type="http://schemas.openxmlformats.org/officeDocument/2006/relationships/image" Target="../media/image622.png"/><Relationship Id="rId132" Type="http://schemas.openxmlformats.org/officeDocument/2006/relationships/image" Target="../media/image632.png"/><Relationship Id="rId153" Type="http://schemas.openxmlformats.org/officeDocument/2006/relationships/customXml" Target="../ink/ink5710.xml"/><Relationship Id="rId15" Type="http://schemas.openxmlformats.org/officeDocument/2006/relationships/image" Target="../media/image574.png"/><Relationship Id="rId36" Type="http://schemas.openxmlformats.org/officeDocument/2006/relationships/customXml" Target="../ink/ink5651.xml"/><Relationship Id="rId57" Type="http://schemas.openxmlformats.org/officeDocument/2006/relationships/image" Target="../media/image594.png"/><Relationship Id="rId106" Type="http://schemas.openxmlformats.org/officeDocument/2006/relationships/customXml" Target="../ink/ink5686.xml"/><Relationship Id="rId127" Type="http://schemas.openxmlformats.org/officeDocument/2006/relationships/customXml" Target="../ink/ink5697.xml"/><Relationship Id="rId10" Type="http://schemas.openxmlformats.org/officeDocument/2006/relationships/customXml" Target="../ink/ink5638.xml"/><Relationship Id="rId31" Type="http://schemas.openxmlformats.org/officeDocument/2006/relationships/image" Target="../media/image582.png"/><Relationship Id="rId52" Type="http://schemas.openxmlformats.org/officeDocument/2006/relationships/customXml" Target="../ink/ink5659.xml"/><Relationship Id="rId73" Type="http://schemas.openxmlformats.org/officeDocument/2006/relationships/image" Target="../media/image602.png"/><Relationship Id="rId78" Type="http://schemas.openxmlformats.org/officeDocument/2006/relationships/customXml" Target="../ink/ink5672.xml"/><Relationship Id="rId94" Type="http://schemas.openxmlformats.org/officeDocument/2006/relationships/customXml" Target="../ink/ink5680.xml"/><Relationship Id="rId99" Type="http://schemas.openxmlformats.org/officeDocument/2006/relationships/image" Target="../media/image616.png"/><Relationship Id="rId101" Type="http://schemas.openxmlformats.org/officeDocument/2006/relationships/image" Target="../media/image617.png"/><Relationship Id="rId122" Type="http://schemas.openxmlformats.org/officeDocument/2006/relationships/customXml" Target="../ink/ink5694.xml"/><Relationship Id="rId143" Type="http://schemas.openxmlformats.org/officeDocument/2006/relationships/customXml" Target="../ink/ink5705.xml"/><Relationship Id="rId148" Type="http://schemas.openxmlformats.org/officeDocument/2006/relationships/image" Target="../media/image640.png"/><Relationship Id="rId164" Type="http://schemas.openxmlformats.org/officeDocument/2006/relationships/image" Target="../media/image648.png"/><Relationship Id="rId4" Type="http://schemas.openxmlformats.org/officeDocument/2006/relationships/customXml" Target="../ink/ink5635.xml"/><Relationship Id="rId9" Type="http://schemas.openxmlformats.org/officeDocument/2006/relationships/image" Target="../media/image571.png"/><Relationship Id="rId26" Type="http://schemas.openxmlformats.org/officeDocument/2006/relationships/customXml" Target="../ink/ink5646.xml"/><Relationship Id="rId47" Type="http://schemas.openxmlformats.org/officeDocument/2006/relationships/image" Target="../media/image589.png"/><Relationship Id="rId68" Type="http://schemas.openxmlformats.org/officeDocument/2006/relationships/customXml" Target="../ink/ink5667.xml"/><Relationship Id="rId89" Type="http://schemas.openxmlformats.org/officeDocument/2006/relationships/image" Target="../media/image611.png"/><Relationship Id="rId112" Type="http://schemas.openxmlformats.org/officeDocument/2006/relationships/customXml" Target="../ink/ink5689.xml"/><Relationship Id="rId133" Type="http://schemas.openxmlformats.org/officeDocument/2006/relationships/customXml" Target="../ink/ink5700.xml"/><Relationship Id="rId154" Type="http://schemas.openxmlformats.org/officeDocument/2006/relationships/image" Target="../media/image643.png"/><Relationship Id="rId16" Type="http://schemas.openxmlformats.org/officeDocument/2006/relationships/customXml" Target="../ink/ink5641.xml"/><Relationship Id="rId37" Type="http://schemas.openxmlformats.org/officeDocument/2006/relationships/image" Target="../media/image584.png"/><Relationship Id="rId58" Type="http://schemas.openxmlformats.org/officeDocument/2006/relationships/customXml" Target="../ink/ink5662.xml"/><Relationship Id="rId79" Type="http://schemas.openxmlformats.org/officeDocument/2006/relationships/image" Target="../media/image605.png"/><Relationship Id="rId102" Type="http://schemas.openxmlformats.org/officeDocument/2006/relationships/customXml" Target="../ink/ink5684.xml"/><Relationship Id="rId123" Type="http://schemas.openxmlformats.org/officeDocument/2006/relationships/image" Target="../media/image628.png"/><Relationship Id="rId144" Type="http://schemas.openxmlformats.org/officeDocument/2006/relationships/image" Target="../media/image638.png"/><Relationship Id="rId90" Type="http://schemas.openxmlformats.org/officeDocument/2006/relationships/customXml" Target="../ink/ink5678.xml"/><Relationship Id="rId165" Type="http://schemas.openxmlformats.org/officeDocument/2006/relationships/customXml" Target="../ink/ink5716.xml"/><Relationship Id="rId27" Type="http://schemas.openxmlformats.org/officeDocument/2006/relationships/image" Target="../media/image580.png"/><Relationship Id="rId48" Type="http://schemas.openxmlformats.org/officeDocument/2006/relationships/customXml" Target="../ink/ink5657.xml"/><Relationship Id="rId69" Type="http://schemas.openxmlformats.org/officeDocument/2006/relationships/image" Target="../media/image600.png"/><Relationship Id="rId113" Type="http://schemas.openxmlformats.org/officeDocument/2006/relationships/image" Target="../media/image623.png"/><Relationship Id="rId134" Type="http://schemas.openxmlformats.org/officeDocument/2006/relationships/image" Target="../media/image633.png"/><Relationship Id="rId80" Type="http://schemas.openxmlformats.org/officeDocument/2006/relationships/customXml" Target="../ink/ink5673.xml"/><Relationship Id="rId155" Type="http://schemas.openxmlformats.org/officeDocument/2006/relationships/customXml" Target="../ink/ink5711.xml"/></Relationships>
</file>

<file path=ppt/slides/_rels/slide127.xml.rels><?xml version="1.0" encoding="UTF-8" standalone="yes"?>
<Relationships xmlns="http://schemas.openxmlformats.org/package/2006/relationships"><Relationship Id="rId8" Type="http://schemas.openxmlformats.org/officeDocument/2006/relationships/customXml" Target="../ink/ink5720.xml"/><Relationship Id="rId13" Type="http://schemas.openxmlformats.org/officeDocument/2006/relationships/image" Target="../media/image655.png"/><Relationship Id="rId18" Type="http://schemas.openxmlformats.org/officeDocument/2006/relationships/customXml" Target="../ink/ink5725.xml"/><Relationship Id="rId26" Type="http://schemas.openxmlformats.org/officeDocument/2006/relationships/customXml" Target="../ink/ink5729.xml"/><Relationship Id="rId3" Type="http://schemas.openxmlformats.org/officeDocument/2006/relationships/image" Target="../media/image650.png"/><Relationship Id="rId21" Type="http://schemas.openxmlformats.org/officeDocument/2006/relationships/image" Target="../media/image659.png"/><Relationship Id="rId7" Type="http://schemas.openxmlformats.org/officeDocument/2006/relationships/image" Target="../media/image652.png"/><Relationship Id="rId12" Type="http://schemas.openxmlformats.org/officeDocument/2006/relationships/customXml" Target="../ink/ink5722.xml"/><Relationship Id="rId17" Type="http://schemas.openxmlformats.org/officeDocument/2006/relationships/image" Target="../media/image657.png"/><Relationship Id="rId25" Type="http://schemas.openxmlformats.org/officeDocument/2006/relationships/image" Target="../media/image661.png"/><Relationship Id="rId2" Type="http://schemas.openxmlformats.org/officeDocument/2006/relationships/customXml" Target="../ink/ink5717.xml"/><Relationship Id="rId16" Type="http://schemas.openxmlformats.org/officeDocument/2006/relationships/customXml" Target="../ink/ink5724.xml"/><Relationship Id="rId20" Type="http://schemas.openxmlformats.org/officeDocument/2006/relationships/customXml" Target="../ink/ink5726.xml"/><Relationship Id="rId29" Type="http://schemas.openxmlformats.org/officeDocument/2006/relationships/image" Target="../media/image66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19.xml"/><Relationship Id="rId11" Type="http://schemas.openxmlformats.org/officeDocument/2006/relationships/image" Target="../media/image654.png"/><Relationship Id="rId24" Type="http://schemas.openxmlformats.org/officeDocument/2006/relationships/customXml" Target="../ink/ink5728.xml"/><Relationship Id="rId5" Type="http://schemas.openxmlformats.org/officeDocument/2006/relationships/image" Target="../media/image651.png"/><Relationship Id="rId15" Type="http://schemas.openxmlformats.org/officeDocument/2006/relationships/image" Target="../media/image656.png"/><Relationship Id="rId23" Type="http://schemas.openxmlformats.org/officeDocument/2006/relationships/image" Target="../media/image660.png"/><Relationship Id="rId28" Type="http://schemas.openxmlformats.org/officeDocument/2006/relationships/customXml" Target="../ink/ink5730.xml"/><Relationship Id="rId10" Type="http://schemas.openxmlformats.org/officeDocument/2006/relationships/customXml" Target="../ink/ink5721.xml"/><Relationship Id="rId19" Type="http://schemas.openxmlformats.org/officeDocument/2006/relationships/image" Target="../media/image658.png"/><Relationship Id="rId4" Type="http://schemas.openxmlformats.org/officeDocument/2006/relationships/customXml" Target="../ink/ink5718.xml"/><Relationship Id="rId9" Type="http://schemas.openxmlformats.org/officeDocument/2006/relationships/image" Target="../media/image653.png"/><Relationship Id="rId14" Type="http://schemas.openxmlformats.org/officeDocument/2006/relationships/customXml" Target="../ink/ink5723.xml"/><Relationship Id="rId22" Type="http://schemas.openxmlformats.org/officeDocument/2006/relationships/customXml" Target="../ink/ink5727.xml"/><Relationship Id="rId27" Type="http://schemas.openxmlformats.org/officeDocument/2006/relationships/image" Target="../media/image662.png"/></Relationships>
</file>

<file path=ppt/slides/_rels/slide12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55.png"/><Relationship Id="rId18" Type="http://schemas.openxmlformats.org/officeDocument/2006/relationships/customXml" Target="../ink/ink5739.xml"/><Relationship Id="rId26" Type="http://schemas.openxmlformats.org/officeDocument/2006/relationships/customXml" Target="../ink/ink5743.xml"/><Relationship Id="rId39" Type="http://schemas.openxmlformats.org/officeDocument/2006/relationships/image" Target="../media/image668.png"/><Relationship Id="rId21" Type="http://schemas.openxmlformats.org/officeDocument/2006/relationships/image" Target="../media/image659.png"/><Relationship Id="rId34" Type="http://schemas.openxmlformats.org/officeDocument/2006/relationships/customXml" Target="../ink/ink5747.xml"/><Relationship Id="rId7" Type="http://schemas.openxmlformats.org/officeDocument/2006/relationships/image" Target="../media/image652.png"/><Relationship Id="rId2" Type="http://schemas.openxmlformats.org/officeDocument/2006/relationships/customXml" Target="../ink/ink5731.xml"/><Relationship Id="rId16" Type="http://schemas.openxmlformats.org/officeDocument/2006/relationships/customXml" Target="../ink/ink5738.xml"/><Relationship Id="rId20" Type="http://schemas.openxmlformats.org/officeDocument/2006/relationships/customXml" Target="../ink/ink5740.xml"/><Relationship Id="rId29" Type="http://schemas.openxmlformats.org/officeDocument/2006/relationships/image" Target="../media/image663.png"/><Relationship Id="rId41" Type="http://schemas.openxmlformats.org/officeDocument/2006/relationships/image" Target="../media/image66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33.xml"/><Relationship Id="rId11" Type="http://schemas.openxmlformats.org/officeDocument/2006/relationships/image" Target="../media/image654.png"/><Relationship Id="rId24" Type="http://schemas.openxmlformats.org/officeDocument/2006/relationships/customXml" Target="../ink/ink5742.xml"/><Relationship Id="rId32" Type="http://schemas.openxmlformats.org/officeDocument/2006/relationships/customXml" Target="../ink/ink5746.xml"/><Relationship Id="rId37" Type="http://schemas.openxmlformats.org/officeDocument/2006/relationships/image" Target="../media/image667.png"/><Relationship Id="rId40" Type="http://schemas.openxmlformats.org/officeDocument/2006/relationships/customXml" Target="../ink/ink5750.xml"/><Relationship Id="rId5" Type="http://schemas.openxmlformats.org/officeDocument/2006/relationships/image" Target="../media/image651.png"/><Relationship Id="rId15" Type="http://schemas.openxmlformats.org/officeDocument/2006/relationships/image" Target="../media/image656.png"/><Relationship Id="rId23" Type="http://schemas.openxmlformats.org/officeDocument/2006/relationships/image" Target="../media/image660.png"/><Relationship Id="rId28" Type="http://schemas.openxmlformats.org/officeDocument/2006/relationships/customXml" Target="../ink/ink5744.xml"/><Relationship Id="rId36" Type="http://schemas.openxmlformats.org/officeDocument/2006/relationships/customXml" Target="../ink/ink5748.xml"/><Relationship Id="rId10" Type="http://schemas.openxmlformats.org/officeDocument/2006/relationships/customXml" Target="../ink/ink5735.xml"/><Relationship Id="rId19" Type="http://schemas.openxmlformats.org/officeDocument/2006/relationships/image" Target="../media/image658.png"/><Relationship Id="rId31" Type="http://schemas.openxmlformats.org/officeDocument/2006/relationships/image" Target="../media/image664.png"/><Relationship Id="rId4" Type="http://schemas.openxmlformats.org/officeDocument/2006/relationships/customXml" Target="../ink/ink5732.xml"/><Relationship Id="rId9" Type="http://schemas.openxmlformats.org/officeDocument/2006/relationships/image" Target="../media/image653.png"/><Relationship Id="rId14" Type="http://schemas.openxmlformats.org/officeDocument/2006/relationships/customXml" Target="../ink/ink5737.xml"/><Relationship Id="rId22" Type="http://schemas.openxmlformats.org/officeDocument/2006/relationships/customXml" Target="../ink/ink5741.xml"/><Relationship Id="rId27" Type="http://schemas.openxmlformats.org/officeDocument/2006/relationships/image" Target="../media/image662.png"/><Relationship Id="rId30" Type="http://schemas.openxmlformats.org/officeDocument/2006/relationships/customXml" Target="../ink/ink5745.xml"/><Relationship Id="rId35" Type="http://schemas.openxmlformats.org/officeDocument/2006/relationships/image" Target="../media/image666.png"/><Relationship Id="rId8" Type="http://schemas.openxmlformats.org/officeDocument/2006/relationships/customXml" Target="../ink/ink5734.xml"/><Relationship Id="rId3" Type="http://schemas.openxmlformats.org/officeDocument/2006/relationships/image" Target="../media/image650.png"/><Relationship Id="rId12" Type="http://schemas.openxmlformats.org/officeDocument/2006/relationships/customXml" Target="../ink/ink5736.xml"/><Relationship Id="rId17" Type="http://schemas.openxmlformats.org/officeDocument/2006/relationships/image" Target="../media/image657.png"/><Relationship Id="rId25" Type="http://schemas.openxmlformats.org/officeDocument/2006/relationships/image" Target="../media/image661.png"/><Relationship Id="rId33" Type="http://schemas.openxmlformats.org/officeDocument/2006/relationships/image" Target="../media/image665.png"/><Relationship Id="rId38" Type="http://schemas.openxmlformats.org/officeDocument/2006/relationships/customXml" Target="../ink/ink5749.xml"/></Relationships>
</file>

<file path=ppt/slides/_rels/slide12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763.xml"/><Relationship Id="rId21" Type="http://schemas.openxmlformats.org/officeDocument/2006/relationships/image" Target="../media/image659.png"/><Relationship Id="rId42" Type="http://schemas.openxmlformats.org/officeDocument/2006/relationships/customXml" Target="../ink/ink5771.xml"/><Relationship Id="rId47" Type="http://schemas.openxmlformats.org/officeDocument/2006/relationships/image" Target="../media/image672.png"/><Relationship Id="rId63" Type="http://schemas.openxmlformats.org/officeDocument/2006/relationships/image" Target="../media/image680.png"/><Relationship Id="rId68" Type="http://schemas.openxmlformats.org/officeDocument/2006/relationships/customXml" Target="../ink/ink5784.xml"/><Relationship Id="rId84" Type="http://schemas.openxmlformats.org/officeDocument/2006/relationships/customXml" Target="../ink/ink5792.xml"/><Relationship Id="rId89" Type="http://schemas.openxmlformats.org/officeDocument/2006/relationships/image" Target="../media/image693.png"/><Relationship Id="rId16" Type="http://schemas.openxmlformats.org/officeDocument/2006/relationships/customXml" Target="../ink/ink5758.xml"/><Relationship Id="rId107" Type="http://schemas.openxmlformats.org/officeDocument/2006/relationships/image" Target="../media/image702.png"/><Relationship Id="rId11" Type="http://schemas.openxmlformats.org/officeDocument/2006/relationships/image" Target="../media/image654.png"/><Relationship Id="rId32" Type="http://schemas.openxmlformats.org/officeDocument/2006/relationships/customXml" Target="../ink/ink5766.xml"/><Relationship Id="rId37" Type="http://schemas.openxmlformats.org/officeDocument/2006/relationships/image" Target="../media/image667.png"/><Relationship Id="rId53" Type="http://schemas.openxmlformats.org/officeDocument/2006/relationships/image" Target="../media/image675.png"/><Relationship Id="rId58" Type="http://schemas.openxmlformats.org/officeDocument/2006/relationships/customXml" Target="../ink/ink5779.xml"/><Relationship Id="rId74" Type="http://schemas.openxmlformats.org/officeDocument/2006/relationships/customXml" Target="../ink/ink5787.xml"/><Relationship Id="rId79" Type="http://schemas.openxmlformats.org/officeDocument/2006/relationships/image" Target="../media/image688.png"/><Relationship Id="rId102" Type="http://schemas.openxmlformats.org/officeDocument/2006/relationships/customXml" Target="../ink/ink5801.xml"/><Relationship Id="rId5" Type="http://schemas.openxmlformats.org/officeDocument/2006/relationships/image" Target="../media/image651.png"/><Relationship Id="rId90" Type="http://schemas.openxmlformats.org/officeDocument/2006/relationships/customXml" Target="../ink/ink5795.xml"/><Relationship Id="rId95" Type="http://schemas.openxmlformats.org/officeDocument/2006/relationships/image" Target="../media/image696.png"/><Relationship Id="rId22" Type="http://schemas.openxmlformats.org/officeDocument/2006/relationships/customXml" Target="../ink/ink5761.xml"/><Relationship Id="rId27" Type="http://schemas.openxmlformats.org/officeDocument/2006/relationships/image" Target="../media/image662.png"/><Relationship Id="rId43" Type="http://schemas.openxmlformats.org/officeDocument/2006/relationships/image" Target="../media/image670.png"/><Relationship Id="rId48" Type="http://schemas.openxmlformats.org/officeDocument/2006/relationships/customXml" Target="../ink/ink5774.xml"/><Relationship Id="rId64" Type="http://schemas.openxmlformats.org/officeDocument/2006/relationships/customXml" Target="../ink/ink5782.xml"/><Relationship Id="rId69" Type="http://schemas.openxmlformats.org/officeDocument/2006/relationships/image" Target="../media/image683.png"/><Relationship Id="rId80" Type="http://schemas.openxmlformats.org/officeDocument/2006/relationships/customXml" Target="../ink/ink5790.xml"/><Relationship Id="rId85" Type="http://schemas.openxmlformats.org/officeDocument/2006/relationships/image" Target="../media/image691.png"/><Relationship Id="rId12" Type="http://schemas.openxmlformats.org/officeDocument/2006/relationships/customXml" Target="../ink/ink5756.xml"/><Relationship Id="rId17" Type="http://schemas.openxmlformats.org/officeDocument/2006/relationships/image" Target="../media/image657.png"/><Relationship Id="rId33" Type="http://schemas.openxmlformats.org/officeDocument/2006/relationships/image" Target="../media/image665.png"/><Relationship Id="rId38" Type="http://schemas.openxmlformats.org/officeDocument/2006/relationships/customXml" Target="../ink/ink5769.xml"/><Relationship Id="rId59" Type="http://schemas.openxmlformats.org/officeDocument/2006/relationships/image" Target="../media/image678.png"/><Relationship Id="rId103" Type="http://schemas.openxmlformats.org/officeDocument/2006/relationships/image" Target="../media/image700.png"/><Relationship Id="rId20" Type="http://schemas.openxmlformats.org/officeDocument/2006/relationships/customXml" Target="../ink/ink5760.xml"/><Relationship Id="rId41" Type="http://schemas.openxmlformats.org/officeDocument/2006/relationships/image" Target="../media/image669.png"/><Relationship Id="rId54" Type="http://schemas.openxmlformats.org/officeDocument/2006/relationships/customXml" Target="../ink/ink5777.xml"/><Relationship Id="rId62" Type="http://schemas.openxmlformats.org/officeDocument/2006/relationships/customXml" Target="../ink/ink5781.xml"/><Relationship Id="rId70" Type="http://schemas.openxmlformats.org/officeDocument/2006/relationships/customXml" Target="../ink/ink5785.xml"/><Relationship Id="rId75" Type="http://schemas.openxmlformats.org/officeDocument/2006/relationships/image" Target="../media/image686.png"/><Relationship Id="rId83" Type="http://schemas.openxmlformats.org/officeDocument/2006/relationships/image" Target="../media/image690.png"/><Relationship Id="rId88" Type="http://schemas.openxmlformats.org/officeDocument/2006/relationships/customXml" Target="../ink/ink5794.xml"/><Relationship Id="rId91" Type="http://schemas.openxmlformats.org/officeDocument/2006/relationships/image" Target="../media/image694.png"/><Relationship Id="rId96" Type="http://schemas.openxmlformats.org/officeDocument/2006/relationships/customXml" Target="../ink/ink579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753.xml"/><Relationship Id="rId15" Type="http://schemas.openxmlformats.org/officeDocument/2006/relationships/image" Target="../media/image656.png"/><Relationship Id="rId23" Type="http://schemas.openxmlformats.org/officeDocument/2006/relationships/image" Target="../media/image660.png"/><Relationship Id="rId28" Type="http://schemas.openxmlformats.org/officeDocument/2006/relationships/customXml" Target="../ink/ink5764.xml"/><Relationship Id="rId36" Type="http://schemas.openxmlformats.org/officeDocument/2006/relationships/customXml" Target="../ink/ink5768.xml"/><Relationship Id="rId49" Type="http://schemas.openxmlformats.org/officeDocument/2006/relationships/image" Target="../media/image673.png"/><Relationship Id="rId57" Type="http://schemas.openxmlformats.org/officeDocument/2006/relationships/image" Target="../media/image677.png"/><Relationship Id="rId106" Type="http://schemas.openxmlformats.org/officeDocument/2006/relationships/customXml" Target="../ink/ink5803.xml"/><Relationship Id="rId10" Type="http://schemas.openxmlformats.org/officeDocument/2006/relationships/customXml" Target="../ink/ink5755.xml"/><Relationship Id="rId31" Type="http://schemas.openxmlformats.org/officeDocument/2006/relationships/image" Target="../media/image664.png"/><Relationship Id="rId44" Type="http://schemas.openxmlformats.org/officeDocument/2006/relationships/customXml" Target="../ink/ink5772.xml"/><Relationship Id="rId52" Type="http://schemas.openxmlformats.org/officeDocument/2006/relationships/customXml" Target="../ink/ink5776.xml"/><Relationship Id="rId60" Type="http://schemas.openxmlformats.org/officeDocument/2006/relationships/customXml" Target="../ink/ink5780.xml"/><Relationship Id="rId65" Type="http://schemas.openxmlformats.org/officeDocument/2006/relationships/image" Target="../media/image681.png"/><Relationship Id="rId73" Type="http://schemas.openxmlformats.org/officeDocument/2006/relationships/image" Target="../media/image685.png"/><Relationship Id="rId78" Type="http://schemas.openxmlformats.org/officeDocument/2006/relationships/customXml" Target="../ink/ink5789.xml"/><Relationship Id="rId81" Type="http://schemas.openxmlformats.org/officeDocument/2006/relationships/image" Target="../media/image689.png"/><Relationship Id="rId86" Type="http://schemas.openxmlformats.org/officeDocument/2006/relationships/customXml" Target="../ink/ink5793.xml"/><Relationship Id="rId94" Type="http://schemas.openxmlformats.org/officeDocument/2006/relationships/customXml" Target="../ink/ink5797.xml"/><Relationship Id="rId99" Type="http://schemas.openxmlformats.org/officeDocument/2006/relationships/image" Target="../media/image698.png"/><Relationship Id="rId101" Type="http://schemas.openxmlformats.org/officeDocument/2006/relationships/image" Target="../media/image699.png"/><Relationship Id="rId4" Type="http://schemas.openxmlformats.org/officeDocument/2006/relationships/customXml" Target="../ink/ink5752.xml"/><Relationship Id="rId9" Type="http://schemas.openxmlformats.org/officeDocument/2006/relationships/image" Target="../media/image653.png"/><Relationship Id="rId13" Type="http://schemas.openxmlformats.org/officeDocument/2006/relationships/image" Target="../media/image655.png"/><Relationship Id="rId18" Type="http://schemas.openxmlformats.org/officeDocument/2006/relationships/customXml" Target="../ink/ink5759.xml"/><Relationship Id="rId39" Type="http://schemas.openxmlformats.org/officeDocument/2006/relationships/image" Target="../media/image668.png"/><Relationship Id="rId34" Type="http://schemas.openxmlformats.org/officeDocument/2006/relationships/customXml" Target="../ink/ink5767.xml"/><Relationship Id="rId50" Type="http://schemas.openxmlformats.org/officeDocument/2006/relationships/customXml" Target="../ink/ink5775.xml"/><Relationship Id="rId55" Type="http://schemas.openxmlformats.org/officeDocument/2006/relationships/image" Target="../media/image676.png"/><Relationship Id="rId76" Type="http://schemas.openxmlformats.org/officeDocument/2006/relationships/customXml" Target="../ink/ink5788.xml"/><Relationship Id="rId97" Type="http://schemas.openxmlformats.org/officeDocument/2006/relationships/image" Target="../media/image697.png"/><Relationship Id="rId104" Type="http://schemas.openxmlformats.org/officeDocument/2006/relationships/customXml" Target="../ink/ink5802.xml"/><Relationship Id="rId7" Type="http://schemas.openxmlformats.org/officeDocument/2006/relationships/image" Target="../media/image652.png"/><Relationship Id="rId71" Type="http://schemas.openxmlformats.org/officeDocument/2006/relationships/image" Target="../media/image684.png"/><Relationship Id="rId92" Type="http://schemas.openxmlformats.org/officeDocument/2006/relationships/customXml" Target="../ink/ink5796.xml"/><Relationship Id="rId2" Type="http://schemas.openxmlformats.org/officeDocument/2006/relationships/customXml" Target="../ink/ink5751.xml"/><Relationship Id="rId29" Type="http://schemas.openxmlformats.org/officeDocument/2006/relationships/image" Target="../media/image663.png"/><Relationship Id="rId24" Type="http://schemas.openxmlformats.org/officeDocument/2006/relationships/customXml" Target="../ink/ink5762.xml"/><Relationship Id="rId40" Type="http://schemas.openxmlformats.org/officeDocument/2006/relationships/customXml" Target="../ink/ink5770.xml"/><Relationship Id="rId45" Type="http://schemas.openxmlformats.org/officeDocument/2006/relationships/image" Target="../media/image671.png"/><Relationship Id="rId66" Type="http://schemas.openxmlformats.org/officeDocument/2006/relationships/customXml" Target="../ink/ink5783.xml"/><Relationship Id="rId87" Type="http://schemas.openxmlformats.org/officeDocument/2006/relationships/image" Target="../media/image692.png"/><Relationship Id="rId61" Type="http://schemas.openxmlformats.org/officeDocument/2006/relationships/image" Target="../media/image679.png"/><Relationship Id="rId82" Type="http://schemas.openxmlformats.org/officeDocument/2006/relationships/customXml" Target="../ink/ink5791.xml"/><Relationship Id="rId19" Type="http://schemas.openxmlformats.org/officeDocument/2006/relationships/image" Target="../media/image658.png"/><Relationship Id="rId14" Type="http://schemas.openxmlformats.org/officeDocument/2006/relationships/customXml" Target="../ink/ink5757.xml"/><Relationship Id="rId30" Type="http://schemas.openxmlformats.org/officeDocument/2006/relationships/customXml" Target="../ink/ink5765.xml"/><Relationship Id="rId35" Type="http://schemas.openxmlformats.org/officeDocument/2006/relationships/image" Target="../media/image666.png"/><Relationship Id="rId56" Type="http://schemas.openxmlformats.org/officeDocument/2006/relationships/customXml" Target="../ink/ink5778.xml"/><Relationship Id="rId77" Type="http://schemas.openxmlformats.org/officeDocument/2006/relationships/image" Target="../media/image687.png"/><Relationship Id="rId100" Type="http://schemas.openxmlformats.org/officeDocument/2006/relationships/customXml" Target="../ink/ink5800.xml"/><Relationship Id="rId105" Type="http://schemas.openxmlformats.org/officeDocument/2006/relationships/image" Target="../media/image701.png"/><Relationship Id="rId8" Type="http://schemas.openxmlformats.org/officeDocument/2006/relationships/customXml" Target="../ink/ink5754.xml"/><Relationship Id="rId51" Type="http://schemas.openxmlformats.org/officeDocument/2006/relationships/image" Target="../media/image674.png"/><Relationship Id="rId72" Type="http://schemas.openxmlformats.org/officeDocument/2006/relationships/customXml" Target="../ink/ink5786.xml"/><Relationship Id="rId93" Type="http://schemas.openxmlformats.org/officeDocument/2006/relationships/image" Target="../media/image695.png"/><Relationship Id="rId98" Type="http://schemas.openxmlformats.org/officeDocument/2006/relationships/customXml" Target="../ink/ink5799.xml"/><Relationship Id="rId3" Type="http://schemas.openxmlformats.org/officeDocument/2006/relationships/image" Target="../media/image650.png"/><Relationship Id="rId25" Type="http://schemas.openxmlformats.org/officeDocument/2006/relationships/image" Target="../media/image661.png"/><Relationship Id="rId46" Type="http://schemas.openxmlformats.org/officeDocument/2006/relationships/customXml" Target="../ink/ink5773.xml"/><Relationship Id="rId67" Type="http://schemas.openxmlformats.org/officeDocument/2006/relationships/image" Target="../media/image682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customXml" Target="../ink/ink229.xml"/><Relationship Id="rId13" Type="http://schemas.openxmlformats.org/officeDocument/2006/relationships/image" Target="../media/image72.png"/><Relationship Id="rId18" Type="http://schemas.openxmlformats.org/officeDocument/2006/relationships/customXml" Target="../ink/ink234.xml"/><Relationship Id="rId3" Type="http://schemas.openxmlformats.org/officeDocument/2006/relationships/image" Target="../media/image67.png"/><Relationship Id="rId21" Type="http://schemas.openxmlformats.org/officeDocument/2006/relationships/image" Target="../media/image76.png"/><Relationship Id="rId7" Type="http://schemas.openxmlformats.org/officeDocument/2006/relationships/image" Target="../media/image69.png"/><Relationship Id="rId12" Type="http://schemas.openxmlformats.org/officeDocument/2006/relationships/customXml" Target="../ink/ink231.xml"/><Relationship Id="rId17" Type="http://schemas.openxmlformats.org/officeDocument/2006/relationships/image" Target="../media/image74.png"/><Relationship Id="rId2" Type="http://schemas.openxmlformats.org/officeDocument/2006/relationships/customXml" Target="../ink/ink226.xml"/><Relationship Id="rId16" Type="http://schemas.openxmlformats.org/officeDocument/2006/relationships/customXml" Target="../ink/ink233.xml"/><Relationship Id="rId20" Type="http://schemas.openxmlformats.org/officeDocument/2006/relationships/customXml" Target="../ink/ink23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8.xml"/><Relationship Id="rId11" Type="http://schemas.openxmlformats.org/officeDocument/2006/relationships/image" Target="../media/image71.png"/><Relationship Id="rId5" Type="http://schemas.openxmlformats.org/officeDocument/2006/relationships/image" Target="../media/image68.png"/><Relationship Id="rId15" Type="http://schemas.openxmlformats.org/officeDocument/2006/relationships/image" Target="../media/image73.png"/><Relationship Id="rId10" Type="http://schemas.openxmlformats.org/officeDocument/2006/relationships/customXml" Target="../ink/ink230.xml"/><Relationship Id="rId19" Type="http://schemas.openxmlformats.org/officeDocument/2006/relationships/image" Target="../media/image75.png"/><Relationship Id="rId4" Type="http://schemas.openxmlformats.org/officeDocument/2006/relationships/customXml" Target="../ink/ink227.xml"/><Relationship Id="rId9" Type="http://schemas.openxmlformats.org/officeDocument/2006/relationships/image" Target="../media/image70.png"/><Relationship Id="rId14" Type="http://schemas.openxmlformats.org/officeDocument/2006/relationships/customXml" Target="../ink/ink232.xml"/></Relationships>
</file>

<file path=ppt/slides/_rels/slide13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816.xml"/><Relationship Id="rId21" Type="http://schemas.openxmlformats.org/officeDocument/2006/relationships/image" Target="../media/image659.png"/><Relationship Id="rId42" Type="http://schemas.openxmlformats.org/officeDocument/2006/relationships/customXml" Target="../ink/ink5824.xml"/><Relationship Id="rId47" Type="http://schemas.openxmlformats.org/officeDocument/2006/relationships/image" Target="../media/image672.png"/><Relationship Id="rId63" Type="http://schemas.openxmlformats.org/officeDocument/2006/relationships/image" Target="../media/image680.png"/><Relationship Id="rId68" Type="http://schemas.openxmlformats.org/officeDocument/2006/relationships/customXml" Target="../ink/ink5837.xml"/><Relationship Id="rId84" Type="http://schemas.openxmlformats.org/officeDocument/2006/relationships/customXml" Target="../ink/ink5845.xml"/><Relationship Id="rId89" Type="http://schemas.openxmlformats.org/officeDocument/2006/relationships/image" Target="../media/image693.png"/><Relationship Id="rId16" Type="http://schemas.openxmlformats.org/officeDocument/2006/relationships/customXml" Target="../ink/ink5811.xml"/><Relationship Id="rId107" Type="http://schemas.openxmlformats.org/officeDocument/2006/relationships/image" Target="../media/image702.png"/><Relationship Id="rId11" Type="http://schemas.openxmlformats.org/officeDocument/2006/relationships/image" Target="../media/image654.png"/><Relationship Id="rId32" Type="http://schemas.openxmlformats.org/officeDocument/2006/relationships/customXml" Target="../ink/ink5819.xml"/><Relationship Id="rId37" Type="http://schemas.openxmlformats.org/officeDocument/2006/relationships/image" Target="../media/image667.png"/><Relationship Id="rId53" Type="http://schemas.openxmlformats.org/officeDocument/2006/relationships/image" Target="../media/image675.png"/><Relationship Id="rId58" Type="http://schemas.openxmlformats.org/officeDocument/2006/relationships/customXml" Target="../ink/ink5832.xml"/><Relationship Id="rId74" Type="http://schemas.openxmlformats.org/officeDocument/2006/relationships/customXml" Target="../ink/ink5840.xml"/><Relationship Id="rId79" Type="http://schemas.openxmlformats.org/officeDocument/2006/relationships/image" Target="../media/image688.png"/><Relationship Id="rId102" Type="http://schemas.openxmlformats.org/officeDocument/2006/relationships/customXml" Target="../ink/ink5854.xml"/><Relationship Id="rId5" Type="http://schemas.openxmlformats.org/officeDocument/2006/relationships/image" Target="../media/image651.png"/><Relationship Id="rId90" Type="http://schemas.openxmlformats.org/officeDocument/2006/relationships/customXml" Target="../ink/ink5848.xml"/><Relationship Id="rId95" Type="http://schemas.openxmlformats.org/officeDocument/2006/relationships/image" Target="../media/image696.png"/><Relationship Id="rId22" Type="http://schemas.openxmlformats.org/officeDocument/2006/relationships/customXml" Target="../ink/ink5814.xml"/><Relationship Id="rId27" Type="http://schemas.openxmlformats.org/officeDocument/2006/relationships/image" Target="../media/image662.png"/><Relationship Id="rId43" Type="http://schemas.openxmlformats.org/officeDocument/2006/relationships/image" Target="../media/image670.png"/><Relationship Id="rId48" Type="http://schemas.openxmlformats.org/officeDocument/2006/relationships/customXml" Target="../ink/ink5827.xml"/><Relationship Id="rId64" Type="http://schemas.openxmlformats.org/officeDocument/2006/relationships/customXml" Target="../ink/ink5835.xml"/><Relationship Id="rId69" Type="http://schemas.openxmlformats.org/officeDocument/2006/relationships/image" Target="../media/image683.png"/><Relationship Id="rId80" Type="http://schemas.openxmlformats.org/officeDocument/2006/relationships/customXml" Target="../ink/ink5843.xml"/><Relationship Id="rId85" Type="http://schemas.openxmlformats.org/officeDocument/2006/relationships/image" Target="../media/image691.png"/><Relationship Id="rId12" Type="http://schemas.openxmlformats.org/officeDocument/2006/relationships/customXml" Target="../ink/ink5809.xml"/><Relationship Id="rId17" Type="http://schemas.openxmlformats.org/officeDocument/2006/relationships/image" Target="../media/image657.png"/><Relationship Id="rId33" Type="http://schemas.openxmlformats.org/officeDocument/2006/relationships/image" Target="../media/image665.png"/><Relationship Id="rId38" Type="http://schemas.openxmlformats.org/officeDocument/2006/relationships/customXml" Target="../ink/ink5822.xml"/><Relationship Id="rId59" Type="http://schemas.openxmlformats.org/officeDocument/2006/relationships/image" Target="../media/image678.png"/><Relationship Id="rId103" Type="http://schemas.openxmlformats.org/officeDocument/2006/relationships/image" Target="../media/image700.png"/><Relationship Id="rId108" Type="http://schemas.openxmlformats.org/officeDocument/2006/relationships/customXml" Target="../ink/ink5857.xml"/><Relationship Id="rId54" Type="http://schemas.openxmlformats.org/officeDocument/2006/relationships/customXml" Target="../ink/ink5830.xml"/><Relationship Id="rId70" Type="http://schemas.openxmlformats.org/officeDocument/2006/relationships/customXml" Target="../ink/ink5838.xml"/><Relationship Id="rId75" Type="http://schemas.openxmlformats.org/officeDocument/2006/relationships/image" Target="../media/image686.png"/><Relationship Id="rId91" Type="http://schemas.openxmlformats.org/officeDocument/2006/relationships/image" Target="../media/image694.png"/><Relationship Id="rId96" Type="http://schemas.openxmlformats.org/officeDocument/2006/relationships/customXml" Target="../ink/ink585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806.xml"/><Relationship Id="rId15" Type="http://schemas.openxmlformats.org/officeDocument/2006/relationships/image" Target="../media/image656.png"/><Relationship Id="rId23" Type="http://schemas.openxmlformats.org/officeDocument/2006/relationships/image" Target="../media/image660.png"/><Relationship Id="rId28" Type="http://schemas.openxmlformats.org/officeDocument/2006/relationships/customXml" Target="../ink/ink5817.xml"/><Relationship Id="rId36" Type="http://schemas.openxmlformats.org/officeDocument/2006/relationships/customXml" Target="../ink/ink5821.xml"/><Relationship Id="rId49" Type="http://schemas.openxmlformats.org/officeDocument/2006/relationships/image" Target="../media/image673.png"/><Relationship Id="rId57" Type="http://schemas.openxmlformats.org/officeDocument/2006/relationships/image" Target="../media/image677.png"/><Relationship Id="rId106" Type="http://schemas.openxmlformats.org/officeDocument/2006/relationships/customXml" Target="../ink/ink5856.xml"/><Relationship Id="rId10" Type="http://schemas.openxmlformats.org/officeDocument/2006/relationships/customXml" Target="../ink/ink5808.xml"/><Relationship Id="rId31" Type="http://schemas.openxmlformats.org/officeDocument/2006/relationships/image" Target="../media/image664.png"/><Relationship Id="rId44" Type="http://schemas.openxmlformats.org/officeDocument/2006/relationships/customXml" Target="../ink/ink5825.xml"/><Relationship Id="rId52" Type="http://schemas.openxmlformats.org/officeDocument/2006/relationships/customXml" Target="../ink/ink5829.xml"/><Relationship Id="rId60" Type="http://schemas.openxmlformats.org/officeDocument/2006/relationships/customXml" Target="../ink/ink5833.xml"/><Relationship Id="rId65" Type="http://schemas.openxmlformats.org/officeDocument/2006/relationships/image" Target="../media/image681.png"/><Relationship Id="rId73" Type="http://schemas.openxmlformats.org/officeDocument/2006/relationships/image" Target="../media/image685.png"/><Relationship Id="rId78" Type="http://schemas.openxmlformats.org/officeDocument/2006/relationships/customXml" Target="../ink/ink5842.xml"/><Relationship Id="rId81" Type="http://schemas.openxmlformats.org/officeDocument/2006/relationships/image" Target="../media/image689.png"/><Relationship Id="rId86" Type="http://schemas.openxmlformats.org/officeDocument/2006/relationships/customXml" Target="../ink/ink5846.xml"/><Relationship Id="rId94" Type="http://schemas.openxmlformats.org/officeDocument/2006/relationships/customXml" Target="../ink/ink5850.xml"/><Relationship Id="rId99" Type="http://schemas.openxmlformats.org/officeDocument/2006/relationships/image" Target="../media/image698.png"/><Relationship Id="rId101" Type="http://schemas.openxmlformats.org/officeDocument/2006/relationships/image" Target="../media/image699.png"/><Relationship Id="rId4" Type="http://schemas.openxmlformats.org/officeDocument/2006/relationships/customXml" Target="../ink/ink5805.xml"/><Relationship Id="rId9" Type="http://schemas.openxmlformats.org/officeDocument/2006/relationships/image" Target="../media/image653.png"/><Relationship Id="rId13" Type="http://schemas.openxmlformats.org/officeDocument/2006/relationships/image" Target="../media/image655.png"/><Relationship Id="rId18" Type="http://schemas.openxmlformats.org/officeDocument/2006/relationships/customXml" Target="../ink/ink5812.xml"/><Relationship Id="rId39" Type="http://schemas.openxmlformats.org/officeDocument/2006/relationships/image" Target="../media/image668.png"/><Relationship Id="rId109" Type="http://schemas.openxmlformats.org/officeDocument/2006/relationships/image" Target="../media/image703.png"/><Relationship Id="rId34" Type="http://schemas.openxmlformats.org/officeDocument/2006/relationships/customXml" Target="../ink/ink5820.xml"/><Relationship Id="rId50" Type="http://schemas.openxmlformats.org/officeDocument/2006/relationships/customXml" Target="../ink/ink5828.xml"/><Relationship Id="rId55" Type="http://schemas.openxmlformats.org/officeDocument/2006/relationships/image" Target="../media/image676.png"/><Relationship Id="rId76" Type="http://schemas.openxmlformats.org/officeDocument/2006/relationships/customXml" Target="../ink/ink5841.xml"/><Relationship Id="rId97" Type="http://schemas.openxmlformats.org/officeDocument/2006/relationships/image" Target="../media/image697.png"/><Relationship Id="rId104" Type="http://schemas.openxmlformats.org/officeDocument/2006/relationships/customXml" Target="../ink/ink5855.xml"/><Relationship Id="rId7" Type="http://schemas.openxmlformats.org/officeDocument/2006/relationships/image" Target="../media/image652.png"/><Relationship Id="rId71" Type="http://schemas.openxmlformats.org/officeDocument/2006/relationships/image" Target="../media/image684.png"/><Relationship Id="rId92" Type="http://schemas.openxmlformats.org/officeDocument/2006/relationships/customXml" Target="../ink/ink5849.xml"/><Relationship Id="rId2" Type="http://schemas.openxmlformats.org/officeDocument/2006/relationships/customXml" Target="../ink/ink5804.xml"/><Relationship Id="rId29" Type="http://schemas.openxmlformats.org/officeDocument/2006/relationships/image" Target="../media/image663.png"/><Relationship Id="rId24" Type="http://schemas.openxmlformats.org/officeDocument/2006/relationships/customXml" Target="../ink/ink5815.xml"/><Relationship Id="rId40" Type="http://schemas.openxmlformats.org/officeDocument/2006/relationships/customXml" Target="../ink/ink5823.xml"/><Relationship Id="rId45" Type="http://schemas.openxmlformats.org/officeDocument/2006/relationships/image" Target="../media/image671.png"/><Relationship Id="rId66" Type="http://schemas.openxmlformats.org/officeDocument/2006/relationships/customXml" Target="../ink/ink5836.xml"/><Relationship Id="rId87" Type="http://schemas.openxmlformats.org/officeDocument/2006/relationships/image" Target="../media/image692.png"/><Relationship Id="rId61" Type="http://schemas.openxmlformats.org/officeDocument/2006/relationships/image" Target="../media/image679.png"/><Relationship Id="rId82" Type="http://schemas.openxmlformats.org/officeDocument/2006/relationships/customXml" Target="../ink/ink5844.xml"/><Relationship Id="rId19" Type="http://schemas.openxmlformats.org/officeDocument/2006/relationships/image" Target="../media/image658.png"/><Relationship Id="rId14" Type="http://schemas.openxmlformats.org/officeDocument/2006/relationships/customXml" Target="../ink/ink5810.xml"/><Relationship Id="rId30" Type="http://schemas.openxmlformats.org/officeDocument/2006/relationships/customXml" Target="../ink/ink5818.xml"/><Relationship Id="rId35" Type="http://schemas.openxmlformats.org/officeDocument/2006/relationships/image" Target="../media/image666.png"/><Relationship Id="rId56" Type="http://schemas.openxmlformats.org/officeDocument/2006/relationships/customXml" Target="../ink/ink5831.xml"/><Relationship Id="rId77" Type="http://schemas.openxmlformats.org/officeDocument/2006/relationships/image" Target="../media/image687.png"/><Relationship Id="rId100" Type="http://schemas.openxmlformats.org/officeDocument/2006/relationships/customXml" Target="../ink/ink5853.xml"/><Relationship Id="rId105" Type="http://schemas.openxmlformats.org/officeDocument/2006/relationships/image" Target="../media/image701.png"/><Relationship Id="rId8" Type="http://schemas.openxmlformats.org/officeDocument/2006/relationships/customXml" Target="../ink/ink5807.xml"/><Relationship Id="rId51" Type="http://schemas.openxmlformats.org/officeDocument/2006/relationships/image" Target="../media/image674.png"/><Relationship Id="rId72" Type="http://schemas.openxmlformats.org/officeDocument/2006/relationships/customXml" Target="../ink/ink5839.xml"/><Relationship Id="rId93" Type="http://schemas.openxmlformats.org/officeDocument/2006/relationships/image" Target="../media/image695.png"/><Relationship Id="rId98" Type="http://schemas.openxmlformats.org/officeDocument/2006/relationships/customXml" Target="../ink/ink5852.xml"/><Relationship Id="rId3" Type="http://schemas.openxmlformats.org/officeDocument/2006/relationships/image" Target="../media/image650.png"/><Relationship Id="rId25" Type="http://schemas.openxmlformats.org/officeDocument/2006/relationships/image" Target="../media/image661.png"/><Relationship Id="rId46" Type="http://schemas.openxmlformats.org/officeDocument/2006/relationships/customXml" Target="../ink/ink5826.xml"/><Relationship Id="rId67" Type="http://schemas.openxmlformats.org/officeDocument/2006/relationships/image" Target="../media/image682.png"/><Relationship Id="rId20" Type="http://schemas.openxmlformats.org/officeDocument/2006/relationships/customXml" Target="../ink/ink5813.xml"/><Relationship Id="rId41" Type="http://schemas.openxmlformats.org/officeDocument/2006/relationships/image" Target="../media/image669.png"/><Relationship Id="rId62" Type="http://schemas.openxmlformats.org/officeDocument/2006/relationships/customXml" Target="../ink/ink5834.xml"/><Relationship Id="rId83" Type="http://schemas.openxmlformats.org/officeDocument/2006/relationships/image" Target="../media/image690.png"/><Relationship Id="rId88" Type="http://schemas.openxmlformats.org/officeDocument/2006/relationships/customXml" Target="../ink/ink5847.xml"/></Relationships>
</file>

<file path=ppt/slides/_rels/slide13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870.xml"/><Relationship Id="rId21" Type="http://schemas.openxmlformats.org/officeDocument/2006/relationships/image" Target="../media/image659.png"/><Relationship Id="rId42" Type="http://schemas.openxmlformats.org/officeDocument/2006/relationships/customXml" Target="../ink/ink5878.xml"/><Relationship Id="rId47" Type="http://schemas.openxmlformats.org/officeDocument/2006/relationships/image" Target="../media/image672.png"/><Relationship Id="rId63" Type="http://schemas.openxmlformats.org/officeDocument/2006/relationships/image" Target="../media/image680.png"/><Relationship Id="rId68" Type="http://schemas.openxmlformats.org/officeDocument/2006/relationships/customXml" Target="../ink/ink5891.xml"/><Relationship Id="rId84" Type="http://schemas.openxmlformats.org/officeDocument/2006/relationships/customXml" Target="../ink/ink5899.xml"/><Relationship Id="rId89" Type="http://schemas.openxmlformats.org/officeDocument/2006/relationships/image" Target="../media/image693.png"/><Relationship Id="rId16" Type="http://schemas.openxmlformats.org/officeDocument/2006/relationships/customXml" Target="../ink/ink5865.xml"/><Relationship Id="rId107" Type="http://schemas.openxmlformats.org/officeDocument/2006/relationships/image" Target="../media/image702.png"/><Relationship Id="rId11" Type="http://schemas.openxmlformats.org/officeDocument/2006/relationships/image" Target="../media/image654.png"/><Relationship Id="rId32" Type="http://schemas.openxmlformats.org/officeDocument/2006/relationships/customXml" Target="../ink/ink5873.xml"/><Relationship Id="rId37" Type="http://schemas.openxmlformats.org/officeDocument/2006/relationships/image" Target="../media/image667.png"/><Relationship Id="rId53" Type="http://schemas.openxmlformats.org/officeDocument/2006/relationships/image" Target="../media/image675.png"/><Relationship Id="rId58" Type="http://schemas.openxmlformats.org/officeDocument/2006/relationships/customXml" Target="../ink/ink5886.xml"/><Relationship Id="rId74" Type="http://schemas.openxmlformats.org/officeDocument/2006/relationships/customXml" Target="../ink/ink5894.xml"/><Relationship Id="rId79" Type="http://schemas.openxmlformats.org/officeDocument/2006/relationships/image" Target="../media/image688.png"/><Relationship Id="rId102" Type="http://schemas.openxmlformats.org/officeDocument/2006/relationships/customXml" Target="../ink/ink5908.xml"/><Relationship Id="rId5" Type="http://schemas.openxmlformats.org/officeDocument/2006/relationships/image" Target="../media/image651.png"/><Relationship Id="rId90" Type="http://schemas.openxmlformats.org/officeDocument/2006/relationships/customXml" Target="../ink/ink5902.xml"/><Relationship Id="rId95" Type="http://schemas.openxmlformats.org/officeDocument/2006/relationships/image" Target="../media/image696.png"/><Relationship Id="rId22" Type="http://schemas.openxmlformats.org/officeDocument/2006/relationships/customXml" Target="../ink/ink5868.xml"/><Relationship Id="rId27" Type="http://schemas.openxmlformats.org/officeDocument/2006/relationships/image" Target="../media/image662.png"/><Relationship Id="rId43" Type="http://schemas.openxmlformats.org/officeDocument/2006/relationships/image" Target="../media/image670.png"/><Relationship Id="rId48" Type="http://schemas.openxmlformats.org/officeDocument/2006/relationships/customXml" Target="../ink/ink5881.xml"/><Relationship Id="rId64" Type="http://schemas.openxmlformats.org/officeDocument/2006/relationships/customXml" Target="../ink/ink5889.xml"/><Relationship Id="rId69" Type="http://schemas.openxmlformats.org/officeDocument/2006/relationships/image" Target="../media/image683.png"/><Relationship Id="rId80" Type="http://schemas.openxmlformats.org/officeDocument/2006/relationships/customXml" Target="../ink/ink5897.xml"/><Relationship Id="rId85" Type="http://schemas.openxmlformats.org/officeDocument/2006/relationships/image" Target="../media/image691.png"/><Relationship Id="rId12" Type="http://schemas.openxmlformats.org/officeDocument/2006/relationships/customXml" Target="../ink/ink5863.xml"/><Relationship Id="rId17" Type="http://schemas.openxmlformats.org/officeDocument/2006/relationships/image" Target="../media/image657.png"/><Relationship Id="rId33" Type="http://schemas.openxmlformats.org/officeDocument/2006/relationships/image" Target="../media/image665.png"/><Relationship Id="rId38" Type="http://schemas.openxmlformats.org/officeDocument/2006/relationships/customXml" Target="../ink/ink5876.xml"/><Relationship Id="rId59" Type="http://schemas.openxmlformats.org/officeDocument/2006/relationships/image" Target="../media/image678.png"/><Relationship Id="rId103" Type="http://schemas.openxmlformats.org/officeDocument/2006/relationships/image" Target="../media/image700.png"/><Relationship Id="rId108" Type="http://schemas.openxmlformats.org/officeDocument/2006/relationships/customXml" Target="../ink/ink5911.xml"/><Relationship Id="rId54" Type="http://schemas.openxmlformats.org/officeDocument/2006/relationships/customXml" Target="../ink/ink5884.xml"/><Relationship Id="rId70" Type="http://schemas.openxmlformats.org/officeDocument/2006/relationships/customXml" Target="../ink/ink5892.xml"/><Relationship Id="rId75" Type="http://schemas.openxmlformats.org/officeDocument/2006/relationships/image" Target="../media/image686.png"/><Relationship Id="rId91" Type="http://schemas.openxmlformats.org/officeDocument/2006/relationships/image" Target="../media/image694.png"/><Relationship Id="rId96" Type="http://schemas.openxmlformats.org/officeDocument/2006/relationships/customXml" Target="../ink/ink590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860.xml"/><Relationship Id="rId15" Type="http://schemas.openxmlformats.org/officeDocument/2006/relationships/image" Target="../media/image656.png"/><Relationship Id="rId23" Type="http://schemas.openxmlformats.org/officeDocument/2006/relationships/image" Target="../media/image660.png"/><Relationship Id="rId28" Type="http://schemas.openxmlformats.org/officeDocument/2006/relationships/customXml" Target="../ink/ink5871.xml"/><Relationship Id="rId36" Type="http://schemas.openxmlformats.org/officeDocument/2006/relationships/customXml" Target="../ink/ink5875.xml"/><Relationship Id="rId49" Type="http://schemas.openxmlformats.org/officeDocument/2006/relationships/image" Target="../media/image673.png"/><Relationship Id="rId57" Type="http://schemas.openxmlformats.org/officeDocument/2006/relationships/image" Target="../media/image677.png"/><Relationship Id="rId106" Type="http://schemas.openxmlformats.org/officeDocument/2006/relationships/customXml" Target="../ink/ink5910.xml"/><Relationship Id="rId10" Type="http://schemas.openxmlformats.org/officeDocument/2006/relationships/customXml" Target="../ink/ink5862.xml"/><Relationship Id="rId31" Type="http://schemas.openxmlformats.org/officeDocument/2006/relationships/image" Target="../media/image664.png"/><Relationship Id="rId44" Type="http://schemas.openxmlformats.org/officeDocument/2006/relationships/customXml" Target="../ink/ink5879.xml"/><Relationship Id="rId52" Type="http://schemas.openxmlformats.org/officeDocument/2006/relationships/customXml" Target="../ink/ink5883.xml"/><Relationship Id="rId60" Type="http://schemas.openxmlformats.org/officeDocument/2006/relationships/customXml" Target="../ink/ink5887.xml"/><Relationship Id="rId65" Type="http://schemas.openxmlformats.org/officeDocument/2006/relationships/image" Target="../media/image681.png"/><Relationship Id="rId73" Type="http://schemas.openxmlformats.org/officeDocument/2006/relationships/image" Target="../media/image685.png"/><Relationship Id="rId78" Type="http://schemas.openxmlformats.org/officeDocument/2006/relationships/customXml" Target="../ink/ink5896.xml"/><Relationship Id="rId81" Type="http://schemas.openxmlformats.org/officeDocument/2006/relationships/image" Target="../media/image689.png"/><Relationship Id="rId86" Type="http://schemas.openxmlformats.org/officeDocument/2006/relationships/customXml" Target="../ink/ink5900.xml"/><Relationship Id="rId94" Type="http://schemas.openxmlformats.org/officeDocument/2006/relationships/customXml" Target="../ink/ink5904.xml"/><Relationship Id="rId99" Type="http://schemas.openxmlformats.org/officeDocument/2006/relationships/image" Target="../media/image698.png"/><Relationship Id="rId101" Type="http://schemas.openxmlformats.org/officeDocument/2006/relationships/image" Target="../media/image699.png"/><Relationship Id="rId4" Type="http://schemas.openxmlformats.org/officeDocument/2006/relationships/customXml" Target="../ink/ink5859.xml"/><Relationship Id="rId9" Type="http://schemas.openxmlformats.org/officeDocument/2006/relationships/image" Target="../media/image653.png"/><Relationship Id="rId13" Type="http://schemas.openxmlformats.org/officeDocument/2006/relationships/image" Target="../media/image655.png"/><Relationship Id="rId18" Type="http://schemas.openxmlformats.org/officeDocument/2006/relationships/customXml" Target="../ink/ink5866.xml"/><Relationship Id="rId39" Type="http://schemas.openxmlformats.org/officeDocument/2006/relationships/image" Target="../media/image668.png"/><Relationship Id="rId109" Type="http://schemas.openxmlformats.org/officeDocument/2006/relationships/image" Target="../media/image704.png"/><Relationship Id="rId34" Type="http://schemas.openxmlformats.org/officeDocument/2006/relationships/customXml" Target="../ink/ink5874.xml"/><Relationship Id="rId50" Type="http://schemas.openxmlformats.org/officeDocument/2006/relationships/customXml" Target="../ink/ink5882.xml"/><Relationship Id="rId55" Type="http://schemas.openxmlformats.org/officeDocument/2006/relationships/image" Target="../media/image676.png"/><Relationship Id="rId76" Type="http://schemas.openxmlformats.org/officeDocument/2006/relationships/customXml" Target="../ink/ink5895.xml"/><Relationship Id="rId97" Type="http://schemas.openxmlformats.org/officeDocument/2006/relationships/image" Target="../media/image697.png"/><Relationship Id="rId104" Type="http://schemas.openxmlformats.org/officeDocument/2006/relationships/customXml" Target="../ink/ink5909.xml"/><Relationship Id="rId7" Type="http://schemas.openxmlformats.org/officeDocument/2006/relationships/image" Target="../media/image652.png"/><Relationship Id="rId71" Type="http://schemas.openxmlformats.org/officeDocument/2006/relationships/image" Target="../media/image684.png"/><Relationship Id="rId92" Type="http://schemas.openxmlformats.org/officeDocument/2006/relationships/customXml" Target="../ink/ink5903.xml"/><Relationship Id="rId2" Type="http://schemas.openxmlformats.org/officeDocument/2006/relationships/customXml" Target="../ink/ink5858.xml"/><Relationship Id="rId29" Type="http://schemas.openxmlformats.org/officeDocument/2006/relationships/image" Target="../media/image663.png"/><Relationship Id="rId24" Type="http://schemas.openxmlformats.org/officeDocument/2006/relationships/customXml" Target="../ink/ink5869.xml"/><Relationship Id="rId40" Type="http://schemas.openxmlformats.org/officeDocument/2006/relationships/customXml" Target="../ink/ink5877.xml"/><Relationship Id="rId45" Type="http://schemas.openxmlformats.org/officeDocument/2006/relationships/image" Target="../media/image671.png"/><Relationship Id="rId66" Type="http://schemas.openxmlformats.org/officeDocument/2006/relationships/customXml" Target="../ink/ink5890.xml"/><Relationship Id="rId87" Type="http://schemas.openxmlformats.org/officeDocument/2006/relationships/image" Target="../media/image692.png"/><Relationship Id="rId61" Type="http://schemas.openxmlformats.org/officeDocument/2006/relationships/image" Target="../media/image679.png"/><Relationship Id="rId82" Type="http://schemas.openxmlformats.org/officeDocument/2006/relationships/customXml" Target="../ink/ink5898.xml"/><Relationship Id="rId19" Type="http://schemas.openxmlformats.org/officeDocument/2006/relationships/image" Target="../media/image658.png"/><Relationship Id="rId14" Type="http://schemas.openxmlformats.org/officeDocument/2006/relationships/customXml" Target="../ink/ink5864.xml"/><Relationship Id="rId30" Type="http://schemas.openxmlformats.org/officeDocument/2006/relationships/customXml" Target="../ink/ink5872.xml"/><Relationship Id="rId35" Type="http://schemas.openxmlformats.org/officeDocument/2006/relationships/image" Target="../media/image666.png"/><Relationship Id="rId56" Type="http://schemas.openxmlformats.org/officeDocument/2006/relationships/customXml" Target="../ink/ink5885.xml"/><Relationship Id="rId77" Type="http://schemas.openxmlformats.org/officeDocument/2006/relationships/image" Target="../media/image687.png"/><Relationship Id="rId100" Type="http://schemas.openxmlformats.org/officeDocument/2006/relationships/customXml" Target="../ink/ink5907.xml"/><Relationship Id="rId105" Type="http://schemas.openxmlformats.org/officeDocument/2006/relationships/image" Target="../media/image701.png"/><Relationship Id="rId8" Type="http://schemas.openxmlformats.org/officeDocument/2006/relationships/customXml" Target="../ink/ink5861.xml"/><Relationship Id="rId51" Type="http://schemas.openxmlformats.org/officeDocument/2006/relationships/image" Target="../media/image674.png"/><Relationship Id="rId72" Type="http://schemas.openxmlformats.org/officeDocument/2006/relationships/customXml" Target="../ink/ink5893.xml"/><Relationship Id="rId93" Type="http://schemas.openxmlformats.org/officeDocument/2006/relationships/image" Target="../media/image695.png"/><Relationship Id="rId98" Type="http://schemas.openxmlformats.org/officeDocument/2006/relationships/customXml" Target="../ink/ink5906.xml"/><Relationship Id="rId3" Type="http://schemas.openxmlformats.org/officeDocument/2006/relationships/image" Target="../media/image650.png"/><Relationship Id="rId25" Type="http://schemas.openxmlformats.org/officeDocument/2006/relationships/image" Target="../media/image661.png"/><Relationship Id="rId46" Type="http://schemas.openxmlformats.org/officeDocument/2006/relationships/customXml" Target="../ink/ink5880.xml"/><Relationship Id="rId67" Type="http://schemas.openxmlformats.org/officeDocument/2006/relationships/image" Target="../media/image682.png"/><Relationship Id="rId20" Type="http://schemas.openxmlformats.org/officeDocument/2006/relationships/customXml" Target="../ink/ink5867.xml"/><Relationship Id="rId41" Type="http://schemas.openxmlformats.org/officeDocument/2006/relationships/image" Target="../media/image669.png"/><Relationship Id="rId62" Type="http://schemas.openxmlformats.org/officeDocument/2006/relationships/customXml" Target="../ink/ink5888.xml"/><Relationship Id="rId83" Type="http://schemas.openxmlformats.org/officeDocument/2006/relationships/image" Target="../media/image690.png"/><Relationship Id="rId88" Type="http://schemas.openxmlformats.org/officeDocument/2006/relationships/customXml" Target="../ink/ink5901.xml"/></Relationships>
</file>

<file path=ppt/slides/_rels/slide13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924.xml"/><Relationship Id="rId21" Type="http://schemas.openxmlformats.org/officeDocument/2006/relationships/image" Target="../media/image659.png"/><Relationship Id="rId42" Type="http://schemas.openxmlformats.org/officeDocument/2006/relationships/customXml" Target="../ink/ink5932.xml"/><Relationship Id="rId47" Type="http://schemas.openxmlformats.org/officeDocument/2006/relationships/image" Target="../media/image672.png"/><Relationship Id="rId63" Type="http://schemas.openxmlformats.org/officeDocument/2006/relationships/image" Target="../media/image680.png"/><Relationship Id="rId68" Type="http://schemas.openxmlformats.org/officeDocument/2006/relationships/customXml" Target="../ink/ink5945.xml"/><Relationship Id="rId84" Type="http://schemas.openxmlformats.org/officeDocument/2006/relationships/customXml" Target="../ink/ink5953.xml"/><Relationship Id="rId89" Type="http://schemas.openxmlformats.org/officeDocument/2006/relationships/image" Target="../media/image693.png"/><Relationship Id="rId16" Type="http://schemas.openxmlformats.org/officeDocument/2006/relationships/customXml" Target="../ink/ink5919.xml"/><Relationship Id="rId107" Type="http://schemas.openxmlformats.org/officeDocument/2006/relationships/image" Target="../media/image702.png"/><Relationship Id="rId11" Type="http://schemas.openxmlformats.org/officeDocument/2006/relationships/image" Target="../media/image654.png"/><Relationship Id="rId32" Type="http://schemas.openxmlformats.org/officeDocument/2006/relationships/customXml" Target="../ink/ink5927.xml"/><Relationship Id="rId37" Type="http://schemas.openxmlformats.org/officeDocument/2006/relationships/image" Target="../media/image667.png"/><Relationship Id="rId53" Type="http://schemas.openxmlformats.org/officeDocument/2006/relationships/image" Target="../media/image675.png"/><Relationship Id="rId58" Type="http://schemas.openxmlformats.org/officeDocument/2006/relationships/customXml" Target="../ink/ink5940.xml"/><Relationship Id="rId74" Type="http://schemas.openxmlformats.org/officeDocument/2006/relationships/customXml" Target="../ink/ink5948.xml"/><Relationship Id="rId79" Type="http://schemas.openxmlformats.org/officeDocument/2006/relationships/image" Target="../media/image688.png"/><Relationship Id="rId102" Type="http://schemas.openxmlformats.org/officeDocument/2006/relationships/customXml" Target="../ink/ink5962.xml"/><Relationship Id="rId5" Type="http://schemas.openxmlformats.org/officeDocument/2006/relationships/image" Target="../media/image651.png"/><Relationship Id="rId90" Type="http://schemas.openxmlformats.org/officeDocument/2006/relationships/customXml" Target="../ink/ink5956.xml"/><Relationship Id="rId95" Type="http://schemas.openxmlformats.org/officeDocument/2006/relationships/image" Target="../media/image696.png"/><Relationship Id="rId22" Type="http://schemas.openxmlformats.org/officeDocument/2006/relationships/customXml" Target="../ink/ink5922.xml"/><Relationship Id="rId27" Type="http://schemas.openxmlformats.org/officeDocument/2006/relationships/image" Target="../media/image662.png"/><Relationship Id="rId43" Type="http://schemas.openxmlformats.org/officeDocument/2006/relationships/image" Target="../media/image670.png"/><Relationship Id="rId48" Type="http://schemas.openxmlformats.org/officeDocument/2006/relationships/customXml" Target="../ink/ink5935.xml"/><Relationship Id="rId64" Type="http://schemas.openxmlformats.org/officeDocument/2006/relationships/customXml" Target="../ink/ink5943.xml"/><Relationship Id="rId69" Type="http://schemas.openxmlformats.org/officeDocument/2006/relationships/image" Target="../media/image683.png"/><Relationship Id="rId80" Type="http://schemas.openxmlformats.org/officeDocument/2006/relationships/customXml" Target="../ink/ink5951.xml"/><Relationship Id="rId85" Type="http://schemas.openxmlformats.org/officeDocument/2006/relationships/image" Target="../media/image691.png"/><Relationship Id="rId12" Type="http://schemas.openxmlformats.org/officeDocument/2006/relationships/customXml" Target="../ink/ink5917.xml"/><Relationship Id="rId17" Type="http://schemas.openxmlformats.org/officeDocument/2006/relationships/image" Target="../media/image657.png"/><Relationship Id="rId33" Type="http://schemas.openxmlformats.org/officeDocument/2006/relationships/image" Target="../media/image665.png"/><Relationship Id="rId38" Type="http://schemas.openxmlformats.org/officeDocument/2006/relationships/customXml" Target="../ink/ink5930.xml"/><Relationship Id="rId59" Type="http://schemas.openxmlformats.org/officeDocument/2006/relationships/image" Target="../media/image678.png"/><Relationship Id="rId103" Type="http://schemas.openxmlformats.org/officeDocument/2006/relationships/image" Target="../media/image700.png"/><Relationship Id="rId108" Type="http://schemas.openxmlformats.org/officeDocument/2006/relationships/customXml" Target="../ink/ink5965.xml"/><Relationship Id="rId54" Type="http://schemas.openxmlformats.org/officeDocument/2006/relationships/customXml" Target="../ink/ink5938.xml"/><Relationship Id="rId70" Type="http://schemas.openxmlformats.org/officeDocument/2006/relationships/customXml" Target="../ink/ink5946.xml"/><Relationship Id="rId75" Type="http://schemas.openxmlformats.org/officeDocument/2006/relationships/image" Target="../media/image686.png"/><Relationship Id="rId91" Type="http://schemas.openxmlformats.org/officeDocument/2006/relationships/image" Target="../media/image694.png"/><Relationship Id="rId96" Type="http://schemas.openxmlformats.org/officeDocument/2006/relationships/customXml" Target="../ink/ink595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914.xml"/><Relationship Id="rId15" Type="http://schemas.openxmlformats.org/officeDocument/2006/relationships/image" Target="../media/image656.png"/><Relationship Id="rId23" Type="http://schemas.openxmlformats.org/officeDocument/2006/relationships/image" Target="../media/image660.png"/><Relationship Id="rId28" Type="http://schemas.openxmlformats.org/officeDocument/2006/relationships/customXml" Target="../ink/ink5925.xml"/><Relationship Id="rId36" Type="http://schemas.openxmlformats.org/officeDocument/2006/relationships/customXml" Target="../ink/ink5929.xml"/><Relationship Id="rId49" Type="http://schemas.openxmlformats.org/officeDocument/2006/relationships/image" Target="../media/image673.png"/><Relationship Id="rId57" Type="http://schemas.openxmlformats.org/officeDocument/2006/relationships/image" Target="../media/image677.png"/><Relationship Id="rId106" Type="http://schemas.openxmlformats.org/officeDocument/2006/relationships/customXml" Target="../ink/ink5964.xml"/><Relationship Id="rId10" Type="http://schemas.openxmlformats.org/officeDocument/2006/relationships/customXml" Target="../ink/ink5916.xml"/><Relationship Id="rId31" Type="http://schemas.openxmlformats.org/officeDocument/2006/relationships/image" Target="../media/image664.png"/><Relationship Id="rId44" Type="http://schemas.openxmlformats.org/officeDocument/2006/relationships/customXml" Target="../ink/ink5933.xml"/><Relationship Id="rId52" Type="http://schemas.openxmlformats.org/officeDocument/2006/relationships/customXml" Target="../ink/ink5937.xml"/><Relationship Id="rId60" Type="http://schemas.openxmlformats.org/officeDocument/2006/relationships/customXml" Target="../ink/ink5941.xml"/><Relationship Id="rId65" Type="http://schemas.openxmlformats.org/officeDocument/2006/relationships/image" Target="../media/image681.png"/><Relationship Id="rId73" Type="http://schemas.openxmlformats.org/officeDocument/2006/relationships/image" Target="../media/image685.png"/><Relationship Id="rId78" Type="http://schemas.openxmlformats.org/officeDocument/2006/relationships/customXml" Target="../ink/ink5950.xml"/><Relationship Id="rId81" Type="http://schemas.openxmlformats.org/officeDocument/2006/relationships/image" Target="../media/image689.png"/><Relationship Id="rId86" Type="http://schemas.openxmlformats.org/officeDocument/2006/relationships/customXml" Target="../ink/ink5954.xml"/><Relationship Id="rId94" Type="http://schemas.openxmlformats.org/officeDocument/2006/relationships/customXml" Target="../ink/ink5958.xml"/><Relationship Id="rId99" Type="http://schemas.openxmlformats.org/officeDocument/2006/relationships/image" Target="../media/image698.png"/><Relationship Id="rId101" Type="http://schemas.openxmlformats.org/officeDocument/2006/relationships/image" Target="../media/image699.png"/><Relationship Id="rId4" Type="http://schemas.openxmlformats.org/officeDocument/2006/relationships/customXml" Target="../ink/ink5913.xml"/><Relationship Id="rId9" Type="http://schemas.openxmlformats.org/officeDocument/2006/relationships/image" Target="../media/image653.png"/><Relationship Id="rId13" Type="http://schemas.openxmlformats.org/officeDocument/2006/relationships/image" Target="../media/image655.png"/><Relationship Id="rId18" Type="http://schemas.openxmlformats.org/officeDocument/2006/relationships/customXml" Target="../ink/ink5920.xml"/><Relationship Id="rId39" Type="http://schemas.openxmlformats.org/officeDocument/2006/relationships/image" Target="../media/image668.png"/><Relationship Id="rId109" Type="http://schemas.openxmlformats.org/officeDocument/2006/relationships/image" Target="../media/image705.png"/><Relationship Id="rId34" Type="http://schemas.openxmlformats.org/officeDocument/2006/relationships/customXml" Target="../ink/ink5928.xml"/><Relationship Id="rId50" Type="http://schemas.openxmlformats.org/officeDocument/2006/relationships/customXml" Target="../ink/ink5936.xml"/><Relationship Id="rId55" Type="http://schemas.openxmlformats.org/officeDocument/2006/relationships/image" Target="../media/image676.png"/><Relationship Id="rId76" Type="http://schemas.openxmlformats.org/officeDocument/2006/relationships/customXml" Target="../ink/ink5949.xml"/><Relationship Id="rId97" Type="http://schemas.openxmlformats.org/officeDocument/2006/relationships/image" Target="../media/image697.png"/><Relationship Id="rId104" Type="http://schemas.openxmlformats.org/officeDocument/2006/relationships/customXml" Target="../ink/ink5963.xml"/><Relationship Id="rId7" Type="http://schemas.openxmlformats.org/officeDocument/2006/relationships/image" Target="../media/image652.png"/><Relationship Id="rId71" Type="http://schemas.openxmlformats.org/officeDocument/2006/relationships/image" Target="../media/image684.png"/><Relationship Id="rId92" Type="http://schemas.openxmlformats.org/officeDocument/2006/relationships/customXml" Target="../ink/ink5957.xml"/><Relationship Id="rId2" Type="http://schemas.openxmlformats.org/officeDocument/2006/relationships/customXml" Target="../ink/ink5912.xml"/><Relationship Id="rId29" Type="http://schemas.openxmlformats.org/officeDocument/2006/relationships/image" Target="../media/image663.png"/><Relationship Id="rId24" Type="http://schemas.openxmlformats.org/officeDocument/2006/relationships/customXml" Target="../ink/ink5923.xml"/><Relationship Id="rId40" Type="http://schemas.openxmlformats.org/officeDocument/2006/relationships/customXml" Target="../ink/ink5931.xml"/><Relationship Id="rId45" Type="http://schemas.openxmlformats.org/officeDocument/2006/relationships/image" Target="../media/image671.png"/><Relationship Id="rId66" Type="http://schemas.openxmlformats.org/officeDocument/2006/relationships/customXml" Target="../ink/ink5944.xml"/><Relationship Id="rId87" Type="http://schemas.openxmlformats.org/officeDocument/2006/relationships/image" Target="../media/image692.png"/><Relationship Id="rId61" Type="http://schemas.openxmlformats.org/officeDocument/2006/relationships/image" Target="../media/image679.png"/><Relationship Id="rId82" Type="http://schemas.openxmlformats.org/officeDocument/2006/relationships/customXml" Target="../ink/ink5952.xml"/><Relationship Id="rId19" Type="http://schemas.openxmlformats.org/officeDocument/2006/relationships/image" Target="../media/image658.png"/><Relationship Id="rId14" Type="http://schemas.openxmlformats.org/officeDocument/2006/relationships/customXml" Target="../ink/ink5918.xml"/><Relationship Id="rId30" Type="http://schemas.openxmlformats.org/officeDocument/2006/relationships/customXml" Target="../ink/ink5926.xml"/><Relationship Id="rId35" Type="http://schemas.openxmlformats.org/officeDocument/2006/relationships/image" Target="../media/image666.png"/><Relationship Id="rId56" Type="http://schemas.openxmlformats.org/officeDocument/2006/relationships/customXml" Target="../ink/ink5939.xml"/><Relationship Id="rId77" Type="http://schemas.openxmlformats.org/officeDocument/2006/relationships/image" Target="../media/image687.png"/><Relationship Id="rId100" Type="http://schemas.openxmlformats.org/officeDocument/2006/relationships/customXml" Target="../ink/ink5961.xml"/><Relationship Id="rId105" Type="http://schemas.openxmlformats.org/officeDocument/2006/relationships/image" Target="../media/image701.png"/><Relationship Id="rId8" Type="http://schemas.openxmlformats.org/officeDocument/2006/relationships/customXml" Target="../ink/ink5915.xml"/><Relationship Id="rId51" Type="http://schemas.openxmlformats.org/officeDocument/2006/relationships/image" Target="../media/image674.png"/><Relationship Id="rId72" Type="http://schemas.openxmlformats.org/officeDocument/2006/relationships/customXml" Target="../ink/ink5947.xml"/><Relationship Id="rId93" Type="http://schemas.openxmlformats.org/officeDocument/2006/relationships/image" Target="../media/image695.png"/><Relationship Id="rId98" Type="http://schemas.openxmlformats.org/officeDocument/2006/relationships/customXml" Target="../ink/ink5960.xml"/><Relationship Id="rId3" Type="http://schemas.openxmlformats.org/officeDocument/2006/relationships/image" Target="../media/image650.png"/><Relationship Id="rId25" Type="http://schemas.openxmlformats.org/officeDocument/2006/relationships/image" Target="../media/image661.png"/><Relationship Id="rId46" Type="http://schemas.openxmlformats.org/officeDocument/2006/relationships/customXml" Target="../ink/ink5934.xml"/><Relationship Id="rId67" Type="http://schemas.openxmlformats.org/officeDocument/2006/relationships/image" Target="../media/image682.png"/><Relationship Id="rId20" Type="http://schemas.openxmlformats.org/officeDocument/2006/relationships/customXml" Target="../ink/ink5921.xml"/><Relationship Id="rId41" Type="http://schemas.openxmlformats.org/officeDocument/2006/relationships/image" Target="../media/image669.png"/><Relationship Id="rId62" Type="http://schemas.openxmlformats.org/officeDocument/2006/relationships/customXml" Target="../ink/ink5942.xml"/><Relationship Id="rId83" Type="http://schemas.openxmlformats.org/officeDocument/2006/relationships/image" Target="../media/image690.png"/><Relationship Id="rId88" Type="http://schemas.openxmlformats.org/officeDocument/2006/relationships/customXml" Target="../ink/ink5955.xml"/></Relationships>
</file>

<file path=ppt/slides/_rels/slide13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978.xml"/><Relationship Id="rId21" Type="http://schemas.openxmlformats.org/officeDocument/2006/relationships/image" Target="../media/image659.png"/><Relationship Id="rId42" Type="http://schemas.openxmlformats.org/officeDocument/2006/relationships/customXml" Target="../ink/ink5986.xml"/><Relationship Id="rId47" Type="http://schemas.openxmlformats.org/officeDocument/2006/relationships/image" Target="../media/image672.png"/><Relationship Id="rId63" Type="http://schemas.openxmlformats.org/officeDocument/2006/relationships/image" Target="../media/image680.png"/><Relationship Id="rId68" Type="http://schemas.openxmlformats.org/officeDocument/2006/relationships/customXml" Target="../ink/ink5999.xml"/><Relationship Id="rId84" Type="http://schemas.openxmlformats.org/officeDocument/2006/relationships/customXml" Target="../ink/ink6007.xml"/><Relationship Id="rId89" Type="http://schemas.openxmlformats.org/officeDocument/2006/relationships/image" Target="../media/image693.png"/><Relationship Id="rId16" Type="http://schemas.openxmlformats.org/officeDocument/2006/relationships/customXml" Target="../ink/ink5973.xml"/><Relationship Id="rId107" Type="http://schemas.openxmlformats.org/officeDocument/2006/relationships/image" Target="../media/image702.png"/><Relationship Id="rId11" Type="http://schemas.openxmlformats.org/officeDocument/2006/relationships/image" Target="../media/image654.png"/><Relationship Id="rId32" Type="http://schemas.openxmlformats.org/officeDocument/2006/relationships/customXml" Target="../ink/ink5981.xml"/><Relationship Id="rId37" Type="http://schemas.openxmlformats.org/officeDocument/2006/relationships/image" Target="../media/image667.png"/><Relationship Id="rId53" Type="http://schemas.openxmlformats.org/officeDocument/2006/relationships/image" Target="../media/image675.png"/><Relationship Id="rId58" Type="http://schemas.openxmlformats.org/officeDocument/2006/relationships/customXml" Target="../ink/ink5994.xml"/><Relationship Id="rId74" Type="http://schemas.openxmlformats.org/officeDocument/2006/relationships/customXml" Target="../ink/ink6002.xml"/><Relationship Id="rId79" Type="http://schemas.openxmlformats.org/officeDocument/2006/relationships/image" Target="../media/image688.png"/><Relationship Id="rId102" Type="http://schemas.openxmlformats.org/officeDocument/2006/relationships/customXml" Target="../ink/ink6016.xml"/><Relationship Id="rId5" Type="http://schemas.openxmlformats.org/officeDocument/2006/relationships/image" Target="../media/image651.png"/><Relationship Id="rId90" Type="http://schemas.openxmlformats.org/officeDocument/2006/relationships/customXml" Target="../ink/ink6010.xml"/><Relationship Id="rId95" Type="http://schemas.openxmlformats.org/officeDocument/2006/relationships/image" Target="../media/image696.png"/><Relationship Id="rId22" Type="http://schemas.openxmlformats.org/officeDocument/2006/relationships/customXml" Target="../ink/ink5976.xml"/><Relationship Id="rId27" Type="http://schemas.openxmlformats.org/officeDocument/2006/relationships/image" Target="../media/image662.png"/><Relationship Id="rId43" Type="http://schemas.openxmlformats.org/officeDocument/2006/relationships/image" Target="../media/image670.png"/><Relationship Id="rId48" Type="http://schemas.openxmlformats.org/officeDocument/2006/relationships/customXml" Target="../ink/ink5989.xml"/><Relationship Id="rId64" Type="http://schemas.openxmlformats.org/officeDocument/2006/relationships/customXml" Target="../ink/ink5997.xml"/><Relationship Id="rId69" Type="http://schemas.openxmlformats.org/officeDocument/2006/relationships/image" Target="../media/image683.png"/><Relationship Id="rId80" Type="http://schemas.openxmlformats.org/officeDocument/2006/relationships/customXml" Target="../ink/ink6005.xml"/><Relationship Id="rId85" Type="http://schemas.openxmlformats.org/officeDocument/2006/relationships/image" Target="../media/image691.png"/><Relationship Id="rId12" Type="http://schemas.openxmlformats.org/officeDocument/2006/relationships/customXml" Target="../ink/ink5971.xml"/><Relationship Id="rId17" Type="http://schemas.openxmlformats.org/officeDocument/2006/relationships/image" Target="../media/image657.png"/><Relationship Id="rId33" Type="http://schemas.openxmlformats.org/officeDocument/2006/relationships/image" Target="../media/image665.png"/><Relationship Id="rId38" Type="http://schemas.openxmlformats.org/officeDocument/2006/relationships/customXml" Target="../ink/ink5984.xml"/><Relationship Id="rId59" Type="http://schemas.openxmlformats.org/officeDocument/2006/relationships/image" Target="../media/image678.png"/><Relationship Id="rId103" Type="http://schemas.openxmlformats.org/officeDocument/2006/relationships/image" Target="../media/image700.png"/><Relationship Id="rId108" Type="http://schemas.openxmlformats.org/officeDocument/2006/relationships/customXml" Target="../ink/ink6019.xml"/><Relationship Id="rId54" Type="http://schemas.openxmlformats.org/officeDocument/2006/relationships/customXml" Target="../ink/ink5992.xml"/><Relationship Id="rId70" Type="http://schemas.openxmlformats.org/officeDocument/2006/relationships/customXml" Target="../ink/ink6000.xml"/><Relationship Id="rId75" Type="http://schemas.openxmlformats.org/officeDocument/2006/relationships/image" Target="../media/image686.png"/><Relationship Id="rId91" Type="http://schemas.openxmlformats.org/officeDocument/2006/relationships/image" Target="../media/image694.png"/><Relationship Id="rId96" Type="http://schemas.openxmlformats.org/officeDocument/2006/relationships/customXml" Target="../ink/ink601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968.xml"/><Relationship Id="rId15" Type="http://schemas.openxmlformats.org/officeDocument/2006/relationships/image" Target="../media/image656.png"/><Relationship Id="rId23" Type="http://schemas.openxmlformats.org/officeDocument/2006/relationships/image" Target="../media/image660.png"/><Relationship Id="rId28" Type="http://schemas.openxmlformats.org/officeDocument/2006/relationships/customXml" Target="../ink/ink5979.xml"/><Relationship Id="rId36" Type="http://schemas.openxmlformats.org/officeDocument/2006/relationships/customXml" Target="../ink/ink5983.xml"/><Relationship Id="rId49" Type="http://schemas.openxmlformats.org/officeDocument/2006/relationships/image" Target="../media/image673.png"/><Relationship Id="rId57" Type="http://schemas.openxmlformats.org/officeDocument/2006/relationships/image" Target="../media/image677.png"/><Relationship Id="rId106" Type="http://schemas.openxmlformats.org/officeDocument/2006/relationships/customXml" Target="../ink/ink6018.xml"/><Relationship Id="rId10" Type="http://schemas.openxmlformats.org/officeDocument/2006/relationships/customXml" Target="../ink/ink5970.xml"/><Relationship Id="rId31" Type="http://schemas.openxmlformats.org/officeDocument/2006/relationships/image" Target="../media/image664.png"/><Relationship Id="rId44" Type="http://schemas.openxmlformats.org/officeDocument/2006/relationships/customXml" Target="../ink/ink5987.xml"/><Relationship Id="rId52" Type="http://schemas.openxmlformats.org/officeDocument/2006/relationships/customXml" Target="../ink/ink5991.xml"/><Relationship Id="rId60" Type="http://schemas.openxmlformats.org/officeDocument/2006/relationships/customXml" Target="../ink/ink5995.xml"/><Relationship Id="rId65" Type="http://schemas.openxmlformats.org/officeDocument/2006/relationships/image" Target="../media/image681.png"/><Relationship Id="rId73" Type="http://schemas.openxmlformats.org/officeDocument/2006/relationships/image" Target="../media/image685.png"/><Relationship Id="rId78" Type="http://schemas.openxmlformats.org/officeDocument/2006/relationships/customXml" Target="../ink/ink6004.xml"/><Relationship Id="rId81" Type="http://schemas.openxmlformats.org/officeDocument/2006/relationships/image" Target="../media/image689.png"/><Relationship Id="rId86" Type="http://schemas.openxmlformats.org/officeDocument/2006/relationships/customXml" Target="../ink/ink6008.xml"/><Relationship Id="rId94" Type="http://schemas.openxmlformats.org/officeDocument/2006/relationships/customXml" Target="../ink/ink6012.xml"/><Relationship Id="rId99" Type="http://schemas.openxmlformats.org/officeDocument/2006/relationships/image" Target="../media/image698.png"/><Relationship Id="rId101" Type="http://schemas.openxmlformats.org/officeDocument/2006/relationships/image" Target="../media/image699.png"/><Relationship Id="rId4" Type="http://schemas.openxmlformats.org/officeDocument/2006/relationships/customXml" Target="../ink/ink5967.xml"/><Relationship Id="rId9" Type="http://schemas.openxmlformats.org/officeDocument/2006/relationships/image" Target="../media/image653.png"/><Relationship Id="rId13" Type="http://schemas.openxmlformats.org/officeDocument/2006/relationships/image" Target="../media/image655.png"/><Relationship Id="rId18" Type="http://schemas.openxmlformats.org/officeDocument/2006/relationships/customXml" Target="../ink/ink5974.xml"/><Relationship Id="rId39" Type="http://schemas.openxmlformats.org/officeDocument/2006/relationships/image" Target="../media/image668.png"/><Relationship Id="rId109" Type="http://schemas.openxmlformats.org/officeDocument/2006/relationships/image" Target="../media/image706.png"/><Relationship Id="rId34" Type="http://schemas.openxmlformats.org/officeDocument/2006/relationships/customXml" Target="../ink/ink5982.xml"/><Relationship Id="rId50" Type="http://schemas.openxmlformats.org/officeDocument/2006/relationships/customXml" Target="../ink/ink5990.xml"/><Relationship Id="rId55" Type="http://schemas.openxmlformats.org/officeDocument/2006/relationships/image" Target="../media/image676.png"/><Relationship Id="rId76" Type="http://schemas.openxmlformats.org/officeDocument/2006/relationships/customXml" Target="../ink/ink6003.xml"/><Relationship Id="rId97" Type="http://schemas.openxmlformats.org/officeDocument/2006/relationships/image" Target="../media/image697.png"/><Relationship Id="rId104" Type="http://schemas.openxmlformats.org/officeDocument/2006/relationships/customXml" Target="../ink/ink6017.xml"/><Relationship Id="rId7" Type="http://schemas.openxmlformats.org/officeDocument/2006/relationships/image" Target="../media/image652.png"/><Relationship Id="rId71" Type="http://schemas.openxmlformats.org/officeDocument/2006/relationships/image" Target="../media/image684.png"/><Relationship Id="rId92" Type="http://schemas.openxmlformats.org/officeDocument/2006/relationships/customXml" Target="../ink/ink6011.xml"/><Relationship Id="rId2" Type="http://schemas.openxmlformats.org/officeDocument/2006/relationships/customXml" Target="../ink/ink5966.xml"/><Relationship Id="rId29" Type="http://schemas.openxmlformats.org/officeDocument/2006/relationships/image" Target="../media/image663.png"/><Relationship Id="rId24" Type="http://schemas.openxmlformats.org/officeDocument/2006/relationships/customXml" Target="../ink/ink5977.xml"/><Relationship Id="rId40" Type="http://schemas.openxmlformats.org/officeDocument/2006/relationships/customXml" Target="../ink/ink5985.xml"/><Relationship Id="rId45" Type="http://schemas.openxmlformats.org/officeDocument/2006/relationships/image" Target="../media/image671.png"/><Relationship Id="rId66" Type="http://schemas.openxmlformats.org/officeDocument/2006/relationships/customXml" Target="../ink/ink5998.xml"/><Relationship Id="rId87" Type="http://schemas.openxmlformats.org/officeDocument/2006/relationships/image" Target="../media/image692.png"/><Relationship Id="rId61" Type="http://schemas.openxmlformats.org/officeDocument/2006/relationships/image" Target="../media/image679.png"/><Relationship Id="rId82" Type="http://schemas.openxmlformats.org/officeDocument/2006/relationships/customXml" Target="../ink/ink6006.xml"/><Relationship Id="rId19" Type="http://schemas.openxmlformats.org/officeDocument/2006/relationships/image" Target="../media/image658.png"/><Relationship Id="rId14" Type="http://schemas.openxmlformats.org/officeDocument/2006/relationships/customXml" Target="../ink/ink5972.xml"/><Relationship Id="rId30" Type="http://schemas.openxmlformats.org/officeDocument/2006/relationships/customXml" Target="../ink/ink5980.xml"/><Relationship Id="rId35" Type="http://schemas.openxmlformats.org/officeDocument/2006/relationships/image" Target="../media/image666.png"/><Relationship Id="rId56" Type="http://schemas.openxmlformats.org/officeDocument/2006/relationships/customXml" Target="../ink/ink5993.xml"/><Relationship Id="rId77" Type="http://schemas.openxmlformats.org/officeDocument/2006/relationships/image" Target="../media/image687.png"/><Relationship Id="rId100" Type="http://schemas.openxmlformats.org/officeDocument/2006/relationships/customXml" Target="../ink/ink6015.xml"/><Relationship Id="rId105" Type="http://schemas.openxmlformats.org/officeDocument/2006/relationships/image" Target="../media/image701.png"/><Relationship Id="rId8" Type="http://schemas.openxmlformats.org/officeDocument/2006/relationships/customXml" Target="../ink/ink5969.xml"/><Relationship Id="rId51" Type="http://schemas.openxmlformats.org/officeDocument/2006/relationships/image" Target="../media/image674.png"/><Relationship Id="rId72" Type="http://schemas.openxmlformats.org/officeDocument/2006/relationships/customXml" Target="../ink/ink6001.xml"/><Relationship Id="rId93" Type="http://schemas.openxmlformats.org/officeDocument/2006/relationships/image" Target="../media/image695.png"/><Relationship Id="rId98" Type="http://schemas.openxmlformats.org/officeDocument/2006/relationships/customXml" Target="../ink/ink6014.xml"/><Relationship Id="rId3" Type="http://schemas.openxmlformats.org/officeDocument/2006/relationships/image" Target="../media/image650.png"/><Relationship Id="rId25" Type="http://schemas.openxmlformats.org/officeDocument/2006/relationships/image" Target="../media/image661.png"/><Relationship Id="rId46" Type="http://schemas.openxmlformats.org/officeDocument/2006/relationships/customXml" Target="../ink/ink5988.xml"/><Relationship Id="rId67" Type="http://schemas.openxmlformats.org/officeDocument/2006/relationships/image" Target="../media/image682.png"/><Relationship Id="rId20" Type="http://schemas.openxmlformats.org/officeDocument/2006/relationships/customXml" Target="../ink/ink5975.xml"/><Relationship Id="rId41" Type="http://schemas.openxmlformats.org/officeDocument/2006/relationships/image" Target="../media/image669.png"/><Relationship Id="rId62" Type="http://schemas.openxmlformats.org/officeDocument/2006/relationships/customXml" Target="../ink/ink5996.xml"/><Relationship Id="rId83" Type="http://schemas.openxmlformats.org/officeDocument/2006/relationships/image" Target="../media/image690.png"/><Relationship Id="rId88" Type="http://schemas.openxmlformats.org/officeDocument/2006/relationships/customXml" Target="../ink/ink6009.xml"/></Relationships>
</file>

<file path=ppt/slides/_rels/slide13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032.xml"/><Relationship Id="rId21" Type="http://schemas.openxmlformats.org/officeDocument/2006/relationships/image" Target="../media/image659.png"/><Relationship Id="rId42" Type="http://schemas.openxmlformats.org/officeDocument/2006/relationships/customXml" Target="../ink/ink6040.xml"/><Relationship Id="rId47" Type="http://schemas.openxmlformats.org/officeDocument/2006/relationships/image" Target="../media/image672.png"/><Relationship Id="rId63" Type="http://schemas.openxmlformats.org/officeDocument/2006/relationships/image" Target="../media/image680.png"/><Relationship Id="rId68" Type="http://schemas.openxmlformats.org/officeDocument/2006/relationships/customXml" Target="../ink/ink6053.xml"/><Relationship Id="rId84" Type="http://schemas.openxmlformats.org/officeDocument/2006/relationships/customXml" Target="../ink/ink6061.xml"/><Relationship Id="rId89" Type="http://schemas.openxmlformats.org/officeDocument/2006/relationships/image" Target="../media/image693.png"/><Relationship Id="rId112" Type="http://schemas.openxmlformats.org/officeDocument/2006/relationships/customXml" Target="../ink/ink6075.xml"/><Relationship Id="rId16" Type="http://schemas.openxmlformats.org/officeDocument/2006/relationships/customXml" Target="../ink/ink6027.xml"/><Relationship Id="rId107" Type="http://schemas.openxmlformats.org/officeDocument/2006/relationships/image" Target="../media/image702.png"/><Relationship Id="rId11" Type="http://schemas.openxmlformats.org/officeDocument/2006/relationships/image" Target="../media/image654.png"/><Relationship Id="rId32" Type="http://schemas.openxmlformats.org/officeDocument/2006/relationships/customXml" Target="../ink/ink6035.xml"/><Relationship Id="rId37" Type="http://schemas.openxmlformats.org/officeDocument/2006/relationships/image" Target="../media/image667.png"/><Relationship Id="rId53" Type="http://schemas.openxmlformats.org/officeDocument/2006/relationships/image" Target="../media/image675.png"/><Relationship Id="rId58" Type="http://schemas.openxmlformats.org/officeDocument/2006/relationships/customXml" Target="../ink/ink6048.xml"/><Relationship Id="rId74" Type="http://schemas.openxmlformats.org/officeDocument/2006/relationships/customXml" Target="../ink/ink6056.xml"/><Relationship Id="rId79" Type="http://schemas.openxmlformats.org/officeDocument/2006/relationships/image" Target="../media/image688.png"/><Relationship Id="rId102" Type="http://schemas.openxmlformats.org/officeDocument/2006/relationships/customXml" Target="../ink/ink6070.xml"/><Relationship Id="rId5" Type="http://schemas.openxmlformats.org/officeDocument/2006/relationships/image" Target="../media/image651.png"/><Relationship Id="rId90" Type="http://schemas.openxmlformats.org/officeDocument/2006/relationships/customXml" Target="../ink/ink6064.xml"/><Relationship Id="rId95" Type="http://schemas.openxmlformats.org/officeDocument/2006/relationships/image" Target="../media/image696.png"/><Relationship Id="rId22" Type="http://schemas.openxmlformats.org/officeDocument/2006/relationships/customXml" Target="../ink/ink6030.xml"/><Relationship Id="rId27" Type="http://schemas.openxmlformats.org/officeDocument/2006/relationships/image" Target="../media/image662.png"/><Relationship Id="rId43" Type="http://schemas.openxmlformats.org/officeDocument/2006/relationships/image" Target="../media/image670.png"/><Relationship Id="rId48" Type="http://schemas.openxmlformats.org/officeDocument/2006/relationships/customXml" Target="../ink/ink6043.xml"/><Relationship Id="rId64" Type="http://schemas.openxmlformats.org/officeDocument/2006/relationships/customXml" Target="../ink/ink6051.xml"/><Relationship Id="rId69" Type="http://schemas.openxmlformats.org/officeDocument/2006/relationships/image" Target="../media/image683.png"/><Relationship Id="rId113" Type="http://schemas.openxmlformats.org/officeDocument/2006/relationships/image" Target="../media/image708.png"/><Relationship Id="rId80" Type="http://schemas.openxmlformats.org/officeDocument/2006/relationships/customXml" Target="../ink/ink6059.xml"/><Relationship Id="rId85" Type="http://schemas.openxmlformats.org/officeDocument/2006/relationships/image" Target="../media/image691.png"/><Relationship Id="rId12" Type="http://schemas.openxmlformats.org/officeDocument/2006/relationships/customXml" Target="../ink/ink6025.xml"/><Relationship Id="rId17" Type="http://schemas.openxmlformats.org/officeDocument/2006/relationships/image" Target="../media/image657.png"/><Relationship Id="rId33" Type="http://schemas.openxmlformats.org/officeDocument/2006/relationships/image" Target="../media/image665.png"/><Relationship Id="rId38" Type="http://schemas.openxmlformats.org/officeDocument/2006/relationships/customXml" Target="../ink/ink6038.xml"/><Relationship Id="rId59" Type="http://schemas.openxmlformats.org/officeDocument/2006/relationships/image" Target="../media/image678.png"/><Relationship Id="rId103" Type="http://schemas.openxmlformats.org/officeDocument/2006/relationships/image" Target="../media/image700.png"/><Relationship Id="rId108" Type="http://schemas.openxmlformats.org/officeDocument/2006/relationships/customXml" Target="../ink/ink6073.xml"/><Relationship Id="rId54" Type="http://schemas.openxmlformats.org/officeDocument/2006/relationships/customXml" Target="../ink/ink6046.xml"/><Relationship Id="rId70" Type="http://schemas.openxmlformats.org/officeDocument/2006/relationships/customXml" Target="../ink/ink6054.xml"/><Relationship Id="rId75" Type="http://schemas.openxmlformats.org/officeDocument/2006/relationships/image" Target="../media/image686.png"/><Relationship Id="rId91" Type="http://schemas.openxmlformats.org/officeDocument/2006/relationships/image" Target="../media/image694.png"/><Relationship Id="rId96" Type="http://schemas.openxmlformats.org/officeDocument/2006/relationships/customXml" Target="../ink/ink606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022.xml"/><Relationship Id="rId15" Type="http://schemas.openxmlformats.org/officeDocument/2006/relationships/image" Target="../media/image656.png"/><Relationship Id="rId23" Type="http://schemas.openxmlformats.org/officeDocument/2006/relationships/image" Target="../media/image660.png"/><Relationship Id="rId28" Type="http://schemas.openxmlformats.org/officeDocument/2006/relationships/customXml" Target="../ink/ink6033.xml"/><Relationship Id="rId36" Type="http://schemas.openxmlformats.org/officeDocument/2006/relationships/customXml" Target="../ink/ink6037.xml"/><Relationship Id="rId49" Type="http://schemas.openxmlformats.org/officeDocument/2006/relationships/image" Target="../media/image673.png"/><Relationship Id="rId57" Type="http://schemas.openxmlformats.org/officeDocument/2006/relationships/image" Target="../media/image677.png"/><Relationship Id="rId106" Type="http://schemas.openxmlformats.org/officeDocument/2006/relationships/customXml" Target="../ink/ink6072.xml"/><Relationship Id="rId114" Type="http://schemas.openxmlformats.org/officeDocument/2006/relationships/customXml" Target="../ink/ink6076.xml"/><Relationship Id="rId10" Type="http://schemas.openxmlformats.org/officeDocument/2006/relationships/customXml" Target="../ink/ink6024.xml"/><Relationship Id="rId31" Type="http://schemas.openxmlformats.org/officeDocument/2006/relationships/image" Target="../media/image664.png"/><Relationship Id="rId44" Type="http://schemas.openxmlformats.org/officeDocument/2006/relationships/customXml" Target="../ink/ink6041.xml"/><Relationship Id="rId52" Type="http://schemas.openxmlformats.org/officeDocument/2006/relationships/customXml" Target="../ink/ink6045.xml"/><Relationship Id="rId60" Type="http://schemas.openxmlformats.org/officeDocument/2006/relationships/customXml" Target="../ink/ink6049.xml"/><Relationship Id="rId65" Type="http://schemas.openxmlformats.org/officeDocument/2006/relationships/image" Target="../media/image681.png"/><Relationship Id="rId73" Type="http://schemas.openxmlformats.org/officeDocument/2006/relationships/image" Target="../media/image685.png"/><Relationship Id="rId78" Type="http://schemas.openxmlformats.org/officeDocument/2006/relationships/customXml" Target="../ink/ink6058.xml"/><Relationship Id="rId81" Type="http://schemas.openxmlformats.org/officeDocument/2006/relationships/image" Target="../media/image689.png"/><Relationship Id="rId86" Type="http://schemas.openxmlformats.org/officeDocument/2006/relationships/customXml" Target="../ink/ink6062.xml"/><Relationship Id="rId94" Type="http://schemas.openxmlformats.org/officeDocument/2006/relationships/customXml" Target="../ink/ink6066.xml"/><Relationship Id="rId99" Type="http://schemas.openxmlformats.org/officeDocument/2006/relationships/image" Target="../media/image698.png"/><Relationship Id="rId101" Type="http://schemas.openxmlformats.org/officeDocument/2006/relationships/image" Target="../media/image699.png"/><Relationship Id="rId4" Type="http://schemas.openxmlformats.org/officeDocument/2006/relationships/customXml" Target="../ink/ink6021.xml"/><Relationship Id="rId9" Type="http://schemas.openxmlformats.org/officeDocument/2006/relationships/image" Target="../media/image653.png"/><Relationship Id="rId13" Type="http://schemas.openxmlformats.org/officeDocument/2006/relationships/image" Target="../media/image655.png"/><Relationship Id="rId18" Type="http://schemas.openxmlformats.org/officeDocument/2006/relationships/customXml" Target="../ink/ink6028.xml"/><Relationship Id="rId39" Type="http://schemas.openxmlformats.org/officeDocument/2006/relationships/image" Target="../media/image668.png"/><Relationship Id="rId109" Type="http://schemas.openxmlformats.org/officeDocument/2006/relationships/image" Target="../media/image706.png"/><Relationship Id="rId34" Type="http://schemas.openxmlformats.org/officeDocument/2006/relationships/customXml" Target="../ink/ink6036.xml"/><Relationship Id="rId50" Type="http://schemas.openxmlformats.org/officeDocument/2006/relationships/customXml" Target="../ink/ink6044.xml"/><Relationship Id="rId55" Type="http://schemas.openxmlformats.org/officeDocument/2006/relationships/image" Target="../media/image676.png"/><Relationship Id="rId76" Type="http://schemas.openxmlformats.org/officeDocument/2006/relationships/customXml" Target="../ink/ink6057.xml"/><Relationship Id="rId97" Type="http://schemas.openxmlformats.org/officeDocument/2006/relationships/image" Target="../media/image697.png"/><Relationship Id="rId104" Type="http://schemas.openxmlformats.org/officeDocument/2006/relationships/customXml" Target="../ink/ink6071.xml"/><Relationship Id="rId7" Type="http://schemas.openxmlformats.org/officeDocument/2006/relationships/image" Target="../media/image652.png"/><Relationship Id="rId71" Type="http://schemas.openxmlformats.org/officeDocument/2006/relationships/image" Target="../media/image684.png"/><Relationship Id="rId92" Type="http://schemas.openxmlformats.org/officeDocument/2006/relationships/customXml" Target="../ink/ink6065.xml"/><Relationship Id="rId2" Type="http://schemas.openxmlformats.org/officeDocument/2006/relationships/customXml" Target="../ink/ink6020.xml"/><Relationship Id="rId29" Type="http://schemas.openxmlformats.org/officeDocument/2006/relationships/image" Target="../media/image663.png"/><Relationship Id="rId24" Type="http://schemas.openxmlformats.org/officeDocument/2006/relationships/customXml" Target="../ink/ink6031.xml"/><Relationship Id="rId40" Type="http://schemas.openxmlformats.org/officeDocument/2006/relationships/customXml" Target="../ink/ink6039.xml"/><Relationship Id="rId45" Type="http://schemas.openxmlformats.org/officeDocument/2006/relationships/image" Target="../media/image671.png"/><Relationship Id="rId66" Type="http://schemas.openxmlformats.org/officeDocument/2006/relationships/customXml" Target="../ink/ink6052.xml"/><Relationship Id="rId87" Type="http://schemas.openxmlformats.org/officeDocument/2006/relationships/image" Target="../media/image692.png"/><Relationship Id="rId110" Type="http://schemas.openxmlformats.org/officeDocument/2006/relationships/customXml" Target="../ink/ink6074.xml"/><Relationship Id="rId115" Type="http://schemas.openxmlformats.org/officeDocument/2006/relationships/image" Target="../media/image709.png"/><Relationship Id="rId61" Type="http://schemas.openxmlformats.org/officeDocument/2006/relationships/image" Target="../media/image679.png"/><Relationship Id="rId82" Type="http://schemas.openxmlformats.org/officeDocument/2006/relationships/customXml" Target="../ink/ink6060.xml"/><Relationship Id="rId19" Type="http://schemas.openxmlformats.org/officeDocument/2006/relationships/image" Target="../media/image658.png"/><Relationship Id="rId14" Type="http://schemas.openxmlformats.org/officeDocument/2006/relationships/customXml" Target="../ink/ink6026.xml"/><Relationship Id="rId30" Type="http://schemas.openxmlformats.org/officeDocument/2006/relationships/customXml" Target="../ink/ink6034.xml"/><Relationship Id="rId35" Type="http://schemas.openxmlformats.org/officeDocument/2006/relationships/image" Target="../media/image666.png"/><Relationship Id="rId56" Type="http://schemas.openxmlformats.org/officeDocument/2006/relationships/customXml" Target="../ink/ink6047.xml"/><Relationship Id="rId77" Type="http://schemas.openxmlformats.org/officeDocument/2006/relationships/image" Target="../media/image687.png"/><Relationship Id="rId100" Type="http://schemas.openxmlformats.org/officeDocument/2006/relationships/customXml" Target="../ink/ink6069.xml"/><Relationship Id="rId105" Type="http://schemas.openxmlformats.org/officeDocument/2006/relationships/image" Target="../media/image701.png"/><Relationship Id="rId8" Type="http://schemas.openxmlformats.org/officeDocument/2006/relationships/customXml" Target="../ink/ink6023.xml"/><Relationship Id="rId51" Type="http://schemas.openxmlformats.org/officeDocument/2006/relationships/image" Target="../media/image674.png"/><Relationship Id="rId72" Type="http://schemas.openxmlformats.org/officeDocument/2006/relationships/customXml" Target="../ink/ink6055.xml"/><Relationship Id="rId93" Type="http://schemas.openxmlformats.org/officeDocument/2006/relationships/image" Target="../media/image695.png"/><Relationship Id="rId98" Type="http://schemas.openxmlformats.org/officeDocument/2006/relationships/customXml" Target="../ink/ink6068.xml"/><Relationship Id="rId3" Type="http://schemas.openxmlformats.org/officeDocument/2006/relationships/image" Target="../media/image650.png"/><Relationship Id="rId25" Type="http://schemas.openxmlformats.org/officeDocument/2006/relationships/image" Target="../media/image661.png"/><Relationship Id="rId46" Type="http://schemas.openxmlformats.org/officeDocument/2006/relationships/customXml" Target="../ink/ink6042.xml"/><Relationship Id="rId67" Type="http://schemas.openxmlformats.org/officeDocument/2006/relationships/image" Target="../media/image682.png"/><Relationship Id="rId20" Type="http://schemas.openxmlformats.org/officeDocument/2006/relationships/customXml" Target="../ink/ink6029.xml"/><Relationship Id="rId41" Type="http://schemas.openxmlformats.org/officeDocument/2006/relationships/image" Target="../media/image669.png"/><Relationship Id="rId62" Type="http://schemas.openxmlformats.org/officeDocument/2006/relationships/customXml" Target="../ink/ink6050.xml"/><Relationship Id="rId83" Type="http://schemas.openxmlformats.org/officeDocument/2006/relationships/image" Target="../media/image690.png"/><Relationship Id="rId88" Type="http://schemas.openxmlformats.org/officeDocument/2006/relationships/customXml" Target="../ink/ink6063.xml"/><Relationship Id="rId111" Type="http://schemas.openxmlformats.org/officeDocument/2006/relationships/image" Target="../media/image707.png"/></Relationships>
</file>

<file path=ppt/slides/_rels/slide13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089.xml"/><Relationship Id="rId117" Type="http://schemas.openxmlformats.org/officeDocument/2006/relationships/image" Target="../media/image710.png"/><Relationship Id="rId21" Type="http://schemas.openxmlformats.org/officeDocument/2006/relationships/image" Target="../media/image659.png"/><Relationship Id="rId42" Type="http://schemas.openxmlformats.org/officeDocument/2006/relationships/customXml" Target="../ink/ink6097.xml"/><Relationship Id="rId47" Type="http://schemas.openxmlformats.org/officeDocument/2006/relationships/image" Target="../media/image672.png"/><Relationship Id="rId63" Type="http://schemas.openxmlformats.org/officeDocument/2006/relationships/image" Target="../media/image680.png"/><Relationship Id="rId68" Type="http://schemas.openxmlformats.org/officeDocument/2006/relationships/customXml" Target="../ink/ink6110.xml"/><Relationship Id="rId84" Type="http://schemas.openxmlformats.org/officeDocument/2006/relationships/customXml" Target="../ink/ink6118.xml"/><Relationship Id="rId89" Type="http://schemas.openxmlformats.org/officeDocument/2006/relationships/image" Target="../media/image693.png"/><Relationship Id="rId112" Type="http://schemas.openxmlformats.org/officeDocument/2006/relationships/customXml" Target="../ink/ink6132.xml"/><Relationship Id="rId16" Type="http://schemas.openxmlformats.org/officeDocument/2006/relationships/customXml" Target="../ink/ink6084.xml"/><Relationship Id="rId107" Type="http://schemas.openxmlformats.org/officeDocument/2006/relationships/image" Target="../media/image702.png"/><Relationship Id="rId11" Type="http://schemas.openxmlformats.org/officeDocument/2006/relationships/image" Target="../media/image654.png"/><Relationship Id="rId32" Type="http://schemas.openxmlformats.org/officeDocument/2006/relationships/customXml" Target="../ink/ink6092.xml"/><Relationship Id="rId37" Type="http://schemas.openxmlformats.org/officeDocument/2006/relationships/image" Target="../media/image667.png"/><Relationship Id="rId53" Type="http://schemas.openxmlformats.org/officeDocument/2006/relationships/image" Target="../media/image675.png"/><Relationship Id="rId58" Type="http://schemas.openxmlformats.org/officeDocument/2006/relationships/customXml" Target="../ink/ink6105.xml"/><Relationship Id="rId74" Type="http://schemas.openxmlformats.org/officeDocument/2006/relationships/customXml" Target="../ink/ink6113.xml"/><Relationship Id="rId79" Type="http://schemas.openxmlformats.org/officeDocument/2006/relationships/image" Target="../media/image688.png"/><Relationship Id="rId102" Type="http://schemas.openxmlformats.org/officeDocument/2006/relationships/customXml" Target="../ink/ink6127.xml"/><Relationship Id="rId123" Type="http://schemas.openxmlformats.org/officeDocument/2006/relationships/image" Target="../media/image713.png"/><Relationship Id="rId5" Type="http://schemas.openxmlformats.org/officeDocument/2006/relationships/image" Target="../media/image651.png"/><Relationship Id="rId90" Type="http://schemas.openxmlformats.org/officeDocument/2006/relationships/customXml" Target="../ink/ink6121.xml"/><Relationship Id="rId95" Type="http://schemas.openxmlformats.org/officeDocument/2006/relationships/image" Target="../media/image696.png"/><Relationship Id="rId22" Type="http://schemas.openxmlformats.org/officeDocument/2006/relationships/customXml" Target="../ink/ink6087.xml"/><Relationship Id="rId27" Type="http://schemas.openxmlformats.org/officeDocument/2006/relationships/image" Target="../media/image662.png"/><Relationship Id="rId43" Type="http://schemas.openxmlformats.org/officeDocument/2006/relationships/image" Target="../media/image670.png"/><Relationship Id="rId48" Type="http://schemas.openxmlformats.org/officeDocument/2006/relationships/customXml" Target="../ink/ink6100.xml"/><Relationship Id="rId64" Type="http://schemas.openxmlformats.org/officeDocument/2006/relationships/customXml" Target="../ink/ink6108.xml"/><Relationship Id="rId69" Type="http://schemas.openxmlformats.org/officeDocument/2006/relationships/image" Target="../media/image683.png"/><Relationship Id="rId113" Type="http://schemas.openxmlformats.org/officeDocument/2006/relationships/image" Target="../media/image708.png"/><Relationship Id="rId118" Type="http://schemas.openxmlformats.org/officeDocument/2006/relationships/customXml" Target="../ink/ink6135.xml"/><Relationship Id="rId80" Type="http://schemas.openxmlformats.org/officeDocument/2006/relationships/customXml" Target="../ink/ink6116.xml"/><Relationship Id="rId85" Type="http://schemas.openxmlformats.org/officeDocument/2006/relationships/image" Target="../media/image691.png"/><Relationship Id="rId12" Type="http://schemas.openxmlformats.org/officeDocument/2006/relationships/customXml" Target="../ink/ink6082.xml"/><Relationship Id="rId17" Type="http://schemas.openxmlformats.org/officeDocument/2006/relationships/image" Target="../media/image657.png"/><Relationship Id="rId33" Type="http://schemas.openxmlformats.org/officeDocument/2006/relationships/image" Target="../media/image665.png"/><Relationship Id="rId38" Type="http://schemas.openxmlformats.org/officeDocument/2006/relationships/customXml" Target="../ink/ink6095.xml"/><Relationship Id="rId59" Type="http://schemas.openxmlformats.org/officeDocument/2006/relationships/image" Target="../media/image678.png"/><Relationship Id="rId103" Type="http://schemas.openxmlformats.org/officeDocument/2006/relationships/image" Target="../media/image700.png"/><Relationship Id="rId108" Type="http://schemas.openxmlformats.org/officeDocument/2006/relationships/customXml" Target="../ink/ink6130.xml"/><Relationship Id="rId54" Type="http://schemas.openxmlformats.org/officeDocument/2006/relationships/customXml" Target="../ink/ink6103.xml"/><Relationship Id="rId70" Type="http://schemas.openxmlformats.org/officeDocument/2006/relationships/customXml" Target="../ink/ink6111.xml"/><Relationship Id="rId75" Type="http://schemas.openxmlformats.org/officeDocument/2006/relationships/image" Target="../media/image686.png"/><Relationship Id="rId91" Type="http://schemas.openxmlformats.org/officeDocument/2006/relationships/image" Target="../media/image694.png"/><Relationship Id="rId96" Type="http://schemas.openxmlformats.org/officeDocument/2006/relationships/customXml" Target="../ink/ink612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079.xml"/><Relationship Id="rId23" Type="http://schemas.openxmlformats.org/officeDocument/2006/relationships/image" Target="../media/image660.png"/><Relationship Id="rId28" Type="http://schemas.openxmlformats.org/officeDocument/2006/relationships/customXml" Target="../ink/ink6090.xml"/><Relationship Id="rId49" Type="http://schemas.openxmlformats.org/officeDocument/2006/relationships/image" Target="../media/image673.png"/><Relationship Id="rId114" Type="http://schemas.openxmlformats.org/officeDocument/2006/relationships/customXml" Target="../ink/ink6133.xml"/><Relationship Id="rId119" Type="http://schemas.openxmlformats.org/officeDocument/2006/relationships/image" Target="../media/image711.png"/><Relationship Id="rId44" Type="http://schemas.openxmlformats.org/officeDocument/2006/relationships/customXml" Target="../ink/ink6098.xml"/><Relationship Id="rId60" Type="http://schemas.openxmlformats.org/officeDocument/2006/relationships/customXml" Target="../ink/ink6106.xml"/><Relationship Id="rId65" Type="http://schemas.openxmlformats.org/officeDocument/2006/relationships/image" Target="../media/image681.png"/><Relationship Id="rId81" Type="http://schemas.openxmlformats.org/officeDocument/2006/relationships/image" Target="../media/image689.png"/><Relationship Id="rId86" Type="http://schemas.openxmlformats.org/officeDocument/2006/relationships/customXml" Target="../ink/ink6119.xml"/><Relationship Id="rId4" Type="http://schemas.openxmlformats.org/officeDocument/2006/relationships/customXml" Target="../ink/ink6078.xml"/><Relationship Id="rId9" Type="http://schemas.openxmlformats.org/officeDocument/2006/relationships/image" Target="../media/image653.png"/><Relationship Id="rId13" Type="http://schemas.openxmlformats.org/officeDocument/2006/relationships/image" Target="../media/image655.png"/><Relationship Id="rId18" Type="http://schemas.openxmlformats.org/officeDocument/2006/relationships/customXml" Target="../ink/ink6085.xml"/><Relationship Id="rId39" Type="http://schemas.openxmlformats.org/officeDocument/2006/relationships/image" Target="../media/image668.png"/><Relationship Id="rId109" Type="http://schemas.openxmlformats.org/officeDocument/2006/relationships/image" Target="../media/image706.png"/><Relationship Id="rId34" Type="http://schemas.openxmlformats.org/officeDocument/2006/relationships/customXml" Target="../ink/ink6093.xml"/><Relationship Id="rId50" Type="http://schemas.openxmlformats.org/officeDocument/2006/relationships/customXml" Target="../ink/ink6101.xml"/><Relationship Id="rId55" Type="http://schemas.openxmlformats.org/officeDocument/2006/relationships/image" Target="../media/image676.png"/><Relationship Id="rId76" Type="http://schemas.openxmlformats.org/officeDocument/2006/relationships/customXml" Target="../ink/ink6114.xml"/><Relationship Id="rId97" Type="http://schemas.openxmlformats.org/officeDocument/2006/relationships/image" Target="../media/image697.png"/><Relationship Id="rId104" Type="http://schemas.openxmlformats.org/officeDocument/2006/relationships/customXml" Target="../ink/ink6128.xml"/><Relationship Id="rId120" Type="http://schemas.openxmlformats.org/officeDocument/2006/relationships/customXml" Target="../ink/ink6136.xml"/><Relationship Id="rId7" Type="http://schemas.openxmlformats.org/officeDocument/2006/relationships/image" Target="../media/image652.png"/><Relationship Id="rId71" Type="http://schemas.openxmlformats.org/officeDocument/2006/relationships/image" Target="../media/image684.png"/><Relationship Id="rId92" Type="http://schemas.openxmlformats.org/officeDocument/2006/relationships/customXml" Target="../ink/ink6122.xml"/><Relationship Id="rId2" Type="http://schemas.openxmlformats.org/officeDocument/2006/relationships/customXml" Target="../ink/ink6077.xml"/><Relationship Id="rId29" Type="http://schemas.openxmlformats.org/officeDocument/2006/relationships/image" Target="../media/image663.png"/><Relationship Id="rId24" Type="http://schemas.openxmlformats.org/officeDocument/2006/relationships/customXml" Target="../ink/ink6088.xml"/><Relationship Id="rId40" Type="http://schemas.openxmlformats.org/officeDocument/2006/relationships/customXml" Target="../ink/ink6096.xml"/><Relationship Id="rId45" Type="http://schemas.openxmlformats.org/officeDocument/2006/relationships/image" Target="../media/image671.png"/><Relationship Id="rId66" Type="http://schemas.openxmlformats.org/officeDocument/2006/relationships/customXml" Target="../ink/ink6109.xml"/><Relationship Id="rId87" Type="http://schemas.openxmlformats.org/officeDocument/2006/relationships/image" Target="../media/image692.png"/><Relationship Id="rId110" Type="http://schemas.openxmlformats.org/officeDocument/2006/relationships/customXml" Target="../ink/ink6131.xml"/><Relationship Id="rId115" Type="http://schemas.openxmlformats.org/officeDocument/2006/relationships/image" Target="../media/image709.png"/><Relationship Id="rId61" Type="http://schemas.openxmlformats.org/officeDocument/2006/relationships/image" Target="../media/image679.png"/><Relationship Id="rId82" Type="http://schemas.openxmlformats.org/officeDocument/2006/relationships/customXml" Target="../ink/ink6117.xml"/><Relationship Id="rId19" Type="http://schemas.openxmlformats.org/officeDocument/2006/relationships/image" Target="../media/image658.png"/><Relationship Id="rId14" Type="http://schemas.openxmlformats.org/officeDocument/2006/relationships/customXml" Target="../ink/ink6083.xml"/><Relationship Id="rId30" Type="http://schemas.openxmlformats.org/officeDocument/2006/relationships/customXml" Target="../ink/ink6091.xml"/><Relationship Id="rId35" Type="http://schemas.openxmlformats.org/officeDocument/2006/relationships/image" Target="../media/image666.png"/><Relationship Id="rId56" Type="http://schemas.openxmlformats.org/officeDocument/2006/relationships/customXml" Target="../ink/ink6104.xml"/><Relationship Id="rId77" Type="http://schemas.openxmlformats.org/officeDocument/2006/relationships/image" Target="../media/image687.png"/><Relationship Id="rId100" Type="http://schemas.openxmlformats.org/officeDocument/2006/relationships/customXml" Target="../ink/ink6126.xml"/><Relationship Id="rId105" Type="http://schemas.openxmlformats.org/officeDocument/2006/relationships/image" Target="../media/image701.png"/><Relationship Id="rId8" Type="http://schemas.openxmlformats.org/officeDocument/2006/relationships/customXml" Target="../ink/ink6080.xml"/><Relationship Id="rId51" Type="http://schemas.openxmlformats.org/officeDocument/2006/relationships/image" Target="../media/image674.png"/><Relationship Id="rId72" Type="http://schemas.openxmlformats.org/officeDocument/2006/relationships/customXml" Target="../ink/ink6112.xml"/><Relationship Id="rId93" Type="http://schemas.openxmlformats.org/officeDocument/2006/relationships/image" Target="../media/image695.png"/><Relationship Id="rId98" Type="http://schemas.openxmlformats.org/officeDocument/2006/relationships/customXml" Target="../ink/ink6125.xml"/><Relationship Id="rId121" Type="http://schemas.openxmlformats.org/officeDocument/2006/relationships/image" Target="../media/image712.png"/><Relationship Id="rId3" Type="http://schemas.openxmlformats.org/officeDocument/2006/relationships/image" Target="../media/image650.png"/><Relationship Id="rId25" Type="http://schemas.openxmlformats.org/officeDocument/2006/relationships/image" Target="../media/image661.png"/><Relationship Id="rId46" Type="http://schemas.openxmlformats.org/officeDocument/2006/relationships/customXml" Target="../ink/ink6099.xml"/><Relationship Id="rId67" Type="http://schemas.openxmlformats.org/officeDocument/2006/relationships/image" Target="../media/image682.png"/><Relationship Id="rId116" Type="http://schemas.openxmlformats.org/officeDocument/2006/relationships/customXml" Target="../ink/ink6134.xml"/><Relationship Id="rId20" Type="http://schemas.openxmlformats.org/officeDocument/2006/relationships/customXml" Target="../ink/ink6086.xml"/><Relationship Id="rId41" Type="http://schemas.openxmlformats.org/officeDocument/2006/relationships/image" Target="../media/image669.png"/><Relationship Id="rId62" Type="http://schemas.openxmlformats.org/officeDocument/2006/relationships/customXml" Target="../ink/ink6107.xml"/><Relationship Id="rId83" Type="http://schemas.openxmlformats.org/officeDocument/2006/relationships/image" Target="../media/image690.png"/><Relationship Id="rId88" Type="http://schemas.openxmlformats.org/officeDocument/2006/relationships/customXml" Target="../ink/ink6120.xml"/><Relationship Id="rId111" Type="http://schemas.openxmlformats.org/officeDocument/2006/relationships/image" Target="../media/image707.png"/><Relationship Id="rId15" Type="http://schemas.openxmlformats.org/officeDocument/2006/relationships/image" Target="../media/image656.png"/><Relationship Id="rId36" Type="http://schemas.openxmlformats.org/officeDocument/2006/relationships/customXml" Target="../ink/ink6094.xml"/><Relationship Id="rId57" Type="http://schemas.openxmlformats.org/officeDocument/2006/relationships/image" Target="../media/image677.png"/><Relationship Id="rId106" Type="http://schemas.openxmlformats.org/officeDocument/2006/relationships/customXml" Target="../ink/ink6129.xml"/><Relationship Id="rId10" Type="http://schemas.openxmlformats.org/officeDocument/2006/relationships/customXml" Target="../ink/ink6081.xml"/><Relationship Id="rId31" Type="http://schemas.openxmlformats.org/officeDocument/2006/relationships/image" Target="../media/image664.png"/><Relationship Id="rId52" Type="http://schemas.openxmlformats.org/officeDocument/2006/relationships/customXml" Target="../ink/ink6102.xml"/><Relationship Id="rId73" Type="http://schemas.openxmlformats.org/officeDocument/2006/relationships/image" Target="../media/image685.png"/><Relationship Id="rId78" Type="http://schemas.openxmlformats.org/officeDocument/2006/relationships/customXml" Target="../ink/ink6115.xml"/><Relationship Id="rId94" Type="http://schemas.openxmlformats.org/officeDocument/2006/relationships/customXml" Target="../ink/ink6123.xml"/><Relationship Id="rId99" Type="http://schemas.openxmlformats.org/officeDocument/2006/relationships/image" Target="../media/image698.png"/><Relationship Id="rId101" Type="http://schemas.openxmlformats.org/officeDocument/2006/relationships/image" Target="../media/image699.png"/><Relationship Id="rId122" Type="http://schemas.openxmlformats.org/officeDocument/2006/relationships/customXml" Target="../ink/ink6137.xml"/></Relationships>
</file>

<file path=ppt/slides/_rels/slide13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10.png"/><Relationship Id="rId21" Type="http://schemas.openxmlformats.org/officeDocument/2006/relationships/image" Target="../media/image659.png"/><Relationship Id="rId42" Type="http://schemas.openxmlformats.org/officeDocument/2006/relationships/customXml" Target="../ink/ink6158.xml"/><Relationship Id="rId63" Type="http://schemas.openxmlformats.org/officeDocument/2006/relationships/image" Target="../media/image680.png"/><Relationship Id="rId84" Type="http://schemas.openxmlformats.org/officeDocument/2006/relationships/customXml" Target="../ink/ink6179.xml"/><Relationship Id="rId138" Type="http://schemas.openxmlformats.org/officeDocument/2006/relationships/customXml" Target="../ink/ink6206.xml"/><Relationship Id="rId107" Type="http://schemas.openxmlformats.org/officeDocument/2006/relationships/image" Target="../media/image702.png"/><Relationship Id="rId11" Type="http://schemas.openxmlformats.org/officeDocument/2006/relationships/image" Target="../media/image654.png"/><Relationship Id="rId32" Type="http://schemas.openxmlformats.org/officeDocument/2006/relationships/customXml" Target="../ink/ink6153.xml"/><Relationship Id="rId37" Type="http://schemas.openxmlformats.org/officeDocument/2006/relationships/image" Target="../media/image667.png"/><Relationship Id="rId53" Type="http://schemas.openxmlformats.org/officeDocument/2006/relationships/image" Target="../media/image675.png"/><Relationship Id="rId58" Type="http://schemas.openxmlformats.org/officeDocument/2006/relationships/customXml" Target="../ink/ink6166.xml"/><Relationship Id="rId74" Type="http://schemas.openxmlformats.org/officeDocument/2006/relationships/customXml" Target="../ink/ink6174.xml"/><Relationship Id="rId79" Type="http://schemas.openxmlformats.org/officeDocument/2006/relationships/image" Target="../media/image688.png"/><Relationship Id="rId102" Type="http://schemas.openxmlformats.org/officeDocument/2006/relationships/customXml" Target="../ink/ink6188.xml"/><Relationship Id="rId123" Type="http://schemas.openxmlformats.org/officeDocument/2006/relationships/image" Target="../media/image713.png"/><Relationship Id="rId128" Type="http://schemas.openxmlformats.org/officeDocument/2006/relationships/customXml" Target="../ink/ink6201.xml"/><Relationship Id="rId5" Type="http://schemas.openxmlformats.org/officeDocument/2006/relationships/image" Target="../media/image651.png"/><Relationship Id="rId90" Type="http://schemas.openxmlformats.org/officeDocument/2006/relationships/customXml" Target="../ink/ink6182.xml"/><Relationship Id="rId95" Type="http://schemas.openxmlformats.org/officeDocument/2006/relationships/image" Target="../media/image696.png"/><Relationship Id="rId22" Type="http://schemas.openxmlformats.org/officeDocument/2006/relationships/customXml" Target="../ink/ink6148.xml"/><Relationship Id="rId27" Type="http://schemas.openxmlformats.org/officeDocument/2006/relationships/image" Target="../media/image662.png"/><Relationship Id="rId43" Type="http://schemas.openxmlformats.org/officeDocument/2006/relationships/image" Target="../media/image670.png"/><Relationship Id="rId48" Type="http://schemas.openxmlformats.org/officeDocument/2006/relationships/customXml" Target="../ink/ink6161.xml"/><Relationship Id="rId64" Type="http://schemas.openxmlformats.org/officeDocument/2006/relationships/customXml" Target="../ink/ink6169.xml"/><Relationship Id="rId69" Type="http://schemas.openxmlformats.org/officeDocument/2006/relationships/image" Target="../media/image683.png"/><Relationship Id="rId113" Type="http://schemas.openxmlformats.org/officeDocument/2006/relationships/image" Target="../media/image708.png"/><Relationship Id="rId118" Type="http://schemas.openxmlformats.org/officeDocument/2006/relationships/customXml" Target="../ink/ink6196.xml"/><Relationship Id="rId134" Type="http://schemas.openxmlformats.org/officeDocument/2006/relationships/customXml" Target="../ink/ink6204.xml"/><Relationship Id="rId139" Type="http://schemas.openxmlformats.org/officeDocument/2006/relationships/image" Target="../media/image720.png"/><Relationship Id="rId80" Type="http://schemas.openxmlformats.org/officeDocument/2006/relationships/customXml" Target="../ink/ink6177.xml"/><Relationship Id="rId85" Type="http://schemas.openxmlformats.org/officeDocument/2006/relationships/image" Target="../media/image691.png"/><Relationship Id="rId12" Type="http://schemas.openxmlformats.org/officeDocument/2006/relationships/customXml" Target="../ink/ink6143.xml"/><Relationship Id="rId17" Type="http://schemas.openxmlformats.org/officeDocument/2006/relationships/image" Target="../media/image657.png"/><Relationship Id="rId33" Type="http://schemas.openxmlformats.org/officeDocument/2006/relationships/image" Target="../media/image665.png"/><Relationship Id="rId38" Type="http://schemas.openxmlformats.org/officeDocument/2006/relationships/customXml" Target="../ink/ink6156.xml"/><Relationship Id="rId59" Type="http://schemas.openxmlformats.org/officeDocument/2006/relationships/image" Target="../media/image678.png"/><Relationship Id="rId103" Type="http://schemas.openxmlformats.org/officeDocument/2006/relationships/image" Target="../media/image700.png"/><Relationship Id="rId108" Type="http://schemas.openxmlformats.org/officeDocument/2006/relationships/customXml" Target="../ink/ink6191.xml"/><Relationship Id="rId124" Type="http://schemas.openxmlformats.org/officeDocument/2006/relationships/customXml" Target="../ink/ink6199.xml"/><Relationship Id="rId129" Type="http://schemas.openxmlformats.org/officeDocument/2006/relationships/image" Target="../media/image144.png"/><Relationship Id="rId54" Type="http://schemas.openxmlformats.org/officeDocument/2006/relationships/customXml" Target="../ink/ink6164.xml"/><Relationship Id="rId70" Type="http://schemas.openxmlformats.org/officeDocument/2006/relationships/customXml" Target="../ink/ink6172.xml"/><Relationship Id="rId75" Type="http://schemas.openxmlformats.org/officeDocument/2006/relationships/image" Target="../media/image686.png"/><Relationship Id="rId91" Type="http://schemas.openxmlformats.org/officeDocument/2006/relationships/image" Target="../media/image694.png"/><Relationship Id="rId96" Type="http://schemas.openxmlformats.org/officeDocument/2006/relationships/customXml" Target="../ink/ink6185.xml"/><Relationship Id="rId140" Type="http://schemas.openxmlformats.org/officeDocument/2006/relationships/customXml" Target="../ink/ink620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140.xml"/><Relationship Id="rId23" Type="http://schemas.openxmlformats.org/officeDocument/2006/relationships/image" Target="../media/image660.png"/><Relationship Id="rId28" Type="http://schemas.openxmlformats.org/officeDocument/2006/relationships/customXml" Target="../ink/ink6151.xml"/><Relationship Id="rId49" Type="http://schemas.openxmlformats.org/officeDocument/2006/relationships/image" Target="../media/image673.png"/><Relationship Id="rId114" Type="http://schemas.openxmlformats.org/officeDocument/2006/relationships/customXml" Target="../ink/ink6194.xml"/><Relationship Id="rId119" Type="http://schemas.openxmlformats.org/officeDocument/2006/relationships/image" Target="../media/image711.png"/><Relationship Id="rId44" Type="http://schemas.openxmlformats.org/officeDocument/2006/relationships/customXml" Target="../ink/ink6159.xml"/><Relationship Id="rId60" Type="http://schemas.openxmlformats.org/officeDocument/2006/relationships/customXml" Target="../ink/ink6167.xml"/><Relationship Id="rId65" Type="http://schemas.openxmlformats.org/officeDocument/2006/relationships/image" Target="../media/image681.png"/><Relationship Id="rId81" Type="http://schemas.openxmlformats.org/officeDocument/2006/relationships/image" Target="../media/image689.png"/><Relationship Id="rId86" Type="http://schemas.openxmlformats.org/officeDocument/2006/relationships/customXml" Target="../ink/ink6180.xml"/><Relationship Id="rId130" Type="http://schemas.openxmlformats.org/officeDocument/2006/relationships/customXml" Target="../ink/ink6202.xml"/><Relationship Id="rId135" Type="http://schemas.openxmlformats.org/officeDocument/2006/relationships/image" Target="../media/image718.png"/><Relationship Id="rId13" Type="http://schemas.openxmlformats.org/officeDocument/2006/relationships/image" Target="../media/image655.png"/><Relationship Id="rId18" Type="http://schemas.openxmlformats.org/officeDocument/2006/relationships/customXml" Target="../ink/ink6146.xml"/><Relationship Id="rId39" Type="http://schemas.openxmlformats.org/officeDocument/2006/relationships/image" Target="../media/image668.png"/><Relationship Id="rId109" Type="http://schemas.openxmlformats.org/officeDocument/2006/relationships/image" Target="../media/image706.png"/><Relationship Id="rId34" Type="http://schemas.openxmlformats.org/officeDocument/2006/relationships/customXml" Target="../ink/ink6154.xml"/><Relationship Id="rId50" Type="http://schemas.openxmlformats.org/officeDocument/2006/relationships/customXml" Target="../ink/ink6162.xml"/><Relationship Id="rId55" Type="http://schemas.openxmlformats.org/officeDocument/2006/relationships/image" Target="../media/image676.png"/><Relationship Id="rId76" Type="http://schemas.openxmlformats.org/officeDocument/2006/relationships/customXml" Target="../ink/ink6175.xml"/><Relationship Id="rId97" Type="http://schemas.openxmlformats.org/officeDocument/2006/relationships/image" Target="../media/image697.png"/><Relationship Id="rId104" Type="http://schemas.openxmlformats.org/officeDocument/2006/relationships/customXml" Target="../ink/ink6189.xml"/><Relationship Id="rId120" Type="http://schemas.openxmlformats.org/officeDocument/2006/relationships/customXml" Target="../ink/ink6197.xml"/><Relationship Id="rId125" Type="http://schemas.openxmlformats.org/officeDocument/2006/relationships/image" Target="../media/image714.png"/><Relationship Id="rId141" Type="http://schemas.openxmlformats.org/officeDocument/2006/relationships/image" Target="../media/image721.png"/><Relationship Id="rId7" Type="http://schemas.openxmlformats.org/officeDocument/2006/relationships/image" Target="../media/image652.png"/><Relationship Id="rId71" Type="http://schemas.openxmlformats.org/officeDocument/2006/relationships/image" Target="../media/image684.png"/><Relationship Id="rId92" Type="http://schemas.openxmlformats.org/officeDocument/2006/relationships/customXml" Target="../ink/ink6183.xml"/><Relationship Id="rId2" Type="http://schemas.openxmlformats.org/officeDocument/2006/relationships/customXml" Target="../ink/ink6138.xml"/><Relationship Id="rId29" Type="http://schemas.openxmlformats.org/officeDocument/2006/relationships/image" Target="../media/image663.png"/><Relationship Id="rId24" Type="http://schemas.openxmlformats.org/officeDocument/2006/relationships/customXml" Target="../ink/ink6149.xml"/><Relationship Id="rId40" Type="http://schemas.openxmlformats.org/officeDocument/2006/relationships/customXml" Target="../ink/ink6157.xml"/><Relationship Id="rId45" Type="http://schemas.openxmlformats.org/officeDocument/2006/relationships/image" Target="../media/image671.png"/><Relationship Id="rId66" Type="http://schemas.openxmlformats.org/officeDocument/2006/relationships/customXml" Target="../ink/ink6170.xml"/><Relationship Id="rId87" Type="http://schemas.openxmlformats.org/officeDocument/2006/relationships/image" Target="../media/image692.png"/><Relationship Id="rId110" Type="http://schemas.openxmlformats.org/officeDocument/2006/relationships/customXml" Target="../ink/ink6192.xml"/><Relationship Id="rId115" Type="http://schemas.openxmlformats.org/officeDocument/2006/relationships/image" Target="../media/image709.png"/><Relationship Id="rId131" Type="http://schemas.openxmlformats.org/officeDocument/2006/relationships/image" Target="../media/image716.png"/><Relationship Id="rId136" Type="http://schemas.openxmlformats.org/officeDocument/2006/relationships/customXml" Target="../ink/ink6205.xml"/><Relationship Id="rId61" Type="http://schemas.openxmlformats.org/officeDocument/2006/relationships/image" Target="../media/image679.png"/><Relationship Id="rId82" Type="http://schemas.openxmlformats.org/officeDocument/2006/relationships/customXml" Target="../ink/ink6178.xml"/><Relationship Id="rId19" Type="http://schemas.openxmlformats.org/officeDocument/2006/relationships/image" Target="../media/image658.png"/><Relationship Id="rId14" Type="http://schemas.openxmlformats.org/officeDocument/2006/relationships/customXml" Target="../ink/ink6144.xml"/><Relationship Id="rId30" Type="http://schemas.openxmlformats.org/officeDocument/2006/relationships/customXml" Target="../ink/ink6152.xml"/><Relationship Id="rId35" Type="http://schemas.openxmlformats.org/officeDocument/2006/relationships/image" Target="../media/image666.png"/><Relationship Id="rId56" Type="http://schemas.openxmlformats.org/officeDocument/2006/relationships/customXml" Target="../ink/ink6165.xml"/><Relationship Id="rId77" Type="http://schemas.openxmlformats.org/officeDocument/2006/relationships/image" Target="../media/image687.png"/><Relationship Id="rId100" Type="http://schemas.openxmlformats.org/officeDocument/2006/relationships/customXml" Target="../ink/ink6187.xml"/><Relationship Id="rId105" Type="http://schemas.openxmlformats.org/officeDocument/2006/relationships/image" Target="../media/image701.png"/><Relationship Id="rId126" Type="http://schemas.openxmlformats.org/officeDocument/2006/relationships/customXml" Target="../ink/ink6200.xml"/><Relationship Id="rId8" Type="http://schemas.openxmlformats.org/officeDocument/2006/relationships/customXml" Target="../ink/ink6141.xml"/><Relationship Id="rId51" Type="http://schemas.openxmlformats.org/officeDocument/2006/relationships/image" Target="../media/image674.png"/><Relationship Id="rId72" Type="http://schemas.openxmlformats.org/officeDocument/2006/relationships/customXml" Target="../ink/ink6173.xml"/><Relationship Id="rId93" Type="http://schemas.openxmlformats.org/officeDocument/2006/relationships/image" Target="../media/image695.png"/><Relationship Id="rId98" Type="http://schemas.openxmlformats.org/officeDocument/2006/relationships/customXml" Target="../ink/ink6186.xml"/><Relationship Id="rId121" Type="http://schemas.openxmlformats.org/officeDocument/2006/relationships/image" Target="../media/image712.png"/><Relationship Id="rId142" Type="http://schemas.openxmlformats.org/officeDocument/2006/relationships/customXml" Target="../ink/ink6208.xml"/><Relationship Id="rId3" Type="http://schemas.openxmlformats.org/officeDocument/2006/relationships/image" Target="../media/image650.png"/><Relationship Id="rId25" Type="http://schemas.openxmlformats.org/officeDocument/2006/relationships/image" Target="../media/image661.png"/><Relationship Id="rId46" Type="http://schemas.openxmlformats.org/officeDocument/2006/relationships/customXml" Target="../ink/ink6160.xml"/><Relationship Id="rId67" Type="http://schemas.openxmlformats.org/officeDocument/2006/relationships/image" Target="../media/image682.png"/><Relationship Id="rId116" Type="http://schemas.openxmlformats.org/officeDocument/2006/relationships/customXml" Target="../ink/ink6195.xml"/><Relationship Id="rId137" Type="http://schemas.openxmlformats.org/officeDocument/2006/relationships/image" Target="../media/image719.png"/><Relationship Id="rId20" Type="http://schemas.openxmlformats.org/officeDocument/2006/relationships/customXml" Target="../ink/ink6147.xml"/><Relationship Id="rId41" Type="http://schemas.openxmlformats.org/officeDocument/2006/relationships/image" Target="../media/image669.png"/><Relationship Id="rId62" Type="http://schemas.openxmlformats.org/officeDocument/2006/relationships/customXml" Target="../ink/ink6168.xml"/><Relationship Id="rId83" Type="http://schemas.openxmlformats.org/officeDocument/2006/relationships/image" Target="../media/image690.png"/><Relationship Id="rId88" Type="http://schemas.openxmlformats.org/officeDocument/2006/relationships/customXml" Target="../ink/ink6181.xml"/><Relationship Id="rId111" Type="http://schemas.openxmlformats.org/officeDocument/2006/relationships/image" Target="../media/image707.png"/><Relationship Id="rId132" Type="http://schemas.openxmlformats.org/officeDocument/2006/relationships/customXml" Target="../ink/ink6203.xml"/><Relationship Id="rId15" Type="http://schemas.openxmlformats.org/officeDocument/2006/relationships/image" Target="../media/image656.png"/><Relationship Id="rId36" Type="http://schemas.openxmlformats.org/officeDocument/2006/relationships/customXml" Target="../ink/ink6155.xml"/><Relationship Id="rId57" Type="http://schemas.openxmlformats.org/officeDocument/2006/relationships/image" Target="../media/image677.png"/><Relationship Id="rId106" Type="http://schemas.openxmlformats.org/officeDocument/2006/relationships/customXml" Target="../ink/ink6190.xml"/><Relationship Id="rId127" Type="http://schemas.openxmlformats.org/officeDocument/2006/relationships/image" Target="../media/image715.png"/><Relationship Id="rId10" Type="http://schemas.openxmlformats.org/officeDocument/2006/relationships/customXml" Target="../ink/ink6142.xml"/><Relationship Id="rId31" Type="http://schemas.openxmlformats.org/officeDocument/2006/relationships/image" Target="../media/image664.png"/><Relationship Id="rId52" Type="http://schemas.openxmlformats.org/officeDocument/2006/relationships/customXml" Target="../ink/ink6163.xml"/><Relationship Id="rId73" Type="http://schemas.openxmlformats.org/officeDocument/2006/relationships/image" Target="../media/image685.png"/><Relationship Id="rId78" Type="http://schemas.openxmlformats.org/officeDocument/2006/relationships/customXml" Target="../ink/ink6176.xml"/><Relationship Id="rId94" Type="http://schemas.openxmlformats.org/officeDocument/2006/relationships/customXml" Target="../ink/ink6184.xml"/><Relationship Id="rId99" Type="http://schemas.openxmlformats.org/officeDocument/2006/relationships/image" Target="../media/image698.png"/><Relationship Id="rId101" Type="http://schemas.openxmlformats.org/officeDocument/2006/relationships/image" Target="../media/image699.png"/><Relationship Id="rId122" Type="http://schemas.openxmlformats.org/officeDocument/2006/relationships/customXml" Target="../ink/ink6198.xml"/><Relationship Id="rId143" Type="http://schemas.openxmlformats.org/officeDocument/2006/relationships/image" Target="../media/image722.png"/><Relationship Id="rId4" Type="http://schemas.openxmlformats.org/officeDocument/2006/relationships/customXml" Target="../ink/ink6139.xml"/><Relationship Id="rId9" Type="http://schemas.openxmlformats.org/officeDocument/2006/relationships/image" Target="../media/image653.png"/><Relationship Id="rId26" Type="http://schemas.openxmlformats.org/officeDocument/2006/relationships/customXml" Target="../ink/ink6150.xml"/><Relationship Id="rId47" Type="http://schemas.openxmlformats.org/officeDocument/2006/relationships/image" Target="../media/image672.png"/><Relationship Id="rId68" Type="http://schemas.openxmlformats.org/officeDocument/2006/relationships/customXml" Target="../ink/ink6171.xml"/><Relationship Id="rId89" Type="http://schemas.openxmlformats.org/officeDocument/2006/relationships/image" Target="../media/image693.png"/><Relationship Id="rId112" Type="http://schemas.openxmlformats.org/officeDocument/2006/relationships/customXml" Target="../ink/ink6193.xml"/><Relationship Id="rId133" Type="http://schemas.openxmlformats.org/officeDocument/2006/relationships/image" Target="../media/image717.png"/><Relationship Id="rId16" Type="http://schemas.openxmlformats.org/officeDocument/2006/relationships/customXml" Target="../ink/ink6145.xml"/></Relationships>
</file>

<file path=ppt/slides/_rels/slide13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10.png"/><Relationship Id="rId21" Type="http://schemas.openxmlformats.org/officeDocument/2006/relationships/image" Target="../media/image659.png"/><Relationship Id="rId42" Type="http://schemas.openxmlformats.org/officeDocument/2006/relationships/customXml" Target="../ink/ink6229.xml"/><Relationship Id="rId63" Type="http://schemas.openxmlformats.org/officeDocument/2006/relationships/image" Target="../media/image680.png"/><Relationship Id="rId84" Type="http://schemas.openxmlformats.org/officeDocument/2006/relationships/customXml" Target="../ink/ink6250.xml"/><Relationship Id="rId138" Type="http://schemas.openxmlformats.org/officeDocument/2006/relationships/customXml" Target="../ink/ink6277.xml"/><Relationship Id="rId107" Type="http://schemas.openxmlformats.org/officeDocument/2006/relationships/image" Target="../media/image702.png"/><Relationship Id="rId11" Type="http://schemas.openxmlformats.org/officeDocument/2006/relationships/image" Target="../media/image654.png"/><Relationship Id="rId32" Type="http://schemas.openxmlformats.org/officeDocument/2006/relationships/customXml" Target="../ink/ink6224.xml"/><Relationship Id="rId53" Type="http://schemas.openxmlformats.org/officeDocument/2006/relationships/image" Target="../media/image675.png"/><Relationship Id="rId74" Type="http://schemas.openxmlformats.org/officeDocument/2006/relationships/customXml" Target="../ink/ink6245.xml"/><Relationship Id="rId128" Type="http://schemas.openxmlformats.org/officeDocument/2006/relationships/customXml" Target="../ink/ink6272.xml"/><Relationship Id="rId149" Type="http://schemas.openxmlformats.org/officeDocument/2006/relationships/image" Target="../media/image725.png"/><Relationship Id="rId5" Type="http://schemas.openxmlformats.org/officeDocument/2006/relationships/image" Target="../media/image651.png"/><Relationship Id="rId95" Type="http://schemas.openxmlformats.org/officeDocument/2006/relationships/image" Target="../media/image696.png"/><Relationship Id="rId22" Type="http://schemas.openxmlformats.org/officeDocument/2006/relationships/customXml" Target="../ink/ink6219.xml"/><Relationship Id="rId27" Type="http://schemas.openxmlformats.org/officeDocument/2006/relationships/image" Target="../media/image662.png"/><Relationship Id="rId43" Type="http://schemas.openxmlformats.org/officeDocument/2006/relationships/image" Target="../media/image670.png"/><Relationship Id="rId48" Type="http://schemas.openxmlformats.org/officeDocument/2006/relationships/customXml" Target="../ink/ink6232.xml"/><Relationship Id="rId64" Type="http://schemas.openxmlformats.org/officeDocument/2006/relationships/customXml" Target="../ink/ink6240.xml"/><Relationship Id="rId69" Type="http://schemas.openxmlformats.org/officeDocument/2006/relationships/image" Target="../media/image683.png"/><Relationship Id="rId113" Type="http://schemas.openxmlformats.org/officeDocument/2006/relationships/image" Target="../media/image708.png"/><Relationship Id="rId118" Type="http://schemas.openxmlformats.org/officeDocument/2006/relationships/customXml" Target="../ink/ink6267.xml"/><Relationship Id="rId134" Type="http://schemas.openxmlformats.org/officeDocument/2006/relationships/customXml" Target="../ink/ink6275.xml"/><Relationship Id="rId139" Type="http://schemas.openxmlformats.org/officeDocument/2006/relationships/image" Target="../media/image720.png"/><Relationship Id="rId80" Type="http://schemas.openxmlformats.org/officeDocument/2006/relationships/customXml" Target="../ink/ink6248.xml"/><Relationship Id="rId85" Type="http://schemas.openxmlformats.org/officeDocument/2006/relationships/image" Target="../media/image691.png"/><Relationship Id="rId150" Type="http://schemas.openxmlformats.org/officeDocument/2006/relationships/customXml" Target="../ink/ink6283.xml"/><Relationship Id="rId12" Type="http://schemas.openxmlformats.org/officeDocument/2006/relationships/customXml" Target="../ink/ink6214.xml"/><Relationship Id="rId17" Type="http://schemas.openxmlformats.org/officeDocument/2006/relationships/image" Target="../media/image657.png"/><Relationship Id="rId33" Type="http://schemas.openxmlformats.org/officeDocument/2006/relationships/image" Target="../media/image665.png"/><Relationship Id="rId38" Type="http://schemas.openxmlformats.org/officeDocument/2006/relationships/customXml" Target="../ink/ink6227.xml"/><Relationship Id="rId59" Type="http://schemas.openxmlformats.org/officeDocument/2006/relationships/image" Target="../media/image678.png"/><Relationship Id="rId103" Type="http://schemas.openxmlformats.org/officeDocument/2006/relationships/image" Target="../media/image700.png"/><Relationship Id="rId108" Type="http://schemas.openxmlformats.org/officeDocument/2006/relationships/customXml" Target="../ink/ink6262.xml"/><Relationship Id="rId124" Type="http://schemas.openxmlformats.org/officeDocument/2006/relationships/customXml" Target="../ink/ink6270.xml"/><Relationship Id="rId129" Type="http://schemas.openxmlformats.org/officeDocument/2006/relationships/image" Target="../media/image144.png"/><Relationship Id="rId54" Type="http://schemas.openxmlformats.org/officeDocument/2006/relationships/customXml" Target="../ink/ink6235.xml"/><Relationship Id="rId70" Type="http://schemas.openxmlformats.org/officeDocument/2006/relationships/customXml" Target="../ink/ink6243.xml"/><Relationship Id="rId75" Type="http://schemas.openxmlformats.org/officeDocument/2006/relationships/image" Target="../media/image686.png"/><Relationship Id="rId91" Type="http://schemas.openxmlformats.org/officeDocument/2006/relationships/image" Target="../media/image694.png"/><Relationship Id="rId96" Type="http://schemas.openxmlformats.org/officeDocument/2006/relationships/customXml" Target="../ink/ink6256.xml"/><Relationship Id="rId140" Type="http://schemas.openxmlformats.org/officeDocument/2006/relationships/customXml" Target="../ink/ink6278.xml"/><Relationship Id="rId145" Type="http://schemas.openxmlformats.org/officeDocument/2006/relationships/image" Target="../media/image72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11.xml"/><Relationship Id="rId23" Type="http://schemas.openxmlformats.org/officeDocument/2006/relationships/image" Target="../media/image660.png"/><Relationship Id="rId28" Type="http://schemas.openxmlformats.org/officeDocument/2006/relationships/customXml" Target="../ink/ink6222.xml"/><Relationship Id="rId49" Type="http://schemas.openxmlformats.org/officeDocument/2006/relationships/image" Target="../media/image673.png"/><Relationship Id="rId114" Type="http://schemas.openxmlformats.org/officeDocument/2006/relationships/customXml" Target="../ink/ink6265.xml"/><Relationship Id="rId119" Type="http://schemas.openxmlformats.org/officeDocument/2006/relationships/image" Target="../media/image711.png"/><Relationship Id="rId44" Type="http://schemas.openxmlformats.org/officeDocument/2006/relationships/customXml" Target="../ink/ink6230.xml"/><Relationship Id="rId60" Type="http://schemas.openxmlformats.org/officeDocument/2006/relationships/customXml" Target="../ink/ink6238.xml"/><Relationship Id="rId65" Type="http://schemas.openxmlformats.org/officeDocument/2006/relationships/image" Target="../media/image681.png"/><Relationship Id="rId81" Type="http://schemas.openxmlformats.org/officeDocument/2006/relationships/image" Target="../media/image689.png"/><Relationship Id="rId86" Type="http://schemas.openxmlformats.org/officeDocument/2006/relationships/customXml" Target="../ink/ink6251.xml"/><Relationship Id="rId130" Type="http://schemas.openxmlformats.org/officeDocument/2006/relationships/customXml" Target="../ink/ink6273.xml"/><Relationship Id="rId135" Type="http://schemas.openxmlformats.org/officeDocument/2006/relationships/image" Target="../media/image718.png"/><Relationship Id="rId151" Type="http://schemas.openxmlformats.org/officeDocument/2006/relationships/image" Target="../media/image726.png"/><Relationship Id="rId13" Type="http://schemas.openxmlformats.org/officeDocument/2006/relationships/image" Target="../media/image655.png"/><Relationship Id="rId18" Type="http://schemas.openxmlformats.org/officeDocument/2006/relationships/customXml" Target="../ink/ink6217.xml"/><Relationship Id="rId39" Type="http://schemas.openxmlformats.org/officeDocument/2006/relationships/image" Target="../media/image668.png"/><Relationship Id="rId109" Type="http://schemas.openxmlformats.org/officeDocument/2006/relationships/image" Target="../media/image706.png"/><Relationship Id="rId34" Type="http://schemas.openxmlformats.org/officeDocument/2006/relationships/customXml" Target="../ink/ink6225.xml"/><Relationship Id="rId50" Type="http://schemas.openxmlformats.org/officeDocument/2006/relationships/customXml" Target="../ink/ink6233.xml"/><Relationship Id="rId55" Type="http://schemas.openxmlformats.org/officeDocument/2006/relationships/image" Target="../media/image676.png"/><Relationship Id="rId76" Type="http://schemas.openxmlformats.org/officeDocument/2006/relationships/customXml" Target="../ink/ink6246.xml"/><Relationship Id="rId97" Type="http://schemas.openxmlformats.org/officeDocument/2006/relationships/image" Target="../media/image697.png"/><Relationship Id="rId104" Type="http://schemas.openxmlformats.org/officeDocument/2006/relationships/customXml" Target="../ink/ink6260.xml"/><Relationship Id="rId120" Type="http://schemas.openxmlformats.org/officeDocument/2006/relationships/customXml" Target="../ink/ink6268.xml"/><Relationship Id="rId125" Type="http://schemas.openxmlformats.org/officeDocument/2006/relationships/image" Target="../media/image714.png"/><Relationship Id="rId141" Type="http://schemas.openxmlformats.org/officeDocument/2006/relationships/image" Target="../media/image721.png"/><Relationship Id="rId146" Type="http://schemas.openxmlformats.org/officeDocument/2006/relationships/customXml" Target="../ink/ink6281.xml"/><Relationship Id="rId7" Type="http://schemas.openxmlformats.org/officeDocument/2006/relationships/image" Target="../media/image652.png"/><Relationship Id="rId71" Type="http://schemas.openxmlformats.org/officeDocument/2006/relationships/image" Target="../media/image684.png"/><Relationship Id="rId92" Type="http://schemas.openxmlformats.org/officeDocument/2006/relationships/customXml" Target="../ink/ink6254.xml"/><Relationship Id="rId2" Type="http://schemas.openxmlformats.org/officeDocument/2006/relationships/customXml" Target="../ink/ink6209.xml"/><Relationship Id="rId29" Type="http://schemas.openxmlformats.org/officeDocument/2006/relationships/image" Target="../media/image663.png"/><Relationship Id="rId24" Type="http://schemas.openxmlformats.org/officeDocument/2006/relationships/customXml" Target="../ink/ink6220.xml"/><Relationship Id="rId40" Type="http://schemas.openxmlformats.org/officeDocument/2006/relationships/customXml" Target="../ink/ink6228.xml"/><Relationship Id="rId45" Type="http://schemas.openxmlformats.org/officeDocument/2006/relationships/image" Target="../media/image671.png"/><Relationship Id="rId66" Type="http://schemas.openxmlformats.org/officeDocument/2006/relationships/customXml" Target="../ink/ink6241.xml"/><Relationship Id="rId87" Type="http://schemas.openxmlformats.org/officeDocument/2006/relationships/image" Target="../media/image692.png"/><Relationship Id="rId110" Type="http://schemas.openxmlformats.org/officeDocument/2006/relationships/customXml" Target="../ink/ink6263.xml"/><Relationship Id="rId115" Type="http://schemas.openxmlformats.org/officeDocument/2006/relationships/image" Target="../media/image709.png"/><Relationship Id="rId131" Type="http://schemas.openxmlformats.org/officeDocument/2006/relationships/image" Target="../media/image716.png"/><Relationship Id="rId136" Type="http://schemas.openxmlformats.org/officeDocument/2006/relationships/customXml" Target="../ink/ink6276.xml"/><Relationship Id="rId61" Type="http://schemas.openxmlformats.org/officeDocument/2006/relationships/image" Target="../media/image679.png"/><Relationship Id="rId82" Type="http://schemas.openxmlformats.org/officeDocument/2006/relationships/customXml" Target="../ink/ink6249.xml"/><Relationship Id="rId19" Type="http://schemas.openxmlformats.org/officeDocument/2006/relationships/image" Target="../media/image658.png"/><Relationship Id="rId14" Type="http://schemas.openxmlformats.org/officeDocument/2006/relationships/customXml" Target="../ink/ink6215.xml"/><Relationship Id="rId30" Type="http://schemas.openxmlformats.org/officeDocument/2006/relationships/customXml" Target="../ink/ink6223.xml"/><Relationship Id="rId35" Type="http://schemas.openxmlformats.org/officeDocument/2006/relationships/image" Target="../media/image666.png"/><Relationship Id="rId56" Type="http://schemas.openxmlformats.org/officeDocument/2006/relationships/customXml" Target="../ink/ink6236.xml"/><Relationship Id="rId77" Type="http://schemas.openxmlformats.org/officeDocument/2006/relationships/image" Target="../media/image687.png"/><Relationship Id="rId100" Type="http://schemas.openxmlformats.org/officeDocument/2006/relationships/customXml" Target="../ink/ink6258.xml"/><Relationship Id="rId105" Type="http://schemas.openxmlformats.org/officeDocument/2006/relationships/image" Target="../media/image701.png"/><Relationship Id="rId126" Type="http://schemas.openxmlformats.org/officeDocument/2006/relationships/customXml" Target="../ink/ink6271.xml"/><Relationship Id="rId147" Type="http://schemas.openxmlformats.org/officeDocument/2006/relationships/image" Target="../media/image724.png"/><Relationship Id="rId8" Type="http://schemas.openxmlformats.org/officeDocument/2006/relationships/customXml" Target="../ink/ink6212.xml"/><Relationship Id="rId51" Type="http://schemas.openxmlformats.org/officeDocument/2006/relationships/image" Target="../media/image674.png"/><Relationship Id="rId72" Type="http://schemas.openxmlformats.org/officeDocument/2006/relationships/customXml" Target="../ink/ink6244.xml"/><Relationship Id="rId93" Type="http://schemas.openxmlformats.org/officeDocument/2006/relationships/image" Target="../media/image695.png"/><Relationship Id="rId98" Type="http://schemas.openxmlformats.org/officeDocument/2006/relationships/customXml" Target="../ink/ink6257.xml"/><Relationship Id="rId121" Type="http://schemas.openxmlformats.org/officeDocument/2006/relationships/image" Target="../media/image712.png"/><Relationship Id="rId142" Type="http://schemas.openxmlformats.org/officeDocument/2006/relationships/customXml" Target="../ink/ink6279.xml"/><Relationship Id="rId3" Type="http://schemas.openxmlformats.org/officeDocument/2006/relationships/image" Target="../media/image650.png"/><Relationship Id="rId25" Type="http://schemas.openxmlformats.org/officeDocument/2006/relationships/image" Target="../media/image661.png"/><Relationship Id="rId46" Type="http://schemas.openxmlformats.org/officeDocument/2006/relationships/customXml" Target="../ink/ink6231.xml"/><Relationship Id="rId67" Type="http://schemas.openxmlformats.org/officeDocument/2006/relationships/image" Target="../media/image682.png"/><Relationship Id="rId116" Type="http://schemas.openxmlformats.org/officeDocument/2006/relationships/customXml" Target="../ink/ink6266.xml"/><Relationship Id="rId137" Type="http://schemas.openxmlformats.org/officeDocument/2006/relationships/image" Target="../media/image719.png"/><Relationship Id="rId20" Type="http://schemas.openxmlformats.org/officeDocument/2006/relationships/customXml" Target="../ink/ink6218.xml"/><Relationship Id="rId41" Type="http://schemas.openxmlformats.org/officeDocument/2006/relationships/image" Target="../media/image669.png"/><Relationship Id="rId62" Type="http://schemas.openxmlformats.org/officeDocument/2006/relationships/customXml" Target="../ink/ink6239.xml"/><Relationship Id="rId83" Type="http://schemas.openxmlformats.org/officeDocument/2006/relationships/image" Target="../media/image690.png"/><Relationship Id="rId88" Type="http://schemas.openxmlformats.org/officeDocument/2006/relationships/customXml" Target="../ink/ink6252.xml"/><Relationship Id="rId111" Type="http://schemas.openxmlformats.org/officeDocument/2006/relationships/image" Target="../media/image707.png"/><Relationship Id="rId132" Type="http://schemas.openxmlformats.org/officeDocument/2006/relationships/customXml" Target="../ink/ink6274.xml"/><Relationship Id="rId15" Type="http://schemas.openxmlformats.org/officeDocument/2006/relationships/image" Target="../media/image656.png"/><Relationship Id="rId36" Type="http://schemas.openxmlformats.org/officeDocument/2006/relationships/customXml" Target="../ink/ink6226.xml"/><Relationship Id="rId57" Type="http://schemas.openxmlformats.org/officeDocument/2006/relationships/image" Target="../media/image677.png"/><Relationship Id="rId106" Type="http://schemas.openxmlformats.org/officeDocument/2006/relationships/customXml" Target="../ink/ink6261.xml"/><Relationship Id="rId127" Type="http://schemas.openxmlformats.org/officeDocument/2006/relationships/image" Target="../media/image715.png"/><Relationship Id="rId10" Type="http://schemas.openxmlformats.org/officeDocument/2006/relationships/customXml" Target="../ink/ink6213.xml"/><Relationship Id="rId31" Type="http://schemas.openxmlformats.org/officeDocument/2006/relationships/image" Target="../media/image664.png"/><Relationship Id="rId52" Type="http://schemas.openxmlformats.org/officeDocument/2006/relationships/customXml" Target="../ink/ink6234.xml"/><Relationship Id="rId73" Type="http://schemas.openxmlformats.org/officeDocument/2006/relationships/image" Target="../media/image685.png"/><Relationship Id="rId78" Type="http://schemas.openxmlformats.org/officeDocument/2006/relationships/customXml" Target="../ink/ink6247.xml"/><Relationship Id="rId94" Type="http://schemas.openxmlformats.org/officeDocument/2006/relationships/customXml" Target="../ink/ink6255.xml"/><Relationship Id="rId99" Type="http://schemas.openxmlformats.org/officeDocument/2006/relationships/image" Target="../media/image698.png"/><Relationship Id="rId101" Type="http://schemas.openxmlformats.org/officeDocument/2006/relationships/image" Target="../media/image699.png"/><Relationship Id="rId122" Type="http://schemas.openxmlformats.org/officeDocument/2006/relationships/customXml" Target="../ink/ink6269.xml"/><Relationship Id="rId143" Type="http://schemas.openxmlformats.org/officeDocument/2006/relationships/image" Target="../media/image722.png"/><Relationship Id="rId148" Type="http://schemas.openxmlformats.org/officeDocument/2006/relationships/customXml" Target="../ink/ink6282.xml"/><Relationship Id="rId4" Type="http://schemas.openxmlformats.org/officeDocument/2006/relationships/customXml" Target="../ink/ink6210.xml"/><Relationship Id="rId9" Type="http://schemas.openxmlformats.org/officeDocument/2006/relationships/image" Target="../media/image653.png"/><Relationship Id="rId26" Type="http://schemas.openxmlformats.org/officeDocument/2006/relationships/customXml" Target="../ink/ink6221.xml"/><Relationship Id="rId47" Type="http://schemas.openxmlformats.org/officeDocument/2006/relationships/image" Target="../media/image672.png"/><Relationship Id="rId68" Type="http://schemas.openxmlformats.org/officeDocument/2006/relationships/customXml" Target="../ink/ink6242.xml"/><Relationship Id="rId89" Type="http://schemas.openxmlformats.org/officeDocument/2006/relationships/image" Target="../media/image693.png"/><Relationship Id="rId112" Type="http://schemas.openxmlformats.org/officeDocument/2006/relationships/customXml" Target="../ink/ink6264.xml"/><Relationship Id="rId133" Type="http://schemas.openxmlformats.org/officeDocument/2006/relationships/image" Target="../media/image717.png"/><Relationship Id="rId16" Type="http://schemas.openxmlformats.org/officeDocument/2006/relationships/customXml" Target="../ink/ink6216.xml"/><Relationship Id="rId37" Type="http://schemas.openxmlformats.org/officeDocument/2006/relationships/image" Target="../media/image667.png"/><Relationship Id="rId58" Type="http://schemas.openxmlformats.org/officeDocument/2006/relationships/customXml" Target="../ink/ink6237.xml"/><Relationship Id="rId79" Type="http://schemas.openxmlformats.org/officeDocument/2006/relationships/image" Target="../media/image688.png"/><Relationship Id="rId102" Type="http://schemas.openxmlformats.org/officeDocument/2006/relationships/customXml" Target="../ink/ink6259.xml"/><Relationship Id="rId123" Type="http://schemas.openxmlformats.org/officeDocument/2006/relationships/image" Target="../media/image713.png"/><Relationship Id="rId144" Type="http://schemas.openxmlformats.org/officeDocument/2006/relationships/customXml" Target="../ink/ink6280.xml"/><Relationship Id="rId90" Type="http://schemas.openxmlformats.org/officeDocument/2006/relationships/customXml" Target="../ink/ink6253.xml"/></Relationships>
</file>

<file path=ppt/slides/_rels/slide13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10.png"/><Relationship Id="rId21" Type="http://schemas.openxmlformats.org/officeDocument/2006/relationships/image" Target="../media/image659.png"/><Relationship Id="rId42" Type="http://schemas.openxmlformats.org/officeDocument/2006/relationships/customXml" Target="../ink/ink6304.xml"/><Relationship Id="rId63" Type="http://schemas.openxmlformats.org/officeDocument/2006/relationships/image" Target="../media/image680.png"/><Relationship Id="rId84" Type="http://schemas.openxmlformats.org/officeDocument/2006/relationships/customXml" Target="../ink/ink6325.xml"/><Relationship Id="rId138" Type="http://schemas.openxmlformats.org/officeDocument/2006/relationships/customXml" Target="../ink/ink6352.xml"/><Relationship Id="rId159" Type="http://schemas.openxmlformats.org/officeDocument/2006/relationships/image" Target="../media/image730.png"/><Relationship Id="rId107" Type="http://schemas.openxmlformats.org/officeDocument/2006/relationships/image" Target="../media/image702.png"/><Relationship Id="rId11" Type="http://schemas.openxmlformats.org/officeDocument/2006/relationships/image" Target="../media/image654.png"/><Relationship Id="rId32" Type="http://schemas.openxmlformats.org/officeDocument/2006/relationships/customXml" Target="../ink/ink6299.xml"/><Relationship Id="rId53" Type="http://schemas.openxmlformats.org/officeDocument/2006/relationships/image" Target="../media/image675.png"/><Relationship Id="rId74" Type="http://schemas.openxmlformats.org/officeDocument/2006/relationships/customXml" Target="../ink/ink6320.xml"/><Relationship Id="rId128" Type="http://schemas.openxmlformats.org/officeDocument/2006/relationships/customXml" Target="../ink/ink6347.xml"/><Relationship Id="rId149" Type="http://schemas.openxmlformats.org/officeDocument/2006/relationships/image" Target="../media/image725.png"/><Relationship Id="rId5" Type="http://schemas.openxmlformats.org/officeDocument/2006/relationships/image" Target="../media/image651.png"/><Relationship Id="rId95" Type="http://schemas.openxmlformats.org/officeDocument/2006/relationships/image" Target="../media/image696.png"/><Relationship Id="rId160" Type="http://schemas.openxmlformats.org/officeDocument/2006/relationships/customXml" Target="../ink/ink6363.xml"/><Relationship Id="rId22" Type="http://schemas.openxmlformats.org/officeDocument/2006/relationships/customXml" Target="../ink/ink6294.xml"/><Relationship Id="rId43" Type="http://schemas.openxmlformats.org/officeDocument/2006/relationships/image" Target="../media/image670.png"/><Relationship Id="rId64" Type="http://schemas.openxmlformats.org/officeDocument/2006/relationships/customXml" Target="../ink/ink6315.xml"/><Relationship Id="rId118" Type="http://schemas.openxmlformats.org/officeDocument/2006/relationships/customXml" Target="../ink/ink6342.xml"/><Relationship Id="rId139" Type="http://schemas.openxmlformats.org/officeDocument/2006/relationships/image" Target="../media/image720.png"/><Relationship Id="rId85" Type="http://schemas.openxmlformats.org/officeDocument/2006/relationships/image" Target="../media/image691.png"/><Relationship Id="rId150" Type="http://schemas.openxmlformats.org/officeDocument/2006/relationships/customXml" Target="../ink/ink6358.xml"/><Relationship Id="rId12" Type="http://schemas.openxmlformats.org/officeDocument/2006/relationships/customXml" Target="../ink/ink6289.xml"/><Relationship Id="rId17" Type="http://schemas.openxmlformats.org/officeDocument/2006/relationships/image" Target="../media/image657.png"/><Relationship Id="rId33" Type="http://schemas.openxmlformats.org/officeDocument/2006/relationships/image" Target="../media/image665.png"/><Relationship Id="rId38" Type="http://schemas.openxmlformats.org/officeDocument/2006/relationships/customXml" Target="../ink/ink6302.xml"/><Relationship Id="rId59" Type="http://schemas.openxmlformats.org/officeDocument/2006/relationships/image" Target="../media/image678.png"/><Relationship Id="rId103" Type="http://schemas.openxmlformats.org/officeDocument/2006/relationships/image" Target="../media/image700.png"/><Relationship Id="rId108" Type="http://schemas.openxmlformats.org/officeDocument/2006/relationships/customXml" Target="../ink/ink6337.xml"/><Relationship Id="rId124" Type="http://schemas.openxmlformats.org/officeDocument/2006/relationships/customXml" Target="../ink/ink6345.xml"/><Relationship Id="rId129" Type="http://schemas.openxmlformats.org/officeDocument/2006/relationships/image" Target="../media/image144.png"/><Relationship Id="rId54" Type="http://schemas.openxmlformats.org/officeDocument/2006/relationships/customXml" Target="../ink/ink6310.xml"/><Relationship Id="rId70" Type="http://schemas.openxmlformats.org/officeDocument/2006/relationships/customXml" Target="../ink/ink6318.xml"/><Relationship Id="rId75" Type="http://schemas.openxmlformats.org/officeDocument/2006/relationships/image" Target="../media/image686.png"/><Relationship Id="rId91" Type="http://schemas.openxmlformats.org/officeDocument/2006/relationships/image" Target="../media/image694.png"/><Relationship Id="rId96" Type="http://schemas.openxmlformats.org/officeDocument/2006/relationships/customXml" Target="../ink/ink6331.xml"/><Relationship Id="rId140" Type="http://schemas.openxmlformats.org/officeDocument/2006/relationships/customXml" Target="../ink/ink6353.xml"/><Relationship Id="rId145" Type="http://schemas.openxmlformats.org/officeDocument/2006/relationships/image" Target="../media/image723.png"/><Relationship Id="rId161" Type="http://schemas.openxmlformats.org/officeDocument/2006/relationships/image" Target="../media/image73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86.xml"/><Relationship Id="rId23" Type="http://schemas.openxmlformats.org/officeDocument/2006/relationships/image" Target="../media/image660.png"/><Relationship Id="rId28" Type="http://schemas.openxmlformats.org/officeDocument/2006/relationships/customXml" Target="../ink/ink6297.xml"/><Relationship Id="rId49" Type="http://schemas.openxmlformats.org/officeDocument/2006/relationships/image" Target="../media/image673.png"/><Relationship Id="rId114" Type="http://schemas.openxmlformats.org/officeDocument/2006/relationships/customXml" Target="../ink/ink6340.xml"/><Relationship Id="rId119" Type="http://schemas.openxmlformats.org/officeDocument/2006/relationships/image" Target="../media/image711.png"/><Relationship Id="rId44" Type="http://schemas.openxmlformats.org/officeDocument/2006/relationships/customXml" Target="../ink/ink6305.xml"/><Relationship Id="rId60" Type="http://schemas.openxmlformats.org/officeDocument/2006/relationships/customXml" Target="../ink/ink6313.xml"/><Relationship Id="rId65" Type="http://schemas.openxmlformats.org/officeDocument/2006/relationships/image" Target="../media/image681.png"/><Relationship Id="rId81" Type="http://schemas.openxmlformats.org/officeDocument/2006/relationships/image" Target="../media/image689.png"/><Relationship Id="rId86" Type="http://schemas.openxmlformats.org/officeDocument/2006/relationships/customXml" Target="../ink/ink6326.xml"/><Relationship Id="rId130" Type="http://schemas.openxmlformats.org/officeDocument/2006/relationships/customXml" Target="../ink/ink6348.xml"/><Relationship Id="rId135" Type="http://schemas.openxmlformats.org/officeDocument/2006/relationships/image" Target="../media/image718.png"/><Relationship Id="rId151" Type="http://schemas.openxmlformats.org/officeDocument/2006/relationships/image" Target="../media/image726.png"/><Relationship Id="rId156" Type="http://schemas.openxmlformats.org/officeDocument/2006/relationships/customXml" Target="../ink/ink6361.xml"/><Relationship Id="rId13" Type="http://schemas.openxmlformats.org/officeDocument/2006/relationships/image" Target="../media/image655.png"/><Relationship Id="rId18" Type="http://schemas.openxmlformats.org/officeDocument/2006/relationships/customXml" Target="../ink/ink6292.xml"/><Relationship Id="rId39" Type="http://schemas.openxmlformats.org/officeDocument/2006/relationships/image" Target="../media/image668.png"/><Relationship Id="rId109" Type="http://schemas.openxmlformats.org/officeDocument/2006/relationships/image" Target="../media/image706.png"/><Relationship Id="rId34" Type="http://schemas.openxmlformats.org/officeDocument/2006/relationships/customXml" Target="../ink/ink6300.xml"/><Relationship Id="rId50" Type="http://schemas.openxmlformats.org/officeDocument/2006/relationships/customXml" Target="../ink/ink6308.xml"/><Relationship Id="rId55" Type="http://schemas.openxmlformats.org/officeDocument/2006/relationships/image" Target="../media/image676.png"/><Relationship Id="rId76" Type="http://schemas.openxmlformats.org/officeDocument/2006/relationships/customXml" Target="../ink/ink6321.xml"/><Relationship Id="rId97" Type="http://schemas.openxmlformats.org/officeDocument/2006/relationships/image" Target="../media/image697.png"/><Relationship Id="rId104" Type="http://schemas.openxmlformats.org/officeDocument/2006/relationships/customXml" Target="../ink/ink6335.xml"/><Relationship Id="rId120" Type="http://schemas.openxmlformats.org/officeDocument/2006/relationships/customXml" Target="../ink/ink6343.xml"/><Relationship Id="rId125" Type="http://schemas.openxmlformats.org/officeDocument/2006/relationships/image" Target="../media/image714.png"/><Relationship Id="rId141" Type="http://schemas.openxmlformats.org/officeDocument/2006/relationships/image" Target="../media/image721.png"/><Relationship Id="rId146" Type="http://schemas.openxmlformats.org/officeDocument/2006/relationships/customXml" Target="../ink/ink6356.xml"/><Relationship Id="rId7" Type="http://schemas.openxmlformats.org/officeDocument/2006/relationships/image" Target="../media/image652.png"/><Relationship Id="rId71" Type="http://schemas.openxmlformats.org/officeDocument/2006/relationships/image" Target="../media/image684.png"/><Relationship Id="rId92" Type="http://schemas.openxmlformats.org/officeDocument/2006/relationships/customXml" Target="../ink/ink6329.xml"/><Relationship Id="rId2" Type="http://schemas.openxmlformats.org/officeDocument/2006/relationships/customXml" Target="../ink/ink6284.xml"/><Relationship Id="rId29" Type="http://schemas.openxmlformats.org/officeDocument/2006/relationships/image" Target="../media/image663.png"/><Relationship Id="rId24" Type="http://schemas.openxmlformats.org/officeDocument/2006/relationships/customXml" Target="../ink/ink6295.xml"/><Relationship Id="rId40" Type="http://schemas.openxmlformats.org/officeDocument/2006/relationships/customXml" Target="../ink/ink6303.xml"/><Relationship Id="rId45" Type="http://schemas.openxmlformats.org/officeDocument/2006/relationships/image" Target="../media/image671.png"/><Relationship Id="rId66" Type="http://schemas.openxmlformats.org/officeDocument/2006/relationships/customXml" Target="../ink/ink6316.xml"/><Relationship Id="rId87" Type="http://schemas.openxmlformats.org/officeDocument/2006/relationships/image" Target="../media/image692.png"/><Relationship Id="rId110" Type="http://schemas.openxmlformats.org/officeDocument/2006/relationships/customXml" Target="../ink/ink6338.xml"/><Relationship Id="rId115" Type="http://schemas.openxmlformats.org/officeDocument/2006/relationships/image" Target="../media/image709.png"/><Relationship Id="rId131" Type="http://schemas.openxmlformats.org/officeDocument/2006/relationships/image" Target="../media/image716.png"/><Relationship Id="rId136" Type="http://schemas.openxmlformats.org/officeDocument/2006/relationships/customXml" Target="../ink/ink6351.xml"/><Relationship Id="rId157" Type="http://schemas.openxmlformats.org/officeDocument/2006/relationships/image" Target="../media/image729.png"/><Relationship Id="rId61" Type="http://schemas.openxmlformats.org/officeDocument/2006/relationships/image" Target="../media/image679.png"/><Relationship Id="rId82" Type="http://schemas.openxmlformats.org/officeDocument/2006/relationships/customXml" Target="../ink/ink6324.xml"/><Relationship Id="rId152" Type="http://schemas.openxmlformats.org/officeDocument/2006/relationships/customXml" Target="../ink/ink6359.xml"/><Relationship Id="rId19" Type="http://schemas.openxmlformats.org/officeDocument/2006/relationships/image" Target="../media/image658.png"/><Relationship Id="rId14" Type="http://schemas.openxmlformats.org/officeDocument/2006/relationships/customXml" Target="../ink/ink6290.xml"/><Relationship Id="rId30" Type="http://schemas.openxmlformats.org/officeDocument/2006/relationships/customXml" Target="../ink/ink6298.xml"/><Relationship Id="rId35" Type="http://schemas.openxmlformats.org/officeDocument/2006/relationships/image" Target="../media/image666.png"/><Relationship Id="rId56" Type="http://schemas.openxmlformats.org/officeDocument/2006/relationships/customXml" Target="../ink/ink6311.xml"/><Relationship Id="rId77" Type="http://schemas.openxmlformats.org/officeDocument/2006/relationships/image" Target="../media/image687.png"/><Relationship Id="rId100" Type="http://schemas.openxmlformats.org/officeDocument/2006/relationships/customXml" Target="../ink/ink6333.xml"/><Relationship Id="rId105" Type="http://schemas.openxmlformats.org/officeDocument/2006/relationships/image" Target="../media/image701.png"/><Relationship Id="rId126" Type="http://schemas.openxmlformats.org/officeDocument/2006/relationships/customXml" Target="../ink/ink6346.xml"/><Relationship Id="rId147" Type="http://schemas.openxmlformats.org/officeDocument/2006/relationships/image" Target="../media/image724.png"/><Relationship Id="rId8" Type="http://schemas.openxmlformats.org/officeDocument/2006/relationships/customXml" Target="../ink/ink6287.xml"/><Relationship Id="rId51" Type="http://schemas.openxmlformats.org/officeDocument/2006/relationships/image" Target="../media/image674.png"/><Relationship Id="rId72" Type="http://schemas.openxmlformats.org/officeDocument/2006/relationships/customXml" Target="../ink/ink6319.xml"/><Relationship Id="rId93" Type="http://schemas.openxmlformats.org/officeDocument/2006/relationships/image" Target="../media/image695.png"/><Relationship Id="rId98" Type="http://schemas.openxmlformats.org/officeDocument/2006/relationships/customXml" Target="../ink/ink6332.xml"/><Relationship Id="rId121" Type="http://schemas.openxmlformats.org/officeDocument/2006/relationships/image" Target="../media/image712.png"/><Relationship Id="rId142" Type="http://schemas.openxmlformats.org/officeDocument/2006/relationships/customXml" Target="../ink/ink6354.xml"/><Relationship Id="rId3" Type="http://schemas.openxmlformats.org/officeDocument/2006/relationships/image" Target="../media/image650.png"/><Relationship Id="rId25" Type="http://schemas.openxmlformats.org/officeDocument/2006/relationships/image" Target="../media/image661.png"/><Relationship Id="rId46" Type="http://schemas.openxmlformats.org/officeDocument/2006/relationships/customXml" Target="../ink/ink6306.xml"/><Relationship Id="rId67" Type="http://schemas.openxmlformats.org/officeDocument/2006/relationships/image" Target="../media/image682.png"/><Relationship Id="rId116" Type="http://schemas.openxmlformats.org/officeDocument/2006/relationships/customXml" Target="../ink/ink6341.xml"/><Relationship Id="rId137" Type="http://schemas.openxmlformats.org/officeDocument/2006/relationships/image" Target="../media/image719.png"/><Relationship Id="rId158" Type="http://schemas.openxmlformats.org/officeDocument/2006/relationships/customXml" Target="../ink/ink6362.xml"/><Relationship Id="rId20" Type="http://schemas.openxmlformats.org/officeDocument/2006/relationships/customXml" Target="../ink/ink6293.xml"/><Relationship Id="rId41" Type="http://schemas.openxmlformats.org/officeDocument/2006/relationships/image" Target="../media/image669.png"/><Relationship Id="rId62" Type="http://schemas.openxmlformats.org/officeDocument/2006/relationships/customXml" Target="../ink/ink6314.xml"/><Relationship Id="rId83" Type="http://schemas.openxmlformats.org/officeDocument/2006/relationships/image" Target="../media/image690.png"/><Relationship Id="rId88" Type="http://schemas.openxmlformats.org/officeDocument/2006/relationships/customXml" Target="../ink/ink6327.xml"/><Relationship Id="rId111" Type="http://schemas.openxmlformats.org/officeDocument/2006/relationships/image" Target="../media/image707.png"/><Relationship Id="rId132" Type="http://schemas.openxmlformats.org/officeDocument/2006/relationships/customXml" Target="../ink/ink6349.xml"/><Relationship Id="rId153" Type="http://schemas.openxmlformats.org/officeDocument/2006/relationships/image" Target="../media/image727.png"/><Relationship Id="rId15" Type="http://schemas.openxmlformats.org/officeDocument/2006/relationships/image" Target="../media/image656.png"/><Relationship Id="rId36" Type="http://schemas.openxmlformats.org/officeDocument/2006/relationships/customXml" Target="../ink/ink6301.xml"/><Relationship Id="rId57" Type="http://schemas.openxmlformats.org/officeDocument/2006/relationships/image" Target="../media/image677.png"/><Relationship Id="rId106" Type="http://schemas.openxmlformats.org/officeDocument/2006/relationships/customXml" Target="../ink/ink6336.xml"/><Relationship Id="rId127" Type="http://schemas.openxmlformats.org/officeDocument/2006/relationships/image" Target="../media/image715.png"/><Relationship Id="rId10" Type="http://schemas.openxmlformats.org/officeDocument/2006/relationships/customXml" Target="../ink/ink6288.xml"/><Relationship Id="rId31" Type="http://schemas.openxmlformats.org/officeDocument/2006/relationships/image" Target="../media/image664.png"/><Relationship Id="rId52" Type="http://schemas.openxmlformats.org/officeDocument/2006/relationships/customXml" Target="../ink/ink6309.xml"/><Relationship Id="rId73" Type="http://schemas.openxmlformats.org/officeDocument/2006/relationships/image" Target="../media/image685.png"/><Relationship Id="rId78" Type="http://schemas.openxmlformats.org/officeDocument/2006/relationships/customXml" Target="../ink/ink6322.xml"/><Relationship Id="rId94" Type="http://schemas.openxmlformats.org/officeDocument/2006/relationships/customXml" Target="../ink/ink6330.xml"/><Relationship Id="rId99" Type="http://schemas.openxmlformats.org/officeDocument/2006/relationships/image" Target="../media/image698.png"/><Relationship Id="rId101" Type="http://schemas.openxmlformats.org/officeDocument/2006/relationships/image" Target="../media/image699.png"/><Relationship Id="rId122" Type="http://schemas.openxmlformats.org/officeDocument/2006/relationships/customXml" Target="../ink/ink6344.xml"/><Relationship Id="rId143" Type="http://schemas.openxmlformats.org/officeDocument/2006/relationships/image" Target="../media/image722.png"/><Relationship Id="rId148" Type="http://schemas.openxmlformats.org/officeDocument/2006/relationships/customXml" Target="../ink/ink6357.xml"/><Relationship Id="rId4" Type="http://schemas.openxmlformats.org/officeDocument/2006/relationships/customXml" Target="../ink/ink6285.xml"/><Relationship Id="rId9" Type="http://schemas.openxmlformats.org/officeDocument/2006/relationships/image" Target="../media/image653.png"/><Relationship Id="rId26" Type="http://schemas.openxmlformats.org/officeDocument/2006/relationships/customXml" Target="../ink/ink6296.xml"/><Relationship Id="rId47" Type="http://schemas.openxmlformats.org/officeDocument/2006/relationships/image" Target="../media/image672.png"/><Relationship Id="rId68" Type="http://schemas.openxmlformats.org/officeDocument/2006/relationships/customXml" Target="../ink/ink6317.xml"/><Relationship Id="rId89" Type="http://schemas.openxmlformats.org/officeDocument/2006/relationships/image" Target="../media/image693.png"/><Relationship Id="rId112" Type="http://schemas.openxmlformats.org/officeDocument/2006/relationships/customXml" Target="../ink/ink6339.xml"/><Relationship Id="rId133" Type="http://schemas.openxmlformats.org/officeDocument/2006/relationships/image" Target="../media/image717.png"/><Relationship Id="rId154" Type="http://schemas.openxmlformats.org/officeDocument/2006/relationships/customXml" Target="../ink/ink6360.xml"/><Relationship Id="rId16" Type="http://schemas.openxmlformats.org/officeDocument/2006/relationships/customXml" Target="../ink/ink6291.xml"/><Relationship Id="rId37" Type="http://schemas.openxmlformats.org/officeDocument/2006/relationships/image" Target="../media/image667.png"/><Relationship Id="rId58" Type="http://schemas.openxmlformats.org/officeDocument/2006/relationships/customXml" Target="../ink/ink6312.xml"/><Relationship Id="rId79" Type="http://schemas.openxmlformats.org/officeDocument/2006/relationships/image" Target="../media/image688.png"/><Relationship Id="rId102" Type="http://schemas.openxmlformats.org/officeDocument/2006/relationships/customXml" Target="../ink/ink6334.xml"/><Relationship Id="rId123" Type="http://schemas.openxmlformats.org/officeDocument/2006/relationships/image" Target="../media/image713.png"/><Relationship Id="rId144" Type="http://schemas.openxmlformats.org/officeDocument/2006/relationships/customXml" Target="../ink/ink6355.xml"/><Relationship Id="rId90" Type="http://schemas.openxmlformats.org/officeDocument/2006/relationships/customXml" Target="../ink/ink6328.xml"/><Relationship Id="rId27" Type="http://schemas.openxmlformats.org/officeDocument/2006/relationships/image" Target="../media/image662.png"/><Relationship Id="rId48" Type="http://schemas.openxmlformats.org/officeDocument/2006/relationships/customXml" Target="../ink/ink6307.xml"/><Relationship Id="rId69" Type="http://schemas.openxmlformats.org/officeDocument/2006/relationships/image" Target="../media/image683.png"/><Relationship Id="rId113" Type="http://schemas.openxmlformats.org/officeDocument/2006/relationships/image" Target="../media/image708.png"/><Relationship Id="rId134" Type="http://schemas.openxmlformats.org/officeDocument/2006/relationships/customXml" Target="../ink/ink6350.xml"/><Relationship Id="rId80" Type="http://schemas.openxmlformats.org/officeDocument/2006/relationships/customXml" Target="../ink/ink6323.xml"/><Relationship Id="rId155" Type="http://schemas.openxmlformats.org/officeDocument/2006/relationships/image" Target="../media/image728.png"/></Relationships>
</file>

<file path=ppt/slides/_rels/slide13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10.png"/><Relationship Id="rId21" Type="http://schemas.openxmlformats.org/officeDocument/2006/relationships/image" Target="../media/image659.png"/><Relationship Id="rId42" Type="http://schemas.openxmlformats.org/officeDocument/2006/relationships/customXml" Target="../ink/ink6384.xml"/><Relationship Id="rId63" Type="http://schemas.openxmlformats.org/officeDocument/2006/relationships/image" Target="../media/image680.png"/><Relationship Id="rId84" Type="http://schemas.openxmlformats.org/officeDocument/2006/relationships/customXml" Target="../ink/ink6405.xml"/><Relationship Id="rId138" Type="http://schemas.openxmlformats.org/officeDocument/2006/relationships/customXml" Target="../ink/ink6432.xml"/><Relationship Id="rId159" Type="http://schemas.openxmlformats.org/officeDocument/2006/relationships/image" Target="../media/image730.png"/><Relationship Id="rId107" Type="http://schemas.openxmlformats.org/officeDocument/2006/relationships/image" Target="../media/image702.png"/><Relationship Id="rId11" Type="http://schemas.openxmlformats.org/officeDocument/2006/relationships/image" Target="../media/image654.png"/><Relationship Id="rId32" Type="http://schemas.openxmlformats.org/officeDocument/2006/relationships/customXml" Target="../ink/ink6379.xml"/><Relationship Id="rId53" Type="http://schemas.openxmlformats.org/officeDocument/2006/relationships/image" Target="../media/image675.png"/><Relationship Id="rId74" Type="http://schemas.openxmlformats.org/officeDocument/2006/relationships/customXml" Target="../ink/ink6400.xml"/><Relationship Id="rId128" Type="http://schemas.openxmlformats.org/officeDocument/2006/relationships/customXml" Target="../ink/ink6427.xml"/><Relationship Id="rId149" Type="http://schemas.openxmlformats.org/officeDocument/2006/relationships/image" Target="../media/image725.png"/><Relationship Id="rId5" Type="http://schemas.openxmlformats.org/officeDocument/2006/relationships/image" Target="../media/image651.png"/><Relationship Id="rId95" Type="http://schemas.openxmlformats.org/officeDocument/2006/relationships/image" Target="../media/image696.png"/><Relationship Id="rId160" Type="http://schemas.openxmlformats.org/officeDocument/2006/relationships/customXml" Target="../ink/ink6443.xml"/><Relationship Id="rId22" Type="http://schemas.openxmlformats.org/officeDocument/2006/relationships/customXml" Target="../ink/ink6374.xml"/><Relationship Id="rId43" Type="http://schemas.openxmlformats.org/officeDocument/2006/relationships/image" Target="../media/image670.png"/><Relationship Id="rId64" Type="http://schemas.openxmlformats.org/officeDocument/2006/relationships/customXml" Target="../ink/ink6395.xml"/><Relationship Id="rId118" Type="http://schemas.openxmlformats.org/officeDocument/2006/relationships/customXml" Target="../ink/ink6422.xml"/><Relationship Id="rId139" Type="http://schemas.openxmlformats.org/officeDocument/2006/relationships/image" Target="../media/image720.png"/><Relationship Id="rId85" Type="http://schemas.openxmlformats.org/officeDocument/2006/relationships/image" Target="../media/image691.png"/><Relationship Id="rId150" Type="http://schemas.openxmlformats.org/officeDocument/2006/relationships/customXml" Target="../ink/ink6438.xml"/><Relationship Id="rId12" Type="http://schemas.openxmlformats.org/officeDocument/2006/relationships/customXml" Target="../ink/ink6369.xml"/><Relationship Id="rId17" Type="http://schemas.openxmlformats.org/officeDocument/2006/relationships/image" Target="../media/image657.png"/><Relationship Id="rId33" Type="http://schemas.openxmlformats.org/officeDocument/2006/relationships/image" Target="../media/image665.png"/><Relationship Id="rId38" Type="http://schemas.openxmlformats.org/officeDocument/2006/relationships/customXml" Target="../ink/ink6382.xml"/><Relationship Id="rId59" Type="http://schemas.openxmlformats.org/officeDocument/2006/relationships/image" Target="../media/image678.png"/><Relationship Id="rId103" Type="http://schemas.openxmlformats.org/officeDocument/2006/relationships/image" Target="../media/image700.png"/><Relationship Id="rId108" Type="http://schemas.openxmlformats.org/officeDocument/2006/relationships/customXml" Target="../ink/ink6417.xml"/><Relationship Id="rId124" Type="http://schemas.openxmlformats.org/officeDocument/2006/relationships/customXml" Target="../ink/ink6425.xml"/><Relationship Id="rId129" Type="http://schemas.openxmlformats.org/officeDocument/2006/relationships/image" Target="../media/image144.png"/><Relationship Id="rId54" Type="http://schemas.openxmlformats.org/officeDocument/2006/relationships/customXml" Target="../ink/ink6390.xml"/><Relationship Id="rId70" Type="http://schemas.openxmlformats.org/officeDocument/2006/relationships/customXml" Target="../ink/ink6398.xml"/><Relationship Id="rId75" Type="http://schemas.openxmlformats.org/officeDocument/2006/relationships/image" Target="../media/image686.png"/><Relationship Id="rId91" Type="http://schemas.openxmlformats.org/officeDocument/2006/relationships/image" Target="../media/image694.png"/><Relationship Id="rId96" Type="http://schemas.openxmlformats.org/officeDocument/2006/relationships/customXml" Target="../ink/ink6411.xml"/><Relationship Id="rId140" Type="http://schemas.openxmlformats.org/officeDocument/2006/relationships/customXml" Target="../ink/ink6433.xml"/><Relationship Id="rId145" Type="http://schemas.openxmlformats.org/officeDocument/2006/relationships/image" Target="../media/image723.png"/><Relationship Id="rId161" Type="http://schemas.openxmlformats.org/officeDocument/2006/relationships/image" Target="../media/image73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366.xml"/><Relationship Id="rId23" Type="http://schemas.openxmlformats.org/officeDocument/2006/relationships/image" Target="../media/image660.png"/><Relationship Id="rId28" Type="http://schemas.openxmlformats.org/officeDocument/2006/relationships/customXml" Target="../ink/ink6377.xml"/><Relationship Id="rId49" Type="http://schemas.openxmlformats.org/officeDocument/2006/relationships/image" Target="../media/image673.png"/><Relationship Id="rId114" Type="http://schemas.openxmlformats.org/officeDocument/2006/relationships/customXml" Target="../ink/ink6420.xml"/><Relationship Id="rId119" Type="http://schemas.openxmlformats.org/officeDocument/2006/relationships/image" Target="../media/image711.png"/><Relationship Id="rId44" Type="http://schemas.openxmlformats.org/officeDocument/2006/relationships/customXml" Target="../ink/ink6385.xml"/><Relationship Id="rId60" Type="http://schemas.openxmlformats.org/officeDocument/2006/relationships/customXml" Target="../ink/ink6393.xml"/><Relationship Id="rId65" Type="http://schemas.openxmlformats.org/officeDocument/2006/relationships/image" Target="../media/image681.png"/><Relationship Id="rId81" Type="http://schemas.openxmlformats.org/officeDocument/2006/relationships/image" Target="../media/image689.png"/><Relationship Id="rId86" Type="http://schemas.openxmlformats.org/officeDocument/2006/relationships/customXml" Target="../ink/ink6406.xml"/><Relationship Id="rId130" Type="http://schemas.openxmlformats.org/officeDocument/2006/relationships/customXml" Target="../ink/ink6428.xml"/><Relationship Id="rId135" Type="http://schemas.openxmlformats.org/officeDocument/2006/relationships/image" Target="../media/image718.png"/><Relationship Id="rId151" Type="http://schemas.openxmlformats.org/officeDocument/2006/relationships/image" Target="../media/image726.png"/><Relationship Id="rId156" Type="http://schemas.openxmlformats.org/officeDocument/2006/relationships/customXml" Target="../ink/ink6441.xml"/><Relationship Id="rId13" Type="http://schemas.openxmlformats.org/officeDocument/2006/relationships/image" Target="../media/image655.png"/><Relationship Id="rId18" Type="http://schemas.openxmlformats.org/officeDocument/2006/relationships/customXml" Target="../ink/ink6372.xml"/><Relationship Id="rId39" Type="http://schemas.openxmlformats.org/officeDocument/2006/relationships/image" Target="../media/image668.png"/><Relationship Id="rId109" Type="http://schemas.openxmlformats.org/officeDocument/2006/relationships/image" Target="../media/image706.png"/><Relationship Id="rId34" Type="http://schemas.openxmlformats.org/officeDocument/2006/relationships/customXml" Target="../ink/ink6380.xml"/><Relationship Id="rId50" Type="http://schemas.openxmlformats.org/officeDocument/2006/relationships/customXml" Target="../ink/ink6388.xml"/><Relationship Id="rId55" Type="http://schemas.openxmlformats.org/officeDocument/2006/relationships/image" Target="../media/image676.png"/><Relationship Id="rId76" Type="http://schemas.openxmlformats.org/officeDocument/2006/relationships/customXml" Target="../ink/ink6401.xml"/><Relationship Id="rId97" Type="http://schemas.openxmlformats.org/officeDocument/2006/relationships/image" Target="../media/image697.png"/><Relationship Id="rId104" Type="http://schemas.openxmlformats.org/officeDocument/2006/relationships/customXml" Target="../ink/ink6415.xml"/><Relationship Id="rId120" Type="http://schemas.openxmlformats.org/officeDocument/2006/relationships/customXml" Target="../ink/ink6423.xml"/><Relationship Id="rId125" Type="http://schemas.openxmlformats.org/officeDocument/2006/relationships/image" Target="../media/image714.png"/><Relationship Id="rId141" Type="http://schemas.openxmlformats.org/officeDocument/2006/relationships/image" Target="../media/image721.png"/><Relationship Id="rId146" Type="http://schemas.openxmlformats.org/officeDocument/2006/relationships/customXml" Target="../ink/ink6436.xml"/><Relationship Id="rId7" Type="http://schemas.openxmlformats.org/officeDocument/2006/relationships/image" Target="../media/image652.png"/><Relationship Id="rId71" Type="http://schemas.openxmlformats.org/officeDocument/2006/relationships/image" Target="../media/image684.png"/><Relationship Id="rId92" Type="http://schemas.openxmlformats.org/officeDocument/2006/relationships/customXml" Target="../ink/ink6409.xml"/><Relationship Id="rId162" Type="http://schemas.openxmlformats.org/officeDocument/2006/relationships/customXml" Target="../ink/ink6444.xml"/><Relationship Id="rId2" Type="http://schemas.openxmlformats.org/officeDocument/2006/relationships/customXml" Target="../ink/ink6364.xml"/><Relationship Id="rId29" Type="http://schemas.openxmlformats.org/officeDocument/2006/relationships/image" Target="../media/image663.png"/><Relationship Id="rId24" Type="http://schemas.openxmlformats.org/officeDocument/2006/relationships/customXml" Target="../ink/ink6375.xml"/><Relationship Id="rId40" Type="http://schemas.openxmlformats.org/officeDocument/2006/relationships/customXml" Target="../ink/ink6383.xml"/><Relationship Id="rId45" Type="http://schemas.openxmlformats.org/officeDocument/2006/relationships/image" Target="../media/image671.png"/><Relationship Id="rId66" Type="http://schemas.openxmlformats.org/officeDocument/2006/relationships/customXml" Target="../ink/ink6396.xml"/><Relationship Id="rId87" Type="http://schemas.openxmlformats.org/officeDocument/2006/relationships/image" Target="../media/image692.png"/><Relationship Id="rId110" Type="http://schemas.openxmlformats.org/officeDocument/2006/relationships/customXml" Target="../ink/ink6418.xml"/><Relationship Id="rId115" Type="http://schemas.openxmlformats.org/officeDocument/2006/relationships/image" Target="../media/image709.png"/><Relationship Id="rId131" Type="http://schemas.openxmlformats.org/officeDocument/2006/relationships/image" Target="../media/image716.png"/><Relationship Id="rId136" Type="http://schemas.openxmlformats.org/officeDocument/2006/relationships/customXml" Target="../ink/ink6431.xml"/><Relationship Id="rId157" Type="http://schemas.openxmlformats.org/officeDocument/2006/relationships/image" Target="../media/image729.png"/><Relationship Id="rId61" Type="http://schemas.openxmlformats.org/officeDocument/2006/relationships/image" Target="../media/image679.png"/><Relationship Id="rId82" Type="http://schemas.openxmlformats.org/officeDocument/2006/relationships/customXml" Target="../ink/ink6404.xml"/><Relationship Id="rId152" Type="http://schemas.openxmlformats.org/officeDocument/2006/relationships/customXml" Target="../ink/ink6439.xml"/><Relationship Id="rId19" Type="http://schemas.openxmlformats.org/officeDocument/2006/relationships/image" Target="../media/image658.png"/><Relationship Id="rId14" Type="http://schemas.openxmlformats.org/officeDocument/2006/relationships/customXml" Target="../ink/ink6370.xml"/><Relationship Id="rId30" Type="http://schemas.openxmlformats.org/officeDocument/2006/relationships/customXml" Target="../ink/ink6378.xml"/><Relationship Id="rId35" Type="http://schemas.openxmlformats.org/officeDocument/2006/relationships/image" Target="../media/image666.png"/><Relationship Id="rId56" Type="http://schemas.openxmlformats.org/officeDocument/2006/relationships/customXml" Target="../ink/ink6391.xml"/><Relationship Id="rId77" Type="http://schemas.openxmlformats.org/officeDocument/2006/relationships/image" Target="../media/image687.png"/><Relationship Id="rId100" Type="http://schemas.openxmlformats.org/officeDocument/2006/relationships/customXml" Target="../ink/ink6413.xml"/><Relationship Id="rId105" Type="http://schemas.openxmlformats.org/officeDocument/2006/relationships/image" Target="../media/image701.png"/><Relationship Id="rId126" Type="http://schemas.openxmlformats.org/officeDocument/2006/relationships/customXml" Target="../ink/ink6426.xml"/><Relationship Id="rId147" Type="http://schemas.openxmlformats.org/officeDocument/2006/relationships/image" Target="../media/image724.png"/><Relationship Id="rId8" Type="http://schemas.openxmlformats.org/officeDocument/2006/relationships/customXml" Target="../ink/ink6367.xml"/><Relationship Id="rId51" Type="http://schemas.openxmlformats.org/officeDocument/2006/relationships/image" Target="../media/image674.png"/><Relationship Id="rId72" Type="http://schemas.openxmlformats.org/officeDocument/2006/relationships/customXml" Target="../ink/ink6399.xml"/><Relationship Id="rId93" Type="http://schemas.openxmlformats.org/officeDocument/2006/relationships/image" Target="../media/image695.png"/><Relationship Id="rId98" Type="http://schemas.openxmlformats.org/officeDocument/2006/relationships/customXml" Target="../ink/ink6412.xml"/><Relationship Id="rId121" Type="http://schemas.openxmlformats.org/officeDocument/2006/relationships/image" Target="../media/image712.png"/><Relationship Id="rId142" Type="http://schemas.openxmlformats.org/officeDocument/2006/relationships/customXml" Target="../ink/ink6434.xml"/><Relationship Id="rId163" Type="http://schemas.openxmlformats.org/officeDocument/2006/relationships/image" Target="../media/image732.png"/><Relationship Id="rId3" Type="http://schemas.openxmlformats.org/officeDocument/2006/relationships/image" Target="../media/image650.png"/><Relationship Id="rId25" Type="http://schemas.openxmlformats.org/officeDocument/2006/relationships/image" Target="../media/image661.png"/><Relationship Id="rId46" Type="http://schemas.openxmlformats.org/officeDocument/2006/relationships/customXml" Target="../ink/ink6386.xml"/><Relationship Id="rId67" Type="http://schemas.openxmlformats.org/officeDocument/2006/relationships/image" Target="../media/image682.png"/><Relationship Id="rId116" Type="http://schemas.openxmlformats.org/officeDocument/2006/relationships/customXml" Target="../ink/ink6421.xml"/><Relationship Id="rId137" Type="http://schemas.openxmlformats.org/officeDocument/2006/relationships/image" Target="../media/image719.png"/><Relationship Id="rId158" Type="http://schemas.openxmlformats.org/officeDocument/2006/relationships/customXml" Target="../ink/ink6442.xml"/><Relationship Id="rId20" Type="http://schemas.openxmlformats.org/officeDocument/2006/relationships/customXml" Target="../ink/ink6373.xml"/><Relationship Id="rId41" Type="http://schemas.openxmlformats.org/officeDocument/2006/relationships/image" Target="../media/image669.png"/><Relationship Id="rId62" Type="http://schemas.openxmlformats.org/officeDocument/2006/relationships/customXml" Target="../ink/ink6394.xml"/><Relationship Id="rId83" Type="http://schemas.openxmlformats.org/officeDocument/2006/relationships/image" Target="../media/image690.png"/><Relationship Id="rId88" Type="http://schemas.openxmlformats.org/officeDocument/2006/relationships/customXml" Target="../ink/ink6407.xml"/><Relationship Id="rId111" Type="http://schemas.openxmlformats.org/officeDocument/2006/relationships/image" Target="../media/image707.png"/><Relationship Id="rId132" Type="http://schemas.openxmlformats.org/officeDocument/2006/relationships/customXml" Target="../ink/ink6429.xml"/><Relationship Id="rId153" Type="http://schemas.openxmlformats.org/officeDocument/2006/relationships/image" Target="../media/image727.png"/><Relationship Id="rId15" Type="http://schemas.openxmlformats.org/officeDocument/2006/relationships/image" Target="../media/image656.png"/><Relationship Id="rId36" Type="http://schemas.openxmlformats.org/officeDocument/2006/relationships/customXml" Target="../ink/ink6381.xml"/><Relationship Id="rId57" Type="http://schemas.openxmlformats.org/officeDocument/2006/relationships/image" Target="../media/image677.png"/><Relationship Id="rId106" Type="http://schemas.openxmlformats.org/officeDocument/2006/relationships/customXml" Target="../ink/ink6416.xml"/><Relationship Id="rId127" Type="http://schemas.openxmlformats.org/officeDocument/2006/relationships/image" Target="../media/image715.png"/><Relationship Id="rId10" Type="http://schemas.openxmlformats.org/officeDocument/2006/relationships/customXml" Target="../ink/ink6368.xml"/><Relationship Id="rId31" Type="http://schemas.openxmlformats.org/officeDocument/2006/relationships/image" Target="../media/image664.png"/><Relationship Id="rId52" Type="http://schemas.openxmlformats.org/officeDocument/2006/relationships/customXml" Target="../ink/ink6389.xml"/><Relationship Id="rId73" Type="http://schemas.openxmlformats.org/officeDocument/2006/relationships/image" Target="../media/image685.png"/><Relationship Id="rId78" Type="http://schemas.openxmlformats.org/officeDocument/2006/relationships/customXml" Target="../ink/ink6402.xml"/><Relationship Id="rId94" Type="http://schemas.openxmlformats.org/officeDocument/2006/relationships/customXml" Target="../ink/ink6410.xml"/><Relationship Id="rId99" Type="http://schemas.openxmlformats.org/officeDocument/2006/relationships/image" Target="../media/image698.png"/><Relationship Id="rId101" Type="http://schemas.openxmlformats.org/officeDocument/2006/relationships/image" Target="../media/image699.png"/><Relationship Id="rId122" Type="http://schemas.openxmlformats.org/officeDocument/2006/relationships/customXml" Target="../ink/ink6424.xml"/><Relationship Id="rId143" Type="http://schemas.openxmlformats.org/officeDocument/2006/relationships/image" Target="../media/image722.png"/><Relationship Id="rId148" Type="http://schemas.openxmlformats.org/officeDocument/2006/relationships/customXml" Target="../ink/ink6437.xml"/><Relationship Id="rId4" Type="http://schemas.openxmlformats.org/officeDocument/2006/relationships/customXml" Target="../ink/ink6365.xml"/><Relationship Id="rId9" Type="http://schemas.openxmlformats.org/officeDocument/2006/relationships/image" Target="../media/image653.png"/><Relationship Id="rId26" Type="http://schemas.openxmlformats.org/officeDocument/2006/relationships/customXml" Target="../ink/ink6376.xml"/><Relationship Id="rId47" Type="http://schemas.openxmlformats.org/officeDocument/2006/relationships/image" Target="../media/image672.png"/><Relationship Id="rId68" Type="http://schemas.openxmlformats.org/officeDocument/2006/relationships/customXml" Target="../ink/ink6397.xml"/><Relationship Id="rId89" Type="http://schemas.openxmlformats.org/officeDocument/2006/relationships/image" Target="../media/image693.png"/><Relationship Id="rId112" Type="http://schemas.openxmlformats.org/officeDocument/2006/relationships/customXml" Target="../ink/ink6419.xml"/><Relationship Id="rId133" Type="http://schemas.openxmlformats.org/officeDocument/2006/relationships/image" Target="../media/image717.png"/><Relationship Id="rId154" Type="http://schemas.openxmlformats.org/officeDocument/2006/relationships/customXml" Target="../ink/ink6440.xml"/><Relationship Id="rId16" Type="http://schemas.openxmlformats.org/officeDocument/2006/relationships/customXml" Target="../ink/ink6371.xml"/><Relationship Id="rId37" Type="http://schemas.openxmlformats.org/officeDocument/2006/relationships/image" Target="../media/image667.png"/><Relationship Id="rId58" Type="http://schemas.openxmlformats.org/officeDocument/2006/relationships/customXml" Target="../ink/ink6392.xml"/><Relationship Id="rId79" Type="http://schemas.openxmlformats.org/officeDocument/2006/relationships/image" Target="../media/image688.png"/><Relationship Id="rId102" Type="http://schemas.openxmlformats.org/officeDocument/2006/relationships/customXml" Target="../ink/ink6414.xml"/><Relationship Id="rId123" Type="http://schemas.openxmlformats.org/officeDocument/2006/relationships/image" Target="../media/image713.png"/><Relationship Id="rId144" Type="http://schemas.openxmlformats.org/officeDocument/2006/relationships/customXml" Target="../ink/ink6435.xml"/><Relationship Id="rId90" Type="http://schemas.openxmlformats.org/officeDocument/2006/relationships/customXml" Target="../ink/ink6408.xml"/><Relationship Id="rId27" Type="http://schemas.openxmlformats.org/officeDocument/2006/relationships/image" Target="../media/image662.png"/><Relationship Id="rId48" Type="http://schemas.openxmlformats.org/officeDocument/2006/relationships/customXml" Target="../ink/ink6387.xml"/><Relationship Id="rId69" Type="http://schemas.openxmlformats.org/officeDocument/2006/relationships/image" Target="../media/image683.png"/><Relationship Id="rId113" Type="http://schemas.openxmlformats.org/officeDocument/2006/relationships/image" Target="../media/image708.png"/><Relationship Id="rId134" Type="http://schemas.openxmlformats.org/officeDocument/2006/relationships/customXml" Target="../ink/ink6430.xml"/><Relationship Id="rId80" Type="http://schemas.openxmlformats.org/officeDocument/2006/relationships/customXml" Target="../ink/ink6403.xml"/><Relationship Id="rId155" Type="http://schemas.openxmlformats.org/officeDocument/2006/relationships/image" Target="../media/image728.png"/></Relationships>
</file>

<file path=ppt/slides/_rels/slide1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2.png"/><Relationship Id="rId18" Type="http://schemas.openxmlformats.org/officeDocument/2006/relationships/customXml" Target="../ink/ink244.xml"/><Relationship Id="rId26" Type="http://schemas.openxmlformats.org/officeDocument/2006/relationships/customXml" Target="../ink/ink248.xml"/><Relationship Id="rId21" Type="http://schemas.openxmlformats.org/officeDocument/2006/relationships/image" Target="../media/image76.png"/><Relationship Id="rId34" Type="http://schemas.openxmlformats.org/officeDocument/2006/relationships/customXml" Target="../ink/ink252.xml"/><Relationship Id="rId7" Type="http://schemas.openxmlformats.org/officeDocument/2006/relationships/image" Target="../media/image69.png"/><Relationship Id="rId12" Type="http://schemas.openxmlformats.org/officeDocument/2006/relationships/customXml" Target="../ink/ink241.xml"/><Relationship Id="rId17" Type="http://schemas.openxmlformats.org/officeDocument/2006/relationships/image" Target="../media/image74.png"/><Relationship Id="rId25" Type="http://schemas.openxmlformats.org/officeDocument/2006/relationships/image" Target="../media/image78.png"/><Relationship Id="rId33" Type="http://schemas.openxmlformats.org/officeDocument/2006/relationships/image" Target="../media/image82.png"/><Relationship Id="rId2" Type="http://schemas.openxmlformats.org/officeDocument/2006/relationships/customXml" Target="../ink/ink236.xml"/><Relationship Id="rId16" Type="http://schemas.openxmlformats.org/officeDocument/2006/relationships/customXml" Target="../ink/ink243.xml"/><Relationship Id="rId20" Type="http://schemas.openxmlformats.org/officeDocument/2006/relationships/customXml" Target="../ink/ink245.xml"/><Relationship Id="rId29" Type="http://schemas.openxmlformats.org/officeDocument/2006/relationships/image" Target="../media/image8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8.xml"/><Relationship Id="rId11" Type="http://schemas.openxmlformats.org/officeDocument/2006/relationships/image" Target="../media/image71.png"/><Relationship Id="rId24" Type="http://schemas.openxmlformats.org/officeDocument/2006/relationships/customXml" Target="../ink/ink247.xml"/><Relationship Id="rId32" Type="http://schemas.openxmlformats.org/officeDocument/2006/relationships/customXml" Target="../ink/ink251.xml"/><Relationship Id="rId37" Type="http://schemas.openxmlformats.org/officeDocument/2006/relationships/image" Target="../media/image84.png"/><Relationship Id="rId5" Type="http://schemas.openxmlformats.org/officeDocument/2006/relationships/image" Target="../media/image68.png"/><Relationship Id="rId15" Type="http://schemas.openxmlformats.org/officeDocument/2006/relationships/image" Target="../media/image73.png"/><Relationship Id="rId23" Type="http://schemas.openxmlformats.org/officeDocument/2006/relationships/image" Target="../media/image77.png"/><Relationship Id="rId28" Type="http://schemas.openxmlformats.org/officeDocument/2006/relationships/customXml" Target="../ink/ink249.xml"/><Relationship Id="rId36" Type="http://schemas.openxmlformats.org/officeDocument/2006/relationships/customXml" Target="../ink/ink253.xml"/><Relationship Id="rId10" Type="http://schemas.openxmlformats.org/officeDocument/2006/relationships/customXml" Target="../ink/ink240.xml"/><Relationship Id="rId19" Type="http://schemas.openxmlformats.org/officeDocument/2006/relationships/image" Target="../media/image75.png"/><Relationship Id="rId31" Type="http://schemas.openxmlformats.org/officeDocument/2006/relationships/image" Target="../media/image81.png"/><Relationship Id="rId4" Type="http://schemas.openxmlformats.org/officeDocument/2006/relationships/customXml" Target="../ink/ink237.xml"/><Relationship Id="rId9" Type="http://schemas.openxmlformats.org/officeDocument/2006/relationships/image" Target="../media/image70.png"/><Relationship Id="rId14" Type="http://schemas.openxmlformats.org/officeDocument/2006/relationships/customXml" Target="../ink/ink242.xml"/><Relationship Id="rId22" Type="http://schemas.openxmlformats.org/officeDocument/2006/relationships/customXml" Target="../ink/ink246.xml"/><Relationship Id="rId27" Type="http://schemas.openxmlformats.org/officeDocument/2006/relationships/image" Target="../media/image79.png"/><Relationship Id="rId30" Type="http://schemas.openxmlformats.org/officeDocument/2006/relationships/customXml" Target="../ink/ink250.xml"/><Relationship Id="rId35" Type="http://schemas.openxmlformats.org/officeDocument/2006/relationships/image" Target="../media/image83.png"/><Relationship Id="rId8" Type="http://schemas.openxmlformats.org/officeDocument/2006/relationships/customXml" Target="../ink/ink239.xml"/><Relationship Id="rId3" Type="http://schemas.openxmlformats.org/officeDocument/2006/relationships/image" Target="../media/image67.png"/></Relationships>
</file>

<file path=ppt/slides/_rels/slide14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10.png"/><Relationship Id="rId21" Type="http://schemas.openxmlformats.org/officeDocument/2006/relationships/image" Target="../media/image659.png"/><Relationship Id="rId42" Type="http://schemas.openxmlformats.org/officeDocument/2006/relationships/customXml" Target="../ink/ink6465.xml"/><Relationship Id="rId63" Type="http://schemas.openxmlformats.org/officeDocument/2006/relationships/image" Target="../media/image680.png"/><Relationship Id="rId84" Type="http://schemas.openxmlformats.org/officeDocument/2006/relationships/customXml" Target="../ink/ink6486.xml"/><Relationship Id="rId138" Type="http://schemas.openxmlformats.org/officeDocument/2006/relationships/customXml" Target="../ink/ink6513.xml"/><Relationship Id="rId159" Type="http://schemas.openxmlformats.org/officeDocument/2006/relationships/image" Target="../media/image730.png"/><Relationship Id="rId107" Type="http://schemas.openxmlformats.org/officeDocument/2006/relationships/image" Target="../media/image702.png"/><Relationship Id="rId11" Type="http://schemas.openxmlformats.org/officeDocument/2006/relationships/image" Target="../media/image654.png"/><Relationship Id="rId32" Type="http://schemas.openxmlformats.org/officeDocument/2006/relationships/customXml" Target="../ink/ink6460.xml"/><Relationship Id="rId53" Type="http://schemas.openxmlformats.org/officeDocument/2006/relationships/image" Target="../media/image675.png"/><Relationship Id="rId74" Type="http://schemas.openxmlformats.org/officeDocument/2006/relationships/customXml" Target="../ink/ink6481.xml"/><Relationship Id="rId128" Type="http://schemas.openxmlformats.org/officeDocument/2006/relationships/customXml" Target="../ink/ink6508.xml"/><Relationship Id="rId149" Type="http://schemas.openxmlformats.org/officeDocument/2006/relationships/image" Target="../media/image725.png"/><Relationship Id="rId5" Type="http://schemas.openxmlformats.org/officeDocument/2006/relationships/image" Target="../media/image651.png"/><Relationship Id="rId95" Type="http://schemas.openxmlformats.org/officeDocument/2006/relationships/image" Target="../media/image696.png"/><Relationship Id="rId160" Type="http://schemas.openxmlformats.org/officeDocument/2006/relationships/customXml" Target="../ink/ink6524.xml"/><Relationship Id="rId22" Type="http://schemas.openxmlformats.org/officeDocument/2006/relationships/customXml" Target="../ink/ink6455.xml"/><Relationship Id="rId43" Type="http://schemas.openxmlformats.org/officeDocument/2006/relationships/image" Target="../media/image670.png"/><Relationship Id="rId64" Type="http://schemas.openxmlformats.org/officeDocument/2006/relationships/customXml" Target="../ink/ink6476.xml"/><Relationship Id="rId118" Type="http://schemas.openxmlformats.org/officeDocument/2006/relationships/customXml" Target="../ink/ink6503.xml"/><Relationship Id="rId139" Type="http://schemas.openxmlformats.org/officeDocument/2006/relationships/image" Target="../media/image720.png"/><Relationship Id="rId85" Type="http://schemas.openxmlformats.org/officeDocument/2006/relationships/image" Target="../media/image691.png"/><Relationship Id="rId150" Type="http://schemas.openxmlformats.org/officeDocument/2006/relationships/customXml" Target="../ink/ink6519.xml"/><Relationship Id="rId12" Type="http://schemas.openxmlformats.org/officeDocument/2006/relationships/customXml" Target="../ink/ink6450.xml"/><Relationship Id="rId33" Type="http://schemas.openxmlformats.org/officeDocument/2006/relationships/image" Target="../media/image665.png"/><Relationship Id="rId108" Type="http://schemas.openxmlformats.org/officeDocument/2006/relationships/customXml" Target="../ink/ink6498.xml"/><Relationship Id="rId129" Type="http://schemas.openxmlformats.org/officeDocument/2006/relationships/image" Target="../media/image144.png"/><Relationship Id="rId54" Type="http://schemas.openxmlformats.org/officeDocument/2006/relationships/customXml" Target="../ink/ink6471.xml"/><Relationship Id="rId70" Type="http://schemas.openxmlformats.org/officeDocument/2006/relationships/customXml" Target="../ink/ink6479.xml"/><Relationship Id="rId75" Type="http://schemas.openxmlformats.org/officeDocument/2006/relationships/image" Target="../media/image686.png"/><Relationship Id="rId91" Type="http://schemas.openxmlformats.org/officeDocument/2006/relationships/image" Target="../media/image694.png"/><Relationship Id="rId96" Type="http://schemas.openxmlformats.org/officeDocument/2006/relationships/customXml" Target="../ink/ink6492.xml"/><Relationship Id="rId140" Type="http://schemas.openxmlformats.org/officeDocument/2006/relationships/customXml" Target="../ink/ink6514.xml"/><Relationship Id="rId145" Type="http://schemas.openxmlformats.org/officeDocument/2006/relationships/image" Target="../media/image723.png"/><Relationship Id="rId161" Type="http://schemas.openxmlformats.org/officeDocument/2006/relationships/image" Target="../media/image731.png"/><Relationship Id="rId166" Type="http://schemas.openxmlformats.org/officeDocument/2006/relationships/customXml" Target="../ink/ink652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447.xml"/><Relationship Id="rId23" Type="http://schemas.openxmlformats.org/officeDocument/2006/relationships/image" Target="../media/image660.png"/><Relationship Id="rId28" Type="http://schemas.openxmlformats.org/officeDocument/2006/relationships/customXml" Target="../ink/ink6458.xml"/><Relationship Id="rId49" Type="http://schemas.openxmlformats.org/officeDocument/2006/relationships/image" Target="../media/image673.png"/><Relationship Id="rId114" Type="http://schemas.openxmlformats.org/officeDocument/2006/relationships/customXml" Target="../ink/ink6501.xml"/><Relationship Id="rId119" Type="http://schemas.openxmlformats.org/officeDocument/2006/relationships/image" Target="../media/image711.png"/><Relationship Id="rId44" Type="http://schemas.openxmlformats.org/officeDocument/2006/relationships/customXml" Target="../ink/ink6466.xml"/><Relationship Id="rId60" Type="http://schemas.openxmlformats.org/officeDocument/2006/relationships/customXml" Target="../ink/ink6474.xml"/><Relationship Id="rId65" Type="http://schemas.openxmlformats.org/officeDocument/2006/relationships/image" Target="../media/image681.png"/><Relationship Id="rId81" Type="http://schemas.openxmlformats.org/officeDocument/2006/relationships/image" Target="../media/image689.png"/><Relationship Id="rId86" Type="http://schemas.openxmlformats.org/officeDocument/2006/relationships/customXml" Target="../ink/ink6487.xml"/><Relationship Id="rId130" Type="http://schemas.openxmlformats.org/officeDocument/2006/relationships/customXml" Target="../ink/ink6509.xml"/><Relationship Id="rId135" Type="http://schemas.openxmlformats.org/officeDocument/2006/relationships/image" Target="../media/image718.png"/><Relationship Id="rId151" Type="http://schemas.openxmlformats.org/officeDocument/2006/relationships/image" Target="../media/image726.png"/><Relationship Id="rId156" Type="http://schemas.openxmlformats.org/officeDocument/2006/relationships/customXml" Target="../ink/ink6522.xml"/><Relationship Id="rId13" Type="http://schemas.openxmlformats.org/officeDocument/2006/relationships/image" Target="../media/image655.png"/><Relationship Id="rId18" Type="http://schemas.openxmlformats.org/officeDocument/2006/relationships/customXml" Target="../ink/ink6453.xml"/><Relationship Id="rId39" Type="http://schemas.openxmlformats.org/officeDocument/2006/relationships/image" Target="../media/image668.png"/><Relationship Id="rId109" Type="http://schemas.openxmlformats.org/officeDocument/2006/relationships/image" Target="../media/image706.png"/><Relationship Id="rId34" Type="http://schemas.openxmlformats.org/officeDocument/2006/relationships/customXml" Target="../ink/ink6461.xml"/><Relationship Id="rId50" Type="http://schemas.openxmlformats.org/officeDocument/2006/relationships/customXml" Target="../ink/ink6469.xml"/><Relationship Id="rId55" Type="http://schemas.openxmlformats.org/officeDocument/2006/relationships/image" Target="../media/image676.png"/><Relationship Id="rId76" Type="http://schemas.openxmlformats.org/officeDocument/2006/relationships/customXml" Target="../ink/ink6482.xml"/><Relationship Id="rId97" Type="http://schemas.openxmlformats.org/officeDocument/2006/relationships/image" Target="../media/image697.png"/><Relationship Id="rId104" Type="http://schemas.openxmlformats.org/officeDocument/2006/relationships/customXml" Target="../ink/ink6496.xml"/><Relationship Id="rId120" Type="http://schemas.openxmlformats.org/officeDocument/2006/relationships/customXml" Target="../ink/ink6504.xml"/><Relationship Id="rId125" Type="http://schemas.openxmlformats.org/officeDocument/2006/relationships/image" Target="../media/image714.png"/><Relationship Id="rId141" Type="http://schemas.openxmlformats.org/officeDocument/2006/relationships/image" Target="../media/image721.png"/><Relationship Id="rId146" Type="http://schemas.openxmlformats.org/officeDocument/2006/relationships/customXml" Target="../ink/ink6517.xml"/><Relationship Id="rId167" Type="http://schemas.openxmlformats.org/officeDocument/2006/relationships/image" Target="../media/image734.png"/><Relationship Id="rId7" Type="http://schemas.openxmlformats.org/officeDocument/2006/relationships/image" Target="../media/image652.png"/><Relationship Id="rId71" Type="http://schemas.openxmlformats.org/officeDocument/2006/relationships/image" Target="../media/image684.png"/><Relationship Id="rId92" Type="http://schemas.openxmlformats.org/officeDocument/2006/relationships/customXml" Target="../ink/ink6490.xml"/><Relationship Id="rId162" Type="http://schemas.openxmlformats.org/officeDocument/2006/relationships/customXml" Target="../ink/ink6525.xml"/><Relationship Id="rId2" Type="http://schemas.openxmlformats.org/officeDocument/2006/relationships/customXml" Target="../ink/ink6445.xml"/><Relationship Id="rId29" Type="http://schemas.openxmlformats.org/officeDocument/2006/relationships/image" Target="../media/image663.png"/><Relationship Id="rId24" Type="http://schemas.openxmlformats.org/officeDocument/2006/relationships/customXml" Target="../ink/ink6456.xml"/><Relationship Id="rId40" Type="http://schemas.openxmlformats.org/officeDocument/2006/relationships/customXml" Target="../ink/ink6464.xml"/><Relationship Id="rId45" Type="http://schemas.openxmlformats.org/officeDocument/2006/relationships/image" Target="../media/image671.png"/><Relationship Id="rId66" Type="http://schemas.openxmlformats.org/officeDocument/2006/relationships/customXml" Target="../ink/ink6477.xml"/><Relationship Id="rId87" Type="http://schemas.openxmlformats.org/officeDocument/2006/relationships/image" Target="../media/image692.png"/><Relationship Id="rId110" Type="http://schemas.openxmlformats.org/officeDocument/2006/relationships/customXml" Target="../ink/ink6499.xml"/><Relationship Id="rId115" Type="http://schemas.openxmlformats.org/officeDocument/2006/relationships/image" Target="../media/image709.png"/><Relationship Id="rId131" Type="http://schemas.openxmlformats.org/officeDocument/2006/relationships/image" Target="../media/image716.png"/><Relationship Id="rId136" Type="http://schemas.openxmlformats.org/officeDocument/2006/relationships/customXml" Target="../ink/ink6512.xml"/><Relationship Id="rId157" Type="http://schemas.openxmlformats.org/officeDocument/2006/relationships/image" Target="../media/image729.png"/><Relationship Id="rId61" Type="http://schemas.openxmlformats.org/officeDocument/2006/relationships/image" Target="../media/image679.png"/><Relationship Id="rId82" Type="http://schemas.openxmlformats.org/officeDocument/2006/relationships/customXml" Target="../ink/ink6485.xml"/><Relationship Id="rId152" Type="http://schemas.openxmlformats.org/officeDocument/2006/relationships/customXml" Target="../ink/ink6520.xml"/><Relationship Id="rId19" Type="http://schemas.openxmlformats.org/officeDocument/2006/relationships/image" Target="../media/image658.png"/><Relationship Id="rId14" Type="http://schemas.openxmlformats.org/officeDocument/2006/relationships/customXml" Target="../ink/ink6451.xml"/><Relationship Id="rId30" Type="http://schemas.openxmlformats.org/officeDocument/2006/relationships/customXml" Target="../ink/ink6459.xml"/><Relationship Id="rId35" Type="http://schemas.openxmlformats.org/officeDocument/2006/relationships/image" Target="../media/image666.png"/><Relationship Id="rId56" Type="http://schemas.openxmlformats.org/officeDocument/2006/relationships/customXml" Target="../ink/ink6472.xml"/><Relationship Id="rId77" Type="http://schemas.openxmlformats.org/officeDocument/2006/relationships/image" Target="../media/image687.png"/><Relationship Id="rId100" Type="http://schemas.openxmlformats.org/officeDocument/2006/relationships/customXml" Target="../ink/ink6494.xml"/><Relationship Id="rId105" Type="http://schemas.openxmlformats.org/officeDocument/2006/relationships/image" Target="../media/image701.png"/><Relationship Id="rId126" Type="http://schemas.openxmlformats.org/officeDocument/2006/relationships/customXml" Target="../ink/ink6507.xml"/><Relationship Id="rId147" Type="http://schemas.openxmlformats.org/officeDocument/2006/relationships/image" Target="../media/image724.png"/><Relationship Id="rId168" Type="http://schemas.openxmlformats.org/officeDocument/2006/relationships/customXml" Target="../ink/ink6528.xml"/><Relationship Id="rId8" Type="http://schemas.openxmlformats.org/officeDocument/2006/relationships/customXml" Target="../ink/ink6448.xml"/><Relationship Id="rId51" Type="http://schemas.openxmlformats.org/officeDocument/2006/relationships/image" Target="../media/image674.png"/><Relationship Id="rId72" Type="http://schemas.openxmlformats.org/officeDocument/2006/relationships/customXml" Target="../ink/ink6480.xml"/><Relationship Id="rId93" Type="http://schemas.openxmlformats.org/officeDocument/2006/relationships/image" Target="../media/image695.png"/><Relationship Id="rId98" Type="http://schemas.openxmlformats.org/officeDocument/2006/relationships/customXml" Target="../ink/ink6493.xml"/><Relationship Id="rId121" Type="http://schemas.openxmlformats.org/officeDocument/2006/relationships/image" Target="../media/image712.png"/><Relationship Id="rId142" Type="http://schemas.openxmlformats.org/officeDocument/2006/relationships/customXml" Target="../ink/ink6515.xml"/><Relationship Id="rId163" Type="http://schemas.openxmlformats.org/officeDocument/2006/relationships/image" Target="../media/image732.png"/><Relationship Id="rId3" Type="http://schemas.openxmlformats.org/officeDocument/2006/relationships/image" Target="../media/image650.png"/><Relationship Id="rId25" Type="http://schemas.openxmlformats.org/officeDocument/2006/relationships/image" Target="../media/image661.png"/><Relationship Id="rId46" Type="http://schemas.openxmlformats.org/officeDocument/2006/relationships/customXml" Target="../ink/ink6467.xml"/><Relationship Id="rId67" Type="http://schemas.openxmlformats.org/officeDocument/2006/relationships/image" Target="../media/image682.png"/><Relationship Id="rId116" Type="http://schemas.openxmlformats.org/officeDocument/2006/relationships/customXml" Target="../ink/ink6502.xml"/><Relationship Id="rId137" Type="http://schemas.openxmlformats.org/officeDocument/2006/relationships/image" Target="../media/image719.png"/><Relationship Id="rId158" Type="http://schemas.openxmlformats.org/officeDocument/2006/relationships/customXml" Target="../ink/ink6523.xml"/><Relationship Id="rId20" Type="http://schemas.openxmlformats.org/officeDocument/2006/relationships/customXml" Target="../ink/ink6454.xml"/><Relationship Id="rId41" Type="http://schemas.openxmlformats.org/officeDocument/2006/relationships/image" Target="../media/image669.png"/><Relationship Id="rId62" Type="http://schemas.openxmlformats.org/officeDocument/2006/relationships/customXml" Target="../ink/ink6475.xml"/><Relationship Id="rId83" Type="http://schemas.openxmlformats.org/officeDocument/2006/relationships/image" Target="../media/image690.png"/><Relationship Id="rId88" Type="http://schemas.openxmlformats.org/officeDocument/2006/relationships/customXml" Target="../ink/ink6488.xml"/><Relationship Id="rId111" Type="http://schemas.openxmlformats.org/officeDocument/2006/relationships/image" Target="../media/image707.png"/><Relationship Id="rId132" Type="http://schemas.openxmlformats.org/officeDocument/2006/relationships/customXml" Target="../ink/ink6510.xml"/><Relationship Id="rId153" Type="http://schemas.openxmlformats.org/officeDocument/2006/relationships/image" Target="../media/image727.png"/><Relationship Id="rId15" Type="http://schemas.openxmlformats.org/officeDocument/2006/relationships/image" Target="../media/image656.png"/><Relationship Id="rId36" Type="http://schemas.openxmlformats.org/officeDocument/2006/relationships/customXml" Target="../ink/ink6462.xml"/><Relationship Id="rId57" Type="http://schemas.openxmlformats.org/officeDocument/2006/relationships/image" Target="../media/image677.png"/><Relationship Id="rId106" Type="http://schemas.openxmlformats.org/officeDocument/2006/relationships/customXml" Target="../ink/ink6497.xml"/><Relationship Id="rId127" Type="http://schemas.openxmlformats.org/officeDocument/2006/relationships/image" Target="../media/image715.png"/><Relationship Id="rId10" Type="http://schemas.openxmlformats.org/officeDocument/2006/relationships/customXml" Target="../ink/ink6449.xml"/><Relationship Id="rId31" Type="http://schemas.openxmlformats.org/officeDocument/2006/relationships/image" Target="../media/image664.png"/><Relationship Id="rId52" Type="http://schemas.openxmlformats.org/officeDocument/2006/relationships/customXml" Target="../ink/ink6470.xml"/><Relationship Id="rId73" Type="http://schemas.openxmlformats.org/officeDocument/2006/relationships/image" Target="../media/image685.png"/><Relationship Id="rId78" Type="http://schemas.openxmlformats.org/officeDocument/2006/relationships/customXml" Target="../ink/ink6483.xml"/><Relationship Id="rId94" Type="http://schemas.openxmlformats.org/officeDocument/2006/relationships/customXml" Target="../ink/ink6491.xml"/><Relationship Id="rId99" Type="http://schemas.openxmlformats.org/officeDocument/2006/relationships/image" Target="../media/image698.png"/><Relationship Id="rId101" Type="http://schemas.openxmlformats.org/officeDocument/2006/relationships/image" Target="../media/image699.png"/><Relationship Id="rId122" Type="http://schemas.openxmlformats.org/officeDocument/2006/relationships/customXml" Target="../ink/ink6505.xml"/><Relationship Id="rId143" Type="http://schemas.openxmlformats.org/officeDocument/2006/relationships/image" Target="../media/image722.png"/><Relationship Id="rId148" Type="http://schemas.openxmlformats.org/officeDocument/2006/relationships/customXml" Target="../ink/ink6518.xml"/><Relationship Id="rId164" Type="http://schemas.openxmlformats.org/officeDocument/2006/relationships/customXml" Target="../ink/ink6526.xml"/><Relationship Id="rId169" Type="http://schemas.openxmlformats.org/officeDocument/2006/relationships/image" Target="../media/image735.png"/><Relationship Id="rId4" Type="http://schemas.openxmlformats.org/officeDocument/2006/relationships/customXml" Target="../ink/ink6446.xml"/><Relationship Id="rId9" Type="http://schemas.openxmlformats.org/officeDocument/2006/relationships/image" Target="../media/image653.png"/><Relationship Id="rId26" Type="http://schemas.openxmlformats.org/officeDocument/2006/relationships/customXml" Target="../ink/ink6457.xml"/><Relationship Id="rId47" Type="http://schemas.openxmlformats.org/officeDocument/2006/relationships/image" Target="../media/image672.png"/><Relationship Id="rId68" Type="http://schemas.openxmlformats.org/officeDocument/2006/relationships/customXml" Target="../ink/ink6478.xml"/><Relationship Id="rId89" Type="http://schemas.openxmlformats.org/officeDocument/2006/relationships/image" Target="../media/image693.png"/><Relationship Id="rId112" Type="http://schemas.openxmlformats.org/officeDocument/2006/relationships/customXml" Target="../ink/ink6500.xml"/><Relationship Id="rId133" Type="http://schemas.openxmlformats.org/officeDocument/2006/relationships/image" Target="../media/image717.png"/><Relationship Id="rId154" Type="http://schemas.openxmlformats.org/officeDocument/2006/relationships/customXml" Target="../ink/ink6521.xml"/><Relationship Id="rId16" Type="http://schemas.openxmlformats.org/officeDocument/2006/relationships/customXml" Target="../ink/ink6452.xml"/><Relationship Id="rId37" Type="http://schemas.openxmlformats.org/officeDocument/2006/relationships/image" Target="../media/image667.png"/><Relationship Id="rId58" Type="http://schemas.openxmlformats.org/officeDocument/2006/relationships/customXml" Target="../ink/ink6473.xml"/><Relationship Id="rId79" Type="http://schemas.openxmlformats.org/officeDocument/2006/relationships/image" Target="../media/image688.png"/><Relationship Id="rId102" Type="http://schemas.openxmlformats.org/officeDocument/2006/relationships/customXml" Target="../ink/ink6495.xml"/><Relationship Id="rId123" Type="http://schemas.openxmlformats.org/officeDocument/2006/relationships/image" Target="../media/image713.png"/><Relationship Id="rId144" Type="http://schemas.openxmlformats.org/officeDocument/2006/relationships/customXml" Target="../ink/ink6516.xml"/><Relationship Id="rId90" Type="http://schemas.openxmlformats.org/officeDocument/2006/relationships/customXml" Target="../ink/ink6489.xml"/><Relationship Id="rId165" Type="http://schemas.openxmlformats.org/officeDocument/2006/relationships/image" Target="../media/image733.png"/><Relationship Id="rId27" Type="http://schemas.openxmlformats.org/officeDocument/2006/relationships/image" Target="../media/image662.png"/><Relationship Id="rId48" Type="http://schemas.openxmlformats.org/officeDocument/2006/relationships/customXml" Target="../ink/ink6468.xml"/><Relationship Id="rId69" Type="http://schemas.openxmlformats.org/officeDocument/2006/relationships/image" Target="../media/image683.png"/><Relationship Id="rId113" Type="http://schemas.openxmlformats.org/officeDocument/2006/relationships/image" Target="../media/image708.png"/><Relationship Id="rId134" Type="http://schemas.openxmlformats.org/officeDocument/2006/relationships/customXml" Target="../ink/ink6511.xml"/><Relationship Id="rId80" Type="http://schemas.openxmlformats.org/officeDocument/2006/relationships/customXml" Target="../ink/ink6484.xml"/><Relationship Id="rId155" Type="http://schemas.openxmlformats.org/officeDocument/2006/relationships/image" Target="../media/image728.png"/><Relationship Id="rId17" Type="http://schemas.openxmlformats.org/officeDocument/2006/relationships/image" Target="../media/image657.png"/><Relationship Id="rId38" Type="http://schemas.openxmlformats.org/officeDocument/2006/relationships/customXml" Target="../ink/ink6463.xml"/><Relationship Id="rId59" Type="http://schemas.openxmlformats.org/officeDocument/2006/relationships/image" Target="../media/image678.png"/><Relationship Id="rId103" Type="http://schemas.openxmlformats.org/officeDocument/2006/relationships/image" Target="../media/image700.png"/><Relationship Id="rId124" Type="http://schemas.openxmlformats.org/officeDocument/2006/relationships/customXml" Target="../ink/ink6506.xml"/></Relationships>
</file>

<file path=ppt/slides/_rels/slide14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10.png"/><Relationship Id="rId21" Type="http://schemas.openxmlformats.org/officeDocument/2006/relationships/image" Target="../media/image659.png"/><Relationship Id="rId42" Type="http://schemas.openxmlformats.org/officeDocument/2006/relationships/customXml" Target="../ink/ink6549.xml"/><Relationship Id="rId63" Type="http://schemas.openxmlformats.org/officeDocument/2006/relationships/image" Target="../media/image680.png"/><Relationship Id="rId84" Type="http://schemas.openxmlformats.org/officeDocument/2006/relationships/customXml" Target="../ink/ink6570.xml"/><Relationship Id="rId138" Type="http://schemas.openxmlformats.org/officeDocument/2006/relationships/customXml" Target="../ink/ink6597.xml"/><Relationship Id="rId159" Type="http://schemas.openxmlformats.org/officeDocument/2006/relationships/image" Target="../media/image730.png"/><Relationship Id="rId170" Type="http://schemas.openxmlformats.org/officeDocument/2006/relationships/customXml" Target="../ink/ink6613.xml"/><Relationship Id="rId107" Type="http://schemas.openxmlformats.org/officeDocument/2006/relationships/image" Target="../media/image702.png"/><Relationship Id="rId11" Type="http://schemas.openxmlformats.org/officeDocument/2006/relationships/image" Target="../media/image654.png"/><Relationship Id="rId32" Type="http://schemas.openxmlformats.org/officeDocument/2006/relationships/customXml" Target="../ink/ink6544.xml"/><Relationship Id="rId53" Type="http://schemas.openxmlformats.org/officeDocument/2006/relationships/image" Target="../media/image675.png"/><Relationship Id="rId74" Type="http://schemas.openxmlformats.org/officeDocument/2006/relationships/customXml" Target="../ink/ink6565.xml"/><Relationship Id="rId128" Type="http://schemas.openxmlformats.org/officeDocument/2006/relationships/customXml" Target="../ink/ink6592.xml"/><Relationship Id="rId149" Type="http://schemas.openxmlformats.org/officeDocument/2006/relationships/image" Target="../media/image725.png"/><Relationship Id="rId5" Type="http://schemas.openxmlformats.org/officeDocument/2006/relationships/image" Target="../media/image651.png"/><Relationship Id="rId95" Type="http://schemas.openxmlformats.org/officeDocument/2006/relationships/image" Target="../media/image696.png"/><Relationship Id="rId160" Type="http://schemas.openxmlformats.org/officeDocument/2006/relationships/customXml" Target="../ink/ink6608.xml"/><Relationship Id="rId22" Type="http://schemas.openxmlformats.org/officeDocument/2006/relationships/customXml" Target="../ink/ink6539.xml"/><Relationship Id="rId43" Type="http://schemas.openxmlformats.org/officeDocument/2006/relationships/image" Target="../media/image670.png"/><Relationship Id="rId64" Type="http://schemas.openxmlformats.org/officeDocument/2006/relationships/customXml" Target="../ink/ink6560.xml"/><Relationship Id="rId118" Type="http://schemas.openxmlformats.org/officeDocument/2006/relationships/customXml" Target="../ink/ink6587.xml"/><Relationship Id="rId139" Type="http://schemas.openxmlformats.org/officeDocument/2006/relationships/image" Target="../media/image720.png"/><Relationship Id="rId85" Type="http://schemas.openxmlformats.org/officeDocument/2006/relationships/image" Target="../media/image691.png"/><Relationship Id="rId150" Type="http://schemas.openxmlformats.org/officeDocument/2006/relationships/customXml" Target="../ink/ink6603.xml"/><Relationship Id="rId171" Type="http://schemas.openxmlformats.org/officeDocument/2006/relationships/image" Target="../media/image736.png"/><Relationship Id="rId12" Type="http://schemas.openxmlformats.org/officeDocument/2006/relationships/customXml" Target="../ink/ink6534.xml"/><Relationship Id="rId33" Type="http://schemas.openxmlformats.org/officeDocument/2006/relationships/image" Target="../media/image665.png"/><Relationship Id="rId108" Type="http://schemas.openxmlformats.org/officeDocument/2006/relationships/customXml" Target="../ink/ink6582.xml"/><Relationship Id="rId129" Type="http://schemas.openxmlformats.org/officeDocument/2006/relationships/image" Target="../media/image144.png"/><Relationship Id="rId54" Type="http://schemas.openxmlformats.org/officeDocument/2006/relationships/customXml" Target="../ink/ink6555.xml"/><Relationship Id="rId75" Type="http://schemas.openxmlformats.org/officeDocument/2006/relationships/image" Target="../media/image686.png"/><Relationship Id="rId96" Type="http://schemas.openxmlformats.org/officeDocument/2006/relationships/customXml" Target="../ink/ink6576.xml"/><Relationship Id="rId140" Type="http://schemas.openxmlformats.org/officeDocument/2006/relationships/customXml" Target="../ink/ink6598.xml"/><Relationship Id="rId161" Type="http://schemas.openxmlformats.org/officeDocument/2006/relationships/image" Target="../media/image73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531.xml"/><Relationship Id="rId23" Type="http://schemas.openxmlformats.org/officeDocument/2006/relationships/image" Target="../media/image660.png"/><Relationship Id="rId28" Type="http://schemas.openxmlformats.org/officeDocument/2006/relationships/customXml" Target="../ink/ink6542.xml"/><Relationship Id="rId49" Type="http://schemas.openxmlformats.org/officeDocument/2006/relationships/image" Target="../media/image673.png"/><Relationship Id="rId114" Type="http://schemas.openxmlformats.org/officeDocument/2006/relationships/customXml" Target="../ink/ink6585.xml"/><Relationship Id="rId119" Type="http://schemas.openxmlformats.org/officeDocument/2006/relationships/image" Target="../media/image711.png"/><Relationship Id="rId44" Type="http://schemas.openxmlformats.org/officeDocument/2006/relationships/customXml" Target="../ink/ink6550.xml"/><Relationship Id="rId60" Type="http://schemas.openxmlformats.org/officeDocument/2006/relationships/customXml" Target="../ink/ink6558.xml"/><Relationship Id="rId65" Type="http://schemas.openxmlformats.org/officeDocument/2006/relationships/image" Target="../media/image681.png"/><Relationship Id="rId81" Type="http://schemas.openxmlformats.org/officeDocument/2006/relationships/image" Target="../media/image689.png"/><Relationship Id="rId86" Type="http://schemas.openxmlformats.org/officeDocument/2006/relationships/customXml" Target="../ink/ink6571.xml"/><Relationship Id="rId130" Type="http://schemas.openxmlformats.org/officeDocument/2006/relationships/customXml" Target="../ink/ink6593.xml"/><Relationship Id="rId135" Type="http://schemas.openxmlformats.org/officeDocument/2006/relationships/image" Target="../media/image718.png"/><Relationship Id="rId151" Type="http://schemas.openxmlformats.org/officeDocument/2006/relationships/image" Target="../media/image726.png"/><Relationship Id="rId156" Type="http://schemas.openxmlformats.org/officeDocument/2006/relationships/customXml" Target="../ink/ink6606.xml"/><Relationship Id="rId172" Type="http://schemas.openxmlformats.org/officeDocument/2006/relationships/customXml" Target="../ink/ink6614.xml"/><Relationship Id="rId13" Type="http://schemas.openxmlformats.org/officeDocument/2006/relationships/image" Target="../media/image655.png"/><Relationship Id="rId18" Type="http://schemas.openxmlformats.org/officeDocument/2006/relationships/customXml" Target="../ink/ink6537.xml"/><Relationship Id="rId39" Type="http://schemas.openxmlformats.org/officeDocument/2006/relationships/image" Target="../media/image668.png"/><Relationship Id="rId109" Type="http://schemas.openxmlformats.org/officeDocument/2006/relationships/image" Target="../media/image706.png"/><Relationship Id="rId34" Type="http://schemas.openxmlformats.org/officeDocument/2006/relationships/customXml" Target="../ink/ink6545.xml"/><Relationship Id="rId50" Type="http://schemas.openxmlformats.org/officeDocument/2006/relationships/customXml" Target="../ink/ink6553.xml"/><Relationship Id="rId55" Type="http://schemas.openxmlformats.org/officeDocument/2006/relationships/image" Target="../media/image676.png"/><Relationship Id="rId76" Type="http://schemas.openxmlformats.org/officeDocument/2006/relationships/customXml" Target="../ink/ink6566.xml"/><Relationship Id="rId97" Type="http://schemas.openxmlformats.org/officeDocument/2006/relationships/image" Target="../media/image697.png"/><Relationship Id="rId104" Type="http://schemas.openxmlformats.org/officeDocument/2006/relationships/customXml" Target="../ink/ink6580.xml"/><Relationship Id="rId120" Type="http://schemas.openxmlformats.org/officeDocument/2006/relationships/customXml" Target="../ink/ink6588.xml"/><Relationship Id="rId125" Type="http://schemas.openxmlformats.org/officeDocument/2006/relationships/image" Target="../media/image714.png"/><Relationship Id="rId141" Type="http://schemas.openxmlformats.org/officeDocument/2006/relationships/image" Target="../media/image721.png"/><Relationship Id="rId146" Type="http://schemas.openxmlformats.org/officeDocument/2006/relationships/customXml" Target="../ink/ink6601.xml"/><Relationship Id="rId167" Type="http://schemas.openxmlformats.org/officeDocument/2006/relationships/image" Target="../media/image734.png"/><Relationship Id="rId7" Type="http://schemas.openxmlformats.org/officeDocument/2006/relationships/image" Target="../media/image652.png"/><Relationship Id="rId71" Type="http://schemas.openxmlformats.org/officeDocument/2006/relationships/image" Target="../media/image684.png"/><Relationship Id="rId92" Type="http://schemas.openxmlformats.org/officeDocument/2006/relationships/customXml" Target="../ink/ink6574.xml"/><Relationship Id="rId162" Type="http://schemas.openxmlformats.org/officeDocument/2006/relationships/customXml" Target="../ink/ink6609.xml"/><Relationship Id="rId2" Type="http://schemas.openxmlformats.org/officeDocument/2006/relationships/customXml" Target="../ink/ink6529.xml"/><Relationship Id="rId29" Type="http://schemas.openxmlformats.org/officeDocument/2006/relationships/image" Target="../media/image663.png"/><Relationship Id="rId24" Type="http://schemas.openxmlformats.org/officeDocument/2006/relationships/customXml" Target="../ink/ink6540.xml"/><Relationship Id="rId40" Type="http://schemas.openxmlformats.org/officeDocument/2006/relationships/customXml" Target="../ink/ink6548.xml"/><Relationship Id="rId45" Type="http://schemas.openxmlformats.org/officeDocument/2006/relationships/image" Target="../media/image671.png"/><Relationship Id="rId66" Type="http://schemas.openxmlformats.org/officeDocument/2006/relationships/customXml" Target="../ink/ink6561.xml"/><Relationship Id="rId87" Type="http://schemas.openxmlformats.org/officeDocument/2006/relationships/image" Target="../media/image692.png"/><Relationship Id="rId110" Type="http://schemas.openxmlformats.org/officeDocument/2006/relationships/customXml" Target="../ink/ink6583.xml"/><Relationship Id="rId115" Type="http://schemas.openxmlformats.org/officeDocument/2006/relationships/image" Target="../media/image709.png"/><Relationship Id="rId131" Type="http://schemas.openxmlformats.org/officeDocument/2006/relationships/image" Target="../media/image716.png"/><Relationship Id="rId136" Type="http://schemas.openxmlformats.org/officeDocument/2006/relationships/customXml" Target="../ink/ink6596.xml"/><Relationship Id="rId157" Type="http://schemas.openxmlformats.org/officeDocument/2006/relationships/image" Target="../media/image729.png"/><Relationship Id="rId61" Type="http://schemas.openxmlformats.org/officeDocument/2006/relationships/image" Target="../media/image679.png"/><Relationship Id="rId82" Type="http://schemas.openxmlformats.org/officeDocument/2006/relationships/customXml" Target="../ink/ink6569.xml"/><Relationship Id="rId152" Type="http://schemas.openxmlformats.org/officeDocument/2006/relationships/customXml" Target="../ink/ink6604.xml"/><Relationship Id="rId173" Type="http://schemas.openxmlformats.org/officeDocument/2006/relationships/image" Target="../media/image737.png"/><Relationship Id="rId19" Type="http://schemas.openxmlformats.org/officeDocument/2006/relationships/image" Target="../media/image658.png"/><Relationship Id="rId14" Type="http://schemas.openxmlformats.org/officeDocument/2006/relationships/customXml" Target="../ink/ink6535.xml"/><Relationship Id="rId30" Type="http://schemas.openxmlformats.org/officeDocument/2006/relationships/customXml" Target="../ink/ink6543.xml"/><Relationship Id="rId35" Type="http://schemas.openxmlformats.org/officeDocument/2006/relationships/image" Target="../media/image666.png"/><Relationship Id="rId56" Type="http://schemas.openxmlformats.org/officeDocument/2006/relationships/customXml" Target="../ink/ink6556.xml"/><Relationship Id="rId77" Type="http://schemas.openxmlformats.org/officeDocument/2006/relationships/image" Target="../media/image687.png"/><Relationship Id="rId100" Type="http://schemas.openxmlformats.org/officeDocument/2006/relationships/customXml" Target="../ink/ink6578.xml"/><Relationship Id="rId105" Type="http://schemas.openxmlformats.org/officeDocument/2006/relationships/image" Target="../media/image701.png"/><Relationship Id="rId126" Type="http://schemas.openxmlformats.org/officeDocument/2006/relationships/customXml" Target="../ink/ink6591.xml"/><Relationship Id="rId147" Type="http://schemas.openxmlformats.org/officeDocument/2006/relationships/image" Target="../media/image724.png"/><Relationship Id="rId168" Type="http://schemas.openxmlformats.org/officeDocument/2006/relationships/customXml" Target="../ink/ink6612.xml"/><Relationship Id="rId8" Type="http://schemas.openxmlformats.org/officeDocument/2006/relationships/customXml" Target="../ink/ink6532.xml"/><Relationship Id="rId51" Type="http://schemas.openxmlformats.org/officeDocument/2006/relationships/image" Target="../media/image674.png"/><Relationship Id="rId72" Type="http://schemas.openxmlformats.org/officeDocument/2006/relationships/customXml" Target="../ink/ink6564.xml"/><Relationship Id="rId93" Type="http://schemas.openxmlformats.org/officeDocument/2006/relationships/image" Target="../media/image695.png"/><Relationship Id="rId98" Type="http://schemas.openxmlformats.org/officeDocument/2006/relationships/customXml" Target="../ink/ink6577.xml"/><Relationship Id="rId121" Type="http://schemas.openxmlformats.org/officeDocument/2006/relationships/image" Target="../media/image712.png"/><Relationship Id="rId142" Type="http://schemas.openxmlformats.org/officeDocument/2006/relationships/customXml" Target="../ink/ink6599.xml"/><Relationship Id="rId163" Type="http://schemas.openxmlformats.org/officeDocument/2006/relationships/image" Target="../media/image732.png"/><Relationship Id="rId3" Type="http://schemas.openxmlformats.org/officeDocument/2006/relationships/image" Target="../media/image650.png"/><Relationship Id="rId25" Type="http://schemas.openxmlformats.org/officeDocument/2006/relationships/image" Target="../media/image661.png"/><Relationship Id="rId46" Type="http://schemas.openxmlformats.org/officeDocument/2006/relationships/customXml" Target="../ink/ink6551.xml"/><Relationship Id="rId67" Type="http://schemas.openxmlformats.org/officeDocument/2006/relationships/image" Target="../media/image682.png"/><Relationship Id="rId116" Type="http://schemas.openxmlformats.org/officeDocument/2006/relationships/customXml" Target="../ink/ink6586.xml"/><Relationship Id="rId137" Type="http://schemas.openxmlformats.org/officeDocument/2006/relationships/image" Target="../media/image719.png"/><Relationship Id="rId158" Type="http://schemas.openxmlformats.org/officeDocument/2006/relationships/customXml" Target="../ink/ink6607.xml"/><Relationship Id="rId20" Type="http://schemas.openxmlformats.org/officeDocument/2006/relationships/customXml" Target="../ink/ink6538.xml"/><Relationship Id="rId41" Type="http://schemas.openxmlformats.org/officeDocument/2006/relationships/image" Target="../media/image669.png"/><Relationship Id="rId62" Type="http://schemas.openxmlformats.org/officeDocument/2006/relationships/customXml" Target="../ink/ink6559.xml"/><Relationship Id="rId83" Type="http://schemas.openxmlformats.org/officeDocument/2006/relationships/image" Target="../media/image690.png"/><Relationship Id="rId88" Type="http://schemas.openxmlformats.org/officeDocument/2006/relationships/customXml" Target="../ink/ink6572.xml"/><Relationship Id="rId111" Type="http://schemas.openxmlformats.org/officeDocument/2006/relationships/image" Target="../media/image707.png"/><Relationship Id="rId132" Type="http://schemas.openxmlformats.org/officeDocument/2006/relationships/customXml" Target="../ink/ink6594.xml"/><Relationship Id="rId153" Type="http://schemas.openxmlformats.org/officeDocument/2006/relationships/image" Target="../media/image727.png"/><Relationship Id="rId15" Type="http://schemas.openxmlformats.org/officeDocument/2006/relationships/image" Target="../media/image656.png"/><Relationship Id="rId36" Type="http://schemas.openxmlformats.org/officeDocument/2006/relationships/customXml" Target="../ink/ink6546.xml"/><Relationship Id="rId57" Type="http://schemas.openxmlformats.org/officeDocument/2006/relationships/image" Target="../media/image677.png"/><Relationship Id="rId106" Type="http://schemas.openxmlformats.org/officeDocument/2006/relationships/customXml" Target="../ink/ink6581.xml"/><Relationship Id="rId127" Type="http://schemas.openxmlformats.org/officeDocument/2006/relationships/image" Target="../media/image715.png"/><Relationship Id="rId10" Type="http://schemas.openxmlformats.org/officeDocument/2006/relationships/customXml" Target="../ink/ink6533.xml"/><Relationship Id="rId31" Type="http://schemas.openxmlformats.org/officeDocument/2006/relationships/image" Target="../media/image664.png"/><Relationship Id="rId52" Type="http://schemas.openxmlformats.org/officeDocument/2006/relationships/customXml" Target="../ink/ink6554.xml"/><Relationship Id="rId73" Type="http://schemas.openxmlformats.org/officeDocument/2006/relationships/image" Target="../media/image685.png"/><Relationship Id="rId78" Type="http://schemas.openxmlformats.org/officeDocument/2006/relationships/customXml" Target="../ink/ink6567.xml"/><Relationship Id="rId94" Type="http://schemas.openxmlformats.org/officeDocument/2006/relationships/customXml" Target="../ink/ink6575.xml"/><Relationship Id="rId99" Type="http://schemas.openxmlformats.org/officeDocument/2006/relationships/image" Target="../media/image698.png"/><Relationship Id="rId101" Type="http://schemas.openxmlformats.org/officeDocument/2006/relationships/image" Target="../media/image699.png"/><Relationship Id="rId122" Type="http://schemas.openxmlformats.org/officeDocument/2006/relationships/customXml" Target="../ink/ink6589.xml"/><Relationship Id="rId143" Type="http://schemas.openxmlformats.org/officeDocument/2006/relationships/image" Target="../media/image722.png"/><Relationship Id="rId148" Type="http://schemas.openxmlformats.org/officeDocument/2006/relationships/customXml" Target="../ink/ink6602.xml"/><Relationship Id="rId164" Type="http://schemas.openxmlformats.org/officeDocument/2006/relationships/customXml" Target="../ink/ink6610.xml"/><Relationship Id="rId169" Type="http://schemas.openxmlformats.org/officeDocument/2006/relationships/image" Target="../media/image735.png"/><Relationship Id="rId4" Type="http://schemas.openxmlformats.org/officeDocument/2006/relationships/customXml" Target="../ink/ink6530.xml"/><Relationship Id="rId9" Type="http://schemas.openxmlformats.org/officeDocument/2006/relationships/image" Target="../media/image653.png"/><Relationship Id="rId26" Type="http://schemas.openxmlformats.org/officeDocument/2006/relationships/customXml" Target="../ink/ink6541.xml"/><Relationship Id="rId47" Type="http://schemas.openxmlformats.org/officeDocument/2006/relationships/image" Target="../media/image672.png"/><Relationship Id="rId68" Type="http://schemas.openxmlformats.org/officeDocument/2006/relationships/customXml" Target="../ink/ink6562.xml"/><Relationship Id="rId89" Type="http://schemas.openxmlformats.org/officeDocument/2006/relationships/image" Target="../media/image693.png"/><Relationship Id="rId112" Type="http://schemas.openxmlformats.org/officeDocument/2006/relationships/customXml" Target="../ink/ink6584.xml"/><Relationship Id="rId133" Type="http://schemas.openxmlformats.org/officeDocument/2006/relationships/image" Target="../media/image717.png"/><Relationship Id="rId154" Type="http://schemas.openxmlformats.org/officeDocument/2006/relationships/customXml" Target="../ink/ink6605.xml"/><Relationship Id="rId16" Type="http://schemas.openxmlformats.org/officeDocument/2006/relationships/customXml" Target="../ink/ink6536.xml"/><Relationship Id="rId37" Type="http://schemas.openxmlformats.org/officeDocument/2006/relationships/image" Target="../media/image667.png"/><Relationship Id="rId58" Type="http://schemas.openxmlformats.org/officeDocument/2006/relationships/customXml" Target="../ink/ink6557.xml"/><Relationship Id="rId79" Type="http://schemas.openxmlformats.org/officeDocument/2006/relationships/image" Target="../media/image688.png"/><Relationship Id="rId102" Type="http://schemas.openxmlformats.org/officeDocument/2006/relationships/customXml" Target="../ink/ink6579.xml"/><Relationship Id="rId123" Type="http://schemas.openxmlformats.org/officeDocument/2006/relationships/image" Target="../media/image713.png"/><Relationship Id="rId144" Type="http://schemas.openxmlformats.org/officeDocument/2006/relationships/customXml" Target="../ink/ink6600.xml"/><Relationship Id="rId90" Type="http://schemas.openxmlformats.org/officeDocument/2006/relationships/customXml" Target="../ink/ink6573.xml"/><Relationship Id="rId165" Type="http://schemas.openxmlformats.org/officeDocument/2006/relationships/image" Target="../media/image733.png"/><Relationship Id="rId27" Type="http://schemas.openxmlformats.org/officeDocument/2006/relationships/image" Target="../media/image662.png"/><Relationship Id="rId48" Type="http://schemas.openxmlformats.org/officeDocument/2006/relationships/customXml" Target="../ink/ink6552.xml"/><Relationship Id="rId69" Type="http://schemas.openxmlformats.org/officeDocument/2006/relationships/image" Target="../media/image683.png"/><Relationship Id="rId113" Type="http://schemas.openxmlformats.org/officeDocument/2006/relationships/image" Target="../media/image708.png"/><Relationship Id="rId134" Type="http://schemas.openxmlformats.org/officeDocument/2006/relationships/customXml" Target="../ink/ink6595.xml"/><Relationship Id="rId80" Type="http://schemas.openxmlformats.org/officeDocument/2006/relationships/customXml" Target="../ink/ink6568.xml"/><Relationship Id="rId155" Type="http://schemas.openxmlformats.org/officeDocument/2006/relationships/image" Target="../media/image728.png"/><Relationship Id="rId17" Type="http://schemas.openxmlformats.org/officeDocument/2006/relationships/image" Target="../media/image657.png"/><Relationship Id="rId38" Type="http://schemas.openxmlformats.org/officeDocument/2006/relationships/customXml" Target="../ink/ink6547.xml"/><Relationship Id="rId59" Type="http://schemas.openxmlformats.org/officeDocument/2006/relationships/image" Target="../media/image678.png"/><Relationship Id="rId103" Type="http://schemas.openxmlformats.org/officeDocument/2006/relationships/image" Target="../media/image700.png"/><Relationship Id="rId124" Type="http://schemas.openxmlformats.org/officeDocument/2006/relationships/customXml" Target="../ink/ink6590.xml"/><Relationship Id="rId70" Type="http://schemas.openxmlformats.org/officeDocument/2006/relationships/customXml" Target="../ink/ink6563.xml"/><Relationship Id="rId91" Type="http://schemas.openxmlformats.org/officeDocument/2006/relationships/image" Target="../media/image694.png"/><Relationship Id="rId145" Type="http://schemas.openxmlformats.org/officeDocument/2006/relationships/image" Target="../media/image723.png"/><Relationship Id="rId166" Type="http://schemas.openxmlformats.org/officeDocument/2006/relationships/customXml" Target="../ink/ink6611.xml"/></Relationships>
</file>

<file path=ppt/slides/_rels/slide14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10.png"/><Relationship Id="rId21" Type="http://schemas.openxmlformats.org/officeDocument/2006/relationships/image" Target="../media/image659.png"/><Relationship Id="rId42" Type="http://schemas.openxmlformats.org/officeDocument/2006/relationships/customXml" Target="../ink/ink6635.xml"/><Relationship Id="rId63" Type="http://schemas.openxmlformats.org/officeDocument/2006/relationships/image" Target="../media/image680.png"/><Relationship Id="rId84" Type="http://schemas.openxmlformats.org/officeDocument/2006/relationships/customXml" Target="../ink/ink6656.xml"/><Relationship Id="rId138" Type="http://schemas.openxmlformats.org/officeDocument/2006/relationships/customXml" Target="../ink/ink6683.xml"/><Relationship Id="rId159" Type="http://schemas.openxmlformats.org/officeDocument/2006/relationships/image" Target="../media/image730.png"/><Relationship Id="rId170" Type="http://schemas.openxmlformats.org/officeDocument/2006/relationships/customXml" Target="../ink/ink6699.xml"/><Relationship Id="rId107" Type="http://schemas.openxmlformats.org/officeDocument/2006/relationships/image" Target="../media/image702.png"/><Relationship Id="rId11" Type="http://schemas.openxmlformats.org/officeDocument/2006/relationships/image" Target="../media/image654.png"/><Relationship Id="rId32" Type="http://schemas.openxmlformats.org/officeDocument/2006/relationships/customXml" Target="../ink/ink6630.xml"/><Relationship Id="rId53" Type="http://schemas.openxmlformats.org/officeDocument/2006/relationships/image" Target="../media/image675.png"/><Relationship Id="rId74" Type="http://schemas.openxmlformats.org/officeDocument/2006/relationships/customXml" Target="../ink/ink6651.xml"/><Relationship Id="rId128" Type="http://schemas.openxmlformats.org/officeDocument/2006/relationships/customXml" Target="../ink/ink6678.xml"/><Relationship Id="rId149" Type="http://schemas.openxmlformats.org/officeDocument/2006/relationships/image" Target="../media/image725.png"/><Relationship Id="rId5" Type="http://schemas.openxmlformats.org/officeDocument/2006/relationships/image" Target="../media/image651.png"/><Relationship Id="rId95" Type="http://schemas.openxmlformats.org/officeDocument/2006/relationships/image" Target="../media/image696.png"/><Relationship Id="rId160" Type="http://schemas.openxmlformats.org/officeDocument/2006/relationships/customXml" Target="../ink/ink6694.xml"/><Relationship Id="rId181" Type="http://schemas.openxmlformats.org/officeDocument/2006/relationships/image" Target="../media/image741.png"/><Relationship Id="rId22" Type="http://schemas.openxmlformats.org/officeDocument/2006/relationships/customXml" Target="../ink/ink6625.xml"/><Relationship Id="rId43" Type="http://schemas.openxmlformats.org/officeDocument/2006/relationships/image" Target="../media/image670.png"/><Relationship Id="rId64" Type="http://schemas.openxmlformats.org/officeDocument/2006/relationships/customXml" Target="../ink/ink6646.xml"/><Relationship Id="rId118" Type="http://schemas.openxmlformats.org/officeDocument/2006/relationships/customXml" Target="../ink/ink6673.xml"/><Relationship Id="rId139" Type="http://schemas.openxmlformats.org/officeDocument/2006/relationships/image" Target="../media/image720.png"/><Relationship Id="rId85" Type="http://schemas.openxmlformats.org/officeDocument/2006/relationships/image" Target="../media/image691.png"/><Relationship Id="rId150" Type="http://schemas.openxmlformats.org/officeDocument/2006/relationships/customXml" Target="../ink/ink6689.xml"/><Relationship Id="rId171" Type="http://schemas.openxmlformats.org/officeDocument/2006/relationships/image" Target="../media/image736.png"/><Relationship Id="rId12" Type="http://schemas.openxmlformats.org/officeDocument/2006/relationships/customXml" Target="../ink/ink6620.xml"/><Relationship Id="rId33" Type="http://schemas.openxmlformats.org/officeDocument/2006/relationships/image" Target="../media/image665.png"/><Relationship Id="rId108" Type="http://schemas.openxmlformats.org/officeDocument/2006/relationships/customXml" Target="../ink/ink6668.xml"/><Relationship Id="rId129" Type="http://schemas.openxmlformats.org/officeDocument/2006/relationships/image" Target="../media/image144.png"/><Relationship Id="rId54" Type="http://schemas.openxmlformats.org/officeDocument/2006/relationships/customXml" Target="../ink/ink6641.xml"/><Relationship Id="rId75" Type="http://schemas.openxmlformats.org/officeDocument/2006/relationships/image" Target="../media/image686.png"/><Relationship Id="rId96" Type="http://schemas.openxmlformats.org/officeDocument/2006/relationships/customXml" Target="../ink/ink6662.xml"/><Relationship Id="rId140" Type="http://schemas.openxmlformats.org/officeDocument/2006/relationships/customXml" Target="../ink/ink6684.xml"/><Relationship Id="rId161" Type="http://schemas.openxmlformats.org/officeDocument/2006/relationships/image" Target="../media/image731.png"/><Relationship Id="rId182" Type="http://schemas.openxmlformats.org/officeDocument/2006/relationships/customXml" Target="../ink/ink6705.xml"/><Relationship Id="rId6" Type="http://schemas.openxmlformats.org/officeDocument/2006/relationships/customXml" Target="../ink/ink6617.xml"/><Relationship Id="rId23" Type="http://schemas.openxmlformats.org/officeDocument/2006/relationships/image" Target="../media/image660.png"/><Relationship Id="rId119" Type="http://schemas.openxmlformats.org/officeDocument/2006/relationships/image" Target="../media/image711.png"/><Relationship Id="rId44" Type="http://schemas.openxmlformats.org/officeDocument/2006/relationships/customXml" Target="../ink/ink6636.xml"/><Relationship Id="rId60" Type="http://schemas.openxmlformats.org/officeDocument/2006/relationships/customXml" Target="../ink/ink6644.xml"/><Relationship Id="rId65" Type="http://schemas.openxmlformats.org/officeDocument/2006/relationships/image" Target="../media/image681.png"/><Relationship Id="rId81" Type="http://schemas.openxmlformats.org/officeDocument/2006/relationships/image" Target="../media/image689.png"/><Relationship Id="rId86" Type="http://schemas.openxmlformats.org/officeDocument/2006/relationships/customXml" Target="../ink/ink6657.xml"/><Relationship Id="rId130" Type="http://schemas.openxmlformats.org/officeDocument/2006/relationships/customXml" Target="../ink/ink6679.xml"/><Relationship Id="rId135" Type="http://schemas.openxmlformats.org/officeDocument/2006/relationships/image" Target="../media/image718.png"/><Relationship Id="rId151" Type="http://schemas.openxmlformats.org/officeDocument/2006/relationships/image" Target="../media/image726.png"/><Relationship Id="rId156" Type="http://schemas.openxmlformats.org/officeDocument/2006/relationships/customXml" Target="../ink/ink6692.xml"/><Relationship Id="rId177" Type="http://schemas.openxmlformats.org/officeDocument/2006/relationships/image" Target="../media/image739.png"/><Relationship Id="rId172" Type="http://schemas.openxmlformats.org/officeDocument/2006/relationships/customXml" Target="../ink/ink6700.xml"/><Relationship Id="rId13" Type="http://schemas.openxmlformats.org/officeDocument/2006/relationships/image" Target="../media/image655.png"/><Relationship Id="rId18" Type="http://schemas.openxmlformats.org/officeDocument/2006/relationships/customXml" Target="../ink/ink6623.xml"/><Relationship Id="rId39" Type="http://schemas.openxmlformats.org/officeDocument/2006/relationships/image" Target="../media/image668.png"/><Relationship Id="rId109" Type="http://schemas.openxmlformats.org/officeDocument/2006/relationships/image" Target="../media/image706.png"/><Relationship Id="rId34" Type="http://schemas.openxmlformats.org/officeDocument/2006/relationships/customXml" Target="../ink/ink6631.xml"/><Relationship Id="rId50" Type="http://schemas.openxmlformats.org/officeDocument/2006/relationships/customXml" Target="../ink/ink6639.xml"/><Relationship Id="rId55" Type="http://schemas.openxmlformats.org/officeDocument/2006/relationships/image" Target="../media/image676.png"/><Relationship Id="rId76" Type="http://schemas.openxmlformats.org/officeDocument/2006/relationships/customXml" Target="../ink/ink6652.xml"/><Relationship Id="rId97" Type="http://schemas.openxmlformats.org/officeDocument/2006/relationships/image" Target="../media/image697.png"/><Relationship Id="rId104" Type="http://schemas.openxmlformats.org/officeDocument/2006/relationships/customXml" Target="../ink/ink6666.xml"/><Relationship Id="rId120" Type="http://schemas.openxmlformats.org/officeDocument/2006/relationships/customXml" Target="../ink/ink6674.xml"/><Relationship Id="rId125" Type="http://schemas.openxmlformats.org/officeDocument/2006/relationships/image" Target="../media/image714.png"/><Relationship Id="rId141" Type="http://schemas.openxmlformats.org/officeDocument/2006/relationships/image" Target="../media/image721.png"/><Relationship Id="rId146" Type="http://schemas.openxmlformats.org/officeDocument/2006/relationships/customXml" Target="../ink/ink6687.xml"/><Relationship Id="rId167" Type="http://schemas.openxmlformats.org/officeDocument/2006/relationships/image" Target="../media/image734.png"/><Relationship Id="rId7" Type="http://schemas.openxmlformats.org/officeDocument/2006/relationships/image" Target="../media/image652.png"/><Relationship Id="rId71" Type="http://schemas.openxmlformats.org/officeDocument/2006/relationships/image" Target="../media/image684.png"/><Relationship Id="rId92" Type="http://schemas.openxmlformats.org/officeDocument/2006/relationships/customXml" Target="../ink/ink6660.xml"/><Relationship Id="rId162" Type="http://schemas.openxmlformats.org/officeDocument/2006/relationships/customXml" Target="../ink/ink6695.xml"/><Relationship Id="rId183" Type="http://schemas.openxmlformats.org/officeDocument/2006/relationships/image" Target="../media/image742.png"/><Relationship Id="rId2" Type="http://schemas.openxmlformats.org/officeDocument/2006/relationships/customXml" Target="../ink/ink6615.xml"/><Relationship Id="rId29" Type="http://schemas.openxmlformats.org/officeDocument/2006/relationships/image" Target="../media/image663.png"/><Relationship Id="rId24" Type="http://schemas.openxmlformats.org/officeDocument/2006/relationships/customXml" Target="../ink/ink6626.xml"/><Relationship Id="rId40" Type="http://schemas.openxmlformats.org/officeDocument/2006/relationships/customXml" Target="../ink/ink6634.xml"/><Relationship Id="rId45" Type="http://schemas.openxmlformats.org/officeDocument/2006/relationships/image" Target="../media/image671.png"/><Relationship Id="rId66" Type="http://schemas.openxmlformats.org/officeDocument/2006/relationships/customXml" Target="../ink/ink6647.xml"/><Relationship Id="rId87" Type="http://schemas.openxmlformats.org/officeDocument/2006/relationships/image" Target="../media/image692.png"/><Relationship Id="rId110" Type="http://schemas.openxmlformats.org/officeDocument/2006/relationships/customXml" Target="../ink/ink6669.xml"/><Relationship Id="rId115" Type="http://schemas.openxmlformats.org/officeDocument/2006/relationships/image" Target="../media/image709.png"/><Relationship Id="rId131" Type="http://schemas.openxmlformats.org/officeDocument/2006/relationships/image" Target="../media/image716.png"/><Relationship Id="rId136" Type="http://schemas.openxmlformats.org/officeDocument/2006/relationships/customXml" Target="../ink/ink6682.xml"/><Relationship Id="rId157" Type="http://schemas.openxmlformats.org/officeDocument/2006/relationships/image" Target="../media/image729.png"/><Relationship Id="rId178" Type="http://schemas.openxmlformats.org/officeDocument/2006/relationships/customXml" Target="../ink/ink6703.xml"/><Relationship Id="rId61" Type="http://schemas.openxmlformats.org/officeDocument/2006/relationships/image" Target="../media/image679.png"/><Relationship Id="rId82" Type="http://schemas.openxmlformats.org/officeDocument/2006/relationships/customXml" Target="../ink/ink6655.xml"/><Relationship Id="rId152" Type="http://schemas.openxmlformats.org/officeDocument/2006/relationships/customXml" Target="../ink/ink6690.xml"/><Relationship Id="rId173" Type="http://schemas.openxmlformats.org/officeDocument/2006/relationships/image" Target="../media/image737.png"/><Relationship Id="rId19" Type="http://schemas.openxmlformats.org/officeDocument/2006/relationships/image" Target="../media/image658.png"/><Relationship Id="rId14" Type="http://schemas.openxmlformats.org/officeDocument/2006/relationships/customXml" Target="../ink/ink6621.xml"/><Relationship Id="rId30" Type="http://schemas.openxmlformats.org/officeDocument/2006/relationships/customXml" Target="../ink/ink6629.xml"/><Relationship Id="rId35" Type="http://schemas.openxmlformats.org/officeDocument/2006/relationships/image" Target="../media/image666.png"/><Relationship Id="rId56" Type="http://schemas.openxmlformats.org/officeDocument/2006/relationships/customXml" Target="../ink/ink6642.xml"/><Relationship Id="rId77" Type="http://schemas.openxmlformats.org/officeDocument/2006/relationships/image" Target="../media/image687.png"/><Relationship Id="rId100" Type="http://schemas.openxmlformats.org/officeDocument/2006/relationships/customXml" Target="../ink/ink6664.xml"/><Relationship Id="rId105" Type="http://schemas.openxmlformats.org/officeDocument/2006/relationships/image" Target="../media/image701.png"/><Relationship Id="rId126" Type="http://schemas.openxmlformats.org/officeDocument/2006/relationships/customXml" Target="../ink/ink6677.xml"/><Relationship Id="rId147" Type="http://schemas.openxmlformats.org/officeDocument/2006/relationships/image" Target="../media/image724.png"/><Relationship Id="rId168" Type="http://schemas.openxmlformats.org/officeDocument/2006/relationships/customXml" Target="../ink/ink6698.xml"/><Relationship Id="rId8" Type="http://schemas.openxmlformats.org/officeDocument/2006/relationships/customXml" Target="../ink/ink6618.xml"/><Relationship Id="rId51" Type="http://schemas.openxmlformats.org/officeDocument/2006/relationships/image" Target="../media/image674.png"/><Relationship Id="rId72" Type="http://schemas.openxmlformats.org/officeDocument/2006/relationships/customXml" Target="../ink/ink6650.xml"/><Relationship Id="rId93" Type="http://schemas.openxmlformats.org/officeDocument/2006/relationships/image" Target="../media/image695.png"/><Relationship Id="rId98" Type="http://schemas.openxmlformats.org/officeDocument/2006/relationships/customXml" Target="../ink/ink6663.xml"/><Relationship Id="rId121" Type="http://schemas.openxmlformats.org/officeDocument/2006/relationships/image" Target="../media/image712.png"/><Relationship Id="rId142" Type="http://schemas.openxmlformats.org/officeDocument/2006/relationships/customXml" Target="../ink/ink6685.xml"/><Relationship Id="rId163" Type="http://schemas.openxmlformats.org/officeDocument/2006/relationships/image" Target="../media/image732.png"/><Relationship Id="rId3" Type="http://schemas.openxmlformats.org/officeDocument/2006/relationships/image" Target="../media/image650.png"/><Relationship Id="rId25" Type="http://schemas.openxmlformats.org/officeDocument/2006/relationships/image" Target="../media/image661.png"/><Relationship Id="rId46" Type="http://schemas.openxmlformats.org/officeDocument/2006/relationships/customXml" Target="../ink/ink6637.xml"/><Relationship Id="rId67" Type="http://schemas.openxmlformats.org/officeDocument/2006/relationships/image" Target="../media/image682.png"/><Relationship Id="rId116" Type="http://schemas.openxmlformats.org/officeDocument/2006/relationships/customXml" Target="../ink/ink6672.xml"/><Relationship Id="rId137" Type="http://schemas.openxmlformats.org/officeDocument/2006/relationships/image" Target="../media/image719.png"/><Relationship Id="rId158" Type="http://schemas.openxmlformats.org/officeDocument/2006/relationships/customXml" Target="../ink/ink6693.xml"/><Relationship Id="rId20" Type="http://schemas.openxmlformats.org/officeDocument/2006/relationships/customXml" Target="../ink/ink6624.xml"/><Relationship Id="rId41" Type="http://schemas.openxmlformats.org/officeDocument/2006/relationships/image" Target="../media/image669.png"/><Relationship Id="rId62" Type="http://schemas.openxmlformats.org/officeDocument/2006/relationships/customXml" Target="../ink/ink6645.xml"/><Relationship Id="rId83" Type="http://schemas.openxmlformats.org/officeDocument/2006/relationships/image" Target="../media/image690.png"/><Relationship Id="rId88" Type="http://schemas.openxmlformats.org/officeDocument/2006/relationships/customXml" Target="../ink/ink6658.xml"/><Relationship Id="rId111" Type="http://schemas.openxmlformats.org/officeDocument/2006/relationships/image" Target="../media/image707.png"/><Relationship Id="rId132" Type="http://schemas.openxmlformats.org/officeDocument/2006/relationships/customXml" Target="../ink/ink6680.xml"/><Relationship Id="rId153" Type="http://schemas.openxmlformats.org/officeDocument/2006/relationships/image" Target="../media/image727.png"/><Relationship Id="rId174" Type="http://schemas.openxmlformats.org/officeDocument/2006/relationships/customXml" Target="../ink/ink6701.xml"/><Relationship Id="rId179" Type="http://schemas.openxmlformats.org/officeDocument/2006/relationships/image" Target="../media/image740.png"/><Relationship Id="rId15" Type="http://schemas.openxmlformats.org/officeDocument/2006/relationships/image" Target="../media/image656.png"/><Relationship Id="rId36" Type="http://schemas.openxmlformats.org/officeDocument/2006/relationships/customXml" Target="../ink/ink6632.xml"/><Relationship Id="rId57" Type="http://schemas.openxmlformats.org/officeDocument/2006/relationships/image" Target="../media/image677.png"/><Relationship Id="rId106" Type="http://schemas.openxmlformats.org/officeDocument/2006/relationships/customXml" Target="../ink/ink6667.xml"/><Relationship Id="rId127" Type="http://schemas.openxmlformats.org/officeDocument/2006/relationships/image" Target="../media/image715.png"/><Relationship Id="rId10" Type="http://schemas.openxmlformats.org/officeDocument/2006/relationships/customXml" Target="../ink/ink6619.xml"/><Relationship Id="rId31" Type="http://schemas.openxmlformats.org/officeDocument/2006/relationships/image" Target="../media/image664.png"/><Relationship Id="rId52" Type="http://schemas.openxmlformats.org/officeDocument/2006/relationships/customXml" Target="../ink/ink6640.xml"/><Relationship Id="rId73" Type="http://schemas.openxmlformats.org/officeDocument/2006/relationships/image" Target="../media/image685.png"/><Relationship Id="rId78" Type="http://schemas.openxmlformats.org/officeDocument/2006/relationships/customXml" Target="../ink/ink6653.xml"/><Relationship Id="rId94" Type="http://schemas.openxmlformats.org/officeDocument/2006/relationships/customXml" Target="../ink/ink6661.xml"/><Relationship Id="rId99" Type="http://schemas.openxmlformats.org/officeDocument/2006/relationships/image" Target="../media/image698.png"/><Relationship Id="rId101" Type="http://schemas.openxmlformats.org/officeDocument/2006/relationships/image" Target="../media/image699.png"/><Relationship Id="rId122" Type="http://schemas.openxmlformats.org/officeDocument/2006/relationships/customXml" Target="../ink/ink6675.xml"/><Relationship Id="rId143" Type="http://schemas.openxmlformats.org/officeDocument/2006/relationships/image" Target="../media/image722.png"/><Relationship Id="rId148" Type="http://schemas.openxmlformats.org/officeDocument/2006/relationships/customXml" Target="../ink/ink6688.xml"/><Relationship Id="rId164" Type="http://schemas.openxmlformats.org/officeDocument/2006/relationships/customXml" Target="../ink/ink6696.xml"/><Relationship Id="rId169" Type="http://schemas.openxmlformats.org/officeDocument/2006/relationships/image" Target="../media/image735.png"/><Relationship Id="rId4" Type="http://schemas.openxmlformats.org/officeDocument/2006/relationships/customXml" Target="../ink/ink6616.xml"/><Relationship Id="rId9" Type="http://schemas.openxmlformats.org/officeDocument/2006/relationships/image" Target="../media/image653.png"/><Relationship Id="rId180" Type="http://schemas.openxmlformats.org/officeDocument/2006/relationships/customXml" Target="../ink/ink6704.xml"/><Relationship Id="rId26" Type="http://schemas.openxmlformats.org/officeDocument/2006/relationships/customXml" Target="../ink/ink6627.xml"/><Relationship Id="rId47" Type="http://schemas.openxmlformats.org/officeDocument/2006/relationships/image" Target="../media/image672.png"/><Relationship Id="rId68" Type="http://schemas.openxmlformats.org/officeDocument/2006/relationships/customXml" Target="../ink/ink6648.xml"/><Relationship Id="rId89" Type="http://schemas.openxmlformats.org/officeDocument/2006/relationships/image" Target="../media/image693.png"/><Relationship Id="rId112" Type="http://schemas.openxmlformats.org/officeDocument/2006/relationships/customXml" Target="../ink/ink6670.xml"/><Relationship Id="rId133" Type="http://schemas.openxmlformats.org/officeDocument/2006/relationships/image" Target="../media/image717.png"/><Relationship Id="rId154" Type="http://schemas.openxmlformats.org/officeDocument/2006/relationships/customXml" Target="../ink/ink6691.xml"/><Relationship Id="rId175" Type="http://schemas.openxmlformats.org/officeDocument/2006/relationships/image" Target="../media/image738.png"/><Relationship Id="rId16" Type="http://schemas.openxmlformats.org/officeDocument/2006/relationships/customXml" Target="../ink/ink6622.xml"/><Relationship Id="rId37" Type="http://schemas.openxmlformats.org/officeDocument/2006/relationships/image" Target="../media/image667.png"/><Relationship Id="rId58" Type="http://schemas.openxmlformats.org/officeDocument/2006/relationships/customXml" Target="../ink/ink6643.xml"/><Relationship Id="rId79" Type="http://schemas.openxmlformats.org/officeDocument/2006/relationships/image" Target="../media/image688.png"/><Relationship Id="rId102" Type="http://schemas.openxmlformats.org/officeDocument/2006/relationships/customXml" Target="../ink/ink6665.xml"/><Relationship Id="rId123" Type="http://schemas.openxmlformats.org/officeDocument/2006/relationships/image" Target="../media/image713.png"/><Relationship Id="rId144" Type="http://schemas.openxmlformats.org/officeDocument/2006/relationships/customXml" Target="../ink/ink6686.xml"/><Relationship Id="rId90" Type="http://schemas.openxmlformats.org/officeDocument/2006/relationships/customXml" Target="../ink/ink6659.xml"/><Relationship Id="rId165" Type="http://schemas.openxmlformats.org/officeDocument/2006/relationships/image" Target="../media/image733.png"/><Relationship Id="rId27" Type="http://schemas.openxmlformats.org/officeDocument/2006/relationships/image" Target="../media/image662.png"/><Relationship Id="rId48" Type="http://schemas.openxmlformats.org/officeDocument/2006/relationships/customXml" Target="../ink/ink6638.xml"/><Relationship Id="rId69" Type="http://schemas.openxmlformats.org/officeDocument/2006/relationships/image" Target="../media/image683.png"/><Relationship Id="rId113" Type="http://schemas.openxmlformats.org/officeDocument/2006/relationships/image" Target="../media/image708.png"/><Relationship Id="rId134" Type="http://schemas.openxmlformats.org/officeDocument/2006/relationships/customXml" Target="../ink/ink6681.xml"/><Relationship Id="rId80" Type="http://schemas.openxmlformats.org/officeDocument/2006/relationships/customXml" Target="../ink/ink6654.xml"/><Relationship Id="rId155" Type="http://schemas.openxmlformats.org/officeDocument/2006/relationships/image" Target="../media/image728.png"/><Relationship Id="rId176" Type="http://schemas.openxmlformats.org/officeDocument/2006/relationships/customXml" Target="../ink/ink6702.xml"/><Relationship Id="rId17" Type="http://schemas.openxmlformats.org/officeDocument/2006/relationships/image" Target="../media/image657.png"/><Relationship Id="rId38" Type="http://schemas.openxmlformats.org/officeDocument/2006/relationships/customXml" Target="../ink/ink6633.xml"/><Relationship Id="rId59" Type="http://schemas.openxmlformats.org/officeDocument/2006/relationships/image" Target="../media/image678.png"/><Relationship Id="rId103" Type="http://schemas.openxmlformats.org/officeDocument/2006/relationships/image" Target="../media/image700.png"/><Relationship Id="rId124" Type="http://schemas.openxmlformats.org/officeDocument/2006/relationships/customXml" Target="../ink/ink6676.xml"/><Relationship Id="rId70" Type="http://schemas.openxmlformats.org/officeDocument/2006/relationships/customXml" Target="../ink/ink6649.xml"/><Relationship Id="rId91" Type="http://schemas.openxmlformats.org/officeDocument/2006/relationships/image" Target="../media/image694.png"/><Relationship Id="rId145" Type="http://schemas.openxmlformats.org/officeDocument/2006/relationships/image" Target="../media/image723.png"/><Relationship Id="rId166" Type="http://schemas.openxmlformats.org/officeDocument/2006/relationships/customXml" Target="../ink/ink6697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6628.xml"/><Relationship Id="rId49" Type="http://schemas.openxmlformats.org/officeDocument/2006/relationships/image" Target="../media/image673.png"/><Relationship Id="rId114" Type="http://schemas.openxmlformats.org/officeDocument/2006/relationships/customXml" Target="../ink/ink6671.xml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3.png"/><Relationship Id="rId2" Type="http://schemas.openxmlformats.org/officeDocument/2006/relationships/customXml" Target="../ink/ink6706.xml"/><Relationship Id="rId1" Type="http://schemas.openxmlformats.org/officeDocument/2006/relationships/slideLayout" Target="../slideLayouts/slideLayout2.xml"/></Relationships>
</file>

<file path=ppt/slides/_rels/slide14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48.png"/><Relationship Id="rId18" Type="http://schemas.openxmlformats.org/officeDocument/2006/relationships/customXml" Target="../ink/ink6715.xml"/><Relationship Id="rId26" Type="http://schemas.openxmlformats.org/officeDocument/2006/relationships/customXml" Target="../ink/ink6719.xml"/><Relationship Id="rId39" Type="http://schemas.openxmlformats.org/officeDocument/2006/relationships/image" Target="../media/image761.png"/><Relationship Id="rId21" Type="http://schemas.openxmlformats.org/officeDocument/2006/relationships/image" Target="../media/image752.png"/><Relationship Id="rId34" Type="http://schemas.openxmlformats.org/officeDocument/2006/relationships/customXml" Target="../ink/ink6723.xml"/><Relationship Id="rId7" Type="http://schemas.openxmlformats.org/officeDocument/2006/relationships/image" Target="../media/image745.png"/><Relationship Id="rId2" Type="http://schemas.openxmlformats.org/officeDocument/2006/relationships/customXml" Target="../ink/ink6707.xml"/><Relationship Id="rId16" Type="http://schemas.openxmlformats.org/officeDocument/2006/relationships/customXml" Target="../ink/ink6714.xml"/><Relationship Id="rId20" Type="http://schemas.openxmlformats.org/officeDocument/2006/relationships/customXml" Target="../ink/ink6716.xml"/><Relationship Id="rId29" Type="http://schemas.openxmlformats.org/officeDocument/2006/relationships/image" Target="../media/image756.png"/><Relationship Id="rId41" Type="http://schemas.openxmlformats.org/officeDocument/2006/relationships/image" Target="../media/image76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709.xml"/><Relationship Id="rId11" Type="http://schemas.openxmlformats.org/officeDocument/2006/relationships/image" Target="../media/image747.png"/><Relationship Id="rId24" Type="http://schemas.openxmlformats.org/officeDocument/2006/relationships/customXml" Target="../ink/ink6718.xml"/><Relationship Id="rId32" Type="http://schemas.openxmlformats.org/officeDocument/2006/relationships/customXml" Target="../ink/ink6722.xml"/><Relationship Id="rId37" Type="http://schemas.openxmlformats.org/officeDocument/2006/relationships/image" Target="../media/image760.png"/><Relationship Id="rId40" Type="http://schemas.openxmlformats.org/officeDocument/2006/relationships/customXml" Target="../ink/ink6726.xml"/><Relationship Id="rId5" Type="http://schemas.openxmlformats.org/officeDocument/2006/relationships/image" Target="../media/image744.png"/><Relationship Id="rId15" Type="http://schemas.openxmlformats.org/officeDocument/2006/relationships/image" Target="../media/image749.png"/><Relationship Id="rId23" Type="http://schemas.openxmlformats.org/officeDocument/2006/relationships/image" Target="../media/image753.png"/><Relationship Id="rId28" Type="http://schemas.openxmlformats.org/officeDocument/2006/relationships/customXml" Target="../ink/ink6720.xml"/><Relationship Id="rId36" Type="http://schemas.openxmlformats.org/officeDocument/2006/relationships/customXml" Target="../ink/ink6724.xml"/><Relationship Id="rId10" Type="http://schemas.openxmlformats.org/officeDocument/2006/relationships/customXml" Target="../ink/ink6711.xml"/><Relationship Id="rId19" Type="http://schemas.openxmlformats.org/officeDocument/2006/relationships/image" Target="../media/image751.png"/><Relationship Id="rId31" Type="http://schemas.openxmlformats.org/officeDocument/2006/relationships/image" Target="../media/image757.png"/><Relationship Id="rId4" Type="http://schemas.openxmlformats.org/officeDocument/2006/relationships/customXml" Target="../ink/ink6708.xml"/><Relationship Id="rId9" Type="http://schemas.openxmlformats.org/officeDocument/2006/relationships/image" Target="../media/image746.png"/><Relationship Id="rId14" Type="http://schemas.openxmlformats.org/officeDocument/2006/relationships/customXml" Target="../ink/ink6713.xml"/><Relationship Id="rId22" Type="http://schemas.openxmlformats.org/officeDocument/2006/relationships/customXml" Target="../ink/ink6717.xml"/><Relationship Id="rId27" Type="http://schemas.openxmlformats.org/officeDocument/2006/relationships/image" Target="../media/image755.png"/><Relationship Id="rId30" Type="http://schemas.openxmlformats.org/officeDocument/2006/relationships/customXml" Target="../ink/ink6721.xml"/><Relationship Id="rId35" Type="http://schemas.openxmlformats.org/officeDocument/2006/relationships/image" Target="../media/image759.png"/><Relationship Id="rId8" Type="http://schemas.openxmlformats.org/officeDocument/2006/relationships/customXml" Target="../ink/ink6710.xml"/><Relationship Id="rId3" Type="http://schemas.openxmlformats.org/officeDocument/2006/relationships/image" Target="../media/image743.png"/><Relationship Id="rId12" Type="http://schemas.openxmlformats.org/officeDocument/2006/relationships/customXml" Target="../ink/ink6712.xml"/><Relationship Id="rId17" Type="http://schemas.openxmlformats.org/officeDocument/2006/relationships/image" Target="../media/image750.png"/><Relationship Id="rId25" Type="http://schemas.openxmlformats.org/officeDocument/2006/relationships/image" Target="../media/image754.png"/><Relationship Id="rId33" Type="http://schemas.openxmlformats.org/officeDocument/2006/relationships/image" Target="../media/image758.png"/><Relationship Id="rId38" Type="http://schemas.openxmlformats.org/officeDocument/2006/relationships/customXml" Target="../ink/ink6725.xml"/></Relationships>
</file>

<file path=ppt/slides/_rels/slide14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48.png"/><Relationship Id="rId18" Type="http://schemas.openxmlformats.org/officeDocument/2006/relationships/customXml" Target="../ink/ink6735.xml"/><Relationship Id="rId26" Type="http://schemas.openxmlformats.org/officeDocument/2006/relationships/customXml" Target="../ink/ink6739.xml"/><Relationship Id="rId39" Type="http://schemas.openxmlformats.org/officeDocument/2006/relationships/image" Target="../media/image761.png"/><Relationship Id="rId21" Type="http://schemas.openxmlformats.org/officeDocument/2006/relationships/image" Target="../media/image752.png"/><Relationship Id="rId34" Type="http://schemas.openxmlformats.org/officeDocument/2006/relationships/customXml" Target="../ink/ink6743.xml"/><Relationship Id="rId42" Type="http://schemas.openxmlformats.org/officeDocument/2006/relationships/customXml" Target="../ink/ink6747.xml"/><Relationship Id="rId47" Type="http://schemas.openxmlformats.org/officeDocument/2006/relationships/image" Target="../media/image765.png"/><Relationship Id="rId7" Type="http://schemas.openxmlformats.org/officeDocument/2006/relationships/image" Target="../media/image745.png"/><Relationship Id="rId2" Type="http://schemas.openxmlformats.org/officeDocument/2006/relationships/customXml" Target="../ink/ink6727.xml"/><Relationship Id="rId16" Type="http://schemas.openxmlformats.org/officeDocument/2006/relationships/customXml" Target="../ink/ink6734.xml"/><Relationship Id="rId29" Type="http://schemas.openxmlformats.org/officeDocument/2006/relationships/image" Target="../media/image756.png"/><Relationship Id="rId11" Type="http://schemas.openxmlformats.org/officeDocument/2006/relationships/image" Target="../media/image747.png"/><Relationship Id="rId24" Type="http://schemas.openxmlformats.org/officeDocument/2006/relationships/customXml" Target="../ink/ink6738.xml"/><Relationship Id="rId32" Type="http://schemas.openxmlformats.org/officeDocument/2006/relationships/customXml" Target="../ink/ink6742.xml"/><Relationship Id="rId37" Type="http://schemas.openxmlformats.org/officeDocument/2006/relationships/image" Target="../media/image760.png"/><Relationship Id="rId40" Type="http://schemas.openxmlformats.org/officeDocument/2006/relationships/customXml" Target="../ink/ink6746.xml"/><Relationship Id="rId45" Type="http://schemas.openxmlformats.org/officeDocument/2006/relationships/image" Target="../media/image764.png"/><Relationship Id="rId5" Type="http://schemas.openxmlformats.org/officeDocument/2006/relationships/image" Target="../media/image744.png"/><Relationship Id="rId15" Type="http://schemas.openxmlformats.org/officeDocument/2006/relationships/image" Target="../media/image749.png"/><Relationship Id="rId23" Type="http://schemas.openxmlformats.org/officeDocument/2006/relationships/image" Target="../media/image753.png"/><Relationship Id="rId28" Type="http://schemas.openxmlformats.org/officeDocument/2006/relationships/customXml" Target="../ink/ink6740.xml"/><Relationship Id="rId36" Type="http://schemas.openxmlformats.org/officeDocument/2006/relationships/customXml" Target="../ink/ink6744.xml"/><Relationship Id="rId49" Type="http://schemas.openxmlformats.org/officeDocument/2006/relationships/image" Target="../media/image766.png"/><Relationship Id="rId10" Type="http://schemas.openxmlformats.org/officeDocument/2006/relationships/customXml" Target="../ink/ink6731.xml"/><Relationship Id="rId19" Type="http://schemas.openxmlformats.org/officeDocument/2006/relationships/image" Target="../media/image751.png"/><Relationship Id="rId31" Type="http://schemas.openxmlformats.org/officeDocument/2006/relationships/image" Target="../media/image757.png"/><Relationship Id="rId44" Type="http://schemas.openxmlformats.org/officeDocument/2006/relationships/customXml" Target="../ink/ink6748.xml"/><Relationship Id="rId4" Type="http://schemas.openxmlformats.org/officeDocument/2006/relationships/customXml" Target="../ink/ink6728.xml"/><Relationship Id="rId9" Type="http://schemas.openxmlformats.org/officeDocument/2006/relationships/image" Target="../media/image746.png"/><Relationship Id="rId14" Type="http://schemas.openxmlformats.org/officeDocument/2006/relationships/customXml" Target="../ink/ink6733.xml"/><Relationship Id="rId22" Type="http://schemas.openxmlformats.org/officeDocument/2006/relationships/customXml" Target="../ink/ink6737.xml"/><Relationship Id="rId27" Type="http://schemas.openxmlformats.org/officeDocument/2006/relationships/image" Target="../media/image755.png"/><Relationship Id="rId30" Type="http://schemas.openxmlformats.org/officeDocument/2006/relationships/customXml" Target="../ink/ink6741.xml"/><Relationship Id="rId35" Type="http://schemas.openxmlformats.org/officeDocument/2006/relationships/image" Target="../media/image759.png"/><Relationship Id="rId43" Type="http://schemas.openxmlformats.org/officeDocument/2006/relationships/image" Target="../media/image763.png"/><Relationship Id="rId48" Type="http://schemas.openxmlformats.org/officeDocument/2006/relationships/customXml" Target="../ink/ink6750.xml"/><Relationship Id="rId8" Type="http://schemas.openxmlformats.org/officeDocument/2006/relationships/customXml" Target="../ink/ink6730.xml"/><Relationship Id="rId3" Type="http://schemas.openxmlformats.org/officeDocument/2006/relationships/image" Target="../media/image743.png"/><Relationship Id="rId12" Type="http://schemas.openxmlformats.org/officeDocument/2006/relationships/customXml" Target="../ink/ink6732.xml"/><Relationship Id="rId17" Type="http://schemas.openxmlformats.org/officeDocument/2006/relationships/image" Target="../media/image750.png"/><Relationship Id="rId25" Type="http://schemas.openxmlformats.org/officeDocument/2006/relationships/image" Target="../media/image754.png"/><Relationship Id="rId33" Type="http://schemas.openxmlformats.org/officeDocument/2006/relationships/image" Target="../media/image758.png"/><Relationship Id="rId38" Type="http://schemas.openxmlformats.org/officeDocument/2006/relationships/customXml" Target="../ink/ink6745.xml"/><Relationship Id="rId46" Type="http://schemas.openxmlformats.org/officeDocument/2006/relationships/customXml" Target="../ink/ink6749.xml"/><Relationship Id="rId20" Type="http://schemas.openxmlformats.org/officeDocument/2006/relationships/customXml" Target="../ink/ink6736.xml"/><Relationship Id="rId41" Type="http://schemas.openxmlformats.org/officeDocument/2006/relationships/image" Target="../media/image76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729.xml"/></Relationships>
</file>

<file path=ppt/slides/_rels/slide14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48.png"/><Relationship Id="rId18" Type="http://schemas.openxmlformats.org/officeDocument/2006/relationships/customXml" Target="../ink/ink6759.xml"/><Relationship Id="rId26" Type="http://schemas.openxmlformats.org/officeDocument/2006/relationships/customXml" Target="../ink/ink6763.xml"/><Relationship Id="rId39" Type="http://schemas.openxmlformats.org/officeDocument/2006/relationships/image" Target="../media/image761.png"/><Relationship Id="rId21" Type="http://schemas.openxmlformats.org/officeDocument/2006/relationships/image" Target="../media/image752.png"/><Relationship Id="rId34" Type="http://schemas.openxmlformats.org/officeDocument/2006/relationships/customXml" Target="../ink/ink6767.xml"/><Relationship Id="rId42" Type="http://schemas.openxmlformats.org/officeDocument/2006/relationships/customXml" Target="../ink/ink6771.xml"/><Relationship Id="rId47" Type="http://schemas.openxmlformats.org/officeDocument/2006/relationships/image" Target="../media/image765.png"/><Relationship Id="rId50" Type="http://schemas.openxmlformats.org/officeDocument/2006/relationships/customXml" Target="../ink/ink6775.xml"/><Relationship Id="rId55" Type="http://schemas.openxmlformats.org/officeDocument/2006/relationships/image" Target="../media/image769.png"/><Relationship Id="rId7" Type="http://schemas.openxmlformats.org/officeDocument/2006/relationships/image" Target="../media/image745.png"/><Relationship Id="rId2" Type="http://schemas.openxmlformats.org/officeDocument/2006/relationships/customXml" Target="../ink/ink6751.xml"/><Relationship Id="rId16" Type="http://schemas.openxmlformats.org/officeDocument/2006/relationships/customXml" Target="../ink/ink6758.xml"/><Relationship Id="rId29" Type="http://schemas.openxmlformats.org/officeDocument/2006/relationships/image" Target="../media/image756.png"/><Relationship Id="rId11" Type="http://schemas.openxmlformats.org/officeDocument/2006/relationships/image" Target="../media/image747.png"/><Relationship Id="rId24" Type="http://schemas.openxmlformats.org/officeDocument/2006/relationships/customXml" Target="../ink/ink6762.xml"/><Relationship Id="rId32" Type="http://schemas.openxmlformats.org/officeDocument/2006/relationships/customXml" Target="../ink/ink6766.xml"/><Relationship Id="rId37" Type="http://schemas.openxmlformats.org/officeDocument/2006/relationships/image" Target="../media/image760.png"/><Relationship Id="rId40" Type="http://schemas.openxmlformats.org/officeDocument/2006/relationships/customXml" Target="../ink/ink6770.xml"/><Relationship Id="rId45" Type="http://schemas.openxmlformats.org/officeDocument/2006/relationships/image" Target="../media/image764.png"/><Relationship Id="rId53" Type="http://schemas.openxmlformats.org/officeDocument/2006/relationships/image" Target="../media/image768.png"/><Relationship Id="rId5" Type="http://schemas.openxmlformats.org/officeDocument/2006/relationships/image" Target="../media/image744.png"/><Relationship Id="rId10" Type="http://schemas.openxmlformats.org/officeDocument/2006/relationships/customXml" Target="../ink/ink6755.xml"/><Relationship Id="rId19" Type="http://schemas.openxmlformats.org/officeDocument/2006/relationships/image" Target="../media/image751.png"/><Relationship Id="rId31" Type="http://schemas.openxmlformats.org/officeDocument/2006/relationships/image" Target="../media/image757.png"/><Relationship Id="rId44" Type="http://schemas.openxmlformats.org/officeDocument/2006/relationships/customXml" Target="../ink/ink6772.xml"/><Relationship Id="rId52" Type="http://schemas.openxmlformats.org/officeDocument/2006/relationships/customXml" Target="../ink/ink6776.xml"/><Relationship Id="rId4" Type="http://schemas.openxmlformats.org/officeDocument/2006/relationships/customXml" Target="../ink/ink6752.xml"/><Relationship Id="rId9" Type="http://schemas.openxmlformats.org/officeDocument/2006/relationships/image" Target="../media/image746.png"/><Relationship Id="rId14" Type="http://schemas.openxmlformats.org/officeDocument/2006/relationships/customXml" Target="../ink/ink6757.xml"/><Relationship Id="rId22" Type="http://schemas.openxmlformats.org/officeDocument/2006/relationships/customXml" Target="../ink/ink6761.xml"/><Relationship Id="rId27" Type="http://schemas.openxmlformats.org/officeDocument/2006/relationships/image" Target="../media/image755.png"/><Relationship Id="rId30" Type="http://schemas.openxmlformats.org/officeDocument/2006/relationships/customXml" Target="../ink/ink6765.xml"/><Relationship Id="rId35" Type="http://schemas.openxmlformats.org/officeDocument/2006/relationships/image" Target="../media/image759.png"/><Relationship Id="rId43" Type="http://schemas.openxmlformats.org/officeDocument/2006/relationships/image" Target="../media/image763.png"/><Relationship Id="rId48" Type="http://schemas.openxmlformats.org/officeDocument/2006/relationships/customXml" Target="../ink/ink6774.xml"/><Relationship Id="rId8" Type="http://schemas.openxmlformats.org/officeDocument/2006/relationships/customXml" Target="../ink/ink6754.xml"/><Relationship Id="rId51" Type="http://schemas.openxmlformats.org/officeDocument/2006/relationships/image" Target="../media/image767.png"/><Relationship Id="rId3" Type="http://schemas.openxmlformats.org/officeDocument/2006/relationships/image" Target="../media/image743.png"/><Relationship Id="rId12" Type="http://schemas.openxmlformats.org/officeDocument/2006/relationships/customXml" Target="../ink/ink6756.xml"/><Relationship Id="rId17" Type="http://schemas.openxmlformats.org/officeDocument/2006/relationships/image" Target="../media/image750.png"/><Relationship Id="rId25" Type="http://schemas.openxmlformats.org/officeDocument/2006/relationships/image" Target="../media/image754.png"/><Relationship Id="rId33" Type="http://schemas.openxmlformats.org/officeDocument/2006/relationships/image" Target="../media/image758.png"/><Relationship Id="rId38" Type="http://schemas.openxmlformats.org/officeDocument/2006/relationships/customXml" Target="../ink/ink6769.xml"/><Relationship Id="rId46" Type="http://schemas.openxmlformats.org/officeDocument/2006/relationships/customXml" Target="../ink/ink6773.xml"/><Relationship Id="rId20" Type="http://schemas.openxmlformats.org/officeDocument/2006/relationships/customXml" Target="../ink/ink6760.xml"/><Relationship Id="rId41" Type="http://schemas.openxmlformats.org/officeDocument/2006/relationships/image" Target="../media/image762.png"/><Relationship Id="rId54" Type="http://schemas.openxmlformats.org/officeDocument/2006/relationships/customXml" Target="../ink/ink677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753.xml"/><Relationship Id="rId15" Type="http://schemas.openxmlformats.org/officeDocument/2006/relationships/image" Target="../media/image749.png"/><Relationship Id="rId23" Type="http://schemas.openxmlformats.org/officeDocument/2006/relationships/image" Target="../media/image753.png"/><Relationship Id="rId28" Type="http://schemas.openxmlformats.org/officeDocument/2006/relationships/customXml" Target="../ink/ink6764.xml"/><Relationship Id="rId36" Type="http://schemas.openxmlformats.org/officeDocument/2006/relationships/customXml" Target="../ink/ink6768.xml"/><Relationship Id="rId49" Type="http://schemas.openxmlformats.org/officeDocument/2006/relationships/image" Target="../media/image766.png"/></Relationships>
</file>

<file path=ppt/slides/_rels/slide14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48.png"/><Relationship Id="rId18" Type="http://schemas.openxmlformats.org/officeDocument/2006/relationships/customXml" Target="../ink/ink6786.xml"/><Relationship Id="rId26" Type="http://schemas.openxmlformats.org/officeDocument/2006/relationships/customXml" Target="../ink/ink6790.xml"/><Relationship Id="rId39" Type="http://schemas.openxmlformats.org/officeDocument/2006/relationships/image" Target="../media/image761.png"/><Relationship Id="rId21" Type="http://schemas.openxmlformats.org/officeDocument/2006/relationships/image" Target="../media/image752.png"/><Relationship Id="rId34" Type="http://schemas.openxmlformats.org/officeDocument/2006/relationships/customXml" Target="../ink/ink6794.xml"/><Relationship Id="rId42" Type="http://schemas.openxmlformats.org/officeDocument/2006/relationships/customXml" Target="../ink/ink6798.xml"/><Relationship Id="rId47" Type="http://schemas.openxmlformats.org/officeDocument/2006/relationships/image" Target="../media/image765.png"/><Relationship Id="rId50" Type="http://schemas.openxmlformats.org/officeDocument/2006/relationships/customXml" Target="../ink/ink6802.xml"/><Relationship Id="rId55" Type="http://schemas.openxmlformats.org/officeDocument/2006/relationships/image" Target="../media/image769.png"/><Relationship Id="rId7" Type="http://schemas.openxmlformats.org/officeDocument/2006/relationships/image" Target="../media/image745.png"/><Relationship Id="rId2" Type="http://schemas.openxmlformats.org/officeDocument/2006/relationships/customXml" Target="../ink/ink6778.xml"/><Relationship Id="rId16" Type="http://schemas.openxmlformats.org/officeDocument/2006/relationships/customXml" Target="../ink/ink6785.xml"/><Relationship Id="rId29" Type="http://schemas.openxmlformats.org/officeDocument/2006/relationships/image" Target="../media/image756.png"/><Relationship Id="rId11" Type="http://schemas.openxmlformats.org/officeDocument/2006/relationships/image" Target="../media/image747.png"/><Relationship Id="rId24" Type="http://schemas.openxmlformats.org/officeDocument/2006/relationships/customXml" Target="../ink/ink6789.xml"/><Relationship Id="rId32" Type="http://schemas.openxmlformats.org/officeDocument/2006/relationships/customXml" Target="../ink/ink6793.xml"/><Relationship Id="rId37" Type="http://schemas.openxmlformats.org/officeDocument/2006/relationships/image" Target="../media/image760.png"/><Relationship Id="rId40" Type="http://schemas.openxmlformats.org/officeDocument/2006/relationships/customXml" Target="../ink/ink6797.xml"/><Relationship Id="rId45" Type="http://schemas.openxmlformats.org/officeDocument/2006/relationships/image" Target="../media/image764.png"/><Relationship Id="rId53" Type="http://schemas.openxmlformats.org/officeDocument/2006/relationships/image" Target="../media/image768.png"/><Relationship Id="rId58" Type="http://schemas.openxmlformats.org/officeDocument/2006/relationships/customXml" Target="../ink/ink6806.xml"/><Relationship Id="rId5" Type="http://schemas.openxmlformats.org/officeDocument/2006/relationships/image" Target="../media/image744.png"/><Relationship Id="rId19" Type="http://schemas.openxmlformats.org/officeDocument/2006/relationships/image" Target="../media/image751.png"/><Relationship Id="rId4" Type="http://schemas.openxmlformats.org/officeDocument/2006/relationships/customXml" Target="../ink/ink6779.xml"/><Relationship Id="rId9" Type="http://schemas.openxmlformats.org/officeDocument/2006/relationships/image" Target="../media/image746.png"/><Relationship Id="rId14" Type="http://schemas.openxmlformats.org/officeDocument/2006/relationships/customXml" Target="../ink/ink6784.xml"/><Relationship Id="rId22" Type="http://schemas.openxmlformats.org/officeDocument/2006/relationships/customXml" Target="../ink/ink6788.xml"/><Relationship Id="rId27" Type="http://schemas.openxmlformats.org/officeDocument/2006/relationships/image" Target="../media/image755.png"/><Relationship Id="rId30" Type="http://schemas.openxmlformats.org/officeDocument/2006/relationships/customXml" Target="../ink/ink6792.xml"/><Relationship Id="rId35" Type="http://schemas.openxmlformats.org/officeDocument/2006/relationships/image" Target="../media/image759.png"/><Relationship Id="rId43" Type="http://schemas.openxmlformats.org/officeDocument/2006/relationships/image" Target="../media/image763.png"/><Relationship Id="rId48" Type="http://schemas.openxmlformats.org/officeDocument/2006/relationships/customXml" Target="../ink/ink6801.xml"/><Relationship Id="rId56" Type="http://schemas.openxmlformats.org/officeDocument/2006/relationships/customXml" Target="../ink/ink6805.xml"/><Relationship Id="rId8" Type="http://schemas.openxmlformats.org/officeDocument/2006/relationships/customXml" Target="../ink/ink6781.xml"/><Relationship Id="rId51" Type="http://schemas.openxmlformats.org/officeDocument/2006/relationships/image" Target="../media/image767.png"/><Relationship Id="rId3" Type="http://schemas.openxmlformats.org/officeDocument/2006/relationships/image" Target="../media/image743.png"/><Relationship Id="rId12" Type="http://schemas.openxmlformats.org/officeDocument/2006/relationships/customXml" Target="../ink/ink6783.xml"/><Relationship Id="rId17" Type="http://schemas.openxmlformats.org/officeDocument/2006/relationships/image" Target="../media/image750.png"/><Relationship Id="rId25" Type="http://schemas.openxmlformats.org/officeDocument/2006/relationships/image" Target="../media/image754.png"/><Relationship Id="rId33" Type="http://schemas.openxmlformats.org/officeDocument/2006/relationships/image" Target="../media/image758.png"/><Relationship Id="rId38" Type="http://schemas.openxmlformats.org/officeDocument/2006/relationships/customXml" Target="../ink/ink6796.xml"/><Relationship Id="rId46" Type="http://schemas.openxmlformats.org/officeDocument/2006/relationships/customXml" Target="../ink/ink6800.xml"/><Relationship Id="rId59" Type="http://schemas.openxmlformats.org/officeDocument/2006/relationships/image" Target="../media/image771.png"/><Relationship Id="rId20" Type="http://schemas.openxmlformats.org/officeDocument/2006/relationships/customXml" Target="../ink/ink6787.xml"/><Relationship Id="rId41" Type="http://schemas.openxmlformats.org/officeDocument/2006/relationships/image" Target="../media/image762.png"/><Relationship Id="rId54" Type="http://schemas.openxmlformats.org/officeDocument/2006/relationships/customXml" Target="../ink/ink680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780.xml"/><Relationship Id="rId15" Type="http://schemas.openxmlformats.org/officeDocument/2006/relationships/image" Target="../media/image749.png"/><Relationship Id="rId23" Type="http://schemas.openxmlformats.org/officeDocument/2006/relationships/image" Target="../media/image753.png"/><Relationship Id="rId28" Type="http://schemas.openxmlformats.org/officeDocument/2006/relationships/customXml" Target="../ink/ink6791.xml"/><Relationship Id="rId36" Type="http://schemas.openxmlformats.org/officeDocument/2006/relationships/customXml" Target="../ink/ink6795.xml"/><Relationship Id="rId49" Type="http://schemas.openxmlformats.org/officeDocument/2006/relationships/image" Target="../media/image766.png"/><Relationship Id="rId57" Type="http://schemas.openxmlformats.org/officeDocument/2006/relationships/image" Target="../media/image770.png"/><Relationship Id="rId10" Type="http://schemas.openxmlformats.org/officeDocument/2006/relationships/customXml" Target="../ink/ink6782.xml"/><Relationship Id="rId31" Type="http://schemas.openxmlformats.org/officeDocument/2006/relationships/image" Target="../media/image757.png"/><Relationship Id="rId44" Type="http://schemas.openxmlformats.org/officeDocument/2006/relationships/customXml" Target="../ink/ink6799.xml"/><Relationship Id="rId52" Type="http://schemas.openxmlformats.org/officeDocument/2006/relationships/customXml" Target="../ink/ink6803.xml"/></Relationships>
</file>

<file path=ppt/slides/_rels/slide14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48.png"/><Relationship Id="rId18" Type="http://schemas.openxmlformats.org/officeDocument/2006/relationships/customXml" Target="../ink/ink6815.xml"/><Relationship Id="rId26" Type="http://schemas.openxmlformats.org/officeDocument/2006/relationships/customXml" Target="../ink/ink6819.xml"/><Relationship Id="rId39" Type="http://schemas.openxmlformats.org/officeDocument/2006/relationships/image" Target="../media/image761.png"/><Relationship Id="rId21" Type="http://schemas.openxmlformats.org/officeDocument/2006/relationships/image" Target="../media/image752.png"/><Relationship Id="rId34" Type="http://schemas.openxmlformats.org/officeDocument/2006/relationships/customXml" Target="../ink/ink6823.xml"/><Relationship Id="rId42" Type="http://schemas.openxmlformats.org/officeDocument/2006/relationships/customXml" Target="../ink/ink6827.xml"/><Relationship Id="rId47" Type="http://schemas.openxmlformats.org/officeDocument/2006/relationships/image" Target="../media/image765.png"/><Relationship Id="rId50" Type="http://schemas.openxmlformats.org/officeDocument/2006/relationships/customXml" Target="../ink/ink6831.xml"/><Relationship Id="rId55" Type="http://schemas.openxmlformats.org/officeDocument/2006/relationships/image" Target="../media/image769.png"/><Relationship Id="rId7" Type="http://schemas.openxmlformats.org/officeDocument/2006/relationships/image" Target="../media/image745.png"/><Relationship Id="rId2" Type="http://schemas.openxmlformats.org/officeDocument/2006/relationships/customXml" Target="../ink/ink6807.xml"/><Relationship Id="rId16" Type="http://schemas.openxmlformats.org/officeDocument/2006/relationships/customXml" Target="../ink/ink6814.xml"/><Relationship Id="rId29" Type="http://schemas.openxmlformats.org/officeDocument/2006/relationships/image" Target="../media/image756.png"/><Relationship Id="rId11" Type="http://schemas.openxmlformats.org/officeDocument/2006/relationships/image" Target="../media/image747.png"/><Relationship Id="rId24" Type="http://schemas.openxmlformats.org/officeDocument/2006/relationships/customXml" Target="../ink/ink6818.xml"/><Relationship Id="rId32" Type="http://schemas.openxmlformats.org/officeDocument/2006/relationships/customXml" Target="../ink/ink6822.xml"/><Relationship Id="rId37" Type="http://schemas.openxmlformats.org/officeDocument/2006/relationships/image" Target="../media/image760.png"/><Relationship Id="rId40" Type="http://schemas.openxmlformats.org/officeDocument/2006/relationships/customXml" Target="../ink/ink6826.xml"/><Relationship Id="rId45" Type="http://schemas.openxmlformats.org/officeDocument/2006/relationships/image" Target="../media/image764.png"/><Relationship Id="rId53" Type="http://schemas.openxmlformats.org/officeDocument/2006/relationships/image" Target="../media/image768.png"/><Relationship Id="rId58" Type="http://schemas.openxmlformats.org/officeDocument/2006/relationships/customXml" Target="../ink/ink6835.xml"/><Relationship Id="rId5" Type="http://schemas.openxmlformats.org/officeDocument/2006/relationships/image" Target="../media/image744.png"/><Relationship Id="rId61" Type="http://schemas.openxmlformats.org/officeDocument/2006/relationships/image" Target="../media/image772.png"/><Relationship Id="rId19" Type="http://schemas.openxmlformats.org/officeDocument/2006/relationships/image" Target="../media/image751.png"/><Relationship Id="rId14" Type="http://schemas.openxmlformats.org/officeDocument/2006/relationships/customXml" Target="../ink/ink6813.xml"/><Relationship Id="rId22" Type="http://schemas.openxmlformats.org/officeDocument/2006/relationships/customXml" Target="../ink/ink6817.xml"/><Relationship Id="rId27" Type="http://schemas.openxmlformats.org/officeDocument/2006/relationships/image" Target="../media/image755.png"/><Relationship Id="rId30" Type="http://schemas.openxmlformats.org/officeDocument/2006/relationships/customXml" Target="../ink/ink6821.xml"/><Relationship Id="rId35" Type="http://schemas.openxmlformats.org/officeDocument/2006/relationships/image" Target="../media/image759.png"/><Relationship Id="rId43" Type="http://schemas.openxmlformats.org/officeDocument/2006/relationships/image" Target="../media/image763.png"/><Relationship Id="rId48" Type="http://schemas.openxmlformats.org/officeDocument/2006/relationships/customXml" Target="../ink/ink6830.xml"/><Relationship Id="rId56" Type="http://schemas.openxmlformats.org/officeDocument/2006/relationships/customXml" Target="../ink/ink6834.xml"/><Relationship Id="rId8" Type="http://schemas.openxmlformats.org/officeDocument/2006/relationships/customXml" Target="../ink/ink6810.xml"/><Relationship Id="rId51" Type="http://schemas.openxmlformats.org/officeDocument/2006/relationships/image" Target="../media/image767.png"/><Relationship Id="rId3" Type="http://schemas.openxmlformats.org/officeDocument/2006/relationships/image" Target="../media/image743.png"/><Relationship Id="rId12" Type="http://schemas.openxmlformats.org/officeDocument/2006/relationships/customXml" Target="../ink/ink6812.xml"/><Relationship Id="rId17" Type="http://schemas.openxmlformats.org/officeDocument/2006/relationships/image" Target="../media/image750.png"/><Relationship Id="rId25" Type="http://schemas.openxmlformats.org/officeDocument/2006/relationships/image" Target="../media/image754.png"/><Relationship Id="rId33" Type="http://schemas.openxmlformats.org/officeDocument/2006/relationships/image" Target="../media/image758.png"/><Relationship Id="rId38" Type="http://schemas.openxmlformats.org/officeDocument/2006/relationships/customXml" Target="../ink/ink6825.xml"/><Relationship Id="rId46" Type="http://schemas.openxmlformats.org/officeDocument/2006/relationships/customXml" Target="../ink/ink6829.xml"/><Relationship Id="rId59" Type="http://schemas.openxmlformats.org/officeDocument/2006/relationships/image" Target="../media/image771.png"/><Relationship Id="rId20" Type="http://schemas.openxmlformats.org/officeDocument/2006/relationships/customXml" Target="../ink/ink6816.xml"/><Relationship Id="rId41" Type="http://schemas.openxmlformats.org/officeDocument/2006/relationships/image" Target="../media/image762.png"/><Relationship Id="rId54" Type="http://schemas.openxmlformats.org/officeDocument/2006/relationships/customXml" Target="../ink/ink683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809.xml"/><Relationship Id="rId15" Type="http://schemas.openxmlformats.org/officeDocument/2006/relationships/image" Target="../media/image749.png"/><Relationship Id="rId23" Type="http://schemas.openxmlformats.org/officeDocument/2006/relationships/image" Target="../media/image753.png"/><Relationship Id="rId28" Type="http://schemas.openxmlformats.org/officeDocument/2006/relationships/customXml" Target="../ink/ink6820.xml"/><Relationship Id="rId36" Type="http://schemas.openxmlformats.org/officeDocument/2006/relationships/customXml" Target="../ink/ink6824.xml"/><Relationship Id="rId49" Type="http://schemas.openxmlformats.org/officeDocument/2006/relationships/image" Target="../media/image766.png"/><Relationship Id="rId57" Type="http://schemas.openxmlformats.org/officeDocument/2006/relationships/image" Target="../media/image770.png"/><Relationship Id="rId10" Type="http://schemas.openxmlformats.org/officeDocument/2006/relationships/customXml" Target="../ink/ink6811.xml"/><Relationship Id="rId31" Type="http://schemas.openxmlformats.org/officeDocument/2006/relationships/image" Target="../media/image757.png"/><Relationship Id="rId44" Type="http://schemas.openxmlformats.org/officeDocument/2006/relationships/customXml" Target="../ink/ink6828.xml"/><Relationship Id="rId52" Type="http://schemas.openxmlformats.org/officeDocument/2006/relationships/customXml" Target="../ink/ink6832.xml"/><Relationship Id="rId60" Type="http://schemas.openxmlformats.org/officeDocument/2006/relationships/customXml" Target="../ink/ink6836.xml"/><Relationship Id="rId4" Type="http://schemas.openxmlformats.org/officeDocument/2006/relationships/customXml" Target="../ink/ink6808.xml"/><Relationship Id="rId9" Type="http://schemas.openxmlformats.org/officeDocument/2006/relationships/image" Target="../media/image746.png"/></Relationships>
</file>

<file path=ppt/slides/_rels/slide14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48.png"/><Relationship Id="rId18" Type="http://schemas.openxmlformats.org/officeDocument/2006/relationships/customXml" Target="../ink/ink6845.xml"/><Relationship Id="rId26" Type="http://schemas.openxmlformats.org/officeDocument/2006/relationships/customXml" Target="../ink/ink6849.xml"/><Relationship Id="rId39" Type="http://schemas.openxmlformats.org/officeDocument/2006/relationships/image" Target="../media/image761.png"/><Relationship Id="rId21" Type="http://schemas.openxmlformats.org/officeDocument/2006/relationships/image" Target="../media/image752.png"/><Relationship Id="rId34" Type="http://schemas.openxmlformats.org/officeDocument/2006/relationships/customXml" Target="../ink/ink6853.xml"/><Relationship Id="rId42" Type="http://schemas.openxmlformats.org/officeDocument/2006/relationships/customXml" Target="../ink/ink6857.xml"/><Relationship Id="rId47" Type="http://schemas.openxmlformats.org/officeDocument/2006/relationships/image" Target="../media/image765.png"/><Relationship Id="rId50" Type="http://schemas.openxmlformats.org/officeDocument/2006/relationships/customXml" Target="../ink/ink6861.xml"/><Relationship Id="rId55" Type="http://schemas.openxmlformats.org/officeDocument/2006/relationships/image" Target="../media/image769.png"/><Relationship Id="rId63" Type="http://schemas.openxmlformats.org/officeDocument/2006/relationships/image" Target="../media/image773.png"/><Relationship Id="rId7" Type="http://schemas.openxmlformats.org/officeDocument/2006/relationships/image" Target="../media/image745.png"/><Relationship Id="rId2" Type="http://schemas.openxmlformats.org/officeDocument/2006/relationships/customXml" Target="../ink/ink6837.xml"/><Relationship Id="rId16" Type="http://schemas.openxmlformats.org/officeDocument/2006/relationships/customXml" Target="../ink/ink6844.xml"/><Relationship Id="rId29" Type="http://schemas.openxmlformats.org/officeDocument/2006/relationships/image" Target="../media/image756.png"/><Relationship Id="rId11" Type="http://schemas.openxmlformats.org/officeDocument/2006/relationships/image" Target="../media/image747.png"/><Relationship Id="rId24" Type="http://schemas.openxmlformats.org/officeDocument/2006/relationships/customXml" Target="../ink/ink6848.xml"/><Relationship Id="rId32" Type="http://schemas.openxmlformats.org/officeDocument/2006/relationships/customXml" Target="../ink/ink6852.xml"/><Relationship Id="rId37" Type="http://schemas.openxmlformats.org/officeDocument/2006/relationships/image" Target="../media/image760.png"/><Relationship Id="rId40" Type="http://schemas.openxmlformats.org/officeDocument/2006/relationships/customXml" Target="../ink/ink6856.xml"/><Relationship Id="rId45" Type="http://schemas.openxmlformats.org/officeDocument/2006/relationships/image" Target="../media/image764.png"/><Relationship Id="rId53" Type="http://schemas.openxmlformats.org/officeDocument/2006/relationships/image" Target="../media/image768.png"/><Relationship Id="rId58" Type="http://schemas.openxmlformats.org/officeDocument/2006/relationships/customXml" Target="../ink/ink6865.xml"/><Relationship Id="rId5" Type="http://schemas.openxmlformats.org/officeDocument/2006/relationships/image" Target="../media/image744.png"/><Relationship Id="rId61" Type="http://schemas.openxmlformats.org/officeDocument/2006/relationships/image" Target="../media/image772.png"/><Relationship Id="rId19" Type="http://schemas.openxmlformats.org/officeDocument/2006/relationships/image" Target="../media/image751.png"/><Relationship Id="rId14" Type="http://schemas.openxmlformats.org/officeDocument/2006/relationships/customXml" Target="../ink/ink6843.xml"/><Relationship Id="rId22" Type="http://schemas.openxmlformats.org/officeDocument/2006/relationships/customXml" Target="../ink/ink6847.xml"/><Relationship Id="rId27" Type="http://schemas.openxmlformats.org/officeDocument/2006/relationships/image" Target="../media/image755.png"/><Relationship Id="rId30" Type="http://schemas.openxmlformats.org/officeDocument/2006/relationships/customXml" Target="../ink/ink6851.xml"/><Relationship Id="rId35" Type="http://schemas.openxmlformats.org/officeDocument/2006/relationships/image" Target="../media/image759.png"/><Relationship Id="rId43" Type="http://schemas.openxmlformats.org/officeDocument/2006/relationships/image" Target="../media/image763.png"/><Relationship Id="rId48" Type="http://schemas.openxmlformats.org/officeDocument/2006/relationships/customXml" Target="../ink/ink6860.xml"/><Relationship Id="rId56" Type="http://schemas.openxmlformats.org/officeDocument/2006/relationships/customXml" Target="../ink/ink6864.xml"/><Relationship Id="rId8" Type="http://schemas.openxmlformats.org/officeDocument/2006/relationships/customXml" Target="../ink/ink6840.xml"/><Relationship Id="rId51" Type="http://schemas.openxmlformats.org/officeDocument/2006/relationships/image" Target="../media/image767.png"/><Relationship Id="rId3" Type="http://schemas.openxmlformats.org/officeDocument/2006/relationships/image" Target="../media/image743.png"/><Relationship Id="rId12" Type="http://schemas.openxmlformats.org/officeDocument/2006/relationships/customXml" Target="../ink/ink6842.xml"/><Relationship Id="rId17" Type="http://schemas.openxmlformats.org/officeDocument/2006/relationships/image" Target="../media/image750.png"/><Relationship Id="rId25" Type="http://schemas.openxmlformats.org/officeDocument/2006/relationships/image" Target="../media/image754.png"/><Relationship Id="rId33" Type="http://schemas.openxmlformats.org/officeDocument/2006/relationships/image" Target="../media/image758.png"/><Relationship Id="rId38" Type="http://schemas.openxmlformats.org/officeDocument/2006/relationships/customXml" Target="../ink/ink6855.xml"/><Relationship Id="rId46" Type="http://schemas.openxmlformats.org/officeDocument/2006/relationships/customXml" Target="../ink/ink6859.xml"/><Relationship Id="rId59" Type="http://schemas.openxmlformats.org/officeDocument/2006/relationships/image" Target="../media/image771.png"/><Relationship Id="rId20" Type="http://schemas.openxmlformats.org/officeDocument/2006/relationships/customXml" Target="../ink/ink6846.xml"/><Relationship Id="rId41" Type="http://schemas.openxmlformats.org/officeDocument/2006/relationships/image" Target="../media/image762.png"/><Relationship Id="rId54" Type="http://schemas.openxmlformats.org/officeDocument/2006/relationships/customXml" Target="../ink/ink6863.xml"/><Relationship Id="rId62" Type="http://schemas.openxmlformats.org/officeDocument/2006/relationships/customXml" Target="../ink/ink686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839.xml"/><Relationship Id="rId15" Type="http://schemas.openxmlformats.org/officeDocument/2006/relationships/image" Target="../media/image749.png"/><Relationship Id="rId23" Type="http://schemas.openxmlformats.org/officeDocument/2006/relationships/image" Target="../media/image753.png"/><Relationship Id="rId28" Type="http://schemas.openxmlformats.org/officeDocument/2006/relationships/customXml" Target="../ink/ink6850.xml"/><Relationship Id="rId36" Type="http://schemas.openxmlformats.org/officeDocument/2006/relationships/customXml" Target="../ink/ink6854.xml"/><Relationship Id="rId49" Type="http://schemas.openxmlformats.org/officeDocument/2006/relationships/image" Target="../media/image766.png"/><Relationship Id="rId57" Type="http://schemas.openxmlformats.org/officeDocument/2006/relationships/image" Target="../media/image770.png"/><Relationship Id="rId10" Type="http://schemas.openxmlformats.org/officeDocument/2006/relationships/customXml" Target="../ink/ink6841.xml"/><Relationship Id="rId31" Type="http://schemas.openxmlformats.org/officeDocument/2006/relationships/image" Target="../media/image757.png"/><Relationship Id="rId44" Type="http://schemas.openxmlformats.org/officeDocument/2006/relationships/customXml" Target="../ink/ink6858.xml"/><Relationship Id="rId52" Type="http://schemas.openxmlformats.org/officeDocument/2006/relationships/customXml" Target="../ink/ink6862.xml"/><Relationship Id="rId60" Type="http://schemas.openxmlformats.org/officeDocument/2006/relationships/customXml" Target="../ink/ink6866.xml"/><Relationship Id="rId4" Type="http://schemas.openxmlformats.org/officeDocument/2006/relationships/customXml" Target="../ink/ink6838.xml"/><Relationship Id="rId9" Type="http://schemas.openxmlformats.org/officeDocument/2006/relationships/image" Target="../media/image746.png"/></Relationships>
</file>

<file path=ppt/slides/_rels/slide1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2.png"/><Relationship Id="rId18" Type="http://schemas.openxmlformats.org/officeDocument/2006/relationships/customXml" Target="../ink/ink262.xml"/><Relationship Id="rId26" Type="http://schemas.openxmlformats.org/officeDocument/2006/relationships/customXml" Target="../ink/ink266.xml"/><Relationship Id="rId39" Type="http://schemas.openxmlformats.org/officeDocument/2006/relationships/image" Target="../media/image85.png"/><Relationship Id="rId21" Type="http://schemas.openxmlformats.org/officeDocument/2006/relationships/image" Target="../media/image76.png"/><Relationship Id="rId34" Type="http://schemas.openxmlformats.org/officeDocument/2006/relationships/customXml" Target="../ink/ink270.xml"/><Relationship Id="rId7" Type="http://schemas.openxmlformats.org/officeDocument/2006/relationships/image" Target="../media/image69.png"/><Relationship Id="rId12" Type="http://schemas.openxmlformats.org/officeDocument/2006/relationships/customXml" Target="../ink/ink259.xml"/><Relationship Id="rId17" Type="http://schemas.openxmlformats.org/officeDocument/2006/relationships/image" Target="../media/image74.png"/><Relationship Id="rId25" Type="http://schemas.openxmlformats.org/officeDocument/2006/relationships/image" Target="../media/image78.png"/><Relationship Id="rId33" Type="http://schemas.openxmlformats.org/officeDocument/2006/relationships/image" Target="../media/image82.png"/><Relationship Id="rId38" Type="http://schemas.openxmlformats.org/officeDocument/2006/relationships/customXml" Target="../ink/ink272.xml"/><Relationship Id="rId2" Type="http://schemas.openxmlformats.org/officeDocument/2006/relationships/customXml" Target="../ink/ink254.xml"/><Relationship Id="rId16" Type="http://schemas.openxmlformats.org/officeDocument/2006/relationships/customXml" Target="../ink/ink261.xml"/><Relationship Id="rId20" Type="http://schemas.openxmlformats.org/officeDocument/2006/relationships/customXml" Target="../ink/ink263.xml"/><Relationship Id="rId29" Type="http://schemas.openxmlformats.org/officeDocument/2006/relationships/image" Target="../media/image8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6.xml"/><Relationship Id="rId11" Type="http://schemas.openxmlformats.org/officeDocument/2006/relationships/image" Target="../media/image71.png"/><Relationship Id="rId24" Type="http://schemas.openxmlformats.org/officeDocument/2006/relationships/customXml" Target="../ink/ink265.xml"/><Relationship Id="rId32" Type="http://schemas.openxmlformats.org/officeDocument/2006/relationships/customXml" Target="../ink/ink269.xml"/><Relationship Id="rId37" Type="http://schemas.openxmlformats.org/officeDocument/2006/relationships/image" Target="../media/image84.png"/><Relationship Id="rId5" Type="http://schemas.openxmlformats.org/officeDocument/2006/relationships/image" Target="../media/image68.png"/><Relationship Id="rId15" Type="http://schemas.openxmlformats.org/officeDocument/2006/relationships/image" Target="../media/image73.png"/><Relationship Id="rId23" Type="http://schemas.openxmlformats.org/officeDocument/2006/relationships/image" Target="../media/image77.png"/><Relationship Id="rId28" Type="http://schemas.openxmlformats.org/officeDocument/2006/relationships/customXml" Target="../ink/ink267.xml"/><Relationship Id="rId36" Type="http://schemas.openxmlformats.org/officeDocument/2006/relationships/customXml" Target="../ink/ink271.xml"/><Relationship Id="rId10" Type="http://schemas.openxmlformats.org/officeDocument/2006/relationships/customXml" Target="../ink/ink258.xml"/><Relationship Id="rId19" Type="http://schemas.openxmlformats.org/officeDocument/2006/relationships/image" Target="../media/image75.png"/><Relationship Id="rId31" Type="http://schemas.openxmlformats.org/officeDocument/2006/relationships/image" Target="../media/image81.png"/><Relationship Id="rId4" Type="http://schemas.openxmlformats.org/officeDocument/2006/relationships/customXml" Target="../ink/ink255.xml"/><Relationship Id="rId9" Type="http://schemas.openxmlformats.org/officeDocument/2006/relationships/image" Target="../media/image70.png"/><Relationship Id="rId14" Type="http://schemas.openxmlformats.org/officeDocument/2006/relationships/customXml" Target="../ink/ink260.xml"/><Relationship Id="rId22" Type="http://schemas.openxmlformats.org/officeDocument/2006/relationships/customXml" Target="../ink/ink264.xml"/><Relationship Id="rId27" Type="http://schemas.openxmlformats.org/officeDocument/2006/relationships/image" Target="../media/image79.png"/><Relationship Id="rId30" Type="http://schemas.openxmlformats.org/officeDocument/2006/relationships/customXml" Target="../ink/ink268.xml"/><Relationship Id="rId35" Type="http://schemas.openxmlformats.org/officeDocument/2006/relationships/image" Target="../media/image83.png"/><Relationship Id="rId8" Type="http://schemas.openxmlformats.org/officeDocument/2006/relationships/customXml" Target="../ink/ink257.xml"/><Relationship Id="rId3" Type="http://schemas.openxmlformats.org/officeDocument/2006/relationships/image" Target="../media/image67.png"/></Relationships>
</file>

<file path=ppt/slides/_rels/slide15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880.xml"/><Relationship Id="rId21" Type="http://schemas.openxmlformats.org/officeDocument/2006/relationships/image" Target="../media/image752.png"/><Relationship Id="rId34" Type="http://schemas.openxmlformats.org/officeDocument/2006/relationships/customXml" Target="../ink/ink6884.xml"/><Relationship Id="rId42" Type="http://schemas.openxmlformats.org/officeDocument/2006/relationships/customXml" Target="../ink/ink6888.xml"/><Relationship Id="rId47" Type="http://schemas.openxmlformats.org/officeDocument/2006/relationships/image" Target="../media/image765.png"/><Relationship Id="rId50" Type="http://schemas.openxmlformats.org/officeDocument/2006/relationships/customXml" Target="../ink/ink6892.xml"/><Relationship Id="rId55" Type="http://schemas.openxmlformats.org/officeDocument/2006/relationships/image" Target="../media/image769.png"/><Relationship Id="rId63" Type="http://schemas.openxmlformats.org/officeDocument/2006/relationships/image" Target="../media/image773.png"/><Relationship Id="rId7" Type="http://schemas.openxmlformats.org/officeDocument/2006/relationships/image" Target="../media/image745.png"/><Relationship Id="rId2" Type="http://schemas.openxmlformats.org/officeDocument/2006/relationships/customXml" Target="../ink/ink6868.xml"/><Relationship Id="rId16" Type="http://schemas.openxmlformats.org/officeDocument/2006/relationships/customXml" Target="../ink/ink6875.xml"/><Relationship Id="rId29" Type="http://schemas.openxmlformats.org/officeDocument/2006/relationships/image" Target="../media/image756.png"/><Relationship Id="rId11" Type="http://schemas.openxmlformats.org/officeDocument/2006/relationships/image" Target="../media/image747.png"/><Relationship Id="rId24" Type="http://schemas.openxmlformats.org/officeDocument/2006/relationships/customXml" Target="../ink/ink6879.xml"/><Relationship Id="rId32" Type="http://schemas.openxmlformats.org/officeDocument/2006/relationships/customXml" Target="../ink/ink6883.xml"/><Relationship Id="rId37" Type="http://schemas.openxmlformats.org/officeDocument/2006/relationships/image" Target="../media/image760.png"/><Relationship Id="rId40" Type="http://schemas.openxmlformats.org/officeDocument/2006/relationships/customXml" Target="../ink/ink6887.xml"/><Relationship Id="rId45" Type="http://schemas.openxmlformats.org/officeDocument/2006/relationships/image" Target="../media/image764.png"/><Relationship Id="rId53" Type="http://schemas.openxmlformats.org/officeDocument/2006/relationships/image" Target="../media/image768.png"/><Relationship Id="rId58" Type="http://schemas.openxmlformats.org/officeDocument/2006/relationships/customXml" Target="../ink/ink6896.xml"/><Relationship Id="rId5" Type="http://schemas.openxmlformats.org/officeDocument/2006/relationships/image" Target="../media/image744.png"/><Relationship Id="rId61" Type="http://schemas.openxmlformats.org/officeDocument/2006/relationships/image" Target="../media/image772.png"/><Relationship Id="rId19" Type="http://schemas.openxmlformats.org/officeDocument/2006/relationships/image" Target="../media/image751.png"/><Relationship Id="rId14" Type="http://schemas.openxmlformats.org/officeDocument/2006/relationships/customXml" Target="../ink/ink6874.xml"/><Relationship Id="rId22" Type="http://schemas.openxmlformats.org/officeDocument/2006/relationships/customXml" Target="../ink/ink6878.xml"/><Relationship Id="rId27" Type="http://schemas.openxmlformats.org/officeDocument/2006/relationships/image" Target="../media/image755.png"/><Relationship Id="rId30" Type="http://schemas.openxmlformats.org/officeDocument/2006/relationships/customXml" Target="../ink/ink6882.xml"/><Relationship Id="rId35" Type="http://schemas.openxmlformats.org/officeDocument/2006/relationships/image" Target="../media/image759.png"/><Relationship Id="rId43" Type="http://schemas.openxmlformats.org/officeDocument/2006/relationships/image" Target="../media/image763.png"/><Relationship Id="rId48" Type="http://schemas.openxmlformats.org/officeDocument/2006/relationships/customXml" Target="../ink/ink6891.xml"/><Relationship Id="rId56" Type="http://schemas.openxmlformats.org/officeDocument/2006/relationships/customXml" Target="../ink/ink6895.xml"/><Relationship Id="rId64" Type="http://schemas.openxmlformats.org/officeDocument/2006/relationships/customXml" Target="../ink/ink6899.xml"/><Relationship Id="rId8" Type="http://schemas.openxmlformats.org/officeDocument/2006/relationships/customXml" Target="../ink/ink6871.xml"/><Relationship Id="rId51" Type="http://schemas.openxmlformats.org/officeDocument/2006/relationships/image" Target="../media/image767.png"/><Relationship Id="rId3" Type="http://schemas.openxmlformats.org/officeDocument/2006/relationships/image" Target="../media/image743.png"/><Relationship Id="rId12" Type="http://schemas.openxmlformats.org/officeDocument/2006/relationships/customXml" Target="../ink/ink6873.xml"/><Relationship Id="rId17" Type="http://schemas.openxmlformats.org/officeDocument/2006/relationships/image" Target="../media/image750.png"/><Relationship Id="rId25" Type="http://schemas.openxmlformats.org/officeDocument/2006/relationships/image" Target="../media/image754.png"/><Relationship Id="rId33" Type="http://schemas.openxmlformats.org/officeDocument/2006/relationships/image" Target="../media/image758.png"/><Relationship Id="rId38" Type="http://schemas.openxmlformats.org/officeDocument/2006/relationships/customXml" Target="../ink/ink6886.xml"/><Relationship Id="rId46" Type="http://schemas.openxmlformats.org/officeDocument/2006/relationships/customXml" Target="../ink/ink6890.xml"/><Relationship Id="rId59" Type="http://schemas.openxmlformats.org/officeDocument/2006/relationships/image" Target="../media/image771.png"/><Relationship Id="rId20" Type="http://schemas.openxmlformats.org/officeDocument/2006/relationships/customXml" Target="../ink/ink6877.xml"/><Relationship Id="rId41" Type="http://schemas.openxmlformats.org/officeDocument/2006/relationships/image" Target="../media/image762.png"/><Relationship Id="rId54" Type="http://schemas.openxmlformats.org/officeDocument/2006/relationships/customXml" Target="../ink/ink6894.xml"/><Relationship Id="rId62" Type="http://schemas.openxmlformats.org/officeDocument/2006/relationships/customXml" Target="../ink/ink689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870.xml"/><Relationship Id="rId15" Type="http://schemas.openxmlformats.org/officeDocument/2006/relationships/image" Target="../media/image749.png"/><Relationship Id="rId23" Type="http://schemas.openxmlformats.org/officeDocument/2006/relationships/image" Target="../media/image753.png"/><Relationship Id="rId28" Type="http://schemas.openxmlformats.org/officeDocument/2006/relationships/customXml" Target="../ink/ink6881.xml"/><Relationship Id="rId36" Type="http://schemas.openxmlformats.org/officeDocument/2006/relationships/customXml" Target="../ink/ink6885.xml"/><Relationship Id="rId49" Type="http://schemas.openxmlformats.org/officeDocument/2006/relationships/image" Target="../media/image766.png"/><Relationship Id="rId57" Type="http://schemas.openxmlformats.org/officeDocument/2006/relationships/image" Target="../media/image770.png"/><Relationship Id="rId10" Type="http://schemas.openxmlformats.org/officeDocument/2006/relationships/customXml" Target="../ink/ink6872.xml"/><Relationship Id="rId31" Type="http://schemas.openxmlformats.org/officeDocument/2006/relationships/image" Target="../media/image757.png"/><Relationship Id="rId44" Type="http://schemas.openxmlformats.org/officeDocument/2006/relationships/customXml" Target="../ink/ink6889.xml"/><Relationship Id="rId52" Type="http://schemas.openxmlformats.org/officeDocument/2006/relationships/customXml" Target="../ink/ink6893.xml"/><Relationship Id="rId60" Type="http://schemas.openxmlformats.org/officeDocument/2006/relationships/customXml" Target="../ink/ink6897.xml"/><Relationship Id="rId65" Type="http://schemas.openxmlformats.org/officeDocument/2006/relationships/image" Target="../media/image774.png"/><Relationship Id="rId4" Type="http://schemas.openxmlformats.org/officeDocument/2006/relationships/customXml" Target="../ink/ink6869.xml"/><Relationship Id="rId9" Type="http://schemas.openxmlformats.org/officeDocument/2006/relationships/image" Target="../media/image746.png"/><Relationship Id="rId13" Type="http://schemas.openxmlformats.org/officeDocument/2006/relationships/image" Target="../media/image748.png"/><Relationship Id="rId18" Type="http://schemas.openxmlformats.org/officeDocument/2006/relationships/customXml" Target="../ink/ink6876.xml"/><Relationship Id="rId39" Type="http://schemas.openxmlformats.org/officeDocument/2006/relationships/image" Target="../media/image761.png"/></Relationships>
</file>

<file path=ppt/slides/_rels/slide15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912.xml"/><Relationship Id="rId21" Type="http://schemas.openxmlformats.org/officeDocument/2006/relationships/image" Target="../media/image752.png"/><Relationship Id="rId34" Type="http://schemas.openxmlformats.org/officeDocument/2006/relationships/customXml" Target="../ink/ink6916.xml"/><Relationship Id="rId42" Type="http://schemas.openxmlformats.org/officeDocument/2006/relationships/customXml" Target="../ink/ink6920.xml"/><Relationship Id="rId47" Type="http://schemas.openxmlformats.org/officeDocument/2006/relationships/image" Target="../media/image765.png"/><Relationship Id="rId50" Type="http://schemas.openxmlformats.org/officeDocument/2006/relationships/customXml" Target="../ink/ink6924.xml"/><Relationship Id="rId55" Type="http://schemas.openxmlformats.org/officeDocument/2006/relationships/image" Target="../media/image769.png"/><Relationship Id="rId63" Type="http://schemas.openxmlformats.org/officeDocument/2006/relationships/image" Target="../media/image773.png"/><Relationship Id="rId7" Type="http://schemas.openxmlformats.org/officeDocument/2006/relationships/image" Target="../media/image745.png"/><Relationship Id="rId2" Type="http://schemas.openxmlformats.org/officeDocument/2006/relationships/customXml" Target="../ink/ink6900.xml"/><Relationship Id="rId16" Type="http://schemas.openxmlformats.org/officeDocument/2006/relationships/customXml" Target="../ink/ink6907.xml"/><Relationship Id="rId29" Type="http://schemas.openxmlformats.org/officeDocument/2006/relationships/image" Target="../media/image756.png"/><Relationship Id="rId11" Type="http://schemas.openxmlformats.org/officeDocument/2006/relationships/image" Target="../media/image747.png"/><Relationship Id="rId24" Type="http://schemas.openxmlformats.org/officeDocument/2006/relationships/customXml" Target="../ink/ink6911.xml"/><Relationship Id="rId32" Type="http://schemas.openxmlformats.org/officeDocument/2006/relationships/customXml" Target="../ink/ink6915.xml"/><Relationship Id="rId37" Type="http://schemas.openxmlformats.org/officeDocument/2006/relationships/image" Target="../media/image760.png"/><Relationship Id="rId40" Type="http://schemas.openxmlformats.org/officeDocument/2006/relationships/customXml" Target="../ink/ink6919.xml"/><Relationship Id="rId45" Type="http://schemas.openxmlformats.org/officeDocument/2006/relationships/image" Target="../media/image764.png"/><Relationship Id="rId53" Type="http://schemas.openxmlformats.org/officeDocument/2006/relationships/image" Target="../media/image768.png"/><Relationship Id="rId58" Type="http://schemas.openxmlformats.org/officeDocument/2006/relationships/customXml" Target="../ink/ink6928.xml"/><Relationship Id="rId66" Type="http://schemas.openxmlformats.org/officeDocument/2006/relationships/customXml" Target="../ink/ink6932.xml"/><Relationship Id="rId5" Type="http://schemas.openxmlformats.org/officeDocument/2006/relationships/image" Target="../media/image744.png"/><Relationship Id="rId61" Type="http://schemas.openxmlformats.org/officeDocument/2006/relationships/image" Target="../media/image772.png"/><Relationship Id="rId19" Type="http://schemas.openxmlformats.org/officeDocument/2006/relationships/image" Target="../media/image751.png"/><Relationship Id="rId14" Type="http://schemas.openxmlformats.org/officeDocument/2006/relationships/customXml" Target="../ink/ink6906.xml"/><Relationship Id="rId22" Type="http://schemas.openxmlformats.org/officeDocument/2006/relationships/customXml" Target="../ink/ink6910.xml"/><Relationship Id="rId27" Type="http://schemas.openxmlformats.org/officeDocument/2006/relationships/image" Target="../media/image755.png"/><Relationship Id="rId30" Type="http://schemas.openxmlformats.org/officeDocument/2006/relationships/customXml" Target="../ink/ink6914.xml"/><Relationship Id="rId35" Type="http://schemas.openxmlformats.org/officeDocument/2006/relationships/image" Target="../media/image759.png"/><Relationship Id="rId43" Type="http://schemas.openxmlformats.org/officeDocument/2006/relationships/image" Target="../media/image763.png"/><Relationship Id="rId48" Type="http://schemas.openxmlformats.org/officeDocument/2006/relationships/customXml" Target="../ink/ink6923.xml"/><Relationship Id="rId56" Type="http://schemas.openxmlformats.org/officeDocument/2006/relationships/customXml" Target="../ink/ink6927.xml"/><Relationship Id="rId64" Type="http://schemas.openxmlformats.org/officeDocument/2006/relationships/customXml" Target="../ink/ink6931.xml"/><Relationship Id="rId8" Type="http://schemas.openxmlformats.org/officeDocument/2006/relationships/customXml" Target="../ink/ink6903.xml"/><Relationship Id="rId51" Type="http://schemas.openxmlformats.org/officeDocument/2006/relationships/image" Target="../media/image767.png"/><Relationship Id="rId3" Type="http://schemas.openxmlformats.org/officeDocument/2006/relationships/image" Target="../media/image743.png"/><Relationship Id="rId12" Type="http://schemas.openxmlformats.org/officeDocument/2006/relationships/customXml" Target="../ink/ink6905.xml"/><Relationship Id="rId17" Type="http://schemas.openxmlformats.org/officeDocument/2006/relationships/image" Target="../media/image750.png"/><Relationship Id="rId25" Type="http://schemas.openxmlformats.org/officeDocument/2006/relationships/image" Target="../media/image754.png"/><Relationship Id="rId33" Type="http://schemas.openxmlformats.org/officeDocument/2006/relationships/image" Target="../media/image758.png"/><Relationship Id="rId38" Type="http://schemas.openxmlformats.org/officeDocument/2006/relationships/customXml" Target="../ink/ink6918.xml"/><Relationship Id="rId46" Type="http://schemas.openxmlformats.org/officeDocument/2006/relationships/customXml" Target="../ink/ink6922.xml"/><Relationship Id="rId59" Type="http://schemas.openxmlformats.org/officeDocument/2006/relationships/image" Target="../media/image771.png"/><Relationship Id="rId67" Type="http://schemas.openxmlformats.org/officeDocument/2006/relationships/image" Target="../media/image775.png"/><Relationship Id="rId20" Type="http://schemas.openxmlformats.org/officeDocument/2006/relationships/customXml" Target="../ink/ink6909.xml"/><Relationship Id="rId41" Type="http://schemas.openxmlformats.org/officeDocument/2006/relationships/image" Target="../media/image762.png"/><Relationship Id="rId54" Type="http://schemas.openxmlformats.org/officeDocument/2006/relationships/customXml" Target="../ink/ink6926.xml"/><Relationship Id="rId62" Type="http://schemas.openxmlformats.org/officeDocument/2006/relationships/customXml" Target="../ink/ink693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902.xml"/><Relationship Id="rId15" Type="http://schemas.openxmlformats.org/officeDocument/2006/relationships/image" Target="../media/image749.png"/><Relationship Id="rId23" Type="http://schemas.openxmlformats.org/officeDocument/2006/relationships/image" Target="../media/image753.png"/><Relationship Id="rId28" Type="http://schemas.openxmlformats.org/officeDocument/2006/relationships/customXml" Target="../ink/ink6913.xml"/><Relationship Id="rId36" Type="http://schemas.openxmlformats.org/officeDocument/2006/relationships/customXml" Target="../ink/ink6917.xml"/><Relationship Id="rId49" Type="http://schemas.openxmlformats.org/officeDocument/2006/relationships/image" Target="../media/image766.png"/><Relationship Id="rId57" Type="http://schemas.openxmlformats.org/officeDocument/2006/relationships/image" Target="../media/image770.png"/><Relationship Id="rId10" Type="http://schemas.openxmlformats.org/officeDocument/2006/relationships/customXml" Target="../ink/ink6904.xml"/><Relationship Id="rId31" Type="http://schemas.openxmlformats.org/officeDocument/2006/relationships/image" Target="../media/image757.png"/><Relationship Id="rId44" Type="http://schemas.openxmlformats.org/officeDocument/2006/relationships/customXml" Target="../ink/ink6921.xml"/><Relationship Id="rId52" Type="http://schemas.openxmlformats.org/officeDocument/2006/relationships/customXml" Target="../ink/ink6925.xml"/><Relationship Id="rId60" Type="http://schemas.openxmlformats.org/officeDocument/2006/relationships/customXml" Target="../ink/ink6929.xml"/><Relationship Id="rId65" Type="http://schemas.openxmlformats.org/officeDocument/2006/relationships/image" Target="../media/image774.png"/><Relationship Id="rId4" Type="http://schemas.openxmlformats.org/officeDocument/2006/relationships/customXml" Target="../ink/ink6901.xml"/><Relationship Id="rId9" Type="http://schemas.openxmlformats.org/officeDocument/2006/relationships/image" Target="../media/image746.png"/><Relationship Id="rId13" Type="http://schemas.openxmlformats.org/officeDocument/2006/relationships/image" Target="../media/image748.png"/><Relationship Id="rId18" Type="http://schemas.openxmlformats.org/officeDocument/2006/relationships/customXml" Target="../ink/ink6908.xml"/><Relationship Id="rId39" Type="http://schemas.openxmlformats.org/officeDocument/2006/relationships/image" Target="../media/image761.png"/></Relationships>
</file>

<file path=ppt/slides/_rels/slide15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945.xml"/><Relationship Id="rId21" Type="http://schemas.openxmlformats.org/officeDocument/2006/relationships/image" Target="../media/image752.png"/><Relationship Id="rId42" Type="http://schemas.openxmlformats.org/officeDocument/2006/relationships/customXml" Target="../ink/ink6953.xml"/><Relationship Id="rId47" Type="http://schemas.openxmlformats.org/officeDocument/2006/relationships/image" Target="../media/image765.png"/><Relationship Id="rId63" Type="http://schemas.openxmlformats.org/officeDocument/2006/relationships/image" Target="../media/image773.png"/><Relationship Id="rId68" Type="http://schemas.openxmlformats.org/officeDocument/2006/relationships/customXml" Target="../ink/ink6966.xml"/><Relationship Id="rId2" Type="http://schemas.openxmlformats.org/officeDocument/2006/relationships/customXml" Target="../ink/ink6933.xml"/><Relationship Id="rId16" Type="http://schemas.openxmlformats.org/officeDocument/2006/relationships/customXml" Target="../ink/ink6940.xml"/><Relationship Id="rId29" Type="http://schemas.openxmlformats.org/officeDocument/2006/relationships/image" Target="../media/image756.png"/><Relationship Id="rId11" Type="http://schemas.openxmlformats.org/officeDocument/2006/relationships/image" Target="../media/image747.png"/><Relationship Id="rId24" Type="http://schemas.openxmlformats.org/officeDocument/2006/relationships/customXml" Target="../ink/ink6944.xml"/><Relationship Id="rId32" Type="http://schemas.openxmlformats.org/officeDocument/2006/relationships/customXml" Target="../ink/ink6948.xml"/><Relationship Id="rId37" Type="http://schemas.openxmlformats.org/officeDocument/2006/relationships/image" Target="../media/image760.png"/><Relationship Id="rId40" Type="http://schemas.openxmlformats.org/officeDocument/2006/relationships/customXml" Target="../ink/ink6952.xml"/><Relationship Id="rId45" Type="http://schemas.openxmlformats.org/officeDocument/2006/relationships/image" Target="../media/image764.png"/><Relationship Id="rId53" Type="http://schemas.openxmlformats.org/officeDocument/2006/relationships/image" Target="../media/image768.png"/><Relationship Id="rId58" Type="http://schemas.openxmlformats.org/officeDocument/2006/relationships/customXml" Target="../ink/ink6961.xml"/><Relationship Id="rId66" Type="http://schemas.openxmlformats.org/officeDocument/2006/relationships/customXml" Target="../ink/ink6965.xml"/><Relationship Id="rId5" Type="http://schemas.openxmlformats.org/officeDocument/2006/relationships/image" Target="../media/image744.png"/><Relationship Id="rId61" Type="http://schemas.openxmlformats.org/officeDocument/2006/relationships/image" Target="../media/image772.png"/><Relationship Id="rId19" Type="http://schemas.openxmlformats.org/officeDocument/2006/relationships/image" Target="../media/image751.png"/><Relationship Id="rId14" Type="http://schemas.openxmlformats.org/officeDocument/2006/relationships/customXml" Target="../ink/ink6939.xml"/><Relationship Id="rId22" Type="http://schemas.openxmlformats.org/officeDocument/2006/relationships/customXml" Target="../ink/ink6943.xml"/><Relationship Id="rId27" Type="http://schemas.openxmlformats.org/officeDocument/2006/relationships/image" Target="../media/image755.png"/><Relationship Id="rId30" Type="http://schemas.openxmlformats.org/officeDocument/2006/relationships/customXml" Target="../ink/ink6947.xml"/><Relationship Id="rId35" Type="http://schemas.openxmlformats.org/officeDocument/2006/relationships/image" Target="../media/image759.png"/><Relationship Id="rId43" Type="http://schemas.openxmlformats.org/officeDocument/2006/relationships/image" Target="../media/image763.png"/><Relationship Id="rId48" Type="http://schemas.openxmlformats.org/officeDocument/2006/relationships/customXml" Target="../ink/ink6956.xml"/><Relationship Id="rId56" Type="http://schemas.openxmlformats.org/officeDocument/2006/relationships/customXml" Target="../ink/ink6960.xml"/><Relationship Id="rId64" Type="http://schemas.openxmlformats.org/officeDocument/2006/relationships/customXml" Target="../ink/ink6964.xml"/><Relationship Id="rId69" Type="http://schemas.openxmlformats.org/officeDocument/2006/relationships/image" Target="../media/image776.png"/><Relationship Id="rId8" Type="http://schemas.openxmlformats.org/officeDocument/2006/relationships/customXml" Target="../ink/ink6936.xml"/><Relationship Id="rId51" Type="http://schemas.openxmlformats.org/officeDocument/2006/relationships/image" Target="../media/image767.png"/><Relationship Id="rId72" Type="http://schemas.openxmlformats.org/officeDocument/2006/relationships/customXml" Target="../ink/ink6968.xml"/><Relationship Id="rId3" Type="http://schemas.openxmlformats.org/officeDocument/2006/relationships/image" Target="../media/image743.png"/><Relationship Id="rId12" Type="http://schemas.openxmlformats.org/officeDocument/2006/relationships/customXml" Target="../ink/ink6938.xml"/><Relationship Id="rId17" Type="http://schemas.openxmlformats.org/officeDocument/2006/relationships/image" Target="../media/image750.png"/><Relationship Id="rId25" Type="http://schemas.openxmlformats.org/officeDocument/2006/relationships/image" Target="../media/image754.png"/><Relationship Id="rId33" Type="http://schemas.openxmlformats.org/officeDocument/2006/relationships/image" Target="../media/image758.png"/><Relationship Id="rId38" Type="http://schemas.openxmlformats.org/officeDocument/2006/relationships/customXml" Target="../ink/ink6951.xml"/><Relationship Id="rId46" Type="http://schemas.openxmlformats.org/officeDocument/2006/relationships/customXml" Target="../ink/ink6955.xml"/><Relationship Id="rId59" Type="http://schemas.openxmlformats.org/officeDocument/2006/relationships/image" Target="../media/image771.png"/><Relationship Id="rId67" Type="http://schemas.openxmlformats.org/officeDocument/2006/relationships/image" Target="../media/image775.png"/><Relationship Id="rId20" Type="http://schemas.openxmlformats.org/officeDocument/2006/relationships/customXml" Target="../ink/ink6942.xml"/><Relationship Id="rId41" Type="http://schemas.openxmlformats.org/officeDocument/2006/relationships/image" Target="../media/image762.png"/><Relationship Id="rId54" Type="http://schemas.openxmlformats.org/officeDocument/2006/relationships/customXml" Target="../ink/ink6959.xml"/><Relationship Id="rId62" Type="http://schemas.openxmlformats.org/officeDocument/2006/relationships/customXml" Target="../ink/ink6963.xml"/><Relationship Id="rId70" Type="http://schemas.openxmlformats.org/officeDocument/2006/relationships/customXml" Target="../ink/ink696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935.xml"/><Relationship Id="rId15" Type="http://schemas.openxmlformats.org/officeDocument/2006/relationships/image" Target="../media/image749.png"/><Relationship Id="rId23" Type="http://schemas.openxmlformats.org/officeDocument/2006/relationships/image" Target="../media/image753.png"/><Relationship Id="rId28" Type="http://schemas.openxmlformats.org/officeDocument/2006/relationships/customXml" Target="../ink/ink6946.xml"/><Relationship Id="rId36" Type="http://schemas.openxmlformats.org/officeDocument/2006/relationships/customXml" Target="../ink/ink6950.xml"/><Relationship Id="rId49" Type="http://schemas.openxmlformats.org/officeDocument/2006/relationships/image" Target="../media/image766.png"/><Relationship Id="rId57" Type="http://schemas.openxmlformats.org/officeDocument/2006/relationships/image" Target="../media/image770.png"/><Relationship Id="rId10" Type="http://schemas.openxmlformats.org/officeDocument/2006/relationships/customXml" Target="../ink/ink6937.xml"/><Relationship Id="rId31" Type="http://schemas.openxmlformats.org/officeDocument/2006/relationships/image" Target="../media/image757.png"/><Relationship Id="rId44" Type="http://schemas.openxmlformats.org/officeDocument/2006/relationships/customXml" Target="../ink/ink6954.xml"/><Relationship Id="rId52" Type="http://schemas.openxmlformats.org/officeDocument/2006/relationships/customXml" Target="../ink/ink6958.xml"/><Relationship Id="rId60" Type="http://schemas.openxmlformats.org/officeDocument/2006/relationships/customXml" Target="../ink/ink6962.xml"/><Relationship Id="rId65" Type="http://schemas.openxmlformats.org/officeDocument/2006/relationships/image" Target="../media/image774.png"/><Relationship Id="rId73" Type="http://schemas.openxmlformats.org/officeDocument/2006/relationships/image" Target="../media/image778.png"/><Relationship Id="rId4" Type="http://schemas.openxmlformats.org/officeDocument/2006/relationships/customXml" Target="../ink/ink6934.xml"/><Relationship Id="rId9" Type="http://schemas.openxmlformats.org/officeDocument/2006/relationships/image" Target="../media/image746.png"/><Relationship Id="rId13" Type="http://schemas.openxmlformats.org/officeDocument/2006/relationships/image" Target="../media/image748.png"/><Relationship Id="rId18" Type="http://schemas.openxmlformats.org/officeDocument/2006/relationships/customXml" Target="../ink/ink6941.xml"/><Relationship Id="rId39" Type="http://schemas.openxmlformats.org/officeDocument/2006/relationships/image" Target="../media/image761.png"/><Relationship Id="rId34" Type="http://schemas.openxmlformats.org/officeDocument/2006/relationships/customXml" Target="../ink/ink6949.xml"/><Relationship Id="rId50" Type="http://schemas.openxmlformats.org/officeDocument/2006/relationships/customXml" Target="../ink/ink6957.xml"/><Relationship Id="rId55" Type="http://schemas.openxmlformats.org/officeDocument/2006/relationships/image" Target="../media/image769.png"/><Relationship Id="rId7" Type="http://schemas.openxmlformats.org/officeDocument/2006/relationships/image" Target="../media/image745.png"/><Relationship Id="rId71" Type="http://schemas.openxmlformats.org/officeDocument/2006/relationships/image" Target="../media/image777.png"/></Relationships>
</file>

<file path=ppt/slides/_rels/slide15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981.xml"/><Relationship Id="rId21" Type="http://schemas.openxmlformats.org/officeDocument/2006/relationships/image" Target="../media/image752.png"/><Relationship Id="rId42" Type="http://schemas.openxmlformats.org/officeDocument/2006/relationships/customXml" Target="../ink/ink6989.xml"/><Relationship Id="rId47" Type="http://schemas.openxmlformats.org/officeDocument/2006/relationships/image" Target="../media/image765.png"/><Relationship Id="rId63" Type="http://schemas.openxmlformats.org/officeDocument/2006/relationships/image" Target="../media/image773.png"/><Relationship Id="rId68" Type="http://schemas.openxmlformats.org/officeDocument/2006/relationships/customXml" Target="../ink/ink7002.xml"/><Relationship Id="rId2" Type="http://schemas.openxmlformats.org/officeDocument/2006/relationships/customXml" Target="../ink/ink6969.xml"/><Relationship Id="rId16" Type="http://schemas.openxmlformats.org/officeDocument/2006/relationships/customXml" Target="../ink/ink6976.xml"/><Relationship Id="rId29" Type="http://schemas.openxmlformats.org/officeDocument/2006/relationships/image" Target="../media/image756.png"/><Relationship Id="rId11" Type="http://schemas.openxmlformats.org/officeDocument/2006/relationships/image" Target="../media/image747.png"/><Relationship Id="rId24" Type="http://schemas.openxmlformats.org/officeDocument/2006/relationships/customXml" Target="../ink/ink6980.xml"/><Relationship Id="rId32" Type="http://schemas.openxmlformats.org/officeDocument/2006/relationships/customXml" Target="../ink/ink6984.xml"/><Relationship Id="rId37" Type="http://schemas.openxmlformats.org/officeDocument/2006/relationships/image" Target="../media/image760.png"/><Relationship Id="rId40" Type="http://schemas.openxmlformats.org/officeDocument/2006/relationships/customXml" Target="../ink/ink6988.xml"/><Relationship Id="rId45" Type="http://schemas.openxmlformats.org/officeDocument/2006/relationships/image" Target="../media/image764.png"/><Relationship Id="rId53" Type="http://schemas.openxmlformats.org/officeDocument/2006/relationships/image" Target="../media/image768.png"/><Relationship Id="rId58" Type="http://schemas.openxmlformats.org/officeDocument/2006/relationships/customXml" Target="../ink/ink6997.xml"/><Relationship Id="rId66" Type="http://schemas.openxmlformats.org/officeDocument/2006/relationships/customXml" Target="../ink/ink7001.xml"/><Relationship Id="rId74" Type="http://schemas.openxmlformats.org/officeDocument/2006/relationships/customXml" Target="../ink/ink7005.xml"/><Relationship Id="rId5" Type="http://schemas.openxmlformats.org/officeDocument/2006/relationships/image" Target="../media/image744.png"/><Relationship Id="rId61" Type="http://schemas.openxmlformats.org/officeDocument/2006/relationships/image" Target="../media/image772.png"/><Relationship Id="rId19" Type="http://schemas.openxmlformats.org/officeDocument/2006/relationships/image" Target="../media/image751.png"/><Relationship Id="rId14" Type="http://schemas.openxmlformats.org/officeDocument/2006/relationships/customXml" Target="../ink/ink6975.xml"/><Relationship Id="rId22" Type="http://schemas.openxmlformats.org/officeDocument/2006/relationships/customXml" Target="../ink/ink6979.xml"/><Relationship Id="rId27" Type="http://schemas.openxmlformats.org/officeDocument/2006/relationships/image" Target="../media/image755.png"/><Relationship Id="rId30" Type="http://schemas.openxmlformats.org/officeDocument/2006/relationships/customXml" Target="../ink/ink6983.xml"/><Relationship Id="rId35" Type="http://schemas.openxmlformats.org/officeDocument/2006/relationships/image" Target="../media/image759.png"/><Relationship Id="rId43" Type="http://schemas.openxmlformats.org/officeDocument/2006/relationships/image" Target="../media/image763.png"/><Relationship Id="rId48" Type="http://schemas.openxmlformats.org/officeDocument/2006/relationships/customXml" Target="../ink/ink6992.xml"/><Relationship Id="rId56" Type="http://schemas.openxmlformats.org/officeDocument/2006/relationships/customXml" Target="../ink/ink6996.xml"/><Relationship Id="rId64" Type="http://schemas.openxmlformats.org/officeDocument/2006/relationships/customXml" Target="../ink/ink7000.xml"/><Relationship Id="rId69" Type="http://schemas.openxmlformats.org/officeDocument/2006/relationships/image" Target="../media/image776.png"/><Relationship Id="rId8" Type="http://schemas.openxmlformats.org/officeDocument/2006/relationships/customXml" Target="../ink/ink6972.xml"/><Relationship Id="rId51" Type="http://schemas.openxmlformats.org/officeDocument/2006/relationships/image" Target="../media/image767.png"/><Relationship Id="rId72" Type="http://schemas.openxmlformats.org/officeDocument/2006/relationships/customXml" Target="../ink/ink7004.xml"/><Relationship Id="rId3" Type="http://schemas.openxmlformats.org/officeDocument/2006/relationships/image" Target="../media/image743.png"/><Relationship Id="rId12" Type="http://schemas.openxmlformats.org/officeDocument/2006/relationships/customXml" Target="../ink/ink6974.xml"/><Relationship Id="rId17" Type="http://schemas.openxmlformats.org/officeDocument/2006/relationships/image" Target="../media/image750.png"/><Relationship Id="rId25" Type="http://schemas.openxmlformats.org/officeDocument/2006/relationships/image" Target="../media/image754.png"/><Relationship Id="rId33" Type="http://schemas.openxmlformats.org/officeDocument/2006/relationships/image" Target="../media/image758.png"/><Relationship Id="rId38" Type="http://schemas.openxmlformats.org/officeDocument/2006/relationships/customXml" Target="../ink/ink6987.xml"/><Relationship Id="rId46" Type="http://schemas.openxmlformats.org/officeDocument/2006/relationships/customXml" Target="../ink/ink6991.xml"/><Relationship Id="rId59" Type="http://schemas.openxmlformats.org/officeDocument/2006/relationships/image" Target="../media/image771.png"/><Relationship Id="rId67" Type="http://schemas.openxmlformats.org/officeDocument/2006/relationships/image" Target="../media/image775.png"/><Relationship Id="rId20" Type="http://schemas.openxmlformats.org/officeDocument/2006/relationships/customXml" Target="../ink/ink6978.xml"/><Relationship Id="rId41" Type="http://schemas.openxmlformats.org/officeDocument/2006/relationships/image" Target="../media/image762.png"/><Relationship Id="rId54" Type="http://schemas.openxmlformats.org/officeDocument/2006/relationships/customXml" Target="../ink/ink6995.xml"/><Relationship Id="rId62" Type="http://schemas.openxmlformats.org/officeDocument/2006/relationships/customXml" Target="../ink/ink6999.xml"/><Relationship Id="rId70" Type="http://schemas.openxmlformats.org/officeDocument/2006/relationships/customXml" Target="../ink/ink7003.xml"/><Relationship Id="rId75" Type="http://schemas.openxmlformats.org/officeDocument/2006/relationships/image" Target="../media/image77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971.xml"/><Relationship Id="rId15" Type="http://schemas.openxmlformats.org/officeDocument/2006/relationships/image" Target="../media/image749.png"/><Relationship Id="rId23" Type="http://schemas.openxmlformats.org/officeDocument/2006/relationships/image" Target="../media/image753.png"/><Relationship Id="rId28" Type="http://schemas.openxmlformats.org/officeDocument/2006/relationships/customXml" Target="../ink/ink6982.xml"/><Relationship Id="rId36" Type="http://schemas.openxmlformats.org/officeDocument/2006/relationships/customXml" Target="../ink/ink6986.xml"/><Relationship Id="rId49" Type="http://schemas.openxmlformats.org/officeDocument/2006/relationships/image" Target="../media/image766.png"/><Relationship Id="rId57" Type="http://schemas.openxmlformats.org/officeDocument/2006/relationships/image" Target="../media/image770.png"/><Relationship Id="rId10" Type="http://schemas.openxmlformats.org/officeDocument/2006/relationships/customXml" Target="../ink/ink6973.xml"/><Relationship Id="rId31" Type="http://schemas.openxmlformats.org/officeDocument/2006/relationships/image" Target="../media/image757.png"/><Relationship Id="rId44" Type="http://schemas.openxmlformats.org/officeDocument/2006/relationships/customXml" Target="../ink/ink6990.xml"/><Relationship Id="rId52" Type="http://schemas.openxmlformats.org/officeDocument/2006/relationships/customXml" Target="../ink/ink6994.xml"/><Relationship Id="rId60" Type="http://schemas.openxmlformats.org/officeDocument/2006/relationships/customXml" Target="../ink/ink6998.xml"/><Relationship Id="rId65" Type="http://schemas.openxmlformats.org/officeDocument/2006/relationships/image" Target="../media/image774.png"/><Relationship Id="rId73" Type="http://schemas.openxmlformats.org/officeDocument/2006/relationships/image" Target="../media/image778.png"/><Relationship Id="rId4" Type="http://schemas.openxmlformats.org/officeDocument/2006/relationships/customXml" Target="../ink/ink6970.xml"/><Relationship Id="rId9" Type="http://schemas.openxmlformats.org/officeDocument/2006/relationships/image" Target="../media/image746.png"/><Relationship Id="rId13" Type="http://schemas.openxmlformats.org/officeDocument/2006/relationships/image" Target="../media/image748.png"/><Relationship Id="rId18" Type="http://schemas.openxmlformats.org/officeDocument/2006/relationships/customXml" Target="../ink/ink6977.xml"/><Relationship Id="rId39" Type="http://schemas.openxmlformats.org/officeDocument/2006/relationships/image" Target="../media/image761.png"/><Relationship Id="rId34" Type="http://schemas.openxmlformats.org/officeDocument/2006/relationships/customXml" Target="../ink/ink6985.xml"/><Relationship Id="rId50" Type="http://schemas.openxmlformats.org/officeDocument/2006/relationships/customXml" Target="../ink/ink6993.xml"/><Relationship Id="rId55" Type="http://schemas.openxmlformats.org/officeDocument/2006/relationships/image" Target="../media/image769.png"/><Relationship Id="rId7" Type="http://schemas.openxmlformats.org/officeDocument/2006/relationships/image" Target="../media/image745.png"/><Relationship Id="rId71" Type="http://schemas.openxmlformats.org/officeDocument/2006/relationships/image" Target="../media/image777.png"/></Relationships>
</file>

<file path=ppt/slides/_rels/slide15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018.xml"/><Relationship Id="rId21" Type="http://schemas.openxmlformats.org/officeDocument/2006/relationships/image" Target="../media/image752.png"/><Relationship Id="rId42" Type="http://schemas.openxmlformats.org/officeDocument/2006/relationships/customXml" Target="../ink/ink7026.xml"/><Relationship Id="rId47" Type="http://schemas.openxmlformats.org/officeDocument/2006/relationships/image" Target="../media/image765.png"/><Relationship Id="rId63" Type="http://schemas.openxmlformats.org/officeDocument/2006/relationships/image" Target="../media/image773.png"/><Relationship Id="rId68" Type="http://schemas.openxmlformats.org/officeDocument/2006/relationships/customXml" Target="../ink/ink7039.xml"/><Relationship Id="rId84" Type="http://schemas.openxmlformats.org/officeDocument/2006/relationships/customXml" Target="../ink/ink7047.xml"/><Relationship Id="rId89" Type="http://schemas.openxmlformats.org/officeDocument/2006/relationships/image" Target="../media/image785.png"/><Relationship Id="rId16" Type="http://schemas.openxmlformats.org/officeDocument/2006/relationships/customXml" Target="../ink/ink7013.xml"/><Relationship Id="rId11" Type="http://schemas.openxmlformats.org/officeDocument/2006/relationships/image" Target="../media/image747.png"/><Relationship Id="rId32" Type="http://schemas.openxmlformats.org/officeDocument/2006/relationships/customXml" Target="../ink/ink7021.xml"/><Relationship Id="rId37" Type="http://schemas.openxmlformats.org/officeDocument/2006/relationships/image" Target="../media/image760.png"/><Relationship Id="rId53" Type="http://schemas.openxmlformats.org/officeDocument/2006/relationships/image" Target="../media/image768.png"/><Relationship Id="rId58" Type="http://schemas.openxmlformats.org/officeDocument/2006/relationships/customXml" Target="../ink/ink7034.xml"/><Relationship Id="rId74" Type="http://schemas.openxmlformats.org/officeDocument/2006/relationships/customXml" Target="../ink/ink7042.xml"/><Relationship Id="rId79" Type="http://schemas.openxmlformats.org/officeDocument/2006/relationships/image" Target="../media/image144.png"/><Relationship Id="rId5" Type="http://schemas.openxmlformats.org/officeDocument/2006/relationships/image" Target="../media/image744.png"/><Relationship Id="rId90" Type="http://schemas.openxmlformats.org/officeDocument/2006/relationships/customXml" Target="../ink/ink7050.xml"/><Relationship Id="rId22" Type="http://schemas.openxmlformats.org/officeDocument/2006/relationships/customXml" Target="../ink/ink7016.xml"/><Relationship Id="rId27" Type="http://schemas.openxmlformats.org/officeDocument/2006/relationships/image" Target="../media/image755.png"/><Relationship Id="rId43" Type="http://schemas.openxmlformats.org/officeDocument/2006/relationships/image" Target="../media/image763.png"/><Relationship Id="rId48" Type="http://schemas.openxmlformats.org/officeDocument/2006/relationships/customXml" Target="../ink/ink7029.xml"/><Relationship Id="rId64" Type="http://schemas.openxmlformats.org/officeDocument/2006/relationships/customXml" Target="../ink/ink7037.xml"/><Relationship Id="rId69" Type="http://schemas.openxmlformats.org/officeDocument/2006/relationships/image" Target="../media/image776.png"/><Relationship Id="rId8" Type="http://schemas.openxmlformats.org/officeDocument/2006/relationships/customXml" Target="../ink/ink7009.xml"/><Relationship Id="rId51" Type="http://schemas.openxmlformats.org/officeDocument/2006/relationships/image" Target="../media/image767.png"/><Relationship Id="rId72" Type="http://schemas.openxmlformats.org/officeDocument/2006/relationships/customXml" Target="../ink/ink7041.xml"/><Relationship Id="rId80" Type="http://schemas.openxmlformats.org/officeDocument/2006/relationships/customXml" Target="../ink/ink7045.xml"/><Relationship Id="rId85" Type="http://schemas.openxmlformats.org/officeDocument/2006/relationships/image" Target="../media/image783.png"/><Relationship Id="rId93" Type="http://schemas.openxmlformats.org/officeDocument/2006/relationships/image" Target="../media/image787.png"/><Relationship Id="rId3" Type="http://schemas.openxmlformats.org/officeDocument/2006/relationships/image" Target="../media/image743.png"/><Relationship Id="rId12" Type="http://schemas.openxmlformats.org/officeDocument/2006/relationships/customXml" Target="../ink/ink7011.xml"/><Relationship Id="rId17" Type="http://schemas.openxmlformats.org/officeDocument/2006/relationships/image" Target="../media/image750.png"/><Relationship Id="rId25" Type="http://schemas.openxmlformats.org/officeDocument/2006/relationships/image" Target="../media/image754.png"/><Relationship Id="rId33" Type="http://schemas.openxmlformats.org/officeDocument/2006/relationships/image" Target="../media/image758.png"/><Relationship Id="rId38" Type="http://schemas.openxmlformats.org/officeDocument/2006/relationships/customXml" Target="../ink/ink7024.xml"/><Relationship Id="rId46" Type="http://schemas.openxmlformats.org/officeDocument/2006/relationships/customXml" Target="../ink/ink7028.xml"/><Relationship Id="rId59" Type="http://schemas.openxmlformats.org/officeDocument/2006/relationships/image" Target="../media/image771.png"/><Relationship Id="rId67" Type="http://schemas.openxmlformats.org/officeDocument/2006/relationships/image" Target="../media/image775.png"/><Relationship Id="rId20" Type="http://schemas.openxmlformats.org/officeDocument/2006/relationships/customXml" Target="../ink/ink7015.xml"/><Relationship Id="rId41" Type="http://schemas.openxmlformats.org/officeDocument/2006/relationships/image" Target="../media/image762.png"/><Relationship Id="rId54" Type="http://schemas.openxmlformats.org/officeDocument/2006/relationships/customXml" Target="../ink/ink7032.xml"/><Relationship Id="rId62" Type="http://schemas.openxmlformats.org/officeDocument/2006/relationships/customXml" Target="../ink/ink7036.xml"/><Relationship Id="rId70" Type="http://schemas.openxmlformats.org/officeDocument/2006/relationships/customXml" Target="../ink/ink7040.xml"/><Relationship Id="rId75" Type="http://schemas.openxmlformats.org/officeDocument/2006/relationships/image" Target="../media/image779.png"/><Relationship Id="rId83" Type="http://schemas.openxmlformats.org/officeDocument/2006/relationships/image" Target="../media/image782.png"/><Relationship Id="rId88" Type="http://schemas.openxmlformats.org/officeDocument/2006/relationships/customXml" Target="../ink/ink7049.xml"/><Relationship Id="rId91" Type="http://schemas.openxmlformats.org/officeDocument/2006/relationships/image" Target="../media/image78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008.xml"/><Relationship Id="rId15" Type="http://schemas.openxmlformats.org/officeDocument/2006/relationships/image" Target="../media/image749.png"/><Relationship Id="rId23" Type="http://schemas.openxmlformats.org/officeDocument/2006/relationships/image" Target="../media/image753.png"/><Relationship Id="rId28" Type="http://schemas.openxmlformats.org/officeDocument/2006/relationships/customXml" Target="../ink/ink7019.xml"/><Relationship Id="rId36" Type="http://schemas.openxmlformats.org/officeDocument/2006/relationships/customXml" Target="../ink/ink7023.xml"/><Relationship Id="rId49" Type="http://schemas.openxmlformats.org/officeDocument/2006/relationships/image" Target="../media/image766.png"/><Relationship Id="rId57" Type="http://schemas.openxmlformats.org/officeDocument/2006/relationships/image" Target="../media/image770.png"/><Relationship Id="rId10" Type="http://schemas.openxmlformats.org/officeDocument/2006/relationships/customXml" Target="../ink/ink7010.xml"/><Relationship Id="rId31" Type="http://schemas.openxmlformats.org/officeDocument/2006/relationships/image" Target="../media/image757.png"/><Relationship Id="rId44" Type="http://schemas.openxmlformats.org/officeDocument/2006/relationships/customXml" Target="../ink/ink7027.xml"/><Relationship Id="rId52" Type="http://schemas.openxmlformats.org/officeDocument/2006/relationships/customXml" Target="../ink/ink7031.xml"/><Relationship Id="rId60" Type="http://schemas.openxmlformats.org/officeDocument/2006/relationships/customXml" Target="../ink/ink7035.xml"/><Relationship Id="rId65" Type="http://schemas.openxmlformats.org/officeDocument/2006/relationships/image" Target="../media/image774.png"/><Relationship Id="rId73" Type="http://schemas.openxmlformats.org/officeDocument/2006/relationships/image" Target="../media/image778.png"/><Relationship Id="rId78" Type="http://schemas.openxmlformats.org/officeDocument/2006/relationships/customXml" Target="../ink/ink7044.xml"/><Relationship Id="rId81" Type="http://schemas.openxmlformats.org/officeDocument/2006/relationships/image" Target="../media/image781.png"/><Relationship Id="rId86" Type="http://schemas.openxmlformats.org/officeDocument/2006/relationships/customXml" Target="../ink/ink7048.xml"/><Relationship Id="rId4" Type="http://schemas.openxmlformats.org/officeDocument/2006/relationships/customXml" Target="../ink/ink7007.xml"/><Relationship Id="rId9" Type="http://schemas.openxmlformats.org/officeDocument/2006/relationships/image" Target="../media/image746.png"/><Relationship Id="rId13" Type="http://schemas.openxmlformats.org/officeDocument/2006/relationships/image" Target="../media/image748.png"/><Relationship Id="rId18" Type="http://schemas.openxmlformats.org/officeDocument/2006/relationships/customXml" Target="../ink/ink7014.xml"/><Relationship Id="rId39" Type="http://schemas.openxmlformats.org/officeDocument/2006/relationships/image" Target="../media/image761.png"/><Relationship Id="rId34" Type="http://schemas.openxmlformats.org/officeDocument/2006/relationships/customXml" Target="../ink/ink7022.xml"/><Relationship Id="rId50" Type="http://schemas.openxmlformats.org/officeDocument/2006/relationships/customXml" Target="../ink/ink7030.xml"/><Relationship Id="rId55" Type="http://schemas.openxmlformats.org/officeDocument/2006/relationships/image" Target="../media/image769.png"/><Relationship Id="rId76" Type="http://schemas.openxmlformats.org/officeDocument/2006/relationships/customXml" Target="../ink/ink7043.xml"/><Relationship Id="rId7" Type="http://schemas.openxmlformats.org/officeDocument/2006/relationships/image" Target="../media/image745.png"/><Relationship Id="rId71" Type="http://schemas.openxmlformats.org/officeDocument/2006/relationships/image" Target="../media/image777.png"/><Relationship Id="rId92" Type="http://schemas.openxmlformats.org/officeDocument/2006/relationships/customXml" Target="../ink/ink7051.xml"/><Relationship Id="rId2" Type="http://schemas.openxmlformats.org/officeDocument/2006/relationships/customXml" Target="../ink/ink7006.xml"/><Relationship Id="rId29" Type="http://schemas.openxmlformats.org/officeDocument/2006/relationships/image" Target="../media/image756.png"/><Relationship Id="rId24" Type="http://schemas.openxmlformats.org/officeDocument/2006/relationships/customXml" Target="../ink/ink7017.xml"/><Relationship Id="rId40" Type="http://schemas.openxmlformats.org/officeDocument/2006/relationships/customXml" Target="../ink/ink7025.xml"/><Relationship Id="rId45" Type="http://schemas.openxmlformats.org/officeDocument/2006/relationships/image" Target="../media/image764.png"/><Relationship Id="rId66" Type="http://schemas.openxmlformats.org/officeDocument/2006/relationships/customXml" Target="../ink/ink7038.xml"/><Relationship Id="rId87" Type="http://schemas.openxmlformats.org/officeDocument/2006/relationships/image" Target="../media/image784.png"/><Relationship Id="rId61" Type="http://schemas.openxmlformats.org/officeDocument/2006/relationships/image" Target="../media/image772.png"/><Relationship Id="rId82" Type="http://schemas.openxmlformats.org/officeDocument/2006/relationships/customXml" Target="../ink/ink7046.xml"/><Relationship Id="rId19" Type="http://schemas.openxmlformats.org/officeDocument/2006/relationships/image" Target="../media/image751.png"/><Relationship Id="rId14" Type="http://schemas.openxmlformats.org/officeDocument/2006/relationships/customXml" Target="../ink/ink7012.xml"/><Relationship Id="rId30" Type="http://schemas.openxmlformats.org/officeDocument/2006/relationships/customXml" Target="../ink/ink7020.xml"/><Relationship Id="rId35" Type="http://schemas.openxmlformats.org/officeDocument/2006/relationships/image" Target="../media/image759.png"/><Relationship Id="rId56" Type="http://schemas.openxmlformats.org/officeDocument/2006/relationships/customXml" Target="../ink/ink7033.xml"/><Relationship Id="rId77" Type="http://schemas.openxmlformats.org/officeDocument/2006/relationships/image" Target="../media/image780.png"/></Relationships>
</file>

<file path=ppt/slides/_rels/slide15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064.xml"/><Relationship Id="rId117" Type="http://schemas.openxmlformats.org/officeDocument/2006/relationships/customXml" Target="../ink/ink7110.xml"/><Relationship Id="rId21" Type="http://schemas.openxmlformats.org/officeDocument/2006/relationships/image" Target="../media/image752.png"/><Relationship Id="rId42" Type="http://schemas.openxmlformats.org/officeDocument/2006/relationships/customXml" Target="../ink/ink7072.xml"/><Relationship Id="rId47" Type="http://schemas.openxmlformats.org/officeDocument/2006/relationships/image" Target="../media/image765.png"/><Relationship Id="rId63" Type="http://schemas.openxmlformats.org/officeDocument/2006/relationships/image" Target="../media/image773.png"/><Relationship Id="rId68" Type="http://schemas.openxmlformats.org/officeDocument/2006/relationships/customXml" Target="../ink/ink7085.xml"/><Relationship Id="rId84" Type="http://schemas.openxmlformats.org/officeDocument/2006/relationships/customXml" Target="../ink/ink7093.xml"/><Relationship Id="rId89" Type="http://schemas.openxmlformats.org/officeDocument/2006/relationships/image" Target="../media/image785.png"/><Relationship Id="rId112" Type="http://schemas.openxmlformats.org/officeDocument/2006/relationships/customXml" Target="../ink/ink7107.xml"/><Relationship Id="rId16" Type="http://schemas.openxmlformats.org/officeDocument/2006/relationships/customXml" Target="../ink/ink7059.xml"/><Relationship Id="rId107" Type="http://schemas.openxmlformats.org/officeDocument/2006/relationships/image" Target="../media/image794.png"/><Relationship Id="rId11" Type="http://schemas.openxmlformats.org/officeDocument/2006/relationships/image" Target="../media/image747.png"/><Relationship Id="rId32" Type="http://schemas.openxmlformats.org/officeDocument/2006/relationships/customXml" Target="../ink/ink7067.xml"/><Relationship Id="rId37" Type="http://schemas.openxmlformats.org/officeDocument/2006/relationships/image" Target="../media/image760.png"/><Relationship Id="rId53" Type="http://schemas.openxmlformats.org/officeDocument/2006/relationships/image" Target="../media/image768.png"/><Relationship Id="rId58" Type="http://schemas.openxmlformats.org/officeDocument/2006/relationships/customXml" Target="../ink/ink7080.xml"/><Relationship Id="rId74" Type="http://schemas.openxmlformats.org/officeDocument/2006/relationships/customXml" Target="../ink/ink7088.xml"/><Relationship Id="rId79" Type="http://schemas.openxmlformats.org/officeDocument/2006/relationships/image" Target="../media/image144.png"/><Relationship Id="rId102" Type="http://schemas.openxmlformats.org/officeDocument/2006/relationships/customXml" Target="../ink/ink7102.xml"/><Relationship Id="rId5" Type="http://schemas.openxmlformats.org/officeDocument/2006/relationships/image" Target="../media/image744.png"/><Relationship Id="rId90" Type="http://schemas.openxmlformats.org/officeDocument/2006/relationships/customXml" Target="../ink/ink7096.xml"/><Relationship Id="rId95" Type="http://schemas.openxmlformats.org/officeDocument/2006/relationships/image" Target="../media/image788.png"/><Relationship Id="rId22" Type="http://schemas.openxmlformats.org/officeDocument/2006/relationships/customXml" Target="../ink/ink7062.xml"/><Relationship Id="rId27" Type="http://schemas.openxmlformats.org/officeDocument/2006/relationships/image" Target="../media/image755.png"/><Relationship Id="rId43" Type="http://schemas.openxmlformats.org/officeDocument/2006/relationships/image" Target="../media/image763.png"/><Relationship Id="rId48" Type="http://schemas.openxmlformats.org/officeDocument/2006/relationships/customXml" Target="../ink/ink7075.xml"/><Relationship Id="rId64" Type="http://schemas.openxmlformats.org/officeDocument/2006/relationships/customXml" Target="../ink/ink7083.xml"/><Relationship Id="rId69" Type="http://schemas.openxmlformats.org/officeDocument/2006/relationships/image" Target="../media/image776.png"/><Relationship Id="rId113" Type="http://schemas.openxmlformats.org/officeDocument/2006/relationships/customXml" Target="../ink/ink7108.xml"/><Relationship Id="rId118" Type="http://schemas.openxmlformats.org/officeDocument/2006/relationships/image" Target="../media/image799.png"/><Relationship Id="rId80" Type="http://schemas.openxmlformats.org/officeDocument/2006/relationships/customXml" Target="../ink/ink7091.xml"/><Relationship Id="rId85" Type="http://schemas.openxmlformats.org/officeDocument/2006/relationships/image" Target="../media/image783.png"/><Relationship Id="rId12" Type="http://schemas.openxmlformats.org/officeDocument/2006/relationships/customXml" Target="../ink/ink7057.xml"/><Relationship Id="rId17" Type="http://schemas.openxmlformats.org/officeDocument/2006/relationships/image" Target="../media/image750.png"/><Relationship Id="rId33" Type="http://schemas.openxmlformats.org/officeDocument/2006/relationships/image" Target="../media/image758.png"/><Relationship Id="rId38" Type="http://schemas.openxmlformats.org/officeDocument/2006/relationships/customXml" Target="../ink/ink7070.xml"/><Relationship Id="rId59" Type="http://schemas.openxmlformats.org/officeDocument/2006/relationships/image" Target="../media/image771.png"/><Relationship Id="rId103" Type="http://schemas.openxmlformats.org/officeDocument/2006/relationships/image" Target="../media/image792.png"/><Relationship Id="rId108" Type="http://schemas.openxmlformats.org/officeDocument/2006/relationships/customXml" Target="../ink/ink7105.xml"/><Relationship Id="rId54" Type="http://schemas.openxmlformats.org/officeDocument/2006/relationships/customXml" Target="../ink/ink7078.xml"/><Relationship Id="rId70" Type="http://schemas.openxmlformats.org/officeDocument/2006/relationships/customXml" Target="../ink/ink7086.xml"/><Relationship Id="rId75" Type="http://schemas.openxmlformats.org/officeDocument/2006/relationships/image" Target="../media/image779.png"/><Relationship Id="rId91" Type="http://schemas.openxmlformats.org/officeDocument/2006/relationships/image" Target="../media/image786.png"/><Relationship Id="rId96" Type="http://schemas.openxmlformats.org/officeDocument/2006/relationships/customXml" Target="../ink/ink709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054.xml"/><Relationship Id="rId23" Type="http://schemas.openxmlformats.org/officeDocument/2006/relationships/image" Target="../media/image753.png"/><Relationship Id="rId28" Type="http://schemas.openxmlformats.org/officeDocument/2006/relationships/customXml" Target="../ink/ink7065.xml"/><Relationship Id="rId49" Type="http://schemas.openxmlformats.org/officeDocument/2006/relationships/image" Target="../media/image766.png"/><Relationship Id="rId114" Type="http://schemas.openxmlformats.org/officeDocument/2006/relationships/image" Target="../media/image797.png"/><Relationship Id="rId119" Type="http://schemas.openxmlformats.org/officeDocument/2006/relationships/customXml" Target="../ink/ink7111.xml"/><Relationship Id="rId10" Type="http://schemas.openxmlformats.org/officeDocument/2006/relationships/customXml" Target="../ink/ink7056.xml"/><Relationship Id="rId31" Type="http://schemas.openxmlformats.org/officeDocument/2006/relationships/image" Target="../media/image757.png"/><Relationship Id="rId44" Type="http://schemas.openxmlformats.org/officeDocument/2006/relationships/customXml" Target="../ink/ink7073.xml"/><Relationship Id="rId52" Type="http://schemas.openxmlformats.org/officeDocument/2006/relationships/customXml" Target="../ink/ink7077.xml"/><Relationship Id="rId60" Type="http://schemas.openxmlformats.org/officeDocument/2006/relationships/customXml" Target="../ink/ink7081.xml"/><Relationship Id="rId65" Type="http://schemas.openxmlformats.org/officeDocument/2006/relationships/image" Target="../media/image774.png"/><Relationship Id="rId73" Type="http://schemas.openxmlformats.org/officeDocument/2006/relationships/image" Target="../media/image778.png"/><Relationship Id="rId78" Type="http://schemas.openxmlformats.org/officeDocument/2006/relationships/customXml" Target="../ink/ink7090.xml"/><Relationship Id="rId81" Type="http://schemas.openxmlformats.org/officeDocument/2006/relationships/image" Target="../media/image781.png"/><Relationship Id="rId86" Type="http://schemas.openxmlformats.org/officeDocument/2006/relationships/customXml" Target="../ink/ink7094.xml"/><Relationship Id="rId94" Type="http://schemas.openxmlformats.org/officeDocument/2006/relationships/customXml" Target="../ink/ink7098.xml"/><Relationship Id="rId99" Type="http://schemas.openxmlformats.org/officeDocument/2006/relationships/image" Target="../media/image790.png"/><Relationship Id="rId101" Type="http://schemas.openxmlformats.org/officeDocument/2006/relationships/image" Target="../media/image791.png"/><Relationship Id="rId4" Type="http://schemas.openxmlformats.org/officeDocument/2006/relationships/customXml" Target="../ink/ink7053.xml"/><Relationship Id="rId9" Type="http://schemas.openxmlformats.org/officeDocument/2006/relationships/image" Target="../media/image746.png"/><Relationship Id="rId13" Type="http://schemas.openxmlformats.org/officeDocument/2006/relationships/image" Target="../media/image748.png"/><Relationship Id="rId18" Type="http://schemas.openxmlformats.org/officeDocument/2006/relationships/customXml" Target="../ink/ink7060.xml"/><Relationship Id="rId39" Type="http://schemas.openxmlformats.org/officeDocument/2006/relationships/image" Target="../media/image761.png"/><Relationship Id="rId109" Type="http://schemas.openxmlformats.org/officeDocument/2006/relationships/image" Target="../media/image795.png"/><Relationship Id="rId34" Type="http://schemas.openxmlformats.org/officeDocument/2006/relationships/customXml" Target="../ink/ink7068.xml"/><Relationship Id="rId50" Type="http://schemas.openxmlformats.org/officeDocument/2006/relationships/customXml" Target="../ink/ink7076.xml"/><Relationship Id="rId55" Type="http://schemas.openxmlformats.org/officeDocument/2006/relationships/image" Target="../media/image769.png"/><Relationship Id="rId76" Type="http://schemas.openxmlformats.org/officeDocument/2006/relationships/customXml" Target="../ink/ink7089.xml"/><Relationship Id="rId97" Type="http://schemas.openxmlformats.org/officeDocument/2006/relationships/image" Target="../media/image789.png"/><Relationship Id="rId104" Type="http://schemas.openxmlformats.org/officeDocument/2006/relationships/customXml" Target="../ink/ink7103.xml"/><Relationship Id="rId120" Type="http://schemas.openxmlformats.org/officeDocument/2006/relationships/image" Target="../media/image800.png"/><Relationship Id="rId7" Type="http://schemas.openxmlformats.org/officeDocument/2006/relationships/image" Target="../media/image745.png"/><Relationship Id="rId71" Type="http://schemas.openxmlformats.org/officeDocument/2006/relationships/image" Target="../media/image777.png"/><Relationship Id="rId92" Type="http://schemas.openxmlformats.org/officeDocument/2006/relationships/customXml" Target="../ink/ink7097.xml"/><Relationship Id="rId2" Type="http://schemas.openxmlformats.org/officeDocument/2006/relationships/customXml" Target="../ink/ink7052.xml"/><Relationship Id="rId29" Type="http://schemas.openxmlformats.org/officeDocument/2006/relationships/image" Target="../media/image756.png"/><Relationship Id="rId24" Type="http://schemas.openxmlformats.org/officeDocument/2006/relationships/customXml" Target="../ink/ink7063.xml"/><Relationship Id="rId40" Type="http://schemas.openxmlformats.org/officeDocument/2006/relationships/customXml" Target="../ink/ink7071.xml"/><Relationship Id="rId45" Type="http://schemas.openxmlformats.org/officeDocument/2006/relationships/image" Target="../media/image764.png"/><Relationship Id="rId66" Type="http://schemas.openxmlformats.org/officeDocument/2006/relationships/customXml" Target="../ink/ink7084.xml"/><Relationship Id="rId87" Type="http://schemas.openxmlformats.org/officeDocument/2006/relationships/image" Target="../media/image784.png"/><Relationship Id="rId110" Type="http://schemas.openxmlformats.org/officeDocument/2006/relationships/customXml" Target="../ink/ink7106.xml"/><Relationship Id="rId115" Type="http://schemas.openxmlformats.org/officeDocument/2006/relationships/customXml" Target="../ink/ink7109.xml"/><Relationship Id="rId61" Type="http://schemas.openxmlformats.org/officeDocument/2006/relationships/image" Target="../media/image772.png"/><Relationship Id="rId82" Type="http://schemas.openxmlformats.org/officeDocument/2006/relationships/customXml" Target="../ink/ink7092.xml"/><Relationship Id="rId19" Type="http://schemas.openxmlformats.org/officeDocument/2006/relationships/image" Target="../media/image751.png"/><Relationship Id="rId14" Type="http://schemas.openxmlformats.org/officeDocument/2006/relationships/customXml" Target="../ink/ink7058.xml"/><Relationship Id="rId30" Type="http://schemas.openxmlformats.org/officeDocument/2006/relationships/customXml" Target="../ink/ink7066.xml"/><Relationship Id="rId35" Type="http://schemas.openxmlformats.org/officeDocument/2006/relationships/image" Target="../media/image759.png"/><Relationship Id="rId56" Type="http://schemas.openxmlformats.org/officeDocument/2006/relationships/customXml" Target="../ink/ink7079.xml"/><Relationship Id="rId77" Type="http://schemas.openxmlformats.org/officeDocument/2006/relationships/image" Target="../media/image780.png"/><Relationship Id="rId100" Type="http://schemas.openxmlformats.org/officeDocument/2006/relationships/customXml" Target="../ink/ink7101.xml"/><Relationship Id="rId105" Type="http://schemas.openxmlformats.org/officeDocument/2006/relationships/image" Target="../media/image793.png"/><Relationship Id="rId8" Type="http://schemas.openxmlformats.org/officeDocument/2006/relationships/customXml" Target="../ink/ink7055.xml"/><Relationship Id="rId51" Type="http://schemas.openxmlformats.org/officeDocument/2006/relationships/image" Target="../media/image767.png"/><Relationship Id="rId72" Type="http://schemas.openxmlformats.org/officeDocument/2006/relationships/customXml" Target="../ink/ink7087.xml"/><Relationship Id="rId93" Type="http://schemas.openxmlformats.org/officeDocument/2006/relationships/image" Target="../media/image787.png"/><Relationship Id="rId98" Type="http://schemas.openxmlformats.org/officeDocument/2006/relationships/customXml" Target="../ink/ink7100.xml"/><Relationship Id="rId3" Type="http://schemas.openxmlformats.org/officeDocument/2006/relationships/image" Target="../media/image743.png"/><Relationship Id="rId25" Type="http://schemas.openxmlformats.org/officeDocument/2006/relationships/image" Target="../media/image754.png"/><Relationship Id="rId46" Type="http://schemas.openxmlformats.org/officeDocument/2006/relationships/customXml" Target="../ink/ink7074.xml"/><Relationship Id="rId67" Type="http://schemas.openxmlformats.org/officeDocument/2006/relationships/image" Target="../media/image775.png"/><Relationship Id="rId116" Type="http://schemas.openxmlformats.org/officeDocument/2006/relationships/image" Target="../media/image798.png"/><Relationship Id="rId20" Type="http://schemas.openxmlformats.org/officeDocument/2006/relationships/customXml" Target="../ink/ink7061.xml"/><Relationship Id="rId41" Type="http://schemas.openxmlformats.org/officeDocument/2006/relationships/image" Target="../media/image762.png"/><Relationship Id="rId62" Type="http://schemas.openxmlformats.org/officeDocument/2006/relationships/customXml" Target="../ink/ink7082.xml"/><Relationship Id="rId83" Type="http://schemas.openxmlformats.org/officeDocument/2006/relationships/image" Target="../media/image782.png"/><Relationship Id="rId88" Type="http://schemas.openxmlformats.org/officeDocument/2006/relationships/customXml" Target="../ink/ink7095.xml"/><Relationship Id="rId111" Type="http://schemas.openxmlformats.org/officeDocument/2006/relationships/image" Target="../media/image796.png"/><Relationship Id="rId15" Type="http://schemas.openxmlformats.org/officeDocument/2006/relationships/image" Target="../media/image749.png"/><Relationship Id="rId36" Type="http://schemas.openxmlformats.org/officeDocument/2006/relationships/customXml" Target="../ink/ink7069.xml"/><Relationship Id="rId57" Type="http://schemas.openxmlformats.org/officeDocument/2006/relationships/image" Target="../media/image770.png"/><Relationship Id="rId106" Type="http://schemas.openxmlformats.org/officeDocument/2006/relationships/customXml" Target="../ink/ink7104.xml"/></Relationships>
</file>

<file path=ppt/slides/_rels/slide15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7170.xml"/><Relationship Id="rId21" Type="http://schemas.openxmlformats.org/officeDocument/2006/relationships/image" Target="../media/image752.png"/><Relationship Id="rId42" Type="http://schemas.openxmlformats.org/officeDocument/2006/relationships/customXml" Target="../ink/ink7132.xml"/><Relationship Id="rId63" Type="http://schemas.openxmlformats.org/officeDocument/2006/relationships/image" Target="../media/image773.png"/><Relationship Id="rId84" Type="http://schemas.openxmlformats.org/officeDocument/2006/relationships/customXml" Target="../ink/ink7153.xml"/><Relationship Id="rId16" Type="http://schemas.openxmlformats.org/officeDocument/2006/relationships/customXml" Target="../ink/ink7119.xml"/><Relationship Id="rId107" Type="http://schemas.openxmlformats.org/officeDocument/2006/relationships/image" Target="../media/image794.png"/><Relationship Id="rId11" Type="http://schemas.openxmlformats.org/officeDocument/2006/relationships/image" Target="../media/image747.png"/><Relationship Id="rId32" Type="http://schemas.openxmlformats.org/officeDocument/2006/relationships/customXml" Target="../ink/ink7127.xml"/><Relationship Id="rId37" Type="http://schemas.openxmlformats.org/officeDocument/2006/relationships/image" Target="../media/image760.png"/><Relationship Id="rId53" Type="http://schemas.openxmlformats.org/officeDocument/2006/relationships/image" Target="../media/image768.png"/><Relationship Id="rId58" Type="http://schemas.openxmlformats.org/officeDocument/2006/relationships/customXml" Target="../ink/ink7140.xml"/><Relationship Id="rId74" Type="http://schemas.openxmlformats.org/officeDocument/2006/relationships/customXml" Target="../ink/ink7148.xml"/><Relationship Id="rId79" Type="http://schemas.openxmlformats.org/officeDocument/2006/relationships/image" Target="../media/image144.png"/><Relationship Id="rId102" Type="http://schemas.openxmlformats.org/officeDocument/2006/relationships/customXml" Target="../ink/ink7162.xml"/><Relationship Id="rId123" Type="http://schemas.openxmlformats.org/officeDocument/2006/relationships/customXml" Target="../ink/ink7173.xml"/><Relationship Id="rId128" Type="http://schemas.openxmlformats.org/officeDocument/2006/relationships/customXml" Target="../ink/ink7176.xml"/><Relationship Id="rId5" Type="http://schemas.openxmlformats.org/officeDocument/2006/relationships/image" Target="../media/image744.png"/><Relationship Id="rId90" Type="http://schemas.openxmlformats.org/officeDocument/2006/relationships/customXml" Target="../ink/ink7156.xml"/><Relationship Id="rId95" Type="http://schemas.openxmlformats.org/officeDocument/2006/relationships/image" Target="../media/image788.png"/><Relationship Id="rId22" Type="http://schemas.openxmlformats.org/officeDocument/2006/relationships/customXml" Target="../ink/ink7122.xml"/><Relationship Id="rId27" Type="http://schemas.openxmlformats.org/officeDocument/2006/relationships/image" Target="../media/image755.png"/><Relationship Id="rId43" Type="http://schemas.openxmlformats.org/officeDocument/2006/relationships/image" Target="../media/image763.png"/><Relationship Id="rId48" Type="http://schemas.openxmlformats.org/officeDocument/2006/relationships/customXml" Target="../ink/ink7135.xml"/><Relationship Id="rId64" Type="http://schemas.openxmlformats.org/officeDocument/2006/relationships/customXml" Target="../ink/ink7143.xml"/><Relationship Id="rId69" Type="http://schemas.openxmlformats.org/officeDocument/2006/relationships/image" Target="../media/image776.png"/><Relationship Id="rId113" Type="http://schemas.openxmlformats.org/officeDocument/2006/relationships/customXml" Target="../ink/ink7168.xml"/><Relationship Id="rId118" Type="http://schemas.openxmlformats.org/officeDocument/2006/relationships/image" Target="../media/image799.png"/><Relationship Id="rId134" Type="http://schemas.openxmlformats.org/officeDocument/2006/relationships/image" Target="../media/image806.png"/><Relationship Id="rId80" Type="http://schemas.openxmlformats.org/officeDocument/2006/relationships/customXml" Target="../ink/ink7151.xml"/><Relationship Id="rId85" Type="http://schemas.openxmlformats.org/officeDocument/2006/relationships/image" Target="../media/image783.png"/><Relationship Id="rId12" Type="http://schemas.openxmlformats.org/officeDocument/2006/relationships/customXml" Target="../ink/ink7117.xml"/><Relationship Id="rId17" Type="http://schemas.openxmlformats.org/officeDocument/2006/relationships/image" Target="../media/image750.png"/><Relationship Id="rId33" Type="http://schemas.openxmlformats.org/officeDocument/2006/relationships/image" Target="../media/image758.png"/><Relationship Id="rId38" Type="http://schemas.openxmlformats.org/officeDocument/2006/relationships/customXml" Target="../ink/ink7130.xml"/><Relationship Id="rId59" Type="http://schemas.openxmlformats.org/officeDocument/2006/relationships/image" Target="../media/image771.png"/><Relationship Id="rId103" Type="http://schemas.openxmlformats.org/officeDocument/2006/relationships/image" Target="../media/image792.png"/><Relationship Id="rId108" Type="http://schemas.openxmlformats.org/officeDocument/2006/relationships/customXml" Target="../ink/ink7165.xml"/><Relationship Id="rId124" Type="http://schemas.openxmlformats.org/officeDocument/2006/relationships/customXml" Target="../ink/ink7174.xml"/><Relationship Id="rId129" Type="http://schemas.openxmlformats.org/officeDocument/2006/relationships/image" Target="../media/image804.png"/><Relationship Id="rId54" Type="http://schemas.openxmlformats.org/officeDocument/2006/relationships/customXml" Target="../ink/ink7138.xml"/><Relationship Id="rId70" Type="http://schemas.openxmlformats.org/officeDocument/2006/relationships/customXml" Target="../ink/ink7146.xml"/><Relationship Id="rId75" Type="http://schemas.openxmlformats.org/officeDocument/2006/relationships/image" Target="../media/image779.png"/><Relationship Id="rId91" Type="http://schemas.openxmlformats.org/officeDocument/2006/relationships/image" Target="../media/image786.png"/><Relationship Id="rId96" Type="http://schemas.openxmlformats.org/officeDocument/2006/relationships/customXml" Target="../ink/ink715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114.xml"/><Relationship Id="rId23" Type="http://schemas.openxmlformats.org/officeDocument/2006/relationships/image" Target="../media/image753.png"/><Relationship Id="rId28" Type="http://schemas.openxmlformats.org/officeDocument/2006/relationships/customXml" Target="../ink/ink7125.xml"/><Relationship Id="rId49" Type="http://schemas.openxmlformats.org/officeDocument/2006/relationships/image" Target="../media/image766.png"/><Relationship Id="rId114" Type="http://schemas.openxmlformats.org/officeDocument/2006/relationships/image" Target="../media/image797.png"/><Relationship Id="rId119" Type="http://schemas.openxmlformats.org/officeDocument/2006/relationships/customXml" Target="../ink/ink7171.xml"/><Relationship Id="rId44" Type="http://schemas.openxmlformats.org/officeDocument/2006/relationships/customXml" Target="../ink/ink7133.xml"/><Relationship Id="rId60" Type="http://schemas.openxmlformats.org/officeDocument/2006/relationships/customXml" Target="../ink/ink7141.xml"/><Relationship Id="rId65" Type="http://schemas.openxmlformats.org/officeDocument/2006/relationships/image" Target="../media/image774.png"/><Relationship Id="rId81" Type="http://schemas.openxmlformats.org/officeDocument/2006/relationships/image" Target="../media/image781.png"/><Relationship Id="rId86" Type="http://schemas.openxmlformats.org/officeDocument/2006/relationships/customXml" Target="../ink/ink7154.xml"/><Relationship Id="rId130" Type="http://schemas.openxmlformats.org/officeDocument/2006/relationships/customXml" Target="../ink/ink7177.xml"/><Relationship Id="rId135" Type="http://schemas.openxmlformats.org/officeDocument/2006/relationships/customXml" Target="../ink/ink7180.xml"/><Relationship Id="rId13" Type="http://schemas.openxmlformats.org/officeDocument/2006/relationships/image" Target="../media/image748.png"/><Relationship Id="rId18" Type="http://schemas.openxmlformats.org/officeDocument/2006/relationships/customXml" Target="../ink/ink7120.xml"/><Relationship Id="rId39" Type="http://schemas.openxmlformats.org/officeDocument/2006/relationships/image" Target="../media/image761.png"/><Relationship Id="rId109" Type="http://schemas.openxmlformats.org/officeDocument/2006/relationships/image" Target="../media/image795.png"/><Relationship Id="rId34" Type="http://schemas.openxmlformats.org/officeDocument/2006/relationships/customXml" Target="../ink/ink7128.xml"/><Relationship Id="rId50" Type="http://schemas.openxmlformats.org/officeDocument/2006/relationships/customXml" Target="../ink/ink7136.xml"/><Relationship Id="rId55" Type="http://schemas.openxmlformats.org/officeDocument/2006/relationships/image" Target="../media/image769.png"/><Relationship Id="rId76" Type="http://schemas.openxmlformats.org/officeDocument/2006/relationships/customXml" Target="../ink/ink7149.xml"/><Relationship Id="rId97" Type="http://schemas.openxmlformats.org/officeDocument/2006/relationships/image" Target="../media/image789.png"/><Relationship Id="rId104" Type="http://schemas.openxmlformats.org/officeDocument/2006/relationships/customXml" Target="../ink/ink7163.xml"/><Relationship Id="rId120" Type="http://schemas.openxmlformats.org/officeDocument/2006/relationships/image" Target="../media/image800.png"/><Relationship Id="rId125" Type="http://schemas.openxmlformats.org/officeDocument/2006/relationships/image" Target="../media/image802.png"/><Relationship Id="rId7" Type="http://schemas.openxmlformats.org/officeDocument/2006/relationships/image" Target="../media/image745.png"/><Relationship Id="rId71" Type="http://schemas.openxmlformats.org/officeDocument/2006/relationships/image" Target="../media/image777.png"/><Relationship Id="rId92" Type="http://schemas.openxmlformats.org/officeDocument/2006/relationships/customXml" Target="../ink/ink7157.xml"/><Relationship Id="rId2" Type="http://schemas.openxmlformats.org/officeDocument/2006/relationships/customXml" Target="../ink/ink7112.xml"/><Relationship Id="rId29" Type="http://schemas.openxmlformats.org/officeDocument/2006/relationships/image" Target="../media/image756.png"/><Relationship Id="rId24" Type="http://schemas.openxmlformats.org/officeDocument/2006/relationships/customXml" Target="../ink/ink7123.xml"/><Relationship Id="rId40" Type="http://schemas.openxmlformats.org/officeDocument/2006/relationships/customXml" Target="../ink/ink7131.xml"/><Relationship Id="rId45" Type="http://schemas.openxmlformats.org/officeDocument/2006/relationships/image" Target="../media/image764.png"/><Relationship Id="rId66" Type="http://schemas.openxmlformats.org/officeDocument/2006/relationships/customXml" Target="../ink/ink7144.xml"/><Relationship Id="rId87" Type="http://schemas.openxmlformats.org/officeDocument/2006/relationships/image" Target="../media/image784.png"/><Relationship Id="rId110" Type="http://schemas.openxmlformats.org/officeDocument/2006/relationships/customXml" Target="../ink/ink7166.xml"/><Relationship Id="rId115" Type="http://schemas.openxmlformats.org/officeDocument/2006/relationships/customXml" Target="../ink/ink7169.xml"/><Relationship Id="rId131" Type="http://schemas.openxmlformats.org/officeDocument/2006/relationships/image" Target="../media/image805.png"/><Relationship Id="rId136" Type="http://schemas.openxmlformats.org/officeDocument/2006/relationships/image" Target="../media/image807.png"/><Relationship Id="rId61" Type="http://schemas.openxmlformats.org/officeDocument/2006/relationships/image" Target="../media/image772.png"/><Relationship Id="rId82" Type="http://schemas.openxmlformats.org/officeDocument/2006/relationships/customXml" Target="../ink/ink7152.xml"/><Relationship Id="rId19" Type="http://schemas.openxmlformats.org/officeDocument/2006/relationships/image" Target="../media/image751.png"/><Relationship Id="rId14" Type="http://schemas.openxmlformats.org/officeDocument/2006/relationships/customXml" Target="../ink/ink7118.xml"/><Relationship Id="rId30" Type="http://schemas.openxmlformats.org/officeDocument/2006/relationships/customXml" Target="../ink/ink7126.xml"/><Relationship Id="rId35" Type="http://schemas.openxmlformats.org/officeDocument/2006/relationships/image" Target="../media/image759.png"/><Relationship Id="rId56" Type="http://schemas.openxmlformats.org/officeDocument/2006/relationships/customXml" Target="../ink/ink7139.xml"/><Relationship Id="rId77" Type="http://schemas.openxmlformats.org/officeDocument/2006/relationships/image" Target="../media/image780.png"/><Relationship Id="rId100" Type="http://schemas.openxmlformats.org/officeDocument/2006/relationships/customXml" Target="../ink/ink7161.xml"/><Relationship Id="rId105" Type="http://schemas.openxmlformats.org/officeDocument/2006/relationships/image" Target="../media/image793.png"/><Relationship Id="rId126" Type="http://schemas.openxmlformats.org/officeDocument/2006/relationships/customXml" Target="../ink/ink7175.xml"/><Relationship Id="rId8" Type="http://schemas.openxmlformats.org/officeDocument/2006/relationships/customXml" Target="../ink/ink7115.xml"/><Relationship Id="rId51" Type="http://schemas.openxmlformats.org/officeDocument/2006/relationships/image" Target="../media/image767.png"/><Relationship Id="rId72" Type="http://schemas.openxmlformats.org/officeDocument/2006/relationships/customXml" Target="../ink/ink7147.xml"/><Relationship Id="rId93" Type="http://schemas.openxmlformats.org/officeDocument/2006/relationships/image" Target="../media/image787.png"/><Relationship Id="rId98" Type="http://schemas.openxmlformats.org/officeDocument/2006/relationships/customXml" Target="../ink/ink7160.xml"/><Relationship Id="rId121" Type="http://schemas.openxmlformats.org/officeDocument/2006/relationships/customXml" Target="../ink/ink7172.xml"/><Relationship Id="rId3" Type="http://schemas.openxmlformats.org/officeDocument/2006/relationships/image" Target="../media/image743.png"/><Relationship Id="rId25" Type="http://schemas.openxmlformats.org/officeDocument/2006/relationships/image" Target="../media/image754.png"/><Relationship Id="rId46" Type="http://schemas.openxmlformats.org/officeDocument/2006/relationships/customXml" Target="../ink/ink7134.xml"/><Relationship Id="rId67" Type="http://schemas.openxmlformats.org/officeDocument/2006/relationships/image" Target="../media/image775.png"/><Relationship Id="rId116" Type="http://schemas.openxmlformats.org/officeDocument/2006/relationships/image" Target="../media/image798.png"/><Relationship Id="rId20" Type="http://schemas.openxmlformats.org/officeDocument/2006/relationships/customXml" Target="../ink/ink7121.xml"/><Relationship Id="rId41" Type="http://schemas.openxmlformats.org/officeDocument/2006/relationships/image" Target="../media/image762.png"/><Relationship Id="rId62" Type="http://schemas.openxmlformats.org/officeDocument/2006/relationships/customXml" Target="../ink/ink7142.xml"/><Relationship Id="rId83" Type="http://schemas.openxmlformats.org/officeDocument/2006/relationships/image" Target="../media/image782.png"/><Relationship Id="rId88" Type="http://schemas.openxmlformats.org/officeDocument/2006/relationships/customXml" Target="../ink/ink7155.xml"/><Relationship Id="rId111" Type="http://schemas.openxmlformats.org/officeDocument/2006/relationships/image" Target="../media/image796.png"/><Relationship Id="rId132" Type="http://schemas.openxmlformats.org/officeDocument/2006/relationships/customXml" Target="../ink/ink7178.xml"/><Relationship Id="rId15" Type="http://schemas.openxmlformats.org/officeDocument/2006/relationships/image" Target="../media/image749.png"/><Relationship Id="rId36" Type="http://schemas.openxmlformats.org/officeDocument/2006/relationships/customXml" Target="../ink/ink7129.xml"/><Relationship Id="rId57" Type="http://schemas.openxmlformats.org/officeDocument/2006/relationships/image" Target="../media/image770.png"/><Relationship Id="rId106" Type="http://schemas.openxmlformats.org/officeDocument/2006/relationships/customXml" Target="../ink/ink7164.xml"/><Relationship Id="rId127" Type="http://schemas.openxmlformats.org/officeDocument/2006/relationships/image" Target="../media/image803.png"/><Relationship Id="rId10" Type="http://schemas.openxmlformats.org/officeDocument/2006/relationships/customXml" Target="../ink/ink7116.xml"/><Relationship Id="rId31" Type="http://schemas.openxmlformats.org/officeDocument/2006/relationships/image" Target="../media/image757.png"/><Relationship Id="rId52" Type="http://schemas.openxmlformats.org/officeDocument/2006/relationships/customXml" Target="../ink/ink7137.xml"/><Relationship Id="rId73" Type="http://schemas.openxmlformats.org/officeDocument/2006/relationships/image" Target="../media/image778.png"/><Relationship Id="rId78" Type="http://schemas.openxmlformats.org/officeDocument/2006/relationships/customXml" Target="../ink/ink7150.xml"/><Relationship Id="rId94" Type="http://schemas.openxmlformats.org/officeDocument/2006/relationships/customXml" Target="../ink/ink7158.xml"/><Relationship Id="rId99" Type="http://schemas.openxmlformats.org/officeDocument/2006/relationships/image" Target="../media/image790.png"/><Relationship Id="rId101" Type="http://schemas.openxmlformats.org/officeDocument/2006/relationships/image" Target="../media/image791.png"/><Relationship Id="rId122" Type="http://schemas.openxmlformats.org/officeDocument/2006/relationships/image" Target="../media/image801.png"/><Relationship Id="rId4" Type="http://schemas.openxmlformats.org/officeDocument/2006/relationships/customXml" Target="../ink/ink7113.xml"/><Relationship Id="rId9" Type="http://schemas.openxmlformats.org/officeDocument/2006/relationships/image" Target="../media/image746.png"/><Relationship Id="rId26" Type="http://schemas.openxmlformats.org/officeDocument/2006/relationships/customXml" Target="../ink/ink7124.xml"/><Relationship Id="rId47" Type="http://schemas.openxmlformats.org/officeDocument/2006/relationships/image" Target="../media/image765.png"/><Relationship Id="rId68" Type="http://schemas.openxmlformats.org/officeDocument/2006/relationships/customXml" Target="../ink/ink7145.xml"/><Relationship Id="rId89" Type="http://schemas.openxmlformats.org/officeDocument/2006/relationships/image" Target="../media/image785.png"/><Relationship Id="rId112" Type="http://schemas.openxmlformats.org/officeDocument/2006/relationships/customXml" Target="../ink/ink7167.xml"/><Relationship Id="rId133" Type="http://schemas.openxmlformats.org/officeDocument/2006/relationships/customXml" Target="../ink/ink7179.xml"/></Relationships>
</file>

<file path=ppt/slides/_rels/slide15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193.xml"/><Relationship Id="rId21" Type="http://schemas.openxmlformats.org/officeDocument/2006/relationships/image" Target="../media/image752.png"/><Relationship Id="rId34" Type="http://schemas.openxmlformats.org/officeDocument/2006/relationships/customXml" Target="../ink/ink7197.xml"/><Relationship Id="rId42" Type="http://schemas.openxmlformats.org/officeDocument/2006/relationships/customXml" Target="../ink/ink7201.xml"/><Relationship Id="rId47" Type="http://schemas.openxmlformats.org/officeDocument/2006/relationships/image" Target="../media/image765.png"/><Relationship Id="rId50" Type="http://schemas.openxmlformats.org/officeDocument/2006/relationships/customXml" Target="../ink/ink7205.xml"/><Relationship Id="rId55" Type="http://schemas.openxmlformats.org/officeDocument/2006/relationships/image" Target="../media/image770.png"/><Relationship Id="rId63" Type="http://schemas.openxmlformats.org/officeDocument/2006/relationships/image" Target="../media/image774.png"/><Relationship Id="rId7" Type="http://schemas.openxmlformats.org/officeDocument/2006/relationships/image" Target="../media/image745.png"/><Relationship Id="rId2" Type="http://schemas.openxmlformats.org/officeDocument/2006/relationships/customXml" Target="../ink/ink7181.xml"/><Relationship Id="rId16" Type="http://schemas.openxmlformats.org/officeDocument/2006/relationships/customXml" Target="../ink/ink7188.xml"/><Relationship Id="rId29" Type="http://schemas.openxmlformats.org/officeDocument/2006/relationships/image" Target="../media/image756.png"/><Relationship Id="rId11" Type="http://schemas.openxmlformats.org/officeDocument/2006/relationships/image" Target="../media/image747.png"/><Relationship Id="rId24" Type="http://schemas.openxmlformats.org/officeDocument/2006/relationships/customXml" Target="../ink/ink7192.xml"/><Relationship Id="rId32" Type="http://schemas.openxmlformats.org/officeDocument/2006/relationships/customXml" Target="../ink/ink7196.xml"/><Relationship Id="rId37" Type="http://schemas.openxmlformats.org/officeDocument/2006/relationships/image" Target="../media/image760.png"/><Relationship Id="rId40" Type="http://schemas.openxmlformats.org/officeDocument/2006/relationships/customXml" Target="../ink/ink7200.xml"/><Relationship Id="rId45" Type="http://schemas.openxmlformats.org/officeDocument/2006/relationships/image" Target="../media/image764.png"/><Relationship Id="rId53" Type="http://schemas.openxmlformats.org/officeDocument/2006/relationships/image" Target="../media/image769.png"/><Relationship Id="rId58" Type="http://schemas.openxmlformats.org/officeDocument/2006/relationships/customXml" Target="../ink/ink7209.xml"/><Relationship Id="rId66" Type="http://schemas.openxmlformats.org/officeDocument/2006/relationships/customXml" Target="../ink/ink7213.xml"/><Relationship Id="rId5" Type="http://schemas.openxmlformats.org/officeDocument/2006/relationships/image" Target="../media/image744.png"/><Relationship Id="rId61" Type="http://schemas.openxmlformats.org/officeDocument/2006/relationships/image" Target="../media/image773.png"/><Relationship Id="rId19" Type="http://schemas.openxmlformats.org/officeDocument/2006/relationships/image" Target="../media/image751.png"/><Relationship Id="rId14" Type="http://schemas.openxmlformats.org/officeDocument/2006/relationships/customXml" Target="../ink/ink7187.xml"/><Relationship Id="rId22" Type="http://schemas.openxmlformats.org/officeDocument/2006/relationships/customXml" Target="../ink/ink7191.xml"/><Relationship Id="rId27" Type="http://schemas.openxmlformats.org/officeDocument/2006/relationships/image" Target="../media/image755.png"/><Relationship Id="rId30" Type="http://schemas.openxmlformats.org/officeDocument/2006/relationships/customXml" Target="../ink/ink7195.xml"/><Relationship Id="rId35" Type="http://schemas.openxmlformats.org/officeDocument/2006/relationships/image" Target="../media/image759.png"/><Relationship Id="rId43" Type="http://schemas.openxmlformats.org/officeDocument/2006/relationships/image" Target="../media/image763.png"/><Relationship Id="rId48" Type="http://schemas.openxmlformats.org/officeDocument/2006/relationships/customXml" Target="../ink/ink7204.xml"/><Relationship Id="rId56" Type="http://schemas.openxmlformats.org/officeDocument/2006/relationships/customXml" Target="../ink/ink7208.xml"/><Relationship Id="rId64" Type="http://schemas.openxmlformats.org/officeDocument/2006/relationships/customXml" Target="../ink/ink7212.xml"/><Relationship Id="rId8" Type="http://schemas.openxmlformats.org/officeDocument/2006/relationships/customXml" Target="../ink/ink7184.xml"/><Relationship Id="rId51" Type="http://schemas.openxmlformats.org/officeDocument/2006/relationships/image" Target="../media/image768.png"/><Relationship Id="rId3" Type="http://schemas.openxmlformats.org/officeDocument/2006/relationships/image" Target="../media/image743.png"/><Relationship Id="rId12" Type="http://schemas.openxmlformats.org/officeDocument/2006/relationships/customXml" Target="../ink/ink7186.xml"/><Relationship Id="rId17" Type="http://schemas.openxmlformats.org/officeDocument/2006/relationships/image" Target="../media/image750.png"/><Relationship Id="rId25" Type="http://schemas.openxmlformats.org/officeDocument/2006/relationships/image" Target="../media/image754.png"/><Relationship Id="rId33" Type="http://schemas.openxmlformats.org/officeDocument/2006/relationships/image" Target="../media/image758.png"/><Relationship Id="rId38" Type="http://schemas.openxmlformats.org/officeDocument/2006/relationships/customXml" Target="../ink/ink7199.xml"/><Relationship Id="rId46" Type="http://schemas.openxmlformats.org/officeDocument/2006/relationships/customXml" Target="../ink/ink7203.xml"/><Relationship Id="rId59" Type="http://schemas.openxmlformats.org/officeDocument/2006/relationships/image" Target="../media/image772.png"/><Relationship Id="rId67" Type="http://schemas.openxmlformats.org/officeDocument/2006/relationships/image" Target="../media/image808.png"/><Relationship Id="rId20" Type="http://schemas.openxmlformats.org/officeDocument/2006/relationships/customXml" Target="../ink/ink7190.xml"/><Relationship Id="rId41" Type="http://schemas.openxmlformats.org/officeDocument/2006/relationships/image" Target="../media/image762.png"/><Relationship Id="rId54" Type="http://schemas.openxmlformats.org/officeDocument/2006/relationships/customXml" Target="../ink/ink7207.xml"/><Relationship Id="rId62" Type="http://schemas.openxmlformats.org/officeDocument/2006/relationships/customXml" Target="../ink/ink721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183.xml"/><Relationship Id="rId15" Type="http://schemas.openxmlformats.org/officeDocument/2006/relationships/image" Target="../media/image749.png"/><Relationship Id="rId23" Type="http://schemas.openxmlformats.org/officeDocument/2006/relationships/image" Target="../media/image753.png"/><Relationship Id="rId28" Type="http://schemas.openxmlformats.org/officeDocument/2006/relationships/customXml" Target="../ink/ink7194.xml"/><Relationship Id="rId36" Type="http://schemas.openxmlformats.org/officeDocument/2006/relationships/customXml" Target="../ink/ink7198.xml"/><Relationship Id="rId49" Type="http://schemas.openxmlformats.org/officeDocument/2006/relationships/image" Target="../media/image766.png"/><Relationship Id="rId57" Type="http://schemas.openxmlformats.org/officeDocument/2006/relationships/image" Target="../media/image771.png"/><Relationship Id="rId10" Type="http://schemas.openxmlformats.org/officeDocument/2006/relationships/customXml" Target="../ink/ink7185.xml"/><Relationship Id="rId31" Type="http://schemas.openxmlformats.org/officeDocument/2006/relationships/image" Target="../media/image757.png"/><Relationship Id="rId44" Type="http://schemas.openxmlformats.org/officeDocument/2006/relationships/customXml" Target="../ink/ink7202.xml"/><Relationship Id="rId52" Type="http://schemas.openxmlformats.org/officeDocument/2006/relationships/customXml" Target="../ink/ink7206.xml"/><Relationship Id="rId60" Type="http://schemas.openxmlformats.org/officeDocument/2006/relationships/customXml" Target="../ink/ink7210.xml"/><Relationship Id="rId65" Type="http://schemas.openxmlformats.org/officeDocument/2006/relationships/image" Target="../media/image775.png"/><Relationship Id="rId4" Type="http://schemas.openxmlformats.org/officeDocument/2006/relationships/customXml" Target="../ink/ink7182.xml"/><Relationship Id="rId9" Type="http://schemas.openxmlformats.org/officeDocument/2006/relationships/image" Target="../media/image746.png"/><Relationship Id="rId13" Type="http://schemas.openxmlformats.org/officeDocument/2006/relationships/image" Target="../media/image748.png"/><Relationship Id="rId18" Type="http://schemas.openxmlformats.org/officeDocument/2006/relationships/customXml" Target="../ink/ink7189.xml"/><Relationship Id="rId39" Type="http://schemas.openxmlformats.org/officeDocument/2006/relationships/image" Target="../media/image761.png"/></Relationships>
</file>

<file path=ppt/slides/_rels/slide15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226.xml"/><Relationship Id="rId21" Type="http://schemas.openxmlformats.org/officeDocument/2006/relationships/image" Target="../media/image752.png"/><Relationship Id="rId42" Type="http://schemas.openxmlformats.org/officeDocument/2006/relationships/customXml" Target="../ink/ink7234.xml"/><Relationship Id="rId47" Type="http://schemas.openxmlformats.org/officeDocument/2006/relationships/image" Target="../media/image765.png"/><Relationship Id="rId63" Type="http://schemas.openxmlformats.org/officeDocument/2006/relationships/image" Target="../media/image774.png"/><Relationship Id="rId68" Type="http://schemas.openxmlformats.org/officeDocument/2006/relationships/customXml" Target="../ink/ink7247.xml"/><Relationship Id="rId7" Type="http://schemas.openxmlformats.org/officeDocument/2006/relationships/image" Target="../media/image745.png"/><Relationship Id="rId71" Type="http://schemas.openxmlformats.org/officeDocument/2006/relationships/image" Target="../media/image810.png"/><Relationship Id="rId2" Type="http://schemas.openxmlformats.org/officeDocument/2006/relationships/customXml" Target="../ink/ink7214.xml"/><Relationship Id="rId16" Type="http://schemas.openxmlformats.org/officeDocument/2006/relationships/customXml" Target="../ink/ink7221.xml"/><Relationship Id="rId29" Type="http://schemas.openxmlformats.org/officeDocument/2006/relationships/image" Target="../media/image756.png"/><Relationship Id="rId11" Type="http://schemas.openxmlformats.org/officeDocument/2006/relationships/image" Target="../media/image747.png"/><Relationship Id="rId24" Type="http://schemas.openxmlformats.org/officeDocument/2006/relationships/customXml" Target="../ink/ink7225.xml"/><Relationship Id="rId32" Type="http://schemas.openxmlformats.org/officeDocument/2006/relationships/customXml" Target="../ink/ink7229.xml"/><Relationship Id="rId37" Type="http://schemas.openxmlformats.org/officeDocument/2006/relationships/image" Target="../media/image760.png"/><Relationship Id="rId40" Type="http://schemas.openxmlformats.org/officeDocument/2006/relationships/customXml" Target="../ink/ink7233.xml"/><Relationship Id="rId45" Type="http://schemas.openxmlformats.org/officeDocument/2006/relationships/image" Target="../media/image764.png"/><Relationship Id="rId53" Type="http://schemas.openxmlformats.org/officeDocument/2006/relationships/image" Target="../media/image769.png"/><Relationship Id="rId58" Type="http://schemas.openxmlformats.org/officeDocument/2006/relationships/customXml" Target="../ink/ink7242.xml"/><Relationship Id="rId66" Type="http://schemas.openxmlformats.org/officeDocument/2006/relationships/customXml" Target="../ink/ink7246.xml"/><Relationship Id="rId5" Type="http://schemas.openxmlformats.org/officeDocument/2006/relationships/image" Target="../media/image744.png"/><Relationship Id="rId61" Type="http://schemas.openxmlformats.org/officeDocument/2006/relationships/image" Target="../media/image773.png"/><Relationship Id="rId19" Type="http://schemas.openxmlformats.org/officeDocument/2006/relationships/image" Target="../media/image751.png"/><Relationship Id="rId14" Type="http://schemas.openxmlformats.org/officeDocument/2006/relationships/customXml" Target="../ink/ink7220.xml"/><Relationship Id="rId22" Type="http://schemas.openxmlformats.org/officeDocument/2006/relationships/customXml" Target="../ink/ink7224.xml"/><Relationship Id="rId27" Type="http://schemas.openxmlformats.org/officeDocument/2006/relationships/image" Target="../media/image755.png"/><Relationship Id="rId30" Type="http://schemas.openxmlformats.org/officeDocument/2006/relationships/customXml" Target="../ink/ink7228.xml"/><Relationship Id="rId35" Type="http://schemas.openxmlformats.org/officeDocument/2006/relationships/image" Target="../media/image759.png"/><Relationship Id="rId43" Type="http://schemas.openxmlformats.org/officeDocument/2006/relationships/image" Target="../media/image763.png"/><Relationship Id="rId48" Type="http://schemas.openxmlformats.org/officeDocument/2006/relationships/customXml" Target="../ink/ink7237.xml"/><Relationship Id="rId56" Type="http://schemas.openxmlformats.org/officeDocument/2006/relationships/customXml" Target="../ink/ink7241.xml"/><Relationship Id="rId64" Type="http://schemas.openxmlformats.org/officeDocument/2006/relationships/customXml" Target="../ink/ink7245.xml"/><Relationship Id="rId69" Type="http://schemas.openxmlformats.org/officeDocument/2006/relationships/image" Target="../media/image809.png"/><Relationship Id="rId8" Type="http://schemas.openxmlformats.org/officeDocument/2006/relationships/customXml" Target="../ink/ink7217.xml"/><Relationship Id="rId51" Type="http://schemas.openxmlformats.org/officeDocument/2006/relationships/image" Target="../media/image768.png"/><Relationship Id="rId3" Type="http://schemas.openxmlformats.org/officeDocument/2006/relationships/image" Target="../media/image743.png"/><Relationship Id="rId12" Type="http://schemas.openxmlformats.org/officeDocument/2006/relationships/customXml" Target="../ink/ink7219.xml"/><Relationship Id="rId17" Type="http://schemas.openxmlformats.org/officeDocument/2006/relationships/image" Target="../media/image750.png"/><Relationship Id="rId25" Type="http://schemas.openxmlformats.org/officeDocument/2006/relationships/image" Target="../media/image754.png"/><Relationship Id="rId33" Type="http://schemas.openxmlformats.org/officeDocument/2006/relationships/image" Target="../media/image758.png"/><Relationship Id="rId38" Type="http://schemas.openxmlformats.org/officeDocument/2006/relationships/customXml" Target="../ink/ink7232.xml"/><Relationship Id="rId46" Type="http://schemas.openxmlformats.org/officeDocument/2006/relationships/customXml" Target="../ink/ink7236.xml"/><Relationship Id="rId59" Type="http://schemas.openxmlformats.org/officeDocument/2006/relationships/image" Target="../media/image772.png"/><Relationship Id="rId67" Type="http://schemas.openxmlformats.org/officeDocument/2006/relationships/image" Target="../media/image808.png"/><Relationship Id="rId20" Type="http://schemas.openxmlformats.org/officeDocument/2006/relationships/customXml" Target="../ink/ink7223.xml"/><Relationship Id="rId41" Type="http://schemas.openxmlformats.org/officeDocument/2006/relationships/image" Target="../media/image762.png"/><Relationship Id="rId54" Type="http://schemas.openxmlformats.org/officeDocument/2006/relationships/customXml" Target="../ink/ink7240.xml"/><Relationship Id="rId62" Type="http://schemas.openxmlformats.org/officeDocument/2006/relationships/customXml" Target="../ink/ink7244.xml"/><Relationship Id="rId70" Type="http://schemas.openxmlformats.org/officeDocument/2006/relationships/customXml" Target="../ink/ink724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216.xml"/><Relationship Id="rId15" Type="http://schemas.openxmlformats.org/officeDocument/2006/relationships/image" Target="../media/image749.png"/><Relationship Id="rId23" Type="http://schemas.openxmlformats.org/officeDocument/2006/relationships/image" Target="../media/image753.png"/><Relationship Id="rId28" Type="http://schemas.openxmlformats.org/officeDocument/2006/relationships/customXml" Target="../ink/ink7227.xml"/><Relationship Id="rId36" Type="http://schemas.openxmlformats.org/officeDocument/2006/relationships/customXml" Target="../ink/ink7231.xml"/><Relationship Id="rId49" Type="http://schemas.openxmlformats.org/officeDocument/2006/relationships/image" Target="../media/image766.png"/><Relationship Id="rId57" Type="http://schemas.openxmlformats.org/officeDocument/2006/relationships/image" Target="../media/image771.png"/><Relationship Id="rId10" Type="http://schemas.openxmlformats.org/officeDocument/2006/relationships/customXml" Target="../ink/ink7218.xml"/><Relationship Id="rId31" Type="http://schemas.openxmlformats.org/officeDocument/2006/relationships/image" Target="../media/image757.png"/><Relationship Id="rId44" Type="http://schemas.openxmlformats.org/officeDocument/2006/relationships/customXml" Target="../ink/ink7235.xml"/><Relationship Id="rId52" Type="http://schemas.openxmlformats.org/officeDocument/2006/relationships/customXml" Target="../ink/ink7239.xml"/><Relationship Id="rId60" Type="http://schemas.openxmlformats.org/officeDocument/2006/relationships/customXml" Target="../ink/ink7243.xml"/><Relationship Id="rId65" Type="http://schemas.openxmlformats.org/officeDocument/2006/relationships/image" Target="../media/image775.png"/><Relationship Id="rId4" Type="http://schemas.openxmlformats.org/officeDocument/2006/relationships/customXml" Target="../ink/ink7215.xml"/><Relationship Id="rId9" Type="http://schemas.openxmlformats.org/officeDocument/2006/relationships/image" Target="../media/image746.png"/><Relationship Id="rId13" Type="http://schemas.openxmlformats.org/officeDocument/2006/relationships/image" Target="../media/image748.png"/><Relationship Id="rId18" Type="http://schemas.openxmlformats.org/officeDocument/2006/relationships/customXml" Target="../ink/ink7222.xml"/><Relationship Id="rId39" Type="http://schemas.openxmlformats.org/officeDocument/2006/relationships/image" Target="../media/image761.png"/><Relationship Id="rId34" Type="http://schemas.openxmlformats.org/officeDocument/2006/relationships/customXml" Target="../ink/ink7230.xml"/><Relationship Id="rId50" Type="http://schemas.openxmlformats.org/officeDocument/2006/relationships/customXml" Target="../ink/ink7238.xml"/><Relationship Id="rId55" Type="http://schemas.openxmlformats.org/officeDocument/2006/relationships/image" Target="../media/image770.png"/></Relationships>
</file>

<file path=ppt/slides/_rels/slide15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261.xml"/><Relationship Id="rId21" Type="http://schemas.openxmlformats.org/officeDocument/2006/relationships/image" Target="../media/image752.png"/><Relationship Id="rId42" Type="http://schemas.openxmlformats.org/officeDocument/2006/relationships/customXml" Target="../ink/ink7269.xml"/><Relationship Id="rId47" Type="http://schemas.openxmlformats.org/officeDocument/2006/relationships/image" Target="../media/image765.png"/><Relationship Id="rId63" Type="http://schemas.openxmlformats.org/officeDocument/2006/relationships/image" Target="../media/image774.png"/><Relationship Id="rId68" Type="http://schemas.openxmlformats.org/officeDocument/2006/relationships/customXml" Target="../ink/ink7282.xml"/><Relationship Id="rId16" Type="http://schemas.openxmlformats.org/officeDocument/2006/relationships/customXml" Target="../ink/ink7256.xml"/><Relationship Id="rId11" Type="http://schemas.openxmlformats.org/officeDocument/2006/relationships/image" Target="../media/image747.png"/><Relationship Id="rId24" Type="http://schemas.openxmlformats.org/officeDocument/2006/relationships/customXml" Target="../ink/ink7260.xml"/><Relationship Id="rId32" Type="http://schemas.openxmlformats.org/officeDocument/2006/relationships/customXml" Target="../ink/ink7264.xml"/><Relationship Id="rId37" Type="http://schemas.openxmlformats.org/officeDocument/2006/relationships/image" Target="../media/image760.png"/><Relationship Id="rId40" Type="http://schemas.openxmlformats.org/officeDocument/2006/relationships/customXml" Target="../ink/ink7268.xml"/><Relationship Id="rId45" Type="http://schemas.openxmlformats.org/officeDocument/2006/relationships/image" Target="../media/image764.png"/><Relationship Id="rId53" Type="http://schemas.openxmlformats.org/officeDocument/2006/relationships/image" Target="../media/image769.png"/><Relationship Id="rId58" Type="http://schemas.openxmlformats.org/officeDocument/2006/relationships/customXml" Target="../ink/ink7277.xml"/><Relationship Id="rId66" Type="http://schemas.openxmlformats.org/officeDocument/2006/relationships/customXml" Target="../ink/ink7281.xml"/><Relationship Id="rId74" Type="http://schemas.openxmlformats.org/officeDocument/2006/relationships/customXml" Target="../ink/ink7285.xml"/><Relationship Id="rId5" Type="http://schemas.openxmlformats.org/officeDocument/2006/relationships/image" Target="../media/image744.png"/><Relationship Id="rId61" Type="http://schemas.openxmlformats.org/officeDocument/2006/relationships/image" Target="../media/image773.png"/><Relationship Id="rId19" Type="http://schemas.openxmlformats.org/officeDocument/2006/relationships/image" Target="../media/image751.png"/><Relationship Id="rId14" Type="http://schemas.openxmlformats.org/officeDocument/2006/relationships/customXml" Target="../ink/ink7255.xml"/><Relationship Id="rId22" Type="http://schemas.openxmlformats.org/officeDocument/2006/relationships/customXml" Target="../ink/ink7259.xml"/><Relationship Id="rId27" Type="http://schemas.openxmlformats.org/officeDocument/2006/relationships/image" Target="../media/image755.png"/><Relationship Id="rId30" Type="http://schemas.openxmlformats.org/officeDocument/2006/relationships/customXml" Target="../ink/ink7263.xml"/><Relationship Id="rId35" Type="http://schemas.openxmlformats.org/officeDocument/2006/relationships/image" Target="../media/image759.png"/><Relationship Id="rId43" Type="http://schemas.openxmlformats.org/officeDocument/2006/relationships/image" Target="../media/image763.png"/><Relationship Id="rId48" Type="http://schemas.openxmlformats.org/officeDocument/2006/relationships/customXml" Target="../ink/ink7272.xml"/><Relationship Id="rId56" Type="http://schemas.openxmlformats.org/officeDocument/2006/relationships/customXml" Target="../ink/ink7276.xml"/><Relationship Id="rId64" Type="http://schemas.openxmlformats.org/officeDocument/2006/relationships/customXml" Target="../ink/ink7280.xml"/><Relationship Id="rId69" Type="http://schemas.openxmlformats.org/officeDocument/2006/relationships/image" Target="../media/image809.png"/><Relationship Id="rId77" Type="http://schemas.openxmlformats.org/officeDocument/2006/relationships/image" Target="../media/image813.png"/><Relationship Id="rId8" Type="http://schemas.openxmlformats.org/officeDocument/2006/relationships/customXml" Target="../ink/ink7252.xml"/><Relationship Id="rId51" Type="http://schemas.openxmlformats.org/officeDocument/2006/relationships/image" Target="../media/image768.png"/><Relationship Id="rId72" Type="http://schemas.openxmlformats.org/officeDocument/2006/relationships/customXml" Target="../ink/ink7284.xml"/><Relationship Id="rId3" Type="http://schemas.openxmlformats.org/officeDocument/2006/relationships/image" Target="../media/image743.png"/><Relationship Id="rId12" Type="http://schemas.openxmlformats.org/officeDocument/2006/relationships/customXml" Target="../ink/ink7254.xml"/><Relationship Id="rId17" Type="http://schemas.openxmlformats.org/officeDocument/2006/relationships/image" Target="../media/image750.png"/><Relationship Id="rId25" Type="http://schemas.openxmlformats.org/officeDocument/2006/relationships/image" Target="../media/image754.png"/><Relationship Id="rId33" Type="http://schemas.openxmlformats.org/officeDocument/2006/relationships/image" Target="../media/image758.png"/><Relationship Id="rId38" Type="http://schemas.openxmlformats.org/officeDocument/2006/relationships/customXml" Target="../ink/ink7267.xml"/><Relationship Id="rId46" Type="http://schemas.openxmlformats.org/officeDocument/2006/relationships/customXml" Target="../ink/ink7271.xml"/><Relationship Id="rId59" Type="http://schemas.openxmlformats.org/officeDocument/2006/relationships/image" Target="../media/image772.png"/><Relationship Id="rId67" Type="http://schemas.openxmlformats.org/officeDocument/2006/relationships/image" Target="../media/image808.png"/><Relationship Id="rId20" Type="http://schemas.openxmlformats.org/officeDocument/2006/relationships/customXml" Target="../ink/ink7258.xml"/><Relationship Id="rId41" Type="http://schemas.openxmlformats.org/officeDocument/2006/relationships/image" Target="../media/image762.png"/><Relationship Id="rId54" Type="http://schemas.openxmlformats.org/officeDocument/2006/relationships/customXml" Target="../ink/ink7275.xml"/><Relationship Id="rId62" Type="http://schemas.openxmlformats.org/officeDocument/2006/relationships/customXml" Target="../ink/ink7279.xml"/><Relationship Id="rId70" Type="http://schemas.openxmlformats.org/officeDocument/2006/relationships/customXml" Target="../ink/ink7283.xml"/><Relationship Id="rId75" Type="http://schemas.openxmlformats.org/officeDocument/2006/relationships/image" Target="../media/image81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251.xml"/><Relationship Id="rId15" Type="http://schemas.openxmlformats.org/officeDocument/2006/relationships/image" Target="../media/image749.png"/><Relationship Id="rId23" Type="http://schemas.openxmlformats.org/officeDocument/2006/relationships/image" Target="../media/image753.png"/><Relationship Id="rId28" Type="http://schemas.openxmlformats.org/officeDocument/2006/relationships/customXml" Target="../ink/ink7262.xml"/><Relationship Id="rId36" Type="http://schemas.openxmlformats.org/officeDocument/2006/relationships/customXml" Target="../ink/ink7266.xml"/><Relationship Id="rId49" Type="http://schemas.openxmlformats.org/officeDocument/2006/relationships/image" Target="../media/image766.png"/><Relationship Id="rId57" Type="http://schemas.openxmlformats.org/officeDocument/2006/relationships/image" Target="../media/image771.png"/><Relationship Id="rId10" Type="http://schemas.openxmlformats.org/officeDocument/2006/relationships/customXml" Target="../ink/ink7253.xml"/><Relationship Id="rId31" Type="http://schemas.openxmlformats.org/officeDocument/2006/relationships/image" Target="../media/image757.png"/><Relationship Id="rId44" Type="http://schemas.openxmlformats.org/officeDocument/2006/relationships/customXml" Target="../ink/ink7270.xml"/><Relationship Id="rId52" Type="http://schemas.openxmlformats.org/officeDocument/2006/relationships/customXml" Target="../ink/ink7274.xml"/><Relationship Id="rId60" Type="http://schemas.openxmlformats.org/officeDocument/2006/relationships/customXml" Target="../ink/ink7278.xml"/><Relationship Id="rId65" Type="http://schemas.openxmlformats.org/officeDocument/2006/relationships/image" Target="../media/image775.png"/><Relationship Id="rId73" Type="http://schemas.openxmlformats.org/officeDocument/2006/relationships/image" Target="../media/image811.png"/><Relationship Id="rId4" Type="http://schemas.openxmlformats.org/officeDocument/2006/relationships/customXml" Target="../ink/ink7250.xml"/><Relationship Id="rId9" Type="http://schemas.openxmlformats.org/officeDocument/2006/relationships/image" Target="../media/image746.png"/><Relationship Id="rId13" Type="http://schemas.openxmlformats.org/officeDocument/2006/relationships/image" Target="../media/image748.png"/><Relationship Id="rId18" Type="http://schemas.openxmlformats.org/officeDocument/2006/relationships/customXml" Target="../ink/ink7257.xml"/><Relationship Id="rId39" Type="http://schemas.openxmlformats.org/officeDocument/2006/relationships/image" Target="../media/image761.png"/><Relationship Id="rId34" Type="http://schemas.openxmlformats.org/officeDocument/2006/relationships/customXml" Target="../ink/ink7265.xml"/><Relationship Id="rId50" Type="http://schemas.openxmlformats.org/officeDocument/2006/relationships/customXml" Target="../ink/ink7273.xml"/><Relationship Id="rId55" Type="http://schemas.openxmlformats.org/officeDocument/2006/relationships/image" Target="../media/image770.png"/><Relationship Id="rId76" Type="http://schemas.openxmlformats.org/officeDocument/2006/relationships/customXml" Target="../ink/ink7286.xml"/><Relationship Id="rId7" Type="http://schemas.openxmlformats.org/officeDocument/2006/relationships/image" Target="../media/image745.png"/><Relationship Id="rId71" Type="http://schemas.openxmlformats.org/officeDocument/2006/relationships/image" Target="../media/image810.png"/><Relationship Id="rId2" Type="http://schemas.openxmlformats.org/officeDocument/2006/relationships/customXml" Target="../ink/ink7249.xml"/><Relationship Id="rId29" Type="http://schemas.openxmlformats.org/officeDocument/2006/relationships/image" Target="../media/image756.png"/></Relationships>
</file>

<file path=ppt/slides/_rels/slide1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2.png"/><Relationship Id="rId18" Type="http://schemas.openxmlformats.org/officeDocument/2006/relationships/customXml" Target="../ink/ink281.xml"/><Relationship Id="rId26" Type="http://schemas.openxmlformats.org/officeDocument/2006/relationships/customXml" Target="../ink/ink285.xml"/><Relationship Id="rId39" Type="http://schemas.openxmlformats.org/officeDocument/2006/relationships/image" Target="../media/image85.png"/><Relationship Id="rId21" Type="http://schemas.openxmlformats.org/officeDocument/2006/relationships/image" Target="../media/image76.png"/><Relationship Id="rId34" Type="http://schemas.openxmlformats.org/officeDocument/2006/relationships/customXml" Target="../ink/ink289.xml"/><Relationship Id="rId7" Type="http://schemas.openxmlformats.org/officeDocument/2006/relationships/image" Target="../media/image69.png"/><Relationship Id="rId2" Type="http://schemas.openxmlformats.org/officeDocument/2006/relationships/customXml" Target="../ink/ink273.xml"/><Relationship Id="rId16" Type="http://schemas.openxmlformats.org/officeDocument/2006/relationships/customXml" Target="../ink/ink280.xml"/><Relationship Id="rId20" Type="http://schemas.openxmlformats.org/officeDocument/2006/relationships/customXml" Target="../ink/ink282.xml"/><Relationship Id="rId29" Type="http://schemas.openxmlformats.org/officeDocument/2006/relationships/image" Target="../media/image80.png"/><Relationship Id="rId41" Type="http://schemas.openxmlformats.org/officeDocument/2006/relationships/image" Target="../media/image8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5.xml"/><Relationship Id="rId11" Type="http://schemas.openxmlformats.org/officeDocument/2006/relationships/image" Target="../media/image71.png"/><Relationship Id="rId24" Type="http://schemas.openxmlformats.org/officeDocument/2006/relationships/customXml" Target="../ink/ink284.xml"/><Relationship Id="rId32" Type="http://schemas.openxmlformats.org/officeDocument/2006/relationships/customXml" Target="../ink/ink288.xml"/><Relationship Id="rId37" Type="http://schemas.openxmlformats.org/officeDocument/2006/relationships/image" Target="../media/image84.png"/><Relationship Id="rId40" Type="http://schemas.openxmlformats.org/officeDocument/2006/relationships/customXml" Target="../ink/ink292.xml"/><Relationship Id="rId5" Type="http://schemas.openxmlformats.org/officeDocument/2006/relationships/image" Target="../media/image68.png"/><Relationship Id="rId15" Type="http://schemas.openxmlformats.org/officeDocument/2006/relationships/image" Target="../media/image73.png"/><Relationship Id="rId23" Type="http://schemas.openxmlformats.org/officeDocument/2006/relationships/image" Target="../media/image77.png"/><Relationship Id="rId28" Type="http://schemas.openxmlformats.org/officeDocument/2006/relationships/customXml" Target="../ink/ink286.xml"/><Relationship Id="rId36" Type="http://schemas.openxmlformats.org/officeDocument/2006/relationships/customXml" Target="../ink/ink290.xml"/><Relationship Id="rId10" Type="http://schemas.openxmlformats.org/officeDocument/2006/relationships/customXml" Target="../ink/ink277.xml"/><Relationship Id="rId19" Type="http://schemas.openxmlformats.org/officeDocument/2006/relationships/image" Target="../media/image75.png"/><Relationship Id="rId31" Type="http://schemas.openxmlformats.org/officeDocument/2006/relationships/image" Target="../media/image81.png"/><Relationship Id="rId4" Type="http://schemas.openxmlformats.org/officeDocument/2006/relationships/customXml" Target="../ink/ink274.xml"/><Relationship Id="rId9" Type="http://schemas.openxmlformats.org/officeDocument/2006/relationships/image" Target="../media/image70.png"/><Relationship Id="rId14" Type="http://schemas.openxmlformats.org/officeDocument/2006/relationships/customXml" Target="../ink/ink279.xml"/><Relationship Id="rId22" Type="http://schemas.openxmlformats.org/officeDocument/2006/relationships/customXml" Target="../ink/ink283.xml"/><Relationship Id="rId27" Type="http://schemas.openxmlformats.org/officeDocument/2006/relationships/image" Target="../media/image79.png"/><Relationship Id="rId30" Type="http://schemas.openxmlformats.org/officeDocument/2006/relationships/customXml" Target="../ink/ink287.xml"/><Relationship Id="rId35" Type="http://schemas.openxmlformats.org/officeDocument/2006/relationships/image" Target="../media/image83.png"/><Relationship Id="rId8" Type="http://schemas.openxmlformats.org/officeDocument/2006/relationships/customXml" Target="../ink/ink276.xml"/><Relationship Id="rId3" Type="http://schemas.openxmlformats.org/officeDocument/2006/relationships/image" Target="../media/image67.png"/><Relationship Id="rId12" Type="http://schemas.openxmlformats.org/officeDocument/2006/relationships/customXml" Target="../ink/ink278.xml"/><Relationship Id="rId17" Type="http://schemas.openxmlformats.org/officeDocument/2006/relationships/image" Target="../media/image74.png"/><Relationship Id="rId25" Type="http://schemas.openxmlformats.org/officeDocument/2006/relationships/image" Target="../media/image78.png"/><Relationship Id="rId33" Type="http://schemas.openxmlformats.org/officeDocument/2006/relationships/image" Target="../media/image82.png"/><Relationship Id="rId38" Type="http://schemas.openxmlformats.org/officeDocument/2006/relationships/customXml" Target="../ink/ink291.xml"/></Relationships>
</file>

<file path=ppt/slides/_rels/slide16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299.xml"/><Relationship Id="rId21" Type="http://schemas.openxmlformats.org/officeDocument/2006/relationships/image" Target="../media/image752.png"/><Relationship Id="rId42" Type="http://schemas.openxmlformats.org/officeDocument/2006/relationships/customXml" Target="../ink/ink7307.xml"/><Relationship Id="rId47" Type="http://schemas.openxmlformats.org/officeDocument/2006/relationships/image" Target="../media/image765.png"/><Relationship Id="rId63" Type="http://schemas.openxmlformats.org/officeDocument/2006/relationships/image" Target="../media/image774.png"/><Relationship Id="rId68" Type="http://schemas.openxmlformats.org/officeDocument/2006/relationships/customXml" Target="../ink/ink7320.xml"/><Relationship Id="rId84" Type="http://schemas.openxmlformats.org/officeDocument/2006/relationships/customXml" Target="../ink/ink7328.xml"/><Relationship Id="rId16" Type="http://schemas.openxmlformats.org/officeDocument/2006/relationships/customXml" Target="../ink/ink7294.xml"/><Relationship Id="rId11" Type="http://schemas.openxmlformats.org/officeDocument/2006/relationships/image" Target="../media/image747.png"/><Relationship Id="rId32" Type="http://schemas.openxmlformats.org/officeDocument/2006/relationships/customXml" Target="../ink/ink7302.xml"/><Relationship Id="rId37" Type="http://schemas.openxmlformats.org/officeDocument/2006/relationships/image" Target="../media/image760.png"/><Relationship Id="rId53" Type="http://schemas.openxmlformats.org/officeDocument/2006/relationships/image" Target="../media/image769.png"/><Relationship Id="rId58" Type="http://schemas.openxmlformats.org/officeDocument/2006/relationships/customXml" Target="../ink/ink7315.xml"/><Relationship Id="rId74" Type="http://schemas.openxmlformats.org/officeDocument/2006/relationships/customXml" Target="../ink/ink7323.xml"/><Relationship Id="rId79" Type="http://schemas.openxmlformats.org/officeDocument/2006/relationships/image" Target="../media/image814.png"/><Relationship Id="rId5" Type="http://schemas.openxmlformats.org/officeDocument/2006/relationships/image" Target="../media/image744.png"/><Relationship Id="rId19" Type="http://schemas.openxmlformats.org/officeDocument/2006/relationships/image" Target="../media/image751.png"/><Relationship Id="rId14" Type="http://schemas.openxmlformats.org/officeDocument/2006/relationships/customXml" Target="../ink/ink7293.xml"/><Relationship Id="rId22" Type="http://schemas.openxmlformats.org/officeDocument/2006/relationships/customXml" Target="../ink/ink7297.xml"/><Relationship Id="rId27" Type="http://schemas.openxmlformats.org/officeDocument/2006/relationships/image" Target="../media/image755.png"/><Relationship Id="rId30" Type="http://schemas.openxmlformats.org/officeDocument/2006/relationships/customXml" Target="../ink/ink7301.xml"/><Relationship Id="rId35" Type="http://schemas.openxmlformats.org/officeDocument/2006/relationships/image" Target="../media/image759.png"/><Relationship Id="rId43" Type="http://schemas.openxmlformats.org/officeDocument/2006/relationships/image" Target="../media/image763.png"/><Relationship Id="rId48" Type="http://schemas.openxmlformats.org/officeDocument/2006/relationships/customXml" Target="../ink/ink7310.xml"/><Relationship Id="rId56" Type="http://schemas.openxmlformats.org/officeDocument/2006/relationships/customXml" Target="../ink/ink7314.xml"/><Relationship Id="rId64" Type="http://schemas.openxmlformats.org/officeDocument/2006/relationships/customXml" Target="../ink/ink7318.xml"/><Relationship Id="rId69" Type="http://schemas.openxmlformats.org/officeDocument/2006/relationships/image" Target="../media/image809.png"/><Relationship Id="rId77" Type="http://schemas.openxmlformats.org/officeDocument/2006/relationships/image" Target="../media/image813.png"/><Relationship Id="rId8" Type="http://schemas.openxmlformats.org/officeDocument/2006/relationships/customXml" Target="../ink/ink7290.xml"/><Relationship Id="rId51" Type="http://schemas.openxmlformats.org/officeDocument/2006/relationships/image" Target="../media/image768.png"/><Relationship Id="rId72" Type="http://schemas.openxmlformats.org/officeDocument/2006/relationships/customXml" Target="../ink/ink7322.xml"/><Relationship Id="rId80" Type="http://schemas.openxmlformats.org/officeDocument/2006/relationships/customXml" Target="../ink/ink7326.xml"/><Relationship Id="rId85" Type="http://schemas.openxmlformats.org/officeDocument/2006/relationships/image" Target="../media/image817.png"/><Relationship Id="rId3" Type="http://schemas.openxmlformats.org/officeDocument/2006/relationships/image" Target="../media/image743.png"/><Relationship Id="rId12" Type="http://schemas.openxmlformats.org/officeDocument/2006/relationships/customXml" Target="../ink/ink7292.xml"/><Relationship Id="rId17" Type="http://schemas.openxmlformats.org/officeDocument/2006/relationships/image" Target="../media/image750.png"/><Relationship Id="rId25" Type="http://schemas.openxmlformats.org/officeDocument/2006/relationships/image" Target="../media/image754.png"/><Relationship Id="rId33" Type="http://schemas.openxmlformats.org/officeDocument/2006/relationships/image" Target="../media/image758.png"/><Relationship Id="rId38" Type="http://schemas.openxmlformats.org/officeDocument/2006/relationships/customXml" Target="../ink/ink7305.xml"/><Relationship Id="rId46" Type="http://schemas.openxmlformats.org/officeDocument/2006/relationships/customXml" Target="../ink/ink7309.xml"/><Relationship Id="rId59" Type="http://schemas.openxmlformats.org/officeDocument/2006/relationships/image" Target="../media/image772.png"/><Relationship Id="rId67" Type="http://schemas.openxmlformats.org/officeDocument/2006/relationships/image" Target="../media/image808.png"/><Relationship Id="rId20" Type="http://schemas.openxmlformats.org/officeDocument/2006/relationships/customXml" Target="../ink/ink7296.xml"/><Relationship Id="rId41" Type="http://schemas.openxmlformats.org/officeDocument/2006/relationships/image" Target="../media/image762.png"/><Relationship Id="rId54" Type="http://schemas.openxmlformats.org/officeDocument/2006/relationships/customXml" Target="../ink/ink7313.xml"/><Relationship Id="rId62" Type="http://schemas.openxmlformats.org/officeDocument/2006/relationships/customXml" Target="../ink/ink7317.xml"/><Relationship Id="rId70" Type="http://schemas.openxmlformats.org/officeDocument/2006/relationships/customXml" Target="../ink/ink7321.xml"/><Relationship Id="rId75" Type="http://schemas.openxmlformats.org/officeDocument/2006/relationships/image" Target="../media/image812.png"/><Relationship Id="rId83" Type="http://schemas.openxmlformats.org/officeDocument/2006/relationships/image" Target="../media/image81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289.xml"/><Relationship Id="rId15" Type="http://schemas.openxmlformats.org/officeDocument/2006/relationships/image" Target="../media/image749.png"/><Relationship Id="rId23" Type="http://schemas.openxmlformats.org/officeDocument/2006/relationships/image" Target="../media/image753.png"/><Relationship Id="rId28" Type="http://schemas.openxmlformats.org/officeDocument/2006/relationships/customXml" Target="../ink/ink7300.xml"/><Relationship Id="rId36" Type="http://schemas.openxmlformats.org/officeDocument/2006/relationships/customXml" Target="../ink/ink7304.xml"/><Relationship Id="rId49" Type="http://schemas.openxmlformats.org/officeDocument/2006/relationships/image" Target="../media/image766.png"/><Relationship Id="rId57" Type="http://schemas.openxmlformats.org/officeDocument/2006/relationships/image" Target="../media/image771.png"/><Relationship Id="rId10" Type="http://schemas.openxmlformats.org/officeDocument/2006/relationships/customXml" Target="../ink/ink7291.xml"/><Relationship Id="rId31" Type="http://schemas.openxmlformats.org/officeDocument/2006/relationships/image" Target="../media/image757.png"/><Relationship Id="rId44" Type="http://schemas.openxmlformats.org/officeDocument/2006/relationships/customXml" Target="../ink/ink7308.xml"/><Relationship Id="rId52" Type="http://schemas.openxmlformats.org/officeDocument/2006/relationships/customXml" Target="../ink/ink7312.xml"/><Relationship Id="rId60" Type="http://schemas.openxmlformats.org/officeDocument/2006/relationships/customXml" Target="../ink/ink7316.xml"/><Relationship Id="rId65" Type="http://schemas.openxmlformats.org/officeDocument/2006/relationships/image" Target="../media/image775.png"/><Relationship Id="rId73" Type="http://schemas.openxmlformats.org/officeDocument/2006/relationships/image" Target="../media/image811.png"/><Relationship Id="rId78" Type="http://schemas.openxmlformats.org/officeDocument/2006/relationships/customXml" Target="../ink/ink7325.xml"/><Relationship Id="rId81" Type="http://schemas.openxmlformats.org/officeDocument/2006/relationships/image" Target="../media/image815.png"/><Relationship Id="rId4" Type="http://schemas.openxmlformats.org/officeDocument/2006/relationships/customXml" Target="../ink/ink7288.xml"/><Relationship Id="rId9" Type="http://schemas.openxmlformats.org/officeDocument/2006/relationships/image" Target="../media/image746.png"/><Relationship Id="rId13" Type="http://schemas.openxmlformats.org/officeDocument/2006/relationships/image" Target="../media/image748.png"/><Relationship Id="rId18" Type="http://schemas.openxmlformats.org/officeDocument/2006/relationships/customXml" Target="../ink/ink7295.xml"/><Relationship Id="rId39" Type="http://schemas.openxmlformats.org/officeDocument/2006/relationships/image" Target="../media/image761.png"/><Relationship Id="rId34" Type="http://schemas.openxmlformats.org/officeDocument/2006/relationships/customXml" Target="../ink/ink7303.xml"/><Relationship Id="rId50" Type="http://schemas.openxmlformats.org/officeDocument/2006/relationships/customXml" Target="../ink/ink7311.xml"/><Relationship Id="rId55" Type="http://schemas.openxmlformats.org/officeDocument/2006/relationships/image" Target="../media/image770.png"/><Relationship Id="rId76" Type="http://schemas.openxmlformats.org/officeDocument/2006/relationships/customXml" Target="../ink/ink7324.xml"/><Relationship Id="rId7" Type="http://schemas.openxmlformats.org/officeDocument/2006/relationships/image" Target="../media/image745.png"/><Relationship Id="rId71" Type="http://schemas.openxmlformats.org/officeDocument/2006/relationships/image" Target="../media/image810.png"/><Relationship Id="rId2" Type="http://schemas.openxmlformats.org/officeDocument/2006/relationships/customXml" Target="../ink/ink7287.xml"/><Relationship Id="rId29" Type="http://schemas.openxmlformats.org/officeDocument/2006/relationships/image" Target="../media/image756.png"/><Relationship Id="rId24" Type="http://schemas.openxmlformats.org/officeDocument/2006/relationships/customXml" Target="../ink/ink7298.xml"/><Relationship Id="rId40" Type="http://schemas.openxmlformats.org/officeDocument/2006/relationships/customXml" Target="../ink/ink7306.xml"/><Relationship Id="rId45" Type="http://schemas.openxmlformats.org/officeDocument/2006/relationships/image" Target="../media/image764.png"/><Relationship Id="rId66" Type="http://schemas.openxmlformats.org/officeDocument/2006/relationships/customXml" Target="../ink/ink7319.xml"/><Relationship Id="rId61" Type="http://schemas.openxmlformats.org/officeDocument/2006/relationships/image" Target="../media/image773.png"/><Relationship Id="rId82" Type="http://schemas.openxmlformats.org/officeDocument/2006/relationships/customXml" Target="../ink/ink7327.xml"/></Relationships>
</file>

<file path=ppt/slides/_rels/slide16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341.xml"/><Relationship Id="rId21" Type="http://schemas.openxmlformats.org/officeDocument/2006/relationships/image" Target="../media/image752.png"/><Relationship Id="rId42" Type="http://schemas.openxmlformats.org/officeDocument/2006/relationships/customXml" Target="../ink/ink7349.xml"/><Relationship Id="rId47" Type="http://schemas.openxmlformats.org/officeDocument/2006/relationships/image" Target="../media/image765.png"/><Relationship Id="rId63" Type="http://schemas.openxmlformats.org/officeDocument/2006/relationships/image" Target="../media/image774.png"/><Relationship Id="rId68" Type="http://schemas.openxmlformats.org/officeDocument/2006/relationships/customXml" Target="../ink/ink7362.xml"/><Relationship Id="rId84" Type="http://schemas.openxmlformats.org/officeDocument/2006/relationships/customXml" Target="../ink/ink7370.xml"/><Relationship Id="rId89" Type="http://schemas.openxmlformats.org/officeDocument/2006/relationships/image" Target="../media/image819.png"/><Relationship Id="rId16" Type="http://schemas.openxmlformats.org/officeDocument/2006/relationships/customXml" Target="../ink/ink7336.xml"/><Relationship Id="rId11" Type="http://schemas.openxmlformats.org/officeDocument/2006/relationships/image" Target="../media/image747.png"/><Relationship Id="rId32" Type="http://schemas.openxmlformats.org/officeDocument/2006/relationships/customXml" Target="../ink/ink7344.xml"/><Relationship Id="rId37" Type="http://schemas.openxmlformats.org/officeDocument/2006/relationships/image" Target="../media/image760.png"/><Relationship Id="rId53" Type="http://schemas.openxmlformats.org/officeDocument/2006/relationships/image" Target="../media/image769.png"/><Relationship Id="rId58" Type="http://schemas.openxmlformats.org/officeDocument/2006/relationships/customXml" Target="../ink/ink7357.xml"/><Relationship Id="rId74" Type="http://schemas.openxmlformats.org/officeDocument/2006/relationships/customXml" Target="../ink/ink7365.xml"/><Relationship Id="rId79" Type="http://schemas.openxmlformats.org/officeDocument/2006/relationships/image" Target="../media/image814.png"/><Relationship Id="rId5" Type="http://schemas.openxmlformats.org/officeDocument/2006/relationships/image" Target="../media/image744.png"/><Relationship Id="rId90" Type="http://schemas.openxmlformats.org/officeDocument/2006/relationships/customXml" Target="../ink/ink7373.xml"/><Relationship Id="rId95" Type="http://schemas.openxmlformats.org/officeDocument/2006/relationships/image" Target="../media/image822.png"/><Relationship Id="rId22" Type="http://schemas.openxmlformats.org/officeDocument/2006/relationships/customXml" Target="../ink/ink7339.xml"/><Relationship Id="rId27" Type="http://schemas.openxmlformats.org/officeDocument/2006/relationships/image" Target="../media/image755.png"/><Relationship Id="rId43" Type="http://schemas.openxmlformats.org/officeDocument/2006/relationships/image" Target="../media/image763.png"/><Relationship Id="rId48" Type="http://schemas.openxmlformats.org/officeDocument/2006/relationships/customXml" Target="../ink/ink7352.xml"/><Relationship Id="rId64" Type="http://schemas.openxmlformats.org/officeDocument/2006/relationships/customXml" Target="../ink/ink7360.xml"/><Relationship Id="rId69" Type="http://schemas.openxmlformats.org/officeDocument/2006/relationships/image" Target="../media/image809.png"/><Relationship Id="rId8" Type="http://schemas.openxmlformats.org/officeDocument/2006/relationships/customXml" Target="../ink/ink7332.xml"/><Relationship Id="rId51" Type="http://schemas.openxmlformats.org/officeDocument/2006/relationships/image" Target="../media/image768.png"/><Relationship Id="rId72" Type="http://schemas.openxmlformats.org/officeDocument/2006/relationships/customXml" Target="../ink/ink7364.xml"/><Relationship Id="rId80" Type="http://schemas.openxmlformats.org/officeDocument/2006/relationships/customXml" Target="../ink/ink7368.xml"/><Relationship Id="rId85" Type="http://schemas.openxmlformats.org/officeDocument/2006/relationships/image" Target="../media/image817.png"/><Relationship Id="rId93" Type="http://schemas.openxmlformats.org/officeDocument/2006/relationships/image" Target="../media/image821.png"/><Relationship Id="rId3" Type="http://schemas.openxmlformats.org/officeDocument/2006/relationships/image" Target="../media/image743.png"/><Relationship Id="rId12" Type="http://schemas.openxmlformats.org/officeDocument/2006/relationships/customXml" Target="../ink/ink7334.xml"/><Relationship Id="rId17" Type="http://schemas.openxmlformats.org/officeDocument/2006/relationships/image" Target="../media/image750.png"/><Relationship Id="rId25" Type="http://schemas.openxmlformats.org/officeDocument/2006/relationships/image" Target="../media/image754.png"/><Relationship Id="rId33" Type="http://schemas.openxmlformats.org/officeDocument/2006/relationships/image" Target="../media/image758.png"/><Relationship Id="rId38" Type="http://schemas.openxmlformats.org/officeDocument/2006/relationships/customXml" Target="../ink/ink7347.xml"/><Relationship Id="rId46" Type="http://schemas.openxmlformats.org/officeDocument/2006/relationships/customXml" Target="../ink/ink7351.xml"/><Relationship Id="rId59" Type="http://schemas.openxmlformats.org/officeDocument/2006/relationships/image" Target="../media/image772.png"/><Relationship Id="rId67" Type="http://schemas.openxmlformats.org/officeDocument/2006/relationships/image" Target="../media/image808.png"/><Relationship Id="rId20" Type="http://schemas.openxmlformats.org/officeDocument/2006/relationships/customXml" Target="../ink/ink7338.xml"/><Relationship Id="rId41" Type="http://schemas.openxmlformats.org/officeDocument/2006/relationships/image" Target="../media/image762.png"/><Relationship Id="rId54" Type="http://schemas.openxmlformats.org/officeDocument/2006/relationships/customXml" Target="../ink/ink7355.xml"/><Relationship Id="rId62" Type="http://schemas.openxmlformats.org/officeDocument/2006/relationships/customXml" Target="../ink/ink7359.xml"/><Relationship Id="rId70" Type="http://schemas.openxmlformats.org/officeDocument/2006/relationships/customXml" Target="../ink/ink7363.xml"/><Relationship Id="rId75" Type="http://schemas.openxmlformats.org/officeDocument/2006/relationships/image" Target="../media/image812.png"/><Relationship Id="rId83" Type="http://schemas.openxmlformats.org/officeDocument/2006/relationships/image" Target="../media/image816.png"/><Relationship Id="rId88" Type="http://schemas.openxmlformats.org/officeDocument/2006/relationships/customXml" Target="../ink/ink7372.xml"/><Relationship Id="rId91" Type="http://schemas.openxmlformats.org/officeDocument/2006/relationships/image" Target="../media/image82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331.xml"/><Relationship Id="rId15" Type="http://schemas.openxmlformats.org/officeDocument/2006/relationships/image" Target="../media/image749.png"/><Relationship Id="rId23" Type="http://schemas.openxmlformats.org/officeDocument/2006/relationships/image" Target="../media/image753.png"/><Relationship Id="rId28" Type="http://schemas.openxmlformats.org/officeDocument/2006/relationships/customXml" Target="../ink/ink7342.xml"/><Relationship Id="rId36" Type="http://schemas.openxmlformats.org/officeDocument/2006/relationships/customXml" Target="../ink/ink7346.xml"/><Relationship Id="rId49" Type="http://schemas.openxmlformats.org/officeDocument/2006/relationships/image" Target="../media/image766.png"/><Relationship Id="rId57" Type="http://schemas.openxmlformats.org/officeDocument/2006/relationships/image" Target="../media/image771.png"/><Relationship Id="rId10" Type="http://schemas.openxmlformats.org/officeDocument/2006/relationships/customXml" Target="../ink/ink7333.xml"/><Relationship Id="rId31" Type="http://schemas.openxmlformats.org/officeDocument/2006/relationships/image" Target="../media/image757.png"/><Relationship Id="rId44" Type="http://schemas.openxmlformats.org/officeDocument/2006/relationships/customXml" Target="../ink/ink7350.xml"/><Relationship Id="rId52" Type="http://schemas.openxmlformats.org/officeDocument/2006/relationships/customXml" Target="../ink/ink7354.xml"/><Relationship Id="rId60" Type="http://schemas.openxmlformats.org/officeDocument/2006/relationships/customXml" Target="../ink/ink7358.xml"/><Relationship Id="rId65" Type="http://schemas.openxmlformats.org/officeDocument/2006/relationships/image" Target="../media/image775.png"/><Relationship Id="rId73" Type="http://schemas.openxmlformats.org/officeDocument/2006/relationships/image" Target="../media/image811.png"/><Relationship Id="rId78" Type="http://schemas.openxmlformats.org/officeDocument/2006/relationships/customXml" Target="../ink/ink7367.xml"/><Relationship Id="rId81" Type="http://schemas.openxmlformats.org/officeDocument/2006/relationships/image" Target="../media/image815.png"/><Relationship Id="rId86" Type="http://schemas.openxmlformats.org/officeDocument/2006/relationships/customXml" Target="../ink/ink7371.xml"/><Relationship Id="rId94" Type="http://schemas.openxmlformats.org/officeDocument/2006/relationships/customXml" Target="../ink/ink7375.xml"/><Relationship Id="rId4" Type="http://schemas.openxmlformats.org/officeDocument/2006/relationships/customXml" Target="../ink/ink7330.xml"/><Relationship Id="rId9" Type="http://schemas.openxmlformats.org/officeDocument/2006/relationships/image" Target="../media/image746.png"/><Relationship Id="rId13" Type="http://schemas.openxmlformats.org/officeDocument/2006/relationships/image" Target="../media/image748.png"/><Relationship Id="rId18" Type="http://schemas.openxmlformats.org/officeDocument/2006/relationships/customXml" Target="../ink/ink7337.xml"/><Relationship Id="rId39" Type="http://schemas.openxmlformats.org/officeDocument/2006/relationships/image" Target="../media/image761.png"/><Relationship Id="rId34" Type="http://schemas.openxmlformats.org/officeDocument/2006/relationships/customXml" Target="../ink/ink7345.xml"/><Relationship Id="rId50" Type="http://schemas.openxmlformats.org/officeDocument/2006/relationships/customXml" Target="../ink/ink7353.xml"/><Relationship Id="rId55" Type="http://schemas.openxmlformats.org/officeDocument/2006/relationships/image" Target="../media/image770.png"/><Relationship Id="rId76" Type="http://schemas.openxmlformats.org/officeDocument/2006/relationships/customXml" Target="../ink/ink7366.xml"/><Relationship Id="rId7" Type="http://schemas.openxmlformats.org/officeDocument/2006/relationships/image" Target="../media/image745.png"/><Relationship Id="rId71" Type="http://schemas.openxmlformats.org/officeDocument/2006/relationships/image" Target="../media/image810.png"/><Relationship Id="rId92" Type="http://schemas.openxmlformats.org/officeDocument/2006/relationships/customXml" Target="../ink/ink7374.xml"/><Relationship Id="rId2" Type="http://schemas.openxmlformats.org/officeDocument/2006/relationships/customXml" Target="../ink/ink7329.xml"/><Relationship Id="rId29" Type="http://schemas.openxmlformats.org/officeDocument/2006/relationships/image" Target="../media/image756.png"/><Relationship Id="rId24" Type="http://schemas.openxmlformats.org/officeDocument/2006/relationships/customXml" Target="../ink/ink7340.xml"/><Relationship Id="rId40" Type="http://schemas.openxmlformats.org/officeDocument/2006/relationships/customXml" Target="../ink/ink7348.xml"/><Relationship Id="rId45" Type="http://schemas.openxmlformats.org/officeDocument/2006/relationships/image" Target="../media/image764.png"/><Relationship Id="rId66" Type="http://schemas.openxmlformats.org/officeDocument/2006/relationships/customXml" Target="../ink/ink7361.xml"/><Relationship Id="rId87" Type="http://schemas.openxmlformats.org/officeDocument/2006/relationships/image" Target="../media/image818.png"/><Relationship Id="rId61" Type="http://schemas.openxmlformats.org/officeDocument/2006/relationships/image" Target="../media/image773.png"/><Relationship Id="rId82" Type="http://schemas.openxmlformats.org/officeDocument/2006/relationships/customXml" Target="../ink/ink7369.xml"/><Relationship Id="rId19" Type="http://schemas.openxmlformats.org/officeDocument/2006/relationships/image" Target="../media/image751.png"/><Relationship Id="rId14" Type="http://schemas.openxmlformats.org/officeDocument/2006/relationships/customXml" Target="../ink/ink7335.xml"/><Relationship Id="rId30" Type="http://schemas.openxmlformats.org/officeDocument/2006/relationships/customXml" Target="../ink/ink7343.xml"/><Relationship Id="rId35" Type="http://schemas.openxmlformats.org/officeDocument/2006/relationships/image" Target="../media/image759.png"/><Relationship Id="rId56" Type="http://schemas.openxmlformats.org/officeDocument/2006/relationships/customXml" Target="../ink/ink7356.xml"/><Relationship Id="rId77" Type="http://schemas.openxmlformats.org/officeDocument/2006/relationships/image" Target="../media/image813.png"/></Relationships>
</file>

<file path=ppt/slides/_rels/slide16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388.xml"/><Relationship Id="rId21" Type="http://schemas.openxmlformats.org/officeDocument/2006/relationships/image" Target="../media/image752.png"/><Relationship Id="rId42" Type="http://schemas.openxmlformats.org/officeDocument/2006/relationships/customXml" Target="../ink/ink7396.xml"/><Relationship Id="rId47" Type="http://schemas.openxmlformats.org/officeDocument/2006/relationships/image" Target="../media/image765.png"/><Relationship Id="rId63" Type="http://schemas.openxmlformats.org/officeDocument/2006/relationships/image" Target="../media/image774.png"/><Relationship Id="rId68" Type="http://schemas.openxmlformats.org/officeDocument/2006/relationships/customXml" Target="../ink/ink7409.xml"/><Relationship Id="rId84" Type="http://schemas.openxmlformats.org/officeDocument/2006/relationships/customXml" Target="../ink/ink7417.xml"/><Relationship Id="rId89" Type="http://schemas.openxmlformats.org/officeDocument/2006/relationships/image" Target="../media/image819.png"/><Relationship Id="rId16" Type="http://schemas.openxmlformats.org/officeDocument/2006/relationships/customXml" Target="../ink/ink7383.xml"/><Relationship Id="rId11" Type="http://schemas.openxmlformats.org/officeDocument/2006/relationships/image" Target="../media/image747.png"/><Relationship Id="rId32" Type="http://schemas.openxmlformats.org/officeDocument/2006/relationships/customXml" Target="../ink/ink7391.xml"/><Relationship Id="rId37" Type="http://schemas.openxmlformats.org/officeDocument/2006/relationships/image" Target="../media/image760.png"/><Relationship Id="rId53" Type="http://schemas.openxmlformats.org/officeDocument/2006/relationships/image" Target="../media/image769.png"/><Relationship Id="rId58" Type="http://schemas.openxmlformats.org/officeDocument/2006/relationships/customXml" Target="../ink/ink7404.xml"/><Relationship Id="rId74" Type="http://schemas.openxmlformats.org/officeDocument/2006/relationships/customXml" Target="../ink/ink7412.xml"/><Relationship Id="rId79" Type="http://schemas.openxmlformats.org/officeDocument/2006/relationships/image" Target="../media/image814.png"/><Relationship Id="rId5" Type="http://schemas.openxmlformats.org/officeDocument/2006/relationships/image" Target="../media/image744.png"/><Relationship Id="rId90" Type="http://schemas.openxmlformats.org/officeDocument/2006/relationships/customXml" Target="../ink/ink7420.xml"/><Relationship Id="rId95" Type="http://schemas.openxmlformats.org/officeDocument/2006/relationships/image" Target="../media/image822.png"/><Relationship Id="rId22" Type="http://schemas.openxmlformats.org/officeDocument/2006/relationships/customXml" Target="../ink/ink7386.xml"/><Relationship Id="rId27" Type="http://schemas.openxmlformats.org/officeDocument/2006/relationships/image" Target="../media/image755.png"/><Relationship Id="rId43" Type="http://schemas.openxmlformats.org/officeDocument/2006/relationships/image" Target="../media/image763.png"/><Relationship Id="rId48" Type="http://schemas.openxmlformats.org/officeDocument/2006/relationships/customXml" Target="../ink/ink7399.xml"/><Relationship Id="rId64" Type="http://schemas.openxmlformats.org/officeDocument/2006/relationships/customXml" Target="../ink/ink7407.xml"/><Relationship Id="rId69" Type="http://schemas.openxmlformats.org/officeDocument/2006/relationships/image" Target="../media/image809.png"/><Relationship Id="rId80" Type="http://schemas.openxmlformats.org/officeDocument/2006/relationships/customXml" Target="../ink/ink7415.xml"/><Relationship Id="rId85" Type="http://schemas.openxmlformats.org/officeDocument/2006/relationships/image" Target="../media/image817.png"/><Relationship Id="rId3" Type="http://schemas.openxmlformats.org/officeDocument/2006/relationships/image" Target="../media/image743.png"/><Relationship Id="rId12" Type="http://schemas.openxmlformats.org/officeDocument/2006/relationships/customXml" Target="../ink/ink7381.xml"/><Relationship Id="rId17" Type="http://schemas.openxmlformats.org/officeDocument/2006/relationships/image" Target="../media/image750.png"/><Relationship Id="rId25" Type="http://schemas.openxmlformats.org/officeDocument/2006/relationships/image" Target="../media/image754.png"/><Relationship Id="rId33" Type="http://schemas.openxmlformats.org/officeDocument/2006/relationships/image" Target="../media/image758.png"/><Relationship Id="rId38" Type="http://schemas.openxmlformats.org/officeDocument/2006/relationships/customXml" Target="../ink/ink7394.xml"/><Relationship Id="rId46" Type="http://schemas.openxmlformats.org/officeDocument/2006/relationships/customXml" Target="../ink/ink7398.xml"/><Relationship Id="rId59" Type="http://schemas.openxmlformats.org/officeDocument/2006/relationships/image" Target="../media/image772.png"/><Relationship Id="rId67" Type="http://schemas.openxmlformats.org/officeDocument/2006/relationships/image" Target="../media/image808.png"/><Relationship Id="rId20" Type="http://schemas.openxmlformats.org/officeDocument/2006/relationships/customXml" Target="../ink/ink7385.xml"/><Relationship Id="rId41" Type="http://schemas.openxmlformats.org/officeDocument/2006/relationships/image" Target="../media/image762.png"/><Relationship Id="rId54" Type="http://schemas.openxmlformats.org/officeDocument/2006/relationships/customXml" Target="../ink/ink7402.xml"/><Relationship Id="rId62" Type="http://schemas.openxmlformats.org/officeDocument/2006/relationships/customXml" Target="../ink/ink7406.xml"/><Relationship Id="rId70" Type="http://schemas.openxmlformats.org/officeDocument/2006/relationships/customXml" Target="../ink/ink7410.xml"/><Relationship Id="rId75" Type="http://schemas.openxmlformats.org/officeDocument/2006/relationships/image" Target="../media/image812.png"/><Relationship Id="rId83" Type="http://schemas.openxmlformats.org/officeDocument/2006/relationships/image" Target="../media/image816.png"/><Relationship Id="rId88" Type="http://schemas.openxmlformats.org/officeDocument/2006/relationships/customXml" Target="../ink/ink7419.xml"/><Relationship Id="rId91" Type="http://schemas.openxmlformats.org/officeDocument/2006/relationships/image" Target="../media/image820.png"/><Relationship Id="rId96" Type="http://schemas.openxmlformats.org/officeDocument/2006/relationships/customXml" Target="../ink/ink742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378.xml"/><Relationship Id="rId15" Type="http://schemas.openxmlformats.org/officeDocument/2006/relationships/image" Target="../media/image749.png"/><Relationship Id="rId23" Type="http://schemas.openxmlformats.org/officeDocument/2006/relationships/image" Target="../media/image753.png"/><Relationship Id="rId28" Type="http://schemas.openxmlformats.org/officeDocument/2006/relationships/customXml" Target="../ink/ink7389.xml"/><Relationship Id="rId36" Type="http://schemas.openxmlformats.org/officeDocument/2006/relationships/customXml" Target="../ink/ink7393.xml"/><Relationship Id="rId49" Type="http://schemas.openxmlformats.org/officeDocument/2006/relationships/image" Target="../media/image766.png"/><Relationship Id="rId57" Type="http://schemas.openxmlformats.org/officeDocument/2006/relationships/image" Target="../media/image771.png"/><Relationship Id="rId10" Type="http://schemas.openxmlformats.org/officeDocument/2006/relationships/customXml" Target="../ink/ink7380.xml"/><Relationship Id="rId31" Type="http://schemas.openxmlformats.org/officeDocument/2006/relationships/image" Target="../media/image757.png"/><Relationship Id="rId44" Type="http://schemas.openxmlformats.org/officeDocument/2006/relationships/customXml" Target="../ink/ink7397.xml"/><Relationship Id="rId52" Type="http://schemas.openxmlformats.org/officeDocument/2006/relationships/customXml" Target="../ink/ink7401.xml"/><Relationship Id="rId60" Type="http://schemas.openxmlformats.org/officeDocument/2006/relationships/customXml" Target="../ink/ink7405.xml"/><Relationship Id="rId65" Type="http://schemas.openxmlformats.org/officeDocument/2006/relationships/image" Target="../media/image775.png"/><Relationship Id="rId73" Type="http://schemas.openxmlformats.org/officeDocument/2006/relationships/image" Target="../media/image811.png"/><Relationship Id="rId78" Type="http://schemas.openxmlformats.org/officeDocument/2006/relationships/customXml" Target="../ink/ink7414.xml"/><Relationship Id="rId81" Type="http://schemas.openxmlformats.org/officeDocument/2006/relationships/image" Target="../media/image815.png"/><Relationship Id="rId86" Type="http://schemas.openxmlformats.org/officeDocument/2006/relationships/customXml" Target="../ink/ink7418.xml"/><Relationship Id="rId94" Type="http://schemas.openxmlformats.org/officeDocument/2006/relationships/customXml" Target="../ink/ink7422.xml"/><Relationship Id="rId4" Type="http://schemas.openxmlformats.org/officeDocument/2006/relationships/customXml" Target="../ink/ink7377.xml"/><Relationship Id="rId9" Type="http://schemas.openxmlformats.org/officeDocument/2006/relationships/image" Target="../media/image746.png"/><Relationship Id="rId13" Type="http://schemas.openxmlformats.org/officeDocument/2006/relationships/image" Target="../media/image748.png"/><Relationship Id="rId18" Type="http://schemas.openxmlformats.org/officeDocument/2006/relationships/customXml" Target="../ink/ink7384.xml"/><Relationship Id="rId39" Type="http://schemas.openxmlformats.org/officeDocument/2006/relationships/image" Target="../media/image761.png"/><Relationship Id="rId34" Type="http://schemas.openxmlformats.org/officeDocument/2006/relationships/customXml" Target="../ink/ink7392.xml"/><Relationship Id="rId50" Type="http://schemas.openxmlformats.org/officeDocument/2006/relationships/customXml" Target="../ink/ink7400.xml"/><Relationship Id="rId55" Type="http://schemas.openxmlformats.org/officeDocument/2006/relationships/image" Target="../media/image770.png"/><Relationship Id="rId76" Type="http://schemas.openxmlformats.org/officeDocument/2006/relationships/customXml" Target="../ink/ink7413.xml"/><Relationship Id="rId97" Type="http://schemas.openxmlformats.org/officeDocument/2006/relationships/image" Target="../media/image823.png"/><Relationship Id="rId7" Type="http://schemas.openxmlformats.org/officeDocument/2006/relationships/image" Target="../media/image745.png"/><Relationship Id="rId71" Type="http://schemas.openxmlformats.org/officeDocument/2006/relationships/image" Target="../media/image810.png"/><Relationship Id="rId92" Type="http://schemas.openxmlformats.org/officeDocument/2006/relationships/customXml" Target="../ink/ink7421.xml"/><Relationship Id="rId2" Type="http://schemas.openxmlformats.org/officeDocument/2006/relationships/customXml" Target="../ink/ink7376.xml"/><Relationship Id="rId29" Type="http://schemas.openxmlformats.org/officeDocument/2006/relationships/image" Target="../media/image756.png"/><Relationship Id="rId24" Type="http://schemas.openxmlformats.org/officeDocument/2006/relationships/customXml" Target="../ink/ink7387.xml"/><Relationship Id="rId40" Type="http://schemas.openxmlformats.org/officeDocument/2006/relationships/customXml" Target="../ink/ink7395.xml"/><Relationship Id="rId45" Type="http://schemas.openxmlformats.org/officeDocument/2006/relationships/image" Target="../media/image764.png"/><Relationship Id="rId66" Type="http://schemas.openxmlformats.org/officeDocument/2006/relationships/customXml" Target="../ink/ink7408.xml"/><Relationship Id="rId87" Type="http://schemas.openxmlformats.org/officeDocument/2006/relationships/image" Target="../media/image818.png"/><Relationship Id="rId61" Type="http://schemas.openxmlformats.org/officeDocument/2006/relationships/image" Target="../media/image773.png"/><Relationship Id="rId82" Type="http://schemas.openxmlformats.org/officeDocument/2006/relationships/customXml" Target="../ink/ink7416.xml"/><Relationship Id="rId19" Type="http://schemas.openxmlformats.org/officeDocument/2006/relationships/image" Target="../media/image751.png"/><Relationship Id="rId14" Type="http://schemas.openxmlformats.org/officeDocument/2006/relationships/customXml" Target="../ink/ink7382.xml"/><Relationship Id="rId30" Type="http://schemas.openxmlformats.org/officeDocument/2006/relationships/customXml" Target="../ink/ink7390.xml"/><Relationship Id="rId35" Type="http://schemas.openxmlformats.org/officeDocument/2006/relationships/image" Target="../media/image759.png"/><Relationship Id="rId56" Type="http://schemas.openxmlformats.org/officeDocument/2006/relationships/customXml" Target="../ink/ink7403.xml"/><Relationship Id="rId77" Type="http://schemas.openxmlformats.org/officeDocument/2006/relationships/image" Target="../media/image813.png"/><Relationship Id="rId8" Type="http://schemas.openxmlformats.org/officeDocument/2006/relationships/customXml" Target="../ink/ink7379.xml"/><Relationship Id="rId51" Type="http://schemas.openxmlformats.org/officeDocument/2006/relationships/image" Target="../media/image768.png"/><Relationship Id="rId72" Type="http://schemas.openxmlformats.org/officeDocument/2006/relationships/customXml" Target="../ink/ink7411.xml"/><Relationship Id="rId93" Type="http://schemas.openxmlformats.org/officeDocument/2006/relationships/image" Target="../media/image821.png"/></Relationships>
</file>

<file path=ppt/slides/_rels/slide16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436.xml"/><Relationship Id="rId21" Type="http://schemas.openxmlformats.org/officeDocument/2006/relationships/image" Target="../media/image752.png"/><Relationship Id="rId42" Type="http://schemas.openxmlformats.org/officeDocument/2006/relationships/customXml" Target="../ink/ink7444.xml"/><Relationship Id="rId47" Type="http://schemas.openxmlformats.org/officeDocument/2006/relationships/image" Target="../media/image765.png"/><Relationship Id="rId63" Type="http://schemas.openxmlformats.org/officeDocument/2006/relationships/image" Target="../media/image774.png"/><Relationship Id="rId68" Type="http://schemas.openxmlformats.org/officeDocument/2006/relationships/customXml" Target="../ink/ink7457.xml"/><Relationship Id="rId84" Type="http://schemas.openxmlformats.org/officeDocument/2006/relationships/customXml" Target="../ink/ink7465.xml"/><Relationship Id="rId89" Type="http://schemas.openxmlformats.org/officeDocument/2006/relationships/image" Target="../media/image819.png"/><Relationship Id="rId16" Type="http://schemas.openxmlformats.org/officeDocument/2006/relationships/customXml" Target="../ink/ink7431.xml"/><Relationship Id="rId107" Type="http://schemas.openxmlformats.org/officeDocument/2006/relationships/image" Target="../media/image828.png"/><Relationship Id="rId11" Type="http://schemas.openxmlformats.org/officeDocument/2006/relationships/image" Target="../media/image747.png"/><Relationship Id="rId32" Type="http://schemas.openxmlformats.org/officeDocument/2006/relationships/customXml" Target="../ink/ink7439.xml"/><Relationship Id="rId37" Type="http://schemas.openxmlformats.org/officeDocument/2006/relationships/image" Target="../media/image760.png"/><Relationship Id="rId53" Type="http://schemas.openxmlformats.org/officeDocument/2006/relationships/image" Target="../media/image769.png"/><Relationship Id="rId58" Type="http://schemas.openxmlformats.org/officeDocument/2006/relationships/customXml" Target="../ink/ink7452.xml"/><Relationship Id="rId74" Type="http://schemas.openxmlformats.org/officeDocument/2006/relationships/customXml" Target="../ink/ink7460.xml"/><Relationship Id="rId79" Type="http://schemas.openxmlformats.org/officeDocument/2006/relationships/image" Target="../media/image814.png"/><Relationship Id="rId102" Type="http://schemas.openxmlformats.org/officeDocument/2006/relationships/customXml" Target="../ink/ink7474.xml"/><Relationship Id="rId5" Type="http://schemas.openxmlformats.org/officeDocument/2006/relationships/image" Target="../media/image744.png"/><Relationship Id="rId90" Type="http://schemas.openxmlformats.org/officeDocument/2006/relationships/customXml" Target="../ink/ink7468.xml"/><Relationship Id="rId95" Type="http://schemas.openxmlformats.org/officeDocument/2006/relationships/image" Target="../media/image822.png"/><Relationship Id="rId22" Type="http://schemas.openxmlformats.org/officeDocument/2006/relationships/customXml" Target="../ink/ink7434.xml"/><Relationship Id="rId27" Type="http://schemas.openxmlformats.org/officeDocument/2006/relationships/image" Target="../media/image755.png"/><Relationship Id="rId43" Type="http://schemas.openxmlformats.org/officeDocument/2006/relationships/image" Target="../media/image763.png"/><Relationship Id="rId48" Type="http://schemas.openxmlformats.org/officeDocument/2006/relationships/customXml" Target="../ink/ink7447.xml"/><Relationship Id="rId64" Type="http://schemas.openxmlformats.org/officeDocument/2006/relationships/customXml" Target="../ink/ink7455.xml"/><Relationship Id="rId69" Type="http://schemas.openxmlformats.org/officeDocument/2006/relationships/image" Target="../media/image809.png"/><Relationship Id="rId80" Type="http://schemas.openxmlformats.org/officeDocument/2006/relationships/customXml" Target="../ink/ink7463.xml"/><Relationship Id="rId85" Type="http://schemas.openxmlformats.org/officeDocument/2006/relationships/image" Target="../media/image817.png"/><Relationship Id="rId12" Type="http://schemas.openxmlformats.org/officeDocument/2006/relationships/customXml" Target="../ink/ink7429.xml"/><Relationship Id="rId17" Type="http://schemas.openxmlformats.org/officeDocument/2006/relationships/image" Target="../media/image750.png"/><Relationship Id="rId33" Type="http://schemas.openxmlformats.org/officeDocument/2006/relationships/image" Target="../media/image758.png"/><Relationship Id="rId38" Type="http://schemas.openxmlformats.org/officeDocument/2006/relationships/customXml" Target="../ink/ink7442.xml"/><Relationship Id="rId59" Type="http://schemas.openxmlformats.org/officeDocument/2006/relationships/image" Target="../media/image772.png"/><Relationship Id="rId103" Type="http://schemas.openxmlformats.org/officeDocument/2006/relationships/image" Target="../media/image826.png"/><Relationship Id="rId108" Type="http://schemas.openxmlformats.org/officeDocument/2006/relationships/customXml" Target="../ink/ink7477.xml"/><Relationship Id="rId54" Type="http://schemas.openxmlformats.org/officeDocument/2006/relationships/customXml" Target="../ink/ink7450.xml"/><Relationship Id="rId70" Type="http://schemas.openxmlformats.org/officeDocument/2006/relationships/customXml" Target="../ink/ink7458.xml"/><Relationship Id="rId75" Type="http://schemas.openxmlformats.org/officeDocument/2006/relationships/image" Target="../media/image812.png"/><Relationship Id="rId91" Type="http://schemas.openxmlformats.org/officeDocument/2006/relationships/image" Target="../media/image820.png"/><Relationship Id="rId96" Type="http://schemas.openxmlformats.org/officeDocument/2006/relationships/customXml" Target="../ink/ink747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426.xml"/><Relationship Id="rId15" Type="http://schemas.openxmlformats.org/officeDocument/2006/relationships/image" Target="../media/image749.png"/><Relationship Id="rId23" Type="http://schemas.openxmlformats.org/officeDocument/2006/relationships/image" Target="../media/image753.png"/><Relationship Id="rId28" Type="http://schemas.openxmlformats.org/officeDocument/2006/relationships/customXml" Target="../ink/ink7437.xml"/><Relationship Id="rId36" Type="http://schemas.openxmlformats.org/officeDocument/2006/relationships/customXml" Target="../ink/ink7441.xml"/><Relationship Id="rId49" Type="http://schemas.openxmlformats.org/officeDocument/2006/relationships/image" Target="../media/image766.png"/><Relationship Id="rId57" Type="http://schemas.openxmlformats.org/officeDocument/2006/relationships/image" Target="../media/image771.png"/><Relationship Id="rId106" Type="http://schemas.openxmlformats.org/officeDocument/2006/relationships/customXml" Target="../ink/ink7476.xml"/><Relationship Id="rId10" Type="http://schemas.openxmlformats.org/officeDocument/2006/relationships/customXml" Target="../ink/ink7428.xml"/><Relationship Id="rId31" Type="http://schemas.openxmlformats.org/officeDocument/2006/relationships/image" Target="../media/image757.png"/><Relationship Id="rId44" Type="http://schemas.openxmlformats.org/officeDocument/2006/relationships/customXml" Target="../ink/ink7445.xml"/><Relationship Id="rId52" Type="http://schemas.openxmlformats.org/officeDocument/2006/relationships/customXml" Target="../ink/ink7449.xml"/><Relationship Id="rId60" Type="http://schemas.openxmlformats.org/officeDocument/2006/relationships/customXml" Target="../ink/ink7453.xml"/><Relationship Id="rId65" Type="http://schemas.openxmlformats.org/officeDocument/2006/relationships/image" Target="../media/image775.png"/><Relationship Id="rId73" Type="http://schemas.openxmlformats.org/officeDocument/2006/relationships/image" Target="../media/image811.png"/><Relationship Id="rId78" Type="http://schemas.openxmlformats.org/officeDocument/2006/relationships/customXml" Target="../ink/ink7462.xml"/><Relationship Id="rId81" Type="http://schemas.openxmlformats.org/officeDocument/2006/relationships/image" Target="../media/image815.png"/><Relationship Id="rId86" Type="http://schemas.openxmlformats.org/officeDocument/2006/relationships/customXml" Target="../ink/ink7466.xml"/><Relationship Id="rId94" Type="http://schemas.openxmlformats.org/officeDocument/2006/relationships/customXml" Target="../ink/ink7470.xml"/><Relationship Id="rId99" Type="http://schemas.openxmlformats.org/officeDocument/2006/relationships/image" Target="../media/image824.png"/><Relationship Id="rId101" Type="http://schemas.openxmlformats.org/officeDocument/2006/relationships/image" Target="../media/image825.png"/><Relationship Id="rId4" Type="http://schemas.openxmlformats.org/officeDocument/2006/relationships/customXml" Target="../ink/ink7425.xml"/><Relationship Id="rId9" Type="http://schemas.openxmlformats.org/officeDocument/2006/relationships/image" Target="../media/image746.png"/><Relationship Id="rId13" Type="http://schemas.openxmlformats.org/officeDocument/2006/relationships/image" Target="../media/image748.png"/><Relationship Id="rId18" Type="http://schemas.openxmlformats.org/officeDocument/2006/relationships/customXml" Target="../ink/ink7432.xml"/><Relationship Id="rId39" Type="http://schemas.openxmlformats.org/officeDocument/2006/relationships/image" Target="../media/image761.png"/><Relationship Id="rId109" Type="http://schemas.openxmlformats.org/officeDocument/2006/relationships/image" Target="../media/image829.png"/><Relationship Id="rId34" Type="http://schemas.openxmlformats.org/officeDocument/2006/relationships/customXml" Target="../ink/ink7440.xml"/><Relationship Id="rId50" Type="http://schemas.openxmlformats.org/officeDocument/2006/relationships/customXml" Target="../ink/ink7448.xml"/><Relationship Id="rId55" Type="http://schemas.openxmlformats.org/officeDocument/2006/relationships/image" Target="../media/image770.png"/><Relationship Id="rId76" Type="http://schemas.openxmlformats.org/officeDocument/2006/relationships/customXml" Target="../ink/ink7461.xml"/><Relationship Id="rId97" Type="http://schemas.openxmlformats.org/officeDocument/2006/relationships/image" Target="../media/image823.png"/><Relationship Id="rId104" Type="http://schemas.openxmlformats.org/officeDocument/2006/relationships/customXml" Target="../ink/ink7475.xml"/><Relationship Id="rId7" Type="http://schemas.openxmlformats.org/officeDocument/2006/relationships/image" Target="../media/image745.png"/><Relationship Id="rId71" Type="http://schemas.openxmlformats.org/officeDocument/2006/relationships/image" Target="../media/image810.png"/><Relationship Id="rId92" Type="http://schemas.openxmlformats.org/officeDocument/2006/relationships/customXml" Target="../ink/ink7469.xml"/><Relationship Id="rId2" Type="http://schemas.openxmlformats.org/officeDocument/2006/relationships/customXml" Target="../ink/ink7424.xml"/><Relationship Id="rId29" Type="http://schemas.openxmlformats.org/officeDocument/2006/relationships/image" Target="../media/image756.png"/><Relationship Id="rId24" Type="http://schemas.openxmlformats.org/officeDocument/2006/relationships/customXml" Target="../ink/ink7435.xml"/><Relationship Id="rId40" Type="http://schemas.openxmlformats.org/officeDocument/2006/relationships/customXml" Target="../ink/ink7443.xml"/><Relationship Id="rId45" Type="http://schemas.openxmlformats.org/officeDocument/2006/relationships/image" Target="../media/image764.png"/><Relationship Id="rId66" Type="http://schemas.openxmlformats.org/officeDocument/2006/relationships/customXml" Target="../ink/ink7456.xml"/><Relationship Id="rId87" Type="http://schemas.openxmlformats.org/officeDocument/2006/relationships/image" Target="../media/image818.png"/><Relationship Id="rId61" Type="http://schemas.openxmlformats.org/officeDocument/2006/relationships/image" Target="../media/image773.png"/><Relationship Id="rId82" Type="http://schemas.openxmlformats.org/officeDocument/2006/relationships/customXml" Target="../ink/ink7464.xml"/><Relationship Id="rId19" Type="http://schemas.openxmlformats.org/officeDocument/2006/relationships/image" Target="../media/image751.png"/><Relationship Id="rId14" Type="http://schemas.openxmlformats.org/officeDocument/2006/relationships/customXml" Target="../ink/ink7430.xml"/><Relationship Id="rId30" Type="http://schemas.openxmlformats.org/officeDocument/2006/relationships/customXml" Target="../ink/ink7438.xml"/><Relationship Id="rId35" Type="http://schemas.openxmlformats.org/officeDocument/2006/relationships/image" Target="../media/image759.png"/><Relationship Id="rId56" Type="http://schemas.openxmlformats.org/officeDocument/2006/relationships/customXml" Target="../ink/ink7451.xml"/><Relationship Id="rId77" Type="http://schemas.openxmlformats.org/officeDocument/2006/relationships/image" Target="../media/image813.png"/><Relationship Id="rId100" Type="http://schemas.openxmlformats.org/officeDocument/2006/relationships/customXml" Target="../ink/ink7473.xml"/><Relationship Id="rId105" Type="http://schemas.openxmlformats.org/officeDocument/2006/relationships/image" Target="../media/image827.png"/><Relationship Id="rId8" Type="http://schemas.openxmlformats.org/officeDocument/2006/relationships/customXml" Target="../ink/ink7427.xml"/><Relationship Id="rId51" Type="http://schemas.openxmlformats.org/officeDocument/2006/relationships/image" Target="../media/image768.png"/><Relationship Id="rId72" Type="http://schemas.openxmlformats.org/officeDocument/2006/relationships/customXml" Target="../ink/ink7459.xml"/><Relationship Id="rId93" Type="http://schemas.openxmlformats.org/officeDocument/2006/relationships/image" Target="../media/image821.png"/><Relationship Id="rId98" Type="http://schemas.openxmlformats.org/officeDocument/2006/relationships/customXml" Target="../ink/ink7472.xml"/><Relationship Id="rId3" Type="http://schemas.openxmlformats.org/officeDocument/2006/relationships/image" Target="../media/image743.png"/><Relationship Id="rId25" Type="http://schemas.openxmlformats.org/officeDocument/2006/relationships/image" Target="../media/image754.png"/><Relationship Id="rId46" Type="http://schemas.openxmlformats.org/officeDocument/2006/relationships/customXml" Target="../ink/ink7446.xml"/><Relationship Id="rId67" Type="http://schemas.openxmlformats.org/officeDocument/2006/relationships/image" Target="../media/image808.png"/><Relationship Id="rId20" Type="http://schemas.openxmlformats.org/officeDocument/2006/relationships/customXml" Target="../ink/ink7433.xml"/><Relationship Id="rId41" Type="http://schemas.openxmlformats.org/officeDocument/2006/relationships/image" Target="../media/image762.png"/><Relationship Id="rId62" Type="http://schemas.openxmlformats.org/officeDocument/2006/relationships/customXml" Target="../ink/ink7454.xml"/><Relationship Id="rId83" Type="http://schemas.openxmlformats.org/officeDocument/2006/relationships/image" Target="../media/image816.png"/><Relationship Id="rId88" Type="http://schemas.openxmlformats.org/officeDocument/2006/relationships/customXml" Target="../ink/ink7467.xml"/></Relationships>
</file>

<file path=ppt/slides/_rels/slide16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490.xml"/><Relationship Id="rId21" Type="http://schemas.openxmlformats.org/officeDocument/2006/relationships/image" Target="../media/image752.png"/><Relationship Id="rId42" Type="http://schemas.openxmlformats.org/officeDocument/2006/relationships/customXml" Target="../ink/ink7498.xml"/><Relationship Id="rId47" Type="http://schemas.openxmlformats.org/officeDocument/2006/relationships/image" Target="../media/image765.png"/><Relationship Id="rId63" Type="http://schemas.openxmlformats.org/officeDocument/2006/relationships/image" Target="../media/image774.png"/><Relationship Id="rId68" Type="http://schemas.openxmlformats.org/officeDocument/2006/relationships/customXml" Target="../ink/ink7511.xml"/><Relationship Id="rId84" Type="http://schemas.openxmlformats.org/officeDocument/2006/relationships/customXml" Target="../ink/ink7519.xml"/><Relationship Id="rId89" Type="http://schemas.openxmlformats.org/officeDocument/2006/relationships/image" Target="../media/image819.png"/><Relationship Id="rId112" Type="http://schemas.openxmlformats.org/officeDocument/2006/relationships/customXml" Target="../ink/ink7533.xml"/><Relationship Id="rId16" Type="http://schemas.openxmlformats.org/officeDocument/2006/relationships/customXml" Target="../ink/ink7485.xml"/><Relationship Id="rId107" Type="http://schemas.openxmlformats.org/officeDocument/2006/relationships/image" Target="../media/image828.png"/><Relationship Id="rId11" Type="http://schemas.openxmlformats.org/officeDocument/2006/relationships/image" Target="../media/image747.png"/><Relationship Id="rId32" Type="http://schemas.openxmlformats.org/officeDocument/2006/relationships/customXml" Target="../ink/ink7493.xml"/><Relationship Id="rId37" Type="http://schemas.openxmlformats.org/officeDocument/2006/relationships/image" Target="../media/image760.png"/><Relationship Id="rId53" Type="http://schemas.openxmlformats.org/officeDocument/2006/relationships/image" Target="../media/image769.png"/><Relationship Id="rId58" Type="http://schemas.openxmlformats.org/officeDocument/2006/relationships/customXml" Target="../ink/ink7506.xml"/><Relationship Id="rId74" Type="http://schemas.openxmlformats.org/officeDocument/2006/relationships/customXml" Target="../ink/ink7514.xml"/><Relationship Id="rId79" Type="http://schemas.openxmlformats.org/officeDocument/2006/relationships/image" Target="../media/image814.png"/><Relationship Id="rId102" Type="http://schemas.openxmlformats.org/officeDocument/2006/relationships/customXml" Target="../ink/ink7528.xml"/><Relationship Id="rId5" Type="http://schemas.openxmlformats.org/officeDocument/2006/relationships/image" Target="../media/image744.png"/><Relationship Id="rId90" Type="http://schemas.openxmlformats.org/officeDocument/2006/relationships/customXml" Target="../ink/ink7522.xml"/><Relationship Id="rId95" Type="http://schemas.openxmlformats.org/officeDocument/2006/relationships/image" Target="../media/image822.png"/><Relationship Id="rId22" Type="http://schemas.openxmlformats.org/officeDocument/2006/relationships/customXml" Target="../ink/ink7488.xml"/><Relationship Id="rId27" Type="http://schemas.openxmlformats.org/officeDocument/2006/relationships/image" Target="../media/image755.png"/><Relationship Id="rId43" Type="http://schemas.openxmlformats.org/officeDocument/2006/relationships/image" Target="../media/image763.png"/><Relationship Id="rId48" Type="http://schemas.openxmlformats.org/officeDocument/2006/relationships/customXml" Target="../ink/ink7501.xml"/><Relationship Id="rId64" Type="http://schemas.openxmlformats.org/officeDocument/2006/relationships/customXml" Target="../ink/ink7509.xml"/><Relationship Id="rId69" Type="http://schemas.openxmlformats.org/officeDocument/2006/relationships/image" Target="../media/image809.png"/><Relationship Id="rId113" Type="http://schemas.openxmlformats.org/officeDocument/2006/relationships/image" Target="../media/image831.png"/><Relationship Id="rId80" Type="http://schemas.openxmlformats.org/officeDocument/2006/relationships/customXml" Target="../ink/ink7517.xml"/><Relationship Id="rId85" Type="http://schemas.openxmlformats.org/officeDocument/2006/relationships/image" Target="../media/image817.png"/><Relationship Id="rId12" Type="http://schemas.openxmlformats.org/officeDocument/2006/relationships/customXml" Target="../ink/ink7483.xml"/><Relationship Id="rId17" Type="http://schemas.openxmlformats.org/officeDocument/2006/relationships/image" Target="../media/image750.png"/><Relationship Id="rId33" Type="http://schemas.openxmlformats.org/officeDocument/2006/relationships/image" Target="../media/image758.png"/><Relationship Id="rId38" Type="http://schemas.openxmlformats.org/officeDocument/2006/relationships/customXml" Target="../ink/ink7496.xml"/><Relationship Id="rId59" Type="http://schemas.openxmlformats.org/officeDocument/2006/relationships/image" Target="../media/image772.png"/><Relationship Id="rId103" Type="http://schemas.openxmlformats.org/officeDocument/2006/relationships/image" Target="../media/image826.png"/><Relationship Id="rId108" Type="http://schemas.openxmlformats.org/officeDocument/2006/relationships/customXml" Target="../ink/ink7531.xml"/><Relationship Id="rId54" Type="http://schemas.openxmlformats.org/officeDocument/2006/relationships/customXml" Target="../ink/ink7504.xml"/><Relationship Id="rId70" Type="http://schemas.openxmlformats.org/officeDocument/2006/relationships/customXml" Target="../ink/ink7512.xml"/><Relationship Id="rId75" Type="http://schemas.openxmlformats.org/officeDocument/2006/relationships/image" Target="../media/image812.png"/><Relationship Id="rId91" Type="http://schemas.openxmlformats.org/officeDocument/2006/relationships/image" Target="../media/image820.png"/><Relationship Id="rId96" Type="http://schemas.openxmlformats.org/officeDocument/2006/relationships/customXml" Target="../ink/ink752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480.xml"/><Relationship Id="rId15" Type="http://schemas.openxmlformats.org/officeDocument/2006/relationships/image" Target="../media/image749.png"/><Relationship Id="rId23" Type="http://schemas.openxmlformats.org/officeDocument/2006/relationships/image" Target="../media/image753.png"/><Relationship Id="rId28" Type="http://schemas.openxmlformats.org/officeDocument/2006/relationships/customXml" Target="../ink/ink7491.xml"/><Relationship Id="rId36" Type="http://schemas.openxmlformats.org/officeDocument/2006/relationships/customXml" Target="../ink/ink7495.xml"/><Relationship Id="rId49" Type="http://schemas.openxmlformats.org/officeDocument/2006/relationships/image" Target="../media/image766.png"/><Relationship Id="rId57" Type="http://schemas.openxmlformats.org/officeDocument/2006/relationships/image" Target="../media/image771.png"/><Relationship Id="rId106" Type="http://schemas.openxmlformats.org/officeDocument/2006/relationships/customXml" Target="../ink/ink7530.xml"/><Relationship Id="rId10" Type="http://schemas.openxmlformats.org/officeDocument/2006/relationships/customXml" Target="../ink/ink7482.xml"/><Relationship Id="rId31" Type="http://schemas.openxmlformats.org/officeDocument/2006/relationships/image" Target="../media/image757.png"/><Relationship Id="rId44" Type="http://schemas.openxmlformats.org/officeDocument/2006/relationships/customXml" Target="../ink/ink7499.xml"/><Relationship Id="rId52" Type="http://schemas.openxmlformats.org/officeDocument/2006/relationships/customXml" Target="../ink/ink7503.xml"/><Relationship Id="rId60" Type="http://schemas.openxmlformats.org/officeDocument/2006/relationships/customXml" Target="../ink/ink7507.xml"/><Relationship Id="rId65" Type="http://schemas.openxmlformats.org/officeDocument/2006/relationships/image" Target="../media/image775.png"/><Relationship Id="rId73" Type="http://schemas.openxmlformats.org/officeDocument/2006/relationships/image" Target="../media/image811.png"/><Relationship Id="rId78" Type="http://schemas.openxmlformats.org/officeDocument/2006/relationships/customXml" Target="../ink/ink7516.xml"/><Relationship Id="rId81" Type="http://schemas.openxmlformats.org/officeDocument/2006/relationships/image" Target="../media/image815.png"/><Relationship Id="rId86" Type="http://schemas.openxmlformats.org/officeDocument/2006/relationships/customXml" Target="../ink/ink7520.xml"/><Relationship Id="rId94" Type="http://schemas.openxmlformats.org/officeDocument/2006/relationships/customXml" Target="../ink/ink7524.xml"/><Relationship Id="rId99" Type="http://schemas.openxmlformats.org/officeDocument/2006/relationships/image" Target="../media/image824.png"/><Relationship Id="rId101" Type="http://schemas.openxmlformats.org/officeDocument/2006/relationships/image" Target="../media/image825.png"/><Relationship Id="rId4" Type="http://schemas.openxmlformats.org/officeDocument/2006/relationships/customXml" Target="../ink/ink7479.xml"/><Relationship Id="rId9" Type="http://schemas.openxmlformats.org/officeDocument/2006/relationships/image" Target="../media/image746.png"/><Relationship Id="rId13" Type="http://schemas.openxmlformats.org/officeDocument/2006/relationships/image" Target="../media/image748.png"/><Relationship Id="rId18" Type="http://schemas.openxmlformats.org/officeDocument/2006/relationships/customXml" Target="../ink/ink7486.xml"/><Relationship Id="rId39" Type="http://schemas.openxmlformats.org/officeDocument/2006/relationships/image" Target="../media/image761.png"/><Relationship Id="rId109" Type="http://schemas.openxmlformats.org/officeDocument/2006/relationships/image" Target="../media/image829.png"/><Relationship Id="rId34" Type="http://schemas.openxmlformats.org/officeDocument/2006/relationships/customXml" Target="../ink/ink7494.xml"/><Relationship Id="rId50" Type="http://schemas.openxmlformats.org/officeDocument/2006/relationships/customXml" Target="../ink/ink7502.xml"/><Relationship Id="rId55" Type="http://schemas.openxmlformats.org/officeDocument/2006/relationships/image" Target="../media/image770.png"/><Relationship Id="rId76" Type="http://schemas.openxmlformats.org/officeDocument/2006/relationships/customXml" Target="../ink/ink7515.xml"/><Relationship Id="rId97" Type="http://schemas.openxmlformats.org/officeDocument/2006/relationships/image" Target="../media/image823.png"/><Relationship Id="rId104" Type="http://schemas.openxmlformats.org/officeDocument/2006/relationships/customXml" Target="../ink/ink7529.xml"/><Relationship Id="rId7" Type="http://schemas.openxmlformats.org/officeDocument/2006/relationships/image" Target="../media/image745.png"/><Relationship Id="rId71" Type="http://schemas.openxmlformats.org/officeDocument/2006/relationships/image" Target="../media/image810.png"/><Relationship Id="rId92" Type="http://schemas.openxmlformats.org/officeDocument/2006/relationships/customXml" Target="../ink/ink7523.xml"/><Relationship Id="rId2" Type="http://schemas.openxmlformats.org/officeDocument/2006/relationships/customXml" Target="../ink/ink7478.xml"/><Relationship Id="rId29" Type="http://schemas.openxmlformats.org/officeDocument/2006/relationships/image" Target="../media/image756.png"/><Relationship Id="rId24" Type="http://schemas.openxmlformats.org/officeDocument/2006/relationships/customXml" Target="../ink/ink7489.xml"/><Relationship Id="rId40" Type="http://schemas.openxmlformats.org/officeDocument/2006/relationships/customXml" Target="../ink/ink7497.xml"/><Relationship Id="rId45" Type="http://schemas.openxmlformats.org/officeDocument/2006/relationships/image" Target="../media/image764.png"/><Relationship Id="rId66" Type="http://schemas.openxmlformats.org/officeDocument/2006/relationships/customXml" Target="../ink/ink7510.xml"/><Relationship Id="rId87" Type="http://schemas.openxmlformats.org/officeDocument/2006/relationships/image" Target="../media/image818.png"/><Relationship Id="rId110" Type="http://schemas.openxmlformats.org/officeDocument/2006/relationships/customXml" Target="../ink/ink7532.xml"/><Relationship Id="rId61" Type="http://schemas.openxmlformats.org/officeDocument/2006/relationships/image" Target="../media/image773.png"/><Relationship Id="rId82" Type="http://schemas.openxmlformats.org/officeDocument/2006/relationships/customXml" Target="../ink/ink7518.xml"/><Relationship Id="rId19" Type="http://schemas.openxmlformats.org/officeDocument/2006/relationships/image" Target="../media/image751.png"/><Relationship Id="rId14" Type="http://schemas.openxmlformats.org/officeDocument/2006/relationships/customXml" Target="../ink/ink7484.xml"/><Relationship Id="rId30" Type="http://schemas.openxmlformats.org/officeDocument/2006/relationships/customXml" Target="../ink/ink7492.xml"/><Relationship Id="rId35" Type="http://schemas.openxmlformats.org/officeDocument/2006/relationships/image" Target="../media/image759.png"/><Relationship Id="rId56" Type="http://schemas.openxmlformats.org/officeDocument/2006/relationships/customXml" Target="../ink/ink7505.xml"/><Relationship Id="rId77" Type="http://schemas.openxmlformats.org/officeDocument/2006/relationships/image" Target="../media/image813.png"/><Relationship Id="rId100" Type="http://schemas.openxmlformats.org/officeDocument/2006/relationships/customXml" Target="../ink/ink7527.xml"/><Relationship Id="rId105" Type="http://schemas.openxmlformats.org/officeDocument/2006/relationships/image" Target="../media/image827.png"/><Relationship Id="rId8" Type="http://schemas.openxmlformats.org/officeDocument/2006/relationships/customXml" Target="../ink/ink7481.xml"/><Relationship Id="rId51" Type="http://schemas.openxmlformats.org/officeDocument/2006/relationships/image" Target="../media/image768.png"/><Relationship Id="rId72" Type="http://schemas.openxmlformats.org/officeDocument/2006/relationships/customXml" Target="../ink/ink7513.xml"/><Relationship Id="rId93" Type="http://schemas.openxmlformats.org/officeDocument/2006/relationships/image" Target="../media/image821.png"/><Relationship Id="rId98" Type="http://schemas.openxmlformats.org/officeDocument/2006/relationships/customXml" Target="../ink/ink7526.xml"/><Relationship Id="rId3" Type="http://schemas.openxmlformats.org/officeDocument/2006/relationships/image" Target="../media/image743.png"/><Relationship Id="rId25" Type="http://schemas.openxmlformats.org/officeDocument/2006/relationships/image" Target="../media/image754.png"/><Relationship Id="rId46" Type="http://schemas.openxmlformats.org/officeDocument/2006/relationships/customXml" Target="../ink/ink7500.xml"/><Relationship Id="rId67" Type="http://schemas.openxmlformats.org/officeDocument/2006/relationships/image" Target="../media/image808.png"/><Relationship Id="rId20" Type="http://schemas.openxmlformats.org/officeDocument/2006/relationships/customXml" Target="../ink/ink7487.xml"/><Relationship Id="rId41" Type="http://schemas.openxmlformats.org/officeDocument/2006/relationships/image" Target="../media/image762.png"/><Relationship Id="rId62" Type="http://schemas.openxmlformats.org/officeDocument/2006/relationships/customXml" Target="../ink/ink7508.xml"/><Relationship Id="rId83" Type="http://schemas.openxmlformats.org/officeDocument/2006/relationships/image" Target="../media/image816.png"/><Relationship Id="rId88" Type="http://schemas.openxmlformats.org/officeDocument/2006/relationships/customXml" Target="../ink/ink7521.xml"/><Relationship Id="rId111" Type="http://schemas.openxmlformats.org/officeDocument/2006/relationships/image" Target="../media/image830.png"/></Relationships>
</file>

<file path=ppt/slides/_rels/slide16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546.xml"/><Relationship Id="rId117" Type="http://schemas.openxmlformats.org/officeDocument/2006/relationships/image" Target="../media/image835.png"/><Relationship Id="rId21" Type="http://schemas.openxmlformats.org/officeDocument/2006/relationships/image" Target="../media/image752.png"/><Relationship Id="rId42" Type="http://schemas.openxmlformats.org/officeDocument/2006/relationships/customXml" Target="../ink/ink7554.xml"/><Relationship Id="rId47" Type="http://schemas.openxmlformats.org/officeDocument/2006/relationships/image" Target="../media/image765.png"/><Relationship Id="rId63" Type="http://schemas.openxmlformats.org/officeDocument/2006/relationships/image" Target="../media/image774.png"/><Relationship Id="rId68" Type="http://schemas.openxmlformats.org/officeDocument/2006/relationships/customXml" Target="../ink/ink7567.xml"/><Relationship Id="rId84" Type="http://schemas.openxmlformats.org/officeDocument/2006/relationships/customXml" Target="../ink/ink7575.xml"/><Relationship Id="rId89" Type="http://schemas.openxmlformats.org/officeDocument/2006/relationships/image" Target="../media/image819.png"/><Relationship Id="rId112" Type="http://schemas.openxmlformats.org/officeDocument/2006/relationships/customXml" Target="../ink/ink7589.xml"/><Relationship Id="rId16" Type="http://schemas.openxmlformats.org/officeDocument/2006/relationships/customXml" Target="../ink/ink7541.xml"/><Relationship Id="rId107" Type="http://schemas.openxmlformats.org/officeDocument/2006/relationships/image" Target="../media/image828.png"/><Relationship Id="rId11" Type="http://schemas.openxmlformats.org/officeDocument/2006/relationships/image" Target="../media/image747.png"/><Relationship Id="rId32" Type="http://schemas.openxmlformats.org/officeDocument/2006/relationships/customXml" Target="../ink/ink7549.xml"/><Relationship Id="rId37" Type="http://schemas.openxmlformats.org/officeDocument/2006/relationships/image" Target="../media/image760.png"/><Relationship Id="rId53" Type="http://schemas.openxmlformats.org/officeDocument/2006/relationships/image" Target="../media/image769.png"/><Relationship Id="rId58" Type="http://schemas.openxmlformats.org/officeDocument/2006/relationships/customXml" Target="../ink/ink7562.xml"/><Relationship Id="rId74" Type="http://schemas.openxmlformats.org/officeDocument/2006/relationships/customXml" Target="../ink/ink7570.xml"/><Relationship Id="rId79" Type="http://schemas.openxmlformats.org/officeDocument/2006/relationships/image" Target="../media/image814.png"/><Relationship Id="rId102" Type="http://schemas.openxmlformats.org/officeDocument/2006/relationships/customXml" Target="../ink/ink7584.xml"/><Relationship Id="rId123" Type="http://schemas.openxmlformats.org/officeDocument/2006/relationships/image" Target="../media/image838.png"/><Relationship Id="rId5" Type="http://schemas.openxmlformats.org/officeDocument/2006/relationships/image" Target="../media/image744.png"/><Relationship Id="rId90" Type="http://schemas.openxmlformats.org/officeDocument/2006/relationships/customXml" Target="../ink/ink7578.xml"/><Relationship Id="rId95" Type="http://schemas.openxmlformats.org/officeDocument/2006/relationships/image" Target="../media/image822.png"/><Relationship Id="rId22" Type="http://schemas.openxmlformats.org/officeDocument/2006/relationships/customXml" Target="../ink/ink7544.xml"/><Relationship Id="rId27" Type="http://schemas.openxmlformats.org/officeDocument/2006/relationships/image" Target="../media/image755.png"/><Relationship Id="rId43" Type="http://schemas.openxmlformats.org/officeDocument/2006/relationships/image" Target="../media/image763.png"/><Relationship Id="rId48" Type="http://schemas.openxmlformats.org/officeDocument/2006/relationships/customXml" Target="../ink/ink7557.xml"/><Relationship Id="rId64" Type="http://schemas.openxmlformats.org/officeDocument/2006/relationships/customXml" Target="../ink/ink7565.xml"/><Relationship Id="rId69" Type="http://schemas.openxmlformats.org/officeDocument/2006/relationships/image" Target="../media/image809.png"/><Relationship Id="rId113" Type="http://schemas.openxmlformats.org/officeDocument/2006/relationships/image" Target="../media/image833.png"/><Relationship Id="rId118" Type="http://schemas.openxmlformats.org/officeDocument/2006/relationships/customXml" Target="../ink/ink7592.xml"/><Relationship Id="rId80" Type="http://schemas.openxmlformats.org/officeDocument/2006/relationships/customXml" Target="../ink/ink7573.xml"/><Relationship Id="rId85" Type="http://schemas.openxmlformats.org/officeDocument/2006/relationships/image" Target="../media/image817.png"/><Relationship Id="rId12" Type="http://schemas.openxmlformats.org/officeDocument/2006/relationships/customXml" Target="../ink/ink7539.xml"/><Relationship Id="rId17" Type="http://schemas.openxmlformats.org/officeDocument/2006/relationships/image" Target="../media/image750.png"/><Relationship Id="rId33" Type="http://schemas.openxmlformats.org/officeDocument/2006/relationships/image" Target="../media/image758.png"/><Relationship Id="rId38" Type="http://schemas.openxmlformats.org/officeDocument/2006/relationships/customXml" Target="../ink/ink7552.xml"/><Relationship Id="rId59" Type="http://schemas.openxmlformats.org/officeDocument/2006/relationships/image" Target="../media/image772.png"/><Relationship Id="rId103" Type="http://schemas.openxmlformats.org/officeDocument/2006/relationships/image" Target="../media/image826.png"/><Relationship Id="rId108" Type="http://schemas.openxmlformats.org/officeDocument/2006/relationships/customXml" Target="../ink/ink7587.xml"/><Relationship Id="rId54" Type="http://schemas.openxmlformats.org/officeDocument/2006/relationships/customXml" Target="../ink/ink7560.xml"/><Relationship Id="rId70" Type="http://schemas.openxmlformats.org/officeDocument/2006/relationships/customXml" Target="../ink/ink7568.xml"/><Relationship Id="rId75" Type="http://schemas.openxmlformats.org/officeDocument/2006/relationships/image" Target="../media/image812.png"/><Relationship Id="rId91" Type="http://schemas.openxmlformats.org/officeDocument/2006/relationships/image" Target="../media/image820.png"/><Relationship Id="rId96" Type="http://schemas.openxmlformats.org/officeDocument/2006/relationships/customXml" Target="../ink/ink758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536.xml"/><Relationship Id="rId23" Type="http://schemas.openxmlformats.org/officeDocument/2006/relationships/image" Target="../media/image753.png"/><Relationship Id="rId28" Type="http://schemas.openxmlformats.org/officeDocument/2006/relationships/customXml" Target="../ink/ink7547.xml"/><Relationship Id="rId49" Type="http://schemas.openxmlformats.org/officeDocument/2006/relationships/image" Target="../media/image766.png"/><Relationship Id="rId114" Type="http://schemas.openxmlformats.org/officeDocument/2006/relationships/customXml" Target="../ink/ink7590.xml"/><Relationship Id="rId119" Type="http://schemas.openxmlformats.org/officeDocument/2006/relationships/image" Target="../media/image836.png"/><Relationship Id="rId44" Type="http://schemas.openxmlformats.org/officeDocument/2006/relationships/customXml" Target="../ink/ink7555.xml"/><Relationship Id="rId60" Type="http://schemas.openxmlformats.org/officeDocument/2006/relationships/customXml" Target="../ink/ink7563.xml"/><Relationship Id="rId65" Type="http://schemas.openxmlformats.org/officeDocument/2006/relationships/image" Target="../media/image775.png"/><Relationship Id="rId81" Type="http://schemas.openxmlformats.org/officeDocument/2006/relationships/image" Target="../media/image815.png"/><Relationship Id="rId86" Type="http://schemas.openxmlformats.org/officeDocument/2006/relationships/customXml" Target="../ink/ink7576.xml"/><Relationship Id="rId4" Type="http://schemas.openxmlformats.org/officeDocument/2006/relationships/customXml" Target="../ink/ink7535.xml"/><Relationship Id="rId9" Type="http://schemas.openxmlformats.org/officeDocument/2006/relationships/image" Target="../media/image746.png"/><Relationship Id="rId13" Type="http://schemas.openxmlformats.org/officeDocument/2006/relationships/image" Target="../media/image748.png"/><Relationship Id="rId18" Type="http://schemas.openxmlformats.org/officeDocument/2006/relationships/customXml" Target="../ink/ink7542.xml"/><Relationship Id="rId39" Type="http://schemas.openxmlformats.org/officeDocument/2006/relationships/image" Target="../media/image761.png"/><Relationship Id="rId109" Type="http://schemas.openxmlformats.org/officeDocument/2006/relationships/image" Target="../media/image829.png"/><Relationship Id="rId34" Type="http://schemas.openxmlformats.org/officeDocument/2006/relationships/customXml" Target="../ink/ink7550.xml"/><Relationship Id="rId50" Type="http://schemas.openxmlformats.org/officeDocument/2006/relationships/customXml" Target="../ink/ink7558.xml"/><Relationship Id="rId55" Type="http://schemas.openxmlformats.org/officeDocument/2006/relationships/image" Target="../media/image770.png"/><Relationship Id="rId76" Type="http://schemas.openxmlformats.org/officeDocument/2006/relationships/customXml" Target="../ink/ink7571.xml"/><Relationship Id="rId97" Type="http://schemas.openxmlformats.org/officeDocument/2006/relationships/image" Target="../media/image823.png"/><Relationship Id="rId104" Type="http://schemas.openxmlformats.org/officeDocument/2006/relationships/customXml" Target="../ink/ink7585.xml"/><Relationship Id="rId120" Type="http://schemas.openxmlformats.org/officeDocument/2006/relationships/customXml" Target="../ink/ink7593.xml"/><Relationship Id="rId7" Type="http://schemas.openxmlformats.org/officeDocument/2006/relationships/image" Target="../media/image745.png"/><Relationship Id="rId71" Type="http://schemas.openxmlformats.org/officeDocument/2006/relationships/image" Target="../media/image810.png"/><Relationship Id="rId92" Type="http://schemas.openxmlformats.org/officeDocument/2006/relationships/customXml" Target="../ink/ink7579.xml"/><Relationship Id="rId2" Type="http://schemas.openxmlformats.org/officeDocument/2006/relationships/customXml" Target="../ink/ink7534.xml"/><Relationship Id="rId29" Type="http://schemas.openxmlformats.org/officeDocument/2006/relationships/image" Target="../media/image756.png"/><Relationship Id="rId24" Type="http://schemas.openxmlformats.org/officeDocument/2006/relationships/customXml" Target="../ink/ink7545.xml"/><Relationship Id="rId40" Type="http://schemas.openxmlformats.org/officeDocument/2006/relationships/customXml" Target="../ink/ink7553.xml"/><Relationship Id="rId45" Type="http://schemas.openxmlformats.org/officeDocument/2006/relationships/image" Target="../media/image764.png"/><Relationship Id="rId66" Type="http://schemas.openxmlformats.org/officeDocument/2006/relationships/customXml" Target="../ink/ink7566.xml"/><Relationship Id="rId87" Type="http://schemas.openxmlformats.org/officeDocument/2006/relationships/image" Target="../media/image818.png"/><Relationship Id="rId110" Type="http://schemas.openxmlformats.org/officeDocument/2006/relationships/customXml" Target="../ink/ink7588.xml"/><Relationship Id="rId115" Type="http://schemas.openxmlformats.org/officeDocument/2006/relationships/image" Target="../media/image834.png"/><Relationship Id="rId61" Type="http://schemas.openxmlformats.org/officeDocument/2006/relationships/image" Target="../media/image773.png"/><Relationship Id="rId82" Type="http://schemas.openxmlformats.org/officeDocument/2006/relationships/customXml" Target="../ink/ink7574.xml"/><Relationship Id="rId19" Type="http://schemas.openxmlformats.org/officeDocument/2006/relationships/image" Target="../media/image751.png"/><Relationship Id="rId14" Type="http://schemas.openxmlformats.org/officeDocument/2006/relationships/customXml" Target="../ink/ink7540.xml"/><Relationship Id="rId30" Type="http://schemas.openxmlformats.org/officeDocument/2006/relationships/customXml" Target="../ink/ink7548.xml"/><Relationship Id="rId35" Type="http://schemas.openxmlformats.org/officeDocument/2006/relationships/image" Target="../media/image759.png"/><Relationship Id="rId56" Type="http://schemas.openxmlformats.org/officeDocument/2006/relationships/customXml" Target="../ink/ink7561.xml"/><Relationship Id="rId77" Type="http://schemas.openxmlformats.org/officeDocument/2006/relationships/image" Target="../media/image813.png"/><Relationship Id="rId100" Type="http://schemas.openxmlformats.org/officeDocument/2006/relationships/customXml" Target="../ink/ink7583.xml"/><Relationship Id="rId105" Type="http://schemas.openxmlformats.org/officeDocument/2006/relationships/image" Target="../media/image827.png"/><Relationship Id="rId8" Type="http://schemas.openxmlformats.org/officeDocument/2006/relationships/customXml" Target="../ink/ink7537.xml"/><Relationship Id="rId51" Type="http://schemas.openxmlformats.org/officeDocument/2006/relationships/image" Target="../media/image768.png"/><Relationship Id="rId72" Type="http://schemas.openxmlformats.org/officeDocument/2006/relationships/customXml" Target="../ink/ink7569.xml"/><Relationship Id="rId93" Type="http://schemas.openxmlformats.org/officeDocument/2006/relationships/image" Target="../media/image821.png"/><Relationship Id="rId98" Type="http://schemas.openxmlformats.org/officeDocument/2006/relationships/customXml" Target="../ink/ink7582.xml"/><Relationship Id="rId121" Type="http://schemas.openxmlformats.org/officeDocument/2006/relationships/image" Target="../media/image837.png"/><Relationship Id="rId3" Type="http://schemas.openxmlformats.org/officeDocument/2006/relationships/image" Target="../media/image743.png"/><Relationship Id="rId25" Type="http://schemas.openxmlformats.org/officeDocument/2006/relationships/image" Target="../media/image754.png"/><Relationship Id="rId46" Type="http://schemas.openxmlformats.org/officeDocument/2006/relationships/customXml" Target="../ink/ink7556.xml"/><Relationship Id="rId67" Type="http://schemas.openxmlformats.org/officeDocument/2006/relationships/image" Target="../media/image808.png"/><Relationship Id="rId116" Type="http://schemas.openxmlformats.org/officeDocument/2006/relationships/customXml" Target="../ink/ink7591.xml"/><Relationship Id="rId20" Type="http://schemas.openxmlformats.org/officeDocument/2006/relationships/customXml" Target="../ink/ink7543.xml"/><Relationship Id="rId41" Type="http://schemas.openxmlformats.org/officeDocument/2006/relationships/image" Target="../media/image762.png"/><Relationship Id="rId62" Type="http://schemas.openxmlformats.org/officeDocument/2006/relationships/customXml" Target="../ink/ink7564.xml"/><Relationship Id="rId83" Type="http://schemas.openxmlformats.org/officeDocument/2006/relationships/image" Target="../media/image816.png"/><Relationship Id="rId88" Type="http://schemas.openxmlformats.org/officeDocument/2006/relationships/customXml" Target="../ink/ink7577.xml"/><Relationship Id="rId111" Type="http://schemas.openxmlformats.org/officeDocument/2006/relationships/image" Target="../media/image832.png"/><Relationship Id="rId15" Type="http://schemas.openxmlformats.org/officeDocument/2006/relationships/image" Target="../media/image749.png"/><Relationship Id="rId36" Type="http://schemas.openxmlformats.org/officeDocument/2006/relationships/customXml" Target="../ink/ink7551.xml"/><Relationship Id="rId57" Type="http://schemas.openxmlformats.org/officeDocument/2006/relationships/image" Target="../media/image771.png"/><Relationship Id="rId106" Type="http://schemas.openxmlformats.org/officeDocument/2006/relationships/customXml" Target="../ink/ink7586.xml"/><Relationship Id="rId10" Type="http://schemas.openxmlformats.org/officeDocument/2006/relationships/customXml" Target="../ink/ink7538.xml"/><Relationship Id="rId31" Type="http://schemas.openxmlformats.org/officeDocument/2006/relationships/image" Target="../media/image757.png"/><Relationship Id="rId52" Type="http://schemas.openxmlformats.org/officeDocument/2006/relationships/customXml" Target="../ink/ink7559.xml"/><Relationship Id="rId73" Type="http://schemas.openxmlformats.org/officeDocument/2006/relationships/image" Target="../media/image811.png"/><Relationship Id="rId78" Type="http://schemas.openxmlformats.org/officeDocument/2006/relationships/customXml" Target="../ink/ink7572.xml"/><Relationship Id="rId94" Type="http://schemas.openxmlformats.org/officeDocument/2006/relationships/customXml" Target="../ink/ink7580.xml"/><Relationship Id="rId99" Type="http://schemas.openxmlformats.org/officeDocument/2006/relationships/image" Target="../media/image824.png"/><Relationship Id="rId101" Type="http://schemas.openxmlformats.org/officeDocument/2006/relationships/image" Target="../media/image825.png"/><Relationship Id="rId122" Type="http://schemas.openxmlformats.org/officeDocument/2006/relationships/customXml" Target="../ink/ink7594.xml"/></Relationships>
</file>

<file path=ppt/slides/_rels/slide16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35.png"/><Relationship Id="rId21" Type="http://schemas.openxmlformats.org/officeDocument/2006/relationships/image" Target="../media/image752.png"/><Relationship Id="rId42" Type="http://schemas.openxmlformats.org/officeDocument/2006/relationships/customXml" Target="../ink/ink7615.xml"/><Relationship Id="rId63" Type="http://schemas.openxmlformats.org/officeDocument/2006/relationships/image" Target="../media/image774.png"/><Relationship Id="rId84" Type="http://schemas.openxmlformats.org/officeDocument/2006/relationships/customXml" Target="../ink/ink7636.xml"/><Relationship Id="rId16" Type="http://schemas.openxmlformats.org/officeDocument/2006/relationships/customXml" Target="../ink/ink7602.xml"/><Relationship Id="rId107" Type="http://schemas.openxmlformats.org/officeDocument/2006/relationships/image" Target="../media/image828.png"/><Relationship Id="rId11" Type="http://schemas.openxmlformats.org/officeDocument/2006/relationships/image" Target="../media/image747.png"/><Relationship Id="rId32" Type="http://schemas.openxmlformats.org/officeDocument/2006/relationships/customXml" Target="../ink/ink7610.xml"/><Relationship Id="rId37" Type="http://schemas.openxmlformats.org/officeDocument/2006/relationships/image" Target="../media/image760.png"/><Relationship Id="rId53" Type="http://schemas.openxmlformats.org/officeDocument/2006/relationships/image" Target="../media/image769.png"/><Relationship Id="rId58" Type="http://schemas.openxmlformats.org/officeDocument/2006/relationships/customXml" Target="../ink/ink7623.xml"/><Relationship Id="rId74" Type="http://schemas.openxmlformats.org/officeDocument/2006/relationships/customXml" Target="../ink/ink7631.xml"/><Relationship Id="rId79" Type="http://schemas.openxmlformats.org/officeDocument/2006/relationships/image" Target="../media/image814.png"/><Relationship Id="rId102" Type="http://schemas.openxmlformats.org/officeDocument/2006/relationships/customXml" Target="../ink/ink7645.xml"/><Relationship Id="rId123" Type="http://schemas.openxmlformats.org/officeDocument/2006/relationships/image" Target="../media/image838.png"/><Relationship Id="rId128" Type="http://schemas.openxmlformats.org/officeDocument/2006/relationships/customXml" Target="../ink/ink7658.xml"/><Relationship Id="rId5" Type="http://schemas.openxmlformats.org/officeDocument/2006/relationships/image" Target="../media/image744.png"/><Relationship Id="rId90" Type="http://schemas.openxmlformats.org/officeDocument/2006/relationships/customXml" Target="../ink/ink7639.xml"/><Relationship Id="rId95" Type="http://schemas.openxmlformats.org/officeDocument/2006/relationships/image" Target="../media/image822.png"/><Relationship Id="rId22" Type="http://schemas.openxmlformats.org/officeDocument/2006/relationships/customXml" Target="../ink/ink7605.xml"/><Relationship Id="rId27" Type="http://schemas.openxmlformats.org/officeDocument/2006/relationships/image" Target="../media/image755.png"/><Relationship Id="rId43" Type="http://schemas.openxmlformats.org/officeDocument/2006/relationships/image" Target="../media/image763.png"/><Relationship Id="rId48" Type="http://schemas.openxmlformats.org/officeDocument/2006/relationships/customXml" Target="../ink/ink7618.xml"/><Relationship Id="rId64" Type="http://schemas.openxmlformats.org/officeDocument/2006/relationships/customXml" Target="../ink/ink7626.xml"/><Relationship Id="rId69" Type="http://schemas.openxmlformats.org/officeDocument/2006/relationships/image" Target="../media/image809.png"/><Relationship Id="rId113" Type="http://schemas.openxmlformats.org/officeDocument/2006/relationships/image" Target="../media/image833.png"/><Relationship Id="rId118" Type="http://schemas.openxmlformats.org/officeDocument/2006/relationships/customXml" Target="../ink/ink7653.xml"/><Relationship Id="rId80" Type="http://schemas.openxmlformats.org/officeDocument/2006/relationships/customXml" Target="../ink/ink7634.xml"/><Relationship Id="rId85" Type="http://schemas.openxmlformats.org/officeDocument/2006/relationships/image" Target="../media/image817.png"/><Relationship Id="rId12" Type="http://schemas.openxmlformats.org/officeDocument/2006/relationships/customXml" Target="../ink/ink7600.xml"/><Relationship Id="rId17" Type="http://schemas.openxmlformats.org/officeDocument/2006/relationships/image" Target="../media/image750.png"/><Relationship Id="rId33" Type="http://schemas.openxmlformats.org/officeDocument/2006/relationships/image" Target="../media/image758.png"/><Relationship Id="rId38" Type="http://schemas.openxmlformats.org/officeDocument/2006/relationships/customXml" Target="../ink/ink7613.xml"/><Relationship Id="rId59" Type="http://schemas.openxmlformats.org/officeDocument/2006/relationships/image" Target="../media/image772.png"/><Relationship Id="rId103" Type="http://schemas.openxmlformats.org/officeDocument/2006/relationships/image" Target="../media/image826.png"/><Relationship Id="rId108" Type="http://schemas.openxmlformats.org/officeDocument/2006/relationships/customXml" Target="../ink/ink7648.xml"/><Relationship Id="rId124" Type="http://schemas.openxmlformats.org/officeDocument/2006/relationships/customXml" Target="../ink/ink7656.xml"/><Relationship Id="rId129" Type="http://schemas.openxmlformats.org/officeDocument/2006/relationships/image" Target="../media/image841.png"/><Relationship Id="rId54" Type="http://schemas.openxmlformats.org/officeDocument/2006/relationships/customXml" Target="../ink/ink7621.xml"/><Relationship Id="rId70" Type="http://schemas.openxmlformats.org/officeDocument/2006/relationships/customXml" Target="../ink/ink7629.xml"/><Relationship Id="rId75" Type="http://schemas.openxmlformats.org/officeDocument/2006/relationships/image" Target="../media/image812.png"/><Relationship Id="rId91" Type="http://schemas.openxmlformats.org/officeDocument/2006/relationships/image" Target="../media/image820.png"/><Relationship Id="rId96" Type="http://schemas.openxmlformats.org/officeDocument/2006/relationships/customXml" Target="../ink/ink764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597.xml"/><Relationship Id="rId23" Type="http://schemas.openxmlformats.org/officeDocument/2006/relationships/image" Target="../media/image753.png"/><Relationship Id="rId28" Type="http://schemas.openxmlformats.org/officeDocument/2006/relationships/customXml" Target="../ink/ink7608.xml"/><Relationship Id="rId49" Type="http://schemas.openxmlformats.org/officeDocument/2006/relationships/image" Target="../media/image766.png"/><Relationship Id="rId114" Type="http://schemas.openxmlformats.org/officeDocument/2006/relationships/customXml" Target="../ink/ink7651.xml"/><Relationship Id="rId119" Type="http://schemas.openxmlformats.org/officeDocument/2006/relationships/image" Target="../media/image836.png"/><Relationship Id="rId44" Type="http://schemas.openxmlformats.org/officeDocument/2006/relationships/customXml" Target="../ink/ink7616.xml"/><Relationship Id="rId60" Type="http://schemas.openxmlformats.org/officeDocument/2006/relationships/customXml" Target="../ink/ink7624.xml"/><Relationship Id="rId65" Type="http://schemas.openxmlformats.org/officeDocument/2006/relationships/image" Target="../media/image775.png"/><Relationship Id="rId81" Type="http://schemas.openxmlformats.org/officeDocument/2006/relationships/image" Target="../media/image815.png"/><Relationship Id="rId86" Type="http://schemas.openxmlformats.org/officeDocument/2006/relationships/customXml" Target="../ink/ink7637.xml"/><Relationship Id="rId130" Type="http://schemas.openxmlformats.org/officeDocument/2006/relationships/customXml" Target="../ink/ink7659.xml"/><Relationship Id="rId13" Type="http://schemas.openxmlformats.org/officeDocument/2006/relationships/image" Target="../media/image748.png"/><Relationship Id="rId18" Type="http://schemas.openxmlformats.org/officeDocument/2006/relationships/customXml" Target="../ink/ink7603.xml"/><Relationship Id="rId39" Type="http://schemas.openxmlformats.org/officeDocument/2006/relationships/image" Target="../media/image761.png"/><Relationship Id="rId109" Type="http://schemas.openxmlformats.org/officeDocument/2006/relationships/image" Target="../media/image829.png"/><Relationship Id="rId34" Type="http://schemas.openxmlformats.org/officeDocument/2006/relationships/customXml" Target="../ink/ink7611.xml"/><Relationship Id="rId50" Type="http://schemas.openxmlformats.org/officeDocument/2006/relationships/customXml" Target="../ink/ink7619.xml"/><Relationship Id="rId55" Type="http://schemas.openxmlformats.org/officeDocument/2006/relationships/image" Target="../media/image770.png"/><Relationship Id="rId76" Type="http://schemas.openxmlformats.org/officeDocument/2006/relationships/customXml" Target="../ink/ink7632.xml"/><Relationship Id="rId97" Type="http://schemas.openxmlformats.org/officeDocument/2006/relationships/image" Target="../media/image823.png"/><Relationship Id="rId104" Type="http://schemas.openxmlformats.org/officeDocument/2006/relationships/customXml" Target="../ink/ink7646.xml"/><Relationship Id="rId120" Type="http://schemas.openxmlformats.org/officeDocument/2006/relationships/customXml" Target="../ink/ink7654.xml"/><Relationship Id="rId125" Type="http://schemas.openxmlformats.org/officeDocument/2006/relationships/image" Target="../media/image839.png"/><Relationship Id="rId7" Type="http://schemas.openxmlformats.org/officeDocument/2006/relationships/image" Target="../media/image745.png"/><Relationship Id="rId71" Type="http://schemas.openxmlformats.org/officeDocument/2006/relationships/image" Target="../media/image810.png"/><Relationship Id="rId92" Type="http://schemas.openxmlformats.org/officeDocument/2006/relationships/customXml" Target="../ink/ink7640.xml"/><Relationship Id="rId2" Type="http://schemas.openxmlformats.org/officeDocument/2006/relationships/customXml" Target="../ink/ink7595.xml"/><Relationship Id="rId29" Type="http://schemas.openxmlformats.org/officeDocument/2006/relationships/image" Target="../media/image756.png"/><Relationship Id="rId24" Type="http://schemas.openxmlformats.org/officeDocument/2006/relationships/customXml" Target="../ink/ink7606.xml"/><Relationship Id="rId40" Type="http://schemas.openxmlformats.org/officeDocument/2006/relationships/customXml" Target="../ink/ink7614.xml"/><Relationship Id="rId45" Type="http://schemas.openxmlformats.org/officeDocument/2006/relationships/image" Target="../media/image764.png"/><Relationship Id="rId66" Type="http://schemas.openxmlformats.org/officeDocument/2006/relationships/customXml" Target="../ink/ink7627.xml"/><Relationship Id="rId87" Type="http://schemas.openxmlformats.org/officeDocument/2006/relationships/image" Target="../media/image818.png"/><Relationship Id="rId110" Type="http://schemas.openxmlformats.org/officeDocument/2006/relationships/customXml" Target="../ink/ink7649.xml"/><Relationship Id="rId115" Type="http://schemas.openxmlformats.org/officeDocument/2006/relationships/image" Target="../media/image834.png"/><Relationship Id="rId131" Type="http://schemas.openxmlformats.org/officeDocument/2006/relationships/image" Target="../media/image842.png"/><Relationship Id="rId61" Type="http://schemas.openxmlformats.org/officeDocument/2006/relationships/image" Target="../media/image773.png"/><Relationship Id="rId82" Type="http://schemas.openxmlformats.org/officeDocument/2006/relationships/customXml" Target="../ink/ink7635.xml"/><Relationship Id="rId19" Type="http://schemas.openxmlformats.org/officeDocument/2006/relationships/image" Target="../media/image751.png"/><Relationship Id="rId14" Type="http://schemas.openxmlformats.org/officeDocument/2006/relationships/customXml" Target="../ink/ink7601.xml"/><Relationship Id="rId30" Type="http://schemas.openxmlformats.org/officeDocument/2006/relationships/customXml" Target="../ink/ink7609.xml"/><Relationship Id="rId35" Type="http://schemas.openxmlformats.org/officeDocument/2006/relationships/image" Target="../media/image759.png"/><Relationship Id="rId56" Type="http://schemas.openxmlformats.org/officeDocument/2006/relationships/customXml" Target="../ink/ink7622.xml"/><Relationship Id="rId77" Type="http://schemas.openxmlformats.org/officeDocument/2006/relationships/image" Target="../media/image813.png"/><Relationship Id="rId100" Type="http://schemas.openxmlformats.org/officeDocument/2006/relationships/customXml" Target="../ink/ink7644.xml"/><Relationship Id="rId105" Type="http://schemas.openxmlformats.org/officeDocument/2006/relationships/image" Target="../media/image827.png"/><Relationship Id="rId126" Type="http://schemas.openxmlformats.org/officeDocument/2006/relationships/customXml" Target="../ink/ink7657.xml"/><Relationship Id="rId8" Type="http://schemas.openxmlformats.org/officeDocument/2006/relationships/customXml" Target="../ink/ink7598.xml"/><Relationship Id="rId51" Type="http://schemas.openxmlformats.org/officeDocument/2006/relationships/image" Target="../media/image768.png"/><Relationship Id="rId72" Type="http://schemas.openxmlformats.org/officeDocument/2006/relationships/customXml" Target="../ink/ink7630.xml"/><Relationship Id="rId93" Type="http://schemas.openxmlformats.org/officeDocument/2006/relationships/image" Target="../media/image821.png"/><Relationship Id="rId98" Type="http://schemas.openxmlformats.org/officeDocument/2006/relationships/customXml" Target="../ink/ink7643.xml"/><Relationship Id="rId121" Type="http://schemas.openxmlformats.org/officeDocument/2006/relationships/image" Target="../media/image837.png"/><Relationship Id="rId3" Type="http://schemas.openxmlformats.org/officeDocument/2006/relationships/image" Target="../media/image743.png"/><Relationship Id="rId25" Type="http://schemas.openxmlformats.org/officeDocument/2006/relationships/image" Target="../media/image754.png"/><Relationship Id="rId46" Type="http://schemas.openxmlformats.org/officeDocument/2006/relationships/customXml" Target="../ink/ink7617.xml"/><Relationship Id="rId67" Type="http://schemas.openxmlformats.org/officeDocument/2006/relationships/image" Target="../media/image808.png"/><Relationship Id="rId116" Type="http://schemas.openxmlformats.org/officeDocument/2006/relationships/customXml" Target="../ink/ink7652.xml"/><Relationship Id="rId20" Type="http://schemas.openxmlformats.org/officeDocument/2006/relationships/customXml" Target="../ink/ink7604.xml"/><Relationship Id="rId41" Type="http://schemas.openxmlformats.org/officeDocument/2006/relationships/image" Target="../media/image762.png"/><Relationship Id="rId62" Type="http://schemas.openxmlformats.org/officeDocument/2006/relationships/customXml" Target="../ink/ink7625.xml"/><Relationship Id="rId83" Type="http://schemas.openxmlformats.org/officeDocument/2006/relationships/image" Target="../media/image816.png"/><Relationship Id="rId88" Type="http://schemas.openxmlformats.org/officeDocument/2006/relationships/customXml" Target="../ink/ink7638.xml"/><Relationship Id="rId111" Type="http://schemas.openxmlformats.org/officeDocument/2006/relationships/image" Target="../media/image832.png"/><Relationship Id="rId132" Type="http://schemas.openxmlformats.org/officeDocument/2006/relationships/customXml" Target="../ink/ink7660.xml"/><Relationship Id="rId15" Type="http://schemas.openxmlformats.org/officeDocument/2006/relationships/image" Target="../media/image749.png"/><Relationship Id="rId36" Type="http://schemas.openxmlformats.org/officeDocument/2006/relationships/customXml" Target="../ink/ink7612.xml"/><Relationship Id="rId57" Type="http://schemas.openxmlformats.org/officeDocument/2006/relationships/image" Target="../media/image771.png"/><Relationship Id="rId106" Type="http://schemas.openxmlformats.org/officeDocument/2006/relationships/customXml" Target="../ink/ink7647.xml"/><Relationship Id="rId127" Type="http://schemas.openxmlformats.org/officeDocument/2006/relationships/image" Target="../media/image840.png"/><Relationship Id="rId10" Type="http://schemas.openxmlformats.org/officeDocument/2006/relationships/customXml" Target="../ink/ink7599.xml"/><Relationship Id="rId31" Type="http://schemas.openxmlformats.org/officeDocument/2006/relationships/image" Target="../media/image757.png"/><Relationship Id="rId52" Type="http://schemas.openxmlformats.org/officeDocument/2006/relationships/customXml" Target="../ink/ink7620.xml"/><Relationship Id="rId73" Type="http://schemas.openxmlformats.org/officeDocument/2006/relationships/image" Target="../media/image811.png"/><Relationship Id="rId78" Type="http://schemas.openxmlformats.org/officeDocument/2006/relationships/customXml" Target="../ink/ink7633.xml"/><Relationship Id="rId94" Type="http://schemas.openxmlformats.org/officeDocument/2006/relationships/customXml" Target="../ink/ink7641.xml"/><Relationship Id="rId99" Type="http://schemas.openxmlformats.org/officeDocument/2006/relationships/image" Target="../media/image824.png"/><Relationship Id="rId101" Type="http://schemas.openxmlformats.org/officeDocument/2006/relationships/image" Target="../media/image825.png"/><Relationship Id="rId122" Type="http://schemas.openxmlformats.org/officeDocument/2006/relationships/customXml" Target="../ink/ink7655.xml"/><Relationship Id="rId4" Type="http://schemas.openxmlformats.org/officeDocument/2006/relationships/customXml" Target="../ink/ink7596.xml"/><Relationship Id="rId9" Type="http://schemas.openxmlformats.org/officeDocument/2006/relationships/image" Target="../media/image746.png"/><Relationship Id="rId26" Type="http://schemas.openxmlformats.org/officeDocument/2006/relationships/customXml" Target="../ink/ink7607.xml"/><Relationship Id="rId47" Type="http://schemas.openxmlformats.org/officeDocument/2006/relationships/image" Target="../media/image765.png"/><Relationship Id="rId68" Type="http://schemas.openxmlformats.org/officeDocument/2006/relationships/customXml" Target="../ink/ink7628.xml"/><Relationship Id="rId89" Type="http://schemas.openxmlformats.org/officeDocument/2006/relationships/image" Target="../media/image819.png"/><Relationship Id="rId112" Type="http://schemas.openxmlformats.org/officeDocument/2006/relationships/customXml" Target="../ink/ink7650.xml"/><Relationship Id="rId133" Type="http://schemas.openxmlformats.org/officeDocument/2006/relationships/image" Target="../media/image843.png"/></Relationships>
</file>

<file path=ppt/slides/_rels/slide16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35.png"/><Relationship Id="rId21" Type="http://schemas.openxmlformats.org/officeDocument/2006/relationships/image" Target="../media/image752.png"/><Relationship Id="rId42" Type="http://schemas.openxmlformats.org/officeDocument/2006/relationships/customXml" Target="../ink/ink7681.xml"/><Relationship Id="rId63" Type="http://schemas.openxmlformats.org/officeDocument/2006/relationships/image" Target="../media/image774.png"/><Relationship Id="rId84" Type="http://schemas.openxmlformats.org/officeDocument/2006/relationships/customXml" Target="../ink/ink7702.xml"/><Relationship Id="rId16" Type="http://schemas.openxmlformats.org/officeDocument/2006/relationships/customXml" Target="../ink/ink7668.xml"/><Relationship Id="rId107" Type="http://schemas.openxmlformats.org/officeDocument/2006/relationships/image" Target="../media/image828.png"/><Relationship Id="rId11" Type="http://schemas.openxmlformats.org/officeDocument/2006/relationships/image" Target="../media/image747.png"/><Relationship Id="rId32" Type="http://schemas.openxmlformats.org/officeDocument/2006/relationships/customXml" Target="../ink/ink7676.xml"/><Relationship Id="rId37" Type="http://schemas.openxmlformats.org/officeDocument/2006/relationships/image" Target="../media/image760.png"/><Relationship Id="rId53" Type="http://schemas.openxmlformats.org/officeDocument/2006/relationships/image" Target="../media/image769.png"/><Relationship Id="rId58" Type="http://schemas.openxmlformats.org/officeDocument/2006/relationships/customXml" Target="../ink/ink7689.xml"/><Relationship Id="rId74" Type="http://schemas.openxmlformats.org/officeDocument/2006/relationships/customXml" Target="../ink/ink7697.xml"/><Relationship Id="rId79" Type="http://schemas.openxmlformats.org/officeDocument/2006/relationships/image" Target="../media/image814.png"/><Relationship Id="rId102" Type="http://schemas.openxmlformats.org/officeDocument/2006/relationships/customXml" Target="../ink/ink7711.xml"/><Relationship Id="rId123" Type="http://schemas.openxmlformats.org/officeDocument/2006/relationships/image" Target="../media/image838.png"/><Relationship Id="rId128" Type="http://schemas.openxmlformats.org/officeDocument/2006/relationships/customXml" Target="../ink/ink7724.xml"/><Relationship Id="rId5" Type="http://schemas.openxmlformats.org/officeDocument/2006/relationships/image" Target="../media/image744.png"/><Relationship Id="rId90" Type="http://schemas.openxmlformats.org/officeDocument/2006/relationships/customXml" Target="../ink/ink7705.xml"/><Relationship Id="rId95" Type="http://schemas.openxmlformats.org/officeDocument/2006/relationships/image" Target="../media/image822.png"/><Relationship Id="rId22" Type="http://schemas.openxmlformats.org/officeDocument/2006/relationships/customXml" Target="../ink/ink7671.xml"/><Relationship Id="rId27" Type="http://schemas.openxmlformats.org/officeDocument/2006/relationships/image" Target="../media/image755.png"/><Relationship Id="rId43" Type="http://schemas.openxmlformats.org/officeDocument/2006/relationships/image" Target="../media/image763.png"/><Relationship Id="rId48" Type="http://schemas.openxmlformats.org/officeDocument/2006/relationships/customXml" Target="../ink/ink7684.xml"/><Relationship Id="rId64" Type="http://schemas.openxmlformats.org/officeDocument/2006/relationships/customXml" Target="../ink/ink7692.xml"/><Relationship Id="rId69" Type="http://schemas.openxmlformats.org/officeDocument/2006/relationships/image" Target="../media/image809.png"/><Relationship Id="rId113" Type="http://schemas.openxmlformats.org/officeDocument/2006/relationships/image" Target="../media/image833.png"/><Relationship Id="rId118" Type="http://schemas.openxmlformats.org/officeDocument/2006/relationships/customXml" Target="../ink/ink7719.xml"/><Relationship Id="rId134" Type="http://schemas.openxmlformats.org/officeDocument/2006/relationships/customXml" Target="../ink/ink7727.xml"/><Relationship Id="rId80" Type="http://schemas.openxmlformats.org/officeDocument/2006/relationships/customXml" Target="../ink/ink7700.xml"/><Relationship Id="rId85" Type="http://schemas.openxmlformats.org/officeDocument/2006/relationships/image" Target="../media/image817.png"/><Relationship Id="rId12" Type="http://schemas.openxmlformats.org/officeDocument/2006/relationships/customXml" Target="../ink/ink7666.xml"/><Relationship Id="rId17" Type="http://schemas.openxmlformats.org/officeDocument/2006/relationships/image" Target="../media/image750.png"/><Relationship Id="rId33" Type="http://schemas.openxmlformats.org/officeDocument/2006/relationships/image" Target="../media/image758.png"/><Relationship Id="rId38" Type="http://schemas.openxmlformats.org/officeDocument/2006/relationships/customXml" Target="../ink/ink7679.xml"/><Relationship Id="rId59" Type="http://schemas.openxmlformats.org/officeDocument/2006/relationships/image" Target="../media/image772.png"/><Relationship Id="rId103" Type="http://schemas.openxmlformats.org/officeDocument/2006/relationships/image" Target="../media/image826.png"/><Relationship Id="rId108" Type="http://schemas.openxmlformats.org/officeDocument/2006/relationships/customXml" Target="../ink/ink7714.xml"/><Relationship Id="rId124" Type="http://schemas.openxmlformats.org/officeDocument/2006/relationships/customXml" Target="../ink/ink7722.xml"/><Relationship Id="rId129" Type="http://schemas.openxmlformats.org/officeDocument/2006/relationships/image" Target="../media/image841.png"/><Relationship Id="rId54" Type="http://schemas.openxmlformats.org/officeDocument/2006/relationships/customXml" Target="../ink/ink7687.xml"/><Relationship Id="rId70" Type="http://schemas.openxmlformats.org/officeDocument/2006/relationships/customXml" Target="../ink/ink7695.xml"/><Relationship Id="rId75" Type="http://schemas.openxmlformats.org/officeDocument/2006/relationships/image" Target="../media/image812.png"/><Relationship Id="rId91" Type="http://schemas.openxmlformats.org/officeDocument/2006/relationships/image" Target="../media/image820.png"/><Relationship Id="rId96" Type="http://schemas.openxmlformats.org/officeDocument/2006/relationships/customXml" Target="../ink/ink770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663.xml"/><Relationship Id="rId23" Type="http://schemas.openxmlformats.org/officeDocument/2006/relationships/image" Target="../media/image753.png"/><Relationship Id="rId28" Type="http://schemas.openxmlformats.org/officeDocument/2006/relationships/customXml" Target="../ink/ink7674.xml"/><Relationship Id="rId49" Type="http://schemas.openxmlformats.org/officeDocument/2006/relationships/image" Target="../media/image766.png"/><Relationship Id="rId114" Type="http://schemas.openxmlformats.org/officeDocument/2006/relationships/customXml" Target="../ink/ink7717.xml"/><Relationship Id="rId119" Type="http://schemas.openxmlformats.org/officeDocument/2006/relationships/image" Target="../media/image836.png"/><Relationship Id="rId44" Type="http://schemas.openxmlformats.org/officeDocument/2006/relationships/customXml" Target="../ink/ink7682.xml"/><Relationship Id="rId60" Type="http://schemas.openxmlformats.org/officeDocument/2006/relationships/customXml" Target="../ink/ink7690.xml"/><Relationship Id="rId65" Type="http://schemas.openxmlformats.org/officeDocument/2006/relationships/image" Target="../media/image775.png"/><Relationship Id="rId81" Type="http://schemas.openxmlformats.org/officeDocument/2006/relationships/image" Target="../media/image815.png"/><Relationship Id="rId86" Type="http://schemas.openxmlformats.org/officeDocument/2006/relationships/customXml" Target="../ink/ink7703.xml"/><Relationship Id="rId130" Type="http://schemas.openxmlformats.org/officeDocument/2006/relationships/customXml" Target="../ink/ink7725.xml"/><Relationship Id="rId135" Type="http://schemas.openxmlformats.org/officeDocument/2006/relationships/image" Target="../media/image844.png"/><Relationship Id="rId13" Type="http://schemas.openxmlformats.org/officeDocument/2006/relationships/image" Target="../media/image748.png"/><Relationship Id="rId18" Type="http://schemas.openxmlformats.org/officeDocument/2006/relationships/customXml" Target="../ink/ink7669.xml"/><Relationship Id="rId39" Type="http://schemas.openxmlformats.org/officeDocument/2006/relationships/image" Target="../media/image761.png"/><Relationship Id="rId109" Type="http://schemas.openxmlformats.org/officeDocument/2006/relationships/image" Target="../media/image829.png"/><Relationship Id="rId34" Type="http://schemas.openxmlformats.org/officeDocument/2006/relationships/customXml" Target="../ink/ink7677.xml"/><Relationship Id="rId50" Type="http://schemas.openxmlformats.org/officeDocument/2006/relationships/customXml" Target="../ink/ink7685.xml"/><Relationship Id="rId55" Type="http://schemas.openxmlformats.org/officeDocument/2006/relationships/image" Target="../media/image770.png"/><Relationship Id="rId76" Type="http://schemas.openxmlformats.org/officeDocument/2006/relationships/customXml" Target="../ink/ink7698.xml"/><Relationship Id="rId97" Type="http://schemas.openxmlformats.org/officeDocument/2006/relationships/image" Target="../media/image823.png"/><Relationship Id="rId104" Type="http://schemas.openxmlformats.org/officeDocument/2006/relationships/customXml" Target="../ink/ink7712.xml"/><Relationship Id="rId120" Type="http://schemas.openxmlformats.org/officeDocument/2006/relationships/customXml" Target="../ink/ink7720.xml"/><Relationship Id="rId125" Type="http://schemas.openxmlformats.org/officeDocument/2006/relationships/image" Target="../media/image839.png"/><Relationship Id="rId7" Type="http://schemas.openxmlformats.org/officeDocument/2006/relationships/image" Target="../media/image745.png"/><Relationship Id="rId71" Type="http://schemas.openxmlformats.org/officeDocument/2006/relationships/image" Target="../media/image810.png"/><Relationship Id="rId92" Type="http://schemas.openxmlformats.org/officeDocument/2006/relationships/customXml" Target="../ink/ink7706.xml"/><Relationship Id="rId2" Type="http://schemas.openxmlformats.org/officeDocument/2006/relationships/customXml" Target="../ink/ink7661.xml"/><Relationship Id="rId29" Type="http://schemas.openxmlformats.org/officeDocument/2006/relationships/image" Target="../media/image756.png"/><Relationship Id="rId24" Type="http://schemas.openxmlformats.org/officeDocument/2006/relationships/customXml" Target="../ink/ink7672.xml"/><Relationship Id="rId40" Type="http://schemas.openxmlformats.org/officeDocument/2006/relationships/customXml" Target="../ink/ink7680.xml"/><Relationship Id="rId45" Type="http://schemas.openxmlformats.org/officeDocument/2006/relationships/image" Target="../media/image764.png"/><Relationship Id="rId66" Type="http://schemas.openxmlformats.org/officeDocument/2006/relationships/customXml" Target="../ink/ink7693.xml"/><Relationship Id="rId87" Type="http://schemas.openxmlformats.org/officeDocument/2006/relationships/image" Target="../media/image818.png"/><Relationship Id="rId110" Type="http://schemas.openxmlformats.org/officeDocument/2006/relationships/customXml" Target="../ink/ink7715.xml"/><Relationship Id="rId115" Type="http://schemas.openxmlformats.org/officeDocument/2006/relationships/image" Target="../media/image834.png"/><Relationship Id="rId131" Type="http://schemas.openxmlformats.org/officeDocument/2006/relationships/image" Target="../media/image842.png"/><Relationship Id="rId136" Type="http://schemas.openxmlformats.org/officeDocument/2006/relationships/customXml" Target="../ink/ink7728.xml"/><Relationship Id="rId61" Type="http://schemas.openxmlformats.org/officeDocument/2006/relationships/image" Target="../media/image773.png"/><Relationship Id="rId82" Type="http://schemas.openxmlformats.org/officeDocument/2006/relationships/customXml" Target="../ink/ink7701.xml"/><Relationship Id="rId19" Type="http://schemas.openxmlformats.org/officeDocument/2006/relationships/image" Target="../media/image751.png"/><Relationship Id="rId14" Type="http://schemas.openxmlformats.org/officeDocument/2006/relationships/customXml" Target="../ink/ink7667.xml"/><Relationship Id="rId30" Type="http://schemas.openxmlformats.org/officeDocument/2006/relationships/customXml" Target="../ink/ink7675.xml"/><Relationship Id="rId35" Type="http://schemas.openxmlformats.org/officeDocument/2006/relationships/image" Target="../media/image759.png"/><Relationship Id="rId56" Type="http://schemas.openxmlformats.org/officeDocument/2006/relationships/customXml" Target="../ink/ink7688.xml"/><Relationship Id="rId77" Type="http://schemas.openxmlformats.org/officeDocument/2006/relationships/image" Target="../media/image813.png"/><Relationship Id="rId100" Type="http://schemas.openxmlformats.org/officeDocument/2006/relationships/customXml" Target="../ink/ink7710.xml"/><Relationship Id="rId105" Type="http://schemas.openxmlformats.org/officeDocument/2006/relationships/image" Target="../media/image827.png"/><Relationship Id="rId126" Type="http://schemas.openxmlformats.org/officeDocument/2006/relationships/customXml" Target="../ink/ink7723.xml"/><Relationship Id="rId8" Type="http://schemas.openxmlformats.org/officeDocument/2006/relationships/customXml" Target="../ink/ink7664.xml"/><Relationship Id="rId51" Type="http://schemas.openxmlformats.org/officeDocument/2006/relationships/image" Target="../media/image768.png"/><Relationship Id="rId72" Type="http://schemas.openxmlformats.org/officeDocument/2006/relationships/customXml" Target="../ink/ink7696.xml"/><Relationship Id="rId93" Type="http://schemas.openxmlformats.org/officeDocument/2006/relationships/image" Target="../media/image821.png"/><Relationship Id="rId98" Type="http://schemas.openxmlformats.org/officeDocument/2006/relationships/customXml" Target="../ink/ink7709.xml"/><Relationship Id="rId121" Type="http://schemas.openxmlformats.org/officeDocument/2006/relationships/image" Target="../media/image837.png"/><Relationship Id="rId3" Type="http://schemas.openxmlformats.org/officeDocument/2006/relationships/image" Target="../media/image743.png"/><Relationship Id="rId25" Type="http://schemas.openxmlformats.org/officeDocument/2006/relationships/image" Target="../media/image754.png"/><Relationship Id="rId46" Type="http://schemas.openxmlformats.org/officeDocument/2006/relationships/customXml" Target="../ink/ink7683.xml"/><Relationship Id="rId67" Type="http://schemas.openxmlformats.org/officeDocument/2006/relationships/image" Target="../media/image808.png"/><Relationship Id="rId116" Type="http://schemas.openxmlformats.org/officeDocument/2006/relationships/customXml" Target="../ink/ink7718.xml"/><Relationship Id="rId137" Type="http://schemas.openxmlformats.org/officeDocument/2006/relationships/image" Target="../media/image845.png"/><Relationship Id="rId20" Type="http://schemas.openxmlformats.org/officeDocument/2006/relationships/customXml" Target="../ink/ink7670.xml"/><Relationship Id="rId41" Type="http://schemas.openxmlformats.org/officeDocument/2006/relationships/image" Target="../media/image762.png"/><Relationship Id="rId62" Type="http://schemas.openxmlformats.org/officeDocument/2006/relationships/customXml" Target="../ink/ink7691.xml"/><Relationship Id="rId83" Type="http://schemas.openxmlformats.org/officeDocument/2006/relationships/image" Target="../media/image816.png"/><Relationship Id="rId88" Type="http://schemas.openxmlformats.org/officeDocument/2006/relationships/customXml" Target="../ink/ink7704.xml"/><Relationship Id="rId111" Type="http://schemas.openxmlformats.org/officeDocument/2006/relationships/image" Target="../media/image832.png"/><Relationship Id="rId132" Type="http://schemas.openxmlformats.org/officeDocument/2006/relationships/customXml" Target="../ink/ink7726.xml"/><Relationship Id="rId15" Type="http://schemas.openxmlformats.org/officeDocument/2006/relationships/image" Target="../media/image749.png"/><Relationship Id="rId36" Type="http://schemas.openxmlformats.org/officeDocument/2006/relationships/customXml" Target="../ink/ink7678.xml"/><Relationship Id="rId57" Type="http://schemas.openxmlformats.org/officeDocument/2006/relationships/image" Target="../media/image771.png"/><Relationship Id="rId106" Type="http://schemas.openxmlformats.org/officeDocument/2006/relationships/customXml" Target="../ink/ink7713.xml"/><Relationship Id="rId127" Type="http://schemas.openxmlformats.org/officeDocument/2006/relationships/image" Target="../media/image840.png"/><Relationship Id="rId10" Type="http://schemas.openxmlformats.org/officeDocument/2006/relationships/customXml" Target="../ink/ink7665.xml"/><Relationship Id="rId31" Type="http://schemas.openxmlformats.org/officeDocument/2006/relationships/image" Target="../media/image757.png"/><Relationship Id="rId52" Type="http://schemas.openxmlformats.org/officeDocument/2006/relationships/customXml" Target="../ink/ink7686.xml"/><Relationship Id="rId73" Type="http://schemas.openxmlformats.org/officeDocument/2006/relationships/image" Target="../media/image811.png"/><Relationship Id="rId78" Type="http://schemas.openxmlformats.org/officeDocument/2006/relationships/customXml" Target="../ink/ink7699.xml"/><Relationship Id="rId94" Type="http://schemas.openxmlformats.org/officeDocument/2006/relationships/customXml" Target="../ink/ink7707.xml"/><Relationship Id="rId99" Type="http://schemas.openxmlformats.org/officeDocument/2006/relationships/image" Target="../media/image824.png"/><Relationship Id="rId101" Type="http://schemas.openxmlformats.org/officeDocument/2006/relationships/image" Target="../media/image825.png"/><Relationship Id="rId122" Type="http://schemas.openxmlformats.org/officeDocument/2006/relationships/customXml" Target="../ink/ink7721.xml"/><Relationship Id="rId4" Type="http://schemas.openxmlformats.org/officeDocument/2006/relationships/customXml" Target="../ink/ink7662.xml"/><Relationship Id="rId9" Type="http://schemas.openxmlformats.org/officeDocument/2006/relationships/image" Target="../media/image746.png"/><Relationship Id="rId26" Type="http://schemas.openxmlformats.org/officeDocument/2006/relationships/customXml" Target="../ink/ink7673.xml"/><Relationship Id="rId47" Type="http://schemas.openxmlformats.org/officeDocument/2006/relationships/image" Target="../media/image765.png"/><Relationship Id="rId68" Type="http://schemas.openxmlformats.org/officeDocument/2006/relationships/customXml" Target="../ink/ink7694.xml"/><Relationship Id="rId89" Type="http://schemas.openxmlformats.org/officeDocument/2006/relationships/image" Target="../media/image819.png"/><Relationship Id="rId112" Type="http://schemas.openxmlformats.org/officeDocument/2006/relationships/customXml" Target="../ink/ink7716.xml"/><Relationship Id="rId133" Type="http://schemas.openxmlformats.org/officeDocument/2006/relationships/image" Target="../media/image843.png"/></Relationships>
</file>

<file path=ppt/slides/_rels/slide16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35.png"/><Relationship Id="rId21" Type="http://schemas.openxmlformats.org/officeDocument/2006/relationships/image" Target="../media/image752.png"/><Relationship Id="rId42" Type="http://schemas.openxmlformats.org/officeDocument/2006/relationships/customXml" Target="../ink/ink7749.xml"/><Relationship Id="rId63" Type="http://schemas.openxmlformats.org/officeDocument/2006/relationships/image" Target="../media/image774.png"/><Relationship Id="rId84" Type="http://schemas.openxmlformats.org/officeDocument/2006/relationships/customXml" Target="../ink/ink7770.xml"/><Relationship Id="rId138" Type="http://schemas.openxmlformats.org/officeDocument/2006/relationships/customXml" Target="../ink/ink7797.xml"/><Relationship Id="rId107" Type="http://schemas.openxmlformats.org/officeDocument/2006/relationships/image" Target="../media/image828.png"/><Relationship Id="rId11" Type="http://schemas.openxmlformats.org/officeDocument/2006/relationships/image" Target="../media/image747.png"/><Relationship Id="rId32" Type="http://schemas.openxmlformats.org/officeDocument/2006/relationships/customXml" Target="../ink/ink7744.xml"/><Relationship Id="rId37" Type="http://schemas.openxmlformats.org/officeDocument/2006/relationships/image" Target="../media/image760.png"/><Relationship Id="rId53" Type="http://schemas.openxmlformats.org/officeDocument/2006/relationships/image" Target="../media/image769.png"/><Relationship Id="rId58" Type="http://schemas.openxmlformats.org/officeDocument/2006/relationships/customXml" Target="../ink/ink7757.xml"/><Relationship Id="rId74" Type="http://schemas.openxmlformats.org/officeDocument/2006/relationships/customXml" Target="../ink/ink7765.xml"/><Relationship Id="rId79" Type="http://schemas.openxmlformats.org/officeDocument/2006/relationships/image" Target="../media/image814.png"/><Relationship Id="rId102" Type="http://schemas.openxmlformats.org/officeDocument/2006/relationships/customXml" Target="../ink/ink7779.xml"/><Relationship Id="rId123" Type="http://schemas.openxmlformats.org/officeDocument/2006/relationships/image" Target="../media/image838.png"/><Relationship Id="rId128" Type="http://schemas.openxmlformats.org/officeDocument/2006/relationships/customXml" Target="../ink/ink7792.xml"/><Relationship Id="rId5" Type="http://schemas.openxmlformats.org/officeDocument/2006/relationships/image" Target="../media/image744.png"/><Relationship Id="rId90" Type="http://schemas.openxmlformats.org/officeDocument/2006/relationships/customXml" Target="../ink/ink7773.xml"/><Relationship Id="rId95" Type="http://schemas.openxmlformats.org/officeDocument/2006/relationships/image" Target="../media/image822.png"/><Relationship Id="rId22" Type="http://schemas.openxmlformats.org/officeDocument/2006/relationships/customXml" Target="../ink/ink7739.xml"/><Relationship Id="rId27" Type="http://schemas.openxmlformats.org/officeDocument/2006/relationships/image" Target="../media/image755.png"/><Relationship Id="rId43" Type="http://schemas.openxmlformats.org/officeDocument/2006/relationships/image" Target="../media/image763.png"/><Relationship Id="rId48" Type="http://schemas.openxmlformats.org/officeDocument/2006/relationships/customXml" Target="../ink/ink7752.xml"/><Relationship Id="rId64" Type="http://schemas.openxmlformats.org/officeDocument/2006/relationships/customXml" Target="../ink/ink7760.xml"/><Relationship Id="rId69" Type="http://schemas.openxmlformats.org/officeDocument/2006/relationships/image" Target="../media/image809.png"/><Relationship Id="rId113" Type="http://schemas.openxmlformats.org/officeDocument/2006/relationships/image" Target="../media/image833.png"/><Relationship Id="rId118" Type="http://schemas.openxmlformats.org/officeDocument/2006/relationships/customXml" Target="../ink/ink7787.xml"/><Relationship Id="rId134" Type="http://schemas.openxmlformats.org/officeDocument/2006/relationships/customXml" Target="../ink/ink7795.xml"/><Relationship Id="rId139" Type="http://schemas.openxmlformats.org/officeDocument/2006/relationships/image" Target="../media/image846.png"/><Relationship Id="rId80" Type="http://schemas.openxmlformats.org/officeDocument/2006/relationships/customXml" Target="../ink/ink7768.xml"/><Relationship Id="rId85" Type="http://schemas.openxmlformats.org/officeDocument/2006/relationships/image" Target="../media/image817.png"/><Relationship Id="rId12" Type="http://schemas.openxmlformats.org/officeDocument/2006/relationships/customXml" Target="../ink/ink7734.xml"/><Relationship Id="rId17" Type="http://schemas.openxmlformats.org/officeDocument/2006/relationships/image" Target="../media/image750.png"/><Relationship Id="rId33" Type="http://schemas.openxmlformats.org/officeDocument/2006/relationships/image" Target="../media/image758.png"/><Relationship Id="rId38" Type="http://schemas.openxmlformats.org/officeDocument/2006/relationships/customXml" Target="../ink/ink7747.xml"/><Relationship Id="rId59" Type="http://schemas.openxmlformats.org/officeDocument/2006/relationships/image" Target="../media/image772.png"/><Relationship Id="rId103" Type="http://schemas.openxmlformats.org/officeDocument/2006/relationships/image" Target="../media/image826.png"/><Relationship Id="rId108" Type="http://schemas.openxmlformats.org/officeDocument/2006/relationships/customXml" Target="../ink/ink7782.xml"/><Relationship Id="rId124" Type="http://schemas.openxmlformats.org/officeDocument/2006/relationships/customXml" Target="../ink/ink7790.xml"/><Relationship Id="rId129" Type="http://schemas.openxmlformats.org/officeDocument/2006/relationships/image" Target="../media/image841.png"/><Relationship Id="rId54" Type="http://schemas.openxmlformats.org/officeDocument/2006/relationships/customXml" Target="../ink/ink7755.xml"/><Relationship Id="rId70" Type="http://schemas.openxmlformats.org/officeDocument/2006/relationships/customXml" Target="../ink/ink7763.xml"/><Relationship Id="rId75" Type="http://schemas.openxmlformats.org/officeDocument/2006/relationships/image" Target="../media/image812.png"/><Relationship Id="rId91" Type="http://schemas.openxmlformats.org/officeDocument/2006/relationships/image" Target="../media/image820.png"/><Relationship Id="rId96" Type="http://schemas.openxmlformats.org/officeDocument/2006/relationships/customXml" Target="../ink/ink7776.xml"/><Relationship Id="rId140" Type="http://schemas.openxmlformats.org/officeDocument/2006/relationships/customXml" Target="../ink/ink779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731.xml"/><Relationship Id="rId23" Type="http://schemas.openxmlformats.org/officeDocument/2006/relationships/image" Target="../media/image753.png"/><Relationship Id="rId28" Type="http://schemas.openxmlformats.org/officeDocument/2006/relationships/customXml" Target="../ink/ink7742.xml"/><Relationship Id="rId49" Type="http://schemas.openxmlformats.org/officeDocument/2006/relationships/image" Target="../media/image766.png"/><Relationship Id="rId114" Type="http://schemas.openxmlformats.org/officeDocument/2006/relationships/customXml" Target="../ink/ink7785.xml"/><Relationship Id="rId119" Type="http://schemas.openxmlformats.org/officeDocument/2006/relationships/image" Target="../media/image836.png"/><Relationship Id="rId44" Type="http://schemas.openxmlformats.org/officeDocument/2006/relationships/customXml" Target="../ink/ink7750.xml"/><Relationship Id="rId60" Type="http://schemas.openxmlformats.org/officeDocument/2006/relationships/customXml" Target="../ink/ink7758.xml"/><Relationship Id="rId65" Type="http://schemas.openxmlformats.org/officeDocument/2006/relationships/image" Target="../media/image775.png"/><Relationship Id="rId81" Type="http://schemas.openxmlformats.org/officeDocument/2006/relationships/image" Target="../media/image815.png"/><Relationship Id="rId86" Type="http://schemas.openxmlformats.org/officeDocument/2006/relationships/customXml" Target="../ink/ink7771.xml"/><Relationship Id="rId130" Type="http://schemas.openxmlformats.org/officeDocument/2006/relationships/customXml" Target="../ink/ink7793.xml"/><Relationship Id="rId135" Type="http://schemas.openxmlformats.org/officeDocument/2006/relationships/image" Target="../media/image844.png"/><Relationship Id="rId13" Type="http://schemas.openxmlformats.org/officeDocument/2006/relationships/image" Target="../media/image748.png"/><Relationship Id="rId18" Type="http://schemas.openxmlformats.org/officeDocument/2006/relationships/customXml" Target="../ink/ink7737.xml"/><Relationship Id="rId39" Type="http://schemas.openxmlformats.org/officeDocument/2006/relationships/image" Target="../media/image761.png"/><Relationship Id="rId109" Type="http://schemas.openxmlformats.org/officeDocument/2006/relationships/image" Target="../media/image829.png"/><Relationship Id="rId34" Type="http://schemas.openxmlformats.org/officeDocument/2006/relationships/customXml" Target="../ink/ink7745.xml"/><Relationship Id="rId50" Type="http://schemas.openxmlformats.org/officeDocument/2006/relationships/customXml" Target="../ink/ink7753.xml"/><Relationship Id="rId55" Type="http://schemas.openxmlformats.org/officeDocument/2006/relationships/image" Target="../media/image770.png"/><Relationship Id="rId76" Type="http://schemas.openxmlformats.org/officeDocument/2006/relationships/customXml" Target="../ink/ink7766.xml"/><Relationship Id="rId97" Type="http://schemas.openxmlformats.org/officeDocument/2006/relationships/image" Target="../media/image823.png"/><Relationship Id="rId104" Type="http://schemas.openxmlformats.org/officeDocument/2006/relationships/customXml" Target="../ink/ink7780.xml"/><Relationship Id="rId120" Type="http://schemas.openxmlformats.org/officeDocument/2006/relationships/customXml" Target="../ink/ink7788.xml"/><Relationship Id="rId125" Type="http://schemas.openxmlformats.org/officeDocument/2006/relationships/image" Target="../media/image839.png"/><Relationship Id="rId141" Type="http://schemas.openxmlformats.org/officeDocument/2006/relationships/image" Target="../media/image847.png"/><Relationship Id="rId7" Type="http://schemas.openxmlformats.org/officeDocument/2006/relationships/image" Target="../media/image745.png"/><Relationship Id="rId71" Type="http://schemas.openxmlformats.org/officeDocument/2006/relationships/image" Target="../media/image810.png"/><Relationship Id="rId92" Type="http://schemas.openxmlformats.org/officeDocument/2006/relationships/customXml" Target="../ink/ink7774.xml"/><Relationship Id="rId2" Type="http://schemas.openxmlformats.org/officeDocument/2006/relationships/customXml" Target="../ink/ink7729.xml"/><Relationship Id="rId29" Type="http://schemas.openxmlformats.org/officeDocument/2006/relationships/image" Target="../media/image756.png"/><Relationship Id="rId24" Type="http://schemas.openxmlformats.org/officeDocument/2006/relationships/customXml" Target="../ink/ink7740.xml"/><Relationship Id="rId40" Type="http://schemas.openxmlformats.org/officeDocument/2006/relationships/customXml" Target="../ink/ink7748.xml"/><Relationship Id="rId45" Type="http://schemas.openxmlformats.org/officeDocument/2006/relationships/image" Target="../media/image764.png"/><Relationship Id="rId66" Type="http://schemas.openxmlformats.org/officeDocument/2006/relationships/customXml" Target="../ink/ink7761.xml"/><Relationship Id="rId87" Type="http://schemas.openxmlformats.org/officeDocument/2006/relationships/image" Target="../media/image818.png"/><Relationship Id="rId110" Type="http://schemas.openxmlformats.org/officeDocument/2006/relationships/customXml" Target="../ink/ink7783.xml"/><Relationship Id="rId115" Type="http://schemas.openxmlformats.org/officeDocument/2006/relationships/image" Target="../media/image834.png"/><Relationship Id="rId131" Type="http://schemas.openxmlformats.org/officeDocument/2006/relationships/image" Target="../media/image842.png"/><Relationship Id="rId136" Type="http://schemas.openxmlformats.org/officeDocument/2006/relationships/customXml" Target="../ink/ink7796.xml"/><Relationship Id="rId61" Type="http://schemas.openxmlformats.org/officeDocument/2006/relationships/image" Target="../media/image773.png"/><Relationship Id="rId82" Type="http://schemas.openxmlformats.org/officeDocument/2006/relationships/customXml" Target="../ink/ink7769.xml"/><Relationship Id="rId19" Type="http://schemas.openxmlformats.org/officeDocument/2006/relationships/image" Target="../media/image751.png"/><Relationship Id="rId14" Type="http://schemas.openxmlformats.org/officeDocument/2006/relationships/customXml" Target="../ink/ink7735.xml"/><Relationship Id="rId30" Type="http://schemas.openxmlformats.org/officeDocument/2006/relationships/customXml" Target="../ink/ink7743.xml"/><Relationship Id="rId35" Type="http://schemas.openxmlformats.org/officeDocument/2006/relationships/image" Target="../media/image759.png"/><Relationship Id="rId56" Type="http://schemas.openxmlformats.org/officeDocument/2006/relationships/customXml" Target="../ink/ink7756.xml"/><Relationship Id="rId77" Type="http://schemas.openxmlformats.org/officeDocument/2006/relationships/image" Target="../media/image813.png"/><Relationship Id="rId100" Type="http://schemas.openxmlformats.org/officeDocument/2006/relationships/customXml" Target="../ink/ink7778.xml"/><Relationship Id="rId105" Type="http://schemas.openxmlformats.org/officeDocument/2006/relationships/image" Target="../media/image827.png"/><Relationship Id="rId126" Type="http://schemas.openxmlformats.org/officeDocument/2006/relationships/customXml" Target="../ink/ink7791.xml"/><Relationship Id="rId8" Type="http://schemas.openxmlformats.org/officeDocument/2006/relationships/customXml" Target="../ink/ink7732.xml"/><Relationship Id="rId51" Type="http://schemas.openxmlformats.org/officeDocument/2006/relationships/image" Target="../media/image768.png"/><Relationship Id="rId72" Type="http://schemas.openxmlformats.org/officeDocument/2006/relationships/customXml" Target="../ink/ink7764.xml"/><Relationship Id="rId93" Type="http://schemas.openxmlformats.org/officeDocument/2006/relationships/image" Target="../media/image821.png"/><Relationship Id="rId98" Type="http://schemas.openxmlformats.org/officeDocument/2006/relationships/customXml" Target="../ink/ink7777.xml"/><Relationship Id="rId121" Type="http://schemas.openxmlformats.org/officeDocument/2006/relationships/image" Target="../media/image837.png"/><Relationship Id="rId142" Type="http://schemas.openxmlformats.org/officeDocument/2006/relationships/customXml" Target="../ink/ink7799.xml"/><Relationship Id="rId3" Type="http://schemas.openxmlformats.org/officeDocument/2006/relationships/image" Target="../media/image743.png"/><Relationship Id="rId25" Type="http://schemas.openxmlformats.org/officeDocument/2006/relationships/image" Target="../media/image754.png"/><Relationship Id="rId46" Type="http://schemas.openxmlformats.org/officeDocument/2006/relationships/customXml" Target="../ink/ink7751.xml"/><Relationship Id="rId67" Type="http://schemas.openxmlformats.org/officeDocument/2006/relationships/image" Target="../media/image808.png"/><Relationship Id="rId116" Type="http://schemas.openxmlformats.org/officeDocument/2006/relationships/customXml" Target="../ink/ink7786.xml"/><Relationship Id="rId137" Type="http://schemas.openxmlformats.org/officeDocument/2006/relationships/image" Target="../media/image845.png"/><Relationship Id="rId20" Type="http://schemas.openxmlformats.org/officeDocument/2006/relationships/customXml" Target="../ink/ink7738.xml"/><Relationship Id="rId41" Type="http://schemas.openxmlformats.org/officeDocument/2006/relationships/image" Target="../media/image762.png"/><Relationship Id="rId62" Type="http://schemas.openxmlformats.org/officeDocument/2006/relationships/customXml" Target="../ink/ink7759.xml"/><Relationship Id="rId83" Type="http://schemas.openxmlformats.org/officeDocument/2006/relationships/image" Target="../media/image816.png"/><Relationship Id="rId88" Type="http://schemas.openxmlformats.org/officeDocument/2006/relationships/customXml" Target="../ink/ink7772.xml"/><Relationship Id="rId111" Type="http://schemas.openxmlformats.org/officeDocument/2006/relationships/image" Target="../media/image832.png"/><Relationship Id="rId132" Type="http://schemas.openxmlformats.org/officeDocument/2006/relationships/customXml" Target="../ink/ink7794.xml"/><Relationship Id="rId15" Type="http://schemas.openxmlformats.org/officeDocument/2006/relationships/image" Target="../media/image749.png"/><Relationship Id="rId36" Type="http://schemas.openxmlformats.org/officeDocument/2006/relationships/customXml" Target="../ink/ink7746.xml"/><Relationship Id="rId57" Type="http://schemas.openxmlformats.org/officeDocument/2006/relationships/image" Target="../media/image771.png"/><Relationship Id="rId106" Type="http://schemas.openxmlformats.org/officeDocument/2006/relationships/customXml" Target="../ink/ink7781.xml"/><Relationship Id="rId127" Type="http://schemas.openxmlformats.org/officeDocument/2006/relationships/image" Target="../media/image840.png"/><Relationship Id="rId10" Type="http://schemas.openxmlformats.org/officeDocument/2006/relationships/customXml" Target="../ink/ink7733.xml"/><Relationship Id="rId31" Type="http://schemas.openxmlformats.org/officeDocument/2006/relationships/image" Target="../media/image757.png"/><Relationship Id="rId52" Type="http://schemas.openxmlformats.org/officeDocument/2006/relationships/customXml" Target="../ink/ink7754.xml"/><Relationship Id="rId73" Type="http://schemas.openxmlformats.org/officeDocument/2006/relationships/image" Target="../media/image811.png"/><Relationship Id="rId78" Type="http://schemas.openxmlformats.org/officeDocument/2006/relationships/customXml" Target="../ink/ink7767.xml"/><Relationship Id="rId94" Type="http://schemas.openxmlformats.org/officeDocument/2006/relationships/customXml" Target="../ink/ink7775.xml"/><Relationship Id="rId99" Type="http://schemas.openxmlformats.org/officeDocument/2006/relationships/image" Target="../media/image824.png"/><Relationship Id="rId101" Type="http://schemas.openxmlformats.org/officeDocument/2006/relationships/image" Target="../media/image825.png"/><Relationship Id="rId122" Type="http://schemas.openxmlformats.org/officeDocument/2006/relationships/customXml" Target="../ink/ink7789.xml"/><Relationship Id="rId143" Type="http://schemas.openxmlformats.org/officeDocument/2006/relationships/image" Target="../media/image848.png"/><Relationship Id="rId4" Type="http://schemas.openxmlformats.org/officeDocument/2006/relationships/customXml" Target="../ink/ink7730.xml"/><Relationship Id="rId9" Type="http://schemas.openxmlformats.org/officeDocument/2006/relationships/image" Target="../media/image746.png"/><Relationship Id="rId26" Type="http://schemas.openxmlformats.org/officeDocument/2006/relationships/customXml" Target="../ink/ink7741.xml"/><Relationship Id="rId47" Type="http://schemas.openxmlformats.org/officeDocument/2006/relationships/image" Target="../media/image765.png"/><Relationship Id="rId68" Type="http://schemas.openxmlformats.org/officeDocument/2006/relationships/customXml" Target="../ink/ink7762.xml"/><Relationship Id="rId89" Type="http://schemas.openxmlformats.org/officeDocument/2006/relationships/image" Target="../media/image819.png"/><Relationship Id="rId112" Type="http://schemas.openxmlformats.org/officeDocument/2006/relationships/customXml" Target="../ink/ink7784.xml"/><Relationship Id="rId133" Type="http://schemas.openxmlformats.org/officeDocument/2006/relationships/image" Target="../media/image843.png"/><Relationship Id="rId16" Type="http://schemas.openxmlformats.org/officeDocument/2006/relationships/customXml" Target="../ink/ink7736.xml"/></Relationships>
</file>

<file path=ppt/slides/_rels/slide16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35.png"/><Relationship Id="rId21" Type="http://schemas.openxmlformats.org/officeDocument/2006/relationships/image" Target="../media/image752.png"/><Relationship Id="rId42" Type="http://schemas.openxmlformats.org/officeDocument/2006/relationships/customXml" Target="../ink/ink7820.xml"/><Relationship Id="rId63" Type="http://schemas.openxmlformats.org/officeDocument/2006/relationships/image" Target="../media/image774.png"/><Relationship Id="rId84" Type="http://schemas.openxmlformats.org/officeDocument/2006/relationships/customXml" Target="../ink/ink7841.xml"/><Relationship Id="rId138" Type="http://schemas.openxmlformats.org/officeDocument/2006/relationships/customXml" Target="../ink/ink7868.xml"/><Relationship Id="rId107" Type="http://schemas.openxmlformats.org/officeDocument/2006/relationships/image" Target="../media/image828.png"/><Relationship Id="rId11" Type="http://schemas.openxmlformats.org/officeDocument/2006/relationships/image" Target="../media/image747.png"/><Relationship Id="rId32" Type="http://schemas.openxmlformats.org/officeDocument/2006/relationships/customXml" Target="../ink/ink7815.xml"/><Relationship Id="rId53" Type="http://schemas.openxmlformats.org/officeDocument/2006/relationships/image" Target="../media/image769.png"/><Relationship Id="rId74" Type="http://schemas.openxmlformats.org/officeDocument/2006/relationships/customXml" Target="../ink/ink7836.xml"/><Relationship Id="rId128" Type="http://schemas.openxmlformats.org/officeDocument/2006/relationships/customXml" Target="../ink/ink7863.xml"/><Relationship Id="rId149" Type="http://schemas.openxmlformats.org/officeDocument/2006/relationships/image" Target="../media/image851.png"/><Relationship Id="rId5" Type="http://schemas.openxmlformats.org/officeDocument/2006/relationships/image" Target="../media/image744.png"/><Relationship Id="rId95" Type="http://schemas.openxmlformats.org/officeDocument/2006/relationships/image" Target="../media/image822.png"/><Relationship Id="rId22" Type="http://schemas.openxmlformats.org/officeDocument/2006/relationships/customXml" Target="../ink/ink7810.xml"/><Relationship Id="rId27" Type="http://schemas.openxmlformats.org/officeDocument/2006/relationships/image" Target="../media/image755.png"/><Relationship Id="rId43" Type="http://schemas.openxmlformats.org/officeDocument/2006/relationships/image" Target="../media/image763.png"/><Relationship Id="rId48" Type="http://schemas.openxmlformats.org/officeDocument/2006/relationships/customXml" Target="../ink/ink7823.xml"/><Relationship Id="rId64" Type="http://schemas.openxmlformats.org/officeDocument/2006/relationships/customXml" Target="../ink/ink7831.xml"/><Relationship Id="rId69" Type="http://schemas.openxmlformats.org/officeDocument/2006/relationships/image" Target="../media/image809.png"/><Relationship Id="rId113" Type="http://schemas.openxmlformats.org/officeDocument/2006/relationships/image" Target="../media/image833.png"/><Relationship Id="rId118" Type="http://schemas.openxmlformats.org/officeDocument/2006/relationships/customXml" Target="../ink/ink7858.xml"/><Relationship Id="rId134" Type="http://schemas.openxmlformats.org/officeDocument/2006/relationships/customXml" Target="../ink/ink7866.xml"/><Relationship Id="rId139" Type="http://schemas.openxmlformats.org/officeDocument/2006/relationships/image" Target="../media/image846.png"/><Relationship Id="rId80" Type="http://schemas.openxmlformats.org/officeDocument/2006/relationships/customXml" Target="../ink/ink7839.xml"/><Relationship Id="rId85" Type="http://schemas.openxmlformats.org/officeDocument/2006/relationships/image" Target="../media/image817.png"/><Relationship Id="rId150" Type="http://schemas.openxmlformats.org/officeDocument/2006/relationships/customXml" Target="../ink/ink7874.xml"/><Relationship Id="rId155" Type="http://schemas.openxmlformats.org/officeDocument/2006/relationships/image" Target="../media/image854.png"/><Relationship Id="rId12" Type="http://schemas.openxmlformats.org/officeDocument/2006/relationships/customXml" Target="../ink/ink7805.xml"/><Relationship Id="rId17" Type="http://schemas.openxmlformats.org/officeDocument/2006/relationships/image" Target="../media/image750.png"/><Relationship Id="rId33" Type="http://schemas.openxmlformats.org/officeDocument/2006/relationships/image" Target="../media/image758.png"/><Relationship Id="rId38" Type="http://schemas.openxmlformats.org/officeDocument/2006/relationships/customXml" Target="../ink/ink7818.xml"/><Relationship Id="rId59" Type="http://schemas.openxmlformats.org/officeDocument/2006/relationships/image" Target="../media/image772.png"/><Relationship Id="rId103" Type="http://schemas.openxmlformats.org/officeDocument/2006/relationships/image" Target="../media/image826.png"/><Relationship Id="rId108" Type="http://schemas.openxmlformats.org/officeDocument/2006/relationships/customXml" Target="../ink/ink7853.xml"/><Relationship Id="rId124" Type="http://schemas.openxmlformats.org/officeDocument/2006/relationships/customXml" Target="../ink/ink7861.xml"/><Relationship Id="rId129" Type="http://schemas.openxmlformats.org/officeDocument/2006/relationships/image" Target="../media/image841.png"/><Relationship Id="rId54" Type="http://schemas.openxmlformats.org/officeDocument/2006/relationships/customXml" Target="../ink/ink7826.xml"/><Relationship Id="rId70" Type="http://schemas.openxmlformats.org/officeDocument/2006/relationships/customXml" Target="../ink/ink7834.xml"/><Relationship Id="rId75" Type="http://schemas.openxmlformats.org/officeDocument/2006/relationships/image" Target="../media/image812.png"/><Relationship Id="rId91" Type="http://schemas.openxmlformats.org/officeDocument/2006/relationships/image" Target="../media/image820.png"/><Relationship Id="rId96" Type="http://schemas.openxmlformats.org/officeDocument/2006/relationships/customXml" Target="../ink/ink7847.xml"/><Relationship Id="rId140" Type="http://schemas.openxmlformats.org/officeDocument/2006/relationships/customXml" Target="../ink/ink7869.xml"/><Relationship Id="rId145" Type="http://schemas.openxmlformats.org/officeDocument/2006/relationships/image" Target="../media/image84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802.xml"/><Relationship Id="rId23" Type="http://schemas.openxmlformats.org/officeDocument/2006/relationships/image" Target="../media/image753.png"/><Relationship Id="rId28" Type="http://schemas.openxmlformats.org/officeDocument/2006/relationships/customXml" Target="../ink/ink7813.xml"/><Relationship Id="rId49" Type="http://schemas.openxmlformats.org/officeDocument/2006/relationships/image" Target="../media/image766.png"/><Relationship Id="rId114" Type="http://schemas.openxmlformats.org/officeDocument/2006/relationships/customXml" Target="../ink/ink7856.xml"/><Relationship Id="rId119" Type="http://schemas.openxmlformats.org/officeDocument/2006/relationships/image" Target="../media/image836.png"/><Relationship Id="rId44" Type="http://schemas.openxmlformats.org/officeDocument/2006/relationships/customXml" Target="../ink/ink7821.xml"/><Relationship Id="rId60" Type="http://schemas.openxmlformats.org/officeDocument/2006/relationships/customXml" Target="../ink/ink7829.xml"/><Relationship Id="rId65" Type="http://schemas.openxmlformats.org/officeDocument/2006/relationships/image" Target="../media/image775.png"/><Relationship Id="rId81" Type="http://schemas.openxmlformats.org/officeDocument/2006/relationships/image" Target="../media/image815.png"/><Relationship Id="rId86" Type="http://schemas.openxmlformats.org/officeDocument/2006/relationships/customXml" Target="../ink/ink7842.xml"/><Relationship Id="rId130" Type="http://schemas.openxmlformats.org/officeDocument/2006/relationships/customXml" Target="../ink/ink7864.xml"/><Relationship Id="rId135" Type="http://schemas.openxmlformats.org/officeDocument/2006/relationships/image" Target="../media/image844.png"/><Relationship Id="rId151" Type="http://schemas.openxmlformats.org/officeDocument/2006/relationships/image" Target="../media/image852.png"/><Relationship Id="rId13" Type="http://schemas.openxmlformats.org/officeDocument/2006/relationships/image" Target="../media/image748.png"/><Relationship Id="rId18" Type="http://schemas.openxmlformats.org/officeDocument/2006/relationships/customXml" Target="../ink/ink7808.xml"/><Relationship Id="rId39" Type="http://schemas.openxmlformats.org/officeDocument/2006/relationships/image" Target="../media/image761.png"/><Relationship Id="rId109" Type="http://schemas.openxmlformats.org/officeDocument/2006/relationships/image" Target="../media/image829.png"/><Relationship Id="rId34" Type="http://schemas.openxmlformats.org/officeDocument/2006/relationships/customXml" Target="../ink/ink7816.xml"/><Relationship Id="rId50" Type="http://schemas.openxmlformats.org/officeDocument/2006/relationships/customXml" Target="../ink/ink7824.xml"/><Relationship Id="rId55" Type="http://schemas.openxmlformats.org/officeDocument/2006/relationships/image" Target="../media/image770.png"/><Relationship Id="rId76" Type="http://schemas.openxmlformats.org/officeDocument/2006/relationships/customXml" Target="../ink/ink7837.xml"/><Relationship Id="rId97" Type="http://schemas.openxmlformats.org/officeDocument/2006/relationships/image" Target="../media/image823.png"/><Relationship Id="rId104" Type="http://schemas.openxmlformats.org/officeDocument/2006/relationships/customXml" Target="../ink/ink7851.xml"/><Relationship Id="rId120" Type="http://schemas.openxmlformats.org/officeDocument/2006/relationships/customXml" Target="../ink/ink7859.xml"/><Relationship Id="rId125" Type="http://schemas.openxmlformats.org/officeDocument/2006/relationships/image" Target="../media/image839.png"/><Relationship Id="rId141" Type="http://schemas.openxmlformats.org/officeDocument/2006/relationships/image" Target="../media/image847.png"/><Relationship Id="rId146" Type="http://schemas.openxmlformats.org/officeDocument/2006/relationships/customXml" Target="../ink/ink7872.xml"/><Relationship Id="rId7" Type="http://schemas.openxmlformats.org/officeDocument/2006/relationships/image" Target="../media/image745.png"/><Relationship Id="rId71" Type="http://schemas.openxmlformats.org/officeDocument/2006/relationships/image" Target="../media/image810.png"/><Relationship Id="rId92" Type="http://schemas.openxmlformats.org/officeDocument/2006/relationships/customXml" Target="../ink/ink7845.xml"/><Relationship Id="rId2" Type="http://schemas.openxmlformats.org/officeDocument/2006/relationships/customXml" Target="../ink/ink7800.xml"/><Relationship Id="rId29" Type="http://schemas.openxmlformats.org/officeDocument/2006/relationships/image" Target="../media/image756.png"/><Relationship Id="rId24" Type="http://schemas.openxmlformats.org/officeDocument/2006/relationships/customXml" Target="../ink/ink7811.xml"/><Relationship Id="rId40" Type="http://schemas.openxmlformats.org/officeDocument/2006/relationships/customXml" Target="../ink/ink7819.xml"/><Relationship Id="rId45" Type="http://schemas.openxmlformats.org/officeDocument/2006/relationships/image" Target="../media/image764.png"/><Relationship Id="rId66" Type="http://schemas.openxmlformats.org/officeDocument/2006/relationships/customXml" Target="../ink/ink7832.xml"/><Relationship Id="rId87" Type="http://schemas.openxmlformats.org/officeDocument/2006/relationships/image" Target="../media/image818.png"/><Relationship Id="rId110" Type="http://schemas.openxmlformats.org/officeDocument/2006/relationships/customXml" Target="../ink/ink7854.xml"/><Relationship Id="rId115" Type="http://schemas.openxmlformats.org/officeDocument/2006/relationships/image" Target="../media/image834.png"/><Relationship Id="rId131" Type="http://schemas.openxmlformats.org/officeDocument/2006/relationships/image" Target="../media/image842.png"/><Relationship Id="rId136" Type="http://schemas.openxmlformats.org/officeDocument/2006/relationships/customXml" Target="../ink/ink7867.xml"/><Relationship Id="rId61" Type="http://schemas.openxmlformats.org/officeDocument/2006/relationships/image" Target="../media/image773.png"/><Relationship Id="rId82" Type="http://schemas.openxmlformats.org/officeDocument/2006/relationships/customXml" Target="../ink/ink7840.xml"/><Relationship Id="rId152" Type="http://schemas.openxmlformats.org/officeDocument/2006/relationships/customXml" Target="../ink/ink7875.xml"/><Relationship Id="rId19" Type="http://schemas.openxmlformats.org/officeDocument/2006/relationships/image" Target="../media/image751.png"/><Relationship Id="rId14" Type="http://schemas.openxmlformats.org/officeDocument/2006/relationships/customXml" Target="../ink/ink7806.xml"/><Relationship Id="rId30" Type="http://schemas.openxmlformats.org/officeDocument/2006/relationships/customXml" Target="../ink/ink7814.xml"/><Relationship Id="rId35" Type="http://schemas.openxmlformats.org/officeDocument/2006/relationships/image" Target="../media/image759.png"/><Relationship Id="rId56" Type="http://schemas.openxmlformats.org/officeDocument/2006/relationships/customXml" Target="../ink/ink7827.xml"/><Relationship Id="rId77" Type="http://schemas.openxmlformats.org/officeDocument/2006/relationships/image" Target="../media/image813.png"/><Relationship Id="rId100" Type="http://schemas.openxmlformats.org/officeDocument/2006/relationships/customXml" Target="../ink/ink7849.xml"/><Relationship Id="rId105" Type="http://schemas.openxmlformats.org/officeDocument/2006/relationships/image" Target="../media/image827.png"/><Relationship Id="rId126" Type="http://schemas.openxmlformats.org/officeDocument/2006/relationships/customXml" Target="../ink/ink7862.xml"/><Relationship Id="rId147" Type="http://schemas.openxmlformats.org/officeDocument/2006/relationships/image" Target="../media/image850.png"/><Relationship Id="rId8" Type="http://schemas.openxmlformats.org/officeDocument/2006/relationships/customXml" Target="../ink/ink7803.xml"/><Relationship Id="rId51" Type="http://schemas.openxmlformats.org/officeDocument/2006/relationships/image" Target="../media/image768.png"/><Relationship Id="rId72" Type="http://schemas.openxmlformats.org/officeDocument/2006/relationships/customXml" Target="../ink/ink7835.xml"/><Relationship Id="rId93" Type="http://schemas.openxmlformats.org/officeDocument/2006/relationships/image" Target="../media/image821.png"/><Relationship Id="rId98" Type="http://schemas.openxmlformats.org/officeDocument/2006/relationships/customXml" Target="../ink/ink7848.xml"/><Relationship Id="rId121" Type="http://schemas.openxmlformats.org/officeDocument/2006/relationships/image" Target="../media/image837.png"/><Relationship Id="rId142" Type="http://schemas.openxmlformats.org/officeDocument/2006/relationships/customXml" Target="../ink/ink7870.xml"/><Relationship Id="rId3" Type="http://schemas.openxmlformats.org/officeDocument/2006/relationships/image" Target="../media/image743.png"/><Relationship Id="rId25" Type="http://schemas.openxmlformats.org/officeDocument/2006/relationships/image" Target="../media/image754.png"/><Relationship Id="rId46" Type="http://schemas.openxmlformats.org/officeDocument/2006/relationships/customXml" Target="../ink/ink7822.xml"/><Relationship Id="rId67" Type="http://schemas.openxmlformats.org/officeDocument/2006/relationships/image" Target="../media/image808.png"/><Relationship Id="rId116" Type="http://schemas.openxmlformats.org/officeDocument/2006/relationships/customXml" Target="../ink/ink7857.xml"/><Relationship Id="rId137" Type="http://schemas.openxmlformats.org/officeDocument/2006/relationships/image" Target="../media/image845.png"/><Relationship Id="rId20" Type="http://schemas.openxmlformats.org/officeDocument/2006/relationships/customXml" Target="../ink/ink7809.xml"/><Relationship Id="rId41" Type="http://schemas.openxmlformats.org/officeDocument/2006/relationships/image" Target="../media/image762.png"/><Relationship Id="rId62" Type="http://schemas.openxmlformats.org/officeDocument/2006/relationships/customXml" Target="../ink/ink7830.xml"/><Relationship Id="rId83" Type="http://schemas.openxmlformats.org/officeDocument/2006/relationships/image" Target="../media/image816.png"/><Relationship Id="rId88" Type="http://schemas.openxmlformats.org/officeDocument/2006/relationships/customXml" Target="../ink/ink7843.xml"/><Relationship Id="rId111" Type="http://schemas.openxmlformats.org/officeDocument/2006/relationships/image" Target="../media/image832.png"/><Relationship Id="rId132" Type="http://schemas.openxmlformats.org/officeDocument/2006/relationships/customXml" Target="../ink/ink7865.xml"/><Relationship Id="rId153" Type="http://schemas.openxmlformats.org/officeDocument/2006/relationships/image" Target="../media/image853.png"/><Relationship Id="rId15" Type="http://schemas.openxmlformats.org/officeDocument/2006/relationships/image" Target="../media/image749.png"/><Relationship Id="rId36" Type="http://schemas.openxmlformats.org/officeDocument/2006/relationships/customXml" Target="../ink/ink7817.xml"/><Relationship Id="rId57" Type="http://schemas.openxmlformats.org/officeDocument/2006/relationships/image" Target="../media/image771.png"/><Relationship Id="rId106" Type="http://schemas.openxmlformats.org/officeDocument/2006/relationships/customXml" Target="../ink/ink7852.xml"/><Relationship Id="rId127" Type="http://schemas.openxmlformats.org/officeDocument/2006/relationships/image" Target="../media/image840.png"/><Relationship Id="rId10" Type="http://schemas.openxmlformats.org/officeDocument/2006/relationships/customXml" Target="../ink/ink7804.xml"/><Relationship Id="rId31" Type="http://schemas.openxmlformats.org/officeDocument/2006/relationships/image" Target="../media/image757.png"/><Relationship Id="rId52" Type="http://schemas.openxmlformats.org/officeDocument/2006/relationships/customXml" Target="../ink/ink7825.xml"/><Relationship Id="rId73" Type="http://schemas.openxmlformats.org/officeDocument/2006/relationships/image" Target="../media/image811.png"/><Relationship Id="rId78" Type="http://schemas.openxmlformats.org/officeDocument/2006/relationships/customXml" Target="../ink/ink7838.xml"/><Relationship Id="rId94" Type="http://schemas.openxmlformats.org/officeDocument/2006/relationships/customXml" Target="../ink/ink7846.xml"/><Relationship Id="rId99" Type="http://schemas.openxmlformats.org/officeDocument/2006/relationships/image" Target="../media/image824.png"/><Relationship Id="rId101" Type="http://schemas.openxmlformats.org/officeDocument/2006/relationships/image" Target="../media/image825.png"/><Relationship Id="rId122" Type="http://schemas.openxmlformats.org/officeDocument/2006/relationships/customXml" Target="../ink/ink7860.xml"/><Relationship Id="rId143" Type="http://schemas.openxmlformats.org/officeDocument/2006/relationships/image" Target="../media/image848.png"/><Relationship Id="rId148" Type="http://schemas.openxmlformats.org/officeDocument/2006/relationships/customXml" Target="../ink/ink7873.xml"/><Relationship Id="rId4" Type="http://schemas.openxmlformats.org/officeDocument/2006/relationships/customXml" Target="../ink/ink7801.xml"/><Relationship Id="rId9" Type="http://schemas.openxmlformats.org/officeDocument/2006/relationships/image" Target="../media/image746.png"/><Relationship Id="rId26" Type="http://schemas.openxmlformats.org/officeDocument/2006/relationships/customXml" Target="../ink/ink7812.xml"/><Relationship Id="rId47" Type="http://schemas.openxmlformats.org/officeDocument/2006/relationships/image" Target="../media/image765.png"/><Relationship Id="rId68" Type="http://schemas.openxmlformats.org/officeDocument/2006/relationships/customXml" Target="../ink/ink7833.xml"/><Relationship Id="rId89" Type="http://schemas.openxmlformats.org/officeDocument/2006/relationships/image" Target="../media/image819.png"/><Relationship Id="rId112" Type="http://schemas.openxmlformats.org/officeDocument/2006/relationships/customXml" Target="../ink/ink7855.xml"/><Relationship Id="rId133" Type="http://schemas.openxmlformats.org/officeDocument/2006/relationships/image" Target="../media/image843.png"/><Relationship Id="rId154" Type="http://schemas.openxmlformats.org/officeDocument/2006/relationships/customXml" Target="../ink/ink7876.xml"/><Relationship Id="rId16" Type="http://schemas.openxmlformats.org/officeDocument/2006/relationships/customXml" Target="../ink/ink7807.xml"/><Relationship Id="rId37" Type="http://schemas.openxmlformats.org/officeDocument/2006/relationships/image" Target="../media/image760.png"/><Relationship Id="rId58" Type="http://schemas.openxmlformats.org/officeDocument/2006/relationships/customXml" Target="../ink/ink7828.xml"/><Relationship Id="rId79" Type="http://schemas.openxmlformats.org/officeDocument/2006/relationships/image" Target="../media/image814.png"/><Relationship Id="rId102" Type="http://schemas.openxmlformats.org/officeDocument/2006/relationships/customXml" Target="../ink/ink7850.xml"/><Relationship Id="rId123" Type="http://schemas.openxmlformats.org/officeDocument/2006/relationships/image" Target="../media/image838.png"/><Relationship Id="rId144" Type="http://schemas.openxmlformats.org/officeDocument/2006/relationships/customXml" Target="../ink/ink7871.xml"/><Relationship Id="rId90" Type="http://schemas.openxmlformats.org/officeDocument/2006/relationships/customXml" Target="../ink/ink7844.xml"/></Relationships>
</file>

<file path=ppt/slides/_rels/slide1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2.png"/><Relationship Id="rId18" Type="http://schemas.openxmlformats.org/officeDocument/2006/relationships/customXml" Target="../ink/ink301.xml"/><Relationship Id="rId26" Type="http://schemas.openxmlformats.org/officeDocument/2006/relationships/customXml" Target="../ink/ink305.xml"/><Relationship Id="rId39" Type="http://schemas.openxmlformats.org/officeDocument/2006/relationships/image" Target="../media/image85.png"/><Relationship Id="rId21" Type="http://schemas.openxmlformats.org/officeDocument/2006/relationships/image" Target="../media/image76.png"/><Relationship Id="rId34" Type="http://schemas.openxmlformats.org/officeDocument/2006/relationships/customXml" Target="../ink/ink309.xml"/><Relationship Id="rId42" Type="http://schemas.openxmlformats.org/officeDocument/2006/relationships/customXml" Target="../ink/ink313.xml"/><Relationship Id="rId7" Type="http://schemas.openxmlformats.org/officeDocument/2006/relationships/image" Target="../media/image69.png"/><Relationship Id="rId2" Type="http://schemas.openxmlformats.org/officeDocument/2006/relationships/customXml" Target="../ink/ink293.xml"/><Relationship Id="rId16" Type="http://schemas.openxmlformats.org/officeDocument/2006/relationships/customXml" Target="../ink/ink300.xml"/><Relationship Id="rId20" Type="http://schemas.openxmlformats.org/officeDocument/2006/relationships/customXml" Target="../ink/ink302.xml"/><Relationship Id="rId29" Type="http://schemas.openxmlformats.org/officeDocument/2006/relationships/image" Target="../media/image80.png"/><Relationship Id="rId41" Type="http://schemas.openxmlformats.org/officeDocument/2006/relationships/image" Target="../media/image8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5.xml"/><Relationship Id="rId11" Type="http://schemas.openxmlformats.org/officeDocument/2006/relationships/image" Target="../media/image71.png"/><Relationship Id="rId24" Type="http://schemas.openxmlformats.org/officeDocument/2006/relationships/customXml" Target="../ink/ink304.xml"/><Relationship Id="rId32" Type="http://schemas.openxmlformats.org/officeDocument/2006/relationships/customXml" Target="../ink/ink308.xml"/><Relationship Id="rId37" Type="http://schemas.openxmlformats.org/officeDocument/2006/relationships/image" Target="../media/image84.png"/><Relationship Id="rId40" Type="http://schemas.openxmlformats.org/officeDocument/2006/relationships/customXml" Target="../ink/ink312.xml"/><Relationship Id="rId5" Type="http://schemas.openxmlformats.org/officeDocument/2006/relationships/image" Target="../media/image68.png"/><Relationship Id="rId15" Type="http://schemas.openxmlformats.org/officeDocument/2006/relationships/image" Target="../media/image73.png"/><Relationship Id="rId23" Type="http://schemas.openxmlformats.org/officeDocument/2006/relationships/image" Target="../media/image77.png"/><Relationship Id="rId28" Type="http://schemas.openxmlformats.org/officeDocument/2006/relationships/customXml" Target="../ink/ink306.xml"/><Relationship Id="rId36" Type="http://schemas.openxmlformats.org/officeDocument/2006/relationships/customXml" Target="../ink/ink310.xml"/><Relationship Id="rId10" Type="http://schemas.openxmlformats.org/officeDocument/2006/relationships/customXml" Target="../ink/ink297.xml"/><Relationship Id="rId19" Type="http://schemas.openxmlformats.org/officeDocument/2006/relationships/image" Target="../media/image75.png"/><Relationship Id="rId31" Type="http://schemas.openxmlformats.org/officeDocument/2006/relationships/image" Target="../media/image81.png"/><Relationship Id="rId4" Type="http://schemas.openxmlformats.org/officeDocument/2006/relationships/customXml" Target="../ink/ink294.xml"/><Relationship Id="rId9" Type="http://schemas.openxmlformats.org/officeDocument/2006/relationships/image" Target="../media/image70.png"/><Relationship Id="rId14" Type="http://schemas.openxmlformats.org/officeDocument/2006/relationships/customXml" Target="../ink/ink299.xml"/><Relationship Id="rId22" Type="http://schemas.openxmlformats.org/officeDocument/2006/relationships/customXml" Target="../ink/ink303.xml"/><Relationship Id="rId27" Type="http://schemas.openxmlformats.org/officeDocument/2006/relationships/image" Target="../media/image79.png"/><Relationship Id="rId30" Type="http://schemas.openxmlformats.org/officeDocument/2006/relationships/customXml" Target="../ink/ink307.xml"/><Relationship Id="rId35" Type="http://schemas.openxmlformats.org/officeDocument/2006/relationships/image" Target="../media/image83.png"/><Relationship Id="rId43" Type="http://schemas.openxmlformats.org/officeDocument/2006/relationships/image" Target="../media/image87.png"/><Relationship Id="rId8" Type="http://schemas.openxmlformats.org/officeDocument/2006/relationships/customXml" Target="../ink/ink296.xml"/><Relationship Id="rId3" Type="http://schemas.openxmlformats.org/officeDocument/2006/relationships/image" Target="../media/image67.png"/><Relationship Id="rId12" Type="http://schemas.openxmlformats.org/officeDocument/2006/relationships/customXml" Target="../ink/ink298.xml"/><Relationship Id="rId17" Type="http://schemas.openxmlformats.org/officeDocument/2006/relationships/image" Target="../media/image74.png"/><Relationship Id="rId25" Type="http://schemas.openxmlformats.org/officeDocument/2006/relationships/image" Target="../media/image78.png"/><Relationship Id="rId33" Type="http://schemas.openxmlformats.org/officeDocument/2006/relationships/image" Target="../media/image82.png"/><Relationship Id="rId38" Type="http://schemas.openxmlformats.org/officeDocument/2006/relationships/customXml" Target="../ink/ink311.xml"/></Relationships>
</file>

<file path=ppt/slides/_rels/slide17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35.png"/><Relationship Id="rId21" Type="http://schemas.openxmlformats.org/officeDocument/2006/relationships/image" Target="../media/image752.png"/><Relationship Id="rId42" Type="http://schemas.openxmlformats.org/officeDocument/2006/relationships/customXml" Target="../ink/ink7897.xml"/><Relationship Id="rId63" Type="http://schemas.openxmlformats.org/officeDocument/2006/relationships/image" Target="../media/image774.png"/><Relationship Id="rId84" Type="http://schemas.openxmlformats.org/officeDocument/2006/relationships/customXml" Target="../ink/ink7918.xml"/><Relationship Id="rId138" Type="http://schemas.openxmlformats.org/officeDocument/2006/relationships/customXml" Target="../ink/ink7945.xml"/><Relationship Id="rId159" Type="http://schemas.openxmlformats.org/officeDocument/2006/relationships/image" Target="../media/image856.png"/><Relationship Id="rId107" Type="http://schemas.openxmlformats.org/officeDocument/2006/relationships/image" Target="../media/image828.png"/><Relationship Id="rId11" Type="http://schemas.openxmlformats.org/officeDocument/2006/relationships/image" Target="../media/image747.png"/><Relationship Id="rId32" Type="http://schemas.openxmlformats.org/officeDocument/2006/relationships/customXml" Target="../ink/ink7892.xml"/><Relationship Id="rId53" Type="http://schemas.openxmlformats.org/officeDocument/2006/relationships/image" Target="../media/image769.png"/><Relationship Id="rId74" Type="http://schemas.openxmlformats.org/officeDocument/2006/relationships/customXml" Target="../ink/ink7913.xml"/><Relationship Id="rId128" Type="http://schemas.openxmlformats.org/officeDocument/2006/relationships/customXml" Target="../ink/ink7940.xml"/><Relationship Id="rId149" Type="http://schemas.openxmlformats.org/officeDocument/2006/relationships/image" Target="../media/image851.png"/><Relationship Id="rId5" Type="http://schemas.openxmlformats.org/officeDocument/2006/relationships/image" Target="../media/image744.png"/><Relationship Id="rId95" Type="http://schemas.openxmlformats.org/officeDocument/2006/relationships/image" Target="../media/image822.png"/><Relationship Id="rId22" Type="http://schemas.openxmlformats.org/officeDocument/2006/relationships/customXml" Target="../ink/ink7887.xml"/><Relationship Id="rId43" Type="http://schemas.openxmlformats.org/officeDocument/2006/relationships/image" Target="../media/image763.png"/><Relationship Id="rId64" Type="http://schemas.openxmlformats.org/officeDocument/2006/relationships/customXml" Target="../ink/ink7908.xml"/><Relationship Id="rId118" Type="http://schemas.openxmlformats.org/officeDocument/2006/relationships/customXml" Target="../ink/ink7935.xml"/><Relationship Id="rId139" Type="http://schemas.openxmlformats.org/officeDocument/2006/relationships/image" Target="../media/image846.png"/><Relationship Id="rId80" Type="http://schemas.openxmlformats.org/officeDocument/2006/relationships/customXml" Target="../ink/ink7916.xml"/><Relationship Id="rId85" Type="http://schemas.openxmlformats.org/officeDocument/2006/relationships/image" Target="../media/image817.png"/><Relationship Id="rId150" Type="http://schemas.openxmlformats.org/officeDocument/2006/relationships/customXml" Target="../ink/ink7951.xml"/><Relationship Id="rId155" Type="http://schemas.openxmlformats.org/officeDocument/2006/relationships/image" Target="../media/image854.png"/><Relationship Id="rId12" Type="http://schemas.openxmlformats.org/officeDocument/2006/relationships/customXml" Target="../ink/ink7882.xml"/><Relationship Id="rId17" Type="http://schemas.openxmlformats.org/officeDocument/2006/relationships/image" Target="../media/image750.png"/><Relationship Id="rId33" Type="http://schemas.openxmlformats.org/officeDocument/2006/relationships/image" Target="../media/image758.png"/><Relationship Id="rId38" Type="http://schemas.openxmlformats.org/officeDocument/2006/relationships/customXml" Target="../ink/ink7895.xml"/><Relationship Id="rId59" Type="http://schemas.openxmlformats.org/officeDocument/2006/relationships/image" Target="../media/image772.png"/><Relationship Id="rId103" Type="http://schemas.openxmlformats.org/officeDocument/2006/relationships/image" Target="../media/image826.png"/><Relationship Id="rId108" Type="http://schemas.openxmlformats.org/officeDocument/2006/relationships/customXml" Target="../ink/ink7930.xml"/><Relationship Id="rId124" Type="http://schemas.openxmlformats.org/officeDocument/2006/relationships/customXml" Target="../ink/ink7938.xml"/><Relationship Id="rId129" Type="http://schemas.openxmlformats.org/officeDocument/2006/relationships/image" Target="../media/image841.png"/><Relationship Id="rId54" Type="http://schemas.openxmlformats.org/officeDocument/2006/relationships/customXml" Target="../ink/ink7903.xml"/><Relationship Id="rId70" Type="http://schemas.openxmlformats.org/officeDocument/2006/relationships/customXml" Target="../ink/ink7911.xml"/><Relationship Id="rId75" Type="http://schemas.openxmlformats.org/officeDocument/2006/relationships/image" Target="../media/image812.png"/><Relationship Id="rId91" Type="http://schemas.openxmlformats.org/officeDocument/2006/relationships/image" Target="../media/image820.png"/><Relationship Id="rId96" Type="http://schemas.openxmlformats.org/officeDocument/2006/relationships/customXml" Target="../ink/ink7924.xml"/><Relationship Id="rId140" Type="http://schemas.openxmlformats.org/officeDocument/2006/relationships/customXml" Target="../ink/ink7946.xml"/><Relationship Id="rId145" Type="http://schemas.openxmlformats.org/officeDocument/2006/relationships/image" Target="../media/image84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879.xml"/><Relationship Id="rId23" Type="http://schemas.openxmlformats.org/officeDocument/2006/relationships/image" Target="../media/image753.png"/><Relationship Id="rId28" Type="http://schemas.openxmlformats.org/officeDocument/2006/relationships/customXml" Target="../ink/ink7890.xml"/><Relationship Id="rId49" Type="http://schemas.openxmlformats.org/officeDocument/2006/relationships/image" Target="../media/image766.png"/><Relationship Id="rId114" Type="http://schemas.openxmlformats.org/officeDocument/2006/relationships/customXml" Target="../ink/ink7933.xml"/><Relationship Id="rId119" Type="http://schemas.openxmlformats.org/officeDocument/2006/relationships/image" Target="../media/image836.png"/><Relationship Id="rId44" Type="http://schemas.openxmlformats.org/officeDocument/2006/relationships/customXml" Target="../ink/ink7898.xml"/><Relationship Id="rId60" Type="http://schemas.openxmlformats.org/officeDocument/2006/relationships/customXml" Target="../ink/ink7906.xml"/><Relationship Id="rId65" Type="http://schemas.openxmlformats.org/officeDocument/2006/relationships/image" Target="../media/image775.png"/><Relationship Id="rId81" Type="http://schemas.openxmlformats.org/officeDocument/2006/relationships/image" Target="../media/image815.png"/><Relationship Id="rId86" Type="http://schemas.openxmlformats.org/officeDocument/2006/relationships/customXml" Target="../ink/ink7919.xml"/><Relationship Id="rId130" Type="http://schemas.openxmlformats.org/officeDocument/2006/relationships/customXml" Target="../ink/ink7941.xml"/><Relationship Id="rId135" Type="http://schemas.openxmlformats.org/officeDocument/2006/relationships/image" Target="../media/image844.png"/><Relationship Id="rId151" Type="http://schemas.openxmlformats.org/officeDocument/2006/relationships/image" Target="../media/image852.png"/><Relationship Id="rId156" Type="http://schemas.openxmlformats.org/officeDocument/2006/relationships/customXml" Target="../ink/ink7954.xml"/><Relationship Id="rId13" Type="http://schemas.openxmlformats.org/officeDocument/2006/relationships/image" Target="../media/image748.png"/><Relationship Id="rId18" Type="http://schemas.openxmlformats.org/officeDocument/2006/relationships/customXml" Target="../ink/ink7885.xml"/><Relationship Id="rId39" Type="http://schemas.openxmlformats.org/officeDocument/2006/relationships/image" Target="../media/image761.png"/><Relationship Id="rId109" Type="http://schemas.openxmlformats.org/officeDocument/2006/relationships/image" Target="../media/image829.png"/><Relationship Id="rId34" Type="http://schemas.openxmlformats.org/officeDocument/2006/relationships/customXml" Target="../ink/ink7893.xml"/><Relationship Id="rId50" Type="http://schemas.openxmlformats.org/officeDocument/2006/relationships/customXml" Target="../ink/ink7901.xml"/><Relationship Id="rId55" Type="http://schemas.openxmlformats.org/officeDocument/2006/relationships/image" Target="../media/image770.png"/><Relationship Id="rId76" Type="http://schemas.openxmlformats.org/officeDocument/2006/relationships/customXml" Target="../ink/ink7914.xml"/><Relationship Id="rId97" Type="http://schemas.openxmlformats.org/officeDocument/2006/relationships/image" Target="../media/image823.png"/><Relationship Id="rId104" Type="http://schemas.openxmlformats.org/officeDocument/2006/relationships/customXml" Target="../ink/ink7928.xml"/><Relationship Id="rId120" Type="http://schemas.openxmlformats.org/officeDocument/2006/relationships/customXml" Target="../ink/ink7936.xml"/><Relationship Id="rId125" Type="http://schemas.openxmlformats.org/officeDocument/2006/relationships/image" Target="../media/image839.png"/><Relationship Id="rId141" Type="http://schemas.openxmlformats.org/officeDocument/2006/relationships/image" Target="../media/image847.png"/><Relationship Id="rId146" Type="http://schemas.openxmlformats.org/officeDocument/2006/relationships/customXml" Target="../ink/ink7949.xml"/><Relationship Id="rId7" Type="http://schemas.openxmlformats.org/officeDocument/2006/relationships/image" Target="../media/image745.png"/><Relationship Id="rId71" Type="http://schemas.openxmlformats.org/officeDocument/2006/relationships/image" Target="../media/image810.png"/><Relationship Id="rId92" Type="http://schemas.openxmlformats.org/officeDocument/2006/relationships/customXml" Target="../ink/ink7922.xml"/><Relationship Id="rId2" Type="http://schemas.openxmlformats.org/officeDocument/2006/relationships/customXml" Target="../ink/ink7877.xml"/><Relationship Id="rId29" Type="http://schemas.openxmlformats.org/officeDocument/2006/relationships/image" Target="../media/image756.png"/><Relationship Id="rId24" Type="http://schemas.openxmlformats.org/officeDocument/2006/relationships/customXml" Target="../ink/ink7888.xml"/><Relationship Id="rId40" Type="http://schemas.openxmlformats.org/officeDocument/2006/relationships/customXml" Target="../ink/ink7896.xml"/><Relationship Id="rId45" Type="http://schemas.openxmlformats.org/officeDocument/2006/relationships/image" Target="../media/image764.png"/><Relationship Id="rId66" Type="http://schemas.openxmlformats.org/officeDocument/2006/relationships/customXml" Target="../ink/ink7909.xml"/><Relationship Id="rId87" Type="http://schemas.openxmlformats.org/officeDocument/2006/relationships/image" Target="../media/image818.png"/><Relationship Id="rId110" Type="http://schemas.openxmlformats.org/officeDocument/2006/relationships/customXml" Target="../ink/ink7931.xml"/><Relationship Id="rId115" Type="http://schemas.openxmlformats.org/officeDocument/2006/relationships/image" Target="../media/image834.png"/><Relationship Id="rId131" Type="http://schemas.openxmlformats.org/officeDocument/2006/relationships/image" Target="../media/image842.png"/><Relationship Id="rId136" Type="http://schemas.openxmlformats.org/officeDocument/2006/relationships/customXml" Target="../ink/ink7944.xml"/><Relationship Id="rId157" Type="http://schemas.openxmlformats.org/officeDocument/2006/relationships/image" Target="../media/image855.png"/><Relationship Id="rId61" Type="http://schemas.openxmlformats.org/officeDocument/2006/relationships/image" Target="../media/image773.png"/><Relationship Id="rId82" Type="http://schemas.openxmlformats.org/officeDocument/2006/relationships/customXml" Target="../ink/ink7917.xml"/><Relationship Id="rId152" Type="http://schemas.openxmlformats.org/officeDocument/2006/relationships/customXml" Target="../ink/ink7952.xml"/><Relationship Id="rId19" Type="http://schemas.openxmlformats.org/officeDocument/2006/relationships/image" Target="../media/image751.png"/><Relationship Id="rId14" Type="http://schemas.openxmlformats.org/officeDocument/2006/relationships/customXml" Target="../ink/ink7883.xml"/><Relationship Id="rId30" Type="http://schemas.openxmlformats.org/officeDocument/2006/relationships/customXml" Target="../ink/ink7891.xml"/><Relationship Id="rId35" Type="http://schemas.openxmlformats.org/officeDocument/2006/relationships/image" Target="../media/image759.png"/><Relationship Id="rId56" Type="http://schemas.openxmlformats.org/officeDocument/2006/relationships/customXml" Target="../ink/ink7904.xml"/><Relationship Id="rId77" Type="http://schemas.openxmlformats.org/officeDocument/2006/relationships/image" Target="../media/image813.png"/><Relationship Id="rId100" Type="http://schemas.openxmlformats.org/officeDocument/2006/relationships/customXml" Target="../ink/ink7926.xml"/><Relationship Id="rId105" Type="http://schemas.openxmlformats.org/officeDocument/2006/relationships/image" Target="../media/image827.png"/><Relationship Id="rId126" Type="http://schemas.openxmlformats.org/officeDocument/2006/relationships/customXml" Target="../ink/ink7939.xml"/><Relationship Id="rId147" Type="http://schemas.openxmlformats.org/officeDocument/2006/relationships/image" Target="../media/image850.png"/><Relationship Id="rId8" Type="http://schemas.openxmlformats.org/officeDocument/2006/relationships/customXml" Target="../ink/ink7880.xml"/><Relationship Id="rId51" Type="http://schemas.openxmlformats.org/officeDocument/2006/relationships/image" Target="../media/image768.png"/><Relationship Id="rId72" Type="http://schemas.openxmlformats.org/officeDocument/2006/relationships/customXml" Target="../ink/ink7912.xml"/><Relationship Id="rId93" Type="http://schemas.openxmlformats.org/officeDocument/2006/relationships/image" Target="../media/image821.png"/><Relationship Id="rId98" Type="http://schemas.openxmlformats.org/officeDocument/2006/relationships/customXml" Target="../ink/ink7925.xml"/><Relationship Id="rId121" Type="http://schemas.openxmlformats.org/officeDocument/2006/relationships/image" Target="../media/image837.png"/><Relationship Id="rId142" Type="http://schemas.openxmlformats.org/officeDocument/2006/relationships/customXml" Target="../ink/ink7947.xml"/><Relationship Id="rId3" Type="http://schemas.openxmlformats.org/officeDocument/2006/relationships/image" Target="../media/image743.png"/><Relationship Id="rId25" Type="http://schemas.openxmlformats.org/officeDocument/2006/relationships/image" Target="../media/image754.png"/><Relationship Id="rId46" Type="http://schemas.openxmlformats.org/officeDocument/2006/relationships/customXml" Target="../ink/ink7899.xml"/><Relationship Id="rId67" Type="http://schemas.openxmlformats.org/officeDocument/2006/relationships/image" Target="../media/image808.png"/><Relationship Id="rId116" Type="http://schemas.openxmlformats.org/officeDocument/2006/relationships/customXml" Target="../ink/ink7934.xml"/><Relationship Id="rId137" Type="http://schemas.openxmlformats.org/officeDocument/2006/relationships/image" Target="../media/image845.png"/><Relationship Id="rId158" Type="http://schemas.openxmlformats.org/officeDocument/2006/relationships/customXml" Target="../ink/ink7955.xml"/><Relationship Id="rId20" Type="http://schemas.openxmlformats.org/officeDocument/2006/relationships/customXml" Target="../ink/ink7886.xml"/><Relationship Id="rId41" Type="http://schemas.openxmlformats.org/officeDocument/2006/relationships/image" Target="../media/image762.png"/><Relationship Id="rId62" Type="http://schemas.openxmlformats.org/officeDocument/2006/relationships/customXml" Target="../ink/ink7907.xml"/><Relationship Id="rId83" Type="http://schemas.openxmlformats.org/officeDocument/2006/relationships/image" Target="../media/image816.png"/><Relationship Id="rId88" Type="http://schemas.openxmlformats.org/officeDocument/2006/relationships/customXml" Target="../ink/ink7920.xml"/><Relationship Id="rId111" Type="http://schemas.openxmlformats.org/officeDocument/2006/relationships/image" Target="../media/image832.png"/><Relationship Id="rId132" Type="http://schemas.openxmlformats.org/officeDocument/2006/relationships/customXml" Target="../ink/ink7942.xml"/><Relationship Id="rId153" Type="http://schemas.openxmlformats.org/officeDocument/2006/relationships/image" Target="../media/image853.png"/><Relationship Id="rId15" Type="http://schemas.openxmlformats.org/officeDocument/2006/relationships/image" Target="../media/image749.png"/><Relationship Id="rId36" Type="http://schemas.openxmlformats.org/officeDocument/2006/relationships/customXml" Target="../ink/ink7894.xml"/><Relationship Id="rId57" Type="http://schemas.openxmlformats.org/officeDocument/2006/relationships/image" Target="../media/image771.png"/><Relationship Id="rId106" Type="http://schemas.openxmlformats.org/officeDocument/2006/relationships/customXml" Target="../ink/ink7929.xml"/><Relationship Id="rId127" Type="http://schemas.openxmlformats.org/officeDocument/2006/relationships/image" Target="../media/image840.png"/><Relationship Id="rId10" Type="http://schemas.openxmlformats.org/officeDocument/2006/relationships/customXml" Target="../ink/ink7881.xml"/><Relationship Id="rId31" Type="http://schemas.openxmlformats.org/officeDocument/2006/relationships/image" Target="../media/image757.png"/><Relationship Id="rId52" Type="http://schemas.openxmlformats.org/officeDocument/2006/relationships/customXml" Target="../ink/ink7902.xml"/><Relationship Id="rId73" Type="http://schemas.openxmlformats.org/officeDocument/2006/relationships/image" Target="../media/image811.png"/><Relationship Id="rId78" Type="http://schemas.openxmlformats.org/officeDocument/2006/relationships/customXml" Target="../ink/ink7915.xml"/><Relationship Id="rId94" Type="http://schemas.openxmlformats.org/officeDocument/2006/relationships/customXml" Target="../ink/ink7923.xml"/><Relationship Id="rId99" Type="http://schemas.openxmlformats.org/officeDocument/2006/relationships/image" Target="../media/image824.png"/><Relationship Id="rId101" Type="http://schemas.openxmlformats.org/officeDocument/2006/relationships/image" Target="../media/image825.png"/><Relationship Id="rId122" Type="http://schemas.openxmlformats.org/officeDocument/2006/relationships/customXml" Target="../ink/ink7937.xml"/><Relationship Id="rId143" Type="http://schemas.openxmlformats.org/officeDocument/2006/relationships/image" Target="../media/image848.png"/><Relationship Id="rId148" Type="http://schemas.openxmlformats.org/officeDocument/2006/relationships/customXml" Target="../ink/ink7950.xml"/><Relationship Id="rId4" Type="http://schemas.openxmlformats.org/officeDocument/2006/relationships/customXml" Target="../ink/ink7878.xml"/><Relationship Id="rId9" Type="http://schemas.openxmlformats.org/officeDocument/2006/relationships/image" Target="../media/image746.png"/><Relationship Id="rId26" Type="http://schemas.openxmlformats.org/officeDocument/2006/relationships/customXml" Target="../ink/ink7889.xml"/><Relationship Id="rId47" Type="http://schemas.openxmlformats.org/officeDocument/2006/relationships/image" Target="../media/image765.png"/><Relationship Id="rId68" Type="http://schemas.openxmlformats.org/officeDocument/2006/relationships/customXml" Target="../ink/ink7910.xml"/><Relationship Id="rId89" Type="http://schemas.openxmlformats.org/officeDocument/2006/relationships/image" Target="../media/image819.png"/><Relationship Id="rId112" Type="http://schemas.openxmlformats.org/officeDocument/2006/relationships/customXml" Target="../ink/ink7932.xml"/><Relationship Id="rId133" Type="http://schemas.openxmlformats.org/officeDocument/2006/relationships/image" Target="../media/image843.png"/><Relationship Id="rId154" Type="http://schemas.openxmlformats.org/officeDocument/2006/relationships/customXml" Target="../ink/ink7953.xml"/><Relationship Id="rId16" Type="http://schemas.openxmlformats.org/officeDocument/2006/relationships/customXml" Target="../ink/ink7884.xml"/><Relationship Id="rId37" Type="http://schemas.openxmlformats.org/officeDocument/2006/relationships/image" Target="../media/image760.png"/><Relationship Id="rId58" Type="http://schemas.openxmlformats.org/officeDocument/2006/relationships/customXml" Target="../ink/ink7905.xml"/><Relationship Id="rId79" Type="http://schemas.openxmlformats.org/officeDocument/2006/relationships/image" Target="../media/image814.png"/><Relationship Id="rId102" Type="http://schemas.openxmlformats.org/officeDocument/2006/relationships/customXml" Target="../ink/ink7927.xml"/><Relationship Id="rId123" Type="http://schemas.openxmlformats.org/officeDocument/2006/relationships/image" Target="../media/image838.png"/><Relationship Id="rId144" Type="http://schemas.openxmlformats.org/officeDocument/2006/relationships/customXml" Target="../ink/ink7948.xml"/><Relationship Id="rId90" Type="http://schemas.openxmlformats.org/officeDocument/2006/relationships/customXml" Target="../ink/ink7921.xml"/><Relationship Id="rId27" Type="http://schemas.openxmlformats.org/officeDocument/2006/relationships/image" Target="../media/image755.png"/><Relationship Id="rId48" Type="http://schemas.openxmlformats.org/officeDocument/2006/relationships/customXml" Target="../ink/ink7900.xml"/><Relationship Id="rId69" Type="http://schemas.openxmlformats.org/officeDocument/2006/relationships/image" Target="../media/image809.png"/><Relationship Id="rId113" Type="http://schemas.openxmlformats.org/officeDocument/2006/relationships/image" Target="../media/image833.png"/><Relationship Id="rId134" Type="http://schemas.openxmlformats.org/officeDocument/2006/relationships/customXml" Target="../ink/ink7943.xml"/></Relationships>
</file>

<file path=ppt/slides/_rels/slide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7.png"/><Relationship Id="rId2" Type="http://schemas.openxmlformats.org/officeDocument/2006/relationships/customXml" Target="../ink/ink7956.xml"/><Relationship Id="rId1" Type="http://schemas.openxmlformats.org/officeDocument/2006/relationships/slideLayout" Target="../slideLayouts/slideLayout2.xml"/></Relationships>
</file>

<file path=ppt/slides/_rels/slide172.xml.rels><?xml version="1.0" encoding="UTF-8" standalone="yes"?>
<Relationships xmlns="http://schemas.openxmlformats.org/package/2006/relationships"><Relationship Id="rId8" Type="http://schemas.openxmlformats.org/officeDocument/2006/relationships/customXml" Target="../ink/ink7960.xml"/><Relationship Id="rId13" Type="http://schemas.openxmlformats.org/officeDocument/2006/relationships/image" Target="../media/image862.png"/><Relationship Id="rId3" Type="http://schemas.openxmlformats.org/officeDocument/2006/relationships/image" Target="../media/image857.png"/><Relationship Id="rId7" Type="http://schemas.openxmlformats.org/officeDocument/2006/relationships/image" Target="../media/image859.png"/><Relationship Id="rId12" Type="http://schemas.openxmlformats.org/officeDocument/2006/relationships/customXml" Target="../ink/ink7962.xml"/><Relationship Id="rId2" Type="http://schemas.openxmlformats.org/officeDocument/2006/relationships/customXml" Target="../ink/ink795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959.xml"/><Relationship Id="rId11" Type="http://schemas.openxmlformats.org/officeDocument/2006/relationships/image" Target="../media/image861.png"/><Relationship Id="rId5" Type="http://schemas.openxmlformats.org/officeDocument/2006/relationships/image" Target="../media/image858.png"/><Relationship Id="rId10" Type="http://schemas.openxmlformats.org/officeDocument/2006/relationships/customXml" Target="../ink/ink7961.xml"/><Relationship Id="rId4" Type="http://schemas.openxmlformats.org/officeDocument/2006/relationships/customXml" Target="../ink/ink7958.xml"/><Relationship Id="rId9" Type="http://schemas.openxmlformats.org/officeDocument/2006/relationships/image" Target="../media/image860.png"/></Relationships>
</file>

<file path=ppt/slides/_rels/slide17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62.png"/><Relationship Id="rId18" Type="http://schemas.openxmlformats.org/officeDocument/2006/relationships/customXml" Target="../ink/ink7971.xml"/><Relationship Id="rId26" Type="http://schemas.openxmlformats.org/officeDocument/2006/relationships/customXml" Target="../ink/ink7975.xml"/><Relationship Id="rId39" Type="http://schemas.openxmlformats.org/officeDocument/2006/relationships/image" Target="../media/image875.png"/><Relationship Id="rId21" Type="http://schemas.openxmlformats.org/officeDocument/2006/relationships/image" Target="../media/image866.png"/><Relationship Id="rId34" Type="http://schemas.openxmlformats.org/officeDocument/2006/relationships/customXml" Target="../ink/ink7979.xml"/><Relationship Id="rId42" Type="http://schemas.openxmlformats.org/officeDocument/2006/relationships/customXml" Target="../ink/ink7983.xml"/><Relationship Id="rId7" Type="http://schemas.openxmlformats.org/officeDocument/2006/relationships/image" Target="../media/image859.png"/><Relationship Id="rId2" Type="http://schemas.openxmlformats.org/officeDocument/2006/relationships/customXml" Target="../ink/ink7963.xml"/><Relationship Id="rId16" Type="http://schemas.openxmlformats.org/officeDocument/2006/relationships/customXml" Target="../ink/ink7970.xml"/><Relationship Id="rId20" Type="http://schemas.openxmlformats.org/officeDocument/2006/relationships/customXml" Target="../ink/ink7972.xml"/><Relationship Id="rId29" Type="http://schemas.openxmlformats.org/officeDocument/2006/relationships/image" Target="../media/image870.png"/><Relationship Id="rId41" Type="http://schemas.openxmlformats.org/officeDocument/2006/relationships/image" Target="../media/image87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965.xml"/><Relationship Id="rId11" Type="http://schemas.openxmlformats.org/officeDocument/2006/relationships/image" Target="../media/image861.png"/><Relationship Id="rId24" Type="http://schemas.openxmlformats.org/officeDocument/2006/relationships/customXml" Target="../ink/ink7974.xml"/><Relationship Id="rId32" Type="http://schemas.openxmlformats.org/officeDocument/2006/relationships/customXml" Target="../ink/ink7978.xml"/><Relationship Id="rId37" Type="http://schemas.openxmlformats.org/officeDocument/2006/relationships/image" Target="../media/image874.png"/><Relationship Id="rId40" Type="http://schemas.openxmlformats.org/officeDocument/2006/relationships/customXml" Target="../ink/ink7982.xml"/><Relationship Id="rId5" Type="http://schemas.openxmlformats.org/officeDocument/2006/relationships/image" Target="../media/image858.png"/><Relationship Id="rId15" Type="http://schemas.openxmlformats.org/officeDocument/2006/relationships/image" Target="../media/image863.png"/><Relationship Id="rId23" Type="http://schemas.openxmlformats.org/officeDocument/2006/relationships/image" Target="../media/image867.png"/><Relationship Id="rId28" Type="http://schemas.openxmlformats.org/officeDocument/2006/relationships/customXml" Target="../ink/ink7976.xml"/><Relationship Id="rId36" Type="http://schemas.openxmlformats.org/officeDocument/2006/relationships/customXml" Target="../ink/ink7980.xml"/><Relationship Id="rId10" Type="http://schemas.openxmlformats.org/officeDocument/2006/relationships/customXml" Target="../ink/ink7967.xml"/><Relationship Id="rId19" Type="http://schemas.openxmlformats.org/officeDocument/2006/relationships/image" Target="../media/image865.png"/><Relationship Id="rId31" Type="http://schemas.openxmlformats.org/officeDocument/2006/relationships/image" Target="../media/image871.png"/><Relationship Id="rId4" Type="http://schemas.openxmlformats.org/officeDocument/2006/relationships/customXml" Target="../ink/ink7964.xml"/><Relationship Id="rId9" Type="http://schemas.openxmlformats.org/officeDocument/2006/relationships/image" Target="../media/image860.png"/><Relationship Id="rId14" Type="http://schemas.openxmlformats.org/officeDocument/2006/relationships/customXml" Target="../ink/ink7969.xml"/><Relationship Id="rId22" Type="http://schemas.openxmlformats.org/officeDocument/2006/relationships/customXml" Target="../ink/ink7973.xml"/><Relationship Id="rId27" Type="http://schemas.openxmlformats.org/officeDocument/2006/relationships/image" Target="../media/image869.png"/><Relationship Id="rId30" Type="http://schemas.openxmlformats.org/officeDocument/2006/relationships/customXml" Target="../ink/ink7977.xml"/><Relationship Id="rId35" Type="http://schemas.openxmlformats.org/officeDocument/2006/relationships/image" Target="../media/image873.png"/><Relationship Id="rId43" Type="http://schemas.openxmlformats.org/officeDocument/2006/relationships/image" Target="../media/image877.png"/><Relationship Id="rId8" Type="http://schemas.openxmlformats.org/officeDocument/2006/relationships/customXml" Target="../ink/ink7966.xml"/><Relationship Id="rId3" Type="http://schemas.openxmlformats.org/officeDocument/2006/relationships/image" Target="../media/image857.png"/><Relationship Id="rId12" Type="http://schemas.openxmlformats.org/officeDocument/2006/relationships/customXml" Target="../ink/ink7968.xml"/><Relationship Id="rId17" Type="http://schemas.openxmlformats.org/officeDocument/2006/relationships/image" Target="../media/image864.png"/><Relationship Id="rId25" Type="http://schemas.openxmlformats.org/officeDocument/2006/relationships/image" Target="../media/image868.png"/><Relationship Id="rId33" Type="http://schemas.openxmlformats.org/officeDocument/2006/relationships/image" Target="../media/image872.png"/><Relationship Id="rId38" Type="http://schemas.openxmlformats.org/officeDocument/2006/relationships/customXml" Target="../ink/ink7981.xml"/></Relationships>
</file>

<file path=ppt/slides/_rels/slide17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62.png"/><Relationship Id="rId18" Type="http://schemas.openxmlformats.org/officeDocument/2006/relationships/customXml" Target="../ink/ink7992.xml"/><Relationship Id="rId26" Type="http://schemas.openxmlformats.org/officeDocument/2006/relationships/customXml" Target="../ink/ink7996.xml"/><Relationship Id="rId39" Type="http://schemas.openxmlformats.org/officeDocument/2006/relationships/image" Target="../media/image875.png"/><Relationship Id="rId21" Type="http://schemas.openxmlformats.org/officeDocument/2006/relationships/image" Target="../media/image866.png"/><Relationship Id="rId34" Type="http://schemas.openxmlformats.org/officeDocument/2006/relationships/customXml" Target="../ink/ink8000.xml"/><Relationship Id="rId42" Type="http://schemas.openxmlformats.org/officeDocument/2006/relationships/customXml" Target="../ink/ink8004.xml"/><Relationship Id="rId47" Type="http://schemas.openxmlformats.org/officeDocument/2006/relationships/image" Target="../media/image879.png"/><Relationship Id="rId7" Type="http://schemas.openxmlformats.org/officeDocument/2006/relationships/image" Target="../media/image859.png"/><Relationship Id="rId2" Type="http://schemas.openxmlformats.org/officeDocument/2006/relationships/customXml" Target="../ink/ink7984.xml"/><Relationship Id="rId16" Type="http://schemas.openxmlformats.org/officeDocument/2006/relationships/customXml" Target="../ink/ink7991.xml"/><Relationship Id="rId29" Type="http://schemas.openxmlformats.org/officeDocument/2006/relationships/image" Target="../media/image87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986.xml"/><Relationship Id="rId11" Type="http://schemas.openxmlformats.org/officeDocument/2006/relationships/image" Target="../media/image861.png"/><Relationship Id="rId24" Type="http://schemas.openxmlformats.org/officeDocument/2006/relationships/customXml" Target="../ink/ink7995.xml"/><Relationship Id="rId32" Type="http://schemas.openxmlformats.org/officeDocument/2006/relationships/customXml" Target="../ink/ink7999.xml"/><Relationship Id="rId37" Type="http://schemas.openxmlformats.org/officeDocument/2006/relationships/image" Target="../media/image874.png"/><Relationship Id="rId40" Type="http://schemas.openxmlformats.org/officeDocument/2006/relationships/customXml" Target="../ink/ink8003.xml"/><Relationship Id="rId45" Type="http://schemas.openxmlformats.org/officeDocument/2006/relationships/image" Target="../media/image878.png"/><Relationship Id="rId5" Type="http://schemas.openxmlformats.org/officeDocument/2006/relationships/image" Target="../media/image858.png"/><Relationship Id="rId15" Type="http://schemas.openxmlformats.org/officeDocument/2006/relationships/image" Target="../media/image863.png"/><Relationship Id="rId23" Type="http://schemas.openxmlformats.org/officeDocument/2006/relationships/image" Target="../media/image867.png"/><Relationship Id="rId28" Type="http://schemas.openxmlformats.org/officeDocument/2006/relationships/customXml" Target="../ink/ink7997.xml"/><Relationship Id="rId36" Type="http://schemas.openxmlformats.org/officeDocument/2006/relationships/customXml" Target="../ink/ink8001.xml"/><Relationship Id="rId10" Type="http://schemas.openxmlformats.org/officeDocument/2006/relationships/customXml" Target="../ink/ink7988.xml"/><Relationship Id="rId19" Type="http://schemas.openxmlformats.org/officeDocument/2006/relationships/image" Target="../media/image865.png"/><Relationship Id="rId31" Type="http://schemas.openxmlformats.org/officeDocument/2006/relationships/image" Target="../media/image871.png"/><Relationship Id="rId44" Type="http://schemas.openxmlformats.org/officeDocument/2006/relationships/customXml" Target="../ink/ink8005.xml"/><Relationship Id="rId4" Type="http://schemas.openxmlformats.org/officeDocument/2006/relationships/customXml" Target="../ink/ink7985.xml"/><Relationship Id="rId9" Type="http://schemas.openxmlformats.org/officeDocument/2006/relationships/image" Target="../media/image860.png"/><Relationship Id="rId14" Type="http://schemas.openxmlformats.org/officeDocument/2006/relationships/customXml" Target="../ink/ink7990.xml"/><Relationship Id="rId22" Type="http://schemas.openxmlformats.org/officeDocument/2006/relationships/customXml" Target="../ink/ink7994.xml"/><Relationship Id="rId27" Type="http://schemas.openxmlformats.org/officeDocument/2006/relationships/image" Target="../media/image869.png"/><Relationship Id="rId30" Type="http://schemas.openxmlformats.org/officeDocument/2006/relationships/customXml" Target="../ink/ink7998.xml"/><Relationship Id="rId35" Type="http://schemas.openxmlformats.org/officeDocument/2006/relationships/image" Target="../media/image873.png"/><Relationship Id="rId43" Type="http://schemas.openxmlformats.org/officeDocument/2006/relationships/image" Target="../media/image877.png"/><Relationship Id="rId8" Type="http://schemas.openxmlformats.org/officeDocument/2006/relationships/customXml" Target="../ink/ink7987.xml"/><Relationship Id="rId3" Type="http://schemas.openxmlformats.org/officeDocument/2006/relationships/image" Target="../media/image857.png"/><Relationship Id="rId12" Type="http://schemas.openxmlformats.org/officeDocument/2006/relationships/customXml" Target="../ink/ink7989.xml"/><Relationship Id="rId17" Type="http://schemas.openxmlformats.org/officeDocument/2006/relationships/image" Target="../media/image864.png"/><Relationship Id="rId25" Type="http://schemas.openxmlformats.org/officeDocument/2006/relationships/image" Target="../media/image868.png"/><Relationship Id="rId33" Type="http://schemas.openxmlformats.org/officeDocument/2006/relationships/image" Target="../media/image872.png"/><Relationship Id="rId38" Type="http://schemas.openxmlformats.org/officeDocument/2006/relationships/customXml" Target="../ink/ink8002.xml"/><Relationship Id="rId46" Type="http://schemas.openxmlformats.org/officeDocument/2006/relationships/customXml" Target="../ink/ink8006.xml"/><Relationship Id="rId20" Type="http://schemas.openxmlformats.org/officeDocument/2006/relationships/customXml" Target="../ink/ink7993.xml"/><Relationship Id="rId41" Type="http://schemas.openxmlformats.org/officeDocument/2006/relationships/image" Target="../media/image876.png"/></Relationships>
</file>

<file path=ppt/slides/_rels/slide17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62.png"/><Relationship Id="rId18" Type="http://schemas.openxmlformats.org/officeDocument/2006/relationships/customXml" Target="../ink/ink8015.xml"/><Relationship Id="rId26" Type="http://schemas.openxmlformats.org/officeDocument/2006/relationships/customXml" Target="../ink/ink8019.xml"/><Relationship Id="rId39" Type="http://schemas.openxmlformats.org/officeDocument/2006/relationships/image" Target="../media/image875.png"/><Relationship Id="rId21" Type="http://schemas.openxmlformats.org/officeDocument/2006/relationships/image" Target="../media/image866.png"/><Relationship Id="rId34" Type="http://schemas.openxmlformats.org/officeDocument/2006/relationships/customXml" Target="../ink/ink8023.xml"/><Relationship Id="rId42" Type="http://schemas.openxmlformats.org/officeDocument/2006/relationships/customXml" Target="../ink/ink8027.xml"/><Relationship Id="rId47" Type="http://schemas.openxmlformats.org/officeDocument/2006/relationships/image" Target="../media/image879.png"/><Relationship Id="rId7" Type="http://schemas.openxmlformats.org/officeDocument/2006/relationships/image" Target="../media/image859.png"/><Relationship Id="rId2" Type="http://schemas.openxmlformats.org/officeDocument/2006/relationships/customXml" Target="../ink/ink8007.xml"/><Relationship Id="rId16" Type="http://schemas.openxmlformats.org/officeDocument/2006/relationships/customXml" Target="../ink/ink8014.xml"/><Relationship Id="rId29" Type="http://schemas.openxmlformats.org/officeDocument/2006/relationships/image" Target="../media/image87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009.xml"/><Relationship Id="rId11" Type="http://schemas.openxmlformats.org/officeDocument/2006/relationships/image" Target="../media/image861.png"/><Relationship Id="rId24" Type="http://schemas.openxmlformats.org/officeDocument/2006/relationships/customXml" Target="../ink/ink8018.xml"/><Relationship Id="rId32" Type="http://schemas.openxmlformats.org/officeDocument/2006/relationships/customXml" Target="../ink/ink8022.xml"/><Relationship Id="rId37" Type="http://schemas.openxmlformats.org/officeDocument/2006/relationships/image" Target="../media/image874.png"/><Relationship Id="rId40" Type="http://schemas.openxmlformats.org/officeDocument/2006/relationships/customXml" Target="../ink/ink8026.xml"/><Relationship Id="rId45" Type="http://schemas.openxmlformats.org/officeDocument/2006/relationships/image" Target="../media/image878.png"/><Relationship Id="rId5" Type="http://schemas.openxmlformats.org/officeDocument/2006/relationships/image" Target="../media/image858.png"/><Relationship Id="rId15" Type="http://schemas.openxmlformats.org/officeDocument/2006/relationships/image" Target="../media/image863.png"/><Relationship Id="rId23" Type="http://schemas.openxmlformats.org/officeDocument/2006/relationships/image" Target="../media/image867.png"/><Relationship Id="rId28" Type="http://schemas.openxmlformats.org/officeDocument/2006/relationships/customXml" Target="../ink/ink8020.xml"/><Relationship Id="rId36" Type="http://schemas.openxmlformats.org/officeDocument/2006/relationships/customXml" Target="../ink/ink8024.xml"/><Relationship Id="rId10" Type="http://schemas.openxmlformats.org/officeDocument/2006/relationships/customXml" Target="../ink/ink8011.xml"/><Relationship Id="rId19" Type="http://schemas.openxmlformats.org/officeDocument/2006/relationships/image" Target="../media/image865.png"/><Relationship Id="rId31" Type="http://schemas.openxmlformats.org/officeDocument/2006/relationships/image" Target="../media/image871.png"/><Relationship Id="rId44" Type="http://schemas.openxmlformats.org/officeDocument/2006/relationships/customXml" Target="../ink/ink8028.xml"/><Relationship Id="rId4" Type="http://schemas.openxmlformats.org/officeDocument/2006/relationships/customXml" Target="../ink/ink8008.xml"/><Relationship Id="rId9" Type="http://schemas.openxmlformats.org/officeDocument/2006/relationships/image" Target="../media/image860.png"/><Relationship Id="rId14" Type="http://schemas.openxmlformats.org/officeDocument/2006/relationships/customXml" Target="../ink/ink8013.xml"/><Relationship Id="rId22" Type="http://schemas.openxmlformats.org/officeDocument/2006/relationships/customXml" Target="../ink/ink8017.xml"/><Relationship Id="rId27" Type="http://schemas.openxmlformats.org/officeDocument/2006/relationships/image" Target="../media/image869.png"/><Relationship Id="rId30" Type="http://schemas.openxmlformats.org/officeDocument/2006/relationships/customXml" Target="../ink/ink8021.xml"/><Relationship Id="rId35" Type="http://schemas.openxmlformats.org/officeDocument/2006/relationships/image" Target="../media/image873.png"/><Relationship Id="rId43" Type="http://schemas.openxmlformats.org/officeDocument/2006/relationships/image" Target="../media/image877.png"/><Relationship Id="rId8" Type="http://schemas.openxmlformats.org/officeDocument/2006/relationships/customXml" Target="../ink/ink8010.xml"/><Relationship Id="rId3" Type="http://schemas.openxmlformats.org/officeDocument/2006/relationships/image" Target="../media/image857.png"/><Relationship Id="rId12" Type="http://schemas.openxmlformats.org/officeDocument/2006/relationships/customXml" Target="../ink/ink8012.xml"/><Relationship Id="rId17" Type="http://schemas.openxmlformats.org/officeDocument/2006/relationships/image" Target="../media/image864.png"/><Relationship Id="rId25" Type="http://schemas.openxmlformats.org/officeDocument/2006/relationships/image" Target="../media/image868.png"/><Relationship Id="rId33" Type="http://schemas.openxmlformats.org/officeDocument/2006/relationships/image" Target="../media/image872.png"/><Relationship Id="rId38" Type="http://schemas.openxmlformats.org/officeDocument/2006/relationships/customXml" Target="../ink/ink8025.xml"/><Relationship Id="rId46" Type="http://schemas.openxmlformats.org/officeDocument/2006/relationships/customXml" Target="../ink/ink8029.xml"/><Relationship Id="rId20" Type="http://schemas.openxmlformats.org/officeDocument/2006/relationships/customXml" Target="../ink/ink8016.xml"/><Relationship Id="rId41" Type="http://schemas.openxmlformats.org/officeDocument/2006/relationships/image" Target="../media/image876.png"/></Relationships>
</file>

<file path=ppt/slides/_rels/slide176.xml.rels><?xml version="1.0" encoding="UTF-8" standalone="yes"?>
<Relationships xmlns="http://schemas.openxmlformats.org/package/2006/relationships"><Relationship Id="rId8" Type="http://schemas.openxmlformats.org/officeDocument/2006/relationships/customXml" Target="../ink/ink8033.xml"/><Relationship Id="rId13" Type="http://schemas.openxmlformats.org/officeDocument/2006/relationships/image" Target="../media/image885.png"/><Relationship Id="rId18" Type="http://schemas.openxmlformats.org/officeDocument/2006/relationships/customXml" Target="../ink/ink8038.xml"/><Relationship Id="rId26" Type="http://schemas.openxmlformats.org/officeDocument/2006/relationships/customXml" Target="../ink/ink8042.xml"/><Relationship Id="rId3" Type="http://schemas.openxmlformats.org/officeDocument/2006/relationships/image" Target="../media/image880.png"/><Relationship Id="rId21" Type="http://schemas.openxmlformats.org/officeDocument/2006/relationships/image" Target="../media/image889.png"/><Relationship Id="rId7" Type="http://schemas.openxmlformats.org/officeDocument/2006/relationships/image" Target="../media/image882.png"/><Relationship Id="rId12" Type="http://schemas.openxmlformats.org/officeDocument/2006/relationships/customXml" Target="../ink/ink8035.xml"/><Relationship Id="rId17" Type="http://schemas.openxmlformats.org/officeDocument/2006/relationships/image" Target="../media/image887.png"/><Relationship Id="rId25" Type="http://schemas.openxmlformats.org/officeDocument/2006/relationships/image" Target="../media/image891.png"/><Relationship Id="rId2" Type="http://schemas.openxmlformats.org/officeDocument/2006/relationships/customXml" Target="../ink/ink8030.xml"/><Relationship Id="rId16" Type="http://schemas.openxmlformats.org/officeDocument/2006/relationships/customXml" Target="../ink/ink8037.xml"/><Relationship Id="rId20" Type="http://schemas.openxmlformats.org/officeDocument/2006/relationships/customXml" Target="../ink/ink8039.xml"/><Relationship Id="rId29" Type="http://schemas.openxmlformats.org/officeDocument/2006/relationships/image" Target="../media/image89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032.xml"/><Relationship Id="rId11" Type="http://schemas.openxmlformats.org/officeDocument/2006/relationships/image" Target="../media/image884.png"/><Relationship Id="rId24" Type="http://schemas.openxmlformats.org/officeDocument/2006/relationships/customXml" Target="../ink/ink8041.xml"/><Relationship Id="rId5" Type="http://schemas.openxmlformats.org/officeDocument/2006/relationships/image" Target="../media/image881.png"/><Relationship Id="rId15" Type="http://schemas.openxmlformats.org/officeDocument/2006/relationships/image" Target="../media/image886.png"/><Relationship Id="rId23" Type="http://schemas.openxmlformats.org/officeDocument/2006/relationships/image" Target="../media/image890.png"/><Relationship Id="rId28" Type="http://schemas.openxmlformats.org/officeDocument/2006/relationships/customXml" Target="../ink/ink8043.xml"/><Relationship Id="rId10" Type="http://schemas.openxmlformats.org/officeDocument/2006/relationships/customXml" Target="../ink/ink8034.xml"/><Relationship Id="rId19" Type="http://schemas.openxmlformats.org/officeDocument/2006/relationships/image" Target="../media/image888.png"/><Relationship Id="rId31" Type="http://schemas.openxmlformats.org/officeDocument/2006/relationships/image" Target="../media/image894.png"/><Relationship Id="rId4" Type="http://schemas.openxmlformats.org/officeDocument/2006/relationships/customXml" Target="../ink/ink8031.xml"/><Relationship Id="rId9" Type="http://schemas.openxmlformats.org/officeDocument/2006/relationships/image" Target="../media/image883.png"/><Relationship Id="rId14" Type="http://schemas.openxmlformats.org/officeDocument/2006/relationships/customXml" Target="../ink/ink8036.xml"/><Relationship Id="rId22" Type="http://schemas.openxmlformats.org/officeDocument/2006/relationships/customXml" Target="../ink/ink8040.xml"/><Relationship Id="rId27" Type="http://schemas.openxmlformats.org/officeDocument/2006/relationships/image" Target="../media/image892.png"/><Relationship Id="rId30" Type="http://schemas.openxmlformats.org/officeDocument/2006/relationships/customXml" Target="../ink/ink8044.xml"/></Relationships>
</file>

<file path=ppt/slides/_rels/slide17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85.png"/><Relationship Id="rId18" Type="http://schemas.openxmlformats.org/officeDocument/2006/relationships/customXml" Target="../ink/ink8053.xml"/><Relationship Id="rId26" Type="http://schemas.openxmlformats.org/officeDocument/2006/relationships/customXml" Target="../ink/ink8057.xml"/><Relationship Id="rId39" Type="http://schemas.openxmlformats.org/officeDocument/2006/relationships/image" Target="../media/image898.png"/><Relationship Id="rId21" Type="http://schemas.openxmlformats.org/officeDocument/2006/relationships/image" Target="../media/image889.png"/><Relationship Id="rId34" Type="http://schemas.openxmlformats.org/officeDocument/2006/relationships/customXml" Target="../ink/ink8061.xml"/><Relationship Id="rId42" Type="http://schemas.openxmlformats.org/officeDocument/2006/relationships/customXml" Target="../ink/ink8065.xml"/><Relationship Id="rId47" Type="http://schemas.openxmlformats.org/officeDocument/2006/relationships/image" Target="../media/image902.png"/><Relationship Id="rId50" Type="http://schemas.openxmlformats.org/officeDocument/2006/relationships/customXml" Target="../ink/ink8069.xml"/><Relationship Id="rId55" Type="http://schemas.openxmlformats.org/officeDocument/2006/relationships/image" Target="../media/image906.png"/><Relationship Id="rId7" Type="http://schemas.openxmlformats.org/officeDocument/2006/relationships/image" Target="../media/image882.png"/><Relationship Id="rId2" Type="http://schemas.openxmlformats.org/officeDocument/2006/relationships/customXml" Target="../ink/ink8045.xml"/><Relationship Id="rId16" Type="http://schemas.openxmlformats.org/officeDocument/2006/relationships/customXml" Target="../ink/ink8052.xml"/><Relationship Id="rId29" Type="http://schemas.openxmlformats.org/officeDocument/2006/relationships/image" Target="../media/image893.png"/><Relationship Id="rId11" Type="http://schemas.openxmlformats.org/officeDocument/2006/relationships/image" Target="../media/image884.png"/><Relationship Id="rId24" Type="http://schemas.openxmlformats.org/officeDocument/2006/relationships/customXml" Target="../ink/ink8056.xml"/><Relationship Id="rId32" Type="http://schemas.openxmlformats.org/officeDocument/2006/relationships/customXml" Target="../ink/ink8060.xml"/><Relationship Id="rId37" Type="http://schemas.openxmlformats.org/officeDocument/2006/relationships/image" Target="../media/image897.png"/><Relationship Id="rId40" Type="http://schemas.openxmlformats.org/officeDocument/2006/relationships/customXml" Target="../ink/ink8064.xml"/><Relationship Id="rId45" Type="http://schemas.openxmlformats.org/officeDocument/2006/relationships/image" Target="../media/image901.png"/><Relationship Id="rId53" Type="http://schemas.openxmlformats.org/officeDocument/2006/relationships/image" Target="../media/image905.png"/><Relationship Id="rId58" Type="http://schemas.openxmlformats.org/officeDocument/2006/relationships/customXml" Target="../ink/ink8073.xml"/><Relationship Id="rId5" Type="http://schemas.openxmlformats.org/officeDocument/2006/relationships/image" Target="../media/image881.png"/><Relationship Id="rId61" Type="http://schemas.openxmlformats.org/officeDocument/2006/relationships/image" Target="../media/image909.png"/><Relationship Id="rId19" Type="http://schemas.openxmlformats.org/officeDocument/2006/relationships/image" Target="../media/image888.png"/><Relationship Id="rId14" Type="http://schemas.openxmlformats.org/officeDocument/2006/relationships/customXml" Target="../ink/ink8051.xml"/><Relationship Id="rId22" Type="http://schemas.openxmlformats.org/officeDocument/2006/relationships/customXml" Target="../ink/ink8055.xml"/><Relationship Id="rId27" Type="http://schemas.openxmlformats.org/officeDocument/2006/relationships/image" Target="../media/image892.png"/><Relationship Id="rId30" Type="http://schemas.openxmlformats.org/officeDocument/2006/relationships/customXml" Target="../ink/ink8059.xml"/><Relationship Id="rId35" Type="http://schemas.openxmlformats.org/officeDocument/2006/relationships/image" Target="../media/image896.png"/><Relationship Id="rId43" Type="http://schemas.openxmlformats.org/officeDocument/2006/relationships/image" Target="../media/image900.png"/><Relationship Id="rId48" Type="http://schemas.openxmlformats.org/officeDocument/2006/relationships/customXml" Target="../ink/ink8068.xml"/><Relationship Id="rId56" Type="http://schemas.openxmlformats.org/officeDocument/2006/relationships/customXml" Target="../ink/ink8072.xml"/><Relationship Id="rId8" Type="http://schemas.openxmlformats.org/officeDocument/2006/relationships/customXml" Target="../ink/ink8048.xml"/><Relationship Id="rId51" Type="http://schemas.openxmlformats.org/officeDocument/2006/relationships/image" Target="../media/image904.png"/><Relationship Id="rId3" Type="http://schemas.openxmlformats.org/officeDocument/2006/relationships/image" Target="../media/image880.png"/><Relationship Id="rId12" Type="http://schemas.openxmlformats.org/officeDocument/2006/relationships/customXml" Target="../ink/ink8050.xml"/><Relationship Id="rId17" Type="http://schemas.openxmlformats.org/officeDocument/2006/relationships/image" Target="../media/image887.png"/><Relationship Id="rId25" Type="http://schemas.openxmlformats.org/officeDocument/2006/relationships/image" Target="../media/image891.png"/><Relationship Id="rId33" Type="http://schemas.openxmlformats.org/officeDocument/2006/relationships/image" Target="../media/image895.png"/><Relationship Id="rId38" Type="http://schemas.openxmlformats.org/officeDocument/2006/relationships/customXml" Target="../ink/ink8063.xml"/><Relationship Id="rId46" Type="http://schemas.openxmlformats.org/officeDocument/2006/relationships/customXml" Target="../ink/ink8067.xml"/><Relationship Id="rId59" Type="http://schemas.openxmlformats.org/officeDocument/2006/relationships/image" Target="../media/image908.png"/><Relationship Id="rId20" Type="http://schemas.openxmlformats.org/officeDocument/2006/relationships/customXml" Target="../ink/ink8054.xml"/><Relationship Id="rId41" Type="http://schemas.openxmlformats.org/officeDocument/2006/relationships/image" Target="../media/image899.png"/><Relationship Id="rId54" Type="http://schemas.openxmlformats.org/officeDocument/2006/relationships/customXml" Target="../ink/ink807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047.xml"/><Relationship Id="rId15" Type="http://schemas.openxmlformats.org/officeDocument/2006/relationships/image" Target="../media/image886.png"/><Relationship Id="rId23" Type="http://schemas.openxmlformats.org/officeDocument/2006/relationships/image" Target="../media/image890.png"/><Relationship Id="rId28" Type="http://schemas.openxmlformats.org/officeDocument/2006/relationships/customXml" Target="../ink/ink8058.xml"/><Relationship Id="rId36" Type="http://schemas.openxmlformats.org/officeDocument/2006/relationships/customXml" Target="../ink/ink8062.xml"/><Relationship Id="rId49" Type="http://schemas.openxmlformats.org/officeDocument/2006/relationships/image" Target="../media/image903.png"/><Relationship Id="rId57" Type="http://schemas.openxmlformats.org/officeDocument/2006/relationships/image" Target="../media/image907.png"/><Relationship Id="rId10" Type="http://schemas.openxmlformats.org/officeDocument/2006/relationships/customXml" Target="../ink/ink8049.xml"/><Relationship Id="rId31" Type="http://schemas.openxmlformats.org/officeDocument/2006/relationships/image" Target="../media/image894.png"/><Relationship Id="rId44" Type="http://schemas.openxmlformats.org/officeDocument/2006/relationships/customXml" Target="../ink/ink8066.xml"/><Relationship Id="rId52" Type="http://schemas.openxmlformats.org/officeDocument/2006/relationships/customXml" Target="../ink/ink8070.xml"/><Relationship Id="rId60" Type="http://schemas.openxmlformats.org/officeDocument/2006/relationships/customXml" Target="../ink/ink8074.xml"/><Relationship Id="rId4" Type="http://schemas.openxmlformats.org/officeDocument/2006/relationships/customXml" Target="../ink/ink8046.xml"/><Relationship Id="rId9" Type="http://schemas.openxmlformats.org/officeDocument/2006/relationships/image" Target="../media/image883.png"/></Relationships>
</file>

<file path=ppt/slides/_rels/slide17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087.xml"/><Relationship Id="rId21" Type="http://schemas.openxmlformats.org/officeDocument/2006/relationships/image" Target="../media/image889.png"/><Relationship Id="rId42" Type="http://schemas.openxmlformats.org/officeDocument/2006/relationships/customXml" Target="../ink/ink8095.xml"/><Relationship Id="rId47" Type="http://schemas.openxmlformats.org/officeDocument/2006/relationships/image" Target="../media/image902.png"/><Relationship Id="rId63" Type="http://schemas.openxmlformats.org/officeDocument/2006/relationships/image" Target="../media/image910.png"/><Relationship Id="rId68" Type="http://schemas.openxmlformats.org/officeDocument/2006/relationships/customXml" Target="../ink/ink8108.xml"/><Relationship Id="rId84" Type="http://schemas.openxmlformats.org/officeDocument/2006/relationships/customXml" Target="../ink/ink8116.xml"/><Relationship Id="rId16" Type="http://schemas.openxmlformats.org/officeDocument/2006/relationships/customXml" Target="../ink/ink8082.xml"/><Relationship Id="rId11" Type="http://schemas.openxmlformats.org/officeDocument/2006/relationships/image" Target="../media/image884.png"/><Relationship Id="rId32" Type="http://schemas.openxmlformats.org/officeDocument/2006/relationships/customXml" Target="../ink/ink8090.xml"/><Relationship Id="rId37" Type="http://schemas.openxmlformats.org/officeDocument/2006/relationships/image" Target="../media/image897.png"/><Relationship Id="rId53" Type="http://schemas.openxmlformats.org/officeDocument/2006/relationships/image" Target="../media/image905.png"/><Relationship Id="rId58" Type="http://schemas.openxmlformats.org/officeDocument/2006/relationships/customXml" Target="../ink/ink8103.xml"/><Relationship Id="rId74" Type="http://schemas.openxmlformats.org/officeDocument/2006/relationships/customXml" Target="../ink/ink8111.xml"/><Relationship Id="rId79" Type="http://schemas.openxmlformats.org/officeDocument/2006/relationships/image" Target="../media/image918.png"/><Relationship Id="rId5" Type="http://schemas.openxmlformats.org/officeDocument/2006/relationships/image" Target="../media/image881.png"/><Relationship Id="rId19" Type="http://schemas.openxmlformats.org/officeDocument/2006/relationships/image" Target="../media/image888.png"/><Relationship Id="rId14" Type="http://schemas.openxmlformats.org/officeDocument/2006/relationships/customXml" Target="../ink/ink8081.xml"/><Relationship Id="rId22" Type="http://schemas.openxmlformats.org/officeDocument/2006/relationships/customXml" Target="../ink/ink8085.xml"/><Relationship Id="rId27" Type="http://schemas.openxmlformats.org/officeDocument/2006/relationships/image" Target="../media/image892.png"/><Relationship Id="rId30" Type="http://schemas.openxmlformats.org/officeDocument/2006/relationships/customXml" Target="../ink/ink8089.xml"/><Relationship Id="rId35" Type="http://schemas.openxmlformats.org/officeDocument/2006/relationships/image" Target="../media/image896.png"/><Relationship Id="rId43" Type="http://schemas.openxmlformats.org/officeDocument/2006/relationships/image" Target="../media/image900.png"/><Relationship Id="rId48" Type="http://schemas.openxmlformats.org/officeDocument/2006/relationships/customXml" Target="../ink/ink8098.xml"/><Relationship Id="rId56" Type="http://schemas.openxmlformats.org/officeDocument/2006/relationships/customXml" Target="../ink/ink8102.xml"/><Relationship Id="rId64" Type="http://schemas.openxmlformats.org/officeDocument/2006/relationships/customXml" Target="../ink/ink8106.xml"/><Relationship Id="rId69" Type="http://schemas.openxmlformats.org/officeDocument/2006/relationships/image" Target="../media/image913.png"/><Relationship Id="rId77" Type="http://schemas.openxmlformats.org/officeDocument/2006/relationships/image" Target="../media/image917.png"/><Relationship Id="rId8" Type="http://schemas.openxmlformats.org/officeDocument/2006/relationships/customXml" Target="../ink/ink8078.xml"/><Relationship Id="rId51" Type="http://schemas.openxmlformats.org/officeDocument/2006/relationships/image" Target="../media/image904.png"/><Relationship Id="rId72" Type="http://schemas.openxmlformats.org/officeDocument/2006/relationships/customXml" Target="../ink/ink8110.xml"/><Relationship Id="rId80" Type="http://schemas.openxmlformats.org/officeDocument/2006/relationships/customXml" Target="../ink/ink8114.xml"/><Relationship Id="rId85" Type="http://schemas.openxmlformats.org/officeDocument/2006/relationships/image" Target="../media/image921.png"/><Relationship Id="rId3" Type="http://schemas.openxmlformats.org/officeDocument/2006/relationships/image" Target="../media/image880.png"/><Relationship Id="rId12" Type="http://schemas.openxmlformats.org/officeDocument/2006/relationships/customXml" Target="../ink/ink8080.xml"/><Relationship Id="rId17" Type="http://schemas.openxmlformats.org/officeDocument/2006/relationships/image" Target="../media/image887.png"/><Relationship Id="rId25" Type="http://schemas.openxmlformats.org/officeDocument/2006/relationships/image" Target="../media/image891.png"/><Relationship Id="rId33" Type="http://schemas.openxmlformats.org/officeDocument/2006/relationships/image" Target="../media/image895.png"/><Relationship Id="rId38" Type="http://schemas.openxmlformats.org/officeDocument/2006/relationships/customXml" Target="../ink/ink8093.xml"/><Relationship Id="rId46" Type="http://schemas.openxmlformats.org/officeDocument/2006/relationships/customXml" Target="../ink/ink8097.xml"/><Relationship Id="rId59" Type="http://schemas.openxmlformats.org/officeDocument/2006/relationships/image" Target="../media/image908.png"/><Relationship Id="rId67" Type="http://schemas.openxmlformats.org/officeDocument/2006/relationships/image" Target="../media/image912.png"/><Relationship Id="rId20" Type="http://schemas.openxmlformats.org/officeDocument/2006/relationships/customXml" Target="../ink/ink8084.xml"/><Relationship Id="rId41" Type="http://schemas.openxmlformats.org/officeDocument/2006/relationships/image" Target="../media/image899.png"/><Relationship Id="rId54" Type="http://schemas.openxmlformats.org/officeDocument/2006/relationships/customXml" Target="../ink/ink8101.xml"/><Relationship Id="rId62" Type="http://schemas.openxmlformats.org/officeDocument/2006/relationships/customXml" Target="../ink/ink8105.xml"/><Relationship Id="rId70" Type="http://schemas.openxmlformats.org/officeDocument/2006/relationships/customXml" Target="../ink/ink8109.xml"/><Relationship Id="rId75" Type="http://schemas.openxmlformats.org/officeDocument/2006/relationships/image" Target="../media/image916.png"/><Relationship Id="rId83" Type="http://schemas.openxmlformats.org/officeDocument/2006/relationships/image" Target="../media/image92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077.xml"/><Relationship Id="rId15" Type="http://schemas.openxmlformats.org/officeDocument/2006/relationships/image" Target="../media/image886.png"/><Relationship Id="rId23" Type="http://schemas.openxmlformats.org/officeDocument/2006/relationships/image" Target="../media/image890.png"/><Relationship Id="rId28" Type="http://schemas.openxmlformats.org/officeDocument/2006/relationships/customXml" Target="../ink/ink8088.xml"/><Relationship Id="rId36" Type="http://schemas.openxmlformats.org/officeDocument/2006/relationships/customXml" Target="../ink/ink8092.xml"/><Relationship Id="rId49" Type="http://schemas.openxmlformats.org/officeDocument/2006/relationships/image" Target="../media/image903.png"/><Relationship Id="rId57" Type="http://schemas.openxmlformats.org/officeDocument/2006/relationships/image" Target="../media/image907.png"/><Relationship Id="rId10" Type="http://schemas.openxmlformats.org/officeDocument/2006/relationships/customXml" Target="../ink/ink8079.xml"/><Relationship Id="rId31" Type="http://schemas.openxmlformats.org/officeDocument/2006/relationships/image" Target="../media/image894.png"/><Relationship Id="rId44" Type="http://schemas.openxmlformats.org/officeDocument/2006/relationships/customXml" Target="../ink/ink8096.xml"/><Relationship Id="rId52" Type="http://schemas.openxmlformats.org/officeDocument/2006/relationships/customXml" Target="../ink/ink8100.xml"/><Relationship Id="rId60" Type="http://schemas.openxmlformats.org/officeDocument/2006/relationships/customXml" Target="../ink/ink8104.xml"/><Relationship Id="rId65" Type="http://schemas.openxmlformats.org/officeDocument/2006/relationships/image" Target="../media/image911.png"/><Relationship Id="rId73" Type="http://schemas.openxmlformats.org/officeDocument/2006/relationships/image" Target="../media/image915.png"/><Relationship Id="rId78" Type="http://schemas.openxmlformats.org/officeDocument/2006/relationships/customXml" Target="../ink/ink8113.xml"/><Relationship Id="rId81" Type="http://schemas.openxmlformats.org/officeDocument/2006/relationships/image" Target="../media/image919.png"/><Relationship Id="rId86" Type="http://schemas.openxmlformats.org/officeDocument/2006/relationships/customXml" Target="../ink/ink8117.xml"/><Relationship Id="rId4" Type="http://schemas.openxmlformats.org/officeDocument/2006/relationships/customXml" Target="../ink/ink8076.xml"/><Relationship Id="rId9" Type="http://schemas.openxmlformats.org/officeDocument/2006/relationships/image" Target="../media/image883.png"/><Relationship Id="rId13" Type="http://schemas.openxmlformats.org/officeDocument/2006/relationships/image" Target="../media/image885.png"/><Relationship Id="rId18" Type="http://schemas.openxmlformats.org/officeDocument/2006/relationships/customXml" Target="../ink/ink8083.xml"/><Relationship Id="rId39" Type="http://schemas.openxmlformats.org/officeDocument/2006/relationships/image" Target="../media/image898.png"/><Relationship Id="rId34" Type="http://schemas.openxmlformats.org/officeDocument/2006/relationships/customXml" Target="../ink/ink8091.xml"/><Relationship Id="rId50" Type="http://schemas.openxmlformats.org/officeDocument/2006/relationships/customXml" Target="../ink/ink8099.xml"/><Relationship Id="rId55" Type="http://schemas.openxmlformats.org/officeDocument/2006/relationships/image" Target="../media/image906.png"/><Relationship Id="rId76" Type="http://schemas.openxmlformats.org/officeDocument/2006/relationships/customXml" Target="../ink/ink8112.xml"/><Relationship Id="rId7" Type="http://schemas.openxmlformats.org/officeDocument/2006/relationships/image" Target="../media/image882.png"/><Relationship Id="rId71" Type="http://schemas.openxmlformats.org/officeDocument/2006/relationships/image" Target="../media/image914.png"/><Relationship Id="rId2" Type="http://schemas.openxmlformats.org/officeDocument/2006/relationships/customXml" Target="../ink/ink8075.xml"/><Relationship Id="rId29" Type="http://schemas.openxmlformats.org/officeDocument/2006/relationships/image" Target="../media/image893.png"/><Relationship Id="rId24" Type="http://schemas.openxmlformats.org/officeDocument/2006/relationships/customXml" Target="../ink/ink8086.xml"/><Relationship Id="rId40" Type="http://schemas.openxmlformats.org/officeDocument/2006/relationships/customXml" Target="../ink/ink8094.xml"/><Relationship Id="rId45" Type="http://schemas.openxmlformats.org/officeDocument/2006/relationships/image" Target="../media/image901.png"/><Relationship Id="rId66" Type="http://schemas.openxmlformats.org/officeDocument/2006/relationships/customXml" Target="../ink/ink8107.xml"/><Relationship Id="rId87" Type="http://schemas.openxmlformats.org/officeDocument/2006/relationships/image" Target="../media/image922.png"/><Relationship Id="rId61" Type="http://schemas.openxmlformats.org/officeDocument/2006/relationships/image" Target="../media/image909.png"/><Relationship Id="rId82" Type="http://schemas.openxmlformats.org/officeDocument/2006/relationships/customXml" Target="../ink/ink8115.xml"/></Relationships>
</file>

<file path=ppt/slides/_rels/slide17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130.xml"/><Relationship Id="rId21" Type="http://schemas.openxmlformats.org/officeDocument/2006/relationships/image" Target="../media/image889.png"/><Relationship Id="rId42" Type="http://schemas.openxmlformats.org/officeDocument/2006/relationships/customXml" Target="../ink/ink8138.xml"/><Relationship Id="rId47" Type="http://schemas.openxmlformats.org/officeDocument/2006/relationships/image" Target="../media/image902.png"/><Relationship Id="rId63" Type="http://schemas.openxmlformats.org/officeDocument/2006/relationships/image" Target="../media/image910.png"/><Relationship Id="rId68" Type="http://schemas.openxmlformats.org/officeDocument/2006/relationships/customXml" Target="../ink/ink8151.xml"/><Relationship Id="rId84" Type="http://schemas.openxmlformats.org/officeDocument/2006/relationships/customXml" Target="../ink/ink8159.xml"/><Relationship Id="rId89" Type="http://schemas.openxmlformats.org/officeDocument/2006/relationships/image" Target="../media/image923.png"/><Relationship Id="rId16" Type="http://schemas.openxmlformats.org/officeDocument/2006/relationships/customXml" Target="../ink/ink8125.xml"/><Relationship Id="rId11" Type="http://schemas.openxmlformats.org/officeDocument/2006/relationships/image" Target="../media/image884.png"/><Relationship Id="rId32" Type="http://schemas.openxmlformats.org/officeDocument/2006/relationships/customXml" Target="../ink/ink8133.xml"/><Relationship Id="rId37" Type="http://schemas.openxmlformats.org/officeDocument/2006/relationships/image" Target="../media/image897.png"/><Relationship Id="rId53" Type="http://schemas.openxmlformats.org/officeDocument/2006/relationships/image" Target="../media/image905.png"/><Relationship Id="rId58" Type="http://schemas.openxmlformats.org/officeDocument/2006/relationships/customXml" Target="../ink/ink8146.xml"/><Relationship Id="rId74" Type="http://schemas.openxmlformats.org/officeDocument/2006/relationships/customXml" Target="../ink/ink8154.xml"/><Relationship Id="rId79" Type="http://schemas.openxmlformats.org/officeDocument/2006/relationships/image" Target="../media/image918.png"/><Relationship Id="rId102" Type="http://schemas.openxmlformats.org/officeDocument/2006/relationships/customXml" Target="../ink/ink8168.xml"/><Relationship Id="rId5" Type="http://schemas.openxmlformats.org/officeDocument/2006/relationships/image" Target="../media/image881.png"/><Relationship Id="rId90" Type="http://schemas.openxmlformats.org/officeDocument/2006/relationships/customXml" Target="../ink/ink8162.xml"/><Relationship Id="rId95" Type="http://schemas.openxmlformats.org/officeDocument/2006/relationships/image" Target="../media/image926.png"/><Relationship Id="rId22" Type="http://schemas.openxmlformats.org/officeDocument/2006/relationships/customXml" Target="../ink/ink8128.xml"/><Relationship Id="rId27" Type="http://schemas.openxmlformats.org/officeDocument/2006/relationships/image" Target="../media/image892.png"/><Relationship Id="rId43" Type="http://schemas.openxmlformats.org/officeDocument/2006/relationships/image" Target="../media/image900.png"/><Relationship Id="rId48" Type="http://schemas.openxmlformats.org/officeDocument/2006/relationships/customXml" Target="../ink/ink8141.xml"/><Relationship Id="rId64" Type="http://schemas.openxmlformats.org/officeDocument/2006/relationships/customXml" Target="../ink/ink8149.xml"/><Relationship Id="rId69" Type="http://schemas.openxmlformats.org/officeDocument/2006/relationships/image" Target="../media/image913.png"/><Relationship Id="rId80" Type="http://schemas.openxmlformats.org/officeDocument/2006/relationships/customXml" Target="../ink/ink8157.xml"/><Relationship Id="rId85" Type="http://schemas.openxmlformats.org/officeDocument/2006/relationships/image" Target="../media/image921.png"/><Relationship Id="rId12" Type="http://schemas.openxmlformats.org/officeDocument/2006/relationships/customXml" Target="../ink/ink8123.xml"/><Relationship Id="rId17" Type="http://schemas.openxmlformats.org/officeDocument/2006/relationships/image" Target="../media/image887.png"/><Relationship Id="rId25" Type="http://schemas.openxmlformats.org/officeDocument/2006/relationships/image" Target="../media/image891.png"/><Relationship Id="rId33" Type="http://schemas.openxmlformats.org/officeDocument/2006/relationships/image" Target="../media/image895.png"/><Relationship Id="rId38" Type="http://schemas.openxmlformats.org/officeDocument/2006/relationships/customXml" Target="../ink/ink8136.xml"/><Relationship Id="rId46" Type="http://schemas.openxmlformats.org/officeDocument/2006/relationships/customXml" Target="../ink/ink8140.xml"/><Relationship Id="rId59" Type="http://schemas.openxmlformats.org/officeDocument/2006/relationships/image" Target="../media/image908.png"/><Relationship Id="rId67" Type="http://schemas.openxmlformats.org/officeDocument/2006/relationships/image" Target="../media/image912.png"/><Relationship Id="rId103" Type="http://schemas.openxmlformats.org/officeDocument/2006/relationships/image" Target="../media/image930.png"/><Relationship Id="rId20" Type="http://schemas.openxmlformats.org/officeDocument/2006/relationships/customXml" Target="../ink/ink8127.xml"/><Relationship Id="rId41" Type="http://schemas.openxmlformats.org/officeDocument/2006/relationships/image" Target="../media/image899.png"/><Relationship Id="rId54" Type="http://schemas.openxmlformats.org/officeDocument/2006/relationships/customXml" Target="../ink/ink8144.xml"/><Relationship Id="rId62" Type="http://schemas.openxmlformats.org/officeDocument/2006/relationships/customXml" Target="../ink/ink8148.xml"/><Relationship Id="rId70" Type="http://schemas.openxmlformats.org/officeDocument/2006/relationships/customXml" Target="../ink/ink8152.xml"/><Relationship Id="rId75" Type="http://schemas.openxmlformats.org/officeDocument/2006/relationships/image" Target="../media/image916.png"/><Relationship Id="rId83" Type="http://schemas.openxmlformats.org/officeDocument/2006/relationships/image" Target="../media/image920.png"/><Relationship Id="rId88" Type="http://schemas.openxmlformats.org/officeDocument/2006/relationships/customXml" Target="../ink/ink8161.xml"/><Relationship Id="rId91" Type="http://schemas.openxmlformats.org/officeDocument/2006/relationships/image" Target="../media/image924.png"/><Relationship Id="rId96" Type="http://schemas.openxmlformats.org/officeDocument/2006/relationships/customXml" Target="../ink/ink816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120.xml"/><Relationship Id="rId15" Type="http://schemas.openxmlformats.org/officeDocument/2006/relationships/image" Target="../media/image886.png"/><Relationship Id="rId23" Type="http://schemas.openxmlformats.org/officeDocument/2006/relationships/image" Target="../media/image890.png"/><Relationship Id="rId28" Type="http://schemas.openxmlformats.org/officeDocument/2006/relationships/customXml" Target="../ink/ink8131.xml"/><Relationship Id="rId36" Type="http://schemas.openxmlformats.org/officeDocument/2006/relationships/customXml" Target="../ink/ink8135.xml"/><Relationship Id="rId49" Type="http://schemas.openxmlformats.org/officeDocument/2006/relationships/image" Target="../media/image903.png"/><Relationship Id="rId57" Type="http://schemas.openxmlformats.org/officeDocument/2006/relationships/image" Target="../media/image907.png"/><Relationship Id="rId10" Type="http://schemas.openxmlformats.org/officeDocument/2006/relationships/customXml" Target="../ink/ink8122.xml"/><Relationship Id="rId31" Type="http://schemas.openxmlformats.org/officeDocument/2006/relationships/image" Target="../media/image894.png"/><Relationship Id="rId44" Type="http://schemas.openxmlformats.org/officeDocument/2006/relationships/customXml" Target="../ink/ink8139.xml"/><Relationship Id="rId52" Type="http://schemas.openxmlformats.org/officeDocument/2006/relationships/customXml" Target="../ink/ink8143.xml"/><Relationship Id="rId60" Type="http://schemas.openxmlformats.org/officeDocument/2006/relationships/customXml" Target="../ink/ink8147.xml"/><Relationship Id="rId65" Type="http://schemas.openxmlformats.org/officeDocument/2006/relationships/image" Target="../media/image911.png"/><Relationship Id="rId73" Type="http://schemas.openxmlformats.org/officeDocument/2006/relationships/image" Target="../media/image915.png"/><Relationship Id="rId78" Type="http://schemas.openxmlformats.org/officeDocument/2006/relationships/customXml" Target="../ink/ink8156.xml"/><Relationship Id="rId81" Type="http://schemas.openxmlformats.org/officeDocument/2006/relationships/image" Target="../media/image919.png"/><Relationship Id="rId86" Type="http://schemas.openxmlformats.org/officeDocument/2006/relationships/customXml" Target="../ink/ink8160.xml"/><Relationship Id="rId94" Type="http://schemas.openxmlformats.org/officeDocument/2006/relationships/customXml" Target="../ink/ink8164.xml"/><Relationship Id="rId99" Type="http://schemas.openxmlformats.org/officeDocument/2006/relationships/image" Target="../media/image928.png"/><Relationship Id="rId101" Type="http://schemas.openxmlformats.org/officeDocument/2006/relationships/image" Target="../media/image929.png"/><Relationship Id="rId4" Type="http://schemas.openxmlformats.org/officeDocument/2006/relationships/customXml" Target="../ink/ink8119.xml"/><Relationship Id="rId9" Type="http://schemas.openxmlformats.org/officeDocument/2006/relationships/image" Target="../media/image883.png"/><Relationship Id="rId13" Type="http://schemas.openxmlformats.org/officeDocument/2006/relationships/image" Target="../media/image885.png"/><Relationship Id="rId18" Type="http://schemas.openxmlformats.org/officeDocument/2006/relationships/customXml" Target="../ink/ink8126.xml"/><Relationship Id="rId39" Type="http://schemas.openxmlformats.org/officeDocument/2006/relationships/image" Target="../media/image898.png"/><Relationship Id="rId34" Type="http://schemas.openxmlformats.org/officeDocument/2006/relationships/customXml" Target="../ink/ink8134.xml"/><Relationship Id="rId50" Type="http://schemas.openxmlformats.org/officeDocument/2006/relationships/customXml" Target="../ink/ink8142.xml"/><Relationship Id="rId55" Type="http://schemas.openxmlformats.org/officeDocument/2006/relationships/image" Target="../media/image906.png"/><Relationship Id="rId76" Type="http://schemas.openxmlformats.org/officeDocument/2006/relationships/customXml" Target="../ink/ink8155.xml"/><Relationship Id="rId97" Type="http://schemas.openxmlformats.org/officeDocument/2006/relationships/image" Target="../media/image927.png"/><Relationship Id="rId7" Type="http://schemas.openxmlformats.org/officeDocument/2006/relationships/image" Target="../media/image882.png"/><Relationship Id="rId71" Type="http://schemas.openxmlformats.org/officeDocument/2006/relationships/image" Target="../media/image914.png"/><Relationship Id="rId92" Type="http://schemas.openxmlformats.org/officeDocument/2006/relationships/customXml" Target="../ink/ink8163.xml"/><Relationship Id="rId2" Type="http://schemas.openxmlformats.org/officeDocument/2006/relationships/customXml" Target="../ink/ink8118.xml"/><Relationship Id="rId29" Type="http://schemas.openxmlformats.org/officeDocument/2006/relationships/image" Target="../media/image893.png"/><Relationship Id="rId24" Type="http://schemas.openxmlformats.org/officeDocument/2006/relationships/customXml" Target="../ink/ink8129.xml"/><Relationship Id="rId40" Type="http://schemas.openxmlformats.org/officeDocument/2006/relationships/customXml" Target="../ink/ink8137.xml"/><Relationship Id="rId45" Type="http://schemas.openxmlformats.org/officeDocument/2006/relationships/image" Target="../media/image901.png"/><Relationship Id="rId66" Type="http://schemas.openxmlformats.org/officeDocument/2006/relationships/customXml" Target="../ink/ink8150.xml"/><Relationship Id="rId87" Type="http://schemas.openxmlformats.org/officeDocument/2006/relationships/image" Target="../media/image922.png"/><Relationship Id="rId61" Type="http://schemas.openxmlformats.org/officeDocument/2006/relationships/image" Target="../media/image909.png"/><Relationship Id="rId82" Type="http://schemas.openxmlformats.org/officeDocument/2006/relationships/customXml" Target="../ink/ink8158.xml"/><Relationship Id="rId19" Type="http://schemas.openxmlformats.org/officeDocument/2006/relationships/image" Target="../media/image888.png"/><Relationship Id="rId14" Type="http://schemas.openxmlformats.org/officeDocument/2006/relationships/customXml" Target="../ink/ink8124.xml"/><Relationship Id="rId30" Type="http://schemas.openxmlformats.org/officeDocument/2006/relationships/customXml" Target="../ink/ink8132.xml"/><Relationship Id="rId35" Type="http://schemas.openxmlformats.org/officeDocument/2006/relationships/image" Target="../media/image896.png"/><Relationship Id="rId56" Type="http://schemas.openxmlformats.org/officeDocument/2006/relationships/customXml" Target="../ink/ink8145.xml"/><Relationship Id="rId77" Type="http://schemas.openxmlformats.org/officeDocument/2006/relationships/image" Target="../media/image917.png"/><Relationship Id="rId100" Type="http://schemas.openxmlformats.org/officeDocument/2006/relationships/customXml" Target="../ink/ink8167.xml"/><Relationship Id="rId8" Type="http://schemas.openxmlformats.org/officeDocument/2006/relationships/customXml" Target="../ink/ink8121.xml"/><Relationship Id="rId51" Type="http://schemas.openxmlformats.org/officeDocument/2006/relationships/image" Target="../media/image904.png"/><Relationship Id="rId72" Type="http://schemas.openxmlformats.org/officeDocument/2006/relationships/customXml" Target="../ink/ink8153.xml"/><Relationship Id="rId93" Type="http://schemas.openxmlformats.org/officeDocument/2006/relationships/image" Target="../media/image925.png"/><Relationship Id="rId98" Type="http://schemas.openxmlformats.org/officeDocument/2006/relationships/customXml" Target="../ink/ink8166.xml"/><Relationship Id="rId3" Type="http://schemas.openxmlformats.org/officeDocument/2006/relationships/image" Target="../media/image880.png"/></Relationships>
</file>

<file path=ppt/slides/_rels/slide1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2.png"/><Relationship Id="rId18" Type="http://schemas.openxmlformats.org/officeDocument/2006/relationships/customXml" Target="../ink/ink322.xml"/><Relationship Id="rId26" Type="http://schemas.openxmlformats.org/officeDocument/2006/relationships/customXml" Target="../ink/ink326.xml"/><Relationship Id="rId39" Type="http://schemas.openxmlformats.org/officeDocument/2006/relationships/image" Target="../media/image85.png"/><Relationship Id="rId21" Type="http://schemas.openxmlformats.org/officeDocument/2006/relationships/image" Target="../media/image76.png"/><Relationship Id="rId34" Type="http://schemas.openxmlformats.org/officeDocument/2006/relationships/customXml" Target="../ink/ink330.xml"/><Relationship Id="rId42" Type="http://schemas.openxmlformats.org/officeDocument/2006/relationships/customXml" Target="../ink/ink334.xml"/><Relationship Id="rId47" Type="http://schemas.openxmlformats.org/officeDocument/2006/relationships/image" Target="../media/image89.png"/><Relationship Id="rId7" Type="http://schemas.openxmlformats.org/officeDocument/2006/relationships/image" Target="../media/image69.png"/><Relationship Id="rId2" Type="http://schemas.openxmlformats.org/officeDocument/2006/relationships/customXml" Target="../ink/ink314.xml"/><Relationship Id="rId16" Type="http://schemas.openxmlformats.org/officeDocument/2006/relationships/customXml" Target="../ink/ink321.xml"/><Relationship Id="rId29" Type="http://schemas.openxmlformats.org/officeDocument/2006/relationships/image" Target="../media/image80.png"/><Relationship Id="rId11" Type="http://schemas.openxmlformats.org/officeDocument/2006/relationships/image" Target="../media/image71.png"/><Relationship Id="rId24" Type="http://schemas.openxmlformats.org/officeDocument/2006/relationships/customXml" Target="../ink/ink325.xml"/><Relationship Id="rId32" Type="http://schemas.openxmlformats.org/officeDocument/2006/relationships/customXml" Target="../ink/ink329.xml"/><Relationship Id="rId37" Type="http://schemas.openxmlformats.org/officeDocument/2006/relationships/image" Target="../media/image84.png"/><Relationship Id="rId40" Type="http://schemas.openxmlformats.org/officeDocument/2006/relationships/customXml" Target="../ink/ink333.xml"/><Relationship Id="rId45" Type="http://schemas.openxmlformats.org/officeDocument/2006/relationships/image" Target="../media/image88.png"/><Relationship Id="rId5" Type="http://schemas.openxmlformats.org/officeDocument/2006/relationships/image" Target="../media/image68.png"/><Relationship Id="rId15" Type="http://schemas.openxmlformats.org/officeDocument/2006/relationships/image" Target="../media/image73.png"/><Relationship Id="rId23" Type="http://schemas.openxmlformats.org/officeDocument/2006/relationships/image" Target="../media/image77.png"/><Relationship Id="rId28" Type="http://schemas.openxmlformats.org/officeDocument/2006/relationships/customXml" Target="../ink/ink327.xml"/><Relationship Id="rId36" Type="http://schemas.openxmlformats.org/officeDocument/2006/relationships/customXml" Target="../ink/ink331.xml"/><Relationship Id="rId49" Type="http://schemas.openxmlformats.org/officeDocument/2006/relationships/image" Target="../media/image90.png"/><Relationship Id="rId10" Type="http://schemas.openxmlformats.org/officeDocument/2006/relationships/customXml" Target="../ink/ink318.xml"/><Relationship Id="rId19" Type="http://schemas.openxmlformats.org/officeDocument/2006/relationships/image" Target="../media/image75.png"/><Relationship Id="rId31" Type="http://schemas.openxmlformats.org/officeDocument/2006/relationships/image" Target="../media/image81.png"/><Relationship Id="rId44" Type="http://schemas.openxmlformats.org/officeDocument/2006/relationships/customXml" Target="../ink/ink335.xml"/><Relationship Id="rId4" Type="http://schemas.openxmlformats.org/officeDocument/2006/relationships/customXml" Target="../ink/ink315.xml"/><Relationship Id="rId9" Type="http://schemas.openxmlformats.org/officeDocument/2006/relationships/image" Target="../media/image70.png"/><Relationship Id="rId14" Type="http://schemas.openxmlformats.org/officeDocument/2006/relationships/customXml" Target="../ink/ink320.xml"/><Relationship Id="rId22" Type="http://schemas.openxmlformats.org/officeDocument/2006/relationships/customXml" Target="../ink/ink324.xml"/><Relationship Id="rId27" Type="http://schemas.openxmlformats.org/officeDocument/2006/relationships/image" Target="../media/image79.png"/><Relationship Id="rId30" Type="http://schemas.openxmlformats.org/officeDocument/2006/relationships/customXml" Target="../ink/ink328.xml"/><Relationship Id="rId35" Type="http://schemas.openxmlformats.org/officeDocument/2006/relationships/image" Target="../media/image83.png"/><Relationship Id="rId43" Type="http://schemas.openxmlformats.org/officeDocument/2006/relationships/image" Target="../media/image87.png"/><Relationship Id="rId48" Type="http://schemas.openxmlformats.org/officeDocument/2006/relationships/customXml" Target="../ink/ink337.xml"/><Relationship Id="rId8" Type="http://schemas.openxmlformats.org/officeDocument/2006/relationships/customXml" Target="../ink/ink317.xml"/><Relationship Id="rId3" Type="http://schemas.openxmlformats.org/officeDocument/2006/relationships/image" Target="../media/image67.png"/><Relationship Id="rId12" Type="http://schemas.openxmlformats.org/officeDocument/2006/relationships/customXml" Target="../ink/ink319.xml"/><Relationship Id="rId17" Type="http://schemas.openxmlformats.org/officeDocument/2006/relationships/image" Target="../media/image74.png"/><Relationship Id="rId25" Type="http://schemas.openxmlformats.org/officeDocument/2006/relationships/image" Target="../media/image78.png"/><Relationship Id="rId33" Type="http://schemas.openxmlformats.org/officeDocument/2006/relationships/image" Target="../media/image82.png"/><Relationship Id="rId38" Type="http://schemas.openxmlformats.org/officeDocument/2006/relationships/customXml" Target="../ink/ink332.xml"/><Relationship Id="rId46" Type="http://schemas.openxmlformats.org/officeDocument/2006/relationships/customXml" Target="../ink/ink336.xml"/><Relationship Id="rId20" Type="http://schemas.openxmlformats.org/officeDocument/2006/relationships/customXml" Target="../ink/ink323.xml"/><Relationship Id="rId41" Type="http://schemas.openxmlformats.org/officeDocument/2006/relationships/image" Target="../media/image8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6.xml"/></Relationships>
</file>

<file path=ppt/slides/_rels/slide18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181.xml"/><Relationship Id="rId21" Type="http://schemas.openxmlformats.org/officeDocument/2006/relationships/image" Target="../media/image889.png"/><Relationship Id="rId42" Type="http://schemas.openxmlformats.org/officeDocument/2006/relationships/customXml" Target="../ink/ink8189.xml"/><Relationship Id="rId47" Type="http://schemas.openxmlformats.org/officeDocument/2006/relationships/image" Target="../media/image902.png"/><Relationship Id="rId63" Type="http://schemas.openxmlformats.org/officeDocument/2006/relationships/image" Target="../media/image910.png"/><Relationship Id="rId68" Type="http://schemas.openxmlformats.org/officeDocument/2006/relationships/customXml" Target="../ink/ink8202.xml"/><Relationship Id="rId84" Type="http://schemas.openxmlformats.org/officeDocument/2006/relationships/customXml" Target="../ink/ink8210.xml"/><Relationship Id="rId89" Type="http://schemas.openxmlformats.org/officeDocument/2006/relationships/image" Target="../media/image923.png"/><Relationship Id="rId16" Type="http://schemas.openxmlformats.org/officeDocument/2006/relationships/customXml" Target="../ink/ink8176.xml"/><Relationship Id="rId11" Type="http://schemas.openxmlformats.org/officeDocument/2006/relationships/image" Target="../media/image884.png"/><Relationship Id="rId32" Type="http://schemas.openxmlformats.org/officeDocument/2006/relationships/customXml" Target="../ink/ink8184.xml"/><Relationship Id="rId37" Type="http://schemas.openxmlformats.org/officeDocument/2006/relationships/image" Target="../media/image897.png"/><Relationship Id="rId53" Type="http://schemas.openxmlformats.org/officeDocument/2006/relationships/image" Target="../media/image905.png"/><Relationship Id="rId58" Type="http://schemas.openxmlformats.org/officeDocument/2006/relationships/customXml" Target="../ink/ink8197.xml"/><Relationship Id="rId74" Type="http://schemas.openxmlformats.org/officeDocument/2006/relationships/customXml" Target="../ink/ink8205.xml"/><Relationship Id="rId79" Type="http://schemas.openxmlformats.org/officeDocument/2006/relationships/image" Target="../media/image918.png"/><Relationship Id="rId102" Type="http://schemas.openxmlformats.org/officeDocument/2006/relationships/customXml" Target="../ink/ink8219.xml"/><Relationship Id="rId5" Type="http://schemas.openxmlformats.org/officeDocument/2006/relationships/image" Target="../media/image881.png"/><Relationship Id="rId90" Type="http://schemas.openxmlformats.org/officeDocument/2006/relationships/customXml" Target="../ink/ink8213.xml"/><Relationship Id="rId95" Type="http://schemas.openxmlformats.org/officeDocument/2006/relationships/image" Target="../media/image926.png"/><Relationship Id="rId22" Type="http://schemas.openxmlformats.org/officeDocument/2006/relationships/customXml" Target="../ink/ink8179.xml"/><Relationship Id="rId27" Type="http://schemas.openxmlformats.org/officeDocument/2006/relationships/image" Target="../media/image892.png"/><Relationship Id="rId43" Type="http://schemas.openxmlformats.org/officeDocument/2006/relationships/image" Target="../media/image900.png"/><Relationship Id="rId48" Type="http://schemas.openxmlformats.org/officeDocument/2006/relationships/customXml" Target="../ink/ink8192.xml"/><Relationship Id="rId64" Type="http://schemas.openxmlformats.org/officeDocument/2006/relationships/customXml" Target="../ink/ink8200.xml"/><Relationship Id="rId69" Type="http://schemas.openxmlformats.org/officeDocument/2006/relationships/image" Target="../media/image913.png"/><Relationship Id="rId80" Type="http://schemas.openxmlformats.org/officeDocument/2006/relationships/customXml" Target="../ink/ink8208.xml"/><Relationship Id="rId85" Type="http://schemas.openxmlformats.org/officeDocument/2006/relationships/image" Target="../media/image921.png"/><Relationship Id="rId12" Type="http://schemas.openxmlformats.org/officeDocument/2006/relationships/customXml" Target="../ink/ink8174.xml"/><Relationship Id="rId17" Type="http://schemas.openxmlformats.org/officeDocument/2006/relationships/image" Target="../media/image887.png"/><Relationship Id="rId33" Type="http://schemas.openxmlformats.org/officeDocument/2006/relationships/image" Target="../media/image895.png"/><Relationship Id="rId38" Type="http://schemas.openxmlformats.org/officeDocument/2006/relationships/customXml" Target="../ink/ink8187.xml"/><Relationship Id="rId59" Type="http://schemas.openxmlformats.org/officeDocument/2006/relationships/image" Target="../media/image908.png"/><Relationship Id="rId103" Type="http://schemas.openxmlformats.org/officeDocument/2006/relationships/image" Target="../media/image930.png"/><Relationship Id="rId20" Type="http://schemas.openxmlformats.org/officeDocument/2006/relationships/customXml" Target="../ink/ink8178.xml"/><Relationship Id="rId41" Type="http://schemas.openxmlformats.org/officeDocument/2006/relationships/image" Target="../media/image899.png"/><Relationship Id="rId54" Type="http://schemas.openxmlformats.org/officeDocument/2006/relationships/customXml" Target="../ink/ink8195.xml"/><Relationship Id="rId62" Type="http://schemas.openxmlformats.org/officeDocument/2006/relationships/customXml" Target="../ink/ink8199.xml"/><Relationship Id="rId70" Type="http://schemas.openxmlformats.org/officeDocument/2006/relationships/customXml" Target="../ink/ink8203.xml"/><Relationship Id="rId75" Type="http://schemas.openxmlformats.org/officeDocument/2006/relationships/image" Target="../media/image916.png"/><Relationship Id="rId83" Type="http://schemas.openxmlformats.org/officeDocument/2006/relationships/image" Target="../media/image920.png"/><Relationship Id="rId88" Type="http://schemas.openxmlformats.org/officeDocument/2006/relationships/customXml" Target="../ink/ink8212.xml"/><Relationship Id="rId91" Type="http://schemas.openxmlformats.org/officeDocument/2006/relationships/image" Target="../media/image924.png"/><Relationship Id="rId96" Type="http://schemas.openxmlformats.org/officeDocument/2006/relationships/customXml" Target="../ink/ink821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171.xml"/><Relationship Id="rId15" Type="http://schemas.openxmlformats.org/officeDocument/2006/relationships/image" Target="../media/image886.png"/><Relationship Id="rId23" Type="http://schemas.openxmlformats.org/officeDocument/2006/relationships/image" Target="../media/image890.png"/><Relationship Id="rId28" Type="http://schemas.openxmlformats.org/officeDocument/2006/relationships/customXml" Target="../ink/ink8182.xml"/><Relationship Id="rId36" Type="http://schemas.openxmlformats.org/officeDocument/2006/relationships/customXml" Target="../ink/ink8186.xml"/><Relationship Id="rId49" Type="http://schemas.openxmlformats.org/officeDocument/2006/relationships/image" Target="../media/image903.png"/><Relationship Id="rId57" Type="http://schemas.openxmlformats.org/officeDocument/2006/relationships/image" Target="../media/image907.png"/><Relationship Id="rId10" Type="http://schemas.openxmlformats.org/officeDocument/2006/relationships/customXml" Target="../ink/ink8173.xml"/><Relationship Id="rId31" Type="http://schemas.openxmlformats.org/officeDocument/2006/relationships/image" Target="../media/image894.png"/><Relationship Id="rId44" Type="http://schemas.openxmlformats.org/officeDocument/2006/relationships/customXml" Target="../ink/ink8190.xml"/><Relationship Id="rId52" Type="http://schemas.openxmlformats.org/officeDocument/2006/relationships/customXml" Target="../ink/ink8194.xml"/><Relationship Id="rId60" Type="http://schemas.openxmlformats.org/officeDocument/2006/relationships/customXml" Target="../ink/ink8198.xml"/><Relationship Id="rId65" Type="http://schemas.openxmlformats.org/officeDocument/2006/relationships/image" Target="../media/image911.png"/><Relationship Id="rId73" Type="http://schemas.openxmlformats.org/officeDocument/2006/relationships/image" Target="../media/image915.png"/><Relationship Id="rId78" Type="http://schemas.openxmlformats.org/officeDocument/2006/relationships/customXml" Target="../ink/ink8207.xml"/><Relationship Id="rId81" Type="http://schemas.openxmlformats.org/officeDocument/2006/relationships/image" Target="../media/image919.png"/><Relationship Id="rId86" Type="http://schemas.openxmlformats.org/officeDocument/2006/relationships/customXml" Target="../ink/ink8211.xml"/><Relationship Id="rId94" Type="http://schemas.openxmlformats.org/officeDocument/2006/relationships/customXml" Target="../ink/ink8215.xml"/><Relationship Id="rId99" Type="http://schemas.openxmlformats.org/officeDocument/2006/relationships/image" Target="../media/image928.png"/><Relationship Id="rId101" Type="http://schemas.openxmlformats.org/officeDocument/2006/relationships/image" Target="../media/image929.png"/><Relationship Id="rId4" Type="http://schemas.openxmlformats.org/officeDocument/2006/relationships/customXml" Target="../ink/ink8170.xml"/><Relationship Id="rId9" Type="http://schemas.openxmlformats.org/officeDocument/2006/relationships/image" Target="../media/image883.png"/><Relationship Id="rId13" Type="http://schemas.openxmlformats.org/officeDocument/2006/relationships/image" Target="../media/image885.png"/><Relationship Id="rId18" Type="http://schemas.openxmlformats.org/officeDocument/2006/relationships/customXml" Target="../ink/ink8177.xml"/><Relationship Id="rId39" Type="http://schemas.openxmlformats.org/officeDocument/2006/relationships/image" Target="../media/image898.png"/><Relationship Id="rId34" Type="http://schemas.openxmlformats.org/officeDocument/2006/relationships/customXml" Target="../ink/ink8185.xml"/><Relationship Id="rId50" Type="http://schemas.openxmlformats.org/officeDocument/2006/relationships/customXml" Target="../ink/ink8193.xml"/><Relationship Id="rId55" Type="http://schemas.openxmlformats.org/officeDocument/2006/relationships/image" Target="../media/image906.png"/><Relationship Id="rId76" Type="http://schemas.openxmlformats.org/officeDocument/2006/relationships/customXml" Target="../ink/ink8206.xml"/><Relationship Id="rId97" Type="http://schemas.openxmlformats.org/officeDocument/2006/relationships/image" Target="../media/image927.png"/><Relationship Id="rId104" Type="http://schemas.openxmlformats.org/officeDocument/2006/relationships/customXml" Target="../ink/ink8220.xml"/><Relationship Id="rId7" Type="http://schemas.openxmlformats.org/officeDocument/2006/relationships/image" Target="../media/image882.png"/><Relationship Id="rId71" Type="http://schemas.openxmlformats.org/officeDocument/2006/relationships/image" Target="../media/image914.png"/><Relationship Id="rId92" Type="http://schemas.openxmlformats.org/officeDocument/2006/relationships/customXml" Target="../ink/ink8214.xml"/><Relationship Id="rId2" Type="http://schemas.openxmlformats.org/officeDocument/2006/relationships/customXml" Target="../ink/ink8169.xml"/><Relationship Id="rId29" Type="http://schemas.openxmlformats.org/officeDocument/2006/relationships/image" Target="../media/image893.png"/><Relationship Id="rId24" Type="http://schemas.openxmlformats.org/officeDocument/2006/relationships/customXml" Target="../ink/ink8180.xml"/><Relationship Id="rId40" Type="http://schemas.openxmlformats.org/officeDocument/2006/relationships/customXml" Target="../ink/ink8188.xml"/><Relationship Id="rId45" Type="http://schemas.openxmlformats.org/officeDocument/2006/relationships/image" Target="../media/image901.png"/><Relationship Id="rId66" Type="http://schemas.openxmlformats.org/officeDocument/2006/relationships/customXml" Target="../ink/ink8201.xml"/><Relationship Id="rId87" Type="http://schemas.openxmlformats.org/officeDocument/2006/relationships/image" Target="../media/image922.png"/><Relationship Id="rId61" Type="http://schemas.openxmlformats.org/officeDocument/2006/relationships/image" Target="../media/image909.png"/><Relationship Id="rId82" Type="http://schemas.openxmlformats.org/officeDocument/2006/relationships/customXml" Target="../ink/ink8209.xml"/><Relationship Id="rId19" Type="http://schemas.openxmlformats.org/officeDocument/2006/relationships/image" Target="../media/image888.png"/><Relationship Id="rId14" Type="http://schemas.openxmlformats.org/officeDocument/2006/relationships/customXml" Target="../ink/ink8175.xml"/><Relationship Id="rId30" Type="http://schemas.openxmlformats.org/officeDocument/2006/relationships/customXml" Target="../ink/ink8183.xml"/><Relationship Id="rId35" Type="http://schemas.openxmlformats.org/officeDocument/2006/relationships/image" Target="../media/image896.png"/><Relationship Id="rId56" Type="http://schemas.openxmlformats.org/officeDocument/2006/relationships/customXml" Target="../ink/ink8196.xml"/><Relationship Id="rId77" Type="http://schemas.openxmlformats.org/officeDocument/2006/relationships/image" Target="../media/image917.png"/><Relationship Id="rId100" Type="http://schemas.openxmlformats.org/officeDocument/2006/relationships/customXml" Target="../ink/ink8218.xml"/><Relationship Id="rId105" Type="http://schemas.openxmlformats.org/officeDocument/2006/relationships/image" Target="../media/image931.png"/><Relationship Id="rId8" Type="http://schemas.openxmlformats.org/officeDocument/2006/relationships/customXml" Target="../ink/ink8172.xml"/><Relationship Id="rId51" Type="http://schemas.openxmlformats.org/officeDocument/2006/relationships/image" Target="../media/image904.png"/><Relationship Id="rId72" Type="http://schemas.openxmlformats.org/officeDocument/2006/relationships/customXml" Target="../ink/ink8204.xml"/><Relationship Id="rId93" Type="http://schemas.openxmlformats.org/officeDocument/2006/relationships/image" Target="../media/image925.png"/><Relationship Id="rId98" Type="http://schemas.openxmlformats.org/officeDocument/2006/relationships/customXml" Target="../ink/ink8217.xml"/><Relationship Id="rId3" Type="http://schemas.openxmlformats.org/officeDocument/2006/relationships/image" Target="../media/image880.png"/><Relationship Id="rId25" Type="http://schemas.openxmlformats.org/officeDocument/2006/relationships/image" Target="../media/image891.png"/><Relationship Id="rId46" Type="http://schemas.openxmlformats.org/officeDocument/2006/relationships/customXml" Target="../ink/ink8191.xml"/><Relationship Id="rId67" Type="http://schemas.openxmlformats.org/officeDocument/2006/relationships/image" Target="../media/image912.png"/></Relationships>
</file>

<file path=ppt/slides/_rels/slide18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233.xml"/><Relationship Id="rId117" Type="http://schemas.openxmlformats.org/officeDocument/2006/relationships/image" Target="../media/image937.png"/><Relationship Id="rId21" Type="http://schemas.openxmlformats.org/officeDocument/2006/relationships/image" Target="../media/image889.png"/><Relationship Id="rId42" Type="http://schemas.openxmlformats.org/officeDocument/2006/relationships/customXml" Target="../ink/ink8241.xml"/><Relationship Id="rId47" Type="http://schemas.openxmlformats.org/officeDocument/2006/relationships/image" Target="../media/image902.png"/><Relationship Id="rId63" Type="http://schemas.openxmlformats.org/officeDocument/2006/relationships/image" Target="../media/image910.png"/><Relationship Id="rId68" Type="http://schemas.openxmlformats.org/officeDocument/2006/relationships/customXml" Target="../ink/ink8254.xml"/><Relationship Id="rId84" Type="http://schemas.openxmlformats.org/officeDocument/2006/relationships/customXml" Target="../ink/ink8262.xml"/><Relationship Id="rId89" Type="http://schemas.openxmlformats.org/officeDocument/2006/relationships/image" Target="../media/image923.png"/><Relationship Id="rId112" Type="http://schemas.openxmlformats.org/officeDocument/2006/relationships/customXml" Target="../ink/ink8276.xml"/><Relationship Id="rId16" Type="http://schemas.openxmlformats.org/officeDocument/2006/relationships/customXml" Target="../ink/ink8228.xml"/><Relationship Id="rId107" Type="http://schemas.openxmlformats.org/officeDocument/2006/relationships/image" Target="../media/image932.png"/><Relationship Id="rId11" Type="http://schemas.openxmlformats.org/officeDocument/2006/relationships/image" Target="../media/image884.png"/><Relationship Id="rId32" Type="http://schemas.openxmlformats.org/officeDocument/2006/relationships/customXml" Target="../ink/ink8236.xml"/><Relationship Id="rId37" Type="http://schemas.openxmlformats.org/officeDocument/2006/relationships/image" Target="../media/image897.png"/><Relationship Id="rId53" Type="http://schemas.openxmlformats.org/officeDocument/2006/relationships/image" Target="../media/image905.png"/><Relationship Id="rId58" Type="http://schemas.openxmlformats.org/officeDocument/2006/relationships/customXml" Target="../ink/ink8249.xml"/><Relationship Id="rId74" Type="http://schemas.openxmlformats.org/officeDocument/2006/relationships/customXml" Target="../ink/ink8257.xml"/><Relationship Id="rId79" Type="http://schemas.openxmlformats.org/officeDocument/2006/relationships/image" Target="../media/image918.png"/><Relationship Id="rId102" Type="http://schemas.openxmlformats.org/officeDocument/2006/relationships/customXml" Target="../ink/ink8271.xml"/><Relationship Id="rId5" Type="http://schemas.openxmlformats.org/officeDocument/2006/relationships/image" Target="../media/image881.png"/><Relationship Id="rId90" Type="http://schemas.openxmlformats.org/officeDocument/2006/relationships/customXml" Target="../ink/ink8265.xml"/><Relationship Id="rId95" Type="http://schemas.openxmlformats.org/officeDocument/2006/relationships/image" Target="../media/image926.png"/><Relationship Id="rId22" Type="http://schemas.openxmlformats.org/officeDocument/2006/relationships/customXml" Target="../ink/ink8231.xml"/><Relationship Id="rId27" Type="http://schemas.openxmlformats.org/officeDocument/2006/relationships/image" Target="../media/image892.png"/><Relationship Id="rId43" Type="http://schemas.openxmlformats.org/officeDocument/2006/relationships/image" Target="../media/image900.png"/><Relationship Id="rId48" Type="http://schemas.openxmlformats.org/officeDocument/2006/relationships/customXml" Target="../ink/ink8244.xml"/><Relationship Id="rId64" Type="http://schemas.openxmlformats.org/officeDocument/2006/relationships/customXml" Target="../ink/ink8252.xml"/><Relationship Id="rId69" Type="http://schemas.openxmlformats.org/officeDocument/2006/relationships/image" Target="../media/image913.png"/><Relationship Id="rId113" Type="http://schemas.openxmlformats.org/officeDocument/2006/relationships/image" Target="../media/image935.png"/><Relationship Id="rId80" Type="http://schemas.openxmlformats.org/officeDocument/2006/relationships/customXml" Target="../ink/ink8260.xml"/><Relationship Id="rId85" Type="http://schemas.openxmlformats.org/officeDocument/2006/relationships/image" Target="../media/image921.png"/><Relationship Id="rId12" Type="http://schemas.openxmlformats.org/officeDocument/2006/relationships/customXml" Target="../ink/ink8226.xml"/><Relationship Id="rId17" Type="http://schemas.openxmlformats.org/officeDocument/2006/relationships/image" Target="../media/image887.png"/><Relationship Id="rId33" Type="http://schemas.openxmlformats.org/officeDocument/2006/relationships/image" Target="../media/image895.png"/><Relationship Id="rId38" Type="http://schemas.openxmlformats.org/officeDocument/2006/relationships/customXml" Target="../ink/ink8239.xml"/><Relationship Id="rId59" Type="http://schemas.openxmlformats.org/officeDocument/2006/relationships/image" Target="../media/image908.png"/><Relationship Id="rId103" Type="http://schemas.openxmlformats.org/officeDocument/2006/relationships/image" Target="../media/image930.png"/><Relationship Id="rId108" Type="http://schemas.openxmlformats.org/officeDocument/2006/relationships/customXml" Target="../ink/ink8274.xml"/><Relationship Id="rId54" Type="http://schemas.openxmlformats.org/officeDocument/2006/relationships/customXml" Target="../ink/ink8247.xml"/><Relationship Id="rId70" Type="http://schemas.openxmlformats.org/officeDocument/2006/relationships/customXml" Target="../ink/ink8255.xml"/><Relationship Id="rId75" Type="http://schemas.openxmlformats.org/officeDocument/2006/relationships/image" Target="../media/image916.png"/><Relationship Id="rId91" Type="http://schemas.openxmlformats.org/officeDocument/2006/relationships/image" Target="../media/image924.png"/><Relationship Id="rId96" Type="http://schemas.openxmlformats.org/officeDocument/2006/relationships/customXml" Target="../ink/ink826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223.xml"/><Relationship Id="rId23" Type="http://schemas.openxmlformats.org/officeDocument/2006/relationships/image" Target="../media/image890.png"/><Relationship Id="rId28" Type="http://schemas.openxmlformats.org/officeDocument/2006/relationships/customXml" Target="../ink/ink8234.xml"/><Relationship Id="rId49" Type="http://schemas.openxmlformats.org/officeDocument/2006/relationships/image" Target="../media/image903.png"/><Relationship Id="rId114" Type="http://schemas.openxmlformats.org/officeDocument/2006/relationships/customXml" Target="../ink/ink8277.xml"/><Relationship Id="rId10" Type="http://schemas.openxmlformats.org/officeDocument/2006/relationships/customXml" Target="../ink/ink8225.xml"/><Relationship Id="rId31" Type="http://schemas.openxmlformats.org/officeDocument/2006/relationships/image" Target="../media/image894.png"/><Relationship Id="rId44" Type="http://schemas.openxmlformats.org/officeDocument/2006/relationships/customXml" Target="../ink/ink8242.xml"/><Relationship Id="rId52" Type="http://schemas.openxmlformats.org/officeDocument/2006/relationships/customXml" Target="../ink/ink8246.xml"/><Relationship Id="rId60" Type="http://schemas.openxmlformats.org/officeDocument/2006/relationships/customXml" Target="../ink/ink8250.xml"/><Relationship Id="rId65" Type="http://schemas.openxmlformats.org/officeDocument/2006/relationships/image" Target="../media/image911.png"/><Relationship Id="rId73" Type="http://schemas.openxmlformats.org/officeDocument/2006/relationships/image" Target="../media/image915.png"/><Relationship Id="rId78" Type="http://schemas.openxmlformats.org/officeDocument/2006/relationships/customXml" Target="../ink/ink8259.xml"/><Relationship Id="rId81" Type="http://schemas.openxmlformats.org/officeDocument/2006/relationships/image" Target="../media/image919.png"/><Relationship Id="rId86" Type="http://schemas.openxmlformats.org/officeDocument/2006/relationships/customXml" Target="../ink/ink8263.xml"/><Relationship Id="rId94" Type="http://schemas.openxmlformats.org/officeDocument/2006/relationships/customXml" Target="../ink/ink8267.xml"/><Relationship Id="rId99" Type="http://schemas.openxmlformats.org/officeDocument/2006/relationships/image" Target="../media/image928.png"/><Relationship Id="rId101" Type="http://schemas.openxmlformats.org/officeDocument/2006/relationships/image" Target="../media/image929.png"/><Relationship Id="rId4" Type="http://schemas.openxmlformats.org/officeDocument/2006/relationships/customXml" Target="../ink/ink8222.xml"/><Relationship Id="rId9" Type="http://schemas.openxmlformats.org/officeDocument/2006/relationships/image" Target="../media/image883.png"/><Relationship Id="rId13" Type="http://schemas.openxmlformats.org/officeDocument/2006/relationships/image" Target="../media/image885.png"/><Relationship Id="rId18" Type="http://schemas.openxmlformats.org/officeDocument/2006/relationships/customXml" Target="../ink/ink8229.xml"/><Relationship Id="rId39" Type="http://schemas.openxmlformats.org/officeDocument/2006/relationships/image" Target="../media/image898.png"/><Relationship Id="rId109" Type="http://schemas.openxmlformats.org/officeDocument/2006/relationships/image" Target="../media/image933.png"/><Relationship Id="rId34" Type="http://schemas.openxmlformats.org/officeDocument/2006/relationships/customXml" Target="../ink/ink8237.xml"/><Relationship Id="rId50" Type="http://schemas.openxmlformats.org/officeDocument/2006/relationships/customXml" Target="../ink/ink8245.xml"/><Relationship Id="rId55" Type="http://schemas.openxmlformats.org/officeDocument/2006/relationships/image" Target="../media/image906.png"/><Relationship Id="rId76" Type="http://schemas.openxmlformats.org/officeDocument/2006/relationships/customXml" Target="../ink/ink8258.xml"/><Relationship Id="rId97" Type="http://schemas.openxmlformats.org/officeDocument/2006/relationships/image" Target="../media/image927.png"/><Relationship Id="rId104" Type="http://schemas.openxmlformats.org/officeDocument/2006/relationships/customXml" Target="../ink/ink8272.xml"/><Relationship Id="rId7" Type="http://schemas.openxmlformats.org/officeDocument/2006/relationships/image" Target="../media/image882.png"/><Relationship Id="rId71" Type="http://schemas.openxmlformats.org/officeDocument/2006/relationships/image" Target="../media/image914.png"/><Relationship Id="rId92" Type="http://schemas.openxmlformats.org/officeDocument/2006/relationships/customXml" Target="../ink/ink8266.xml"/><Relationship Id="rId2" Type="http://schemas.openxmlformats.org/officeDocument/2006/relationships/customXml" Target="../ink/ink8221.xml"/><Relationship Id="rId29" Type="http://schemas.openxmlformats.org/officeDocument/2006/relationships/image" Target="../media/image893.png"/><Relationship Id="rId24" Type="http://schemas.openxmlformats.org/officeDocument/2006/relationships/customXml" Target="../ink/ink8232.xml"/><Relationship Id="rId40" Type="http://schemas.openxmlformats.org/officeDocument/2006/relationships/customXml" Target="../ink/ink8240.xml"/><Relationship Id="rId45" Type="http://schemas.openxmlformats.org/officeDocument/2006/relationships/image" Target="../media/image901.png"/><Relationship Id="rId66" Type="http://schemas.openxmlformats.org/officeDocument/2006/relationships/customXml" Target="../ink/ink8253.xml"/><Relationship Id="rId87" Type="http://schemas.openxmlformats.org/officeDocument/2006/relationships/image" Target="../media/image922.png"/><Relationship Id="rId110" Type="http://schemas.openxmlformats.org/officeDocument/2006/relationships/customXml" Target="../ink/ink8275.xml"/><Relationship Id="rId115" Type="http://schemas.openxmlformats.org/officeDocument/2006/relationships/image" Target="../media/image936.png"/><Relationship Id="rId61" Type="http://schemas.openxmlformats.org/officeDocument/2006/relationships/image" Target="../media/image909.png"/><Relationship Id="rId82" Type="http://schemas.openxmlformats.org/officeDocument/2006/relationships/customXml" Target="../ink/ink8261.xml"/><Relationship Id="rId19" Type="http://schemas.openxmlformats.org/officeDocument/2006/relationships/image" Target="../media/image888.png"/><Relationship Id="rId14" Type="http://schemas.openxmlformats.org/officeDocument/2006/relationships/customXml" Target="../ink/ink8227.xml"/><Relationship Id="rId30" Type="http://schemas.openxmlformats.org/officeDocument/2006/relationships/customXml" Target="../ink/ink8235.xml"/><Relationship Id="rId35" Type="http://schemas.openxmlformats.org/officeDocument/2006/relationships/image" Target="../media/image896.png"/><Relationship Id="rId56" Type="http://schemas.openxmlformats.org/officeDocument/2006/relationships/customXml" Target="../ink/ink8248.xml"/><Relationship Id="rId77" Type="http://schemas.openxmlformats.org/officeDocument/2006/relationships/image" Target="../media/image917.png"/><Relationship Id="rId100" Type="http://schemas.openxmlformats.org/officeDocument/2006/relationships/customXml" Target="../ink/ink8270.xml"/><Relationship Id="rId105" Type="http://schemas.openxmlformats.org/officeDocument/2006/relationships/image" Target="../media/image931.png"/><Relationship Id="rId8" Type="http://schemas.openxmlformats.org/officeDocument/2006/relationships/customXml" Target="../ink/ink8224.xml"/><Relationship Id="rId51" Type="http://schemas.openxmlformats.org/officeDocument/2006/relationships/image" Target="../media/image904.png"/><Relationship Id="rId72" Type="http://schemas.openxmlformats.org/officeDocument/2006/relationships/customXml" Target="../ink/ink8256.xml"/><Relationship Id="rId93" Type="http://schemas.openxmlformats.org/officeDocument/2006/relationships/image" Target="../media/image925.png"/><Relationship Id="rId98" Type="http://schemas.openxmlformats.org/officeDocument/2006/relationships/customXml" Target="../ink/ink8269.xml"/><Relationship Id="rId3" Type="http://schemas.openxmlformats.org/officeDocument/2006/relationships/image" Target="../media/image880.png"/><Relationship Id="rId25" Type="http://schemas.openxmlformats.org/officeDocument/2006/relationships/image" Target="../media/image891.png"/><Relationship Id="rId46" Type="http://schemas.openxmlformats.org/officeDocument/2006/relationships/customXml" Target="../ink/ink8243.xml"/><Relationship Id="rId67" Type="http://schemas.openxmlformats.org/officeDocument/2006/relationships/image" Target="../media/image912.png"/><Relationship Id="rId116" Type="http://schemas.openxmlformats.org/officeDocument/2006/relationships/customXml" Target="../ink/ink8278.xml"/><Relationship Id="rId20" Type="http://schemas.openxmlformats.org/officeDocument/2006/relationships/customXml" Target="../ink/ink8230.xml"/><Relationship Id="rId41" Type="http://schemas.openxmlformats.org/officeDocument/2006/relationships/image" Target="../media/image899.png"/><Relationship Id="rId62" Type="http://schemas.openxmlformats.org/officeDocument/2006/relationships/customXml" Target="../ink/ink8251.xml"/><Relationship Id="rId83" Type="http://schemas.openxmlformats.org/officeDocument/2006/relationships/image" Target="../media/image920.png"/><Relationship Id="rId88" Type="http://schemas.openxmlformats.org/officeDocument/2006/relationships/customXml" Target="../ink/ink8264.xml"/><Relationship Id="rId111" Type="http://schemas.openxmlformats.org/officeDocument/2006/relationships/image" Target="../media/image934.png"/><Relationship Id="rId15" Type="http://schemas.openxmlformats.org/officeDocument/2006/relationships/image" Target="../media/image886.png"/><Relationship Id="rId36" Type="http://schemas.openxmlformats.org/officeDocument/2006/relationships/customXml" Target="../ink/ink8238.xml"/><Relationship Id="rId57" Type="http://schemas.openxmlformats.org/officeDocument/2006/relationships/image" Target="../media/image907.png"/><Relationship Id="rId106" Type="http://schemas.openxmlformats.org/officeDocument/2006/relationships/customXml" Target="../ink/ink8273.xml"/></Relationships>
</file>

<file path=ppt/slides/_rels/slide18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936.png"/><Relationship Id="rId21" Type="http://schemas.openxmlformats.org/officeDocument/2006/relationships/image" Target="../media/image889.png"/><Relationship Id="rId42" Type="http://schemas.openxmlformats.org/officeDocument/2006/relationships/customXml" Target="../ink/ink8299.xml"/><Relationship Id="rId63" Type="http://schemas.openxmlformats.org/officeDocument/2006/relationships/image" Target="../media/image910.png"/><Relationship Id="rId84" Type="http://schemas.openxmlformats.org/officeDocument/2006/relationships/customXml" Target="../ink/ink8320.xml"/><Relationship Id="rId16" Type="http://schemas.openxmlformats.org/officeDocument/2006/relationships/customXml" Target="../ink/ink8286.xml"/><Relationship Id="rId107" Type="http://schemas.openxmlformats.org/officeDocument/2006/relationships/image" Target="../media/image932.png"/><Relationship Id="rId11" Type="http://schemas.openxmlformats.org/officeDocument/2006/relationships/image" Target="../media/image884.png"/><Relationship Id="rId32" Type="http://schemas.openxmlformats.org/officeDocument/2006/relationships/customXml" Target="../ink/ink8294.xml"/><Relationship Id="rId37" Type="http://schemas.openxmlformats.org/officeDocument/2006/relationships/image" Target="../media/image897.png"/><Relationship Id="rId53" Type="http://schemas.openxmlformats.org/officeDocument/2006/relationships/image" Target="../media/image905.png"/><Relationship Id="rId58" Type="http://schemas.openxmlformats.org/officeDocument/2006/relationships/customXml" Target="../ink/ink8307.xml"/><Relationship Id="rId74" Type="http://schemas.openxmlformats.org/officeDocument/2006/relationships/customXml" Target="../ink/ink8315.xml"/><Relationship Id="rId79" Type="http://schemas.openxmlformats.org/officeDocument/2006/relationships/image" Target="../media/image918.png"/><Relationship Id="rId102" Type="http://schemas.openxmlformats.org/officeDocument/2006/relationships/customXml" Target="../ink/ink8329.xml"/><Relationship Id="rId123" Type="http://schemas.openxmlformats.org/officeDocument/2006/relationships/image" Target="../media/image941.png"/><Relationship Id="rId128" Type="http://schemas.openxmlformats.org/officeDocument/2006/relationships/customXml" Target="../ink/ink8342.xml"/><Relationship Id="rId5" Type="http://schemas.openxmlformats.org/officeDocument/2006/relationships/image" Target="../media/image881.png"/><Relationship Id="rId90" Type="http://schemas.openxmlformats.org/officeDocument/2006/relationships/customXml" Target="../ink/ink8323.xml"/><Relationship Id="rId95" Type="http://schemas.openxmlformats.org/officeDocument/2006/relationships/image" Target="../media/image926.png"/><Relationship Id="rId22" Type="http://schemas.openxmlformats.org/officeDocument/2006/relationships/customXml" Target="../ink/ink8289.xml"/><Relationship Id="rId27" Type="http://schemas.openxmlformats.org/officeDocument/2006/relationships/image" Target="../media/image892.png"/><Relationship Id="rId43" Type="http://schemas.openxmlformats.org/officeDocument/2006/relationships/image" Target="../media/image900.png"/><Relationship Id="rId48" Type="http://schemas.openxmlformats.org/officeDocument/2006/relationships/customXml" Target="../ink/ink8302.xml"/><Relationship Id="rId64" Type="http://schemas.openxmlformats.org/officeDocument/2006/relationships/customXml" Target="../ink/ink8310.xml"/><Relationship Id="rId69" Type="http://schemas.openxmlformats.org/officeDocument/2006/relationships/image" Target="../media/image913.png"/><Relationship Id="rId113" Type="http://schemas.openxmlformats.org/officeDocument/2006/relationships/image" Target="../media/image935.png"/><Relationship Id="rId118" Type="http://schemas.openxmlformats.org/officeDocument/2006/relationships/customXml" Target="../ink/ink8337.xml"/><Relationship Id="rId134" Type="http://schemas.openxmlformats.org/officeDocument/2006/relationships/customXml" Target="../ink/ink8345.xml"/><Relationship Id="rId80" Type="http://schemas.openxmlformats.org/officeDocument/2006/relationships/customXml" Target="../ink/ink8318.xml"/><Relationship Id="rId85" Type="http://schemas.openxmlformats.org/officeDocument/2006/relationships/image" Target="../media/image921.png"/><Relationship Id="rId12" Type="http://schemas.openxmlformats.org/officeDocument/2006/relationships/customXml" Target="../ink/ink8284.xml"/><Relationship Id="rId17" Type="http://schemas.openxmlformats.org/officeDocument/2006/relationships/image" Target="../media/image887.png"/><Relationship Id="rId33" Type="http://schemas.openxmlformats.org/officeDocument/2006/relationships/image" Target="../media/image895.png"/><Relationship Id="rId38" Type="http://schemas.openxmlformats.org/officeDocument/2006/relationships/customXml" Target="../ink/ink8297.xml"/><Relationship Id="rId59" Type="http://schemas.openxmlformats.org/officeDocument/2006/relationships/image" Target="../media/image908.png"/><Relationship Id="rId103" Type="http://schemas.openxmlformats.org/officeDocument/2006/relationships/image" Target="../media/image930.png"/><Relationship Id="rId108" Type="http://schemas.openxmlformats.org/officeDocument/2006/relationships/customXml" Target="../ink/ink8332.xml"/><Relationship Id="rId124" Type="http://schemas.openxmlformats.org/officeDocument/2006/relationships/customXml" Target="../ink/ink8340.xml"/><Relationship Id="rId129" Type="http://schemas.openxmlformats.org/officeDocument/2006/relationships/image" Target="../media/image944.png"/><Relationship Id="rId54" Type="http://schemas.openxmlformats.org/officeDocument/2006/relationships/customXml" Target="../ink/ink8305.xml"/><Relationship Id="rId70" Type="http://schemas.openxmlformats.org/officeDocument/2006/relationships/customXml" Target="../ink/ink8313.xml"/><Relationship Id="rId75" Type="http://schemas.openxmlformats.org/officeDocument/2006/relationships/image" Target="../media/image916.png"/><Relationship Id="rId91" Type="http://schemas.openxmlformats.org/officeDocument/2006/relationships/image" Target="../media/image924.png"/><Relationship Id="rId96" Type="http://schemas.openxmlformats.org/officeDocument/2006/relationships/customXml" Target="../ink/ink832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281.xml"/><Relationship Id="rId23" Type="http://schemas.openxmlformats.org/officeDocument/2006/relationships/image" Target="../media/image890.png"/><Relationship Id="rId28" Type="http://schemas.openxmlformats.org/officeDocument/2006/relationships/customXml" Target="../ink/ink8292.xml"/><Relationship Id="rId49" Type="http://schemas.openxmlformats.org/officeDocument/2006/relationships/image" Target="../media/image903.png"/><Relationship Id="rId114" Type="http://schemas.openxmlformats.org/officeDocument/2006/relationships/customXml" Target="../ink/ink8335.xml"/><Relationship Id="rId119" Type="http://schemas.openxmlformats.org/officeDocument/2006/relationships/image" Target="../media/image939.png"/><Relationship Id="rId44" Type="http://schemas.openxmlformats.org/officeDocument/2006/relationships/customXml" Target="../ink/ink8300.xml"/><Relationship Id="rId60" Type="http://schemas.openxmlformats.org/officeDocument/2006/relationships/customXml" Target="../ink/ink8308.xml"/><Relationship Id="rId65" Type="http://schemas.openxmlformats.org/officeDocument/2006/relationships/image" Target="../media/image911.png"/><Relationship Id="rId81" Type="http://schemas.openxmlformats.org/officeDocument/2006/relationships/image" Target="../media/image919.png"/><Relationship Id="rId86" Type="http://schemas.openxmlformats.org/officeDocument/2006/relationships/customXml" Target="../ink/ink8321.xml"/><Relationship Id="rId130" Type="http://schemas.openxmlformats.org/officeDocument/2006/relationships/customXml" Target="../ink/ink8343.xml"/><Relationship Id="rId135" Type="http://schemas.openxmlformats.org/officeDocument/2006/relationships/image" Target="../media/image947.png"/><Relationship Id="rId13" Type="http://schemas.openxmlformats.org/officeDocument/2006/relationships/image" Target="../media/image885.png"/><Relationship Id="rId18" Type="http://schemas.openxmlformats.org/officeDocument/2006/relationships/customXml" Target="../ink/ink8287.xml"/><Relationship Id="rId39" Type="http://schemas.openxmlformats.org/officeDocument/2006/relationships/image" Target="../media/image898.png"/><Relationship Id="rId109" Type="http://schemas.openxmlformats.org/officeDocument/2006/relationships/image" Target="../media/image933.png"/><Relationship Id="rId34" Type="http://schemas.openxmlformats.org/officeDocument/2006/relationships/customXml" Target="../ink/ink8295.xml"/><Relationship Id="rId50" Type="http://schemas.openxmlformats.org/officeDocument/2006/relationships/customXml" Target="../ink/ink8303.xml"/><Relationship Id="rId55" Type="http://schemas.openxmlformats.org/officeDocument/2006/relationships/image" Target="../media/image906.png"/><Relationship Id="rId76" Type="http://schemas.openxmlformats.org/officeDocument/2006/relationships/customXml" Target="../ink/ink8316.xml"/><Relationship Id="rId97" Type="http://schemas.openxmlformats.org/officeDocument/2006/relationships/image" Target="../media/image927.png"/><Relationship Id="rId104" Type="http://schemas.openxmlformats.org/officeDocument/2006/relationships/customXml" Target="../ink/ink8330.xml"/><Relationship Id="rId120" Type="http://schemas.openxmlformats.org/officeDocument/2006/relationships/customXml" Target="../ink/ink8338.xml"/><Relationship Id="rId125" Type="http://schemas.openxmlformats.org/officeDocument/2006/relationships/image" Target="../media/image942.png"/><Relationship Id="rId7" Type="http://schemas.openxmlformats.org/officeDocument/2006/relationships/image" Target="../media/image882.png"/><Relationship Id="rId71" Type="http://schemas.openxmlformats.org/officeDocument/2006/relationships/image" Target="../media/image914.png"/><Relationship Id="rId92" Type="http://schemas.openxmlformats.org/officeDocument/2006/relationships/customXml" Target="../ink/ink8324.xml"/><Relationship Id="rId2" Type="http://schemas.openxmlformats.org/officeDocument/2006/relationships/customXml" Target="../ink/ink8279.xml"/><Relationship Id="rId29" Type="http://schemas.openxmlformats.org/officeDocument/2006/relationships/image" Target="../media/image893.png"/><Relationship Id="rId24" Type="http://schemas.openxmlformats.org/officeDocument/2006/relationships/customXml" Target="../ink/ink8290.xml"/><Relationship Id="rId40" Type="http://schemas.openxmlformats.org/officeDocument/2006/relationships/customXml" Target="../ink/ink8298.xml"/><Relationship Id="rId45" Type="http://schemas.openxmlformats.org/officeDocument/2006/relationships/image" Target="../media/image901.png"/><Relationship Id="rId66" Type="http://schemas.openxmlformats.org/officeDocument/2006/relationships/customXml" Target="../ink/ink8311.xml"/><Relationship Id="rId87" Type="http://schemas.openxmlformats.org/officeDocument/2006/relationships/image" Target="../media/image922.png"/><Relationship Id="rId110" Type="http://schemas.openxmlformats.org/officeDocument/2006/relationships/customXml" Target="../ink/ink8333.xml"/><Relationship Id="rId115" Type="http://schemas.openxmlformats.org/officeDocument/2006/relationships/image" Target="../media/image938.png"/><Relationship Id="rId131" Type="http://schemas.openxmlformats.org/officeDocument/2006/relationships/image" Target="../media/image945.png"/><Relationship Id="rId136" Type="http://schemas.openxmlformats.org/officeDocument/2006/relationships/customXml" Target="../ink/ink8346.xml"/><Relationship Id="rId61" Type="http://schemas.openxmlformats.org/officeDocument/2006/relationships/image" Target="../media/image909.png"/><Relationship Id="rId82" Type="http://schemas.openxmlformats.org/officeDocument/2006/relationships/customXml" Target="../ink/ink8319.xml"/><Relationship Id="rId19" Type="http://schemas.openxmlformats.org/officeDocument/2006/relationships/image" Target="../media/image888.png"/><Relationship Id="rId14" Type="http://schemas.openxmlformats.org/officeDocument/2006/relationships/customXml" Target="../ink/ink8285.xml"/><Relationship Id="rId30" Type="http://schemas.openxmlformats.org/officeDocument/2006/relationships/customXml" Target="../ink/ink8293.xml"/><Relationship Id="rId35" Type="http://schemas.openxmlformats.org/officeDocument/2006/relationships/image" Target="../media/image896.png"/><Relationship Id="rId56" Type="http://schemas.openxmlformats.org/officeDocument/2006/relationships/customXml" Target="../ink/ink8306.xml"/><Relationship Id="rId77" Type="http://schemas.openxmlformats.org/officeDocument/2006/relationships/image" Target="../media/image917.png"/><Relationship Id="rId100" Type="http://schemas.openxmlformats.org/officeDocument/2006/relationships/customXml" Target="../ink/ink8328.xml"/><Relationship Id="rId105" Type="http://schemas.openxmlformats.org/officeDocument/2006/relationships/image" Target="../media/image931.png"/><Relationship Id="rId126" Type="http://schemas.openxmlformats.org/officeDocument/2006/relationships/customXml" Target="../ink/ink8341.xml"/><Relationship Id="rId8" Type="http://schemas.openxmlformats.org/officeDocument/2006/relationships/customXml" Target="../ink/ink8282.xml"/><Relationship Id="rId51" Type="http://schemas.openxmlformats.org/officeDocument/2006/relationships/image" Target="../media/image904.png"/><Relationship Id="rId72" Type="http://schemas.openxmlformats.org/officeDocument/2006/relationships/customXml" Target="../ink/ink8314.xml"/><Relationship Id="rId93" Type="http://schemas.openxmlformats.org/officeDocument/2006/relationships/image" Target="../media/image925.png"/><Relationship Id="rId98" Type="http://schemas.openxmlformats.org/officeDocument/2006/relationships/customXml" Target="../ink/ink8327.xml"/><Relationship Id="rId121" Type="http://schemas.openxmlformats.org/officeDocument/2006/relationships/image" Target="../media/image940.png"/><Relationship Id="rId3" Type="http://schemas.openxmlformats.org/officeDocument/2006/relationships/image" Target="../media/image880.png"/><Relationship Id="rId25" Type="http://schemas.openxmlformats.org/officeDocument/2006/relationships/image" Target="../media/image891.png"/><Relationship Id="rId46" Type="http://schemas.openxmlformats.org/officeDocument/2006/relationships/customXml" Target="../ink/ink8301.xml"/><Relationship Id="rId67" Type="http://schemas.openxmlformats.org/officeDocument/2006/relationships/image" Target="../media/image912.png"/><Relationship Id="rId116" Type="http://schemas.openxmlformats.org/officeDocument/2006/relationships/customXml" Target="../ink/ink8336.xml"/><Relationship Id="rId137" Type="http://schemas.openxmlformats.org/officeDocument/2006/relationships/image" Target="../media/image948.png"/><Relationship Id="rId20" Type="http://schemas.openxmlformats.org/officeDocument/2006/relationships/customXml" Target="../ink/ink8288.xml"/><Relationship Id="rId41" Type="http://schemas.openxmlformats.org/officeDocument/2006/relationships/image" Target="../media/image899.png"/><Relationship Id="rId62" Type="http://schemas.openxmlformats.org/officeDocument/2006/relationships/customXml" Target="../ink/ink8309.xml"/><Relationship Id="rId83" Type="http://schemas.openxmlformats.org/officeDocument/2006/relationships/image" Target="../media/image920.png"/><Relationship Id="rId88" Type="http://schemas.openxmlformats.org/officeDocument/2006/relationships/customXml" Target="../ink/ink8322.xml"/><Relationship Id="rId111" Type="http://schemas.openxmlformats.org/officeDocument/2006/relationships/image" Target="../media/image934.png"/><Relationship Id="rId132" Type="http://schemas.openxmlformats.org/officeDocument/2006/relationships/customXml" Target="../ink/ink8344.xml"/><Relationship Id="rId15" Type="http://schemas.openxmlformats.org/officeDocument/2006/relationships/image" Target="../media/image886.png"/><Relationship Id="rId36" Type="http://schemas.openxmlformats.org/officeDocument/2006/relationships/customXml" Target="../ink/ink8296.xml"/><Relationship Id="rId57" Type="http://schemas.openxmlformats.org/officeDocument/2006/relationships/image" Target="../media/image907.png"/><Relationship Id="rId106" Type="http://schemas.openxmlformats.org/officeDocument/2006/relationships/customXml" Target="../ink/ink8331.xml"/><Relationship Id="rId127" Type="http://schemas.openxmlformats.org/officeDocument/2006/relationships/image" Target="../media/image943.png"/><Relationship Id="rId10" Type="http://schemas.openxmlformats.org/officeDocument/2006/relationships/customXml" Target="../ink/ink8283.xml"/><Relationship Id="rId31" Type="http://schemas.openxmlformats.org/officeDocument/2006/relationships/image" Target="../media/image894.png"/><Relationship Id="rId52" Type="http://schemas.openxmlformats.org/officeDocument/2006/relationships/customXml" Target="../ink/ink8304.xml"/><Relationship Id="rId73" Type="http://schemas.openxmlformats.org/officeDocument/2006/relationships/image" Target="../media/image915.png"/><Relationship Id="rId78" Type="http://schemas.openxmlformats.org/officeDocument/2006/relationships/customXml" Target="../ink/ink8317.xml"/><Relationship Id="rId94" Type="http://schemas.openxmlformats.org/officeDocument/2006/relationships/customXml" Target="../ink/ink8325.xml"/><Relationship Id="rId99" Type="http://schemas.openxmlformats.org/officeDocument/2006/relationships/image" Target="../media/image928.png"/><Relationship Id="rId101" Type="http://schemas.openxmlformats.org/officeDocument/2006/relationships/image" Target="../media/image929.png"/><Relationship Id="rId122" Type="http://schemas.openxmlformats.org/officeDocument/2006/relationships/customXml" Target="../ink/ink8339.xml"/><Relationship Id="rId4" Type="http://schemas.openxmlformats.org/officeDocument/2006/relationships/customXml" Target="../ink/ink8280.xml"/><Relationship Id="rId9" Type="http://schemas.openxmlformats.org/officeDocument/2006/relationships/image" Target="../media/image883.png"/><Relationship Id="rId26" Type="http://schemas.openxmlformats.org/officeDocument/2006/relationships/customXml" Target="../ink/ink8291.xml"/><Relationship Id="rId47" Type="http://schemas.openxmlformats.org/officeDocument/2006/relationships/image" Target="../media/image902.png"/><Relationship Id="rId68" Type="http://schemas.openxmlformats.org/officeDocument/2006/relationships/customXml" Target="../ink/ink8312.xml"/><Relationship Id="rId89" Type="http://schemas.openxmlformats.org/officeDocument/2006/relationships/image" Target="../media/image923.png"/><Relationship Id="rId112" Type="http://schemas.openxmlformats.org/officeDocument/2006/relationships/customXml" Target="../ink/ink8334.xml"/><Relationship Id="rId133" Type="http://schemas.openxmlformats.org/officeDocument/2006/relationships/image" Target="../media/image946.png"/></Relationships>
</file>

<file path=ppt/slides/_rels/slide18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936.png"/><Relationship Id="rId21" Type="http://schemas.openxmlformats.org/officeDocument/2006/relationships/image" Target="../media/image889.png"/><Relationship Id="rId42" Type="http://schemas.openxmlformats.org/officeDocument/2006/relationships/customXml" Target="../ink/ink8367.xml"/><Relationship Id="rId63" Type="http://schemas.openxmlformats.org/officeDocument/2006/relationships/image" Target="../media/image910.png"/><Relationship Id="rId84" Type="http://schemas.openxmlformats.org/officeDocument/2006/relationships/customXml" Target="../ink/ink8388.xml"/><Relationship Id="rId138" Type="http://schemas.openxmlformats.org/officeDocument/2006/relationships/customXml" Target="../ink/ink8415.xml"/><Relationship Id="rId107" Type="http://schemas.openxmlformats.org/officeDocument/2006/relationships/image" Target="../media/image932.png"/><Relationship Id="rId11" Type="http://schemas.openxmlformats.org/officeDocument/2006/relationships/image" Target="../media/image884.png"/><Relationship Id="rId32" Type="http://schemas.openxmlformats.org/officeDocument/2006/relationships/customXml" Target="../ink/ink8362.xml"/><Relationship Id="rId53" Type="http://schemas.openxmlformats.org/officeDocument/2006/relationships/image" Target="../media/image905.png"/><Relationship Id="rId74" Type="http://schemas.openxmlformats.org/officeDocument/2006/relationships/customXml" Target="../ink/ink8383.xml"/><Relationship Id="rId128" Type="http://schemas.openxmlformats.org/officeDocument/2006/relationships/customXml" Target="../ink/ink8410.xml"/><Relationship Id="rId149" Type="http://schemas.openxmlformats.org/officeDocument/2006/relationships/image" Target="../media/image954.png"/><Relationship Id="rId5" Type="http://schemas.openxmlformats.org/officeDocument/2006/relationships/image" Target="../media/image881.png"/><Relationship Id="rId95" Type="http://schemas.openxmlformats.org/officeDocument/2006/relationships/image" Target="../media/image926.png"/><Relationship Id="rId22" Type="http://schemas.openxmlformats.org/officeDocument/2006/relationships/customXml" Target="../ink/ink8357.xml"/><Relationship Id="rId27" Type="http://schemas.openxmlformats.org/officeDocument/2006/relationships/image" Target="../media/image892.png"/><Relationship Id="rId43" Type="http://schemas.openxmlformats.org/officeDocument/2006/relationships/image" Target="../media/image900.png"/><Relationship Id="rId48" Type="http://schemas.openxmlformats.org/officeDocument/2006/relationships/customXml" Target="../ink/ink8370.xml"/><Relationship Id="rId64" Type="http://schemas.openxmlformats.org/officeDocument/2006/relationships/customXml" Target="../ink/ink8378.xml"/><Relationship Id="rId69" Type="http://schemas.openxmlformats.org/officeDocument/2006/relationships/image" Target="../media/image913.png"/><Relationship Id="rId113" Type="http://schemas.openxmlformats.org/officeDocument/2006/relationships/image" Target="../media/image935.png"/><Relationship Id="rId118" Type="http://schemas.openxmlformats.org/officeDocument/2006/relationships/customXml" Target="../ink/ink8405.xml"/><Relationship Id="rId134" Type="http://schemas.openxmlformats.org/officeDocument/2006/relationships/customXml" Target="../ink/ink8413.xml"/><Relationship Id="rId139" Type="http://schemas.openxmlformats.org/officeDocument/2006/relationships/image" Target="../media/image949.png"/><Relationship Id="rId80" Type="http://schemas.openxmlformats.org/officeDocument/2006/relationships/customXml" Target="../ink/ink8386.xml"/><Relationship Id="rId85" Type="http://schemas.openxmlformats.org/officeDocument/2006/relationships/image" Target="../media/image921.png"/><Relationship Id="rId150" Type="http://schemas.openxmlformats.org/officeDocument/2006/relationships/customXml" Target="../ink/ink8421.xml"/><Relationship Id="rId12" Type="http://schemas.openxmlformats.org/officeDocument/2006/relationships/customXml" Target="../ink/ink8352.xml"/><Relationship Id="rId17" Type="http://schemas.openxmlformats.org/officeDocument/2006/relationships/image" Target="../media/image887.png"/><Relationship Id="rId33" Type="http://schemas.openxmlformats.org/officeDocument/2006/relationships/image" Target="../media/image895.png"/><Relationship Id="rId38" Type="http://schemas.openxmlformats.org/officeDocument/2006/relationships/customXml" Target="../ink/ink8365.xml"/><Relationship Id="rId59" Type="http://schemas.openxmlformats.org/officeDocument/2006/relationships/image" Target="../media/image908.png"/><Relationship Id="rId103" Type="http://schemas.openxmlformats.org/officeDocument/2006/relationships/image" Target="../media/image930.png"/><Relationship Id="rId108" Type="http://schemas.openxmlformats.org/officeDocument/2006/relationships/customXml" Target="../ink/ink8400.xml"/><Relationship Id="rId124" Type="http://schemas.openxmlformats.org/officeDocument/2006/relationships/customXml" Target="../ink/ink8408.xml"/><Relationship Id="rId129" Type="http://schemas.openxmlformats.org/officeDocument/2006/relationships/image" Target="../media/image944.png"/><Relationship Id="rId54" Type="http://schemas.openxmlformats.org/officeDocument/2006/relationships/customXml" Target="../ink/ink8373.xml"/><Relationship Id="rId70" Type="http://schemas.openxmlformats.org/officeDocument/2006/relationships/customXml" Target="../ink/ink8381.xml"/><Relationship Id="rId75" Type="http://schemas.openxmlformats.org/officeDocument/2006/relationships/image" Target="../media/image916.png"/><Relationship Id="rId91" Type="http://schemas.openxmlformats.org/officeDocument/2006/relationships/image" Target="../media/image924.png"/><Relationship Id="rId96" Type="http://schemas.openxmlformats.org/officeDocument/2006/relationships/customXml" Target="../ink/ink8394.xml"/><Relationship Id="rId140" Type="http://schemas.openxmlformats.org/officeDocument/2006/relationships/customXml" Target="../ink/ink8416.xml"/><Relationship Id="rId145" Type="http://schemas.openxmlformats.org/officeDocument/2006/relationships/image" Target="../media/image95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349.xml"/><Relationship Id="rId23" Type="http://schemas.openxmlformats.org/officeDocument/2006/relationships/image" Target="../media/image890.png"/><Relationship Id="rId28" Type="http://schemas.openxmlformats.org/officeDocument/2006/relationships/customXml" Target="../ink/ink8360.xml"/><Relationship Id="rId49" Type="http://schemas.openxmlformats.org/officeDocument/2006/relationships/image" Target="../media/image903.png"/><Relationship Id="rId114" Type="http://schemas.openxmlformats.org/officeDocument/2006/relationships/customXml" Target="../ink/ink8403.xml"/><Relationship Id="rId119" Type="http://schemas.openxmlformats.org/officeDocument/2006/relationships/image" Target="../media/image939.png"/><Relationship Id="rId44" Type="http://schemas.openxmlformats.org/officeDocument/2006/relationships/customXml" Target="../ink/ink8368.xml"/><Relationship Id="rId60" Type="http://schemas.openxmlformats.org/officeDocument/2006/relationships/customXml" Target="../ink/ink8376.xml"/><Relationship Id="rId65" Type="http://schemas.openxmlformats.org/officeDocument/2006/relationships/image" Target="../media/image911.png"/><Relationship Id="rId81" Type="http://schemas.openxmlformats.org/officeDocument/2006/relationships/image" Target="../media/image919.png"/><Relationship Id="rId86" Type="http://schemas.openxmlformats.org/officeDocument/2006/relationships/customXml" Target="../ink/ink8389.xml"/><Relationship Id="rId130" Type="http://schemas.openxmlformats.org/officeDocument/2006/relationships/customXml" Target="../ink/ink8411.xml"/><Relationship Id="rId135" Type="http://schemas.openxmlformats.org/officeDocument/2006/relationships/image" Target="../media/image947.png"/><Relationship Id="rId151" Type="http://schemas.openxmlformats.org/officeDocument/2006/relationships/image" Target="../media/image955.png"/><Relationship Id="rId13" Type="http://schemas.openxmlformats.org/officeDocument/2006/relationships/image" Target="../media/image885.png"/><Relationship Id="rId18" Type="http://schemas.openxmlformats.org/officeDocument/2006/relationships/customXml" Target="../ink/ink8355.xml"/><Relationship Id="rId39" Type="http://schemas.openxmlformats.org/officeDocument/2006/relationships/image" Target="../media/image898.png"/><Relationship Id="rId109" Type="http://schemas.openxmlformats.org/officeDocument/2006/relationships/image" Target="../media/image933.png"/><Relationship Id="rId34" Type="http://schemas.openxmlformats.org/officeDocument/2006/relationships/customXml" Target="../ink/ink8363.xml"/><Relationship Id="rId50" Type="http://schemas.openxmlformats.org/officeDocument/2006/relationships/customXml" Target="../ink/ink8371.xml"/><Relationship Id="rId55" Type="http://schemas.openxmlformats.org/officeDocument/2006/relationships/image" Target="../media/image906.png"/><Relationship Id="rId76" Type="http://schemas.openxmlformats.org/officeDocument/2006/relationships/customXml" Target="../ink/ink8384.xml"/><Relationship Id="rId97" Type="http://schemas.openxmlformats.org/officeDocument/2006/relationships/image" Target="../media/image927.png"/><Relationship Id="rId104" Type="http://schemas.openxmlformats.org/officeDocument/2006/relationships/customXml" Target="../ink/ink8398.xml"/><Relationship Id="rId120" Type="http://schemas.openxmlformats.org/officeDocument/2006/relationships/customXml" Target="../ink/ink8406.xml"/><Relationship Id="rId125" Type="http://schemas.openxmlformats.org/officeDocument/2006/relationships/image" Target="../media/image942.png"/><Relationship Id="rId141" Type="http://schemas.openxmlformats.org/officeDocument/2006/relationships/image" Target="../media/image950.png"/><Relationship Id="rId146" Type="http://schemas.openxmlformats.org/officeDocument/2006/relationships/customXml" Target="../ink/ink8419.xml"/><Relationship Id="rId7" Type="http://schemas.openxmlformats.org/officeDocument/2006/relationships/image" Target="../media/image882.png"/><Relationship Id="rId71" Type="http://schemas.openxmlformats.org/officeDocument/2006/relationships/image" Target="../media/image914.png"/><Relationship Id="rId92" Type="http://schemas.openxmlformats.org/officeDocument/2006/relationships/customXml" Target="../ink/ink8392.xml"/><Relationship Id="rId2" Type="http://schemas.openxmlformats.org/officeDocument/2006/relationships/customXml" Target="../ink/ink8347.xml"/><Relationship Id="rId29" Type="http://schemas.openxmlformats.org/officeDocument/2006/relationships/image" Target="../media/image893.png"/><Relationship Id="rId24" Type="http://schemas.openxmlformats.org/officeDocument/2006/relationships/customXml" Target="../ink/ink8358.xml"/><Relationship Id="rId40" Type="http://schemas.openxmlformats.org/officeDocument/2006/relationships/customXml" Target="../ink/ink8366.xml"/><Relationship Id="rId45" Type="http://schemas.openxmlformats.org/officeDocument/2006/relationships/image" Target="../media/image901.png"/><Relationship Id="rId66" Type="http://schemas.openxmlformats.org/officeDocument/2006/relationships/customXml" Target="../ink/ink8379.xml"/><Relationship Id="rId87" Type="http://schemas.openxmlformats.org/officeDocument/2006/relationships/image" Target="../media/image922.png"/><Relationship Id="rId110" Type="http://schemas.openxmlformats.org/officeDocument/2006/relationships/customXml" Target="../ink/ink8401.xml"/><Relationship Id="rId115" Type="http://schemas.openxmlformats.org/officeDocument/2006/relationships/image" Target="../media/image938.png"/><Relationship Id="rId131" Type="http://schemas.openxmlformats.org/officeDocument/2006/relationships/image" Target="../media/image945.png"/><Relationship Id="rId136" Type="http://schemas.openxmlformats.org/officeDocument/2006/relationships/customXml" Target="../ink/ink8414.xml"/><Relationship Id="rId61" Type="http://schemas.openxmlformats.org/officeDocument/2006/relationships/image" Target="../media/image909.png"/><Relationship Id="rId82" Type="http://schemas.openxmlformats.org/officeDocument/2006/relationships/customXml" Target="../ink/ink8387.xml"/><Relationship Id="rId19" Type="http://schemas.openxmlformats.org/officeDocument/2006/relationships/image" Target="../media/image888.png"/><Relationship Id="rId14" Type="http://schemas.openxmlformats.org/officeDocument/2006/relationships/customXml" Target="../ink/ink8353.xml"/><Relationship Id="rId30" Type="http://schemas.openxmlformats.org/officeDocument/2006/relationships/customXml" Target="../ink/ink8361.xml"/><Relationship Id="rId35" Type="http://schemas.openxmlformats.org/officeDocument/2006/relationships/image" Target="../media/image896.png"/><Relationship Id="rId56" Type="http://schemas.openxmlformats.org/officeDocument/2006/relationships/customXml" Target="../ink/ink8374.xml"/><Relationship Id="rId77" Type="http://schemas.openxmlformats.org/officeDocument/2006/relationships/image" Target="../media/image917.png"/><Relationship Id="rId100" Type="http://schemas.openxmlformats.org/officeDocument/2006/relationships/customXml" Target="../ink/ink8396.xml"/><Relationship Id="rId105" Type="http://schemas.openxmlformats.org/officeDocument/2006/relationships/image" Target="../media/image931.png"/><Relationship Id="rId126" Type="http://schemas.openxmlformats.org/officeDocument/2006/relationships/customXml" Target="../ink/ink8409.xml"/><Relationship Id="rId147" Type="http://schemas.openxmlformats.org/officeDocument/2006/relationships/image" Target="../media/image953.png"/><Relationship Id="rId8" Type="http://schemas.openxmlformats.org/officeDocument/2006/relationships/customXml" Target="../ink/ink8350.xml"/><Relationship Id="rId51" Type="http://schemas.openxmlformats.org/officeDocument/2006/relationships/image" Target="../media/image904.png"/><Relationship Id="rId72" Type="http://schemas.openxmlformats.org/officeDocument/2006/relationships/customXml" Target="../ink/ink8382.xml"/><Relationship Id="rId93" Type="http://schemas.openxmlformats.org/officeDocument/2006/relationships/image" Target="../media/image925.png"/><Relationship Id="rId98" Type="http://schemas.openxmlformats.org/officeDocument/2006/relationships/customXml" Target="../ink/ink8395.xml"/><Relationship Id="rId121" Type="http://schemas.openxmlformats.org/officeDocument/2006/relationships/image" Target="../media/image940.png"/><Relationship Id="rId142" Type="http://schemas.openxmlformats.org/officeDocument/2006/relationships/customXml" Target="../ink/ink8417.xml"/><Relationship Id="rId3" Type="http://schemas.openxmlformats.org/officeDocument/2006/relationships/image" Target="../media/image880.png"/><Relationship Id="rId25" Type="http://schemas.openxmlformats.org/officeDocument/2006/relationships/image" Target="../media/image891.png"/><Relationship Id="rId46" Type="http://schemas.openxmlformats.org/officeDocument/2006/relationships/customXml" Target="../ink/ink8369.xml"/><Relationship Id="rId67" Type="http://schemas.openxmlformats.org/officeDocument/2006/relationships/image" Target="../media/image912.png"/><Relationship Id="rId116" Type="http://schemas.openxmlformats.org/officeDocument/2006/relationships/customXml" Target="../ink/ink8404.xml"/><Relationship Id="rId137" Type="http://schemas.openxmlformats.org/officeDocument/2006/relationships/image" Target="../media/image948.png"/><Relationship Id="rId20" Type="http://schemas.openxmlformats.org/officeDocument/2006/relationships/customXml" Target="../ink/ink8356.xml"/><Relationship Id="rId41" Type="http://schemas.openxmlformats.org/officeDocument/2006/relationships/image" Target="../media/image899.png"/><Relationship Id="rId62" Type="http://schemas.openxmlformats.org/officeDocument/2006/relationships/customXml" Target="../ink/ink8377.xml"/><Relationship Id="rId83" Type="http://schemas.openxmlformats.org/officeDocument/2006/relationships/image" Target="../media/image920.png"/><Relationship Id="rId88" Type="http://schemas.openxmlformats.org/officeDocument/2006/relationships/customXml" Target="../ink/ink8390.xml"/><Relationship Id="rId111" Type="http://schemas.openxmlformats.org/officeDocument/2006/relationships/image" Target="../media/image934.png"/><Relationship Id="rId132" Type="http://schemas.openxmlformats.org/officeDocument/2006/relationships/customXml" Target="../ink/ink8412.xml"/><Relationship Id="rId15" Type="http://schemas.openxmlformats.org/officeDocument/2006/relationships/image" Target="../media/image886.png"/><Relationship Id="rId36" Type="http://schemas.openxmlformats.org/officeDocument/2006/relationships/customXml" Target="../ink/ink8364.xml"/><Relationship Id="rId57" Type="http://schemas.openxmlformats.org/officeDocument/2006/relationships/image" Target="../media/image907.png"/><Relationship Id="rId106" Type="http://schemas.openxmlformats.org/officeDocument/2006/relationships/customXml" Target="../ink/ink8399.xml"/><Relationship Id="rId127" Type="http://schemas.openxmlformats.org/officeDocument/2006/relationships/image" Target="../media/image943.png"/><Relationship Id="rId10" Type="http://schemas.openxmlformats.org/officeDocument/2006/relationships/customXml" Target="../ink/ink8351.xml"/><Relationship Id="rId31" Type="http://schemas.openxmlformats.org/officeDocument/2006/relationships/image" Target="../media/image894.png"/><Relationship Id="rId52" Type="http://schemas.openxmlformats.org/officeDocument/2006/relationships/customXml" Target="../ink/ink8372.xml"/><Relationship Id="rId73" Type="http://schemas.openxmlformats.org/officeDocument/2006/relationships/image" Target="../media/image915.png"/><Relationship Id="rId78" Type="http://schemas.openxmlformats.org/officeDocument/2006/relationships/customXml" Target="../ink/ink8385.xml"/><Relationship Id="rId94" Type="http://schemas.openxmlformats.org/officeDocument/2006/relationships/customXml" Target="../ink/ink8393.xml"/><Relationship Id="rId99" Type="http://schemas.openxmlformats.org/officeDocument/2006/relationships/image" Target="../media/image928.png"/><Relationship Id="rId101" Type="http://schemas.openxmlformats.org/officeDocument/2006/relationships/image" Target="../media/image929.png"/><Relationship Id="rId122" Type="http://schemas.openxmlformats.org/officeDocument/2006/relationships/customXml" Target="../ink/ink8407.xml"/><Relationship Id="rId143" Type="http://schemas.openxmlformats.org/officeDocument/2006/relationships/image" Target="../media/image951.png"/><Relationship Id="rId148" Type="http://schemas.openxmlformats.org/officeDocument/2006/relationships/customXml" Target="../ink/ink8420.xml"/><Relationship Id="rId4" Type="http://schemas.openxmlformats.org/officeDocument/2006/relationships/customXml" Target="../ink/ink8348.xml"/><Relationship Id="rId9" Type="http://schemas.openxmlformats.org/officeDocument/2006/relationships/image" Target="../media/image883.png"/><Relationship Id="rId26" Type="http://schemas.openxmlformats.org/officeDocument/2006/relationships/customXml" Target="../ink/ink8359.xml"/><Relationship Id="rId47" Type="http://schemas.openxmlformats.org/officeDocument/2006/relationships/image" Target="../media/image902.png"/><Relationship Id="rId68" Type="http://schemas.openxmlformats.org/officeDocument/2006/relationships/customXml" Target="../ink/ink8380.xml"/><Relationship Id="rId89" Type="http://schemas.openxmlformats.org/officeDocument/2006/relationships/image" Target="../media/image923.png"/><Relationship Id="rId112" Type="http://schemas.openxmlformats.org/officeDocument/2006/relationships/customXml" Target="../ink/ink8402.xml"/><Relationship Id="rId133" Type="http://schemas.openxmlformats.org/officeDocument/2006/relationships/image" Target="../media/image946.png"/><Relationship Id="rId16" Type="http://schemas.openxmlformats.org/officeDocument/2006/relationships/customXml" Target="../ink/ink8354.xml"/><Relationship Id="rId37" Type="http://schemas.openxmlformats.org/officeDocument/2006/relationships/image" Target="../media/image897.png"/><Relationship Id="rId58" Type="http://schemas.openxmlformats.org/officeDocument/2006/relationships/customXml" Target="../ink/ink8375.xml"/><Relationship Id="rId79" Type="http://schemas.openxmlformats.org/officeDocument/2006/relationships/image" Target="../media/image918.png"/><Relationship Id="rId102" Type="http://schemas.openxmlformats.org/officeDocument/2006/relationships/customXml" Target="../ink/ink8397.xml"/><Relationship Id="rId123" Type="http://schemas.openxmlformats.org/officeDocument/2006/relationships/image" Target="../media/image941.png"/><Relationship Id="rId144" Type="http://schemas.openxmlformats.org/officeDocument/2006/relationships/customXml" Target="../ink/ink8418.xml"/><Relationship Id="rId90" Type="http://schemas.openxmlformats.org/officeDocument/2006/relationships/customXml" Target="../ink/ink8391.xml"/></Relationships>
</file>

<file path=ppt/slides/_rels/slide18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936.png"/><Relationship Id="rId21" Type="http://schemas.openxmlformats.org/officeDocument/2006/relationships/image" Target="../media/image889.png"/><Relationship Id="rId42" Type="http://schemas.openxmlformats.org/officeDocument/2006/relationships/customXml" Target="../ink/ink8442.xml"/><Relationship Id="rId63" Type="http://schemas.openxmlformats.org/officeDocument/2006/relationships/image" Target="../media/image910.png"/><Relationship Id="rId84" Type="http://schemas.openxmlformats.org/officeDocument/2006/relationships/customXml" Target="../ink/ink8463.xml"/><Relationship Id="rId138" Type="http://schemas.openxmlformats.org/officeDocument/2006/relationships/customXml" Target="../ink/ink8490.xml"/><Relationship Id="rId159" Type="http://schemas.openxmlformats.org/officeDocument/2006/relationships/image" Target="../media/image959.png"/><Relationship Id="rId107" Type="http://schemas.openxmlformats.org/officeDocument/2006/relationships/image" Target="../media/image932.png"/><Relationship Id="rId11" Type="http://schemas.openxmlformats.org/officeDocument/2006/relationships/image" Target="../media/image884.png"/><Relationship Id="rId32" Type="http://schemas.openxmlformats.org/officeDocument/2006/relationships/customXml" Target="../ink/ink8437.xml"/><Relationship Id="rId53" Type="http://schemas.openxmlformats.org/officeDocument/2006/relationships/image" Target="../media/image905.png"/><Relationship Id="rId74" Type="http://schemas.openxmlformats.org/officeDocument/2006/relationships/customXml" Target="../ink/ink8458.xml"/><Relationship Id="rId128" Type="http://schemas.openxmlformats.org/officeDocument/2006/relationships/customXml" Target="../ink/ink8485.xml"/><Relationship Id="rId149" Type="http://schemas.openxmlformats.org/officeDocument/2006/relationships/image" Target="../media/image954.png"/><Relationship Id="rId5" Type="http://schemas.openxmlformats.org/officeDocument/2006/relationships/image" Target="../media/image881.png"/><Relationship Id="rId95" Type="http://schemas.openxmlformats.org/officeDocument/2006/relationships/image" Target="../media/image926.png"/><Relationship Id="rId160" Type="http://schemas.openxmlformats.org/officeDocument/2006/relationships/customXml" Target="../ink/ink8501.xml"/><Relationship Id="rId22" Type="http://schemas.openxmlformats.org/officeDocument/2006/relationships/customXml" Target="../ink/ink8432.xml"/><Relationship Id="rId43" Type="http://schemas.openxmlformats.org/officeDocument/2006/relationships/image" Target="../media/image900.png"/><Relationship Id="rId64" Type="http://schemas.openxmlformats.org/officeDocument/2006/relationships/customXml" Target="../ink/ink8453.xml"/><Relationship Id="rId118" Type="http://schemas.openxmlformats.org/officeDocument/2006/relationships/customXml" Target="../ink/ink8480.xml"/><Relationship Id="rId139" Type="http://schemas.openxmlformats.org/officeDocument/2006/relationships/image" Target="../media/image949.png"/><Relationship Id="rId85" Type="http://schemas.openxmlformats.org/officeDocument/2006/relationships/image" Target="../media/image921.png"/><Relationship Id="rId150" Type="http://schemas.openxmlformats.org/officeDocument/2006/relationships/customXml" Target="../ink/ink8496.xml"/><Relationship Id="rId12" Type="http://schemas.openxmlformats.org/officeDocument/2006/relationships/customXml" Target="../ink/ink8427.xml"/><Relationship Id="rId33" Type="http://schemas.openxmlformats.org/officeDocument/2006/relationships/image" Target="../media/image895.png"/><Relationship Id="rId108" Type="http://schemas.openxmlformats.org/officeDocument/2006/relationships/customXml" Target="../ink/ink8475.xml"/><Relationship Id="rId129" Type="http://schemas.openxmlformats.org/officeDocument/2006/relationships/image" Target="../media/image944.png"/><Relationship Id="rId54" Type="http://schemas.openxmlformats.org/officeDocument/2006/relationships/customXml" Target="../ink/ink8448.xml"/><Relationship Id="rId70" Type="http://schemas.openxmlformats.org/officeDocument/2006/relationships/customXml" Target="../ink/ink8456.xml"/><Relationship Id="rId75" Type="http://schemas.openxmlformats.org/officeDocument/2006/relationships/image" Target="../media/image916.png"/><Relationship Id="rId91" Type="http://schemas.openxmlformats.org/officeDocument/2006/relationships/image" Target="../media/image924.png"/><Relationship Id="rId96" Type="http://schemas.openxmlformats.org/officeDocument/2006/relationships/customXml" Target="../ink/ink8469.xml"/><Relationship Id="rId140" Type="http://schemas.openxmlformats.org/officeDocument/2006/relationships/customXml" Target="../ink/ink8491.xml"/><Relationship Id="rId145" Type="http://schemas.openxmlformats.org/officeDocument/2006/relationships/image" Target="../media/image952.png"/><Relationship Id="rId161" Type="http://schemas.openxmlformats.org/officeDocument/2006/relationships/image" Target="../media/image960.png"/><Relationship Id="rId166" Type="http://schemas.openxmlformats.org/officeDocument/2006/relationships/customXml" Target="../ink/ink850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424.xml"/><Relationship Id="rId23" Type="http://schemas.openxmlformats.org/officeDocument/2006/relationships/image" Target="../media/image890.png"/><Relationship Id="rId28" Type="http://schemas.openxmlformats.org/officeDocument/2006/relationships/customXml" Target="../ink/ink8435.xml"/><Relationship Id="rId49" Type="http://schemas.openxmlformats.org/officeDocument/2006/relationships/image" Target="../media/image903.png"/><Relationship Id="rId114" Type="http://schemas.openxmlformats.org/officeDocument/2006/relationships/customXml" Target="../ink/ink8478.xml"/><Relationship Id="rId119" Type="http://schemas.openxmlformats.org/officeDocument/2006/relationships/image" Target="../media/image939.png"/><Relationship Id="rId44" Type="http://schemas.openxmlformats.org/officeDocument/2006/relationships/customXml" Target="../ink/ink8443.xml"/><Relationship Id="rId60" Type="http://schemas.openxmlformats.org/officeDocument/2006/relationships/customXml" Target="../ink/ink8451.xml"/><Relationship Id="rId65" Type="http://schemas.openxmlformats.org/officeDocument/2006/relationships/image" Target="../media/image911.png"/><Relationship Id="rId81" Type="http://schemas.openxmlformats.org/officeDocument/2006/relationships/image" Target="../media/image919.png"/><Relationship Id="rId86" Type="http://schemas.openxmlformats.org/officeDocument/2006/relationships/customXml" Target="../ink/ink8464.xml"/><Relationship Id="rId130" Type="http://schemas.openxmlformats.org/officeDocument/2006/relationships/customXml" Target="../ink/ink8486.xml"/><Relationship Id="rId135" Type="http://schemas.openxmlformats.org/officeDocument/2006/relationships/image" Target="../media/image947.png"/><Relationship Id="rId151" Type="http://schemas.openxmlformats.org/officeDocument/2006/relationships/image" Target="../media/image955.png"/><Relationship Id="rId156" Type="http://schemas.openxmlformats.org/officeDocument/2006/relationships/customXml" Target="../ink/ink8499.xml"/><Relationship Id="rId13" Type="http://schemas.openxmlformats.org/officeDocument/2006/relationships/image" Target="../media/image885.png"/><Relationship Id="rId18" Type="http://schemas.openxmlformats.org/officeDocument/2006/relationships/customXml" Target="../ink/ink8430.xml"/><Relationship Id="rId39" Type="http://schemas.openxmlformats.org/officeDocument/2006/relationships/image" Target="../media/image898.png"/><Relationship Id="rId109" Type="http://schemas.openxmlformats.org/officeDocument/2006/relationships/image" Target="../media/image933.png"/><Relationship Id="rId34" Type="http://schemas.openxmlformats.org/officeDocument/2006/relationships/customXml" Target="../ink/ink8438.xml"/><Relationship Id="rId50" Type="http://schemas.openxmlformats.org/officeDocument/2006/relationships/customXml" Target="../ink/ink8446.xml"/><Relationship Id="rId55" Type="http://schemas.openxmlformats.org/officeDocument/2006/relationships/image" Target="../media/image906.png"/><Relationship Id="rId76" Type="http://schemas.openxmlformats.org/officeDocument/2006/relationships/customXml" Target="../ink/ink8459.xml"/><Relationship Id="rId97" Type="http://schemas.openxmlformats.org/officeDocument/2006/relationships/image" Target="../media/image927.png"/><Relationship Id="rId104" Type="http://schemas.openxmlformats.org/officeDocument/2006/relationships/customXml" Target="../ink/ink8473.xml"/><Relationship Id="rId120" Type="http://schemas.openxmlformats.org/officeDocument/2006/relationships/customXml" Target="../ink/ink8481.xml"/><Relationship Id="rId125" Type="http://schemas.openxmlformats.org/officeDocument/2006/relationships/image" Target="../media/image942.png"/><Relationship Id="rId141" Type="http://schemas.openxmlformats.org/officeDocument/2006/relationships/image" Target="../media/image950.png"/><Relationship Id="rId146" Type="http://schemas.openxmlformats.org/officeDocument/2006/relationships/customXml" Target="../ink/ink8494.xml"/><Relationship Id="rId167" Type="http://schemas.openxmlformats.org/officeDocument/2006/relationships/image" Target="../media/image963.png"/><Relationship Id="rId7" Type="http://schemas.openxmlformats.org/officeDocument/2006/relationships/image" Target="../media/image882.png"/><Relationship Id="rId71" Type="http://schemas.openxmlformats.org/officeDocument/2006/relationships/image" Target="../media/image914.png"/><Relationship Id="rId92" Type="http://schemas.openxmlformats.org/officeDocument/2006/relationships/customXml" Target="../ink/ink8467.xml"/><Relationship Id="rId162" Type="http://schemas.openxmlformats.org/officeDocument/2006/relationships/customXml" Target="../ink/ink8502.xml"/><Relationship Id="rId2" Type="http://schemas.openxmlformats.org/officeDocument/2006/relationships/customXml" Target="../ink/ink8422.xml"/><Relationship Id="rId29" Type="http://schemas.openxmlformats.org/officeDocument/2006/relationships/image" Target="../media/image893.png"/><Relationship Id="rId24" Type="http://schemas.openxmlformats.org/officeDocument/2006/relationships/customXml" Target="../ink/ink8433.xml"/><Relationship Id="rId40" Type="http://schemas.openxmlformats.org/officeDocument/2006/relationships/customXml" Target="../ink/ink8441.xml"/><Relationship Id="rId45" Type="http://schemas.openxmlformats.org/officeDocument/2006/relationships/image" Target="../media/image901.png"/><Relationship Id="rId66" Type="http://schemas.openxmlformats.org/officeDocument/2006/relationships/customXml" Target="../ink/ink8454.xml"/><Relationship Id="rId87" Type="http://schemas.openxmlformats.org/officeDocument/2006/relationships/image" Target="../media/image922.png"/><Relationship Id="rId110" Type="http://schemas.openxmlformats.org/officeDocument/2006/relationships/customXml" Target="../ink/ink8476.xml"/><Relationship Id="rId115" Type="http://schemas.openxmlformats.org/officeDocument/2006/relationships/image" Target="../media/image938.png"/><Relationship Id="rId131" Type="http://schemas.openxmlformats.org/officeDocument/2006/relationships/image" Target="../media/image945.png"/><Relationship Id="rId136" Type="http://schemas.openxmlformats.org/officeDocument/2006/relationships/customXml" Target="../ink/ink8489.xml"/><Relationship Id="rId157" Type="http://schemas.openxmlformats.org/officeDocument/2006/relationships/image" Target="../media/image958.png"/><Relationship Id="rId61" Type="http://schemas.openxmlformats.org/officeDocument/2006/relationships/image" Target="../media/image909.png"/><Relationship Id="rId82" Type="http://schemas.openxmlformats.org/officeDocument/2006/relationships/customXml" Target="../ink/ink8462.xml"/><Relationship Id="rId152" Type="http://schemas.openxmlformats.org/officeDocument/2006/relationships/customXml" Target="../ink/ink8497.xml"/><Relationship Id="rId19" Type="http://schemas.openxmlformats.org/officeDocument/2006/relationships/image" Target="../media/image888.png"/><Relationship Id="rId14" Type="http://schemas.openxmlformats.org/officeDocument/2006/relationships/customXml" Target="../ink/ink8428.xml"/><Relationship Id="rId30" Type="http://schemas.openxmlformats.org/officeDocument/2006/relationships/customXml" Target="../ink/ink8436.xml"/><Relationship Id="rId35" Type="http://schemas.openxmlformats.org/officeDocument/2006/relationships/image" Target="../media/image896.png"/><Relationship Id="rId56" Type="http://schemas.openxmlformats.org/officeDocument/2006/relationships/customXml" Target="../ink/ink8449.xml"/><Relationship Id="rId77" Type="http://schemas.openxmlformats.org/officeDocument/2006/relationships/image" Target="../media/image917.png"/><Relationship Id="rId100" Type="http://schemas.openxmlformats.org/officeDocument/2006/relationships/customXml" Target="../ink/ink8471.xml"/><Relationship Id="rId105" Type="http://schemas.openxmlformats.org/officeDocument/2006/relationships/image" Target="../media/image931.png"/><Relationship Id="rId126" Type="http://schemas.openxmlformats.org/officeDocument/2006/relationships/customXml" Target="../ink/ink8484.xml"/><Relationship Id="rId147" Type="http://schemas.openxmlformats.org/officeDocument/2006/relationships/image" Target="../media/image953.png"/><Relationship Id="rId168" Type="http://schemas.openxmlformats.org/officeDocument/2006/relationships/customXml" Target="../ink/ink8505.xml"/><Relationship Id="rId8" Type="http://schemas.openxmlformats.org/officeDocument/2006/relationships/customXml" Target="../ink/ink8425.xml"/><Relationship Id="rId51" Type="http://schemas.openxmlformats.org/officeDocument/2006/relationships/image" Target="../media/image904.png"/><Relationship Id="rId72" Type="http://schemas.openxmlformats.org/officeDocument/2006/relationships/customXml" Target="../ink/ink8457.xml"/><Relationship Id="rId93" Type="http://schemas.openxmlformats.org/officeDocument/2006/relationships/image" Target="../media/image925.png"/><Relationship Id="rId98" Type="http://schemas.openxmlformats.org/officeDocument/2006/relationships/customXml" Target="../ink/ink8470.xml"/><Relationship Id="rId121" Type="http://schemas.openxmlformats.org/officeDocument/2006/relationships/image" Target="../media/image940.png"/><Relationship Id="rId142" Type="http://schemas.openxmlformats.org/officeDocument/2006/relationships/customXml" Target="../ink/ink8492.xml"/><Relationship Id="rId163" Type="http://schemas.openxmlformats.org/officeDocument/2006/relationships/image" Target="../media/image961.png"/><Relationship Id="rId3" Type="http://schemas.openxmlformats.org/officeDocument/2006/relationships/image" Target="../media/image880.png"/><Relationship Id="rId25" Type="http://schemas.openxmlformats.org/officeDocument/2006/relationships/image" Target="../media/image891.png"/><Relationship Id="rId46" Type="http://schemas.openxmlformats.org/officeDocument/2006/relationships/customXml" Target="../ink/ink8444.xml"/><Relationship Id="rId67" Type="http://schemas.openxmlformats.org/officeDocument/2006/relationships/image" Target="../media/image912.png"/><Relationship Id="rId116" Type="http://schemas.openxmlformats.org/officeDocument/2006/relationships/customXml" Target="../ink/ink8479.xml"/><Relationship Id="rId137" Type="http://schemas.openxmlformats.org/officeDocument/2006/relationships/image" Target="../media/image948.png"/><Relationship Id="rId158" Type="http://schemas.openxmlformats.org/officeDocument/2006/relationships/customXml" Target="../ink/ink8500.xml"/><Relationship Id="rId20" Type="http://schemas.openxmlformats.org/officeDocument/2006/relationships/customXml" Target="../ink/ink8431.xml"/><Relationship Id="rId41" Type="http://schemas.openxmlformats.org/officeDocument/2006/relationships/image" Target="../media/image899.png"/><Relationship Id="rId62" Type="http://schemas.openxmlformats.org/officeDocument/2006/relationships/customXml" Target="../ink/ink8452.xml"/><Relationship Id="rId83" Type="http://schemas.openxmlformats.org/officeDocument/2006/relationships/image" Target="../media/image920.png"/><Relationship Id="rId88" Type="http://schemas.openxmlformats.org/officeDocument/2006/relationships/customXml" Target="../ink/ink8465.xml"/><Relationship Id="rId111" Type="http://schemas.openxmlformats.org/officeDocument/2006/relationships/image" Target="../media/image934.png"/><Relationship Id="rId132" Type="http://schemas.openxmlformats.org/officeDocument/2006/relationships/customXml" Target="../ink/ink8487.xml"/><Relationship Id="rId153" Type="http://schemas.openxmlformats.org/officeDocument/2006/relationships/image" Target="../media/image956.png"/><Relationship Id="rId15" Type="http://schemas.openxmlformats.org/officeDocument/2006/relationships/image" Target="../media/image886.png"/><Relationship Id="rId36" Type="http://schemas.openxmlformats.org/officeDocument/2006/relationships/customXml" Target="../ink/ink8439.xml"/><Relationship Id="rId57" Type="http://schemas.openxmlformats.org/officeDocument/2006/relationships/image" Target="../media/image907.png"/><Relationship Id="rId106" Type="http://schemas.openxmlformats.org/officeDocument/2006/relationships/customXml" Target="../ink/ink8474.xml"/><Relationship Id="rId127" Type="http://schemas.openxmlformats.org/officeDocument/2006/relationships/image" Target="../media/image943.png"/><Relationship Id="rId10" Type="http://schemas.openxmlformats.org/officeDocument/2006/relationships/customXml" Target="../ink/ink8426.xml"/><Relationship Id="rId31" Type="http://schemas.openxmlformats.org/officeDocument/2006/relationships/image" Target="../media/image894.png"/><Relationship Id="rId52" Type="http://schemas.openxmlformats.org/officeDocument/2006/relationships/customXml" Target="../ink/ink8447.xml"/><Relationship Id="rId73" Type="http://schemas.openxmlformats.org/officeDocument/2006/relationships/image" Target="../media/image915.png"/><Relationship Id="rId78" Type="http://schemas.openxmlformats.org/officeDocument/2006/relationships/customXml" Target="../ink/ink8460.xml"/><Relationship Id="rId94" Type="http://schemas.openxmlformats.org/officeDocument/2006/relationships/customXml" Target="../ink/ink8468.xml"/><Relationship Id="rId99" Type="http://schemas.openxmlformats.org/officeDocument/2006/relationships/image" Target="../media/image928.png"/><Relationship Id="rId101" Type="http://schemas.openxmlformats.org/officeDocument/2006/relationships/image" Target="../media/image929.png"/><Relationship Id="rId122" Type="http://schemas.openxmlformats.org/officeDocument/2006/relationships/customXml" Target="../ink/ink8482.xml"/><Relationship Id="rId143" Type="http://schemas.openxmlformats.org/officeDocument/2006/relationships/image" Target="../media/image951.png"/><Relationship Id="rId148" Type="http://schemas.openxmlformats.org/officeDocument/2006/relationships/customXml" Target="../ink/ink8495.xml"/><Relationship Id="rId164" Type="http://schemas.openxmlformats.org/officeDocument/2006/relationships/customXml" Target="../ink/ink8503.xml"/><Relationship Id="rId169" Type="http://schemas.openxmlformats.org/officeDocument/2006/relationships/image" Target="../media/image964.png"/><Relationship Id="rId4" Type="http://schemas.openxmlformats.org/officeDocument/2006/relationships/customXml" Target="../ink/ink8423.xml"/><Relationship Id="rId9" Type="http://schemas.openxmlformats.org/officeDocument/2006/relationships/image" Target="../media/image883.png"/><Relationship Id="rId26" Type="http://schemas.openxmlformats.org/officeDocument/2006/relationships/customXml" Target="../ink/ink8434.xml"/><Relationship Id="rId47" Type="http://schemas.openxmlformats.org/officeDocument/2006/relationships/image" Target="../media/image902.png"/><Relationship Id="rId68" Type="http://schemas.openxmlformats.org/officeDocument/2006/relationships/customXml" Target="../ink/ink8455.xml"/><Relationship Id="rId89" Type="http://schemas.openxmlformats.org/officeDocument/2006/relationships/image" Target="../media/image923.png"/><Relationship Id="rId112" Type="http://schemas.openxmlformats.org/officeDocument/2006/relationships/customXml" Target="../ink/ink8477.xml"/><Relationship Id="rId133" Type="http://schemas.openxmlformats.org/officeDocument/2006/relationships/image" Target="../media/image946.png"/><Relationship Id="rId154" Type="http://schemas.openxmlformats.org/officeDocument/2006/relationships/customXml" Target="../ink/ink8498.xml"/><Relationship Id="rId16" Type="http://schemas.openxmlformats.org/officeDocument/2006/relationships/customXml" Target="../ink/ink8429.xml"/><Relationship Id="rId37" Type="http://schemas.openxmlformats.org/officeDocument/2006/relationships/image" Target="../media/image897.png"/><Relationship Id="rId58" Type="http://schemas.openxmlformats.org/officeDocument/2006/relationships/customXml" Target="../ink/ink8450.xml"/><Relationship Id="rId79" Type="http://schemas.openxmlformats.org/officeDocument/2006/relationships/image" Target="../media/image918.png"/><Relationship Id="rId102" Type="http://schemas.openxmlformats.org/officeDocument/2006/relationships/customXml" Target="../ink/ink8472.xml"/><Relationship Id="rId123" Type="http://schemas.openxmlformats.org/officeDocument/2006/relationships/image" Target="../media/image941.png"/><Relationship Id="rId144" Type="http://schemas.openxmlformats.org/officeDocument/2006/relationships/customXml" Target="../ink/ink8493.xml"/><Relationship Id="rId90" Type="http://schemas.openxmlformats.org/officeDocument/2006/relationships/customXml" Target="../ink/ink8466.xml"/><Relationship Id="rId165" Type="http://schemas.openxmlformats.org/officeDocument/2006/relationships/image" Target="../media/image962.png"/><Relationship Id="rId27" Type="http://schemas.openxmlformats.org/officeDocument/2006/relationships/image" Target="../media/image892.png"/><Relationship Id="rId48" Type="http://schemas.openxmlformats.org/officeDocument/2006/relationships/customXml" Target="../ink/ink8445.xml"/><Relationship Id="rId69" Type="http://schemas.openxmlformats.org/officeDocument/2006/relationships/image" Target="../media/image913.png"/><Relationship Id="rId113" Type="http://schemas.openxmlformats.org/officeDocument/2006/relationships/image" Target="../media/image935.png"/><Relationship Id="rId134" Type="http://schemas.openxmlformats.org/officeDocument/2006/relationships/customXml" Target="../ink/ink8488.xml"/><Relationship Id="rId80" Type="http://schemas.openxmlformats.org/officeDocument/2006/relationships/customXml" Target="../ink/ink8461.xml"/><Relationship Id="rId155" Type="http://schemas.openxmlformats.org/officeDocument/2006/relationships/image" Target="../media/image957.png"/><Relationship Id="rId17" Type="http://schemas.openxmlformats.org/officeDocument/2006/relationships/image" Target="../media/image887.png"/><Relationship Id="rId38" Type="http://schemas.openxmlformats.org/officeDocument/2006/relationships/customXml" Target="../ink/ink8440.xml"/><Relationship Id="rId59" Type="http://schemas.openxmlformats.org/officeDocument/2006/relationships/image" Target="../media/image908.png"/><Relationship Id="rId103" Type="http://schemas.openxmlformats.org/officeDocument/2006/relationships/image" Target="../media/image930.png"/><Relationship Id="rId124" Type="http://schemas.openxmlformats.org/officeDocument/2006/relationships/customXml" Target="../ink/ink8483.xml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2.png"/><Relationship Id="rId18" Type="http://schemas.openxmlformats.org/officeDocument/2006/relationships/customXml" Target="../ink/ink346.xml"/><Relationship Id="rId26" Type="http://schemas.openxmlformats.org/officeDocument/2006/relationships/customXml" Target="../ink/ink350.xml"/><Relationship Id="rId39" Type="http://schemas.openxmlformats.org/officeDocument/2006/relationships/image" Target="../media/image85.png"/><Relationship Id="rId21" Type="http://schemas.openxmlformats.org/officeDocument/2006/relationships/image" Target="../media/image76.png"/><Relationship Id="rId34" Type="http://schemas.openxmlformats.org/officeDocument/2006/relationships/customXml" Target="../ink/ink354.xml"/><Relationship Id="rId42" Type="http://schemas.openxmlformats.org/officeDocument/2006/relationships/customXml" Target="../ink/ink358.xml"/><Relationship Id="rId47" Type="http://schemas.openxmlformats.org/officeDocument/2006/relationships/image" Target="../media/image89.png"/><Relationship Id="rId50" Type="http://schemas.openxmlformats.org/officeDocument/2006/relationships/customXml" Target="../ink/ink362.xml"/><Relationship Id="rId55" Type="http://schemas.openxmlformats.org/officeDocument/2006/relationships/image" Target="../media/image93.png"/><Relationship Id="rId7" Type="http://schemas.openxmlformats.org/officeDocument/2006/relationships/image" Target="../media/image69.png"/><Relationship Id="rId2" Type="http://schemas.openxmlformats.org/officeDocument/2006/relationships/customXml" Target="../ink/ink338.xml"/><Relationship Id="rId16" Type="http://schemas.openxmlformats.org/officeDocument/2006/relationships/customXml" Target="../ink/ink345.xml"/><Relationship Id="rId29" Type="http://schemas.openxmlformats.org/officeDocument/2006/relationships/image" Target="../media/image80.png"/><Relationship Id="rId11" Type="http://schemas.openxmlformats.org/officeDocument/2006/relationships/image" Target="../media/image71.png"/><Relationship Id="rId24" Type="http://schemas.openxmlformats.org/officeDocument/2006/relationships/customXml" Target="../ink/ink349.xml"/><Relationship Id="rId32" Type="http://schemas.openxmlformats.org/officeDocument/2006/relationships/customXml" Target="../ink/ink353.xml"/><Relationship Id="rId37" Type="http://schemas.openxmlformats.org/officeDocument/2006/relationships/image" Target="../media/image84.png"/><Relationship Id="rId40" Type="http://schemas.openxmlformats.org/officeDocument/2006/relationships/customXml" Target="../ink/ink357.xml"/><Relationship Id="rId45" Type="http://schemas.openxmlformats.org/officeDocument/2006/relationships/image" Target="../media/image88.png"/><Relationship Id="rId53" Type="http://schemas.openxmlformats.org/officeDocument/2006/relationships/image" Target="../media/image92.png"/><Relationship Id="rId5" Type="http://schemas.openxmlformats.org/officeDocument/2006/relationships/image" Target="../media/image68.png"/><Relationship Id="rId10" Type="http://schemas.openxmlformats.org/officeDocument/2006/relationships/customXml" Target="../ink/ink342.xml"/><Relationship Id="rId19" Type="http://schemas.openxmlformats.org/officeDocument/2006/relationships/image" Target="../media/image75.png"/><Relationship Id="rId31" Type="http://schemas.openxmlformats.org/officeDocument/2006/relationships/image" Target="../media/image81.png"/><Relationship Id="rId44" Type="http://schemas.openxmlformats.org/officeDocument/2006/relationships/customXml" Target="../ink/ink359.xml"/><Relationship Id="rId52" Type="http://schemas.openxmlformats.org/officeDocument/2006/relationships/customXml" Target="../ink/ink363.xml"/><Relationship Id="rId4" Type="http://schemas.openxmlformats.org/officeDocument/2006/relationships/customXml" Target="../ink/ink339.xml"/><Relationship Id="rId9" Type="http://schemas.openxmlformats.org/officeDocument/2006/relationships/image" Target="../media/image70.png"/><Relationship Id="rId14" Type="http://schemas.openxmlformats.org/officeDocument/2006/relationships/customXml" Target="../ink/ink344.xml"/><Relationship Id="rId22" Type="http://schemas.openxmlformats.org/officeDocument/2006/relationships/customXml" Target="../ink/ink348.xml"/><Relationship Id="rId27" Type="http://schemas.openxmlformats.org/officeDocument/2006/relationships/image" Target="../media/image79.png"/><Relationship Id="rId30" Type="http://schemas.openxmlformats.org/officeDocument/2006/relationships/customXml" Target="../ink/ink352.xml"/><Relationship Id="rId35" Type="http://schemas.openxmlformats.org/officeDocument/2006/relationships/image" Target="../media/image83.png"/><Relationship Id="rId43" Type="http://schemas.openxmlformats.org/officeDocument/2006/relationships/image" Target="../media/image87.png"/><Relationship Id="rId48" Type="http://schemas.openxmlformats.org/officeDocument/2006/relationships/customXml" Target="../ink/ink361.xml"/><Relationship Id="rId8" Type="http://schemas.openxmlformats.org/officeDocument/2006/relationships/customXml" Target="../ink/ink341.xml"/><Relationship Id="rId51" Type="http://schemas.openxmlformats.org/officeDocument/2006/relationships/image" Target="../media/image91.png"/><Relationship Id="rId3" Type="http://schemas.openxmlformats.org/officeDocument/2006/relationships/image" Target="../media/image67.png"/><Relationship Id="rId12" Type="http://schemas.openxmlformats.org/officeDocument/2006/relationships/customXml" Target="../ink/ink343.xml"/><Relationship Id="rId17" Type="http://schemas.openxmlformats.org/officeDocument/2006/relationships/image" Target="../media/image74.png"/><Relationship Id="rId25" Type="http://schemas.openxmlformats.org/officeDocument/2006/relationships/image" Target="../media/image78.png"/><Relationship Id="rId33" Type="http://schemas.openxmlformats.org/officeDocument/2006/relationships/image" Target="../media/image82.png"/><Relationship Id="rId38" Type="http://schemas.openxmlformats.org/officeDocument/2006/relationships/customXml" Target="../ink/ink356.xml"/><Relationship Id="rId46" Type="http://schemas.openxmlformats.org/officeDocument/2006/relationships/customXml" Target="../ink/ink360.xml"/><Relationship Id="rId20" Type="http://schemas.openxmlformats.org/officeDocument/2006/relationships/customXml" Target="../ink/ink347.xml"/><Relationship Id="rId41" Type="http://schemas.openxmlformats.org/officeDocument/2006/relationships/image" Target="../media/image86.png"/><Relationship Id="rId54" Type="http://schemas.openxmlformats.org/officeDocument/2006/relationships/customXml" Target="../ink/ink36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0.xml"/><Relationship Id="rId15" Type="http://schemas.openxmlformats.org/officeDocument/2006/relationships/image" Target="../media/image73.png"/><Relationship Id="rId23" Type="http://schemas.openxmlformats.org/officeDocument/2006/relationships/image" Target="../media/image77.png"/><Relationship Id="rId28" Type="http://schemas.openxmlformats.org/officeDocument/2006/relationships/customXml" Target="../ink/ink351.xml"/><Relationship Id="rId36" Type="http://schemas.openxmlformats.org/officeDocument/2006/relationships/customXml" Target="../ink/ink355.xml"/><Relationship Id="rId49" Type="http://schemas.openxmlformats.org/officeDocument/2006/relationships/image" Target="../media/image90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customXml" Target="../ink/ink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9.png"/><Relationship Id="rId4" Type="http://schemas.openxmlformats.org/officeDocument/2006/relationships/customXml" Target="../ink/ink4.xml"/></Relationships>
</file>

<file path=ppt/slides/_rels/slide2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77.xml"/><Relationship Id="rId21" Type="http://schemas.openxmlformats.org/officeDocument/2006/relationships/image" Target="../media/image76.png"/><Relationship Id="rId42" Type="http://schemas.openxmlformats.org/officeDocument/2006/relationships/customXml" Target="../ink/ink385.xml"/><Relationship Id="rId47" Type="http://schemas.openxmlformats.org/officeDocument/2006/relationships/image" Target="../media/image89.png"/><Relationship Id="rId63" Type="http://schemas.openxmlformats.org/officeDocument/2006/relationships/image" Target="../media/image97.png"/><Relationship Id="rId68" Type="http://schemas.openxmlformats.org/officeDocument/2006/relationships/customXml" Target="../ink/ink398.xml"/><Relationship Id="rId7" Type="http://schemas.openxmlformats.org/officeDocument/2006/relationships/image" Target="../media/image69.png"/><Relationship Id="rId71" Type="http://schemas.openxmlformats.org/officeDocument/2006/relationships/image" Target="../media/image101.png"/><Relationship Id="rId2" Type="http://schemas.openxmlformats.org/officeDocument/2006/relationships/customXml" Target="../ink/ink365.xml"/><Relationship Id="rId16" Type="http://schemas.openxmlformats.org/officeDocument/2006/relationships/customXml" Target="../ink/ink372.xml"/><Relationship Id="rId29" Type="http://schemas.openxmlformats.org/officeDocument/2006/relationships/image" Target="../media/image80.png"/><Relationship Id="rId11" Type="http://schemas.openxmlformats.org/officeDocument/2006/relationships/image" Target="../media/image71.png"/><Relationship Id="rId24" Type="http://schemas.openxmlformats.org/officeDocument/2006/relationships/customXml" Target="../ink/ink376.xml"/><Relationship Id="rId32" Type="http://schemas.openxmlformats.org/officeDocument/2006/relationships/customXml" Target="../ink/ink380.xml"/><Relationship Id="rId37" Type="http://schemas.openxmlformats.org/officeDocument/2006/relationships/image" Target="../media/image84.png"/><Relationship Id="rId40" Type="http://schemas.openxmlformats.org/officeDocument/2006/relationships/customXml" Target="../ink/ink384.xml"/><Relationship Id="rId45" Type="http://schemas.openxmlformats.org/officeDocument/2006/relationships/image" Target="../media/image88.png"/><Relationship Id="rId53" Type="http://schemas.openxmlformats.org/officeDocument/2006/relationships/image" Target="../media/image92.png"/><Relationship Id="rId58" Type="http://schemas.openxmlformats.org/officeDocument/2006/relationships/customXml" Target="../ink/ink393.xml"/><Relationship Id="rId66" Type="http://schemas.openxmlformats.org/officeDocument/2006/relationships/customXml" Target="../ink/ink397.xml"/><Relationship Id="rId5" Type="http://schemas.openxmlformats.org/officeDocument/2006/relationships/image" Target="../media/image68.png"/><Relationship Id="rId61" Type="http://schemas.openxmlformats.org/officeDocument/2006/relationships/image" Target="../media/image96.png"/><Relationship Id="rId19" Type="http://schemas.openxmlformats.org/officeDocument/2006/relationships/image" Target="../media/image75.png"/><Relationship Id="rId14" Type="http://schemas.openxmlformats.org/officeDocument/2006/relationships/customXml" Target="../ink/ink371.xml"/><Relationship Id="rId22" Type="http://schemas.openxmlformats.org/officeDocument/2006/relationships/customXml" Target="../ink/ink375.xml"/><Relationship Id="rId27" Type="http://schemas.openxmlformats.org/officeDocument/2006/relationships/image" Target="../media/image79.png"/><Relationship Id="rId30" Type="http://schemas.openxmlformats.org/officeDocument/2006/relationships/customXml" Target="../ink/ink379.xml"/><Relationship Id="rId35" Type="http://schemas.openxmlformats.org/officeDocument/2006/relationships/image" Target="../media/image83.png"/><Relationship Id="rId43" Type="http://schemas.openxmlformats.org/officeDocument/2006/relationships/image" Target="../media/image87.png"/><Relationship Id="rId48" Type="http://schemas.openxmlformats.org/officeDocument/2006/relationships/customXml" Target="../ink/ink388.xml"/><Relationship Id="rId56" Type="http://schemas.openxmlformats.org/officeDocument/2006/relationships/customXml" Target="../ink/ink392.xml"/><Relationship Id="rId64" Type="http://schemas.openxmlformats.org/officeDocument/2006/relationships/customXml" Target="../ink/ink396.xml"/><Relationship Id="rId69" Type="http://schemas.openxmlformats.org/officeDocument/2006/relationships/image" Target="../media/image100.png"/><Relationship Id="rId8" Type="http://schemas.openxmlformats.org/officeDocument/2006/relationships/customXml" Target="../ink/ink368.xml"/><Relationship Id="rId51" Type="http://schemas.openxmlformats.org/officeDocument/2006/relationships/image" Target="../media/image91.png"/><Relationship Id="rId3" Type="http://schemas.openxmlformats.org/officeDocument/2006/relationships/image" Target="../media/image67.png"/><Relationship Id="rId12" Type="http://schemas.openxmlformats.org/officeDocument/2006/relationships/customXml" Target="../ink/ink370.xml"/><Relationship Id="rId17" Type="http://schemas.openxmlformats.org/officeDocument/2006/relationships/image" Target="../media/image74.png"/><Relationship Id="rId25" Type="http://schemas.openxmlformats.org/officeDocument/2006/relationships/image" Target="../media/image78.png"/><Relationship Id="rId33" Type="http://schemas.openxmlformats.org/officeDocument/2006/relationships/image" Target="../media/image82.png"/><Relationship Id="rId38" Type="http://schemas.openxmlformats.org/officeDocument/2006/relationships/customXml" Target="../ink/ink383.xml"/><Relationship Id="rId46" Type="http://schemas.openxmlformats.org/officeDocument/2006/relationships/customXml" Target="../ink/ink387.xml"/><Relationship Id="rId59" Type="http://schemas.openxmlformats.org/officeDocument/2006/relationships/image" Target="../media/image95.png"/><Relationship Id="rId67" Type="http://schemas.openxmlformats.org/officeDocument/2006/relationships/image" Target="../media/image99.png"/><Relationship Id="rId20" Type="http://schemas.openxmlformats.org/officeDocument/2006/relationships/customXml" Target="../ink/ink374.xml"/><Relationship Id="rId41" Type="http://schemas.openxmlformats.org/officeDocument/2006/relationships/image" Target="../media/image86.png"/><Relationship Id="rId54" Type="http://schemas.openxmlformats.org/officeDocument/2006/relationships/customXml" Target="../ink/ink391.xml"/><Relationship Id="rId62" Type="http://schemas.openxmlformats.org/officeDocument/2006/relationships/customXml" Target="../ink/ink395.xml"/><Relationship Id="rId70" Type="http://schemas.openxmlformats.org/officeDocument/2006/relationships/customXml" Target="../ink/ink39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7.xml"/><Relationship Id="rId15" Type="http://schemas.openxmlformats.org/officeDocument/2006/relationships/image" Target="../media/image73.png"/><Relationship Id="rId23" Type="http://schemas.openxmlformats.org/officeDocument/2006/relationships/image" Target="../media/image77.png"/><Relationship Id="rId28" Type="http://schemas.openxmlformats.org/officeDocument/2006/relationships/customXml" Target="../ink/ink378.xml"/><Relationship Id="rId36" Type="http://schemas.openxmlformats.org/officeDocument/2006/relationships/customXml" Target="../ink/ink382.xml"/><Relationship Id="rId49" Type="http://schemas.openxmlformats.org/officeDocument/2006/relationships/image" Target="../media/image90.png"/><Relationship Id="rId57" Type="http://schemas.openxmlformats.org/officeDocument/2006/relationships/image" Target="../media/image94.png"/><Relationship Id="rId10" Type="http://schemas.openxmlformats.org/officeDocument/2006/relationships/customXml" Target="../ink/ink369.xml"/><Relationship Id="rId31" Type="http://schemas.openxmlformats.org/officeDocument/2006/relationships/image" Target="../media/image81.png"/><Relationship Id="rId44" Type="http://schemas.openxmlformats.org/officeDocument/2006/relationships/customXml" Target="../ink/ink386.xml"/><Relationship Id="rId52" Type="http://schemas.openxmlformats.org/officeDocument/2006/relationships/customXml" Target="../ink/ink390.xml"/><Relationship Id="rId60" Type="http://schemas.openxmlformats.org/officeDocument/2006/relationships/customXml" Target="../ink/ink394.xml"/><Relationship Id="rId65" Type="http://schemas.openxmlformats.org/officeDocument/2006/relationships/image" Target="../media/image98.png"/><Relationship Id="rId4" Type="http://schemas.openxmlformats.org/officeDocument/2006/relationships/customXml" Target="../ink/ink366.xml"/><Relationship Id="rId9" Type="http://schemas.openxmlformats.org/officeDocument/2006/relationships/image" Target="../media/image70.png"/><Relationship Id="rId13" Type="http://schemas.openxmlformats.org/officeDocument/2006/relationships/image" Target="../media/image72.png"/><Relationship Id="rId18" Type="http://schemas.openxmlformats.org/officeDocument/2006/relationships/customXml" Target="../ink/ink373.xml"/><Relationship Id="rId39" Type="http://schemas.openxmlformats.org/officeDocument/2006/relationships/image" Target="../media/image85.png"/><Relationship Id="rId34" Type="http://schemas.openxmlformats.org/officeDocument/2006/relationships/customXml" Target="../ink/ink381.xml"/><Relationship Id="rId50" Type="http://schemas.openxmlformats.org/officeDocument/2006/relationships/customXml" Target="../ink/ink389.xml"/><Relationship Id="rId55" Type="http://schemas.openxmlformats.org/officeDocument/2006/relationships/image" Target="../media/image93.png"/></Relationships>
</file>

<file path=ppt/slides/_rels/slide2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12.xml"/><Relationship Id="rId21" Type="http://schemas.openxmlformats.org/officeDocument/2006/relationships/image" Target="../media/image76.png"/><Relationship Id="rId42" Type="http://schemas.openxmlformats.org/officeDocument/2006/relationships/customXml" Target="../ink/ink420.xml"/><Relationship Id="rId47" Type="http://schemas.openxmlformats.org/officeDocument/2006/relationships/image" Target="../media/image89.png"/><Relationship Id="rId63" Type="http://schemas.openxmlformats.org/officeDocument/2006/relationships/image" Target="../media/image97.png"/><Relationship Id="rId68" Type="http://schemas.openxmlformats.org/officeDocument/2006/relationships/customXml" Target="../ink/ink433.xml"/><Relationship Id="rId16" Type="http://schemas.openxmlformats.org/officeDocument/2006/relationships/customXml" Target="../ink/ink407.xml"/><Relationship Id="rId11" Type="http://schemas.openxmlformats.org/officeDocument/2006/relationships/image" Target="../media/image71.png"/><Relationship Id="rId24" Type="http://schemas.openxmlformats.org/officeDocument/2006/relationships/customXml" Target="../ink/ink411.xml"/><Relationship Id="rId32" Type="http://schemas.openxmlformats.org/officeDocument/2006/relationships/customXml" Target="../ink/ink415.xml"/><Relationship Id="rId37" Type="http://schemas.openxmlformats.org/officeDocument/2006/relationships/image" Target="../media/image84.png"/><Relationship Id="rId40" Type="http://schemas.openxmlformats.org/officeDocument/2006/relationships/customXml" Target="../ink/ink419.xml"/><Relationship Id="rId45" Type="http://schemas.openxmlformats.org/officeDocument/2006/relationships/image" Target="../media/image88.png"/><Relationship Id="rId53" Type="http://schemas.openxmlformats.org/officeDocument/2006/relationships/image" Target="../media/image92.png"/><Relationship Id="rId58" Type="http://schemas.openxmlformats.org/officeDocument/2006/relationships/customXml" Target="../ink/ink428.xml"/><Relationship Id="rId66" Type="http://schemas.openxmlformats.org/officeDocument/2006/relationships/customXml" Target="../ink/ink432.xml"/><Relationship Id="rId74" Type="http://schemas.openxmlformats.org/officeDocument/2006/relationships/customXml" Target="../ink/ink436.xml"/><Relationship Id="rId5" Type="http://schemas.openxmlformats.org/officeDocument/2006/relationships/image" Target="../media/image68.png"/><Relationship Id="rId61" Type="http://schemas.openxmlformats.org/officeDocument/2006/relationships/image" Target="../media/image96.png"/><Relationship Id="rId19" Type="http://schemas.openxmlformats.org/officeDocument/2006/relationships/image" Target="../media/image75.png"/><Relationship Id="rId14" Type="http://schemas.openxmlformats.org/officeDocument/2006/relationships/customXml" Target="../ink/ink406.xml"/><Relationship Id="rId22" Type="http://schemas.openxmlformats.org/officeDocument/2006/relationships/customXml" Target="../ink/ink410.xml"/><Relationship Id="rId27" Type="http://schemas.openxmlformats.org/officeDocument/2006/relationships/image" Target="../media/image79.png"/><Relationship Id="rId30" Type="http://schemas.openxmlformats.org/officeDocument/2006/relationships/customXml" Target="../ink/ink414.xml"/><Relationship Id="rId35" Type="http://schemas.openxmlformats.org/officeDocument/2006/relationships/image" Target="../media/image83.png"/><Relationship Id="rId43" Type="http://schemas.openxmlformats.org/officeDocument/2006/relationships/image" Target="../media/image87.png"/><Relationship Id="rId48" Type="http://schemas.openxmlformats.org/officeDocument/2006/relationships/customXml" Target="../ink/ink423.xml"/><Relationship Id="rId56" Type="http://schemas.openxmlformats.org/officeDocument/2006/relationships/customXml" Target="../ink/ink427.xml"/><Relationship Id="rId64" Type="http://schemas.openxmlformats.org/officeDocument/2006/relationships/customXml" Target="../ink/ink431.xml"/><Relationship Id="rId69" Type="http://schemas.openxmlformats.org/officeDocument/2006/relationships/image" Target="../media/image100.png"/><Relationship Id="rId77" Type="http://schemas.openxmlformats.org/officeDocument/2006/relationships/image" Target="../media/image104.png"/><Relationship Id="rId8" Type="http://schemas.openxmlformats.org/officeDocument/2006/relationships/customXml" Target="../ink/ink403.xml"/><Relationship Id="rId51" Type="http://schemas.openxmlformats.org/officeDocument/2006/relationships/image" Target="../media/image91.png"/><Relationship Id="rId72" Type="http://schemas.openxmlformats.org/officeDocument/2006/relationships/customXml" Target="../ink/ink435.xml"/><Relationship Id="rId3" Type="http://schemas.openxmlformats.org/officeDocument/2006/relationships/image" Target="../media/image67.png"/><Relationship Id="rId12" Type="http://schemas.openxmlformats.org/officeDocument/2006/relationships/customXml" Target="../ink/ink405.xml"/><Relationship Id="rId17" Type="http://schemas.openxmlformats.org/officeDocument/2006/relationships/image" Target="../media/image74.png"/><Relationship Id="rId25" Type="http://schemas.openxmlformats.org/officeDocument/2006/relationships/image" Target="../media/image78.png"/><Relationship Id="rId33" Type="http://schemas.openxmlformats.org/officeDocument/2006/relationships/image" Target="../media/image82.png"/><Relationship Id="rId38" Type="http://schemas.openxmlformats.org/officeDocument/2006/relationships/customXml" Target="../ink/ink418.xml"/><Relationship Id="rId46" Type="http://schemas.openxmlformats.org/officeDocument/2006/relationships/customXml" Target="../ink/ink422.xml"/><Relationship Id="rId59" Type="http://schemas.openxmlformats.org/officeDocument/2006/relationships/image" Target="../media/image95.png"/><Relationship Id="rId67" Type="http://schemas.openxmlformats.org/officeDocument/2006/relationships/image" Target="../media/image99.png"/><Relationship Id="rId20" Type="http://schemas.openxmlformats.org/officeDocument/2006/relationships/customXml" Target="../ink/ink409.xml"/><Relationship Id="rId41" Type="http://schemas.openxmlformats.org/officeDocument/2006/relationships/image" Target="../media/image86.png"/><Relationship Id="rId54" Type="http://schemas.openxmlformats.org/officeDocument/2006/relationships/customXml" Target="../ink/ink426.xml"/><Relationship Id="rId62" Type="http://schemas.openxmlformats.org/officeDocument/2006/relationships/customXml" Target="../ink/ink430.xml"/><Relationship Id="rId70" Type="http://schemas.openxmlformats.org/officeDocument/2006/relationships/customXml" Target="../ink/ink434.xml"/><Relationship Id="rId75" Type="http://schemas.openxmlformats.org/officeDocument/2006/relationships/image" Target="../media/image10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2.xml"/><Relationship Id="rId15" Type="http://schemas.openxmlformats.org/officeDocument/2006/relationships/image" Target="../media/image73.png"/><Relationship Id="rId23" Type="http://schemas.openxmlformats.org/officeDocument/2006/relationships/image" Target="../media/image77.png"/><Relationship Id="rId28" Type="http://schemas.openxmlformats.org/officeDocument/2006/relationships/customXml" Target="../ink/ink413.xml"/><Relationship Id="rId36" Type="http://schemas.openxmlformats.org/officeDocument/2006/relationships/customXml" Target="../ink/ink417.xml"/><Relationship Id="rId49" Type="http://schemas.openxmlformats.org/officeDocument/2006/relationships/image" Target="../media/image90.png"/><Relationship Id="rId57" Type="http://schemas.openxmlformats.org/officeDocument/2006/relationships/image" Target="../media/image94.png"/><Relationship Id="rId10" Type="http://schemas.openxmlformats.org/officeDocument/2006/relationships/customXml" Target="../ink/ink404.xml"/><Relationship Id="rId31" Type="http://schemas.openxmlformats.org/officeDocument/2006/relationships/image" Target="../media/image81.png"/><Relationship Id="rId44" Type="http://schemas.openxmlformats.org/officeDocument/2006/relationships/customXml" Target="../ink/ink421.xml"/><Relationship Id="rId52" Type="http://schemas.openxmlformats.org/officeDocument/2006/relationships/customXml" Target="../ink/ink425.xml"/><Relationship Id="rId60" Type="http://schemas.openxmlformats.org/officeDocument/2006/relationships/customXml" Target="../ink/ink429.xml"/><Relationship Id="rId65" Type="http://schemas.openxmlformats.org/officeDocument/2006/relationships/image" Target="../media/image98.png"/><Relationship Id="rId73" Type="http://schemas.openxmlformats.org/officeDocument/2006/relationships/image" Target="../media/image102.png"/><Relationship Id="rId4" Type="http://schemas.openxmlformats.org/officeDocument/2006/relationships/customXml" Target="../ink/ink401.xml"/><Relationship Id="rId9" Type="http://schemas.openxmlformats.org/officeDocument/2006/relationships/image" Target="../media/image70.png"/><Relationship Id="rId13" Type="http://schemas.openxmlformats.org/officeDocument/2006/relationships/image" Target="../media/image72.png"/><Relationship Id="rId18" Type="http://schemas.openxmlformats.org/officeDocument/2006/relationships/customXml" Target="../ink/ink408.xml"/><Relationship Id="rId39" Type="http://schemas.openxmlformats.org/officeDocument/2006/relationships/image" Target="../media/image85.png"/><Relationship Id="rId34" Type="http://schemas.openxmlformats.org/officeDocument/2006/relationships/customXml" Target="../ink/ink416.xml"/><Relationship Id="rId50" Type="http://schemas.openxmlformats.org/officeDocument/2006/relationships/customXml" Target="../ink/ink424.xml"/><Relationship Id="rId55" Type="http://schemas.openxmlformats.org/officeDocument/2006/relationships/image" Target="../media/image93.png"/><Relationship Id="rId76" Type="http://schemas.openxmlformats.org/officeDocument/2006/relationships/customXml" Target="../ink/ink437.xml"/><Relationship Id="rId7" Type="http://schemas.openxmlformats.org/officeDocument/2006/relationships/image" Target="../media/image69.png"/><Relationship Id="rId71" Type="http://schemas.openxmlformats.org/officeDocument/2006/relationships/image" Target="../media/image101.png"/><Relationship Id="rId2" Type="http://schemas.openxmlformats.org/officeDocument/2006/relationships/customXml" Target="../ink/ink400.xml"/><Relationship Id="rId29" Type="http://schemas.openxmlformats.org/officeDocument/2006/relationships/image" Target="../media/image80.png"/></Relationships>
</file>

<file path=ppt/slides/_rels/slide2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50.xml"/><Relationship Id="rId21" Type="http://schemas.openxmlformats.org/officeDocument/2006/relationships/image" Target="../media/image76.png"/><Relationship Id="rId42" Type="http://schemas.openxmlformats.org/officeDocument/2006/relationships/customXml" Target="../ink/ink458.xml"/><Relationship Id="rId47" Type="http://schemas.openxmlformats.org/officeDocument/2006/relationships/image" Target="../media/image89.png"/><Relationship Id="rId63" Type="http://schemas.openxmlformats.org/officeDocument/2006/relationships/image" Target="../media/image97.png"/><Relationship Id="rId68" Type="http://schemas.openxmlformats.org/officeDocument/2006/relationships/customXml" Target="../ink/ink471.xml"/><Relationship Id="rId16" Type="http://schemas.openxmlformats.org/officeDocument/2006/relationships/customXml" Target="../ink/ink445.xml"/><Relationship Id="rId11" Type="http://schemas.openxmlformats.org/officeDocument/2006/relationships/image" Target="../media/image71.png"/><Relationship Id="rId24" Type="http://schemas.openxmlformats.org/officeDocument/2006/relationships/customXml" Target="../ink/ink449.xml"/><Relationship Id="rId32" Type="http://schemas.openxmlformats.org/officeDocument/2006/relationships/customXml" Target="../ink/ink453.xml"/><Relationship Id="rId37" Type="http://schemas.openxmlformats.org/officeDocument/2006/relationships/image" Target="../media/image84.png"/><Relationship Id="rId40" Type="http://schemas.openxmlformats.org/officeDocument/2006/relationships/customXml" Target="../ink/ink457.xml"/><Relationship Id="rId45" Type="http://schemas.openxmlformats.org/officeDocument/2006/relationships/image" Target="../media/image88.png"/><Relationship Id="rId53" Type="http://schemas.openxmlformats.org/officeDocument/2006/relationships/image" Target="../media/image92.png"/><Relationship Id="rId58" Type="http://schemas.openxmlformats.org/officeDocument/2006/relationships/customXml" Target="../ink/ink466.xml"/><Relationship Id="rId66" Type="http://schemas.openxmlformats.org/officeDocument/2006/relationships/customXml" Target="../ink/ink470.xml"/><Relationship Id="rId74" Type="http://schemas.openxmlformats.org/officeDocument/2006/relationships/customXml" Target="../ink/ink474.xml"/><Relationship Id="rId79" Type="http://schemas.openxmlformats.org/officeDocument/2006/relationships/image" Target="../media/image105.png"/><Relationship Id="rId5" Type="http://schemas.openxmlformats.org/officeDocument/2006/relationships/image" Target="../media/image68.png"/><Relationship Id="rId61" Type="http://schemas.openxmlformats.org/officeDocument/2006/relationships/image" Target="../media/image96.png"/><Relationship Id="rId19" Type="http://schemas.openxmlformats.org/officeDocument/2006/relationships/image" Target="../media/image75.png"/><Relationship Id="rId14" Type="http://schemas.openxmlformats.org/officeDocument/2006/relationships/customXml" Target="../ink/ink444.xml"/><Relationship Id="rId22" Type="http://schemas.openxmlformats.org/officeDocument/2006/relationships/customXml" Target="../ink/ink448.xml"/><Relationship Id="rId27" Type="http://schemas.openxmlformats.org/officeDocument/2006/relationships/image" Target="../media/image79.png"/><Relationship Id="rId30" Type="http://schemas.openxmlformats.org/officeDocument/2006/relationships/customXml" Target="../ink/ink452.xml"/><Relationship Id="rId35" Type="http://schemas.openxmlformats.org/officeDocument/2006/relationships/image" Target="../media/image83.png"/><Relationship Id="rId43" Type="http://schemas.openxmlformats.org/officeDocument/2006/relationships/image" Target="../media/image87.png"/><Relationship Id="rId48" Type="http://schemas.openxmlformats.org/officeDocument/2006/relationships/customXml" Target="../ink/ink461.xml"/><Relationship Id="rId56" Type="http://schemas.openxmlformats.org/officeDocument/2006/relationships/customXml" Target="../ink/ink465.xml"/><Relationship Id="rId64" Type="http://schemas.openxmlformats.org/officeDocument/2006/relationships/customXml" Target="../ink/ink469.xml"/><Relationship Id="rId69" Type="http://schemas.openxmlformats.org/officeDocument/2006/relationships/image" Target="../media/image100.png"/><Relationship Id="rId77" Type="http://schemas.openxmlformats.org/officeDocument/2006/relationships/image" Target="../media/image104.png"/><Relationship Id="rId8" Type="http://schemas.openxmlformats.org/officeDocument/2006/relationships/customXml" Target="../ink/ink441.xml"/><Relationship Id="rId51" Type="http://schemas.openxmlformats.org/officeDocument/2006/relationships/image" Target="../media/image91.png"/><Relationship Id="rId72" Type="http://schemas.openxmlformats.org/officeDocument/2006/relationships/customXml" Target="../ink/ink473.xml"/><Relationship Id="rId3" Type="http://schemas.openxmlformats.org/officeDocument/2006/relationships/image" Target="../media/image67.png"/><Relationship Id="rId12" Type="http://schemas.openxmlformats.org/officeDocument/2006/relationships/customXml" Target="../ink/ink443.xml"/><Relationship Id="rId17" Type="http://schemas.openxmlformats.org/officeDocument/2006/relationships/image" Target="../media/image74.png"/><Relationship Id="rId25" Type="http://schemas.openxmlformats.org/officeDocument/2006/relationships/image" Target="../media/image78.png"/><Relationship Id="rId33" Type="http://schemas.openxmlformats.org/officeDocument/2006/relationships/image" Target="../media/image82.png"/><Relationship Id="rId38" Type="http://schemas.openxmlformats.org/officeDocument/2006/relationships/customXml" Target="../ink/ink456.xml"/><Relationship Id="rId46" Type="http://schemas.openxmlformats.org/officeDocument/2006/relationships/customXml" Target="../ink/ink460.xml"/><Relationship Id="rId59" Type="http://schemas.openxmlformats.org/officeDocument/2006/relationships/image" Target="../media/image95.png"/><Relationship Id="rId67" Type="http://schemas.openxmlformats.org/officeDocument/2006/relationships/image" Target="../media/image99.png"/><Relationship Id="rId20" Type="http://schemas.openxmlformats.org/officeDocument/2006/relationships/customXml" Target="../ink/ink447.xml"/><Relationship Id="rId41" Type="http://schemas.openxmlformats.org/officeDocument/2006/relationships/image" Target="../media/image86.png"/><Relationship Id="rId54" Type="http://schemas.openxmlformats.org/officeDocument/2006/relationships/customXml" Target="../ink/ink464.xml"/><Relationship Id="rId62" Type="http://schemas.openxmlformats.org/officeDocument/2006/relationships/customXml" Target="../ink/ink468.xml"/><Relationship Id="rId70" Type="http://schemas.openxmlformats.org/officeDocument/2006/relationships/customXml" Target="../ink/ink472.xml"/><Relationship Id="rId75" Type="http://schemas.openxmlformats.org/officeDocument/2006/relationships/image" Target="../media/image10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40.xml"/><Relationship Id="rId15" Type="http://schemas.openxmlformats.org/officeDocument/2006/relationships/image" Target="../media/image73.png"/><Relationship Id="rId23" Type="http://schemas.openxmlformats.org/officeDocument/2006/relationships/image" Target="../media/image77.png"/><Relationship Id="rId28" Type="http://schemas.openxmlformats.org/officeDocument/2006/relationships/customXml" Target="../ink/ink451.xml"/><Relationship Id="rId36" Type="http://schemas.openxmlformats.org/officeDocument/2006/relationships/customXml" Target="../ink/ink455.xml"/><Relationship Id="rId49" Type="http://schemas.openxmlformats.org/officeDocument/2006/relationships/image" Target="../media/image90.png"/><Relationship Id="rId57" Type="http://schemas.openxmlformats.org/officeDocument/2006/relationships/image" Target="../media/image94.png"/><Relationship Id="rId10" Type="http://schemas.openxmlformats.org/officeDocument/2006/relationships/customXml" Target="../ink/ink442.xml"/><Relationship Id="rId31" Type="http://schemas.openxmlformats.org/officeDocument/2006/relationships/image" Target="../media/image81.png"/><Relationship Id="rId44" Type="http://schemas.openxmlformats.org/officeDocument/2006/relationships/customXml" Target="../ink/ink459.xml"/><Relationship Id="rId52" Type="http://schemas.openxmlformats.org/officeDocument/2006/relationships/customXml" Target="../ink/ink463.xml"/><Relationship Id="rId60" Type="http://schemas.openxmlformats.org/officeDocument/2006/relationships/customXml" Target="../ink/ink467.xml"/><Relationship Id="rId65" Type="http://schemas.openxmlformats.org/officeDocument/2006/relationships/image" Target="../media/image98.png"/><Relationship Id="rId73" Type="http://schemas.openxmlformats.org/officeDocument/2006/relationships/image" Target="../media/image102.png"/><Relationship Id="rId78" Type="http://schemas.openxmlformats.org/officeDocument/2006/relationships/customXml" Target="../ink/ink476.xml"/><Relationship Id="rId4" Type="http://schemas.openxmlformats.org/officeDocument/2006/relationships/customXml" Target="../ink/ink439.xml"/><Relationship Id="rId9" Type="http://schemas.openxmlformats.org/officeDocument/2006/relationships/image" Target="../media/image70.png"/><Relationship Id="rId13" Type="http://schemas.openxmlformats.org/officeDocument/2006/relationships/image" Target="../media/image72.png"/><Relationship Id="rId18" Type="http://schemas.openxmlformats.org/officeDocument/2006/relationships/customXml" Target="../ink/ink446.xml"/><Relationship Id="rId39" Type="http://schemas.openxmlformats.org/officeDocument/2006/relationships/image" Target="../media/image85.png"/><Relationship Id="rId34" Type="http://schemas.openxmlformats.org/officeDocument/2006/relationships/customXml" Target="../ink/ink454.xml"/><Relationship Id="rId50" Type="http://schemas.openxmlformats.org/officeDocument/2006/relationships/customXml" Target="../ink/ink462.xml"/><Relationship Id="rId55" Type="http://schemas.openxmlformats.org/officeDocument/2006/relationships/image" Target="../media/image93.png"/><Relationship Id="rId76" Type="http://schemas.openxmlformats.org/officeDocument/2006/relationships/customXml" Target="../ink/ink475.xml"/><Relationship Id="rId7" Type="http://schemas.openxmlformats.org/officeDocument/2006/relationships/image" Target="../media/image69.png"/><Relationship Id="rId71" Type="http://schemas.openxmlformats.org/officeDocument/2006/relationships/image" Target="../media/image101.png"/><Relationship Id="rId2" Type="http://schemas.openxmlformats.org/officeDocument/2006/relationships/customXml" Target="../ink/ink438.xml"/><Relationship Id="rId29" Type="http://schemas.openxmlformats.org/officeDocument/2006/relationships/image" Target="../media/image80.png"/></Relationships>
</file>

<file path=ppt/slides/_rels/slide2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89.xml"/><Relationship Id="rId21" Type="http://schemas.openxmlformats.org/officeDocument/2006/relationships/image" Target="../media/image76.png"/><Relationship Id="rId42" Type="http://schemas.openxmlformats.org/officeDocument/2006/relationships/customXml" Target="../ink/ink497.xml"/><Relationship Id="rId47" Type="http://schemas.openxmlformats.org/officeDocument/2006/relationships/image" Target="../media/image89.png"/><Relationship Id="rId63" Type="http://schemas.openxmlformats.org/officeDocument/2006/relationships/image" Target="../media/image97.png"/><Relationship Id="rId68" Type="http://schemas.openxmlformats.org/officeDocument/2006/relationships/customXml" Target="../ink/ink510.xml"/><Relationship Id="rId84" Type="http://schemas.openxmlformats.org/officeDocument/2006/relationships/customXml" Target="../ink/ink518.xml"/><Relationship Id="rId16" Type="http://schemas.openxmlformats.org/officeDocument/2006/relationships/customXml" Target="../ink/ink484.xml"/><Relationship Id="rId11" Type="http://schemas.openxmlformats.org/officeDocument/2006/relationships/image" Target="../media/image71.png"/><Relationship Id="rId32" Type="http://schemas.openxmlformats.org/officeDocument/2006/relationships/customXml" Target="../ink/ink492.xml"/><Relationship Id="rId37" Type="http://schemas.openxmlformats.org/officeDocument/2006/relationships/image" Target="../media/image84.png"/><Relationship Id="rId53" Type="http://schemas.openxmlformats.org/officeDocument/2006/relationships/image" Target="../media/image92.png"/><Relationship Id="rId58" Type="http://schemas.openxmlformats.org/officeDocument/2006/relationships/customXml" Target="../ink/ink505.xml"/><Relationship Id="rId74" Type="http://schemas.openxmlformats.org/officeDocument/2006/relationships/customXml" Target="../ink/ink513.xml"/><Relationship Id="rId79" Type="http://schemas.openxmlformats.org/officeDocument/2006/relationships/image" Target="../media/image105.png"/><Relationship Id="rId5" Type="http://schemas.openxmlformats.org/officeDocument/2006/relationships/image" Target="../media/image68.png"/><Relationship Id="rId19" Type="http://schemas.openxmlformats.org/officeDocument/2006/relationships/image" Target="../media/image75.png"/><Relationship Id="rId14" Type="http://schemas.openxmlformats.org/officeDocument/2006/relationships/customXml" Target="../ink/ink483.xml"/><Relationship Id="rId22" Type="http://schemas.openxmlformats.org/officeDocument/2006/relationships/customXml" Target="../ink/ink487.xml"/><Relationship Id="rId27" Type="http://schemas.openxmlformats.org/officeDocument/2006/relationships/image" Target="../media/image79.png"/><Relationship Id="rId30" Type="http://schemas.openxmlformats.org/officeDocument/2006/relationships/customXml" Target="../ink/ink491.xml"/><Relationship Id="rId35" Type="http://schemas.openxmlformats.org/officeDocument/2006/relationships/image" Target="../media/image83.png"/><Relationship Id="rId43" Type="http://schemas.openxmlformats.org/officeDocument/2006/relationships/image" Target="../media/image87.png"/><Relationship Id="rId48" Type="http://schemas.openxmlformats.org/officeDocument/2006/relationships/customXml" Target="../ink/ink500.xml"/><Relationship Id="rId56" Type="http://schemas.openxmlformats.org/officeDocument/2006/relationships/customXml" Target="../ink/ink504.xml"/><Relationship Id="rId64" Type="http://schemas.openxmlformats.org/officeDocument/2006/relationships/customXml" Target="../ink/ink508.xml"/><Relationship Id="rId69" Type="http://schemas.openxmlformats.org/officeDocument/2006/relationships/image" Target="../media/image100.png"/><Relationship Id="rId77" Type="http://schemas.openxmlformats.org/officeDocument/2006/relationships/image" Target="../media/image104.png"/><Relationship Id="rId8" Type="http://schemas.openxmlformats.org/officeDocument/2006/relationships/customXml" Target="../ink/ink480.xml"/><Relationship Id="rId51" Type="http://schemas.openxmlformats.org/officeDocument/2006/relationships/image" Target="../media/image91.png"/><Relationship Id="rId72" Type="http://schemas.openxmlformats.org/officeDocument/2006/relationships/customXml" Target="../ink/ink512.xml"/><Relationship Id="rId80" Type="http://schemas.openxmlformats.org/officeDocument/2006/relationships/customXml" Target="../ink/ink516.xml"/><Relationship Id="rId85" Type="http://schemas.openxmlformats.org/officeDocument/2006/relationships/image" Target="../media/image108.png"/><Relationship Id="rId3" Type="http://schemas.openxmlformats.org/officeDocument/2006/relationships/image" Target="../media/image67.png"/><Relationship Id="rId12" Type="http://schemas.openxmlformats.org/officeDocument/2006/relationships/customXml" Target="../ink/ink482.xml"/><Relationship Id="rId17" Type="http://schemas.openxmlformats.org/officeDocument/2006/relationships/image" Target="../media/image74.png"/><Relationship Id="rId25" Type="http://schemas.openxmlformats.org/officeDocument/2006/relationships/image" Target="../media/image78.png"/><Relationship Id="rId33" Type="http://schemas.openxmlformats.org/officeDocument/2006/relationships/image" Target="../media/image82.png"/><Relationship Id="rId38" Type="http://schemas.openxmlformats.org/officeDocument/2006/relationships/customXml" Target="../ink/ink495.xml"/><Relationship Id="rId46" Type="http://schemas.openxmlformats.org/officeDocument/2006/relationships/customXml" Target="../ink/ink499.xml"/><Relationship Id="rId59" Type="http://schemas.openxmlformats.org/officeDocument/2006/relationships/image" Target="../media/image95.png"/><Relationship Id="rId67" Type="http://schemas.openxmlformats.org/officeDocument/2006/relationships/image" Target="../media/image99.png"/><Relationship Id="rId20" Type="http://schemas.openxmlformats.org/officeDocument/2006/relationships/customXml" Target="../ink/ink486.xml"/><Relationship Id="rId41" Type="http://schemas.openxmlformats.org/officeDocument/2006/relationships/image" Target="../media/image86.png"/><Relationship Id="rId54" Type="http://schemas.openxmlformats.org/officeDocument/2006/relationships/customXml" Target="../ink/ink503.xml"/><Relationship Id="rId62" Type="http://schemas.openxmlformats.org/officeDocument/2006/relationships/customXml" Target="../ink/ink507.xml"/><Relationship Id="rId70" Type="http://schemas.openxmlformats.org/officeDocument/2006/relationships/customXml" Target="../ink/ink511.xml"/><Relationship Id="rId75" Type="http://schemas.openxmlformats.org/officeDocument/2006/relationships/image" Target="../media/image103.png"/><Relationship Id="rId83" Type="http://schemas.openxmlformats.org/officeDocument/2006/relationships/image" Target="../media/image10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79.xml"/><Relationship Id="rId15" Type="http://schemas.openxmlformats.org/officeDocument/2006/relationships/image" Target="../media/image73.png"/><Relationship Id="rId23" Type="http://schemas.openxmlformats.org/officeDocument/2006/relationships/image" Target="../media/image77.png"/><Relationship Id="rId28" Type="http://schemas.openxmlformats.org/officeDocument/2006/relationships/customXml" Target="../ink/ink490.xml"/><Relationship Id="rId36" Type="http://schemas.openxmlformats.org/officeDocument/2006/relationships/customXml" Target="../ink/ink494.xml"/><Relationship Id="rId49" Type="http://schemas.openxmlformats.org/officeDocument/2006/relationships/image" Target="../media/image90.png"/><Relationship Id="rId57" Type="http://schemas.openxmlformats.org/officeDocument/2006/relationships/image" Target="../media/image94.png"/><Relationship Id="rId10" Type="http://schemas.openxmlformats.org/officeDocument/2006/relationships/customXml" Target="../ink/ink481.xml"/><Relationship Id="rId31" Type="http://schemas.openxmlformats.org/officeDocument/2006/relationships/image" Target="../media/image81.png"/><Relationship Id="rId44" Type="http://schemas.openxmlformats.org/officeDocument/2006/relationships/customXml" Target="../ink/ink498.xml"/><Relationship Id="rId52" Type="http://schemas.openxmlformats.org/officeDocument/2006/relationships/customXml" Target="../ink/ink502.xml"/><Relationship Id="rId60" Type="http://schemas.openxmlformats.org/officeDocument/2006/relationships/customXml" Target="../ink/ink506.xml"/><Relationship Id="rId65" Type="http://schemas.openxmlformats.org/officeDocument/2006/relationships/image" Target="../media/image98.png"/><Relationship Id="rId73" Type="http://schemas.openxmlformats.org/officeDocument/2006/relationships/image" Target="../media/image102.png"/><Relationship Id="rId78" Type="http://schemas.openxmlformats.org/officeDocument/2006/relationships/customXml" Target="../ink/ink515.xml"/><Relationship Id="rId81" Type="http://schemas.openxmlformats.org/officeDocument/2006/relationships/image" Target="../media/image106.png"/><Relationship Id="rId86" Type="http://schemas.openxmlformats.org/officeDocument/2006/relationships/customXml" Target="../ink/ink519.xml"/><Relationship Id="rId4" Type="http://schemas.openxmlformats.org/officeDocument/2006/relationships/customXml" Target="../ink/ink478.xml"/><Relationship Id="rId9" Type="http://schemas.openxmlformats.org/officeDocument/2006/relationships/image" Target="../media/image70.png"/><Relationship Id="rId13" Type="http://schemas.openxmlformats.org/officeDocument/2006/relationships/image" Target="../media/image72.png"/><Relationship Id="rId18" Type="http://schemas.openxmlformats.org/officeDocument/2006/relationships/customXml" Target="../ink/ink485.xml"/><Relationship Id="rId39" Type="http://schemas.openxmlformats.org/officeDocument/2006/relationships/image" Target="../media/image85.png"/><Relationship Id="rId34" Type="http://schemas.openxmlformats.org/officeDocument/2006/relationships/customXml" Target="../ink/ink493.xml"/><Relationship Id="rId50" Type="http://schemas.openxmlformats.org/officeDocument/2006/relationships/customXml" Target="../ink/ink501.xml"/><Relationship Id="rId55" Type="http://schemas.openxmlformats.org/officeDocument/2006/relationships/image" Target="../media/image93.png"/><Relationship Id="rId76" Type="http://schemas.openxmlformats.org/officeDocument/2006/relationships/customXml" Target="../ink/ink514.xml"/><Relationship Id="rId7" Type="http://schemas.openxmlformats.org/officeDocument/2006/relationships/image" Target="../media/image69.png"/><Relationship Id="rId71" Type="http://schemas.openxmlformats.org/officeDocument/2006/relationships/image" Target="../media/image101.png"/><Relationship Id="rId2" Type="http://schemas.openxmlformats.org/officeDocument/2006/relationships/customXml" Target="../ink/ink477.xml"/><Relationship Id="rId29" Type="http://schemas.openxmlformats.org/officeDocument/2006/relationships/image" Target="../media/image80.png"/><Relationship Id="rId24" Type="http://schemas.openxmlformats.org/officeDocument/2006/relationships/customXml" Target="../ink/ink488.xml"/><Relationship Id="rId40" Type="http://schemas.openxmlformats.org/officeDocument/2006/relationships/customXml" Target="../ink/ink496.xml"/><Relationship Id="rId45" Type="http://schemas.openxmlformats.org/officeDocument/2006/relationships/image" Target="../media/image88.png"/><Relationship Id="rId66" Type="http://schemas.openxmlformats.org/officeDocument/2006/relationships/customXml" Target="../ink/ink509.xml"/><Relationship Id="rId87" Type="http://schemas.openxmlformats.org/officeDocument/2006/relationships/image" Target="../media/image109.png"/><Relationship Id="rId61" Type="http://schemas.openxmlformats.org/officeDocument/2006/relationships/image" Target="../media/image96.png"/><Relationship Id="rId82" Type="http://schemas.openxmlformats.org/officeDocument/2006/relationships/customXml" Target="../ink/ink517.xml"/></Relationships>
</file>

<file path=ppt/slides/_rels/slide2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32.xml"/><Relationship Id="rId21" Type="http://schemas.openxmlformats.org/officeDocument/2006/relationships/image" Target="../media/image76.png"/><Relationship Id="rId42" Type="http://schemas.openxmlformats.org/officeDocument/2006/relationships/customXml" Target="../ink/ink540.xml"/><Relationship Id="rId47" Type="http://schemas.openxmlformats.org/officeDocument/2006/relationships/image" Target="../media/image89.png"/><Relationship Id="rId63" Type="http://schemas.openxmlformats.org/officeDocument/2006/relationships/image" Target="../media/image96.png"/><Relationship Id="rId68" Type="http://schemas.openxmlformats.org/officeDocument/2006/relationships/customXml" Target="../ink/ink553.xml"/><Relationship Id="rId84" Type="http://schemas.openxmlformats.org/officeDocument/2006/relationships/customXml" Target="../ink/ink561.xml"/><Relationship Id="rId89" Type="http://schemas.openxmlformats.org/officeDocument/2006/relationships/image" Target="../media/image109.png"/><Relationship Id="rId16" Type="http://schemas.openxmlformats.org/officeDocument/2006/relationships/customXml" Target="../ink/ink527.xml"/><Relationship Id="rId11" Type="http://schemas.openxmlformats.org/officeDocument/2006/relationships/image" Target="../media/image71.png"/><Relationship Id="rId32" Type="http://schemas.openxmlformats.org/officeDocument/2006/relationships/customXml" Target="../ink/ink535.xml"/><Relationship Id="rId37" Type="http://schemas.openxmlformats.org/officeDocument/2006/relationships/image" Target="../media/image84.png"/><Relationship Id="rId53" Type="http://schemas.openxmlformats.org/officeDocument/2006/relationships/image" Target="../media/image92.png"/><Relationship Id="rId58" Type="http://schemas.openxmlformats.org/officeDocument/2006/relationships/customXml" Target="../ink/ink548.xml"/><Relationship Id="rId74" Type="http://schemas.openxmlformats.org/officeDocument/2006/relationships/customXml" Target="../ink/ink556.xml"/><Relationship Id="rId79" Type="http://schemas.openxmlformats.org/officeDocument/2006/relationships/image" Target="../media/image104.png"/><Relationship Id="rId5" Type="http://schemas.openxmlformats.org/officeDocument/2006/relationships/image" Target="../media/image68.png"/><Relationship Id="rId14" Type="http://schemas.openxmlformats.org/officeDocument/2006/relationships/customXml" Target="../ink/ink526.xml"/><Relationship Id="rId22" Type="http://schemas.openxmlformats.org/officeDocument/2006/relationships/customXml" Target="../ink/ink530.xml"/><Relationship Id="rId27" Type="http://schemas.openxmlformats.org/officeDocument/2006/relationships/image" Target="../media/image79.png"/><Relationship Id="rId30" Type="http://schemas.openxmlformats.org/officeDocument/2006/relationships/customXml" Target="../ink/ink534.xml"/><Relationship Id="rId35" Type="http://schemas.openxmlformats.org/officeDocument/2006/relationships/image" Target="../media/image83.png"/><Relationship Id="rId43" Type="http://schemas.openxmlformats.org/officeDocument/2006/relationships/image" Target="../media/image87.png"/><Relationship Id="rId48" Type="http://schemas.openxmlformats.org/officeDocument/2006/relationships/customXml" Target="../ink/ink543.xml"/><Relationship Id="rId56" Type="http://schemas.openxmlformats.org/officeDocument/2006/relationships/customXml" Target="../ink/ink547.xml"/><Relationship Id="rId64" Type="http://schemas.openxmlformats.org/officeDocument/2006/relationships/customXml" Target="../ink/ink551.xml"/><Relationship Id="rId69" Type="http://schemas.openxmlformats.org/officeDocument/2006/relationships/image" Target="../media/image99.png"/><Relationship Id="rId77" Type="http://schemas.openxmlformats.org/officeDocument/2006/relationships/image" Target="../media/image103.png"/><Relationship Id="rId8" Type="http://schemas.openxmlformats.org/officeDocument/2006/relationships/customXml" Target="../ink/ink523.xml"/><Relationship Id="rId51" Type="http://schemas.openxmlformats.org/officeDocument/2006/relationships/image" Target="../media/image91.png"/><Relationship Id="rId72" Type="http://schemas.openxmlformats.org/officeDocument/2006/relationships/customXml" Target="../ink/ink555.xml"/><Relationship Id="rId80" Type="http://schemas.openxmlformats.org/officeDocument/2006/relationships/customXml" Target="../ink/ink559.xml"/><Relationship Id="rId85" Type="http://schemas.openxmlformats.org/officeDocument/2006/relationships/image" Target="../media/image107.png"/><Relationship Id="rId3" Type="http://schemas.openxmlformats.org/officeDocument/2006/relationships/image" Target="../media/image67.png"/><Relationship Id="rId12" Type="http://schemas.openxmlformats.org/officeDocument/2006/relationships/customXml" Target="../ink/ink525.xml"/><Relationship Id="rId17" Type="http://schemas.openxmlformats.org/officeDocument/2006/relationships/image" Target="../media/image74.png"/><Relationship Id="rId25" Type="http://schemas.openxmlformats.org/officeDocument/2006/relationships/image" Target="../media/image78.png"/><Relationship Id="rId33" Type="http://schemas.openxmlformats.org/officeDocument/2006/relationships/image" Target="../media/image82.png"/><Relationship Id="rId38" Type="http://schemas.openxmlformats.org/officeDocument/2006/relationships/customXml" Target="../ink/ink538.xml"/><Relationship Id="rId46" Type="http://schemas.openxmlformats.org/officeDocument/2006/relationships/customXml" Target="../ink/ink542.xml"/><Relationship Id="rId59" Type="http://schemas.openxmlformats.org/officeDocument/2006/relationships/image" Target="../media/image94.png"/><Relationship Id="rId67" Type="http://schemas.openxmlformats.org/officeDocument/2006/relationships/image" Target="../media/image98.png"/><Relationship Id="rId20" Type="http://schemas.openxmlformats.org/officeDocument/2006/relationships/customXml" Target="../ink/ink529.xml"/><Relationship Id="rId41" Type="http://schemas.openxmlformats.org/officeDocument/2006/relationships/image" Target="../media/image86.png"/><Relationship Id="rId54" Type="http://schemas.openxmlformats.org/officeDocument/2006/relationships/customXml" Target="../ink/ink546.xml"/><Relationship Id="rId62" Type="http://schemas.openxmlformats.org/officeDocument/2006/relationships/customXml" Target="../ink/ink550.xml"/><Relationship Id="rId70" Type="http://schemas.openxmlformats.org/officeDocument/2006/relationships/customXml" Target="../ink/ink554.xml"/><Relationship Id="rId75" Type="http://schemas.openxmlformats.org/officeDocument/2006/relationships/image" Target="../media/image102.png"/><Relationship Id="rId83" Type="http://schemas.openxmlformats.org/officeDocument/2006/relationships/image" Target="../media/image106.png"/><Relationship Id="rId88" Type="http://schemas.openxmlformats.org/officeDocument/2006/relationships/customXml" Target="../ink/ink56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22.xml"/><Relationship Id="rId15" Type="http://schemas.openxmlformats.org/officeDocument/2006/relationships/image" Target="../media/image73.png"/><Relationship Id="rId23" Type="http://schemas.openxmlformats.org/officeDocument/2006/relationships/image" Target="../media/image77.png"/><Relationship Id="rId28" Type="http://schemas.openxmlformats.org/officeDocument/2006/relationships/customXml" Target="../ink/ink533.xml"/><Relationship Id="rId36" Type="http://schemas.openxmlformats.org/officeDocument/2006/relationships/customXml" Target="../ink/ink537.xml"/><Relationship Id="rId49" Type="http://schemas.openxmlformats.org/officeDocument/2006/relationships/image" Target="../media/image90.png"/><Relationship Id="rId57" Type="http://schemas.openxmlformats.org/officeDocument/2006/relationships/image" Target="../media/image110.png"/><Relationship Id="rId10" Type="http://schemas.openxmlformats.org/officeDocument/2006/relationships/customXml" Target="../ink/ink524.xml"/><Relationship Id="rId31" Type="http://schemas.openxmlformats.org/officeDocument/2006/relationships/image" Target="../media/image81.png"/><Relationship Id="rId44" Type="http://schemas.openxmlformats.org/officeDocument/2006/relationships/customXml" Target="../ink/ink541.xml"/><Relationship Id="rId52" Type="http://schemas.openxmlformats.org/officeDocument/2006/relationships/customXml" Target="../ink/ink545.xml"/><Relationship Id="rId60" Type="http://schemas.openxmlformats.org/officeDocument/2006/relationships/customXml" Target="../ink/ink549.xml"/><Relationship Id="rId65" Type="http://schemas.openxmlformats.org/officeDocument/2006/relationships/image" Target="../media/image97.png"/><Relationship Id="rId73" Type="http://schemas.openxmlformats.org/officeDocument/2006/relationships/image" Target="../media/image101.png"/><Relationship Id="rId78" Type="http://schemas.openxmlformats.org/officeDocument/2006/relationships/customXml" Target="../ink/ink558.xml"/><Relationship Id="rId81" Type="http://schemas.openxmlformats.org/officeDocument/2006/relationships/image" Target="../media/image105.png"/><Relationship Id="rId86" Type="http://schemas.openxmlformats.org/officeDocument/2006/relationships/customXml" Target="../ink/ink562.xml"/><Relationship Id="rId4" Type="http://schemas.openxmlformats.org/officeDocument/2006/relationships/customXml" Target="../ink/ink521.xml"/><Relationship Id="rId9" Type="http://schemas.openxmlformats.org/officeDocument/2006/relationships/image" Target="../media/image70.png"/><Relationship Id="rId13" Type="http://schemas.openxmlformats.org/officeDocument/2006/relationships/image" Target="../media/image72.png"/><Relationship Id="rId18" Type="http://schemas.openxmlformats.org/officeDocument/2006/relationships/customXml" Target="../ink/ink528.xml"/><Relationship Id="rId39" Type="http://schemas.openxmlformats.org/officeDocument/2006/relationships/image" Target="../media/image85.png"/><Relationship Id="rId34" Type="http://schemas.openxmlformats.org/officeDocument/2006/relationships/customXml" Target="../ink/ink536.xml"/><Relationship Id="rId50" Type="http://schemas.openxmlformats.org/officeDocument/2006/relationships/customXml" Target="../ink/ink544.xml"/><Relationship Id="rId55" Type="http://schemas.openxmlformats.org/officeDocument/2006/relationships/image" Target="../media/image93.png"/><Relationship Id="rId76" Type="http://schemas.openxmlformats.org/officeDocument/2006/relationships/customXml" Target="../ink/ink557.xml"/><Relationship Id="rId7" Type="http://schemas.openxmlformats.org/officeDocument/2006/relationships/image" Target="../media/image69.png"/><Relationship Id="rId71" Type="http://schemas.openxmlformats.org/officeDocument/2006/relationships/image" Target="../media/image100.png"/><Relationship Id="rId2" Type="http://schemas.openxmlformats.org/officeDocument/2006/relationships/customXml" Target="../ink/ink520.xml"/><Relationship Id="rId29" Type="http://schemas.openxmlformats.org/officeDocument/2006/relationships/image" Target="../media/image80.png"/><Relationship Id="rId24" Type="http://schemas.openxmlformats.org/officeDocument/2006/relationships/customXml" Target="../ink/ink531.xml"/><Relationship Id="rId40" Type="http://schemas.openxmlformats.org/officeDocument/2006/relationships/customXml" Target="../ink/ink539.xml"/><Relationship Id="rId45" Type="http://schemas.openxmlformats.org/officeDocument/2006/relationships/image" Target="../media/image88.png"/><Relationship Id="rId66" Type="http://schemas.openxmlformats.org/officeDocument/2006/relationships/customXml" Target="../ink/ink552.xml"/><Relationship Id="rId87" Type="http://schemas.openxmlformats.org/officeDocument/2006/relationships/image" Target="../media/image108.png"/><Relationship Id="rId61" Type="http://schemas.openxmlformats.org/officeDocument/2006/relationships/image" Target="../media/image95.png"/><Relationship Id="rId82" Type="http://schemas.openxmlformats.org/officeDocument/2006/relationships/customXml" Target="../ink/ink560.xml"/><Relationship Id="rId19" Type="http://schemas.openxmlformats.org/officeDocument/2006/relationships/image" Target="../media/image75.png"/></Relationships>
</file>

<file path=ppt/slides/_rels/slide2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76.xml"/><Relationship Id="rId21" Type="http://schemas.openxmlformats.org/officeDocument/2006/relationships/image" Target="../media/image76.png"/><Relationship Id="rId42" Type="http://schemas.openxmlformats.org/officeDocument/2006/relationships/customXml" Target="../ink/ink584.xml"/><Relationship Id="rId47" Type="http://schemas.openxmlformats.org/officeDocument/2006/relationships/image" Target="../media/image89.png"/><Relationship Id="rId63" Type="http://schemas.openxmlformats.org/officeDocument/2006/relationships/image" Target="../media/image96.png"/><Relationship Id="rId68" Type="http://schemas.openxmlformats.org/officeDocument/2006/relationships/customXml" Target="../ink/ink597.xml"/><Relationship Id="rId84" Type="http://schemas.openxmlformats.org/officeDocument/2006/relationships/customXml" Target="../ink/ink605.xml"/><Relationship Id="rId89" Type="http://schemas.openxmlformats.org/officeDocument/2006/relationships/image" Target="../media/image109.png"/><Relationship Id="rId16" Type="http://schemas.openxmlformats.org/officeDocument/2006/relationships/customXml" Target="../ink/ink571.xml"/><Relationship Id="rId11" Type="http://schemas.openxmlformats.org/officeDocument/2006/relationships/image" Target="../media/image71.png"/><Relationship Id="rId32" Type="http://schemas.openxmlformats.org/officeDocument/2006/relationships/customXml" Target="../ink/ink579.xml"/><Relationship Id="rId37" Type="http://schemas.openxmlformats.org/officeDocument/2006/relationships/image" Target="../media/image84.png"/><Relationship Id="rId53" Type="http://schemas.openxmlformats.org/officeDocument/2006/relationships/image" Target="../media/image92.png"/><Relationship Id="rId58" Type="http://schemas.openxmlformats.org/officeDocument/2006/relationships/customXml" Target="../ink/ink592.xml"/><Relationship Id="rId74" Type="http://schemas.openxmlformats.org/officeDocument/2006/relationships/customXml" Target="../ink/ink600.xml"/><Relationship Id="rId79" Type="http://schemas.openxmlformats.org/officeDocument/2006/relationships/image" Target="../media/image104.png"/><Relationship Id="rId102" Type="http://schemas.openxmlformats.org/officeDocument/2006/relationships/customXml" Target="../ink/ink614.xml"/><Relationship Id="rId5" Type="http://schemas.openxmlformats.org/officeDocument/2006/relationships/image" Target="../media/image68.png"/><Relationship Id="rId90" Type="http://schemas.openxmlformats.org/officeDocument/2006/relationships/customXml" Target="../ink/ink608.xml"/><Relationship Id="rId95" Type="http://schemas.openxmlformats.org/officeDocument/2006/relationships/image" Target="../media/image113.png"/><Relationship Id="rId22" Type="http://schemas.openxmlformats.org/officeDocument/2006/relationships/customXml" Target="../ink/ink574.xml"/><Relationship Id="rId27" Type="http://schemas.openxmlformats.org/officeDocument/2006/relationships/image" Target="../media/image79.png"/><Relationship Id="rId43" Type="http://schemas.openxmlformats.org/officeDocument/2006/relationships/image" Target="../media/image87.png"/><Relationship Id="rId48" Type="http://schemas.openxmlformats.org/officeDocument/2006/relationships/customXml" Target="../ink/ink587.xml"/><Relationship Id="rId64" Type="http://schemas.openxmlformats.org/officeDocument/2006/relationships/customXml" Target="../ink/ink595.xml"/><Relationship Id="rId69" Type="http://schemas.openxmlformats.org/officeDocument/2006/relationships/image" Target="../media/image99.png"/><Relationship Id="rId80" Type="http://schemas.openxmlformats.org/officeDocument/2006/relationships/customXml" Target="../ink/ink603.xml"/><Relationship Id="rId85" Type="http://schemas.openxmlformats.org/officeDocument/2006/relationships/image" Target="../media/image107.png"/><Relationship Id="rId12" Type="http://schemas.openxmlformats.org/officeDocument/2006/relationships/customXml" Target="../ink/ink569.xml"/><Relationship Id="rId17" Type="http://schemas.openxmlformats.org/officeDocument/2006/relationships/image" Target="../media/image74.png"/><Relationship Id="rId33" Type="http://schemas.openxmlformats.org/officeDocument/2006/relationships/image" Target="../media/image82.png"/><Relationship Id="rId38" Type="http://schemas.openxmlformats.org/officeDocument/2006/relationships/customXml" Target="../ink/ink582.xml"/><Relationship Id="rId59" Type="http://schemas.openxmlformats.org/officeDocument/2006/relationships/image" Target="../media/image94.png"/><Relationship Id="rId103" Type="http://schemas.openxmlformats.org/officeDocument/2006/relationships/image" Target="../media/image117.png"/><Relationship Id="rId20" Type="http://schemas.openxmlformats.org/officeDocument/2006/relationships/customXml" Target="../ink/ink573.xml"/><Relationship Id="rId41" Type="http://schemas.openxmlformats.org/officeDocument/2006/relationships/image" Target="../media/image86.png"/><Relationship Id="rId54" Type="http://schemas.openxmlformats.org/officeDocument/2006/relationships/customXml" Target="../ink/ink590.xml"/><Relationship Id="rId62" Type="http://schemas.openxmlformats.org/officeDocument/2006/relationships/customXml" Target="../ink/ink594.xml"/><Relationship Id="rId70" Type="http://schemas.openxmlformats.org/officeDocument/2006/relationships/customXml" Target="../ink/ink598.xml"/><Relationship Id="rId75" Type="http://schemas.openxmlformats.org/officeDocument/2006/relationships/image" Target="../media/image102.png"/><Relationship Id="rId83" Type="http://schemas.openxmlformats.org/officeDocument/2006/relationships/image" Target="../media/image106.png"/><Relationship Id="rId88" Type="http://schemas.openxmlformats.org/officeDocument/2006/relationships/customXml" Target="../ink/ink607.xml"/><Relationship Id="rId91" Type="http://schemas.openxmlformats.org/officeDocument/2006/relationships/image" Target="../media/image111.png"/><Relationship Id="rId96" Type="http://schemas.openxmlformats.org/officeDocument/2006/relationships/customXml" Target="../ink/ink61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6.xml"/><Relationship Id="rId15" Type="http://schemas.openxmlformats.org/officeDocument/2006/relationships/image" Target="../media/image73.png"/><Relationship Id="rId23" Type="http://schemas.openxmlformats.org/officeDocument/2006/relationships/image" Target="../media/image77.png"/><Relationship Id="rId28" Type="http://schemas.openxmlformats.org/officeDocument/2006/relationships/customXml" Target="../ink/ink577.xml"/><Relationship Id="rId36" Type="http://schemas.openxmlformats.org/officeDocument/2006/relationships/customXml" Target="../ink/ink581.xml"/><Relationship Id="rId49" Type="http://schemas.openxmlformats.org/officeDocument/2006/relationships/image" Target="../media/image90.png"/><Relationship Id="rId57" Type="http://schemas.openxmlformats.org/officeDocument/2006/relationships/image" Target="../media/image110.png"/><Relationship Id="rId10" Type="http://schemas.openxmlformats.org/officeDocument/2006/relationships/customXml" Target="../ink/ink568.xml"/><Relationship Id="rId31" Type="http://schemas.openxmlformats.org/officeDocument/2006/relationships/image" Target="../media/image81.png"/><Relationship Id="rId44" Type="http://schemas.openxmlformats.org/officeDocument/2006/relationships/customXml" Target="../ink/ink585.xml"/><Relationship Id="rId52" Type="http://schemas.openxmlformats.org/officeDocument/2006/relationships/customXml" Target="../ink/ink589.xml"/><Relationship Id="rId60" Type="http://schemas.openxmlformats.org/officeDocument/2006/relationships/customXml" Target="../ink/ink593.xml"/><Relationship Id="rId65" Type="http://schemas.openxmlformats.org/officeDocument/2006/relationships/image" Target="../media/image97.png"/><Relationship Id="rId73" Type="http://schemas.openxmlformats.org/officeDocument/2006/relationships/image" Target="../media/image101.png"/><Relationship Id="rId78" Type="http://schemas.openxmlformats.org/officeDocument/2006/relationships/customXml" Target="../ink/ink602.xml"/><Relationship Id="rId81" Type="http://schemas.openxmlformats.org/officeDocument/2006/relationships/image" Target="../media/image105.png"/><Relationship Id="rId86" Type="http://schemas.openxmlformats.org/officeDocument/2006/relationships/customXml" Target="../ink/ink606.xml"/><Relationship Id="rId94" Type="http://schemas.openxmlformats.org/officeDocument/2006/relationships/customXml" Target="../ink/ink610.xml"/><Relationship Id="rId99" Type="http://schemas.openxmlformats.org/officeDocument/2006/relationships/image" Target="../media/image115.png"/><Relationship Id="rId101" Type="http://schemas.openxmlformats.org/officeDocument/2006/relationships/image" Target="../media/image116.png"/><Relationship Id="rId4" Type="http://schemas.openxmlformats.org/officeDocument/2006/relationships/customXml" Target="../ink/ink565.xml"/><Relationship Id="rId9" Type="http://schemas.openxmlformats.org/officeDocument/2006/relationships/image" Target="../media/image70.png"/><Relationship Id="rId13" Type="http://schemas.openxmlformats.org/officeDocument/2006/relationships/image" Target="../media/image72.png"/><Relationship Id="rId18" Type="http://schemas.openxmlformats.org/officeDocument/2006/relationships/customXml" Target="../ink/ink572.xml"/><Relationship Id="rId39" Type="http://schemas.openxmlformats.org/officeDocument/2006/relationships/image" Target="../media/image85.png"/><Relationship Id="rId34" Type="http://schemas.openxmlformats.org/officeDocument/2006/relationships/customXml" Target="../ink/ink580.xml"/><Relationship Id="rId50" Type="http://schemas.openxmlformats.org/officeDocument/2006/relationships/customXml" Target="../ink/ink588.xml"/><Relationship Id="rId55" Type="http://schemas.openxmlformats.org/officeDocument/2006/relationships/image" Target="../media/image93.png"/><Relationship Id="rId76" Type="http://schemas.openxmlformats.org/officeDocument/2006/relationships/customXml" Target="../ink/ink601.xml"/><Relationship Id="rId97" Type="http://schemas.openxmlformats.org/officeDocument/2006/relationships/image" Target="../media/image114.png"/><Relationship Id="rId104" Type="http://schemas.openxmlformats.org/officeDocument/2006/relationships/customXml" Target="../ink/ink615.xml"/><Relationship Id="rId7" Type="http://schemas.openxmlformats.org/officeDocument/2006/relationships/image" Target="../media/image69.png"/><Relationship Id="rId71" Type="http://schemas.openxmlformats.org/officeDocument/2006/relationships/image" Target="../media/image100.png"/><Relationship Id="rId92" Type="http://schemas.openxmlformats.org/officeDocument/2006/relationships/customXml" Target="../ink/ink609.xml"/><Relationship Id="rId2" Type="http://schemas.openxmlformats.org/officeDocument/2006/relationships/customXml" Target="../ink/ink564.xml"/><Relationship Id="rId29" Type="http://schemas.openxmlformats.org/officeDocument/2006/relationships/image" Target="../media/image80.png"/><Relationship Id="rId24" Type="http://schemas.openxmlformats.org/officeDocument/2006/relationships/customXml" Target="../ink/ink575.xml"/><Relationship Id="rId40" Type="http://schemas.openxmlformats.org/officeDocument/2006/relationships/customXml" Target="../ink/ink583.xml"/><Relationship Id="rId45" Type="http://schemas.openxmlformats.org/officeDocument/2006/relationships/image" Target="../media/image88.png"/><Relationship Id="rId66" Type="http://schemas.openxmlformats.org/officeDocument/2006/relationships/customXml" Target="../ink/ink596.xml"/><Relationship Id="rId87" Type="http://schemas.openxmlformats.org/officeDocument/2006/relationships/image" Target="../media/image108.png"/><Relationship Id="rId61" Type="http://schemas.openxmlformats.org/officeDocument/2006/relationships/image" Target="../media/image95.png"/><Relationship Id="rId82" Type="http://schemas.openxmlformats.org/officeDocument/2006/relationships/customXml" Target="../ink/ink604.xml"/><Relationship Id="rId19" Type="http://schemas.openxmlformats.org/officeDocument/2006/relationships/image" Target="../media/image75.png"/><Relationship Id="rId14" Type="http://schemas.openxmlformats.org/officeDocument/2006/relationships/customXml" Target="../ink/ink570.xml"/><Relationship Id="rId30" Type="http://schemas.openxmlformats.org/officeDocument/2006/relationships/customXml" Target="../ink/ink578.xml"/><Relationship Id="rId35" Type="http://schemas.openxmlformats.org/officeDocument/2006/relationships/image" Target="../media/image83.png"/><Relationship Id="rId56" Type="http://schemas.openxmlformats.org/officeDocument/2006/relationships/customXml" Target="../ink/ink591.xml"/><Relationship Id="rId77" Type="http://schemas.openxmlformats.org/officeDocument/2006/relationships/image" Target="../media/image103.png"/><Relationship Id="rId100" Type="http://schemas.openxmlformats.org/officeDocument/2006/relationships/customXml" Target="../ink/ink613.xml"/><Relationship Id="rId105" Type="http://schemas.openxmlformats.org/officeDocument/2006/relationships/image" Target="../media/image118.png"/><Relationship Id="rId8" Type="http://schemas.openxmlformats.org/officeDocument/2006/relationships/customXml" Target="../ink/ink567.xml"/><Relationship Id="rId51" Type="http://schemas.openxmlformats.org/officeDocument/2006/relationships/image" Target="../media/image91.png"/><Relationship Id="rId72" Type="http://schemas.openxmlformats.org/officeDocument/2006/relationships/customXml" Target="../ink/ink599.xml"/><Relationship Id="rId93" Type="http://schemas.openxmlformats.org/officeDocument/2006/relationships/image" Target="../media/image112.png"/><Relationship Id="rId98" Type="http://schemas.openxmlformats.org/officeDocument/2006/relationships/customXml" Target="../ink/ink612.xml"/><Relationship Id="rId3" Type="http://schemas.openxmlformats.org/officeDocument/2006/relationships/image" Target="../media/image67.png"/><Relationship Id="rId25" Type="http://schemas.openxmlformats.org/officeDocument/2006/relationships/image" Target="../media/image78.png"/><Relationship Id="rId46" Type="http://schemas.openxmlformats.org/officeDocument/2006/relationships/customXml" Target="../ink/ink586.xml"/><Relationship Id="rId67" Type="http://schemas.openxmlformats.org/officeDocument/2006/relationships/image" Target="../media/image98.png"/></Relationships>
</file>

<file path=ppt/slides/_rels/slide2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28.xml"/><Relationship Id="rId117" Type="http://schemas.openxmlformats.org/officeDocument/2006/relationships/image" Target="../media/image124.png"/><Relationship Id="rId21" Type="http://schemas.openxmlformats.org/officeDocument/2006/relationships/image" Target="../media/image76.png"/><Relationship Id="rId42" Type="http://schemas.openxmlformats.org/officeDocument/2006/relationships/customXml" Target="../ink/ink636.xml"/><Relationship Id="rId47" Type="http://schemas.openxmlformats.org/officeDocument/2006/relationships/image" Target="../media/image89.png"/><Relationship Id="rId63" Type="http://schemas.openxmlformats.org/officeDocument/2006/relationships/image" Target="../media/image96.png"/><Relationship Id="rId68" Type="http://schemas.openxmlformats.org/officeDocument/2006/relationships/customXml" Target="../ink/ink649.xml"/><Relationship Id="rId84" Type="http://schemas.openxmlformats.org/officeDocument/2006/relationships/customXml" Target="../ink/ink657.xml"/><Relationship Id="rId89" Type="http://schemas.openxmlformats.org/officeDocument/2006/relationships/image" Target="../media/image109.png"/><Relationship Id="rId112" Type="http://schemas.openxmlformats.org/officeDocument/2006/relationships/customXml" Target="../ink/ink671.xml"/><Relationship Id="rId16" Type="http://schemas.openxmlformats.org/officeDocument/2006/relationships/customXml" Target="../ink/ink623.xml"/><Relationship Id="rId107" Type="http://schemas.openxmlformats.org/officeDocument/2006/relationships/image" Target="../media/image119.png"/><Relationship Id="rId11" Type="http://schemas.openxmlformats.org/officeDocument/2006/relationships/image" Target="../media/image71.png"/><Relationship Id="rId32" Type="http://schemas.openxmlformats.org/officeDocument/2006/relationships/customXml" Target="../ink/ink631.xml"/><Relationship Id="rId37" Type="http://schemas.openxmlformats.org/officeDocument/2006/relationships/image" Target="../media/image84.png"/><Relationship Id="rId53" Type="http://schemas.openxmlformats.org/officeDocument/2006/relationships/image" Target="../media/image92.png"/><Relationship Id="rId58" Type="http://schemas.openxmlformats.org/officeDocument/2006/relationships/customXml" Target="../ink/ink644.xml"/><Relationship Id="rId74" Type="http://schemas.openxmlformats.org/officeDocument/2006/relationships/customXml" Target="../ink/ink652.xml"/><Relationship Id="rId79" Type="http://schemas.openxmlformats.org/officeDocument/2006/relationships/image" Target="../media/image104.png"/><Relationship Id="rId102" Type="http://schemas.openxmlformats.org/officeDocument/2006/relationships/customXml" Target="../ink/ink666.xml"/><Relationship Id="rId5" Type="http://schemas.openxmlformats.org/officeDocument/2006/relationships/image" Target="../media/image68.png"/><Relationship Id="rId90" Type="http://schemas.openxmlformats.org/officeDocument/2006/relationships/customXml" Target="../ink/ink660.xml"/><Relationship Id="rId95" Type="http://schemas.openxmlformats.org/officeDocument/2006/relationships/image" Target="../media/image113.png"/><Relationship Id="rId22" Type="http://schemas.openxmlformats.org/officeDocument/2006/relationships/customXml" Target="../ink/ink626.xml"/><Relationship Id="rId27" Type="http://schemas.openxmlformats.org/officeDocument/2006/relationships/image" Target="../media/image79.png"/><Relationship Id="rId43" Type="http://schemas.openxmlformats.org/officeDocument/2006/relationships/image" Target="../media/image87.png"/><Relationship Id="rId48" Type="http://schemas.openxmlformats.org/officeDocument/2006/relationships/customXml" Target="../ink/ink639.xml"/><Relationship Id="rId64" Type="http://schemas.openxmlformats.org/officeDocument/2006/relationships/customXml" Target="../ink/ink647.xml"/><Relationship Id="rId69" Type="http://schemas.openxmlformats.org/officeDocument/2006/relationships/image" Target="../media/image99.png"/><Relationship Id="rId113" Type="http://schemas.openxmlformats.org/officeDocument/2006/relationships/image" Target="../media/image122.png"/><Relationship Id="rId118" Type="http://schemas.openxmlformats.org/officeDocument/2006/relationships/customXml" Target="../ink/ink674.xml"/><Relationship Id="rId80" Type="http://schemas.openxmlformats.org/officeDocument/2006/relationships/customXml" Target="../ink/ink655.xml"/><Relationship Id="rId85" Type="http://schemas.openxmlformats.org/officeDocument/2006/relationships/image" Target="../media/image107.png"/><Relationship Id="rId12" Type="http://schemas.openxmlformats.org/officeDocument/2006/relationships/customXml" Target="../ink/ink621.xml"/><Relationship Id="rId17" Type="http://schemas.openxmlformats.org/officeDocument/2006/relationships/image" Target="../media/image74.png"/><Relationship Id="rId33" Type="http://schemas.openxmlformats.org/officeDocument/2006/relationships/image" Target="../media/image82.png"/><Relationship Id="rId38" Type="http://schemas.openxmlformats.org/officeDocument/2006/relationships/customXml" Target="../ink/ink634.xml"/><Relationship Id="rId59" Type="http://schemas.openxmlformats.org/officeDocument/2006/relationships/image" Target="../media/image94.png"/><Relationship Id="rId103" Type="http://schemas.openxmlformats.org/officeDocument/2006/relationships/image" Target="../media/image117.png"/><Relationship Id="rId108" Type="http://schemas.openxmlformats.org/officeDocument/2006/relationships/customXml" Target="../ink/ink669.xml"/><Relationship Id="rId54" Type="http://schemas.openxmlformats.org/officeDocument/2006/relationships/customXml" Target="../ink/ink642.xml"/><Relationship Id="rId70" Type="http://schemas.openxmlformats.org/officeDocument/2006/relationships/customXml" Target="../ink/ink650.xml"/><Relationship Id="rId75" Type="http://schemas.openxmlformats.org/officeDocument/2006/relationships/image" Target="../media/image102.png"/><Relationship Id="rId91" Type="http://schemas.openxmlformats.org/officeDocument/2006/relationships/image" Target="../media/image111.png"/><Relationship Id="rId96" Type="http://schemas.openxmlformats.org/officeDocument/2006/relationships/customXml" Target="../ink/ink66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18.xml"/><Relationship Id="rId23" Type="http://schemas.openxmlformats.org/officeDocument/2006/relationships/image" Target="../media/image77.png"/><Relationship Id="rId28" Type="http://schemas.openxmlformats.org/officeDocument/2006/relationships/customXml" Target="../ink/ink629.xml"/><Relationship Id="rId49" Type="http://schemas.openxmlformats.org/officeDocument/2006/relationships/image" Target="../media/image90.png"/><Relationship Id="rId114" Type="http://schemas.openxmlformats.org/officeDocument/2006/relationships/customXml" Target="../ink/ink672.xml"/><Relationship Id="rId119" Type="http://schemas.openxmlformats.org/officeDocument/2006/relationships/image" Target="../media/image125.png"/><Relationship Id="rId44" Type="http://schemas.openxmlformats.org/officeDocument/2006/relationships/customXml" Target="../ink/ink637.xml"/><Relationship Id="rId60" Type="http://schemas.openxmlformats.org/officeDocument/2006/relationships/customXml" Target="../ink/ink645.xml"/><Relationship Id="rId65" Type="http://schemas.openxmlformats.org/officeDocument/2006/relationships/image" Target="../media/image97.png"/><Relationship Id="rId81" Type="http://schemas.openxmlformats.org/officeDocument/2006/relationships/image" Target="../media/image105.png"/><Relationship Id="rId86" Type="http://schemas.openxmlformats.org/officeDocument/2006/relationships/customXml" Target="../ink/ink658.xml"/><Relationship Id="rId4" Type="http://schemas.openxmlformats.org/officeDocument/2006/relationships/customXml" Target="../ink/ink617.xml"/><Relationship Id="rId9" Type="http://schemas.openxmlformats.org/officeDocument/2006/relationships/image" Target="../media/image70.png"/><Relationship Id="rId13" Type="http://schemas.openxmlformats.org/officeDocument/2006/relationships/image" Target="../media/image72.png"/><Relationship Id="rId18" Type="http://schemas.openxmlformats.org/officeDocument/2006/relationships/customXml" Target="../ink/ink624.xml"/><Relationship Id="rId39" Type="http://schemas.openxmlformats.org/officeDocument/2006/relationships/image" Target="../media/image85.png"/><Relationship Id="rId109" Type="http://schemas.openxmlformats.org/officeDocument/2006/relationships/image" Target="../media/image120.png"/><Relationship Id="rId34" Type="http://schemas.openxmlformats.org/officeDocument/2006/relationships/customXml" Target="../ink/ink632.xml"/><Relationship Id="rId50" Type="http://schemas.openxmlformats.org/officeDocument/2006/relationships/customXml" Target="../ink/ink640.xml"/><Relationship Id="rId55" Type="http://schemas.openxmlformats.org/officeDocument/2006/relationships/image" Target="../media/image93.png"/><Relationship Id="rId76" Type="http://schemas.openxmlformats.org/officeDocument/2006/relationships/customXml" Target="../ink/ink653.xml"/><Relationship Id="rId97" Type="http://schemas.openxmlformats.org/officeDocument/2006/relationships/image" Target="../media/image114.png"/><Relationship Id="rId104" Type="http://schemas.openxmlformats.org/officeDocument/2006/relationships/customXml" Target="../ink/ink667.xml"/><Relationship Id="rId120" Type="http://schemas.openxmlformats.org/officeDocument/2006/relationships/customXml" Target="../ink/ink675.xml"/><Relationship Id="rId7" Type="http://schemas.openxmlformats.org/officeDocument/2006/relationships/image" Target="../media/image69.png"/><Relationship Id="rId71" Type="http://schemas.openxmlformats.org/officeDocument/2006/relationships/image" Target="../media/image100.png"/><Relationship Id="rId92" Type="http://schemas.openxmlformats.org/officeDocument/2006/relationships/customXml" Target="../ink/ink661.xml"/><Relationship Id="rId2" Type="http://schemas.openxmlformats.org/officeDocument/2006/relationships/customXml" Target="../ink/ink616.xml"/><Relationship Id="rId29" Type="http://schemas.openxmlformats.org/officeDocument/2006/relationships/image" Target="../media/image80.png"/><Relationship Id="rId24" Type="http://schemas.openxmlformats.org/officeDocument/2006/relationships/customXml" Target="../ink/ink627.xml"/><Relationship Id="rId40" Type="http://schemas.openxmlformats.org/officeDocument/2006/relationships/customXml" Target="../ink/ink635.xml"/><Relationship Id="rId45" Type="http://schemas.openxmlformats.org/officeDocument/2006/relationships/image" Target="../media/image88.png"/><Relationship Id="rId66" Type="http://schemas.openxmlformats.org/officeDocument/2006/relationships/customXml" Target="../ink/ink648.xml"/><Relationship Id="rId87" Type="http://schemas.openxmlformats.org/officeDocument/2006/relationships/image" Target="../media/image108.png"/><Relationship Id="rId110" Type="http://schemas.openxmlformats.org/officeDocument/2006/relationships/customXml" Target="../ink/ink670.xml"/><Relationship Id="rId115" Type="http://schemas.openxmlformats.org/officeDocument/2006/relationships/image" Target="../media/image123.png"/><Relationship Id="rId61" Type="http://schemas.openxmlformats.org/officeDocument/2006/relationships/image" Target="../media/image95.png"/><Relationship Id="rId82" Type="http://schemas.openxmlformats.org/officeDocument/2006/relationships/customXml" Target="../ink/ink656.xml"/><Relationship Id="rId19" Type="http://schemas.openxmlformats.org/officeDocument/2006/relationships/image" Target="../media/image75.png"/><Relationship Id="rId14" Type="http://schemas.openxmlformats.org/officeDocument/2006/relationships/customXml" Target="../ink/ink622.xml"/><Relationship Id="rId30" Type="http://schemas.openxmlformats.org/officeDocument/2006/relationships/customXml" Target="../ink/ink630.xml"/><Relationship Id="rId35" Type="http://schemas.openxmlformats.org/officeDocument/2006/relationships/image" Target="../media/image83.png"/><Relationship Id="rId56" Type="http://schemas.openxmlformats.org/officeDocument/2006/relationships/customXml" Target="../ink/ink643.xml"/><Relationship Id="rId77" Type="http://schemas.openxmlformats.org/officeDocument/2006/relationships/image" Target="../media/image103.png"/><Relationship Id="rId100" Type="http://schemas.openxmlformats.org/officeDocument/2006/relationships/customXml" Target="../ink/ink665.xml"/><Relationship Id="rId105" Type="http://schemas.openxmlformats.org/officeDocument/2006/relationships/image" Target="../media/image118.png"/><Relationship Id="rId8" Type="http://schemas.openxmlformats.org/officeDocument/2006/relationships/customXml" Target="../ink/ink619.xml"/><Relationship Id="rId51" Type="http://schemas.openxmlformats.org/officeDocument/2006/relationships/image" Target="../media/image91.png"/><Relationship Id="rId72" Type="http://schemas.openxmlformats.org/officeDocument/2006/relationships/customXml" Target="../ink/ink651.xml"/><Relationship Id="rId93" Type="http://schemas.openxmlformats.org/officeDocument/2006/relationships/image" Target="../media/image112.png"/><Relationship Id="rId98" Type="http://schemas.openxmlformats.org/officeDocument/2006/relationships/customXml" Target="../ink/ink664.xml"/><Relationship Id="rId121" Type="http://schemas.openxmlformats.org/officeDocument/2006/relationships/image" Target="../media/image126.png"/><Relationship Id="rId3" Type="http://schemas.openxmlformats.org/officeDocument/2006/relationships/image" Target="../media/image67.png"/><Relationship Id="rId25" Type="http://schemas.openxmlformats.org/officeDocument/2006/relationships/image" Target="../media/image78.png"/><Relationship Id="rId46" Type="http://schemas.openxmlformats.org/officeDocument/2006/relationships/customXml" Target="../ink/ink638.xml"/><Relationship Id="rId67" Type="http://schemas.openxmlformats.org/officeDocument/2006/relationships/image" Target="../media/image98.png"/><Relationship Id="rId116" Type="http://schemas.openxmlformats.org/officeDocument/2006/relationships/customXml" Target="../ink/ink673.xml"/><Relationship Id="rId20" Type="http://schemas.openxmlformats.org/officeDocument/2006/relationships/customXml" Target="../ink/ink625.xml"/><Relationship Id="rId41" Type="http://schemas.openxmlformats.org/officeDocument/2006/relationships/image" Target="../media/image86.png"/><Relationship Id="rId62" Type="http://schemas.openxmlformats.org/officeDocument/2006/relationships/customXml" Target="../ink/ink646.xml"/><Relationship Id="rId83" Type="http://schemas.openxmlformats.org/officeDocument/2006/relationships/image" Target="../media/image106.png"/><Relationship Id="rId88" Type="http://schemas.openxmlformats.org/officeDocument/2006/relationships/customXml" Target="../ink/ink659.xml"/><Relationship Id="rId111" Type="http://schemas.openxmlformats.org/officeDocument/2006/relationships/image" Target="../media/image121.png"/><Relationship Id="rId15" Type="http://schemas.openxmlformats.org/officeDocument/2006/relationships/image" Target="../media/image73.png"/><Relationship Id="rId36" Type="http://schemas.openxmlformats.org/officeDocument/2006/relationships/customXml" Target="../ink/ink633.xml"/><Relationship Id="rId57" Type="http://schemas.openxmlformats.org/officeDocument/2006/relationships/image" Target="../media/image110.png"/><Relationship Id="rId106" Type="http://schemas.openxmlformats.org/officeDocument/2006/relationships/customXml" Target="../ink/ink668.xml"/><Relationship Id="rId10" Type="http://schemas.openxmlformats.org/officeDocument/2006/relationships/customXml" Target="../ink/ink620.xml"/><Relationship Id="rId31" Type="http://schemas.openxmlformats.org/officeDocument/2006/relationships/image" Target="../media/image81.png"/><Relationship Id="rId52" Type="http://schemas.openxmlformats.org/officeDocument/2006/relationships/customXml" Target="../ink/ink641.xml"/><Relationship Id="rId73" Type="http://schemas.openxmlformats.org/officeDocument/2006/relationships/image" Target="../media/image101.png"/><Relationship Id="rId78" Type="http://schemas.openxmlformats.org/officeDocument/2006/relationships/customXml" Target="../ink/ink654.xml"/><Relationship Id="rId94" Type="http://schemas.openxmlformats.org/officeDocument/2006/relationships/customXml" Target="../ink/ink662.xml"/><Relationship Id="rId99" Type="http://schemas.openxmlformats.org/officeDocument/2006/relationships/image" Target="../media/image115.png"/><Relationship Id="rId101" Type="http://schemas.openxmlformats.org/officeDocument/2006/relationships/image" Target="../media/image116.png"/></Relationships>
</file>

<file path=ppt/slides/_rels/slide2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24.png"/><Relationship Id="rId21" Type="http://schemas.openxmlformats.org/officeDocument/2006/relationships/image" Target="../media/image76.png"/><Relationship Id="rId42" Type="http://schemas.openxmlformats.org/officeDocument/2006/relationships/customXml" Target="../ink/ink696.xml"/><Relationship Id="rId63" Type="http://schemas.openxmlformats.org/officeDocument/2006/relationships/image" Target="../media/image96.png"/><Relationship Id="rId84" Type="http://schemas.openxmlformats.org/officeDocument/2006/relationships/customXml" Target="../ink/ink717.xml"/><Relationship Id="rId138" Type="http://schemas.openxmlformats.org/officeDocument/2006/relationships/customXml" Target="../ink/ink744.xml"/><Relationship Id="rId16" Type="http://schemas.openxmlformats.org/officeDocument/2006/relationships/customXml" Target="../ink/ink683.xml"/><Relationship Id="rId107" Type="http://schemas.openxmlformats.org/officeDocument/2006/relationships/image" Target="../media/image119.png"/><Relationship Id="rId11" Type="http://schemas.openxmlformats.org/officeDocument/2006/relationships/image" Target="../media/image71.png"/><Relationship Id="rId32" Type="http://schemas.openxmlformats.org/officeDocument/2006/relationships/customXml" Target="../ink/ink691.xml"/><Relationship Id="rId37" Type="http://schemas.openxmlformats.org/officeDocument/2006/relationships/image" Target="../media/image84.png"/><Relationship Id="rId53" Type="http://schemas.openxmlformats.org/officeDocument/2006/relationships/image" Target="../media/image92.png"/><Relationship Id="rId58" Type="http://schemas.openxmlformats.org/officeDocument/2006/relationships/customXml" Target="../ink/ink704.xml"/><Relationship Id="rId74" Type="http://schemas.openxmlformats.org/officeDocument/2006/relationships/customXml" Target="../ink/ink712.xml"/><Relationship Id="rId79" Type="http://schemas.openxmlformats.org/officeDocument/2006/relationships/image" Target="../media/image104.png"/><Relationship Id="rId102" Type="http://schemas.openxmlformats.org/officeDocument/2006/relationships/customXml" Target="../ink/ink726.xml"/><Relationship Id="rId123" Type="http://schemas.openxmlformats.org/officeDocument/2006/relationships/image" Target="../media/image127.png"/><Relationship Id="rId128" Type="http://schemas.openxmlformats.org/officeDocument/2006/relationships/customXml" Target="../ink/ink739.xml"/><Relationship Id="rId5" Type="http://schemas.openxmlformats.org/officeDocument/2006/relationships/image" Target="../media/image68.png"/><Relationship Id="rId90" Type="http://schemas.openxmlformats.org/officeDocument/2006/relationships/customXml" Target="../ink/ink720.xml"/><Relationship Id="rId95" Type="http://schemas.openxmlformats.org/officeDocument/2006/relationships/image" Target="../media/image113.png"/><Relationship Id="rId22" Type="http://schemas.openxmlformats.org/officeDocument/2006/relationships/customXml" Target="../ink/ink686.xml"/><Relationship Id="rId27" Type="http://schemas.openxmlformats.org/officeDocument/2006/relationships/image" Target="../media/image79.png"/><Relationship Id="rId43" Type="http://schemas.openxmlformats.org/officeDocument/2006/relationships/image" Target="../media/image87.png"/><Relationship Id="rId48" Type="http://schemas.openxmlformats.org/officeDocument/2006/relationships/customXml" Target="../ink/ink699.xml"/><Relationship Id="rId64" Type="http://schemas.openxmlformats.org/officeDocument/2006/relationships/customXml" Target="../ink/ink707.xml"/><Relationship Id="rId69" Type="http://schemas.openxmlformats.org/officeDocument/2006/relationships/image" Target="../media/image99.png"/><Relationship Id="rId113" Type="http://schemas.openxmlformats.org/officeDocument/2006/relationships/image" Target="../media/image122.png"/><Relationship Id="rId118" Type="http://schemas.openxmlformats.org/officeDocument/2006/relationships/customXml" Target="../ink/ink734.xml"/><Relationship Id="rId134" Type="http://schemas.openxmlformats.org/officeDocument/2006/relationships/customXml" Target="../ink/ink742.xml"/><Relationship Id="rId139" Type="http://schemas.openxmlformats.org/officeDocument/2006/relationships/image" Target="../media/image135.png"/><Relationship Id="rId80" Type="http://schemas.openxmlformats.org/officeDocument/2006/relationships/customXml" Target="../ink/ink715.xml"/><Relationship Id="rId85" Type="http://schemas.openxmlformats.org/officeDocument/2006/relationships/image" Target="../media/image107.png"/><Relationship Id="rId12" Type="http://schemas.openxmlformats.org/officeDocument/2006/relationships/customXml" Target="../ink/ink681.xml"/><Relationship Id="rId17" Type="http://schemas.openxmlformats.org/officeDocument/2006/relationships/image" Target="../media/image74.png"/><Relationship Id="rId33" Type="http://schemas.openxmlformats.org/officeDocument/2006/relationships/image" Target="../media/image82.png"/><Relationship Id="rId38" Type="http://schemas.openxmlformats.org/officeDocument/2006/relationships/customXml" Target="../ink/ink694.xml"/><Relationship Id="rId59" Type="http://schemas.openxmlformats.org/officeDocument/2006/relationships/image" Target="../media/image94.png"/><Relationship Id="rId103" Type="http://schemas.openxmlformats.org/officeDocument/2006/relationships/image" Target="../media/image117.png"/><Relationship Id="rId108" Type="http://schemas.openxmlformats.org/officeDocument/2006/relationships/customXml" Target="../ink/ink729.xml"/><Relationship Id="rId124" Type="http://schemas.openxmlformats.org/officeDocument/2006/relationships/customXml" Target="../ink/ink737.xml"/><Relationship Id="rId129" Type="http://schemas.openxmlformats.org/officeDocument/2006/relationships/image" Target="../media/image130.png"/><Relationship Id="rId54" Type="http://schemas.openxmlformats.org/officeDocument/2006/relationships/customXml" Target="../ink/ink702.xml"/><Relationship Id="rId70" Type="http://schemas.openxmlformats.org/officeDocument/2006/relationships/customXml" Target="../ink/ink710.xml"/><Relationship Id="rId75" Type="http://schemas.openxmlformats.org/officeDocument/2006/relationships/image" Target="../media/image102.png"/><Relationship Id="rId91" Type="http://schemas.openxmlformats.org/officeDocument/2006/relationships/image" Target="../media/image111.png"/><Relationship Id="rId96" Type="http://schemas.openxmlformats.org/officeDocument/2006/relationships/customXml" Target="../ink/ink72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78.xml"/><Relationship Id="rId23" Type="http://schemas.openxmlformats.org/officeDocument/2006/relationships/image" Target="../media/image77.png"/><Relationship Id="rId28" Type="http://schemas.openxmlformats.org/officeDocument/2006/relationships/customXml" Target="../ink/ink689.xml"/><Relationship Id="rId49" Type="http://schemas.openxmlformats.org/officeDocument/2006/relationships/image" Target="../media/image90.png"/><Relationship Id="rId114" Type="http://schemas.openxmlformats.org/officeDocument/2006/relationships/customXml" Target="../ink/ink732.xml"/><Relationship Id="rId119" Type="http://schemas.openxmlformats.org/officeDocument/2006/relationships/image" Target="../media/image125.png"/><Relationship Id="rId44" Type="http://schemas.openxmlformats.org/officeDocument/2006/relationships/customXml" Target="../ink/ink697.xml"/><Relationship Id="rId60" Type="http://schemas.openxmlformats.org/officeDocument/2006/relationships/customXml" Target="../ink/ink705.xml"/><Relationship Id="rId65" Type="http://schemas.openxmlformats.org/officeDocument/2006/relationships/image" Target="../media/image97.png"/><Relationship Id="rId81" Type="http://schemas.openxmlformats.org/officeDocument/2006/relationships/image" Target="../media/image105.png"/><Relationship Id="rId86" Type="http://schemas.openxmlformats.org/officeDocument/2006/relationships/customXml" Target="../ink/ink718.xml"/><Relationship Id="rId130" Type="http://schemas.openxmlformats.org/officeDocument/2006/relationships/customXml" Target="../ink/ink740.xml"/><Relationship Id="rId135" Type="http://schemas.openxmlformats.org/officeDocument/2006/relationships/image" Target="../media/image133.png"/><Relationship Id="rId13" Type="http://schemas.openxmlformats.org/officeDocument/2006/relationships/image" Target="../media/image72.png"/><Relationship Id="rId18" Type="http://schemas.openxmlformats.org/officeDocument/2006/relationships/customXml" Target="../ink/ink684.xml"/><Relationship Id="rId39" Type="http://schemas.openxmlformats.org/officeDocument/2006/relationships/image" Target="../media/image85.png"/><Relationship Id="rId109" Type="http://schemas.openxmlformats.org/officeDocument/2006/relationships/image" Target="../media/image120.png"/><Relationship Id="rId34" Type="http://schemas.openxmlformats.org/officeDocument/2006/relationships/customXml" Target="../ink/ink692.xml"/><Relationship Id="rId50" Type="http://schemas.openxmlformats.org/officeDocument/2006/relationships/customXml" Target="../ink/ink700.xml"/><Relationship Id="rId55" Type="http://schemas.openxmlformats.org/officeDocument/2006/relationships/image" Target="../media/image93.png"/><Relationship Id="rId76" Type="http://schemas.openxmlformats.org/officeDocument/2006/relationships/customXml" Target="../ink/ink713.xml"/><Relationship Id="rId97" Type="http://schemas.openxmlformats.org/officeDocument/2006/relationships/image" Target="../media/image114.png"/><Relationship Id="rId104" Type="http://schemas.openxmlformats.org/officeDocument/2006/relationships/customXml" Target="../ink/ink727.xml"/><Relationship Id="rId120" Type="http://schemas.openxmlformats.org/officeDocument/2006/relationships/customXml" Target="../ink/ink735.xml"/><Relationship Id="rId125" Type="http://schemas.openxmlformats.org/officeDocument/2006/relationships/image" Target="../media/image128.png"/><Relationship Id="rId7" Type="http://schemas.openxmlformats.org/officeDocument/2006/relationships/image" Target="../media/image69.png"/><Relationship Id="rId71" Type="http://schemas.openxmlformats.org/officeDocument/2006/relationships/image" Target="../media/image100.png"/><Relationship Id="rId92" Type="http://schemas.openxmlformats.org/officeDocument/2006/relationships/customXml" Target="../ink/ink721.xml"/><Relationship Id="rId2" Type="http://schemas.openxmlformats.org/officeDocument/2006/relationships/customXml" Target="../ink/ink676.xml"/><Relationship Id="rId29" Type="http://schemas.openxmlformats.org/officeDocument/2006/relationships/image" Target="../media/image80.png"/><Relationship Id="rId24" Type="http://schemas.openxmlformats.org/officeDocument/2006/relationships/customXml" Target="../ink/ink687.xml"/><Relationship Id="rId40" Type="http://schemas.openxmlformats.org/officeDocument/2006/relationships/customXml" Target="../ink/ink695.xml"/><Relationship Id="rId45" Type="http://schemas.openxmlformats.org/officeDocument/2006/relationships/image" Target="../media/image88.png"/><Relationship Id="rId66" Type="http://schemas.openxmlformats.org/officeDocument/2006/relationships/customXml" Target="../ink/ink708.xml"/><Relationship Id="rId87" Type="http://schemas.openxmlformats.org/officeDocument/2006/relationships/image" Target="../media/image108.png"/><Relationship Id="rId110" Type="http://schemas.openxmlformats.org/officeDocument/2006/relationships/customXml" Target="../ink/ink730.xml"/><Relationship Id="rId115" Type="http://schemas.openxmlformats.org/officeDocument/2006/relationships/image" Target="../media/image123.png"/><Relationship Id="rId131" Type="http://schemas.openxmlformats.org/officeDocument/2006/relationships/image" Target="../media/image131.png"/><Relationship Id="rId136" Type="http://schemas.openxmlformats.org/officeDocument/2006/relationships/customXml" Target="../ink/ink743.xml"/><Relationship Id="rId61" Type="http://schemas.openxmlformats.org/officeDocument/2006/relationships/image" Target="../media/image95.png"/><Relationship Id="rId82" Type="http://schemas.openxmlformats.org/officeDocument/2006/relationships/customXml" Target="../ink/ink716.xml"/><Relationship Id="rId19" Type="http://schemas.openxmlformats.org/officeDocument/2006/relationships/image" Target="../media/image75.png"/><Relationship Id="rId14" Type="http://schemas.openxmlformats.org/officeDocument/2006/relationships/customXml" Target="../ink/ink682.xml"/><Relationship Id="rId30" Type="http://schemas.openxmlformats.org/officeDocument/2006/relationships/customXml" Target="../ink/ink690.xml"/><Relationship Id="rId35" Type="http://schemas.openxmlformats.org/officeDocument/2006/relationships/image" Target="../media/image83.png"/><Relationship Id="rId56" Type="http://schemas.openxmlformats.org/officeDocument/2006/relationships/customXml" Target="../ink/ink703.xml"/><Relationship Id="rId77" Type="http://schemas.openxmlformats.org/officeDocument/2006/relationships/image" Target="../media/image103.png"/><Relationship Id="rId100" Type="http://schemas.openxmlformats.org/officeDocument/2006/relationships/customXml" Target="../ink/ink725.xml"/><Relationship Id="rId105" Type="http://schemas.openxmlformats.org/officeDocument/2006/relationships/image" Target="../media/image118.png"/><Relationship Id="rId126" Type="http://schemas.openxmlformats.org/officeDocument/2006/relationships/customXml" Target="../ink/ink738.xml"/><Relationship Id="rId8" Type="http://schemas.openxmlformats.org/officeDocument/2006/relationships/customXml" Target="../ink/ink679.xml"/><Relationship Id="rId51" Type="http://schemas.openxmlformats.org/officeDocument/2006/relationships/image" Target="../media/image91.png"/><Relationship Id="rId72" Type="http://schemas.openxmlformats.org/officeDocument/2006/relationships/customXml" Target="../ink/ink711.xml"/><Relationship Id="rId93" Type="http://schemas.openxmlformats.org/officeDocument/2006/relationships/image" Target="../media/image112.png"/><Relationship Id="rId98" Type="http://schemas.openxmlformats.org/officeDocument/2006/relationships/customXml" Target="../ink/ink724.xml"/><Relationship Id="rId121" Type="http://schemas.openxmlformats.org/officeDocument/2006/relationships/image" Target="../media/image126.png"/><Relationship Id="rId3" Type="http://schemas.openxmlformats.org/officeDocument/2006/relationships/image" Target="../media/image67.png"/><Relationship Id="rId25" Type="http://schemas.openxmlformats.org/officeDocument/2006/relationships/image" Target="../media/image78.png"/><Relationship Id="rId46" Type="http://schemas.openxmlformats.org/officeDocument/2006/relationships/customXml" Target="../ink/ink698.xml"/><Relationship Id="rId67" Type="http://schemas.openxmlformats.org/officeDocument/2006/relationships/image" Target="../media/image98.png"/><Relationship Id="rId116" Type="http://schemas.openxmlformats.org/officeDocument/2006/relationships/customXml" Target="../ink/ink733.xml"/><Relationship Id="rId137" Type="http://schemas.openxmlformats.org/officeDocument/2006/relationships/image" Target="../media/image134.png"/><Relationship Id="rId20" Type="http://schemas.openxmlformats.org/officeDocument/2006/relationships/customXml" Target="../ink/ink685.xml"/><Relationship Id="rId41" Type="http://schemas.openxmlformats.org/officeDocument/2006/relationships/image" Target="../media/image86.png"/><Relationship Id="rId62" Type="http://schemas.openxmlformats.org/officeDocument/2006/relationships/customXml" Target="../ink/ink706.xml"/><Relationship Id="rId83" Type="http://schemas.openxmlformats.org/officeDocument/2006/relationships/image" Target="../media/image106.png"/><Relationship Id="rId88" Type="http://schemas.openxmlformats.org/officeDocument/2006/relationships/customXml" Target="../ink/ink719.xml"/><Relationship Id="rId111" Type="http://schemas.openxmlformats.org/officeDocument/2006/relationships/image" Target="../media/image121.png"/><Relationship Id="rId132" Type="http://schemas.openxmlformats.org/officeDocument/2006/relationships/customXml" Target="../ink/ink741.xml"/><Relationship Id="rId15" Type="http://schemas.openxmlformats.org/officeDocument/2006/relationships/image" Target="../media/image73.png"/><Relationship Id="rId36" Type="http://schemas.openxmlformats.org/officeDocument/2006/relationships/customXml" Target="../ink/ink693.xml"/><Relationship Id="rId57" Type="http://schemas.openxmlformats.org/officeDocument/2006/relationships/image" Target="../media/image110.png"/><Relationship Id="rId106" Type="http://schemas.openxmlformats.org/officeDocument/2006/relationships/customXml" Target="../ink/ink728.xml"/><Relationship Id="rId127" Type="http://schemas.openxmlformats.org/officeDocument/2006/relationships/image" Target="../media/image129.png"/><Relationship Id="rId10" Type="http://schemas.openxmlformats.org/officeDocument/2006/relationships/customXml" Target="../ink/ink680.xml"/><Relationship Id="rId31" Type="http://schemas.openxmlformats.org/officeDocument/2006/relationships/image" Target="../media/image81.png"/><Relationship Id="rId52" Type="http://schemas.openxmlformats.org/officeDocument/2006/relationships/customXml" Target="../ink/ink701.xml"/><Relationship Id="rId73" Type="http://schemas.openxmlformats.org/officeDocument/2006/relationships/image" Target="../media/image101.png"/><Relationship Id="rId78" Type="http://schemas.openxmlformats.org/officeDocument/2006/relationships/customXml" Target="../ink/ink714.xml"/><Relationship Id="rId94" Type="http://schemas.openxmlformats.org/officeDocument/2006/relationships/customXml" Target="../ink/ink722.xml"/><Relationship Id="rId99" Type="http://schemas.openxmlformats.org/officeDocument/2006/relationships/image" Target="../media/image115.png"/><Relationship Id="rId101" Type="http://schemas.openxmlformats.org/officeDocument/2006/relationships/image" Target="../media/image116.png"/><Relationship Id="rId122" Type="http://schemas.openxmlformats.org/officeDocument/2006/relationships/customXml" Target="../ink/ink736.xml"/><Relationship Id="rId4" Type="http://schemas.openxmlformats.org/officeDocument/2006/relationships/customXml" Target="../ink/ink677.xml"/><Relationship Id="rId9" Type="http://schemas.openxmlformats.org/officeDocument/2006/relationships/image" Target="../media/image70.png"/><Relationship Id="rId26" Type="http://schemas.openxmlformats.org/officeDocument/2006/relationships/customXml" Target="../ink/ink688.xml"/><Relationship Id="rId47" Type="http://schemas.openxmlformats.org/officeDocument/2006/relationships/image" Target="../media/image89.png"/><Relationship Id="rId68" Type="http://schemas.openxmlformats.org/officeDocument/2006/relationships/customXml" Target="../ink/ink709.xml"/><Relationship Id="rId89" Type="http://schemas.openxmlformats.org/officeDocument/2006/relationships/image" Target="../media/image109.png"/><Relationship Id="rId112" Type="http://schemas.openxmlformats.org/officeDocument/2006/relationships/customXml" Target="../ink/ink731.xml"/><Relationship Id="rId133" Type="http://schemas.openxmlformats.org/officeDocument/2006/relationships/image" Target="../media/image132.png"/></Relationships>
</file>

<file path=ppt/slides/_rels/slide2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24.png"/><Relationship Id="rId21" Type="http://schemas.openxmlformats.org/officeDocument/2006/relationships/image" Target="../media/image76.png"/><Relationship Id="rId42" Type="http://schemas.openxmlformats.org/officeDocument/2006/relationships/customXml" Target="../ink/ink765.xml"/><Relationship Id="rId63" Type="http://schemas.openxmlformats.org/officeDocument/2006/relationships/image" Target="../media/image96.png"/><Relationship Id="rId84" Type="http://schemas.openxmlformats.org/officeDocument/2006/relationships/customXml" Target="../ink/ink786.xml"/><Relationship Id="rId138" Type="http://schemas.openxmlformats.org/officeDocument/2006/relationships/customXml" Target="../ink/ink813.xml"/><Relationship Id="rId107" Type="http://schemas.openxmlformats.org/officeDocument/2006/relationships/image" Target="../media/image119.png"/><Relationship Id="rId11" Type="http://schemas.openxmlformats.org/officeDocument/2006/relationships/image" Target="../media/image71.png"/><Relationship Id="rId32" Type="http://schemas.openxmlformats.org/officeDocument/2006/relationships/customXml" Target="../ink/ink760.xml"/><Relationship Id="rId53" Type="http://schemas.openxmlformats.org/officeDocument/2006/relationships/image" Target="../media/image92.png"/><Relationship Id="rId74" Type="http://schemas.openxmlformats.org/officeDocument/2006/relationships/customXml" Target="../ink/ink781.xml"/><Relationship Id="rId128" Type="http://schemas.openxmlformats.org/officeDocument/2006/relationships/customXml" Target="../ink/ink808.xml"/><Relationship Id="rId5" Type="http://schemas.openxmlformats.org/officeDocument/2006/relationships/image" Target="../media/image68.png"/><Relationship Id="rId90" Type="http://schemas.openxmlformats.org/officeDocument/2006/relationships/customXml" Target="../ink/ink789.xml"/><Relationship Id="rId95" Type="http://schemas.openxmlformats.org/officeDocument/2006/relationships/image" Target="../media/image113.png"/><Relationship Id="rId22" Type="http://schemas.openxmlformats.org/officeDocument/2006/relationships/customXml" Target="../ink/ink755.xml"/><Relationship Id="rId27" Type="http://schemas.openxmlformats.org/officeDocument/2006/relationships/image" Target="../media/image79.png"/><Relationship Id="rId43" Type="http://schemas.openxmlformats.org/officeDocument/2006/relationships/image" Target="../media/image87.png"/><Relationship Id="rId48" Type="http://schemas.openxmlformats.org/officeDocument/2006/relationships/customXml" Target="../ink/ink768.xml"/><Relationship Id="rId64" Type="http://schemas.openxmlformats.org/officeDocument/2006/relationships/customXml" Target="../ink/ink776.xml"/><Relationship Id="rId69" Type="http://schemas.openxmlformats.org/officeDocument/2006/relationships/image" Target="../media/image99.png"/><Relationship Id="rId113" Type="http://schemas.openxmlformats.org/officeDocument/2006/relationships/image" Target="../media/image122.png"/><Relationship Id="rId118" Type="http://schemas.openxmlformats.org/officeDocument/2006/relationships/customXml" Target="../ink/ink803.xml"/><Relationship Id="rId134" Type="http://schemas.openxmlformats.org/officeDocument/2006/relationships/customXml" Target="../ink/ink811.xml"/><Relationship Id="rId139" Type="http://schemas.openxmlformats.org/officeDocument/2006/relationships/image" Target="../media/image135.png"/><Relationship Id="rId80" Type="http://schemas.openxmlformats.org/officeDocument/2006/relationships/customXml" Target="../ink/ink784.xml"/><Relationship Id="rId85" Type="http://schemas.openxmlformats.org/officeDocument/2006/relationships/image" Target="../media/image107.png"/><Relationship Id="rId12" Type="http://schemas.openxmlformats.org/officeDocument/2006/relationships/customXml" Target="../ink/ink750.xml"/><Relationship Id="rId17" Type="http://schemas.openxmlformats.org/officeDocument/2006/relationships/image" Target="../media/image74.png"/><Relationship Id="rId33" Type="http://schemas.openxmlformats.org/officeDocument/2006/relationships/image" Target="../media/image82.png"/><Relationship Id="rId38" Type="http://schemas.openxmlformats.org/officeDocument/2006/relationships/customXml" Target="../ink/ink763.xml"/><Relationship Id="rId59" Type="http://schemas.openxmlformats.org/officeDocument/2006/relationships/image" Target="../media/image94.png"/><Relationship Id="rId103" Type="http://schemas.openxmlformats.org/officeDocument/2006/relationships/image" Target="../media/image117.png"/><Relationship Id="rId108" Type="http://schemas.openxmlformats.org/officeDocument/2006/relationships/customXml" Target="../ink/ink798.xml"/><Relationship Id="rId124" Type="http://schemas.openxmlformats.org/officeDocument/2006/relationships/customXml" Target="../ink/ink806.xml"/><Relationship Id="rId129" Type="http://schemas.openxmlformats.org/officeDocument/2006/relationships/image" Target="../media/image130.png"/><Relationship Id="rId54" Type="http://schemas.openxmlformats.org/officeDocument/2006/relationships/customXml" Target="../ink/ink771.xml"/><Relationship Id="rId70" Type="http://schemas.openxmlformats.org/officeDocument/2006/relationships/customXml" Target="../ink/ink779.xml"/><Relationship Id="rId75" Type="http://schemas.openxmlformats.org/officeDocument/2006/relationships/image" Target="../media/image102.png"/><Relationship Id="rId91" Type="http://schemas.openxmlformats.org/officeDocument/2006/relationships/image" Target="../media/image111.png"/><Relationship Id="rId96" Type="http://schemas.openxmlformats.org/officeDocument/2006/relationships/customXml" Target="../ink/ink792.xml"/><Relationship Id="rId140" Type="http://schemas.openxmlformats.org/officeDocument/2006/relationships/customXml" Target="../ink/ink814.xml"/><Relationship Id="rId145" Type="http://schemas.openxmlformats.org/officeDocument/2006/relationships/image" Target="../media/image13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47.xml"/><Relationship Id="rId23" Type="http://schemas.openxmlformats.org/officeDocument/2006/relationships/image" Target="../media/image77.png"/><Relationship Id="rId28" Type="http://schemas.openxmlformats.org/officeDocument/2006/relationships/customXml" Target="../ink/ink758.xml"/><Relationship Id="rId49" Type="http://schemas.openxmlformats.org/officeDocument/2006/relationships/image" Target="../media/image90.png"/><Relationship Id="rId114" Type="http://schemas.openxmlformats.org/officeDocument/2006/relationships/customXml" Target="../ink/ink801.xml"/><Relationship Id="rId119" Type="http://schemas.openxmlformats.org/officeDocument/2006/relationships/image" Target="../media/image125.png"/><Relationship Id="rId44" Type="http://schemas.openxmlformats.org/officeDocument/2006/relationships/customXml" Target="../ink/ink766.xml"/><Relationship Id="rId60" Type="http://schemas.openxmlformats.org/officeDocument/2006/relationships/customXml" Target="../ink/ink774.xml"/><Relationship Id="rId65" Type="http://schemas.openxmlformats.org/officeDocument/2006/relationships/image" Target="../media/image97.png"/><Relationship Id="rId81" Type="http://schemas.openxmlformats.org/officeDocument/2006/relationships/image" Target="../media/image105.png"/><Relationship Id="rId86" Type="http://schemas.openxmlformats.org/officeDocument/2006/relationships/customXml" Target="../ink/ink787.xml"/><Relationship Id="rId130" Type="http://schemas.openxmlformats.org/officeDocument/2006/relationships/customXml" Target="../ink/ink809.xml"/><Relationship Id="rId135" Type="http://schemas.openxmlformats.org/officeDocument/2006/relationships/image" Target="../media/image133.png"/><Relationship Id="rId13" Type="http://schemas.openxmlformats.org/officeDocument/2006/relationships/image" Target="../media/image72.png"/><Relationship Id="rId18" Type="http://schemas.openxmlformats.org/officeDocument/2006/relationships/customXml" Target="../ink/ink753.xml"/><Relationship Id="rId39" Type="http://schemas.openxmlformats.org/officeDocument/2006/relationships/image" Target="../media/image85.png"/><Relationship Id="rId109" Type="http://schemas.openxmlformats.org/officeDocument/2006/relationships/image" Target="../media/image120.png"/><Relationship Id="rId34" Type="http://schemas.openxmlformats.org/officeDocument/2006/relationships/customXml" Target="../ink/ink761.xml"/><Relationship Id="rId50" Type="http://schemas.openxmlformats.org/officeDocument/2006/relationships/customXml" Target="../ink/ink769.xml"/><Relationship Id="rId55" Type="http://schemas.openxmlformats.org/officeDocument/2006/relationships/image" Target="../media/image93.png"/><Relationship Id="rId76" Type="http://schemas.openxmlformats.org/officeDocument/2006/relationships/customXml" Target="../ink/ink782.xml"/><Relationship Id="rId97" Type="http://schemas.openxmlformats.org/officeDocument/2006/relationships/image" Target="../media/image114.png"/><Relationship Id="rId104" Type="http://schemas.openxmlformats.org/officeDocument/2006/relationships/customXml" Target="../ink/ink796.xml"/><Relationship Id="rId120" Type="http://schemas.openxmlformats.org/officeDocument/2006/relationships/customXml" Target="../ink/ink804.xml"/><Relationship Id="rId125" Type="http://schemas.openxmlformats.org/officeDocument/2006/relationships/image" Target="../media/image128.png"/><Relationship Id="rId141" Type="http://schemas.openxmlformats.org/officeDocument/2006/relationships/image" Target="../media/image136.png"/><Relationship Id="rId7" Type="http://schemas.openxmlformats.org/officeDocument/2006/relationships/image" Target="../media/image69.png"/><Relationship Id="rId71" Type="http://schemas.openxmlformats.org/officeDocument/2006/relationships/image" Target="../media/image100.png"/><Relationship Id="rId92" Type="http://schemas.openxmlformats.org/officeDocument/2006/relationships/customXml" Target="../ink/ink790.xml"/><Relationship Id="rId2" Type="http://schemas.openxmlformats.org/officeDocument/2006/relationships/customXml" Target="../ink/ink745.xml"/><Relationship Id="rId29" Type="http://schemas.openxmlformats.org/officeDocument/2006/relationships/image" Target="../media/image80.png"/><Relationship Id="rId24" Type="http://schemas.openxmlformats.org/officeDocument/2006/relationships/customXml" Target="../ink/ink756.xml"/><Relationship Id="rId40" Type="http://schemas.openxmlformats.org/officeDocument/2006/relationships/customXml" Target="../ink/ink764.xml"/><Relationship Id="rId45" Type="http://schemas.openxmlformats.org/officeDocument/2006/relationships/image" Target="../media/image88.png"/><Relationship Id="rId66" Type="http://schemas.openxmlformats.org/officeDocument/2006/relationships/customXml" Target="../ink/ink777.xml"/><Relationship Id="rId87" Type="http://schemas.openxmlformats.org/officeDocument/2006/relationships/image" Target="../media/image108.png"/><Relationship Id="rId110" Type="http://schemas.openxmlformats.org/officeDocument/2006/relationships/customXml" Target="../ink/ink799.xml"/><Relationship Id="rId115" Type="http://schemas.openxmlformats.org/officeDocument/2006/relationships/image" Target="../media/image123.png"/><Relationship Id="rId131" Type="http://schemas.openxmlformats.org/officeDocument/2006/relationships/image" Target="../media/image131.png"/><Relationship Id="rId136" Type="http://schemas.openxmlformats.org/officeDocument/2006/relationships/customXml" Target="../ink/ink812.xml"/><Relationship Id="rId61" Type="http://schemas.openxmlformats.org/officeDocument/2006/relationships/image" Target="../media/image95.png"/><Relationship Id="rId82" Type="http://schemas.openxmlformats.org/officeDocument/2006/relationships/customXml" Target="../ink/ink785.xml"/><Relationship Id="rId19" Type="http://schemas.openxmlformats.org/officeDocument/2006/relationships/image" Target="../media/image75.png"/><Relationship Id="rId14" Type="http://schemas.openxmlformats.org/officeDocument/2006/relationships/customXml" Target="../ink/ink751.xml"/><Relationship Id="rId30" Type="http://schemas.openxmlformats.org/officeDocument/2006/relationships/customXml" Target="../ink/ink759.xml"/><Relationship Id="rId35" Type="http://schemas.openxmlformats.org/officeDocument/2006/relationships/image" Target="../media/image83.png"/><Relationship Id="rId56" Type="http://schemas.openxmlformats.org/officeDocument/2006/relationships/customXml" Target="../ink/ink772.xml"/><Relationship Id="rId77" Type="http://schemas.openxmlformats.org/officeDocument/2006/relationships/image" Target="../media/image103.png"/><Relationship Id="rId100" Type="http://schemas.openxmlformats.org/officeDocument/2006/relationships/customXml" Target="../ink/ink794.xml"/><Relationship Id="rId105" Type="http://schemas.openxmlformats.org/officeDocument/2006/relationships/image" Target="../media/image118.png"/><Relationship Id="rId126" Type="http://schemas.openxmlformats.org/officeDocument/2006/relationships/customXml" Target="../ink/ink807.xml"/><Relationship Id="rId8" Type="http://schemas.openxmlformats.org/officeDocument/2006/relationships/customXml" Target="../ink/ink748.xml"/><Relationship Id="rId51" Type="http://schemas.openxmlformats.org/officeDocument/2006/relationships/image" Target="../media/image91.png"/><Relationship Id="rId72" Type="http://schemas.openxmlformats.org/officeDocument/2006/relationships/customXml" Target="../ink/ink780.xml"/><Relationship Id="rId93" Type="http://schemas.openxmlformats.org/officeDocument/2006/relationships/image" Target="../media/image112.png"/><Relationship Id="rId98" Type="http://schemas.openxmlformats.org/officeDocument/2006/relationships/customXml" Target="../ink/ink793.xml"/><Relationship Id="rId121" Type="http://schemas.openxmlformats.org/officeDocument/2006/relationships/image" Target="../media/image126.png"/><Relationship Id="rId142" Type="http://schemas.openxmlformats.org/officeDocument/2006/relationships/customXml" Target="../ink/ink815.xml"/><Relationship Id="rId3" Type="http://schemas.openxmlformats.org/officeDocument/2006/relationships/image" Target="../media/image67.png"/><Relationship Id="rId25" Type="http://schemas.openxmlformats.org/officeDocument/2006/relationships/image" Target="../media/image78.png"/><Relationship Id="rId46" Type="http://schemas.openxmlformats.org/officeDocument/2006/relationships/customXml" Target="../ink/ink767.xml"/><Relationship Id="rId67" Type="http://schemas.openxmlformats.org/officeDocument/2006/relationships/image" Target="../media/image98.png"/><Relationship Id="rId116" Type="http://schemas.openxmlformats.org/officeDocument/2006/relationships/customXml" Target="../ink/ink802.xml"/><Relationship Id="rId137" Type="http://schemas.openxmlformats.org/officeDocument/2006/relationships/image" Target="../media/image134.png"/><Relationship Id="rId20" Type="http://schemas.openxmlformats.org/officeDocument/2006/relationships/customXml" Target="../ink/ink754.xml"/><Relationship Id="rId41" Type="http://schemas.openxmlformats.org/officeDocument/2006/relationships/image" Target="../media/image86.png"/><Relationship Id="rId62" Type="http://schemas.openxmlformats.org/officeDocument/2006/relationships/customXml" Target="../ink/ink775.xml"/><Relationship Id="rId83" Type="http://schemas.openxmlformats.org/officeDocument/2006/relationships/image" Target="../media/image106.png"/><Relationship Id="rId88" Type="http://schemas.openxmlformats.org/officeDocument/2006/relationships/customXml" Target="../ink/ink788.xml"/><Relationship Id="rId111" Type="http://schemas.openxmlformats.org/officeDocument/2006/relationships/image" Target="../media/image121.png"/><Relationship Id="rId132" Type="http://schemas.openxmlformats.org/officeDocument/2006/relationships/customXml" Target="../ink/ink810.xml"/><Relationship Id="rId15" Type="http://schemas.openxmlformats.org/officeDocument/2006/relationships/image" Target="../media/image73.png"/><Relationship Id="rId36" Type="http://schemas.openxmlformats.org/officeDocument/2006/relationships/customXml" Target="../ink/ink762.xml"/><Relationship Id="rId57" Type="http://schemas.openxmlformats.org/officeDocument/2006/relationships/image" Target="../media/image110.png"/><Relationship Id="rId106" Type="http://schemas.openxmlformats.org/officeDocument/2006/relationships/customXml" Target="../ink/ink797.xml"/><Relationship Id="rId127" Type="http://schemas.openxmlformats.org/officeDocument/2006/relationships/image" Target="../media/image129.png"/><Relationship Id="rId10" Type="http://schemas.openxmlformats.org/officeDocument/2006/relationships/customXml" Target="../ink/ink749.xml"/><Relationship Id="rId31" Type="http://schemas.openxmlformats.org/officeDocument/2006/relationships/image" Target="../media/image81.png"/><Relationship Id="rId52" Type="http://schemas.openxmlformats.org/officeDocument/2006/relationships/customXml" Target="../ink/ink770.xml"/><Relationship Id="rId73" Type="http://schemas.openxmlformats.org/officeDocument/2006/relationships/image" Target="../media/image101.png"/><Relationship Id="rId78" Type="http://schemas.openxmlformats.org/officeDocument/2006/relationships/customXml" Target="../ink/ink783.xml"/><Relationship Id="rId94" Type="http://schemas.openxmlformats.org/officeDocument/2006/relationships/customXml" Target="../ink/ink791.xml"/><Relationship Id="rId99" Type="http://schemas.openxmlformats.org/officeDocument/2006/relationships/image" Target="../media/image115.png"/><Relationship Id="rId101" Type="http://schemas.openxmlformats.org/officeDocument/2006/relationships/image" Target="../media/image116.png"/><Relationship Id="rId122" Type="http://schemas.openxmlformats.org/officeDocument/2006/relationships/customXml" Target="../ink/ink805.xml"/><Relationship Id="rId143" Type="http://schemas.openxmlformats.org/officeDocument/2006/relationships/image" Target="../media/image137.png"/><Relationship Id="rId4" Type="http://schemas.openxmlformats.org/officeDocument/2006/relationships/customXml" Target="../ink/ink746.xml"/><Relationship Id="rId9" Type="http://schemas.openxmlformats.org/officeDocument/2006/relationships/image" Target="../media/image70.png"/><Relationship Id="rId26" Type="http://schemas.openxmlformats.org/officeDocument/2006/relationships/customXml" Target="../ink/ink757.xml"/><Relationship Id="rId47" Type="http://schemas.openxmlformats.org/officeDocument/2006/relationships/image" Target="../media/image89.png"/><Relationship Id="rId68" Type="http://schemas.openxmlformats.org/officeDocument/2006/relationships/customXml" Target="../ink/ink778.xml"/><Relationship Id="rId89" Type="http://schemas.openxmlformats.org/officeDocument/2006/relationships/image" Target="../media/image109.png"/><Relationship Id="rId112" Type="http://schemas.openxmlformats.org/officeDocument/2006/relationships/customXml" Target="../ink/ink800.xml"/><Relationship Id="rId133" Type="http://schemas.openxmlformats.org/officeDocument/2006/relationships/image" Target="../media/image132.png"/><Relationship Id="rId16" Type="http://schemas.openxmlformats.org/officeDocument/2006/relationships/customXml" Target="../ink/ink752.xml"/><Relationship Id="rId37" Type="http://schemas.openxmlformats.org/officeDocument/2006/relationships/image" Target="../media/image84.png"/><Relationship Id="rId58" Type="http://schemas.openxmlformats.org/officeDocument/2006/relationships/customXml" Target="../ink/ink773.xml"/><Relationship Id="rId79" Type="http://schemas.openxmlformats.org/officeDocument/2006/relationships/image" Target="../media/image104.png"/><Relationship Id="rId102" Type="http://schemas.openxmlformats.org/officeDocument/2006/relationships/customXml" Target="../ink/ink795.xml"/><Relationship Id="rId123" Type="http://schemas.openxmlformats.org/officeDocument/2006/relationships/image" Target="../media/image127.png"/><Relationship Id="rId144" Type="http://schemas.openxmlformats.org/officeDocument/2006/relationships/customXml" Target="../ink/ink816.xml"/></Relationships>
</file>

<file path=ppt/slides/_rels/slide2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24.png"/><Relationship Id="rId21" Type="http://schemas.openxmlformats.org/officeDocument/2006/relationships/image" Target="../media/image76.png"/><Relationship Id="rId42" Type="http://schemas.openxmlformats.org/officeDocument/2006/relationships/customXml" Target="../ink/ink837.xml"/><Relationship Id="rId63" Type="http://schemas.openxmlformats.org/officeDocument/2006/relationships/image" Target="../media/image96.png"/><Relationship Id="rId84" Type="http://schemas.openxmlformats.org/officeDocument/2006/relationships/customXml" Target="../ink/ink858.xml"/><Relationship Id="rId138" Type="http://schemas.openxmlformats.org/officeDocument/2006/relationships/customXml" Target="../ink/ink885.xml"/><Relationship Id="rId107" Type="http://schemas.openxmlformats.org/officeDocument/2006/relationships/image" Target="../media/image119.png"/><Relationship Id="rId11" Type="http://schemas.openxmlformats.org/officeDocument/2006/relationships/image" Target="../media/image71.png"/><Relationship Id="rId32" Type="http://schemas.openxmlformats.org/officeDocument/2006/relationships/customXml" Target="../ink/ink832.xml"/><Relationship Id="rId53" Type="http://schemas.openxmlformats.org/officeDocument/2006/relationships/image" Target="../media/image92.png"/><Relationship Id="rId74" Type="http://schemas.openxmlformats.org/officeDocument/2006/relationships/customXml" Target="../ink/ink853.xml"/><Relationship Id="rId128" Type="http://schemas.openxmlformats.org/officeDocument/2006/relationships/customXml" Target="../ink/ink880.xml"/><Relationship Id="rId5" Type="http://schemas.openxmlformats.org/officeDocument/2006/relationships/image" Target="../media/image68.png"/><Relationship Id="rId90" Type="http://schemas.openxmlformats.org/officeDocument/2006/relationships/customXml" Target="../ink/ink861.xml"/><Relationship Id="rId95" Type="http://schemas.openxmlformats.org/officeDocument/2006/relationships/image" Target="../media/image113.png"/><Relationship Id="rId22" Type="http://schemas.openxmlformats.org/officeDocument/2006/relationships/customXml" Target="../ink/ink827.xml"/><Relationship Id="rId27" Type="http://schemas.openxmlformats.org/officeDocument/2006/relationships/image" Target="../media/image79.png"/><Relationship Id="rId43" Type="http://schemas.openxmlformats.org/officeDocument/2006/relationships/image" Target="../media/image87.png"/><Relationship Id="rId48" Type="http://schemas.openxmlformats.org/officeDocument/2006/relationships/customXml" Target="../ink/ink840.xml"/><Relationship Id="rId64" Type="http://schemas.openxmlformats.org/officeDocument/2006/relationships/customXml" Target="../ink/ink848.xml"/><Relationship Id="rId69" Type="http://schemas.openxmlformats.org/officeDocument/2006/relationships/image" Target="../media/image99.png"/><Relationship Id="rId113" Type="http://schemas.openxmlformats.org/officeDocument/2006/relationships/image" Target="../media/image122.png"/><Relationship Id="rId118" Type="http://schemas.openxmlformats.org/officeDocument/2006/relationships/customXml" Target="../ink/ink875.xml"/><Relationship Id="rId134" Type="http://schemas.openxmlformats.org/officeDocument/2006/relationships/customXml" Target="../ink/ink883.xml"/><Relationship Id="rId139" Type="http://schemas.openxmlformats.org/officeDocument/2006/relationships/image" Target="../media/image135.png"/><Relationship Id="rId80" Type="http://schemas.openxmlformats.org/officeDocument/2006/relationships/customXml" Target="../ink/ink856.xml"/><Relationship Id="rId85" Type="http://schemas.openxmlformats.org/officeDocument/2006/relationships/image" Target="../media/image107.png"/><Relationship Id="rId12" Type="http://schemas.openxmlformats.org/officeDocument/2006/relationships/customXml" Target="../ink/ink822.xml"/><Relationship Id="rId17" Type="http://schemas.openxmlformats.org/officeDocument/2006/relationships/image" Target="../media/image74.png"/><Relationship Id="rId33" Type="http://schemas.openxmlformats.org/officeDocument/2006/relationships/image" Target="../media/image82.png"/><Relationship Id="rId38" Type="http://schemas.openxmlformats.org/officeDocument/2006/relationships/customXml" Target="../ink/ink835.xml"/><Relationship Id="rId59" Type="http://schemas.openxmlformats.org/officeDocument/2006/relationships/image" Target="../media/image94.png"/><Relationship Id="rId103" Type="http://schemas.openxmlformats.org/officeDocument/2006/relationships/image" Target="../media/image117.png"/><Relationship Id="rId108" Type="http://schemas.openxmlformats.org/officeDocument/2006/relationships/customXml" Target="../ink/ink870.xml"/><Relationship Id="rId124" Type="http://schemas.openxmlformats.org/officeDocument/2006/relationships/customXml" Target="../ink/ink878.xml"/><Relationship Id="rId129" Type="http://schemas.openxmlformats.org/officeDocument/2006/relationships/image" Target="../media/image130.png"/><Relationship Id="rId54" Type="http://schemas.openxmlformats.org/officeDocument/2006/relationships/customXml" Target="../ink/ink843.xml"/><Relationship Id="rId70" Type="http://schemas.openxmlformats.org/officeDocument/2006/relationships/customXml" Target="../ink/ink851.xml"/><Relationship Id="rId75" Type="http://schemas.openxmlformats.org/officeDocument/2006/relationships/image" Target="../media/image102.png"/><Relationship Id="rId91" Type="http://schemas.openxmlformats.org/officeDocument/2006/relationships/image" Target="../media/image111.png"/><Relationship Id="rId96" Type="http://schemas.openxmlformats.org/officeDocument/2006/relationships/customXml" Target="../ink/ink864.xml"/><Relationship Id="rId140" Type="http://schemas.openxmlformats.org/officeDocument/2006/relationships/customXml" Target="../ink/ink886.xml"/><Relationship Id="rId145" Type="http://schemas.openxmlformats.org/officeDocument/2006/relationships/image" Target="../media/image13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19.xml"/><Relationship Id="rId23" Type="http://schemas.openxmlformats.org/officeDocument/2006/relationships/image" Target="../media/image77.png"/><Relationship Id="rId28" Type="http://schemas.openxmlformats.org/officeDocument/2006/relationships/customXml" Target="../ink/ink830.xml"/><Relationship Id="rId49" Type="http://schemas.openxmlformats.org/officeDocument/2006/relationships/image" Target="../media/image90.png"/><Relationship Id="rId114" Type="http://schemas.openxmlformats.org/officeDocument/2006/relationships/customXml" Target="../ink/ink873.xml"/><Relationship Id="rId119" Type="http://schemas.openxmlformats.org/officeDocument/2006/relationships/image" Target="../media/image125.png"/><Relationship Id="rId44" Type="http://schemas.openxmlformats.org/officeDocument/2006/relationships/customXml" Target="../ink/ink838.xml"/><Relationship Id="rId60" Type="http://schemas.openxmlformats.org/officeDocument/2006/relationships/customXml" Target="../ink/ink846.xml"/><Relationship Id="rId65" Type="http://schemas.openxmlformats.org/officeDocument/2006/relationships/image" Target="../media/image97.png"/><Relationship Id="rId81" Type="http://schemas.openxmlformats.org/officeDocument/2006/relationships/image" Target="../media/image105.png"/><Relationship Id="rId86" Type="http://schemas.openxmlformats.org/officeDocument/2006/relationships/customXml" Target="../ink/ink859.xml"/><Relationship Id="rId130" Type="http://schemas.openxmlformats.org/officeDocument/2006/relationships/customXml" Target="../ink/ink881.xml"/><Relationship Id="rId135" Type="http://schemas.openxmlformats.org/officeDocument/2006/relationships/image" Target="../media/image133.png"/><Relationship Id="rId13" Type="http://schemas.openxmlformats.org/officeDocument/2006/relationships/image" Target="../media/image72.png"/><Relationship Id="rId18" Type="http://schemas.openxmlformats.org/officeDocument/2006/relationships/customXml" Target="../ink/ink825.xml"/><Relationship Id="rId39" Type="http://schemas.openxmlformats.org/officeDocument/2006/relationships/image" Target="../media/image85.png"/><Relationship Id="rId109" Type="http://schemas.openxmlformats.org/officeDocument/2006/relationships/image" Target="../media/image120.png"/><Relationship Id="rId34" Type="http://schemas.openxmlformats.org/officeDocument/2006/relationships/customXml" Target="../ink/ink833.xml"/><Relationship Id="rId50" Type="http://schemas.openxmlformats.org/officeDocument/2006/relationships/customXml" Target="../ink/ink841.xml"/><Relationship Id="rId55" Type="http://schemas.openxmlformats.org/officeDocument/2006/relationships/image" Target="../media/image93.png"/><Relationship Id="rId76" Type="http://schemas.openxmlformats.org/officeDocument/2006/relationships/customXml" Target="../ink/ink854.xml"/><Relationship Id="rId97" Type="http://schemas.openxmlformats.org/officeDocument/2006/relationships/image" Target="../media/image114.png"/><Relationship Id="rId104" Type="http://schemas.openxmlformats.org/officeDocument/2006/relationships/customXml" Target="../ink/ink868.xml"/><Relationship Id="rId120" Type="http://schemas.openxmlformats.org/officeDocument/2006/relationships/customXml" Target="../ink/ink876.xml"/><Relationship Id="rId125" Type="http://schemas.openxmlformats.org/officeDocument/2006/relationships/image" Target="../media/image128.png"/><Relationship Id="rId141" Type="http://schemas.openxmlformats.org/officeDocument/2006/relationships/image" Target="../media/image136.png"/><Relationship Id="rId146" Type="http://schemas.openxmlformats.org/officeDocument/2006/relationships/customXml" Target="../ink/ink889.xml"/><Relationship Id="rId7" Type="http://schemas.openxmlformats.org/officeDocument/2006/relationships/image" Target="../media/image69.png"/><Relationship Id="rId71" Type="http://schemas.openxmlformats.org/officeDocument/2006/relationships/image" Target="../media/image100.png"/><Relationship Id="rId92" Type="http://schemas.openxmlformats.org/officeDocument/2006/relationships/customXml" Target="../ink/ink862.xml"/><Relationship Id="rId2" Type="http://schemas.openxmlformats.org/officeDocument/2006/relationships/customXml" Target="../ink/ink817.xml"/><Relationship Id="rId29" Type="http://schemas.openxmlformats.org/officeDocument/2006/relationships/image" Target="../media/image80.png"/><Relationship Id="rId24" Type="http://schemas.openxmlformats.org/officeDocument/2006/relationships/customXml" Target="../ink/ink828.xml"/><Relationship Id="rId40" Type="http://schemas.openxmlformats.org/officeDocument/2006/relationships/customXml" Target="../ink/ink836.xml"/><Relationship Id="rId45" Type="http://schemas.openxmlformats.org/officeDocument/2006/relationships/image" Target="../media/image88.png"/><Relationship Id="rId66" Type="http://schemas.openxmlformats.org/officeDocument/2006/relationships/customXml" Target="../ink/ink849.xml"/><Relationship Id="rId87" Type="http://schemas.openxmlformats.org/officeDocument/2006/relationships/image" Target="../media/image108.png"/><Relationship Id="rId110" Type="http://schemas.openxmlformats.org/officeDocument/2006/relationships/customXml" Target="../ink/ink871.xml"/><Relationship Id="rId115" Type="http://schemas.openxmlformats.org/officeDocument/2006/relationships/image" Target="../media/image123.png"/><Relationship Id="rId131" Type="http://schemas.openxmlformats.org/officeDocument/2006/relationships/image" Target="../media/image131.png"/><Relationship Id="rId136" Type="http://schemas.openxmlformats.org/officeDocument/2006/relationships/customXml" Target="../ink/ink884.xml"/><Relationship Id="rId61" Type="http://schemas.openxmlformats.org/officeDocument/2006/relationships/image" Target="../media/image95.png"/><Relationship Id="rId82" Type="http://schemas.openxmlformats.org/officeDocument/2006/relationships/customXml" Target="../ink/ink857.xml"/><Relationship Id="rId19" Type="http://schemas.openxmlformats.org/officeDocument/2006/relationships/image" Target="../media/image75.png"/><Relationship Id="rId14" Type="http://schemas.openxmlformats.org/officeDocument/2006/relationships/customXml" Target="../ink/ink823.xml"/><Relationship Id="rId30" Type="http://schemas.openxmlformats.org/officeDocument/2006/relationships/customXml" Target="../ink/ink831.xml"/><Relationship Id="rId35" Type="http://schemas.openxmlformats.org/officeDocument/2006/relationships/image" Target="../media/image83.png"/><Relationship Id="rId56" Type="http://schemas.openxmlformats.org/officeDocument/2006/relationships/customXml" Target="../ink/ink844.xml"/><Relationship Id="rId77" Type="http://schemas.openxmlformats.org/officeDocument/2006/relationships/image" Target="../media/image103.png"/><Relationship Id="rId100" Type="http://schemas.openxmlformats.org/officeDocument/2006/relationships/customXml" Target="../ink/ink866.xml"/><Relationship Id="rId105" Type="http://schemas.openxmlformats.org/officeDocument/2006/relationships/image" Target="../media/image118.png"/><Relationship Id="rId126" Type="http://schemas.openxmlformats.org/officeDocument/2006/relationships/customXml" Target="../ink/ink879.xml"/><Relationship Id="rId147" Type="http://schemas.openxmlformats.org/officeDocument/2006/relationships/image" Target="../media/image139.png"/><Relationship Id="rId8" Type="http://schemas.openxmlformats.org/officeDocument/2006/relationships/customXml" Target="../ink/ink820.xml"/><Relationship Id="rId51" Type="http://schemas.openxmlformats.org/officeDocument/2006/relationships/image" Target="../media/image91.png"/><Relationship Id="rId72" Type="http://schemas.openxmlformats.org/officeDocument/2006/relationships/customXml" Target="../ink/ink852.xml"/><Relationship Id="rId93" Type="http://schemas.openxmlformats.org/officeDocument/2006/relationships/image" Target="../media/image112.png"/><Relationship Id="rId98" Type="http://schemas.openxmlformats.org/officeDocument/2006/relationships/customXml" Target="../ink/ink865.xml"/><Relationship Id="rId121" Type="http://schemas.openxmlformats.org/officeDocument/2006/relationships/image" Target="../media/image126.png"/><Relationship Id="rId142" Type="http://schemas.openxmlformats.org/officeDocument/2006/relationships/customXml" Target="../ink/ink887.xml"/><Relationship Id="rId3" Type="http://schemas.openxmlformats.org/officeDocument/2006/relationships/image" Target="../media/image67.png"/><Relationship Id="rId25" Type="http://schemas.openxmlformats.org/officeDocument/2006/relationships/image" Target="../media/image78.png"/><Relationship Id="rId46" Type="http://schemas.openxmlformats.org/officeDocument/2006/relationships/customXml" Target="../ink/ink839.xml"/><Relationship Id="rId67" Type="http://schemas.openxmlformats.org/officeDocument/2006/relationships/image" Target="../media/image98.png"/><Relationship Id="rId116" Type="http://schemas.openxmlformats.org/officeDocument/2006/relationships/customXml" Target="../ink/ink874.xml"/><Relationship Id="rId137" Type="http://schemas.openxmlformats.org/officeDocument/2006/relationships/image" Target="../media/image134.png"/><Relationship Id="rId20" Type="http://schemas.openxmlformats.org/officeDocument/2006/relationships/customXml" Target="../ink/ink826.xml"/><Relationship Id="rId41" Type="http://schemas.openxmlformats.org/officeDocument/2006/relationships/image" Target="../media/image86.png"/><Relationship Id="rId62" Type="http://schemas.openxmlformats.org/officeDocument/2006/relationships/customXml" Target="../ink/ink847.xml"/><Relationship Id="rId83" Type="http://schemas.openxmlformats.org/officeDocument/2006/relationships/image" Target="../media/image106.png"/><Relationship Id="rId88" Type="http://schemas.openxmlformats.org/officeDocument/2006/relationships/customXml" Target="../ink/ink860.xml"/><Relationship Id="rId111" Type="http://schemas.openxmlformats.org/officeDocument/2006/relationships/image" Target="../media/image121.png"/><Relationship Id="rId132" Type="http://schemas.openxmlformats.org/officeDocument/2006/relationships/customXml" Target="../ink/ink882.xml"/><Relationship Id="rId15" Type="http://schemas.openxmlformats.org/officeDocument/2006/relationships/image" Target="../media/image73.png"/><Relationship Id="rId36" Type="http://schemas.openxmlformats.org/officeDocument/2006/relationships/customXml" Target="../ink/ink834.xml"/><Relationship Id="rId57" Type="http://schemas.openxmlformats.org/officeDocument/2006/relationships/image" Target="../media/image110.png"/><Relationship Id="rId106" Type="http://schemas.openxmlformats.org/officeDocument/2006/relationships/customXml" Target="../ink/ink869.xml"/><Relationship Id="rId127" Type="http://schemas.openxmlformats.org/officeDocument/2006/relationships/image" Target="../media/image129.png"/><Relationship Id="rId10" Type="http://schemas.openxmlformats.org/officeDocument/2006/relationships/customXml" Target="../ink/ink821.xml"/><Relationship Id="rId31" Type="http://schemas.openxmlformats.org/officeDocument/2006/relationships/image" Target="../media/image81.png"/><Relationship Id="rId52" Type="http://schemas.openxmlformats.org/officeDocument/2006/relationships/customXml" Target="../ink/ink842.xml"/><Relationship Id="rId73" Type="http://schemas.openxmlformats.org/officeDocument/2006/relationships/image" Target="../media/image101.png"/><Relationship Id="rId78" Type="http://schemas.openxmlformats.org/officeDocument/2006/relationships/customXml" Target="../ink/ink855.xml"/><Relationship Id="rId94" Type="http://schemas.openxmlformats.org/officeDocument/2006/relationships/customXml" Target="../ink/ink863.xml"/><Relationship Id="rId99" Type="http://schemas.openxmlformats.org/officeDocument/2006/relationships/image" Target="../media/image115.png"/><Relationship Id="rId101" Type="http://schemas.openxmlformats.org/officeDocument/2006/relationships/image" Target="../media/image116.png"/><Relationship Id="rId122" Type="http://schemas.openxmlformats.org/officeDocument/2006/relationships/customXml" Target="../ink/ink877.xml"/><Relationship Id="rId143" Type="http://schemas.openxmlformats.org/officeDocument/2006/relationships/image" Target="../media/image137.png"/><Relationship Id="rId4" Type="http://schemas.openxmlformats.org/officeDocument/2006/relationships/customXml" Target="../ink/ink818.xml"/><Relationship Id="rId9" Type="http://schemas.openxmlformats.org/officeDocument/2006/relationships/image" Target="../media/image70.png"/><Relationship Id="rId26" Type="http://schemas.openxmlformats.org/officeDocument/2006/relationships/customXml" Target="../ink/ink829.xml"/><Relationship Id="rId47" Type="http://schemas.openxmlformats.org/officeDocument/2006/relationships/image" Target="../media/image89.png"/><Relationship Id="rId68" Type="http://schemas.openxmlformats.org/officeDocument/2006/relationships/customXml" Target="../ink/ink850.xml"/><Relationship Id="rId89" Type="http://schemas.openxmlformats.org/officeDocument/2006/relationships/image" Target="../media/image109.png"/><Relationship Id="rId112" Type="http://schemas.openxmlformats.org/officeDocument/2006/relationships/customXml" Target="../ink/ink872.xml"/><Relationship Id="rId133" Type="http://schemas.openxmlformats.org/officeDocument/2006/relationships/image" Target="../media/image132.png"/><Relationship Id="rId16" Type="http://schemas.openxmlformats.org/officeDocument/2006/relationships/customXml" Target="../ink/ink824.xml"/><Relationship Id="rId37" Type="http://schemas.openxmlformats.org/officeDocument/2006/relationships/image" Target="../media/image84.png"/><Relationship Id="rId58" Type="http://schemas.openxmlformats.org/officeDocument/2006/relationships/customXml" Target="../ink/ink845.xml"/><Relationship Id="rId79" Type="http://schemas.openxmlformats.org/officeDocument/2006/relationships/image" Target="../media/image104.png"/><Relationship Id="rId102" Type="http://schemas.openxmlformats.org/officeDocument/2006/relationships/customXml" Target="../ink/ink867.xml"/><Relationship Id="rId123" Type="http://schemas.openxmlformats.org/officeDocument/2006/relationships/image" Target="../media/image127.png"/><Relationship Id="rId144" Type="http://schemas.openxmlformats.org/officeDocument/2006/relationships/customXml" Target="../ink/ink888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customXml" Target="../ink/ink8.xml"/><Relationship Id="rId3" Type="http://schemas.openxmlformats.org/officeDocument/2006/relationships/image" Target="../media/image8.png"/><Relationship Id="rId7" Type="http://schemas.openxmlformats.org/officeDocument/2006/relationships/image" Target="../media/image10.png"/><Relationship Id="rId2" Type="http://schemas.openxmlformats.org/officeDocument/2006/relationships/customXml" Target="../ink/ink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.xml"/><Relationship Id="rId11" Type="http://schemas.openxmlformats.org/officeDocument/2006/relationships/image" Target="../media/image12.png"/><Relationship Id="rId5" Type="http://schemas.openxmlformats.org/officeDocument/2006/relationships/image" Target="../media/image9.png"/><Relationship Id="rId10" Type="http://schemas.openxmlformats.org/officeDocument/2006/relationships/customXml" Target="../ink/ink9.xml"/><Relationship Id="rId4" Type="http://schemas.openxmlformats.org/officeDocument/2006/relationships/customXml" Target="../ink/ink6.xml"/><Relationship Id="rId9" Type="http://schemas.openxmlformats.org/officeDocument/2006/relationships/image" Target="../media/image11.png"/></Relationships>
</file>

<file path=ppt/slides/_rels/slide3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24.png"/><Relationship Id="rId21" Type="http://schemas.openxmlformats.org/officeDocument/2006/relationships/image" Target="../media/image76.png"/><Relationship Id="rId42" Type="http://schemas.openxmlformats.org/officeDocument/2006/relationships/customXml" Target="../ink/ink910.xml"/><Relationship Id="rId63" Type="http://schemas.openxmlformats.org/officeDocument/2006/relationships/image" Target="../media/image96.png"/><Relationship Id="rId84" Type="http://schemas.openxmlformats.org/officeDocument/2006/relationships/customXml" Target="../ink/ink931.xml"/><Relationship Id="rId138" Type="http://schemas.openxmlformats.org/officeDocument/2006/relationships/customXml" Target="../ink/ink958.xml"/><Relationship Id="rId159" Type="http://schemas.openxmlformats.org/officeDocument/2006/relationships/image" Target="../media/image145.png"/><Relationship Id="rId170" Type="http://schemas.openxmlformats.org/officeDocument/2006/relationships/customXml" Target="../ink/ink974.xml"/><Relationship Id="rId107" Type="http://schemas.openxmlformats.org/officeDocument/2006/relationships/image" Target="../media/image119.png"/><Relationship Id="rId11" Type="http://schemas.openxmlformats.org/officeDocument/2006/relationships/image" Target="../media/image71.png"/><Relationship Id="rId32" Type="http://schemas.openxmlformats.org/officeDocument/2006/relationships/customXml" Target="../ink/ink905.xml"/><Relationship Id="rId53" Type="http://schemas.openxmlformats.org/officeDocument/2006/relationships/image" Target="../media/image92.png"/><Relationship Id="rId74" Type="http://schemas.openxmlformats.org/officeDocument/2006/relationships/customXml" Target="../ink/ink926.xml"/><Relationship Id="rId128" Type="http://schemas.openxmlformats.org/officeDocument/2006/relationships/customXml" Target="../ink/ink953.xml"/><Relationship Id="rId149" Type="http://schemas.openxmlformats.org/officeDocument/2006/relationships/image" Target="../media/image140.png"/><Relationship Id="rId5" Type="http://schemas.openxmlformats.org/officeDocument/2006/relationships/image" Target="../media/image68.png"/><Relationship Id="rId95" Type="http://schemas.openxmlformats.org/officeDocument/2006/relationships/image" Target="../media/image113.png"/><Relationship Id="rId160" Type="http://schemas.openxmlformats.org/officeDocument/2006/relationships/customXml" Target="../ink/ink969.xml"/><Relationship Id="rId22" Type="http://schemas.openxmlformats.org/officeDocument/2006/relationships/customXml" Target="../ink/ink900.xml"/><Relationship Id="rId43" Type="http://schemas.openxmlformats.org/officeDocument/2006/relationships/image" Target="../media/image87.png"/><Relationship Id="rId64" Type="http://schemas.openxmlformats.org/officeDocument/2006/relationships/customXml" Target="../ink/ink921.xml"/><Relationship Id="rId118" Type="http://schemas.openxmlformats.org/officeDocument/2006/relationships/customXml" Target="../ink/ink948.xml"/><Relationship Id="rId139" Type="http://schemas.openxmlformats.org/officeDocument/2006/relationships/image" Target="../media/image135.png"/><Relationship Id="rId85" Type="http://schemas.openxmlformats.org/officeDocument/2006/relationships/image" Target="../media/image107.png"/><Relationship Id="rId150" Type="http://schemas.openxmlformats.org/officeDocument/2006/relationships/customXml" Target="../ink/ink964.xml"/><Relationship Id="rId171" Type="http://schemas.openxmlformats.org/officeDocument/2006/relationships/image" Target="../media/image151.png"/><Relationship Id="rId12" Type="http://schemas.openxmlformats.org/officeDocument/2006/relationships/customXml" Target="../ink/ink895.xml"/><Relationship Id="rId33" Type="http://schemas.openxmlformats.org/officeDocument/2006/relationships/image" Target="../media/image82.png"/><Relationship Id="rId108" Type="http://schemas.openxmlformats.org/officeDocument/2006/relationships/customXml" Target="../ink/ink943.xml"/><Relationship Id="rId129" Type="http://schemas.openxmlformats.org/officeDocument/2006/relationships/image" Target="../media/image130.png"/><Relationship Id="rId54" Type="http://schemas.openxmlformats.org/officeDocument/2006/relationships/customXml" Target="../ink/ink916.xml"/><Relationship Id="rId70" Type="http://schemas.openxmlformats.org/officeDocument/2006/relationships/customXml" Target="../ink/ink924.xml"/><Relationship Id="rId75" Type="http://schemas.openxmlformats.org/officeDocument/2006/relationships/image" Target="../media/image102.png"/><Relationship Id="rId91" Type="http://schemas.openxmlformats.org/officeDocument/2006/relationships/image" Target="../media/image111.png"/><Relationship Id="rId96" Type="http://schemas.openxmlformats.org/officeDocument/2006/relationships/customXml" Target="../ink/ink937.xml"/><Relationship Id="rId140" Type="http://schemas.openxmlformats.org/officeDocument/2006/relationships/customXml" Target="../ink/ink959.xml"/><Relationship Id="rId145" Type="http://schemas.openxmlformats.org/officeDocument/2006/relationships/image" Target="../media/image138.png"/><Relationship Id="rId161" Type="http://schemas.openxmlformats.org/officeDocument/2006/relationships/image" Target="../media/image146.png"/><Relationship Id="rId166" Type="http://schemas.openxmlformats.org/officeDocument/2006/relationships/customXml" Target="../ink/ink97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92.xml"/><Relationship Id="rId23" Type="http://schemas.openxmlformats.org/officeDocument/2006/relationships/image" Target="../media/image77.png"/><Relationship Id="rId28" Type="http://schemas.openxmlformats.org/officeDocument/2006/relationships/customXml" Target="../ink/ink903.xml"/><Relationship Id="rId49" Type="http://schemas.openxmlformats.org/officeDocument/2006/relationships/image" Target="../media/image90.png"/><Relationship Id="rId114" Type="http://schemas.openxmlformats.org/officeDocument/2006/relationships/customXml" Target="../ink/ink946.xml"/><Relationship Id="rId119" Type="http://schemas.openxmlformats.org/officeDocument/2006/relationships/image" Target="../media/image125.png"/><Relationship Id="rId44" Type="http://schemas.openxmlformats.org/officeDocument/2006/relationships/customXml" Target="../ink/ink911.xml"/><Relationship Id="rId60" Type="http://schemas.openxmlformats.org/officeDocument/2006/relationships/customXml" Target="../ink/ink919.xml"/><Relationship Id="rId65" Type="http://schemas.openxmlformats.org/officeDocument/2006/relationships/image" Target="../media/image97.png"/><Relationship Id="rId81" Type="http://schemas.openxmlformats.org/officeDocument/2006/relationships/image" Target="../media/image105.png"/><Relationship Id="rId86" Type="http://schemas.openxmlformats.org/officeDocument/2006/relationships/customXml" Target="../ink/ink932.xml"/><Relationship Id="rId130" Type="http://schemas.openxmlformats.org/officeDocument/2006/relationships/customXml" Target="../ink/ink954.xml"/><Relationship Id="rId135" Type="http://schemas.openxmlformats.org/officeDocument/2006/relationships/image" Target="../media/image133.png"/><Relationship Id="rId151" Type="http://schemas.openxmlformats.org/officeDocument/2006/relationships/image" Target="../media/image141.png"/><Relationship Id="rId156" Type="http://schemas.openxmlformats.org/officeDocument/2006/relationships/customXml" Target="../ink/ink967.xml"/><Relationship Id="rId13" Type="http://schemas.openxmlformats.org/officeDocument/2006/relationships/image" Target="../media/image72.png"/><Relationship Id="rId18" Type="http://schemas.openxmlformats.org/officeDocument/2006/relationships/customXml" Target="../ink/ink898.xml"/><Relationship Id="rId39" Type="http://schemas.openxmlformats.org/officeDocument/2006/relationships/image" Target="../media/image85.png"/><Relationship Id="rId109" Type="http://schemas.openxmlformats.org/officeDocument/2006/relationships/image" Target="../media/image120.png"/><Relationship Id="rId34" Type="http://schemas.openxmlformats.org/officeDocument/2006/relationships/customXml" Target="../ink/ink906.xml"/><Relationship Id="rId50" Type="http://schemas.openxmlformats.org/officeDocument/2006/relationships/customXml" Target="../ink/ink914.xml"/><Relationship Id="rId55" Type="http://schemas.openxmlformats.org/officeDocument/2006/relationships/image" Target="../media/image93.png"/><Relationship Id="rId76" Type="http://schemas.openxmlformats.org/officeDocument/2006/relationships/customXml" Target="../ink/ink927.xml"/><Relationship Id="rId97" Type="http://schemas.openxmlformats.org/officeDocument/2006/relationships/image" Target="../media/image114.png"/><Relationship Id="rId104" Type="http://schemas.openxmlformats.org/officeDocument/2006/relationships/customXml" Target="../ink/ink941.xml"/><Relationship Id="rId120" Type="http://schemas.openxmlformats.org/officeDocument/2006/relationships/customXml" Target="../ink/ink949.xml"/><Relationship Id="rId125" Type="http://schemas.openxmlformats.org/officeDocument/2006/relationships/image" Target="../media/image128.png"/><Relationship Id="rId141" Type="http://schemas.openxmlformats.org/officeDocument/2006/relationships/image" Target="../media/image136.png"/><Relationship Id="rId146" Type="http://schemas.openxmlformats.org/officeDocument/2006/relationships/customXml" Target="../ink/ink962.xml"/><Relationship Id="rId167" Type="http://schemas.openxmlformats.org/officeDocument/2006/relationships/image" Target="../media/image149.png"/><Relationship Id="rId7" Type="http://schemas.openxmlformats.org/officeDocument/2006/relationships/image" Target="../media/image69.png"/><Relationship Id="rId71" Type="http://schemas.openxmlformats.org/officeDocument/2006/relationships/image" Target="../media/image100.png"/><Relationship Id="rId92" Type="http://schemas.openxmlformats.org/officeDocument/2006/relationships/customXml" Target="../ink/ink935.xml"/><Relationship Id="rId162" Type="http://schemas.openxmlformats.org/officeDocument/2006/relationships/customXml" Target="../ink/ink970.xml"/><Relationship Id="rId2" Type="http://schemas.openxmlformats.org/officeDocument/2006/relationships/customXml" Target="../ink/ink890.xml"/><Relationship Id="rId29" Type="http://schemas.openxmlformats.org/officeDocument/2006/relationships/image" Target="../media/image80.png"/><Relationship Id="rId24" Type="http://schemas.openxmlformats.org/officeDocument/2006/relationships/customXml" Target="../ink/ink901.xml"/><Relationship Id="rId40" Type="http://schemas.openxmlformats.org/officeDocument/2006/relationships/customXml" Target="../ink/ink909.xml"/><Relationship Id="rId45" Type="http://schemas.openxmlformats.org/officeDocument/2006/relationships/image" Target="../media/image88.png"/><Relationship Id="rId66" Type="http://schemas.openxmlformats.org/officeDocument/2006/relationships/customXml" Target="../ink/ink922.xml"/><Relationship Id="rId87" Type="http://schemas.openxmlformats.org/officeDocument/2006/relationships/image" Target="../media/image108.png"/><Relationship Id="rId110" Type="http://schemas.openxmlformats.org/officeDocument/2006/relationships/customXml" Target="../ink/ink944.xml"/><Relationship Id="rId115" Type="http://schemas.openxmlformats.org/officeDocument/2006/relationships/image" Target="../media/image123.png"/><Relationship Id="rId131" Type="http://schemas.openxmlformats.org/officeDocument/2006/relationships/image" Target="../media/image131.png"/><Relationship Id="rId136" Type="http://schemas.openxmlformats.org/officeDocument/2006/relationships/customXml" Target="../ink/ink957.xml"/><Relationship Id="rId157" Type="http://schemas.openxmlformats.org/officeDocument/2006/relationships/image" Target="../media/image144.png"/><Relationship Id="rId61" Type="http://schemas.openxmlformats.org/officeDocument/2006/relationships/image" Target="../media/image95.png"/><Relationship Id="rId82" Type="http://schemas.openxmlformats.org/officeDocument/2006/relationships/customXml" Target="../ink/ink930.xml"/><Relationship Id="rId152" Type="http://schemas.openxmlformats.org/officeDocument/2006/relationships/customXml" Target="../ink/ink965.xml"/><Relationship Id="rId19" Type="http://schemas.openxmlformats.org/officeDocument/2006/relationships/image" Target="../media/image75.png"/><Relationship Id="rId14" Type="http://schemas.openxmlformats.org/officeDocument/2006/relationships/customXml" Target="../ink/ink896.xml"/><Relationship Id="rId30" Type="http://schemas.openxmlformats.org/officeDocument/2006/relationships/customXml" Target="../ink/ink904.xml"/><Relationship Id="rId35" Type="http://schemas.openxmlformats.org/officeDocument/2006/relationships/image" Target="../media/image83.png"/><Relationship Id="rId56" Type="http://schemas.openxmlformats.org/officeDocument/2006/relationships/customXml" Target="../ink/ink917.xml"/><Relationship Id="rId77" Type="http://schemas.openxmlformats.org/officeDocument/2006/relationships/image" Target="../media/image103.png"/><Relationship Id="rId100" Type="http://schemas.openxmlformats.org/officeDocument/2006/relationships/customXml" Target="../ink/ink939.xml"/><Relationship Id="rId105" Type="http://schemas.openxmlformats.org/officeDocument/2006/relationships/image" Target="../media/image118.png"/><Relationship Id="rId126" Type="http://schemas.openxmlformats.org/officeDocument/2006/relationships/customXml" Target="../ink/ink952.xml"/><Relationship Id="rId147" Type="http://schemas.openxmlformats.org/officeDocument/2006/relationships/image" Target="../media/image139.png"/><Relationship Id="rId168" Type="http://schemas.openxmlformats.org/officeDocument/2006/relationships/customXml" Target="../ink/ink973.xml"/><Relationship Id="rId8" Type="http://schemas.openxmlformats.org/officeDocument/2006/relationships/customXml" Target="../ink/ink893.xml"/><Relationship Id="rId51" Type="http://schemas.openxmlformats.org/officeDocument/2006/relationships/image" Target="../media/image91.png"/><Relationship Id="rId72" Type="http://schemas.openxmlformats.org/officeDocument/2006/relationships/customXml" Target="../ink/ink925.xml"/><Relationship Id="rId93" Type="http://schemas.openxmlformats.org/officeDocument/2006/relationships/image" Target="../media/image112.png"/><Relationship Id="rId98" Type="http://schemas.openxmlformats.org/officeDocument/2006/relationships/customXml" Target="../ink/ink938.xml"/><Relationship Id="rId121" Type="http://schemas.openxmlformats.org/officeDocument/2006/relationships/image" Target="../media/image126.png"/><Relationship Id="rId142" Type="http://schemas.openxmlformats.org/officeDocument/2006/relationships/customXml" Target="../ink/ink960.xml"/><Relationship Id="rId163" Type="http://schemas.openxmlformats.org/officeDocument/2006/relationships/image" Target="../media/image147.png"/><Relationship Id="rId3" Type="http://schemas.openxmlformats.org/officeDocument/2006/relationships/image" Target="../media/image67.png"/><Relationship Id="rId25" Type="http://schemas.openxmlformats.org/officeDocument/2006/relationships/image" Target="../media/image78.png"/><Relationship Id="rId46" Type="http://schemas.openxmlformats.org/officeDocument/2006/relationships/customXml" Target="../ink/ink912.xml"/><Relationship Id="rId67" Type="http://schemas.openxmlformats.org/officeDocument/2006/relationships/image" Target="../media/image98.png"/><Relationship Id="rId116" Type="http://schemas.openxmlformats.org/officeDocument/2006/relationships/customXml" Target="../ink/ink947.xml"/><Relationship Id="rId137" Type="http://schemas.openxmlformats.org/officeDocument/2006/relationships/image" Target="../media/image134.png"/><Relationship Id="rId158" Type="http://schemas.openxmlformats.org/officeDocument/2006/relationships/customXml" Target="../ink/ink968.xml"/><Relationship Id="rId20" Type="http://schemas.openxmlformats.org/officeDocument/2006/relationships/customXml" Target="../ink/ink899.xml"/><Relationship Id="rId41" Type="http://schemas.openxmlformats.org/officeDocument/2006/relationships/image" Target="../media/image86.png"/><Relationship Id="rId62" Type="http://schemas.openxmlformats.org/officeDocument/2006/relationships/customXml" Target="../ink/ink920.xml"/><Relationship Id="rId83" Type="http://schemas.openxmlformats.org/officeDocument/2006/relationships/image" Target="../media/image106.png"/><Relationship Id="rId88" Type="http://schemas.openxmlformats.org/officeDocument/2006/relationships/customXml" Target="../ink/ink933.xml"/><Relationship Id="rId111" Type="http://schemas.openxmlformats.org/officeDocument/2006/relationships/image" Target="../media/image121.png"/><Relationship Id="rId132" Type="http://schemas.openxmlformats.org/officeDocument/2006/relationships/customXml" Target="../ink/ink955.xml"/><Relationship Id="rId153" Type="http://schemas.openxmlformats.org/officeDocument/2006/relationships/image" Target="../media/image142.png"/><Relationship Id="rId15" Type="http://schemas.openxmlformats.org/officeDocument/2006/relationships/image" Target="../media/image73.png"/><Relationship Id="rId36" Type="http://schemas.openxmlformats.org/officeDocument/2006/relationships/customXml" Target="../ink/ink907.xml"/><Relationship Id="rId57" Type="http://schemas.openxmlformats.org/officeDocument/2006/relationships/image" Target="../media/image110.png"/><Relationship Id="rId106" Type="http://schemas.openxmlformats.org/officeDocument/2006/relationships/customXml" Target="../ink/ink942.xml"/><Relationship Id="rId127" Type="http://schemas.openxmlformats.org/officeDocument/2006/relationships/image" Target="../media/image129.png"/><Relationship Id="rId10" Type="http://schemas.openxmlformats.org/officeDocument/2006/relationships/customXml" Target="../ink/ink894.xml"/><Relationship Id="rId31" Type="http://schemas.openxmlformats.org/officeDocument/2006/relationships/image" Target="../media/image81.png"/><Relationship Id="rId52" Type="http://schemas.openxmlformats.org/officeDocument/2006/relationships/customXml" Target="../ink/ink915.xml"/><Relationship Id="rId73" Type="http://schemas.openxmlformats.org/officeDocument/2006/relationships/image" Target="../media/image101.png"/><Relationship Id="rId78" Type="http://schemas.openxmlformats.org/officeDocument/2006/relationships/customXml" Target="../ink/ink928.xml"/><Relationship Id="rId94" Type="http://schemas.openxmlformats.org/officeDocument/2006/relationships/customXml" Target="../ink/ink936.xml"/><Relationship Id="rId99" Type="http://schemas.openxmlformats.org/officeDocument/2006/relationships/image" Target="../media/image115.png"/><Relationship Id="rId101" Type="http://schemas.openxmlformats.org/officeDocument/2006/relationships/image" Target="../media/image116.png"/><Relationship Id="rId122" Type="http://schemas.openxmlformats.org/officeDocument/2006/relationships/customXml" Target="../ink/ink950.xml"/><Relationship Id="rId143" Type="http://schemas.openxmlformats.org/officeDocument/2006/relationships/image" Target="../media/image137.png"/><Relationship Id="rId148" Type="http://schemas.openxmlformats.org/officeDocument/2006/relationships/customXml" Target="../ink/ink963.xml"/><Relationship Id="rId164" Type="http://schemas.openxmlformats.org/officeDocument/2006/relationships/customXml" Target="../ink/ink971.xml"/><Relationship Id="rId169" Type="http://schemas.openxmlformats.org/officeDocument/2006/relationships/image" Target="../media/image150.png"/><Relationship Id="rId4" Type="http://schemas.openxmlformats.org/officeDocument/2006/relationships/customXml" Target="../ink/ink891.xml"/><Relationship Id="rId9" Type="http://schemas.openxmlformats.org/officeDocument/2006/relationships/image" Target="../media/image70.png"/><Relationship Id="rId26" Type="http://schemas.openxmlformats.org/officeDocument/2006/relationships/customXml" Target="../ink/ink902.xml"/><Relationship Id="rId47" Type="http://schemas.openxmlformats.org/officeDocument/2006/relationships/image" Target="../media/image89.png"/><Relationship Id="rId68" Type="http://schemas.openxmlformats.org/officeDocument/2006/relationships/customXml" Target="../ink/ink923.xml"/><Relationship Id="rId89" Type="http://schemas.openxmlformats.org/officeDocument/2006/relationships/image" Target="../media/image109.png"/><Relationship Id="rId112" Type="http://schemas.openxmlformats.org/officeDocument/2006/relationships/customXml" Target="../ink/ink945.xml"/><Relationship Id="rId133" Type="http://schemas.openxmlformats.org/officeDocument/2006/relationships/image" Target="../media/image132.png"/><Relationship Id="rId154" Type="http://schemas.openxmlformats.org/officeDocument/2006/relationships/customXml" Target="../ink/ink966.xml"/><Relationship Id="rId16" Type="http://schemas.openxmlformats.org/officeDocument/2006/relationships/customXml" Target="../ink/ink897.xml"/><Relationship Id="rId37" Type="http://schemas.openxmlformats.org/officeDocument/2006/relationships/image" Target="../media/image84.png"/><Relationship Id="rId58" Type="http://schemas.openxmlformats.org/officeDocument/2006/relationships/customXml" Target="../ink/ink918.xml"/><Relationship Id="rId79" Type="http://schemas.openxmlformats.org/officeDocument/2006/relationships/image" Target="../media/image104.png"/><Relationship Id="rId102" Type="http://schemas.openxmlformats.org/officeDocument/2006/relationships/customXml" Target="../ink/ink940.xml"/><Relationship Id="rId123" Type="http://schemas.openxmlformats.org/officeDocument/2006/relationships/image" Target="../media/image127.png"/><Relationship Id="rId144" Type="http://schemas.openxmlformats.org/officeDocument/2006/relationships/customXml" Target="../ink/ink961.xml"/><Relationship Id="rId90" Type="http://schemas.openxmlformats.org/officeDocument/2006/relationships/customXml" Target="../ink/ink934.xml"/><Relationship Id="rId165" Type="http://schemas.openxmlformats.org/officeDocument/2006/relationships/image" Target="../media/image148.png"/><Relationship Id="rId27" Type="http://schemas.openxmlformats.org/officeDocument/2006/relationships/image" Target="../media/image79.png"/><Relationship Id="rId48" Type="http://schemas.openxmlformats.org/officeDocument/2006/relationships/customXml" Target="../ink/ink913.xml"/><Relationship Id="rId69" Type="http://schemas.openxmlformats.org/officeDocument/2006/relationships/image" Target="../media/image99.png"/><Relationship Id="rId113" Type="http://schemas.openxmlformats.org/officeDocument/2006/relationships/image" Target="../media/image122.png"/><Relationship Id="rId134" Type="http://schemas.openxmlformats.org/officeDocument/2006/relationships/customXml" Target="../ink/ink956.xml"/><Relationship Id="rId80" Type="http://schemas.openxmlformats.org/officeDocument/2006/relationships/customXml" Target="../ink/ink929.xml"/><Relationship Id="rId155" Type="http://schemas.openxmlformats.org/officeDocument/2006/relationships/image" Target="../media/image143.png"/><Relationship Id="rId17" Type="http://schemas.openxmlformats.org/officeDocument/2006/relationships/image" Target="../media/image74.png"/><Relationship Id="rId38" Type="http://schemas.openxmlformats.org/officeDocument/2006/relationships/customXml" Target="../ink/ink908.xml"/><Relationship Id="rId59" Type="http://schemas.openxmlformats.org/officeDocument/2006/relationships/image" Target="../media/image94.png"/><Relationship Id="rId103" Type="http://schemas.openxmlformats.org/officeDocument/2006/relationships/image" Target="../media/image117.png"/><Relationship Id="rId124" Type="http://schemas.openxmlformats.org/officeDocument/2006/relationships/customXml" Target="../ink/ink951.xml"/></Relationships>
</file>

<file path=ppt/slides/_rels/slide3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87.xml"/><Relationship Id="rId21" Type="http://schemas.openxmlformats.org/officeDocument/2006/relationships/image" Target="../media/image76.png"/><Relationship Id="rId42" Type="http://schemas.openxmlformats.org/officeDocument/2006/relationships/customXml" Target="../ink/ink995.xml"/><Relationship Id="rId47" Type="http://schemas.openxmlformats.org/officeDocument/2006/relationships/image" Target="../media/image89.png"/><Relationship Id="rId63" Type="http://schemas.openxmlformats.org/officeDocument/2006/relationships/image" Target="../media/image96.png"/><Relationship Id="rId68" Type="http://schemas.openxmlformats.org/officeDocument/2006/relationships/customXml" Target="../ink/ink1008.xml"/><Relationship Id="rId84" Type="http://schemas.openxmlformats.org/officeDocument/2006/relationships/customXml" Target="../ink/ink1016.xml"/><Relationship Id="rId89" Type="http://schemas.openxmlformats.org/officeDocument/2006/relationships/image" Target="../media/image109.png"/><Relationship Id="rId16" Type="http://schemas.openxmlformats.org/officeDocument/2006/relationships/customXml" Target="../ink/ink982.xml"/><Relationship Id="rId11" Type="http://schemas.openxmlformats.org/officeDocument/2006/relationships/image" Target="../media/image71.png"/><Relationship Id="rId32" Type="http://schemas.openxmlformats.org/officeDocument/2006/relationships/customXml" Target="../ink/ink990.xml"/><Relationship Id="rId37" Type="http://schemas.openxmlformats.org/officeDocument/2006/relationships/image" Target="../media/image84.png"/><Relationship Id="rId53" Type="http://schemas.openxmlformats.org/officeDocument/2006/relationships/image" Target="../media/image92.png"/><Relationship Id="rId58" Type="http://schemas.openxmlformats.org/officeDocument/2006/relationships/customXml" Target="../ink/ink1003.xml"/><Relationship Id="rId74" Type="http://schemas.openxmlformats.org/officeDocument/2006/relationships/customXml" Target="../ink/ink1011.xml"/><Relationship Id="rId79" Type="http://schemas.openxmlformats.org/officeDocument/2006/relationships/image" Target="../media/image104.png"/><Relationship Id="rId5" Type="http://schemas.openxmlformats.org/officeDocument/2006/relationships/image" Target="../media/image68.png"/><Relationship Id="rId90" Type="http://schemas.openxmlformats.org/officeDocument/2006/relationships/customXml" Target="../ink/ink1019.xml"/><Relationship Id="rId14" Type="http://schemas.openxmlformats.org/officeDocument/2006/relationships/customXml" Target="../ink/ink981.xml"/><Relationship Id="rId22" Type="http://schemas.openxmlformats.org/officeDocument/2006/relationships/customXml" Target="../ink/ink985.xml"/><Relationship Id="rId27" Type="http://schemas.openxmlformats.org/officeDocument/2006/relationships/image" Target="../media/image79.png"/><Relationship Id="rId30" Type="http://schemas.openxmlformats.org/officeDocument/2006/relationships/customXml" Target="../ink/ink989.xml"/><Relationship Id="rId35" Type="http://schemas.openxmlformats.org/officeDocument/2006/relationships/image" Target="../media/image83.png"/><Relationship Id="rId43" Type="http://schemas.openxmlformats.org/officeDocument/2006/relationships/image" Target="../media/image87.png"/><Relationship Id="rId48" Type="http://schemas.openxmlformats.org/officeDocument/2006/relationships/customXml" Target="../ink/ink998.xml"/><Relationship Id="rId56" Type="http://schemas.openxmlformats.org/officeDocument/2006/relationships/customXml" Target="../ink/ink1002.xml"/><Relationship Id="rId64" Type="http://schemas.openxmlformats.org/officeDocument/2006/relationships/customXml" Target="../ink/ink1006.xml"/><Relationship Id="rId69" Type="http://schemas.openxmlformats.org/officeDocument/2006/relationships/image" Target="../media/image99.png"/><Relationship Id="rId77" Type="http://schemas.openxmlformats.org/officeDocument/2006/relationships/image" Target="../media/image103.png"/><Relationship Id="rId8" Type="http://schemas.openxmlformats.org/officeDocument/2006/relationships/customXml" Target="../ink/ink978.xml"/><Relationship Id="rId51" Type="http://schemas.openxmlformats.org/officeDocument/2006/relationships/image" Target="../media/image91.png"/><Relationship Id="rId72" Type="http://schemas.openxmlformats.org/officeDocument/2006/relationships/customXml" Target="../ink/ink1010.xml"/><Relationship Id="rId80" Type="http://schemas.openxmlformats.org/officeDocument/2006/relationships/customXml" Target="../ink/ink1014.xml"/><Relationship Id="rId85" Type="http://schemas.openxmlformats.org/officeDocument/2006/relationships/image" Target="../media/image107.png"/><Relationship Id="rId3" Type="http://schemas.openxmlformats.org/officeDocument/2006/relationships/image" Target="../media/image67.png"/><Relationship Id="rId12" Type="http://schemas.openxmlformats.org/officeDocument/2006/relationships/customXml" Target="../ink/ink980.xml"/><Relationship Id="rId17" Type="http://schemas.openxmlformats.org/officeDocument/2006/relationships/image" Target="../media/image74.png"/><Relationship Id="rId25" Type="http://schemas.openxmlformats.org/officeDocument/2006/relationships/image" Target="../media/image78.png"/><Relationship Id="rId33" Type="http://schemas.openxmlformats.org/officeDocument/2006/relationships/image" Target="../media/image82.png"/><Relationship Id="rId38" Type="http://schemas.openxmlformats.org/officeDocument/2006/relationships/customXml" Target="../ink/ink993.xml"/><Relationship Id="rId46" Type="http://schemas.openxmlformats.org/officeDocument/2006/relationships/customXml" Target="../ink/ink997.xml"/><Relationship Id="rId59" Type="http://schemas.openxmlformats.org/officeDocument/2006/relationships/image" Target="../media/image94.png"/><Relationship Id="rId67" Type="http://schemas.openxmlformats.org/officeDocument/2006/relationships/image" Target="../media/image98.png"/><Relationship Id="rId20" Type="http://schemas.openxmlformats.org/officeDocument/2006/relationships/customXml" Target="../ink/ink984.xml"/><Relationship Id="rId41" Type="http://schemas.openxmlformats.org/officeDocument/2006/relationships/image" Target="../media/image86.png"/><Relationship Id="rId54" Type="http://schemas.openxmlformats.org/officeDocument/2006/relationships/customXml" Target="../ink/ink1001.xml"/><Relationship Id="rId62" Type="http://schemas.openxmlformats.org/officeDocument/2006/relationships/customXml" Target="../ink/ink1005.xml"/><Relationship Id="rId70" Type="http://schemas.openxmlformats.org/officeDocument/2006/relationships/customXml" Target="../ink/ink1009.xml"/><Relationship Id="rId75" Type="http://schemas.openxmlformats.org/officeDocument/2006/relationships/image" Target="../media/image102.png"/><Relationship Id="rId83" Type="http://schemas.openxmlformats.org/officeDocument/2006/relationships/image" Target="../media/image106.png"/><Relationship Id="rId88" Type="http://schemas.openxmlformats.org/officeDocument/2006/relationships/customXml" Target="../ink/ink1018.xml"/><Relationship Id="rId91" Type="http://schemas.openxmlformats.org/officeDocument/2006/relationships/image" Target="../media/image15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77.xml"/><Relationship Id="rId15" Type="http://schemas.openxmlformats.org/officeDocument/2006/relationships/image" Target="../media/image73.png"/><Relationship Id="rId23" Type="http://schemas.openxmlformats.org/officeDocument/2006/relationships/image" Target="../media/image77.png"/><Relationship Id="rId28" Type="http://schemas.openxmlformats.org/officeDocument/2006/relationships/customXml" Target="../ink/ink988.xml"/><Relationship Id="rId36" Type="http://schemas.openxmlformats.org/officeDocument/2006/relationships/customXml" Target="../ink/ink992.xml"/><Relationship Id="rId49" Type="http://schemas.openxmlformats.org/officeDocument/2006/relationships/image" Target="../media/image90.png"/><Relationship Id="rId57" Type="http://schemas.openxmlformats.org/officeDocument/2006/relationships/image" Target="../media/image110.png"/><Relationship Id="rId10" Type="http://schemas.openxmlformats.org/officeDocument/2006/relationships/customXml" Target="../ink/ink979.xml"/><Relationship Id="rId31" Type="http://schemas.openxmlformats.org/officeDocument/2006/relationships/image" Target="../media/image81.png"/><Relationship Id="rId44" Type="http://schemas.openxmlformats.org/officeDocument/2006/relationships/customXml" Target="../ink/ink996.xml"/><Relationship Id="rId52" Type="http://schemas.openxmlformats.org/officeDocument/2006/relationships/customXml" Target="../ink/ink1000.xml"/><Relationship Id="rId60" Type="http://schemas.openxmlformats.org/officeDocument/2006/relationships/customXml" Target="../ink/ink1004.xml"/><Relationship Id="rId65" Type="http://schemas.openxmlformats.org/officeDocument/2006/relationships/image" Target="../media/image97.png"/><Relationship Id="rId73" Type="http://schemas.openxmlformats.org/officeDocument/2006/relationships/image" Target="../media/image101.png"/><Relationship Id="rId78" Type="http://schemas.openxmlformats.org/officeDocument/2006/relationships/customXml" Target="../ink/ink1013.xml"/><Relationship Id="rId81" Type="http://schemas.openxmlformats.org/officeDocument/2006/relationships/image" Target="../media/image105.png"/><Relationship Id="rId86" Type="http://schemas.openxmlformats.org/officeDocument/2006/relationships/customXml" Target="../ink/ink1017.xml"/><Relationship Id="rId4" Type="http://schemas.openxmlformats.org/officeDocument/2006/relationships/customXml" Target="../ink/ink976.xml"/><Relationship Id="rId9" Type="http://schemas.openxmlformats.org/officeDocument/2006/relationships/image" Target="../media/image70.png"/><Relationship Id="rId13" Type="http://schemas.openxmlformats.org/officeDocument/2006/relationships/image" Target="../media/image72.png"/><Relationship Id="rId18" Type="http://schemas.openxmlformats.org/officeDocument/2006/relationships/customXml" Target="../ink/ink983.xml"/><Relationship Id="rId39" Type="http://schemas.openxmlformats.org/officeDocument/2006/relationships/image" Target="../media/image85.png"/><Relationship Id="rId34" Type="http://schemas.openxmlformats.org/officeDocument/2006/relationships/customXml" Target="../ink/ink991.xml"/><Relationship Id="rId50" Type="http://schemas.openxmlformats.org/officeDocument/2006/relationships/customXml" Target="../ink/ink999.xml"/><Relationship Id="rId55" Type="http://schemas.openxmlformats.org/officeDocument/2006/relationships/image" Target="../media/image93.png"/><Relationship Id="rId76" Type="http://schemas.openxmlformats.org/officeDocument/2006/relationships/customXml" Target="../ink/ink1012.xml"/><Relationship Id="rId7" Type="http://schemas.openxmlformats.org/officeDocument/2006/relationships/image" Target="../media/image69.png"/><Relationship Id="rId71" Type="http://schemas.openxmlformats.org/officeDocument/2006/relationships/image" Target="../media/image100.png"/><Relationship Id="rId2" Type="http://schemas.openxmlformats.org/officeDocument/2006/relationships/customXml" Target="../ink/ink975.xml"/><Relationship Id="rId29" Type="http://schemas.openxmlformats.org/officeDocument/2006/relationships/image" Target="../media/image80.png"/><Relationship Id="rId24" Type="http://schemas.openxmlformats.org/officeDocument/2006/relationships/customXml" Target="../ink/ink986.xml"/><Relationship Id="rId40" Type="http://schemas.openxmlformats.org/officeDocument/2006/relationships/customXml" Target="../ink/ink994.xml"/><Relationship Id="rId45" Type="http://schemas.openxmlformats.org/officeDocument/2006/relationships/image" Target="../media/image88.png"/><Relationship Id="rId66" Type="http://schemas.openxmlformats.org/officeDocument/2006/relationships/customXml" Target="../ink/ink1007.xml"/><Relationship Id="rId87" Type="http://schemas.openxmlformats.org/officeDocument/2006/relationships/image" Target="../media/image108.png"/><Relationship Id="rId61" Type="http://schemas.openxmlformats.org/officeDocument/2006/relationships/image" Target="../media/image95.png"/><Relationship Id="rId82" Type="http://schemas.openxmlformats.org/officeDocument/2006/relationships/customXml" Target="../ink/ink1015.xml"/><Relationship Id="rId19" Type="http://schemas.openxmlformats.org/officeDocument/2006/relationships/image" Target="../media/image75.png"/></Relationships>
</file>

<file path=ppt/slides/_rels/slide3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032.xml"/><Relationship Id="rId117" Type="http://schemas.openxmlformats.org/officeDocument/2006/relationships/image" Target="../media/image158.png"/><Relationship Id="rId21" Type="http://schemas.openxmlformats.org/officeDocument/2006/relationships/image" Target="../media/image76.png"/><Relationship Id="rId42" Type="http://schemas.openxmlformats.org/officeDocument/2006/relationships/customXml" Target="../ink/ink1040.xml"/><Relationship Id="rId47" Type="http://schemas.openxmlformats.org/officeDocument/2006/relationships/image" Target="../media/image89.png"/><Relationship Id="rId63" Type="http://schemas.openxmlformats.org/officeDocument/2006/relationships/image" Target="../media/image96.png"/><Relationship Id="rId68" Type="http://schemas.openxmlformats.org/officeDocument/2006/relationships/customXml" Target="../ink/ink1053.xml"/><Relationship Id="rId84" Type="http://schemas.openxmlformats.org/officeDocument/2006/relationships/customXml" Target="../ink/ink1061.xml"/><Relationship Id="rId89" Type="http://schemas.openxmlformats.org/officeDocument/2006/relationships/image" Target="../media/image109.png"/><Relationship Id="rId112" Type="http://schemas.openxmlformats.org/officeDocument/2006/relationships/customXml" Target="../ink/ink1075.xml"/><Relationship Id="rId16" Type="http://schemas.openxmlformats.org/officeDocument/2006/relationships/customXml" Target="../ink/ink1027.xml"/><Relationship Id="rId107" Type="http://schemas.openxmlformats.org/officeDocument/2006/relationships/image" Target="../media/image152.png"/><Relationship Id="rId11" Type="http://schemas.openxmlformats.org/officeDocument/2006/relationships/image" Target="../media/image71.png"/><Relationship Id="rId32" Type="http://schemas.openxmlformats.org/officeDocument/2006/relationships/customXml" Target="../ink/ink1035.xml"/><Relationship Id="rId37" Type="http://schemas.openxmlformats.org/officeDocument/2006/relationships/image" Target="../media/image84.png"/><Relationship Id="rId53" Type="http://schemas.openxmlformats.org/officeDocument/2006/relationships/image" Target="../media/image92.png"/><Relationship Id="rId58" Type="http://schemas.openxmlformats.org/officeDocument/2006/relationships/customXml" Target="../ink/ink1048.xml"/><Relationship Id="rId74" Type="http://schemas.openxmlformats.org/officeDocument/2006/relationships/customXml" Target="../ink/ink1056.xml"/><Relationship Id="rId79" Type="http://schemas.openxmlformats.org/officeDocument/2006/relationships/image" Target="../media/image104.png"/><Relationship Id="rId102" Type="http://schemas.openxmlformats.org/officeDocument/2006/relationships/customXml" Target="../ink/ink1070.xml"/><Relationship Id="rId5" Type="http://schemas.openxmlformats.org/officeDocument/2006/relationships/image" Target="../media/image68.png"/><Relationship Id="rId90" Type="http://schemas.openxmlformats.org/officeDocument/2006/relationships/customXml" Target="../ink/ink1064.xml"/><Relationship Id="rId95" Type="http://schemas.openxmlformats.org/officeDocument/2006/relationships/image" Target="../media/image113.png"/><Relationship Id="rId22" Type="http://schemas.openxmlformats.org/officeDocument/2006/relationships/customXml" Target="../ink/ink1030.xml"/><Relationship Id="rId27" Type="http://schemas.openxmlformats.org/officeDocument/2006/relationships/image" Target="../media/image79.png"/><Relationship Id="rId43" Type="http://schemas.openxmlformats.org/officeDocument/2006/relationships/image" Target="../media/image87.png"/><Relationship Id="rId48" Type="http://schemas.openxmlformats.org/officeDocument/2006/relationships/customXml" Target="../ink/ink1043.xml"/><Relationship Id="rId64" Type="http://schemas.openxmlformats.org/officeDocument/2006/relationships/customXml" Target="../ink/ink1051.xml"/><Relationship Id="rId69" Type="http://schemas.openxmlformats.org/officeDocument/2006/relationships/image" Target="../media/image99.png"/><Relationship Id="rId113" Type="http://schemas.openxmlformats.org/officeDocument/2006/relationships/image" Target="../media/image156.png"/><Relationship Id="rId118" Type="http://schemas.openxmlformats.org/officeDocument/2006/relationships/customXml" Target="../ink/ink1078.xml"/><Relationship Id="rId80" Type="http://schemas.openxmlformats.org/officeDocument/2006/relationships/customXml" Target="../ink/ink1059.xml"/><Relationship Id="rId85" Type="http://schemas.openxmlformats.org/officeDocument/2006/relationships/image" Target="../media/image107.png"/><Relationship Id="rId12" Type="http://schemas.openxmlformats.org/officeDocument/2006/relationships/customXml" Target="../ink/ink1025.xml"/><Relationship Id="rId17" Type="http://schemas.openxmlformats.org/officeDocument/2006/relationships/image" Target="../media/image74.png"/><Relationship Id="rId33" Type="http://schemas.openxmlformats.org/officeDocument/2006/relationships/image" Target="../media/image82.png"/><Relationship Id="rId38" Type="http://schemas.openxmlformats.org/officeDocument/2006/relationships/customXml" Target="../ink/ink1038.xml"/><Relationship Id="rId59" Type="http://schemas.openxmlformats.org/officeDocument/2006/relationships/image" Target="../media/image94.png"/><Relationship Id="rId103" Type="http://schemas.openxmlformats.org/officeDocument/2006/relationships/image" Target="../media/image117.png"/><Relationship Id="rId108" Type="http://schemas.openxmlformats.org/officeDocument/2006/relationships/customXml" Target="../ink/ink1073.xml"/><Relationship Id="rId54" Type="http://schemas.openxmlformats.org/officeDocument/2006/relationships/customXml" Target="../ink/ink1046.xml"/><Relationship Id="rId70" Type="http://schemas.openxmlformats.org/officeDocument/2006/relationships/customXml" Target="../ink/ink1054.xml"/><Relationship Id="rId75" Type="http://schemas.openxmlformats.org/officeDocument/2006/relationships/image" Target="../media/image102.png"/><Relationship Id="rId91" Type="http://schemas.openxmlformats.org/officeDocument/2006/relationships/image" Target="../media/image111.png"/><Relationship Id="rId96" Type="http://schemas.openxmlformats.org/officeDocument/2006/relationships/customXml" Target="../ink/ink106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22.xml"/><Relationship Id="rId23" Type="http://schemas.openxmlformats.org/officeDocument/2006/relationships/image" Target="../media/image77.png"/><Relationship Id="rId28" Type="http://schemas.openxmlformats.org/officeDocument/2006/relationships/customXml" Target="../ink/ink1033.xml"/><Relationship Id="rId49" Type="http://schemas.openxmlformats.org/officeDocument/2006/relationships/image" Target="../media/image90.png"/><Relationship Id="rId114" Type="http://schemas.openxmlformats.org/officeDocument/2006/relationships/customXml" Target="../ink/ink1076.xml"/><Relationship Id="rId119" Type="http://schemas.openxmlformats.org/officeDocument/2006/relationships/image" Target="../media/image159.png"/><Relationship Id="rId44" Type="http://schemas.openxmlformats.org/officeDocument/2006/relationships/customXml" Target="../ink/ink1041.xml"/><Relationship Id="rId60" Type="http://schemas.openxmlformats.org/officeDocument/2006/relationships/customXml" Target="../ink/ink1049.xml"/><Relationship Id="rId65" Type="http://schemas.openxmlformats.org/officeDocument/2006/relationships/image" Target="../media/image97.png"/><Relationship Id="rId81" Type="http://schemas.openxmlformats.org/officeDocument/2006/relationships/image" Target="../media/image105.png"/><Relationship Id="rId86" Type="http://schemas.openxmlformats.org/officeDocument/2006/relationships/customXml" Target="../ink/ink1062.xml"/><Relationship Id="rId4" Type="http://schemas.openxmlformats.org/officeDocument/2006/relationships/customXml" Target="../ink/ink1021.xml"/><Relationship Id="rId9" Type="http://schemas.openxmlformats.org/officeDocument/2006/relationships/image" Target="../media/image70.png"/><Relationship Id="rId13" Type="http://schemas.openxmlformats.org/officeDocument/2006/relationships/image" Target="../media/image72.png"/><Relationship Id="rId18" Type="http://schemas.openxmlformats.org/officeDocument/2006/relationships/customXml" Target="../ink/ink1028.xml"/><Relationship Id="rId39" Type="http://schemas.openxmlformats.org/officeDocument/2006/relationships/image" Target="../media/image85.png"/><Relationship Id="rId109" Type="http://schemas.openxmlformats.org/officeDocument/2006/relationships/image" Target="../media/image154.png"/><Relationship Id="rId34" Type="http://schemas.openxmlformats.org/officeDocument/2006/relationships/customXml" Target="../ink/ink1036.xml"/><Relationship Id="rId50" Type="http://schemas.openxmlformats.org/officeDocument/2006/relationships/customXml" Target="../ink/ink1044.xml"/><Relationship Id="rId55" Type="http://schemas.openxmlformats.org/officeDocument/2006/relationships/image" Target="../media/image93.png"/><Relationship Id="rId76" Type="http://schemas.openxmlformats.org/officeDocument/2006/relationships/customXml" Target="../ink/ink1057.xml"/><Relationship Id="rId97" Type="http://schemas.openxmlformats.org/officeDocument/2006/relationships/image" Target="../media/image114.png"/><Relationship Id="rId104" Type="http://schemas.openxmlformats.org/officeDocument/2006/relationships/customXml" Target="../ink/ink1071.xml"/><Relationship Id="rId120" Type="http://schemas.openxmlformats.org/officeDocument/2006/relationships/customXml" Target="../ink/ink1079.xml"/><Relationship Id="rId7" Type="http://schemas.openxmlformats.org/officeDocument/2006/relationships/image" Target="../media/image69.png"/><Relationship Id="rId71" Type="http://schemas.openxmlformats.org/officeDocument/2006/relationships/image" Target="../media/image100.png"/><Relationship Id="rId92" Type="http://schemas.openxmlformats.org/officeDocument/2006/relationships/customXml" Target="../ink/ink1065.xml"/><Relationship Id="rId2" Type="http://schemas.openxmlformats.org/officeDocument/2006/relationships/customXml" Target="../ink/ink1020.xml"/><Relationship Id="rId29" Type="http://schemas.openxmlformats.org/officeDocument/2006/relationships/image" Target="../media/image80.png"/><Relationship Id="rId24" Type="http://schemas.openxmlformats.org/officeDocument/2006/relationships/customXml" Target="../ink/ink1031.xml"/><Relationship Id="rId40" Type="http://schemas.openxmlformats.org/officeDocument/2006/relationships/customXml" Target="../ink/ink1039.xml"/><Relationship Id="rId45" Type="http://schemas.openxmlformats.org/officeDocument/2006/relationships/image" Target="../media/image88.png"/><Relationship Id="rId66" Type="http://schemas.openxmlformats.org/officeDocument/2006/relationships/customXml" Target="../ink/ink1052.xml"/><Relationship Id="rId87" Type="http://schemas.openxmlformats.org/officeDocument/2006/relationships/image" Target="../media/image108.png"/><Relationship Id="rId110" Type="http://schemas.openxmlformats.org/officeDocument/2006/relationships/customXml" Target="../ink/ink1074.xml"/><Relationship Id="rId115" Type="http://schemas.openxmlformats.org/officeDocument/2006/relationships/image" Target="../media/image157.png"/><Relationship Id="rId61" Type="http://schemas.openxmlformats.org/officeDocument/2006/relationships/image" Target="../media/image95.png"/><Relationship Id="rId82" Type="http://schemas.openxmlformats.org/officeDocument/2006/relationships/customXml" Target="../ink/ink1060.xml"/><Relationship Id="rId19" Type="http://schemas.openxmlformats.org/officeDocument/2006/relationships/image" Target="../media/image75.png"/><Relationship Id="rId14" Type="http://schemas.openxmlformats.org/officeDocument/2006/relationships/customXml" Target="../ink/ink1026.xml"/><Relationship Id="rId30" Type="http://schemas.openxmlformats.org/officeDocument/2006/relationships/customXml" Target="../ink/ink1034.xml"/><Relationship Id="rId35" Type="http://schemas.openxmlformats.org/officeDocument/2006/relationships/image" Target="../media/image83.png"/><Relationship Id="rId56" Type="http://schemas.openxmlformats.org/officeDocument/2006/relationships/customXml" Target="../ink/ink1047.xml"/><Relationship Id="rId77" Type="http://schemas.openxmlformats.org/officeDocument/2006/relationships/image" Target="../media/image103.png"/><Relationship Id="rId100" Type="http://schemas.openxmlformats.org/officeDocument/2006/relationships/customXml" Target="../ink/ink1069.xml"/><Relationship Id="rId105" Type="http://schemas.openxmlformats.org/officeDocument/2006/relationships/image" Target="../media/image153.png"/><Relationship Id="rId8" Type="http://schemas.openxmlformats.org/officeDocument/2006/relationships/customXml" Target="../ink/ink1023.xml"/><Relationship Id="rId51" Type="http://schemas.openxmlformats.org/officeDocument/2006/relationships/image" Target="../media/image91.png"/><Relationship Id="rId72" Type="http://schemas.openxmlformats.org/officeDocument/2006/relationships/customXml" Target="../ink/ink1055.xml"/><Relationship Id="rId93" Type="http://schemas.openxmlformats.org/officeDocument/2006/relationships/image" Target="../media/image112.png"/><Relationship Id="rId98" Type="http://schemas.openxmlformats.org/officeDocument/2006/relationships/customXml" Target="../ink/ink1068.xml"/><Relationship Id="rId121" Type="http://schemas.openxmlformats.org/officeDocument/2006/relationships/image" Target="../media/image160.png"/><Relationship Id="rId3" Type="http://schemas.openxmlformats.org/officeDocument/2006/relationships/image" Target="../media/image67.png"/><Relationship Id="rId25" Type="http://schemas.openxmlformats.org/officeDocument/2006/relationships/image" Target="../media/image78.png"/><Relationship Id="rId46" Type="http://schemas.openxmlformats.org/officeDocument/2006/relationships/customXml" Target="../ink/ink1042.xml"/><Relationship Id="rId67" Type="http://schemas.openxmlformats.org/officeDocument/2006/relationships/image" Target="../media/image98.png"/><Relationship Id="rId116" Type="http://schemas.openxmlformats.org/officeDocument/2006/relationships/customXml" Target="../ink/ink1077.xml"/><Relationship Id="rId20" Type="http://schemas.openxmlformats.org/officeDocument/2006/relationships/customXml" Target="../ink/ink1029.xml"/><Relationship Id="rId41" Type="http://schemas.openxmlformats.org/officeDocument/2006/relationships/image" Target="../media/image86.png"/><Relationship Id="rId62" Type="http://schemas.openxmlformats.org/officeDocument/2006/relationships/customXml" Target="../ink/ink1050.xml"/><Relationship Id="rId83" Type="http://schemas.openxmlformats.org/officeDocument/2006/relationships/image" Target="../media/image106.png"/><Relationship Id="rId88" Type="http://schemas.openxmlformats.org/officeDocument/2006/relationships/customXml" Target="../ink/ink1063.xml"/><Relationship Id="rId111" Type="http://schemas.openxmlformats.org/officeDocument/2006/relationships/image" Target="../media/image155.png"/><Relationship Id="rId15" Type="http://schemas.openxmlformats.org/officeDocument/2006/relationships/image" Target="../media/image73.png"/><Relationship Id="rId36" Type="http://schemas.openxmlformats.org/officeDocument/2006/relationships/customXml" Target="../ink/ink1037.xml"/><Relationship Id="rId57" Type="http://schemas.openxmlformats.org/officeDocument/2006/relationships/image" Target="../media/image110.png"/><Relationship Id="rId106" Type="http://schemas.openxmlformats.org/officeDocument/2006/relationships/customXml" Target="../ink/ink1072.xml"/><Relationship Id="rId10" Type="http://schemas.openxmlformats.org/officeDocument/2006/relationships/customXml" Target="../ink/ink1024.xml"/><Relationship Id="rId31" Type="http://schemas.openxmlformats.org/officeDocument/2006/relationships/image" Target="../media/image81.png"/><Relationship Id="rId52" Type="http://schemas.openxmlformats.org/officeDocument/2006/relationships/customXml" Target="../ink/ink1045.xml"/><Relationship Id="rId73" Type="http://schemas.openxmlformats.org/officeDocument/2006/relationships/image" Target="../media/image101.png"/><Relationship Id="rId78" Type="http://schemas.openxmlformats.org/officeDocument/2006/relationships/customXml" Target="../ink/ink1058.xml"/><Relationship Id="rId94" Type="http://schemas.openxmlformats.org/officeDocument/2006/relationships/customXml" Target="../ink/ink1066.xml"/><Relationship Id="rId99" Type="http://schemas.openxmlformats.org/officeDocument/2006/relationships/image" Target="../media/image115.png"/><Relationship Id="rId101" Type="http://schemas.openxmlformats.org/officeDocument/2006/relationships/image" Target="../media/image116.png"/></Relationships>
</file>

<file path=ppt/slides/_rels/slide3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58.png"/><Relationship Id="rId21" Type="http://schemas.openxmlformats.org/officeDocument/2006/relationships/image" Target="../media/image76.png"/><Relationship Id="rId42" Type="http://schemas.openxmlformats.org/officeDocument/2006/relationships/customXml" Target="../ink/ink1100.xml"/><Relationship Id="rId63" Type="http://schemas.openxmlformats.org/officeDocument/2006/relationships/image" Target="../media/image96.png"/><Relationship Id="rId84" Type="http://schemas.openxmlformats.org/officeDocument/2006/relationships/customXml" Target="../ink/ink1121.xml"/><Relationship Id="rId16" Type="http://schemas.openxmlformats.org/officeDocument/2006/relationships/customXml" Target="../ink/ink1087.xml"/><Relationship Id="rId107" Type="http://schemas.openxmlformats.org/officeDocument/2006/relationships/image" Target="../media/image152.png"/><Relationship Id="rId11" Type="http://schemas.openxmlformats.org/officeDocument/2006/relationships/image" Target="../media/image71.png"/><Relationship Id="rId32" Type="http://schemas.openxmlformats.org/officeDocument/2006/relationships/customXml" Target="../ink/ink1095.xml"/><Relationship Id="rId37" Type="http://schemas.openxmlformats.org/officeDocument/2006/relationships/image" Target="../media/image84.png"/><Relationship Id="rId53" Type="http://schemas.openxmlformats.org/officeDocument/2006/relationships/image" Target="../media/image92.png"/><Relationship Id="rId58" Type="http://schemas.openxmlformats.org/officeDocument/2006/relationships/customXml" Target="../ink/ink1108.xml"/><Relationship Id="rId74" Type="http://schemas.openxmlformats.org/officeDocument/2006/relationships/customXml" Target="../ink/ink1116.xml"/><Relationship Id="rId79" Type="http://schemas.openxmlformats.org/officeDocument/2006/relationships/image" Target="../media/image104.png"/><Relationship Id="rId102" Type="http://schemas.openxmlformats.org/officeDocument/2006/relationships/customXml" Target="../ink/ink1130.xml"/><Relationship Id="rId123" Type="http://schemas.openxmlformats.org/officeDocument/2006/relationships/image" Target="../media/image161.png"/><Relationship Id="rId128" Type="http://schemas.openxmlformats.org/officeDocument/2006/relationships/customXml" Target="../ink/ink1143.xml"/><Relationship Id="rId5" Type="http://schemas.openxmlformats.org/officeDocument/2006/relationships/image" Target="../media/image68.png"/><Relationship Id="rId90" Type="http://schemas.openxmlformats.org/officeDocument/2006/relationships/customXml" Target="../ink/ink1124.xml"/><Relationship Id="rId95" Type="http://schemas.openxmlformats.org/officeDocument/2006/relationships/image" Target="../media/image113.png"/><Relationship Id="rId22" Type="http://schemas.openxmlformats.org/officeDocument/2006/relationships/customXml" Target="../ink/ink1090.xml"/><Relationship Id="rId27" Type="http://schemas.openxmlformats.org/officeDocument/2006/relationships/image" Target="../media/image79.png"/><Relationship Id="rId43" Type="http://schemas.openxmlformats.org/officeDocument/2006/relationships/image" Target="../media/image87.png"/><Relationship Id="rId48" Type="http://schemas.openxmlformats.org/officeDocument/2006/relationships/customXml" Target="../ink/ink1103.xml"/><Relationship Id="rId64" Type="http://schemas.openxmlformats.org/officeDocument/2006/relationships/customXml" Target="../ink/ink1111.xml"/><Relationship Id="rId69" Type="http://schemas.openxmlformats.org/officeDocument/2006/relationships/image" Target="../media/image99.png"/><Relationship Id="rId113" Type="http://schemas.openxmlformats.org/officeDocument/2006/relationships/image" Target="../media/image156.png"/><Relationship Id="rId118" Type="http://schemas.openxmlformats.org/officeDocument/2006/relationships/customXml" Target="../ink/ink1138.xml"/><Relationship Id="rId134" Type="http://schemas.openxmlformats.org/officeDocument/2006/relationships/customXml" Target="../ink/ink1146.xml"/><Relationship Id="rId80" Type="http://schemas.openxmlformats.org/officeDocument/2006/relationships/customXml" Target="../ink/ink1119.xml"/><Relationship Id="rId85" Type="http://schemas.openxmlformats.org/officeDocument/2006/relationships/image" Target="../media/image107.png"/><Relationship Id="rId12" Type="http://schemas.openxmlformats.org/officeDocument/2006/relationships/customXml" Target="../ink/ink1085.xml"/><Relationship Id="rId17" Type="http://schemas.openxmlformats.org/officeDocument/2006/relationships/image" Target="../media/image74.png"/><Relationship Id="rId33" Type="http://schemas.openxmlformats.org/officeDocument/2006/relationships/image" Target="../media/image82.png"/><Relationship Id="rId38" Type="http://schemas.openxmlformats.org/officeDocument/2006/relationships/customXml" Target="../ink/ink1098.xml"/><Relationship Id="rId59" Type="http://schemas.openxmlformats.org/officeDocument/2006/relationships/image" Target="../media/image94.png"/><Relationship Id="rId103" Type="http://schemas.openxmlformats.org/officeDocument/2006/relationships/image" Target="../media/image117.png"/><Relationship Id="rId108" Type="http://schemas.openxmlformats.org/officeDocument/2006/relationships/customXml" Target="../ink/ink1133.xml"/><Relationship Id="rId124" Type="http://schemas.openxmlformats.org/officeDocument/2006/relationships/customXml" Target="../ink/ink1141.xml"/><Relationship Id="rId129" Type="http://schemas.openxmlformats.org/officeDocument/2006/relationships/image" Target="../media/image164.png"/><Relationship Id="rId54" Type="http://schemas.openxmlformats.org/officeDocument/2006/relationships/customXml" Target="../ink/ink1106.xml"/><Relationship Id="rId70" Type="http://schemas.openxmlformats.org/officeDocument/2006/relationships/customXml" Target="../ink/ink1114.xml"/><Relationship Id="rId75" Type="http://schemas.openxmlformats.org/officeDocument/2006/relationships/image" Target="../media/image102.png"/><Relationship Id="rId91" Type="http://schemas.openxmlformats.org/officeDocument/2006/relationships/image" Target="../media/image111.png"/><Relationship Id="rId96" Type="http://schemas.openxmlformats.org/officeDocument/2006/relationships/customXml" Target="../ink/ink112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82.xml"/><Relationship Id="rId23" Type="http://schemas.openxmlformats.org/officeDocument/2006/relationships/image" Target="../media/image77.png"/><Relationship Id="rId28" Type="http://schemas.openxmlformats.org/officeDocument/2006/relationships/customXml" Target="../ink/ink1093.xml"/><Relationship Id="rId49" Type="http://schemas.openxmlformats.org/officeDocument/2006/relationships/image" Target="../media/image90.png"/><Relationship Id="rId114" Type="http://schemas.openxmlformats.org/officeDocument/2006/relationships/customXml" Target="../ink/ink1136.xml"/><Relationship Id="rId119" Type="http://schemas.openxmlformats.org/officeDocument/2006/relationships/image" Target="../media/image159.png"/><Relationship Id="rId44" Type="http://schemas.openxmlformats.org/officeDocument/2006/relationships/customXml" Target="../ink/ink1101.xml"/><Relationship Id="rId60" Type="http://schemas.openxmlformats.org/officeDocument/2006/relationships/customXml" Target="../ink/ink1109.xml"/><Relationship Id="rId65" Type="http://schemas.openxmlformats.org/officeDocument/2006/relationships/image" Target="../media/image97.png"/><Relationship Id="rId81" Type="http://schemas.openxmlformats.org/officeDocument/2006/relationships/image" Target="../media/image105.png"/><Relationship Id="rId86" Type="http://schemas.openxmlformats.org/officeDocument/2006/relationships/customXml" Target="../ink/ink1122.xml"/><Relationship Id="rId130" Type="http://schemas.openxmlformats.org/officeDocument/2006/relationships/customXml" Target="../ink/ink1144.xml"/><Relationship Id="rId135" Type="http://schemas.openxmlformats.org/officeDocument/2006/relationships/image" Target="../media/image167.png"/><Relationship Id="rId13" Type="http://schemas.openxmlformats.org/officeDocument/2006/relationships/image" Target="../media/image72.png"/><Relationship Id="rId18" Type="http://schemas.openxmlformats.org/officeDocument/2006/relationships/customXml" Target="../ink/ink1088.xml"/><Relationship Id="rId39" Type="http://schemas.openxmlformats.org/officeDocument/2006/relationships/image" Target="../media/image85.png"/><Relationship Id="rId109" Type="http://schemas.openxmlformats.org/officeDocument/2006/relationships/image" Target="../media/image154.png"/><Relationship Id="rId34" Type="http://schemas.openxmlformats.org/officeDocument/2006/relationships/customXml" Target="../ink/ink1096.xml"/><Relationship Id="rId50" Type="http://schemas.openxmlformats.org/officeDocument/2006/relationships/customXml" Target="../ink/ink1104.xml"/><Relationship Id="rId55" Type="http://schemas.openxmlformats.org/officeDocument/2006/relationships/image" Target="../media/image93.png"/><Relationship Id="rId76" Type="http://schemas.openxmlformats.org/officeDocument/2006/relationships/customXml" Target="../ink/ink1117.xml"/><Relationship Id="rId97" Type="http://schemas.openxmlformats.org/officeDocument/2006/relationships/image" Target="../media/image114.png"/><Relationship Id="rId104" Type="http://schemas.openxmlformats.org/officeDocument/2006/relationships/customXml" Target="../ink/ink1131.xml"/><Relationship Id="rId120" Type="http://schemas.openxmlformats.org/officeDocument/2006/relationships/customXml" Target="../ink/ink1139.xml"/><Relationship Id="rId125" Type="http://schemas.openxmlformats.org/officeDocument/2006/relationships/image" Target="../media/image162.png"/><Relationship Id="rId7" Type="http://schemas.openxmlformats.org/officeDocument/2006/relationships/image" Target="../media/image69.png"/><Relationship Id="rId71" Type="http://schemas.openxmlformats.org/officeDocument/2006/relationships/image" Target="../media/image100.png"/><Relationship Id="rId92" Type="http://schemas.openxmlformats.org/officeDocument/2006/relationships/customXml" Target="../ink/ink1125.xml"/><Relationship Id="rId2" Type="http://schemas.openxmlformats.org/officeDocument/2006/relationships/customXml" Target="../ink/ink1080.xml"/><Relationship Id="rId29" Type="http://schemas.openxmlformats.org/officeDocument/2006/relationships/image" Target="../media/image80.png"/><Relationship Id="rId24" Type="http://schemas.openxmlformats.org/officeDocument/2006/relationships/customXml" Target="../ink/ink1091.xml"/><Relationship Id="rId40" Type="http://schemas.openxmlformats.org/officeDocument/2006/relationships/customXml" Target="../ink/ink1099.xml"/><Relationship Id="rId45" Type="http://schemas.openxmlformats.org/officeDocument/2006/relationships/image" Target="../media/image88.png"/><Relationship Id="rId66" Type="http://schemas.openxmlformats.org/officeDocument/2006/relationships/customXml" Target="../ink/ink1112.xml"/><Relationship Id="rId87" Type="http://schemas.openxmlformats.org/officeDocument/2006/relationships/image" Target="../media/image108.png"/><Relationship Id="rId110" Type="http://schemas.openxmlformats.org/officeDocument/2006/relationships/customXml" Target="../ink/ink1134.xml"/><Relationship Id="rId115" Type="http://schemas.openxmlformats.org/officeDocument/2006/relationships/image" Target="../media/image157.png"/><Relationship Id="rId131" Type="http://schemas.openxmlformats.org/officeDocument/2006/relationships/image" Target="../media/image165.png"/><Relationship Id="rId136" Type="http://schemas.openxmlformats.org/officeDocument/2006/relationships/customXml" Target="../ink/ink1147.xml"/><Relationship Id="rId61" Type="http://schemas.openxmlformats.org/officeDocument/2006/relationships/image" Target="../media/image95.png"/><Relationship Id="rId82" Type="http://schemas.openxmlformats.org/officeDocument/2006/relationships/customXml" Target="../ink/ink1120.xml"/><Relationship Id="rId19" Type="http://schemas.openxmlformats.org/officeDocument/2006/relationships/image" Target="../media/image75.png"/><Relationship Id="rId14" Type="http://schemas.openxmlformats.org/officeDocument/2006/relationships/customXml" Target="../ink/ink1086.xml"/><Relationship Id="rId30" Type="http://schemas.openxmlformats.org/officeDocument/2006/relationships/customXml" Target="../ink/ink1094.xml"/><Relationship Id="rId35" Type="http://schemas.openxmlformats.org/officeDocument/2006/relationships/image" Target="../media/image83.png"/><Relationship Id="rId56" Type="http://schemas.openxmlformats.org/officeDocument/2006/relationships/customXml" Target="../ink/ink1107.xml"/><Relationship Id="rId77" Type="http://schemas.openxmlformats.org/officeDocument/2006/relationships/image" Target="../media/image103.png"/><Relationship Id="rId100" Type="http://schemas.openxmlformats.org/officeDocument/2006/relationships/customXml" Target="../ink/ink1129.xml"/><Relationship Id="rId105" Type="http://schemas.openxmlformats.org/officeDocument/2006/relationships/image" Target="../media/image153.png"/><Relationship Id="rId126" Type="http://schemas.openxmlformats.org/officeDocument/2006/relationships/customXml" Target="../ink/ink1142.xml"/><Relationship Id="rId8" Type="http://schemas.openxmlformats.org/officeDocument/2006/relationships/customXml" Target="../ink/ink1083.xml"/><Relationship Id="rId51" Type="http://schemas.openxmlformats.org/officeDocument/2006/relationships/image" Target="../media/image91.png"/><Relationship Id="rId72" Type="http://schemas.openxmlformats.org/officeDocument/2006/relationships/customXml" Target="../ink/ink1115.xml"/><Relationship Id="rId93" Type="http://schemas.openxmlformats.org/officeDocument/2006/relationships/image" Target="../media/image112.png"/><Relationship Id="rId98" Type="http://schemas.openxmlformats.org/officeDocument/2006/relationships/customXml" Target="../ink/ink1128.xml"/><Relationship Id="rId121" Type="http://schemas.openxmlformats.org/officeDocument/2006/relationships/image" Target="../media/image160.png"/><Relationship Id="rId3" Type="http://schemas.openxmlformats.org/officeDocument/2006/relationships/image" Target="../media/image67.png"/><Relationship Id="rId25" Type="http://schemas.openxmlformats.org/officeDocument/2006/relationships/image" Target="../media/image78.png"/><Relationship Id="rId46" Type="http://schemas.openxmlformats.org/officeDocument/2006/relationships/customXml" Target="../ink/ink1102.xml"/><Relationship Id="rId67" Type="http://schemas.openxmlformats.org/officeDocument/2006/relationships/image" Target="../media/image98.png"/><Relationship Id="rId116" Type="http://schemas.openxmlformats.org/officeDocument/2006/relationships/customXml" Target="../ink/ink1137.xml"/><Relationship Id="rId137" Type="http://schemas.openxmlformats.org/officeDocument/2006/relationships/image" Target="../media/image168.png"/><Relationship Id="rId20" Type="http://schemas.openxmlformats.org/officeDocument/2006/relationships/customXml" Target="../ink/ink1089.xml"/><Relationship Id="rId41" Type="http://schemas.openxmlformats.org/officeDocument/2006/relationships/image" Target="../media/image86.png"/><Relationship Id="rId62" Type="http://schemas.openxmlformats.org/officeDocument/2006/relationships/customXml" Target="../ink/ink1110.xml"/><Relationship Id="rId83" Type="http://schemas.openxmlformats.org/officeDocument/2006/relationships/image" Target="../media/image106.png"/><Relationship Id="rId88" Type="http://schemas.openxmlformats.org/officeDocument/2006/relationships/customXml" Target="../ink/ink1123.xml"/><Relationship Id="rId111" Type="http://schemas.openxmlformats.org/officeDocument/2006/relationships/image" Target="../media/image155.png"/><Relationship Id="rId132" Type="http://schemas.openxmlformats.org/officeDocument/2006/relationships/customXml" Target="../ink/ink1145.xml"/><Relationship Id="rId15" Type="http://schemas.openxmlformats.org/officeDocument/2006/relationships/image" Target="../media/image73.png"/><Relationship Id="rId36" Type="http://schemas.openxmlformats.org/officeDocument/2006/relationships/customXml" Target="../ink/ink1097.xml"/><Relationship Id="rId57" Type="http://schemas.openxmlformats.org/officeDocument/2006/relationships/image" Target="../media/image110.png"/><Relationship Id="rId106" Type="http://schemas.openxmlformats.org/officeDocument/2006/relationships/customXml" Target="../ink/ink1132.xml"/><Relationship Id="rId127" Type="http://schemas.openxmlformats.org/officeDocument/2006/relationships/image" Target="../media/image163.png"/><Relationship Id="rId10" Type="http://schemas.openxmlformats.org/officeDocument/2006/relationships/customXml" Target="../ink/ink1084.xml"/><Relationship Id="rId31" Type="http://schemas.openxmlformats.org/officeDocument/2006/relationships/image" Target="../media/image81.png"/><Relationship Id="rId52" Type="http://schemas.openxmlformats.org/officeDocument/2006/relationships/customXml" Target="../ink/ink1105.xml"/><Relationship Id="rId73" Type="http://schemas.openxmlformats.org/officeDocument/2006/relationships/image" Target="../media/image101.png"/><Relationship Id="rId78" Type="http://schemas.openxmlformats.org/officeDocument/2006/relationships/customXml" Target="../ink/ink1118.xml"/><Relationship Id="rId94" Type="http://schemas.openxmlformats.org/officeDocument/2006/relationships/customXml" Target="../ink/ink1126.xml"/><Relationship Id="rId99" Type="http://schemas.openxmlformats.org/officeDocument/2006/relationships/image" Target="../media/image115.png"/><Relationship Id="rId101" Type="http://schemas.openxmlformats.org/officeDocument/2006/relationships/image" Target="../media/image116.png"/><Relationship Id="rId122" Type="http://schemas.openxmlformats.org/officeDocument/2006/relationships/customXml" Target="../ink/ink1140.xml"/><Relationship Id="rId4" Type="http://schemas.openxmlformats.org/officeDocument/2006/relationships/customXml" Target="../ink/ink1081.xml"/><Relationship Id="rId9" Type="http://schemas.openxmlformats.org/officeDocument/2006/relationships/image" Target="../media/image70.png"/><Relationship Id="rId26" Type="http://schemas.openxmlformats.org/officeDocument/2006/relationships/customXml" Target="../ink/ink1092.xml"/><Relationship Id="rId47" Type="http://schemas.openxmlformats.org/officeDocument/2006/relationships/image" Target="../media/image89.png"/><Relationship Id="rId68" Type="http://schemas.openxmlformats.org/officeDocument/2006/relationships/customXml" Target="../ink/ink1113.xml"/><Relationship Id="rId89" Type="http://schemas.openxmlformats.org/officeDocument/2006/relationships/image" Target="../media/image109.png"/><Relationship Id="rId112" Type="http://schemas.openxmlformats.org/officeDocument/2006/relationships/customXml" Target="../ink/ink1135.xml"/><Relationship Id="rId133" Type="http://schemas.openxmlformats.org/officeDocument/2006/relationships/image" Target="../media/image166.png"/></Relationships>
</file>

<file path=ppt/slides/_rels/slide3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58.png"/><Relationship Id="rId21" Type="http://schemas.openxmlformats.org/officeDocument/2006/relationships/image" Target="../media/image76.png"/><Relationship Id="rId42" Type="http://schemas.openxmlformats.org/officeDocument/2006/relationships/customXml" Target="../ink/ink1168.xml"/><Relationship Id="rId63" Type="http://schemas.openxmlformats.org/officeDocument/2006/relationships/image" Target="../media/image96.png"/><Relationship Id="rId84" Type="http://schemas.openxmlformats.org/officeDocument/2006/relationships/customXml" Target="../ink/ink1189.xml"/><Relationship Id="rId138" Type="http://schemas.openxmlformats.org/officeDocument/2006/relationships/customXml" Target="../ink/ink1216.xml"/><Relationship Id="rId16" Type="http://schemas.openxmlformats.org/officeDocument/2006/relationships/customXml" Target="../ink/ink1155.xml"/><Relationship Id="rId107" Type="http://schemas.openxmlformats.org/officeDocument/2006/relationships/image" Target="../media/image152.png"/><Relationship Id="rId11" Type="http://schemas.openxmlformats.org/officeDocument/2006/relationships/image" Target="../media/image71.png"/><Relationship Id="rId32" Type="http://schemas.openxmlformats.org/officeDocument/2006/relationships/customXml" Target="../ink/ink1163.xml"/><Relationship Id="rId37" Type="http://schemas.openxmlformats.org/officeDocument/2006/relationships/image" Target="../media/image84.png"/><Relationship Id="rId53" Type="http://schemas.openxmlformats.org/officeDocument/2006/relationships/image" Target="../media/image92.png"/><Relationship Id="rId58" Type="http://schemas.openxmlformats.org/officeDocument/2006/relationships/customXml" Target="../ink/ink1176.xml"/><Relationship Id="rId74" Type="http://schemas.openxmlformats.org/officeDocument/2006/relationships/customXml" Target="../ink/ink1184.xml"/><Relationship Id="rId79" Type="http://schemas.openxmlformats.org/officeDocument/2006/relationships/image" Target="../media/image104.png"/><Relationship Id="rId102" Type="http://schemas.openxmlformats.org/officeDocument/2006/relationships/customXml" Target="../ink/ink1198.xml"/><Relationship Id="rId123" Type="http://schemas.openxmlformats.org/officeDocument/2006/relationships/image" Target="../media/image161.png"/><Relationship Id="rId128" Type="http://schemas.openxmlformats.org/officeDocument/2006/relationships/customXml" Target="../ink/ink1211.xml"/><Relationship Id="rId5" Type="http://schemas.openxmlformats.org/officeDocument/2006/relationships/image" Target="../media/image68.png"/><Relationship Id="rId90" Type="http://schemas.openxmlformats.org/officeDocument/2006/relationships/customXml" Target="../ink/ink1192.xml"/><Relationship Id="rId95" Type="http://schemas.openxmlformats.org/officeDocument/2006/relationships/image" Target="../media/image113.png"/><Relationship Id="rId22" Type="http://schemas.openxmlformats.org/officeDocument/2006/relationships/customXml" Target="../ink/ink1158.xml"/><Relationship Id="rId27" Type="http://schemas.openxmlformats.org/officeDocument/2006/relationships/image" Target="../media/image79.png"/><Relationship Id="rId43" Type="http://schemas.openxmlformats.org/officeDocument/2006/relationships/image" Target="../media/image87.png"/><Relationship Id="rId48" Type="http://schemas.openxmlformats.org/officeDocument/2006/relationships/customXml" Target="../ink/ink1171.xml"/><Relationship Id="rId64" Type="http://schemas.openxmlformats.org/officeDocument/2006/relationships/customXml" Target="../ink/ink1179.xml"/><Relationship Id="rId69" Type="http://schemas.openxmlformats.org/officeDocument/2006/relationships/image" Target="../media/image99.png"/><Relationship Id="rId113" Type="http://schemas.openxmlformats.org/officeDocument/2006/relationships/image" Target="../media/image156.png"/><Relationship Id="rId118" Type="http://schemas.openxmlformats.org/officeDocument/2006/relationships/customXml" Target="../ink/ink1206.xml"/><Relationship Id="rId134" Type="http://schemas.openxmlformats.org/officeDocument/2006/relationships/customXml" Target="../ink/ink1214.xml"/><Relationship Id="rId139" Type="http://schemas.openxmlformats.org/officeDocument/2006/relationships/image" Target="../media/image169.png"/><Relationship Id="rId80" Type="http://schemas.openxmlformats.org/officeDocument/2006/relationships/customXml" Target="../ink/ink1187.xml"/><Relationship Id="rId85" Type="http://schemas.openxmlformats.org/officeDocument/2006/relationships/image" Target="../media/image107.png"/><Relationship Id="rId12" Type="http://schemas.openxmlformats.org/officeDocument/2006/relationships/customXml" Target="../ink/ink1153.xml"/><Relationship Id="rId17" Type="http://schemas.openxmlformats.org/officeDocument/2006/relationships/image" Target="../media/image74.png"/><Relationship Id="rId33" Type="http://schemas.openxmlformats.org/officeDocument/2006/relationships/image" Target="../media/image82.png"/><Relationship Id="rId38" Type="http://schemas.openxmlformats.org/officeDocument/2006/relationships/customXml" Target="../ink/ink1166.xml"/><Relationship Id="rId59" Type="http://schemas.openxmlformats.org/officeDocument/2006/relationships/image" Target="../media/image94.png"/><Relationship Id="rId103" Type="http://schemas.openxmlformats.org/officeDocument/2006/relationships/image" Target="../media/image117.png"/><Relationship Id="rId108" Type="http://schemas.openxmlformats.org/officeDocument/2006/relationships/customXml" Target="../ink/ink1201.xml"/><Relationship Id="rId124" Type="http://schemas.openxmlformats.org/officeDocument/2006/relationships/customXml" Target="../ink/ink1209.xml"/><Relationship Id="rId129" Type="http://schemas.openxmlformats.org/officeDocument/2006/relationships/image" Target="../media/image164.png"/><Relationship Id="rId54" Type="http://schemas.openxmlformats.org/officeDocument/2006/relationships/customXml" Target="../ink/ink1174.xml"/><Relationship Id="rId70" Type="http://schemas.openxmlformats.org/officeDocument/2006/relationships/customXml" Target="../ink/ink1182.xml"/><Relationship Id="rId75" Type="http://schemas.openxmlformats.org/officeDocument/2006/relationships/image" Target="../media/image102.png"/><Relationship Id="rId91" Type="http://schemas.openxmlformats.org/officeDocument/2006/relationships/image" Target="../media/image111.png"/><Relationship Id="rId96" Type="http://schemas.openxmlformats.org/officeDocument/2006/relationships/customXml" Target="../ink/ink119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50.xml"/><Relationship Id="rId23" Type="http://schemas.openxmlformats.org/officeDocument/2006/relationships/image" Target="../media/image77.png"/><Relationship Id="rId28" Type="http://schemas.openxmlformats.org/officeDocument/2006/relationships/customXml" Target="../ink/ink1161.xml"/><Relationship Id="rId49" Type="http://schemas.openxmlformats.org/officeDocument/2006/relationships/image" Target="../media/image90.png"/><Relationship Id="rId114" Type="http://schemas.openxmlformats.org/officeDocument/2006/relationships/customXml" Target="../ink/ink1204.xml"/><Relationship Id="rId119" Type="http://schemas.openxmlformats.org/officeDocument/2006/relationships/image" Target="../media/image159.png"/><Relationship Id="rId44" Type="http://schemas.openxmlformats.org/officeDocument/2006/relationships/customXml" Target="../ink/ink1169.xml"/><Relationship Id="rId60" Type="http://schemas.openxmlformats.org/officeDocument/2006/relationships/customXml" Target="../ink/ink1177.xml"/><Relationship Id="rId65" Type="http://schemas.openxmlformats.org/officeDocument/2006/relationships/image" Target="../media/image97.png"/><Relationship Id="rId81" Type="http://schemas.openxmlformats.org/officeDocument/2006/relationships/image" Target="../media/image105.png"/><Relationship Id="rId86" Type="http://schemas.openxmlformats.org/officeDocument/2006/relationships/customXml" Target="../ink/ink1190.xml"/><Relationship Id="rId130" Type="http://schemas.openxmlformats.org/officeDocument/2006/relationships/customXml" Target="../ink/ink1212.xml"/><Relationship Id="rId135" Type="http://schemas.openxmlformats.org/officeDocument/2006/relationships/image" Target="../media/image167.png"/><Relationship Id="rId13" Type="http://schemas.openxmlformats.org/officeDocument/2006/relationships/image" Target="../media/image72.png"/><Relationship Id="rId18" Type="http://schemas.openxmlformats.org/officeDocument/2006/relationships/customXml" Target="../ink/ink1156.xml"/><Relationship Id="rId39" Type="http://schemas.openxmlformats.org/officeDocument/2006/relationships/image" Target="../media/image85.png"/><Relationship Id="rId109" Type="http://schemas.openxmlformats.org/officeDocument/2006/relationships/image" Target="../media/image154.png"/><Relationship Id="rId34" Type="http://schemas.openxmlformats.org/officeDocument/2006/relationships/customXml" Target="../ink/ink1164.xml"/><Relationship Id="rId50" Type="http://schemas.openxmlformats.org/officeDocument/2006/relationships/customXml" Target="../ink/ink1172.xml"/><Relationship Id="rId55" Type="http://schemas.openxmlformats.org/officeDocument/2006/relationships/image" Target="../media/image93.png"/><Relationship Id="rId76" Type="http://schemas.openxmlformats.org/officeDocument/2006/relationships/customXml" Target="../ink/ink1185.xml"/><Relationship Id="rId97" Type="http://schemas.openxmlformats.org/officeDocument/2006/relationships/image" Target="../media/image114.png"/><Relationship Id="rId104" Type="http://schemas.openxmlformats.org/officeDocument/2006/relationships/customXml" Target="../ink/ink1199.xml"/><Relationship Id="rId120" Type="http://schemas.openxmlformats.org/officeDocument/2006/relationships/customXml" Target="../ink/ink1207.xml"/><Relationship Id="rId125" Type="http://schemas.openxmlformats.org/officeDocument/2006/relationships/image" Target="../media/image162.png"/><Relationship Id="rId7" Type="http://schemas.openxmlformats.org/officeDocument/2006/relationships/image" Target="../media/image69.png"/><Relationship Id="rId71" Type="http://schemas.openxmlformats.org/officeDocument/2006/relationships/image" Target="../media/image100.png"/><Relationship Id="rId92" Type="http://schemas.openxmlformats.org/officeDocument/2006/relationships/customXml" Target="../ink/ink1193.xml"/><Relationship Id="rId2" Type="http://schemas.openxmlformats.org/officeDocument/2006/relationships/customXml" Target="../ink/ink1148.xml"/><Relationship Id="rId29" Type="http://schemas.openxmlformats.org/officeDocument/2006/relationships/image" Target="../media/image80.png"/><Relationship Id="rId24" Type="http://schemas.openxmlformats.org/officeDocument/2006/relationships/customXml" Target="../ink/ink1159.xml"/><Relationship Id="rId40" Type="http://schemas.openxmlformats.org/officeDocument/2006/relationships/customXml" Target="../ink/ink1167.xml"/><Relationship Id="rId45" Type="http://schemas.openxmlformats.org/officeDocument/2006/relationships/image" Target="../media/image88.png"/><Relationship Id="rId66" Type="http://schemas.openxmlformats.org/officeDocument/2006/relationships/customXml" Target="../ink/ink1180.xml"/><Relationship Id="rId87" Type="http://schemas.openxmlformats.org/officeDocument/2006/relationships/image" Target="../media/image108.png"/><Relationship Id="rId110" Type="http://schemas.openxmlformats.org/officeDocument/2006/relationships/customXml" Target="../ink/ink1202.xml"/><Relationship Id="rId115" Type="http://schemas.openxmlformats.org/officeDocument/2006/relationships/image" Target="../media/image157.png"/><Relationship Id="rId131" Type="http://schemas.openxmlformats.org/officeDocument/2006/relationships/image" Target="../media/image165.png"/><Relationship Id="rId136" Type="http://schemas.openxmlformats.org/officeDocument/2006/relationships/customXml" Target="../ink/ink1215.xml"/><Relationship Id="rId61" Type="http://schemas.openxmlformats.org/officeDocument/2006/relationships/image" Target="../media/image95.png"/><Relationship Id="rId82" Type="http://schemas.openxmlformats.org/officeDocument/2006/relationships/customXml" Target="../ink/ink1188.xml"/><Relationship Id="rId19" Type="http://schemas.openxmlformats.org/officeDocument/2006/relationships/image" Target="../media/image75.png"/><Relationship Id="rId14" Type="http://schemas.openxmlformats.org/officeDocument/2006/relationships/customXml" Target="../ink/ink1154.xml"/><Relationship Id="rId30" Type="http://schemas.openxmlformats.org/officeDocument/2006/relationships/customXml" Target="../ink/ink1162.xml"/><Relationship Id="rId35" Type="http://schemas.openxmlformats.org/officeDocument/2006/relationships/image" Target="../media/image83.png"/><Relationship Id="rId56" Type="http://schemas.openxmlformats.org/officeDocument/2006/relationships/customXml" Target="../ink/ink1175.xml"/><Relationship Id="rId77" Type="http://schemas.openxmlformats.org/officeDocument/2006/relationships/image" Target="../media/image103.png"/><Relationship Id="rId100" Type="http://schemas.openxmlformats.org/officeDocument/2006/relationships/customXml" Target="../ink/ink1197.xml"/><Relationship Id="rId105" Type="http://schemas.openxmlformats.org/officeDocument/2006/relationships/image" Target="../media/image153.png"/><Relationship Id="rId126" Type="http://schemas.openxmlformats.org/officeDocument/2006/relationships/customXml" Target="../ink/ink1210.xml"/><Relationship Id="rId8" Type="http://schemas.openxmlformats.org/officeDocument/2006/relationships/customXml" Target="../ink/ink1151.xml"/><Relationship Id="rId51" Type="http://schemas.openxmlformats.org/officeDocument/2006/relationships/image" Target="../media/image91.png"/><Relationship Id="rId72" Type="http://schemas.openxmlformats.org/officeDocument/2006/relationships/customXml" Target="../ink/ink1183.xml"/><Relationship Id="rId93" Type="http://schemas.openxmlformats.org/officeDocument/2006/relationships/image" Target="../media/image112.png"/><Relationship Id="rId98" Type="http://schemas.openxmlformats.org/officeDocument/2006/relationships/customXml" Target="../ink/ink1196.xml"/><Relationship Id="rId121" Type="http://schemas.openxmlformats.org/officeDocument/2006/relationships/image" Target="../media/image160.png"/><Relationship Id="rId3" Type="http://schemas.openxmlformats.org/officeDocument/2006/relationships/image" Target="../media/image67.png"/><Relationship Id="rId25" Type="http://schemas.openxmlformats.org/officeDocument/2006/relationships/image" Target="../media/image78.png"/><Relationship Id="rId46" Type="http://schemas.openxmlformats.org/officeDocument/2006/relationships/customXml" Target="../ink/ink1170.xml"/><Relationship Id="rId67" Type="http://schemas.openxmlformats.org/officeDocument/2006/relationships/image" Target="../media/image98.png"/><Relationship Id="rId116" Type="http://schemas.openxmlformats.org/officeDocument/2006/relationships/customXml" Target="../ink/ink1205.xml"/><Relationship Id="rId137" Type="http://schemas.openxmlformats.org/officeDocument/2006/relationships/image" Target="../media/image168.png"/><Relationship Id="rId20" Type="http://schemas.openxmlformats.org/officeDocument/2006/relationships/customXml" Target="../ink/ink1157.xml"/><Relationship Id="rId41" Type="http://schemas.openxmlformats.org/officeDocument/2006/relationships/image" Target="../media/image86.png"/><Relationship Id="rId62" Type="http://schemas.openxmlformats.org/officeDocument/2006/relationships/customXml" Target="../ink/ink1178.xml"/><Relationship Id="rId83" Type="http://schemas.openxmlformats.org/officeDocument/2006/relationships/image" Target="../media/image106.png"/><Relationship Id="rId88" Type="http://schemas.openxmlformats.org/officeDocument/2006/relationships/customXml" Target="../ink/ink1191.xml"/><Relationship Id="rId111" Type="http://schemas.openxmlformats.org/officeDocument/2006/relationships/image" Target="../media/image155.png"/><Relationship Id="rId132" Type="http://schemas.openxmlformats.org/officeDocument/2006/relationships/customXml" Target="../ink/ink1213.xml"/><Relationship Id="rId15" Type="http://schemas.openxmlformats.org/officeDocument/2006/relationships/image" Target="../media/image73.png"/><Relationship Id="rId36" Type="http://schemas.openxmlformats.org/officeDocument/2006/relationships/customXml" Target="../ink/ink1165.xml"/><Relationship Id="rId57" Type="http://schemas.openxmlformats.org/officeDocument/2006/relationships/image" Target="../media/image110.png"/><Relationship Id="rId106" Type="http://schemas.openxmlformats.org/officeDocument/2006/relationships/customXml" Target="../ink/ink1200.xml"/><Relationship Id="rId127" Type="http://schemas.openxmlformats.org/officeDocument/2006/relationships/image" Target="../media/image163.png"/><Relationship Id="rId10" Type="http://schemas.openxmlformats.org/officeDocument/2006/relationships/customXml" Target="../ink/ink1152.xml"/><Relationship Id="rId31" Type="http://schemas.openxmlformats.org/officeDocument/2006/relationships/image" Target="../media/image81.png"/><Relationship Id="rId52" Type="http://schemas.openxmlformats.org/officeDocument/2006/relationships/customXml" Target="../ink/ink1173.xml"/><Relationship Id="rId73" Type="http://schemas.openxmlformats.org/officeDocument/2006/relationships/image" Target="../media/image101.png"/><Relationship Id="rId78" Type="http://schemas.openxmlformats.org/officeDocument/2006/relationships/customXml" Target="../ink/ink1186.xml"/><Relationship Id="rId94" Type="http://schemas.openxmlformats.org/officeDocument/2006/relationships/customXml" Target="../ink/ink1194.xml"/><Relationship Id="rId99" Type="http://schemas.openxmlformats.org/officeDocument/2006/relationships/image" Target="../media/image115.png"/><Relationship Id="rId101" Type="http://schemas.openxmlformats.org/officeDocument/2006/relationships/image" Target="../media/image116.png"/><Relationship Id="rId122" Type="http://schemas.openxmlformats.org/officeDocument/2006/relationships/customXml" Target="../ink/ink1208.xml"/><Relationship Id="rId4" Type="http://schemas.openxmlformats.org/officeDocument/2006/relationships/customXml" Target="../ink/ink1149.xml"/><Relationship Id="rId9" Type="http://schemas.openxmlformats.org/officeDocument/2006/relationships/image" Target="../media/image70.png"/><Relationship Id="rId26" Type="http://schemas.openxmlformats.org/officeDocument/2006/relationships/customXml" Target="../ink/ink1160.xml"/><Relationship Id="rId47" Type="http://schemas.openxmlformats.org/officeDocument/2006/relationships/image" Target="../media/image89.png"/><Relationship Id="rId68" Type="http://schemas.openxmlformats.org/officeDocument/2006/relationships/customXml" Target="../ink/ink1181.xml"/><Relationship Id="rId89" Type="http://schemas.openxmlformats.org/officeDocument/2006/relationships/image" Target="../media/image109.png"/><Relationship Id="rId112" Type="http://schemas.openxmlformats.org/officeDocument/2006/relationships/customXml" Target="../ink/ink1203.xml"/><Relationship Id="rId133" Type="http://schemas.openxmlformats.org/officeDocument/2006/relationships/image" Target="../media/image166.png"/></Relationships>
</file>

<file path=ppt/slides/_rels/slide3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59.png"/><Relationship Id="rId21" Type="http://schemas.openxmlformats.org/officeDocument/2006/relationships/image" Target="../media/image76.png"/><Relationship Id="rId42" Type="http://schemas.openxmlformats.org/officeDocument/2006/relationships/customXml" Target="../ink/ink1237.xml"/><Relationship Id="rId63" Type="http://schemas.openxmlformats.org/officeDocument/2006/relationships/image" Target="../media/image96.png"/><Relationship Id="rId84" Type="http://schemas.openxmlformats.org/officeDocument/2006/relationships/customXml" Target="../ink/ink1258.xml"/><Relationship Id="rId138" Type="http://schemas.openxmlformats.org/officeDocument/2006/relationships/customXml" Target="../ink/ink1285.xml"/><Relationship Id="rId107" Type="http://schemas.openxmlformats.org/officeDocument/2006/relationships/image" Target="../media/image154.png"/><Relationship Id="rId11" Type="http://schemas.openxmlformats.org/officeDocument/2006/relationships/image" Target="../media/image71.png"/><Relationship Id="rId32" Type="http://schemas.openxmlformats.org/officeDocument/2006/relationships/customXml" Target="../ink/ink1232.xml"/><Relationship Id="rId53" Type="http://schemas.openxmlformats.org/officeDocument/2006/relationships/image" Target="../media/image92.png"/><Relationship Id="rId74" Type="http://schemas.openxmlformats.org/officeDocument/2006/relationships/customXml" Target="../ink/ink1253.xml"/><Relationship Id="rId128" Type="http://schemas.openxmlformats.org/officeDocument/2006/relationships/customXml" Target="../ink/ink1280.xml"/><Relationship Id="rId149" Type="http://schemas.openxmlformats.org/officeDocument/2006/relationships/image" Target="../media/image175.png"/><Relationship Id="rId5" Type="http://schemas.openxmlformats.org/officeDocument/2006/relationships/image" Target="../media/image68.png"/><Relationship Id="rId95" Type="http://schemas.openxmlformats.org/officeDocument/2006/relationships/image" Target="../media/image113.png"/><Relationship Id="rId22" Type="http://schemas.openxmlformats.org/officeDocument/2006/relationships/customXml" Target="../ink/ink1227.xml"/><Relationship Id="rId27" Type="http://schemas.openxmlformats.org/officeDocument/2006/relationships/image" Target="../media/image79.png"/><Relationship Id="rId43" Type="http://schemas.openxmlformats.org/officeDocument/2006/relationships/image" Target="../media/image87.png"/><Relationship Id="rId48" Type="http://schemas.openxmlformats.org/officeDocument/2006/relationships/customXml" Target="../ink/ink1240.xml"/><Relationship Id="rId64" Type="http://schemas.openxmlformats.org/officeDocument/2006/relationships/customXml" Target="../ink/ink1248.xml"/><Relationship Id="rId69" Type="http://schemas.openxmlformats.org/officeDocument/2006/relationships/image" Target="../media/image99.png"/><Relationship Id="rId113" Type="http://schemas.openxmlformats.org/officeDocument/2006/relationships/image" Target="../media/image157.png"/><Relationship Id="rId118" Type="http://schemas.openxmlformats.org/officeDocument/2006/relationships/customXml" Target="../ink/ink1275.xml"/><Relationship Id="rId134" Type="http://schemas.openxmlformats.org/officeDocument/2006/relationships/customXml" Target="../ink/ink1283.xml"/><Relationship Id="rId139" Type="http://schemas.openxmlformats.org/officeDocument/2006/relationships/image" Target="../media/image170.png"/><Relationship Id="rId80" Type="http://schemas.openxmlformats.org/officeDocument/2006/relationships/customXml" Target="../ink/ink1256.xml"/><Relationship Id="rId85" Type="http://schemas.openxmlformats.org/officeDocument/2006/relationships/image" Target="../media/image107.png"/><Relationship Id="rId150" Type="http://schemas.openxmlformats.org/officeDocument/2006/relationships/customXml" Target="../ink/ink1291.xml"/><Relationship Id="rId12" Type="http://schemas.openxmlformats.org/officeDocument/2006/relationships/customXml" Target="../ink/ink1222.xml"/><Relationship Id="rId17" Type="http://schemas.openxmlformats.org/officeDocument/2006/relationships/image" Target="../media/image74.png"/><Relationship Id="rId33" Type="http://schemas.openxmlformats.org/officeDocument/2006/relationships/image" Target="../media/image82.png"/><Relationship Id="rId38" Type="http://schemas.openxmlformats.org/officeDocument/2006/relationships/customXml" Target="../ink/ink1235.xml"/><Relationship Id="rId59" Type="http://schemas.openxmlformats.org/officeDocument/2006/relationships/image" Target="../media/image94.png"/><Relationship Id="rId103" Type="http://schemas.openxmlformats.org/officeDocument/2006/relationships/image" Target="../media/image117.png"/><Relationship Id="rId108" Type="http://schemas.openxmlformats.org/officeDocument/2006/relationships/customXml" Target="../ink/ink1270.xml"/><Relationship Id="rId124" Type="http://schemas.openxmlformats.org/officeDocument/2006/relationships/customXml" Target="../ink/ink1278.xml"/><Relationship Id="rId129" Type="http://schemas.openxmlformats.org/officeDocument/2006/relationships/image" Target="../media/image165.png"/><Relationship Id="rId54" Type="http://schemas.openxmlformats.org/officeDocument/2006/relationships/customXml" Target="../ink/ink1243.xml"/><Relationship Id="rId70" Type="http://schemas.openxmlformats.org/officeDocument/2006/relationships/customXml" Target="../ink/ink1251.xml"/><Relationship Id="rId75" Type="http://schemas.openxmlformats.org/officeDocument/2006/relationships/image" Target="../media/image102.png"/><Relationship Id="rId91" Type="http://schemas.openxmlformats.org/officeDocument/2006/relationships/image" Target="../media/image111.png"/><Relationship Id="rId96" Type="http://schemas.openxmlformats.org/officeDocument/2006/relationships/customXml" Target="../ink/ink1264.xml"/><Relationship Id="rId140" Type="http://schemas.openxmlformats.org/officeDocument/2006/relationships/customXml" Target="../ink/ink1286.xml"/><Relationship Id="rId145" Type="http://schemas.openxmlformats.org/officeDocument/2006/relationships/image" Target="../media/image17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19.xml"/><Relationship Id="rId23" Type="http://schemas.openxmlformats.org/officeDocument/2006/relationships/image" Target="../media/image77.png"/><Relationship Id="rId28" Type="http://schemas.openxmlformats.org/officeDocument/2006/relationships/customXml" Target="../ink/ink1230.xml"/><Relationship Id="rId49" Type="http://schemas.openxmlformats.org/officeDocument/2006/relationships/image" Target="../media/image90.png"/><Relationship Id="rId114" Type="http://schemas.openxmlformats.org/officeDocument/2006/relationships/customXml" Target="../ink/ink1273.xml"/><Relationship Id="rId119" Type="http://schemas.openxmlformats.org/officeDocument/2006/relationships/image" Target="../media/image160.png"/><Relationship Id="rId44" Type="http://schemas.openxmlformats.org/officeDocument/2006/relationships/customXml" Target="../ink/ink1238.xml"/><Relationship Id="rId60" Type="http://schemas.openxmlformats.org/officeDocument/2006/relationships/customXml" Target="../ink/ink1246.xml"/><Relationship Id="rId65" Type="http://schemas.openxmlformats.org/officeDocument/2006/relationships/image" Target="../media/image97.png"/><Relationship Id="rId81" Type="http://schemas.openxmlformats.org/officeDocument/2006/relationships/image" Target="../media/image105.png"/><Relationship Id="rId86" Type="http://schemas.openxmlformats.org/officeDocument/2006/relationships/customXml" Target="../ink/ink1259.xml"/><Relationship Id="rId130" Type="http://schemas.openxmlformats.org/officeDocument/2006/relationships/customXml" Target="../ink/ink1281.xml"/><Relationship Id="rId135" Type="http://schemas.openxmlformats.org/officeDocument/2006/relationships/image" Target="../media/image168.png"/><Relationship Id="rId151" Type="http://schemas.openxmlformats.org/officeDocument/2006/relationships/image" Target="../media/image176.png"/><Relationship Id="rId13" Type="http://schemas.openxmlformats.org/officeDocument/2006/relationships/image" Target="../media/image72.png"/><Relationship Id="rId18" Type="http://schemas.openxmlformats.org/officeDocument/2006/relationships/customXml" Target="../ink/ink1225.xml"/><Relationship Id="rId39" Type="http://schemas.openxmlformats.org/officeDocument/2006/relationships/image" Target="../media/image85.png"/><Relationship Id="rId109" Type="http://schemas.openxmlformats.org/officeDocument/2006/relationships/image" Target="../media/image155.png"/><Relationship Id="rId34" Type="http://schemas.openxmlformats.org/officeDocument/2006/relationships/customXml" Target="../ink/ink1233.xml"/><Relationship Id="rId50" Type="http://schemas.openxmlformats.org/officeDocument/2006/relationships/customXml" Target="../ink/ink1241.xml"/><Relationship Id="rId55" Type="http://schemas.openxmlformats.org/officeDocument/2006/relationships/image" Target="../media/image93.png"/><Relationship Id="rId76" Type="http://schemas.openxmlformats.org/officeDocument/2006/relationships/customXml" Target="../ink/ink1254.xml"/><Relationship Id="rId97" Type="http://schemas.openxmlformats.org/officeDocument/2006/relationships/image" Target="../media/image114.png"/><Relationship Id="rId104" Type="http://schemas.openxmlformats.org/officeDocument/2006/relationships/customXml" Target="../ink/ink1268.xml"/><Relationship Id="rId120" Type="http://schemas.openxmlformats.org/officeDocument/2006/relationships/customXml" Target="../ink/ink1276.xml"/><Relationship Id="rId125" Type="http://schemas.openxmlformats.org/officeDocument/2006/relationships/image" Target="../media/image163.png"/><Relationship Id="rId141" Type="http://schemas.openxmlformats.org/officeDocument/2006/relationships/image" Target="../media/image171.png"/><Relationship Id="rId146" Type="http://schemas.openxmlformats.org/officeDocument/2006/relationships/customXml" Target="../ink/ink1289.xml"/><Relationship Id="rId7" Type="http://schemas.openxmlformats.org/officeDocument/2006/relationships/image" Target="../media/image69.png"/><Relationship Id="rId71" Type="http://schemas.openxmlformats.org/officeDocument/2006/relationships/image" Target="../media/image100.png"/><Relationship Id="rId92" Type="http://schemas.openxmlformats.org/officeDocument/2006/relationships/customXml" Target="../ink/ink1262.xml"/><Relationship Id="rId2" Type="http://schemas.openxmlformats.org/officeDocument/2006/relationships/customXml" Target="../ink/ink1217.xml"/><Relationship Id="rId29" Type="http://schemas.openxmlformats.org/officeDocument/2006/relationships/image" Target="../media/image80.png"/><Relationship Id="rId24" Type="http://schemas.openxmlformats.org/officeDocument/2006/relationships/customXml" Target="../ink/ink1228.xml"/><Relationship Id="rId40" Type="http://schemas.openxmlformats.org/officeDocument/2006/relationships/customXml" Target="../ink/ink1236.xml"/><Relationship Id="rId45" Type="http://schemas.openxmlformats.org/officeDocument/2006/relationships/image" Target="../media/image88.png"/><Relationship Id="rId66" Type="http://schemas.openxmlformats.org/officeDocument/2006/relationships/customXml" Target="../ink/ink1249.xml"/><Relationship Id="rId87" Type="http://schemas.openxmlformats.org/officeDocument/2006/relationships/image" Target="../media/image108.png"/><Relationship Id="rId110" Type="http://schemas.openxmlformats.org/officeDocument/2006/relationships/customXml" Target="../ink/ink1271.xml"/><Relationship Id="rId115" Type="http://schemas.openxmlformats.org/officeDocument/2006/relationships/image" Target="../media/image158.png"/><Relationship Id="rId131" Type="http://schemas.openxmlformats.org/officeDocument/2006/relationships/image" Target="../media/image166.png"/><Relationship Id="rId136" Type="http://schemas.openxmlformats.org/officeDocument/2006/relationships/customXml" Target="../ink/ink1284.xml"/><Relationship Id="rId61" Type="http://schemas.openxmlformats.org/officeDocument/2006/relationships/image" Target="../media/image95.png"/><Relationship Id="rId82" Type="http://schemas.openxmlformats.org/officeDocument/2006/relationships/customXml" Target="../ink/ink1257.xml"/><Relationship Id="rId19" Type="http://schemas.openxmlformats.org/officeDocument/2006/relationships/image" Target="../media/image75.png"/><Relationship Id="rId14" Type="http://schemas.openxmlformats.org/officeDocument/2006/relationships/customXml" Target="../ink/ink1223.xml"/><Relationship Id="rId30" Type="http://schemas.openxmlformats.org/officeDocument/2006/relationships/customXml" Target="../ink/ink1231.xml"/><Relationship Id="rId35" Type="http://schemas.openxmlformats.org/officeDocument/2006/relationships/image" Target="../media/image83.png"/><Relationship Id="rId56" Type="http://schemas.openxmlformats.org/officeDocument/2006/relationships/customXml" Target="../ink/ink1244.xml"/><Relationship Id="rId77" Type="http://schemas.openxmlformats.org/officeDocument/2006/relationships/image" Target="../media/image103.png"/><Relationship Id="rId100" Type="http://schemas.openxmlformats.org/officeDocument/2006/relationships/customXml" Target="../ink/ink1266.xml"/><Relationship Id="rId105" Type="http://schemas.openxmlformats.org/officeDocument/2006/relationships/image" Target="../media/image152.png"/><Relationship Id="rId126" Type="http://schemas.openxmlformats.org/officeDocument/2006/relationships/customXml" Target="../ink/ink1279.xml"/><Relationship Id="rId147" Type="http://schemas.openxmlformats.org/officeDocument/2006/relationships/image" Target="../media/image174.png"/><Relationship Id="rId8" Type="http://schemas.openxmlformats.org/officeDocument/2006/relationships/customXml" Target="../ink/ink1220.xml"/><Relationship Id="rId51" Type="http://schemas.openxmlformats.org/officeDocument/2006/relationships/image" Target="../media/image91.png"/><Relationship Id="rId72" Type="http://schemas.openxmlformats.org/officeDocument/2006/relationships/customXml" Target="../ink/ink1252.xml"/><Relationship Id="rId93" Type="http://schemas.openxmlformats.org/officeDocument/2006/relationships/image" Target="../media/image112.png"/><Relationship Id="rId98" Type="http://schemas.openxmlformats.org/officeDocument/2006/relationships/customXml" Target="../ink/ink1265.xml"/><Relationship Id="rId121" Type="http://schemas.openxmlformats.org/officeDocument/2006/relationships/image" Target="../media/image161.png"/><Relationship Id="rId142" Type="http://schemas.openxmlformats.org/officeDocument/2006/relationships/customXml" Target="../ink/ink1287.xml"/><Relationship Id="rId3" Type="http://schemas.openxmlformats.org/officeDocument/2006/relationships/image" Target="../media/image67.png"/><Relationship Id="rId25" Type="http://schemas.openxmlformats.org/officeDocument/2006/relationships/image" Target="../media/image78.png"/><Relationship Id="rId46" Type="http://schemas.openxmlformats.org/officeDocument/2006/relationships/customXml" Target="../ink/ink1239.xml"/><Relationship Id="rId67" Type="http://schemas.openxmlformats.org/officeDocument/2006/relationships/image" Target="../media/image98.png"/><Relationship Id="rId116" Type="http://schemas.openxmlformats.org/officeDocument/2006/relationships/customXml" Target="../ink/ink1274.xml"/><Relationship Id="rId137" Type="http://schemas.openxmlformats.org/officeDocument/2006/relationships/image" Target="../media/image169.png"/><Relationship Id="rId20" Type="http://schemas.openxmlformats.org/officeDocument/2006/relationships/customXml" Target="../ink/ink1226.xml"/><Relationship Id="rId41" Type="http://schemas.openxmlformats.org/officeDocument/2006/relationships/image" Target="../media/image86.png"/><Relationship Id="rId62" Type="http://schemas.openxmlformats.org/officeDocument/2006/relationships/customXml" Target="../ink/ink1247.xml"/><Relationship Id="rId83" Type="http://schemas.openxmlformats.org/officeDocument/2006/relationships/image" Target="../media/image106.png"/><Relationship Id="rId88" Type="http://schemas.openxmlformats.org/officeDocument/2006/relationships/customXml" Target="../ink/ink1260.xml"/><Relationship Id="rId111" Type="http://schemas.openxmlformats.org/officeDocument/2006/relationships/image" Target="../media/image156.png"/><Relationship Id="rId132" Type="http://schemas.openxmlformats.org/officeDocument/2006/relationships/customXml" Target="../ink/ink1282.xml"/><Relationship Id="rId15" Type="http://schemas.openxmlformats.org/officeDocument/2006/relationships/image" Target="../media/image73.png"/><Relationship Id="rId36" Type="http://schemas.openxmlformats.org/officeDocument/2006/relationships/customXml" Target="../ink/ink1234.xml"/><Relationship Id="rId57" Type="http://schemas.openxmlformats.org/officeDocument/2006/relationships/image" Target="../media/image110.png"/><Relationship Id="rId106" Type="http://schemas.openxmlformats.org/officeDocument/2006/relationships/customXml" Target="../ink/ink1269.xml"/><Relationship Id="rId127" Type="http://schemas.openxmlformats.org/officeDocument/2006/relationships/image" Target="../media/image164.png"/><Relationship Id="rId10" Type="http://schemas.openxmlformats.org/officeDocument/2006/relationships/customXml" Target="../ink/ink1221.xml"/><Relationship Id="rId31" Type="http://schemas.openxmlformats.org/officeDocument/2006/relationships/image" Target="../media/image81.png"/><Relationship Id="rId52" Type="http://schemas.openxmlformats.org/officeDocument/2006/relationships/customXml" Target="../ink/ink1242.xml"/><Relationship Id="rId73" Type="http://schemas.openxmlformats.org/officeDocument/2006/relationships/image" Target="../media/image101.png"/><Relationship Id="rId78" Type="http://schemas.openxmlformats.org/officeDocument/2006/relationships/customXml" Target="../ink/ink1255.xml"/><Relationship Id="rId94" Type="http://schemas.openxmlformats.org/officeDocument/2006/relationships/customXml" Target="../ink/ink1263.xml"/><Relationship Id="rId99" Type="http://schemas.openxmlformats.org/officeDocument/2006/relationships/image" Target="../media/image115.png"/><Relationship Id="rId101" Type="http://schemas.openxmlformats.org/officeDocument/2006/relationships/image" Target="../media/image116.png"/><Relationship Id="rId122" Type="http://schemas.openxmlformats.org/officeDocument/2006/relationships/customXml" Target="../ink/ink1277.xml"/><Relationship Id="rId143" Type="http://schemas.openxmlformats.org/officeDocument/2006/relationships/image" Target="../media/image172.png"/><Relationship Id="rId148" Type="http://schemas.openxmlformats.org/officeDocument/2006/relationships/customXml" Target="../ink/ink1290.xml"/><Relationship Id="rId4" Type="http://schemas.openxmlformats.org/officeDocument/2006/relationships/customXml" Target="../ink/ink1218.xml"/><Relationship Id="rId9" Type="http://schemas.openxmlformats.org/officeDocument/2006/relationships/image" Target="../media/image70.png"/><Relationship Id="rId26" Type="http://schemas.openxmlformats.org/officeDocument/2006/relationships/customXml" Target="../ink/ink1229.xml"/><Relationship Id="rId47" Type="http://schemas.openxmlformats.org/officeDocument/2006/relationships/image" Target="../media/image89.png"/><Relationship Id="rId68" Type="http://schemas.openxmlformats.org/officeDocument/2006/relationships/customXml" Target="../ink/ink1250.xml"/><Relationship Id="rId89" Type="http://schemas.openxmlformats.org/officeDocument/2006/relationships/image" Target="../media/image109.png"/><Relationship Id="rId112" Type="http://schemas.openxmlformats.org/officeDocument/2006/relationships/customXml" Target="../ink/ink1272.xml"/><Relationship Id="rId133" Type="http://schemas.openxmlformats.org/officeDocument/2006/relationships/image" Target="../media/image167.png"/><Relationship Id="rId16" Type="http://schemas.openxmlformats.org/officeDocument/2006/relationships/customXml" Target="../ink/ink1224.xml"/><Relationship Id="rId37" Type="http://schemas.openxmlformats.org/officeDocument/2006/relationships/image" Target="../media/image84.png"/><Relationship Id="rId58" Type="http://schemas.openxmlformats.org/officeDocument/2006/relationships/customXml" Target="../ink/ink1245.xml"/><Relationship Id="rId79" Type="http://schemas.openxmlformats.org/officeDocument/2006/relationships/image" Target="../media/image104.png"/><Relationship Id="rId102" Type="http://schemas.openxmlformats.org/officeDocument/2006/relationships/customXml" Target="../ink/ink1267.xml"/><Relationship Id="rId123" Type="http://schemas.openxmlformats.org/officeDocument/2006/relationships/image" Target="../media/image162.png"/><Relationship Id="rId144" Type="http://schemas.openxmlformats.org/officeDocument/2006/relationships/customXml" Target="../ink/ink1288.xml"/><Relationship Id="rId90" Type="http://schemas.openxmlformats.org/officeDocument/2006/relationships/customXml" Target="../ink/ink1261.xml"/></Relationships>
</file>

<file path=ppt/slides/_rels/slide3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59.png"/><Relationship Id="rId21" Type="http://schemas.openxmlformats.org/officeDocument/2006/relationships/image" Target="../media/image76.png"/><Relationship Id="rId42" Type="http://schemas.openxmlformats.org/officeDocument/2006/relationships/customXml" Target="../ink/ink1312.xml"/><Relationship Id="rId63" Type="http://schemas.openxmlformats.org/officeDocument/2006/relationships/image" Target="../media/image96.png"/><Relationship Id="rId84" Type="http://schemas.openxmlformats.org/officeDocument/2006/relationships/customXml" Target="../ink/ink1333.xml"/><Relationship Id="rId138" Type="http://schemas.openxmlformats.org/officeDocument/2006/relationships/customXml" Target="../ink/ink1360.xml"/><Relationship Id="rId159" Type="http://schemas.openxmlformats.org/officeDocument/2006/relationships/image" Target="../media/image180.png"/><Relationship Id="rId107" Type="http://schemas.openxmlformats.org/officeDocument/2006/relationships/image" Target="../media/image154.png"/><Relationship Id="rId11" Type="http://schemas.openxmlformats.org/officeDocument/2006/relationships/image" Target="../media/image71.png"/><Relationship Id="rId32" Type="http://schemas.openxmlformats.org/officeDocument/2006/relationships/customXml" Target="../ink/ink1307.xml"/><Relationship Id="rId53" Type="http://schemas.openxmlformats.org/officeDocument/2006/relationships/image" Target="../media/image92.png"/><Relationship Id="rId74" Type="http://schemas.openxmlformats.org/officeDocument/2006/relationships/customXml" Target="../ink/ink1328.xml"/><Relationship Id="rId128" Type="http://schemas.openxmlformats.org/officeDocument/2006/relationships/customXml" Target="../ink/ink1355.xml"/><Relationship Id="rId149" Type="http://schemas.openxmlformats.org/officeDocument/2006/relationships/image" Target="../media/image175.png"/><Relationship Id="rId5" Type="http://schemas.openxmlformats.org/officeDocument/2006/relationships/image" Target="../media/image68.png"/><Relationship Id="rId95" Type="http://schemas.openxmlformats.org/officeDocument/2006/relationships/image" Target="../media/image113.png"/><Relationship Id="rId160" Type="http://schemas.openxmlformats.org/officeDocument/2006/relationships/customXml" Target="../ink/ink1371.xml"/><Relationship Id="rId22" Type="http://schemas.openxmlformats.org/officeDocument/2006/relationships/customXml" Target="../ink/ink1302.xml"/><Relationship Id="rId43" Type="http://schemas.openxmlformats.org/officeDocument/2006/relationships/image" Target="../media/image87.png"/><Relationship Id="rId64" Type="http://schemas.openxmlformats.org/officeDocument/2006/relationships/customXml" Target="../ink/ink1323.xml"/><Relationship Id="rId118" Type="http://schemas.openxmlformats.org/officeDocument/2006/relationships/customXml" Target="../ink/ink1350.xml"/><Relationship Id="rId139" Type="http://schemas.openxmlformats.org/officeDocument/2006/relationships/image" Target="../media/image170.png"/><Relationship Id="rId85" Type="http://schemas.openxmlformats.org/officeDocument/2006/relationships/image" Target="../media/image107.png"/><Relationship Id="rId150" Type="http://schemas.openxmlformats.org/officeDocument/2006/relationships/customXml" Target="../ink/ink1366.xml"/><Relationship Id="rId12" Type="http://schemas.openxmlformats.org/officeDocument/2006/relationships/customXml" Target="../ink/ink1297.xml"/><Relationship Id="rId17" Type="http://schemas.openxmlformats.org/officeDocument/2006/relationships/image" Target="../media/image74.png"/><Relationship Id="rId33" Type="http://schemas.openxmlformats.org/officeDocument/2006/relationships/image" Target="../media/image82.png"/><Relationship Id="rId38" Type="http://schemas.openxmlformats.org/officeDocument/2006/relationships/customXml" Target="../ink/ink1310.xml"/><Relationship Id="rId59" Type="http://schemas.openxmlformats.org/officeDocument/2006/relationships/image" Target="../media/image94.png"/><Relationship Id="rId103" Type="http://schemas.openxmlformats.org/officeDocument/2006/relationships/image" Target="../media/image117.png"/><Relationship Id="rId108" Type="http://schemas.openxmlformats.org/officeDocument/2006/relationships/customXml" Target="../ink/ink1345.xml"/><Relationship Id="rId124" Type="http://schemas.openxmlformats.org/officeDocument/2006/relationships/customXml" Target="../ink/ink1353.xml"/><Relationship Id="rId129" Type="http://schemas.openxmlformats.org/officeDocument/2006/relationships/image" Target="../media/image165.png"/><Relationship Id="rId54" Type="http://schemas.openxmlformats.org/officeDocument/2006/relationships/customXml" Target="../ink/ink1318.xml"/><Relationship Id="rId70" Type="http://schemas.openxmlformats.org/officeDocument/2006/relationships/customXml" Target="../ink/ink1326.xml"/><Relationship Id="rId75" Type="http://schemas.openxmlformats.org/officeDocument/2006/relationships/image" Target="../media/image102.png"/><Relationship Id="rId91" Type="http://schemas.openxmlformats.org/officeDocument/2006/relationships/image" Target="../media/image111.png"/><Relationship Id="rId96" Type="http://schemas.openxmlformats.org/officeDocument/2006/relationships/customXml" Target="../ink/ink1339.xml"/><Relationship Id="rId140" Type="http://schemas.openxmlformats.org/officeDocument/2006/relationships/customXml" Target="../ink/ink1361.xml"/><Relationship Id="rId145" Type="http://schemas.openxmlformats.org/officeDocument/2006/relationships/image" Target="../media/image173.png"/><Relationship Id="rId161" Type="http://schemas.openxmlformats.org/officeDocument/2006/relationships/image" Target="../media/image18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94.xml"/><Relationship Id="rId23" Type="http://schemas.openxmlformats.org/officeDocument/2006/relationships/image" Target="../media/image77.png"/><Relationship Id="rId28" Type="http://schemas.openxmlformats.org/officeDocument/2006/relationships/customXml" Target="../ink/ink1305.xml"/><Relationship Id="rId49" Type="http://schemas.openxmlformats.org/officeDocument/2006/relationships/image" Target="../media/image90.png"/><Relationship Id="rId114" Type="http://schemas.openxmlformats.org/officeDocument/2006/relationships/customXml" Target="../ink/ink1348.xml"/><Relationship Id="rId119" Type="http://schemas.openxmlformats.org/officeDocument/2006/relationships/image" Target="../media/image160.png"/><Relationship Id="rId44" Type="http://schemas.openxmlformats.org/officeDocument/2006/relationships/customXml" Target="../ink/ink1313.xml"/><Relationship Id="rId60" Type="http://schemas.openxmlformats.org/officeDocument/2006/relationships/customXml" Target="../ink/ink1321.xml"/><Relationship Id="rId65" Type="http://schemas.openxmlformats.org/officeDocument/2006/relationships/image" Target="../media/image97.png"/><Relationship Id="rId81" Type="http://schemas.openxmlformats.org/officeDocument/2006/relationships/image" Target="../media/image105.png"/><Relationship Id="rId86" Type="http://schemas.openxmlformats.org/officeDocument/2006/relationships/customXml" Target="../ink/ink1334.xml"/><Relationship Id="rId130" Type="http://schemas.openxmlformats.org/officeDocument/2006/relationships/customXml" Target="../ink/ink1356.xml"/><Relationship Id="rId135" Type="http://schemas.openxmlformats.org/officeDocument/2006/relationships/image" Target="../media/image168.png"/><Relationship Id="rId151" Type="http://schemas.openxmlformats.org/officeDocument/2006/relationships/image" Target="../media/image176.png"/><Relationship Id="rId156" Type="http://schemas.openxmlformats.org/officeDocument/2006/relationships/customXml" Target="../ink/ink1369.xml"/><Relationship Id="rId13" Type="http://schemas.openxmlformats.org/officeDocument/2006/relationships/image" Target="../media/image72.png"/><Relationship Id="rId18" Type="http://schemas.openxmlformats.org/officeDocument/2006/relationships/customXml" Target="../ink/ink1300.xml"/><Relationship Id="rId39" Type="http://schemas.openxmlformats.org/officeDocument/2006/relationships/image" Target="../media/image85.png"/><Relationship Id="rId109" Type="http://schemas.openxmlformats.org/officeDocument/2006/relationships/image" Target="../media/image155.png"/><Relationship Id="rId34" Type="http://schemas.openxmlformats.org/officeDocument/2006/relationships/customXml" Target="../ink/ink1308.xml"/><Relationship Id="rId50" Type="http://schemas.openxmlformats.org/officeDocument/2006/relationships/customXml" Target="../ink/ink1316.xml"/><Relationship Id="rId55" Type="http://schemas.openxmlformats.org/officeDocument/2006/relationships/image" Target="../media/image93.png"/><Relationship Id="rId76" Type="http://schemas.openxmlformats.org/officeDocument/2006/relationships/customXml" Target="../ink/ink1329.xml"/><Relationship Id="rId97" Type="http://schemas.openxmlformats.org/officeDocument/2006/relationships/image" Target="../media/image114.png"/><Relationship Id="rId104" Type="http://schemas.openxmlformats.org/officeDocument/2006/relationships/customXml" Target="../ink/ink1343.xml"/><Relationship Id="rId120" Type="http://schemas.openxmlformats.org/officeDocument/2006/relationships/customXml" Target="../ink/ink1351.xml"/><Relationship Id="rId125" Type="http://schemas.openxmlformats.org/officeDocument/2006/relationships/image" Target="../media/image163.png"/><Relationship Id="rId141" Type="http://schemas.openxmlformats.org/officeDocument/2006/relationships/image" Target="../media/image171.png"/><Relationship Id="rId146" Type="http://schemas.openxmlformats.org/officeDocument/2006/relationships/customXml" Target="../ink/ink1364.xml"/><Relationship Id="rId7" Type="http://schemas.openxmlformats.org/officeDocument/2006/relationships/image" Target="../media/image69.png"/><Relationship Id="rId71" Type="http://schemas.openxmlformats.org/officeDocument/2006/relationships/image" Target="../media/image100.png"/><Relationship Id="rId92" Type="http://schemas.openxmlformats.org/officeDocument/2006/relationships/customXml" Target="../ink/ink1337.xml"/><Relationship Id="rId2" Type="http://schemas.openxmlformats.org/officeDocument/2006/relationships/customXml" Target="../ink/ink1292.xml"/><Relationship Id="rId29" Type="http://schemas.openxmlformats.org/officeDocument/2006/relationships/image" Target="../media/image80.png"/><Relationship Id="rId24" Type="http://schemas.openxmlformats.org/officeDocument/2006/relationships/customXml" Target="../ink/ink1303.xml"/><Relationship Id="rId40" Type="http://schemas.openxmlformats.org/officeDocument/2006/relationships/customXml" Target="../ink/ink1311.xml"/><Relationship Id="rId45" Type="http://schemas.openxmlformats.org/officeDocument/2006/relationships/image" Target="../media/image88.png"/><Relationship Id="rId66" Type="http://schemas.openxmlformats.org/officeDocument/2006/relationships/customXml" Target="../ink/ink1324.xml"/><Relationship Id="rId87" Type="http://schemas.openxmlformats.org/officeDocument/2006/relationships/image" Target="../media/image108.png"/><Relationship Id="rId110" Type="http://schemas.openxmlformats.org/officeDocument/2006/relationships/customXml" Target="../ink/ink1346.xml"/><Relationship Id="rId115" Type="http://schemas.openxmlformats.org/officeDocument/2006/relationships/image" Target="../media/image158.png"/><Relationship Id="rId131" Type="http://schemas.openxmlformats.org/officeDocument/2006/relationships/image" Target="../media/image166.png"/><Relationship Id="rId136" Type="http://schemas.openxmlformats.org/officeDocument/2006/relationships/customXml" Target="../ink/ink1359.xml"/><Relationship Id="rId157" Type="http://schemas.openxmlformats.org/officeDocument/2006/relationships/image" Target="../media/image179.png"/><Relationship Id="rId61" Type="http://schemas.openxmlformats.org/officeDocument/2006/relationships/image" Target="../media/image95.png"/><Relationship Id="rId82" Type="http://schemas.openxmlformats.org/officeDocument/2006/relationships/customXml" Target="../ink/ink1332.xml"/><Relationship Id="rId152" Type="http://schemas.openxmlformats.org/officeDocument/2006/relationships/customXml" Target="../ink/ink1367.xml"/><Relationship Id="rId19" Type="http://schemas.openxmlformats.org/officeDocument/2006/relationships/image" Target="../media/image75.png"/><Relationship Id="rId14" Type="http://schemas.openxmlformats.org/officeDocument/2006/relationships/customXml" Target="../ink/ink1298.xml"/><Relationship Id="rId30" Type="http://schemas.openxmlformats.org/officeDocument/2006/relationships/customXml" Target="../ink/ink1306.xml"/><Relationship Id="rId35" Type="http://schemas.openxmlformats.org/officeDocument/2006/relationships/image" Target="../media/image83.png"/><Relationship Id="rId56" Type="http://schemas.openxmlformats.org/officeDocument/2006/relationships/customXml" Target="../ink/ink1319.xml"/><Relationship Id="rId77" Type="http://schemas.openxmlformats.org/officeDocument/2006/relationships/image" Target="../media/image103.png"/><Relationship Id="rId100" Type="http://schemas.openxmlformats.org/officeDocument/2006/relationships/customXml" Target="../ink/ink1341.xml"/><Relationship Id="rId105" Type="http://schemas.openxmlformats.org/officeDocument/2006/relationships/image" Target="../media/image152.png"/><Relationship Id="rId126" Type="http://schemas.openxmlformats.org/officeDocument/2006/relationships/customXml" Target="../ink/ink1354.xml"/><Relationship Id="rId147" Type="http://schemas.openxmlformats.org/officeDocument/2006/relationships/image" Target="../media/image174.png"/><Relationship Id="rId8" Type="http://schemas.openxmlformats.org/officeDocument/2006/relationships/customXml" Target="../ink/ink1295.xml"/><Relationship Id="rId51" Type="http://schemas.openxmlformats.org/officeDocument/2006/relationships/image" Target="../media/image91.png"/><Relationship Id="rId72" Type="http://schemas.openxmlformats.org/officeDocument/2006/relationships/customXml" Target="../ink/ink1327.xml"/><Relationship Id="rId93" Type="http://schemas.openxmlformats.org/officeDocument/2006/relationships/image" Target="../media/image112.png"/><Relationship Id="rId98" Type="http://schemas.openxmlformats.org/officeDocument/2006/relationships/customXml" Target="../ink/ink1340.xml"/><Relationship Id="rId121" Type="http://schemas.openxmlformats.org/officeDocument/2006/relationships/image" Target="../media/image161.png"/><Relationship Id="rId142" Type="http://schemas.openxmlformats.org/officeDocument/2006/relationships/customXml" Target="../ink/ink1362.xml"/><Relationship Id="rId3" Type="http://schemas.openxmlformats.org/officeDocument/2006/relationships/image" Target="../media/image67.png"/><Relationship Id="rId25" Type="http://schemas.openxmlformats.org/officeDocument/2006/relationships/image" Target="../media/image78.png"/><Relationship Id="rId46" Type="http://schemas.openxmlformats.org/officeDocument/2006/relationships/customXml" Target="../ink/ink1314.xml"/><Relationship Id="rId67" Type="http://schemas.openxmlformats.org/officeDocument/2006/relationships/image" Target="../media/image98.png"/><Relationship Id="rId116" Type="http://schemas.openxmlformats.org/officeDocument/2006/relationships/customXml" Target="../ink/ink1349.xml"/><Relationship Id="rId137" Type="http://schemas.openxmlformats.org/officeDocument/2006/relationships/image" Target="../media/image169.png"/><Relationship Id="rId158" Type="http://schemas.openxmlformats.org/officeDocument/2006/relationships/customXml" Target="../ink/ink1370.xml"/><Relationship Id="rId20" Type="http://schemas.openxmlformats.org/officeDocument/2006/relationships/customXml" Target="../ink/ink1301.xml"/><Relationship Id="rId41" Type="http://schemas.openxmlformats.org/officeDocument/2006/relationships/image" Target="../media/image86.png"/><Relationship Id="rId62" Type="http://schemas.openxmlformats.org/officeDocument/2006/relationships/customXml" Target="../ink/ink1322.xml"/><Relationship Id="rId83" Type="http://schemas.openxmlformats.org/officeDocument/2006/relationships/image" Target="../media/image106.png"/><Relationship Id="rId88" Type="http://schemas.openxmlformats.org/officeDocument/2006/relationships/customXml" Target="../ink/ink1335.xml"/><Relationship Id="rId111" Type="http://schemas.openxmlformats.org/officeDocument/2006/relationships/image" Target="../media/image156.png"/><Relationship Id="rId132" Type="http://schemas.openxmlformats.org/officeDocument/2006/relationships/customXml" Target="../ink/ink1357.xml"/><Relationship Id="rId153" Type="http://schemas.openxmlformats.org/officeDocument/2006/relationships/image" Target="../media/image177.png"/><Relationship Id="rId15" Type="http://schemas.openxmlformats.org/officeDocument/2006/relationships/image" Target="../media/image73.png"/><Relationship Id="rId36" Type="http://schemas.openxmlformats.org/officeDocument/2006/relationships/customXml" Target="../ink/ink1309.xml"/><Relationship Id="rId57" Type="http://schemas.openxmlformats.org/officeDocument/2006/relationships/image" Target="../media/image110.png"/><Relationship Id="rId106" Type="http://schemas.openxmlformats.org/officeDocument/2006/relationships/customXml" Target="../ink/ink1344.xml"/><Relationship Id="rId127" Type="http://schemas.openxmlformats.org/officeDocument/2006/relationships/image" Target="../media/image164.png"/><Relationship Id="rId10" Type="http://schemas.openxmlformats.org/officeDocument/2006/relationships/customXml" Target="../ink/ink1296.xml"/><Relationship Id="rId31" Type="http://schemas.openxmlformats.org/officeDocument/2006/relationships/image" Target="../media/image81.png"/><Relationship Id="rId52" Type="http://schemas.openxmlformats.org/officeDocument/2006/relationships/customXml" Target="../ink/ink1317.xml"/><Relationship Id="rId73" Type="http://schemas.openxmlformats.org/officeDocument/2006/relationships/image" Target="../media/image101.png"/><Relationship Id="rId78" Type="http://schemas.openxmlformats.org/officeDocument/2006/relationships/customXml" Target="../ink/ink1330.xml"/><Relationship Id="rId94" Type="http://schemas.openxmlformats.org/officeDocument/2006/relationships/customXml" Target="../ink/ink1338.xml"/><Relationship Id="rId99" Type="http://schemas.openxmlformats.org/officeDocument/2006/relationships/image" Target="../media/image115.png"/><Relationship Id="rId101" Type="http://schemas.openxmlformats.org/officeDocument/2006/relationships/image" Target="../media/image116.png"/><Relationship Id="rId122" Type="http://schemas.openxmlformats.org/officeDocument/2006/relationships/customXml" Target="../ink/ink1352.xml"/><Relationship Id="rId143" Type="http://schemas.openxmlformats.org/officeDocument/2006/relationships/image" Target="../media/image172.png"/><Relationship Id="rId148" Type="http://schemas.openxmlformats.org/officeDocument/2006/relationships/customXml" Target="../ink/ink1365.xml"/><Relationship Id="rId4" Type="http://schemas.openxmlformats.org/officeDocument/2006/relationships/customXml" Target="../ink/ink1293.xml"/><Relationship Id="rId9" Type="http://schemas.openxmlformats.org/officeDocument/2006/relationships/image" Target="../media/image70.png"/><Relationship Id="rId26" Type="http://schemas.openxmlformats.org/officeDocument/2006/relationships/customXml" Target="../ink/ink1304.xml"/><Relationship Id="rId47" Type="http://schemas.openxmlformats.org/officeDocument/2006/relationships/image" Target="../media/image89.png"/><Relationship Id="rId68" Type="http://schemas.openxmlformats.org/officeDocument/2006/relationships/customXml" Target="../ink/ink1325.xml"/><Relationship Id="rId89" Type="http://schemas.openxmlformats.org/officeDocument/2006/relationships/image" Target="../media/image109.png"/><Relationship Id="rId112" Type="http://schemas.openxmlformats.org/officeDocument/2006/relationships/customXml" Target="../ink/ink1347.xml"/><Relationship Id="rId133" Type="http://schemas.openxmlformats.org/officeDocument/2006/relationships/image" Target="../media/image167.png"/><Relationship Id="rId154" Type="http://schemas.openxmlformats.org/officeDocument/2006/relationships/customXml" Target="../ink/ink1368.xml"/><Relationship Id="rId16" Type="http://schemas.openxmlformats.org/officeDocument/2006/relationships/customXml" Target="../ink/ink1299.xml"/><Relationship Id="rId37" Type="http://schemas.openxmlformats.org/officeDocument/2006/relationships/image" Target="../media/image84.png"/><Relationship Id="rId58" Type="http://schemas.openxmlformats.org/officeDocument/2006/relationships/customXml" Target="../ink/ink1320.xml"/><Relationship Id="rId79" Type="http://schemas.openxmlformats.org/officeDocument/2006/relationships/image" Target="../media/image104.png"/><Relationship Id="rId102" Type="http://schemas.openxmlformats.org/officeDocument/2006/relationships/customXml" Target="../ink/ink1342.xml"/><Relationship Id="rId123" Type="http://schemas.openxmlformats.org/officeDocument/2006/relationships/image" Target="../media/image162.png"/><Relationship Id="rId144" Type="http://schemas.openxmlformats.org/officeDocument/2006/relationships/customXml" Target="../ink/ink1363.xml"/><Relationship Id="rId90" Type="http://schemas.openxmlformats.org/officeDocument/2006/relationships/customXml" Target="../ink/ink1336.xml"/><Relationship Id="rId27" Type="http://schemas.openxmlformats.org/officeDocument/2006/relationships/image" Target="../media/image79.png"/><Relationship Id="rId48" Type="http://schemas.openxmlformats.org/officeDocument/2006/relationships/customXml" Target="../ink/ink1315.xml"/><Relationship Id="rId69" Type="http://schemas.openxmlformats.org/officeDocument/2006/relationships/image" Target="../media/image99.png"/><Relationship Id="rId113" Type="http://schemas.openxmlformats.org/officeDocument/2006/relationships/image" Target="../media/image157.png"/><Relationship Id="rId134" Type="http://schemas.openxmlformats.org/officeDocument/2006/relationships/customXml" Target="../ink/ink1358.xml"/><Relationship Id="rId80" Type="http://schemas.openxmlformats.org/officeDocument/2006/relationships/customXml" Target="../ink/ink1331.xml"/><Relationship Id="rId155" Type="http://schemas.openxmlformats.org/officeDocument/2006/relationships/image" Target="../media/image178.png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customXml" Target="../ink/ink1375.xml"/><Relationship Id="rId13" Type="http://schemas.openxmlformats.org/officeDocument/2006/relationships/image" Target="../media/image187.png"/><Relationship Id="rId18" Type="http://schemas.openxmlformats.org/officeDocument/2006/relationships/customXml" Target="../ink/ink1380.xml"/><Relationship Id="rId3" Type="http://schemas.openxmlformats.org/officeDocument/2006/relationships/image" Target="../media/image182.png"/><Relationship Id="rId21" Type="http://schemas.openxmlformats.org/officeDocument/2006/relationships/image" Target="../media/image190.png"/><Relationship Id="rId7" Type="http://schemas.openxmlformats.org/officeDocument/2006/relationships/image" Target="../media/image184.png"/><Relationship Id="rId12" Type="http://schemas.openxmlformats.org/officeDocument/2006/relationships/customXml" Target="../ink/ink1377.xml"/><Relationship Id="rId17" Type="http://schemas.openxmlformats.org/officeDocument/2006/relationships/image" Target="../media/image144.png"/><Relationship Id="rId25" Type="http://schemas.openxmlformats.org/officeDocument/2006/relationships/image" Target="../media/image192.png"/><Relationship Id="rId2" Type="http://schemas.openxmlformats.org/officeDocument/2006/relationships/customXml" Target="../ink/ink1372.xml"/><Relationship Id="rId16" Type="http://schemas.openxmlformats.org/officeDocument/2006/relationships/customXml" Target="../ink/ink1379.xml"/><Relationship Id="rId20" Type="http://schemas.openxmlformats.org/officeDocument/2006/relationships/customXml" Target="../ink/ink138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74.xml"/><Relationship Id="rId11" Type="http://schemas.openxmlformats.org/officeDocument/2006/relationships/image" Target="../media/image186.png"/><Relationship Id="rId24" Type="http://schemas.openxmlformats.org/officeDocument/2006/relationships/customXml" Target="../ink/ink1383.xml"/><Relationship Id="rId5" Type="http://schemas.openxmlformats.org/officeDocument/2006/relationships/image" Target="../media/image183.png"/><Relationship Id="rId15" Type="http://schemas.openxmlformats.org/officeDocument/2006/relationships/image" Target="../media/image188.png"/><Relationship Id="rId23" Type="http://schemas.openxmlformats.org/officeDocument/2006/relationships/image" Target="../media/image191.png"/><Relationship Id="rId10" Type="http://schemas.openxmlformats.org/officeDocument/2006/relationships/customXml" Target="../ink/ink1376.xml"/><Relationship Id="rId19" Type="http://schemas.openxmlformats.org/officeDocument/2006/relationships/image" Target="../media/image189.png"/><Relationship Id="rId4" Type="http://schemas.openxmlformats.org/officeDocument/2006/relationships/customXml" Target="../ink/ink1373.xml"/><Relationship Id="rId9" Type="http://schemas.openxmlformats.org/officeDocument/2006/relationships/image" Target="../media/image185.png"/><Relationship Id="rId14" Type="http://schemas.openxmlformats.org/officeDocument/2006/relationships/customXml" Target="../ink/ink1378.xml"/><Relationship Id="rId22" Type="http://schemas.openxmlformats.org/officeDocument/2006/relationships/customXml" Target="../ink/ink1382.xml"/></Relationships>
</file>

<file path=ppt/slides/_rels/slide3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87.png"/><Relationship Id="rId18" Type="http://schemas.openxmlformats.org/officeDocument/2006/relationships/customXml" Target="../ink/ink1392.xml"/><Relationship Id="rId26" Type="http://schemas.openxmlformats.org/officeDocument/2006/relationships/customXml" Target="../ink/ink1396.xml"/><Relationship Id="rId3" Type="http://schemas.openxmlformats.org/officeDocument/2006/relationships/image" Target="../media/image182.png"/><Relationship Id="rId21" Type="http://schemas.openxmlformats.org/officeDocument/2006/relationships/image" Target="../media/image190.png"/><Relationship Id="rId34" Type="http://schemas.openxmlformats.org/officeDocument/2006/relationships/customXml" Target="../ink/ink1400.xml"/><Relationship Id="rId7" Type="http://schemas.openxmlformats.org/officeDocument/2006/relationships/image" Target="../media/image184.png"/><Relationship Id="rId12" Type="http://schemas.openxmlformats.org/officeDocument/2006/relationships/customXml" Target="../ink/ink1389.xml"/><Relationship Id="rId17" Type="http://schemas.openxmlformats.org/officeDocument/2006/relationships/image" Target="../media/image144.png"/><Relationship Id="rId25" Type="http://schemas.openxmlformats.org/officeDocument/2006/relationships/image" Target="../media/image192.png"/><Relationship Id="rId33" Type="http://schemas.openxmlformats.org/officeDocument/2006/relationships/image" Target="../media/image196.png"/><Relationship Id="rId2" Type="http://schemas.openxmlformats.org/officeDocument/2006/relationships/customXml" Target="../ink/ink1384.xml"/><Relationship Id="rId16" Type="http://schemas.openxmlformats.org/officeDocument/2006/relationships/customXml" Target="../ink/ink1391.xml"/><Relationship Id="rId20" Type="http://schemas.openxmlformats.org/officeDocument/2006/relationships/customXml" Target="../ink/ink1393.xml"/><Relationship Id="rId29" Type="http://schemas.openxmlformats.org/officeDocument/2006/relationships/image" Target="../media/image19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86.xml"/><Relationship Id="rId11" Type="http://schemas.openxmlformats.org/officeDocument/2006/relationships/image" Target="../media/image186.png"/><Relationship Id="rId24" Type="http://schemas.openxmlformats.org/officeDocument/2006/relationships/customXml" Target="../ink/ink1395.xml"/><Relationship Id="rId32" Type="http://schemas.openxmlformats.org/officeDocument/2006/relationships/customXml" Target="../ink/ink1399.xml"/><Relationship Id="rId5" Type="http://schemas.openxmlformats.org/officeDocument/2006/relationships/image" Target="../media/image183.png"/><Relationship Id="rId15" Type="http://schemas.openxmlformats.org/officeDocument/2006/relationships/image" Target="../media/image188.png"/><Relationship Id="rId23" Type="http://schemas.openxmlformats.org/officeDocument/2006/relationships/image" Target="../media/image191.png"/><Relationship Id="rId28" Type="http://schemas.openxmlformats.org/officeDocument/2006/relationships/customXml" Target="../ink/ink1397.xml"/><Relationship Id="rId10" Type="http://schemas.openxmlformats.org/officeDocument/2006/relationships/customXml" Target="../ink/ink1388.xml"/><Relationship Id="rId19" Type="http://schemas.openxmlformats.org/officeDocument/2006/relationships/image" Target="../media/image189.png"/><Relationship Id="rId31" Type="http://schemas.openxmlformats.org/officeDocument/2006/relationships/image" Target="../media/image195.png"/><Relationship Id="rId4" Type="http://schemas.openxmlformats.org/officeDocument/2006/relationships/customXml" Target="../ink/ink1385.xml"/><Relationship Id="rId9" Type="http://schemas.openxmlformats.org/officeDocument/2006/relationships/image" Target="../media/image185.png"/><Relationship Id="rId14" Type="http://schemas.openxmlformats.org/officeDocument/2006/relationships/customXml" Target="../ink/ink1390.xml"/><Relationship Id="rId22" Type="http://schemas.openxmlformats.org/officeDocument/2006/relationships/customXml" Target="../ink/ink1394.xml"/><Relationship Id="rId27" Type="http://schemas.openxmlformats.org/officeDocument/2006/relationships/image" Target="../media/image193.png"/><Relationship Id="rId30" Type="http://schemas.openxmlformats.org/officeDocument/2006/relationships/customXml" Target="../ink/ink1398.xml"/><Relationship Id="rId35" Type="http://schemas.openxmlformats.org/officeDocument/2006/relationships/image" Target="../media/image197.png"/><Relationship Id="rId8" Type="http://schemas.openxmlformats.org/officeDocument/2006/relationships/customXml" Target="../ink/ink1387.xml"/></Relationships>
</file>

<file path=ppt/slides/_rels/slide3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87.png"/><Relationship Id="rId18" Type="http://schemas.openxmlformats.org/officeDocument/2006/relationships/customXml" Target="../ink/ink1409.xml"/><Relationship Id="rId26" Type="http://schemas.openxmlformats.org/officeDocument/2006/relationships/customXml" Target="../ink/ink1413.xml"/><Relationship Id="rId39" Type="http://schemas.openxmlformats.org/officeDocument/2006/relationships/image" Target="../media/image200.png"/><Relationship Id="rId21" Type="http://schemas.openxmlformats.org/officeDocument/2006/relationships/image" Target="../media/image190.png"/><Relationship Id="rId34" Type="http://schemas.openxmlformats.org/officeDocument/2006/relationships/customXml" Target="../ink/ink1417.xml"/><Relationship Id="rId42" Type="http://schemas.openxmlformats.org/officeDocument/2006/relationships/customXml" Target="../ink/ink1421.xml"/><Relationship Id="rId7" Type="http://schemas.openxmlformats.org/officeDocument/2006/relationships/image" Target="../media/image184.png"/><Relationship Id="rId2" Type="http://schemas.openxmlformats.org/officeDocument/2006/relationships/customXml" Target="../ink/ink1401.xml"/><Relationship Id="rId16" Type="http://schemas.openxmlformats.org/officeDocument/2006/relationships/customXml" Target="../ink/ink1408.xml"/><Relationship Id="rId29" Type="http://schemas.openxmlformats.org/officeDocument/2006/relationships/image" Target="../media/image19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03.xml"/><Relationship Id="rId11" Type="http://schemas.openxmlformats.org/officeDocument/2006/relationships/image" Target="../media/image186.png"/><Relationship Id="rId24" Type="http://schemas.openxmlformats.org/officeDocument/2006/relationships/customXml" Target="../ink/ink1412.xml"/><Relationship Id="rId32" Type="http://schemas.openxmlformats.org/officeDocument/2006/relationships/customXml" Target="../ink/ink1416.xml"/><Relationship Id="rId37" Type="http://schemas.openxmlformats.org/officeDocument/2006/relationships/image" Target="../media/image199.png"/><Relationship Id="rId40" Type="http://schemas.openxmlformats.org/officeDocument/2006/relationships/customXml" Target="../ink/ink1420.xml"/><Relationship Id="rId45" Type="http://schemas.openxmlformats.org/officeDocument/2006/relationships/image" Target="../media/image197.png"/><Relationship Id="rId5" Type="http://schemas.openxmlformats.org/officeDocument/2006/relationships/image" Target="../media/image183.png"/><Relationship Id="rId15" Type="http://schemas.openxmlformats.org/officeDocument/2006/relationships/image" Target="../media/image188.png"/><Relationship Id="rId23" Type="http://schemas.openxmlformats.org/officeDocument/2006/relationships/image" Target="../media/image191.png"/><Relationship Id="rId28" Type="http://schemas.openxmlformats.org/officeDocument/2006/relationships/customXml" Target="../ink/ink1414.xml"/><Relationship Id="rId36" Type="http://schemas.openxmlformats.org/officeDocument/2006/relationships/customXml" Target="../ink/ink1418.xml"/><Relationship Id="rId10" Type="http://schemas.openxmlformats.org/officeDocument/2006/relationships/customXml" Target="../ink/ink1405.xml"/><Relationship Id="rId19" Type="http://schemas.openxmlformats.org/officeDocument/2006/relationships/image" Target="../media/image189.png"/><Relationship Id="rId31" Type="http://schemas.openxmlformats.org/officeDocument/2006/relationships/image" Target="../media/image195.png"/><Relationship Id="rId44" Type="http://schemas.openxmlformats.org/officeDocument/2006/relationships/customXml" Target="../ink/ink1422.xml"/><Relationship Id="rId4" Type="http://schemas.openxmlformats.org/officeDocument/2006/relationships/customXml" Target="../ink/ink1402.xml"/><Relationship Id="rId9" Type="http://schemas.openxmlformats.org/officeDocument/2006/relationships/image" Target="../media/image185.png"/><Relationship Id="rId14" Type="http://schemas.openxmlformats.org/officeDocument/2006/relationships/customXml" Target="../ink/ink1407.xml"/><Relationship Id="rId22" Type="http://schemas.openxmlformats.org/officeDocument/2006/relationships/customXml" Target="../ink/ink1411.xml"/><Relationship Id="rId27" Type="http://schemas.openxmlformats.org/officeDocument/2006/relationships/image" Target="../media/image193.png"/><Relationship Id="rId30" Type="http://schemas.openxmlformats.org/officeDocument/2006/relationships/customXml" Target="../ink/ink1415.xml"/><Relationship Id="rId35" Type="http://schemas.openxmlformats.org/officeDocument/2006/relationships/image" Target="../media/image198.png"/><Relationship Id="rId43" Type="http://schemas.openxmlformats.org/officeDocument/2006/relationships/image" Target="../media/image202.png"/><Relationship Id="rId8" Type="http://schemas.openxmlformats.org/officeDocument/2006/relationships/customXml" Target="../ink/ink1404.xml"/><Relationship Id="rId3" Type="http://schemas.openxmlformats.org/officeDocument/2006/relationships/image" Target="../media/image182.png"/><Relationship Id="rId12" Type="http://schemas.openxmlformats.org/officeDocument/2006/relationships/customXml" Target="../ink/ink1406.xml"/><Relationship Id="rId17" Type="http://schemas.openxmlformats.org/officeDocument/2006/relationships/image" Target="../media/image144.png"/><Relationship Id="rId25" Type="http://schemas.openxmlformats.org/officeDocument/2006/relationships/image" Target="../media/image192.png"/><Relationship Id="rId33" Type="http://schemas.openxmlformats.org/officeDocument/2006/relationships/image" Target="../media/image196.png"/><Relationship Id="rId38" Type="http://schemas.openxmlformats.org/officeDocument/2006/relationships/customXml" Target="../ink/ink1419.xml"/><Relationship Id="rId20" Type="http://schemas.openxmlformats.org/officeDocument/2006/relationships/customXml" Target="../ink/ink1410.xml"/><Relationship Id="rId41" Type="http://schemas.openxmlformats.org/officeDocument/2006/relationships/image" Target="../media/image201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customXml" Target="../ink/ink13.xml"/><Relationship Id="rId13" Type="http://schemas.openxmlformats.org/officeDocument/2006/relationships/image" Target="../media/image13.png"/><Relationship Id="rId18" Type="http://schemas.openxmlformats.org/officeDocument/2006/relationships/customXml" Target="../ink/ink18.xml"/><Relationship Id="rId26" Type="http://schemas.openxmlformats.org/officeDocument/2006/relationships/customXml" Target="../ink/ink22.xml"/><Relationship Id="rId3" Type="http://schemas.openxmlformats.org/officeDocument/2006/relationships/image" Target="../media/image8.png"/><Relationship Id="rId21" Type="http://schemas.openxmlformats.org/officeDocument/2006/relationships/image" Target="../media/image17.png"/><Relationship Id="rId7" Type="http://schemas.openxmlformats.org/officeDocument/2006/relationships/image" Target="../media/image10.png"/><Relationship Id="rId12" Type="http://schemas.openxmlformats.org/officeDocument/2006/relationships/customXml" Target="../ink/ink15.xml"/><Relationship Id="rId17" Type="http://schemas.openxmlformats.org/officeDocument/2006/relationships/image" Target="../media/image15.png"/><Relationship Id="rId25" Type="http://schemas.openxmlformats.org/officeDocument/2006/relationships/image" Target="../media/image19.png"/><Relationship Id="rId2" Type="http://schemas.openxmlformats.org/officeDocument/2006/relationships/customXml" Target="../ink/ink10.xml"/><Relationship Id="rId16" Type="http://schemas.openxmlformats.org/officeDocument/2006/relationships/customXml" Target="../ink/ink17.xml"/><Relationship Id="rId20" Type="http://schemas.openxmlformats.org/officeDocument/2006/relationships/customXml" Target="../ink/ink1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.xml"/><Relationship Id="rId11" Type="http://schemas.openxmlformats.org/officeDocument/2006/relationships/image" Target="../media/image12.png"/><Relationship Id="rId24" Type="http://schemas.openxmlformats.org/officeDocument/2006/relationships/customXml" Target="../ink/ink21.xml"/><Relationship Id="rId5" Type="http://schemas.openxmlformats.org/officeDocument/2006/relationships/image" Target="../media/image9.png"/><Relationship Id="rId15" Type="http://schemas.openxmlformats.org/officeDocument/2006/relationships/image" Target="../media/image14.png"/><Relationship Id="rId23" Type="http://schemas.openxmlformats.org/officeDocument/2006/relationships/image" Target="../media/image18.png"/><Relationship Id="rId10" Type="http://schemas.openxmlformats.org/officeDocument/2006/relationships/customXml" Target="../ink/ink14.xml"/><Relationship Id="rId19" Type="http://schemas.openxmlformats.org/officeDocument/2006/relationships/image" Target="../media/image16.png"/><Relationship Id="rId4" Type="http://schemas.openxmlformats.org/officeDocument/2006/relationships/customXml" Target="../ink/ink11.xml"/><Relationship Id="rId9" Type="http://schemas.openxmlformats.org/officeDocument/2006/relationships/image" Target="../media/image11.png"/><Relationship Id="rId14" Type="http://schemas.openxmlformats.org/officeDocument/2006/relationships/customXml" Target="../ink/ink16.xml"/><Relationship Id="rId22" Type="http://schemas.openxmlformats.org/officeDocument/2006/relationships/customXml" Target="../ink/ink20.xml"/><Relationship Id="rId27" Type="http://schemas.openxmlformats.org/officeDocument/2006/relationships/image" Target="../media/image20.png"/></Relationships>
</file>

<file path=ppt/slides/_rels/slide4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87.png"/><Relationship Id="rId18" Type="http://schemas.openxmlformats.org/officeDocument/2006/relationships/customXml" Target="../ink/ink1431.xml"/><Relationship Id="rId26" Type="http://schemas.openxmlformats.org/officeDocument/2006/relationships/customXml" Target="../ink/ink1435.xml"/><Relationship Id="rId39" Type="http://schemas.openxmlformats.org/officeDocument/2006/relationships/image" Target="../media/image200.png"/><Relationship Id="rId21" Type="http://schemas.openxmlformats.org/officeDocument/2006/relationships/image" Target="../media/image190.png"/><Relationship Id="rId34" Type="http://schemas.openxmlformats.org/officeDocument/2006/relationships/customXml" Target="../ink/ink1439.xml"/><Relationship Id="rId42" Type="http://schemas.openxmlformats.org/officeDocument/2006/relationships/customXml" Target="../ink/ink1443.xml"/><Relationship Id="rId47" Type="http://schemas.openxmlformats.org/officeDocument/2006/relationships/image" Target="../media/image197.png"/><Relationship Id="rId7" Type="http://schemas.openxmlformats.org/officeDocument/2006/relationships/image" Target="../media/image184.png"/><Relationship Id="rId2" Type="http://schemas.openxmlformats.org/officeDocument/2006/relationships/customXml" Target="../ink/ink1423.xml"/><Relationship Id="rId16" Type="http://schemas.openxmlformats.org/officeDocument/2006/relationships/customXml" Target="../ink/ink1430.xml"/><Relationship Id="rId29" Type="http://schemas.openxmlformats.org/officeDocument/2006/relationships/image" Target="../media/image19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25.xml"/><Relationship Id="rId11" Type="http://schemas.openxmlformats.org/officeDocument/2006/relationships/image" Target="../media/image186.png"/><Relationship Id="rId24" Type="http://schemas.openxmlformats.org/officeDocument/2006/relationships/customXml" Target="../ink/ink1434.xml"/><Relationship Id="rId32" Type="http://schemas.openxmlformats.org/officeDocument/2006/relationships/customXml" Target="../ink/ink1438.xml"/><Relationship Id="rId37" Type="http://schemas.openxmlformats.org/officeDocument/2006/relationships/image" Target="../media/image199.png"/><Relationship Id="rId40" Type="http://schemas.openxmlformats.org/officeDocument/2006/relationships/customXml" Target="../ink/ink1442.xml"/><Relationship Id="rId45" Type="http://schemas.openxmlformats.org/officeDocument/2006/relationships/image" Target="../media/image202.png"/><Relationship Id="rId5" Type="http://schemas.openxmlformats.org/officeDocument/2006/relationships/image" Target="../media/image183.png"/><Relationship Id="rId15" Type="http://schemas.openxmlformats.org/officeDocument/2006/relationships/image" Target="../media/image188.png"/><Relationship Id="rId23" Type="http://schemas.openxmlformats.org/officeDocument/2006/relationships/image" Target="../media/image191.png"/><Relationship Id="rId28" Type="http://schemas.openxmlformats.org/officeDocument/2006/relationships/customXml" Target="../ink/ink1436.xml"/><Relationship Id="rId36" Type="http://schemas.openxmlformats.org/officeDocument/2006/relationships/customXml" Target="../ink/ink1440.xml"/><Relationship Id="rId10" Type="http://schemas.openxmlformats.org/officeDocument/2006/relationships/customXml" Target="../ink/ink1427.xml"/><Relationship Id="rId19" Type="http://schemas.openxmlformats.org/officeDocument/2006/relationships/image" Target="../media/image189.png"/><Relationship Id="rId31" Type="http://schemas.openxmlformats.org/officeDocument/2006/relationships/image" Target="../media/image195.png"/><Relationship Id="rId44" Type="http://schemas.openxmlformats.org/officeDocument/2006/relationships/customXml" Target="../ink/ink1444.xml"/><Relationship Id="rId4" Type="http://schemas.openxmlformats.org/officeDocument/2006/relationships/customXml" Target="../ink/ink1424.xml"/><Relationship Id="rId9" Type="http://schemas.openxmlformats.org/officeDocument/2006/relationships/image" Target="../media/image185.png"/><Relationship Id="rId14" Type="http://schemas.openxmlformats.org/officeDocument/2006/relationships/customXml" Target="../ink/ink1429.xml"/><Relationship Id="rId22" Type="http://schemas.openxmlformats.org/officeDocument/2006/relationships/customXml" Target="../ink/ink1433.xml"/><Relationship Id="rId27" Type="http://schemas.openxmlformats.org/officeDocument/2006/relationships/image" Target="../media/image193.png"/><Relationship Id="rId30" Type="http://schemas.openxmlformats.org/officeDocument/2006/relationships/customXml" Target="../ink/ink1437.xml"/><Relationship Id="rId35" Type="http://schemas.openxmlformats.org/officeDocument/2006/relationships/image" Target="../media/image198.png"/><Relationship Id="rId43" Type="http://schemas.openxmlformats.org/officeDocument/2006/relationships/image" Target="../media/image201.png"/><Relationship Id="rId8" Type="http://schemas.openxmlformats.org/officeDocument/2006/relationships/customXml" Target="../ink/ink1426.xml"/><Relationship Id="rId3" Type="http://schemas.openxmlformats.org/officeDocument/2006/relationships/image" Target="../media/image182.png"/><Relationship Id="rId12" Type="http://schemas.openxmlformats.org/officeDocument/2006/relationships/customXml" Target="../ink/ink1428.xml"/><Relationship Id="rId17" Type="http://schemas.openxmlformats.org/officeDocument/2006/relationships/image" Target="../media/image144.png"/><Relationship Id="rId25" Type="http://schemas.openxmlformats.org/officeDocument/2006/relationships/image" Target="../media/image192.png"/><Relationship Id="rId33" Type="http://schemas.openxmlformats.org/officeDocument/2006/relationships/image" Target="../media/image196.png"/><Relationship Id="rId38" Type="http://schemas.openxmlformats.org/officeDocument/2006/relationships/customXml" Target="../ink/ink1441.xml"/><Relationship Id="rId46" Type="http://schemas.openxmlformats.org/officeDocument/2006/relationships/customXml" Target="../ink/ink1445.xml"/><Relationship Id="rId20" Type="http://schemas.openxmlformats.org/officeDocument/2006/relationships/customXml" Target="../ink/ink1432.xml"/><Relationship Id="rId41" Type="http://schemas.openxmlformats.org/officeDocument/2006/relationships/image" Target="../media/image203.png"/></Relationships>
</file>

<file path=ppt/slides/_rels/slide4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458.xml"/><Relationship Id="rId21" Type="http://schemas.openxmlformats.org/officeDocument/2006/relationships/image" Target="../media/image190.png"/><Relationship Id="rId42" Type="http://schemas.openxmlformats.org/officeDocument/2006/relationships/customXml" Target="../ink/ink1466.xml"/><Relationship Id="rId47" Type="http://schemas.openxmlformats.org/officeDocument/2006/relationships/image" Target="../media/image206.png"/><Relationship Id="rId63" Type="http://schemas.openxmlformats.org/officeDocument/2006/relationships/image" Target="../media/image214.png"/><Relationship Id="rId68" Type="http://schemas.openxmlformats.org/officeDocument/2006/relationships/customXml" Target="../ink/ink1479.xml"/><Relationship Id="rId7" Type="http://schemas.openxmlformats.org/officeDocument/2006/relationships/image" Target="../media/image184.png"/><Relationship Id="rId2" Type="http://schemas.openxmlformats.org/officeDocument/2006/relationships/customXml" Target="../ink/ink1446.xml"/><Relationship Id="rId16" Type="http://schemas.openxmlformats.org/officeDocument/2006/relationships/customXml" Target="../ink/ink1453.xml"/><Relationship Id="rId29" Type="http://schemas.openxmlformats.org/officeDocument/2006/relationships/image" Target="../media/image194.png"/><Relationship Id="rId11" Type="http://schemas.openxmlformats.org/officeDocument/2006/relationships/image" Target="../media/image186.png"/><Relationship Id="rId24" Type="http://schemas.openxmlformats.org/officeDocument/2006/relationships/customXml" Target="../ink/ink1457.xml"/><Relationship Id="rId32" Type="http://schemas.openxmlformats.org/officeDocument/2006/relationships/customXml" Target="../ink/ink1461.xml"/><Relationship Id="rId37" Type="http://schemas.openxmlformats.org/officeDocument/2006/relationships/image" Target="../media/image199.png"/><Relationship Id="rId40" Type="http://schemas.openxmlformats.org/officeDocument/2006/relationships/customXml" Target="../ink/ink1465.xml"/><Relationship Id="rId45" Type="http://schemas.openxmlformats.org/officeDocument/2006/relationships/image" Target="../media/image205.png"/><Relationship Id="rId53" Type="http://schemas.openxmlformats.org/officeDocument/2006/relationships/image" Target="../media/image209.png"/><Relationship Id="rId58" Type="http://schemas.openxmlformats.org/officeDocument/2006/relationships/customXml" Target="../ink/ink1474.xml"/><Relationship Id="rId66" Type="http://schemas.openxmlformats.org/officeDocument/2006/relationships/customXml" Target="../ink/ink1478.xml"/><Relationship Id="rId5" Type="http://schemas.openxmlformats.org/officeDocument/2006/relationships/image" Target="../media/image183.png"/><Relationship Id="rId61" Type="http://schemas.openxmlformats.org/officeDocument/2006/relationships/image" Target="../media/image213.png"/><Relationship Id="rId19" Type="http://schemas.openxmlformats.org/officeDocument/2006/relationships/image" Target="../media/image189.png"/><Relationship Id="rId14" Type="http://schemas.openxmlformats.org/officeDocument/2006/relationships/customXml" Target="../ink/ink1452.xml"/><Relationship Id="rId22" Type="http://schemas.openxmlformats.org/officeDocument/2006/relationships/customXml" Target="../ink/ink1456.xml"/><Relationship Id="rId27" Type="http://schemas.openxmlformats.org/officeDocument/2006/relationships/image" Target="../media/image193.png"/><Relationship Id="rId30" Type="http://schemas.openxmlformats.org/officeDocument/2006/relationships/customXml" Target="../ink/ink1460.xml"/><Relationship Id="rId35" Type="http://schemas.openxmlformats.org/officeDocument/2006/relationships/image" Target="../media/image198.png"/><Relationship Id="rId43" Type="http://schemas.openxmlformats.org/officeDocument/2006/relationships/image" Target="../media/image204.png"/><Relationship Id="rId48" Type="http://schemas.openxmlformats.org/officeDocument/2006/relationships/customXml" Target="../ink/ink1469.xml"/><Relationship Id="rId56" Type="http://schemas.openxmlformats.org/officeDocument/2006/relationships/customXml" Target="../ink/ink1473.xml"/><Relationship Id="rId64" Type="http://schemas.openxmlformats.org/officeDocument/2006/relationships/customXml" Target="../ink/ink1477.xml"/><Relationship Id="rId69" Type="http://schemas.openxmlformats.org/officeDocument/2006/relationships/image" Target="../media/image197.png"/><Relationship Id="rId8" Type="http://schemas.openxmlformats.org/officeDocument/2006/relationships/customXml" Target="../ink/ink1449.xml"/><Relationship Id="rId51" Type="http://schemas.openxmlformats.org/officeDocument/2006/relationships/image" Target="../media/image208.png"/><Relationship Id="rId3" Type="http://schemas.openxmlformats.org/officeDocument/2006/relationships/image" Target="../media/image182.png"/><Relationship Id="rId12" Type="http://schemas.openxmlformats.org/officeDocument/2006/relationships/customXml" Target="../ink/ink1451.xml"/><Relationship Id="rId17" Type="http://schemas.openxmlformats.org/officeDocument/2006/relationships/image" Target="../media/image144.png"/><Relationship Id="rId25" Type="http://schemas.openxmlformats.org/officeDocument/2006/relationships/image" Target="../media/image192.png"/><Relationship Id="rId33" Type="http://schemas.openxmlformats.org/officeDocument/2006/relationships/image" Target="../media/image196.png"/><Relationship Id="rId38" Type="http://schemas.openxmlformats.org/officeDocument/2006/relationships/customXml" Target="../ink/ink1464.xml"/><Relationship Id="rId46" Type="http://schemas.openxmlformats.org/officeDocument/2006/relationships/customXml" Target="../ink/ink1468.xml"/><Relationship Id="rId59" Type="http://schemas.openxmlformats.org/officeDocument/2006/relationships/image" Target="../media/image212.png"/><Relationship Id="rId67" Type="http://schemas.openxmlformats.org/officeDocument/2006/relationships/image" Target="../media/image202.png"/><Relationship Id="rId20" Type="http://schemas.openxmlformats.org/officeDocument/2006/relationships/customXml" Target="../ink/ink1455.xml"/><Relationship Id="rId41" Type="http://schemas.openxmlformats.org/officeDocument/2006/relationships/image" Target="../media/image203.png"/><Relationship Id="rId54" Type="http://schemas.openxmlformats.org/officeDocument/2006/relationships/customXml" Target="../ink/ink1472.xml"/><Relationship Id="rId62" Type="http://schemas.openxmlformats.org/officeDocument/2006/relationships/customXml" Target="../ink/ink147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48.xml"/><Relationship Id="rId15" Type="http://schemas.openxmlformats.org/officeDocument/2006/relationships/image" Target="../media/image188.png"/><Relationship Id="rId23" Type="http://schemas.openxmlformats.org/officeDocument/2006/relationships/image" Target="../media/image191.png"/><Relationship Id="rId28" Type="http://schemas.openxmlformats.org/officeDocument/2006/relationships/customXml" Target="../ink/ink1459.xml"/><Relationship Id="rId36" Type="http://schemas.openxmlformats.org/officeDocument/2006/relationships/customXml" Target="../ink/ink1463.xml"/><Relationship Id="rId49" Type="http://schemas.openxmlformats.org/officeDocument/2006/relationships/image" Target="../media/image207.png"/><Relationship Id="rId57" Type="http://schemas.openxmlformats.org/officeDocument/2006/relationships/image" Target="../media/image211.png"/><Relationship Id="rId10" Type="http://schemas.openxmlformats.org/officeDocument/2006/relationships/customXml" Target="../ink/ink1450.xml"/><Relationship Id="rId31" Type="http://schemas.openxmlformats.org/officeDocument/2006/relationships/image" Target="../media/image195.png"/><Relationship Id="rId44" Type="http://schemas.openxmlformats.org/officeDocument/2006/relationships/customXml" Target="../ink/ink1467.xml"/><Relationship Id="rId52" Type="http://schemas.openxmlformats.org/officeDocument/2006/relationships/customXml" Target="../ink/ink1471.xml"/><Relationship Id="rId60" Type="http://schemas.openxmlformats.org/officeDocument/2006/relationships/customXml" Target="../ink/ink1475.xml"/><Relationship Id="rId65" Type="http://schemas.openxmlformats.org/officeDocument/2006/relationships/image" Target="../media/image201.png"/><Relationship Id="rId4" Type="http://schemas.openxmlformats.org/officeDocument/2006/relationships/customXml" Target="../ink/ink1447.xml"/><Relationship Id="rId9" Type="http://schemas.openxmlformats.org/officeDocument/2006/relationships/image" Target="../media/image185.png"/><Relationship Id="rId13" Type="http://schemas.openxmlformats.org/officeDocument/2006/relationships/image" Target="../media/image187.png"/><Relationship Id="rId18" Type="http://schemas.openxmlformats.org/officeDocument/2006/relationships/customXml" Target="../ink/ink1454.xml"/><Relationship Id="rId39" Type="http://schemas.openxmlformats.org/officeDocument/2006/relationships/image" Target="../media/image200.png"/><Relationship Id="rId34" Type="http://schemas.openxmlformats.org/officeDocument/2006/relationships/customXml" Target="../ink/ink1462.xml"/><Relationship Id="rId50" Type="http://schemas.openxmlformats.org/officeDocument/2006/relationships/customXml" Target="../ink/ink1470.xml"/><Relationship Id="rId55" Type="http://schemas.openxmlformats.org/officeDocument/2006/relationships/image" Target="../media/image210.png"/></Relationships>
</file>

<file path=ppt/slides/_rels/slide4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492.xml"/><Relationship Id="rId21" Type="http://schemas.openxmlformats.org/officeDocument/2006/relationships/image" Target="../media/image190.png"/><Relationship Id="rId42" Type="http://schemas.openxmlformats.org/officeDocument/2006/relationships/customXml" Target="../ink/ink1500.xml"/><Relationship Id="rId47" Type="http://schemas.openxmlformats.org/officeDocument/2006/relationships/image" Target="../media/image206.png"/><Relationship Id="rId63" Type="http://schemas.openxmlformats.org/officeDocument/2006/relationships/image" Target="../media/image214.png"/><Relationship Id="rId68" Type="http://schemas.openxmlformats.org/officeDocument/2006/relationships/customXml" Target="../ink/ink1513.xml"/><Relationship Id="rId16" Type="http://schemas.openxmlformats.org/officeDocument/2006/relationships/customXml" Target="../ink/ink1487.xml"/><Relationship Id="rId11" Type="http://schemas.openxmlformats.org/officeDocument/2006/relationships/image" Target="../media/image186.png"/><Relationship Id="rId24" Type="http://schemas.openxmlformats.org/officeDocument/2006/relationships/customXml" Target="../ink/ink1491.xml"/><Relationship Id="rId32" Type="http://schemas.openxmlformats.org/officeDocument/2006/relationships/customXml" Target="../ink/ink1495.xml"/><Relationship Id="rId37" Type="http://schemas.openxmlformats.org/officeDocument/2006/relationships/image" Target="../media/image199.png"/><Relationship Id="rId40" Type="http://schemas.openxmlformats.org/officeDocument/2006/relationships/customXml" Target="../ink/ink1499.xml"/><Relationship Id="rId45" Type="http://schemas.openxmlformats.org/officeDocument/2006/relationships/image" Target="../media/image205.png"/><Relationship Id="rId53" Type="http://schemas.openxmlformats.org/officeDocument/2006/relationships/image" Target="../media/image209.png"/><Relationship Id="rId58" Type="http://schemas.openxmlformats.org/officeDocument/2006/relationships/customXml" Target="../ink/ink1508.xml"/><Relationship Id="rId66" Type="http://schemas.openxmlformats.org/officeDocument/2006/relationships/customXml" Target="../ink/ink1512.xml"/><Relationship Id="rId74" Type="http://schemas.openxmlformats.org/officeDocument/2006/relationships/customXml" Target="../ink/ink1516.xml"/><Relationship Id="rId5" Type="http://schemas.openxmlformats.org/officeDocument/2006/relationships/image" Target="../media/image183.png"/><Relationship Id="rId61" Type="http://schemas.openxmlformats.org/officeDocument/2006/relationships/image" Target="../media/image213.png"/><Relationship Id="rId19" Type="http://schemas.openxmlformats.org/officeDocument/2006/relationships/image" Target="../media/image189.png"/><Relationship Id="rId14" Type="http://schemas.openxmlformats.org/officeDocument/2006/relationships/customXml" Target="../ink/ink1486.xml"/><Relationship Id="rId22" Type="http://schemas.openxmlformats.org/officeDocument/2006/relationships/customXml" Target="../ink/ink1490.xml"/><Relationship Id="rId27" Type="http://schemas.openxmlformats.org/officeDocument/2006/relationships/image" Target="../media/image193.png"/><Relationship Id="rId30" Type="http://schemas.openxmlformats.org/officeDocument/2006/relationships/customXml" Target="../ink/ink1494.xml"/><Relationship Id="rId35" Type="http://schemas.openxmlformats.org/officeDocument/2006/relationships/image" Target="../media/image198.png"/><Relationship Id="rId43" Type="http://schemas.openxmlformats.org/officeDocument/2006/relationships/image" Target="../media/image204.png"/><Relationship Id="rId48" Type="http://schemas.openxmlformats.org/officeDocument/2006/relationships/customXml" Target="../ink/ink1503.xml"/><Relationship Id="rId56" Type="http://schemas.openxmlformats.org/officeDocument/2006/relationships/customXml" Target="../ink/ink1507.xml"/><Relationship Id="rId64" Type="http://schemas.openxmlformats.org/officeDocument/2006/relationships/customXml" Target="../ink/ink1511.xml"/><Relationship Id="rId69" Type="http://schemas.openxmlformats.org/officeDocument/2006/relationships/image" Target="../media/image217.png"/><Relationship Id="rId77" Type="http://schemas.openxmlformats.org/officeDocument/2006/relationships/image" Target="../media/image197.png"/><Relationship Id="rId8" Type="http://schemas.openxmlformats.org/officeDocument/2006/relationships/customXml" Target="../ink/ink1483.xml"/><Relationship Id="rId51" Type="http://schemas.openxmlformats.org/officeDocument/2006/relationships/image" Target="../media/image208.png"/><Relationship Id="rId72" Type="http://schemas.openxmlformats.org/officeDocument/2006/relationships/customXml" Target="../ink/ink1515.xml"/><Relationship Id="rId3" Type="http://schemas.openxmlformats.org/officeDocument/2006/relationships/image" Target="../media/image182.png"/><Relationship Id="rId12" Type="http://schemas.openxmlformats.org/officeDocument/2006/relationships/customXml" Target="../ink/ink1485.xml"/><Relationship Id="rId17" Type="http://schemas.openxmlformats.org/officeDocument/2006/relationships/image" Target="../media/image144.png"/><Relationship Id="rId25" Type="http://schemas.openxmlformats.org/officeDocument/2006/relationships/image" Target="../media/image192.png"/><Relationship Id="rId33" Type="http://schemas.openxmlformats.org/officeDocument/2006/relationships/image" Target="../media/image196.png"/><Relationship Id="rId38" Type="http://schemas.openxmlformats.org/officeDocument/2006/relationships/customXml" Target="../ink/ink1498.xml"/><Relationship Id="rId46" Type="http://schemas.openxmlformats.org/officeDocument/2006/relationships/customXml" Target="../ink/ink1502.xml"/><Relationship Id="rId59" Type="http://schemas.openxmlformats.org/officeDocument/2006/relationships/image" Target="../media/image212.png"/><Relationship Id="rId67" Type="http://schemas.openxmlformats.org/officeDocument/2006/relationships/image" Target="../media/image216.png"/><Relationship Id="rId20" Type="http://schemas.openxmlformats.org/officeDocument/2006/relationships/customXml" Target="../ink/ink1489.xml"/><Relationship Id="rId41" Type="http://schemas.openxmlformats.org/officeDocument/2006/relationships/image" Target="../media/image203.png"/><Relationship Id="rId54" Type="http://schemas.openxmlformats.org/officeDocument/2006/relationships/customXml" Target="../ink/ink1506.xml"/><Relationship Id="rId62" Type="http://schemas.openxmlformats.org/officeDocument/2006/relationships/customXml" Target="../ink/ink1510.xml"/><Relationship Id="rId70" Type="http://schemas.openxmlformats.org/officeDocument/2006/relationships/customXml" Target="../ink/ink1514.xml"/><Relationship Id="rId75" Type="http://schemas.openxmlformats.org/officeDocument/2006/relationships/image" Target="../media/image20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82.xml"/><Relationship Id="rId15" Type="http://schemas.openxmlformats.org/officeDocument/2006/relationships/image" Target="../media/image188.png"/><Relationship Id="rId23" Type="http://schemas.openxmlformats.org/officeDocument/2006/relationships/image" Target="../media/image191.png"/><Relationship Id="rId28" Type="http://schemas.openxmlformats.org/officeDocument/2006/relationships/customXml" Target="../ink/ink1493.xml"/><Relationship Id="rId36" Type="http://schemas.openxmlformats.org/officeDocument/2006/relationships/customXml" Target="../ink/ink1497.xml"/><Relationship Id="rId49" Type="http://schemas.openxmlformats.org/officeDocument/2006/relationships/image" Target="../media/image207.png"/><Relationship Id="rId57" Type="http://schemas.openxmlformats.org/officeDocument/2006/relationships/image" Target="../media/image211.png"/><Relationship Id="rId10" Type="http://schemas.openxmlformats.org/officeDocument/2006/relationships/customXml" Target="../ink/ink1484.xml"/><Relationship Id="rId31" Type="http://schemas.openxmlformats.org/officeDocument/2006/relationships/image" Target="../media/image195.png"/><Relationship Id="rId44" Type="http://schemas.openxmlformats.org/officeDocument/2006/relationships/customXml" Target="../ink/ink1501.xml"/><Relationship Id="rId52" Type="http://schemas.openxmlformats.org/officeDocument/2006/relationships/customXml" Target="../ink/ink1505.xml"/><Relationship Id="rId60" Type="http://schemas.openxmlformats.org/officeDocument/2006/relationships/customXml" Target="../ink/ink1509.xml"/><Relationship Id="rId65" Type="http://schemas.openxmlformats.org/officeDocument/2006/relationships/image" Target="../media/image215.png"/><Relationship Id="rId73" Type="http://schemas.openxmlformats.org/officeDocument/2006/relationships/image" Target="../media/image201.png"/><Relationship Id="rId4" Type="http://schemas.openxmlformats.org/officeDocument/2006/relationships/customXml" Target="../ink/ink1481.xml"/><Relationship Id="rId9" Type="http://schemas.openxmlformats.org/officeDocument/2006/relationships/image" Target="../media/image185.png"/><Relationship Id="rId13" Type="http://schemas.openxmlformats.org/officeDocument/2006/relationships/image" Target="../media/image187.png"/><Relationship Id="rId18" Type="http://schemas.openxmlformats.org/officeDocument/2006/relationships/customXml" Target="../ink/ink1488.xml"/><Relationship Id="rId39" Type="http://schemas.openxmlformats.org/officeDocument/2006/relationships/image" Target="../media/image200.png"/><Relationship Id="rId34" Type="http://schemas.openxmlformats.org/officeDocument/2006/relationships/customXml" Target="../ink/ink1496.xml"/><Relationship Id="rId50" Type="http://schemas.openxmlformats.org/officeDocument/2006/relationships/customXml" Target="../ink/ink1504.xml"/><Relationship Id="rId55" Type="http://schemas.openxmlformats.org/officeDocument/2006/relationships/image" Target="../media/image210.png"/><Relationship Id="rId76" Type="http://schemas.openxmlformats.org/officeDocument/2006/relationships/customXml" Target="../ink/ink1517.xml"/><Relationship Id="rId7" Type="http://schemas.openxmlformats.org/officeDocument/2006/relationships/image" Target="../media/image184.png"/><Relationship Id="rId71" Type="http://schemas.openxmlformats.org/officeDocument/2006/relationships/image" Target="../media/image218.png"/><Relationship Id="rId2" Type="http://schemas.openxmlformats.org/officeDocument/2006/relationships/customXml" Target="../ink/ink1480.xml"/><Relationship Id="rId29" Type="http://schemas.openxmlformats.org/officeDocument/2006/relationships/image" Target="../media/image194.png"/></Relationships>
</file>

<file path=ppt/slides/_rels/slide4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530.xml"/><Relationship Id="rId21" Type="http://schemas.openxmlformats.org/officeDocument/2006/relationships/image" Target="../media/image190.png"/><Relationship Id="rId42" Type="http://schemas.openxmlformats.org/officeDocument/2006/relationships/customXml" Target="../ink/ink1538.xml"/><Relationship Id="rId47" Type="http://schemas.openxmlformats.org/officeDocument/2006/relationships/image" Target="../media/image206.png"/><Relationship Id="rId63" Type="http://schemas.openxmlformats.org/officeDocument/2006/relationships/image" Target="../media/image214.png"/><Relationship Id="rId68" Type="http://schemas.openxmlformats.org/officeDocument/2006/relationships/customXml" Target="../ink/ink1551.xml"/><Relationship Id="rId84" Type="http://schemas.openxmlformats.org/officeDocument/2006/relationships/customXml" Target="../ink/ink1559.xml"/><Relationship Id="rId89" Type="http://schemas.openxmlformats.org/officeDocument/2006/relationships/image" Target="../media/image224.png"/><Relationship Id="rId16" Type="http://schemas.openxmlformats.org/officeDocument/2006/relationships/customXml" Target="../ink/ink1525.xml"/><Relationship Id="rId11" Type="http://schemas.openxmlformats.org/officeDocument/2006/relationships/image" Target="../media/image186.png"/><Relationship Id="rId32" Type="http://schemas.openxmlformats.org/officeDocument/2006/relationships/customXml" Target="../ink/ink1533.xml"/><Relationship Id="rId37" Type="http://schemas.openxmlformats.org/officeDocument/2006/relationships/image" Target="../media/image199.png"/><Relationship Id="rId53" Type="http://schemas.openxmlformats.org/officeDocument/2006/relationships/image" Target="../media/image209.png"/><Relationship Id="rId58" Type="http://schemas.openxmlformats.org/officeDocument/2006/relationships/customXml" Target="../ink/ink1546.xml"/><Relationship Id="rId74" Type="http://schemas.openxmlformats.org/officeDocument/2006/relationships/customXml" Target="../ink/ink1554.xml"/><Relationship Id="rId79" Type="http://schemas.openxmlformats.org/officeDocument/2006/relationships/image" Target="../media/image219.png"/><Relationship Id="rId5" Type="http://schemas.openxmlformats.org/officeDocument/2006/relationships/image" Target="../media/image183.png"/><Relationship Id="rId90" Type="http://schemas.openxmlformats.org/officeDocument/2006/relationships/customXml" Target="../ink/ink1562.xml"/><Relationship Id="rId95" Type="http://schemas.openxmlformats.org/officeDocument/2006/relationships/image" Target="../media/image227.png"/><Relationship Id="rId22" Type="http://schemas.openxmlformats.org/officeDocument/2006/relationships/customXml" Target="../ink/ink1528.xml"/><Relationship Id="rId27" Type="http://schemas.openxmlformats.org/officeDocument/2006/relationships/image" Target="../media/image193.png"/><Relationship Id="rId43" Type="http://schemas.openxmlformats.org/officeDocument/2006/relationships/image" Target="../media/image204.png"/><Relationship Id="rId48" Type="http://schemas.openxmlformats.org/officeDocument/2006/relationships/customXml" Target="../ink/ink1541.xml"/><Relationship Id="rId64" Type="http://schemas.openxmlformats.org/officeDocument/2006/relationships/customXml" Target="../ink/ink1549.xml"/><Relationship Id="rId69" Type="http://schemas.openxmlformats.org/officeDocument/2006/relationships/image" Target="../media/image217.png"/><Relationship Id="rId80" Type="http://schemas.openxmlformats.org/officeDocument/2006/relationships/customXml" Target="../ink/ink1557.xml"/><Relationship Id="rId85" Type="http://schemas.openxmlformats.org/officeDocument/2006/relationships/image" Target="../media/image222.png"/><Relationship Id="rId3" Type="http://schemas.openxmlformats.org/officeDocument/2006/relationships/image" Target="../media/image182.png"/><Relationship Id="rId12" Type="http://schemas.openxmlformats.org/officeDocument/2006/relationships/customXml" Target="../ink/ink1523.xml"/><Relationship Id="rId17" Type="http://schemas.openxmlformats.org/officeDocument/2006/relationships/image" Target="../media/image144.png"/><Relationship Id="rId25" Type="http://schemas.openxmlformats.org/officeDocument/2006/relationships/image" Target="../media/image192.png"/><Relationship Id="rId33" Type="http://schemas.openxmlformats.org/officeDocument/2006/relationships/image" Target="../media/image196.png"/><Relationship Id="rId38" Type="http://schemas.openxmlformats.org/officeDocument/2006/relationships/customXml" Target="../ink/ink1536.xml"/><Relationship Id="rId46" Type="http://schemas.openxmlformats.org/officeDocument/2006/relationships/customXml" Target="../ink/ink1540.xml"/><Relationship Id="rId59" Type="http://schemas.openxmlformats.org/officeDocument/2006/relationships/image" Target="../media/image212.png"/><Relationship Id="rId67" Type="http://schemas.openxmlformats.org/officeDocument/2006/relationships/image" Target="../media/image216.png"/><Relationship Id="rId20" Type="http://schemas.openxmlformats.org/officeDocument/2006/relationships/customXml" Target="../ink/ink1527.xml"/><Relationship Id="rId41" Type="http://schemas.openxmlformats.org/officeDocument/2006/relationships/image" Target="../media/image203.png"/><Relationship Id="rId54" Type="http://schemas.openxmlformats.org/officeDocument/2006/relationships/customXml" Target="../ink/ink1544.xml"/><Relationship Id="rId62" Type="http://schemas.openxmlformats.org/officeDocument/2006/relationships/customXml" Target="../ink/ink1548.xml"/><Relationship Id="rId70" Type="http://schemas.openxmlformats.org/officeDocument/2006/relationships/customXml" Target="../ink/ink1552.xml"/><Relationship Id="rId75" Type="http://schemas.openxmlformats.org/officeDocument/2006/relationships/image" Target="../media/image202.png"/><Relationship Id="rId83" Type="http://schemas.openxmlformats.org/officeDocument/2006/relationships/image" Target="../media/image221.png"/><Relationship Id="rId88" Type="http://schemas.openxmlformats.org/officeDocument/2006/relationships/customXml" Target="../ink/ink1561.xml"/><Relationship Id="rId91" Type="http://schemas.openxmlformats.org/officeDocument/2006/relationships/image" Target="../media/image225.png"/><Relationship Id="rId96" Type="http://schemas.openxmlformats.org/officeDocument/2006/relationships/customXml" Target="../ink/ink156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20.xml"/><Relationship Id="rId15" Type="http://schemas.openxmlformats.org/officeDocument/2006/relationships/image" Target="../media/image188.png"/><Relationship Id="rId23" Type="http://schemas.openxmlformats.org/officeDocument/2006/relationships/image" Target="../media/image191.png"/><Relationship Id="rId28" Type="http://schemas.openxmlformats.org/officeDocument/2006/relationships/customXml" Target="../ink/ink1531.xml"/><Relationship Id="rId36" Type="http://schemas.openxmlformats.org/officeDocument/2006/relationships/customXml" Target="../ink/ink1535.xml"/><Relationship Id="rId49" Type="http://schemas.openxmlformats.org/officeDocument/2006/relationships/image" Target="../media/image207.png"/><Relationship Id="rId57" Type="http://schemas.openxmlformats.org/officeDocument/2006/relationships/image" Target="../media/image211.png"/><Relationship Id="rId10" Type="http://schemas.openxmlformats.org/officeDocument/2006/relationships/customXml" Target="../ink/ink1522.xml"/><Relationship Id="rId31" Type="http://schemas.openxmlformats.org/officeDocument/2006/relationships/image" Target="../media/image195.png"/><Relationship Id="rId44" Type="http://schemas.openxmlformats.org/officeDocument/2006/relationships/customXml" Target="../ink/ink1539.xml"/><Relationship Id="rId52" Type="http://schemas.openxmlformats.org/officeDocument/2006/relationships/customXml" Target="../ink/ink1543.xml"/><Relationship Id="rId60" Type="http://schemas.openxmlformats.org/officeDocument/2006/relationships/customXml" Target="../ink/ink1547.xml"/><Relationship Id="rId65" Type="http://schemas.openxmlformats.org/officeDocument/2006/relationships/image" Target="../media/image215.png"/><Relationship Id="rId73" Type="http://schemas.openxmlformats.org/officeDocument/2006/relationships/image" Target="../media/image201.png"/><Relationship Id="rId78" Type="http://schemas.openxmlformats.org/officeDocument/2006/relationships/customXml" Target="../ink/ink1556.xml"/><Relationship Id="rId81" Type="http://schemas.openxmlformats.org/officeDocument/2006/relationships/image" Target="../media/image220.png"/><Relationship Id="rId86" Type="http://schemas.openxmlformats.org/officeDocument/2006/relationships/customXml" Target="../ink/ink1560.xml"/><Relationship Id="rId94" Type="http://schemas.openxmlformats.org/officeDocument/2006/relationships/customXml" Target="../ink/ink1564.xml"/><Relationship Id="rId99" Type="http://schemas.openxmlformats.org/officeDocument/2006/relationships/image" Target="../media/image229.png"/><Relationship Id="rId4" Type="http://schemas.openxmlformats.org/officeDocument/2006/relationships/customXml" Target="../ink/ink1519.xml"/><Relationship Id="rId9" Type="http://schemas.openxmlformats.org/officeDocument/2006/relationships/image" Target="../media/image185.png"/><Relationship Id="rId13" Type="http://schemas.openxmlformats.org/officeDocument/2006/relationships/image" Target="../media/image187.png"/><Relationship Id="rId18" Type="http://schemas.openxmlformats.org/officeDocument/2006/relationships/customXml" Target="../ink/ink1526.xml"/><Relationship Id="rId39" Type="http://schemas.openxmlformats.org/officeDocument/2006/relationships/image" Target="../media/image200.png"/><Relationship Id="rId34" Type="http://schemas.openxmlformats.org/officeDocument/2006/relationships/customXml" Target="../ink/ink1534.xml"/><Relationship Id="rId50" Type="http://schemas.openxmlformats.org/officeDocument/2006/relationships/customXml" Target="../ink/ink1542.xml"/><Relationship Id="rId55" Type="http://schemas.openxmlformats.org/officeDocument/2006/relationships/image" Target="../media/image210.png"/><Relationship Id="rId76" Type="http://schemas.openxmlformats.org/officeDocument/2006/relationships/customXml" Target="../ink/ink1555.xml"/><Relationship Id="rId97" Type="http://schemas.openxmlformats.org/officeDocument/2006/relationships/image" Target="../media/image228.png"/><Relationship Id="rId7" Type="http://schemas.openxmlformats.org/officeDocument/2006/relationships/image" Target="../media/image184.png"/><Relationship Id="rId71" Type="http://schemas.openxmlformats.org/officeDocument/2006/relationships/image" Target="../media/image218.png"/><Relationship Id="rId92" Type="http://schemas.openxmlformats.org/officeDocument/2006/relationships/customXml" Target="../ink/ink1563.xml"/><Relationship Id="rId2" Type="http://schemas.openxmlformats.org/officeDocument/2006/relationships/customXml" Target="../ink/ink1518.xml"/><Relationship Id="rId29" Type="http://schemas.openxmlformats.org/officeDocument/2006/relationships/image" Target="../media/image194.png"/><Relationship Id="rId24" Type="http://schemas.openxmlformats.org/officeDocument/2006/relationships/customXml" Target="../ink/ink1529.xml"/><Relationship Id="rId40" Type="http://schemas.openxmlformats.org/officeDocument/2006/relationships/customXml" Target="../ink/ink1537.xml"/><Relationship Id="rId45" Type="http://schemas.openxmlformats.org/officeDocument/2006/relationships/image" Target="../media/image205.png"/><Relationship Id="rId66" Type="http://schemas.openxmlformats.org/officeDocument/2006/relationships/customXml" Target="../ink/ink1550.xml"/><Relationship Id="rId87" Type="http://schemas.openxmlformats.org/officeDocument/2006/relationships/image" Target="../media/image223.png"/><Relationship Id="rId61" Type="http://schemas.openxmlformats.org/officeDocument/2006/relationships/image" Target="../media/image213.png"/><Relationship Id="rId82" Type="http://schemas.openxmlformats.org/officeDocument/2006/relationships/customXml" Target="../ink/ink1558.xml"/><Relationship Id="rId19" Type="http://schemas.openxmlformats.org/officeDocument/2006/relationships/image" Target="../media/image189.png"/><Relationship Id="rId14" Type="http://schemas.openxmlformats.org/officeDocument/2006/relationships/customXml" Target="../ink/ink1524.xml"/><Relationship Id="rId30" Type="http://schemas.openxmlformats.org/officeDocument/2006/relationships/customXml" Target="../ink/ink1532.xml"/><Relationship Id="rId35" Type="http://schemas.openxmlformats.org/officeDocument/2006/relationships/image" Target="../media/image198.png"/><Relationship Id="rId56" Type="http://schemas.openxmlformats.org/officeDocument/2006/relationships/customXml" Target="../ink/ink1545.xml"/><Relationship Id="rId77" Type="http://schemas.openxmlformats.org/officeDocument/2006/relationships/image" Target="../media/image197.png"/><Relationship Id="rId8" Type="http://schemas.openxmlformats.org/officeDocument/2006/relationships/customXml" Target="../ink/ink1521.xml"/><Relationship Id="rId51" Type="http://schemas.openxmlformats.org/officeDocument/2006/relationships/image" Target="../media/image208.png"/><Relationship Id="rId72" Type="http://schemas.openxmlformats.org/officeDocument/2006/relationships/customXml" Target="../ink/ink1553.xml"/><Relationship Id="rId93" Type="http://schemas.openxmlformats.org/officeDocument/2006/relationships/image" Target="../media/image226.png"/><Relationship Id="rId98" Type="http://schemas.openxmlformats.org/officeDocument/2006/relationships/customXml" Target="../ink/ink1566.xml"/></Relationships>
</file>

<file path=ppt/slides/_rels/slide4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579.xml"/><Relationship Id="rId21" Type="http://schemas.openxmlformats.org/officeDocument/2006/relationships/image" Target="../media/image190.png"/><Relationship Id="rId42" Type="http://schemas.openxmlformats.org/officeDocument/2006/relationships/customXml" Target="../ink/ink1587.xml"/><Relationship Id="rId47" Type="http://schemas.openxmlformats.org/officeDocument/2006/relationships/image" Target="../media/image206.png"/><Relationship Id="rId63" Type="http://schemas.openxmlformats.org/officeDocument/2006/relationships/image" Target="../media/image214.png"/><Relationship Id="rId68" Type="http://schemas.openxmlformats.org/officeDocument/2006/relationships/customXml" Target="../ink/ink1600.xml"/><Relationship Id="rId84" Type="http://schemas.openxmlformats.org/officeDocument/2006/relationships/customXml" Target="../ink/ink1608.xml"/><Relationship Id="rId89" Type="http://schemas.openxmlformats.org/officeDocument/2006/relationships/image" Target="../media/image224.png"/><Relationship Id="rId16" Type="http://schemas.openxmlformats.org/officeDocument/2006/relationships/customXml" Target="../ink/ink1574.xml"/><Relationship Id="rId11" Type="http://schemas.openxmlformats.org/officeDocument/2006/relationships/image" Target="../media/image186.png"/><Relationship Id="rId32" Type="http://schemas.openxmlformats.org/officeDocument/2006/relationships/customXml" Target="../ink/ink1582.xml"/><Relationship Id="rId37" Type="http://schemas.openxmlformats.org/officeDocument/2006/relationships/image" Target="../media/image199.png"/><Relationship Id="rId53" Type="http://schemas.openxmlformats.org/officeDocument/2006/relationships/image" Target="../media/image209.png"/><Relationship Id="rId58" Type="http://schemas.openxmlformats.org/officeDocument/2006/relationships/customXml" Target="../ink/ink1595.xml"/><Relationship Id="rId74" Type="http://schemas.openxmlformats.org/officeDocument/2006/relationships/customXml" Target="../ink/ink1603.xml"/><Relationship Id="rId79" Type="http://schemas.openxmlformats.org/officeDocument/2006/relationships/image" Target="../media/image219.png"/><Relationship Id="rId5" Type="http://schemas.openxmlformats.org/officeDocument/2006/relationships/image" Target="../media/image183.png"/><Relationship Id="rId90" Type="http://schemas.openxmlformats.org/officeDocument/2006/relationships/customXml" Target="../ink/ink1611.xml"/><Relationship Id="rId95" Type="http://schemas.openxmlformats.org/officeDocument/2006/relationships/image" Target="../media/image227.png"/><Relationship Id="rId22" Type="http://schemas.openxmlformats.org/officeDocument/2006/relationships/customXml" Target="../ink/ink1577.xml"/><Relationship Id="rId27" Type="http://schemas.openxmlformats.org/officeDocument/2006/relationships/image" Target="../media/image193.png"/><Relationship Id="rId43" Type="http://schemas.openxmlformats.org/officeDocument/2006/relationships/image" Target="../media/image204.png"/><Relationship Id="rId48" Type="http://schemas.openxmlformats.org/officeDocument/2006/relationships/customXml" Target="../ink/ink1590.xml"/><Relationship Id="rId64" Type="http://schemas.openxmlformats.org/officeDocument/2006/relationships/customXml" Target="../ink/ink1598.xml"/><Relationship Id="rId69" Type="http://schemas.openxmlformats.org/officeDocument/2006/relationships/image" Target="../media/image217.png"/><Relationship Id="rId80" Type="http://schemas.openxmlformats.org/officeDocument/2006/relationships/customXml" Target="../ink/ink1606.xml"/><Relationship Id="rId85" Type="http://schemas.openxmlformats.org/officeDocument/2006/relationships/image" Target="../media/image222.png"/><Relationship Id="rId12" Type="http://schemas.openxmlformats.org/officeDocument/2006/relationships/customXml" Target="../ink/ink1572.xml"/><Relationship Id="rId17" Type="http://schemas.openxmlformats.org/officeDocument/2006/relationships/image" Target="../media/image144.png"/><Relationship Id="rId25" Type="http://schemas.openxmlformats.org/officeDocument/2006/relationships/image" Target="../media/image192.png"/><Relationship Id="rId33" Type="http://schemas.openxmlformats.org/officeDocument/2006/relationships/image" Target="../media/image196.png"/><Relationship Id="rId38" Type="http://schemas.openxmlformats.org/officeDocument/2006/relationships/customXml" Target="../ink/ink1585.xml"/><Relationship Id="rId46" Type="http://schemas.openxmlformats.org/officeDocument/2006/relationships/customXml" Target="../ink/ink1589.xml"/><Relationship Id="rId59" Type="http://schemas.openxmlformats.org/officeDocument/2006/relationships/image" Target="../media/image212.png"/><Relationship Id="rId67" Type="http://schemas.openxmlformats.org/officeDocument/2006/relationships/image" Target="../media/image216.png"/><Relationship Id="rId20" Type="http://schemas.openxmlformats.org/officeDocument/2006/relationships/customXml" Target="../ink/ink1576.xml"/><Relationship Id="rId41" Type="http://schemas.openxmlformats.org/officeDocument/2006/relationships/image" Target="../media/image203.png"/><Relationship Id="rId54" Type="http://schemas.openxmlformats.org/officeDocument/2006/relationships/customXml" Target="../ink/ink1593.xml"/><Relationship Id="rId62" Type="http://schemas.openxmlformats.org/officeDocument/2006/relationships/customXml" Target="../ink/ink1597.xml"/><Relationship Id="rId70" Type="http://schemas.openxmlformats.org/officeDocument/2006/relationships/customXml" Target="../ink/ink1601.xml"/><Relationship Id="rId75" Type="http://schemas.openxmlformats.org/officeDocument/2006/relationships/image" Target="../media/image202.png"/><Relationship Id="rId83" Type="http://schemas.openxmlformats.org/officeDocument/2006/relationships/image" Target="../media/image221.png"/><Relationship Id="rId88" Type="http://schemas.openxmlformats.org/officeDocument/2006/relationships/customXml" Target="../ink/ink1610.xml"/><Relationship Id="rId91" Type="http://schemas.openxmlformats.org/officeDocument/2006/relationships/image" Target="../media/image225.png"/><Relationship Id="rId96" Type="http://schemas.openxmlformats.org/officeDocument/2006/relationships/customXml" Target="../ink/ink161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69.xml"/><Relationship Id="rId15" Type="http://schemas.openxmlformats.org/officeDocument/2006/relationships/image" Target="../media/image188.png"/><Relationship Id="rId23" Type="http://schemas.openxmlformats.org/officeDocument/2006/relationships/image" Target="../media/image191.png"/><Relationship Id="rId28" Type="http://schemas.openxmlformats.org/officeDocument/2006/relationships/customXml" Target="../ink/ink1580.xml"/><Relationship Id="rId36" Type="http://schemas.openxmlformats.org/officeDocument/2006/relationships/customXml" Target="../ink/ink1584.xml"/><Relationship Id="rId49" Type="http://schemas.openxmlformats.org/officeDocument/2006/relationships/image" Target="../media/image207.png"/><Relationship Id="rId57" Type="http://schemas.openxmlformats.org/officeDocument/2006/relationships/image" Target="../media/image211.png"/><Relationship Id="rId10" Type="http://schemas.openxmlformats.org/officeDocument/2006/relationships/customXml" Target="../ink/ink1571.xml"/><Relationship Id="rId31" Type="http://schemas.openxmlformats.org/officeDocument/2006/relationships/image" Target="../media/image195.png"/><Relationship Id="rId44" Type="http://schemas.openxmlformats.org/officeDocument/2006/relationships/customXml" Target="../ink/ink1588.xml"/><Relationship Id="rId52" Type="http://schemas.openxmlformats.org/officeDocument/2006/relationships/customXml" Target="../ink/ink1592.xml"/><Relationship Id="rId60" Type="http://schemas.openxmlformats.org/officeDocument/2006/relationships/customXml" Target="../ink/ink1596.xml"/><Relationship Id="rId65" Type="http://schemas.openxmlformats.org/officeDocument/2006/relationships/image" Target="../media/image215.png"/><Relationship Id="rId73" Type="http://schemas.openxmlformats.org/officeDocument/2006/relationships/image" Target="../media/image201.png"/><Relationship Id="rId78" Type="http://schemas.openxmlformats.org/officeDocument/2006/relationships/customXml" Target="../ink/ink1605.xml"/><Relationship Id="rId81" Type="http://schemas.openxmlformats.org/officeDocument/2006/relationships/image" Target="../media/image220.png"/><Relationship Id="rId86" Type="http://schemas.openxmlformats.org/officeDocument/2006/relationships/customXml" Target="../ink/ink1609.xml"/><Relationship Id="rId94" Type="http://schemas.openxmlformats.org/officeDocument/2006/relationships/customXml" Target="../ink/ink1613.xml"/><Relationship Id="rId99" Type="http://schemas.openxmlformats.org/officeDocument/2006/relationships/image" Target="../media/image229.png"/><Relationship Id="rId101" Type="http://schemas.openxmlformats.org/officeDocument/2006/relationships/image" Target="../media/image230.png"/><Relationship Id="rId4" Type="http://schemas.openxmlformats.org/officeDocument/2006/relationships/customXml" Target="../ink/ink1568.xml"/><Relationship Id="rId9" Type="http://schemas.openxmlformats.org/officeDocument/2006/relationships/image" Target="../media/image185.png"/><Relationship Id="rId13" Type="http://schemas.openxmlformats.org/officeDocument/2006/relationships/image" Target="../media/image187.png"/><Relationship Id="rId18" Type="http://schemas.openxmlformats.org/officeDocument/2006/relationships/customXml" Target="../ink/ink1575.xml"/><Relationship Id="rId39" Type="http://schemas.openxmlformats.org/officeDocument/2006/relationships/image" Target="../media/image200.png"/><Relationship Id="rId34" Type="http://schemas.openxmlformats.org/officeDocument/2006/relationships/customXml" Target="../ink/ink1583.xml"/><Relationship Id="rId50" Type="http://schemas.openxmlformats.org/officeDocument/2006/relationships/customXml" Target="../ink/ink1591.xml"/><Relationship Id="rId55" Type="http://schemas.openxmlformats.org/officeDocument/2006/relationships/image" Target="../media/image210.png"/><Relationship Id="rId76" Type="http://schemas.openxmlformats.org/officeDocument/2006/relationships/customXml" Target="../ink/ink1604.xml"/><Relationship Id="rId97" Type="http://schemas.openxmlformats.org/officeDocument/2006/relationships/image" Target="../media/image228.png"/><Relationship Id="rId7" Type="http://schemas.openxmlformats.org/officeDocument/2006/relationships/image" Target="../media/image184.png"/><Relationship Id="rId71" Type="http://schemas.openxmlformats.org/officeDocument/2006/relationships/image" Target="../media/image218.png"/><Relationship Id="rId92" Type="http://schemas.openxmlformats.org/officeDocument/2006/relationships/customXml" Target="../ink/ink1612.xml"/><Relationship Id="rId2" Type="http://schemas.openxmlformats.org/officeDocument/2006/relationships/customXml" Target="../ink/ink1567.xml"/><Relationship Id="rId29" Type="http://schemas.openxmlformats.org/officeDocument/2006/relationships/image" Target="../media/image194.png"/><Relationship Id="rId24" Type="http://schemas.openxmlformats.org/officeDocument/2006/relationships/customXml" Target="../ink/ink1578.xml"/><Relationship Id="rId40" Type="http://schemas.openxmlformats.org/officeDocument/2006/relationships/customXml" Target="../ink/ink1586.xml"/><Relationship Id="rId45" Type="http://schemas.openxmlformats.org/officeDocument/2006/relationships/image" Target="../media/image205.png"/><Relationship Id="rId66" Type="http://schemas.openxmlformats.org/officeDocument/2006/relationships/customXml" Target="../ink/ink1599.xml"/><Relationship Id="rId87" Type="http://schemas.openxmlformats.org/officeDocument/2006/relationships/image" Target="../media/image223.png"/><Relationship Id="rId61" Type="http://schemas.openxmlformats.org/officeDocument/2006/relationships/image" Target="../media/image213.png"/><Relationship Id="rId82" Type="http://schemas.openxmlformats.org/officeDocument/2006/relationships/customXml" Target="../ink/ink1607.xml"/><Relationship Id="rId19" Type="http://schemas.openxmlformats.org/officeDocument/2006/relationships/image" Target="../media/image189.png"/><Relationship Id="rId14" Type="http://schemas.openxmlformats.org/officeDocument/2006/relationships/customXml" Target="../ink/ink1573.xml"/><Relationship Id="rId30" Type="http://schemas.openxmlformats.org/officeDocument/2006/relationships/customXml" Target="../ink/ink1581.xml"/><Relationship Id="rId35" Type="http://schemas.openxmlformats.org/officeDocument/2006/relationships/image" Target="../media/image198.png"/><Relationship Id="rId56" Type="http://schemas.openxmlformats.org/officeDocument/2006/relationships/customXml" Target="../ink/ink1594.xml"/><Relationship Id="rId77" Type="http://schemas.openxmlformats.org/officeDocument/2006/relationships/image" Target="../media/image197.png"/><Relationship Id="rId100" Type="http://schemas.openxmlformats.org/officeDocument/2006/relationships/customXml" Target="../ink/ink1616.xml"/><Relationship Id="rId8" Type="http://schemas.openxmlformats.org/officeDocument/2006/relationships/customXml" Target="../ink/ink1570.xml"/><Relationship Id="rId51" Type="http://schemas.openxmlformats.org/officeDocument/2006/relationships/image" Target="../media/image208.png"/><Relationship Id="rId72" Type="http://schemas.openxmlformats.org/officeDocument/2006/relationships/customXml" Target="../ink/ink1602.xml"/><Relationship Id="rId93" Type="http://schemas.openxmlformats.org/officeDocument/2006/relationships/image" Target="../media/image226.png"/><Relationship Id="rId98" Type="http://schemas.openxmlformats.org/officeDocument/2006/relationships/customXml" Target="../ink/ink1615.xml"/><Relationship Id="rId3" Type="http://schemas.openxmlformats.org/officeDocument/2006/relationships/image" Target="../media/image182.png"/></Relationships>
</file>

<file path=ppt/slides/_rels/slide4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629.xml"/><Relationship Id="rId21" Type="http://schemas.openxmlformats.org/officeDocument/2006/relationships/image" Target="../media/image190.png"/><Relationship Id="rId42" Type="http://schemas.openxmlformats.org/officeDocument/2006/relationships/customXml" Target="../ink/ink1637.xml"/><Relationship Id="rId47" Type="http://schemas.openxmlformats.org/officeDocument/2006/relationships/image" Target="../media/image206.png"/><Relationship Id="rId63" Type="http://schemas.openxmlformats.org/officeDocument/2006/relationships/image" Target="../media/image214.png"/><Relationship Id="rId68" Type="http://schemas.openxmlformats.org/officeDocument/2006/relationships/customXml" Target="../ink/ink1650.xml"/><Relationship Id="rId84" Type="http://schemas.openxmlformats.org/officeDocument/2006/relationships/customXml" Target="../ink/ink1658.xml"/><Relationship Id="rId89" Type="http://schemas.openxmlformats.org/officeDocument/2006/relationships/image" Target="../media/image224.png"/><Relationship Id="rId16" Type="http://schemas.openxmlformats.org/officeDocument/2006/relationships/customXml" Target="../ink/ink1624.xml"/><Relationship Id="rId107" Type="http://schemas.openxmlformats.org/officeDocument/2006/relationships/image" Target="../media/image233.png"/><Relationship Id="rId11" Type="http://schemas.openxmlformats.org/officeDocument/2006/relationships/image" Target="../media/image186.png"/><Relationship Id="rId32" Type="http://schemas.openxmlformats.org/officeDocument/2006/relationships/customXml" Target="../ink/ink1632.xml"/><Relationship Id="rId37" Type="http://schemas.openxmlformats.org/officeDocument/2006/relationships/image" Target="../media/image199.png"/><Relationship Id="rId53" Type="http://schemas.openxmlformats.org/officeDocument/2006/relationships/image" Target="../media/image209.png"/><Relationship Id="rId58" Type="http://schemas.openxmlformats.org/officeDocument/2006/relationships/customXml" Target="../ink/ink1645.xml"/><Relationship Id="rId74" Type="http://schemas.openxmlformats.org/officeDocument/2006/relationships/customXml" Target="../ink/ink1653.xml"/><Relationship Id="rId79" Type="http://schemas.openxmlformats.org/officeDocument/2006/relationships/image" Target="../media/image219.png"/><Relationship Id="rId102" Type="http://schemas.openxmlformats.org/officeDocument/2006/relationships/customXml" Target="../ink/ink1667.xml"/><Relationship Id="rId5" Type="http://schemas.openxmlformats.org/officeDocument/2006/relationships/image" Target="../media/image183.png"/><Relationship Id="rId90" Type="http://schemas.openxmlformats.org/officeDocument/2006/relationships/customXml" Target="../ink/ink1661.xml"/><Relationship Id="rId95" Type="http://schemas.openxmlformats.org/officeDocument/2006/relationships/image" Target="../media/image227.png"/><Relationship Id="rId22" Type="http://schemas.openxmlformats.org/officeDocument/2006/relationships/customXml" Target="../ink/ink1627.xml"/><Relationship Id="rId27" Type="http://schemas.openxmlformats.org/officeDocument/2006/relationships/image" Target="../media/image193.png"/><Relationship Id="rId43" Type="http://schemas.openxmlformats.org/officeDocument/2006/relationships/image" Target="../media/image204.png"/><Relationship Id="rId48" Type="http://schemas.openxmlformats.org/officeDocument/2006/relationships/customXml" Target="../ink/ink1640.xml"/><Relationship Id="rId64" Type="http://schemas.openxmlformats.org/officeDocument/2006/relationships/customXml" Target="../ink/ink1648.xml"/><Relationship Id="rId69" Type="http://schemas.openxmlformats.org/officeDocument/2006/relationships/image" Target="../media/image217.png"/><Relationship Id="rId80" Type="http://schemas.openxmlformats.org/officeDocument/2006/relationships/customXml" Target="../ink/ink1656.xml"/><Relationship Id="rId85" Type="http://schemas.openxmlformats.org/officeDocument/2006/relationships/image" Target="../media/image222.png"/><Relationship Id="rId12" Type="http://schemas.openxmlformats.org/officeDocument/2006/relationships/customXml" Target="../ink/ink1622.xml"/><Relationship Id="rId17" Type="http://schemas.openxmlformats.org/officeDocument/2006/relationships/image" Target="../media/image144.png"/><Relationship Id="rId33" Type="http://schemas.openxmlformats.org/officeDocument/2006/relationships/image" Target="../media/image196.png"/><Relationship Id="rId38" Type="http://schemas.openxmlformats.org/officeDocument/2006/relationships/customXml" Target="../ink/ink1635.xml"/><Relationship Id="rId59" Type="http://schemas.openxmlformats.org/officeDocument/2006/relationships/image" Target="../media/image212.png"/><Relationship Id="rId103" Type="http://schemas.openxmlformats.org/officeDocument/2006/relationships/image" Target="../media/image231.png"/><Relationship Id="rId20" Type="http://schemas.openxmlformats.org/officeDocument/2006/relationships/customXml" Target="../ink/ink1626.xml"/><Relationship Id="rId41" Type="http://schemas.openxmlformats.org/officeDocument/2006/relationships/image" Target="../media/image203.png"/><Relationship Id="rId54" Type="http://schemas.openxmlformats.org/officeDocument/2006/relationships/customXml" Target="../ink/ink1643.xml"/><Relationship Id="rId62" Type="http://schemas.openxmlformats.org/officeDocument/2006/relationships/customXml" Target="../ink/ink1647.xml"/><Relationship Id="rId70" Type="http://schemas.openxmlformats.org/officeDocument/2006/relationships/customXml" Target="../ink/ink1651.xml"/><Relationship Id="rId75" Type="http://schemas.openxmlformats.org/officeDocument/2006/relationships/image" Target="../media/image202.png"/><Relationship Id="rId83" Type="http://schemas.openxmlformats.org/officeDocument/2006/relationships/image" Target="../media/image221.png"/><Relationship Id="rId88" Type="http://schemas.openxmlformats.org/officeDocument/2006/relationships/customXml" Target="../ink/ink1660.xml"/><Relationship Id="rId91" Type="http://schemas.openxmlformats.org/officeDocument/2006/relationships/image" Target="../media/image225.png"/><Relationship Id="rId96" Type="http://schemas.openxmlformats.org/officeDocument/2006/relationships/customXml" Target="../ink/ink166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19.xml"/><Relationship Id="rId15" Type="http://schemas.openxmlformats.org/officeDocument/2006/relationships/image" Target="../media/image188.png"/><Relationship Id="rId23" Type="http://schemas.openxmlformats.org/officeDocument/2006/relationships/image" Target="../media/image191.png"/><Relationship Id="rId28" Type="http://schemas.openxmlformats.org/officeDocument/2006/relationships/customXml" Target="../ink/ink1630.xml"/><Relationship Id="rId36" Type="http://schemas.openxmlformats.org/officeDocument/2006/relationships/customXml" Target="../ink/ink1634.xml"/><Relationship Id="rId49" Type="http://schemas.openxmlformats.org/officeDocument/2006/relationships/image" Target="../media/image207.png"/><Relationship Id="rId57" Type="http://schemas.openxmlformats.org/officeDocument/2006/relationships/image" Target="../media/image211.png"/><Relationship Id="rId106" Type="http://schemas.openxmlformats.org/officeDocument/2006/relationships/customXml" Target="../ink/ink1669.xml"/><Relationship Id="rId10" Type="http://schemas.openxmlformats.org/officeDocument/2006/relationships/customXml" Target="../ink/ink1621.xml"/><Relationship Id="rId31" Type="http://schemas.openxmlformats.org/officeDocument/2006/relationships/image" Target="../media/image195.png"/><Relationship Id="rId44" Type="http://schemas.openxmlformats.org/officeDocument/2006/relationships/customXml" Target="../ink/ink1638.xml"/><Relationship Id="rId52" Type="http://schemas.openxmlformats.org/officeDocument/2006/relationships/customXml" Target="../ink/ink1642.xml"/><Relationship Id="rId60" Type="http://schemas.openxmlformats.org/officeDocument/2006/relationships/customXml" Target="../ink/ink1646.xml"/><Relationship Id="rId65" Type="http://schemas.openxmlformats.org/officeDocument/2006/relationships/image" Target="../media/image215.png"/><Relationship Id="rId73" Type="http://schemas.openxmlformats.org/officeDocument/2006/relationships/image" Target="../media/image201.png"/><Relationship Id="rId78" Type="http://schemas.openxmlformats.org/officeDocument/2006/relationships/customXml" Target="../ink/ink1655.xml"/><Relationship Id="rId81" Type="http://schemas.openxmlformats.org/officeDocument/2006/relationships/image" Target="../media/image220.png"/><Relationship Id="rId86" Type="http://schemas.openxmlformats.org/officeDocument/2006/relationships/customXml" Target="../ink/ink1659.xml"/><Relationship Id="rId94" Type="http://schemas.openxmlformats.org/officeDocument/2006/relationships/customXml" Target="../ink/ink1663.xml"/><Relationship Id="rId99" Type="http://schemas.openxmlformats.org/officeDocument/2006/relationships/image" Target="../media/image229.png"/><Relationship Id="rId101" Type="http://schemas.openxmlformats.org/officeDocument/2006/relationships/image" Target="../media/image230.png"/><Relationship Id="rId4" Type="http://schemas.openxmlformats.org/officeDocument/2006/relationships/customXml" Target="../ink/ink1618.xml"/><Relationship Id="rId9" Type="http://schemas.openxmlformats.org/officeDocument/2006/relationships/image" Target="../media/image185.png"/><Relationship Id="rId13" Type="http://schemas.openxmlformats.org/officeDocument/2006/relationships/image" Target="../media/image187.png"/><Relationship Id="rId18" Type="http://schemas.openxmlformats.org/officeDocument/2006/relationships/customXml" Target="../ink/ink1625.xml"/><Relationship Id="rId39" Type="http://schemas.openxmlformats.org/officeDocument/2006/relationships/image" Target="../media/image200.png"/><Relationship Id="rId34" Type="http://schemas.openxmlformats.org/officeDocument/2006/relationships/customXml" Target="../ink/ink1633.xml"/><Relationship Id="rId50" Type="http://schemas.openxmlformats.org/officeDocument/2006/relationships/customXml" Target="../ink/ink1641.xml"/><Relationship Id="rId55" Type="http://schemas.openxmlformats.org/officeDocument/2006/relationships/image" Target="../media/image210.png"/><Relationship Id="rId76" Type="http://schemas.openxmlformats.org/officeDocument/2006/relationships/customXml" Target="../ink/ink1654.xml"/><Relationship Id="rId97" Type="http://schemas.openxmlformats.org/officeDocument/2006/relationships/image" Target="../media/image228.png"/><Relationship Id="rId104" Type="http://schemas.openxmlformats.org/officeDocument/2006/relationships/customXml" Target="../ink/ink1668.xml"/><Relationship Id="rId7" Type="http://schemas.openxmlformats.org/officeDocument/2006/relationships/image" Target="../media/image184.png"/><Relationship Id="rId71" Type="http://schemas.openxmlformats.org/officeDocument/2006/relationships/image" Target="../media/image218.png"/><Relationship Id="rId92" Type="http://schemas.openxmlformats.org/officeDocument/2006/relationships/customXml" Target="../ink/ink1662.xml"/><Relationship Id="rId2" Type="http://schemas.openxmlformats.org/officeDocument/2006/relationships/customXml" Target="../ink/ink1617.xml"/><Relationship Id="rId29" Type="http://schemas.openxmlformats.org/officeDocument/2006/relationships/image" Target="../media/image194.png"/><Relationship Id="rId24" Type="http://schemas.openxmlformats.org/officeDocument/2006/relationships/customXml" Target="../ink/ink1628.xml"/><Relationship Id="rId40" Type="http://schemas.openxmlformats.org/officeDocument/2006/relationships/customXml" Target="../ink/ink1636.xml"/><Relationship Id="rId45" Type="http://schemas.openxmlformats.org/officeDocument/2006/relationships/image" Target="../media/image205.png"/><Relationship Id="rId66" Type="http://schemas.openxmlformats.org/officeDocument/2006/relationships/customXml" Target="../ink/ink1649.xml"/><Relationship Id="rId87" Type="http://schemas.openxmlformats.org/officeDocument/2006/relationships/image" Target="../media/image223.png"/><Relationship Id="rId61" Type="http://schemas.openxmlformats.org/officeDocument/2006/relationships/image" Target="../media/image213.png"/><Relationship Id="rId82" Type="http://schemas.openxmlformats.org/officeDocument/2006/relationships/customXml" Target="../ink/ink1657.xml"/><Relationship Id="rId19" Type="http://schemas.openxmlformats.org/officeDocument/2006/relationships/image" Target="../media/image189.png"/><Relationship Id="rId14" Type="http://schemas.openxmlformats.org/officeDocument/2006/relationships/customXml" Target="../ink/ink1623.xml"/><Relationship Id="rId30" Type="http://schemas.openxmlformats.org/officeDocument/2006/relationships/customXml" Target="../ink/ink1631.xml"/><Relationship Id="rId35" Type="http://schemas.openxmlformats.org/officeDocument/2006/relationships/image" Target="../media/image198.png"/><Relationship Id="rId56" Type="http://schemas.openxmlformats.org/officeDocument/2006/relationships/customXml" Target="../ink/ink1644.xml"/><Relationship Id="rId77" Type="http://schemas.openxmlformats.org/officeDocument/2006/relationships/image" Target="../media/image197.png"/><Relationship Id="rId100" Type="http://schemas.openxmlformats.org/officeDocument/2006/relationships/customXml" Target="../ink/ink1666.xml"/><Relationship Id="rId105" Type="http://schemas.openxmlformats.org/officeDocument/2006/relationships/image" Target="../media/image232.png"/><Relationship Id="rId8" Type="http://schemas.openxmlformats.org/officeDocument/2006/relationships/customXml" Target="../ink/ink1620.xml"/><Relationship Id="rId51" Type="http://schemas.openxmlformats.org/officeDocument/2006/relationships/image" Target="../media/image208.png"/><Relationship Id="rId72" Type="http://schemas.openxmlformats.org/officeDocument/2006/relationships/customXml" Target="../ink/ink1652.xml"/><Relationship Id="rId93" Type="http://schemas.openxmlformats.org/officeDocument/2006/relationships/image" Target="../media/image226.png"/><Relationship Id="rId98" Type="http://schemas.openxmlformats.org/officeDocument/2006/relationships/customXml" Target="../ink/ink1665.xml"/><Relationship Id="rId3" Type="http://schemas.openxmlformats.org/officeDocument/2006/relationships/image" Target="../media/image182.png"/><Relationship Id="rId25" Type="http://schemas.openxmlformats.org/officeDocument/2006/relationships/image" Target="../media/image192.png"/><Relationship Id="rId46" Type="http://schemas.openxmlformats.org/officeDocument/2006/relationships/customXml" Target="../ink/ink1639.xml"/><Relationship Id="rId67" Type="http://schemas.openxmlformats.org/officeDocument/2006/relationships/image" Target="../media/image216.png"/></Relationships>
</file>

<file path=ppt/slides/_rels/slide4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682.xml"/><Relationship Id="rId117" Type="http://schemas.openxmlformats.org/officeDocument/2006/relationships/customXml" Target="../ink/ink1728.xml"/><Relationship Id="rId21" Type="http://schemas.openxmlformats.org/officeDocument/2006/relationships/image" Target="../media/image190.png"/><Relationship Id="rId42" Type="http://schemas.openxmlformats.org/officeDocument/2006/relationships/customXml" Target="../ink/ink1690.xml"/><Relationship Id="rId47" Type="http://schemas.openxmlformats.org/officeDocument/2006/relationships/image" Target="../media/image206.png"/><Relationship Id="rId63" Type="http://schemas.openxmlformats.org/officeDocument/2006/relationships/image" Target="../media/image214.png"/><Relationship Id="rId68" Type="http://schemas.openxmlformats.org/officeDocument/2006/relationships/customXml" Target="../ink/ink1703.xml"/><Relationship Id="rId84" Type="http://schemas.openxmlformats.org/officeDocument/2006/relationships/customXml" Target="../ink/ink1711.xml"/><Relationship Id="rId89" Type="http://schemas.openxmlformats.org/officeDocument/2006/relationships/image" Target="../media/image224.png"/><Relationship Id="rId112" Type="http://schemas.openxmlformats.org/officeDocument/2006/relationships/image" Target="../media/image235.png"/><Relationship Id="rId16" Type="http://schemas.openxmlformats.org/officeDocument/2006/relationships/customXml" Target="../ink/ink1677.xml"/><Relationship Id="rId107" Type="http://schemas.openxmlformats.org/officeDocument/2006/relationships/image" Target="../media/image233.png"/><Relationship Id="rId11" Type="http://schemas.openxmlformats.org/officeDocument/2006/relationships/image" Target="../media/image186.png"/><Relationship Id="rId32" Type="http://schemas.openxmlformats.org/officeDocument/2006/relationships/customXml" Target="../ink/ink1685.xml"/><Relationship Id="rId37" Type="http://schemas.openxmlformats.org/officeDocument/2006/relationships/image" Target="../media/image199.png"/><Relationship Id="rId53" Type="http://schemas.openxmlformats.org/officeDocument/2006/relationships/image" Target="../media/image209.png"/><Relationship Id="rId58" Type="http://schemas.openxmlformats.org/officeDocument/2006/relationships/customXml" Target="../ink/ink1698.xml"/><Relationship Id="rId74" Type="http://schemas.openxmlformats.org/officeDocument/2006/relationships/customXml" Target="../ink/ink1706.xml"/><Relationship Id="rId79" Type="http://schemas.openxmlformats.org/officeDocument/2006/relationships/image" Target="../media/image219.png"/><Relationship Id="rId102" Type="http://schemas.openxmlformats.org/officeDocument/2006/relationships/customXml" Target="../ink/ink1720.xml"/><Relationship Id="rId123" Type="http://schemas.openxmlformats.org/officeDocument/2006/relationships/customXml" Target="../ink/ink1731.xml"/><Relationship Id="rId5" Type="http://schemas.openxmlformats.org/officeDocument/2006/relationships/image" Target="../media/image183.png"/><Relationship Id="rId90" Type="http://schemas.openxmlformats.org/officeDocument/2006/relationships/customXml" Target="../ink/ink1714.xml"/><Relationship Id="rId95" Type="http://schemas.openxmlformats.org/officeDocument/2006/relationships/image" Target="../media/image227.png"/><Relationship Id="rId22" Type="http://schemas.openxmlformats.org/officeDocument/2006/relationships/customXml" Target="../ink/ink1680.xml"/><Relationship Id="rId27" Type="http://schemas.openxmlformats.org/officeDocument/2006/relationships/image" Target="../media/image193.png"/><Relationship Id="rId43" Type="http://schemas.openxmlformats.org/officeDocument/2006/relationships/image" Target="../media/image204.png"/><Relationship Id="rId48" Type="http://schemas.openxmlformats.org/officeDocument/2006/relationships/customXml" Target="../ink/ink1693.xml"/><Relationship Id="rId64" Type="http://schemas.openxmlformats.org/officeDocument/2006/relationships/customXml" Target="../ink/ink1701.xml"/><Relationship Id="rId69" Type="http://schemas.openxmlformats.org/officeDocument/2006/relationships/image" Target="../media/image217.png"/><Relationship Id="rId113" Type="http://schemas.openxmlformats.org/officeDocument/2006/relationships/customXml" Target="../ink/ink1726.xml"/><Relationship Id="rId118" Type="http://schemas.openxmlformats.org/officeDocument/2006/relationships/image" Target="../media/image238.png"/><Relationship Id="rId80" Type="http://schemas.openxmlformats.org/officeDocument/2006/relationships/customXml" Target="../ink/ink1709.xml"/><Relationship Id="rId85" Type="http://schemas.openxmlformats.org/officeDocument/2006/relationships/image" Target="../media/image222.png"/><Relationship Id="rId12" Type="http://schemas.openxmlformats.org/officeDocument/2006/relationships/customXml" Target="../ink/ink1675.xml"/><Relationship Id="rId17" Type="http://schemas.openxmlformats.org/officeDocument/2006/relationships/image" Target="../media/image144.png"/><Relationship Id="rId33" Type="http://schemas.openxmlformats.org/officeDocument/2006/relationships/image" Target="../media/image196.png"/><Relationship Id="rId38" Type="http://schemas.openxmlformats.org/officeDocument/2006/relationships/customXml" Target="../ink/ink1688.xml"/><Relationship Id="rId59" Type="http://schemas.openxmlformats.org/officeDocument/2006/relationships/image" Target="../media/image212.png"/><Relationship Id="rId103" Type="http://schemas.openxmlformats.org/officeDocument/2006/relationships/image" Target="../media/image231.png"/><Relationship Id="rId108" Type="http://schemas.openxmlformats.org/officeDocument/2006/relationships/customXml" Target="../ink/ink1723.xml"/><Relationship Id="rId124" Type="http://schemas.openxmlformats.org/officeDocument/2006/relationships/image" Target="../media/image241.png"/><Relationship Id="rId54" Type="http://schemas.openxmlformats.org/officeDocument/2006/relationships/customXml" Target="../ink/ink1696.xml"/><Relationship Id="rId70" Type="http://schemas.openxmlformats.org/officeDocument/2006/relationships/customXml" Target="../ink/ink1704.xml"/><Relationship Id="rId75" Type="http://schemas.openxmlformats.org/officeDocument/2006/relationships/image" Target="../media/image202.png"/><Relationship Id="rId91" Type="http://schemas.openxmlformats.org/officeDocument/2006/relationships/image" Target="../media/image225.png"/><Relationship Id="rId96" Type="http://schemas.openxmlformats.org/officeDocument/2006/relationships/customXml" Target="../ink/ink171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72.xml"/><Relationship Id="rId23" Type="http://schemas.openxmlformats.org/officeDocument/2006/relationships/image" Target="../media/image191.png"/><Relationship Id="rId28" Type="http://schemas.openxmlformats.org/officeDocument/2006/relationships/customXml" Target="../ink/ink1683.xml"/><Relationship Id="rId49" Type="http://schemas.openxmlformats.org/officeDocument/2006/relationships/image" Target="../media/image207.png"/><Relationship Id="rId114" Type="http://schemas.openxmlformats.org/officeDocument/2006/relationships/image" Target="../media/image236.png"/><Relationship Id="rId119" Type="http://schemas.openxmlformats.org/officeDocument/2006/relationships/customXml" Target="../ink/ink1729.xml"/><Relationship Id="rId44" Type="http://schemas.openxmlformats.org/officeDocument/2006/relationships/customXml" Target="../ink/ink1691.xml"/><Relationship Id="rId60" Type="http://schemas.openxmlformats.org/officeDocument/2006/relationships/customXml" Target="../ink/ink1699.xml"/><Relationship Id="rId65" Type="http://schemas.openxmlformats.org/officeDocument/2006/relationships/image" Target="../media/image215.png"/><Relationship Id="rId81" Type="http://schemas.openxmlformats.org/officeDocument/2006/relationships/image" Target="../media/image220.png"/><Relationship Id="rId86" Type="http://schemas.openxmlformats.org/officeDocument/2006/relationships/customXml" Target="../ink/ink1712.xml"/><Relationship Id="rId4" Type="http://schemas.openxmlformats.org/officeDocument/2006/relationships/customXml" Target="../ink/ink1671.xml"/><Relationship Id="rId9" Type="http://schemas.openxmlformats.org/officeDocument/2006/relationships/image" Target="../media/image185.png"/><Relationship Id="rId13" Type="http://schemas.openxmlformats.org/officeDocument/2006/relationships/image" Target="../media/image187.png"/><Relationship Id="rId18" Type="http://schemas.openxmlformats.org/officeDocument/2006/relationships/customXml" Target="../ink/ink1678.xml"/><Relationship Id="rId39" Type="http://schemas.openxmlformats.org/officeDocument/2006/relationships/image" Target="../media/image200.png"/><Relationship Id="rId109" Type="http://schemas.openxmlformats.org/officeDocument/2006/relationships/customXml" Target="../ink/ink1724.xml"/><Relationship Id="rId34" Type="http://schemas.openxmlformats.org/officeDocument/2006/relationships/customXml" Target="../ink/ink1686.xml"/><Relationship Id="rId50" Type="http://schemas.openxmlformats.org/officeDocument/2006/relationships/customXml" Target="../ink/ink1694.xml"/><Relationship Id="rId55" Type="http://schemas.openxmlformats.org/officeDocument/2006/relationships/image" Target="../media/image210.png"/><Relationship Id="rId76" Type="http://schemas.openxmlformats.org/officeDocument/2006/relationships/customXml" Target="../ink/ink1707.xml"/><Relationship Id="rId97" Type="http://schemas.openxmlformats.org/officeDocument/2006/relationships/image" Target="../media/image228.png"/><Relationship Id="rId104" Type="http://schemas.openxmlformats.org/officeDocument/2006/relationships/customXml" Target="../ink/ink1721.xml"/><Relationship Id="rId120" Type="http://schemas.openxmlformats.org/officeDocument/2006/relationships/image" Target="../media/image239.png"/><Relationship Id="rId7" Type="http://schemas.openxmlformats.org/officeDocument/2006/relationships/image" Target="../media/image184.png"/><Relationship Id="rId71" Type="http://schemas.openxmlformats.org/officeDocument/2006/relationships/image" Target="../media/image218.png"/><Relationship Id="rId92" Type="http://schemas.openxmlformats.org/officeDocument/2006/relationships/customXml" Target="../ink/ink1715.xml"/><Relationship Id="rId2" Type="http://schemas.openxmlformats.org/officeDocument/2006/relationships/customXml" Target="../ink/ink1670.xml"/><Relationship Id="rId29" Type="http://schemas.openxmlformats.org/officeDocument/2006/relationships/image" Target="../media/image194.png"/><Relationship Id="rId24" Type="http://schemas.openxmlformats.org/officeDocument/2006/relationships/customXml" Target="../ink/ink1681.xml"/><Relationship Id="rId40" Type="http://schemas.openxmlformats.org/officeDocument/2006/relationships/customXml" Target="../ink/ink1689.xml"/><Relationship Id="rId45" Type="http://schemas.openxmlformats.org/officeDocument/2006/relationships/image" Target="../media/image205.png"/><Relationship Id="rId66" Type="http://schemas.openxmlformats.org/officeDocument/2006/relationships/customXml" Target="../ink/ink1702.xml"/><Relationship Id="rId87" Type="http://schemas.openxmlformats.org/officeDocument/2006/relationships/image" Target="../media/image223.png"/><Relationship Id="rId110" Type="http://schemas.openxmlformats.org/officeDocument/2006/relationships/image" Target="../media/image234.png"/><Relationship Id="rId115" Type="http://schemas.openxmlformats.org/officeDocument/2006/relationships/customXml" Target="../ink/ink1727.xml"/><Relationship Id="rId61" Type="http://schemas.openxmlformats.org/officeDocument/2006/relationships/image" Target="../media/image213.png"/><Relationship Id="rId82" Type="http://schemas.openxmlformats.org/officeDocument/2006/relationships/customXml" Target="../ink/ink1710.xml"/><Relationship Id="rId19" Type="http://schemas.openxmlformats.org/officeDocument/2006/relationships/image" Target="../media/image189.png"/><Relationship Id="rId14" Type="http://schemas.openxmlformats.org/officeDocument/2006/relationships/customXml" Target="../ink/ink1676.xml"/><Relationship Id="rId30" Type="http://schemas.openxmlformats.org/officeDocument/2006/relationships/customXml" Target="../ink/ink1684.xml"/><Relationship Id="rId35" Type="http://schemas.openxmlformats.org/officeDocument/2006/relationships/image" Target="../media/image198.png"/><Relationship Id="rId56" Type="http://schemas.openxmlformats.org/officeDocument/2006/relationships/customXml" Target="../ink/ink1697.xml"/><Relationship Id="rId77" Type="http://schemas.openxmlformats.org/officeDocument/2006/relationships/image" Target="../media/image197.png"/><Relationship Id="rId100" Type="http://schemas.openxmlformats.org/officeDocument/2006/relationships/customXml" Target="../ink/ink1719.xml"/><Relationship Id="rId105" Type="http://schemas.openxmlformats.org/officeDocument/2006/relationships/image" Target="../media/image232.png"/><Relationship Id="rId8" Type="http://schemas.openxmlformats.org/officeDocument/2006/relationships/customXml" Target="../ink/ink1673.xml"/><Relationship Id="rId51" Type="http://schemas.openxmlformats.org/officeDocument/2006/relationships/image" Target="../media/image208.png"/><Relationship Id="rId72" Type="http://schemas.openxmlformats.org/officeDocument/2006/relationships/customXml" Target="../ink/ink1705.xml"/><Relationship Id="rId93" Type="http://schemas.openxmlformats.org/officeDocument/2006/relationships/image" Target="../media/image226.png"/><Relationship Id="rId98" Type="http://schemas.openxmlformats.org/officeDocument/2006/relationships/customXml" Target="../ink/ink1718.xml"/><Relationship Id="rId121" Type="http://schemas.openxmlformats.org/officeDocument/2006/relationships/customXml" Target="../ink/ink1730.xml"/><Relationship Id="rId3" Type="http://schemas.openxmlformats.org/officeDocument/2006/relationships/image" Target="../media/image182.png"/><Relationship Id="rId25" Type="http://schemas.openxmlformats.org/officeDocument/2006/relationships/image" Target="../media/image192.png"/><Relationship Id="rId46" Type="http://schemas.openxmlformats.org/officeDocument/2006/relationships/customXml" Target="../ink/ink1692.xml"/><Relationship Id="rId67" Type="http://schemas.openxmlformats.org/officeDocument/2006/relationships/image" Target="../media/image216.png"/><Relationship Id="rId116" Type="http://schemas.openxmlformats.org/officeDocument/2006/relationships/image" Target="../media/image237.png"/><Relationship Id="rId20" Type="http://schemas.openxmlformats.org/officeDocument/2006/relationships/customXml" Target="../ink/ink1679.xml"/><Relationship Id="rId41" Type="http://schemas.openxmlformats.org/officeDocument/2006/relationships/image" Target="../media/image203.png"/><Relationship Id="rId62" Type="http://schemas.openxmlformats.org/officeDocument/2006/relationships/customXml" Target="../ink/ink1700.xml"/><Relationship Id="rId83" Type="http://schemas.openxmlformats.org/officeDocument/2006/relationships/image" Target="../media/image221.png"/><Relationship Id="rId88" Type="http://schemas.openxmlformats.org/officeDocument/2006/relationships/customXml" Target="../ink/ink1713.xml"/><Relationship Id="rId111" Type="http://schemas.openxmlformats.org/officeDocument/2006/relationships/customXml" Target="../ink/ink1725.xml"/><Relationship Id="rId15" Type="http://schemas.openxmlformats.org/officeDocument/2006/relationships/image" Target="../media/image188.png"/><Relationship Id="rId36" Type="http://schemas.openxmlformats.org/officeDocument/2006/relationships/customXml" Target="../ink/ink1687.xml"/><Relationship Id="rId57" Type="http://schemas.openxmlformats.org/officeDocument/2006/relationships/image" Target="../media/image211.png"/><Relationship Id="rId106" Type="http://schemas.openxmlformats.org/officeDocument/2006/relationships/customXml" Target="../ink/ink1722.xml"/><Relationship Id="rId10" Type="http://schemas.openxmlformats.org/officeDocument/2006/relationships/customXml" Target="../ink/ink1674.xml"/><Relationship Id="rId31" Type="http://schemas.openxmlformats.org/officeDocument/2006/relationships/image" Target="../media/image195.png"/><Relationship Id="rId52" Type="http://schemas.openxmlformats.org/officeDocument/2006/relationships/customXml" Target="../ink/ink1695.xml"/><Relationship Id="rId73" Type="http://schemas.openxmlformats.org/officeDocument/2006/relationships/image" Target="../media/image201.png"/><Relationship Id="rId78" Type="http://schemas.openxmlformats.org/officeDocument/2006/relationships/customXml" Target="../ink/ink1708.xml"/><Relationship Id="rId94" Type="http://schemas.openxmlformats.org/officeDocument/2006/relationships/customXml" Target="../ink/ink1716.xml"/><Relationship Id="rId99" Type="http://schemas.openxmlformats.org/officeDocument/2006/relationships/image" Target="../media/image229.png"/><Relationship Id="rId101" Type="http://schemas.openxmlformats.org/officeDocument/2006/relationships/image" Target="../media/image230.png"/><Relationship Id="rId122" Type="http://schemas.openxmlformats.org/officeDocument/2006/relationships/image" Target="../media/image240.png"/></Relationships>
</file>

<file path=ppt/slides/_rels/slide47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790.xml"/><Relationship Id="rId21" Type="http://schemas.openxmlformats.org/officeDocument/2006/relationships/image" Target="../media/image190.png"/><Relationship Id="rId42" Type="http://schemas.openxmlformats.org/officeDocument/2006/relationships/customXml" Target="../ink/ink1752.xml"/><Relationship Id="rId63" Type="http://schemas.openxmlformats.org/officeDocument/2006/relationships/image" Target="../media/image214.png"/><Relationship Id="rId84" Type="http://schemas.openxmlformats.org/officeDocument/2006/relationships/customXml" Target="../ink/ink1773.xml"/><Relationship Id="rId16" Type="http://schemas.openxmlformats.org/officeDocument/2006/relationships/customXml" Target="../ink/ink1739.xml"/><Relationship Id="rId107" Type="http://schemas.openxmlformats.org/officeDocument/2006/relationships/image" Target="../media/image233.png"/><Relationship Id="rId11" Type="http://schemas.openxmlformats.org/officeDocument/2006/relationships/image" Target="../media/image186.png"/><Relationship Id="rId32" Type="http://schemas.openxmlformats.org/officeDocument/2006/relationships/customXml" Target="../ink/ink1747.xml"/><Relationship Id="rId37" Type="http://schemas.openxmlformats.org/officeDocument/2006/relationships/image" Target="../media/image199.png"/><Relationship Id="rId53" Type="http://schemas.openxmlformats.org/officeDocument/2006/relationships/image" Target="../media/image209.png"/><Relationship Id="rId58" Type="http://schemas.openxmlformats.org/officeDocument/2006/relationships/customXml" Target="../ink/ink1760.xml"/><Relationship Id="rId74" Type="http://schemas.openxmlformats.org/officeDocument/2006/relationships/customXml" Target="../ink/ink1768.xml"/><Relationship Id="rId79" Type="http://schemas.openxmlformats.org/officeDocument/2006/relationships/image" Target="../media/image219.png"/><Relationship Id="rId102" Type="http://schemas.openxmlformats.org/officeDocument/2006/relationships/customXml" Target="../ink/ink1782.xml"/><Relationship Id="rId123" Type="http://schemas.openxmlformats.org/officeDocument/2006/relationships/customXml" Target="../ink/ink1793.xml"/><Relationship Id="rId128" Type="http://schemas.openxmlformats.org/officeDocument/2006/relationships/image" Target="../media/image243.png"/><Relationship Id="rId5" Type="http://schemas.openxmlformats.org/officeDocument/2006/relationships/image" Target="../media/image183.png"/><Relationship Id="rId90" Type="http://schemas.openxmlformats.org/officeDocument/2006/relationships/customXml" Target="../ink/ink1776.xml"/><Relationship Id="rId95" Type="http://schemas.openxmlformats.org/officeDocument/2006/relationships/image" Target="../media/image227.png"/><Relationship Id="rId22" Type="http://schemas.openxmlformats.org/officeDocument/2006/relationships/customXml" Target="../ink/ink1742.xml"/><Relationship Id="rId27" Type="http://schemas.openxmlformats.org/officeDocument/2006/relationships/image" Target="../media/image193.png"/><Relationship Id="rId43" Type="http://schemas.openxmlformats.org/officeDocument/2006/relationships/image" Target="../media/image204.png"/><Relationship Id="rId48" Type="http://schemas.openxmlformats.org/officeDocument/2006/relationships/customXml" Target="../ink/ink1755.xml"/><Relationship Id="rId64" Type="http://schemas.openxmlformats.org/officeDocument/2006/relationships/customXml" Target="../ink/ink1763.xml"/><Relationship Id="rId69" Type="http://schemas.openxmlformats.org/officeDocument/2006/relationships/image" Target="../media/image217.png"/><Relationship Id="rId113" Type="http://schemas.openxmlformats.org/officeDocument/2006/relationships/customXml" Target="../ink/ink1788.xml"/><Relationship Id="rId118" Type="http://schemas.openxmlformats.org/officeDocument/2006/relationships/image" Target="../media/image238.png"/><Relationship Id="rId134" Type="http://schemas.openxmlformats.org/officeDocument/2006/relationships/image" Target="../media/image246.png"/><Relationship Id="rId80" Type="http://schemas.openxmlformats.org/officeDocument/2006/relationships/customXml" Target="../ink/ink1771.xml"/><Relationship Id="rId85" Type="http://schemas.openxmlformats.org/officeDocument/2006/relationships/image" Target="../media/image222.png"/><Relationship Id="rId12" Type="http://schemas.openxmlformats.org/officeDocument/2006/relationships/customXml" Target="../ink/ink1737.xml"/><Relationship Id="rId17" Type="http://schemas.openxmlformats.org/officeDocument/2006/relationships/image" Target="../media/image144.png"/><Relationship Id="rId33" Type="http://schemas.openxmlformats.org/officeDocument/2006/relationships/image" Target="../media/image196.png"/><Relationship Id="rId38" Type="http://schemas.openxmlformats.org/officeDocument/2006/relationships/customXml" Target="../ink/ink1750.xml"/><Relationship Id="rId59" Type="http://schemas.openxmlformats.org/officeDocument/2006/relationships/image" Target="../media/image212.png"/><Relationship Id="rId103" Type="http://schemas.openxmlformats.org/officeDocument/2006/relationships/image" Target="../media/image231.png"/><Relationship Id="rId108" Type="http://schemas.openxmlformats.org/officeDocument/2006/relationships/customXml" Target="../ink/ink1785.xml"/><Relationship Id="rId124" Type="http://schemas.openxmlformats.org/officeDocument/2006/relationships/image" Target="../media/image241.png"/><Relationship Id="rId129" Type="http://schemas.openxmlformats.org/officeDocument/2006/relationships/customXml" Target="../ink/ink1796.xml"/><Relationship Id="rId54" Type="http://schemas.openxmlformats.org/officeDocument/2006/relationships/customXml" Target="../ink/ink1758.xml"/><Relationship Id="rId70" Type="http://schemas.openxmlformats.org/officeDocument/2006/relationships/customXml" Target="../ink/ink1766.xml"/><Relationship Id="rId75" Type="http://schemas.openxmlformats.org/officeDocument/2006/relationships/image" Target="../media/image202.png"/><Relationship Id="rId91" Type="http://schemas.openxmlformats.org/officeDocument/2006/relationships/image" Target="../media/image225.png"/><Relationship Id="rId96" Type="http://schemas.openxmlformats.org/officeDocument/2006/relationships/customXml" Target="../ink/ink177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34.xml"/><Relationship Id="rId23" Type="http://schemas.openxmlformats.org/officeDocument/2006/relationships/image" Target="../media/image191.png"/><Relationship Id="rId28" Type="http://schemas.openxmlformats.org/officeDocument/2006/relationships/customXml" Target="../ink/ink1745.xml"/><Relationship Id="rId49" Type="http://schemas.openxmlformats.org/officeDocument/2006/relationships/image" Target="../media/image207.png"/><Relationship Id="rId114" Type="http://schemas.openxmlformats.org/officeDocument/2006/relationships/image" Target="../media/image236.png"/><Relationship Id="rId119" Type="http://schemas.openxmlformats.org/officeDocument/2006/relationships/customXml" Target="../ink/ink1791.xml"/><Relationship Id="rId44" Type="http://schemas.openxmlformats.org/officeDocument/2006/relationships/customXml" Target="../ink/ink1753.xml"/><Relationship Id="rId60" Type="http://schemas.openxmlformats.org/officeDocument/2006/relationships/customXml" Target="../ink/ink1761.xml"/><Relationship Id="rId65" Type="http://schemas.openxmlformats.org/officeDocument/2006/relationships/image" Target="../media/image215.png"/><Relationship Id="rId81" Type="http://schemas.openxmlformats.org/officeDocument/2006/relationships/image" Target="../media/image220.png"/><Relationship Id="rId86" Type="http://schemas.openxmlformats.org/officeDocument/2006/relationships/customXml" Target="../ink/ink1774.xml"/><Relationship Id="rId130" Type="http://schemas.openxmlformats.org/officeDocument/2006/relationships/image" Target="../media/image244.png"/><Relationship Id="rId13" Type="http://schemas.openxmlformats.org/officeDocument/2006/relationships/image" Target="../media/image187.png"/><Relationship Id="rId18" Type="http://schemas.openxmlformats.org/officeDocument/2006/relationships/customXml" Target="../ink/ink1740.xml"/><Relationship Id="rId39" Type="http://schemas.openxmlformats.org/officeDocument/2006/relationships/image" Target="../media/image200.png"/><Relationship Id="rId109" Type="http://schemas.openxmlformats.org/officeDocument/2006/relationships/customXml" Target="../ink/ink1786.xml"/><Relationship Id="rId34" Type="http://schemas.openxmlformats.org/officeDocument/2006/relationships/customXml" Target="../ink/ink1748.xml"/><Relationship Id="rId50" Type="http://schemas.openxmlformats.org/officeDocument/2006/relationships/customXml" Target="../ink/ink1756.xml"/><Relationship Id="rId55" Type="http://schemas.openxmlformats.org/officeDocument/2006/relationships/image" Target="../media/image210.png"/><Relationship Id="rId76" Type="http://schemas.openxmlformats.org/officeDocument/2006/relationships/customXml" Target="../ink/ink1769.xml"/><Relationship Id="rId97" Type="http://schemas.openxmlformats.org/officeDocument/2006/relationships/image" Target="../media/image228.png"/><Relationship Id="rId104" Type="http://schemas.openxmlformats.org/officeDocument/2006/relationships/customXml" Target="../ink/ink1783.xml"/><Relationship Id="rId120" Type="http://schemas.openxmlformats.org/officeDocument/2006/relationships/image" Target="../media/image239.png"/><Relationship Id="rId125" Type="http://schemas.openxmlformats.org/officeDocument/2006/relationships/customXml" Target="../ink/ink1794.xml"/><Relationship Id="rId7" Type="http://schemas.openxmlformats.org/officeDocument/2006/relationships/image" Target="../media/image184.png"/><Relationship Id="rId71" Type="http://schemas.openxmlformats.org/officeDocument/2006/relationships/image" Target="../media/image218.png"/><Relationship Id="rId92" Type="http://schemas.openxmlformats.org/officeDocument/2006/relationships/customXml" Target="../ink/ink1777.xml"/><Relationship Id="rId2" Type="http://schemas.openxmlformats.org/officeDocument/2006/relationships/customXml" Target="../ink/ink1732.xml"/><Relationship Id="rId29" Type="http://schemas.openxmlformats.org/officeDocument/2006/relationships/image" Target="../media/image194.png"/><Relationship Id="rId24" Type="http://schemas.openxmlformats.org/officeDocument/2006/relationships/customXml" Target="../ink/ink1743.xml"/><Relationship Id="rId40" Type="http://schemas.openxmlformats.org/officeDocument/2006/relationships/customXml" Target="../ink/ink1751.xml"/><Relationship Id="rId45" Type="http://schemas.openxmlformats.org/officeDocument/2006/relationships/image" Target="../media/image205.png"/><Relationship Id="rId66" Type="http://schemas.openxmlformats.org/officeDocument/2006/relationships/customXml" Target="../ink/ink1764.xml"/><Relationship Id="rId87" Type="http://schemas.openxmlformats.org/officeDocument/2006/relationships/image" Target="../media/image223.png"/><Relationship Id="rId110" Type="http://schemas.openxmlformats.org/officeDocument/2006/relationships/image" Target="../media/image234.png"/><Relationship Id="rId115" Type="http://schemas.openxmlformats.org/officeDocument/2006/relationships/customXml" Target="../ink/ink1789.xml"/><Relationship Id="rId131" Type="http://schemas.openxmlformats.org/officeDocument/2006/relationships/customXml" Target="../ink/ink1797.xml"/><Relationship Id="rId61" Type="http://schemas.openxmlformats.org/officeDocument/2006/relationships/image" Target="../media/image213.png"/><Relationship Id="rId82" Type="http://schemas.openxmlformats.org/officeDocument/2006/relationships/customXml" Target="../ink/ink1772.xml"/><Relationship Id="rId19" Type="http://schemas.openxmlformats.org/officeDocument/2006/relationships/image" Target="../media/image189.png"/><Relationship Id="rId14" Type="http://schemas.openxmlformats.org/officeDocument/2006/relationships/customXml" Target="../ink/ink1738.xml"/><Relationship Id="rId30" Type="http://schemas.openxmlformats.org/officeDocument/2006/relationships/customXml" Target="../ink/ink1746.xml"/><Relationship Id="rId35" Type="http://schemas.openxmlformats.org/officeDocument/2006/relationships/image" Target="../media/image198.png"/><Relationship Id="rId56" Type="http://schemas.openxmlformats.org/officeDocument/2006/relationships/customXml" Target="../ink/ink1759.xml"/><Relationship Id="rId77" Type="http://schemas.openxmlformats.org/officeDocument/2006/relationships/image" Target="../media/image197.png"/><Relationship Id="rId100" Type="http://schemas.openxmlformats.org/officeDocument/2006/relationships/customXml" Target="../ink/ink1781.xml"/><Relationship Id="rId105" Type="http://schemas.openxmlformats.org/officeDocument/2006/relationships/image" Target="../media/image232.png"/><Relationship Id="rId126" Type="http://schemas.openxmlformats.org/officeDocument/2006/relationships/image" Target="../media/image242.png"/><Relationship Id="rId8" Type="http://schemas.openxmlformats.org/officeDocument/2006/relationships/customXml" Target="../ink/ink1735.xml"/><Relationship Id="rId51" Type="http://schemas.openxmlformats.org/officeDocument/2006/relationships/image" Target="../media/image208.png"/><Relationship Id="rId72" Type="http://schemas.openxmlformats.org/officeDocument/2006/relationships/customXml" Target="../ink/ink1767.xml"/><Relationship Id="rId93" Type="http://schemas.openxmlformats.org/officeDocument/2006/relationships/image" Target="../media/image226.png"/><Relationship Id="rId98" Type="http://schemas.openxmlformats.org/officeDocument/2006/relationships/customXml" Target="../ink/ink1780.xml"/><Relationship Id="rId121" Type="http://schemas.openxmlformats.org/officeDocument/2006/relationships/customXml" Target="../ink/ink1792.xml"/><Relationship Id="rId3" Type="http://schemas.openxmlformats.org/officeDocument/2006/relationships/image" Target="../media/image182.png"/><Relationship Id="rId25" Type="http://schemas.openxmlformats.org/officeDocument/2006/relationships/image" Target="../media/image192.png"/><Relationship Id="rId46" Type="http://schemas.openxmlformats.org/officeDocument/2006/relationships/customXml" Target="../ink/ink1754.xml"/><Relationship Id="rId67" Type="http://schemas.openxmlformats.org/officeDocument/2006/relationships/image" Target="../media/image216.png"/><Relationship Id="rId116" Type="http://schemas.openxmlformats.org/officeDocument/2006/relationships/image" Target="../media/image237.png"/><Relationship Id="rId20" Type="http://schemas.openxmlformats.org/officeDocument/2006/relationships/customXml" Target="../ink/ink1741.xml"/><Relationship Id="rId41" Type="http://schemas.openxmlformats.org/officeDocument/2006/relationships/image" Target="../media/image203.png"/><Relationship Id="rId62" Type="http://schemas.openxmlformats.org/officeDocument/2006/relationships/customXml" Target="../ink/ink1762.xml"/><Relationship Id="rId83" Type="http://schemas.openxmlformats.org/officeDocument/2006/relationships/image" Target="../media/image221.png"/><Relationship Id="rId88" Type="http://schemas.openxmlformats.org/officeDocument/2006/relationships/customXml" Target="../ink/ink1775.xml"/><Relationship Id="rId111" Type="http://schemas.openxmlformats.org/officeDocument/2006/relationships/customXml" Target="../ink/ink1787.xml"/><Relationship Id="rId132" Type="http://schemas.openxmlformats.org/officeDocument/2006/relationships/image" Target="../media/image245.png"/><Relationship Id="rId15" Type="http://schemas.openxmlformats.org/officeDocument/2006/relationships/image" Target="../media/image188.png"/><Relationship Id="rId36" Type="http://schemas.openxmlformats.org/officeDocument/2006/relationships/customXml" Target="../ink/ink1749.xml"/><Relationship Id="rId57" Type="http://schemas.openxmlformats.org/officeDocument/2006/relationships/image" Target="../media/image211.png"/><Relationship Id="rId106" Type="http://schemas.openxmlformats.org/officeDocument/2006/relationships/customXml" Target="../ink/ink1784.xml"/><Relationship Id="rId127" Type="http://schemas.openxmlformats.org/officeDocument/2006/relationships/customXml" Target="../ink/ink1795.xml"/><Relationship Id="rId10" Type="http://schemas.openxmlformats.org/officeDocument/2006/relationships/customXml" Target="../ink/ink1736.xml"/><Relationship Id="rId31" Type="http://schemas.openxmlformats.org/officeDocument/2006/relationships/image" Target="../media/image195.png"/><Relationship Id="rId52" Type="http://schemas.openxmlformats.org/officeDocument/2006/relationships/customXml" Target="../ink/ink1757.xml"/><Relationship Id="rId73" Type="http://schemas.openxmlformats.org/officeDocument/2006/relationships/image" Target="../media/image201.png"/><Relationship Id="rId78" Type="http://schemas.openxmlformats.org/officeDocument/2006/relationships/customXml" Target="../ink/ink1770.xml"/><Relationship Id="rId94" Type="http://schemas.openxmlformats.org/officeDocument/2006/relationships/customXml" Target="../ink/ink1778.xml"/><Relationship Id="rId99" Type="http://schemas.openxmlformats.org/officeDocument/2006/relationships/image" Target="../media/image229.png"/><Relationship Id="rId101" Type="http://schemas.openxmlformats.org/officeDocument/2006/relationships/image" Target="../media/image230.png"/><Relationship Id="rId122" Type="http://schemas.openxmlformats.org/officeDocument/2006/relationships/image" Target="../media/image240.png"/><Relationship Id="rId4" Type="http://schemas.openxmlformats.org/officeDocument/2006/relationships/customXml" Target="../ink/ink1733.xml"/><Relationship Id="rId9" Type="http://schemas.openxmlformats.org/officeDocument/2006/relationships/image" Target="../media/image185.png"/><Relationship Id="rId26" Type="http://schemas.openxmlformats.org/officeDocument/2006/relationships/customXml" Target="../ink/ink1744.xml"/><Relationship Id="rId47" Type="http://schemas.openxmlformats.org/officeDocument/2006/relationships/image" Target="../media/image206.png"/><Relationship Id="rId68" Type="http://schemas.openxmlformats.org/officeDocument/2006/relationships/customXml" Target="../ink/ink1765.xml"/><Relationship Id="rId89" Type="http://schemas.openxmlformats.org/officeDocument/2006/relationships/image" Target="../media/image224.png"/><Relationship Id="rId112" Type="http://schemas.openxmlformats.org/officeDocument/2006/relationships/image" Target="../media/image235.png"/><Relationship Id="rId133" Type="http://schemas.openxmlformats.org/officeDocument/2006/relationships/customXml" Target="../ink/ink1798.xml"/></Relationships>
</file>

<file path=ppt/slides/_rels/slide4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48.png"/><Relationship Id="rId18" Type="http://schemas.openxmlformats.org/officeDocument/2006/relationships/customXml" Target="../ink/ink1806.xml"/><Relationship Id="rId3" Type="http://schemas.openxmlformats.org/officeDocument/2006/relationships/image" Target="NULL"/><Relationship Id="rId21" Type="http://schemas.openxmlformats.org/officeDocument/2006/relationships/image" Target="../media/image252.png"/><Relationship Id="rId12" Type="http://schemas.openxmlformats.org/officeDocument/2006/relationships/customXml" Target="../ink/ink1803.xml"/><Relationship Id="rId17" Type="http://schemas.openxmlformats.org/officeDocument/2006/relationships/image" Target="../media/image250.png"/><Relationship Id="rId2" Type="http://schemas.openxmlformats.org/officeDocument/2006/relationships/customXml" Target="../ink/ink1799.xml"/><Relationship Id="rId16" Type="http://schemas.openxmlformats.org/officeDocument/2006/relationships/customXml" Target="../ink/ink1805.xml"/><Relationship Id="rId20" Type="http://schemas.openxmlformats.org/officeDocument/2006/relationships/customXml" Target="../ink/ink180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01.xml"/><Relationship Id="rId11" Type="http://schemas.openxmlformats.org/officeDocument/2006/relationships/image" Target="../media/image247.png"/><Relationship Id="rId5" Type="http://schemas.openxmlformats.org/officeDocument/2006/relationships/image" Target="NULL"/><Relationship Id="rId15" Type="http://schemas.openxmlformats.org/officeDocument/2006/relationships/image" Target="../media/image249.png"/><Relationship Id="rId23" Type="http://schemas.openxmlformats.org/officeDocument/2006/relationships/image" Target="../media/image253.png"/><Relationship Id="rId10" Type="http://schemas.openxmlformats.org/officeDocument/2006/relationships/customXml" Target="../ink/ink1802.xml"/><Relationship Id="rId19" Type="http://schemas.openxmlformats.org/officeDocument/2006/relationships/image" Target="../media/image251.png"/><Relationship Id="rId4" Type="http://schemas.openxmlformats.org/officeDocument/2006/relationships/customXml" Target="../ink/ink1800.xml"/><Relationship Id="rId9" Type="http://schemas.openxmlformats.org/officeDocument/2006/relationships/image" Target="NULL"/><Relationship Id="rId14" Type="http://schemas.openxmlformats.org/officeDocument/2006/relationships/customXml" Target="../ink/ink1804.xml"/><Relationship Id="rId22" Type="http://schemas.openxmlformats.org/officeDocument/2006/relationships/customXml" Target="../ink/ink1808.xml"/></Relationships>
</file>

<file path=ppt/slides/_rels/slide4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48.png"/><Relationship Id="rId18" Type="http://schemas.openxmlformats.org/officeDocument/2006/relationships/customXml" Target="../ink/ink1816.xml"/><Relationship Id="rId26" Type="http://schemas.openxmlformats.org/officeDocument/2006/relationships/customXml" Target="../ink/ink1820.xml"/><Relationship Id="rId39" Type="http://schemas.openxmlformats.org/officeDocument/2006/relationships/image" Target="../media/image261.png"/><Relationship Id="rId21" Type="http://schemas.openxmlformats.org/officeDocument/2006/relationships/image" Target="../media/image252.png"/><Relationship Id="rId34" Type="http://schemas.openxmlformats.org/officeDocument/2006/relationships/customXml" Target="../ink/ink1824.xml"/><Relationship Id="rId12" Type="http://schemas.openxmlformats.org/officeDocument/2006/relationships/customXml" Target="../ink/ink1813.xml"/><Relationship Id="rId17" Type="http://schemas.openxmlformats.org/officeDocument/2006/relationships/image" Target="../media/image250.png"/><Relationship Id="rId25" Type="http://schemas.openxmlformats.org/officeDocument/2006/relationships/image" Target="../media/image254.png"/><Relationship Id="rId33" Type="http://schemas.openxmlformats.org/officeDocument/2006/relationships/image" Target="../media/image258.png"/><Relationship Id="rId38" Type="http://schemas.openxmlformats.org/officeDocument/2006/relationships/customXml" Target="../ink/ink1826.xml"/><Relationship Id="rId2" Type="http://schemas.openxmlformats.org/officeDocument/2006/relationships/customXml" Target="../ink/ink1809.xml"/><Relationship Id="rId16" Type="http://schemas.openxmlformats.org/officeDocument/2006/relationships/customXml" Target="../ink/ink1815.xml"/><Relationship Id="rId20" Type="http://schemas.openxmlformats.org/officeDocument/2006/relationships/customXml" Target="../ink/ink1817.xml"/><Relationship Id="rId29" Type="http://schemas.openxmlformats.org/officeDocument/2006/relationships/image" Target="../media/image256.png"/><Relationship Id="rId41" Type="http://schemas.openxmlformats.org/officeDocument/2006/relationships/image" Target="../media/image26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11.xml"/><Relationship Id="rId11" Type="http://schemas.openxmlformats.org/officeDocument/2006/relationships/image" Target="../media/image247.png"/><Relationship Id="rId24" Type="http://schemas.openxmlformats.org/officeDocument/2006/relationships/customXml" Target="../ink/ink1819.xml"/><Relationship Id="rId32" Type="http://schemas.openxmlformats.org/officeDocument/2006/relationships/customXml" Target="../ink/ink1823.xml"/><Relationship Id="rId37" Type="http://schemas.openxmlformats.org/officeDocument/2006/relationships/image" Target="../media/image260.png"/><Relationship Id="rId40" Type="http://schemas.openxmlformats.org/officeDocument/2006/relationships/customXml" Target="../ink/ink1827.xml"/><Relationship Id="rId5" Type="http://schemas.openxmlformats.org/officeDocument/2006/relationships/image" Target="NULL"/><Relationship Id="rId15" Type="http://schemas.openxmlformats.org/officeDocument/2006/relationships/image" Target="../media/image249.png"/><Relationship Id="rId23" Type="http://schemas.openxmlformats.org/officeDocument/2006/relationships/image" Target="../media/image253.png"/><Relationship Id="rId28" Type="http://schemas.openxmlformats.org/officeDocument/2006/relationships/customXml" Target="../ink/ink1821.xml"/><Relationship Id="rId36" Type="http://schemas.openxmlformats.org/officeDocument/2006/relationships/customXml" Target="../ink/ink1825.xml"/><Relationship Id="rId10" Type="http://schemas.openxmlformats.org/officeDocument/2006/relationships/customXml" Target="../ink/ink1812.xml"/><Relationship Id="rId19" Type="http://schemas.openxmlformats.org/officeDocument/2006/relationships/image" Target="../media/image251.png"/><Relationship Id="rId31" Type="http://schemas.openxmlformats.org/officeDocument/2006/relationships/image" Target="../media/image257.png"/><Relationship Id="rId4" Type="http://schemas.openxmlformats.org/officeDocument/2006/relationships/customXml" Target="../ink/ink1810.xml"/><Relationship Id="rId9" Type="http://schemas.openxmlformats.org/officeDocument/2006/relationships/image" Target="NULL"/><Relationship Id="rId14" Type="http://schemas.openxmlformats.org/officeDocument/2006/relationships/customXml" Target="../ink/ink1814.xml"/><Relationship Id="rId22" Type="http://schemas.openxmlformats.org/officeDocument/2006/relationships/customXml" Target="../ink/ink1818.xml"/><Relationship Id="rId27" Type="http://schemas.openxmlformats.org/officeDocument/2006/relationships/image" Target="../media/image255.png"/><Relationship Id="rId30" Type="http://schemas.openxmlformats.org/officeDocument/2006/relationships/customXml" Target="../ink/ink1822.xml"/><Relationship Id="rId35" Type="http://schemas.openxmlformats.org/officeDocument/2006/relationships/image" Target="../media/image259.png"/><Relationship Id="rId3" Type="http://schemas.openxmlformats.org/officeDocument/2006/relationships/image" Target="NUL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customXml" Target="../ink/ink26.xml"/><Relationship Id="rId13" Type="http://schemas.openxmlformats.org/officeDocument/2006/relationships/image" Target="../media/image13.png"/><Relationship Id="rId18" Type="http://schemas.openxmlformats.org/officeDocument/2006/relationships/customXml" Target="../ink/ink31.xml"/><Relationship Id="rId26" Type="http://schemas.openxmlformats.org/officeDocument/2006/relationships/customXml" Target="../ink/ink35.xml"/><Relationship Id="rId3" Type="http://schemas.openxmlformats.org/officeDocument/2006/relationships/image" Target="../media/image8.png"/><Relationship Id="rId21" Type="http://schemas.openxmlformats.org/officeDocument/2006/relationships/image" Target="../media/image17.png"/><Relationship Id="rId7" Type="http://schemas.openxmlformats.org/officeDocument/2006/relationships/image" Target="../media/image10.png"/><Relationship Id="rId12" Type="http://schemas.openxmlformats.org/officeDocument/2006/relationships/customXml" Target="../ink/ink28.xml"/><Relationship Id="rId17" Type="http://schemas.openxmlformats.org/officeDocument/2006/relationships/image" Target="../media/image15.png"/><Relationship Id="rId25" Type="http://schemas.openxmlformats.org/officeDocument/2006/relationships/image" Target="../media/image19.png"/><Relationship Id="rId2" Type="http://schemas.openxmlformats.org/officeDocument/2006/relationships/customXml" Target="../ink/ink23.xml"/><Relationship Id="rId16" Type="http://schemas.openxmlformats.org/officeDocument/2006/relationships/customXml" Target="../ink/ink30.xml"/><Relationship Id="rId20" Type="http://schemas.openxmlformats.org/officeDocument/2006/relationships/customXml" Target="../ink/ink32.xml"/><Relationship Id="rId29" Type="http://schemas.openxmlformats.org/officeDocument/2006/relationships/image" Target="../media/image2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.xml"/><Relationship Id="rId11" Type="http://schemas.openxmlformats.org/officeDocument/2006/relationships/image" Target="../media/image12.png"/><Relationship Id="rId24" Type="http://schemas.openxmlformats.org/officeDocument/2006/relationships/customXml" Target="../ink/ink34.xml"/><Relationship Id="rId5" Type="http://schemas.openxmlformats.org/officeDocument/2006/relationships/image" Target="../media/image9.png"/><Relationship Id="rId15" Type="http://schemas.openxmlformats.org/officeDocument/2006/relationships/image" Target="../media/image14.png"/><Relationship Id="rId23" Type="http://schemas.openxmlformats.org/officeDocument/2006/relationships/image" Target="../media/image18.png"/><Relationship Id="rId28" Type="http://schemas.openxmlformats.org/officeDocument/2006/relationships/customXml" Target="../ink/ink36.xml"/><Relationship Id="rId10" Type="http://schemas.openxmlformats.org/officeDocument/2006/relationships/customXml" Target="../ink/ink27.xml"/><Relationship Id="rId19" Type="http://schemas.openxmlformats.org/officeDocument/2006/relationships/image" Target="../media/image16.png"/><Relationship Id="rId4" Type="http://schemas.openxmlformats.org/officeDocument/2006/relationships/customXml" Target="../ink/ink24.xml"/><Relationship Id="rId9" Type="http://schemas.openxmlformats.org/officeDocument/2006/relationships/image" Target="../media/image11.png"/><Relationship Id="rId14" Type="http://schemas.openxmlformats.org/officeDocument/2006/relationships/customXml" Target="../ink/ink29.xml"/><Relationship Id="rId22" Type="http://schemas.openxmlformats.org/officeDocument/2006/relationships/customXml" Target="../ink/ink33.xml"/><Relationship Id="rId27" Type="http://schemas.openxmlformats.org/officeDocument/2006/relationships/image" Target="../media/image20.png"/></Relationships>
</file>

<file path=ppt/slides/_rels/slide5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48.png"/><Relationship Id="rId18" Type="http://schemas.openxmlformats.org/officeDocument/2006/relationships/customXml" Target="../ink/ink1835.xml"/><Relationship Id="rId26" Type="http://schemas.openxmlformats.org/officeDocument/2006/relationships/customXml" Target="../ink/ink1839.xml"/><Relationship Id="rId39" Type="http://schemas.openxmlformats.org/officeDocument/2006/relationships/image" Target="../media/image261.png"/><Relationship Id="rId21" Type="http://schemas.openxmlformats.org/officeDocument/2006/relationships/image" Target="../media/image252.png"/><Relationship Id="rId34" Type="http://schemas.openxmlformats.org/officeDocument/2006/relationships/customXml" Target="../ink/ink1843.xml"/><Relationship Id="rId42" Type="http://schemas.openxmlformats.org/officeDocument/2006/relationships/customXml" Target="../ink/ink1847.xml"/><Relationship Id="rId47" Type="http://schemas.openxmlformats.org/officeDocument/2006/relationships/image" Target="../media/image265.png"/><Relationship Id="rId50" Type="http://schemas.openxmlformats.org/officeDocument/2006/relationships/customXml" Target="../ink/ink1851.xml"/><Relationship Id="rId55" Type="http://schemas.openxmlformats.org/officeDocument/2006/relationships/image" Target="../media/image269.png"/><Relationship Id="rId2" Type="http://schemas.openxmlformats.org/officeDocument/2006/relationships/customXml" Target="../ink/ink1828.xml"/><Relationship Id="rId16" Type="http://schemas.openxmlformats.org/officeDocument/2006/relationships/customXml" Target="../ink/ink1834.xml"/><Relationship Id="rId29" Type="http://schemas.openxmlformats.org/officeDocument/2006/relationships/image" Target="../media/image256.png"/><Relationship Id="rId11" Type="http://schemas.openxmlformats.org/officeDocument/2006/relationships/image" Target="../media/image247.png"/><Relationship Id="rId24" Type="http://schemas.openxmlformats.org/officeDocument/2006/relationships/customXml" Target="../ink/ink1838.xml"/><Relationship Id="rId32" Type="http://schemas.openxmlformats.org/officeDocument/2006/relationships/customXml" Target="../ink/ink1842.xml"/><Relationship Id="rId37" Type="http://schemas.openxmlformats.org/officeDocument/2006/relationships/image" Target="../media/image260.png"/><Relationship Id="rId40" Type="http://schemas.openxmlformats.org/officeDocument/2006/relationships/customXml" Target="../ink/ink1846.xml"/><Relationship Id="rId45" Type="http://schemas.openxmlformats.org/officeDocument/2006/relationships/image" Target="../media/image264.png"/><Relationship Id="rId53" Type="http://schemas.openxmlformats.org/officeDocument/2006/relationships/image" Target="../media/image268.png"/><Relationship Id="rId58" Type="http://schemas.openxmlformats.org/officeDocument/2006/relationships/customXml" Target="../ink/ink1855.xml"/><Relationship Id="rId5" Type="http://schemas.openxmlformats.org/officeDocument/2006/relationships/image" Target="NULL"/><Relationship Id="rId19" Type="http://schemas.openxmlformats.org/officeDocument/2006/relationships/image" Target="../media/image251.png"/><Relationship Id="rId4" Type="http://schemas.openxmlformats.org/officeDocument/2006/relationships/customXml" Target="../ink/ink1829.xml"/><Relationship Id="rId9" Type="http://schemas.openxmlformats.org/officeDocument/2006/relationships/image" Target="NULL"/><Relationship Id="rId14" Type="http://schemas.openxmlformats.org/officeDocument/2006/relationships/customXml" Target="../ink/ink1833.xml"/><Relationship Id="rId22" Type="http://schemas.openxmlformats.org/officeDocument/2006/relationships/customXml" Target="../ink/ink1837.xml"/><Relationship Id="rId27" Type="http://schemas.openxmlformats.org/officeDocument/2006/relationships/image" Target="../media/image255.png"/><Relationship Id="rId30" Type="http://schemas.openxmlformats.org/officeDocument/2006/relationships/customXml" Target="../ink/ink1841.xml"/><Relationship Id="rId35" Type="http://schemas.openxmlformats.org/officeDocument/2006/relationships/image" Target="../media/image259.png"/><Relationship Id="rId43" Type="http://schemas.openxmlformats.org/officeDocument/2006/relationships/image" Target="../media/image263.png"/><Relationship Id="rId48" Type="http://schemas.openxmlformats.org/officeDocument/2006/relationships/customXml" Target="../ink/ink1850.xml"/><Relationship Id="rId56" Type="http://schemas.openxmlformats.org/officeDocument/2006/relationships/customXml" Target="../ink/ink1854.xml"/><Relationship Id="rId51" Type="http://schemas.openxmlformats.org/officeDocument/2006/relationships/image" Target="../media/image267.png"/><Relationship Id="rId3" Type="http://schemas.openxmlformats.org/officeDocument/2006/relationships/image" Target="NULL"/><Relationship Id="rId12" Type="http://schemas.openxmlformats.org/officeDocument/2006/relationships/customXml" Target="../ink/ink1832.xml"/><Relationship Id="rId17" Type="http://schemas.openxmlformats.org/officeDocument/2006/relationships/image" Target="../media/image250.png"/><Relationship Id="rId25" Type="http://schemas.openxmlformats.org/officeDocument/2006/relationships/image" Target="../media/image254.png"/><Relationship Id="rId33" Type="http://schemas.openxmlformats.org/officeDocument/2006/relationships/image" Target="../media/image258.png"/><Relationship Id="rId38" Type="http://schemas.openxmlformats.org/officeDocument/2006/relationships/customXml" Target="../ink/ink1845.xml"/><Relationship Id="rId46" Type="http://schemas.openxmlformats.org/officeDocument/2006/relationships/customXml" Target="../ink/ink1849.xml"/><Relationship Id="rId59" Type="http://schemas.openxmlformats.org/officeDocument/2006/relationships/image" Target="../media/image271.png"/><Relationship Id="rId20" Type="http://schemas.openxmlformats.org/officeDocument/2006/relationships/customXml" Target="../ink/ink1836.xml"/><Relationship Id="rId41" Type="http://schemas.openxmlformats.org/officeDocument/2006/relationships/image" Target="../media/image262.png"/><Relationship Id="rId54" Type="http://schemas.openxmlformats.org/officeDocument/2006/relationships/customXml" Target="../ink/ink185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30.xml"/><Relationship Id="rId15" Type="http://schemas.openxmlformats.org/officeDocument/2006/relationships/image" Target="../media/image249.png"/><Relationship Id="rId23" Type="http://schemas.openxmlformats.org/officeDocument/2006/relationships/image" Target="../media/image253.png"/><Relationship Id="rId28" Type="http://schemas.openxmlformats.org/officeDocument/2006/relationships/customXml" Target="../ink/ink1840.xml"/><Relationship Id="rId36" Type="http://schemas.openxmlformats.org/officeDocument/2006/relationships/customXml" Target="../ink/ink1844.xml"/><Relationship Id="rId49" Type="http://schemas.openxmlformats.org/officeDocument/2006/relationships/image" Target="../media/image266.png"/><Relationship Id="rId57" Type="http://schemas.openxmlformats.org/officeDocument/2006/relationships/image" Target="../media/image270.png"/><Relationship Id="rId10" Type="http://schemas.openxmlformats.org/officeDocument/2006/relationships/customXml" Target="../ink/ink1831.xml"/><Relationship Id="rId31" Type="http://schemas.openxmlformats.org/officeDocument/2006/relationships/image" Target="../media/image257.png"/><Relationship Id="rId44" Type="http://schemas.openxmlformats.org/officeDocument/2006/relationships/customXml" Target="../ink/ink1848.xml"/><Relationship Id="rId52" Type="http://schemas.openxmlformats.org/officeDocument/2006/relationships/customXml" Target="../ink/ink1852.xml"/></Relationships>
</file>

<file path=ppt/slides/_rels/slide5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48.png"/><Relationship Id="rId18" Type="http://schemas.openxmlformats.org/officeDocument/2006/relationships/customXml" Target="../ink/ink1863.xml"/><Relationship Id="rId26" Type="http://schemas.openxmlformats.org/officeDocument/2006/relationships/customXml" Target="../ink/ink1867.xml"/><Relationship Id="rId39" Type="http://schemas.openxmlformats.org/officeDocument/2006/relationships/image" Target="../media/image261.png"/><Relationship Id="rId21" Type="http://schemas.openxmlformats.org/officeDocument/2006/relationships/image" Target="../media/image252.png"/><Relationship Id="rId34" Type="http://schemas.openxmlformats.org/officeDocument/2006/relationships/customXml" Target="../ink/ink1871.xml"/><Relationship Id="rId42" Type="http://schemas.openxmlformats.org/officeDocument/2006/relationships/customXml" Target="../ink/ink1875.xml"/><Relationship Id="rId47" Type="http://schemas.openxmlformats.org/officeDocument/2006/relationships/image" Target="../media/image265.png"/><Relationship Id="rId50" Type="http://schemas.openxmlformats.org/officeDocument/2006/relationships/customXml" Target="../ink/ink1879.xml"/><Relationship Id="rId55" Type="http://schemas.openxmlformats.org/officeDocument/2006/relationships/image" Target="../media/image269.png"/><Relationship Id="rId63" Type="http://schemas.openxmlformats.org/officeDocument/2006/relationships/image" Target="../media/image273.png"/><Relationship Id="rId2" Type="http://schemas.openxmlformats.org/officeDocument/2006/relationships/customXml" Target="../ink/ink1856.xml"/><Relationship Id="rId16" Type="http://schemas.openxmlformats.org/officeDocument/2006/relationships/customXml" Target="../ink/ink1862.xml"/><Relationship Id="rId29" Type="http://schemas.openxmlformats.org/officeDocument/2006/relationships/image" Target="../media/image256.png"/><Relationship Id="rId11" Type="http://schemas.openxmlformats.org/officeDocument/2006/relationships/image" Target="../media/image247.png"/><Relationship Id="rId24" Type="http://schemas.openxmlformats.org/officeDocument/2006/relationships/customXml" Target="../ink/ink1866.xml"/><Relationship Id="rId32" Type="http://schemas.openxmlformats.org/officeDocument/2006/relationships/customXml" Target="../ink/ink1870.xml"/><Relationship Id="rId37" Type="http://schemas.openxmlformats.org/officeDocument/2006/relationships/image" Target="../media/image260.png"/><Relationship Id="rId40" Type="http://schemas.openxmlformats.org/officeDocument/2006/relationships/customXml" Target="../ink/ink1874.xml"/><Relationship Id="rId45" Type="http://schemas.openxmlformats.org/officeDocument/2006/relationships/image" Target="../media/image264.png"/><Relationship Id="rId53" Type="http://schemas.openxmlformats.org/officeDocument/2006/relationships/image" Target="../media/image268.png"/><Relationship Id="rId58" Type="http://schemas.openxmlformats.org/officeDocument/2006/relationships/customXml" Target="../ink/ink1883.xml"/><Relationship Id="rId5" Type="http://schemas.openxmlformats.org/officeDocument/2006/relationships/image" Target="NULL"/><Relationship Id="rId61" Type="http://schemas.openxmlformats.org/officeDocument/2006/relationships/image" Target="../media/image272.png"/><Relationship Id="rId19" Type="http://schemas.openxmlformats.org/officeDocument/2006/relationships/image" Target="../media/image251.png"/><Relationship Id="rId14" Type="http://schemas.openxmlformats.org/officeDocument/2006/relationships/customXml" Target="../ink/ink1861.xml"/><Relationship Id="rId22" Type="http://schemas.openxmlformats.org/officeDocument/2006/relationships/customXml" Target="../ink/ink1865.xml"/><Relationship Id="rId27" Type="http://schemas.openxmlformats.org/officeDocument/2006/relationships/image" Target="../media/image255.png"/><Relationship Id="rId30" Type="http://schemas.openxmlformats.org/officeDocument/2006/relationships/customXml" Target="../ink/ink1869.xml"/><Relationship Id="rId35" Type="http://schemas.openxmlformats.org/officeDocument/2006/relationships/image" Target="../media/image259.png"/><Relationship Id="rId43" Type="http://schemas.openxmlformats.org/officeDocument/2006/relationships/image" Target="../media/image263.png"/><Relationship Id="rId48" Type="http://schemas.openxmlformats.org/officeDocument/2006/relationships/customXml" Target="../ink/ink1878.xml"/><Relationship Id="rId56" Type="http://schemas.openxmlformats.org/officeDocument/2006/relationships/customXml" Target="../ink/ink1882.xml"/><Relationship Id="rId64" Type="http://schemas.openxmlformats.org/officeDocument/2006/relationships/customXml" Target="../ink/ink1886.xml"/><Relationship Id="rId51" Type="http://schemas.openxmlformats.org/officeDocument/2006/relationships/image" Target="../media/image267.png"/><Relationship Id="rId3" Type="http://schemas.openxmlformats.org/officeDocument/2006/relationships/image" Target="NULL"/><Relationship Id="rId12" Type="http://schemas.openxmlformats.org/officeDocument/2006/relationships/customXml" Target="../ink/ink1860.xml"/><Relationship Id="rId17" Type="http://schemas.openxmlformats.org/officeDocument/2006/relationships/image" Target="../media/image250.png"/><Relationship Id="rId25" Type="http://schemas.openxmlformats.org/officeDocument/2006/relationships/image" Target="../media/image254.png"/><Relationship Id="rId33" Type="http://schemas.openxmlformats.org/officeDocument/2006/relationships/image" Target="../media/image258.png"/><Relationship Id="rId38" Type="http://schemas.openxmlformats.org/officeDocument/2006/relationships/customXml" Target="../ink/ink1873.xml"/><Relationship Id="rId46" Type="http://schemas.openxmlformats.org/officeDocument/2006/relationships/customXml" Target="../ink/ink1877.xml"/><Relationship Id="rId59" Type="http://schemas.openxmlformats.org/officeDocument/2006/relationships/image" Target="../media/image271.png"/><Relationship Id="rId20" Type="http://schemas.openxmlformats.org/officeDocument/2006/relationships/customXml" Target="../ink/ink1864.xml"/><Relationship Id="rId41" Type="http://schemas.openxmlformats.org/officeDocument/2006/relationships/image" Target="../media/image262.png"/><Relationship Id="rId54" Type="http://schemas.openxmlformats.org/officeDocument/2006/relationships/customXml" Target="../ink/ink1881.xml"/><Relationship Id="rId62" Type="http://schemas.openxmlformats.org/officeDocument/2006/relationships/customXml" Target="../ink/ink188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58.xml"/><Relationship Id="rId15" Type="http://schemas.openxmlformats.org/officeDocument/2006/relationships/image" Target="../media/image249.png"/><Relationship Id="rId23" Type="http://schemas.openxmlformats.org/officeDocument/2006/relationships/image" Target="../media/image253.png"/><Relationship Id="rId28" Type="http://schemas.openxmlformats.org/officeDocument/2006/relationships/customXml" Target="../ink/ink1868.xml"/><Relationship Id="rId36" Type="http://schemas.openxmlformats.org/officeDocument/2006/relationships/customXml" Target="../ink/ink1872.xml"/><Relationship Id="rId49" Type="http://schemas.openxmlformats.org/officeDocument/2006/relationships/image" Target="../media/image266.png"/><Relationship Id="rId57" Type="http://schemas.openxmlformats.org/officeDocument/2006/relationships/image" Target="../media/image270.png"/><Relationship Id="rId10" Type="http://schemas.openxmlformats.org/officeDocument/2006/relationships/customXml" Target="../ink/ink1859.xml"/><Relationship Id="rId31" Type="http://schemas.openxmlformats.org/officeDocument/2006/relationships/image" Target="../media/image257.png"/><Relationship Id="rId44" Type="http://schemas.openxmlformats.org/officeDocument/2006/relationships/customXml" Target="../ink/ink1876.xml"/><Relationship Id="rId52" Type="http://schemas.openxmlformats.org/officeDocument/2006/relationships/customXml" Target="../ink/ink1880.xml"/><Relationship Id="rId60" Type="http://schemas.openxmlformats.org/officeDocument/2006/relationships/customXml" Target="../ink/ink1884.xml"/><Relationship Id="rId65" Type="http://schemas.openxmlformats.org/officeDocument/2006/relationships/image" Target="../media/image274.png"/><Relationship Id="rId4" Type="http://schemas.openxmlformats.org/officeDocument/2006/relationships/customXml" Target="../ink/ink1857.xml"/><Relationship Id="rId9" Type="http://schemas.openxmlformats.org/officeDocument/2006/relationships/image" Target="NULL"/></Relationships>
</file>

<file path=ppt/slides/_rels/slide5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898.xml"/><Relationship Id="rId21" Type="http://schemas.openxmlformats.org/officeDocument/2006/relationships/image" Target="../media/image252.png"/><Relationship Id="rId42" Type="http://schemas.openxmlformats.org/officeDocument/2006/relationships/customXml" Target="../ink/ink1906.xml"/><Relationship Id="rId47" Type="http://schemas.openxmlformats.org/officeDocument/2006/relationships/image" Target="../media/image265.png"/><Relationship Id="rId63" Type="http://schemas.openxmlformats.org/officeDocument/2006/relationships/image" Target="../media/image273.png"/><Relationship Id="rId68" Type="http://schemas.openxmlformats.org/officeDocument/2006/relationships/customXml" Target="../ink/ink1919.xml"/><Relationship Id="rId84" Type="http://schemas.openxmlformats.org/officeDocument/2006/relationships/customXml" Target="../ink/ink1927.xml"/><Relationship Id="rId89" Type="http://schemas.openxmlformats.org/officeDocument/2006/relationships/image" Target="../media/image286.png"/><Relationship Id="rId16" Type="http://schemas.openxmlformats.org/officeDocument/2006/relationships/customXml" Target="../ink/ink1893.xml"/><Relationship Id="rId11" Type="http://schemas.openxmlformats.org/officeDocument/2006/relationships/image" Target="../media/image247.png"/><Relationship Id="rId32" Type="http://schemas.openxmlformats.org/officeDocument/2006/relationships/customXml" Target="../ink/ink1901.xml"/><Relationship Id="rId37" Type="http://schemas.openxmlformats.org/officeDocument/2006/relationships/image" Target="../media/image260.png"/><Relationship Id="rId53" Type="http://schemas.openxmlformats.org/officeDocument/2006/relationships/image" Target="../media/image268.png"/><Relationship Id="rId58" Type="http://schemas.openxmlformats.org/officeDocument/2006/relationships/customXml" Target="../ink/ink1914.xml"/><Relationship Id="rId74" Type="http://schemas.openxmlformats.org/officeDocument/2006/relationships/customXml" Target="../ink/ink1922.xml"/><Relationship Id="rId79" Type="http://schemas.openxmlformats.org/officeDocument/2006/relationships/image" Target="../media/image281.png"/><Relationship Id="rId5" Type="http://schemas.openxmlformats.org/officeDocument/2006/relationships/image" Target="NULL"/><Relationship Id="rId90" Type="http://schemas.openxmlformats.org/officeDocument/2006/relationships/customXml" Target="../ink/ink1930.xml"/><Relationship Id="rId14" Type="http://schemas.openxmlformats.org/officeDocument/2006/relationships/customXml" Target="../ink/ink1892.xml"/><Relationship Id="rId22" Type="http://schemas.openxmlformats.org/officeDocument/2006/relationships/customXml" Target="../ink/ink1896.xml"/><Relationship Id="rId27" Type="http://schemas.openxmlformats.org/officeDocument/2006/relationships/image" Target="../media/image255.png"/><Relationship Id="rId30" Type="http://schemas.openxmlformats.org/officeDocument/2006/relationships/customXml" Target="../ink/ink1900.xml"/><Relationship Id="rId35" Type="http://schemas.openxmlformats.org/officeDocument/2006/relationships/image" Target="../media/image259.png"/><Relationship Id="rId43" Type="http://schemas.openxmlformats.org/officeDocument/2006/relationships/image" Target="../media/image263.png"/><Relationship Id="rId48" Type="http://schemas.openxmlformats.org/officeDocument/2006/relationships/customXml" Target="../ink/ink1909.xml"/><Relationship Id="rId56" Type="http://schemas.openxmlformats.org/officeDocument/2006/relationships/customXml" Target="../ink/ink1913.xml"/><Relationship Id="rId64" Type="http://schemas.openxmlformats.org/officeDocument/2006/relationships/customXml" Target="../ink/ink1917.xml"/><Relationship Id="rId69" Type="http://schemas.openxmlformats.org/officeDocument/2006/relationships/image" Target="../media/image276.png"/><Relationship Id="rId77" Type="http://schemas.openxmlformats.org/officeDocument/2006/relationships/image" Target="../media/image280.png"/><Relationship Id="rId51" Type="http://schemas.openxmlformats.org/officeDocument/2006/relationships/image" Target="../media/image267.png"/><Relationship Id="rId72" Type="http://schemas.openxmlformats.org/officeDocument/2006/relationships/customXml" Target="../ink/ink1921.xml"/><Relationship Id="rId80" Type="http://schemas.openxmlformats.org/officeDocument/2006/relationships/customXml" Target="../ink/ink1925.xml"/><Relationship Id="rId85" Type="http://schemas.openxmlformats.org/officeDocument/2006/relationships/image" Target="../media/image284.png"/><Relationship Id="rId3" Type="http://schemas.openxmlformats.org/officeDocument/2006/relationships/image" Target="NULL"/><Relationship Id="rId12" Type="http://schemas.openxmlformats.org/officeDocument/2006/relationships/customXml" Target="../ink/ink1891.xml"/><Relationship Id="rId17" Type="http://schemas.openxmlformats.org/officeDocument/2006/relationships/image" Target="../media/image250.png"/><Relationship Id="rId25" Type="http://schemas.openxmlformats.org/officeDocument/2006/relationships/image" Target="../media/image254.png"/><Relationship Id="rId33" Type="http://schemas.openxmlformats.org/officeDocument/2006/relationships/image" Target="../media/image258.png"/><Relationship Id="rId38" Type="http://schemas.openxmlformats.org/officeDocument/2006/relationships/customXml" Target="../ink/ink1904.xml"/><Relationship Id="rId46" Type="http://schemas.openxmlformats.org/officeDocument/2006/relationships/customXml" Target="../ink/ink1908.xml"/><Relationship Id="rId59" Type="http://schemas.openxmlformats.org/officeDocument/2006/relationships/image" Target="../media/image271.png"/><Relationship Id="rId67" Type="http://schemas.openxmlformats.org/officeDocument/2006/relationships/image" Target="../media/image275.png"/><Relationship Id="rId20" Type="http://schemas.openxmlformats.org/officeDocument/2006/relationships/customXml" Target="../ink/ink1895.xml"/><Relationship Id="rId41" Type="http://schemas.openxmlformats.org/officeDocument/2006/relationships/image" Target="../media/image262.png"/><Relationship Id="rId54" Type="http://schemas.openxmlformats.org/officeDocument/2006/relationships/customXml" Target="../ink/ink1912.xml"/><Relationship Id="rId62" Type="http://schemas.openxmlformats.org/officeDocument/2006/relationships/customXml" Target="../ink/ink1916.xml"/><Relationship Id="rId70" Type="http://schemas.openxmlformats.org/officeDocument/2006/relationships/customXml" Target="../ink/ink1920.xml"/><Relationship Id="rId75" Type="http://schemas.openxmlformats.org/officeDocument/2006/relationships/image" Target="../media/image279.png"/><Relationship Id="rId83" Type="http://schemas.openxmlformats.org/officeDocument/2006/relationships/image" Target="../media/image283.png"/><Relationship Id="rId88" Type="http://schemas.openxmlformats.org/officeDocument/2006/relationships/customXml" Target="../ink/ink1929.xml"/><Relationship Id="rId91" Type="http://schemas.openxmlformats.org/officeDocument/2006/relationships/image" Target="../media/image28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89.xml"/><Relationship Id="rId15" Type="http://schemas.openxmlformats.org/officeDocument/2006/relationships/image" Target="../media/image249.png"/><Relationship Id="rId23" Type="http://schemas.openxmlformats.org/officeDocument/2006/relationships/image" Target="../media/image253.png"/><Relationship Id="rId28" Type="http://schemas.openxmlformats.org/officeDocument/2006/relationships/customXml" Target="../ink/ink1899.xml"/><Relationship Id="rId36" Type="http://schemas.openxmlformats.org/officeDocument/2006/relationships/customXml" Target="../ink/ink1903.xml"/><Relationship Id="rId49" Type="http://schemas.openxmlformats.org/officeDocument/2006/relationships/image" Target="../media/image266.png"/><Relationship Id="rId57" Type="http://schemas.openxmlformats.org/officeDocument/2006/relationships/image" Target="../media/image270.png"/><Relationship Id="rId10" Type="http://schemas.openxmlformats.org/officeDocument/2006/relationships/customXml" Target="../ink/ink1890.xml"/><Relationship Id="rId31" Type="http://schemas.openxmlformats.org/officeDocument/2006/relationships/image" Target="../media/image257.png"/><Relationship Id="rId44" Type="http://schemas.openxmlformats.org/officeDocument/2006/relationships/customXml" Target="../ink/ink1907.xml"/><Relationship Id="rId52" Type="http://schemas.openxmlformats.org/officeDocument/2006/relationships/customXml" Target="../ink/ink1911.xml"/><Relationship Id="rId60" Type="http://schemas.openxmlformats.org/officeDocument/2006/relationships/customXml" Target="../ink/ink1915.xml"/><Relationship Id="rId65" Type="http://schemas.openxmlformats.org/officeDocument/2006/relationships/image" Target="../media/image274.png"/><Relationship Id="rId73" Type="http://schemas.openxmlformats.org/officeDocument/2006/relationships/image" Target="../media/image278.png"/><Relationship Id="rId78" Type="http://schemas.openxmlformats.org/officeDocument/2006/relationships/customXml" Target="../ink/ink1924.xml"/><Relationship Id="rId81" Type="http://schemas.openxmlformats.org/officeDocument/2006/relationships/image" Target="../media/image282.png"/><Relationship Id="rId86" Type="http://schemas.openxmlformats.org/officeDocument/2006/relationships/customXml" Target="../ink/ink1928.xml"/><Relationship Id="rId4" Type="http://schemas.openxmlformats.org/officeDocument/2006/relationships/customXml" Target="../ink/ink1888.xml"/><Relationship Id="rId9" Type="http://schemas.openxmlformats.org/officeDocument/2006/relationships/image" Target="NULL"/><Relationship Id="rId13" Type="http://schemas.openxmlformats.org/officeDocument/2006/relationships/image" Target="../media/image248.png"/><Relationship Id="rId18" Type="http://schemas.openxmlformats.org/officeDocument/2006/relationships/customXml" Target="../ink/ink1894.xml"/><Relationship Id="rId39" Type="http://schemas.openxmlformats.org/officeDocument/2006/relationships/image" Target="../media/image261.png"/><Relationship Id="rId34" Type="http://schemas.openxmlformats.org/officeDocument/2006/relationships/customXml" Target="../ink/ink1902.xml"/><Relationship Id="rId50" Type="http://schemas.openxmlformats.org/officeDocument/2006/relationships/customXml" Target="../ink/ink1910.xml"/><Relationship Id="rId55" Type="http://schemas.openxmlformats.org/officeDocument/2006/relationships/image" Target="../media/image269.png"/><Relationship Id="rId76" Type="http://schemas.openxmlformats.org/officeDocument/2006/relationships/customXml" Target="../ink/ink1923.xml"/><Relationship Id="rId71" Type="http://schemas.openxmlformats.org/officeDocument/2006/relationships/image" Target="../media/image277.png"/><Relationship Id="rId2" Type="http://schemas.openxmlformats.org/officeDocument/2006/relationships/customXml" Target="../ink/ink1887.xml"/><Relationship Id="rId29" Type="http://schemas.openxmlformats.org/officeDocument/2006/relationships/image" Target="../media/image256.png"/><Relationship Id="rId24" Type="http://schemas.openxmlformats.org/officeDocument/2006/relationships/customXml" Target="../ink/ink1897.xml"/><Relationship Id="rId40" Type="http://schemas.openxmlformats.org/officeDocument/2006/relationships/customXml" Target="../ink/ink1905.xml"/><Relationship Id="rId45" Type="http://schemas.openxmlformats.org/officeDocument/2006/relationships/image" Target="../media/image264.png"/><Relationship Id="rId66" Type="http://schemas.openxmlformats.org/officeDocument/2006/relationships/customXml" Target="../ink/ink1918.xml"/><Relationship Id="rId87" Type="http://schemas.openxmlformats.org/officeDocument/2006/relationships/image" Target="../media/image285.png"/><Relationship Id="rId61" Type="http://schemas.openxmlformats.org/officeDocument/2006/relationships/image" Target="../media/image272.png"/><Relationship Id="rId82" Type="http://schemas.openxmlformats.org/officeDocument/2006/relationships/customXml" Target="../ink/ink1926.xml"/><Relationship Id="rId19" Type="http://schemas.openxmlformats.org/officeDocument/2006/relationships/image" Target="../media/image251.png"/></Relationships>
</file>

<file path=ppt/slides/_rels/slide5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942.xml"/><Relationship Id="rId21" Type="http://schemas.openxmlformats.org/officeDocument/2006/relationships/image" Target="../media/image252.png"/><Relationship Id="rId42" Type="http://schemas.openxmlformats.org/officeDocument/2006/relationships/customXml" Target="../ink/ink1950.xml"/><Relationship Id="rId47" Type="http://schemas.openxmlformats.org/officeDocument/2006/relationships/image" Target="../media/image265.png"/><Relationship Id="rId63" Type="http://schemas.openxmlformats.org/officeDocument/2006/relationships/image" Target="../media/image273.png"/><Relationship Id="rId68" Type="http://schemas.openxmlformats.org/officeDocument/2006/relationships/customXml" Target="../ink/ink1963.xml"/><Relationship Id="rId84" Type="http://schemas.openxmlformats.org/officeDocument/2006/relationships/customXml" Target="../ink/ink1971.xml"/><Relationship Id="rId89" Type="http://schemas.openxmlformats.org/officeDocument/2006/relationships/image" Target="../media/image288.png"/><Relationship Id="rId16" Type="http://schemas.openxmlformats.org/officeDocument/2006/relationships/customXml" Target="../ink/ink1937.xml"/><Relationship Id="rId11" Type="http://schemas.openxmlformats.org/officeDocument/2006/relationships/image" Target="../media/image247.png"/><Relationship Id="rId32" Type="http://schemas.openxmlformats.org/officeDocument/2006/relationships/customXml" Target="../ink/ink1945.xml"/><Relationship Id="rId37" Type="http://schemas.openxmlformats.org/officeDocument/2006/relationships/image" Target="../media/image260.png"/><Relationship Id="rId53" Type="http://schemas.openxmlformats.org/officeDocument/2006/relationships/image" Target="../media/image268.png"/><Relationship Id="rId58" Type="http://schemas.openxmlformats.org/officeDocument/2006/relationships/customXml" Target="../ink/ink1958.xml"/><Relationship Id="rId74" Type="http://schemas.openxmlformats.org/officeDocument/2006/relationships/customXml" Target="../ink/ink1966.xml"/><Relationship Id="rId79" Type="http://schemas.openxmlformats.org/officeDocument/2006/relationships/image" Target="../media/image281.png"/><Relationship Id="rId5" Type="http://schemas.openxmlformats.org/officeDocument/2006/relationships/image" Target="NULL"/><Relationship Id="rId90" Type="http://schemas.openxmlformats.org/officeDocument/2006/relationships/customXml" Target="../ink/ink1974.xml"/><Relationship Id="rId14" Type="http://schemas.openxmlformats.org/officeDocument/2006/relationships/customXml" Target="../ink/ink1936.xml"/><Relationship Id="rId22" Type="http://schemas.openxmlformats.org/officeDocument/2006/relationships/customXml" Target="../ink/ink1940.xml"/><Relationship Id="rId27" Type="http://schemas.openxmlformats.org/officeDocument/2006/relationships/image" Target="../media/image255.png"/><Relationship Id="rId30" Type="http://schemas.openxmlformats.org/officeDocument/2006/relationships/customXml" Target="../ink/ink1944.xml"/><Relationship Id="rId35" Type="http://schemas.openxmlformats.org/officeDocument/2006/relationships/image" Target="../media/image259.png"/><Relationship Id="rId43" Type="http://schemas.openxmlformats.org/officeDocument/2006/relationships/image" Target="../media/image263.png"/><Relationship Id="rId48" Type="http://schemas.openxmlformats.org/officeDocument/2006/relationships/customXml" Target="../ink/ink1953.xml"/><Relationship Id="rId56" Type="http://schemas.openxmlformats.org/officeDocument/2006/relationships/customXml" Target="../ink/ink1957.xml"/><Relationship Id="rId64" Type="http://schemas.openxmlformats.org/officeDocument/2006/relationships/customXml" Target="../ink/ink1961.xml"/><Relationship Id="rId69" Type="http://schemas.openxmlformats.org/officeDocument/2006/relationships/image" Target="../media/image276.png"/><Relationship Id="rId77" Type="http://schemas.openxmlformats.org/officeDocument/2006/relationships/image" Target="../media/image280.png"/><Relationship Id="rId51" Type="http://schemas.openxmlformats.org/officeDocument/2006/relationships/image" Target="../media/image267.png"/><Relationship Id="rId72" Type="http://schemas.openxmlformats.org/officeDocument/2006/relationships/customXml" Target="../ink/ink1965.xml"/><Relationship Id="rId80" Type="http://schemas.openxmlformats.org/officeDocument/2006/relationships/customXml" Target="../ink/ink1969.xml"/><Relationship Id="rId85" Type="http://schemas.openxmlformats.org/officeDocument/2006/relationships/image" Target="../media/image284.png"/><Relationship Id="rId3" Type="http://schemas.openxmlformats.org/officeDocument/2006/relationships/image" Target="NULL"/><Relationship Id="rId12" Type="http://schemas.openxmlformats.org/officeDocument/2006/relationships/customXml" Target="../ink/ink1935.xml"/><Relationship Id="rId17" Type="http://schemas.openxmlformats.org/officeDocument/2006/relationships/image" Target="../media/image250.png"/><Relationship Id="rId25" Type="http://schemas.openxmlformats.org/officeDocument/2006/relationships/image" Target="../media/image254.png"/><Relationship Id="rId33" Type="http://schemas.openxmlformats.org/officeDocument/2006/relationships/image" Target="../media/image258.png"/><Relationship Id="rId38" Type="http://schemas.openxmlformats.org/officeDocument/2006/relationships/customXml" Target="../ink/ink1948.xml"/><Relationship Id="rId46" Type="http://schemas.openxmlformats.org/officeDocument/2006/relationships/customXml" Target="../ink/ink1952.xml"/><Relationship Id="rId59" Type="http://schemas.openxmlformats.org/officeDocument/2006/relationships/image" Target="../media/image271.png"/><Relationship Id="rId67" Type="http://schemas.openxmlformats.org/officeDocument/2006/relationships/image" Target="../media/image275.png"/><Relationship Id="rId20" Type="http://schemas.openxmlformats.org/officeDocument/2006/relationships/customXml" Target="../ink/ink1939.xml"/><Relationship Id="rId41" Type="http://schemas.openxmlformats.org/officeDocument/2006/relationships/image" Target="../media/image262.png"/><Relationship Id="rId54" Type="http://schemas.openxmlformats.org/officeDocument/2006/relationships/customXml" Target="../ink/ink1956.xml"/><Relationship Id="rId62" Type="http://schemas.openxmlformats.org/officeDocument/2006/relationships/customXml" Target="../ink/ink1960.xml"/><Relationship Id="rId70" Type="http://schemas.openxmlformats.org/officeDocument/2006/relationships/customXml" Target="../ink/ink1964.xml"/><Relationship Id="rId75" Type="http://schemas.openxmlformats.org/officeDocument/2006/relationships/image" Target="../media/image279.png"/><Relationship Id="rId83" Type="http://schemas.openxmlformats.org/officeDocument/2006/relationships/image" Target="../media/image283.png"/><Relationship Id="rId88" Type="http://schemas.openxmlformats.org/officeDocument/2006/relationships/customXml" Target="../ink/ink1973.xml"/><Relationship Id="rId91" Type="http://schemas.openxmlformats.org/officeDocument/2006/relationships/image" Target="../media/image28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33.xml"/><Relationship Id="rId15" Type="http://schemas.openxmlformats.org/officeDocument/2006/relationships/image" Target="../media/image249.png"/><Relationship Id="rId23" Type="http://schemas.openxmlformats.org/officeDocument/2006/relationships/image" Target="../media/image253.png"/><Relationship Id="rId28" Type="http://schemas.openxmlformats.org/officeDocument/2006/relationships/customXml" Target="../ink/ink1943.xml"/><Relationship Id="rId36" Type="http://schemas.openxmlformats.org/officeDocument/2006/relationships/customXml" Target="../ink/ink1947.xml"/><Relationship Id="rId49" Type="http://schemas.openxmlformats.org/officeDocument/2006/relationships/image" Target="../media/image266.png"/><Relationship Id="rId57" Type="http://schemas.openxmlformats.org/officeDocument/2006/relationships/image" Target="../media/image270.png"/><Relationship Id="rId10" Type="http://schemas.openxmlformats.org/officeDocument/2006/relationships/customXml" Target="../ink/ink1934.xml"/><Relationship Id="rId31" Type="http://schemas.openxmlformats.org/officeDocument/2006/relationships/image" Target="../media/image257.png"/><Relationship Id="rId44" Type="http://schemas.openxmlformats.org/officeDocument/2006/relationships/customXml" Target="../ink/ink1951.xml"/><Relationship Id="rId52" Type="http://schemas.openxmlformats.org/officeDocument/2006/relationships/customXml" Target="../ink/ink1955.xml"/><Relationship Id="rId60" Type="http://schemas.openxmlformats.org/officeDocument/2006/relationships/customXml" Target="../ink/ink1959.xml"/><Relationship Id="rId65" Type="http://schemas.openxmlformats.org/officeDocument/2006/relationships/image" Target="../media/image274.png"/><Relationship Id="rId73" Type="http://schemas.openxmlformats.org/officeDocument/2006/relationships/image" Target="../media/image278.png"/><Relationship Id="rId78" Type="http://schemas.openxmlformats.org/officeDocument/2006/relationships/customXml" Target="../ink/ink1968.xml"/><Relationship Id="rId81" Type="http://schemas.openxmlformats.org/officeDocument/2006/relationships/image" Target="../media/image282.png"/><Relationship Id="rId86" Type="http://schemas.openxmlformats.org/officeDocument/2006/relationships/customXml" Target="../ink/ink1972.xml"/><Relationship Id="rId4" Type="http://schemas.openxmlformats.org/officeDocument/2006/relationships/customXml" Target="../ink/ink1932.xml"/><Relationship Id="rId9" Type="http://schemas.openxmlformats.org/officeDocument/2006/relationships/image" Target="NULL"/><Relationship Id="rId13" Type="http://schemas.openxmlformats.org/officeDocument/2006/relationships/image" Target="../media/image248.png"/><Relationship Id="rId18" Type="http://schemas.openxmlformats.org/officeDocument/2006/relationships/customXml" Target="../ink/ink1938.xml"/><Relationship Id="rId39" Type="http://schemas.openxmlformats.org/officeDocument/2006/relationships/image" Target="../media/image261.png"/><Relationship Id="rId34" Type="http://schemas.openxmlformats.org/officeDocument/2006/relationships/customXml" Target="../ink/ink1946.xml"/><Relationship Id="rId50" Type="http://schemas.openxmlformats.org/officeDocument/2006/relationships/customXml" Target="../ink/ink1954.xml"/><Relationship Id="rId55" Type="http://schemas.openxmlformats.org/officeDocument/2006/relationships/image" Target="../media/image269.png"/><Relationship Id="rId76" Type="http://schemas.openxmlformats.org/officeDocument/2006/relationships/customXml" Target="../ink/ink1967.xml"/><Relationship Id="rId71" Type="http://schemas.openxmlformats.org/officeDocument/2006/relationships/image" Target="../media/image277.png"/><Relationship Id="rId2" Type="http://schemas.openxmlformats.org/officeDocument/2006/relationships/customXml" Target="../ink/ink1931.xml"/><Relationship Id="rId29" Type="http://schemas.openxmlformats.org/officeDocument/2006/relationships/image" Target="../media/image256.png"/><Relationship Id="rId24" Type="http://schemas.openxmlformats.org/officeDocument/2006/relationships/customXml" Target="../ink/ink1941.xml"/><Relationship Id="rId40" Type="http://schemas.openxmlformats.org/officeDocument/2006/relationships/customXml" Target="../ink/ink1949.xml"/><Relationship Id="rId45" Type="http://schemas.openxmlformats.org/officeDocument/2006/relationships/image" Target="../media/image264.png"/><Relationship Id="rId66" Type="http://schemas.openxmlformats.org/officeDocument/2006/relationships/customXml" Target="../ink/ink1962.xml"/><Relationship Id="rId87" Type="http://schemas.openxmlformats.org/officeDocument/2006/relationships/image" Target="../media/image285.png"/><Relationship Id="rId61" Type="http://schemas.openxmlformats.org/officeDocument/2006/relationships/image" Target="../media/image272.png"/><Relationship Id="rId82" Type="http://schemas.openxmlformats.org/officeDocument/2006/relationships/customXml" Target="../ink/ink1970.xml"/><Relationship Id="rId19" Type="http://schemas.openxmlformats.org/officeDocument/2006/relationships/image" Target="../media/image251.png"/></Relationships>
</file>

<file path=ppt/slides/_rels/slide5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986.xml"/><Relationship Id="rId21" Type="http://schemas.openxmlformats.org/officeDocument/2006/relationships/image" Target="../media/image252.png"/><Relationship Id="rId42" Type="http://schemas.openxmlformats.org/officeDocument/2006/relationships/customXml" Target="../ink/ink1994.xml"/><Relationship Id="rId47" Type="http://schemas.openxmlformats.org/officeDocument/2006/relationships/image" Target="../media/image265.png"/><Relationship Id="rId63" Type="http://schemas.openxmlformats.org/officeDocument/2006/relationships/image" Target="../media/image273.png"/><Relationship Id="rId68" Type="http://schemas.openxmlformats.org/officeDocument/2006/relationships/customXml" Target="../ink/ink2007.xml"/><Relationship Id="rId84" Type="http://schemas.openxmlformats.org/officeDocument/2006/relationships/customXml" Target="../ink/ink2015.xml"/><Relationship Id="rId89" Type="http://schemas.openxmlformats.org/officeDocument/2006/relationships/image" Target="../media/image288.png"/><Relationship Id="rId16" Type="http://schemas.openxmlformats.org/officeDocument/2006/relationships/customXml" Target="../ink/ink1981.xml"/><Relationship Id="rId107" Type="http://schemas.openxmlformats.org/officeDocument/2006/relationships/image" Target="../media/image297.png"/><Relationship Id="rId11" Type="http://schemas.openxmlformats.org/officeDocument/2006/relationships/image" Target="../media/image247.png"/><Relationship Id="rId32" Type="http://schemas.openxmlformats.org/officeDocument/2006/relationships/customXml" Target="../ink/ink1989.xml"/><Relationship Id="rId37" Type="http://schemas.openxmlformats.org/officeDocument/2006/relationships/image" Target="../media/image260.png"/><Relationship Id="rId53" Type="http://schemas.openxmlformats.org/officeDocument/2006/relationships/image" Target="../media/image268.png"/><Relationship Id="rId58" Type="http://schemas.openxmlformats.org/officeDocument/2006/relationships/customXml" Target="../ink/ink2002.xml"/><Relationship Id="rId74" Type="http://schemas.openxmlformats.org/officeDocument/2006/relationships/customXml" Target="../ink/ink2010.xml"/><Relationship Id="rId79" Type="http://schemas.openxmlformats.org/officeDocument/2006/relationships/image" Target="../media/image281.png"/><Relationship Id="rId102" Type="http://schemas.openxmlformats.org/officeDocument/2006/relationships/customXml" Target="../ink/ink2024.xml"/><Relationship Id="rId5" Type="http://schemas.openxmlformats.org/officeDocument/2006/relationships/image" Target="NULL"/><Relationship Id="rId90" Type="http://schemas.openxmlformats.org/officeDocument/2006/relationships/customXml" Target="../ink/ink2018.xml"/><Relationship Id="rId95" Type="http://schemas.openxmlformats.org/officeDocument/2006/relationships/image" Target="../media/image291.png"/><Relationship Id="rId22" Type="http://schemas.openxmlformats.org/officeDocument/2006/relationships/customXml" Target="../ink/ink1984.xml"/><Relationship Id="rId27" Type="http://schemas.openxmlformats.org/officeDocument/2006/relationships/image" Target="../media/image255.png"/><Relationship Id="rId43" Type="http://schemas.openxmlformats.org/officeDocument/2006/relationships/image" Target="../media/image263.png"/><Relationship Id="rId48" Type="http://schemas.openxmlformats.org/officeDocument/2006/relationships/customXml" Target="../ink/ink1997.xml"/><Relationship Id="rId64" Type="http://schemas.openxmlformats.org/officeDocument/2006/relationships/customXml" Target="../ink/ink2005.xml"/><Relationship Id="rId69" Type="http://schemas.openxmlformats.org/officeDocument/2006/relationships/image" Target="../media/image276.png"/><Relationship Id="rId80" Type="http://schemas.openxmlformats.org/officeDocument/2006/relationships/customXml" Target="../ink/ink2013.xml"/><Relationship Id="rId85" Type="http://schemas.openxmlformats.org/officeDocument/2006/relationships/image" Target="../media/image284.png"/><Relationship Id="rId12" Type="http://schemas.openxmlformats.org/officeDocument/2006/relationships/customXml" Target="../ink/ink1979.xml"/><Relationship Id="rId17" Type="http://schemas.openxmlformats.org/officeDocument/2006/relationships/image" Target="../media/image250.png"/><Relationship Id="rId33" Type="http://schemas.openxmlformats.org/officeDocument/2006/relationships/image" Target="../media/image258.png"/><Relationship Id="rId38" Type="http://schemas.openxmlformats.org/officeDocument/2006/relationships/customXml" Target="../ink/ink1992.xml"/><Relationship Id="rId59" Type="http://schemas.openxmlformats.org/officeDocument/2006/relationships/image" Target="../media/image271.png"/><Relationship Id="rId103" Type="http://schemas.openxmlformats.org/officeDocument/2006/relationships/image" Target="../media/image295.png"/><Relationship Id="rId108" Type="http://schemas.openxmlformats.org/officeDocument/2006/relationships/customXml" Target="../ink/ink2027.xml"/><Relationship Id="rId54" Type="http://schemas.openxmlformats.org/officeDocument/2006/relationships/customXml" Target="../ink/ink2000.xml"/><Relationship Id="rId70" Type="http://schemas.openxmlformats.org/officeDocument/2006/relationships/customXml" Target="../ink/ink2008.xml"/><Relationship Id="rId75" Type="http://schemas.openxmlformats.org/officeDocument/2006/relationships/image" Target="../media/image279.png"/><Relationship Id="rId91" Type="http://schemas.openxmlformats.org/officeDocument/2006/relationships/image" Target="../media/image289.png"/><Relationship Id="rId96" Type="http://schemas.openxmlformats.org/officeDocument/2006/relationships/customXml" Target="../ink/ink202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77.xml"/><Relationship Id="rId15" Type="http://schemas.openxmlformats.org/officeDocument/2006/relationships/image" Target="../media/image249.png"/><Relationship Id="rId23" Type="http://schemas.openxmlformats.org/officeDocument/2006/relationships/image" Target="../media/image253.png"/><Relationship Id="rId28" Type="http://schemas.openxmlformats.org/officeDocument/2006/relationships/customXml" Target="../ink/ink1987.xml"/><Relationship Id="rId36" Type="http://schemas.openxmlformats.org/officeDocument/2006/relationships/customXml" Target="../ink/ink1991.xml"/><Relationship Id="rId49" Type="http://schemas.openxmlformats.org/officeDocument/2006/relationships/image" Target="../media/image266.png"/><Relationship Id="rId57" Type="http://schemas.openxmlformats.org/officeDocument/2006/relationships/image" Target="../media/image270.png"/><Relationship Id="rId106" Type="http://schemas.openxmlformats.org/officeDocument/2006/relationships/customXml" Target="../ink/ink2026.xml"/><Relationship Id="rId10" Type="http://schemas.openxmlformats.org/officeDocument/2006/relationships/customXml" Target="../ink/ink1978.xml"/><Relationship Id="rId31" Type="http://schemas.openxmlformats.org/officeDocument/2006/relationships/image" Target="../media/image257.png"/><Relationship Id="rId44" Type="http://schemas.openxmlformats.org/officeDocument/2006/relationships/customXml" Target="../ink/ink1995.xml"/><Relationship Id="rId52" Type="http://schemas.openxmlformats.org/officeDocument/2006/relationships/customXml" Target="../ink/ink1999.xml"/><Relationship Id="rId60" Type="http://schemas.openxmlformats.org/officeDocument/2006/relationships/customXml" Target="../ink/ink2003.xml"/><Relationship Id="rId65" Type="http://schemas.openxmlformats.org/officeDocument/2006/relationships/image" Target="../media/image274.png"/><Relationship Id="rId73" Type="http://schemas.openxmlformats.org/officeDocument/2006/relationships/image" Target="../media/image278.png"/><Relationship Id="rId78" Type="http://schemas.openxmlformats.org/officeDocument/2006/relationships/customXml" Target="../ink/ink2012.xml"/><Relationship Id="rId81" Type="http://schemas.openxmlformats.org/officeDocument/2006/relationships/image" Target="../media/image282.png"/><Relationship Id="rId86" Type="http://schemas.openxmlformats.org/officeDocument/2006/relationships/customXml" Target="../ink/ink2016.xml"/><Relationship Id="rId94" Type="http://schemas.openxmlformats.org/officeDocument/2006/relationships/customXml" Target="../ink/ink2020.xml"/><Relationship Id="rId99" Type="http://schemas.openxmlformats.org/officeDocument/2006/relationships/image" Target="../media/image293.png"/><Relationship Id="rId101" Type="http://schemas.openxmlformats.org/officeDocument/2006/relationships/image" Target="../media/image294.png"/><Relationship Id="rId4" Type="http://schemas.openxmlformats.org/officeDocument/2006/relationships/customXml" Target="../ink/ink1976.xml"/><Relationship Id="rId9" Type="http://schemas.openxmlformats.org/officeDocument/2006/relationships/image" Target="NULL"/><Relationship Id="rId13" Type="http://schemas.openxmlformats.org/officeDocument/2006/relationships/image" Target="../media/image248.png"/><Relationship Id="rId18" Type="http://schemas.openxmlformats.org/officeDocument/2006/relationships/customXml" Target="../ink/ink1982.xml"/><Relationship Id="rId39" Type="http://schemas.openxmlformats.org/officeDocument/2006/relationships/image" Target="../media/image261.png"/><Relationship Id="rId109" Type="http://schemas.openxmlformats.org/officeDocument/2006/relationships/image" Target="../media/image298.png"/><Relationship Id="rId34" Type="http://schemas.openxmlformats.org/officeDocument/2006/relationships/customXml" Target="../ink/ink1990.xml"/><Relationship Id="rId50" Type="http://schemas.openxmlformats.org/officeDocument/2006/relationships/customXml" Target="../ink/ink1998.xml"/><Relationship Id="rId55" Type="http://schemas.openxmlformats.org/officeDocument/2006/relationships/image" Target="../media/image269.png"/><Relationship Id="rId76" Type="http://schemas.openxmlformats.org/officeDocument/2006/relationships/customXml" Target="../ink/ink2011.xml"/><Relationship Id="rId97" Type="http://schemas.openxmlformats.org/officeDocument/2006/relationships/image" Target="../media/image292.png"/><Relationship Id="rId104" Type="http://schemas.openxmlformats.org/officeDocument/2006/relationships/customXml" Target="../ink/ink2025.xml"/><Relationship Id="rId71" Type="http://schemas.openxmlformats.org/officeDocument/2006/relationships/image" Target="../media/image277.png"/><Relationship Id="rId92" Type="http://schemas.openxmlformats.org/officeDocument/2006/relationships/customXml" Target="../ink/ink2019.xml"/><Relationship Id="rId2" Type="http://schemas.openxmlformats.org/officeDocument/2006/relationships/customXml" Target="../ink/ink1975.xml"/><Relationship Id="rId29" Type="http://schemas.openxmlformats.org/officeDocument/2006/relationships/image" Target="../media/image256.png"/><Relationship Id="rId24" Type="http://schemas.openxmlformats.org/officeDocument/2006/relationships/customXml" Target="../ink/ink1985.xml"/><Relationship Id="rId40" Type="http://schemas.openxmlformats.org/officeDocument/2006/relationships/customXml" Target="../ink/ink1993.xml"/><Relationship Id="rId45" Type="http://schemas.openxmlformats.org/officeDocument/2006/relationships/image" Target="../media/image264.png"/><Relationship Id="rId66" Type="http://schemas.openxmlformats.org/officeDocument/2006/relationships/customXml" Target="../ink/ink2006.xml"/><Relationship Id="rId87" Type="http://schemas.openxmlformats.org/officeDocument/2006/relationships/image" Target="../media/image285.png"/><Relationship Id="rId110" Type="http://schemas.openxmlformats.org/officeDocument/2006/relationships/customXml" Target="../ink/ink2028.xml"/><Relationship Id="rId61" Type="http://schemas.openxmlformats.org/officeDocument/2006/relationships/image" Target="../media/image272.png"/><Relationship Id="rId82" Type="http://schemas.openxmlformats.org/officeDocument/2006/relationships/customXml" Target="../ink/ink2014.xml"/><Relationship Id="rId19" Type="http://schemas.openxmlformats.org/officeDocument/2006/relationships/image" Target="../media/image251.png"/><Relationship Id="rId14" Type="http://schemas.openxmlformats.org/officeDocument/2006/relationships/customXml" Target="../ink/ink1980.xml"/><Relationship Id="rId30" Type="http://schemas.openxmlformats.org/officeDocument/2006/relationships/customXml" Target="../ink/ink1988.xml"/><Relationship Id="rId35" Type="http://schemas.openxmlformats.org/officeDocument/2006/relationships/image" Target="../media/image259.png"/><Relationship Id="rId56" Type="http://schemas.openxmlformats.org/officeDocument/2006/relationships/customXml" Target="../ink/ink2001.xml"/><Relationship Id="rId77" Type="http://schemas.openxmlformats.org/officeDocument/2006/relationships/image" Target="../media/image280.png"/><Relationship Id="rId100" Type="http://schemas.openxmlformats.org/officeDocument/2006/relationships/customXml" Target="../ink/ink2023.xml"/><Relationship Id="rId105" Type="http://schemas.openxmlformats.org/officeDocument/2006/relationships/image" Target="../media/image296.png"/><Relationship Id="rId51" Type="http://schemas.openxmlformats.org/officeDocument/2006/relationships/image" Target="../media/image267.png"/><Relationship Id="rId72" Type="http://schemas.openxmlformats.org/officeDocument/2006/relationships/customXml" Target="../ink/ink2009.xml"/><Relationship Id="rId93" Type="http://schemas.openxmlformats.org/officeDocument/2006/relationships/image" Target="../media/image290.png"/><Relationship Id="rId98" Type="http://schemas.openxmlformats.org/officeDocument/2006/relationships/customXml" Target="../ink/ink2022.xml"/><Relationship Id="rId3" Type="http://schemas.openxmlformats.org/officeDocument/2006/relationships/image" Target="NULL"/><Relationship Id="rId25" Type="http://schemas.openxmlformats.org/officeDocument/2006/relationships/image" Target="../media/image254.png"/><Relationship Id="rId46" Type="http://schemas.openxmlformats.org/officeDocument/2006/relationships/customXml" Target="../ink/ink1996.xml"/><Relationship Id="rId67" Type="http://schemas.openxmlformats.org/officeDocument/2006/relationships/image" Target="../media/image275.png"/><Relationship Id="rId20" Type="http://schemas.openxmlformats.org/officeDocument/2006/relationships/customXml" Target="../ink/ink1983.xml"/><Relationship Id="rId41" Type="http://schemas.openxmlformats.org/officeDocument/2006/relationships/image" Target="../media/image262.png"/><Relationship Id="rId62" Type="http://schemas.openxmlformats.org/officeDocument/2006/relationships/customXml" Target="../ink/ink2004.xml"/><Relationship Id="rId83" Type="http://schemas.openxmlformats.org/officeDocument/2006/relationships/image" Target="../media/image283.png"/><Relationship Id="rId88" Type="http://schemas.openxmlformats.org/officeDocument/2006/relationships/customXml" Target="../ink/ink2017.xml"/><Relationship Id="rId111" Type="http://schemas.openxmlformats.org/officeDocument/2006/relationships/image" Target="../media/image299.png"/></Relationships>
</file>

<file path=ppt/slides/_rels/slide5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040.xml"/><Relationship Id="rId117" Type="http://schemas.openxmlformats.org/officeDocument/2006/relationships/image" Target="../media/image304.png"/><Relationship Id="rId21" Type="http://schemas.openxmlformats.org/officeDocument/2006/relationships/image" Target="../media/image252.png"/><Relationship Id="rId42" Type="http://schemas.openxmlformats.org/officeDocument/2006/relationships/customXml" Target="../ink/ink2048.xml"/><Relationship Id="rId47" Type="http://schemas.openxmlformats.org/officeDocument/2006/relationships/image" Target="../media/image265.png"/><Relationship Id="rId63" Type="http://schemas.openxmlformats.org/officeDocument/2006/relationships/image" Target="../media/image273.png"/><Relationship Id="rId68" Type="http://schemas.openxmlformats.org/officeDocument/2006/relationships/customXml" Target="../ink/ink2061.xml"/><Relationship Id="rId84" Type="http://schemas.openxmlformats.org/officeDocument/2006/relationships/customXml" Target="../ink/ink2069.xml"/><Relationship Id="rId89" Type="http://schemas.openxmlformats.org/officeDocument/2006/relationships/image" Target="../media/image288.png"/><Relationship Id="rId112" Type="http://schemas.openxmlformats.org/officeDocument/2006/relationships/customXml" Target="../ink/ink2083.xml"/><Relationship Id="rId16" Type="http://schemas.openxmlformats.org/officeDocument/2006/relationships/customXml" Target="../ink/ink2035.xml"/><Relationship Id="rId107" Type="http://schemas.openxmlformats.org/officeDocument/2006/relationships/image" Target="../media/image297.png"/><Relationship Id="rId11" Type="http://schemas.openxmlformats.org/officeDocument/2006/relationships/image" Target="../media/image247.png"/><Relationship Id="rId32" Type="http://schemas.openxmlformats.org/officeDocument/2006/relationships/customXml" Target="../ink/ink2043.xml"/><Relationship Id="rId37" Type="http://schemas.openxmlformats.org/officeDocument/2006/relationships/image" Target="../media/image260.png"/><Relationship Id="rId53" Type="http://schemas.openxmlformats.org/officeDocument/2006/relationships/image" Target="../media/image268.png"/><Relationship Id="rId58" Type="http://schemas.openxmlformats.org/officeDocument/2006/relationships/customXml" Target="../ink/ink2056.xml"/><Relationship Id="rId74" Type="http://schemas.openxmlformats.org/officeDocument/2006/relationships/customXml" Target="../ink/ink2064.xml"/><Relationship Id="rId79" Type="http://schemas.openxmlformats.org/officeDocument/2006/relationships/image" Target="../media/image281.png"/><Relationship Id="rId102" Type="http://schemas.openxmlformats.org/officeDocument/2006/relationships/customXml" Target="../ink/ink2078.xml"/><Relationship Id="rId123" Type="http://schemas.openxmlformats.org/officeDocument/2006/relationships/image" Target="../media/image307.png"/><Relationship Id="rId5" Type="http://schemas.openxmlformats.org/officeDocument/2006/relationships/image" Target="NULL"/><Relationship Id="rId90" Type="http://schemas.openxmlformats.org/officeDocument/2006/relationships/customXml" Target="../ink/ink2072.xml"/><Relationship Id="rId95" Type="http://schemas.openxmlformats.org/officeDocument/2006/relationships/image" Target="../media/image291.png"/><Relationship Id="rId22" Type="http://schemas.openxmlformats.org/officeDocument/2006/relationships/customXml" Target="../ink/ink2038.xml"/><Relationship Id="rId27" Type="http://schemas.openxmlformats.org/officeDocument/2006/relationships/image" Target="../media/image255.png"/><Relationship Id="rId43" Type="http://schemas.openxmlformats.org/officeDocument/2006/relationships/image" Target="../media/image263.png"/><Relationship Id="rId48" Type="http://schemas.openxmlformats.org/officeDocument/2006/relationships/customXml" Target="../ink/ink2051.xml"/><Relationship Id="rId64" Type="http://schemas.openxmlformats.org/officeDocument/2006/relationships/customXml" Target="../ink/ink2059.xml"/><Relationship Id="rId69" Type="http://schemas.openxmlformats.org/officeDocument/2006/relationships/image" Target="../media/image276.png"/><Relationship Id="rId113" Type="http://schemas.openxmlformats.org/officeDocument/2006/relationships/image" Target="../media/image302.png"/><Relationship Id="rId118" Type="http://schemas.openxmlformats.org/officeDocument/2006/relationships/customXml" Target="../ink/ink2086.xml"/><Relationship Id="rId80" Type="http://schemas.openxmlformats.org/officeDocument/2006/relationships/customXml" Target="../ink/ink2067.xml"/><Relationship Id="rId85" Type="http://schemas.openxmlformats.org/officeDocument/2006/relationships/image" Target="../media/image284.png"/><Relationship Id="rId12" Type="http://schemas.openxmlformats.org/officeDocument/2006/relationships/customXml" Target="../ink/ink2033.xml"/><Relationship Id="rId17" Type="http://schemas.openxmlformats.org/officeDocument/2006/relationships/image" Target="../media/image250.png"/><Relationship Id="rId33" Type="http://schemas.openxmlformats.org/officeDocument/2006/relationships/image" Target="../media/image258.png"/><Relationship Id="rId38" Type="http://schemas.openxmlformats.org/officeDocument/2006/relationships/customXml" Target="../ink/ink2046.xml"/><Relationship Id="rId59" Type="http://schemas.openxmlformats.org/officeDocument/2006/relationships/image" Target="../media/image271.png"/><Relationship Id="rId103" Type="http://schemas.openxmlformats.org/officeDocument/2006/relationships/image" Target="../media/image295.png"/><Relationship Id="rId108" Type="http://schemas.openxmlformats.org/officeDocument/2006/relationships/customXml" Target="../ink/ink2081.xml"/><Relationship Id="rId124" Type="http://schemas.openxmlformats.org/officeDocument/2006/relationships/customXml" Target="../ink/ink2089.xml"/><Relationship Id="rId54" Type="http://schemas.openxmlformats.org/officeDocument/2006/relationships/customXml" Target="../ink/ink2054.xml"/><Relationship Id="rId70" Type="http://schemas.openxmlformats.org/officeDocument/2006/relationships/customXml" Target="../ink/ink2062.xml"/><Relationship Id="rId75" Type="http://schemas.openxmlformats.org/officeDocument/2006/relationships/image" Target="../media/image279.png"/><Relationship Id="rId91" Type="http://schemas.openxmlformats.org/officeDocument/2006/relationships/image" Target="../media/image289.png"/><Relationship Id="rId96" Type="http://schemas.openxmlformats.org/officeDocument/2006/relationships/customXml" Target="../ink/ink207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31.xml"/><Relationship Id="rId23" Type="http://schemas.openxmlformats.org/officeDocument/2006/relationships/image" Target="../media/image253.png"/><Relationship Id="rId28" Type="http://schemas.openxmlformats.org/officeDocument/2006/relationships/customXml" Target="../ink/ink2041.xml"/><Relationship Id="rId49" Type="http://schemas.openxmlformats.org/officeDocument/2006/relationships/image" Target="../media/image266.png"/><Relationship Id="rId114" Type="http://schemas.openxmlformats.org/officeDocument/2006/relationships/customXml" Target="../ink/ink2084.xml"/><Relationship Id="rId119" Type="http://schemas.openxmlformats.org/officeDocument/2006/relationships/image" Target="../media/image305.png"/><Relationship Id="rId44" Type="http://schemas.openxmlformats.org/officeDocument/2006/relationships/customXml" Target="../ink/ink2049.xml"/><Relationship Id="rId60" Type="http://schemas.openxmlformats.org/officeDocument/2006/relationships/customXml" Target="../ink/ink2057.xml"/><Relationship Id="rId65" Type="http://schemas.openxmlformats.org/officeDocument/2006/relationships/image" Target="../media/image274.png"/><Relationship Id="rId81" Type="http://schemas.openxmlformats.org/officeDocument/2006/relationships/image" Target="../media/image282.png"/><Relationship Id="rId86" Type="http://schemas.openxmlformats.org/officeDocument/2006/relationships/customXml" Target="../ink/ink2070.xml"/><Relationship Id="rId4" Type="http://schemas.openxmlformats.org/officeDocument/2006/relationships/customXml" Target="../ink/ink2030.xml"/><Relationship Id="rId9" Type="http://schemas.openxmlformats.org/officeDocument/2006/relationships/image" Target="NULL"/><Relationship Id="rId13" Type="http://schemas.openxmlformats.org/officeDocument/2006/relationships/image" Target="../media/image248.png"/><Relationship Id="rId18" Type="http://schemas.openxmlformats.org/officeDocument/2006/relationships/customXml" Target="../ink/ink2036.xml"/><Relationship Id="rId39" Type="http://schemas.openxmlformats.org/officeDocument/2006/relationships/image" Target="../media/image261.png"/><Relationship Id="rId109" Type="http://schemas.openxmlformats.org/officeDocument/2006/relationships/image" Target="../media/image300.png"/><Relationship Id="rId34" Type="http://schemas.openxmlformats.org/officeDocument/2006/relationships/customXml" Target="../ink/ink2044.xml"/><Relationship Id="rId50" Type="http://schemas.openxmlformats.org/officeDocument/2006/relationships/customXml" Target="../ink/ink2052.xml"/><Relationship Id="rId55" Type="http://schemas.openxmlformats.org/officeDocument/2006/relationships/image" Target="../media/image269.png"/><Relationship Id="rId76" Type="http://schemas.openxmlformats.org/officeDocument/2006/relationships/customXml" Target="../ink/ink2065.xml"/><Relationship Id="rId97" Type="http://schemas.openxmlformats.org/officeDocument/2006/relationships/image" Target="../media/image292.png"/><Relationship Id="rId104" Type="http://schemas.openxmlformats.org/officeDocument/2006/relationships/customXml" Target="../ink/ink2079.xml"/><Relationship Id="rId120" Type="http://schemas.openxmlformats.org/officeDocument/2006/relationships/customXml" Target="../ink/ink2087.xml"/><Relationship Id="rId125" Type="http://schemas.openxmlformats.org/officeDocument/2006/relationships/image" Target="../media/image308.png"/><Relationship Id="rId71" Type="http://schemas.openxmlformats.org/officeDocument/2006/relationships/image" Target="../media/image277.png"/><Relationship Id="rId92" Type="http://schemas.openxmlformats.org/officeDocument/2006/relationships/customXml" Target="../ink/ink2073.xml"/><Relationship Id="rId2" Type="http://schemas.openxmlformats.org/officeDocument/2006/relationships/customXml" Target="../ink/ink2029.xml"/><Relationship Id="rId29" Type="http://schemas.openxmlformats.org/officeDocument/2006/relationships/image" Target="../media/image256.png"/><Relationship Id="rId24" Type="http://schemas.openxmlformats.org/officeDocument/2006/relationships/customXml" Target="../ink/ink2039.xml"/><Relationship Id="rId40" Type="http://schemas.openxmlformats.org/officeDocument/2006/relationships/customXml" Target="../ink/ink2047.xml"/><Relationship Id="rId45" Type="http://schemas.openxmlformats.org/officeDocument/2006/relationships/image" Target="../media/image264.png"/><Relationship Id="rId66" Type="http://schemas.openxmlformats.org/officeDocument/2006/relationships/customXml" Target="../ink/ink2060.xml"/><Relationship Id="rId87" Type="http://schemas.openxmlformats.org/officeDocument/2006/relationships/image" Target="../media/image285.png"/><Relationship Id="rId110" Type="http://schemas.openxmlformats.org/officeDocument/2006/relationships/customXml" Target="../ink/ink2082.xml"/><Relationship Id="rId115" Type="http://schemas.openxmlformats.org/officeDocument/2006/relationships/image" Target="../media/image303.png"/><Relationship Id="rId61" Type="http://schemas.openxmlformats.org/officeDocument/2006/relationships/image" Target="../media/image272.png"/><Relationship Id="rId82" Type="http://schemas.openxmlformats.org/officeDocument/2006/relationships/customXml" Target="../ink/ink2068.xml"/><Relationship Id="rId19" Type="http://schemas.openxmlformats.org/officeDocument/2006/relationships/image" Target="../media/image251.png"/><Relationship Id="rId14" Type="http://schemas.openxmlformats.org/officeDocument/2006/relationships/customXml" Target="../ink/ink2034.xml"/><Relationship Id="rId30" Type="http://schemas.openxmlformats.org/officeDocument/2006/relationships/customXml" Target="../ink/ink2042.xml"/><Relationship Id="rId35" Type="http://schemas.openxmlformats.org/officeDocument/2006/relationships/image" Target="../media/image259.png"/><Relationship Id="rId56" Type="http://schemas.openxmlformats.org/officeDocument/2006/relationships/customXml" Target="../ink/ink2055.xml"/><Relationship Id="rId77" Type="http://schemas.openxmlformats.org/officeDocument/2006/relationships/image" Target="../media/image280.png"/><Relationship Id="rId100" Type="http://schemas.openxmlformats.org/officeDocument/2006/relationships/customXml" Target="../ink/ink2077.xml"/><Relationship Id="rId105" Type="http://schemas.openxmlformats.org/officeDocument/2006/relationships/image" Target="../media/image296.png"/><Relationship Id="rId51" Type="http://schemas.openxmlformats.org/officeDocument/2006/relationships/image" Target="../media/image267.png"/><Relationship Id="rId72" Type="http://schemas.openxmlformats.org/officeDocument/2006/relationships/customXml" Target="../ink/ink2063.xml"/><Relationship Id="rId93" Type="http://schemas.openxmlformats.org/officeDocument/2006/relationships/image" Target="../media/image290.png"/><Relationship Id="rId98" Type="http://schemas.openxmlformats.org/officeDocument/2006/relationships/customXml" Target="../ink/ink2076.xml"/><Relationship Id="rId121" Type="http://schemas.openxmlformats.org/officeDocument/2006/relationships/image" Target="../media/image306.png"/><Relationship Id="rId3" Type="http://schemas.openxmlformats.org/officeDocument/2006/relationships/image" Target="NULL"/><Relationship Id="rId25" Type="http://schemas.openxmlformats.org/officeDocument/2006/relationships/image" Target="../media/image254.png"/><Relationship Id="rId46" Type="http://schemas.openxmlformats.org/officeDocument/2006/relationships/customXml" Target="../ink/ink2050.xml"/><Relationship Id="rId67" Type="http://schemas.openxmlformats.org/officeDocument/2006/relationships/image" Target="../media/image275.png"/><Relationship Id="rId116" Type="http://schemas.openxmlformats.org/officeDocument/2006/relationships/customXml" Target="../ink/ink2085.xml"/><Relationship Id="rId20" Type="http://schemas.openxmlformats.org/officeDocument/2006/relationships/customXml" Target="../ink/ink2037.xml"/><Relationship Id="rId41" Type="http://schemas.openxmlformats.org/officeDocument/2006/relationships/image" Target="../media/image262.png"/><Relationship Id="rId62" Type="http://schemas.openxmlformats.org/officeDocument/2006/relationships/customXml" Target="../ink/ink2058.xml"/><Relationship Id="rId83" Type="http://schemas.openxmlformats.org/officeDocument/2006/relationships/image" Target="../media/image283.png"/><Relationship Id="rId88" Type="http://schemas.openxmlformats.org/officeDocument/2006/relationships/customXml" Target="../ink/ink2071.xml"/><Relationship Id="rId111" Type="http://schemas.openxmlformats.org/officeDocument/2006/relationships/image" Target="../media/image301.png"/><Relationship Id="rId15" Type="http://schemas.openxmlformats.org/officeDocument/2006/relationships/image" Target="../media/image249.png"/><Relationship Id="rId36" Type="http://schemas.openxmlformats.org/officeDocument/2006/relationships/customXml" Target="../ink/ink2045.xml"/><Relationship Id="rId57" Type="http://schemas.openxmlformats.org/officeDocument/2006/relationships/image" Target="../media/image270.png"/><Relationship Id="rId106" Type="http://schemas.openxmlformats.org/officeDocument/2006/relationships/customXml" Target="../ink/ink2080.xml"/><Relationship Id="rId10" Type="http://schemas.openxmlformats.org/officeDocument/2006/relationships/customXml" Target="../ink/ink2032.xml"/><Relationship Id="rId31" Type="http://schemas.openxmlformats.org/officeDocument/2006/relationships/image" Target="../media/image257.png"/><Relationship Id="rId52" Type="http://schemas.openxmlformats.org/officeDocument/2006/relationships/customXml" Target="../ink/ink2053.xml"/><Relationship Id="rId73" Type="http://schemas.openxmlformats.org/officeDocument/2006/relationships/image" Target="../media/image278.png"/><Relationship Id="rId78" Type="http://schemas.openxmlformats.org/officeDocument/2006/relationships/customXml" Target="../ink/ink2066.xml"/><Relationship Id="rId94" Type="http://schemas.openxmlformats.org/officeDocument/2006/relationships/customXml" Target="../ink/ink2074.xml"/><Relationship Id="rId99" Type="http://schemas.openxmlformats.org/officeDocument/2006/relationships/image" Target="../media/image293.png"/><Relationship Id="rId101" Type="http://schemas.openxmlformats.org/officeDocument/2006/relationships/image" Target="../media/image294.png"/><Relationship Id="rId122" Type="http://schemas.openxmlformats.org/officeDocument/2006/relationships/customXml" Target="../ink/ink2088.xml"/></Relationships>
</file>

<file path=ppt/slides/_rels/slide5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101.xml"/><Relationship Id="rId117" Type="http://schemas.openxmlformats.org/officeDocument/2006/relationships/image" Target="../media/image304.png"/><Relationship Id="rId21" Type="http://schemas.openxmlformats.org/officeDocument/2006/relationships/image" Target="../media/image252.png"/><Relationship Id="rId42" Type="http://schemas.openxmlformats.org/officeDocument/2006/relationships/customXml" Target="../ink/ink2109.xml"/><Relationship Id="rId47" Type="http://schemas.openxmlformats.org/officeDocument/2006/relationships/image" Target="../media/image265.png"/><Relationship Id="rId63" Type="http://schemas.openxmlformats.org/officeDocument/2006/relationships/image" Target="../media/image273.png"/><Relationship Id="rId68" Type="http://schemas.openxmlformats.org/officeDocument/2006/relationships/customXml" Target="../ink/ink2122.xml"/><Relationship Id="rId84" Type="http://schemas.openxmlformats.org/officeDocument/2006/relationships/customXml" Target="../ink/ink2130.xml"/><Relationship Id="rId89" Type="http://schemas.openxmlformats.org/officeDocument/2006/relationships/image" Target="../media/image288.png"/><Relationship Id="rId112" Type="http://schemas.openxmlformats.org/officeDocument/2006/relationships/customXml" Target="../ink/ink2144.xml"/><Relationship Id="rId16" Type="http://schemas.openxmlformats.org/officeDocument/2006/relationships/customXml" Target="../ink/ink2096.xml"/><Relationship Id="rId107" Type="http://schemas.openxmlformats.org/officeDocument/2006/relationships/image" Target="../media/image297.png"/><Relationship Id="rId11" Type="http://schemas.openxmlformats.org/officeDocument/2006/relationships/image" Target="../media/image247.png"/><Relationship Id="rId32" Type="http://schemas.openxmlformats.org/officeDocument/2006/relationships/customXml" Target="../ink/ink2104.xml"/><Relationship Id="rId37" Type="http://schemas.openxmlformats.org/officeDocument/2006/relationships/image" Target="../media/image260.png"/><Relationship Id="rId53" Type="http://schemas.openxmlformats.org/officeDocument/2006/relationships/image" Target="../media/image268.png"/><Relationship Id="rId58" Type="http://schemas.openxmlformats.org/officeDocument/2006/relationships/customXml" Target="../ink/ink2117.xml"/><Relationship Id="rId74" Type="http://schemas.openxmlformats.org/officeDocument/2006/relationships/customXml" Target="../ink/ink2125.xml"/><Relationship Id="rId79" Type="http://schemas.openxmlformats.org/officeDocument/2006/relationships/image" Target="../media/image281.png"/><Relationship Id="rId102" Type="http://schemas.openxmlformats.org/officeDocument/2006/relationships/customXml" Target="../ink/ink2139.xml"/><Relationship Id="rId123" Type="http://schemas.openxmlformats.org/officeDocument/2006/relationships/image" Target="../media/image307.png"/><Relationship Id="rId5" Type="http://schemas.openxmlformats.org/officeDocument/2006/relationships/image" Target="NULL"/><Relationship Id="rId90" Type="http://schemas.openxmlformats.org/officeDocument/2006/relationships/customXml" Target="../ink/ink2133.xml"/><Relationship Id="rId95" Type="http://schemas.openxmlformats.org/officeDocument/2006/relationships/image" Target="../media/image291.png"/><Relationship Id="rId22" Type="http://schemas.openxmlformats.org/officeDocument/2006/relationships/customXml" Target="../ink/ink2099.xml"/><Relationship Id="rId27" Type="http://schemas.openxmlformats.org/officeDocument/2006/relationships/image" Target="../media/image255.png"/><Relationship Id="rId43" Type="http://schemas.openxmlformats.org/officeDocument/2006/relationships/image" Target="../media/image263.png"/><Relationship Id="rId48" Type="http://schemas.openxmlformats.org/officeDocument/2006/relationships/customXml" Target="../ink/ink2112.xml"/><Relationship Id="rId64" Type="http://schemas.openxmlformats.org/officeDocument/2006/relationships/customXml" Target="../ink/ink2120.xml"/><Relationship Id="rId69" Type="http://schemas.openxmlformats.org/officeDocument/2006/relationships/image" Target="../media/image276.png"/><Relationship Id="rId113" Type="http://schemas.openxmlformats.org/officeDocument/2006/relationships/image" Target="../media/image302.png"/><Relationship Id="rId118" Type="http://schemas.openxmlformats.org/officeDocument/2006/relationships/customXml" Target="../ink/ink2147.xml"/><Relationship Id="rId80" Type="http://schemas.openxmlformats.org/officeDocument/2006/relationships/customXml" Target="../ink/ink2128.xml"/><Relationship Id="rId85" Type="http://schemas.openxmlformats.org/officeDocument/2006/relationships/image" Target="../media/image284.png"/><Relationship Id="rId12" Type="http://schemas.openxmlformats.org/officeDocument/2006/relationships/customXml" Target="../ink/ink2094.xml"/><Relationship Id="rId17" Type="http://schemas.openxmlformats.org/officeDocument/2006/relationships/image" Target="../media/image250.png"/><Relationship Id="rId33" Type="http://schemas.openxmlformats.org/officeDocument/2006/relationships/image" Target="../media/image258.png"/><Relationship Id="rId38" Type="http://schemas.openxmlformats.org/officeDocument/2006/relationships/customXml" Target="../ink/ink2107.xml"/><Relationship Id="rId59" Type="http://schemas.openxmlformats.org/officeDocument/2006/relationships/image" Target="../media/image271.png"/><Relationship Id="rId103" Type="http://schemas.openxmlformats.org/officeDocument/2006/relationships/image" Target="../media/image295.png"/><Relationship Id="rId108" Type="http://schemas.openxmlformats.org/officeDocument/2006/relationships/customXml" Target="../ink/ink2142.xml"/><Relationship Id="rId124" Type="http://schemas.openxmlformats.org/officeDocument/2006/relationships/customXml" Target="../ink/ink2150.xml"/><Relationship Id="rId54" Type="http://schemas.openxmlformats.org/officeDocument/2006/relationships/customXml" Target="../ink/ink2115.xml"/><Relationship Id="rId70" Type="http://schemas.openxmlformats.org/officeDocument/2006/relationships/customXml" Target="../ink/ink2123.xml"/><Relationship Id="rId75" Type="http://schemas.openxmlformats.org/officeDocument/2006/relationships/image" Target="../media/image279.png"/><Relationship Id="rId91" Type="http://schemas.openxmlformats.org/officeDocument/2006/relationships/image" Target="../media/image289.png"/><Relationship Id="rId96" Type="http://schemas.openxmlformats.org/officeDocument/2006/relationships/customXml" Target="../ink/ink213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92.xml"/><Relationship Id="rId23" Type="http://schemas.openxmlformats.org/officeDocument/2006/relationships/image" Target="../media/image253.png"/><Relationship Id="rId28" Type="http://schemas.openxmlformats.org/officeDocument/2006/relationships/customXml" Target="../ink/ink2102.xml"/><Relationship Id="rId49" Type="http://schemas.openxmlformats.org/officeDocument/2006/relationships/image" Target="../media/image266.png"/><Relationship Id="rId114" Type="http://schemas.openxmlformats.org/officeDocument/2006/relationships/customXml" Target="../ink/ink2145.xml"/><Relationship Id="rId119" Type="http://schemas.openxmlformats.org/officeDocument/2006/relationships/image" Target="../media/image305.png"/><Relationship Id="rId44" Type="http://schemas.openxmlformats.org/officeDocument/2006/relationships/customXml" Target="../ink/ink2110.xml"/><Relationship Id="rId60" Type="http://schemas.openxmlformats.org/officeDocument/2006/relationships/customXml" Target="../ink/ink2118.xml"/><Relationship Id="rId65" Type="http://schemas.openxmlformats.org/officeDocument/2006/relationships/image" Target="../media/image274.png"/><Relationship Id="rId81" Type="http://schemas.openxmlformats.org/officeDocument/2006/relationships/image" Target="../media/image282.png"/><Relationship Id="rId86" Type="http://schemas.openxmlformats.org/officeDocument/2006/relationships/customXml" Target="../ink/ink2131.xml"/><Relationship Id="rId4" Type="http://schemas.openxmlformats.org/officeDocument/2006/relationships/customXml" Target="../ink/ink2091.xml"/><Relationship Id="rId9" Type="http://schemas.openxmlformats.org/officeDocument/2006/relationships/image" Target="NULL"/><Relationship Id="rId13" Type="http://schemas.openxmlformats.org/officeDocument/2006/relationships/image" Target="../media/image248.png"/><Relationship Id="rId18" Type="http://schemas.openxmlformats.org/officeDocument/2006/relationships/customXml" Target="../ink/ink2097.xml"/><Relationship Id="rId39" Type="http://schemas.openxmlformats.org/officeDocument/2006/relationships/image" Target="../media/image261.png"/><Relationship Id="rId109" Type="http://schemas.openxmlformats.org/officeDocument/2006/relationships/image" Target="../media/image300.png"/><Relationship Id="rId34" Type="http://schemas.openxmlformats.org/officeDocument/2006/relationships/customXml" Target="../ink/ink2105.xml"/><Relationship Id="rId50" Type="http://schemas.openxmlformats.org/officeDocument/2006/relationships/customXml" Target="../ink/ink2113.xml"/><Relationship Id="rId55" Type="http://schemas.openxmlformats.org/officeDocument/2006/relationships/image" Target="../media/image269.png"/><Relationship Id="rId76" Type="http://schemas.openxmlformats.org/officeDocument/2006/relationships/customXml" Target="../ink/ink2126.xml"/><Relationship Id="rId97" Type="http://schemas.openxmlformats.org/officeDocument/2006/relationships/image" Target="../media/image292.png"/><Relationship Id="rId104" Type="http://schemas.openxmlformats.org/officeDocument/2006/relationships/customXml" Target="../ink/ink2140.xml"/><Relationship Id="rId120" Type="http://schemas.openxmlformats.org/officeDocument/2006/relationships/customXml" Target="../ink/ink2148.xml"/><Relationship Id="rId125" Type="http://schemas.openxmlformats.org/officeDocument/2006/relationships/image" Target="../media/image309.png"/><Relationship Id="rId71" Type="http://schemas.openxmlformats.org/officeDocument/2006/relationships/image" Target="../media/image277.png"/><Relationship Id="rId92" Type="http://schemas.openxmlformats.org/officeDocument/2006/relationships/customXml" Target="../ink/ink2134.xml"/><Relationship Id="rId2" Type="http://schemas.openxmlformats.org/officeDocument/2006/relationships/customXml" Target="../ink/ink2090.xml"/><Relationship Id="rId29" Type="http://schemas.openxmlformats.org/officeDocument/2006/relationships/image" Target="../media/image256.png"/><Relationship Id="rId24" Type="http://schemas.openxmlformats.org/officeDocument/2006/relationships/customXml" Target="../ink/ink2100.xml"/><Relationship Id="rId40" Type="http://schemas.openxmlformats.org/officeDocument/2006/relationships/customXml" Target="../ink/ink2108.xml"/><Relationship Id="rId45" Type="http://schemas.openxmlformats.org/officeDocument/2006/relationships/image" Target="../media/image264.png"/><Relationship Id="rId66" Type="http://schemas.openxmlformats.org/officeDocument/2006/relationships/customXml" Target="../ink/ink2121.xml"/><Relationship Id="rId87" Type="http://schemas.openxmlformats.org/officeDocument/2006/relationships/image" Target="../media/image285.png"/><Relationship Id="rId110" Type="http://schemas.openxmlformats.org/officeDocument/2006/relationships/customXml" Target="../ink/ink2143.xml"/><Relationship Id="rId115" Type="http://schemas.openxmlformats.org/officeDocument/2006/relationships/image" Target="../media/image303.png"/><Relationship Id="rId61" Type="http://schemas.openxmlformats.org/officeDocument/2006/relationships/image" Target="../media/image272.png"/><Relationship Id="rId82" Type="http://schemas.openxmlformats.org/officeDocument/2006/relationships/customXml" Target="../ink/ink2129.xml"/><Relationship Id="rId19" Type="http://schemas.openxmlformats.org/officeDocument/2006/relationships/image" Target="../media/image251.png"/><Relationship Id="rId14" Type="http://schemas.openxmlformats.org/officeDocument/2006/relationships/customXml" Target="../ink/ink2095.xml"/><Relationship Id="rId30" Type="http://schemas.openxmlformats.org/officeDocument/2006/relationships/customXml" Target="../ink/ink2103.xml"/><Relationship Id="rId35" Type="http://schemas.openxmlformats.org/officeDocument/2006/relationships/image" Target="../media/image259.png"/><Relationship Id="rId56" Type="http://schemas.openxmlformats.org/officeDocument/2006/relationships/customXml" Target="../ink/ink2116.xml"/><Relationship Id="rId77" Type="http://schemas.openxmlformats.org/officeDocument/2006/relationships/image" Target="../media/image280.png"/><Relationship Id="rId100" Type="http://schemas.openxmlformats.org/officeDocument/2006/relationships/customXml" Target="../ink/ink2138.xml"/><Relationship Id="rId105" Type="http://schemas.openxmlformats.org/officeDocument/2006/relationships/image" Target="../media/image296.png"/><Relationship Id="rId51" Type="http://schemas.openxmlformats.org/officeDocument/2006/relationships/image" Target="../media/image267.png"/><Relationship Id="rId72" Type="http://schemas.openxmlformats.org/officeDocument/2006/relationships/customXml" Target="../ink/ink2124.xml"/><Relationship Id="rId93" Type="http://schemas.openxmlformats.org/officeDocument/2006/relationships/image" Target="../media/image290.png"/><Relationship Id="rId98" Type="http://schemas.openxmlformats.org/officeDocument/2006/relationships/customXml" Target="../ink/ink2137.xml"/><Relationship Id="rId121" Type="http://schemas.openxmlformats.org/officeDocument/2006/relationships/image" Target="../media/image306.png"/><Relationship Id="rId3" Type="http://schemas.openxmlformats.org/officeDocument/2006/relationships/image" Target="NULL"/><Relationship Id="rId25" Type="http://schemas.openxmlformats.org/officeDocument/2006/relationships/image" Target="../media/image254.png"/><Relationship Id="rId46" Type="http://schemas.openxmlformats.org/officeDocument/2006/relationships/customXml" Target="../ink/ink2111.xml"/><Relationship Id="rId67" Type="http://schemas.openxmlformats.org/officeDocument/2006/relationships/image" Target="../media/image275.png"/><Relationship Id="rId116" Type="http://schemas.openxmlformats.org/officeDocument/2006/relationships/customXml" Target="../ink/ink2146.xml"/><Relationship Id="rId20" Type="http://schemas.openxmlformats.org/officeDocument/2006/relationships/customXml" Target="../ink/ink2098.xml"/><Relationship Id="rId41" Type="http://schemas.openxmlformats.org/officeDocument/2006/relationships/image" Target="../media/image262.png"/><Relationship Id="rId62" Type="http://schemas.openxmlformats.org/officeDocument/2006/relationships/customXml" Target="../ink/ink2119.xml"/><Relationship Id="rId83" Type="http://schemas.openxmlformats.org/officeDocument/2006/relationships/image" Target="../media/image283.png"/><Relationship Id="rId88" Type="http://schemas.openxmlformats.org/officeDocument/2006/relationships/customXml" Target="../ink/ink2132.xml"/><Relationship Id="rId111" Type="http://schemas.openxmlformats.org/officeDocument/2006/relationships/image" Target="../media/image301.png"/><Relationship Id="rId15" Type="http://schemas.openxmlformats.org/officeDocument/2006/relationships/image" Target="../media/image249.png"/><Relationship Id="rId36" Type="http://schemas.openxmlformats.org/officeDocument/2006/relationships/customXml" Target="../ink/ink2106.xml"/><Relationship Id="rId57" Type="http://schemas.openxmlformats.org/officeDocument/2006/relationships/image" Target="../media/image270.png"/><Relationship Id="rId106" Type="http://schemas.openxmlformats.org/officeDocument/2006/relationships/customXml" Target="../ink/ink2141.xml"/><Relationship Id="rId10" Type="http://schemas.openxmlformats.org/officeDocument/2006/relationships/customXml" Target="../ink/ink2093.xml"/><Relationship Id="rId31" Type="http://schemas.openxmlformats.org/officeDocument/2006/relationships/image" Target="../media/image257.png"/><Relationship Id="rId52" Type="http://schemas.openxmlformats.org/officeDocument/2006/relationships/customXml" Target="../ink/ink2114.xml"/><Relationship Id="rId73" Type="http://schemas.openxmlformats.org/officeDocument/2006/relationships/image" Target="../media/image278.png"/><Relationship Id="rId78" Type="http://schemas.openxmlformats.org/officeDocument/2006/relationships/customXml" Target="../ink/ink2127.xml"/><Relationship Id="rId94" Type="http://schemas.openxmlformats.org/officeDocument/2006/relationships/customXml" Target="../ink/ink2135.xml"/><Relationship Id="rId99" Type="http://schemas.openxmlformats.org/officeDocument/2006/relationships/image" Target="../media/image293.png"/><Relationship Id="rId101" Type="http://schemas.openxmlformats.org/officeDocument/2006/relationships/image" Target="../media/image294.png"/><Relationship Id="rId122" Type="http://schemas.openxmlformats.org/officeDocument/2006/relationships/customXml" Target="../ink/ink2149.xml"/></Relationships>
</file>

<file path=ppt/slides/_rels/slide5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04.png"/><Relationship Id="rId21" Type="http://schemas.openxmlformats.org/officeDocument/2006/relationships/image" Target="../media/image252.png"/><Relationship Id="rId42" Type="http://schemas.openxmlformats.org/officeDocument/2006/relationships/customXml" Target="../ink/ink2170.xml"/><Relationship Id="rId47" Type="http://schemas.openxmlformats.org/officeDocument/2006/relationships/image" Target="../media/image265.png"/><Relationship Id="rId63" Type="http://schemas.openxmlformats.org/officeDocument/2006/relationships/image" Target="../media/image273.png"/><Relationship Id="rId68" Type="http://schemas.openxmlformats.org/officeDocument/2006/relationships/customXml" Target="../ink/ink2183.xml"/><Relationship Id="rId84" Type="http://schemas.openxmlformats.org/officeDocument/2006/relationships/customXml" Target="../ink/ink2191.xml"/><Relationship Id="rId89" Type="http://schemas.openxmlformats.org/officeDocument/2006/relationships/image" Target="../media/image288.png"/><Relationship Id="rId112" Type="http://schemas.openxmlformats.org/officeDocument/2006/relationships/customXml" Target="../ink/ink2205.xml"/><Relationship Id="rId133" Type="http://schemas.openxmlformats.org/officeDocument/2006/relationships/image" Target="../media/image313.png"/><Relationship Id="rId16" Type="http://schemas.openxmlformats.org/officeDocument/2006/relationships/customXml" Target="../ink/ink2157.xml"/><Relationship Id="rId107" Type="http://schemas.openxmlformats.org/officeDocument/2006/relationships/image" Target="../media/image297.png"/><Relationship Id="rId11" Type="http://schemas.openxmlformats.org/officeDocument/2006/relationships/image" Target="../media/image247.png"/><Relationship Id="rId32" Type="http://schemas.openxmlformats.org/officeDocument/2006/relationships/customXml" Target="../ink/ink2165.xml"/><Relationship Id="rId37" Type="http://schemas.openxmlformats.org/officeDocument/2006/relationships/image" Target="../media/image260.png"/><Relationship Id="rId53" Type="http://schemas.openxmlformats.org/officeDocument/2006/relationships/image" Target="../media/image268.png"/><Relationship Id="rId58" Type="http://schemas.openxmlformats.org/officeDocument/2006/relationships/customXml" Target="../ink/ink2178.xml"/><Relationship Id="rId74" Type="http://schemas.openxmlformats.org/officeDocument/2006/relationships/customXml" Target="../ink/ink2186.xml"/><Relationship Id="rId79" Type="http://schemas.openxmlformats.org/officeDocument/2006/relationships/image" Target="../media/image281.png"/><Relationship Id="rId102" Type="http://schemas.openxmlformats.org/officeDocument/2006/relationships/customXml" Target="../ink/ink2200.xml"/><Relationship Id="rId123" Type="http://schemas.openxmlformats.org/officeDocument/2006/relationships/image" Target="../media/image307.png"/><Relationship Id="rId128" Type="http://schemas.openxmlformats.org/officeDocument/2006/relationships/customXml" Target="../ink/ink2213.xml"/><Relationship Id="rId5" Type="http://schemas.openxmlformats.org/officeDocument/2006/relationships/image" Target="NULL"/><Relationship Id="rId90" Type="http://schemas.openxmlformats.org/officeDocument/2006/relationships/customXml" Target="../ink/ink2194.xml"/><Relationship Id="rId95" Type="http://schemas.openxmlformats.org/officeDocument/2006/relationships/image" Target="../media/image291.png"/><Relationship Id="rId22" Type="http://schemas.openxmlformats.org/officeDocument/2006/relationships/customXml" Target="../ink/ink2160.xml"/><Relationship Id="rId27" Type="http://schemas.openxmlformats.org/officeDocument/2006/relationships/image" Target="../media/image255.png"/><Relationship Id="rId43" Type="http://schemas.openxmlformats.org/officeDocument/2006/relationships/image" Target="../media/image263.png"/><Relationship Id="rId48" Type="http://schemas.openxmlformats.org/officeDocument/2006/relationships/customXml" Target="../ink/ink2173.xml"/><Relationship Id="rId64" Type="http://schemas.openxmlformats.org/officeDocument/2006/relationships/customXml" Target="../ink/ink2181.xml"/><Relationship Id="rId69" Type="http://schemas.openxmlformats.org/officeDocument/2006/relationships/image" Target="../media/image276.png"/><Relationship Id="rId113" Type="http://schemas.openxmlformats.org/officeDocument/2006/relationships/image" Target="../media/image302.png"/><Relationship Id="rId118" Type="http://schemas.openxmlformats.org/officeDocument/2006/relationships/customXml" Target="../ink/ink2208.xml"/><Relationship Id="rId80" Type="http://schemas.openxmlformats.org/officeDocument/2006/relationships/customXml" Target="../ink/ink2189.xml"/><Relationship Id="rId85" Type="http://schemas.openxmlformats.org/officeDocument/2006/relationships/image" Target="../media/image284.png"/><Relationship Id="rId12" Type="http://schemas.openxmlformats.org/officeDocument/2006/relationships/customXml" Target="../ink/ink2155.xml"/><Relationship Id="rId17" Type="http://schemas.openxmlformats.org/officeDocument/2006/relationships/image" Target="../media/image250.png"/><Relationship Id="rId33" Type="http://schemas.openxmlformats.org/officeDocument/2006/relationships/image" Target="../media/image258.png"/><Relationship Id="rId38" Type="http://schemas.openxmlformats.org/officeDocument/2006/relationships/customXml" Target="../ink/ink2168.xml"/><Relationship Id="rId59" Type="http://schemas.openxmlformats.org/officeDocument/2006/relationships/image" Target="../media/image271.png"/><Relationship Id="rId103" Type="http://schemas.openxmlformats.org/officeDocument/2006/relationships/image" Target="../media/image295.png"/><Relationship Id="rId108" Type="http://schemas.openxmlformats.org/officeDocument/2006/relationships/customXml" Target="../ink/ink2203.xml"/><Relationship Id="rId124" Type="http://schemas.openxmlformats.org/officeDocument/2006/relationships/customXml" Target="../ink/ink2211.xml"/><Relationship Id="rId129" Type="http://schemas.openxmlformats.org/officeDocument/2006/relationships/image" Target="../media/image311.png"/><Relationship Id="rId54" Type="http://schemas.openxmlformats.org/officeDocument/2006/relationships/customXml" Target="../ink/ink2176.xml"/><Relationship Id="rId70" Type="http://schemas.openxmlformats.org/officeDocument/2006/relationships/customXml" Target="../ink/ink2184.xml"/><Relationship Id="rId75" Type="http://schemas.openxmlformats.org/officeDocument/2006/relationships/image" Target="../media/image279.png"/><Relationship Id="rId91" Type="http://schemas.openxmlformats.org/officeDocument/2006/relationships/image" Target="../media/image289.png"/><Relationship Id="rId96" Type="http://schemas.openxmlformats.org/officeDocument/2006/relationships/customXml" Target="../ink/ink219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53.xml"/><Relationship Id="rId23" Type="http://schemas.openxmlformats.org/officeDocument/2006/relationships/image" Target="../media/image253.png"/><Relationship Id="rId28" Type="http://schemas.openxmlformats.org/officeDocument/2006/relationships/customXml" Target="../ink/ink2163.xml"/><Relationship Id="rId49" Type="http://schemas.openxmlformats.org/officeDocument/2006/relationships/image" Target="../media/image266.png"/><Relationship Id="rId114" Type="http://schemas.openxmlformats.org/officeDocument/2006/relationships/customXml" Target="../ink/ink2206.xml"/><Relationship Id="rId119" Type="http://schemas.openxmlformats.org/officeDocument/2006/relationships/image" Target="../media/image305.png"/><Relationship Id="rId44" Type="http://schemas.openxmlformats.org/officeDocument/2006/relationships/customXml" Target="../ink/ink2171.xml"/><Relationship Id="rId60" Type="http://schemas.openxmlformats.org/officeDocument/2006/relationships/customXml" Target="../ink/ink2179.xml"/><Relationship Id="rId65" Type="http://schemas.openxmlformats.org/officeDocument/2006/relationships/image" Target="../media/image274.png"/><Relationship Id="rId81" Type="http://schemas.openxmlformats.org/officeDocument/2006/relationships/image" Target="../media/image282.png"/><Relationship Id="rId86" Type="http://schemas.openxmlformats.org/officeDocument/2006/relationships/customXml" Target="../ink/ink2192.xml"/><Relationship Id="rId130" Type="http://schemas.openxmlformats.org/officeDocument/2006/relationships/customXml" Target="../ink/ink2214.xml"/><Relationship Id="rId13" Type="http://schemas.openxmlformats.org/officeDocument/2006/relationships/image" Target="../media/image248.png"/><Relationship Id="rId18" Type="http://schemas.openxmlformats.org/officeDocument/2006/relationships/customXml" Target="../ink/ink2158.xml"/><Relationship Id="rId39" Type="http://schemas.openxmlformats.org/officeDocument/2006/relationships/image" Target="../media/image261.png"/><Relationship Id="rId109" Type="http://schemas.openxmlformats.org/officeDocument/2006/relationships/image" Target="../media/image300.png"/><Relationship Id="rId34" Type="http://schemas.openxmlformats.org/officeDocument/2006/relationships/customXml" Target="../ink/ink2166.xml"/><Relationship Id="rId50" Type="http://schemas.openxmlformats.org/officeDocument/2006/relationships/customXml" Target="../ink/ink2174.xml"/><Relationship Id="rId55" Type="http://schemas.openxmlformats.org/officeDocument/2006/relationships/image" Target="../media/image269.png"/><Relationship Id="rId76" Type="http://schemas.openxmlformats.org/officeDocument/2006/relationships/customXml" Target="../ink/ink2187.xml"/><Relationship Id="rId97" Type="http://schemas.openxmlformats.org/officeDocument/2006/relationships/image" Target="../media/image292.png"/><Relationship Id="rId104" Type="http://schemas.openxmlformats.org/officeDocument/2006/relationships/customXml" Target="../ink/ink2201.xml"/><Relationship Id="rId120" Type="http://schemas.openxmlformats.org/officeDocument/2006/relationships/customXml" Target="../ink/ink2209.xml"/><Relationship Id="rId125" Type="http://schemas.openxmlformats.org/officeDocument/2006/relationships/image" Target="../media/image309.png"/><Relationship Id="rId71" Type="http://schemas.openxmlformats.org/officeDocument/2006/relationships/image" Target="../media/image277.png"/><Relationship Id="rId92" Type="http://schemas.openxmlformats.org/officeDocument/2006/relationships/customXml" Target="../ink/ink2195.xml"/><Relationship Id="rId2" Type="http://schemas.openxmlformats.org/officeDocument/2006/relationships/customXml" Target="../ink/ink2151.xml"/><Relationship Id="rId29" Type="http://schemas.openxmlformats.org/officeDocument/2006/relationships/image" Target="../media/image256.png"/><Relationship Id="rId24" Type="http://schemas.openxmlformats.org/officeDocument/2006/relationships/customXml" Target="../ink/ink2161.xml"/><Relationship Id="rId40" Type="http://schemas.openxmlformats.org/officeDocument/2006/relationships/customXml" Target="../ink/ink2169.xml"/><Relationship Id="rId45" Type="http://schemas.openxmlformats.org/officeDocument/2006/relationships/image" Target="../media/image264.png"/><Relationship Id="rId66" Type="http://schemas.openxmlformats.org/officeDocument/2006/relationships/customXml" Target="../ink/ink2182.xml"/><Relationship Id="rId87" Type="http://schemas.openxmlformats.org/officeDocument/2006/relationships/image" Target="../media/image285.png"/><Relationship Id="rId110" Type="http://schemas.openxmlformats.org/officeDocument/2006/relationships/customXml" Target="../ink/ink2204.xml"/><Relationship Id="rId115" Type="http://schemas.openxmlformats.org/officeDocument/2006/relationships/image" Target="../media/image303.png"/><Relationship Id="rId131" Type="http://schemas.openxmlformats.org/officeDocument/2006/relationships/image" Target="../media/image312.png"/><Relationship Id="rId61" Type="http://schemas.openxmlformats.org/officeDocument/2006/relationships/image" Target="../media/image272.png"/><Relationship Id="rId82" Type="http://schemas.openxmlformats.org/officeDocument/2006/relationships/customXml" Target="../ink/ink2190.xml"/><Relationship Id="rId19" Type="http://schemas.openxmlformats.org/officeDocument/2006/relationships/image" Target="../media/image251.png"/><Relationship Id="rId14" Type="http://schemas.openxmlformats.org/officeDocument/2006/relationships/customXml" Target="../ink/ink2156.xml"/><Relationship Id="rId30" Type="http://schemas.openxmlformats.org/officeDocument/2006/relationships/customXml" Target="../ink/ink2164.xml"/><Relationship Id="rId35" Type="http://schemas.openxmlformats.org/officeDocument/2006/relationships/image" Target="../media/image259.png"/><Relationship Id="rId56" Type="http://schemas.openxmlformats.org/officeDocument/2006/relationships/customXml" Target="../ink/ink2177.xml"/><Relationship Id="rId77" Type="http://schemas.openxmlformats.org/officeDocument/2006/relationships/image" Target="../media/image280.png"/><Relationship Id="rId100" Type="http://schemas.openxmlformats.org/officeDocument/2006/relationships/customXml" Target="../ink/ink2199.xml"/><Relationship Id="rId105" Type="http://schemas.openxmlformats.org/officeDocument/2006/relationships/image" Target="../media/image296.png"/><Relationship Id="rId126" Type="http://schemas.openxmlformats.org/officeDocument/2006/relationships/customXml" Target="../ink/ink2212.xml"/><Relationship Id="rId51" Type="http://schemas.openxmlformats.org/officeDocument/2006/relationships/image" Target="../media/image267.png"/><Relationship Id="rId72" Type="http://schemas.openxmlformats.org/officeDocument/2006/relationships/customXml" Target="../ink/ink2185.xml"/><Relationship Id="rId93" Type="http://schemas.openxmlformats.org/officeDocument/2006/relationships/image" Target="../media/image290.png"/><Relationship Id="rId98" Type="http://schemas.openxmlformats.org/officeDocument/2006/relationships/customXml" Target="../ink/ink2198.xml"/><Relationship Id="rId121" Type="http://schemas.openxmlformats.org/officeDocument/2006/relationships/image" Target="../media/image306.png"/><Relationship Id="rId3" Type="http://schemas.openxmlformats.org/officeDocument/2006/relationships/image" Target="NULL"/><Relationship Id="rId25" Type="http://schemas.openxmlformats.org/officeDocument/2006/relationships/image" Target="../media/image254.png"/><Relationship Id="rId46" Type="http://schemas.openxmlformats.org/officeDocument/2006/relationships/customXml" Target="../ink/ink2172.xml"/><Relationship Id="rId67" Type="http://schemas.openxmlformats.org/officeDocument/2006/relationships/image" Target="../media/image275.png"/><Relationship Id="rId116" Type="http://schemas.openxmlformats.org/officeDocument/2006/relationships/customXml" Target="../ink/ink2207.xml"/><Relationship Id="rId20" Type="http://schemas.openxmlformats.org/officeDocument/2006/relationships/customXml" Target="../ink/ink2159.xml"/><Relationship Id="rId41" Type="http://schemas.openxmlformats.org/officeDocument/2006/relationships/image" Target="../media/image262.png"/><Relationship Id="rId62" Type="http://schemas.openxmlformats.org/officeDocument/2006/relationships/customXml" Target="../ink/ink2180.xml"/><Relationship Id="rId83" Type="http://schemas.openxmlformats.org/officeDocument/2006/relationships/image" Target="../media/image283.png"/><Relationship Id="rId88" Type="http://schemas.openxmlformats.org/officeDocument/2006/relationships/customXml" Target="../ink/ink2193.xml"/><Relationship Id="rId111" Type="http://schemas.openxmlformats.org/officeDocument/2006/relationships/image" Target="../media/image301.png"/><Relationship Id="rId132" Type="http://schemas.openxmlformats.org/officeDocument/2006/relationships/customXml" Target="../ink/ink2215.xml"/><Relationship Id="rId15" Type="http://schemas.openxmlformats.org/officeDocument/2006/relationships/image" Target="../media/image249.png"/><Relationship Id="rId36" Type="http://schemas.openxmlformats.org/officeDocument/2006/relationships/customXml" Target="../ink/ink2167.xml"/><Relationship Id="rId57" Type="http://schemas.openxmlformats.org/officeDocument/2006/relationships/image" Target="../media/image270.png"/><Relationship Id="rId106" Type="http://schemas.openxmlformats.org/officeDocument/2006/relationships/customXml" Target="../ink/ink2202.xml"/><Relationship Id="rId127" Type="http://schemas.openxmlformats.org/officeDocument/2006/relationships/image" Target="../media/image310.png"/><Relationship Id="rId10" Type="http://schemas.openxmlformats.org/officeDocument/2006/relationships/customXml" Target="../ink/ink2154.xml"/><Relationship Id="rId31" Type="http://schemas.openxmlformats.org/officeDocument/2006/relationships/image" Target="../media/image257.png"/><Relationship Id="rId52" Type="http://schemas.openxmlformats.org/officeDocument/2006/relationships/customXml" Target="../ink/ink2175.xml"/><Relationship Id="rId73" Type="http://schemas.openxmlformats.org/officeDocument/2006/relationships/image" Target="../media/image278.png"/><Relationship Id="rId78" Type="http://schemas.openxmlformats.org/officeDocument/2006/relationships/customXml" Target="../ink/ink2188.xml"/><Relationship Id="rId94" Type="http://schemas.openxmlformats.org/officeDocument/2006/relationships/customXml" Target="../ink/ink2196.xml"/><Relationship Id="rId99" Type="http://schemas.openxmlformats.org/officeDocument/2006/relationships/image" Target="../media/image293.png"/><Relationship Id="rId101" Type="http://schemas.openxmlformats.org/officeDocument/2006/relationships/image" Target="../media/image294.png"/><Relationship Id="rId122" Type="http://schemas.openxmlformats.org/officeDocument/2006/relationships/customXml" Target="../ink/ink2210.xml"/><Relationship Id="rId4" Type="http://schemas.openxmlformats.org/officeDocument/2006/relationships/customXml" Target="../ink/ink2152.xml"/><Relationship Id="rId9" Type="http://schemas.openxmlformats.org/officeDocument/2006/relationships/image" Target="NULL"/><Relationship Id="rId26" Type="http://schemas.openxmlformats.org/officeDocument/2006/relationships/customXml" Target="../ink/ink2162.xml"/></Relationships>
</file>

<file path=ppt/slides/_rels/slide5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04.png"/><Relationship Id="rId21" Type="http://schemas.openxmlformats.org/officeDocument/2006/relationships/image" Target="../media/image252.png"/><Relationship Id="rId42" Type="http://schemas.openxmlformats.org/officeDocument/2006/relationships/customXml" Target="../ink/ink2235.xml"/><Relationship Id="rId47" Type="http://schemas.openxmlformats.org/officeDocument/2006/relationships/image" Target="../media/image265.png"/><Relationship Id="rId63" Type="http://schemas.openxmlformats.org/officeDocument/2006/relationships/image" Target="../media/image273.png"/><Relationship Id="rId68" Type="http://schemas.openxmlformats.org/officeDocument/2006/relationships/customXml" Target="../ink/ink2248.xml"/><Relationship Id="rId84" Type="http://schemas.openxmlformats.org/officeDocument/2006/relationships/customXml" Target="../ink/ink2256.xml"/><Relationship Id="rId89" Type="http://schemas.openxmlformats.org/officeDocument/2006/relationships/image" Target="../media/image288.png"/><Relationship Id="rId112" Type="http://schemas.openxmlformats.org/officeDocument/2006/relationships/customXml" Target="../ink/ink2270.xml"/><Relationship Id="rId16" Type="http://schemas.openxmlformats.org/officeDocument/2006/relationships/customXml" Target="../ink/ink2222.xml"/><Relationship Id="rId107" Type="http://schemas.openxmlformats.org/officeDocument/2006/relationships/image" Target="../media/image297.png"/><Relationship Id="rId11" Type="http://schemas.openxmlformats.org/officeDocument/2006/relationships/image" Target="../media/image247.png"/><Relationship Id="rId32" Type="http://schemas.openxmlformats.org/officeDocument/2006/relationships/customXml" Target="../ink/ink2230.xml"/><Relationship Id="rId37" Type="http://schemas.openxmlformats.org/officeDocument/2006/relationships/image" Target="../media/image260.png"/><Relationship Id="rId53" Type="http://schemas.openxmlformats.org/officeDocument/2006/relationships/image" Target="../media/image268.png"/><Relationship Id="rId58" Type="http://schemas.openxmlformats.org/officeDocument/2006/relationships/customXml" Target="../ink/ink2243.xml"/><Relationship Id="rId74" Type="http://schemas.openxmlformats.org/officeDocument/2006/relationships/customXml" Target="../ink/ink2251.xml"/><Relationship Id="rId79" Type="http://schemas.openxmlformats.org/officeDocument/2006/relationships/image" Target="../media/image281.png"/><Relationship Id="rId102" Type="http://schemas.openxmlformats.org/officeDocument/2006/relationships/customXml" Target="../ink/ink2265.xml"/><Relationship Id="rId123" Type="http://schemas.openxmlformats.org/officeDocument/2006/relationships/image" Target="../media/image307.png"/><Relationship Id="rId128" Type="http://schemas.openxmlformats.org/officeDocument/2006/relationships/customXml" Target="../ink/ink2278.xml"/><Relationship Id="rId5" Type="http://schemas.openxmlformats.org/officeDocument/2006/relationships/image" Target="NULL"/><Relationship Id="rId90" Type="http://schemas.openxmlformats.org/officeDocument/2006/relationships/customXml" Target="../ink/ink2259.xml"/><Relationship Id="rId95" Type="http://schemas.openxmlformats.org/officeDocument/2006/relationships/image" Target="../media/image291.png"/><Relationship Id="rId22" Type="http://schemas.openxmlformats.org/officeDocument/2006/relationships/customXml" Target="../ink/ink2225.xml"/><Relationship Id="rId27" Type="http://schemas.openxmlformats.org/officeDocument/2006/relationships/image" Target="../media/image255.png"/><Relationship Id="rId43" Type="http://schemas.openxmlformats.org/officeDocument/2006/relationships/image" Target="../media/image263.png"/><Relationship Id="rId48" Type="http://schemas.openxmlformats.org/officeDocument/2006/relationships/customXml" Target="../ink/ink2238.xml"/><Relationship Id="rId64" Type="http://schemas.openxmlformats.org/officeDocument/2006/relationships/customXml" Target="../ink/ink2246.xml"/><Relationship Id="rId69" Type="http://schemas.openxmlformats.org/officeDocument/2006/relationships/image" Target="../media/image276.png"/><Relationship Id="rId113" Type="http://schemas.openxmlformats.org/officeDocument/2006/relationships/image" Target="../media/image302.png"/><Relationship Id="rId118" Type="http://schemas.openxmlformats.org/officeDocument/2006/relationships/customXml" Target="../ink/ink2273.xml"/><Relationship Id="rId80" Type="http://schemas.openxmlformats.org/officeDocument/2006/relationships/customXml" Target="../ink/ink2254.xml"/><Relationship Id="rId85" Type="http://schemas.openxmlformats.org/officeDocument/2006/relationships/image" Target="../media/image284.png"/><Relationship Id="rId12" Type="http://schemas.openxmlformats.org/officeDocument/2006/relationships/customXml" Target="../ink/ink2220.xml"/><Relationship Id="rId17" Type="http://schemas.openxmlformats.org/officeDocument/2006/relationships/image" Target="../media/image250.png"/><Relationship Id="rId33" Type="http://schemas.openxmlformats.org/officeDocument/2006/relationships/image" Target="../media/image258.png"/><Relationship Id="rId38" Type="http://schemas.openxmlformats.org/officeDocument/2006/relationships/customXml" Target="../ink/ink2233.xml"/><Relationship Id="rId59" Type="http://schemas.openxmlformats.org/officeDocument/2006/relationships/image" Target="../media/image271.png"/><Relationship Id="rId103" Type="http://schemas.openxmlformats.org/officeDocument/2006/relationships/image" Target="../media/image295.png"/><Relationship Id="rId108" Type="http://schemas.openxmlformats.org/officeDocument/2006/relationships/customXml" Target="../ink/ink2268.xml"/><Relationship Id="rId124" Type="http://schemas.openxmlformats.org/officeDocument/2006/relationships/customXml" Target="../ink/ink2276.xml"/><Relationship Id="rId129" Type="http://schemas.openxmlformats.org/officeDocument/2006/relationships/image" Target="../media/image314.png"/><Relationship Id="rId54" Type="http://schemas.openxmlformats.org/officeDocument/2006/relationships/customXml" Target="../ink/ink2241.xml"/><Relationship Id="rId70" Type="http://schemas.openxmlformats.org/officeDocument/2006/relationships/customXml" Target="../ink/ink2249.xml"/><Relationship Id="rId75" Type="http://schemas.openxmlformats.org/officeDocument/2006/relationships/image" Target="../media/image279.png"/><Relationship Id="rId91" Type="http://schemas.openxmlformats.org/officeDocument/2006/relationships/image" Target="../media/image289.png"/><Relationship Id="rId96" Type="http://schemas.openxmlformats.org/officeDocument/2006/relationships/customXml" Target="../ink/ink226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18.xml"/><Relationship Id="rId23" Type="http://schemas.openxmlformats.org/officeDocument/2006/relationships/image" Target="../media/image253.png"/><Relationship Id="rId28" Type="http://schemas.openxmlformats.org/officeDocument/2006/relationships/customXml" Target="../ink/ink2228.xml"/><Relationship Id="rId49" Type="http://schemas.openxmlformats.org/officeDocument/2006/relationships/image" Target="../media/image266.png"/><Relationship Id="rId114" Type="http://schemas.openxmlformats.org/officeDocument/2006/relationships/customXml" Target="../ink/ink2271.xml"/><Relationship Id="rId119" Type="http://schemas.openxmlformats.org/officeDocument/2006/relationships/image" Target="../media/image305.png"/><Relationship Id="rId44" Type="http://schemas.openxmlformats.org/officeDocument/2006/relationships/customXml" Target="../ink/ink2236.xml"/><Relationship Id="rId60" Type="http://schemas.openxmlformats.org/officeDocument/2006/relationships/customXml" Target="../ink/ink2244.xml"/><Relationship Id="rId65" Type="http://schemas.openxmlformats.org/officeDocument/2006/relationships/image" Target="../media/image274.png"/><Relationship Id="rId81" Type="http://schemas.openxmlformats.org/officeDocument/2006/relationships/image" Target="../media/image282.png"/><Relationship Id="rId86" Type="http://schemas.openxmlformats.org/officeDocument/2006/relationships/customXml" Target="../ink/ink2257.xml"/><Relationship Id="rId130" Type="http://schemas.openxmlformats.org/officeDocument/2006/relationships/customXml" Target="../ink/ink2279.xml"/><Relationship Id="rId13" Type="http://schemas.openxmlformats.org/officeDocument/2006/relationships/image" Target="../media/image248.png"/><Relationship Id="rId18" Type="http://schemas.openxmlformats.org/officeDocument/2006/relationships/customXml" Target="../ink/ink2223.xml"/><Relationship Id="rId39" Type="http://schemas.openxmlformats.org/officeDocument/2006/relationships/image" Target="../media/image261.png"/><Relationship Id="rId109" Type="http://schemas.openxmlformats.org/officeDocument/2006/relationships/image" Target="../media/image300.png"/><Relationship Id="rId34" Type="http://schemas.openxmlformats.org/officeDocument/2006/relationships/customXml" Target="../ink/ink2231.xml"/><Relationship Id="rId50" Type="http://schemas.openxmlformats.org/officeDocument/2006/relationships/customXml" Target="../ink/ink2239.xml"/><Relationship Id="rId55" Type="http://schemas.openxmlformats.org/officeDocument/2006/relationships/image" Target="../media/image269.png"/><Relationship Id="rId76" Type="http://schemas.openxmlformats.org/officeDocument/2006/relationships/customXml" Target="../ink/ink2252.xml"/><Relationship Id="rId97" Type="http://schemas.openxmlformats.org/officeDocument/2006/relationships/image" Target="../media/image292.png"/><Relationship Id="rId104" Type="http://schemas.openxmlformats.org/officeDocument/2006/relationships/customXml" Target="../ink/ink2266.xml"/><Relationship Id="rId120" Type="http://schemas.openxmlformats.org/officeDocument/2006/relationships/customXml" Target="../ink/ink2274.xml"/><Relationship Id="rId125" Type="http://schemas.openxmlformats.org/officeDocument/2006/relationships/image" Target="../media/image309.png"/><Relationship Id="rId71" Type="http://schemas.openxmlformats.org/officeDocument/2006/relationships/image" Target="../media/image277.png"/><Relationship Id="rId92" Type="http://schemas.openxmlformats.org/officeDocument/2006/relationships/customXml" Target="../ink/ink2260.xml"/><Relationship Id="rId2" Type="http://schemas.openxmlformats.org/officeDocument/2006/relationships/customXml" Target="../ink/ink2216.xml"/><Relationship Id="rId29" Type="http://schemas.openxmlformats.org/officeDocument/2006/relationships/image" Target="../media/image256.png"/><Relationship Id="rId24" Type="http://schemas.openxmlformats.org/officeDocument/2006/relationships/customXml" Target="../ink/ink2226.xml"/><Relationship Id="rId40" Type="http://schemas.openxmlformats.org/officeDocument/2006/relationships/customXml" Target="../ink/ink2234.xml"/><Relationship Id="rId45" Type="http://schemas.openxmlformats.org/officeDocument/2006/relationships/image" Target="../media/image264.png"/><Relationship Id="rId66" Type="http://schemas.openxmlformats.org/officeDocument/2006/relationships/customXml" Target="../ink/ink2247.xml"/><Relationship Id="rId87" Type="http://schemas.openxmlformats.org/officeDocument/2006/relationships/image" Target="../media/image285.png"/><Relationship Id="rId110" Type="http://schemas.openxmlformats.org/officeDocument/2006/relationships/customXml" Target="../ink/ink2269.xml"/><Relationship Id="rId115" Type="http://schemas.openxmlformats.org/officeDocument/2006/relationships/image" Target="../media/image303.png"/><Relationship Id="rId131" Type="http://schemas.openxmlformats.org/officeDocument/2006/relationships/image" Target="../media/image315.png"/><Relationship Id="rId61" Type="http://schemas.openxmlformats.org/officeDocument/2006/relationships/image" Target="../media/image272.png"/><Relationship Id="rId82" Type="http://schemas.openxmlformats.org/officeDocument/2006/relationships/customXml" Target="../ink/ink2255.xml"/><Relationship Id="rId19" Type="http://schemas.openxmlformats.org/officeDocument/2006/relationships/image" Target="../media/image251.png"/><Relationship Id="rId14" Type="http://schemas.openxmlformats.org/officeDocument/2006/relationships/customXml" Target="../ink/ink2221.xml"/><Relationship Id="rId30" Type="http://schemas.openxmlformats.org/officeDocument/2006/relationships/customXml" Target="../ink/ink2229.xml"/><Relationship Id="rId35" Type="http://schemas.openxmlformats.org/officeDocument/2006/relationships/image" Target="../media/image259.png"/><Relationship Id="rId56" Type="http://schemas.openxmlformats.org/officeDocument/2006/relationships/customXml" Target="../ink/ink2242.xml"/><Relationship Id="rId77" Type="http://schemas.openxmlformats.org/officeDocument/2006/relationships/image" Target="../media/image280.png"/><Relationship Id="rId100" Type="http://schemas.openxmlformats.org/officeDocument/2006/relationships/customXml" Target="../ink/ink2264.xml"/><Relationship Id="rId105" Type="http://schemas.openxmlformats.org/officeDocument/2006/relationships/image" Target="../media/image296.png"/><Relationship Id="rId126" Type="http://schemas.openxmlformats.org/officeDocument/2006/relationships/customXml" Target="../ink/ink2277.xml"/><Relationship Id="rId51" Type="http://schemas.openxmlformats.org/officeDocument/2006/relationships/image" Target="../media/image267.png"/><Relationship Id="rId72" Type="http://schemas.openxmlformats.org/officeDocument/2006/relationships/customXml" Target="../ink/ink2250.xml"/><Relationship Id="rId93" Type="http://schemas.openxmlformats.org/officeDocument/2006/relationships/image" Target="../media/image290.png"/><Relationship Id="rId98" Type="http://schemas.openxmlformats.org/officeDocument/2006/relationships/customXml" Target="../ink/ink2263.xml"/><Relationship Id="rId121" Type="http://schemas.openxmlformats.org/officeDocument/2006/relationships/image" Target="../media/image306.png"/><Relationship Id="rId3" Type="http://schemas.openxmlformats.org/officeDocument/2006/relationships/image" Target="NULL"/><Relationship Id="rId25" Type="http://schemas.openxmlformats.org/officeDocument/2006/relationships/image" Target="../media/image254.png"/><Relationship Id="rId46" Type="http://schemas.openxmlformats.org/officeDocument/2006/relationships/customXml" Target="../ink/ink2237.xml"/><Relationship Id="rId67" Type="http://schemas.openxmlformats.org/officeDocument/2006/relationships/image" Target="../media/image275.png"/><Relationship Id="rId116" Type="http://schemas.openxmlformats.org/officeDocument/2006/relationships/customXml" Target="../ink/ink2272.xml"/><Relationship Id="rId20" Type="http://schemas.openxmlformats.org/officeDocument/2006/relationships/customXml" Target="../ink/ink2224.xml"/><Relationship Id="rId41" Type="http://schemas.openxmlformats.org/officeDocument/2006/relationships/image" Target="../media/image262.png"/><Relationship Id="rId62" Type="http://schemas.openxmlformats.org/officeDocument/2006/relationships/customXml" Target="../ink/ink2245.xml"/><Relationship Id="rId83" Type="http://schemas.openxmlformats.org/officeDocument/2006/relationships/image" Target="../media/image283.png"/><Relationship Id="rId88" Type="http://schemas.openxmlformats.org/officeDocument/2006/relationships/customXml" Target="../ink/ink2258.xml"/><Relationship Id="rId111" Type="http://schemas.openxmlformats.org/officeDocument/2006/relationships/image" Target="../media/image301.png"/><Relationship Id="rId15" Type="http://schemas.openxmlformats.org/officeDocument/2006/relationships/image" Target="../media/image249.png"/><Relationship Id="rId36" Type="http://schemas.openxmlformats.org/officeDocument/2006/relationships/customXml" Target="../ink/ink2232.xml"/><Relationship Id="rId57" Type="http://schemas.openxmlformats.org/officeDocument/2006/relationships/image" Target="../media/image270.png"/><Relationship Id="rId106" Type="http://schemas.openxmlformats.org/officeDocument/2006/relationships/customXml" Target="../ink/ink2267.xml"/><Relationship Id="rId127" Type="http://schemas.openxmlformats.org/officeDocument/2006/relationships/image" Target="../media/image310.png"/><Relationship Id="rId10" Type="http://schemas.openxmlformats.org/officeDocument/2006/relationships/customXml" Target="../ink/ink2219.xml"/><Relationship Id="rId31" Type="http://schemas.openxmlformats.org/officeDocument/2006/relationships/image" Target="../media/image257.png"/><Relationship Id="rId52" Type="http://schemas.openxmlformats.org/officeDocument/2006/relationships/customXml" Target="../ink/ink2240.xml"/><Relationship Id="rId73" Type="http://schemas.openxmlformats.org/officeDocument/2006/relationships/image" Target="../media/image278.png"/><Relationship Id="rId78" Type="http://schemas.openxmlformats.org/officeDocument/2006/relationships/customXml" Target="../ink/ink2253.xml"/><Relationship Id="rId94" Type="http://schemas.openxmlformats.org/officeDocument/2006/relationships/customXml" Target="../ink/ink2261.xml"/><Relationship Id="rId99" Type="http://schemas.openxmlformats.org/officeDocument/2006/relationships/image" Target="../media/image293.png"/><Relationship Id="rId101" Type="http://schemas.openxmlformats.org/officeDocument/2006/relationships/image" Target="../media/image294.png"/><Relationship Id="rId122" Type="http://schemas.openxmlformats.org/officeDocument/2006/relationships/customXml" Target="../ink/ink2275.xml"/><Relationship Id="rId4" Type="http://schemas.openxmlformats.org/officeDocument/2006/relationships/customXml" Target="../ink/ink2217.xml"/><Relationship Id="rId9" Type="http://schemas.openxmlformats.org/officeDocument/2006/relationships/image" Target="NULL"/><Relationship Id="rId26" Type="http://schemas.openxmlformats.org/officeDocument/2006/relationships/customXml" Target="../ink/ink2227.xml"/></Relationships>
</file>

<file path=ppt/slides/_rels/slide5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04.png"/><Relationship Id="rId21" Type="http://schemas.openxmlformats.org/officeDocument/2006/relationships/image" Target="../media/image252.png"/><Relationship Id="rId42" Type="http://schemas.openxmlformats.org/officeDocument/2006/relationships/customXml" Target="../ink/ink2299.xml"/><Relationship Id="rId47" Type="http://schemas.openxmlformats.org/officeDocument/2006/relationships/image" Target="../media/image265.png"/><Relationship Id="rId63" Type="http://schemas.openxmlformats.org/officeDocument/2006/relationships/image" Target="../media/image273.png"/><Relationship Id="rId68" Type="http://schemas.openxmlformats.org/officeDocument/2006/relationships/customXml" Target="../ink/ink2312.xml"/><Relationship Id="rId84" Type="http://schemas.openxmlformats.org/officeDocument/2006/relationships/customXml" Target="../ink/ink2320.xml"/><Relationship Id="rId89" Type="http://schemas.openxmlformats.org/officeDocument/2006/relationships/image" Target="../media/image288.png"/><Relationship Id="rId112" Type="http://schemas.openxmlformats.org/officeDocument/2006/relationships/customXml" Target="../ink/ink2334.xml"/><Relationship Id="rId133" Type="http://schemas.openxmlformats.org/officeDocument/2006/relationships/image" Target="../media/image316.png"/><Relationship Id="rId16" Type="http://schemas.openxmlformats.org/officeDocument/2006/relationships/customXml" Target="../ink/ink2286.xml"/><Relationship Id="rId107" Type="http://schemas.openxmlformats.org/officeDocument/2006/relationships/image" Target="../media/image297.png"/><Relationship Id="rId11" Type="http://schemas.openxmlformats.org/officeDocument/2006/relationships/image" Target="../media/image247.png"/><Relationship Id="rId32" Type="http://schemas.openxmlformats.org/officeDocument/2006/relationships/customXml" Target="../ink/ink2294.xml"/><Relationship Id="rId37" Type="http://schemas.openxmlformats.org/officeDocument/2006/relationships/image" Target="../media/image260.png"/><Relationship Id="rId53" Type="http://schemas.openxmlformats.org/officeDocument/2006/relationships/image" Target="../media/image268.png"/><Relationship Id="rId58" Type="http://schemas.openxmlformats.org/officeDocument/2006/relationships/customXml" Target="../ink/ink2307.xml"/><Relationship Id="rId74" Type="http://schemas.openxmlformats.org/officeDocument/2006/relationships/customXml" Target="../ink/ink2315.xml"/><Relationship Id="rId79" Type="http://schemas.openxmlformats.org/officeDocument/2006/relationships/image" Target="../media/image281.png"/><Relationship Id="rId102" Type="http://schemas.openxmlformats.org/officeDocument/2006/relationships/customXml" Target="../ink/ink2329.xml"/><Relationship Id="rId123" Type="http://schemas.openxmlformats.org/officeDocument/2006/relationships/image" Target="../media/image307.png"/><Relationship Id="rId128" Type="http://schemas.openxmlformats.org/officeDocument/2006/relationships/customXml" Target="../ink/ink2342.xml"/><Relationship Id="rId5" Type="http://schemas.openxmlformats.org/officeDocument/2006/relationships/image" Target="NULL"/><Relationship Id="rId90" Type="http://schemas.openxmlformats.org/officeDocument/2006/relationships/customXml" Target="../ink/ink2323.xml"/><Relationship Id="rId95" Type="http://schemas.openxmlformats.org/officeDocument/2006/relationships/image" Target="../media/image291.png"/><Relationship Id="rId22" Type="http://schemas.openxmlformats.org/officeDocument/2006/relationships/customXml" Target="../ink/ink2289.xml"/><Relationship Id="rId27" Type="http://schemas.openxmlformats.org/officeDocument/2006/relationships/image" Target="../media/image255.png"/><Relationship Id="rId43" Type="http://schemas.openxmlformats.org/officeDocument/2006/relationships/image" Target="../media/image263.png"/><Relationship Id="rId48" Type="http://schemas.openxmlformats.org/officeDocument/2006/relationships/customXml" Target="../ink/ink2302.xml"/><Relationship Id="rId64" Type="http://schemas.openxmlformats.org/officeDocument/2006/relationships/customXml" Target="../ink/ink2310.xml"/><Relationship Id="rId69" Type="http://schemas.openxmlformats.org/officeDocument/2006/relationships/image" Target="../media/image276.png"/><Relationship Id="rId113" Type="http://schemas.openxmlformats.org/officeDocument/2006/relationships/image" Target="../media/image302.png"/><Relationship Id="rId118" Type="http://schemas.openxmlformats.org/officeDocument/2006/relationships/customXml" Target="../ink/ink2337.xml"/><Relationship Id="rId80" Type="http://schemas.openxmlformats.org/officeDocument/2006/relationships/customXml" Target="../ink/ink2318.xml"/><Relationship Id="rId85" Type="http://schemas.openxmlformats.org/officeDocument/2006/relationships/image" Target="../media/image284.png"/><Relationship Id="rId12" Type="http://schemas.openxmlformats.org/officeDocument/2006/relationships/customXml" Target="../ink/ink2284.xml"/><Relationship Id="rId17" Type="http://schemas.openxmlformats.org/officeDocument/2006/relationships/image" Target="../media/image250.png"/><Relationship Id="rId33" Type="http://schemas.openxmlformats.org/officeDocument/2006/relationships/image" Target="../media/image258.png"/><Relationship Id="rId38" Type="http://schemas.openxmlformats.org/officeDocument/2006/relationships/customXml" Target="../ink/ink2297.xml"/><Relationship Id="rId59" Type="http://schemas.openxmlformats.org/officeDocument/2006/relationships/image" Target="../media/image271.png"/><Relationship Id="rId103" Type="http://schemas.openxmlformats.org/officeDocument/2006/relationships/image" Target="../media/image295.png"/><Relationship Id="rId108" Type="http://schemas.openxmlformats.org/officeDocument/2006/relationships/customXml" Target="../ink/ink2332.xml"/><Relationship Id="rId124" Type="http://schemas.openxmlformats.org/officeDocument/2006/relationships/customXml" Target="../ink/ink2340.xml"/><Relationship Id="rId129" Type="http://schemas.openxmlformats.org/officeDocument/2006/relationships/image" Target="../media/image314.png"/><Relationship Id="rId54" Type="http://schemas.openxmlformats.org/officeDocument/2006/relationships/customXml" Target="../ink/ink2305.xml"/><Relationship Id="rId70" Type="http://schemas.openxmlformats.org/officeDocument/2006/relationships/customXml" Target="../ink/ink2313.xml"/><Relationship Id="rId75" Type="http://schemas.openxmlformats.org/officeDocument/2006/relationships/image" Target="../media/image279.png"/><Relationship Id="rId91" Type="http://schemas.openxmlformats.org/officeDocument/2006/relationships/image" Target="../media/image289.png"/><Relationship Id="rId96" Type="http://schemas.openxmlformats.org/officeDocument/2006/relationships/customXml" Target="../ink/ink232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82.xml"/><Relationship Id="rId23" Type="http://schemas.openxmlformats.org/officeDocument/2006/relationships/image" Target="../media/image253.png"/><Relationship Id="rId28" Type="http://schemas.openxmlformats.org/officeDocument/2006/relationships/customXml" Target="../ink/ink2292.xml"/><Relationship Id="rId49" Type="http://schemas.openxmlformats.org/officeDocument/2006/relationships/image" Target="../media/image266.png"/><Relationship Id="rId114" Type="http://schemas.openxmlformats.org/officeDocument/2006/relationships/customXml" Target="../ink/ink2335.xml"/><Relationship Id="rId119" Type="http://schemas.openxmlformats.org/officeDocument/2006/relationships/image" Target="../media/image305.png"/><Relationship Id="rId44" Type="http://schemas.openxmlformats.org/officeDocument/2006/relationships/customXml" Target="../ink/ink2300.xml"/><Relationship Id="rId60" Type="http://schemas.openxmlformats.org/officeDocument/2006/relationships/customXml" Target="../ink/ink2308.xml"/><Relationship Id="rId65" Type="http://schemas.openxmlformats.org/officeDocument/2006/relationships/image" Target="../media/image274.png"/><Relationship Id="rId81" Type="http://schemas.openxmlformats.org/officeDocument/2006/relationships/image" Target="../media/image282.png"/><Relationship Id="rId86" Type="http://schemas.openxmlformats.org/officeDocument/2006/relationships/customXml" Target="../ink/ink2321.xml"/><Relationship Id="rId130" Type="http://schemas.openxmlformats.org/officeDocument/2006/relationships/customXml" Target="../ink/ink2343.xml"/><Relationship Id="rId13" Type="http://schemas.openxmlformats.org/officeDocument/2006/relationships/image" Target="../media/image248.png"/><Relationship Id="rId18" Type="http://schemas.openxmlformats.org/officeDocument/2006/relationships/customXml" Target="../ink/ink2287.xml"/><Relationship Id="rId39" Type="http://schemas.openxmlformats.org/officeDocument/2006/relationships/image" Target="../media/image261.png"/><Relationship Id="rId109" Type="http://schemas.openxmlformats.org/officeDocument/2006/relationships/image" Target="../media/image300.png"/><Relationship Id="rId34" Type="http://schemas.openxmlformats.org/officeDocument/2006/relationships/customXml" Target="../ink/ink2295.xml"/><Relationship Id="rId50" Type="http://schemas.openxmlformats.org/officeDocument/2006/relationships/customXml" Target="../ink/ink2303.xml"/><Relationship Id="rId55" Type="http://schemas.openxmlformats.org/officeDocument/2006/relationships/image" Target="../media/image269.png"/><Relationship Id="rId76" Type="http://schemas.openxmlformats.org/officeDocument/2006/relationships/customXml" Target="../ink/ink2316.xml"/><Relationship Id="rId97" Type="http://schemas.openxmlformats.org/officeDocument/2006/relationships/image" Target="../media/image292.png"/><Relationship Id="rId104" Type="http://schemas.openxmlformats.org/officeDocument/2006/relationships/customXml" Target="../ink/ink2330.xml"/><Relationship Id="rId120" Type="http://schemas.openxmlformats.org/officeDocument/2006/relationships/customXml" Target="../ink/ink2338.xml"/><Relationship Id="rId125" Type="http://schemas.openxmlformats.org/officeDocument/2006/relationships/image" Target="../media/image309.png"/><Relationship Id="rId71" Type="http://schemas.openxmlformats.org/officeDocument/2006/relationships/image" Target="../media/image277.png"/><Relationship Id="rId92" Type="http://schemas.openxmlformats.org/officeDocument/2006/relationships/customXml" Target="../ink/ink2324.xml"/><Relationship Id="rId2" Type="http://schemas.openxmlformats.org/officeDocument/2006/relationships/customXml" Target="../ink/ink2280.xml"/><Relationship Id="rId29" Type="http://schemas.openxmlformats.org/officeDocument/2006/relationships/image" Target="../media/image256.png"/><Relationship Id="rId24" Type="http://schemas.openxmlformats.org/officeDocument/2006/relationships/customXml" Target="../ink/ink2290.xml"/><Relationship Id="rId40" Type="http://schemas.openxmlformats.org/officeDocument/2006/relationships/customXml" Target="../ink/ink2298.xml"/><Relationship Id="rId45" Type="http://schemas.openxmlformats.org/officeDocument/2006/relationships/image" Target="../media/image264.png"/><Relationship Id="rId66" Type="http://schemas.openxmlformats.org/officeDocument/2006/relationships/customXml" Target="../ink/ink2311.xml"/><Relationship Id="rId87" Type="http://schemas.openxmlformats.org/officeDocument/2006/relationships/image" Target="../media/image285.png"/><Relationship Id="rId110" Type="http://schemas.openxmlformats.org/officeDocument/2006/relationships/customXml" Target="../ink/ink2333.xml"/><Relationship Id="rId115" Type="http://schemas.openxmlformats.org/officeDocument/2006/relationships/image" Target="../media/image303.png"/><Relationship Id="rId131" Type="http://schemas.openxmlformats.org/officeDocument/2006/relationships/image" Target="../media/image315.png"/><Relationship Id="rId61" Type="http://schemas.openxmlformats.org/officeDocument/2006/relationships/image" Target="../media/image272.png"/><Relationship Id="rId82" Type="http://schemas.openxmlformats.org/officeDocument/2006/relationships/customXml" Target="../ink/ink2319.xml"/><Relationship Id="rId19" Type="http://schemas.openxmlformats.org/officeDocument/2006/relationships/image" Target="../media/image251.png"/><Relationship Id="rId14" Type="http://schemas.openxmlformats.org/officeDocument/2006/relationships/customXml" Target="../ink/ink2285.xml"/><Relationship Id="rId30" Type="http://schemas.openxmlformats.org/officeDocument/2006/relationships/customXml" Target="../ink/ink2293.xml"/><Relationship Id="rId35" Type="http://schemas.openxmlformats.org/officeDocument/2006/relationships/image" Target="../media/image259.png"/><Relationship Id="rId56" Type="http://schemas.openxmlformats.org/officeDocument/2006/relationships/customXml" Target="../ink/ink2306.xml"/><Relationship Id="rId77" Type="http://schemas.openxmlformats.org/officeDocument/2006/relationships/image" Target="../media/image280.png"/><Relationship Id="rId100" Type="http://schemas.openxmlformats.org/officeDocument/2006/relationships/customXml" Target="../ink/ink2328.xml"/><Relationship Id="rId105" Type="http://schemas.openxmlformats.org/officeDocument/2006/relationships/image" Target="../media/image296.png"/><Relationship Id="rId126" Type="http://schemas.openxmlformats.org/officeDocument/2006/relationships/customXml" Target="../ink/ink2341.xml"/><Relationship Id="rId51" Type="http://schemas.openxmlformats.org/officeDocument/2006/relationships/image" Target="../media/image267.png"/><Relationship Id="rId72" Type="http://schemas.openxmlformats.org/officeDocument/2006/relationships/customXml" Target="../ink/ink2314.xml"/><Relationship Id="rId93" Type="http://schemas.openxmlformats.org/officeDocument/2006/relationships/image" Target="../media/image290.png"/><Relationship Id="rId98" Type="http://schemas.openxmlformats.org/officeDocument/2006/relationships/customXml" Target="../ink/ink2327.xml"/><Relationship Id="rId121" Type="http://schemas.openxmlformats.org/officeDocument/2006/relationships/image" Target="../media/image306.png"/><Relationship Id="rId3" Type="http://schemas.openxmlformats.org/officeDocument/2006/relationships/image" Target="NULL"/><Relationship Id="rId25" Type="http://schemas.openxmlformats.org/officeDocument/2006/relationships/image" Target="../media/image254.png"/><Relationship Id="rId46" Type="http://schemas.openxmlformats.org/officeDocument/2006/relationships/customXml" Target="../ink/ink2301.xml"/><Relationship Id="rId67" Type="http://schemas.openxmlformats.org/officeDocument/2006/relationships/image" Target="../media/image275.png"/><Relationship Id="rId116" Type="http://schemas.openxmlformats.org/officeDocument/2006/relationships/customXml" Target="../ink/ink2336.xml"/><Relationship Id="rId20" Type="http://schemas.openxmlformats.org/officeDocument/2006/relationships/customXml" Target="../ink/ink2288.xml"/><Relationship Id="rId41" Type="http://schemas.openxmlformats.org/officeDocument/2006/relationships/image" Target="../media/image262.png"/><Relationship Id="rId62" Type="http://schemas.openxmlformats.org/officeDocument/2006/relationships/customXml" Target="../ink/ink2309.xml"/><Relationship Id="rId83" Type="http://schemas.openxmlformats.org/officeDocument/2006/relationships/image" Target="../media/image283.png"/><Relationship Id="rId88" Type="http://schemas.openxmlformats.org/officeDocument/2006/relationships/customXml" Target="../ink/ink2322.xml"/><Relationship Id="rId111" Type="http://schemas.openxmlformats.org/officeDocument/2006/relationships/image" Target="../media/image301.png"/><Relationship Id="rId132" Type="http://schemas.openxmlformats.org/officeDocument/2006/relationships/customXml" Target="../ink/ink2344.xml"/><Relationship Id="rId15" Type="http://schemas.openxmlformats.org/officeDocument/2006/relationships/image" Target="../media/image249.png"/><Relationship Id="rId36" Type="http://schemas.openxmlformats.org/officeDocument/2006/relationships/customXml" Target="../ink/ink2296.xml"/><Relationship Id="rId57" Type="http://schemas.openxmlformats.org/officeDocument/2006/relationships/image" Target="../media/image270.png"/><Relationship Id="rId106" Type="http://schemas.openxmlformats.org/officeDocument/2006/relationships/customXml" Target="../ink/ink2331.xml"/><Relationship Id="rId127" Type="http://schemas.openxmlformats.org/officeDocument/2006/relationships/image" Target="../media/image310.png"/><Relationship Id="rId10" Type="http://schemas.openxmlformats.org/officeDocument/2006/relationships/customXml" Target="../ink/ink2283.xml"/><Relationship Id="rId31" Type="http://schemas.openxmlformats.org/officeDocument/2006/relationships/image" Target="../media/image257.png"/><Relationship Id="rId52" Type="http://schemas.openxmlformats.org/officeDocument/2006/relationships/customXml" Target="../ink/ink2304.xml"/><Relationship Id="rId73" Type="http://schemas.openxmlformats.org/officeDocument/2006/relationships/image" Target="../media/image278.png"/><Relationship Id="rId78" Type="http://schemas.openxmlformats.org/officeDocument/2006/relationships/customXml" Target="../ink/ink2317.xml"/><Relationship Id="rId94" Type="http://schemas.openxmlformats.org/officeDocument/2006/relationships/customXml" Target="../ink/ink2325.xml"/><Relationship Id="rId99" Type="http://schemas.openxmlformats.org/officeDocument/2006/relationships/image" Target="../media/image293.png"/><Relationship Id="rId101" Type="http://schemas.openxmlformats.org/officeDocument/2006/relationships/image" Target="../media/image294.png"/><Relationship Id="rId122" Type="http://schemas.openxmlformats.org/officeDocument/2006/relationships/customXml" Target="../ink/ink2339.xml"/><Relationship Id="rId4" Type="http://schemas.openxmlformats.org/officeDocument/2006/relationships/customXml" Target="../ink/ink2281.xml"/><Relationship Id="rId9" Type="http://schemas.openxmlformats.org/officeDocument/2006/relationships/image" Target="NULL"/><Relationship Id="rId26" Type="http://schemas.openxmlformats.org/officeDocument/2006/relationships/customXml" Target="../ink/ink2291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customXml" Target="../ink/ink40.xml"/><Relationship Id="rId13" Type="http://schemas.openxmlformats.org/officeDocument/2006/relationships/image" Target="../media/image13.png"/><Relationship Id="rId18" Type="http://schemas.openxmlformats.org/officeDocument/2006/relationships/customXml" Target="../ink/ink45.xml"/><Relationship Id="rId26" Type="http://schemas.openxmlformats.org/officeDocument/2006/relationships/customXml" Target="../ink/ink49.xml"/><Relationship Id="rId3" Type="http://schemas.openxmlformats.org/officeDocument/2006/relationships/image" Target="../media/image8.png"/><Relationship Id="rId21" Type="http://schemas.openxmlformats.org/officeDocument/2006/relationships/image" Target="../media/image17.png"/><Relationship Id="rId7" Type="http://schemas.openxmlformats.org/officeDocument/2006/relationships/image" Target="../media/image10.png"/><Relationship Id="rId12" Type="http://schemas.openxmlformats.org/officeDocument/2006/relationships/customXml" Target="../ink/ink42.xml"/><Relationship Id="rId17" Type="http://schemas.openxmlformats.org/officeDocument/2006/relationships/image" Target="../media/image15.png"/><Relationship Id="rId25" Type="http://schemas.openxmlformats.org/officeDocument/2006/relationships/image" Target="../media/image19.png"/><Relationship Id="rId2" Type="http://schemas.openxmlformats.org/officeDocument/2006/relationships/customXml" Target="../ink/ink37.xml"/><Relationship Id="rId16" Type="http://schemas.openxmlformats.org/officeDocument/2006/relationships/customXml" Target="../ink/ink44.xml"/><Relationship Id="rId20" Type="http://schemas.openxmlformats.org/officeDocument/2006/relationships/customXml" Target="../ink/ink46.xml"/><Relationship Id="rId29" Type="http://schemas.openxmlformats.org/officeDocument/2006/relationships/image" Target="../media/image2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.xml"/><Relationship Id="rId11" Type="http://schemas.openxmlformats.org/officeDocument/2006/relationships/image" Target="../media/image12.png"/><Relationship Id="rId24" Type="http://schemas.openxmlformats.org/officeDocument/2006/relationships/customXml" Target="../ink/ink48.xml"/><Relationship Id="rId5" Type="http://schemas.openxmlformats.org/officeDocument/2006/relationships/image" Target="../media/image9.png"/><Relationship Id="rId15" Type="http://schemas.openxmlformats.org/officeDocument/2006/relationships/image" Target="../media/image14.png"/><Relationship Id="rId23" Type="http://schemas.openxmlformats.org/officeDocument/2006/relationships/image" Target="../media/image18.png"/><Relationship Id="rId28" Type="http://schemas.openxmlformats.org/officeDocument/2006/relationships/customXml" Target="../ink/ink50.xml"/><Relationship Id="rId10" Type="http://schemas.openxmlformats.org/officeDocument/2006/relationships/customXml" Target="../ink/ink41.xml"/><Relationship Id="rId19" Type="http://schemas.openxmlformats.org/officeDocument/2006/relationships/image" Target="../media/image16.png"/><Relationship Id="rId31" Type="http://schemas.openxmlformats.org/officeDocument/2006/relationships/image" Target="../media/image22.png"/><Relationship Id="rId4" Type="http://schemas.openxmlformats.org/officeDocument/2006/relationships/customXml" Target="../ink/ink38.xml"/><Relationship Id="rId9" Type="http://schemas.openxmlformats.org/officeDocument/2006/relationships/image" Target="../media/image11.png"/><Relationship Id="rId14" Type="http://schemas.openxmlformats.org/officeDocument/2006/relationships/customXml" Target="../ink/ink43.xml"/><Relationship Id="rId22" Type="http://schemas.openxmlformats.org/officeDocument/2006/relationships/customXml" Target="../ink/ink47.xml"/><Relationship Id="rId27" Type="http://schemas.openxmlformats.org/officeDocument/2006/relationships/image" Target="../media/image20.png"/><Relationship Id="rId30" Type="http://schemas.openxmlformats.org/officeDocument/2006/relationships/customXml" Target="../ink/ink51.xml"/></Relationships>
</file>

<file path=ppt/slides/_rels/slide6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04.png"/><Relationship Id="rId21" Type="http://schemas.openxmlformats.org/officeDocument/2006/relationships/image" Target="../media/image252.png"/><Relationship Id="rId42" Type="http://schemas.openxmlformats.org/officeDocument/2006/relationships/customXml" Target="../ink/ink2364.xml"/><Relationship Id="rId63" Type="http://schemas.openxmlformats.org/officeDocument/2006/relationships/image" Target="../media/image273.png"/><Relationship Id="rId84" Type="http://schemas.openxmlformats.org/officeDocument/2006/relationships/customXml" Target="../ink/ink2385.xml"/><Relationship Id="rId138" Type="http://schemas.openxmlformats.org/officeDocument/2006/relationships/customXml" Target="../ink/ink2412.xml"/><Relationship Id="rId107" Type="http://schemas.openxmlformats.org/officeDocument/2006/relationships/image" Target="../media/image297.png"/><Relationship Id="rId11" Type="http://schemas.openxmlformats.org/officeDocument/2006/relationships/image" Target="../media/image247.png"/><Relationship Id="rId32" Type="http://schemas.openxmlformats.org/officeDocument/2006/relationships/customXml" Target="../ink/ink2359.xml"/><Relationship Id="rId53" Type="http://schemas.openxmlformats.org/officeDocument/2006/relationships/image" Target="../media/image268.png"/><Relationship Id="rId74" Type="http://schemas.openxmlformats.org/officeDocument/2006/relationships/customXml" Target="../ink/ink2380.xml"/><Relationship Id="rId128" Type="http://schemas.openxmlformats.org/officeDocument/2006/relationships/customXml" Target="../ink/ink2407.xml"/><Relationship Id="rId149" Type="http://schemas.openxmlformats.org/officeDocument/2006/relationships/image" Target="../media/image324.png"/><Relationship Id="rId5" Type="http://schemas.openxmlformats.org/officeDocument/2006/relationships/image" Target="NULL"/><Relationship Id="rId90" Type="http://schemas.openxmlformats.org/officeDocument/2006/relationships/customXml" Target="../ink/ink2388.xml"/><Relationship Id="rId95" Type="http://schemas.openxmlformats.org/officeDocument/2006/relationships/image" Target="../media/image291.png"/><Relationship Id="rId22" Type="http://schemas.openxmlformats.org/officeDocument/2006/relationships/customXml" Target="../ink/ink2354.xml"/><Relationship Id="rId27" Type="http://schemas.openxmlformats.org/officeDocument/2006/relationships/image" Target="../media/image255.png"/><Relationship Id="rId43" Type="http://schemas.openxmlformats.org/officeDocument/2006/relationships/image" Target="../media/image263.png"/><Relationship Id="rId48" Type="http://schemas.openxmlformats.org/officeDocument/2006/relationships/customXml" Target="../ink/ink2367.xml"/><Relationship Id="rId64" Type="http://schemas.openxmlformats.org/officeDocument/2006/relationships/customXml" Target="../ink/ink2375.xml"/><Relationship Id="rId69" Type="http://schemas.openxmlformats.org/officeDocument/2006/relationships/image" Target="../media/image276.png"/><Relationship Id="rId113" Type="http://schemas.openxmlformats.org/officeDocument/2006/relationships/image" Target="../media/image302.png"/><Relationship Id="rId118" Type="http://schemas.openxmlformats.org/officeDocument/2006/relationships/customXml" Target="../ink/ink2402.xml"/><Relationship Id="rId134" Type="http://schemas.openxmlformats.org/officeDocument/2006/relationships/customXml" Target="../ink/ink2410.xml"/><Relationship Id="rId139" Type="http://schemas.openxmlformats.org/officeDocument/2006/relationships/image" Target="../media/image319.png"/><Relationship Id="rId80" Type="http://schemas.openxmlformats.org/officeDocument/2006/relationships/customXml" Target="../ink/ink2383.xml"/><Relationship Id="rId85" Type="http://schemas.openxmlformats.org/officeDocument/2006/relationships/image" Target="../media/image284.png"/><Relationship Id="rId12" Type="http://schemas.openxmlformats.org/officeDocument/2006/relationships/customXml" Target="../ink/ink2349.xml"/><Relationship Id="rId17" Type="http://schemas.openxmlformats.org/officeDocument/2006/relationships/image" Target="../media/image250.png"/><Relationship Id="rId33" Type="http://schemas.openxmlformats.org/officeDocument/2006/relationships/image" Target="../media/image258.png"/><Relationship Id="rId38" Type="http://schemas.openxmlformats.org/officeDocument/2006/relationships/customXml" Target="../ink/ink2362.xml"/><Relationship Id="rId59" Type="http://schemas.openxmlformats.org/officeDocument/2006/relationships/image" Target="../media/image271.png"/><Relationship Id="rId103" Type="http://schemas.openxmlformats.org/officeDocument/2006/relationships/image" Target="../media/image295.png"/><Relationship Id="rId108" Type="http://schemas.openxmlformats.org/officeDocument/2006/relationships/customXml" Target="../ink/ink2397.xml"/><Relationship Id="rId124" Type="http://schemas.openxmlformats.org/officeDocument/2006/relationships/customXml" Target="../ink/ink2405.xml"/><Relationship Id="rId129" Type="http://schemas.openxmlformats.org/officeDocument/2006/relationships/image" Target="../media/image314.png"/><Relationship Id="rId54" Type="http://schemas.openxmlformats.org/officeDocument/2006/relationships/customXml" Target="../ink/ink2370.xml"/><Relationship Id="rId70" Type="http://schemas.openxmlformats.org/officeDocument/2006/relationships/customXml" Target="../ink/ink2378.xml"/><Relationship Id="rId75" Type="http://schemas.openxmlformats.org/officeDocument/2006/relationships/image" Target="../media/image279.png"/><Relationship Id="rId91" Type="http://schemas.openxmlformats.org/officeDocument/2006/relationships/image" Target="../media/image289.png"/><Relationship Id="rId96" Type="http://schemas.openxmlformats.org/officeDocument/2006/relationships/customXml" Target="../ink/ink2391.xml"/><Relationship Id="rId140" Type="http://schemas.openxmlformats.org/officeDocument/2006/relationships/customXml" Target="../ink/ink2413.xml"/><Relationship Id="rId145" Type="http://schemas.openxmlformats.org/officeDocument/2006/relationships/image" Target="../media/image32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47.xml"/><Relationship Id="rId23" Type="http://schemas.openxmlformats.org/officeDocument/2006/relationships/image" Target="../media/image253.png"/><Relationship Id="rId28" Type="http://schemas.openxmlformats.org/officeDocument/2006/relationships/customXml" Target="../ink/ink2357.xml"/><Relationship Id="rId49" Type="http://schemas.openxmlformats.org/officeDocument/2006/relationships/image" Target="../media/image266.png"/><Relationship Id="rId114" Type="http://schemas.openxmlformats.org/officeDocument/2006/relationships/customXml" Target="../ink/ink2400.xml"/><Relationship Id="rId119" Type="http://schemas.openxmlformats.org/officeDocument/2006/relationships/image" Target="../media/image305.png"/><Relationship Id="rId44" Type="http://schemas.openxmlformats.org/officeDocument/2006/relationships/customXml" Target="../ink/ink2365.xml"/><Relationship Id="rId60" Type="http://schemas.openxmlformats.org/officeDocument/2006/relationships/customXml" Target="../ink/ink2373.xml"/><Relationship Id="rId65" Type="http://schemas.openxmlformats.org/officeDocument/2006/relationships/image" Target="../media/image274.png"/><Relationship Id="rId81" Type="http://schemas.openxmlformats.org/officeDocument/2006/relationships/image" Target="../media/image282.png"/><Relationship Id="rId86" Type="http://schemas.openxmlformats.org/officeDocument/2006/relationships/customXml" Target="../ink/ink2386.xml"/><Relationship Id="rId130" Type="http://schemas.openxmlformats.org/officeDocument/2006/relationships/customXml" Target="../ink/ink2408.xml"/><Relationship Id="rId135" Type="http://schemas.openxmlformats.org/officeDocument/2006/relationships/image" Target="../media/image317.png"/><Relationship Id="rId13" Type="http://schemas.openxmlformats.org/officeDocument/2006/relationships/image" Target="../media/image248.png"/><Relationship Id="rId18" Type="http://schemas.openxmlformats.org/officeDocument/2006/relationships/customXml" Target="../ink/ink2352.xml"/><Relationship Id="rId39" Type="http://schemas.openxmlformats.org/officeDocument/2006/relationships/image" Target="../media/image261.png"/><Relationship Id="rId109" Type="http://schemas.openxmlformats.org/officeDocument/2006/relationships/image" Target="../media/image300.png"/><Relationship Id="rId34" Type="http://schemas.openxmlformats.org/officeDocument/2006/relationships/customXml" Target="../ink/ink2360.xml"/><Relationship Id="rId50" Type="http://schemas.openxmlformats.org/officeDocument/2006/relationships/customXml" Target="../ink/ink2368.xml"/><Relationship Id="rId55" Type="http://schemas.openxmlformats.org/officeDocument/2006/relationships/image" Target="../media/image269.png"/><Relationship Id="rId76" Type="http://schemas.openxmlformats.org/officeDocument/2006/relationships/customXml" Target="../ink/ink2381.xml"/><Relationship Id="rId97" Type="http://schemas.openxmlformats.org/officeDocument/2006/relationships/image" Target="../media/image292.png"/><Relationship Id="rId104" Type="http://schemas.openxmlformats.org/officeDocument/2006/relationships/customXml" Target="../ink/ink2395.xml"/><Relationship Id="rId120" Type="http://schemas.openxmlformats.org/officeDocument/2006/relationships/customXml" Target="../ink/ink2403.xml"/><Relationship Id="rId125" Type="http://schemas.openxmlformats.org/officeDocument/2006/relationships/image" Target="../media/image309.png"/><Relationship Id="rId141" Type="http://schemas.openxmlformats.org/officeDocument/2006/relationships/image" Target="../media/image320.png"/><Relationship Id="rId146" Type="http://schemas.openxmlformats.org/officeDocument/2006/relationships/customXml" Target="../ink/ink2416.xml"/><Relationship Id="rId71" Type="http://schemas.openxmlformats.org/officeDocument/2006/relationships/image" Target="../media/image277.png"/><Relationship Id="rId92" Type="http://schemas.openxmlformats.org/officeDocument/2006/relationships/customXml" Target="../ink/ink2389.xml"/><Relationship Id="rId2" Type="http://schemas.openxmlformats.org/officeDocument/2006/relationships/customXml" Target="../ink/ink2345.xml"/><Relationship Id="rId29" Type="http://schemas.openxmlformats.org/officeDocument/2006/relationships/image" Target="../media/image256.png"/><Relationship Id="rId24" Type="http://schemas.openxmlformats.org/officeDocument/2006/relationships/customXml" Target="../ink/ink2355.xml"/><Relationship Id="rId40" Type="http://schemas.openxmlformats.org/officeDocument/2006/relationships/customXml" Target="../ink/ink2363.xml"/><Relationship Id="rId45" Type="http://schemas.openxmlformats.org/officeDocument/2006/relationships/image" Target="../media/image264.png"/><Relationship Id="rId66" Type="http://schemas.openxmlformats.org/officeDocument/2006/relationships/customXml" Target="../ink/ink2376.xml"/><Relationship Id="rId87" Type="http://schemas.openxmlformats.org/officeDocument/2006/relationships/image" Target="../media/image285.png"/><Relationship Id="rId110" Type="http://schemas.openxmlformats.org/officeDocument/2006/relationships/customXml" Target="../ink/ink2398.xml"/><Relationship Id="rId115" Type="http://schemas.openxmlformats.org/officeDocument/2006/relationships/image" Target="../media/image303.png"/><Relationship Id="rId131" Type="http://schemas.openxmlformats.org/officeDocument/2006/relationships/image" Target="../media/image315.png"/><Relationship Id="rId136" Type="http://schemas.openxmlformats.org/officeDocument/2006/relationships/customXml" Target="../ink/ink2411.xml"/><Relationship Id="rId61" Type="http://schemas.openxmlformats.org/officeDocument/2006/relationships/image" Target="../media/image272.png"/><Relationship Id="rId82" Type="http://schemas.openxmlformats.org/officeDocument/2006/relationships/customXml" Target="../ink/ink2384.xml"/><Relationship Id="rId19" Type="http://schemas.openxmlformats.org/officeDocument/2006/relationships/image" Target="../media/image251.png"/><Relationship Id="rId14" Type="http://schemas.openxmlformats.org/officeDocument/2006/relationships/customXml" Target="../ink/ink2350.xml"/><Relationship Id="rId30" Type="http://schemas.openxmlformats.org/officeDocument/2006/relationships/customXml" Target="../ink/ink2358.xml"/><Relationship Id="rId35" Type="http://schemas.openxmlformats.org/officeDocument/2006/relationships/image" Target="../media/image259.png"/><Relationship Id="rId56" Type="http://schemas.openxmlformats.org/officeDocument/2006/relationships/customXml" Target="../ink/ink2371.xml"/><Relationship Id="rId77" Type="http://schemas.openxmlformats.org/officeDocument/2006/relationships/image" Target="../media/image280.png"/><Relationship Id="rId100" Type="http://schemas.openxmlformats.org/officeDocument/2006/relationships/customXml" Target="../ink/ink2393.xml"/><Relationship Id="rId105" Type="http://schemas.openxmlformats.org/officeDocument/2006/relationships/image" Target="../media/image296.png"/><Relationship Id="rId126" Type="http://schemas.openxmlformats.org/officeDocument/2006/relationships/customXml" Target="../ink/ink2406.xml"/><Relationship Id="rId147" Type="http://schemas.openxmlformats.org/officeDocument/2006/relationships/image" Target="../media/image323.png"/><Relationship Id="rId51" Type="http://schemas.openxmlformats.org/officeDocument/2006/relationships/image" Target="../media/image267.png"/><Relationship Id="rId72" Type="http://schemas.openxmlformats.org/officeDocument/2006/relationships/customXml" Target="../ink/ink2379.xml"/><Relationship Id="rId93" Type="http://schemas.openxmlformats.org/officeDocument/2006/relationships/image" Target="../media/image290.png"/><Relationship Id="rId98" Type="http://schemas.openxmlformats.org/officeDocument/2006/relationships/customXml" Target="../ink/ink2392.xml"/><Relationship Id="rId121" Type="http://schemas.openxmlformats.org/officeDocument/2006/relationships/image" Target="../media/image306.png"/><Relationship Id="rId142" Type="http://schemas.openxmlformats.org/officeDocument/2006/relationships/customXml" Target="../ink/ink2414.xml"/><Relationship Id="rId3" Type="http://schemas.openxmlformats.org/officeDocument/2006/relationships/image" Target="NULL"/><Relationship Id="rId25" Type="http://schemas.openxmlformats.org/officeDocument/2006/relationships/image" Target="../media/image254.png"/><Relationship Id="rId46" Type="http://schemas.openxmlformats.org/officeDocument/2006/relationships/customXml" Target="../ink/ink2366.xml"/><Relationship Id="rId67" Type="http://schemas.openxmlformats.org/officeDocument/2006/relationships/image" Target="../media/image275.png"/><Relationship Id="rId116" Type="http://schemas.openxmlformats.org/officeDocument/2006/relationships/customXml" Target="../ink/ink2401.xml"/><Relationship Id="rId137" Type="http://schemas.openxmlformats.org/officeDocument/2006/relationships/image" Target="../media/image318.png"/><Relationship Id="rId20" Type="http://schemas.openxmlformats.org/officeDocument/2006/relationships/customXml" Target="../ink/ink2353.xml"/><Relationship Id="rId41" Type="http://schemas.openxmlformats.org/officeDocument/2006/relationships/image" Target="../media/image262.png"/><Relationship Id="rId62" Type="http://schemas.openxmlformats.org/officeDocument/2006/relationships/customXml" Target="../ink/ink2374.xml"/><Relationship Id="rId83" Type="http://schemas.openxmlformats.org/officeDocument/2006/relationships/image" Target="../media/image283.png"/><Relationship Id="rId88" Type="http://schemas.openxmlformats.org/officeDocument/2006/relationships/customXml" Target="../ink/ink2387.xml"/><Relationship Id="rId111" Type="http://schemas.openxmlformats.org/officeDocument/2006/relationships/image" Target="../media/image301.png"/><Relationship Id="rId132" Type="http://schemas.openxmlformats.org/officeDocument/2006/relationships/customXml" Target="../ink/ink2409.xml"/><Relationship Id="rId15" Type="http://schemas.openxmlformats.org/officeDocument/2006/relationships/image" Target="../media/image249.png"/><Relationship Id="rId36" Type="http://schemas.openxmlformats.org/officeDocument/2006/relationships/customXml" Target="../ink/ink2361.xml"/><Relationship Id="rId57" Type="http://schemas.openxmlformats.org/officeDocument/2006/relationships/image" Target="../media/image270.png"/><Relationship Id="rId106" Type="http://schemas.openxmlformats.org/officeDocument/2006/relationships/customXml" Target="../ink/ink2396.xml"/><Relationship Id="rId127" Type="http://schemas.openxmlformats.org/officeDocument/2006/relationships/image" Target="../media/image310.png"/><Relationship Id="rId10" Type="http://schemas.openxmlformats.org/officeDocument/2006/relationships/customXml" Target="../ink/ink2348.xml"/><Relationship Id="rId31" Type="http://schemas.openxmlformats.org/officeDocument/2006/relationships/image" Target="../media/image257.png"/><Relationship Id="rId52" Type="http://schemas.openxmlformats.org/officeDocument/2006/relationships/customXml" Target="../ink/ink2369.xml"/><Relationship Id="rId73" Type="http://schemas.openxmlformats.org/officeDocument/2006/relationships/image" Target="../media/image278.png"/><Relationship Id="rId78" Type="http://schemas.openxmlformats.org/officeDocument/2006/relationships/customXml" Target="../ink/ink2382.xml"/><Relationship Id="rId94" Type="http://schemas.openxmlformats.org/officeDocument/2006/relationships/customXml" Target="../ink/ink2390.xml"/><Relationship Id="rId99" Type="http://schemas.openxmlformats.org/officeDocument/2006/relationships/image" Target="../media/image293.png"/><Relationship Id="rId101" Type="http://schemas.openxmlformats.org/officeDocument/2006/relationships/image" Target="../media/image294.png"/><Relationship Id="rId122" Type="http://schemas.openxmlformats.org/officeDocument/2006/relationships/customXml" Target="../ink/ink2404.xml"/><Relationship Id="rId143" Type="http://schemas.openxmlformats.org/officeDocument/2006/relationships/image" Target="../media/image321.png"/><Relationship Id="rId148" Type="http://schemas.openxmlformats.org/officeDocument/2006/relationships/customXml" Target="../ink/ink2417.xml"/><Relationship Id="rId4" Type="http://schemas.openxmlformats.org/officeDocument/2006/relationships/customXml" Target="../ink/ink2346.xml"/><Relationship Id="rId9" Type="http://schemas.openxmlformats.org/officeDocument/2006/relationships/image" Target="NULL"/><Relationship Id="rId26" Type="http://schemas.openxmlformats.org/officeDocument/2006/relationships/customXml" Target="../ink/ink2356.xml"/><Relationship Id="rId47" Type="http://schemas.openxmlformats.org/officeDocument/2006/relationships/image" Target="../media/image265.png"/><Relationship Id="rId68" Type="http://schemas.openxmlformats.org/officeDocument/2006/relationships/customXml" Target="../ink/ink2377.xml"/><Relationship Id="rId89" Type="http://schemas.openxmlformats.org/officeDocument/2006/relationships/image" Target="../media/image288.png"/><Relationship Id="rId112" Type="http://schemas.openxmlformats.org/officeDocument/2006/relationships/customXml" Target="../ink/ink2399.xml"/><Relationship Id="rId133" Type="http://schemas.openxmlformats.org/officeDocument/2006/relationships/image" Target="../media/image316.png"/><Relationship Id="rId16" Type="http://schemas.openxmlformats.org/officeDocument/2006/relationships/customXml" Target="../ink/ink2351.xml"/><Relationship Id="rId37" Type="http://schemas.openxmlformats.org/officeDocument/2006/relationships/image" Target="../media/image260.png"/><Relationship Id="rId58" Type="http://schemas.openxmlformats.org/officeDocument/2006/relationships/customXml" Target="../ink/ink2372.xml"/><Relationship Id="rId79" Type="http://schemas.openxmlformats.org/officeDocument/2006/relationships/image" Target="../media/image281.png"/><Relationship Id="rId102" Type="http://schemas.openxmlformats.org/officeDocument/2006/relationships/customXml" Target="../ink/ink2394.xml"/><Relationship Id="rId123" Type="http://schemas.openxmlformats.org/officeDocument/2006/relationships/image" Target="../media/image307.png"/><Relationship Id="rId144" Type="http://schemas.openxmlformats.org/officeDocument/2006/relationships/customXml" Target="../ink/ink2415.xml"/></Relationships>
</file>

<file path=ppt/slides/_rels/slide6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04.png"/><Relationship Id="rId21" Type="http://schemas.openxmlformats.org/officeDocument/2006/relationships/image" Target="../media/image252.png"/><Relationship Id="rId42" Type="http://schemas.openxmlformats.org/officeDocument/2006/relationships/customXml" Target="../ink/ink2437.xml"/><Relationship Id="rId63" Type="http://schemas.openxmlformats.org/officeDocument/2006/relationships/image" Target="../media/image273.png"/><Relationship Id="rId84" Type="http://schemas.openxmlformats.org/officeDocument/2006/relationships/customXml" Target="../ink/ink2458.xml"/><Relationship Id="rId138" Type="http://schemas.openxmlformats.org/officeDocument/2006/relationships/customXml" Target="../ink/ink2485.xml"/><Relationship Id="rId107" Type="http://schemas.openxmlformats.org/officeDocument/2006/relationships/image" Target="../media/image297.png"/><Relationship Id="rId11" Type="http://schemas.openxmlformats.org/officeDocument/2006/relationships/image" Target="../media/image247.png"/><Relationship Id="rId32" Type="http://schemas.openxmlformats.org/officeDocument/2006/relationships/customXml" Target="../ink/ink2432.xml"/><Relationship Id="rId53" Type="http://schemas.openxmlformats.org/officeDocument/2006/relationships/image" Target="../media/image268.png"/><Relationship Id="rId74" Type="http://schemas.openxmlformats.org/officeDocument/2006/relationships/customXml" Target="../ink/ink2453.xml"/><Relationship Id="rId128" Type="http://schemas.openxmlformats.org/officeDocument/2006/relationships/customXml" Target="../ink/ink2480.xml"/><Relationship Id="rId149" Type="http://schemas.openxmlformats.org/officeDocument/2006/relationships/image" Target="../media/image324.png"/><Relationship Id="rId5" Type="http://schemas.openxmlformats.org/officeDocument/2006/relationships/image" Target="NULL"/><Relationship Id="rId95" Type="http://schemas.openxmlformats.org/officeDocument/2006/relationships/image" Target="../media/image291.png"/><Relationship Id="rId22" Type="http://schemas.openxmlformats.org/officeDocument/2006/relationships/customXml" Target="../ink/ink2427.xml"/><Relationship Id="rId27" Type="http://schemas.openxmlformats.org/officeDocument/2006/relationships/image" Target="../media/image255.png"/><Relationship Id="rId43" Type="http://schemas.openxmlformats.org/officeDocument/2006/relationships/image" Target="../media/image263.png"/><Relationship Id="rId48" Type="http://schemas.openxmlformats.org/officeDocument/2006/relationships/customXml" Target="../ink/ink2440.xml"/><Relationship Id="rId64" Type="http://schemas.openxmlformats.org/officeDocument/2006/relationships/customXml" Target="../ink/ink2448.xml"/><Relationship Id="rId69" Type="http://schemas.openxmlformats.org/officeDocument/2006/relationships/image" Target="../media/image276.png"/><Relationship Id="rId113" Type="http://schemas.openxmlformats.org/officeDocument/2006/relationships/image" Target="../media/image302.png"/><Relationship Id="rId118" Type="http://schemas.openxmlformats.org/officeDocument/2006/relationships/customXml" Target="../ink/ink2475.xml"/><Relationship Id="rId134" Type="http://schemas.openxmlformats.org/officeDocument/2006/relationships/customXml" Target="../ink/ink2483.xml"/><Relationship Id="rId139" Type="http://schemas.openxmlformats.org/officeDocument/2006/relationships/image" Target="../media/image319.png"/><Relationship Id="rId80" Type="http://schemas.openxmlformats.org/officeDocument/2006/relationships/customXml" Target="../ink/ink2456.xml"/><Relationship Id="rId85" Type="http://schemas.openxmlformats.org/officeDocument/2006/relationships/image" Target="../media/image284.png"/><Relationship Id="rId150" Type="http://schemas.openxmlformats.org/officeDocument/2006/relationships/customXml" Target="../ink/ink2491.xml"/><Relationship Id="rId12" Type="http://schemas.openxmlformats.org/officeDocument/2006/relationships/customXml" Target="../ink/ink2422.xml"/><Relationship Id="rId17" Type="http://schemas.openxmlformats.org/officeDocument/2006/relationships/image" Target="../media/image250.png"/><Relationship Id="rId33" Type="http://schemas.openxmlformats.org/officeDocument/2006/relationships/image" Target="../media/image258.png"/><Relationship Id="rId38" Type="http://schemas.openxmlformats.org/officeDocument/2006/relationships/customXml" Target="../ink/ink2435.xml"/><Relationship Id="rId59" Type="http://schemas.openxmlformats.org/officeDocument/2006/relationships/image" Target="../media/image271.png"/><Relationship Id="rId103" Type="http://schemas.openxmlformats.org/officeDocument/2006/relationships/image" Target="../media/image295.png"/><Relationship Id="rId108" Type="http://schemas.openxmlformats.org/officeDocument/2006/relationships/customXml" Target="../ink/ink2470.xml"/><Relationship Id="rId124" Type="http://schemas.openxmlformats.org/officeDocument/2006/relationships/customXml" Target="../ink/ink2478.xml"/><Relationship Id="rId129" Type="http://schemas.openxmlformats.org/officeDocument/2006/relationships/image" Target="../media/image314.png"/><Relationship Id="rId54" Type="http://schemas.openxmlformats.org/officeDocument/2006/relationships/customXml" Target="../ink/ink2443.xml"/><Relationship Id="rId70" Type="http://schemas.openxmlformats.org/officeDocument/2006/relationships/customXml" Target="../ink/ink2451.xml"/><Relationship Id="rId75" Type="http://schemas.openxmlformats.org/officeDocument/2006/relationships/image" Target="../media/image279.png"/><Relationship Id="rId91" Type="http://schemas.openxmlformats.org/officeDocument/2006/relationships/image" Target="../media/image289.png"/><Relationship Id="rId96" Type="http://schemas.openxmlformats.org/officeDocument/2006/relationships/customXml" Target="../ink/ink2464.xml"/><Relationship Id="rId140" Type="http://schemas.openxmlformats.org/officeDocument/2006/relationships/customXml" Target="../ink/ink2486.xml"/><Relationship Id="rId145" Type="http://schemas.openxmlformats.org/officeDocument/2006/relationships/image" Target="../media/image32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20.xml"/><Relationship Id="rId23" Type="http://schemas.openxmlformats.org/officeDocument/2006/relationships/image" Target="../media/image253.png"/><Relationship Id="rId28" Type="http://schemas.openxmlformats.org/officeDocument/2006/relationships/customXml" Target="../ink/ink2430.xml"/><Relationship Id="rId49" Type="http://schemas.openxmlformats.org/officeDocument/2006/relationships/image" Target="../media/image266.png"/><Relationship Id="rId114" Type="http://schemas.openxmlformats.org/officeDocument/2006/relationships/customXml" Target="../ink/ink2473.xml"/><Relationship Id="rId119" Type="http://schemas.openxmlformats.org/officeDocument/2006/relationships/image" Target="../media/image305.png"/><Relationship Id="rId44" Type="http://schemas.openxmlformats.org/officeDocument/2006/relationships/customXml" Target="../ink/ink2438.xml"/><Relationship Id="rId60" Type="http://schemas.openxmlformats.org/officeDocument/2006/relationships/customXml" Target="../ink/ink2446.xml"/><Relationship Id="rId65" Type="http://schemas.openxmlformats.org/officeDocument/2006/relationships/image" Target="../media/image274.png"/><Relationship Id="rId81" Type="http://schemas.openxmlformats.org/officeDocument/2006/relationships/image" Target="../media/image282.png"/><Relationship Id="rId86" Type="http://schemas.openxmlformats.org/officeDocument/2006/relationships/customXml" Target="../ink/ink2459.xml"/><Relationship Id="rId130" Type="http://schemas.openxmlformats.org/officeDocument/2006/relationships/customXml" Target="../ink/ink2481.xml"/><Relationship Id="rId135" Type="http://schemas.openxmlformats.org/officeDocument/2006/relationships/image" Target="../media/image317.png"/><Relationship Id="rId151" Type="http://schemas.openxmlformats.org/officeDocument/2006/relationships/image" Target="../media/image325.png"/><Relationship Id="rId13" Type="http://schemas.openxmlformats.org/officeDocument/2006/relationships/image" Target="../media/image248.png"/><Relationship Id="rId18" Type="http://schemas.openxmlformats.org/officeDocument/2006/relationships/customXml" Target="../ink/ink2425.xml"/><Relationship Id="rId39" Type="http://schemas.openxmlformats.org/officeDocument/2006/relationships/image" Target="../media/image261.png"/><Relationship Id="rId109" Type="http://schemas.openxmlformats.org/officeDocument/2006/relationships/image" Target="../media/image300.png"/><Relationship Id="rId34" Type="http://schemas.openxmlformats.org/officeDocument/2006/relationships/customXml" Target="../ink/ink2433.xml"/><Relationship Id="rId50" Type="http://schemas.openxmlformats.org/officeDocument/2006/relationships/customXml" Target="../ink/ink2441.xml"/><Relationship Id="rId55" Type="http://schemas.openxmlformats.org/officeDocument/2006/relationships/image" Target="../media/image269.png"/><Relationship Id="rId76" Type="http://schemas.openxmlformats.org/officeDocument/2006/relationships/customXml" Target="../ink/ink2454.xml"/><Relationship Id="rId97" Type="http://schemas.openxmlformats.org/officeDocument/2006/relationships/image" Target="../media/image292.png"/><Relationship Id="rId104" Type="http://schemas.openxmlformats.org/officeDocument/2006/relationships/customXml" Target="../ink/ink2468.xml"/><Relationship Id="rId120" Type="http://schemas.openxmlformats.org/officeDocument/2006/relationships/customXml" Target="../ink/ink2476.xml"/><Relationship Id="rId125" Type="http://schemas.openxmlformats.org/officeDocument/2006/relationships/image" Target="../media/image309.png"/><Relationship Id="rId141" Type="http://schemas.openxmlformats.org/officeDocument/2006/relationships/image" Target="../media/image320.png"/><Relationship Id="rId146" Type="http://schemas.openxmlformats.org/officeDocument/2006/relationships/customXml" Target="../ink/ink2489.xml"/><Relationship Id="rId71" Type="http://schemas.openxmlformats.org/officeDocument/2006/relationships/image" Target="../media/image277.png"/><Relationship Id="rId92" Type="http://schemas.openxmlformats.org/officeDocument/2006/relationships/customXml" Target="../ink/ink2462.xml"/><Relationship Id="rId2" Type="http://schemas.openxmlformats.org/officeDocument/2006/relationships/customXml" Target="../ink/ink2418.xml"/><Relationship Id="rId29" Type="http://schemas.openxmlformats.org/officeDocument/2006/relationships/image" Target="../media/image256.png"/><Relationship Id="rId24" Type="http://schemas.openxmlformats.org/officeDocument/2006/relationships/customXml" Target="../ink/ink2428.xml"/><Relationship Id="rId40" Type="http://schemas.openxmlformats.org/officeDocument/2006/relationships/customXml" Target="../ink/ink2436.xml"/><Relationship Id="rId45" Type="http://schemas.openxmlformats.org/officeDocument/2006/relationships/image" Target="../media/image264.png"/><Relationship Id="rId66" Type="http://schemas.openxmlformats.org/officeDocument/2006/relationships/customXml" Target="../ink/ink2449.xml"/><Relationship Id="rId87" Type="http://schemas.openxmlformats.org/officeDocument/2006/relationships/image" Target="../media/image285.png"/><Relationship Id="rId110" Type="http://schemas.openxmlformats.org/officeDocument/2006/relationships/customXml" Target="../ink/ink2471.xml"/><Relationship Id="rId115" Type="http://schemas.openxmlformats.org/officeDocument/2006/relationships/image" Target="../media/image303.png"/><Relationship Id="rId131" Type="http://schemas.openxmlformats.org/officeDocument/2006/relationships/image" Target="../media/image315.png"/><Relationship Id="rId136" Type="http://schemas.openxmlformats.org/officeDocument/2006/relationships/customXml" Target="../ink/ink2484.xml"/><Relationship Id="rId61" Type="http://schemas.openxmlformats.org/officeDocument/2006/relationships/image" Target="../media/image272.png"/><Relationship Id="rId82" Type="http://schemas.openxmlformats.org/officeDocument/2006/relationships/customXml" Target="../ink/ink2457.xml"/><Relationship Id="rId19" Type="http://schemas.openxmlformats.org/officeDocument/2006/relationships/image" Target="../media/image251.png"/><Relationship Id="rId14" Type="http://schemas.openxmlformats.org/officeDocument/2006/relationships/customXml" Target="../ink/ink2423.xml"/><Relationship Id="rId30" Type="http://schemas.openxmlformats.org/officeDocument/2006/relationships/customXml" Target="../ink/ink2431.xml"/><Relationship Id="rId35" Type="http://schemas.openxmlformats.org/officeDocument/2006/relationships/image" Target="../media/image259.png"/><Relationship Id="rId56" Type="http://schemas.openxmlformats.org/officeDocument/2006/relationships/customXml" Target="../ink/ink2444.xml"/><Relationship Id="rId77" Type="http://schemas.openxmlformats.org/officeDocument/2006/relationships/image" Target="../media/image280.png"/><Relationship Id="rId100" Type="http://schemas.openxmlformats.org/officeDocument/2006/relationships/customXml" Target="../ink/ink2466.xml"/><Relationship Id="rId105" Type="http://schemas.openxmlformats.org/officeDocument/2006/relationships/image" Target="../media/image296.png"/><Relationship Id="rId126" Type="http://schemas.openxmlformats.org/officeDocument/2006/relationships/customXml" Target="../ink/ink2479.xml"/><Relationship Id="rId147" Type="http://schemas.openxmlformats.org/officeDocument/2006/relationships/image" Target="../media/image323.png"/><Relationship Id="rId51" Type="http://schemas.openxmlformats.org/officeDocument/2006/relationships/image" Target="../media/image267.png"/><Relationship Id="rId72" Type="http://schemas.openxmlformats.org/officeDocument/2006/relationships/customXml" Target="../ink/ink2452.xml"/><Relationship Id="rId93" Type="http://schemas.openxmlformats.org/officeDocument/2006/relationships/image" Target="../media/image290.png"/><Relationship Id="rId98" Type="http://schemas.openxmlformats.org/officeDocument/2006/relationships/customXml" Target="../ink/ink2465.xml"/><Relationship Id="rId121" Type="http://schemas.openxmlformats.org/officeDocument/2006/relationships/image" Target="../media/image306.png"/><Relationship Id="rId142" Type="http://schemas.openxmlformats.org/officeDocument/2006/relationships/customXml" Target="../ink/ink2487.xml"/><Relationship Id="rId3" Type="http://schemas.openxmlformats.org/officeDocument/2006/relationships/image" Target="NULL"/><Relationship Id="rId25" Type="http://schemas.openxmlformats.org/officeDocument/2006/relationships/image" Target="../media/image254.png"/><Relationship Id="rId46" Type="http://schemas.openxmlformats.org/officeDocument/2006/relationships/customXml" Target="../ink/ink2439.xml"/><Relationship Id="rId67" Type="http://schemas.openxmlformats.org/officeDocument/2006/relationships/image" Target="../media/image275.png"/><Relationship Id="rId116" Type="http://schemas.openxmlformats.org/officeDocument/2006/relationships/customXml" Target="../ink/ink2474.xml"/><Relationship Id="rId137" Type="http://schemas.openxmlformats.org/officeDocument/2006/relationships/image" Target="../media/image318.png"/><Relationship Id="rId20" Type="http://schemas.openxmlformats.org/officeDocument/2006/relationships/customXml" Target="../ink/ink2426.xml"/><Relationship Id="rId41" Type="http://schemas.openxmlformats.org/officeDocument/2006/relationships/image" Target="../media/image262.png"/><Relationship Id="rId62" Type="http://schemas.openxmlformats.org/officeDocument/2006/relationships/customXml" Target="../ink/ink2447.xml"/><Relationship Id="rId83" Type="http://schemas.openxmlformats.org/officeDocument/2006/relationships/image" Target="../media/image283.png"/><Relationship Id="rId88" Type="http://schemas.openxmlformats.org/officeDocument/2006/relationships/customXml" Target="../ink/ink2460.xml"/><Relationship Id="rId111" Type="http://schemas.openxmlformats.org/officeDocument/2006/relationships/image" Target="../media/image301.png"/><Relationship Id="rId132" Type="http://schemas.openxmlformats.org/officeDocument/2006/relationships/customXml" Target="../ink/ink2482.xml"/><Relationship Id="rId15" Type="http://schemas.openxmlformats.org/officeDocument/2006/relationships/image" Target="../media/image249.png"/><Relationship Id="rId36" Type="http://schemas.openxmlformats.org/officeDocument/2006/relationships/customXml" Target="../ink/ink2434.xml"/><Relationship Id="rId57" Type="http://schemas.openxmlformats.org/officeDocument/2006/relationships/image" Target="../media/image270.png"/><Relationship Id="rId106" Type="http://schemas.openxmlformats.org/officeDocument/2006/relationships/customXml" Target="../ink/ink2469.xml"/><Relationship Id="rId127" Type="http://schemas.openxmlformats.org/officeDocument/2006/relationships/image" Target="../media/image310.png"/><Relationship Id="rId10" Type="http://schemas.openxmlformats.org/officeDocument/2006/relationships/customXml" Target="../ink/ink2421.xml"/><Relationship Id="rId31" Type="http://schemas.openxmlformats.org/officeDocument/2006/relationships/image" Target="../media/image257.png"/><Relationship Id="rId52" Type="http://schemas.openxmlformats.org/officeDocument/2006/relationships/customXml" Target="../ink/ink2442.xml"/><Relationship Id="rId73" Type="http://schemas.openxmlformats.org/officeDocument/2006/relationships/image" Target="../media/image278.png"/><Relationship Id="rId78" Type="http://schemas.openxmlformats.org/officeDocument/2006/relationships/customXml" Target="../ink/ink2455.xml"/><Relationship Id="rId94" Type="http://schemas.openxmlformats.org/officeDocument/2006/relationships/customXml" Target="../ink/ink2463.xml"/><Relationship Id="rId99" Type="http://schemas.openxmlformats.org/officeDocument/2006/relationships/image" Target="../media/image293.png"/><Relationship Id="rId101" Type="http://schemas.openxmlformats.org/officeDocument/2006/relationships/image" Target="../media/image294.png"/><Relationship Id="rId122" Type="http://schemas.openxmlformats.org/officeDocument/2006/relationships/customXml" Target="../ink/ink2477.xml"/><Relationship Id="rId143" Type="http://schemas.openxmlformats.org/officeDocument/2006/relationships/image" Target="../media/image321.png"/><Relationship Id="rId148" Type="http://schemas.openxmlformats.org/officeDocument/2006/relationships/customXml" Target="../ink/ink2490.xml"/><Relationship Id="rId4" Type="http://schemas.openxmlformats.org/officeDocument/2006/relationships/customXml" Target="../ink/ink2419.xml"/><Relationship Id="rId9" Type="http://schemas.openxmlformats.org/officeDocument/2006/relationships/image" Target="NULL"/><Relationship Id="rId26" Type="http://schemas.openxmlformats.org/officeDocument/2006/relationships/customXml" Target="../ink/ink2429.xml"/><Relationship Id="rId47" Type="http://schemas.openxmlformats.org/officeDocument/2006/relationships/image" Target="../media/image265.png"/><Relationship Id="rId68" Type="http://schemas.openxmlformats.org/officeDocument/2006/relationships/customXml" Target="../ink/ink2450.xml"/><Relationship Id="rId89" Type="http://schemas.openxmlformats.org/officeDocument/2006/relationships/image" Target="../media/image288.png"/><Relationship Id="rId112" Type="http://schemas.openxmlformats.org/officeDocument/2006/relationships/customXml" Target="../ink/ink2472.xml"/><Relationship Id="rId133" Type="http://schemas.openxmlformats.org/officeDocument/2006/relationships/image" Target="../media/image316.png"/><Relationship Id="rId16" Type="http://schemas.openxmlformats.org/officeDocument/2006/relationships/customXml" Target="../ink/ink2424.xml"/><Relationship Id="rId37" Type="http://schemas.openxmlformats.org/officeDocument/2006/relationships/image" Target="../media/image260.png"/><Relationship Id="rId58" Type="http://schemas.openxmlformats.org/officeDocument/2006/relationships/customXml" Target="../ink/ink2445.xml"/><Relationship Id="rId79" Type="http://schemas.openxmlformats.org/officeDocument/2006/relationships/image" Target="../media/image281.png"/><Relationship Id="rId102" Type="http://schemas.openxmlformats.org/officeDocument/2006/relationships/customXml" Target="../ink/ink2467.xml"/><Relationship Id="rId123" Type="http://schemas.openxmlformats.org/officeDocument/2006/relationships/image" Target="../media/image307.png"/><Relationship Id="rId144" Type="http://schemas.openxmlformats.org/officeDocument/2006/relationships/customXml" Target="../ink/ink2488.xml"/><Relationship Id="rId90" Type="http://schemas.openxmlformats.org/officeDocument/2006/relationships/customXml" Target="../ink/ink2461.xml"/></Relationships>
</file>

<file path=ppt/slides/_rels/slide6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04.png"/><Relationship Id="rId21" Type="http://schemas.openxmlformats.org/officeDocument/2006/relationships/image" Target="../media/image252.png"/><Relationship Id="rId42" Type="http://schemas.openxmlformats.org/officeDocument/2006/relationships/customXml" Target="../ink/ink2511.xml"/><Relationship Id="rId63" Type="http://schemas.openxmlformats.org/officeDocument/2006/relationships/image" Target="../media/image273.png"/><Relationship Id="rId84" Type="http://schemas.openxmlformats.org/officeDocument/2006/relationships/customXml" Target="../ink/ink2532.xml"/><Relationship Id="rId138" Type="http://schemas.openxmlformats.org/officeDocument/2006/relationships/customXml" Target="../ink/ink2559.xml"/><Relationship Id="rId159" Type="http://schemas.openxmlformats.org/officeDocument/2006/relationships/image" Target="../media/image329.png"/><Relationship Id="rId170" Type="http://schemas.openxmlformats.org/officeDocument/2006/relationships/customXml" Target="../ink/ink2575.xml"/><Relationship Id="rId107" Type="http://schemas.openxmlformats.org/officeDocument/2006/relationships/image" Target="../media/image297.png"/><Relationship Id="rId11" Type="http://schemas.openxmlformats.org/officeDocument/2006/relationships/image" Target="../media/image247.png"/><Relationship Id="rId32" Type="http://schemas.openxmlformats.org/officeDocument/2006/relationships/customXml" Target="../ink/ink2506.xml"/><Relationship Id="rId53" Type="http://schemas.openxmlformats.org/officeDocument/2006/relationships/image" Target="../media/image268.png"/><Relationship Id="rId74" Type="http://schemas.openxmlformats.org/officeDocument/2006/relationships/customXml" Target="../ink/ink2527.xml"/><Relationship Id="rId128" Type="http://schemas.openxmlformats.org/officeDocument/2006/relationships/customXml" Target="../ink/ink2554.xml"/><Relationship Id="rId149" Type="http://schemas.openxmlformats.org/officeDocument/2006/relationships/image" Target="../media/image324.png"/><Relationship Id="rId5" Type="http://schemas.openxmlformats.org/officeDocument/2006/relationships/image" Target="NULL"/><Relationship Id="rId95" Type="http://schemas.openxmlformats.org/officeDocument/2006/relationships/image" Target="../media/image291.png"/><Relationship Id="rId160" Type="http://schemas.openxmlformats.org/officeDocument/2006/relationships/customXml" Target="../ink/ink2570.xml"/><Relationship Id="rId22" Type="http://schemas.openxmlformats.org/officeDocument/2006/relationships/customXml" Target="../ink/ink2501.xml"/><Relationship Id="rId43" Type="http://schemas.openxmlformats.org/officeDocument/2006/relationships/image" Target="../media/image263.png"/><Relationship Id="rId64" Type="http://schemas.openxmlformats.org/officeDocument/2006/relationships/customXml" Target="../ink/ink2522.xml"/><Relationship Id="rId118" Type="http://schemas.openxmlformats.org/officeDocument/2006/relationships/customXml" Target="../ink/ink2549.xml"/><Relationship Id="rId139" Type="http://schemas.openxmlformats.org/officeDocument/2006/relationships/image" Target="../media/image319.png"/><Relationship Id="rId85" Type="http://schemas.openxmlformats.org/officeDocument/2006/relationships/image" Target="../media/image284.png"/><Relationship Id="rId150" Type="http://schemas.openxmlformats.org/officeDocument/2006/relationships/customXml" Target="../ink/ink2565.xml"/><Relationship Id="rId171" Type="http://schemas.openxmlformats.org/officeDocument/2006/relationships/image" Target="../media/image334.png"/><Relationship Id="rId12" Type="http://schemas.openxmlformats.org/officeDocument/2006/relationships/customXml" Target="../ink/ink2496.xml"/><Relationship Id="rId33" Type="http://schemas.openxmlformats.org/officeDocument/2006/relationships/image" Target="../media/image258.png"/><Relationship Id="rId108" Type="http://schemas.openxmlformats.org/officeDocument/2006/relationships/customXml" Target="../ink/ink2544.xml"/><Relationship Id="rId129" Type="http://schemas.openxmlformats.org/officeDocument/2006/relationships/image" Target="../media/image314.png"/><Relationship Id="rId54" Type="http://schemas.openxmlformats.org/officeDocument/2006/relationships/customXml" Target="../ink/ink2517.xml"/><Relationship Id="rId75" Type="http://schemas.openxmlformats.org/officeDocument/2006/relationships/image" Target="../media/image279.png"/><Relationship Id="rId96" Type="http://schemas.openxmlformats.org/officeDocument/2006/relationships/customXml" Target="../ink/ink2538.xml"/><Relationship Id="rId140" Type="http://schemas.openxmlformats.org/officeDocument/2006/relationships/customXml" Target="../ink/ink2560.xml"/><Relationship Id="rId161" Type="http://schemas.openxmlformats.org/officeDocument/2006/relationships/image" Target="../media/image330.png"/><Relationship Id="rId6" Type="http://schemas.openxmlformats.org/officeDocument/2006/relationships/customXml" Target="../ink/ink2494.xml"/><Relationship Id="rId23" Type="http://schemas.openxmlformats.org/officeDocument/2006/relationships/image" Target="../media/image253.png"/><Relationship Id="rId28" Type="http://schemas.openxmlformats.org/officeDocument/2006/relationships/customXml" Target="../ink/ink2504.xml"/><Relationship Id="rId49" Type="http://schemas.openxmlformats.org/officeDocument/2006/relationships/image" Target="../media/image266.png"/><Relationship Id="rId114" Type="http://schemas.openxmlformats.org/officeDocument/2006/relationships/customXml" Target="../ink/ink2547.xml"/><Relationship Id="rId119" Type="http://schemas.openxmlformats.org/officeDocument/2006/relationships/image" Target="../media/image305.png"/><Relationship Id="rId44" Type="http://schemas.openxmlformats.org/officeDocument/2006/relationships/customXml" Target="../ink/ink2512.xml"/><Relationship Id="rId60" Type="http://schemas.openxmlformats.org/officeDocument/2006/relationships/customXml" Target="../ink/ink2520.xml"/><Relationship Id="rId65" Type="http://schemas.openxmlformats.org/officeDocument/2006/relationships/image" Target="../media/image274.png"/><Relationship Id="rId81" Type="http://schemas.openxmlformats.org/officeDocument/2006/relationships/image" Target="../media/image282.png"/><Relationship Id="rId86" Type="http://schemas.openxmlformats.org/officeDocument/2006/relationships/customXml" Target="../ink/ink2533.xml"/><Relationship Id="rId130" Type="http://schemas.openxmlformats.org/officeDocument/2006/relationships/customXml" Target="../ink/ink2555.xml"/><Relationship Id="rId135" Type="http://schemas.openxmlformats.org/officeDocument/2006/relationships/image" Target="../media/image317.png"/><Relationship Id="rId151" Type="http://schemas.openxmlformats.org/officeDocument/2006/relationships/image" Target="../media/image325.png"/><Relationship Id="rId156" Type="http://schemas.openxmlformats.org/officeDocument/2006/relationships/customXml" Target="../ink/ink2568.xml"/><Relationship Id="rId177" Type="http://schemas.openxmlformats.org/officeDocument/2006/relationships/image" Target="../media/image337.png"/><Relationship Id="rId172" Type="http://schemas.openxmlformats.org/officeDocument/2006/relationships/customXml" Target="../ink/ink2576.xml"/><Relationship Id="rId13" Type="http://schemas.openxmlformats.org/officeDocument/2006/relationships/image" Target="../media/image248.png"/><Relationship Id="rId18" Type="http://schemas.openxmlformats.org/officeDocument/2006/relationships/customXml" Target="../ink/ink2499.xml"/><Relationship Id="rId39" Type="http://schemas.openxmlformats.org/officeDocument/2006/relationships/image" Target="../media/image261.png"/><Relationship Id="rId109" Type="http://schemas.openxmlformats.org/officeDocument/2006/relationships/image" Target="../media/image300.png"/><Relationship Id="rId34" Type="http://schemas.openxmlformats.org/officeDocument/2006/relationships/customXml" Target="../ink/ink2507.xml"/><Relationship Id="rId50" Type="http://schemas.openxmlformats.org/officeDocument/2006/relationships/customXml" Target="../ink/ink2515.xml"/><Relationship Id="rId55" Type="http://schemas.openxmlformats.org/officeDocument/2006/relationships/image" Target="../media/image269.png"/><Relationship Id="rId76" Type="http://schemas.openxmlformats.org/officeDocument/2006/relationships/customXml" Target="../ink/ink2528.xml"/><Relationship Id="rId97" Type="http://schemas.openxmlformats.org/officeDocument/2006/relationships/image" Target="../media/image292.png"/><Relationship Id="rId104" Type="http://schemas.openxmlformats.org/officeDocument/2006/relationships/customXml" Target="../ink/ink2542.xml"/><Relationship Id="rId120" Type="http://schemas.openxmlformats.org/officeDocument/2006/relationships/customXml" Target="../ink/ink2550.xml"/><Relationship Id="rId125" Type="http://schemas.openxmlformats.org/officeDocument/2006/relationships/image" Target="../media/image309.png"/><Relationship Id="rId141" Type="http://schemas.openxmlformats.org/officeDocument/2006/relationships/image" Target="../media/image320.png"/><Relationship Id="rId146" Type="http://schemas.openxmlformats.org/officeDocument/2006/relationships/customXml" Target="../ink/ink2563.xml"/><Relationship Id="rId167" Type="http://schemas.openxmlformats.org/officeDocument/2006/relationships/image" Target="../media/image332.png"/><Relationship Id="rId71" Type="http://schemas.openxmlformats.org/officeDocument/2006/relationships/image" Target="../media/image277.png"/><Relationship Id="rId92" Type="http://schemas.openxmlformats.org/officeDocument/2006/relationships/customXml" Target="../ink/ink2536.xml"/><Relationship Id="rId162" Type="http://schemas.openxmlformats.org/officeDocument/2006/relationships/customXml" Target="../ink/ink2571.xml"/><Relationship Id="rId2" Type="http://schemas.openxmlformats.org/officeDocument/2006/relationships/customXml" Target="../ink/ink2492.xml"/><Relationship Id="rId29" Type="http://schemas.openxmlformats.org/officeDocument/2006/relationships/image" Target="../media/image256.png"/><Relationship Id="rId24" Type="http://schemas.openxmlformats.org/officeDocument/2006/relationships/customXml" Target="../ink/ink2502.xml"/><Relationship Id="rId40" Type="http://schemas.openxmlformats.org/officeDocument/2006/relationships/customXml" Target="../ink/ink2510.xml"/><Relationship Id="rId45" Type="http://schemas.openxmlformats.org/officeDocument/2006/relationships/image" Target="../media/image264.png"/><Relationship Id="rId66" Type="http://schemas.openxmlformats.org/officeDocument/2006/relationships/customXml" Target="../ink/ink2523.xml"/><Relationship Id="rId87" Type="http://schemas.openxmlformats.org/officeDocument/2006/relationships/image" Target="../media/image285.png"/><Relationship Id="rId110" Type="http://schemas.openxmlformats.org/officeDocument/2006/relationships/customXml" Target="../ink/ink2545.xml"/><Relationship Id="rId115" Type="http://schemas.openxmlformats.org/officeDocument/2006/relationships/image" Target="../media/image303.png"/><Relationship Id="rId131" Type="http://schemas.openxmlformats.org/officeDocument/2006/relationships/image" Target="../media/image315.png"/><Relationship Id="rId136" Type="http://schemas.openxmlformats.org/officeDocument/2006/relationships/customXml" Target="../ink/ink2558.xml"/><Relationship Id="rId157" Type="http://schemas.openxmlformats.org/officeDocument/2006/relationships/image" Target="../media/image328.png"/><Relationship Id="rId178" Type="http://schemas.openxmlformats.org/officeDocument/2006/relationships/customXml" Target="../ink/ink2579.xml"/><Relationship Id="rId61" Type="http://schemas.openxmlformats.org/officeDocument/2006/relationships/image" Target="../media/image272.png"/><Relationship Id="rId82" Type="http://schemas.openxmlformats.org/officeDocument/2006/relationships/customXml" Target="../ink/ink2531.xml"/><Relationship Id="rId152" Type="http://schemas.openxmlformats.org/officeDocument/2006/relationships/customXml" Target="../ink/ink2566.xml"/><Relationship Id="rId173" Type="http://schemas.openxmlformats.org/officeDocument/2006/relationships/image" Target="../media/image335.png"/><Relationship Id="rId19" Type="http://schemas.openxmlformats.org/officeDocument/2006/relationships/image" Target="../media/image251.png"/><Relationship Id="rId14" Type="http://schemas.openxmlformats.org/officeDocument/2006/relationships/customXml" Target="../ink/ink2497.xml"/><Relationship Id="rId30" Type="http://schemas.openxmlformats.org/officeDocument/2006/relationships/customXml" Target="../ink/ink2505.xml"/><Relationship Id="rId35" Type="http://schemas.openxmlformats.org/officeDocument/2006/relationships/image" Target="../media/image259.png"/><Relationship Id="rId56" Type="http://schemas.openxmlformats.org/officeDocument/2006/relationships/customXml" Target="../ink/ink2518.xml"/><Relationship Id="rId77" Type="http://schemas.openxmlformats.org/officeDocument/2006/relationships/image" Target="../media/image280.png"/><Relationship Id="rId100" Type="http://schemas.openxmlformats.org/officeDocument/2006/relationships/customXml" Target="../ink/ink2540.xml"/><Relationship Id="rId105" Type="http://schemas.openxmlformats.org/officeDocument/2006/relationships/image" Target="../media/image296.png"/><Relationship Id="rId126" Type="http://schemas.openxmlformats.org/officeDocument/2006/relationships/customXml" Target="../ink/ink2553.xml"/><Relationship Id="rId147" Type="http://schemas.openxmlformats.org/officeDocument/2006/relationships/image" Target="../media/image323.png"/><Relationship Id="rId168" Type="http://schemas.openxmlformats.org/officeDocument/2006/relationships/customXml" Target="../ink/ink2574.xml"/><Relationship Id="rId51" Type="http://schemas.openxmlformats.org/officeDocument/2006/relationships/image" Target="../media/image267.png"/><Relationship Id="rId72" Type="http://schemas.openxmlformats.org/officeDocument/2006/relationships/customXml" Target="../ink/ink2526.xml"/><Relationship Id="rId93" Type="http://schemas.openxmlformats.org/officeDocument/2006/relationships/image" Target="../media/image290.png"/><Relationship Id="rId98" Type="http://schemas.openxmlformats.org/officeDocument/2006/relationships/customXml" Target="../ink/ink2539.xml"/><Relationship Id="rId121" Type="http://schemas.openxmlformats.org/officeDocument/2006/relationships/image" Target="../media/image306.png"/><Relationship Id="rId142" Type="http://schemas.openxmlformats.org/officeDocument/2006/relationships/customXml" Target="../ink/ink2561.xml"/><Relationship Id="rId163" Type="http://schemas.openxmlformats.org/officeDocument/2006/relationships/image" Target="../media/image331.png"/><Relationship Id="rId3" Type="http://schemas.openxmlformats.org/officeDocument/2006/relationships/image" Target="NULL"/><Relationship Id="rId25" Type="http://schemas.openxmlformats.org/officeDocument/2006/relationships/image" Target="../media/image254.png"/><Relationship Id="rId46" Type="http://schemas.openxmlformats.org/officeDocument/2006/relationships/customXml" Target="../ink/ink2513.xml"/><Relationship Id="rId67" Type="http://schemas.openxmlformats.org/officeDocument/2006/relationships/image" Target="../media/image275.png"/><Relationship Id="rId116" Type="http://schemas.openxmlformats.org/officeDocument/2006/relationships/customXml" Target="../ink/ink2548.xml"/><Relationship Id="rId137" Type="http://schemas.openxmlformats.org/officeDocument/2006/relationships/image" Target="../media/image318.png"/><Relationship Id="rId158" Type="http://schemas.openxmlformats.org/officeDocument/2006/relationships/customXml" Target="../ink/ink2569.xml"/><Relationship Id="rId20" Type="http://schemas.openxmlformats.org/officeDocument/2006/relationships/customXml" Target="../ink/ink2500.xml"/><Relationship Id="rId41" Type="http://schemas.openxmlformats.org/officeDocument/2006/relationships/image" Target="../media/image262.png"/><Relationship Id="rId62" Type="http://schemas.openxmlformats.org/officeDocument/2006/relationships/customXml" Target="../ink/ink2521.xml"/><Relationship Id="rId83" Type="http://schemas.openxmlformats.org/officeDocument/2006/relationships/image" Target="../media/image283.png"/><Relationship Id="rId88" Type="http://schemas.openxmlformats.org/officeDocument/2006/relationships/customXml" Target="../ink/ink2534.xml"/><Relationship Id="rId111" Type="http://schemas.openxmlformats.org/officeDocument/2006/relationships/image" Target="../media/image301.png"/><Relationship Id="rId132" Type="http://schemas.openxmlformats.org/officeDocument/2006/relationships/customXml" Target="../ink/ink2556.xml"/><Relationship Id="rId153" Type="http://schemas.openxmlformats.org/officeDocument/2006/relationships/image" Target="../media/image326.png"/><Relationship Id="rId174" Type="http://schemas.openxmlformats.org/officeDocument/2006/relationships/customXml" Target="../ink/ink2577.xml"/><Relationship Id="rId179" Type="http://schemas.openxmlformats.org/officeDocument/2006/relationships/image" Target="../media/image338.png"/><Relationship Id="rId15" Type="http://schemas.openxmlformats.org/officeDocument/2006/relationships/image" Target="../media/image249.png"/><Relationship Id="rId36" Type="http://schemas.openxmlformats.org/officeDocument/2006/relationships/customXml" Target="../ink/ink2508.xml"/><Relationship Id="rId57" Type="http://schemas.openxmlformats.org/officeDocument/2006/relationships/image" Target="../media/image270.png"/><Relationship Id="rId106" Type="http://schemas.openxmlformats.org/officeDocument/2006/relationships/customXml" Target="../ink/ink2543.xml"/><Relationship Id="rId127" Type="http://schemas.openxmlformats.org/officeDocument/2006/relationships/image" Target="../media/image310.png"/><Relationship Id="rId10" Type="http://schemas.openxmlformats.org/officeDocument/2006/relationships/customXml" Target="../ink/ink2495.xml"/><Relationship Id="rId31" Type="http://schemas.openxmlformats.org/officeDocument/2006/relationships/image" Target="../media/image257.png"/><Relationship Id="rId52" Type="http://schemas.openxmlformats.org/officeDocument/2006/relationships/customXml" Target="../ink/ink2516.xml"/><Relationship Id="rId73" Type="http://schemas.openxmlformats.org/officeDocument/2006/relationships/image" Target="../media/image278.png"/><Relationship Id="rId78" Type="http://schemas.openxmlformats.org/officeDocument/2006/relationships/customXml" Target="../ink/ink2529.xml"/><Relationship Id="rId94" Type="http://schemas.openxmlformats.org/officeDocument/2006/relationships/customXml" Target="../ink/ink2537.xml"/><Relationship Id="rId99" Type="http://schemas.openxmlformats.org/officeDocument/2006/relationships/image" Target="../media/image293.png"/><Relationship Id="rId101" Type="http://schemas.openxmlformats.org/officeDocument/2006/relationships/image" Target="../media/image294.png"/><Relationship Id="rId122" Type="http://schemas.openxmlformats.org/officeDocument/2006/relationships/customXml" Target="../ink/ink2551.xml"/><Relationship Id="rId143" Type="http://schemas.openxmlformats.org/officeDocument/2006/relationships/image" Target="../media/image321.png"/><Relationship Id="rId148" Type="http://schemas.openxmlformats.org/officeDocument/2006/relationships/customXml" Target="../ink/ink2564.xml"/><Relationship Id="rId164" Type="http://schemas.openxmlformats.org/officeDocument/2006/relationships/customXml" Target="../ink/ink2572.xml"/><Relationship Id="rId169" Type="http://schemas.openxmlformats.org/officeDocument/2006/relationships/image" Target="../media/image333.png"/><Relationship Id="rId4" Type="http://schemas.openxmlformats.org/officeDocument/2006/relationships/customXml" Target="../ink/ink2493.xml"/><Relationship Id="rId9" Type="http://schemas.openxmlformats.org/officeDocument/2006/relationships/image" Target="NULL"/><Relationship Id="rId26" Type="http://schemas.openxmlformats.org/officeDocument/2006/relationships/customXml" Target="../ink/ink2503.xml"/><Relationship Id="rId47" Type="http://schemas.openxmlformats.org/officeDocument/2006/relationships/image" Target="../media/image265.png"/><Relationship Id="rId68" Type="http://schemas.openxmlformats.org/officeDocument/2006/relationships/customXml" Target="../ink/ink2524.xml"/><Relationship Id="rId89" Type="http://schemas.openxmlformats.org/officeDocument/2006/relationships/image" Target="../media/image288.png"/><Relationship Id="rId112" Type="http://schemas.openxmlformats.org/officeDocument/2006/relationships/customXml" Target="../ink/ink2546.xml"/><Relationship Id="rId133" Type="http://schemas.openxmlformats.org/officeDocument/2006/relationships/image" Target="../media/image316.png"/><Relationship Id="rId154" Type="http://schemas.openxmlformats.org/officeDocument/2006/relationships/customXml" Target="../ink/ink2567.xml"/><Relationship Id="rId175" Type="http://schemas.openxmlformats.org/officeDocument/2006/relationships/image" Target="../media/image336.png"/><Relationship Id="rId16" Type="http://schemas.openxmlformats.org/officeDocument/2006/relationships/customXml" Target="../ink/ink2498.xml"/><Relationship Id="rId37" Type="http://schemas.openxmlformats.org/officeDocument/2006/relationships/image" Target="../media/image260.png"/><Relationship Id="rId58" Type="http://schemas.openxmlformats.org/officeDocument/2006/relationships/customXml" Target="../ink/ink2519.xml"/><Relationship Id="rId79" Type="http://schemas.openxmlformats.org/officeDocument/2006/relationships/image" Target="../media/image281.png"/><Relationship Id="rId102" Type="http://schemas.openxmlformats.org/officeDocument/2006/relationships/customXml" Target="../ink/ink2541.xml"/><Relationship Id="rId123" Type="http://schemas.openxmlformats.org/officeDocument/2006/relationships/image" Target="../media/image307.png"/><Relationship Id="rId144" Type="http://schemas.openxmlformats.org/officeDocument/2006/relationships/customXml" Target="../ink/ink2562.xml"/><Relationship Id="rId90" Type="http://schemas.openxmlformats.org/officeDocument/2006/relationships/customXml" Target="../ink/ink2535.xml"/><Relationship Id="rId165" Type="http://schemas.openxmlformats.org/officeDocument/2006/relationships/image" Target="../media/image144.png"/><Relationship Id="rId27" Type="http://schemas.openxmlformats.org/officeDocument/2006/relationships/image" Target="../media/image255.png"/><Relationship Id="rId48" Type="http://schemas.openxmlformats.org/officeDocument/2006/relationships/customXml" Target="../ink/ink2514.xml"/><Relationship Id="rId69" Type="http://schemas.openxmlformats.org/officeDocument/2006/relationships/image" Target="../media/image276.png"/><Relationship Id="rId113" Type="http://schemas.openxmlformats.org/officeDocument/2006/relationships/image" Target="../media/image302.png"/><Relationship Id="rId134" Type="http://schemas.openxmlformats.org/officeDocument/2006/relationships/customXml" Target="../ink/ink2557.xml"/><Relationship Id="rId80" Type="http://schemas.openxmlformats.org/officeDocument/2006/relationships/customXml" Target="../ink/ink2530.xml"/><Relationship Id="rId155" Type="http://schemas.openxmlformats.org/officeDocument/2006/relationships/image" Target="../media/image327.png"/><Relationship Id="rId176" Type="http://schemas.openxmlformats.org/officeDocument/2006/relationships/customXml" Target="../ink/ink2578.xml"/><Relationship Id="rId17" Type="http://schemas.openxmlformats.org/officeDocument/2006/relationships/image" Target="../media/image250.png"/><Relationship Id="rId38" Type="http://schemas.openxmlformats.org/officeDocument/2006/relationships/customXml" Target="../ink/ink2509.xml"/><Relationship Id="rId59" Type="http://schemas.openxmlformats.org/officeDocument/2006/relationships/image" Target="../media/image271.png"/><Relationship Id="rId103" Type="http://schemas.openxmlformats.org/officeDocument/2006/relationships/image" Target="../media/image295.png"/><Relationship Id="rId124" Type="http://schemas.openxmlformats.org/officeDocument/2006/relationships/customXml" Target="../ink/ink2552.xml"/><Relationship Id="rId70" Type="http://schemas.openxmlformats.org/officeDocument/2006/relationships/customXml" Target="../ink/ink2525.xml"/><Relationship Id="rId91" Type="http://schemas.openxmlformats.org/officeDocument/2006/relationships/image" Target="../media/image289.png"/><Relationship Id="rId145" Type="http://schemas.openxmlformats.org/officeDocument/2006/relationships/image" Target="../media/image322.png"/><Relationship Id="rId166" Type="http://schemas.openxmlformats.org/officeDocument/2006/relationships/customXml" Target="../ink/ink2573.xml"/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04.png"/><Relationship Id="rId21" Type="http://schemas.openxmlformats.org/officeDocument/2006/relationships/image" Target="../media/image252.png"/><Relationship Id="rId42" Type="http://schemas.openxmlformats.org/officeDocument/2006/relationships/customXml" Target="../ink/ink2599.xml"/><Relationship Id="rId63" Type="http://schemas.openxmlformats.org/officeDocument/2006/relationships/image" Target="../media/image273.png"/><Relationship Id="rId84" Type="http://schemas.openxmlformats.org/officeDocument/2006/relationships/customXml" Target="../ink/ink2620.xml"/><Relationship Id="rId138" Type="http://schemas.openxmlformats.org/officeDocument/2006/relationships/customXml" Target="../ink/ink2647.xml"/><Relationship Id="rId159" Type="http://schemas.openxmlformats.org/officeDocument/2006/relationships/image" Target="../media/image329.png"/><Relationship Id="rId170" Type="http://schemas.openxmlformats.org/officeDocument/2006/relationships/customXml" Target="../ink/ink2663.xml"/><Relationship Id="rId107" Type="http://schemas.openxmlformats.org/officeDocument/2006/relationships/image" Target="../media/image297.png"/><Relationship Id="rId11" Type="http://schemas.openxmlformats.org/officeDocument/2006/relationships/image" Target="../media/image247.png"/><Relationship Id="rId32" Type="http://schemas.openxmlformats.org/officeDocument/2006/relationships/customXml" Target="../ink/ink2594.xml"/><Relationship Id="rId53" Type="http://schemas.openxmlformats.org/officeDocument/2006/relationships/image" Target="../media/image268.png"/><Relationship Id="rId74" Type="http://schemas.openxmlformats.org/officeDocument/2006/relationships/customXml" Target="../ink/ink2615.xml"/><Relationship Id="rId128" Type="http://schemas.openxmlformats.org/officeDocument/2006/relationships/customXml" Target="../ink/ink2642.xml"/><Relationship Id="rId149" Type="http://schemas.openxmlformats.org/officeDocument/2006/relationships/image" Target="../media/image324.png"/><Relationship Id="rId5" Type="http://schemas.openxmlformats.org/officeDocument/2006/relationships/image" Target="NULL"/><Relationship Id="rId95" Type="http://schemas.openxmlformats.org/officeDocument/2006/relationships/image" Target="../media/image291.png"/><Relationship Id="rId160" Type="http://schemas.openxmlformats.org/officeDocument/2006/relationships/customXml" Target="../ink/ink2658.xml"/><Relationship Id="rId181" Type="http://schemas.openxmlformats.org/officeDocument/2006/relationships/image" Target="../media/image339.png"/><Relationship Id="rId22" Type="http://schemas.openxmlformats.org/officeDocument/2006/relationships/customXml" Target="../ink/ink2589.xml"/><Relationship Id="rId43" Type="http://schemas.openxmlformats.org/officeDocument/2006/relationships/image" Target="../media/image263.png"/><Relationship Id="rId64" Type="http://schemas.openxmlformats.org/officeDocument/2006/relationships/customXml" Target="../ink/ink2610.xml"/><Relationship Id="rId118" Type="http://schemas.openxmlformats.org/officeDocument/2006/relationships/customXml" Target="../ink/ink2637.xml"/><Relationship Id="rId139" Type="http://schemas.openxmlformats.org/officeDocument/2006/relationships/image" Target="../media/image319.png"/><Relationship Id="rId85" Type="http://schemas.openxmlformats.org/officeDocument/2006/relationships/image" Target="../media/image284.png"/><Relationship Id="rId150" Type="http://schemas.openxmlformats.org/officeDocument/2006/relationships/customXml" Target="../ink/ink2653.xml"/><Relationship Id="rId171" Type="http://schemas.openxmlformats.org/officeDocument/2006/relationships/image" Target="../media/image334.png"/><Relationship Id="rId12" Type="http://schemas.openxmlformats.org/officeDocument/2006/relationships/customXml" Target="../ink/ink2584.xml"/><Relationship Id="rId33" Type="http://schemas.openxmlformats.org/officeDocument/2006/relationships/image" Target="../media/image258.png"/><Relationship Id="rId108" Type="http://schemas.openxmlformats.org/officeDocument/2006/relationships/customXml" Target="../ink/ink2632.xml"/><Relationship Id="rId129" Type="http://schemas.openxmlformats.org/officeDocument/2006/relationships/image" Target="../media/image314.png"/><Relationship Id="rId54" Type="http://schemas.openxmlformats.org/officeDocument/2006/relationships/customXml" Target="../ink/ink2605.xml"/><Relationship Id="rId75" Type="http://schemas.openxmlformats.org/officeDocument/2006/relationships/image" Target="../media/image279.png"/><Relationship Id="rId96" Type="http://schemas.openxmlformats.org/officeDocument/2006/relationships/customXml" Target="../ink/ink2626.xml"/><Relationship Id="rId140" Type="http://schemas.openxmlformats.org/officeDocument/2006/relationships/customXml" Target="../ink/ink2648.xml"/><Relationship Id="rId161" Type="http://schemas.openxmlformats.org/officeDocument/2006/relationships/image" Target="../media/image330.png"/><Relationship Id="rId182" Type="http://schemas.openxmlformats.org/officeDocument/2006/relationships/customXml" Target="../ink/ink2669.xml"/><Relationship Id="rId6" Type="http://schemas.openxmlformats.org/officeDocument/2006/relationships/customXml" Target="../ink/ink2582.xml"/><Relationship Id="rId23" Type="http://schemas.openxmlformats.org/officeDocument/2006/relationships/image" Target="../media/image253.png"/><Relationship Id="rId119" Type="http://schemas.openxmlformats.org/officeDocument/2006/relationships/image" Target="../media/image305.png"/><Relationship Id="rId44" Type="http://schemas.openxmlformats.org/officeDocument/2006/relationships/customXml" Target="../ink/ink2600.xml"/><Relationship Id="rId60" Type="http://schemas.openxmlformats.org/officeDocument/2006/relationships/customXml" Target="../ink/ink2608.xml"/><Relationship Id="rId65" Type="http://schemas.openxmlformats.org/officeDocument/2006/relationships/image" Target="../media/image274.png"/><Relationship Id="rId81" Type="http://schemas.openxmlformats.org/officeDocument/2006/relationships/image" Target="../media/image282.png"/><Relationship Id="rId86" Type="http://schemas.openxmlformats.org/officeDocument/2006/relationships/customXml" Target="../ink/ink2621.xml"/><Relationship Id="rId130" Type="http://schemas.openxmlformats.org/officeDocument/2006/relationships/customXml" Target="../ink/ink2643.xml"/><Relationship Id="rId135" Type="http://schemas.openxmlformats.org/officeDocument/2006/relationships/image" Target="../media/image317.png"/><Relationship Id="rId151" Type="http://schemas.openxmlformats.org/officeDocument/2006/relationships/image" Target="../media/image325.png"/><Relationship Id="rId156" Type="http://schemas.openxmlformats.org/officeDocument/2006/relationships/customXml" Target="../ink/ink2656.xml"/><Relationship Id="rId177" Type="http://schemas.openxmlformats.org/officeDocument/2006/relationships/image" Target="../media/image337.png"/><Relationship Id="rId172" Type="http://schemas.openxmlformats.org/officeDocument/2006/relationships/customXml" Target="../ink/ink2664.xml"/><Relationship Id="rId13" Type="http://schemas.openxmlformats.org/officeDocument/2006/relationships/image" Target="../media/image248.png"/><Relationship Id="rId18" Type="http://schemas.openxmlformats.org/officeDocument/2006/relationships/customXml" Target="../ink/ink2587.xml"/><Relationship Id="rId39" Type="http://schemas.openxmlformats.org/officeDocument/2006/relationships/image" Target="../media/image261.png"/><Relationship Id="rId109" Type="http://schemas.openxmlformats.org/officeDocument/2006/relationships/image" Target="../media/image300.png"/><Relationship Id="rId34" Type="http://schemas.openxmlformats.org/officeDocument/2006/relationships/customXml" Target="../ink/ink2595.xml"/><Relationship Id="rId50" Type="http://schemas.openxmlformats.org/officeDocument/2006/relationships/customXml" Target="../ink/ink2603.xml"/><Relationship Id="rId55" Type="http://schemas.openxmlformats.org/officeDocument/2006/relationships/image" Target="../media/image269.png"/><Relationship Id="rId76" Type="http://schemas.openxmlformats.org/officeDocument/2006/relationships/customXml" Target="../ink/ink2616.xml"/><Relationship Id="rId97" Type="http://schemas.openxmlformats.org/officeDocument/2006/relationships/image" Target="../media/image292.png"/><Relationship Id="rId104" Type="http://schemas.openxmlformats.org/officeDocument/2006/relationships/customXml" Target="../ink/ink2630.xml"/><Relationship Id="rId120" Type="http://schemas.openxmlformats.org/officeDocument/2006/relationships/customXml" Target="../ink/ink2638.xml"/><Relationship Id="rId125" Type="http://schemas.openxmlformats.org/officeDocument/2006/relationships/image" Target="../media/image309.png"/><Relationship Id="rId141" Type="http://schemas.openxmlformats.org/officeDocument/2006/relationships/image" Target="../media/image320.png"/><Relationship Id="rId146" Type="http://schemas.openxmlformats.org/officeDocument/2006/relationships/customXml" Target="../ink/ink2651.xml"/><Relationship Id="rId167" Type="http://schemas.openxmlformats.org/officeDocument/2006/relationships/image" Target="../media/image332.png"/><Relationship Id="rId71" Type="http://schemas.openxmlformats.org/officeDocument/2006/relationships/image" Target="../media/image277.png"/><Relationship Id="rId92" Type="http://schemas.openxmlformats.org/officeDocument/2006/relationships/customXml" Target="../ink/ink2624.xml"/><Relationship Id="rId162" Type="http://schemas.openxmlformats.org/officeDocument/2006/relationships/customXml" Target="../ink/ink2659.xml"/><Relationship Id="rId183" Type="http://schemas.openxmlformats.org/officeDocument/2006/relationships/image" Target="../media/image340.png"/><Relationship Id="rId2" Type="http://schemas.openxmlformats.org/officeDocument/2006/relationships/customXml" Target="../ink/ink2580.xml"/><Relationship Id="rId29" Type="http://schemas.openxmlformats.org/officeDocument/2006/relationships/image" Target="../media/image256.png"/><Relationship Id="rId24" Type="http://schemas.openxmlformats.org/officeDocument/2006/relationships/customXml" Target="../ink/ink2590.xml"/><Relationship Id="rId40" Type="http://schemas.openxmlformats.org/officeDocument/2006/relationships/customXml" Target="../ink/ink2598.xml"/><Relationship Id="rId45" Type="http://schemas.openxmlformats.org/officeDocument/2006/relationships/image" Target="../media/image264.png"/><Relationship Id="rId66" Type="http://schemas.openxmlformats.org/officeDocument/2006/relationships/customXml" Target="../ink/ink2611.xml"/><Relationship Id="rId87" Type="http://schemas.openxmlformats.org/officeDocument/2006/relationships/image" Target="../media/image285.png"/><Relationship Id="rId110" Type="http://schemas.openxmlformats.org/officeDocument/2006/relationships/customXml" Target="../ink/ink2633.xml"/><Relationship Id="rId115" Type="http://schemas.openxmlformats.org/officeDocument/2006/relationships/image" Target="../media/image303.png"/><Relationship Id="rId131" Type="http://schemas.openxmlformats.org/officeDocument/2006/relationships/image" Target="../media/image315.png"/><Relationship Id="rId136" Type="http://schemas.openxmlformats.org/officeDocument/2006/relationships/customXml" Target="../ink/ink2646.xml"/><Relationship Id="rId157" Type="http://schemas.openxmlformats.org/officeDocument/2006/relationships/image" Target="../media/image328.png"/><Relationship Id="rId178" Type="http://schemas.openxmlformats.org/officeDocument/2006/relationships/customXml" Target="../ink/ink2667.xml"/><Relationship Id="rId61" Type="http://schemas.openxmlformats.org/officeDocument/2006/relationships/image" Target="../media/image272.png"/><Relationship Id="rId82" Type="http://schemas.openxmlformats.org/officeDocument/2006/relationships/customXml" Target="../ink/ink2619.xml"/><Relationship Id="rId152" Type="http://schemas.openxmlformats.org/officeDocument/2006/relationships/customXml" Target="../ink/ink2654.xml"/><Relationship Id="rId173" Type="http://schemas.openxmlformats.org/officeDocument/2006/relationships/image" Target="../media/image335.png"/><Relationship Id="rId19" Type="http://schemas.openxmlformats.org/officeDocument/2006/relationships/image" Target="../media/image251.png"/><Relationship Id="rId14" Type="http://schemas.openxmlformats.org/officeDocument/2006/relationships/customXml" Target="../ink/ink2585.xml"/><Relationship Id="rId30" Type="http://schemas.openxmlformats.org/officeDocument/2006/relationships/customXml" Target="../ink/ink2593.xml"/><Relationship Id="rId35" Type="http://schemas.openxmlformats.org/officeDocument/2006/relationships/image" Target="../media/image259.png"/><Relationship Id="rId56" Type="http://schemas.openxmlformats.org/officeDocument/2006/relationships/customXml" Target="../ink/ink2606.xml"/><Relationship Id="rId77" Type="http://schemas.openxmlformats.org/officeDocument/2006/relationships/image" Target="../media/image280.png"/><Relationship Id="rId100" Type="http://schemas.openxmlformats.org/officeDocument/2006/relationships/customXml" Target="../ink/ink2628.xml"/><Relationship Id="rId105" Type="http://schemas.openxmlformats.org/officeDocument/2006/relationships/image" Target="../media/image296.png"/><Relationship Id="rId126" Type="http://schemas.openxmlformats.org/officeDocument/2006/relationships/customXml" Target="../ink/ink2641.xml"/><Relationship Id="rId147" Type="http://schemas.openxmlformats.org/officeDocument/2006/relationships/image" Target="../media/image323.png"/><Relationship Id="rId168" Type="http://schemas.openxmlformats.org/officeDocument/2006/relationships/customXml" Target="../ink/ink2662.xml"/><Relationship Id="rId51" Type="http://schemas.openxmlformats.org/officeDocument/2006/relationships/image" Target="../media/image267.png"/><Relationship Id="rId72" Type="http://schemas.openxmlformats.org/officeDocument/2006/relationships/customXml" Target="../ink/ink2614.xml"/><Relationship Id="rId93" Type="http://schemas.openxmlformats.org/officeDocument/2006/relationships/image" Target="../media/image290.png"/><Relationship Id="rId98" Type="http://schemas.openxmlformats.org/officeDocument/2006/relationships/customXml" Target="../ink/ink2627.xml"/><Relationship Id="rId121" Type="http://schemas.openxmlformats.org/officeDocument/2006/relationships/image" Target="../media/image306.png"/><Relationship Id="rId142" Type="http://schemas.openxmlformats.org/officeDocument/2006/relationships/customXml" Target="../ink/ink2649.xml"/><Relationship Id="rId163" Type="http://schemas.openxmlformats.org/officeDocument/2006/relationships/image" Target="../media/image331.png"/><Relationship Id="rId184" Type="http://schemas.openxmlformats.org/officeDocument/2006/relationships/customXml" Target="../ink/ink2670.xml"/><Relationship Id="rId3" Type="http://schemas.openxmlformats.org/officeDocument/2006/relationships/image" Target="NULL"/><Relationship Id="rId25" Type="http://schemas.openxmlformats.org/officeDocument/2006/relationships/image" Target="../media/image254.png"/><Relationship Id="rId46" Type="http://schemas.openxmlformats.org/officeDocument/2006/relationships/customXml" Target="../ink/ink2601.xml"/><Relationship Id="rId67" Type="http://schemas.openxmlformats.org/officeDocument/2006/relationships/image" Target="../media/image275.png"/><Relationship Id="rId116" Type="http://schemas.openxmlformats.org/officeDocument/2006/relationships/customXml" Target="../ink/ink2636.xml"/><Relationship Id="rId137" Type="http://schemas.openxmlformats.org/officeDocument/2006/relationships/image" Target="../media/image318.png"/><Relationship Id="rId158" Type="http://schemas.openxmlformats.org/officeDocument/2006/relationships/customXml" Target="../ink/ink2657.xml"/><Relationship Id="rId20" Type="http://schemas.openxmlformats.org/officeDocument/2006/relationships/customXml" Target="../ink/ink2588.xml"/><Relationship Id="rId41" Type="http://schemas.openxmlformats.org/officeDocument/2006/relationships/image" Target="../media/image262.png"/><Relationship Id="rId62" Type="http://schemas.openxmlformats.org/officeDocument/2006/relationships/customXml" Target="../ink/ink2609.xml"/><Relationship Id="rId83" Type="http://schemas.openxmlformats.org/officeDocument/2006/relationships/image" Target="../media/image283.png"/><Relationship Id="rId88" Type="http://schemas.openxmlformats.org/officeDocument/2006/relationships/customXml" Target="../ink/ink2622.xml"/><Relationship Id="rId111" Type="http://schemas.openxmlformats.org/officeDocument/2006/relationships/image" Target="../media/image301.png"/><Relationship Id="rId132" Type="http://schemas.openxmlformats.org/officeDocument/2006/relationships/customXml" Target="../ink/ink2644.xml"/><Relationship Id="rId153" Type="http://schemas.openxmlformats.org/officeDocument/2006/relationships/image" Target="../media/image326.png"/><Relationship Id="rId174" Type="http://schemas.openxmlformats.org/officeDocument/2006/relationships/customXml" Target="../ink/ink2665.xml"/><Relationship Id="rId179" Type="http://schemas.openxmlformats.org/officeDocument/2006/relationships/image" Target="../media/image338.png"/><Relationship Id="rId15" Type="http://schemas.openxmlformats.org/officeDocument/2006/relationships/image" Target="../media/image249.png"/><Relationship Id="rId36" Type="http://schemas.openxmlformats.org/officeDocument/2006/relationships/customXml" Target="../ink/ink2596.xml"/><Relationship Id="rId57" Type="http://schemas.openxmlformats.org/officeDocument/2006/relationships/image" Target="../media/image270.png"/><Relationship Id="rId106" Type="http://schemas.openxmlformats.org/officeDocument/2006/relationships/customXml" Target="../ink/ink2631.xml"/><Relationship Id="rId127" Type="http://schemas.openxmlformats.org/officeDocument/2006/relationships/image" Target="../media/image310.png"/><Relationship Id="rId10" Type="http://schemas.openxmlformats.org/officeDocument/2006/relationships/customXml" Target="../ink/ink2583.xml"/><Relationship Id="rId31" Type="http://schemas.openxmlformats.org/officeDocument/2006/relationships/image" Target="../media/image257.png"/><Relationship Id="rId52" Type="http://schemas.openxmlformats.org/officeDocument/2006/relationships/customXml" Target="../ink/ink2604.xml"/><Relationship Id="rId73" Type="http://schemas.openxmlformats.org/officeDocument/2006/relationships/image" Target="../media/image278.png"/><Relationship Id="rId78" Type="http://schemas.openxmlformats.org/officeDocument/2006/relationships/customXml" Target="../ink/ink2617.xml"/><Relationship Id="rId94" Type="http://schemas.openxmlformats.org/officeDocument/2006/relationships/customXml" Target="../ink/ink2625.xml"/><Relationship Id="rId99" Type="http://schemas.openxmlformats.org/officeDocument/2006/relationships/image" Target="../media/image293.png"/><Relationship Id="rId101" Type="http://schemas.openxmlformats.org/officeDocument/2006/relationships/image" Target="../media/image294.png"/><Relationship Id="rId122" Type="http://schemas.openxmlformats.org/officeDocument/2006/relationships/customXml" Target="../ink/ink2639.xml"/><Relationship Id="rId143" Type="http://schemas.openxmlformats.org/officeDocument/2006/relationships/image" Target="../media/image321.png"/><Relationship Id="rId148" Type="http://schemas.openxmlformats.org/officeDocument/2006/relationships/customXml" Target="../ink/ink2652.xml"/><Relationship Id="rId164" Type="http://schemas.openxmlformats.org/officeDocument/2006/relationships/customXml" Target="../ink/ink2660.xml"/><Relationship Id="rId169" Type="http://schemas.openxmlformats.org/officeDocument/2006/relationships/image" Target="../media/image333.png"/><Relationship Id="rId185" Type="http://schemas.openxmlformats.org/officeDocument/2006/relationships/image" Target="../media/image341.png"/><Relationship Id="rId4" Type="http://schemas.openxmlformats.org/officeDocument/2006/relationships/customXml" Target="../ink/ink2581.xml"/><Relationship Id="rId9" Type="http://schemas.openxmlformats.org/officeDocument/2006/relationships/image" Target="NULL"/><Relationship Id="rId180" Type="http://schemas.openxmlformats.org/officeDocument/2006/relationships/customXml" Target="../ink/ink2668.xml"/><Relationship Id="rId26" Type="http://schemas.openxmlformats.org/officeDocument/2006/relationships/customXml" Target="../ink/ink2591.xml"/><Relationship Id="rId47" Type="http://schemas.openxmlformats.org/officeDocument/2006/relationships/image" Target="../media/image265.png"/><Relationship Id="rId68" Type="http://schemas.openxmlformats.org/officeDocument/2006/relationships/customXml" Target="../ink/ink2612.xml"/><Relationship Id="rId89" Type="http://schemas.openxmlformats.org/officeDocument/2006/relationships/image" Target="../media/image288.png"/><Relationship Id="rId112" Type="http://schemas.openxmlformats.org/officeDocument/2006/relationships/customXml" Target="../ink/ink2634.xml"/><Relationship Id="rId133" Type="http://schemas.openxmlformats.org/officeDocument/2006/relationships/image" Target="../media/image316.png"/><Relationship Id="rId154" Type="http://schemas.openxmlformats.org/officeDocument/2006/relationships/customXml" Target="../ink/ink2655.xml"/><Relationship Id="rId175" Type="http://schemas.openxmlformats.org/officeDocument/2006/relationships/image" Target="../media/image336.png"/><Relationship Id="rId16" Type="http://schemas.openxmlformats.org/officeDocument/2006/relationships/customXml" Target="../ink/ink2586.xml"/><Relationship Id="rId37" Type="http://schemas.openxmlformats.org/officeDocument/2006/relationships/image" Target="../media/image260.png"/><Relationship Id="rId58" Type="http://schemas.openxmlformats.org/officeDocument/2006/relationships/customXml" Target="../ink/ink2607.xml"/><Relationship Id="rId79" Type="http://schemas.openxmlformats.org/officeDocument/2006/relationships/image" Target="../media/image281.png"/><Relationship Id="rId102" Type="http://schemas.openxmlformats.org/officeDocument/2006/relationships/customXml" Target="../ink/ink2629.xml"/><Relationship Id="rId123" Type="http://schemas.openxmlformats.org/officeDocument/2006/relationships/image" Target="../media/image307.png"/><Relationship Id="rId144" Type="http://schemas.openxmlformats.org/officeDocument/2006/relationships/customXml" Target="../ink/ink2650.xml"/><Relationship Id="rId90" Type="http://schemas.openxmlformats.org/officeDocument/2006/relationships/customXml" Target="../ink/ink2623.xml"/><Relationship Id="rId165" Type="http://schemas.openxmlformats.org/officeDocument/2006/relationships/image" Target="../media/image144.png"/><Relationship Id="rId27" Type="http://schemas.openxmlformats.org/officeDocument/2006/relationships/image" Target="../media/image255.png"/><Relationship Id="rId48" Type="http://schemas.openxmlformats.org/officeDocument/2006/relationships/customXml" Target="../ink/ink2602.xml"/><Relationship Id="rId69" Type="http://schemas.openxmlformats.org/officeDocument/2006/relationships/image" Target="../media/image276.png"/><Relationship Id="rId113" Type="http://schemas.openxmlformats.org/officeDocument/2006/relationships/image" Target="../media/image302.png"/><Relationship Id="rId134" Type="http://schemas.openxmlformats.org/officeDocument/2006/relationships/customXml" Target="../ink/ink2645.xml"/><Relationship Id="rId80" Type="http://schemas.openxmlformats.org/officeDocument/2006/relationships/customXml" Target="../ink/ink2618.xml"/><Relationship Id="rId155" Type="http://schemas.openxmlformats.org/officeDocument/2006/relationships/image" Target="../media/image327.png"/><Relationship Id="rId176" Type="http://schemas.openxmlformats.org/officeDocument/2006/relationships/customXml" Target="../ink/ink2666.xml"/><Relationship Id="rId17" Type="http://schemas.openxmlformats.org/officeDocument/2006/relationships/image" Target="../media/image250.png"/><Relationship Id="rId38" Type="http://schemas.openxmlformats.org/officeDocument/2006/relationships/customXml" Target="../ink/ink2597.xml"/><Relationship Id="rId59" Type="http://schemas.openxmlformats.org/officeDocument/2006/relationships/image" Target="../media/image271.png"/><Relationship Id="rId103" Type="http://schemas.openxmlformats.org/officeDocument/2006/relationships/image" Target="../media/image295.png"/><Relationship Id="rId124" Type="http://schemas.openxmlformats.org/officeDocument/2006/relationships/customXml" Target="../ink/ink2640.xml"/><Relationship Id="rId70" Type="http://schemas.openxmlformats.org/officeDocument/2006/relationships/customXml" Target="../ink/ink2613.xml"/><Relationship Id="rId91" Type="http://schemas.openxmlformats.org/officeDocument/2006/relationships/image" Target="../media/image289.png"/><Relationship Id="rId145" Type="http://schemas.openxmlformats.org/officeDocument/2006/relationships/image" Target="../media/image322.png"/><Relationship Id="rId166" Type="http://schemas.openxmlformats.org/officeDocument/2006/relationships/customXml" Target="../ink/ink2661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2592.xml"/><Relationship Id="rId49" Type="http://schemas.openxmlformats.org/officeDocument/2006/relationships/image" Target="../media/image266.png"/><Relationship Id="rId114" Type="http://schemas.openxmlformats.org/officeDocument/2006/relationships/customXml" Target="../ink/ink2635.xml"/></Relationships>
</file>

<file path=ppt/slides/_rels/slide6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04.png"/><Relationship Id="rId21" Type="http://schemas.openxmlformats.org/officeDocument/2006/relationships/image" Target="../media/image252.png"/><Relationship Id="rId42" Type="http://schemas.openxmlformats.org/officeDocument/2006/relationships/customXml" Target="../ink/ink2690.xml"/><Relationship Id="rId63" Type="http://schemas.openxmlformats.org/officeDocument/2006/relationships/image" Target="../media/image273.png"/><Relationship Id="rId84" Type="http://schemas.openxmlformats.org/officeDocument/2006/relationships/customXml" Target="../ink/ink2711.xml"/><Relationship Id="rId138" Type="http://schemas.openxmlformats.org/officeDocument/2006/relationships/customXml" Target="../ink/ink2738.xml"/><Relationship Id="rId159" Type="http://schemas.openxmlformats.org/officeDocument/2006/relationships/image" Target="../media/image329.png"/><Relationship Id="rId170" Type="http://schemas.openxmlformats.org/officeDocument/2006/relationships/customXml" Target="../ink/ink2754.xml"/><Relationship Id="rId107" Type="http://schemas.openxmlformats.org/officeDocument/2006/relationships/image" Target="../media/image297.png"/><Relationship Id="rId11" Type="http://schemas.openxmlformats.org/officeDocument/2006/relationships/image" Target="../media/image247.png"/><Relationship Id="rId32" Type="http://schemas.openxmlformats.org/officeDocument/2006/relationships/customXml" Target="../ink/ink2685.xml"/><Relationship Id="rId53" Type="http://schemas.openxmlformats.org/officeDocument/2006/relationships/image" Target="../media/image268.png"/><Relationship Id="rId74" Type="http://schemas.openxmlformats.org/officeDocument/2006/relationships/customXml" Target="../ink/ink2706.xml"/><Relationship Id="rId128" Type="http://schemas.openxmlformats.org/officeDocument/2006/relationships/customXml" Target="../ink/ink2733.xml"/><Relationship Id="rId149" Type="http://schemas.openxmlformats.org/officeDocument/2006/relationships/image" Target="../media/image324.png"/><Relationship Id="rId5" Type="http://schemas.openxmlformats.org/officeDocument/2006/relationships/image" Target="NULL"/><Relationship Id="rId95" Type="http://schemas.openxmlformats.org/officeDocument/2006/relationships/image" Target="../media/image291.png"/><Relationship Id="rId160" Type="http://schemas.openxmlformats.org/officeDocument/2006/relationships/customXml" Target="../ink/ink2749.xml"/><Relationship Id="rId181" Type="http://schemas.openxmlformats.org/officeDocument/2006/relationships/image" Target="../media/image339.png"/><Relationship Id="rId22" Type="http://schemas.openxmlformats.org/officeDocument/2006/relationships/customXml" Target="../ink/ink2680.xml"/><Relationship Id="rId43" Type="http://schemas.openxmlformats.org/officeDocument/2006/relationships/image" Target="../media/image263.png"/><Relationship Id="rId64" Type="http://schemas.openxmlformats.org/officeDocument/2006/relationships/customXml" Target="../ink/ink2701.xml"/><Relationship Id="rId118" Type="http://schemas.openxmlformats.org/officeDocument/2006/relationships/customXml" Target="../ink/ink2728.xml"/><Relationship Id="rId139" Type="http://schemas.openxmlformats.org/officeDocument/2006/relationships/image" Target="../media/image319.png"/><Relationship Id="rId85" Type="http://schemas.openxmlformats.org/officeDocument/2006/relationships/image" Target="../media/image284.png"/><Relationship Id="rId150" Type="http://schemas.openxmlformats.org/officeDocument/2006/relationships/customXml" Target="../ink/ink2744.xml"/><Relationship Id="rId171" Type="http://schemas.openxmlformats.org/officeDocument/2006/relationships/image" Target="../media/image334.png"/><Relationship Id="rId12" Type="http://schemas.openxmlformats.org/officeDocument/2006/relationships/customXml" Target="../ink/ink2675.xml"/><Relationship Id="rId33" Type="http://schemas.openxmlformats.org/officeDocument/2006/relationships/image" Target="../media/image258.png"/><Relationship Id="rId108" Type="http://schemas.openxmlformats.org/officeDocument/2006/relationships/customXml" Target="../ink/ink2723.xml"/><Relationship Id="rId129" Type="http://schemas.openxmlformats.org/officeDocument/2006/relationships/image" Target="../media/image314.png"/><Relationship Id="rId54" Type="http://schemas.openxmlformats.org/officeDocument/2006/relationships/customXml" Target="../ink/ink2696.xml"/><Relationship Id="rId75" Type="http://schemas.openxmlformats.org/officeDocument/2006/relationships/image" Target="../media/image279.png"/><Relationship Id="rId96" Type="http://schemas.openxmlformats.org/officeDocument/2006/relationships/customXml" Target="../ink/ink2717.xml"/><Relationship Id="rId140" Type="http://schemas.openxmlformats.org/officeDocument/2006/relationships/customXml" Target="../ink/ink2739.xml"/><Relationship Id="rId161" Type="http://schemas.openxmlformats.org/officeDocument/2006/relationships/image" Target="../media/image330.png"/><Relationship Id="rId182" Type="http://schemas.openxmlformats.org/officeDocument/2006/relationships/customXml" Target="../ink/ink2760.xml"/><Relationship Id="rId6" Type="http://schemas.openxmlformats.org/officeDocument/2006/relationships/customXml" Target="../ink/ink2673.xml"/><Relationship Id="rId23" Type="http://schemas.openxmlformats.org/officeDocument/2006/relationships/image" Target="../media/image253.png"/><Relationship Id="rId119" Type="http://schemas.openxmlformats.org/officeDocument/2006/relationships/image" Target="../media/image305.png"/><Relationship Id="rId44" Type="http://schemas.openxmlformats.org/officeDocument/2006/relationships/customXml" Target="../ink/ink2691.xml"/><Relationship Id="rId65" Type="http://schemas.openxmlformats.org/officeDocument/2006/relationships/image" Target="../media/image274.png"/><Relationship Id="rId86" Type="http://schemas.openxmlformats.org/officeDocument/2006/relationships/customXml" Target="../ink/ink2712.xml"/><Relationship Id="rId130" Type="http://schemas.openxmlformats.org/officeDocument/2006/relationships/customXml" Target="../ink/ink2734.xml"/><Relationship Id="rId151" Type="http://schemas.openxmlformats.org/officeDocument/2006/relationships/image" Target="../media/image325.png"/><Relationship Id="rId172" Type="http://schemas.openxmlformats.org/officeDocument/2006/relationships/customXml" Target="../ink/ink2755.xml"/><Relationship Id="rId13" Type="http://schemas.openxmlformats.org/officeDocument/2006/relationships/image" Target="../media/image248.png"/><Relationship Id="rId18" Type="http://schemas.openxmlformats.org/officeDocument/2006/relationships/customXml" Target="../ink/ink2678.xml"/><Relationship Id="rId39" Type="http://schemas.openxmlformats.org/officeDocument/2006/relationships/image" Target="../media/image261.png"/><Relationship Id="rId109" Type="http://schemas.openxmlformats.org/officeDocument/2006/relationships/image" Target="../media/image300.png"/><Relationship Id="rId34" Type="http://schemas.openxmlformats.org/officeDocument/2006/relationships/customXml" Target="../ink/ink2686.xml"/><Relationship Id="rId50" Type="http://schemas.openxmlformats.org/officeDocument/2006/relationships/customXml" Target="../ink/ink2694.xml"/><Relationship Id="rId55" Type="http://schemas.openxmlformats.org/officeDocument/2006/relationships/image" Target="../media/image269.png"/><Relationship Id="rId76" Type="http://schemas.openxmlformats.org/officeDocument/2006/relationships/customXml" Target="../ink/ink2707.xml"/><Relationship Id="rId97" Type="http://schemas.openxmlformats.org/officeDocument/2006/relationships/image" Target="../media/image292.png"/><Relationship Id="rId104" Type="http://schemas.openxmlformats.org/officeDocument/2006/relationships/customXml" Target="../ink/ink2721.xml"/><Relationship Id="rId120" Type="http://schemas.openxmlformats.org/officeDocument/2006/relationships/customXml" Target="../ink/ink2729.xml"/><Relationship Id="rId125" Type="http://schemas.openxmlformats.org/officeDocument/2006/relationships/image" Target="../media/image309.png"/><Relationship Id="rId141" Type="http://schemas.openxmlformats.org/officeDocument/2006/relationships/image" Target="../media/image320.png"/><Relationship Id="rId146" Type="http://schemas.openxmlformats.org/officeDocument/2006/relationships/customXml" Target="../ink/ink2742.xml"/><Relationship Id="rId167" Type="http://schemas.openxmlformats.org/officeDocument/2006/relationships/image" Target="../media/image332.png"/><Relationship Id="rId188" Type="http://schemas.openxmlformats.org/officeDocument/2006/relationships/customXml" Target="../ink/ink2763.xml"/><Relationship Id="rId71" Type="http://schemas.openxmlformats.org/officeDocument/2006/relationships/image" Target="../media/image277.png"/><Relationship Id="rId92" Type="http://schemas.openxmlformats.org/officeDocument/2006/relationships/customXml" Target="../ink/ink2715.xml"/><Relationship Id="rId162" Type="http://schemas.openxmlformats.org/officeDocument/2006/relationships/customXml" Target="../ink/ink2750.xml"/><Relationship Id="rId183" Type="http://schemas.openxmlformats.org/officeDocument/2006/relationships/image" Target="../media/image340.png"/><Relationship Id="rId2" Type="http://schemas.openxmlformats.org/officeDocument/2006/relationships/customXml" Target="../ink/ink2671.xml"/><Relationship Id="rId29" Type="http://schemas.openxmlformats.org/officeDocument/2006/relationships/image" Target="../media/image256.png"/><Relationship Id="rId24" Type="http://schemas.openxmlformats.org/officeDocument/2006/relationships/customXml" Target="../ink/ink2681.xml"/><Relationship Id="rId40" Type="http://schemas.openxmlformats.org/officeDocument/2006/relationships/customXml" Target="../ink/ink2689.xml"/><Relationship Id="rId45" Type="http://schemas.openxmlformats.org/officeDocument/2006/relationships/image" Target="../media/image264.png"/><Relationship Id="rId66" Type="http://schemas.openxmlformats.org/officeDocument/2006/relationships/customXml" Target="../ink/ink2702.xml"/><Relationship Id="rId87" Type="http://schemas.openxmlformats.org/officeDocument/2006/relationships/image" Target="../media/image285.png"/><Relationship Id="rId110" Type="http://schemas.openxmlformats.org/officeDocument/2006/relationships/customXml" Target="../ink/ink2724.xml"/><Relationship Id="rId115" Type="http://schemas.openxmlformats.org/officeDocument/2006/relationships/image" Target="../media/image303.png"/><Relationship Id="rId131" Type="http://schemas.openxmlformats.org/officeDocument/2006/relationships/image" Target="../media/image315.png"/><Relationship Id="rId136" Type="http://schemas.openxmlformats.org/officeDocument/2006/relationships/customXml" Target="../ink/ink2737.xml"/><Relationship Id="rId157" Type="http://schemas.openxmlformats.org/officeDocument/2006/relationships/image" Target="../media/image328.png"/><Relationship Id="rId178" Type="http://schemas.openxmlformats.org/officeDocument/2006/relationships/customXml" Target="../ink/ink2758.xml"/><Relationship Id="rId61" Type="http://schemas.openxmlformats.org/officeDocument/2006/relationships/image" Target="../media/image272.png"/><Relationship Id="rId82" Type="http://schemas.openxmlformats.org/officeDocument/2006/relationships/customXml" Target="../ink/ink2710.xml"/><Relationship Id="rId152" Type="http://schemas.openxmlformats.org/officeDocument/2006/relationships/customXml" Target="../ink/ink2745.xml"/><Relationship Id="rId173" Type="http://schemas.openxmlformats.org/officeDocument/2006/relationships/image" Target="../media/image335.png"/><Relationship Id="rId19" Type="http://schemas.openxmlformats.org/officeDocument/2006/relationships/image" Target="../media/image251.png"/><Relationship Id="rId14" Type="http://schemas.openxmlformats.org/officeDocument/2006/relationships/customXml" Target="../ink/ink2676.xml"/><Relationship Id="rId30" Type="http://schemas.openxmlformats.org/officeDocument/2006/relationships/customXml" Target="../ink/ink2684.xml"/><Relationship Id="rId35" Type="http://schemas.openxmlformats.org/officeDocument/2006/relationships/image" Target="../media/image259.png"/><Relationship Id="rId56" Type="http://schemas.openxmlformats.org/officeDocument/2006/relationships/customXml" Target="../ink/ink2697.xml"/><Relationship Id="rId77" Type="http://schemas.openxmlformats.org/officeDocument/2006/relationships/image" Target="../media/image280.png"/><Relationship Id="rId100" Type="http://schemas.openxmlformats.org/officeDocument/2006/relationships/customXml" Target="../ink/ink2719.xml"/><Relationship Id="rId105" Type="http://schemas.openxmlformats.org/officeDocument/2006/relationships/image" Target="../media/image296.png"/><Relationship Id="rId126" Type="http://schemas.openxmlformats.org/officeDocument/2006/relationships/customXml" Target="../ink/ink2732.xml"/><Relationship Id="rId147" Type="http://schemas.openxmlformats.org/officeDocument/2006/relationships/image" Target="../media/image323.png"/><Relationship Id="rId168" Type="http://schemas.openxmlformats.org/officeDocument/2006/relationships/customXml" Target="../ink/ink2753.xml"/><Relationship Id="rId51" Type="http://schemas.openxmlformats.org/officeDocument/2006/relationships/image" Target="../media/image267.png"/><Relationship Id="rId72" Type="http://schemas.openxmlformats.org/officeDocument/2006/relationships/customXml" Target="../ink/ink2705.xml"/><Relationship Id="rId93" Type="http://schemas.openxmlformats.org/officeDocument/2006/relationships/image" Target="../media/image290.png"/><Relationship Id="rId98" Type="http://schemas.openxmlformats.org/officeDocument/2006/relationships/customXml" Target="../ink/ink2718.xml"/><Relationship Id="rId121" Type="http://schemas.openxmlformats.org/officeDocument/2006/relationships/image" Target="../media/image306.png"/><Relationship Id="rId142" Type="http://schemas.openxmlformats.org/officeDocument/2006/relationships/customXml" Target="../ink/ink2740.xml"/><Relationship Id="rId163" Type="http://schemas.openxmlformats.org/officeDocument/2006/relationships/image" Target="../media/image331.png"/><Relationship Id="rId184" Type="http://schemas.openxmlformats.org/officeDocument/2006/relationships/customXml" Target="../ink/ink2761.xml"/><Relationship Id="rId189" Type="http://schemas.openxmlformats.org/officeDocument/2006/relationships/image" Target="../media/image343.png"/><Relationship Id="rId3" Type="http://schemas.openxmlformats.org/officeDocument/2006/relationships/image" Target="NULL"/><Relationship Id="rId25" Type="http://schemas.openxmlformats.org/officeDocument/2006/relationships/image" Target="../media/image254.png"/><Relationship Id="rId46" Type="http://schemas.openxmlformats.org/officeDocument/2006/relationships/customXml" Target="../ink/ink2692.xml"/><Relationship Id="rId67" Type="http://schemas.openxmlformats.org/officeDocument/2006/relationships/image" Target="../media/image275.png"/><Relationship Id="rId116" Type="http://schemas.openxmlformats.org/officeDocument/2006/relationships/customXml" Target="../ink/ink2727.xml"/><Relationship Id="rId137" Type="http://schemas.openxmlformats.org/officeDocument/2006/relationships/image" Target="../media/image318.png"/><Relationship Id="rId158" Type="http://schemas.openxmlformats.org/officeDocument/2006/relationships/customXml" Target="../ink/ink2748.xml"/><Relationship Id="rId20" Type="http://schemas.openxmlformats.org/officeDocument/2006/relationships/customXml" Target="../ink/ink2679.xml"/><Relationship Id="rId41" Type="http://schemas.openxmlformats.org/officeDocument/2006/relationships/image" Target="../media/image262.png"/><Relationship Id="rId62" Type="http://schemas.openxmlformats.org/officeDocument/2006/relationships/customXml" Target="../ink/ink2700.xml"/><Relationship Id="rId83" Type="http://schemas.openxmlformats.org/officeDocument/2006/relationships/image" Target="../media/image283.png"/><Relationship Id="rId88" Type="http://schemas.openxmlformats.org/officeDocument/2006/relationships/customXml" Target="../ink/ink2713.xml"/><Relationship Id="rId111" Type="http://schemas.openxmlformats.org/officeDocument/2006/relationships/image" Target="../media/image301.png"/><Relationship Id="rId132" Type="http://schemas.openxmlformats.org/officeDocument/2006/relationships/customXml" Target="../ink/ink2735.xml"/><Relationship Id="rId153" Type="http://schemas.openxmlformats.org/officeDocument/2006/relationships/image" Target="../media/image326.png"/><Relationship Id="rId174" Type="http://schemas.openxmlformats.org/officeDocument/2006/relationships/customXml" Target="../ink/ink2756.xml"/><Relationship Id="rId179" Type="http://schemas.openxmlformats.org/officeDocument/2006/relationships/image" Target="../media/image338.png"/><Relationship Id="rId15" Type="http://schemas.openxmlformats.org/officeDocument/2006/relationships/image" Target="../media/image249.png"/><Relationship Id="rId36" Type="http://schemas.openxmlformats.org/officeDocument/2006/relationships/customXml" Target="../ink/ink2687.xml"/><Relationship Id="rId57" Type="http://schemas.openxmlformats.org/officeDocument/2006/relationships/image" Target="../media/image270.png"/><Relationship Id="rId106" Type="http://schemas.openxmlformats.org/officeDocument/2006/relationships/customXml" Target="../ink/ink2722.xml"/><Relationship Id="rId127" Type="http://schemas.openxmlformats.org/officeDocument/2006/relationships/image" Target="../media/image310.png"/><Relationship Id="rId10" Type="http://schemas.openxmlformats.org/officeDocument/2006/relationships/customXml" Target="../ink/ink2674.xml"/><Relationship Id="rId31" Type="http://schemas.openxmlformats.org/officeDocument/2006/relationships/image" Target="../media/image257.png"/><Relationship Id="rId52" Type="http://schemas.openxmlformats.org/officeDocument/2006/relationships/customXml" Target="../ink/ink2695.xml"/><Relationship Id="rId73" Type="http://schemas.openxmlformats.org/officeDocument/2006/relationships/image" Target="../media/image278.png"/><Relationship Id="rId78" Type="http://schemas.openxmlformats.org/officeDocument/2006/relationships/customXml" Target="../ink/ink2708.xml"/><Relationship Id="rId94" Type="http://schemas.openxmlformats.org/officeDocument/2006/relationships/customXml" Target="../ink/ink2716.xml"/><Relationship Id="rId99" Type="http://schemas.openxmlformats.org/officeDocument/2006/relationships/image" Target="../media/image293.png"/><Relationship Id="rId101" Type="http://schemas.openxmlformats.org/officeDocument/2006/relationships/image" Target="../media/image294.png"/><Relationship Id="rId122" Type="http://schemas.openxmlformats.org/officeDocument/2006/relationships/customXml" Target="../ink/ink2730.xml"/><Relationship Id="rId143" Type="http://schemas.openxmlformats.org/officeDocument/2006/relationships/image" Target="../media/image321.png"/><Relationship Id="rId148" Type="http://schemas.openxmlformats.org/officeDocument/2006/relationships/customXml" Target="../ink/ink2743.xml"/><Relationship Id="rId164" Type="http://schemas.openxmlformats.org/officeDocument/2006/relationships/customXml" Target="../ink/ink2751.xml"/><Relationship Id="rId169" Type="http://schemas.openxmlformats.org/officeDocument/2006/relationships/image" Target="../media/image333.png"/><Relationship Id="rId185" Type="http://schemas.openxmlformats.org/officeDocument/2006/relationships/image" Target="../media/image341.png"/><Relationship Id="rId4" Type="http://schemas.openxmlformats.org/officeDocument/2006/relationships/customXml" Target="../ink/ink2672.xml"/><Relationship Id="rId9" Type="http://schemas.openxmlformats.org/officeDocument/2006/relationships/image" Target="NULL"/><Relationship Id="rId180" Type="http://schemas.openxmlformats.org/officeDocument/2006/relationships/customXml" Target="../ink/ink2759.xml"/><Relationship Id="rId26" Type="http://schemas.openxmlformats.org/officeDocument/2006/relationships/customXml" Target="../ink/ink2682.xml"/><Relationship Id="rId47" Type="http://schemas.openxmlformats.org/officeDocument/2006/relationships/image" Target="../media/image265.png"/><Relationship Id="rId68" Type="http://schemas.openxmlformats.org/officeDocument/2006/relationships/customXml" Target="../ink/ink2703.xml"/><Relationship Id="rId89" Type="http://schemas.openxmlformats.org/officeDocument/2006/relationships/image" Target="../media/image288.png"/><Relationship Id="rId112" Type="http://schemas.openxmlformats.org/officeDocument/2006/relationships/customXml" Target="../ink/ink2725.xml"/><Relationship Id="rId133" Type="http://schemas.openxmlformats.org/officeDocument/2006/relationships/image" Target="../media/image316.png"/><Relationship Id="rId154" Type="http://schemas.openxmlformats.org/officeDocument/2006/relationships/customXml" Target="../ink/ink2746.xml"/><Relationship Id="rId175" Type="http://schemas.openxmlformats.org/officeDocument/2006/relationships/image" Target="../media/image336.png"/><Relationship Id="rId16" Type="http://schemas.openxmlformats.org/officeDocument/2006/relationships/customXml" Target="../ink/ink2677.xml"/><Relationship Id="rId37" Type="http://schemas.openxmlformats.org/officeDocument/2006/relationships/image" Target="../media/image260.png"/><Relationship Id="rId58" Type="http://schemas.openxmlformats.org/officeDocument/2006/relationships/customXml" Target="../ink/ink2698.xml"/><Relationship Id="rId79" Type="http://schemas.openxmlformats.org/officeDocument/2006/relationships/image" Target="../media/image281.png"/><Relationship Id="rId102" Type="http://schemas.openxmlformats.org/officeDocument/2006/relationships/customXml" Target="../ink/ink2720.xml"/><Relationship Id="rId123" Type="http://schemas.openxmlformats.org/officeDocument/2006/relationships/image" Target="../media/image307.png"/><Relationship Id="rId144" Type="http://schemas.openxmlformats.org/officeDocument/2006/relationships/customXml" Target="../ink/ink2741.xml"/><Relationship Id="rId90" Type="http://schemas.openxmlformats.org/officeDocument/2006/relationships/customXml" Target="../ink/ink2714.xml"/><Relationship Id="rId165" Type="http://schemas.openxmlformats.org/officeDocument/2006/relationships/image" Target="../media/image144.png"/><Relationship Id="rId186" Type="http://schemas.openxmlformats.org/officeDocument/2006/relationships/customXml" Target="../ink/ink2762.xml"/><Relationship Id="rId27" Type="http://schemas.openxmlformats.org/officeDocument/2006/relationships/image" Target="../media/image255.png"/><Relationship Id="rId48" Type="http://schemas.openxmlformats.org/officeDocument/2006/relationships/customXml" Target="../ink/ink2693.xml"/><Relationship Id="rId69" Type="http://schemas.openxmlformats.org/officeDocument/2006/relationships/image" Target="../media/image276.png"/><Relationship Id="rId113" Type="http://schemas.openxmlformats.org/officeDocument/2006/relationships/image" Target="../media/image302.png"/><Relationship Id="rId134" Type="http://schemas.openxmlformats.org/officeDocument/2006/relationships/customXml" Target="../ink/ink2736.xml"/><Relationship Id="rId80" Type="http://schemas.openxmlformats.org/officeDocument/2006/relationships/customXml" Target="../ink/ink2709.xml"/><Relationship Id="rId155" Type="http://schemas.openxmlformats.org/officeDocument/2006/relationships/image" Target="../media/image327.png"/><Relationship Id="rId176" Type="http://schemas.openxmlformats.org/officeDocument/2006/relationships/customXml" Target="../ink/ink2757.xml"/><Relationship Id="rId17" Type="http://schemas.openxmlformats.org/officeDocument/2006/relationships/image" Target="../media/image250.png"/><Relationship Id="rId38" Type="http://schemas.openxmlformats.org/officeDocument/2006/relationships/customXml" Target="../ink/ink2688.xml"/><Relationship Id="rId59" Type="http://schemas.openxmlformats.org/officeDocument/2006/relationships/image" Target="../media/image271.png"/><Relationship Id="rId103" Type="http://schemas.openxmlformats.org/officeDocument/2006/relationships/image" Target="../media/image295.png"/><Relationship Id="rId124" Type="http://schemas.openxmlformats.org/officeDocument/2006/relationships/customXml" Target="../ink/ink2731.xml"/><Relationship Id="rId70" Type="http://schemas.openxmlformats.org/officeDocument/2006/relationships/customXml" Target="../ink/ink2704.xml"/><Relationship Id="rId91" Type="http://schemas.openxmlformats.org/officeDocument/2006/relationships/image" Target="../media/image289.png"/><Relationship Id="rId145" Type="http://schemas.openxmlformats.org/officeDocument/2006/relationships/image" Target="../media/image322.png"/><Relationship Id="rId166" Type="http://schemas.openxmlformats.org/officeDocument/2006/relationships/customXml" Target="../ink/ink2752.xml"/><Relationship Id="rId187" Type="http://schemas.openxmlformats.org/officeDocument/2006/relationships/image" Target="../media/image342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2683.xml"/><Relationship Id="rId49" Type="http://schemas.openxmlformats.org/officeDocument/2006/relationships/image" Target="../media/image266.png"/><Relationship Id="rId114" Type="http://schemas.openxmlformats.org/officeDocument/2006/relationships/customXml" Target="../ink/ink2726.xml"/><Relationship Id="rId60" Type="http://schemas.openxmlformats.org/officeDocument/2006/relationships/customXml" Target="../ink/ink2699.xml"/><Relationship Id="rId81" Type="http://schemas.openxmlformats.org/officeDocument/2006/relationships/image" Target="../media/image282.png"/><Relationship Id="rId135" Type="http://schemas.openxmlformats.org/officeDocument/2006/relationships/image" Target="../media/image317.png"/><Relationship Id="rId156" Type="http://schemas.openxmlformats.org/officeDocument/2006/relationships/customXml" Target="../ink/ink2747.xml"/><Relationship Id="rId177" Type="http://schemas.openxmlformats.org/officeDocument/2006/relationships/image" Target="../media/image337.png"/></Relationships>
</file>

<file path=ppt/slides/_rels/slide6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04.png"/><Relationship Id="rId21" Type="http://schemas.openxmlformats.org/officeDocument/2006/relationships/image" Target="../media/image252.png"/><Relationship Id="rId42" Type="http://schemas.openxmlformats.org/officeDocument/2006/relationships/customXml" Target="../ink/ink2783.xml"/><Relationship Id="rId63" Type="http://schemas.openxmlformats.org/officeDocument/2006/relationships/image" Target="../media/image273.png"/><Relationship Id="rId84" Type="http://schemas.openxmlformats.org/officeDocument/2006/relationships/customXml" Target="../ink/ink2804.xml"/><Relationship Id="rId138" Type="http://schemas.openxmlformats.org/officeDocument/2006/relationships/customXml" Target="../ink/ink2831.xml"/><Relationship Id="rId159" Type="http://schemas.openxmlformats.org/officeDocument/2006/relationships/image" Target="../media/image329.png"/><Relationship Id="rId170" Type="http://schemas.openxmlformats.org/officeDocument/2006/relationships/customXml" Target="../ink/ink2847.xml"/><Relationship Id="rId191" Type="http://schemas.openxmlformats.org/officeDocument/2006/relationships/image" Target="../media/image344.png"/><Relationship Id="rId107" Type="http://schemas.openxmlformats.org/officeDocument/2006/relationships/image" Target="../media/image297.png"/><Relationship Id="rId11" Type="http://schemas.openxmlformats.org/officeDocument/2006/relationships/image" Target="../media/image247.png"/><Relationship Id="rId32" Type="http://schemas.openxmlformats.org/officeDocument/2006/relationships/customXml" Target="../ink/ink2778.xml"/><Relationship Id="rId53" Type="http://schemas.openxmlformats.org/officeDocument/2006/relationships/image" Target="../media/image268.png"/><Relationship Id="rId74" Type="http://schemas.openxmlformats.org/officeDocument/2006/relationships/customXml" Target="../ink/ink2799.xml"/><Relationship Id="rId128" Type="http://schemas.openxmlformats.org/officeDocument/2006/relationships/customXml" Target="../ink/ink2826.xml"/><Relationship Id="rId149" Type="http://schemas.openxmlformats.org/officeDocument/2006/relationships/image" Target="../media/image324.png"/><Relationship Id="rId5" Type="http://schemas.openxmlformats.org/officeDocument/2006/relationships/image" Target="NULL"/><Relationship Id="rId95" Type="http://schemas.openxmlformats.org/officeDocument/2006/relationships/image" Target="../media/image291.png"/><Relationship Id="rId160" Type="http://schemas.openxmlformats.org/officeDocument/2006/relationships/customXml" Target="../ink/ink2842.xml"/><Relationship Id="rId181" Type="http://schemas.openxmlformats.org/officeDocument/2006/relationships/image" Target="../media/image339.png"/><Relationship Id="rId22" Type="http://schemas.openxmlformats.org/officeDocument/2006/relationships/customXml" Target="../ink/ink2773.xml"/><Relationship Id="rId43" Type="http://schemas.openxmlformats.org/officeDocument/2006/relationships/image" Target="../media/image263.png"/><Relationship Id="rId64" Type="http://schemas.openxmlformats.org/officeDocument/2006/relationships/customXml" Target="../ink/ink2794.xml"/><Relationship Id="rId118" Type="http://schemas.openxmlformats.org/officeDocument/2006/relationships/customXml" Target="../ink/ink2821.xml"/><Relationship Id="rId139" Type="http://schemas.openxmlformats.org/officeDocument/2006/relationships/image" Target="../media/image319.png"/><Relationship Id="rId85" Type="http://schemas.openxmlformats.org/officeDocument/2006/relationships/image" Target="../media/image284.png"/><Relationship Id="rId150" Type="http://schemas.openxmlformats.org/officeDocument/2006/relationships/customXml" Target="../ink/ink2837.xml"/><Relationship Id="rId171" Type="http://schemas.openxmlformats.org/officeDocument/2006/relationships/image" Target="../media/image334.png"/><Relationship Id="rId192" Type="http://schemas.openxmlformats.org/officeDocument/2006/relationships/customXml" Target="../ink/ink2858.xml"/><Relationship Id="rId12" Type="http://schemas.openxmlformats.org/officeDocument/2006/relationships/customXml" Target="../ink/ink2768.xml"/><Relationship Id="rId33" Type="http://schemas.openxmlformats.org/officeDocument/2006/relationships/image" Target="../media/image258.png"/><Relationship Id="rId108" Type="http://schemas.openxmlformats.org/officeDocument/2006/relationships/customXml" Target="../ink/ink2816.xml"/><Relationship Id="rId129" Type="http://schemas.openxmlformats.org/officeDocument/2006/relationships/image" Target="../media/image314.png"/><Relationship Id="rId54" Type="http://schemas.openxmlformats.org/officeDocument/2006/relationships/customXml" Target="../ink/ink2789.xml"/><Relationship Id="rId75" Type="http://schemas.openxmlformats.org/officeDocument/2006/relationships/image" Target="../media/image279.png"/><Relationship Id="rId96" Type="http://schemas.openxmlformats.org/officeDocument/2006/relationships/customXml" Target="../ink/ink2810.xml"/><Relationship Id="rId140" Type="http://schemas.openxmlformats.org/officeDocument/2006/relationships/customXml" Target="../ink/ink2832.xml"/><Relationship Id="rId161" Type="http://schemas.openxmlformats.org/officeDocument/2006/relationships/image" Target="../media/image330.png"/><Relationship Id="rId182" Type="http://schemas.openxmlformats.org/officeDocument/2006/relationships/customXml" Target="../ink/ink2853.xml"/><Relationship Id="rId6" Type="http://schemas.openxmlformats.org/officeDocument/2006/relationships/customXml" Target="../ink/ink2766.xml"/><Relationship Id="rId23" Type="http://schemas.openxmlformats.org/officeDocument/2006/relationships/image" Target="../media/image253.png"/><Relationship Id="rId119" Type="http://schemas.openxmlformats.org/officeDocument/2006/relationships/image" Target="../media/image305.png"/><Relationship Id="rId44" Type="http://schemas.openxmlformats.org/officeDocument/2006/relationships/customXml" Target="../ink/ink2784.xml"/><Relationship Id="rId65" Type="http://schemas.openxmlformats.org/officeDocument/2006/relationships/image" Target="../media/image274.png"/><Relationship Id="rId86" Type="http://schemas.openxmlformats.org/officeDocument/2006/relationships/customXml" Target="../ink/ink2805.xml"/><Relationship Id="rId130" Type="http://schemas.openxmlformats.org/officeDocument/2006/relationships/customXml" Target="../ink/ink2827.xml"/><Relationship Id="rId151" Type="http://schemas.openxmlformats.org/officeDocument/2006/relationships/image" Target="../media/image325.png"/><Relationship Id="rId172" Type="http://schemas.openxmlformats.org/officeDocument/2006/relationships/customXml" Target="../ink/ink2848.xml"/><Relationship Id="rId193" Type="http://schemas.openxmlformats.org/officeDocument/2006/relationships/image" Target="../media/image345.png"/><Relationship Id="rId13" Type="http://schemas.openxmlformats.org/officeDocument/2006/relationships/image" Target="../media/image248.png"/><Relationship Id="rId18" Type="http://schemas.openxmlformats.org/officeDocument/2006/relationships/customXml" Target="../ink/ink2771.xml"/><Relationship Id="rId39" Type="http://schemas.openxmlformats.org/officeDocument/2006/relationships/image" Target="../media/image261.png"/><Relationship Id="rId109" Type="http://schemas.openxmlformats.org/officeDocument/2006/relationships/image" Target="../media/image300.png"/><Relationship Id="rId34" Type="http://schemas.openxmlformats.org/officeDocument/2006/relationships/customXml" Target="../ink/ink2779.xml"/><Relationship Id="rId50" Type="http://schemas.openxmlformats.org/officeDocument/2006/relationships/customXml" Target="../ink/ink2787.xml"/><Relationship Id="rId55" Type="http://schemas.openxmlformats.org/officeDocument/2006/relationships/image" Target="../media/image269.png"/><Relationship Id="rId76" Type="http://schemas.openxmlformats.org/officeDocument/2006/relationships/customXml" Target="../ink/ink2800.xml"/><Relationship Id="rId97" Type="http://schemas.openxmlformats.org/officeDocument/2006/relationships/image" Target="../media/image292.png"/><Relationship Id="rId104" Type="http://schemas.openxmlformats.org/officeDocument/2006/relationships/customXml" Target="../ink/ink2814.xml"/><Relationship Id="rId120" Type="http://schemas.openxmlformats.org/officeDocument/2006/relationships/customXml" Target="../ink/ink2822.xml"/><Relationship Id="rId125" Type="http://schemas.openxmlformats.org/officeDocument/2006/relationships/image" Target="../media/image309.png"/><Relationship Id="rId141" Type="http://schemas.openxmlformats.org/officeDocument/2006/relationships/image" Target="../media/image320.png"/><Relationship Id="rId146" Type="http://schemas.openxmlformats.org/officeDocument/2006/relationships/customXml" Target="../ink/ink2835.xml"/><Relationship Id="rId167" Type="http://schemas.openxmlformats.org/officeDocument/2006/relationships/image" Target="../media/image332.png"/><Relationship Id="rId188" Type="http://schemas.openxmlformats.org/officeDocument/2006/relationships/customXml" Target="../ink/ink2856.xml"/><Relationship Id="rId71" Type="http://schemas.openxmlformats.org/officeDocument/2006/relationships/image" Target="../media/image277.png"/><Relationship Id="rId92" Type="http://schemas.openxmlformats.org/officeDocument/2006/relationships/customXml" Target="../ink/ink2808.xml"/><Relationship Id="rId162" Type="http://schemas.openxmlformats.org/officeDocument/2006/relationships/customXml" Target="../ink/ink2843.xml"/><Relationship Id="rId183" Type="http://schemas.openxmlformats.org/officeDocument/2006/relationships/image" Target="../media/image340.png"/><Relationship Id="rId2" Type="http://schemas.openxmlformats.org/officeDocument/2006/relationships/customXml" Target="../ink/ink2764.xml"/><Relationship Id="rId29" Type="http://schemas.openxmlformats.org/officeDocument/2006/relationships/image" Target="../media/image256.png"/><Relationship Id="rId24" Type="http://schemas.openxmlformats.org/officeDocument/2006/relationships/customXml" Target="../ink/ink2774.xml"/><Relationship Id="rId40" Type="http://schemas.openxmlformats.org/officeDocument/2006/relationships/customXml" Target="../ink/ink2782.xml"/><Relationship Id="rId45" Type="http://schemas.openxmlformats.org/officeDocument/2006/relationships/image" Target="../media/image264.png"/><Relationship Id="rId66" Type="http://schemas.openxmlformats.org/officeDocument/2006/relationships/customXml" Target="../ink/ink2795.xml"/><Relationship Id="rId87" Type="http://schemas.openxmlformats.org/officeDocument/2006/relationships/image" Target="../media/image285.png"/><Relationship Id="rId110" Type="http://schemas.openxmlformats.org/officeDocument/2006/relationships/customXml" Target="../ink/ink2817.xml"/><Relationship Id="rId115" Type="http://schemas.openxmlformats.org/officeDocument/2006/relationships/image" Target="../media/image303.png"/><Relationship Id="rId131" Type="http://schemas.openxmlformats.org/officeDocument/2006/relationships/image" Target="../media/image315.png"/><Relationship Id="rId136" Type="http://schemas.openxmlformats.org/officeDocument/2006/relationships/customXml" Target="../ink/ink2830.xml"/><Relationship Id="rId157" Type="http://schemas.openxmlformats.org/officeDocument/2006/relationships/image" Target="../media/image328.png"/><Relationship Id="rId178" Type="http://schemas.openxmlformats.org/officeDocument/2006/relationships/customXml" Target="../ink/ink2851.xml"/><Relationship Id="rId61" Type="http://schemas.openxmlformats.org/officeDocument/2006/relationships/image" Target="../media/image272.png"/><Relationship Id="rId82" Type="http://schemas.openxmlformats.org/officeDocument/2006/relationships/customXml" Target="../ink/ink2803.xml"/><Relationship Id="rId152" Type="http://schemas.openxmlformats.org/officeDocument/2006/relationships/customXml" Target="../ink/ink2838.xml"/><Relationship Id="rId173" Type="http://schemas.openxmlformats.org/officeDocument/2006/relationships/image" Target="../media/image335.png"/><Relationship Id="rId19" Type="http://schemas.openxmlformats.org/officeDocument/2006/relationships/image" Target="../media/image251.png"/><Relationship Id="rId14" Type="http://schemas.openxmlformats.org/officeDocument/2006/relationships/customXml" Target="../ink/ink2769.xml"/><Relationship Id="rId30" Type="http://schemas.openxmlformats.org/officeDocument/2006/relationships/customXml" Target="../ink/ink2777.xml"/><Relationship Id="rId35" Type="http://schemas.openxmlformats.org/officeDocument/2006/relationships/image" Target="../media/image259.png"/><Relationship Id="rId56" Type="http://schemas.openxmlformats.org/officeDocument/2006/relationships/customXml" Target="../ink/ink2790.xml"/><Relationship Id="rId77" Type="http://schemas.openxmlformats.org/officeDocument/2006/relationships/image" Target="../media/image280.png"/><Relationship Id="rId100" Type="http://schemas.openxmlformats.org/officeDocument/2006/relationships/customXml" Target="../ink/ink2812.xml"/><Relationship Id="rId105" Type="http://schemas.openxmlformats.org/officeDocument/2006/relationships/image" Target="../media/image296.png"/><Relationship Id="rId126" Type="http://schemas.openxmlformats.org/officeDocument/2006/relationships/customXml" Target="../ink/ink2825.xml"/><Relationship Id="rId147" Type="http://schemas.openxmlformats.org/officeDocument/2006/relationships/image" Target="../media/image323.png"/><Relationship Id="rId168" Type="http://schemas.openxmlformats.org/officeDocument/2006/relationships/customXml" Target="../ink/ink2846.xml"/><Relationship Id="rId51" Type="http://schemas.openxmlformats.org/officeDocument/2006/relationships/image" Target="../media/image267.png"/><Relationship Id="rId72" Type="http://schemas.openxmlformats.org/officeDocument/2006/relationships/customXml" Target="../ink/ink2798.xml"/><Relationship Id="rId93" Type="http://schemas.openxmlformats.org/officeDocument/2006/relationships/image" Target="../media/image290.png"/><Relationship Id="rId98" Type="http://schemas.openxmlformats.org/officeDocument/2006/relationships/customXml" Target="../ink/ink2811.xml"/><Relationship Id="rId121" Type="http://schemas.openxmlformats.org/officeDocument/2006/relationships/image" Target="../media/image306.png"/><Relationship Id="rId142" Type="http://schemas.openxmlformats.org/officeDocument/2006/relationships/customXml" Target="../ink/ink2833.xml"/><Relationship Id="rId163" Type="http://schemas.openxmlformats.org/officeDocument/2006/relationships/image" Target="../media/image331.png"/><Relationship Id="rId184" Type="http://schemas.openxmlformats.org/officeDocument/2006/relationships/customXml" Target="../ink/ink2854.xml"/><Relationship Id="rId189" Type="http://schemas.openxmlformats.org/officeDocument/2006/relationships/image" Target="../media/image343.png"/><Relationship Id="rId3" Type="http://schemas.openxmlformats.org/officeDocument/2006/relationships/image" Target="NULL"/><Relationship Id="rId25" Type="http://schemas.openxmlformats.org/officeDocument/2006/relationships/image" Target="../media/image254.png"/><Relationship Id="rId46" Type="http://schemas.openxmlformats.org/officeDocument/2006/relationships/customXml" Target="../ink/ink2785.xml"/><Relationship Id="rId67" Type="http://schemas.openxmlformats.org/officeDocument/2006/relationships/image" Target="../media/image275.png"/><Relationship Id="rId116" Type="http://schemas.openxmlformats.org/officeDocument/2006/relationships/customXml" Target="../ink/ink2820.xml"/><Relationship Id="rId137" Type="http://schemas.openxmlformats.org/officeDocument/2006/relationships/image" Target="../media/image318.png"/><Relationship Id="rId158" Type="http://schemas.openxmlformats.org/officeDocument/2006/relationships/customXml" Target="../ink/ink2841.xml"/><Relationship Id="rId20" Type="http://schemas.openxmlformats.org/officeDocument/2006/relationships/customXml" Target="../ink/ink2772.xml"/><Relationship Id="rId41" Type="http://schemas.openxmlformats.org/officeDocument/2006/relationships/image" Target="../media/image262.png"/><Relationship Id="rId62" Type="http://schemas.openxmlformats.org/officeDocument/2006/relationships/customXml" Target="../ink/ink2793.xml"/><Relationship Id="rId83" Type="http://schemas.openxmlformats.org/officeDocument/2006/relationships/image" Target="../media/image283.png"/><Relationship Id="rId88" Type="http://schemas.openxmlformats.org/officeDocument/2006/relationships/customXml" Target="../ink/ink2806.xml"/><Relationship Id="rId111" Type="http://schemas.openxmlformats.org/officeDocument/2006/relationships/image" Target="../media/image301.png"/><Relationship Id="rId132" Type="http://schemas.openxmlformats.org/officeDocument/2006/relationships/customXml" Target="../ink/ink2828.xml"/><Relationship Id="rId153" Type="http://schemas.openxmlformats.org/officeDocument/2006/relationships/image" Target="../media/image326.png"/><Relationship Id="rId174" Type="http://schemas.openxmlformats.org/officeDocument/2006/relationships/customXml" Target="../ink/ink2849.xml"/><Relationship Id="rId179" Type="http://schemas.openxmlformats.org/officeDocument/2006/relationships/image" Target="../media/image338.png"/><Relationship Id="rId190" Type="http://schemas.openxmlformats.org/officeDocument/2006/relationships/customXml" Target="../ink/ink2857.xml"/><Relationship Id="rId15" Type="http://schemas.openxmlformats.org/officeDocument/2006/relationships/image" Target="../media/image249.png"/><Relationship Id="rId36" Type="http://schemas.openxmlformats.org/officeDocument/2006/relationships/customXml" Target="../ink/ink2780.xml"/><Relationship Id="rId57" Type="http://schemas.openxmlformats.org/officeDocument/2006/relationships/image" Target="../media/image270.png"/><Relationship Id="rId106" Type="http://schemas.openxmlformats.org/officeDocument/2006/relationships/customXml" Target="../ink/ink2815.xml"/><Relationship Id="rId127" Type="http://schemas.openxmlformats.org/officeDocument/2006/relationships/image" Target="../media/image310.png"/><Relationship Id="rId10" Type="http://schemas.openxmlformats.org/officeDocument/2006/relationships/customXml" Target="../ink/ink2767.xml"/><Relationship Id="rId31" Type="http://schemas.openxmlformats.org/officeDocument/2006/relationships/image" Target="../media/image257.png"/><Relationship Id="rId52" Type="http://schemas.openxmlformats.org/officeDocument/2006/relationships/customXml" Target="../ink/ink2788.xml"/><Relationship Id="rId73" Type="http://schemas.openxmlformats.org/officeDocument/2006/relationships/image" Target="../media/image278.png"/><Relationship Id="rId78" Type="http://schemas.openxmlformats.org/officeDocument/2006/relationships/customXml" Target="../ink/ink2801.xml"/><Relationship Id="rId94" Type="http://schemas.openxmlformats.org/officeDocument/2006/relationships/customXml" Target="../ink/ink2809.xml"/><Relationship Id="rId99" Type="http://schemas.openxmlformats.org/officeDocument/2006/relationships/image" Target="../media/image293.png"/><Relationship Id="rId101" Type="http://schemas.openxmlformats.org/officeDocument/2006/relationships/image" Target="../media/image294.png"/><Relationship Id="rId122" Type="http://schemas.openxmlformats.org/officeDocument/2006/relationships/customXml" Target="../ink/ink2823.xml"/><Relationship Id="rId143" Type="http://schemas.openxmlformats.org/officeDocument/2006/relationships/image" Target="../media/image321.png"/><Relationship Id="rId148" Type="http://schemas.openxmlformats.org/officeDocument/2006/relationships/customXml" Target="../ink/ink2836.xml"/><Relationship Id="rId164" Type="http://schemas.openxmlformats.org/officeDocument/2006/relationships/customXml" Target="../ink/ink2844.xml"/><Relationship Id="rId169" Type="http://schemas.openxmlformats.org/officeDocument/2006/relationships/image" Target="../media/image333.png"/><Relationship Id="rId185" Type="http://schemas.openxmlformats.org/officeDocument/2006/relationships/image" Target="../media/image341.png"/><Relationship Id="rId4" Type="http://schemas.openxmlformats.org/officeDocument/2006/relationships/customXml" Target="../ink/ink2765.xml"/><Relationship Id="rId9" Type="http://schemas.openxmlformats.org/officeDocument/2006/relationships/image" Target="NULL"/><Relationship Id="rId180" Type="http://schemas.openxmlformats.org/officeDocument/2006/relationships/customXml" Target="../ink/ink2852.xml"/><Relationship Id="rId26" Type="http://schemas.openxmlformats.org/officeDocument/2006/relationships/customXml" Target="../ink/ink2775.xml"/><Relationship Id="rId47" Type="http://schemas.openxmlformats.org/officeDocument/2006/relationships/image" Target="../media/image265.png"/><Relationship Id="rId68" Type="http://schemas.openxmlformats.org/officeDocument/2006/relationships/customXml" Target="../ink/ink2796.xml"/><Relationship Id="rId89" Type="http://schemas.openxmlformats.org/officeDocument/2006/relationships/image" Target="../media/image288.png"/><Relationship Id="rId112" Type="http://schemas.openxmlformats.org/officeDocument/2006/relationships/customXml" Target="../ink/ink2818.xml"/><Relationship Id="rId133" Type="http://schemas.openxmlformats.org/officeDocument/2006/relationships/image" Target="../media/image316.png"/><Relationship Id="rId154" Type="http://schemas.openxmlformats.org/officeDocument/2006/relationships/customXml" Target="../ink/ink2839.xml"/><Relationship Id="rId175" Type="http://schemas.openxmlformats.org/officeDocument/2006/relationships/image" Target="../media/image336.png"/><Relationship Id="rId16" Type="http://schemas.openxmlformats.org/officeDocument/2006/relationships/customXml" Target="../ink/ink2770.xml"/><Relationship Id="rId37" Type="http://schemas.openxmlformats.org/officeDocument/2006/relationships/image" Target="../media/image260.png"/><Relationship Id="rId58" Type="http://schemas.openxmlformats.org/officeDocument/2006/relationships/customXml" Target="../ink/ink2791.xml"/><Relationship Id="rId79" Type="http://schemas.openxmlformats.org/officeDocument/2006/relationships/image" Target="../media/image281.png"/><Relationship Id="rId102" Type="http://schemas.openxmlformats.org/officeDocument/2006/relationships/customXml" Target="../ink/ink2813.xml"/><Relationship Id="rId123" Type="http://schemas.openxmlformats.org/officeDocument/2006/relationships/image" Target="../media/image307.png"/><Relationship Id="rId144" Type="http://schemas.openxmlformats.org/officeDocument/2006/relationships/customXml" Target="../ink/ink2834.xml"/><Relationship Id="rId90" Type="http://schemas.openxmlformats.org/officeDocument/2006/relationships/customXml" Target="../ink/ink2807.xml"/><Relationship Id="rId165" Type="http://schemas.openxmlformats.org/officeDocument/2006/relationships/image" Target="../media/image144.png"/><Relationship Id="rId186" Type="http://schemas.openxmlformats.org/officeDocument/2006/relationships/customXml" Target="../ink/ink2855.xml"/><Relationship Id="rId27" Type="http://schemas.openxmlformats.org/officeDocument/2006/relationships/image" Target="../media/image255.png"/><Relationship Id="rId48" Type="http://schemas.openxmlformats.org/officeDocument/2006/relationships/customXml" Target="../ink/ink2786.xml"/><Relationship Id="rId69" Type="http://schemas.openxmlformats.org/officeDocument/2006/relationships/image" Target="../media/image276.png"/><Relationship Id="rId113" Type="http://schemas.openxmlformats.org/officeDocument/2006/relationships/image" Target="../media/image302.png"/><Relationship Id="rId134" Type="http://schemas.openxmlformats.org/officeDocument/2006/relationships/customXml" Target="../ink/ink2829.xml"/><Relationship Id="rId80" Type="http://schemas.openxmlformats.org/officeDocument/2006/relationships/customXml" Target="../ink/ink2802.xml"/><Relationship Id="rId155" Type="http://schemas.openxmlformats.org/officeDocument/2006/relationships/image" Target="../media/image327.png"/><Relationship Id="rId176" Type="http://schemas.openxmlformats.org/officeDocument/2006/relationships/customXml" Target="../ink/ink2850.xml"/><Relationship Id="rId17" Type="http://schemas.openxmlformats.org/officeDocument/2006/relationships/image" Target="../media/image250.png"/><Relationship Id="rId38" Type="http://schemas.openxmlformats.org/officeDocument/2006/relationships/customXml" Target="../ink/ink2781.xml"/><Relationship Id="rId59" Type="http://schemas.openxmlformats.org/officeDocument/2006/relationships/image" Target="../media/image271.png"/><Relationship Id="rId103" Type="http://schemas.openxmlformats.org/officeDocument/2006/relationships/image" Target="../media/image295.png"/><Relationship Id="rId124" Type="http://schemas.openxmlformats.org/officeDocument/2006/relationships/customXml" Target="../ink/ink2824.xml"/><Relationship Id="rId70" Type="http://schemas.openxmlformats.org/officeDocument/2006/relationships/customXml" Target="../ink/ink2797.xml"/><Relationship Id="rId91" Type="http://schemas.openxmlformats.org/officeDocument/2006/relationships/image" Target="../media/image289.png"/><Relationship Id="rId145" Type="http://schemas.openxmlformats.org/officeDocument/2006/relationships/image" Target="../media/image322.png"/><Relationship Id="rId166" Type="http://schemas.openxmlformats.org/officeDocument/2006/relationships/customXml" Target="../ink/ink2845.xml"/><Relationship Id="rId187" Type="http://schemas.openxmlformats.org/officeDocument/2006/relationships/image" Target="../media/image342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2776.xml"/><Relationship Id="rId49" Type="http://schemas.openxmlformats.org/officeDocument/2006/relationships/image" Target="../media/image266.png"/><Relationship Id="rId114" Type="http://schemas.openxmlformats.org/officeDocument/2006/relationships/customXml" Target="../ink/ink2819.xml"/><Relationship Id="rId60" Type="http://schemas.openxmlformats.org/officeDocument/2006/relationships/customXml" Target="../ink/ink2792.xml"/><Relationship Id="rId81" Type="http://schemas.openxmlformats.org/officeDocument/2006/relationships/image" Target="../media/image282.png"/><Relationship Id="rId135" Type="http://schemas.openxmlformats.org/officeDocument/2006/relationships/image" Target="../media/image317.png"/><Relationship Id="rId156" Type="http://schemas.openxmlformats.org/officeDocument/2006/relationships/customXml" Target="../ink/ink2840.xml"/><Relationship Id="rId177" Type="http://schemas.openxmlformats.org/officeDocument/2006/relationships/image" Target="../media/image337.png"/></Relationships>
</file>

<file path=ppt/slides/_rels/slide6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04.png"/><Relationship Id="rId21" Type="http://schemas.openxmlformats.org/officeDocument/2006/relationships/image" Target="../media/image252.png"/><Relationship Id="rId42" Type="http://schemas.openxmlformats.org/officeDocument/2006/relationships/customXml" Target="../ink/ink2878.xml"/><Relationship Id="rId63" Type="http://schemas.openxmlformats.org/officeDocument/2006/relationships/image" Target="../media/image273.png"/><Relationship Id="rId84" Type="http://schemas.openxmlformats.org/officeDocument/2006/relationships/customXml" Target="../ink/ink2899.xml"/><Relationship Id="rId138" Type="http://schemas.openxmlformats.org/officeDocument/2006/relationships/customXml" Target="../ink/ink2926.xml"/><Relationship Id="rId159" Type="http://schemas.openxmlformats.org/officeDocument/2006/relationships/image" Target="../media/image329.png"/><Relationship Id="rId170" Type="http://schemas.openxmlformats.org/officeDocument/2006/relationships/customXml" Target="../ink/ink2942.xml"/><Relationship Id="rId191" Type="http://schemas.openxmlformats.org/officeDocument/2006/relationships/image" Target="../media/image344.png"/><Relationship Id="rId107" Type="http://schemas.openxmlformats.org/officeDocument/2006/relationships/image" Target="../media/image297.png"/><Relationship Id="rId11" Type="http://schemas.openxmlformats.org/officeDocument/2006/relationships/image" Target="../media/image247.png"/><Relationship Id="rId32" Type="http://schemas.openxmlformats.org/officeDocument/2006/relationships/customXml" Target="../ink/ink2873.xml"/><Relationship Id="rId53" Type="http://schemas.openxmlformats.org/officeDocument/2006/relationships/image" Target="../media/image268.png"/><Relationship Id="rId74" Type="http://schemas.openxmlformats.org/officeDocument/2006/relationships/customXml" Target="../ink/ink2894.xml"/><Relationship Id="rId128" Type="http://schemas.openxmlformats.org/officeDocument/2006/relationships/customXml" Target="../ink/ink2921.xml"/><Relationship Id="rId149" Type="http://schemas.openxmlformats.org/officeDocument/2006/relationships/image" Target="../media/image324.png"/><Relationship Id="rId5" Type="http://schemas.openxmlformats.org/officeDocument/2006/relationships/image" Target="NULL"/><Relationship Id="rId95" Type="http://schemas.openxmlformats.org/officeDocument/2006/relationships/image" Target="../media/image291.png"/><Relationship Id="rId160" Type="http://schemas.openxmlformats.org/officeDocument/2006/relationships/customXml" Target="../ink/ink2937.xml"/><Relationship Id="rId181" Type="http://schemas.openxmlformats.org/officeDocument/2006/relationships/image" Target="../media/image339.png"/><Relationship Id="rId22" Type="http://schemas.openxmlformats.org/officeDocument/2006/relationships/customXml" Target="../ink/ink2868.xml"/><Relationship Id="rId43" Type="http://schemas.openxmlformats.org/officeDocument/2006/relationships/image" Target="../media/image263.png"/><Relationship Id="rId64" Type="http://schemas.openxmlformats.org/officeDocument/2006/relationships/customXml" Target="../ink/ink2889.xml"/><Relationship Id="rId118" Type="http://schemas.openxmlformats.org/officeDocument/2006/relationships/customXml" Target="../ink/ink2916.xml"/><Relationship Id="rId139" Type="http://schemas.openxmlformats.org/officeDocument/2006/relationships/image" Target="../media/image319.png"/><Relationship Id="rId85" Type="http://schemas.openxmlformats.org/officeDocument/2006/relationships/image" Target="../media/image284.png"/><Relationship Id="rId150" Type="http://schemas.openxmlformats.org/officeDocument/2006/relationships/customXml" Target="../ink/ink2932.xml"/><Relationship Id="rId171" Type="http://schemas.openxmlformats.org/officeDocument/2006/relationships/image" Target="../media/image334.png"/><Relationship Id="rId192" Type="http://schemas.openxmlformats.org/officeDocument/2006/relationships/customXml" Target="../ink/ink2953.xml"/><Relationship Id="rId12" Type="http://schemas.openxmlformats.org/officeDocument/2006/relationships/customXml" Target="../ink/ink2863.xml"/><Relationship Id="rId33" Type="http://schemas.openxmlformats.org/officeDocument/2006/relationships/image" Target="../media/image258.png"/><Relationship Id="rId108" Type="http://schemas.openxmlformats.org/officeDocument/2006/relationships/customXml" Target="../ink/ink2911.xml"/><Relationship Id="rId129" Type="http://schemas.openxmlformats.org/officeDocument/2006/relationships/image" Target="../media/image314.png"/><Relationship Id="rId54" Type="http://schemas.openxmlformats.org/officeDocument/2006/relationships/customXml" Target="../ink/ink2884.xml"/><Relationship Id="rId75" Type="http://schemas.openxmlformats.org/officeDocument/2006/relationships/image" Target="../media/image279.png"/><Relationship Id="rId96" Type="http://schemas.openxmlformats.org/officeDocument/2006/relationships/customXml" Target="../ink/ink2905.xml"/><Relationship Id="rId140" Type="http://schemas.openxmlformats.org/officeDocument/2006/relationships/customXml" Target="../ink/ink2927.xml"/><Relationship Id="rId161" Type="http://schemas.openxmlformats.org/officeDocument/2006/relationships/image" Target="../media/image330.png"/><Relationship Id="rId182" Type="http://schemas.openxmlformats.org/officeDocument/2006/relationships/customXml" Target="../ink/ink2948.xml"/><Relationship Id="rId6" Type="http://schemas.openxmlformats.org/officeDocument/2006/relationships/customXml" Target="../ink/ink2861.xml"/><Relationship Id="rId23" Type="http://schemas.openxmlformats.org/officeDocument/2006/relationships/image" Target="../media/image253.png"/><Relationship Id="rId119" Type="http://schemas.openxmlformats.org/officeDocument/2006/relationships/image" Target="../media/image305.png"/><Relationship Id="rId44" Type="http://schemas.openxmlformats.org/officeDocument/2006/relationships/customXml" Target="../ink/ink2879.xml"/><Relationship Id="rId65" Type="http://schemas.openxmlformats.org/officeDocument/2006/relationships/image" Target="../media/image274.png"/><Relationship Id="rId86" Type="http://schemas.openxmlformats.org/officeDocument/2006/relationships/customXml" Target="../ink/ink2900.xml"/><Relationship Id="rId130" Type="http://schemas.openxmlformats.org/officeDocument/2006/relationships/customXml" Target="../ink/ink2922.xml"/><Relationship Id="rId151" Type="http://schemas.openxmlformats.org/officeDocument/2006/relationships/image" Target="../media/image325.png"/><Relationship Id="rId172" Type="http://schemas.openxmlformats.org/officeDocument/2006/relationships/customXml" Target="../ink/ink2943.xml"/><Relationship Id="rId193" Type="http://schemas.openxmlformats.org/officeDocument/2006/relationships/image" Target="../media/image345.png"/><Relationship Id="rId13" Type="http://schemas.openxmlformats.org/officeDocument/2006/relationships/image" Target="../media/image248.png"/><Relationship Id="rId109" Type="http://schemas.openxmlformats.org/officeDocument/2006/relationships/image" Target="../media/image300.png"/><Relationship Id="rId34" Type="http://schemas.openxmlformats.org/officeDocument/2006/relationships/customXml" Target="../ink/ink2874.xml"/><Relationship Id="rId50" Type="http://schemas.openxmlformats.org/officeDocument/2006/relationships/customXml" Target="../ink/ink2882.xml"/><Relationship Id="rId55" Type="http://schemas.openxmlformats.org/officeDocument/2006/relationships/image" Target="../media/image269.png"/><Relationship Id="rId76" Type="http://schemas.openxmlformats.org/officeDocument/2006/relationships/customXml" Target="../ink/ink2895.xml"/><Relationship Id="rId97" Type="http://schemas.openxmlformats.org/officeDocument/2006/relationships/image" Target="../media/image292.png"/><Relationship Id="rId104" Type="http://schemas.openxmlformats.org/officeDocument/2006/relationships/customXml" Target="../ink/ink2909.xml"/><Relationship Id="rId120" Type="http://schemas.openxmlformats.org/officeDocument/2006/relationships/customXml" Target="../ink/ink2917.xml"/><Relationship Id="rId125" Type="http://schemas.openxmlformats.org/officeDocument/2006/relationships/image" Target="../media/image309.png"/><Relationship Id="rId141" Type="http://schemas.openxmlformats.org/officeDocument/2006/relationships/image" Target="../media/image320.png"/><Relationship Id="rId146" Type="http://schemas.openxmlformats.org/officeDocument/2006/relationships/customXml" Target="../ink/ink2930.xml"/><Relationship Id="rId167" Type="http://schemas.openxmlformats.org/officeDocument/2006/relationships/image" Target="../media/image332.png"/><Relationship Id="rId188" Type="http://schemas.openxmlformats.org/officeDocument/2006/relationships/customXml" Target="../ink/ink2951.xml"/><Relationship Id="rId71" Type="http://schemas.openxmlformats.org/officeDocument/2006/relationships/image" Target="../media/image277.png"/><Relationship Id="rId92" Type="http://schemas.openxmlformats.org/officeDocument/2006/relationships/customXml" Target="../ink/ink2903.xml"/><Relationship Id="rId162" Type="http://schemas.openxmlformats.org/officeDocument/2006/relationships/customXml" Target="../ink/ink2938.xml"/><Relationship Id="rId183" Type="http://schemas.openxmlformats.org/officeDocument/2006/relationships/image" Target="../media/image340.png"/><Relationship Id="rId2" Type="http://schemas.openxmlformats.org/officeDocument/2006/relationships/customXml" Target="../ink/ink2859.xml"/><Relationship Id="rId29" Type="http://schemas.openxmlformats.org/officeDocument/2006/relationships/image" Target="../media/image256.png"/><Relationship Id="rId24" Type="http://schemas.openxmlformats.org/officeDocument/2006/relationships/customXml" Target="../ink/ink2869.xml"/><Relationship Id="rId40" Type="http://schemas.openxmlformats.org/officeDocument/2006/relationships/customXml" Target="../ink/ink2877.xml"/><Relationship Id="rId45" Type="http://schemas.openxmlformats.org/officeDocument/2006/relationships/image" Target="../media/image264.png"/><Relationship Id="rId66" Type="http://schemas.openxmlformats.org/officeDocument/2006/relationships/customXml" Target="../ink/ink2890.xml"/><Relationship Id="rId87" Type="http://schemas.openxmlformats.org/officeDocument/2006/relationships/image" Target="../media/image285.png"/><Relationship Id="rId110" Type="http://schemas.openxmlformats.org/officeDocument/2006/relationships/customXml" Target="../ink/ink2912.xml"/><Relationship Id="rId115" Type="http://schemas.openxmlformats.org/officeDocument/2006/relationships/image" Target="../media/image303.png"/><Relationship Id="rId131" Type="http://schemas.openxmlformats.org/officeDocument/2006/relationships/image" Target="../media/image315.png"/><Relationship Id="rId136" Type="http://schemas.openxmlformats.org/officeDocument/2006/relationships/customXml" Target="../ink/ink2925.xml"/><Relationship Id="rId157" Type="http://schemas.openxmlformats.org/officeDocument/2006/relationships/image" Target="../media/image328.png"/><Relationship Id="rId178" Type="http://schemas.openxmlformats.org/officeDocument/2006/relationships/customXml" Target="../ink/ink2946.xml"/><Relationship Id="rId61" Type="http://schemas.openxmlformats.org/officeDocument/2006/relationships/image" Target="../media/image272.png"/><Relationship Id="rId82" Type="http://schemas.openxmlformats.org/officeDocument/2006/relationships/customXml" Target="../ink/ink2898.xml"/><Relationship Id="rId152" Type="http://schemas.openxmlformats.org/officeDocument/2006/relationships/customXml" Target="../ink/ink2933.xml"/><Relationship Id="rId173" Type="http://schemas.openxmlformats.org/officeDocument/2006/relationships/image" Target="../media/image335.png"/><Relationship Id="rId194" Type="http://schemas.openxmlformats.org/officeDocument/2006/relationships/customXml" Target="../ink/ink2954.xml"/><Relationship Id="rId19" Type="http://schemas.openxmlformats.org/officeDocument/2006/relationships/image" Target="../media/image251.png"/><Relationship Id="rId14" Type="http://schemas.openxmlformats.org/officeDocument/2006/relationships/customXml" Target="../ink/ink2864.xml"/><Relationship Id="rId30" Type="http://schemas.openxmlformats.org/officeDocument/2006/relationships/customXml" Target="../ink/ink2872.xml"/><Relationship Id="rId35" Type="http://schemas.openxmlformats.org/officeDocument/2006/relationships/image" Target="../media/image259.png"/><Relationship Id="rId56" Type="http://schemas.openxmlformats.org/officeDocument/2006/relationships/customXml" Target="../ink/ink2885.xml"/><Relationship Id="rId77" Type="http://schemas.openxmlformats.org/officeDocument/2006/relationships/image" Target="../media/image280.png"/><Relationship Id="rId100" Type="http://schemas.openxmlformats.org/officeDocument/2006/relationships/customXml" Target="../ink/ink2907.xml"/><Relationship Id="rId105" Type="http://schemas.openxmlformats.org/officeDocument/2006/relationships/image" Target="../media/image296.png"/><Relationship Id="rId126" Type="http://schemas.openxmlformats.org/officeDocument/2006/relationships/customXml" Target="../ink/ink2920.xml"/><Relationship Id="rId147" Type="http://schemas.openxmlformats.org/officeDocument/2006/relationships/image" Target="../media/image323.png"/><Relationship Id="rId168" Type="http://schemas.openxmlformats.org/officeDocument/2006/relationships/customXml" Target="../ink/ink2941.xml"/><Relationship Id="rId51" Type="http://schemas.openxmlformats.org/officeDocument/2006/relationships/image" Target="../media/image267.png"/><Relationship Id="rId72" Type="http://schemas.openxmlformats.org/officeDocument/2006/relationships/customXml" Target="../ink/ink2893.xml"/><Relationship Id="rId93" Type="http://schemas.openxmlformats.org/officeDocument/2006/relationships/image" Target="../media/image290.png"/><Relationship Id="rId98" Type="http://schemas.openxmlformats.org/officeDocument/2006/relationships/customXml" Target="../ink/ink2906.xml"/><Relationship Id="rId121" Type="http://schemas.openxmlformats.org/officeDocument/2006/relationships/image" Target="../media/image306.png"/><Relationship Id="rId142" Type="http://schemas.openxmlformats.org/officeDocument/2006/relationships/customXml" Target="../ink/ink2928.xml"/><Relationship Id="rId163" Type="http://schemas.openxmlformats.org/officeDocument/2006/relationships/image" Target="../media/image331.png"/><Relationship Id="rId184" Type="http://schemas.openxmlformats.org/officeDocument/2006/relationships/customXml" Target="../ink/ink2949.xml"/><Relationship Id="rId189" Type="http://schemas.openxmlformats.org/officeDocument/2006/relationships/image" Target="../media/image343.png"/><Relationship Id="rId3" Type="http://schemas.openxmlformats.org/officeDocument/2006/relationships/image" Target="NULL"/><Relationship Id="rId25" Type="http://schemas.openxmlformats.org/officeDocument/2006/relationships/image" Target="../media/image254.png"/><Relationship Id="rId46" Type="http://schemas.openxmlformats.org/officeDocument/2006/relationships/customXml" Target="../ink/ink2880.xml"/><Relationship Id="rId67" Type="http://schemas.openxmlformats.org/officeDocument/2006/relationships/image" Target="../media/image275.png"/><Relationship Id="rId116" Type="http://schemas.openxmlformats.org/officeDocument/2006/relationships/customXml" Target="../ink/ink2915.xml"/><Relationship Id="rId137" Type="http://schemas.openxmlformats.org/officeDocument/2006/relationships/image" Target="../media/image318.png"/><Relationship Id="rId158" Type="http://schemas.openxmlformats.org/officeDocument/2006/relationships/customXml" Target="../ink/ink2936.xml"/><Relationship Id="rId20" Type="http://schemas.openxmlformats.org/officeDocument/2006/relationships/customXml" Target="../ink/ink2867.xml"/><Relationship Id="rId41" Type="http://schemas.openxmlformats.org/officeDocument/2006/relationships/image" Target="../media/image262.png"/><Relationship Id="rId62" Type="http://schemas.openxmlformats.org/officeDocument/2006/relationships/customXml" Target="../ink/ink2888.xml"/><Relationship Id="rId83" Type="http://schemas.openxmlformats.org/officeDocument/2006/relationships/image" Target="../media/image283.png"/><Relationship Id="rId88" Type="http://schemas.openxmlformats.org/officeDocument/2006/relationships/customXml" Target="../ink/ink2901.xml"/><Relationship Id="rId111" Type="http://schemas.openxmlformats.org/officeDocument/2006/relationships/image" Target="../media/image301.png"/><Relationship Id="rId132" Type="http://schemas.openxmlformats.org/officeDocument/2006/relationships/customXml" Target="../ink/ink2923.xml"/><Relationship Id="rId153" Type="http://schemas.openxmlformats.org/officeDocument/2006/relationships/image" Target="../media/image326.png"/><Relationship Id="rId174" Type="http://schemas.openxmlformats.org/officeDocument/2006/relationships/customXml" Target="../ink/ink2944.xml"/><Relationship Id="rId179" Type="http://schemas.openxmlformats.org/officeDocument/2006/relationships/image" Target="../media/image338.png"/><Relationship Id="rId195" Type="http://schemas.openxmlformats.org/officeDocument/2006/relationships/image" Target="../media/image346.png"/><Relationship Id="rId190" Type="http://schemas.openxmlformats.org/officeDocument/2006/relationships/customXml" Target="../ink/ink2952.xml"/><Relationship Id="rId15" Type="http://schemas.openxmlformats.org/officeDocument/2006/relationships/image" Target="../media/image249.png"/><Relationship Id="rId36" Type="http://schemas.openxmlformats.org/officeDocument/2006/relationships/customXml" Target="../ink/ink2875.xml"/><Relationship Id="rId57" Type="http://schemas.openxmlformats.org/officeDocument/2006/relationships/image" Target="../media/image270.png"/><Relationship Id="rId106" Type="http://schemas.openxmlformats.org/officeDocument/2006/relationships/customXml" Target="../ink/ink2910.xml"/><Relationship Id="rId127" Type="http://schemas.openxmlformats.org/officeDocument/2006/relationships/image" Target="../media/image310.png"/><Relationship Id="rId10" Type="http://schemas.openxmlformats.org/officeDocument/2006/relationships/customXml" Target="../ink/ink2862.xml"/><Relationship Id="rId31" Type="http://schemas.openxmlformats.org/officeDocument/2006/relationships/image" Target="../media/image257.png"/><Relationship Id="rId52" Type="http://schemas.openxmlformats.org/officeDocument/2006/relationships/customXml" Target="../ink/ink2883.xml"/><Relationship Id="rId73" Type="http://schemas.openxmlformats.org/officeDocument/2006/relationships/image" Target="../media/image278.png"/><Relationship Id="rId78" Type="http://schemas.openxmlformats.org/officeDocument/2006/relationships/customXml" Target="../ink/ink2896.xml"/><Relationship Id="rId94" Type="http://schemas.openxmlformats.org/officeDocument/2006/relationships/customXml" Target="../ink/ink2904.xml"/><Relationship Id="rId99" Type="http://schemas.openxmlformats.org/officeDocument/2006/relationships/image" Target="../media/image293.png"/><Relationship Id="rId101" Type="http://schemas.openxmlformats.org/officeDocument/2006/relationships/image" Target="../media/image294.png"/><Relationship Id="rId122" Type="http://schemas.openxmlformats.org/officeDocument/2006/relationships/customXml" Target="../ink/ink2918.xml"/><Relationship Id="rId143" Type="http://schemas.openxmlformats.org/officeDocument/2006/relationships/image" Target="../media/image321.png"/><Relationship Id="rId148" Type="http://schemas.openxmlformats.org/officeDocument/2006/relationships/customXml" Target="../ink/ink2931.xml"/><Relationship Id="rId164" Type="http://schemas.openxmlformats.org/officeDocument/2006/relationships/customXml" Target="../ink/ink2939.xml"/><Relationship Id="rId169" Type="http://schemas.openxmlformats.org/officeDocument/2006/relationships/image" Target="../media/image333.png"/><Relationship Id="rId185" Type="http://schemas.openxmlformats.org/officeDocument/2006/relationships/image" Target="../media/image341.png"/><Relationship Id="rId4" Type="http://schemas.openxmlformats.org/officeDocument/2006/relationships/customXml" Target="../ink/ink2860.xml"/><Relationship Id="rId9" Type="http://schemas.openxmlformats.org/officeDocument/2006/relationships/image" Target="NULL"/><Relationship Id="rId180" Type="http://schemas.openxmlformats.org/officeDocument/2006/relationships/customXml" Target="../ink/ink2947.xml"/><Relationship Id="rId26" Type="http://schemas.openxmlformats.org/officeDocument/2006/relationships/customXml" Target="../ink/ink2870.xml"/><Relationship Id="rId47" Type="http://schemas.openxmlformats.org/officeDocument/2006/relationships/image" Target="../media/image265.png"/><Relationship Id="rId68" Type="http://schemas.openxmlformats.org/officeDocument/2006/relationships/customXml" Target="../ink/ink2891.xml"/><Relationship Id="rId89" Type="http://schemas.openxmlformats.org/officeDocument/2006/relationships/image" Target="../media/image288.png"/><Relationship Id="rId112" Type="http://schemas.openxmlformats.org/officeDocument/2006/relationships/customXml" Target="../ink/ink2913.xml"/><Relationship Id="rId133" Type="http://schemas.openxmlformats.org/officeDocument/2006/relationships/image" Target="../media/image316.png"/><Relationship Id="rId154" Type="http://schemas.openxmlformats.org/officeDocument/2006/relationships/customXml" Target="../ink/ink2934.xml"/><Relationship Id="rId175" Type="http://schemas.openxmlformats.org/officeDocument/2006/relationships/image" Target="../media/image336.png"/><Relationship Id="rId196" Type="http://schemas.openxmlformats.org/officeDocument/2006/relationships/customXml" Target="../ink/ink2955.xml"/><Relationship Id="rId16" Type="http://schemas.openxmlformats.org/officeDocument/2006/relationships/customXml" Target="../ink/ink2865.xml"/><Relationship Id="rId37" Type="http://schemas.openxmlformats.org/officeDocument/2006/relationships/image" Target="../media/image260.png"/><Relationship Id="rId58" Type="http://schemas.openxmlformats.org/officeDocument/2006/relationships/customXml" Target="../ink/ink2886.xml"/><Relationship Id="rId79" Type="http://schemas.openxmlformats.org/officeDocument/2006/relationships/image" Target="../media/image281.png"/><Relationship Id="rId102" Type="http://schemas.openxmlformats.org/officeDocument/2006/relationships/customXml" Target="../ink/ink2908.xml"/><Relationship Id="rId123" Type="http://schemas.openxmlformats.org/officeDocument/2006/relationships/image" Target="../media/image307.png"/><Relationship Id="rId144" Type="http://schemas.openxmlformats.org/officeDocument/2006/relationships/customXml" Target="../ink/ink2929.xml"/><Relationship Id="rId90" Type="http://schemas.openxmlformats.org/officeDocument/2006/relationships/customXml" Target="../ink/ink2902.xml"/><Relationship Id="rId165" Type="http://schemas.openxmlformats.org/officeDocument/2006/relationships/image" Target="../media/image144.png"/><Relationship Id="rId186" Type="http://schemas.openxmlformats.org/officeDocument/2006/relationships/customXml" Target="../ink/ink2950.xml"/><Relationship Id="rId27" Type="http://schemas.openxmlformats.org/officeDocument/2006/relationships/image" Target="../media/image255.png"/><Relationship Id="rId48" Type="http://schemas.openxmlformats.org/officeDocument/2006/relationships/customXml" Target="../ink/ink2881.xml"/><Relationship Id="rId69" Type="http://schemas.openxmlformats.org/officeDocument/2006/relationships/image" Target="../media/image276.png"/><Relationship Id="rId113" Type="http://schemas.openxmlformats.org/officeDocument/2006/relationships/image" Target="../media/image302.png"/><Relationship Id="rId134" Type="http://schemas.openxmlformats.org/officeDocument/2006/relationships/customXml" Target="../ink/ink2924.xml"/><Relationship Id="rId80" Type="http://schemas.openxmlformats.org/officeDocument/2006/relationships/customXml" Target="../ink/ink2897.xml"/><Relationship Id="rId155" Type="http://schemas.openxmlformats.org/officeDocument/2006/relationships/image" Target="../media/image327.png"/><Relationship Id="rId176" Type="http://schemas.openxmlformats.org/officeDocument/2006/relationships/customXml" Target="../ink/ink2945.xml"/><Relationship Id="rId197" Type="http://schemas.openxmlformats.org/officeDocument/2006/relationships/image" Target="../media/image347.png"/><Relationship Id="rId17" Type="http://schemas.openxmlformats.org/officeDocument/2006/relationships/image" Target="../media/image250.png"/><Relationship Id="rId38" Type="http://schemas.openxmlformats.org/officeDocument/2006/relationships/customXml" Target="../ink/ink2876.xml"/><Relationship Id="rId59" Type="http://schemas.openxmlformats.org/officeDocument/2006/relationships/image" Target="../media/image271.png"/><Relationship Id="rId103" Type="http://schemas.openxmlformats.org/officeDocument/2006/relationships/image" Target="../media/image295.png"/><Relationship Id="rId124" Type="http://schemas.openxmlformats.org/officeDocument/2006/relationships/customXml" Target="../ink/ink2919.xml"/><Relationship Id="rId70" Type="http://schemas.openxmlformats.org/officeDocument/2006/relationships/customXml" Target="../ink/ink2892.xml"/><Relationship Id="rId91" Type="http://schemas.openxmlformats.org/officeDocument/2006/relationships/image" Target="../media/image289.png"/><Relationship Id="rId145" Type="http://schemas.openxmlformats.org/officeDocument/2006/relationships/image" Target="../media/image322.png"/><Relationship Id="rId166" Type="http://schemas.openxmlformats.org/officeDocument/2006/relationships/customXml" Target="../ink/ink2940.xml"/><Relationship Id="rId187" Type="http://schemas.openxmlformats.org/officeDocument/2006/relationships/image" Target="../media/image342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2871.xml"/><Relationship Id="rId49" Type="http://schemas.openxmlformats.org/officeDocument/2006/relationships/image" Target="../media/image266.png"/><Relationship Id="rId114" Type="http://schemas.openxmlformats.org/officeDocument/2006/relationships/customXml" Target="../ink/ink2914.xml"/><Relationship Id="rId60" Type="http://schemas.openxmlformats.org/officeDocument/2006/relationships/customXml" Target="../ink/ink2887.xml"/><Relationship Id="rId81" Type="http://schemas.openxmlformats.org/officeDocument/2006/relationships/image" Target="../media/image282.png"/><Relationship Id="rId135" Type="http://schemas.openxmlformats.org/officeDocument/2006/relationships/image" Target="../media/image317.png"/><Relationship Id="rId156" Type="http://schemas.openxmlformats.org/officeDocument/2006/relationships/customXml" Target="../ink/ink2935.xml"/><Relationship Id="rId177" Type="http://schemas.openxmlformats.org/officeDocument/2006/relationships/image" Target="../media/image337.png"/><Relationship Id="rId18" Type="http://schemas.openxmlformats.org/officeDocument/2006/relationships/customXml" Target="../ink/ink2866.xml"/><Relationship Id="rId39" Type="http://schemas.openxmlformats.org/officeDocument/2006/relationships/image" Target="../media/image261.png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customXml" Target="../ink/ink2959.xml"/><Relationship Id="rId13" Type="http://schemas.openxmlformats.org/officeDocument/2006/relationships/image" Target="../media/image353.png"/><Relationship Id="rId18" Type="http://schemas.openxmlformats.org/officeDocument/2006/relationships/customXml" Target="../ink/ink2964.xml"/><Relationship Id="rId3" Type="http://schemas.openxmlformats.org/officeDocument/2006/relationships/image" Target="../media/image348.png"/><Relationship Id="rId7" Type="http://schemas.openxmlformats.org/officeDocument/2006/relationships/image" Target="../media/image350.png"/><Relationship Id="rId12" Type="http://schemas.openxmlformats.org/officeDocument/2006/relationships/customXml" Target="../ink/ink2961.xml"/><Relationship Id="rId17" Type="http://schemas.openxmlformats.org/officeDocument/2006/relationships/image" Target="../media/image355.png"/><Relationship Id="rId2" Type="http://schemas.openxmlformats.org/officeDocument/2006/relationships/customXml" Target="../ink/ink2956.xml"/><Relationship Id="rId16" Type="http://schemas.openxmlformats.org/officeDocument/2006/relationships/customXml" Target="../ink/ink296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58.xml"/><Relationship Id="rId11" Type="http://schemas.openxmlformats.org/officeDocument/2006/relationships/image" Target="../media/image352.png"/><Relationship Id="rId5" Type="http://schemas.openxmlformats.org/officeDocument/2006/relationships/image" Target="../media/image349.png"/><Relationship Id="rId15" Type="http://schemas.openxmlformats.org/officeDocument/2006/relationships/image" Target="../media/image354.png"/><Relationship Id="rId10" Type="http://schemas.openxmlformats.org/officeDocument/2006/relationships/customXml" Target="../ink/ink2960.xml"/><Relationship Id="rId19" Type="http://schemas.openxmlformats.org/officeDocument/2006/relationships/image" Target="../media/image356.png"/><Relationship Id="rId4" Type="http://schemas.openxmlformats.org/officeDocument/2006/relationships/customXml" Target="../ink/ink2957.xml"/><Relationship Id="rId9" Type="http://schemas.openxmlformats.org/officeDocument/2006/relationships/image" Target="../media/image351.png"/><Relationship Id="rId14" Type="http://schemas.openxmlformats.org/officeDocument/2006/relationships/customXml" Target="../ink/ink2962.xml"/></Relationships>
</file>

<file path=ppt/slides/_rels/slide6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53.png"/><Relationship Id="rId18" Type="http://schemas.openxmlformats.org/officeDocument/2006/relationships/customXml" Target="../ink/ink2973.xml"/><Relationship Id="rId26" Type="http://schemas.openxmlformats.org/officeDocument/2006/relationships/customXml" Target="../ink/ink2977.xml"/><Relationship Id="rId39" Type="http://schemas.openxmlformats.org/officeDocument/2006/relationships/image" Target="../media/image365.png"/><Relationship Id="rId21" Type="http://schemas.openxmlformats.org/officeDocument/2006/relationships/image" Target="../media/image357.png"/><Relationship Id="rId34" Type="http://schemas.openxmlformats.org/officeDocument/2006/relationships/customXml" Target="../ink/ink2981.xml"/><Relationship Id="rId42" Type="http://schemas.openxmlformats.org/officeDocument/2006/relationships/customXml" Target="../ink/ink2985.xml"/><Relationship Id="rId7" Type="http://schemas.openxmlformats.org/officeDocument/2006/relationships/image" Target="../media/image350.png"/><Relationship Id="rId2" Type="http://schemas.openxmlformats.org/officeDocument/2006/relationships/customXml" Target="../ink/ink2965.xml"/><Relationship Id="rId16" Type="http://schemas.openxmlformats.org/officeDocument/2006/relationships/customXml" Target="../ink/ink2972.xml"/><Relationship Id="rId29" Type="http://schemas.openxmlformats.org/officeDocument/2006/relationships/image" Target="../media/image36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67.xml"/><Relationship Id="rId11" Type="http://schemas.openxmlformats.org/officeDocument/2006/relationships/image" Target="../media/image352.png"/><Relationship Id="rId24" Type="http://schemas.openxmlformats.org/officeDocument/2006/relationships/customXml" Target="../ink/ink2976.xml"/><Relationship Id="rId32" Type="http://schemas.openxmlformats.org/officeDocument/2006/relationships/customXml" Target="../ink/ink2980.xml"/><Relationship Id="rId37" Type="http://schemas.openxmlformats.org/officeDocument/2006/relationships/image" Target="../media/image364.png"/><Relationship Id="rId40" Type="http://schemas.openxmlformats.org/officeDocument/2006/relationships/customXml" Target="../ink/ink2984.xml"/><Relationship Id="rId45" Type="http://schemas.openxmlformats.org/officeDocument/2006/relationships/customXml" Target="../ink/ink2987.xml"/><Relationship Id="rId5" Type="http://schemas.openxmlformats.org/officeDocument/2006/relationships/image" Target="../media/image349.png"/><Relationship Id="rId15" Type="http://schemas.openxmlformats.org/officeDocument/2006/relationships/image" Target="../media/image354.png"/><Relationship Id="rId23" Type="http://schemas.openxmlformats.org/officeDocument/2006/relationships/image" Target="../media/image358.png"/><Relationship Id="rId28" Type="http://schemas.openxmlformats.org/officeDocument/2006/relationships/customXml" Target="../ink/ink2978.xml"/><Relationship Id="rId36" Type="http://schemas.openxmlformats.org/officeDocument/2006/relationships/customXml" Target="../ink/ink2982.xml"/><Relationship Id="rId10" Type="http://schemas.openxmlformats.org/officeDocument/2006/relationships/customXml" Target="../ink/ink2969.xml"/><Relationship Id="rId19" Type="http://schemas.openxmlformats.org/officeDocument/2006/relationships/image" Target="../media/image356.png"/><Relationship Id="rId31" Type="http://schemas.openxmlformats.org/officeDocument/2006/relationships/image" Target="../media/image144.png"/><Relationship Id="rId44" Type="http://schemas.openxmlformats.org/officeDocument/2006/relationships/image" Target="../media/image367.png"/><Relationship Id="rId4" Type="http://schemas.openxmlformats.org/officeDocument/2006/relationships/customXml" Target="../ink/ink2966.xml"/><Relationship Id="rId9" Type="http://schemas.openxmlformats.org/officeDocument/2006/relationships/image" Target="../media/image351.png"/><Relationship Id="rId14" Type="http://schemas.openxmlformats.org/officeDocument/2006/relationships/customXml" Target="../ink/ink2971.xml"/><Relationship Id="rId22" Type="http://schemas.openxmlformats.org/officeDocument/2006/relationships/customXml" Target="../ink/ink2975.xml"/><Relationship Id="rId27" Type="http://schemas.openxmlformats.org/officeDocument/2006/relationships/image" Target="../media/image360.png"/><Relationship Id="rId30" Type="http://schemas.openxmlformats.org/officeDocument/2006/relationships/customXml" Target="../ink/ink2979.xml"/><Relationship Id="rId35" Type="http://schemas.openxmlformats.org/officeDocument/2006/relationships/image" Target="../media/image363.png"/><Relationship Id="rId43" Type="http://schemas.openxmlformats.org/officeDocument/2006/relationships/customXml" Target="../ink/ink2986.xml"/><Relationship Id="rId8" Type="http://schemas.openxmlformats.org/officeDocument/2006/relationships/customXml" Target="../ink/ink2968.xml"/><Relationship Id="rId3" Type="http://schemas.openxmlformats.org/officeDocument/2006/relationships/image" Target="../media/image348.png"/><Relationship Id="rId12" Type="http://schemas.openxmlformats.org/officeDocument/2006/relationships/customXml" Target="../ink/ink2970.xml"/><Relationship Id="rId17" Type="http://schemas.openxmlformats.org/officeDocument/2006/relationships/image" Target="../media/image355.png"/><Relationship Id="rId25" Type="http://schemas.openxmlformats.org/officeDocument/2006/relationships/image" Target="../media/image359.png"/><Relationship Id="rId33" Type="http://schemas.openxmlformats.org/officeDocument/2006/relationships/image" Target="../media/image362.png"/><Relationship Id="rId38" Type="http://schemas.openxmlformats.org/officeDocument/2006/relationships/customXml" Target="../ink/ink2983.xml"/><Relationship Id="rId46" Type="http://schemas.openxmlformats.org/officeDocument/2006/relationships/image" Target="../media/image368.png"/><Relationship Id="rId20" Type="http://schemas.openxmlformats.org/officeDocument/2006/relationships/customXml" Target="../ink/ink2974.xml"/><Relationship Id="rId41" Type="http://schemas.openxmlformats.org/officeDocument/2006/relationships/image" Target="../media/image366.png"/></Relationships>
</file>

<file path=ppt/slides/_rels/slide6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000.xml"/><Relationship Id="rId21" Type="http://schemas.openxmlformats.org/officeDocument/2006/relationships/image" Target="../media/image357.png"/><Relationship Id="rId42" Type="http://schemas.openxmlformats.org/officeDocument/2006/relationships/customXml" Target="../ink/ink3008.xml"/><Relationship Id="rId47" Type="http://schemas.openxmlformats.org/officeDocument/2006/relationships/customXml" Target="../ink/ink3011.xml"/><Relationship Id="rId63" Type="http://schemas.openxmlformats.org/officeDocument/2006/relationships/image" Target="../media/image376.png"/><Relationship Id="rId68" Type="http://schemas.openxmlformats.org/officeDocument/2006/relationships/image" Target="../media/image378.png"/><Relationship Id="rId7" Type="http://schemas.openxmlformats.org/officeDocument/2006/relationships/image" Target="../media/image350.png"/><Relationship Id="rId2" Type="http://schemas.openxmlformats.org/officeDocument/2006/relationships/customXml" Target="../ink/ink2988.xml"/><Relationship Id="rId16" Type="http://schemas.openxmlformats.org/officeDocument/2006/relationships/customXml" Target="../ink/ink2995.xml"/><Relationship Id="rId29" Type="http://schemas.openxmlformats.org/officeDocument/2006/relationships/image" Target="../media/image361.png"/><Relationship Id="rId11" Type="http://schemas.openxmlformats.org/officeDocument/2006/relationships/image" Target="../media/image352.png"/><Relationship Id="rId24" Type="http://schemas.openxmlformats.org/officeDocument/2006/relationships/customXml" Target="../ink/ink2999.xml"/><Relationship Id="rId32" Type="http://schemas.openxmlformats.org/officeDocument/2006/relationships/customXml" Target="../ink/ink3003.xml"/><Relationship Id="rId37" Type="http://schemas.openxmlformats.org/officeDocument/2006/relationships/image" Target="../media/image364.png"/><Relationship Id="rId40" Type="http://schemas.openxmlformats.org/officeDocument/2006/relationships/customXml" Target="../ink/ink3007.xml"/><Relationship Id="rId45" Type="http://schemas.openxmlformats.org/officeDocument/2006/relationships/customXml" Target="../ink/ink3010.xml"/><Relationship Id="rId53" Type="http://schemas.openxmlformats.org/officeDocument/2006/relationships/customXml" Target="../ink/ink3014.xml"/><Relationship Id="rId58" Type="http://schemas.openxmlformats.org/officeDocument/2006/relationships/customXml" Target="../ink/ink3017.xml"/><Relationship Id="rId66" Type="http://schemas.openxmlformats.org/officeDocument/2006/relationships/image" Target="../media/image377.png"/><Relationship Id="rId5" Type="http://schemas.openxmlformats.org/officeDocument/2006/relationships/image" Target="../media/image349.png"/><Relationship Id="rId61" Type="http://schemas.openxmlformats.org/officeDocument/2006/relationships/image" Target="../media/image375.png"/><Relationship Id="rId19" Type="http://schemas.openxmlformats.org/officeDocument/2006/relationships/image" Target="../media/image356.png"/><Relationship Id="rId14" Type="http://schemas.openxmlformats.org/officeDocument/2006/relationships/customXml" Target="../ink/ink2994.xml"/><Relationship Id="rId22" Type="http://schemas.openxmlformats.org/officeDocument/2006/relationships/customXml" Target="../ink/ink2998.xml"/><Relationship Id="rId27" Type="http://schemas.openxmlformats.org/officeDocument/2006/relationships/image" Target="../media/image360.png"/><Relationship Id="rId30" Type="http://schemas.openxmlformats.org/officeDocument/2006/relationships/customXml" Target="../ink/ink3002.xml"/><Relationship Id="rId35" Type="http://schemas.openxmlformats.org/officeDocument/2006/relationships/image" Target="../media/image363.png"/><Relationship Id="rId43" Type="http://schemas.openxmlformats.org/officeDocument/2006/relationships/customXml" Target="../ink/ink3009.xml"/><Relationship Id="rId48" Type="http://schemas.openxmlformats.org/officeDocument/2006/relationships/image" Target="../media/image369.png"/><Relationship Id="rId56" Type="http://schemas.openxmlformats.org/officeDocument/2006/relationships/customXml" Target="../ink/ink3016.xml"/><Relationship Id="rId64" Type="http://schemas.openxmlformats.org/officeDocument/2006/relationships/customXml" Target="../ink/ink3020.xml"/><Relationship Id="rId69" Type="http://schemas.openxmlformats.org/officeDocument/2006/relationships/customXml" Target="../ink/ink3023.xml"/><Relationship Id="rId8" Type="http://schemas.openxmlformats.org/officeDocument/2006/relationships/customXml" Target="../ink/ink2991.xml"/><Relationship Id="rId51" Type="http://schemas.openxmlformats.org/officeDocument/2006/relationships/customXml" Target="../ink/ink3013.xml"/><Relationship Id="rId3" Type="http://schemas.openxmlformats.org/officeDocument/2006/relationships/image" Target="../media/image348.png"/><Relationship Id="rId12" Type="http://schemas.openxmlformats.org/officeDocument/2006/relationships/customXml" Target="../ink/ink2993.xml"/><Relationship Id="rId17" Type="http://schemas.openxmlformats.org/officeDocument/2006/relationships/image" Target="../media/image355.png"/><Relationship Id="rId25" Type="http://schemas.openxmlformats.org/officeDocument/2006/relationships/image" Target="../media/image359.png"/><Relationship Id="rId33" Type="http://schemas.openxmlformats.org/officeDocument/2006/relationships/image" Target="../media/image362.png"/><Relationship Id="rId38" Type="http://schemas.openxmlformats.org/officeDocument/2006/relationships/customXml" Target="../ink/ink3006.xml"/><Relationship Id="rId46" Type="http://schemas.openxmlformats.org/officeDocument/2006/relationships/image" Target="../media/image368.png"/><Relationship Id="rId59" Type="http://schemas.openxmlformats.org/officeDocument/2006/relationships/image" Target="../media/image374.png"/><Relationship Id="rId67" Type="http://schemas.openxmlformats.org/officeDocument/2006/relationships/customXml" Target="../ink/ink3022.xml"/><Relationship Id="rId20" Type="http://schemas.openxmlformats.org/officeDocument/2006/relationships/customXml" Target="../ink/ink2997.xml"/><Relationship Id="rId41" Type="http://schemas.openxmlformats.org/officeDocument/2006/relationships/image" Target="../media/image366.png"/><Relationship Id="rId54" Type="http://schemas.openxmlformats.org/officeDocument/2006/relationships/image" Target="../media/image372.png"/><Relationship Id="rId62" Type="http://schemas.openxmlformats.org/officeDocument/2006/relationships/customXml" Target="../ink/ink3019.xml"/><Relationship Id="rId70" Type="http://schemas.openxmlformats.org/officeDocument/2006/relationships/image" Target="../media/image37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90.xml"/><Relationship Id="rId15" Type="http://schemas.openxmlformats.org/officeDocument/2006/relationships/image" Target="../media/image354.png"/><Relationship Id="rId23" Type="http://schemas.openxmlformats.org/officeDocument/2006/relationships/image" Target="../media/image358.png"/><Relationship Id="rId28" Type="http://schemas.openxmlformats.org/officeDocument/2006/relationships/customXml" Target="../ink/ink3001.xml"/><Relationship Id="rId36" Type="http://schemas.openxmlformats.org/officeDocument/2006/relationships/customXml" Target="../ink/ink3005.xml"/><Relationship Id="rId49" Type="http://schemas.openxmlformats.org/officeDocument/2006/relationships/customXml" Target="../ink/ink3012.xml"/><Relationship Id="rId57" Type="http://schemas.openxmlformats.org/officeDocument/2006/relationships/image" Target="../media/image373.png"/><Relationship Id="rId10" Type="http://schemas.openxmlformats.org/officeDocument/2006/relationships/customXml" Target="../ink/ink2992.xml"/><Relationship Id="rId31" Type="http://schemas.openxmlformats.org/officeDocument/2006/relationships/image" Target="../media/image144.png"/><Relationship Id="rId44" Type="http://schemas.openxmlformats.org/officeDocument/2006/relationships/image" Target="../media/image367.png"/><Relationship Id="rId52" Type="http://schemas.openxmlformats.org/officeDocument/2006/relationships/image" Target="../media/image371.png"/><Relationship Id="rId60" Type="http://schemas.openxmlformats.org/officeDocument/2006/relationships/customXml" Target="../ink/ink3018.xml"/><Relationship Id="rId65" Type="http://schemas.openxmlformats.org/officeDocument/2006/relationships/customXml" Target="../ink/ink3021.xml"/><Relationship Id="rId4" Type="http://schemas.openxmlformats.org/officeDocument/2006/relationships/customXml" Target="../ink/ink2989.xml"/><Relationship Id="rId9" Type="http://schemas.openxmlformats.org/officeDocument/2006/relationships/image" Target="../media/image351.png"/><Relationship Id="rId13" Type="http://schemas.openxmlformats.org/officeDocument/2006/relationships/image" Target="../media/image353.png"/><Relationship Id="rId18" Type="http://schemas.openxmlformats.org/officeDocument/2006/relationships/customXml" Target="../ink/ink2996.xml"/><Relationship Id="rId39" Type="http://schemas.openxmlformats.org/officeDocument/2006/relationships/image" Target="../media/image365.png"/><Relationship Id="rId34" Type="http://schemas.openxmlformats.org/officeDocument/2006/relationships/customXml" Target="../ink/ink3004.xml"/><Relationship Id="rId50" Type="http://schemas.openxmlformats.org/officeDocument/2006/relationships/image" Target="../media/image370.png"/><Relationship Id="rId55" Type="http://schemas.openxmlformats.org/officeDocument/2006/relationships/customXml" Target="../ink/ink3015.xml"/></Relationships>
</file>

<file path=ppt/slides/_rels/slide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3.png"/><Relationship Id="rId18" Type="http://schemas.openxmlformats.org/officeDocument/2006/relationships/customXml" Target="../ink/ink60.xml"/><Relationship Id="rId26" Type="http://schemas.openxmlformats.org/officeDocument/2006/relationships/customXml" Target="../ink/ink64.xml"/><Relationship Id="rId3" Type="http://schemas.openxmlformats.org/officeDocument/2006/relationships/image" Target="../media/image8.png"/><Relationship Id="rId21" Type="http://schemas.openxmlformats.org/officeDocument/2006/relationships/image" Target="../media/image17.png"/><Relationship Id="rId34" Type="http://schemas.openxmlformats.org/officeDocument/2006/relationships/customXml" Target="../ink/ink68.xml"/><Relationship Id="rId7" Type="http://schemas.openxmlformats.org/officeDocument/2006/relationships/image" Target="../media/image10.png"/><Relationship Id="rId12" Type="http://schemas.openxmlformats.org/officeDocument/2006/relationships/customXml" Target="../ink/ink57.xml"/><Relationship Id="rId17" Type="http://schemas.openxmlformats.org/officeDocument/2006/relationships/image" Target="../media/image15.png"/><Relationship Id="rId25" Type="http://schemas.openxmlformats.org/officeDocument/2006/relationships/image" Target="../media/image19.png"/><Relationship Id="rId33" Type="http://schemas.openxmlformats.org/officeDocument/2006/relationships/image" Target="../media/image23.png"/><Relationship Id="rId2" Type="http://schemas.openxmlformats.org/officeDocument/2006/relationships/customXml" Target="../ink/ink52.xml"/><Relationship Id="rId16" Type="http://schemas.openxmlformats.org/officeDocument/2006/relationships/customXml" Target="../ink/ink59.xml"/><Relationship Id="rId20" Type="http://schemas.openxmlformats.org/officeDocument/2006/relationships/customXml" Target="../ink/ink61.xml"/><Relationship Id="rId29" Type="http://schemas.openxmlformats.org/officeDocument/2006/relationships/image" Target="../media/image2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.xml"/><Relationship Id="rId11" Type="http://schemas.openxmlformats.org/officeDocument/2006/relationships/image" Target="../media/image12.png"/><Relationship Id="rId24" Type="http://schemas.openxmlformats.org/officeDocument/2006/relationships/customXml" Target="../ink/ink63.xml"/><Relationship Id="rId32" Type="http://schemas.openxmlformats.org/officeDocument/2006/relationships/customXml" Target="../ink/ink67.xml"/><Relationship Id="rId5" Type="http://schemas.openxmlformats.org/officeDocument/2006/relationships/image" Target="../media/image9.png"/><Relationship Id="rId15" Type="http://schemas.openxmlformats.org/officeDocument/2006/relationships/image" Target="../media/image14.png"/><Relationship Id="rId23" Type="http://schemas.openxmlformats.org/officeDocument/2006/relationships/image" Target="../media/image18.png"/><Relationship Id="rId28" Type="http://schemas.openxmlformats.org/officeDocument/2006/relationships/customXml" Target="../ink/ink65.xml"/><Relationship Id="rId10" Type="http://schemas.openxmlformats.org/officeDocument/2006/relationships/customXml" Target="../ink/ink56.xml"/><Relationship Id="rId19" Type="http://schemas.openxmlformats.org/officeDocument/2006/relationships/image" Target="../media/image16.png"/><Relationship Id="rId31" Type="http://schemas.openxmlformats.org/officeDocument/2006/relationships/image" Target="../media/image22.png"/><Relationship Id="rId4" Type="http://schemas.openxmlformats.org/officeDocument/2006/relationships/customXml" Target="../ink/ink53.xml"/><Relationship Id="rId9" Type="http://schemas.openxmlformats.org/officeDocument/2006/relationships/image" Target="../media/image11.png"/><Relationship Id="rId14" Type="http://schemas.openxmlformats.org/officeDocument/2006/relationships/customXml" Target="../ink/ink58.xml"/><Relationship Id="rId22" Type="http://schemas.openxmlformats.org/officeDocument/2006/relationships/customXml" Target="../ink/ink62.xml"/><Relationship Id="rId27" Type="http://schemas.openxmlformats.org/officeDocument/2006/relationships/image" Target="../media/image20.png"/><Relationship Id="rId30" Type="http://schemas.openxmlformats.org/officeDocument/2006/relationships/customXml" Target="../ink/ink66.xml"/><Relationship Id="rId35" Type="http://schemas.openxmlformats.org/officeDocument/2006/relationships/image" Target="../media/image24.png"/><Relationship Id="rId8" Type="http://schemas.openxmlformats.org/officeDocument/2006/relationships/customXml" Target="../ink/ink55.xml"/></Relationships>
</file>

<file path=ppt/slides/_rels/slide7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036.xml"/><Relationship Id="rId21" Type="http://schemas.openxmlformats.org/officeDocument/2006/relationships/image" Target="../media/image357.png"/><Relationship Id="rId42" Type="http://schemas.openxmlformats.org/officeDocument/2006/relationships/customXml" Target="../ink/ink3044.xml"/><Relationship Id="rId47" Type="http://schemas.openxmlformats.org/officeDocument/2006/relationships/customXml" Target="../ink/ink3047.xml"/><Relationship Id="rId63" Type="http://schemas.openxmlformats.org/officeDocument/2006/relationships/image" Target="../media/image376.png"/><Relationship Id="rId68" Type="http://schemas.openxmlformats.org/officeDocument/2006/relationships/image" Target="../media/image378.png"/><Relationship Id="rId84" Type="http://schemas.openxmlformats.org/officeDocument/2006/relationships/image" Target="../media/image386.png"/><Relationship Id="rId16" Type="http://schemas.openxmlformats.org/officeDocument/2006/relationships/customXml" Target="../ink/ink3031.xml"/><Relationship Id="rId11" Type="http://schemas.openxmlformats.org/officeDocument/2006/relationships/image" Target="../media/image352.png"/><Relationship Id="rId32" Type="http://schemas.openxmlformats.org/officeDocument/2006/relationships/customXml" Target="../ink/ink3039.xml"/><Relationship Id="rId37" Type="http://schemas.openxmlformats.org/officeDocument/2006/relationships/image" Target="../media/image364.png"/><Relationship Id="rId53" Type="http://schemas.openxmlformats.org/officeDocument/2006/relationships/customXml" Target="../ink/ink3050.xml"/><Relationship Id="rId58" Type="http://schemas.openxmlformats.org/officeDocument/2006/relationships/customXml" Target="../ink/ink3053.xml"/><Relationship Id="rId74" Type="http://schemas.openxmlformats.org/officeDocument/2006/relationships/image" Target="../media/image381.png"/><Relationship Id="rId79" Type="http://schemas.openxmlformats.org/officeDocument/2006/relationships/customXml" Target="../ink/ink3064.xml"/><Relationship Id="rId5" Type="http://schemas.openxmlformats.org/officeDocument/2006/relationships/image" Target="../media/image349.png"/><Relationship Id="rId61" Type="http://schemas.openxmlformats.org/officeDocument/2006/relationships/image" Target="../media/image375.png"/><Relationship Id="rId82" Type="http://schemas.openxmlformats.org/officeDocument/2006/relationships/image" Target="../media/image385.png"/><Relationship Id="rId19" Type="http://schemas.openxmlformats.org/officeDocument/2006/relationships/image" Target="../media/image356.png"/><Relationship Id="rId14" Type="http://schemas.openxmlformats.org/officeDocument/2006/relationships/customXml" Target="../ink/ink3030.xml"/><Relationship Id="rId22" Type="http://schemas.openxmlformats.org/officeDocument/2006/relationships/customXml" Target="../ink/ink3034.xml"/><Relationship Id="rId27" Type="http://schemas.openxmlformats.org/officeDocument/2006/relationships/image" Target="../media/image360.png"/><Relationship Id="rId30" Type="http://schemas.openxmlformats.org/officeDocument/2006/relationships/customXml" Target="../ink/ink3038.xml"/><Relationship Id="rId35" Type="http://schemas.openxmlformats.org/officeDocument/2006/relationships/image" Target="../media/image363.png"/><Relationship Id="rId43" Type="http://schemas.openxmlformats.org/officeDocument/2006/relationships/customXml" Target="../ink/ink3045.xml"/><Relationship Id="rId48" Type="http://schemas.openxmlformats.org/officeDocument/2006/relationships/image" Target="../media/image369.png"/><Relationship Id="rId56" Type="http://schemas.openxmlformats.org/officeDocument/2006/relationships/customXml" Target="../ink/ink3052.xml"/><Relationship Id="rId64" Type="http://schemas.openxmlformats.org/officeDocument/2006/relationships/customXml" Target="../ink/ink3056.xml"/><Relationship Id="rId69" Type="http://schemas.openxmlformats.org/officeDocument/2006/relationships/customXml" Target="../ink/ink3059.xml"/><Relationship Id="rId77" Type="http://schemas.openxmlformats.org/officeDocument/2006/relationships/customXml" Target="../ink/ink3063.xml"/><Relationship Id="rId8" Type="http://schemas.openxmlformats.org/officeDocument/2006/relationships/customXml" Target="../ink/ink3027.xml"/><Relationship Id="rId51" Type="http://schemas.openxmlformats.org/officeDocument/2006/relationships/customXml" Target="../ink/ink3049.xml"/><Relationship Id="rId72" Type="http://schemas.openxmlformats.org/officeDocument/2006/relationships/image" Target="../media/image380.png"/><Relationship Id="rId80" Type="http://schemas.openxmlformats.org/officeDocument/2006/relationships/image" Target="../media/image384.png"/><Relationship Id="rId3" Type="http://schemas.openxmlformats.org/officeDocument/2006/relationships/image" Target="../media/image348.png"/><Relationship Id="rId12" Type="http://schemas.openxmlformats.org/officeDocument/2006/relationships/customXml" Target="../ink/ink3029.xml"/><Relationship Id="rId17" Type="http://schemas.openxmlformats.org/officeDocument/2006/relationships/image" Target="../media/image355.png"/><Relationship Id="rId25" Type="http://schemas.openxmlformats.org/officeDocument/2006/relationships/image" Target="../media/image359.png"/><Relationship Id="rId33" Type="http://schemas.openxmlformats.org/officeDocument/2006/relationships/image" Target="../media/image362.png"/><Relationship Id="rId38" Type="http://schemas.openxmlformats.org/officeDocument/2006/relationships/customXml" Target="../ink/ink3042.xml"/><Relationship Id="rId46" Type="http://schemas.openxmlformats.org/officeDocument/2006/relationships/image" Target="../media/image368.png"/><Relationship Id="rId59" Type="http://schemas.openxmlformats.org/officeDocument/2006/relationships/image" Target="../media/image374.png"/><Relationship Id="rId67" Type="http://schemas.openxmlformats.org/officeDocument/2006/relationships/customXml" Target="../ink/ink3058.xml"/><Relationship Id="rId20" Type="http://schemas.openxmlformats.org/officeDocument/2006/relationships/customXml" Target="../ink/ink3033.xml"/><Relationship Id="rId41" Type="http://schemas.openxmlformats.org/officeDocument/2006/relationships/image" Target="../media/image366.png"/><Relationship Id="rId54" Type="http://schemas.openxmlformats.org/officeDocument/2006/relationships/image" Target="../media/image372.png"/><Relationship Id="rId62" Type="http://schemas.openxmlformats.org/officeDocument/2006/relationships/customXml" Target="../ink/ink3055.xml"/><Relationship Id="rId70" Type="http://schemas.openxmlformats.org/officeDocument/2006/relationships/image" Target="../media/image379.png"/><Relationship Id="rId75" Type="http://schemas.openxmlformats.org/officeDocument/2006/relationships/customXml" Target="../ink/ink3062.xml"/><Relationship Id="rId83" Type="http://schemas.openxmlformats.org/officeDocument/2006/relationships/customXml" Target="../ink/ink306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26.xml"/><Relationship Id="rId15" Type="http://schemas.openxmlformats.org/officeDocument/2006/relationships/image" Target="../media/image354.png"/><Relationship Id="rId23" Type="http://schemas.openxmlformats.org/officeDocument/2006/relationships/image" Target="../media/image358.png"/><Relationship Id="rId28" Type="http://schemas.openxmlformats.org/officeDocument/2006/relationships/customXml" Target="../ink/ink3037.xml"/><Relationship Id="rId36" Type="http://schemas.openxmlformats.org/officeDocument/2006/relationships/customXml" Target="../ink/ink3041.xml"/><Relationship Id="rId49" Type="http://schemas.openxmlformats.org/officeDocument/2006/relationships/customXml" Target="../ink/ink3048.xml"/><Relationship Id="rId57" Type="http://schemas.openxmlformats.org/officeDocument/2006/relationships/image" Target="../media/image373.png"/><Relationship Id="rId10" Type="http://schemas.openxmlformats.org/officeDocument/2006/relationships/customXml" Target="../ink/ink3028.xml"/><Relationship Id="rId31" Type="http://schemas.openxmlformats.org/officeDocument/2006/relationships/image" Target="../media/image144.png"/><Relationship Id="rId44" Type="http://schemas.openxmlformats.org/officeDocument/2006/relationships/image" Target="../media/image367.png"/><Relationship Id="rId52" Type="http://schemas.openxmlformats.org/officeDocument/2006/relationships/image" Target="../media/image371.png"/><Relationship Id="rId60" Type="http://schemas.openxmlformats.org/officeDocument/2006/relationships/customXml" Target="../ink/ink3054.xml"/><Relationship Id="rId65" Type="http://schemas.openxmlformats.org/officeDocument/2006/relationships/customXml" Target="../ink/ink3057.xml"/><Relationship Id="rId73" Type="http://schemas.openxmlformats.org/officeDocument/2006/relationships/customXml" Target="../ink/ink3061.xml"/><Relationship Id="rId78" Type="http://schemas.openxmlformats.org/officeDocument/2006/relationships/image" Target="../media/image383.png"/><Relationship Id="rId81" Type="http://schemas.openxmlformats.org/officeDocument/2006/relationships/customXml" Target="../ink/ink3065.xml"/><Relationship Id="rId4" Type="http://schemas.openxmlformats.org/officeDocument/2006/relationships/customXml" Target="../ink/ink3025.xml"/><Relationship Id="rId9" Type="http://schemas.openxmlformats.org/officeDocument/2006/relationships/image" Target="../media/image351.png"/><Relationship Id="rId13" Type="http://schemas.openxmlformats.org/officeDocument/2006/relationships/image" Target="../media/image353.png"/><Relationship Id="rId18" Type="http://schemas.openxmlformats.org/officeDocument/2006/relationships/customXml" Target="../ink/ink3032.xml"/><Relationship Id="rId39" Type="http://schemas.openxmlformats.org/officeDocument/2006/relationships/image" Target="../media/image365.png"/><Relationship Id="rId34" Type="http://schemas.openxmlformats.org/officeDocument/2006/relationships/customXml" Target="../ink/ink3040.xml"/><Relationship Id="rId50" Type="http://schemas.openxmlformats.org/officeDocument/2006/relationships/image" Target="../media/image370.png"/><Relationship Id="rId55" Type="http://schemas.openxmlformats.org/officeDocument/2006/relationships/customXml" Target="../ink/ink3051.xml"/><Relationship Id="rId76" Type="http://schemas.openxmlformats.org/officeDocument/2006/relationships/image" Target="../media/image382.png"/><Relationship Id="rId7" Type="http://schemas.openxmlformats.org/officeDocument/2006/relationships/image" Target="../media/image350.png"/><Relationship Id="rId71" Type="http://schemas.openxmlformats.org/officeDocument/2006/relationships/customXml" Target="../ink/ink3060.xml"/><Relationship Id="rId2" Type="http://schemas.openxmlformats.org/officeDocument/2006/relationships/customXml" Target="../ink/ink3024.xml"/><Relationship Id="rId29" Type="http://schemas.openxmlformats.org/officeDocument/2006/relationships/image" Target="../media/image361.png"/><Relationship Id="rId24" Type="http://schemas.openxmlformats.org/officeDocument/2006/relationships/customXml" Target="../ink/ink3035.xml"/><Relationship Id="rId40" Type="http://schemas.openxmlformats.org/officeDocument/2006/relationships/customXml" Target="../ink/ink3043.xml"/><Relationship Id="rId45" Type="http://schemas.openxmlformats.org/officeDocument/2006/relationships/customXml" Target="../ink/ink3046.xml"/><Relationship Id="rId66" Type="http://schemas.openxmlformats.org/officeDocument/2006/relationships/image" Target="../media/image377.png"/></Relationships>
</file>

<file path=ppt/slides/_rels/slide7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079.xml"/><Relationship Id="rId21" Type="http://schemas.openxmlformats.org/officeDocument/2006/relationships/image" Target="../media/image357.png"/><Relationship Id="rId42" Type="http://schemas.openxmlformats.org/officeDocument/2006/relationships/customXml" Target="../ink/ink3087.xml"/><Relationship Id="rId47" Type="http://schemas.openxmlformats.org/officeDocument/2006/relationships/customXml" Target="../ink/ink3090.xml"/><Relationship Id="rId63" Type="http://schemas.openxmlformats.org/officeDocument/2006/relationships/image" Target="../media/image376.png"/><Relationship Id="rId68" Type="http://schemas.openxmlformats.org/officeDocument/2006/relationships/image" Target="../media/image378.png"/><Relationship Id="rId84" Type="http://schemas.openxmlformats.org/officeDocument/2006/relationships/image" Target="../media/image386.png"/><Relationship Id="rId89" Type="http://schemas.openxmlformats.org/officeDocument/2006/relationships/customXml" Target="../ink/ink3112.xml"/><Relationship Id="rId16" Type="http://schemas.openxmlformats.org/officeDocument/2006/relationships/customXml" Target="../ink/ink3074.xml"/><Relationship Id="rId11" Type="http://schemas.openxmlformats.org/officeDocument/2006/relationships/image" Target="../media/image352.png"/><Relationship Id="rId32" Type="http://schemas.openxmlformats.org/officeDocument/2006/relationships/customXml" Target="../ink/ink3082.xml"/><Relationship Id="rId37" Type="http://schemas.openxmlformats.org/officeDocument/2006/relationships/image" Target="../media/image364.png"/><Relationship Id="rId53" Type="http://schemas.openxmlformats.org/officeDocument/2006/relationships/customXml" Target="../ink/ink3093.xml"/><Relationship Id="rId58" Type="http://schemas.openxmlformats.org/officeDocument/2006/relationships/customXml" Target="../ink/ink3096.xml"/><Relationship Id="rId74" Type="http://schemas.openxmlformats.org/officeDocument/2006/relationships/image" Target="../media/image381.png"/><Relationship Id="rId79" Type="http://schemas.openxmlformats.org/officeDocument/2006/relationships/customXml" Target="../ink/ink3107.xml"/><Relationship Id="rId5" Type="http://schemas.openxmlformats.org/officeDocument/2006/relationships/image" Target="../media/image349.png"/><Relationship Id="rId90" Type="http://schemas.openxmlformats.org/officeDocument/2006/relationships/image" Target="../media/image389.png"/><Relationship Id="rId14" Type="http://schemas.openxmlformats.org/officeDocument/2006/relationships/customXml" Target="../ink/ink3073.xml"/><Relationship Id="rId22" Type="http://schemas.openxmlformats.org/officeDocument/2006/relationships/customXml" Target="../ink/ink3077.xml"/><Relationship Id="rId27" Type="http://schemas.openxmlformats.org/officeDocument/2006/relationships/image" Target="../media/image360.png"/><Relationship Id="rId30" Type="http://schemas.openxmlformats.org/officeDocument/2006/relationships/customXml" Target="../ink/ink3081.xml"/><Relationship Id="rId35" Type="http://schemas.openxmlformats.org/officeDocument/2006/relationships/image" Target="../media/image363.png"/><Relationship Id="rId43" Type="http://schemas.openxmlformats.org/officeDocument/2006/relationships/customXml" Target="../ink/ink3088.xml"/><Relationship Id="rId48" Type="http://schemas.openxmlformats.org/officeDocument/2006/relationships/image" Target="../media/image369.png"/><Relationship Id="rId56" Type="http://schemas.openxmlformats.org/officeDocument/2006/relationships/customXml" Target="../ink/ink3095.xml"/><Relationship Id="rId64" Type="http://schemas.openxmlformats.org/officeDocument/2006/relationships/customXml" Target="../ink/ink3099.xml"/><Relationship Id="rId69" Type="http://schemas.openxmlformats.org/officeDocument/2006/relationships/customXml" Target="../ink/ink3102.xml"/><Relationship Id="rId77" Type="http://schemas.openxmlformats.org/officeDocument/2006/relationships/customXml" Target="../ink/ink3106.xml"/><Relationship Id="rId8" Type="http://schemas.openxmlformats.org/officeDocument/2006/relationships/customXml" Target="../ink/ink3070.xml"/><Relationship Id="rId51" Type="http://schemas.openxmlformats.org/officeDocument/2006/relationships/customXml" Target="../ink/ink3092.xml"/><Relationship Id="rId72" Type="http://schemas.openxmlformats.org/officeDocument/2006/relationships/image" Target="../media/image380.png"/><Relationship Id="rId80" Type="http://schemas.openxmlformats.org/officeDocument/2006/relationships/image" Target="../media/image384.png"/><Relationship Id="rId85" Type="http://schemas.openxmlformats.org/officeDocument/2006/relationships/customXml" Target="../ink/ink3110.xml"/><Relationship Id="rId3" Type="http://schemas.openxmlformats.org/officeDocument/2006/relationships/image" Target="../media/image348.png"/><Relationship Id="rId12" Type="http://schemas.openxmlformats.org/officeDocument/2006/relationships/customXml" Target="../ink/ink3072.xml"/><Relationship Id="rId17" Type="http://schemas.openxmlformats.org/officeDocument/2006/relationships/image" Target="../media/image355.png"/><Relationship Id="rId25" Type="http://schemas.openxmlformats.org/officeDocument/2006/relationships/image" Target="../media/image359.png"/><Relationship Id="rId33" Type="http://schemas.openxmlformats.org/officeDocument/2006/relationships/image" Target="../media/image362.png"/><Relationship Id="rId38" Type="http://schemas.openxmlformats.org/officeDocument/2006/relationships/customXml" Target="../ink/ink3085.xml"/><Relationship Id="rId46" Type="http://schemas.openxmlformats.org/officeDocument/2006/relationships/image" Target="../media/image368.png"/><Relationship Id="rId59" Type="http://schemas.openxmlformats.org/officeDocument/2006/relationships/image" Target="../media/image374.png"/><Relationship Id="rId67" Type="http://schemas.openxmlformats.org/officeDocument/2006/relationships/customXml" Target="../ink/ink3101.xml"/><Relationship Id="rId20" Type="http://schemas.openxmlformats.org/officeDocument/2006/relationships/customXml" Target="../ink/ink3076.xml"/><Relationship Id="rId41" Type="http://schemas.openxmlformats.org/officeDocument/2006/relationships/image" Target="../media/image366.png"/><Relationship Id="rId54" Type="http://schemas.openxmlformats.org/officeDocument/2006/relationships/image" Target="../media/image372.png"/><Relationship Id="rId62" Type="http://schemas.openxmlformats.org/officeDocument/2006/relationships/customXml" Target="../ink/ink3098.xml"/><Relationship Id="rId70" Type="http://schemas.openxmlformats.org/officeDocument/2006/relationships/image" Target="../media/image379.png"/><Relationship Id="rId75" Type="http://schemas.openxmlformats.org/officeDocument/2006/relationships/customXml" Target="../ink/ink3105.xml"/><Relationship Id="rId83" Type="http://schemas.openxmlformats.org/officeDocument/2006/relationships/customXml" Target="../ink/ink3109.xml"/><Relationship Id="rId88" Type="http://schemas.openxmlformats.org/officeDocument/2006/relationships/image" Target="../media/image38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69.xml"/><Relationship Id="rId15" Type="http://schemas.openxmlformats.org/officeDocument/2006/relationships/image" Target="../media/image354.png"/><Relationship Id="rId23" Type="http://schemas.openxmlformats.org/officeDocument/2006/relationships/image" Target="../media/image358.png"/><Relationship Id="rId28" Type="http://schemas.openxmlformats.org/officeDocument/2006/relationships/customXml" Target="../ink/ink3080.xml"/><Relationship Id="rId36" Type="http://schemas.openxmlformats.org/officeDocument/2006/relationships/customXml" Target="../ink/ink3084.xml"/><Relationship Id="rId49" Type="http://schemas.openxmlformats.org/officeDocument/2006/relationships/customXml" Target="../ink/ink3091.xml"/><Relationship Id="rId57" Type="http://schemas.openxmlformats.org/officeDocument/2006/relationships/image" Target="../media/image373.png"/><Relationship Id="rId10" Type="http://schemas.openxmlformats.org/officeDocument/2006/relationships/customXml" Target="../ink/ink3071.xml"/><Relationship Id="rId31" Type="http://schemas.openxmlformats.org/officeDocument/2006/relationships/image" Target="../media/image144.png"/><Relationship Id="rId44" Type="http://schemas.openxmlformats.org/officeDocument/2006/relationships/image" Target="../media/image367.png"/><Relationship Id="rId52" Type="http://schemas.openxmlformats.org/officeDocument/2006/relationships/image" Target="../media/image371.png"/><Relationship Id="rId60" Type="http://schemas.openxmlformats.org/officeDocument/2006/relationships/customXml" Target="../ink/ink3097.xml"/><Relationship Id="rId65" Type="http://schemas.openxmlformats.org/officeDocument/2006/relationships/customXml" Target="../ink/ink3100.xml"/><Relationship Id="rId73" Type="http://schemas.openxmlformats.org/officeDocument/2006/relationships/customXml" Target="../ink/ink3104.xml"/><Relationship Id="rId78" Type="http://schemas.openxmlformats.org/officeDocument/2006/relationships/image" Target="../media/image383.png"/><Relationship Id="rId81" Type="http://schemas.openxmlformats.org/officeDocument/2006/relationships/customXml" Target="../ink/ink3108.xml"/><Relationship Id="rId86" Type="http://schemas.openxmlformats.org/officeDocument/2006/relationships/image" Target="../media/image387.png"/><Relationship Id="rId4" Type="http://schemas.openxmlformats.org/officeDocument/2006/relationships/customXml" Target="../ink/ink3068.xml"/><Relationship Id="rId9" Type="http://schemas.openxmlformats.org/officeDocument/2006/relationships/image" Target="../media/image351.png"/><Relationship Id="rId13" Type="http://schemas.openxmlformats.org/officeDocument/2006/relationships/image" Target="../media/image353.png"/><Relationship Id="rId18" Type="http://schemas.openxmlformats.org/officeDocument/2006/relationships/customXml" Target="../ink/ink3075.xml"/><Relationship Id="rId39" Type="http://schemas.openxmlformats.org/officeDocument/2006/relationships/image" Target="../media/image365.png"/><Relationship Id="rId34" Type="http://schemas.openxmlformats.org/officeDocument/2006/relationships/customXml" Target="../ink/ink3083.xml"/><Relationship Id="rId50" Type="http://schemas.openxmlformats.org/officeDocument/2006/relationships/image" Target="../media/image370.png"/><Relationship Id="rId55" Type="http://schemas.openxmlformats.org/officeDocument/2006/relationships/customXml" Target="../ink/ink3094.xml"/><Relationship Id="rId76" Type="http://schemas.openxmlformats.org/officeDocument/2006/relationships/image" Target="../media/image382.png"/><Relationship Id="rId7" Type="http://schemas.openxmlformats.org/officeDocument/2006/relationships/image" Target="../media/image350.png"/><Relationship Id="rId71" Type="http://schemas.openxmlformats.org/officeDocument/2006/relationships/customXml" Target="../ink/ink3103.xml"/><Relationship Id="rId2" Type="http://schemas.openxmlformats.org/officeDocument/2006/relationships/customXml" Target="../ink/ink3067.xml"/><Relationship Id="rId29" Type="http://schemas.openxmlformats.org/officeDocument/2006/relationships/image" Target="../media/image361.png"/><Relationship Id="rId24" Type="http://schemas.openxmlformats.org/officeDocument/2006/relationships/customXml" Target="../ink/ink3078.xml"/><Relationship Id="rId40" Type="http://schemas.openxmlformats.org/officeDocument/2006/relationships/customXml" Target="../ink/ink3086.xml"/><Relationship Id="rId45" Type="http://schemas.openxmlformats.org/officeDocument/2006/relationships/customXml" Target="../ink/ink3089.xml"/><Relationship Id="rId66" Type="http://schemas.openxmlformats.org/officeDocument/2006/relationships/image" Target="../media/image377.png"/><Relationship Id="rId87" Type="http://schemas.openxmlformats.org/officeDocument/2006/relationships/customXml" Target="../ink/ink3111.xml"/><Relationship Id="rId61" Type="http://schemas.openxmlformats.org/officeDocument/2006/relationships/image" Target="../media/image375.png"/><Relationship Id="rId82" Type="http://schemas.openxmlformats.org/officeDocument/2006/relationships/image" Target="../media/image385.png"/><Relationship Id="rId19" Type="http://schemas.openxmlformats.org/officeDocument/2006/relationships/image" Target="../media/image356.png"/></Relationships>
</file>

<file path=ppt/slides/_rels/slide7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125.xml"/><Relationship Id="rId21" Type="http://schemas.openxmlformats.org/officeDocument/2006/relationships/image" Target="../media/image357.png"/><Relationship Id="rId42" Type="http://schemas.openxmlformats.org/officeDocument/2006/relationships/customXml" Target="../ink/ink3133.xml"/><Relationship Id="rId47" Type="http://schemas.openxmlformats.org/officeDocument/2006/relationships/customXml" Target="../ink/ink3136.xml"/><Relationship Id="rId63" Type="http://schemas.openxmlformats.org/officeDocument/2006/relationships/image" Target="../media/image376.png"/><Relationship Id="rId68" Type="http://schemas.openxmlformats.org/officeDocument/2006/relationships/image" Target="../media/image378.png"/><Relationship Id="rId84" Type="http://schemas.openxmlformats.org/officeDocument/2006/relationships/image" Target="../media/image386.png"/><Relationship Id="rId89" Type="http://schemas.openxmlformats.org/officeDocument/2006/relationships/customXml" Target="../ink/ink3158.xml"/><Relationship Id="rId16" Type="http://schemas.openxmlformats.org/officeDocument/2006/relationships/customXml" Target="../ink/ink3120.xml"/><Relationship Id="rId11" Type="http://schemas.openxmlformats.org/officeDocument/2006/relationships/image" Target="../media/image352.png"/><Relationship Id="rId32" Type="http://schemas.openxmlformats.org/officeDocument/2006/relationships/customXml" Target="../ink/ink3128.xml"/><Relationship Id="rId37" Type="http://schemas.openxmlformats.org/officeDocument/2006/relationships/image" Target="../media/image364.png"/><Relationship Id="rId53" Type="http://schemas.openxmlformats.org/officeDocument/2006/relationships/customXml" Target="../ink/ink3139.xml"/><Relationship Id="rId58" Type="http://schemas.openxmlformats.org/officeDocument/2006/relationships/customXml" Target="../ink/ink3142.xml"/><Relationship Id="rId74" Type="http://schemas.openxmlformats.org/officeDocument/2006/relationships/image" Target="../media/image381.png"/><Relationship Id="rId79" Type="http://schemas.openxmlformats.org/officeDocument/2006/relationships/customXml" Target="../ink/ink3153.xml"/><Relationship Id="rId5" Type="http://schemas.openxmlformats.org/officeDocument/2006/relationships/image" Target="../media/image349.png"/><Relationship Id="rId90" Type="http://schemas.openxmlformats.org/officeDocument/2006/relationships/image" Target="../media/image389.png"/><Relationship Id="rId95" Type="http://schemas.openxmlformats.org/officeDocument/2006/relationships/customXml" Target="../ink/ink3161.xml"/><Relationship Id="rId22" Type="http://schemas.openxmlformats.org/officeDocument/2006/relationships/customXml" Target="../ink/ink3123.xml"/><Relationship Id="rId27" Type="http://schemas.openxmlformats.org/officeDocument/2006/relationships/image" Target="../media/image360.png"/><Relationship Id="rId43" Type="http://schemas.openxmlformats.org/officeDocument/2006/relationships/customXml" Target="../ink/ink3134.xml"/><Relationship Id="rId48" Type="http://schemas.openxmlformats.org/officeDocument/2006/relationships/image" Target="../media/image369.png"/><Relationship Id="rId64" Type="http://schemas.openxmlformats.org/officeDocument/2006/relationships/customXml" Target="../ink/ink3145.xml"/><Relationship Id="rId69" Type="http://schemas.openxmlformats.org/officeDocument/2006/relationships/customXml" Target="../ink/ink3148.xml"/><Relationship Id="rId80" Type="http://schemas.openxmlformats.org/officeDocument/2006/relationships/image" Target="../media/image384.png"/><Relationship Id="rId85" Type="http://schemas.openxmlformats.org/officeDocument/2006/relationships/customXml" Target="../ink/ink3156.xml"/><Relationship Id="rId3" Type="http://schemas.openxmlformats.org/officeDocument/2006/relationships/image" Target="../media/image348.png"/><Relationship Id="rId12" Type="http://schemas.openxmlformats.org/officeDocument/2006/relationships/customXml" Target="../ink/ink3118.xml"/><Relationship Id="rId17" Type="http://schemas.openxmlformats.org/officeDocument/2006/relationships/image" Target="../media/image355.png"/><Relationship Id="rId25" Type="http://schemas.openxmlformats.org/officeDocument/2006/relationships/image" Target="../media/image359.png"/><Relationship Id="rId33" Type="http://schemas.openxmlformats.org/officeDocument/2006/relationships/image" Target="../media/image362.png"/><Relationship Id="rId38" Type="http://schemas.openxmlformats.org/officeDocument/2006/relationships/customXml" Target="../ink/ink3131.xml"/><Relationship Id="rId46" Type="http://schemas.openxmlformats.org/officeDocument/2006/relationships/image" Target="../media/image368.png"/><Relationship Id="rId59" Type="http://schemas.openxmlformats.org/officeDocument/2006/relationships/image" Target="../media/image374.png"/><Relationship Id="rId67" Type="http://schemas.openxmlformats.org/officeDocument/2006/relationships/customXml" Target="../ink/ink3147.xml"/><Relationship Id="rId20" Type="http://schemas.openxmlformats.org/officeDocument/2006/relationships/customXml" Target="../ink/ink3122.xml"/><Relationship Id="rId41" Type="http://schemas.openxmlformats.org/officeDocument/2006/relationships/image" Target="../media/image366.png"/><Relationship Id="rId54" Type="http://schemas.openxmlformats.org/officeDocument/2006/relationships/image" Target="../media/image372.png"/><Relationship Id="rId62" Type="http://schemas.openxmlformats.org/officeDocument/2006/relationships/customXml" Target="../ink/ink3144.xml"/><Relationship Id="rId70" Type="http://schemas.openxmlformats.org/officeDocument/2006/relationships/image" Target="../media/image379.png"/><Relationship Id="rId75" Type="http://schemas.openxmlformats.org/officeDocument/2006/relationships/customXml" Target="../ink/ink3151.xml"/><Relationship Id="rId83" Type="http://schemas.openxmlformats.org/officeDocument/2006/relationships/customXml" Target="../ink/ink3155.xml"/><Relationship Id="rId88" Type="http://schemas.openxmlformats.org/officeDocument/2006/relationships/image" Target="../media/image388.png"/><Relationship Id="rId91" Type="http://schemas.openxmlformats.org/officeDocument/2006/relationships/customXml" Target="../ink/ink3159.xml"/><Relationship Id="rId96" Type="http://schemas.openxmlformats.org/officeDocument/2006/relationships/image" Target="../media/image39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15.xml"/><Relationship Id="rId15" Type="http://schemas.openxmlformats.org/officeDocument/2006/relationships/image" Target="../media/image354.png"/><Relationship Id="rId23" Type="http://schemas.openxmlformats.org/officeDocument/2006/relationships/image" Target="../media/image358.png"/><Relationship Id="rId28" Type="http://schemas.openxmlformats.org/officeDocument/2006/relationships/customXml" Target="../ink/ink3126.xml"/><Relationship Id="rId36" Type="http://schemas.openxmlformats.org/officeDocument/2006/relationships/customXml" Target="../ink/ink3130.xml"/><Relationship Id="rId49" Type="http://schemas.openxmlformats.org/officeDocument/2006/relationships/customXml" Target="../ink/ink3137.xml"/><Relationship Id="rId57" Type="http://schemas.openxmlformats.org/officeDocument/2006/relationships/image" Target="../media/image373.png"/><Relationship Id="rId10" Type="http://schemas.openxmlformats.org/officeDocument/2006/relationships/customXml" Target="../ink/ink3117.xml"/><Relationship Id="rId31" Type="http://schemas.openxmlformats.org/officeDocument/2006/relationships/image" Target="../media/image144.png"/><Relationship Id="rId44" Type="http://schemas.openxmlformats.org/officeDocument/2006/relationships/image" Target="../media/image367.png"/><Relationship Id="rId52" Type="http://schemas.openxmlformats.org/officeDocument/2006/relationships/image" Target="../media/image371.png"/><Relationship Id="rId60" Type="http://schemas.openxmlformats.org/officeDocument/2006/relationships/customXml" Target="../ink/ink3143.xml"/><Relationship Id="rId65" Type="http://schemas.openxmlformats.org/officeDocument/2006/relationships/customXml" Target="../ink/ink3146.xml"/><Relationship Id="rId73" Type="http://schemas.openxmlformats.org/officeDocument/2006/relationships/customXml" Target="../ink/ink3150.xml"/><Relationship Id="rId78" Type="http://schemas.openxmlformats.org/officeDocument/2006/relationships/image" Target="../media/image383.png"/><Relationship Id="rId81" Type="http://schemas.openxmlformats.org/officeDocument/2006/relationships/customXml" Target="../ink/ink3154.xml"/><Relationship Id="rId86" Type="http://schemas.openxmlformats.org/officeDocument/2006/relationships/image" Target="../media/image387.png"/><Relationship Id="rId94" Type="http://schemas.openxmlformats.org/officeDocument/2006/relationships/image" Target="../media/image391.png"/><Relationship Id="rId99" Type="http://schemas.openxmlformats.org/officeDocument/2006/relationships/customXml" Target="../ink/ink3163.xml"/><Relationship Id="rId4" Type="http://schemas.openxmlformats.org/officeDocument/2006/relationships/customXml" Target="../ink/ink3114.xml"/><Relationship Id="rId9" Type="http://schemas.openxmlformats.org/officeDocument/2006/relationships/image" Target="../media/image351.png"/><Relationship Id="rId13" Type="http://schemas.openxmlformats.org/officeDocument/2006/relationships/image" Target="../media/image353.png"/><Relationship Id="rId18" Type="http://schemas.openxmlformats.org/officeDocument/2006/relationships/customXml" Target="../ink/ink3121.xml"/><Relationship Id="rId39" Type="http://schemas.openxmlformats.org/officeDocument/2006/relationships/image" Target="../media/image365.png"/><Relationship Id="rId34" Type="http://schemas.openxmlformats.org/officeDocument/2006/relationships/customXml" Target="../ink/ink3129.xml"/><Relationship Id="rId50" Type="http://schemas.openxmlformats.org/officeDocument/2006/relationships/image" Target="../media/image370.png"/><Relationship Id="rId55" Type="http://schemas.openxmlformats.org/officeDocument/2006/relationships/customXml" Target="../ink/ink3140.xml"/><Relationship Id="rId76" Type="http://schemas.openxmlformats.org/officeDocument/2006/relationships/image" Target="../media/image382.png"/><Relationship Id="rId97" Type="http://schemas.openxmlformats.org/officeDocument/2006/relationships/customXml" Target="../ink/ink3162.xml"/><Relationship Id="rId7" Type="http://schemas.openxmlformats.org/officeDocument/2006/relationships/image" Target="../media/image350.png"/><Relationship Id="rId71" Type="http://schemas.openxmlformats.org/officeDocument/2006/relationships/customXml" Target="../ink/ink3149.xml"/><Relationship Id="rId92" Type="http://schemas.openxmlformats.org/officeDocument/2006/relationships/image" Target="../media/image390.png"/><Relationship Id="rId2" Type="http://schemas.openxmlformats.org/officeDocument/2006/relationships/customXml" Target="../ink/ink3113.xml"/><Relationship Id="rId29" Type="http://schemas.openxmlformats.org/officeDocument/2006/relationships/image" Target="../media/image361.png"/><Relationship Id="rId24" Type="http://schemas.openxmlformats.org/officeDocument/2006/relationships/customXml" Target="../ink/ink3124.xml"/><Relationship Id="rId40" Type="http://schemas.openxmlformats.org/officeDocument/2006/relationships/customXml" Target="../ink/ink3132.xml"/><Relationship Id="rId45" Type="http://schemas.openxmlformats.org/officeDocument/2006/relationships/customXml" Target="../ink/ink3135.xml"/><Relationship Id="rId66" Type="http://schemas.openxmlformats.org/officeDocument/2006/relationships/image" Target="../media/image377.png"/><Relationship Id="rId87" Type="http://schemas.openxmlformats.org/officeDocument/2006/relationships/customXml" Target="../ink/ink3157.xml"/><Relationship Id="rId61" Type="http://schemas.openxmlformats.org/officeDocument/2006/relationships/image" Target="../media/image375.png"/><Relationship Id="rId82" Type="http://schemas.openxmlformats.org/officeDocument/2006/relationships/image" Target="../media/image385.png"/><Relationship Id="rId19" Type="http://schemas.openxmlformats.org/officeDocument/2006/relationships/image" Target="../media/image356.png"/><Relationship Id="rId14" Type="http://schemas.openxmlformats.org/officeDocument/2006/relationships/customXml" Target="../ink/ink3119.xml"/><Relationship Id="rId30" Type="http://schemas.openxmlformats.org/officeDocument/2006/relationships/customXml" Target="../ink/ink3127.xml"/><Relationship Id="rId35" Type="http://schemas.openxmlformats.org/officeDocument/2006/relationships/image" Target="../media/image363.png"/><Relationship Id="rId56" Type="http://schemas.openxmlformats.org/officeDocument/2006/relationships/customXml" Target="../ink/ink3141.xml"/><Relationship Id="rId77" Type="http://schemas.openxmlformats.org/officeDocument/2006/relationships/customXml" Target="../ink/ink3152.xml"/><Relationship Id="rId100" Type="http://schemas.openxmlformats.org/officeDocument/2006/relationships/image" Target="../media/image394.png"/><Relationship Id="rId8" Type="http://schemas.openxmlformats.org/officeDocument/2006/relationships/customXml" Target="../ink/ink3116.xml"/><Relationship Id="rId51" Type="http://schemas.openxmlformats.org/officeDocument/2006/relationships/customXml" Target="../ink/ink3138.xml"/><Relationship Id="rId72" Type="http://schemas.openxmlformats.org/officeDocument/2006/relationships/image" Target="../media/image380.png"/><Relationship Id="rId93" Type="http://schemas.openxmlformats.org/officeDocument/2006/relationships/customXml" Target="../ink/ink3160.xml"/><Relationship Id="rId98" Type="http://schemas.openxmlformats.org/officeDocument/2006/relationships/image" Target="../media/image393.png"/></Relationships>
</file>

<file path=ppt/slides/_rels/slide7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176.xml"/><Relationship Id="rId21" Type="http://schemas.openxmlformats.org/officeDocument/2006/relationships/image" Target="../media/image357.png"/><Relationship Id="rId42" Type="http://schemas.openxmlformats.org/officeDocument/2006/relationships/customXml" Target="../ink/ink3184.xml"/><Relationship Id="rId47" Type="http://schemas.openxmlformats.org/officeDocument/2006/relationships/customXml" Target="../ink/ink3187.xml"/><Relationship Id="rId63" Type="http://schemas.openxmlformats.org/officeDocument/2006/relationships/image" Target="../media/image376.png"/><Relationship Id="rId68" Type="http://schemas.openxmlformats.org/officeDocument/2006/relationships/image" Target="../media/image378.png"/><Relationship Id="rId84" Type="http://schemas.openxmlformats.org/officeDocument/2006/relationships/image" Target="../media/image386.png"/><Relationship Id="rId89" Type="http://schemas.openxmlformats.org/officeDocument/2006/relationships/customXml" Target="../ink/ink3209.xml"/><Relationship Id="rId16" Type="http://schemas.openxmlformats.org/officeDocument/2006/relationships/customXml" Target="../ink/ink3171.xml"/><Relationship Id="rId107" Type="http://schemas.openxmlformats.org/officeDocument/2006/relationships/customXml" Target="../ink/ink3218.xml"/><Relationship Id="rId11" Type="http://schemas.openxmlformats.org/officeDocument/2006/relationships/image" Target="../media/image352.png"/><Relationship Id="rId32" Type="http://schemas.openxmlformats.org/officeDocument/2006/relationships/customXml" Target="../ink/ink3179.xml"/><Relationship Id="rId37" Type="http://schemas.openxmlformats.org/officeDocument/2006/relationships/image" Target="../media/image364.png"/><Relationship Id="rId53" Type="http://schemas.openxmlformats.org/officeDocument/2006/relationships/customXml" Target="../ink/ink3190.xml"/><Relationship Id="rId58" Type="http://schemas.openxmlformats.org/officeDocument/2006/relationships/customXml" Target="../ink/ink3193.xml"/><Relationship Id="rId74" Type="http://schemas.openxmlformats.org/officeDocument/2006/relationships/image" Target="../media/image381.png"/><Relationship Id="rId79" Type="http://schemas.openxmlformats.org/officeDocument/2006/relationships/customXml" Target="../ink/ink3204.xml"/><Relationship Id="rId102" Type="http://schemas.openxmlformats.org/officeDocument/2006/relationships/image" Target="../media/image395.png"/><Relationship Id="rId5" Type="http://schemas.openxmlformats.org/officeDocument/2006/relationships/image" Target="../media/image349.png"/><Relationship Id="rId90" Type="http://schemas.openxmlformats.org/officeDocument/2006/relationships/image" Target="../media/image389.png"/><Relationship Id="rId95" Type="http://schemas.openxmlformats.org/officeDocument/2006/relationships/customXml" Target="../ink/ink3212.xml"/><Relationship Id="rId22" Type="http://schemas.openxmlformats.org/officeDocument/2006/relationships/customXml" Target="../ink/ink3174.xml"/><Relationship Id="rId27" Type="http://schemas.openxmlformats.org/officeDocument/2006/relationships/image" Target="../media/image360.png"/><Relationship Id="rId43" Type="http://schemas.openxmlformats.org/officeDocument/2006/relationships/customXml" Target="../ink/ink3185.xml"/><Relationship Id="rId48" Type="http://schemas.openxmlformats.org/officeDocument/2006/relationships/image" Target="../media/image369.png"/><Relationship Id="rId64" Type="http://schemas.openxmlformats.org/officeDocument/2006/relationships/customXml" Target="../ink/ink3196.xml"/><Relationship Id="rId69" Type="http://schemas.openxmlformats.org/officeDocument/2006/relationships/customXml" Target="../ink/ink3199.xml"/><Relationship Id="rId80" Type="http://schemas.openxmlformats.org/officeDocument/2006/relationships/image" Target="../media/image384.png"/><Relationship Id="rId85" Type="http://schemas.openxmlformats.org/officeDocument/2006/relationships/customXml" Target="../ink/ink3207.xml"/><Relationship Id="rId12" Type="http://schemas.openxmlformats.org/officeDocument/2006/relationships/customXml" Target="../ink/ink3169.xml"/><Relationship Id="rId17" Type="http://schemas.openxmlformats.org/officeDocument/2006/relationships/image" Target="../media/image355.png"/><Relationship Id="rId33" Type="http://schemas.openxmlformats.org/officeDocument/2006/relationships/image" Target="../media/image362.png"/><Relationship Id="rId38" Type="http://schemas.openxmlformats.org/officeDocument/2006/relationships/customXml" Target="../ink/ink3182.xml"/><Relationship Id="rId59" Type="http://schemas.openxmlformats.org/officeDocument/2006/relationships/image" Target="../media/image374.png"/><Relationship Id="rId103" Type="http://schemas.openxmlformats.org/officeDocument/2006/relationships/customXml" Target="../ink/ink3216.xml"/><Relationship Id="rId108" Type="http://schemas.openxmlformats.org/officeDocument/2006/relationships/image" Target="../media/image398.png"/><Relationship Id="rId54" Type="http://schemas.openxmlformats.org/officeDocument/2006/relationships/image" Target="../media/image372.png"/><Relationship Id="rId70" Type="http://schemas.openxmlformats.org/officeDocument/2006/relationships/image" Target="../media/image379.png"/><Relationship Id="rId75" Type="http://schemas.openxmlformats.org/officeDocument/2006/relationships/customXml" Target="../ink/ink3202.xml"/><Relationship Id="rId91" Type="http://schemas.openxmlformats.org/officeDocument/2006/relationships/customXml" Target="../ink/ink3210.xml"/><Relationship Id="rId96" Type="http://schemas.openxmlformats.org/officeDocument/2006/relationships/image" Target="../media/image39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66.xml"/><Relationship Id="rId15" Type="http://schemas.openxmlformats.org/officeDocument/2006/relationships/image" Target="../media/image354.png"/><Relationship Id="rId23" Type="http://schemas.openxmlformats.org/officeDocument/2006/relationships/image" Target="../media/image358.png"/><Relationship Id="rId28" Type="http://schemas.openxmlformats.org/officeDocument/2006/relationships/customXml" Target="../ink/ink3177.xml"/><Relationship Id="rId36" Type="http://schemas.openxmlformats.org/officeDocument/2006/relationships/customXml" Target="../ink/ink3181.xml"/><Relationship Id="rId49" Type="http://schemas.openxmlformats.org/officeDocument/2006/relationships/customXml" Target="../ink/ink3188.xml"/><Relationship Id="rId57" Type="http://schemas.openxmlformats.org/officeDocument/2006/relationships/image" Target="../media/image373.png"/><Relationship Id="rId106" Type="http://schemas.openxmlformats.org/officeDocument/2006/relationships/image" Target="../media/image397.png"/><Relationship Id="rId10" Type="http://schemas.openxmlformats.org/officeDocument/2006/relationships/customXml" Target="../ink/ink3168.xml"/><Relationship Id="rId31" Type="http://schemas.openxmlformats.org/officeDocument/2006/relationships/image" Target="../media/image144.png"/><Relationship Id="rId44" Type="http://schemas.openxmlformats.org/officeDocument/2006/relationships/image" Target="../media/image367.png"/><Relationship Id="rId52" Type="http://schemas.openxmlformats.org/officeDocument/2006/relationships/image" Target="../media/image371.png"/><Relationship Id="rId60" Type="http://schemas.openxmlformats.org/officeDocument/2006/relationships/customXml" Target="../ink/ink3194.xml"/><Relationship Id="rId65" Type="http://schemas.openxmlformats.org/officeDocument/2006/relationships/customXml" Target="../ink/ink3197.xml"/><Relationship Id="rId73" Type="http://schemas.openxmlformats.org/officeDocument/2006/relationships/customXml" Target="../ink/ink3201.xml"/><Relationship Id="rId78" Type="http://schemas.openxmlformats.org/officeDocument/2006/relationships/image" Target="../media/image383.png"/><Relationship Id="rId81" Type="http://schemas.openxmlformats.org/officeDocument/2006/relationships/customXml" Target="../ink/ink3205.xml"/><Relationship Id="rId86" Type="http://schemas.openxmlformats.org/officeDocument/2006/relationships/image" Target="../media/image387.png"/><Relationship Id="rId94" Type="http://schemas.openxmlformats.org/officeDocument/2006/relationships/image" Target="../media/image391.png"/><Relationship Id="rId99" Type="http://schemas.openxmlformats.org/officeDocument/2006/relationships/customXml" Target="../ink/ink3214.xml"/><Relationship Id="rId101" Type="http://schemas.openxmlformats.org/officeDocument/2006/relationships/customXml" Target="../ink/ink3215.xml"/><Relationship Id="rId4" Type="http://schemas.openxmlformats.org/officeDocument/2006/relationships/customXml" Target="../ink/ink3165.xml"/><Relationship Id="rId9" Type="http://schemas.openxmlformats.org/officeDocument/2006/relationships/image" Target="../media/image351.png"/><Relationship Id="rId13" Type="http://schemas.openxmlformats.org/officeDocument/2006/relationships/image" Target="../media/image353.png"/><Relationship Id="rId18" Type="http://schemas.openxmlformats.org/officeDocument/2006/relationships/customXml" Target="../ink/ink3172.xml"/><Relationship Id="rId39" Type="http://schemas.openxmlformats.org/officeDocument/2006/relationships/image" Target="../media/image365.png"/><Relationship Id="rId109" Type="http://schemas.openxmlformats.org/officeDocument/2006/relationships/customXml" Target="../ink/ink3219.xml"/><Relationship Id="rId34" Type="http://schemas.openxmlformats.org/officeDocument/2006/relationships/customXml" Target="../ink/ink3180.xml"/><Relationship Id="rId50" Type="http://schemas.openxmlformats.org/officeDocument/2006/relationships/image" Target="../media/image370.png"/><Relationship Id="rId55" Type="http://schemas.openxmlformats.org/officeDocument/2006/relationships/customXml" Target="../ink/ink3191.xml"/><Relationship Id="rId76" Type="http://schemas.openxmlformats.org/officeDocument/2006/relationships/image" Target="../media/image382.png"/><Relationship Id="rId97" Type="http://schemas.openxmlformats.org/officeDocument/2006/relationships/customXml" Target="../ink/ink3213.xml"/><Relationship Id="rId104" Type="http://schemas.openxmlformats.org/officeDocument/2006/relationships/image" Target="../media/image396.png"/><Relationship Id="rId7" Type="http://schemas.openxmlformats.org/officeDocument/2006/relationships/image" Target="../media/image350.png"/><Relationship Id="rId71" Type="http://schemas.openxmlformats.org/officeDocument/2006/relationships/customXml" Target="../ink/ink3200.xml"/><Relationship Id="rId92" Type="http://schemas.openxmlformats.org/officeDocument/2006/relationships/image" Target="../media/image390.png"/><Relationship Id="rId2" Type="http://schemas.openxmlformats.org/officeDocument/2006/relationships/customXml" Target="../ink/ink3164.xml"/><Relationship Id="rId29" Type="http://schemas.openxmlformats.org/officeDocument/2006/relationships/image" Target="../media/image361.png"/><Relationship Id="rId24" Type="http://schemas.openxmlformats.org/officeDocument/2006/relationships/customXml" Target="../ink/ink3175.xml"/><Relationship Id="rId40" Type="http://schemas.openxmlformats.org/officeDocument/2006/relationships/customXml" Target="../ink/ink3183.xml"/><Relationship Id="rId45" Type="http://schemas.openxmlformats.org/officeDocument/2006/relationships/customXml" Target="../ink/ink3186.xml"/><Relationship Id="rId66" Type="http://schemas.openxmlformats.org/officeDocument/2006/relationships/image" Target="../media/image377.png"/><Relationship Id="rId87" Type="http://schemas.openxmlformats.org/officeDocument/2006/relationships/customXml" Target="../ink/ink3208.xml"/><Relationship Id="rId110" Type="http://schemas.openxmlformats.org/officeDocument/2006/relationships/image" Target="../media/image399.png"/><Relationship Id="rId61" Type="http://schemas.openxmlformats.org/officeDocument/2006/relationships/image" Target="../media/image375.png"/><Relationship Id="rId82" Type="http://schemas.openxmlformats.org/officeDocument/2006/relationships/image" Target="../media/image385.png"/><Relationship Id="rId19" Type="http://schemas.openxmlformats.org/officeDocument/2006/relationships/image" Target="../media/image356.png"/><Relationship Id="rId14" Type="http://schemas.openxmlformats.org/officeDocument/2006/relationships/customXml" Target="../ink/ink3170.xml"/><Relationship Id="rId30" Type="http://schemas.openxmlformats.org/officeDocument/2006/relationships/customXml" Target="../ink/ink3178.xml"/><Relationship Id="rId35" Type="http://schemas.openxmlformats.org/officeDocument/2006/relationships/image" Target="../media/image363.png"/><Relationship Id="rId56" Type="http://schemas.openxmlformats.org/officeDocument/2006/relationships/customXml" Target="../ink/ink3192.xml"/><Relationship Id="rId77" Type="http://schemas.openxmlformats.org/officeDocument/2006/relationships/customXml" Target="../ink/ink3203.xml"/><Relationship Id="rId100" Type="http://schemas.openxmlformats.org/officeDocument/2006/relationships/image" Target="../media/image394.png"/><Relationship Id="rId105" Type="http://schemas.openxmlformats.org/officeDocument/2006/relationships/customXml" Target="../ink/ink3217.xml"/><Relationship Id="rId8" Type="http://schemas.openxmlformats.org/officeDocument/2006/relationships/customXml" Target="../ink/ink3167.xml"/><Relationship Id="rId51" Type="http://schemas.openxmlformats.org/officeDocument/2006/relationships/customXml" Target="../ink/ink3189.xml"/><Relationship Id="rId72" Type="http://schemas.openxmlformats.org/officeDocument/2006/relationships/image" Target="../media/image380.png"/><Relationship Id="rId93" Type="http://schemas.openxmlformats.org/officeDocument/2006/relationships/customXml" Target="../ink/ink3211.xml"/><Relationship Id="rId98" Type="http://schemas.openxmlformats.org/officeDocument/2006/relationships/image" Target="../media/image393.png"/><Relationship Id="rId3" Type="http://schemas.openxmlformats.org/officeDocument/2006/relationships/image" Target="../media/image348.png"/><Relationship Id="rId25" Type="http://schemas.openxmlformats.org/officeDocument/2006/relationships/image" Target="../media/image359.png"/><Relationship Id="rId46" Type="http://schemas.openxmlformats.org/officeDocument/2006/relationships/image" Target="../media/image368.png"/><Relationship Id="rId67" Type="http://schemas.openxmlformats.org/officeDocument/2006/relationships/customXml" Target="../ink/ink3198.xml"/><Relationship Id="rId20" Type="http://schemas.openxmlformats.org/officeDocument/2006/relationships/customXml" Target="../ink/ink3173.xml"/><Relationship Id="rId41" Type="http://schemas.openxmlformats.org/officeDocument/2006/relationships/image" Target="../media/image366.png"/><Relationship Id="rId62" Type="http://schemas.openxmlformats.org/officeDocument/2006/relationships/customXml" Target="../ink/ink3195.xml"/><Relationship Id="rId83" Type="http://schemas.openxmlformats.org/officeDocument/2006/relationships/customXml" Target="../ink/ink3206.xml"/><Relationship Id="rId88" Type="http://schemas.openxmlformats.org/officeDocument/2006/relationships/image" Target="../media/image388.png"/></Relationships>
</file>

<file path=ppt/slides/_rels/slide7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232.xml"/><Relationship Id="rId117" Type="http://schemas.openxmlformats.org/officeDocument/2006/relationships/customXml" Target="../ink/ink3279.xml"/><Relationship Id="rId21" Type="http://schemas.openxmlformats.org/officeDocument/2006/relationships/image" Target="../media/image357.png"/><Relationship Id="rId42" Type="http://schemas.openxmlformats.org/officeDocument/2006/relationships/customXml" Target="../ink/ink3240.xml"/><Relationship Id="rId47" Type="http://schemas.openxmlformats.org/officeDocument/2006/relationships/customXml" Target="../ink/ink3243.xml"/><Relationship Id="rId63" Type="http://schemas.openxmlformats.org/officeDocument/2006/relationships/image" Target="../media/image376.png"/><Relationship Id="rId68" Type="http://schemas.openxmlformats.org/officeDocument/2006/relationships/image" Target="../media/image378.png"/><Relationship Id="rId84" Type="http://schemas.openxmlformats.org/officeDocument/2006/relationships/image" Target="../media/image386.png"/><Relationship Id="rId89" Type="http://schemas.openxmlformats.org/officeDocument/2006/relationships/customXml" Target="../ink/ink3265.xml"/><Relationship Id="rId112" Type="http://schemas.openxmlformats.org/officeDocument/2006/relationships/image" Target="../media/image400.png"/><Relationship Id="rId16" Type="http://schemas.openxmlformats.org/officeDocument/2006/relationships/customXml" Target="../ink/ink3227.xml"/><Relationship Id="rId107" Type="http://schemas.openxmlformats.org/officeDocument/2006/relationships/customXml" Target="../ink/ink3274.xml"/><Relationship Id="rId11" Type="http://schemas.openxmlformats.org/officeDocument/2006/relationships/image" Target="../media/image352.png"/><Relationship Id="rId32" Type="http://schemas.openxmlformats.org/officeDocument/2006/relationships/customXml" Target="../ink/ink3235.xml"/><Relationship Id="rId37" Type="http://schemas.openxmlformats.org/officeDocument/2006/relationships/image" Target="../media/image364.png"/><Relationship Id="rId53" Type="http://schemas.openxmlformats.org/officeDocument/2006/relationships/customXml" Target="../ink/ink3246.xml"/><Relationship Id="rId58" Type="http://schemas.openxmlformats.org/officeDocument/2006/relationships/customXml" Target="../ink/ink3249.xml"/><Relationship Id="rId74" Type="http://schemas.openxmlformats.org/officeDocument/2006/relationships/image" Target="../media/image381.png"/><Relationship Id="rId79" Type="http://schemas.openxmlformats.org/officeDocument/2006/relationships/customXml" Target="../ink/ink3260.xml"/><Relationship Id="rId102" Type="http://schemas.openxmlformats.org/officeDocument/2006/relationships/image" Target="../media/image395.png"/><Relationship Id="rId5" Type="http://schemas.openxmlformats.org/officeDocument/2006/relationships/image" Target="../media/image349.png"/><Relationship Id="rId90" Type="http://schemas.openxmlformats.org/officeDocument/2006/relationships/image" Target="../media/image389.png"/><Relationship Id="rId95" Type="http://schemas.openxmlformats.org/officeDocument/2006/relationships/customXml" Target="../ink/ink3268.xml"/><Relationship Id="rId22" Type="http://schemas.openxmlformats.org/officeDocument/2006/relationships/customXml" Target="../ink/ink3230.xml"/><Relationship Id="rId27" Type="http://schemas.openxmlformats.org/officeDocument/2006/relationships/image" Target="../media/image360.png"/><Relationship Id="rId43" Type="http://schemas.openxmlformats.org/officeDocument/2006/relationships/customXml" Target="../ink/ink3241.xml"/><Relationship Id="rId48" Type="http://schemas.openxmlformats.org/officeDocument/2006/relationships/image" Target="../media/image369.png"/><Relationship Id="rId64" Type="http://schemas.openxmlformats.org/officeDocument/2006/relationships/customXml" Target="../ink/ink3252.xml"/><Relationship Id="rId69" Type="http://schemas.openxmlformats.org/officeDocument/2006/relationships/customXml" Target="../ink/ink3255.xml"/><Relationship Id="rId113" Type="http://schemas.openxmlformats.org/officeDocument/2006/relationships/customXml" Target="../ink/ink3277.xml"/><Relationship Id="rId118" Type="http://schemas.openxmlformats.org/officeDocument/2006/relationships/image" Target="../media/image403.png"/><Relationship Id="rId80" Type="http://schemas.openxmlformats.org/officeDocument/2006/relationships/image" Target="../media/image384.png"/><Relationship Id="rId85" Type="http://schemas.openxmlformats.org/officeDocument/2006/relationships/customXml" Target="../ink/ink3263.xml"/><Relationship Id="rId12" Type="http://schemas.openxmlformats.org/officeDocument/2006/relationships/customXml" Target="../ink/ink3225.xml"/><Relationship Id="rId17" Type="http://schemas.openxmlformats.org/officeDocument/2006/relationships/image" Target="../media/image355.png"/><Relationship Id="rId33" Type="http://schemas.openxmlformats.org/officeDocument/2006/relationships/image" Target="../media/image362.png"/><Relationship Id="rId38" Type="http://schemas.openxmlformats.org/officeDocument/2006/relationships/customXml" Target="../ink/ink3238.xml"/><Relationship Id="rId59" Type="http://schemas.openxmlformats.org/officeDocument/2006/relationships/image" Target="../media/image374.png"/><Relationship Id="rId103" Type="http://schemas.openxmlformats.org/officeDocument/2006/relationships/customXml" Target="../ink/ink3272.xml"/><Relationship Id="rId108" Type="http://schemas.openxmlformats.org/officeDocument/2006/relationships/image" Target="../media/image398.png"/><Relationship Id="rId54" Type="http://schemas.openxmlformats.org/officeDocument/2006/relationships/image" Target="../media/image372.png"/><Relationship Id="rId70" Type="http://schemas.openxmlformats.org/officeDocument/2006/relationships/image" Target="../media/image379.png"/><Relationship Id="rId75" Type="http://schemas.openxmlformats.org/officeDocument/2006/relationships/customXml" Target="../ink/ink3258.xml"/><Relationship Id="rId91" Type="http://schemas.openxmlformats.org/officeDocument/2006/relationships/customXml" Target="../ink/ink3266.xml"/><Relationship Id="rId96" Type="http://schemas.openxmlformats.org/officeDocument/2006/relationships/image" Target="../media/image39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22.xml"/><Relationship Id="rId23" Type="http://schemas.openxmlformats.org/officeDocument/2006/relationships/image" Target="../media/image358.png"/><Relationship Id="rId28" Type="http://schemas.openxmlformats.org/officeDocument/2006/relationships/customXml" Target="../ink/ink3233.xml"/><Relationship Id="rId49" Type="http://schemas.openxmlformats.org/officeDocument/2006/relationships/customXml" Target="../ink/ink3244.xml"/><Relationship Id="rId114" Type="http://schemas.openxmlformats.org/officeDocument/2006/relationships/image" Target="../media/image401.png"/><Relationship Id="rId119" Type="http://schemas.openxmlformats.org/officeDocument/2006/relationships/customXml" Target="../ink/ink3280.xml"/><Relationship Id="rId44" Type="http://schemas.openxmlformats.org/officeDocument/2006/relationships/image" Target="../media/image367.png"/><Relationship Id="rId60" Type="http://schemas.openxmlformats.org/officeDocument/2006/relationships/customXml" Target="../ink/ink3250.xml"/><Relationship Id="rId65" Type="http://schemas.openxmlformats.org/officeDocument/2006/relationships/customXml" Target="../ink/ink3253.xml"/><Relationship Id="rId81" Type="http://schemas.openxmlformats.org/officeDocument/2006/relationships/customXml" Target="../ink/ink3261.xml"/><Relationship Id="rId86" Type="http://schemas.openxmlformats.org/officeDocument/2006/relationships/image" Target="../media/image387.png"/><Relationship Id="rId4" Type="http://schemas.openxmlformats.org/officeDocument/2006/relationships/customXml" Target="../ink/ink3221.xml"/><Relationship Id="rId9" Type="http://schemas.openxmlformats.org/officeDocument/2006/relationships/image" Target="../media/image351.png"/><Relationship Id="rId13" Type="http://schemas.openxmlformats.org/officeDocument/2006/relationships/image" Target="../media/image353.png"/><Relationship Id="rId18" Type="http://schemas.openxmlformats.org/officeDocument/2006/relationships/customXml" Target="../ink/ink3228.xml"/><Relationship Id="rId39" Type="http://schemas.openxmlformats.org/officeDocument/2006/relationships/image" Target="../media/image365.png"/><Relationship Id="rId109" Type="http://schemas.openxmlformats.org/officeDocument/2006/relationships/customXml" Target="../ink/ink3275.xml"/><Relationship Id="rId34" Type="http://schemas.openxmlformats.org/officeDocument/2006/relationships/customXml" Target="../ink/ink3236.xml"/><Relationship Id="rId50" Type="http://schemas.openxmlformats.org/officeDocument/2006/relationships/image" Target="../media/image370.png"/><Relationship Id="rId55" Type="http://schemas.openxmlformats.org/officeDocument/2006/relationships/customXml" Target="../ink/ink3247.xml"/><Relationship Id="rId76" Type="http://schemas.openxmlformats.org/officeDocument/2006/relationships/image" Target="../media/image382.png"/><Relationship Id="rId97" Type="http://schemas.openxmlformats.org/officeDocument/2006/relationships/customXml" Target="../ink/ink3269.xml"/><Relationship Id="rId104" Type="http://schemas.openxmlformats.org/officeDocument/2006/relationships/image" Target="../media/image396.png"/><Relationship Id="rId120" Type="http://schemas.openxmlformats.org/officeDocument/2006/relationships/image" Target="../media/image404.png"/><Relationship Id="rId7" Type="http://schemas.openxmlformats.org/officeDocument/2006/relationships/image" Target="../media/image350.png"/><Relationship Id="rId71" Type="http://schemas.openxmlformats.org/officeDocument/2006/relationships/customXml" Target="../ink/ink3256.xml"/><Relationship Id="rId92" Type="http://schemas.openxmlformats.org/officeDocument/2006/relationships/image" Target="../media/image390.png"/><Relationship Id="rId2" Type="http://schemas.openxmlformats.org/officeDocument/2006/relationships/customXml" Target="../ink/ink3220.xml"/><Relationship Id="rId29" Type="http://schemas.openxmlformats.org/officeDocument/2006/relationships/image" Target="../media/image361.png"/><Relationship Id="rId24" Type="http://schemas.openxmlformats.org/officeDocument/2006/relationships/customXml" Target="../ink/ink3231.xml"/><Relationship Id="rId40" Type="http://schemas.openxmlformats.org/officeDocument/2006/relationships/customXml" Target="../ink/ink3239.xml"/><Relationship Id="rId45" Type="http://schemas.openxmlformats.org/officeDocument/2006/relationships/customXml" Target="../ink/ink3242.xml"/><Relationship Id="rId66" Type="http://schemas.openxmlformats.org/officeDocument/2006/relationships/image" Target="../media/image377.png"/><Relationship Id="rId87" Type="http://schemas.openxmlformats.org/officeDocument/2006/relationships/customXml" Target="../ink/ink3264.xml"/><Relationship Id="rId110" Type="http://schemas.openxmlformats.org/officeDocument/2006/relationships/image" Target="../media/image399.png"/><Relationship Id="rId115" Type="http://schemas.openxmlformats.org/officeDocument/2006/relationships/customXml" Target="../ink/ink3278.xml"/><Relationship Id="rId61" Type="http://schemas.openxmlformats.org/officeDocument/2006/relationships/image" Target="../media/image375.png"/><Relationship Id="rId82" Type="http://schemas.openxmlformats.org/officeDocument/2006/relationships/image" Target="../media/image385.png"/><Relationship Id="rId19" Type="http://schemas.openxmlformats.org/officeDocument/2006/relationships/image" Target="../media/image356.png"/><Relationship Id="rId14" Type="http://schemas.openxmlformats.org/officeDocument/2006/relationships/customXml" Target="../ink/ink3226.xml"/><Relationship Id="rId30" Type="http://schemas.openxmlformats.org/officeDocument/2006/relationships/customXml" Target="../ink/ink3234.xml"/><Relationship Id="rId35" Type="http://schemas.openxmlformats.org/officeDocument/2006/relationships/image" Target="../media/image363.png"/><Relationship Id="rId56" Type="http://schemas.openxmlformats.org/officeDocument/2006/relationships/customXml" Target="../ink/ink3248.xml"/><Relationship Id="rId77" Type="http://schemas.openxmlformats.org/officeDocument/2006/relationships/customXml" Target="../ink/ink3259.xml"/><Relationship Id="rId100" Type="http://schemas.openxmlformats.org/officeDocument/2006/relationships/image" Target="../media/image394.png"/><Relationship Id="rId105" Type="http://schemas.openxmlformats.org/officeDocument/2006/relationships/customXml" Target="../ink/ink3273.xml"/><Relationship Id="rId8" Type="http://schemas.openxmlformats.org/officeDocument/2006/relationships/customXml" Target="../ink/ink3223.xml"/><Relationship Id="rId51" Type="http://schemas.openxmlformats.org/officeDocument/2006/relationships/customXml" Target="../ink/ink3245.xml"/><Relationship Id="rId72" Type="http://schemas.openxmlformats.org/officeDocument/2006/relationships/image" Target="../media/image380.png"/><Relationship Id="rId93" Type="http://schemas.openxmlformats.org/officeDocument/2006/relationships/customXml" Target="../ink/ink3267.xml"/><Relationship Id="rId98" Type="http://schemas.openxmlformats.org/officeDocument/2006/relationships/image" Target="../media/image393.png"/><Relationship Id="rId121" Type="http://schemas.openxmlformats.org/officeDocument/2006/relationships/customXml" Target="../ink/ink3281.xml"/><Relationship Id="rId3" Type="http://schemas.openxmlformats.org/officeDocument/2006/relationships/image" Target="../media/image348.png"/><Relationship Id="rId25" Type="http://schemas.openxmlformats.org/officeDocument/2006/relationships/image" Target="../media/image359.png"/><Relationship Id="rId46" Type="http://schemas.openxmlformats.org/officeDocument/2006/relationships/image" Target="../media/image368.png"/><Relationship Id="rId67" Type="http://schemas.openxmlformats.org/officeDocument/2006/relationships/customXml" Target="../ink/ink3254.xml"/><Relationship Id="rId116" Type="http://schemas.openxmlformats.org/officeDocument/2006/relationships/image" Target="../media/image402.png"/><Relationship Id="rId20" Type="http://schemas.openxmlformats.org/officeDocument/2006/relationships/customXml" Target="../ink/ink3229.xml"/><Relationship Id="rId41" Type="http://schemas.openxmlformats.org/officeDocument/2006/relationships/image" Target="../media/image366.png"/><Relationship Id="rId62" Type="http://schemas.openxmlformats.org/officeDocument/2006/relationships/customXml" Target="../ink/ink3251.xml"/><Relationship Id="rId83" Type="http://schemas.openxmlformats.org/officeDocument/2006/relationships/customXml" Target="../ink/ink3262.xml"/><Relationship Id="rId88" Type="http://schemas.openxmlformats.org/officeDocument/2006/relationships/image" Target="../media/image388.png"/><Relationship Id="rId111" Type="http://schemas.openxmlformats.org/officeDocument/2006/relationships/customXml" Target="../ink/ink3276.xml"/><Relationship Id="rId15" Type="http://schemas.openxmlformats.org/officeDocument/2006/relationships/image" Target="../media/image354.png"/><Relationship Id="rId36" Type="http://schemas.openxmlformats.org/officeDocument/2006/relationships/customXml" Target="../ink/ink3237.xml"/><Relationship Id="rId57" Type="http://schemas.openxmlformats.org/officeDocument/2006/relationships/image" Target="../media/image373.png"/><Relationship Id="rId106" Type="http://schemas.openxmlformats.org/officeDocument/2006/relationships/image" Target="../media/image397.png"/><Relationship Id="rId10" Type="http://schemas.openxmlformats.org/officeDocument/2006/relationships/customXml" Target="../ink/ink3224.xml"/><Relationship Id="rId31" Type="http://schemas.openxmlformats.org/officeDocument/2006/relationships/image" Target="../media/image144.png"/><Relationship Id="rId52" Type="http://schemas.openxmlformats.org/officeDocument/2006/relationships/image" Target="../media/image371.png"/><Relationship Id="rId73" Type="http://schemas.openxmlformats.org/officeDocument/2006/relationships/customXml" Target="../ink/ink3257.xml"/><Relationship Id="rId78" Type="http://schemas.openxmlformats.org/officeDocument/2006/relationships/image" Target="../media/image383.png"/><Relationship Id="rId94" Type="http://schemas.openxmlformats.org/officeDocument/2006/relationships/image" Target="../media/image391.png"/><Relationship Id="rId99" Type="http://schemas.openxmlformats.org/officeDocument/2006/relationships/customXml" Target="../ink/ink3270.xml"/><Relationship Id="rId101" Type="http://schemas.openxmlformats.org/officeDocument/2006/relationships/customXml" Target="../ink/ink3271.xml"/><Relationship Id="rId122" Type="http://schemas.openxmlformats.org/officeDocument/2006/relationships/image" Target="../media/image405.pn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6.png"/><Relationship Id="rId7" Type="http://schemas.openxmlformats.org/officeDocument/2006/relationships/image" Target="../media/image144.png"/><Relationship Id="rId2" Type="http://schemas.openxmlformats.org/officeDocument/2006/relationships/customXml" Target="../ink/ink328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84.xml"/><Relationship Id="rId5" Type="http://schemas.openxmlformats.org/officeDocument/2006/relationships/image" Target="../media/image407.png"/><Relationship Id="rId4" Type="http://schemas.openxmlformats.org/officeDocument/2006/relationships/customXml" Target="../ink/ink3283.xml"/></Relationships>
</file>

<file path=ppt/slides/_rels/slide76.xml.rels><?xml version="1.0" encoding="UTF-8" standalone="yes"?>
<Relationships xmlns="http://schemas.openxmlformats.org/package/2006/relationships"><Relationship Id="rId8" Type="http://schemas.openxmlformats.org/officeDocument/2006/relationships/customXml" Target="../ink/ink3288.xml"/><Relationship Id="rId13" Type="http://schemas.openxmlformats.org/officeDocument/2006/relationships/image" Target="../media/image410.png"/><Relationship Id="rId3" Type="http://schemas.openxmlformats.org/officeDocument/2006/relationships/image" Target="../media/image406.png"/><Relationship Id="rId7" Type="http://schemas.openxmlformats.org/officeDocument/2006/relationships/image" Target="../media/image144.png"/><Relationship Id="rId12" Type="http://schemas.openxmlformats.org/officeDocument/2006/relationships/customXml" Target="../ink/ink3290.xml"/><Relationship Id="rId2" Type="http://schemas.openxmlformats.org/officeDocument/2006/relationships/customXml" Target="../ink/ink328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87.xml"/><Relationship Id="rId11" Type="http://schemas.openxmlformats.org/officeDocument/2006/relationships/image" Target="../media/image409.png"/><Relationship Id="rId5" Type="http://schemas.openxmlformats.org/officeDocument/2006/relationships/image" Target="../media/image407.png"/><Relationship Id="rId15" Type="http://schemas.openxmlformats.org/officeDocument/2006/relationships/image" Target="../media/image411.png"/><Relationship Id="rId10" Type="http://schemas.openxmlformats.org/officeDocument/2006/relationships/customXml" Target="../ink/ink3289.xml"/><Relationship Id="rId4" Type="http://schemas.openxmlformats.org/officeDocument/2006/relationships/customXml" Target="../ink/ink3286.xml"/><Relationship Id="rId9" Type="http://schemas.openxmlformats.org/officeDocument/2006/relationships/image" Target="../media/image408.png"/><Relationship Id="rId14" Type="http://schemas.openxmlformats.org/officeDocument/2006/relationships/customXml" Target="../ink/ink3291.xml"/></Relationships>
</file>

<file path=ppt/slides/_rels/slide77.xml.rels><?xml version="1.0" encoding="UTF-8" standalone="yes"?>
<Relationships xmlns="http://schemas.openxmlformats.org/package/2006/relationships"><Relationship Id="rId8" Type="http://schemas.openxmlformats.org/officeDocument/2006/relationships/customXml" Target="../ink/ink3295.xml"/><Relationship Id="rId13" Type="http://schemas.openxmlformats.org/officeDocument/2006/relationships/image" Target="../media/image410.png"/><Relationship Id="rId18" Type="http://schemas.openxmlformats.org/officeDocument/2006/relationships/customXml" Target="../ink/ink3300.xml"/><Relationship Id="rId3" Type="http://schemas.openxmlformats.org/officeDocument/2006/relationships/image" Target="../media/image406.png"/><Relationship Id="rId21" Type="http://schemas.openxmlformats.org/officeDocument/2006/relationships/image" Target="../media/image414.png"/><Relationship Id="rId7" Type="http://schemas.openxmlformats.org/officeDocument/2006/relationships/image" Target="../media/image144.png"/><Relationship Id="rId12" Type="http://schemas.openxmlformats.org/officeDocument/2006/relationships/customXml" Target="../ink/ink3297.xml"/><Relationship Id="rId17" Type="http://schemas.openxmlformats.org/officeDocument/2006/relationships/image" Target="../media/image412.png"/><Relationship Id="rId2" Type="http://schemas.openxmlformats.org/officeDocument/2006/relationships/customXml" Target="../ink/ink3292.xml"/><Relationship Id="rId16" Type="http://schemas.openxmlformats.org/officeDocument/2006/relationships/customXml" Target="../ink/ink3299.xml"/><Relationship Id="rId20" Type="http://schemas.openxmlformats.org/officeDocument/2006/relationships/customXml" Target="../ink/ink330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94.xml"/><Relationship Id="rId11" Type="http://schemas.openxmlformats.org/officeDocument/2006/relationships/image" Target="../media/image409.png"/><Relationship Id="rId5" Type="http://schemas.openxmlformats.org/officeDocument/2006/relationships/image" Target="../media/image407.png"/><Relationship Id="rId15" Type="http://schemas.openxmlformats.org/officeDocument/2006/relationships/image" Target="../media/image411.png"/><Relationship Id="rId23" Type="http://schemas.openxmlformats.org/officeDocument/2006/relationships/image" Target="../media/image415.png"/><Relationship Id="rId10" Type="http://schemas.openxmlformats.org/officeDocument/2006/relationships/customXml" Target="../ink/ink3296.xml"/><Relationship Id="rId19" Type="http://schemas.openxmlformats.org/officeDocument/2006/relationships/image" Target="../media/image413.png"/><Relationship Id="rId4" Type="http://schemas.openxmlformats.org/officeDocument/2006/relationships/customXml" Target="../ink/ink3293.xml"/><Relationship Id="rId9" Type="http://schemas.openxmlformats.org/officeDocument/2006/relationships/image" Target="../media/image408.png"/><Relationship Id="rId14" Type="http://schemas.openxmlformats.org/officeDocument/2006/relationships/customXml" Target="../ink/ink3298.xml"/><Relationship Id="rId22" Type="http://schemas.openxmlformats.org/officeDocument/2006/relationships/customXml" Target="../ink/ink3302.xml"/></Relationships>
</file>

<file path=ppt/slides/_rels/slide7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10.png"/><Relationship Id="rId18" Type="http://schemas.openxmlformats.org/officeDocument/2006/relationships/customXml" Target="../ink/ink3311.xml"/><Relationship Id="rId26" Type="http://schemas.openxmlformats.org/officeDocument/2006/relationships/customXml" Target="../ink/ink3315.xml"/><Relationship Id="rId39" Type="http://schemas.openxmlformats.org/officeDocument/2006/relationships/image" Target="../media/image423.png"/><Relationship Id="rId21" Type="http://schemas.openxmlformats.org/officeDocument/2006/relationships/image" Target="../media/image414.png"/><Relationship Id="rId34" Type="http://schemas.openxmlformats.org/officeDocument/2006/relationships/customXml" Target="../ink/ink3319.xml"/><Relationship Id="rId7" Type="http://schemas.openxmlformats.org/officeDocument/2006/relationships/image" Target="../media/image144.png"/><Relationship Id="rId12" Type="http://schemas.openxmlformats.org/officeDocument/2006/relationships/customXml" Target="../ink/ink3308.xml"/><Relationship Id="rId17" Type="http://schemas.openxmlformats.org/officeDocument/2006/relationships/image" Target="../media/image412.png"/><Relationship Id="rId25" Type="http://schemas.openxmlformats.org/officeDocument/2006/relationships/image" Target="../media/image416.png"/><Relationship Id="rId33" Type="http://schemas.openxmlformats.org/officeDocument/2006/relationships/image" Target="../media/image420.png"/><Relationship Id="rId38" Type="http://schemas.openxmlformats.org/officeDocument/2006/relationships/customXml" Target="../ink/ink3321.xml"/><Relationship Id="rId2" Type="http://schemas.openxmlformats.org/officeDocument/2006/relationships/customXml" Target="../ink/ink3303.xml"/><Relationship Id="rId16" Type="http://schemas.openxmlformats.org/officeDocument/2006/relationships/customXml" Target="../ink/ink3310.xml"/><Relationship Id="rId20" Type="http://schemas.openxmlformats.org/officeDocument/2006/relationships/customXml" Target="../ink/ink3312.xml"/><Relationship Id="rId29" Type="http://schemas.openxmlformats.org/officeDocument/2006/relationships/image" Target="../media/image41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05.xml"/><Relationship Id="rId11" Type="http://schemas.openxmlformats.org/officeDocument/2006/relationships/image" Target="../media/image409.png"/><Relationship Id="rId24" Type="http://schemas.openxmlformats.org/officeDocument/2006/relationships/customXml" Target="../ink/ink3314.xml"/><Relationship Id="rId32" Type="http://schemas.openxmlformats.org/officeDocument/2006/relationships/customXml" Target="../ink/ink3318.xml"/><Relationship Id="rId37" Type="http://schemas.openxmlformats.org/officeDocument/2006/relationships/image" Target="../media/image422.png"/><Relationship Id="rId5" Type="http://schemas.openxmlformats.org/officeDocument/2006/relationships/image" Target="../media/image407.png"/><Relationship Id="rId15" Type="http://schemas.openxmlformats.org/officeDocument/2006/relationships/image" Target="../media/image411.png"/><Relationship Id="rId23" Type="http://schemas.openxmlformats.org/officeDocument/2006/relationships/image" Target="../media/image415.png"/><Relationship Id="rId28" Type="http://schemas.openxmlformats.org/officeDocument/2006/relationships/customXml" Target="../ink/ink3316.xml"/><Relationship Id="rId36" Type="http://schemas.openxmlformats.org/officeDocument/2006/relationships/customXml" Target="../ink/ink3320.xml"/><Relationship Id="rId10" Type="http://schemas.openxmlformats.org/officeDocument/2006/relationships/customXml" Target="../ink/ink3307.xml"/><Relationship Id="rId19" Type="http://schemas.openxmlformats.org/officeDocument/2006/relationships/image" Target="../media/image413.png"/><Relationship Id="rId31" Type="http://schemas.openxmlformats.org/officeDocument/2006/relationships/image" Target="../media/image419.png"/><Relationship Id="rId4" Type="http://schemas.openxmlformats.org/officeDocument/2006/relationships/customXml" Target="../ink/ink3304.xml"/><Relationship Id="rId9" Type="http://schemas.openxmlformats.org/officeDocument/2006/relationships/image" Target="../media/image408.png"/><Relationship Id="rId14" Type="http://schemas.openxmlformats.org/officeDocument/2006/relationships/customXml" Target="../ink/ink3309.xml"/><Relationship Id="rId22" Type="http://schemas.openxmlformats.org/officeDocument/2006/relationships/customXml" Target="../ink/ink3313.xml"/><Relationship Id="rId27" Type="http://schemas.openxmlformats.org/officeDocument/2006/relationships/image" Target="../media/image417.png"/><Relationship Id="rId30" Type="http://schemas.openxmlformats.org/officeDocument/2006/relationships/customXml" Target="../ink/ink3317.xml"/><Relationship Id="rId35" Type="http://schemas.openxmlformats.org/officeDocument/2006/relationships/image" Target="../media/image421.png"/><Relationship Id="rId8" Type="http://schemas.openxmlformats.org/officeDocument/2006/relationships/customXml" Target="../ink/ink3306.xml"/><Relationship Id="rId3" Type="http://schemas.openxmlformats.org/officeDocument/2006/relationships/image" Target="../media/image406.png"/></Relationships>
</file>

<file path=ppt/slides/_rels/slide7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10.png"/><Relationship Id="rId18" Type="http://schemas.openxmlformats.org/officeDocument/2006/relationships/customXml" Target="../ink/ink3330.xml"/><Relationship Id="rId26" Type="http://schemas.openxmlformats.org/officeDocument/2006/relationships/customXml" Target="../ink/ink3334.xml"/><Relationship Id="rId39" Type="http://schemas.openxmlformats.org/officeDocument/2006/relationships/image" Target="../media/image423.png"/><Relationship Id="rId21" Type="http://schemas.openxmlformats.org/officeDocument/2006/relationships/image" Target="../media/image414.png"/><Relationship Id="rId34" Type="http://schemas.openxmlformats.org/officeDocument/2006/relationships/customXml" Target="../ink/ink3338.xml"/><Relationship Id="rId42" Type="http://schemas.openxmlformats.org/officeDocument/2006/relationships/customXml" Target="../ink/ink3342.xml"/><Relationship Id="rId47" Type="http://schemas.openxmlformats.org/officeDocument/2006/relationships/image" Target="../media/image427.png"/><Relationship Id="rId7" Type="http://schemas.openxmlformats.org/officeDocument/2006/relationships/image" Target="../media/image144.png"/><Relationship Id="rId2" Type="http://schemas.openxmlformats.org/officeDocument/2006/relationships/customXml" Target="../ink/ink3322.xml"/><Relationship Id="rId16" Type="http://schemas.openxmlformats.org/officeDocument/2006/relationships/customXml" Target="../ink/ink3329.xml"/><Relationship Id="rId29" Type="http://schemas.openxmlformats.org/officeDocument/2006/relationships/image" Target="../media/image418.png"/><Relationship Id="rId11" Type="http://schemas.openxmlformats.org/officeDocument/2006/relationships/image" Target="../media/image409.png"/><Relationship Id="rId24" Type="http://schemas.openxmlformats.org/officeDocument/2006/relationships/customXml" Target="../ink/ink3333.xml"/><Relationship Id="rId32" Type="http://schemas.openxmlformats.org/officeDocument/2006/relationships/customXml" Target="../ink/ink3337.xml"/><Relationship Id="rId37" Type="http://schemas.openxmlformats.org/officeDocument/2006/relationships/image" Target="../media/image422.png"/><Relationship Id="rId40" Type="http://schemas.openxmlformats.org/officeDocument/2006/relationships/customXml" Target="../ink/ink3341.xml"/><Relationship Id="rId45" Type="http://schemas.openxmlformats.org/officeDocument/2006/relationships/image" Target="../media/image426.png"/><Relationship Id="rId5" Type="http://schemas.openxmlformats.org/officeDocument/2006/relationships/image" Target="../media/image407.png"/><Relationship Id="rId15" Type="http://schemas.openxmlformats.org/officeDocument/2006/relationships/image" Target="../media/image411.png"/><Relationship Id="rId23" Type="http://schemas.openxmlformats.org/officeDocument/2006/relationships/image" Target="../media/image415.png"/><Relationship Id="rId28" Type="http://schemas.openxmlformats.org/officeDocument/2006/relationships/customXml" Target="../ink/ink3335.xml"/><Relationship Id="rId36" Type="http://schemas.openxmlformats.org/officeDocument/2006/relationships/customXml" Target="../ink/ink3339.xml"/><Relationship Id="rId49" Type="http://schemas.openxmlformats.org/officeDocument/2006/relationships/image" Target="../media/image428.png"/><Relationship Id="rId10" Type="http://schemas.openxmlformats.org/officeDocument/2006/relationships/customXml" Target="../ink/ink3326.xml"/><Relationship Id="rId19" Type="http://schemas.openxmlformats.org/officeDocument/2006/relationships/image" Target="../media/image413.png"/><Relationship Id="rId31" Type="http://schemas.openxmlformats.org/officeDocument/2006/relationships/image" Target="../media/image419.png"/><Relationship Id="rId44" Type="http://schemas.openxmlformats.org/officeDocument/2006/relationships/customXml" Target="../ink/ink3343.xml"/><Relationship Id="rId4" Type="http://schemas.openxmlformats.org/officeDocument/2006/relationships/customXml" Target="../ink/ink3323.xml"/><Relationship Id="rId9" Type="http://schemas.openxmlformats.org/officeDocument/2006/relationships/image" Target="../media/image408.png"/><Relationship Id="rId14" Type="http://schemas.openxmlformats.org/officeDocument/2006/relationships/customXml" Target="../ink/ink3328.xml"/><Relationship Id="rId22" Type="http://schemas.openxmlformats.org/officeDocument/2006/relationships/customXml" Target="../ink/ink3332.xml"/><Relationship Id="rId27" Type="http://schemas.openxmlformats.org/officeDocument/2006/relationships/image" Target="../media/image417.png"/><Relationship Id="rId30" Type="http://schemas.openxmlformats.org/officeDocument/2006/relationships/customXml" Target="../ink/ink3336.xml"/><Relationship Id="rId35" Type="http://schemas.openxmlformats.org/officeDocument/2006/relationships/image" Target="../media/image421.png"/><Relationship Id="rId43" Type="http://schemas.openxmlformats.org/officeDocument/2006/relationships/image" Target="../media/image425.png"/><Relationship Id="rId48" Type="http://schemas.openxmlformats.org/officeDocument/2006/relationships/customXml" Target="../ink/ink3345.xml"/><Relationship Id="rId8" Type="http://schemas.openxmlformats.org/officeDocument/2006/relationships/customXml" Target="../ink/ink3325.xml"/><Relationship Id="rId3" Type="http://schemas.openxmlformats.org/officeDocument/2006/relationships/image" Target="../media/image406.png"/><Relationship Id="rId12" Type="http://schemas.openxmlformats.org/officeDocument/2006/relationships/customXml" Target="../ink/ink3327.xml"/><Relationship Id="rId17" Type="http://schemas.openxmlformats.org/officeDocument/2006/relationships/image" Target="../media/image412.png"/><Relationship Id="rId25" Type="http://schemas.openxmlformats.org/officeDocument/2006/relationships/image" Target="../media/image416.png"/><Relationship Id="rId33" Type="http://schemas.openxmlformats.org/officeDocument/2006/relationships/image" Target="../media/image420.png"/><Relationship Id="rId38" Type="http://schemas.openxmlformats.org/officeDocument/2006/relationships/customXml" Target="../ink/ink3340.xml"/><Relationship Id="rId46" Type="http://schemas.openxmlformats.org/officeDocument/2006/relationships/customXml" Target="../ink/ink3344.xml"/><Relationship Id="rId20" Type="http://schemas.openxmlformats.org/officeDocument/2006/relationships/customXml" Target="../ink/ink3331.xml"/><Relationship Id="rId41" Type="http://schemas.openxmlformats.org/officeDocument/2006/relationships/image" Target="../media/image42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24.xml"/></Relationships>
</file>

<file path=ppt/slides/_rels/slide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3.png"/><Relationship Id="rId18" Type="http://schemas.openxmlformats.org/officeDocument/2006/relationships/customXml" Target="../ink/ink77.xml"/><Relationship Id="rId26" Type="http://schemas.openxmlformats.org/officeDocument/2006/relationships/customXml" Target="../ink/ink81.xml"/><Relationship Id="rId39" Type="http://schemas.openxmlformats.org/officeDocument/2006/relationships/image" Target="../media/image26.png"/><Relationship Id="rId21" Type="http://schemas.openxmlformats.org/officeDocument/2006/relationships/image" Target="../media/image17.png"/><Relationship Id="rId34" Type="http://schemas.openxmlformats.org/officeDocument/2006/relationships/customXml" Target="../ink/ink85.xml"/><Relationship Id="rId42" Type="http://schemas.openxmlformats.org/officeDocument/2006/relationships/customXml" Target="../ink/ink89.xml"/><Relationship Id="rId7" Type="http://schemas.openxmlformats.org/officeDocument/2006/relationships/image" Target="../media/image10.png"/><Relationship Id="rId2" Type="http://schemas.openxmlformats.org/officeDocument/2006/relationships/customXml" Target="../ink/ink69.xml"/><Relationship Id="rId16" Type="http://schemas.openxmlformats.org/officeDocument/2006/relationships/customXml" Target="../ink/ink76.xml"/><Relationship Id="rId20" Type="http://schemas.openxmlformats.org/officeDocument/2006/relationships/customXml" Target="../ink/ink78.xml"/><Relationship Id="rId29" Type="http://schemas.openxmlformats.org/officeDocument/2006/relationships/image" Target="../media/image21.png"/><Relationship Id="rId41" Type="http://schemas.openxmlformats.org/officeDocument/2006/relationships/image" Target="../media/image2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1.xml"/><Relationship Id="rId11" Type="http://schemas.openxmlformats.org/officeDocument/2006/relationships/image" Target="../media/image12.png"/><Relationship Id="rId24" Type="http://schemas.openxmlformats.org/officeDocument/2006/relationships/customXml" Target="../ink/ink80.xml"/><Relationship Id="rId32" Type="http://schemas.openxmlformats.org/officeDocument/2006/relationships/customXml" Target="../ink/ink84.xml"/><Relationship Id="rId37" Type="http://schemas.openxmlformats.org/officeDocument/2006/relationships/image" Target="../media/image25.png"/><Relationship Id="rId40" Type="http://schemas.openxmlformats.org/officeDocument/2006/relationships/customXml" Target="../ink/ink88.xml"/><Relationship Id="rId5" Type="http://schemas.openxmlformats.org/officeDocument/2006/relationships/image" Target="../media/image9.png"/><Relationship Id="rId15" Type="http://schemas.openxmlformats.org/officeDocument/2006/relationships/image" Target="../media/image14.png"/><Relationship Id="rId23" Type="http://schemas.openxmlformats.org/officeDocument/2006/relationships/image" Target="../media/image18.png"/><Relationship Id="rId28" Type="http://schemas.openxmlformats.org/officeDocument/2006/relationships/customXml" Target="../ink/ink82.xml"/><Relationship Id="rId36" Type="http://schemas.openxmlformats.org/officeDocument/2006/relationships/customXml" Target="../ink/ink86.xml"/><Relationship Id="rId10" Type="http://schemas.openxmlformats.org/officeDocument/2006/relationships/customXml" Target="../ink/ink73.xml"/><Relationship Id="rId19" Type="http://schemas.openxmlformats.org/officeDocument/2006/relationships/image" Target="../media/image16.png"/><Relationship Id="rId31" Type="http://schemas.openxmlformats.org/officeDocument/2006/relationships/image" Target="../media/image22.png"/><Relationship Id="rId4" Type="http://schemas.openxmlformats.org/officeDocument/2006/relationships/customXml" Target="../ink/ink70.xml"/><Relationship Id="rId9" Type="http://schemas.openxmlformats.org/officeDocument/2006/relationships/image" Target="../media/image11.png"/><Relationship Id="rId14" Type="http://schemas.openxmlformats.org/officeDocument/2006/relationships/customXml" Target="../ink/ink75.xml"/><Relationship Id="rId22" Type="http://schemas.openxmlformats.org/officeDocument/2006/relationships/customXml" Target="../ink/ink79.xml"/><Relationship Id="rId27" Type="http://schemas.openxmlformats.org/officeDocument/2006/relationships/image" Target="../media/image20.png"/><Relationship Id="rId30" Type="http://schemas.openxmlformats.org/officeDocument/2006/relationships/customXml" Target="../ink/ink83.xml"/><Relationship Id="rId35" Type="http://schemas.openxmlformats.org/officeDocument/2006/relationships/image" Target="../media/image24.png"/><Relationship Id="rId43" Type="http://schemas.openxmlformats.org/officeDocument/2006/relationships/image" Target="../media/image28.png"/><Relationship Id="rId8" Type="http://schemas.openxmlformats.org/officeDocument/2006/relationships/customXml" Target="../ink/ink72.xml"/><Relationship Id="rId3" Type="http://schemas.openxmlformats.org/officeDocument/2006/relationships/image" Target="../media/image8.png"/><Relationship Id="rId12" Type="http://schemas.openxmlformats.org/officeDocument/2006/relationships/customXml" Target="../ink/ink74.xml"/><Relationship Id="rId17" Type="http://schemas.openxmlformats.org/officeDocument/2006/relationships/image" Target="../media/image15.png"/><Relationship Id="rId25" Type="http://schemas.openxmlformats.org/officeDocument/2006/relationships/image" Target="../media/image19.png"/><Relationship Id="rId33" Type="http://schemas.openxmlformats.org/officeDocument/2006/relationships/image" Target="../media/image23.png"/><Relationship Id="rId38" Type="http://schemas.openxmlformats.org/officeDocument/2006/relationships/customXml" Target="../ink/ink87.xml"/></Relationships>
</file>

<file path=ppt/slides/_rels/slide8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10.png"/><Relationship Id="rId18" Type="http://schemas.openxmlformats.org/officeDocument/2006/relationships/customXml" Target="../ink/ink3354.xml"/><Relationship Id="rId26" Type="http://schemas.openxmlformats.org/officeDocument/2006/relationships/customXml" Target="../ink/ink3358.xml"/><Relationship Id="rId39" Type="http://schemas.openxmlformats.org/officeDocument/2006/relationships/image" Target="../media/image423.png"/><Relationship Id="rId21" Type="http://schemas.openxmlformats.org/officeDocument/2006/relationships/image" Target="../media/image414.png"/><Relationship Id="rId34" Type="http://schemas.openxmlformats.org/officeDocument/2006/relationships/customXml" Target="../ink/ink3362.xml"/><Relationship Id="rId42" Type="http://schemas.openxmlformats.org/officeDocument/2006/relationships/customXml" Target="../ink/ink3366.xml"/><Relationship Id="rId47" Type="http://schemas.openxmlformats.org/officeDocument/2006/relationships/image" Target="../media/image427.png"/><Relationship Id="rId50" Type="http://schemas.openxmlformats.org/officeDocument/2006/relationships/customXml" Target="../ink/ink3370.xml"/><Relationship Id="rId55" Type="http://schemas.openxmlformats.org/officeDocument/2006/relationships/image" Target="../media/image431.png"/><Relationship Id="rId7" Type="http://schemas.openxmlformats.org/officeDocument/2006/relationships/image" Target="../media/image144.png"/><Relationship Id="rId2" Type="http://schemas.openxmlformats.org/officeDocument/2006/relationships/customXml" Target="../ink/ink3346.xml"/><Relationship Id="rId16" Type="http://schemas.openxmlformats.org/officeDocument/2006/relationships/customXml" Target="../ink/ink3353.xml"/><Relationship Id="rId29" Type="http://schemas.openxmlformats.org/officeDocument/2006/relationships/image" Target="../media/image418.png"/><Relationship Id="rId11" Type="http://schemas.openxmlformats.org/officeDocument/2006/relationships/image" Target="../media/image409.png"/><Relationship Id="rId24" Type="http://schemas.openxmlformats.org/officeDocument/2006/relationships/customXml" Target="../ink/ink3357.xml"/><Relationship Id="rId32" Type="http://schemas.openxmlformats.org/officeDocument/2006/relationships/customXml" Target="../ink/ink3361.xml"/><Relationship Id="rId37" Type="http://schemas.openxmlformats.org/officeDocument/2006/relationships/image" Target="../media/image422.png"/><Relationship Id="rId40" Type="http://schemas.openxmlformats.org/officeDocument/2006/relationships/customXml" Target="../ink/ink3365.xml"/><Relationship Id="rId45" Type="http://schemas.openxmlformats.org/officeDocument/2006/relationships/image" Target="../media/image426.png"/><Relationship Id="rId53" Type="http://schemas.openxmlformats.org/officeDocument/2006/relationships/image" Target="../media/image430.png"/><Relationship Id="rId58" Type="http://schemas.openxmlformats.org/officeDocument/2006/relationships/customXml" Target="../ink/ink3374.xml"/><Relationship Id="rId5" Type="http://schemas.openxmlformats.org/officeDocument/2006/relationships/image" Target="../media/image407.png"/><Relationship Id="rId19" Type="http://schemas.openxmlformats.org/officeDocument/2006/relationships/image" Target="../media/image413.png"/><Relationship Id="rId4" Type="http://schemas.openxmlformats.org/officeDocument/2006/relationships/customXml" Target="../ink/ink3347.xml"/><Relationship Id="rId9" Type="http://schemas.openxmlformats.org/officeDocument/2006/relationships/image" Target="../media/image408.png"/><Relationship Id="rId14" Type="http://schemas.openxmlformats.org/officeDocument/2006/relationships/customXml" Target="../ink/ink3352.xml"/><Relationship Id="rId22" Type="http://schemas.openxmlformats.org/officeDocument/2006/relationships/customXml" Target="../ink/ink3356.xml"/><Relationship Id="rId27" Type="http://schemas.openxmlformats.org/officeDocument/2006/relationships/image" Target="../media/image417.png"/><Relationship Id="rId30" Type="http://schemas.openxmlformats.org/officeDocument/2006/relationships/customXml" Target="../ink/ink3360.xml"/><Relationship Id="rId35" Type="http://schemas.openxmlformats.org/officeDocument/2006/relationships/image" Target="../media/image421.png"/><Relationship Id="rId43" Type="http://schemas.openxmlformats.org/officeDocument/2006/relationships/image" Target="../media/image425.png"/><Relationship Id="rId48" Type="http://schemas.openxmlformats.org/officeDocument/2006/relationships/customXml" Target="../ink/ink3369.xml"/><Relationship Id="rId56" Type="http://schemas.openxmlformats.org/officeDocument/2006/relationships/customXml" Target="../ink/ink3373.xml"/><Relationship Id="rId8" Type="http://schemas.openxmlformats.org/officeDocument/2006/relationships/customXml" Target="../ink/ink3349.xml"/><Relationship Id="rId51" Type="http://schemas.openxmlformats.org/officeDocument/2006/relationships/image" Target="../media/image429.png"/><Relationship Id="rId3" Type="http://schemas.openxmlformats.org/officeDocument/2006/relationships/image" Target="../media/image406.png"/><Relationship Id="rId12" Type="http://schemas.openxmlformats.org/officeDocument/2006/relationships/customXml" Target="../ink/ink3351.xml"/><Relationship Id="rId17" Type="http://schemas.openxmlformats.org/officeDocument/2006/relationships/image" Target="../media/image412.png"/><Relationship Id="rId25" Type="http://schemas.openxmlformats.org/officeDocument/2006/relationships/image" Target="../media/image416.png"/><Relationship Id="rId33" Type="http://schemas.openxmlformats.org/officeDocument/2006/relationships/image" Target="../media/image420.png"/><Relationship Id="rId38" Type="http://schemas.openxmlformats.org/officeDocument/2006/relationships/customXml" Target="../ink/ink3364.xml"/><Relationship Id="rId46" Type="http://schemas.openxmlformats.org/officeDocument/2006/relationships/customXml" Target="../ink/ink3368.xml"/><Relationship Id="rId59" Type="http://schemas.openxmlformats.org/officeDocument/2006/relationships/image" Target="../media/image433.png"/><Relationship Id="rId20" Type="http://schemas.openxmlformats.org/officeDocument/2006/relationships/customXml" Target="../ink/ink3355.xml"/><Relationship Id="rId41" Type="http://schemas.openxmlformats.org/officeDocument/2006/relationships/image" Target="../media/image424.png"/><Relationship Id="rId54" Type="http://schemas.openxmlformats.org/officeDocument/2006/relationships/customXml" Target="../ink/ink337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48.xml"/><Relationship Id="rId15" Type="http://schemas.openxmlformats.org/officeDocument/2006/relationships/image" Target="../media/image411.png"/><Relationship Id="rId23" Type="http://schemas.openxmlformats.org/officeDocument/2006/relationships/image" Target="../media/image415.png"/><Relationship Id="rId28" Type="http://schemas.openxmlformats.org/officeDocument/2006/relationships/customXml" Target="../ink/ink3359.xml"/><Relationship Id="rId36" Type="http://schemas.openxmlformats.org/officeDocument/2006/relationships/customXml" Target="../ink/ink3363.xml"/><Relationship Id="rId49" Type="http://schemas.openxmlformats.org/officeDocument/2006/relationships/image" Target="../media/image428.png"/><Relationship Id="rId57" Type="http://schemas.openxmlformats.org/officeDocument/2006/relationships/image" Target="../media/image432.png"/><Relationship Id="rId10" Type="http://schemas.openxmlformats.org/officeDocument/2006/relationships/customXml" Target="../ink/ink3350.xml"/><Relationship Id="rId31" Type="http://schemas.openxmlformats.org/officeDocument/2006/relationships/image" Target="../media/image419.png"/><Relationship Id="rId44" Type="http://schemas.openxmlformats.org/officeDocument/2006/relationships/customXml" Target="../ink/ink3367.xml"/><Relationship Id="rId52" Type="http://schemas.openxmlformats.org/officeDocument/2006/relationships/customXml" Target="../ink/ink3371.xml"/></Relationships>
</file>

<file path=ppt/slides/_rels/slide8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387.xml"/><Relationship Id="rId21" Type="http://schemas.openxmlformats.org/officeDocument/2006/relationships/image" Target="../media/image414.png"/><Relationship Id="rId42" Type="http://schemas.openxmlformats.org/officeDocument/2006/relationships/customXml" Target="../ink/ink3395.xml"/><Relationship Id="rId47" Type="http://schemas.openxmlformats.org/officeDocument/2006/relationships/image" Target="../media/image427.png"/><Relationship Id="rId63" Type="http://schemas.openxmlformats.org/officeDocument/2006/relationships/image" Target="../media/image435.png"/><Relationship Id="rId68" Type="http://schemas.openxmlformats.org/officeDocument/2006/relationships/customXml" Target="../ink/ink3408.xml"/><Relationship Id="rId7" Type="http://schemas.openxmlformats.org/officeDocument/2006/relationships/image" Target="../media/image144.png"/><Relationship Id="rId2" Type="http://schemas.openxmlformats.org/officeDocument/2006/relationships/customXml" Target="../ink/ink3375.xml"/><Relationship Id="rId16" Type="http://schemas.openxmlformats.org/officeDocument/2006/relationships/customXml" Target="../ink/ink3382.xml"/><Relationship Id="rId29" Type="http://schemas.openxmlformats.org/officeDocument/2006/relationships/image" Target="../media/image418.png"/><Relationship Id="rId11" Type="http://schemas.openxmlformats.org/officeDocument/2006/relationships/image" Target="../media/image409.png"/><Relationship Id="rId24" Type="http://schemas.openxmlformats.org/officeDocument/2006/relationships/customXml" Target="../ink/ink3386.xml"/><Relationship Id="rId32" Type="http://schemas.openxmlformats.org/officeDocument/2006/relationships/customXml" Target="../ink/ink3390.xml"/><Relationship Id="rId37" Type="http://schemas.openxmlformats.org/officeDocument/2006/relationships/image" Target="../media/image422.png"/><Relationship Id="rId40" Type="http://schemas.openxmlformats.org/officeDocument/2006/relationships/customXml" Target="../ink/ink3394.xml"/><Relationship Id="rId45" Type="http://schemas.openxmlformats.org/officeDocument/2006/relationships/image" Target="../media/image426.png"/><Relationship Id="rId53" Type="http://schemas.openxmlformats.org/officeDocument/2006/relationships/image" Target="../media/image430.png"/><Relationship Id="rId58" Type="http://schemas.openxmlformats.org/officeDocument/2006/relationships/customXml" Target="../ink/ink3403.xml"/><Relationship Id="rId66" Type="http://schemas.openxmlformats.org/officeDocument/2006/relationships/customXml" Target="../ink/ink3407.xml"/><Relationship Id="rId5" Type="http://schemas.openxmlformats.org/officeDocument/2006/relationships/image" Target="../media/image407.png"/><Relationship Id="rId61" Type="http://schemas.openxmlformats.org/officeDocument/2006/relationships/image" Target="../media/image434.png"/><Relationship Id="rId19" Type="http://schemas.openxmlformats.org/officeDocument/2006/relationships/image" Target="../media/image413.png"/><Relationship Id="rId14" Type="http://schemas.openxmlformats.org/officeDocument/2006/relationships/customXml" Target="../ink/ink3381.xml"/><Relationship Id="rId22" Type="http://schemas.openxmlformats.org/officeDocument/2006/relationships/customXml" Target="../ink/ink3385.xml"/><Relationship Id="rId27" Type="http://schemas.openxmlformats.org/officeDocument/2006/relationships/image" Target="../media/image417.png"/><Relationship Id="rId30" Type="http://schemas.openxmlformats.org/officeDocument/2006/relationships/customXml" Target="../ink/ink3389.xml"/><Relationship Id="rId35" Type="http://schemas.openxmlformats.org/officeDocument/2006/relationships/image" Target="../media/image421.png"/><Relationship Id="rId43" Type="http://schemas.openxmlformats.org/officeDocument/2006/relationships/image" Target="../media/image425.png"/><Relationship Id="rId48" Type="http://schemas.openxmlformats.org/officeDocument/2006/relationships/customXml" Target="../ink/ink3398.xml"/><Relationship Id="rId56" Type="http://schemas.openxmlformats.org/officeDocument/2006/relationships/customXml" Target="../ink/ink3402.xml"/><Relationship Id="rId64" Type="http://schemas.openxmlformats.org/officeDocument/2006/relationships/customXml" Target="../ink/ink3406.xml"/><Relationship Id="rId69" Type="http://schemas.openxmlformats.org/officeDocument/2006/relationships/image" Target="../media/image438.png"/><Relationship Id="rId8" Type="http://schemas.openxmlformats.org/officeDocument/2006/relationships/customXml" Target="../ink/ink3378.xml"/><Relationship Id="rId51" Type="http://schemas.openxmlformats.org/officeDocument/2006/relationships/image" Target="../media/image429.png"/><Relationship Id="rId3" Type="http://schemas.openxmlformats.org/officeDocument/2006/relationships/image" Target="../media/image406.png"/><Relationship Id="rId12" Type="http://schemas.openxmlformats.org/officeDocument/2006/relationships/customXml" Target="../ink/ink3380.xml"/><Relationship Id="rId17" Type="http://schemas.openxmlformats.org/officeDocument/2006/relationships/image" Target="../media/image412.png"/><Relationship Id="rId25" Type="http://schemas.openxmlformats.org/officeDocument/2006/relationships/image" Target="../media/image416.png"/><Relationship Id="rId33" Type="http://schemas.openxmlformats.org/officeDocument/2006/relationships/image" Target="../media/image420.png"/><Relationship Id="rId38" Type="http://schemas.openxmlformats.org/officeDocument/2006/relationships/customXml" Target="../ink/ink3393.xml"/><Relationship Id="rId46" Type="http://schemas.openxmlformats.org/officeDocument/2006/relationships/customXml" Target="../ink/ink3397.xml"/><Relationship Id="rId59" Type="http://schemas.openxmlformats.org/officeDocument/2006/relationships/image" Target="../media/image433.png"/><Relationship Id="rId67" Type="http://schemas.openxmlformats.org/officeDocument/2006/relationships/image" Target="../media/image437.png"/><Relationship Id="rId20" Type="http://schemas.openxmlformats.org/officeDocument/2006/relationships/customXml" Target="../ink/ink3384.xml"/><Relationship Id="rId41" Type="http://schemas.openxmlformats.org/officeDocument/2006/relationships/image" Target="../media/image424.png"/><Relationship Id="rId54" Type="http://schemas.openxmlformats.org/officeDocument/2006/relationships/customXml" Target="../ink/ink3401.xml"/><Relationship Id="rId62" Type="http://schemas.openxmlformats.org/officeDocument/2006/relationships/customXml" Target="../ink/ink340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77.xml"/><Relationship Id="rId15" Type="http://schemas.openxmlformats.org/officeDocument/2006/relationships/image" Target="../media/image411.png"/><Relationship Id="rId23" Type="http://schemas.openxmlformats.org/officeDocument/2006/relationships/image" Target="../media/image415.png"/><Relationship Id="rId28" Type="http://schemas.openxmlformats.org/officeDocument/2006/relationships/customXml" Target="../ink/ink3388.xml"/><Relationship Id="rId36" Type="http://schemas.openxmlformats.org/officeDocument/2006/relationships/customXml" Target="../ink/ink3392.xml"/><Relationship Id="rId49" Type="http://schemas.openxmlformats.org/officeDocument/2006/relationships/image" Target="../media/image428.png"/><Relationship Id="rId57" Type="http://schemas.openxmlformats.org/officeDocument/2006/relationships/image" Target="../media/image432.png"/><Relationship Id="rId10" Type="http://schemas.openxmlformats.org/officeDocument/2006/relationships/customXml" Target="../ink/ink3379.xml"/><Relationship Id="rId31" Type="http://schemas.openxmlformats.org/officeDocument/2006/relationships/image" Target="../media/image419.png"/><Relationship Id="rId44" Type="http://schemas.openxmlformats.org/officeDocument/2006/relationships/customXml" Target="../ink/ink3396.xml"/><Relationship Id="rId52" Type="http://schemas.openxmlformats.org/officeDocument/2006/relationships/customXml" Target="../ink/ink3400.xml"/><Relationship Id="rId60" Type="http://schemas.openxmlformats.org/officeDocument/2006/relationships/customXml" Target="../ink/ink3404.xml"/><Relationship Id="rId65" Type="http://schemas.openxmlformats.org/officeDocument/2006/relationships/image" Target="../media/image436.png"/><Relationship Id="rId4" Type="http://schemas.openxmlformats.org/officeDocument/2006/relationships/customXml" Target="../ink/ink3376.xml"/><Relationship Id="rId9" Type="http://schemas.openxmlformats.org/officeDocument/2006/relationships/image" Target="../media/image408.png"/><Relationship Id="rId13" Type="http://schemas.openxmlformats.org/officeDocument/2006/relationships/image" Target="../media/image410.png"/><Relationship Id="rId18" Type="http://schemas.openxmlformats.org/officeDocument/2006/relationships/customXml" Target="../ink/ink3383.xml"/><Relationship Id="rId39" Type="http://schemas.openxmlformats.org/officeDocument/2006/relationships/image" Target="../media/image423.png"/><Relationship Id="rId34" Type="http://schemas.openxmlformats.org/officeDocument/2006/relationships/customXml" Target="../ink/ink3391.xml"/><Relationship Id="rId50" Type="http://schemas.openxmlformats.org/officeDocument/2006/relationships/customXml" Target="../ink/ink3399.xml"/><Relationship Id="rId55" Type="http://schemas.openxmlformats.org/officeDocument/2006/relationships/image" Target="../media/image431.png"/></Relationships>
</file>

<file path=ppt/slides/_rels/slide8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421.xml"/><Relationship Id="rId21" Type="http://schemas.openxmlformats.org/officeDocument/2006/relationships/image" Target="../media/image414.png"/><Relationship Id="rId42" Type="http://schemas.openxmlformats.org/officeDocument/2006/relationships/customXml" Target="../ink/ink3429.xml"/><Relationship Id="rId47" Type="http://schemas.openxmlformats.org/officeDocument/2006/relationships/image" Target="../media/image427.png"/><Relationship Id="rId63" Type="http://schemas.openxmlformats.org/officeDocument/2006/relationships/image" Target="../media/image435.png"/><Relationship Id="rId68" Type="http://schemas.openxmlformats.org/officeDocument/2006/relationships/customXml" Target="../ink/ink3442.xml"/><Relationship Id="rId16" Type="http://schemas.openxmlformats.org/officeDocument/2006/relationships/customXml" Target="../ink/ink3416.xml"/><Relationship Id="rId11" Type="http://schemas.openxmlformats.org/officeDocument/2006/relationships/image" Target="../media/image409.png"/><Relationship Id="rId32" Type="http://schemas.openxmlformats.org/officeDocument/2006/relationships/customXml" Target="../ink/ink3424.xml"/><Relationship Id="rId37" Type="http://schemas.openxmlformats.org/officeDocument/2006/relationships/image" Target="../media/image422.png"/><Relationship Id="rId53" Type="http://schemas.openxmlformats.org/officeDocument/2006/relationships/image" Target="../media/image430.png"/><Relationship Id="rId58" Type="http://schemas.openxmlformats.org/officeDocument/2006/relationships/customXml" Target="../ink/ink3437.xml"/><Relationship Id="rId74" Type="http://schemas.openxmlformats.org/officeDocument/2006/relationships/customXml" Target="../ink/ink3445.xml"/><Relationship Id="rId79" Type="http://schemas.openxmlformats.org/officeDocument/2006/relationships/image" Target="../media/image443.png"/><Relationship Id="rId5" Type="http://schemas.openxmlformats.org/officeDocument/2006/relationships/image" Target="../media/image407.png"/><Relationship Id="rId61" Type="http://schemas.openxmlformats.org/officeDocument/2006/relationships/image" Target="../media/image434.png"/><Relationship Id="rId19" Type="http://schemas.openxmlformats.org/officeDocument/2006/relationships/image" Target="../media/image413.png"/><Relationship Id="rId14" Type="http://schemas.openxmlformats.org/officeDocument/2006/relationships/customXml" Target="../ink/ink3415.xml"/><Relationship Id="rId22" Type="http://schemas.openxmlformats.org/officeDocument/2006/relationships/customXml" Target="../ink/ink3419.xml"/><Relationship Id="rId27" Type="http://schemas.openxmlformats.org/officeDocument/2006/relationships/image" Target="../media/image417.png"/><Relationship Id="rId30" Type="http://schemas.openxmlformats.org/officeDocument/2006/relationships/customXml" Target="../ink/ink3423.xml"/><Relationship Id="rId35" Type="http://schemas.openxmlformats.org/officeDocument/2006/relationships/image" Target="../media/image421.png"/><Relationship Id="rId43" Type="http://schemas.openxmlformats.org/officeDocument/2006/relationships/image" Target="../media/image425.png"/><Relationship Id="rId48" Type="http://schemas.openxmlformats.org/officeDocument/2006/relationships/customXml" Target="../ink/ink3432.xml"/><Relationship Id="rId56" Type="http://schemas.openxmlformats.org/officeDocument/2006/relationships/customXml" Target="../ink/ink3436.xml"/><Relationship Id="rId64" Type="http://schemas.openxmlformats.org/officeDocument/2006/relationships/customXml" Target="../ink/ink3440.xml"/><Relationship Id="rId69" Type="http://schemas.openxmlformats.org/officeDocument/2006/relationships/image" Target="../media/image438.png"/><Relationship Id="rId77" Type="http://schemas.openxmlformats.org/officeDocument/2006/relationships/image" Target="../media/image442.png"/><Relationship Id="rId8" Type="http://schemas.openxmlformats.org/officeDocument/2006/relationships/customXml" Target="../ink/ink3412.xml"/><Relationship Id="rId51" Type="http://schemas.openxmlformats.org/officeDocument/2006/relationships/image" Target="../media/image429.png"/><Relationship Id="rId72" Type="http://schemas.openxmlformats.org/officeDocument/2006/relationships/customXml" Target="../ink/ink3444.xml"/><Relationship Id="rId80" Type="http://schemas.openxmlformats.org/officeDocument/2006/relationships/customXml" Target="../ink/ink3448.xml"/><Relationship Id="rId3" Type="http://schemas.openxmlformats.org/officeDocument/2006/relationships/image" Target="../media/image406.png"/><Relationship Id="rId12" Type="http://schemas.openxmlformats.org/officeDocument/2006/relationships/customXml" Target="../ink/ink3414.xml"/><Relationship Id="rId17" Type="http://schemas.openxmlformats.org/officeDocument/2006/relationships/image" Target="../media/image412.png"/><Relationship Id="rId25" Type="http://schemas.openxmlformats.org/officeDocument/2006/relationships/image" Target="../media/image416.png"/><Relationship Id="rId33" Type="http://schemas.openxmlformats.org/officeDocument/2006/relationships/image" Target="../media/image420.png"/><Relationship Id="rId38" Type="http://schemas.openxmlformats.org/officeDocument/2006/relationships/customXml" Target="../ink/ink3427.xml"/><Relationship Id="rId46" Type="http://schemas.openxmlformats.org/officeDocument/2006/relationships/customXml" Target="../ink/ink3431.xml"/><Relationship Id="rId59" Type="http://schemas.openxmlformats.org/officeDocument/2006/relationships/image" Target="../media/image433.png"/><Relationship Id="rId67" Type="http://schemas.openxmlformats.org/officeDocument/2006/relationships/image" Target="../media/image437.png"/><Relationship Id="rId20" Type="http://schemas.openxmlformats.org/officeDocument/2006/relationships/customXml" Target="../ink/ink3418.xml"/><Relationship Id="rId41" Type="http://schemas.openxmlformats.org/officeDocument/2006/relationships/image" Target="../media/image424.png"/><Relationship Id="rId54" Type="http://schemas.openxmlformats.org/officeDocument/2006/relationships/customXml" Target="../ink/ink3435.xml"/><Relationship Id="rId62" Type="http://schemas.openxmlformats.org/officeDocument/2006/relationships/customXml" Target="../ink/ink3439.xml"/><Relationship Id="rId70" Type="http://schemas.openxmlformats.org/officeDocument/2006/relationships/customXml" Target="../ink/ink3443.xml"/><Relationship Id="rId75" Type="http://schemas.openxmlformats.org/officeDocument/2006/relationships/image" Target="../media/image44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11.xml"/><Relationship Id="rId15" Type="http://schemas.openxmlformats.org/officeDocument/2006/relationships/image" Target="../media/image411.png"/><Relationship Id="rId23" Type="http://schemas.openxmlformats.org/officeDocument/2006/relationships/image" Target="../media/image415.png"/><Relationship Id="rId28" Type="http://schemas.openxmlformats.org/officeDocument/2006/relationships/customXml" Target="../ink/ink3422.xml"/><Relationship Id="rId36" Type="http://schemas.openxmlformats.org/officeDocument/2006/relationships/customXml" Target="../ink/ink3426.xml"/><Relationship Id="rId49" Type="http://schemas.openxmlformats.org/officeDocument/2006/relationships/image" Target="../media/image428.png"/><Relationship Id="rId57" Type="http://schemas.openxmlformats.org/officeDocument/2006/relationships/image" Target="../media/image432.png"/><Relationship Id="rId10" Type="http://schemas.openxmlformats.org/officeDocument/2006/relationships/customXml" Target="../ink/ink3413.xml"/><Relationship Id="rId31" Type="http://schemas.openxmlformats.org/officeDocument/2006/relationships/image" Target="../media/image419.png"/><Relationship Id="rId44" Type="http://schemas.openxmlformats.org/officeDocument/2006/relationships/customXml" Target="../ink/ink3430.xml"/><Relationship Id="rId52" Type="http://schemas.openxmlformats.org/officeDocument/2006/relationships/customXml" Target="../ink/ink3434.xml"/><Relationship Id="rId60" Type="http://schemas.openxmlformats.org/officeDocument/2006/relationships/customXml" Target="../ink/ink3438.xml"/><Relationship Id="rId65" Type="http://schemas.openxmlformats.org/officeDocument/2006/relationships/image" Target="../media/image436.png"/><Relationship Id="rId73" Type="http://schemas.openxmlformats.org/officeDocument/2006/relationships/image" Target="../media/image440.png"/><Relationship Id="rId78" Type="http://schemas.openxmlformats.org/officeDocument/2006/relationships/customXml" Target="../ink/ink3447.xml"/><Relationship Id="rId81" Type="http://schemas.openxmlformats.org/officeDocument/2006/relationships/image" Target="../media/image444.png"/><Relationship Id="rId4" Type="http://schemas.openxmlformats.org/officeDocument/2006/relationships/customXml" Target="../ink/ink3410.xml"/><Relationship Id="rId9" Type="http://schemas.openxmlformats.org/officeDocument/2006/relationships/image" Target="../media/image408.png"/><Relationship Id="rId13" Type="http://schemas.openxmlformats.org/officeDocument/2006/relationships/image" Target="../media/image410.png"/><Relationship Id="rId18" Type="http://schemas.openxmlformats.org/officeDocument/2006/relationships/customXml" Target="../ink/ink3417.xml"/><Relationship Id="rId39" Type="http://schemas.openxmlformats.org/officeDocument/2006/relationships/image" Target="../media/image423.png"/><Relationship Id="rId34" Type="http://schemas.openxmlformats.org/officeDocument/2006/relationships/customXml" Target="../ink/ink3425.xml"/><Relationship Id="rId50" Type="http://schemas.openxmlformats.org/officeDocument/2006/relationships/customXml" Target="../ink/ink3433.xml"/><Relationship Id="rId55" Type="http://schemas.openxmlformats.org/officeDocument/2006/relationships/image" Target="../media/image431.png"/><Relationship Id="rId76" Type="http://schemas.openxmlformats.org/officeDocument/2006/relationships/customXml" Target="../ink/ink3446.xml"/><Relationship Id="rId7" Type="http://schemas.openxmlformats.org/officeDocument/2006/relationships/image" Target="../media/image144.png"/><Relationship Id="rId71" Type="http://schemas.openxmlformats.org/officeDocument/2006/relationships/image" Target="../media/image439.png"/><Relationship Id="rId2" Type="http://schemas.openxmlformats.org/officeDocument/2006/relationships/customXml" Target="../ink/ink3409.xml"/><Relationship Id="rId29" Type="http://schemas.openxmlformats.org/officeDocument/2006/relationships/image" Target="../media/image418.png"/><Relationship Id="rId24" Type="http://schemas.openxmlformats.org/officeDocument/2006/relationships/customXml" Target="../ink/ink3420.xml"/><Relationship Id="rId40" Type="http://schemas.openxmlformats.org/officeDocument/2006/relationships/customXml" Target="../ink/ink3428.xml"/><Relationship Id="rId45" Type="http://schemas.openxmlformats.org/officeDocument/2006/relationships/image" Target="../media/image426.png"/><Relationship Id="rId66" Type="http://schemas.openxmlformats.org/officeDocument/2006/relationships/customXml" Target="../ink/ink3441.xml"/></Relationships>
</file>

<file path=ppt/slides/_rels/slide8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461.xml"/><Relationship Id="rId21" Type="http://schemas.openxmlformats.org/officeDocument/2006/relationships/image" Target="../media/image414.png"/><Relationship Id="rId42" Type="http://schemas.openxmlformats.org/officeDocument/2006/relationships/customXml" Target="../ink/ink3469.xml"/><Relationship Id="rId47" Type="http://schemas.openxmlformats.org/officeDocument/2006/relationships/image" Target="../media/image427.png"/><Relationship Id="rId63" Type="http://schemas.openxmlformats.org/officeDocument/2006/relationships/image" Target="../media/image435.png"/><Relationship Id="rId68" Type="http://schemas.openxmlformats.org/officeDocument/2006/relationships/customXml" Target="../ink/ink3482.xml"/><Relationship Id="rId84" Type="http://schemas.openxmlformats.org/officeDocument/2006/relationships/customXml" Target="../ink/ink3490.xml"/><Relationship Id="rId89" Type="http://schemas.openxmlformats.org/officeDocument/2006/relationships/image" Target="../media/image448.png"/><Relationship Id="rId16" Type="http://schemas.openxmlformats.org/officeDocument/2006/relationships/customXml" Target="../ink/ink3456.xml"/><Relationship Id="rId11" Type="http://schemas.openxmlformats.org/officeDocument/2006/relationships/image" Target="../media/image409.png"/><Relationship Id="rId32" Type="http://schemas.openxmlformats.org/officeDocument/2006/relationships/customXml" Target="../ink/ink3464.xml"/><Relationship Id="rId37" Type="http://schemas.openxmlformats.org/officeDocument/2006/relationships/image" Target="../media/image422.png"/><Relationship Id="rId53" Type="http://schemas.openxmlformats.org/officeDocument/2006/relationships/image" Target="../media/image430.png"/><Relationship Id="rId58" Type="http://schemas.openxmlformats.org/officeDocument/2006/relationships/customXml" Target="../ink/ink3477.xml"/><Relationship Id="rId74" Type="http://schemas.openxmlformats.org/officeDocument/2006/relationships/customXml" Target="../ink/ink3485.xml"/><Relationship Id="rId79" Type="http://schemas.openxmlformats.org/officeDocument/2006/relationships/image" Target="../media/image443.png"/><Relationship Id="rId5" Type="http://schemas.openxmlformats.org/officeDocument/2006/relationships/image" Target="../media/image407.png"/><Relationship Id="rId14" Type="http://schemas.openxmlformats.org/officeDocument/2006/relationships/customXml" Target="../ink/ink3455.xml"/><Relationship Id="rId22" Type="http://schemas.openxmlformats.org/officeDocument/2006/relationships/customXml" Target="../ink/ink3459.xml"/><Relationship Id="rId27" Type="http://schemas.openxmlformats.org/officeDocument/2006/relationships/image" Target="../media/image417.png"/><Relationship Id="rId30" Type="http://schemas.openxmlformats.org/officeDocument/2006/relationships/customXml" Target="../ink/ink3463.xml"/><Relationship Id="rId35" Type="http://schemas.openxmlformats.org/officeDocument/2006/relationships/image" Target="../media/image421.png"/><Relationship Id="rId43" Type="http://schemas.openxmlformats.org/officeDocument/2006/relationships/image" Target="../media/image425.png"/><Relationship Id="rId48" Type="http://schemas.openxmlformats.org/officeDocument/2006/relationships/customXml" Target="../ink/ink3472.xml"/><Relationship Id="rId56" Type="http://schemas.openxmlformats.org/officeDocument/2006/relationships/customXml" Target="../ink/ink3476.xml"/><Relationship Id="rId64" Type="http://schemas.openxmlformats.org/officeDocument/2006/relationships/customXml" Target="../ink/ink3480.xml"/><Relationship Id="rId69" Type="http://schemas.openxmlformats.org/officeDocument/2006/relationships/image" Target="../media/image438.png"/><Relationship Id="rId77" Type="http://schemas.openxmlformats.org/officeDocument/2006/relationships/image" Target="../media/image442.png"/><Relationship Id="rId8" Type="http://schemas.openxmlformats.org/officeDocument/2006/relationships/customXml" Target="../ink/ink3452.xml"/><Relationship Id="rId51" Type="http://schemas.openxmlformats.org/officeDocument/2006/relationships/image" Target="../media/image429.png"/><Relationship Id="rId72" Type="http://schemas.openxmlformats.org/officeDocument/2006/relationships/customXml" Target="../ink/ink3484.xml"/><Relationship Id="rId80" Type="http://schemas.openxmlformats.org/officeDocument/2006/relationships/customXml" Target="../ink/ink3488.xml"/><Relationship Id="rId85" Type="http://schemas.openxmlformats.org/officeDocument/2006/relationships/image" Target="../media/image446.png"/><Relationship Id="rId3" Type="http://schemas.openxmlformats.org/officeDocument/2006/relationships/image" Target="../media/image406.png"/><Relationship Id="rId12" Type="http://schemas.openxmlformats.org/officeDocument/2006/relationships/customXml" Target="../ink/ink3454.xml"/><Relationship Id="rId17" Type="http://schemas.openxmlformats.org/officeDocument/2006/relationships/image" Target="../media/image412.png"/><Relationship Id="rId25" Type="http://schemas.openxmlformats.org/officeDocument/2006/relationships/image" Target="../media/image416.png"/><Relationship Id="rId33" Type="http://schemas.openxmlformats.org/officeDocument/2006/relationships/image" Target="../media/image420.png"/><Relationship Id="rId38" Type="http://schemas.openxmlformats.org/officeDocument/2006/relationships/customXml" Target="../ink/ink3467.xml"/><Relationship Id="rId46" Type="http://schemas.openxmlformats.org/officeDocument/2006/relationships/customXml" Target="../ink/ink3471.xml"/><Relationship Id="rId59" Type="http://schemas.openxmlformats.org/officeDocument/2006/relationships/image" Target="../media/image433.png"/><Relationship Id="rId67" Type="http://schemas.openxmlformats.org/officeDocument/2006/relationships/image" Target="../media/image437.png"/><Relationship Id="rId20" Type="http://schemas.openxmlformats.org/officeDocument/2006/relationships/customXml" Target="../ink/ink3458.xml"/><Relationship Id="rId41" Type="http://schemas.openxmlformats.org/officeDocument/2006/relationships/image" Target="../media/image424.png"/><Relationship Id="rId54" Type="http://schemas.openxmlformats.org/officeDocument/2006/relationships/customXml" Target="../ink/ink3475.xml"/><Relationship Id="rId62" Type="http://schemas.openxmlformats.org/officeDocument/2006/relationships/customXml" Target="../ink/ink3479.xml"/><Relationship Id="rId70" Type="http://schemas.openxmlformats.org/officeDocument/2006/relationships/customXml" Target="../ink/ink3483.xml"/><Relationship Id="rId75" Type="http://schemas.openxmlformats.org/officeDocument/2006/relationships/image" Target="../media/image441.png"/><Relationship Id="rId83" Type="http://schemas.openxmlformats.org/officeDocument/2006/relationships/image" Target="../media/image445.png"/><Relationship Id="rId88" Type="http://schemas.openxmlformats.org/officeDocument/2006/relationships/customXml" Target="../ink/ink349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51.xml"/><Relationship Id="rId15" Type="http://schemas.openxmlformats.org/officeDocument/2006/relationships/image" Target="../media/image411.png"/><Relationship Id="rId23" Type="http://schemas.openxmlformats.org/officeDocument/2006/relationships/image" Target="../media/image415.png"/><Relationship Id="rId28" Type="http://schemas.openxmlformats.org/officeDocument/2006/relationships/customXml" Target="../ink/ink3462.xml"/><Relationship Id="rId36" Type="http://schemas.openxmlformats.org/officeDocument/2006/relationships/customXml" Target="../ink/ink3466.xml"/><Relationship Id="rId49" Type="http://schemas.openxmlformats.org/officeDocument/2006/relationships/image" Target="../media/image428.png"/><Relationship Id="rId57" Type="http://schemas.openxmlformats.org/officeDocument/2006/relationships/image" Target="../media/image432.png"/><Relationship Id="rId10" Type="http://schemas.openxmlformats.org/officeDocument/2006/relationships/customXml" Target="../ink/ink3453.xml"/><Relationship Id="rId31" Type="http://schemas.openxmlformats.org/officeDocument/2006/relationships/image" Target="../media/image419.png"/><Relationship Id="rId44" Type="http://schemas.openxmlformats.org/officeDocument/2006/relationships/customXml" Target="../ink/ink3470.xml"/><Relationship Id="rId52" Type="http://schemas.openxmlformats.org/officeDocument/2006/relationships/customXml" Target="../ink/ink3474.xml"/><Relationship Id="rId60" Type="http://schemas.openxmlformats.org/officeDocument/2006/relationships/customXml" Target="../ink/ink3478.xml"/><Relationship Id="rId65" Type="http://schemas.openxmlformats.org/officeDocument/2006/relationships/image" Target="../media/image436.png"/><Relationship Id="rId73" Type="http://schemas.openxmlformats.org/officeDocument/2006/relationships/image" Target="../media/image440.png"/><Relationship Id="rId78" Type="http://schemas.openxmlformats.org/officeDocument/2006/relationships/customXml" Target="../ink/ink3487.xml"/><Relationship Id="rId81" Type="http://schemas.openxmlformats.org/officeDocument/2006/relationships/image" Target="../media/image444.png"/><Relationship Id="rId86" Type="http://schemas.openxmlformats.org/officeDocument/2006/relationships/customXml" Target="../ink/ink3491.xml"/><Relationship Id="rId4" Type="http://schemas.openxmlformats.org/officeDocument/2006/relationships/customXml" Target="../ink/ink3450.xml"/><Relationship Id="rId9" Type="http://schemas.openxmlformats.org/officeDocument/2006/relationships/image" Target="../media/image408.png"/><Relationship Id="rId13" Type="http://schemas.openxmlformats.org/officeDocument/2006/relationships/image" Target="../media/image410.png"/><Relationship Id="rId18" Type="http://schemas.openxmlformats.org/officeDocument/2006/relationships/customXml" Target="../ink/ink3457.xml"/><Relationship Id="rId39" Type="http://schemas.openxmlformats.org/officeDocument/2006/relationships/image" Target="../media/image423.png"/><Relationship Id="rId34" Type="http://schemas.openxmlformats.org/officeDocument/2006/relationships/customXml" Target="../ink/ink3465.xml"/><Relationship Id="rId50" Type="http://schemas.openxmlformats.org/officeDocument/2006/relationships/customXml" Target="../ink/ink3473.xml"/><Relationship Id="rId55" Type="http://schemas.openxmlformats.org/officeDocument/2006/relationships/image" Target="../media/image431.png"/><Relationship Id="rId76" Type="http://schemas.openxmlformats.org/officeDocument/2006/relationships/customXml" Target="../ink/ink3486.xml"/><Relationship Id="rId7" Type="http://schemas.openxmlformats.org/officeDocument/2006/relationships/image" Target="../media/image144.png"/><Relationship Id="rId71" Type="http://schemas.openxmlformats.org/officeDocument/2006/relationships/image" Target="../media/image439.png"/><Relationship Id="rId2" Type="http://schemas.openxmlformats.org/officeDocument/2006/relationships/customXml" Target="../ink/ink3449.xml"/><Relationship Id="rId29" Type="http://schemas.openxmlformats.org/officeDocument/2006/relationships/image" Target="../media/image418.png"/><Relationship Id="rId24" Type="http://schemas.openxmlformats.org/officeDocument/2006/relationships/customXml" Target="../ink/ink3460.xml"/><Relationship Id="rId40" Type="http://schemas.openxmlformats.org/officeDocument/2006/relationships/customXml" Target="../ink/ink3468.xml"/><Relationship Id="rId45" Type="http://schemas.openxmlformats.org/officeDocument/2006/relationships/image" Target="../media/image426.png"/><Relationship Id="rId66" Type="http://schemas.openxmlformats.org/officeDocument/2006/relationships/customXml" Target="../ink/ink3481.xml"/><Relationship Id="rId87" Type="http://schemas.openxmlformats.org/officeDocument/2006/relationships/image" Target="../media/image447.png"/><Relationship Id="rId61" Type="http://schemas.openxmlformats.org/officeDocument/2006/relationships/image" Target="../media/image434.png"/><Relationship Id="rId82" Type="http://schemas.openxmlformats.org/officeDocument/2006/relationships/customXml" Target="../ink/ink3489.xml"/><Relationship Id="rId19" Type="http://schemas.openxmlformats.org/officeDocument/2006/relationships/image" Target="../media/image413.png"/></Relationships>
</file>

<file path=ppt/slides/_rels/slide8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505.xml"/><Relationship Id="rId21" Type="http://schemas.openxmlformats.org/officeDocument/2006/relationships/image" Target="../media/image414.png"/><Relationship Id="rId42" Type="http://schemas.openxmlformats.org/officeDocument/2006/relationships/customXml" Target="../ink/ink3513.xml"/><Relationship Id="rId47" Type="http://schemas.openxmlformats.org/officeDocument/2006/relationships/image" Target="../media/image427.png"/><Relationship Id="rId63" Type="http://schemas.openxmlformats.org/officeDocument/2006/relationships/image" Target="../media/image435.png"/><Relationship Id="rId68" Type="http://schemas.openxmlformats.org/officeDocument/2006/relationships/customXml" Target="../ink/ink3526.xml"/><Relationship Id="rId84" Type="http://schemas.openxmlformats.org/officeDocument/2006/relationships/customXml" Target="../ink/ink3534.xml"/><Relationship Id="rId89" Type="http://schemas.openxmlformats.org/officeDocument/2006/relationships/image" Target="../media/image448.png"/><Relationship Id="rId16" Type="http://schemas.openxmlformats.org/officeDocument/2006/relationships/customXml" Target="../ink/ink3500.xml"/><Relationship Id="rId11" Type="http://schemas.openxmlformats.org/officeDocument/2006/relationships/image" Target="../media/image409.png"/><Relationship Id="rId32" Type="http://schemas.openxmlformats.org/officeDocument/2006/relationships/customXml" Target="../ink/ink3508.xml"/><Relationship Id="rId37" Type="http://schemas.openxmlformats.org/officeDocument/2006/relationships/image" Target="../media/image422.png"/><Relationship Id="rId53" Type="http://schemas.openxmlformats.org/officeDocument/2006/relationships/image" Target="../media/image430.png"/><Relationship Id="rId58" Type="http://schemas.openxmlformats.org/officeDocument/2006/relationships/customXml" Target="../ink/ink3521.xml"/><Relationship Id="rId74" Type="http://schemas.openxmlformats.org/officeDocument/2006/relationships/customXml" Target="../ink/ink3529.xml"/><Relationship Id="rId79" Type="http://schemas.openxmlformats.org/officeDocument/2006/relationships/image" Target="../media/image443.png"/><Relationship Id="rId102" Type="http://schemas.openxmlformats.org/officeDocument/2006/relationships/customXml" Target="../ink/ink3543.xml"/><Relationship Id="rId5" Type="http://schemas.openxmlformats.org/officeDocument/2006/relationships/image" Target="../media/image407.png"/><Relationship Id="rId90" Type="http://schemas.openxmlformats.org/officeDocument/2006/relationships/customXml" Target="../ink/ink3537.xml"/><Relationship Id="rId95" Type="http://schemas.openxmlformats.org/officeDocument/2006/relationships/image" Target="../media/image451.png"/><Relationship Id="rId22" Type="http://schemas.openxmlformats.org/officeDocument/2006/relationships/customXml" Target="../ink/ink3503.xml"/><Relationship Id="rId27" Type="http://schemas.openxmlformats.org/officeDocument/2006/relationships/image" Target="../media/image417.png"/><Relationship Id="rId43" Type="http://schemas.openxmlformats.org/officeDocument/2006/relationships/image" Target="../media/image425.png"/><Relationship Id="rId48" Type="http://schemas.openxmlformats.org/officeDocument/2006/relationships/customXml" Target="../ink/ink3516.xml"/><Relationship Id="rId64" Type="http://schemas.openxmlformats.org/officeDocument/2006/relationships/customXml" Target="../ink/ink3524.xml"/><Relationship Id="rId69" Type="http://schemas.openxmlformats.org/officeDocument/2006/relationships/image" Target="../media/image438.png"/><Relationship Id="rId80" Type="http://schemas.openxmlformats.org/officeDocument/2006/relationships/customXml" Target="../ink/ink3532.xml"/><Relationship Id="rId85" Type="http://schemas.openxmlformats.org/officeDocument/2006/relationships/image" Target="../media/image446.png"/><Relationship Id="rId12" Type="http://schemas.openxmlformats.org/officeDocument/2006/relationships/customXml" Target="../ink/ink3498.xml"/><Relationship Id="rId17" Type="http://schemas.openxmlformats.org/officeDocument/2006/relationships/image" Target="../media/image412.png"/><Relationship Id="rId33" Type="http://schemas.openxmlformats.org/officeDocument/2006/relationships/image" Target="../media/image420.png"/><Relationship Id="rId38" Type="http://schemas.openxmlformats.org/officeDocument/2006/relationships/customXml" Target="../ink/ink3511.xml"/><Relationship Id="rId59" Type="http://schemas.openxmlformats.org/officeDocument/2006/relationships/image" Target="../media/image433.png"/><Relationship Id="rId103" Type="http://schemas.openxmlformats.org/officeDocument/2006/relationships/image" Target="../media/image455.png"/><Relationship Id="rId20" Type="http://schemas.openxmlformats.org/officeDocument/2006/relationships/customXml" Target="../ink/ink3502.xml"/><Relationship Id="rId41" Type="http://schemas.openxmlformats.org/officeDocument/2006/relationships/image" Target="../media/image424.png"/><Relationship Id="rId54" Type="http://schemas.openxmlformats.org/officeDocument/2006/relationships/customXml" Target="../ink/ink3519.xml"/><Relationship Id="rId62" Type="http://schemas.openxmlformats.org/officeDocument/2006/relationships/customXml" Target="../ink/ink3523.xml"/><Relationship Id="rId70" Type="http://schemas.openxmlformats.org/officeDocument/2006/relationships/customXml" Target="../ink/ink3527.xml"/><Relationship Id="rId75" Type="http://schemas.openxmlformats.org/officeDocument/2006/relationships/image" Target="../media/image441.png"/><Relationship Id="rId83" Type="http://schemas.openxmlformats.org/officeDocument/2006/relationships/image" Target="../media/image445.png"/><Relationship Id="rId88" Type="http://schemas.openxmlformats.org/officeDocument/2006/relationships/customXml" Target="../ink/ink3536.xml"/><Relationship Id="rId91" Type="http://schemas.openxmlformats.org/officeDocument/2006/relationships/image" Target="../media/image449.png"/><Relationship Id="rId96" Type="http://schemas.openxmlformats.org/officeDocument/2006/relationships/customXml" Target="../ink/ink354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95.xml"/><Relationship Id="rId15" Type="http://schemas.openxmlformats.org/officeDocument/2006/relationships/image" Target="../media/image411.png"/><Relationship Id="rId23" Type="http://schemas.openxmlformats.org/officeDocument/2006/relationships/image" Target="../media/image415.png"/><Relationship Id="rId28" Type="http://schemas.openxmlformats.org/officeDocument/2006/relationships/customXml" Target="../ink/ink3506.xml"/><Relationship Id="rId36" Type="http://schemas.openxmlformats.org/officeDocument/2006/relationships/customXml" Target="../ink/ink3510.xml"/><Relationship Id="rId49" Type="http://schemas.openxmlformats.org/officeDocument/2006/relationships/image" Target="../media/image428.png"/><Relationship Id="rId57" Type="http://schemas.openxmlformats.org/officeDocument/2006/relationships/image" Target="../media/image432.png"/><Relationship Id="rId10" Type="http://schemas.openxmlformats.org/officeDocument/2006/relationships/customXml" Target="../ink/ink3497.xml"/><Relationship Id="rId31" Type="http://schemas.openxmlformats.org/officeDocument/2006/relationships/image" Target="../media/image419.png"/><Relationship Id="rId44" Type="http://schemas.openxmlformats.org/officeDocument/2006/relationships/customXml" Target="../ink/ink3514.xml"/><Relationship Id="rId52" Type="http://schemas.openxmlformats.org/officeDocument/2006/relationships/customXml" Target="../ink/ink3518.xml"/><Relationship Id="rId60" Type="http://schemas.openxmlformats.org/officeDocument/2006/relationships/customXml" Target="../ink/ink3522.xml"/><Relationship Id="rId65" Type="http://schemas.openxmlformats.org/officeDocument/2006/relationships/image" Target="../media/image436.png"/><Relationship Id="rId73" Type="http://schemas.openxmlformats.org/officeDocument/2006/relationships/image" Target="../media/image440.png"/><Relationship Id="rId78" Type="http://schemas.openxmlformats.org/officeDocument/2006/relationships/customXml" Target="../ink/ink3531.xml"/><Relationship Id="rId81" Type="http://schemas.openxmlformats.org/officeDocument/2006/relationships/image" Target="../media/image444.png"/><Relationship Id="rId86" Type="http://schemas.openxmlformats.org/officeDocument/2006/relationships/customXml" Target="../ink/ink3535.xml"/><Relationship Id="rId94" Type="http://schemas.openxmlformats.org/officeDocument/2006/relationships/customXml" Target="../ink/ink3539.xml"/><Relationship Id="rId99" Type="http://schemas.openxmlformats.org/officeDocument/2006/relationships/image" Target="../media/image453.png"/><Relationship Id="rId101" Type="http://schemas.openxmlformats.org/officeDocument/2006/relationships/image" Target="../media/image454.png"/><Relationship Id="rId4" Type="http://schemas.openxmlformats.org/officeDocument/2006/relationships/customXml" Target="../ink/ink3494.xml"/><Relationship Id="rId9" Type="http://schemas.openxmlformats.org/officeDocument/2006/relationships/image" Target="../media/image408.png"/><Relationship Id="rId13" Type="http://schemas.openxmlformats.org/officeDocument/2006/relationships/image" Target="../media/image410.png"/><Relationship Id="rId18" Type="http://schemas.openxmlformats.org/officeDocument/2006/relationships/customXml" Target="../ink/ink3501.xml"/><Relationship Id="rId39" Type="http://schemas.openxmlformats.org/officeDocument/2006/relationships/image" Target="../media/image423.png"/><Relationship Id="rId34" Type="http://schemas.openxmlformats.org/officeDocument/2006/relationships/customXml" Target="../ink/ink3509.xml"/><Relationship Id="rId50" Type="http://schemas.openxmlformats.org/officeDocument/2006/relationships/customXml" Target="../ink/ink3517.xml"/><Relationship Id="rId55" Type="http://schemas.openxmlformats.org/officeDocument/2006/relationships/image" Target="../media/image431.png"/><Relationship Id="rId76" Type="http://schemas.openxmlformats.org/officeDocument/2006/relationships/customXml" Target="../ink/ink3530.xml"/><Relationship Id="rId97" Type="http://schemas.openxmlformats.org/officeDocument/2006/relationships/image" Target="../media/image452.png"/><Relationship Id="rId104" Type="http://schemas.openxmlformats.org/officeDocument/2006/relationships/customXml" Target="../ink/ink3544.xml"/><Relationship Id="rId7" Type="http://schemas.openxmlformats.org/officeDocument/2006/relationships/image" Target="../media/image144.png"/><Relationship Id="rId71" Type="http://schemas.openxmlformats.org/officeDocument/2006/relationships/image" Target="../media/image439.png"/><Relationship Id="rId92" Type="http://schemas.openxmlformats.org/officeDocument/2006/relationships/customXml" Target="../ink/ink3538.xml"/><Relationship Id="rId2" Type="http://schemas.openxmlformats.org/officeDocument/2006/relationships/customXml" Target="../ink/ink3493.xml"/><Relationship Id="rId29" Type="http://schemas.openxmlformats.org/officeDocument/2006/relationships/image" Target="../media/image418.png"/><Relationship Id="rId24" Type="http://schemas.openxmlformats.org/officeDocument/2006/relationships/customXml" Target="../ink/ink3504.xml"/><Relationship Id="rId40" Type="http://schemas.openxmlformats.org/officeDocument/2006/relationships/customXml" Target="../ink/ink3512.xml"/><Relationship Id="rId45" Type="http://schemas.openxmlformats.org/officeDocument/2006/relationships/image" Target="../media/image426.png"/><Relationship Id="rId66" Type="http://schemas.openxmlformats.org/officeDocument/2006/relationships/customXml" Target="../ink/ink3525.xml"/><Relationship Id="rId87" Type="http://schemas.openxmlformats.org/officeDocument/2006/relationships/image" Target="../media/image447.png"/><Relationship Id="rId61" Type="http://schemas.openxmlformats.org/officeDocument/2006/relationships/image" Target="../media/image434.png"/><Relationship Id="rId82" Type="http://schemas.openxmlformats.org/officeDocument/2006/relationships/customXml" Target="../ink/ink3533.xml"/><Relationship Id="rId19" Type="http://schemas.openxmlformats.org/officeDocument/2006/relationships/image" Target="../media/image413.png"/><Relationship Id="rId14" Type="http://schemas.openxmlformats.org/officeDocument/2006/relationships/customXml" Target="../ink/ink3499.xml"/><Relationship Id="rId30" Type="http://schemas.openxmlformats.org/officeDocument/2006/relationships/customXml" Target="../ink/ink3507.xml"/><Relationship Id="rId35" Type="http://schemas.openxmlformats.org/officeDocument/2006/relationships/image" Target="../media/image421.png"/><Relationship Id="rId56" Type="http://schemas.openxmlformats.org/officeDocument/2006/relationships/customXml" Target="../ink/ink3520.xml"/><Relationship Id="rId77" Type="http://schemas.openxmlformats.org/officeDocument/2006/relationships/image" Target="../media/image442.png"/><Relationship Id="rId100" Type="http://schemas.openxmlformats.org/officeDocument/2006/relationships/customXml" Target="../ink/ink3542.xml"/><Relationship Id="rId105" Type="http://schemas.openxmlformats.org/officeDocument/2006/relationships/image" Target="../media/image456.png"/><Relationship Id="rId8" Type="http://schemas.openxmlformats.org/officeDocument/2006/relationships/customXml" Target="../ink/ink3496.xml"/><Relationship Id="rId51" Type="http://schemas.openxmlformats.org/officeDocument/2006/relationships/image" Target="../media/image429.png"/><Relationship Id="rId72" Type="http://schemas.openxmlformats.org/officeDocument/2006/relationships/customXml" Target="../ink/ink3528.xml"/><Relationship Id="rId93" Type="http://schemas.openxmlformats.org/officeDocument/2006/relationships/image" Target="../media/image450.png"/><Relationship Id="rId98" Type="http://schemas.openxmlformats.org/officeDocument/2006/relationships/customXml" Target="../ink/ink3541.xml"/><Relationship Id="rId3" Type="http://schemas.openxmlformats.org/officeDocument/2006/relationships/image" Target="../media/image406.png"/><Relationship Id="rId25" Type="http://schemas.openxmlformats.org/officeDocument/2006/relationships/image" Target="../media/image416.png"/><Relationship Id="rId46" Type="http://schemas.openxmlformats.org/officeDocument/2006/relationships/customXml" Target="../ink/ink3515.xml"/><Relationship Id="rId67" Type="http://schemas.openxmlformats.org/officeDocument/2006/relationships/image" Target="../media/image437.png"/></Relationships>
</file>

<file path=ppt/slides/_rels/slide8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557.xml"/><Relationship Id="rId21" Type="http://schemas.openxmlformats.org/officeDocument/2006/relationships/image" Target="../media/image414.png"/><Relationship Id="rId42" Type="http://schemas.openxmlformats.org/officeDocument/2006/relationships/customXml" Target="../ink/ink3565.xml"/><Relationship Id="rId47" Type="http://schemas.openxmlformats.org/officeDocument/2006/relationships/image" Target="../media/image427.png"/><Relationship Id="rId63" Type="http://schemas.openxmlformats.org/officeDocument/2006/relationships/image" Target="../media/image435.png"/><Relationship Id="rId68" Type="http://schemas.openxmlformats.org/officeDocument/2006/relationships/customXml" Target="../ink/ink3578.xml"/><Relationship Id="rId84" Type="http://schemas.openxmlformats.org/officeDocument/2006/relationships/customXml" Target="../ink/ink3586.xml"/><Relationship Id="rId89" Type="http://schemas.openxmlformats.org/officeDocument/2006/relationships/image" Target="../media/image448.png"/><Relationship Id="rId16" Type="http://schemas.openxmlformats.org/officeDocument/2006/relationships/customXml" Target="../ink/ink3552.xml"/><Relationship Id="rId107" Type="http://schemas.openxmlformats.org/officeDocument/2006/relationships/image" Target="../media/image457.png"/><Relationship Id="rId11" Type="http://schemas.openxmlformats.org/officeDocument/2006/relationships/image" Target="../media/image409.png"/><Relationship Id="rId32" Type="http://schemas.openxmlformats.org/officeDocument/2006/relationships/customXml" Target="../ink/ink3560.xml"/><Relationship Id="rId37" Type="http://schemas.openxmlformats.org/officeDocument/2006/relationships/image" Target="../media/image422.png"/><Relationship Id="rId53" Type="http://schemas.openxmlformats.org/officeDocument/2006/relationships/image" Target="../media/image430.png"/><Relationship Id="rId58" Type="http://schemas.openxmlformats.org/officeDocument/2006/relationships/customXml" Target="../ink/ink3573.xml"/><Relationship Id="rId74" Type="http://schemas.openxmlformats.org/officeDocument/2006/relationships/customXml" Target="../ink/ink3581.xml"/><Relationship Id="rId79" Type="http://schemas.openxmlformats.org/officeDocument/2006/relationships/image" Target="../media/image443.png"/><Relationship Id="rId102" Type="http://schemas.openxmlformats.org/officeDocument/2006/relationships/customXml" Target="../ink/ink3595.xml"/><Relationship Id="rId5" Type="http://schemas.openxmlformats.org/officeDocument/2006/relationships/image" Target="../media/image407.png"/><Relationship Id="rId90" Type="http://schemas.openxmlformats.org/officeDocument/2006/relationships/customXml" Target="../ink/ink3589.xml"/><Relationship Id="rId95" Type="http://schemas.openxmlformats.org/officeDocument/2006/relationships/image" Target="../media/image451.png"/><Relationship Id="rId22" Type="http://schemas.openxmlformats.org/officeDocument/2006/relationships/customXml" Target="../ink/ink3555.xml"/><Relationship Id="rId27" Type="http://schemas.openxmlformats.org/officeDocument/2006/relationships/image" Target="../media/image417.png"/><Relationship Id="rId43" Type="http://schemas.openxmlformats.org/officeDocument/2006/relationships/image" Target="../media/image425.png"/><Relationship Id="rId48" Type="http://schemas.openxmlformats.org/officeDocument/2006/relationships/customXml" Target="../ink/ink3568.xml"/><Relationship Id="rId64" Type="http://schemas.openxmlformats.org/officeDocument/2006/relationships/customXml" Target="../ink/ink3576.xml"/><Relationship Id="rId69" Type="http://schemas.openxmlformats.org/officeDocument/2006/relationships/image" Target="../media/image438.png"/><Relationship Id="rId80" Type="http://schemas.openxmlformats.org/officeDocument/2006/relationships/customXml" Target="../ink/ink3584.xml"/><Relationship Id="rId85" Type="http://schemas.openxmlformats.org/officeDocument/2006/relationships/image" Target="../media/image446.png"/><Relationship Id="rId12" Type="http://schemas.openxmlformats.org/officeDocument/2006/relationships/customXml" Target="../ink/ink3550.xml"/><Relationship Id="rId17" Type="http://schemas.openxmlformats.org/officeDocument/2006/relationships/image" Target="../media/image412.png"/><Relationship Id="rId33" Type="http://schemas.openxmlformats.org/officeDocument/2006/relationships/image" Target="../media/image420.png"/><Relationship Id="rId38" Type="http://schemas.openxmlformats.org/officeDocument/2006/relationships/customXml" Target="../ink/ink3563.xml"/><Relationship Id="rId59" Type="http://schemas.openxmlformats.org/officeDocument/2006/relationships/image" Target="../media/image433.png"/><Relationship Id="rId103" Type="http://schemas.openxmlformats.org/officeDocument/2006/relationships/image" Target="../media/image455.png"/><Relationship Id="rId108" Type="http://schemas.openxmlformats.org/officeDocument/2006/relationships/customXml" Target="../ink/ink3598.xml"/><Relationship Id="rId54" Type="http://schemas.openxmlformats.org/officeDocument/2006/relationships/customXml" Target="../ink/ink3571.xml"/><Relationship Id="rId70" Type="http://schemas.openxmlformats.org/officeDocument/2006/relationships/customXml" Target="../ink/ink3579.xml"/><Relationship Id="rId75" Type="http://schemas.openxmlformats.org/officeDocument/2006/relationships/image" Target="../media/image441.png"/><Relationship Id="rId91" Type="http://schemas.openxmlformats.org/officeDocument/2006/relationships/image" Target="../media/image449.png"/><Relationship Id="rId96" Type="http://schemas.openxmlformats.org/officeDocument/2006/relationships/customXml" Target="../ink/ink359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47.xml"/><Relationship Id="rId15" Type="http://schemas.openxmlformats.org/officeDocument/2006/relationships/image" Target="../media/image411.png"/><Relationship Id="rId23" Type="http://schemas.openxmlformats.org/officeDocument/2006/relationships/image" Target="../media/image415.png"/><Relationship Id="rId28" Type="http://schemas.openxmlformats.org/officeDocument/2006/relationships/customXml" Target="../ink/ink3558.xml"/><Relationship Id="rId36" Type="http://schemas.openxmlformats.org/officeDocument/2006/relationships/customXml" Target="../ink/ink3562.xml"/><Relationship Id="rId49" Type="http://schemas.openxmlformats.org/officeDocument/2006/relationships/image" Target="../media/image428.png"/><Relationship Id="rId57" Type="http://schemas.openxmlformats.org/officeDocument/2006/relationships/image" Target="../media/image432.png"/><Relationship Id="rId106" Type="http://schemas.openxmlformats.org/officeDocument/2006/relationships/customXml" Target="../ink/ink3597.xml"/><Relationship Id="rId10" Type="http://schemas.openxmlformats.org/officeDocument/2006/relationships/customXml" Target="../ink/ink3549.xml"/><Relationship Id="rId31" Type="http://schemas.openxmlformats.org/officeDocument/2006/relationships/image" Target="../media/image419.png"/><Relationship Id="rId44" Type="http://schemas.openxmlformats.org/officeDocument/2006/relationships/customXml" Target="../ink/ink3566.xml"/><Relationship Id="rId52" Type="http://schemas.openxmlformats.org/officeDocument/2006/relationships/customXml" Target="../ink/ink3570.xml"/><Relationship Id="rId60" Type="http://schemas.openxmlformats.org/officeDocument/2006/relationships/customXml" Target="../ink/ink3574.xml"/><Relationship Id="rId65" Type="http://schemas.openxmlformats.org/officeDocument/2006/relationships/image" Target="../media/image436.png"/><Relationship Id="rId73" Type="http://schemas.openxmlformats.org/officeDocument/2006/relationships/image" Target="../media/image440.png"/><Relationship Id="rId78" Type="http://schemas.openxmlformats.org/officeDocument/2006/relationships/customXml" Target="../ink/ink3583.xml"/><Relationship Id="rId81" Type="http://schemas.openxmlformats.org/officeDocument/2006/relationships/image" Target="../media/image444.png"/><Relationship Id="rId86" Type="http://schemas.openxmlformats.org/officeDocument/2006/relationships/customXml" Target="../ink/ink3587.xml"/><Relationship Id="rId94" Type="http://schemas.openxmlformats.org/officeDocument/2006/relationships/customXml" Target="../ink/ink3591.xml"/><Relationship Id="rId99" Type="http://schemas.openxmlformats.org/officeDocument/2006/relationships/image" Target="../media/image453.png"/><Relationship Id="rId101" Type="http://schemas.openxmlformats.org/officeDocument/2006/relationships/image" Target="../media/image454.png"/><Relationship Id="rId4" Type="http://schemas.openxmlformats.org/officeDocument/2006/relationships/customXml" Target="../ink/ink3546.xml"/><Relationship Id="rId9" Type="http://schemas.openxmlformats.org/officeDocument/2006/relationships/image" Target="../media/image408.png"/><Relationship Id="rId13" Type="http://schemas.openxmlformats.org/officeDocument/2006/relationships/image" Target="../media/image410.png"/><Relationship Id="rId18" Type="http://schemas.openxmlformats.org/officeDocument/2006/relationships/customXml" Target="../ink/ink3553.xml"/><Relationship Id="rId39" Type="http://schemas.openxmlformats.org/officeDocument/2006/relationships/image" Target="../media/image423.png"/><Relationship Id="rId109" Type="http://schemas.openxmlformats.org/officeDocument/2006/relationships/image" Target="../media/image458.png"/><Relationship Id="rId34" Type="http://schemas.openxmlformats.org/officeDocument/2006/relationships/customXml" Target="../ink/ink3561.xml"/><Relationship Id="rId50" Type="http://schemas.openxmlformats.org/officeDocument/2006/relationships/customXml" Target="../ink/ink3569.xml"/><Relationship Id="rId55" Type="http://schemas.openxmlformats.org/officeDocument/2006/relationships/image" Target="../media/image431.png"/><Relationship Id="rId76" Type="http://schemas.openxmlformats.org/officeDocument/2006/relationships/customXml" Target="../ink/ink3582.xml"/><Relationship Id="rId97" Type="http://schemas.openxmlformats.org/officeDocument/2006/relationships/image" Target="../media/image452.png"/><Relationship Id="rId104" Type="http://schemas.openxmlformats.org/officeDocument/2006/relationships/customXml" Target="../ink/ink3596.xml"/><Relationship Id="rId7" Type="http://schemas.openxmlformats.org/officeDocument/2006/relationships/image" Target="../media/image144.png"/><Relationship Id="rId71" Type="http://schemas.openxmlformats.org/officeDocument/2006/relationships/image" Target="../media/image439.png"/><Relationship Id="rId92" Type="http://schemas.openxmlformats.org/officeDocument/2006/relationships/customXml" Target="../ink/ink3590.xml"/><Relationship Id="rId2" Type="http://schemas.openxmlformats.org/officeDocument/2006/relationships/customXml" Target="../ink/ink3545.xml"/><Relationship Id="rId29" Type="http://schemas.openxmlformats.org/officeDocument/2006/relationships/image" Target="../media/image418.png"/><Relationship Id="rId24" Type="http://schemas.openxmlformats.org/officeDocument/2006/relationships/customXml" Target="../ink/ink3556.xml"/><Relationship Id="rId40" Type="http://schemas.openxmlformats.org/officeDocument/2006/relationships/customXml" Target="../ink/ink3564.xml"/><Relationship Id="rId45" Type="http://schemas.openxmlformats.org/officeDocument/2006/relationships/image" Target="../media/image426.png"/><Relationship Id="rId66" Type="http://schemas.openxmlformats.org/officeDocument/2006/relationships/customXml" Target="../ink/ink3577.xml"/><Relationship Id="rId87" Type="http://schemas.openxmlformats.org/officeDocument/2006/relationships/image" Target="../media/image447.png"/><Relationship Id="rId110" Type="http://schemas.openxmlformats.org/officeDocument/2006/relationships/customXml" Target="../ink/ink3599.xml"/><Relationship Id="rId61" Type="http://schemas.openxmlformats.org/officeDocument/2006/relationships/image" Target="../media/image434.png"/><Relationship Id="rId82" Type="http://schemas.openxmlformats.org/officeDocument/2006/relationships/customXml" Target="../ink/ink3585.xml"/><Relationship Id="rId19" Type="http://schemas.openxmlformats.org/officeDocument/2006/relationships/image" Target="../media/image413.png"/><Relationship Id="rId14" Type="http://schemas.openxmlformats.org/officeDocument/2006/relationships/customXml" Target="../ink/ink3551.xml"/><Relationship Id="rId30" Type="http://schemas.openxmlformats.org/officeDocument/2006/relationships/customXml" Target="../ink/ink3559.xml"/><Relationship Id="rId35" Type="http://schemas.openxmlformats.org/officeDocument/2006/relationships/image" Target="../media/image421.png"/><Relationship Id="rId56" Type="http://schemas.openxmlformats.org/officeDocument/2006/relationships/customXml" Target="../ink/ink3572.xml"/><Relationship Id="rId77" Type="http://schemas.openxmlformats.org/officeDocument/2006/relationships/image" Target="../media/image442.png"/><Relationship Id="rId100" Type="http://schemas.openxmlformats.org/officeDocument/2006/relationships/customXml" Target="../ink/ink3594.xml"/><Relationship Id="rId105" Type="http://schemas.openxmlformats.org/officeDocument/2006/relationships/image" Target="../media/image456.png"/><Relationship Id="rId8" Type="http://schemas.openxmlformats.org/officeDocument/2006/relationships/customXml" Target="../ink/ink3548.xml"/><Relationship Id="rId51" Type="http://schemas.openxmlformats.org/officeDocument/2006/relationships/image" Target="../media/image429.png"/><Relationship Id="rId72" Type="http://schemas.openxmlformats.org/officeDocument/2006/relationships/customXml" Target="../ink/ink3580.xml"/><Relationship Id="rId93" Type="http://schemas.openxmlformats.org/officeDocument/2006/relationships/image" Target="../media/image450.png"/><Relationship Id="rId98" Type="http://schemas.openxmlformats.org/officeDocument/2006/relationships/customXml" Target="../ink/ink3593.xml"/><Relationship Id="rId3" Type="http://schemas.openxmlformats.org/officeDocument/2006/relationships/image" Target="../media/image406.png"/><Relationship Id="rId25" Type="http://schemas.openxmlformats.org/officeDocument/2006/relationships/image" Target="../media/image416.png"/><Relationship Id="rId46" Type="http://schemas.openxmlformats.org/officeDocument/2006/relationships/customXml" Target="../ink/ink3567.xml"/><Relationship Id="rId67" Type="http://schemas.openxmlformats.org/officeDocument/2006/relationships/image" Target="../media/image437.png"/><Relationship Id="rId20" Type="http://schemas.openxmlformats.org/officeDocument/2006/relationships/customXml" Target="../ink/ink3554.xml"/><Relationship Id="rId41" Type="http://schemas.openxmlformats.org/officeDocument/2006/relationships/image" Target="../media/image424.png"/><Relationship Id="rId62" Type="http://schemas.openxmlformats.org/officeDocument/2006/relationships/customXml" Target="../ink/ink3575.xml"/><Relationship Id="rId83" Type="http://schemas.openxmlformats.org/officeDocument/2006/relationships/image" Target="../media/image445.png"/><Relationship Id="rId88" Type="http://schemas.openxmlformats.org/officeDocument/2006/relationships/customXml" Target="../ink/ink3588.xml"/><Relationship Id="rId111" Type="http://schemas.openxmlformats.org/officeDocument/2006/relationships/image" Target="../media/image459.png"/></Relationships>
</file>

<file path=ppt/slides/_rels/slide8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62.png"/><Relationship Id="rId21" Type="http://schemas.openxmlformats.org/officeDocument/2006/relationships/image" Target="../media/image414.png"/><Relationship Id="rId42" Type="http://schemas.openxmlformats.org/officeDocument/2006/relationships/customXml" Target="../ink/ink3620.xml"/><Relationship Id="rId47" Type="http://schemas.openxmlformats.org/officeDocument/2006/relationships/image" Target="../media/image427.png"/><Relationship Id="rId63" Type="http://schemas.openxmlformats.org/officeDocument/2006/relationships/image" Target="../media/image435.png"/><Relationship Id="rId68" Type="http://schemas.openxmlformats.org/officeDocument/2006/relationships/customXml" Target="../ink/ink3633.xml"/><Relationship Id="rId84" Type="http://schemas.openxmlformats.org/officeDocument/2006/relationships/customXml" Target="../ink/ink3641.xml"/><Relationship Id="rId89" Type="http://schemas.openxmlformats.org/officeDocument/2006/relationships/image" Target="../media/image448.png"/><Relationship Id="rId112" Type="http://schemas.openxmlformats.org/officeDocument/2006/relationships/customXml" Target="../ink/ink3655.xml"/><Relationship Id="rId16" Type="http://schemas.openxmlformats.org/officeDocument/2006/relationships/customXml" Target="../ink/ink3607.xml"/><Relationship Id="rId107" Type="http://schemas.openxmlformats.org/officeDocument/2006/relationships/image" Target="../media/image457.png"/><Relationship Id="rId11" Type="http://schemas.openxmlformats.org/officeDocument/2006/relationships/image" Target="../media/image409.png"/><Relationship Id="rId32" Type="http://schemas.openxmlformats.org/officeDocument/2006/relationships/customXml" Target="../ink/ink3615.xml"/><Relationship Id="rId37" Type="http://schemas.openxmlformats.org/officeDocument/2006/relationships/image" Target="../media/image422.png"/><Relationship Id="rId53" Type="http://schemas.openxmlformats.org/officeDocument/2006/relationships/image" Target="../media/image430.png"/><Relationship Id="rId58" Type="http://schemas.openxmlformats.org/officeDocument/2006/relationships/customXml" Target="../ink/ink3628.xml"/><Relationship Id="rId74" Type="http://schemas.openxmlformats.org/officeDocument/2006/relationships/customXml" Target="../ink/ink3636.xml"/><Relationship Id="rId79" Type="http://schemas.openxmlformats.org/officeDocument/2006/relationships/image" Target="../media/image443.png"/><Relationship Id="rId102" Type="http://schemas.openxmlformats.org/officeDocument/2006/relationships/customXml" Target="../ink/ink3650.xml"/><Relationship Id="rId123" Type="http://schemas.openxmlformats.org/officeDocument/2006/relationships/image" Target="../media/image465.png"/><Relationship Id="rId128" Type="http://schemas.openxmlformats.org/officeDocument/2006/relationships/customXml" Target="../ink/ink3663.xml"/><Relationship Id="rId5" Type="http://schemas.openxmlformats.org/officeDocument/2006/relationships/image" Target="../media/image407.png"/><Relationship Id="rId90" Type="http://schemas.openxmlformats.org/officeDocument/2006/relationships/customXml" Target="../ink/ink3644.xml"/><Relationship Id="rId95" Type="http://schemas.openxmlformats.org/officeDocument/2006/relationships/image" Target="../media/image451.png"/><Relationship Id="rId22" Type="http://schemas.openxmlformats.org/officeDocument/2006/relationships/customXml" Target="../ink/ink3610.xml"/><Relationship Id="rId27" Type="http://schemas.openxmlformats.org/officeDocument/2006/relationships/image" Target="../media/image417.png"/><Relationship Id="rId43" Type="http://schemas.openxmlformats.org/officeDocument/2006/relationships/image" Target="../media/image425.png"/><Relationship Id="rId48" Type="http://schemas.openxmlformats.org/officeDocument/2006/relationships/customXml" Target="../ink/ink3623.xml"/><Relationship Id="rId64" Type="http://schemas.openxmlformats.org/officeDocument/2006/relationships/customXml" Target="../ink/ink3631.xml"/><Relationship Id="rId69" Type="http://schemas.openxmlformats.org/officeDocument/2006/relationships/image" Target="../media/image438.png"/><Relationship Id="rId113" Type="http://schemas.openxmlformats.org/officeDocument/2006/relationships/image" Target="../media/image460.png"/><Relationship Id="rId118" Type="http://schemas.openxmlformats.org/officeDocument/2006/relationships/customXml" Target="../ink/ink3658.xml"/><Relationship Id="rId80" Type="http://schemas.openxmlformats.org/officeDocument/2006/relationships/customXml" Target="../ink/ink3639.xml"/><Relationship Id="rId85" Type="http://schemas.openxmlformats.org/officeDocument/2006/relationships/image" Target="../media/image446.png"/><Relationship Id="rId12" Type="http://schemas.openxmlformats.org/officeDocument/2006/relationships/customXml" Target="../ink/ink3605.xml"/><Relationship Id="rId17" Type="http://schemas.openxmlformats.org/officeDocument/2006/relationships/image" Target="../media/image412.png"/><Relationship Id="rId33" Type="http://schemas.openxmlformats.org/officeDocument/2006/relationships/image" Target="../media/image420.png"/><Relationship Id="rId38" Type="http://schemas.openxmlformats.org/officeDocument/2006/relationships/customXml" Target="../ink/ink3618.xml"/><Relationship Id="rId59" Type="http://schemas.openxmlformats.org/officeDocument/2006/relationships/image" Target="../media/image433.png"/><Relationship Id="rId103" Type="http://schemas.openxmlformats.org/officeDocument/2006/relationships/image" Target="../media/image455.png"/><Relationship Id="rId108" Type="http://schemas.openxmlformats.org/officeDocument/2006/relationships/customXml" Target="../ink/ink3653.xml"/><Relationship Id="rId124" Type="http://schemas.openxmlformats.org/officeDocument/2006/relationships/customXml" Target="../ink/ink3661.xml"/><Relationship Id="rId129" Type="http://schemas.openxmlformats.org/officeDocument/2006/relationships/image" Target="../media/image468.png"/><Relationship Id="rId54" Type="http://schemas.openxmlformats.org/officeDocument/2006/relationships/customXml" Target="../ink/ink3626.xml"/><Relationship Id="rId70" Type="http://schemas.openxmlformats.org/officeDocument/2006/relationships/customXml" Target="../ink/ink3634.xml"/><Relationship Id="rId75" Type="http://schemas.openxmlformats.org/officeDocument/2006/relationships/image" Target="../media/image441.png"/><Relationship Id="rId91" Type="http://schemas.openxmlformats.org/officeDocument/2006/relationships/image" Target="../media/image449.png"/><Relationship Id="rId96" Type="http://schemas.openxmlformats.org/officeDocument/2006/relationships/customXml" Target="../ink/ink364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02.xml"/><Relationship Id="rId23" Type="http://schemas.openxmlformats.org/officeDocument/2006/relationships/image" Target="../media/image415.png"/><Relationship Id="rId28" Type="http://schemas.openxmlformats.org/officeDocument/2006/relationships/customXml" Target="../ink/ink3613.xml"/><Relationship Id="rId49" Type="http://schemas.openxmlformats.org/officeDocument/2006/relationships/image" Target="../media/image428.png"/><Relationship Id="rId114" Type="http://schemas.openxmlformats.org/officeDocument/2006/relationships/customXml" Target="../ink/ink3656.xml"/><Relationship Id="rId119" Type="http://schemas.openxmlformats.org/officeDocument/2006/relationships/image" Target="../media/image463.png"/><Relationship Id="rId44" Type="http://schemas.openxmlformats.org/officeDocument/2006/relationships/customXml" Target="../ink/ink3621.xml"/><Relationship Id="rId60" Type="http://schemas.openxmlformats.org/officeDocument/2006/relationships/customXml" Target="../ink/ink3629.xml"/><Relationship Id="rId65" Type="http://schemas.openxmlformats.org/officeDocument/2006/relationships/image" Target="../media/image436.png"/><Relationship Id="rId81" Type="http://schemas.openxmlformats.org/officeDocument/2006/relationships/image" Target="../media/image444.png"/><Relationship Id="rId86" Type="http://schemas.openxmlformats.org/officeDocument/2006/relationships/customXml" Target="../ink/ink3642.xml"/><Relationship Id="rId13" Type="http://schemas.openxmlformats.org/officeDocument/2006/relationships/image" Target="../media/image410.png"/><Relationship Id="rId18" Type="http://schemas.openxmlformats.org/officeDocument/2006/relationships/customXml" Target="../ink/ink3608.xml"/><Relationship Id="rId39" Type="http://schemas.openxmlformats.org/officeDocument/2006/relationships/image" Target="../media/image423.png"/><Relationship Id="rId109" Type="http://schemas.openxmlformats.org/officeDocument/2006/relationships/image" Target="../media/image458.png"/><Relationship Id="rId34" Type="http://schemas.openxmlformats.org/officeDocument/2006/relationships/customXml" Target="../ink/ink3616.xml"/><Relationship Id="rId50" Type="http://schemas.openxmlformats.org/officeDocument/2006/relationships/customXml" Target="../ink/ink3624.xml"/><Relationship Id="rId55" Type="http://schemas.openxmlformats.org/officeDocument/2006/relationships/image" Target="../media/image431.png"/><Relationship Id="rId76" Type="http://schemas.openxmlformats.org/officeDocument/2006/relationships/customXml" Target="../ink/ink3637.xml"/><Relationship Id="rId97" Type="http://schemas.openxmlformats.org/officeDocument/2006/relationships/image" Target="../media/image452.png"/><Relationship Id="rId104" Type="http://schemas.openxmlformats.org/officeDocument/2006/relationships/customXml" Target="../ink/ink3651.xml"/><Relationship Id="rId120" Type="http://schemas.openxmlformats.org/officeDocument/2006/relationships/customXml" Target="../ink/ink3659.xml"/><Relationship Id="rId125" Type="http://schemas.openxmlformats.org/officeDocument/2006/relationships/image" Target="../media/image466.png"/><Relationship Id="rId7" Type="http://schemas.openxmlformats.org/officeDocument/2006/relationships/image" Target="../media/image144.png"/><Relationship Id="rId71" Type="http://schemas.openxmlformats.org/officeDocument/2006/relationships/image" Target="../media/image439.png"/><Relationship Id="rId92" Type="http://schemas.openxmlformats.org/officeDocument/2006/relationships/customXml" Target="../ink/ink3645.xml"/><Relationship Id="rId2" Type="http://schemas.openxmlformats.org/officeDocument/2006/relationships/customXml" Target="../ink/ink3600.xml"/><Relationship Id="rId29" Type="http://schemas.openxmlformats.org/officeDocument/2006/relationships/image" Target="../media/image418.png"/><Relationship Id="rId24" Type="http://schemas.openxmlformats.org/officeDocument/2006/relationships/customXml" Target="../ink/ink3611.xml"/><Relationship Id="rId40" Type="http://schemas.openxmlformats.org/officeDocument/2006/relationships/customXml" Target="../ink/ink3619.xml"/><Relationship Id="rId45" Type="http://schemas.openxmlformats.org/officeDocument/2006/relationships/image" Target="../media/image426.png"/><Relationship Id="rId66" Type="http://schemas.openxmlformats.org/officeDocument/2006/relationships/customXml" Target="../ink/ink3632.xml"/><Relationship Id="rId87" Type="http://schemas.openxmlformats.org/officeDocument/2006/relationships/image" Target="../media/image447.png"/><Relationship Id="rId110" Type="http://schemas.openxmlformats.org/officeDocument/2006/relationships/customXml" Target="../ink/ink3654.xml"/><Relationship Id="rId115" Type="http://schemas.openxmlformats.org/officeDocument/2006/relationships/image" Target="../media/image461.png"/><Relationship Id="rId61" Type="http://schemas.openxmlformats.org/officeDocument/2006/relationships/image" Target="../media/image434.png"/><Relationship Id="rId82" Type="http://schemas.openxmlformats.org/officeDocument/2006/relationships/customXml" Target="../ink/ink3640.xml"/><Relationship Id="rId19" Type="http://schemas.openxmlformats.org/officeDocument/2006/relationships/image" Target="../media/image413.png"/><Relationship Id="rId14" Type="http://schemas.openxmlformats.org/officeDocument/2006/relationships/customXml" Target="../ink/ink3606.xml"/><Relationship Id="rId30" Type="http://schemas.openxmlformats.org/officeDocument/2006/relationships/customXml" Target="../ink/ink3614.xml"/><Relationship Id="rId35" Type="http://schemas.openxmlformats.org/officeDocument/2006/relationships/image" Target="../media/image421.png"/><Relationship Id="rId56" Type="http://schemas.openxmlformats.org/officeDocument/2006/relationships/customXml" Target="../ink/ink3627.xml"/><Relationship Id="rId77" Type="http://schemas.openxmlformats.org/officeDocument/2006/relationships/image" Target="../media/image442.png"/><Relationship Id="rId100" Type="http://schemas.openxmlformats.org/officeDocument/2006/relationships/customXml" Target="../ink/ink3649.xml"/><Relationship Id="rId105" Type="http://schemas.openxmlformats.org/officeDocument/2006/relationships/image" Target="../media/image456.png"/><Relationship Id="rId126" Type="http://schemas.openxmlformats.org/officeDocument/2006/relationships/customXml" Target="../ink/ink3662.xml"/><Relationship Id="rId8" Type="http://schemas.openxmlformats.org/officeDocument/2006/relationships/customXml" Target="../ink/ink3603.xml"/><Relationship Id="rId51" Type="http://schemas.openxmlformats.org/officeDocument/2006/relationships/image" Target="../media/image429.png"/><Relationship Id="rId72" Type="http://schemas.openxmlformats.org/officeDocument/2006/relationships/customXml" Target="../ink/ink3635.xml"/><Relationship Id="rId93" Type="http://schemas.openxmlformats.org/officeDocument/2006/relationships/image" Target="../media/image450.png"/><Relationship Id="rId98" Type="http://schemas.openxmlformats.org/officeDocument/2006/relationships/customXml" Target="../ink/ink3648.xml"/><Relationship Id="rId121" Type="http://schemas.openxmlformats.org/officeDocument/2006/relationships/image" Target="../media/image464.png"/><Relationship Id="rId3" Type="http://schemas.openxmlformats.org/officeDocument/2006/relationships/image" Target="../media/image406.png"/><Relationship Id="rId25" Type="http://schemas.openxmlformats.org/officeDocument/2006/relationships/image" Target="../media/image416.png"/><Relationship Id="rId46" Type="http://schemas.openxmlformats.org/officeDocument/2006/relationships/customXml" Target="../ink/ink3622.xml"/><Relationship Id="rId67" Type="http://schemas.openxmlformats.org/officeDocument/2006/relationships/image" Target="../media/image437.png"/><Relationship Id="rId116" Type="http://schemas.openxmlformats.org/officeDocument/2006/relationships/customXml" Target="../ink/ink3657.xml"/><Relationship Id="rId20" Type="http://schemas.openxmlformats.org/officeDocument/2006/relationships/customXml" Target="../ink/ink3609.xml"/><Relationship Id="rId41" Type="http://schemas.openxmlformats.org/officeDocument/2006/relationships/image" Target="../media/image424.png"/><Relationship Id="rId62" Type="http://schemas.openxmlformats.org/officeDocument/2006/relationships/customXml" Target="../ink/ink3630.xml"/><Relationship Id="rId83" Type="http://schemas.openxmlformats.org/officeDocument/2006/relationships/image" Target="../media/image445.png"/><Relationship Id="rId88" Type="http://schemas.openxmlformats.org/officeDocument/2006/relationships/customXml" Target="../ink/ink3643.xml"/><Relationship Id="rId111" Type="http://schemas.openxmlformats.org/officeDocument/2006/relationships/image" Target="../media/image459.png"/><Relationship Id="rId15" Type="http://schemas.openxmlformats.org/officeDocument/2006/relationships/image" Target="../media/image411.png"/><Relationship Id="rId36" Type="http://schemas.openxmlformats.org/officeDocument/2006/relationships/customXml" Target="../ink/ink3617.xml"/><Relationship Id="rId57" Type="http://schemas.openxmlformats.org/officeDocument/2006/relationships/image" Target="../media/image432.png"/><Relationship Id="rId106" Type="http://schemas.openxmlformats.org/officeDocument/2006/relationships/customXml" Target="../ink/ink3652.xml"/><Relationship Id="rId127" Type="http://schemas.openxmlformats.org/officeDocument/2006/relationships/image" Target="../media/image467.png"/><Relationship Id="rId10" Type="http://schemas.openxmlformats.org/officeDocument/2006/relationships/customXml" Target="../ink/ink3604.xml"/><Relationship Id="rId31" Type="http://schemas.openxmlformats.org/officeDocument/2006/relationships/image" Target="../media/image419.png"/><Relationship Id="rId52" Type="http://schemas.openxmlformats.org/officeDocument/2006/relationships/customXml" Target="../ink/ink3625.xml"/><Relationship Id="rId73" Type="http://schemas.openxmlformats.org/officeDocument/2006/relationships/image" Target="../media/image440.png"/><Relationship Id="rId78" Type="http://schemas.openxmlformats.org/officeDocument/2006/relationships/customXml" Target="../ink/ink3638.xml"/><Relationship Id="rId94" Type="http://schemas.openxmlformats.org/officeDocument/2006/relationships/customXml" Target="../ink/ink3646.xml"/><Relationship Id="rId99" Type="http://schemas.openxmlformats.org/officeDocument/2006/relationships/image" Target="../media/image453.png"/><Relationship Id="rId101" Type="http://schemas.openxmlformats.org/officeDocument/2006/relationships/image" Target="../media/image454.png"/><Relationship Id="rId122" Type="http://schemas.openxmlformats.org/officeDocument/2006/relationships/customXml" Target="../ink/ink3660.xml"/><Relationship Id="rId4" Type="http://schemas.openxmlformats.org/officeDocument/2006/relationships/customXml" Target="../ink/ink3601.xml"/><Relationship Id="rId9" Type="http://schemas.openxmlformats.org/officeDocument/2006/relationships/image" Target="../media/image408.png"/><Relationship Id="rId26" Type="http://schemas.openxmlformats.org/officeDocument/2006/relationships/customXml" Target="../ink/ink3612.xml"/></Relationships>
</file>

<file path=ppt/slides/_rels/slide87.xml.rels><?xml version="1.0" encoding="UTF-8" standalone="yes"?>
<Relationships xmlns="http://schemas.openxmlformats.org/package/2006/relationships"><Relationship Id="rId8" Type="http://schemas.openxmlformats.org/officeDocument/2006/relationships/customXml" Target="../ink/ink3667.xml"/><Relationship Id="rId3" Type="http://schemas.openxmlformats.org/officeDocument/2006/relationships/image" Target="../media/image469.png"/><Relationship Id="rId7" Type="http://schemas.openxmlformats.org/officeDocument/2006/relationships/image" Target="../media/image471.png"/><Relationship Id="rId2" Type="http://schemas.openxmlformats.org/officeDocument/2006/relationships/customXml" Target="../ink/ink366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66.xml"/><Relationship Id="rId5" Type="http://schemas.openxmlformats.org/officeDocument/2006/relationships/image" Target="../media/image470.png"/><Relationship Id="rId4" Type="http://schemas.openxmlformats.org/officeDocument/2006/relationships/customXml" Target="../ink/ink3665.xml"/><Relationship Id="rId9" Type="http://schemas.openxmlformats.org/officeDocument/2006/relationships/image" Target="../media/image472.png"/></Relationships>
</file>

<file path=ppt/slides/_rels/slide88.xml.rels><?xml version="1.0" encoding="UTF-8" standalone="yes"?>
<Relationships xmlns="http://schemas.openxmlformats.org/package/2006/relationships"><Relationship Id="rId8" Type="http://schemas.openxmlformats.org/officeDocument/2006/relationships/customXml" Target="../ink/ink3671.xml"/><Relationship Id="rId13" Type="http://schemas.openxmlformats.org/officeDocument/2006/relationships/image" Target="../media/image475.png"/><Relationship Id="rId18" Type="http://schemas.openxmlformats.org/officeDocument/2006/relationships/customXml" Target="../ink/ink3676.xml"/><Relationship Id="rId3" Type="http://schemas.openxmlformats.org/officeDocument/2006/relationships/image" Target="../media/image469.png"/><Relationship Id="rId21" Type="http://schemas.openxmlformats.org/officeDocument/2006/relationships/image" Target="../media/image479.png"/><Relationship Id="rId7" Type="http://schemas.openxmlformats.org/officeDocument/2006/relationships/image" Target="../media/image471.png"/><Relationship Id="rId12" Type="http://schemas.openxmlformats.org/officeDocument/2006/relationships/customXml" Target="../ink/ink3673.xml"/><Relationship Id="rId17" Type="http://schemas.openxmlformats.org/officeDocument/2006/relationships/image" Target="../media/image477.png"/><Relationship Id="rId2" Type="http://schemas.openxmlformats.org/officeDocument/2006/relationships/customXml" Target="../ink/ink3668.xml"/><Relationship Id="rId16" Type="http://schemas.openxmlformats.org/officeDocument/2006/relationships/customXml" Target="../ink/ink3675.xml"/><Relationship Id="rId20" Type="http://schemas.openxmlformats.org/officeDocument/2006/relationships/customXml" Target="../ink/ink367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70.xml"/><Relationship Id="rId11" Type="http://schemas.openxmlformats.org/officeDocument/2006/relationships/image" Target="../media/image474.png"/><Relationship Id="rId5" Type="http://schemas.openxmlformats.org/officeDocument/2006/relationships/image" Target="../media/image470.png"/><Relationship Id="rId15" Type="http://schemas.openxmlformats.org/officeDocument/2006/relationships/image" Target="../media/image476.png"/><Relationship Id="rId10" Type="http://schemas.openxmlformats.org/officeDocument/2006/relationships/customXml" Target="../ink/ink3672.xml"/><Relationship Id="rId19" Type="http://schemas.openxmlformats.org/officeDocument/2006/relationships/image" Target="../media/image478.png"/><Relationship Id="rId4" Type="http://schemas.openxmlformats.org/officeDocument/2006/relationships/customXml" Target="../ink/ink3669.xml"/><Relationship Id="rId9" Type="http://schemas.openxmlformats.org/officeDocument/2006/relationships/image" Target="../media/image473.png"/><Relationship Id="rId14" Type="http://schemas.openxmlformats.org/officeDocument/2006/relationships/customXml" Target="../ink/ink3674.xml"/></Relationships>
</file>

<file path=ppt/slides/_rels/slide8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75.png"/><Relationship Id="rId18" Type="http://schemas.openxmlformats.org/officeDocument/2006/relationships/customXml" Target="../ink/ink3686.xml"/><Relationship Id="rId26" Type="http://schemas.openxmlformats.org/officeDocument/2006/relationships/customXml" Target="../ink/ink3690.xml"/><Relationship Id="rId39" Type="http://schemas.openxmlformats.org/officeDocument/2006/relationships/customXml" Target="../ink/ink3697.xml"/><Relationship Id="rId21" Type="http://schemas.openxmlformats.org/officeDocument/2006/relationships/image" Target="../media/image479.png"/><Relationship Id="rId34" Type="http://schemas.openxmlformats.org/officeDocument/2006/relationships/customXml" Target="../ink/ink3694.xml"/><Relationship Id="rId42" Type="http://schemas.openxmlformats.org/officeDocument/2006/relationships/customXml" Target="../ink/ink3699.xml"/><Relationship Id="rId47" Type="http://schemas.openxmlformats.org/officeDocument/2006/relationships/customXml" Target="../ink/ink3702.xml"/><Relationship Id="rId50" Type="http://schemas.openxmlformats.org/officeDocument/2006/relationships/image" Target="../media/image491.png"/><Relationship Id="rId7" Type="http://schemas.openxmlformats.org/officeDocument/2006/relationships/image" Target="../media/image471.png"/><Relationship Id="rId2" Type="http://schemas.openxmlformats.org/officeDocument/2006/relationships/customXml" Target="../ink/ink3678.xml"/><Relationship Id="rId16" Type="http://schemas.openxmlformats.org/officeDocument/2006/relationships/customXml" Target="../ink/ink3685.xml"/><Relationship Id="rId29" Type="http://schemas.openxmlformats.org/officeDocument/2006/relationships/image" Target="../media/image483.png"/><Relationship Id="rId11" Type="http://schemas.openxmlformats.org/officeDocument/2006/relationships/image" Target="../media/image474.png"/><Relationship Id="rId24" Type="http://schemas.openxmlformats.org/officeDocument/2006/relationships/customXml" Target="../ink/ink3689.xml"/><Relationship Id="rId32" Type="http://schemas.openxmlformats.org/officeDocument/2006/relationships/customXml" Target="../ink/ink3693.xml"/><Relationship Id="rId37" Type="http://schemas.openxmlformats.org/officeDocument/2006/relationships/customXml" Target="../ink/ink3696.xml"/><Relationship Id="rId40" Type="http://schemas.openxmlformats.org/officeDocument/2006/relationships/customXml" Target="../ink/ink3698.xml"/><Relationship Id="rId45" Type="http://schemas.openxmlformats.org/officeDocument/2006/relationships/image" Target="../media/image489.png"/><Relationship Id="rId5" Type="http://schemas.openxmlformats.org/officeDocument/2006/relationships/image" Target="../media/image470.png"/><Relationship Id="rId15" Type="http://schemas.openxmlformats.org/officeDocument/2006/relationships/image" Target="../media/image476.png"/><Relationship Id="rId23" Type="http://schemas.openxmlformats.org/officeDocument/2006/relationships/image" Target="../media/image480.png"/><Relationship Id="rId28" Type="http://schemas.openxmlformats.org/officeDocument/2006/relationships/customXml" Target="../ink/ink3691.xml"/><Relationship Id="rId36" Type="http://schemas.openxmlformats.org/officeDocument/2006/relationships/image" Target="../media/image485.png"/><Relationship Id="rId49" Type="http://schemas.openxmlformats.org/officeDocument/2006/relationships/customXml" Target="../ink/ink3703.xml"/><Relationship Id="rId10" Type="http://schemas.openxmlformats.org/officeDocument/2006/relationships/customXml" Target="../ink/ink3682.xml"/><Relationship Id="rId19" Type="http://schemas.openxmlformats.org/officeDocument/2006/relationships/image" Target="../media/image478.png"/><Relationship Id="rId31" Type="http://schemas.openxmlformats.org/officeDocument/2006/relationships/image" Target="../media/image144.png"/><Relationship Id="rId44" Type="http://schemas.openxmlformats.org/officeDocument/2006/relationships/customXml" Target="../ink/ink3700.xml"/><Relationship Id="rId52" Type="http://schemas.openxmlformats.org/officeDocument/2006/relationships/image" Target="../media/image492.png"/><Relationship Id="rId4" Type="http://schemas.openxmlformats.org/officeDocument/2006/relationships/customXml" Target="../ink/ink3679.xml"/><Relationship Id="rId9" Type="http://schemas.openxmlformats.org/officeDocument/2006/relationships/image" Target="../media/image473.png"/><Relationship Id="rId14" Type="http://schemas.openxmlformats.org/officeDocument/2006/relationships/customXml" Target="../ink/ink3684.xml"/><Relationship Id="rId22" Type="http://schemas.openxmlformats.org/officeDocument/2006/relationships/customXml" Target="../ink/ink3688.xml"/><Relationship Id="rId27" Type="http://schemas.openxmlformats.org/officeDocument/2006/relationships/image" Target="../media/image482.png"/><Relationship Id="rId30" Type="http://schemas.openxmlformats.org/officeDocument/2006/relationships/customXml" Target="../ink/ink3692.xml"/><Relationship Id="rId35" Type="http://schemas.openxmlformats.org/officeDocument/2006/relationships/customXml" Target="../ink/ink3695.xml"/><Relationship Id="rId43" Type="http://schemas.openxmlformats.org/officeDocument/2006/relationships/image" Target="../media/image488.png"/><Relationship Id="rId48" Type="http://schemas.openxmlformats.org/officeDocument/2006/relationships/image" Target="../media/image490.png"/><Relationship Id="rId8" Type="http://schemas.openxmlformats.org/officeDocument/2006/relationships/customXml" Target="../ink/ink3681.xml"/><Relationship Id="rId51" Type="http://schemas.openxmlformats.org/officeDocument/2006/relationships/customXml" Target="../ink/ink3704.xml"/><Relationship Id="rId3" Type="http://schemas.openxmlformats.org/officeDocument/2006/relationships/image" Target="../media/image469.png"/><Relationship Id="rId12" Type="http://schemas.openxmlformats.org/officeDocument/2006/relationships/customXml" Target="../ink/ink3683.xml"/><Relationship Id="rId17" Type="http://schemas.openxmlformats.org/officeDocument/2006/relationships/image" Target="../media/image477.png"/><Relationship Id="rId25" Type="http://schemas.openxmlformats.org/officeDocument/2006/relationships/image" Target="../media/image481.png"/><Relationship Id="rId33" Type="http://schemas.openxmlformats.org/officeDocument/2006/relationships/image" Target="../media/image484.png"/><Relationship Id="rId38" Type="http://schemas.openxmlformats.org/officeDocument/2006/relationships/image" Target="../media/image486.png"/><Relationship Id="rId46" Type="http://schemas.openxmlformats.org/officeDocument/2006/relationships/customXml" Target="../ink/ink3701.xml"/><Relationship Id="rId20" Type="http://schemas.openxmlformats.org/officeDocument/2006/relationships/customXml" Target="../ink/ink3687.xml"/><Relationship Id="rId41" Type="http://schemas.openxmlformats.org/officeDocument/2006/relationships/image" Target="../media/image48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80.xml"/></Relationships>
</file>

<file path=ppt/slides/_rels/slide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3.png"/><Relationship Id="rId18" Type="http://schemas.openxmlformats.org/officeDocument/2006/relationships/customXml" Target="../ink/ink98.xml"/><Relationship Id="rId26" Type="http://schemas.openxmlformats.org/officeDocument/2006/relationships/customXml" Target="../ink/ink102.xml"/><Relationship Id="rId39" Type="http://schemas.openxmlformats.org/officeDocument/2006/relationships/image" Target="../media/image26.png"/><Relationship Id="rId21" Type="http://schemas.openxmlformats.org/officeDocument/2006/relationships/image" Target="../media/image17.png"/><Relationship Id="rId34" Type="http://schemas.openxmlformats.org/officeDocument/2006/relationships/customXml" Target="../ink/ink106.xml"/><Relationship Id="rId42" Type="http://schemas.openxmlformats.org/officeDocument/2006/relationships/customXml" Target="../ink/ink110.xml"/><Relationship Id="rId47" Type="http://schemas.openxmlformats.org/officeDocument/2006/relationships/image" Target="../media/image30.png"/><Relationship Id="rId50" Type="http://schemas.openxmlformats.org/officeDocument/2006/relationships/customXml" Target="../ink/ink114.xml"/><Relationship Id="rId55" Type="http://schemas.openxmlformats.org/officeDocument/2006/relationships/image" Target="../media/image34.png"/><Relationship Id="rId7" Type="http://schemas.openxmlformats.org/officeDocument/2006/relationships/image" Target="../media/image10.png"/><Relationship Id="rId2" Type="http://schemas.openxmlformats.org/officeDocument/2006/relationships/customXml" Target="../ink/ink90.xml"/><Relationship Id="rId16" Type="http://schemas.openxmlformats.org/officeDocument/2006/relationships/customXml" Target="../ink/ink97.xml"/><Relationship Id="rId29" Type="http://schemas.openxmlformats.org/officeDocument/2006/relationships/image" Target="../media/image21.png"/><Relationship Id="rId11" Type="http://schemas.openxmlformats.org/officeDocument/2006/relationships/image" Target="../media/image12.png"/><Relationship Id="rId24" Type="http://schemas.openxmlformats.org/officeDocument/2006/relationships/customXml" Target="../ink/ink101.xml"/><Relationship Id="rId32" Type="http://schemas.openxmlformats.org/officeDocument/2006/relationships/customXml" Target="../ink/ink105.xml"/><Relationship Id="rId37" Type="http://schemas.openxmlformats.org/officeDocument/2006/relationships/image" Target="../media/image25.png"/><Relationship Id="rId40" Type="http://schemas.openxmlformats.org/officeDocument/2006/relationships/customXml" Target="../ink/ink109.xml"/><Relationship Id="rId45" Type="http://schemas.openxmlformats.org/officeDocument/2006/relationships/image" Target="../media/image29.png"/><Relationship Id="rId53" Type="http://schemas.openxmlformats.org/officeDocument/2006/relationships/image" Target="../media/image33.png"/><Relationship Id="rId58" Type="http://schemas.openxmlformats.org/officeDocument/2006/relationships/customXml" Target="../ink/ink118.xml"/><Relationship Id="rId5" Type="http://schemas.openxmlformats.org/officeDocument/2006/relationships/image" Target="../media/image9.png"/><Relationship Id="rId61" Type="http://schemas.openxmlformats.org/officeDocument/2006/relationships/image" Target="../media/image37.png"/><Relationship Id="rId19" Type="http://schemas.openxmlformats.org/officeDocument/2006/relationships/image" Target="../media/image16.png"/><Relationship Id="rId14" Type="http://schemas.openxmlformats.org/officeDocument/2006/relationships/customXml" Target="../ink/ink96.xml"/><Relationship Id="rId22" Type="http://schemas.openxmlformats.org/officeDocument/2006/relationships/customXml" Target="../ink/ink100.xml"/><Relationship Id="rId27" Type="http://schemas.openxmlformats.org/officeDocument/2006/relationships/image" Target="../media/image20.png"/><Relationship Id="rId30" Type="http://schemas.openxmlformats.org/officeDocument/2006/relationships/customXml" Target="../ink/ink104.xml"/><Relationship Id="rId35" Type="http://schemas.openxmlformats.org/officeDocument/2006/relationships/image" Target="../media/image24.png"/><Relationship Id="rId43" Type="http://schemas.openxmlformats.org/officeDocument/2006/relationships/image" Target="../media/image28.png"/><Relationship Id="rId48" Type="http://schemas.openxmlformats.org/officeDocument/2006/relationships/customXml" Target="../ink/ink113.xml"/><Relationship Id="rId56" Type="http://schemas.openxmlformats.org/officeDocument/2006/relationships/customXml" Target="../ink/ink117.xml"/><Relationship Id="rId8" Type="http://schemas.openxmlformats.org/officeDocument/2006/relationships/customXml" Target="../ink/ink93.xml"/><Relationship Id="rId51" Type="http://schemas.openxmlformats.org/officeDocument/2006/relationships/image" Target="../media/image32.png"/><Relationship Id="rId3" Type="http://schemas.openxmlformats.org/officeDocument/2006/relationships/image" Target="../media/image8.png"/><Relationship Id="rId12" Type="http://schemas.openxmlformats.org/officeDocument/2006/relationships/customXml" Target="../ink/ink95.xml"/><Relationship Id="rId17" Type="http://schemas.openxmlformats.org/officeDocument/2006/relationships/image" Target="../media/image15.png"/><Relationship Id="rId25" Type="http://schemas.openxmlformats.org/officeDocument/2006/relationships/image" Target="../media/image19.png"/><Relationship Id="rId33" Type="http://schemas.openxmlformats.org/officeDocument/2006/relationships/image" Target="../media/image23.png"/><Relationship Id="rId38" Type="http://schemas.openxmlformats.org/officeDocument/2006/relationships/customXml" Target="../ink/ink108.xml"/><Relationship Id="rId46" Type="http://schemas.openxmlformats.org/officeDocument/2006/relationships/customXml" Target="../ink/ink112.xml"/><Relationship Id="rId59" Type="http://schemas.openxmlformats.org/officeDocument/2006/relationships/image" Target="../media/image36.png"/><Relationship Id="rId20" Type="http://schemas.openxmlformats.org/officeDocument/2006/relationships/customXml" Target="../ink/ink99.xml"/><Relationship Id="rId41" Type="http://schemas.openxmlformats.org/officeDocument/2006/relationships/image" Target="../media/image27.png"/><Relationship Id="rId54" Type="http://schemas.openxmlformats.org/officeDocument/2006/relationships/customXml" Target="../ink/ink11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2.xml"/><Relationship Id="rId15" Type="http://schemas.openxmlformats.org/officeDocument/2006/relationships/image" Target="../media/image14.png"/><Relationship Id="rId23" Type="http://schemas.openxmlformats.org/officeDocument/2006/relationships/image" Target="../media/image18.png"/><Relationship Id="rId28" Type="http://schemas.openxmlformats.org/officeDocument/2006/relationships/customXml" Target="../ink/ink103.xml"/><Relationship Id="rId36" Type="http://schemas.openxmlformats.org/officeDocument/2006/relationships/customXml" Target="../ink/ink107.xml"/><Relationship Id="rId49" Type="http://schemas.openxmlformats.org/officeDocument/2006/relationships/image" Target="../media/image31.png"/><Relationship Id="rId57" Type="http://schemas.openxmlformats.org/officeDocument/2006/relationships/image" Target="../media/image35.png"/><Relationship Id="rId10" Type="http://schemas.openxmlformats.org/officeDocument/2006/relationships/customXml" Target="../ink/ink94.xml"/><Relationship Id="rId31" Type="http://schemas.openxmlformats.org/officeDocument/2006/relationships/image" Target="../media/image22.png"/><Relationship Id="rId44" Type="http://schemas.openxmlformats.org/officeDocument/2006/relationships/customXml" Target="../ink/ink111.xml"/><Relationship Id="rId52" Type="http://schemas.openxmlformats.org/officeDocument/2006/relationships/customXml" Target="../ink/ink115.xml"/><Relationship Id="rId60" Type="http://schemas.openxmlformats.org/officeDocument/2006/relationships/customXml" Target="../ink/ink119.xml"/><Relationship Id="rId4" Type="http://schemas.openxmlformats.org/officeDocument/2006/relationships/customXml" Target="../ink/ink91.xml"/><Relationship Id="rId9" Type="http://schemas.openxmlformats.org/officeDocument/2006/relationships/image" Target="../media/image11.png"/></Relationships>
</file>

<file path=ppt/slides/_rels/slide9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75.png"/><Relationship Id="rId18" Type="http://schemas.openxmlformats.org/officeDocument/2006/relationships/customXml" Target="../ink/ink3713.xml"/><Relationship Id="rId26" Type="http://schemas.openxmlformats.org/officeDocument/2006/relationships/customXml" Target="../ink/ink3717.xml"/><Relationship Id="rId39" Type="http://schemas.openxmlformats.org/officeDocument/2006/relationships/customXml" Target="../ink/ink3724.xml"/><Relationship Id="rId21" Type="http://schemas.openxmlformats.org/officeDocument/2006/relationships/image" Target="../media/image479.png"/><Relationship Id="rId34" Type="http://schemas.openxmlformats.org/officeDocument/2006/relationships/customXml" Target="../ink/ink3721.xml"/><Relationship Id="rId42" Type="http://schemas.openxmlformats.org/officeDocument/2006/relationships/customXml" Target="../ink/ink3726.xml"/><Relationship Id="rId47" Type="http://schemas.openxmlformats.org/officeDocument/2006/relationships/customXml" Target="../ink/ink3729.xml"/><Relationship Id="rId50" Type="http://schemas.openxmlformats.org/officeDocument/2006/relationships/image" Target="../media/image491.png"/><Relationship Id="rId55" Type="http://schemas.openxmlformats.org/officeDocument/2006/relationships/customXml" Target="../ink/ink3733.xml"/><Relationship Id="rId63" Type="http://schemas.openxmlformats.org/officeDocument/2006/relationships/customXml" Target="../ink/ink3737.xml"/><Relationship Id="rId7" Type="http://schemas.openxmlformats.org/officeDocument/2006/relationships/image" Target="../media/image471.png"/><Relationship Id="rId2" Type="http://schemas.openxmlformats.org/officeDocument/2006/relationships/customXml" Target="../ink/ink3705.xml"/><Relationship Id="rId16" Type="http://schemas.openxmlformats.org/officeDocument/2006/relationships/customXml" Target="../ink/ink3712.xml"/><Relationship Id="rId29" Type="http://schemas.openxmlformats.org/officeDocument/2006/relationships/image" Target="../media/image483.png"/><Relationship Id="rId11" Type="http://schemas.openxmlformats.org/officeDocument/2006/relationships/image" Target="../media/image474.png"/><Relationship Id="rId24" Type="http://schemas.openxmlformats.org/officeDocument/2006/relationships/customXml" Target="../ink/ink3716.xml"/><Relationship Id="rId32" Type="http://schemas.openxmlformats.org/officeDocument/2006/relationships/customXml" Target="../ink/ink3720.xml"/><Relationship Id="rId37" Type="http://schemas.openxmlformats.org/officeDocument/2006/relationships/customXml" Target="../ink/ink3723.xml"/><Relationship Id="rId40" Type="http://schemas.openxmlformats.org/officeDocument/2006/relationships/customXml" Target="../ink/ink3725.xml"/><Relationship Id="rId45" Type="http://schemas.openxmlformats.org/officeDocument/2006/relationships/image" Target="../media/image489.png"/><Relationship Id="rId53" Type="http://schemas.openxmlformats.org/officeDocument/2006/relationships/customXml" Target="../ink/ink3732.xml"/><Relationship Id="rId58" Type="http://schemas.openxmlformats.org/officeDocument/2006/relationships/image" Target="../media/image495.png"/><Relationship Id="rId5" Type="http://schemas.openxmlformats.org/officeDocument/2006/relationships/image" Target="../media/image470.png"/><Relationship Id="rId61" Type="http://schemas.openxmlformats.org/officeDocument/2006/relationships/customXml" Target="../ink/ink3736.xml"/><Relationship Id="rId19" Type="http://schemas.openxmlformats.org/officeDocument/2006/relationships/image" Target="../media/image478.png"/><Relationship Id="rId14" Type="http://schemas.openxmlformats.org/officeDocument/2006/relationships/customXml" Target="../ink/ink3711.xml"/><Relationship Id="rId22" Type="http://schemas.openxmlformats.org/officeDocument/2006/relationships/customXml" Target="../ink/ink3715.xml"/><Relationship Id="rId27" Type="http://schemas.openxmlformats.org/officeDocument/2006/relationships/image" Target="../media/image482.png"/><Relationship Id="rId30" Type="http://schemas.openxmlformats.org/officeDocument/2006/relationships/customXml" Target="../ink/ink3719.xml"/><Relationship Id="rId35" Type="http://schemas.openxmlformats.org/officeDocument/2006/relationships/customXml" Target="../ink/ink3722.xml"/><Relationship Id="rId43" Type="http://schemas.openxmlformats.org/officeDocument/2006/relationships/image" Target="../media/image488.png"/><Relationship Id="rId48" Type="http://schemas.openxmlformats.org/officeDocument/2006/relationships/image" Target="../media/image490.png"/><Relationship Id="rId56" Type="http://schemas.openxmlformats.org/officeDocument/2006/relationships/image" Target="../media/image494.png"/><Relationship Id="rId64" Type="http://schemas.openxmlformats.org/officeDocument/2006/relationships/image" Target="../media/image498.png"/><Relationship Id="rId8" Type="http://schemas.openxmlformats.org/officeDocument/2006/relationships/customXml" Target="../ink/ink3708.xml"/><Relationship Id="rId51" Type="http://schemas.openxmlformats.org/officeDocument/2006/relationships/customXml" Target="../ink/ink3731.xml"/><Relationship Id="rId3" Type="http://schemas.openxmlformats.org/officeDocument/2006/relationships/image" Target="../media/image469.png"/><Relationship Id="rId12" Type="http://schemas.openxmlformats.org/officeDocument/2006/relationships/customXml" Target="../ink/ink3710.xml"/><Relationship Id="rId17" Type="http://schemas.openxmlformats.org/officeDocument/2006/relationships/image" Target="../media/image477.png"/><Relationship Id="rId25" Type="http://schemas.openxmlformats.org/officeDocument/2006/relationships/image" Target="../media/image481.png"/><Relationship Id="rId33" Type="http://schemas.openxmlformats.org/officeDocument/2006/relationships/image" Target="../media/image484.png"/><Relationship Id="rId38" Type="http://schemas.openxmlformats.org/officeDocument/2006/relationships/image" Target="../media/image486.png"/><Relationship Id="rId46" Type="http://schemas.openxmlformats.org/officeDocument/2006/relationships/customXml" Target="../ink/ink3728.xml"/><Relationship Id="rId59" Type="http://schemas.openxmlformats.org/officeDocument/2006/relationships/customXml" Target="../ink/ink3735.xml"/><Relationship Id="rId20" Type="http://schemas.openxmlformats.org/officeDocument/2006/relationships/customXml" Target="../ink/ink3714.xml"/><Relationship Id="rId41" Type="http://schemas.openxmlformats.org/officeDocument/2006/relationships/image" Target="../media/image487.png"/><Relationship Id="rId54" Type="http://schemas.openxmlformats.org/officeDocument/2006/relationships/image" Target="../media/image493.png"/><Relationship Id="rId62" Type="http://schemas.openxmlformats.org/officeDocument/2006/relationships/image" Target="../media/image49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07.xml"/><Relationship Id="rId15" Type="http://schemas.openxmlformats.org/officeDocument/2006/relationships/image" Target="../media/image476.png"/><Relationship Id="rId23" Type="http://schemas.openxmlformats.org/officeDocument/2006/relationships/image" Target="../media/image480.png"/><Relationship Id="rId28" Type="http://schemas.openxmlformats.org/officeDocument/2006/relationships/customXml" Target="../ink/ink3718.xml"/><Relationship Id="rId36" Type="http://schemas.openxmlformats.org/officeDocument/2006/relationships/image" Target="../media/image485.png"/><Relationship Id="rId49" Type="http://schemas.openxmlformats.org/officeDocument/2006/relationships/customXml" Target="../ink/ink3730.xml"/><Relationship Id="rId57" Type="http://schemas.openxmlformats.org/officeDocument/2006/relationships/customXml" Target="../ink/ink3734.xml"/><Relationship Id="rId10" Type="http://schemas.openxmlformats.org/officeDocument/2006/relationships/customXml" Target="../ink/ink3709.xml"/><Relationship Id="rId31" Type="http://schemas.openxmlformats.org/officeDocument/2006/relationships/image" Target="../media/image144.png"/><Relationship Id="rId44" Type="http://schemas.openxmlformats.org/officeDocument/2006/relationships/customXml" Target="../ink/ink3727.xml"/><Relationship Id="rId52" Type="http://schemas.openxmlformats.org/officeDocument/2006/relationships/image" Target="../media/image492.png"/><Relationship Id="rId60" Type="http://schemas.openxmlformats.org/officeDocument/2006/relationships/image" Target="../media/image496.png"/><Relationship Id="rId4" Type="http://schemas.openxmlformats.org/officeDocument/2006/relationships/customXml" Target="../ink/ink3706.xml"/><Relationship Id="rId9" Type="http://schemas.openxmlformats.org/officeDocument/2006/relationships/image" Target="../media/image473.png"/></Relationships>
</file>

<file path=ppt/slides/_rels/slide9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750.xml"/><Relationship Id="rId21" Type="http://schemas.openxmlformats.org/officeDocument/2006/relationships/image" Target="../media/image479.png"/><Relationship Id="rId34" Type="http://schemas.openxmlformats.org/officeDocument/2006/relationships/customXml" Target="../ink/ink3754.xml"/><Relationship Id="rId42" Type="http://schemas.openxmlformats.org/officeDocument/2006/relationships/customXml" Target="../ink/ink3759.xml"/><Relationship Id="rId47" Type="http://schemas.openxmlformats.org/officeDocument/2006/relationships/customXml" Target="../ink/ink3762.xml"/><Relationship Id="rId50" Type="http://schemas.openxmlformats.org/officeDocument/2006/relationships/image" Target="../media/image491.png"/><Relationship Id="rId55" Type="http://schemas.openxmlformats.org/officeDocument/2006/relationships/customXml" Target="../ink/ink3766.xml"/><Relationship Id="rId63" Type="http://schemas.openxmlformats.org/officeDocument/2006/relationships/customXml" Target="../ink/ink3770.xml"/><Relationship Id="rId68" Type="http://schemas.openxmlformats.org/officeDocument/2006/relationships/image" Target="../media/image500.png"/><Relationship Id="rId7" Type="http://schemas.openxmlformats.org/officeDocument/2006/relationships/image" Target="../media/image471.png"/><Relationship Id="rId2" Type="http://schemas.openxmlformats.org/officeDocument/2006/relationships/customXml" Target="../ink/ink3738.xml"/><Relationship Id="rId16" Type="http://schemas.openxmlformats.org/officeDocument/2006/relationships/customXml" Target="../ink/ink3745.xml"/><Relationship Id="rId29" Type="http://schemas.openxmlformats.org/officeDocument/2006/relationships/image" Target="../media/image483.png"/><Relationship Id="rId11" Type="http://schemas.openxmlformats.org/officeDocument/2006/relationships/image" Target="../media/image474.png"/><Relationship Id="rId24" Type="http://schemas.openxmlformats.org/officeDocument/2006/relationships/customXml" Target="../ink/ink3749.xml"/><Relationship Id="rId32" Type="http://schemas.openxmlformats.org/officeDocument/2006/relationships/customXml" Target="../ink/ink3753.xml"/><Relationship Id="rId37" Type="http://schemas.openxmlformats.org/officeDocument/2006/relationships/customXml" Target="../ink/ink3756.xml"/><Relationship Id="rId40" Type="http://schemas.openxmlformats.org/officeDocument/2006/relationships/customXml" Target="../ink/ink3758.xml"/><Relationship Id="rId45" Type="http://schemas.openxmlformats.org/officeDocument/2006/relationships/image" Target="../media/image489.png"/><Relationship Id="rId53" Type="http://schemas.openxmlformats.org/officeDocument/2006/relationships/customXml" Target="../ink/ink3765.xml"/><Relationship Id="rId58" Type="http://schemas.openxmlformats.org/officeDocument/2006/relationships/image" Target="../media/image495.png"/><Relationship Id="rId66" Type="http://schemas.openxmlformats.org/officeDocument/2006/relationships/image" Target="../media/image499.png"/><Relationship Id="rId5" Type="http://schemas.openxmlformats.org/officeDocument/2006/relationships/image" Target="../media/image470.png"/><Relationship Id="rId61" Type="http://schemas.openxmlformats.org/officeDocument/2006/relationships/customXml" Target="../ink/ink3769.xml"/><Relationship Id="rId19" Type="http://schemas.openxmlformats.org/officeDocument/2006/relationships/image" Target="../media/image478.png"/><Relationship Id="rId14" Type="http://schemas.openxmlformats.org/officeDocument/2006/relationships/customXml" Target="../ink/ink3744.xml"/><Relationship Id="rId22" Type="http://schemas.openxmlformats.org/officeDocument/2006/relationships/customXml" Target="../ink/ink3748.xml"/><Relationship Id="rId27" Type="http://schemas.openxmlformats.org/officeDocument/2006/relationships/image" Target="../media/image482.png"/><Relationship Id="rId30" Type="http://schemas.openxmlformats.org/officeDocument/2006/relationships/customXml" Target="../ink/ink3752.xml"/><Relationship Id="rId35" Type="http://schemas.openxmlformats.org/officeDocument/2006/relationships/customXml" Target="../ink/ink3755.xml"/><Relationship Id="rId43" Type="http://schemas.openxmlformats.org/officeDocument/2006/relationships/image" Target="../media/image488.png"/><Relationship Id="rId48" Type="http://schemas.openxmlformats.org/officeDocument/2006/relationships/image" Target="../media/image490.png"/><Relationship Id="rId56" Type="http://schemas.openxmlformats.org/officeDocument/2006/relationships/image" Target="../media/image494.png"/><Relationship Id="rId64" Type="http://schemas.openxmlformats.org/officeDocument/2006/relationships/image" Target="../media/image498.png"/><Relationship Id="rId8" Type="http://schemas.openxmlformats.org/officeDocument/2006/relationships/customXml" Target="../ink/ink3741.xml"/><Relationship Id="rId51" Type="http://schemas.openxmlformats.org/officeDocument/2006/relationships/customXml" Target="../ink/ink3764.xml"/><Relationship Id="rId3" Type="http://schemas.openxmlformats.org/officeDocument/2006/relationships/image" Target="../media/image469.png"/><Relationship Id="rId12" Type="http://schemas.openxmlformats.org/officeDocument/2006/relationships/customXml" Target="../ink/ink3743.xml"/><Relationship Id="rId17" Type="http://schemas.openxmlformats.org/officeDocument/2006/relationships/image" Target="../media/image477.png"/><Relationship Id="rId25" Type="http://schemas.openxmlformats.org/officeDocument/2006/relationships/image" Target="../media/image481.png"/><Relationship Id="rId33" Type="http://schemas.openxmlformats.org/officeDocument/2006/relationships/image" Target="../media/image484.png"/><Relationship Id="rId38" Type="http://schemas.openxmlformats.org/officeDocument/2006/relationships/image" Target="../media/image486.png"/><Relationship Id="rId46" Type="http://schemas.openxmlformats.org/officeDocument/2006/relationships/customXml" Target="../ink/ink3761.xml"/><Relationship Id="rId59" Type="http://schemas.openxmlformats.org/officeDocument/2006/relationships/customXml" Target="../ink/ink3768.xml"/><Relationship Id="rId67" Type="http://schemas.openxmlformats.org/officeDocument/2006/relationships/customXml" Target="../ink/ink3772.xml"/><Relationship Id="rId20" Type="http://schemas.openxmlformats.org/officeDocument/2006/relationships/customXml" Target="../ink/ink3747.xml"/><Relationship Id="rId41" Type="http://schemas.openxmlformats.org/officeDocument/2006/relationships/image" Target="../media/image487.png"/><Relationship Id="rId54" Type="http://schemas.openxmlformats.org/officeDocument/2006/relationships/image" Target="../media/image493.png"/><Relationship Id="rId62" Type="http://schemas.openxmlformats.org/officeDocument/2006/relationships/image" Target="../media/image49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40.xml"/><Relationship Id="rId15" Type="http://schemas.openxmlformats.org/officeDocument/2006/relationships/image" Target="../media/image476.png"/><Relationship Id="rId23" Type="http://schemas.openxmlformats.org/officeDocument/2006/relationships/image" Target="../media/image480.png"/><Relationship Id="rId28" Type="http://schemas.openxmlformats.org/officeDocument/2006/relationships/customXml" Target="../ink/ink3751.xml"/><Relationship Id="rId36" Type="http://schemas.openxmlformats.org/officeDocument/2006/relationships/image" Target="../media/image485.png"/><Relationship Id="rId49" Type="http://schemas.openxmlformats.org/officeDocument/2006/relationships/customXml" Target="../ink/ink3763.xml"/><Relationship Id="rId57" Type="http://schemas.openxmlformats.org/officeDocument/2006/relationships/customXml" Target="../ink/ink3767.xml"/><Relationship Id="rId10" Type="http://schemas.openxmlformats.org/officeDocument/2006/relationships/customXml" Target="../ink/ink3742.xml"/><Relationship Id="rId31" Type="http://schemas.openxmlformats.org/officeDocument/2006/relationships/image" Target="../media/image144.png"/><Relationship Id="rId44" Type="http://schemas.openxmlformats.org/officeDocument/2006/relationships/customXml" Target="../ink/ink3760.xml"/><Relationship Id="rId52" Type="http://schemas.openxmlformats.org/officeDocument/2006/relationships/image" Target="../media/image492.png"/><Relationship Id="rId60" Type="http://schemas.openxmlformats.org/officeDocument/2006/relationships/image" Target="../media/image496.png"/><Relationship Id="rId65" Type="http://schemas.openxmlformats.org/officeDocument/2006/relationships/customXml" Target="../ink/ink3771.xml"/><Relationship Id="rId4" Type="http://schemas.openxmlformats.org/officeDocument/2006/relationships/customXml" Target="../ink/ink3739.xml"/><Relationship Id="rId9" Type="http://schemas.openxmlformats.org/officeDocument/2006/relationships/image" Target="../media/image473.png"/><Relationship Id="rId13" Type="http://schemas.openxmlformats.org/officeDocument/2006/relationships/image" Target="../media/image475.png"/><Relationship Id="rId18" Type="http://schemas.openxmlformats.org/officeDocument/2006/relationships/customXml" Target="../ink/ink3746.xml"/><Relationship Id="rId39" Type="http://schemas.openxmlformats.org/officeDocument/2006/relationships/customXml" Target="../ink/ink3757.xml"/></Relationships>
</file>

<file path=ppt/slides/_rels/slide9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785.xml"/><Relationship Id="rId21" Type="http://schemas.openxmlformats.org/officeDocument/2006/relationships/image" Target="../media/image479.png"/><Relationship Id="rId42" Type="http://schemas.openxmlformats.org/officeDocument/2006/relationships/customXml" Target="../ink/ink3794.xml"/><Relationship Id="rId47" Type="http://schemas.openxmlformats.org/officeDocument/2006/relationships/customXml" Target="../ink/ink3797.xml"/><Relationship Id="rId63" Type="http://schemas.openxmlformats.org/officeDocument/2006/relationships/customXml" Target="../ink/ink3805.xml"/><Relationship Id="rId68" Type="http://schemas.openxmlformats.org/officeDocument/2006/relationships/image" Target="../media/image500.png"/><Relationship Id="rId7" Type="http://schemas.openxmlformats.org/officeDocument/2006/relationships/image" Target="../media/image471.png"/><Relationship Id="rId2" Type="http://schemas.openxmlformats.org/officeDocument/2006/relationships/customXml" Target="../ink/ink3773.xml"/><Relationship Id="rId16" Type="http://schemas.openxmlformats.org/officeDocument/2006/relationships/customXml" Target="../ink/ink3780.xml"/><Relationship Id="rId29" Type="http://schemas.openxmlformats.org/officeDocument/2006/relationships/image" Target="../media/image483.png"/><Relationship Id="rId11" Type="http://schemas.openxmlformats.org/officeDocument/2006/relationships/image" Target="../media/image474.png"/><Relationship Id="rId24" Type="http://schemas.openxmlformats.org/officeDocument/2006/relationships/customXml" Target="../ink/ink3784.xml"/><Relationship Id="rId32" Type="http://schemas.openxmlformats.org/officeDocument/2006/relationships/customXml" Target="../ink/ink3788.xml"/><Relationship Id="rId37" Type="http://schemas.openxmlformats.org/officeDocument/2006/relationships/customXml" Target="../ink/ink3791.xml"/><Relationship Id="rId40" Type="http://schemas.openxmlformats.org/officeDocument/2006/relationships/customXml" Target="../ink/ink3793.xml"/><Relationship Id="rId45" Type="http://schemas.openxmlformats.org/officeDocument/2006/relationships/image" Target="../media/image489.png"/><Relationship Id="rId53" Type="http://schemas.openxmlformats.org/officeDocument/2006/relationships/customXml" Target="../ink/ink3800.xml"/><Relationship Id="rId58" Type="http://schemas.openxmlformats.org/officeDocument/2006/relationships/image" Target="../media/image495.png"/><Relationship Id="rId66" Type="http://schemas.openxmlformats.org/officeDocument/2006/relationships/image" Target="../media/image499.png"/><Relationship Id="rId5" Type="http://schemas.openxmlformats.org/officeDocument/2006/relationships/image" Target="../media/image470.png"/><Relationship Id="rId61" Type="http://schemas.openxmlformats.org/officeDocument/2006/relationships/customXml" Target="../ink/ink3804.xml"/><Relationship Id="rId19" Type="http://schemas.openxmlformats.org/officeDocument/2006/relationships/image" Target="../media/image478.png"/><Relationship Id="rId14" Type="http://schemas.openxmlformats.org/officeDocument/2006/relationships/customXml" Target="../ink/ink3779.xml"/><Relationship Id="rId22" Type="http://schemas.openxmlformats.org/officeDocument/2006/relationships/customXml" Target="../ink/ink3783.xml"/><Relationship Id="rId27" Type="http://schemas.openxmlformats.org/officeDocument/2006/relationships/image" Target="../media/image482.png"/><Relationship Id="rId30" Type="http://schemas.openxmlformats.org/officeDocument/2006/relationships/customXml" Target="../ink/ink3787.xml"/><Relationship Id="rId35" Type="http://schemas.openxmlformats.org/officeDocument/2006/relationships/customXml" Target="../ink/ink3790.xml"/><Relationship Id="rId43" Type="http://schemas.openxmlformats.org/officeDocument/2006/relationships/image" Target="../media/image488.png"/><Relationship Id="rId48" Type="http://schemas.openxmlformats.org/officeDocument/2006/relationships/image" Target="../media/image490.png"/><Relationship Id="rId56" Type="http://schemas.openxmlformats.org/officeDocument/2006/relationships/image" Target="../media/image494.png"/><Relationship Id="rId64" Type="http://schemas.openxmlformats.org/officeDocument/2006/relationships/image" Target="../media/image498.png"/><Relationship Id="rId69" Type="http://schemas.openxmlformats.org/officeDocument/2006/relationships/customXml" Target="../ink/ink3808.xml"/><Relationship Id="rId8" Type="http://schemas.openxmlformats.org/officeDocument/2006/relationships/customXml" Target="../ink/ink3776.xml"/><Relationship Id="rId51" Type="http://schemas.openxmlformats.org/officeDocument/2006/relationships/customXml" Target="../ink/ink3799.xml"/><Relationship Id="rId3" Type="http://schemas.openxmlformats.org/officeDocument/2006/relationships/image" Target="../media/image469.png"/><Relationship Id="rId12" Type="http://schemas.openxmlformats.org/officeDocument/2006/relationships/customXml" Target="../ink/ink3778.xml"/><Relationship Id="rId17" Type="http://schemas.openxmlformats.org/officeDocument/2006/relationships/image" Target="../media/image477.png"/><Relationship Id="rId25" Type="http://schemas.openxmlformats.org/officeDocument/2006/relationships/image" Target="../media/image481.png"/><Relationship Id="rId33" Type="http://schemas.openxmlformats.org/officeDocument/2006/relationships/image" Target="../media/image484.png"/><Relationship Id="rId38" Type="http://schemas.openxmlformats.org/officeDocument/2006/relationships/image" Target="../media/image486.png"/><Relationship Id="rId46" Type="http://schemas.openxmlformats.org/officeDocument/2006/relationships/customXml" Target="../ink/ink3796.xml"/><Relationship Id="rId59" Type="http://schemas.openxmlformats.org/officeDocument/2006/relationships/customXml" Target="../ink/ink3803.xml"/><Relationship Id="rId67" Type="http://schemas.openxmlformats.org/officeDocument/2006/relationships/customXml" Target="../ink/ink3807.xml"/><Relationship Id="rId20" Type="http://schemas.openxmlformats.org/officeDocument/2006/relationships/customXml" Target="../ink/ink3782.xml"/><Relationship Id="rId41" Type="http://schemas.openxmlformats.org/officeDocument/2006/relationships/image" Target="../media/image487.png"/><Relationship Id="rId54" Type="http://schemas.openxmlformats.org/officeDocument/2006/relationships/image" Target="../media/image493.png"/><Relationship Id="rId62" Type="http://schemas.openxmlformats.org/officeDocument/2006/relationships/image" Target="../media/image497.png"/><Relationship Id="rId70" Type="http://schemas.openxmlformats.org/officeDocument/2006/relationships/image" Target="../media/image50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75.xml"/><Relationship Id="rId15" Type="http://schemas.openxmlformats.org/officeDocument/2006/relationships/image" Target="../media/image476.png"/><Relationship Id="rId23" Type="http://schemas.openxmlformats.org/officeDocument/2006/relationships/image" Target="../media/image480.png"/><Relationship Id="rId28" Type="http://schemas.openxmlformats.org/officeDocument/2006/relationships/customXml" Target="../ink/ink3786.xml"/><Relationship Id="rId36" Type="http://schemas.openxmlformats.org/officeDocument/2006/relationships/image" Target="../media/image485.png"/><Relationship Id="rId49" Type="http://schemas.openxmlformats.org/officeDocument/2006/relationships/customXml" Target="../ink/ink3798.xml"/><Relationship Id="rId57" Type="http://schemas.openxmlformats.org/officeDocument/2006/relationships/customXml" Target="../ink/ink3802.xml"/><Relationship Id="rId10" Type="http://schemas.openxmlformats.org/officeDocument/2006/relationships/customXml" Target="../ink/ink3777.xml"/><Relationship Id="rId31" Type="http://schemas.openxmlformats.org/officeDocument/2006/relationships/image" Target="../media/image144.png"/><Relationship Id="rId44" Type="http://schemas.openxmlformats.org/officeDocument/2006/relationships/customXml" Target="../ink/ink3795.xml"/><Relationship Id="rId52" Type="http://schemas.openxmlformats.org/officeDocument/2006/relationships/image" Target="../media/image492.png"/><Relationship Id="rId60" Type="http://schemas.openxmlformats.org/officeDocument/2006/relationships/image" Target="../media/image496.png"/><Relationship Id="rId65" Type="http://schemas.openxmlformats.org/officeDocument/2006/relationships/customXml" Target="../ink/ink3806.xml"/><Relationship Id="rId4" Type="http://schemas.openxmlformats.org/officeDocument/2006/relationships/customXml" Target="../ink/ink3774.xml"/><Relationship Id="rId9" Type="http://schemas.openxmlformats.org/officeDocument/2006/relationships/image" Target="../media/image473.png"/><Relationship Id="rId13" Type="http://schemas.openxmlformats.org/officeDocument/2006/relationships/image" Target="../media/image475.png"/><Relationship Id="rId18" Type="http://schemas.openxmlformats.org/officeDocument/2006/relationships/customXml" Target="../ink/ink3781.xml"/><Relationship Id="rId39" Type="http://schemas.openxmlformats.org/officeDocument/2006/relationships/customXml" Target="../ink/ink3792.xml"/><Relationship Id="rId34" Type="http://schemas.openxmlformats.org/officeDocument/2006/relationships/customXml" Target="../ink/ink3789.xml"/><Relationship Id="rId50" Type="http://schemas.openxmlformats.org/officeDocument/2006/relationships/image" Target="../media/image491.png"/><Relationship Id="rId55" Type="http://schemas.openxmlformats.org/officeDocument/2006/relationships/customXml" Target="../ink/ink3801.xml"/></Relationships>
</file>

<file path=ppt/slides/_rels/slide9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821.xml"/><Relationship Id="rId21" Type="http://schemas.openxmlformats.org/officeDocument/2006/relationships/image" Target="../media/image479.png"/><Relationship Id="rId42" Type="http://schemas.openxmlformats.org/officeDocument/2006/relationships/customXml" Target="../ink/ink3830.xml"/><Relationship Id="rId47" Type="http://schemas.openxmlformats.org/officeDocument/2006/relationships/customXml" Target="../ink/ink3833.xml"/><Relationship Id="rId63" Type="http://schemas.openxmlformats.org/officeDocument/2006/relationships/customXml" Target="../ink/ink3841.xml"/><Relationship Id="rId68" Type="http://schemas.openxmlformats.org/officeDocument/2006/relationships/image" Target="../media/image500.png"/><Relationship Id="rId16" Type="http://schemas.openxmlformats.org/officeDocument/2006/relationships/customXml" Target="../ink/ink3816.xml"/><Relationship Id="rId11" Type="http://schemas.openxmlformats.org/officeDocument/2006/relationships/image" Target="../media/image474.png"/><Relationship Id="rId24" Type="http://schemas.openxmlformats.org/officeDocument/2006/relationships/customXml" Target="../ink/ink3820.xml"/><Relationship Id="rId32" Type="http://schemas.openxmlformats.org/officeDocument/2006/relationships/customXml" Target="../ink/ink3824.xml"/><Relationship Id="rId37" Type="http://schemas.openxmlformats.org/officeDocument/2006/relationships/customXml" Target="../ink/ink3827.xml"/><Relationship Id="rId40" Type="http://schemas.openxmlformats.org/officeDocument/2006/relationships/customXml" Target="../ink/ink3829.xml"/><Relationship Id="rId45" Type="http://schemas.openxmlformats.org/officeDocument/2006/relationships/image" Target="../media/image489.png"/><Relationship Id="rId53" Type="http://schemas.openxmlformats.org/officeDocument/2006/relationships/customXml" Target="../ink/ink3836.xml"/><Relationship Id="rId58" Type="http://schemas.openxmlformats.org/officeDocument/2006/relationships/image" Target="../media/image495.png"/><Relationship Id="rId66" Type="http://schemas.openxmlformats.org/officeDocument/2006/relationships/image" Target="../media/image499.png"/><Relationship Id="rId74" Type="http://schemas.openxmlformats.org/officeDocument/2006/relationships/image" Target="../media/image503.png"/><Relationship Id="rId5" Type="http://schemas.openxmlformats.org/officeDocument/2006/relationships/image" Target="../media/image470.png"/><Relationship Id="rId61" Type="http://schemas.openxmlformats.org/officeDocument/2006/relationships/customXml" Target="../ink/ink3840.xml"/><Relationship Id="rId19" Type="http://schemas.openxmlformats.org/officeDocument/2006/relationships/image" Target="../media/image478.png"/><Relationship Id="rId14" Type="http://schemas.openxmlformats.org/officeDocument/2006/relationships/customXml" Target="../ink/ink3815.xml"/><Relationship Id="rId22" Type="http://schemas.openxmlformats.org/officeDocument/2006/relationships/customXml" Target="../ink/ink3819.xml"/><Relationship Id="rId27" Type="http://schemas.openxmlformats.org/officeDocument/2006/relationships/image" Target="../media/image482.png"/><Relationship Id="rId30" Type="http://schemas.openxmlformats.org/officeDocument/2006/relationships/customXml" Target="../ink/ink3823.xml"/><Relationship Id="rId35" Type="http://schemas.openxmlformats.org/officeDocument/2006/relationships/customXml" Target="../ink/ink3826.xml"/><Relationship Id="rId43" Type="http://schemas.openxmlformats.org/officeDocument/2006/relationships/image" Target="../media/image488.png"/><Relationship Id="rId48" Type="http://schemas.openxmlformats.org/officeDocument/2006/relationships/image" Target="../media/image490.png"/><Relationship Id="rId56" Type="http://schemas.openxmlformats.org/officeDocument/2006/relationships/image" Target="../media/image494.png"/><Relationship Id="rId64" Type="http://schemas.openxmlformats.org/officeDocument/2006/relationships/image" Target="../media/image498.png"/><Relationship Id="rId69" Type="http://schemas.openxmlformats.org/officeDocument/2006/relationships/customXml" Target="../ink/ink3844.xml"/><Relationship Id="rId77" Type="http://schemas.openxmlformats.org/officeDocument/2006/relationships/customXml" Target="../ink/ink3848.xml"/><Relationship Id="rId8" Type="http://schemas.openxmlformats.org/officeDocument/2006/relationships/customXml" Target="../ink/ink3812.xml"/><Relationship Id="rId51" Type="http://schemas.openxmlformats.org/officeDocument/2006/relationships/customXml" Target="../ink/ink3835.xml"/><Relationship Id="rId72" Type="http://schemas.openxmlformats.org/officeDocument/2006/relationships/image" Target="../media/image502.png"/><Relationship Id="rId3" Type="http://schemas.openxmlformats.org/officeDocument/2006/relationships/image" Target="../media/image469.png"/><Relationship Id="rId12" Type="http://schemas.openxmlformats.org/officeDocument/2006/relationships/customXml" Target="../ink/ink3814.xml"/><Relationship Id="rId17" Type="http://schemas.openxmlformats.org/officeDocument/2006/relationships/image" Target="../media/image477.png"/><Relationship Id="rId25" Type="http://schemas.openxmlformats.org/officeDocument/2006/relationships/image" Target="../media/image481.png"/><Relationship Id="rId33" Type="http://schemas.openxmlformats.org/officeDocument/2006/relationships/image" Target="../media/image484.png"/><Relationship Id="rId38" Type="http://schemas.openxmlformats.org/officeDocument/2006/relationships/image" Target="../media/image486.png"/><Relationship Id="rId46" Type="http://schemas.openxmlformats.org/officeDocument/2006/relationships/customXml" Target="../ink/ink3832.xml"/><Relationship Id="rId59" Type="http://schemas.openxmlformats.org/officeDocument/2006/relationships/customXml" Target="../ink/ink3839.xml"/><Relationship Id="rId67" Type="http://schemas.openxmlformats.org/officeDocument/2006/relationships/customXml" Target="../ink/ink3843.xml"/><Relationship Id="rId20" Type="http://schemas.openxmlformats.org/officeDocument/2006/relationships/customXml" Target="../ink/ink3818.xml"/><Relationship Id="rId41" Type="http://schemas.openxmlformats.org/officeDocument/2006/relationships/image" Target="../media/image487.png"/><Relationship Id="rId54" Type="http://schemas.openxmlformats.org/officeDocument/2006/relationships/image" Target="../media/image493.png"/><Relationship Id="rId62" Type="http://schemas.openxmlformats.org/officeDocument/2006/relationships/image" Target="../media/image497.png"/><Relationship Id="rId70" Type="http://schemas.openxmlformats.org/officeDocument/2006/relationships/image" Target="../media/image501.png"/><Relationship Id="rId75" Type="http://schemas.openxmlformats.org/officeDocument/2006/relationships/customXml" Target="../ink/ink384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11.xml"/><Relationship Id="rId15" Type="http://schemas.openxmlformats.org/officeDocument/2006/relationships/image" Target="../media/image476.png"/><Relationship Id="rId23" Type="http://schemas.openxmlformats.org/officeDocument/2006/relationships/image" Target="../media/image480.png"/><Relationship Id="rId28" Type="http://schemas.openxmlformats.org/officeDocument/2006/relationships/customXml" Target="../ink/ink3822.xml"/><Relationship Id="rId36" Type="http://schemas.openxmlformats.org/officeDocument/2006/relationships/image" Target="../media/image485.png"/><Relationship Id="rId49" Type="http://schemas.openxmlformats.org/officeDocument/2006/relationships/customXml" Target="../ink/ink3834.xml"/><Relationship Id="rId57" Type="http://schemas.openxmlformats.org/officeDocument/2006/relationships/customXml" Target="../ink/ink3838.xml"/><Relationship Id="rId10" Type="http://schemas.openxmlformats.org/officeDocument/2006/relationships/customXml" Target="../ink/ink3813.xml"/><Relationship Id="rId31" Type="http://schemas.openxmlformats.org/officeDocument/2006/relationships/image" Target="../media/image144.png"/><Relationship Id="rId44" Type="http://schemas.openxmlformats.org/officeDocument/2006/relationships/customXml" Target="../ink/ink3831.xml"/><Relationship Id="rId52" Type="http://schemas.openxmlformats.org/officeDocument/2006/relationships/image" Target="../media/image492.png"/><Relationship Id="rId60" Type="http://schemas.openxmlformats.org/officeDocument/2006/relationships/image" Target="../media/image496.png"/><Relationship Id="rId65" Type="http://schemas.openxmlformats.org/officeDocument/2006/relationships/customXml" Target="../ink/ink3842.xml"/><Relationship Id="rId73" Type="http://schemas.openxmlformats.org/officeDocument/2006/relationships/customXml" Target="../ink/ink3846.xml"/><Relationship Id="rId78" Type="http://schemas.openxmlformats.org/officeDocument/2006/relationships/image" Target="../media/image505.png"/><Relationship Id="rId4" Type="http://schemas.openxmlformats.org/officeDocument/2006/relationships/customXml" Target="../ink/ink3810.xml"/><Relationship Id="rId9" Type="http://schemas.openxmlformats.org/officeDocument/2006/relationships/image" Target="../media/image473.png"/><Relationship Id="rId13" Type="http://schemas.openxmlformats.org/officeDocument/2006/relationships/image" Target="../media/image475.png"/><Relationship Id="rId18" Type="http://schemas.openxmlformats.org/officeDocument/2006/relationships/customXml" Target="../ink/ink3817.xml"/><Relationship Id="rId39" Type="http://schemas.openxmlformats.org/officeDocument/2006/relationships/customXml" Target="../ink/ink3828.xml"/><Relationship Id="rId34" Type="http://schemas.openxmlformats.org/officeDocument/2006/relationships/customXml" Target="../ink/ink3825.xml"/><Relationship Id="rId50" Type="http://schemas.openxmlformats.org/officeDocument/2006/relationships/image" Target="../media/image491.png"/><Relationship Id="rId55" Type="http://schemas.openxmlformats.org/officeDocument/2006/relationships/customXml" Target="../ink/ink3837.xml"/><Relationship Id="rId76" Type="http://schemas.openxmlformats.org/officeDocument/2006/relationships/image" Target="../media/image504.png"/><Relationship Id="rId7" Type="http://schemas.openxmlformats.org/officeDocument/2006/relationships/image" Target="../media/image471.png"/><Relationship Id="rId71" Type="http://schemas.openxmlformats.org/officeDocument/2006/relationships/customXml" Target="../ink/ink3845.xml"/><Relationship Id="rId2" Type="http://schemas.openxmlformats.org/officeDocument/2006/relationships/customXml" Target="../ink/ink3809.xml"/><Relationship Id="rId29" Type="http://schemas.openxmlformats.org/officeDocument/2006/relationships/image" Target="../media/image483.png"/></Relationships>
</file>

<file path=ppt/slides/_rels/slide9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861.xml"/><Relationship Id="rId21" Type="http://schemas.openxmlformats.org/officeDocument/2006/relationships/image" Target="../media/image479.png"/><Relationship Id="rId42" Type="http://schemas.openxmlformats.org/officeDocument/2006/relationships/customXml" Target="../ink/ink3870.xml"/><Relationship Id="rId47" Type="http://schemas.openxmlformats.org/officeDocument/2006/relationships/customXml" Target="../ink/ink3873.xml"/><Relationship Id="rId63" Type="http://schemas.openxmlformats.org/officeDocument/2006/relationships/customXml" Target="../ink/ink3881.xml"/><Relationship Id="rId68" Type="http://schemas.openxmlformats.org/officeDocument/2006/relationships/image" Target="../media/image500.png"/><Relationship Id="rId16" Type="http://schemas.openxmlformats.org/officeDocument/2006/relationships/customXml" Target="../ink/ink3856.xml"/><Relationship Id="rId11" Type="http://schemas.openxmlformats.org/officeDocument/2006/relationships/image" Target="../media/image474.png"/><Relationship Id="rId24" Type="http://schemas.openxmlformats.org/officeDocument/2006/relationships/customXml" Target="../ink/ink3860.xml"/><Relationship Id="rId32" Type="http://schemas.openxmlformats.org/officeDocument/2006/relationships/customXml" Target="../ink/ink3864.xml"/><Relationship Id="rId37" Type="http://schemas.openxmlformats.org/officeDocument/2006/relationships/customXml" Target="../ink/ink3867.xml"/><Relationship Id="rId40" Type="http://schemas.openxmlformats.org/officeDocument/2006/relationships/customXml" Target="../ink/ink3869.xml"/><Relationship Id="rId45" Type="http://schemas.openxmlformats.org/officeDocument/2006/relationships/image" Target="../media/image489.png"/><Relationship Id="rId53" Type="http://schemas.openxmlformats.org/officeDocument/2006/relationships/customXml" Target="../ink/ink3876.xml"/><Relationship Id="rId58" Type="http://schemas.openxmlformats.org/officeDocument/2006/relationships/image" Target="../media/image495.png"/><Relationship Id="rId66" Type="http://schemas.openxmlformats.org/officeDocument/2006/relationships/image" Target="../media/image499.png"/><Relationship Id="rId74" Type="http://schemas.openxmlformats.org/officeDocument/2006/relationships/image" Target="../media/image503.png"/><Relationship Id="rId79" Type="http://schemas.openxmlformats.org/officeDocument/2006/relationships/customXml" Target="../ink/ink3889.xml"/><Relationship Id="rId5" Type="http://schemas.openxmlformats.org/officeDocument/2006/relationships/image" Target="../media/image470.png"/><Relationship Id="rId61" Type="http://schemas.openxmlformats.org/officeDocument/2006/relationships/customXml" Target="../ink/ink3880.xml"/><Relationship Id="rId19" Type="http://schemas.openxmlformats.org/officeDocument/2006/relationships/image" Target="../media/image478.png"/><Relationship Id="rId14" Type="http://schemas.openxmlformats.org/officeDocument/2006/relationships/customXml" Target="../ink/ink3855.xml"/><Relationship Id="rId22" Type="http://schemas.openxmlformats.org/officeDocument/2006/relationships/customXml" Target="../ink/ink3859.xml"/><Relationship Id="rId27" Type="http://schemas.openxmlformats.org/officeDocument/2006/relationships/image" Target="../media/image482.png"/><Relationship Id="rId30" Type="http://schemas.openxmlformats.org/officeDocument/2006/relationships/customXml" Target="../ink/ink3863.xml"/><Relationship Id="rId35" Type="http://schemas.openxmlformats.org/officeDocument/2006/relationships/customXml" Target="../ink/ink3866.xml"/><Relationship Id="rId43" Type="http://schemas.openxmlformats.org/officeDocument/2006/relationships/image" Target="../media/image488.png"/><Relationship Id="rId48" Type="http://schemas.openxmlformats.org/officeDocument/2006/relationships/image" Target="../media/image490.png"/><Relationship Id="rId56" Type="http://schemas.openxmlformats.org/officeDocument/2006/relationships/image" Target="../media/image494.png"/><Relationship Id="rId64" Type="http://schemas.openxmlformats.org/officeDocument/2006/relationships/image" Target="../media/image498.png"/><Relationship Id="rId69" Type="http://schemas.openxmlformats.org/officeDocument/2006/relationships/customXml" Target="../ink/ink3884.xml"/><Relationship Id="rId77" Type="http://schemas.openxmlformats.org/officeDocument/2006/relationships/customXml" Target="../ink/ink3888.xml"/><Relationship Id="rId8" Type="http://schemas.openxmlformats.org/officeDocument/2006/relationships/customXml" Target="../ink/ink3852.xml"/><Relationship Id="rId51" Type="http://schemas.openxmlformats.org/officeDocument/2006/relationships/customXml" Target="../ink/ink3875.xml"/><Relationship Id="rId72" Type="http://schemas.openxmlformats.org/officeDocument/2006/relationships/image" Target="../media/image502.png"/><Relationship Id="rId80" Type="http://schemas.openxmlformats.org/officeDocument/2006/relationships/image" Target="../media/image506.png"/><Relationship Id="rId3" Type="http://schemas.openxmlformats.org/officeDocument/2006/relationships/image" Target="../media/image469.png"/><Relationship Id="rId12" Type="http://schemas.openxmlformats.org/officeDocument/2006/relationships/customXml" Target="../ink/ink3854.xml"/><Relationship Id="rId17" Type="http://schemas.openxmlformats.org/officeDocument/2006/relationships/image" Target="../media/image477.png"/><Relationship Id="rId25" Type="http://schemas.openxmlformats.org/officeDocument/2006/relationships/image" Target="../media/image481.png"/><Relationship Id="rId33" Type="http://schemas.openxmlformats.org/officeDocument/2006/relationships/image" Target="../media/image484.png"/><Relationship Id="rId38" Type="http://schemas.openxmlformats.org/officeDocument/2006/relationships/image" Target="../media/image486.png"/><Relationship Id="rId46" Type="http://schemas.openxmlformats.org/officeDocument/2006/relationships/customXml" Target="../ink/ink3872.xml"/><Relationship Id="rId59" Type="http://schemas.openxmlformats.org/officeDocument/2006/relationships/customXml" Target="../ink/ink3879.xml"/><Relationship Id="rId67" Type="http://schemas.openxmlformats.org/officeDocument/2006/relationships/customXml" Target="../ink/ink3883.xml"/><Relationship Id="rId20" Type="http://schemas.openxmlformats.org/officeDocument/2006/relationships/customXml" Target="../ink/ink3858.xml"/><Relationship Id="rId41" Type="http://schemas.openxmlformats.org/officeDocument/2006/relationships/image" Target="../media/image487.png"/><Relationship Id="rId54" Type="http://schemas.openxmlformats.org/officeDocument/2006/relationships/image" Target="../media/image493.png"/><Relationship Id="rId62" Type="http://schemas.openxmlformats.org/officeDocument/2006/relationships/image" Target="../media/image497.png"/><Relationship Id="rId70" Type="http://schemas.openxmlformats.org/officeDocument/2006/relationships/image" Target="../media/image501.png"/><Relationship Id="rId75" Type="http://schemas.openxmlformats.org/officeDocument/2006/relationships/customXml" Target="../ink/ink388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51.xml"/><Relationship Id="rId15" Type="http://schemas.openxmlformats.org/officeDocument/2006/relationships/image" Target="../media/image476.png"/><Relationship Id="rId23" Type="http://schemas.openxmlformats.org/officeDocument/2006/relationships/image" Target="../media/image480.png"/><Relationship Id="rId28" Type="http://schemas.openxmlformats.org/officeDocument/2006/relationships/customXml" Target="../ink/ink3862.xml"/><Relationship Id="rId36" Type="http://schemas.openxmlformats.org/officeDocument/2006/relationships/image" Target="../media/image485.png"/><Relationship Id="rId49" Type="http://schemas.openxmlformats.org/officeDocument/2006/relationships/customXml" Target="../ink/ink3874.xml"/><Relationship Id="rId57" Type="http://schemas.openxmlformats.org/officeDocument/2006/relationships/customXml" Target="../ink/ink3878.xml"/><Relationship Id="rId10" Type="http://schemas.openxmlformats.org/officeDocument/2006/relationships/customXml" Target="../ink/ink3853.xml"/><Relationship Id="rId31" Type="http://schemas.openxmlformats.org/officeDocument/2006/relationships/image" Target="../media/image144.png"/><Relationship Id="rId44" Type="http://schemas.openxmlformats.org/officeDocument/2006/relationships/customXml" Target="../ink/ink3871.xml"/><Relationship Id="rId52" Type="http://schemas.openxmlformats.org/officeDocument/2006/relationships/image" Target="../media/image492.png"/><Relationship Id="rId60" Type="http://schemas.openxmlformats.org/officeDocument/2006/relationships/image" Target="../media/image496.png"/><Relationship Id="rId65" Type="http://schemas.openxmlformats.org/officeDocument/2006/relationships/customXml" Target="../ink/ink3882.xml"/><Relationship Id="rId73" Type="http://schemas.openxmlformats.org/officeDocument/2006/relationships/customXml" Target="../ink/ink3886.xml"/><Relationship Id="rId78" Type="http://schemas.openxmlformats.org/officeDocument/2006/relationships/image" Target="../media/image505.png"/><Relationship Id="rId4" Type="http://schemas.openxmlformats.org/officeDocument/2006/relationships/customXml" Target="../ink/ink3850.xml"/><Relationship Id="rId9" Type="http://schemas.openxmlformats.org/officeDocument/2006/relationships/image" Target="../media/image473.png"/><Relationship Id="rId13" Type="http://schemas.openxmlformats.org/officeDocument/2006/relationships/image" Target="../media/image475.png"/><Relationship Id="rId18" Type="http://schemas.openxmlformats.org/officeDocument/2006/relationships/customXml" Target="../ink/ink3857.xml"/><Relationship Id="rId39" Type="http://schemas.openxmlformats.org/officeDocument/2006/relationships/customXml" Target="../ink/ink3868.xml"/><Relationship Id="rId34" Type="http://schemas.openxmlformats.org/officeDocument/2006/relationships/customXml" Target="../ink/ink3865.xml"/><Relationship Id="rId50" Type="http://schemas.openxmlformats.org/officeDocument/2006/relationships/image" Target="../media/image491.png"/><Relationship Id="rId55" Type="http://schemas.openxmlformats.org/officeDocument/2006/relationships/customXml" Target="../ink/ink3877.xml"/><Relationship Id="rId76" Type="http://schemas.openxmlformats.org/officeDocument/2006/relationships/image" Target="../media/image504.png"/><Relationship Id="rId7" Type="http://schemas.openxmlformats.org/officeDocument/2006/relationships/image" Target="../media/image471.png"/><Relationship Id="rId71" Type="http://schemas.openxmlformats.org/officeDocument/2006/relationships/customXml" Target="../ink/ink3885.xml"/><Relationship Id="rId2" Type="http://schemas.openxmlformats.org/officeDocument/2006/relationships/customXml" Target="../ink/ink3849.xml"/><Relationship Id="rId29" Type="http://schemas.openxmlformats.org/officeDocument/2006/relationships/image" Target="../media/image483.png"/></Relationships>
</file>

<file path=ppt/slides/_rels/slide9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902.xml"/><Relationship Id="rId21" Type="http://schemas.openxmlformats.org/officeDocument/2006/relationships/image" Target="../media/image479.png"/><Relationship Id="rId42" Type="http://schemas.openxmlformats.org/officeDocument/2006/relationships/customXml" Target="../ink/ink3911.xml"/><Relationship Id="rId47" Type="http://schemas.openxmlformats.org/officeDocument/2006/relationships/customXml" Target="../ink/ink3914.xml"/><Relationship Id="rId63" Type="http://schemas.openxmlformats.org/officeDocument/2006/relationships/customXml" Target="../ink/ink3922.xml"/><Relationship Id="rId68" Type="http://schemas.openxmlformats.org/officeDocument/2006/relationships/image" Target="../media/image500.png"/><Relationship Id="rId84" Type="http://schemas.openxmlformats.org/officeDocument/2006/relationships/image" Target="../media/image508.png"/><Relationship Id="rId89" Type="http://schemas.openxmlformats.org/officeDocument/2006/relationships/customXml" Target="../ink/ink3935.xml"/><Relationship Id="rId16" Type="http://schemas.openxmlformats.org/officeDocument/2006/relationships/customXml" Target="../ink/ink3897.xml"/><Relationship Id="rId11" Type="http://schemas.openxmlformats.org/officeDocument/2006/relationships/image" Target="../media/image474.png"/><Relationship Id="rId32" Type="http://schemas.openxmlformats.org/officeDocument/2006/relationships/customXml" Target="../ink/ink3905.xml"/><Relationship Id="rId37" Type="http://schemas.openxmlformats.org/officeDocument/2006/relationships/customXml" Target="../ink/ink3908.xml"/><Relationship Id="rId53" Type="http://schemas.openxmlformats.org/officeDocument/2006/relationships/customXml" Target="../ink/ink3917.xml"/><Relationship Id="rId58" Type="http://schemas.openxmlformats.org/officeDocument/2006/relationships/image" Target="../media/image495.png"/><Relationship Id="rId74" Type="http://schemas.openxmlformats.org/officeDocument/2006/relationships/image" Target="../media/image503.png"/><Relationship Id="rId79" Type="http://schemas.openxmlformats.org/officeDocument/2006/relationships/customXml" Target="../ink/ink3930.xml"/><Relationship Id="rId5" Type="http://schemas.openxmlformats.org/officeDocument/2006/relationships/image" Target="../media/image470.png"/><Relationship Id="rId90" Type="http://schemas.openxmlformats.org/officeDocument/2006/relationships/image" Target="../media/image511.png"/><Relationship Id="rId14" Type="http://schemas.openxmlformats.org/officeDocument/2006/relationships/customXml" Target="../ink/ink3896.xml"/><Relationship Id="rId22" Type="http://schemas.openxmlformats.org/officeDocument/2006/relationships/customXml" Target="../ink/ink3900.xml"/><Relationship Id="rId27" Type="http://schemas.openxmlformats.org/officeDocument/2006/relationships/image" Target="../media/image482.png"/><Relationship Id="rId30" Type="http://schemas.openxmlformats.org/officeDocument/2006/relationships/customXml" Target="../ink/ink3904.xml"/><Relationship Id="rId35" Type="http://schemas.openxmlformats.org/officeDocument/2006/relationships/customXml" Target="../ink/ink3907.xml"/><Relationship Id="rId43" Type="http://schemas.openxmlformats.org/officeDocument/2006/relationships/image" Target="../media/image488.png"/><Relationship Id="rId48" Type="http://schemas.openxmlformats.org/officeDocument/2006/relationships/image" Target="../media/image490.png"/><Relationship Id="rId56" Type="http://schemas.openxmlformats.org/officeDocument/2006/relationships/image" Target="../media/image494.png"/><Relationship Id="rId64" Type="http://schemas.openxmlformats.org/officeDocument/2006/relationships/image" Target="../media/image498.png"/><Relationship Id="rId69" Type="http://schemas.openxmlformats.org/officeDocument/2006/relationships/customXml" Target="../ink/ink3925.xml"/><Relationship Id="rId77" Type="http://schemas.openxmlformats.org/officeDocument/2006/relationships/customXml" Target="../ink/ink3929.xml"/><Relationship Id="rId8" Type="http://schemas.openxmlformats.org/officeDocument/2006/relationships/customXml" Target="../ink/ink3893.xml"/><Relationship Id="rId51" Type="http://schemas.openxmlformats.org/officeDocument/2006/relationships/customXml" Target="../ink/ink3916.xml"/><Relationship Id="rId72" Type="http://schemas.openxmlformats.org/officeDocument/2006/relationships/image" Target="../media/image502.png"/><Relationship Id="rId80" Type="http://schemas.openxmlformats.org/officeDocument/2006/relationships/image" Target="../media/image506.png"/><Relationship Id="rId85" Type="http://schemas.openxmlformats.org/officeDocument/2006/relationships/customXml" Target="../ink/ink3933.xml"/><Relationship Id="rId3" Type="http://schemas.openxmlformats.org/officeDocument/2006/relationships/image" Target="../media/image469.png"/><Relationship Id="rId12" Type="http://schemas.openxmlformats.org/officeDocument/2006/relationships/customXml" Target="../ink/ink3895.xml"/><Relationship Id="rId17" Type="http://schemas.openxmlformats.org/officeDocument/2006/relationships/image" Target="../media/image477.png"/><Relationship Id="rId25" Type="http://schemas.openxmlformats.org/officeDocument/2006/relationships/image" Target="../media/image481.png"/><Relationship Id="rId33" Type="http://schemas.openxmlformats.org/officeDocument/2006/relationships/image" Target="../media/image484.png"/><Relationship Id="rId38" Type="http://schemas.openxmlformats.org/officeDocument/2006/relationships/image" Target="../media/image486.png"/><Relationship Id="rId46" Type="http://schemas.openxmlformats.org/officeDocument/2006/relationships/customXml" Target="../ink/ink3913.xml"/><Relationship Id="rId59" Type="http://schemas.openxmlformats.org/officeDocument/2006/relationships/customXml" Target="../ink/ink3920.xml"/><Relationship Id="rId67" Type="http://schemas.openxmlformats.org/officeDocument/2006/relationships/customXml" Target="../ink/ink3924.xml"/><Relationship Id="rId20" Type="http://schemas.openxmlformats.org/officeDocument/2006/relationships/customXml" Target="../ink/ink3899.xml"/><Relationship Id="rId41" Type="http://schemas.openxmlformats.org/officeDocument/2006/relationships/image" Target="../media/image487.png"/><Relationship Id="rId54" Type="http://schemas.openxmlformats.org/officeDocument/2006/relationships/image" Target="../media/image493.png"/><Relationship Id="rId62" Type="http://schemas.openxmlformats.org/officeDocument/2006/relationships/image" Target="../media/image497.png"/><Relationship Id="rId70" Type="http://schemas.openxmlformats.org/officeDocument/2006/relationships/image" Target="../media/image501.png"/><Relationship Id="rId75" Type="http://schemas.openxmlformats.org/officeDocument/2006/relationships/customXml" Target="../ink/ink3928.xml"/><Relationship Id="rId83" Type="http://schemas.openxmlformats.org/officeDocument/2006/relationships/customXml" Target="../ink/ink3932.xml"/><Relationship Id="rId88" Type="http://schemas.openxmlformats.org/officeDocument/2006/relationships/image" Target="../media/image510.png"/><Relationship Id="rId91" Type="http://schemas.openxmlformats.org/officeDocument/2006/relationships/customXml" Target="../ink/ink393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892.xml"/><Relationship Id="rId15" Type="http://schemas.openxmlformats.org/officeDocument/2006/relationships/image" Target="../media/image476.png"/><Relationship Id="rId23" Type="http://schemas.openxmlformats.org/officeDocument/2006/relationships/image" Target="../media/image480.png"/><Relationship Id="rId28" Type="http://schemas.openxmlformats.org/officeDocument/2006/relationships/customXml" Target="../ink/ink3903.xml"/><Relationship Id="rId36" Type="http://schemas.openxmlformats.org/officeDocument/2006/relationships/image" Target="../media/image485.png"/><Relationship Id="rId49" Type="http://schemas.openxmlformats.org/officeDocument/2006/relationships/customXml" Target="../ink/ink3915.xml"/><Relationship Id="rId57" Type="http://schemas.openxmlformats.org/officeDocument/2006/relationships/customXml" Target="../ink/ink3919.xml"/><Relationship Id="rId10" Type="http://schemas.openxmlformats.org/officeDocument/2006/relationships/customXml" Target="../ink/ink3894.xml"/><Relationship Id="rId31" Type="http://schemas.openxmlformats.org/officeDocument/2006/relationships/image" Target="../media/image144.png"/><Relationship Id="rId44" Type="http://schemas.openxmlformats.org/officeDocument/2006/relationships/customXml" Target="../ink/ink3912.xml"/><Relationship Id="rId52" Type="http://schemas.openxmlformats.org/officeDocument/2006/relationships/image" Target="../media/image492.png"/><Relationship Id="rId60" Type="http://schemas.openxmlformats.org/officeDocument/2006/relationships/image" Target="../media/image496.png"/><Relationship Id="rId65" Type="http://schemas.openxmlformats.org/officeDocument/2006/relationships/customXml" Target="../ink/ink3923.xml"/><Relationship Id="rId73" Type="http://schemas.openxmlformats.org/officeDocument/2006/relationships/customXml" Target="../ink/ink3927.xml"/><Relationship Id="rId78" Type="http://schemas.openxmlformats.org/officeDocument/2006/relationships/image" Target="../media/image505.png"/><Relationship Id="rId81" Type="http://schemas.openxmlformats.org/officeDocument/2006/relationships/customXml" Target="../ink/ink3931.xml"/><Relationship Id="rId86" Type="http://schemas.openxmlformats.org/officeDocument/2006/relationships/image" Target="../media/image509.png"/><Relationship Id="rId4" Type="http://schemas.openxmlformats.org/officeDocument/2006/relationships/customXml" Target="../ink/ink3891.xml"/><Relationship Id="rId9" Type="http://schemas.openxmlformats.org/officeDocument/2006/relationships/image" Target="../media/image473.png"/><Relationship Id="rId13" Type="http://schemas.openxmlformats.org/officeDocument/2006/relationships/image" Target="../media/image475.png"/><Relationship Id="rId18" Type="http://schemas.openxmlformats.org/officeDocument/2006/relationships/customXml" Target="../ink/ink3898.xml"/><Relationship Id="rId39" Type="http://schemas.openxmlformats.org/officeDocument/2006/relationships/customXml" Target="../ink/ink3909.xml"/><Relationship Id="rId34" Type="http://schemas.openxmlformats.org/officeDocument/2006/relationships/customXml" Target="../ink/ink3906.xml"/><Relationship Id="rId50" Type="http://schemas.openxmlformats.org/officeDocument/2006/relationships/image" Target="../media/image491.png"/><Relationship Id="rId55" Type="http://schemas.openxmlformats.org/officeDocument/2006/relationships/customXml" Target="../ink/ink3918.xml"/><Relationship Id="rId76" Type="http://schemas.openxmlformats.org/officeDocument/2006/relationships/image" Target="../media/image504.png"/><Relationship Id="rId7" Type="http://schemas.openxmlformats.org/officeDocument/2006/relationships/image" Target="../media/image471.png"/><Relationship Id="rId71" Type="http://schemas.openxmlformats.org/officeDocument/2006/relationships/customXml" Target="../ink/ink3926.xml"/><Relationship Id="rId92" Type="http://schemas.openxmlformats.org/officeDocument/2006/relationships/image" Target="../media/image512.png"/><Relationship Id="rId2" Type="http://schemas.openxmlformats.org/officeDocument/2006/relationships/customXml" Target="../ink/ink3890.xml"/><Relationship Id="rId29" Type="http://schemas.openxmlformats.org/officeDocument/2006/relationships/image" Target="../media/image483.png"/><Relationship Id="rId24" Type="http://schemas.openxmlformats.org/officeDocument/2006/relationships/customXml" Target="../ink/ink3901.xml"/><Relationship Id="rId40" Type="http://schemas.openxmlformats.org/officeDocument/2006/relationships/customXml" Target="../ink/ink3910.xml"/><Relationship Id="rId45" Type="http://schemas.openxmlformats.org/officeDocument/2006/relationships/image" Target="../media/image489.png"/><Relationship Id="rId66" Type="http://schemas.openxmlformats.org/officeDocument/2006/relationships/image" Target="../media/image499.png"/><Relationship Id="rId87" Type="http://schemas.openxmlformats.org/officeDocument/2006/relationships/customXml" Target="../ink/ink3934.xml"/><Relationship Id="rId61" Type="http://schemas.openxmlformats.org/officeDocument/2006/relationships/customXml" Target="../ink/ink3921.xml"/><Relationship Id="rId82" Type="http://schemas.openxmlformats.org/officeDocument/2006/relationships/image" Target="../media/image507.png"/><Relationship Id="rId19" Type="http://schemas.openxmlformats.org/officeDocument/2006/relationships/image" Target="../media/image478.png"/></Relationships>
</file>

<file path=ppt/slides/_rels/slide9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949.xml"/><Relationship Id="rId21" Type="http://schemas.openxmlformats.org/officeDocument/2006/relationships/image" Target="../media/image479.png"/><Relationship Id="rId42" Type="http://schemas.openxmlformats.org/officeDocument/2006/relationships/customXml" Target="../ink/ink3958.xml"/><Relationship Id="rId47" Type="http://schemas.openxmlformats.org/officeDocument/2006/relationships/customXml" Target="../ink/ink3961.xml"/><Relationship Id="rId63" Type="http://schemas.openxmlformats.org/officeDocument/2006/relationships/customXml" Target="../ink/ink3969.xml"/><Relationship Id="rId68" Type="http://schemas.openxmlformats.org/officeDocument/2006/relationships/image" Target="../media/image500.png"/><Relationship Id="rId84" Type="http://schemas.openxmlformats.org/officeDocument/2006/relationships/image" Target="../media/image508.png"/><Relationship Id="rId89" Type="http://schemas.openxmlformats.org/officeDocument/2006/relationships/customXml" Target="../ink/ink3982.xml"/><Relationship Id="rId16" Type="http://schemas.openxmlformats.org/officeDocument/2006/relationships/customXml" Target="../ink/ink3944.xml"/><Relationship Id="rId11" Type="http://schemas.openxmlformats.org/officeDocument/2006/relationships/image" Target="../media/image474.png"/><Relationship Id="rId32" Type="http://schemas.openxmlformats.org/officeDocument/2006/relationships/customXml" Target="../ink/ink3952.xml"/><Relationship Id="rId37" Type="http://schemas.openxmlformats.org/officeDocument/2006/relationships/customXml" Target="../ink/ink3955.xml"/><Relationship Id="rId53" Type="http://schemas.openxmlformats.org/officeDocument/2006/relationships/customXml" Target="../ink/ink3964.xml"/><Relationship Id="rId58" Type="http://schemas.openxmlformats.org/officeDocument/2006/relationships/image" Target="../media/image495.png"/><Relationship Id="rId74" Type="http://schemas.openxmlformats.org/officeDocument/2006/relationships/image" Target="../media/image503.png"/><Relationship Id="rId79" Type="http://schemas.openxmlformats.org/officeDocument/2006/relationships/customXml" Target="../ink/ink3977.xml"/><Relationship Id="rId5" Type="http://schemas.openxmlformats.org/officeDocument/2006/relationships/image" Target="../media/image470.png"/><Relationship Id="rId90" Type="http://schemas.openxmlformats.org/officeDocument/2006/relationships/image" Target="../media/image511.png"/><Relationship Id="rId95" Type="http://schemas.openxmlformats.org/officeDocument/2006/relationships/customXml" Target="../ink/ink3985.xml"/><Relationship Id="rId22" Type="http://schemas.openxmlformats.org/officeDocument/2006/relationships/customXml" Target="../ink/ink3947.xml"/><Relationship Id="rId27" Type="http://schemas.openxmlformats.org/officeDocument/2006/relationships/image" Target="../media/image482.png"/><Relationship Id="rId43" Type="http://schemas.openxmlformats.org/officeDocument/2006/relationships/image" Target="../media/image488.png"/><Relationship Id="rId48" Type="http://schemas.openxmlformats.org/officeDocument/2006/relationships/image" Target="../media/image490.png"/><Relationship Id="rId64" Type="http://schemas.openxmlformats.org/officeDocument/2006/relationships/image" Target="../media/image498.png"/><Relationship Id="rId69" Type="http://schemas.openxmlformats.org/officeDocument/2006/relationships/customXml" Target="../ink/ink3972.xml"/><Relationship Id="rId80" Type="http://schemas.openxmlformats.org/officeDocument/2006/relationships/image" Target="../media/image506.png"/><Relationship Id="rId85" Type="http://schemas.openxmlformats.org/officeDocument/2006/relationships/customXml" Target="../ink/ink3980.xml"/><Relationship Id="rId3" Type="http://schemas.openxmlformats.org/officeDocument/2006/relationships/image" Target="../media/image469.png"/><Relationship Id="rId12" Type="http://schemas.openxmlformats.org/officeDocument/2006/relationships/customXml" Target="../ink/ink3942.xml"/><Relationship Id="rId17" Type="http://schemas.openxmlformats.org/officeDocument/2006/relationships/image" Target="../media/image477.png"/><Relationship Id="rId25" Type="http://schemas.openxmlformats.org/officeDocument/2006/relationships/image" Target="../media/image481.png"/><Relationship Id="rId33" Type="http://schemas.openxmlformats.org/officeDocument/2006/relationships/image" Target="../media/image484.png"/><Relationship Id="rId38" Type="http://schemas.openxmlformats.org/officeDocument/2006/relationships/image" Target="../media/image486.png"/><Relationship Id="rId46" Type="http://schemas.openxmlformats.org/officeDocument/2006/relationships/customXml" Target="../ink/ink3960.xml"/><Relationship Id="rId59" Type="http://schemas.openxmlformats.org/officeDocument/2006/relationships/customXml" Target="../ink/ink3967.xml"/><Relationship Id="rId67" Type="http://schemas.openxmlformats.org/officeDocument/2006/relationships/customXml" Target="../ink/ink3971.xml"/><Relationship Id="rId20" Type="http://schemas.openxmlformats.org/officeDocument/2006/relationships/customXml" Target="../ink/ink3946.xml"/><Relationship Id="rId41" Type="http://schemas.openxmlformats.org/officeDocument/2006/relationships/image" Target="../media/image487.png"/><Relationship Id="rId54" Type="http://schemas.openxmlformats.org/officeDocument/2006/relationships/image" Target="../media/image493.png"/><Relationship Id="rId62" Type="http://schemas.openxmlformats.org/officeDocument/2006/relationships/image" Target="../media/image497.png"/><Relationship Id="rId70" Type="http://schemas.openxmlformats.org/officeDocument/2006/relationships/image" Target="../media/image501.png"/><Relationship Id="rId75" Type="http://schemas.openxmlformats.org/officeDocument/2006/relationships/customXml" Target="../ink/ink3975.xml"/><Relationship Id="rId83" Type="http://schemas.openxmlformats.org/officeDocument/2006/relationships/customXml" Target="../ink/ink3979.xml"/><Relationship Id="rId88" Type="http://schemas.openxmlformats.org/officeDocument/2006/relationships/image" Target="../media/image510.png"/><Relationship Id="rId91" Type="http://schemas.openxmlformats.org/officeDocument/2006/relationships/customXml" Target="../ink/ink3983.xml"/><Relationship Id="rId96" Type="http://schemas.openxmlformats.org/officeDocument/2006/relationships/image" Target="../media/image51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39.xml"/><Relationship Id="rId15" Type="http://schemas.openxmlformats.org/officeDocument/2006/relationships/image" Target="../media/image476.png"/><Relationship Id="rId23" Type="http://schemas.openxmlformats.org/officeDocument/2006/relationships/image" Target="../media/image480.png"/><Relationship Id="rId28" Type="http://schemas.openxmlformats.org/officeDocument/2006/relationships/customXml" Target="../ink/ink3950.xml"/><Relationship Id="rId36" Type="http://schemas.openxmlformats.org/officeDocument/2006/relationships/image" Target="../media/image485.png"/><Relationship Id="rId49" Type="http://schemas.openxmlformats.org/officeDocument/2006/relationships/customXml" Target="../ink/ink3962.xml"/><Relationship Id="rId57" Type="http://schemas.openxmlformats.org/officeDocument/2006/relationships/customXml" Target="../ink/ink3966.xml"/><Relationship Id="rId10" Type="http://schemas.openxmlformats.org/officeDocument/2006/relationships/customXml" Target="../ink/ink3941.xml"/><Relationship Id="rId31" Type="http://schemas.openxmlformats.org/officeDocument/2006/relationships/image" Target="../media/image144.png"/><Relationship Id="rId44" Type="http://schemas.openxmlformats.org/officeDocument/2006/relationships/customXml" Target="../ink/ink3959.xml"/><Relationship Id="rId52" Type="http://schemas.openxmlformats.org/officeDocument/2006/relationships/image" Target="../media/image492.png"/><Relationship Id="rId60" Type="http://schemas.openxmlformats.org/officeDocument/2006/relationships/image" Target="../media/image496.png"/><Relationship Id="rId65" Type="http://schemas.openxmlformats.org/officeDocument/2006/relationships/customXml" Target="../ink/ink3970.xml"/><Relationship Id="rId73" Type="http://schemas.openxmlformats.org/officeDocument/2006/relationships/customXml" Target="../ink/ink3974.xml"/><Relationship Id="rId78" Type="http://schemas.openxmlformats.org/officeDocument/2006/relationships/image" Target="../media/image505.png"/><Relationship Id="rId81" Type="http://schemas.openxmlformats.org/officeDocument/2006/relationships/customXml" Target="../ink/ink3978.xml"/><Relationship Id="rId86" Type="http://schemas.openxmlformats.org/officeDocument/2006/relationships/image" Target="../media/image509.png"/><Relationship Id="rId94" Type="http://schemas.openxmlformats.org/officeDocument/2006/relationships/image" Target="../media/image513.png"/><Relationship Id="rId4" Type="http://schemas.openxmlformats.org/officeDocument/2006/relationships/customXml" Target="../ink/ink3938.xml"/><Relationship Id="rId9" Type="http://schemas.openxmlformats.org/officeDocument/2006/relationships/image" Target="../media/image473.png"/><Relationship Id="rId13" Type="http://schemas.openxmlformats.org/officeDocument/2006/relationships/image" Target="../media/image475.png"/><Relationship Id="rId18" Type="http://schemas.openxmlformats.org/officeDocument/2006/relationships/customXml" Target="../ink/ink3945.xml"/><Relationship Id="rId39" Type="http://schemas.openxmlformats.org/officeDocument/2006/relationships/customXml" Target="../ink/ink3956.xml"/><Relationship Id="rId34" Type="http://schemas.openxmlformats.org/officeDocument/2006/relationships/customXml" Target="../ink/ink3953.xml"/><Relationship Id="rId50" Type="http://schemas.openxmlformats.org/officeDocument/2006/relationships/image" Target="../media/image491.png"/><Relationship Id="rId55" Type="http://schemas.openxmlformats.org/officeDocument/2006/relationships/customXml" Target="../ink/ink3965.xml"/><Relationship Id="rId76" Type="http://schemas.openxmlformats.org/officeDocument/2006/relationships/image" Target="../media/image504.png"/><Relationship Id="rId97" Type="http://schemas.openxmlformats.org/officeDocument/2006/relationships/customXml" Target="../ink/ink3986.xml"/><Relationship Id="rId7" Type="http://schemas.openxmlformats.org/officeDocument/2006/relationships/image" Target="../media/image471.png"/><Relationship Id="rId71" Type="http://schemas.openxmlformats.org/officeDocument/2006/relationships/customXml" Target="../ink/ink3973.xml"/><Relationship Id="rId92" Type="http://schemas.openxmlformats.org/officeDocument/2006/relationships/image" Target="../media/image512.png"/><Relationship Id="rId2" Type="http://schemas.openxmlformats.org/officeDocument/2006/relationships/customXml" Target="../ink/ink3937.xml"/><Relationship Id="rId29" Type="http://schemas.openxmlformats.org/officeDocument/2006/relationships/image" Target="../media/image483.png"/><Relationship Id="rId24" Type="http://schemas.openxmlformats.org/officeDocument/2006/relationships/customXml" Target="../ink/ink3948.xml"/><Relationship Id="rId40" Type="http://schemas.openxmlformats.org/officeDocument/2006/relationships/customXml" Target="../ink/ink3957.xml"/><Relationship Id="rId45" Type="http://schemas.openxmlformats.org/officeDocument/2006/relationships/image" Target="../media/image489.png"/><Relationship Id="rId66" Type="http://schemas.openxmlformats.org/officeDocument/2006/relationships/image" Target="../media/image499.png"/><Relationship Id="rId87" Type="http://schemas.openxmlformats.org/officeDocument/2006/relationships/customXml" Target="../ink/ink3981.xml"/><Relationship Id="rId61" Type="http://schemas.openxmlformats.org/officeDocument/2006/relationships/customXml" Target="../ink/ink3968.xml"/><Relationship Id="rId82" Type="http://schemas.openxmlformats.org/officeDocument/2006/relationships/image" Target="../media/image507.png"/><Relationship Id="rId19" Type="http://schemas.openxmlformats.org/officeDocument/2006/relationships/image" Target="../media/image478.png"/><Relationship Id="rId14" Type="http://schemas.openxmlformats.org/officeDocument/2006/relationships/customXml" Target="../ink/ink3943.xml"/><Relationship Id="rId30" Type="http://schemas.openxmlformats.org/officeDocument/2006/relationships/customXml" Target="../ink/ink3951.xml"/><Relationship Id="rId35" Type="http://schemas.openxmlformats.org/officeDocument/2006/relationships/customXml" Target="../ink/ink3954.xml"/><Relationship Id="rId56" Type="http://schemas.openxmlformats.org/officeDocument/2006/relationships/image" Target="../media/image494.png"/><Relationship Id="rId77" Type="http://schemas.openxmlformats.org/officeDocument/2006/relationships/customXml" Target="../ink/ink3976.xml"/><Relationship Id="rId8" Type="http://schemas.openxmlformats.org/officeDocument/2006/relationships/customXml" Target="../ink/ink3940.xml"/><Relationship Id="rId51" Type="http://schemas.openxmlformats.org/officeDocument/2006/relationships/customXml" Target="../ink/ink3963.xml"/><Relationship Id="rId72" Type="http://schemas.openxmlformats.org/officeDocument/2006/relationships/image" Target="../media/image502.png"/><Relationship Id="rId93" Type="http://schemas.openxmlformats.org/officeDocument/2006/relationships/customXml" Target="../ink/ink3984.xml"/><Relationship Id="rId98" Type="http://schemas.openxmlformats.org/officeDocument/2006/relationships/image" Target="../media/image515.png"/></Relationships>
</file>

<file path=ppt/slides/_rels/slide9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999.xml"/><Relationship Id="rId21" Type="http://schemas.openxmlformats.org/officeDocument/2006/relationships/image" Target="../media/image479.png"/><Relationship Id="rId42" Type="http://schemas.openxmlformats.org/officeDocument/2006/relationships/customXml" Target="../ink/ink4008.xml"/><Relationship Id="rId47" Type="http://schemas.openxmlformats.org/officeDocument/2006/relationships/customXml" Target="../ink/ink4011.xml"/><Relationship Id="rId63" Type="http://schemas.openxmlformats.org/officeDocument/2006/relationships/customXml" Target="../ink/ink4019.xml"/><Relationship Id="rId68" Type="http://schemas.openxmlformats.org/officeDocument/2006/relationships/image" Target="../media/image500.png"/><Relationship Id="rId84" Type="http://schemas.openxmlformats.org/officeDocument/2006/relationships/image" Target="../media/image508.png"/><Relationship Id="rId89" Type="http://schemas.openxmlformats.org/officeDocument/2006/relationships/customXml" Target="../ink/ink4032.xml"/><Relationship Id="rId16" Type="http://schemas.openxmlformats.org/officeDocument/2006/relationships/customXml" Target="../ink/ink3994.xml"/><Relationship Id="rId11" Type="http://schemas.openxmlformats.org/officeDocument/2006/relationships/image" Target="../media/image474.png"/><Relationship Id="rId32" Type="http://schemas.openxmlformats.org/officeDocument/2006/relationships/customXml" Target="../ink/ink4002.xml"/><Relationship Id="rId37" Type="http://schemas.openxmlformats.org/officeDocument/2006/relationships/customXml" Target="../ink/ink4005.xml"/><Relationship Id="rId53" Type="http://schemas.openxmlformats.org/officeDocument/2006/relationships/customXml" Target="../ink/ink4014.xml"/><Relationship Id="rId58" Type="http://schemas.openxmlformats.org/officeDocument/2006/relationships/image" Target="../media/image495.png"/><Relationship Id="rId74" Type="http://schemas.openxmlformats.org/officeDocument/2006/relationships/image" Target="../media/image503.png"/><Relationship Id="rId79" Type="http://schemas.openxmlformats.org/officeDocument/2006/relationships/customXml" Target="../ink/ink4027.xml"/><Relationship Id="rId102" Type="http://schemas.openxmlformats.org/officeDocument/2006/relationships/image" Target="../media/image517.png"/><Relationship Id="rId5" Type="http://schemas.openxmlformats.org/officeDocument/2006/relationships/image" Target="../media/image470.png"/><Relationship Id="rId90" Type="http://schemas.openxmlformats.org/officeDocument/2006/relationships/image" Target="../media/image511.png"/><Relationship Id="rId95" Type="http://schemas.openxmlformats.org/officeDocument/2006/relationships/customXml" Target="../ink/ink4035.xml"/><Relationship Id="rId22" Type="http://schemas.openxmlformats.org/officeDocument/2006/relationships/customXml" Target="../ink/ink3997.xml"/><Relationship Id="rId27" Type="http://schemas.openxmlformats.org/officeDocument/2006/relationships/image" Target="../media/image482.png"/><Relationship Id="rId43" Type="http://schemas.openxmlformats.org/officeDocument/2006/relationships/image" Target="../media/image488.png"/><Relationship Id="rId48" Type="http://schemas.openxmlformats.org/officeDocument/2006/relationships/image" Target="../media/image490.png"/><Relationship Id="rId64" Type="http://schemas.openxmlformats.org/officeDocument/2006/relationships/image" Target="../media/image498.png"/><Relationship Id="rId69" Type="http://schemas.openxmlformats.org/officeDocument/2006/relationships/customXml" Target="../ink/ink4022.xml"/><Relationship Id="rId80" Type="http://schemas.openxmlformats.org/officeDocument/2006/relationships/image" Target="../media/image506.png"/><Relationship Id="rId85" Type="http://schemas.openxmlformats.org/officeDocument/2006/relationships/customXml" Target="../ink/ink4030.xml"/><Relationship Id="rId12" Type="http://schemas.openxmlformats.org/officeDocument/2006/relationships/customXml" Target="../ink/ink3992.xml"/><Relationship Id="rId17" Type="http://schemas.openxmlformats.org/officeDocument/2006/relationships/image" Target="../media/image477.png"/><Relationship Id="rId25" Type="http://schemas.openxmlformats.org/officeDocument/2006/relationships/image" Target="../media/image481.png"/><Relationship Id="rId33" Type="http://schemas.openxmlformats.org/officeDocument/2006/relationships/image" Target="../media/image484.png"/><Relationship Id="rId38" Type="http://schemas.openxmlformats.org/officeDocument/2006/relationships/image" Target="../media/image486.png"/><Relationship Id="rId46" Type="http://schemas.openxmlformats.org/officeDocument/2006/relationships/customXml" Target="../ink/ink4010.xml"/><Relationship Id="rId59" Type="http://schemas.openxmlformats.org/officeDocument/2006/relationships/customXml" Target="../ink/ink4017.xml"/><Relationship Id="rId67" Type="http://schemas.openxmlformats.org/officeDocument/2006/relationships/customXml" Target="../ink/ink4021.xml"/><Relationship Id="rId103" Type="http://schemas.openxmlformats.org/officeDocument/2006/relationships/customXml" Target="../ink/ink4039.xml"/><Relationship Id="rId20" Type="http://schemas.openxmlformats.org/officeDocument/2006/relationships/customXml" Target="../ink/ink3996.xml"/><Relationship Id="rId41" Type="http://schemas.openxmlformats.org/officeDocument/2006/relationships/image" Target="../media/image487.png"/><Relationship Id="rId54" Type="http://schemas.openxmlformats.org/officeDocument/2006/relationships/image" Target="../media/image493.png"/><Relationship Id="rId62" Type="http://schemas.openxmlformats.org/officeDocument/2006/relationships/image" Target="../media/image497.png"/><Relationship Id="rId70" Type="http://schemas.openxmlformats.org/officeDocument/2006/relationships/image" Target="../media/image501.png"/><Relationship Id="rId75" Type="http://schemas.openxmlformats.org/officeDocument/2006/relationships/customXml" Target="../ink/ink4025.xml"/><Relationship Id="rId83" Type="http://schemas.openxmlformats.org/officeDocument/2006/relationships/customXml" Target="../ink/ink4029.xml"/><Relationship Id="rId88" Type="http://schemas.openxmlformats.org/officeDocument/2006/relationships/image" Target="../media/image510.png"/><Relationship Id="rId91" Type="http://schemas.openxmlformats.org/officeDocument/2006/relationships/customXml" Target="../ink/ink4033.xml"/><Relationship Id="rId96" Type="http://schemas.openxmlformats.org/officeDocument/2006/relationships/image" Target="../media/image51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89.xml"/><Relationship Id="rId15" Type="http://schemas.openxmlformats.org/officeDocument/2006/relationships/image" Target="../media/image476.png"/><Relationship Id="rId23" Type="http://schemas.openxmlformats.org/officeDocument/2006/relationships/image" Target="../media/image480.png"/><Relationship Id="rId28" Type="http://schemas.openxmlformats.org/officeDocument/2006/relationships/customXml" Target="../ink/ink4000.xml"/><Relationship Id="rId36" Type="http://schemas.openxmlformats.org/officeDocument/2006/relationships/image" Target="../media/image485.png"/><Relationship Id="rId49" Type="http://schemas.openxmlformats.org/officeDocument/2006/relationships/customXml" Target="../ink/ink4012.xml"/><Relationship Id="rId57" Type="http://schemas.openxmlformats.org/officeDocument/2006/relationships/customXml" Target="../ink/ink4016.xml"/><Relationship Id="rId10" Type="http://schemas.openxmlformats.org/officeDocument/2006/relationships/customXml" Target="../ink/ink3991.xml"/><Relationship Id="rId31" Type="http://schemas.openxmlformats.org/officeDocument/2006/relationships/image" Target="../media/image144.png"/><Relationship Id="rId44" Type="http://schemas.openxmlformats.org/officeDocument/2006/relationships/customXml" Target="../ink/ink4009.xml"/><Relationship Id="rId52" Type="http://schemas.openxmlformats.org/officeDocument/2006/relationships/image" Target="../media/image492.png"/><Relationship Id="rId60" Type="http://schemas.openxmlformats.org/officeDocument/2006/relationships/image" Target="../media/image496.png"/><Relationship Id="rId65" Type="http://schemas.openxmlformats.org/officeDocument/2006/relationships/customXml" Target="../ink/ink4020.xml"/><Relationship Id="rId73" Type="http://schemas.openxmlformats.org/officeDocument/2006/relationships/customXml" Target="../ink/ink4024.xml"/><Relationship Id="rId78" Type="http://schemas.openxmlformats.org/officeDocument/2006/relationships/image" Target="../media/image505.png"/><Relationship Id="rId81" Type="http://schemas.openxmlformats.org/officeDocument/2006/relationships/customXml" Target="../ink/ink4028.xml"/><Relationship Id="rId86" Type="http://schemas.openxmlformats.org/officeDocument/2006/relationships/image" Target="../media/image509.png"/><Relationship Id="rId94" Type="http://schemas.openxmlformats.org/officeDocument/2006/relationships/image" Target="../media/image513.png"/><Relationship Id="rId99" Type="http://schemas.openxmlformats.org/officeDocument/2006/relationships/customXml" Target="../ink/ink4037.xml"/><Relationship Id="rId101" Type="http://schemas.openxmlformats.org/officeDocument/2006/relationships/customXml" Target="../ink/ink4038.xml"/><Relationship Id="rId4" Type="http://schemas.openxmlformats.org/officeDocument/2006/relationships/customXml" Target="../ink/ink3988.xml"/><Relationship Id="rId9" Type="http://schemas.openxmlformats.org/officeDocument/2006/relationships/image" Target="../media/image473.png"/><Relationship Id="rId13" Type="http://schemas.openxmlformats.org/officeDocument/2006/relationships/image" Target="../media/image475.png"/><Relationship Id="rId18" Type="http://schemas.openxmlformats.org/officeDocument/2006/relationships/customXml" Target="../ink/ink3995.xml"/><Relationship Id="rId39" Type="http://schemas.openxmlformats.org/officeDocument/2006/relationships/customXml" Target="../ink/ink4006.xml"/><Relationship Id="rId34" Type="http://schemas.openxmlformats.org/officeDocument/2006/relationships/customXml" Target="../ink/ink4003.xml"/><Relationship Id="rId50" Type="http://schemas.openxmlformats.org/officeDocument/2006/relationships/image" Target="../media/image491.png"/><Relationship Id="rId55" Type="http://schemas.openxmlformats.org/officeDocument/2006/relationships/customXml" Target="../ink/ink4015.xml"/><Relationship Id="rId76" Type="http://schemas.openxmlformats.org/officeDocument/2006/relationships/image" Target="../media/image504.png"/><Relationship Id="rId97" Type="http://schemas.openxmlformats.org/officeDocument/2006/relationships/customXml" Target="../ink/ink4036.xml"/><Relationship Id="rId104" Type="http://schemas.openxmlformats.org/officeDocument/2006/relationships/image" Target="../media/image518.png"/><Relationship Id="rId7" Type="http://schemas.openxmlformats.org/officeDocument/2006/relationships/image" Target="../media/image471.png"/><Relationship Id="rId71" Type="http://schemas.openxmlformats.org/officeDocument/2006/relationships/customXml" Target="../ink/ink4023.xml"/><Relationship Id="rId92" Type="http://schemas.openxmlformats.org/officeDocument/2006/relationships/image" Target="../media/image512.png"/><Relationship Id="rId2" Type="http://schemas.openxmlformats.org/officeDocument/2006/relationships/customXml" Target="../ink/ink3987.xml"/><Relationship Id="rId29" Type="http://schemas.openxmlformats.org/officeDocument/2006/relationships/image" Target="../media/image483.png"/><Relationship Id="rId24" Type="http://schemas.openxmlformats.org/officeDocument/2006/relationships/customXml" Target="../ink/ink3998.xml"/><Relationship Id="rId40" Type="http://schemas.openxmlformats.org/officeDocument/2006/relationships/customXml" Target="../ink/ink4007.xml"/><Relationship Id="rId45" Type="http://schemas.openxmlformats.org/officeDocument/2006/relationships/image" Target="../media/image489.png"/><Relationship Id="rId66" Type="http://schemas.openxmlformats.org/officeDocument/2006/relationships/image" Target="../media/image499.png"/><Relationship Id="rId87" Type="http://schemas.openxmlformats.org/officeDocument/2006/relationships/customXml" Target="../ink/ink4031.xml"/><Relationship Id="rId61" Type="http://schemas.openxmlformats.org/officeDocument/2006/relationships/customXml" Target="../ink/ink4018.xml"/><Relationship Id="rId82" Type="http://schemas.openxmlformats.org/officeDocument/2006/relationships/image" Target="../media/image507.png"/><Relationship Id="rId19" Type="http://schemas.openxmlformats.org/officeDocument/2006/relationships/image" Target="../media/image478.png"/><Relationship Id="rId14" Type="http://schemas.openxmlformats.org/officeDocument/2006/relationships/customXml" Target="../ink/ink3993.xml"/><Relationship Id="rId30" Type="http://schemas.openxmlformats.org/officeDocument/2006/relationships/customXml" Target="../ink/ink4001.xml"/><Relationship Id="rId35" Type="http://schemas.openxmlformats.org/officeDocument/2006/relationships/customXml" Target="../ink/ink4004.xml"/><Relationship Id="rId56" Type="http://schemas.openxmlformats.org/officeDocument/2006/relationships/image" Target="../media/image494.png"/><Relationship Id="rId77" Type="http://schemas.openxmlformats.org/officeDocument/2006/relationships/customXml" Target="../ink/ink4026.xml"/><Relationship Id="rId100" Type="http://schemas.openxmlformats.org/officeDocument/2006/relationships/image" Target="../media/image516.png"/><Relationship Id="rId8" Type="http://schemas.openxmlformats.org/officeDocument/2006/relationships/customXml" Target="../ink/ink3990.xml"/><Relationship Id="rId51" Type="http://schemas.openxmlformats.org/officeDocument/2006/relationships/customXml" Target="../ink/ink4013.xml"/><Relationship Id="rId72" Type="http://schemas.openxmlformats.org/officeDocument/2006/relationships/image" Target="../media/image502.png"/><Relationship Id="rId93" Type="http://schemas.openxmlformats.org/officeDocument/2006/relationships/customXml" Target="../ink/ink4034.xml"/><Relationship Id="rId98" Type="http://schemas.openxmlformats.org/officeDocument/2006/relationships/image" Target="../media/image515.png"/><Relationship Id="rId3" Type="http://schemas.openxmlformats.org/officeDocument/2006/relationships/image" Target="../media/image469.png"/></Relationships>
</file>

<file path=ppt/slides/_rels/slide9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052.xml"/><Relationship Id="rId117" Type="http://schemas.openxmlformats.org/officeDocument/2006/relationships/customXml" Target="../ink/ink4099.xml"/><Relationship Id="rId21" Type="http://schemas.openxmlformats.org/officeDocument/2006/relationships/image" Target="../media/image479.png"/><Relationship Id="rId42" Type="http://schemas.openxmlformats.org/officeDocument/2006/relationships/customXml" Target="../ink/ink4061.xml"/><Relationship Id="rId47" Type="http://schemas.openxmlformats.org/officeDocument/2006/relationships/customXml" Target="../ink/ink4064.xml"/><Relationship Id="rId63" Type="http://schemas.openxmlformats.org/officeDocument/2006/relationships/customXml" Target="../ink/ink4072.xml"/><Relationship Id="rId68" Type="http://schemas.openxmlformats.org/officeDocument/2006/relationships/image" Target="../media/image500.png"/><Relationship Id="rId84" Type="http://schemas.openxmlformats.org/officeDocument/2006/relationships/image" Target="../media/image508.png"/><Relationship Id="rId89" Type="http://schemas.openxmlformats.org/officeDocument/2006/relationships/customXml" Target="../ink/ink4085.xml"/><Relationship Id="rId112" Type="http://schemas.openxmlformats.org/officeDocument/2006/relationships/image" Target="../media/image522.png"/><Relationship Id="rId16" Type="http://schemas.openxmlformats.org/officeDocument/2006/relationships/customXml" Target="../ink/ink4047.xml"/><Relationship Id="rId107" Type="http://schemas.openxmlformats.org/officeDocument/2006/relationships/customXml" Target="../ink/ink4094.xml"/><Relationship Id="rId11" Type="http://schemas.openxmlformats.org/officeDocument/2006/relationships/image" Target="../media/image474.png"/><Relationship Id="rId32" Type="http://schemas.openxmlformats.org/officeDocument/2006/relationships/customXml" Target="../ink/ink4055.xml"/><Relationship Id="rId37" Type="http://schemas.openxmlformats.org/officeDocument/2006/relationships/customXml" Target="../ink/ink4058.xml"/><Relationship Id="rId53" Type="http://schemas.openxmlformats.org/officeDocument/2006/relationships/customXml" Target="../ink/ink4067.xml"/><Relationship Id="rId58" Type="http://schemas.openxmlformats.org/officeDocument/2006/relationships/image" Target="../media/image495.png"/><Relationship Id="rId74" Type="http://schemas.openxmlformats.org/officeDocument/2006/relationships/image" Target="../media/image503.png"/><Relationship Id="rId79" Type="http://schemas.openxmlformats.org/officeDocument/2006/relationships/customXml" Target="../ink/ink4080.xml"/><Relationship Id="rId102" Type="http://schemas.openxmlformats.org/officeDocument/2006/relationships/image" Target="../media/image517.png"/><Relationship Id="rId5" Type="http://schemas.openxmlformats.org/officeDocument/2006/relationships/image" Target="../media/image470.png"/><Relationship Id="rId90" Type="http://schemas.openxmlformats.org/officeDocument/2006/relationships/image" Target="../media/image511.png"/><Relationship Id="rId95" Type="http://schemas.openxmlformats.org/officeDocument/2006/relationships/customXml" Target="../ink/ink4088.xml"/><Relationship Id="rId22" Type="http://schemas.openxmlformats.org/officeDocument/2006/relationships/customXml" Target="../ink/ink4050.xml"/><Relationship Id="rId27" Type="http://schemas.openxmlformats.org/officeDocument/2006/relationships/image" Target="../media/image482.png"/><Relationship Id="rId43" Type="http://schemas.openxmlformats.org/officeDocument/2006/relationships/image" Target="../media/image488.png"/><Relationship Id="rId48" Type="http://schemas.openxmlformats.org/officeDocument/2006/relationships/image" Target="../media/image490.png"/><Relationship Id="rId64" Type="http://schemas.openxmlformats.org/officeDocument/2006/relationships/image" Target="../media/image498.png"/><Relationship Id="rId69" Type="http://schemas.openxmlformats.org/officeDocument/2006/relationships/customXml" Target="../ink/ink4075.xml"/><Relationship Id="rId113" Type="http://schemas.openxmlformats.org/officeDocument/2006/relationships/customXml" Target="../ink/ink4097.xml"/><Relationship Id="rId118" Type="http://schemas.openxmlformats.org/officeDocument/2006/relationships/image" Target="../media/image525.png"/><Relationship Id="rId80" Type="http://schemas.openxmlformats.org/officeDocument/2006/relationships/image" Target="../media/image506.png"/><Relationship Id="rId85" Type="http://schemas.openxmlformats.org/officeDocument/2006/relationships/customXml" Target="../ink/ink4083.xml"/><Relationship Id="rId12" Type="http://schemas.openxmlformats.org/officeDocument/2006/relationships/customXml" Target="../ink/ink4045.xml"/><Relationship Id="rId17" Type="http://schemas.openxmlformats.org/officeDocument/2006/relationships/image" Target="../media/image477.png"/><Relationship Id="rId33" Type="http://schemas.openxmlformats.org/officeDocument/2006/relationships/image" Target="../media/image484.png"/><Relationship Id="rId38" Type="http://schemas.openxmlformats.org/officeDocument/2006/relationships/image" Target="../media/image486.png"/><Relationship Id="rId59" Type="http://schemas.openxmlformats.org/officeDocument/2006/relationships/customXml" Target="../ink/ink4070.xml"/><Relationship Id="rId103" Type="http://schemas.openxmlformats.org/officeDocument/2006/relationships/customXml" Target="../ink/ink4092.xml"/><Relationship Id="rId108" Type="http://schemas.openxmlformats.org/officeDocument/2006/relationships/image" Target="../media/image520.png"/><Relationship Id="rId54" Type="http://schemas.openxmlformats.org/officeDocument/2006/relationships/image" Target="../media/image493.png"/><Relationship Id="rId70" Type="http://schemas.openxmlformats.org/officeDocument/2006/relationships/image" Target="../media/image501.png"/><Relationship Id="rId75" Type="http://schemas.openxmlformats.org/officeDocument/2006/relationships/customXml" Target="../ink/ink4078.xml"/><Relationship Id="rId91" Type="http://schemas.openxmlformats.org/officeDocument/2006/relationships/customXml" Target="../ink/ink4086.xml"/><Relationship Id="rId96" Type="http://schemas.openxmlformats.org/officeDocument/2006/relationships/image" Target="../media/image51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42.xml"/><Relationship Id="rId23" Type="http://schemas.openxmlformats.org/officeDocument/2006/relationships/image" Target="../media/image480.png"/><Relationship Id="rId28" Type="http://schemas.openxmlformats.org/officeDocument/2006/relationships/customXml" Target="../ink/ink4053.xml"/><Relationship Id="rId49" Type="http://schemas.openxmlformats.org/officeDocument/2006/relationships/customXml" Target="../ink/ink4065.xml"/><Relationship Id="rId114" Type="http://schemas.openxmlformats.org/officeDocument/2006/relationships/image" Target="../media/image523.png"/><Relationship Id="rId10" Type="http://schemas.openxmlformats.org/officeDocument/2006/relationships/customXml" Target="../ink/ink4044.xml"/><Relationship Id="rId31" Type="http://schemas.openxmlformats.org/officeDocument/2006/relationships/image" Target="../media/image144.png"/><Relationship Id="rId44" Type="http://schemas.openxmlformats.org/officeDocument/2006/relationships/customXml" Target="../ink/ink4062.xml"/><Relationship Id="rId52" Type="http://schemas.openxmlformats.org/officeDocument/2006/relationships/image" Target="../media/image492.png"/><Relationship Id="rId60" Type="http://schemas.openxmlformats.org/officeDocument/2006/relationships/image" Target="../media/image496.png"/><Relationship Id="rId65" Type="http://schemas.openxmlformats.org/officeDocument/2006/relationships/customXml" Target="../ink/ink4073.xml"/><Relationship Id="rId73" Type="http://schemas.openxmlformats.org/officeDocument/2006/relationships/customXml" Target="../ink/ink4077.xml"/><Relationship Id="rId78" Type="http://schemas.openxmlformats.org/officeDocument/2006/relationships/image" Target="../media/image505.png"/><Relationship Id="rId81" Type="http://schemas.openxmlformats.org/officeDocument/2006/relationships/customXml" Target="../ink/ink4081.xml"/><Relationship Id="rId86" Type="http://schemas.openxmlformats.org/officeDocument/2006/relationships/image" Target="../media/image509.png"/><Relationship Id="rId94" Type="http://schemas.openxmlformats.org/officeDocument/2006/relationships/image" Target="../media/image513.png"/><Relationship Id="rId99" Type="http://schemas.openxmlformats.org/officeDocument/2006/relationships/customXml" Target="../ink/ink4090.xml"/><Relationship Id="rId101" Type="http://schemas.openxmlformats.org/officeDocument/2006/relationships/customXml" Target="../ink/ink4091.xml"/><Relationship Id="rId4" Type="http://schemas.openxmlformats.org/officeDocument/2006/relationships/customXml" Target="../ink/ink4041.xml"/><Relationship Id="rId9" Type="http://schemas.openxmlformats.org/officeDocument/2006/relationships/image" Target="../media/image473.png"/><Relationship Id="rId13" Type="http://schemas.openxmlformats.org/officeDocument/2006/relationships/image" Target="../media/image475.png"/><Relationship Id="rId18" Type="http://schemas.openxmlformats.org/officeDocument/2006/relationships/customXml" Target="../ink/ink4048.xml"/><Relationship Id="rId39" Type="http://schemas.openxmlformats.org/officeDocument/2006/relationships/customXml" Target="../ink/ink4059.xml"/><Relationship Id="rId109" Type="http://schemas.openxmlformats.org/officeDocument/2006/relationships/customXml" Target="../ink/ink4095.xml"/><Relationship Id="rId34" Type="http://schemas.openxmlformats.org/officeDocument/2006/relationships/customXml" Target="../ink/ink4056.xml"/><Relationship Id="rId50" Type="http://schemas.openxmlformats.org/officeDocument/2006/relationships/image" Target="../media/image491.png"/><Relationship Id="rId55" Type="http://schemas.openxmlformats.org/officeDocument/2006/relationships/customXml" Target="../ink/ink4068.xml"/><Relationship Id="rId76" Type="http://schemas.openxmlformats.org/officeDocument/2006/relationships/image" Target="../media/image504.png"/><Relationship Id="rId97" Type="http://schemas.openxmlformats.org/officeDocument/2006/relationships/customXml" Target="../ink/ink4089.xml"/><Relationship Id="rId104" Type="http://schemas.openxmlformats.org/officeDocument/2006/relationships/image" Target="../media/image518.png"/><Relationship Id="rId7" Type="http://schemas.openxmlformats.org/officeDocument/2006/relationships/image" Target="../media/image471.png"/><Relationship Id="rId71" Type="http://schemas.openxmlformats.org/officeDocument/2006/relationships/customXml" Target="../ink/ink4076.xml"/><Relationship Id="rId92" Type="http://schemas.openxmlformats.org/officeDocument/2006/relationships/image" Target="../media/image512.png"/><Relationship Id="rId2" Type="http://schemas.openxmlformats.org/officeDocument/2006/relationships/customXml" Target="../ink/ink4040.xml"/><Relationship Id="rId29" Type="http://schemas.openxmlformats.org/officeDocument/2006/relationships/image" Target="../media/image483.png"/><Relationship Id="rId24" Type="http://schemas.openxmlformats.org/officeDocument/2006/relationships/customXml" Target="../ink/ink4051.xml"/><Relationship Id="rId40" Type="http://schemas.openxmlformats.org/officeDocument/2006/relationships/customXml" Target="../ink/ink4060.xml"/><Relationship Id="rId45" Type="http://schemas.openxmlformats.org/officeDocument/2006/relationships/image" Target="../media/image489.png"/><Relationship Id="rId66" Type="http://schemas.openxmlformats.org/officeDocument/2006/relationships/image" Target="../media/image499.png"/><Relationship Id="rId87" Type="http://schemas.openxmlformats.org/officeDocument/2006/relationships/customXml" Target="../ink/ink4084.xml"/><Relationship Id="rId110" Type="http://schemas.openxmlformats.org/officeDocument/2006/relationships/image" Target="../media/image521.png"/><Relationship Id="rId115" Type="http://schemas.openxmlformats.org/officeDocument/2006/relationships/customXml" Target="../ink/ink4098.xml"/><Relationship Id="rId61" Type="http://schemas.openxmlformats.org/officeDocument/2006/relationships/customXml" Target="../ink/ink4071.xml"/><Relationship Id="rId82" Type="http://schemas.openxmlformats.org/officeDocument/2006/relationships/image" Target="../media/image507.png"/><Relationship Id="rId19" Type="http://schemas.openxmlformats.org/officeDocument/2006/relationships/image" Target="../media/image478.png"/><Relationship Id="rId14" Type="http://schemas.openxmlformats.org/officeDocument/2006/relationships/customXml" Target="../ink/ink4046.xml"/><Relationship Id="rId30" Type="http://schemas.openxmlformats.org/officeDocument/2006/relationships/customXml" Target="../ink/ink4054.xml"/><Relationship Id="rId35" Type="http://schemas.openxmlformats.org/officeDocument/2006/relationships/customXml" Target="../ink/ink4057.xml"/><Relationship Id="rId56" Type="http://schemas.openxmlformats.org/officeDocument/2006/relationships/image" Target="../media/image494.png"/><Relationship Id="rId77" Type="http://schemas.openxmlformats.org/officeDocument/2006/relationships/customXml" Target="../ink/ink4079.xml"/><Relationship Id="rId100" Type="http://schemas.openxmlformats.org/officeDocument/2006/relationships/image" Target="../media/image516.png"/><Relationship Id="rId105" Type="http://schemas.openxmlformats.org/officeDocument/2006/relationships/customXml" Target="../ink/ink4093.xml"/><Relationship Id="rId8" Type="http://schemas.openxmlformats.org/officeDocument/2006/relationships/customXml" Target="../ink/ink4043.xml"/><Relationship Id="rId51" Type="http://schemas.openxmlformats.org/officeDocument/2006/relationships/customXml" Target="../ink/ink4066.xml"/><Relationship Id="rId72" Type="http://schemas.openxmlformats.org/officeDocument/2006/relationships/image" Target="../media/image502.png"/><Relationship Id="rId93" Type="http://schemas.openxmlformats.org/officeDocument/2006/relationships/customXml" Target="../ink/ink4087.xml"/><Relationship Id="rId98" Type="http://schemas.openxmlformats.org/officeDocument/2006/relationships/image" Target="../media/image515.png"/><Relationship Id="rId3" Type="http://schemas.openxmlformats.org/officeDocument/2006/relationships/image" Target="../media/image469.png"/><Relationship Id="rId25" Type="http://schemas.openxmlformats.org/officeDocument/2006/relationships/image" Target="../media/image481.png"/><Relationship Id="rId46" Type="http://schemas.openxmlformats.org/officeDocument/2006/relationships/customXml" Target="../ink/ink4063.xml"/><Relationship Id="rId67" Type="http://schemas.openxmlformats.org/officeDocument/2006/relationships/customXml" Target="../ink/ink4074.xml"/><Relationship Id="rId116" Type="http://schemas.openxmlformats.org/officeDocument/2006/relationships/image" Target="../media/image524.png"/><Relationship Id="rId20" Type="http://schemas.openxmlformats.org/officeDocument/2006/relationships/customXml" Target="../ink/ink4049.xml"/><Relationship Id="rId41" Type="http://schemas.openxmlformats.org/officeDocument/2006/relationships/image" Target="../media/image487.png"/><Relationship Id="rId62" Type="http://schemas.openxmlformats.org/officeDocument/2006/relationships/image" Target="../media/image497.png"/><Relationship Id="rId83" Type="http://schemas.openxmlformats.org/officeDocument/2006/relationships/customXml" Target="../ink/ink4082.xml"/><Relationship Id="rId88" Type="http://schemas.openxmlformats.org/officeDocument/2006/relationships/image" Target="../media/image510.png"/><Relationship Id="rId111" Type="http://schemas.openxmlformats.org/officeDocument/2006/relationships/customXml" Target="../ink/ink4096.xml"/><Relationship Id="rId15" Type="http://schemas.openxmlformats.org/officeDocument/2006/relationships/image" Target="../media/image476.png"/><Relationship Id="rId36" Type="http://schemas.openxmlformats.org/officeDocument/2006/relationships/image" Target="../media/image485.png"/><Relationship Id="rId57" Type="http://schemas.openxmlformats.org/officeDocument/2006/relationships/customXml" Target="../ink/ink4069.xml"/><Relationship Id="rId106" Type="http://schemas.openxmlformats.org/officeDocument/2006/relationships/image" Target="../media/image519.png"/></Relationships>
</file>

<file path=ppt/slides/_rels/slide9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112.xml"/><Relationship Id="rId117" Type="http://schemas.openxmlformats.org/officeDocument/2006/relationships/customXml" Target="../ink/ink4159.xml"/><Relationship Id="rId21" Type="http://schemas.openxmlformats.org/officeDocument/2006/relationships/image" Target="../media/image479.png"/><Relationship Id="rId42" Type="http://schemas.openxmlformats.org/officeDocument/2006/relationships/customXml" Target="../ink/ink4121.xml"/><Relationship Id="rId47" Type="http://schemas.openxmlformats.org/officeDocument/2006/relationships/customXml" Target="../ink/ink4124.xml"/><Relationship Id="rId63" Type="http://schemas.openxmlformats.org/officeDocument/2006/relationships/customXml" Target="../ink/ink4132.xml"/><Relationship Id="rId68" Type="http://schemas.openxmlformats.org/officeDocument/2006/relationships/image" Target="../media/image500.png"/><Relationship Id="rId84" Type="http://schemas.openxmlformats.org/officeDocument/2006/relationships/image" Target="../media/image508.png"/><Relationship Id="rId89" Type="http://schemas.openxmlformats.org/officeDocument/2006/relationships/customXml" Target="../ink/ink4145.xml"/><Relationship Id="rId112" Type="http://schemas.openxmlformats.org/officeDocument/2006/relationships/image" Target="../media/image522.png"/><Relationship Id="rId16" Type="http://schemas.openxmlformats.org/officeDocument/2006/relationships/customXml" Target="../ink/ink4107.xml"/><Relationship Id="rId107" Type="http://schemas.openxmlformats.org/officeDocument/2006/relationships/customXml" Target="../ink/ink4154.xml"/><Relationship Id="rId11" Type="http://schemas.openxmlformats.org/officeDocument/2006/relationships/image" Target="../media/image474.png"/><Relationship Id="rId32" Type="http://schemas.openxmlformats.org/officeDocument/2006/relationships/customXml" Target="../ink/ink4115.xml"/><Relationship Id="rId37" Type="http://schemas.openxmlformats.org/officeDocument/2006/relationships/customXml" Target="../ink/ink4118.xml"/><Relationship Id="rId53" Type="http://schemas.openxmlformats.org/officeDocument/2006/relationships/customXml" Target="../ink/ink4127.xml"/><Relationship Id="rId58" Type="http://schemas.openxmlformats.org/officeDocument/2006/relationships/image" Target="../media/image495.png"/><Relationship Id="rId74" Type="http://schemas.openxmlformats.org/officeDocument/2006/relationships/image" Target="../media/image503.png"/><Relationship Id="rId79" Type="http://schemas.openxmlformats.org/officeDocument/2006/relationships/customXml" Target="../ink/ink4140.xml"/><Relationship Id="rId102" Type="http://schemas.openxmlformats.org/officeDocument/2006/relationships/image" Target="../media/image517.png"/><Relationship Id="rId5" Type="http://schemas.openxmlformats.org/officeDocument/2006/relationships/image" Target="../media/image470.png"/><Relationship Id="rId90" Type="http://schemas.openxmlformats.org/officeDocument/2006/relationships/image" Target="../media/image511.png"/><Relationship Id="rId95" Type="http://schemas.openxmlformats.org/officeDocument/2006/relationships/customXml" Target="../ink/ink4148.xml"/><Relationship Id="rId22" Type="http://schemas.openxmlformats.org/officeDocument/2006/relationships/customXml" Target="../ink/ink4110.xml"/><Relationship Id="rId27" Type="http://schemas.openxmlformats.org/officeDocument/2006/relationships/image" Target="../media/image482.png"/><Relationship Id="rId43" Type="http://schemas.openxmlformats.org/officeDocument/2006/relationships/image" Target="../media/image488.png"/><Relationship Id="rId48" Type="http://schemas.openxmlformats.org/officeDocument/2006/relationships/image" Target="../media/image490.png"/><Relationship Id="rId64" Type="http://schemas.openxmlformats.org/officeDocument/2006/relationships/image" Target="../media/image498.png"/><Relationship Id="rId69" Type="http://schemas.openxmlformats.org/officeDocument/2006/relationships/customXml" Target="../ink/ink4135.xml"/><Relationship Id="rId113" Type="http://schemas.openxmlformats.org/officeDocument/2006/relationships/customXml" Target="../ink/ink4157.xml"/><Relationship Id="rId118" Type="http://schemas.openxmlformats.org/officeDocument/2006/relationships/image" Target="../media/image525.png"/><Relationship Id="rId80" Type="http://schemas.openxmlformats.org/officeDocument/2006/relationships/image" Target="../media/image506.png"/><Relationship Id="rId85" Type="http://schemas.openxmlformats.org/officeDocument/2006/relationships/customXml" Target="../ink/ink4143.xml"/><Relationship Id="rId12" Type="http://schemas.openxmlformats.org/officeDocument/2006/relationships/customXml" Target="../ink/ink4105.xml"/><Relationship Id="rId17" Type="http://schemas.openxmlformats.org/officeDocument/2006/relationships/image" Target="../media/image477.png"/><Relationship Id="rId33" Type="http://schemas.openxmlformats.org/officeDocument/2006/relationships/image" Target="../media/image484.png"/><Relationship Id="rId38" Type="http://schemas.openxmlformats.org/officeDocument/2006/relationships/image" Target="../media/image486.png"/><Relationship Id="rId59" Type="http://schemas.openxmlformats.org/officeDocument/2006/relationships/customXml" Target="../ink/ink4130.xml"/><Relationship Id="rId103" Type="http://schemas.openxmlformats.org/officeDocument/2006/relationships/customXml" Target="../ink/ink4152.xml"/><Relationship Id="rId108" Type="http://schemas.openxmlformats.org/officeDocument/2006/relationships/image" Target="../media/image520.png"/><Relationship Id="rId54" Type="http://schemas.openxmlformats.org/officeDocument/2006/relationships/image" Target="../media/image493.png"/><Relationship Id="rId70" Type="http://schemas.openxmlformats.org/officeDocument/2006/relationships/image" Target="../media/image501.png"/><Relationship Id="rId75" Type="http://schemas.openxmlformats.org/officeDocument/2006/relationships/customXml" Target="../ink/ink4138.xml"/><Relationship Id="rId91" Type="http://schemas.openxmlformats.org/officeDocument/2006/relationships/customXml" Target="../ink/ink4146.xml"/><Relationship Id="rId96" Type="http://schemas.openxmlformats.org/officeDocument/2006/relationships/image" Target="../media/image51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02.xml"/><Relationship Id="rId23" Type="http://schemas.openxmlformats.org/officeDocument/2006/relationships/image" Target="../media/image480.png"/><Relationship Id="rId28" Type="http://schemas.openxmlformats.org/officeDocument/2006/relationships/customXml" Target="../ink/ink4113.xml"/><Relationship Id="rId49" Type="http://schemas.openxmlformats.org/officeDocument/2006/relationships/customXml" Target="../ink/ink4125.xml"/><Relationship Id="rId114" Type="http://schemas.openxmlformats.org/officeDocument/2006/relationships/image" Target="../media/image523.png"/><Relationship Id="rId119" Type="http://schemas.openxmlformats.org/officeDocument/2006/relationships/customXml" Target="../ink/ink4160.xml"/><Relationship Id="rId44" Type="http://schemas.openxmlformats.org/officeDocument/2006/relationships/customXml" Target="../ink/ink4122.xml"/><Relationship Id="rId60" Type="http://schemas.openxmlformats.org/officeDocument/2006/relationships/image" Target="../media/image496.png"/><Relationship Id="rId65" Type="http://schemas.openxmlformats.org/officeDocument/2006/relationships/customXml" Target="../ink/ink4133.xml"/><Relationship Id="rId81" Type="http://schemas.openxmlformats.org/officeDocument/2006/relationships/customXml" Target="../ink/ink4141.xml"/><Relationship Id="rId86" Type="http://schemas.openxmlformats.org/officeDocument/2006/relationships/image" Target="../media/image509.png"/><Relationship Id="rId4" Type="http://schemas.openxmlformats.org/officeDocument/2006/relationships/customXml" Target="../ink/ink4101.xml"/><Relationship Id="rId9" Type="http://schemas.openxmlformats.org/officeDocument/2006/relationships/image" Target="../media/image473.png"/><Relationship Id="rId13" Type="http://schemas.openxmlformats.org/officeDocument/2006/relationships/image" Target="../media/image475.png"/><Relationship Id="rId18" Type="http://schemas.openxmlformats.org/officeDocument/2006/relationships/customXml" Target="../ink/ink4108.xml"/><Relationship Id="rId39" Type="http://schemas.openxmlformats.org/officeDocument/2006/relationships/customXml" Target="../ink/ink4119.xml"/><Relationship Id="rId109" Type="http://schemas.openxmlformats.org/officeDocument/2006/relationships/customXml" Target="../ink/ink4155.xml"/><Relationship Id="rId34" Type="http://schemas.openxmlformats.org/officeDocument/2006/relationships/customXml" Target="../ink/ink4116.xml"/><Relationship Id="rId50" Type="http://schemas.openxmlformats.org/officeDocument/2006/relationships/image" Target="../media/image491.png"/><Relationship Id="rId55" Type="http://schemas.openxmlformats.org/officeDocument/2006/relationships/customXml" Target="../ink/ink4128.xml"/><Relationship Id="rId76" Type="http://schemas.openxmlformats.org/officeDocument/2006/relationships/image" Target="../media/image504.png"/><Relationship Id="rId97" Type="http://schemas.openxmlformats.org/officeDocument/2006/relationships/customXml" Target="../ink/ink4149.xml"/><Relationship Id="rId104" Type="http://schemas.openxmlformats.org/officeDocument/2006/relationships/image" Target="../media/image518.png"/><Relationship Id="rId120" Type="http://schemas.openxmlformats.org/officeDocument/2006/relationships/image" Target="../media/image526.png"/><Relationship Id="rId7" Type="http://schemas.openxmlformats.org/officeDocument/2006/relationships/image" Target="../media/image471.png"/><Relationship Id="rId71" Type="http://schemas.openxmlformats.org/officeDocument/2006/relationships/customXml" Target="../ink/ink4136.xml"/><Relationship Id="rId92" Type="http://schemas.openxmlformats.org/officeDocument/2006/relationships/image" Target="../media/image512.png"/><Relationship Id="rId2" Type="http://schemas.openxmlformats.org/officeDocument/2006/relationships/customXml" Target="../ink/ink4100.xml"/><Relationship Id="rId29" Type="http://schemas.openxmlformats.org/officeDocument/2006/relationships/image" Target="../media/image483.png"/><Relationship Id="rId24" Type="http://schemas.openxmlformats.org/officeDocument/2006/relationships/customXml" Target="../ink/ink4111.xml"/><Relationship Id="rId40" Type="http://schemas.openxmlformats.org/officeDocument/2006/relationships/customXml" Target="../ink/ink4120.xml"/><Relationship Id="rId45" Type="http://schemas.openxmlformats.org/officeDocument/2006/relationships/image" Target="../media/image489.png"/><Relationship Id="rId66" Type="http://schemas.openxmlformats.org/officeDocument/2006/relationships/image" Target="../media/image499.png"/><Relationship Id="rId87" Type="http://schemas.openxmlformats.org/officeDocument/2006/relationships/customXml" Target="../ink/ink4144.xml"/><Relationship Id="rId110" Type="http://schemas.openxmlformats.org/officeDocument/2006/relationships/image" Target="../media/image521.png"/><Relationship Id="rId115" Type="http://schemas.openxmlformats.org/officeDocument/2006/relationships/customXml" Target="../ink/ink4158.xml"/><Relationship Id="rId61" Type="http://schemas.openxmlformats.org/officeDocument/2006/relationships/customXml" Target="../ink/ink4131.xml"/><Relationship Id="rId82" Type="http://schemas.openxmlformats.org/officeDocument/2006/relationships/image" Target="../media/image507.png"/><Relationship Id="rId19" Type="http://schemas.openxmlformats.org/officeDocument/2006/relationships/image" Target="../media/image478.png"/><Relationship Id="rId14" Type="http://schemas.openxmlformats.org/officeDocument/2006/relationships/customXml" Target="../ink/ink4106.xml"/><Relationship Id="rId30" Type="http://schemas.openxmlformats.org/officeDocument/2006/relationships/customXml" Target="../ink/ink4114.xml"/><Relationship Id="rId35" Type="http://schemas.openxmlformats.org/officeDocument/2006/relationships/customXml" Target="../ink/ink4117.xml"/><Relationship Id="rId56" Type="http://schemas.openxmlformats.org/officeDocument/2006/relationships/image" Target="../media/image494.png"/><Relationship Id="rId77" Type="http://schemas.openxmlformats.org/officeDocument/2006/relationships/customXml" Target="../ink/ink4139.xml"/><Relationship Id="rId100" Type="http://schemas.openxmlformats.org/officeDocument/2006/relationships/image" Target="../media/image516.png"/><Relationship Id="rId105" Type="http://schemas.openxmlformats.org/officeDocument/2006/relationships/customXml" Target="../ink/ink4153.xml"/><Relationship Id="rId8" Type="http://schemas.openxmlformats.org/officeDocument/2006/relationships/customXml" Target="../ink/ink4103.xml"/><Relationship Id="rId51" Type="http://schemas.openxmlformats.org/officeDocument/2006/relationships/customXml" Target="../ink/ink4126.xml"/><Relationship Id="rId72" Type="http://schemas.openxmlformats.org/officeDocument/2006/relationships/image" Target="../media/image502.png"/><Relationship Id="rId93" Type="http://schemas.openxmlformats.org/officeDocument/2006/relationships/customXml" Target="../ink/ink4147.xml"/><Relationship Id="rId98" Type="http://schemas.openxmlformats.org/officeDocument/2006/relationships/image" Target="../media/image515.png"/><Relationship Id="rId121" Type="http://schemas.openxmlformats.org/officeDocument/2006/relationships/customXml" Target="../ink/ink4161.xml"/><Relationship Id="rId3" Type="http://schemas.openxmlformats.org/officeDocument/2006/relationships/image" Target="../media/image469.png"/><Relationship Id="rId25" Type="http://schemas.openxmlformats.org/officeDocument/2006/relationships/image" Target="../media/image481.png"/><Relationship Id="rId46" Type="http://schemas.openxmlformats.org/officeDocument/2006/relationships/customXml" Target="../ink/ink4123.xml"/><Relationship Id="rId67" Type="http://schemas.openxmlformats.org/officeDocument/2006/relationships/customXml" Target="../ink/ink4134.xml"/><Relationship Id="rId116" Type="http://schemas.openxmlformats.org/officeDocument/2006/relationships/image" Target="../media/image524.png"/><Relationship Id="rId20" Type="http://schemas.openxmlformats.org/officeDocument/2006/relationships/customXml" Target="../ink/ink4109.xml"/><Relationship Id="rId41" Type="http://schemas.openxmlformats.org/officeDocument/2006/relationships/image" Target="../media/image487.png"/><Relationship Id="rId62" Type="http://schemas.openxmlformats.org/officeDocument/2006/relationships/image" Target="../media/image497.png"/><Relationship Id="rId83" Type="http://schemas.openxmlformats.org/officeDocument/2006/relationships/customXml" Target="../ink/ink4142.xml"/><Relationship Id="rId88" Type="http://schemas.openxmlformats.org/officeDocument/2006/relationships/image" Target="../media/image510.png"/><Relationship Id="rId111" Type="http://schemas.openxmlformats.org/officeDocument/2006/relationships/customXml" Target="../ink/ink4156.xml"/><Relationship Id="rId15" Type="http://schemas.openxmlformats.org/officeDocument/2006/relationships/image" Target="../media/image476.png"/><Relationship Id="rId36" Type="http://schemas.openxmlformats.org/officeDocument/2006/relationships/image" Target="../media/image485.png"/><Relationship Id="rId57" Type="http://schemas.openxmlformats.org/officeDocument/2006/relationships/customXml" Target="../ink/ink4129.xml"/><Relationship Id="rId106" Type="http://schemas.openxmlformats.org/officeDocument/2006/relationships/image" Target="../media/image519.png"/><Relationship Id="rId10" Type="http://schemas.openxmlformats.org/officeDocument/2006/relationships/customXml" Target="../ink/ink4104.xml"/><Relationship Id="rId31" Type="http://schemas.openxmlformats.org/officeDocument/2006/relationships/image" Target="../media/image144.png"/><Relationship Id="rId52" Type="http://schemas.openxmlformats.org/officeDocument/2006/relationships/image" Target="../media/image492.png"/><Relationship Id="rId73" Type="http://schemas.openxmlformats.org/officeDocument/2006/relationships/customXml" Target="../ink/ink4137.xml"/><Relationship Id="rId78" Type="http://schemas.openxmlformats.org/officeDocument/2006/relationships/image" Target="../media/image505.png"/><Relationship Id="rId94" Type="http://schemas.openxmlformats.org/officeDocument/2006/relationships/image" Target="../media/image513.png"/><Relationship Id="rId99" Type="http://schemas.openxmlformats.org/officeDocument/2006/relationships/customXml" Target="../ink/ink4150.xml"/><Relationship Id="rId101" Type="http://schemas.openxmlformats.org/officeDocument/2006/relationships/customXml" Target="../ink/ink4151.xml"/><Relationship Id="rId122" Type="http://schemas.openxmlformats.org/officeDocument/2006/relationships/image" Target="../media/image52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7868C55-4F20-443E-87C8-2D4D1E1B9F75}"/>
                  </a:ext>
                </a:extLst>
              </p14:cNvPr>
              <p14:cNvContentPartPr/>
              <p14:nvPr/>
            </p14:nvContentPartPr>
            <p14:xfrm>
              <a:off x="437880" y="307600"/>
              <a:ext cx="3368160" cy="591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7868C55-4F20-443E-87C8-2D4D1E1B9F7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20240" y="289960"/>
                <a:ext cx="3403800" cy="62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8396C5B-7B80-45A6-8B37-301BECCFCAD3}"/>
                  </a:ext>
                </a:extLst>
              </p14:cNvPr>
              <p14:cNvContentPartPr/>
              <p14:nvPr/>
            </p14:nvContentPartPr>
            <p14:xfrm>
              <a:off x="7230000" y="181960"/>
              <a:ext cx="1294200" cy="757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8396C5B-7B80-45A6-8B37-301BECCFCAD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212000" y="163960"/>
                <a:ext cx="1329840" cy="792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7404413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3FF52F9-B16C-4592-ABB1-5EB241AA33B5}"/>
                  </a:ext>
                </a:extLst>
              </p14:cNvPr>
              <p14:cNvContentPartPr/>
              <p14:nvPr/>
            </p14:nvContentPartPr>
            <p14:xfrm>
              <a:off x="667200" y="273400"/>
              <a:ext cx="1630440" cy="73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3FF52F9-B16C-4592-ABB1-5EB241AA33B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9200" y="255760"/>
                <a:ext cx="1666080" cy="76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008A14E-08AA-4DD0-88A7-274256451B6F}"/>
                  </a:ext>
                </a:extLst>
              </p14:cNvPr>
              <p14:cNvContentPartPr/>
              <p14:nvPr/>
            </p14:nvContentPartPr>
            <p14:xfrm>
              <a:off x="2550720" y="304360"/>
              <a:ext cx="2623680" cy="705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008A14E-08AA-4DD0-88A7-274256451B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32720" y="286360"/>
                <a:ext cx="2659320" cy="74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3E779D7-D322-41B3-8111-FBE947291664}"/>
                  </a:ext>
                </a:extLst>
              </p14:cNvPr>
              <p14:cNvContentPartPr/>
              <p14:nvPr/>
            </p14:nvContentPartPr>
            <p14:xfrm>
              <a:off x="5508840" y="396880"/>
              <a:ext cx="195120" cy="560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3E779D7-D322-41B3-8111-FBE94729166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90840" y="378880"/>
                <a:ext cx="230760" cy="59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340CE8B-65A2-43E4-B780-5455DA24D3FF}"/>
                  </a:ext>
                </a:extLst>
              </p14:cNvPr>
              <p14:cNvContentPartPr/>
              <p14:nvPr/>
            </p14:nvContentPartPr>
            <p14:xfrm>
              <a:off x="5970360" y="513520"/>
              <a:ext cx="704160" cy="250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340CE8B-65A2-43E4-B780-5455DA24D3F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52360" y="495880"/>
                <a:ext cx="7398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0A3763D-AF21-41B3-B865-091C5E10772C}"/>
                  </a:ext>
                </a:extLst>
              </p14:cNvPr>
              <p14:cNvContentPartPr/>
              <p14:nvPr/>
            </p14:nvContentPartPr>
            <p14:xfrm>
              <a:off x="6879000" y="311920"/>
              <a:ext cx="1162080" cy="615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0A3763D-AF21-41B3-B865-091C5E10772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61000" y="294280"/>
                <a:ext cx="1197720" cy="65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1D15E99-739E-4139-849C-14E80EDBCECD}"/>
                  </a:ext>
                </a:extLst>
              </p14:cNvPr>
              <p14:cNvContentPartPr/>
              <p14:nvPr/>
            </p14:nvContentPartPr>
            <p14:xfrm>
              <a:off x="559560" y="1172680"/>
              <a:ext cx="284760" cy="371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1D15E99-739E-4139-849C-14E80EDBCEC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1920" y="1155040"/>
                <a:ext cx="32040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4CB38CA-EA5A-4BB8-8B38-D2896F108DA6}"/>
                  </a:ext>
                </a:extLst>
              </p14:cNvPr>
              <p14:cNvContentPartPr/>
              <p14:nvPr/>
            </p14:nvContentPartPr>
            <p14:xfrm>
              <a:off x="931800" y="1381480"/>
              <a:ext cx="228240" cy="170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4CB38CA-EA5A-4BB8-8B38-D2896F108DA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13800" y="1363480"/>
                <a:ext cx="26388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BB7B46-2540-4E41-B503-E08893295A7A}"/>
                  </a:ext>
                </a:extLst>
              </p14:cNvPr>
              <p14:cNvContentPartPr/>
              <p14:nvPr/>
            </p14:nvContentPartPr>
            <p14:xfrm>
              <a:off x="1175880" y="1381480"/>
              <a:ext cx="173160" cy="3751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BB7B46-2540-4E41-B503-E08893295A7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57880" y="1363840"/>
                <a:ext cx="20880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04DAF5E-E3A6-4F52-ADAA-B7579A1E4B7F}"/>
                  </a:ext>
                </a:extLst>
              </p14:cNvPr>
              <p14:cNvContentPartPr/>
              <p14:nvPr/>
            </p14:nvContentPartPr>
            <p14:xfrm>
              <a:off x="1427520" y="1409560"/>
              <a:ext cx="131400" cy="13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04DAF5E-E3A6-4F52-ADAA-B7579A1E4B7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09880" y="1391560"/>
                <a:ext cx="1670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60B4D4C-5167-4BF9-824C-295BCE8E0A77}"/>
                  </a:ext>
                </a:extLst>
              </p14:cNvPr>
              <p14:cNvContentPartPr/>
              <p14:nvPr/>
            </p14:nvContentPartPr>
            <p14:xfrm>
              <a:off x="1632360" y="1211920"/>
              <a:ext cx="16200" cy="362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60B4D4C-5167-4BF9-824C-295BCE8E0A7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14360" y="1194280"/>
                <a:ext cx="5184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2A1F7C7-82D5-4E30-9928-A29D038F08A4}"/>
                  </a:ext>
                </a:extLst>
              </p14:cNvPr>
              <p14:cNvContentPartPr/>
              <p14:nvPr/>
            </p14:nvContentPartPr>
            <p14:xfrm>
              <a:off x="1709400" y="1318480"/>
              <a:ext cx="317160" cy="246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2A1F7C7-82D5-4E30-9928-A29D038F08A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691760" y="1300480"/>
                <a:ext cx="3528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86D7A-9270-484A-8B45-35B50C7D4957}"/>
                  </a:ext>
                </a:extLst>
              </p14:cNvPr>
              <p14:cNvContentPartPr/>
              <p14:nvPr/>
            </p14:nvContentPartPr>
            <p14:xfrm>
              <a:off x="2276040" y="1082320"/>
              <a:ext cx="2834280" cy="46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86D7A-9270-484A-8B45-35B50C7D495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258400" y="1064680"/>
                <a:ext cx="2869920" cy="49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E7EBEC9-5B7D-4B9E-B5E7-B94E2BEAEEC1}"/>
                  </a:ext>
                </a:extLst>
              </p14:cNvPr>
              <p14:cNvContentPartPr/>
              <p14:nvPr/>
            </p14:nvContentPartPr>
            <p14:xfrm>
              <a:off x="5284200" y="1373560"/>
              <a:ext cx="692640" cy="262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E7EBEC9-5B7D-4B9E-B5E7-B94E2BEAEEC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66551" y="1355896"/>
                <a:ext cx="728299" cy="2981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419209B-A0B1-4363-A032-5E0B0DAF9AE9}"/>
                  </a:ext>
                </a:extLst>
              </p14:cNvPr>
              <p14:cNvContentPartPr/>
              <p14:nvPr/>
            </p14:nvContentPartPr>
            <p14:xfrm>
              <a:off x="6148920" y="1180600"/>
              <a:ext cx="1582560" cy="691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419209B-A0B1-4363-A032-5E0B0DAF9AE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130920" y="1162600"/>
                <a:ext cx="1618200" cy="72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30E7227-3491-47D0-9E17-B3020FDCCB8A}"/>
                  </a:ext>
                </a:extLst>
              </p14:cNvPr>
              <p14:cNvContentPartPr/>
              <p14:nvPr/>
            </p14:nvContentPartPr>
            <p14:xfrm>
              <a:off x="7848480" y="1243600"/>
              <a:ext cx="1013760" cy="710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30E7227-3491-47D0-9E17-B3020FDCCB8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30480" y="1225960"/>
                <a:ext cx="1049400" cy="74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45DA0F3-B8EA-452D-A246-F378F9E32083}"/>
                  </a:ext>
                </a:extLst>
              </p14:cNvPr>
              <p14:cNvContentPartPr/>
              <p14:nvPr/>
            </p14:nvContentPartPr>
            <p14:xfrm>
              <a:off x="602400" y="1922560"/>
              <a:ext cx="1077840" cy="424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45DA0F3-B8EA-452D-A246-F378F9E320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4406" y="1904560"/>
                <a:ext cx="1113468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2B4C381-7F81-4766-8F9E-DC74FBB6FD7A}"/>
                  </a:ext>
                </a:extLst>
              </p14:cNvPr>
              <p14:cNvContentPartPr/>
              <p14:nvPr/>
            </p14:nvContentPartPr>
            <p14:xfrm>
              <a:off x="2107560" y="1931200"/>
              <a:ext cx="2547720" cy="627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2B4C381-7F81-4766-8F9E-DC74FBB6FD7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089918" y="1913210"/>
                <a:ext cx="2583365" cy="6631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7D9E593-477F-4B3D-B7FE-EF81E474C3C7}"/>
                  </a:ext>
                </a:extLst>
              </p14:cNvPr>
              <p14:cNvContentPartPr/>
              <p14:nvPr/>
            </p14:nvContentPartPr>
            <p14:xfrm>
              <a:off x="7613040" y="2996080"/>
              <a:ext cx="290160" cy="135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7D9E593-477F-4B3D-B7FE-EF81E474C3C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95040" y="2978080"/>
                <a:ext cx="32580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E20B6EE-B7BF-4CBC-BF28-984D6B97A60B}"/>
                  </a:ext>
                </a:extLst>
              </p14:cNvPr>
              <p14:cNvContentPartPr/>
              <p14:nvPr/>
            </p14:nvContentPartPr>
            <p14:xfrm>
              <a:off x="7545000" y="3530320"/>
              <a:ext cx="244080" cy="116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E20B6EE-B7BF-4CBC-BF28-984D6B97A6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527000" y="3512320"/>
                <a:ext cx="2797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9DF5612-7AE2-4C01-93BA-4FC9C16C9665}"/>
                  </a:ext>
                </a:extLst>
              </p14:cNvPr>
              <p14:cNvContentPartPr/>
              <p14:nvPr/>
            </p14:nvContentPartPr>
            <p14:xfrm>
              <a:off x="7994640" y="3477040"/>
              <a:ext cx="809640" cy="3978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9DF5612-7AE2-4C01-93BA-4FC9C16C966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977000" y="3459040"/>
                <a:ext cx="845280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0389F01-F2A8-42F9-8088-A845DD49B4FF}"/>
                  </a:ext>
                </a:extLst>
              </p14:cNvPr>
              <p14:cNvContentPartPr/>
              <p14:nvPr/>
            </p14:nvContentPartPr>
            <p14:xfrm>
              <a:off x="310080" y="2737600"/>
              <a:ext cx="7065720" cy="15429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0389F01-F2A8-42F9-8088-A845DD49B4F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92081" y="2719956"/>
                <a:ext cx="7101358" cy="15786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244D22A-8F0D-435E-8546-245EF24778DB}"/>
                  </a:ext>
                </a:extLst>
              </p14:cNvPr>
              <p14:cNvContentPartPr/>
              <p14:nvPr/>
            </p14:nvContentPartPr>
            <p14:xfrm>
              <a:off x="6165480" y="3840280"/>
              <a:ext cx="1266840" cy="36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244D22A-8F0D-435E-8546-245EF24778D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7845" y="3822623"/>
                <a:ext cx="1302470" cy="402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E8DA8EF-236E-4D05-880F-3ED5A018F0CF}"/>
                  </a:ext>
                </a:extLst>
              </p14:cNvPr>
              <p14:cNvContentPartPr/>
              <p14:nvPr/>
            </p14:nvContentPartPr>
            <p14:xfrm>
              <a:off x="7685400" y="3840280"/>
              <a:ext cx="163440" cy="371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E8DA8EF-236E-4D05-880F-3ED5A018F0C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667760" y="3822640"/>
                <a:ext cx="19908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3ADFBE7-8709-4C75-9365-4E5A300F6CB8}"/>
                  </a:ext>
                </a:extLst>
              </p14:cNvPr>
              <p14:cNvContentPartPr/>
              <p14:nvPr/>
            </p14:nvContentPartPr>
            <p14:xfrm>
              <a:off x="8030640" y="3885640"/>
              <a:ext cx="838800" cy="516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3ADFBE7-8709-4C75-9365-4E5A300F6C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013000" y="3867640"/>
                <a:ext cx="87444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F354C02-3B08-4CBE-B826-61FD67B2287B}"/>
                  </a:ext>
                </a:extLst>
              </p14:cNvPr>
              <p14:cNvContentPartPr/>
              <p14:nvPr/>
            </p14:nvContentPartPr>
            <p14:xfrm>
              <a:off x="3090000" y="4351840"/>
              <a:ext cx="247680" cy="570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F354C02-3B08-4CBE-B826-61FD67B2287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072360" y="4334200"/>
                <a:ext cx="283320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6E02075-5D00-48DD-BFDA-3AC68C6F08ED}"/>
                  </a:ext>
                </a:extLst>
              </p14:cNvPr>
              <p14:cNvContentPartPr/>
              <p14:nvPr/>
            </p14:nvContentPartPr>
            <p14:xfrm>
              <a:off x="4860120" y="4544080"/>
              <a:ext cx="367560" cy="174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6E02075-5D00-48DD-BFDA-3AC68C6F08E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42480" y="4526440"/>
                <a:ext cx="40320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A84E04E-E989-4D58-A24A-BB44412D19F3}"/>
                  </a:ext>
                </a:extLst>
              </p14:cNvPr>
              <p14:cNvContentPartPr/>
              <p14:nvPr/>
            </p14:nvContentPartPr>
            <p14:xfrm>
              <a:off x="3535320" y="4405120"/>
              <a:ext cx="1216080" cy="379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A84E04E-E989-4D58-A24A-BB44412D19F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17675" y="4387137"/>
                <a:ext cx="1251731" cy="4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F9AC152-DB42-4503-9A4C-8B60B2703651}"/>
                  </a:ext>
                </a:extLst>
              </p14:cNvPr>
              <p14:cNvContentPartPr/>
              <p14:nvPr/>
            </p14:nvContentPartPr>
            <p14:xfrm>
              <a:off x="2031240" y="4500520"/>
              <a:ext cx="820080" cy="2386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F9AC152-DB42-4503-9A4C-8B60B270365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013240" y="4482547"/>
                <a:ext cx="855720" cy="274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D9DD2D2-F208-4902-9583-7297567E1F41}"/>
                  </a:ext>
                </a:extLst>
              </p14:cNvPr>
              <p14:cNvContentPartPr/>
              <p14:nvPr/>
            </p14:nvContentPartPr>
            <p14:xfrm>
              <a:off x="1185960" y="4374520"/>
              <a:ext cx="608760" cy="329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D9DD2D2-F208-4902-9583-7297567E1F4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168320" y="4356520"/>
                <a:ext cx="6444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6D487D5-462F-4DC7-9104-ADECE7C0194A}"/>
                  </a:ext>
                </a:extLst>
              </p14:cNvPr>
              <p14:cNvContentPartPr/>
              <p14:nvPr/>
            </p14:nvContentPartPr>
            <p14:xfrm>
              <a:off x="470280" y="4500880"/>
              <a:ext cx="483120" cy="2077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6D487D5-462F-4DC7-9104-ADECE7C0194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52280" y="4483240"/>
                <a:ext cx="51876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8710D3F-3ADA-4F27-8F5D-4273FEEB57C5}"/>
                  </a:ext>
                </a:extLst>
              </p14:cNvPr>
              <p14:cNvContentPartPr/>
              <p14:nvPr/>
            </p14:nvContentPartPr>
            <p14:xfrm>
              <a:off x="5511000" y="4469920"/>
              <a:ext cx="196560" cy="453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8710D3F-3ADA-4F27-8F5D-4273FEEB57C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493360" y="4452280"/>
                <a:ext cx="232200" cy="48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FDF050E-2CF4-4F4E-BDD2-48BBCDE0B35A}"/>
                  </a:ext>
                </a:extLst>
              </p14:cNvPr>
              <p14:cNvContentPartPr/>
              <p14:nvPr/>
            </p14:nvContentPartPr>
            <p14:xfrm>
              <a:off x="6001320" y="4455160"/>
              <a:ext cx="941400" cy="3265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FDF050E-2CF4-4F4E-BDD2-48BBCDE0B35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983680" y="4437520"/>
                <a:ext cx="97704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E2590EF-5C18-40A4-87B8-11761A039622}"/>
                  </a:ext>
                </a:extLst>
              </p14:cNvPr>
              <p14:cNvContentPartPr/>
              <p14:nvPr/>
            </p14:nvContentPartPr>
            <p14:xfrm>
              <a:off x="7188600" y="4406200"/>
              <a:ext cx="535680" cy="357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E2590EF-5C18-40A4-87B8-11761A039622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170600" y="4388200"/>
                <a:ext cx="57132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416338D-C163-41C6-BF32-62BC41A0AF76}"/>
                  </a:ext>
                </a:extLst>
              </p14:cNvPr>
              <p14:cNvContentPartPr/>
              <p14:nvPr/>
            </p14:nvContentPartPr>
            <p14:xfrm>
              <a:off x="7964400" y="4406200"/>
              <a:ext cx="9000" cy="344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416338D-C163-41C6-BF32-62BC41A0AF7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946760" y="4388560"/>
                <a:ext cx="4464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484185B-5513-4210-9AEA-B8AC3D19DBE4}"/>
                  </a:ext>
                </a:extLst>
              </p14:cNvPr>
              <p14:cNvContentPartPr/>
              <p14:nvPr/>
            </p14:nvContentPartPr>
            <p14:xfrm>
              <a:off x="7843080" y="4520320"/>
              <a:ext cx="238320" cy="91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484185B-5513-4210-9AEA-B8AC3D19DBE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825440" y="4502320"/>
                <a:ext cx="27396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8EEFAF8-7CFC-48DC-935F-288954E71A35}"/>
                  </a:ext>
                </a:extLst>
              </p14:cNvPr>
              <p14:cNvContentPartPr/>
              <p14:nvPr/>
            </p14:nvContentPartPr>
            <p14:xfrm>
              <a:off x="8072760" y="4392880"/>
              <a:ext cx="196200" cy="325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8EEFAF8-7CFC-48DC-935F-288954E71A3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055120" y="4375240"/>
                <a:ext cx="23184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A409A47-89FC-4B6F-B5EA-6052FE4676CB}"/>
                  </a:ext>
                </a:extLst>
              </p14:cNvPr>
              <p14:cNvContentPartPr/>
              <p14:nvPr/>
            </p14:nvContentPartPr>
            <p14:xfrm>
              <a:off x="8296320" y="4573960"/>
              <a:ext cx="185400" cy="185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A409A47-89FC-4B6F-B5EA-6052FE4676C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278680" y="4555960"/>
                <a:ext cx="2210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4C1D98C-1A21-45DB-B362-BC5B61A9E63F}"/>
                  </a:ext>
                </a:extLst>
              </p14:cNvPr>
              <p14:cNvContentPartPr/>
              <p14:nvPr/>
            </p14:nvContentPartPr>
            <p14:xfrm>
              <a:off x="577200" y="4983280"/>
              <a:ext cx="268920" cy="318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4C1D98C-1A21-45DB-B362-BC5B61A9E63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9200" y="4965640"/>
                <a:ext cx="30456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8B288A2-20D9-4005-B6EB-7563E88DED86}"/>
                  </a:ext>
                </a:extLst>
              </p14:cNvPr>
              <p14:cNvContentPartPr/>
              <p14:nvPr/>
            </p14:nvContentPartPr>
            <p14:xfrm>
              <a:off x="909120" y="4989400"/>
              <a:ext cx="150480" cy="180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8B288A2-20D9-4005-B6EB-7563E88DED8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91480" y="4971760"/>
                <a:ext cx="18612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65EB17B-512C-4D27-A811-00C8213AE545}"/>
                  </a:ext>
                </a:extLst>
              </p14:cNvPr>
              <p14:cNvContentPartPr/>
              <p14:nvPr/>
            </p14:nvContentPartPr>
            <p14:xfrm>
              <a:off x="1117200" y="5020000"/>
              <a:ext cx="399960" cy="149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65EB17B-512C-4D27-A811-00C8213AE54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099200" y="5002000"/>
                <a:ext cx="43560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7570DC8-2FB1-45C0-B833-4B9D27045BEF}"/>
                  </a:ext>
                </a:extLst>
              </p14:cNvPr>
              <p14:cNvContentPartPr/>
              <p14:nvPr/>
            </p14:nvContentPartPr>
            <p14:xfrm>
              <a:off x="1653960" y="4859440"/>
              <a:ext cx="12960" cy="293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7570DC8-2FB1-45C0-B833-4B9D27045BE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636320" y="4841800"/>
                <a:ext cx="4860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3C03A33-6777-4C4D-A348-B2354F58CC31}"/>
                  </a:ext>
                </a:extLst>
              </p14:cNvPr>
              <p14:cNvContentPartPr/>
              <p14:nvPr/>
            </p14:nvContentPartPr>
            <p14:xfrm>
              <a:off x="1561080" y="5004160"/>
              <a:ext cx="198360" cy="10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3C03A33-6777-4C4D-A348-B2354F58CC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43440" y="4986160"/>
                <a:ext cx="234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A370E50-9FBC-4CD4-A70B-96084CF10A9F}"/>
                  </a:ext>
                </a:extLst>
              </p14:cNvPr>
              <p14:cNvContentPartPr/>
              <p14:nvPr/>
            </p14:nvContentPartPr>
            <p14:xfrm>
              <a:off x="1154280" y="4886080"/>
              <a:ext cx="14400" cy="19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A370E50-9FBC-4CD4-A70B-96084CF10A9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136640" y="4868440"/>
                <a:ext cx="500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65A4A9D-DF1B-4CF1-867B-A48A1433BC26}"/>
                  </a:ext>
                </a:extLst>
              </p14:cNvPr>
              <p14:cNvContentPartPr/>
              <p14:nvPr/>
            </p14:nvContentPartPr>
            <p14:xfrm>
              <a:off x="2000640" y="4831720"/>
              <a:ext cx="301320" cy="661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65A4A9D-DF1B-4CF1-867B-A48A1433BC2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982640" y="4814080"/>
                <a:ext cx="336960" cy="69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8071B89-619B-4B34-A03F-082908468CA6}"/>
                  </a:ext>
                </a:extLst>
              </p14:cNvPr>
              <p14:cNvContentPartPr/>
              <p14:nvPr/>
            </p14:nvContentPartPr>
            <p14:xfrm>
              <a:off x="2541360" y="4896880"/>
              <a:ext cx="1924920" cy="404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8071B89-619B-4B34-A03F-082908468CA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523720" y="4878880"/>
                <a:ext cx="1960560" cy="440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18170509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14:cNvPr>
              <p14:cNvContentPartPr/>
              <p14:nvPr/>
            </p14:nvContentPartPr>
            <p14:xfrm>
              <a:off x="411960" y="1098160"/>
              <a:ext cx="308520" cy="401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4320" y="1080520"/>
                <a:ext cx="34416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14:cNvPr>
              <p14:cNvContentPartPr/>
              <p14:nvPr/>
            </p14:nvContentPartPr>
            <p14:xfrm>
              <a:off x="842160" y="1241080"/>
              <a:ext cx="224280" cy="173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4160" y="1223440"/>
                <a:ext cx="2599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14:cNvPr>
              <p14:cNvContentPartPr/>
              <p14:nvPr/>
            </p14:nvContentPartPr>
            <p14:xfrm>
              <a:off x="1124400" y="1293280"/>
              <a:ext cx="298440" cy="128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06760" y="1275280"/>
                <a:ext cx="3340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14:cNvPr>
              <p14:cNvContentPartPr/>
              <p14:nvPr/>
            </p14:nvContentPartPr>
            <p14:xfrm>
              <a:off x="1721280" y="1303360"/>
              <a:ext cx="216360" cy="145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03280" y="1285720"/>
                <a:ext cx="252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14:cNvPr>
              <p14:cNvContentPartPr/>
              <p14:nvPr/>
            </p14:nvContentPartPr>
            <p14:xfrm>
              <a:off x="1710480" y="118672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92480" y="1169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14:cNvPr>
              <p14:cNvContentPartPr/>
              <p14:nvPr/>
            </p14:nvContentPartPr>
            <p14:xfrm>
              <a:off x="2199360" y="1352320"/>
              <a:ext cx="3600" cy="13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81720" y="1334680"/>
                <a:ext cx="39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14:cNvPr>
              <p14:cNvContentPartPr/>
              <p14:nvPr/>
            </p14:nvContentPartPr>
            <p14:xfrm>
              <a:off x="2178840" y="121876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1200" y="120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14:cNvPr>
              <p14:cNvContentPartPr/>
              <p14:nvPr/>
            </p14:nvContentPartPr>
            <p14:xfrm>
              <a:off x="2292960" y="1328560"/>
              <a:ext cx="214560" cy="155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74960" y="1310920"/>
                <a:ext cx="250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14:cNvPr>
              <p14:cNvContentPartPr/>
              <p14:nvPr/>
            </p14:nvContentPartPr>
            <p14:xfrm>
              <a:off x="2618400" y="1378960"/>
              <a:ext cx="11520" cy="78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00760" y="1361320"/>
                <a:ext cx="4716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14:cNvPr>
              <p14:cNvContentPartPr/>
              <p14:nvPr/>
            </p14:nvContentPartPr>
            <p14:xfrm>
              <a:off x="2563320" y="128356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45320" y="126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14:cNvPr>
              <p14:cNvContentPartPr/>
              <p14:nvPr/>
            </p14:nvContentPartPr>
            <p14:xfrm>
              <a:off x="2763480" y="1151080"/>
              <a:ext cx="15120" cy="289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45480" y="1133080"/>
                <a:ext cx="5076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14:cNvPr>
              <p14:cNvContentPartPr/>
              <p14:nvPr/>
            </p14:nvContentPartPr>
            <p14:xfrm>
              <a:off x="2686440" y="1310200"/>
              <a:ext cx="205200" cy="13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8800" y="1292200"/>
                <a:ext cx="2408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14:cNvPr>
              <p14:cNvContentPartPr/>
              <p14:nvPr/>
            </p14:nvContentPartPr>
            <p14:xfrm>
              <a:off x="2959680" y="1368520"/>
              <a:ext cx="27000" cy="78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1680" y="1350520"/>
                <a:ext cx="62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14:cNvPr>
              <p14:cNvContentPartPr/>
              <p14:nvPr/>
            </p14:nvContentPartPr>
            <p14:xfrm>
              <a:off x="2948880" y="126376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31240" y="12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14:cNvPr>
              <p14:cNvContentPartPr/>
              <p14:nvPr/>
            </p14:nvContentPartPr>
            <p14:xfrm>
              <a:off x="3047520" y="1117960"/>
              <a:ext cx="699840" cy="326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29880" y="1100320"/>
                <a:ext cx="735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14:cNvPr>
              <p14:cNvContentPartPr/>
              <p14:nvPr/>
            </p14:nvContentPartPr>
            <p14:xfrm>
              <a:off x="3780120" y="1279600"/>
              <a:ext cx="198000" cy="421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762120" y="1261600"/>
                <a:ext cx="2336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14:cNvPr>
              <p14:cNvContentPartPr/>
              <p14:nvPr/>
            </p14:nvContentPartPr>
            <p14:xfrm>
              <a:off x="4230120" y="1093120"/>
              <a:ext cx="1816200" cy="401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212120" y="1075464"/>
                <a:ext cx="185184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14:cNvPr>
              <p14:cNvContentPartPr/>
              <p14:nvPr/>
            </p14:nvContentPartPr>
            <p14:xfrm>
              <a:off x="946200" y="1701880"/>
              <a:ext cx="639360" cy="336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928560" y="1683880"/>
                <a:ext cx="6750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14:cNvPr>
              <p14:cNvContentPartPr/>
              <p14:nvPr/>
            </p14:nvContentPartPr>
            <p14:xfrm>
              <a:off x="260040" y="1670560"/>
              <a:ext cx="575640" cy="415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42051" y="1652560"/>
                <a:ext cx="611258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14:cNvPr>
              <p14:cNvContentPartPr/>
              <p14:nvPr/>
            </p14:nvContentPartPr>
            <p14:xfrm>
              <a:off x="4002960" y="1683880"/>
              <a:ext cx="1036440" cy="424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984966" y="1665880"/>
                <a:ext cx="1072068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14:cNvPr>
              <p14:cNvContentPartPr/>
              <p14:nvPr/>
            </p14:nvContentPartPr>
            <p14:xfrm>
              <a:off x="1860240" y="1726360"/>
              <a:ext cx="1924560" cy="29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42243" y="1708382"/>
                <a:ext cx="1960193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14:cNvPr>
              <p14:cNvContentPartPr/>
              <p14:nvPr/>
            </p14:nvContentPartPr>
            <p14:xfrm>
              <a:off x="5356200" y="1653640"/>
              <a:ext cx="982080" cy="37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338560" y="1636000"/>
                <a:ext cx="1017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14:cNvPr>
              <p14:cNvContentPartPr/>
              <p14:nvPr/>
            </p14:nvContentPartPr>
            <p14:xfrm>
              <a:off x="5559240" y="820960"/>
              <a:ext cx="207000" cy="262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41600" y="802960"/>
                <a:ext cx="2426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14:cNvPr>
              <p14:cNvContentPartPr/>
              <p14:nvPr/>
            </p14:nvContentPartPr>
            <p14:xfrm>
              <a:off x="6535920" y="1713040"/>
              <a:ext cx="178560" cy="481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517920" y="1695040"/>
                <a:ext cx="2142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14:cNvPr>
              <p14:cNvContentPartPr/>
              <p14:nvPr/>
            </p14:nvContentPartPr>
            <p14:xfrm>
              <a:off x="6946680" y="1827880"/>
              <a:ext cx="967320" cy="305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929033" y="1810240"/>
                <a:ext cx="1002973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14:cNvPr>
              <p14:cNvContentPartPr/>
              <p14:nvPr/>
            </p14:nvContentPartPr>
            <p14:xfrm>
              <a:off x="211080" y="2129200"/>
              <a:ext cx="3109320" cy="1574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93440" y="2111200"/>
                <a:ext cx="3144960" cy="160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14:cNvPr>
              <p14:cNvContentPartPr/>
              <p14:nvPr/>
            </p14:nvContentPartPr>
            <p14:xfrm>
              <a:off x="3917640" y="2391280"/>
              <a:ext cx="252720" cy="261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99640" y="2373640"/>
                <a:ext cx="28836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14:cNvPr>
              <p14:cNvContentPartPr/>
              <p14:nvPr/>
            </p14:nvContentPartPr>
            <p14:xfrm>
              <a:off x="5330640" y="2326840"/>
              <a:ext cx="30600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313000" y="2309200"/>
                <a:ext cx="341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14:cNvPr>
              <p14:cNvContentPartPr/>
              <p14:nvPr/>
            </p14:nvContentPartPr>
            <p14:xfrm>
              <a:off x="4663920" y="2427280"/>
              <a:ext cx="1031760" cy="260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46274" y="2409640"/>
                <a:ext cx="106741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14:cNvPr>
              <p14:cNvContentPartPr/>
              <p14:nvPr/>
            </p14:nvContentPartPr>
            <p14:xfrm>
              <a:off x="4283040" y="2393080"/>
              <a:ext cx="262800" cy="299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265040" y="2375080"/>
                <a:ext cx="2984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14:cNvPr>
              <p14:cNvContentPartPr/>
              <p14:nvPr/>
            </p14:nvContentPartPr>
            <p14:xfrm>
              <a:off x="5161800" y="2141080"/>
              <a:ext cx="1113840" cy="693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143800" y="2123449"/>
                <a:ext cx="1149480" cy="728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14:cNvPr>
              <p14:cNvContentPartPr/>
              <p14:nvPr/>
            </p14:nvContentPartPr>
            <p14:xfrm>
              <a:off x="5985480" y="2432680"/>
              <a:ext cx="380880" cy="245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967840" y="2415040"/>
                <a:ext cx="416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14:cNvPr>
              <p14:cNvContentPartPr/>
              <p14:nvPr/>
            </p14:nvContentPartPr>
            <p14:xfrm>
              <a:off x="7308840" y="2542480"/>
              <a:ext cx="114480" cy="15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291200" y="2524840"/>
                <a:ext cx="150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14:cNvPr>
              <p14:cNvContentPartPr/>
              <p14:nvPr/>
            </p14:nvContentPartPr>
            <p14:xfrm>
              <a:off x="7281120" y="2614120"/>
              <a:ext cx="158760" cy="19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263480" y="2596480"/>
                <a:ext cx="194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14:cNvPr>
              <p14:cNvContentPartPr/>
              <p14:nvPr/>
            </p14:nvContentPartPr>
            <p14:xfrm>
              <a:off x="6825720" y="2411440"/>
              <a:ext cx="346680" cy="307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08062" y="2393800"/>
                <a:ext cx="38235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14:cNvPr>
              <p14:cNvContentPartPr/>
              <p14:nvPr/>
            </p14:nvContentPartPr>
            <p14:xfrm>
              <a:off x="7696560" y="2385520"/>
              <a:ext cx="325440" cy="316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678900" y="2367860"/>
                <a:ext cx="361119" cy="3524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14:cNvPr>
              <p14:cNvContentPartPr/>
              <p14:nvPr/>
            </p14:nvContentPartPr>
            <p14:xfrm>
              <a:off x="6355560" y="2214160"/>
              <a:ext cx="1819800" cy="632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337560" y="2178160"/>
                <a:ext cx="1855440" cy="70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14:cNvPr>
              <p14:cNvContentPartPr/>
              <p14:nvPr/>
            </p14:nvContentPartPr>
            <p14:xfrm>
              <a:off x="8511240" y="2259160"/>
              <a:ext cx="16200" cy="216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493240" y="2241160"/>
                <a:ext cx="51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14:cNvPr>
              <p14:cNvContentPartPr/>
              <p14:nvPr/>
            </p14:nvContentPartPr>
            <p14:xfrm>
              <a:off x="8367600" y="2251240"/>
              <a:ext cx="98280" cy="223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349960" y="2233240"/>
                <a:ext cx="13392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14:cNvPr>
              <p14:cNvContentPartPr/>
              <p14:nvPr/>
            </p14:nvContentPartPr>
            <p14:xfrm>
              <a:off x="8655600" y="2226040"/>
              <a:ext cx="45000" cy="2534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8637960" y="2208040"/>
                <a:ext cx="806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14:cNvPr>
              <p14:cNvContentPartPr/>
              <p14:nvPr/>
            </p14:nvContentPartPr>
            <p14:xfrm>
              <a:off x="3826200" y="2932000"/>
              <a:ext cx="639360" cy="480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808550" y="2914000"/>
                <a:ext cx="67502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14:cNvPr>
              <p14:cNvContentPartPr/>
              <p14:nvPr/>
            </p14:nvContentPartPr>
            <p14:xfrm>
              <a:off x="5261880" y="2920480"/>
              <a:ext cx="223200" cy="20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243880" y="2902480"/>
                <a:ext cx="2588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14:cNvPr>
              <p14:cNvContentPartPr/>
              <p14:nvPr/>
            </p14:nvContentPartPr>
            <p14:xfrm>
              <a:off x="4593000" y="3023440"/>
              <a:ext cx="991800" cy="323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575360" y="3005780"/>
                <a:ext cx="1027440" cy="35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14:cNvPr>
              <p14:cNvContentPartPr/>
              <p14:nvPr/>
            </p14:nvContentPartPr>
            <p14:xfrm>
              <a:off x="5864160" y="3080680"/>
              <a:ext cx="244080" cy="274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846520" y="3063040"/>
                <a:ext cx="2797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14:cNvPr>
              <p14:cNvContentPartPr/>
              <p14:nvPr/>
            </p14:nvContentPartPr>
            <p14:xfrm>
              <a:off x="6975120" y="3159520"/>
              <a:ext cx="136440" cy="248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957120" y="3141546"/>
                <a:ext cx="172080" cy="2843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14:cNvPr>
              <p14:cNvContentPartPr/>
              <p14:nvPr/>
            </p14:nvContentPartPr>
            <p14:xfrm>
              <a:off x="6713760" y="3233320"/>
              <a:ext cx="168120" cy="1738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696120" y="3215320"/>
                <a:ext cx="2037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14:cNvPr>
              <p14:cNvContentPartPr/>
              <p14:nvPr/>
            </p14:nvContentPartPr>
            <p14:xfrm>
              <a:off x="6369960" y="3164200"/>
              <a:ext cx="271080" cy="396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51960" y="3146576"/>
                <a:ext cx="30672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14:cNvPr>
              <p14:cNvContentPartPr/>
              <p14:nvPr/>
            </p14:nvContentPartPr>
            <p14:xfrm>
              <a:off x="8238720" y="3124240"/>
              <a:ext cx="193320" cy="23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8221080" y="3106240"/>
                <a:ext cx="2289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14:cNvPr>
              <p14:cNvContentPartPr/>
              <p14:nvPr/>
            </p14:nvContentPartPr>
            <p14:xfrm>
              <a:off x="8239440" y="3223960"/>
              <a:ext cx="449640" cy="295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221440" y="3206320"/>
                <a:ext cx="4852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14:cNvPr>
              <p14:cNvContentPartPr/>
              <p14:nvPr/>
            </p14:nvContentPartPr>
            <p14:xfrm>
              <a:off x="7217760" y="3180400"/>
              <a:ext cx="912240" cy="201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199760" y="3162432"/>
                <a:ext cx="94788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14:cNvPr>
              <p14:cNvContentPartPr/>
              <p14:nvPr/>
            </p14:nvContentPartPr>
            <p14:xfrm>
              <a:off x="3375840" y="3426640"/>
              <a:ext cx="911160" cy="374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357833" y="3409000"/>
                <a:ext cx="946814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14:cNvPr>
              <p14:cNvContentPartPr/>
              <p14:nvPr/>
            </p14:nvContentPartPr>
            <p14:xfrm>
              <a:off x="4679040" y="3474520"/>
              <a:ext cx="1510920" cy="4600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661044" y="3456520"/>
                <a:ext cx="1546552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8181018-27EA-4DF4-BAE1-3D962DCED5FE}"/>
                  </a:ext>
                </a:extLst>
              </p14:cNvPr>
              <p14:cNvContentPartPr/>
              <p14:nvPr/>
            </p14:nvContentPartPr>
            <p14:xfrm>
              <a:off x="6590640" y="3600880"/>
              <a:ext cx="745200" cy="234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8181018-27EA-4DF4-BAE1-3D962DCED5F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572640" y="3582880"/>
                <a:ext cx="7808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6AF9813-FCD7-4092-9BB4-7C89DE042EF3}"/>
                  </a:ext>
                </a:extLst>
              </p14:cNvPr>
              <p14:cNvContentPartPr/>
              <p14:nvPr/>
            </p14:nvContentPartPr>
            <p14:xfrm>
              <a:off x="1341840" y="4120360"/>
              <a:ext cx="144720" cy="292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6AF9813-FCD7-4092-9BB4-7C89DE042EF3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1324200" y="4102382"/>
                <a:ext cx="180360" cy="328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6ABB202-C1AD-4ABF-AC4F-6F0C7B8B85DA}"/>
                  </a:ext>
                </a:extLst>
              </p14:cNvPr>
              <p14:cNvContentPartPr/>
              <p14:nvPr/>
            </p14:nvContentPartPr>
            <p14:xfrm>
              <a:off x="1650720" y="4310800"/>
              <a:ext cx="133560" cy="68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6ABB202-C1AD-4ABF-AC4F-6F0C7B8B85DA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632720" y="4293160"/>
                <a:ext cx="1692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6D5562B-1123-4441-B1C0-D77EDFFEFA98}"/>
                  </a:ext>
                </a:extLst>
              </p14:cNvPr>
              <p14:cNvContentPartPr/>
              <p14:nvPr/>
            </p14:nvContentPartPr>
            <p14:xfrm>
              <a:off x="1862400" y="4154200"/>
              <a:ext cx="328680" cy="194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6D5562B-1123-4441-B1C0-D77EDFFEFA98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844760" y="4136200"/>
                <a:ext cx="3643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F65545F-C913-47FA-9791-432BBCC4D566}"/>
                  </a:ext>
                </a:extLst>
              </p14:cNvPr>
              <p14:cNvContentPartPr/>
              <p14:nvPr/>
            </p14:nvContentPartPr>
            <p14:xfrm>
              <a:off x="590880" y="4096240"/>
              <a:ext cx="577800" cy="507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F65545F-C913-47FA-9791-432BBCC4D566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73240" y="4078240"/>
                <a:ext cx="6134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2A757C6-062B-4B7E-B775-F9B9419B5EF8}"/>
                  </a:ext>
                </a:extLst>
              </p14:cNvPr>
              <p14:cNvContentPartPr/>
              <p14:nvPr/>
            </p14:nvContentPartPr>
            <p14:xfrm>
              <a:off x="2292240" y="4022080"/>
              <a:ext cx="1425600" cy="4694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2A757C6-062B-4B7E-B775-F9B9419B5EF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274245" y="4004080"/>
                <a:ext cx="1461231" cy="505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61417839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14:cNvPr>
              <p14:cNvContentPartPr/>
              <p14:nvPr/>
            </p14:nvContentPartPr>
            <p14:xfrm>
              <a:off x="411960" y="1098160"/>
              <a:ext cx="308520" cy="401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4320" y="1080520"/>
                <a:ext cx="34416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14:cNvPr>
              <p14:cNvContentPartPr/>
              <p14:nvPr/>
            </p14:nvContentPartPr>
            <p14:xfrm>
              <a:off x="842160" y="1241080"/>
              <a:ext cx="224280" cy="173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4160" y="1223440"/>
                <a:ext cx="2599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14:cNvPr>
              <p14:cNvContentPartPr/>
              <p14:nvPr/>
            </p14:nvContentPartPr>
            <p14:xfrm>
              <a:off x="1124400" y="1293280"/>
              <a:ext cx="298440" cy="128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06760" y="1275280"/>
                <a:ext cx="3340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14:cNvPr>
              <p14:cNvContentPartPr/>
              <p14:nvPr/>
            </p14:nvContentPartPr>
            <p14:xfrm>
              <a:off x="1721280" y="1303360"/>
              <a:ext cx="216360" cy="145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03280" y="1285720"/>
                <a:ext cx="252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14:cNvPr>
              <p14:cNvContentPartPr/>
              <p14:nvPr/>
            </p14:nvContentPartPr>
            <p14:xfrm>
              <a:off x="1710480" y="118672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92480" y="1169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14:cNvPr>
              <p14:cNvContentPartPr/>
              <p14:nvPr/>
            </p14:nvContentPartPr>
            <p14:xfrm>
              <a:off x="2199360" y="1352320"/>
              <a:ext cx="3600" cy="13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81720" y="1334680"/>
                <a:ext cx="39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14:cNvPr>
              <p14:cNvContentPartPr/>
              <p14:nvPr/>
            </p14:nvContentPartPr>
            <p14:xfrm>
              <a:off x="2178840" y="121876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1200" y="120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14:cNvPr>
              <p14:cNvContentPartPr/>
              <p14:nvPr/>
            </p14:nvContentPartPr>
            <p14:xfrm>
              <a:off x="2292960" y="1328560"/>
              <a:ext cx="214560" cy="155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74960" y="1310920"/>
                <a:ext cx="250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14:cNvPr>
              <p14:cNvContentPartPr/>
              <p14:nvPr/>
            </p14:nvContentPartPr>
            <p14:xfrm>
              <a:off x="2618400" y="1378960"/>
              <a:ext cx="11520" cy="78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00760" y="1361320"/>
                <a:ext cx="4716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14:cNvPr>
              <p14:cNvContentPartPr/>
              <p14:nvPr/>
            </p14:nvContentPartPr>
            <p14:xfrm>
              <a:off x="2563320" y="128356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45320" y="126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14:cNvPr>
              <p14:cNvContentPartPr/>
              <p14:nvPr/>
            </p14:nvContentPartPr>
            <p14:xfrm>
              <a:off x="2763480" y="1151080"/>
              <a:ext cx="15120" cy="289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45480" y="1133080"/>
                <a:ext cx="5076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14:cNvPr>
              <p14:cNvContentPartPr/>
              <p14:nvPr/>
            </p14:nvContentPartPr>
            <p14:xfrm>
              <a:off x="2686440" y="1310200"/>
              <a:ext cx="205200" cy="13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8800" y="1292200"/>
                <a:ext cx="2408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14:cNvPr>
              <p14:cNvContentPartPr/>
              <p14:nvPr/>
            </p14:nvContentPartPr>
            <p14:xfrm>
              <a:off x="2959680" y="1368520"/>
              <a:ext cx="27000" cy="78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1680" y="1350520"/>
                <a:ext cx="62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14:cNvPr>
              <p14:cNvContentPartPr/>
              <p14:nvPr/>
            </p14:nvContentPartPr>
            <p14:xfrm>
              <a:off x="2948880" y="126376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31240" y="12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14:cNvPr>
              <p14:cNvContentPartPr/>
              <p14:nvPr/>
            </p14:nvContentPartPr>
            <p14:xfrm>
              <a:off x="3047520" y="1117960"/>
              <a:ext cx="699840" cy="326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29880" y="1100320"/>
                <a:ext cx="735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14:cNvPr>
              <p14:cNvContentPartPr/>
              <p14:nvPr/>
            </p14:nvContentPartPr>
            <p14:xfrm>
              <a:off x="3780120" y="1279600"/>
              <a:ext cx="198000" cy="421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762120" y="1261600"/>
                <a:ext cx="2336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14:cNvPr>
              <p14:cNvContentPartPr/>
              <p14:nvPr/>
            </p14:nvContentPartPr>
            <p14:xfrm>
              <a:off x="4230120" y="1093120"/>
              <a:ext cx="1816200" cy="401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212120" y="1075464"/>
                <a:ext cx="185184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14:cNvPr>
              <p14:cNvContentPartPr/>
              <p14:nvPr/>
            </p14:nvContentPartPr>
            <p14:xfrm>
              <a:off x="946200" y="1701880"/>
              <a:ext cx="639360" cy="336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928560" y="1683880"/>
                <a:ext cx="6750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14:cNvPr>
              <p14:cNvContentPartPr/>
              <p14:nvPr/>
            </p14:nvContentPartPr>
            <p14:xfrm>
              <a:off x="260040" y="1670560"/>
              <a:ext cx="575640" cy="415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42051" y="1652560"/>
                <a:ext cx="611258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14:cNvPr>
              <p14:cNvContentPartPr/>
              <p14:nvPr/>
            </p14:nvContentPartPr>
            <p14:xfrm>
              <a:off x="4002960" y="1683880"/>
              <a:ext cx="1036440" cy="424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984966" y="1665880"/>
                <a:ext cx="1072068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14:cNvPr>
              <p14:cNvContentPartPr/>
              <p14:nvPr/>
            </p14:nvContentPartPr>
            <p14:xfrm>
              <a:off x="1860240" y="1726360"/>
              <a:ext cx="1924560" cy="29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42243" y="1708382"/>
                <a:ext cx="1960193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14:cNvPr>
              <p14:cNvContentPartPr/>
              <p14:nvPr/>
            </p14:nvContentPartPr>
            <p14:xfrm>
              <a:off x="5356200" y="1653640"/>
              <a:ext cx="982080" cy="37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338560" y="1636000"/>
                <a:ext cx="1017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14:cNvPr>
              <p14:cNvContentPartPr/>
              <p14:nvPr/>
            </p14:nvContentPartPr>
            <p14:xfrm>
              <a:off x="5559240" y="820960"/>
              <a:ext cx="207000" cy="262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41600" y="802960"/>
                <a:ext cx="2426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14:cNvPr>
              <p14:cNvContentPartPr/>
              <p14:nvPr/>
            </p14:nvContentPartPr>
            <p14:xfrm>
              <a:off x="6535920" y="1713040"/>
              <a:ext cx="178560" cy="481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517920" y="1695040"/>
                <a:ext cx="2142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14:cNvPr>
              <p14:cNvContentPartPr/>
              <p14:nvPr/>
            </p14:nvContentPartPr>
            <p14:xfrm>
              <a:off x="6946680" y="1827880"/>
              <a:ext cx="967320" cy="305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929033" y="1810240"/>
                <a:ext cx="1002973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14:cNvPr>
              <p14:cNvContentPartPr/>
              <p14:nvPr/>
            </p14:nvContentPartPr>
            <p14:xfrm>
              <a:off x="211080" y="2129200"/>
              <a:ext cx="3109320" cy="1574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93440" y="2111200"/>
                <a:ext cx="3144960" cy="160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14:cNvPr>
              <p14:cNvContentPartPr/>
              <p14:nvPr/>
            </p14:nvContentPartPr>
            <p14:xfrm>
              <a:off x="3917640" y="2391280"/>
              <a:ext cx="252720" cy="261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99640" y="2373640"/>
                <a:ext cx="28836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14:cNvPr>
              <p14:cNvContentPartPr/>
              <p14:nvPr/>
            </p14:nvContentPartPr>
            <p14:xfrm>
              <a:off x="5330640" y="2326840"/>
              <a:ext cx="30600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313000" y="2309200"/>
                <a:ext cx="341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14:cNvPr>
              <p14:cNvContentPartPr/>
              <p14:nvPr/>
            </p14:nvContentPartPr>
            <p14:xfrm>
              <a:off x="4663920" y="2427280"/>
              <a:ext cx="1031760" cy="260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46274" y="2409640"/>
                <a:ext cx="106741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14:cNvPr>
              <p14:cNvContentPartPr/>
              <p14:nvPr/>
            </p14:nvContentPartPr>
            <p14:xfrm>
              <a:off x="4283040" y="2393080"/>
              <a:ext cx="262800" cy="299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265040" y="2375080"/>
                <a:ext cx="2984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14:cNvPr>
              <p14:cNvContentPartPr/>
              <p14:nvPr/>
            </p14:nvContentPartPr>
            <p14:xfrm>
              <a:off x="5161800" y="2141080"/>
              <a:ext cx="1113840" cy="693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143800" y="2123449"/>
                <a:ext cx="1149480" cy="728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14:cNvPr>
              <p14:cNvContentPartPr/>
              <p14:nvPr/>
            </p14:nvContentPartPr>
            <p14:xfrm>
              <a:off x="5985480" y="2432680"/>
              <a:ext cx="380880" cy="245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967840" y="2415040"/>
                <a:ext cx="416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14:cNvPr>
              <p14:cNvContentPartPr/>
              <p14:nvPr/>
            </p14:nvContentPartPr>
            <p14:xfrm>
              <a:off x="7308840" y="2542480"/>
              <a:ext cx="114480" cy="15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291200" y="2524840"/>
                <a:ext cx="150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14:cNvPr>
              <p14:cNvContentPartPr/>
              <p14:nvPr/>
            </p14:nvContentPartPr>
            <p14:xfrm>
              <a:off x="7281120" y="2614120"/>
              <a:ext cx="158760" cy="19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263480" y="2596480"/>
                <a:ext cx="194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14:cNvPr>
              <p14:cNvContentPartPr/>
              <p14:nvPr/>
            </p14:nvContentPartPr>
            <p14:xfrm>
              <a:off x="6825720" y="2411440"/>
              <a:ext cx="346680" cy="307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08062" y="2393800"/>
                <a:ext cx="38235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14:cNvPr>
              <p14:cNvContentPartPr/>
              <p14:nvPr/>
            </p14:nvContentPartPr>
            <p14:xfrm>
              <a:off x="7696560" y="2385520"/>
              <a:ext cx="325440" cy="316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678900" y="2367860"/>
                <a:ext cx="361119" cy="3524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14:cNvPr>
              <p14:cNvContentPartPr/>
              <p14:nvPr/>
            </p14:nvContentPartPr>
            <p14:xfrm>
              <a:off x="6355560" y="2214160"/>
              <a:ext cx="1819800" cy="632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337560" y="2178160"/>
                <a:ext cx="1855440" cy="70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14:cNvPr>
              <p14:cNvContentPartPr/>
              <p14:nvPr/>
            </p14:nvContentPartPr>
            <p14:xfrm>
              <a:off x="8511240" y="2259160"/>
              <a:ext cx="16200" cy="216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493240" y="2241160"/>
                <a:ext cx="51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14:cNvPr>
              <p14:cNvContentPartPr/>
              <p14:nvPr/>
            </p14:nvContentPartPr>
            <p14:xfrm>
              <a:off x="8367600" y="2251240"/>
              <a:ext cx="98280" cy="223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349960" y="2233240"/>
                <a:ext cx="13392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14:cNvPr>
              <p14:cNvContentPartPr/>
              <p14:nvPr/>
            </p14:nvContentPartPr>
            <p14:xfrm>
              <a:off x="8655600" y="2226040"/>
              <a:ext cx="45000" cy="2534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8637960" y="2208040"/>
                <a:ext cx="806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14:cNvPr>
              <p14:cNvContentPartPr/>
              <p14:nvPr/>
            </p14:nvContentPartPr>
            <p14:xfrm>
              <a:off x="3826200" y="2932000"/>
              <a:ext cx="639360" cy="480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808550" y="2914000"/>
                <a:ext cx="67502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14:cNvPr>
              <p14:cNvContentPartPr/>
              <p14:nvPr/>
            </p14:nvContentPartPr>
            <p14:xfrm>
              <a:off x="5261880" y="2920480"/>
              <a:ext cx="223200" cy="20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243880" y="2902480"/>
                <a:ext cx="2588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14:cNvPr>
              <p14:cNvContentPartPr/>
              <p14:nvPr/>
            </p14:nvContentPartPr>
            <p14:xfrm>
              <a:off x="4593000" y="3023440"/>
              <a:ext cx="991800" cy="323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575360" y="3005780"/>
                <a:ext cx="1027440" cy="35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14:cNvPr>
              <p14:cNvContentPartPr/>
              <p14:nvPr/>
            </p14:nvContentPartPr>
            <p14:xfrm>
              <a:off x="5864160" y="3080680"/>
              <a:ext cx="244080" cy="274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846520" y="3063040"/>
                <a:ext cx="2797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14:cNvPr>
              <p14:cNvContentPartPr/>
              <p14:nvPr/>
            </p14:nvContentPartPr>
            <p14:xfrm>
              <a:off x="6975120" y="3159520"/>
              <a:ext cx="136440" cy="248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957120" y="3141546"/>
                <a:ext cx="172080" cy="2843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14:cNvPr>
              <p14:cNvContentPartPr/>
              <p14:nvPr/>
            </p14:nvContentPartPr>
            <p14:xfrm>
              <a:off x="6713760" y="3233320"/>
              <a:ext cx="168120" cy="1738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696120" y="3215320"/>
                <a:ext cx="2037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14:cNvPr>
              <p14:cNvContentPartPr/>
              <p14:nvPr/>
            </p14:nvContentPartPr>
            <p14:xfrm>
              <a:off x="6369960" y="3164200"/>
              <a:ext cx="271080" cy="396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51960" y="3146576"/>
                <a:ext cx="30672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14:cNvPr>
              <p14:cNvContentPartPr/>
              <p14:nvPr/>
            </p14:nvContentPartPr>
            <p14:xfrm>
              <a:off x="8238720" y="3124240"/>
              <a:ext cx="193320" cy="23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8221080" y="3106240"/>
                <a:ext cx="2289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14:cNvPr>
              <p14:cNvContentPartPr/>
              <p14:nvPr/>
            </p14:nvContentPartPr>
            <p14:xfrm>
              <a:off x="8239440" y="3223960"/>
              <a:ext cx="449640" cy="295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221440" y="3206320"/>
                <a:ext cx="4852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14:cNvPr>
              <p14:cNvContentPartPr/>
              <p14:nvPr/>
            </p14:nvContentPartPr>
            <p14:xfrm>
              <a:off x="7217760" y="3180400"/>
              <a:ext cx="912240" cy="201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199760" y="3162432"/>
                <a:ext cx="94788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14:cNvPr>
              <p14:cNvContentPartPr/>
              <p14:nvPr/>
            </p14:nvContentPartPr>
            <p14:xfrm>
              <a:off x="3375840" y="3426640"/>
              <a:ext cx="911160" cy="374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357833" y="3409000"/>
                <a:ext cx="946814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14:cNvPr>
              <p14:cNvContentPartPr/>
              <p14:nvPr/>
            </p14:nvContentPartPr>
            <p14:xfrm>
              <a:off x="4679040" y="3474520"/>
              <a:ext cx="1510920" cy="4600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661044" y="3456520"/>
                <a:ext cx="1546552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8181018-27EA-4DF4-BAE1-3D962DCED5FE}"/>
                  </a:ext>
                </a:extLst>
              </p14:cNvPr>
              <p14:cNvContentPartPr/>
              <p14:nvPr/>
            </p14:nvContentPartPr>
            <p14:xfrm>
              <a:off x="6590640" y="3600880"/>
              <a:ext cx="745200" cy="234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8181018-27EA-4DF4-BAE1-3D962DCED5F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572640" y="3582880"/>
                <a:ext cx="7808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6AF9813-FCD7-4092-9BB4-7C89DE042EF3}"/>
                  </a:ext>
                </a:extLst>
              </p14:cNvPr>
              <p14:cNvContentPartPr/>
              <p14:nvPr/>
            </p14:nvContentPartPr>
            <p14:xfrm>
              <a:off x="1341840" y="4120360"/>
              <a:ext cx="144720" cy="292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6AF9813-FCD7-4092-9BB4-7C89DE042EF3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1324200" y="4102382"/>
                <a:ext cx="180360" cy="328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6ABB202-C1AD-4ABF-AC4F-6F0C7B8B85DA}"/>
                  </a:ext>
                </a:extLst>
              </p14:cNvPr>
              <p14:cNvContentPartPr/>
              <p14:nvPr/>
            </p14:nvContentPartPr>
            <p14:xfrm>
              <a:off x="1650720" y="4310800"/>
              <a:ext cx="133560" cy="68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6ABB202-C1AD-4ABF-AC4F-6F0C7B8B85DA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632720" y="4293160"/>
                <a:ext cx="1692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6D5562B-1123-4441-B1C0-D77EDFFEFA98}"/>
                  </a:ext>
                </a:extLst>
              </p14:cNvPr>
              <p14:cNvContentPartPr/>
              <p14:nvPr/>
            </p14:nvContentPartPr>
            <p14:xfrm>
              <a:off x="1862400" y="4154200"/>
              <a:ext cx="328680" cy="194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6D5562B-1123-4441-B1C0-D77EDFFEFA98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844760" y="4136200"/>
                <a:ext cx="3643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F65545F-C913-47FA-9791-432BBCC4D566}"/>
                  </a:ext>
                </a:extLst>
              </p14:cNvPr>
              <p14:cNvContentPartPr/>
              <p14:nvPr/>
            </p14:nvContentPartPr>
            <p14:xfrm>
              <a:off x="590880" y="4096240"/>
              <a:ext cx="577800" cy="507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F65545F-C913-47FA-9791-432BBCC4D566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73240" y="4078240"/>
                <a:ext cx="6134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2A757C6-062B-4B7E-B775-F9B9419B5EF8}"/>
                  </a:ext>
                </a:extLst>
              </p14:cNvPr>
              <p14:cNvContentPartPr/>
              <p14:nvPr/>
            </p14:nvContentPartPr>
            <p14:xfrm>
              <a:off x="2292240" y="4022080"/>
              <a:ext cx="1425600" cy="4694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2A757C6-062B-4B7E-B775-F9B9419B5EF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274245" y="4004080"/>
                <a:ext cx="1461231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C3883A3-A8B7-4963-A050-2487F1B48FAF}"/>
                  </a:ext>
                </a:extLst>
              </p14:cNvPr>
              <p14:cNvContentPartPr/>
              <p14:nvPr/>
            </p14:nvContentPartPr>
            <p14:xfrm>
              <a:off x="4007280" y="4041880"/>
              <a:ext cx="509760" cy="288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C3883A3-A8B7-4963-A050-2487F1B48FAF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989280" y="4023880"/>
                <a:ext cx="545400" cy="323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45670286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14:cNvPr>
              <p14:cNvContentPartPr/>
              <p14:nvPr/>
            </p14:nvContentPartPr>
            <p14:xfrm>
              <a:off x="411960" y="1098160"/>
              <a:ext cx="308520" cy="401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4320" y="1080520"/>
                <a:ext cx="34416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14:cNvPr>
              <p14:cNvContentPartPr/>
              <p14:nvPr/>
            </p14:nvContentPartPr>
            <p14:xfrm>
              <a:off x="842160" y="1241080"/>
              <a:ext cx="224280" cy="173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4160" y="1223440"/>
                <a:ext cx="2599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14:cNvPr>
              <p14:cNvContentPartPr/>
              <p14:nvPr/>
            </p14:nvContentPartPr>
            <p14:xfrm>
              <a:off x="1124400" y="1293280"/>
              <a:ext cx="298440" cy="128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06760" y="1275280"/>
                <a:ext cx="3340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14:cNvPr>
              <p14:cNvContentPartPr/>
              <p14:nvPr/>
            </p14:nvContentPartPr>
            <p14:xfrm>
              <a:off x="1721280" y="1303360"/>
              <a:ext cx="216360" cy="145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03280" y="1285720"/>
                <a:ext cx="252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14:cNvPr>
              <p14:cNvContentPartPr/>
              <p14:nvPr/>
            </p14:nvContentPartPr>
            <p14:xfrm>
              <a:off x="1710480" y="118672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92480" y="1169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14:cNvPr>
              <p14:cNvContentPartPr/>
              <p14:nvPr/>
            </p14:nvContentPartPr>
            <p14:xfrm>
              <a:off x="2199360" y="1352320"/>
              <a:ext cx="3600" cy="13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81720" y="1334680"/>
                <a:ext cx="39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14:cNvPr>
              <p14:cNvContentPartPr/>
              <p14:nvPr/>
            </p14:nvContentPartPr>
            <p14:xfrm>
              <a:off x="2178840" y="121876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1200" y="120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14:cNvPr>
              <p14:cNvContentPartPr/>
              <p14:nvPr/>
            </p14:nvContentPartPr>
            <p14:xfrm>
              <a:off x="2292960" y="1328560"/>
              <a:ext cx="214560" cy="155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74960" y="1310920"/>
                <a:ext cx="250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14:cNvPr>
              <p14:cNvContentPartPr/>
              <p14:nvPr/>
            </p14:nvContentPartPr>
            <p14:xfrm>
              <a:off x="2618400" y="1378960"/>
              <a:ext cx="11520" cy="78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00760" y="1361320"/>
                <a:ext cx="4716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14:cNvPr>
              <p14:cNvContentPartPr/>
              <p14:nvPr/>
            </p14:nvContentPartPr>
            <p14:xfrm>
              <a:off x="2563320" y="128356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45320" y="126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14:cNvPr>
              <p14:cNvContentPartPr/>
              <p14:nvPr/>
            </p14:nvContentPartPr>
            <p14:xfrm>
              <a:off x="2763480" y="1151080"/>
              <a:ext cx="15120" cy="289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45480" y="1133080"/>
                <a:ext cx="5076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14:cNvPr>
              <p14:cNvContentPartPr/>
              <p14:nvPr/>
            </p14:nvContentPartPr>
            <p14:xfrm>
              <a:off x="2686440" y="1310200"/>
              <a:ext cx="205200" cy="13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8800" y="1292200"/>
                <a:ext cx="2408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14:cNvPr>
              <p14:cNvContentPartPr/>
              <p14:nvPr/>
            </p14:nvContentPartPr>
            <p14:xfrm>
              <a:off x="2959680" y="1368520"/>
              <a:ext cx="27000" cy="78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1680" y="1350520"/>
                <a:ext cx="62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14:cNvPr>
              <p14:cNvContentPartPr/>
              <p14:nvPr/>
            </p14:nvContentPartPr>
            <p14:xfrm>
              <a:off x="2948880" y="126376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31240" y="12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14:cNvPr>
              <p14:cNvContentPartPr/>
              <p14:nvPr/>
            </p14:nvContentPartPr>
            <p14:xfrm>
              <a:off x="3047520" y="1117960"/>
              <a:ext cx="699840" cy="326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29880" y="1100320"/>
                <a:ext cx="735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14:cNvPr>
              <p14:cNvContentPartPr/>
              <p14:nvPr/>
            </p14:nvContentPartPr>
            <p14:xfrm>
              <a:off x="3780120" y="1279600"/>
              <a:ext cx="198000" cy="421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762120" y="1261600"/>
                <a:ext cx="2336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14:cNvPr>
              <p14:cNvContentPartPr/>
              <p14:nvPr/>
            </p14:nvContentPartPr>
            <p14:xfrm>
              <a:off x="4230120" y="1093120"/>
              <a:ext cx="1816200" cy="401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212120" y="1075464"/>
                <a:ext cx="185184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14:cNvPr>
              <p14:cNvContentPartPr/>
              <p14:nvPr/>
            </p14:nvContentPartPr>
            <p14:xfrm>
              <a:off x="946200" y="1701880"/>
              <a:ext cx="639360" cy="336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928560" y="1683880"/>
                <a:ext cx="6750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14:cNvPr>
              <p14:cNvContentPartPr/>
              <p14:nvPr/>
            </p14:nvContentPartPr>
            <p14:xfrm>
              <a:off x="260040" y="1670560"/>
              <a:ext cx="575640" cy="415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42051" y="1652560"/>
                <a:ext cx="611258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14:cNvPr>
              <p14:cNvContentPartPr/>
              <p14:nvPr/>
            </p14:nvContentPartPr>
            <p14:xfrm>
              <a:off x="4002960" y="1683880"/>
              <a:ext cx="1036440" cy="424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984966" y="1665880"/>
                <a:ext cx="1072068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14:cNvPr>
              <p14:cNvContentPartPr/>
              <p14:nvPr/>
            </p14:nvContentPartPr>
            <p14:xfrm>
              <a:off x="1860240" y="1726360"/>
              <a:ext cx="1924560" cy="29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42243" y="1708382"/>
                <a:ext cx="1960193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14:cNvPr>
              <p14:cNvContentPartPr/>
              <p14:nvPr/>
            </p14:nvContentPartPr>
            <p14:xfrm>
              <a:off x="5356200" y="1653640"/>
              <a:ext cx="982080" cy="37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338560" y="1636000"/>
                <a:ext cx="1017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14:cNvPr>
              <p14:cNvContentPartPr/>
              <p14:nvPr/>
            </p14:nvContentPartPr>
            <p14:xfrm>
              <a:off x="5559240" y="820960"/>
              <a:ext cx="207000" cy="262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41600" y="802960"/>
                <a:ext cx="2426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14:cNvPr>
              <p14:cNvContentPartPr/>
              <p14:nvPr/>
            </p14:nvContentPartPr>
            <p14:xfrm>
              <a:off x="6535920" y="1713040"/>
              <a:ext cx="178560" cy="481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517920" y="1695040"/>
                <a:ext cx="2142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14:cNvPr>
              <p14:cNvContentPartPr/>
              <p14:nvPr/>
            </p14:nvContentPartPr>
            <p14:xfrm>
              <a:off x="6946680" y="1827880"/>
              <a:ext cx="967320" cy="305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929033" y="1810240"/>
                <a:ext cx="1002973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14:cNvPr>
              <p14:cNvContentPartPr/>
              <p14:nvPr/>
            </p14:nvContentPartPr>
            <p14:xfrm>
              <a:off x="211080" y="2129200"/>
              <a:ext cx="3109320" cy="1574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93440" y="2111200"/>
                <a:ext cx="3144960" cy="160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14:cNvPr>
              <p14:cNvContentPartPr/>
              <p14:nvPr/>
            </p14:nvContentPartPr>
            <p14:xfrm>
              <a:off x="3917640" y="2391280"/>
              <a:ext cx="252720" cy="261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99640" y="2373640"/>
                <a:ext cx="28836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14:cNvPr>
              <p14:cNvContentPartPr/>
              <p14:nvPr/>
            </p14:nvContentPartPr>
            <p14:xfrm>
              <a:off x="5330640" y="2326840"/>
              <a:ext cx="30600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313000" y="2309200"/>
                <a:ext cx="341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14:cNvPr>
              <p14:cNvContentPartPr/>
              <p14:nvPr/>
            </p14:nvContentPartPr>
            <p14:xfrm>
              <a:off x="4663920" y="2427280"/>
              <a:ext cx="1031760" cy="260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46274" y="2409640"/>
                <a:ext cx="106741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14:cNvPr>
              <p14:cNvContentPartPr/>
              <p14:nvPr/>
            </p14:nvContentPartPr>
            <p14:xfrm>
              <a:off x="4283040" y="2393080"/>
              <a:ext cx="262800" cy="299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265040" y="2375080"/>
                <a:ext cx="2984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14:cNvPr>
              <p14:cNvContentPartPr/>
              <p14:nvPr/>
            </p14:nvContentPartPr>
            <p14:xfrm>
              <a:off x="5161800" y="2141080"/>
              <a:ext cx="1113840" cy="693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143800" y="2123449"/>
                <a:ext cx="1149480" cy="728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14:cNvPr>
              <p14:cNvContentPartPr/>
              <p14:nvPr/>
            </p14:nvContentPartPr>
            <p14:xfrm>
              <a:off x="5985480" y="2432680"/>
              <a:ext cx="380880" cy="245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967840" y="2415040"/>
                <a:ext cx="416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14:cNvPr>
              <p14:cNvContentPartPr/>
              <p14:nvPr/>
            </p14:nvContentPartPr>
            <p14:xfrm>
              <a:off x="7308840" y="2542480"/>
              <a:ext cx="114480" cy="15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291200" y="2524840"/>
                <a:ext cx="150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14:cNvPr>
              <p14:cNvContentPartPr/>
              <p14:nvPr/>
            </p14:nvContentPartPr>
            <p14:xfrm>
              <a:off x="7281120" y="2614120"/>
              <a:ext cx="158760" cy="19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263480" y="2596480"/>
                <a:ext cx="194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14:cNvPr>
              <p14:cNvContentPartPr/>
              <p14:nvPr/>
            </p14:nvContentPartPr>
            <p14:xfrm>
              <a:off x="6825720" y="2411440"/>
              <a:ext cx="346680" cy="307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08062" y="2393800"/>
                <a:ext cx="38235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14:cNvPr>
              <p14:cNvContentPartPr/>
              <p14:nvPr/>
            </p14:nvContentPartPr>
            <p14:xfrm>
              <a:off x="7696560" y="2385520"/>
              <a:ext cx="325440" cy="316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678900" y="2367860"/>
                <a:ext cx="361119" cy="3524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14:cNvPr>
              <p14:cNvContentPartPr/>
              <p14:nvPr/>
            </p14:nvContentPartPr>
            <p14:xfrm>
              <a:off x="6355560" y="2214160"/>
              <a:ext cx="1819800" cy="632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337560" y="2178160"/>
                <a:ext cx="1855440" cy="70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14:cNvPr>
              <p14:cNvContentPartPr/>
              <p14:nvPr/>
            </p14:nvContentPartPr>
            <p14:xfrm>
              <a:off x="8511240" y="2259160"/>
              <a:ext cx="16200" cy="216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493240" y="2241160"/>
                <a:ext cx="51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14:cNvPr>
              <p14:cNvContentPartPr/>
              <p14:nvPr/>
            </p14:nvContentPartPr>
            <p14:xfrm>
              <a:off x="8367600" y="2251240"/>
              <a:ext cx="98280" cy="223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349960" y="2233240"/>
                <a:ext cx="13392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14:cNvPr>
              <p14:cNvContentPartPr/>
              <p14:nvPr/>
            </p14:nvContentPartPr>
            <p14:xfrm>
              <a:off x="8655600" y="2226040"/>
              <a:ext cx="45000" cy="2534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8637960" y="2208040"/>
                <a:ext cx="806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14:cNvPr>
              <p14:cNvContentPartPr/>
              <p14:nvPr/>
            </p14:nvContentPartPr>
            <p14:xfrm>
              <a:off x="3826200" y="2932000"/>
              <a:ext cx="639360" cy="480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808550" y="2914000"/>
                <a:ext cx="67502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14:cNvPr>
              <p14:cNvContentPartPr/>
              <p14:nvPr/>
            </p14:nvContentPartPr>
            <p14:xfrm>
              <a:off x="5261880" y="2920480"/>
              <a:ext cx="223200" cy="20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243880" y="2902480"/>
                <a:ext cx="2588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14:cNvPr>
              <p14:cNvContentPartPr/>
              <p14:nvPr/>
            </p14:nvContentPartPr>
            <p14:xfrm>
              <a:off x="4593000" y="3023440"/>
              <a:ext cx="991800" cy="323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575360" y="3005780"/>
                <a:ext cx="1027440" cy="35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14:cNvPr>
              <p14:cNvContentPartPr/>
              <p14:nvPr/>
            </p14:nvContentPartPr>
            <p14:xfrm>
              <a:off x="5864160" y="3080680"/>
              <a:ext cx="244080" cy="274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846520" y="3063040"/>
                <a:ext cx="2797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14:cNvPr>
              <p14:cNvContentPartPr/>
              <p14:nvPr/>
            </p14:nvContentPartPr>
            <p14:xfrm>
              <a:off x="6975120" y="3159520"/>
              <a:ext cx="136440" cy="248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957120" y="3141546"/>
                <a:ext cx="172080" cy="2843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14:cNvPr>
              <p14:cNvContentPartPr/>
              <p14:nvPr/>
            </p14:nvContentPartPr>
            <p14:xfrm>
              <a:off x="6713760" y="3233320"/>
              <a:ext cx="168120" cy="1738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696120" y="3215320"/>
                <a:ext cx="2037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14:cNvPr>
              <p14:cNvContentPartPr/>
              <p14:nvPr/>
            </p14:nvContentPartPr>
            <p14:xfrm>
              <a:off x="6369960" y="3164200"/>
              <a:ext cx="271080" cy="396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51960" y="3146576"/>
                <a:ext cx="30672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14:cNvPr>
              <p14:cNvContentPartPr/>
              <p14:nvPr/>
            </p14:nvContentPartPr>
            <p14:xfrm>
              <a:off x="8238720" y="3124240"/>
              <a:ext cx="193320" cy="23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8221080" y="3106240"/>
                <a:ext cx="2289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14:cNvPr>
              <p14:cNvContentPartPr/>
              <p14:nvPr/>
            </p14:nvContentPartPr>
            <p14:xfrm>
              <a:off x="8239440" y="3223960"/>
              <a:ext cx="449640" cy="295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221440" y="3206320"/>
                <a:ext cx="4852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14:cNvPr>
              <p14:cNvContentPartPr/>
              <p14:nvPr/>
            </p14:nvContentPartPr>
            <p14:xfrm>
              <a:off x="7217760" y="3180400"/>
              <a:ext cx="912240" cy="201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199760" y="3162432"/>
                <a:ext cx="94788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14:cNvPr>
              <p14:cNvContentPartPr/>
              <p14:nvPr/>
            </p14:nvContentPartPr>
            <p14:xfrm>
              <a:off x="3375840" y="3426640"/>
              <a:ext cx="911160" cy="374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357833" y="3409000"/>
                <a:ext cx="946814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14:cNvPr>
              <p14:cNvContentPartPr/>
              <p14:nvPr/>
            </p14:nvContentPartPr>
            <p14:xfrm>
              <a:off x="4679040" y="3474520"/>
              <a:ext cx="1510920" cy="4600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661044" y="3456520"/>
                <a:ext cx="1546552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8181018-27EA-4DF4-BAE1-3D962DCED5FE}"/>
                  </a:ext>
                </a:extLst>
              </p14:cNvPr>
              <p14:cNvContentPartPr/>
              <p14:nvPr/>
            </p14:nvContentPartPr>
            <p14:xfrm>
              <a:off x="6590640" y="3600880"/>
              <a:ext cx="745200" cy="234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8181018-27EA-4DF4-BAE1-3D962DCED5F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572640" y="3582880"/>
                <a:ext cx="7808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6AF9813-FCD7-4092-9BB4-7C89DE042EF3}"/>
                  </a:ext>
                </a:extLst>
              </p14:cNvPr>
              <p14:cNvContentPartPr/>
              <p14:nvPr/>
            </p14:nvContentPartPr>
            <p14:xfrm>
              <a:off x="1341840" y="4120360"/>
              <a:ext cx="144720" cy="292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6AF9813-FCD7-4092-9BB4-7C89DE042EF3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1324200" y="4102382"/>
                <a:ext cx="180360" cy="328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6ABB202-C1AD-4ABF-AC4F-6F0C7B8B85DA}"/>
                  </a:ext>
                </a:extLst>
              </p14:cNvPr>
              <p14:cNvContentPartPr/>
              <p14:nvPr/>
            </p14:nvContentPartPr>
            <p14:xfrm>
              <a:off x="1650720" y="4310800"/>
              <a:ext cx="133560" cy="68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6ABB202-C1AD-4ABF-AC4F-6F0C7B8B85DA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632720" y="4293160"/>
                <a:ext cx="1692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6D5562B-1123-4441-B1C0-D77EDFFEFA98}"/>
                  </a:ext>
                </a:extLst>
              </p14:cNvPr>
              <p14:cNvContentPartPr/>
              <p14:nvPr/>
            </p14:nvContentPartPr>
            <p14:xfrm>
              <a:off x="1862400" y="4154200"/>
              <a:ext cx="328680" cy="194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6D5562B-1123-4441-B1C0-D77EDFFEFA98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844760" y="4136200"/>
                <a:ext cx="3643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F65545F-C913-47FA-9791-432BBCC4D566}"/>
                  </a:ext>
                </a:extLst>
              </p14:cNvPr>
              <p14:cNvContentPartPr/>
              <p14:nvPr/>
            </p14:nvContentPartPr>
            <p14:xfrm>
              <a:off x="590880" y="4096240"/>
              <a:ext cx="577800" cy="507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F65545F-C913-47FA-9791-432BBCC4D566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73240" y="4078240"/>
                <a:ext cx="6134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2A757C6-062B-4B7E-B775-F9B9419B5EF8}"/>
                  </a:ext>
                </a:extLst>
              </p14:cNvPr>
              <p14:cNvContentPartPr/>
              <p14:nvPr/>
            </p14:nvContentPartPr>
            <p14:xfrm>
              <a:off x="2292240" y="4022080"/>
              <a:ext cx="1425600" cy="4694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2A757C6-062B-4B7E-B775-F9B9419B5EF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274245" y="4004080"/>
                <a:ext cx="1461231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C3883A3-A8B7-4963-A050-2487F1B48FAF}"/>
                  </a:ext>
                </a:extLst>
              </p14:cNvPr>
              <p14:cNvContentPartPr/>
              <p14:nvPr/>
            </p14:nvContentPartPr>
            <p14:xfrm>
              <a:off x="4007280" y="4041880"/>
              <a:ext cx="509760" cy="288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C3883A3-A8B7-4963-A050-2487F1B48FAF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989280" y="4023880"/>
                <a:ext cx="5454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3BA9BD4-F8A4-474A-83A5-48AC8BF99FCB}"/>
                  </a:ext>
                </a:extLst>
              </p14:cNvPr>
              <p14:cNvContentPartPr/>
              <p14:nvPr/>
            </p14:nvContentPartPr>
            <p14:xfrm>
              <a:off x="4856160" y="4054480"/>
              <a:ext cx="2065680" cy="460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3BA9BD4-F8A4-474A-83A5-48AC8BF99FCB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838517" y="4036826"/>
                <a:ext cx="2101326" cy="49646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55416060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14:cNvPr>
              <p14:cNvContentPartPr/>
              <p14:nvPr/>
            </p14:nvContentPartPr>
            <p14:xfrm>
              <a:off x="411960" y="1098160"/>
              <a:ext cx="308520" cy="401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4320" y="1080520"/>
                <a:ext cx="34416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14:cNvPr>
              <p14:cNvContentPartPr/>
              <p14:nvPr/>
            </p14:nvContentPartPr>
            <p14:xfrm>
              <a:off x="842160" y="1241080"/>
              <a:ext cx="224280" cy="173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4160" y="1223440"/>
                <a:ext cx="2599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14:cNvPr>
              <p14:cNvContentPartPr/>
              <p14:nvPr/>
            </p14:nvContentPartPr>
            <p14:xfrm>
              <a:off x="1124400" y="1293280"/>
              <a:ext cx="298440" cy="128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06760" y="1275280"/>
                <a:ext cx="3340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14:cNvPr>
              <p14:cNvContentPartPr/>
              <p14:nvPr/>
            </p14:nvContentPartPr>
            <p14:xfrm>
              <a:off x="1721280" y="1303360"/>
              <a:ext cx="216360" cy="145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03280" y="1285720"/>
                <a:ext cx="252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14:cNvPr>
              <p14:cNvContentPartPr/>
              <p14:nvPr/>
            </p14:nvContentPartPr>
            <p14:xfrm>
              <a:off x="1710480" y="118672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92480" y="1169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14:cNvPr>
              <p14:cNvContentPartPr/>
              <p14:nvPr/>
            </p14:nvContentPartPr>
            <p14:xfrm>
              <a:off x="2199360" y="1352320"/>
              <a:ext cx="3600" cy="13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81720" y="1334680"/>
                <a:ext cx="39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14:cNvPr>
              <p14:cNvContentPartPr/>
              <p14:nvPr/>
            </p14:nvContentPartPr>
            <p14:xfrm>
              <a:off x="2178840" y="121876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1200" y="120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14:cNvPr>
              <p14:cNvContentPartPr/>
              <p14:nvPr/>
            </p14:nvContentPartPr>
            <p14:xfrm>
              <a:off x="2292960" y="1328560"/>
              <a:ext cx="214560" cy="155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74960" y="1310920"/>
                <a:ext cx="250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14:cNvPr>
              <p14:cNvContentPartPr/>
              <p14:nvPr/>
            </p14:nvContentPartPr>
            <p14:xfrm>
              <a:off x="2618400" y="1378960"/>
              <a:ext cx="11520" cy="78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00760" y="1361320"/>
                <a:ext cx="4716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14:cNvPr>
              <p14:cNvContentPartPr/>
              <p14:nvPr/>
            </p14:nvContentPartPr>
            <p14:xfrm>
              <a:off x="2563320" y="128356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45320" y="126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14:cNvPr>
              <p14:cNvContentPartPr/>
              <p14:nvPr/>
            </p14:nvContentPartPr>
            <p14:xfrm>
              <a:off x="2763480" y="1151080"/>
              <a:ext cx="15120" cy="289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45480" y="1133080"/>
                <a:ext cx="5076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14:cNvPr>
              <p14:cNvContentPartPr/>
              <p14:nvPr/>
            </p14:nvContentPartPr>
            <p14:xfrm>
              <a:off x="2686440" y="1310200"/>
              <a:ext cx="205200" cy="13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8800" y="1292200"/>
                <a:ext cx="2408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14:cNvPr>
              <p14:cNvContentPartPr/>
              <p14:nvPr/>
            </p14:nvContentPartPr>
            <p14:xfrm>
              <a:off x="2959680" y="1368520"/>
              <a:ext cx="27000" cy="78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1680" y="1350520"/>
                <a:ext cx="62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14:cNvPr>
              <p14:cNvContentPartPr/>
              <p14:nvPr/>
            </p14:nvContentPartPr>
            <p14:xfrm>
              <a:off x="2948880" y="126376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31240" y="12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14:cNvPr>
              <p14:cNvContentPartPr/>
              <p14:nvPr/>
            </p14:nvContentPartPr>
            <p14:xfrm>
              <a:off x="3047520" y="1117960"/>
              <a:ext cx="699840" cy="326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29880" y="1100320"/>
                <a:ext cx="735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14:cNvPr>
              <p14:cNvContentPartPr/>
              <p14:nvPr/>
            </p14:nvContentPartPr>
            <p14:xfrm>
              <a:off x="3780120" y="1279600"/>
              <a:ext cx="198000" cy="421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762120" y="1261600"/>
                <a:ext cx="2336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14:cNvPr>
              <p14:cNvContentPartPr/>
              <p14:nvPr/>
            </p14:nvContentPartPr>
            <p14:xfrm>
              <a:off x="4230120" y="1093120"/>
              <a:ext cx="1816200" cy="401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212120" y="1075464"/>
                <a:ext cx="185184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14:cNvPr>
              <p14:cNvContentPartPr/>
              <p14:nvPr/>
            </p14:nvContentPartPr>
            <p14:xfrm>
              <a:off x="946200" y="1701880"/>
              <a:ext cx="639360" cy="336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928560" y="1683880"/>
                <a:ext cx="6750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14:cNvPr>
              <p14:cNvContentPartPr/>
              <p14:nvPr/>
            </p14:nvContentPartPr>
            <p14:xfrm>
              <a:off x="260040" y="1670560"/>
              <a:ext cx="575640" cy="415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42051" y="1652560"/>
                <a:ext cx="611258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14:cNvPr>
              <p14:cNvContentPartPr/>
              <p14:nvPr/>
            </p14:nvContentPartPr>
            <p14:xfrm>
              <a:off x="4002960" y="1683880"/>
              <a:ext cx="1036440" cy="424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984966" y="1665880"/>
                <a:ext cx="1072068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14:cNvPr>
              <p14:cNvContentPartPr/>
              <p14:nvPr/>
            </p14:nvContentPartPr>
            <p14:xfrm>
              <a:off x="1860240" y="1726360"/>
              <a:ext cx="1924560" cy="29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42243" y="1708382"/>
                <a:ext cx="1960193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14:cNvPr>
              <p14:cNvContentPartPr/>
              <p14:nvPr/>
            </p14:nvContentPartPr>
            <p14:xfrm>
              <a:off x="5356200" y="1653640"/>
              <a:ext cx="982080" cy="37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338560" y="1636000"/>
                <a:ext cx="1017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14:cNvPr>
              <p14:cNvContentPartPr/>
              <p14:nvPr/>
            </p14:nvContentPartPr>
            <p14:xfrm>
              <a:off x="5559240" y="820960"/>
              <a:ext cx="207000" cy="262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41600" y="802960"/>
                <a:ext cx="2426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14:cNvPr>
              <p14:cNvContentPartPr/>
              <p14:nvPr/>
            </p14:nvContentPartPr>
            <p14:xfrm>
              <a:off x="6535920" y="1713040"/>
              <a:ext cx="178560" cy="481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517920" y="1695040"/>
                <a:ext cx="2142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14:cNvPr>
              <p14:cNvContentPartPr/>
              <p14:nvPr/>
            </p14:nvContentPartPr>
            <p14:xfrm>
              <a:off x="6946680" y="1827880"/>
              <a:ext cx="967320" cy="305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929033" y="1810240"/>
                <a:ext cx="1002973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14:cNvPr>
              <p14:cNvContentPartPr/>
              <p14:nvPr/>
            </p14:nvContentPartPr>
            <p14:xfrm>
              <a:off x="211080" y="2129200"/>
              <a:ext cx="3109320" cy="1574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93440" y="2111200"/>
                <a:ext cx="3144960" cy="160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14:cNvPr>
              <p14:cNvContentPartPr/>
              <p14:nvPr/>
            </p14:nvContentPartPr>
            <p14:xfrm>
              <a:off x="3917640" y="2391280"/>
              <a:ext cx="252720" cy="261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99640" y="2373640"/>
                <a:ext cx="28836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14:cNvPr>
              <p14:cNvContentPartPr/>
              <p14:nvPr/>
            </p14:nvContentPartPr>
            <p14:xfrm>
              <a:off x="5330640" y="2326840"/>
              <a:ext cx="30600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313000" y="2309200"/>
                <a:ext cx="341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14:cNvPr>
              <p14:cNvContentPartPr/>
              <p14:nvPr/>
            </p14:nvContentPartPr>
            <p14:xfrm>
              <a:off x="4663920" y="2427280"/>
              <a:ext cx="1031760" cy="260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46274" y="2409640"/>
                <a:ext cx="106741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14:cNvPr>
              <p14:cNvContentPartPr/>
              <p14:nvPr/>
            </p14:nvContentPartPr>
            <p14:xfrm>
              <a:off x="4283040" y="2393080"/>
              <a:ext cx="262800" cy="299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265040" y="2375080"/>
                <a:ext cx="2984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14:cNvPr>
              <p14:cNvContentPartPr/>
              <p14:nvPr/>
            </p14:nvContentPartPr>
            <p14:xfrm>
              <a:off x="5161800" y="2141080"/>
              <a:ext cx="1113840" cy="693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143800" y="2123449"/>
                <a:ext cx="1149480" cy="728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14:cNvPr>
              <p14:cNvContentPartPr/>
              <p14:nvPr/>
            </p14:nvContentPartPr>
            <p14:xfrm>
              <a:off x="5985480" y="2432680"/>
              <a:ext cx="380880" cy="245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967840" y="2415040"/>
                <a:ext cx="416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14:cNvPr>
              <p14:cNvContentPartPr/>
              <p14:nvPr/>
            </p14:nvContentPartPr>
            <p14:xfrm>
              <a:off x="7308840" y="2542480"/>
              <a:ext cx="114480" cy="15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291200" y="2524840"/>
                <a:ext cx="150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14:cNvPr>
              <p14:cNvContentPartPr/>
              <p14:nvPr/>
            </p14:nvContentPartPr>
            <p14:xfrm>
              <a:off x="7281120" y="2614120"/>
              <a:ext cx="158760" cy="19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263480" y="2596480"/>
                <a:ext cx="194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14:cNvPr>
              <p14:cNvContentPartPr/>
              <p14:nvPr/>
            </p14:nvContentPartPr>
            <p14:xfrm>
              <a:off x="6825720" y="2411440"/>
              <a:ext cx="346680" cy="307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08062" y="2393800"/>
                <a:ext cx="38235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14:cNvPr>
              <p14:cNvContentPartPr/>
              <p14:nvPr/>
            </p14:nvContentPartPr>
            <p14:xfrm>
              <a:off x="7696560" y="2385520"/>
              <a:ext cx="325440" cy="316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678900" y="2367860"/>
                <a:ext cx="361119" cy="3524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14:cNvPr>
              <p14:cNvContentPartPr/>
              <p14:nvPr/>
            </p14:nvContentPartPr>
            <p14:xfrm>
              <a:off x="6355560" y="2214160"/>
              <a:ext cx="1819800" cy="632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337560" y="2178160"/>
                <a:ext cx="1855440" cy="70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14:cNvPr>
              <p14:cNvContentPartPr/>
              <p14:nvPr/>
            </p14:nvContentPartPr>
            <p14:xfrm>
              <a:off x="8511240" y="2259160"/>
              <a:ext cx="16200" cy="216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493240" y="2241160"/>
                <a:ext cx="51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14:cNvPr>
              <p14:cNvContentPartPr/>
              <p14:nvPr/>
            </p14:nvContentPartPr>
            <p14:xfrm>
              <a:off x="8367600" y="2251240"/>
              <a:ext cx="98280" cy="223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349960" y="2233240"/>
                <a:ext cx="13392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14:cNvPr>
              <p14:cNvContentPartPr/>
              <p14:nvPr/>
            </p14:nvContentPartPr>
            <p14:xfrm>
              <a:off x="8655600" y="2226040"/>
              <a:ext cx="45000" cy="2534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8637960" y="2208040"/>
                <a:ext cx="806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14:cNvPr>
              <p14:cNvContentPartPr/>
              <p14:nvPr/>
            </p14:nvContentPartPr>
            <p14:xfrm>
              <a:off x="3826200" y="2932000"/>
              <a:ext cx="639360" cy="480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808550" y="2914000"/>
                <a:ext cx="67502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14:cNvPr>
              <p14:cNvContentPartPr/>
              <p14:nvPr/>
            </p14:nvContentPartPr>
            <p14:xfrm>
              <a:off x="5261880" y="2920480"/>
              <a:ext cx="223200" cy="20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243880" y="2902480"/>
                <a:ext cx="2588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14:cNvPr>
              <p14:cNvContentPartPr/>
              <p14:nvPr/>
            </p14:nvContentPartPr>
            <p14:xfrm>
              <a:off x="4593000" y="3023440"/>
              <a:ext cx="991800" cy="323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575360" y="3005780"/>
                <a:ext cx="1027440" cy="35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14:cNvPr>
              <p14:cNvContentPartPr/>
              <p14:nvPr/>
            </p14:nvContentPartPr>
            <p14:xfrm>
              <a:off x="5864160" y="3080680"/>
              <a:ext cx="244080" cy="274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846520" y="3063040"/>
                <a:ext cx="2797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14:cNvPr>
              <p14:cNvContentPartPr/>
              <p14:nvPr/>
            </p14:nvContentPartPr>
            <p14:xfrm>
              <a:off x="6975120" y="3159520"/>
              <a:ext cx="136440" cy="248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957120" y="3141546"/>
                <a:ext cx="172080" cy="2843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14:cNvPr>
              <p14:cNvContentPartPr/>
              <p14:nvPr/>
            </p14:nvContentPartPr>
            <p14:xfrm>
              <a:off x="6713760" y="3233320"/>
              <a:ext cx="168120" cy="1738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696120" y="3215320"/>
                <a:ext cx="2037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14:cNvPr>
              <p14:cNvContentPartPr/>
              <p14:nvPr/>
            </p14:nvContentPartPr>
            <p14:xfrm>
              <a:off x="6369960" y="3164200"/>
              <a:ext cx="271080" cy="396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51960" y="3146576"/>
                <a:ext cx="30672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14:cNvPr>
              <p14:cNvContentPartPr/>
              <p14:nvPr/>
            </p14:nvContentPartPr>
            <p14:xfrm>
              <a:off x="8238720" y="3124240"/>
              <a:ext cx="193320" cy="23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8221080" y="3106240"/>
                <a:ext cx="2289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14:cNvPr>
              <p14:cNvContentPartPr/>
              <p14:nvPr/>
            </p14:nvContentPartPr>
            <p14:xfrm>
              <a:off x="8239440" y="3223960"/>
              <a:ext cx="449640" cy="295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221440" y="3206320"/>
                <a:ext cx="4852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14:cNvPr>
              <p14:cNvContentPartPr/>
              <p14:nvPr/>
            </p14:nvContentPartPr>
            <p14:xfrm>
              <a:off x="7217760" y="3180400"/>
              <a:ext cx="912240" cy="201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199760" y="3162432"/>
                <a:ext cx="94788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14:cNvPr>
              <p14:cNvContentPartPr/>
              <p14:nvPr/>
            </p14:nvContentPartPr>
            <p14:xfrm>
              <a:off x="3375840" y="3426640"/>
              <a:ext cx="911160" cy="374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357833" y="3409000"/>
                <a:ext cx="946814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14:cNvPr>
              <p14:cNvContentPartPr/>
              <p14:nvPr/>
            </p14:nvContentPartPr>
            <p14:xfrm>
              <a:off x="4679040" y="3474520"/>
              <a:ext cx="1510920" cy="4600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661044" y="3456520"/>
                <a:ext cx="1546552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8181018-27EA-4DF4-BAE1-3D962DCED5FE}"/>
                  </a:ext>
                </a:extLst>
              </p14:cNvPr>
              <p14:cNvContentPartPr/>
              <p14:nvPr/>
            </p14:nvContentPartPr>
            <p14:xfrm>
              <a:off x="6590640" y="3600880"/>
              <a:ext cx="745200" cy="234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8181018-27EA-4DF4-BAE1-3D962DCED5F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572640" y="3582880"/>
                <a:ext cx="7808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6AF9813-FCD7-4092-9BB4-7C89DE042EF3}"/>
                  </a:ext>
                </a:extLst>
              </p14:cNvPr>
              <p14:cNvContentPartPr/>
              <p14:nvPr/>
            </p14:nvContentPartPr>
            <p14:xfrm>
              <a:off x="1341840" y="4120360"/>
              <a:ext cx="144720" cy="292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6AF9813-FCD7-4092-9BB4-7C89DE042EF3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1324200" y="4102382"/>
                <a:ext cx="180360" cy="328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6ABB202-C1AD-4ABF-AC4F-6F0C7B8B85DA}"/>
                  </a:ext>
                </a:extLst>
              </p14:cNvPr>
              <p14:cNvContentPartPr/>
              <p14:nvPr/>
            </p14:nvContentPartPr>
            <p14:xfrm>
              <a:off x="1650720" y="4310800"/>
              <a:ext cx="133560" cy="68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6ABB202-C1AD-4ABF-AC4F-6F0C7B8B85DA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632720" y="4293160"/>
                <a:ext cx="1692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6D5562B-1123-4441-B1C0-D77EDFFEFA98}"/>
                  </a:ext>
                </a:extLst>
              </p14:cNvPr>
              <p14:cNvContentPartPr/>
              <p14:nvPr/>
            </p14:nvContentPartPr>
            <p14:xfrm>
              <a:off x="1862400" y="4154200"/>
              <a:ext cx="328680" cy="194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6D5562B-1123-4441-B1C0-D77EDFFEFA98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844760" y="4136200"/>
                <a:ext cx="3643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F65545F-C913-47FA-9791-432BBCC4D566}"/>
                  </a:ext>
                </a:extLst>
              </p14:cNvPr>
              <p14:cNvContentPartPr/>
              <p14:nvPr/>
            </p14:nvContentPartPr>
            <p14:xfrm>
              <a:off x="590880" y="4096240"/>
              <a:ext cx="577800" cy="507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F65545F-C913-47FA-9791-432BBCC4D566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73240" y="4078240"/>
                <a:ext cx="6134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2A757C6-062B-4B7E-B775-F9B9419B5EF8}"/>
                  </a:ext>
                </a:extLst>
              </p14:cNvPr>
              <p14:cNvContentPartPr/>
              <p14:nvPr/>
            </p14:nvContentPartPr>
            <p14:xfrm>
              <a:off x="2292240" y="4022080"/>
              <a:ext cx="1425600" cy="4694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2A757C6-062B-4B7E-B775-F9B9419B5EF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274245" y="4004080"/>
                <a:ext cx="1461231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C3883A3-A8B7-4963-A050-2487F1B48FAF}"/>
                  </a:ext>
                </a:extLst>
              </p14:cNvPr>
              <p14:cNvContentPartPr/>
              <p14:nvPr/>
            </p14:nvContentPartPr>
            <p14:xfrm>
              <a:off x="4007280" y="4041880"/>
              <a:ext cx="509760" cy="288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C3883A3-A8B7-4963-A050-2487F1B48FAF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989280" y="4023880"/>
                <a:ext cx="5454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3BA9BD4-F8A4-474A-83A5-48AC8BF99FCB}"/>
                  </a:ext>
                </a:extLst>
              </p14:cNvPr>
              <p14:cNvContentPartPr/>
              <p14:nvPr/>
            </p14:nvContentPartPr>
            <p14:xfrm>
              <a:off x="4856160" y="4054480"/>
              <a:ext cx="2065680" cy="460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3BA9BD4-F8A4-474A-83A5-48AC8BF99FCB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838517" y="4036826"/>
                <a:ext cx="2101326" cy="4964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4BA920B-6121-4C7B-B148-A86EBEDF3E87}"/>
                  </a:ext>
                </a:extLst>
              </p14:cNvPr>
              <p14:cNvContentPartPr/>
              <p14:nvPr/>
            </p14:nvContentPartPr>
            <p14:xfrm>
              <a:off x="7101480" y="4139800"/>
              <a:ext cx="248400" cy="260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4BA920B-6121-4C7B-B148-A86EBEDF3E87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083814" y="4122160"/>
                <a:ext cx="28409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D3DE3F1-D2B9-4053-97D7-6E3531D0FF6C}"/>
                  </a:ext>
                </a:extLst>
              </p14:cNvPr>
              <p14:cNvContentPartPr/>
              <p14:nvPr/>
            </p14:nvContentPartPr>
            <p14:xfrm>
              <a:off x="552000" y="4748200"/>
              <a:ext cx="258120" cy="177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D3DE3F1-D2B9-4053-97D7-6E3531D0FF6C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34000" y="4730560"/>
                <a:ext cx="2937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E78D92C-BE28-42A4-81EC-90D56D281950}"/>
                  </a:ext>
                </a:extLst>
              </p14:cNvPr>
              <p14:cNvContentPartPr/>
              <p14:nvPr/>
            </p14:nvContentPartPr>
            <p14:xfrm>
              <a:off x="991920" y="4659640"/>
              <a:ext cx="132120" cy="113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E78D92C-BE28-42A4-81EC-90D56D281950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974280" y="4641640"/>
                <a:ext cx="16776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E6A96A1-93D4-4078-9898-873B6941ED44}"/>
                  </a:ext>
                </a:extLst>
              </p14:cNvPr>
              <p14:cNvContentPartPr/>
              <p14:nvPr/>
            </p14:nvContentPartPr>
            <p14:xfrm>
              <a:off x="940080" y="4839640"/>
              <a:ext cx="172800" cy="17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E6A96A1-93D4-4078-9898-873B6941ED4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922440" y="4821640"/>
                <a:ext cx="2084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593117E-EE31-47F8-8950-BB0984967FD9}"/>
                  </a:ext>
                </a:extLst>
              </p14:cNvPr>
              <p14:cNvContentPartPr/>
              <p14:nvPr/>
            </p14:nvContentPartPr>
            <p14:xfrm>
              <a:off x="987960" y="4917760"/>
              <a:ext cx="136080" cy="105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593117E-EE31-47F8-8950-BB0984967FD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969960" y="4900120"/>
                <a:ext cx="17172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419AA8A-F05B-4245-8E0E-D7535A29B647}"/>
                  </a:ext>
                </a:extLst>
              </p14:cNvPr>
              <p14:cNvContentPartPr/>
              <p14:nvPr/>
            </p14:nvContentPartPr>
            <p14:xfrm>
              <a:off x="292800" y="4922080"/>
              <a:ext cx="150840" cy="15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419AA8A-F05B-4245-8E0E-D7535A29B647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74800" y="4904080"/>
                <a:ext cx="18648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CA29F38-5EF9-4C8C-B4AB-75F7DDF69F1F}"/>
                  </a:ext>
                </a:extLst>
              </p14:cNvPr>
              <p14:cNvContentPartPr/>
              <p14:nvPr/>
            </p14:nvContentPartPr>
            <p14:xfrm>
              <a:off x="1312680" y="4773400"/>
              <a:ext cx="144720" cy="1728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CA29F38-5EF9-4C8C-B4AB-75F7DDF69F1F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295040" y="4755760"/>
                <a:ext cx="18036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7BB97325-0207-4BB6-98BB-C4BCC05BB464}"/>
                  </a:ext>
                </a:extLst>
              </p14:cNvPr>
              <p14:cNvContentPartPr/>
              <p14:nvPr/>
            </p14:nvContentPartPr>
            <p14:xfrm>
              <a:off x="1911720" y="4674040"/>
              <a:ext cx="136080" cy="2203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7BB97325-0207-4BB6-98BB-C4BCC05BB464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1894080" y="4656400"/>
                <a:ext cx="17172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D4E80F14-F78D-43E8-857F-9B96E1472A58}"/>
                  </a:ext>
                </a:extLst>
              </p14:cNvPr>
              <p14:cNvContentPartPr/>
              <p14:nvPr/>
            </p14:nvContentPartPr>
            <p14:xfrm>
              <a:off x="1585200" y="4699600"/>
              <a:ext cx="206640" cy="255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D4E80F14-F78D-43E8-857F-9B96E1472A58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1567200" y="4681935"/>
                <a:ext cx="242280" cy="2916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48F4463-7ED9-4CD2-92A9-35A0836923D7}"/>
                  </a:ext>
                </a:extLst>
              </p14:cNvPr>
              <p14:cNvContentPartPr/>
              <p14:nvPr/>
            </p14:nvContentPartPr>
            <p14:xfrm>
              <a:off x="2187480" y="4739560"/>
              <a:ext cx="179280" cy="37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48F4463-7ED9-4CD2-92A9-35A0836923D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2169480" y="4721560"/>
                <a:ext cx="214920" cy="7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303BAAD-0EF3-4B70-B5CD-8733EC6CED75}"/>
                  </a:ext>
                </a:extLst>
              </p14:cNvPr>
              <p14:cNvContentPartPr/>
              <p14:nvPr/>
            </p14:nvContentPartPr>
            <p14:xfrm>
              <a:off x="2199360" y="4823800"/>
              <a:ext cx="155520" cy="151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303BAAD-0EF3-4B70-B5CD-8733EC6CED75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181720" y="4806160"/>
                <a:ext cx="191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8BA05483-F82E-4EBE-A04B-1FD43B49592A}"/>
                  </a:ext>
                </a:extLst>
              </p14:cNvPr>
              <p14:cNvContentPartPr/>
              <p14:nvPr/>
            </p14:nvContentPartPr>
            <p14:xfrm>
              <a:off x="2463960" y="4573240"/>
              <a:ext cx="801360" cy="3398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8BA05483-F82E-4EBE-A04B-1FD43B49592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2445968" y="4555600"/>
                <a:ext cx="836984" cy="375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16248233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14:cNvPr>
              <p14:cNvContentPartPr/>
              <p14:nvPr/>
            </p14:nvContentPartPr>
            <p14:xfrm>
              <a:off x="411960" y="1098160"/>
              <a:ext cx="308520" cy="401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4320" y="1080520"/>
                <a:ext cx="34416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14:cNvPr>
              <p14:cNvContentPartPr/>
              <p14:nvPr/>
            </p14:nvContentPartPr>
            <p14:xfrm>
              <a:off x="842160" y="1241080"/>
              <a:ext cx="224280" cy="173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4160" y="1223440"/>
                <a:ext cx="2599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14:cNvPr>
              <p14:cNvContentPartPr/>
              <p14:nvPr/>
            </p14:nvContentPartPr>
            <p14:xfrm>
              <a:off x="1124400" y="1293280"/>
              <a:ext cx="298440" cy="128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06760" y="1275280"/>
                <a:ext cx="3340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14:cNvPr>
              <p14:cNvContentPartPr/>
              <p14:nvPr/>
            </p14:nvContentPartPr>
            <p14:xfrm>
              <a:off x="1721280" y="1303360"/>
              <a:ext cx="216360" cy="145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03280" y="1285720"/>
                <a:ext cx="252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14:cNvPr>
              <p14:cNvContentPartPr/>
              <p14:nvPr/>
            </p14:nvContentPartPr>
            <p14:xfrm>
              <a:off x="1710480" y="118672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92480" y="1169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14:cNvPr>
              <p14:cNvContentPartPr/>
              <p14:nvPr/>
            </p14:nvContentPartPr>
            <p14:xfrm>
              <a:off x="2199360" y="1352320"/>
              <a:ext cx="3600" cy="13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81720" y="1334680"/>
                <a:ext cx="39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14:cNvPr>
              <p14:cNvContentPartPr/>
              <p14:nvPr/>
            </p14:nvContentPartPr>
            <p14:xfrm>
              <a:off x="2178840" y="121876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1200" y="120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14:cNvPr>
              <p14:cNvContentPartPr/>
              <p14:nvPr/>
            </p14:nvContentPartPr>
            <p14:xfrm>
              <a:off x="2292960" y="1328560"/>
              <a:ext cx="214560" cy="155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74960" y="1310920"/>
                <a:ext cx="250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14:cNvPr>
              <p14:cNvContentPartPr/>
              <p14:nvPr/>
            </p14:nvContentPartPr>
            <p14:xfrm>
              <a:off x="2618400" y="1378960"/>
              <a:ext cx="11520" cy="78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00760" y="1361320"/>
                <a:ext cx="4716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14:cNvPr>
              <p14:cNvContentPartPr/>
              <p14:nvPr/>
            </p14:nvContentPartPr>
            <p14:xfrm>
              <a:off x="2563320" y="128356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45320" y="126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14:cNvPr>
              <p14:cNvContentPartPr/>
              <p14:nvPr/>
            </p14:nvContentPartPr>
            <p14:xfrm>
              <a:off x="2763480" y="1151080"/>
              <a:ext cx="15120" cy="289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45480" y="1133080"/>
                <a:ext cx="5076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14:cNvPr>
              <p14:cNvContentPartPr/>
              <p14:nvPr/>
            </p14:nvContentPartPr>
            <p14:xfrm>
              <a:off x="2686440" y="1310200"/>
              <a:ext cx="205200" cy="13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8800" y="1292200"/>
                <a:ext cx="2408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14:cNvPr>
              <p14:cNvContentPartPr/>
              <p14:nvPr/>
            </p14:nvContentPartPr>
            <p14:xfrm>
              <a:off x="2959680" y="1368520"/>
              <a:ext cx="27000" cy="78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1680" y="1350520"/>
                <a:ext cx="62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14:cNvPr>
              <p14:cNvContentPartPr/>
              <p14:nvPr/>
            </p14:nvContentPartPr>
            <p14:xfrm>
              <a:off x="2948880" y="126376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31240" y="12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14:cNvPr>
              <p14:cNvContentPartPr/>
              <p14:nvPr/>
            </p14:nvContentPartPr>
            <p14:xfrm>
              <a:off x="3047520" y="1117960"/>
              <a:ext cx="699840" cy="326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29880" y="1100320"/>
                <a:ext cx="735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14:cNvPr>
              <p14:cNvContentPartPr/>
              <p14:nvPr/>
            </p14:nvContentPartPr>
            <p14:xfrm>
              <a:off x="3780120" y="1279600"/>
              <a:ext cx="198000" cy="421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762120" y="1261600"/>
                <a:ext cx="2336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14:cNvPr>
              <p14:cNvContentPartPr/>
              <p14:nvPr/>
            </p14:nvContentPartPr>
            <p14:xfrm>
              <a:off x="4230120" y="1093120"/>
              <a:ext cx="1816200" cy="401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212120" y="1075464"/>
                <a:ext cx="185184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14:cNvPr>
              <p14:cNvContentPartPr/>
              <p14:nvPr/>
            </p14:nvContentPartPr>
            <p14:xfrm>
              <a:off x="946200" y="1701880"/>
              <a:ext cx="639360" cy="336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928560" y="1683880"/>
                <a:ext cx="6750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14:cNvPr>
              <p14:cNvContentPartPr/>
              <p14:nvPr/>
            </p14:nvContentPartPr>
            <p14:xfrm>
              <a:off x="260040" y="1670560"/>
              <a:ext cx="575640" cy="415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42051" y="1652560"/>
                <a:ext cx="611258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14:cNvPr>
              <p14:cNvContentPartPr/>
              <p14:nvPr/>
            </p14:nvContentPartPr>
            <p14:xfrm>
              <a:off x="4002960" y="1683880"/>
              <a:ext cx="1036440" cy="424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984966" y="1665880"/>
                <a:ext cx="1072068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14:cNvPr>
              <p14:cNvContentPartPr/>
              <p14:nvPr/>
            </p14:nvContentPartPr>
            <p14:xfrm>
              <a:off x="1860240" y="1726360"/>
              <a:ext cx="1924560" cy="29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42243" y="1708382"/>
                <a:ext cx="1960193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14:cNvPr>
              <p14:cNvContentPartPr/>
              <p14:nvPr/>
            </p14:nvContentPartPr>
            <p14:xfrm>
              <a:off x="5356200" y="1653640"/>
              <a:ext cx="982080" cy="37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338560" y="1636000"/>
                <a:ext cx="1017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14:cNvPr>
              <p14:cNvContentPartPr/>
              <p14:nvPr/>
            </p14:nvContentPartPr>
            <p14:xfrm>
              <a:off x="5559240" y="820960"/>
              <a:ext cx="207000" cy="262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41600" y="802960"/>
                <a:ext cx="2426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14:cNvPr>
              <p14:cNvContentPartPr/>
              <p14:nvPr/>
            </p14:nvContentPartPr>
            <p14:xfrm>
              <a:off x="6535920" y="1713040"/>
              <a:ext cx="178560" cy="481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517920" y="1695040"/>
                <a:ext cx="2142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14:cNvPr>
              <p14:cNvContentPartPr/>
              <p14:nvPr/>
            </p14:nvContentPartPr>
            <p14:xfrm>
              <a:off x="6946680" y="1827880"/>
              <a:ext cx="967320" cy="305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929033" y="1810240"/>
                <a:ext cx="1002973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14:cNvPr>
              <p14:cNvContentPartPr/>
              <p14:nvPr/>
            </p14:nvContentPartPr>
            <p14:xfrm>
              <a:off x="211080" y="2129200"/>
              <a:ext cx="3109320" cy="1574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93440" y="2111200"/>
                <a:ext cx="3144960" cy="160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14:cNvPr>
              <p14:cNvContentPartPr/>
              <p14:nvPr/>
            </p14:nvContentPartPr>
            <p14:xfrm>
              <a:off x="3917640" y="2391280"/>
              <a:ext cx="252720" cy="261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99640" y="2373640"/>
                <a:ext cx="28836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14:cNvPr>
              <p14:cNvContentPartPr/>
              <p14:nvPr/>
            </p14:nvContentPartPr>
            <p14:xfrm>
              <a:off x="5330640" y="2326840"/>
              <a:ext cx="30600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313000" y="2309200"/>
                <a:ext cx="341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14:cNvPr>
              <p14:cNvContentPartPr/>
              <p14:nvPr/>
            </p14:nvContentPartPr>
            <p14:xfrm>
              <a:off x="4663920" y="2427280"/>
              <a:ext cx="1031760" cy="260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46274" y="2409640"/>
                <a:ext cx="106741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14:cNvPr>
              <p14:cNvContentPartPr/>
              <p14:nvPr/>
            </p14:nvContentPartPr>
            <p14:xfrm>
              <a:off x="4283040" y="2393080"/>
              <a:ext cx="262800" cy="299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265040" y="2375080"/>
                <a:ext cx="2984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14:cNvPr>
              <p14:cNvContentPartPr/>
              <p14:nvPr/>
            </p14:nvContentPartPr>
            <p14:xfrm>
              <a:off x="5161800" y="2141080"/>
              <a:ext cx="1113840" cy="693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143800" y="2123449"/>
                <a:ext cx="1149480" cy="728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14:cNvPr>
              <p14:cNvContentPartPr/>
              <p14:nvPr/>
            </p14:nvContentPartPr>
            <p14:xfrm>
              <a:off x="5985480" y="2432680"/>
              <a:ext cx="380880" cy="245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967840" y="2415040"/>
                <a:ext cx="416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14:cNvPr>
              <p14:cNvContentPartPr/>
              <p14:nvPr/>
            </p14:nvContentPartPr>
            <p14:xfrm>
              <a:off x="7308840" y="2542480"/>
              <a:ext cx="114480" cy="15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291200" y="2524840"/>
                <a:ext cx="150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14:cNvPr>
              <p14:cNvContentPartPr/>
              <p14:nvPr/>
            </p14:nvContentPartPr>
            <p14:xfrm>
              <a:off x="7281120" y="2614120"/>
              <a:ext cx="158760" cy="19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263480" y="2596480"/>
                <a:ext cx="194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14:cNvPr>
              <p14:cNvContentPartPr/>
              <p14:nvPr/>
            </p14:nvContentPartPr>
            <p14:xfrm>
              <a:off x="6825720" y="2411440"/>
              <a:ext cx="346680" cy="307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08062" y="2393800"/>
                <a:ext cx="38235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14:cNvPr>
              <p14:cNvContentPartPr/>
              <p14:nvPr/>
            </p14:nvContentPartPr>
            <p14:xfrm>
              <a:off x="7696560" y="2385520"/>
              <a:ext cx="325440" cy="316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678900" y="2367860"/>
                <a:ext cx="361119" cy="3524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14:cNvPr>
              <p14:cNvContentPartPr/>
              <p14:nvPr/>
            </p14:nvContentPartPr>
            <p14:xfrm>
              <a:off x="6355560" y="2214160"/>
              <a:ext cx="1819800" cy="632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337560" y="2178160"/>
                <a:ext cx="1855440" cy="70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14:cNvPr>
              <p14:cNvContentPartPr/>
              <p14:nvPr/>
            </p14:nvContentPartPr>
            <p14:xfrm>
              <a:off x="8511240" y="2259160"/>
              <a:ext cx="16200" cy="216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493240" y="2241160"/>
                <a:ext cx="51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14:cNvPr>
              <p14:cNvContentPartPr/>
              <p14:nvPr/>
            </p14:nvContentPartPr>
            <p14:xfrm>
              <a:off x="8367600" y="2251240"/>
              <a:ext cx="98280" cy="223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349960" y="2233240"/>
                <a:ext cx="13392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14:cNvPr>
              <p14:cNvContentPartPr/>
              <p14:nvPr/>
            </p14:nvContentPartPr>
            <p14:xfrm>
              <a:off x="8655600" y="2226040"/>
              <a:ext cx="45000" cy="2534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8637960" y="2208040"/>
                <a:ext cx="806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14:cNvPr>
              <p14:cNvContentPartPr/>
              <p14:nvPr/>
            </p14:nvContentPartPr>
            <p14:xfrm>
              <a:off x="3826200" y="2932000"/>
              <a:ext cx="639360" cy="480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808550" y="2914000"/>
                <a:ext cx="67502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14:cNvPr>
              <p14:cNvContentPartPr/>
              <p14:nvPr/>
            </p14:nvContentPartPr>
            <p14:xfrm>
              <a:off x="5261880" y="2920480"/>
              <a:ext cx="223200" cy="20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243880" y="2902480"/>
                <a:ext cx="2588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14:cNvPr>
              <p14:cNvContentPartPr/>
              <p14:nvPr/>
            </p14:nvContentPartPr>
            <p14:xfrm>
              <a:off x="4593000" y="3023440"/>
              <a:ext cx="991800" cy="323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575360" y="3005780"/>
                <a:ext cx="1027440" cy="35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14:cNvPr>
              <p14:cNvContentPartPr/>
              <p14:nvPr/>
            </p14:nvContentPartPr>
            <p14:xfrm>
              <a:off x="5864160" y="3080680"/>
              <a:ext cx="244080" cy="274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846520" y="3063040"/>
                <a:ext cx="2797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14:cNvPr>
              <p14:cNvContentPartPr/>
              <p14:nvPr/>
            </p14:nvContentPartPr>
            <p14:xfrm>
              <a:off x="6975120" y="3159520"/>
              <a:ext cx="136440" cy="248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957120" y="3141546"/>
                <a:ext cx="172080" cy="2843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14:cNvPr>
              <p14:cNvContentPartPr/>
              <p14:nvPr/>
            </p14:nvContentPartPr>
            <p14:xfrm>
              <a:off x="6713760" y="3233320"/>
              <a:ext cx="168120" cy="1738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696120" y="3215320"/>
                <a:ext cx="2037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14:cNvPr>
              <p14:cNvContentPartPr/>
              <p14:nvPr/>
            </p14:nvContentPartPr>
            <p14:xfrm>
              <a:off x="6369960" y="3164200"/>
              <a:ext cx="271080" cy="396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51960" y="3146576"/>
                <a:ext cx="30672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14:cNvPr>
              <p14:cNvContentPartPr/>
              <p14:nvPr/>
            </p14:nvContentPartPr>
            <p14:xfrm>
              <a:off x="8238720" y="3124240"/>
              <a:ext cx="193320" cy="23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8221080" y="3106240"/>
                <a:ext cx="2289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14:cNvPr>
              <p14:cNvContentPartPr/>
              <p14:nvPr/>
            </p14:nvContentPartPr>
            <p14:xfrm>
              <a:off x="8239440" y="3223960"/>
              <a:ext cx="449640" cy="295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221440" y="3206320"/>
                <a:ext cx="4852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14:cNvPr>
              <p14:cNvContentPartPr/>
              <p14:nvPr/>
            </p14:nvContentPartPr>
            <p14:xfrm>
              <a:off x="7217760" y="3180400"/>
              <a:ext cx="912240" cy="201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199760" y="3162432"/>
                <a:ext cx="94788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14:cNvPr>
              <p14:cNvContentPartPr/>
              <p14:nvPr/>
            </p14:nvContentPartPr>
            <p14:xfrm>
              <a:off x="3375840" y="3426640"/>
              <a:ext cx="911160" cy="374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357833" y="3409000"/>
                <a:ext cx="946814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14:cNvPr>
              <p14:cNvContentPartPr/>
              <p14:nvPr/>
            </p14:nvContentPartPr>
            <p14:xfrm>
              <a:off x="4679040" y="3474520"/>
              <a:ext cx="1510920" cy="4600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661044" y="3456520"/>
                <a:ext cx="1546552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8181018-27EA-4DF4-BAE1-3D962DCED5FE}"/>
                  </a:ext>
                </a:extLst>
              </p14:cNvPr>
              <p14:cNvContentPartPr/>
              <p14:nvPr/>
            </p14:nvContentPartPr>
            <p14:xfrm>
              <a:off x="6590640" y="3600880"/>
              <a:ext cx="745200" cy="234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8181018-27EA-4DF4-BAE1-3D962DCED5F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572640" y="3582880"/>
                <a:ext cx="7808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6AF9813-FCD7-4092-9BB4-7C89DE042EF3}"/>
                  </a:ext>
                </a:extLst>
              </p14:cNvPr>
              <p14:cNvContentPartPr/>
              <p14:nvPr/>
            </p14:nvContentPartPr>
            <p14:xfrm>
              <a:off x="1341840" y="4120360"/>
              <a:ext cx="144720" cy="292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6AF9813-FCD7-4092-9BB4-7C89DE042EF3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1324200" y="4102382"/>
                <a:ext cx="180360" cy="328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6ABB202-C1AD-4ABF-AC4F-6F0C7B8B85DA}"/>
                  </a:ext>
                </a:extLst>
              </p14:cNvPr>
              <p14:cNvContentPartPr/>
              <p14:nvPr/>
            </p14:nvContentPartPr>
            <p14:xfrm>
              <a:off x="1650720" y="4310800"/>
              <a:ext cx="133560" cy="68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6ABB202-C1AD-4ABF-AC4F-6F0C7B8B85DA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632720" y="4293160"/>
                <a:ext cx="1692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6D5562B-1123-4441-B1C0-D77EDFFEFA98}"/>
                  </a:ext>
                </a:extLst>
              </p14:cNvPr>
              <p14:cNvContentPartPr/>
              <p14:nvPr/>
            </p14:nvContentPartPr>
            <p14:xfrm>
              <a:off x="1862400" y="4154200"/>
              <a:ext cx="328680" cy="194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6D5562B-1123-4441-B1C0-D77EDFFEFA98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844760" y="4136200"/>
                <a:ext cx="3643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F65545F-C913-47FA-9791-432BBCC4D566}"/>
                  </a:ext>
                </a:extLst>
              </p14:cNvPr>
              <p14:cNvContentPartPr/>
              <p14:nvPr/>
            </p14:nvContentPartPr>
            <p14:xfrm>
              <a:off x="590880" y="4096240"/>
              <a:ext cx="577800" cy="507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F65545F-C913-47FA-9791-432BBCC4D566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73240" y="4078240"/>
                <a:ext cx="6134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2A757C6-062B-4B7E-B775-F9B9419B5EF8}"/>
                  </a:ext>
                </a:extLst>
              </p14:cNvPr>
              <p14:cNvContentPartPr/>
              <p14:nvPr/>
            </p14:nvContentPartPr>
            <p14:xfrm>
              <a:off x="2292240" y="4022080"/>
              <a:ext cx="1425600" cy="4694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2A757C6-062B-4B7E-B775-F9B9419B5EF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274245" y="4004080"/>
                <a:ext cx="1461231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C3883A3-A8B7-4963-A050-2487F1B48FAF}"/>
                  </a:ext>
                </a:extLst>
              </p14:cNvPr>
              <p14:cNvContentPartPr/>
              <p14:nvPr/>
            </p14:nvContentPartPr>
            <p14:xfrm>
              <a:off x="4007280" y="4041880"/>
              <a:ext cx="509760" cy="288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C3883A3-A8B7-4963-A050-2487F1B48FAF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989280" y="4023880"/>
                <a:ext cx="5454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3BA9BD4-F8A4-474A-83A5-48AC8BF99FCB}"/>
                  </a:ext>
                </a:extLst>
              </p14:cNvPr>
              <p14:cNvContentPartPr/>
              <p14:nvPr/>
            </p14:nvContentPartPr>
            <p14:xfrm>
              <a:off x="4856160" y="4054480"/>
              <a:ext cx="2065680" cy="460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3BA9BD4-F8A4-474A-83A5-48AC8BF99FCB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838517" y="4036826"/>
                <a:ext cx="2101326" cy="4964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4BA920B-6121-4C7B-B148-A86EBEDF3E87}"/>
                  </a:ext>
                </a:extLst>
              </p14:cNvPr>
              <p14:cNvContentPartPr/>
              <p14:nvPr/>
            </p14:nvContentPartPr>
            <p14:xfrm>
              <a:off x="7101480" y="4139800"/>
              <a:ext cx="248400" cy="260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4BA920B-6121-4C7B-B148-A86EBEDF3E87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083814" y="4122160"/>
                <a:ext cx="28409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D3DE3F1-D2B9-4053-97D7-6E3531D0FF6C}"/>
                  </a:ext>
                </a:extLst>
              </p14:cNvPr>
              <p14:cNvContentPartPr/>
              <p14:nvPr/>
            </p14:nvContentPartPr>
            <p14:xfrm>
              <a:off x="552000" y="4748200"/>
              <a:ext cx="258120" cy="177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D3DE3F1-D2B9-4053-97D7-6E3531D0FF6C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34000" y="4730560"/>
                <a:ext cx="2937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E78D92C-BE28-42A4-81EC-90D56D281950}"/>
                  </a:ext>
                </a:extLst>
              </p14:cNvPr>
              <p14:cNvContentPartPr/>
              <p14:nvPr/>
            </p14:nvContentPartPr>
            <p14:xfrm>
              <a:off x="991920" y="4659640"/>
              <a:ext cx="132120" cy="113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E78D92C-BE28-42A4-81EC-90D56D281950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974280" y="4641640"/>
                <a:ext cx="16776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E6A96A1-93D4-4078-9898-873B6941ED44}"/>
                  </a:ext>
                </a:extLst>
              </p14:cNvPr>
              <p14:cNvContentPartPr/>
              <p14:nvPr/>
            </p14:nvContentPartPr>
            <p14:xfrm>
              <a:off x="940080" y="4839640"/>
              <a:ext cx="172800" cy="17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E6A96A1-93D4-4078-9898-873B6941ED4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922440" y="4821640"/>
                <a:ext cx="2084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593117E-EE31-47F8-8950-BB0984967FD9}"/>
                  </a:ext>
                </a:extLst>
              </p14:cNvPr>
              <p14:cNvContentPartPr/>
              <p14:nvPr/>
            </p14:nvContentPartPr>
            <p14:xfrm>
              <a:off x="987960" y="4917760"/>
              <a:ext cx="136080" cy="105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593117E-EE31-47F8-8950-BB0984967FD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969960" y="4900120"/>
                <a:ext cx="17172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419AA8A-F05B-4245-8E0E-D7535A29B647}"/>
                  </a:ext>
                </a:extLst>
              </p14:cNvPr>
              <p14:cNvContentPartPr/>
              <p14:nvPr/>
            </p14:nvContentPartPr>
            <p14:xfrm>
              <a:off x="292800" y="4922080"/>
              <a:ext cx="150840" cy="15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419AA8A-F05B-4245-8E0E-D7535A29B647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74800" y="4904080"/>
                <a:ext cx="18648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CA29F38-5EF9-4C8C-B4AB-75F7DDF69F1F}"/>
                  </a:ext>
                </a:extLst>
              </p14:cNvPr>
              <p14:cNvContentPartPr/>
              <p14:nvPr/>
            </p14:nvContentPartPr>
            <p14:xfrm>
              <a:off x="1312680" y="4773400"/>
              <a:ext cx="144720" cy="1728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CA29F38-5EF9-4C8C-B4AB-75F7DDF69F1F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295040" y="4755760"/>
                <a:ext cx="18036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7BB97325-0207-4BB6-98BB-C4BCC05BB464}"/>
                  </a:ext>
                </a:extLst>
              </p14:cNvPr>
              <p14:cNvContentPartPr/>
              <p14:nvPr/>
            </p14:nvContentPartPr>
            <p14:xfrm>
              <a:off x="1911720" y="4674040"/>
              <a:ext cx="136080" cy="2203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7BB97325-0207-4BB6-98BB-C4BCC05BB464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1894080" y="4656400"/>
                <a:ext cx="17172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D4E80F14-F78D-43E8-857F-9B96E1472A58}"/>
                  </a:ext>
                </a:extLst>
              </p14:cNvPr>
              <p14:cNvContentPartPr/>
              <p14:nvPr/>
            </p14:nvContentPartPr>
            <p14:xfrm>
              <a:off x="1585200" y="4699600"/>
              <a:ext cx="206640" cy="255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D4E80F14-F78D-43E8-857F-9B96E1472A58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1567200" y="4681935"/>
                <a:ext cx="242280" cy="2916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48F4463-7ED9-4CD2-92A9-35A0836923D7}"/>
                  </a:ext>
                </a:extLst>
              </p14:cNvPr>
              <p14:cNvContentPartPr/>
              <p14:nvPr/>
            </p14:nvContentPartPr>
            <p14:xfrm>
              <a:off x="2187480" y="4739560"/>
              <a:ext cx="179280" cy="37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48F4463-7ED9-4CD2-92A9-35A0836923D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2169480" y="4721560"/>
                <a:ext cx="214920" cy="7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303BAAD-0EF3-4B70-B5CD-8733EC6CED75}"/>
                  </a:ext>
                </a:extLst>
              </p14:cNvPr>
              <p14:cNvContentPartPr/>
              <p14:nvPr/>
            </p14:nvContentPartPr>
            <p14:xfrm>
              <a:off x="2199360" y="4823800"/>
              <a:ext cx="155520" cy="151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303BAAD-0EF3-4B70-B5CD-8733EC6CED75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181720" y="4806160"/>
                <a:ext cx="191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8BA05483-F82E-4EBE-A04B-1FD43B49592A}"/>
                  </a:ext>
                </a:extLst>
              </p14:cNvPr>
              <p14:cNvContentPartPr/>
              <p14:nvPr/>
            </p14:nvContentPartPr>
            <p14:xfrm>
              <a:off x="2463960" y="4573240"/>
              <a:ext cx="801360" cy="3398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8BA05483-F82E-4EBE-A04B-1FD43B49592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2445968" y="4555600"/>
                <a:ext cx="836984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D64879F-8D53-47FF-B7B8-8390BB7D1060}"/>
                  </a:ext>
                </a:extLst>
              </p14:cNvPr>
              <p14:cNvContentPartPr/>
              <p14:nvPr/>
            </p14:nvContentPartPr>
            <p14:xfrm>
              <a:off x="3582480" y="4715080"/>
              <a:ext cx="331560" cy="290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D64879F-8D53-47FF-B7B8-8390BB7D1060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3564821" y="4697440"/>
                <a:ext cx="367239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C3DC92E7-739A-4CEE-8A6C-F8A24B90EA6B}"/>
                  </a:ext>
                </a:extLst>
              </p14:cNvPr>
              <p14:cNvContentPartPr/>
              <p14:nvPr/>
            </p14:nvContentPartPr>
            <p14:xfrm>
              <a:off x="4328760" y="4606360"/>
              <a:ext cx="2221200" cy="7110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C3DC92E7-739A-4CEE-8A6C-F8A24B90EA6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310760" y="4588711"/>
                <a:ext cx="2256840" cy="74665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28063409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14:cNvPr>
              <p14:cNvContentPartPr/>
              <p14:nvPr/>
            </p14:nvContentPartPr>
            <p14:xfrm>
              <a:off x="411960" y="1098160"/>
              <a:ext cx="308520" cy="401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4320" y="1080520"/>
                <a:ext cx="34416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14:cNvPr>
              <p14:cNvContentPartPr/>
              <p14:nvPr/>
            </p14:nvContentPartPr>
            <p14:xfrm>
              <a:off x="842160" y="1241080"/>
              <a:ext cx="224280" cy="173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4160" y="1223440"/>
                <a:ext cx="2599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14:cNvPr>
              <p14:cNvContentPartPr/>
              <p14:nvPr/>
            </p14:nvContentPartPr>
            <p14:xfrm>
              <a:off x="1124400" y="1293280"/>
              <a:ext cx="298440" cy="128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06760" y="1275280"/>
                <a:ext cx="3340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14:cNvPr>
              <p14:cNvContentPartPr/>
              <p14:nvPr/>
            </p14:nvContentPartPr>
            <p14:xfrm>
              <a:off x="1721280" y="1303360"/>
              <a:ext cx="216360" cy="145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03280" y="1285720"/>
                <a:ext cx="252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14:cNvPr>
              <p14:cNvContentPartPr/>
              <p14:nvPr/>
            </p14:nvContentPartPr>
            <p14:xfrm>
              <a:off x="1710480" y="118672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92480" y="1169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14:cNvPr>
              <p14:cNvContentPartPr/>
              <p14:nvPr/>
            </p14:nvContentPartPr>
            <p14:xfrm>
              <a:off x="2199360" y="1352320"/>
              <a:ext cx="3600" cy="13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81720" y="1334680"/>
                <a:ext cx="39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14:cNvPr>
              <p14:cNvContentPartPr/>
              <p14:nvPr/>
            </p14:nvContentPartPr>
            <p14:xfrm>
              <a:off x="2178840" y="121876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1200" y="120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14:cNvPr>
              <p14:cNvContentPartPr/>
              <p14:nvPr/>
            </p14:nvContentPartPr>
            <p14:xfrm>
              <a:off x="2292960" y="1328560"/>
              <a:ext cx="214560" cy="155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74960" y="1310920"/>
                <a:ext cx="250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14:cNvPr>
              <p14:cNvContentPartPr/>
              <p14:nvPr/>
            </p14:nvContentPartPr>
            <p14:xfrm>
              <a:off x="2618400" y="1378960"/>
              <a:ext cx="11520" cy="78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00760" y="1361320"/>
                <a:ext cx="4716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14:cNvPr>
              <p14:cNvContentPartPr/>
              <p14:nvPr/>
            </p14:nvContentPartPr>
            <p14:xfrm>
              <a:off x="2563320" y="128356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45320" y="126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14:cNvPr>
              <p14:cNvContentPartPr/>
              <p14:nvPr/>
            </p14:nvContentPartPr>
            <p14:xfrm>
              <a:off x="2763480" y="1151080"/>
              <a:ext cx="15120" cy="289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45480" y="1133080"/>
                <a:ext cx="5076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14:cNvPr>
              <p14:cNvContentPartPr/>
              <p14:nvPr/>
            </p14:nvContentPartPr>
            <p14:xfrm>
              <a:off x="2686440" y="1310200"/>
              <a:ext cx="205200" cy="13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8800" y="1292200"/>
                <a:ext cx="2408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14:cNvPr>
              <p14:cNvContentPartPr/>
              <p14:nvPr/>
            </p14:nvContentPartPr>
            <p14:xfrm>
              <a:off x="2959680" y="1368520"/>
              <a:ext cx="27000" cy="78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1680" y="1350520"/>
                <a:ext cx="62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14:cNvPr>
              <p14:cNvContentPartPr/>
              <p14:nvPr/>
            </p14:nvContentPartPr>
            <p14:xfrm>
              <a:off x="2948880" y="126376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31240" y="12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14:cNvPr>
              <p14:cNvContentPartPr/>
              <p14:nvPr/>
            </p14:nvContentPartPr>
            <p14:xfrm>
              <a:off x="3047520" y="1117960"/>
              <a:ext cx="699840" cy="326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29880" y="1100320"/>
                <a:ext cx="735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14:cNvPr>
              <p14:cNvContentPartPr/>
              <p14:nvPr/>
            </p14:nvContentPartPr>
            <p14:xfrm>
              <a:off x="3780120" y="1279600"/>
              <a:ext cx="198000" cy="421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762120" y="1261600"/>
                <a:ext cx="2336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14:cNvPr>
              <p14:cNvContentPartPr/>
              <p14:nvPr/>
            </p14:nvContentPartPr>
            <p14:xfrm>
              <a:off x="4230120" y="1093120"/>
              <a:ext cx="1816200" cy="401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212120" y="1075464"/>
                <a:ext cx="185184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14:cNvPr>
              <p14:cNvContentPartPr/>
              <p14:nvPr/>
            </p14:nvContentPartPr>
            <p14:xfrm>
              <a:off x="946200" y="1701880"/>
              <a:ext cx="639360" cy="336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928560" y="1683880"/>
                <a:ext cx="6750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14:cNvPr>
              <p14:cNvContentPartPr/>
              <p14:nvPr/>
            </p14:nvContentPartPr>
            <p14:xfrm>
              <a:off x="260040" y="1670560"/>
              <a:ext cx="575640" cy="415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42051" y="1652560"/>
                <a:ext cx="611258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14:cNvPr>
              <p14:cNvContentPartPr/>
              <p14:nvPr/>
            </p14:nvContentPartPr>
            <p14:xfrm>
              <a:off x="4002960" y="1683880"/>
              <a:ext cx="1036440" cy="424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984966" y="1665880"/>
                <a:ext cx="1072068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14:cNvPr>
              <p14:cNvContentPartPr/>
              <p14:nvPr/>
            </p14:nvContentPartPr>
            <p14:xfrm>
              <a:off x="1860240" y="1726360"/>
              <a:ext cx="1924560" cy="29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42243" y="1708382"/>
                <a:ext cx="1960193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14:cNvPr>
              <p14:cNvContentPartPr/>
              <p14:nvPr/>
            </p14:nvContentPartPr>
            <p14:xfrm>
              <a:off x="5356200" y="1653640"/>
              <a:ext cx="982080" cy="37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338560" y="1636000"/>
                <a:ext cx="1017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14:cNvPr>
              <p14:cNvContentPartPr/>
              <p14:nvPr/>
            </p14:nvContentPartPr>
            <p14:xfrm>
              <a:off x="5559240" y="820960"/>
              <a:ext cx="207000" cy="262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41600" y="802960"/>
                <a:ext cx="2426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14:cNvPr>
              <p14:cNvContentPartPr/>
              <p14:nvPr/>
            </p14:nvContentPartPr>
            <p14:xfrm>
              <a:off x="6535920" y="1713040"/>
              <a:ext cx="178560" cy="481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517920" y="1695040"/>
                <a:ext cx="2142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14:cNvPr>
              <p14:cNvContentPartPr/>
              <p14:nvPr/>
            </p14:nvContentPartPr>
            <p14:xfrm>
              <a:off x="6946680" y="1827880"/>
              <a:ext cx="967320" cy="305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929033" y="1810240"/>
                <a:ext cx="1002973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14:cNvPr>
              <p14:cNvContentPartPr/>
              <p14:nvPr/>
            </p14:nvContentPartPr>
            <p14:xfrm>
              <a:off x="211080" y="2129200"/>
              <a:ext cx="3109320" cy="1574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93440" y="2111200"/>
                <a:ext cx="3144960" cy="160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14:cNvPr>
              <p14:cNvContentPartPr/>
              <p14:nvPr/>
            </p14:nvContentPartPr>
            <p14:xfrm>
              <a:off x="3917640" y="2391280"/>
              <a:ext cx="252720" cy="261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99640" y="2373640"/>
                <a:ext cx="28836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14:cNvPr>
              <p14:cNvContentPartPr/>
              <p14:nvPr/>
            </p14:nvContentPartPr>
            <p14:xfrm>
              <a:off x="5330640" y="2326840"/>
              <a:ext cx="30600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313000" y="2309200"/>
                <a:ext cx="341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14:cNvPr>
              <p14:cNvContentPartPr/>
              <p14:nvPr/>
            </p14:nvContentPartPr>
            <p14:xfrm>
              <a:off x="4663920" y="2427280"/>
              <a:ext cx="1031760" cy="260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46274" y="2409640"/>
                <a:ext cx="106741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14:cNvPr>
              <p14:cNvContentPartPr/>
              <p14:nvPr/>
            </p14:nvContentPartPr>
            <p14:xfrm>
              <a:off x="4283040" y="2393080"/>
              <a:ext cx="262800" cy="299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265040" y="2375080"/>
                <a:ext cx="2984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14:cNvPr>
              <p14:cNvContentPartPr/>
              <p14:nvPr/>
            </p14:nvContentPartPr>
            <p14:xfrm>
              <a:off x="5161800" y="2141080"/>
              <a:ext cx="1113840" cy="693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143800" y="2123449"/>
                <a:ext cx="1149480" cy="728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14:cNvPr>
              <p14:cNvContentPartPr/>
              <p14:nvPr/>
            </p14:nvContentPartPr>
            <p14:xfrm>
              <a:off x="5985480" y="2432680"/>
              <a:ext cx="380880" cy="245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967840" y="2415040"/>
                <a:ext cx="416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14:cNvPr>
              <p14:cNvContentPartPr/>
              <p14:nvPr/>
            </p14:nvContentPartPr>
            <p14:xfrm>
              <a:off x="7308840" y="2542480"/>
              <a:ext cx="114480" cy="15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291200" y="2524840"/>
                <a:ext cx="150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14:cNvPr>
              <p14:cNvContentPartPr/>
              <p14:nvPr/>
            </p14:nvContentPartPr>
            <p14:xfrm>
              <a:off x="7281120" y="2614120"/>
              <a:ext cx="158760" cy="19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263480" y="2596480"/>
                <a:ext cx="194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14:cNvPr>
              <p14:cNvContentPartPr/>
              <p14:nvPr/>
            </p14:nvContentPartPr>
            <p14:xfrm>
              <a:off x="6825720" y="2411440"/>
              <a:ext cx="346680" cy="307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08062" y="2393800"/>
                <a:ext cx="38235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14:cNvPr>
              <p14:cNvContentPartPr/>
              <p14:nvPr/>
            </p14:nvContentPartPr>
            <p14:xfrm>
              <a:off x="7696560" y="2385520"/>
              <a:ext cx="325440" cy="316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678900" y="2367860"/>
                <a:ext cx="361119" cy="3524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14:cNvPr>
              <p14:cNvContentPartPr/>
              <p14:nvPr/>
            </p14:nvContentPartPr>
            <p14:xfrm>
              <a:off x="6355560" y="2214160"/>
              <a:ext cx="1819800" cy="632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337560" y="2178160"/>
                <a:ext cx="1855440" cy="70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14:cNvPr>
              <p14:cNvContentPartPr/>
              <p14:nvPr/>
            </p14:nvContentPartPr>
            <p14:xfrm>
              <a:off x="8511240" y="2259160"/>
              <a:ext cx="16200" cy="216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493240" y="2241160"/>
                <a:ext cx="51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14:cNvPr>
              <p14:cNvContentPartPr/>
              <p14:nvPr/>
            </p14:nvContentPartPr>
            <p14:xfrm>
              <a:off x="8367600" y="2251240"/>
              <a:ext cx="98280" cy="223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349960" y="2233240"/>
                <a:ext cx="13392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14:cNvPr>
              <p14:cNvContentPartPr/>
              <p14:nvPr/>
            </p14:nvContentPartPr>
            <p14:xfrm>
              <a:off x="8655600" y="2226040"/>
              <a:ext cx="45000" cy="2534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8637960" y="2208040"/>
                <a:ext cx="806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14:cNvPr>
              <p14:cNvContentPartPr/>
              <p14:nvPr/>
            </p14:nvContentPartPr>
            <p14:xfrm>
              <a:off x="3826200" y="2932000"/>
              <a:ext cx="639360" cy="480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808550" y="2914000"/>
                <a:ext cx="67502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14:cNvPr>
              <p14:cNvContentPartPr/>
              <p14:nvPr/>
            </p14:nvContentPartPr>
            <p14:xfrm>
              <a:off x="5261880" y="2920480"/>
              <a:ext cx="223200" cy="20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243880" y="2902480"/>
                <a:ext cx="2588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14:cNvPr>
              <p14:cNvContentPartPr/>
              <p14:nvPr/>
            </p14:nvContentPartPr>
            <p14:xfrm>
              <a:off x="4593000" y="3023440"/>
              <a:ext cx="991800" cy="323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575360" y="3005780"/>
                <a:ext cx="1027440" cy="35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14:cNvPr>
              <p14:cNvContentPartPr/>
              <p14:nvPr/>
            </p14:nvContentPartPr>
            <p14:xfrm>
              <a:off x="5864160" y="3080680"/>
              <a:ext cx="244080" cy="274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846520" y="3063040"/>
                <a:ext cx="2797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14:cNvPr>
              <p14:cNvContentPartPr/>
              <p14:nvPr/>
            </p14:nvContentPartPr>
            <p14:xfrm>
              <a:off x="6975120" y="3159520"/>
              <a:ext cx="136440" cy="248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957120" y="3141546"/>
                <a:ext cx="172080" cy="2843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14:cNvPr>
              <p14:cNvContentPartPr/>
              <p14:nvPr/>
            </p14:nvContentPartPr>
            <p14:xfrm>
              <a:off x="6713760" y="3233320"/>
              <a:ext cx="168120" cy="1738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696120" y="3215320"/>
                <a:ext cx="2037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14:cNvPr>
              <p14:cNvContentPartPr/>
              <p14:nvPr/>
            </p14:nvContentPartPr>
            <p14:xfrm>
              <a:off x="6369960" y="3164200"/>
              <a:ext cx="271080" cy="396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51960" y="3146576"/>
                <a:ext cx="30672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14:cNvPr>
              <p14:cNvContentPartPr/>
              <p14:nvPr/>
            </p14:nvContentPartPr>
            <p14:xfrm>
              <a:off x="8238720" y="3124240"/>
              <a:ext cx="193320" cy="23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8221080" y="3106240"/>
                <a:ext cx="2289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14:cNvPr>
              <p14:cNvContentPartPr/>
              <p14:nvPr/>
            </p14:nvContentPartPr>
            <p14:xfrm>
              <a:off x="8239440" y="3223960"/>
              <a:ext cx="449640" cy="295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221440" y="3206320"/>
                <a:ext cx="4852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14:cNvPr>
              <p14:cNvContentPartPr/>
              <p14:nvPr/>
            </p14:nvContentPartPr>
            <p14:xfrm>
              <a:off x="7217760" y="3180400"/>
              <a:ext cx="912240" cy="201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199760" y="3162432"/>
                <a:ext cx="94788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14:cNvPr>
              <p14:cNvContentPartPr/>
              <p14:nvPr/>
            </p14:nvContentPartPr>
            <p14:xfrm>
              <a:off x="3375840" y="3426640"/>
              <a:ext cx="911160" cy="374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357833" y="3409000"/>
                <a:ext cx="946814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14:cNvPr>
              <p14:cNvContentPartPr/>
              <p14:nvPr/>
            </p14:nvContentPartPr>
            <p14:xfrm>
              <a:off x="4679040" y="3474520"/>
              <a:ext cx="1510920" cy="4600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661044" y="3456520"/>
                <a:ext cx="1546552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8181018-27EA-4DF4-BAE1-3D962DCED5FE}"/>
                  </a:ext>
                </a:extLst>
              </p14:cNvPr>
              <p14:cNvContentPartPr/>
              <p14:nvPr/>
            </p14:nvContentPartPr>
            <p14:xfrm>
              <a:off x="6590640" y="3600880"/>
              <a:ext cx="745200" cy="234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8181018-27EA-4DF4-BAE1-3D962DCED5F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572640" y="3582880"/>
                <a:ext cx="7808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6AF9813-FCD7-4092-9BB4-7C89DE042EF3}"/>
                  </a:ext>
                </a:extLst>
              </p14:cNvPr>
              <p14:cNvContentPartPr/>
              <p14:nvPr/>
            </p14:nvContentPartPr>
            <p14:xfrm>
              <a:off x="1341840" y="4120360"/>
              <a:ext cx="144720" cy="292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6AF9813-FCD7-4092-9BB4-7C89DE042EF3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1324200" y="4102382"/>
                <a:ext cx="180360" cy="328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6ABB202-C1AD-4ABF-AC4F-6F0C7B8B85DA}"/>
                  </a:ext>
                </a:extLst>
              </p14:cNvPr>
              <p14:cNvContentPartPr/>
              <p14:nvPr/>
            </p14:nvContentPartPr>
            <p14:xfrm>
              <a:off x="1650720" y="4310800"/>
              <a:ext cx="133560" cy="68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6ABB202-C1AD-4ABF-AC4F-6F0C7B8B85DA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632720" y="4293160"/>
                <a:ext cx="1692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6D5562B-1123-4441-B1C0-D77EDFFEFA98}"/>
                  </a:ext>
                </a:extLst>
              </p14:cNvPr>
              <p14:cNvContentPartPr/>
              <p14:nvPr/>
            </p14:nvContentPartPr>
            <p14:xfrm>
              <a:off x="1862400" y="4154200"/>
              <a:ext cx="328680" cy="194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6D5562B-1123-4441-B1C0-D77EDFFEFA98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844760" y="4136200"/>
                <a:ext cx="3643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F65545F-C913-47FA-9791-432BBCC4D566}"/>
                  </a:ext>
                </a:extLst>
              </p14:cNvPr>
              <p14:cNvContentPartPr/>
              <p14:nvPr/>
            </p14:nvContentPartPr>
            <p14:xfrm>
              <a:off x="590880" y="4096240"/>
              <a:ext cx="577800" cy="507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F65545F-C913-47FA-9791-432BBCC4D566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73240" y="4078240"/>
                <a:ext cx="6134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2A757C6-062B-4B7E-B775-F9B9419B5EF8}"/>
                  </a:ext>
                </a:extLst>
              </p14:cNvPr>
              <p14:cNvContentPartPr/>
              <p14:nvPr/>
            </p14:nvContentPartPr>
            <p14:xfrm>
              <a:off x="2292240" y="4022080"/>
              <a:ext cx="1425600" cy="4694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2A757C6-062B-4B7E-B775-F9B9419B5EF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274245" y="4004080"/>
                <a:ext cx="1461231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C3883A3-A8B7-4963-A050-2487F1B48FAF}"/>
                  </a:ext>
                </a:extLst>
              </p14:cNvPr>
              <p14:cNvContentPartPr/>
              <p14:nvPr/>
            </p14:nvContentPartPr>
            <p14:xfrm>
              <a:off x="4007280" y="4041880"/>
              <a:ext cx="509760" cy="288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C3883A3-A8B7-4963-A050-2487F1B48FAF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989280" y="4023880"/>
                <a:ext cx="5454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3BA9BD4-F8A4-474A-83A5-48AC8BF99FCB}"/>
                  </a:ext>
                </a:extLst>
              </p14:cNvPr>
              <p14:cNvContentPartPr/>
              <p14:nvPr/>
            </p14:nvContentPartPr>
            <p14:xfrm>
              <a:off x="4856160" y="4054480"/>
              <a:ext cx="2065680" cy="460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3BA9BD4-F8A4-474A-83A5-48AC8BF99FCB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838517" y="4036826"/>
                <a:ext cx="2101326" cy="4964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4BA920B-6121-4C7B-B148-A86EBEDF3E87}"/>
                  </a:ext>
                </a:extLst>
              </p14:cNvPr>
              <p14:cNvContentPartPr/>
              <p14:nvPr/>
            </p14:nvContentPartPr>
            <p14:xfrm>
              <a:off x="7101480" y="4139800"/>
              <a:ext cx="248400" cy="260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4BA920B-6121-4C7B-B148-A86EBEDF3E87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083814" y="4122160"/>
                <a:ext cx="28409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D3DE3F1-D2B9-4053-97D7-6E3531D0FF6C}"/>
                  </a:ext>
                </a:extLst>
              </p14:cNvPr>
              <p14:cNvContentPartPr/>
              <p14:nvPr/>
            </p14:nvContentPartPr>
            <p14:xfrm>
              <a:off x="552000" y="4748200"/>
              <a:ext cx="258120" cy="177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D3DE3F1-D2B9-4053-97D7-6E3531D0FF6C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34000" y="4730560"/>
                <a:ext cx="2937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E78D92C-BE28-42A4-81EC-90D56D281950}"/>
                  </a:ext>
                </a:extLst>
              </p14:cNvPr>
              <p14:cNvContentPartPr/>
              <p14:nvPr/>
            </p14:nvContentPartPr>
            <p14:xfrm>
              <a:off x="991920" y="4659640"/>
              <a:ext cx="132120" cy="113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E78D92C-BE28-42A4-81EC-90D56D281950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974280" y="4641640"/>
                <a:ext cx="16776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E6A96A1-93D4-4078-9898-873B6941ED44}"/>
                  </a:ext>
                </a:extLst>
              </p14:cNvPr>
              <p14:cNvContentPartPr/>
              <p14:nvPr/>
            </p14:nvContentPartPr>
            <p14:xfrm>
              <a:off x="940080" y="4839640"/>
              <a:ext cx="172800" cy="17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E6A96A1-93D4-4078-9898-873B6941ED4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922440" y="4821640"/>
                <a:ext cx="2084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593117E-EE31-47F8-8950-BB0984967FD9}"/>
                  </a:ext>
                </a:extLst>
              </p14:cNvPr>
              <p14:cNvContentPartPr/>
              <p14:nvPr/>
            </p14:nvContentPartPr>
            <p14:xfrm>
              <a:off x="987960" y="4917760"/>
              <a:ext cx="136080" cy="105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593117E-EE31-47F8-8950-BB0984967FD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969960" y="4900120"/>
                <a:ext cx="17172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419AA8A-F05B-4245-8E0E-D7535A29B647}"/>
                  </a:ext>
                </a:extLst>
              </p14:cNvPr>
              <p14:cNvContentPartPr/>
              <p14:nvPr/>
            </p14:nvContentPartPr>
            <p14:xfrm>
              <a:off x="292800" y="4922080"/>
              <a:ext cx="150840" cy="15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419AA8A-F05B-4245-8E0E-D7535A29B647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74800" y="4904080"/>
                <a:ext cx="18648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CA29F38-5EF9-4C8C-B4AB-75F7DDF69F1F}"/>
                  </a:ext>
                </a:extLst>
              </p14:cNvPr>
              <p14:cNvContentPartPr/>
              <p14:nvPr/>
            </p14:nvContentPartPr>
            <p14:xfrm>
              <a:off x="1312680" y="4773400"/>
              <a:ext cx="144720" cy="1728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CA29F38-5EF9-4C8C-B4AB-75F7DDF69F1F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295040" y="4755760"/>
                <a:ext cx="18036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7BB97325-0207-4BB6-98BB-C4BCC05BB464}"/>
                  </a:ext>
                </a:extLst>
              </p14:cNvPr>
              <p14:cNvContentPartPr/>
              <p14:nvPr/>
            </p14:nvContentPartPr>
            <p14:xfrm>
              <a:off x="1911720" y="4674040"/>
              <a:ext cx="136080" cy="2203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7BB97325-0207-4BB6-98BB-C4BCC05BB464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1894080" y="4656400"/>
                <a:ext cx="17172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D4E80F14-F78D-43E8-857F-9B96E1472A58}"/>
                  </a:ext>
                </a:extLst>
              </p14:cNvPr>
              <p14:cNvContentPartPr/>
              <p14:nvPr/>
            </p14:nvContentPartPr>
            <p14:xfrm>
              <a:off x="1585200" y="4699600"/>
              <a:ext cx="206640" cy="255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D4E80F14-F78D-43E8-857F-9B96E1472A58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1567200" y="4681935"/>
                <a:ext cx="242280" cy="2916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48F4463-7ED9-4CD2-92A9-35A0836923D7}"/>
                  </a:ext>
                </a:extLst>
              </p14:cNvPr>
              <p14:cNvContentPartPr/>
              <p14:nvPr/>
            </p14:nvContentPartPr>
            <p14:xfrm>
              <a:off x="2187480" y="4739560"/>
              <a:ext cx="179280" cy="37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48F4463-7ED9-4CD2-92A9-35A0836923D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2169480" y="4721560"/>
                <a:ext cx="214920" cy="7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303BAAD-0EF3-4B70-B5CD-8733EC6CED75}"/>
                  </a:ext>
                </a:extLst>
              </p14:cNvPr>
              <p14:cNvContentPartPr/>
              <p14:nvPr/>
            </p14:nvContentPartPr>
            <p14:xfrm>
              <a:off x="2199360" y="4823800"/>
              <a:ext cx="155520" cy="151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303BAAD-0EF3-4B70-B5CD-8733EC6CED75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181720" y="4806160"/>
                <a:ext cx="191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8BA05483-F82E-4EBE-A04B-1FD43B49592A}"/>
                  </a:ext>
                </a:extLst>
              </p14:cNvPr>
              <p14:cNvContentPartPr/>
              <p14:nvPr/>
            </p14:nvContentPartPr>
            <p14:xfrm>
              <a:off x="2463960" y="4573240"/>
              <a:ext cx="801360" cy="3398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8BA05483-F82E-4EBE-A04B-1FD43B49592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2445968" y="4555600"/>
                <a:ext cx="836984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D64879F-8D53-47FF-B7B8-8390BB7D1060}"/>
                  </a:ext>
                </a:extLst>
              </p14:cNvPr>
              <p14:cNvContentPartPr/>
              <p14:nvPr/>
            </p14:nvContentPartPr>
            <p14:xfrm>
              <a:off x="3582480" y="4715080"/>
              <a:ext cx="331560" cy="290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D64879F-8D53-47FF-B7B8-8390BB7D1060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3564821" y="4697440"/>
                <a:ext cx="367239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C3DC92E7-739A-4CEE-8A6C-F8A24B90EA6B}"/>
                  </a:ext>
                </a:extLst>
              </p14:cNvPr>
              <p14:cNvContentPartPr/>
              <p14:nvPr/>
            </p14:nvContentPartPr>
            <p14:xfrm>
              <a:off x="4328760" y="4606360"/>
              <a:ext cx="2221200" cy="7110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C3DC92E7-739A-4CEE-8A6C-F8A24B90EA6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310760" y="4588711"/>
                <a:ext cx="2256840" cy="7466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C78BF44-0427-4EC2-9170-AA644C7DA306}"/>
                  </a:ext>
                </a:extLst>
              </p14:cNvPr>
              <p14:cNvContentPartPr/>
              <p14:nvPr/>
            </p14:nvContentPartPr>
            <p14:xfrm>
              <a:off x="6737160" y="4667920"/>
              <a:ext cx="654840" cy="467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C78BF44-0427-4EC2-9170-AA644C7DA306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719170" y="4649920"/>
                <a:ext cx="69046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8B348599-4F19-44AA-9A92-E2B100A30D90}"/>
                  </a:ext>
                </a:extLst>
              </p14:cNvPr>
              <p14:cNvContentPartPr/>
              <p14:nvPr/>
            </p14:nvContentPartPr>
            <p14:xfrm>
              <a:off x="1955640" y="5330320"/>
              <a:ext cx="188640" cy="1555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8B348599-4F19-44AA-9A92-E2B100A30D90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937640" y="5312320"/>
                <a:ext cx="22428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73628FA3-3799-45AB-8422-2C8351187DB5}"/>
                  </a:ext>
                </a:extLst>
              </p14:cNvPr>
              <p14:cNvContentPartPr/>
              <p14:nvPr/>
            </p14:nvContentPartPr>
            <p14:xfrm>
              <a:off x="2308080" y="5121160"/>
              <a:ext cx="636120" cy="4240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73628FA3-3799-45AB-8422-2C8351187DB5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2290430" y="5103160"/>
                <a:ext cx="6717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DAC1EC11-D968-4A5A-BE49-934F76ED769B}"/>
                  </a:ext>
                </a:extLst>
              </p14:cNvPr>
              <p14:cNvContentPartPr/>
              <p14:nvPr/>
            </p14:nvContentPartPr>
            <p14:xfrm>
              <a:off x="328440" y="5099560"/>
              <a:ext cx="1492920" cy="4946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DAC1EC11-D968-4A5A-BE49-934F76ED769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310800" y="5081560"/>
                <a:ext cx="1528560" cy="530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1206899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14:cNvPr>
              <p14:cNvContentPartPr/>
              <p14:nvPr/>
            </p14:nvContentPartPr>
            <p14:xfrm>
              <a:off x="411960" y="1098160"/>
              <a:ext cx="308520" cy="401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4320" y="1080520"/>
                <a:ext cx="34416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14:cNvPr>
              <p14:cNvContentPartPr/>
              <p14:nvPr/>
            </p14:nvContentPartPr>
            <p14:xfrm>
              <a:off x="842160" y="1241080"/>
              <a:ext cx="224280" cy="173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4160" y="1223440"/>
                <a:ext cx="2599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14:cNvPr>
              <p14:cNvContentPartPr/>
              <p14:nvPr/>
            </p14:nvContentPartPr>
            <p14:xfrm>
              <a:off x="1124400" y="1293280"/>
              <a:ext cx="298440" cy="128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06760" y="1275280"/>
                <a:ext cx="3340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14:cNvPr>
              <p14:cNvContentPartPr/>
              <p14:nvPr/>
            </p14:nvContentPartPr>
            <p14:xfrm>
              <a:off x="1721280" y="1303360"/>
              <a:ext cx="216360" cy="145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03280" y="1285720"/>
                <a:ext cx="252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14:cNvPr>
              <p14:cNvContentPartPr/>
              <p14:nvPr/>
            </p14:nvContentPartPr>
            <p14:xfrm>
              <a:off x="1710480" y="118672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92480" y="1169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14:cNvPr>
              <p14:cNvContentPartPr/>
              <p14:nvPr/>
            </p14:nvContentPartPr>
            <p14:xfrm>
              <a:off x="2199360" y="1352320"/>
              <a:ext cx="3600" cy="13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81720" y="1334680"/>
                <a:ext cx="39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14:cNvPr>
              <p14:cNvContentPartPr/>
              <p14:nvPr/>
            </p14:nvContentPartPr>
            <p14:xfrm>
              <a:off x="2178840" y="121876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1200" y="120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14:cNvPr>
              <p14:cNvContentPartPr/>
              <p14:nvPr/>
            </p14:nvContentPartPr>
            <p14:xfrm>
              <a:off x="2292960" y="1328560"/>
              <a:ext cx="214560" cy="155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74960" y="1310920"/>
                <a:ext cx="250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14:cNvPr>
              <p14:cNvContentPartPr/>
              <p14:nvPr/>
            </p14:nvContentPartPr>
            <p14:xfrm>
              <a:off x="2618400" y="1378960"/>
              <a:ext cx="11520" cy="78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00760" y="1361320"/>
                <a:ext cx="4716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14:cNvPr>
              <p14:cNvContentPartPr/>
              <p14:nvPr/>
            </p14:nvContentPartPr>
            <p14:xfrm>
              <a:off x="2563320" y="128356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45320" y="126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14:cNvPr>
              <p14:cNvContentPartPr/>
              <p14:nvPr/>
            </p14:nvContentPartPr>
            <p14:xfrm>
              <a:off x="2763480" y="1151080"/>
              <a:ext cx="15120" cy="289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45480" y="1133080"/>
                <a:ext cx="5076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14:cNvPr>
              <p14:cNvContentPartPr/>
              <p14:nvPr/>
            </p14:nvContentPartPr>
            <p14:xfrm>
              <a:off x="2686440" y="1310200"/>
              <a:ext cx="205200" cy="13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8800" y="1292200"/>
                <a:ext cx="2408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14:cNvPr>
              <p14:cNvContentPartPr/>
              <p14:nvPr/>
            </p14:nvContentPartPr>
            <p14:xfrm>
              <a:off x="2959680" y="1368520"/>
              <a:ext cx="27000" cy="78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1680" y="1350520"/>
                <a:ext cx="62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14:cNvPr>
              <p14:cNvContentPartPr/>
              <p14:nvPr/>
            </p14:nvContentPartPr>
            <p14:xfrm>
              <a:off x="2948880" y="126376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31240" y="12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14:cNvPr>
              <p14:cNvContentPartPr/>
              <p14:nvPr/>
            </p14:nvContentPartPr>
            <p14:xfrm>
              <a:off x="3047520" y="1117960"/>
              <a:ext cx="699840" cy="326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29880" y="1100320"/>
                <a:ext cx="735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14:cNvPr>
              <p14:cNvContentPartPr/>
              <p14:nvPr/>
            </p14:nvContentPartPr>
            <p14:xfrm>
              <a:off x="3780120" y="1279600"/>
              <a:ext cx="198000" cy="421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762120" y="1261600"/>
                <a:ext cx="2336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14:cNvPr>
              <p14:cNvContentPartPr/>
              <p14:nvPr/>
            </p14:nvContentPartPr>
            <p14:xfrm>
              <a:off x="4230120" y="1093120"/>
              <a:ext cx="1816200" cy="401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212120" y="1075464"/>
                <a:ext cx="185184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14:cNvPr>
              <p14:cNvContentPartPr/>
              <p14:nvPr/>
            </p14:nvContentPartPr>
            <p14:xfrm>
              <a:off x="946200" y="1701880"/>
              <a:ext cx="639360" cy="336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928560" y="1683880"/>
                <a:ext cx="6750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14:cNvPr>
              <p14:cNvContentPartPr/>
              <p14:nvPr/>
            </p14:nvContentPartPr>
            <p14:xfrm>
              <a:off x="260040" y="1670560"/>
              <a:ext cx="575640" cy="415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42051" y="1652560"/>
                <a:ext cx="611258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14:cNvPr>
              <p14:cNvContentPartPr/>
              <p14:nvPr/>
            </p14:nvContentPartPr>
            <p14:xfrm>
              <a:off x="4002960" y="1683880"/>
              <a:ext cx="1036440" cy="424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984966" y="1665880"/>
                <a:ext cx="1072068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14:cNvPr>
              <p14:cNvContentPartPr/>
              <p14:nvPr/>
            </p14:nvContentPartPr>
            <p14:xfrm>
              <a:off x="1860240" y="1726360"/>
              <a:ext cx="1924560" cy="29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42243" y="1708382"/>
                <a:ext cx="1960193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14:cNvPr>
              <p14:cNvContentPartPr/>
              <p14:nvPr/>
            </p14:nvContentPartPr>
            <p14:xfrm>
              <a:off x="5356200" y="1653640"/>
              <a:ext cx="982080" cy="37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338560" y="1636000"/>
                <a:ext cx="1017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14:cNvPr>
              <p14:cNvContentPartPr/>
              <p14:nvPr/>
            </p14:nvContentPartPr>
            <p14:xfrm>
              <a:off x="5559240" y="820960"/>
              <a:ext cx="207000" cy="262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41600" y="802960"/>
                <a:ext cx="2426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14:cNvPr>
              <p14:cNvContentPartPr/>
              <p14:nvPr/>
            </p14:nvContentPartPr>
            <p14:xfrm>
              <a:off x="6535920" y="1713040"/>
              <a:ext cx="178560" cy="481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517920" y="1695040"/>
                <a:ext cx="2142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14:cNvPr>
              <p14:cNvContentPartPr/>
              <p14:nvPr/>
            </p14:nvContentPartPr>
            <p14:xfrm>
              <a:off x="6946680" y="1827880"/>
              <a:ext cx="967320" cy="305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929033" y="1810240"/>
                <a:ext cx="1002973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14:cNvPr>
              <p14:cNvContentPartPr/>
              <p14:nvPr/>
            </p14:nvContentPartPr>
            <p14:xfrm>
              <a:off x="211080" y="2129200"/>
              <a:ext cx="3109320" cy="1574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93440" y="2111200"/>
                <a:ext cx="3144960" cy="160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14:cNvPr>
              <p14:cNvContentPartPr/>
              <p14:nvPr/>
            </p14:nvContentPartPr>
            <p14:xfrm>
              <a:off x="3917640" y="2391280"/>
              <a:ext cx="252720" cy="261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99640" y="2373640"/>
                <a:ext cx="28836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14:cNvPr>
              <p14:cNvContentPartPr/>
              <p14:nvPr/>
            </p14:nvContentPartPr>
            <p14:xfrm>
              <a:off x="5330640" y="2326840"/>
              <a:ext cx="30600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313000" y="2309200"/>
                <a:ext cx="341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14:cNvPr>
              <p14:cNvContentPartPr/>
              <p14:nvPr/>
            </p14:nvContentPartPr>
            <p14:xfrm>
              <a:off x="4663920" y="2427280"/>
              <a:ext cx="1031760" cy="260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46274" y="2409640"/>
                <a:ext cx="106741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14:cNvPr>
              <p14:cNvContentPartPr/>
              <p14:nvPr/>
            </p14:nvContentPartPr>
            <p14:xfrm>
              <a:off x="4283040" y="2393080"/>
              <a:ext cx="262800" cy="299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265040" y="2375080"/>
                <a:ext cx="2984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14:cNvPr>
              <p14:cNvContentPartPr/>
              <p14:nvPr/>
            </p14:nvContentPartPr>
            <p14:xfrm>
              <a:off x="5161800" y="2141080"/>
              <a:ext cx="1113840" cy="693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143800" y="2123449"/>
                <a:ext cx="1149480" cy="728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14:cNvPr>
              <p14:cNvContentPartPr/>
              <p14:nvPr/>
            </p14:nvContentPartPr>
            <p14:xfrm>
              <a:off x="5985480" y="2432680"/>
              <a:ext cx="380880" cy="245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967840" y="2415040"/>
                <a:ext cx="416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14:cNvPr>
              <p14:cNvContentPartPr/>
              <p14:nvPr/>
            </p14:nvContentPartPr>
            <p14:xfrm>
              <a:off x="7308840" y="2542480"/>
              <a:ext cx="114480" cy="15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291200" y="2524840"/>
                <a:ext cx="150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14:cNvPr>
              <p14:cNvContentPartPr/>
              <p14:nvPr/>
            </p14:nvContentPartPr>
            <p14:xfrm>
              <a:off x="7281120" y="2614120"/>
              <a:ext cx="158760" cy="19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263480" y="2596480"/>
                <a:ext cx="194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14:cNvPr>
              <p14:cNvContentPartPr/>
              <p14:nvPr/>
            </p14:nvContentPartPr>
            <p14:xfrm>
              <a:off x="6825720" y="2411440"/>
              <a:ext cx="346680" cy="307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08062" y="2393800"/>
                <a:ext cx="38235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14:cNvPr>
              <p14:cNvContentPartPr/>
              <p14:nvPr/>
            </p14:nvContentPartPr>
            <p14:xfrm>
              <a:off x="7696560" y="2385520"/>
              <a:ext cx="325440" cy="316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678900" y="2367860"/>
                <a:ext cx="361119" cy="3524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14:cNvPr>
              <p14:cNvContentPartPr/>
              <p14:nvPr/>
            </p14:nvContentPartPr>
            <p14:xfrm>
              <a:off x="6355560" y="2214160"/>
              <a:ext cx="1819800" cy="632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337560" y="2178160"/>
                <a:ext cx="1855440" cy="70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14:cNvPr>
              <p14:cNvContentPartPr/>
              <p14:nvPr/>
            </p14:nvContentPartPr>
            <p14:xfrm>
              <a:off x="8511240" y="2259160"/>
              <a:ext cx="16200" cy="216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493240" y="2241160"/>
                <a:ext cx="51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14:cNvPr>
              <p14:cNvContentPartPr/>
              <p14:nvPr/>
            </p14:nvContentPartPr>
            <p14:xfrm>
              <a:off x="8367600" y="2251240"/>
              <a:ext cx="98280" cy="223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349960" y="2233240"/>
                <a:ext cx="13392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14:cNvPr>
              <p14:cNvContentPartPr/>
              <p14:nvPr/>
            </p14:nvContentPartPr>
            <p14:xfrm>
              <a:off x="8655600" y="2226040"/>
              <a:ext cx="45000" cy="2534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8637960" y="2208040"/>
                <a:ext cx="806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14:cNvPr>
              <p14:cNvContentPartPr/>
              <p14:nvPr/>
            </p14:nvContentPartPr>
            <p14:xfrm>
              <a:off x="3826200" y="2932000"/>
              <a:ext cx="639360" cy="480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808550" y="2914000"/>
                <a:ext cx="67502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14:cNvPr>
              <p14:cNvContentPartPr/>
              <p14:nvPr/>
            </p14:nvContentPartPr>
            <p14:xfrm>
              <a:off x="5261880" y="2920480"/>
              <a:ext cx="223200" cy="20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243880" y="2902480"/>
                <a:ext cx="2588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14:cNvPr>
              <p14:cNvContentPartPr/>
              <p14:nvPr/>
            </p14:nvContentPartPr>
            <p14:xfrm>
              <a:off x="4593000" y="3023440"/>
              <a:ext cx="991800" cy="323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575360" y="3005780"/>
                <a:ext cx="1027440" cy="35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14:cNvPr>
              <p14:cNvContentPartPr/>
              <p14:nvPr/>
            </p14:nvContentPartPr>
            <p14:xfrm>
              <a:off x="5864160" y="3080680"/>
              <a:ext cx="244080" cy="274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846520" y="3063040"/>
                <a:ext cx="2797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14:cNvPr>
              <p14:cNvContentPartPr/>
              <p14:nvPr/>
            </p14:nvContentPartPr>
            <p14:xfrm>
              <a:off x="6975120" y="3159520"/>
              <a:ext cx="136440" cy="248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957120" y="3141546"/>
                <a:ext cx="172080" cy="2843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14:cNvPr>
              <p14:cNvContentPartPr/>
              <p14:nvPr/>
            </p14:nvContentPartPr>
            <p14:xfrm>
              <a:off x="6713760" y="3233320"/>
              <a:ext cx="168120" cy="1738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696120" y="3215320"/>
                <a:ext cx="2037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14:cNvPr>
              <p14:cNvContentPartPr/>
              <p14:nvPr/>
            </p14:nvContentPartPr>
            <p14:xfrm>
              <a:off x="6369960" y="3164200"/>
              <a:ext cx="271080" cy="396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51960" y="3146576"/>
                <a:ext cx="30672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14:cNvPr>
              <p14:cNvContentPartPr/>
              <p14:nvPr/>
            </p14:nvContentPartPr>
            <p14:xfrm>
              <a:off x="8238720" y="3124240"/>
              <a:ext cx="193320" cy="23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8221080" y="3106240"/>
                <a:ext cx="2289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14:cNvPr>
              <p14:cNvContentPartPr/>
              <p14:nvPr/>
            </p14:nvContentPartPr>
            <p14:xfrm>
              <a:off x="8239440" y="3223960"/>
              <a:ext cx="449640" cy="295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221440" y="3206320"/>
                <a:ext cx="4852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14:cNvPr>
              <p14:cNvContentPartPr/>
              <p14:nvPr/>
            </p14:nvContentPartPr>
            <p14:xfrm>
              <a:off x="7217760" y="3180400"/>
              <a:ext cx="912240" cy="201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199760" y="3162432"/>
                <a:ext cx="94788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14:cNvPr>
              <p14:cNvContentPartPr/>
              <p14:nvPr/>
            </p14:nvContentPartPr>
            <p14:xfrm>
              <a:off x="3375840" y="3426640"/>
              <a:ext cx="911160" cy="374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357833" y="3409000"/>
                <a:ext cx="946814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14:cNvPr>
              <p14:cNvContentPartPr/>
              <p14:nvPr/>
            </p14:nvContentPartPr>
            <p14:xfrm>
              <a:off x="4679040" y="3474520"/>
              <a:ext cx="1510920" cy="4600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661044" y="3456520"/>
                <a:ext cx="1546552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8181018-27EA-4DF4-BAE1-3D962DCED5FE}"/>
                  </a:ext>
                </a:extLst>
              </p14:cNvPr>
              <p14:cNvContentPartPr/>
              <p14:nvPr/>
            </p14:nvContentPartPr>
            <p14:xfrm>
              <a:off x="6590640" y="3600880"/>
              <a:ext cx="745200" cy="234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8181018-27EA-4DF4-BAE1-3D962DCED5F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572640" y="3582880"/>
                <a:ext cx="7808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6AF9813-FCD7-4092-9BB4-7C89DE042EF3}"/>
                  </a:ext>
                </a:extLst>
              </p14:cNvPr>
              <p14:cNvContentPartPr/>
              <p14:nvPr/>
            </p14:nvContentPartPr>
            <p14:xfrm>
              <a:off x="1341840" y="4120360"/>
              <a:ext cx="144720" cy="292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6AF9813-FCD7-4092-9BB4-7C89DE042EF3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1324200" y="4102382"/>
                <a:ext cx="180360" cy="328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6ABB202-C1AD-4ABF-AC4F-6F0C7B8B85DA}"/>
                  </a:ext>
                </a:extLst>
              </p14:cNvPr>
              <p14:cNvContentPartPr/>
              <p14:nvPr/>
            </p14:nvContentPartPr>
            <p14:xfrm>
              <a:off x="1650720" y="4310800"/>
              <a:ext cx="133560" cy="68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6ABB202-C1AD-4ABF-AC4F-6F0C7B8B85DA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632720" y="4293160"/>
                <a:ext cx="1692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6D5562B-1123-4441-B1C0-D77EDFFEFA98}"/>
                  </a:ext>
                </a:extLst>
              </p14:cNvPr>
              <p14:cNvContentPartPr/>
              <p14:nvPr/>
            </p14:nvContentPartPr>
            <p14:xfrm>
              <a:off x="1862400" y="4154200"/>
              <a:ext cx="328680" cy="194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6D5562B-1123-4441-B1C0-D77EDFFEFA98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844760" y="4136200"/>
                <a:ext cx="3643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F65545F-C913-47FA-9791-432BBCC4D566}"/>
                  </a:ext>
                </a:extLst>
              </p14:cNvPr>
              <p14:cNvContentPartPr/>
              <p14:nvPr/>
            </p14:nvContentPartPr>
            <p14:xfrm>
              <a:off x="590880" y="4096240"/>
              <a:ext cx="577800" cy="507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F65545F-C913-47FA-9791-432BBCC4D566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73240" y="4078240"/>
                <a:ext cx="6134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2A757C6-062B-4B7E-B775-F9B9419B5EF8}"/>
                  </a:ext>
                </a:extLst>
              </p14:cNvPr>
              <p14:cNvContentPartPr/>
              <p14:nvPr/>
            </p14:nvContentPartPr>
            <p14:xfrm>
              <a:off x="2292240" y="4022080"/>
              <a:ext cx="1425600" cy="4694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2A757C6-062B-4B7E-B775-F9B9419B5EF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274245" y="4004080"/>
                <a:ext cx="1461231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C3883A3-A8B7-4963-A050-2487F1B48FAF}"/>
                  </a:ext>
                </a:extLst>
              </p14:cNvPr>
              <p14:cNvContentPartPr/>
              <p14:nvPr/>
            </p14:nvContentPartPr>
            <p14:xfrm>
              <a:off x="4007280" y="4041880"/>
              <a:ext cx="509760" cy="288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C3883A3-A8B7-4963-A050-2487F1B48FAF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989280" y="4023880"/>
                <a:ext cx="5454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3BA9BD4-F8A4-474A-83A5-48AC8BF99FCB}"/>
                  </a:ext>
                </a:extLst>
              </p14:cNvPr>
              <p14:cNvContentPartPr/>
              <p14:nvPr/>
            </p14:nvContentPartPr>
            <p14:xfrm>
              <a:off x="4856160" y="4054480"/>
              <a:ext cx="2065680" cy="460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3BA9BD4-F8A4-474A-83A5-48AC8BF99FCB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838517" y="4036826"/>
                <a:ext cx="2101326" cy="4964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4BA920B-6121-4C7B-B148-A86EBEDF3E87}"/>
                  </a:ext>
                </a:extLst>
              </p14:cNvPr>
              <p14:cNvContentPartPr/>
              <p14:nvPr/>
            </p14:nvContentPartPr>
            <p14:xfrm>
              <a:off x="7101480" y="4139800"/>
              <a:ext cx="248400" cy="260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4BA920B-6121-4C7B-B148-A86EBEDF3E87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083814" y="4122160"/>
                <a:ext cx="28409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D3DE3F1-D2B9-4053-97D7-6E3531D0FF6C}"/>
                  </a:ext>
                </a:extLst>
              </p14:cNvPr>
              <p14:cNvContentPartPr/>
              <p14:nvPr/>
            </p14:nvContentPartPr>
            <p14:xfrm>
              <a:off x="552000" y="4748200"/>
              <a:ext cx="258120" cy="177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D3DE3F1-D2B9-4053-97D7-6E3531D0FF6C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34000" y="4730560"/>
                <a:ext cx="2937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E78D92C-BE28-42A4-81EC-90D56D281950}"/>
                  </a:ext>
                </a:extLst>
              </p14:cNvPr>
              <p14:cNvContentPartPr/>
              <p14:nvPr/>
            </p14:nvContentPartPr>
            <p14:xfrm>
              <a:off x="991920" y="4659640"/>
              <a:ext cx="132120" cy="113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E78D92C-BE28-42A4-81EC-90D56D281950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974280" y="4641640"/>
                <a:ext cx="16776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E6A96A1-93D4-4078-9898-873B6941ED44}"/>
                  </a:ext>
                </a:extLst>
              </p14:cNvPr>
              <p14:cNvContentPartPr/>
              <p14:nvPr/>
            </p14:nvContentPartPr>
            <p14:xfrm>
              <a:off x="940080" y="4839640"/>
              <a:ext cx="172800" cy="17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E6A96A1-93D4-4078-9898-873B6941ED4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922440" y="4821640"/>
                <a:ext cx="2084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593117E-EE31-47F8-8950-BB0984967FD9}"/>
                  </a:ext>
                </a:extLst>
              </p14:cNvPr>
              <p14:cNvContentPartPr/>
              <p14:nvPr/>
            </p14:nvContentPartPr>
            <p14:xfrm>
              <a:off x="987960" y="4917760"/>
              <a:ext cx="136080" cy="105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593117E-EE31-47F8-8950-BB0984967FD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969960" y="4900120"/>
                <a:ext cx="17172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419AA8A-F05B-4245-8E0E-D7535A29B647}"/>
                  </a:ext>
                </a:extLst>
              </p14:cNvPr>
              <p14:cNvContentPartPr/>
              <p14:nvPr/>
            </p14:nvContentPartPr>
            <p14:xfrm>
              <a:off x="292800" y="4922080"/>
              <a:ext cx="150840" cy="15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419AA8A-F05B-4245-8E0E-D7535A29B647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74800" y="4904080"/>
                <a:ext cx="18648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CA29F38-5EF9-4C8C-B4AB-75F7DDF69F1F}"/>
                  </a:ext>
                </a:extLst>
              </p14:cNvPr>
              <p14:cNvContentPartPr/>
              <p14:nvPr/>
            </p14:nvContentPartPr>
            <p14:xfrm>
              <a:off x="1312680" y="4773400"/>
              <a:ext cx="144720" cy="1728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CA29F38-5EF9-4C8C-B4AB-75F7DDF69F1F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295040" y="4755760"/>
                <a:ext cx="18036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7BB97325-0207-4BB6-98BB-C4BCC05BB464}"/>
                  </a:ext>
                </a:extLst>
              </p14:cNvPr>
              <p14:cNvContentPartPr/>
              <p14:nvPr/>
            </p14:nvContentPartPr>
            <p14:xfrm>
              <a:off x="1911720" y="4674040"/>
              <a:ext cx="136080" cy="2203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7BB97325-0207-4BB6-98BB-C4BCC05BB464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1894080" y="4656400"/>
                <a:ext cx="17172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D4E80F14-F78D-43E8-857F-9B96E1472A58}"/>
                  </a:ext>
                </a:extLst>
              </p14:cNvPr>
              <p14:cNvContentPartPr/>
              <p14:nvPr/>
            </p14:nvContentPartPr>
            <p14:xfrm>
              <a:off x="1585200" y="4699600"/>
              <a:ext cx="206640" cy="255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D4E80F14-F78D-43E8-857F-9B96E1472A58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1567200" y="4681935"/>
                <a:ext cx="242280" cy="2916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48F4463-7ED9-4CD2-92A9-35A0836923D7}"/>
                  </a:ext>
                </a:extLst>
              </p14:cNvPr>
              <p14:cNvContentPartPr/>
              <p14:nvPr/>
            </p14:nvContentPartPr>
            <p14:xfrm>
              <a:off x="2187480" y="4739560"/>
              <a:ext cx="179280" cy="37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48F4463-7ED9-4CD2-92A9-35A0836923D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2169480" y="4721560"/>
                <a:ext cx="214920" cy="7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303BAAD-0EF3-4B70-B5CD-8733EC6CED75}"/>
                  </a:ext>
                </a:extLst>
              </p14:cNvPr>
              <p14:cNvContentPartPr/>
              <p14:nvPr/>
            </p14:nvContentPartPr>
            <p14:xfrm>
              <a:off x="2199360" y="4823800"/>
              <a:ext cx="155520" cy="151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303BAAD-0EF3-4B70-B5CD-8733EC6CED75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181720" y="4806160"/>
                <a:ext cx="191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8BA05483-F82E-4EBE-A04B-1FD43B49592A}"/>
                  </a:ext>
                </a:extLst>
              </p14:cNvPr>
              <p14:cNvContentPartPr/>
              <p14:nvPr/>
            </p14:nvContentPartPr>
            <p14:xfrm>
              <a:off x="2463960" y="4573240"/>
              <a:ext cx="801360" cy="3398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8BA05483-F82E-4EBE-A04B-1FD43B49592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2445968" y="4555600"/>
                <a:ext cx="836984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D64879F-8D53-47FF-B7B8-8390BB7D1060}"/>
                  </a:ext>
                </a:extLst>
              </p14:cNvPr>
              <p14:cNvContentPartPr/>
              <p14:nvPr/>
            </p14:nvContentPartPr>
            <p14:xfrm>
              <a:off x="3582480" y="4715080"/>
              <a:ext cx="331560" cy="290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D64879F-8D53-47FF-B7B8-8390BB7D1060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3564821" y="4697440"/>
                <a:ext cx="367239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C3DC92E7-739A-4CEE-8A6C-F8A24B90EA6B}"/>
                  </a:ext>
                </a:extLst>
              </p14:cNvPr>
              <p14:cNvContentPartPr/>
              <p14:nvPr/>
            </p14:nvContentPartPr>
            <p14:xfrm>
              <a:off x="4328760" y="4606360"/>
              <a:ext cx="2221200" cy="7110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C3DC92E7-739A-4CEE-8A6C-F8A24B90EA6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310760" y="4588711"/>
                <a:ext cx="2256840" cy="7466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C78BF44-0427-4EC2-9170-AA644C7DA306}"/>
                  </a:ext>
                </a:extLst>
              </p14:cNvPr>
              <p14:cNvContentPartPr/>
              <p14:nvPr/>
            </p14:nvContentPartPr>
            <p14:xfrm>
              <a:off x="6737160" y="4667920"/>
              <a:ext cx="654840" cy="467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C78BF44-0427-4EC2-9170-AA644C7DA306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719170" y="4649920"/>
                <a:ext cx="69046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8B348599-4F19-44AA-9A92-E2B100A30D90}"/>
                  </a:ext>
                </a:extLst>
              </p14:cNvPr>
              <p14:cNvContentPartPr/>
              <p14:nvPr/>
            </p14:nvContentPartPr>
            <p14:xfrm>
              <a:off x="1955640" y="5330320"/>
              <a:ext cx="188640" cy="1555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8B348599-4F19-44AA-9A92-E2B100A30D90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937640" y="5312320"/>
                <a:ext cx="22428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73628FA3-3799-45AB-8422-2C8351187DB5}"/>
                  </a:ext>
                </a:extLst>
              </p14:cNvPr>
              <p14:cNvContentPartPr/>
              <p14:nvPr/>
            </p14:nvContentPartPr>
            <p14:xfrm>
              <a:off x="2308080" y="5121160"/>
              <a:ext cx="636120" cy="4240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73628FA3-3799-45AB-8422-2C8351187DB5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2290430" y="5103160"/>
                <a:ext cx="6717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DAC1EC11-D968-4A5A-BE49-934F76ED769B}"/>
                  </a:ext>
                </a:extLst>
              </p14:cNvPr>
              <p14:cNvContentPartPr/>
              <p14:nvPr/>
            </p14:nvContentPartPr>
            <p14:xfrm>
              <a:off x="328440" y="5099560"/>
              <a:ext cx="1492920" cy="4946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DAC1EC11-D968-4A5A-BE49-934F76ED769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310800" y="5081560"/>
                <a:ext cx="1528560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301F3B0-201C-437D-853F-8CF50E7A731F}"/>
                  </a:ext>
                </a:extLst>
              </p14:cNvPr>
              <p14:cNvContentPartPr/>
              <p14:nvPr/>
            </p14:nvContentPartPr>
            <p14:xfrm>
              <a:off x="3103320" y="5357680"/>
              <a:ext cx="178560" cy="32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301F3B0-201C-437D-853F-8CF50E7A731F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085680" y="5339680"/>
                <a:ext cx="21420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76B8062-C0E1-41A3-821E-B0F18755F490}"/>
                  </a:ext>
                </a:extLst>
              </p14:cNvPr>
              <p14:cNvContentPartPr/>
              <p14:nvPr/>
            </p14:nvContentPartPr>
            <p14:xfrm>
              <a:off x="3101880" y="5422840"/>
              <a:ext cx="181800" cy="16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76B8062-C0E1-41A3-821E-B0F18755F490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3084240" y="5405200"/>
                <a:ext cx="2174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A821BC9F-2A3E-4741-9257-CFF3F47AD8C6}"/>
                  </a:ext>
                </a:extLst>
              </p14:cNvPr>
              <p14:cNvContentPartPr/>
              <p14:nvPr/>
            </p14:nvContentPartPr>
            <p14:xfrm>
              <a:off x="3478440" y="5117920"/>
              <a:ext cx="887400" cy="409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A821BC9F-2A3E-4741-9257-CFF3F47AD8C6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3460800" y="5100264"/>
                <a:ext cx="923040" cy="44535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92539076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14:cNvPr>
              <p14:cNvContentPartPr/>
              <p14:nvPr/>
            </p14:nvContentPartPr>
            <p14:xfrm>
              <a:off x="411960" y="1098160"/>
              <a:ext cx="308520" cy="401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4320" y="1080520"/>
                <a:ext cx="34416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14:cNvPr>
              <p14:cNvContentPartPr/>
              <p14:nvPr/>
            </p14:nvContentPartPr>
            <p14:xfrm>
              <a:off x="842160" y="1241080"/>
              <a:ext cx="224280" cy="173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4160" y="1223440"/>
                <a:ext cx="2599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14:cNvPr>
              <p14:cNvContentPartPr/>
              <p14:nvPr/>
            </p14:nvContentPartPr>
            <p14:xfrm>
              <a:off x="1124400" y="1293280"/>
              <a:ext cx="298440" cy="128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06760" y="1275280"/>
                <a:ext cx="3340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14:cNvPr>
              <p14:cNvContentPartPr/>
              <p14:nvPr/>
            </p14:nvContentPartPr>
            <p14:xfrm>
              <a:off x="1721280" y="1303360"/>
              <a:ext cx="216360" cy="145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03280" y="1285720"/>
                <a:ext cx="252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14:cNvPr>
              <p14:cNvContentPartPr/>
              <p14:nvPr/>
            </p14:nvContentPartPr>
            <p14:xfrm>
              <a:off x="1710480" y="118672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92480" y="1169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14:cNvPr>
              <p14:cNvContentPartPr/>
              <p14:nvPr/>
            </p14:nvContentPartPr>
            <p14:xfrm>
              <a:off x="2199360" y="1352320"/>
              <a:ext cx="3600" cy="13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81720" y="1334680"/>
                <a:ext cx="39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14:cNvPr>
              <p14:cNvContentPartPr/>
              <p14:nvPr/>
            </p14:nvContentPartPr>
            <p14:xfrm>
              <a:off x="2178840" y="121876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1200" y="120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14:cNvPr>
              <p14:cNvContentPartPr/>
              <p14:nvPr/>
            </p14:nvContentPartPr>
            <p14:xfrm>
              <a:off x="2292960" y="1328560"/>
              <a:ext cx="214560" cy="155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74960" y="1310920"/>
                <a:ext cx="250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14:cNvPr>
              <p14:cNvContentPartPr/>
              <p14:nvPr/>
            </p14:nvContentPartPr>
            <p14:xfrm>
              <a:off x="2618400" y="1378960"/>
              <a:ext cx="11520" cy="78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00760" y="1361320"/>
                <a:ext cx="4716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14:cNvPr>
              <p14:cNvContentPartPr/>
              <p14:nvPr/>
            </p14:nvContentPartPr>
            <p14:xfrm>
              <a:off x="2563320" y="128356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45320" y="126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14:cNvPr>
              <p14:cNvContentPartPr/>
              <p14:nvPr/>
            </p14:nvContentPartPr>
            <p14:xfrm>
              <a:off x="2763480" y="1151080"/>
              <a:ext cx="15120" cy="289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45480" y="1133080"/>
                <a:ext cx="5076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14:cNvPr>
              <p14:cNvContentPartPr/>
              <p14:nvPr/>
            </p14:nvContentPartPr>
            <p14:xfrm>
              <a:off x="2686440" y="1310200"/>
              <a:ext cx="205200" cy="13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8800" y="1292200"/>
                <a:ext cx="2408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14:cNvPr>
              <p14:cNvContentPartPr/>
              <p14:nvPr/>
            </p14:nvContentPartPr>
            <p14:xfrm>
              <a:off x="2959680" y="1368520"/>
              <a:ext cx="27000" cy="78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1680" y="1350520"/>
                <a:ext cx="62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14:cNvPr>
              <p14:cNvContentPartPr/>
              <p14:nvPr/>
            </p14:nvContentPartPr>
            <p14:xfrm>
              <a:off x="2948880" y="126376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31240" y="12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14:cNvPr>
              <p14:cNvContentPartPr/>
              <p14:nvPr/>
            </p14:nvContentPartPr>
            <p14:xfrm>
              <a:off x="3047520" y="1117960"/>
              <a:ext cx="699840" cy="326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29880" y="1100320"/>
                <a:ext cx="735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14:cNvPr>
              <p14:cNvContentPartPr/>
              <p14:nvPr/>
            </p14:nvContentPartPr>
            <p14:xfrm>
              <a:off x="3780120" y="1279600"/>
              <a:ext cx="198000" cy="421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762120" y="1261600"/>
                <a:ext cx="2336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14:cNvPr>
              <p14:cNvContentPartPr/>
              <p14:nvPr/>
            </p14:nvContentPartPr>
            <p14:xfrm>
              <a:off x="4230120" y="1093120"/>
              <a:ext cx="1816200" cy="401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212120" y="1075464"/>
                <a:ext cx="185184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14:cNvPr>
              <p14:cNvContentPartPr/>
              <p14:nvPr/>
            </p14:nvContentPartPr>
            <p14:xfrm>
              <a:off x="946200" y="1701880"/>
              <a:ext cx="639360" cy="336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928560" y="1683880"/>
                <a:ext cx="6750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14:cNvPr>
              <p14:cNvContentPartPr/>
              <p14:nvPr/>
            </p14:nvContentPartPr>
            <p14:xfrm>
              <a:off x="260040" y="1670560"/>
              <a:ext cx="575640" cy="415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42051" y="1652560"/>
                <a:ext cx="611258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14:cNvPr>
              <p14:cNvContentPartPr/>
              <p14:nvPr/>
            </p14:nvContentPartPr>
            <p14:xfrm>
              <a:off x="4002960" y="1683880"/>
              <a:ext cx="1036440" cy="424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984966" y="1665880"/>
                <a:ext cx="1072068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14:cNvPr>
              <p14:cNvContentPartPr/>
              <p14:nvPr/>
            </p14:nvContentPartPr>
            <p14:xfrm>
              <a:off x="1860240" y="1726360"/>
              <a:ext cx="1924560" cy="29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42243" y="1708382"/>
                <a:ext cx="1960193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14:cNvPr>
              <p14:cNvContentPartPr/>
              <p14:nvPr/>
            </p14:nvContentPartPr>
            <p14:xfrm>
              <a:off x="5356200" y="1653640"/>
              <a:ext cx="982080" cy="37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338560" y="1636000"/>
                <a:ext cx="1017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14:cNvPr>
              <p14:cNvContentPartPr/>
              <p14:nvPr/>
            </p14:nvContentPartPr>
            <p14:xfrm>
              <a:off x="5559240" y="820960"/>
              <a:ext cx="207000" cy="262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41600" y="802960"/>
                <a:ext cx="2426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14:cNvPr>
              <p14:cNvContentPartPr/>
              <p14:nvPr/>
            </p14:nvContentPartPr>
            <p14:xfrm>
              <a:off x="6535920" y="1713040"/>
              <a:ext cx="178560" cy="481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517920" y="1695040"/>
                <a:ext cx="2142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14:cNvPr>
              <p14:cNvContentPartPr/>
              <p14:nvPr/>
            </p14:nvContentPartPr>
            <p14:xfrm>
              <a:off x="6946680" y="1827880"/>
              <a:ext cx="967320" cy="305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929033" y="1810240"/>
                <a:ext cx="1002973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14:cNvPr>
              <p14:cNvContentPartPr/>
              <p14:nvPr/>
            </p14:nvContentPartPr>
            <p14:xfrm>
              <a:off x="211080" y="2129200"/>
              <a:ext cx="3109320" cy="1574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93440" y="2111200"/>
                <a:ext cx="3144960" cy="160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14:cNvPr>
              <p14:cNvContentPartPr/>
              <p14:nvPr/>
            </p14:nvContentPartPr>
            <p14:xfrm>
              <a:off x="3917640" y="2391280"/>
              <a:ext cx="252720" cy="261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99640" y="2373640"/>
                <a:ext cx="28836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14:cNvPr>
              <p14:cNvContentPartPr/>
              <p14:nvPr/>
            </p14:nvContentPartPr>
            <p14:xfrm>
              <a:off x="5330640" y="2326840"/>
              <a:ext cx="30600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313000" y="2309200"/>
                <a:ext cx="341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14:cNvPr>
              <p14:cNvContentPartPr/>
              <p14:nvPr/>
            </p14:nvContentPartPr>
            <p14:xfrm>
              <a:off x="4663920" y="2427280"/>
              <a:ext cx="1031760" cy="260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46274" y="2409640"/>
                <a:ext cx="106741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14:cNvPr>
              <p14:cNvContentPartPr/>
              <p14:nvPr/>
            </p14:nvContentPartPr>
            <p14:xfrm>
              <a:off x="4283040" y="2393080"/>
              <a:ext cx="262800" cy="299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265040" y="2375080"/>
                <a:ext cx="2984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14:cNvPr>
              <p14:cNvContentPartPr/>
              <p14:nvPr/>
            </p14:nvContentPartPr>
            <p14:xfrm>
              <a:off x="5161800" y="2141080"/>
              <a:ext cx="1113840" cy="693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143800" y="2123449"/>
                <a:ext cx="1149480" cy="728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14:cNvPr>
              <p14:cNvContentPartPr/>
              <p14:nvPr/>
            </p14:nvContentPartPr>
            <p14:xfrm>
              <a:off x="5985480" y="2432680"/>
              <a:ext cx="380880" cy="245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967840" y="2415040"/>
                <a:ext cx="416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14:cNvPr>
              <p14:cNvContentPartPr/>
              <p14:nvPr/>
            </p14:nvContentPartPr>
            <p14:xfrm>
              <a:off x="7308840" y="2542480"/>
              <a:ext cx="114480" cy="15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291200" y="2524840"/>
                <a:ext cx="150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14:cNvPr>
              <p14:cNvContentPartPr/>
              <p14:nvPr/>
            </p14:nvContentPartPr>
            <p14:xfrm>
              <a:off x="7281120" y="2614120"/>
              <a:ext cx="158760" cy="19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263480" y="2596480"/>
                <a:ext cx="194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14:cNvPr>
              <p14:cNvContentPartPr/>
              <p14:nvPr/>
            </p14:nvContentPartPr>
            <p14:xfrm>
              <a:off x="6825720" y="2411440"/>
              <a:ext cx="346680" cy="307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08062" y="2393800"/>
                <a:ext cx="38235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14:cNvPr>
              <p14:cNvContentPartPr/>
              <p14:nvPr/>
            </p14:nvContentPartPr>
            <p14:xfrm>
              <a:off x="7696560" y="2385520"/>
              <a:ext cx="325440" cy="316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678900" y="2367860"/>
                <a:ext cx="361119" cy="3524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14:cNvPr>
              <p14:cNvContentPartPr/>
              <p14:nvPr/>
            </p14:nvContentPartPr>
            <p14:xfrm>
              <a:off x="6355560" y="2214160"/>
              <a:ext cx="1819800" cy="632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337560" y="2178160"/>
                <a:ext cx="1855440" cy="70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14:cNvPr>
              <p14:cNvContentPartPr/>
              <p14:nvPr/>
            </p14:nvContentPartPr>
            <p14:xfrm>
              <a:off x="8511240" y="2259160"/>
              <a:ext cx="16200" cy="216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493240" y="2241160"/>
                <a:ext cx="51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14:cNvPr>
              <p14:cNvContentPartPr/>
              <p14:nvPr/>
            </p14:nvContentPartPr>
            <p14:xfrm>
              <a:off x="8367600" y="2251240"/>
              <a:ext cx="98280" cy="223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349960" y="2233240"/>
                <a:ext cx="13392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14:cNvPr>
              <p14:cNvContentPartPr/>
              <p14:nvPr/>
            </p14:nvContentPartPr>
            <p14:xfrm>
              <a:off x="8655600" y="2226040"/>
              <a:ext cx="45000" cy="2534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8637960" y="2208040"/>
                <a:ext cx="806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14:cNvPr>
              <p14:cNvContentPartPr/>
              <p14:nvPr/>
            </p14:nvContentPartPr>
            <p14:xfrm>
              <a:off x="3826200" y="2932000"/>
              <a:ext cx="639360" cy="480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808550" y="2914000"/>
                <a:ext cx="67502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14:cNvPr>
              <p14:cNvContentPartPr/>
              <p14:nvPr/>
            </p14:nvContentPartPr>
            <p14:xfrm>
              <a:off x="5261880" y="2920480"/>
              <a:ext cx="223200" cy="20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243880" y="2902480"/>
                <a:ext cx="2588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14:cNvPr>
              <p14:cNvContentPartPr/>
              <p14:nvPr/>
            </p14:nvContentPartPr>
            <p14:xfrm>
              <a:off x="4593000" y="3023440"/>
              <a:ext cx="991800" cy="323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575360" y="3005780"/>
                <a:ext cx="1027440" cy="35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14:cNvPr>
              <p14:cNvContentPartPr/>
              <p14:nvPr/>
            </p14:nvContentPartPr>
            <p14:xfrm>
              <a:off x="5864160" y="3080680"/>
              <a:ext cx="244080" cy="274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846520" y="3063040"/>
                <a:ext cx="2797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14:cNvPr>
              <p14:cNvContentPartPr/>
              <p14:nvPr/>
            </p14:nvContentPartPr>
            <p14:xfrm>
              <a:off x="6975120" y="3159520"/>
              <a:ext cx="136440" cy="248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957120" y="3141546"/>
                <a:ext cx="172080" cy="2843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14:cNvPr>
              <p14:cNvContentPartPr/>
              <p14:nvPr/>
            </p14:nvContentPartPr>
            <p14:xfrm>
              <a:off x="6713760" y="3233320"/>
              <a:ext cx="168120" cy="1738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696120" y="3215320"/>
                <a:ext cx="2037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14:cNvPr>
              <p14:cNvContentPartPr/>
              <p14:nvPr/>
            </p14:nvContentPartPr>
            <p14:xfrm>
              <a:off x="6369960" y="3164200"/>
              <a:ext cx="271080" cy="396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51960" y="3146576"/>
                <a:ext cx="30672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14:cNvPr>
              <p14:cNvContentPartPr/>
              <p14:nvPr/>
            </p14:nvContentPartPr>
            <p14:xfrm>
              <a:off x="8238720" y="3124240"/>
              <a:ext cx="193320" cy="23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8221080" y="3106240"/>
                <a:ext cx="2289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14:cNvPr>
              <p14:cNvContentPartPr/>
              <p14:nvPr/>
            </p14:nvContentPartPr>
            <p14:xfrm>
              <a:off x="8239440" y="3223960"/>
              <a:ext cx="449640" cy="295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221440" y="3206320"/>
                <a:ext cx="4852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14:cNvPr>
              <p14:cNvContentPartPr/>
              <p14:nvPr/>
            </p14:nvContentPartPr>
            <p14:xfrm>
              <a:off x="7217760" y="3180400"/>
              <a:ext cx="912240" cy="201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199760" y="3162432"/>
                <a:ext cx="94788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14:cNvPr>
              <p14:cNvContentPartPr/>
              <p14:nvPr/>
            </p14:nvContentPartPr>
            <p14:xfrm>
              <a:off x="3375840" y="3426640"/>
              <a:ext cx="911160" cy="374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357833" y="3409000"/>
                <a:ext cx="946814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14:cNvPr>
              <p14:cNvContentPartPr/>
              <p14:nvPr/>
            </p14:nvContentPartPr>
            <p14:xfrm>
              <a:off x="4679040" y="3474520"/>
              <a:ext cx="1510920" cy="4600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661044" y="3456520"/>
                <a:ext cx="1546552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8181018-27EA-4DF4-BAE1-3D962DCED5FE}"/>
                  </a:ext>
                </a:extLst>
              </p14:cNvPr>
              <p14:cNvContentPartPr/>
              <p14:nvPr/>
            </p14:nvContentPartPr>
            <p14:xfrm>
              <a:off x="6590640" y="3600880"/>
              <a:ext cx="745200" cy="234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8181018-27EA-4DF4-BAE1-3D962DCED5F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572640" y="3582880"/>
                <a:ext cx="7808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6AF9813-FCD7-4092-9BB4-7C89DE042EF3}"/>
                  </a:ext>
                </a:extLst>
              </p14:cNvPr>
              <p14:cNvContentPartPr/>
              <p14:nvPr/>
            </p14:nvContentPartPr>
            <p14:xfrm>
              <a:off x="1341840" y="4120360"/>
              <a:ext cx="144720" cy="292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6AF9813-FCD7-4092-9BB4-7C89DE042EF3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1324200" y="4102382"/>
                <a:ext cx="180360" cy="328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6ABB202-C1AD-4ABF-AC4F-6F0C7B8B85DA}"/>
                  </a:ext>
                </a:extLst>
              </p14:cNvPr>
              <p14:cNvContentPartPr/>
              <p14:nvPr/>
            </p14:nvContentPartPr>
            <p14:xfrm>
              <a:off x="1650720" y="4310800"/>
              <a:ext cx="133560" cy="68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6ABB202-C1AD-4ABF-AC4F-6F0C7B8B85DA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632720" y="4293160"/>
                <a:ext cx="1692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6D5562B-1123-4441-B1C0-D77EDFFEFA98}"/>
                  </a:ext>
                </a:extLst>
              </p14:cNvPr>
              <p14:cNvContentPartPr/>
              <p14:nvPr/>
            </p14:nvContentPartPr>
            <p14:xfrm>
              <a:off x="1862400" y="4154200"/>
              <a:ext cx="328680" cy="194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6D5562B-1123-4441-B1C0-D77EDFFEFA98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844760" y="4136200"/>
                <a:ext cx="3643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F65545F-C913-47FA-9791-432BBCC4D566}"/>
                  </a:ext>
                </a:extLst>
              </p14:cNvPr>
              <p14:cNvContentPartPr/>
              <p14:nvPr/>
            </p14:nvContentPartPr>
            <p14:xfrm>
              <a:off x="590880" y="4096240"/>
              <a:ext cx="577800" cy="507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F65545F-C913-47FA-9791-432BBCC4D566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73240" y="4078240"/>
                <a:ext cx="6134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2A757C6-062B-4B7E-B775-F9B9419B5EF8}"/>
                  </a:ext>
                </a:extLst>
              </p14:cNvPr>
              <p14:cNvContentPartPr/>
              <p14:nvPr/>
            </p14:nvContentPartPr>
            <p14:xfrm>
              <a:off x="2292240" y="4022080"/>
              <a:ext cx="1425600" cy="4694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2A757C6-062B-4B7E-B775-F9B9419B5EF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274245" y="4004080"/>
                <a:ext cx="1461231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C3883A3-A8B7-4963-A050-2487F1B48FAF}"/>
                  </a:ext>
                </a:extLst>
              </p14:cNvPr>
              <p14:cNvContentPartPr/>
              <p14:nvPr/>
            </p14:nvContentPartPr>
            <p14:xfrm>
              <a:off x="4007280" y="4041880"/>
              <a:ext cx="509760" cy="288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C3883A3-A8B7-4963-A050-2487F1B48FAF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989280" y="4023880"/>
                <a:ext cx="5454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3BA9BD4-F8A4-474A-83A5-48AC8BF99FCB}"/>
                  </a:ext>
                </a:extLst>
              </p14:cNvPr>
              <p14:cNvContentPartPr/>
              <p14:nvPr/>
            </p14:nvContentPartPr>
            <p14:xfrm>
              <a:off x="4856160" y="4054480"/>
              <a:ext cx="2065680" cy="460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3BA9BD4-F8A4-474A-83A5-48AC8BF99FCB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838517" y="4036826"/>
                <a:ext cx="2101326" cy="4964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4BA920B-6121-4C7B-B148-A86EBEDF3E87}"/>
                  </a:ext>
                </a:extLst>
              </p14:cNvPr>
              <p14:cNvContentPartPr/>
              <p14:nvPr/>
            </p14:nvContentPartPr>
            <p14:xfrm>
              <a:off x="7101480" y="4139800"/>
              <a:ext cx="248400" cy="260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4BA920B-6121-4C7B-B148-A86EBEDF3E87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083814" y="4122160"/>
                <a:ext cx="28409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D3DE3F1-D2B9-4053-97D7-6E3531D0FF6C}"/>
                  </a:ext>
                </a:extLst>
              </p14:cNvPr>
              <p14:cNvContentPartPr/>
              <p14:nvPr/>
            </p14:nvContentPartPr>
            <p14:xfrm>
              <a:off x="552000" y="4748200"/>
              <a:ext cx="258120" cy="177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D3DE3F1-D2B9-4053-97D7-6E3531D0FF6C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34000" y="4730560"/>
                <a:ext cx="2937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E78D92C-BE28-42A4-81EC-90D56D281950}"/>
                  </a:ext>
                </a:extLst>
              </p14:cNvPr>
              <p14:cNvContentPartPr/>
              <p14:nvPr/>
            </p14:nvContentPartPr>
            <p14:xfrm>
              <a:off x="991920" y="4659640"/>
              <a:ext cx="132120" cy="113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E78D92C-BE28-42A4-81EC-90D56D281950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974280" y="4641640"/>
                <a:ext cx="16776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E6A96A1-93D4-4078-9898-873B6941ED44}"/>
                  </a:ext>
                </a:extLst>
              </p14:cNvPr>
              <p14:cNvContentPartPr/>
              <p14:nvPr/>
            </p14:nvContentPartPr>
            <p14:xfrm>
              <a:off x="940080" y="4839640"/>
              <a:ext cx="172800" cy="17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E6A96A1-93D4-4078-9898-873B6941ED4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922440" y="4821640"/>
                <a:ext cx="2084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593117E-EE31-47F8-8950-BB0984967FD9}"/>
                  </a:ext>
                </a:extLst>
              </p14:cNvPr>
              <p14:cNvContentPartPr/>
              <p14:nvPr/>
            </p14:nvContentPartPr>
            <p14:xfrm>
              <a:off x="987960" y="4917760"/>
              <a:ext cx="136080" cy="105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593117E-EE31-47F8-8950-BB0984967FD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969960" y="4900120"/>
                <a:ext cx="17172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419AA8A-F05B-4245-8E0E-D7535A29B647}"/>
                  </a:ext>
                </a:extLst>
              </p14:cNvPr>
              <p14:cNvContentPartPr/>
              <p14:nvPr/>
            </p14:nvContentPartPr>
            <p14:xfrm>
              <a:off x="292800" y="4922080"/>
              <a:ext cx="150840" cy="15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419AA8A-F05B-4245-8E0E-D7535A29B647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74800" y="4904080"/>
                <a:ext cx="18648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CA29F38-5EF9-4C8C-B4AB-75F7DDF69F1F}"/>
                  </a:ext>
                </a:extLst>
              </p14:cNvPr>
              <p14:cNvContentPartPr/>
              <p14:nvPr/>
            </p14:nvContentPartPr>
            <p14:xfrm>
              <a:off x="1312680" y="4773400"/>
              <a:ext cx="144720" cy="1728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CA29F38-5EF9-4C8C-B4AB-75F7DDF69F1F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295040" y="4755760"/>
                <a:ext cx="18036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7BB97325-0207-4BB6-98BB-C4BCC05BB464}"/>
                  </a:ext>
                </a:extLst>
              </p14:cNvPr>
              <p14:cNvContentPartPr/>
              <p14:nvPr/>
            </p14:nvContentPartPr>
            <p14:xfrm>
              <a:off x="1911720" y="4674040"/>
              <a:ext cx="136080" cy="2203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7BB97325-0207-4BB6-98BB-C4BCC05BB464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1894080" y="4656400"/>
                <a:ext cx="17172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D4E80F14-F78D-43E8-857F-9B96E1472A58}"/>
                  </a:ext>
                </a:extLst>
              </p14:cNvPr>
              <p14:cNvContentPartPr/>
              <p14:nvPr/>
            </p14:nvContentPartPr>
            <p14:xfrm>
              <a:off x="1585200" y="4699600"/>
              <a:ext cx="206640" cy="255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D4E80F14-F78D-43E8-857F-9B96E1472A58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1567200" y="4681935"/>
                <a:ext cx="242280" cy="2916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48F4463-7ED9-4CD2-92A9-35A0836923D7}"/>
                  </a:ext>
                </a:extLst>
              </p14:cNvPr>
              <p14:cNvContentPartPr/>
              <p14:nvPr/>
            </p14:nvContentPartPr>
            <p14:xfrm>
              <a:off x="2187480" y="4739560"/>
              <a:ext cx="179280" cy="37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48F4463-7ED9-4CD2-92A9-35A0836923D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2169480" y="4721560"/>
                <a:ext cx="214920" cy="7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303BAAD-0EF3-4B70-B5CD-8733EC6CED75}"/>
                  </a:ext>
                </a:extLst>
              </p14:cNvPr>
              <p14:cNvContentPartPr/>
              <p14:nvPr/>
            </p14:nvContentPartPr>
            <p14:xfrm>
              <a:off x="2199360" y="4823800"/>
              <a:ext cx="155520" cy="151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303BAAD-0EF3-4B70-B5CD-8733EC6CED75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181720" y="4806160"/>
                <a:ext cx="191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8BA05483-F82E-4EBE-A04B-1FD43B49592A}"/>
                  </a:ext>
                </a:extLst>
              </p14:cNvPr>
              <p14:cNvContentPartPr/>
              <p14:nvPr/>
            </p14:nvContentPartPr>
            <p14:xfrm>
              <a:off x="2463960" y="4573240"/>
              <a:ext cx="801360" cy="3398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8BA05483-F82E-4EBE-A04B-1FD43B49592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2445968" y="4555600"/>
                <a:ext cx="836984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D64879F-8D53-47FF-B7B8-8390BB7D1060}"/>
                  </a:ext>
                </a:extLst>
              </p14:cNvPr>
              <p14:cNvContentPartPr/>
              <p14:nvPr/>
            </p14:nvContentPartPr>
            <p14:xfrm>
              <a:off x="3582480" y="4715080"/>
              <a:ext cx="331560" cy="290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D64879F-8D53-47FF-B7B8-8390BB7D1060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3564821" y="4697440"/>
                <a:ext cx="367239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C3DC92E7-739A-4CEE-8A6C-F8A24B90EA6B}"/>
                  </a:ext>
                </a:extLst>
              </p14:cNvPr>
              <p14:cNvContentPartPr/>
              <p14:nvPr/>
            </p14:nvContentPartPr>
            <p14:xfrm>
              <a:off x="4328760" y="4606360"/>
              <a:ext cx="2221200" cy="7110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C3DC92E7-739A-4CEE-8A6C-F8A24B90EA6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310760" y="4588711"/>
                <a:ext cx="2256840" cy="7466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C78BF44-0427-4EC2-9170-AA644C7DA306}"/>
                  </a:ext>
                </a:extLst>
              </p14:cNvPr>
              <p14:cNvContentPartPr/>
              <p14:nvPr/>
            </p14:nvContentPartPr>
            <p14:xfrm>
              <a:off x="6737160" y="4667920"/>
              <a:ext cx="654840" cy="467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C78BF44-0427-4EC2-9170-AA644C7DA306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719170" y="4649920"/>
                <a:ext cx="69046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8B348599-4F19-44AA-9A92-E2B100A30D90}"/>
                  </a:ext>
                </a:extLst>
              </p14:cNvPr>
              <p14:cNvContentPartPr/>
              <p14:nvPr/>
            </p14:nvContentPartPr>
            <p14:xfrm>
              <a:off x="1955640" y="5330320"/>
              <a:ext cx="188640" cy="1555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8B348599-4F19-44AA-9A92-E2B100A30D90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937640" y="5312320"/>
                <a:ext cx="22428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73628FA3-3799-45AB-8422-2C8351187DB5}"/>
                  </a:ext>
                </a:extLst>
              </p14:cNvPr>
              <p14:cNvContentPartPr/>
              <p14:nvPr/>
            </p14:nvContentPartPr>
            <p14:xfrm>
              <a:off x="2308080" y="5121160"/>
              <a:ext cx="636120" cy="4240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73628FA3-3799-45AB-8422-2C8351187DB5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2290430" y="5103160"/>
                <a:ext cx="6717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DAC1EC11-D968-4A5A-BE49-934F76ED769B}"/>
                  </a:ext>
                </a:extLst>
              </p14:cNvPr>
              <p14:cNvContentPartPr/>
              <p14:nvPr/>
            </p14:nvContentPartPr>
            <p14:xfrm>
              <a:off x="328440" y="5099560"/>
              <a:ext cx="1492920" cy="4946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DAC1EC11-D968-4A5A-BE49-934F76ED769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310800" y="5081560"/>
                <a:ext cx="1528560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301F3B0-201C-437D-853F-8CF50E7A731F}"/>
                  </a:ext>
                </a:extLst>
              </p14:cNvPr>
              <p14:cNvContentPartPr/>
              <p14:nvPr/>
            </p14:nvContentPartPr>
            <p14:xfrm>
              <a:off x="3103320" y="5357680"/>
              <a:ext cx="178560" cy="32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301F3B0-201C-437D-853F-8CF50E7A731F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085680" y="5339680"/>
                <a:ext cx="21420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76B8062-C0E1-41A3-821E-B0F18755F490}"/>
                  </a:ext>
                </a:extLst>
              </p14:cNvPr>
              <p14:cNvContentPartPr/>
              <p14:nvPr/>
            </p14:nvContentPartPr>
            <p14:xfrm>
              <a:off x="3101880" y="5422840"/>
              <a:ext cx="181800" cy="16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76B8062-C0E1-41A3-821E-B0F18755F490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3084240" y="5405200"/>
                <a:ext cx="2174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A821BC9F-2A3E-4741-9257-CFF3F47AD8C6}"/>
                  </a:ext>
                </a:extLst>
              </p14:cNvPr>
              <p14:cNvContentPartPr/>
              <p14:nvPr/>
            </p14:nvContentPartPr>
            <p14:xfrm>
              <a:off x="3478440" y="5117920"/>
              <a:ext cx="887400" cy="409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A821BC9F-2A3E-4741-9257-CFF3F47AD8C6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3460800" y="5100264"/>
                <a:ext cx="923040" cy="4453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3BB7ABE-F659-4676-A859-D26D1DC12E49}"/>
                  </a:ext>
                </a:extLst>
              </p14:cNvPr>
              <p14:cNvContentPartPr/>
              <p14:nvPr/>
            </p14:nvContentPartPr>
            <p14:xfrm>
              <a:off x="4794600" y="5440480"/>
              <a:ext cx="561240" cy="2664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3BB7ABE-F659-4676-A859-D26D1DC12E49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4776949" y="5422480"/>
                <a:ext cx="596903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3B57B20-F141-4471-8666-4E8B605E2686}"/>
                  </a:ext>
                </a:extLst>
              </p14:cNvPr>
              <p14:cNvContentPartPr/>
              <p14:nvPr/>
            </p14:nvContentPartPr>
            <p14:xfrm>
              <a:off x="6125520" y="5510320"/>
              <a:ext cx="594720" cy="200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3B57B20-F141-4471-8666-4E8B605E2686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6107520" y="5492680"/>
                <a:ext cx="63036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B34AE930-003F-40C0-A415-B705661C2C0F}"/>
                  </a:ext>
                </a:extLst>
              </p14:cNvPr>
              <p14:cNvContentPartPr/>
              <p14:nvPr/>
            </p14:nvContentPartPr>
            <p14:xfrm>
              <a:off x="6849120" y="5124760"/>
              <a:ext cx="1636200" cy="8222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B34AE930-003F-40C0-A415-B705661C2C0F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6831120" y="5106760"/>
                <a:ext cx="1671840" cy="85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A0DBA9FF-6C74-4BFC-AD35-BB7EC687A7DB}"/>
                  </a:ext>
                </a:extLst>
              </p14:cNvPr>
              <p14:cNvContentPartPr/>
              <p14:nvPr/>
            </p14:nvContentPartPr>
            <p14:xfrm>
              <a:off x="5783520" y="5027920"/>
              <a:ext cx="2709720" cy="10537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A0DBA9FF-6C74-4BFC-AD35-BB7EC687A7DB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5765520" y="4992280"/>
                <a:ext cx="2745360" cy="1125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56482882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14:cNvPr>
              <p14:cNvContentPartPr/>
              <p14:nvPr/>
            </p14:nvContentPartPr>
            <p14:xfrm>
              <a:off x="411960" y="1098160"/>
              <a:ext cx="308520" cy="401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4320" y="1080520"/>
                <a:ext cx="34416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14:cNvPr>
              <p14:cNvContentPartPr/>
              <p14:nvPr/>
            </p14:nvContentPartPr>
            <p14:xfrm>
              <a:off x="842160" y="1241080"/>
              <a:ext cx="224280" cy="173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4160" y="1223440"/>
                <a:ext cx="2599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14:cNvPr>
              <p14:cNvContentPartPr/>
              <p14:nvPr/>
            </p14:nvContentPartPr>
            <p14:xfrm>
              <a:off x="1124400" y="1293280"/>
              <a:ext cx="298440" cy="128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06760" y="1275280"/>
                <a:ext cx="3340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14:cNvPr>
              <p14:cNvContentPartPr/>
              <p14:nvPr/>
            </p14:nvContentPartPr>
            <p14:xfrm>
              <a:off x="1721280" y="1303360"/>
              <a:ext cx="216360" cy="145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03280" y="1285720"/>
                <a:ext cx="252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14:cNvPr>
              <p14:cNvContentPartPr/>
              <p14:nvPr/>
            </p14:nvContentPartPr>
            <p14:xfrm>
              <a:off x="1710480" y="118672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92480" y="1169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14:cNvPr>
              <p14:cNvContentPartPr/>
              <p14:nvPr/>
            </p14:nvContentPartPr>
            <p14:xfrm>
              <a:off x="2199360" y="1352320"/>
              <a:ext cx="3600" cy="13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81720" y="1334680"/>
                <a:ext cx="39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14:cNvPr>
              <p14:cNvContentPartPr/>
              <p14:nvPr/>
            </p14:nvContentPartPr>
            <p14:xfrm>
              <a:off x="2178840" y="121876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1200" y="120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14:cNvPr>
              <p14:cNvContentPartPr/>
              <p14:nvPr/>
            </p14:nvContentPartPr>
            <p14:xfrm>
              <a:off x="2292960" y="1328560"/>
              <a:ext cx="214560" cy="155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74960" y="1310920"/>
                <a:ext cx="250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14:cNvPr>
              <p14:cNvContentPartPr/>
              <p14:nvPr/>
            </p14:nvContentPartPr>
            <p14:xfrm>
              <a:off x="2618400" y="1378960"/>
              <a:ext cx="11520" cy="78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00760" y="1361320"/>
                <a:ext cx="4716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14:cNvPr>
              <p14:cNvContentPartPr/>
              <p14:nvPr/>
            </p14:nvContentPartPr>
            <p14:xfrm>
              <a:off x="2563320" y="128356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45320" y="126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14:cNvPr>
              <p14:cNvContentPartPr/>
              <p14:nvPr/>
            </p14:nvContentPartPr>
            <p14:xfrm>
              <a:off x="2763480" y="1151080"/>
              <a:ext cx="15120" cy="289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45480" y="1133080"/>
                <a:ext cx="5076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14:cNvPr>
              <p14:cNvContentPartPr/>
              <p14:nvPr/>
            </p14:nvContentPartPr>
            <p14:xfrm>
              <a:off x="2686440" y="1310200"/>
              <a:ext cx="205200" cy="13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8800" y="1292200"/>
                <a:ext cx="2408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14:cNvPr>
              <p14:cNvContentPartPr/>
              <p14:nvPr/>
            </p14:nvContentPartPr>
            <p14:xfrm>
              <a:off x="2959680" y="1368520"/>
              <a:ext cx="27000" cy="78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1680" y="1350520"/>
                <a:ext cx="62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14:cNvPr>
              <p14:cNvContentPartPr/>
              <p14:nvPr/>
            </p14:nvContentPartPr>
            <p14:xfrm>
              <a:off x="2948880" y="126376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31240" y="12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14:cNvPr>
              <p14:cNvContentPartPr/>
              <p14:nvPr/>
            </p14:nvContentPartPr>
            <p14:xfrm>
              <a:off x="3047520" y="1117960"/>
              <a:ext cx="699840" cy="326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29880" y="1100320"/>
                <a:ext cx="735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14:cNvPr>
              <p14:cNvContentPartPr/>
              <p14:nvPr/>
            </p14:nvContentPartPr>
            <p14:xfrm>
              <a:off x="3780120" y="1279600"/>
              <a:ext cx="198000" cy="421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762120" y="1261600"/>
                <a:ext cx="2336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14:cNvPr>
              <p14:cNvContentPartPr/>
              <p14:nvPr/>
            </p14:nvContentPartPr>
            <p14:xfrm>
              <a:off x="4230120" y="1093120"/>
              <a:ext cx="1816200" cy="401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212120" y="1075464"/>
                <a:ext cx="185184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14:cNvPr>
              <p14:cNvContentPartPr/>
              <p14:nvPr/>
            </p14:nvContentPartPr>
            <p14:xfrm>
              <a:off x="946200" y="1701880"/>
              <a:ext cx="639360" cy="336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928560" y="1683880"/>
                <a:ext cx="6750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14:cNvPr>
              <p14:cNvContentPartPr/>
              <p14:nvPr/>
            </p14:nvContentPartPr>
            <p14:xfrm>
              <a:off x="260040" y="1670560"/>
              <a:ext cx="575640" cy="415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42051" y="1652560"/>
                <a:ext cx="611258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14:cNvPr>
              <p14:cNvContentPartPr/>
              <p14:nvPr/>
            </p14:nvContentPartPr>
            <p14:xfrm>
              <a:off x="4002960" y="1683880"/>
              <a:ext cx="1036440" cy="424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984966" y="1665880"/>
                <a:ext cx="1072068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14:cNvPr>
              <p14:cNvContentPartPr/>
              <p14:nvPr/>
            </p14:nvContentPartPr>
            <p14:xfrm>
              <a:off x="1860240" y="1726360"/>
              <a:ext cx="1924560" cy="29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42243" y="1708382"/>
                <a:ext cx="1960193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14:cNvPr>
              <p14:cNvContentPartPr/>
              <p14:nvPr/>
            </p14:nvContentPartPr>
            <p14:xfrm>
              <a:off x="5356200" y="1653640"/>
              <a:ext cx="982080" cy="37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338560" y="1636000"/>
                <a:ext cx="1017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14:cNvPr>
              <p14:cNvContentPartPr/>
              <p14:nvPr/>
            </p14:nvContentPartPr>
            <p14:xfrm>
              <a:off x="5559240" y="820960"/>
              <a:ext cx="207000" cy="262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41600" y="802960"/>
                <a:ext cx="2426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14:cNvPr>
              <p14:cNvContentPartPr/>
              <p14:nvPr/>
            </p14:nvContentPartPr>
            <p14:xfrm>
              <a:off x="6535920" y="1713040"/>
              <a:ext cx="178560" cy="481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517920" y="1695040"/>
                <a:ext cx="2142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14:cNvPr>
              <p14:cNvContentPartPr/>
              <p14:nvPr/>
            </p14:nvContentPartPr>
            <p14:xfrm>
              <a:off x="6946680" y="1827880"/>
              <a:ext cx="967320" cy="305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929033" y="1810240"/>
                <a:ext cx="1002973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14:cNvPr>
              <p14:cNvContentPartPr/>
              <p14:nvPr/>
            </p14:nvContentPartPr>
            <p14:xfrm>
              <a:off x="211080" y="2129200"/>
              <a:ext cx="3109320" cy="1574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93440" y="2111200"/>
                <a:ext cx="3144960" cy="160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14:cNvPr>
              <p14:cNvContentPartPr/>
              <p14:nvPr/>
            </p14:nvContentPartPr>
            <p14:xfrm>
              <a:off x="3917640" y="2391280"/>
              <a:ext cx="252720" cy="261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99640" y="2373640"/>
                <a:ext cx="28836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14:cNvPr>
              <p14:cNvContentPartPr/>
              <p14:nvPr/>
            </p14:nvContentPartPr>
            <p14:xfrm>
              <a:off x="5330640" y="2326840"/>
              <a:ext cx="30600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313000" y="2309200"/>
                <a:ext cx="341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14:cNvPr>
              <p14:cNvContentPartPr/>
              <p14:nvPr/>
            </p14:nvContentPartPr>
            <p14:xfrm>
              <a:off x="4663920" y="2427280"/>
              <a:ext cx="1031760" cy="260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46274" y="2409640"/>
                <a:ext cx="106741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14:cNvPr>
              <p14:cNvContentPartPr/>
              <p14:nvPr/>
            </p14:nvContentPartPr>
            <p14:xfrm>
              <a:off x="4283040" y="2393080"/>
              <a:ext cx="262800" cy="299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265040" y="2375080"/>
                <a:ext cx="2984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14:cNvPr>
              <p14:cNvContentPartPr/>
              <p14:nvPr/>
            </p14:nvContentPartPr>
            <p14:xfrm>
              <a:off x="5161800" y="2141080"/>
              <a:ext cx="1113840" cy="693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143800" y="2123449"/>
                <a:ext cx="1149480" cy="728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14:cNvPr>
              <p14:cNvContentPartPr/>
              <p14:nvPr/>
            </p14:nvContentPartPr>
            <p14:xfrm>
              <a:off x="5985480" y="2432680"/>
              <a:ext cx="380880" cy="245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967840" y="2415040"/>
                <a:ext cx="416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14:cNvPr>
              <p14:cNvContentPartPr/>
              <p14:nvPr/>
            </p14:nvContentPartPr>
            <p14:xfrm>
              <a:off x="7308840" y="2542480"/>
              <a:ext cx="114480" cy="15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291200" y="2524840"/>
                <a:ext cx="150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14:cNvPr>
              <p14:cNvContentPartPr/>
              <p14:nvPr/>
            </p14:nvContentPartPr>
            <p14:xfrm>
              <a:off x="7281120" y="2614120"/>
              <a:ext cx="158760" cy="19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263480" y="2596480"/>
                <a:ext cx="194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14:cNvPr>
              <p14:cNvContentPartPr/>
              <p14:nvPr/>
            </p14:nvContentPartPr>
            <p14:xfrm>
              <a:off x="6825720" y="2411440"/>
              <a:ext cx="346680" cy="307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08062" y="2393800"/>
                <a:ext cx="38235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14:cNvPr>
              <p14:cNvContentPartPr/>
              <p14:nvPr/>
            </p14:nvContentPartPr>
            <p14:xfrm>
              <a:off x="7696560" y="2385520"/>
              <a:ext cx="325440" cy="316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678900" y="2367860"/>
                <a:ext cx="361119" cy="3524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14:cNvPr>
              <p14:cNvContentPartPr/>
              <p14:nvPr/>
            </p14:nvContentPartPr>
            <p14:xfrm>
              <a:off x="6355560" y="2214160"/>
              <a:ext cx="1819800" cy="632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337560" y="2178160"/>
                <a:ext cx="1855440" cy="70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14:cNvPr>
              <p14:cNvContentPartPr/>
              <p14:nvPr/>
            </p14:nvContentPartPr>
            <p14:xfrm>
              <a:off x="8511240" y="2259160"/>
              <a:ext cx="16200" cy="216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493240" y="2241160"/>
                <a:ext cx="51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14:cNvPr>
              <p14:cNvContentPartPr/>
              <p14:nvPr/>
            </p14:nvContentPartPr>
            <p14:xfrm>
              <a:off x="8367600" y="2251240"/>
              <a:ext cx="98280" cy="223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349960" y="2233240"/>
                <a:ext cx="13392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14:cNvPr>
              <p14:cNvContentPartPr/>
              <p14:nvPr/>
            </p14:nvContentPartPr>
            <p14:xfrm>
              <a:off x="8655600" y="2226040"/>
              <a:ext cx="45000" cy="2534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8637960" y="2208040"/>
                <a:ext cx="806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14:cNvPr>
              <p14:cNvContentPartPr/>
              <p14:nvPr/>
            </p14:nvContentPartPr>
            <p14:xfrm>
              <a:off x="3826200" y="2932000"/>
              <a:ext cx="639360" cy="480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808550" y="2914000"/>
                <a:ext cx="67502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14:cNvPr>
              <p14:cNvContentPartPr/>
              <p14:nvPr/>
            </p14:nvContentPartPr>
            <p14:xfrm>
              <a:off x="5261880" y="2920480"/>
              <a:ext cx="223200" cy="20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243880" y="2902480"/>
                <a:ext cx="2588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14:cNvPr>
              <p14:cNvContentPartPr/>
              <p14:nvPr/>
            </p14:nvContentPartPr>
            <p14:xfrm>
              <a:off x="4593000" y="3023440"/>
              <a:ext cx="991800" cy="323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575360" y="3005780"/>
                <a:ext cx="1027440" cy="35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14:cNvPr>
              <p14:cNvContentPartPr/>
              <p14:nvPr/>
            </p14:nvContentPartPr>
            <p14:xfrm>
              <a:off x="5864160" y="3080680"/>
              <a:ext cx="244080" cy="274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846520" y="3063040"/>
                <a:ext cx="2797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14:cNvPr>
              <p14:cNvContentPartPr/>
              <p14:nvPr/>
            </p14:nvContentPartPr>
            <p14:xfrm>
              <a:off x="6975120" y="3159520"/>
              <a:ext cx="136440" cy="248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957120" y="3141546"/>
                <a:ext cx="172080" cy="2843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14:cNvPr>
              <p14:cNvContentPartPr/>
              <p14:nvPr/>
            </p14:nvContentPartPr>
            <p14:xfrm>
              <a:off x="6713760" y="3233320"/>
              <a:ext cx="168120" cy="1738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696120" y="3215320"/>
                <a:ext cx="2037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14:cNvPr>
              <p14:cNvContentPartPr/>
              <p14:nvPr/>
            </p14:nvContentPartPr>
            <p14:xfrm>
              <a:off x="6369960" y="3164200"/>
              <a:ext cx="271080" cy="396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51960" y="3146576"/>
                <a:ext cx="30672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14:cNvPr>
              <p14:cNvContentPartPr/>
              <p14:nvPr/>
            </p14:nvContentPartPr>
            <p14:xfrm>
              <a:off x="8238720" y="3124240"/>
              <a:ext cx="193320" cy="23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8221080" y="3106240"/>
                <a:ext cx="2289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14:cNvPr>
              <p14:cNvContentPartPr/>
              <p14:nvPr/>
            </p14:nvContentPartPr>
            <p14:xfrm>
              <a:off x="8239440" y="3223960"/>
              <a:ext cx="449640" cy="295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221440" y="3206320"/>
                <a:ext cx="4852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14:cNvPr>
              <p14:cNvContentPartPr/>
              <p14:nvPr/>
            </p14:nvContentPartPr>
            <p14:xfrm>
              <a:off x="7217760" y="3180400"/>
              <a:ext cx="912240" cy="201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199760" y="3162432"/>
                <a:ext cx="94788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14:cNvPr>
              <p14:cNvContentPartPr/>
              <p14:nvPr/>
            </p14:nvContentPartPr>
            <p14:xfrm>
              <a:off x="3375840" y="3426640"/>
              <a:ext cx="911160" cy="374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357833" y="3409000"/>
                <a:ext cx="946814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14:cNvPr>
              <p14:cNvContentPartPr/>
              <p14:nvPr/>
            </p14:nvContentPartPr>
            <p14:xfrm>
              <a:off x="4679040" y="3474520"/>
              <a:ext cx="1510920" cy="4600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661044" y="3456520"/>
                <a:ext cx="1546552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8181018-27EA-4DF4-BAE1-3D962DCED5FE}"/>
                  </a:ext>
                </a:extLst>
              </p14:cNvPr>
              <p14:cNvContentPartPr/>
              <p14:nvPr/>
            </p14:nvContentPartPr>
            <p14:xfrm>
              <a:off x="6590640" y="3600880"/>
              <a:ext cx="745200" cy="234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8181018-27EA-4DF4-BAE1-3D962DCED5F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572640" y="3582880"/>
                <a:ext cx="7808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6AF9813-FCD7-4092-9BB4-7C89DE042EF3}"/>
                  </a:ext>
                </a:extLst>
              </p14:cNvPr>
              <p14:cNvContentPartPr/>
              <p14:nvPr/>
            </p14:nvContentPartPr>
            <p14:xfrm>
              <a:off x="1341840" y="4120360"/>
              <a:ext cx="144720" cy="292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6AF9813-FCD7-4092-9BB4-7C89DE042EF3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1324200" y="4102382"/>
                <a:ext cx="180360" cy="328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6ABB202-C1AD-4ABF-AC4F-6F0C7B8B85DA}"/>
                  </a:ext>
                </a:extLst>
              </p14:cNvPr>
              <p14:cNvContentPartPr/>
              <p14:nvPr/>
            </p14:nvContentPartPr>
            <p14:xfrm>
              <a:off x="1650720" y="4310800"/>
              <a:ext cx="133560" cy="68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6ABB202-C1AD-4ABF-AC4F-6F0C7B8B85DA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632720" y="4293160"/>
                <a:ext cx="1692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6D5562B-1123-4441-B1C0-D77EDFFEFA98}"/>
                  </a:ext>
                </a:extLst>
              </p14:cNvPr>
              <p14:cNvContentPartPr/>
              <p14:nvPr/>
            </p14:nvContentPartPr>
            <p14:xfrm>
              <a:off x="1862400" y="4154200"/>
              <a:ext cx="328680" cy="194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6D5562B-1123-4441-B1C0-D77EDFFEFA98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844760" y="4136200"/>
                <a:ext cx="3643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F65545F-C913-47FA-9791-432BBCC4D566}"/>
                  </a:ext>
                </a:extLst>
              </p14:cNvPr>
              <p14:cNvContentPartPr/>
              <p14:nvPr/>
            </p14:nvContentPartPr>
            <p14:xfrm>
              <a:off x="590880" y="4096240"/>
              <a:ext cx="577800" cy="507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F65545F-C913-47FA-9791-432BBCC4D566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73240" y="4078240"/>
                <a:ext cx="6134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2A757C6-062B-4B7E-B775-F9B9419B5EF8}"/>
                  </a:ext>
                </a:extLst>
              </p14:cNvPr>
              <p14:cNvContentPartPr/>
              <p14:nvPr/>
            </p14:nvContentPartPr>
            <p14:xfrm>
              <a:off x="2292240" y="4022080"/>
              <a:ext cx="1425600" cy="4694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2A757C6-062B-4B7E-B775-F9B9419B5EF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274245" y="4004080"/>
                <a:ext cx="1461231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C3883A3-A8B7-4963-A050-2487F1B48FAF}"/>
                  </a:ext>
                </a:extLst>
              </p14:cNvPr>
              <p14:cNvContentPartPr/>
              <p14:nvPr/>
            </p14:nvContentPartPr>
            <p14:xfrm>
              <a:off x="4007280" y="4041880"/>
              <a:ext cx="509760" cy="288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C3883A3-A8B7-4963-A050-2487F1B48FAF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989280" y="4023880"/>
                <a:ext cx="5454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3BA9BD4-F8A4-474A-83A5-48AC8BF99FCB}"/>
                  </a:ext>
                </a:extLst>
              </p14:cNvPr>
              <p14:cNvContentPartPr/>
              <p14:nvPr/>
            </p14:nvContentPartPr>
            <p14:xfrm>
              <a:off x="4856160" y="4054480"/>
              <a:ext cx="2065680" cy="460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3BA9BD4-F8A4-474A-83A5-48AC8BF99FCB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838517" y="4036826"/>
                <a:ext cx="2101326" cy="4964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4BA920B-6121-4C7B-B148-A86EBEDF3E87}"/>
                  </a:ext>
                </a:extLst>
              </p14:cNvPr>
              <p14:cNvContentPartPr/>
              <p14:nvPr/>
            </p14:nvContentPartPr>
            <p14:xfrm>
              <a:off x="7101480" y="4139800"/>
              <a:ext cx="248400" cy="260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4BA920B-6121-4C7B-B148-A86EBEDF3E87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083814" y="4122160"/>
                <a:ext cx="28409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D3DE3F1-D2B9-4053-97D7-6E3531D0FF6C}"/>
                  </a:ext>
                </a:extLst>
              </p14:cNvPr>
              <p14:cNvContentPartPr/>
              <p14:nvPr/>
            </p14:nvContentPartPr>
            <p14:xfrm>
              <a:off x="552000" y="4748200"/>
              <a:ext cx="258120" cy="177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D3DE3F1-D2B9-4053-97D7-6E3531D0FF6C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34000" y="4730560"/>
                <a:ext cx="2937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E78D92C-BE28-42A4-81EC-90D56D281950}"/>
                  </a:ext>
                </a:extLst>
              </p14:cNvPr>
              <p14:cNvContentPartPr/>
              <p14:nvPr/>
            </p14:nvContentPartPr>
            <p14:xfrm>
              <a:off x="991920" y="4659640"/>
              <a:ext cx="132120" cy="113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E78D92C-BE28-42A4-81EC-90D56D281950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974280" y="4641640"/>
                <a:ext cx="16776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E6A96A1-93D4-4078-9898-873B6941ED44}"/>
                  </a:ext>
                </a:extLst>
              </p14:cNvPr>
              <p14:cNvContentPartPr/>
              <p14:nvPr/>
            </p14:nvContentPartPr>
            <p14:xfrm>
              <a:off x="940080" y="4839640"/>
              <a:ext cx="172800" cy="17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E6A96A1-93D4-4078-9898-873B6941ED4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922440" y="4821640"/>
                <a:ext cx="2084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593117E-EE31-47F8-8950-BB0984967FD9}"/>
                  </a:ext>
                </a:extLst>
              </p14:cNvPr>
              <p14:cNvContentPartPr/>
              <p14:nvPr/>
            </p14:nvContentPartPr>
            <p14:xfrm>
              <a:off x="987960" y="4917760"/>
              <a:ext cx="136080" cy="105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593117E-EE31-47F8-8950-BB0984967FD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969960" y="4900120"/>
                <a:ext cx="17172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419AA8A-F05B-4245-8E0E-D7535A29B647}"/>
                  </a:ext>
                </a:extLst>
              </p14:cNvPr>
              <p14:cNvContentPartPr/>
              <p14:nvPr/>
            </p14:nvContentPartPr>
            <p14:xfrm>
              <a:off x="292800" y="4922080"/>
              <a:ext cx="150840" cy="15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419AA8A-F05B-4245-8E0E-D7535A29B647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74800" y="4904080"/>
                <a:ext cx="18648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CA29F38-5EF9-4C8C-B4AB-75F7DDF69F1F}"/>
                  </a:ext>
                </a:extLst>
              </p14:cNvPr>
              <p14:cNvContentPartPr/>
              <p14:nvPr/>
            </p14:nvContentPartPr>
            <p14:xfrm>
              <a:off x="1312680" y="4773400"/>
              <a:ext cx="144720" cy="1728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CA29F38-5EF9-4C8C-B4AB-75F7DDF69F1F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295040" y="4755760"/>
                <a:ext cx="18036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7BB97325-0207-4BB6-98BB-C4BCC05BB464}"/>
                  </a:ext>
                </a:extLst>
              </p14:cNvPr>
              <p14:cNvContentPartPr/>
              <p14:nvPr/>
            </p14:nvContentPartPr>
            <p14:xfrm>
              <a:off x="1911720" y="4674040"/>
              <a:ext cx="136080" cy="2203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7BB97325-0207-4BB6-98BB-C4BCC05BB464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1894080" y="4656400"/>
                <a:ext cx="17172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D4E80F14-F78D-43E8-857F-9B96E1472A58}"/>
                  </a:ext>
                </a:extLst>
              </p14:cNvPr>
              <p14:cNvContentPartPr/>
              <p14:nvPr/>
            </p14:nvContentPartPr>
            <p14:xfrm>
              <a:off x="1585200" y="4699600"/>
              <a:ext cx="206640" cy="255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D4E80F14-F78D-43E8-857F-9B96E1472A58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1567200" y="4681935"/>
                <a:ext cx="242280" cy="2916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48F4463-7ED9-4CD2-92A9-35A0836923D7}"/>
                  </a:ext>
                </a:extLst>
              </p14:cNvPr>
              <p14:cNvContentPartPr/>
              <p14:nvPr/>
            </p14:nvContentPartPr>
            <p14:xfrm>
              <a:off x="2187480" y="4739560"/>
              <a:ext cx="179280" cy="37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48F4463-7ED9-4CD2-92A9-35A0836923D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2169480" y="4721560"/>
                <a:ext cx="214920" cy="7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303BAAD-0EF3-4B70-B5CD-8733EC6CED75}"/>
                  </a:ext>
                </a:extLst>
              </p14:cNvPr>
              <p14:cNvContentPartPr/>
              <p14:nvPr/>
            </p14:nvContentPartPr>
            <p14:xfrm>
              <a:off x="2199360" y="4823800"/>
              <a:ext cx="155520" cy="151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303BAAD-0EF3-4B70-B5CD-8733EC6CED75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181720" y="4806160"/>
                <a:ext cx="191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8BA05483-F82E-4EBE-A04B-1FD43B49592A}"/>
                  </a:ext>
                </a:extLst>
              </p14:cNvPr>
              <p14:cNvContentPartPr/>
              <p14:nvPr/>
            </p14:nvContentPartPr>
            <p14:xfrm>
              <a:off x="2463960" y="4573240"/>
              <a:ext cx="801360" cy="3398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8BA05483-F82E-4EBE-A04B-1FD43B49592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2445968" y="4555600"/>
                <a:ext cx="836984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D64879F-8D53-47FF-B7B8-8390BB7D1060}"/>
                  </a:ext>
                </a:extLst>
              </p14:cNvPr>
              <p14:cNvContentPartPr/>
              <p14:nvPr/>
            </p14:nvContentPartPr>
            <p14:xfrm>
              <a:off x="3582480" y="4715080"/>
              <a:ext cx="331560" cy="290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D64879F-8D53-47FF-B7B8-8390BB7D1060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3564821" y="4697440"/>
                <a:ext cx="367239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C3DC92E7-739A-4CEE-8A6C-F8A24B90EA6B}"/>
                  </a:ext>
                </a:extLst>
              </p14:cNvPr>
              <p14:cNvContentPartPr/>
              <p14:nvPr/>
            </p14:nvContentPartPr>
            <p14:xfrm>
              <a:off x="4328760" y="4606360"/>
              <a:ext cx="2221200" cy="7110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C3DC92E7-739A-4CEE-8A6C-F8A24B90EA6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310760" y="4588711"/>
                <a:ext cx="2256840" cy="7466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C78BF44-0427-4EC2-9170-AA644C7DA306}"/>
                  </a:ext>
                </a:extLst>
              </p14:cNvPr>
              <p14:cNvContentPartPr/>
              <p14:nvPr/>
            </p14:nvContentPartPr>
            <p14:xfrm>
              <a:off x="6737160" y="4667920"/>
              <a:ext cx="654840" cy="467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C78BF44-0427-4EC2-9170-AA644C7DA306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719170" y="4649920"/>
                <a:ext cx="69046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8B348599-4F19-44AA-9A92-E2B100A30D90}"/>
                  </a:ext>
                </a:extLst>
              </p14:cNvPr>
              <p14:cNvContentPartPr/>
              <p14:nvPr/>
            </p14:nvContentPartPr>
            <p14:xfrm>
              <a:off x="1955640" y="5330320"/>
              <a:ext cx="188640" cy="1555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8B348599-4F19-44AA-9A92-E2B100A30D90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937640" y="5312320"/>
                <a:ext cx="22428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73628FA3-3799-45AB-8422-2C8351187DB5}"/>
                  </a:ext>
                </a:extLst>
              </p14:cNvPr>
              <p14:cNvContentPartPr/>
              <p14:nvPr/>
            </p14:nvContentPartPr>
            <p14:xfrm>
              <a:off x="2308080" y="5121160"/>
              <a:ext cx="636120" cy="4240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73628FA3-3799-45AB-8422-2C8351187DB5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2290430" y="5103160"/>
                <a:ext cx="6717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DAC1EC11-D968-4A5A-BE49-934F76ED769B}"/>
                  </a:ext>
                </a:extLst>
              </p14:cNvPr>
              <p14:cNvContentPartPr/>
              <p14:nvPr/>
            </p14:nvContentPartPr>
            <p14:xfrm>
              <a:off x="328440" y="5099560"/>
              <a:ext cx="1492920" cy="4946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DAC1EC11-D968-4A5A-BE49-934F76ED769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310800" y="5081560"/>
                <a:ext cx="1528560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301F3B0-201C-437D-853F-8CF50E7A731F}"/>
                  </a:ext>
                </a:extLst>
              </p14:cNvPr>
              <p14:cNvContentPartPr/>
              <p14:nvPr/>
            </p14:nvContentPartPr>
            <p14:xfrm>
              <a:off x="3103320" y="5357680"/>
              <a:ext cx="178560" cy="32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301F3B0-201C-437D-853F-8CF50E7A731F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085680" y="5339680"/>
                <a:ext cx="21420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76B8062-C0E1-41A3-821E-B0F18755F490}"/>
                  </a:ext>
                </a:extLst>
              </p14:cNvPr>
              <p14:cNvContentPartPr/>
              <p14:nvPr/>
            </p14:nvContentPartPr>
            <p14:xfrm>
              <a:off x="3101880" y="5422840"/>
              <a:ext cx="181800" cy="16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76B8062-C0E1-41A3-821E-B0F18755F490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3084240" y="5405200"/>
                <a:ext cx="2174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A821BC9F-2A3E-4741-9257-CFF3F47AD8C6}"/>
                  </a:ext>
                </a:extLst>
              </p14:cNvPr>
              <p14:cNvContentPartPr/>
              <p14:nvPr/>
            </p14:nvContentPartPr>
            <p14:xfrm>
              <a:off x="3478440" y="5117920"/>
              <a:ext cx="887400" cy="409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A821BC9F-2A3E-4741-9257-CFF3F47AD8C6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3460800" y="5100264"/>
                <a:ext cx="923040" cy="4453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3BB7ABE-F659-4676-A859-D26D1DC12E49}"/>
                  </a:ext>
                </a:extLst>
              </p14:cNvPr>
              <p14:cNvContentPartPr/>
              <p14:nvPr/>
            </p14:nvContentPartPr>
            <p14:xfrm>
              <a:off x="4794600" y="5440480"/>
              <a:ext cx="561240" cy="2664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3BB7ABE-F659-4676-A859-D26D1DC12E49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4776949" y="5422480"/>
                <a:ext cx="596903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3B57B20-F141-4471-8666-4E8B605E2686}"/>
                  </a:ext>
                </a:extLst>
              </p14:cNvPr>
              <p14:cNvContentPartPr/>
              <p14:nvPr/>
            </p14:nvContentPartPr>
            <p14:xfrm>
              <a:off x="6125520" y="5510320"/>
              <a:ext cx="594720" cy="200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3B57B20-F141-4471-8666-4E8B605E2686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6107520" y="5492680"/>
                <a:ext cx="63036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B34AE930-003F-40C0-A415-B705661C2C0F}"/>
                  </a:ext>
                </a:extLst>
              </p14:cNvPr>
              <p14:cNvContentPartPr/>
              <p14:nvPr/>
            </p14:nvContentPartPr>
            <p14:xfrm>
              <a:off x="6849120" y="5124760"/>
              <a:ext cx="1636200" cy="8222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B34AE930-003F-40C0-A415-B705661C2C0F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6831120" y="5106760"/>
                <a:ext cx="1671840" cy="85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A0DBA9FF-6C74-4BFC-AD35-BB7EC687A7DB}"/>
                  </a:ext>
                </a:extLst>
              </p14:cNvPr>
              <p14:cNvContentPartPr/>
              <p14:nvPr/>
            </p14:nvContentPartPr>
            <p14:xfrm>
              <a:off x="5783520" y="5027920"/>
              <a:ext cx="2709720" cy="10537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A0DBA9FF-6C74-4BFC-AD35-BB7EC687A7DB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5765520" y="4992280"/>
                <a:ext cx="2745360" cy="11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4832F2F9-5D7D-4A3E-93D3-88672456AE14}"/>
                  </a:ext>
                </a:extLst>
              </p14:cNvPr>
              <p14:cNvContentPartPr/>
              <p14:nvPr/>
            </p14:nvContentPartPr>
            <p14:xfrm>
              <a:off x="546240" y="5617960"/>
              <a:ext cx="1713960" cy="9954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4832F2F9-5D7D-4A3E-93D3-88672456AE14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528240" y="5599967"/>
                <a:ext cx="1749600" cy="1031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4D3BE418-88E5-4507-8CF7-E03D87F8766A}"/>
                  </a:ext>
                </a:extLst>
              </p14:cNvPr>
              <p14:cNvContentPartPr/>
              <p14:nvPr/>
            </p14:nvContentPartPr>
            <p14:xfrm>
              <a:off x="2493480" y="5523640"/>
              <a:ext cx="2333520" cy="10166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4D3BE418-88E5-4507-8CF7-E03D87F8766A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2475837" y="5505994"/>
                <a:ext cx="2369165" cy="10522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5156D36A-A455-4591-B44E-854E9610D06C}"/>
                  </a:ext>
                </a:extLst>
              </p14:cNvPr>
              <p14:cNvContentPartPr/>
              <p14:nvPr/>
            </p14:nvContentPartPr>
            <p14:xfrm>
              <a:off x="4933920" y="5727760"/>
              <a:ext cx="669240" cy="5691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5156D36A-A455-4591-B44E-854E9610D06C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4915920" y="5710120"/>
                <a:ext cx="704880" cy="604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9663276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14:cNvPr>
              <p14:cNvContentPartPr/>
              <p14:nvPr/>
            </p14:nvContentPartPr>
            <p14:xfrm>
              <a:off x="411960" y="1098160"/>
              <a:ext cx="308520" cy="401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4320" y="1080520"/>
                <a:ext cx="34416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14:cNvPr>
              <p14:cNvContentPartPr/>
              <p14:nvPr/>
            </p14:nvContentPartPr>
            <p14:xfrm>
              <a:off x="842160" y="1241080"/>
              <a:ext cx="224280" cy="173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4160" y="1223440"/>
                <a:ext cx="2599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14:cNvPr>
              <p14:cNvContentPartPr/>
              <p14:nvPr/>
            </p14:nvContentPartPr>
            <p14:xfrm>
              <a:off x="1124400" y="1293280"/>
              <a:ext cx="298440" cy="128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06760" y="1275280"/>
                <a:ext cx="3340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14:cNvPr>
              <p14:cNvContentPartPr/>
              <p14:nvPr/>
            </p14:nvContentPartPr>
            <p14:xfrm>
              <a:off x="1721280" y="1303360"/>
              <a:ext cx="216360" cy="145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03280" y="1285720"/>
                <a:ext cx="252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14:cNvPr>
              <p14:cNvContentPartPr/>
              <p14:nvPr/>
            </p14:nvContentPartPr>
            <p14:xfrm>
              <a:off x="1710480" y="118672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92480" y="1169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14:cNvPr>
              <p14:cNvContentPartPr/>
              <p14:nvPr/>
            </p14:nvContentPartPr>
            <p14:xfrm>
              <a:off x="2199360" y="1352320"/>
              <a:ext cx="3600" cy="13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81720" y="1334680"/>
                <a:ext cx="39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14:cNvPr>
              <p14:cNvContentPartPr/>
              <p14:nvPr/>
            </p14:nvContentPartPr>
            <p14:xfrm>
              <a:off x="2178840" y="121876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1200" y="120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14:cNvPr>
              <p14:cNvContentPartPr/>
              <p14:nvPr/>
            </p14:nvContentPartPr>
            <p14:xfrm>
              <a:off x="2292960" y="1328560"/>
              <a:ext cx="214560" cy="155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74960" y="1310920"/>
                <a:ext cx="250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14:cNvPr>
              <p14:cNvContentPartPr/>
              <p14:nvPr/>
            </p14:nvContentPartPr>
            <p14:xfrm>
              <a:off x="2618400" y="1378960"/>
              <a:ext cx="11520" cy="78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00760" y="1361320"/>
                <a:ext cx="4716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14:cNvPr>
              <p14:cNvContentPartPr/>
              <p14:nvPr/>
            </p14:nvContentPartPr>
            <p14:xfrm>
              <a:off x="2563320" y="128356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45320" y="126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14:cNvPr>
              <p14:cNvContentPartPr/>
              <p14:nvPr/>
            </p14:nvContentPartPr>
            <p14:xfrm>
              <a:off x="2763480" y="1151080"/>
              <a:ext cx="15120" cy="289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45480" y="1133080"/>
                <a:ext cx="5076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14:cNvPr>
              <p14:cNvContentPartPr/>
              <p14:nvPr/>
            </p14:nvContentPartPr>
            <p14:xfrm>
              <a:off x="2686440" y="1310200"/>
              <a:ext cx="205200" cy="13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8800" y="1292200"/>
                <a:ext cx="2408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14:cNvPr>
              <p14:cNvContentPartPr/>
              <p14:nvPr/>
            </p14:nvContentPartPr>
            <p14:xfrm>
              <a:off x="2959680" y="1368520"/>
              <a:ext cx="27000" cy="78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1680" y="1350520"/>
                <a:ext cx="62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14:cNvPr>
              <p14:cNvContentPartPr/>
              <p14:nvPr/>
            </p14:nvContentPartPr>
            <p14:xfrm>
              <a:off x="2948880" y="126376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31240" y="12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14:cNvPr>
              <p14:cNvContentPartPr/>
              <p14:nvPr/>
            </p14:nvContentPartPr>
            <p14:xfrm>
              <a:off x="3047520" y="1117960"/>
              <a:ext cx="699840" cy="326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29880" y="1100320"/>
                <a:ext cx="735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14:cNvPr>
              <p14:cNvContentPartPr/>
              <p14:nvPr/>
            </p14:nvContentPartPr>
            <p14:xfrm>
              <a:off x="3780120" y="1279600"/>
              <a:ext cx="198000" cy="421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762120" y="1261600"/>
                <a:ext cx="2336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14:cNvPr>
              <p14:cNvContentPartPr/>
              <p14:nvPr/>
            </p14:nvContentPartPr>
            <p14:xfrm>
              <a:off x="4230120" y="1093120"/>
              <a:ext cx="1816200" cy="401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212120" y="1075464"/>
                <a:ext cx="185184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14:cNvPr>
              <p14:cNvContentPartPr/>
              <p14:nvPr/>
            </p14:nvContentPartPr>
            <p14:xfrm>
              <a:off x="946200" y="1701880"/>
              <a:ext cx="639360" cy="336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928560" y="1683880"/>
                <a:ext cx="6750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14:cNvPr>
              <p14:cNvContentPartPr/>
              <p14:nvPr/>
            </p14:nvContentPartPr>
            <p14:xfrm>
              <a:off x="260040" y="1670560"/>
              <a:ext cx="575640" cy="415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42051" y="1652560"/>
                <a:ext cx="611258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14:cNvPr>
              <p14:cNvContentPartPr/>
              <p14:nvPr/>
            </p14:nvContentPartPr>
            <p14:xfrm>
              <a:off x="4002960" y="1683880"/>
              <a:ext cx="1036440" cy="424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984966" y="1665880"/>
                <a:ext cx="1072068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14:cNvPr>
              <p14:cNvContentPartPr/>
              <p14:nvPr/>
            </p14:nvContentPartPr>
            <p14:xfrm>
              <a:off x="1860240" y="1726360"/>
              <a:ext cx="1924560" cy="29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42243" y="1708382"/>
                <a:ext cx="1960193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14:cNvPr>
              <p14:cNvContentPartPr/>
              <p14:nvPr/>
            </p14:nvContentPartPr>
            <p14:xfrm>
              <a:off x="5356200" y="1653640"/>
              <a:ext cx="982080" cy="37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338560" y="1636000"/>
                <a:ext cx="1017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14:cNvPr>
              <p14:cNvContentPartPr/>
              <p14:nvPr/>
            </p14:nvContentPartPr>
            <p14:xfrm>
              <a:off x="5559240" y="820960"/>
              <a:ext cx="207000" cy="262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41600" y="802960"/>
                <a:ext cx="2426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14:cNvPr>
              <p14:cNvContentPartPr/>
              <p14:nvPr/>
            </p14:nvContentPartPr>
            <p14:xfrm>
              <a:off x="6535920" y="1713040"/>
              <a:ext cx="178560" cy="481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517920" y="1695040"/>
                <a:ext cx="2142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14:cNvPr>
              <p14:cNvContentPartPr/>
              <p14:nvPr/>
            </p14:nvContentPartPr>
            <p14:xfrm>
              <a:off x="6946680" y="1827880"/>
              <a:ext cx="967320" cy="305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929033" y="1810240"/>
                <a:ext cx="1002973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14:cNvPr>
              <p14:cNvContentPartPr/>
              <p14:nvPr/>
            </p14:nvContentPartPr>
            <p14:xfrm>
              <a:off x="211080" y="2129200"/>
              <a:ext cx="3109320" cy="1574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93440" y="2111200"/>
                <a:ext cx="3144960" cy="160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14:cNvPr>
              <p14:cNvContentPartPr/>
              <p14:nvPr/>
            </p14:nvContentPartPr>
            <p14:xfrm>
              <a:off x="3917640" y="2391280"/>
              <a:ext cx="252720" cy="261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99640" y="2373640"/>
                <a:ext cx="28836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14:cNvPr>
              <p14:cNvContentPartPr/>
              <p14:nvPr/>
            </p14:nvContentPartPr>
            <p14:xfrm>
              <a:off x="5330640" y="2326840"/>
              <a:ext cx="30600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313000" y="2309200"/>
                <a:ext cx="341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14:cNvPr>
              <p14:cNvContentPartPr/>
              <p14:nvPr/>
            </p14:nvContentPartPr>
            <p14:xfrm>
              <a:off x="4663920" y="2427280"/>
              <a:ext cx="1031760" cy="260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46274" y="2409640"/>
                <a:ext cx="106741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14:cNvPr>
              <p14:cNvContentPartPr/>
              <p14:nvPr/>
            </p14:nvContentPartPr>
            <p14:xfrm>
              <a:off x="4283040" y="2393080"/>
              <a:ext cx="262800" cy="299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265040" y="2375080"/>
                <a:ext cx="2984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14:cNvPr>
              <p14:cNvContentPartPr/>
              <p14:nvPr/>
            </p14:nvContentPartPr>
            <p14:xfrm>
              <a:off x="5161800" y="2141080"/>
              <a:ext cx="1113840" cy="693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143800" y="2123449"/>
                <a:ext cx="1149480" cy="728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14:cNvPr>
              <p14:cNvContentPartPr/>
              <p14:nvPr/>
            </p14:nvContentPartPr>
            <p14:xfrm>
              <a:off x="5985480" y="2432680"/>
              <a:ext cx="380880" cy="245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967840" y="2415040"/>
                <a:ext cx="416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14:cNvPr>
              <p14:cNvContentPartPr/>
              <p14:nvPr/>
            </p14:nvContentPartPr>
            <p14:xfrm>
              <a:off x="7308840" y="2542480"/>
              <a:ext cx="114480" cy="15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291200" y="2524840"/>
                <a:ext cx="150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14:cNvPr>
              <p14:cNvContentPartPr/>
              <p14:nvPr/>
            </p14:nvContentPartPr>
            <p14:xfrm>
              <a:off x="7281120" y="2614120"/>
              <a:ext cx="158760" cy="19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263480" y="2596480"/>
                <a:ext cx="194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14:cNvPr>
              <p14:cNvContentPartPr/>
              <p14:nvPr/>
            </p14:nvContentPartPr>
            <p14:xfrm>
              <a:off x="6825720" y="2411440"/>
              <a:ext cx="346680" cy="307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08062" y="2393800"/>
                <a:ext cx="38235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14:cNvPr>
              <p14:cNvContentPartPr/>
              <p14:nvPr/>
            </p14:nvContentPartPr>
            <p14:xfrm>
              <a:off x="7696560" y="2385520"/>
              <a:ext cx="325440" cy="316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678900" y="2367860"/>
                <a:ext cx="361119" cy="3524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14:cNvPr>
              <p14:cNvContentPartPr/>
              <p14:nvPr/>
            </p14:nvContentPartPr>
            <p14:xfrm>
              <a:off x="6355560" y="2214160"/>
              <a:ext cx="1819800" cy="632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337560" y="2178160"/>
                <a:ext cx="1855440" cy="70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14:cNvPr>
              <p14:cNvContentPartPr/>
              <p14:nvPr/>
            </p14:nvContentPartPr>
            <p14:xfrm>
              <a:off x="8511240" y="2259160"/>
              <a:ext cx="16200" cy="216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493240" y="2241160"/>
                <a:ext cx="51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14:cNvPr>
              <p14:cNvContentPartPr/>
              <p14:nvPr/>
            </p14:nvContentPartPr>
            <p14:xfrm>
              <a:off x="8367600" y="2251240"/>
              <a:ext cx="98280" cy="223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349960" y="2233240"/>
                <a:ext cx="13392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14:cNvPr>
              <p14:cNvContentPartPr/>
              <p14:nvPr/>
            </p14:nvContentPartPr>
            <p14:xfrm>
              <a:off x="8655600" y="2226040"/>
              <a:ext cx="45000" cy="2534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8637960" y="2208040"/>
                <a:ext cx="806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14:cNvPr>
              <p14:cNvContentPartPr/>
              <p14:nvPr/>
            </p14:nvContentPartPr>
            <p14:xfrm>
              <a:off x="3826200" y="2932000"/>
              <a:ext cx="639360" cy="480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808550" y="2914000"/>
                <a:ext cx="67502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14:cNvPr>
              <p14:cNvContentPartPr/>
              <p14:nvPr/>
            </p14:nvContentPartPr>
            <p14:xfrm>
              <a:off x="5261880" y="2920480"/>
              <a:ext cx="223200" cy="20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243880" y="2902480"/>
                <a:ext cx="2588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14:cNvPr>
              <p14:cNvContentPartPr/>
              <p14:nvPr/>
            </p14:nvContentPartPr>
            <p14:xfrm>
              <a:off x="4593000" y="3023440"/>
              <a:ext cx="991800" cy="323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575360" y="3005780"/>
                <a:ext cx="1027440" cy="35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14:cNvPr>
              <p14:cNvContentPartPr/>
              <p14:nvPr/>
            </p14:nvContentPartPr>
            <p14:xfrm>
              <a:off x="5864160" y="3080680"/>
              <a:ext cx="244080" cy="274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846520" y="3063040"/>
                <a:ext cx="2797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14:cNvPr>
              <p14:cNvContentPartPr/>
              <p14:nvPr/>
            </p14:nvContentPartPr>
            <p14:xfrm>
              <a:off x="6975120" y="3159520"/>
              <a:ext cx="136440" cy="248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957120" y="3141546"/>
                <a:ext cx="172080" cy="2843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14:cNvPr>
              <p14:cNvContentPartPr/>
              <p14:nvPr/>
            </p14:nvContentPartPr>
            <p14:xfrm>
              <a:off x="6713760" y="3233320"/>
              <a:ext cx="168120" cy="1738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696120" y="3215320"/>
                <a:ext cx="2037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14:cNvPr>
              <p14:cNvContentPartPr/>
              <p14:nvPr/>
            </p14:nvContentPartPr>
            <p14:xfrm>
              <a:off x="6369960" y="3164200"/>
              <a:ext cx="271080" cy="396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51960" y="3146576"/>
                <a:ext cx="30672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14:cNvPr>
              <p14:cNvContentPartPr/>
              <p14:nvPr/>
            </p14:nvContentPartPr>
            <p14:xfrm>
              <a:off x="8238720" y="3124240"/>
              <a:ext cx="193320" cy="23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8221080" y="3106240"/>
                <a:ext cx="2289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14:cNvPr>
              <p14:cNvContentPartPr/>
              <p14:nvPr/>
            </p14:nvContentPartPr>
            <p14:xfrm>
              <a:off x="8239440" y="3223960"/>
              <a:ext cx="449640" cy="295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221440" y="3206320"/>
                <a:ext cx="4852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14:cNvPr>
              <p14:cNvContentPartPr/>
              <p14:nvPr/>
            </p14:nvContentPartPr>
            <p14:xfrm>
              <a:off x="7217760" y="3180400"/>
              <a:ext cx="912240" cy="201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199760" y="3162432"/>
                <a:ext cx="94788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14:cNvPr>
              <p14:cNvContentPartPr/>
              <p14:nvPr/>
            </p14:nvContentPartPr>
            <p14:xfrm>
              <a:off x="3375840" y="3426640"/>
              <a:ext cx="911160" cy="374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357833" y="3409000"/>
                <a:ext cx="946814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14:cNvPr>
              <p14:cNvContentPartPr/>
              <p14:nvPr/>
            </p14:nvContentPartPr>
            <p14:xfrm>
              <a:off x="4679040" y="3474520"/>
              <a:ext cx="1510920" cy="4600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661044" y="3456520"/>
                <a:ext cx="1546552" cy="49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8181018-27EA-4DF4-BAE1-3D962DCED5FE}"/>
                  </a:ext>
                </a:extLst>
              </p14:cNvPr>
              <p14:cNvContentPartPr/>
              <p14:nvPr/>
            </p14:nvContentPartPr>
            <p14:xfrm>
              <a:off x="6590640" y="3600880"/>
              <a:ext cx="745200" cy="234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8181018-27EA-4DF4-BAE1-3D962DCED5FE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572640" y="3582880"/>
                <a:ext cx="78084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6AF9813-FCD7-4092-9BB4-7C89DE042EF3}"/>
                  </a:ext>
                </a:extLst>
              </p14:cNvPr>
              <p14:cNvContentPartPr/>
              <p14:nvPr/>
            </p14:nvContentPartPr>
            <p14:xfrm>
              <a:off x="1341840" y="4120360"/>
              <a:ext cx="144720" cy="292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6AF9813-FCD7-4092-9BB4-7C89DE042EF3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1324200" y="4102382"/>
                <a:ext cx="180360" cy="3282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6ABB202-C1AD-4ABF-AC4F-6F0C7B8B85DA}"/>
                  </a:ext>
                </a:extLst>
              </p14:cNvPr>
              <p14:cNvContentPartPr/>
              <p14:nvPr/>
            </p14:nvContentPartPr>
            <p14:xfrm>
              <a:off x="1650720" y="4310800"/>
              <a:ext cx="133560" cy="68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6ABB202-C1AD-4ABF-AC4F-6F0C7B8B85DA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1632720" y="4293160"/>
                <a:ext cx="16920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6D5562B-1123-4441-B1C0-D77EDFFEFA98}"/>
                  </a:ext>
                </a:extLst>
              </p14:cNvPr>
              <p14:cNvContentPartPr/>
              <p14:nvPr/>
            </p14:nvContentPartPr>
            <p14:xfrm>
              <a:off x="1862400" y="4154200"/>
              <a:ext cx="328680" cy="194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6D5562B-1123-4441-B1C0-D77EDFFEFA98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1844760" y="4136200"/>
                <a:ext cx="364320" cy="23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2F65545F-C913-47FA-9791-432BBCC4D566}"/>
                  </a:ext>
                </a:extLst>
              </p14:cNvPr>
              <p14:cNvContentPartPr/>
              <p14:nvPr/>
            </p14:nvContentPartPr>
            <p14:xfrm>
              <a:off x="590880" y="4096240"/>
              <a:ext cx="577800" cy="5076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2F65545F-C913-47FA-9791-432BBCC4D566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73240" y="4078240"/>
                <a:ext cx="613440" cy="54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A2A757C6-062B-4B7E-B775-F9B9419B5EF8}"/>
                  </a:ext>
                </a:extLst>
              </p14:cNvPr>
              <p14:cNvContentPartPr/>
              <p14:nvPr/>
            </p14:nvContentPartPr>
            <p14:xfrm>
              <a:off x="2292240" y="4022080"/>
              <a:ext cx="1425600" cy="4694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A2A757C6-062B-4B7E-B775-F9B9419B5EF8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2274245" y="4004080"/>
                <a:ext cx="1461231" cy="50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C3883A3-A8B7-4963-A050-2487F1B48FAF}"/>
                  </a:ext>
                </a:extLst>
              </p14:cNvPr>
              <p14:cNvContentPartPr/>
              <p14:nvPr/>
            </p14:nvContentPartPr>
            <p14:xfrm>
              <a:off x="4007280" y="4041880"/>
              <a:ext cx="509760" cy="288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C3883A3-A8B7-4963-A050-2487F1B48FAF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989280" y="4023880"/>
                <a:ext cx="54540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3BA9BD4-F8A4-474A-83A5-48AC8BF99FCB}"/>
                  </a:ext>
                </a:extLst>
              </p14:cNvPr>
              <p14:cNvContentPartPr/>
              <p14:nvPr/>
            </p14:nvContentPartPr>
            <p14:xfrm>
              <a:off x="4856160" y="4054480"/>
              <a:ext cx="2065680" cy="460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3BA9BD4-F8A4-474A-83A5-48AC8BF99FCB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4838517" y="4036826"/>
                <a:ext cx="2101326" cy="4964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4BA920B-6121-4C7B-B148-A86EBEDF3E87}"/>
                  </a:ext>
                </a:extLst>
              </p14:cNvPr>
              <p14:cNvContentPartPr/>
              <p14:nvPr/>
            </p14:nvContentPartPr>
            <p14:xfrm>
              <a:off x="7101480" y="4139800"/>
              <a:ext cx="248400" cy="260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4BA920B-6121-4C7B-B148-A86EBEDF3E87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083814" y="4122160"/>
                <a:ext cx="28409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D3DE3F1-D2B9-4053-97D7-6E3531D0FF6C}"/>
                  </a:ext>
                </a:extLst>
              </p14:cNvPr>
              <p14:cNvContentPartPr/>
              <p14:nvPr/>
            </p14:nvContentPartPr>
            <p14:xfrm>
              <a:off x="552000" y="4748200"/>
              <a:ext cx="258120" cy="177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D3DE3F1-D2B9-4053-97D7-6E3531D0FF6C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534000" y="4730560"/>
                <a:ext cx="29376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E78D92C-BE28-42A4-81EC-90D56D281950}"/>
                  </a:ext>
                </a:extLst>
              </p14:cNvPr>
              <p14:cNvContentPartPr/>
              <p14:nvPr/>
            </p14:nvContentPartPr>
            <p14:xfrm>
              <a:off x="991920" y="4659640"/>
              <a:ext cx="132120" cy="113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E78D92C-BE28-42A4-81EC-90D56D281950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974280" y="4641640"/>
                <a:ext cx="16776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E6A96A1-93D4-4078-9898-873B6941ED44}"/>
                  </a:ext>
                </a:extLst>
              </p14:cNvPr>
              <p14:cNvContentPartPr/>
              <p14:nvPr/>
            </p14:nvContentPartPr>
            <p14:xfrm>
              <a:off x="940080" y="4839640"/>
              <a:ext cx="172800" cy="176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E6A96A1-93D4-4078-9898-873B6941ED44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922440" y="4821640"/>
                <a:ext cx="2084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593117E-EE31-47F8-8950-BB0984967FD9}"/>
                  </a:ext>
                </a:extLst>
              </p14:cNvPr>
              <p14:cNvContentPartPr/>
              <p14:nvPr/>
            </p14:nvContentPartPr>
            <p14:xfrm>
              <a:off x="987960" y="4917760"/>
              <a:ext cx="136080" cy="105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593117E-EE31-47F8-8950-BB0984967FD9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969960" y="4900120"/>
                <a:ext cx="17172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419AA8A-F05B-4245-8E0E-D7535A29B647}"/>
                  </a:ext>
                </a:extLst>
              </p14:cNvPr>
              <p14:cNvContentPartPr/>
              <p14:nvPr/>
            </p14:nvContentPartPr>
            <p14:xfrm>
              <a:off x="292800" y="4922080"/>
              <a:ext cx="150840" cy="15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419AA8A-F05B-4245-8E0E-D7535A29B647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74800" y="4904080"/>
                <a:ext cx="18648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CA29F38-5EF9-4C8C-B4AB-75F7DDF69F1F}"/>
                  </a:ext>
                </a:extLst>
              </p14:cNvPr>
              <p14:cNvContentPartPr/>
              <p14:nvPr/>
            </p14:nvContentPartPr>
            <p14:xfrm>
              <a:off x="1312680" y="4773400"/>
              <a:ext cx="144720" cy="1728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CA29F38-5EF9-4C8C-B4AB-75F7DDF69F1F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1295040" y="4755760"/>
                <a:ext cx="18036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7BB97325-0207-4BB6-98BB-C4BCC05BB464}"/>
                  </a:ext>
                </a:extLst>
              </p14:cNvPr>
              <p14:cNvContentPartPr/>
              <p14:nvPr/>
            </p14:nvContentPartPr>
            <p14:xfrm>
              <a:off x="1911720" y="4674040"/>
              <a:ext cx="136080" cy="2203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7BB97325-0207-4BB6-98BB-C4BCC05BB464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1894080" y="4656400"/>
                <a:ext cx="17172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D4E80F14-F78D-43E8-857F-9B96E1472A58}"/>
                  </a:ext>
                </a:extLst>
              </p14:cNvPr>
              <p14:cNvContentPartPr/>
              <p14:nvPr/>
            </p14:nvContentPartPr>
            <p14:xfrm>
              <a:off x="1585200" y="4699600"/>
              <a:ext cx="206640" cy="255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D4E80F14-F78D-43E8-857F-9B96E1472A58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1567200" y="4681935"/>
                <a:ext cx="242280" cy="2916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948F4463-7ED9-4CD2-92A9-35A0836923D7}"/>
                  </a:ext>
                </a:extLst>
              </p14:cNvPr>
              <p14:cNvContentPartPr/>
              <p14:nvPr/>
            </p14:nvContentPartPr>
            <p14:xfrm>
              <a:off x="2187480" y="4739560"/>
              <a:ext cx="179280" cy="37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948F4463-7ED9-4CD2-92A9-35A0836923D7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2169480" y="4721560"/>
                <a:ext cx="214920" cy="7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C303BAAD-0EF3-4B70-B5CD-8733EC6CED75}"/>
                  </a:ext>
                </a:extLst>
              </p14:cNvPr>
              <p14:cNvContentPartPr/>
              <p14:nvPr/>
            </p14:nvContentPartPr>
            <p14:xfrm>
              <a:off x="2199360" y="4823800"/>
              <a:ext cx="155520" cy="151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C303BAAD-0EF3-4B70-B5CD-8733EC6CED75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2181720" y="4806160"/>
                <a:ext cx="191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8BA05483-F82E-4EBE-A04B-1FD43B49592A}"/>
                  </a:ext>
                </a:extLst>
              </p14:cNvPr>
              <p14:cNvContentPartPr/>
              <p14:nvPr/>
            </p14:nvContentPartPr>
            <p14:xfrm>
              <a:off x="2463960" y="4573240"/>
              <a:ext cx="801360" cy="3398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8BA05483-F82E-4EBE-A04B-1FD43B49592A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2445968" y="4555600"/>
                <a:ext cx="836984" cy="37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D64879F-8D53-47FF-B7B8-8390BB7D1060}"/>
                  </a:ext>
                </a:extLst>
              </p14:cNvPr>
              <p14:cNvContentPartPr/>
              <p14:nvPr/>
            </p14:nvContentPartPr>
            <p14:xfrm>
              <a:off x="3582480" y="4715080"/>
              <a:ext cx="331560" cy="2905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D64879F-8D53-47FF-B7B8-8390BB7D1060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3564821" y="4697440"/>
                <a:ext cx="367239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C3DC92E7-739A-4CEE-8A6C-F8A24B90EA6B}"/>
                  </a:ext>
                </a:extLst>
              </p14:cNvPr>
              <p14:cNvContentPartPr/>
              <p14:nvPr/>
            </p14:nvContentPartPr>
            <p14:xfrm>
              <a:off x="4328760" y="4606360"/>
              <a:ext cx="2221200" cy="7110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C3DC92E7-739A-4CEE-8A6C-F8A24B90EA6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310760" y="4588711"/>
                <a:ext cx="2256840" cy="7466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C78BF44-0427-4EC2-9170-AA644C7DA306}"/>
                  </a:ext>
                </a:extLst>
              </p14:cNvPr>
              <p14:cNvContentPartPr/>
              <p14:nvPr/>
            </p14:nvContentPartPr>
            <p14:xfrm>
              <a:off x="6737160" y="4667920"/>
              <a:ext cx="654840" cy="4676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C78BF44-0427-4EC2-9170-AA644C7DA306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6719170" y="4649920"/>
                <a:ext cx="69046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8B348599-4F19-44AA-9A92-E2B100A30D90}"/>
                  </a:ext>
                </a:extLst>
              </p14:cNvPr>
              <p14:cNvContentPartPr/>
              <p14:nvPr/>
            </p14:nvContentPartPr>
            <p14:xfrm>
              <a:off x="1955640" y="5330320"/>
              <a:ext cx="188640" cy="1555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8B348599-4F19-44AA-9A92-E2B100A30D90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1937640" y="5312320"/>
                <a:ext cx="22428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73628FA3-3799-45AB-8422-2C8351187DB5}"/>
                  </a:ext>
                </a:extLst>
              </p14:cNvPr>
              <p14:cNvContentPartPr/>
              <p14:nvPr/>
            </p14:nvContentPartPr>
            <p14:xfrm>
              <a:off x="2308080" y="5121160"/>
              <a:ext cx="636120" cy="4240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73628FA3-3799-45AB-8422-2C8351187DB5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2290430" y="5103160"/>
                <a:ext cx="671780" cy="45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DAC1EC11-D968-4A5A-BE49-934F76ED769B}"/>
                  </a:ext>
                </a:extLst>
              </p14:cNvPr>
              <p14:cNvContentPartPr/>
              <p14:nvPr/>
            </p14:nvContentPartPr>
            <p14:xfrm>
              <a:off x="328440" y="5099560"/>
              <a:ext cx="1492920" cy="4946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DAC1EC11-D968-4A5A-BE49-934F76ED769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310800" y="5081560"/>
                <a:ext cx="1528560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301F3B0-201C-437D-853F-8CF50E7A731F}"/>
                  </a:ext>
                </a:extLst>
              </p14:cNvPr>
              <p14:cNvContentPartPr/>
              <p14:nvPr/>
            </p14:nvContentPartPr>
            <p14:xfrm>
              <a:off x="3103320" y="5357680"/>
              <a:ext cx="178560" cy="327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301F3B0-201C-437D-853F-8CF50E7A731F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3085680" y="5339680"/>
                <a:ext cx="21420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76B8062-C0E1-41A3-821E-B0F18755F490}"/>
                  </a:ext>
                </a:extLst>
              </p14:cNvPr>
              <p14:cNvContentPartPr/>
              <p14:nvPr/>
            </p14:nvContentPartPr>
            <p14:xfrm>
              <a:off x="3101880" y="5422840"/>
              <a:ext cx="181800" cy="16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76B8062-C0E1-41A3-821E-B0F18755F490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3084240" y="5405200"/>
                <a:ext cx="21744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A821BC9F-2A3E-4741-9257-CFF3F47AD8C6}"/>
                  </a:ext>
                </a:extLst>
              </p14:cNvPr>
              <p14:cNvContentPartPr/>
              <p14:nvPr/>
            </p14:nvContentPartPr>
            <p14:xfrm>
              <a:off x="3478440" y="5117920"/>
              <a:ext cx="887400" cy="409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A821BC9F-2A3E-4741-9257-CFF3F47AD8C6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3460800" y="5100264"/>
                <a:ext cx="923040" cy="4453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93BB7ABE-F659-4676-A859-D26D1DC12E49}"/>
                  </a:ext>
                </a:extLst>
              </p14:cNvPr>
              <p14:cNvContentPartPr/>
              <p14:nvPr/>
            </p14:nvContentPartPr>
            <p14:xfrm>
              <a:off x="4794600" y="5440480"/>
              <a:ext cx="561240" cy="26640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93BB7ABE-F659-4676-A859-D26D1DC12E49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4776949" y="5422480"/>
                <a:ext cx="596903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3B57B20-F141-4471-8666-4E8B605E2686}"/>
                  </a:ext>
                </a:extLst>
              </p14:cNvPr>
              <p14:cNvContentPartPr/>
              <p14:nvPr/>
            </p14:nvContentPartPr>
            <p14:xfrm>
              <a:off x="6125520" y="5510320"/>
              <a:ext cx="594720" cy="20088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3B57B20-F141-4471-8666-4E8B605E2686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6107520" y="5492680"/>
                <a:ext cx="63036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B34AE930-003F-40C0-A415-B705661C2C0F}"/>
                  </a:ext>
                </a:extLst>
              </p14:cNvPr>
              <p14:cNvContentPartPr/>
              <p14:nvPr/>
            </p14:nvContentPartPr>
            <p14:xfrm>
              <a:off x="6849120" y="5124760"/>
              <a:ext cx="1636200" cy="8222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B34AE930-003F-40C0-A415-B705661C2C0F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6831120" y="5106760"/>
                <a:ext cx="1671840" cy="85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A0DBA9FF-6C74-4BFC-AD35-BB7EC687A7DB}"/>
                  </a:ext>
                </a:extLst>
              </p14:cNvPr>
              <p14:cNvContentPartPr/>
              <p14:nvPr/>
            </p14:nvContentPartPr>
            <p14:xfrm>
              <a:off x="5783520" y="5027920"/>
              <a:ext cx="2709720" cy="10537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A0DBA9FF-6C74-4BFC-AD35-BB7EC687A7DB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5765520" y="4992280"/>
                <a:ext cx="2745360" cy="11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4832F2F9-5D7D-4A3E-93D3-88672456AE14}"/>
                  </a:ext>
                </a:extLst>
              </p14:cNvPr>
              <p14:cNvContentPartPr/>
              <p14:nvPr/>
            </p14:nvContentPartPr>
            <p14:xfrm>
              <a:off x="546240" y="5617960"/>
              <a:ext cx="1713960" cy="9954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4832F2F9-5D7D-4A3E-93D3-88672456AE14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528240" y="5599967"/>
                <a:ext cx="1749600" cy="1031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4D3BE418-88E5-4507-8CF7-E03D87F8766A}"/>
                  </a:ext>
                </a:extLst>
              </p14:cNvPr>
              <p14:cNvContentPartPr/>
              <p14:nvPr/>
            </p14:nvContentPartPr>
            <p14:xfrm>
              <a:off x="2493480" y="5523640"/>
              <a:ext cx="2333520" cy="10166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4D3BE418-88E5-4507-8CF7-E03D87F8766A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2475837" y="5505994"/>
                <a:ext cx="2369165" cy="10522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5156D36A-A455-4591-B44E-854E9610D06C}"/>
                  </a:ext>
                </a:extLst>
              </p14:cNvPr>
              <p14:cNvContentPartPr/>
              <p14:nvPr/>
            </p14:nvContentPartPr>
            <p14:xfrm>
              <a:off x="4933920" y="5727760"/>
              <a:ext cx="669240" cy="56916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5156D36A-A455-4591-B44E-854E9610D06C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4915920" y="5710120"/>
                <a:ext cx="70488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C13AB019-F4B6-4490-8A2D-579409DB67F0}"/>
                  </a:ext>
                </a:extLst>
              </p14:cNvPr>
              <p14:cNvContentPartPr/>
              <p14:nvPr/>
            </p14:nvContentPartPr>
            <p14:xfrm>
              <a:off x="4909440" y="6395920"/>
              <a:ext cx="473400" cy="3157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C13AB019-F4B6-4490-8A2D-579409DB67F0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4891440" y="6377920"/>
                <a:ext cx="50904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07F84074-5850-47C5-B01A-76D4820DA80A}"/>
                  </a:ext>
                </a:extLst>
              </p14:cNvPr>
              <p14:cNvContentPartPr/>
              <p14:nvPr/>
            </p14:nvContentPartPr>
            <p14:xfrm>
              <a:off x="5534760" y="6271360"/>
              <a:ext cx="1606680" cy="50148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07F84074-5850-47C5-B01A-76D4820DA80A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5517120" y="6253360"/>
                <a:ext cx="1642320" cy="53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F948A90E-359E-4DDB-9A87-59530B2846EF}"/>
                  </a:ext>
                </a:extLst>
              </p14:cNvPr>
              <p14:cNvContentPartPr/>
              <p14:nvPr/>
            </p14:nvContentPartPr>
            <p14:xfrm>
              <a:off x="5239920" y="6139240"/>
              <a:ext cx="202680" cy="75492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F948A90E-359E-4DDB-9A87-59530B2846EF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5221920" y="6103600"/>
                <a:ext cx="23832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87533B09-38CF-4A51-B0D3-FCD6D5ED28DD}"/>
                  </a:ext>
                </a:extLst>
              </p14:cNvPr>
              <p14:cNvContentPartPr/>
              <p14:nvPr/>
            </p14:nvContentPartPr>
            <p14:xfrm>
              <a:off x="5247120" y="6126400"/>
              <a:ext cx="2190600" cy="6436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87533B09-38CF-4A51-B0D3-FCD6D5ED28DD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229480" y="6090400"/>
                <a:ext cx="2226240" cy="715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8806180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3FF52F9-B16C-4592-ABB1-5EB241AA33B5}"/>
                  </a:ext>
                </a:extLst>
              </p14:cNvPr>
              <p14:cNvContentPartPr/>
              <p14:nvPr/>
            </p14:nvContentPartPr>
            <p14:xfrm>
              <a:off x="667200" y="273400"/>
              <a:ext cx="1630440" cy="73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3FF52F9-B16C-4592-ABB1-5EB241AA33B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9200" y="255760"/>
                <a:ext cx="1666080" cy="76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008A14E-08AA-4DD0-88A7-274256451B6F}"/>
                  </a:ext>
                </a:extLst>
              </p14:cNvPr>
              <p14:cNvContentPartPr/>
              <p14:nvPr/>
            </p14:nvContentPartPr>
            <p14:xfrm>
              <a:off x="2550720" y="304360"/>
              <a:ext cx="2623680" cy="705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008A14E-08AA-4DD0-88A7-274256451B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32720" y="286360"/>
                <a:ext cx="2659320" cy="74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3E779D7-D322-41B3-8111-FBE947291664}"/>
                  </a:ext>
                </a:extLst>
              </p14:cNvPr>
              <p14:cNvContentPartPr/>
              <p14:nvPr/>
            </p14:nvContentPartPr>
            <p14:xfrm>
              <a:off x="5508840" y="396880"/>
              <a:ext cx="195120" cy="560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3E779D7-D322-41B3-8111-FBE94729166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90840" y="378880"/>
                <a:ext cx="230760" cy="59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340CE8B-65A2-43E4-B780-5455DA24D3FF}"/>
                  </a:ext>
                </a:extLst>
              </p14:cNvPr>
              <p14:cNvContentPartPr/>
              <p14:nvPr/>
            </p14:nvContentPartPr>
            <p14:xfrm>
              <a:off x="5970360" y="513520"/>
              <a:ext cx="704160" cy="250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340CE8B-65A2-43E4-B780-5455DA24D3F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52360" y="495880"/>
                <a:ext cx="7398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0A3763D-AF21-41B3-B865-091C5E10772C}"/>
                  </a:ext>
                </a:extLst>
              </p14:cNvPr>
              <p14:cNvContentPartPr/>
              <p14:nvPr/>
            </p14:nvContentPartPr>
            <p14:xfrm>
              <a:off x="6879000" y="311920"/>
              <a:ext cx="1162080" cy="615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0A3763D-AF21-41B3-B865-091C5E10772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61000" y="294280"/>
                <a:ext cx="1197720" cy="65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1D15E99-739E-4139-849C-14E80EDBCECD}"/>
                  </a:ext>
                </a:extLst>
              </p14:cNvPr>
              <p14:cNvContentPartPr/>
              <p14:nvPr/>
            </p14:nvContentPartPr>
            <p14:xfrm>
              <a:off x="559560" y="1172680"/>
              <a:ext cx="284760" cy="371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1D15E99-739E-4139-849C-14E80EDBCEC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1920" y="1155040"/>
                <a:ext cx="32040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4CB38CA-EA5A-4BB8-8B38-D2896F108DA6}"/>
                  </a:ext>
                </a:extLst>
              </p14:cNvPr>
              <p14:cNvContentPartPr/>
              <p14:nvPr/>
            </p14:nvContentPartPr>
            <p14:xfrm>
              <a:off x="931800" y="1381480"/>
              <a:ext cx="228240" cy="170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4CB38CA-EA5A-4BB8-8B38-D2896F108DA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13800" y="1363480"/>
                <a:ext cx="26388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BB7B46-2540-4E41-B503-E08893295A7A}"/>
                  </a:ext>
                </a:extLst>
              </p14:cNvPr>
              <p14:cNvContentPartPr/>
              <p14:nvPr/>
            </p14:nvContentPartPr>
            <p14:xfrm>
              <a:off x="1175880" y="1381480"/>
              <a:ext cx="173160" cy="3751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BB7B46-2540-4E41-B503-E08893295A7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57880" y="1363840"/>
                <a:ext cx="20880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04DAF5E-E3A6-4F52-ADAA-B7579A1E4B7F}"/>
                  </a:ext>
                </a:extLst>
              </p14:cNvPr>
              <p14:cNvContentPartPr/>
              <p14:nvPr/>
            </p14:nvContentPartPr>
            <p14:xfrm>
              <a:off x="1427520" y="1409560"/>
              <a:ext cx="131400" cy="13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04DAF5E-E3A6-4F52-ADAA-B7579A1E4B7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09880" y="1391560"/>
                <a:ext cx="1670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60B4D4C-5167-4BF9-824C-295BCE8E0A77}"/>
                  </a:ext>
                </a:extLst>
              </p14:cNvPr>
              <p14:cNvContentPartPr/>
              <p14:nvPr/>
            </p14:nvContentPartPr>
            <p14:xfrm>
              <a:off x="1632360" y="1211920"/>
              <a:ext cx="16200" cy="362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60B4D4C-5167-4BF9-824C-295BCE8E0A7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14360" y="1194280"/>
                <a:ext cx="5184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2A1F7C7-82D5-4E30-9928-A29D038F08A4}"/>
                  </a:ext>
                </a:extLst>
              </p14:cNvPr>
              <p14:cNvContentPartPr/>
              <p14:nvPr/>
            </p14:nvContentPartPr>
            <p14:xfrm>
              <a:off x="1709400" y="1318480"/>
              <a:ext cx="317160" cy="246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2A1F7C7-82D5-4E30-9928-A29D038F08A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691760" y="1300480"/>
                <a:ext cx="3528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86D7A-9270-484A-8B45-35B50C7D4957}"/>
                  </a:ext>
                </a:extLst>
              </p14:cNvPr>
              <p14:cNvContentPartPr/>
              <p14:nvPr/>
            </p14:nvContentPartPr>
            <p14:xfrm>
              <a:off x="2276040" y="1082320"/>
              <a:ext cx="2834280" cy="46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86D7A-9270-484A-8B45-35B50C7D495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258400" y="1064680"/>
                <a:ext cx="2869920" cy="49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E7EBEC9-5B7D-4B9E-B5E7-B94E2BEAEEC1}"/>
                  </a:ext>
                </a:extLst>
              </p14:cNvPr>
              <p14:cNvContentPartPr/>
              <p14:nvPr/>
            </p14:nvContentPartPr>
            <p14:xfrm>
              <a:off x="5284200" y="1373560"/>
              <a:ext cx="692640" cy="262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E7EBEC9-5B7D-4B9E-B5E7-B94E2BEAEEC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66551" y="1355896"/>
                <a:ext cx="728299" cy="2981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419209B-A0B1-4363-A032-5E0B0DAF9AE9}"/>
                  </a:ext>
                </a:extLst>
              </p14:cNvPr>
              <p14:cNvContentPartPr/>
              <p14:nvPr/>
            </p14:nvContentPartPr>
            <p14:xfrm>
              <a:off x="6148920" y="1180600"/>
              <a:ext cx="1582560" cy="691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419209B-A0B1-4363-A032-5E0B0DAF9AE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130920" y="1162600"/>
                <a:ext cx="1618200" cy="72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30E7227-3491-47D0-9E17-B3020FDCCB8A}"/>
                  </a:ext>
                </a:extLst>
              </p14:cNvPr>
              <p14:cNvContentPartPr/>
              <p14:nvPr/>
            </p14:nvContentPartPr>
            <p14:xfrm>
              <a:off x="7848480" y="1243600"/>
              <a:ext cx="1013760" cy="710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30E7227-3491-47D0-9E17-B3020FDCCB8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30480" y="1225960"/>
                <a:ext cx="1049400" cy="74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45DA0F3-B8EA-452D-A246-F378F9E32083}"/>
                  </a:ext>
                </a:extLst>
              </p14:cNvPr>
              <p14:cNvContentPartPr/>
              <p14:nvPr/>
            </p14:nvContentPartPr>
            <p14:xfrm>
              <a:off x="602400" y="1922560"/>
              <a:ext cx="1077840" cy="424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45DA0F3-B8EA-452D-A246-F378F9E320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4406" y="1904560"/>
                <a:ext cx="1113468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2B4C381-7F81-4766-8F9E-DC74FBB6FD7A}"/>
                  </a:ext>
                </a:extLst>
              </p14:cNvPr>
              <p14:cNvContentPartPr/>
              <p14:nvPr/>
            </p14:nvContentPartPr>
            <p14:xfrm>
              <a:off x="2107560" y="1931200"/>
              <a:ext cx="2547720" cy="627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2B4C381-7F81-4766-8F9E-DC74FBB6FD7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089918" y="1913210"/>
                <a:ext cx="2583365" cy="6631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7D9E593-477F-4B3D-B7FE-EF81E474C3C7}"/>
                  </a:ext>
                </a:extLst>
              </p14:cNvPr>
              <p14:cNvContentPartPr/>
              <p14:nvPr/>
            </p14:nvContentPartPr>
            <p14:xfrm>
              <a:off x="7613040" y="2996080"/>
              <a:ext cx="290160" cy="135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7D9E593-477F-4B3D-B7FE-EF81E474C3C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95040" y="2978080"/>
                <a:ext cx="32580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E20B6EE-B7BF-4CBC-BF28-984D6B97A60B}"/>
                  </a:ext>
                </a:extLst>
              </p14:cNvPr>
              <p14:cNvContentPartPr/>
              <p14:nvPr/>
            </p14:nvContentPartPr>
            <p14:xfrm>
              <a:off x="7545000" y="3530320"/>
              <a:ext cx="244080" cy="116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E20B6EE-B7BF-4CBC-BF28-984D6B97A6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527000" y="3512320"/>
                <a:ext cx="2797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9DF5612-7AE2-4C01-93BA-4FC9C16C9665}"/>
                  </a:ext>
                </a:extLst>
              </p14:cNvPr>
              <p14:cNvContentPartPr/>
              <p14:nvPr/>
            </p14:nvContentPartPr>
            <p14:xfrm>
              <a:off x="7994640" y="3477040"/>
              <a:ext cx="809640" cy="3978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9DF5612-7AE2-4C01-93BA-4FC9C16C966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977000" y="3459040"/>
                <a:ext cx="845280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0389F01-F2A8-42F9-8088-A845DD49B4FF}"/>
                  </a:ext>
                </a:extLst>
              </p14:cNvPr>
              <p14:cNvContentPartPr/>
              <p14:nvPr/>
            </p14:nvContentPartPr>
            <p14:xfrm>
              <a:off x="310080" y="2737600"/>
              <a:ext cx="7065720" cy="15429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0389F01-F2A8-42F9-8088-A845DD49B4F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92081" y="2719956"/>
                <a:ext cx="7101358" cy="15786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244D22A-8F0D-435E-8546-245EF24778DB}"/>
                  </a:ext>
                </a:extLst>
              </p14:cNvPr>
              <p14:cNvContentPartPr/>
              <p14:nvPr/>
            </p14:nvContentPartPr>
            <p14:xfrm>
              <a:off x="6165480" y="3840280"/>
              <a:ext cx="1266840" cy="36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244D22A-8F0D-435E-8546-245EF24778D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7845" y="3822623"/>
                <a:ext cx="1302470" cy="402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E8DA8EF-236E-4D05-880F-3ED5A018F0CF}"/>
                  </a:ext>
                </a:extLst>
              </p14:cNvPr>
              <p14:cNvContentPartPr/>
              <p14:nvPr/>
            </p14:nvContentPartPr>
            <p14:xfrm>
              <a:off x="7685400" y="3840280"/>
              <a:ext cx="163440" cy="371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E8DA8EF-236E-4D05-880F-3ED5A018F0C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667760" y="3822640"/>
                <a:ext cx="19908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3ADFBE7-8709-4C75-9365-4E5A300F6CB8}"/>
                  </a:ext>
                </a:extLst>
              </p14:cNvPr>
              <p14:cNvContentPartPr/>
              <p14:nvPr/>
            </p14:nvContentPartPr>
            <p14:xfrm>
              <a:off x="8030640" y="3885640"/>
              <a:ext cx="838800" cy="516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3ADFBE7-8709-4C75-9365-4E5A300F6C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013000" y="3867640"/>
                <a:ext cx="87444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F354C02-3B08-4CBE-B826-61FD67B2287B}"/>
                  </a:ext>
                </a:extLst>
              </p14:cNvPr>
              <p14:cNvContentPartPr/>
              <p14:nvPr/>
            </p14:nvContentPartPr>
            <p14:xfrm>
              <a:off x="3090000" y="4351840"/>
              <a:ext cx="247680" cy="570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F354C02-3B08-4CBE-B826-61FD67B2287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072360" y="4334200"/>
                <a:ext cx="283320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6E02075-5D00-48DD-BFDA-3AC68C6F08ED}"/>
                  </a:ext>
                </a:extLst>
              </p14:cNvPr>
              <p14:cNvContentPartPr/>
              <p14:nvPr/>
            </p14:nvContentPartPr>
            <p14:xfrm>
              <a:off x="4860120" y="4544080"/>
              <a:ext cx="367560" cy="174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6E02075-5D00-48DD-BFDA-3AC68C6F08E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42480" y="4526440"/>
                <a:ext cx="40320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A84E04E-E989-4D58-A24A-BB44412D19F3}"/>
                  </a:ext>
                </a:extLst>
              </p14:cNvPr>
              <p14:cNvContentPartPr/>
              <p14:nvPr/>
            </p14:nvContentPartPr>
            <p14:xfrm>
              <a:off x="3535320" y="4405120"/>
              <a:ext cx="1216080" cy="379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A84E04E-E989-4D58-A24A-BB44412D19F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17675" y="4387137"/>
                <a:ext cx="1251731" cy="4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F9AC152-DB42-4503-9A4C-8B60B2703651}"/>
                  </a:ext>
                </a:extLst>
              </p14:cNvPr>
              <p14:cNvContentPartPr/>
              <p14:nvPr/>
            </p14:nvContentPartPr>
            <p14:xfrm>
              <a:off x="2031240" y="4500520"/>
              <a:ext cx="820080" cy="2386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F9AC152-DB42-4503-9A4C-8B60B270365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013240" y="4482547"/>
                <a:ext cx="855720" cy="274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D9DD2D2-F208-4902-9583-7297567E1F41}"/>
                  </a:ext>
                </a:extLst>
              </p14:cNvPr>
              <p14:cNvContentPartPr/>
              <p14:nvPr/>
            </p14:nvContentPartPr>
            <p14:xfrm>
              <a:off x="1185960" y="4374520"/>
              <a:ext cx="608760" cy="329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D9DD2D2-F208-4902-9583-7297567E1F4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168320" y="4356520"/>
                <a:ext cx="6444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6D487D5-462F-4DC7-9104-ADECE7C0194A}"/>
                  </a:ext>
                </a:extLst>
              </p14:cNvPr>
              <p14:cNvContentPartPr/>
              <p14:nvPr/>
            </p14:nvContentPartPr>
            <p14:xfrm>
              <a:off x="470280" y="4500880"/>
              <a:ext cx="483120" cy="2077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6D487D5-462F-4DC7-9104-ADECE7C0194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52280" y="4483240"/>
                <a:ext cx="51876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08710D3F-3ADA-4F27-8F5D-4273FEEB57C5}"/>
                  </a:ext>
                </a:extLst>
              </p14:cNvPr>
              <p14:cNvContentPartPr/>
              <p14:nvPr/>
            </p14:nvContentPartPr>
            <p14:xfrm>
              <a:off x="5511000" y="4469920"/>
              <a:ext cx="196560" cy="453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08710D3F-3ADA-4F27-8F5D-4273FEEB57C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493360" y="4452280"/>
                <a:ext cx="232200" cy="48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FDF050E-2CF4-4F4E-BDD2-48BBCDE0B35A}"/>
                  </a:ext>
                </a:extLst>
              </p14:cNvPr>
              <p14:cNvContentPartPr/>
              <p14:nvPr/>
            </p14:nvContentPartPr>
            <p14:xfrm>
              <a:off x="6001320" y="4455160"/>
              <a:ext cx="941400" cy="3265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FDF050E-2CF4-4F4E-BDD2-48BBCDE0B35A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983680" y="4437520"/>
                <a:ext cx="97704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EE2590EF-5C18-40A4-87B8-11761A039622}"/>
                  </a:ext>
                </a:extLst>
              </p14:cNvPr>
              <p14:cNvContentPartPr/>
              <p14:nvPr/>
            </p14:nvContentPartPr>
            <p14:xfrm>
              <a:off x="7188600" y="4406200"/>
              <a:ext cx="535680" cy="3574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EE2590EF-5C18-40A4-87B8-11761A039622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170600" y="4388200"/>
                <a:ext cx="57132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416338D-C163-41C6-BF32-62BC41A0AF76}"/>
                  </a:ext>
                </a:extLst>
              </p14:cNvPr>
              <p14:cNvContentPartPr/>
              <p14:nvPr/>
            </p14:nvContentPartPr>
            <p14:xfrm>
              <a:off x="7964400" y="4406200"/>
              <a:ext cx="9000" cy="344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416338D-C163-41C6-BF32-62BC41A0AF7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946760" y="4388560"/>
                <a:ext cx="4464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484185B-5513-4210-9AEA-B8AC3D19DBE4}"/>
                  </a:ext>
                </a:extLst>
              </p14:cNvPr>
              <p14:cNvContentPartPr/>
              <p14:nvPr/>
            </p14:nvContentPartPr>
            <p14:xfrm>
              <a:off x="7843080" y="4520320"/>
              <a:ext cx="238320" cy="91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484185B-5513-4210-9AEA-B8AC3D19DBE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825440" y="4502320"/>
                <a:ext cx="27396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8EEFAF8-7CFC-48DC-935F-288954E71A35}"/>
                  </a:ext>
                </a:extLst>
              </p14:cNvPr>
              <p14:cNvContentPartPr/>
              <p14:nvPr/>
            </p14:nvContentPartPr>
            <p14:xfrm>
              <a:off x="8072760" y="4392880"/>
              <a:ext cx="196200" cy="3258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8EEFAF8-7CFC-48DC-935F-288954E71A3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055120" y="4375240"/>
                <a:ext cx="231840" cy="36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A409A47-89FC-4B6F-B5EA-6052FE4676CB}"/>
                  </a:ext>
                </a:extLst>
              </p14:cNvPr>
              <p14:cNvContentPartPr/>
              <p14:nvPr/>
            </p14:nvContentPartPr>
            <p14:xfrm>
              <a:off x="8296320" y="4573960"/>
              <a:ext cx="185400" cy="1854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A409A47-89FC-4B6F-B5EA-6052FE4676C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278680" y="4555960"/>
                <a:ext cx="2210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4C1D98C-1A21-45DB-B362-BC5B61A9E63F}"/>
                  </a:ext>
                </a:extLst>
              </p14:cNvPr>
              <p14:cNvContentPartPr/>
              <p14:nvPr/>
            </p14:nvContentPartPr>
            <p14:xfrm>
              <a:off x="577200" y="4983280"/>
              <a:ext cx="268920" cy="318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4C1D98C-1A21-45DB-B362-BC5B61A9E63F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9200" y="4965640"/>
                <a:ext cx="304560" cy="35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8B288A2-20D9-4005-B6EB-7563E88DED86}"/>
                  </a:ext>
                </a:extLst>
              </p14:cNvPr>
              <p14:cNvContentPartPr/>
              <p14:nvPr/>
            </p14:nvContentPartPr>
            <p14:xfrm>
              <a:off x="909120" y="4989400"/>
              <a:ext cx="150480" cy="180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8B288A2-20D9-4005-B6EB-7563E88DED8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91480" y="4971760"/>
                <a:ext cx="186120" cy="21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865EB17B-512C-4D27-A811-00C8213AE545}"/>
                  </a:ext>
                </a:extLst>
              </p14:cNvPr>
              <p14:cNvContentPartPr/>
              <p14:nvPr/>
            </p14:nvContentPartPr>
            <p14:xfrm>
              <a:off x="1117200" y="5020000"/>
              <a:ext cx="399960" cy="149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865EB17B-512C-4D27-A811-00C8213AE54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099200" y="5002000"/>
                <a:ext cx="43560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B7570DC8-2FB1-45C0-B833-4B9D27045BEF}"/>
                  </a:ext>
                </a:extLst>
              </p14:cNvPr>
              <p14:cNvContentPartPr/>
              <p14:nvPr/>
            </p14:nvContentPartPr>
            <p14:xfrm>
              <a:off x="1653960" y="4859440"/>
              <a:ext cx="12960" cy="293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B7570DC8-2FB1-45C0-B833-4B9D27045BE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636320" y="4841800"/>
                <a:ext cx="4860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3C03A33-6777-4C4D-A348-B2354F58CC31}"/>
                  </a:ext>
                </a:extLst>
              </p14:cNvPr>
              <p14:cNvContentPartPr/>
              <p14:nvPr/>
            </p14:nvContentPartPr>
            <p14:xfrm>
              <a:off x="1561080" y="5004160"/>
              <a:ext cx="198360" cy="108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3C03A33-6777-4C4D-A348-B2354F58CC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543440" y="4986160"/>
                <a:ext cx="23400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A370E50-9FBC-4CD4-A70B-96084CF10A9F}"/>
                  </a:ext>
                </a:extLst>
              </p14:cNvPr>
              <p14:cNvContentPartPr/>
              <p14:nvPr/>
            </p14:nvContentPartPr>
            <p14:xfrm>
              <a:off x="1154280" y="4886080"/>
              <a:ext cx="14400" cy="19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A370E50-9FBC-4CD4-A70B-96084CF10A9F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136640" y="4868440"/>
                <a:ext cx="500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65A4A9D-DF1B-4CF1-867B-A48A1433BC26}"/>
                  </a:ext>
                </a:extLst>
              </p14:cNvPr>
              <p14:cNvContentPartPr/>
              <p14:nvPr/>
            </p14:nvContentPartPr>
            <p14:xfrm>
              <a:off x="2000640" y="4831720"/>
              <a:ext cx="301320" cy="661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65A4A9D-DF1B-4CF1-867B-A48A1433BC2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982640" y="4814080"/>
                <a:ext cx="336960" cy="69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8071B89-619B-4B34-A03F-082908468CA6}"/>
                  </a:ext>
                </a:extLst>
              </p14:cNvPr>
              <p14:cNvContentPartPr/>
              <p14:nvPr/>
            </p14:nvContentPartPr>
            <p14:xfrm>
              <a:off x="2541360" y="4896880"/>
              <a:ext cx="1924920" cy="404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8071B89-619B-4B34-A03F-082908468CA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523720" y="4878880"/>
                <a:ext cx="1960560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B3BA7B1-761A-40A6-A66F-905F80D64144}"/>
                  </a:ext>
                </a:extLst>
              </p14:cNvPr>
              <p14:cNvContentPartPr/>
              <p14:nvPr/>
            </p14:nvContentPartPr>
            <p14:xfrm>
              <a:off x="1383600" y="5336800"/>
              <a:ext cx="771120" cy="369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B3BA7B1-761A-40A6-A66F-905F80D6414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365600" y="5318800"/>
                <a:ext cx="806760" cy="40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3986A28-96CF-4E07-8E05-88C30DE7D04C}"/>
                  </a:ext>
                </a:extLst>
              </p14:cNvPr>
              <p14:cNvContentPartPr/>
              <p14:nvPr/>
            </p14:nvContentPartPr>
            <p14:xfrm>
              <a:off x="2544600" y="5235280"/>
              <a:ext cx="3025080" cy="529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3986A28-96CF-4E07-8E05-88C30DE7D04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526600" y="5217280"/>
                <a:ext cx="3060720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EAFB0804-285D-4957-8096-DE59F28D14BA}"/>
                  </a:ext>
                </a:extLst>
              </p14:cNvPr>
              <p14:cNvContentPartPr/>
              <p14:nvPr/>
            </p14:nvContentPartPr>
            <p14:xfrm>
              <a:off x="6705840" y="5300800"/>
              <a:ext cx="324360" cy="3502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EAFB0804-285D-4957-8096-DE59F28D14B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688200" y="5283160"/>
                <a:ext cx="36000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91FB183-C3AA-4D13-ACAA-1E901E87C0C4}"/>
                  </a:ext>
                </a:extLst>
              </p14:cNvPr>
              <p14:cNvContentPartPr/>
              <p14:nvPr/>
            </p14:nvContentPartPr>
            <p14:xfrm>
              <a:off x="5858400" y="5489080"/>
              <a:ext cx="668520" cy="1728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91FB183-C3AA-4D13-ACAA-1E901E87C0C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840750" y="5471440"/>
                <a:ext cx="704179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9C516CAE-DC92-4214-BEFC-A92F7EFED7A7}"/>
                  </a:ext>
                </a:extLst>
              </p14:cNvPr>
              <p14:cNvContentPartPr/>
              <p14:nvPr/>
            </p14:nvContentPartPr>
            <p14:xfrm>
              <a:off x="7226400" y="5470720"/>
              <a:ext cx="193680" cy="1209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9C516CAE-DC92-4214-BEFC-A92F7EFED7A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208400" y="5452720"/>
                <a:ext cx="22932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B9EBC305-82F2-4C78-8370-198A8885923C}"/>
                  </a:ext>
                </a:extLst>
              </p14:cNvPr>
              <p14:cNvContentPartPr/>
              <p14:nvPr/>
            </p14:nvContentPartPr>
            <p14:xfrm>
              <a:off x="8504040" y="5426800"/>
              <a:ext cx="305280" cy="1594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B9EBC305-82F2-4C78-8370-198A8885923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486040" y="5409160"/>
                <a:ext cx="340920" cy="1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9F091E6-E8E4-42D0-97A7-6649E843D3B0}"/>
                  </a:ext>
                </a:extLst>
              </p14:cNvPr>
              <p14:cNvContentPartPr/>
              <p14:nvPr/>
            </p14:nvContentPartPr>
            <p14:xfrm>
              <a:off x="7514400" y="5322040"/>
              <a:ext cx="830520" cy="2980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9F091E6-E8E4-42D0-97A7-6649E843D3B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496400" y="5304400"/>
                <a:ext cx="8661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034EBB34-C5D4-4A0F-80C1-7B5AD12F5CC4}"/>
                  </a:ext>
                </a:extLst>
              </p14:cNvPr>
              <p14:cNvContentPartPr/>
              <p14:nvPr/>
            </p14:nvContentPartPr>
            <p14:xfrm>
              <a:off x="1447320" y="6186760"/>
              <a:ext cx="349200" cy="1792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034EBB34-C5D4-4A0F-80C1-7B5AD12F5CC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429680" y="6168760"/>
                <a:ext cx="384840" cy="21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0EA0D7C4-9A31-441A-BAD3-3AE8885293CD}"/>
                  </a:ext>
                </a:extLst>
              </p14:cNvPr>
              <p14:cNvContentPartPr/>
              <p14:nvPr/>
            </p14:nvContentPartPr>
            <p14:xfrm>
              <a:off x="1459200" y="5997040"/>
              <a:ext cx="228960" cy="972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0EA0D7C4-9A31-441A-BAD3-3AE8885293C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41200" y="5979040"/>
                <a:ext cx="26460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0044661-F6A2-4CAB-B739-F4FDCCF2678F}"/>
                  </a:ext>
                </a:extLst>
              </p14:cNvPr>
              <p14:cNvContentPartPr/>
              <p14:nvPr/>
            </p14:nvContentPartPr>
            <p14:xfrm>
              <a:off x="1880040" y="6213040"/>
              <a:ext cx="228960" cy="230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0044661-F6A2-4CAB-B739-F4FDCCF2678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862040" y="6195040"/>
                <a:ext cx="26460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F98D2D60-43B1-4A09-AD73-69320C542A46}"/>
                  </a:ext>
                </a:extLst>
              </p14:cNvPr>
              <p14:cNvContentPartPr/>
              <p14:nvPr/>
            </p14:nvContentPartPr>
            <p14:xfrm>
              <a:off x="1908480" y="6326800"/>
              <a:ext cx="274680" cy="28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F98D2D60-43B1-4A09-AD73-69320C542A46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890480" y="6309160"/>
                <a:ext cx="31032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C48D386-8E6B-492D-AEFD-F0B4646172AD}"/>
                  </a:ext>
                </a:extLst>
              </p14:cNvPr>
              <p14:cNvContentPartPr/>
              <p14:nvPr/>
            </p14:nvContentPartPr>
            <p14:xfrm>
              <a:off x="3535320" y="6024760"/>
              <a:ext cx="1983960" cy="378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C48D386-8E6B-492D-AEFD-F0B4646172A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517680" y="6006760"/>
                <a:ext cx="2019600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B0031813-28E9-42FB-BFF0-6F326CE1D78A}"/>
                  </a:ext>
                </a:extLst>
              </p14:cNvPr>
              <p14:cNvContentPartPr/>
              <p14:nvPr/>
            </p14:nvContentPartPr>
            <p14:xfrm>
              <a:off x="2418240" y="6015400"/>
              <a:ext cx="890640" cy="3736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B0031813-28E9-42FB-BFF0-6F326CE1D78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400247" y="5997760"/>
                <a:ext cx="926266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4B25C7C0-64E0-465D-AAEC-6F1211A7B432}"/>
                  </a:ext>
                </a:extLst>
              </p14:cNvPr>
              <p14:cNvContentPartPr/>
              <p14:nvPr/>
            </p14:nvContentPartPr>
            <p14:xfrm>
              <a:off x="5648880" y="5997040"/>
              <a:ext cx="630720" cy="3848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4B25C7C0-64E0-465D-AAEC-6F1211A7B432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630880" y="5979040"/>
                <a:ext cx="666360" cy="420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64456387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14:cNvPr>
              <p14:cNvContentPartPr/>
              <p14:nvPr/>
            </p14:nvContentPartPr>
            <p14:xfrm>
              <a:off x="235920" y="534760"/>
              <a:ext cx="1293480" cy="69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920" y="516760"/>
                <a:ext cx="13291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14:cNvPr>
              <p14:cNvContentPartPr/>
              <p14:nvPr/>
            </p14:nvContentPartPr>
            <p14:xfrm>
              <a:off x="275520" y="661840"/>
              <a:ext cx="1132920" cy="58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880" y="644200"/>
                <a:ext cx="11685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14:cNvPr>
              <p14:cNvContentPartPr/>
              <p14:nvPr/>
            </p14:nvContentPartPr>
            <p14:xfrm>
              <a:off x="310080" y="221920"/>
              <a:ext cx="1073520" cy="262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074" y="203920"/>
                <a:ext cx="1109172" cy="298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52223426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14:cNvPr>
              <p14:cNvContentPartPr/>
              <p14:nvPr/>
            </p14:nvContentPartPr>
            <p14:xfrm>
              <a:off x="235920" y="534760"/>
              <a:ext cx="1293480" cy="69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920" y="516760"/>
                <a:ext cx="13291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14:cNvPr>
              <p14:cNvContentPartPr/>
              <p14:nvPr/>
            </p14:nvContentPartPr>
            <p14:xfrm>
              <a:off x="275520" y="661840"/>
              <a:ext cx="1132920" cy="58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880" y="644200"/>
                <a:ext cx="11685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14:cNvPr>
              <p14:cNvContentPartPr/>
              <p14:nvPr/>
            </p14:nvContentPartPr>
            <p14:xfrm>
              <a:off x="310080" y="221920"/>
              <a:ext cx="1073520" cy="262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074" y="203920"/>
                <a:ext cx="1109172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14:cNvPr>
              <p14:cNvContentPartPr/>
              <p14:nvPr/>
            </p14:nvContentPartPr>
            <p14:xfrm>
              <a:off x="2054640" y="334600"/>
              <a:ext cx="819720" cy="400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36648" y="316616"/>
                <a:ext cx="855344" cy="4359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14:cNvPr>
              <p14:cNvContentPartPr/>
              <p14:nvPr/>
            </p14:nvContentPartPr>
            <p14:xfrm>
              <a:off x="3059760" y="377080"/>
              <a:ext cx="996840" cy="291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41766" y="359102"/>
                <a:ext cx="1032467" cy="32719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15207733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14:cNvPr>
              <p14:cNvContentPartPr/>
              <p14:nvPr/>
            </p14:nvContentPartPr>
            <p14:xfrm>
              <a:off x="235920" y="534760"/>
              <a:ext cx="1293480" cy="69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920" y="516760"/>
                <a:ext cx="13291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14:cNvPr>
              <p14:cNvContentPartPr/>
              <p14:nvPr/>
            </p14:nvContentPartPr>
            <p14:xfrm>
              <a:off x="275520" y="661840"/>
              <a:ext cx="1132920" cy="58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880" y="644200"/>
                <a:ext cx="11685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14:cNvPr>
              <p14:cNvContentPartPr/>
              <p14:nvPr/>
            </p14:nvContentPartPr>
            <p14:xfrm>
              <a:off x="310080" y="221920"/>
              <a:ext cx="1073520" cy="262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074" y="203920"/>
                <a:ext cx="1109172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14:cNvPr>
              <p14:cNvContentPartPr/>
              <p14:nvPr/>
            </p14:nvContentPartPr>
            <p14:xfrm>
              <a:off x="2054640" y="334600"/>
              <a:ext cx="819720" cy="400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36648" y="316616"/>
                <a:ext cx="855344" cy="4359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14:cNvPr>
              <p14:cNvContentPartPr/>
              <p14:nvPr/>
            </p14:nvContentPartPr>
            <p14:xfrm>
              <a:off x="3059760" y="377080"/>
              <a:ext cx="996840" cy="291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41766" y="359102"/>
                <a:ext cx="1032467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14:cNvPr>
              <p14:cNvContentPartPr/>
              <p14:nvPr/>
            </p14:nvContentPartPr>
            <p14:xfrm>
              <a:off x="4293840" y="308680"/>
              <a:ext cx="214920" cy="551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76200" y="290680"/>
                <a:ext cx="25056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14:cNvPr>
              <p14:cNvContentPartPr/>
              <p14:nvPr/>
            </p14:nvContentPartPr>
            <p14:xfrm>
              <a:off x="4576440" y="515320"/>
              <a:ext cx="107280" cy="116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58800" y="497680"/>
                <a:ext cx="1429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14:cNvPr>
              <p14:cNvContentPartPr/>
              <p14:nvPr/>
            </p14:nvContentPartPr>
            <p14:xfrm>
              <a:off x="4765440" y="513520"/>
              <a:ext cx="103680" cy="12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47800" y="495520"/>
                <a:ext cx="1393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14:cNvPr>
              <p14:cNvContentPartPr/>
              <p14:nvPr/>
            </p14:nvContentPartPr>
            <p14:xfrm>
              <a:off x="6693600" y="391480"/>
              <a:ext cx="1127880" cy="390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75960" y="373840"/>
                <a:ext cx="1163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14:cNvPr>
              <p14:cNvContentPartPr/>
              <p14:nvPr/>
            </p14:nvContentPartPr>
            <p14:xfrm>
              <a:off x="5084400" y="411280"/>
              <a:ext cx="1431000" cy="273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66400" y="393640"/>
                <a:ext cx="14666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14:cNvPr>
              <p14:cNvContentPartPr/>
              <p14:nvPr/>
            </p14:nvContentPartPr>
            <p14:xfrm>
              <a:off x="1426080" y="1135240"/>
              <a:ext cx="197280" cy="17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08080" y="1117240"/>
                <a:ext cx="2329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14:cNvPr>
              <p14:cNvContentPartPr/>
              <p14:nvPr/>
            </p14:nvContentPartPr>
            <p14:xfrm>
              <a:off x="1439760" y="1225240"/>
              <a:ext cx="235080" cy="19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22120" y="1207240"/>
                <a:ext cx="270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14:cNvPr>
              <p14:cNvContentPartPr/>
              <p14:nvPr/>
            </p14:nvContentPartPr>
            <p14:xfrm>
              <a:off x="483600" y="1008160"/>
              <a:ext cx="775800" cy="327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5960" y="990520"/>
                <a:ext cx="81144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14:cNvPr>
              <p14:cNvContentPartPr/>
              <p14:nvPr/>
            </p14:nvContentPartPr>
            <p14:xfrm>
              <a:off x="1902000" y="857680"/>
              <a:ext cx="1652400" cy="682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84356" y="839680"/>
                <a:ext cx="1688048" cy="717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32715227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14:cNvPr>
              <p14:cNvContentPartPr/>
              <p14:nvPr/>
            </p14:nvContentPartPr>
            <p14:xfrm>
              <a:off x="235920" y="534760"/>
              <a:ext cx="1293480" cy="69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920" y="516760"/>
                <a:ext cx="13291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14:cNvPr>
              <p14:cNvContentPartPr/>
              <p14:nvPr/>
            </p14:nvContentPartPr>
            <p14:xfrm>
              <a:off x="275520" y="661840"/>
              <a:ext cx="1132920" cy="58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880" y="644200"/>
                <a:ext cx="11685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14:cNvPr>
              <p14:cNvContentPartPr/>
              <p14:nvPr/>
            </p14:nvContentPartPr>
            <p14:xfrm>
              <a:off x="310080" y="221920"/>
              <a:ext cx="1073520" cy="262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074" y="203920"/>
                <a:ext cx="1109172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14:cNvPr>
              <p14:cNvContentPartPr/>
              <p14:nvPr/>
            </p14:nvContentPartPr>
            <p14:xfrm>
              <a:off x="2054640" y="334600"/>
              <a:ext cx="819720" cy="400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36648" y="316616"/>
                <a:ext cx="855344" cy="4359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14:cNvPr>
              <p14:cNvContentPartPr/>
              <p14:nvPr/>
            </p14:nvContentPartPr>
            <p14:xfrm>
              <a:off x="3059760" y="377080"/>
              <a:ext cx="996840" cy="291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41766" y="359102"/>
                <a:ext cx="1032467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14:cNvPr>
              <p14:cNvContentPartPr/>
              <p14:nvPr/>
            </p14:nvContentPartPr>
            <p14:xfrm>
              <a:off x="4293840" y="308680"/>
              <a:ext cx="214920" cy="551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76200" y="290680"/>
                <a:ext cx="25056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14:cNvPr>
              <p14:cNvContentPartPr/>
              <p14:nvPr/>
            </p14:nvContentPartPr>
            <p14:xfrm>
              <a:off x="4576440" y="515320"/>
              <a:ext cx="107280" cy="116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58800" y="497680"/>
                <a:ext cx="1429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14:cNvPr>
              <p14:cNvContentPartPr/>
              <p14:nvPr/>
            </p14:nvContentPartPr>
            <p14:xfrm>
              <a:off x="4765440" y="513520"/>
              <a:ext cx="103680" cy="12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47800" y="495520"/>
                <a:ext cx="1393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14:cNvPr>
              <p14:cNvContentPartPr/>
              <p14:nvPr/>
            </p14:nvContentPartPr>
            <p14:xfrm>
              <a:off x="6693600" y="391480"/>
              <a:ext cx="1127880" cy="390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75960" y="373840"/>
                <a:ext cx="1163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14:cNvPr>
              <p14:cNvContentPartPr/>
              <p14:nvPr/>
            </p14:nvContentPartPr>
            <p14:xfrm>
              <a:off x="5084400" y="411280"/>
              <a:ext cx="1431000" cy="273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66400" y="393640"/>
                <a:ext cx="14666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14:cNvPr>
              <p14:cNvContentPartPr/>
              <p14:nvPr/>
            </p14:nvContentPartPr>
            <p14:xfrm>
              <a:off x="1426080" y="1135240"/>
              <a:ext cx="197280" cy="17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08080" y="1117240"/>
                <a:ext cx="2329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14:cNvPr>
              <p14:cNvContentPartPr/>
              <p14:nvPr/>
            </p14:nvContentPartPr>
            <p14:xfrm>
              <a:off x="1439760" y="1225240"/>
              <a:ext cx="235080" cy="19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22120" y="1207240"/>
                <a:ext cx="270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14:cNvPr>
              <p14:cNvContentPartPr/>
              <p14:nvPr/>
            </p14:nvContentPartPr>
            <p14:xfrm>
              <a:off x="483600" y="1008160"/>
              <a:ext cx="775800" cy="327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5960" y="990520"/>
                <a:ext cx="81144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14:cNvPr>
              <p14:cNvContentPartPr/>
              <p14:nvPr/>
            </p14:nvContentPartPr>
            <p14:xfrm>
              <a:off x="1902000" y="857680"/>
              <a:ext cx="1652400" cy="682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84356" y="839680"/>
                <a:ext cx="1688048" cy="71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14:cNvPr>
              <p14:cNvContentPartPr/>
              <p14:nvPr/>
            </p14:nvContentPartPr>
            <p14:xfrm>
              <a:off x="3969840" y="985480"/>
              <a:ext cx="210960" cy="614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52200" y="967480"/>
                <a:ext cx="246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14:cNvPr>
              <p14:cNvContentPartPr/>
              <p14:nvPr/>
            </p14:nvContentPartPr>
            <p14:xfrm>
              <a:off x="4440720" y="1140280"/>
              <a:ext cx="3099240" cy="41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23080" y="1122640"/>
                <a:ext cx="3134880" cy="453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4023078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14:cNvPr>
              <p14:cNvContentPartPr/>
              <p14:nvPr/>
            </p14:nvContentPartPr>
            <p14:xfrm>
              <a:off x="235920" y="534760"/>
              <a:ext cx="1293480" cy="69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920" y="516760"/>
                <a:ext cx="13291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14:cNvPr>
              <p14:cNvContentPartPr/>
              <p14:nvPr/>
            </p14:nvContentPartPr>
            <p14:xfrm>
              <a:off x="275520" y="661840"/>
              <a:ext cx="1132920" cy="58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880" y="644200"/>
                <a:ext cx="11685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14:cNvPr>
              <p14:cNvContentPartPr/>
              <p14:nvPr/>
            </p14:nvContentPartPr>
            <p14:xfrm>
              <a:off x="310080" y="221920"/>
              <a:ext cx="1073520" cy="262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074" y="203920"/>
                <a:ext cx="1109172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14:cNvPr>
              <p14:cNvContentPartPr/>
              <p14:nvPr/>
            </p14:nvContentPartPr>
            <p14:xfrm>
              <a:off x="2054640" y="334600"/>
              <a:ext cx="819720" cy="400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36648" y="316616"/>
                <a:ext cx="855344" cy="4359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14:cNvPr>
              <p14:cNvContentPartPr/>
              <p14:nvPr/>
            </p14:nvContentPartPr>
            <p14:xfrm>
              <a:off x="3059760" y="377080"/>
              <a:ext cx="996840" cy="291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41766" y="359102"/>
                <a:ext cx="1032467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14:cNvPr>
              <p14:cNvContentPartPr/>
              <p14:nvPr/>
            </p14:nvContentPartPr>
            <p14:xfrm>
              <a:off x="4293840" y="308680"/>
              <a:ext cx="214920" cy="551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76200" y="290680"/>
                <a:ext cx="25056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14:cNvPr>
              <p14:cNvContentPartPr/>
              <p14:nvPr/>
            </p14:nvContentPartPr>
            <p14:xfrm>
              <a:off x="4576440" y="515320"/>
              <a:ext cx="107280" cy="116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58800" y="497680"/>
                <a:ext cx="1429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14:cNvPr>
              <p14:cNvContentPartPr/>
              <p14:nvPr/>
            </p14:nvContentPartPr>
            <p14:xfrm>
              <a:off x="4765440" y="513520"/>
              <a:ext cx="103680" cy="12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47800" y="495520"/>
                <a:ext cx="1393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14:cNvPr>
              <p14:cNvContentPartPr/>
              <p14:nvPr/>
            </p14:nvContentPartPr>
            <p14:xfrm>
              <a:off x="6693600" y="391480"/>
              <a:ext cx="1127880" cy="390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75960" y="373840"/>
                <a:ext cx="1163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14:cNvPr>
              <p14:cNvContentPartPr/>
              <p14:nvPr/>
            </p14:nvContentPartPr>
            <p14:xfrm>
              <a:off x="5084400" y="411280"/>
              <a:ext cx="1431000" cy="273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66400" y="393640"/>
                <a:ext cx="14666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14:cNvPr>
              <p14:cNvContentPartPr/>
              <p14:nvPr/>
            </p14:nvContentPartPr>
            <p14:xfrm>
              <a:off x="1426080" y="1135240"/>
              <a:ext cx="197280" cy="17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08080" y="1117240"/>
                <a:ext cx="2329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14:cNvPr>
              <p14:cNvContentPartPr/>
              <p14:nvPr/>
            </p14:nvContentPartPr>
            <p14:xfrm>
              <a:off x="1439760" y="1225240"/>
              <a:ext cx="235080" cy="19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22120" y="1207240"/>
                <a:ext cx="270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14:cNvPr>
              <p14:cNvContentPartPr/>
              <p14:nvPr/>
            </p14:nvContentPartPr>
            <p14:xfrm>
              <a:off x="483600" y="1008160"/>
              <a:ext cx="775800" cy="327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5960" y="990520"/>
                <a:ext cx="81144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14:cNvPr>
              <p14:cNvContentPartPr/>
              <p14:nvPr/>
            </p14:nvContentPartPr>
            <p14:xfrm>
              <a:off x="1902000" y="857680"/>
              <a:ext cx="1652400" cy="682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84356" y="839680"/>
                <a:ext cx="1688048" cy="71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14:cNvPr>
              <p14:cNvContentPartPr/>
              <p14:nvPr/>
            </p14:nvContentPartPr>
            <p14:xfrm>
              <a:off x="3969840" y="985480"/>
              <a:ext cx="210960" cy="614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52200" y="967480"/>
                <a:ext cx="246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14:cNvPr>
              <p14:cNvContentPartPr/>
              <p14:nvPr/>
            </p14:nvContentPartPr>
            <p14:xfrm>
              <a:off x="4440720" y="1140280"/>
              <a:ext cx="3099240" cy="41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23080" y="1122640"/>
                <a:ext cx="313488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14:cNvPr>
              <p14:cNvContentPartPr/>
              <p14:nvPr/>
            </p14:nvContentPartPr>
            <p14:xfrm>
              <a:off x="7571280" y="14531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53640" y="1435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14:cNvPr>
              <p14:cNvContentPartPr/>
              <p14:nvPr/>
            </p14:nvContentPartPr>
            <p14:xfrm>
              <a:off x="442560" y="1755520"/>
              <a:ext cx="290520" cy="399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560" y="1737520"/>
                <a:ext cx="32616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14:cNvPr>
              <p14:cNvContentPartPr/>
              <p14:nvPr/>
            </p14:nvContentPartPr>
            <p14:xfrm>
              <a:off x="845040" y="1756600"/>
              <a:ext cx="769680" cy="338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27040" y="1738960"/>
                <a:ext cx="8053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14:cNvPr>
              <p14:cNvContentPartPr/>
              <p14:nvPr/>
            </p14:nvContentPartPr>
            <p14:xfrm>
              <a:off x="1908840" y="1920400"/>
              <a:ext cx="320040" cy="172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91200" y="1902400"/>
                <a:ext cx="3556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14:cNvPr>
              <p14:cNvContentPartPr/>
              <p14:nvPr/>
            </p14:nvContentPartPr>
            <p14:xfrm>
              <a:off x="3785880" y="1714480"/>
              <a:ext cx="1146240" cy="51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68240" y="1696480"/>
                <a:ext cx="118188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14:cNvPr>
              <p14:cNvContentPartPr/>
              <p14:nvPr/>
            </p14:nvContentPartPr>
            <p14:xfrm>
              <a:off x="2393400" y="1713400"/>
              <a:ext cx="1176840" cy="532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375760" y="1695400"/>
                <a:ext cx="1212480" cy="56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14:cNvPr>
              <p14:cNvContentPartPr/>
              <p14:nvPr/>
            </p14:nvContentPartPr>
            <p14:xfrm>
              <a:off x="5161800" y="1828600"/>
              <a:ext cx="235440" cy="240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44160" y="1810600"/>
                <a:ext cx="27108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14:cNvPr>
              <p14:cNvContentPartPr/>
              <p14:nvPr/>
            </p14:nvContentPartPr>
            <p14:xfrm>
              <a:off x="5543400" y="1889440"/>
              <a:ext cx="9000" cy="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25400" y="1871800"/>
                <a:ext cx="4464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14:cNvPr>
              <p14:cNvContentPartPr/>
              <p14:nvPr/>
            </p14:nvContentPartPr>
            <p14:xfrm>
              <a:off x="5562840" y="2035240"/>
              <a:ext cx="4320" cy="17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44840" y="2017240"/>
                <a:ext cx="39960" cy="53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37467711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14:cNvPr>
              <p14:cNvContentPartPr/>
              <p14:nvPr/>
            </p14:nvContentPartPr>
            <p14:xfrm>
              <a:off x="235920" y="534760"/>
              <a:ext cx="1293480" cy="69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920" y="516760"/>
                <a:ext cx="13291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14:cNvPr>
              <p14:cNvContentPartPr/>
              <p14:nvPr/>
            </p14:nvContentPartPr>
            <p14:xfrm>
              <a:off x="275520" y="661840"/>
              <a:ext cx="1132920" cy="58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880" y="644200"/>
                <a:ext cx="11685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14:cNvPr>
              <p14:cNvContentPartPr/>
              <p14:nvPr/>
            </p14:nvContentPartPr>
            <p14:xfrm>
              <a:off x="310080" y="221920"/>
              <a:ext cx="1073520" cy="262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074" y="203920"/>
                <a:ext cx="1109172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14:cNvPr>
              <p14:cNvContentPartPr/>
              <p14:nvPr/>
            </p14:nvContentPartPr>
            <p14:xfrm>
              <a:off x="2054640" y="334600"/>
              <a:ext cx="819720" cy="400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36648" y="316616"/>
                <a:ext cx="855344" cy="4359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14:cNvPr>
              <p14:cNvContentPartPr/>
              <p14:nvPr/>
            </p14:nvContentPartPr>
            <p14:xfrm>
              <a:off x="3059760" y="377080"/>
              <a:ext cx="996840" cy="291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41766" y="359102"/>
                <a:ext cx="1032467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14:cNvPr>
              <p14:cNvContentPartPr/>
              <p14:nvPr/>
            </p14:nvContentPartPr>
            <p14:xfrm>
              <a:off x="4293840" y="308680"/>
              <a:ext cx="214920" cy="551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76200" y="290680"/>
                <a:ext cx="25056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14:cNvPr>
              <p14:cNvContentPartPr/>
              <p14:nvPr/>
            </p14:nvContentPartPr>
            <p14:xfrm>
              <a:off x="4576440" y="515320"/>
              <a:ext cx="107280" cy="116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58800" y="497680"/>
                <a:ext cx="1429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14:cNvPr>
              <p14:cNvContentPartPr/>
              <p14:nvPr/>
            </p14:nvContentPartPr>
            <p14:xfrm>
              <a:off x="4765440" y="513520"/>
              <a:ext cx="103680" cy="12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47800" y="495520"/>
                <a:ext cx="1393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14:cNvPr>
              <p14:cNvContentPartPr/>
              <p14:nvPr/>
            </p14:nvContentPartPr>
            <p14:xfrm>
              <a:off x="6693600" y="391480"/>
              <a:ext cx="1127880" cy="390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75960" y="373840"/>
                <a:ext cx="1163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14:cNvPr>
              <p14:cNvContentPartPr/>
              <p14:nvPr/>
            </p14:nvContentPartPr>
            <p14:xfrm>
              <a:off x="5084400" y="411280"/>
              <a:ext cx="1431000" cy="273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66400" y="393640"/>
                <a:ext cx="14666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14:cNvPr>
              <p14:cNvContentPartPr/>
              <p14:nvPr/>
            </p14:nvContentPartPr>
            <p14:xfrm>
              <a:off x="1426080" y="1135240"/>
              <a:ext cx="197280" cy="17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08080" y="1117240"/>
                <a:ext cx="2329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14:cNvPr>
              <p14:cNvContentPartPr/>
              <p14:nvPr/>
            </p14:nvContentPartPr>
            <p14:xfrm>
              <a:off x="1439760" y="1225240"/>
              <a:ext cx="235080" cy="19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22120" y="1207240"/>
                <a:ext cx="270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14:cNvPr>
              <p14:cNvContentPartPr/>
              <p14:nvPr/>
            </p14:nvContentPartPr>
            <p14:xfrm>
              <a:off x="483600" y="1008160"/>
              <a:ext cx="775800" cy="327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5960" y="990520"/>
                <a:ext cx="81144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14:cNvPr>
              <p14:cNvContentPartPr/>
              <p14:nvPr/>
            </p14:nvContentPartPr>
            <p14:xfrm>
              <a:off x="1902000" y="857680"/>
              <a:ext cx="1652400" cy="682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84356" y="839680"/>
                <a:ext cx="1688048" cy="71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14:cNvPr>
              <p14:cNvContentPartPr/>
              <p14:nvPr/>
            </p14:nvContentPartPr>
            <p14:xfrm>
              <a:off x="3969840" y="985480"/>
              <a:ext cx="210960" cy="614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52200" y="967480"/>
                <a:ext cx="246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14:cNvPr>
              <p14:cNvContentPartPr/>
              <p14:nvPr/>
            </p14:nvContentPartPr>
            <p14:xfrm>
              <a:off x="4440720" y="1140280"/>
              <a:ext cx="3099240" cy="41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23080" y="1122640"/>
                <a:ext cx="313488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14:cNvPr>
              <p14:cNvContentPartPr/>
              <p14:nvPr/>
            </p14:nvContentPartPr>
            <p14:xfrm>
              <a:off x="7571280" y="14531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53640" y="1435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14:cNvPr>
              <p14:cNvContentPartPr/>
              <p14:nvPr/>
            </p14:nvContentPartPr>
            <p14:xfrm>
              <a:off x="442560" y="1755520"/>
              <a:ext cx="290520" cy="399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560" y="1737520"/>
                <a:ext cx="32616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14:cNvPr>
              <p14:cNvContentPartPr/>
              <p14:nvPr/>
            </p14:nvContentPartPr>
            <p14:xfrm>
              <a:off x="845040" y="1756600"/>
              <a:ext cx="769680" cy="338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27040" y="1738960"/>
                <a:ext cx="8053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14:cNvPr>
              <p14:cNvContentPartPr/>
              <p14:nvPr/>
            </p14:nvContentPartPr>
            <p14:xfrm>
              <a:off x="1908840" y="1920400"/>
              <a:ext cx="320040" cy="172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91200" y="1902400"/>
                <a:ext cx="3556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14:cNvPr>
              <p14:cNvContentPartPr/>
              <p14:nvPr/>
            </p14:nvContentPartPr>
            <p14:xfrm>
              <a:off x="3785880" y="1714480"/>
              <a:ext cx="1146240" cy="51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68240" y="1696480"/>
                <a:ext cx="118188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14:cNvPr>
              <p14:cNvContentPartPr/>
              <p14:nvPr/>
            </p14:nvContentPartPr>
            <p14:xfrm>
              <a:off x="2393400" y="1713400"/>
              <a:ext cx="1176840" cy="532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375760" y="1695400"/>
                <a:ext cx="1212480" cy="56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14:cNvPr>
              <p14:cNvContentPartPr/>
              <p14:nvPr/>
            </p14:nvContentPartPr>
            <p14:xfrm>
              <a:off x="5161800" y="1828600"/>
              <a:ext cx="235440" cy="240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44160" y="1810600"/>
                <a:ext cx="27108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14:cNvPr>
              <p14:cNvContentPartPr/>
              <p14:nvPr/>
            </p14:nvContentPartPr>
            <p14:xfrm>
              <a:off x="5543400" y="1889440"/>
              <a:ext cx="9000" cy="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25400" y="1871800"/>
                <a:ext cx="4464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14:cNvPr>
              <p14:cNvContentPartPr/>
              <p14:nvPr/>
            </p14:nvContentPartPr>
            <p14:xfrm>
              <a:off x="5562840" y="2035240"/>
              <a:ext cx="4320" cy="17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44840" y="2017240"/>
                <a:ext cx="399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14:cNvPr>
              <p14:cNvContentPartPr/>
              <p14:nvPr/>
            </p14:nvContentPartPr>
            <p14:xfrm>
              <a:off x="6634920" y="1779280"/>
              <a:ext cx="1518840" cy="431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17276" y="1761295"/>
                <a:ext cx="1554488" cy="466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14:cNvPr>
              <p14:cNvContentPartPr/>
              <p14:nvPr/>
            </p14:nvContentPartPr>
            <p14:xfrm>
              <a:off x="5953080" y="1880080"/>
              <a:ext cx="457560" cy="254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935080" y="1862080"/>
                <a:ext cx="493200" cy="290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64116198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14:cNvPr>
              <p14:cNvContentPartPr/>
              <p14:nvPr/>
            </p14:nvContentPartPr>
            <p14:xfrm>
              <a:off x="235920" y="534760"/>
              <a:ext cx="1293480" cy="69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920" y="516760"/>
                <a:ext cx="13291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14:cNvPr>
              <p14:cNvContentPartPr/>
              <p14:nvPr/>
            </p14:nvContentPartPr>
            <p14:xfrm>
              <a:off x="275520" y="661840"/>
              <a:ext cx="1132920" cy="58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880" y="644200"/>
                <a:ext cx="11685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14:cNvPr>
              <p14:cNvContentPartPr/>
              <p14:nvPr/>
            </p14:nvContentPartPr>
            <p14:xfrm>
              <a:off x="310080" y="221920"/>
              <a:ext cx="1073520" cy="262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074" y="203920"/>
                <a:ext cx="1109172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14:cNvPr>
              <p14:cNvContentPartPr/>
              <p14:nvPr/>
            </p14:nvContentPartPr>
            <p14:xfrm>
              <a:off x="2054640" y="334600"/>
              <a:ext cx="819720" cy="400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36648" y="316616"/>
                <a:ext cx="855344" cy="4359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14:cNvPr>
              <p14:cNvContentPartPr/>
              <p14:nvPr/>
            </p14:nvContentPartPr>
            <p14:xfrm>
              <a:off x="3059760" y="377080"/>
              <a:ext cx="996840" cy="291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41766" y="359102"/>
                <a:ext cx="1032467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14:cNvPr>
              <p14:cNvContentPartPr/>
              <p14:nvPr/>
            </p14:nvContentPartPr>
            <p14:xfrm>
              <a:off x="4293840" y="308680"/>
              <a:ext cx="214920" cy="551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76200" y="290680"/>
                <a:ext cx="25056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14:cNvPr>
              <p14:cNvContentPartPr/>
              <p14:nvPr/>
            </p14:nvContentPartPr>
            <p14:xfrm>
              <a:off x="4576440" y="515320"/>
              <a:ext cx="107280" cy="116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58800" y="497680"/>
                <a:ext cx="1429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14:cNvPr>
              <p14:cNvContentPartPr/>
              <p14:nvPr/>
            </p14:nvContentPartPr>
            <p14:xfrm>
              <a:off x="4765440" y="513520"/>
              <a:ext cx="103680" cy="12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47800" y="495520"/>
                <a:ext cx="1393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14:cNvPr>
              <p14:cNvContentPartPr/>
              <p14:nvPr/>
            </p14:nvContentPartPr>
            <p14:xfrm>
              <a:off x="6693600" y="391480"/>
              <a:ext cx="1127880" cy="390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75960" y="373840"/>
                <a:ext cx="1163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14:cNvPr>
              <p14:cNvContentPartPr/>
              <p14:nvPr/>
            </p14:nvContentPartPr>
            <p14:xfrm>
              <a:off x="5084400" y="411280"/>
              <a:ext cx="1431000" cy="273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66400" y="393640"/>
                <a:ext cx="14666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14:cNvPr>
              <p14:cNvContentPartPr/>
              <p14:nvPr/>
            </p14:nvContentPartPr>
            <p14:xfrm>
              <a:off x="1426080" y="1135240"/>
              <a:ext cx="197280" cy="17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08080" y="1117240"/>
                <a:ext cx="2329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14:cNvPr>
              <p14:cNvContentPartPr/>
              <p14:nvPr/>
            </p14:nvContentPartPr>
            <p14:xfrm>
              <a:off x="1439760" y="1225240"/>
              <a:ext cx="235080" cy="19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22120" y="1207240"/>
                <a:ext cx="270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14:cNvPr>
              <p14:cNvContentPartPr/>
              <p14:nvPr/>
            </p14:nvContentPartPr>
            <p14:xfrm>
              <a:off x="483600" y="1008160"/>
              <a:ext cx="775800" cy="327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5960" y="990520"/>
                <a:ext cx="81144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14:cNvPr>
              <p14:cNvContentPartPr/>
              <p14:nvPr/>
            </p14:nvContentPartPr>
            <p14:xfrm>
              <a:off x="1902000" y="857680"/>
              <a:ext cx="1652400" cy="682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84356" y="839680"/>
                <a:ext cx="1688048" cy="71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14:cNvPr>
              <p14:cNvContentPartPr/>
              <p14:nvPr/>
            </p14:nvContentPartPr>
            <p14:xfrm>
              <a:off x="3969840" y="985480"/>
              <a:ext cx="210960" cy="614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52200" y="967480"/>
                <a:ext cx="246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14:cNvPr>
              <p14:cNvContentPartPr/>
              <p14:nvPr/>
            </p14:nvContentPartPr>
            <p14:xfrm>
              <a:off x="4440720" y="1140280"/>
              <a:ext cx="3099240" cy="41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23080" y="1122640"/>
                <a:ext cx="313488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14:cNvPr>
              <p14:cNvContentPartPr/>
              <p14:nvPr/>
            </p14:nvContentPartPr>
            <p14:xfrm>
              <a:off x="7571280" y="14531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53640" y="1435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14:cNvPr>
              <p14:cNvContentPartPr/>
              <p14:nvPr/>
            </p14:nvContentPartPr>
            <p14:xfrm>
              <a:off x="442560" y="1755520"/>
              <a:ext cx="290520" cy="399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560" y="1737520"/>
                <a:ext cx="32616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14:cNvPr>
              <p14:cNvContentPartPr/>
              <p14:nvPr/>
            </p14:nvContentPartPr>
            <p14:xfrm>
              <a:off x="845040" y="1756600"/>
              <a:ext cx="769680" cy="338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27040" y="1738960"/>
                <a:ext cx="8053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14:cNvPr>
              <p14:cNvContentPartPr/>
              <p14:nvPr/>
            </p14:nvContentPartPr>
            <p14:xfrm>
              <a:off x="1908840" y="1920400"/>
              <a:ext cx="320040" cy="172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91200" y="1902400"/>
                <a:ext cx="3556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14:cNvPr>
              <p14:cNvContentPartPr/>
              <p14:nvPr/>
            </p14:nvContentPartPr>
            <p14:xfrm>
              <a:off x="3785880" y="1714480"/>
              <a:ext cx="1146240" cy="51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68240" y="1696480"/>
                <a:ext cx="118188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14:cNvPr>
              <p14:cNvContentPartPr/>
              <p14:nvPr/>
            </p14:nvContentPartPr>
            <p14:xfrm>
              <a:off x="2393400" y="1713400"/>
              <a:ext cx="1176840" cy="532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375760" y="1695400"/>
                <a:ext cx="1212480" cy="56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14:cNvPr>
              <p14:cNvContentPartPr/>
              <p14:nvPr/>
            </p14:nvContentPartPr>
            <p14:xfrm>
              <a:off x="5161800" y="1828600"/>
              <a:ext cx="235440" cy="240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44160" y="1810600"/>
                <a:ext cx="27108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14:cNvPr>
              <p14:cNvContentPartPr/>
              <p14:nvPr/>
            </p14:nvContentPartPr>
            <p14:xfrm>
              <a:off x="5543400" y="1889440"/>
              <a:ext cx="9000" cy="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25400" y="1871800"/>
                <a:ext cx="4464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14:cNvPr>
              <p14:cNvContentPartPr/>
              <p14:nvPr/>
            </p14:nvContentPartPr>
            <p14:xfrm>
              <a:off x="5562840" y="2035240"/>
              <a:ext cx="4320" cy="17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44840" y="2017240"/>
                <a:ext cx="399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14:cNvPr>
              <p14:cNvContentPartPr/>
              <p14:nvPr/>
            </p14:nvContentPartPr>
            <p14:xfrm>
              <a:off x="6634920" y="1779280"/>
              <a:ext cx="1518840" cy="431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17276" y="1761295"/>
                <a:ext cx="1554488" cy="466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14:cNvPr>
              <p14:cNvContentPartPr/>
              <p14:nvPr/>
            </p14:nvContentPartPr>
            <p14:xfrm>
              <a:off x="5953080" y="1880080"/>
              <a:ext cx="457560" cy="254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935080" y="1862080"/>
                <a:ext cx="4932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14:cNvPr>
              <p14:cNvContentPartPr/>
              <p14:nvPr/>
            </p14:nvContentPartPr>
            <p14:xfrm>
              <a:off x="1847640" y="2433760"/>
              <a:ext cx="3207600" cy="554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829642" y="2416131"/>
                <a:ext cx="3243236" cy="59001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78704905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14:cNvPr>
              <p14:cNvContentPartPr/>
              <p14:nvPr/>
            </p14:nvContentPartPr>
            <p14:xfrm>
              <a:off x="235920" y="534760"/>
              <a:ext cx="1293480" cy="69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920" y="516760"/>
                <a:ext cx="13291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14:cNvPr>
              <p14:cNvContentPartPr/>
              <p14:nvPr/>
            </p14:nvContentPartPr>
            <p14:xfrm>
              <a:off x="275520" y="661840"/>
              <a:ext cx="1132920" cy="58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880" y="644200"/>
                <a:ext cx="11685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14:cNvPr>
              <p14:cNvContentPartPr/>
              <p14:nvPr/>
            </p14:nvContentPartPr>
            <p14:xfrm>
              <a:off x="310080" y="221920"/>
              <a:ext cx="1073520" cy="262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074" y="203920"/>
                <a:ext cx="1109172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14:cNvPr>
              <p14:cNvContentPartPr/>
              <p14:nvPr/>
            </p14:nvContentPartPr>
            <p14:xfrm>
              <a:off x="2054640" y="334600"/>
              <a:ext cx="819720" cy="400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36648" y="316616"/>
                <a:ext cx="855344" cy="4359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14:cNvPr>
              <p14:cNvContentPartPr/>
              <p14:nvPr/>
            </p14:nvContentPartPr>
            <p14:xfrm>
              <a:off x="3059760" y="377080"/>
              <a:ext cx="996840" cy="291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41766" y="359102"/>
                <a:ext cx="1032467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14:cNvPr>
              <p14:cNvContentPartPr/>
              <p14:nvPr/>
            </p14:nvContentPartPr>
            <p14:xfrm>
              <a:off x="4293840" y="308680"/>
              <a:ext cx="214920" cy="551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76200" y="290680"/>
                <a:ext cx="25056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14:cNvPr>
              <p14:cNvContentPartPr/>
              <p14:nvPr/>
            </p14:nvContentPartPr>
            <p14:xfrm>
              <a:off x="4576440" y="515320"/>
              <a:ext cx="107280" cy="116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58800" y="497680"/>
                <a:ext cx="1429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14:cNvPr>
              <p14:cNvContentPartPr/>
              <p14:nvPr/>
            </p14:nvContentPartPr>
            <p14:xfrm>
              <a:off x="4765440" y="513520"/>
              <a:ext cx="103680" cy="12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47800" y="495520"/>
                <a:ext cx="1393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14:cNvPr>
              <p14:cNvContentPartPr/>
              <p14:nvPr/>
            </p14:nvContentPartPr>
            <p14:xfrm>
              <a:off x="6693600" y="391480"/>
              <a:ext cx="1127880" cy="390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75960" y="373840"/>
                <a:ext cx="1163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14:cNvPr>
              <p14:cNvContentPartPr/>
              <p14:nvPr/>
            </p14:nvContentPartPr>
            <p14:xfrm>
              <a:off x="5084400" y="411280"/>
              <a:ext cx="1431000" cy="273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66400" y="393640"/>
                <a:ext cx="14666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14:cNvPr>
              <p14:cNvContentPartPr/>
              <p14:nvPr/>
            </p14:nvContentPartPr>
            <p14:xfrm>
              <a:off x="1426080" y="1135240"/>
              <a:ext cx="197280" cy="17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08080" y="1117240"/>
                <a:ext cx="2329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14:cNvPr>
              <p14:cNvContentPartPr/>
              <p14:nvPr/>
            </p14:nvContentPartPr>
            <p14:xfrm>
              <a:off x="1439760" y="1225240"/>
              <a:ext cx="235080" cy="19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22120" y="1207240"/>
                <a:ext cx="270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14:cNvPr>
              <p14:cNvContentPartPr/>
              <p14:nvPr/>
            </p14:nvContentPartPr>
            <p14:xfrm>
              <a:off x="483600" y="1008160"/>
              <a:ext cx="775800" cy="327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5960" y="990520"/>
                <a:ext cx="81144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14:cNvPr>
              <p14:cNvContentPartPr/>
              <p14:nvPr/>
            </p14:nvContentPartPr>
            <p14:xfrm>
              <a:off x="1902000" y="857680"/>
              <a:ext cx="1652400" cy="682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84356" y="839680"/>
                <a:ext cx="1688048" cy="71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14:cNvPr>
              <p14:cNvContentPartPr/>
              <p14:nvPr/>
            </p14:nvContentPartPr>
            <p14:xfrm>
              <a:off x="3969840" y="985480"/>
              <a:ext cx="210960" cy="614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52200" y="967480"/>
                <a:ext cx="246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14:cNvPr>
              <p14:cNvContentPartPr/>
              <p14:nvPr/>
            </p14:nvContentPartPr>
            <p14:xfrm>
              <a:off x="4440720" y="1140280"/>
              <a:ext cx="3099240" cy="41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23080" y="1122640"/>
                <a:ext cx="313488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14:cNvPr>
              <p14:cNvContentPartPr/>
              <p14:nvPr/>
            </p14:nvContentPartPr>
            <p14:xfrm>
              <a:off x="7571280" y="14531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53640" y="1435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14:cNvPr>
              <p14:cNvContentPartPr/>
              <p14:nvPr/>
            </p14:nvContentPartPr>
            <p14:xfrm>
              <a:off x="442560" y="1755520"/>
              <a:ext cx="290520" cy="399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560" y="1737520"/>
                <a:ext cx="32616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14:cNvPr>
              <p14:cNvContentPartPr/>
              <p14:nvPr/>
            </p14:nvContentPartPr>
            <p14:xfrm>
              <a:off x="845040" y="1756600"/>
              <a:ext cx="769680" cy="338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27040" y="1738960"/>
                <a:ext cx="8053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14:cNvPr>
              <p14:cNvContentPartPr/>
              <p14:nvPr/>
            </p14:nvContentPartPr>
            <p14:xfrm>
              <a:off x="1908840" y="1920400"/>
              <a:ext cx="320040" cy="172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91200" y="1902400"/>
                <a:ext cx="3556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14:cNvPr>
              <p14:cNvContentPartPr/>
              <p14:nvPr/>
            </p14:nvContentPartPr>
            <p14:xfrm>
              <a:off x="3785880" y="1714480"/>
              <a:ext cx="1146240" cy="51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68240" y="1696480"/>
                <a:ext cx="118188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14:cNvPr>
              <p14:cNvContentPartPr/>
              <p14:nvPr/>
            </p14:nvContentPartPr>
            <p14:xfrm>
              <a:off x="2393400" y="1713400"/>
              <a:ext cx="1176840" cy="532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375760" y="1695400"/>
                <a:ext cx="1212480" cy="56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14:cNvPr>
              <p14:cNvContentPartPr/>
              <p14:nvPr/>
            </p14:nvContentPartPr>
            <p14:xfrm>
              <a:off x="5161800" y="1828600"/>
              <a:ext cx="235440" cy="240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44160" y="1810600"/>
                <a:ext cx="27108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14:cNvPr>
              <p14:cNvContentPartPr/>
              <p14:nvPr/>
            </p14:nvContentPartPr>
            <p14:xfrm>
              <a:off x="5543400" y="1889440"/>
              <a:ext cx="9000" cy="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25400" y="1871800"/>
                <a:ext cx="4464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14:cNvPr>
              <p14:cNvContentPartPr/>
              <p14:nvPr/>
            </p14:nvContentPartPr>
            <p14:xfrm>
              <a:off x="5562840" y="2035240"/>
              <a:ext cx="4320" cy="17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44840" y="2017240"/>
                <a:ext cx="399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14:cNvPr>
              <p14:cNvContentPartPr/>
              <p14:nvPr/>
            </p14:nvContentPartPr>
            <p14:xfrm>
              <a:off x="6634920" y="1779280"/>
              <a:ext cx="1518840" cy="431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17276" y="1761295"/>
                <a:ext cx="1554488" cy="466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14:cNvPr>
              <p14:cNvContentPartPr/>
              <p14:nvPr/>
            </p14:nvContentPartPr>
            <p14:xfrm>
              <a:off x="5953080" y="1880080"/>
              <a:ext cx="457560" cy="254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935080" y="1862080"/>
                <a:ext cx="4932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14:cNvPr>
              <p14:cNvContentPartPr/>
              <p14:nvPr/>
            </p14:nvContentPartPr>
            <p14:xfrm>
              <a:off x="1847640" y="2433760"/>
              <a:ext cx="3207600" cy="554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829642" y="2416131"/>
                <a:ext cx="3243236" cy="590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6E8FAF9-5469-4694-8DC1-E1BB21AD7608}"/>
                  </a:ext>
                </a:extLst>
              </p14:cNvPr>
              <p14:cNvContentPartPr/>
              <p14:nvPr/>
            </p14:nvContentPartPr>
            <p14:xfrm>
              <a:off x="5986200" y="2663440"/>
              <a:ext cx="84600" cy="141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6E8FAF9-5469-4694-8DC1-E1BB21AD760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8200" y="2645440"/>
                <a:ext cx="1202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7E0CE1E-69A0-418C-BB39-FD891596EA8B}"/>
                  </a:ext>
                </a:extLst>
              </p14:cNvPr>
              <p14:cNvContentPartPr/>
              <p14:nvPr/>
            </p14:nvContentPartPr>
            <p14:xfrm>
              <a:off x="6175200" y="2537440"/>
              <a:ext cx="134640" cy="277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7E0CE1E-69A0-418C-BB39-FD891596EA8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157248" y="2519440"/>
                <a:ext cx="170185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0EC5CB9-D322-4169-A929-0FECA9AFFFA9}"/>
                  </a:ext>
                </a:extLst>
              </p14:cNvPr>
              <p14:cNvContentPartPr/>
              <p14:nvPr/>
            </p14:nvContentPartPr>
            <p14:xfrm>
              <a:off x="5511000" y="2514760"/>
              <a:ext cx="343440" cy="309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0EC5CB9-D322-4169-A929-0FECA9AFFFA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493378" y="2497099"/>
                <a:ext cx="379043" cy="3452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94687A5-E55A-44D4-ABFA-73B2D37F5B24}"/>
                  </a:ext>
                </a:extLst>
              </p14:cNvPr>
              <p14:cNvContentPartPr/>
              <p14:nvPr/>
            </p14:nvContentPartPr>
            <p14:xfrm>
              <a:off x="6498480" y="2656600"/>
              <a:ext cx="262080" cy="184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94687A5-E55A-44D4-ABFA-73B2D37F5B2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80840" y="2638960"/>
                <a:ext cx="2977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93F187D-B71A-4CEA-BED6-7E2E820C5C0A}"/>
                  </a:ext>
                </a:extLst>
              </p14:cNvPr>
              <p14:cNvContentPartPr/>
              <p14:nvPr/>
            </p14:nvContentPartPr>
            <p14:xfrm>
              <a:off x="6830040" y="2741560"/>
              <a:ext cx="90720" cy="110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93F187D-B71A-4CEA-BED6-7E2E820C5C0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812040" y="2723920"/>
                <a:ext cx="1263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4C9E33D-AD7B-41E9-8B6A-9D679FA6C563}"/>
                  </a:ext>
                </a:extLst>
              </p14:cNvPr>
              <p14:cNvContentPartPr/>
              <p14:nvPr/>
            </p14:nvContentPartPr>
            <p14:xfrm>
              <a:off x="7222800" y="2737600"/>
              <a:ext cx="12240" cy="96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4C9E33D-AD7B-41E9-8B6A-9D679FA6C56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05160" y="2719600"/>
                <a:ext cx="478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DBF0E93-442F-4484-AA69-B46A136E86B4}"/>
                  </a:ext>
                </a:extLst>
              </p14:cNvPr>
              <p14:cNvContentPartPr/>
              <p14:nvPr/>
            </p14:nvContentPartPr>
            <p14:xfrm>
              <a:off x="7244040" y="2632840"/>
              <a:ext cx="3600" cy="41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DBF0E93-442F-4484-AA69-B46A136E86B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226400" y="2615200"/>
                <a:ext cx="392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00BBA07-CBA5-44E6-96F0-8BD5F3C8A914}"/>
                  </a:ext>
                </a:extLst>
              </p14:cNvPr>
              <p14:cNvContentPartPr/>
              <p14:nvPr/>
            </p14:nvContentPartPr>
            <p14:xfrm>
              <a:off x="7299120" y="2733640"/>
              <a:ext cx="142200" cy="99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00BBA07-CBA5-44E6-96F0-8BD5F3C8A91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81120" y="2716000"/>
                <a:ext cx="1778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4C31418-4BCF-4E1E-8D05-4F9F6442D027}"/>
                  </a:ext>
                </a:extLst>
              </p14:cNvPr>
              <p14:cNvContentPartPr/>
              <p14:nvPr/>
            </p14:nvContentPartPr>
            <p14:xfrm>
              <a:off x="7538520" y="2692600"/>
              <a:ext cx="215280" cy="37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4C31418-4BCF-4E1E-8D05-4F9F6442D0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20880" y="2674600"/>
                <a:ext cx="25092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ED68FDF-191E-4F18-BE8A-2AE7D7F5E938}"/>
                  </a:ext>
                </a:extLst>
              </p14:cNvPr>
              <p14:cNvContentPartPr/>
              <p14:nvPr/>
            </p14:nvContentPartPr>
            <p14:xfrm>
              <a:off x="7991400" y="2509720"/>
              <a:ext cx="148320" cy="4654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ED68FDF-191E-4F18-BE8A-2AE7D7F5E93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73400" y="2491720"/>
                <a:ext cx="18396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1C60EE1-A08D-48A8-B4A8-044C3969965E}"/>
                  </a:ext>
                </a:extLst>
              </p14:cNvPr>
              <p14:cNvContentPartPr/>
              <p14:nvPr/>
            </p14:nvContentPartPr>
            <p14:xfrm>
              <a:off x="7008240" y="2568040"/>
              <a:ext cx="120240" cy="270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1C60EE1-A08D-48A8-B4A8-044C3969965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90240" y="2550064"/>
                <a:ext cx="155880" cy="3059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DF0197A-B7A1-49BE-AFD2-9AB8CBD5160E}"/>
                  </a:ext>
                </a:extLst>
              </p14:cNvPr>
              <p14:cNvContentPartPr/>
              <p14:nvPr/>
            </p14:nvContentPartPr>
            <p14:xfrm>
              <a:off x="1313400" y="3145480"/>
              <a:ext cx="1665000" cy="541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DF0197A-B7A1-49BE-AFD2-9AB8CBD5160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295400" y="3127492"/>
                <a:ext cx="1700640" cy="5766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9A381E3-6C07-4BA7-9C1E-D007E8A58ED9}"/>
                  </a:ext>
                </a:extLst>
              </p14:cNvPr>
              <p14:cNvContentPartPr/>
              <p14:nvPr/>
            </p14:nvContentPartPr>
            <p14:xfrm>
              <a:off x="267600" y="3076360"/>
              <a:ext cx="886320" cy="348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9A381E3-6C07-4BA7-9C1E-D007E8A58ED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49600" y="3058720"/>
                <a:ext cx="921960" cy="383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65894219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14:cNvPr>
              <p14:cNvContentPartPr/>
              <p14:nvPr/>
            </p14:nvContentPartPr>
            <p14:xfrm>
              <a:off x="235920" y="534760"/>
              <a:ext cx="1293480" cy="69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920" y="516760"/>
                <a:ext cx="13291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14:cNvPr>
              <p14:cNvContentPartPr/>
              <p14:nvPr/>
            </p14:nvContentPartPr>
            <p14:xfrm>
              <a:off x="275520" y="661840"/>
              <a:ext cx="1132920" cy="58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880" y="644200"/>
                <a:ext cx="11685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14:cNvPr>
              <p14:cNvContentPartPr/>
              <p14:nvPr/>
            </p14:nvContentPartPr>
            <p14:xfrm>
              <a:off x="310080" y="221920"/>
              <a:ext cx="1073520" cy="262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074" y="203920"/>
                <a:ext cx="1109172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14:cNvPr>
              <p14:cNvContentPartPr/>
              <p14:nvPr/>
            </p14:nvContentPartPr>
            <p14:xfrm>
              <a:off x="2054640" y="334600"/>
              <a:ext cx="819720" cy="400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36648" y="316616"/>
                <a:ext cx="855344" cy="4359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14:cNvPr>
              <p14:cNvContentPartPr/>
              <p14:nvPr/>
            </p14:nvContentPartPr>
            <p14:xfrm>
              <a:off x="3059760" y="377080"/>
              <a:ext cx="996840" cy="291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41766" y="359102"/>
                <a:ext cx="1032467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14:cNvPr>
              <p14:cNvContentPartPr/>
              <p14:nvPr/>
            </p14:nvContentPartPr>
            <p14:xfrm>
              <a:off x="4293840" y="308680"/>
              <a:ext cx="214920" cy="551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76200" y="290680"/>
                <a:ext cx="25056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14:cNvPr>
              <p14:cNvContentPartPr/>
              <p14:nvPr/>
            </p14:nvContentPartPr>
            <p14:xfrm>
              <a:off x="4576440" y="515320"/>
              <a:ext cx="107280" cy="116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58800" y="497680"/>
                <a:ext cx="1429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14:cNvPr>
              <p14:cNvContentPartPr/>
              <p14:nvPr/>
            </p14:nvContentPartPr>
            <p14:xfrm>
              <a:off x="4765440" y="513520"/>
              <a:ext cx="103680" cy="12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47800" y="495520"/>
                <a:ext cx="1393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14:cNvPr>
              <p14:cNvContentPartPr/>
              <p14:nvPr/>
            </p14:nvContentPartPr>
            <p14:xfrm>
              <a:off x="6693600" y="391480"/>
              <a:ext cx="1127880" cy="390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75960" y="373840"/>
                <a:ext cx="1163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14:cNvPr>
              <p14:cNvContentPartPr/>
              <p14:nvPr/>
            </p14:nvContentPartPr>
            <p14:xfrm>
              <a:off x="5084400" y="411280"/>
              <a:ext cx="1431000" cy="273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66400" y="393640"/>
                <a:ext cx="14666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14:cNvPr>
              <p14:cNvContentPartPr/>
              <p14:nvPr/>
            </p14:nvContentPartPr>
            <p14:xfrm>
              <a:off x="1426080" y="1135240"/>
              <a:ext cx="197280" cy="17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08080" y="1117240"/>
                <a:ext cx="2329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14:cNvPr>
              <p14:cNvContentPartPr/>
              <p14:nvPr/>
            </p14:nvContentPartPr>
            <p14:xfrm>
              <a:off x="1439760" y="1225240"/>
              <a:ext cx="235080" cy="19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22120" y="1207240"/>
                <a:ext cx="270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14:cNvPr>
              <p14:cNvContentPartPr/>
              <p14:nvPr/>
            </p14:nvContentPartPr>
            <p14:xfrm>
              <a:off x="483600" y="1008160"/>
              <a:ext cx="775800" cy="327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5960" y="990520"/>
                <a:ext cx="81144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14:cNvPr>
              <p14:cNvContentPartPr/>
              <p14:nvPr/>
            </p14:nvContentPartPr>
            <p14:xfrm>
              <a:off x="1902000" y="857680"/>
              <a:ext cx="1652400" cy="682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84356" y="839680"/>
                <a:ext cx="1688048" cy="71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14:cNvPr>
              <p14:cNvContentPartPr/>
              <p14:nvPr/>
            </p14:nvContentPartPr>
            <p14:xfrm>
              <a:off x="3969840" y="985480"/>
              <a:ext cx="210960" cy="614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52200" y="967480"/>
                <a:ext cx="246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14:cNvPr>
              <p14:cNvContentPartPr/>
              <p14:nvPr/>
            </p14:nvContentPartPr>
            <p14:xfrm>
              <a:off x="4440720" y="1140280"/>
              <a:ext cx="3099240" cy="41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23080" y="1122640"/>
                <a:ext cx="313488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14:cNvPr>
              <p14:cNvContentPartPr/>
              <p14:nvPr/>
            </p14:nvContentPartPr>
            <p14:xfrm>
              <a:off x="7571280" y="14531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53640" y="1435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14:cNvPr>
              <p14:cNvContentPartPr/>
              <p14:nvPr/>
            </p14:nvContentPartPr>
            <p14:xfrm>
              <a:off x="442560" y="1755520"/>
              <a:ext cx="290520" cy="399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560" y="1737520"/>
                <a:ext cx="32616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14:cNvPr>
              <p14:cNvContentPartPr/>
              <p14:nvPr/>
            </p14:nvContentPartPr>
            <p14:xfrm>
              <a:off x="845040" y="1756600"/>
              <a:ext cx="769680" cy="338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27040" y="1738960"/>
                <a:ext cx="8053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14:cNvPr>
              <p14:cNvContentPartPr/>
              <p14:nvPr/>
            </p14:nvContentPartPr>
            <p14:xfrm>
              <a:off x="1908840" y="1920400"/>
              <a:ext cx="320040" cy="172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91200" y="1902400"/>
                <a:ext cx="3556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14:cNvPr>
              <p14:cNvContentPartPr/>
              <p14:nvPr/>
            </p14:nvContentPartPr>
            <p14:xfrm>
              <a:off x="3785880" y="1714480"/>
              <a:ext cx="1146240" cy="51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68240" y="1696480"/>
                <a:ext cx="118188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14:cNvPr>
              <p14:cNvContentPartPr/>
              <p14:nvPr/>
            </p14:nvContentPartPr>
            <p14:xfrm>
              <a:off x="2393400" y="1713400"/>
              <a:ext cx="1176840" cy="532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375760" y="1695400"/>
                <a:ext cx="1212480" cy="56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14:cNvPr>
              <p14:cNvContentPartPr/>
              <p14:nvPr/>
            </p14:nvContentPartPr>
            <p14:xfrm>
              <a:off x="5161800" y="1828600"/>
              <a:ext cx="235440" cy="240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44160" y="1810600"/>
                <a:ext cx="27108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14:cNvPr>
              <p14:cNvContentPartPr/>
              <p14:nvPr/>
            </p14:nvContentPartPr>
            <p14:xfrm>
              <a:off x="5543400" y="1889440"/>
              <a:ext cx="9000" cy="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25400" y="1871800"/>
                <a:ext cx="4464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14:cNvPr>
              <p14:cNvContentPartPr/>
              <p14:nvPr/>
            </p14:nvContentPartPr>
            <p14:xfrm>
              <a:off x="5562840" y="2035240"/>
              <a:ext cx="4320" cy="17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44840" y="2017240"/>
                <a:ext cx="399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14:cNvPr>
              <p14:cNvContentPartPr/>
              <p14:nvPr/>
            </p14:nvContentPartPr>
            <p14:xfrm>
              <a:off x="6634920" y="1779280"/>
              <a:ext cx="1518840" cy="431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17276" y="1761295"/>
                <a:ext cx="1554488" cy="466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14:cNvPr>
              <p14:cNvContentPartPr/>
              <p14:nvPr/>
            </p14:nvContentPartPr>
            <p14:xfrm>
              <a:off x="5953080" y="1880080"/>
              <a:ext cx="457560" cy="254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935080" y="1862080"/>
                <a:ext cx="4932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14:cNvPr>
              <p14:cNvContentPartPr/>
              <p14:nvPr/>
            </p14:nvContentPartPr>
            <p14:xfrm>
              <a:off x="1847640" y="2433760"/>
              <a:ext cx="3207600" cy="554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829642" y="2416131"/>
                <a:ext cx="3243236" cy="590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6E8FAF9-5469-4694-8DC1-E1BB21AD7608}"/>
                  </a:ext>
                </a:extLst>
              </p14:cNvPr>
              <p14:cNvContentPartPr/>
              <p14:nvPr/>
            </p14:nvContentPartPr>
            <p14:xfrm>
              <a:off x="5986200" y="2663440"/>
              <a:ext cx="84600" cy="141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6E8FAF9-5469-4694-8DC1-E1BB21AD760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8200" y="2645440"/>
                <a:ext cx="1202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7E0CE1E-69A0-418C-BB39-FD891596EA8B}"/>
                  </a:ext>
                </a:extLst>
              </p14:cNvPr>
              <p14:cNvContentPartPr/>
              <p14:nvPr/>
            </p14:nvContentPartPr>
            <p14:xfrm>
              <a:off x="6175200" y="2537440"/>
              <a:ext cx="134640" cy="277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7E0CE1E-69A0-418C-BB39-FD891596EA8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157248" y="2519440"/>
                <a:ext cx="170185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0EC5CB9-D322-4169-A929-0FECA9AFFFA9}"/>
                  </a:ext>
                </a:extLst>
              </p14:cNvPr>
              <p14:cNvContentPartPr/>
              <p14:nvPr/>
            </p14:nvContentPartPr>
            <p14:xfrm>
              <a:off x="5511000" y="2514760"/>
              <a:ext cx="343440" cy="309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0EC5CB9-D322-4169-A929-0FECA9AFFFA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493378" y="2497099"/>
                <a:ext cx="379043" cy="3452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94687A5-E55A-44D4-ABFA-73B2D37F5B24}"/>
                  </a:ext>
                </a:extLst>
              </p14:cNvPr>
              <p14:cNvContentPartPr/>
              <p14:nvPr/>
            </p14:nvContentPartPr>
            <p14:xfrm>
              <a:off x="6498480" y="2656600"/>
              <a:ext cx="262080" cy="184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94687A5-E55A-44D4-ABFA-73B2D37F5B2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80840" y="2638960"/>
                <a:ext cx="2977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93F187D-B71A-4CEA-BED6-7E2E820C5C0A}"/>
                  </a:ext>
                </a:extLst>
              </p14:cNvPr>
              <p14:cNvContentPartPr/>
              <p14:nvPr/>
            </p14:nvContentPartPr>
            <p14:xfrm>
              <a:off x="6830040" y="2741560"/>
              <a:ext cx="90720" cy="110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93F187D-B71A-4CEA-BED6-7E2E820C5C0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812040" y="2723920"/>
                <a:ext cx="1263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4C9E33D-AD7B-41E9-8B6A-9D679FA6C563}"/>
                  </a:ext>
                </a:extLst>
              </p14:cNvPr>
              <p14:cNvContentPartPr/>
              <p14:nvPr/>
            </p14:nvContentPartPr>
            <p14:xfrm>
              <a:off x="7222800" y="2737600"/>
              <a:ext cx="12240" cy="96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4C9E33D-AD7B-41E9-8B6A-9D679FA6C56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05160" y="2719600"/>
                <a:ext cx="478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DBF0E93-442F-4484-AA69-B46A136E86B4}"/>
                  </a:ext>
                </a:extLst>
              </p14:cNvPr>
              <p14:cNvContentPartPr/>
              <p14:nvPr/>
            </p14:nvContentPartPr>
            <p14:xfrm>
              <a:off x="7244040" y="2632840"/>
              <a:ext cx="3600" cy="41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DBF0E93-442F-4484-AA69-B46A136E86B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226400" y="2615200"/>
                <a:ext cx="392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00BBA07-CBA5-44E6-96F0-8BD5F3C8A914}"/>
                  </a:ext>
                </a:extLst>
              </p14:cNvPr>
              <p14:cNvContentPartPr/>
              <p14:nvPr/>
            </p14:nvContentPartPr>
            <p14:xfrm>
              <a:off x="7299120" y="2733640"/>
              <a:ext cx="142200" cy="99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00BBA07-CBA5-44E6-96F0-8BD5F3C8A91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81120" y="2716000"/>
                <a:ext cx="1778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4C31418-4BCF-4E1E-8D05-4F9F6442D027}"/>
                  </a:ext>
                </a:extLst>
              </p14:cNvPr>
              <p14:cNvContentPartPr/>
              <p14:nvPr/>
            </p14:nvContentPartPr>
            <p14:xfrm>
              <a:off x="7538520" y="2692600"/>
              <a:ext cx="215280" cy="37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4C31418-4BCF-4E1E-8D05-4F9F6442D0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20880" y="2674600"/>
                <a:ext cx="25092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ED68FDF-191E-4F18-BE8A-2AE7D7F5E938}"/>
                  </a:ext>
                </a:extLst>
              </p14:cNvPr>
              <p14:cNvContentPartPr/>
              <p14:nvPr/>
            </p14:nvContentPartPr>
            <p14:xfrm>
              <a:off x="7991400" y="2509720"/>
              <a:ext cx="148320" cy="4654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ED68FDF-191E-4F18-BE8A-2AE7D7F5E93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73400" y="2491720"/>
                <a:ext cx="18396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1C60EE1-A08D-48A8-B4A8-044C3969965E}"/>
                  </a:ext>
                </a:extLst>
              </p14:cNvPr>
              <p14:cNvContentPartPr/>
              <p14:nvPr/>
            </p14:nvContentPartPr>
            <p14:xfrm>
              <a:off x="7008240" y="2568040"/>
              <a:ext cx="120240" cy="270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1C60EE1-A08D-48A8-B4A8-044C3969965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90240" y="2550064"/>
                <a:ext cx="155880" cy="3059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DF0197A-B7A1-49BE-AFD2-9AB8CBD5160E}"/>
                  </a:ext>
                </a:extLst>
              </p14:cNvPr>
              <p14:cNvContentPartPr/>
              <p14:nvPr/>
            </p14:nvContentPartPr>
            <p14:xfrm>
              <a:off x="1313400" y="3145480"/>
              <a:ext cx="1665000" cy="541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DF0197A-B7A1-49BE-AFD2-9AB8CBD5160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295400" y="3127492"/>
                <a:ext cx="1700640" cy="5766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9A381E3-6C07-4BA7-9C1E-D007E8A58ED9}"/>
                  </a:ext>
                </a:extLst>
              </p14:cNvPr>
              <p14:cNvContentPartPr/>
              <p14:nvPr/>
            </p14:nvContentPartPr>
            <p14:xfrm>
              <a:off x="267600" y="3076360"/>
              <a:ext cx="886320" cy="348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9A381E3-6C07-4BA7-9C1E-D007E8A58ED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49600" y="3058720"/>
                <a:ext cx="92196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B4A4FE1-9F41-4CAA-872D-FA4A6547CD76}"/>
                  </a:ext>
                </a:extLst>
              </p14:cNvPr>
              <p14:cNvContentPartPr/>
              <p14:nvPr/>
            </p14:nvContentPartPr>
            <p14:xfrm>
              <a:off x="3816480" y="3141880"/>
              <a:ext cx="1932120" cy="1111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B4A4FE1-9F41-4CAA-872D-FA4A6547CD7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98480" y="3123880"/>
                <a:ext cx="1967760" cy="1146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03776780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14:cNvPr>
              <p14:cNvContentPartPr/>
              <p14:nvPr/>
            </p14:nvContentPartPr>
            <p14:xfrm>
              <a:off x="235920" y="534760"/>
              <a:ext cx="1293480" cy="69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920" y="516760"/>
                <a:ext cx="13291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14:cNvPr>
              <p14:cNvContentPartPr/>
              <p14:nvPr/>
            </p14:nvContentPartPr>
            <p14:xfrm>
              <a:off x="275520" y="661840"/>
              <a:ext cx="1132920" cy="58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880" y="644200"/>
                <a:ext cx="11685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14:cNvPr>
              <p14:cNvContentPartPr/>
              <p14:nvPr/>
            </p14:nvContentPartPr>
            <p14:xfrm>
              <a:off x="310080" y="221920"/>
              <a:ext cx="1073520" cy="262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074" y="203920"/>
                <a:ext cx="1109172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14:cNvPr>
              <p14:cNvContentPartPr/>
              <p14:nvPr/>
            </p14:nvContentPartPr>
            <p14:xfrm>
              <a:off x="2054640" y="334600"/>
              <a:ext cx="819720" cy="400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36648" y="316616"/>
                <a:ext cx="855344" cy="4359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14:cNvPr>
              <p14:cNvContentPartPr/>
              <p14:nvPr/>
            </p14:nvContentPartPr>
            <p14:xfrm>
              <a:off x="3059760" y="377080"/>
              <a:ext cx="996840" cy="291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41766" y="359102"/>
                <a:ext cx="1032467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14:cNvPr>
              <p14:cNvContentPartPr/>
              <p14:nvPr/>
            </p14:nvContentPartPr>
            <p14:xfrm>
              <a:off x="4293840" y="308680"/>
              <a:ext cx="214920" cy="551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76200" y="290680"/>
                <a:ext cx="25056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14:cNvPr>
              <p14:cNvContentPartPr/>
              <p14:nvPr/>
            </p14:nvContentPartPr>
            <p14:xfrm>
              <a:off x="4576440" y="515320"/>
              <a:ext cx="107280" cy="116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58800" y="497680"/>
                <a:ext cx="1429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14:cNvPr>
              <p14:cNvContentPartPr/>
              <p14:nvPr/>
            </p14:nvContentPartPr>
            <p14:xfrm>
              <a:off x="4765440" y="513520"/>
              <a:ext cx="103680" cy="12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47800" y="495520"/>
                <a:ext cx="1393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14:cNvPr>
              <p14:cNvContentPartPr/>
              <p14:nvPr/>
            </p14:nvContentPartPr>
            <p14:xfrm>
              <a:off x="6693600" y="391480"/>
              <a:ext cx="1127880" cy="390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75960" y="373840"/>
                <a:ext cx="1163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14:cNvPr>
              <p14:cNvContentPartPr/>
              <p14:nvPr/>
            </p14:nvContentPartPr>
            <p14:xfrm>
              <a:off x="5084400" y="411280"/>
              <a:ext cx="1431000" cy="273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66400" y="393640"/>
                <a:ext cx="14666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14:cNvPr>
              <p14:cNvContentPartPr/>
              <p14:nvPr/>
            </p14:nvContentPartPr>
            <p14:xfrm>
              <a:off x="1426080" y="1135240"/>
              <a:ext cx="197280" cy="17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08080" y="1117240"/>
                <a:ext cx="2329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14:cNvPr>
              <p14:cNvContentPartPr/>
              <p14:nvPr/>
            </p14:nvContentPartPr>
            <p14:xfrm>
              <a:off x="1439760" y="1225240"/>
              <a:ext cx="235080" cy="19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22120" y="1207240"/>
                <a:ext cx="270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14:cNvPr>
              <p14:cNvContentPartPr/>
              <p14:nvPr/>
            </p14:nvContentPartPr>
            <p14:xfrm>
              <a:off x="483600" y="1008160"/>
              <a:ext cx="775800" cy="327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5960" y="990520"/>
                <a:ext cx="81144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14:cNvPr>
              <p14:cNvContentPartPr/>
              <p14:nvPr/>
            </p14:nvContentPartPr>
            <p14:xfrm>
              <a:off x="1902000" y="857680"/>
              <a:ext cx="1652400" cy="682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84356" y="839680"/>
                <a:ext cx="1688048" cy="71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14:cNvPr>
              <p14:cNvContentPartPr/>
              <p14:nvPr/>
            </p14:nvContentPartPr>
            <p14:xfrm>
              <a:off x="3969840" y="985480"/>
              <a:ext cx="210960" cy="614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52200" y="967480"/>
                <a:ext cx="246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14:cNvPr>
              <p14:cNvContentPartPr/>
              <p14:nvPr/>
            </p14:nvContentPartPr>
            <p14:xfrm>
              <a:off x="4440720" y="1140280"/>
              <a:ext cx="3099240" cy="41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23080" y="1122640"/>
                <a:ext cx="313488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14:cNvPr>
              <p14:cNvContentPartPr/>
              <p14:nvPr/>
            </p14:nvContentPartPr>
            <p14:xfrm>
              <a:off x="7571280" y="14531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53640" y="1435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14:cNvPr>
              <p14:cNvContentPartPr/>
              <p14:nvPr/>
            </p14:nvContentPartPr>
            <p14:xfrm>
              <a:off x="442560" y="1755520"/>
              <a:ext cx="290520" cy="399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560" y="1737520"/>
                <a:ext cx="32616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14:cNvPr>
              <p14:cNvContentPartPr/>
              <p14:nvPr/>
            </p14:nvContentPartPr>
            <p14:xfrm>
              <a:off x="845040" y="1756600"/>
              <a:ext cx="769680" cy="338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27040" y="1738960"/>
                <a:ext cx="8053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14:cNvPr>
              <p14:cNvContentPartPr/>
              <p14:nvPr/>
            </p14:nvContentPartPr>
            <p14:xfrm>
              <a:off x="1908840" y="1920400"/>
              <a:ext cx="320040" cy="172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91200" y="1902400"/>
                <a:ext cx="3556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14:cNvPr>
              <p14:cNvContentPartPr/>
              <p14:nvPr/>
            </p14:nvContentPartPr>
            <p14:xfrm>
              <a:off x="3785880" y="1714480"/>
              <a:ext cx="1146240" cy="51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68240" y="1696480"/>
                <a:ext cx="118188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14:cNvPr>
              <p14:cNvContentPartPr/>
              <p14:nvPr/>
            </p14:nvContentPartPr>
            <p14:xfrm>
              <a:off x="2393400" y="1713400"/>
              <a:ext cx="1176840" cy="532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375760" y="1695400"/>
                <a:ext cx="1212480" cy="56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14:cNvPr>
              <p14:cNvContentPartPr/>
              <p14:nvPr/>
            </p14:nvContentPartPr>
            <p14:xfrm>
              <a:off x="5161800" y="1828600"/>
              <a:ext cx="235440" cy="240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44160" y="1810600"/>
                <a:ext cx="27108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14:cNvPr>
              <p14:cNvContentPartPr/>
              <p14:nvPr/>
            </p14:nvContentPartPr>
            <p14:xfrm>
              <a:off x="5543400" y="1889440"/>
              <a:ext cx="9000" cy="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25400" y="1871800"/>
                <a:ext cx="4464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14:cNvPr>
              <p14:cNvContentPartPr/>
              <p14:nvPr/>
            </p14:nvContentPartPr>
            <p14:xfrm>
              <a:off x="5562840" y="2035240"/>
              <a:ext cx="4320" cy="17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44840" y="2017240"/>
                <a:ext cx="399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14:cNvPr>
              <p14:cNvContentPartPr/>
              <p14:nvPr/>
            </p14:nvContentPartPr>
            <p14:xfrm>
              <a:off x="6634920" y="1779280"/>
              <a:ext cx="1518840" cy="431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17276" y="1761295"/>
                <a:ext cx="1554488" cy="466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14:cNvPr>
              <p14:cNvContentPartPr/>
              <p14:nvPr/>
            </p14:nvContentPartPr>
            <p14:xfrm>
              <a:off x="5953080" y="1880080"/>
              <a:ext cx="457560" cy="254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935080" y="1862080"/>
                <a:ext cx="4932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14:cNvPr>
              <p14:cNvContentPartPr/>
              <p14:nvPr/>
            </p14:nvContentPartPr>
            <p14:xfrm>
              <a:off x="1847640" y="2433760"/>
              <a:ext cx="3207600" cy="554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829642" y="2416131"/>
                <a:ext cx="3243236" cy="590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6E8FAF9-5469-4694-8DC1-E1BB21AD7608}"/>
                  </a:ext>
                </a:extLst>
              </p14:cNvPr>
              <p14:cNvContentPartPr/>
              <p14:nvPr/>
            </p14:nvContentPartPr>
            <p14:xfrm>
              <a:off x="5986200" y="2663440"/>
              <a:ext cx="84600" cy="141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6E8FAF9-5469-4694-8DC1-E1BB21AD760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8200" y="2645440"/>
                <a:ext cx="1202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7E0CE1E-69A0-418C-BB39-FD891596EA8B}"/>
                  </a:ext>
                </a:extLst>
              </p14:cNvPr>
              <p14:cNvContentPartPr/>
              <p14:nvPr/>
            </p14:nvContentPartPr>
            <p14:xfrm>
              <a:off x="6175200" y="2537440"/>
              <a:ext cx="134640" cy="277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7E0CE1E-69A0-418C-BB39-FD891596EA8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157248" y="2519440"/>
                <a:ext cx="170185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0EC5CB9-D322-4169-A929-0FECA9AFFFA9}"/>
                  </a:ext>
                </a:extLst>
              </p14:cNvPr>
              <p14:cNvContentPartPr/>
              <p14:nvPr/>
            </p14:nvContentPartPr>
            <p14:xfrm>
              <a:off x="5511000" y="2514760"/>
              <a:ext cx="343440" cy="309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0EC5CB9-D322-4169-A929-0FECA9AFFFA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493378" y="2497099"/>
                <a:ext cx="379043" cy="3452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94687A5-E55A-44D4-ABFA-73B2D37F5B24}"/>
                  </a:ext>
                </a:extLst>
              </p14:cNvPr>
              <p14:cNvContentPartPr/>
              <p14:nvPr/>
            </p14:nvContentPartPr>
            <p14:xfrm>
              <a:off x="6498480" y="2656600"/>
              <a:ext cx="262080" cy="184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94687A5-E55A-44D4-ABFA-73B2D37F5B2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80840" y="2638960"/>
                <a:ext cx="2977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93F187D-B71A-4CEA-BED6-7E2E820C5C0A}"/>
                  </a:ext>
                </a:extLst>
              </p14:cNvPr>
              <p14:cNvContentPartPr/>
              <p14:nvPr/>
            </p14:nvContentPartPr>
            <p14:xfrm>
              <a:off x="6830040" y="2741560"/>
              <a:ext cx="90720" cy="110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93F187D-B71A-4CEA-BED6-7E2E820C5C0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812040" y="2723920"/>
                <a:ext cx="1263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4C9E33D-AD7B-41E9-8B6A-9D679FA6C563}"/>
                  </a:ext>
                </a:extLst>
              </p14:cNvPr>
              <p14:cNvContentPartPr/>
              <p14:nvPr/>
            </p14:nvContentPartPr>
            <p14:xfrm>
              <a:off x="7222800" y="2737600"/>
              <a:ext cx="12240" cy="96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4C9E33D-AD7B-41E9-8B6A-9D679FA6C56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05160" y="2719600"/>
                <a:ext cx="478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DBF0E93-442F-4484-AA69-B46A136E86B4}"/>
                  </a:ext>
                </a:extLst>
              </p14:cNvPr>
              <p14:cNvContentPartPr/>
              <p14:nvPr/>
            </p14:nvContentPartPr>
            <p14:xfrm>
              <a:off x="7244040" y="2632840"/>
              <a:ext cx="3600" cy="41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DBF0E93-442F-4484-AA69-B46A136E86B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226400" y="2615200"/>
                <a:ext cx="392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00BBA07-CBA5-44E6-96F0-8BD5F3C8A914}"/>
                  </a:ext>
                </a:extLst>
              </p14:cNvPr>
              <p14:cNvContentPartPr/>
              <p14:nvPr/>
            </p14:nvContentPartPr>
            <p14:xfrm>
              <a:off x="7299120" y="2733640"/>
              <a:ext cx="142200" cy="99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00BBA07-CBA5-44E6-96F0-8BD5F3C8A91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81120" y="2716000"/>
                <a:ext cx="1778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4C31418-4BCF-4E1E-8D05-4F9F6442D027}"/>
                  </a:ext>
                </a:extLst>
              </p14:cNvPr>
              <p14:cNvContentPartPr/>
              <p14:nvPr/>
            </p14:nvContentPartPr>
            <p14:xfrm>
              <a:off x="7538520" y="2692600"/>
              <a:ext cx="215280" cy="37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4C31418-4BCF-4E1E-8D05-4F9F6442D0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20880" y="2674600"/>
                <a:ext cx="25092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ED68FDF-191E-4F18-BE8A-2AE7D7F5E938}"/>
                  </a:ext>
                </a:extLst>
              </p14:cNvPr>
              <p14:cNvContentPartPr/>
              <p14:nvPr/>
            </p14:nvContentPartPr>
            <p14:xfrm>
              <a:off x="7991400" y="2509720"/>
              <a:ext cx="148320" cy="4654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ED68FDF-191E-4F18-BE8A-2AE7D7F5E93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73400" y="2491720"/>
                <a:ext cx="18396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1C60EE1-A08D-48A8-B4A8-044C3969965E}"/>
                  </a:ext>
                </a:extLst>
              </p14:cNvPr>
              <p14:cNvContentPartPr/>
              <p14:nvPr/>
            </p14:nvContentPartPr>
            <p14:xfrm>
              <a:off x="7008240" y="2568040"/>
              <a:ext cx="120240" cy="270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1C60EE1-A08D-48A8-B4A8-044C3969965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90240" y="2550064"/>
                <a:ext cx="155880" cy="3059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DF0197A-B7A1-49BE-AFD2-9AB8CBD5160E}"/>
                  </a:ext>
                </a:extLst>
              </p14:cNvPr>
              <p14:cNvContentPartPr/>
              <p14:nvPr/>
            </p14:nvContentPartPr>
            <p14:xfrm>
              <a:off x="1313400" y="3145480"/>
              <a:ext cx="1665000" cy="541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DF0197A-B7A1-49BE-AFD2-9AB8CBD5160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295400" y="3127492"/>
                <a:ext cx="1700640" cy="5766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9A381E3-6C07-4BA7-9C1E-D007E8A58ED9}"/>
                  </a:ext>
                </a:extLst>
              </p14:cNvPr>
              <p14:cNvContentPartPr/>
              <p14:nvPr/>
            </p14:nvContentPartPr>
            <p14:xfrm>
              <a:off x="267600" y="3076360"/>
              <a:ext cx="886320" cy="348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9A381E3-6C07-4BA7-9C1E-D007E8A58ED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49600" y="3058720"/>
                <a:ext cx="92196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B4A4FE1-9F41-4CAA-872D-FA4A6547CD76}"/>
                  </a:ext>
                </a:extLst>
              </p14:cNvPr>
              <p14:cNvContentPartPr/>
              <p14:nvPr/>
            </p14:nvContentPartPr>
            <p14:xfrm>
              <a:off x="3816480" y="3141880"/>
              <a:ext cx="1932120" cy="1111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B4A4FE1-9F41-4CAA-872D-FA4A6547CD7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98480" y="3123874"/>
                <a:ext cx="1967760" cy="114733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4378008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56465157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14:cNvPr>
              <p14:cNvContentPartPr/>
              <p14:nvPr/>
            </p14:nvContentPartPr>
            <p14:xfrm>
              <a:off x="235920" y="534760"/>
              <a:ext cx="1293480" cy="69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920" y="516760"/>
                <a:ext cx="13291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14:cNvPr>
              <p14:cNvContentPartPr/>
              <p14:nvPr/>
            </p14:nvContentPartPr>
            <p14:xfrm>
              <a:off x="275520" y="661840"/>
              <a:ext cx="1132920" cy="58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880" y="644200"/>
                <a:ext cx="11685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14:cNvPr>
              <p14:cNvContentPartPr/>
              <p14:nvPr/>
            </p14:nvContentPartPr>
            <p14:xfrm>
              <a:off x="310080" y="221920"/>
              <a:ext cx="1073520" cy="262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074" y="203920"/>
                <a:ext cx="1109172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14:cNvPr>
              <p14:cNvContentPartPr/>
              <p14:nvPr/>
            </p14:nvContentPartPr>
            <p14:xfrm>
              <a:off x="2054640" y="334600"/>
              <a:ext cx="819720" cy="400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36648" y="316616"/>
                <a:ext cx="855344" cy="4359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14:cNvPr>
              <p14:cNvContentPartPr/>
              <p14:nvPr/>
            </p14:nvContentPartPr>
            <p14:xfrm>
              <a:off x="3059760" y="377080"/>
              <a:ext cx="996840" cy="291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41766" y="359102"/>
                <a:ext cx="1032467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14:cNvPr>
              <p14:cNvContentPartPr/>
              <p14:nvPr/>
            </p14:nvContentPartPr>
            <p14:xfrm>
              <a:off x="4293840" y="308680"/>
              <a:ext cx="214920" cy="551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76200" y="290680"/>
                <a:ext cx="25056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14:cNvPr>
              <p14:cNvContentPartPr/>
              <p14:nvPr/>
            </p14:nvContentPartPr>
            <p14:xfrm>
              <a:off x="4576440" y="515320"/>
              <a:ext cx="107280" cy="116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58800" y="497680"/>
                <a:ext cx="1429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14:cNvPr>
              <p14:cNvContentPartPr/>
              <p14:nvPr/>
            </p14:nvContentPartPr>
            <p14:xfrm>
              <a:off x="4765440" y="513520"/>
              <a:ext cx="103680" cy="12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47800" y="495520"/>
                <a:ext cx="1393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14:cNvPr>
              <p14:cNvContentPartPr/>
              <p14:nvPr/>
            </p14:nvContentPartPr>
            <p14:xfrm>
              <a:off x="6693600" y="391480"/>
              <a:ext cx="1127880" cy="390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75960" y="373840"/>
                <a:ext cx="1163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14:cNvPr>
              <p14:cNvContentPartPr/>
              <p14:nvPr/>
            </p14:nvContentPartPr>
            <p14:xfrm>
              <a:off x="5084400" y="411280"/>
              <a:ext cx="1431000" cy="273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66400" y="393640"/>
                <a:ext cx="14666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14:cNvPr>
              <p14:cNvContentPartPr/>
              <p14:nvPr/>
            </p14:nvContentPartPr>
            <p14:xfrm>
              <a:off x="1426080" y="1135240"/>
              <a:ext cx="197280" cy="17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08080" y="1117240"/>
                <a:ext cx="2329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14:cNvPr>
              <p14:cNvContentPartPr/>
              <p14:nvPr/>
            </p14:nvContentPartPr>
            <p14:xfrm>
              <a:off x="1439760" y="1225240"/>
              <a:ext cx="235080" cy="19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22120" y="1207240"/>
                <a:ext cx="270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14:cNvPr>
              <p14:cNvContentPartPr/>
              <p14:nvPr/>
            </p14:nvContentPartPr>
            <p14:xfrm>
              <a:off x="483600" y="1008160"/>
              <a:ext cx="775800" cy="327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5960" y="990520"/>
                <a:ext cx="81144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14:cNvPr>
              <p14:cNvContentPartPr/>
              <p14:nvPr/>
            </p14:nvContentPartPr>
            <p14:xfrm>
              <a:off x="1902000" y="857680"/>
              <a:ext cx="1652400" cy="682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84356" y="839680"/>
                <a:ext cx="1688048" cy="71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14:cNvPr>
              <p14:cNvContentPartPr/>
              <p14:nvPr/>
            </p14:nvContentPartPr>
            <p14:xfrm>
              <a:off x="3969840" y="985480"/>
              <a:ext cx="210960" cy="614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52200" y="967480"/>
                <a:ext cx="246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14:cNvPr>
              <p14:cNvContentPartPr/>
              <p14:nvPr/>
            </p14:nvContentPartPr>
            <p14:xfrm>
              <a:off x="4440720" y="1140280"/>
              <a:ext cx="3099240" cy="41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23080" y="1122640"/>
                <a:ext cx="313488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14:cNvPr>
              <p14:cNvContentPartPr/>
              <p14:nvPr/>
            </p14:nvContentPartPr>
            <p14:xfrm>
              <a:off x="7571280" y="14531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53640" y="1435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14:cNvPr>
              <p14:cNvContentPartPr/>
              <p14:nvPr/>
            </p14:nvContentPartPr>
            <p14:xfrm>
              <a:off x="442560" y="1755520"/>
              <a:ext cx="290520" cy="399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560" y="1737520"/>
                <a:ext cx="32616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14:cNvPr>
              <p14:cNvContentPartPr/>
              <p14:nvPr/>
            </p14:nvContentPartPr>
            <p14:xfrm>
              <a:off x="845040" y="1756600"/>
              <a:ext cx="769680" cy="338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27040" y="1738960"/>
                <a:ext cx="8053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14:cNvPr>
              <p14:cNvContentPartPr/>
              <p14:nvPr/>
            </p14:nvContentPartPr>
            <p14:xfrm>
              <a:off x="1908840" y="1920400"/>
              <a:ext cx="320040" cy="172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91200" y="1902400"/>
                <a:ext cx="3556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14:cNvPr>
              <p14:cNvContentPartPr/>
              <p14:nvPr/>
            </p14:nvContentPartPr>
            <p14:xfrm>
              <a:off x="3785880" y="1714480"/>
              <a:ext cx="1146240" cy="51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68240" y="1696480"/>
                <a:ext cx="118188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14:cNvPr>
              <p14:cNvContentPartPr/>
              <p14:nvPr/>
            </p14:nvContentPartPr>
            <p14:xfrm>
              <a:off x="2393400" y="1713400"/>
              <a:ext cx="1176840" cy="532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375760" y="1695400"/>
                <a:ext cx="1212480" cy="56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14:cNvPr>
              <p14:cNvContentPartPr/>
              <p14:nvPr/>
            </p14:nvContentPartPr>
            <p14:xfrm>
              <a:off x="5161800" y="1828600"/>
              <a:ext cx="235440" cy="240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44160" y="1810600"/>
                <a:ext cx="27108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14:cNvPr>
              <p14:cNvContentPartPr/>
              <p14:nvPr/>
            </p14:nvContentPartPr>
            <p14:xfrm>
              <a:off x="5543400" y="1889440"/>
              <a:ext cx="9000" cy="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25400" y="1871800"/>
                <a:ext cx="4464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14:cNvPr>
              <p14:cNvContentPartPr/>
              <p14:nvPr/>
            </p14:nvContentPartPr>
            <p14:xfrm>
              <a:off x="5562840" y="2035240"/>
              <a:ext cx="4320" cy="17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44840" y="2017240"/>
                <a:ext cx="399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14:cNvPr>
              <p14:cNvContentPartPr/>
              <p14:nvPr/>
            </p14:nvContentPartPr>
            <p14:xfrm>
              <a:off x="6634920" y="1779280"/>
              <a:ext cx="1518840" cy="431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17276" y="1761295"/>
                <a:ext cx="1554488" cy="466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14:cNvPr>
              <p14:cNvContentPartPr/>
              <p14:nvPr/>
            </p14:nvContentPartPr>
            <p14:xfrm>
              <a:off x="5953080" y="1880080"/>
              <a:ext cx="457560" cy="254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935080" y="1862080"/>
                <a:ext cx="4932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14:cNvPr>
              <p14:cNvContentPartPr/>
              <p14:nvPr/>
            </p14:nvContentPartPr>
            <p14:xfrm>
              <a:off x="1847640" y="2433760"/>
              <a:ext cx="3207600" cy="554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829642" y="2416131"/>
                <a:ext cx="3243236" cy="590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6E8FAF9-5469-4694-8DC1-E1BB21AD7608}"/>
                  </a:ext>
                </a:extLst>
              </p14:cNvPr>
              <p14:cNvContentPartPr/>
              <p14:nvPr/>
            </p14:nvContentPartPr>
            <p14:xfrm>
              <a:off x="5986200" y="2663440"/>
              <a:ext cx="84600" cy="141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6E8FAF9-5469-4694-8DC1-E1BB21AD760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8200" y="2645440"/>
                <a:ext cx="1202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7E0CE1E-69A0-418C-BB39-FD891596EA8B}"/>
                  </a:ext>
                </a:extLst>
              </p14:cNvPr>
              <p14:cNvContentPartPr/>
              <p14:nvPr/>
            </p14:nvContentPartPr>
            <p14:xfrm>
              <a:off x="6175200" y="2537440"/>
              <a:ext cx="134640" cy="277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7E0CE1E-69A0-418C-BB39-FD891596EA8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157248" y="2519440"/>
                <a:ext cx="170185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0EC5CB9-D322-4169-A929-0FECA9AFFFA9}"/>
                  </a:ext>
                </a:extLst>
              </p14:cNvPr>
              <p14:cNvContentPartPr/>
              <p14:nvPr/>
            </p14:nvContentPartPr>
            <p14:xfrm>
              <a:off x="5511000" y="2514760"/>
              <a:ext cx="343440" cy="309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0EC5CB9-D322-4169-A929-0FECA9AFFFA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493378" y="2497099"/>
                <a:ext cx="379043" cy="3452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94687A5-E55A-44D4-ABFA-73B2D37F5B24}"/>
                  </a:ext>
                </a:extLst>
              </p14:cNvPr>
              <p14:cNvContentPartPr/>
              <p14:nvPr/>
            </p14:nvContentPartPr>
            <p14:xfrm>
              <a:off x="6498480" y="2656600"/>
              <a:ext cx="262080" cy="184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94687A5-E55A-44D4-ABFA-73B2D37F5B2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80840" y="2638960"/>
                <a:ext cx="2977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93F187D-B71A-4CEA-BED6-7E2E820C5C0A}"/>
                  </a:ext>
                </a:extLst>
              </p14:cNvPr>
              <p14:cNvContentPartPr/>
              <p14:nvPr/>
            </p14:nvContentPartPr>
            <p14:xfrm>
              <a:off x="6830040" y="2741560"/>
              <a:ext cx="90720" cy="110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93F187D-B71A-4CEA-BED6-7E2E820C5C0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812040" y="2723920"/>
                <a:ext cx="1263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4C9E33D-AD7B-41E9-8B6A-9D679FA6C563}"/>
                  </a:ext>
                </a:extLst>
              </p14:cNvPr>
              <p14:cNvContentPartPr/>
              <p14:nvPr/>
            </p14:nvContentPartPr>
            <p14:xfrm>
              <a:off x="7222800" y="2737600"/>
              <a:ext cx="12240" cy="96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4C9E33D-AD7B-41E9-8B6A-9D679FA6C56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05160" y="2719600"/>
                <a:ext cx="478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DBF0E93-442F-4484-AA69-B46A136E86B4}"/>
                  </a:ext>
                </a:extLst>
              </p14:cNvPr>
              <p14:cNvContentPartPr/>
              <p14:nvPr/>
            </p14:nvContentPartPr>
            <p14:xfrm>
              <a:off x="7244040" y="2632840"/>
              <a:ext cx="3600" cy="41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DBF0E93-442F-4484-AA69-B46A136E86B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226400" y="2615200"/>
                <a:ext cx="392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00BBA07-CBA5-44E6-96F0-8BD5F3C8A914}"/>
                  </a:ext>
                </a:extLst>
              </p14:cNvPr>
              <p14:cNvContentPartPr/>
              <p14:nvPr/>
            </p14:nvContentPartPr>
            <p14:xfrm>
              <a:off x="7299120" y="2733640"/>
              <a:ext cx="142200" cy="99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00BBA07-CBA5-44E6-96F0-8BD5F3C8A91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81120" y="2716000"/>
                <a:ext cx="1778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4C31418-4BCF-4E1E-8D05-4F9F6442D027}"/>
                  </a:ext>
                </a:extLst>
              </p14:cNvPr>
              <p14:cNvContentPartPr/>
              <p14:nvPr/>
            </p14:nvContentPartPr>
            <p14:xfrm>
              <a:off x="7538520" y="2692600"/>
              <a:ext cx="215280" cy="37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4C31418-4BCF-4E1E-8D05-4F9F6442D0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20880" y="2674600"/>
                <a:ext cx="25092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ED68FDF-191E-4F18-BE8A-2AE7D7F5E938}"/>
                  </a:ext>
                </a:extLst>
              </p14:cNvPr>
              <p14:cNvContentPartPr/>
              <p14:nvPr/>
            </p14:nvContentPartPr>
            <p14:xfrm>
              <a:off x="7991400" y="2509720"/>
              <a:ext cx="148320" cy="4654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ED68FDF-191E-4F18-BE8A-2AE7D7F5E93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73400" y="2491720"/>
                <a:ext cx="18396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1C60EE1-A08D-48A8-B4A8-044C3969965E}"/>
                  </a:ext>
                </a:extLst>
              </p14:cNvPr>
              <p14:cNvContentPartPr/>
              <p14:nvPr/>
            </p14:nvContentPartPr>
            <p14:xfrm>
              <a:off x="7008240" y="2568040"/>
              <a:ext cx="120240" cy="270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1C60EE1-A08D-48A8-B4A8-044C3969965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90240" y="2550064"/>
                <a:ext cx="155880" cy="3059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DF0197A-B7A1-49BE-AFD2-9AB8CBD5160E}"/>
                  </a:ext>
                </a:extLst>
              </p14:cNvPr>
              <p14:cNvContentPartPr/>
              <p14:nvPr/>
            </p14:nvContentPartPr>
            <p14:xfrm>
              <a:off x="1313400" y="3145480"/>
              <a:ext cx="1665000" cy="541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DF0197A-B7A1-49BE-AFD2-9AB8CBD5160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295400" y="3127492"/>
                <a:ext cx="1700640" cy="5766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9A381E3-6C07-4BA7-9C1E-D007E8A58ED9}"/>
                  </a:ext>
                </a:extLst>
              </p14:cNvPr>
              <p14:cNvContentPartPr/>
              <p14:nvPr/>
            </p14:nvContentPartPr>
            <p14:xfrm>
              <a:off x="267600" y="3076360"/>
              <a:ext cx="886320" cy="348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9A381E3-6C07-4BA7-9C1E-D007E8A58ED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49600" y="3058720"/>
                <a:ext cx="92196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B4A4FE1-9F41-4CAA-872D-FA4A6547CD76}"/>
                  </a:ext>
                </a:extLst>
              </p14:cNvPr>
              <p14:cNvContentPartPr/>
              <p14:nvPr/>
            </p14:nvContentPartPr>
            <p14:xfrm>
              <a:off x="3816480" y="3141880"/>
              <a:ext cx="1932120" cy="1111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B4A4FE1-9F41-4CAA-872D-FA4A6547CD7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98480" y="3123874"/>
                <a:ext cx="1967760" cy="11473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DDF9C59-C601-4B91-ACF3-202A1D84B542}"/>
                  </a:ext>
                </a:extLst>
              </p14:cNvPr>
              <p14:cNvContentPartPr/>
              <p14:nvPr/>
            </p14:nvContentPartPr>
            <p14:xfrm>
              <a:off x="5997000" y="3149800"/>
              <a:ext cx="1019520" cy="376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DDF9C59-C601-4B91-ACF3-202A1D84B54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979000" y="3131800"/>
                <a:ext cx="105516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99EC325-65BC-43DF-8605-6552FC505F8A}"/>
                  </a:ext>
                </a:extLst>
              </p14:cNvPr>
              <p14:cNvContentPartPr/>
              <p14:nvPr/>
            </p14:nvContentPartPr>
            <p14:xfrm>
              <a:off x="7304880" y="3267520"/>
              <a:ext cx="1302120" cy="296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99EC325-65BC-43DF-8605-6552FC505F8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287240" y="3249880"/>
                <a:ext cx="13377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8AA0C96-B62A-4DC4-8B58-9F60458B2157}"/>
                  </a:ext>
                </a:extLst>
              </p14:cNvPr>
              <p14:cNvContentPartPr/>
              <p14:nvPr/>
            </p14:nvContentPartPr>
            <p14:xfrm>
              <a:off x="3591840" y="3143320"/>
              <a:ext cx="645840" cy="75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8AA0C96-B62A-4DC4-8B58-9F60458B215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4200" y="3125320"/>
                <a:ext cx="681480" cy="793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02837653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14:cNvPr>
              <p14:cNvContentPartPr/>
              <p14:nvPr/>
            </p14:nvContentPartPr>
            <p14:xfrm>
              <a:off x="235920" y="534760"/>
              <a:ext cx="1293480" cy="69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920" y="516760"/>
                <a:ext cx="13291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14:cNvPr>
              <p14:cNvContentPartPr/>
              <p14:nvPr/>
            </p14:nvContentPartPr>
            <p14:xfrm>
              <a:off x="275520" y="661840"/>
              <a:ext cx="1132920" cy="58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880" y="644200"/>
                <a:ext cx="11685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14:cNvPr>
              <p14:cNvContentPartPr/>
              <p14:nvPr/>
            </p14:nvContentPartPr>
            <p14:xfrm>
              <a:off x="310080" y="221920"/>
              <a:ext cx="1073520" cy="262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074" y="203920"/>
                <a:ext cx="1109172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14:cNvPr>
              <p14:cNvContentPartPr/>
              <p14:nvPr/>
            </p14:nvContentPartPr>
            <p14:xfrm>
              <a:off x="2054640" y="334600"/>
              <a:ext cx="819720" cy="400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36648" y="316616"/>
                <a:ext cx="855344" cy="4359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14:cNvPr>
              <p14:cNvContentPartPr/>
              <p14:nvPr/>
            </p14:nvContentPartPr>
            <p14:xfrm>
              <a:off x="3059760" y="377080"/>
              <a:ext cx="996840" cy="291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41766" y="359102"/>
                <a:ext cx="1032467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14:cNvPr>
              <p14:cNvContentPartPr/>
              <p14:nvPr/>
            </p14:nvContentPartPr>
            <p14:xfrm>
              <a:off x="4293840" y="308680"/>
              <a:ext cx="214920" cy="551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76200" y="290680"/>
                <a:ext cx="25056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14:cNvPr>
              <p14:cNvContentPartPr/>
              <p14:nvPr/>
            </p14:nvContentPartPr>
            <p14:xfrm>
              <a:off x="4576440" y="515320"/>
              <a:ext cx="107280" cy="116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58800" y="497680"/>
                <a:ext cx="1429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14:cNvPr>
              <p14:cNvContentPartPr/>
              <p14:nvPr/>
            </p14:nvContentPartPr>
            <p14:xfrm>
              <a:off x="4765440" y="513520"/>
              <a:ext cx="103680" cy="12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47800" y="495520"/>
                <a:ext cx="1393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14:cNvPr>
              <p14:cNvContentPartPr/>
              <p14:nvPr/>
            </p14:nvContentPartPr>
            <p14:xfrm>
              <a:off x="6693600" y="391480"/>
              <a:ext cx="1127880" cy="390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75960" y="373840"/>
                <a:ext cx="1163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14:cNvPr>
              <p14:cNvContentPartPr/>
              <p14:nvPr/>
            </p14:nvContentPartPr>
            <p14:xfrm>
              <a:off x="5084400" y="411280"/>
              <a:ext cx="1431000" cy="273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66400" y="393640"/>
                <a:ext cx="14666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14:cNvPr>
              <p14:cNvContentPartPr/>
              <p14:nvPr/>
            </p14:nvContentPartPr>
            <p14:xfrm>
              <a:off x="1426080" y="1135240"/>
              <a:ext cx="197280" cy="17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08080" y="1117240"/>
                <a:ext cx="2329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14:cNvPr>
              <p14:cNvContentPartPr/>
              <p14:nvPr/>
            </p14:nvContentPartPr>
            <p14:xfrm>
              <a:off x="1439760" y="1225240"/>
              <a:ext cx="235080" cy="19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22120" y="1207240"/>
                <a:ext cx="270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14:cNvPr>
              <p14:cNvContentPartPr/>
              <p14:nvPr/>
            </p14:nvContentPartPr>
            <p14:xfrm>
              <a:off x="483600" y="1008160"/>
              <a:ext cx="775800" cy="327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5960" y="990520"/>
                <a:ext cx="81144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14:cNvPr>
              <p14:cNvContentPartPr/>
              <p14:nvPr/>
            </p14:nvContentPartPr>
            <p14:xfrm>
              <a:off x="1902000" y="857680"/>
              <a:ext cx="1652400" cy="682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84356" y="839680"/>
                <a:ext cx="1688048" cy="71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14:cNvPr>
              <p14:cNvContentPartPr/>
              <p14:nvPr/>
            </p14:nvContentPartPr>
            <p14:xfrm>
              <a:off x="3969840" y="985480"/>
              <a:ext cx="210960" cy="614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52200" y="967480"/>
                <a:ext cx="246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14:cNvPr>
              <p14:cNvContentPartPr/>
              <p14:nvPr/>
            </p14:nvContentPartPr>
            <p14:xfrm>
              <a:off x="4440720" y="1140280"/>
              <a:ext cx="3099240" cy="41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23080" y="1122640"/>
                <a:ext cx="313488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14:cNvPr>
              <p14:cNvContentPartPr/>
              <p14:nvPr/>
            </p14:nvContentPartPr>
            <p14:xfrm>
              <a:off x="7571280" y="14531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53640" y="1435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14:cNvPr>
              <p14:cNvContentPartPr/>
              <p14:nvPr/>
            </p14:nvContentPartPr>
            <p14:xfrm>
              <a:off x="442560" y="1755520"/>
              <a:ext cx="290520" cy="399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560" y="1737520"/>
                <a:ext cx="32616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14:cNvPr>
              <p14:cNvContentPartPr/>
              <p14:nvPr/>
            </p14:nvContentPartPr>
            <p14:xfrm>
              <a:off x="845040" y="1756600"/>
              <a:ext cx="769680" cy="338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27040" y="1738960"/>
                <a:ext cx="8053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14:cNvPr>
              <p14:cNvContentPartPr/>
              <p14:nvPr/>
            </p14:nvContentPartPr>
            <p14:xfrm>
              <a:off x="1908840" y="1920400"/>
              <a:ext cx="320040" cy="172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91200" y="1902400"/>
                <a:ext cx="3556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14:cNvPr>
              <p14:cNvContentPartPr/>
              <p14:nvPr/>
            </p14:nvContentPartPr>
            <p14:xfrm>
              <a:off x="3785880" y="1714480"/>
              <a:ext cx="1146240" cy="51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68240" y="1696480"/>
                <a:ext cx="118188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14:cNvPr>
              <p14:cNvContentPartPr/>
              <p14:nvPr/>
            </p14:nvContentPartPr>
            <p14:xfrm>
              <a:off x="2393400" y="1713400"/>
              <a:ext cx="1176840" cy="532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375760" y="1695400"/>
                <a:ext cx="1212480" cy="56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14:cNvPr>
              <p14:cNvContentPartPr/>
              <p14:nvPr/>
            </p14:nvContentPartPr>
            <p14:xfrm>
              <a:off x="5161800" y="1828600"/>
              <a:ext cx="235440" cy="240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44160" y="1810600"/>
                <a:ext cx="27108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14:cNvPr>
              <p14:cNvContentPartPr/>
              <p14:nvPr/>
            </p14:nvContentPartPr>
            <p14:xfrm>
              <a:off x="5543400" y="1889440"/>
              <a:ext cx="9000" cy="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25400" y="1871800"/>
                <a:ext cx="4464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14:cNvPr>
              <p14:cNvContentPartPr/>
              <p14:nvPr/>
            </p14:nvContentPartPr>
            <p14:xfrm>
              <a:off x="5562840" y="2035240"/>
              <a:ext cx="4320" cy="17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44840" y="2017240"/>
                <a:ext cx="399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14:cNvPr>
              <p14:cNvContentPartPr/>
              <p14:nvPr/>
            </p14:nvContentPartPr>
            <p14:xfrm>
              <a:off x="6634920" y="1779280"/>
              <a:ext cx="1518840" cy="431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17276" y="1761295"/>
                <a:ext cx="1554488" cy="466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14:cNvPr>
              <p14:cNvContentPartPr/>
              <p14:nvPr/>
            </p14:nvContentPartPr>
            <p14:xfrm>
              <a:off x="5953080" y="1880080"/>
              <a:ext cx="457560" cy="254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935080" y="1862080"/>
                <a:ext cx="4932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14:cNvPr>
              <p14:cNvContentPartPr/>
              <p14:nvPr/>
            </p14:nvContentPartPr>
            <p14:xfrm>
              <a:off x="1847640" y="2433760"/>
              <a:ext cx="3207600" cy="554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829642" y="2416131"/>
                <a:ext cx="3243236" cy="590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6E8FAF9-5469-4694-8DC1-E1BB21AD7608}"/>
                  </a:ext>
                </a:extLst>
              </p14:cNvPr>
              <p14:cNvContentPartPr/>
              <p14:nvPr/>
            </p14:nvContentPartPr>
            <p14:xfrm>
              <a:off x="5986200" y="2663440"/>
              <a:ext cx="84600" cy="141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6E8FAF9-5469-4694-8DC1-E1BB21AD760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8200" y="2645440"/>
                <a:ext cx="1202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7E0CE1E-69A0-418C-BB39-FD891596EA8B}"/>
                  </a:ext>
                </a:extLst>
              </p14:cNvPr>
              <p14:cNvContentPartPr/>
              <p14:nvPr/>
            </p14:nvContentPartPr>
            <p14:xfrm>
              <a:off x="6175200" y="2537440"/>
              <a:ext cx="134640" cy="277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7E0CE1E-69A0-418C-BB39-FD891596EA8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157248" y="2519440"/>
                <a:ext cx="170185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0EC5CB9-D322-4169-A929-0FECA9AFFFA9}"/>
                  </a:ext>
                </a:extLst>
              </p14:cNvPr>
              <p14:cNvContentPartPr/>
              <p14:nvPr/>
            </p14:nvContentPartPr>
            <p14:xfrm>
              <a:off x="5511000" y="2514760"/>
              <a:ext cx="343440" cy="309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0EC5CB9-D322-4169-A929-0FECA9AFFFA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493378" y="2497099"/>
                <a:ext cx="379043" cy="3452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94687A5-E55A-44D4-ABFA-73B2D37F5B24}"/>
                  </a:ext>
                </a:extLst>
              </p14:cNvPr>
              <p14:cNvContentPartPr/>
              <p14:nvPr/>
            </p14:nvContentPartPr>
            <p14:xfrm>
              <a:off x="6498480" y="2656600"/>
              <a:ext cx="262080" cy="184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94687A5-E55A-44D4-ABFA-73B2D37F5B2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80840" y="2638960"/>
                <a:ext cx="2977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93F187D-B71A-4CEA-BED6-7E2E820C5C0A}"/>
                  </a:ext>
                </a:extLst>
              </p14:cNvPr>
              <p14:cNvContentPartPr/>
              <p14:nvPr/>
            </p14:nvContentPartPr>
            <p14:xfrm>
              <a:off x="6830040" y="2741560"/>
              <a:ext cx="90720" cy="110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93F187D-B71A-4CEA-BED6-7E2E820C5C0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812040" y="2723920"/>
                <a:ext cx="1263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4C9E33D-AD7B-41E9-8B6A-9D679FA6C563}"/>
                  </a:ext>
                </a:extLst>
              </p14:cNvPr>
              <p14:cNvContentPartPr/>
              <p14:nvPr/>
            </p14:nvContentPartPr>
            <p14:xfrm>
              <a:off x="7222800" y="2737600"/>
              <a:ext cx="12240" cy="96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4C9E33D-AD7B-41E9-8B6A-9D679FA6C56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05160" y="2719600"/>
                <a:ext cx="478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DBF0E93-442F-4484-AA69-B46A136E86B4}"/>
                  </a:ext>
                </a:extLst>
              </p14:cNvPr>
              <p14:cNvContentPartPr/>
              <p14:nvPr/>
            </p14:nvContentPartPr>
            <p14:xfrm>
              <a:off x="7244040" y="2632840"/>
              <a:ext cx="3600" cy="41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DBF0E93-442F-4484-AA69-B46A136E86B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226400" y="2615200"/>
                <a:ext cx="392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00BBA07-CBA5-44E6-96F0-8BD5F3C8A914}"/>
                  </a:ext>
                </a:extLst>
              </p14:cNvPr>
              <p14:cNvContentPartPr/>
              <p14:nvPr/>
            </p14:nvContentPartPr>
            <p14:xfrm>
              <a:off x="7299120" y="2733640"/>
              <a:ext cx="142200" cy="99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00BBA07-CBA5-44E6-96F0-8BD5F3C8A91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81120" y="2716000"/>
                <a:ext cx="1778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4C31418-4BCF-4E1E-8D05-4F9F6442D027}"/>
                  </a:ext>
                </a:extLst>
              </p14:cNvPr>
              <p14:cNvContentPartPr/>
              <p14:nvPr/>
            </p14:nvContentPartPr>
            <p14:xfrm>
              <a:off x="7538520" y="2692600"/>
              <a:ext cx="215280" cy="37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4C31418-4BCF-4E1E-8D05-4F9F6442D0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20880" y="2674600"/>
                <a:ext cx="25092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ED68FDF-191E-4F18-BE8A-2AE7D7F5E938}"/>
                  </a:ext>
                </a:extLst>
              </p14:cNvPr>
              <p14:cNvContentPartPr/>
              <p14:nvPr/>
            </p14:nvContentPartPr>
            <p14:xfrm>
              <a:off x="7991400" y="2509720"/>
              <a:ext cx="148320" cy="4654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ED68FDF-191E-4F18-BE8A-2AE7D7F5E93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73400" y="2491720"/>
                <a:ext cx="18396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1C60EE1-A08D-48A8-B4A8-044C3969965E}"/>
                  </a:ext>
                </a:extLst>
              </p14:cNvPr>
              <p14:cNvContentPartPr/>
              <p14:nvPr/>
            </p14:nvContentPartPr>
            <p14:xfrm>
              <a:off x="7008240" y="2568040"/>
              <a:ext cx="120240" cy="270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1C60EE1-A08D-48A8-B4A8-044C3969965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90240" y="2550064"/>
                <a:ext cx="155880" cy="3059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DF0197A-B7A1-49BE-AFD2-9AB8CBD5160E}"/>
                  </a:ext>
                </a:extLst>
              </p14:cNvPr>
              <p14:cNvContentPartPr/>
              <p14:nvPr/>
            </p14:nvContentPartPr>
            <p14:xfrm>
              <a:off x="1313400" y="3145480"/>
              <a:ext cx="1665000" cy="541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DF0197A-B7A1-49BE-AFD2-9AB8CBD5160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295400" y="3127492"/>
                <a:ext cx="1700640" cy="5766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9A381E3-6C07-4BA7-9C1E-D007E8A58ED9}"/>
                  </a:ext>
                </a:extLst>
              </p14:cNvPr>
              <p14:cNvContentPartPr/>
              <p14:nvPr/>
            </p14:nvContentPartPr>
            <p14:xfrm>
              <a:off x="267600" y="3076360"/>
              <a:ext cx="886320" cy="348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9A381E3-6C07-4BA7-9C1E-D007E8A58ED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49600" y="3058720"/>
                <a:ext cx="92196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B4A4FE1-9F41-4CAA-872D-FA4A6547CD76}"/>
                  </a:ext>
                </a:extLst>
              </p14:cNvPr>
              <p14:cNvContentPartPr/>
              <p14:nvPr/>
            </p14:nvContentPartPr>
            <p14:xfrm>
              <a:off x="3816480" y="3141880"/>
              <a:ext cx="1932120" cy="1111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B4A4FE1-9F41-4CAA-872D-FA4A6547CD7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98480" y="3123874"/>
                <a:ext cx="1967760" cy="11473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DDF9C59-C601-4B91-ACF3-202A1D84B542}"/>
                  </a:ext>
                </a:extLst>
              </p14:cNvPr>
              <p14:cNvContentPartPr/>
              <p14:nvPr/>
            </p14:nvContentPartPr>
            <p14:xfrm>
              <a:off x="5997000" y="3149800"/>
              <a:ext cx="1019520" cy="376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DDF9C59-C601-4B91-ACF3-202A1D84B54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979000" y="3131800"/>
                <a:ext cx="105516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99EC325-65BC-43DF-8605-6552FC505F8A}"/>
                  </a:ext>
                </a:extLst>
              </p14:cNvPr>
              <p14:cNvContentPartPr/>
              <p14:nvPr/>
            </p14:nvContentPartPr>
            <p14:xfrm>
              <a:off x="7304880" y="3267520"/>
              <a:ext cx="1302120" cy="296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99EC325-65BC-43DF-8605-6552FC505F8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287240" y="3249880"/>
                <a:ext cx="13377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8AA0C96-B62A-4DC4-8B58-9F60458B2157}"/>
                  </a:ext>
                </a:extLst>
              </p14:cNvPr>
              <p14:cNvContentPartPr/>
              <p14:nvPr/>
            </p14:nvContentPartPr>
            <p14:xfrm>
              <a:off x="3591840" y="3143320"/>
              <a:ext cx="645840" cy="75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8AA0C96-B62A-4DC4-8B58-9F60458B215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4200" y="3125320"/>
                <a:ext cx="681480" cy="79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26BBA27-2DAA-4F40-8D36-54B542392CCA}"/>
                  </a:ext>
                </a:extLst>
              </p14:cNvPr>
              <p14:cNvContentPartPr/>
              <p14:nvPr/>
            </p14:nvContentPartPr>
            <p14:xfrm>
              <a:off x="5563920" y="3761080"/>
              <a:ext cx="365400" cy="237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26BBA27-2DAA-4F40-8D36-54B542392CC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546263" y="3743080"/>
                <a:ext cx="401075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0ADC518-9BA7-4027-AD15-7EA65E02A6C1}"/>
                  </a:ext>
                </a:extLst>
              </p14:cNvPr>
              <p14:cNvContentPartPr/>
              <p14:nvPr/>
            </p14:nvContentPartPr>
            <p14:xfrm>
              <a:off x="6065760" y="3750280"/>
              <a:ext cx="1643040" cy="3686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0ADC518-9BA7-4027-AD15-7EA65E02A6C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047760" y="3732280"/>
                <a:ext cx="167868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1BC8543-E425-4F26-984A-F068F928A222}"/>
                  </a:ext>
                </a:extLst>
              </p14:cNvPr>
              <p14:cNvContentPartPr/>
              <p14:nvPr/>
            </p14:nvContentPartPr>
            <p14:xfrm>
              <a:off x="7837320" y="3687640"/>
              <a:ext cx="946440" cy="3837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1BC8543-E425-4F26-984A-F068F928A22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819327" y="3669640"/>
                <a:ext cx="982066" cy="419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24571128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14:cNvPr>
              <p14:cNvContentPartPr/>
              <p14:nvPr/>
            </p14:nvContentPartPr>
            <p14:xfrm>
              <a:off x="235920" y="534760"/>
              <a:ext cx="1293480" cy="69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920" y="516760"/>
                <a:ext cx="13291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14:cNvPr>
              <p14:cNvContentPartPr/>
              <p14:nvPr/>
            </p14:nvContentPartPr>
            <p14:xfrm>
              <a:off x="275520" y="661840"/>
              <a:ext cx="1132920" cy="58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880" y="644200"/>
                <a:ext cx="11685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14:cNvPr>
              <p14:cNvContentPartPr/>
              <p14:nvPr/>
            </p14:nvContentPartPr>
            <p14:xfrm>
              <a:off x="310080" y="221920"/>
              <a:ext cx="1073520" cy="262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074" y="203920"/>
                <a:ext cx="1109172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14:cNvPr>
              <p14:cNvContentPartPr/>
              <p14:nvPr/>
            </p14:nvContentPartPr>
            <p14:xfrm>
              <a:off x="2054640" y="334600"/>
              <a:ext cx="819720" cy="400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36648" y="316616"/>
                <a:ext cx="855344" cy="4359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14:cNvPr>
              <p14:cNvContentPartPr/>
              <p14:nvPr/>
            </p14:nvContentPartPr>
            <p14:xfrm>
              <a:off x="3059760" y="377080"/>
              <a:ext cx="996840" cy="291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41766" y="359102"/>
                <a:ext cx="1032467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14:cNvPr>
              <p14:cNvContentPartPr/>
              <p14:nvPr/>
            </p14:nvContentPartPr>
            <p14:xfrm>
              <a:off x="4293840" y="308680"/>
              <a:ext cx="214920" cy="551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76200" y="290680"/>
                <a:ext cx="25056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14:cNvPr>
              <p14:cNvContentPartPr/>
              <p14:nvPr/>
            </p14:nvContentPartPr>
            <p14:xfrm>
              <a:off x="4576440" y="515320"/>
              <a:ext cx="107280" cy="116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58800" y="497680"/>
                <a:ext cx="1429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14:cNvPr>
              <p14:cNvContentPartPr/>
              <p14:nvPr/>
            </p14:nvContentPartPr>
            <p14:xfrm>
              <a:off x="4765440" y="513520"/>
              <a:ext cx="103680" cy="12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47800" y="495520"/>
                <a:ext cx="1393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14:cNvPr>
              <p14:cNvContentPartPr/>
              <p14:nvPr/>
            </p14:nvContentPartPr>
            <p14:xfrm>
              <a:off x="6693600" y="391480"/>
              <a:ext cx="1127880" cy="390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75960" y="373840"/>
                <a:ext cx="1163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14:cNvPr>
              <p14:cNvContentPartPr/>
              <p14:nvPr/>
            </p14:nvContentPartPr>
            <p14:xfrm>
              <a:off x="5084400" y="411280"/>
              <a:ext cx="1431000" cy="273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66400" y="393640"/>
                <a:ext cx="14666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14:cNvPr>
              <p14:cNvContentPartPr/>
              <p14:nvPr/>
            </p14:nvContentPartPr>
            <p14:xfrm>
              <a:off x="1426080" y="1135240"/>
              <a:ext cx="197280" cy="17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08080" y="1117240"/>
                <a:ext cx="2329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14:cNvPr>
              <p14:cNvContentPartPr/>
              <p14:nvPr/>
            </p14:nvContentPartPr>
            <p14:xfrm>
              <a:off x="1439760" y="1225240"/>
              <a:ext cx="235080" cy="19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22120" y="1207240"/>
                <a:ext cx="270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14:cNvPr>
              <p14:cNvContentPartPr/>
              <p14:nvPr/>
            </p14:nvContentPartPr>
            <p14:xfrm>
              <a:off x="483600" y="1008160"/>
              <a:ext cx="775800" cy="327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5960" y="990520"/>
                <a:ext cx="81144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14:cNvPr>
              <p14:cNvContentPartPr/>
              <p14:nvPr/>
            </p14:nvContentPartPr>
            <p14:xfrm>
              <a:off x="1902000" y="857680"/>
              <a:ext cx="1652400" cy="682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84356" y="839680"/>
                <a:ext cx="1688048" cy="71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14:cNvPr>
              <p14:cNvContentPartPr/>
              <p14:nvPr/>
            </p14:nvContentPartPr>
            <p14:xfrm>
              <a:off x="3969840" y="985480"/>
              <a:ext cx="210960" cy="614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52200" y="967480"/>
                <a:ext cx="246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14:cNvPr>
              <p14:cNvContentPartPr/>
              <p14:nvPr/>
            </p14:nvContentPartPr>
            <p14:xfrm>
              <a:off x="4440720" y="1140280"/>
              <a:ext cx="3099240" cy="41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23080" y="1122640"/>
                <a:ext cx="313488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14:cNvPr>
              <p14:cNvContentPartPr/>
              <p14:nvPr/>
            </p14:nvContentPartPr>
            <p14:xfrm>
              <a:off x="7571280" y="14531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53640" y="1435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14:cNvPr>
              <p14:cNvContentPartPr/>
              <p14:nvPr/>
            </p14:nvContentPartPr>
            <p14:xfrm>
              <a:off x="442560" y="1755520"/>
              <a:ext cx="290520" cy="399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560" y="1737520"/>
                <a:ext cx="32616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14:cNvPr>
              <p14:cNvContentPartPr/>
              <p14:nvPr/>
            </p14:nvContentPartPr>
            <p14:xfrm>
              <a:off x="845040" y="1756600"/>
              <a:ext cx="769680" cy="338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27040" y="1738960"/>
                <a:ext cx="8053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14:cNvPr>
              <p14:cNvContentPartPr/>
              <p14:nvPr/>
            </p14:nvContentPartPr>
            <p14:xfrm>
              <a:off x="1908840" y="1920400"/>
              <a:ext cx="320040" cy="172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91200" y="1902400"/>
                <a:ext cx="3556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14:cNvPr>
              <p14:cNvContentPartPr/>
              <p14:nvPr/>
            </p14:nvContentPartPr>
            <p14:xfrm>
              <a:off x="3785880" y="1714480"/>
              <a:ext cx="1146240" cy="51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68240" y="1696480"/>
                <a:ext cx="118188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14:cNvPr>
              <p14:cNvContentPartPr/>
              <p14:nvPr/>
            </p14:nvContentPartPr>
            <p14:xfrm>
              <a:off x="2393400" y="1713400"/>
              <a:ext cx="1176840" cy="532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375760" y="1695400"/>
                <a:ext cx="1212480" cy="56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14:cNvPr>
              <p14:cNvContentPartPr/>
              <p14:nvPr/>
            </p14:nvContentPartPr>
            <p14:xfrm>
              <a:off x="5161800" y="1828600"/>
              <a:ext cx="235440" cy="240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44160" y="1810600"/>
                <a:ext cx="27108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14:cNvPr>
              <p14:cNvContentPartPr/>
              <p14:nvPr/>
            </p14:nvContentPartPr>
            <p14:xfrm>
              <a:off x="5543400" y="1889440"/>
              <a:ext cx="9000" cy="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25400" y="1871800"/>
                <a:ext cx="4464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14:cNvPr>
              <p14:cNvContentPartPr/>
              <p14:nvPr/>
            </p14:nvContentPartPr>
            <p14:xfrm>
              <a:off x="5562840" y="2035240"/>
              <a:ext cx="4320" cy="17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44840" y="2017240"/>
                <a:ext cx="399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14:cNvPr>
              <p14:cNvContentPartPr/>
              <p14:nvPr/>
            </p14:nvContentPartPr>
            <p14:xfrm>
              <a:off x="6634920" y="1779280"/>
              <a:ext cx="1518840" cy="431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17276" y="1761295"/>
                <a:ext cx="1554488" cy="466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14:cNvPr>
              <p14:cNvContentPartPr/>
              <p14:nvPr/>
            </p14:nvContentPartPr>
            <p14:xfrm>
              <a:off x="5953080" y="1880080"/>
              <a:ext cx="457560" cy="254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935080" y="1862080"/>
                <a:ext cx="4932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14:cNvPr>
              <p14:cNvContentPartPr/>
              <p14:nvPr/>
            </p14:nvContentPartPr>
            <p14:xfrm>
              <a:off x="1847640" y="2433760"/>
              <a:ext cx="3207600" cy="554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829642" y="2416131"/>
                <a:ext cx="3243236" cy="590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6E8FAF9-5469-4694-8DC1-E1BB21AD7608}"/>
                  </a:ext>
                </a:extLst>
              </p14:cNvPr>
              <p14:cNvContentPartPr/>
              <p14:nvPr/>
            </p14:nvContentPartPr>
            <p14:xfrm>
              <a:off x="5986200" y="2663440"/>
              <a:ext cx="84600" cy="141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6E8FAF9-5469-4694-8DC1-E1BB21AD760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8200" y="2645440"/>
                <a:ext cx="1202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7E0CE1E-69A0-418C-BB39-FD891596EA8B}"/>
                  </a:ext>
                </a:extLst>
              </p14:cNvPr>
              <p14:cNvContentPartPr/>
              <p14:nvPr/>
            </p14:nvContentPartPr>
            <p14:xfrm>
              <a:off x="6175200" y="2537440"/>
              <a:ext cx="134640" cy="277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7E0CE1E-69A0-418C-BB39-FD891596EA8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157248" y="2519440"/>
                <a:ext cx="170185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0EC5CB9-D322-4169-A929-0FECA9AFFFA9}"/>
                  </a:ext>
                </a:extLst>
              </p14:cNvPr>
              <p14:cNvContentPartPr/>
              <p14:nvPr/>
            </p14:nvContentPartPr>
            <p14:xfrm>
              <a:off x="5511000" y="2514760"/>
              <a:ext cx="343440" cy="309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0EC5CB9-D322-4169-A929-0FECA9AFFFA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493378" y="2497099"/>
                <a:ext cx="379043" cy="3452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94687A5-E55A-44D4-ABFA-73B2D37F5B24}"/>
                  </a:ext>
                </a:extLst>
              </p14:cNvPr>
              <p14:cNvContentPartPr/>
              <p14:nvPr/>
            </p14:nvContentPartPr>
            <p14:xfrm>
              <a:off x="6498480" y="2656600"/>
              <a:ext cx="262080" cy="184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94687A5-E55A-44D4-ABFA-73B2D37F5B2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80840" y="2638960"/>
                <a:ext cx="2977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93F187D-B71A-4CEA-BED6-7E2E820C5C0A}"/>
                  </a:ext>
                </a:extLst>
              </p14:cNvPr>
              <p14:cNvContentPartPr/>
              <p14:nvPr/>
            </p14:nvContentPartPr>
            <p14:xfrm>
              <a:off x="6830040" y="2741560"/>
              <a:ext cx="90720" cy="110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93F187D-B71A-4CEA-BED6-7E2E820C5C0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812040" y="2723920"/>
                <a:ext cx="1263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4C9E33D-AD7B-41E9-8B6A-9D679FA6C563}"/>
                  </a:ext>
                </a:extLst>
              </p14:cNvPr>
              <p14:cNvContentPartPr/>
              <p14:nvPr/>
            </p14:nvContentPartPr>
            <p14:xfrm>
              <a:off x="7222800" y="2737600"/>
              <a:ext cx="12240" cy="96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4C9E33D-AD7B-41E9-8B6A-9D679FA6C56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05160" y="2719600"/>
                <a:ext cx="478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DBF0E93-442F-4484-AA69-B46A136E86B4}"/>
                  </a:ext>
                </a:extLst>
              </p14:cNvPr>
              <p14:cNvContentPartPr/>
              <p14:nvPr/>
            </p14:nvContentPartPr>
            <p14:xfrm>
              <a:off x="7244040" y="2632840"/>
              <a:ext cx="3600" cy="41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DBF0E93-442F-4484-AA69-B46A136E86B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226400" y="2615200"/>
                <a:ext cx="392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00BBA07-CBA5-44E6-96F0-8BD5F3C8A914}"/>
                  </a:ext>
                </a:extLst>
              </p14:cNvPr>
              <p14:cNvContentPartPr/>
              <p14:nvPr/>
            </p14:nvContentPartPr>
            <p14:xfrm>
              <a:off x="7299120" y="2733640"/>
              <a:ext cx="142200" cy="99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00BBA07-CBA5-44E6-96F0-8BD5F3C8A91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81120" y="2716000"/>
                <a:ext cx="1778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4C31418-4BCF-4E1E-8D05-4F9F6442D027}"/>
                  </a:ext>
                </a:extLst>
              </p14:cNvPr>
              <p14:cNvContentPartPr/>
              <p14:nvPr/>
            </p14:nvContentPartPr>
            <p14:xfrm>
              <a:off x="7538520" y="2692600"/>
              <a:ext cx="215280" cy="37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4C31418-4BCF-4E1E-8D05-4F9F6442D0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20880" y="2674600"/>
                <a:ext cx="25092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ED68FDF-191E-4F18-BE8A-2AE7D7F5E938}"/>
                  </a:ext>
                </a:extLst>
              </p14:cNvPr>
              <p14:cNvContentPartPr/>
              <p14:nvPr/>
            </p14:nvContentPartPr>
            <p14:xfrm>
              <a:off x="7991400" y="2509720"/>
              <a:ext cx="148320" cy="4654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ED68FDF-191E-4F18-BE8A-2AE7D7F5E93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73400" y="2491720"/>
                <a:ext cx="18396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1C60EE1-A08D-48A8-B4A8-044C3969965E}"/>
                  </a:ext>
                </a:extLst>
              </p14:cNvPr>
              <p14:cNvContentPartPr/>
              <p14:nvPr/>
            </p14:nvContentPartPr>
            <p14:xfrm>
              <a:off x="7008240" y="2568040"/>
              <a:ext cx="120240" cy="270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1C60EE1-A08D-48A8-B4A8-044C3969965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90240" y="2550064"/>
                <a:ext cx="155880" cy="3059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DF0197A-B7A1-49BE-AFD2-9AB8CBD5160E}"/>
                  </a:ext>
                </a:extLst>
              </p14:cNvPr>
              <p14:cNvContentPartPr/>
              <p14:nvPr/>
            </p14:nvContentPartPr>
            <p14:xfrm>
              <a:off x="1313400" y="3145480"/>
              <a:ext cx="1665000" cy="541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DF0197A-B7A1-49BE-AFD2-9AB8CBD5160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295400" y="3127492"/>
                <a:ext cx="1700640" cy="5766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9A381E3-6C07-4BA7-9C1E-D007E8A58ED9}"/>
                  </a:ext>
                </a:extLst>
              </p14:cNvPr>
              <p14:cNvContentPartPr/>
              <p14:nvPr/>
            </p14:nvContentPartPr>
            <p14:xfrm>
              <a:off x="267600" y="3076360"/>
              <a:ext cx="886320" cy="348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9A381E3-6C07-4BA7-9C1E-D007E8A58ED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49600" y="3058720"/>
                <a:ext cx="92196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B4A4FE1-9F41-4CAA-872D-FA4A6547CD76}"/>
                  </a:ext>
                </a:extLst>
              </p14:cNvPr>
              <p14:cNvContentPartPr/>
              <p14:nvPr/>
            </p14:nvContentPartPr>
            <p14:xfrm>
              <a:off x="3816480" y="3141880"/>
              <a:ext cx="1932120" cy="1111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B4A4FE1-9F41-4CAA-872D-FA4A6547CD7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98480" y="3123874"/>
                <a:ext cx="1967760" cy="11473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DDF9C59-C601-4B91-ACF3-202A1D84B542}"/>
                  </a:ext>
                </a:extLst>
              </p14:cNvPr>
              <p14:cNvContentPartPr/>
              <p14:nvPr/>
            </p14:nvContentPartPr>
            <p14:xfrm>
              <a:off x="5997000" y="3149800"/>
              <a:ext cx="1019520" cy="376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DDF9C59-C601-4B91-ACF3-202A1D84B54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979000" y="3131800"/>
                <a:ext cx="105516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99EC325-65BC-43DF-8605-6552FC505F8A}"/>
                  </a:ext>
                </a:extLst>
              </p14:cNvPr>
              <p14:cNvContentPartPr/>
              <p14:nvPr/>
            </p14:nvContentPartPr>
            <p14:xfrm>
              <a:off x="7304880" y="3267520"/>
              <a:ext cx="1302120" cy="296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99EC325-65BC-43DF-8605-6552FC505F8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287240" y="3249880"/>
                <a:ext cx="13377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8AA0C96-B62A-4DC4-8B58-9F60458B2157}"/>
                  </a:ext>
                </a:extLst>
              </p14:cNvPr>
              <p14:cNvContentPartPr/>
              <p14:nvPr/>
            </p14:nvContentPartPr>
            <p14:xfrm>
              <a:off x="3591840" y="3143320"/>
              <a:ext cx="645840" cy="75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8AA0C96-B62A-4DC4-8B58-9F60458B215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4200" y="3125320"/>
                <a:ext cx="681480" cy="79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26BBA27-2DAA-4F40-8D36-54B542392CCA}"/>
                  </a:ext>
                </a:extLst>
              </p14:cNvPr>
              <p14:cNvContentPartPr/>
              <p14:nvPr/>
            </p14:nvContentPartPr>
            <p14:xfrm>
              <a:off x="5563920" y="3761080"/>
              <a:ext cx="365400" cy="237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26BBA27-2DAA-4F40-8D36-54B542392CC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546263" y="3743080"/>
                <a:ext cx="401075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0ADC518-9BA7-4027-AD15-7EA65E02A6C1}"/>
                  </a:ext>
                </a:extLst>
              </p14:cNvPr>
              <p14:cNvContentPartPr/>
              <p14:nvPr/>
            </p14:nvContentPartPr>
            <p14:xfrm>
              <a:off x="6065760" y="3750280"/>
              <a:ext cx="1643040" cy="3686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0ADC518-9BA7-4027-AD15-7EA65E02A6C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047760" y="3732280"/>
                <a:ext cx="167868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1BC8543-E425-4F26-984A-F068F928A222}"/>
                  </a:ext>
                </a:extLst>
              </p14:cNvPr>
              <p14:cNvContentPartPr/>
              <p14:nvPr/>
            </p14:nvContentPartPr>
            <p14:xfrm>
              <a:off x="7837320" y="3687640"/>
              <a:ext cx="946440" cy="3837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1BC8543-E425-4F26-984A-F068F928A22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819327" y="3669640"/>
                <a:ext cx="982066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C4FB404-D6D3-4537-889D-6E1EEAECF45C}"/>
                  </a:ext>
                </a:extLst>
              </p14:cNvPr>
              <p14:cNvContentPartPr/>
              <p14:nvPr/>
            </p14:nvContentPartPr>
            <p14:xfrm>
              <a:off x="4282320" y="4337440"/>
              <a:ext cx="579600" cy="295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C4FB404-D6D3-4537-889D-6E1EEAECF45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64680" y="4319440"/>
                <a:ext cx="6152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499332C-6433-4F9A-8D88-CE6BDA86616A}"/>
                  </a:ext>
                </a:extLst>
              </p14:cNvPr>
              <p14:cNvContentPartPr/>
              <p14:nvPr/>
            </p14:nvContentPartPr>
            <p14:xfrm>
              <a:off x="3604800" y="4321960"/>
              <a:ext cx="539280" cy="320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499332C-6433-4F9A-8D88-CE6BDA86616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587160" y="4303960"/>
                <a:ext cx="5749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BB44A0D-FBF3-4DF2-9C4F-FB59F8625AE9}"/>
                  </a:ext>
                </a:extLst>
              </p14:cNvPr>
              <p14:cNvContentPartPr/>
              <p14:nvPr/>
            </p14:nvContentPartPr>
            <p14:xfrm>
              <a:off x="2214120" y="4349320"/>
              <a:ext cx="1093680" cy="297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BB44A0D-FBF3-4DF2-9C4F-FB59F8625AE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196126" y="4331320"/>
                <a:ext cx="1129308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84FB1F5-9CB4-47A1-A3F0-0B9C2C2BAF8B}"/>
                  </a:ext>
                </a:extLst>
              </p14:cNvPr>
              <p14:cNvContentPartPr/>
              <p14:nvPr/>
            </p14:nvContentPartPr>
            <p14:xfrm>
              <a:off x="1434720" y="4497280"/>
              <a:ext cx="537840" cy="1350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84FB1F5-9CB4-47A1-A3F0-0B9C2C2BAF8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416720" y="4479593"/>
                <a:ext cx="573480" cy="170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554EC35-B334-468C-95E9-7392BEB932A8}"/>
                  </a:ext>
                </a:extLst>
              </p14:cNvPr>
              <p14:cNvContentPartPr/>
              <p14:nvPr/>
            </p14:nvContentPartPr>
            <p14:xfrm>
              <a:off x="474960" y="4343920"/>
              <a:ext cx="708120" cy="393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554EC35-B334-468C-95E9-7392BEB932A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57320" y="4326280"/>
                <a:ext cx="74376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7A30570-6EE7-4727-91B3-06B6D8BB3E99}"/>
                  </a:ext>
                </a:extLst>
              </p14:cNvPr>
              <p14:cNvContentPartPr/>
              <p14:nvPr/>
            </p14:nvContentPartPr>
            <p14:xfrm>
              <a:off x="5127600" y="4271200"/>
              <a:ext cx="1455120" cy="457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7A30570-6EE7-4727-91B3-06B6D8BB3E9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109964" y="4253214"/>
                <a:ext cx="1490751" cy="4931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4DB9557-DB63-47E2-9817-36F749A5C374}"/>
                  </a:ext>
                </a:extLst>
              </p14:cNvPr>
              <p14:cNvContentPartPr/>
              <p14:nvPr/>
            </p14:nvContentPartPr>
            <p14:xfrm>
              <a:off x="7503960" y="4481800"/>
              <a:ext cx="442440" cy="1472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4DB9557-DB63-47E2-9817-36F749A5C37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485960" y="4464160"/>
                <a:ext cx="47808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FC91DCF-E0AC-4C0F-9910-D4DEAA793035}"/>
                  </a:ext>
                </a:extLst>
              </p14:cNvPr>
              <p14:cNvContentPartPr/>
              <p14:nvPr/>
            </p14:nvContentPartPr>
            <p14:xfrm>
              <a:off x="6854880" y="4431400"/>
              <a:ext cx="454680" cy="2095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FC91DCF-E0AC-4C0F-9910-D4DEAA79303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836894" y="4413760"/>
                <a:ext cx="490292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08BC8F0A-EE08-4546-9095-A6735F2C9D98}"/>
                  </a:ext>
                </a:extLst>
              </p14:cNvPr>
              <p14:cNvContentPartPr/>
              <p14:nvPr/>
            </p14:nvContentPartPr>
            <p14:xfrm>
              <a:off x="2255880" y="4732720"/>
              <a:ext cx="1104480" cy="2973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08BC8F0A-EE08-4546-9095-A6735F2C9D9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237880" y="4714720"/>
                <a:ext cx="114012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7D4792F-5C91-468A-A1EE-3B1518CDD2DF}"/>
                  </a:ext>
                </a:extLst>
              </p14:cNvPr>
              <p14:cNvContentPartPr/>
              <p14:nvPr/>
            </p14:nvContentPartPr>
            <p14:xfrm>
              <a:off x="290640" y="4802560"/>
              <a:ext cx="1724760" cy="3160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7D4792F-5C91-468A-A1EE-3B1518CDD2D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73000" y="4784900"/>
                <a:ext cx="1760400" cy="35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8F5B42E-CF0F-461F-9928-2321DE92EAEB}"/>
                  </a:ext>
                </a:extLst>
              </p14:cNvPr>
              <p14:cNvContentPartPr/>
              <p14:nvPr/>
            </p14:nvContentPartPr>
            <p14:xfrm>
              <a:off x="3592920" y="4829560"/>
              <a:ext cx="201240" cy="311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8F5B42E-CF0F-461F-9928-2321DE92EAE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575280" y="4811920"/>
                <a:ext cx="23688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E3D7A2C-7FE4-4DD1-86F1-8982AF672EFE}"/>
                  </a:ext>
                </a:extLst>
              </p14:cNvPr>
              <p14:cNvContentPartPr/>
              <p14:nvPr/>
            </p14:nvContentPartPr>
            <p14:xfrm>
              <a:off x="3850680" y="4852960"/>
              <a:ext cx="116640" cy="1490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E3D7A2C-7FE4-4DD1-86F1-8982AF672EF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832680" y="4834960"/>
                <a:ext cx="15228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9A2D072-20F2-404C-9DAD-ED9EA8AE3C95}"/>
                  </a:ext>
                </a:extLst>
              </p14:cNvPr>
              <p14:cNvContentPartPr/>
              <p14:nvPr/>
            </p14:nvContentPartPr>
            <p14:xfrm>
              <a:off x="4029240" y="4894000"/>
              <a:ext cx="27360" cy="1051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9A2D072-20F2-404C-9DAD-ED9EA8AE3C95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011240" y="4876360"/>
                <a:ext cx="6300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7888DFD-44D2-4AB0-9A69-BCB96442F518}"/>
                  </a:ext>
                </a:extLst>
              </p14:cNvPr>
              <p14:cNvContentPartPr/>
              <p14:nvPr/>
            </p14:nvContentPartPr>
            <p14:xfrm>
              <a:off x="4036440" y="4741720"/>
              <a:ext cx="360" cy="3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7888DFD-44D2-4AB0-9A69-BCB96442F51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18800" y="4723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8E020F2B-4C49-4F03-ADCE-2F06B5475575}"/>
                  </a:ext>
                </a:extLst>
              </p14:cNvPr>
              <p14:cNvContentPartPr/>
              <p14:nvPr/>
            </p14:nvContentPartPr>
            <p14:xfrm>
              <a:off x="4102680" y="4858360"/>
              <a:ext cx="216360" cy="1123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8E020F2B-4C49-4F03-ADCE-2F06B5475575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085040" y="4840720"/>
                <a:ext cx="2520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92CFB4EF-67A3-4C66-B19F-B86E8E2E6638}"/>
                  </a:ext>
                </a:extLst>
              </p14:cNvPr>
              <p14:cNvContentPartPr/>
              <p14:nvPr/>
            </p14:nvContentPartPr>
            <p14:xfrm>
              <a:off x="4428120" y="4709680"/>
              <a:ext cx="11520" cy="2628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92CFB4EF-67A3-4C66-B19F-B86E8E2E663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410480" y="4692040"/>
                <a:ext cx="4716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4D02BCD-A054-40BF-8859-F9F89CF8D568}"/>
                  </a:ext>
                </a:extLst>
              </p14:cNvPr>
              <p14:cNvContentPartPr/>
              <p14:nvPr/>
            </p14:nvContentPartPr>
            <p14:xfrm>
              <a:off x="4331280" y="4825240"/>
              <a:ext cx="215640" cy="3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4D02BCD-A054-40BF-8859-F9F89CF8D568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313640" y="4807240"/>
                <a:ext cx="251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74BD8CA-356E-41E1-9AB4-042BD90B1F8D}"/>
                  </a:ext>
                </a:extLst>
              </p14:cNvPr>
              <p14:cNvContentPartPr/>
              <p14:nvPr/>
            </p14:nvContentPartPr>
            <p14:xfrm>
              <a:off x="4666080" y="4796440"/>
              <a:ext cx="215640" cy="2394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74BD8CA-356E-41E1-9AB4-042BD90B1F8D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648440" y="4778440"/>
                <a:ext cx="25128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D2AC0A6-6C82-4997-9EB8-0C2DBE6F7043}"/>
                  </a:ext>
                </a:extLst>
              </p14:cNvPr>
              <p14:cNvContentPartPr/>
              <p14:nvPr/>
            </p14:nvContentPartPr>
            <p14:xfrm>
              <a:off x="5051640" y="4851520"/>
              <a:ext cx="4320" cy="21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D2AC0A6-6C82-4997-9EB8-0C2DBE6F704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034000" y="4833880"/>
                <a:ext cx="399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1E0E113-82DB-4347-96DA-7FA744907250}"/>
                  </a:ext>
                </a:extLst>
              </p14:cNvPr>
              <p14:cNvContentPartPr/>
              <p14:nvPr/>
            </p14:nvContentPartPr>
            <p14:xfrm>
              <a:off x="5088360" y="4971040"/>
              <a:ext cx="14400" cy="122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1E0E113-82DB-4347-96DA-7FA744907250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070360" y="4953040"/>
                <a:ext cx="50040" cy="47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20642147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14:cNvPr>
              <p14:cNvContentPartPr/>
              <p14:nvPr/>
            </p14:nvContentPartPr>
            <p14:xfrm>
              <a:off x="235920" y="534760"/>
              <a:ext cx="1293480" cy="69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920" y="516760"/>
                <a:ext cx="13291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14:cNvPr>
              <p14:cNvContentPartPr/>
              <p14:nvPr/>
            </p14:nvContentPartPr>
            <p14:xfrm>
              <a:off x="275520" y="661840"/>
              <a:ext cx="1132920" cy="58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880" y="644200"/>
                <a:ext cx="11685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14:cNvPr>
              <p14:cNvContentPartPr/>
              <p14:nvPr/>
            </p14:nvContentPartPr>
            <p14:xfrm>
              <a:off x="310080" y="221920"/>
              <a:ext cx="1073520" cy="262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074" y="203920"/>
                <a:ext cx="1109172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14:cNvPr>
              <p14:cNvContentPartPr/>
              <p14:nvPr/>
            </p14:nvContentPartPr>
            <p14:xfrm>
              <a:off x="2054640" y="334600"/>
              <a:ext cx="819720" cy="400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36648" y="316616"/>
                <a:ext cx="855344" cy="4359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14:cNvPr>
              <p14:cNvContentPartPr/>
              <p14:nvPr/>
            </p14:nvContentPartPr>
            <p14:xfrm>
              <a:off x="3059760" y="377080"/>
              <a:ext cx="996840" cy="291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41766" y="359102"/>
                <a:ext cx="1032467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14:cNvPr>
              <p14:cNvContentPartPr/>
              <p14:nvPr/>
            </p14:nvContentPartPr>
            <p14:xfrm>
              <a:off x="4293840" y="308680"/>
              <a:ext cx="214920" cy="551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76200" y="290680"/>
                <a:ext cx="25056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14:cNvPr>
              <p14:cNvContentPartPr/>
              <p14:nvPr/>
            </p14:nvContentPartPr>
            <p14:xfrm>
              <a:off x="4576440" y="515320"/>
              <a:ext cx="107280" cy="116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58800" y="497680"/>
                <a:ext cx="1429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14:cNvPr>
              <p14:cNvContentPartPr/>
              <p14:nvPr/>
            </p14:nvContentPartPr>
            <p14:xfrm>
              <a:off x="4765440" y="513520"/>
              <a:ext cx="103680" cy="12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47800" y="495520"/>
                <a:ext cx="1393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14:cNvPr>
              <p14:cNvContentPartPr/>
              <p14:nvPr/>
            </p14:nvContentPartPr>
            <p14:xfrm>
              <a:off x="6693600" y="391480"/>
              <a:ext cx="1127880" cy="390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75960" y="373840"/>
                <a:ext cx="1163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14:cNvPr>
              <p14:cNvContentPartPr/>
              <p14:nvPr/>
            </p14:nvContentPartPr>
            <p14:xfrm>
              <a:off x="5084400" y="411280"/>
              <a:ext cx="1431000" cy="273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66400" y="393640"/>
                <a:ext cx="14666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14:cNvPr>
              <p14:cNvContentPartPr/>
              <p14:nvPr/>
            </p14:nvContentPartPr>
            <p14:xfrm>
              <a:off x="1426080" y="1135240"/>
              <a:ext cx="197280" cy="17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08080" y="1117240"/>
                <a:ext cx="2329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14:cNvPr>
              <p14:cNvContentPartPr/>
              <p14:nvPr/>
            </p14:nvContentPartPr>
            <p14:xfrm>
              <a:off x="1439760" y="1225240"/>
              <a:ext cx="235080" cy="19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22120" y="1207240"/>
                <a:ext cx="270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14:cNvPr>
              <p14:cNvContentPartPr/>
              <p14:nvPr/>
            </p14:nvContentPartPr>
            <p14:xfrm>
              <a:off x="483600" y="1008160"/>
              <a:ext cx="775800" cy="327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5960" y="990520"/>
                <a:ext cx="81144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14:cNvPr>
              <p14:cNvContentPartPr/>
              <p14:nvPr/>
            </p14:nvContentPartPr>
            <p14:xfrm>
              <a:off x="1902000" y="857680"/>
              <a:ext cx="1652400" cy="682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84356" y="839680"/>
                <a:ext cx="1688048" cy="71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14:cNvPr>
              <p14:cNvContentPartPr/>
              <p14:nvPr/>
            </p14:nvContentPartPr>
            <p14:xfrm>
              <a:off x="3969840" y="985480"/>
              <a:ext cx="210960" cy="614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52200" y="967480"/>
                <a:ext cx="246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14:cNvPr>
              <p14:cNvContentPartPr/>
              <p14:nvPr/>
            </p14:nvContentPartPr>
            <p14:xfrm>
              <a:off x="4440720" y="1140280"/>
              <a:ext cx="3099240" cy="41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23080" y="1122640"/>
                <a:ext cx="313488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14:cNvPr>
              <p14:cNvContentPartPr/>
              <p14:nvPr/>
            </p14:nvContentPartPr>
            <p14:xfrm>
              <a:off x="7571280" y="14531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53640" y="1435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14:cNvPr>
              <p14:cNvContentPartPr/>
              <p14:nvPr/>
            </p14:nvContentPartPr>
            <p14:xfrm>
              <a:off x="442560" y="1755520"/>
              <a:ext cx="290520" cy="399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560" y="1737520"/>
                <a:ext cx="32616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14:cNvPr>
              <p14:cNvContentPartPr/>
              <p14:nvPr/>
            </p14:nvContentPartPr>
            <p14:xfrm>
              <a:off x="845040" y="1756600"/>
              <a:ext cx="769680" cy="338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27040" y="1738960"/>
                <a:ext cx="8053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14:cNvPr>
              <p14:cNvContentPartPr/>
              <p14:nvPr/>
            </p14:nvContentPartPr>
            <p14:xfrm>
              <a:off x="1908840" y="1920400"/>
              <a:ext cx="320040" cy="172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91200" y="1902400"/>
                <a:ext cx="3556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14:cNvPr>
              <p14:cNvContentPartPr/>
              <p14:nvPr/>
            </p14:nvContentPartPr>
            <p14:xfrm>
              <a:off x="3785880" y="1714480"/>
              <a:ext cx="1146240" cy="51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68240" y="1696480"/>
                <a:ext cx="118188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14:cNvPr>
              <p14:cNvContentPartPr/>
              <p14:nvPr/>
            </p14:nvContentPartPr>
            <p14:xfrm>
              <a:off x="2393400" y="1713400"/>
              <a:ext cx="1176840" cy="532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375760" y="1695400"/>
                <a:ext cx="1212480" cy="56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14:cNvPr>
              <p14:cNvContentPartPr/>
              <p14:nvPr/>
            </p14:nvContentPartPr>
            <p14:xfrm>
              <a:off x="5161800" y="1828600"/>
              <a:ext cx="235440" cy="240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44160" y="1810600"/>
                <a:ext cx="27108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14:cNvPr>
              <p14:cNvContentPartPr/>
              <p14:nvPr/>
            </p14:nvContentPartPr>
            <p14:xfrm>
              <a:off x="5543400" y="1889440"/>
              <a:ext cx="9000" cy="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25400" y="1871800"/>
                <a:ext cx="4464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14:cNvPr>
              <p14:cNvContentPartPr/>
              <p14:nvPr/>
            </p14:nvContentPartPr>
            <p14:xfrm>
              <a:off x="5562840" y="2035240"/>
              <a:ext cx="4320" cy="17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44840" y="2017240"/>
                <a:ext cx="399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14:cNvPr>
              <p14:cNvContentPartPr/>
              <p14:nvPr/>
            </p14:nvContentPartPr>
            <p14:xfrm>
              <a:off x="6634920" y="1779280"/>
              <a:ext cx="1518840" cy="431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17276" y="1761295"/>
                <a:ext cx="1554488" cy="466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14:cNvPr>
              <p14:cNvContentPartPr/>
              <p14:nvPr/>
            </p14:nvContentPartPr>
            <p14:xfrm>
              <a:off x="5953080" y="1880080"/>
              <a:ext cx="457560" cy="254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935080" y="1862080"/>
                <a:ext cx="4932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14:cNvPr>
              <p14:cNvContentPartPr/>
              <p14:nvPr/>
            </p14:nvContentPartPr>
            <p14:xfrm>
              <a:off x="1847640" y="2433760"/>
              <a:ext cx="3207600" cy="554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829642" y="2416131"/>
                <a:ext cx="3243236" cy="590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6E8FAF9-5469-4694-8DC1-E1BB21AD7608}"/>
                  </a:ext>
                </a:extLst>
              </p14:cNvPr>
              <p14:cNvContentPartPr/>
              <p14:nvPr/>
            </p14:nvContentPartPr>
            <p14:xfrm>
              <a:off x="5986200" y="2663440"/>
              <a:ext cx="84600" cy="141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6E8FAF9-5469-4694-8DC1-E1BB21AD760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8200" y="2645440"/>
                <a:ext cx="1202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7E0CE1E-69A0-418C-BB39-FD891596EA8B}"/>
                  </a:ext>
                </a:extLst>
              </p14:cNvPr>
              <p14:cNvContentPartPr/>
              <p14:nvPr/>
            </p14:nvContentPartPr>
            <p14:xfrm>
              <a:off x="6175200" y="2537440"/>
              <a:ext cx="134640" cy="277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7E0CE1E-69A0-418C-BB39-FD891596EA8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157248" y="2519440"/>
                <a:ext cx="170185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0EC5CB9-D322-4169-A929-0FECA9AFFFA9}"/>
                  </a:ext>
                </a:extLst>
              </p14:cNvPr>
              <p14:cNvContentPartPr/>
              <p14:nvPr/>
            </p14:nvContentPartPr>
            <p14:xfrm>
              <a:off x="5511000" y="2514760"/>
              <a:ext cx="343440" cy="309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0EC5CB9-D322-4169-A929-0FECA9AFFFA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493378" y="2497099"/>
                <a:ext cx="379043" cy="3452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94687A5-E55A-44D4-ABFA-73B2D37F5B24}"/>
                  </a:ext>
                </a:extLst>
              </p14:cNvPr>
              <p14:cNvContentPartPr/>
              <p14:nvPr/>
            </p14:nvContentPartPr>
            <p14:xfrm>
              <a:off x="6498480" y="2656600"/>
              <a:ext cx="262080" cy="184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94687A5-E55A-44D4-ABFA-73B2D37F5B2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80840" y="2638960"/>
                <a:ext cx="2977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93F187D-B71A-4CEA-BED6-7E2E820C5C0A}"/>
                  </a:ext>
                </a:extLst>
              </p14:cNvPr>
              <p14:cNvContentPartPr/>
              <p14:nvPr/>
            </p14:nvContentPartPr>
            <p14:xfrm>
              <a:off x="6830040" y="2741560"/>
              <a:ext cx="90720" cy="110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93F187D-B71A-4CEA-BED6-7E2E820C5C0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812040" y="2723920"/>
                <a:ext cx="1263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4C9E33D-AD7B-41E9-8B6A-9D679FA6C563}"/>
                  </a:ext>
                </a:extLst>
              </p14:cNvPr>
              <p14:cNvContentPartPr/>
              <p14:nvPr/>
            </p14:nvContentPartPr>
            <p14:xfrm>
              <a:off x="7222800" y="2737600"/>
              <a:ext cx="12240" cy="96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4C9E33D-AD7B-41E9-8B6A-9D679FA6C56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05160" y="2719600"/>
                <a:ext cx="478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DBF0E93-442F-4484-AA69-B46A136E86B4}"/>
                  </a:ext>
                </a:extLst>
              </p14:cNvPr>
              <p14:cNvContentPartPr/>
              <p14:nvPr/>
            </p14:nvContentPartPr>
            <p14:xfrm>
              <a:off x="7244040" y="2632840"/>
              <a:ext cx="3600" cy="41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DBF0E93-442F-4484-AA69-B46A136E86B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226400" y="2615200"/>
                <a:ext cx="392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00BBA07-CBA5-44E6-96F0-8BD5F3C8A914}"/>
                  </a:ext>
                </a:extLst>
              </p14:cNvPr>
              <p14:cNvContentPartPr/>
              <p14:nvPr/>
            </p14:nvContentPartPr>
            <p14:xfrm>
              <a:off x="7299120" y="2733640"/>
              <a:ext cx="142200" cy="99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00BBA07-CBA5-44E6-96F0-8BD5F3C8A91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81120" y="2716000"/>
                <a:ext cx="1778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4C31418-4BCF-4E1E-8D05-4F9F6442D027}"/>
                  </a:ext>
                </a:extLst>
              </p14:cNvPr>
              <p14:cNvContentPartPr/>
              <p14:nvPr/>
            </p14:nvContentPartPr>
            <p14:xfrm>
              <a:off x="7538520" y="2692600"/>
              <a:ext cx="215280" cy="37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4C31418-4BCF-4E1E-8D05-4F9F6442D0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20880" y="2674600"/>
                <a:ext cx="25092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ED68FDF-191E-4F18-BE8A-2AE7D7F5E938}"/>
                  </a:ext>
                </a:extLst>
              </p14:cNvPr>
              <p14:cNvContentPartPr/>
              <p14:nvPr/>
            </p14:nvContentPartPr>
            <p14:xfrm>
              <a:off x="7991400" y="2509720"/>
              <a:ext cx="148320" cy="4654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ED68FDF-191E-4F18-BE8A-2AE7D7F5E93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73400" y="2491720"/>
                <a:ext cx="18396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1C60EE1-A08D-48A8-B4A8-044C3969965E}"/>
                  </a:ext>
                </a:extLst>
              </p14:cNvPr>
              <p14:cNvContentPartPr/>
              <p14:nvPr/>
            </p14:nvContentPartPr>
            <p14:xfrm>
              <a:off x="7008240" y="2568040"/>
              <a:ext cx="120240" cy="270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1C60EE1-A08D-48A8-B4A8-044C3969965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90240" y="2550064"/>
                <a:ext cx="155880" cy="3059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DF0197A-B7A1-49BE-AFD2-9AB8CBD5160E}"/>
                  </a:ext>
                </a:extLst>
              </p14:cNvPr>
              <p14:cNvContentPartPr/>
              <p14:nvPr/>
            </p14:nvContentPartPr>
            <p14:xfrm>
              <a:off x="1313400" y="3145480"/>
              <a:ext cx="1665000" cy="541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DF0197A-B7A1-49BE-AFD2-9AB8CBD5160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295400" y="3127492"/>
                <a:ext cx="1700640" cy="5766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9A381E3-6C07-4BA7-9C1E-D007E8A58ED9}"/>
                  </a:ext>
                </a:extLst>
              </p14:cNvPr>
              <p14:cNvContentPartPr/>
              <p14:nvPr/>
            </p14:nvContentPartPr>
            <p14:xfrm>
              <a:off x="267600" y="3076360"/>
              <a:ext cx="886320" cy="348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9A381E3-6C07-4BA7-9C1E-D007E8A58ED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49600" y="3058720"/>
                <a:ext cx="92196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B4A4FE1-9F41-4CAA-872D-FA4A6547CD76}"/>
                  </a:ext>
                </a:extLst>
              </p14:cNvPr>
              <p14:cNvContentPartPr/>
              <p14:nvPr/>
            </p14:nvContentPartPr>
            <p14:xfrm>
              <a:off x="3816480" y="3141880"/>
              <a:ext cx="1932120" cy="1111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B4A4FE1-9F41-4CAA-872D-FA4A6547CD7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98480" y="3123874"/>
                <a:ext cx="1967760" cy="11473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DDF9C59-C601-4B91-ACF3-202A1D84B542}"/>
                  </a:ext>
                </a:extLst>
              </p14:cNvPr>
              <p14:cNvContentPartPr/>
              <p14:nvPr/>
            </p14:nvContentPartPr>
            <p14:xfrm>
              <a:off x="5997000" y="3149800"/>
              <a:ext cx="1019520" cy="376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DDF9C59-C601-4B91-ACF3-202A1D84B54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979000" y="3131800"/>
                <a:ext cx="105516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99EC325-65BC-43DF-8605-6552FC505F8A}"/>
                  </a:ext>
                </a:extLst>
              </p14:cNvPr>
              <p14:cNvContentPartPr/>
              <p14:nvPr/>
            </p14:nvContentPartPr>
            <p14:xfrm>
              <a:off x="7304880" y="3267520"/>
              <a:ext cx="1302120" cy="296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99EC325-65BC-43DF-8605-6552FC505F8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287240" y="3249880"/>
                <a:ext cx="13377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8AA0C96-B62A-4DC4-8B58-9F60458B2157}"/>
                  </a:ext>
                </a:extLst>
              </p14:cNvPr>
              <p14:cNvContentPartPr/>
              <p14:nvPr/>
            </p14:nvContentPartPr>
            <p14:xfrm>
              <a:off x="3591840" y="3143320"/>
              <a:ext cx="645840" cy="75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8AA0C96-B62A-4DC4-8B58-9F60458B215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4200" y="3125320"/>
                <a:ext cx="681480" cy="79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26BBA27-2DAA-4F40-8D36-54B542392CCA}"/>
                  </a:ext>
                </a:extLst>
              </p14:cNvPr>
              <p14:cNvContentPartPr/>
              <p14:nvPr/>
            </p14:nvContentPartPr>
            <p14:xfrm>
              <a:off x="5563920" y="3761080"/>
              <a:ext cx="365400" cy="237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26BBA27-2DAA-4F40-8D36-54B542392CC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546263" y="3743080"/>
                <a:ext cx="401075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0ADC518-9BA7-4027-AD15-7EA65E02A6C1}"/>
                  </a:ext>
                </a:extLst>
              </p14:cNvPr>
              <p14:cNvContentPartPr/>
              <p14:nvPr/>
            </p14:nvContentPartPr>
            <p14:xfrm>
              <a:off x="6065760" y="3750280"/>
              <a:ext cx="1643040" cy="3686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0ADC518-9BA7-4027-AD15-7EA65E02A6C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047760" y="3732280"/>
                <a:ext cx="167868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1BC8543-E425-4F26-984A-F068F928A222}"/>
                  </a:ext>
                </a:extLst>
              </p14:cNvPr>
              <p14:cNvContentPartPr/>
              <p14:nvPr/>
            </p14:nvContentPartPr>
            <p14:xfrm>
              <a:off x="7837320" y="3687640"/>
              <a:ext cx="946440" cy="3837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1BC8543-E425-4F26-984A-F068F928A22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819327" y="3669640"/>
                <a:ext cx="982066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C4FB404-D6D3-4537-889D-6E1EEAECF45C}"/>
                  </a:ext>
                </a:extLst>
              </p14:cNvPr>
              <p14:cNvContentPartPr/>
              <p14:nvPr/>
            </p14:nvContentPartPr>
            <p14:xfrm>
              <a:off x="4282320" y="4337440"/>
              <a:ext cx="579600" cy="295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C4FB404-D6D3-4537-889D-6E1EEAECF45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64680" y="4319440"/>
                <a:ext cx="6152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499332C-6433-4F9A-8D88-CE6BDA86616A}"/>
                  </a:ext>
                </a:extLst>
              </p14:cNvPr>
              <p14:cNvContentPartPr/>
              <p14:nvPr/>
            </p14:nvContentPartPr>
            <p14:xfrm>
              <a:off x="3604800" y="4321960"/>
              <a:ext cx="539280" cy="320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499332C-6433-4F9A-8D88-CE6BDA86616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587160" y="4303960"/>
                <a:ext cx="5749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BB44A0D-FBF3-4DF2-9C4F-FB59F8625AE9}"/>
                  </a:ext>
                </a:extLst>
              </p14:cNvPr>
              <p14:cNvContentPartPr/>
              <p14:nvPr/>
            </p14:nvContentPartPr>
            <p14:xfrm>
              <a:off x="2214120" y="4349320"/>
              <a:ext cx="1093680" cy="297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BB44A0D-FBF3-4DF2-9C4F-FB59F8625AE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196126" y="4331320"/>
                <a:ext cx="1129308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84FB1F5-9CB4-47A1-A3F0-0B9C2C2BAF8B}"/>
                  </a:ext>
                </a:extLst>
              </p14:cNvPr>
              <p14:cNvContentPartPr/>
              <p14:nvPr/>
            </p14:nvContentPartPr>
            <p14:xfrm>
              <a:off x="1434720" y="4497280"/>
              <a:ext cx="537840" cy="1350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84FB1F5-9CB4-47A1-A3F0-0B9C2C2BAF8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416720" y="4479593"/>
                <a:ext cx="573480" cy="170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554EC35-B334-468C-95E9-7392BEB932A8}"/>
                  </a:ext>
                </a:extLst>
              </p14:cNvPr>
              <p14:cNvContentPartPr/>
              <p14:nvPr/>
            </p14:nvContentPartPr>
            <p14:xfrm>
              <a:off x="474960" y="4343920"/>
              <a:ext cx="708120" cy="393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554EC35-B334-468C-95E9-7392BEB932A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57320" y="4326280"/>
                <a:ext cx="74376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7A30570-6EE7-4727-91B3-06B6D8BB3E99}"/>
                  </a:ext>
                </a:extLst>
              </p14:cNvPr>
              <p14:cNvContentPartPr/>
              <p14:nvPr/>
            </p14:nvContentPartPr>
            <p14:xfrm>
              <a:off x="5127600" y="4271200"/>
              <a:ext cx="1455120" cy="457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7A30570-6EE7-4727-91B3-06B6D8BB3E9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109964" y="4253214"/>
                <a:ext cx="1490751" cy="4931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4DB9557-DB63-47E2-9817-36F749A5C374}"/>
                  </a:ext>
                </a:extLst>
              </p14:cNvPr>
              <p14:cNvContentPartPr/>
              <p14:nvPr/>
            </p14:nvContentPartPr>
            <p14:xfrm>
              <a:off x="7503960" y="4481800"/>
              <a:ext cx="442440" cy="1472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4DB9557-DB63-47E2-9817-36F749A5C37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485960" y="4464160"/>
                <a:ext cx="47808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FC91DCF-E0AC-4C0F-9910-D4DEAA793035}"/>
                  </a:ext>
                </a:extLst>
              </p14:cNvPr>
              <p14:cNvContentPartPr/>
              <p14:nvPr/>
            </p14:nvContentPartPr>
            <p14:xfrm>
              <a:off x="6854880" y="4431400"/>
              <a:ext cx="454680" cy="2095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FC91DCF-E0AC-4C0F-9910-D4DEAA79303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836894" y="4413760"/>
                <a:ext cx="490292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08BC8F0A-EE08-4546-9095-A6735F2C9D98}"/>
                  </a:ext>
                </a:extLst>
              </p14:cNvPr>
              <p14:cNvContentPartPr/>
              <p14:nvPr/>
            </p14:nvContentPartPr>
            <p14:xfrm>
              <a:off x="2255880" y="4732720"/>
              <a:ext cx="1104480" cy="2973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08BC8F0A-EE08-4546-9095-A6735F2C9D9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237880" y="4714720"/>
                <a:ext cx="114012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7D4792F-5C91-468A-A1EE-3B1518CDD2DF}"/>
                  </a:ext>
                </a:extLst>
              </p14:cNvPr>
              <p14:cNvContentPartPr/>
              <p14:nvPr/>
            </p14:nvContentPartPr>
            <p14:xfrm>
              <a:off x="290640" y="4802560"/>
              <a:ext cx="1724760" cy="3160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7D4792F-5C91-468A-A1EE-3B1518CDD2D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73000" y="4784900"/>
                <a:ext cx="1760400" cy="35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8F5B42E-CF0F-461F-9928-2321DE92EAEB}"/>
                  </a:ext>
                </a:extLst>
              </p14:cNvPr>
              <p14:cNvContentPartPr/>
              <p14:nvPr/>
            </p14:nvContentPartPr>
            <p14:xfrm>
              <a:off x="3592920" y="4829560"/>
              <a:ext cx="201240" cy="311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8F5B42E-CF0F-461F-9928-2321DE92EAE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575280" y="4811920"/>
                <a:ext cx="23688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E3D7A2C-7FE4-4DD1-86F1-8982AF672EFE}"/>
                  </a:ext>
                </a:extLst>
              </p14:cNvPr>
              <p14:cNvContentPartPr/>
              <p14:nvPr/>
            </p14:nvContentPartPr>
            <p14:xfrm>
              <a:off x="3850680" y="4852960"/>
              <a:ext cx="116640" cy="1490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E3D7A2C-7FE4-4DD1-86F1-8982AF672EF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832680" y="4834960"/>
                <a:ext cx="15228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9A2D072-20F2-404C-9DAD-ED9EA8AE3C95}"/>
                  </a:ext>
                </a:extLst>
              </p14:cNvPr>
              <p14:cNvContentPartPr/>
              <p14:nvPr/>
            </p14:nvContentPartPr>
            <p14:xfrm>
              <a:off x="4029240" y="4894000"/>
              <a:ext cx="27360" cy="1051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9A2D072-20F2-404C-9DAD-ED9EA8AE3C95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011240" y="4876360"/>
                <a:ext cx="6300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7888DFD-44D2-4AB0-9A69-BCB96442F518}"/>
                  </a:ext>
                </a:extLst>
              </p14:cNvPr>
              <p14:cNvContentPartPr/>
              <p14:nvPr/>
            </p14:nvContentPartPr>
            <p14:xfrm>
              <a:off x="4036440" y="4741720"/>
              <a:ext cx="360" cy="3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7888DFD-44D2-4AB0-9A69-BCB96442F51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18800" y="4723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8E020F2B-4C49-4F03-ADCE-2F06B5475575}"/>
                  </a:ext>
                </a:extLst>
              </p14:cNvPr>
              <p14:cNvContentPartPr/>
              <p14:nvPr/>
            </p14:nvContentPartPr>
            <p14:xfrm>
              <a:off x="4102680" y="4858360"/>
              <a:ext cx="216360" cy="1123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8E020F2B-4C49-4F03-ADCE-2F06B5475575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085040" y="4840720"/>
                <a:ext cx="2520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92CFB4EF-67A3-4C66-B19F-B86E8E2E6638}"/>
                  </a:ext>
                </a:extLst>
              </p14:cNvPr>
              <p14:cNvContentPartPr/>
              <p14:nvPr/>
            </p14:nvContentPartPr>
            <p14:xfrm>
              <a:off x="4428120" y="4709680"/>
              <a:ext cx="11520" cy="2628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92CFB4EF-67A3-4C66-B19F-B86E8E2E663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410480" y="4692040"/>
                <a:ext cx="4716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4D02BCD-A054-40BF-8859-F9F89CF8D568}"/>
                  </a:ext>
                </a:extLst>
              </p14:cNvPr>
              <p14:cNvContentPartPr/>
              <p14:nvPr/>
            </p14:nvContentPartPr>
            <p14:xfrm>
              <a:off x="4331280" y="4825240"/>
              <a:ext cx="215640" cy="3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4D02BCD-A054-40BF-8859-F9F89CF8D568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313640" y="4807240"/>
                <a:ext cx="251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74BD8CA-356E-41E1-9AB4-042BD90B1F8D}"/>
                  </a:ext>
                </a:extLst>
              </p14:cNvPr>
              <p14:cNvContentPartPr/>
              <p14:nvPr/>
            </p14:nvContentPartPr>
            <p14:xfrm>
              <a:off x="4666080" y="4796440"/>
              <a:ext cx="215640" cy="2394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74BD8CA-356E-41E1-9AB4-042BD90B1F8D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648440" y="4778440"/>
                <a:ext cx="25128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D2AC0A6-6C82-4997-9EB8-0C2DBE6F7043}"/>
                  </a:ext>
                </a:extLst>
              </p14:cNvPr>
              <p14:cNvContentPartPr/>
              <p14:nvPr/>
            </p14:nvContentPartPr>
            <p14:xfrm>
              <a:off x="5051640" y="4851520"/>
              <a:ext cx="4320" cy="21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D2AC0A6-6C82-4997-9EB8-0C2DBE6F704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034000" y="4833880"/>
                <a:ext cx="399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1E0E113-82DB-4347-96DA-7FA744907250}"/>
                  </a:ext>
                </a:extLst>
              </p14:cNvPr>
              <p14:cNvContentPartPr/>
              <p14:nvPr/>
            </p14:nvContentPartPr>
            <p14:xfrm>
              <a:off x="5088360" y="4971040"/>
              <a:ext cx="14400" cy="122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1E0E113-82DB-4347-96DA-7FA744907250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070360" y="4953040"/>
                <a:ext cx="500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A79135D-6F1E-46F2-BBAA-F4CEC4863F0E}"/>
                  </a:ext>
                </a:extLst>
              </p14:cNvPr>
              <p14:cNvContentPartPr/>
              <p14:nvPr/>
            </p14:nvContentPartPr>
            <p14:xfrm>
              <a:off x="5356560" y="4839640"/>
              <a:ext cx="1783080" cy="346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A79135D-6F1E-46F2-BBAA-F4CEC4863F0E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338920" y="4822000"/>
                <a:ext cx="1818720" cy="381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55171366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14:cNvPr>
              <p14:cNvContentPartPr/>
              <p14:nvPr/>
            </p14:nvContentPartPr>
            <p14:xfrm>
              <a:off x="235920" y="534760"/>
              <a:ext cx="1293480" cy="69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920" y="516760"/>
                <a:ext cx="13291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14:cNvPr>
              <p14:cNvContentPartPr/>
              <p14:nvPr/>
            </p14:nvContentPartPr>
            <p14:xfrm>
              <a:off x="275520" y="661840"/>
              <a:ext cx="1132920" cy="58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880" y="644200"/>
                <a:ext cx="11685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14:cNvPr>
              <p14:cNvContentPartPr/>
              <p14:nvPr/>
            </p14:nvContentPartPr>
            <p14:xfrm>
              <a:off x="310080" y="221920"/>
              <a:ext cx="1073520" cy="262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074" y="203920"/>
                <a:ext cx="1109172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14:cNvPr>
              <p14:cNvContentPartPr/>
              <p14:nvPr/>
            </p14:nvContentPartPr>
            <p14:xfrm>
              <a:off x="2054640" y="334600"/>
              <a:ext cx="819720" cy="400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36648" y="316616"/>
                <a:ext cx="855344" cy="4359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14:cNvPr>
              <p14:cNvContentPartPr/>
              <p14:nvPr/>
            </p14:nvContentPartPr>
            <p14:xfrm>
              <a:off x="3059760" y="377080"/>
              <a:ext cx="996840" cy="291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41766" y="359102"/>
                <a:ext cx="1032467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14:cNvPr>
              <p14:cNvContentPartPr/>
              <p14:nvPr/>
            </p14:nvContentPartPr>
            <p14:xfrm>
              <a:off x="4293840" y="308680"/>
              <a:ext cx="214920" cy="551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76200" y="290680"/>
                <a:ext cx="25056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14:cNvPr>
              <p14:cNvContentPartPr/>
              <p14:nvPr/>
            </p14:nvContentPartPr>
            <p14:xfrm>
              <a:off x="4576440" y="515320"/>
              <a:ext cx="107280" cy="116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58800" y="497680"/>
                <a:ext cx="1429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14:cNvPr>
              <p14:cNvContentPartPr/>
              <p14:nvPr/>
            </p14:nvContentPartPr>
            <p14:xfrm>
              <a:off x="4765440" y="513520"/>
              <a:ext cx="103680" cy="12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47800" y="495520"/>
                <a:ext cx="1393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14:cNvPr>
              <p14:cNvContentPartPr/>
              <p14:nvPr/>
            </p14:nvContentPartPr>
            <p14:xfrm>
              <a:off x="6693600" y="391480"/>
              <a:ext cx="1127880" cy="390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75960" y="373840"/>
                <a:ext cx="1163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14:cNvPr>
              <p14:cNvContentPartPr/>
              <p14:nvPr/>
            </p14:nvContentPartPr>
            <p14:xfrm>
              <a:off x="5084400" y="411280"/>
              <a:ext cx="1431000" cy="273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66400" y="393640"/>
                <a:ext cx="14666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14:cNvPr>
              <p14:cNvContentPartPr/>
              <p14:nvPr/>
            </p14:nvContentPartPr>
            <p14:xfrm>
              <a:off x="1426080" y="1135240"/>
              <a:ext cx="197280" cy="17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08080" y="1117240"/>
                <a:ext cx="2329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14:cNvPr>
              <p14:cNvContentPartPr/>
              <p14:nvPr/>
            </p14:nvContentPartPr>
            <p14:xfrm>
              <a:off x="1439760" y="1225240"/>
              <a:ext cx="235080" cy="19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22120" y="1207240"/>
                <a:ext cx="270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14:cNvPr>
              <p14:cNvContentPartPr/>
              <p14:nvPr/>
            </p14:nvContentPartPr>
            <p14:xfrm>
              <a:off x="483600" y="1008160"/>
              <a:ext cx="775800" cy="327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5960" y="990520"/>
                <a:ext cx="81144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14:cNvPr>
              <p14:cNvContentPartPr/>
              <p14:nvPr/>
            </p14:nvContentPartPr>
            <p14:xfrm>
              <a:off x="1902000" y="857680"/>
              <a:ext cx="1652400" cy="682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84356" y="839680"/>
                <a:ext cx="1688048" cy="71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14:cNvPr>
              <p14:cNvContentPartPr/>
              <p14:nvPr/>
            </p14:nvContentPartPr>
            <p14:xfrm>
              <a:off x="3969840" y="985480"/>
              <a:ext cx="210960" cy="614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52200" y="967480"/>
                <a:ext cx="246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14:cNvPr>
              <p14:cNvContentPartPr/>
              <p14:nvPr/>
            </p14:nvContentPartPr>
            <p14:xfrm>
              <a:off x="4440720" y="1140280"/>
              <a:ext cx="3099240" cy="41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23080" y="1122640"/>
                <a:ext cx="313488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14:cNvPr>
              <p14:cNvContentPartPr/>
              <p14:nvPr/>
            </p14:nvContentPartPr>
            <p14:xfrm>
              <a:off x="7571280" y="14531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53640" y="1435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14:cNvPr>
              <p14:cNvContentPartPr/>
              <p14:nvPr/>
            </p14:nvContentPartPr>
            <p14:xfrm>
              <a:off x="442560" y="1755520"/>
              <a:ext cx="290520" cy="399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560" y="1737520"/>
                <a:ext cx="32616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14:cNvPr>
              <p14:cNvContentPartPr/>
              <p14:nvPr/>
            </p14:nvContentPartPr>
            <p14:xfrm>
              <a:off x="845040" y="1756600"/>
              <a:ext cx="769680" cy="338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27040" y="1738960"/>
                <a:ext cx="8053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14:cNvPr>
              <p14:cNvContentPartPr/>
              <p14:nvPr/>
            </p14:nvContentPartPr>
            <p14:xfrm>
              <a:off x="1908840" y="1920400"/>
              <a:ext cx="320040" cy="172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91200" y="1902400"/>
                <a:ext cx="3556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14:cNvPr>
              <p14:cNvContentPartPr/>
              <p14:nvPr/>
            </p14:nvContentPartPr>
            <p14:xfrm>
              <a:off x="3785880" y="1714480"/>
              <a:ext cx="1146240" cy="51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68240" y="1696480"/>
                <a:ext cx="118188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14:cNvPr>
              <p14:cNvContentPartPr/>
              <p14:nvPr/>
            </p14:nvContentPartPr>
            <p14:xfrm>
              <a:off x="2393400" y="1713400"/>
              <a:ext cx="1176840" cy="532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375760" y="1695400"/>
                <a:ext cx="1212480" cy="56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14:cNvPr>
              <p14:cNvContentPartPr/>
              <p14:nvPr/>
            </p14:nvContentPartPr>
            <p14:xfrm>
              <a:off x="5161800" y="1828600"/>
              <a:ext cx="235440" cy="240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44160" y="1810600"/>
                <a:ext cx="27108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14:cNvPr>
              <p14:cNvContentPartPr/>
              <p14:nvPr/>
            </p14:nvContentPartPr>
            <p14:xfrm>
              <a:off x="5543400" y="1889440"/>
              <a:ext cx="9000" cy="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25400" y="1871800"/>
                <a:ext cx="4464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14:cNvPr>
              <p14:cNvContentPartPr/>
              <p14:nvPr/>
            </p14:nvContentPartPr>
            <p14:xfrm>
              <a:off x="5562840" y="2035240"/>
              <a:ext cx="4320" cy="17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44840" y="2017240"/>
                <a:ext cx="399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14:cNvPr>
              <p14:cNvContentPartPr/>
              <p14:nvPr/>
            </p14:nvContentPartPr>
            <p14:xfrm>
              <a:off x="6634920" y="1779280"/>
              <a:ext cx="1518840" cy="431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17276" y="1761295"/>
                <a:ext cx="1554488" cy="466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14:cNvPr>
              <p14:cNvContentPartPr/>
              <p14:nvPr/>
            </p14:nvContentPartPr>
            <p14:xfrm>
              <a:off x="5953080" y="1880080"/>
              <a:ext cx="457560" cy="254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935080" y="1862080"/>
                <a:ext cx="4932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14:cNvPr>
              <p14:cNvContentPartPr/>
              <p14:nvPr/>
            </p14:nvContentPartPr>
            <p14:xfrm>
              <a:off x="1847640" y="2433760"/>
              <a:ext cx="3207600" cy="554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829642" y="2416131"/>
                <a:ext cx="3243236" cy="590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6E8FAF9-5469-4694-8DC1-E1BB21AD7608}"/>
                  </a:ext>
                </a:extLst>
              </p14:cNvPr>
              <p14:cNvContentPartPr/>
              <p14:nvPr/>
            </p14:nvContentPartPr>
            <p14:xfrm>
              <a:off x="5986200" y="2663440"/>
              <a:ext cx="84600" cy="141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6E8FAF9-5469-4694-8DC1-E1BB21AD760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8200" y="2645440"/>
                <a:ext cx="1202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7E0CE1E-69A0-418C-BB39-FD891596EA8B}"/>
                  </a:ext>
                </a:extLst>
              </p14:cNvPr>
              <p14:cNvContentPartPr/>
              <p14:nvPr/>
            </p14:nvContentPartPr>
            <p14:xfrm>
              <a:off x="6175200" y="2537440"/>
              <a:ext cx="134640" cy="277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7E0CE1E-69A0-418C-BB39-FD891596EA8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157248" y="2519440"/>
                <a:ext cx="170185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0EC5CB9-D322-4169-A929-0FECA9AFFFA9}"/>
                  </a:ext>
                </a:extLst>
              </p14:cNvPr>
              <p14:cNvContentPartPr/>
              <p14:nvPr/>
            </p14:nvContentPartPr>
            <p14:xfrm>
              <a:off x="5511000" y="2514760"/>
              <a:ext cx="343440" cy="309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0EC5CB9-D322-4169-A929-0FECA9AFFFA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493378" y="2497099"/>
                <a:ext cx="379043" cy="3452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94687A5-E55A-44D4-ABFA-73B2D37F5B24}"/>
                  </a:ext>
                </a:extLst>
              </p14:cNvPr>
              <p14:cNvContentPartPr/>
              <p14:nvPr/>
            </p14:nvContentPartPr>
            <p14:xfrm>
              <a:off x="6498480" y="2656600"/>
              <a:ext cx="262080" cy="184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94687A5-E55A-44D4-ABFA-73B2D37F5B2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80840" y="2638960"/>
                <a:ext cx="2977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93F187D-B71A-4CEA-BED6-7E2E820C5C0A}"/>
                  </a:ext>
                </a:extLst>
              </p14:cNvPr>
              <p14:cNvContentPartPr/>
              <p14:nvPr/>
            </p14:nvContentPartPr>
            <p14:xfrm>
              <a:off x="6830040" y="2741560"/>
              <a:ext cx="90720" cy="110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93F187D-B71A-4CEA-BED6-7E2E820C5C0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812040" y="2723920"/>
                <a:ext cx="1263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4C9E33D-AD7B-41E9-8B6A-9D679FA6C563}"/>
                  </a:ext>
                </a:extLst>
              </p14:cNvPr>
              <p14:cNvContentPartPr/>
              <p14:nvPr/>
            </p14:nvContentPartPr>
            <p14:xfrm>
              <a:off x="7222800" y="2737600"/>
              <a:ext cx="12240" cy="96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4C9E33D-AD7B-41E9-8B6A-9D679FA6C56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05160" y="2719600"/>
                <a:ext cx="478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DBF0E93-442F-4484-AA69-B46A136E86B4}"/>
                  </a:ext>
                </a:extLst>
              </p14:cNvPr>
              <p14:cNvContentPartPr/>
              <p14:nvPr/>
            </p14:nvContentPartPr>
            <p14:xfrm>
              <a:off x="7244040" y="2632840"/>
              <a:ext cx="3600" cy="41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DBF0E93-442F-4484-AA69-B46A136E86B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226400" y="2615200"/>
                <a:ext cx="392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00BBA07-CBA5-44E6-96F0-8BD5F3C8A914}"/>
                  </a:ext>
                </a:extLst>
              </p14:cNvPr>
              <p14:cNvContentPartPr/>
              <p14:nvPr/>
            </p14:nvContentPartPr>
            <p14:xfrm>
              <a:off x="7299120" y="2733640"/>
              <a:ext cx="142200" cy="99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00BBA07-CBA5-44E6-96F0-8BD5F3C8A91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81120" y="2716000"/>
                <a:ext cx="1778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4C31418-4BCF-4E1E-8D05-4F9F6442D027}"/>
                  </a:ext>
                </a:extLst>
              </p14:cNvPr>
              <p14:cNvContentPartPr/>
              <p14:nvPr/>
            </p14:nvContentPartPr>
            <p14:xfrm>
              <a:off x="7538520" y="2692600"/>
              <a:ext cx="215280" cy="37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4C31418-4BCF-4E1E-8D05-4F9F6442D0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20880" y="2674600"/>
                <a:ext cx="25092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ED68FDF-191E-4F18-BE8A-2AE7D7F5E938}"/>
                  </a:ext>
                </a:extLst>
              </p14:cNvPr>
              <p14:cNvContentPartPr/>
              <p14:nvPr/>
            </p14:nvContentPartPr>
            <p14:xfrm>
              <a:off x="7991400" y="2509720"/>
              <a:ext cx="148320" cy="4654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ED68FDF-191E-4F18-BE8A-2AE7D7F5E93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73400" y="2491720"/>
                <a:ext cx="18396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1C60EE1-A08D-48A8-B4A8-044C3969965E}"/>
                  </a:ext>
                </a:extLst>
              </p14:cNvPr>
              <p14:cNvContentPartPr/>
              <p14:nvPr/>
            </p14:nvContentPartPr>
            <p14:xfrm>
              <a:off x="7008240" y="2568040"/>
              <a:ext cx="120240" cy="270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1C60EE1-A08D-48A8-B4A8-044C3969965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90240" y="2550064"/>
                <a:ext cx="155880" cy="3059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DF0197A-B7A1-49BE-AFD2-9AB8CBD5160E}"/>
                  </a:ext>
                </a:extLst>
              </p14:cNvPr>
              <p14:cNvContentPartPr/>
              <p14:nvPr/>
            </p14:nvContentPartPr>
            <p14:xfrm>
              <a:off x="1313400" y="3145480"/>
              <a:ext cx="1665000" cy="541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DF0197A-B7A1-49BE-AFD2-9AB8CBD5160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295400" y="3127492"/>
                <a:ext cx="1700640" cy="5766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9A381E3-6C07-4BA7-9C1E-D007E8A58ED9}"/>
                  </a:ext>
                </a:extLst>
              </p14:cNvPr>
              <p14:cNvContentPartPr/>
              <p14:nvPr/>
            </p14:nvContentPartPr>
            <p14:xfrm>
              <a:off x="267600" y="3076360"/>
              <a:ext cx="886320" cy="348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9A381E3-6C07-4BA7-9C1E-D007E8A58ED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49600" y="3058720"/>
                <a:ext cx="92196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B4A4FE1-9F41-4CAA-872D-FA4A6547CD76}"/>
                  </a:ext>
                </a:extLst>
              </p14:cNvPr>
              <p14:cNvContentPartPr/>
              <p14:nvPr/>
            </p14:nvContentPartPr>
            <p14:xfrm>
              <a:off x="3816480" y="3141880"/>
              <a:ext cx="1932120" cy="1111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B4A4FE1-9F41-4CAA-872D-FA4A6547CD7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98480" y="3123874"/>
                <a:ext cx="1967760" cy="11473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DDF9C59-C601-4B91-ACF3-202A1D84B542}"/>
                  </a:ext>
                </a:extLst>
              </p14:cNvPr>
              <p14:cNvContentPartPr/>
              <p14:nvPr/>
            </p14:nvContentPartPr>
            <p14:xfrm>
              <a:off x="5997000" y="3149800"/>
              <a:ext cx="1019520" cy="376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DDF9C59-C601-4B91-ACF3-202A1D84B54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979000" y="3131800"/>
                <a:ext cx="105516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99EC325-65BC-43DF-8605-6552FC505F8A}"/>
                  </a:ext>
                </a:extLst>
              </p14:cNvPr>
              <p14:cNvContentPartPr/>
              <p14:nvPr/>
            </p14:nvContentPartPr>
            <p14:xfrm>
              <a:off x="7304880" y="3267520"/>
              <a:ext cx="1302120" cy="296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99EC325-65BC-43DF-8605-6552FC505F8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287240" y="3249880"/>
                <a:ext cx="13377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8AA0C96-B62A-4DC4-8B58-9F60458B2157}"/>
                  </a:ext>
                </a:extLst>
              </p14:cNvPr>
              <p14:cNvContentPartPr/>
              <p14:nvPr/>
            </p14:nvContentPartPr>
            <p14:xfrm>
              <a:off x="3591840" y="3143320"/>
              <a:ext cx="645840" cy="75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8AA0C96-B62A-4DC4-8B58-9F60458B215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4200" y="3125320"/>
                <a:ext cx="681480" cy="79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26BBA27-2DAA-4F40-8D36-54B542392CCA}"/>
                  </a:ext>
                </a:extLst>
              </p14:cNvPr>
              <p14:cNvContentPartPr/>
              <p14:nvPr/>
            </p14:nvContentPartPr>
            <p14:xfrm>
              <a:off x="5563920" y="3761080"/>
              <a:ext cx="365400" cy="237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26BBA27-2DAA-4F40-8D36-54B542392CC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546263" y="3743080"/>
                <a:ext cx="401075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0ADC518-9BA7-4027-AD15-7EA65E02A6C1}"/>
                  </a:ext>
                </a:extLst>
              </p14:cNvPr>
              <p14:cNvContentPartPr/>
              <p14:nvPr/>
            </p14:nvContentPartPr>
            <p14:xfrm>
              <a:off x="6065760" y="3750280"/>
              <a:ext cx="1643040" cy="3686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0ADC518-9BA7-4027-AD15-7EA65E02A6C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047760" y="3732280"/>
                <a:ext cx="167868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1BC8543-E425-4F26-984A-F068F928A222}"/>
                  </a:ext>
                </a:extLst>
              </p14:cNvPr>
              <p14:cNvContentPartPr/>
              <p14:nvPr/>
            </p14:nvContentPartPr>
            <p14:xfrm>
              <a:off x="7837320" y="3687640"/>
              <a:ext cx="946440" cy="3837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1BC8543-E425-4F26-984A-F068F928A22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819327" y="3669640"/>
                <a:ext cx="982066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C4FB404-D6D3-4537-889D-6E1EEAECF45C}"/>
                  </a:ext>
                </a:extLst>
              </p14:cNvPr>
              <p14:cNvContentPartPr/>
              <p14:nvPr/>
            </p14:nvContentPartPr>
            <p14:xfrm>
              <a:off x="4282320" y="4337440"/>
              <a:ext cx="579600" cy="295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C4FB404-D6D3-4537-889D-6E1EEAECF45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64680" y="4319440"/>
                <a:ext cx="6152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499332C-6433-4F9A-8D88-CE6BDA86616A}"/>
                  </a:ext>
                </a:extLst>
              </p14:cNvPr>
              <p14:cNvContentPartPr/>
              <p14:nvPr/>
            </p14:nvContentPartPr>
            <p14:xfrm>
              <a:off x="3604800" y="4321960"/>
              <a:ext cx="539280" cy="320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499332C-6433-4F9A-8D88-CE6BDA86616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587160" y="4303960"/>
                <a:ext cx="5749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BB44A0D-FBF3-4DF2-9C4F-FB59F8625AE9}"/>
                  </a:ext>
                </a:extLst>
              </p14:cNvPr>
              <p14:cNvContentPartPr/>
              <p14:nvPr/>
            </p14:nvContentPartPr>
            <p14:xfrm>
              <a:off x="2214120" y="4349320"/>
              <a:ext cx="1093680" cy="297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BB44A0D-FBF3-4DF2-9C4F-FB59F8625AE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196126" y="4331320"/>
                <a:ext cx="1129308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84FB1F5-9CB4-47A1-A3F0-0B9C2C2BAF8B}"/>
                  </a:ext>
                </a:extLst>
              </p14:cNvPr>
              <p14:cNvContentPartPr/>
              <p14:nvPr/>
            </p14:nvContentPartPr>
            <p14:xfrm>
              <a:off x="1434720" y="4497280"/>
              <a:ext cx="537840" cy="1350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84FB1F5-9CB4-47A1-A3F0-0B9C2C2BAF8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416720" y="4479593"/>
                <a:ext cx="573480" cy="170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554EC35-B334-468C-95E9-7392BEB932A8}"/>
                  </a:ext>
                </a:extLst>
              </p14:cNvPr>
              <p14:cNvContentPartPr/>
              <p14:nvPr/>
            </p14:nvContentPartPr>
            <p14:xfrm>
              <a:off x="474960" y="4343920"/>
              <a:ext cx="708120" cy="393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554EC35-B334-468C-95E9-7392BEB932A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57320" y="4326280"/>
                <a:ext cx="74376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7A30570-6EE7-4727-91B3-06B6D8BB3E99}"/>
                  </a:ext>
                </a:extLst>
              </p14:cNvPr>
              <p14:cNvContentPartPr/>
              <p14:nvPr/>
            </p14:nvContentPartPr>
            <p14:xfrm>
              <a:off x="5127600" y="4271200"/>
              <a:ext cx="1455120" cy="457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7A30570-6EE7-4727-91B3-06B6D8BB3E9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109964" y="4253214"/>
                <a:ext cx="1490751" cy="4931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4DB9557-DB63-47E2-9817-36F749A5C374}"/>
                  </a:ext>
                </a:extLst>
              </p14:cNvPr>
              <p14:cNvContentPartPr/>
              <p14:nvPr/>
            </p14:nvContentPartPr>
            <p14:xfrm>
              <a:off x="7503960" y="4481800"/>
              <a:ext cx="442440" cy="1472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4DB9557-DB63-47E2-9817-36F749A5C37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485960" y="4464160"/>
                <a:ext cx="47808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FC91DCF-E0AC-4C0F-9910-D4DEAA793035}"/>
                  </a:ext>
                </a:extLst>
              </p14:cNvPr>
              <p14:cNvContentPartPr/>
              <p14:nvPr/>
            </p14:nvContentPartPr>
            <p14:xfrm>
              <a:off x="6854880" y="4431400"/>
              <a:ext cx="454680" cy="2095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FC91DCF-E0AC-4C0F-9910-D4DEAA79303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836894" y="4413760"/>
                <a:ext cx="490292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08BC8F0A-EE08-4546-9095-A6735F2C9D98}"/>
                  </a:ext>
                </a:extLst>
              </p14:cNvPr>
              <p14:cNvContentPartPr/>
              <p14:nvPr/>
            </p14:nvContentPartPr>
            <p14:xfrm>
              <a:off x="2255880" y="4732720"/>
              <a:ext cx="1104480" cy="2973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08BC8F0A-EE08-4546-9095-A6735F2C9D9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237880" y="4714720"/>
                <a:ext cx="114012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7D4792F-5C91-468A-A1EE-3B1518CDD2DF}"/>
                  </a:ext>
                </a:extLst>
              </p14:cNvPr>
              <p14:cNvContentPartPr/>
              <p14:nvPr/>
            </p14:nvContentPartPr>
            <p14:xfrm>
              <a:off x="290640" y="4802560"/>
              <a:ext cx="1724760" cy="3160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7D4792F-5C91-468A-A1EE-3B1518CDD2D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73000" y="4784900"/>
                <a:ext cx="1760400" cy="35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8F5B42E-CF0F-461F-9928-2321DE92EAEB}"/>
                  </a:ext>
                </a:extLst>
              </p14:cNvPr>
              <p14:cNvContentPartPr/>
              <p14:nvPr/>
            </p14:nvContentPartPr>
            <p14:xfrm>
              <a:off x="3592920" y="4829560"/>
              <a:ext cx="201240" cy="311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8F5B42E-CF0F-461F-9928-2321DE92EAE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575280" y="4811920"/>
                <a:ext cx="23688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E3D7A2C-7FE4-4DD1-86F1-8982AF672EFE}"/>
                  </a:ext>
                </a:extLst>
              </p14:cNvPr>
              <p14:cNvContentPartPr/>
              <p14:nvPr/>
            </p14:nvContentPartPr>
            <p14:xfrm>
              <a:off x="3850680" y="4852960"/>
              <a:ext cx="116640" cy="1490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E3D7A2C-7FE4-4DD1-86F1-8982AF672EF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832680" y="4834960"/>
                <a:ext cx="15228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9A2D072-20F2-404C-9DAD-ED9EA8AE3C95}"/>
                  </a:ext>
                </a:extLst>
              </p14:cNvPr>
              <p14:cNvContentPartPr/>
              <p14:nvPr/>
            </p14:nvContentPartPr>
            <p14:xfrm>
              <a:off x="4029240" y="4894000"/>
              <a:ext cx="27360" cy="1051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9A2D072-20F2-404C-9DAD-ED9EA8AE3C95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011240" y="4876360"/>
                <a:ext cx="6300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7888DFD-44D2-4AB0-9A69-BCB96442F518}"/>
                  </a:ext>
                </a:extLst>
              </p14:cNvPr>
              <p14:cNvContentPartPr/>
              <p14:nvPr/>
            </p14:nvContentPartPr>
            <p14:xfrm>
              <a:off x="4036440" y="4741720"/>
              <a:ext cx="360" cy="3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7888DFD-44D2-4AB0-9A69-BCB96442F51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18800" y="4723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8E020F2B-4C49-4F03-ADCE-2F06B5475575}"/>
                  </a:ext>
                </a:extLst>
              </p14:cNvPr>
              <p14:cNvContentPartPr/>
              <p14:nvPr/>
            </p14:nvContentPartPr>
            <p14:xfrm>
              <a:off x="4102680" y="4858360"/>
              <a:ext cx="216360" cy="1123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8E020F2B-4C49-4F03-ADCE-2F06B5475575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085040" y="4840720"/>
                <a:ext cx="2520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92CFB4EF-67A3-4C66-B19F-B86E8E2E6638}"/>
                  </a:ext>
                </a:extLst>
              </p14:cNvPr>
              <p14:cNvContentPartPr/>
              <p14:nvPr/>
            </p14:nvContentPartPr>
            <p14:xfrm>
              <a:off x="4428120" y="4709680"/>
              <a:ext cx="11520" cy="2628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92CFB4EF-67A3-4C66-B19F-B86E8E2E663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410480" y="4692040"/>
                <a:ext cx="4716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4D02BCD-A054-40BF-8859-F9F89CF8D568}"/>
                  </a:ext>
                </a:extLst>
              </p14:cNvPr>
              <p14:cNvContentPartPr/>
              <p14:nvPr/>
            </p14:nvContentPartPr>
            <p14:xfrm>
              <a:off x="4331280" y="4825240"/>
              <a:ext cx="215640" cy="3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4D02BCD-A054-40BF-8859-F9F89CF8D568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313640" y="4807240"/>
                <a:ext cx="251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74BD8CA-356E-41E1-9AB4-042BD90B1F8D}"/>
                  </a:ext>
                </a:extLst>
              </p14:cNvPr>
              <p14:cNvContentPartPr/>
              <p14:nvPr/>
            </p14:nvContentPartPr>
            <p14:xfrm>
              <a:off x="4666080" y="4796440"/>
              <a:ext cx="215640" cy="2394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74BD8CA-356E-41E1-9AB4-042BD90B1F8D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648440" y="4778440"/>
                <a:ext cx="25128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D2AC0A6-6C82-4997-9EB8-0C2DBE6F7043}"/>
                  </a:ext>
                </a:extLst>
              </p14:cNvPr>
              <p14:cNvContentPartPr/>
              <p14:nvPr/>
            </p14:nvContentPartPr>
            <p14:xfrm>
              <a:off x="5051640" y="4851520"/>
              <a:ext cx="4320" cy="21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D2AC0A6-6C82-4997-9EB8-0C2DBE6F704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034000" y="4833880"/>
                <a:ext cx="399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1E0E113-82DB-4347-96DA-7FA744907250}"/>
                  </a:ext>
                </a:extLst>
              </p14:cNvPr>
              <p14:cNvContentPartPr/>
              <p14:nvPr/>
            </p14:nvContentPartPr>
            <p14:xfrm>
              <a:off x="5088360" y="4971040"/>
              <a:ext cx="14400" cy="122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1E0E113-82DB-4347-96DA-7FA744907250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070360" y="4953040"/>
                <a:ext cx="500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A79135D-6F1E-46F2-BBAA-F4CEC4863F0E}"/>
                  </a:ext>
                </a:extLst>
              </p14:cNvPr>
              <p14:cNvContentPartPr/>
              <p14:nvPr/>
            </p14:nvContentPartPr>
            <p14:xfrm>
              <a:off x="5356560" y="4839640"/>
              <a:ext cx="1783080" cy="346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A79135D-6F1E-46F2-BBAA-F4CEC4863F0E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338920" y="4822000"/>
                <a:ext cx="181872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4637D50-666A-4D52-8D05-2256C48D194A}"/>
                  </a:ext>
                </a:extLst>
              </p14:cNvPr>
              <p14:cNvContentPartPr/>
              <p14:nvPr/>
            </p14:nvContentPartPr>
            <p14:xfrm>
              <a:off x="7360680" y="4760080"/>
              <a:ext cx="1044360" cy="294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4637D50-666A-4D52-8D05-2256C48D194A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343034" y="4742440"/>
                <a:ext cx="1080012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35855F9-6CB5-4595-8E43-CB748568113C}"/>
                  </a:ext>
                </a:extLst>
              </p14:cNvPr>
              <p14:cNvContentPartPr/>
              <p14:nvPr/>
            </p14:nvContentPartPr>
            <p14:xfrm>
              <a:off x="1300080" y="5288920"/>
              <a:ext cx="281880" cy="79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35855F9-6CB5-4595-8E43-CB748568113C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1282440" y="5271280"/>
                <a:ext cx="31752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C86A041E-4DE4-4C23-B2FB-00DAF4DCE23D}"/>
                  </a:ext>
                </a:extLst>
              </p14:cNvPr>
              <p14:cNvContentPartPr/>
              <p14:nvPr/>
            </p14:nvContentPartPr>
            <p14:xfrm>
              <a:off x="384240" y="5342200"/>
              <a:ext cx="1584000" cy="3297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C86A041E-4DE4-4C23-B2FB-00DAF4DCE23D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66244" y="5324200"/>
                <a:ext cx="1619632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6CADCDE1-416B-422A-AE0A-0C12266025C1}"/>
                  </a:ext>
                </a:extLst>
              </p14:cNvPr>
              <p14:cNvContentPartPr/>
              <p14:nvPr/>
            </p14:nvContentPartPr>
            <p14:xfrm>
              <a:off x="2087400" y="5386120"/>
              <a:ext cx="298440" cy="2185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6CADCDE1-416B-422A-AE0A-0C12266025C1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069760" y="5368480"/>
                <a:ext cx="33408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458C30BD-7966-414D-A337-C4B881141C58}"/>
                  </a:ext>
                </a:extLst>
              </p14:cNvPr>
              <p14:cNvContentPartPr/>
              <p14:nvPr/>
            </p14:nvContentPartPr>
            <p14:xfrm>
              <a:off x="2508960" y="5230960"/>
              <a:ext cx="428040" cy="4323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458C30BD-7966-414D-A337-C4B881141C58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2490945" y="5212960"/>
                <a:ext cx="463710" cy="468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53338488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14:cNvPr>
              <p14:cNvContentPartPr/>
              <p14:nvPr/>
            </p14:nvContentPartPr>
            <p14:xfrm>
              <a:off x="235920" y="534760"/>
              <a:ext cx="1293480" cy="69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920" y="516760"/>
                <a:ext cx="13291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14:cNvPr>
              <p14:cNvContentPartPr/>
              <p14:nvPr/>
            </p14:nvContentPartPr>
            <p14:xfrm>
              <a:off x="275520" y="661840"/>
              <a:ext cx="1132920" cy="58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880" y="644200"/>
                <a:ext cx="11685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14:cNvPr>
              <p14:cNvContentPartPr/>
              <p14:nvPr/>
            </p14:nvContentPartPr>
            <p14:xfrm>
              <a:off x="310080" y="221920"/>
              <a:ext cx="1073520" cy="262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074" y="203920"/>
                <a:ext cx="1109172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14:cNvPr>
              <p14:cNvContentPartPr/>
              <p14:nvPr/>
            </p14:nvContentPartPr>
            <p14:xfrm>
              <a:off x="2054640" y="334600"/>
              <a:ext cx="819720" cy="400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36648" y="316616"/>
                <a:ext cx="855344" cy="4359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14:cNvPr>
              <p14:cNvContentPartPr/>
              <p14:nvPr/>
            </p14:nvContentPartPr>
            <p14:xfrm>
              <a:off x="3059760" y="377080"/>
              <a:ext cx="996840" cy="291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41766" y="359102"/>
                <a:ext cx="1032467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14:cNvPr>
              <p14:cNvContentPartPr/>
              <p14:nvPr/>
            </p14:nvContentPartPr>
            <p14:xfrm>
              <a:off x="4293840" y="308680"/>
              <a:ext cx="214920" cy="551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76200" y="290680"/>
                <a:ext cx="25056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14:cNvPr>
              <p14:cNvContentPartPr/>
              <p14:nvPr/>
            </p14:nvContentPartPr>
            <p14:xfrm>
              <a:off x="4576440" y="515320"/>
              <a:ext cx="107280" cy="116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58800" y="497680"/>
                <a:ext cx="1429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14:cNvPr>
              <p14:cNvContentPartPr/>
              <p14:nvPr/>
            </p14:nvContentPartPr>
            <p14:xfrm>
              <a:off x="4765440" y="513520"/>
              <a:ext cx="103680" cy="12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47800" y="495520"/>
                <a:ext cx="1393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14:cNvPr>
              <p14:cNvContentPartPr/>
              <p14:nvPr/>
            </p14:nvContentPartPr>
            <p14:xfrm>
              <a:off x="6693600" y="391480"/>
              <a:ext cx="1127880" cy="390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75960" y="373840"/>
                <a:ext cx="1163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14:cNvPr>
              <p14:cNvContentPartPr/>
              <p14:nvPr/>
            </p14:nvContentPartPr>
            <p14:xfrm>
              <a:off x="5084400" y="411280"/>
              <a:ext cx="1431000" cy="273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66400" y="393640"/>
                <a:ext cx="14666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14:cNvPr>
              <p14:cNvContentPartPr/>
              <p14:nvPr/>
            </p14:nvContentPartPr>
            <p14:xfrm>
              <a:off x="1426080" y="1135240"/>
              <a:ext cx="197280" cy="17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08080" y="1117240"/>
                <a:ext cx="2329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14:cNvPr>
              <p14:cNvContentPartPr/>
              <p14:nvPr/>
            </p14:nvContentPartPr>
            <p14:xfrm>
              <a:off x="1439760" y="1225240"/>
              <a:ext cx="235080" cy="19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22120" y="1207240"/>
                <a:ext cx="270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14:cNvPr>
              <p14:cNvContentPartPr/>
              <p14:nvPr/>
            </p14:nvContentPartPr>
            <p14:xfrm>
              <a:off x="483600" y="1008160"/>
              <a:ext cx="775800" cy="327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5960" y="990520"/>
                <a:ext cx="81144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14:cNvPr>
              <p14:cNvContentPartPr/>
              <p14:nvPr/>
            </p14:nvContentPartPr>
            <p14:xfrm>
              <a:off x="1902000" y="857680"/>
              <a:ext cx="1652400" cy="682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84356" y="839680"/>
                <a:ext cx="1688048" cy="71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14:cNvPr>
              <p14:cNvContentPartPr/>
              <p14:nvPr/>
            </p14:nvContentPartPr>
            <p14:xfrm>
              <a:off x="3969840" y="985480"/>
              <a:ext cx="210960" cy="614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52200" y="967480"/>
                <a:ext cx="246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14:cNvPr>
              <p14:cNvContentPartPr/>
              <p14:nvPr/>
            </p14:nvContentPartPr>
            <p14:xfrm>
              <a:off x="4440720" y="1140280"/>
              <a:ext cx="3099240" cy="41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23080" y="1122640"/>
                <a:ext cx="313488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14:cNvPr>
              <p14:cNvContentPartPr/>
              <p14:nvPr/>
            </p14:nvContentPartPr>
            <p14:xfrm>
              <a:off x="7571280" y="14531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53640" y="1435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14:cNvPr>
              <p14:cNvContentPartPr/>
              <p14:nvPr/>
            </p14:nvContentPartPr>
            <p14:xfrm>
              <a:off x="442560" y="1755520"/>
              <a:ext cx="290520" cy="399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560" y="1737520"/>
                <a:ext cx="32616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14:cNvPr>
              <p14:cNvContentPartPr/>
              <p14:nvPr/>
            </p14:nvContentPartPr>
            <p14:xfrm>
              <a:off x="845040" y="1756600"/>
              <a:ext cx="769680" cy="338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27040" y="1738960"/>
                <a:ext cx="8053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14:cNvPr>
              <p14:cNvContentPartPr/>
              <p14:nvPr/>
            </p14:nvContentPartPr>
            <p14:xfrm>
              <a:off x="1908840" y="1920400"/>
              <a:ext cx="320040" cy="172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91200" y="1902400"/>
                <a:ext cx="3556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14:cNvPr>
              <p14:cNvContentPartPr/>
              <p14:nvPr/>
            </p14:nvContentPartPr>
            <p14:xfrm>
              <a:off x="3785880" y="1714480"/>
              <a:ext cx="1146240" cy="51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68240" y="1696480"/>
                <a:ext cx="118188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14:cNvPr>
              <p14:cNvContentPartPr/>
              <p14:nvPr/>
            </p14:nvContentPartPr>
            <p14:xfrm>
              <a:off x="2393400" y="1713400"/>
              <a:ext cx="1176840" cy="532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375760" y="1695400"/>
                <a:ext cx="1212480" cy="56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14:cNvPr>
              <p14:cNvContentPartPr/>
              <p14:nvPr/>
            </p14:nvContentPartPr>
            <p14:xfrm>
              <a:off x="5161800" y="1828600"/>
              <a:ext cx="235440" cy="240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44160" y="1810600"/>
                <a:ext cx="27108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14:cNvPr>
              <p14:cNvContentPartPr/>
              <p14:nvPr/>
            </p14:nvContentPartPr>
            <p14:xfrm>
              <a:off x="5543400" y="1889440"/>
              <a:ext cx="9000" cy="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25400" y="1871800"/>
                <a:ext cx="4464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14:cNvPr>
              <p14:cNvContentPartPr/>
              <p14:nvPr/>
            </p14:nvContentPartPr>
            <p14:xfrm>
              <a:off x="5562840" y="2035240"/>
              <a:ext cx="4320" cy="17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44840" y="2017240"/>
                <a:ext cx="399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14:cNvPr>
              <p14:cNvContentPartPr/>
              <p14:nvPr/>
            </p14:nvContentPartPr>
            <p14:xfrm>
              <a:off x="6634920" y="1779280"/>
              <a:ext cx="1518840" cy="431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17276" y="1761295"/>
                <a:ext cx="1554488" cy="466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14:cNvPr>
              <p14:cNvContentPartPr/>
              <p14:nvPr/>
            </p14:nvContentPartPr>
            <p14:xfrm>
              <a:off x="5953080" y="1880080"/>
              <a:ext cx="457560" cy="254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935080" y="1862080"/>
                <a:ext cx="4932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14:cNvPr>
              <p14:cNvContentPartPr/>
              <p14:nvPr/>
            </p14:nvContentPartPr>
            <p14:xfrm>
              <a:off x="1847640" y="2433760"/>
              <a:ext cx="3207600" cy="554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829642" y="2416131"/>
                <a:ext cx="3243236" cy="590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6E8FAF9-5469-4694-8DC1-E1BB21AD7608}"/>
                  </a:ext>
                </a:extLst>
              </p14:cNvPr>
              <p14:cNvContentPartPr/>
              <p14:nvPr/>
            </p14:nvContentPartPr>
            <p14:xfrm>
              <a:off x="5986200" y="2663440"/>
              <a:ext cx="84600" cy="141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6E8FAF9-5469-4694-8DC1-E1BB21AD760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8200" y="2645440"/>
                <a:ext cx="1202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7E0CE1E-69A0-418C-BB39-FD891596EA8B}"/>
                  </a:ext>
                </a:extLst>
              </p14:cNvPr>
              <p14:cNvContentPartPr/>
              <p14:nvPr/>
            </p14:nvContentPartPr>
            <p14:xfrm>
              <a:off x="6175200" y="2537440"/>
              <a:ext cx="134640" cy="277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7E0CE1E-69A0-418C-BB39-FD891596EA8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157248" y="2519440"/>
                <a:ext cx="170185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0EC5CB9-D322-4169-A929-0FECA9AFFFA9}"/>
                  </a:ext>
                </a:extLst>
              </p14:cNvPr>
              <p14:cNvContentPartPr/>
              <p14:nvPr/>
            </p14:nvContentPartPr>
            <p14:xfrm>
              <a:off x="5511000" y="2514760"/>
              <a:ext cx="343440" cy="309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0EC5CB9-D322-4169-A929-0FECA9AFFFA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493378" y="2497099"/>
                <a:ext cx="379043" cy="3452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94687A5-E55A-44D4-ABFA-73B2D37F5B24}"/>
                  </a:ext>
                </a:extLst>
              </p14:cNvPr>
              <p14:cNvContentPartPr/>
              <p14:nvPr/>
            </p14:nvContentPartPr>
            <p14:xfrm>
              <a:off x="6498480" y="2656600"/>
              <a:ext cx="262080" cy="184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94687A5-E55A-44D4-ABFA-73B2D37F5B2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80840" y="2638960"/>
                <a:ext cx="2977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93F187D-B71A-4CEA-BED6-7E2E820C5C0A}"/>
                  </a:ext>
                </a:extLst>
              </p14:cNvPr>
              <p14:cNvContentPartPr/>
              <p14:nvPr/>
            </p14:nvContentPartPr>
            <p14:xfrm>
              <a:off x="6830040" y="2741560"/>
              <a:ext cx="90720" cy="110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93F187D-B71A-4CEA-BED6-7E2E820C5C0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812040" y="2723920"/>
                <a:ext cx="1263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4C9E33D-AD7B-41E9-8B6A-9D679FA6C563}"/>
                  </a:ext>
                </a:extLst>
              </p14:cNvPr>
              <p14:cNvContentPartPr/>
              <p14:nvPr/>
            </p14:nvContentPartPr>
            <p14:xfrm>
              <a:off x="7222800" y="2737600"/>
              <a:ext cx="12240" cy="96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4C9E33D-AD7B-41E9-8B6A-9D679FA6C56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05160" y="2719600"/>
                <a:ext cx="478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DBF0E93-442F-4484-AA69-B46A136E86B4}"/>
                  </a:ext>
                </a:extLst>
              </p14:cNvPr>
              <p14:cNvContentPartPr/>
              <p14:nvPr/>
            </p14:nvContentPartPr>
            <p14:xfrm>
              <a:off x="7244040" y="2632840"/>
              <a:ext cx="3600" cy="41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DBF0E93-442F-4484-AA69-B46A136E86B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226400" y="2615200"/>
                <a:ext cx="392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00BBA07-CBA5-44E6-96F0-8BD5F3C8A914}"/>
                  </a:ext>
                </a:extLst>
              </p14:cNvPr>
              <p14:cNvContentPartPr/>
              <p14:nvPr/>
            </p14:nvContentPartPr>
            <p14:xfrm>
              <a:off x="7299120" y="2733640"/>
              <a:ext cx="142200" cy="99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00BBA07-CBA5-44E6-96F0-8BD5F3C8A91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81120" y="2716000"/>
                <a:ext cx="1778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4C31418-4BCF-4E1E-8D05-4F9F6442D027}"/>
                  </a:ext>
                </a:extLst>
              </p14:cNvPr>
              <p14:cNvContentPartPr/>
              <p14:nvPr/>
            </p14:nvContentPartPr>
            <p14:xfrm>
              <a:off x="7538520" y="2692600"/>
              <a:ext cx="215280" cy="37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4C31418-4BCF-4E1E-8D05-4F9F6442D0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20880" y="2674600"/>
                <a:ext cx="25092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ED68FDF-191E-4F18-BE8A-2AE7D7F5E938}"/>
                  </a:ext>
                </a:extLst>
              </p14:cNvPr>
              <p14:cNvContentPartPr/>
              <p14:nvPr/>
            </p14:nvContentPartPr>
            <p14:xfrm>
              <a:off x="7991400" y="2509720"/>
              <a:ext cx="148320" cy="4654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ED68FDF-191E-4F18-BE8A-2AE7D7F5E93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73400" y="2491720"/>
                <a:ext cx="18396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1C60EE1-A08D-48A8-B4A8-044C3969965E}"/>
                  </a:ext>
                </a:extLst>
              </p14:cNvPr>
              <p14:cNvContentPartPr/>
              <p14:nvPr/>
            </p14:nvContentPartPr>
            <p14:xfrm>
              <a:off x="7008240" y="2568040"/>
              <a:ext cx="120240" cy="270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1C60EE1-A08D-48A8-B4A8-044C3969965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90240" y="2550064"/>
                <a:ext cx="155880" cy="3059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DF0197A-B7A1-49BE-AFD2-9AB8CBD5160E}"/>
                  </a:ext>
                </a:extLst>
              </p14:cNvPr>
              <p14:cNvContentPartPr/>
              <p14:nvPr/>
            </p14:nvContentPartPr>
            <p14:xfrm>
              <a:off x="1313400" y="3145480"/>
              <a:ext cx="1665000" cy="541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DF0197A-B7A1-49BE-AFD2-9AB8CBD5160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295400" y="3127492"/>
                <a:ext cx="1700640" cy="5766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9A381E3-6C07-4BA7-9C1E-D007E8A58ED9}"/>
                  </a:ext>
                </a:extLst>
              </p14:cNvPr>
              <p14:cNvContentPartPr/>
              <p14:nvPr/>
            </p14:nvContentPartPr>
            <p14:xfrm>
              <a:off x="267600" y="3076360"/>
              <a:ext cx="886320" cy="348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9A381E3-6C07-4BA7-9C1E-D007E8A58ED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49600" y="3058720"/>
                <a:ext cx="92196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B4A4FE1-9F41-4CAA-872D-FA4A6547CD76}"/>
                  </a:ext>
                </a:extLst>
              </p14:cNvPr>
              <p14:cNvContentPartPr/>
              <p14:nvPr/>
            </p14:nvContentPartPr>
            <p14:xfrm>
              <a:off x="3816480" y="3141880"/>
              <a:ext cx="1932120" cy="1111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B4A4FE1-9F41-4CAA-872D-FA4A6547CD7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98480" y="3123874"/>
                <a:ext cx="1967760" cy="11473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DDF9C59-C601-4B91-ACF3-202A1D84B542}"/>
                  </a:ext>
                </a:extLst>
              </p14:cNvPr>
              <p14:cNvContentPartPr/>
              <p14:nvPr/>
            </p14:nvContentPartPr>
            <p14:xfrm>
              <a:off x="5997000" y="3149800"/>
              <a:ext cx="1019520" cy="376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DDF9C59-C601-4B91-ACF3-202A1D84B54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979000" y="3131800"/>
                <a:ext cx="105516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99EC325-65BC-43DF-8605-6552FC505F8A}"/>
                  </a:ext>
                </a:extLst>
              </p14:cNvPr>
              <p14:cNvContentPartPr/>
              <p14:nvPr/>
            </p14:nvContentPartPr>
            <p14:xfrm>
              <a:off x="7304880" y="3267520"/>
              <a:ext cx="1302120" cy="296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99EC325-65BC-43DF-8605-6552FC505F8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287240" y="3249880"/>
                <a:ext cx="13377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8AA0C96-B62A-4DC4-8B58-9F60458B2157}"/>
                  </a:ext>
                </a:extLst>
              </p14:cNvPr>
              <p14:cNvContentPartPr/>
              <p14:nvPr/>
            </p14:nvContentPartPr>
            <p14:xfrm>
              <a:off x="3591840" y="3143320"/>
              <a:ext cx="645840" cy="75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8AA0C96-B62A-4DC4-8B58-9F60458B215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4200" y="3125320"/>
                <a:ext cx="681480" cy="79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26BBA27-2DAA-4F40-8D36-54B542392CCA}"/>
                  </a:ext>
                </a:extLst>
              </p14:cNvPr>
              <p14:cNvContentPartPr/>
              <p14:nvPr/>
            </p14:nvContentPartPr>
            <p14:xfrm>
              <a:off x="5563920" y="3761080"/>
              <a:ext cx="365400" cy="237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26BBA27-2DAA-4F40-8D36-54B542392CC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546263" y="3743080"/>
                <a:ext cx="401075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0ADC518-9BA7-4027-AD15-7EA65E02A6C1}"/>
                  </a:ext>
                </a:extLst>
              </p14:cNvPr>
              <p14:cNvContentPartPr/>
              <p14:nvPr/>
            </p14:nvContentPartPr>
            <p14:xfrm>
              <a:off x="6065760" y="3750280"/>
              <a:ext cx="1643040" cy="3686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0ADC518-9BA7-4027-AD15-7EA65E02A6C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047760" y="3732280"/>
                <a:ext cx="167868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1BC8543-E425-4F26-984A-F068F928A222}"/>
                  </a:ext>
                </a:extLst>
              </p14:cNvPr>
              <p14:cNvContentPartPr/>
              <p14:nvPr/>
            </p14:nvContentPartPr>
            <p14:xfrm>
              <a:off x="7837320" y="3687640"/>
              <a:ext cx="946440" cy="3837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1BC8543-E425-4F26-984A-F068F928A22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819327" y="3669640"/>
                <a:ext cx="982066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C4FB404-D6D3-4537-889D-6E1EEAECF45C}"/>
                  </a:ext>
                </a:extLst>
              </p14:cNvPr>
              <p14:cNvContentPartPr/>
              <p14:nvPr/>
            </p14:nvContentPartPr>
            <p14:xfrm>
              <a:off x="4282320" y="4337440"/>
              <a:ext cx="579600" cy="295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C4FB404-D6D3-4537-889D-6E1EEAECF45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64680" y="4319440"/>
                <a:ext cx="6152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499332C-6433-4F9A-8D88-CE6BDA86616A}"/>
                  </a:ext>
                </a:extLst>
              </p14:cNvPr>
              <p14:cNvContentPartPr/>
              <p14:nvPr/>
            </p14:nvContentPartPr>
            <p14:xfrm>
              <a:off x="3604800" y="4321960"/>
              <a:ext cx="539280" cy="320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499332C-6433-4F9A-8D88-CE6BDA86616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587160" y="4303960"/>
                <a:ext cx="5749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BB44A0D-FBF3-4DF2-9C4F-FB59F8625AE9}"/>
                  </a:ext>
                </a:extLst>
              </p14:cNvPr>
              <p14:cNvContentPartPr/>
              <p14:nvPr/>
            </p14:nvContentPartPr>
            <p14:xfrm>
              <a:off x="2214120" y="4349320"/>
              <a:ext cx="1093680" cy="297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BB44A0D-FBF3-4DF2-9C4F-FB59F8625AE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196126" y="4331320"/>
                <a:ext cx="1129308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84FB1F5-9CB4-47A1-A3F0-0B9C2C2BAF8B}"/>
                  </a:ext>
                </a:extLst>
              </p14:cNvPr>
              <p14:cNvContentPartPr/>
              <p14:nvPr/>
            </p14:nvContentPartPr>
            <p14:xfrm>
              <a:off x="1434720" y="4497280"/>
              <a:ext cx="537840" cy="1350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84FB1F5-9CB4-47A1-A3F0-0B9C2C2BAF8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416720" y="4479593"/>
                <a:ext cx="573480" cy="170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554EC35-B334-468C-95E9-7392BEB932A8}"/>
                  </a:ext>
                </a:extLst>
              </p14:cNvPr>
              <p14:cNvContentPartPr/>
              <p14:nvPr/>
            </p14:nvContentPartPr>
            <p14:xfrm>
              <a:off x="474960" y="4343920"/>
              <a:ext cx="708120" cy="393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554EC35-B334-468C-95E9-7392BEB932A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57320" y="4326280"/>
                <a:ext cx="74376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7A30570-6EE7-4727-91B3-06B6D8BB3E99}"/>
                  </a:ext>
                </a:extLst>
              </p14:cNvPr>
              <p14:cNvContentPartPr/>
              <p14:nvPr/>
            </p14:nvContentPartPr>
            <p14:xfrm>
              <a:off x="5127600" y="4271200"/>
              <a:ext cx="1455120" cy="457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7A30570-6EE7-4727-91B3-06B6D8BB3E9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109964" y="4253214"/>
                <a:ext cx="1490751" cy="4931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4DB9557-DB63-47E2-9817-36F749A5C374}"/>
                  </a:ext>
                </a:extLst>
              </p14:cNvPr>
              <p14:cNvContentPartPr/>
              <p14:nvPr/>
            </p14:nvContentPartPr>
            <p14:xfrm>
              <a:off x="7503960" y="4481800"/>
              <a:ext cx="442440" cy="1472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4DB9557-DB63-47E2-9817-36F749A5C37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485960" y="4464160"/>
                <a:ext cx="47808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FC91DCF-E0AC-4C0F-9910-D4DEAA793035}"/>
                  </a:ext>
                </a:extLst>
              </p14:cNvPr>
              <p14:cNvContentPartPr/>
              <p14:nvPr/>
            </p14:nvContentPartPr>
            <p14:xfrm>
              <a:off x="6854880" y="4431400"/>
              <a:ext cx="454680" cy="2095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FC91DCF-E0AC-4C0F-9910-D4DEAA79303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836894" y="4413760"/>
                <a:ext cx="490292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08BC8F0A-EE08-4546-9095-A6735F2C9D98}"/>
                  </a:ext>
                </a:extLst>
              </p14:cNvPr>
              <p14:cNvContentPartPr/>
              <p14:nvPr/>
            </p14:nvContentPartPr>
            <p14:xfrm>
              <a:off x="2255880" y="4732720"/>
              <a:ext cx="1104480" cy="2973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08BC8F0A-EE08-4546-9095-A6735F2C9D9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237880" y="4714720"/>
                <a:ext cx="114012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7D4792F-5C91-468A-A1EE-3B1518CDD2DF}"/>
                  </a:ext>
                </a:extLst>
              </p14:cNvPr>
              <p14:cNvContentPartPr/>
              <p14:nvPr/>
            </p14:nvContentPartPr>
            <p14:xfrm>
              <a:off x="290640" y="4802560"/>
              <a:ext cx="1724760" cy="3160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7D4792F-5C91-468A-A1EE-3B1518CDD2D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73000" y="4784900"/>
                <a:ext cx="1760400" cy="35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8F5B42E-CF0F-461F-9928-2321DE92EAEB}"/>
                  </a:ext>
                </a:extLst>
              </p14:cNvPr>
              <p14:cNvContentPartPr/>
              <p14:nvPr/>
            </p14:nvContentPartPr>
            <p14:xfrm>
              <a:off x="3592920" y="4829560"/>
              <a:ext cx="201240" cy="311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8F5B42E-CF0F-461F-9928-2321DE92EAE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575280" y="4811920"/>
                <a:ext cx="23688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E3D7A2C-7FE4-4DD1-86F1-8982AF672EFE}"/>
                  </a:ext>
                </a:extLst>
              </p14:cNvPr>
              <p14:cNvContentPartPr/>
              <p14:nvPr/>
            </p14:nvContentPartPr>
            <p14:xfrm>
              <a:off x="3850680" y="4852960"/>
              <a:ext cx="116640" cy="1490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E3D7A2C-7FE4-4DD1-86F1-8982AF672EF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832680" y="4834960"/>
                <a:ext cx="15228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9A2D072-20F2-404C-9DAD-ED9EA8AE3C95}"/>
                  </a:ext>
                </a:extLst>
              </p14:cNvPr>
              <p14:cNvContentPartPr/>
              <p14:nvPr/>
            </p14:nvContentPartPr>
            <p14:xfrm>
              <a:off x="4029240" y="4894000"/>
              <a:ext cx="27360" cy="1051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9A2D072-20F2-404C-9DAD-ED9EA8AE3C95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011240" y="4876360"/>
                <a:ext cx="6300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7888DFD-44D2-4AB0-9A69-BCB96442F518}"/>
                  </a:ext>
                </a:extLst>
              </p14:cNvPr>
              <p14:cNvContentPartPr/>
              <p14:nvPr/>
            </p14:nvContentPartPr>
            <p14:xfrm>
              <a:off x="4036440" y="4741720"/>
              <a:ext cx="360" cy="3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7888DFD-44D2-4AB0-9A69-BCB96442F51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18800" y="4723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8E020F2B-4C49-4F03-ADCE-2F06B5475575}"/>
                  </a:ext>
                </a:extLst>
              </p14:cNvPr>
              <p14:cNvContentPartPr/>
              <p14:nvPr/>
            </p14:nvContentPartPr>
            <p14:xfrm>
              <a:off x="4102680" y="4858360"/>
              <a:ext cx="216360" cy="1123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8E020F2B-4C49-4F03-ADCE-2F06B5475575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085040" y="4840720"/>
                <a:ext cx="2520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92CFB4EF-67A3-4C66-B19F-B86E8E2E6638}"/>
                  </a:ext>
                </a:extLst>
              </p14:cNvPr>
              <p14:cNvContentPartPr/>
              <p14:nvPr/>
            </p14:nvContentPartPr>
            <p14:xfrm>
              <a:off x="4428120" y="4709680"/>
              <a:ext cx="11520" cy="2628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92CFB4EF-67A3-4C66-B19F-B86E8E2E663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410480" y="4692040"/>
                <a:ext cx="4716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4D02BCD-A054-40BF-8859-F9F89CF8D568}"/>
                  </a:ext>
                </a:extLst>
              </p14:cNvPr>
              <p14:cNvContentPartPr/>
              <p14:nvPr/>
            </p14:nvContentPartPr>
            <p14:xfrm>
              <a:off x="4331280" y="4825240"/>
              <a:ext cx="215640" cy="3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4D02BCD-A054-40BF-8859-F9F89CF8D568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313640" y="4807240"/>
                <a:ext cx="251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74BD8CA-356E-41E1-9AB4-042BD90B1F8D}"/>
                  </a:ext>
                </a:extLst>
              </p14:cNvPr>
              <p14:cNvContentPartPr/>
              <p14:nvPr/>
            </p14:nvContentPartPr>
            <p14:xfrm>
              <a:off x="4666080" y="4796440"/>
              <a:ext cx="215640" cy="2394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74BD8CA-356E-41E1-9AB4-042BD90B1F8D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648440" y="4778440"/>
                <a:ext cx="25128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D2AC0A6-6C82-4997-9EB8-0C2DBE6F7043}"/>
                  </a:ext>
                </a:extLst>
              </p14:cNvPr>
              <p14:cNvContentPartPr/>
              <p14:nvPr/>
            </p14:nvContentPartPr>
            <p14:xfrm>
              <a:off x="5051640" y="4851520"/>
              <a:ext cx="4320" cy="21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D2AC0A6-6C82-4997-9EB8-0C2DBE6F704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034000" y="4833880"/>
                <a:ext cx="399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1E0E113-82DB-4347-96DA-7FA744907250}"/>
                  </a:ext>
                </a:extLst>
              </p14:cNvPr>
              <p14:cNvContentPartPr/>
              <p14:nvPr/>
            </p14:nvContentPartPr>
            <p14:xfrm>
              <a:off x="5088360" y="4971040"/>
              <a:ext cx="14400" cy="122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1E0E113-82DB-4347-96DA-7FA744907250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070360" y="4953040"/>
                <a:ext cx="500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A79135D-6F1E-46F2-BBAA-F4CEC4863F0E}"/>
                  </a:ext>
                </a:extLst>
              </p14:cNvPr>
              <p14:cNvContentPartPr/>
              <p14:nvPr/>
            </p14:nvContentPartPr>
            <p14:xfrm>
              <a:off x="5356560" y="4839640"/>
              <a:ext cx="1783080" cy="346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A79135D-6F1E-46F2-BBAA-F4CEC4863F0E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338920" y="4822000"/>
                <a:ext cx="181872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4637D50-666A-4D52-8D05-2256C48D194A}"/>
                  </a:ext>
                </a:extLst>
              </p14:cNvPr>
              <p14:cNvContentPartPr/>
              <p14:nvPr/>
            </p14:nvContentPartPr>
            <p14:xfrm>
              <a:off x="7360680" y="4760080"/>
              <a:ext cx="1044360" cy="294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4637D50-666A-4D52-8D05-2256C48D194A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343034" y="4742440"/>
                <a:ext cx="1080012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35855F9-6CB5-4595-8E43-CB748568113C}"/>
                  </a:ext>
                </a:extLst>
              </p14:cNvPr>
              <p14:cNvContentPartPr/>
              <p14:nvPr/>
            </p14:nvContentPartPr>
            <p14:xfrm>
              <a:off x="1300080" y="5288920"/>
              <a:ext cx="281880" cy="79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35855F9-6CB5-4595-8E43-CB748568113C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1282440" y="5271280"/>
                <a:ext cx="31752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C86A041E-4DE4-4C23-B2FB-00DAF4DCE23D}"/>
                  </a:ext>
                </a:extLst>
              </p14:cNvPr>
              <p14:cNvContentPartPr/>
              <p14:nvPr/>
            </p14:nvContentPartPr>
            <p14:xfrm>
              <a:off x="384240" y="5342200"/>
              <a:ext cx="1584000" cy="3297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C86A041E-4DE4-4C23-B2FB-00DAF4DCE23D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66244" y="5324200"/>
                <a:ext cx="1619632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6CADCDE1-416B-422A-AE0A-0C12266025C1}"/>
                  </a:ext>
                </a:extLst>
              </p14:cNvPr>
              <p14:cNvContentPartPr/>
              <p14:nvPr/>
            </p14:nvContentPartPr>
            <p14:xfrm>
              <a:off x="2087400" y="5386120"/>
              <a:ext cx="298440" cy="2185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6CADCDE1-416B-422A-AE0A-0C12266025C1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069760" y="5368480"/>
                <a:ext cx="33408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458C30BD-7966-414D-A337-C4B881141C58}"/>
                  </a:ext>
                </a:extLst>
              </p14:cNvPr>
              <p14:cNvContentPartPr/>
              <p14:nvPr/>
            </p14:nvContentPartPr>
            <p14:xfrm>
              <a:off x="2508960" y="5230960"/>
              <a:ext cx="428040" cy="4323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458C30BD-7966-414D-A337-C4B881141C58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2490945" y="5212960"/>
                <a:ext cx="463710" cy="46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BDF0D14-9569-4606-BE7B-1322F4C561ED}"/>
                  </a:ext>
                </a:extLst>
              </p14:cNvPr>
              <p14:cNvContentPartPr/>
              <p14:nvPr/>
            </p14:nvContentPartPr>
            <p14:xfrm>
              <a:off x="3866880" y="5393680"/>
              <a:ext cx="465480" cy="227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BDF0D14-9569-4606-BE7B-1322F4C561ED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3848880" y="5376040"/>
                <a:ext cx="50112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A7EE4B6-7380-443D-B0EE-12231C46FD4C}"/>
                  </a:ext>
                </a:extLst>
              </p14:cNvPr>
              <p14:cNvContentPartPr/>
              <p14:nvPr/>
            </p14:nvContentPartPr>
            <p14:xfrm>
              <a:off x="3147600" y="5414200"/>
              <a:ext cx="265680" cy="253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A7EE4B6-7380-443D-B0EE-12231C46FD4C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3129960" y="5396200"/>
                <a:ext cx="30132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503C73F9-81C9-41DA-834E-51E6845A1BD2}"/>
                  </a:ext>
                </a:extLst>
              </p14:cNvPr>
              <p14:cNvContentPartPr/>
              <p14:nvPr/>
            </p14:nvContentPartPr>
            <p14:xfrm>
              <a:off x="4570680" y="5324920"/>
              <a:ext cx="1547640" cy="3366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503C73F9-81C9-41DA-834E-51E6845A1BD2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552680" y="5306920"/>
                <a:ext cx="158328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AC539FA9-8F98-4584-94DB-83994ABDC111}"/>
                  </a:ext>
                </a:extLst>
              </p14:cNvPr>
              <p14:cNvContentPartPr/>
              <p14:nvPr/>
            </p14:nvContentPartPr>
            <p14:xfrm>
              <a:off x="6268440" y="5335000"/>
              <a:ext cx="1471320" cy="3402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AC539FA9-8F98-4584-94DB-83994ABDC111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250796" y="5317360"/>
                <a:ext cx="1506969" cy="375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49118915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14:cNvPr>
              <p14:cNvContentPartPr/>
              <p14:nvPr/>
            </p14:nvContentPartPr>
            <p14:xfrm>
              <a:off x="235920" y="534760"/>
              <a:ext cx="1293480" cy="69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864093-B5EB-42CC-91BE-B716FC6985C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17920" y="516760"/>
                <a:ext cx="132912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14:cNvPr>
              <p14:cNvContentPartPr/>
              <p14:nvPr/>
            </p14:nvContentPartPr>
            <p14:xfrm>
              <a:off x="275520" y="661840"/>
              <a:ext cx="1132920" cy="586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DEF8C88-16A8-4A68-A390-FC67DF03ECB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7880" y="644200"/>
                <a:ext cx="1168560" cy="9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14:cNvPr>
              <p14:cNvContentPartPr/>
              <p14:nvPr/>
            </p14:nvContentPartPr>
            <p14:xfrm>
              <a:off x="310080" y="221920"/>
              <a:ext cx="1073520" cy="262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9086931-E176-470A-863B-87A141A4F83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92074" y="203920"/>
                <a:ext cx="1109172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14:cNvPr>
              <p14:cNvContentPartPr/>
              <p14:nvPr/>
            </p14:nvContentPartPr>
            <p14:xfrm>
              <a:off x="2054640" y="334600"/>
              <a:ext cx="819720" cy="400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FEA01F7-92D1-4FAD-B22C-25E0A1E571F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36648" y="316616"/>
                <a:ext cx="855344" cy="4359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14:cNvPr>
              <p14:cNvContentPartPr/>
              <p14:nvPr/>
            </p14:nvContentPartPr>
            <p14:xfrm>
              <a:off x="3059760" y="377080"/>
              <a:ext cx="996840" cy="2916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3B4BC47-9840-4F42-B1F9-A43CC45BF85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041766" y="359102"/>
                <a:ext cx="1032467" cy="3271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14:cNvPr>
              <p14:cNvContentPartPr/>
              <p14:nvPr/>
            </p14:nvContentPartPr>
            <p14:xfrm>
              <a:off x="4293840" y="308680"/>
              <a:ext cx="214920" cy="551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E7546D7-45C7-45DB-BE54-77FAFCEBB9F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76200" y="290680"/>
                <a:ext cx="250560" cy="58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14:cNvPr>
              <p14:cNvContentPartPr/>
              <p14:nvPr/>
            </p14:nvContentPartPr>
            <p14:xfrm>
              <a:off x="4576440" y="515320"/>
              <a:ext cx="107280" cy="116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51517EF-C713-4DA0-AA2B-402A1824E57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58800" y="497680"/>
                <a:ext cx="1429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14:cNvPr>
              <p14:cNvContentPartPr/>
              <p14:nvPr/>
            </p14:nvContentPartPr>
            <p14:xfrm>
              <a:off x="4765440" y="513520"/>
              <a:ext cx="103680" cy="128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4DE5EC2-0485-49FF-9219-551F677D152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47800" y="495520"/>
                <a:ext cx="13932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14:cNvPr>
              <p14:cNvContentPartPr/>
              <p14:nvPr/>
            </p14:nvContentPartPr>
            <p14:xfrm>
              <a:off x="6693600" y="391480"/>
              <a:ext cx="1127880" cy="3906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86744EE-8A04-4952-AE0A-21BDA823F716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675960" y="373840"/>
                <a:ext cx="1163520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14:cNvPr>
              <p14:cNvContentPartPr/>
              <p14:nvPr/>
            </p14:nvContentPartPr>
            <p14:xfrm>
              <a:off x="5084400" y="411280"/>
              <a:ext cx="1431000" cy="2732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6ED6D07-AE67-44B4-A8A8-311DE6CE07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066400" y="393640"/>
                <a:ext cx="14666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14:cNvPr>
              <p14:cNvContentPartPr/>
              <p14:nvPr/>
            </p14:nvContentPartPr>
            <p14:xfrm>
              <a:off x="1426080" y="1135240"/>
              <a:ext cx="197280" cy="176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48F14A85-211E-429E-822C-BD668C300A2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408080" y="1117240"/>
                <a:ext cx="2329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14:cNvPr>
              <p14:cNvContentPartPr/>
              <p14:nvPr/>
            </p14:nvContentPartPr>
            <p14:xfrm>
              <a:off x="1439760" y="1225240"/>
              <a:ext cx="235080" cy="19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A6D2B8F-D95C-441E-A3E4-3638BDE9D9D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422120" y="1207240"/>
                <a:ext cx="270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14:cNvPr>
              <p14:cNvContentPartPr/>
              <p14:nvPr/>
            </p14:nvContentPartPr>
            <p14:xfrm>
              <a:off x="483600" y="1008160"/>
              <a:ext cx="775800" cy="327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AFBDC90-E215-4F5F-869E-91D65A73684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5960" y="990520"/>
                <a:ext cx="811440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14:cNvPr>
              <p14:cNvContentPartPr/>
              <p14:nvPr/>
            </p14:nvContentPartPr>
            <p14:xfrm>
              <a:off x="1902000" y="857680"/>
              <a:ext cx="1652400" cy="682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5ADE339-8037-4663-B289-A399B27C9F2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884356" y="839680"/>
                <a:ext cx="1688048" cy="71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14:cNvPr>
              <p14:cNvContentPartPr/>
              <p14:nvPr/>
            </p14:nvContentPartPr>
            <p14:xfrm>
              <a:off x="3969840" y="985480"/>
              <a:ext cx="210960" cy="614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BDB628E-FBF6-4DBA-A503-7F7C2AED65E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952200" y="967480"/>
                <a:ext cx="246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14:cNvPr>
              <p14:cNvContentPartPr/>
              <p14:nvPr/>
            </p14:nvContentPartPr>
            <p14:xfrm>
              <a:off x="4440720" y="1140280"/>
              <a:ext cx="3099240" cy="417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4A8FD6D-FEAF-4566-AD4A-E05753304C4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423080" y="1122640"/>
                <a:ext cx="313488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14:cNvPr>
              <p14:cNvContentPartPr/>
              <p14:nvPr/>
            </p14:nvContentPartPr>
            <p14:xfrm>
              <a:off x="7571280" y="1453120"/>
              <a:ext cx="360" cy="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A724094-2A48-44FB-9AB0-857B1DE89EA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553640" y="1435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14:cNvPr>
              <p14:cNvContentPartPr/>
              <p14:nvPr/>
            </p14:nvContentPartPr>
            <p14:xfrm>
              <a:off x="442560" y="1755520"/>
              <a:ext cx="290520" cy="399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66069E2-2A2E-4F07-8145-AA361492077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24560" y="1737520"/>
                <a:ext cx="326160" cy="43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14:cNvPr>
              <p14:cNvContentPartPr/>
              <p14:nvPr/>
            </p14:nvContentPartPr>
            <p14:xfrm>
              <a:off x="845040" y="1756600"/>
              <a:ext cx="769680" cy="338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8E08D74-1584-482E-B3BC-37FE9E464CC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27040" y="1738960"/>
                <a:ext cx="80532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14:cNvPr>
              <p14:cNvContentPartPr/>
              <p14:nvPr/>
            </p14:nvContentPartPr>
            <p14:xfrm>
              <a:off x="1908840" y="1920400"/>
              <a:ext cx="320040" cy="172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1632525-E31E-4538-8715-B5C5D19CB32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891200" y="1902400"/>
                <a:ext cx="3556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14:cNvPr>
              <p14:cNvContentPartPr/>
              <p14:nvPr/>
            </p14:nvContentPartPr>
            <p14:xfrm>
              <a:off x="3785880" y="1714480"/>
              <a:ext cx="1146240" cy="515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FE74523-0772-43A3-B200-1102079E03B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68240" y="1696480"/>
                <a:ext cx="1181880" cy="55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14:cNvPr>
              <p14:cNvContentPartPr/>
              <p14:nvPr/>
            </p14:nvContentPartPr>
            <p14:xfrm>
              <a:off x="2393400" y="1713400"/>
              <a:ext cx="1176840" cy="5324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C282CA8-1F8A-42C7-BE9E-CB6C9E33141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375760" y="1695400"/>
                <a:ext cx="1212480" cy="56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14:cNvPr>
              <p14:cNvContentPartPr/>
              <p14:nvPr/>
            </p14:nvContentPartPr>
            <p14:xfrm>
              <a:off x="5161800" y="1828600"/>
              <a:ext cx="235440" cy="2408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28F035C-8AA6-4AC8-92AD-F8FD1957657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44160" y="1810600"/>
                <a:ext cx="27108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14:cNvPr>
              <p14:cNvContentPartPr/>
              <p14:nvPr/>
            </p14:nvContentPartPr>
            <p14:xfrm>
              <a:off x="5543400" y="1889440"/>
              <a:ext cx="9000" cy="79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7E02B08-5121-47B8-839A-A53C449A3A8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525400" y="1871800"/>
                <a:ext cx="4464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14:cNvPr>
              <p14:cNvContentPartPr/>
              <p14:nvPr/>
            </p14:nvContentPartPr>
            <p14:xfrm>
              <a:off x="5562840" y="2035240"/>
              <a:ext cx="4320" cy="176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AA07F510-45BB-4202-84E1-0398E2DFE6A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544840" y="2017240"/>
                <a:ext cx="399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14:cNvPr>
              <p14:cNvContentPartPr/>
              <p14:nvPr/>
            </p14:nvContentPartPr>
            <p14:xfrm>
              <a:off x="6634920" y="1779280"/>
              <a:ext cx="1518840" cy="431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3344DB6-40FA-4D6B-BC35-32F1B778765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617276" y="1761295"/>
                <a:ext cx="1554488" cy="466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14:cNvPr>
              <p14:cNvContentPartPr/>
              <p14:nvPr/>
            </p14:nvContentPartPr>
            <p14:xfrm>
              <a:off x="5953080" y="1880080"/>
              <a:ext cx="457560" cy="2548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2D73B3-3371-490C-A79D-D8F9E95E8F6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935080" y="1862080"/>
                <a:ext cx="493200" cy="29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14:cNvPr>
              <p14:cNvContentPartPr/>
              <p14:nvPr/>
            </p14:nvContentPartPr>
            <p14:xfrm>
              <a:off x="1847640" y="2433760"/>
              <a:ext cx="3207600" cy="554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9327718-DDE6-4B35-8203-1F98BB32FC8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829642" y="2416131"/>
                <a:ext cx="3243236" cy="590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6E8FAF9-5469-4694-8DC1-E1BB21AD7608}"/>
                  </a:ext>
                </a:extLst>
              </p14:cNvPr>
              <p14:cNvContentPartPr/>
              <p14:nvPr/>
            </p14:nvContentPartPr>
            <p14:xfrm>
              <a:off x="5986200" y="2663440"/>
              <a:ext cx="84600" cy="141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6E8FAF9-5469-4694-8DC1-E1BB21AD760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968200" y="2645440"/>
                <a:ext cx="12024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7E0CE1E-69A0-418C-BB39-FD891596EA8B}"/>
                  </a:ext>
                </a:extLst>
              </p14:cNvPr>
              <p14:cNvContentPartPr/>
              <p14:nvPr/>
            </p14:nvContentPartPr>
            <p14:xfrm>
              <a:off x="6175200" y="2537440"/>
              <a:ext cx="134640" cy="2772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7E0CE1E-69A0-418C-BB39-FD891596EA8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157248" y="2519440"/>
                <a:ext cx="170185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A0EC5CB9-D322-4169-A929-0FECA9AFFFA9}"/>
                  </a:ext>
                </a:extLst>
              </p14:cNvPr>
              <p14:cNvContentPartPr/>
              <p14:nvPr/>
            </p14:nvContentPartPr>
            <p14:xfrm>
              <a:off x="5511000" y="2514760"/>
              <a:ext cx="343440" cy="309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A0EC5CB9-D322-4169-A929-0FECA9AFFFA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493378" y="2497099"/>
                <a:ext cx="379043" cy="3452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A94687A5-E55A-44D4-ABFA-73B2D37F5B24}"/>
                  </a:ext>
                </a:extLst>
              </p14:cNvPr>
              <p14:cNvContentPartPr/>
              <p14:nvPr/>
            </p14:nvContentPartPr>
            <p14:xfrm>
              <a:off x="6498480" y="2656600"/>
              <a:ext cx="262080" cy="184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A94687A5-E55A-44D4-ABFA-73B2D37F5B2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480840" y="2638960"/>
                <a:ext cx="2977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93F187D-B71A-4CEA-BED6-7E2E820C5C0A}"/>
                  </a:ext>
                </a:extLst>
              </p14:cNvPr>
              <p14:cNvContentPartPr/>
              <p14:nvPr/>
            </p14:nvContentPartPr>
            <p14:xfrm>
              <a:off x="6830040" y="2741560"/>
              <a:ext cx="90720" cy="1108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93F187D-B71A-4CEA-BED6-7E2E820C5C0A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812040" y="2723920"/>
                <a:ext cx="12636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4C9E33D-AD7B-41E9-8B6A-9D679FA6C563}"/>
                  </a:ext>
                </a:extLst>
              </p14:cNvPr>
              <p14:cNvContentPartPr/>
              <p14:nvPr/>
            </p14:nvContentPartPr>
            <p14:xfrm>
              <a:off x="7222800" y="2737600"/>
              <a:ext cx="12240" cy="96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4C9E33D-AD7B-41E9-8B6A-9D679FA6C56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205160" y="2719600"/>
                <a:ext cx="4788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DBF0E93-442F-4484-AA69-B46A136E86B4}"/>
                  </a:ext>
                </a:extLst>
              </p14:cNvPr>
              <p14:cNvContentPartPr/>
              <p14:nvPr/>
            </p14:nvContentPartPr>
            <p14:xfrm>
              <a:off x="7244040" y="2632840"/>
              <a:ext cx="3600" cy="41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DBF0E93-442F-4484-AA69-B46A136E86B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226400" y="2615200"/>
                <a:ext cx="3924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200BBA07-CBA5-44E6-96F0-8BD5F3C8A914}"/>
                  </a:ext>
                </a:extLst>
              </p14:cNvPr>
              <p14:cNvContentPartPr/>
              <p14:nvPr/>
            </p14:nvContentPartPr>
            <p14:xfrm>
              <a:off x="7299120" y="2733640"/>
              <a:ext cx="142200" cy="997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200BBA07-CBA5-44E6-96F0-8BD5F3C8A91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281120" y="2716000"/>
                <a:ext cx="1778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4C31418-4BCF-4E1E-8D05-4F9F6442D027}"/>
                  </a:ext>
                </a:extLst>
              </p14:cNvPr>
              <p14:cNvContentPartPr/>
              <p14:nvPr/>
            </p14:nvContentPartPr>
            <p14:xfrm>
              <a:off x="7538520" y="2692600"/>
              <a:ext cx="215280" cy="37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4C31418-4BCF-4E1E-8D05-4F9F6442D0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520880" y="2674600"/>
                <a:ext cx="25092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ED68FDF-191E-4F18-BE8A-2AE7D7F5E938}"/>
                  </a:ext>
                </a:extLst>
              </p14:cNvPr>
              <p14:cNvContentPartPr/>
              <p14:nvPr/>
            </p14:nvContentPartPr>
            <p14:xfrm>
              <a:off x="7991400" y="2509720"/>
              <a:ext cx="148320" cy="4654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ED68FDF-191E-4F18-BE8A-2AE7D7F5E93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73400" y="2491720"/>
                <a:ext cx="183960" cy="50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1C60EE1-A08D-48A8-B4A8-044C3969965E}"/>
                  </a:ext>
                </a:extLst>
              </p14:cNvPr>
              <p14:cNvContentPartPr/>
              <p14:nvPr/>
            </p14:nvContentPartPr>
            <p14:xfrm>
              <a:off x="7008240" y="2568040"/>
              <a:ext cx="120240" cy="270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1C60EE1-A08D-48A8-B4A8-044C3969965E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90240" y="2550064"/>
                <a:ext cx="155880" cy="3059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DF0197A-B7A1-49BE-AFD2-9AB8CBD5160E}"/>
                  </a:ext>
                </a:extLst>
              </p14:cNvPr>
              <p14:cNvContentPartPr/>
              <p14:nvPr/>
            </p14:nvContentPartPr>
            <p14:xfrm>
              <a:off x="1313400" y="3145480"/>
              <a:ext cx="1665000" cy="5410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DF0197A-B7A1-49BE-AFD2-9AB8CBD5160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295400" y="3127492"/>
                <a:ext cx="1700640" cy="5766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E9A381E3-6C07-4BA7-9C1E-D007E8A58ED9}"/>
                  </a:ext>
                </a:extLst>
              </p14:cNvPr>
              <p14:cNvContentPartPr/>
              <p14:nvPr/>
            </p14:nvContentPartPr>
            <p14:xfrm>
              <a:off x="267600" y="3076360"/>
              <a:ext cx="886320" cy="348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E9A381E3-6C07-4BA7-9C1E-D007E8A58ED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49600" y="3058720"/>
                <a:ext cx="921960" cy="38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B4A4FE1-9F41-4CAA-872D-FA4A6547CD76}"/>
                  </a:ext>
                </a:extLst>
              </p14:cNvPr>
              <p14:cNvContentPartPr/>
              <p14:nvPr/>
            </p14:nvContentPartPr>
            <p14:xfrm>
              <a:off x="3816480" y="3141880"/>
              <a:ext cx="1932120" cy="11116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B4A4FE1-9F41-4CAA-872D-FA4A6547CD7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798480" y="3123874"/>
                <a:ext cx="1967760" cy="11473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DDF9C59-C601-4B91-ACF3-202A1D84B542}"/>
                  </a:ext>
                </a:extLst>
              </p14:cNvPr>
              <p14:cNvContentPartPr/>
              <p14:nvPr/>
            </p14:nvContentPartPr>
            <p14:xfrm>
              <a:off x="5997000" y="3149800"/>
              <a:ext cx="1019520" cy="376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DDF9C59-C601-4B91-ACF3-202A1D84B54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979000" y="3131800"/>
                <a:ext cx="1055160" cy="41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99EC325-65BC-43DF-8605-6552FC505F8A}"/>
                  </a:ext>
                </a:extLst>
              </p14:cNvPr>
              <p14:cNvContentPartPr/>
              <p14:nvPr/>
            </p14:nvContentPartPr>
            <p14:xfrm>
              <a:off x="7304880" y="3267520"/>
              <a:ext cx="1302120" cy="296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99EC325-65BC-43DF-8605-6552FC505F8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287240" y="3249880"/>
                <a:ext cx="133776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38AA0C96-B62A-4DC4-8B58-9F60458B2157}"/>
                  </a:ext>
                </a:extLst>
              </p14:cNvPr>
              <p14:cNvContentPartPr/>
              <p14:nvPr/>
            </p14:nvContentPartPr>
            <p14:xfrm>
              <a:off x="3591840" y="3143320"/>
              <a:ext cx="645840" cy="7581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38AA0C96-B62A-4DC4-8B58-9F60458B215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74200" y="3125320"/>
                <a:ext cx="681480" cy="79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26BBA27-2DAA-4F40-8D36-54B542392CCA}"/>
                  </a:ext>
                </a:extLst>
              </p14:cNvPr>
              <p14:cNvContentPartPr/>
              <p14:nvPr/>
            </p14:nvContentPartPr>
            <p14:xfrm>
              <a:off x="5563920" y="3761080"/>
              <a:ext cx="365400" cy="2379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26BBA27-2DAA-4F40-8D36-54B542392CC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546263" y="3743080"/>
                <a:ext cx="401075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10ADC518-9BA7-4027-AD15-7EA65E02A6C1}"/>
                  </a:ext>
                </a:extLst>
              </p14:cNvPr>
              <p14:cNvContentPartPr/>
              <p14:nvPr/>
            </p14:nvContentPartPr>
            <p14:xfrm>
              <a:off x="6065760" y="3750280"/>
              <a:ext cx="1643040" cy="3686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10ADC518-9BA7-4027-AD15-7EA65E02A6C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047760" y="3732280"/>
                <a:ext cx="167868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41BC8543-E425-4F26-984A-F068F928A222}"/>
                  </a:ext>
                </a:extLst>
              </p14:cNvPr>
              <p14:cNvContentPartPr/>
              <p14:nvPr/>
            </p14:nvContentPartPr>
            <p14:xfrm>
              <a:off x="7837320" y="3687640"/>
              <a:ext cx="946440" cy="3837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41BC8543-E425-4F26-984A-F068F928A22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819327" y="3669640"/>
                <a:ext cx="982066" cy="41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C4FB404-D6D3-4537-889D-6E1EEAECF45C}"/>
                  </a:ext>
                </a:extLst>
              </p14:cNvPr>
              <p14:cNvContentPartPr/>
              <p14:nvPr/>
            </p14:nvContentPartPr>
            <p14:xfrm>
              <a:off x="4282320" y="4337440"/>
              <a:ext cx="579600" cy="295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C4FB404-D6D3-4537-889D-6E1EEAECF45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64680" y="4319440"/>
                <a:ext cx="61524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2499332C-6433-4F9A-8D88-CE6BDA86616A}"/>
                  </a:ext>
                </a:extLst>
              </p14:cNvPr>
              <p14:cNvContentPartPr/>
              <p14:nvPr/>
            </p14:nvContentPartPr>
            <p14:xfrm>
              <a:off x="3604800" y="4321960"/>
              <a:ext cx="539280" cy="320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2499332C-6433-4F9A-8D88-CE6BDA86616A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587160" y="4303960"/>
                <a:ext cx="57492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BB44A0D-FBF3-4DF2-9C4F-FB59F8625AE9}"/>
                  </a:ext>
                </a:extLst>
              </p14:cNvPr>
              <p14:cNvContentPartPr/>
              <p14:nvPr/>
            </p14:nvContentPartPr>
            <p14:xfrm>
              <a:off x="2214120" y="4349320"/>
              <a:ext cx="1093680" cy="297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BB44A0D-FBF3-4DF2-9C4F-FB59F8625AE9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196126" y="4331320"/>
                <a:ext cx="1129308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084FB1F5-9CB4-47A1-A3F0-0B9C2C2BAF8B}"/>
                  </a:ext>
                </a:extLst>
              </p14:cNvPr>
              <p14:cNvContentPartPr/>
              <p14:nvPr/>
            </p14:nvContentPartPr>
            <p14:xfrm>
              <a:off x="1434720" y="4497280"/>
              <a:ext cx="537840" cy="1350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084FB1F5-9CB4-47A1-A3F0-0B9C2C2BAF8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416720" y="4479593"/>
                <a:ext cx="573480" cy="170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554EC35-B334-468C-95E9-7392BEB932A8}"/>
                  </a:ext>
                </a:extLst>
              </p14:cNvPr>
              <p14:cNvContentPartPr/>
              <p14:nvPr/>
            </p14:nvContentPartPr>
            <p14:xfrm>
              <a:off x="474960" y="4343920"/>
              <a:ext cx="708120" cy="393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554EC35-B334-468C-95E9-7392BEB932A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57320" y="4326280"/>
                <a:ext cx="743760" cy="42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7A30570-6EE7-4727-91B3-06B6D8BB3E99}"/>
                  </a:ext>
                </a:extLst>
              </p14:cNvPr>
              <p14:cNvContentPartPr/>
              <p14:nvPr/>
            </p14:nvContentPartPr>
            <p14:xfrm>
              <a:off x="5127600" y="4271200"/>
              <a:ext cx="1455120" cy="457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7A30570-6EE7-4727-91B3-06B6D8BB3E9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109964" y="4253214"/>
                <a:ext cx="1490751" cy="4931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4DB9557-DB63-47E2-9817-36F749A5C374}"/>
                  </a:ext>
                </a:extLst>
              </p14:cNvPr>
              <p14:cNvContentPartPr/>
              <p14:nvPr/>
            </p14:nvContentPartPr>
            <p14:xfrm>
              <a:off x="7503960" y="4481800"/>
              <a:ext cx="442440" cy="1472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4DB9557-DB63-47E2-9817-36F749A5C37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485960" y="4464160"/>
                <a:ext cx="478080" cy="18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FC91DCF-E0AC-4C0F-9910-D4DEAA793035}"/>
                  </a:ext>
                </a:extLst>
              </p14:cNvPr>
              <p14:cNvContentPartPr/>
              <p14:nvPr/>
            </p14:nvContentPartPr>
            <p14:xfrm>
              <a:off x="6854880" y="4431400"/>
              <a:ext cx="454680" cy="2095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FC91DCF-E0AC-4C0F-9910-D4DEAA79303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836894" y="4413760"/>
                <a:ext cx="490292" cy="24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08BC8F0A-EE08-4546-9095-A6735F2C9D98}"/>
                  </a:ext>
                </a:extLst>
              </p14:cNvPr>
              <p14:cNvContentPartPr/>
              <p14:nvPr/>
            </p14:nvContentPartPr>
            <p14:xfrm>
              <a:off x="2255880" y="4732720"/>
              <a:ext cx="1104480" cy="2973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08BC8F0A-EE08-4546-9095-A6735F2C9D9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237880" y="4714720"/>
                <a:ext cx="114012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7D4792F-5C91-468A-A1EE-3B1518CDD2DF}"/>
                  </a:ext>
                </a:extLst>
              </p14:cNvPr>
              <p14:cNvContentPartPr/>
              <p14:nvPr/>
            </p14:nvContentPartPr>
            <p14:xfrm>
              <a:off x="290640" y="4802560"/>
              <a:ext cx="1724760" cy="3160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7D4792F-5C91-468A-A1EE-3B1518CDD2D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73000" y="4784900"/>
                <a:ext cx="1760400" cy="3517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D8F5B42E-CF0F-461F-9928-2321DE92EAEB}"/>
                  </a:ext>
                </a:extLst>
              </p14:cNvPr>
              <p14:cNvContentPartPr/>
              <p14:nvPr/>
            </p14:nvContentPartPr>
            <p14:xfrm>
              <a:off x="3592920" y="4829560"/>
              <a:ext cx="201240" cy="311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D8F5B42E-CF0F-461F-9928-2321DE92EAE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575280" y="4811920"/>
                <a:ext cx="23688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8E3D7A2C-7FE4-4DD1-86F1-8982AF672EFE}"/>
                  </a:ext>
                </a:extLst>
              </p14:cNvPr>
              <p14:cNvContentPartPr/>
              <p14:nvPr/>
            </p14:nvContentPartPr>
            <p14:xfrm>
              <a:off x="3850680" y="4852960"/>
              <a:ext cx="116640" cy="1490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8E3D7A2C-7FE4-4DD1-86F1-8982AF672EF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832680" y="4834960"/>
                <a:ext cx="15228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9A2D072-20F2-404C-9DAD-ED9EA8AE3C95}"/>
                  </a:ext>
                </a:extLst>
              </p14:cNvPr>
              <p14:cNvContentPartPr/>
              <p14:nvPr/>
            </p14:nvContentPartPr>
            <p14:xfrm>
              <a:off x="4029240" y="4894000"/>
              <a:ext cx="27360" cy="1051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9A2D072-20F2-404C-9DAD-ED9EA8AE3C95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4011240" y="4876360"/>
                <a:ext cx="63000" cy="14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7888DFD-44D2-4AB0-9A69-BCB96442F518}"/>
                  </a:ext>
                </a:extLst>
              </p14:cNvPr>
              <p14:cNvContentPartPr/>
              <p14:nvPr/>
            </p14:nvContentPartPr>
            <p14:xfrm>
              <a:off x="4036440" y="4741720"/>
              <a:ext cx="360" cy="3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7888DFD-44D2-4AB0-9A69-BCB96442F51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018800" y="4723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8E020F2B-4C49-4F03-ADCE-2F06B5475575}"/>
                  </a:ext>
                </a:extLst>
              </p14:cNvPr>
              <p14:cNvContentPartPr/>
              <p14:nvPr/>
            </p14:nvContentPartPr>
            <p14:xfrm>
              <a:off x="4102680" y="4858360"/>
              <a:ext cx="216360" cy="1123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8E020F2B-4C49-4F03-ADCE-2F06B5475575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085040" y="4840720"/>
                <a:ext cx="2520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92CFB4EF-67A3-4C66-B19F-B86E8E2E6638}"/>
                  </a:ext>
                </a:extLst>
              </p14:cNvPr>
              <p14:cNvContentPartPr/>
              <p14:nvPr/>
            </p14:nvContentPartPr>
            <p14:xfrm>
              <a:off x="4428120" y="4709680"/>
              <a:ext cx="11520" cy="2628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92CFB4EF-67A3-4C66-B19F-B86E8E2E6638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410480" y="4692040"/>
                <a:ext cx="4716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A4D02BCD-A054-40BF-8859-F9F89CF8D568}"/>
                  </a:ext>
                </a:extLst>
              </p14:cNvPr>
              <p14:cNvContentPartPr/>
              <p14:nvPr/>
            </p14:nvContentPartPr>
            <p14:xfrm>
              <a:off x="4331280" y="4825240"/>
              <a:ext cx="215640" cy="3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A4D02BCD-A054-40BF-8859-F9F89CF8D568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313640" y="4807240"/>
                <a:ext cx="251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74BD8CA-356E-41E1-9AB4-042BD90B1F8D}"/>
                  </a:ext>
                </a:extLst>
              </p14:cNvPr>
              <p14:cNvContentPartPr/>
              <p14:nvPr/>
            </p14:nvContentPartPr>
            <p14:xfrm>
              <a:off x="4666080" y="4796440"/>
              <a:ext cx="215640" cy="2394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74BD8CA-356E-41E1-9AB4-042BD90B1F8D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648440" y="4778440"/>
                <a:ext cx="25128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4D2AC0A6-6C82-4997-9EB8-0C2DBE6F7043}"/>
                  </a:ext>
                </a:extLst>
              </p14:cNvPr>
              <p14:cNvContentPartPr/>
              <p14:nvPr/>
            </p14:nvContentPartPr>
            <p14:xfrm>
              <a:off x="5051640" y="4851520"/>
              <a:ext cx="4320" cy="216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4D2AC0A6-6C82-4997-9EB8-0C2DBE6F704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5034000" y="4833880"/>
                <a:ext cx="399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1E0E113-82DB-4347-96DA-7FA744907250}"/>
                  </a:ext>
                </a:extLst>
              </p14:cNvPr>
              <p14:cNvContentPartPr/>
              <p14:nvPr/>
            </p14:nvContentPartPr>
            <p14:xfrm>
              <a:off x="5088360" y="4971040"/>
              <a:ext cx="14400" cy="1224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1E0E113-82DB-4347-96DA-7FA744907250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5070360" y="4953040"/>
                <a:ext cx="5004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A79135D-6F1E-46F2-BBAA-F4CEC4863F0E}"/>
                  </a:ext>
                </a:extLst>
              </p14:cNvPr>
              <p14:cNvContentPartPr/>
              <p14:nvPr/>
            </p14:nvContentPartPr>
            <p14:xfrm>
              <a:off x="5356560" y="4839640"/>
              <a:ext cx="1783080" cy="346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A79135D-6F1E-46F2-BBAA-F4CEC4863F0E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5338920" y="4822000"/>
                <a:ext cx="181872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4637D50-666A-4D52-8D05-2256C48D194A}"/>
                  </a:ext>
                </a:extLst>
              </p14:cNvPr>
              <p14:cNvContentPartPr/>
              <p14:nvPr/>
            </p14:nvContentPartPr>
            <p14:xfrm>
              <a:off x="7360680" y="4760080"/>
              <a:ext cx="1044360" cy="2944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4637D50-666A-4D52-8D05-2256C48D194A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7343034" y="4742440"/>
                <a:ext cx="1080012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35855F9-6CB5-4595-8E43-CB748568113C}"/>
                  </a:ext>
                </a:extLst>
              </p14:cNvPr>
              <p14:cNvContentPartPr/>
              <p14:nvPr/>
            </p14:nvContentPartPr>
            <p14:xfrm>
              <a:off x="1300080" y="5288920"/>
              <a:ext cx="281880" cy="79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35855F9-6CB5-4595-8E43-CB748568113C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1282440" y="5271280"/>
                <a:ext cx="31752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C86A041E-4DE4-4C23-B2FB-00DAF4DCE23D}"/>
                  </a:ext>
                </a:extLst>
              </p14:cNvPr>
              <p14:cNvContentPartPr/>
              <p14:nvPr/>
            </p14:nvContentPartPr>
            <p14:xfrm>
              <a:off x="384240" y="5342200"/>
              <a:ext cx="1584000" cy="3297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C86A041E-4DE4-4C23-B2FB-00DAF4DCE23D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66244" y="5324200"/>
                <a:ext cx="1619632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6CADCDE1-416B-422A-AE0A-0C12266025C1}"/>
                  </a:ext>
                </a:extLst>
              </p14:cNvPr>
              <p14:cNvContentPartPr/>
              <p14:nvPr/>
            </p14:nvContentPartPr>
            <p14:xfrm>
              <a:off x="2087400" y="5386120"/>
              <a:ext cx="298440" cy="21852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6CADCDE1-416B-422A-AE0A-0C12266025C1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069760" y="5368480"/>
                <a:ext cx="33408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458C30BD-7966-414D-A337-C4B881141C58}"/>
                  </a:ext>
                </a:extLst>
              </p14:cNvPr>
              <p14:cNvContentPartPr/>
              <p14:nvPr/>
            </p14:nvContentPartPr>
            <p14:xfrm>
              <a:off x="2508960" y="5230960"/>
              <a:ext cx="428040" cy="4323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458C30BD-7966-414D-A337-C4B881141C58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2490945" y="5212960"/>
                <a:ext cx="463710" cy="46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BDF0D14-9569-4606-BE7B-1322F4C561ED}"/>
                  </a:ext>
                </a:extLst>
              </p14:cNvPr>
              <p14:cNvContentPartPr/>
              <p14:nvPr/>
            </p14:nvContentPartPr>
            <p14:xfrm>
              <a:off x="3866880" y="5393680"/>
              <a:ext cx="465480" cy="2271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BDF0D14-9569-4606-BE7B-1322F4C561ED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3848880" y="5376040"/>
                <a:ext cx="501120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FA7EE4B6-7380-443D-B0EE-12231C46FD4C}"/>
                  </a:ext>
                </a:extLst>
              </p14:cNvPr>
              <p14:cNvContentPartPr/>
              <p14:nvPr/>
            </p14:nvContentPartPr>
            <p14:xfrm>
              <a:off x="3147600" y="5414200"/>
              <a:ext cx="265680" cy="2530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FA7EE4B6-7380-443D-B0EE-12231C46FD4C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3129960" y="5396200"/>
                <a:ext cx="30132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503C73F9-81C9-41DA-834E-51E6845A1BD2}"/>
                  </a:ext>
                </a:extLst>
              </p14:cNvPr>
              <p14:cNvContentPartPr/>
              <p14:nvPr/>
            </p14:nvContentPartPr>
            <p14:xfrm>
              <a:off x="4570680" y="5324920"/>
              <a:ext cx="1547640" cy="3366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503C73F9-81C9-41DA-834E-51E6845A1BD2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552680" y="5306920"/>
                <a:ext cx="158328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AC539FA9-8F98-4584-94DB-83994ABDC111}"/>
                  </a:ext>
                </a:extLst>
              </p14:cNvPr>
              <p14:cNvContentPartPr/>
              <p14:nvPr/>
            </p14:nvContentPartPr>
            <p14:xfrm>
              <a:off x="6268440" y="5335000"/>
              <a:ext cx="1471320" cy="3402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AC539FA9-8F98-4584-94DB-83994ABDC111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6250796" y="5317360"/>
                <a:ext cx="1506969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AC823695-0167-4863-A3E0-4FBC266E68F3}"/>
                  </a:ext>
                </a:extLst>
              </p14:cNvPr>
              <p14:cNvContentPartPr/>
              <p14:nvPr/>
            </p14:nvContentPartPr>
            <p14:xfrm>
              <a:off x="3536760" y="5847280"/>
              <a:ext cx="4272840" cy="637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AC823695-0167-4863-A3E0-4FBC266E68F3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3519120" y="5811640"/>
                <a:ext cx="43084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DF950893-0C9E-4B34-A9DF-5BC706D29DF0}"/>
                  </a:ext>
                </a:extLst>
              </p14:cNvPr>
              <p14:cNvContentPartPr/>
              <p14:nvPr/>
            </p14:nvContentPartPr>
            <p14:xfrm>
              <a:off x="5738880" y="4071040"/>
              <a:ext cx="3044160" cy="25632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DF950893-0C9E-4B34-A9DF-5BC706D29DF0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5721240" y="4035040"/>
                <a:ext cx="3079800" cy="32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94629DD9-32D2-40D0-9800-3896FFA13FFC}"/>
                  </a:ext>
                </a:extLst>
              </p14:cNvPr>
              <p14:cNvContentPartPr/>
              <p14:nvPr/>
            </p14:nvContentPartPr>
            <p14:xfrm>
              <a:off x="3784080" y="6447040"/>
              <a:ext cx="594000" cy="2163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94629DD9-32D2-40D0-9800-3896FFA13FFC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3766440" y="6429400"/>
                <a:ext cx="6296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6BDD6E0-C6E7-4AD5-8418-1FB065034381}"/>
                  </a:ext>
                </a:extLst>
              </p14:cNvPr>
              <p14:cNvContentPartPr/>
              <p14:nvPr/>
            </p14:nvContentPartPr>
            <p14:xfrm>
              <a:off x="1765200" y="5963920"/>
              <a:ext cx="1720800" cy="6800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6BDD6E0-C6E7-4AD5-8418-1FB065034381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1747560" y="5945920"/>
                <a:ext cx="1756440" cy="71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E2B4D71-ABF3-424D-96B3-72E0B83C7703}"/>
                  </a:ext>
                </a:extLst>
              </p14:cNvPr>
              <p14:cNvContentPartPr/>
              <p14:nvPr/>
            </p14:nvContentPartPr>
            <p14:xfrm>
              <a:off x="4630800" y="6071200"/>
              <a:ext cx="1970280" cy="705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E2B4D71-ABF3-424D-96B3-72E0B83C7703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4613160" y="6053200"/>
                <a:ext cx="2005920" cy="741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74491582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14:cNvPr>
              <p14:cNvContentPartPr/>
              <p14:nvPr/>
            </p14:nvContentPartPr>
            <p14:xfrm>
              <a:off x="2435160" y="406960"/>
              <a:ext cx="20880" cy="3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17520" y="388960"/>
                <a:ext cx="565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14:cNvPr>
              <p14:cNvContentPartPr/>
              <p14:nvPr/>
            </p14:nvContentPartPr>
            <p14:xfrm>
              <a:off x="2449920" y="520000"/>
              <a:ext cx="432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31920" y="502360"/>
                <a:ext cx="399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14:cNvPr>
              <p14:cNvContentPartPr/>
              <p14:nvPr/>
            </p14:nvContentPartPr>
            <p14:xfrm>
              <a:off x="549840" y="229840"/>
              <a:ext cx="1690560" cy="477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1840" y="212187"/>
                <a:ext cx="172620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14:cNvPr>
              <p14:cNvContentPartPr/>
              <p14:nvPr/>
            </p14:nvContentPartPr>
            <p14:xfrm>
              <a:off x="2780760" y="368080"/>
              <a:ext cx="713880" cy="327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62769" y="350440"/>
                <a:ext cx="749502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14:cNvPr>
              <p14:cNvContentPartPr/>
              <p14:nvPr/>
            </p14:nvContentPartPr>
            <p14:xfrm>
              <a:off x="4238040" y="447280"/>
              <a:ext cx="675000" cy="509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0040" y="429280"/>
                <a:ext cx="71064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14:cNvPr>
              <p14:cNvContentPartPr/>
              <p14:nvPr/>
            </p14:nvContentPartPr>
            <p14:xfrm>
              <a:off x="3694440" y="507040"/>
              <a:ext cx="421200" cy="22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76800" y="489400"/>
                <a:ext cx="4568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14:cNvPr>
              <p14:cNvContentPartPr/>
              <p14:nvPr/>
            </p14:nvContentPartPr>
            <p14:xfrm>
              <a:off x="5111760" y="359800"/>
              <a:ext cx="2884320" cy="56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94120" y="342160"/>
                <a:ext cx="2919960" cy="59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14:cNvPr>
              <p14:cNvContentPartPr/>
              <p14:nvPr/>
            </p14:nvContentPartPr>
            <p14:xfrm>
              <a:off x="491520" y="849760"/>
              <a:ext cx="1089720" cy="359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3880" y="832102"/>
                <a:ext cx="1125360" cy="3953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14:cNvPr>
              <p14:cNvContentPartPr/>
              <p14:nvPr/>
            </p14:nvContentPartPr>
            <p14:xfrm>
              <a:off x="8146560" y="368800"/>
              <a:ext cx="745200" cy="443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128569" y="351160"/>
                <a:ext cx="780823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14:cNvPr>
              <p14:cNvContentPartPr/>
              <p14:nvPr/>
            </p14:nvContentPartPr>
            <p14:xfrm>
              <a:off x="1842240" y="1092760"/>
              <a:ext cx="241560" cy="1634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24240" y="1074760"/>
                <a:ext cx="277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14:cNvPr>
              <p14:cNvContentPartPr/>
              <p14:nvPr/>
            </p14:nvContentPartPr>
            <p14:xfrm>
              <a:off x="1827120" y="968200"/>
              <a:ext cx="6480" cy="1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09120" y="950200"/>
                <a:ext cx="421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14:cNvPr>
              <p14:cNvContentPartPr/>
              <p14:nvPr/>
            </p14:nvContentPartPr>
            <p14:xfrm>
              <a:off x="3107280" y="969280"/>
              <a:ext cx="687600" cy="306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89640" y="951640"/>
                <a:ext cx="723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14:cNvPr>
              <p14:cNvContentPartPr/>
              <p14:nvPr/>
            </p14:nvContentPartPr>
            <p14:xfrm>
              <a:off x="2325360" y="1069000"/>
              <a:ext cx="667080" cy="3420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07360" y="1051000"/>
                <a:ext cx="70272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14:cNvPr>
              <p14:cNvContentPartPr/>
              <p14:nvPr/>
            </p14:nvContentPartPr>
            <p14:xfrm>
              <a:off x="3925920" y="1221280"/>
              <a:ext cx="5040" cy="9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907920" y="1203280"/>
                <a:ext cx="40680" cy="45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40105843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14:cNvPr>
              <p14:cNvContentPartPr/>
              <p14:nvPr/>
            </p14:nvContentPartPr>
            <p14:xfrm>
              <a:off x="2435160" y="406960"/>
              <a:ext cx="20880" cy="3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17520" y="388960"/>
                <a:ext cx="565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14:cNvPr>
              <p14:cNvContentPartPr/>
              <p14:nvPr/>
            </p14:nvContentPartPr>
            <p14:xfrm>
              <a:off x="2449920" y="520000"/>
              <a:ext cx="432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31920" y="502360"/>
                <a:ext cx="399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14:cNvPr>
              <p14:cNvContentPartPr/>
              <p14:nvPr/>
            </p14:nvContentPartPr>
            <p14:xfrm>
              <a:off x="549840" y="229840"/>
              <a:ext cx="1690560" cy="477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1840" y="212187"/>
                <a:ext cx="172620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14:cNvPr>
              <p14:cNvContentPartPr/>
              <p14:nvPr/>
            </p14:nvContentPartPr>
            <p14:xfrm>
              <a:off x="2780760" y="368080"/>
              <a:ext cx="713880" cy="327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62769" y="350440"/>
                <a:ext cx="749502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14:cNvPr>
              <p14:cNvContentPartPr/>
              <p14:nvPr/>
            </p14:nvContentPartPr>
            <p14:xfrm>
              <a:off x="4238040" y="447280"/>
              <a:ext cx="675000" cy="509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0040" y="429280"/>
                <a:ext cx="71064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14:cNvPr>
              <p14:cNvContentPartPr/>
              <p14:nvPr/>
            </p14:nvContentPartPr>
            <p14:xfrm>
              <a:off x="3694440" y="507040"/>
              <a:ext cx="421200" cy="22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76800" y="489400"/>
                <a:ext cx="4568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14:cNvPr>
              <p14:cNvContentPartPr/>
              <p14:nvPr/>
            </p14:nvContentPartPr>
            <p14:xfrm>
              <a:off x="5111760" y="359800"/>
              <a:ext cx="2884320" cy="56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94120" y="342160"/>
                <a:ext cx="2919960" cy="59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14:cNvPr>
              <p14:cNvContentPartPr/>
              <p14:nvPr/>
            </p14:nvContentPartPr>
            <p14:xfrm>
              <a:off x="491520" y="849760"/>
              <a:ext cx="1089720" cy="359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3880" y="832102"/>
                <a:ext cx="1125360" cy="3953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14:cNvPr>
              <p14:cNvContentPartPr/>
              <p14:nvPr/>
            </p14:nvContentPartPr>
            <p14:xfrm>
              <a:off x="8146560" y="368800"/>
              <a:ext cx="745200" cy="443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128569" y="351160"/>
                <a:ext cx="780823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14:cNvPr>
              <p14:cNvContentPartPr/>
              <p14:nvPr/>
            </p14:nvContentPartPr>
            <p14:xfrm>
              <a:off x="1842240" y="1092760"/>
              <a:ext cx="241560" cy="1634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24240" y="1074760"/>
                <a:ext cx="277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14:cNvPr>
              <p14:cNvContentPartPr/>
              <p14:nvPr/>
            </p14:nvContentPartPr>
            <p14:xfrm>
              <a:off x="1827120" y="968200"/>
              <a:ext cx="6480" cy="1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09120" y="950200"/>
                <a:ext cx="421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14:cNvPr>
              <p14:cNvContentPartPr/>
              <p14:nvPr/>
            </p14:nvContentPartPr>
            <p14:xfrm>
              <a:off x="3107280" y="969280"/>
              <a:ext cx="687600" cy="306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89640" y="951640"/>
                <a:ext cx="723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14:cNvPr>
              <p14:cNvContentPartPr/>
              <p14:nvPr/>
            </p14:nvContentPartPr>
            <p14:xfrm>
              <a:off x="2325360" y="1069000"/>
              <a:ext cx="667080" cy="3420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07360" y="1051000"/>
                <a:ext cx="70272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14:cNvPr>
              <p14:cNvContentPartPr/>
              <p14:nvPr/>
            </p14:nvContentPartPr>
            <p14:xfrm>
              <a:off x="3925920" y="1221280"/>
              <a:ext cx="5040" cy="9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907920" y="120328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14:cNvPr>
              <p14:cNvContentPartPr/>
              <p14:nvPr/>
            </p14:nvContentPartPr>
            <p14:xfrm>
              <a:off x="6682800" y="1129120"/>
              <a:ext cx="1489320" cy="360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65160" y="1111462"/>
                <a:ext cx="1524960" cy="395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14:cNvPr>
              <p14:cNvContentPartPr/>
              <p14:nvPr/>
            </p14:nvContentPartPr>
            <p14:xfrm>
              <a:off x="8438880" y="1247200"/>
              <a:ext cx="270000" cy="157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21240" y="1229200"/>
                <a:ext cx="3056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14:cNvPr>
              <p14:cNvContentPartPr/>
              <p14:nvPr/>
            </p14:nvContentPartPr>
            <p14:xfrm>
              <a:off x="1128000" y="1445200"/>
              <a:ext cx="1035000" cy="307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10006" y="1427560"/>
                <a:ext cx="1070628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14:cNvPr>
              <p14:cNvContentPartPr/>
              <p14:nvPr/>
            </p14:nvContentPartPr>
            <p14:xfrm>
              <a:off x="425640" y="1511440"/>
              <a:ext cx="598320" cy="228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000" y="1493800"/>
                <a:ext cx="6339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14:cNvPr>
              <p14:cNvContentPartPr/>
              <p14:nvPr/>
            </p14:nvContentPartPr>
            <p14:xfrm>
              <a:off x="2364960" y="1481200"/>
              <a:ext cx="1599120" cy="315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346960" y="1463200"/>
                <a:ext cx="16347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14:cNvPr>
              <p14:cNvContentPartPr/>
              <p14:nvPr/>
            </p14:nvContentPartPr>
            <p14:xfrm>
              <a:off x="4155600" y="922840"/>
              <a:ext cx="2321280" cy="1083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37960" y="905194"/>
                <a:ext cx="2356920" cy="111889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73149155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14:cNvPr>
              <p14:cNvContentPartPr/>
              <p14:nvPr/>
            </p14:nvContentPartPr>
            <p14:xfrm>
              <a:off x="2435160" y="406960"/>
              <a:ext cx="20880" cy="3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17520" y="388960"/>
                <a:ext cx="565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14:cNvPr>
              <p14:cNvContentPartPr/>
              <p14:nvPr/>
            </p14:nvContentPartPr>
            <p14:xfrm>
              <a:off x="2449920" y="520000"/>
              <a:ext cx="432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31920" y="502360"/>
                <a:ext cx="399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14:cNvPr>
              <p14:cNvContentPartPr/>
              <p14:nvPr/>
            </p14:nvContentPartPr>
            <p14:xfrm>
              <a:off x="549840" y="229840"/>
              <a:ext cx="1690560" cy="477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1840" y="212187"/>
                <a:ext cx="172620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14:cNvPr>
              <p14:cNvContentPartPr/>
              <p14:nvPr/>
            </p14:nvContentPartPr>
            <p14:xfrm>
              <a:off x="2780760" y="368080"/>
              <a:ext cx="713880" cy="327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62769" y="350440"/>
                <a:ext cx="749502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14:cNvPr>
              <p14:cNvContentPartPr/>
              <p14:nvPr/>
            </p14:nvContentPartPr>
            <p14:xfrm>
              <a:off x="4238040" y="447280"/>
              <a:ext cx="675000" cy="509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0040" y="429280"/>
                <a:ext cx="71064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14:cNvPr>
              <p14:cNvContentPartPr/>
              <p14:nvPr/>
            </p14:nvContentPartPr>
            <p14:xfrm>
              <a:off x="3694440" y="507040"/>
              <a:ext cx="421200" cy="22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76800" y="489400"/>
                <a:ext cx="4568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14:cNvPr>
              <p14:cNvContentPartPr/>
              <p14:nvPr/>
            </p14:nvContentPartPr>
            <p14:xfrm>
              <a:off x="5111760" y="359800"/>
              <a:ext cx="2884320" cy="56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94120" y="342160"/>
                <a:ext cx="2919960" cy="59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14:cNvPr>
              <p14:cNvContentPartPr/>
              <p14:nvPr/>
            </p14:nvContentPartPr>
            <p14:xfrm>
              <a:off x="491520" y="849760"/>
              <a:ext cx="1089720" cy="359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3880" y="832102"/>
                <a:ext cx="1125360" cy="3953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14:cNvPr>
              <p14:cNvContentPartPr/>
              <p14:nvPr/>
            </p14:nvContentPartPr>
            <p14:xfrm>
              <a:off x="8146560" y="368800"/>
              <a:ext cx="745200" cy="443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128569" y="351160"/>
                <a:ext cx="780823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14:cNvPr>
              <p14:cNvContentPartPr/>
              <p14:nvPr/>
            </p14:nvContentPartPr>
            <p14:xfrm>
              <a:off x="1842240" y="1092760"/>
              <a:ext cx="241560" cy="1634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24240" y="1074760"/>
                <a:ext cx="277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14:cNvPr>
              <p14:cNvContentPartPr/>
              <p14:nvPr/>
            </p14:nvContentPartPr>
            <p14:xfrm>
              <a:off x="1827120" y="968200"/>
              <a:ext cx="6480" cy="1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09120" y="950200"/>
                <a:ext cx="421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14:cNvPr>
              <p14:cNvContentPartPr/>
              <p14:nvPr/>
            </p14:nvContentPartPr>
            <p14:xfrm>
              <a:off x="3107280" y="969280"/>
              <a:ext cx="687600" cy="306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89640" y="951640"/>
                <a:ext cx="723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14:cNvPr>
              <p14:cNvContentPartPr/>
              <p14:nvPr/>
            </p14:nvContentPartPr>
            <p14:xfrm>
              <a:off x="2325360" y="1069000"/>
              <a:ext cx="667080" cy="3420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07360" y="1051000"/>
                <a:ext cx="70272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14:cNvPr>
              <p14:cNvContentPartPr/>
              <p14:nvPr/>
            </p14:nvContentPartPr>
            <p14:xfrm>
              <a:off x="3925920" y="1221280"/>
              <a:ext cx="5040" cy="9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907920" y="120328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14:cNvPr>
              <p14:cNvContentPartPr/>
              <p14:nvPr/>
            </p14:nvContentPartPr>
            <p14:xfrm>
              <a:off x="6682800" y="1129120"/>
              <a:ext cx="1489320" cy="360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65160" y="1111462"/>
                <a:ext cx="1524960" cy="395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14:cNvPr>
              <p14:cNvContentPartPr/>
              <p14:nvPr/>
            </p14:nvContentPartPr>
            <p14:xfrm>
              <a:off x="8438880" y="1247200"/>
              <a:ext cx="270000" cy="157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21240" y="1229200"/>
                <a:ext cx="3056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14:cNvPr>
              <p14:cNvContentPartPr/>
              <p14:nvPr/>
            </p14:nvContentPartPr>
            <p14:xfrm>
              <a:off x="1128000" y="1445200"/>
              <a:ext cx="1035000" cy="307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10006" y="1427560"/>
                <a:ext cx="1070628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14:cNvPr>
              <p14:cNvContentPartPr/>
              <p14:nvPr/>
            </p14:nvContentPartPr>
            <p14:xfrm>
              <a:off x="425640" y="1511440"/>
              <a:ext cx="598320" cy="228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000" y="1493800"/>
                <a:ext cx="6339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14:cNvPr>
              <p14:cNvContentPartPr/>
              <p14:nvPr/>
            </p14:nvContentPartPr>
            <p14:xfrm>
              <a:off x="2364960" y="1481200"/>
              <a:ext cx="1599120" cy="315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346960" y="1463200"/>
                <a:ext cx="16347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14:cNvPr>
              <p14:cNvContentPartPr/>
              <p14:nvPr/>
            </p14:nvContentPartPr>
            <p14:xfrm>
              <a:off x="4155600" y="922840"/>
              <a:ext cx="2321280" cy="1083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37960" y="905194"/>
                <a:ext cx="2356920" cy="11188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14:cNvPr>
              <p14:cNvContentPartPr/>
              <p14:nvPr/>
            </p14:nvContentPartPr>
            <p14:xfrm>
              <a:off x="6708000" y="1611880"/>
              <a:ext cx="1063800" cy="315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90006" y="1594240"/>
                <a:ext cx="1099428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14:cNvPr>
              <p14:cNvContentPartPr/>
              <p14:nvPr/>
            </p14:nvContentPartPr>
            <p14:xfrm>
              <a:off x="926400" y="2051080"/>
              <a:ext cx="1140120" cy="220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8400" y="2033109"/>
                <a:ext cx="1175760" cy="2559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14:cNvPr>
              <p14:cNvContentPartPr/>
              <p14:nvPr/>
            </p14:nvContentPartPr>
            <p14:xfrm>
              <a:off x="442560" y="1924000"/>
              <a:ext cx="401040" cy="343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920" y="1906000"/>
                <a:ext cx="43668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14:cNvPr>
              <p14:cNvContentPartPr/>
              <p14:nvPr/>
            </p14:nvContentPartPr>
            <p14:xfrm>
              <a:off x="2418960" y="1952800"/>
              <a:ext cx="578160" cy="481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00960" y="1935160"/>
                <a:ext cx="6138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14:cNvPr>
              <p14:cNvContentPartPr/>
              <p14:nvPr/>
            </p14:nvContentPartPr>
            <p14:xfrm>
              <a:off x="3231840" y="1983400"/>
              <a:ext cx="713880" cy="327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14191" y="1965400"/>
                <a:ext cx="749538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14:cNvPr>
              <p14:cNvContentPartPr/>
              <p14:nvPr/>
            </p14:nvContentPartPr>
            <p14:xfrm>
              <a:off x="5909160" y="2107240"/>
              <a:ext cx="1481760" cy="393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91516" y="2089584"/>
                <a:ext cx="1517409" cy="429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14:cNvPr>
              <p14:cNvContentPartPr/>
              <p14:nvPr/>
            </p14:nvContentPartPr>
            <p14:xfrm>
              <a:off x="4634400" y="2006080"/>
              <a:ext cx="1037160" cy="286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16406" y="1988080"/>
                <a:ext cx="1072788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14:cNvPr>
              <p14:cNvContentPartPr/>
              <p14:nvPr/>
            </p14:nvContentPartPr>
            <p14:xfrm>
              <a:off x="4213920" y="2003200"/>
              <a:ext cx="311040" cy="333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96280" y="1985560"/>
                <a:ext cx="3466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14:cNvPr>
              <p14:cNvContentPartPr/>
              <p14:nvPr/>
            </p14:nvContentPartPr>
            <p14:xfrm>
              <a:off x="7563000" y="1972600"/>
              <a:ext cx="285840" cy="4852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45000" y="1954960"/>
                <a:ext cx="32148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14:cNvPr>
              <p14:cNvContentPartPr/>
              <p14:nvPr/>
            </p14:nvContentPartPr>
            <p14:xfrm>
              <a:off x="8130000" y="1976920"/>
              <a:ext cx="35640" cy="313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112360" y="1958920"/>
                <a:ext cx="7128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14:cNvPr>
              <p14:cNvContentPartPr/>
              <p14:nvPr/>
            </p14:nvContentPartPr>
            <p14:xfrm>
              <a:off x="8077080" y="2032360"/>
              <a:ext cx="219600" cy="91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059440" y="2014720"/>
                <a:ext cx="25524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14:cNvPr>
              <p14:cNvContentPartPr/>
              <p14:nvPr/>
            </p14:nvContentPartPr>
            <p14:xfrm>
              <a:off x="8286960" y="2012560"/>
              <a:ext cx="361080" cy="277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269320" y="1994560"/>
                <a:ext cx="396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14:cNvPr>
              <p14:cNvContentPartPr/>
              <p14:nvPr/>
            </p14:nvContentPartPr>
            <p14:xfrm>
              <a:off x="926400" y="2651560"/>
              <a:ext cx="99000" cy="1872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08760" y="2633560"/>
                <a:ext cx="1346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14:cNvPr>
              <p14:cNvContentPartPr/>
              <p14:nvPr/>
            </p14:nvContentPartPr>
            <p14:xfrm>
              <a:off x="1169400" y="2518720"/>
              <a:ext cx="126360" cy="298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51760" y="2501059"/>
                <a:ext cx="1620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14:cNvPr>
              <p14:cNvContentPartPr/>
              <p14:nvPr/>
            </p14:nvContentPartPr>
            <p14:xfrm>
              <a:off x="443280" y="2466880"/>
              <a:ext cx="381960" cy="412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5640" y="2448880"/>
                <a:ext cx="41760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14:cNvPr>
              <p14:cNvContentPartPr/>
              <p14:nvPr/>
            </p14:nvContentPartPr>
            <p14:xfrm>
              <a:off x="1765200" y="2564080"/>
              <a:ext cx="21600" cy="348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47560" y="2546080"/>
                <a:ext cx="5724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14:cNvPr>
              <p14:cNvContentPartPr/>
              <p14:nvPr/>
            </p14:nvContentPartPr>
            <p14:xfrm>
              <a:off x="1677360" y="2750560"/>
              <a:ext cx="199800" cy="32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59360" y="2732920"/>
                <a:ext cx="2354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14:cNvPr>
              <p14:cNvContentPartPr/>
              <p14:nvPr/>
            </p14:nvContentPartPr>
            <p14:xfrm>
              <a:off x="1940160" y="2722840"/>
              <a:ext cx="131040" cy="1256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922520" y="2705200"/>
                <a:ext cx="1666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14:cNvPr>
              <p14:cNvContentPartPr/>
              <p14:nvPr/>
            </p14:nvContentPartPr>
            <p14:xfrm>
              <a:off x="2359920" y="2724280"/>
              <a:ext cx="199800" cy="3852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41920" y="2706280"/>
                <a:ext cx="23544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14:cNvPr>
              <p14:cNvContentPartPr/>
              <p14:nvPr/>
            </p14:nvContentPartPr>
            <p14:xfrm>
              <a:off x="2660880" y="2754880"/>
              <a:ext cx="123480" cy="1418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43240" y="2736880"/>
                <a:ext cx="1591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14:cNvPr>
              <p14:cNvContentPartPr/>
              <p14:nvPr/>
            </p14:nvContentPartPr>
            <p14:xfrm>
              <a:off x="2989920" y="2512600"/>
              <a:ext cx="259560" cy="5623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72280" y="2494600"/>
                <a:ext cx="295200" cy="59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14:cNvPr>
              <p14:cNvContentPartPr/>
              <p14:nvPr/>
            </p14:nvContentPartPr>
            <p14:xfrm>
              <a:off x="3269280" y="2754880"/>
              <a:ext cx="102960" cy="176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251280" y="2736880"/>
                <a:ext cx="1386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14:cNvPr>
              <p14:cNvContentPartPr/>
              <p14:nvPr/>
            </p14:nvContentPartPr>
            <p14:xfrm>
              <a:off x="3412920" y="2777200"/>
              <a:ext cx="138960" cy="129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394920" y="2759560"/>
                <a:ext cx="17460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14:cNvPr>
              <p14:cNvContentPartPr/>
              <p14:nvPr/>
            </p14:nvContentPartPr>
            <p14:xfrm>
              <a:off x="3564120" y="2791960"/>
              <a:ext cx="281880" cy="1116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46120" y="2773960"/>
                <a:ext cx="31752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14:cNvPr>
              <p14:cNvContentPartPr/>
              <p14:nvPr/>
            </p14:nvContentPartPr>
            <p14:xfrm>
              <a:off x="4214280" y="2617000"/>
              <a:ext cx="14040" cy="297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96280" y="2599000"/>
                <a:ext cx="4968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14:cNvPr>
              <p14:cNvContentPartPr/>
              <p14:nvPr/>
            </p14:nvContentPartPr>
            <p14:xfrm>
              <a:off x="4074960" y="2611600"/>
              <a:ext cx="330480" cy="309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56960" y="2593960"/>
                <a:ext cx="3661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14:cNvPr>
              <p14:cNvContentPartPr/>
              <p14:nvPr/>
            </p14:nvContentPartPr>
            <p14:xfrm>
              <a:off x="4403640" y="2799880"/>
              <a:ext cx="10440" cy="1224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85640" y="2781880"/>
                <a:ext cx="460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14:cNvPr>
              <p14:cNvContentPartPr/>
              <p14:nvPr/>
            </p14:nvContentPartPr>
            <p14:xfrm>
              <a:off x="4321560" y="2797360"/>
              <a:ext cx="183960" cy="17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303560" y="2779360"/>
                <a:ext cx="2196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14:cNvPr>
              <p14:cNvContentPartPr/>
              <p14:nvPr/>
            </p14:nvContentPartPr>
            <p14:xfrm>
              <a:off x="4312200" y="2910040"/>
              <a:ext cx="195840" cy="280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94200" y="2892040"/>
                <a:ext cx="2314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14:cNvPr>
              <p14:cNvContentPartPr/>
              <p14:nvPr/>
            </p14:nvContentPartPr>
            <p14:xfrm>
              <a:off x="4999440" y="2557240"/>
              <a:ext cx="30240" cy="318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81440" y="2539600"/>
                <a:ext cx="6588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14:cNvPr>
              <p14:cNvContentPartPr/>
              <p14:nvPr/>
            </p14:nvContentPartPr>
            <p14:xfrm>
              <a:off x="4905480" y="2707720"/>
              <a:ext cx="311040" cy="234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887480" y="2690080"/>
                <a:ext cx="3466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14:cNvPr>
              <p14:cNvContentPartPr/>
              <p14:nvPr/>
            </p14:nvContentPartPr>
            <p14:xfrm>
              <a:off x="5207160" y="2709880"/>
              <a:ext cx="135720" cy="1360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89160" y="2691880"/>
                <a:ext cx="171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14:cNvPr>
              <p14:cNvContentPartPr/>
              <p14:nvPr/>
            </p14:nvContentPartPr>
            <p14:xfrm>
              <a:off x="5711160" y="2586040"/>
              <a:ext cx="1102680" cy="321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693520" y="2568040"/>
                <a:ext cx="1138320" cy="357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98924179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37532353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14:cNvPr>
              <p14:cNvContentPartPr/>
              <p14:nvPr/>
            </p14:nvContentPartPr>
            <p14:xfrm>
              <a:off x="2435160" y="406960"/>
              <a:ext cx="20880" cy="3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17520" y="388960"/>
                <a:ext cx="565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14:cNvPr>
              <p14:cNvContentPartPr/>
              <p14:nvPr/>
            </p14:nvContentPartPr>
            <p14:xfrm>
              <a:off x="2449920" y="520000"/>
              <a:ext cx="432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31920" y="502360"/>
                <a:ext cx="399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14:cNvPr>
              <p14:cNvContentPartPr/>
              <p14:nvPr/>
            </p14:nvContentPartPr>
            <p14:xfrm>
              <a:off x="549840" y="229840"/>
              <a:ext cx="1690560" cy="477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1840" y="212187"/>
                <a:ext cx="172620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14:cNvPr>
              <p14:cNvContentPartPr/>
              <p14:nvPr/>
            </p14:nvContentPartPr>
            <p14:xfrm>
              <a:off x="2780760" y="368080"/>
              <a:ext cx="713880" cy="327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62769" y="350440"/>
                <a:ext cx="749502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14:cNvPr>
              <p14:cNvContentPartPr/>
              <p14:nvPr/>
            </p14:nvContentPartPr>
            <p14:xfrm>
              <a:off x="4238040" y="447280"/>
              <a:ext cx="675000" cy="509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0040" y="429280"/>
                <a:ext cx="71064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14:cNvPr>
              <p14:cNvContentPartPr/>
              <p14:nvPr/>
            </p14:nvContentPartPr>
            <p14:xfrm>
              <a:off x="3694440" y="507040"/>
              <a:ext cx="421200" cy="22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76800" y="489400"/>
                <a:ext cx="4568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14:cNvPr>
              <p14:cNvContentPartPr/>
              <p14:nvPr/>
            </p14:nvContentPartPr>
            <p14:xfrm>
              <a:off x="5111760" y="359800"/>
              <a:ext cx="2884320" cy="56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94120" y="342160"/>
                <a:ext cx="2919960" cy="59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14:cNvPr>
              <p14:cNvContentPartPr/>
              <p14:nvPr/>
            </p14:nvContentPartPr>
            <p14:xfrm>
              <a:off x="491520" y="849760"/>
              <a:ext cx="1089720" cy="359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3880" y="832102"/>
                <a:ext cx="1125360" cy="3953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14:cNvPr>
              <p14:cNvContentPartPr/>
              <p14:nvPr/>
            </p14:nvContentPartPr>
            <p14:xfrm>
              <a:off x="8146560" y="368800"/>
              <a:ext cx="745200" cy="443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128569" y="351160"/>
                <a:ext cx="780823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14:cNvPr>
              <p14:cNvContentPartPr/>
              <p14:nvPr/>
            </p14:nvContentPartPr>
            <p14:xfrm>
              <a:off x="1842240" y="1092760"/>
              <a:ext cx="241560" cy="1634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24240" y="1074760"/>
                <a:ext cx="277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14:cNvPr>
              <p14:cNvContentPartPr/>
              <p14:nvPr/>
            </p14:nvContentPartPr>
            <p14:xfrm>
              <a:off x="1827120" y="968200"/>
              <a:ext cx="6480" cy="1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09120" y="950200"/>
                <a:ext cx="421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14:cNvPr>
              <p14:cNvContentPartPr/>
              <p14:nvPr/>
            </p14:nvContentPartPr>
            <p14:xfrm>
              <a:off x="3107280" y="969280"/>
              <a:ext cx="687600" cy="306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89640" y="951640"/>
                <a:ext cx="723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14:cNvPr>
              <p14:cNvContentPartPr/>
              <p14:nvPr/>
            </p14:nvContentPartPr>
            <p14:xfrm>
              <a:off x="2325360" y="1069000"/>
              <a:ext cx="667080" cy="3420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07360" y="1051000"/>
                <a:ext cx="70272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14:cNvPr>
              <p14:cNvContentPartPr/>
              <p14:nvPr/>
            </p14:nvContentPartPr>
            <p14:xfrm>
              <a:off x="3925920" y="1221280"/>
              <a:ext cx="5040" cy="9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907920" y="120328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14:cNvPr>
              <p14:cNvContentPartPr/>
              <p14:nvPr/>
            </p14:nvContentPartPr>
            <p14:xfrm>
              <a:off x="6682800" y="1129120"/>
              <a:ext cx="1489320" cy="360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65160" y="1111462"/>
                <a:ext cx="1524960" cy="395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14:cNvPr>
              <p14:cNvContentPartPr/>
              <p14:nvPr/>
            </p14:nvContentPartPr>
            <p14:xfrm>
              <a:off x="8438880" y="1247200"/>
              <a:ext cx="270000" cy="157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21240" y="1229200"/>
                <a:ext cx="3056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14:cNvPr>
              <p14:cNvContentPartPr/>
              <p14:nvPr/>
            </p14:nvContentPartPr>
            <p14:xfrm>
              <a:off x="1128000" y="1445200"/>
              <a:ext cx="1035000" cy="307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10006" y="1427560"/>
                <a:ext cx="1070628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14:cNvPr>
              <p14:cNvContentPartPr/>
              <p14:nvPr/>
            </p14:nvContentPartPr>
            <p14:xfrm>
              <a:off x="425640" y="1511440"/>
              <a:ext cx="598320" cy="228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000" y="1493800"/>
                <a:ext cx="6339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14:cNvPr>
              <p14:cNvContentPartPr/>
              <p14:nvPr/>
            </p14:nvContentPartPr>
            <p14:xfrm>
              <a:off x="2364960" y="1481200"/>
              <a:ext cx="1599120" cy="315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346960" y="1463200"/>
                <a:ext cx="16347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14:cNvPr>
              <p14:cNvContentPartPr/>
              <p14:nvPr/>
            </p14:nvContentPartPr>
            <p14:xfrm>
              <a:off x="4155600" y="922840"/>
              <a:ext cx="2321280" cy="1083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37960" y="905194"/>
                <a:ext cx="2356920" cy="11188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14:cNvPr>
              <p14:cNvContentPartPr/>
              <p14:nvPr/>
            </p14:nvContentPartPr>
            <p14:xfrm>
              <a:off x="6708000" y="1611880"/>
              <a:ext cx="1063800" cy="315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90006" y="1594240"/>
                <a:ext cx="1099428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14:cNvPr>
              <p14:cNvContentPartPr/>
              <p14:nvPr/>
            </p14:nvContentPartPr>
            <p14:xfrm>
              <a:off x="926400" y="2051080"/>
              <a:ext cx="1140120" cy="220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8400" y="2033109"/>
                <a:ext cx="1175760" cy="2559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14:cNvPr>
              <p14:cNvContentPartPr/>
              <p14:nvPr/>
            </p14:nvContentPartPr>
            <p14:xfrm>
              <a:off x="442560" y="1924000"/>
              <a:ext cx="401040" cy="343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920" y="1906000"/>
                <a:ext cx="43668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14:cNvPr>
              <p14:cNvContentPartPr/>
              <p14:nvPr/>
            </p14:nvContentPartPr>
            <p14:xfrm>
              <a:off x="2418960" y="1952800"/>
              <a:ext cx="578160" cy="481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00960" y="1935160"/>
                <a:ext cx="6138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14:cNvPr>
              <p14:cNvContentPartPr/>
              <p14:nvPr/>
            </p14:nvContentPartPr>
            <p14:xfrm>
              <a:off x="3231840" y="1983400"/>
              <a:ext cx="713880" cy="327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14191" y="1965400"/>
                <a:ext cx="749538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14:cNvPr>
              <p14:cNvContentPartPr/>
              <p14:nvPr/>
            </p14:nvContentPartPr>
            <p14:xfrm>
              <a:off x="5909160" y="2107240"/>
              <a:ext cx="1481760" cy="393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91516" y="2089584"/>
                <a:ext cx="1517409" cy="429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14:cNvPr>
              <p14:cNvContentPartPr/>
              <p14:nvPr/>
            </p14:nvContentPartPr>
            <p14:xfrm>
              <a:off x="4634400" y="2006080"/>
              <a:ext cx="1037160" cy="286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16406" y="1988080"/>
                <a:ext cx="1072788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14:cNvPr>
              <p14:cNvContentPartPr/>
              <p14:nvPr/>
            </p14:nvContentPartPr>
            <p14:xfrm>
              <a:off x="4213920" y="2003200"/>
              <a:ext cx="311040" cy="333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96280" y="1985560"/>
                <a:ext cx="3466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14:cNvPr>
              <p14:cNvContentPartPr/>
              <p14:nvPr/>
            </p14:nvContentPartPr>
            <p14:xfrm>
              <a:off x="7563000" y="1972600"/>
              <a:ext cx="285840" cy="4852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45000" y="1954960"/>
                <a:ext cx="32148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14:cNvPr>
              <p14:cNvContentPartPr/>
              <p14:nvPr/>
            </p14:nvContentPartPr>
            <p14:xfrm>
              <a:off x="8130000" y="1976920"/>
              <a:ext cx="35640" cy="313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112360" y="1958920"/>
                <a:ext cx="7128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14:cNvPr>
              <p14:cNvContentPartPr/>
              <p14:nvPr/>
            </p14:nvContentPartPr>
            <p14:xfrm>
              <a:off x="8077080" y="2032360"/>
              <a:ext cx="219600" cy="91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059440" y="2014720"/>
                <a:ext cx="25524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14:cNvPr>
              <p14:cNvContentPartPr/>
              <p14:nvPr/>
            </p14:nvContentPartPr>
            <p14:xfrm>
              <a:off x="8286960" y="2012560"/>
              <a:ext cx="361080" cy="277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269320" y="1994560"/>
                <a:ext cx="396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14:cNvPr>
              <p14:cNvContentPartPr/>
              <p14:nvPr/>
            </p14:nvContentPartPr>
            <p14:xfrm>
              <a:off x="926400" y="2651560"/>
              <a:ext cx="99000" cy="1872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08760" y="2633560"/>
                <a:ext cx="1346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14:cNvPr>
              <p14:cNvContentPartPr/>
              <p14:nvPr/>
            </p14:nvContentPartPr>
            <p14:xfrm>
              <a:off x="1169400" y="2518720"/>
              <a:ext cx="126360" cy="298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51760" y="2501059"/>
                <a:ext cx="1620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14:cNvPr>
              <p14:cNvContentPartPr/>
              <p14:nvPr/>
            </p14:nvContentPartPr>
            <p14:xfrm>
              <a:off x="443280" y="2466880"/>
              <a:ext cx="381960" cy="412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5640" y="2448880"/>
                <a:ext cx="41760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14:cNvPr>
              <p14:cNvContentPartPr/>
              <p14:nvPr/>
            </p14:nvContentPartPr>
            <p14:xfrm>
              <a:off x="1765200" y="2564080"/>
              <a:ext cx="21600" cy="348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47560" y="2546080"/>
                <a:ext cx="5724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14:cNvPr>
              <p14:cNvContentPartPr/>
              <p14:nvPr/>
            </p14:nvContentPartPr>
            <p14:xfrm>
              <a:off x="1677360" y="2750560"/>
              <a:ext cx="199800" cy="32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59360" y="2732920"/>
                <a:ext cx="2354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14:cNvPr>
              <p14:cNvContentPartPr/>
              <p14:nvPr/>
            </p14:nvContentPartPr>
            <p14:xfrm>
              <a:off x="1940160" y="2722840"/>
              <a:ext cx="131040" cy="1256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922520" y="2705200"/>
                <a:ext cx="1666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14:cNvPr>
              <p14:cNvContentPartPr/>
              <p14:nvPr/>
            </p14:nvContentPartPr>
            <p14:xfrm>
              <a:off x="2359920" y="2724280"/>
              <a:ext cx="199800" cy="3852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41920" y="2706280"/>
                <a:ext cx="23544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14:cNvPr>
              <p14:cNvContentPartPr/>
              <p14:nvPr/>
            </p14:nvContentPartPr>
            <p14:xfrm>
              <a:off x="2660880" y="2754880"/>
              <a:ext cx="123480" cy="1418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43240" y="2736880"/>
                <a:ext cx="1591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14:cNvPr>
              <p14:cNvContentPartPr/>
              <p14:nvPr/>
            </p14:nvContentPartPr>
            <p14:xfrm>
              <a:off x="2989920" y="2512600"/>
              <a:ext cx="259560" cy="5623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72280" y="2494600"/>
                <a:ext cx="295200" cy="59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14:cNvPr>
              <p14:cNvContentPartPr/>
              <p14:nvPr/>
            </p14:nvContentPartPr>
            <p14:xfrm>
              <a:off x="3269280" y="2754880"/>
              <a:ext cx="102960" cy="176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251280" y="2736880"/>
                <a:ext cx="1386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14:cNvPr>
              <p14:cNvContentPartPr/>
              <p14:nvPr/>
            </p14:nvContentPartPr>
            <p14:xfrm>
              <a:off x="3412920" y="2777200"/>
              <a:ext cx="138960" cy="129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394920" y="2759560"/>
                <a:ext cx="17460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14:cNvPr>
              <p14:cNvContentPartPr/>
              <p14:nvPr/>
            </p14:nvContentPartPr>
            <p14:xfrm>
              <a:off x="3564120" y="2791960"/>
              <a:ext cx="281880" cy="1116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46120" y="2773960"/>
                <a:ext cx="31752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14:cNvPr>
              <p14:cNvContentPartPr/>
              <p14:nvPr/>
            </p14:nvContentPartPr>
            <p14:xfrm>
              <a:off x="4214280" y="2617000"/>
              <a:ext cx="14040" cy="297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96280" y="2599000"/>
                <a:ext cx="4968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14:cNvPr>
              <p14:cNvContentPartPr/>
              <p14:nvPr/>
            </p14:nvContentPartPr>
            <p14:xfrm>
              <a:off x="4074960" y="2611600"/>
              <a:ext cx="330480" cy="309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56960" y="2593960"/>
                <a:ext cx="3661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14:cNvPr>
              <p14:cNvContentPartPr/>
              <p14:nvPr/>
            </p14:nvContentPartPr>
            <p14:xfrm>
              <a:off x="4403640" y="2799880"/>
              <a:ext cx="10440" cy="1224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85640" y="2781880"/>
                <a:ext cx="460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14:cNvPr>
              <p14:cNvContentPartPr/>
              <p14:nvPr/>
            </p14:nvContentPartPr>
            <p14:xfrm>
              <a:off x="4321560" y="2797360"/>
              <a:ext cx="183960" cy="17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303560" y="2779360"/>
                <a:ext cx="2196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14:cNvPr>
              <p14:cNvContentPartPr/>
              <p14:nvPr/>
            </p14:nvContentPartPr>
            <p14:xfrm>
              <a:off x="4312200" y="2910040"/>
              <a:ext cx="195840" cy="280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94200" y="2892040"/>
                <a:ext cx="2314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14:cNvPr>
              <p14:cNvContentPartPr/>
              <p14:nvPr/>
            </p14:nvContentPartPr>
            <p14:xfrm>
              <a:off x="4999440" y="2557240"/>
              <a:ext cx="30240" cy="318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81440" y="2539600"/>
                <a:ext cx="6588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14:cNvPr>
              <p14:cNvContentPartPr/>
              <p14:nvPr/>
            </p14:nvContentPartPr>
            <p14:xfrm>
              <a:off x="4905480" y="2707720"/>
              <a:ext cx="311040" cy="234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887480" y="2690080"/>
                <a:ext cx="3466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14:cNvPr>
              <p14:cNvContentPartPr/>
              <p14:nvPr/>
            </p14:nvContentPartPr>
            <p14:xfrm>
              <a:off x="5207160" y="2709880"/>
              <a:ext cx="135720" cy="1360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89160" y="2691880"/>
                <a:ext cx="171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14:cNvPr>
              <p14:cNvContentPartPr/>
              <p14:nvPr/>
            </p14:nvContentPartPr>
            <p14:xfrm>
              <a:off x="5711160" y="2586040"/>
              <a:ext cx="1102680" cy="321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693520" y="2568040"/>
                <a:ext cx="113832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14:cNvPr>
              <p14:cNvContentPartPr/>
              <p14:nvPr/>
            </p14:nvContentPartPr>
            <p14:xfrm>
              <a:off x="454440" y="3351040"/>
              <a:ext cx="1723320" cy="10425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36800" y="3333040"/>
                <a:ext cx="1758960" cy="1078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82028559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14:cNvPr>
              <p14:cNvContentPartPr/>
              <p14:nvPr/>
            </p14:nvContentPartPr>
            <p14:xfrm>
              <a:off x="2435160" y="406960"/>
              <a:ext cx="20880" cy="3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17520" y="388960"/>
                <a:ext cx="565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14:cNvPr>
              <p14:cNvContentPartPr/>
              <p14:nvPr/>
            </p14:nvContentPartPr>
            <p14:xfrm>
              <a:off x="2449920" y="520000"/>
              <a:ext cx="432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31920" y="502360"/>
                <a:ext cx="399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14:cNvPr>
              <p14:cNvContentPartPr/>
              <p14:nvPr/>
            </p14:nvContentPartPr>
            <p14:xfrm>
              <a:off x="549840" y="229840"/>
              <a:ext cx="1690560" cy="477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1840" y="212187"/>
                <a:ext cx="172620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14:cNvPr>
              <p14:cNvContentPartPr/>
              <p14:nvPr/>
            </p14:nvContentPartPr>
            <p14:xfrm>
              <a:off x="2780760" y="368080"/>
              <a:ext cx="713880" cy="327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62769" y="350440"/>
                <a:ext cx="749502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14:cNvPr>
              <p14:cNvContentPartPr/>
              <p14:nvPr/>
            </p14:nvContentPartPr>
            <p14:xfrm>
              <a:off x="4238040" y="447280"/>
              <a:ext cx="675000" cy="509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0040" y="429280"/>
                <a:ext cx="71064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14:cNvPr>
              <p14:cNvContentPartPr/>
              <p14:nvPr/>
            </p14:nvContentPartPr>
            <p14:xfrm>
              <a:off x="3694440" y="507040"/>
              <a:ext cx="421200" cy="22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76800" y="489400"/>
                <a:ext cx="4568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14:cNvPr>
              <p14:cNvContentPartPr/>
              <p14:nvPr/>
            </p14:nvContentPartPr>
            <p14:xfrm>
              <a:off x="5111760" y="359800"/>
              <a:ext cx="2884320" cy="56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94120" y="342160"/>
                <a:ext cx="2919960" cy="59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14:cNvPr>
              <p14:cNvContentPartPr/>
              <p14:nvPr/>
            </p14:nvContentPartPr>
            <p14:xfrm>
              <a:off x="491520" y="849760"/>
              <a:ext cx="1089720" cy="359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3880" y="832102"/>
                <a:ext cx="1125360" cy="3953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14:cNvPr>
              <p14:cNvContentPartPr/>
              <p14:nvPr/>
            </p14:nvContentPartPr>
            <p14:xfrm>
              <a:off x="8146560" y="368800"/>
              <a:ext cx="745200" cy="443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128569" y="351160"/>
                <a:ext cx="780823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14:cNvPr>
              <p14:cNvContentPartPr/>
              <p14:nvPr/>
            </p14:nvContentPartPr>
            <p14:xfrm>
              <a:off x="1842240" y="1092760"/>
              <a:ext cx="241560" cy="1634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24240" y="1074760"/>
                <a:ext cx="277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14:cNvPr>
              <p14:cNvContentPartPr/>
              <p14:nvPr/>
            </p14:nvContentPartPr>
            <p14:xfrm>
              <a:off x="1827120" y="968200"/>
              <a:ext cx="6480" cy="1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09120" y="950200"/>
                <a:ext cx="421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14:cNvPr>
              <p14:cNvContentPartPr/>
              <p14:nvPr/>
            </p14:nvContentPartPr>
            <p14:xfrm>
              <a:off x="3107280" y="969280"/>
              <a:ext cx="687600" cy="306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89640" y="951640"/>
                <a:ext cx="723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14:cNvPr>
              <p14:cNvContentPartPr/>
              <p14:nvPr/>
            </p14:nvContentPartPr>
            <p14:xfrm>
              <a:off x="2325360" y="1069000"/>
              <a:ext cx="667080" cy="3420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07360" y="1051000"/>
                <a:ext cx="70272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14:cNvPr>
              <p14:cNvContentPartPr/>
              <p14:nvPr/>
            </p14:nvContentPartPr>
            <p14:xfrm>
              <a:off x="3925920" y="1221280"/>
              <a:ext cx="5040" cy="9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907920" y="120328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14:cNvPr>
              <p14:cNvContentPartPr/>
              <p14:nvPr/>
            </p14:nvContentPartPr>
            <p14:xfrm>
              <a:off x="6682800" y="1129120"/>
              <a:ext cx="1489320" cy="360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65160" y="1111462"/>
                <a:ext cx="1524960" cy="395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14:cNvPr>
              <p14:cNvContentPartPr/>
              <p14:nvPr/>
            </p14:nvContentPartPr>
            <p14:xfrm>
              <a:off x="8438880" y="1247200"/>
              <a:ext cx="270000" cy="157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21240" y="1229200"/>
                <a:ext cx="3056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14:cNvPr>
              <p14:cNvContentPartPr/>
              <p14:nvPr/>
            </p14:nvContentPartPr>
            <p14:xfrm>
              <a:off x="1128000" y="1445200"/>
              <a:ext cx="1035000" cy="307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10006" y="1427560"/>
                <a:ext cx="1070628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14:cNvPr>
              <p14:cNvContentPartPr/>
              <p14:nvPr/>
            </p14:nvContentPartPr>
            <p14:xfrm>
              <a:off x="425640" y="1511440"/>
              <a:ext cx="598320" cy="228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000" y="1493800"/>
                <a:ext cx="6339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14:cNvPr>
              <p14:cNvContentPartPr/>
              <p14:nvPr/>
            </p14:nvContentPartPr>
            <p14:xfrm>
              <a:off x="2364960" y="1481200"/>
              <a:ext cx="1599120" cy="315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346960" y="1463200"/>
                <a:ext cx="16347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14:cNvPr>
              <p14:cNvContentPartPr/>
              <p14:nvPr/>
            </p14:nvContentPartPr>
            <p14:xfrm>
              <a:off x="4155600" y="922840"/>
              <a:ext cx="2321280" cy="1083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37960" y="905194"/>
                <a:ext cx="2356920" cy="11188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14:cNvPr>
              <p14:cNvContentPartPr/>
              <p14:nvPr/>
            </p14:nvContentPartPr>
            <p14:xfrm>
              <a:off x="6708000" y="1611880"/>
              <a:ext cx="1063800" cy="315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90006" y="1594240"/>
                <a:ext cx="1099428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14:cNvPr>
              <p14:cNvContentPartPr/>
              <p14:nvPr/>
            </p14:nvContentPartPr>
            <p14:xfrm>
              <a:off x="926400" y="2051080"/>
              <a:ext cx="1140120" cy="220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8400" y="2033109"/>
                <a:ext cx="1175760" cy="2559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14:cNvPr>
              <p14:cNvContentPartPr/>
              <p14:nvPr/>
            </p14:nvContentPartPr>
            <p14:xfrm>
              <a:off x="442560" y="1924000"/>
              <a:ext cx="401040" cy="343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920" y="1906000"/>
                <a:ext cx="43668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14:cNvPr>
              <p14:cNvContentPartPr/>
              <p14:nvPr/>
            </p14:nvContentPartPr>
            <p14:xfrm>
              <a:off x="2418960" y="1952800"/>
              <a:ext cx="578160" cy="481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00960" y="1935160"/>
                <a:ext cx="6138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14:cNvPr>
              <p14:cNvContentPartPr/>
              <p14:nvPr/>
            </p14:nvContentPartPr>
            <p14:xfrm>
              <a:off x="3231840" y="1983400"/>
              <a:ext cx="713880" cy="327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14191" y="1965400"/>
                <a:ext cx="749538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14:cNvPr>
              <p14:cNvContentPartPr/>
              <p14:nvPr/>
            </p14:nvContentPartPr>
            <p14:xfrm>
              <a:off x="5909160" y="2107240"/>
              <a:ext cx="1481760" cy="393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91516" y="2089584"/>
                <a:ext cx="1517409" cy="429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14:cNvPr>
              <p14:cNvContentPartPr/>
              <p14:nvPr/>
            </p14:nvContentPartPr>
            <p14:xfrm>
              <a:off x="4634400" y="2006080"/>
              <a:ext cx="1037160" cy="286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16406" y="1988080"/>
                <a:ext cx="1072788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14:cNvPr>
              <p14:cNvContentPartPr/>
              <p14:nvPr/>
            </p14:nvContentPartPr>
            <p14:xfrm>
              <a:off x="4213920" y="2003200"/>
              <a:ext cx="311040" cy="333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96280" y="1985560"/>
                <a:ext cx="3466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14:cNvPr>
              <p14:cNvContentPartPr/>
              <p14:nvPr/>
            </p14:nvContentPartPr>
            <p14:xfrm>
              <a:off x="7563000" y="1972600"/>
              <a:ext cx="285840" cy="4852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45000" y="1954960"/>
                <a:ext cx="32148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14:cNvPr>
              <p14:cNvContentPartPr/>
              <p14:nvPr/>
            </p14:nvContentPartPr>
            <p14:xfrm>
              <a:off x="8130000" y="1976920"/>
              <a:ext cx="35640" cy="313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112360" y="1958920"/>
                <a:ext cx="7128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14:cNvPr>
              <p14:cNvContentPartPr/>
              <p14:nvPr/>
            </p14:nvContentPartPr>
            <p14:xfrm>
              <a:off x="8077080" y="2032360"/>
              <a:ext cx="219600" cy="91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059440" y="2014720"/>
                <a:ext cx="25524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14:cNvPr>
              <p14:cNvContentPartPr/>
              <p14:nvPr/>
            </p14:nvContentPartPr>
            <p14:xfrm>
              <a:off x="8286960" y="2012560"/>
              <a:ext cx="361080" cy="277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269320" y="1994560"/>
                <a:ext cx="396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14:cNvPr>
              <p14:cNvContentPartPr/>
              <p14:nvPr/>
            </p14:nvContentPartPr>
            <p14:xfrm>
              <a:off x="926400" y="2651560"/>
              <a:ext cx="99000" cy="1872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08760" y="2633560"/>
                <a:ext cx="1346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14:cNvPr>
              <p14:cNvContentPartPr/>
              <p14:nvPr/>
            </p14:nvContentPartPr>
            <p14:xfrm>
              <a:off x="1169400" y="2518720"/>
              <a:ext cx="126360" cy="298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51760" y="2501059"/>
                <a:ext cx="1620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14:cNvPr>
              <p14:cNvContentPartPr/>
              <p14:nvPr/>
            </p14:nvContentPartPr>
            <p14:xfrm>
              <a:off x="443280" y="2466880"/>
              <a:ext cx="381960" cy="412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5640" y="2448880"/>
                <a:ext cx="41760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14:cNvPr>
              <p14:cNvContentPartPr/>
              <p14:nvPr/>
            </p14:nvContentPartPr>
            <p14:xfrm>
              <a:off x="1765200" y="2564080"/>
              <a:ext cx="21600" cy="348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47560" y="2546080"/>
                <a:ext cx="5724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14:cNvPr>
              <p14:cNvContentPartPr/>
              <p14:nvPr/>
            </p14:nvContentPartPr>
            <p14:xfrm>
              <a:off x="1677360" y="2750560"/>
              <a:ext cx="199800" cy="32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59360" y="2732920"/>
                <a:ext cx="2354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14:cNvPr>
              <p14:cNvContentPartPr/>
              <p14:nvPr/>
            </p14:nvContentPartPr>
            <p14:xfrm>
              <a:off x="1940160" y="2722840"/>
              <a:ext cx="131040" cy="1256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922520" y="2705200"/>
                <a:ext cx="1666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14:cNvPr>
              <p14:cNvContentPartPr/>
              <p14:nvPr/>
            </p14:nvContentPartPr>
            <p14:xfrm>
              <a:off x="2359920" y="2724280"/>
              <a:ext cx="199800" cy="3852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41920" y="2706280"/>
                <a:ext cx="23544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14:cNvPr>
              <p14:cNvContentPartPr/>
              <p14:nvPr/>
            </p14:nvContentPartPr>
            <p14:xfrm>
              <a:off x="2660880" y="2754880"/>
              <a:ext cx="123480" cy="1418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43240" y="2736880"/>
                <a:ext cx="1591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14:cNvPr>
              <p14:cNvContentPartPr/>
              <p14:nvPr/>
            </p14:nvContentPartPr>
            <p14:xfrm>
              <a:off x="2989920" y="2512600"/>
              <a:ext cx="259560" cy="5623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72280" y="2494600"/>
                <a:ext cx="295200" cy="59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14:cNvPr>
              <p14:cNvContentPartPr/>
              <p14:nvPr/>
            </p14:nvContentPartPr>
            <p14:xfrm>
              <a:off x="3269280" y="2754880"/>
              <a:ext cx="102960" cy="176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251280" y="2736880"/>
                <a:ext cx="1386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14:cNvPr>
              <p14:cNvContentPartPr/>
              <p14:nvPr/>
            </p14:nvContentPartPr>
            <p14:xfrm>
              <a:off x="3412920" y="2777200"/>
              <a:ext cx="138960" cy="129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394920" y="2759560"/>
                <a:ext cx="17460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14:cNvPr>
              <p14:cNvContentPartPr/>
              <p14:nvPr/>
            </p14:nvContentPartPr>
            <p14:xfrm>
              <a:off x="3564120" y="2791960"/>
              <a:ext cx="281880" cy="1116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46120" y="2773960"/>
                <a:ext cx="31752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14:cNvPr>
              <p14:cNvContentPartPr/>
              <p14:nvPr/>
            </p14:nvContentPartPr>
            <p14:xfrm>
              <a:off x="4214280" y="2617000"/>
              <a:ext cx="14040" cy="297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96280" y="2599000"/>
                <a:ext cx="4968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14:cNvPr>
              <p14:cNvContentPartPr/>
              <p14:nvPr/>
            </p14:nvContentPartPr>
            <p14:xfrm>
              <a:off x="4074960" y="2611600"/>
              <a:ext cx="330480" cy="309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56960" y="2593960"/>
                <a:ext cx="3661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14:cNvPr>
              <p14:cNvContentPartPr/>
              <p14:nvPr/>
            </p14:nvContentPartPr>
            <p14:xfrm>
              <a:off x="4403640" y="2799880"/>
              <a:ext cx="10440" cy="1224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85640" y="2781880"/>
                <a:ext cx="460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14:cNvPr>
              <p14:cNvContentPartPr/>
              <p14:nvPr/>
            </p14:nvContentPartPr>
            <p14:xfrm>
              <a:off x="4321560" y="2797360"/>
              <a:ext cx="183960" cy="17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303560" y="2779360"/>
                <a:ext cx="2196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14:cNvPr>
              <p14:cNvContentPartPr/>
              <p14:nvPr/>
            </p14:nvContentPartPr>
            <p14:xfrm>
              <a:off x="4312200" y="2910040"/>
              <a:ext cx="195840" cy="280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94200" y="2892040"/>
                <a:ext cx="2314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14:cNvPr>
              <p14:cNvContentPartPr/>
              <p14:nvPr/>
            </p14:nvContentPartPr>
            <p14:xfrm>
              <a:off x="4999440" y="2557240"/>
              <a:ext cx="30240" cy="318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81440" y="2539600"/>
                <a:ext cx="6588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14:cNvPr>
              <p14:cNvContentPartPr/>
              <p14:nvPr/>
            </p14:nvContentPartPr>
            <p14:xfrm>
              <a:off x="4905480" y="2707720"/>
              <a:ext cx="311040" cy="234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887480" y="2690080"/>
                <a:ext cx="3466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14:cNvPr>
              <p14:cNvContentPartPr/>
              <p14:nvPr/>
            </p14:nvContentPartPr>
            <p14:xfrm>
              <a:off x="5207160" y="2709880"/>
              <a:ext cx="135720" cy="1360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89160" y="2691880"/>
                <a:ext cx="171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14:cNvPr>
              <p14:cNvContentPartPr/>
              <p14:nvPr/>
            </p14:nvContentPartPr>
            <p14:xfrm>
              <a:off x="5711160" y="2586040"/>
              <a:ext cx="1102680" cy="321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693520" y="2568040"/>
                <a:ext cx="113832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14:cNvPr>
              <p14:cNvContentPartPr/>
              <p14:nvPr/>
            </p14:nvContentPartPr>
            <p14:xfrm>
              <a:off x="244200" y="3189400"/>
              <a:ext cx="1933920" cy="1203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26200" y="3171760"/>
                <a:ext cx="1969560" cy="1239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67839739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14:cNvPr>
              <p14:cNvContentPartPr/>
              <p14:nvPr/>
            </p14:nvContentPartPr>
            <p14:xfrm>
              <a:off x="2435160" y="406960"/>
              <a:ext cx="20880" cy="3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17520" y="388960"/>
                <a:ext cx="565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14:cNvPr>
              <p14:cNvContentPartPr/>
              <p14:nvPr/>
            </p14:nvContentPartPr>
            <p14:xfrm>
              <a:off x="2449920" y="520000"/>
              <a:ext cx="432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31920" y="502360"/>
                <a:ext cx="399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14:cNvPr>
              <p14:cNvContentPartPr/>
              <p14:nvPr/>
            </p14:nvContentPartPr>
            <p14:xfrm>
              <a:off x="549840" y="229840"/>
              <a:ext cx="1690560" cy="477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1840" y="212187"/>
                <a:ext cx="172620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14:cNvPr>
              <p14:cNvContentPartPr/>
              <p14:nvPr/>
            </p14:nvContentPartPr>
            <p14:xfrm>
              <a:off x="2780760" y="368080"/>
              <a:ext cx="713880" cy="327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62769" y="350440"/>
                <a:ext cx="749502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14:cNvPr>
              <p14:cNvContentPartPr/>
              <p14:nvPr/>
            </p14:nvContentPartPr>
            <p14:xfrm>
              <a:off x="4238040" y="447280"/>
              <a:ext cx="675000" cy="509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0040" y="429280"/>
                <a:ext cx="71064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14:cNvPr>
              <p14:cNvContentPartPr/>
              <p14:nvPr/>
            </p14:nvContentPartPr>
            <p14:xfrm>
              <a:off x="3694440" y="507040"/>
              <a:ext cx="421200" cy="22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76800" y="489400"/>
                <a:ext cx="4568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14:cNvPr>
              <p14:cNvContentPartPr/>
              <p14:nvPr/>
            </p14:nvContentPartPr>
            <p14:xfrm>
              <a:off x="5111760" y="359800"/>
              <a:ext cx="2884320" cy="56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94120" y="342160"/>
                <a:ext cx="2919960" cy="59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14:cNvPr>
              <p14:cNvContentPartPr/>
              <p14:nvPr/>
            </p14:nvContentPartPr>
            <p14:xfrm>
              <a:off x="491520" y="849760"/>
              <a:ext cx="1089720" cy="359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3880" y="832102"/>
                <a:ext cx="1125360" cy="3953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14:cNvPr>
              <p14:cNvContentPartPr/>
              <p14:nvPr/>
            </p14:nvContentPartPr>
            <p14:xfrm>
              <a:off x="8146560" y="368800"/>
              <a:ext cx="745200" cy="443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128569" y="351160"/>
                <a:ext cx="780823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14:cNvPr>
              <p14:cNvContentPartPr/>
              <p14:nvPr/>
            </p14:nvContentPartPr>
            <p14:xfrm>
              <a:off x="1842240" y="1092760"/>
              <a:ext cx="241560" cy="1634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24240" y="1074760"/>
                <a:ext cx="277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14:cNvPr>
              <p14:cNvContentPartPr/>
              <p14:nvPr/>
            </p14:nvContentPartPr>
            <p14:xfrm>
              <a:off x="1827120" y="968200"/>
              <a:ext cx="6480" cy="1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09120" y="950200"/>
                <a:ext cx="421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14:cNvPr>
              <p14:cNvContentPartPr/>
              <p14:nvPr/>
            </p14:nvContentPartPr>
            <p14:xfrm>
              <a:off x="3107280" y="969280"/>
              <a:ext cx="687600" cy="306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89640" y="951640"/>
                <a:ext cx="723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14:cNvPr>
              <p14:cNvContentPartPr/>
              <p14:nvPr/>
            </p14:nvContentPartPr>
            <p14:xfrm>
              <a:off x="2325360" y="1069000"/>
              <a:ext cx="667080" cy="3420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07360" y="1051000"/>
                <a:ext cx="70272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14:cNvPr>
              <p14:cNvContentPartPr/>
              <p14:nvPr/>
            </p14:nvContentPartPr>
            <p14:xfrm>
              <a:off x="3925920" y="1221280"/>
              <a:ext cx="5040" cy="9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907920" y="120328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14:cNvPr>
              <p14:cNvContentPartPr/>
              <p14:nvPr/>
            </p14:nvContentPartPr>
            <p14:xfrm>
              <a:off x="6682800" y="1129120"/>
              <a:ext cx="1489320" cy="360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65160" y="1111462"/>
                <a:ext cx="1524960" cy="395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14:cNvPr>
              <p14:cNvContentPartPr/>
              <p14:nvPr/>
            </p14:nvContentPartPr>
            <p14:xfrm>
              <a:off x="8438880" y="1247200"/>
              <a:ext cx="270000" cy="157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21240" y="1229200"/>
                <a:ext cx="3056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14:cNvPr>
              <p14:cNvContentPartPr/>
              <p14:nvPr/>
            </p14:nvContentPartPr>
            <p14:xfrm>
              <a:off x="1128000" y="1445200"/>
              <a:ext cx="1035000" cy="307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10006" y="1427560"/>
                <a:ext cx="1070628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14:cNvPr>
              <p14:cNvContentPartPr/>
              <p14:nvPr/>
            </p14:nvContentPartPr>
            <p14:xfrm>
              <a:off x="425640" y="1511440"/>
              <a:ext cx="598320" cy="228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000" y="1493800"/>
                <a:ext cx="6339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14:cNvPr>
              <p14:cNvContentPartPr/>
              <p14:nvPr/>
            </p14:nvContentPartPr>
            <p14:xfrm>
              <a:off x="2364960" y="1481200"/>
              <a:ext cx="1599120" cy="315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346960" y="1463200"/>
                <a:ext cx="16347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14:cNvPr>
              <p14:cNvContentPartPr/>
              <p14:nvPr/>
            </p14:nvContentPartPr>
            <p14:xfrm>
              <a:off x="4155600" y="922840"/>
              <a:ext cx="2321280" cy="1083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37960" y="905194"/>
                <a:ext cx="2356920" cy="11188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14:cNvPr>
              <p14:cNvContentPartPr/>
              <p14:nvPr/>
            </p14:nvContentPartPr>
            <p14:xfrm>
              <a:off x="6708000" y="1611880"/>
              <a:ext cx="1063800" cy="315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90006" y="1594240"/>
                <a:ext cx="1099428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14:cNvPr>
              <p14:cNvContentPartPr/>
              <p14:nvPr/>
            </p14:nvContentPartPr>
            <p14:xfrm>
              <a:off x="926400" y="2051080"/>
              <a:ext cx="1140120" cy="220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8400" y="2033109"/>
                <a:ext cx="1175760" cy="2559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14:cNvPr>
              <p14:cNvContentPartPr/>
              <p14:nvPr/>
            </p14:nvContentPartPr>
            <p14:xfrm>
              <a:off x="442560" y="1924000"/>
              <a:ext cx="401040" cy="343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920" y="1906000"/>
                <a:ext cx="43668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14:cNvPr>
              <p14:cNvContentPartPr/>
              <p14:nvPr/>
            </p14:nvContentPartPr>
            <p14:xfrm>
              <a:off x="2418960" y="1952800"/>
              <a:ext cx="578160" cy="481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00960" y="1935160"/>
                <a:ext cx="6138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14:cNvPr>
              <p14:cNvContentPartPr/>
              <p14:nvPr/>
            </p14:nvContentPartPr>
            <p14:xfrm>
              <a:off x="3231840" y="1983400"/>
              <a:ext cx="713880" cy="327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14191" y="1965400"/>
                <a:ext cx="749538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14:cNvPr>
              <p14:cNvContentPartPr/>
              <p14:nvPr/>
            </p14:nvContentPartPr>
            <p14:xfrm>
              <a:off x="5909160" y="2107240"/>
              <a:ext cx="1481760" cy="393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91516" y="2089584"/>
                <a:ext cx="1517409" cy="429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14:cNvPr>
              <p14:cNvContentPartPr/>
              <p14:nvPr/>
            </p14:nvContentPartPr>
            <p14:xfrm>
              <a:off x="4634400" y="2006080"/>
              <a:ext cx="1037160" cy="286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16406" y="1988080"/>
                <a:ext cx="1072788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14:cNvPr>
              <p14:cNvContentPartPr/>
              <p14:nvPr/>
            </p14:nvContentPartPr>
            <p14:xfrm>
              <a:off x="4213920" y="2003200"/>
              <a:ext cx="311040" cy="333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96280" y="1985560"/>
                <a:ext cx="3466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14:cNvPr>
              <p14:cNvContentPartPr/>
              <p14:nvPr/>
            </p14:nvContentPartPr>
            <p14:xfrm>
              <a:off x="7563000" y="1972600"/>
              <a:ext cx="285840" cy="4852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45000" y="1954960"/>
                <a:ext cx="32148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14:cNvPr>
              <p14:cNvContentPartPr/>
              <p14:nvPr/>
            </p14:nvContentPartPr>
            <p14:xfrm>
              <a:off x="8130000" y="1976920"/>
              <a:ext cx="35640" cy="313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112360" y="1958920"/>
                <a:ext cx="7128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14:cNvPr>
              <p14:cNvContentPartPr/>
              <p14:nvPr/>
            </p14:nvContentPartPr>
            <p14:xfrm>
              <a:off x="8077080" y="2032360"/>
              <a:ext cx="219600" cy="91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059440" y="2014720"/>
                <a:ext cx="25524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14:cNvPr>
              <p14:cNvContentPartPr/>
              <p14:nvPr/>
            </p14:nvContentPartPr>
            <p14:xfrm>
              <a:off x="8286960" y="2012560"/>
              <a:ext cx="361080" cy="277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269320" y="1994560"/>
                <a:ext cx="396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14:cNvPr>
              <p14:cNvContentPartPr/>
              <p14:nvPr/>
            </p14:nvContentPartPr>
            <p14:xfrm>
              <a:off x="926400" y="2651560"/>
              <a:ext cx="99000" cy="1872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08760" y="2633560"/>
                <a:ext cx="1346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14:cNvPr>
              <p14:cNvContentPartPr/>
              <p14:nvPr/>
            </p14:nvContentPartPr>
            <p14:xfrm>
              <a:off x="1169400" y="2518720"/>
              <a:ext cx="126360" cy="298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51760" y="2501059"/>
                <a:ext cx="1620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14:cNvPr>
              <p14:cNvContentPartPr/>
              <p14:nvPr/>
            </p14:nvContentPartPr>
            <p14:xfrm>
              <a:off x="443280" y="2466880"/>
              <a:ext cx="381960" cy="412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5640" y="2448880"/>
                <a:ext cx="41760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14:cNvPr>
              <p14:cNvContentPartPr/>
              <p14:nvPr/>
            </p14:nvContentPartPr>
            <p14:xfrm>
              <a:off x="1765200" y="2564080"/>
              <a:ext cx="21600" cy="348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47560" y="2546080"/>
                <a:ext cx="5724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14:cNvPr>
              <p14:cNvContentPartPr/>
              <p14:nvPr/>
            </p14:nvContentPartPr>
            <p14:xfrm>
              <a:off x="1677360" y="2750560"/>
              <a:ext cx="199800" cy="32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59360" y="2732920"/>
                <a:ext cx="2354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14:cNvPr>
              <p14:cNvContentPartPr/>
              <p14:nvPr/>
            </p14:nvContentPartPr>
            <p14:xfrm>
              <a:off x="1940160" y="2722840"/>
              <a:ext cx="131040" cy="1256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922520" y="2705200"/>
                <a:ext cx="1666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14:cNvPr>
              <p14:cNvContentPartPr/>
              <p14:nvPr/>
            </p14:nvContentPartPr>
            <p14:xfrm>
              <a:off x="2359920" y="2724280"/>
              <a:ext cx="199800" cy="3852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41920" y="2706280"/>
                <a:ext cx="23544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14:cNvPr>
              <p14:cNvContentPartPr/>
              <p14:nvPr/>
            </p14:nvContentPartPr>
            <p14:xfrm>
              <a:off x="2660880" y="2754880"/>
              <a:ext cx="123480" cy="1418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43240" y="2736880"/>
                <a:ext cx="1591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14:cNvPr>
              <p14:cNvContentPartPr/>
              <p14:nvPr/>
            </p14:nvContentPartPr>
            <p14:xfrm>
              <a:off x="2989920" y="2512600"/>
              <a:ext cx="259560" cy="5623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72280" y="2494600"/>
                <a:ext cx="295200" cy="59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14:cNvPr>
              <p14:cNvContentPartPr/>
              <p14:nvPr/>
            </p14:nvContentPartPr>
            <p14:xfrm>
              <a:off x="3269280" y="2754880"/>
              <a:ext cx="102960" cy="176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251280" y="2736880"/>
                <a:ext cx="1386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14:cNvPr>
              <p14:cNvContentPartPr/>
              <p14:nvPr/>
            </p14:nvContentPartPr>
            <p14:xfrm>
              <a:off x="3412920" y="2777200"/>
              <a:ext cx="138960" cy="129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394920" y="2759560"/>
                <a:ext cx="17460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14:cNvPr>
              <p14:cNvContentPartPr/>
              <p14:nvPr/>
            </p14:nvContentPartPr>
            <p14:xfrm>
              <a:off x="3564120" y="2791960"/>
              <a:ext cx="281880" cy="1116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46120" y="2773960"/>
                <a:ext cx="31752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14:cNvPr>
              <p14:cNvContentPartPr/>
              <p14:nvPr/>
            </p14:nvContentPartPr>
            <p14:xfrm>
              <a:off x="4214280" y="2617000"/>
              <a:ext cx="14040" cy="297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96280" y="2599000"/>
                <a:ext cx="4968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14:cNvPr>
              <p14:cNvContentPartPr/>
              <p14:nvPr/>
            </p14:nvContentPartPr>
            <p14:xfrm>
              <a:off x="4074960" y="2611600"/>
              <a:ext cx="330480" cy="309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56960" y="2593960"/>
                <a:ext cx="3661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14:cNvPr>
              <p14:cNvContentPartPr/>
              <p14:nvPr/>
            </p14:nvContentPartPr>
            <p14:xfrm>
              <a:off x="4403640" y="2799880"/>
              <a:ext cx="10440" cy="1224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85640" y="2781880"/>
                <a:ext cx="460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14:cNvPr>
              <p14:cNvContentPartPr/>
              <p14:nvPr/>
            </p14:nvContentPartPr>
            <p14:xfrm>
              <a:off x="4321560" y="2797360"/>
              <a:ext cx="183960" cy="17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303560" y="2779360"/>
                <a:ext cx="2196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14:cNvPr>
              <p14:cNvContentPartPr/>
              <p14:nvPr/>
            </p14:nvContentPartPr>
            <p14:xfrm>
              <a:off x="4312200" y="2910040"/>
              <a:ext cx="195840" cy="280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94200" y="2892040"/>
                <a:ext cx="2314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14:cNvPr>
              <p14:cNvContentPartPr/>
              <p14:nvPr/>
            </p14:nvContentPartPr>
            <p14:xfrm>
              <a:off x="4999440" y="2557240"/>
              <a:ext cx="30240" cy="318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81440" y="2539600"/>
                <a:ext cx="6588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14:cNvPr>
              <p14:cNvContentPartPr/>
              <p14:nvPr/>
            </p14:nvContentPartPr>
            <p14:xfrm>
              <a:off x="4905480" y="2707720"/>
              <a:ext cx="311040" cy="234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887480" y="2690080"/>
                <a:ext cx="3466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14:cNvPr>
              <p14:cNvContentPartPr/>
              <p14:nvPr/>
            </p14:nvContentPartPr>
            <p14:xfrm>
              <a:off x="5207160" y="2709880"/>
              <a:ext cx="135720" cy="1360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89160" y="2691880"/>
                <a:ext cx="171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14:cNvPr>
              <p14:cNvContentPartPr/>
              <p14:nvPr/>
            </p14:nvContentPartPr>
            <p14:xfrm>
              <a:off x="5711160" y="2586040"/>
              <a:ext cx="1102680" cy="321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693520" y="2568040"/>
                <a:ext cx="113832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14:cNvPr>
              <p14:cNvContentPartPr/>
              <p14:nvPr/>
            </p14:nvContentPartPr>
            <p14:xfrm>
              <a:off x="244200" y="3189400"/>
              <a:ext cx="2306160" cy="1203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26200" y="3171760"/>
                <a:ext cx="2341800" cy="1239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6595111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14:cNvPr>
              <p14:cNvContentPartPr/>
              <p14:nvPr/>
            </p14:nvContentPartPr>
            <p14:xfrm>
              <a:off x="2435160" y="406960"/>
              <a:ext cx="20880" cy="3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17520" y="388960"/>
                <a:ext cx="565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14:cNvPr>
              <p14:cNvContentPartPr/>
              <p14:nvPr/>
            </p14:nvContentPartPr>
            <p14:xfrm>
              <a:off x="2449920" y="520000"/>
              <a:ext cx="432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31920" y="502360"/>
                <a:ext cx="399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14:cNvPr>
              <p14:cNvContentPartPr/>
              <p14:nvPr/>
            </p14:nvContentPartPr>
            <p14:xfrm>
              <a:off x="549840" y="229840"/>
              <a:ext cx="1690560" cy="477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1840" y="212187"/>
                <a:ext cx="172620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14:cNvPr>
              <p14:cNvContentPartPr/>
              <p14:nvPr/>
            </p14:nvContentPartPr>
            <p14:xfrm>
              <a:off x="2780760" y="368080"/>
              <a:ext cx="713880" cy="327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62769" y="350440"/>
                <a:ext cx="749502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14:cNvPr>
              <p14:cNvContentPartPr/>
              <p14:nvPr/>
            </p14:nvContentPartPr>
            <p14:xfrm>
              <a:off x="4238040" y="447280"/>
              <a:ext cx="675000" cy="509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0040" y="429280"/>
                <a:ext cx="71064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14:cNvPr>
              <p14:cNvContentPartPr/>
              <p14:nvPr/>
            </p14:nvContentPartPr>
            <p14:xfrm>
              <a:off x="3694440" y="507040"/>
              <a:ext cx="421200" cy="22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76800" y="489400"/>
                <a:ext cx="4568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14:cNvPr>
              <p14:cNvContentPartPr/>
              <p14:nvPr/>
            </p14:nvContentPartPr>
            <p14:xfrm>
              <a:off x="5111760" y="359800"/>
              <a:ext cx="2884320" cy="56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94120" y="342160"/>
                <a:ext cx="2919960" cy="59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14:cNvPr>
              <p14:cNvContentPartPr/>
              <p14:nvPr/>
            </p14:nvContentPartPr>
            <p14:xfrm>
              <a:off x="491520" y="849760"/>
              <a:ext cx="1089720" cy="359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3880" y="832102"/>
                <a:ext cx="1125360" cy="3953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14:cNvPr>
              <p14:cNvContentPartPr/>
              <p14:nvPr/>
            </p14:nvContentPartPr>
            <p14:xfrm>
              <a:off x="8146560" y="368800"/>
              <a:ext cx="745200" cy="443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128569" y="351160"/>
                <a:ext cx="780823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14:cNvPr>
              <p14:cNvContentPartPr/>
              <p14:nvPr/>
            </p14:nvContentPartPr>
            <p14:xfrm>
              <a:off x="1842240" y="1092760"/>
              <a:ext cx="241560" cy="1634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24240" y="1074760"/>
                <a:ext cx="277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14:cNvPr>
              <p14:cNvContentPartPr/>
              <p14:nvPr/>
            </p14:nvContentPartPr>
            <p14:xfrm>
              <a:off x="1827120" y="968200"/>
              <a:ext cx="6480" cy="1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09120" y="950200"/>
                <a:ext cx="421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14:cNvPr>
              <p14:cNvContentPartPr/>
              <p14:nvPr/>
            </p14:nvContentPartPr>
            <p14:xfrm>
              <a:off x="3107280" y="969280"/>
              <a:ext cx="687600" cy="306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89640" y="951640"/>
                <a:ext cx="723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14:cNvPr>
              <p14:cNvContentPartPr/>
              <p14:nvPr/>
            </p14:nvContentPartPr>
            <p14:xfrm>
              <a:off x="2325360" y="1069000"/>
              <a:ext cx="667080" cy="3420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07360" y="1051000"/>
                <a:ext cx="70272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14:cNvPr>
              <p14:cNvContentPartPr/>
              <p14:nvPr/>
            </p14:nvContentPartPr>
            <p14:xfrm>
              <a:off x="3925920" y="1221280"/>
              <a:ext cx="5040" cy="9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907920" y="120328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14:cNvPr>
              <p14:cNvContentPartPr/>
              <p14:nvPr/>
            </p14:nvContentPartPr>
            <p14:xfrm>
              <a:off x="6682800" y="1129120"/>
              <a:ext cx="1489320" cy="360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65160" y="1111462"/>
                <a:ext cx="1524960" cy="395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14:cNvPr>
              <p14:cNvContentPartPr/>
              <p14:nvPr/>
            </p14:nvContentPartPr>
            <p14:xfrm>
              <a:off x="8438880" y="1247200"/>
              <a:ext cx="270000" cy="157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21240" y="1229200"/>
                <a:ext cx="3056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14:cNvPr>
              <p14:cNvContentPartPr/>
              <p14:nvPr/>
            </p14:nvContentPartPr>
            <p14:xfrm>
              <a:off x="1128000" y="1445200"/>
              <a:ext cx="1035000" cy="307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10006" y="1427560"/>
                <a:ext cx="1070628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14:cNvPr>
              <p14:cNvContentPartPr/>
              <p14:nvPr/>
            </p14:nvContentPartPr>
            <p14:xfrm>
              <a:off x="425640" y="1511440"/>
              <a:ext cx="598320" cy="228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000" y="1493800"/>
                <a:ext cx="6339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14:cNvPr>
              <p14:cNvContentPartPr/>
              <p14:nvPr/>
            </p14:nvContentPartPr>
            <p14:xfrm>
              <a:off x="2364960" y="1481200"/>
              <a:ext cx="1599120" cy="315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346960" y="1463200"/>
                <a:ext cx="16347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14:cNvPr>
              <p14:cNvContentPartPr/>
              <p14:nvPr/>
            </p14:nvContentPartPr>
            <p14:xfrm>
              <a:off x="4155600" y="922840"/>
              <a:ext cx="2321280" cy="1083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37960" y="905194"/>
                <a:ext cx="2356920" cy="11188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14:cNvPr>
              <p14:cNvContentPartPr/>
              <p14:nvPr/>
            </p14:nvContentPartPr>
            <p14:xfrm>
              <a:off x="6708000" y="1611880"/>
              <a:ext cx="1063800" cy="315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90006" y="1594240"/>
                <a:ext cx="1099428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14:cNvPr>
              <p14:cNvContentPartPr/>
              <p14:nvPr/>
            </p14:nvContentPartPr>
            <p14:xfrm>
              <a:off x="926400" y="2051080"/>
              <a:ext cx="1140120" cy="220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8400" y="2033109"/>
                <a:ext cx="1175760" cy="2559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14:cNvPr>
              <p14:cNvContentPartPr/>
              <p14:nvPr/>
            </p14:nvContentPartPr>
            <p14:xfrm>
              <a:off x="442560" y="1924000"/>
              <a:ext cx="401040" cy="343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920" y="1906000"/>
                <a:ext cx="43668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14:cNvPr>
              <p14:cNvContentPartPr/>
              <p14:nvPr/>
            </p14:nvContentPartPr>
            <p14:xfrm>
              <a:off x="2418960" y="1952800"/>
              <a:ext cx="578160" cy="481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00960" y="1935160"/>
                <a:ext cx="6138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14:cNvPr>
              <p14:cNvContentPartPr/>
              <p14:nvPr/>
            </p14:nvContentPartPr>
            <p14:xfrm>
              <a:off x="3231840" y="1983400"/>
              <a:ext cx="713880" cy="327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14191" y="1965400"/>
                <a:ext cx="749538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14:cNvPr>
              <p14:cNvContentPartPr/>
              <p14:nvPr/>
            </p14:nvContentPartPr>
            <p14:xfrm>
              <a:off x="5909160" y="2107240"/>
              <a:ext cx="1481760" cy="393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91516" y="2089584"/>
                <a:ext cx="1517409" cy="429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14:cNvPr>
              <p14:cNvContentPartPr/>
              <p14:nvPr/>
            </p14:nvContentPartPr>
            <p14:xfrm>
              <a:off x="4634400" y="2006080"/>
              <a:ext cx="1037160" cy="286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16406" y="1988080"/>
                <a:ext cx="1072788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14:cNvPr>
              <p14:cNvContentPartPr/>
              <p14:nvPr/>
            </p14:nvContentPartPr>
            <p14:xfrm>
              <a:off x="4213920" y="2003200"/>
              <a:ext cx="311040" cy="333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96280" y="1985560"/>
                <a:ext cx="3466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14:cNvPr>
              <p14:cNvContentPartPr/>
              <p14:nvPr/>
            </p14:nvContentPartPr>
            <p14:xfrm>
              <a:off x="7563000" y="1972600"/>
              <a:ext cx="285840" cy="4852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45000" y="1954960"/>
                <a:ext cx="32148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14:cNvPr>
              <p14:cNvContentPartPr/>
              <p14:nvPr/>
            </p14:nvContentPartPr>
            <p14:xfrm>
              <a:off x="8130000" y="1976920"/>
              <a:ext cx="35640" cy="313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112360" y="1958920"/>
                <a:ext cx="7128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14:cNvPr>
              <p14:cNvContentPartPr/>
              <p14:nvPr/>
            </p14:nvContentPartPr>
            <p14:xfrm>
              <a:off x="8077080" y="2032360"/>
              <a:ext cx="219600" cy="91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059440" y="2014720"/>
                <a:ext cx="25524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14:cNvPr>
              <p14:cNvContentPartPr/>
              <p14:nvPr/>
            </p14:nvContentPartPr>
            <p14:xfrm>
              <a:off x="8286960" y="2012560"/>
              <a:ext cx="361080" cy="277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269320" y="1994560"/>
                <a:ext cx="396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14:cNvPr>
              <p14:cNvContentPartPr/>
              <p14:nvPr/>
            </p14:nvContentPartPr>
            <p14:xfrm>
              <a:off x="926400" y="2651560"/>
              <a:ext cx="99000" cy="1872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08760" y="2633560"/>
                <a:ext cx="1346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14:cNvPr>
              <p14:cNvContentPartPr/>
              <p14:nvPr/>
            </p14:nvContentPartPr>
            <p14:xfrm>
              <a:off x="1169400" y="2518720"/>
              <a:ext cx="126360" cy="298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51760" y="2501059"/>
                <a:ext cx="1620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14:cNvPr>
              <p14:cNvContentPartPr/>
              <p14:nvPr/>
            </p14:nvContentPartPr>
            <p14:xfrm>
              <a:off x="443280" y="2466880"/>
              <a:ext cx="381960" cy="412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5640" y="2448880"/>
                <a:ext cx="41760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14:cNvPr>
              <p14:cNvContentPartPr/>
              <p14:nvPr/>
            </p14:nvContentPartPr>
            <p14:xfrm>
              <a:off x="1765200" y="2564080"/>
              <a:ext cx="21600" cy="348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47560" y="2546080"/>
                <a:ext cx="5724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14:cNvPr>
              <p14:cNvContentPartPr/>
              <p14:nvPr/>
            </p14:nvContentPartPr>
            <p14:xfrm>
              <a:off x="1677360" y="2750560"/>
              <a:ext cx="199800" cy="32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59360" y="2732920"/>
                <a:ext cx="2354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14:cNvPr>
              <p14:cNvContentPartPr/>
              <p14:nvPr/>
            </p14:nvContentPartPr>
            <p14:xfrm>
              <a:off x="1940160" y="2722840"/>
              <a:ext cx="131040" cy="1256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922520" y="2705200"/>
                <a:ext cx="1666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14:cNvPr>
              <p14:cNvContentPartPr/>
              <p14:nvPr/>
            </p14:nvContentPartPr>
            <p14:xfrm>
              <a:off x="2359920" y="2724280"/>
              <a:ext cx="199800" cy="3852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41920" y="2706280"/>
                <a:ext cx="23544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14:cNvPr>
              <p14:cNvContentPartPr/>
              <p14:nvPr/>
            </p14:nvContentPartPr>
            <p14:xfrm>
              <a:off x="2660880" y="2754880"/>
              <a:ext cx="123480" cy="1418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43240" y="2736880"/>
                <a:ext cx="1591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14:cNvPr>
              <p14:cNvContentPartPr/>
              <p14:nvPr/>
            </p14:nvContentPartPr>
            <p14:xfrm>
              <a:off x="2989920" y="2512600"/>
              <a:ext cx="259560" cy="5623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72280" y="2494600"/>
                <a:ext cx="295200" cy="59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14:cNvPr>
              <p14:cNvContentPartPr/>
              <p14:nvPr/>
            </p14:nvContentPartPr>
            <p14:xfrm>
              <a:off x="3269280" y="2754880"/>
              <a:ext cx="102960" cy="176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251280" y="2736880"/>
                <a:ext cx="1386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14:cNvPr>
              <p14:cNvContentPartPr/>
              <p14:nvPr/>
            </p14:nvContentPartPr>
            <p14:xfrm>
              <a:off x="3412920" y="2777200"/>
              <a:ext cx="138960" cy="129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394920" y="2759560"/>
                <a:ext cx="17460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14:cNvPr>
              <p14:cNvContentPartPr/>
              <p14:nvPr/>
            </p14:nvContentPartPr>
            <p14:xfrm>
              <a:off x="3564120" y="2791960"/>
              <a:ext cx="281880" cy="1116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46120" y="2773960"/>
                <a:ext cx="31752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14:cNvPr>
              <p14:cNvContentPartPr/>
              <p14:nvPr/>
            </p14:nvContentPartPr>
            <p14:xfrm>
              <a:off x="4214280" y="2617000"/>
              <a:ext cx="14040" cy="297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96280" y="2599000"/>
                <a:ext cx="4968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14:cNvPr>
              <p14:cNvContentPartPr/>
              <p14:nvPr/>
            </p14:nvContentPartPr>
            <p14:xfrm>
              <a:off x="4074960" y="2611600"/>
              <a:ext cx="330480" cy="309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56960" y="2593960"/>
                <a:ext cx="3661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14:cNvPr>
              <p14:cNvContentPartPr/>
              <p14:nvPr/>
            </p14:nvContentPartPr>
            <p14:xfrm>
              <a:off x="4403640" y="2799880"/>
              <a:ext cx="10440" cy="1224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85640" y="2781880"/>
                <a:ext cx="460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14:cNvPr>
              <p14:cNvContentPartPr/>
              <p14:nvPr/>
            </p14:nvContentPartPr>
            <p14:xfrm>
              <a:off x="4321560" y="2797360"/>
              <a:ext cx="183960" cy="17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303560" y="2779360"/>
                <a:ext cx="2196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14:cNvPr>
              <p14:cNvContentPartPr/>
              <p14:nvPr/>
            </p14:nvContentPartPr>
            <p14:xfrm>
              <a:off x="4312200" y="2910040"/>
              <a:ext cx="195840" cy="280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94200" y="2892040"/>
                <a:ext cx="2314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14:cNvPr>
              <p14:cNvContentPartPr/>
              <p14:nvPr/>
            </p14:nvContentPartPr>
            <p14:xfrm>
              <a:off x="4999440" y="2557240"/>
              <a:ext cx="30240" cy="318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81440" y="2539600"/>
                <a:ext cx="6588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14:cNvPr>
              <p14:cNvContentPartPr/>
              <p14:nvPr/>
            </p14:nvContentPartPr>
            <p14:xfrm>
              <a:off x="4905480" y="2707720"/>
              <a:ext cx="311040" cy="234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887480" y="2690080"/>
                <a:ext cx="3466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14:cNvPr>
              <p14:cNvContentPartPr/>
              <p14:nvPr/>
            </p14:nvContentPartPr>
            <p14:xfrm>
              <a:off x="5207160" y="2709880"/>
              <a:ext cx="135720" cy="1360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89160" y="2691880"/>
                <a:ext cx="171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14:cNvPr>
              <p14:cNvContentPartPr/>
              <p14:nvPr/>
            </p14:nvContentPartPr>
            <p14:xfrm>
              <a:off x="5711160" y="2586040"/>
              <a:ext cx="1102680" cy="321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693520" y="2568040"/>
                <a:ext cx="113832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14:cNvPr>
              <p14:cNvContentPartPr/>
              <p14:nvPr/>
            </p14:nvContentPartPr>
            <p14:xfrm>
              <a:off x="244200" y="3189400"/>
              <a:ext cx="2306160" cy="1204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26200" y="3171755"/>
                <a:ext cx="2341800" cy="123985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04168834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14:cNvPr>
              <p14:cNvContentPartPr/>
              <p14:nvPr/>
            </p14:nvContentPartPr>
            <p14:xfrm>
              <a:off x="2435160" y="406960"/>
              <a:ext cx="20880" cy="3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17520" y="388960"/>
                <a:ext cx="565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14:cNvPr>
              <p14:cNvContentPartPr/>
              <p14:nvPr/>
            </p14:nvContentPartPr>
            <p14:xfrm>
              <a:off x="2449920" y="520000"/>
              <a:ext cx="432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31920" y="502360"/>
                <a:ext cx="399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14:cNvPr>
              <p14:cNvContentPartPr/>
              <p14:nvPr/>
            </p14:nvContentPartPr>
            <p14:xfrm>
              <a:off x="549840" y="229840"/>
              <a:ext cx="1690560" cy="477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1840" y="212187"/>
                <a:ext cx="172620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14:cNvPr>
              <p14:cNvContentPartPr/>
              <p14:nvPr/>
            </p14:nvContentPartPr>
            <p14:xfrm>
              <a:off x="2780760" y="368080"/>
              <a:ext cx="713880" cy="327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62769" y="350440"/>
                <a:ext cx="749502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14:cNvPr>
              <p14:cNvContentPartPr/>
              <p14:nvPr/>
            </p14:nvContentPartPr>
            <p14:xfrm>
              <a:off x="4238040" y="447280"/>
              <a:ext cx="675000" cy="509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0040" y="429280"/>
                <a:ext cx="71064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14:cNvPr>
              <p14:cNvContentPartPr/>
              <p14:nvPr/>
            </p14:nvContentPartPr>
            <p14:xfrm>
              <a:off x="3694440" y="507040"/>
              <a:ext cx="421200" cy="22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76800" y="489400"/>
                <a:ext cx="4568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14:cNvPr>
              <p14:cNvContentPartPr/>
              <p14:nvPr/>
            </p14:nvContentPartPr>
            <p14:xfrm>
              <a:off x="5111760" y="359800"/>
              <a:ext cx="2884320" cy="56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94120" y="342160"/>
                <a:ext cx="2919960" cy="59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14:cNvPr>
              <p14:cNvContentPartPr/>
              <p14:nvPr/>
            </p14:nvContentPartPr>
            <p14:xfrm>
              <a:off x="491520" y="849760"/>
              <a:ext cx="1089720" cy="359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3880" y="832102"/>
                <a:ext cx="1125360" cy="3953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14:cNvPr>
              <p14:cNvContentPartPr/>
              <p14:nvPr/>
            </p14:nvContentPartPr>
            <p14:xfrm>
              <a:off x="8146560" y="368800"/>
              <a:ext cx="745200" cy="443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128569" y="351160"/>
                <a:ext cx="780823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14:cNvPr>
              <p14:cNvContentPartPr/>
              <p14:nvPr/>
            </p14:nvContentPartPr>
            <p14:xfrm>
              <a:off x="1842240" y="1092760"/>
              <a:ext cx="241560" cy="1634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24240" y="1074760"/>
                <a:ext cx="277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14:cNvPr>
              <p14:cNvContentPartPr/>
              <p14:nvPr/>
            </p14:nvContentPartPr>
            <p14:xfrm>
              <a:off x="1827120" y="968200"/>
              <a:ext cx="6480" cy="1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09120" y="950200"/>
                <a:ext cx="421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14:cNvPr>
              <p14:cNvContentPartPr/>
              <p14:nvPr/>
            </p14:nvContentPartPr>
            <p14:xfrm>
              <a:off x="3107280" y="969280"/>
              <a:ext cx="687600" cy="306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89640" y="951640"/>
                <a:ext cx="723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14:cNvPr>
              <p14:cNvContentPartPr/>
              <p14:nvPr/>
            </p14:nvContentPartPr>
            <p14:xfrm>
              <a:off x="2325360" y="1069000"/>
              <a:ext cx="667080" cy="3420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07360" y="1051000"/>
                <a:ext cx="70272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14:cNvPr>
              <p14:cNvContentPartPr/>
              <p14:nvPr/>
            </p14:nvContentPartPr>
            <p14:xfrm>
              <a:off x="3925920" y="1221280"/>
              <a:ext cx="5040" cy="9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907920" y="120328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14:cNvPr>
              <p14:cNvContentPartPr/>
              <p14:nvPr/>
            </p14:nvContentPartPr>
            <p14:xfrm>
              <a:off x="6682800" y="1129120"/>
              <a:ext cx="1489320" cy="360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65160" y="1111462"/>
                <a:ext cx="1524960" cy="395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14:cNvPr>
              <p14:cNvContentPartPr/>
              <p14:nvPr/>
            </p14:nvContentPartPr>
            <p14:xfrm>
              <a:off x="8438880" y="1247200"/>
              <a:ext cx="270000" cy="157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21240" y="1229200"/>
                <a:ext cx="3056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14:cNvPr>
              <p14:cNvContentPartPr/>
              <p14:nvPr/>
            </p14:nvContentPartPr>
            <p14:xfrm>
              <a:off x="1128000" y="1445200"/>
              <a:ext cx="1035000" cy="307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10006" y="1427560"/>
                <a:ext cx="1070628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14:cNvPr>
              <p14:cNvContentPartPr/>
              <p14:nvPr/>
            </p14:nvContentPartPr>
            <p14:xfrm>
              <a:off x="425640" y="1511440"/>
              <a:ext cx="598320" cy="228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000" y="1493800"/>
                <a:ext cx="6339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14:cNvPr>
              <p14:cNvContentPartPr/>
              <p14:nvPr/>
            </p14:nvContentPartPr>
            <p14:xfrm>
              <a:off x="2364960" y="1481200"/>
              <a:ext cx="1599120" cy="315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346960" y="1463200"/>
                <a:ext cx="16347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14:cNvPr>
              <p14:cNvContentPartPr/>
              <p14:nvPr/>
            </p14:nvContentPartPr>
            <p14:xfrm>
              <a:off x="4155600" y="922840"/>
              <a:ext cx="2321280" cy="1083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37960" y="905194"/>
                <a:ext cx="2356920" cy="11188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14:cNvPr>
              <p14:cNvContentPartPr/>
              <p14:nvPr/>
            </p14:nvContentPartPr>
            <p14:xfrm>
              <a:off x="6708000" y="1611880"/>
              <a:ext cx="1063800" cy="315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90006" y="1594240"/>
                <a:ext cx="1099428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14:cNvPr>
              <p14:cNvContentPartPr/>
              <p14:nvPr/>
            </p14:nvContentPartPr>
            <p14:xfrm>
              <a:off x="926400" y="2051080"/>
              <a:ext cx="1140120" cy="220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8400" y="2033109"/>
                <a:ext cx="1175760" cy="2559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14:cNvPr>
              <p14:cNvContentPartPr/>
              <p14:nvPr/>
            </p14:nvContentPartPr>
            <p14:xfrm>
              <a:off x="442560" y="1924000"/>
              <a:ext cx="401040" cy="343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920" y="1906000"/>
                <a:ext cx="43668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14:cNvPr>
              <p14:cNvContentPartPr/>
              <p14:nvPr/>
            </p14:nvContentPartPr>
            <p14:xfrm>
              <a:off x="2418960" y="1952800"/>
              <a:ext cx="578160" cy="481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00960" y="1935160"/>
                <a:ext cx="6138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14:cNvPr>
              <p14:cNvContentPartPr/>
              <p14:nvPr/>
            </p14:nvContentPartPr>
            <p14:xfrm>
              <a:off x="3231840" y="1983400"/>
              <a:ext cx="713880" cy="327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14191" y="1965400"/>
                <a:ext cx="749538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14:cNvPr>
              <p14:cNvContentPartPr/>
              <p14:nvPr/>
            </p14:nvContentPartPr>
            <p14:xfrm>
              <a:off x="5909160" y="2107240"/>
              <a:ext cx="1481760" cy="393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91516" y="2089584"/>
                <a:ext cx="1517409" cy="429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14:cNvPr>
              <p14:cNvContentPartPr/>
              <p14:nvPr/>
            </p14:nvContentPartPr>
            <p14:xfrm>
              <a:off x="4634400" y="2006080"/>
              <a:ext cx="1037160" cy="286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16406" y="1988080"/>
                <a:ext cx="1072788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14:cNvPr>
              <p14:cNvContentPartPr/>
              <p14:nvPr/>
            </p14:nvContentPartPr>
            <p14:xfrm>
              <a:off x="4213920" y="2003200"/>
              <a:ext cx="311040" cy="333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96280" y="1985560"/>
                <a:ext cx="3466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14:cNvPr>
              <p14:cNvContentPartPr/>
              <p14:nvPr/>
            </p14:nvContentPartPr>
            <p14:xfrm>
              <a:off x="7563000" y="1972600"/>
              <a:ext cx="285840" cy="4852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45000" y="1954960"/>
                <a:ext cx="32148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14:cNvPr>
              <p14:cNvContentPartPr/>
              <p14:nvPr/>
            </p14:nvContentPartPr>
            <p14:xfrm>
              <a:off x="8130000" y="1976920"/>
              <a:ext cx="35640" cy="313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112360" y="1958920"/>
                <a:ext cx="7128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14:cNvPr>
              <p14:cNvContentPartPr/>
              <p14:nvPr/>
            </p14:nvContentPartPr>
            <p14:xfrm>
              <a:off x="8077080" y="2032360"/>
              <a:ext cx="219600" cy="91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059440" y="2014720"/>
                <a:ext cx="25524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14:cNvPr>
              <p14:cNvContentPartPr/>
              <p14:nvPr/>
            </p14:nvContentPartPr>
            <p14:xfrm>
              <a:off x="8286960" y="2012560"/>
              <a:ext cx="361080" cy="277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269320" y="1994560"/>
                <a:ext cx="396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14:cNvPr>
              <p14:cNvContentPartPr/>
              <p14:nvPr/>
            </p14:nvContentPartPr>
            <p14:xfrm>
              <a:off x="926400" y="2651560"/>
              <a:ext cx="99000" cy="1872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08760" y="2633560"/>
                <a:ext cx="1346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14:cNvPr>
              <p14:cNvContentPartPr/>
              <p14:nvPr/>
            </p14:nvContentPartPr>
            <p14:xfrm>
              <a:off x="1169400" y="2518720"/>
              <a:ext cx="126360" cy="298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51760" y="2501059"/>
                <a:ext cx="1620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14:cNvPr>
              <p14:cNvContentPartPr/>
              <p14:nvPr/>
            </p14:nvContentPartPr>
            <p14:xfrm>
              <a:off x="443280" y="2466880"/>
              <a:ext cx="381960" cy="412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5640" y="2448880"/>
                <a:ext cx="41760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14:cNvPr>
              <p14:cNvContentPartPr/>
              <p14:nvPr/>
            </p14:nvContentPartPr>
            <p14:xfrm>
              <a:off x="1765200" y="2564080"/>
              <a:ext cx="21600" cy="348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47560" y="2546080"/>
                <a:ext cx="5724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14:cNvPr>
              <p14:cNvContentPartPr/>
              <p14:nvPr/>
            </p14:nvContentPartPr>
            <p14:xfrm>
              <a:off x="1677360" y="2750560"/>
              <a:ext cx="199800" cy="32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59360" y="2732920"/>
                <a:ext cx="2354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14:cNvPr>
              <p14:cNvContentPartPr/>
              <p14:nvPr/>
            </p14:nvContentPartPr>
            <p14:xfrm>
              <a:off x="1940160" y="2722840"/>
              <a:ext cx="131040" cy="1256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922520" y="2705200"/>
                <a:ext cx="1666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14:cNvPr>
              <p14:cNvContentPartPr/>
              <p14:nvPr/>
            </p14:nvContentPartPr>
            <p14:xfrm>
              <a:off x="2359920" y="2724280"/>
              <a:ext cx="199800" cy="3852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41920" y="2706280"/>
                <a:ext cx="23544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14:cNvPr>
              <p14:cNvContentPartPr/>
              <p14:nvPr/>
            </p14:nvContentPartPr>
            <p14:xfrm>
              <a:off x="2660880" y="2754880"/>
              <a:ext cx="123480" cy="1418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43240" y="2736880"/>
                <a:ext cx="1591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14:cNvPr>
              <p14:cNvContentPartPr/>
              <p14:nvPr/>
            </p14:nvContentPartPr>
            <p14:xfrm>
              <a:off x="2989920" y="2512600"/>
              <a:ext cx="259560" cy="5623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72280" y="2494600"/>
                <a:ext cx="295200" cy="59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14:cNvPr>
              <p14:cNvContentPartPr/>
              <p14:nvPr/>
            </p14:nvContentPartPr>
            <p14:xfrm>
              <a:off x="3269280" y="2754880"/>
              <a:ext cx="102960" cy="176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251280" y="2736880"/>
                <a:ext cx="1386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14:cNvPr>
              <p14:cNvContentPartPr/>
              <p14:nvPr/>
            </p14:nvContentPartPr>
            <p14:xfrm>
              <a:off x="3412920" y="2777200"/>
              <a:ext cx="138960" cy="129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394920" y="2759560"/>
                <a:ext cx="17460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14:cNvPr>
              <p14:cNvContentPartPr/>
              <p14:nvPr/>
            </p14:nvContentPartPr>
            <p14:xfrm>
              <a:off x="3564120" y="2791960"/>
              <a:ext cx="281880" cy="1116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46120" y="2773960"/>
                <a:ext cx="31752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14:cNvPr>
              <p14:cNvContentPartPr/>
              <p14:nvPr/>
            </p14:nvContentPartPr>
            <p14:xfrm>
              <a:off x="4214280" y="2617000"/>
              <a:ext cx="14040" cy="297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96280" y="2599000"/>
                <a:ext cx="4968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14:cNvPr>
              <p14:cNvContentPartPr/>
              <p14:nvPr/>
            </p14:nvContentPartPr>
            <p14:xfrm>
              <a:off x="4074960" y="2611600"/>
              <a:ext cx="330480" cy="309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56960" y="2593960"/>
                <a:ext cx="3661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14:cNvPr>
              <p14:cNvContentPartPr/>
              <p14:nvPr/>
            </p14:nvContentPartPr>
            <p14:xfrm>
              <a:off x="4403640" y="2799880"/>
              <a:ext cx="10440" cy="1224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85640" y="2781880"/>
                <a:ext cx="460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14:cNvPr>
              <p14:cNvContentPartPr/>
              <p14:nvPr/>
            </p14:nvContentPartPr>
            <p14:xfrm>
              <a:off x="4321560" y="2797360"/>
              <a:ext cx="183960" cy="17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303560" y="2779360"/>
                <a:ext cx="2196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14:cNvPr>
              <p14:cNvContentPartPr/>
              <p14:nvPr/>
            </p14:nvContentPartPr>
            <p14:xfrm>
              <a:off x="4312200" y="2910040"/>
              <a:ext cx="195840" cy="280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94200" y="2892040"/>
                <a:ext cx="2314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14:cNvPr>
              <p14:cNvContentPartPr/>
              <p14:nvPr/>
            </p14:nvContentPartPr>
            <p14:xfrm>
              <a:off x="4999440" y="2557240"/>
              <a:ext cx="30240" cy="318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81440" y="2539600"/>
                <a:ext cx="6588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14:cNvPr>
              <p14:cNvContentPartPr/>
              <p14:nvPr/>
            </p14:nvContentPartPr>
            <p14:xfrm>
              <a:off x="4905480" y="2707720"/>
              <a:ext cx="311040" cy="234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887480" y="2690080"/>
                <a:ext cx="3466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14:cNvPr>
              <p14:cNvContentPartPr/>
              <p14:nvPr/>
            </p14:nvContentPartPr>
            <p14:xfrm>
              <a:off x="5207160" y="2709880"/>
              <a:ext cx="135720" cy="1360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89160" y="2691880"/>
                <a:ext cx="171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14:cNvPr>
              <p14:cNvContentPartPr/>
              <p14:nvPr/>
            </p14:nvContentPartPr>
            <p14:xfrm>
              <a:off x="5711160" y="2586040"/>
              <a:ext cx="1102680" cy="321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693520" y="2568040"/>
                <a:ext cx="113832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14:cNvPr>
              <p14:cNvContentPartPr/>
              <p14:nvPr/>
            </p14:nvContentPartPr>
            <p14:xfrm>
              <a:off x="244200" y="3189400"/>
              <a:ext cx="2306160" cy="1204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26200" y="3171755"/>
                <a:ext cx="2341800" cy="12398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4ACB9CD-87AC-4EF0-BCE7-6C36C18CD962}"/>
                  </a:ext>
                </a:extLst>
              </p14:cNvPr>
              <p14:cNvContentPartPr/>
              <p14:nvPr/>
            </p14:nvContentPartPr>
            <p14:xfrm>
              <a:off x="3174240" y="3274360"/>
              <a:ext cx="326520" cy="10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4ACB9CD-87AC-4EF0-BCE7-6C36C18CD96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156600" y="3256720"/>
                <a:ext cx="362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59A3450-9D91-4D9A-B79F-51C7CBBE81B9}"/>
                  </a:ext>
                </a:extLst>
              </p14:cNvPr>
              <p14:cNvContentPartPr/>
              <p14:nvPr/>
            </p14:nvContentPartPr>
            <p14:xfrm>
              <a:off x="3799200" y="3220000"/>
              <a:ext cx="1146960" cy="285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59A3450-9D91-4D9A-B79F-51C7CBBE81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81560" y="3202000"/>
                <a:ext cx="11826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ACB2331-C3CF-423C-BE3F-138B65C2DF62}"/>
                  </a:ext>
                </a:extLst>
              </p14:cNvPr>
              <p14:cNvContentPartPr/>
              <p14:nvPr/>
            </p14:nvContentPartPr>
            <p14:xfrm>
              <a:off x="3289080" y="3318280"/>
              <a:ext cx="291960" cy="259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ACB2331-C3CF-423C-BE3F-138B65C2DF6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271080" y="3300305"/>
                <a:ext cx="327600" cy="29551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6427501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14:cNvPr>
              <p14:cNvContentPartPr/>
              <p14:nvPr/>
            </p14:nvContentPartPr>
            <p14:xfrm>
              <a:off x="2435160" y="406960"/>
              <a:ext cx="20880" cy="3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17520" y="388960"/>
                <a:ext cx="565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14:cNvPr>
              <p14:cNvContentPartPr/>
              <p14:nvPr/>
            </p14:nvContentPartPr>
            <p14:xfrm>
              <a:off x="2449920" y="520000"/>
              <a:ext cx="432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31920" y="502360"/>
                <a:ext cx="399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14:cNvPr>
              <p14:cNvContentPartPr/>
              <p14:nvPr/>
            </p14:nvContentPartPr>
            <p14:xfrm>
              <a:off x="549840" y="229840"/>
              <a:ext cx="1690560" cy="477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1840" y="212187"/>
                <a:ext cx="172620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14:cNvPr>
              <p14:cNvContentPartPr/>
              <p14:nvPr/>
            </p14:nvContentPartPr>
            <p14:xfrm>
              <a:off x="2780760" y="368080"/>
              <a:ext cx="713880" cy="327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62769" y="350440"/>
                <a:ext cx="749502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14:cNvPr>
              <p14:cNvContentPartPr/>
              <p14:nvPr/>
            </p14:nvContentPartPr>
            <p14:xfrm>
              <a:off x="4238040" y="447280"/>
              <a:ext cx="675000" cy="509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0040" y="429280"/>
                <a:ext cx="71064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14:cNvPr>
              <p14:cNvContentPartPr/>
              <p14:nvPr/>
            </p14:nvContentPartPr>
            <p14:xfrm>
              <a:off x="3694440" y="507040"/>
              <a:ext cx="421200" cy="22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76800" y="489400"/>
                <a:ext cx="4568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14:cNvPr>
              <p14:cNvContentPartPr/>
              <p14:nvPr/>
            </p14:nvContentPartPr>
            <p14:xfrm>
              <a:off x="5111760" y="359800"/>
              <a:ext cx="2884320" cy="56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94120" y="342160"/>
                <a:ext cx="2919960" cy="59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14:cNvPr>
              <p14:cNvContentPartPr/>
              <p14:nvPr/>
            </p14:nvContentPartPr>
            <p14:xfrm>
              <a:off x="491520" y="849760"/>
              <a:ext cx="1089720" cy="359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3880" y="832102"/>
                <a:ext cx="1125360" cy="3953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14:cNvPr>
              <p14:cNvContentPartPr/>
              <p14:nvPr/>
            </p14:nvContentPartPr>
            <p14:xfrm>
              <a:off x="8146560" y="368800"/>
              <a:ext cx="745200" cy="443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128569" y="351160"/>
                <a:ext cx="780823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14:cNvPr>
              <p14:cNvContentPartPr/>
              <p14:nvPr/>
            </p14:nvContentPartPr>
            <p14:xfrm>
              <a:off x="1842240" y="1092760"/>
              <a:ext cx="241560" cy="1634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24240" y="1074760"/>
                <a:ext cx="277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14:cNvPr>
              <p14:cNvContentPartPr/>
              <p14:nvPr/>
            </p14:nvContentPartPr>
            <p14:xfrm>
              <a:off x="1827120" y="968200"/>
              <a:ext cx="6480" cy="1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09120" y="950200"/>
                <a:ext cx="421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14:cNvPr>
              <p14:cNvContentPartPr/>
              <p14:nvPr/>
            </p14:nvContentPartPr>
            <p14:xfrm>
              <a:off x="3107280" y="969280"/>
              <a:ext cx="687600" cy="306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89640" y="951640"/>
                <a:ext cx="723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14:cNvPr>
              <p14:cNvContentPartPr/>
              <p14:nvPr/>
            </p14:nvContentPartPr>
            <p14:xfrm>
              <a:off x="2325360" y="1069000"/>
              <a:ext cx="667080" cy="3420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07360" y="1051000"/>
                <a:ext cx="70272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14:cNvPr>
              <p14:cNvContentPartPr/>
              <p14:nvPr/>
            </p14:nvContentPartPr>
            <p14:xfrm>
              <a:off x="3925920" y="1221280"/>
              <a:ext cx="5040" cy="9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907920" y="120328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14:cNvPr>
              <p14:cNvContentPartPr/>
              <p14:nvPr/>
            </p14:nvContentPartPr>
            <p14:xfrm>
              <a:off x="6682800" y="1129120"/>
              <a:ext cx="1489320" cy="360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65160" y="1111462"/>
                <a:ext cx="1524960" cy="395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14:cNvPr>
              <p14:cNvContentPartPr/>
              <p14:nvPr/>
            </p14:nvContentPartPr>
            <p14:xfrm>
              <a:off x="8438880" y="1247200"/>
              <a:ext cx="270000" cy="157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21240" y="1229200"/>
                <a:ext cx="3056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14:cNvPr>
              <p14:cNvContentPartPr/>
              <p14:nvPr/>
            </p14:nvContentPartPr>
            <p14:xfrm>
              <a:off x="1128000" y="1445200"/>
              <a:ext cx="1035000" cy="307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10006" y="1427560"/>
                <a:ext cx="1070628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14:cNvPr>
              <p14:cNvContentPartPr/>
              <p14:nvPr/>
            </p14:nvContentPartPr>
            <p14:xfrm>
              <a:off x="425640" y="1511440"/>
              <a:ext cx="598320" cy="228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000" y="1493800"/>
                <a:ext cx="6339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14:cNvPr>
              <p14:cNvContentPartPr/>
              <p14:nvPr/>
            </p14:nvContentPartPr>
            <p14:xfrm>
              <a:off x="2364960" y="1481200"/>
              <a:ext cx="1599120" cy="315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346960" y="1463200"/>
                <a:ext cx="16347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14:cNvPr>
              <p14:cNvContentPartPr/>
              <p14:nvPr/>
            </p14:nvContentPartPr>
            <p14:xfrm>
              <a:off x="4155600" y="922840"/>
              <a:ext cx="2321280" cy="1083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37960" y="905194"/>
                <a:ext cx="2356920" cy="11188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14:cNvPr>
              <p14:cNvContentPartPr/>
              <p14:nvPr/>
            </p14:nvContentPartPr>
            <p14:xfrm>
              <a:off x="6708000" y="1611880"/>
              <a:ext cx="1063800" cy="315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90006" y="1594240"/>
                <a:ext cx="1099428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14:cNvPr>
              <p14:cNvContentPartPr/>
              <p14:nvPr/>
            </p14:nvContentPartPr>
            <p14:xfrm>
              <a:off x="926400" y="2051080"/>
              <a:ext cx="1140120" cy="220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8400" y="2033109"/>
                <a:ext cx="1175760" cy="2559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14:cNvPr>
              <p14:cNvContentPartPr/>
              <p14:nvPr/>
            </p14:nvContentPartPr>
            <p14:xfrm>
              <a:off x="442560" y="1924000"/>
              <a:ext cx="401040" cy="343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920" y="1906000"/>
                <a:ext cx="43668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14:cNvPr>
              <p14:cNvContentPartPr/>
              <p14:nvPr/>
            </p14:nvContentPartPr>
            <p14:xfrm>
              <a:off x="2418960" y="1952800"/>
              <a:ext cx="578160" cy="481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00960" y="1935160"/>
                <a:ext cx="6138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14:cNvPr>
              <p14:cNvContentPartPr/>
              <p14:nvPr/>
            </p14:nvContentPartPr>
            <p14:xfrm>
              <a:off x="3231840" y="1983400"/>
              <a:ext cx="713880" cy="327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14191" y="1965400"/>
                <a:ext cx="749538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14:cNvPr>
              <p14:cNvContentPartPr/>
              <p14:nvPr/>
            </p14:nvContentPartPr>
            <p14:xfrm>
              <a:off x="5909160" y="2107240"/>
              <a:ext cx="1481760" cy="393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91516" y="2089584"/>
                <a:ext cx="1517409" cy="429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14:cNvPr>
              <p14:cNvContentPartPr/>
              <p14:nvPr/>
            </p14:nvContentPartPr>
            <p14:xfrm>
              <a:off x="4634400" y="2006080"/>
              <a:ext cx="1037160" cy="286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16406" y="1988080"/>
                <a:ext cx="1072788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14:cNvPr>
              <p14:cNvContentPartPr/>
              <p14:nvPr/>
            </p14:nvContentPartPr>
            <p14:xfrm>
              <a:off x="4213920" y="2003200"/>
              <a:ext cx="311040" cy="333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96280" y="1985560"/>
                <a:ext cx="3466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14:cNvPr>
              <p14:cNvContentPartPr/>
              <p14:nvPr/>
            </p14:nvContentPartPr>
            <p14:xfrm>
              <a:off x="7563000" y="1972600"/>
              <a:ext cx="285840" cy="4852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45000" y="1954960"/>
                <a:ext cx="32148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14:cNvPr>
              <p14:cNvContentPartPr/>
              <p14:nvPr/>
            </p14:nvContentPartPr>
            <p14:xfrm>
              <a:off x="8130000" y="1976920"/>
              <a:ext cx="35640" cy="313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112360" y="1958920"/>
                <a:ext cx="7128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14:cNvPr>
              <p14:cNvContentPartPr/>
              <p14:nvPr/>
            </p14:nvContentPartPr>
            <p14:xfrm>
              <a:off x="8077080" y="2032360"/>
              <a:ext cx="219600" cy="91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059440" y="2014720"/>
                <a:ext cx="25524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14:cNvPr>
              <p14:cNvContentPartPr/>
              <p14:nvPr/>
            </p14:nvContentPartPr>
            <p14:xfrm>
              <a:off x="8286960" y="2012560"/>
              <a:ext cx="361080" cy="277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269320" y="1994560"/>
                <a:ext cx="396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14:cNvPr>
              <p14:cNvContentPartPr/>
              <p14:nvPr/>
            </p14:nvContentPartPr>
            <p14:xfrm>
              <a:off x="926400" y="2651560"/>
              <a:ext cx="99000" cy="1872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08760" y="2633560"/>
                <a:ext cx="1346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14:cNvPr>
              <p14:cNvContentPartPr/>
              <p14:nvPr/>
            </p14:nvContentPartPr>
            <p14:xfrm>
              <a:off x="1169400" y="2518720"/>
              <a:ext cx="126360" cy="298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51760" y="2501059"/>
                <a:ext cx="1620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14:cNvPr>
              <p14:cNvContentPartPr/>
              <p14:nvPr/>
            </p14:nvContentPartPr>
            <p14:xfrm>
              <a:off x="443280" y="2466880"/>
              <a:ext cx="381960" cy="412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5640" y="2448880"/>
                <a:ext cx="41760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14:cNvPr>
              <p14:cNvContentPartPr/>
              <p14:nvPr/>
            </p14:nvContentPartPr>
            <p14:xfrm>
              <a:off x="1765200" y="2564080"/>
              <a:ext cx="21600" cy="348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47560" y="2546080"/>
                <a:ext cx="5724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14:cNvPr>
              <p14:cNvContentPartPr/>
              <p14:nvPr/>
            </p14:nvContentPartPr>
            <p14:xfrm>
              <a:off x="1677360" y="2750560"/>
              <a:ext cx="199800" cy="32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59360" y="2732920"/>
                <a:ext cx="2354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14:cNvPr>
              <p14:cNvContentPartPr/>
              <p14:nvPr/>
            </p14:nvContentPartPr>
            <p14:xfrm>
              <a:off x="1940160" y="2722840"/>
              <a:ext cx="131040" cy="1256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922520" y="2705200"/>
                <a:ext cx="1666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14:cNvPr>
              <p14:cNvContentPartPr/>
              <p14:nvPr/>
            </p14:nvContentPartPr>
            <p14:xfrm>
              <a:off x="2359920" y="2724280"/>
              <a:ext cx="199800" cy="3852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41920" y="2706280"/>
                <a:ext cx="23544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14:cNvPr>
              <p14:cNvContentPartPr/>
              <p14:nvPr/>
            </p14:nvContentPartPr>
            <p14:xfrm>
              <a:off x="2660880" y="2754880"/>
              <a:ext cx="123480" cy="1418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43240" y="2736880"/>
                <a:ext cx="1591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14:cNvPr>
              <p14:cNvContentPartPr/>
              <p14:nvPr/>
            </p14:nvContentPartPr>
            <p14:xfrm>
              <a:off x="2989920" y="2512600"/>
              <a:ext cx="259560" cy="5623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72280" y="2494600"/>
                <a:ext cx="295200" cy="59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14:cNvPr>
              <p14:cNvContentPartPr/>
              <p14:nvPr/>
            </p14:nvContentPartPr>
            <p14:xfrm>
              <a:off x="3269280" y="2754880"/>
              <a:ext cx="102960" cy="176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251280" y="2736880"/>
                <a:ext cx="1386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14:cNvPr>
              <p14:cNvContentPartPr/>
              <p14:nvPr/>
            </p14:nvContentPartPr>
            <p14:xfrm>
              <a:off x="3412920" y="2777200"/>
              <a:ext cx="138960" cy="129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394920" y="2759560"/>
                <a:ext cx="17460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14:cNvPr>
              <p14:cNvContentPartPr/>
              <p14:nvPr/>
            </p14:nvContentPartPr>
            <p14:xfrm>
              <a:off x="3564120" y="2791960"/>
              <a:ext cx="281880" cy="1116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46120" y="2773960"/>
                <a:ext cx="31752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14:cNvPr>
              <p14:cNvContentPartPr/>
              <p14:nvPr/>
            </p14:nvContentPartPr>
            <p14:xfrm>
              <a:off x="4214280" y="2617000"/>
              <a:ext cx="14040" cy="297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96280" y="2599000"/>
                <a:ext cx="4968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14:cNvPr>
              <p14:cNvContentPartPr/>
              <p14:nvPr/>
            </p14:nvContentPartPr>
            <p14:xfrm>
              <a:off x="4074960" y="2611600"/>
              <a:ext cx="330480" cy="309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56960" y="2593960"/>
                <a:ext cx="3661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14:cNvPr>
              <p14:cNvContentPartPr/>
              <p14:nvPr/>
            </p14:nvContentPartPr>
            <p14:xfrm>
              <a:off x="4403640" y="2799880"/>
              <a:ext cx="10440" cy="1224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85640" y="2781880"/>
                <a:ext cx="460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14:cNvPr>
              <p14:cNvContentPartPr/>
              <p14:nvPr/>
            </p14:nvContentPartPr>
            <p14:xfrm>
              <a:off x="4321560" y="2797360"/>
              <a:ext cx="183960" cy="17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303560" y="2779360"/>
                <a:ext cx="2196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14:cNvPr>
              <p14:cNvContentPartPr/>
              <p14:nvPr/>
            </p14:nvContentPartPr>
            <p14:xfrm>
              <a:off x="4312200" y="2910040"/>
              <a:ext cx="195840" cy="280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94200" y="2892040"/>
                <a:ext cx="2314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14:cNvPr>
              <p14:cNvContentPartPr/>
              <p14:nvPr/>
            </p14:nvContentPartPr>
            <p14:xfrm>
              <a:off x="4999440" y="2557240"/>
              <a:ext cx="30240" cy="318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81440" y="2539600"/>
                <a:ext cx="6588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14:cNvPr>
              <p14:cNvContentPartPr/>
              <p14:nvPr/>
            </p14:nvContentPartPr>
            <p14:xfrm>
              <a:off x="4905480" y="2707720"/>
              <a:ext cx="311040" cy="234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887480" y="2690080"/>
                <a:ext cx="3466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14:cNvPr>
              <p14:cNvContentPartPr/>
              <p14:nvPr/>
            </p14:nvContentPartPr>
            <p14:xfrm>
              <a:off x="5207160" y="2709880"/>
              <a:ext cx="135720" cy="1360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89160" y="2691880"/>
                <a:ext cx="171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14:cNvPr>
              <p14:cNvContentPartPr/>
              <p14:nvPr/>
            </p14:nvContentPartPr>
            <p14:xfrm>
              <a:off x="5711160" y="2586040"/>
              <a:ext cx="1102680" cy="321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693520" y="2568040"/>
                <a:ext cx="113832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14:cNvPr>
              <p14:cNvContentPartPr/>
              <p14:nvPr/>
            </p14:nvContentPartPr>
            <p14:xfrm>
              <a:off x="244200" y="3189400"/>
              <a:ext cx="2306160" cy="1204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26200" y="3171755"/>
                <a:ext cx="2341800" cy="12398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4ACB9CD-87AC-4EF0-BCE7-6C36C18CD962}"/>
                  </a:ext>
                </a:extLst>
              </p14:cNvPr>
              <p14:cNvContentPartPr/>
              <p14:nvPr/>
            </p14:nvContentPartPr>
            <p14:xfrm>
              <a:off x="3174240" y="3274360"/>
              <a:ext cx="326520" cy="10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4ACB9CD-87AC-4EF0-BCE7-6C36C18CD96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156600" y="3256720"/>
                <a:ext cx="362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59A3450-9D91-4D9A-B79F-51C7CBBE81B9}"/>
                  </a:ext>
                </a:extLst>
              </p14:cNvPr>
              <p14:cNvContentPartPr/>
              <p14:nvPr/>
            </p14:nvContentPartPr>
            <p14:xfrm>
              <a:off x="3799200" y="3220000"/>
              <a:ext cx="1146960" cy="285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59A3450-9D91-4D9A-B79F-51C7CBBE81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81560" y="3202000"/>
                <a:ext cx="11826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ACB2331-C3CF-423C-BE3F-138B65C2DF62}"/>
                  </a:ext>
                </a:extLst>
              </p14:cNvPr>
              <p14:cNvContentPartPr/>
              <p14:nvPr/>
            </p14:nvContentPartPr>
            <p14:xfrm>
              <a:off x="3289080" y="3318280"/>
              <a:ext cx="291960" cy="259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ACB2331-C3CF-423C-BE3F-138B65C2DF6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271080" y="3300305"/>
                <a:ext cx="327600" cy="2955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B092C8A-0F08-44A3-B874-71EB62F50E61}"/>
                  </a:ext>
                </a:extLst>
              </p14:cNvPr>
              <p14:cNvContentPartPr/>
              <p14:nvPr/>
            </p14:nvContentPartPr>
            <p14:xfrm>
              <a:off x="5184480" y="3074200"/>
              <a:ext cx="231840" cy="636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B092C8A-0F08-44A3-B874-71EB62F50E6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66840" y="3056560"/>
                <a:ext cx="267480" cy="67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A7776AE-6B27-41BB-A3AC-E3E6E57C4561}"/>
                  </a:ext>
                </a:extLst>
              </p14:cNvPr>
              <p14:cNvContentPartPr/>
              <p14:nvPr/>
            </p14:nvContentPartPr>
            <p14:xfrm>
              <a:off x="5666520" y="3025240"/>
              <a:ext cx="1790640" cy="842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A7776AE-6B27-41BB-A3AC-E3E6E57C456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648876" y="3007240"/>
                <a:ext cx="1826287" cy="87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3A1EB3-5797-46F4-B7D2-832A41F72EB3}"/>
                  </a:ext>
                </a:extLst>
              </p14:cNvPr>
              <p14:cNvContentPartPr/>
              <p14:nvPr/>
            </p14:nvContentPartPr>
            <p14:xfrm>
              <a:off x="7646880" y="3335200"/>
              <a:ext cx="195120" cy="102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3A1EB3-5797-46F4-B7D2-832A41F72EB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629240" y="3317560"/>
                <a:ext cx="2307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477B36B-7249-4333-B9A7-8829FC798271}"/>
                  </a:ext>
                </a:extLst>
              </p14:cNvPr>
              <p14:cNvContentPartPr/>
              <p14:nvPr/>
            </p14:nvContentPartPr>
            <p14:xfrm>
              <a:off x="7954320" y="3205600"/>
              <a:ext cx="871920" cy="3988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477B36B-7249-4333-B9A7-8829FC7982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936680" y="3187600"/>
                <a:ext cx="907560" cy="434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7984739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14:cNvPr>
              <p14:cNvContentPartPr/>
              <p14:nvPr/>
            </p14:nvContentPartPr>
            <p14:xfrm>
              <a:off x="2435160" y="406960"/>
              <a:ext cx="20880" cy="3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17520" y="388960"/>
                <a:ext cx="565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14:cNvPr>
              <p14:cNvContentPartPr/>
              <p14:nvPr/>
            </p14:nvContentPartPr>
            <p14:xfrm>
              <a:off x="2449920" y="520000"/>
              <a:ext cx="432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31920" y="502360"/>
                <a:ext cx="399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14:cNvPr>
              <p14:cNvContentPartPr/>
              <p14:nvPr/>
            </p14:nvContentPartPr>
            <p14:xfrm>
              <a:off x="549840" y="229840"/>
              <a:ext cx="1690560" cy="477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1840" y="212187"/>
                <a:ext cx="172620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14:cNvPr>
              <p14:cNvContentPartPr/>
              <p14:nvPr/>
            </p14:nvContentPartPr>
            <p14:xfrm>
              <a:off x="2780760" y="368080"/>
              <a:ext cx="713880" cy="327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62769" y="350440"/>
                <a:ext cx="749502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14:cNvPr>
              <p14:cNvContentPartPr/>
              <p14:nvPr/>
            </p14:nvContentPartPr>
            <p14:xfrm>
              <a:off x="4238040" y="447280"/>
              <a:ext cx="675000" cy="509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0040" y="429280"/>
                <a:ext cx="71064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14:cNvPr>
              <p14:cNvContentPartPr/>
              <p14:nvPr/>
            </p14:nvContentPartPr>
            <p14:xfrm>
              <a:off x="3694440" y="507040"/>
              <a:ext cx="421200" cy="22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76800" y="489400"/>
                <a:ext cx="4568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14:cNvPr>
              <p14:cNvContentPartPr/>
              <p14:nvPr/>
            </p14:nvContentPartPr>
            <p14:xfrm>
              <a:off x="5111760" y="359800"/>
              <a:ext cx="2884320" cy="56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94120" y="342160"/>
                <a:ext cx="2919960" cy="59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14:cNvPr>
              <p14:cNvContentPartPr/>
              <p14:nvPr/>
            </p14:nvContentPartPr>
            <p14:xfrm>
              <a:off x="491520" y="849760"/>
              <a:ext cx="1089720" cy="359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3880" y="832102"/>
                <a:ext cx="1125360" cy="3953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14:cNvPr>
              <p14:cNvContentPartPr/>
              <p14:nvPr/>
            </p14:nvContentPartPr>
            <p14:xfrm>
              <a:off x="8146560" y="368800"/>
              <a:ext cx="745200" cy="443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128569" y="351160"/>
                <a:ext cx="780823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14:cNvPr>
              <p14:cNvContentPartPr/>
              <p14:nvPr/>
            </p14:nvContentPartPr>
            <p14:xfrm>
              <a:off x="1842240" y="1092760"/>
              <a:ext cx="241560" cy="1634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24240" y="1074760"/>
                <a:ext cx="277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14:cNvPr>
              <p14:cNvContentPartPr/>
              <p14:nvPr/>
            </p14:nvContentPartPr>
            <p14:xfrm>
              <a:off x="1827120" y="968200"/>
              <a:ext cx="6480" cy="1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09120" y="950200"/>
                <a:ext cx="421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14:cNvPr>
              <p14:cNvContentPartPr/>
              <p14:nvPr/>
            </p14:nvContentPartPr>
            <p14:xfrm>
              <a:off x="3107280" y="969280"/>
              <a:ext cx="687600" cy="306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89640" y="951640"/>
                <a:ext cx="723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14:cNvPr>
              <p14:cNvContentPartPr/>
              <p14:nvPr/>
            </p14:nvContentPartPr>
            <p14:xfrm>
              <a:off x="2325360" y="1069000"/>
              <a:ext cx="667080" cy="3420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07360" y="1051000"/>
                <a:ext cx="70272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14:cNvPr>
              <p14:cNvContentPartPr/>
              <p14:nvPr/>
            </p14:nvContentPartPr>
            <p14:xfrm>
              <a:off x="3925920" y="1221280"/>
              <a:ext cx="5040" cy="9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907920" y="120328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14:cNvPr>
              <p14:cNvContentPartPr/>
              <p14:nvPr/>
            </p14:nvContentPartPr>
            <p14:xfrm>
              <a:off x="6682800" y="1129120"/>
              <a:ext cx="1489320" cy="360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65160" y="1111462"/>
                <a:ext cx="1524960" cy="395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14:cNvPr>
              <p14:cNvContentPartPr/>
              <p14:nvPr/>
            </p14:nvContentPartPr>
            <p14:xfrm>
              <a:off x="8438880" y="1247200"/>
              <a:ext cx="270000" cy="157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21240" y="1229200"/>
                <a:ext cx="3056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14:cNvPr>
              <p14:cNvContentPartPr/>
              <p14:nvPr/>
            </p14:nvContentPartPr>
            <p14:xfrm>
              <a:off x="1128000" y="1445200"/>
              <a:ext cx="1035000" cy="307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10006" y="1427560"/>
                <a:ext cx="1070628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14:cNvPr>
              <p14:cNvContentPartPr/>
              <p14:nvPr/>
            </p14:nvContentPartPr>
            <p14:xfrm>
              <a:off x="425640" y="1511440"/>
              <a:ext cx="598320" cy="228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000" y="1493800"/>
                <a:ext cx="6339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14:cNvPr>
              <p14:cNvContentPartPr/>
              <p14:nvPr/>
            </p14:nvContentPartPr>
            <p14:xfrm>
              <a:off x="2364960" y="1481200"/>
              <a:ext cx="1599120" cy="315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346960" y="1463200"/>
                <a:ext cx="16347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14:cNvPr>
              <p14:cNvContentPartPr/>
              <p14:nvPr/>
            </p14:nvContentPartPr>
            <p14:xfrm>
              <a:off x="4155600" y="922840"/>
              <a:ext cx="2321280" cy="1083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37960" y="905194"/>
                <a:ext cx="2356920" cy="11188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14:cNvPr>
              <p14:cNvContentPartPr/>
              <p14:nvPr/>
            </p14:nvContentPartPr>
            <p14:xfrm>
              <a:off x="6708000" y="1611880"/>
              <a:ext cx="1063800" cy="315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90006" y="1594240"/>
                <a:ext cx="1099428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14:cNvPr>
              <p14:cNvContentPartPr/>
              <p14:nvPr/>
            </p14:nvContentPartPr>
            <p14:xfrm>
              <a:off x="926400" y="2051080"/>
              <a:ext cx="1140120" cy="220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8400" y="2033109"/>
                <a:ext cx="1175760" cy="2559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14:cNvPr>
              <p14:cNvContentPartPr/>
              <p14:nvPr/>
            </p14:nvContentPartPr>
            <p14:xfrm>
              <a:off x="442560" y="1924000"/>
              <a:ext cx="401040" cy="343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920" y="1906000"/>
                <a:ext cx="43668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14:cNvPr>
              <p14:cNvContentPartPr/>
              <p14:nvPr/>
            </p14:nvContentPartPr>
            <p14:xfrm>
              <a:off x="2418960" y="1952800"/>
              <a:ext cx="578160" cy="481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00960" y="1935160"/>
                <a:ext cx="6138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14:cNvPr>
              <p14:cNvContentPartPr/>
              <p14:nvPr/>
            </p14:nvContentPartPr>
            <p14:xfrm>
              <a:off x="3231840" y="1983400"/>
              <a:ext cx="713880" cy="327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14191" y="1965400"/>
                <a:ext cx="749538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14:cNvPr>
              <p14:cNvContentPartPr/>
              <p14:nvPr/>
            </p14:nvContentPartPr>
            <p14:xfrm>
              <a:off x="5909160" y="2107240"/>
              <a:ext cx="1481760" cy="393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91516" y="2089584"/>
                <a:ext cx="1517409" cy="429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14:cNvPr>
              <p14:cNvContentPartPr/>
              <p14:nvPr/>
            </p14:nvContentPartPr>
            <p14:xfrm>
              <a:off x="4634400" y="2006080"/>
              <a:ext cx="1037160" cy="286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16406" y="1988080"/>
                <a:ext cx="1072788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14:cNvPr>
              <p14:cNvContentPartPr/>
              <p14:nvPr/>
            </p14:nvContentPartPr>
            <p14:xfrm>
              <a:off x="4213920" y="2003200"/>
              <a:ext cx="311040" cy="333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96280" y="1985560"/>
                <a:ext cx="3466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14:cNvPr>
              <p14:cNvContentPartPr/>
              <p14:nvPr/>
            </p14:nvContentPartPr>
            <p14:xfrm>
              <a:off x="7563000" y="1972600"/>
              <a:ext cx="285840" cy="4852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45000" y="1954960"/>
                <a:ext cx="32148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14:cNvPr>
              <p14:cNvContentPartPr/>
              <p14:nvPr/>
            </p14:nvContentPartPr>
            <p14:xfrm>
              <a:off x="8130000" y="1976920"/>
              <a:ext cx="35640" cy="313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112360" y="1958920"/>
                <a:ext cx="7128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14:cNvPr>
              <p14:cNvContentPartPr/>
              <p14:nvPr/>
            </p14:nvContentPartPr>
            <p14:xfrm>
              <a:off x="8077080" y="2032360"/>
              <a:ext cx="219600" cy="91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059440" y="2014720"/>
                <a:ext cx="25524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14:cNvPr>
              <p14:cNvContentPartPr/>
              <p14:nvPr/>
            </p14:nvContentPartPr>
            <p14:xfrm>
              <a:off x="8286960" y="2012560"/>
              <a:ext cx="361080" cy="277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269320" y="1994560"/>
                <a:ext cx="396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14:cNvPr>
              <p14:cNvContentPartPr/>
              <p14:nvPr/>
            </p14:nvContentPartPr>
            <p14:xfrm>
              <a:off x="926400" y="2651560"/>
              <a:ext cx="99000" cy="1872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08760" y="2633560"/>
                <a:ext cx="1346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14:cNvPr>
              <p14:cNvContentPartPr/>
              <p14:nvPr/>
            </p14:nvContentPartPr>
            <p14:xfrm>
              <a:off x="1169400" y="2518720"/>
              <a:ext cx="126360" cy="298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51760" y="2501059"/>
                <a:ext cx="1620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14:cNvPr>
              <p14:cNvContentPartPr/>
              <p14:nvPr/>
            </p14:nvContentPartPr>
            <p14:xfrm>
              <a:off x="443280" y="2466880"/>
              <a:ext cx="381960" cy="412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5640" y="2448880"/>
                <a:ext cx="41760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14:cNvPr>
              <p14:cNvContentPartPr/>
              <p14:nvPr/>
            </p14:nvContentPartPr>
            <p14:xfrm>
              <a:off x="1765200" y="2564080"/>
              <a:ext cx="21600" cy="348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47560" y="2546080"/>
                <a:ext cx="5724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14:cNvPr>
              <p14:cNvContentPartPr/>
              <p14:nvPr/>
            </p14:nvContentPartPr>
            <p14:xfrm>
              <a:off x="1677360" y="2750560"/>
              <a:ext cx="199800" cy="32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59360" y="2732920"/>
                <a:ext cx="2354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14:cNvPr>
              <p14:cNvContentPartPr/>
              <p14:nvPr/>
            </p14:nvContentPartPr>
            <p14:xfrm>
              <a:off x="1940160" y="2722840"/>
              <a:ext cx="131040" cy="1256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922520" y="2705200"/>
                <a:ext cx="1666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14:cNvPr>
              <p14:cNvContentPartPr/>
              <p14:nvPr/>
            </p14:nvContentPartPr>
            <p14:xfrm>
              <a:off x="2359920" y="2724280"/>
              <a:ext cx="199800" cy="3852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41920" y="2706280"/>
                <a:ext cx="23544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14:cNvPr>
              <p14:cNvContentPartPr/>
              <p14:nvPr/>
            </p14:nvContentPartPr>
            <p14:xfrm>
              <a:off x="2660880" y="2754880"/>
              <a:ext cx="123480" cy="1418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43240" y="2736880"/>
                <a:ext cx="1591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14:cNvPr>
              <p14:cNvContentPartPr/>
              <p14:nvPr/>
            </p14:nvContentPartPr>
            <p14:xfrm>
              <a:off x="2989920" y="2512600"/>
              <a:ext cx="259560" cy="5623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72280" y="2494600"/>
                <a:ext cx="295200" cy="59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14:cNvPr>
              <p14:cNvContentPartPr/>
              <p14:nvPr/>
            </p14:nvContentPartPr>
            <p14:xfrm>
              <a:off x="3269280" y="2754880"/>
              <a:ext cx="102960" cy="176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251280" y="2736880"/>
                <a:ext cx="1386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14:cNvPr>
              <p14:cNvContentPartPr/>
              <p14:nvPr/>
            </p14:nvContentPartPr>
            <p14:xfrm>
              <a:off x="3412920" y="2777200"/>
              <a:ext cx="138960" cy="129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394920" y="2759560"/>
                <a:ext cx="17460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14:cNvPr>
              <p14:cNvContentPartPr/>
              <p14:nvPr/>
            </p14:nvContentPartPr>
            <p14:xfrm>
              <a:off x="3564120" y="2791960"/>
              <a:ext cx="281880" cy="1116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46120" y="2773960"/>
                <a:ext cx="31752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14:cNvPr>
              <p14:cNvContentPartPr/>
              <p14:nvPr/>
            </p14:nvContentPartPr>
            <p14:xfrm>
              <a:off x="4214280" y="2617000"/>
              <a:ext cx="14040" cy="297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96280" y="2599000"/>
                <a:ext cx="4968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14:cNvPr>
              <p14:cNvContentPartPr/>
              <p14:nvPr/>
            </p14:nvContentPartPr>
            <p14:xfrm>
              <a:off x="4074960" y="2611600"/>
              <a:ext cx="330480" cy="309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56960" y="2593960"/>
                <a:ext cx="3661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14:cNvPr>
              <p14:cNvContentPartPr/>
              <p14:nvPr/>
            </p14:nvContentPartPr>
            <p14:xfrm>
              <a:off x="4403640" y="2799880"/>
              <a:ext cx="10440" cy="1224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85640" y="2781880"/>
                <a:ext cx="460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14:cNvPr>
              <p14:cNvContentPartPr/>
              <p14:nvPr/>
            </p14:nvContentPartPr>
            <p14:xfrm>
              <a:off x="4321560" y="2797360"/>
              <a:ext cx="183960" cy="17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303560" y="2779360"/>
                <a:ext cx="2196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14:cNvPr>
              <p14:cNvContentPartPr/>
              <p14:nvPr/>
            </p14:nvContentPartPr>
            <p14:xfrm>
              <a:off x="4312200" y="2910040"/>
              <a:ext cx="195840" cy="280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94200" y="2892040"/>
                <a:ext cx="2314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14:cNvPr>
              <p14:cNvContentPartPr/>
              <p14:nvPr/>
            </p14:nvContentPartPr>
            <p14:xfrm>
              <a:off x="4999440" y="2557240"/>
              <a:ext cx="30240" cy="318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81440" y="2539600"/>
                <a:ext cx="6588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14:cNvPr>
              <p14:cNvContentPartPr/>
              <p14:nvPr/>
            </p14:nvContentPartPr>
            <p14:xfrm>
              <a:off x="4905480" y="2707720"/>
              <a:ext cx="311040" cy="234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887480" y="2690080"/>
                <a:ext cx="3466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14:cNvPr>
              <p14:cNvContentPartPr/>
              <p14:nvPr/>
            </p14:nvContentPartPr>
            <p14:xfrm>
              <a:off x="5207160" y="2709880"/>
              <a:ext cx="135720" cy="1360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89160" y="2691880"/>
                <a:ext cx="171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14:cNvPr>
              <p14:cNvContentPartPr/>
              <p14:nvPr/>
            </p14:nvContentPartPr>
            <p14:xfrm>
              <a:off x="5711160" y="2586040"/>
              <a:ext cx="1102680" cy="321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693520" y="2568040"/>
                <a:ext cx="113832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14:cNvPr>
              <p14:cNvContentPartPr/>
              <p14:nvPr/>
            </p14:nvContentPartPr>
            <p14:xfrm>
              <a:off x="244200" y="3189400"/>
              <a:ext cx="2306160" cy="1204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26200" y="3171755"/>
                <a:ext cx="2341800" cy="12398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4ACB9CD-87AC-4EF0-BCE7-6C36C18CD962}"/>
                  </a:ext>
                </a:extLst>
              </p14:cNvPr>
              <p14:cNvContentPartPr/>
              <p14:nvPr/>
            </p14:nvContentPartPr>
            <p14:xfrm>
              <a:off x="3174240" y="3274360"/>
              <a:ext cx="326520" cy="10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4ACB9CD-87AC-4EF0-BCE7-6C36C18CD96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156600" y="3256720"/>
                <a:ext cx="362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59A3450-9D91-4D9A-B79F-51C7CBBE81B9}"/>
                  </a:ext>
                </a:extLst>
              </p14:cNvPr>
              <p14:cNvContentPartPr/>
              <p14:nvPr/>
            </p14:nvContentPartPr>
            <p14:xfrm>
              <a:off x="3799200" y="3220000"/>
              <a:ext cx="1146960" cy="285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59A3450-9D91-4D9A-B79F-51C7CBBE81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81560" y="3202000"/>
                <a:ext cx="11826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ACB2331-C3CF-423C-BE3F-138B65C2DF62}"/>
                  </a:ext>
                </a:extLst>
              </p14:cNvPr>
              <p14:cNvContentPartPr/>
              <p14:nvPr/>
            </p14:nvContentPartPr>
            <p14:xfrm>
              <a:off x="3289080" y="3318280"/>
              <a:ext cx="291960" cy="259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ACB2331-C3CF-423C-BE3F-138B65C2DF6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271080" y="3300305"/>
                <a:ext cx="327600" cy="2955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B092C8A-0F08-44A3-B874-71EB62F50E61}"/>
                  </a:ext>
                </a:extLst>
              </p14:cNvPr>
              <p14:cNvContentPartPr/>
              <p14:nvPr/>
            </p14:nvContentPartPr>
            <p14:xfrm>
              <a:off x="5184480" y="3074200"/>
              <a:ext cx="231840" cy="636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B092C8A-0F08-44A3-B874-71EB62F50E6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66840" y="3056560"/>
                <a:ext cx="267480" cy="67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A7776AE-6B27-41BB-A3AC-E3E6E57C4561}"/>
                  </a:ext>
                </a:extLst>
              </p14:cNvPr>
              <p14:cNvContentPartPr/>
              <p14:nvPr/>
            </p14:nvContentPartPr>
            <p14:xfrm>
              <a:off x="5666520" y="3025240"/>
              <a:ext cx="1790640" cy="842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A7776AE-6B27-41BB-A3AC-E3E6E57C456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648876" y="3007240"/>
                <a:ext cx="1826287" cy="87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3A1EB3-5797-46F4-B7D2-832A41F72EB3}"/>
                  </a:ext>
                </a:extLst>
              </p14:cNvPr>
              <p14:cNvContentPartPr/>
              <p14:nvPr/>
            </p14:nvContentPartPr>
            <p14:xfrm>
              <a:off x="7646880" y="3335200"/>
              <a:ext cx="195120" cy="102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3A1EB3-5797-46F4-B7D2-832A41F72EB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629240" y="3317560"/>
                <a:ext cx="2307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477B36B-7249-4333-B9A7-8829FC798271}"/>
                  </a:ext>
                </a:extLst>
              </p14:cNvPr>
              <p14:cNvContentPartPr/>
              <p14:nvPr/>
            </p14:nvContentPartPr>
            <p14:xfrm>
              <a:off x="7954320" y="3205600"/>
              <a:ext cx="871920" cy="3988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477B36B-7249-4333-B9A7-8829FC7982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936680" y="3187600"/>
                <a:ext cx="90756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A4354B6-A8C3-4523-BCF7-17B0F54D9AB5}"/>
                  </a:ext>
                </a:extLst>
              </p14:cNvPr>
              <p14:cNvContentPartPr/>
              <p14:nvPr/>
            </p14:nvContentPartPr>
            <p14:xfrm>
              <a:off x="2761680" y="3949720"/>
              <a:ext cx="1011600" cy="514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A4354B6-A8C3-4523-BCF7-17B0F54D9AB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744034" y="3931733"/>
                <a:ext cx="1047253" cy="5496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690948F-91FE-48F1-A620-621CF1AAF464}"/>
                  </a:ext>
                </a:extLst>
              </p14:cNvPr>
              <p14:cNvContentPartPr/>
              <p14:nvPr/>
            </p14:nvContentPartPr>
            <p14:xfrm>
              <a:off x="4036800" y="4071400"/>
              <a:ext cx="616320" cy="373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690948F-91FE-48F1-A620-621CF1AAF46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18800" y="4053760"/>
                <a:ext cx="65196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77542E8-A018-4808-9822-E483029762CA}"/>
                  </a:ext>
                </a:extLst>
              </p14:cNvPr>
              <p14:cNvContentPartPr/>
              <p14:nvPr/>
            </p14:nvContentPartPr>
            <p14:xfrm>
              <a:off x="4327320" y="4084360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77542E8-A018-4808-9822-E483029762C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309680" y="4066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54A2FAE-0A98-4486-A0D5-7A709270C6A3}"/>
                  </a:ext>
                </a:extLst>
              </p14:cNvPr>
              <p14:cNvContentPartPr/>
              <p14:nvPr/>
            </p14:nvContentPartPr>
            <p14:xfrm>
              <a:off x="4770840" y="4044400"/>
              <a:ext cx="64800" cy="392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54A2FAE-0A98-4486-A0D5-7A709270C6A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752840" y="4026760"/>
                <a:ext cx="10044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992F470-4A62-4BCA-9DE0-F0C5A7C96946}"/>
                  </a:ext>
                </a:extLst>
              </p14:cNvPr>
              <p14:cNvContentPartPr/>
              <p14:nvPr/>
            </p14:nvContentPartPr>
            <p14:xfrm>
              <a:off x="4678680" y="4244560"/>
              <a:ext cx="310680" cy="10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992F470-4A62-4BCA-9DE0-F0C5A7C9694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660680" y="4226920"/>
                <a:ext cx="346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3827EF2-529F-4E36-AB12-1CF9E0F16EB8}"/>
                  </a:ext>
                </a:extLst>
              </p14:cNvPr>
              <p14:cNvContentPartPr/>
              <p14:nvPr/>
            </p14:nvContentPartPr>
            <p14:xfrm>
              <a:off x="4932840" y="4210000"/>
              <a:ext cx="212040" cy="188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3827EF2-529F-4E36-AB12-1CF9E0F16EB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915200" y="4192360"/>
                <a:ext cx="24768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D32895C-80F9-4BC0-A4BA-B472137AFCEF}"/>
                  </a:ext>
                </a:extLst>
              </p14:cNvPr>
              <p14:cNvContentPartPr/>
              <p14:nvPr/>
            </p14:nvContentPartPr>
            <p14:xfrm>
              <a:off x="5162520" y="4238080"/>
              <a:ext cx="218520" cy="140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D32895C-80F9-4BC0-A4BA-B472137AFCE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144520" y="4220080"/>
                <a:ext cx="25416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64719B7-2CA8-43AB-A65C-7303B60F88A6}"/>
                  </a:ext>
                </a:extLst>
              </p14:cNvPr>
              <p14:cNvContentPartPr/>
              <p14:nvPr/>
            </p14:nvContentPartPr>
            <p14:xfrm>
              <a:off x="5409120" y="4213960"/>
              <a:ext cx="147240" cy="143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64719B7-2CA8-43AB-A65C-7303B60F88A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391480" y="4196320"/>
                <a:ext cx="18288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721D14D-C139-4630-9613-43ACE7A724FC}"/>
                  </a:ext>
                </a:extLst>
              </p14:cNvPr>
              <p14:cNvContentPartPr/>
              <p14:nvPr/>
            </p14:nvContentPartPr>
            <p14:xfrm>
              <a:off x="5562120" y="4231600"/>
              <a:ext cx="199080" cy="152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721D14D-C139-4630-9613-43ACE7A724F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544120" y="4213960"/>
                <a:ext cx="23472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20EC41A-2117-4495-9EFE-1304F9CE262F}"/>
                  </a:ext>
                </a:extLst>
              </p14:cNvPr>
              <p14:cNvContentPartPr/>
              <p14:nvPr/>
            </p14:nvContentPartPr>
            <p14:xfrm>
              <a:off x="5976120" y="3911560"/>
              <a:ext cx="2907720" cy="519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20EC41A-2117-4495-9EFE-1304F9CE262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958480" y="3893572"/>
                <a:ext cx="2943360" cy="55473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25002190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14:cNvPr>
              <p14:cNvContentPartPr/>
              <p14:nvPr/>
            </p14:nvContentPartPr>
            <p14:xfrm>
              <a:off x="2435160" y="406960"/>
              <a:ext cx="20880" cy="3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17520" y="388960"/>
                <a:ext cx="565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14:cNvPr>
              <p14:cNvContentPartPr/>
              <p14:nvPr/>
            </p14:nvContentPartPr>
            <p14:xfrm>
              <a:off x="2449920" y="520000"/>
              <a:ext cx="432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31920" y="502360"/>
                <a:ext cx="399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14:cNvPr>
              <p14:cNvContentPartPr/>
              <p14:nvPr/>
            </p14:nvContentPartPr>
            <p14:xfrm>
              <a:off x="549840" y="229840"/>
              <a:ext cx="1690560" cy="477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1840" y="212187"/>
                <a:ext cx="172620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14:cNvPr>
              <p14:cNvContentPartPr/>
              <p14:nvPr/>
            </p14:nvContentPartPr>
            <p14:xfrm>
              <a:off x="2780760" y="368080"/>
              <a:ext cx="713880" cy="327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62769" y="350440"/>
                <a:ext cx="749502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14:cNvPr>
              <p14:cNvContentPartPr/>
              <p14:nvPr/>
            </p14:nvContentPartPr>
            <p14:xfrm>
              <a:off x="4238040" y="447280"/>
              <a:ext cx="675000" cy="509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0040" y="429280"/>
                <a:ext cx="71064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14:cNvPr>
              <p14:cNvContentPartPr/>
              <p14:nvPr/>
            </p14:nvContentPartPr>
            <p14:xfrm>
              <a:off x="3694440" y="507040"/>
              <a:ext cx="421200" cy="22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76800" y="489400"/>
                <a:ext cx="4568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14:cNvPr>
              <p14:cNvContentPartPr/>
              <p14:nvPr/>
            </p14:nvContentPartPr>
            <p14:xfrm>
              <a:off x="5111760" y="359800"/>
              <a:ext cx="2884320" cy="56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94120" y="342160"/>
                <a:ext cx="2919960" cy="59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14:cNvPr>
              <p14:cNvContentPartPr/>
              <p14:nvPr/>
            </p14:nvContentPartPr>
            <p14:xfrm>
              <a:off x="491520" y="849760"/>
              <a:ext cx="1089720" cy="359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3880" y="832102"/>
                <a:ext cx="1125360" cy="3953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14:cNvPr>
              <p14:cNvContentPartPr/>
              <p14:nvPr/>
            </p14:nvContentPartPr>
            <p14:xfrm>
              <a:off x="8146560" y="368800"/>
              <a:ext cx="745200" cy="443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128569" y="351160"/>
                <a:ext cx="780823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14:cNvPr>
              <p14:cNvContentPartPr/>
              <p14:nvPr/>
            </p14:nvContentPartPr>
            <p14:xfrm>
              <a:off x="1842240" y="1092760"/>
              <a:ext cx="241560" cy="1634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24240" y="1074760"/>
                <a:ext cx="277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14:cNvPr>
              <p14:cNvContentPartPr/>
              <p14:nvPr/>
            </p14:nvContentPartPr>
            <p14:xfrm>
              <a:off x="1827120" y="968200"/>
              <a:ext cx="6480" cy="1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09120" y="950200"/>
                <a:ext cx="421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14:cNvPr>
              <p14:cNvContentPartPr/>
              <p14:nvPr/>
            </p14:nvContentPartPr>
            <p14:xfrm>
              <a:off x="3107280" y="969280"/>
              <a:ext cx="687600" cy="306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89640" y="951640"/>
                <a:ext cx="723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14:cNvPr>
              <p14:cNvContentPartPr/>
              <p14:nvPr/>
            </p14:nvContentPartPr>
            <p14:xfrm>
              <a:off x="2325360" y="1069000"/>
              <a:ext cx="667080" cy="3420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07360" y="1051000"/>
                <a:ext cx="70272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14:cNvPr>
              <p14:cNvContentPartPr/>
              <p14:nvPr/>
            </p14:nvContentPartPr>
            <p14:xfrm>
              <a:off x="3925920" y="1221280"/>
              <a:ext cx="5040" cy="9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907920" y="120328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14:cNvPr>
              <p14:cNvContentPartPr/>
              <p14:nvPr/>
            </p14:nvContentPartPr>
            <p14:xfrm>
              <a:off x="6682800" y="1129120"/>
              <a:ext cx="1489320" cy="360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65160" y="1111462"/>
                <a:ext cx="1524960" cy="395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14:cNvPr>
              <p14:cNvContentPartPr/>
              <p14:nvPr/>
            </p14:nvContentPartPr>
            <p14:xfrm>
              <a:off x="8438880" y="1247200"/>
              <a:ext cx="270000" cy="157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21240" y="1229200"/>
                <a:ext cx="3056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14:cNvPr>
              <p14:cNvContentPartPr/>
              <p14:nvPr/>
            </p14:nvContentPartPr>
            <p14:xfrm>
              <a:off x="1128000" y="1445200"/>
              <a:ext cx="1035000" cy="307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10006" y="1427560"/>
                <a:ext cx="1070628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14:cNvPr>
              <p14:cNvContentPartPr/>
              <p14:nvPr/>
            </p14:nvContentPartPr>
            <p14:xfrm>
              <a:off x="425640" y="1511440"/>
              <a:ext cx="598320" cy="228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000" y="1493800"/>
                <a:ext cx="6339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14:cNvPr>
              <p14:cNvContentPartPr/>
              <p14:nvPr/>
            </p14:nvContentPartPr>
            <p14:xfrm>
              <a:off x="2364960" y="1481200"/>
              <a:ext cx="1599120" cy="315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346960" y="1463200"/>
                <a:ext cx="16347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14:cNvPr>
              <p14:cNvContentPartPr/>
              <p14:nvPr/>
            </p14:nvContentPartPr>
            <p14:xfrm>
              <a:off x="4155600" y="922840"/>
              <a:ext cx="2321280" cy="1083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37960" y="905194"/>
                <a:ext cx="2356920" cy="11188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14:cNvPr>
              <p14:cNvContentPartPr/>
              <p14:nvPr/>
            </p14:nvContentPartPr>
            <p14:xfrm>
              <a:off x="6708000" y="1611880"/>
              <a:ext cx="1063800" cy="315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90006" y="1594240"/>
                <a:ext cx="1099428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14:cNvPr>
              <p14:cNvContentPartPr/>
              <p14:nvPr/>
            </p14:nvContentPartPr>
            <p14:xfrm>
              <a:off x="926400" y="2051080"/>
              <a:ext cx="1140120" cy="220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8400" y="2033109"/>
                <a:ext cx="1175760" cy="2559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14:cNvPr>
              <p14:cNvContentPartPr/>
              <p14:nvPr/>
            </p14:nvContentPartPr>
            <p14:xfrm>
              <a:off x="442560" y="1924000"/>
              <a:ext cx="401040" cy="343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920" y="1906000"/>
                <a:ext cx="43668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14:cNvPr>
              <p14:cNvContentPartPr/>
              <p14:nvPr/>
            </p14:nvContentPartPr>
            <p14:xfrm>
              <a:off x="2418960" y="1952800"/>
              <a:ext cx="578160" cy="481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00960" y="1935160"/>
                <a:ext cx="6138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14:cNvPr>
              <p14:cNvContentPartPr/>
              <p14:nvPr/>
            </p14:nvContentPartPr>
            <p14:xfrm>
              <a:off x="3231840" y="1983400"/>
              <a:ext cx="713880" cy="327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14191" y="1965400"/>
                <a:ext cx="749538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14:cNvPr>
              <p14:cNvContentPartPr/>
              <p14:nvPr/>
            </p14:nvContentPartPr>
            <p14:xfrm>
              <a:off x="5909160" y="2107240"/>
              <a:ext cx="1481760" cy="393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91516" y="2089584"/>
                <a:ext cx="1517409" cy="429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14:cNvPr>
              <p14:cNvContentPartPr/>
              <p14:nvPr/>
            </p14:nvContentPartPr>
            <p14:xfrm>
              <a:off x="4634400" y="2006080"/>
              <a:ext cx="1037160" cy="286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16406" y="1988080"/>
                <a:ext cx="1072788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14:cNvPr>
              <p14:cNvContentPartPr/>
              <p14:nvPr/>
            </p14:nvContentPartPr>
            <p14:xfrm>
              <a:off x="4213920" y="2003200"/>
              <a:ext cx="311040" cy="333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96280" y="1985560"/>
                <a:ext cx="3466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14:cNvPr>
              <p14:cNvContentPartPr/>
              <p14:nvPr/>
            </p14:nvContentPartPr>
            <p14:xfrm>
              <a:off x="7563000" y="1972600"/>
              <a:ext cx="285840" cy="4852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45000" y="1954960"/>
                <a:ext cx="32148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14:cNvPr>
              <p14:cNvContentPartPr/>
              <p14:nvPr/>
            </p14:nvContentPartPr>
            <p14:xfrm>
              <a:off x="8130000" y="1976920"/>
              <a:ext cx="35640" cy="313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112360" y="1958920"/>
                <a:ext cx="7128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14:cNvPr>
              <p14:cNvContentPartPr/>
              <p14:nvPr/>
            </p14:nvContentPartPr>
            <p14:xfrm>
              <a:off x="8077080" y="2032360"/>
              <a:ext cx="219600" cy="91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059440" y="2014720"/>
                <a:ext cx="25524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14:cNvPr>
              <p14:cNvContentPartPr/>
              <p14:nvPr/>
            </p14:nvContentPartPr>
            <p14:xfrm>
              <a:off x="8286960" y="2012560"/>
              <a:ext cx="361080" cy="277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269320" y="1994560"/>
                <a:ext cx="396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14:cNvPr>
              <p14:cNvContentPartPr/>
              <p14:nvPr/>
            </p14:nvContentPartPr>
            <p14:xfrm>
              <a:off x="926400" y="2651560"/>
              <a:ext cx="99000" cy="1872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08760" y="2633560"/>
                <a:ext cx="1346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14:cNvPr>
              <p14:cNvContentPartPr/>
              <p14:nvPr/>
            </p14:nvContentPartPr>
            <p14:xfrm>
              <a:off x="1169400" y="2518720"/>
              <a:ext cx="126360" cy="298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51760" y="2501059"/>
                <a:ext cx="1620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14:cNvPr>
              <p14:cNvContentPartPr/>
              <p14:nvPr/>
            </p14:nvContentPartPr>
            <p14:xfrm>
              <a:off x="443280" y="2466880"/>
              <a:ext cx="381960" cy="412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5640" y="2448880"/>
                <a:ext cx="41760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14:cNvPr>
              <p14:cNvContentPartPr/>
              <p14:nvPr/>
            </p14:nvContentPartPr>
            <p14:xfrm>
              <a:off x="1765200" y="2564080"/>
              <a:ext cx="21600" cy="348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47560" y="2546080"/>
                <a:ext cx="5724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14:cNvPr>
              <p14:cNvContentPartPr/>
              <p14:nvPr/>
            </p14:nvContentPartPr>
            <p14:xfrm>
              <a:off x="1677360" y="2750560"/>
              <a:ext cx="199800" cy="32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59360" y="2732920"/>
                <a:ext cx="2354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14:cNvPr>
              <p14:cNvContentPartPr/>
              <p14:nvPr/>
            </p14:nvContentPartPr>
            <p14:xfrm>
              <a:off x="1940160" y="2722840"/>
              <a:ext cx="131040" cy="1256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922520" y="2705200"/>
                <a:ext cx="1666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14:cNvPr>
              <p14:cNvContentPartPr/>
              <p14:nvPr/>
            </p14:nvContentPartPr>
            <p14:xfrm>
              <a:off x="2359920" y="2724280"/>
              <a:ext cx="199800" cy="3852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41920" y="2706280"/>
                <a:ext cx="23544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14:cNvPr>
              <p14:cNvContentPartPr/>
              <p14:nvPr/>
            </p14:nvContentPartPr>
            <p14:xfrm>
              <a:off x="2660880" y="2754880"/>
              <a:ext cx="123480" cy="1418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43240" y="2736880"/>
                <a:ext cx="1591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14:cNvPr>
              <p14:cNvContentPartPr/>
              <p14:nvPr/>
            </p14:nvContentPartPr>
            <p14:xfrm>
              <a:off x="2989920" y="2512600"/>
              <a:ext cx="259560" cy="5623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72280" y="2494600"/>
                <a:ext cx="295200" cy="59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14:cNvPr>
              <p14:cNvContentPartPr/>
              <p14:nvPr/>
            </p14:nvContentPartPr>
            <p14:xfrm>
              <a:off x="3269280" y="2754880"/>
              <a:ext cx="102960" cy="176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251280" y="2736880"/>
                <a:ext cx="1386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14:cNvPr>
              <p14:cNvContentPartPr/>
              <p14:nvPr/>
            </p14:nvContentPartPr>
            <p14:xfrm>
              <a:off x="3412920" y="2777200"/>
              <a:ext cx="138960" cy="129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394920" y="2759560"/>
                <a:ext cx="17460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14:cNvPr>
              <p14:cNvContentPartPr/>
              <p14:nvPr/>
            </p14:nvContentPartPr>
            <p14:xfrm>
              <a:off x="3564120" y="2791960"/>
              <a:ext cx="281880" cy="1116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46120" y="2773960"/>
                <a:ext cx="31752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14:cNvPr>
              <p14:cNvContentPartPr/>
              <p14:nvPr/>
            </p14:nvContentPartPr>
            <p14:xfrm>
              <a:off x="4214280" y="2617000"/>
              <a:ext cx="14040" cy="297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96280" y="2599000"/>
                <a:ext cx="4968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14:cNvPr>
              <p14:cNvContentPartPr/>
              <p14:nvPr/>
            </p14:nvContentPartPr>
            <p14:xfrm>
              <a:off x="4074960" y="2611600"/>
              <a:ext cx="330480" cy="309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56960" y="2593960"/>
                <a:ext cx="3661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14:cNvPr>
              <p14:cNvContentPartPr/>
              <p14:nvPr/>
            </p14:nvContentPartPr>
            <p14:xfrm>
              <a:off x="4403640" y="2799880"/>
              <a:ext cx="10440" cy="1224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85640" y="2781880"/>
                <a:ext cx="460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14:cNvPr>
              <p14:cNvContentPartPr/>
              <p14:nvPr/>
            </p14:nvContentPartPr>
            <p14:xfrm>
              <a:off x="4321560" y="2797360"/>
              <a:ext cx="183960" cy="17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303560" y="2779360"/>
                <a:ext cx="2196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14:cNvPr>
              <p14:cNvContentPartPr/>
              <p14:nvPr/>
            </p14:nvContentPartPr>
            <p14:xfrm>
              <a:off x="4312200" y="2910040"/>
              <a:ext cx="195840" cy="280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94200" y="2892040"/>
                <a:ext cx="2314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14:cNvPr>
              <p14:cNvContentPartPr/>
              <p14:nvPr/>
            </p14:nvContentPartPr>
            <p14:xfrm>
              <a:off x="4999440" y="2557240"/>
              <a:ext cx="30240" cy="318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81440" y="2539600"/>
                <a:ext cx="6588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14:cNvPr>
              <p14:cNvContentPartPr/>
              <p14:nvPr/>
            </p14:nvContentPartPr>
            <p14:xfrm>
              <a:off x="4905480" y="2707720"/>
              <a:ext cx="311040" cy="234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887480" y="2690080"/>
                <a:ext cx="3466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14:cNvPr>
              <p14:cNvContentPartPr/>
              <p14:nvPr/>
            </p14:nvContentPartPr>
            <p14:xfrm>
              <a:off x="5207160" y="2709880"/>
              <a:ext cx="135720" cy="1360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89160" y="2691880"/>
                <a:ext cx="171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14:cNvPr>
              <p14:cNvContentPartPr/>
              <p14:nvPr/>
            </p14:nvContentPartPr>
            <p14:xfrm>
              <a:off x="5711160" y="2586040"/>
              <a:ext cx="1102680" cy="321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693520" y="2568040"/>
                <a:ext cx="113832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14:cNvPr>
              <p14:cNvContentPartPr/>
              <p14:nvPr/>
            </p14:nvContentPartPr>
            <p14:xfrm>
              <a:off x="244200" y="3189400"/>
              <a:ext cx="2306160" cy="1204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26200" y="3171755"/>
                <a:ext cx="2341800" cy="12398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4ACB9CD-87AC-4EF0-BCE7-6C36C18CD962}"/>
                  </a:ext>
                </a:extLst>
              </p14:cNvPr>
              <p14:cNvContentPartPr/>
              <p14:nvPr/>
            </p14:nvContentPartPr>
            <p14:xfrm>
              <a:off x="3174240" y="3274360"/>
              <a:ext cx="326520" cy="10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4ACB9CD-87AC-4EF0-BCE7-6C36C18CD96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156600" y="3256720"/>
                <a:ext cx="362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59A3450-9D91-4D9A-B79F-51C7CBBE81B9}"/>
                  </a:ext>
                </a:extLst>
              </p14:cNvPr>
              <p14:cNvContentPartPr/>
              <p14:nvPr/>
            </p14:nvContentPartPr>
            <p14:xfrm>
              <a:off x="3799200" y="3220000"/>
              <a:ext cx="1146960" cy="285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59A3450-9D91-4D9A-B79F-51C7CBBE81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81560" y="3202000"/>
                <a:ext cx="11826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ACB2331-C3CF-423C-BE3F-138B65C2DF62}"/>
                  </a:ext>
                </a:extLst>
              </p14:cNvPr>
              <p14:cNvContentPartPr/>
              <p14:nvPr/>
            </p14:nvContentPartPr>
            <p14:xfrm>
              <a:off x="3289080" y="3318280"/>
              <a:ext cx="291960" cy="259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ACB2331-C3CF-423C-BE3F-138B65C2DF6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271080" y="3300305"/>
                <a:ext cx="327600" cy="2955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B092C8A-0F08-44A3-B874-71EB62F50E61}"/>
                  </a:ext>
                </a:extLst>
              </p14:cNvPr>
              <p14:cNvContentPartPr/>
              <p14:nvPr/>
            </p14:nvContentPartPr>
            <p14:xfrm>
              <a:off x="5184480" y="3074200"/>
              <a:ext cx="231840" cy="636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B092C8A-0F08-44A3-B874-71EB62F50E6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66840" y="3056560"/>
                <a:ext cx="267480" cy="67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A7776AE-6B27-41BB-A3AC-E3E6E57C4561}"/>
                  </a:ext>
                </a:extLst>
              </p14:cNvPr>
              <p14:cNvContentPartPr/>
              <p14:nvPr/>
            </p14:nvContentPartPr>
            <p14:xfrm>
              <a:off x="5666520" y="3025240"/>
              <a:ext cx="1790640" cy="842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A7776AE-6B27-41BB-A3AC-E3E6E57C456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648876" y="3007240"/>
                <a:ext cx="1826287" cy="87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3A1EB3-5797-46F4-B7D2-832A41F72EB3}"/>
                  </a:ext>
                </a:extLst>
              </p14:cNvPr>
              <p14:cNvContentPartPr/>
              <p14:nvPr/>
            </p14:nvContentPartPr>
            <p14:xfrm>
              <a:off x="7646880" y="3335200"/>
              <a:ext cx="195120" cy="102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3A1EB3-5797-46F4-B7D2-832A41F72EB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629240" y="3317560"/>
                <a:ext cx="2307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477B36B-7249-4333-B9A7-8829FC798271}"/>
                  </a:ext>
                </a:extLst>
              </p14:cNvPr>
              <p14:cNvContentPartPr/>
              <p14:nvPr/>
            </p14:nvContentPartPr>
            <p14:xfrm>
              <a:off x="7954320" y="3205600"/>
              <a:ext cx="871920" cy="3988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477B36B-7249-4333-B9A7-8829FC7982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936680" y="3187600"/>
                <a:ext cx="90756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A4354B6-A8C3-4523-BCF7-17B0F54D9AB5}"/>
                  </a:ext>
                </a:extLst>
              </p14:cNvPr>
              <p14:cNvContentPartPr/>
              <p14:nvPr/>
            </p14:nvContentPartPr>
            <p14:xfrm>
              <a:off x="2761680" y="3949720"/>
              <a:ext cx="1011600" cy="514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A4354B6-A8C3-4523-BCF7-17B0F54D9AB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744034" y="3931733"/>
                <a:ext cx="1047253" cy="5496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690948F-91FE-48F1-A620-621CF1AAF464}"/>
                  </a:ext>
                </a:extLst>
              </p14:cNvPr>
              <p14:cNvContentPartPr/>
              <p14:nvPr/>
            </p14:nvContentPartPr>
            <p14:xfrm>
              <a:off x="4036800" y="4071400"/>
              <a:ext cx="616320" cy="373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690948F-91FE-48F1-A620-621CF1AAF46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18800" y="4053760"/>
                <a:ext cx="65196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77542E8-A018-4808-9822-E483029762CA}"/>
                  </a:ext>
                </a:extLst>
              </p14:cNvPr>
              <p14:cNvContentPartPr/>
              <p14:nvPr/>
            </p14:nvContentPartPr>
            <p14:xfrm>
              <a:off x="4327320" y="4084360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77542E8-A018-4808-9822-E483029762C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309680" y="4066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54A2FAE-0A98-4486-A0D5-7A709270C6A3}"/>
                  </a:ext>
                </a:extLst>
              </p14:cNvPr>
              <p14:cNvContentPartPr/>
              <p14:nvPr/>
            </p14:nvContentPartPr>
            <p14:xfrm>
              <a:off x="4770840" y="4044400"/>
              <a:ext cx="64800" cy="392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54A2FAE-0A98-4486-A0D5-7A709270C6A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752840" y="4026760"/>
                <a:ext cx="10044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992F470-4A62-4BCA-9DE0-F0C5A7C96946}"/>
                  </a:ext>
                </a:extLst>
              </p14:cNvPr>
              <p14:cNvContentPartPr/>
              <p14:nvPr/>
            </p14:nvContentPartPr>
            <p14:xfrm>
              <a:off x="4678680" y="4244560"/>
              <a:ext cx="310680" cy="10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992F470-4A62-4BCA-9DE0-F0C5A7C9694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660680" y="4226920"/>
                <a:ext cx="346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3827EF2-529F-4E36-AB12-1CF9E0F16EB8}"/>
                  </a:ext>
                </a:extLst>
              </p14:cNvPr>
              <p14:cNvContentPartPr/>
              <p14:nvPr/>
            </p14:nvContentPartPr>
            <p14:xfrm>
              <a:off x="4932840" y="4210000"/>
              <a:ext cx="212040" cy="188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3827EF2-529F-4E36-AB12-1CF9E0F16EB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915200" y="4192360"/>
                <a:ext cx="24768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D32895C-80F9-4BC0-A4BA-B472137AFCEF}"/>
                  </a:ext>
                </a:extLst>
              </p14:cNvPr>
              <p14:cNvContentPartPr/>
              <p14:nvPr/>
            </p14:nvContentPartPr>
            <p14:xfrm>
              <a:off x="5162520" y="4238080"/>
              <a:ext cx="218520" cy="140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D32895C-80F9-4BC0-A4BA-B472137AFCE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144520" y="4220080"/>
                <a:ext cx="25416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64719B7-2CA8-43AB-A65C-7303B60F88A6}"/>
                  </a:ext>
                </a:extLst>
              </p14:cNvPr>
              <p14:cNvContentPartPr/>
              <p14:nvPr/>
            </p14:nvContentPartPr>
            <p14:xfrm>
              <a:off x="5409120" y="4213960"/>
              <a:ext cx="147240" cy="143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64719B7-2CA8-43AB-A65C-7303B60F88A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391480" y="4196320"/>
                <a:ext cx="18288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721D14D-C139-4630-9613-43ACE7A724FC}"/>
                  </a:ext>
                </a:extLst>
              </p14:cNvPr>
              <p14:cNvContentPartPr/>
              <p14:nvPr/>
            </p14:nvContentPartPr>
            <p14:xfrm>
              <a:off x="5562120" y="4231600"/>
              <a:ext cx="199080" cy="152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721D14D-C139-4630-9613-43ACE7A724F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544120" y="4213960"/>
                <a:ext cx="23472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20EC41A-2117-4495-9EFE-1304F9CE262F}"/>
                  </a:ext>
                </a:extLst>
              </p14:cNvPr>
              <p14:cNvContentPartPr/>
              <p14:nvPr/>
            </p14:nvContentPartPr>
            <p14:xfrm>
              <a:off x="5976120" y="3911560"/>
              <a:ext cx="2907720" cy="519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20EC41A-2117-4495-9EFE-1304F9CE262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958480" y="3893572"/>
                <a:ext cx="2943360" cy="554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1EE8699-9304-4BB2-BB10-5E673AF8ADF4}"/>
                  </a:ext>
                </a:extLst>
              </p14:cNvPr>
              <p14:cNvContentPartPr/>
              <p14:nvPr/>
            </p14:nvContentPartPr>
            <p14:xfrm>
              <a:off x="922440" y="4781320"/>
              <a:ext cx="246240" cy="286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1EE8699-9304-4BB2-BB10-5E673AF8ADF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904440" y="4763680"/>
                <a:ext cx="28188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9BE211-958D-4C5D-93FC-44E2167F9F02}"/>
                  </a:ext>
                </a:extLst>
              </p14:cNvPr>
              <p14:cNvContentPartPr/>
              <p14:nvPr/>
            </p14:nvContentPartPr>
            <p14:xfrm>
              <a:off x="978240" y="4671520"/>
              <a:ext cx="50040" cy="540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9BE211-958D-4C5D-93FC-44E2167F9F0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960240" y="4653520"/>
                <a:ext cx="8568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90660ED-E298-4F57-AC1F-D9AB2E710BDB}"/>
                  </a:ext>
                </a:extLst>
              </p14:cNvPr>
              <p14:cNvContentPartPr/>
              <p14:nvPr/>
            </p14:nvContentPartPr>
            <p14:xfrm>
              <a:off x="1724520" y="4719040"/>
              <a:ext cx="686520" cy="419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90660ED-E298-4F57-AC1F-D9AB2E710BD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706880" y="4701400"/>
                <a:ext cx="722160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DE29C7F-CC0C-44A4-8069-668D549C8651}"/>
                  </a:ext>
                </a:extLst>
              </p14:cNvPr>
              <p14:cNvContentPartPr/>
              <p14:nvPr/>
            </p14:nvContentPartPr>
            <p14:xfrm>
              <a:off x="2556120" y="4739920"/>
              <a:ext cx="758160" cy="366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DE29C7F-CC0C-44A4-8069-668D549C865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538129" y="4722280"/>
                <a:ext cx="793783" cy="402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22167374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14:cNvPr>
              <p14:cNvContentPartPr/>
              <p14:nvPr/>
            </p14:nvContentPartPr>
            <p14:xfrm>
              <a:off x="2435160" y="406960"/>
              <a:ext cx="20880" cy="3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17520" y="388960"/>
                <a:ext cx="565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14:cNvPr>
              <p14:cNvContentPartPr/>
              <p14:nvPr/>
            </p14:nvContentPartPr>
            <p14:xfrm>
              <a:off x="2449920" y="520000"/>
              <a:ext cx="432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31920" y="502360"/>
                <a:ext cx="399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14:cNvPr>
              <p14:cNvContentPartPr/>
              <p14:nvPr/>
            </p14:nvContentPartPr>
            <p14:xfrm>
              <a:off x="549840" y="229840"/>
              <a:ext cx="1690560" cy="477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1840" y="212187"/>
                <a:ext cx="172620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14:cNvPr>
              <p14:cNvContentPartPr/>
              <p14:nvPr/>
            </p14:nvContentPartPr>
            <p14:xfrm>
              <a:off x="2780760" y="368080"/>
              <a:ext cx="713880" cy="327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62769" y="350440"/>
                <a:ext cx="749502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14:cNvPr>
              <p14:cNvContentPartPr/>
              <p14:nvPr/>
            </p14:nvContentPartPr>
            <p14:xfrm>
              <a:off x="4238040" y="447280"/>
              <a:ext cx="675000" cy="509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0040" y="429280"/>
                <a:ext cx="71064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14:cNvPr>
              <p14:cNvContentPartPr/>
              <p14:nvPr/>
            </p14:nvContentPartPr>
            <p14:xfrm>
              <a:off x="3694440" y="507040"/>
              <a:ext cx="421200" cy="22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76800" y="489400"/>
                <a:ext cx="4568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14:cNvPr>
              <p14:cNvContentPartPr/>
              <p14:nvPr/>
            </p14:nvContentPartPr>
            <p14:xfrm>
              <a:off x="5111760" y="359800"/>
              <a:ext cx="2884320" cy="56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94120" y="342160"/>
                <a:ext cx="2919960" cy="59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14:cNvPr>
              <p14:cNvContentPartPr/>
              <p14:nvPr/>
            </p14:nvContentPartPr>
            <p14:xfrm>
              <a:off x="491520" y="849760"/>
              <a:ext cx="1089720" cy="359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3880" y="832102"/>
                <a:ext cx="1125360" cy="3953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14:cNvPr>
              <p14:cNvContentPartPr/>
              <p14:nvPr/>
            </p14:nvContentPartPr>
            <p14:xfrm>
              <a:off x="8146560" y="368800"/>
              <a:ext cx="745200" cy="443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128569" y="351160"/>
                <a:ext cx="780823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14:cNvPr>
              <p14:cNvContentPartPr/>
              <p14:nvPr/>
            </p14:nvContentPartPr>
            <p14:xfrm>
              <a:off x="1842240" y="1092760"/>
              <a:ext cx="241560" cy="1634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24240" y="1074760"/>
                <a:ext cx="277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14:cNvPr>
              <p14:cNvContentPartPr/>
              <p14:nvPr/>
            </p14:nvContentPartPr>
            <p14:xfrm>
              <a:off x="1827120" y="968200"/>
              <a:ext cx="6480" cy="1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09120" y="950200"/>
                <a:ext cx="421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14:cNvPr>
              <p14:cNvContentPartPr/>
              <p14:nvPr/>
            </p14:nvContentPartPr>
            <p14:xfrm>
              <a:off x="3107280" y="969280"/>
              <a:ext cx="687600" cy="306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89640" y="951640"/>
                <a:ext cx="723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14:cNvPr>
              <p14:cNvContentPartPr/>
              <p14:nvPr/>
            </p14:nvContentPartPr>
            <p14:xfrm>
              <a:off x="2325360" y="1069000"/>
              <a:ext cx="667080" cy="3420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07360" y="1051000"/>
                <a:ext cx="70272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14:cNvPr>
              <p14:cNvContentPartPr/>
              <p14:nvPr/>
            </p14:nvContentPartPr>
            <p14:xfrm>
              <a:off x="3925920" y="1221280"/>
              <a:ext cx="5040" cy="9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907920" y="120328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14:cNvPr>
              <p14:cNvContentPartPr/>
              <p14:nvPr/>
            </p14:nvContentPartPr>
            <p14:xfrm>
              <a:off x="6682800" y="1129120"/>
              <a:ext cx="1489320" cy="360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65160" y="1111462"/>
                <a:ext cx="1524960" cy="395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14:cNvPr>
              <p14:cNvContentPartPr/>
              <p14:nvPr/>
            </p14:nvContentPartPr>
            <p14:xfrm>
              <a:off x="8438880" y="1247200"/>
              <a:ext cx="270000" cy="157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21240" y="1229200"/>
                <a:ext cx="3056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14:cNvPr>
              <p14:cNvContentPartPr/>
              <p14:nvPr/>
            </p14:nvContentPartPr>
            <p14:xfrm>
              <a:off x="1128000" y="1445200"/>
              <a:ext cx="1035000" cy="307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10006" y="1427560"/>
                <a:ext cx="1070628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14:cNvPr>
              <p14:cNvContentPartPr/>
              <p14:nvPr/>
            </p14:nvContentPartPr>
            <p14:xfrm>
              <a:off x="425640" y="1511440"/>
              <a:ext cx="598320" cy="228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000" y="1493800"/>
                <a:ext cx="6339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14:cNvPr>
              <p14:cNvContentPartPr/>
              <p14:nvPr/>
            </p14:nvContentPartPr>
            <p14:xfrm>
              <a:off x="2364960" y="1481200"/>
              <a:ext cx="1599120" cy="315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346960" y="1463200"/>
                <a:ext cx="16347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14:cNvPr>
              <p14:cNvContentPartPr/>
              <p14:nvPr/>
            </p14:nvContentPartPr>
            <p14:xfrm>
              <a:off x="4155600" y="922840"/>
              <a:ext cx="2321280" cy="1083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37960" y="905194"/>
                <a:ext cx="2356920" cy="11188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14:cNvPr>
              <p14:cNvContentPartPr/>
              <p14:nvPr/>
            </p14:nvContentPartPr>
            <p14:xfrm>
              <a:off x="6708000" y="1611880"/>
              <a:ext cx="1063800" cy="315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90006" y="1594240"/>
                <a:ext cx="1099428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14:cNvPr>
              <p14:cNvContentPartPr/>
              <p14:nvPr/>
            </p14:nvContentPartPr>
            <p14:xfrm>
              <a:off x="926400" y="2051080"/>
              <a:ext cx="1140120" cy="220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8400" y="2033109"/>
                <a:ext cx="1175760" cy="2559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14:cNvPr>
              <p14:cNvContentPartPr/>
              <p14:nvPr/>
            </p14:nvContentPartPr>
            <p14:xfrm>
              <a:off x="442560" y="1924000"/>
              <a:ext cx="401040" cy="343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920" y="1906000"/>
                <a:ext cx="43668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14:cNvPr>
              <p14:cNvContentPartPr/>
              <p14:nvPr/>
            </p14:nvContentPartPr>
            <p14:xfrm>
              <a:off x="2418960" y="1952800"/>
              <a:ext cx="578160" cy="481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00960" y="1935160"/>
                <a:ext cx="6138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14:cNvPr>
              <p14:cNvContentPartPr/>
              <p14:nvPr/>
            </p14:nvContentPartPr>
            <p14:xfrm>
              <a:off x="3231840" y="1983400"/>
              <a:ext cx="713880" cy="327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14191" y="1965400"/>
                <a:ext cx="749538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14:cNvPr>
              <p14:cNvContentPartPr/>
              <p14:nvPr/>
            </p14:nvContentPartPr>
            <p14:xfrm>
              <a:off x="5909160" y="2107240"/>
              <a:ext cx="1481760" cy="393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91516" y="2089584"/>
                <a:ext cx="1517409" cy="429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14:cNvPr>
              <p14:cNvContentPartPr/>
              <p14:nvPr/>
            </p14:nvContentPartPr>
            <p14:xfrm>
              <a:off x="4634400" y="2006080"/>
              <a:ext cx="1037160" cy="286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16406" y="1988080"/>
                <a:ext cx="1072788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14:cNvPr>
              <p14:cNvContentPartPr/>
              <p14:nvPr/>
            </p14:nvContentPartPr>
            <p14:xfrm>
              <a:off x="4213920" y="2003200"/>
              <a:ext cx="311040" cy="333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96280" y="1985560"/>
                <a:ext cx="3466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14:cNvPr>
              <p14:cNvContentPartPr/>
              <p14:nvPr/>
            </p14:nvContentPartPr>
            <p14:xfrm>
              <a:off x="7563000" y="1972600"/>
              <a:ext cx="285840" cy="4852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45000" y="1954960"/>
                <a:ext cx="32148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14:cNvPr>
              <p14:cNvContentPartPr/>
              <p14:nvPr/>
            </p14:nvContentPartPr>
            <p14:xfrm>
              <a:off x="8130000" y="1976920"/>
              <a:ext cx="35640" cy="313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112360" y="1958920"/>
                <a:ext cx="7128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14:cNvPr>
              <p14:cNvContentPartPr/>
              <p14:nvPr/>
            </p14:nvContentPartPr>
            <p14:xfrm>
              <a:off x="8077080" y="2032360"/>
              <a:ext cx="219600" cy="91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059440" y="2014720"/>
                <a:ext cx="25524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14:cNvPr>
              <p14:cNvContentPartPr/>
              <p14:nvPr/>
            </p14:nvContentPartPr>
            <p14:xfrm>
              <a:off x="8286960" y="2012560"/>
              <a:ext cx="361080" cy="277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269320" y="1994560"/>
                <a:ext cx="396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14:cNvPr>
              <p14:cNvContentPartPr/>
              <p14:nvPr/>
            </p14:nvContentPartPr>
            <p14:xfrm>
              <a:off x="926400" y="2651560"/>
              <a:ext cx="99000" cy="1872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08760" y="2633560"/>
                <a:ext cx="1346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14:cNvPr>
              <p14:cNvContentPartPr/>
              <p14:nvPr/>
            </p14:nvContentPartPr>
            <p14:xfrm>
              <a:off x="1169400" y="2518720"/>
              <a:ext cx="126360" cy="298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51760" y="2501059"/>
                <a:ext cx="1620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14:cNvPr>
              <p14:cNvContentPartPr/>
              <p14:nvPr/>
            </p14:nvContentPartPr>
            <p14:xfrm>
              <a:off x="443280" y="2466880"/>
              <a:ext cx="381960" cy="412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5640" y="2448880"/>
                <a:ext cx="41760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14:cNvPr>
              <p14:cNvContentPartPr/>
              <p14:nvPr/>
            </p14:nvContentPartPr>
            <p14:xfrm>
              <a:off x="1765200" y="2564080"/>
              <a:ext cx="21600" cy="348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47560" y="2546080"/>
                <a:ext cx="5724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14:cNvPr>
              <p14:cNvContentPartPr/>
              <p14:nvPr/>
            </p14:nvContentPartPr>
            <p14:xfrm>
              <a:off x="1677360" y="2750560"/>
              <a:ext cx="199800" cy="32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59360" y="2732920"/>
                <a:ext cx="2354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14:cNvPr>
              <p14:cNvContentPartPr/>
              <p14:nvPr/>
            </p14:nvContentPartPr>
            <p14:xfrm>
              <a:off x="1940160" y="2722840"/>
              <a:ext cx="131040" cy="1256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922520" y="2705200"/>
                <a:ext cx="1666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14:cNvPr>
              <p14:cNvContentPartPr/>
              <p14:nvPr/>
            </p14:nvContentPartPr>
            <p14:xfrm>
              <a:off x="2359920" y="2724280"/>
              <a:ext cx="199800" cy="3852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41920" y="2706280"/>
                <a:ext cx="23544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14:cNvPr>
              <p14:cNvContentPartPr/>
              <p14:nvPr/>
            </p14:nvContentPartPr>
            <p14:xfrm>
              <a:off x="2660880" y="2754880"/>
              <a:ext cx="123480" cy="1418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43240" y="2736880"/>
                <a:ext cx="1591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14:cNvPr>
              <p14:cNvContentPartPr/>
              <p14:nvPr/>
            </p14:nvContentPartPr>
            <p14:xfrm>
              <a:off x="2989920" y="2512600"/>
              <a:ext cx="259560" cy="5623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72280" y="2494600"/>
                <a:ext cx="295200" cy="59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14:cNvPr>
              <p14:cNvContentPartPr/>
              <p14:nvPr/>
            </p14:nvContentPartPr>
            <p14:xfrm>
              <a:off x="3269280" y="2754880"/>
              <a:ext cx="102960" cy="176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251280" y="2736880"/>
                <a:ext cx="1386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14:cNvPr>
              <p14:cNvContentPartPr/>
              <p14:nvPr/>
            </p14:nvContentPartPr>
            <p14:xfrm>
              <a:off x="3412920" y="2777200"/>
              <a:ext cx="138960" cy="129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394920" y="2759560"/>
                <a:ext cx="17460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14:cNvPr>
              <p14:cNvContentPartPr/>
              <p14:nvPr/>
            </p14:nvContentPartPr>
            <p14:xfrm>
              <a:off x="3564120" y="2791960"/>
              <a:ext cx="281880" cy="1116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46120" y="2773960"/>
                <a:ext cx="31752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14:cNvPr>
              <p14:cNvContentPartPr/>
              <p14:nvPr/>
            </p14:nvContentPartPr>
            <p14:xfrm>
              <a:off x="4214280" y="2617000"/>
              <a:ext cx="14040" cy="297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96280" y="2599000"/>
                <a:ext cx="4968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14:cNvPr>
              <p14:cNvContentPartPr/>
              <p14:nvPr/>
            </p14:nvContentPartPr>
            <p14:xfrm>
              <a:off x="4074960" y="2611600"/>
              <a:ext cx="330480" cy="309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56960" y="2593960"/>
                <a:ext cx="3661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14:cNvPr>
              <p14:cNvContentPartPr/>
              <p14:nvPr/>
            </p14:nvContentPartPr>
            <p14:xfrm>
              <a:off x="4403640" y="2799880"/>
              <a:ext cx="10440" cy="1224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85640" y="2781880"/>
                <a:ext cx="460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14:cNvPr>
              <p14:cNvContentPartPr/>
              <p14:nvPr/>
            </p14:nvContentPartPr>
            <p14:xfrm>
              <a:off x="4321560" y="2797360"/>
              <a:ext cx="183960" cy="17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303560" y="2779360"/>
                <a:ext cx="2196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14:cNvPr>
              <p14:cNvContentPartPr/>
              <p14:nvPr/>
            </p14:nvContentPartPr>
            <p14:xfrm>
              <a:off x="4312200" y="2910040"/>
              <a:ext cx="195840" cy="280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94200" y="2892040"/>
                <a:ext cx="2314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14:cNvPr>
              <p14:cNvContentPartPr/>
              <p14:nvPr/>
            </p14:nvContentPartPr>
            <p14:xfrm>
              <a:off x="4999440" y="2557240"/>
              <a:ext cx="30240" cy="318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81440" y="2539600"/>
                <a:ext cx="6588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14:cNvPr>
              <p14:cNvContentPartPr/>
              <p14:nvPr/>
            </p14:nvContentPartPr>
            <p14:xfrm>
              <a:off x="4905480" y="2707720"/>
              <a:ext cx="311040" cy="234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887480" y="2690080"/>
                <a:ext cx="3466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14:cNvPr>
              <p14:cNvContentPartPr/>
              <p14:nvPr/>
            </p14:nvContentPartPr>
            <p14:xfrm>
              <a:off x="5207160" y="2709880"/>
              <a:ext cx="135720" cy="1360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89160" y="2691880"/>
                <a:ext cx="171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14:cNvPr>
              <p14:cNvContentPartPr/>
              <p14:nvPr/>
            </p14:nvContentPartPr>
            <p14:xfrm>
              <a:off x="5711160" y="2586040"/>
              <a:ext cx="1102680" cy="321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693520" y="2568040"/>
                <a:ext cx="113832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14:cNvPr>
              <p14:cNvContentPartPr/>
              <p14:nvPr/>
            </p14:nvContentPartPr>
            <p14:xfrm>
              <a:off x="244200" y="3189400"/>
              <a:ext cx="2306160" cy="1204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26200" y="3171755"/>
                <a:ext cx="2341800" cy="12398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4ACB9CD-87AC-4EF0-BCE7-6C36C18CD962}"/>
                  </a:ext>
                </a:extLst>
              </p14:cNvPr>
              <p14:cNvContentPartPr/>
              <p14:nvPr/>
            </p14:nvContentPartPr>
            <p14:xfrm>
              <a:off x="3174240" y="3274360"/>
              <a:ext cx="326520" cy="10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4ACB9CD-87AC-4EF0-BCE7-6C36C18CD96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156600" y="3256720"/>
                <a:ext cx="362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59A3450-9D91-4D9A-B79F-51C7CBBE81B9}"/>
                  </a:ext>
                </a:extLst>
              </p14:cNvPr>
              <p14:cNvContentPartPr/>
              <p14:nvPr/>
            </p14:nvContentPartPr>
            <p14:xfrm>
              <a:off x="3799200" y="3220000"/>
              <a:ext cx="1146960" cy="285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59A3450-9D91-4D9A-B79F-51C7CBBE81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81560" y="3202000"/>
                <a:ext cx="11826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ACB2331-C3CF-423C-BE3F-138B65C2DF62}"/>
                  </a:ext>
                </a:extLst>
              </p14:cNvPr>
              <p14:cNvContentPartPr/>
              <p14:nvPr/>
            </p14:nvContentPartPr>
            <p14:xfrm>
              <a:off x="3289080" y="3318280"/>
              <a:ext cx="291960" cy="259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ACB2331-C3CF-423C-BE3F-138B65C2DF6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271080" y="3300305"/>
                <a:ext cx="327600" cy="2955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B092C8A-0F08-44A3-B874-71EB62F50E61}"/>
                  </a:ext>
                </a:extLst>
              </p14:cNvPr>
              <p14:cNvContentPartPr/>
              <p14:nvPr/>
            </p14:nvContentPartPr>
            <p14:xfrm>
              <a:off x="5184480" y="3074200"/>
              <a:ext cx="231840" cy="636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B092C8A-0F08-44A3-B874-71EB62F50E6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66840" y="3056560"/>
                <a:ext cx="267480" cy="67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A7776AE-6B27-41BB-A3AC-E3E6E57C4561}"/>
                  </a:ext>
                </a:extLst>
              </p14:cNvPr>
              <p14:cNvContentPartPr/>
              <p14:nvPr/>
            </p14:nvContentPartPr>
            <p14:xfrm>
              <a:off x="5666520" y="3025240"/>
              <a:ext cx="1790640" cy="842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A7776AE-6B27-41BB-A3AC-E3E6E57C456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648876" y="3007240"/>
                <a:ext cx="1826287" cy="87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3A1EB3-5797-46F4-B7D2-832A41F72EB3}"/>
                  </a:ext>
                </a:extLst>
              </p14:cNvPr>
              <p14:cNvContentPartPr/>
              <p14:nvPr/>
            </p14:nvContentPartPr>
            <p14:xfrm>
              <a:off x="7646880" y="3335200"/>
              <a:ext cx="195120" cy="102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3A1EB3-5797-46F4-B7D2-832A41F72EB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629240" y="3317560"/>
                <a:ext cx="2307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477B36B-7249-4333-B9A7-8829FC798271}"/>
                  </a:ext>
                </a:extLst>
              </p14:cNvPr>
              <p14:cNvContentPartPr/>
              <p14:nvPr/>
            </p14:nvContentPartPr>
            <p14:xfrm>
              <a:off x="7954320" y="3205600"/>
              <a:ext cx="871920" cy="3988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477B36B-7249-4333-B9A7-8829FC7982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936680" y="3187600"/>
                <a:ext cx="90756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A4354B6-A8C3-4523-BCF7-17B0F54D9AB5}"/>
                  </a:ext>
                </a:extLst>
              </p14:cNvPr>
              <p14:cNvContentPartPr/>
              <p14:nvPr/>
            </p14:nvContentPartPr>
            <p14:xfrm>
              <a:off x="2761680" y="3949720"/>
              <a:ext cx="1011600" cy="514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A4354B6-A8C3-4523-BCF7-17B0F54D9AB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744034" y="3931733"/>
                <a:ext cx="1047253" cy="5496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690948F-91FE-48F1-A620-621CF1AAF464}"/>
                  </a:ext>
                </a:extLst>
              </p14:cNvPr>
              <p14:cNvContentPartPr/>
              <p14:nvPr/>
            </p14:nvContentPartPr>
            <p14:xfrm>
              <a:off x="4036800" y="4071400"/>
              <a:ext cx="616320" cy="373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690948F-91FE-48F1-A620-621CF1AAF46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18800" y="4053760"/>
                <a:ext cx="65196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77542E8-A018-4808-9822-E483029762CA}"/>
                  </a:ext>
                </a:extLst>
              </p14:cNvPr>
              <p14:cNvContentPartPr/>
              <p14:nvPr/>
            </p14:nvContentPartPr>
            <p14:xfrm>
              <a:off x="4327320" y="4084360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77542E8-A018-4808-9822-E483029762C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309680" y="4066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54A2FAE-0A98-4486-A0D5-7A709270C6A3}"/>
                  </a:ext>
                </a:extLst>
              </p14:cNvPr>
              <p14:cNvContentPartPr/>
              <p14:nvPr/>
            </p14:nvContentPartPr>
            <p14:xfrm>
              <a:off x="4770840" y="4044400"/>
              <a:ext cx="64800" cy="392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54A2FAE-0A98-4486-A0D5-7A709270C6A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752840" y="4026760"/>
                <a:ext cx="10044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992F470-4A62-4BCA-9DE0-F0C5A7C96946}"/>
                  </a:ext>
                </a:extLst>
              </p14:cNvPr>
              <p14:cNvContentPartPr/>
              <p14:nvPr/>
            </p14:nvContentPartPr>
            <p14:xfrm>
              <a:off x="4678680" y="4244560"/>
              <a:ext cx="310680" cy="10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992F470-4A62-4BCA-9DE0-F0C5A7C9694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660680" y="4226920"/>
                <a:ext cx="346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3827EF2-529F-4E36-AB12-1CF9E0F16EB8}"/>
                  </a:ext>
                </a:extLst>
              </p14:cNvPr>
              <p14:cNvContentPartPr/>
              <p14:nvPr/>
            </p14:nvContentPartPr>
            <p14:xfrm>
              <a:off x="4932840" y="4210000"/>
              <a:ext cx="212040" cy="188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3827EF2-529F-4E36-AB12-1CF9E0F16EB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915200" y="4192360"/>
                <a:ext cx="24768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D32895C-80F9-4BC0-A4BA-B472137AFCEF}"/>
                  </a:ext>
                </a:extLst>
              </p14:cNvPr>
              <p14:cNvContentPartPr/>
              <p14:nvPr/>
            </p14:nvContentPartPr>
            <p14:xfrm>
              <a:off x="5162520" y="4238080"/>
              <a:ext cx="218520" cy="140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D32895C-80F9-4BC0-A4BA-B472137AFCE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144520" y="4220080"/>
                <a:ext cx="25416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64719B7-2CA8-43AB-A65C-7303B60F88A6}"/>
                  </a:ext>
                </a:extLst>
              </p14:cNvPr>
              <p14:cNvContentPartPr/>
              <p14:nvPr/>
            </p14:nvContentPartPr>
            <p14:xfrm>
              <a:off x="5409120" y="4213960"/>
              <a:ext cx="147240" cy="143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64719B7-2CA8-43AB-A65C-7303B60F88A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391480" y="4196320"/>
                <a:ext cx="18288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721D14D-C139-4630-9613-43ACE7A724FC}"/>
                  </a:ext>
                </a:extLst>
              </p14:cNvPr>
              <p14:cNvContentPartPr/>
              <p14:nvPr/>
            </p14:nvContentPartPr>
            <p14:xfrm>
              <a:off x="5562120" y="4231600"/>
              <a:ext cx="199080" cy="152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721D14D-C139-4630-9613-43ACE7A724F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544120" y="4213960"/>
                <a:ext cx="23472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20EC41A-2117-4495-9EFE-1304F9CE262F}"/>
                  </a:ext>
                </a:extLst>
              </p14:cNvPr>
              <p14:cNvContentPartPr/>
              <p14:nvPr/>
            </p14:nvContentPartPr>
            <p14:xfrm>
              <a:off x="5976120" y="3911560"/>
              <a:ext cx="2907720" cy="519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20EC41A-2117-4495-9EFE-1304F9CE262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958480" y="3893572"/>
                <a:ext cx="2943360" cy="554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1EE8699-9304-4BB2-BB10-5E673AF8ADF4}"/>
                  </a:ext>
                </a:extLst>
              </p14:cNvPr>
              <p14:cNvContentPartPr/>
              <p14:nvPr/>
            </p14:nvContentPartPr>
            <p14:xfrm>
              <a:off x="922440" y="4781320"/>
              <a:ext cx="246240" cy="286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1EE8699-9304-4BB2-BB10-5E673AF8ADF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904440" y="4763680"/>
                <a:ext cx="28188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9BE211-958D-4C5D-93FC-44E2167F9F02}"/>
                  </a:ext>
                </a:extLst>
              </p14:cNvPr>
              <p14:cNvContentPartPr/>
              <p14:nvPr/>
            </p14:nvContentPartPr>
            <p14:xfrm>
              <a:off x="978240" y="4671520"/>
              <a:ext cx="50040" cy="540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9BE211-958D-4C5D-93FC-44E2167F9F0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960240" y="4653520"/>
                <a:ext cx="8568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90660ED-E298-4F57-AC1F-D9AB2E710BDB}"/>
                  </a:ext>
                </a:extLst>
              </p14:cNvPr>
              <p14:cNvContentPartPr/>
              <p14:nvPr/>
            </p14:nvContentPartPr>
            <p14:xfrm>
              <a:off x="1724520" y="4719040"/>
              <a:ext cx="686520" cy="419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90660ED-E298-4F57-AC1F-D9AB2E710BD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706880" y="4701400"/>
                <a:ext cx="722160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DE29C7F-CC0C-44A4-8069-668D549C8651}"/>
                  </a:ext>
                </a:extLst>
              </p14:cNvPr>
              <p14:cNvContentPartPr/>
              <p14:nvPr/>
            </p14:nvContentPartPr>
            <p14:xfrm>
              <a:off x="2556120" y="4739920"/>
              <a:ext cx="758160" cy="366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DE29C7F-CC0C-44A4-8069-668D549C865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538129" y="4722280"/>
                <a:ext cx="793783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8EAE1FE-8C99-40F9-A50F-3BB6058052B2}"/>
                  </a:ext>
                </a:extLst>
              </p14:cNvPr>
              <p14:cNvContentPartPr/>
              <p14:nvPr/>
            </p14:nvContentPartPr>
            <p14:xfrm>
              <a:off x="3720360" y="4723000"/>
              <a:ext cx="658440" cy="372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8EAE1FE-8C99-40F9-A50F-3BB6058052B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702360" y="4705000"/>
                <a:ext cx="69408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69F6253-551C-4025-82C8-14CDA81E3AA2}"/>
                  </a:ext>
                </a:extLst>
              </p14:cNvPr>
              <p14:cNvContentPartPr/>
              <p14:nvPr/>
            </p14:nvContentPartPr>
            <p14:xfrm>
              <a:off x="4737000" y="4794640"/>
              <a:ext cx="355680" cy="335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69F6253-551C-4025-82C8-14CDA81E3AA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719000" y="4777000"/>
                <a:ext cx="39132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63CBB91-FF76-4BD6-9B30-02B01DA50634}"/>
                  </a:ext>
                </a:extLst>
              </p14:cNvPr>
              <p14:cNvContentPartPr/>
              <p14:nvPr/>
            </p14:nvContentPartPr>
            <p14:xfrm>
              <a:off x="5572920" y="4731640"/>
              <a:ext cx="831240" cy="418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63CBB91-FF76-4BD6-9B30-02B01DA50634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555272" y="4713640"/>
                <a:ext cx="866895" cy="4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3AB4AC2-C56D-433A-8CEE-825DFB5C38BA}"/>
                  </a:ext>
                </a:extLst>
              </p14:cNvPr>
              <p14:cNvContentPartPr/>
              <p14:nvPr/>
            </p14:nvContentPartPr>
            <p14:xfrm>
              <a:off x="5196360" y="4961680"/>
              <a:ext cx="214560" cy="171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3AB4AC2-C56D-433A-8CEE-825DFB5C38B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178360" y="4943680"/>
                <a:ext cx="25020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ADBFDD0-7B77-4C57-BC66-A86EEC9BDCD2}"/>
                  </a:ext>
                </a:extLst>
              </p14:cNvPr>
              <p14:cNvContentPartPr/>
              <p14:nvPr/>
            </p14:nvContentPartPr>
            <p14:xfrm>
              <a:off x="6595320" y="4740280"/>
              <a:ext cx="648360" cy="331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ADBFDD0-7B77-4C57-BC66-A86EEC9BDCD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577320" y="4722640"/>
                <a:ext cx="684000" cy="367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45215646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14:cNvPr>
              <p14:cNvContentPartPr/>
              <p14:nvPr/>
            </p14:nvContentPartPr>
            <p14:xfrm>
              <a:off x="2435160" y="406960"/>
              <a:ext cx="20880" cy="3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17520" y="388960"/>
                <a:ext cx="565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14:cNvPr>
              <p14:cNvContentPartPr/>
              <p14:nvPr/>
            </p14:nvContentPartPr>
            <p14:xfrm>
              <a:off x="2449920" y="520000"/>
              <a:ext cx="432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31920" y="502360"/>
                <a:ext cx="399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14:cNvPr>
              <p14:cNvContentPartPr/>
              <p14:nvPr/>
            </p14:nvContentPartPr>
            <p14:xfrm>
              <a:off x="549840" y="229840"/>
              <a:ext cx="1690560" cy="477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1840" y="212187"/>
                <a:ext cx="172620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14:cNvPr>
              <p14:cNvContentPartPr/>
              <p14:nvPr/>
            </p14:nvContentPartPr>
            <p14:xfrm>
              <a:off x="2780760" y="368080"/>
              <a:ext cx="713880" cy="327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62769" y="350440"/>
                <a:ext cx="749502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14:cNvPr>
              <p14:cNvContentPartPr/>
              <p14:nvPr/>
            </p14:nvContentPartPr>
            <p14:xfrm>
              <a:off x="4238040" y="447280"/>
              <a:ext cx="675000" cy="509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0040" y="429280"/>
                <a:ext cx="71064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14:cNvPr>
              <p14:cNvContentPartPr/>
              <p14:nvPr/>
            </p14:nvContentPartPr>
            <p14:xfrm>
              <a:off x="3694440" y="507040"/>
              <a:ext cx="421200" cy="22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76800" y="489400"/>
                <a:ext cx="4568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14:cNvPr>
              <p14:cNvContentPartPr/>
              <p14:nvPr/>
            </p14:nvContentPartPr>
            <p14:xfrm>
              <a:off x="5111760" y="359800"/>
              <a:ext cx="2884320" cy="56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94120" y="342160"/>
                <a:ext cx="2919960" cy="59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14:cNvPr>
              <p14:cNvContentPartPr/>
              <p14:nvPr/>
            </p14:nvContentPartPr>
            <p14:xfrm>
              <a:off x="491520" y="849760"/>
              <a:ext cx="1089720" cy="359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3880" y="832102"/>
                <a:ext cx="1125360" cy="3953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14:cNvPr>
              <p14:cNvContentPartPr/>
              <p14:nvPr/>
            </p14:nvContentPartPr>
            <p14:xfrm>
              <a:off x="8146560" y="368800"/>
              <a:ext cx="745200" cy="443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128569" y="351160"/>
                <a:ext cx="780823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14:cNvPr>
              <p14:cNvContentPartPr/>
              <p14:nvPr/>
            </p14:nvContentPartPr>
            <p14:xfrm>
              <a:off x="1842240" y="1092760"/>
              <a:ext cx="241560" cy="1634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24240" y="1074760"/>
                <a:ext cx="277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14:cNvPr>
              <p14:cNvContentPartPr/>
              <p14:nvPr/>
            </p14:nvContentPartPr>
            <p14:xfrm>
              <a:off x="1827120" y="968200"/>
              <a:ext cx="6480" cy="1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09120" y="950200"/>
                <a:ext cx="421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14:cNvPr>
              <p14:cNvContentPartPr/>
              <p14:nvPr/>
            </p14:nvContentPartPr>
            <p14:xfrm>
              <a:off x="3107280" y="969280"/>
              <a:ext cx="687600" cy="306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89640" y="951640"/>
                <a:ext cx="723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14:cNvPr>
              <p14:cNvContentPartPr/>
              <p14:nvPr/>
            </p14:nvContentPartPr>
            <p14:xfrm>
              <a:off x="2325360" y="1069000"/>
              <a:ext cx="667080" cy="3420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07360" y="1051000"/>
                <a:ext cx="70272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14:cNvPr>
              <p14:cNvContentPartPr/>
              <p14:nvPr/>
            </p14:nvContentPartPr>
            <p14:xfrm>
              <a:off x="3925920" y="1221280"/>
              <a:ext cx="5040" cy="9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907920" y="120328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14:cNvPr>
              <p14:cNvContentPartPr/>
              <p14:nvPr/>
            </p14:nvContentPartPr>
            <p14:xfrm>
              <a:off x="6682800" y="1129120"/>
              <a:ext cx="1489320" cy="360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65160" y="1111462"/>
                <a:ext cx="1524960" cy="395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14:cNvPr>
              <p14:cNvContentPartPr/>
              <p14:nvPr/>
            </p14:nvContentPartPr>
            <p14:xfrm>
              <a:off x="8438880" y="1247200"/>
              <a:ext cx="270000" cy="157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21240" y="1229200"/>
                <a:ext cx="3056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14:cNvPr>
              <p14:cNvContentPartPr/>
              <p14:nvPr/>
            </p14:nvContentPartPr>
            <p14:xfrm>
              <a:off x="1128000" y="1445200"/>
              <a:ext cx="1035000" cy="307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10006" y="1427560"/>
                <a:ext cx="1070628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14:cNvPr>
              <p14:cNvContentPartPr/>
              <p14:nvPr/>
            </p14:nvContentPartPr>
            <p14:xfrm>
              <a:off x="425640" y="1511440"/>
              <a:ext cx="598320" cy="228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000" y="1493800"/>
                <a:ext cx="6339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14:cNvPr>
              <p14:cNvContentPartPr/>
              <p14:nvPr/>
            </p14:nvContentPartPr>
            <p14:xfrm>
              <a:off x="2364960" y="1481200"/>
              <a:ext cx="1599120" cy="315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346960" y="1463200"/>
                <a:ext cx="16347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14:cNvPr>
              <p14:cNvContentPartPr/>
              <p14:nvPr/>
            </p14:nvContentPartPr>
            <p14:xfrm>
              <a:off x="4155600" y="922840"/>
              <a:ext cx="2321280" cy="1083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37960" y="905194"/>
                <a:ext cx="2356920" cy="11188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14:cNvPr>
              <p14:cNvContentPartPr/>
              <p14:nvPr/>
            </p14:nvContentPartPr>
            <p14:xfrm>
              <a:off x="6708000" y="1611880"/>
              <a:ext cx="1063800" cy="315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90006" y="1594240"/>
                <a:ext cx="1099428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14:cNvPr>
              <p14:cNvContentPartPr/>
              <p14:nvPr/>
            </p14:nvContentPartPr>
            <p14:xfrm>
              <a:off x="926400" y="2051080"/>
              <a:ext cx="1140120" cy="220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8400" y="2033109"/>
                <a:ext cx="1175760" cy="2559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14:cNvPr>
              <p14:cNvContentPartPr/>
              <p14:nvPr/>
            </p14:nvContentPartPr>
            <p14:xfrm>
              <a:off x="442560" y="1924000"/>
              <a:ext cx="401040" cy="343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920" y="1906000"/>
                <a:ext cx="43668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14:cNvPr>
              <p14:cNvContentPartPr/>
              <p14:nvPr/>
            </p14:nvContentPartPr>
            <p14:xfrm>
              <a:off x="2418960" y="1952800"/>
              <a:ext cx="578160" cy="481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00960" y="1935160"/>
                <a:ext cx="6138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14:cNvPr>
              <p14:cNvContentPartPr/>
              <p14:nvPr/>
            </p14:nvContentPartPr>
            <p14:xfrm>
              <a:off x="3231840" y="1983400"/>
              <a:ext cx="713880" cy="327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14191" y="1965400"/>
                <a:ext cx="749538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14:cNvPr>
              <p14:cNvContentPartPr/>
              <p14:nvPr/>
            </p14:nvContentPartPr>
            <p14:xfrm>
              <a:off x="5909160" y="2107240"/>
              <a:ext cx="1481760" cy="393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91516" y="2089584"/>
                <a:ext cx="1517409" cy="429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14:cNvPr>
              <p14:cNvContentPartPr/>
              <p14:nvPr/>
            </p14:nvContentPartPr>
            <p14:xfrm>
              <a:off x="4634400" y="2006080"/>
              <a:ext cx="1037160" cy="286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16406" y="1988080"/>
                <a:ext cx="1072788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14:cNvPr>
              <p14:cNvContentPartPr/>
              <p14:nvPr/>
            </p14:nvContentPartPr>
            <p14:xfrm>
              <a:off x="4213920" y="2003200"/>
              <a:ext cx="311040" cy="333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96280" y="1985560"/>
                <a:ext cx="3466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14:cNvPr>
              <p14:cNvContentPartPr/>
              <p14:nvPr/>
            </p14:nvContentPartPr>
            <p14:xfrm>
              <a:off x="7563000" y="1972600"/>
              <a:ext cx="285840" cy="4852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45000" y="1954960"/>
                <a:ext cx="32148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14:cNvPr>
              <p14:cNvContentPartPr/>
              <p14:nvPr/>
            </p14:nvContentPartPr>
            <p14:xfrm>
              <a:off x="8130000" y="1976920"/>
              <a:ext cx="35640" cy="313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112360" y="1958920"/>
                <a:ext cx="7128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14:cNvPr>
              <p14:cNvContentPartPr/>
              <p14:nvPr/>
            </p14:nvContentPartPr>
            <p14:xfrm>
              <a:off x="8077080" y="2032360"/>
              <a:ext cx="219600" cy="91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059440" y="2014720"/>
                <a:ext cx="25524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14:cNvPr>
              <p14:cNvContentPartPr/>
              <p14:nvPr/>
            </p14:nvContentPartPr>
            <p14:xfrm>
              <a:off x="8286960" y="2012560"/>
              <a:ext cx="361080" cy="277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269320" y="1994560"/>
                <a:ext cx="396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14:cNvPr>
              <p14:cNvContentPartPr/>
              <p14:nvPr/>
            </p14:nvContentPartPr>
            <p14:xfrm>
              <a:off x="926400" y="2651560"/>
              <a:ext cx="99000" cy="1872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08760" y="2633560"/>
                <a:ext cx="1346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14:cNvPr>
              <p14:cNvContentPartPr/>
              <p14:nvPr/>
            </p14:nvContentPartPr>
            <p14:xfrm>
              <a:off x="1169400" y="2518720"/>
              <a:ext cx="126360" cy="298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51760" y="2501059"/>
                <a:ext cx="1620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14:cNvPr>
              <p14:cNvContentPartPr/>
              <p14:nvPr/>
            </p14:nvContentPartPr>
            <p14:xfrm>
              <a:off x="443280" y="2466880"/>
              <a:ext cx="381960" cy="412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5640" y="2448880"/>
                <a:ext cx="41760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14:cNvPr>
              <p14:cNvContentPartPr/>
              <p14:nvPr/>
            </p14:nvContentPartPr>
            <p14:xfrm>
              <a:off x="1765200" y="2564080"/>
              <a:ext cx="21600" cy="348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47560" y="2546080"/>
                <a:ext cx="5724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14:cNvPr>
              <p14:cNvContentPartPr/>
              <p14:nvPr/>
            </p14:nvContentPartPr>
            <p14:xfrm>
              <a:off x="1677360" y="2750560"/>
              <a:ext cx="199800" cy="32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59360" y="2732920"/>
                <a:ext cx="2354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14:cNvPr>
              <p14:cNvContentPartPr/>
              <p14:nvPr/>
            </p14:nvContentPartPr>
            <p14:xfrm>
              <a:off x="1940160" y="2722840"/>
              <a:ext cx="131040" cy="1256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922520" y="2705200"/>
                <a:ext cx="1666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14:cNvPr>
              <p14:cNvContentPartPr/>
              <p14:nvPr/>
            </p14:nvContentPartPr>
            <p14:xfrm>
              <a:off x="2359920" y="2724280"/>
              <a:ext cx="199800" cy="3852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41920" y="2706280"/>
                <a:ext cx="23544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14:cNvPr>
              <p14:cNvContentPartPr/>
              <p14:nvPr/>
            </p14:nvContentPartPr>
            <p14:xfrm>
              <a:off x="2660880" y="2754880"/>
              <a:ext cx="123480" cy="1418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43240" y="2736880"/>
                <a:ext cx="1591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14:cNvPr>
              <p14:cNvContentPartPr/>
              <p14:nvPr/>
            </p14:nvContentPartPr>
            <p14:xfrm>
              <a:off x="2989920" y="2512600"/>
              <a:ext cx="259560" cy="5623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72280" y="2494600"/>
                <a:ext cx="295200" cy="59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14:cNvPr>
              <p14:cNvContentPartPr/>
              <p14:nvPr/>
            </p14:nvContentPartPr>
            <p14:xfrm>
              <a:off x="3269280" y="2754880"/>
              <a:ext cx="102960" cy="176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251280" y="2736880"/>
                <a:ext cx="1386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14:cNvPr>
              <p14:cNvContentPartPr/>
              <p14:nvPr/>
            </p14:nvContentPartPr>
            <p14:xfrm>
              <a:off x="3412920" y="2777200"/>
              <a:ext cx="138960" cy="129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394920" y="2759560"/>
                <a:ext cx="17460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14:cNvPr>
              <p14:cNvContentPartPr/>
              <p14:nvPr/>
            </p14:nvContentPartPr>
            <p14:xfrm>
              <a:off x="3564120" y="2791960"/>
              <a:ext cx="281880" cy="1116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46120" y="2773960"/>
                <a:ext cx="31752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14:cNvPr>
              <p14:cNvContentPartPr/>
              <p14:nvPr/>
            </p14:nvContentPartPr>
            <p14:xfrm>
              <a:off x="4214280" y="2617000"/>
              <a:ext cx="14040" cy="297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96280" y="2599000"/>
                <a:ext cx="4968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14:cNvPr>
              <p14:cNvContentPartPr/>
              <p14:nvPr/>
            </p14:nvContentPartPr>
            <p14:xfrm>
              <a:off x="4074960" y="2611600"/>
              <a:ext cx="330480" cy="309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56960" y="2593960"/>
                <a:ext cx="3661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14:cNvPr>
              <p14:cNvContentPartPr/>
              <p14:nvPr/>
            </p14:nvContentPartPr>
            <p14:xfrm>
              <a:off x="4403640" y="2799880"/>
              <a:ext cx="10440" cy="1224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85640" y="2781880"/>
                <a:ext cx="460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14:cNvPr>
              <p14:cNvContentPartPr/>
              <p14:nvPr/>
            </p14:nvContentPartPr>
            <p14:xfrm>
              <a:off x="4321560" y="2797360"/>
              <a:ext cx="183960" cy="17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303560" y="2779360"/>
                <a:ext cx="2196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14:cNvPr>
              <p14:cNvContentPartPr/>
              <p14:nvPr/>
            </p14:nvContentPartPr>
            <p14:xfrm>
              <a:off x="4312200" y="2910040"/>
              <a:ext cx="195840" cy="280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94200" y="2892040"/>
                <a:ext cx="2314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14:cNvPr>
              <p14:cNvContentPartPr/>
              <p14:nvPr/>
            </p14:nvContentPartPr>
            <p14:xfrm>
              <a:off x="4999440" y="2557240"/>
              <a:ext cx="30240" cy="318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81440" y="2539600"/>
                <a:ext cx="6588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14:cNvPr>
              <p14:cNvContentPartPr/>
              <p14:nvPr/>
            </p14:nvContentPartPr>
            <p14:xfrm>
              <a:off x="4905480" y="2707720"/>
              <a:ext cx="311040" cy="234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887480" y="2690080"/>
                <a:ext cx="3466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14:cNvPr>
              <p14:cNvContentPartPr/>
              <p14:nvPr/>
            </p14:nvContentPartPr>
            <p14:xfrm>
              <a:off x="5207160" y="2709880"/>
              <a:ext cx="135720" cy="1360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89160" y="2691880"/>
                <a:ext cx="171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14:cNvPr>
              <p14:cNvContentPartPr/>
              <p14:nvPr/>
            </p14:nvContentPartPr>
            <p14:xfrm>
              <a:off x="5711160" y="2586040"/>
              <a:ext cx="1102680" cy="321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693520" y="2568040"/>
                <a:ext cx="113832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14:cNvPr>
              <p14:cNvContentPartPr/>
              <p14:nvPr/>
            </p14:nvContentPartPr>
            <p14:xfrm>
              <a:off x="244200" y="3189400"/>
              <a:ext cx="2306160" cy="1204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26200" y="3171755"/>
                <a:ext cx="2341800" cy="12398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4ACB9CD-87AC-4EF0-BCE7-6C36C18CD962}"/>
                  </a:ext>
                </a:extLst>
              </p14:cNvPr>
              <p14:cNvContentPartPr/>
              <p14:nvPr/>
            </p14:nvContentPartPr>
            <p14:xfrm>
              <a:off x="3174240" y="3274360"/>
              <a:ext cx="326520" cy="10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4ACB9CD-87AC-4EF0-BCE7-6C36C18CD96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156600" y="3256720"/>
                <a:ext cx="362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59A3450-9D91-4D9A-B79F-51C7CBBE81B9}"/>
                  </a:ext>
                </a:extLst>
              </p14:cNvPr>
              <p14:cNvContentPartPr/>
              <p14:nvPr/>
            </p14:nvContentPartPr>
            <p14:xfrm>
              <a:off x="3799200" y="3220000"/>
              <a:ext cx="1146960" cy="285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59A3450-9D91-4D9A-B79F-51C7CBBE81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81560" y="3202000"/>
                <a:ext cx="11826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ACB2331-C3CF-423C-BE3F-138B65C2DF62}"/>
                  </a:ext>
                </a:extLst>
              </p14:cNvPr>
              <p14:cNvContentPartPr/>
              <p14:nvPr/>
            </p14:nvContentPartPr>
            <p14:xfrm>
              <a:off x="3289080" y="3318280"/>
              <a:ext cx="291960" cy="259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ACB2331-C3CF-423C-BE3F-138B65C2DF6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271080" y="3300305"/>
                <a:ext cx="327600" cy="2955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B092C8A-0F08-44A3-B874-71EB62F50E61}"/>
                  </a:ext>
                </a:extLst>
              </p14:cNvPr>
              <p14:cNvContentPartPr/>
              <p14:nvPr/>
            </p14:nvContentPartPr>
            <p14:xfrm>
              <a:off x="5184480" y="3074200"/>
              <a:ext cx="231840" cy="636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B092C8A-0F08-44A3-B874-71EB62F50E6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66840" y="3056560"/>
                <a:ext cx="267480" cy="67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A7776AE-6B27-41BB-A3AC-E3E6E57C4561}"/>
                  </a:ext>
                </a:extLst>
              </p14:cNvPr>
              <p14:cNvContentPartPr/>
              <p14:nvPr/>
            </p14:nvContentPartPr>
            <p14:xfrm>
              <a:off x="5666520" y="3025240"/>
              <a:ext cx="1790640" cy="842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A7776AE-6B27-41BB-A3AC-E3E6E57C456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648876" y="3007240"/>
                <a:ext cx="1826287" cy="87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3A1EB3-5797-46F4-B7D2-832A41F72EB3}"/>
                  </a:ext>
                </a:extLst>
              </p14:cNvPr>
              <p14:cNvContentPartPr/>
              <p14:nvPr/>
            </p14:nvContentPartPr>
            <p14:xfrm>
              <a:off x="7646880" y="3335200"/>
              <a:ext cx="195120" cy="102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3A1EB3-5797-46F4-B7D2-832A41F72EB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629240" y="3317560"/>
                <a:ext cx="2307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477B36B-7249-4333-B9A7-8829FC798271}"/>
                  </a:ext>
                </a:extLst>
              </p14:cNvPr>
              <p14:cNvContentPartPr/>
              <p14:nvPr/>
            </p14:nvContentPartPr>
            <p14:xfrm>
              <a:off x="7954320" y="3205600"/>
              <a:ext cx="871920" cy="3988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477B36B-7249-4333-B9A7-8829FC7982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936680" y="3187600"/>
                <a:ext cx="90756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A4354B6-A8C3-4523-BCF7-17B0F54D9AB5}"/>
                  </a:ext>
                </a:extLst>
              </p14:cNvPr>
              <p14:cNvContentPartPr/>
              <p14:nvPr/>
            </p14:nvContentPartPr>
            <p14:xfrm>
              <a:off x="2761680" y="3949720"/>
              <a:ext cx="1011600" cy="514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A4354B6-A8C3-4523-BCF7-17B0F54D9AB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744034" y="3931733"/>
                <a:ext cx="1047253" cy="5496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690948F-91FE-48F1-A620-621CF1AAF464}"/>
                  </a:ext>
                </a:extLst>
              </p14:cNvPr>
              <p14:cNvContentPartPr/>
              <p14:nvPr/>
            </p14:nvContentPartPr>
            <p14:xfrm>
              <a:off x="4036800" y="4071400"/>
              <a:ext cx="616320" cy="373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690948F-91FE-48F1-A620-621CF1AAF46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18800" y="4053760"/>
                <a:ext cx="65196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77542E8-A018-4808-9822-E483029762CA}"/>
                  </a:ext>
                </a:extLst>
              </p14:cNvPr>
              <p14:cNvContentPartPr/>
              <p14:nvPr/>
            </p14:nvContentPartPr>
            <p14:xfrm>
              <a:off x="4327320" y="4084360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77542E8-A018-4808-9822-E483029762C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309680" y="4066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54A2FAE-0A98-4486-A0D5-7A709270C6A3}"/>
                  </a:ext>
                </a:extLst>
              </p14:cNvPr>
              <p14:cNvContentPartPr/>
              <p14:nvPr/>
            </p14:nvContentPartPr>
            <p14:xfrm>
              <a:off x="4770840" y="4044400"/>
              <a:ext cx="64800" cy="392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54A2FAE-0A98-4486-A0D5-7A709270C6A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752840" y="4026760"/>
                <a:ext cx="10044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992F470-4A62-4BCA-9DE0-F0C5A7C96946}"/>
                  </a:ext>
                </a:extLst>
              </p14:cNvPr>
              <p14:cNvContentPartPr/>
              <p14:nvPr/>
            </p14:nvContentPartPr>
            <p14:xfrm>
              <a:off x="4678680" y="4244560"/>
              <a:ext cx="310680" cy="10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992F470-4A62-4BCA-9DE0-F0C5A7C9694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660680" y="4226920"/>
                <a:ext cx="346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3827EF2-529F-4E36-AB12-1CF9E0F16EB8}"/>
                  </a:ext>
                </a:extLst>
              </p14:cNvPr>
              <p14:cNvContentPartPr/>
              <p14:nvPr/>
            </p14:nvContentPartPr>
            <p14:xfrm>
              <a:off x="4932840" y="4210000"/>
              <a:ext cx="212040" cy="188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3827EF2-529F-4E36-AB12-1CF9E0F16EB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915200" y="4192360"/>
                <a:ext cx="24768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D32895C-80F9-4BC0-A4BA-B472137AFCEF}"/>
                  </a:ext>
                </a:extLst>
              </p14:cNvPr>
              <p14:cNvContentPartPr/>
              <p14:nvPr/>
            </p14:nvContentPartPr>
            <p14:xfrm>
              <a:off x="5162520" y="4238080"/>
              <a:ext cx="218520" cy="140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D32895C-80F9-4BC0-A4BA-B472137AFCE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144520" y="4220080"/>
                <a:ext cx="25416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64719B7-2CA8-43AB-A65C-7303B60F88A6}"/>
                  </a:ext>
                </a:extLst>
              </p14:cNvPr>
              <p14:cNvContentPartPr/>
              <p14:nvPr/>
            </p14:nvContentPartPr>
            <p14:xfrm>
              <a:off x="5409120" y="4213960"/>
              <a:ext cx="147240" cy="143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64719B7-2CA8-43AB-A65C-7303B60F88A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391480" y="4196320"/>
                <a:ext cx="18288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721D14D-C139-4630-9613-43ACE7A724FC}"/>
                  </a:ext>
                </a:extLst>
              </p14:cNvPr>
              <p14:cNvContentPartPr/>
              <p14:nvPr/>
            </p14:nvContentPartPr>
            <p14:xfrm>
              <a:off x="5562120" y="4231600"/>
              <a:ext cx="199080" cy="152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721D14D-C139-4630-9613-43ACE7A724F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544120" y="4213960"/>
                <a:ext cx="23472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20EC41A-2117-4495-9EFE-1304F9CE262F}"/>
                  </a:ext>
                </a:extLst>
              </p14:cNvPr>
              <p14:cNvContentPartPr/>
              <p14:nvPr/>
            </p14:nvContentPartPr>
            <p14:xfrm>
              <a:off x="5976120" y="3911560"/>
              <a:ext cx="2907720" cy="519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20EC41A-2117-4495-9EFE-1304F9CE262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958480" y="3893572"/>
                <a:ext cx="2943360" cy="554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1EE8699-9304-4BB2-BB10-5E673AF8ADF4}"/>
                  </a:ext>
                </a:extLst>
              </p14:cNvPr>
              <p14:cNvContentPartPr/>
              <p14:nvPr/>
            </p14:nvContentPartPr>
            <p14:xfrm>
              <a:off x="922440" y="4781320"/>
              <a:ext cx="246240" cy="286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1EE8699-9304-4BB2-BB10-5E673AF8ADF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904440" y="4763680"/>
                <a:ext cx="28188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9BE211-958D-4C5D-93FC-44E2167F9F02}"/>
                  </a:ext>
                </a:extLst>
              </p14:cNvPr>
              <p14:cNvContentPartPr/>
              <p14:nvPr/>
            </p14:nvContentPartPr>
            <p14:xfrm>
              <a:off x="978240" y="4671520"/>
              <a:ext cx="50040" cy="540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9BE211-958D-4C5D-93FC-44E2167F9F0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960240" y="4653520"/>
                <a:ext cx="8568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90660ED-E298-4F57-AC1F-D9AB2E710BDB}"/>
                  </a:ext>
                </a:extLst>
              </p14:cNvPr>
              <p14:cNvContentPartPr/>
              <p14:nvPr/>
            </p14:nvContentPartPr>
            <p14:xfrm>
              <a:off x="1724520" y="4719040"/>
              <a:ext cx="686520" cy="419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90660ED-E298-4F57-AC1F-D9AB2E710BD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706880" y="4701400"/>
                <a:ext cx="722160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DE29C7F-CC0C-44A4-8069-668D549C8651}"/>
                  </a:ext>
                </a:extLst>
              </p14:cNvPr>
              <p14:cNvContentPartPr/>
              <p14:nvPr/>
            </p14:nvContentPartPr>
            <p14:xfrm>
              <a:off x="2556120" y="4739920"/>
              <a:ext cx="758160" cy="366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DE29C7F-CC0C-44A4-8069-668D549C865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538129" y="4722280"/>
                <a:ext cx="793783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8EAE1FE-8C99-40F9-A50F-3BB6058052B2}"/>
                  </a:ext>
                </a:extLst>
              </p14:cNvPr>
              <p14:cNvContentPartPr/>
              <p14:nvPr/>
            </p14:nvContentPartPr>
            <p14:xfrm>
              <a:off x="3720360" y="4723000"/>
              <a:ext cx="658440" cy="372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8EAE1FE-8C99-40F9-A50F-3BB6058052B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702360" y="4705000"/>
                <a:ext cx="69408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69F6253-551C-4025-82C8-14CDA81E3AA2}"/>
                  </a:ext>
                </a:extLst>
              </p14:cNvPr>
              <p14:cNvContentPartPr/>
              <p14:nvPr/>
            </p14:nvContentPartPr>
            <p14:xfrm>
              <a:off x="4737000" y="4794640"/>
              <a:ext cx="355680" cy="335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69F6253-551C-4025-82C8-14CDA81E3AA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719000" y="4777000"/>
                <a:ext cx="39132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63CBB91-FF76-4BD6-9B30-02B01DA50634}"/>
                  </a:ext>
                </a:extLst>
              </p14:cNvPr>
              <p14:cNvContentPartPr/>
              <p14:nvPr/>
            </p14:nvContentPartPr>
            <p14:xfrm>
              <a:off x="5572920" y="4731640"/>
              <a:ext cx="831240" cy="418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63CBB91-FF76-4BD6-9B30-02B01DA50634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555272" y="4713640"/>
                <a:ext cx="866895" cy="4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3AB4AC2-C56D-433A-8CEE-825DFB5C38BA}"/>
                  </a:ext>
                </a:extLst>
              </p14:cNvPr>
              <p14:cNvContentPartPr/>
              <p14:nvPr/>
            </p14:nvContentPartPr>
            <p14:xfrm>
              <a:off x="5196360" y="4961680"/>
              <a:ext cx="214560" cy="171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3AB4AC2-C56D-433A-8CEE-825DFB5C38B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178360" y="4943680"/>
                <a:ext cx="25020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ADBFDD0-7B77-4C57-BC66-A86EEC9BDCD2}"/>
                  </a:ext>
                </a:extLst>
              </p14:cNvPr>
              <p14:cNvContentPartPr/>
              <p14:nvPr/>
            </p14:nvContentPartPr>
            <p14:xfrm>
              <a:off x="6595320" y="4740280"/>
              <a:ext cx="648360" cy="331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ADBFDD0-7B77-4C57-BC66-A86EEC9BDCD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577320" y="4722640"/>
                <a:ext cx="68400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8F05944-F66C-45CC-962C-CE1382FE2E46}"/>
                  </a:ext>
                </a:extLst>
              </p14:cNvPr>
              <p14:cNvContentPartPr/>
              <p14:nvPr/>
            </p14:nvContentPartPr>
            <p14:xfrm>
              <a:off x="6665520" y="4540480"/>
              <a:ext cx="1246320" cy="710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8F05944-F66C-45CC-962C-CE1382FE2E46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647520" y="4522489"/>
                <a:ext cx="1281960" cy="74590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3012621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76927481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14:cNvPr>
              <p14:cNvContentPartPr/>
              <p14:nvPr/>
            </p14:nvContentPartPr>
            <p14:xfrm>
              <a:off x="2435160" y="406960"/>
              <a:ext cx="20880" cy="3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17520" y="388960"/>
                <a:ext cx="565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14:cNvPr>
              <p14:cNvContentPartPr/>
              <p14:nvPr/>
            </p14:nvContentPartPr>
            <p14:xfrm>
              <a:off x="2449920" y="520000"/>
              <a:ext cx="432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31920" y="502360"/>
                <a:ext cx="399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14:cNvPr>
              <p14:cNvContentPartPr/>
              <p14:nvPr/>
            </p14:nvContentPartPr>
            <p14:xfrm>
              <a:off x="549840" y="229840"/>
              <a:ext cx="1690560" cy="477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1840" y="212187"/>
                <a:ext cx="172620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14:cNvPr>
              <p14:cNvContentPartPr/>
              <p14:nvPr/>
            </p14:nvContentPartPr>
            <p14:xfrm>
              <a:off x="2780760" y="368080"/>
              <a:ext cx="713880" cy="327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62769" y="350440"/>
                <a:ext cx="749502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14:cNvPr>
              <p14:cNvContentPartPr/>
              <p14:nvPr/>
            </p14:nvContentPartPr>
            <p14:xfrm>
              <a:off x="4238040" y="447280"/>
              <a:ext cx="675000" cy="509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0040" y="429280"/>
                <a:ext cx="71064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14:cNvPr>
              <p14:cNvContentPartPr/>
              <p14:nvPr/>
            </p14:nvContentPartPr>
            <p14:xfrm>
              <a:off x="3694440" y="507040"/>
              <a:ext cx="421200" cy="22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76800" y="489400"/>
                <a:ext cx="4568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14:cNvPr>
              <p14:cNvContentPartPr/>
              <p14:nvPr/>
            </p14:nvContentPartPr>
            <p14:xfrm>
              <a:off x="5111760" y="359800"/>
              <a:ext cx="2884320" cy="56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94120" y="342160"/>
                <a:ext cx="2919960" cy="59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14:cNvPr>
              <p14:cNvContentPartPr/>
              <p14:nvPr/>
            </p14:nvContentPartPr>
            <p14:xfrm>
              <a:off x="491520" y="849760"/>
              <a:ext cx="1089720" cy="359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3880" y="832102"/>
                <a:ext cx="1125360" cy="3953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14:cNvPr>
              <p14:cNvContentPartPr/>
              <p14:nvPr/>
            </p14:nvContentPartPr>
            <p14:xfrm>
              <a:off x="8146560" y="368800"/>
              <a:ext cx="745200" cy="443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128569" y="351160"/>
                <a:ext cx="780823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14:cNvPr>
              <p14:cNvContentPartPr/>
              <p14:nvPr/>
            </p14:nvContentPartPr>
            <p14:xfrm>
              <a:off x="1842240" y="1092760"/>
              <a:ext cx="241560" cy="1634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24240" y="1074760"/>
                <a:ext cx="277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14:cNvPr>
              <p14:cNvContentPartPr/>
              <p14:nvPr/>
            </p14:nvContentPartPr>
            <p14:xfrm>
              <a:off x="1827120" y="968200"/>
              <a:ext cx="6480" cy="1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09120" y="950200"/>
                <a:ext cx="421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14:cNvPr>
              <p14:cNvContentPartPr/>
              <p14:nvPr/>
            </p14:nvContentPartPr>
            <p14:xfrm>
              <a:off x="3107280" y="969280"/>
              <a:ext cx="687600" cy="306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89640" y="951640"/>
                <a:ext cx="723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14:cNvPr>
              <p14:cNvContentPartPr/>
              <p14:nvPr/>
            </p14:nvContentPartPr>
            <p14:xfrm>
              <a:off x="2325360" y="1069000"/>
              <a:ext cx="667080" cy="3420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07360" y="1051000"/>
                <a:ext cx="70272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14:cNvPr>
              <p14:cNvContentPartPr/>
              <p14:nvPr/>
            </p14:nvContentPartPr>
            <p14:xfrm>
              <a:off x="3925920" y="1221280"/>
              <a:ext cx="5040" cy="9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907920" y="120328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14:cNvPr>
              <p14:cNvContentPartPr/>
              <p14:nvPr/>
            </p14:nvContentPartPr>
            <p14:xfrm>
              <a:off x="6682800" y="1129120"/>
              <a:ext cx="1489320" cy="360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65160" y="1111462"/>
                <a:ext cx="1524960" cy="395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14:cNvPr>
              <p14:cNvContentPartPr/>
              <p14:nvPr/>
            </p14:nvContentPartPr>
            <p14:xfrm>
              <a:off x="8438880" y="1247200"/>
              <a:ext cx="270000" cy="157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21240" y="1229200"/>
                <a:ext cx="3056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14:cNvPr>
              <p14:cNvContentPartPr/>
              <p14:nvPr/>
            </p14:nvContentPartPr>
            <p14:xfrm>
              <a:off x="1128000" y="1445200"/>
              <a:ext cx="1035000" cy="307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10006" y="1427560"/>
                <a:ext cx="1070628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14:cNvPr>
              <p14:cNvContentPartPr/>
              <p14:nvPr/>
            </p14:nvContentPartPr>
            <p14:xfrm>
              <a:off x="425640" y="1511440"/>
              <a:ext cx="598320" cy="228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000" y="1493800"/>
                <a:ext cx="6339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14:cNvPr>
              <p14:cNvContentPartPr/>
              <p14:nvPr/>
            </p14:nvContentPartPr>
            <p14:xfrm>
              <a:off x="2364960" y="1481200"/>
              <a:ext cx="1599120" cy="315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346960" y="1463200"/>
                <a:ext cx="16347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14:cNvPr>
              <p14:cNvContentPartPr/>
              <p14:nvPr/>
            </p14:nvContentPartPr>
            <p14:xfrm>
              <a:off x="4155600" y="922840"/>
              <a:ext cx="2321280" cy="1083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37960" y="905194"/>
                <a:ext cx="2356920" cy="11188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14:cNvPr>
              <p14:cNvContentPartPr/>
              <p14:nvPr/>
            </p14:nvContentPartPr>
            <p14:xfrm>
              <a:off x="6708000" y="1611880"/>
              <a:ext cx="1063800" cy="315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90006" y="1594240"/>
                <a:ext cx="1099428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14:cNvPr>
              <p14:cNvContentPartPr/>
              <p14:nvPr/>
            </p14:nvContentPartPr>
            <p14:xfrm>
              <a:off x="926400" y="2051080"/>
              <a:ext cx="1140120" cy="220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8400" y="2033109"/>
                <a:ext cx="1175760" cy="2559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14:cNvPr>
              <p14:cNvContentPartPr/>
              <p14:nvPr/>
            </p14:nvContentPartPr>
            <p14:xfrm>
              <a:off x="442560" y="1924000"/>
              <a:ext cx="401040" cy="343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920" y="1906000"/>
                <a:ext cx="43668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14:cNvPr>
              <p14:cNvContentPartPr/>
              <p14:nvPr/>
            </p14:nvContentPartPr>
            <p14:xfrm>
              <a:off x="2418960" y="1952800"/>
              <a:ext cx="578160" cy="481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00960" y="1935160"/>
                <a:ext cx="6138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14:cNvPr>
              <p14:cNvContentPartPr/>
              <p14:nvPr/>
            </p14:nvContentPartPr>
            <p14:xfrm>
              <a:off x="3231840" y="1983400"/>
              <a:ext cx="713880" cy="327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14191" y="1965400"/>
                <a:ext cx="749538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14:cNvPr>
              <p14:cNvContentPartPr/>
              <p14:nvPr/>
            </p14:nvContentPartPr>
            <p14:xfrm>
              <a:off x="5909160" y="2107240"/>
              <a:ext cx="1481760" cy="393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91516" y="2089584"/>
                <a:ext cx="1517409" cy="429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14:cNvPr>
              <p14:cNvContentPartPr/>
              <p14:nvPr/>
            </p14:nvContentPartPr>
            <p14:xfrm>
              <a:off x="4634400" y="2006080"/>
              <a:ext cx="1037160" cy="286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16406" y="1988080"/>
                <a:ext cx="1072788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14:cNvPr>
              <p14:cNvContentPartPr/>
              <p14:nvPr/>
            </p14:nvContentPartPr>
            <p14:xfrm>
              <a:off x="4213920" y="2003200"/>
              <a:ext cx="311040" cy="333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96280" y="1985560"/>
                <a:ext cx="3466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14:cNvPr>
              <p14:cNvContentPartPr/>
              <p14:nvPr/>
            </p14:nvContentPartPr>
            <p14:xfrm>
              <a:off x="7563000" y="1972600"/>
              <a:ext cx="285840" cy="4852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45000" y="1954960"/>
                <a:ext cx="32148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14:cNvPr>
              <p14:cNvContentPartPr/>
              <p14:nvPr/>
            </p14:nvContentPartPr>
            <p14:xfrm>
              <a:off x="8130000" y="1976920"/>
              <a:ext cx="35640" cy="313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112360" y="1958920"/>
                <a:ext cx="7128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14:cNvPr>
              <p14:cNvContentPartPr/>
              <p14:nvPr/>
            </p14:nvContentPartPr>
            <p14:xfrm>
              <a:off x="8077080" y="2032360"/>
              <a:ext cx="219600" cy="91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059440" y="2014720"/>
                <a:ext cx="25524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14:cNvPr>
              <p14:cNvContentPartPr/>
              <p14:nvPr/>
            </p14:nvContentPartPr>
            <p14:xfrm>
              <a:off x="8286960" y="2012560"/>
              <a:ext cx="361080" cy="277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269320" y="1994560"/>
                <a:ext cx="396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14:cNvPr>
              <p14:cNvContentPartPr/>
              <p14:nvPr/>
            </p14:nvContentPartPr>
            <p14:xfrm>
              <a:off x="926400" y="2651560"/>
              <a:ext cx="99000" cy="1872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08760" y="2633560"/>
                <a:ext cx="1346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14:cNvPr>
              <p14:cNvContentPartPr/>
              <p14:nvPr/>
            </p14:nvContentPartPr>
            <p14:xfrm>
              <a:off x="1169400" y="2518720"/>
              <a:ext cx="126360" cy="298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51760" y="2501059"/>
                <a:ext cx="1620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14:cNvPr>
              <p14:cNvContentPartPr/>
              <p14:nvPr/>
            </p14:nvContentPartPr>
            <p14:xfrm>
              <a:off x="443280" y="2466880"/>
              <a:ext cx="381960" cy="412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5640" y="2448880"/>
                <a:ext cx="41760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14:cNvPr>
              <p14:cNvContentPartPr/>
              <p14:nvPr/>
            </p14:nvContentPartPr>
            <p14:xfrm>
              <a:off x="1765200" y="2564080"/>
              <a:ext cx="21600" cy="348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47560" y="2546080"/>
                <a:ext cx="5724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14:cNvPr>
              <p14:cNvContentPartPr/>
              <p14:nvPr/>
            </p14:nvContentPartPr>
            <p14:xfrm>
              <a:off x="1677360" y="2750560"/>
              <a:ext cx="199800" cy="32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59360" y="2732920"/>
                <a:ext cx="2354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14:cNvPr>
              <p14:cNvContentPartPr/>
              <p14:nvPr/>
            </p14:nvContentPartPr>
            <p14:xfrm>
              <a:off x="1940160" y="2722840"/>
              <a:ext cx="131040" cy="1256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922520" y="2705200"/>
                <a:ext cx="1666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14:cNvPr>
              <p14:cNvContentPartPr/>
              <p14:nvPr/>
            </p14:nvContentPartPr>
            <p14:xfrm>
              <a:off x="2359920" y="2724280"/>
              <a:ext cx="199800" cy="3852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41920" y="2706280"/>
                <a:ext cx="23544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14:cNvPr>
              <p14:cNvContentPartPr/>
              <p14:nvPr/>
            </p14:nvContentPartPr>
            <p14:xfrm>
              <a:off x="2660880" y="2754880"/>
              <a:ext cx="123480" cy="1418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43240" y="2736880"/>
                <a:ext cx="1591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14:cNvPr>
              <p14:cNvContentPartPr/>
              <p14:nvPr/>
            </p14:nvContentPartPr>
            <p14:xfrm>
              <a:off x="2989920" y="2512600"/>
              <a:ext cx="259560" cy="5623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72280" y="2494600"/>
                <a:ext cx="295200" cy="59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14:cNvPr>
              <p14:cNvContentPartPr/>
              <p14:nvPr/>
            </p14:nvContentPartPr>
            <p14:xfrm>
              <a:off x="3269280" y="2754880"/>
              <a:ext cx="102960" cy="176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251280" y="2736880"/>
                <a:ext cx="1386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14:cNvPr>
              <p14:cNvContentPartPr/>
              <p14:nvPr/>
            </p14:nvContentPartPr>
            <p14:xfrm>
              <a:off x="3412920" y="2777200"/>
              <a:ext cx="138960" cy="129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394920" y="2759560"/>
                <a:ext cx="17460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14:cNvPr>
              <p14:cNvContentPartPr/>
              <p14:nvPr/>
            </p14:nvContentPartPr>
            <p14:xfrm>
              <a:off x="3564120" y="2791960"/>
              <a:ext cx="281880" cy="1116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46120" y="2773960"/>
                <a:ext cx="31752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14:cNvPr>
              <p14:cNvContentPartPr/>
              <p14:nvPr/>
            </p14:nvContentPartPr>
            <p14:xfrm>
              <a:off x="4214280" y="2617000"/>
              <a:ext cx="14040" cy="297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96280" y="2599000"/>
                <a:ext cx="4968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14:cNvPr>
              <p14:cNvContentPartPr/>
              <p14:nvPr/>
            </p14:nvContentPartPr>
            <p14:xfrm>
              <a:off x="4074960" y="2611600"/>
              <a:ext cx="330480" cy="309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56960" y="2593960"/>
                <a:ext cx="3661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14:cNvPr>
              <p14:cNvContentPartPr/>
              <p14:nvPr/>
            </p14:nvContentPartPr>
            <p14:xfrm>
              <a:off x="4403640" y="2799880"/>
              <a:ext cx="10440" cy="1224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85640" y="2781880"/>
                <a:ext cx="460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14:cNvPr>
              <p14:cNvContentPartPr/>
              <p14:nvPr/>
            </p14:nvContentPartPr>
            <p14:xfrm>
              <a:off x="4321560" y="2797360"/>
              <a:ext cx="183960" cy="17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303560" y="2779360"/>
                <a:ext cx="2196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14:cNvPr>
              <p14:cNvContentPartPr/>
              <p14:nvPr/>
            </p14:nvContentPartPr>
            <p14:xfrm>
              <a:off x="4312200" y="2910040"/>
              <a:ext cx="195840" cy="280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94200" y="2892040"/>
                <a:ext cx="2314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14:cNvPr>
              <p14:cNvContentPartPr/>
              <p14:nvPr/>
            </p14:nvContentPartPr>
            <p14:xfrm>
              <a:off x="4999440" y="2557240"/>
              <a:ext cx="30240" cy="318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81440" y="2539600"/>
                <a:ext cx="6588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14:cNvPr>
              <p14:cNvContentPartPr/>
              <p14:nvPr/>
            </p14:nvContentPartPr>
            <p14:xfrm>
              <a:off x="4905480" y="2707720"/>
              <a:ext cx="311040" cy="234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887480" y="2690080"/>
                <a:ext cx="3466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14:cNvPr>
              <p14:cNvContentPartPr/>
              <p14:nvPr/>
            </p14:nvContentPartPr>
            <p14:xfrm>
              <a:off x="5207160" y="2709880"/>
              <a:ext cx="135720" cy="1360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89160" y="2691880"/>
                <a:ext cx="171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14:cNvPr>
              <p14:cNvContentPartPr/>
              <p14:nvPr/>
            </p14:nvContentPartPr>
            <p14:xfrm>
              <a:off x="5711160" y="2586040"/>
              <a:ext cx="1102680" cy="321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693520" y="2568040"/>
                <a:ext cx="113832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14:cNvPr>
              <p14:cNvContentPartPr/>
              <p14:nvPr/>
            </p14:nvContentPartPr>
            <p14:xfrm>
              <a:off x="244200" y="3189400"/>
              <a:ext cx="2306160" cy="1204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26200" y="3171755"/>
                <a:ext cx="2341800" cy="12398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4ACB9CD-87AC-4EF0-BCE7-6C36C18CD962}"/>
                  </a:ext>
                </a:extLst>
              </p14:cNvPr>
              <p14:cNvContentPartPr/>
              <p14:nvPr/>
            </p14:nvContentPartPr>
            <p14:xfrm>
              <a:off x="3174240" y="3274360"/>
              <a:ext cx="326520" cy="10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4ACB9CD-87AC-4EF0-BCE7-6C36C18CD96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156600" y="3256720"/>
                <a:ext cx="362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59A3450-9D91-4D9A-B79F-51C7CBBE81B9}"/>
                  </a:ext>
                </a:extLst>
              </p14:cNvPr>
              <p14:cNvContentPartPr/>
              <p14:nvPr/>
            </p14:nvContentPartPr>
            <p14:xfrm>
              <a:off x="3799200" y="3220000"/>
              <a:ext cx="1146960" cy="285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59A3450-9D91-4D9A-B79F-51C7CBBE81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81560" y="3202000"/>
                <a:ext cx="11826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ACB2331-C3CF-423C-BE3F-138B65C2DF62}"/>
                  </a:ext>
                </a:extLst>
              </p14:cNvPr>
              <p14:cNvContentPartPr/>
              <p14:nvPr/>
            </p14:nvContentPartPr>
            <p14:xfrm>
              <a:off x="3289080" y="3318280"/>
              <a:ext cx="291960" cy="259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ACB2331-C3CF-423C-BE3F-138B65C2DF6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271080" y="3300305"/>
                <a:ext cx="327600" cy="2955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B092C8A-0F08-44A3-B874-71EB62F50E61}"/>
                  </a:ext>
                </a:extLst>
              </p14:cNvPr>
              <p14:cNvContentPartPr/>
              <p14:nvPr/>
            </p14:nvContentPartPr>
            <p14:xfrm>
              <a:off x="5184480" y="3074200"/>
              <a:ext cx="231840" cy="636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B092C8A-0F08-44A3-B874-71EB62F50E6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66840" y="3056560"/>
                <a:ext cx="267480" cy="67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A7776AE-6B27-41BB-A3AC-E3E6E57C4561}"/>
                  </a:ext>
                </a:extLst>
              </p14:cNvPr>
              <p14:cNvContentPartPr/>
              <p14:nvPr/>
            </p14:nvContentPartPr>
            <p14:xfrm>
              <a:off x="5666520" y="3025240"/>
              <a:ext cx="1790640" cy="842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A7776AE-6B27-41BB-A3AC-E3E6E57C456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648876" y="3007240"/>
                <a:ext cx="1826287" cy="87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3A1EB3-5797-46F4-B7D2-832A41F72EB3}"/>
                  </a:ext>
                </a:extLst>
              </p14:cNvPr>
              <p14:cNvContentPartPr/>
              <p14:nvPr/>
            </p14:nvContentPartPr>
            <p14:xfrm>
              <a:off x="7646880" y="3335200"/>
              <a:ext cx="195120" cy="102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3A1EB3-5797-46F4-B7D2-832A41F72EB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629240" y="3317560"/>
                <a:ext cx="2307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477B36B-7249-4333-B9A7-8829FC798271}"/>
                  </a:ext>
                </a:extLst>
              </p14:cNvPr>
              <p14:cNvContentPartPr/>
              <p14:nvPr/>
            </p14:nvContentPartPr>
            <p14:xfrm>
              <a:off x="7954320" y="3205600"/>
              <a:ext cx="871920" cy="3988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477B36B-7249-4333-B9A7-8829FC7982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936680" y="3187600"/>
                <a:ext cx="90756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A4354B6-A8C3-4523-BCF7-17B0F54D9AB5}"/>
                  </a:ext>
                </a:extLst>
              </p14:cNvPr>
              <p14:cNvContentPartPr/>
              <p14:nvPr/>
            </p14:nvContentPartPr>
            <p14:xfrm>
              <a:off x="2761680" y="3949720"/>
              <a:ext cx="1011600" cy="514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A4354B6-A8C3-4523-BCF7-17B0F54D9AB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744034" y="3931733"/>
                <a:ext cx="1047253" cy="5496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690948F-91FE-48F1-A620-621CF1AAF464}"/>
                  </a:ext>
                </a:extLst>
              </p14:cNvPr>
              <p14:cNvContentPartPr/>
              <p14:nvPr/>
            </p14:nvContentPartPr>
            <p14:xfrm>
              <a:off x="4036800" y="4071400"/>
              <a:ext cx="616320" cy="373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690948F-91FE-48F1-A620-621CF1AAF46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18800" y="4053760"/>
                <a:ext cx="65196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77542E8-A018-4808-9822-E483029762CA}"/>
                  </a:ext>
                </a:extLst>
              </p14:cNvPr>
              <p14:cNvContentPartPr/>
              <p14:nvPr/>
            </p14:nvContentPartPr>
            <p14:xfrm>
              <a:off x="4327320" y="4084360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77542E8-A018-4808-9822-E483029762C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309680" y="4066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54A2FAE-0A98-4486-A0D5-7A709270C6A3}"/>
                  </a:ext>
                </a:extLst>
              </p14:cNvPr>
              <p14:cNvContentPartPr/>
              <p14:nvPr/>
            </p14:nvContentPartPr>
            <p14:xfrm>
              <a:off x="4770840" y="4044400"/>
              <a:ext cx="64800" cy="392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54A2FAE-0A98-4486-A0D5-7A709270C6A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752840" y="4026760"/>
                <a:ext cx="10044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992F470-4A62-4BCA-9DE0-F0C5A7C96946}"/>
                  </a:ext>
                </a:extLst>
              </p14:cNvPr>
              <p14:cNvContentPartPr/>
              <p14:nvPr/>
            </p14:nvContentPartPr>
            <p14:xfrm>
              <a:off x="4678680" y="4244560"/>
              <a:ext cx="310680" cy="10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992F470-4A62-4BCA-9DE0-F0C5A7C9694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660680" y="4226920"/>
                <a:ext cx="346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3827EF2-529F-4E36-AB12-1CF9E0F16EB8}"/>
                  </a:ext>
                </a:extLst>
              </p14:cNvPr>
              <p14:cNvContentPartPr/>
              <p14:nvPr/>
            </p14:nvContentPartPr>
            <p14:xfrm>
              <a:off x="4932840" y="4210000"/>
              <a:ext cx="212040" cy="188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3827EF2-529F-4E36-AB12-1CF9E0F16EB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915200" y="4192360"/>
                <a:ext cx="24768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D32895C-80F9-4BC0-A4BA-B472137AFCEF}"/>
                  </a:ext>
                </a:extLst>
              </p14:cNvPr>
              <p14:cNvContentPartPr/>
              <p14:nvPr/>
            </p14:nvContentPartPr>
            <p14:xfrm>
              <a:off x="5162520" y="4238080"/>
              <a:ext cx="218520" cy="140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D32895C-80F9-4BC0-A4BA-B472137AFCE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144520" y="4220080"/>
                <a:ext cx="25416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64719B7-2CA8-43AB-A65C-7303B60F88A6}"/>
                  </a:ext>
                </a:extLst>
              </p14:cNvPr>
              <p14:cNvContentPartPr/>
              <p14:nvPr/>
            </p14:nvContentPartPr>
            <p14:xfrm>
              <a:off x="5409120" y="4213960"/>
              <a:ext cx="147240" cy="143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64719B7-2CA8-43AB-A65C-7303B60F88A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391480" y="4196320"/>
                <a:ext cx="18288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721D14D-C139-4630-9613-43ACE7A724FC}"/>
                  </a:ext>
                </a:extLst>
              </p14:cNvPr>
              <p14:cNvContentPartPr/>
              <p14:nvPr/>
            </p14:nvContentPartPr>
            <p14:xfrm>
              <a:off x="5562120" y="4231600"/>
              <a:ext cx="199080" cy="152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721D14D-C139-4630-9613-43ACE7A724F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544120" y="4213960"/>
                <a:ext cx="23472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20EC41A-2117-4495-9EFE-1304F9CE262F}"/>
                  </a:ext>
                </a:extLst>
              </p14:cNvPr>
              <p14:cNvContentPartPr/>
              <p14:nvPr/>
            </p14:nvContentPartPr>
            <p14:xfrm>
              <a:off x="5976120" y="3911560"/>
              <a:ext cx="2907720" cy="519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20EC41A-2117-4495-9EFE-1304F9CE262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958480" y="3893572"/>
                <a:ext cx="2943360" cy="554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1EE8699-9304-4BB2-BB10-5E673AF8ADF4}"/>
                  </a:ext>
                </a:extLst>
              </p14:cNvPr>
              <p14:cNvContentPartPr/>
              <p14:nvPr/>
            </p14:nvContentPartPr>
            <p14:xfrm>
              <a:off x="922440" y="4781320"/>
              <a:ext cx="246240" cy="286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1EE8699-9304-4BB2-BB10-5E673AF8ADF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904440" y="4763680"/>
                <a:ext cx="28188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9BE211-958D-4C5D-93FC-44E2167F9F02}"/>
                  </a:ext>
                </a:extLst>
              </p14:cNvPr>
              <p14:cNvContentPartPr/>
              <p14:nvPr/>
            </p14:nvContentPartPr>
            <p14:xfrm>
              <a:off x="978240" y="4671520"/>
              <a:ext cx="50040" cy="540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9BE211-958D-4C5D-93FC-44E2167F9F0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960240" y="4653520"/>
                <a:ext cx="8568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90660ED-E298-4F57-AC1F-D9AB2E710BDB}"/>
                  </a:ext>
                </a:extLst>
              </p14:cNvPr>
              <p14:cNvContentPartPr/>
              <p14:nvPr/>
            </p14:nvContentPartPr>
            <p14:xfrm>
              <a:off x="1724520" y="4719040"/>
              <a:ext cx="686520" cy="419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90660ED-E298-4F57-AC1F-D9AB2E710BD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706880" y="4701400"/>
                <a:ext cx="722160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DE29C7F-CC0C-44A4-8069-668D549C8651}"/>
                  </a:ext>
                </a:extLst>
              </p14:cNvPr>
              <p14:cNvContentPartPr/>
              <p14:nvPr/>
            </p14:nvContentPartPr>
            <p14:xfrm>
              <a:off x="2556120" y="4739920"/>
              <a:ext cx="758160" cy="366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DE29C7F-CC0C-44A4-8069-668D549C865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538129" y="4722280"/>
                <a:ext cx="793783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8EAE1FE-8C99-40F9-A50F-3BB6058052B2}"/>
                  </a:ext>
                </a:extLst>
              </p14:cNvPr>
              <p14:cNvContentPartPr/>
              <p14:nvPr/>
            </p14:nvContentPartPr>
            <p14:xfrm>
              <a:off x="3720360" y="4723000"/>
              <a:ext cx="658440" cy="372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8EAE1FE-8C99-40F9-A50F-3BB6058052B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702360" y="4705000"/>
                <a:ext cx="69408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69F6253-551C-4025-82C8-14CDA81E3AA2}"/>
                  </a:ext>
                </a:extLst>
              </p14:cNvPr>
              <p14:cNvContentPartPr/>
              <p14:nvPr/>
            </p14:nvContentPartPr>
            <p14:xfrm>
              <a:off x="4737000" y="4794640"/>
              <a:ext cx="355680" cy="335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69F6253-551C-4025-82C8-14CDA81E3AA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719000" y="4777000"/>
                <a:ext cx="39132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63CBB91-FF76-4BD6-9B30-02B01DA50634}"/>
                  </a:ext>
                </a:extLst>
              </p14:cNvPr>
              <p14:cNvContentPartPr/>
              <p14:nvPr/>
            </p14:nvContentPartPr>
            <p14:xfrm>
              <a:off x="5572920" y="4731640"/>
              <a:ext cx="831240" cy="418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63CBB91-FF76-4BD6-9B30-02B01DA50634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555272" y="4713640"/>
                <a:ext cx="866895" cy="4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3AB4AC2-C56D-433A-8CEE-825DFB5C38BA}"/>
                  </a:ext>
                </a:extLst>
              </p14:cNvPr>
              <p14:cNvContentPartPr/>
              <p14:nvPr/>
            </p14:nvContentPartPr>
            <p14:xfrm>
              <a:off x="5196360" y="4961680"/>
              <a:ext cx="214560" cy="171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3AB4AC2-C56D-433A-8CEE-825DFB5C38B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178360" y="4943680"/>
                <a:ext cx="25020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ADBFDD0-7B77-4C57-BC66-A86EEC9BDCD2}"/>
                  </a:ext>
                </a:extLst>
              </p14:cNvPr>
              <p14:cNvContentPartPr/>
              <p14:nvPr/>
            </p14:nvContentPartPr>
            <p14:xfrm>
              <a:off x="6595320" y="4740280"/>
              <a:ext cx="648360" cy="331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ADBFDD0-7B77-4C57-BC66-A86EEC9BDCD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577320" y="4722640"/>
                <a:ext cx="68400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8F05944-F66C-45CC-962C-CE1382FE2E46}"/>
                  </a:ext>
                </a:extLst>
              </p14:cNvPr>
              <p14:cNvContentPartPr/>
              <p14:nvPr/>
            </p14:nvContentPartPr>
            <p14:xfrm>
              <a:off x="6665520" y="4540480"/>
              <a:ext cx="1246320" cy="710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8F05944-F66C-45CC-962C-CE1382FE2E46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647520" y="4522489"/>
                <a:ext cx="1281960" cy="7459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5B66431-8AD9-4C40-8FC4-E5452306F7F7}"/>
                  </a:ext>
                </a:extLst>
              </p14:cNvPr>
              <p14:cNvContentPartPr/>
              <p14:nvPr/>
            </p14:nvContentPartPr>
            <p14:xfrm>
              <a:off x="7807440" y="4793200"/>
              <a:ext cx="346320" cy="2959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5B66431-8AD9-4C40-8FC4-E5452306F7F7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789459" y="4775560"/>
                <a:ext cx="381923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3AA76AE3-E9A0-4CA1-AC51-06FEDE737973}"/>
                  </a:ext>
                </a:extLst>
              </p14:cNvPr>
              <p14:cNvContentPartPr/>
              <p14:nvPr/>
            </p14:nvContentPartPr>
            <p14:xfrm>
              <a:off x="872760" y="5356600"/>
              <a:ext cx="1533600" cy="5706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3AA76AE3-E9A0-4CA1-AC51-06FEDE73797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854764" y="5338960"/>
                <a:ext cx="1569232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EA9AF6B0-99C4-4A2C-833D-F9854E2C8759}"/>
                  </a:ext>
                </a:extLst>
              </p14:cNvPr>
              <p14:cNvContentPartPr/>
              <p14:nvPr/>
            </p14:nvContentPartPr>
            <p14:xfrm>
              <a:off x="2549280" y="5494480"/>
              <a:ext cx="946080" cy="212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EA9AF6B0-99C4-4A2C-833D-F9854E2C8759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531640" y="5476840"/>
                <a:ext cx="981720" cy="247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8127479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14:cNvPr>
              <p14:cNvContentPartPr/>
              <p14:nvPr/>
            </p14:nvContentPartPr>
            <p14:xfrm>
              <a:off x="2435160" y="406960"/>
              <a:ext cx="20880" cy="3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17520" y="388960"/>
                <a:ext cx="565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14:cNvPr>
              <p14:cNvContentPartPr/>
              <p14:nvPr/>
            </p14:nvContentPartPr>
            <p14:xfrm>
              <a:off x="2449920" y="520000"/>
              <a:ext cx="432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31920" y="502360"/>
                <a:ext cx="399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14:cNvPr>
              <p14:cNvContentPartPr/>
              <p14:nvPr/>
            </p14:nvContentPartPr>
            <p14:xfrm>
              <a:off x="549840" y="229840"/>
              <a:ext cx="1690560" cy="477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1840" y="212187"/>
                <a:ext cx="172620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14:cNvPr>
              <p14:cNvContentPartPr/>
              <p14:nvPr/>
            </p14:nvContentPartPr>
            <p14:xfrm>
              <a:off x="2780760" y="368080"/>
              <a:ext cx="713880" cy="327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62769" y="350440"/>
                <a:ext cx="749502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14:cNvPr>
              <p14:cNvContentPartPr/>
              <p14:nvPr/>
            </p14:nvContentPartPr>
            <p14:xfrm>
              <a:off x="4238040" y="447280"/>
              <a:ext cx="675000" cy="509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0040" y="429280"/>
                <a:ext cx="71064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14:cNvPr>
              <p14:cNvContentPartPr/>
              <p14:nvPr/>
            </p14:nvContentPartPr>
            <p14:xfrm>
              <a:off x="3694440" y="507040"/>
              <a:ext cx="421200" cy="22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76800" y="489400"/>
                <a:ext cx="4568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14:cNvPr>
              <p14:cNvContentPartPr/>
              <p14:nvPr/>
            </p14:nvContentPartPr>
            <p14:xfrm>
              <a:off x="5111760" y="359800"/>
              <a:ext cx="2884320" cy="56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94120" y="342160"/>
                <a:ext cx="2919960" cy="59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14:cNvPr>
              <p14:cNvContentPartPr/>
              <p14:nvPr/>
            </p14:nvContentPartPr>
            <p14:xfrm>
              <a:off x="491520" y="849760"/>
              <a:ext cx="1089720" cy="359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3880" y="832102"/>
                <a:ext cx="1125360" cy="3953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14:cNvPr>
              <p14:cNvContentPartPr/>
              <p14:nvPr/>
            </p14:nvContentPartPr>
            <p14:xfrm>
              <a:off x="8146560" y="368800"/>
              <a:ext cx="745200" cy="443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128569" y="351160"/>
                <a:ext cx="780823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14:cNvPr>
              <p14:cNvContentPartPr/>
              <p14:nvPr/>
            </p14:nvContentPartPr>
            <p14:xfrm>
              <a:off x="1842240" y="1092760"/>
              <a:ext cx="241560" cy="1634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24240" y="1074760"/>
                <a:ext cx="277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14:cNvPr>
              <p14:cNvContentPartPr/>
              <p14:nvPr/>
            </p14:nvContentPartPr>
            <p14:xfrm>
              <a:off x="1827120" y="968200"/>
              <a:ext cx="6480" cy="1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09120" y="950200"/>
                <a:ext cx="421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14:cNvPr>
              <p14:cNvContentPartPr/>
              <p14:nvPr/>
            </p14:nvContentPartPr>
            <p14:xfrm>
              <a:off x="3107280" y="969280"/>
              <a:ext cx="687600" cy="306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89640" y="951640"/>
                <a:ext cx="723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14:cNvPr>
              <p14:cNvContentPartPr/>
              <p14:nvPr/>
            </p14:nvContentPartPr>
            <p14:xfrm>
              <a:off x="2325360" y="1069000"/>
              <a:ext cx="667080" cy="3420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07360" y="1051000"/>
                <a:ext cx="70272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14:cNvPr>
              <p14:cNvContentPartPr/>
              <p14:nvPr/>
            </p14:nvContentPartPr>
            <p14:xfrm>
              <a:off x="3925920" y="1221280"/>
              <a:ext cx="5040" cy="9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907920" y="120328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14:cNvPr>
              <p14:cNvContentPartPr/>
              <p14:nvPr/>
            </p14:nvContentPartPr>
            <p14:xfrm>
              <a:off x="6682800" y="1129120"/>
              <a:ext cx="1489320" cy="360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65160" y="1111462"/>
                <a:ext cx="1524960" cy="395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14:cNvPr>
              <p14:cNvContentPartPr/>
              <p14:nvPr/>
            </p14:nvContentPartPr>
            <p14:xfrm>
              <a:off x="8438880" y="1247200"/>
              <a:ext cx="270000" cy="157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21240" y="1229200"/>
                <a:ext cx="3056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14:cNvPr>
              <p14:cNvContentPartPr/>
              <p14:nvPr/>
            </p14:nvContentPartPr>
            <p14:xfrm>
              <a:off x="1128000" y="1445200"/>
              <a:ext cx="1035000" cy="307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10006" y="1427560"/>
                <a:ext cx="1070628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14:cNvPr>
              <p14:cNvContentPartPr/>
              <p14:nvPr/>
            </p14:nvContentPartPr>
            <p14:xfrm>
              <a:off x="425640" y="1511440"/>
              <a:ext cx="598320" cy="228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000" y="1493800"/>
                <a:ext cx="6339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14:cNvPr>
              <p14:cNvContentPartPr/>
              <p14:nvPr/>
            </p14:nvContentPartPr>
            <p14:xfrm>
              <a:off x="2364960" y="1481200"/>
              <a:ext cx="1599120" cy="315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346960" y="1463200"/>
                <a:ext cx="16347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14:cNvPr>
              <p14:cNvContentPartPr/>
              <p14:nvPr/>
            </p14:nvContentPartPr>
            <p14:xfrm>
              <a:off x="4155600" y="922840"/>
              <a:ext cx="2321280" cy="1083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37960" y="905194"/>
                <a:ext cx="2356920" cy="11188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14:cNvPr>
              <p14:cNvContentPartPr/>
              <p14:nvPr/>
            </p14:nvContentPartPr>
            <p14:xfrm>
              <a:off x="6708000" y="1611880"/>
              <a:ext cx="1063800" cy="315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90006" y="1594240"/>
                <a:ext cx="1099428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14:cNvPr>
              <p14:cNvContentPartPr/>
              <p14:nvPr/>
            </p14:nvContentPartPr>
            <p14:xfrm>
              <a:off x="926400" y="2051080"/>
              <a:ext cx="1140120" cy="220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8400" y="2033109"/>
                <a:ext cx="1175760" cy="2559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14:cNvPr>
              <p14:cNvContentPartPr/>
              <p14:nvPr/>
            </p14:nvContentPartPr>
            <p14:xfrm>
              <a:off x="442560" y="1924000"/>
              <a:ext cx="401040" cy="343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920" y="1906000"/>
                <a:ext cx="43668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14:cNvPr>
              <p14:cNvContentPartPr/>
              <p14:nvPr/>
            </p14:nvContentPartPr>
            <p14:xfrm>
              <a:off x="2418960" y="1952800"/>
              <a:ext cx="578160" cy="481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00960" y="1935160"/>
                <a:ext cx="6138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14:cNvPr>
              <p14:cNvContentPartPr/>
              <p14:nvPr/>
            </p14:nvContentPartPr>
            <p14:xfrm>
              <a:off x="3231840" y="1983400"/>
              <a:ext cx="713880" cy="327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14191" y="1965400"/>
                <a:ext cx="749538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14:cNvPr>
              <p14:cNvContentPartPr/>
              <p14:nvPr/>
            </p14:nvContentPartPr>
            <p14:xfrm>
              <a:off x="5909160" y="2107240"/>
              <a:ext cx="1481760" cy="393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91516" y="2089584"/>
                <a:ext cx="1517409" cy="429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14:cNvPr>
              <p14:cNvContentPartPr/>
              <p14:nvPr/>
            </p14:nvContentPartPr>
            <p14:xfrm>
              <a:off x="4634400" y="2006080"/>
              <a:ext cx="1037160" cy="286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16406" y="1988080"/>
                <a:ext cx="1072788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14:cNvPr>
              <p14:cNvContentPartPr/>
              <p14:nvPr/>
            </p14:nvContentPartPr>
            <p14:xfrm>
              <a:off x="4213920" y="2003200"/>
              <a:ext cx="311040" cy="333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96280" y="1985560"/>
                <a:ext cx="3466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14:cNvPr>
              <p14:cNvContentPartPr/>
              <p14:nvPr/>
            </p14:nvContentPartPr>
            <p14:xfrm>
              <a:off x="7563000" y="1972600"/>
              <a:ext cx="285840" cy="4852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45000" y="1954960"/>
                <a:ext cx="32148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14:cNvPr>
              <p14:cNvContentPartPr/>
              <p14:nvPr/>
            </p14:nvContentPartPr>
            <p14:xfrm>
              <a:off x="8130000" y="1976920"/>
              <a:ext cx="35640" cy="313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112360" y="1958920"/>
                <a:ext cx="7128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14:cNvPr>
              <p14:cNvContentPartPr/>
              <p14:nvPr/>
            </p14:nvContentPartPr>
            <p14:xfrm>
              <a:off x="8077080" y="2032360"/>
              <a:ext cx="219600" cy="91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059440" y="2014720"/>
                <a:ext cx="25524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14:cNvPr>
              <p14:cNvContentPartPr/>
              <p14:nvPr/>
            </p14:nvContentPartPr>
            <p14:xfrm>
              <a:off x="8286960" y="2012560"/>
              <a:ext cx="361080" cy="277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269320" y="1994560"/>
                <a:ext cx="396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14:cNvPr>
              <p14:cNvContentPartPr/>
              <p14:nvPr/>
            </p14:nvContentPartPr>
            <p14:xfrm>
              <a:off x="926400" y="2651560"/>
              <a:ext cx="99000" cy="1872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08760" y="2633560"/>
                <a:ext cx="1346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14:cNvPr>
              <p14:cNvContentPartPr/>
              <p14:nvPr/>
            </p14:nvContentPartPr>
            <p14:xfrm>
              <a:off x="1169400" y="2518720"/>
              <a:ext cx="126360" cy="298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51760" y="2501059"/>
                <a:ext cx="1620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14:cNvPr>
              <p14:cNvContentPartPr/>
              <p14:nvPr/>
            </p14:nvContentPartPr>
            <p14:xfrm>
              <a:off x="443280" y="2466880"/>
              <a:ext cx="381960" cy="412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5640" y="2448880"/>
                <a:ext cx="41760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14:cNvPr>
              <p14:cNvContentPartPr/>
              <p14:nvPr/>
            </p14:nvContentPartPr>
            <p14:xfrm>
              <a:off x="1765200" y="2564080"/>
              <a:ext cx="21600" cy="348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47560" y="2546080"/>
                <a:ext cx="5724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14:cNvPr>
              <p14:cNvContentPartPr/>
              <p14:nvPr/>
            </p14:nvContentPartPr>
            <p14:xfrm>
              <a:off x="1677360" y="2750560"/>
              <a:ext cx="199800" cy="32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59360" y="2732920"/>
                <a:ext cx="2354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14:cNvPr>
              <p14:cNvContentPartPr/>
              <p14:nvPr/>
            </p14:nvContentPartPr>
            <p14:xfrm>
              <a:off x="1940160" y="2722840"/>
              <a:ext cx="131040" cy="1256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922520" y="2705200"/>
                <a:ext cx="1666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14:cNvPr>
              <p14:cNvContentPartPr/>
              <p14:nvPr/>
            </p14:nvContentPartPr>
            <p14:xfrm>
              <a:off x="2359920" y="2724280"/>
              <a:ext cx="199800" cy="3852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41920" y="2706280"/>
                <a:ext cx="23544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14:cNvPr>
              <p14:cNvContentPartPr/>
              <p14:nvPr/>
            </p14:nvContentPartPr>
            <p14:xfrm>
              <a:off x="2660880" y="2754880"/>
              <a:ext cx="123480" cy="1418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43240" y="2736880"/>
                <a:ext cx="1591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14:cNvPr>
              <p14:cNvContentPartPr/>
              <p14:nvPr/>
            </p14:nvContentPartPr>
            <p14:xfrm>
              <a:off x="2989920" y="2512600"/>
              <a:ext cx="259560" cy="5623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72280" y="2494600"/>
                <a:ext cx="295200" cy="59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14:cNvPr>
              <p14:cNvContentPartPr/>
              <p14:nvPr/>
            </p14:nvContentPartPr>
            <p14:xfrm>
              <a:off x="3269280" y="2754880"/>
              <a:ext cx="102960" cy="176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251280" y="2736880"/>
                <a:ext cx="1386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14:cNvPr>
              <p14:cNvContentPartPr/>
              <p14:nvPr/>
            </p14:nvContentPartPr>
            <p14:xfrm>
              <a:off x="3412920" y="2777200"/>
              <a:ext cx="138960" cy="129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394920" y="2759560"/>
                <a:ext cx="17460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14:cNvPr>
              <p14:cNvContentPartPr/>
              <p14:nvPr/>
            </p14:nvContentPartPr>
            <p14:xfrm>
              <a:off x="3564120" y="2791960"/>
              <a:ext cx="281880" cy="1116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46120" y="2773960"/>
                <a:ext cx="31752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14:cNvPr>
              <p14:cNvContentPartPr/>
              <p14:nvPr/>
            </p14:nvContentPartPr>
            <p14:xfrm>
              <a:off x="4214280" y="2617000"/>
              <a:ext cx="14040" cy="297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96280" y="2599000"/>
                <a:ext cx="4968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14:cNvPr>
              <p14:cNvContentPartPr/>
              <p14:nvPr/>
            </p14:nvContentPartPr>
            <p14:xfrm>
              <a:off x="4074960" y="2611600"/>
              <a:ext cx="330480" cy="309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56960" y="2593960"/>
                <a:ext cx="3661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14:cNvPr>
              <p14:cNvContentPartPr/>
              <p14:nvPr/>
            </p14:nvContentPartPr>
            <p14:xfrm>
              <a:off x="4403640" y="2799880"/>
              <a:ext cx="10440" cy="1224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85640" y="2781880"/>
                <a:ext cx="460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14:cNvPr>
              <p14:cNvContentPartPr/>
              <p14:nvPr/>
            </p14:nvContentPartPr>
            <p14:xfrm>
              <a:off x="4321560" y="2797360"/>
              <a:ext cx="183960" cy="17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303560" y="2779360"/>
                <a:ext cx="2196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14:cNvPr>
              <p14:cNvContentPartPr/>
              <p14:nvPr/>
            </p14:nvContentPartPr>
            <p14:xfrm>
              <a:off x="4312200" y="2910040"/>
              <a:ext cx="195840" cy="280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94200" y="2892040"/>
                <a:ext cx="2314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14:cNvPr>
              <p14:cNvContentPartPr/>
              <p14:nvPr/>
            </p14:nvContentPartPr>
            <p14:xfrm>
              <a:off x="4999440" y="2557240"/>
              <a:ext cx="30240" cy="318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81440" y="2539600"/>
                <a:ext cx="6588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14:cNvPr>
              <p14:cNvContentPartPr/>
              <p14:nvPr/>
            </p14:nvContentPartPr>
            <p14:xfrm>
              <a:off x="4905480" y="2707720"/>
              <a:ext cx="311040" cy="234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887480" y="2690080"/>
                <a:ext cx="3466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14:cNvPr>
              <p14:cNvContentPartPr/>
              <p14:nvPr/>
            </p14:nvContentPartPr>
            <p14:xfrm>
              <a:off x="5207160" y="2709880"/>
              <a:ext cx="135720" cy="1360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89160" y="2691880"/>
                <a:ext cx="171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14:cNvPr>
              <p14:cNvContentPartPr/>
              <p14:nvPr/>
            </p14:nvContentPartPr>
            <p14:xfrm>
              <a:off x="5711160" y="2586040"/>
              <a:ext cx="1102680" cy="321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693520" y="2568040"/>
                <a:ext cx="113832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14:cNvPr>
              <p14:cNvContentPartPr/>
              <p14:nvPr/>
            </p14:nvContentPartPr>
            <p14:xfrm>
              <a:off x="244200" y="3189400"/>
              <a:ext cx="2306160" cy="1204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26200" y="3171755"/>
                <a:ext cx="2341800" cy="12398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4ACB9CD-87AC-4EF0-BCE7-6C36C18CD962}"/>
                  </a:ext>
                </a:extLst>
              </p14:cNvPr>
              <p14:cNvContentPartPr/>
              <p14:nvPr/>
            </p14:nvContentPartPr>
            <p14:xfrm>
              <a:off x="3174240" y="3274360"/>
              <a:ext cx="326520" cy="10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4ACB9CD-87AC-4EF0-BCE7-6C36C18CD96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156600" y="3256720"/>
                <a:ext cx="362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59A3450-9D91-4D9A-B79F-51C7CBBE81B9}"/>
                  </a:ext>
                </a:extLst>
              </p14:cNvPr>
              <p14:cNvContentPartPr/>
              <p14:nvPr/>
            </p14:nvContentPartPr>
            <p14:xfrm>
              <a:off x="3799200" y="3220000"/>
              <a:ext cx="1146960" cy="285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59A3450-9D91-4D9A-B79F-51C7CBBE81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81560" y="3202000"/>
                <a:ext cx="11826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ACB2331-C3CF-423C-BE3F-138B65C2DF62}"/>
                  </a:ext>
                </a:extLst>
              </p14:cNvPr>
              <p14:cNvContentPartPr/>
              <p14:nvPr/>
            </p14:nvContentPartPr>
            <p14:xfrm>
              <a:off x="3289080" y="3318280"/>
              <a:ext cx="291960" cy="259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ACB2331-C3CF-423C-BE3F-138B65C2DF6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271080" y="3300305"/>
                <a:ext cx="327600" cy="2955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B092C8A-0F08-44A3-B874-71EB62F50E61}"/>
                  </a:ext>
                </a:extLst>
              </p14:cNvPr>
              <p14:cNvContentPartPr/>
              <p14:nvPr/>
            </p14:nvContentPartPr>
            <p14:xfrm>
              <a:off x="5184480" y="3074200"/>
              <a:ext cx="231840" cy="636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B092C8A-0F08-44A3-B874-71EB62F50E6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66840" y="3056560"/>
                <a:ext cx="267480" cy="67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A7776AE-6B27-41BB-A3AC-E3E6E57C4561}"/>
                  </a:ext>
                </a:extLst>
              </p14:cNvPr>
              <p14:cNvContentPartPr/>
              <p14:nvPr/>
            </p14:nvContentPartPr>
            <p14:xfrm>
              <a:off x="5666520" y="3025240"/>
              <a:ext cx="1790640" cy="842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A7776AE-6B27-41BB-A3AC-E3E6E57C456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648876" y="3007240"/>
                <a:ext cx="1826287" cy="87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3A1EB3-5797-46F4-B7D2-832A41F72EB3}"/>
                  </a:ext>
                </a:extLst>
              </p14:cNvPr>
              <p14:cNvContentPartPr/>
              <p14:nvPr/>
            </p14:nvContentPartPr>
            <p14:xfrm>
              <a:off x="7646880" y="3335200"/>
              <a:ext cx="195120" cy="102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3A1EB3-5797-46F4-B7D2-832A41F72EB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629240" y="3317560"/>
                <a:ext cx="2307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477B36B-7249-4333-B9A7-8829FC798271}"/>
                  </a:ext>
                </a:extLst>
              </p14:cNvPr>
              <p14:cNvContentPartPr/>
              <p14:nvPr/>
            </p14:nvContentPartPr>
            <p14:xfrm>
              <a:off x="7954320" y="3205600"/>
              <a:ext cx="871920" cy="3988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477B36B-7249-4333-B9A7-8829FC7982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936680" y="3187600"/>
                <a:ext cx="90756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A4354B6-A8C3-4523-BCF7-17B0F54D9AB5}"/>
                  </a:ext>
                </a:extLst>
              </p14:cNvPr>
              <p14:cNvContentPartPr/>
              <p14:nvPr/>
            </p14:nvContentPartPr>
            <p14:xfrm>
              <a:off x="2761680" y="3949720"/>
              <a:ext cx="1011600" cy="514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A4354B6-A8C3-4523-BCF7-17B0F54D9AB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744034" y="3931733"/>
                <a:ext cx="1047253" cy="5496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690948F-91FE-48F1-A620-621CF1AAF464}"/>
                  </a:ext>
                </a:extLst>
              </p14:cNvPr>
              <p14:cNvContentPartPr/>
              <p14:nvPr/>
            </p14:nvContentPartPr>
            <p14:xfrm>
              <a:off x="4036800" y="4071400"/>
              <a:ext cx="616320" cy="373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690948F-91FE-48F1-A620-621CF1AAF46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18800" y="4053760"/>
                <a:ext cx="65196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77542E8-A018-4808-9822-E483029762CA}"/>
                  </a:ext>
                </a:extLst>
              </p14:cNvPr>
              <p14:cNvContentPartPr/>
              <p14:nvPr/>
            </p14:nvContentPartPr>
            <p14:xfrm>
              <a:off x="4327320" y="4084360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77542E8-A018-4808-9822-E483029762C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309680" y="4066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54A2FAE-0A98-4486-A0D5-7A709270C6A3}"/>
                  </a:ext>
                </a:extLst>
              </p14:cNvPr>
              <p14:cNvContentPartPr/>
              <p14:nvPr/>
            </p14:nvContentPartPr>
            <p14:xfrm>
              <a:off x="4770840" y="4044400"/>
              <a:ext cx="64800" cy="392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54A2FAE-0A98-4486-A0D5-7A709270C6A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752840" y="4026760"/>
                <a:ext cx="10044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992F470-4A62-4BCA-9DE0-F0C5A7C96946}"/>
                  </a:ext>
                </a:extLst>
              </p14:cNvPr>
              <p14:cNvContentPartPr/>
              <p14:nvPr/>
            </p14:nvContentPartPr>
            <p14:xfrm>
              <a:off x="4678680" y="4244560"/>
              <a:ext cx="310680" cy="10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992F470-4A62-4BCA-9DE0-F0C5A7C9694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660680" y="4226920"/>
                <a:ext cx="346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3827EF2-529F-4E36-AB12-1CF9E0F16EB8}"/>
                  </a:ext>
                </a:extLst>
              </p14:cNvPr>
              <p14:cNvContentPartPr/>
              <p14:nvPr/>
            </p14:nvContentPartPr>
            <p14:xfrm>
              <a:off x="4932840" y="4210000"/>
              <a:ext cx="212040" cy="188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3827EF2-529F-4E36-AB12-1CF9E0F16EB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915200" y="4192360"/>
                <a:ext cx="24768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D32895C-80F9-4BC0-A4BA-B472137AFCEF}"/>
                  </a:ext>
                </a:extLst>
              </p14:cNvPr>
              <p14:cNvContentPartPr/>
              <p14:nvPr/>
            </p14:nvContentPartPr>
            <p14:xfrm>
              <a:off x="5162520" y="4238080"/>
              <a:ext cx="218520" cy="140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D32895C-80F9-4BC0-A4BA-B472137AFCE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144520" y="4220080"/>
                <a:ext cx="25416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64719B7-2CA8-43AB-A65C-7303B60F88A6}"/>
                  </a:ext>
                </a:extLst>
              </p14:cNvPr>
              <p14:cNvContentPartPr/>
              <p14:nvPr/>
            </p14:nvContentPartPr>
            <p14:xfrm>
              <a:off x="5409120" y="4213960"/>
              <a:ext cx="147240" cy="143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64719B7-2CA8-43AB-A65C-7303B60F88A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391480" y="4196320"/>
                <a:ext cx="18288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721D14D-C139-4630-9613-43ACE7A724FC}"/>
                  </a:ext>
                </a:extLst>
              </p14:cNvPr>
              <p14:cNvContentPartPr/>
              <p14:nvPr/>
            </p14:nvContentPartPr>
            <p14:xfrm>
              <a:off x="5562120" y="4231600"/>
              <a:ext cx="199080" cy="152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721D14D-C139-4630-9613-43ACE7A724F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544120" y="4213960"/>
                <a:ext cx="23472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20EC41A-2117-4495-9EFE-1304F9CE262F}"/>
                  </a:ext>
                </a:extLst>
              </p14:cNvPr>
              <p14:cNvContentPartPr/>
              <p14:nvPr/>
            </p14:nvContentPartPr>
            <p14:xfrm>
              <a:off x="5976120" y="3911560"/>
              <a:ext cx="2907720" cy="519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20EC41A-2117-4495-9EFE-1304F9CE262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958480" y="3893572"/>
                <a:ext cx="2943360" cy="554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1EE8699-9304-4BB2-BB10-5E673AF8ADF4}"/>
                  </a:ext>
                </a:extLst>
              </p14:cNvPr>
              <p14:cNvContentPartPr/>
              <p14:nvPr/>
            </p14:nvContentPartPr>
            <p14:xfrm>
              <a:off x="922440" y="4781320"/>
              <a:ext cx="246240" cy="286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1EE8699-9304-4BB2-BB10-5E673AF8ADF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904440" y="4763680"/>
                <a:ext cx="28188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9BE211-958D-4C5D-93FC-44E2167F9F02}"/>
                  </a:ext>
                </a:extLst>
              </p14:cNvPr>
              <p14:cNvContentPartPr/>
              <p14:nvPr/>
            </p14:nvContentPartPr>
            <p14:xfrm>
              <a:off x="978240" y="4671520"/>
              <a:ext cx="50040" cy="540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9BE211-958D-4C5D-93FC-44E2167F9F0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960240" y="4653520"/>
                <a:ext cx="8568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90660ED-E298-4F57-AC1F-D9AB2E710BDB}"/>
                  </a:ext>
                </a:extLst>
              </p14:cNvPr>
              <p14:cNvContentPartPr/>
              <p14:nvPr/>
            </p14:nvContentPartPr>
            <p14:xfrm>
              <a:off x="1724520" y="4719040"/>
              <a:ext cx="686520" cy="419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90660ED-E298-4F57-AC1F-D9AB2E710BD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706880" y="4701400"/>
                <a:ext cx="722160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DE29C7F-CC0C-44A4-8069-668D549C8651}"/>
                  </a:ext>
                </a:extLst>
              </p14:cNvPr>
              <p14:cNvContentPartPr/>
              <p14:nvPr/>
            </p14:nvContentPartPr>
            <p14:xfrm>
              <a:off x="2556120" y="4739920"/>
              <a:ext cx="758160" cy="366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DE29C7F-CC0C-44A4-8069-668D549C865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538129" y="4722280"/>
                <a:ext cx="793783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8EAE1FE-8C99-40F9-A50F-3BB6058052B2}"/>
                  </a:ext>
                </a:extLst>
              </p14:cNvPr>
              <p14:cNvContentPartPr/>
              <p14:nvPr/>
            </p14:nvContentPartPr>
            <p14:xfrm>
              <a:off x="3720360" y="4723000"/>
              <a:ext cx="658440" cy="372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8EAE1FE-8C99-40F9-A50F-3BB6058052B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702360" y="4705000"/>
                <a:ext cx="69408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69F6253-551C-4025-82C8-14CDA81E3AA2}"/>
                  </a:ext>
                </a:extLst>
              </p14:cNvPr>
              <p14:cNvContentPartPr/>
              <p14:nvPr/>
            </p14:nvContentPartPr>
            <p14:xfrm>
              <a:off x="4737000" y="4794640"/>
              <a:ext cx="355680" cy="335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69F6253-551C-4025-82C8-14CDA81E3AA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719000" y="4777000"/>
                <a:ext cx="39132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63CBB91-FF76-4BD6-9B30-02B01DA50634}"/>
                  </a:ext>
                </a:extLst>
              </p14:cNvPr>
              <p14:cNvContentPartPr/>
              <p14:nvPr/>
            </p14:nvContentPartPr>
            <p14:xfrm>
              <a:off x="5572920" y="4731640"/>
              <a:ext cx="831240" cy="418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63CBB91-FF76-4BD6-9B30-02B01DA50634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555272" y="4713640"/>
                <a:ext cx="866895" cy="4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3AB4AC2-C56D-433A-8CEE-825DFB5C38BA}"/>
                  </a:ext>
                </a:extLst>
              </p14:cNvPr>
              <p14:cNvContentPartPr/>
              <p14:nvPr/>
            </p14:nvContentPartPr>
            <p14:xfrm>
              <a:off x="5196360" y="4961680"/>
              <a:ext cx="214560" cy="171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3AB4AC2-C56D-433A-8CEE-825DFB5C38B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178360" y="4943680"/>
                <a:ext cx="25020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ADBFDD0-7B77-4C57-BC66-A86EEC9BDCD2}"/>
                  </a:ext>
                </a:extLst>
              </p14:cNvPr>
              <p14:cNvContentPartPr/>
              <p14:nvPr/>
            </p14:nvContentPartPr>
            <p14:xfrm>
              <a:off x="6595320" y="4740280"/>
              <a:ext cx="648360" cy="331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ADBFDD0-7B77-4C57-BC66-A86EEC9BDCD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577320" y="4722640"/>
                <a:ext cx="68400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8F05944-F66C-45CC-962C-CE1382FE2E46}"/>
                  </a:ext>
                </a:extLst>
              </p14:cNvPr>
              <p14:cNvContentPartPr/>
              <p14:nvPr/>
            </p14:nvContentPartPr>
            <p14:xfrm>
              <a:off x="6665520" y="4540480"/>
              <a:ext cx="1246320" cy="710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8F05944-F66C-45CC-962C-CE1382FE2E46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647520" y="4522489"/>
                <a:ext cx="1281960" cy="7459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5B66431-8AD9-4C40-8FC4-E5452306F7F7}"/>
                  </a:ext>
                </a:extLst>
              </p14:cNvPr>
              <p14:cNvContentPartPr/>
              <p14:nvPr/>
            </p14:nvContentPartPr>
            <p14:xfrm>
              <a:off x="7807440" y="4793200"/>
              <a:ext cx="346320" cy="2959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5B66431-8AD9-4C40-8FC4-E5452306F7F7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789459" y="4775560"/>
                <a:ext cx="381923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3AA76AE3-E9A0-4CA1-AC51-06FEDE737973}"/>
                  </a:ext>
                </a:extLst>
              </p14:cNvPr>
              <p14:cNvContentPartPr/>
              <p14:nvPr/>
            </p14:nvContentPartPr>
            <p14:xfrm>
              <a:off x="872760" y="5356600"/>
              <a:ext cx="1533600" cy="5706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3AA76AE3-E9A0-4CA1-AC51-06FEDE73797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854764" y="5338960"/>
                <a:ext cx="1569232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EA9AF6B0-99C4-4A2C-833D-F9854E2C8759}"/>
                  </a:ext>
                </a:extLst>
              </p14:cNvPr>
              <p14:cNvContentPartPr/>
              <p14:nvPr/>
            </p14:nvContentPartPr>
            <p14:xfrm>
              <a:off x="2549280" y="5494480"/>
              <a:ext cx="946080" cy="212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EA9AF6B0-99C4-4A2C-833D-F9854E2C8759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531640" y="5476840"/>
                <a:ext cx="98172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5F71D4B-1299-4A36-B6B7-4321F63C4B34}"/>
                  </a:ext>
                </a:extLst>
              </p14:cNvPr>
              <p14:cNvContentPartPr/>
              <p14:nvPr/>
            </p14:nvContentPartPr>
            <p14:xfrm>
              <a:off x="3891360" y="5450920"/>
              <a:ext cx="361800" cy="347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5F71D4B-1299-4A36-B6B7-4321F63C4B34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873360" y="5432920"/>
                <a:ext cx="39744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C217592-7C82-45ED-A3ED-F41AE2E524DA}"/>
                  </a:ext>
                </a:extLst>
              </p14:cNvPr>
              <p14:cNvContentPartPr/>
              <p14:nvPr/>
            </p14:nvContentPartPr>
            <p14:xfrm>
              <a:off x="4495800" y="5385400"/>
              <a:ext cx="1561680" cy="5230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C217592-7C82-45ED-A3ED-F41AE2E524DA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477800" y="5367400"/>
                <a:ext cx="1597320" cy="558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77181413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14:cNvPr>
              <p14:cNvContentPartPr/>
              <p14:nvPr/>
            </p14:nvContentPartPr>
            <p14:xfrm>
              <a:off x="2435160" y="406960"/>
              <a:ext cx="20880" cy="3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05EDFFC-E57C-4C4C-8AEE-198B4FA5D4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17520" y="388960"/>
                <a:ext cx="565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14:cNvPr>
              <p14:cNvContentPartPr/>
              <p14:nvPr/>
            </p14:nvContentPartPr>
            <p14:xfrm>
              <a:off x="2449920" y="520000"/>
              <a:ext cx="4320" cy="13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BADA864-615E-4C72-96FB-4D500376396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31920" y="502360"/>
                <a:ext cx="3996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14:cNvPr>
              <p14:cNvContentPartPr/>
              <p14:nvPr/>
            </p14:nvContentPartPr>
            <p14:xfrm>
              <a:off x="549840" y="229840"/>
              <a:ext cx="1690560" cy="477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DA554BD2-65F4-4C8D-BE19-6A0149AE54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31840" y="212187"/>
                <a:ext cx="172620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14:cNvPr>
              <p14:cNvContentPartPr/>
              <p14:nvPr/>
            </p14:nvContentPartPr>
            <p14:xfrm>
              <a:off x="2780760" y="368080"/>
              <a:ext cx="713880" cy="327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045D857-A44C-4893-ACE6-CD195461828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762769" y="350440"/>
                <a:ext cx="749502" cy="36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14:cNvPr>
              <p14:cNvContentPartPr/>
              <p14:nvPr/>
            </p14:nvContentPartPr>
            <p14:xfrm>
              <a:off x="4238040" y="447280"/>
              <a:ext cx="675000" cy="5097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2069063-56C7-4E24-B34B-E6FEEEAE586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220040" y="429280"/>
                <a:ext cx="710640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14:cNvPr>
              <p14:cNvContentPartPr/>
              <p14:nvPr/>
            </p14:nvContentPartPr>
            <p14:xfrm>
              <a:off x="3694440" y="507040"/>
              <a:ext cx="421200" cy="22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8D03BF5-4132-4F1B-900B-7B80461803D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76800" y="489400"/>
                <a:ext cx="45684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14:cNvPr>
              <p14:cNvContentPartPr/>
              <p14:nvPr/>
            </p14:nvContentPartPr>
            <p14:xfrm>
              <a:off x="5111760" y="359800"/>
              <a:ext cx="2884320" cy="5634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0FA0B40-CDA3-4214-B117-5F9F9C2AA61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094120" y="342160"/>
                <a:ext cx="2919960" cy="59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14:cNvPr>
              <p14:cNvContentPartPr/>
              <p14:nvPr/>
            </p14:nvContentPartPr>
            <p14:xfrm>
              <a:off x="491520" y="849760"/>
              <a:ext cx="1089720" cy="359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E24FF4A-0EA7-488B-B106-6A2E65C28F4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73880" y="832102"/>
                <a:ext cx="1125360" cy="3953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14:cNvPr>
              <p14:cNvContentPartPr/>
              <p14:nvPr/>
            </p14:nvContentPartPr>
            <p14:xfrm>
              <a:off x="8146560" y="368800"/>
              <a:ext cx="745200" cy="4435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778739D-ABE2-4954-8D81-690A6EB3DB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128569" y="351160"/>
                <a:ext cx="780823" cy="47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14:cNvPr>
              <p14:cNvContentPartPr/>
              <p14:nvPr/>
            </p14:nvContentPartPr>
            <p14:xfrm>
              <a:off x="1842240" y="1092760"/>
              <a:ext cx="241560" cy="1634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4C3CFEC2-0DBA-4ED9-8098-C67D491E1DA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24240" y="1074760"/>
                <a:ext cx="2772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14:cNvPr>
              <p14:cNvContentPartPr/>
              <p14:nvPr/>
            </p14:nvContentPartPr>
            <p14:xfrm>
              <a:off x="1827120" y="968200"/>
              <a:ext cx="6480" cy="136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F71EDF6-15E3-45C8-8665-6443ED3E4F5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809120" y="950200"/>
                <a:ext cx="421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14:cNvPr>
              <p14:cNvContentPartPr/>
              <p14:nvPr/>
            </p14:nvContentPartPr>
            <p14:xfrm>
              <a:off x="3107280" y="969280"/>
              <a:ext cx="687600" cy="3063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9C26B2E-6117-4AF7-B894-5499849987A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089640" y="951640"/>
                <a:ext cx="7232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14:cNvPr>
              <p14:cNvContentPartPr/>
              <p14:nvPr/>
            </p14:nvContentPartPr>
            <p14:xfrm>
              <a:off x="2325360" y="1069000"/>
              <a:ext cx="667080" cy="3420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3BD36D4-21DC-4811-9A26-44627719C7CF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307360" y="1051000"/>
                <a:ext cx="702720" cy="37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14:cNvPr>
              <p14:cNvContentPartPr/>
              <p14:nvPr/>
            </p14:nvContentPartPr>
            <p14:xfrm>
              <a:off x="3925920" y="1221280"/>
              <a:ext cx="5040" cy="9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DA11963-FC34-44E0-886F-12F962063BD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907920" y="1203280"/>
                <a:ext cx="40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14:cNvPr>
              <p14:cNvContentPartPr/>
              <p14:nvPr/>
            </p14:nvContentPartPr>
            <p14:xfrm>
              <a:off x="6682800" y="1129120"/>
              <a:ext cx="1489320" cy="3600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D378FC-EB3E-4611-9D0B-E655B62BE2D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665160" y="1111462"/>
                <a:ext cx="1524960" cy="3956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14:cNvPr>
              <p14:cNvContentPartPr/>
              <p14:nvPr/>
            </p14:nvContentPartPr>
            <p14:xfrm>
              <a:off x="8438880" y="1247200"/>
              <a:ext cx="270000" cy="1573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F72EF9E-2C96-48DF-B8F1-4EEDA5615A2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421240" y="1229200"/>
                <a:ext cx="30564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14:cNvPr>
              <p14:cNvContentPartPr/>
              <p14:nvPr/>
            </p14:nvContentPartPr>
            <p14:xfrm>
              <a:off x="1128000" y="1445200"/>
              <a:ext cx="1035000" cy="307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4EA6FED-897F-4604-BB33-E3D60695BB1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110006" y="1427560"/>
                <a:ext cx="1070628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14:cNvPr>
              <p14:cNvContentPartPr/>
              <p14:nvPr/>
            </p14:nvContentPartPr>
            <p14:xfrm>
              <a:off x="425640" y="1511440"/>
              <a:ext cx="598320" cy="2289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0EAD6D-1870-4253-9403-5F26CDA9965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08000" y="1493800"/>
                <a:ext cx="63396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14:cNvPr>
              <p14:cNvContentPartPr/>
              <p14:nvPr/>
            </p14:nvContentPartPr>
            <p14:xfrm>
              <a:off x="2364960" y="1481200"/>
              <a:ext cx="1599120" cy="315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0C0BBC3-8216-4BE2-93F5-0682C6709D8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346960" y="1463200"/>
                <a:ext cx="16347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14:cNvPr>
              <p14:cNvContentPartPr/>
              <p14:nvPr/>
            </p14:nvContentPartPr>
            <p14:xfrm>
              <a:off x="4155600" y="922840"/>
              <a:ext cx="2321280" cy="10832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11AC241-BF32-4D0B-AACC-60267C691218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137960" y="905194"/>
                <a:ext cx="2356920" cy="11188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14:cNvPr>
              <p14:cNvContentPartPr/>
              <p14:nvPr/>
            </p14:nvContentPartPr>
            <p14:xfrm>
              <a:off x="6708000" y="1611880"/>
              <a:ext cx="1063800" cy="315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B53BC9D-AD5C-4F8B-BA7A-5FF58A3A082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690006" y="1594240"/>
                <a:ext cx="1099428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14:cNvPr>
              <p14:cNvContentPartPr/>
              <p14:nvPr/>
            </p14:nvContentPartPr>
            <p14:xfrm>
              <a:off x="926400" y="2051080"/>
              <a:ext cx="1140120" cy="220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B0BCBAA-A4C2-4785-8545-5452CA6DF11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908400" y="2033109"/>
                <a:ext cx="1175760" cy="2559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14:cNvPr>
              <p14:cNvContentPartPr/>
              <p14:nvPr/>
            </p14:nvContentPartPr>
            <p14:xfrm>
              <a:off x="442560" y="1924000"/>
              <a:ext cx="401040" cy="343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50CA4D6-E0C4-4276-8101-A678777D6B7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920" y="1906000"/>
                <a:ext cx="43668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14:cNvPr>
              <p14:cNvContentPartPr/>
              <p14:nvPr/>
            </p14:nvContentPartPr>
            <p14:xfrm>
              <a:off x="2418960" y="1952800"/>
              <a:ext cx="578160" cy="481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5EED0472-048C-428D-88AF-0EB77840474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400960" y="1935160"/>
                <a:ext cx="6138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14:cNvPr>
              <p14:cNvContentPartPr/>
              <p14:nvPr/>
            </p14:nvContentPartPr>
            <p14:xfrm>
              <a:off x="3231840" y="1983400"/>
              <a:ext cx="713880" cy="3279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0A2323E-0B01-4C6D-BF24-530688BF2D7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214191" y="1965400"/>
                <a:ext cx="749538" cy="36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14:cNvPr>
              <p14:cNvContentPartPr/>
              <p14:nvPr/>
            </p14:nvContentPartPr>
            <p14:xfrm>
              <a:off x="5909160" y="2107240"/>
              <a:ext cx="1481760" cy="3938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166EA78-F355-4FDA-A6B1-8479AC6CCFF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891516" y="2089584"/>
                <a:ext cx="1517409" cy="4295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14:cNvPr>
              <p14:cNvContentPartPr/>
              <p14:nvPr/>
            </p14:nvContentPartPr>
            <p14:xfrm>
              <a:off x="4634400" y="2006080"/>
              <a:ext cx="1037160" cy="286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D45DA37-937A-4114-B169-0916B3E18F8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616406" y="1988080"/>
                <a:ext cx="1072788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14:cNvPr>
              <p14:cNvContentPartPr/>
              <p14:nvPr/>
            </p14:nvContentPartPr>
            <p14:xfrm>
              <a:off x="4213920" y="2003200"/>
              <a:ext cx="311040" cy="333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DA53DA9-29F4-4E0A-A704-4EFC8F98789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96280" y="1985560"/>
                <a:ext cx="34668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14:cNvPr>
              <p14:cNvContentPartPr/>
              <p14:nvPr/>
            </p14:nvContentPartPr>
            <p14:xfrm>
              <a:off x="7563000" y="1972600"/>
              <a:ext cx="285840" cy="4852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F7EE973-75F7-439E-B2AB-79EEFF27B4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545000" y="1954960"/>
                <a:ext cx="321480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14:cNvPr>
              <p14:cNvContentPartPr/>
              <p14:nvPr/>
            </p14:nvContentPartPr>
            <p14:xfrm>
              <a:off x="8130000" y="1976920"/>
              <a:ext cx="35640" cy="313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EDC247D3-22E9-41F4-8D04-E9F29EE5B5B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112360" y="1958920"/>
                <a:ext cx="7128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14:cNvPr>
              <p14:cNvContentPartPr/>
              <p14:nvPr/>
            </p14:nvContentPartPr>
            <p14:xfrm>
              <a:off x="8077080" y="2032360"/>
              <a:ext cx="219600" cy="91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A3C507F0-E434-46F0-BEED-8D4AF3E19A6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059440" y="2014720"/>
                <a:ext cx="25524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14:cNvPr>
              <p14:cNvContentPartPr/>
              <p14:nvPr/>
            </p14:nvContentPartPr>
            <p14:xfrm>
              <a:off x="8286960" y="2012560"/>
              <a:ext cx="361080" cy="277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E3BEFB3B-A15C-4EE3-A5A6-9C01391F0C3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269320" y="1994560"/>
                <a:ext cx="396720" cy="31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14:cNvPr>
              <p14:cNvContentPartPr/>
              <p14:nvPr/>
            </p14:nvContentPartPr>
            <p14:xfrm>
              <a:off x="926400" y="2651560"/>
              <a:ext cx="99000" cy="1872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37403F8-A136-44C3-A756-00F92F6B4D4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08760" y="2633560"/>
                <a:ext cx="1346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14:cNvPr>
              <p14:cNvContentPartPr/>
              <p14:nvPr/>
            </p14:nvContentPartPr>
            <p14:xfrm>
              <a:off x="1169400" y="2518720"/>
              <a:ext cx="126360" cy="298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D3B8B42-E11D-4895-BD3B-33DE36DAE04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151760" y="2501059"/>
                <a:ext cx="1620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14:cNvPr>
              <p14:cNvContentPartPr/>
              <p14:nvPr/>
            </p14:nvContentPartPr>
            <p14:xfrm>
              <a:off x="443280" y="2466880"/>
              <a:ext cx="381960" cy="412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D217983-F816-4C13-9E43-8F9C1EA74446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25640" y="2448880"/>
                <a:ext cx="417600" cy="44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14:cNvPr>
              <p14:cNvContentPartPr/>
              <p14:nvPr/>
            </p14:nvContentPartPr>
            <p14:xfrm>
              <a:off x="1765200" y="2564080"/>
              <a:ext cx="21600" cy="3488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F36F1DB-0654-46A9-B29B-8C0D6FCFF6F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47560" y="2546080"/>
                <a:ext cx="57240" cy="38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14:cNvPr>
              <p14:cNvContentPartPr/>
              <p14:nvPr/>
            </p14:nvContentPartPr>
            <p14:xfrm>
              <a:off x="1677360" y="2750560"/>
              <a:ext cx="199800" cy="32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24D4133-8A7B-4084-8C03-5E9DE0635D7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659360" y="2732920"/>
                <a:ext cx="2354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14:cNvPr>
              <p14:cNvContentPartPr/>
              <p14:nvPr/>
            </p14:nvContentPartPr>
            <p14:xfrm>
              <a:off x="1940160" y="2722840"/>
              <a:ext cx="131040" cy="1256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91253EC-C617-49A6-BA37-8643F4BA4EA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922520" y="2705200"/>
                <a:ext cx="1666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14:cNvPr>
              <p14:cNvContentPartPr/>
              <p14:nvPr/>
            </p14:nvContentPartPr>
            <p14:xfrm>
              <a:off x="2359920" y="2724280"/>
              <a:ext cx="199800" cy="38520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8B4A10B-5099-473C-86F3-31AE3F355E5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341920" y="2706280"/>
                <a:ext cx="23544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14:cNvPr>
              <p14:cNvContentPartPr/>
              <p14:nvPr/>
            </p14:nvContentPartPr>
            <p14:xfrm>
              <a:off x="2660880" y="2754880"/>
              <a:ext cx="123480" cy="1418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9A65B1B-797F-46A9-A0D9-CB5A704C769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43240" y="2736880"/>
                <a:ext cx="1591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14:cNvPr>
              <p14:cNvContentPartPr/>
              <p14:nvPr/>
            </p14:nvContentPartPr>
            <p14:xfrm>
              <a:off x="2989920" y="2512600"/>
              <a:ext cx="259560" cy="5623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24975701-488B-4B2D-9420-10112D28E70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72280" y="2494600"/>
                <a:ext cx="295200" cy="59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14:cNvPr>
              <p14:cNvContentPartPr/>
              <p14:nvPr/>
            </p14:nvContentPartPr>
            <p14:xfrm>
              <a:off x="3269280" y="2754880"/>
              <a:ext cx="102960" cy="176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72F9CEF-D9C6-4684-BA49-AD699AF339F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3251280" y="2736880"/>
                <a:ext cx="138600" cy="21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14:cNvPr>
              <p14:cNvContentPartPr/>
              <p14:nvPr/>
            </p14:nvContentPartPr>
            <p14:xfrm>
              <a:off x="3412920" y="2777200"/>
              <a:ext cx="138960" cy="1296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824BCD6-A55A-4384-B3E1-424210245FA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394920" y="2759560"/>
                <a:ext cx="17460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14:cNvPr>
              <p14:cNvContentPartPr/>
              <p14:nvPr/>
            </p14:nvContentPartPr>
            <p14:xfrm>
              <a:off x="3564120" y="2791960"/>
              <a:ext cx="281880" cy="1116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00116D7E-7F3C-4E27-B23C-E0B95C2DD1E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546120" y="2773960"/>
                <a:ext cx="31752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14:cNvPr>
              <p14:cNvContentPartPr/>
              <p14:nvPr/>
            </p14:nvContentPartPr>
            <p14:xfrm>
              <a:off x="4214280" y="2617000"/>
              <a:ext cx="14040" cy="297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1ABF5A1-4FA3-43BF-A9DE-92E0193BF05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96280" y="2599000"/>
                <a:ext cx="4968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14:cNvPr>
              <p14:cNvContentPartPr/>
              <p14:nvPr/>
            </p14:nvContentPartPr>
            <p14:xfrm>
              <a:off x="4074960" y="2611600"/>
              <a:ext cx="330480" cy="309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BC301BA-4D2A-4261-A11D-CE9968669EE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56960" y="2593960"/>
                <a:ext cx="36612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14:cNvPr>
              <p14:cNvContentPartPr/>
              <p14:nvPr/>
            </p14:nvContentPartPr>
            <p14:xfrm>
              <a:off x="4403640" y="2799880"/>
              <a:ext cx="10440" cy="1224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0202EA6-7EAB-4758-AD23-2B2F229E797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385640" y="2781880"/>
                <a:ext cx="460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14:cNvPr>
              <p14:cNvContentPartPr/>
              <p14:nvPr/>
            </p14:nvContentPartPr>
            <p14:xfrm>
              <a:off x="4321560" y="2797360"/>
              <a:ext cx="183960" cy="17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B52262D8-E400-41E8-810F-A409DE98D55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303560" y="2779360"/>
                <a:ext cx="2196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14:cNvPr>
              <p14:cNvContentPartPr/>
              <p14:nvPr/>
            </p14:nvContentPartPr>
            <p14:xfrm>
              <a:off x="4312200" y="2910040"/>
              <a:ext cx="195840" cy="280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94322747-FDB0-446A-AB7E-59A3ED3C19D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294200" y="2892040"/>
                <a:ext cx="2314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14:cNvPr>
              <p14:cNvContentPartPr/>
              <p14:nvPr/>
            </p14:nvContentPartPr>
            <p14:xfrm>
              <a:off x="4999440" y="2557240"/>
              <a:ext cx="30240" cy="3182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4905263B-EF93-4693-B187-A11B6156759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81440" y="2539600"/>
                <a:ext cx="6588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14:cNvPr>
              <p14:cNvContentPartPr/>
              <p14:nvPr/>
            </p14:nvContentPartPr>
            <p14:xfrm>
              <a:off x="4905480" y="2707720"/>
              <a:ext cx="311040" cy="234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EABD61E8-1E72-4E8F-B76D-EF37B50E465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887480" y="2690080"/>
                <a:ext cx="34668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14:cNvPr>
              <p14:cNvContentPartPr/>
              <p14:nvPr/>
            </p14:nvContentPartPr>
            <p14:xfrm>
              <a:off x="5207160" y="2709880"/>
              <a:ext cx="135720" cy="1360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13934CCB-1833-4C2D-AD9A-B426F2C6296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89160" y="2691880"/>
                <a:ext cx="1713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14:cNvPr>
              <p14:cNvContentPartPr/>
              <p14:nvPr/>
            </p14:nvContentPartPr>
            <p14:xfrm>
              <a:off x="5711160" y="2586040"/>
              <a:ext cx="1102680" cy="3214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9F75731-A127-4586-9D69-7AE649B9B74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693520" y="2568040"/>
                <a:ext cx="113832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14:cNvPr>
              <p14:cNvContentPartPr/>
              <p14:nvPr/>
            </p14:nvContentPartPr>
            <p14:xfrm>
              <a:off x="244200" y="3189400"/>
              <a:ext cx="2306160" cy="1204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9954E5D-658F-47E3-911C-87DAA4FB95E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26200" y="3171755"/>
                <a:ext cx="2341800" cy="12398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4ACB9CD-87AC-4EF0-BCE7-6C36C18CD962}"/>
                  </a:ext>
                </a:extLst>
              </p14:cNvPr>
              <p14:cNvContentPartPr/>
              <p14:nvPr/>
            </p14:nvContentPartPr>
            <p14:xfrm>
              <a:off x="3174240" y="3274360"/>
              <a:ext cx="326520" cy="10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4ACB9CD-87AC-4EF0-BCE7-6C36C18CD96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156600" y="3256720"/>
                <a:ext cx="36216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59A3450-9D91-4D9A-B79F-51C7CBBE81B9}"/>
                  </a:ext>
                </a:extLst>
              </p14:cNvPr>
              <p14:cNvContentPartPr/>
              <p14:nvPr/>
            </p14:nvContentPartPr>
            <p14:xfrm>
              <a:off x="3799200" y="3220000"/>
              <a:ext cx="1146960" cy="285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59A3450-9D91-4D9A-B79F-51C7CBBE81B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781560" y="3202000"/>
                <a:ext cx="1182600" cy="32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ACB2331-C3CF-423C-BE3F-138B65C2DF62}"/>
                  </a:ext>
                </a:extLst>
              </p14:cNvPr>
              <p14:cNvContentPartPr/>
              <p14:nvPr/>
            </p14:nvContentPartPr>
            <p14:xfrm>
              <a:off x="3289080" y="3318280"/>
              <a:ext cx="291960" cy="259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ACB2331-C3CF-423C-BE3F-138B65C2DF6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271080" y="3300305"/>
                <a:ext cx="327600" cy="2955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6B092C8A-0F08-44A3-B874-71EB62F50E61}"/>
                  </a:ext>
                </a:extLst>
              </p14:cNvPr>
              <p14:cNvContentPartPr/>
              <p14:nvPr/>
            </p14:nvContentPartPr>
            <p14:xfrm>
              <a:off x="5184480" y="3074200"/>
              <a:ext cx="231840" cy="6364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6B092C8A-0F08-44A3-B874-71EB62F50E6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66840" y="3056560"/>
                <a:ext cx="267480" cy="67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A7776AE-6B27-41BB-A3AC-E3E6E57C4561}"/>
                  </a:ext>
                </a:extLst>
              </p14:cNvPr>
              <p14:cNvContentPartPr/>
              <p14:nvPr/>
            </p14:nvContentPartPr>
            <p14:xfrm>
              <a:off x="5666520" y="3025240"/>
              <a:ext cx="1790640" cy="842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A7776AE-6B27-41BB-A3AC-E3E6E57C456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648876" y="3007240"/>
                <a:ext cx="1826287" cy="87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23A1EB3-5797-46F4-B7D2-832A41F72EB3}"/>
                  </a:ext>
                </a:extLst>
              </p14:cNvPr>
              <p14:cNvContentPartPr/>
              <p14:nvPr/>
            </p14:nvContentPartPr>
            <p14:xfrm>
              <a:off x="7646880" y="3335200"/>
              <a:ext cx="195120" cy="102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23A1EB3-5797-46F4-B7D2-832A41F72EB3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629240" y="3317560"/>
                <a:ext cx="2307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477B36B-7249-4333-B9A7-8829FC798271}"/>
                  </a:ext>
                </a:extLst>
              </p14:cNvPr>
              <p14:cNvContentPartPr/>
              <p14:nvPr/>
            </p14:nvContentPartPr>
            <p14:xfrm>
              <a:off x="7954320" y="3205600"/>
              <a:ext cx="871920" cy="3988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477B36B-7249-4333-B9A7-8829FC79827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936680" y="3187600"/>
                <a:ext cx="907560" cy="43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A4354B6-A8C3-4523-BCF7-17B0F54D9AB5}"/>
                  </a:ext>
                </a:extLst>
              </p14:cNvPr>
              <p14:cNvContentPartPr/>
              <p14:nvPr/>
            </p14:nvContentPartPr>
            <p14:xfrm>
              <a:off x="2761680" y="3949720"/>
              <a:ext cx="1011600" cy="514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A4354B6-A8C3-4523-BCF7-17B0F54D9AB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744034" y="3931733"/>
                <a:ext cx="1047253" cy="5496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690948F-91FE-48F1-A620-621CF1AAF464}"/>
                  </a:ext>
                </a:extLst>
              </p14:cNvPr>
              <p14:cNvContentPartPr/>
              <p14:nvPr/>
            </p14:nvContentPartPr>
            <p14:xfrm>
              <a:off x="4036800" y="4071400"/>
              <a:ext cx="616320" cy="373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690948F-91FE-48F1-A620-621CF1AAF464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018800" y="4053760"/>
                <a:ext cx="65196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77542E8-A018-4808-9822-E483029762CA}"/>
                  </a:ext>
                </a:extLst>
              </p14:cNvPr>
              <p14:cNvContentPartPr/>
              <p14:nvPr/>
            </p14:nvContentPartPr>
            <p14:xfrm>
              <a:off x="4327320" y="4084360"/>
              <a:ext cx="360" cy="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77542E8-A018-4808-9822-E483029762CA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309680" y="40663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54A2FAE-0A98-4486-A0D5-7A709270C6A3}"/>
                  </a:ext>
                </a:extLst>
              </p14:cNvPr>
              <p14:cNvContentPartPr/>
              <p14:nvPr/>
            </p14:nvContentPartPr>
            <p14:xfrm>
              <a:off x="4770840" y="4044400"/>
              <a:ext cx="64800" cy="3927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54A2FAE-0A98-4486-A0D5-7A709270C6A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752840" y="4026760"/>
                <a:ext cx="10044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992F470-4A62-4BCA-9DE0-F0C5A7C96946}"/>
                  </a:ext>
                </a:extLst>
              </p14:cNvPr>
              <p14:cNvContentPartPr/>
              <p14:nvPr/>
            </p14:nvContentPartPr>
            <p14:xfrm>
              <a:off x="4678680" y="4244560"/>
              <a:ext cx="310680" cy="10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992F470-4A62-4BCA-9DE0-F0C5A7C9694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660680" y="4226920"/>
                <a:ext cx="34632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3827EF2-529F-4E36-AB12-1CF9E0F16EB8}"/>
                  </a:ext>
                </a:extLst>
              </p14:cNvPr>
              <p14:cNvContentPartPr/>
              <p14:nvPr/>
            </p14:nvContentPartPr>
            <p14:xfrm>
              <a:off x="4932840" y="4210000"/>
              <a:ext cx="212040" cy="188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3827EF2-529F-4E36-AB12-1CF9E0F16EB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915200" y="4192360"/>
                <a:ext cx="24768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BD32895C-80F9-4BC0-A4BA-B472137AFCEF}"/>
                  </a:ext>
                </a:extLst>
              </p14:cNvPr>
              <p14:cNvContentPartPr/>
              <p14:nvPr/>
            </p14:nvContentPartPr>
            <p14:xfrm>
              <a:off x="5162520" y="4238080"/>
              <a:ext cx="218520" cy="140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BD32895C-80F9-4BC0-A4BA-B472137AFCEF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5144520" y="4220080"/>
                <a:ext cx="25416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64719B7-2CA8-43AB-A65C-7303B60F88A6}"/>
                  </a:ext>
                </a:extLst>
              </p14:cNvPr>
              <p14:cNvContentPartPr/>
              <p14:nvPr/>
            </p14:nvContentPartPr>
            <p14:xfrm>
              <a:off x="5409120" y="4213960"/>
              <a:ext cx="147240" cy="143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64719B7-2CA8-43AB-A65C-7303B60F88A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391480" y="4196320"/>
                <a:ext cx="18288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721D14D-C139-4630-9613-43ACE7A724FC}"/>
                  </a:ext>
                </a:extLst>
              </p14:cNvPr>
              <p14:cNvContentPartPr/>
              <p14:nvPr/>
            </p14:nvContentPartPr>
            <p14:xfrm>
              <a:off x="5562120" y="4231600"/>
              <a:ext cx="199080" cy="152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721D14D-C139-4630-9613-43ACE7A724FC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544120" y="4213960"/>
                <a:ext cx="23472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20EC41A-2117-4495-9EFE-1304F9CE262F}"/>
                  </a:ext>
                </a:extLst>
              </p14:cNvPr>
              <p14:cNvContentPartPr/>
              <p14:nvPr/>
            </p14:nvContentPartPr>
            <p14:xfrm>
              <a:off x="5976120" y="3911560"/>
              <a:ext cx="2907720" cy="5191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20EC41A-2117-4495-9EFE-1304F9CE262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5958480" y="3893572"/>
                <a:ext cx="2943360" cy="5547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1EE8699-9304-4BB2-BB10-5E673AF8ADF4}"/>
                  </a:ext>
                </a:extLst>
              </p14:cNvPr>
              <p14:cNvContentPartPr/>
              <p14:nvPr/>
            </p14:nvContentPartPr>
            <p14:xfrm>
              <a:off x="922440" y="4781320"/>
              <a:ext cx="246240" cy="2865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1EE8699-9304-4BB2-BB10-5E673AF8ADF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904440" y="4763680"/>
                <a:ext cx="28188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C9BE211-958D-4C5D-93FC-44E2167F9F02}"/>
                  </a:ext>
                </a:extLst>
              </p14:cNvPr>
              <p14:cNvContentPartPr/>
              <p14:nvPr/>
            </p14:nvContentPartPr>
            <p14:xfrm>
              <a:off x="978240" y="4671520"/>
              <a:ext cx="50040" cy="540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C9BE211-958D-4C5D-93FC-44E2167F9F0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960240" y="4653520"/>
                <a:ext cx="8568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F90660ED-E298-4F57-AC1F-D9AB2E710BDB}"/>
                  </a:ext>
                </a:extLst>
              </p14:cNvPr>
              <p14:cNvContentPartPr/>
              <p14:nvPr/>
            </p14:nvContentPartPr>
            <p14:xfrm>
              <a:off x="1724520" y="4719040"/>
              <a:ext cx="686520" cy="4197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F90660ED-E298-4F57-AC1F-D9AB2E710BD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706880" y="4701400"/>
                <a:ext cx="722160" cy="45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DE29C7F-CC0C-44A4-8069-668D549C8651}"/>
                  </a:ext>
                </a:extLst>
              </p14:cNvPr>
              <p14:cNvContentPartPr/>
              <p14:nvPr/>
            </p14:nvContentPartPr>
            <p14:xfrm>
              <a:off x="2556120" y="4739920"/>
              <a:ext cx="758160" cy="366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DE29C7F-CC0C-44A4-8069-668D549C865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538129" y="4722280"/>
                <a:ext cx="793783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8EAE1FE-8C99-40F9-A50F-3BB6058052B2}"/>
                  </a:ext>
                </a:extLst>
              </p14:cNvPr>
              <p14:cNvContentPartPr/>
              <p14:nvPr/>
            </p14:nvContentPartPr>
            <p14:xfrm>
              <a:off x="3720360" y="4723000"/>
              <a:ext cx="658440" cy="372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8EAE1FE-8C99-40F9-A50F-3BB6058052B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702360" y="4705000"/>
                <a:ext cx="69408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69F6253-551C-4025-82C8-14CDA81E3AA2}"/>
                  </a:ext>
                </a:extLst>
              </p14:cNvPr>
              <p14:cNvContentPartPr/>
              <p14:nvPr/>
            </p14:nvContentPartPr>
            <p14:xfrm>
              <a:off x="4737000" y="4794640"/>
              <a:ext cx="355680" cy="335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69F6253-551C-4025-82C8-14CDA81E3AA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719000" y="4777000"/>
                <a:ext cx="39132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63CBB91-FF76-4BD6-9B30-02B01DA50634}"/>
                  </a:ext>
                </a:extLst>
              </p14:cNvPr>
              <p14:cNvContentPartPr/>
              <p14:nvPr/>
            </p14:nvContentPartPr>
            <p14:xfrm>
              <a:off x="5572920" y="4731640"/>
              <a:ext cx="831240" cy="4183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63CBB91-FF76-4BD6-9B30-02B01DA50634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555272" y="4713640"/>
                <a:ext cx="866895" cy="45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3AB4AC2-C56D-433A-8CEE-825DFB5C38BA}"/>
                  </a:ext>
                </a:extLst>
              </p14:cNvPr>
              <p14:cNvContentPartPr/>
              <p14:nvPr/>
            </p14:nvContentPartPr>
            <p14:xfrm>
              <a:off x="5196360" y="4961680"/>
              <a:ext cx="214560" cy="1713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3AB4AC2-C56D-433A-8CEE-825DFB5C38B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178360" y="4943680"/>
                <a:ext cx="25020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1ADBFDD0-7B77-4C57-BC66-A86EEC9BDCD2}"/>
                  </a:ext>
                </a:extLst>
              </p14:cNvPr>
              <p14:cNvContentPartPr/>
              <p14:nvPr/>
            </p14:nvContentPartPr>
            <p14:xfrm>
              <a:off x="6595320" y="4740280"/>
              <a:ext cx="648360" cy="331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1ADBFDD0-7B77-4C57-BC66-A86EEC9BDCD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577320" y="4722640"/>
                <a:ext cx="68400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8F05944-F66C-45CC-962C-CE1382FE2E46}"/>
                  </a:ext>
                </a:extLst>
              </p14:cNvPr>
              <p14:cNvContentPartPr/>
              <p14:nvPr/>
            </p14:nvContentPartPr>
            <p14:xfrm>
              <a:off x="6665520" y="4540480"/>
              <a:ext cx="1246320" cy="710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8F05944-F66C-45CC-962C-CE1382FE2E46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647520" y="4522489"/>
                <a:ext cx="1281960" cy="7459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5B66431-8AD9-4C40-8FC4-E5452306F7F7}"/>
                  </a:ext>
                </a:extLst>
              </p14:cNvPr>
              <p14:cNvContentPartPr/>
              <p14:nvPr/>
            </p14:nvContentPartPr>
            <p14:xfrm>
              <a:off x="7807440" y="4793200"/>
              <a:ext cx="346320" cy="2959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5B66431-8AD9-4C40-8FC4-E5452306F7F7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789459" y="4775560"/>
                <a:ext cx="381923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3AA76AE3-E9A0-4CA1-AC51-06FEDE737973}"/>
                  </a:ext>
                </a:extLst>
              </p14:cNvPr>
              <p14:cNvContentPartPr/>
              <p14:nvPr/>
            </p14:nvContentPartPr>
            <p14:xfrm>
              <a:off x="872760" y="5356600"/>
              <a:ext cx="1533600" cy="5706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3AA76AE3-E9A0-4CA1-AC51-06FEDE73797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854764" y="5338960"/>
                <a:ext cx="1569232" cy="60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EA9AF6B0-99C4-4A2C-833D-F9854E2C8759}"/>
                  </a:ext>
                </a:extLst>
              </p14:cNvPr>
              <p14:cNvContentPartPr/>
              <p14:nvPr/>
            </p14:nvContentPartPr>
            <p14:xfrm>
              <a:off x="2549280" y="5494480"/>
              <a:ext cx="946080" cy="212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EA9AF6B0-99C4-4A2C-833D-F9854E2C8759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531640" y="5476840"/>
                <a:ext cx="981720" cy="24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5F71D4B-1299-4A36-B6B7-4321F63C4B34}"/>
                  </a:ext>
                </a:extLst>
              </p14:cNvPr>
              <p14:cNvContentPartPr/>
              <p14:nvPr/>
            </p14:nvContentPartPr>
            <p14:xfrm>
              <a:off x="3891360" y="5450920"/>
              <a:ext cx="361800" cy="347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5F71D4B-1299-4A36-B6B7-4321F63C4B34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873360" y="5432920"/>
                <a:ext cx="39744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4C217592-7C82-45ED-A3ED-F41AE2E524DA}"/>
                  </a:ext>
                </a:extLst>
              </p14:cNvPr>
              <p14:cNvContentPartPr/>
              <p14:nvPr/>
            </p14:nvContentPartPr>
            <p14:xfrm>
              <a:off x="4495800" y="5385400"/>
              <a:ext cx="1561680" cy="5230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4C217592-7C82-45ED-A3ED-F41AE2E524DA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4477800" y="5367400"/>
                <a:ext cx="1597320" cy="55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4EDADB62-39D0-49FA-A5C1-9E88625D364D}"/>
                  </a:ext>
                </a:extLst>
              </p14:cNvPr>
              <p14:cNvContentPartPr/>
              <p14:nvPr/>
            </p14:nvContentPartPr>
            <p14:xfrm>
              <a:off x="6223440" y="5583400"/>
              <a:ext cx="271440" cy="2984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4EDADB62-39D0-49FA-A5C1-9E88625D364D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6205800" y="5565760"/>
                <a:ext cx="30708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FDA36E78-D9D6-415D-A056-B3FECB6F7822}"/>
                  </a:ext>
                </a:extLst>
              </p14:cNvPr>
              <p14:cNvContentPartPr/>
              <p14:nvPr/>
            </p14:nvContentPartPr>
            <p14:xfrm>
              <a:off x="6780720" y="5603920"/>
              <a:ext cx="251280" cy="4176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FDA36E78-D9D6-415D-A056-B3FECB6F782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6763080" y="5585920"/>
                <a:ext cx="286920" cy="45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22123E46-2392-4FBB-BFCD-200375A65429}"/>
                  </a:ext>
                </a:extLst>
              </p14:cNvPr>
              <p14:cNvContentPartPr/>
              <p14:nvPr/>
            </p14:nvContentPartPr>
            <p14:xfrm>
              <a:off x="7170600" y="5571160"/>
              <a:ext cx="878400" cy="3715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22123E46-2392-4FBB-BFCD-200375A65429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7152600" y="5553177"/>
                <a:ext cx="914040" cy="4071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940988E-60A1-443F-AEBF-9226975A7B56}"/>
                  </a:ext>
                </a:extLst>
              </p14:cNvPr>
              <p14:cNvContentPartPr/>
              <p14:nvPr/>
            </p14:nvContentPartPr>
            <p14:xfrm>
              <a:off x="7540320" y="6056800"/>
              <a:ext cx="380160" cy="2556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940988E-60A1-443F-AEBF-9226975A7B56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7522320" y="6039160"/>
                <a:ext cx="415800" cy="29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BA4FA3F-657B-44F3-95FD-962F3E9F4D85}"/>
                  </a:ext>
                </a:extLst>
              </p14:cNvPr>
              <p14:cNvContentPartPr/>
              <p14:nvPr/>
            </p14:nvContentPartPr>
            <p14:xfrm>
              <a:off x="6471480" y="5236000"/>
              <a:ext cx="1863000" cy="12823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BA4FA3F-657B-44F3-95FD-962F3E9F4D85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6453480" y="5200000"/>
                <a:ext cx="1898640" cy="1353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93385819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69622548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27696942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38277687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14:cNvPr>
              <p14:cNvContentPartPr/>
              <p14:nvPr/>
            </p14:nvContentPartPr>
            <p14:xfrm>
              <a:off x="6601800" y="1283560"/>
              <a:ext cx="52200" cy="109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584160" y="1265560"/>
                <a:ext cx="878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77906252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14:cNvPr>
              <p14:cNvContentPartPr/>
              <p14:nvPr/>
            </p14:nvContentPartPr>
            <p14:xfrm>
              <a:off x="6601800" y="1283560"/>
              <a:ext cx="52200" cy="109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584160" y="1265560"/>
                <a:ext cx="878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63770673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14:cNvPr>
              <p14:cNvContentPartPr/>
              <p14:nvPr/>
            </p14:nvContentPartPr>
            <p14:xfrm>
              <a:off x="6601800" y="1283560"/>
              <a:ext cx="52200" cy="109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584160" y="1265560"/>
                <a:ext cx="878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62490578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14:cNvPr>
              <p14:cNvContentPartPr/>
              <p14:nvPr/>
            </p14:nvContentPartPr>
            <p14:xfrm>
              <a:off x="6601800" y="1283560"/>
              <a:ext cx="52200" cy="109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584160" y="1265560"/>
                <a:ext cx="878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4763763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80701932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14:cNvPr>
              <p14:cNvContentPartPr/>
              <p14:nvPr/>
            </p14:nvContentPartPr>
            <p14:xfrm>
              <a:off x="6601800" y="1283560"/>
              <a:ext cx="52200" cy="109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584160" y="1265560"/>
                <a:ext cx="878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14:cNvPr>
              <p14:cNvContentPartPr/>
              <p14:nvPr/>
            </p14:nvContentPartPr>
            <p14:xfrm>
              <a:off x="4280880" y="2074840"/>
              <a:ext cx="1046160" cy="550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62886" y="2056840"/>
                <a:ext cx="1081788" cy="586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63765864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14:cNvPr>
              <p14:cNvContentPartPr/>
              <p14:nvPr/>
            </p14:nvContentPartPr>
            <p14:xfrm>
              <a:off x="6601800" y="1283560"/>
              <a:ext cx="52200" cy="109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584160" y="1265560"/>
                <a:ext cx="878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14:cNvPr>
              <p14:cNvContentPartPr/>
              <p14:nvPr/>
            </p14:nvContentPartPr>
            <p14:xfrm>
              <a:off x="4280880" y="2074840"/>
              <a:ext cx="1046160" cy="550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62886" y="2056840"/>
                <a:ext cx="10817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14:cNvPr>
              <p14:cNvContentPartPr/>
              <p14:nvPr/>
            </p14:nvContentPartPr>
            <p14:xfrm>
              <a:off x="5401920" y="1762000"/>
              <a:ext cx="201600" cy="253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383920" y="1744360"/>
                <a:ext cx="237240" cy="289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00328396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14:cNvPr>
              <p14:cNvContentPartPr/>
              <p14:nvPr/>
            </p14:nvContentPartPr>
            <p14:xfrm>
              <a:off x="6601800" y="1283560"/>
              <a:ext cx="52200" cy="109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584160" y="1265560"/>
                <a:ext cx="878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14:cNvPr>
              <p14:cNvContentPartPr/>
              <p14:nvPr/>
            </p14:nvContentPartPr>
            <p14:xfrm>
              <a:off x="4280880" y="2074840"/>
              <a:ext cx="1046160" cy="550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62886" y="2056840"/>
                <a:ext cx="10817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14:cNvPr>
              <p14:cNvContentPartPr/>
              <p14:nvPr/>
            </p14:nvContentPartPr>
            <p14:xfrm>
              <a:off x="5401920" y="1762000"/>
              <a:ext cx="201600" cy="253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383920" y="1744360"/>
                <a:ext cx="237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1BDDA4F-3085-44F6-8366-A38F16C5459A}"/>
                  </a:ext>
                </a:extLst>
              </p14:cNvPr>
              <p14:cNvContentPartPr/>
              <p14:nvPr/>
            </p14:nvContentPartPr>
            <p14:xfrm>
              <a:off x="5941200" y="1593520"/>
              <a:ext cx="1000080" cy="226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1BDDA4F-3085-44F6-8366-A38F16C5459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923560" y="1575852"/>
                <a:ext cx="1035720" cy="2621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C2C15D0-7B00-4432-8ECE-009103C00109}"/>
                  </a:ext>
                </a:extLst>
              </p14:cNvPr>
              <p14:cNvContentPartPr/>
              <p14:nvPr/>
            </p14:nvContentPartPr>
            <p14:xfrm>
              <a:off x="7147920" y="1527640"/>
              <a:ext cx="276120" cy="489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C2C15D0-7B00-4432-8ECE-009103C0010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129920" y="1510000"/>
                <a:ext cx="31176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81F4B6A-B5C5-4B3F-951D-E88D554B40A5}"/>
                  </a:ext>
                </a:extLst>
              </p14:cNvPr>
              <p14:cNvContentPartPr/>
              <p14:nvPr/>
            </p14:nvContentPartPr>
            <p14:xfrm>
              <a:off x="7591440" y="1615120"/>
              <a:ext cx="1258920" cy="257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81F4B6A-B5C5-4B3F-951D-E88D554B40A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573440" y="1597145"/>
                <a:ext cx="1294560" cy="29263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57218389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14:cNvPr>
              <p14:cNvContentPartPr/>
              <p14:nvPr/>
            </p14:nvContentPartPr>
            <p14:xfrm>
              <a:off x="6601800" y="1283560"/>
              <a:ext cx="52200" cy="109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584160" y="1265560"/>
                <a:ext cx="878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14:cNvPr>
              <p14:cNvContentPartPr/>
              <p14:nvPr/>
            </p14:nvContentPartPr>
            <p14:xfrm>
              <a:off x="4280880" y="2074840"/>
              <a:ext cx="1046160" cy="550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62886" y="2056840"/>
                <a:ext cx="10817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14:cNvPr>
              <p14:cNvContentPartPr/>
              <p14:nvPr/>
            </p14:nvContentPartPr>
            <p14:xfrm>
              <a:off x="5401920" y="1762000"/>
              <a:ext cx="201600" cy="253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383920" y="1744360"/>
                <a:ext cx="237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1BDDA4F-3085-44F6-8366-A38F16C5459A}"/>
                  </a:ext>
                </a:extLst>
              </p14:cNvPr>
              <p14:cNvContentPartPr/>
              <p14:nvPr/>
            </p14:nvContentPartPr>
            <p14:xfrm>
              <a:off x="5941200" y="1593520"/>
              <a:ext cx="1000080" cy="226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1BDDA4F-3085-44F6-8366-A38F16C5459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923560" y="1575852"/>
                <a:ext cx="1035720" cy="2621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C2C15D0-7B00-4432-8ECE-009103C00109}"/>
                  </a:ext>
                </a:extLst>
              </p14:cNvPr>
              <p14:cNvContentPartPr/>
              <p14:nvPr/>
            </p14:nvContentPartPr>
            <p14:xfrm>
              <a:off x="7147920" y="1527640"/>
              <a:ext cx="276120" cy="489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C2C15D0-7B00-4432-8ECE-009103C0010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129920" y="1510000"/>
                <a:ext cx="31176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81F4B6A-B5C5-4B3F-951D-E88D554B40A5}"/>
                  </a:ext>
                </a:extLst>
              </p14:cNvPr>
              <p14:cNvContentPartPr/>
              <p14:nvPr/>
            </p14:nvContentPartPr>
            <p14:xfrm>
              <a:off x="7591440" y="1615120"/>
              <a:ext cx="1258920" cy="257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81F4B6A-B5C5-4B3F-951D-E88D554B40A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573440" y="1597145"/>
                <a:ext cx="1294560" cy="292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50C32CD-D7C2-412D-80C7-D1888DFFD3BB}"/>
                  </a:ext>
                </a:extLst>
              </p14:cNvPr>
              <p14:cNvContentPartPr/>
              <p14:nvPr/>
            </p14:nvContentPartPr>
            <p14:xfrm>
              <a:off x="5608560" y="1971160"/>
              <a:ext cx="2964960" cy="867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50C32CD-D7C2-412D-80C7-D1888DFFD3B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90562" y="1953520"/>
                <a:ext cx="3000596" cy="902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90540921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14:cNvPr>
              <p14:cNvContentPartPr/>
              <p14:nvPr/>
            </p14:nvContentPartPr>
            <p14:xfrm>
              <a:off x="6601800" y="1283560"/>
              <a:ext cx="52200" cy="109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584160" y="1265560"/>
                <a:ext cx="878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14:cNvPr>
              <p14:cNvContentPartPr/>
              <p14:nvPr/>
            </p14:nvContentPartPr>
            <p14:xfrm>
              <a:off x="4280880" y="2074840"/>
              <a:ext cx="1046160" cy="550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62886" y="2056840"/>
                <a:ext cx="10817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14:cNvPr>
              <p14:cNvContentPartPr/>
              <p14:nvPr/>
            </p14:nvContentPartPr>
            <p14:xfrm>
              <a:off x="5401920" y="1762000"/>
              <a:ext cx="201600" cy="253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383920" y="1744360"/>
                <a:ext cx="237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1BDDA4F-3085-44F6-8366-A38F16C5459A}"/>
                  </a:ext>
                </a:extLst>
              </p14:cNvPr>
              <p14:cNvContentPartPr/>
              <p14:nvPr/>
            </p14:nvContentPartPr>
            <p14:xfrm>
              <a:off x="5941200" y="1593520"/>
              <a:ext cx="1000080" cy="226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1BDDA4F-3085-44F6-8366-A38F16C5459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923560" y="1575852"/>
                <a:ext cx="1035720" cy="2621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C2C15D0-7B00-4432-8ECE-009103C00109}"/>
                  </a:ext>
                </a:extLst>
              </p14:cNvPr>
              <p14:cNvContentPartPr/>
              <p14:nvPr/>
            </p14:nvContentPartPr>
            <p14:xfrm>
              <a:off x="7147920" y="1527640"/>
              <a:ext cx="276120" cy="489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C2C15D0-7B00-4432-8ECE-009103C0010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129920" y="1510000"/>
                <a:ext cx="31176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81F4B6A-B5C5-4B3F-951D-E88D554B40A5}"/>
                  </a:ext>
                </a:extLst>
              </p14:cNvPr>
              <p14:cNvContentPartPr/>
              <p14:nvPr/>
            </p14:nvContentPartPr>
            <p14:xfrm>
              <a:off x="7591440" y="1615120"/>
              <a:ext cx="1258920" cy="257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81F4B6A-B5C5-4B3F-951D-E88D554B40A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573440" y="1597145"/>
                <a:ext cx="1294560" cy="292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50C32CD-D7C2-412D-80C7-D1888DFFD3BB}"/>
                  </a:ext>
                </a:extLst>
              </p14:cNvPr>
              <p14:cNvContentPartPr/>
              <p14:nvPr/>
            </p14:nvContentPartPr>
            <p14:xfrm>
              <a:off x="5608560" y="1971160"/>
              <a:ext cx="2964960" cy="867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50C32CD-D7C2-412D-80C7-D1888DFFD3B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90562" y="1953520"/>
                <a:ext cx="3000596" cy="90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062C856-BCFE-40D8-80E3-6812903D60F9}"/>
                  </a:ext>
                </a:extLst>
              </p14:cNvPr>
              <p14:cNvContentPartPr/>
              <p14:nvPr/>
            </p14:nvContentPartPr>
            <p14:xfrm>
              <a:off x="1768800" y="3021280"/>
              <a:ext cx="289800" cy="308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062C856-BCFE-40D8-80E3-6812903D60F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1160" y="3003640"/>
                <a:ext cx="32544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A37793D-303A-423D-BDDC-2A993BF0D0E2}"/>
                  </a:ext>
                </a:extLst>
              </p14:cNvPr>
              <p14:cNvContentPartPr/>
              <p14:nvPr/>
            </p14:nvContentPartPr>
            <p14:xfrm>
              <a:off x="2202600" y="2941720"/>
              <a:ext cx="360" cy="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A37793D-303A-423D-BDDC-2A993BF0D0E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184960" y="2923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907BA42-0865-4DEB-A543-77CB5E4539AB}"/>
                  </a:ext>
                </a:extLst>
              </p14:cNvPr>
              <p14:cNvContentPartPr/>
              <p14:nvPr/>
            </p14:nvContentPartPr>
            <p14:xfrm>
              <a:off x="2745480" y="2842360"/>
              <a:ext cx="330840" cy="316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907BA42-0865-4DEB-A543-77CB5E4539A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727859" y="2824360"/>
                <a:ext cx="366441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A9EF15B-D243-42A8-95C3-010B54F4FE07}"/>
                  </a:ext>
                </a:extLst>
              </p14:cNvPr>
              <p14:cNvContentPartPr/>
              <p14:nvPr/>
            </p14:nvContentPartPr>
            <p14:xfrm>
              <a:off x="2177400" y="3007960"/>
              <a:ext cx="460080" cy="18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A9EF15B-D243-42A8-95C3-010B54F4FE0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159746" y="2989960"/>
                <a:ext cx="495748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D74C930-9068-44D9-96B0-6E4E94248460}"/>
                  </a:ext>
                </a:extLst>
              </p14:cNvPr>
              <p14:cNvContentPartPr/>
              <p14:nvPr/>
            </p14:nvContentPartPr>
            <p14:xfrm>
              <a:off x="492960" y="2835520"/>
              <a:ext cx="981000" cy="404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D74C930-9068-44D9-96B0-6E4E9424846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74967" y="2817880"/>
                <a:ext cx="1016627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7D0181-447A-47FA-B6B2-6BEA394722E7}"/>
                  </a:ext>
                </a:extLst>
              </p14:cNvPr>
              <p14:cNvContentPartPr/>
              <p14:nvPr/>
            </p14:nvContentPartPr>
            <p14:xfrm>
              <a:off x="4984680" y="2880880"/>
              <a:ext cx="1148400" cy="422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7D0181-447A-47FA-B6B2-6BEA394722E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966680" y="2862895"/>
                <a:ext cx="1184040" cy="457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E728CD9-46FE-4B8A-B2B3-353877914027}"/>
                  </a:ext>
                </a:extLst>
              </p14:cNvPr>
              <p14:cNvContentPartPr/>
              <p14:nvPr/>
            </p14:nvContentPartPr>
            <p14:xfrm>
              <a:off x="3399600" y="2896360"/>
              <a:ext cx="1346400" cy="360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E728CD9-46FE-4B8A-B2B3-35387791402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381960" y="2878360"/>
                <a:ext cx="138204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89EAE41-AE0A-414D-95A6-9AA1800A8EAB}"/>
                  </a:ext>
                </a:extLst>
              </p14:cNvPr>
              <p14:cNvContentPartPr/>
              <p14:nvPr/>
            </p14:nvContentPartPr>
            <p14:xfrm>
              <a:off x="6287160" y="2945680"/>
              <a:ext cx="232200" cy="3369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89EAE41-AE0A-414D-95A6-9AA1800A8EA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269160" y="2927680"/>
                <a:ext cx="26784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537197F-2ACA-4951-A948-671DE4F8B323}"/>
                  </a:ext>
                </a:extLst>
              </p14:cNvPr>
              <p14:cNvContentPartPr/>
              <p14:nvPr/>
            </p14:nvContentPartPr>
            <p14:xfrm>
              <a:off x="6657240" y="3190840"/>
              <a:ext cx="17280" cy="26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537197F-2ACA-4951-A948-671DE4F8B323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39240" y="3173200"/>
                <a:ext cx="52920" cy="62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63735638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14:cNvPr>
              <p14:cNvContentPartPr/>
              <p14:nvPr/>
            </p14:nvContentPartPr>
            <p14:xfrm>
              <a:off x="6601800" y="1283560"/>
              <a:ext cx="52200" cy="109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584160" y="1265560"/>
                <a:ext cx="878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14:cNvPr>
              <p14:cNvContentPartPr/>
              <p14:nvPr/>
            </p14:nvContentPartPr>
            <p14:xfrm>
              <a:off x="4280880" y="2074840"/>
              <a:ext cx="1046160" cy="550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62886" y="2056840"/>
                <a:ext cx="10817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14:cNvPr>
              <p14:cNvContentPartPr/>
              <p14:nvPr/>
            </p14:nvContentPartPr>
            <p14:xfrm>
              <a:off x="5401920" y="1762000"/>
              <a:ext cx="201600" cy="253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383920" y="1744360"/>
                <a:ext cx="237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1BDDA4F-3085-44F6-8366-A38F16C5459A}"/>
                  </a:ext>
                </a:extLst>
              </p14:cNvPr>
              <p14:cNvContentPartPr/>
              <p14:nvPr/>
            </p14:nvContentPartPr>
            <p14:xfrm>
              <a:off x="5941200" y="1593520"/>
              <a:ext cx="1000080" cy="226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1BDDA4F-3085-44F6-8366-A38F16C5459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923560" y="1575852"/>
                <a:ext cx="1035720" cy="2621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C2C15D0-7B00-4432-8ECE-009103C00109}"/>
                  </a:ext>
                </a:extLst>
              </p14:cNvPr>
              <p14:cNvContentPartPr/>
              <p14:nvPr/>
            </p14:nvContentPartPr>
            <p14:xfrm>
              <a:off x="7147920" y="1527640"/>
              <a:ext cx="276120" cy="489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C2C15D0-7B00-4432-8ECE-009103C0010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129920" y="1510000"/>
                <a:ext cx="31176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81F4B6A-B5C5-4B3F-951D-E88D554B40A5}"/>
                  </a:ext>
                </a:extLst>
              </p14:cNvPr>
              <p14:cNvContentPartPr/>
              <p14:nvPr/>
            </p14:nvContentPartPr>
            <p14:xfrm>
              <a:off x="7591440" y="1615120"/>
              <a:ext cx="1258920" cy="257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81F4B6A-B5C5-4B3F-951D-E88D554B40A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573440" y="1597145"/>
                <a:ext cx="1294560" cy="292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50C32CD-D7C2-412D-80C7-D1888DFFD3BB}"/>
                  </a:ext>
                </a:extLst>
              </p14:cNvPr>
              <p14:cNvContentPartPr/>
              <p14:nvPr/>
            </p14:nvContentPartPr>
            <p14:xfrm>
              <a:off x="5608560" y="1971160"/>
              <a:ext cx="2964960" cy="867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50C32CD-D7C2-412D-80C7-D1888DFFD3B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90562" y="1953520"/>
                <a:ext cx="3000596" cy="90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062C856-BCFE-40D8-80E3-6812903D60F9}"/>
                  </a:ext>
                </a:extLst>
              </p14:cNvPr>
              <p14:cNvContentPartPr/>
              <p14:nvPr/>
            </p14:nvContentPartPr>
            <p14:xfrm>
              <a:off x="1768800" y="3021280"/>
              <a:ext cx="289800" cy="308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062C856-BCFE-40D8-80E3-6812903D60F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1160" y="3003640"/>
                <a:ext cx="32544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A37793D-303A-423D-BDDC-2A993BF0D0E2}"/>
                  </a:ext>
                </a:extLst>
              </p14:cNvPr>
              <p14:cNvContentPartPr/>
              <p14:nvPr/>
            </p14:nvContentPartPr>
            <p14:xfrm>
              <a:off x="2202600" y="2941720"/>
              <a:ext cx="360" cy="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A37793D-303A-423D-BDDC-2A993BF0D0E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184960" y="2923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907BA42-0865-4DEB-A543-77CB5E4539AB}"/>
                  </a:ext>
                </a:extLst>
              </p14:cNvPr>
              <p14:cNvContentPartPr/>
              <p14:nvPr/>
            </p14:nvContentPartPr>
            <p14:xfrm>
              <a:off x="2745480" y="2842360"/>
              <a:ext cx="330840" cy="316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907BA42-0865-4DEB-A543-77CB5E4539A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727859" y="2824360"/>
                <a:ext cx="366441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A9EF15B-D243-42A8-95C3-010B54F4FE07}"/>
                  </a:ext>
                </a:extLst>
              </p14:cNvPr>
              <p14:cNvContentPartPr/>
              <p14:nvPr/>
            </p14:nvContentPartPr>
            <p14:xfrm>
              <a:off x="2177400" y="3007960"/>
              <a:ext cx="460080" cy="18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A9EF15B-D243-42A8-95C3-010B54F4FE0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159746" y="2989960"/>
                <a:ext cx="495748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D74C930-9068-44D9-96B0-6E4E94248460}"/>
                  </a:ext>
                </a:extLst>
              </p14:cNvPr>
              <p14:cNvContentPartPr/>
              <p14:nvPr/>
            </p14:nvContentPartPr>
            <p14:xfrm>
              <a:off x="492960" y="2835520"/>
              <a:ext cx="981000" cy="404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D74C930-9068-44D9-96B0-6E4E9424846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74967" y="2817880"/>
                <a:ext cx="1016627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7D0181-447A-47FA-B6B2-6BEA394722E7}"/>
                  </a:ext>
                </a:extLst>
              </p14:cNvPr>
              <p14:cNvContentPartPr/>
              <p14:nvPr/>
            </p14:nvContentPartPr>
            <p14:xfrm>
              <a:off x="4984680" y="2880880"/>
              <a:ext cx="1148400" cy="422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7D0181-447A-47FA-B6B2-6BEA394722E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966680" y="2862895"/>
                <a:ext cx="1184040" cy="457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E728CD9-46FE-4B8A-B2B3-353877914027}"/>
                  </a:ext>
                </a:extLst>
              </p14:cNvPr>
              <p14:cNvContentPartPr/>
              <p14:nvPr/>
            </p14:nvContentPartPr>
            <p14:xfrm>
              <a:off x="3399600" y="2896360"/>
              <a:ext cx="1346400" cy="360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E728CD9-46FE-4B8A-B2B3-35387791402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381960" y="2878360"/>
                <a:ext cx="138204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89EAE41-AE0A-414D-95A6-9AA1800A8EAB}"/>
                  </a:ext>
                </a:extLst>
              </p14:cNvPr>
              <p14:cNvContentPartPr/>
              <p14:nvPr/>
            </p14:nvContentPartPr>
            <p14:xfrm>
              <a:off x="6287160" y="2945680"/>
              <a:ext cx="232200" cy="3369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89EAE41-AE0A-414D-95A6-9AA1800A8EA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269160" y="2927680"/>
                <a:ext cx="26784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537197F-2ACA-4951-A948-671DE4F8B323}"/>
                  </a:ext>
                </a:extLst>
              </p14:cNvPr>
              <p14:cNvContentPartPr/>
              <p14:nvPr/>
            </p14:nvContentPartPr>
            <p14:xfrm>
              <a:off x="6657240" y="3190840"/>
              <a:ext cx="17280" cy="26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537197F-2ACA-4951-A948-671DE4F8B323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39240" y="3173200"/>
                <a:ext cx="5292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EBF1ABA-202F-4E44-ACFC-BD809C371433}"/>
                  </a:ext>
                </a:extLst>
              </p14:cNvPr>
              <p14:cNvContentPartPr/>
              <p14:nvPr/>
            </p14:nvContentPartPr>
            <p14:xfrm>
              <a:off x="6900600" y="2959000"/>
              <a:ext cx="572760" cy="308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EBF1ABA-202F-4E44-ACFC-BD809C37143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82949" y="2941021"/>
                <a:ext cx="608422" cy="3444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8CA11B6-73AA-4D92-AE91-F33E07CD4F02}"/>
                  </a:ext>
                </a:extLst>
              </p14:cNvPr>
              <p14:cNvContentPartPr/>
              <p14:nvPr/>
            </p14:nvContentPartPr>
            <p14:xfrm>
              <a:off x="7550400" y="2982760"/>
              <a:ext cx="208080" cy="252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8CA11B6-73AA-4D92-AE91-F33E07CD4F0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532431" y="2965120"/>
                <a:ext cx="243658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BB65380-C8F8-4D0A-85C7-E2D603D8E4D4}"/>
                  </a:ext>
                </a:extLst>
              </p14:cNvPr>
              <p14:cNvContentPartPr/>
              <p14:nvPr/>
            </p14:nvContentPartPr>
            <p14:xfrm>
              <a:off x="7770000" y="2980240"/>
              <a:ext cx="325440" cy="2692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BB65380-C8F8-4D0A-85C7-E2D603D8E4D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752000" y="2962240"/>
                <a:ext cx="36108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D9F7F80-E142-4C70-8788-930AA07B9D6C}"/>
                  </a:ext>
                </a:extLst>
              </p14:cNvPr>
              <p14:cNvContentPartPr/>
              <p14:nvPr/>
            </p14:nvContentPartPr>
            <p14:xfrm>
              <a:off x="8043240" y="2960080"/>
              <a:ext cx="160920" cy="274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D9F7F80-E142-4C70-8788-930AA07B9D6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025600" y="2942080"/>
                <a:ext cx="19656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B7827B2-2D82-49C3-8CAB-DFA5D9B7AB93}"/>
                  </a:ext>
                </a:extLst>
              </p14:cNvPr>
              <p14:cNvContentPartPr/>
              <p14:nvPr/>
            </p14:nvContentPartPr>
            <p14:xfrm>
              <a:off x="8218200" y="3135040"/>
              <a:ext cx="251640" cy="303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B7827B2-2D82-49C3-8CAB-DFA5D9B7AB9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200200" y="3117400"/>
                <a:ext cx="2872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7642E09-5745-4E17-93B5-B8FFD7F71ABF}"/>
                  </a:ext>
                </a:extLst>
              </p14:cNvPr>
              <p14:cNvContentPartPr/>
              <p14:nvPr/>
            </p14:nvContentPartPr>
            <p14:xfrm>
              <a:off x="350760" y="3381640"/>
              <a:ext cx="1994760" cy="379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7642E09-5745-4E17-93B5-B8FFD7F71ABF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3120" y="3364000"/>
                <a:ext cx="2030400" cy="4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C6471DD-CF4E-49DA-B9AB-3A59FBBED67C}"/>
                  </a:ext>
                </a:extLst>
              </p14:cNvPr>
              <p14:cNvContentPartPr/>
              <p14:nvPr/>
            </p14:nvContentPartPr>
            <p14:xfrm>
              <a:off x="2353800" y="3624280"/>
              <a:ext cx="97920" cy="171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C6471DD-CF4E-49DA-B9AB-3A59FBBED67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336160" y="3606640"/>
                <a:ext cx="13356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BE4C836-5063-4969-820B-C2CF351D0E5B}"/>
                  </a:ext>
                </a:extLst>
              </p14:cNvPr>
              <p14:cNvContentPartPr/>
              <p14:nvPr/>
            </p14:nvContentPartPr>
            <p14:xfrm>
              <a:off x="2640000" y="3375160"/>
              <a:ext cx="690480" cy="3535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BE4C836-5063-4969-820B-C2CF351D0E5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622351" y="3357160"/>
                <a:ext cx="726139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48F5FBDA-B215-4BC9-8FBC-A85113D20C16}"/>
                  </a:ext>
                </a:extLst>
              </p14:cNvPr>
              <p14:cNvContentPartPr/>
              <p14:nvPr/>
            </p14:nvContentPartPr>
            <p14:xfrm>
              <a:off x="7454280" y="3568840"/>
              <a:ext cx="341280" cy="1900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48F5FBDA-B215-4BC9-8FBC-A85113D20C1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436640" y="3550840"/>
                <a:ext cx="37692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F735404-D912-4DEE-B8D6-0D59E1009E33}"/>
                  </a:ext>
                </a:extLst>
              </p14:cNvPr>
              <p14:cNvContentPartPr/>
              <p14:nvPr/>
            </p14:nvContentPartPr>
            <p14:xfrm>
              <a:off x="1289640" y="3929200"/>
              <a:ext cx="360" cy="3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F735404-D912-4DEE-B8D6-0D59E1009E3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271640" y="3911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59D60DB8-C88E-4F95-A639-E5EEE8DAA7F7}"/>
                  </a:ext>
                </a:extLst>
              </p14:cNvPr>
              <p14:cNvContentPartPr/>
              <p14:nvPr/>
            </p14:nvContentPartPr>
            <p14:xfrm>
              <a:off x="398640" y="4028560"/>
              <a:ext cx="1443240" cy="4273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59D60DB8-C88E-4F95-A639-E5EEE8DAA7F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81000" y="4010920"/>
                <a:ext cx="147888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F744AEBD-5E67-43BA-9F33-C2B9DB778A68}"/>
                  </a:ext>
                </a:extLst>
              </p14:cNvPr>
              <p14:cNvContentPartPr/>
              <p14:nvPr/>
            </p14:nvContentPartPr>
            <p14:xfrm>
              <a:off x="2116560" y="3870880"/>
              <a:ext cx="1133640" cy="356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F744AEBD-5E67-43BA-9F33-C2B9DB778A68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098560" y="3852880"/>
                <a:ext cx="11692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B5B83E48-11B4-4C28-9268-B5FAE5E2EFB5}"/>
                  </a:ext>
                </a:extLst>
              </p14:cNvPr>
              <p14:cNvContentPartPr/>
              <p14:nvPr/>
            </p14:nvContentPartPr>
            <p14:xfrm>
              <a:off x="3477000" y="3452200"/>
              <a:ext cx="3839400" cy="10692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B5B83E48-11B4-4C28-9268-B5FAE5E2EFB5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459360" y="3434560"/>
                <a:ext cx="3875040" cy="11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DE382741-EC99-4088-9036-7023D51EF12C}"/>
                  </a:ext>
                </a:extLst>
              </p14:cNvPr>
              <p14:cNvContentPartPr/>
              <p14:nvPr/>
            </p14:nvContentPartPr>
            <p14:xfrm>
              <a:off x="7500360" y="4155640"/>
              <a:ext cx="36720" cy="972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DE382741-EC99-4088-9036-7023D51EF12C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482720" y="4138000"/>
                <a:ext cx="72360" cy="45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29779758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14:cNvPr>
              <p14:cNvContentPartPr/>
              <p14:nvPr/>
            </p14:nvContentPartPr>
            <p14:xfrm>
              <a:off x="6601800" y="1283560"/>
              <a:ext cx="52200" cy="109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4122FD2-1298-4ED4-9526-1AF5751988F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584160" y="1265560"/>
                <a:ext cx="878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14:cNvPr>
              <p14:cNvContentPartPr/>
              <p14:nvPr/>
            </p14:nvContentPartPr>
            <p14:xfrm>
              <a:off x="4280880" y="2074840"/>
              <a:ext cx="1046160" cy="550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62886" y="2056840"/>
                <a:ext cx="10817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14:cNvPr>
              <p14:cNvContentPartPr/>
              <p14:nvPr/>
            </p14:nvContentPartPr>
            <p14:xfrm>
              <a:off x="5401920" y="1762000"/>
              <a:ext cx="201600" cy="253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383920" y="1744360"/>
                <a:ext cx="237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1BDDA4F-3085-44F6-8366-A38F16C5459A}"/>
                  </a:ext>
                </a:extLst>
              </p14:cNvPr>
              <p14:cNvContentPartPr/>
              <p14:nvPr/>
            </p14:nvContentPartPr>
            <p14:xfrm>
              <a:off x="5941200" y="1593520"/>
              <a:ext cx="1000080" cy="226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1BDDA4F-3085-44F6-8366-A38F16C5459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923560" y="1575852"/>
                <a:ext cx="1035720" cy="2621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C2C15D0-7B00-4432-8ECE-009103C00109}"/>
                  </a:ext>
                </a:extLst>
              </p14:cNvPr>
              <p14:cNvContentPartPr/>
              <p14:nvPr/>
            </p14:nvContentPartPr>
            <p14:xfrm>
              <a:off x="7147920" y="1527640"/>
              <a:ext cx="276120" cy="489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C2C15D0-7B00-4432-8ECE-009103C0010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129920" y="1510000"/>
                <a:ext cx="31176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81F4B6A-B5C5-4B3F-951D-E88D554B40A5}"/>
                  </a:ext>
                </a:extLst>
              </p14:cNvPr>
              <p14:cNvContentPartPr/>
              <p14:nvPr/>
            </p14:nvContentPartPr>
            <p14:xfrm>
              <a:off x="7591440" y="1615120"/>
              <a:ext cx="1258920" cy="2570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81F4B6A-B5C5-4B3F-951D-E88D554B40A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573440" y="1597145"/>
                <a:ext cx="1294560" cy="292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50C32CD-D7C2-412D-80C7-D1888DFFD3BB}"/>
                  </a:ext>
                </a:extLst>
              </p14:cNvPr>
              <p14:cNvContentPartPr/>
              <p14:nvPr/>
            </p14:nvContentPartPr>
            <p14:xfrm>
              <a:off x="5608560" y="1971160"/>
              <a:ext cx="2964960" cy="8672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50C32CD-D7C2-412D-80C7-D1888DFFD3B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90562" y="1953520"/>
                <a:ext cx="3000596" cy="90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062C856-BCFE-40D8-80E3-6812903D60F9}"/>
                  </a:ext>
                </a:extLst>
              </p14:cNvPr>
              <p14:cNvContentPartPr/>
              <p14:nvPr/>
            </p14:nvContentPartPr>
            <p14:xfrm>
              <a:off x="1768800" y="3021280"/>
              <a:ext cx="289800" cy="3081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062C856-BCFE-40D8-80E3-6812903D60F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751160" y="3003640"/>
                <a:ext cx="32544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A37793D-303A-423D-BDDC-2A993BF0D0E2}"/>
                  </a:ext>
                </a:extLst>
              </p14:cNvPr>
              <p14:cNvContentPartPr/>
              <p14:nvPr/>
            </p14:nvContentPartPr>
            <p14:xfrm>
              <a:off x="2202600" y="2941720"/>
              <a:ext cx="360" cy="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A37793D-303A-423D-BDDC-2A993BF0D0E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184960" y="2923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907BA42-0865-4DEB-A543-77CB5E4539AB}"/>
                  </a:ext>
                </a:extLst>
              </p14:cNvPr>
              <p14:cNvContentPartPr/>
              <p14:nvPr/>
            </p14:nvContentPartPr>
            <p14:xfrm>
              <a:off x="2745480" y="2842360"/>
              <a:ext cx="330840" cy="316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907BA42-0865-4DEB-A543-77CB5E4539A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727859" y="2824360"/>
                <a:ext cx="366441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A9EF15B-D243-42A8-95C3-010B54F4FE07}"/>
                  </a:ext>
                </a:extLst>
              </p14:cNvPr>
              <p14:cNvContentPartPr/>
              <p14:nvPr/>
            </p14:nvContentPartPr>
            <p14:xfrm>
              <a:off x="2177400" y="3007960"/>
              <a:ext cx="460080" cy="1882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A9EF15B-D243-42A8-95C3-010B54F4FE07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159746" y="2989960"/>
                <a:ext cx="495748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D74C930-9068-44D9-96B0-6E4E94248460}"/>
                  </a:ext>
                </a:extLst>
              </p14:cNvPr>
              <p14:cNvContentPartPr/>
              <p14:nvPr/>
            </p14:nvContentPartPr>
            <p14:xfrm>
              <a:off x="492960" y="2835520"/>
              <a:ext cx="981000" cy="404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D74C930-9068-44D9-96B0-6E4E9424846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74967" y="2817880"/>
                <a:ext cx="1016627" cy="44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5B7D0181-447A-47FA-B6B2-6BEA394722E7}"/>
                  </a:ext>
                </a:extLst>
              </p14:cNvPr>
              <p14:cNvContentPartPr/>
              <p14:nvPr/>
            </p14:nvContentPartPr>
            <p14:xfrm>
              <a:off x="4984680" y="2880880"/>
              <a:ext cx="1148400" cy="422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5B7D0181-447A-47FA-B6B2-6BEA394722E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966680" y="2862895"/>
                <a:ext cx="1184040" cy="457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EE728CD9-46FE-4B8A-B2B3-353877914027}"/>
                  </a:ext>
                </a:extLst>
              </p14:cNvPr>
              <p14:cNvContentPartPr/>
              <p14:nvPr/>
            </p14:nvContentPartPr>
            <p14:xfrm>
              <a:off x="3399600" y="2896360"/>
              <a:ext cx="1346400" cy="3600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EE728CD9-46FE-4B8A-B2B3-35387791402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381960" y="2878360"/>
                <a:ext cx="138204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189EAE41-AE0A-414D-95A6-9AA1800A8EAB}"/>
                  </a:ext>
                </a:extLst>
              </p14:cNvPr>
              <p14:cNvContentPartPr/>
              <p14:nvPr/>
            </p14:nvContentPartPr>
            <p14:xfrm>
              <a:off x="6287160" y="2945680"/>
              <a:ext cx="232200" cy="3369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189EAE41-AE0A-414D-95A6-9AA1800A8EA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269160" y="2927680"/>
                <a:ext cx="267840" cy="37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537197F-2ACA-4951-A948-671DE4F8B323}"/>
                  </a:ext>
                </a:extLst>
              </p14:cNvPr>
              <p14:cNvContentPartPr/>
              <p14:nvPr/>
            </p14:nvContentPartPr>
            <p14:xfrm>
              <a:off x="6657240" y="3190840"/>
              <a:ext cx="17280" cy="26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537197F-2ACA-4951-A948-671DE4F8B323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639240" y="3173200"/>
                <a:ext cx="5292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EBF1ABA-202F-4E44-ACFC-BD809C371433}"/>
                  </a:ext>
                </a:extLst>
              </p14:cNvPr>
              <p14:cNvContentPartPr/>
              <p14:nvPr/>
            </p14:nvContentPartPr>
            <p14:xfrm>
              <a:off x="6900600" y="2959000"/>
              <a:ext cx="572760" cy="3088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EBF1ABA-202F-4E44-ACFC-BD809C37143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82949" y="2941021"/>
                <a:ext cx="608422" cy="3444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E8CA11B6-73AA-4D92-AE91-F33E07CD4F02}"/>
                  </a:ext>
                </a:extLst>
              </p14:cNvPr>
              <p14:cNvContentPartPr/>
              <p14:nvPr/>
            </p14:nvContentPartPr>
            <p14:xfrm>
              <a:off x="7550400" y="2982760"/>
              <a:ext cx="208080" cy="252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E8CA11B6-73AA-4D92-AE91-F33E07CD4F0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532431" y="2965120"/>
                <a:ext cx="243658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BB65380-C8F8-4D0A-85C7-E2D603D8E4D4}"/>
                  </a:ext>
                </a:extLst>
              </p14:cNvPr>
              <p14:cNvContentPartPr/>
              <p14:nvPr/>
            </p14:nvContentPartPr>
            <p14:xfrm>
              <a:off x="7770000" y="2980240"/>
              <a:ext cx="325440" cy="2692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BB65380-C8F8-4D0A-85C7-E2D603D8E4D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752000" y="2962240"/>
                <a:ext cx="36108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D9F7F80-E142-4C70-8788-930AA07B9D6C}"/>
                  </a:ext>
                </a:extLst>
              </p14:cNvPr>
              <p14:cNvContentPartPr/>
              <p14:nvPr/>
            </p14:nvContentPartPr>
            <p14:xfrm>
              <a:off x="8043240" y="2960080"/>
              <a:ext cx="160920" cy="274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D9F7F80-E142-4C70-8788-930AA07B9D6C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025600" y="2942080"/>
                <a:ext cx="19656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B7827B2-2D82-49C3-8CAB-DFA5D9B7AB93}"/>
                  </a:ext>
                </a:extLst>
              </p14:cNvPr>
              <p14:cNvContentPartPr/>
              <p14:nvPr/>
            </p14:nvContentPartPr>
            <p14:xfrm>
              <a:off x="8218200" y="3135040"/>
              <a:ext cx="251640" cy="303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B7827B2-2D82-49C3-8CAB-DFA5D9B7AB9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200200" y="3117400"/>
                <a:ext cx="2872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57642E09-5745-4E17-93B5-B8FFD7F71ABF}"/>
                  </a:ext>
                </a:extLst>
              </p14:cNvPr>
              <p14:cNvContentPartPr/>
              <p14:nvPr/>
            </p14:nvContentPartPr>
            <p14:xfrm>
              <a:off x="350760" y="3381640"/>
              <a:ext cx="1994760" cy="3794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57642E09-5745-4E17-93B5-B8FFD7F71ABF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3120" y="3364000"/>
                <a:ext cx="2030400" cy="41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1C6471DD-CF4E-49DA-B9AB-3A59FBBED67C}"/>
                  </a:ext>
                </a:extLst>
              </p14:cNvPr>
              <p14:cNvContentPartPr/>
              <p14:nvPr/>
            </p14:nvContentPartPr>
            <p14:xfrm>
              <a:off x="2353800" y="3624280"/>
              <a:ext cx="97920" cy="171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1C6471DD-CF4E-49DA-B9AB-3A59FBBED67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336160" y="3606640"/>
                <a:ext cx="13356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BE4C836-5063-4969-820B-C2CF351D0E5B}"/>
                  </a:ext>
                </a:extLst>
              </p14:cNvPr>
              <p14:cNvContentPartPr/>
              <p14:nvPr/>
            </p14:nvContentPartPr>
            <p14:xfrm>
              <a:off x="2640000" y="3375160"/>
              <a:ext cx="690480" cy="3535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BE4C836-5063-4969-820B-C2CF351D0E5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622351" y="3357160"/>
                <a:ext cx="726139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48F5FBDA-B215-4BC9-8FBC-A85113D20C16}"/>
                  </a:ext>
                </a:extLst>
              </p14:cNvPr>
              <p14:cNvContentPartPr/>
              <p14:nvPr/>
            </p14:nvContentPartPr>
            <p14:xfrm>
              <a:off x="7454280" y="3568840"/>
              <a:ext cx="341280" cy="1900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48F5FBDA-B215-4BC9-8FBC-A85113D20C1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436640" y="3550840"/>
                <a:ext cx="37692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F735404-D912-4DEE-B8D6-0D59E1009E33}"/>
                  </a:ext>
                </a:extLst>
              </p14:cNvPr>
              <p14:cNvContentPartPr/>
              <p14:nvPr/>
            </p14:nvContentPartPr>
            <p14:xfrm>
              <a:off x="1289640" y="3929200"/>
              <a:ext cx="360" cy="3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F735404-D912-4DEE-B8D6-0D59E1009E33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271640" y="39112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59D60DB8-C88E-4F95-A639-E5EEE8DAA7F7}"/>
                  </a:ext>
                </a:extLst>
              </p14:cNvPr>
              <p14:cNvContentPartPr/>
              <p14:nvPr/>
            </p14:nvContentPartPr>
            <p14:xfrm>
              <a:off x="398640" y="4028560"/>
              <a:ext cx="1443240" cy="4273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59D60DB8-C88E-4F95-A639-E5EEE8DAA7F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81000" y="4010920"/>
                <a:ext cx="1478880" cy="4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F744AEBD-5E67-43BA-9F33-C2B9DB778A68}"/>
                  </a:ext>
                </a:extLst>
              </p14:cNvPr>
              <p14:cNvContentPartPr/>
              <p14:nvPr/>
            </p14:nvContentPartPr>
            <p14:xfrm>
              <a:off x="2116560" y="3870880"/>
              <a:ext cx="1133640" cy="356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F744AEBD-5E67-43BA-9F33-C2B9DB778A68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098560" y="3852880"/>
                <a:ext cx="116928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B5B83E48-11B4-4C28-9268-B5FAE5E2EFB5}"/>
                  </a:ext>
                </a:extLst>
              </p14:cNvPr>
              <p14:cNvContentPartPr/>
              <p14:nvPr/>
            </p14:nvContentPartPr>
            <p14:xfrm>
              <a:off x="3477000" y="3452200"/>
              <a:ext cx="3839400" cy="10692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B5B83E48-11B4-4C28-9268-B5FAE5E2EFB5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3459360" y="3434560"/>
                <a:ext cx="3875040" cy="11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DE382741-EC99-4088-9036-7023D51EF12C}"/>
                  </a:ext>
                </a:extLst>
              </p14:cNvPr>
              <p14:cNvContentPartPr/>
              <p14:nvPr/>
            </p14:nvContentPartPr>
            <p14:xfrm>
              <a:off x="7500360" y="4155640"/>
              <a:ext cx="36720" cy="972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DE382741-EC99-4088-9036-7023D51EF12C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482720" y="4138000"/>
                <a:ext cx="723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DE45376-9F78-4920-8C0A-34DCD995817E}"/>
                  </a:ext>
                </a:extLst>
              </p14:cNvPr>
              <p14:cNvContentPartPr/>
              <p14:nvPr/>
            </p14:nvContentPartPr>
            <p14:xfrm>
              <a:off x="627600" y="4668640"/>
              <a:ext cx="30240" cy="160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DE45376-9F78-4920-8C0A-34DCD995817E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09600" y="4651000"/>
                <a:ext cx="6588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E22600BD-3D63-4993-BC70-98E36C19A46C}"/>
                  </a:ext>
                </a:extLst>
              </p14:cNvPr>
              <p14:cNvContentPartPr/>
              <p14:nvPr/>
            </p14:nvContentPartPr>
            <p14:xfrm>
              <a:off x="636600" y="4512400"/>
              <a:ext cx="360" cy="3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E22600BD-3D63-4993-BC70-98E36C19A46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18960" y="44944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D174648-C955-4FB9-BD97-A42AE7F8BD20}"/>
                  </a:ext>
                </a:extLst>
              </p14:cNvPr>
              <p14:cNvContentPartPr/>
              <p14:nvPr/>
            </p14:nvContentPartPr>
            <p14:xfrm>
              <a:off x="814440" y="4611760"/>
              <a:ext cx="138600" cy="219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D174648-C955-4FB9-BD97-A42AE7F8BD2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96440" y="4593760"/>
                <a:ext cx="17424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270FAFE-B96E-4B1F-BF05-E381D022F6A5}"/>
                  </a:ext>
                </a:extLst>
              </p14:cNvPr>
              <p14:cNvContentPartPr/>
              <p14:nvPr/>
            </p14:nvContentPartPr>
            <p14:xfrm>
              <a:off x="1278120" y="4510960"/>
              <a:ext cx="638640" cy="350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270FAFE-B96E-4B1F-BF05-E381D022F6A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260480" y="4493320"/>
                <a:ext cx="67428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3BBF0FB-1F3B-451F-B92B-D43F28241D55}"/>
                  </a:ext>
                </a:extLst>
              </p14:cNvPr>
              <p14:cNvContentPartPr/>
              <p14:nvPr/>
            </p14:nvContentPartPr>
            <p14:xfrm>
              <a:off x="7647600" y="3763600"/>
              <a:ext cx="1226160" cy="393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3BBF0FB-1F3B-451F-B92B-D43F28241D5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629965" y="3745616"/>
                <a:ext cx="1261790" cy="428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03D151E-7243-45BC-9F57-FDB9AEE9044A}"/>
                  </a:ext>
                </a:extLst>
              </p14:cNvPr>
              <p14:cNvContentPartPr/>
              <p14:nvPr/>
            </p14:nvContentPartPr>
            <p14:xfrm>
              <a:off x="2022960" y="5149960"/>
              <a:ext cx="14760" cy="1184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03D151E-7243-45BC-9F57-FDB9AEE9044A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005320" y="5131960"/>
                <a:ext cx="50400" cy="1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53E658A3-2E03-4EC4-ACC8-884580B0A5BF}"/>
                  </a:ext>
                </a:extLst>
              </p14:cNvPr>
              <p14:cNvContentPartPr/>
              <p14:nvPr/>
            </p14:nvContentPartPr>
            <p14:xfrm>
              <a:off x="1972200" y="5042680"/>
              <a:ext cx="36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53E658A3-2E03-4EC4-ACC8-884580B0A5B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954200" y="5024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5440CD2-F48F-4AE9-957F-BF248017C8F6}"/>
                  </a:ext>
                </a:extLst>
              </p14:cNvPr>
              <p14:cNvContentPartPr/>
              <p14:nvPr/>
            </p14:nvContentPartPr>
            <p14:xfrm>
              <a:off x="728040" y="5008840"/>
              <a:ext cx="970560" cy="2804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5440CD2-F48F-4AE9-957F-BF248017C8F6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710400" y="4990863"/>
                <a:ext cx="1006200" cy="3160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5F0BFF0D-D841-4012-A67C-34CC020830EE}"/>
                  </a:ext>
                </a:extLst>
              </p14:cNvPr>
              <p14:cNvContentPartPr/>
              <p14:nvPr/>
            </p14:nvContentPartPr>
            <p14:xfrm>
              <a:off x="2189640" y="4379920"/>
              <a:ext cx="6800400" cy="110628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5F0BFF0D-D841-4012-A67C-34CC020830EE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2171640" y="4362274"/>
                <a:ext cx="6836040" cy="114193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63527554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14:cNvPr>
              <p14:cNvContentPartPr/>
              <p14:nvPr/>
            </p14:nvContentPartPr>
            <p14:xfrm>
              <a:off x="4280880" y="2074840"/>
              <a:ext cx="1046160" cy="550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62886" y="2056840"/>
                <a:ext cx="10817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14:cNvPr>
              <p14:cNvContentPartPr/>
              <p14:nvPr/>
            </p14:nvContentPartPr>
            <p14:xfrm>
              <a:off x="5401920" y="1762000"/>
              <a:ext cx="201600" cy="253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83920" y="1744360"/>
                <a:ext cx="237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14:cNvPr>
              <p14:cNvContentPartPr/>
              <p14:nvPr/>
            </p14:nvContentPartPr>
            <p14:xfrm>
              <a:off x="6198960" y="1852000"/>
              <a:ext cx="1334160" cy="362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80960" y="1834360"/>
                <a:ext cx="1369800" cy="397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4839392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14:cNvPr>
              <p14:cNvContentPartPr/>
              <p14:nvPr/>
            </p14:nvContentPartPr>
            <p14:xfrm>
              <a:off x="4280880" y="2074840"/>
              <a:ext cx="1046160" cy="550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62886" y="2056840"/>
                <a:ext cx="10817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14:cNvPr>
              <p14:cNvContentPartPr/>
              <p14:nvPr/>
            </p14:nvContentPartPr>
            <p14:xfrm>
              <a:off x="5401920" y="1762000"/>
              <a:ext cx="201600" cy="253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83920" y="1744360"/>
                <a:ext cx="237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14:cNvPr>
              <p14:cNvContentPartPr/>
              <p14:nvPr/>
            </p14:nvContentPartPr>
            <p14:xfrm>
              <a:off x="6198960" y="1852000"/>
              <a:ext cx="1334160" cy="362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80960" y="1834360"/>
                <a:ext cx="13698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14:cNvPr>
              <p14:cNvContentPartPr/>
              <p14:nvPr/>
            </p14:nvContentPartPr>
            <p14:xfrm>
              <a:off x="8395320" y="1704040"/>
              <a:ext cx="507960" cy="432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377320" y="1686400"/>
                <a:ext cx="543600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14:cNvPr>
              <p14:cNvContentPartPr/>
              <p14:nvPr/>
            </p14:nvContentPartPr>
            <p14:xfrm>
              <a:off x="7645800" y="1767400"/>
              <a:ext cx="675000" cy="392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27800" y="1749400"/>
                <a:ext cx="710640" cy="428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23925120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14:cNvPr>
              <p14:cNvContentPartPr/>
              <p14:nvPr/>
            </p14:nvContentPartPr>
            <p14:xfrm>
              <a:off x="4280880" y="2074840"/>
              <a:ext cx="1046160" cy="550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62886" y="2056840"/>
                <a:ext cx="10817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14:cNvPr>
              <p14:cNvContentPartPr/>
              <p14:nvPr/>
            </p14:nvContentPartPr>
            <p14:xfrm>
              <a:off x="5401920" y="1762000"/>
              <a:ext cx="201600" cy="253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83920" y="1744360"/>
                <a:ext cx="237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14:cNvPr>
              <p14:cNvContentPartPr/>
              <p14:nvPr/>
            </p14:nvContentPartPr>
            <p14:xfrm>
              <a:off x="6198960" y="1852000"/>
              <a:ext cx="1334160" cy="362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80960" y="1834360"/>
                <a:ext cx="13698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14:cNvPr>
              <p14:cNvContentPartPr/>
              <p14:nvPr/>
            </p14:nvContentPartPr>
            <p14:xfrm>
              <a:off x="8395320" y="1704040"/>
              <a:ext cx="507960" cy="432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377320" y="1686400"/>
                <a:ext cx="543600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14:cNvPr>
              <p14:cNvContentPartPr/>
              <p14:nvPr/>
            </p14:nvContentPartPr>
            <p14:xfrm>
              <a:off x="7645800" y="1767400"/>
              <a:ext cx="675000" cy="392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27800" y="1749400"/>
                <a:ext cx="71064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14:cNvPr>
              <p14:cNvContentPartPr/>
              <p14:nvPr/>
            </p14:nvContentPartPr>
            <p14:xfrm>
              <a:off x="5859120" y="2391640"/>
              <a:ext cx="340200" cy="314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841120" y="2373640"/>
                <a:ext cx="375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14:cNvPr>
              <p14:cNvContentPartPr/>
              <p14:nvPr/>
            </p14:nvContentPartPr>
            <p14:xfrm>
              <a:off x="7269960" y="2363920"/>
              <a:ext cx="152280" cy="307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51960" y="2345920"/>
                <a:ext cx="18792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14:cNvPr>
              <p14:cNvContentPartPr/>
              <p14:nvPr/>
            </p14:nvContentPartPr>
            <p14:xfrm>
              <a:off x="6356640" y="2479480"/>
              <a:ext cx="814680" cy="374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9000" y="2461840"/>
                <a:ext cx="850320" cy="409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2957053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14:cNvPr>
              <p14:cNvContentPartPr/>
              <p14:nvPr/>
            </p14:nvContentPartPr>
            <p14:xfrm>
              <a:off x="3936360" y="2252320"/>
              <a:ext cx="2090880" cy="1805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18717" y="2234676"/>
                <a:ext cx="2126526" cy="184140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983661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14:cNvPr>
              <p14:cNvContentPartPr/>
              <p14:nvPr/>
            </p14:nvContentPartPr>
            <p14:xfrm>
              <a:off x="4280880" y="2074840"/>
              <a:ext cx="1046160" cy="550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62886" y="2056840"/>
                <a:ext cx="10817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14:cNvPr>
              <p14:cNvContentPartPr/>
              <p14:nvPr/>
            </p14:nvContentPartPr>
            <p14:xfrm>
              <a:off x="5401920" y="1762000"/>
              <a:ext cx="201600" cy="253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83920" y="1744360"/>
                <a:ext cx="237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14:cNvPr>
              <p14:cNvContentPartPr/>
              <p14:nvPr/>
            </p14:nvContentPartPr>
            <p14:xfrm>
              <a:off x="6198960" y="1852000"/>
              <a:ext cx="1334160" cy="362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80960" y="1834360"/>
                <a:ext cx="13698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14:cNvPr>
              <p14:cNvContentPartPr/>
              <p14:nvPr/>
            </p14:nvContentPartPr>
            <p14:xfrm>
              <a:off x="8395320" y="1704040"/>
              <a:ext cx="507960" cy="432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377320" y="1686400"/>
                <a:ext cx="543600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14:cNvPr>
              <p14:cNvContentPartPr/>
              <p14:nvPr/>
            </p14:nvContentPartPr>
            <p14:xfrm>
              <a:off x="7645800" y="1767400"/>
              <a:ext cx="675000" cy="392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27800" y="1749400"/>
                <a:ext cx="71064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14:cNvPr>
              <p14:cNvContentPartPr/>
              <p14:nvPr/>
            </p14:nvContentPartPr>
            <p14:xfrm>
              <a:off x="5859120" y="2391640"/>
              <a:ext cx="340200" cy="314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841120" y="2373640"/>
                <a:ext cx="375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14:cNvPr>
              <p14:cNvContentPartPr/>
              <p14:nvPr/>
            </p14:nvContentPartPr>
            <p14:xfrm>
              <a:off x="7269960" y="2363920"/>
              <a:ext cx="152280" cy="307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51960" y="2345920"/>
                <a:ext cx="18792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14:cNvPr>
              <p14:cNvContentPartPr/>
              <p14:nvPr/>
            </p14:nvContentPartPr>
            <p14:xfrm>
              <a:off x="6356640" y="2479480"/>
              <a:ext cx="814680" cy="374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9000" y="2461840"/>
                <a:ext cx="85032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14:cNvPr>
              <p14:cNvContentPartPr/>
              <p14:nvPr/>
            </p14:nvContentPartPr>
            <p14:xfrm>
              <a:off x="7515840" y="2590360"/>
              <a:ext cx="99720" cy="138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97840" y="2572720"/>
                <a:ext cx="13536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14:cNvPr>
              <p14:cNvContentPartPr/>
              <p14:nvPr/>
            </p14:nvContentPartPr>
            <p14:xfrm>
              <a:off x="7741200" y="2304160"/>
              <a:ext cx="1096200" cy="34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723206" y="2286160"/>
                <a:ext cx="1131828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14:cNvPr>
              <p14:cNvContentPartPr/>
              <p14:nvPr/>
            </p14:nvContentPartPr>
            <p14:xfrm>
              <a:off x="1207920" y="2905720"/>
              <a:ext cx="424440" cy="405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89920" y="2888064"/>
                <a:ext cx="460080" cy="4410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14:cNvPr>
              <p14:cNvContentPartPr/>
              <p14:nvPr/>
            </p14:nvContentPartPr>
            <p14:xfrm>
              <a:off x="421320" y="2880520"/>
              <a:ext cx="610200" cy="360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03680" y="2862520"/>
                <a:ext cx="645840" cy="396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60990949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14:cNvPr>
              <p14:cNvContentPartPr/>
              <p14:nvPr/>
            </p14:nvContentPartPr>
            <p14:xfrm>
              <a:off x="4280880" y="2074840"/>
              <a:ext cx="1046160" cy="550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62886" y="2056840"/>
                <a:ext cx="10817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14:cNvPr>
              <p14:cNvContentPartPr/>
              <p14:nvPr/>
            </p14:nvContentPartPr>
            <p14:xfrm>
              <a:off x="5401920" y="1762000"/>
              <a:ext cx="201600" cy="253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83920" y="1744360"/>
                <a:ext cx="237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14:cNvPr>
              <p14:cNvContentPartPr/>
              <p14:nvPr/>
            </p14:nvContentPartPr>
            <p14:xfrm>
              <a:off x="6198960" y="1852000"/>
              <a:ext cx="1334160" cy="362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80960" y="1834360"/>
                <a:ext cx="13698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14:cNvPr>
              <p14:cNvContentPartPr/>
              <p14:nvPr/>
            </p14:nvContentPartPr>
            <p14:xfrm>
              <a:off x="8395320" y="1704040"/>
              <a:ext cx="507960" cy="432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377320" y="1686400"/>
                <a:ext cx="543600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14:cNvPr>
              <p14:cNvContentPartPr/>
              <p14:nvPr/>
            </p14:nvContentPartPr>
            <p14:xfrm>
              <a:off x="7645800" y="1767400"/>
              <a:ext cx="675000" cy="392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27800" y="1749400"/>
                <a:ext cx="71064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14:cNvPr>
              <p14:cNvContentPartPr/>
              <p14:nvPr/>
            </p14:nvContentPartPr>
            <p14:xfrm>
              <a:off x="5859120" y="2391640"/>
              <a:ext cx="340200" cy="314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841120" y="2373640"/>
                <a:ext cx="375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14:cNvPr>
              <p14:cNvContentPartPr/>
              <p14:nvPr/>
            </p14:nvContentPartPr>
            <p14:xfrm>
              <a:off x="7269960" y="2363920"/>
              <a:ext cx="152280" cy="307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51960" y="2345920"/>
                <a:ext cx="18792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14:cNvPr>
              <p14:cNvContentPartPr/>
              <p14:nvPr/>
            </p14:nvContentPartPr>
            <p14:xfrm>
              <a:off x="6356640" y="2479480"/>
              <a:ext cx="814680" cy="374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9000" y="2461840"/>
                <a:ext cx="85032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14:cNvPr>
              <p14:cNvContentPartPr/>
              <p14:nvPr/>
            </p14:nvContentPartPr>
            <p14:xfrm>
              <a:off x="7515840" y="2590360"/>
              <a:ext cx="99720" cy="138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97840" y="2572720"/>
                <a:ext cx="13536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14:cNvPr>
              <p14:cNvContentPartPr/>
              <p14:nvPr/>
            </p14:nvContentPartPr>
            <p14:xfrm>
              <a:off x="7741200" y="2304160"/>
              <a:ext cx="1096200" cy="34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723206" y="2286160"/>
                <a:ext cx="1131828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14:cNvPr>
              <p14:cNvContentPartPr/>
              <p14:nvPr/>
            </p14:nvContentPartPr>
            <p14:xfrm>
              <a:off x="1207920" y="2905720"/>
              <a:ext cx="424440" cy="405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89920" y="2888064"/>
                <a:ext cx="460080" cy="4410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14:cNvPr>
              <p14:cNvContentPartPr/>
              <p14:nvPr/>
            </p14:nvContentPartPr>
            <p14:xfrm>
              <a:off x="421320" y="2880520"/>
              <a:ext cx="610200" cy="360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03680" y="2862520"/>
                <a:ext cx="64584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4BDC730-7E59-495E-8D02-96F0CA7AD698}"/>
                  </a:ext>
                </a:extLst>
              </p14:cNvPr>
              <p14:cNvContentPartPr/>
              <p14:nvPr/>
            </p14:nvContentPartPr>
            <p14:xfrm>
              <a:off x="2247600" y="3050080"/>
              <a:ext cx="756000" cy="306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4BDC730-7E59-495E-8D02-96F0CA7AD69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229600" y="3032080"/>
                <a:ext cx="7916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64639B9-4E17-4F5C-9796-1C3F088BACCB}"/>
                  </a:ext>
                </a:extLst>
              </p14:cNvPr>
              <p14:cNvContentPartPr/>
              <p14:nvPr/>
            </p14:nvContentPartPr>
            <p14:xfrm>
              <a:off x="4532160" y="3255640"/>
              <a:ext cx="206640" cy="19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64639B9-4E17-4F5C-9796-1C3F088BAC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514520" y="3238000"/>
                <a:ext cx="242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8A36339-9F7A-4A73-8B22-C5C226B5D9C3}"/>
                  </a:ext>
                </a:extLst>
              </p14:cNvPr>
              <p14:cNvContentPartPr/>
              <p14:nvPr/>
            </p14:nvContentPartPr>
            <p14:xfrm>
              <a:off x="4577880" y="3348520"/>
              <a:ext cx="202320" cy="24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8A36339-9F7A-4A73-8B22-C5C226B5D9C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560240" y="3330880"/>
                <a:ext cx="23796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12260B3-2B89-46DE-9333-3181592F4C8B}"/>
                  </a:ext>
                </a:extLst>
              </p14:cNvPr>
              <p14:cNvContentPartPr/>
              <p14:nvPr/>
            </p14:nvContentPartPr>
            <p14:xfrm>
              <a:off x="4885320" y="3118120"/>
              <a:ext cx="1054440" cy="3409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12260B3-2B89-46DE-9333-3181592F4C8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67674" y="3100120"/>
                <a:ext cx="1090092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F4764C5-2EB0-460F-9CEE-62E43B47AAD5}"/>
                  </a:ext>
                </a:extLst>
              </p14:cNvPr>
              <p14:cNvContentPartPr/>
              <p14:nvPr/>
            </p14:nvContentPartPr>
            <p14:xfrm>
              <a:off x="3388440" y="3107320"/>
              <a:ext cx="1049400" cy="342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F4764C5-2EB0-460F-9CEE-62E43B47AAD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70440" y="3089680"/>
                <a:ext cx="1085040" cy="378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36530757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14:cNvPr>
              <p14:cNvContentPartPr/>
              <p14:nvPr/>
            </p14:nvContentPartPr>
            <p14:xfrm>
              <a:off x="4280880" y="2074840"/>
              <a:ext cx="1046160" cy="550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62886" y="2056840"/>
                <a:ext cx="10817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14:cNvPr>
              <p14:cNvContentPartPr/>
              <p14:nvPr/>
            </p14:nvContentPartPr>
            <p14:xfrm>
              <a:off x="5401920" y="1762000"/>
              <a:ext cx="201600" cy="253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83920" y="1744360"/>
                <a:ext cx="237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14:cNvPr>
              <p14:cNvContentPartPr/>
              <p14:nvPr/>
            </p14:nvContentPartPr>
            <p14:xfrm>
              <a:off x="6198960" y="1852000"/>
              <a:ext cx="1334160" cy="362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80960" y="1834360"/>
                <a:ext cx="13698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14:cNvPr>
              <p14:cNvContentPartPr/>
              <p14:nvPr/>
            </p14:nvContentPartPr>
            <p14:xfrm>
              <a:off x="8395320" y="1704040"/>
              <a:ext cx="507960" cy="432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377320" y="1686400"/>
                <a:ext cx="543600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14:cNvPr>
              <p14:cNvContentPartPr/>
              <p14:nvPr/>
            </p14:nvContentPartPr>
            <p14:xfrm>
              <a:off x="7645800" y="1767400"/>
              <a:ext cx="675000" cy="392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27800" y="1749400"/>
                <a:ext cx="71064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14:cNvPr>
              <p14:cNvContentPartPr/>
              <p14:nvPr/>
            </p14:nvContentPartPr>
            <p14:xfrm>
              <a:off x="5859120" y="2391640"/>
              <a:ext cx="340200" cy="314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841120" y="2373640"/>
                <a:ext cx="375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14:cNvPr>
              <p14:cNvContentPartPr/>
              <p14:nvPr/>
            </p14:nvContentPartPr>
            <p14:xfrm>
              <a:off x="7269960" y="2363920"/>
              <a:ext cx="152280" cy="307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51960" y="2345920"/>
                <a:ext cx="18792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14:cNvPr>
              <p14:cNvContentPartPr/>
              <p14:nvPr/>
            </p14:nvContentPartPr>
            <p14:xfrm>
              <a:off x="6356640" y="2479480"/>
              <a:ext cx="814680" cy="374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9000" y="2461840"/>
                <a:ext cx="85032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14:cNvPr>
              <p14:cNvContentPartPr/>
              <p14:nvPr/>
            </p14:nvContentPartPr>
            <p14:xfrm>
              <a:off x="7515840" y="2590360"/>
              <a:ext cx="99720" cy="138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97840" y="2572720"/>
                <a:ext cx="13536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14:cNvPr>
              <p14:cNvContentPartPr/>
              <p14:nvPr/>
            </p14:nvContentPartPr>
            <p14:xfrm>
              <a:off x="7741200" y="2304160"/>
              <a:ext cx="1096200" cy="34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723206" y="2286160"/>
                <a:ext cx="1131828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14:cNvPr>
              <p14:cNvContentPartPr/>
              <p14:nvPr/>
            </p14:nvContentPartPr>
            <p14:xfrm>
              <a:off x="1207920" y="2905720"/>
              <a:ext cx="424440" cy="405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89920" y="2888064"/>
                <a:ext cx="460080" cy="4410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14:cNvPr>
              <p14:cNvContentPartPr/>
              <p14:nvPr/>
            </p14:nvContentPartPr>
            <p14:xfrm>
              <a:off x="421320" y="2880520"/>
              <a:ext cx="610200" cy="360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03680" y="2862520"/>
                <a:ext cx="64584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4BDC730-7E59-495E-8D02-96F0CA7AD698}"/>
                  </a:ext>
                </a:extLst>
              </p14:cNvPr>
              <p14:cNvContentPartPr/>
              <p14:nvPr/>
            </p14:nvContentPartPr>
            <p14:xfrm>
              <a:off x="2247600" y="3050080"/>
              <a:ext cx="756000" cy="306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4BDC730-7E59-495E-8D02-96F0CA7AD69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229600" y="3032080"/>
                <a:ext cx="7916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64639B9-4E17-4F5C-9796-1C3F088BACCB}"/>
                  </a:ext>
                </a:extLst>
              </p14:cNvPr>
              <p14:cNvContentPartPr/>
              <p14:nvPr/>
            </p14:nvContentPartPr>
            <p14:xfrm>
              <a:off x="4532160" y="3255640"/>
              <a:ext cx="206640" cy="19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64639B9-4E17-4F5C-9796-1C3F088BAC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514520" y="3238000"/>
                <a:ext cx="242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8A36339-9F7A-4A73-8B22-C5C226B5D9C3}"/>
                  </a:ext>
                </a:extLst>
              </p14:cNvPr>
              <p14:cNvContentPartPr/>
              <p14:nvPr/>
            </p14:nvContentPartPr>
            <p14:xfrm>
              <a:off x="4577880" y="3348520"/>
              <a:ext cx="202320" cy="24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8A36339-9F7A-4A73-8B22-C5C226B5D9C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560240" y="3330880"/>
                <a:ext cx="23796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12260B3-2B89-46DE-9333-3181592F4C8B}"/>
                  </a:ext>
                </a:extLst>
              </p14:cNvPr>
              <p14:cNvContentPartPr/>
              <p14:nvPr/>
            </p14:nvContentPartPr>
            <p14:xfrm>
              <a:off x="4885320" y="3118120"/>
              <a:ext cx="1054440" cy="3409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12260B3-2B89-46DE-9333-3181592F4C8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67674" y="3100120"/>
                <a:ext cx="1090092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F4764C5-2EB0-460F-9CEE-62E43B47AAD5}"/>
                  </a:ext>
                </a:extLst>
              </p14:cNvPr>
              <p14:cNvContentPartPr/>
              <p14:nvPr/>
            </p14:nvContentPartPr>
            <p14:xfrm>
              <a:off x="3388440" y="3107320"/>
              <a:ext cx="1049400" cy="342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F4764C5-2EB0-460F-9CEE-62E43B47AAD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70440" y="3089680"/>
                <a:ext cx="10850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AA20ECA-E789-4E42-B19F-123A1C6F88F7}"/>
                  </a:ext>
                </a:extLst>
              </p14:cNvPr>
              <p14:cNvContentPartPr/>
              <p14:nvPr/>
            </p14:nvContentPartPr>
            <p14:xfrm>
              <a:off x="3289440" y="2702320"/>
              <a:ext cx="1088280" cy="926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AA20ECA-E789-4E42-B19F-123A1C6F88F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71794" y="2684320"/>
                <a:ext cx="1123932" cy="961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97928683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14:cNvPr>
              <p14:cNvContentPartPr/>
              <p14:nvPr/>
            </p14:nvContentPartPr>
            <p14:xfrm>
              <a:off x="4280880" y="2074840"/>
              <a:ext cx="1046160" cy="550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62886" y="2056840"/>
                <a:ext cx="10817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14:cNvPr>
              <p14:cNvContentPartPr/>
              <p14:nvPr/>
            </p14:nvContentPartPr>
            <p14:xfrm>
              <a:off x="5401920" y="1762000"/>
              <a:ext cx="201600" cy="253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83920" y="1744360"/>
                <a:ext cx="237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14:cNvPr>
              <p14:cNvContentPartPr/>
              <p14:nvPr/>
            </p14:nvContentPartPr>
            <p14:xfrm>
              <a:off x="6198960" y="1852000"/>
              <a:ext cx="1334160" cy="362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80960" y="1834360"/>
                <a:ext cx="13698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14:cNvPr>
              <p14:cNvContentPartPr/>
              <p14:nvPr/>
            </p14:nvContentPartPr>
            <p14:xfrm>
              <a:off x="8395320" y="1704040"/>
              <a:ext cx="507960" cy="432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377320" y="1686400"/>
                <a:ext cx="543600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14:cNvPr>
              <p14:cNvContentPartPr/>
              <p14:nvPr/>
            </p14:nvContentPartPr>
            <p14:xfrm>
              <a:off x="7645800" y="1767400"/>
              <a:ext cx="675000" cy="392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27800" y="1749400"/>
                <a:ext cx="71064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14:cNvPr>
              <p14:cNvContentPartPr/>
              <p14:nvPr/>
            </p14:nvContentPartPr>
            <p14:xfrm>
              <a:off x="5859120" y="2391640"/>
              <a:ext cx="340200" cy="314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841120" y="2373640"/>
                <a:ext cx="375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14:cNvPr>
              <p14:cNvContentPartPr/>
              <p14:nvPr/>
            </p14:nvContentPartPr>
            <p14:xfrm>
              <a:off x="7269960" y="2363920"/>
              <a:ext cx="152280" cy="307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51960" y="2345920"/>
                <a:ext cx="18792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14:cNvPr>
              <p14:cNvContentPartPr/>
              <p14:nvPr/>
            </p14:nvContentPartPr>
            <p14:xfrm>
              <a:off x="6356640" y="2479480"/>
              <a:ext cx="814680" cy="374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9000" y="2461840"/>
                <a:ext cx="85032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14:cNvPr>
              <p14:cNvContentPartPr/>
              <p14:nvPr/>
            </p14:nvContentPartPr>
            <p14:xfrm>
              <a:off x="7515840" y="2590360"/>
              <a:ext cx="99720" cy="138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97840" y="2572720"/>
                <a:ext cx="13536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14:cNvPr>
              <p14:cNvContentPartPr/>
              <p14:nvPr/>
            </p14:nvContentPartPr>
            <p14:xfrm>
              <a:off x="7741200" y="2304160"/>
              <a:ext cx="1096200" cy="34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723206" y="2286160"/>
                <a:ext cx="1131828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14:cNvPr>
              <p14:cNvContentPartPr/>
              <p14:nvPr/>
            </p14:nvContentPartPr>
            <p14:xfrm>
              <a:off x="1207920" y="2905720"/>
              <a:ext cx="424440" cy="405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89920" y="2888064"/>
                <a:ext cx="460080" cy="4410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14:cNvPr>
              <p14:cNvContentPartPr/>
              <p14:nvPr/>
            </p14:nvContentPartPr>
            <p14:xfrm>
              <a:off x="421320" y="2880520"/>
              <a:ext cx="610200" cy="360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03680" y="2862520"/>
                <a:ext cx="64584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4BDC730-7E59-495E-8D02-96F0CA7AD698}"/>
                  </a:ext>
                </a:extLst>
              </p14:cNvPr>
              <p14:cNvContentPartPr/>
              <p14:nvPr/>
            </p14:nvContentPartPr>
            <p14:xfrm>
              <a:off x="2247600" y="3050080"/>
              <a:ext cx="756000" cy="306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4BDC730-7E59-495E-8D02-96F0CA7AD69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229600" y="3032080"/>
                <a:ext cx="7916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64639B9-4E17-4F5C-9796-1C3F088BACCB}"/>
                  </a:ext>
                </a:extLst>
              </p14:cNvPr>
              <p14:cNvContentPartPr/>
              <p14:nvPr/>
            </p14:nvContentPartPr>
            <p14:xfrm>
              <a:off x="4532160" y="3255640"/>
              <a:ext cx="206640" cy="19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64639B9-4E17-4F5C-9796-1C3F088BAC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514520" y="3238000"/>
                <a:ext cx="242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8A36339-9F7A-4A73-8B22-C5C226B5D9C3}"/>
                  </a:ext>
                </a:extLst>
              </p14:cNvPr>
              <p14:cNvContentPartPr/>
              <p14:nvPr/>
            </p14:nvContentPartPr>
            <p14:xfrm>
              <a:off x="4577880" y="3348520"/>
              <a:ext cx="202320" cy="24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8A36339-9F7A-4A73-8B22-C5C226B5D9C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560240" y="3330880"/>
                <a:ext cx="23796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12260B3-2B89-46DE-9333-3181592F4C8B}"/>
                  </a:ext>
                </a:extLst>
              </p14:cNvPr>
              <p14:cNvContentPartPr/>
              <p14:nvPr/>
            </p14:nvContentPartPr>
            <p14:xfrm>
              <a:off x="4885320" y="3118120"/>
              <a:ext cx="1054440" cy="3409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12260B3-2B89-46DE-9333-3181592F4C8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67674" y="3100120"/>
                <a:ext cx="1090092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F4764C5-2EB0-460F-9CEE-62E43B47AAD5}"/>
                  </a:ext>
                </a:extLst>
              </p14:cNvPr>
              <p14:cNvContentPartPr/>
              <p14:nvPr/>
            </p14:nvContentPartPr>
            <p14:xfrm>
              <a:off x="3388440" y="3107320"/>
              <a:ext cx="1049400" cy="342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F4764C5-2EB0-460F-9CEE-62E43B47AAD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70440" y="3089680"/>
                <a:ext cx="10850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AA20ECA-E789-4E42-B19F-123A1C6F88F7}"/>
                  </a:ext>
                </a:extLst>
              </p14:cNvPr>
              <p14:cNvContentPartPr/>
              <p14:nvPr/>
            </p14:nvContentPartPr>
            <p14:xfrm>
              <a:off x="3289440" y="2702320"/>
              <a:ext cx="1088280" cy="926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AA20ECA-E789-4E42-B19F-123A1C6F88F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71794" y="2684320"/>
                <a:ext cx="1123932" cy="9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5BEFF46-81BA-4CE5-83B9-4210C85BE349}"/>
                  </a:ext>
                </a:extLst>
              </p14:cNvPr>
              <p14:cNvContentPartPr/>
              <p14:nvPr/>
            </p14:nvContentPartPr>
            <p14:xfrm>
              <a:off x="6079080" y="3221440"/>
              <a:ext cx="274320" cy="306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5BEFF46-81BA-4CE5-83B9-4210C85BE34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061080" y="3203440"/>
                <a:ext cx="30996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A048CB0-B920-48FB-980E-7F6D9EA8ABE2}"/>
                  </a:ext>
                </a:extLst>
              </p14:cNvPr>
              <p14:cNvContentPartPr/>
              <p14:nvPr/>
            </p14:nvContentPartPr>
            <p14:xfrm>
              <a:off x="638760" y="3923440"/>
              <a:ext cx="158760" cy="103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A048CB0-B920-48FB-980E-7F6D9EA8ABE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20760" y="3905800"/>
                <a:ext cx="1944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44B6CCE-83E0-46D7-8819-BA13A14633D3}"/>
                  </a:ext>
                </a:extLst>
              </p14:cNvPr>
              <p14:cNvContentPartPr/>
              <p14:nvPr/>
            </p14:nvContentPartPr>
            <p14:xfrm>
              <a:off x="903000" y="3722200"/>
              <a:ext cx="801720" cy="299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44B6CCE-83E0-46D7-8819-BA13A14633D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85360" y="3704560"/>
                <a:ext cx="83736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A0656C5-462C-4A39-A8F4-DF4F5108045C}"/>
                  </a:ext>
                </a:extLst>
              </p14:cNvPr>
              <p14:cNvContentPartPr/>
              <p14:nvPr/>
            </p14:nvContentPartPr>
            <p14:xfrm>
              <a:off x="598800" y="3740200"/>
              <a:ext cx="203760" cy="132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A0656C5-462C-4A39-A8F4-DF4F5108045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81160" y="3722560"/>
                <a:ext cx="23940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F1D8E36-A02A-4E01-A347-06B49E79282F}"/>
                  </a:ext>
                </a:extLst>
              </p14:cNvPr>
              <p14:cNvContentPartPr/>
              <p14:nvPr/>
            </p14:nvContentPartPr>
            <p14:xfrm>
              <a:off x="1896600" y="3673960"/>
              <a:ext cx="1248840" cy="3862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F1D8E36-A02A-4E01-A347-06B49E79282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878600" y="3655960"/>
                <a:ext cx="128448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4773942-B42A-40E5-86E4-11D29C1D63B9}"/>
                  </a:ext>
                </a:extLst>
              </p14:cNvPr>
              <p14:cNvContentPartPr/>
              <p14:nvPr/>
            </p14:nvContentPartPr>
            <p14:xfrm>
              <a:off x="3238680" y="3653080"/>
              <a:ext cx="1088640" cy="5547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4773942-B42A-40E5-86E4-11D29C1D63B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220680" y="3635440"/>
                <a:ext cx="1124280" cy="590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85955981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14:cNvPr>
              <p14:cNvContentPartPr/>
              <p14:nvPr/>
            </p14:nvContentPartPr>
            <p14:xfrm>
              <a:off x="4280880" y="2074840"/>
              <a:ext cx="1046160" cy="550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62886" y="2056840"/>
                <a:ext cx="10817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14:cNvPr>
              <p14:cNvContentPartPr/>
              <p14:nvPr/>
            </p14:nvContentPartPr>
            <p14:xfrm>
              <a:off x="5401920" y="1762000"/>
              <a:ext cx="201600" cy="253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83920" y="1744360"/>
                <a:ext cx="237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14:cNvPr>
              <p14:cNvContentPartPr/>
              <p14:nvPr/>
            </p14:nvContentPartPr>
            <p14:xfrm>
              <a:off x="6198960" y="1852000"/>
              <a:ext cx="1334160" cy="362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80960" y="1834360"/>
                <a:ext cx="13698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14:cNvPr>
              <p14:cNvContentPartPr/>
              <p14:nvPr/>
            </p14:nvContentPartPr>
            <p14:xfrm>
              <a:off x="8395320" y="1704040"/>
              <a:ext cx="507960" cy="432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377320" y="1686400"/>
                <a:ext cx="543600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14:cNvPr>
              <p14:cNvContentPartPr/>
              <p14:nvPr/>
            </p14:nvContentPartPr>
            <p14:xfrm>
              <a:off x="7645800" y="1767400"/>
              <a:ext cx="675000" cy="392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27800" y="1749400"/>
                <a:ext cx="71064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14:cNvPr>
              <p14:cNvContentPartPr/>
              <p14:nvPr/>
            </p14:nvContentPartPr>
            <p14:xfrm>
              <a:off x="5859120" y="2391640"/>
              <a:ext cx="340200" cy="314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841120" y="2373640"/>
                <a:ext cx="375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14:cNvPr>
              <p14:cNvContentPartPr/>
              <p14:nvPr/>
            </p14:nvContentPartPr>
            <p14:xfrm>
              <a:off x="7269960" y="2363920"/>
              <a:ext cx="152280" cy="307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51960" y="2345920"/>
                <a:ext cx="18792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14:cNvPr>
              <p14:cNvContentPartPr/>
              <p14:nvPr/>
            </p14:nvContentPartPr>
            <p14:xfrm>
              <a:off x="6356640" y="2479480"/>
              <a:ext cx="814680" cy="374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9000" y="2461840"/>
                <a:ext cx="85032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14:cNvPr>
              <p14:cNvContentPartPr/>
              <p14:nvPr/>
            </p14:nvContentPartPr>
            <p14:xfrm>
              <a:off x="7515840" y="2590360"/>
              <a:ext cx="99720" cy="138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97840" y="2572720"/>
                <a:ext cx="13536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14:cNvPr>
              <p14:cNvContentPartPr/>
              <p14:nvPr/>
            </p14:nvContentPartPr>
            <p14:xfrm>
              <a:off x="7741200" y="2304160"/>
              <a:ext cx="1096200" cy="34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723206" y="2286160"/>
                <a:ext cx="1131828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14:cNvPr>
              <p14:cNvContentPartPr/>
              <p14:nvPr/>
            </p14:nvContentPartPr>
            <p14:xfrm>
              <a:off x="1207920" y="2905720"/>
              <a:ext cx="424440" cy="405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89920" y="2888064"/>
                <a:ext cx="460080" cy="4410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14:cNvPr>
              <p14:cNvContentPartPr/>
              <p14:nvPr/>
            </p14:nvContentPartPr>
            <p14:xfrm>
              <a:off x="421320" y="2880520"/>
              <a:ext cx="610200" cy="360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03680" y="2862520"/>
                <a:ext cx="64584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4BDC730-7E59-495E-8D02-96F0CA7AD698}"/>
                  </a:ext>
                </a:extLst>
              </p14:cNvPr>
              <p14:cNvContentPartPr/>
              <p14:nvPr/>
            </p14:nvContentPartPr>
            <p14:xfrm>
              <a:off x="2247600" y="3050080"/>
              <a:ext cx="756000" cy="306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4BDC730-7E59-495E-8D02-96F0CA7AD69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229600" y="3032080"/>
                <a:ext cx="7916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64639B9-4E17-4F5C-9796-1C3F088BACCB}"/>
                  </a:ext>
                </a:extLst>
              </p14:cNvPr>
              <p14:cNvContentPartPr/>
              <p14:nvPr/>
            </p14:nvContentPartPr>
            <p14:xfrm>
              <a:off x="4532160" y="3255640"/>
              <a:ext cx="206640" cy="19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64639B9-4E17-4F5C-9796-1C3F088BAC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514520" y="3238000"/>
                <a:ext cx="242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8A36339-9F7A-4A73-8B22-C5C226B5D9C3}"/>
                  </a:ext>
                </a:extLst>
              </p14:cNvPr>
              <p14:cNvContentPartPr/>
              <p14:nvPr/>
            </p14:nvContentPartPr>
            <p14:xfrm>
              <a:off x="4577880" y="3348520"/>
              <a:ext cx="202320" cy="24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8A36339-9F7A-4A73-8B22-C5C226B5D9C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560240" y="3330880"/>
                <a:ext cx="23796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12260B3-2B89-46DE-9333-3181592F4C8B}"/>
                  </a:ext>
                </a:extLst>
              </p14:cNvPr>
              <p14:cNvContentPartPr/>
              <p14:nvPr/>
            </p14:nvContentPartPr>
            <p14:xfrm>
              <a:off x="4885320" y="3118120"/>
              <a:ext cx="1054440" cy="3409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12260B3-2B89-46DE-9333-3181592F4C8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67674" y="3100120"/>
                <a:ext cx="1090092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F4764C5-2EB0-460F-9CEE-62E43B47AAD5}"/>
                  </a:ext>
                </a:extLst>
              </p14:cNvPr>
              <p14:cNvContentPartPr/>
              <p14:nvPr/>
            </p14:nvContentPartPr>
            <p14:xfrm>
              <a:off x="3388440" y="3107320"/>
              <a:ext cx="1049400" cy="342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F4764C5-2EB0-460F-9CEE-62E43B47AAD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70440" y="3089680"/>
                <a:ext cx="10850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AA20ECA-E789-4E42-B19F-123A1C6F88F7}"/>
                  </a:ext>
                </a:extLst>
              </p14:cNvPr>
              <p14:cNvContentPartPr/>
              <p14:nvPr/>
            </p14:nvContentPartPr>
            <p14:xfrm>
              <a:off x="3289440" y="2702320"/>
              <a:ext cx="1088280" cy="926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AA20ECA-E789-4E42-B19F-123A1C6F88F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71794" y="2684320"/>
                <a:ext cx="1123932" cy="9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5BEFF46-81BA-4CE5-83B9-4210C85BE349}"/>
                  </a:ext>
                </a:extLst>
              </p14:cNvPr>
              <p14:cNvContentPartPr/>
              <p14:nvPr/>
            </p14:nvContentPartPr>
            <p14:xfrm>
              <a:off x="6079080" y="3221440"/>
              <a:ext cx="274320" cy="306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5BEFF46-81BA-4CE5-83B9-4210C85BE34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061080" y="3203440"/>
                <a:ext cx="30996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A048CB0-B920-48FB-980E-7F6D9EA8ABE2}"/>
                  </a:ext>
                </a:extLst>
              </p14:cNvPr>
              <p14:cNvContentPartPr/>
              <p14:nvPr/>
            </p14:nvContentPartPr>
            <p14:xfrm>
              <a:off x="638760" y="3923440"/>
              <a:ext cx="158760" cy="103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A048CB0-B920-48FB-980E-7F6D9EA8ABE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20760" y="3905800"/>
                <a:ext cx="1944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44B6CCE-83E0-46D7-8819-BA13A14633D3}"/>
                  </a:ext>
                </a:extLst>
              </p14:cNvPr>
              <p14:cNvContentPartPr/>
              <p14:nvPr/>
            </p14:nvContentPartPr>
            <p14:xfrm>
              <a:off x="903000" y="3722200"/>
              <a:ext cx="801720" cy="299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44B6CCE-83E0-46D7-8819-BA13A14633D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85360" y="3704560"/>
                <a:ext cx="83736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A0656C5-462C-4A39-A8F4-DF4F5108045C}"/>
                  </a:ext>
                </a:extLst>
              </p14:cNvPr>
              <p14:cNvContentPartPr/>
              <p14:nvPr/>
            </p14:nvContentPartPr>
            <p14:xfrm>
              <a:off x="598800" y="3740200"/>
              <a:ext cx="203760" cy="132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A0656C5-462C-4A39-A8F4-DF4F5108045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81160" y="3722560"/>
                <a:ext cx="23940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F1D8E36-A02A-4E01-A347-06B49E79282F}"/>
                  </a:ext>
                </a:extLst>
              </p14:cNvPr>
              <p14:cNvContentPartPr/>
              <p14:nvPr/>
            </p14:nvContentPartPr>
            <p14:xfrm>
              <a:off x="1896600" y="3673960"/>
              <a:ext cx="1248840" cy="3862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F1D8E36-A02A-4E01-A347-06B49E79282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878600" y="3655960"/>
                <a:ext cx="128448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4773942-B42A-40E5-86E4-11D29C1D63B9}"/>
                  </a:ext>
                </a:extLst>
              </p14:cNvPr>
              <p14:cNvContentPartPr/>
              <p14:nvPr/>
            </p14:nvContentPartPr>
            <p14:xfrm>
              <a:off x="3238680" y="3653080"/>
              <a:ext cx="1088640" cy="5547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4773942-B42A-40E5-86E4-11D29C1D63B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220680" y="3635440"/>
                <a:ext cx="112428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43894CD2-F2FA-452A-809D-44BB125BC6DC}"/>
                  </a:ext>
                </a:extLst>
              </p14:cNvPr>
              <p14:cNvContentPartPr/>
              <p14:nvPr/>
            </p14:nvContentPartPr>
            <p14:xfrm>
              <a:off x="1839000" y="4063120"/>
              <a:ext cx="1213560" cy="2984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43894CD2-F2FA-452A-809D-44BB125BC6D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821000" y="4045120"/>
                <a:ext cx="124920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28AC561C-7165-404D-A6CE-6D8E4AA5744D}"/>
                  </a:ext>
                </a:extLst>
              </p14:cNvPr>
              <p14:cNvContentPartPr/>
              <p14:nvPr/>
            </p14:nvContentPartPr>
            <p14:xfrm>
              <a:off x="2084160" y="4486120"/>
              <a:ext cx="521280" cy="410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28AC561C-7165-404D-A6CE-6D8E4AA5744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066160" y="4468136"/>
                <a:ext cx="556920" cy="44636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7525503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14:cNvPr>
              <p14:cNvContentPartPr/>
              <p14:nvPr/>
            </p14:nvContentPartPr>
            <p14:xfrm>
              <a:off x="4280880" y="2074840"/>
              <a:ext cx="1046160" cy="550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62886" y="2056840"/>
                <a:ext cx="10817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14:cNvPr>
              <p14:cNvContentPartPr/>
              <p14:nvPr/>
            </p14:nvContentPartPr>
            <p14:xfrm>
              <a:off x="5401920" y="1762000"/>
              <a:ext cx="201600" cy="253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83920" y="1744360"/>
                <a:ext cx="237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14:cNvPr>
              <p14:cNvContentPartPr/>
              <p14:nvPr/>
            </p14:nvContentPartPr>
            <p14:xfrm>
              <a:off x="6198960" y="1852000"/>
              <a:ext cx="1334160" cy="362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80960" y="1834360"/>
                <a:ext cx="13698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14:cNvPr>
              <p14:cNvContentPartPr/>
              <p14:nvPr/>
            </p14:nvContentPartPr>
            <p14:xfrm>
              <a:off x="8395320" y="1704040"/>
              <a:ext cx="507960" cy="432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377320" y="1686400"/>
                <a:ext cx="543600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14:cNvPr>
              <p14:cNvContentPartPr/>
              <p14:nvPr/>
            </p14:nvContentPartPr>
            <p14:xfrm>
              <a:off x="7645800" y="1767400"/>
              <a:ext cx="675000" cy="392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27800" y="1749400"/>
                <a:ext cx="71064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14:cNvPr>
              <p14:cNvContentPartPr/>
              <p14:nvPr/>
            </p14:nvContentPartPr>
            <p14:xfrm>
              <a:off x="5859120" y="2391640"/>
              <a:ext cx="340200" cy="314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841120" y="2373640"/>
                <a:ext cx="375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14:cNvPr>
              <p14:cNvContentPartPr/>
              <p14:nvPr/>
            </p14:nvContentPartPr>
            <p14:xfrm>
              <a:off x="7269960" y="2363920"/>
              <a:ext cx="152280" cy="307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51960" y="2345920"/>
                <a:ext cx="18792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14:cNvPr>
              <p14:cNvContentPartPr/>
              <p14:nvPr/>
            </p14:nvContentPartPr>
            <p14:xfrm>
              <a:off x="6356640" y="2479480"/>
              <a:ext cx="814680" cy="374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9000" y="2461840"/>
                <a:ext cx="85032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14:cNvPr>
              <p14:cNvContentPartPr/>
              <p14:nvPr/>
            </p14:nvContentPartPr>
            <p14:xfrm>
              <a:off x="7515840" y="2590360"/>
              <a:ext cx="99720" cy="138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97840" y="2572720"/>
                <a:ext cx="13536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14:cNvPr>
              <p14:cNvContentPartPr/>
              <p14:nvPr/>
            </p14:nvContentPartPr>
            <p14:xfrm>
              <a:off x="7741200" y="2304160"/>
              <a:ext cx="1096200" cy="34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723206" y="2286160"/>
                <a:ext cx="1131828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14:cNvPr>
              <p14:cNvContentPartPr/>
              <p14:nvPr/>
            </p14:nvContentPartPr>
            <p14:xfrm>
              <a:off x="1207920" y="2905720"/>
              <a:ext cx="424440" cy="405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89920" y="2888064"/>
                <a:ext cx="460080" cy="4410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14:cNvPr>
              <p14:cNvContentPartPr/>
              <p14:nvPr/>
            </p14:nvContentPartPr>
            <p14:xfrm>
              <a:off x="421320" y="2880520"/>
              <a:ext cx="610200" cy="360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03680" y="2862520"/>
                <a:ext cx="64584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4BDC730-7E59-495E-8D02-96F0CA7AD698}"/>
                  </a:ext>
                </a:extLst>
              </p14:cNvPr>
              <p14:cNvContentPartPr/>
              <p14:nvPr/>
            </p14:nvContentPartPr>
            <p14:xfrm>
              <a:off x="2247600" y="3050080"/>
              <a:ext cx="756000" cy="306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4BDC730-7E59-495E-8D02-96F0CA7AD69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229600" y="3032080"/>
                <a:ext cx="7916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64639B9-4E17-4F5C-9796-1C3F088BACCB}"/>
                  </a:ext>
                </a:extLst>
              </p14:cNvPr>
              <p14:cNvContentPartPr/>
              <p14:nvPr/>
            </p14:nvContentPartPr>
            <p14:xfrm>
              <a:off x="4532160" y="3255640"/>
              <a:ext cx="206640" cy="19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64639B9-4E17-4F5C-9796-1C3F088BAC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514520" y="3238000"/>
                <a:ext cx="242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8A36339-9F7A-4A73-8B22-C5C226B5D9C3}"/>
                  </a:ext>
                </a:extLst>
              </p14:cNvPr>
              <p14:cNvContentPartPr/>
              <p14:nvPr/>
            </p14:nvContentPartPr>
            <p14:xfrm>
              <a:off x="4577880" y="3348520"/>
              <a:ext cx="202320" cy="24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8A36339-9F7A-4A73-8B22-C5C226B5D9C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560240" y="3330880"/>
                <a:ext cx="23796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12260B3-2B89-46DE-9333-3181592F4C8B}"/>
                  </a:ext>
                </a:extLst>
              </p14:cNvPr>
              <p14:cNvContentPartPr/>
              <p14:nvPr/>
            </p14:nvContentPartPr>
            <p14:xfrm>
              <a:off x="4885320" y="3118120"/>
              <a:ext cx="1054440" cy="3409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12260B3-2B89-46DE-9333-3181592F4C8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67674" y="3100120"/>
                <a:ext cx="1090092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F4764C5-2EB0-460F-9CEE-62E43B47AAD5}"/>
                  </a:ext>
                </a:extLst>
              </p14:cNvPr>
              <p14:cNvContentPartPr/>
              <p14:nvPr/>
            </p14:nvContentPartPr>
            <p14:xfrm>
              <a:off x="3388440" y="3107320"/>
              <a:ext cx="1049400" cy="342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F4764C5-2EB0-460F-9CEE-62E43B47AAD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70440" y="3089680"/>
                <a:ext cx="10850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AA20ECA-E789-4E42-B19F-123A1C6F88F7}"/>
                  </a:ext>
                </a:extLst>
              </p14:cNvPr>
              <p14:cNvContentPartPr/>
              <p14:nvPr/>
            </p14:nvContentPartPr>
            <p14:xfrm>
              <a:off x="3289440" y="2702320"/>
              <a:ext cx="1088280" cy="926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AA20ECA-E789-4E42-B19F-123A1C6F88F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71794" y="2684320"/>
                <a:ext cx="1123932" cy="9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5BEFF46-81BA-4CE5-83B9-4210C85BE349}"/>
                  </a:ext>
                </a:extLst>
              </p14:cNvPr>
              <p14:cNvContentPartPr/>
              <p14:nvPr/>
            </p14:nvContentPartPr>
            <p14:xfrm>
              <a:off x="6079080" y="3221440"/>
              <a:ext cx="274320" cy="306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5BEFF46-81BA-4CE5-83B9-4210C85BE34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061080" y="3203440"/>
                <a:ext cx="30996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A048CB0-B920-48FB-980E-7F6D9EA8ABE2}"/>
                  </a:ext>
                </a:extLst>
              </p14:cNvPr>
              <p14:cNvContentPartPr/>
              <p14:nvPr/>
            </p14:nvContentPartPr>
            <p14:xfrm>
              <a:off x="638760" y="3923440"/>
              <a:ext cx="158760" cy="103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A048CB0-B920-48FB-980E-7F6D9EA8ABE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20760" y="3905800"/>
                <a:ext cx="1944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44B6CCE-83E0-46D7-8819-BA13A14633D3}"/>
                  </a:ext>
                </a:extLst>
              </p14:cNvPr>
              <p14:cNvContentPartPr/>
              <p14:nvPr/>
            </p14:nvContentPartPr>
            <p14:xfrm>
              <a:off x="903000" y="3722200"/>
              <a:ext cx="801720" cy="299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44B6CCE-83E0-46D7-8819-BA13A14633D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85360" y="3704560"/>
                <a:ext cx="83736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A0656C5-462C-4A39-A8F4-DF4F5108045C}"/>
                  </a:ext>
                </a:extLst>
              </p14:cNvPr>
              <p14:cNvContentPartPr/>
              <p14:nvPr/>
            </p14:nvContentPartPr>
            <p14:xfrm>
              <a:off x="598800" y="3740200"/>
              <a:ext cx="203760" cy="132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A0656C5-462C-4A39-A8F4-DF4F5108045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81160" y="3722560"/>
                <a:ext cx="23940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F1D8E36-A02A-4E01-A347-06B49E79282F}"/>
                  </a:ext>
                </a:extLst>
              </p14:cNvPr>
              <p14:cNvContentPartPr/>
              <p14:nvPr/>
            </p14:nvContentPartPr>
            <p14:xfrm>
              <a:off x="1896600" y="3673960"/>
              <a:ext cx="1248840" cy="3862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F1D8E36-A02A-4E01-A347-06B49E79282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878600" y="3655960"/>
                <a:ext cx="128448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4773942-B42A-40E5-86E4-11D29C1D63B9}"/>
                  </a:ext>
                </a:extLst>
              </p14:cNvPr>
              <p14:cNvContentPartPr/>
              <p14:nvPr/>
            </p14:nvContentPartPr>
            <p14:xfrm>
              <a:off x="3238680" y="3653080"/>
              <a:ext cx="1088640" cy="5547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4773942-B42A-40E5-86E4-11D29C1D63B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220680" y="3635440"/>
                <a:ext cx="112428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4DD55E4-675F-45C7-965F-0B84D14FF647}"/>
                  </a:ext>
                </a:extLst>
              </p14:cNvPr>
              <p14:cNvContentPartPr/>
              <p14:nvPr/>
            </p14:nvContentPartPr>
            <p14:xfrm>
              <a:off x="4553400" y="3760720"/>
              <a:ext cx="252720" cy="281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4DD55E4-675F-45C7-965F-0B84D14FF64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535426" y="3743080"/>
                <a:ext cx="288309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4924803-E474-4B91-965A-38284F8009F5}"/>
                  </a:ext>
                </a:extLst>
              </p14:cNvPr>
              <p14:cNvContentPartPr/>
              <p14:nvPr/>
            </p14:nvContentPartPr>
            <p14:xfrm>
              <a:off x="5274480" y="3682600"/>
              <a:ext cx="2880" cy="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4924803-E474-4B91-965A-38284F8009F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256480" y="3664960"/>
                <a:ext cx="385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1CDF2C5-0ED0-4E6A-B6B7-9B13EFCD9C06}"/>
                  </a:ext>
                </a:extLst>
              </p14:cNvPr>
              <p14:cNvContentPartPr/>
              <p14:nvPr/>
            </p14:nvContentPartPr>
            <p14:xfrm>
              <a:off x="4994040" y="3760720"/>
              <a:ext cx="1688400" cy="399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1CDF2C5-0ED0-4E6A-B6B7-9B13EFCD9C0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976400" y="3743080"/>
                <a:ext cx="172404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92A5862-37A9-47A5-A93B-DF44EAC9F536}"/>
                  </a:ext>
                </a:extLst>
              </p14:cNvPr>
              <p14:cNvContentPartPr/>
              <p14:nvPr/>
            </p14:nvContentPartPr>
            <p14:xfrm>
              <a:off x="6890160" y="3873400"/>
              <a:ext cx="116280" cy="1332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92A5862-37A9-47A5-A93B-DF44EAC9F53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872520" y="3855760"/>
                <a:ext cx="1519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C11F646-CC92-450E-A0C3-E48BBAF9CE7C}"/>
                  </a:ext>
                </a:extLst>
              </p14:cNvPr>
              <p14:cNvContentPartPr/>
              <p14:nvPr/>
            </p14:nvContentPartPr>
            <p14:xfrm>
              <a:off x="7129920" y="3674320"/>
              <a:ext cx="606960" cy="3571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C11F646-CC92-450E-A0C3-E48BBAF9CE7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112270" y="3656320"/>
                <a:ext cx="642621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4A813096-F979-4C59-B465-336CFD4931AD}"/>
                  </a:ext>
                </a:extLst>
              </p14:cNvPr>
              <p14:cNvContentPartPr/>
              <p14:nvPr/>
            </p14:nvContentPartPr>
            <p14:xfrm>
              <a:off x="6854520" y="3698440"/>
              <a:ext cx="127440" cy="138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4A813096-F979-4C59-B465-336CFD4931A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836520" y="3680800"/>
                <a:ext cx="1630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A7DD015-5CC3-462C-970D-C9679E843FE9}"/>
                  </a:ext>
                </a:extLst>
              </p14:cNvPr>
              <p14:cNvContentPartPr/>
              <p14:nvPr/>
            </p14:nvContentPartPr>
            <p14:xfrm>
              <a:off x="7871520" y="3659920"/>
              <a:ext cx="964080" cy="5356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A7DD015-5CC3-462C-970D-C9679E843FE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53880" y="3642280"/>
                <a:ext cx="999720" cy="571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59384900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14:cNvPr>
              <p14:cNvContentPartPr/>
              <p14:nvPr/>
            </p14:nvContentPartPr>
            <p14:xfrm>
              <a:off x="4280880" y="2074840"/>
              <a:ext cx="1046160" cy="550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62886" y="2056840"/>
                <a:ext cx="10817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14:cNvPr>
              <p14:cNvContentPartPr/>
              <p14:nvPr/>
            </p14:nvContentPartPr>
            <p14:xfrm>
              <a:off x="5401920" y="1762000"/>
              <a:ext cx="201600" cy="253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83920" y="1744360"/>
                <a:ext cx="237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14:cNvPr>
              <p14:cNvContentPartPr/>
              <p14:nvPr/>
            </p14:nvContentPartPr>
            <p14:xfrm>
              <a:off x="6198960" y="1852000"/>
              <a:ext cx="1334160" cy="362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80960" y="1834360"/>
                <a:ext cx="13698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14:cNvPr>
              <p14:cNvContentPartPr/>
              <p14:nvPr/>
            </p14:nvContentPartPr>
            <p14:xfrm>
              <a:off x="8395320" y="1704040"/>
              <a:ext cx="507960" cy="432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377320" y="1686400"/>
                <a:ext cx="543600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14:cNvPr>
              <p14:cNvContentPartPr/>
              <p14:nvPr/>
            </p14:nvContentPartPr>
            <p14:xfrm>
              <a:off x="7645800" y="1767400"/>
              <a:ext cx="675000" cy="392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27800" y="1749400"/>
                <a:ext cx="71064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14:cNvPr>
              <p14:cNvContentPartPr/>
              <p14:nvPr/>
            </p14:nvContentPartPr>
            <p14:xfrm>
              <a:off x="5859120" y="2391640"/>
              <a:ext cx="340200" cy="314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841120" y="2373640"/>
                <a:ext cx="375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14:cNvPr>
              <p14:cNvContentPartPr/>
              <p14:nvPr/>
            </p14:nvContentPartPr>
            <p14:xfrm>
              <a:off x="7269960" y="2363920"/>
              <a:ext cx="152280" cy="307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51960" y="2345920"/>
                <a:ext cx="18792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14:cNvPr>
              <p14:cNvContentPartPr/>
              <p14:nvPr/>
            </p14:nvContentPartPr>
            <p14:xfrm>
              <a:off x="6356640" y="2479480"/>
              <a:ext cx="814680" cy="374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9000" y="2461840"/>
                <a:ext cx="85032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14:cNvPr>
              <p14:cNvContentPartPr/>
              <p14:nvPr/>
            </p14:nvContentPartPr>
            <p14:xfrm>
              <a:off x="7515840" y="2590360"/>
              <a:ext cx="99720" cy="138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97840" y="2572720"/>
                <a:ext cx="13536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14:cNvPr>
              <p14:cNvContentPartPr/>
              <p14:nvPr/>
            </p14:nvContentPartPr>
            <p14:xfrm>
              <a:off x="7741200" y="2304160"/>
              <a:ext cx="1096200" cy="34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723206" y="2286160"/>
                <a:ext cx="1131828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14:cNvPr>
              <p14:cNvContentPartPr/>
              <p14:nvPr/>
            </p14:nvContentPartPr>
            <p14:xfrm>
              <a:off x="1207920" y="2905720"/>
              <a:ext cx="424440" cy="405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89920" y="2888064"/>
                <a:ext cx="460080" cy="4410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14:cNvPr>
              <p14:cNvContentPartPr/>
              <p14:nvPr/>
            </p14:nvContentPartPr>
            <p14:xfrm>
              <a:off x="421320" y="2880520"/>
              <a:ext cx="610200" cy="360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03680" y="2862520"/>
                <a:ext cx="64584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4BDC730-7E59-495E-8D02-96F0CA7AD698}"/>
                  </a:ext>
                </a:extLst>
              </p14:cNvPr>
              <p14:cNvContentPartPr/>
              <p14:nvPr/>
            </p14:nvContentPartPr>
            <p14:xfrm>
              <a:off x="2247600" y="3050080"/>
              <a:ext cx="756000" cy="306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4BDC730-7E59-495E-8D02-96F0CA7AD69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229600" y="3032080"/>
                <a:ext cx="7916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64639B9-4E17-4F5C-9796-1C3F088BACCB}"/>
                  </a:ext>
                </a:extLst>
              </p14:cNvPr>
              <p14:cNvContentPartPr/>
              <p14:nvPr/>
            </p14:nvContentPartPr>
            <p14:xfrm>
              <a:off x="4532160" y="3255640"/>
              <a:ext cx="206640" cy="19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64639B9-4E17-4F5C-9796-1C3F088BAC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514520" y="3238000"/>
                <a:ext cx="242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8A36339-9F7A-4A73-8B22-C5C226B5D9C3}"/>
                  </a:ext>
                </a:extLst>
              </p14:cNvPr>
              <p14:cNvContentPartPr/>
              <p14:nvPr/>
            </p14:nvContentPartPr>
            <p14:xfrm>
              <a:off x="4577880" y="3348520"/>
              <a:ext cx="202320" cy="24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8A36339-9F7A-4A73-8B22-C5C226B5D9C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560240" y="3330880"/>
                <a:ext cx="23796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12260B3-2B89-46DE-9333-3181592F4C8B}"/>
                  </a:ext>
                </a:extLst>
              </p14:cNvPr>
              <p14:cNvContentPartPr/>
              <p14:nvPr/>
            </p14:nvContentPartPr>
            <p14:xfrm>
              <a:off x="4885320" y="3118120"/>
              <a:ext cx="1054440" cy="3409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12260B3-2B89-46DE-9333-3181592F4C8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67674" y="3100120"/>
                <a:ext cx="1090092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F4764C5-2EB0-460F-9CEE-62E43B47AAD5}"/>
                  </a:ext>
                </a:extLst>
              </p14:cNvPr>
              <p14:cNvContentPartPr/>
              <p14:nvPr/>
            </p14:nvContentPartPr>
            <p14:xfrm>
              <a:off x="3388440" y="3107320"/>
              <a:ext cx="1049400" cy="342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F4764C5-2EB0-460F-9CEE-62E43B47AAD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70440" y="3089680"/>
                <a:ext cx="10850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AA20ECA-E789-4E42-B19F-123A1C6F88F7}"/>
                  </a:ext>
                </a:extLst>
              </p14:cNvPr>
              <p14:cNvContentPartPr/>
              <p14:nvPr/>
            </p14:nvContentPartPr>
            <p14:xfrm>
              <a:off x="3289440" y="2702320"/>
              <a:ext cx="1088280" cy="926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AA20ECA-E789-4E42-B19F-123A1C6F88F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71794" y="2684320"/>
                <a:ext cx="1123932" cy="9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5BEFF46-81BA-4CE5-83B9-4210C85BE349}"/>
                  </a:ext>
                </a:extLst>
              </p14:cNvPr>
              <p14:cNvContentPartPr/>
              <p14:nvPr/>
            </p14:nvContentPartPr>
            <p14:xfrm>
              <a:off x="6079080" y="3221440"/>
              <a:ext cx="274320" cy="306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5BEFF46-81BA-4CE5-83B9-4210C85BE34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061080" y="3203440"/>
                <a:ext cx="30996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A048CB0-B920-48FB-980E-7F6D9EA8ABE2}"/>
                  </a:ext>
                </a:extLst>
              </p14:cNvPr>
              <p14:cNvContentPartPr/>
              <p14:nvPr/>
            </p14:nvContentPartPr>
            <p14:xfrm>
              <a:off x="638760" y="3923440"/>
              <a:ext cx="158760" cy="103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A048CB0-B920-48FB-980E-7F6D9EA8ABE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20760" y="3905800"/>
                <a:ext cx="1944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44B6CCE-83E0-46D7-8819-BA13A14633D3}"/>
                  </a:ext>
                </a:extLst>
              </p14:cNvPr>
              <p14:cNvContentPartPr/>
              <p14:nvPr/>
            </p14:nvContentPartPr>
            <p14:xfrm>
              <a:off x="903000" y="3722200"/>
              <a:ext cx="801720" cy="299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44B6CCE-83E0-46D7-8819-BA13A14633D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85360" y="3704560"/>
                <a:ext cx="83736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A0656C5-462C-4A39-A8F4-DF4F5108045C}"/>
                  </a:ext>
                </a:extLst>
              </p14:cNvPr>
              <p14:cNvContentPartPr/>
              <p14:nvPr/>
            </p14:nvContentPartPr>
            <p14:xfrm>
              <a:off x="598800" y="3740200"/>
              <a:ext cx="203760" cy="132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A0656C5-462C-4A39-A8F4-DF4F5108045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81160" y="3722560"/>
                <a:ext cx="23940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F1D8E36-A02A-4E01-A347-06B49E79282F}"/>
                  </a:ext>
                </a:extLst>
              </p14:cNvPr>
              <p14:cNvContentPartPr/>
              <p14:nvPr/>
            </p14:nvContentPartPr>
            <p14:xfrm>
              <a:off x="1896600" y="3673960"/>
              <a:ext cx="1248840" cy="3862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F1D8E36-A02A-4E01-A347-06B49E79282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878600" y="3655960"/>
                <a:ext cx="128448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4773942-B42A-40E5-86E4-11D29C1D63B9}"/>
                  </a:ext>
                </a:extLst>
              </p14:cNvPr>
              <p14:cNvContentPartPr/>
              <p14:nvPr/>
            </p14:nvContentPartPr>
            <p14:xfrm>
              <a:off x="3238680" y="3653080"/>
              <a:ext cx="1088640" cy="5547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4773942-B42A-40E5-86E4-11D29C1D63B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220680" y="3635440"/>
                <a:ext cx="112428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4DD55E4-675F-45C7-965F-0B84D14FF647}"/>
                  </a:ext>
                </a:extLst>
              </p14:cNvPr>
              <p14:cNvContentPartPr/>
              <p14:nvPr/>
            </p14:nvContentPartPr>
            <p14:xfrm>
              <a:off x="4553400" y="3760720"/>
              <a:ext cx="252720" cy="281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4DD55E4-675F-45C7-965F-0B84D14FF64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535426" y="3743080"/>
                <a:ext cx="288309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4924803-E474-4B91-965A-38284F8009F5}"/>
                  </a:ext>
                </a:extLst>
              </p14:cNvPr>
              <p14:cNvContentPartPr/>
              <p14:nvPr/>
            </p14:nvContentPartPr>
            <p14:xfrm>
              <a:off x="5274480" y="3682600"/>
              <a:ext cx="2880" cy="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4924803-E474-4B91-965A-38284F8009F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256480" y="3664960"/>
                <a:ext cx="385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1CDF2C5-0ED0-4E6A-B6B7-9B13EFCD9C06}"/>
                  </a:ext>
                </a:extLst>
              </p14:cNvPr>
              <p14:cNvContentPartPr/>
              <p14:nvPr/>
            </p14:nvContentPartPr>
            <p14:xfrm>
              <a:off x="4994040" y="3760720"/>
              <a:ext cx="1688400" cy="399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1CDF2C5-0ED0-4E6A-B6B7-9B13EFCD9C0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976400" y="3743080"/>
                <a:ext cx="172404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92A5862-37A9-47A5-A93B-DF44EAC9F536}"/>
                  </a:ext>
                </a:extLst>
              </p14:cNvPr>
              <p14:cNvContentPartPr/>
              <p14:nvPr/>
            </p14:nvContentPartPr>
            <p14:xfrm>
              <a:off x="6890160" y="3873400"/>
              <a:ext cx="116280" cy="1332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92A5862-37A9-47A5-A93B-DF44EAC9F53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872520" y="3855760"/>
                <a:ext cx="1519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C11F646-CC92-450E-A0C3-E48BBAF9CE7C}"/>
                  </a:ext>
                </a:extLst>
              </p14:cNvPr>
              <p14:cNvContentPartPr/>
              <p14:nvPr/>
            </p14:nvContentPartPr>
            <p14:xfrm>
              <a:off x="7129920" y="3674320"/>
              <a:ext cx="606960" cy="3571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C11F646-CC92-450E-A0C3-E48BBAF9CE7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112270" y="3656320"/>
                <a:ext cx="642621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4A813096-F979-4C59-B465-336CFD4931AD}"/>
                  </a:ext>
                </a:extLst>
              </p14:cNvPr>
              <p14:cNvContentPartPr/>
              <p14:nvPr/>
            </p14:nvContentPartPr>
            <p14:xfrm>
              <a:off x="6854520" y="3698440"/>
              <a:ext cx="127440" cy="138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4A813096-F979-4C59-B465-336CFD4931A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836520" y="3680800"/>
                <a:ext cx="1630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A7DD015-5CC3-462C-970D-C9679E843FE9}"/>
                  </a:ext>
                </a:extLst>
              </p14:cNvPr>
              <p14:cNvContentPartPr/>
              <p14:nvPr/>
            </p14:nvContentPartPr>
            <p14:xfrm>
              <a:off x="7871520" y="3659920"/>
              <a:ext cx="964080" cy="5356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A7DD015-5CC3-462C-970D-C9679E843FE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53880" y="3642280"/>
                <a:ext cx="999720" cy="57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B02D67D-6BA3-407A-826D-9EC95B91028A}"/>
                  </a:ext>
                </a:extLst>
              </p14:cNvPr>
              <p14:cNvContentPartPr/>
              <p14:nvPr/>
            </p14:nvContentPartPr>
            <p14:xfrm>
              <a:off x="390360" y="4365160"/>
              <a:ext cx="278280" cy="274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B02D67D-6BA3-407A-826D-9EC95B91028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72383" y="4347520"/>
                <a:ext cx="313874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5730725-1592-4F3C-91D8-FCEE38F2A31E}"/>
                  </a:ext>
                </a:extLst>
              </p14:cNvPr>
              <p14:cNvContentPartPr/>
              <p14:nvPr/>
            </p14:nvContentPartPr>
            <p14:xfrm>
              <a:off x="1972200" y="4509520"/>
              <a:ext cx="168480" cy="17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5730725-1592-4F3C-91D8-FCEE38F2A31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954200" y="4491880"/>
                <a:ext cx="2041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3CA7C09-5BC7-4821-884D-A3DC8204A363}"/>
                  </a:ext>
                </a:extLst>
              </p14:cNvPr>
              <p14:cNvContentPartPr/>
              <p14:nvPr/>
            </p14:nvContentPartPr>
            <p14:xfrm>
              <a:off x="1961400" y="4605280"/>
              <a:ext cx="192600" cy="18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3CA7C09-5BC7-4821-884D-A3DC8204A36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943760" y="4587280"/>
                <a:ext cx="2282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5CF819D-CDB0-4ECF-BDE2-118FA5E197E2}"/>
                  </a:ext>
                </a:extLst>
              </p14:cNvPr>
              <p14:cNvContentPartPr/>
              <p14:nvPr/>
            </p14:nvContentPartPr>
            <p14:xfrm>
              <a:off x="919560" y="4351480"/>
              <a:ext cx="919080" cy="358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5CF819D-CDB0-4ECF-BDE2-118FA5E197E2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901913" y="4333480"/>
                <a:ext cx="954734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2B8263D-1E2E-42B4-9BEC-4F74BCD4DDCD}"/>
                  </a:ext>
                </a:extLst>
              </p14:cNvPr>
              <p14:cNvContentPartPr/>
              <p14:nvPr/>
            </p14:nvContentPartPr>
            <p14:xfrm>
              <a:off x="2544600" y="4320160"/>
              <a:ext cx="1915560" cy="7225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2B8263D-1E2E-42B4-9BEC-4F74BCD4DDC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526960" y="4302520"/>
                <a:ext cx="1951200" cy="758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35174845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14:cNvPr>
              <p14:cNvContentPartPr/>
              <p14:nvPr/>
            </p14:nvContentPartPr>
            <p14:xfrm>
              <a:off x="4280880" y="2074840"/>
              <a:ext cx="1046160" cy="550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62886" y="2056840"/>
                <a:ext cx="10817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14:cNvPr>
              <p14:cNvContentPartPr/>
              <p14:nvPr/>
            </p14:nvContentPartPr>
            <p14:xfrm>
              <a:off x="5401920" y="1762000"/>
              <a:ext cx="201600" cy="253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83920" y="1744360"/>
                <a:ext cx="237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14:cNvPr>
              <p14:cNvContentPartPr/>
              <p14:nvPr/>
            </p14:nvContentPartPr>
            <p14:xfrm>
              <a:off x="6198960" y="1852000"/>
              <a:ext cx="1334160" cy="362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80960" y="1834360"/>
                <a:ext cx="13698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14:cNvPr>
              <p14:cNvContentPartPr/>
              <p14:nvPr/>
            </p14:nvContentPartPr>
            <p14:xfrm>
              <a:off x="8395320" y="1704040"/>
              <a:ext cx="507960" cy="432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377320" y="1686400"/>
                <a:ext cx="543600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14:cNvPr>
              <p14:cNvContentPartPr/>
              <p14:nvPr/>
            </p14:nvContentPartPr>
            <p14:xfrm>
              <a:off x="7645800" y="1767400"/>
              <a:ext cx="675000" cy="392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27800" y="1749400"/>
                <a:ext cx="71064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14:cNvPr>
              <p14:cNvContentPartPr/>
              <p14:nvPr/>
            </p14:nvContentPartPr>
            <p14:xfrm>
              <a:off x="5859120" y="2391640"/>
              <a:ext cx="340200" cy="314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841120" y="2373640"/>
                <a:ext cx="375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14:cNvPr>
              <p14:cNvContentPartPr/>
              <p14:nvPr/>
            </p14:nvContentPartPr>
            <p14:xfrm>
              <a:off x="7269960" y="2363920"/>
              <a:ext cx="152280" cy="307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51960" y="2345920"/>
                <a:ext cx="18792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14:cNvPr>
              <p14:cNvContentPartPr/>
              <p14:nvPr/>
            </p14:nvContentPartPr>
            <p14:xfrm>
              <a:off x="6356640" y="2479480"/>
              <a:ext cx="814680" cy="374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9000" y="2461840"/>
                <a:ext cx="85032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14:cNvPr>
              <p14:cNvContentPartPr/>
              <p14:nvPr/>
            </p14:nvContentPartPr>
            <p14:xfrm>
              <a:off x="7515840" y="2590360"/>
              <a:ext cx="99720" cy="138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97840" y="2572720"/>
                <a:ext cx="13536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14:cNvPr>
              <p14:cNvContentPartPr/>
              <p14:nvPr/>
            </p14:nvContentPartPr>
            <p14:xfrm>
              <a:off x="7741200" y="2304160"/>
              <a:ext cx="1096200" cy="34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723206" y="2286160"/>
                <a:ext cx="1131828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14:cNvPr>
              <p14:cNvContentPartPr/>
              <p14:nvPr/>
            </p14:nvContentPartPr>
            <p14:xfrm>
              <a:off x="1207920" y="2905720"/>
              <a:ext cx="424440" cy="405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89920" y="2888064"/>
                <a:ext cx="460080" cy="4410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14:cNvPr>
              <p14:cNvContentPartPr/>
              <p14:nvPr/>
            </p14:nvContentPartPr>
            <p14:xfrm>
              <a:off x="421320" y="2880520"/>
              <a:ext cx="610200" cy="360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03680" y="2862520"/>
                <a:ext cx="64584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4BDC730-7E59-495E-8D02-96F0CA7AD698}"/>
                  </a:ext>
                </a:extLst>
              </p14:cNvPr>
              <p14:cNvContentPartPr/>
              <p14:nvPr/>
            </p14:nvContentPartPr>
            <p14:xfrm>
              <a:off x="2247600" y="3050080"/>
              <a:ext cx="756000" cy="306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4BDC730-7E59-495E-8D02-96F0CA7AD69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229600" y="3032080"/>
                <a:ext cx="7916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64639B9-4E17-4F5C-9796-1C3F088BACCB}"/>
                  </a:ext>
                </a:extLst>
              </p14:cNvPr>
              <p14:cNvContentPartPr/>
              <p14:nvPr/>
            </p14:nvContentPartPr>
            <p14:xfrm>
              <a:off x="4532160" y="3255640"/>
              <a:ext cx="206640" cy="19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64639B9-4E17-4F5C-9796-1C3F088BAC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514520" y="3238000"/>
                <a:ext cx="242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8A36339-9F7A-4A73-8B22-C5C226B5D9C3}"/>
                  </a:ext>
                </a:extLst>
              </p14:cNvPr>
              <p14:cNvContentPartPr/>
              <p14:nvPr/>
            </p14:nvContentPartPr>
            <p14:xfrm>
              <a:off x="4577880" y="3348520"/>
              <a:ext cx="202320" cy="24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8A36339-9F7A-4A73-8B22-C5C226B5D9C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560240" y="3330880"/>
                <a:ext cx="23796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12260B3-2B89-46DE-9333-3181592F4C8B}"/>
                  </a:ext>
                </a:extLst>
              </p14:cNvPr>
              <p14:cNvContentPartPr/>
              <p14:nvPr/>
            </p14:nvContentPartPr>
            <p14:xfrm>
              <a:off x="4885320" y="3118120"/>
              <a:ext cx="1054440" cy="3409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12260B3-2B89-46DE-9333-3181592F4C8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67674" y="3100120"/>
                <a:ext cx="1090092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F4764C5-2EB0-460F-9CEE-62E43B47AAD5}"/>
                  </a:ext>
                </a:extLst>
              </p14:cNvPr>
              <p14:cNvContentPartPr/>
              <p14:nvPr/>
            </p14:nvContentPartPr>
            <p14:xfrm>
              <a:off x="3388440" y="3107320"/>
              <a:ext cx="1049400" cy="342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F4764C5-2EB0-460F-9CEE-62E43B47AAD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70440" y="3089680"/>
                <a:ext cx="10850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AA20ECA-E789-4E42-B19F-123A1C6F88F7}"/>
                  </a:ext>
                </a:extLst>
              </p14:cNvPr>
              <p14:cNvContentPartPr/>
              <p14:nvPr/>
            </p14:nvContentPartPr>
            <p14:xfrm>
              <a:off x="3289440" y="2702320"/>
              <a:ext cx="1088280" cy="926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AA20ECA-E789-4E42-B19F-123A1C6F88F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71794" y="2684320"/>
                <a:ext cx="1123932" cy="9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5BEFF46-81BA-4CE5-83B9-4210C85BE349}"/>
                  </a:ext>
                </a:extLst>
              </p14:cNvPr>
              <p14:cNvContentPartPr/>
              <p14:nvPr/>
            </p14:nvContentPartPr>
            <p14:xfrm>
              <a:off x="6079080" y="3221440"/>
              <a:ext cx="274320" cy="306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5BEFF46-81BA-4CE5-83B9-4210C85BE34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061080" y="3203440"/>
                <a:ext cx="30996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A048CB0-B920-48FB-980E-7F6D9EA8ABE2}"/>
                  </a:ext>
                </a:extLst>
              </p14:cNvPr>
              <p14:cNvContentPartPr/>
              <p14:nvPr/>
            </p14:nvContentPartPr>
            <p14:xfrm>
              <a:off x="638760" y="3923440"/>
              <a:ext cx="158760" cy="103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A048CB0-B920-48FB-980E-7F6D9EA8ABE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20760" y="3905800"/>
                <a:ext cx="1944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44B6CCE-83E0-46D7-8819-BA13A14633D3}"/>
                  </a:ext>
                </a:extLst>
              </p14:cNvPr>
              <p14:cNvContentPartPr/>
              <p14:nvPr/>
            </p14:nvContentPartPr>
            <p14:xfrm>
              <a:off x="903000" y="3722200"/>
              <a:ext cx="801720" cy="299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44B6CCE-83E0-46D7-8819-BA13A14633D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85360" y="3704560"/>
                <a:ext cx="83736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A0656C5-462C-4A39-A8F4-DF4F5108045C}"/>
                  </a:ext>
                </a:extLst>
              </p14:cNvPr>
              <p14:cNvContentPartPr/>
              <p14:nvPr/>
            </p14:nvContentPartPr>
            <p14:xfrm>
              <a:off x="598800" y="3740200"/>
              <a:ext cx="203760" cy="132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A0656C5-462C-4A39-A8F4-DF4F5108045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81160" y="3722560"/>
                <a:ext cx="23940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F1D8E36-A02A-4E01-A347-06B49E79282F}"/>
                  </a:ext>
                </a:extLst>
              </p14:cNvPr>
              <p14:cNvContentPartPr/>
              <p14:nvPr/>
            </p14:nvContentPartPr>
            <p14:xfrm>
              <a:off x="1896600" y="3673960"/>
              <a:ext cx="1248840" cy="3862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F1D8E36-A02A-4E01-A347-06B49E79282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878600" y="3655960"/>
                <a:ext cx="128448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4773942-B42A-40E5-86E4-11D29C1D63B9}"/>
                  </a:ext>
                </a:extLst>
              </p14:cNvPr>
              <p14:cNvContentPartPr/>
              <p14:nvPr/>
            </p14:nvContentPartPr>
            <p14:xfrm>
              <a:off x="3238680" y="3653080"/>
              <a:ext cx="1088640" cy="5547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4773942-B42A-40E5-86E4-11D29C1D63B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220680" y="3635440"/>
                <a:ext cx="112428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4DD55E4-675F-45C7-965F-0B84D14FF647}"/>
                  </a:ext>
                </a:extLst>
              </p14:cNvPr>
              <p14:cNvContentPartPr/>
              <p14:nvPr/>
            </p14:nvContentPartPr>
            <p14:xfrm>
              <a:off x="4553400" y="3760720"/>
              <a:ext cx="252720" cy="281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4DD55E4-675F-45C7-965F-0B84D14FF64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535426" y="3743080"/>
                <a:ext cx="288309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4924803-E474-4B91-965A-38284F8009F5}"/>
                  </a:ext>
                </a:extLst>
              </p14:cNvPr>
              <p14:cNvContentPartPr/>
              <p14:nvPr/>
            </p14:nvContentPartPr>
            <p14:xfrm>
              <a:off x="5274480" y="3682600"/>
              <a:ext cx="2880" cy="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4924803-E474-4B91-965A-38284F8009F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256480" y="3664960"/>
                <a:ext cx="385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1CDF2C5-0ED0-4E6A-B6B7-9B13EFCD9C06}"/>
                  </a:ext>
                </a:extLst>
              </p14:cNvPr>
              <p14:cNvContentPartPr/>
              <p14:nvPr/>
            </p14:nvContentPartPr>
            <p14:xfrm>
              <a:off x="4994040" y="3760720"/>
              <a:ext cx="1688400" cy="399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1CDF2C5-0ED0-4E6A-B6B7-9B13EFCD9C0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976400" y="3743080"/>
                <a:ext cx="172404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92A5862-37A9-47A5-A93B-DF44EAC9F536}"/>
                  </a:ext>
                </a:extLst>
              </p14:cNvPr>
              <p14:cNvContentPartPr/>
              <p14:nvPr/>
            </p14:nvContentPartPr>
            <p14:xfrm>
              <a:off x="6890160" y="3873400"/>
              <a:ext cx="116280" cy="1332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92A5862-37A9-47A5-A93B-DF44EAC9F53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872520" y="3855760"/>
                <a:ext cx="1519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C11F646-CC92-450E-A0C3-E48BBAF9CE7C}"/>
                  </a:ext>
                </a:extLst>
              </p14:cNvPr>
              <p14:cNvContentPartPr/>
              <p14:nvPr/>
            </p14:nvContentPartPr>
            <p14:xfrm>
              <a:off x="7129920" y="3674320"/>
              <a:ext cx="606960" cy="3571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C11F646-CC92-450E-A0C3-E48BBAF9CE7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112270" y="3656320"/>
                <a:ext cx="642621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4A813096-F979-4C59-B465-336CFD4931AD}"/>
                  </a:ext>
                </a:extLst>
              </p14:cNvPr>
              <p14:cNvContentPartPr/>
              <p14:nvPr/>
            </p14:nvContentPartPr>
            <p14:xfrm>
              <a:off x="6854520" y="3698440"/>
              <a:ext cx="127440" cy="138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4A813096-F979-4C59-B465-336CFD4931A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836520" y="3680800"/>
                <a:ext cx="1630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A7DD015-5CC3-462C-970D-C9679E843FE9}"/>
                  </a:ext>
                </a:extLst>
              </p14:cNvPr>
              <p14:cNvContentPartPr/>
              <p14:nvPr/>
            </p14:nvContentPartPr>
            <p14:xfrm>
              <a:off x="7871520" y="3659920"/>
              <a:ext cx="964080" cy="5356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A7DD015-5CC3-462C-970D-C9679E843FE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53880" y="3642280"/>
                <a:ext cx="999720" cy="57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B02D67D-6BA3-407A-826D-9EC95B91028A}"/>
                  </a:ext>
                </a:extLst>
              </p14:cNvPr>
              <p14:cNvContentPartPr/>
              <p14:nvPr/>
            </p14:nvContentPartPr>
            <p14:xfrm>
              <a:off x="390360" y="4365160"/>
              <a:ext cx="278280" cy="274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B02D67D-6BA3-407A-826D-9EC95B91028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72383" y="4347520"/>
                <a:ext cx="313874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5730725-1592-4F3C-91D8-FCEE38F2A31E}"/>
                  </a:ext>
                </a:extLst>
              </p14:cNvPr>
              <p14:cNvContentPartPr/>
              <p14:nvPr/>
            </p14:nvContentPartPr>
            <p14:xfrm>
              <a:off x="1972200" y="4509520"/>
              <a:ext cx="168480" cy="17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5730725-1592-4F3C-91D8-FCEE38F2A31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954200" y="4491880"/>
                <a:ext cx="2041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3CA7C09-5BC7-4821-884D-A3DC8204A363}"/>
                  </a:ext>
                </a:extLst>
              </p14:cNvPr>
              <p14:cNvContentPartPr/>
              <p14:nvPr/>
            </p14:nvContentPartPr>
            <p14:xfrm>
              <a:off x="1961400" y="4605280"/>
              <a:ext cx="192600" cy="18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3CA7C09-5BC7-4821-884D-A3DC8204A36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943760" y="4587280"/>
                <a:ext cx="2282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5CF819D-CDB0-4ECF-BDE2-118FA5E197E2}"/>
                  </a:ext>
                </a:extLst>
              </p14:cNvPr>
              <p14:cNvContentPartPr/>
              <p14:nvPr/>
            </p14:nvContentPartPr>
            <p14:xfrm>
              <a:off x="919560" y="4351480"/>
              <a:ext cx="919080" cy="358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5CF819D-CDB0-4ECF-BDE2-118FA5E197E2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901913" y="4333480"/>
                <a:ext cx="954734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2B8263D-1E2E-42B4-9BEC-4F74BCD4DDCD}"/>
                  </a:ext>
                </a:extLst>
              </p14:cNvPr>
              <p14:cNvContentPartPr/>
              <p14:nvPr/>
            </p14:nvContentPartPr>
            <p14:xfrm>
              <a:off x="2544600" y="4320160"/>
              <a:ext cx="1915560" cy="7225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2B8263D-1E2E-42B4-9BEC-4F74BCD4DDC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526960" y="4302520"/>
                <a:ext cx="1951200" cy="75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E37AC73-0848-46AC-A093-A46B5746E3DE}"/>
                  </a:ext>
                </a:extLst>
              </p14:cNvPr>
              <p14:cNvContentPartPr/>
              <p14:nvPr/>
            </p14:nvContentPartPr>
            <p14:xfrm>
              <a:off x="5082240" y="4191280"/>
              <a:ext cx="2607480" cy="672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E37AC73-0848-46AC-A093-A46B5746E3D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064600" y="4173640"/>
                <a:ext cx="2643120" cy="70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AED0A46-8B43-4BA9-9E9E-C9E1B450EEA5}"/>
                  </a:ext>
                </a:extLst>
              </p14:cNvPr>
              <p14:cNvContentPartPr/>
              <p14:nvPr/>
            </p14:nvContentPartPr>
            <p14:xfrm>
              <a:off x="7847760" y="4253560"/>
              <a:ext cx="619200" cy="5346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AED0A46-8B43-4BA9-9E9E-C9E1B450EEA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830120" y="4235572"/>
                <a:ext cx="654840" cy="57021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81085369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14:cNvPr>
              <p14:cNvContentPartPr/>
              <p14:nvPr/>
            </p14:nvContentPartPr>
            <p14:xfrm>
              <a:off x="4280880" y="2074840"/>
              <a:ext cx="1046160" cy="550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62886" y="2056840"/>
                <a:ext cx="10817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14:cNvPr>
              <p14:cNvContentPartPr/>
              <p14:nvPr/>
            </p14:nvContentPartPr>
            <p14:xfrm>
              <a:off x="5401920" y="1762000"/>
              <a:ext cx="201600" cy="253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83920" y="1744360"/>
                <a:ext cx="237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14:cNvPr>
              <p14:cNvContentPartPr/>
              <p14:nvPr/>
            </p14:nvContentPartPr>
            <p14:xfrm>
              <a:off x="6198960" y="1852000"/>
              <a:ext cx="1334160" cy="362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80960" y="1834360"/>
                <a:ext cx="13698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14:cNvPr>
              <p14:cNvContentPartPr/>
              <p14:nvPr/>
            </p14:nvContentPartPr>
            <p14:xfrm>
              <a:off x="8395320" y="1704040"/>
              <a:ext cx="507960" cy="432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377320" y="1686400"/>
                <a:ext cx="543600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14:cNvPr>
              <p14:cNvContentPartPr/>
              <p14:nvPr/>
            </p14:nvContentPartPr>
            <p14:xfrm>
              <a:off x="7645800" y="1767400"/>
              <a:ext cx="675000" cy="392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27800" y="1749400"/>
                <a:ext cx="71064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14:cNvPr>
              <p14:cNvContentPartPr/>
              <p14:nvPr/>
            </p14:nvContentPartPr>
            <p14:xfrm>
              <a:off x="5859120" y="2391640"/>
              <a:ext cx="340200" cy="314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841120" y="2373640"/>
                <a:ext cx="375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14:cNvPr>
              <p14:cNvContentPartPr/>
              <p14:nvPr/>
            </p14:nvContentPartPr>
            <p14:xfrm>
              <a:off x="7269960" y="2363920"/>
              <a:ext cx="152280" cy="307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51960" y="2345920"/>
                <a:ext cx="18792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14:cNvPr>
              <p14:cNvContentPartPr/>
              <p14:nvPr/>
            </p14:nvContentPartPr>
            <p14:xfrm>
              <a:off x="6356640" y="2479480"/>
              <a:ext cx="814680" cy="374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9000" y="2461840"/>
                <a:ext cx="85032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14:cNvPr>
              <p14:cNvContentPartPr/>
              <p14:nvPr/>
            </p14:nvContentPartPr>
            <p14:xfrm>
              <a:off x="7515840" y="2590360"/>
              <a:ext cx="99720" cy="138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97840" y="2572720"/>
                <a:ext cx="13536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14:cNvPr>
              <p14:cNvContentPartPr/>
              <p14:nvPr/>
            </p14:nvContentPartPr>
            <p14:xfrm>
              <a:off x="7741200" y="2304160"/>
              <a:ext cx="1096200" cy="34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723206" y="2286160"/>
                <a:ext cx="1131828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14:cNvPr>
              <p14:cNvContentPartPr/>
              <p14:nvPr/>
            </p14:nvContentPartPr>
            <p14:xfrm>
              <a:off x="1207920" y="2905720"/>
              <a:ext cx="424440" cy="405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89920" y="2888064"/>
                <a:ext cx="460080" cy="4410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14:cNvPr>
              <p14:cNvContentPartPr/>
              <p14:nvPr/>
            </p14:nvContentPartPr>
            <p14:xfrm>
              <a:off x="421320" y="2880520"/>
              <a:ext cx="610200" cy="360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03680" y="2862520"/>
                <a:ext cx="64584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4BDC730-7E59-495E-8D02-96F0CA7AD698}"/>
                  </a:ext>
                </a:extLst>
              </p14:cNvPr>
              <p14:cNvContentPartPr/>
              <p14:nvPr/>
            </p14:nvContentPartPr>
            <p14:xfrm>
              <a:off x="2247600" y="3050080"/>
              <a:ext cx="756000" cy="306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4BDC730-7E59-495E-8D02-96F0CA7AD69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229600" y="3032080"/>
                <a:ext cx="7916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64639B9-4E17-4F5C-9796-1C3F088BACCB}"/>
                  </a:ext>
                </a:extLst>
              </p14:cNvPr>
              <p14:cNvContentPartPr/>
              <p14:nvPr/>
            </p14:nvContentPartPr>
            <p14:xfrm>
              <a:off x="4532160" y="3255640"/>
              <a:ext cx="206640" cy="19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64639B9-4E17-4F5C-9796-1C3F088BAC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514520" y="3238000"/>
                <a:ext cx="242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8A36339-9F7A-4A73-8B22-C5C226B5D9C3}"/>
                  </a:ext>
                </a:extLst>
              </p14:cNvPr>
              <p14:cNvContentPartPr/>
              <p14:nvPr/>
            </p14:nvContentPartPr>
            <p14:xfrm>
              <a:off x="4577880" y="3348520"/>
              <a:ext cx="202320" cy="24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8A36339-9F7A-4A73-8B22-C5C226B5D9C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560240" y="3330880"/>
                <a:ext cx="23796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12260B3-2B89-46DE-9333-3181592F4C8B}"/>
                  </a:ext>
                </a:extLst>
              </p14:cNvPr>
              <p14:cNvContentPartPr/>
              <p14:nvPr/>
            </p14:nvContentPartPr>
            <p14:xfrm>
              <a:off x="4885320" y="3118120"/>
              <a:ext cx="1054440" cy="3409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12260B3-2B89-46DE-9333-3181592F4C8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67674" y="3100120"/>
                <a:ext cx="1090092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F4764C5-2EB0-460F-9CEE-62E43B47AAD5}"/>
                  </a:ext>
                </a:extLst>
              </p14:cNvPr>
              <p14:cNvContentPartPr/>
              <p14:nvPr/>
            </p14:nvContentPartPr>
            <p14:xfrm>
              <a:off x="3388440" y="3107320"/>
              <a:ext cx="1049400" cy="342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F4764C5-2EB0-460F-9CEE-62E43B47AAD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70440" y="3089680"/>
                <a:ext cx="10850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AA20ECA-E789-4E42-B19F-123A1C6F88F7}"/>
                  </a:ext>
                </a:extLst>
              </p14:cNvPr>
              <p14:cNvContentPartPr/>
              <p14:nvPr/>
            </p14:nvContentPartPr>
            <p14:xfrm>
              <a:off x="3289440" y="2702320"/>
              <a:ext cx="1088280" cy="926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AA20ECA-E789-4E42-B19F-123A1C6F88F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71794" y="2684320"/>
                <a:ext cx="1123932" cy="9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5BEFF46-81BA-4CE5-83B9-4210C85BE349}"/>
                  </a:ext>
                </a:extLst>
              </p14:cNvPr>
              <p14:cNvContentPartPr/>
              <p14:nvPr/>
            </p14:nvContentPartPr>
            <p14:xfrm>
              <a:off x="6079080" y="3221440"/>
              <a:ext cx="274320" cy="306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5BEFF46-81BA-4CE5-83B9-4210C85BE34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061080" y="3203440"/>
                <a:ext cx="30996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A048CB0-B920-48FB-980E-7F6D9EA8ABE2}"/>
                  </a:ext>
                </a:extLst>
              </p14:cNvPr>
              <p14:cNvContentPartPr/>
              <p14:nvPr/>
            </p14:nvContentPartPr>
            <p14:xfrm>
              <a:off x="638760" y="3923440"/>
              <a:ext cx="158760" cy="103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A048CB0-B920-48FB-980E-7F6D9EA8ABE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20760" y="3905800"/>
                <a:ext cx="1944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44B6CCE-83E0-46D7-8819-BA13A14633D3}"/>
                  </a:ext>
                </a:extLst>
              </p14:cNvPr>
              <p14:cNvContentPartPr/>
              <p14:nvPr/>
            </p14:nvContentPartPr>
            <p14:xfrm>
              <a:off x="903000" y="3722200"/>
              <a:ext cx="801720" cy="299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44B6CCE-83E0-46D7-8819-BA13A14633D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85360" y="3704560"/>
                <a:ext cx="83736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A0656C5-462C-4A39-A8F4-DF4F5108045C}"/>
                  </a:ext>
                </a:extLst>
              </p14:cNvPr>
              <p14:cNvContentPartPr/>
              <p14:nvPr/>
            </p14:nvContentPartPr>
            <p14:xfrm>
              <a:off x="598800" y="3740200"/>
              <a:ext cx="203760" cy="132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A0656C5-462C-4A39-A8F4-DF4F5108045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81160" y="3722560"/>
                <a:ext cx="23940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F1D8E36-A02A-4E01-A347-06B49E79282F}"/>
                  </a:ext>
                </a:extLst>
              </p14:cNvPr>
              <p14:cNvContentPartPr/>
              <p14:nvPr/>
            </p14:nvContentPartPr>
            <p14:xfrm>
              <a:off x="1896600" y="3673960"/>
              <a:ext cx="1248840" cy="3862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F1D8E36-A02A-4E01-A347-06B49E79282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878600" y="3655960"/>
                <a:ext cx="128448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4773942-B42A-40E5-86E4-11D29C1D63B9}"/>
                  </a:ext>
                </a:extLst>
              </p14:cNvPr>
              <p14:cNvContentPartPr/>
              <p14:nvPr/>
            </p14:nvContentPartPr>
            <p14:xfrm>
              <a:off x="3238680" y="3653080"/>
              <a:ext cx="1088640" cy="5547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4773942-B42A-40E5-86E4-11D29C1D63B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220680" y="3635440"/>
                <a:ext cx="112428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4DD55E4-675F-45C7-965F-0B84D14FF647}"/>
                  </a:ext>
                </a:extLst>
              </p14:cNvPr>
              <p14:cNvContentPartPr/>
              <p14:nvPr/>
            </p14:nvContentPartPr>
            <p14:xfrm>
              <a:off x="4553400" y="3760720"/>
              <a:ext cx="252720" cy="281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4DD55E4-675F-45C7-965F-0B84D14FF64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535426" y="3743080"/>
                <a:ext cx="288309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4924803-E474-4B91-965A-38284F8009F5}"/>
                  </a:ext>
                </a:extLst>
              </p14:cNvPr>
              <p14:cNvContentPartPr/>
              <p14:nvPr/>
            </p14:nvContentPartPr>
            <p14:xfrm>
              <a:off x="5274480" y="3682600"/>
              <a:ext cx="2880" cy="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4924803-E474-4B91-965A-38284F8009F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256480" y="3664960"/>
                <a:ext cx="385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1CDF2C5-0ED0-4E6A-B6B7-9B13EFCD9C06}"/>
                  </a:ext>
                </a:extLst>
              </p14:cNvPr>
              <p14:cNvContentPartPr/>
              <p14:nvPr/>
            </p14:nvContentPartPr>
            <p14:xfrm>
              <a:off x="4994040" y="3760720"/>
              <a:ext cx="1688400" cy="399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1CDF2C5-0ED0-4E6A-B6B7-9B13EFCD9C0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976400" y="3743080"/>
                <a:ext cx="172404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92A5862-37A9-47A5-A93B-DF44EAC9F536}"/>
                  </a:ext>
                </a:extLst>
              </p14:cNvPr>
              <p14:cNvContentPartPr/>
              <p14:nvPr/>
            </p14:nvContentPartPr>
            <p14:xfrm>
              <a:off x="6890160" y="3873400"/>
              <a:ext cx="116280" cy="1332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92A5862-37A9-47A5-A93B-DF44EAC9F53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872520" y="3855760"/>
                <a:ext cx="1519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C11F646-CC92-450E-A0C3-E48BBAF9CE7C}"/>
                  </a:ext>
                </a:extLst>
              </p14:cNvPr>
              <p14:cNvContentPartPr/>
              <p14:nvPr/>
            </p14:nvContentPartPr>
            <p14:xfrm>
              <a:off x="7129920" y="3674320"/>
              <a:ext cx="606960" cy="3571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C11F646-CC92-450E-A0C3-E48BBAF9CE7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112270" y="3656320"/>
                <a:ext cx="642621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4A813096-F979-4C59-B465-336CFD4931AD}"/>
                  </a:ext>
                </a:extLst>
              </p14:cNvPr>
              <p14:cNvContentPartPr/>
              <p14:nvPr/>
            </p14:nvContentPartPr>
            <p14:xfrm>
              <a:off x="6854520" y="3698440"/>
              <a:ext cx="127440" cy="138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4A813096-F979-4C59-B465-336CFD4931A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836520" y="3680800"/>
                <a:ext cx="1630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A7DD015-5CC3-462C-970D-C9679E843FE9}"/>
                  </a:ext>
                </a:extLst>
              </p14:cNvPr>
              <p14:cNvContentPartPr/>
              <p14:nvPr/>
            </p14:nvContentPartPr>
            <p14:xfrm>
              <a:off x="7871520" y="3659920"/>
              <a:ext cx="964080" cy="5356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A7DD015-5CC3-462C-970D-C9679E843FE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53880" y="3642280"/>
                <a:ext cx="999720" cy="57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B02D67D-6BA3-407A-826D-9EC95B91028A}"/>
                  </a:ext>
                </a:extLst>
              </p14:cNvPr>
              <p14:cNvContentPartPr/>
              <p14:nvPr/>
            </p14:nvContentPartPr>
            <p14:xfrm>
              <a:off x="390360" y="4365160"/>
              <a:ext cx="278280" cy="274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B02D67D-6BA3-407A-826D-9EC95B91028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72383" y="4347520"/>
                <a:ext cx="313874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5730725-1592-4F3C-91D8-FCEE38F2A31E}"/>
                  </a:ext>
                </a:extLst>
              </p14:cNvPr>
              <p14:cNvContentPartPr/>
              <p14:nvPr/>
            </p14:nvContentPartPr>
            <p14:xfrm>
              <a:off x="1972200" y="4509520"/>
              <a:ext cx="168480" cy="17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5730725-1592-4F3C-91D8-FCEE38F2A31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954200" y="4491880"/>
                <a:ext cx="2041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3CA7C09-5BC7-4821-884D-A3DC8204A363}"/>
                  </a:ext>
                </a:extLst>
              </p14:cNvPr>
              <p14:cNvContentPartPr/>
              <p14:nvPr/>
            </p14:nvContentPartPr>
            <p14:xfrm>
              <a:off x="1961400" y="4605280"/>
              <a:ext cx="192600" cy="18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3CA7C09-5BC7-4821-884D-A3DC8204A36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943760" y="4587280"/>
                <a:ext cx="2282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5CF819D-CDB0-4ECF-BDE2-118FA5E197E2}"/>
                  </a:ext>
                </a:extLst>
              </p14:cNvPr>
              <p14:cNvContentPartPr/>
              <p14:nvPr/>
            </p14:nvContentPartPr>
            <p14:xfrm>
              <a:off x="919560" y="4351480"/>
              <a:ext cx="919080" cy="358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5CF819D-CDB0-4ECF-BDE2-118FA5E197E2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901913" y="4333480"/>
                <a:ext cx="954734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2B8263D-1E2E-42B4-9BEC-4F74BCD4DDCD}"/>
                  </a:ext>
                </a:extLst>
              </p14:cNvPr>
              <p14:cNvContentPartPr/>
              <p14:nvPr/>
            </p14:nvContentPartPr>
            <p14:xfrm>
              <a:off x="2544600" y="4320160"/>
              <a:ext cx="1915560" cy="7225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2B8263D-1E2E-42B4-9BEC-4F74BCD4DDC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526960" y="4302520"/>
                <a:ext cx="1951200" cy="75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E37AC73-0848-46AC-A093-A46B5746E3DE}"/>
                  </a:ext>
                </a:extLst>
              </p14:cNvPr>
              <p14:cNvContentPartPr/>
              <p14:nvPr/>
            </p14:nvContentPartPr>
            <p14:xfrm>
              <a:off x="5082240" y="4191280"/>
              <a:ext cx="2607480" cy="672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E37AC73-0848-46AC-A093-A46B5746E3D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064600" y="4173640"/>
                <a:ext cx="2643120" cy="70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AED0A46-8B43-4BA9-9E9E-C9E1B450EEA5}"/>
                  </a:ext>
                </a:extLst>
              </p14:cNvPr>
              <p14:cNvContentPartPr/>
              <p14:nvPr/>
            </p14:nvContentPartPr>
            <p14:xfrm>
              <a:off x="7847760" y="4253560"/>
              <a:ext cx="619200" cy="5346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AED0A46-8B43-4BA9-9E9E-C9E1B450EEA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830120" y="4235572"/>
                <a:ext cx="654840" cy="5702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CFF081F-7058-4565-80A0-415A1D133915}"/>
                  </a:ext>
                </a:extLst>
              </p14:cNvPr>
              <p14:cNvContentPartPr/>
              <p14:nvPr/>
            </p14:nvContentPartPr>
            <p14:xfrm>
              <a:off x="5904120" y="5053120"/>
              <a:ext cx="418680" cy="307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CFF081F-7058-4565-80A0-415A1D13391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886120" y="5035501"/>
                <a:ext cx="454320" cy="3433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B764F06-DAB7-44A0-9E74-09A577C42704}"/>
                  </a:ext>
                </a:extLst>
              </p14:cNvPr>
              <p14:cNvContentPartPr/>
              <p14:nvPr/>
            </p14:nvContentPartPr>
            <p14:xfrm>
              <a:off x="5367720" y="4909840"/>
              <a:ext cx="356760" cy="302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B764F06-DAB7-44A0-9E74-09A577C4270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350080" y="4892200"/>
                <a:ext cx="39240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B383046-89AB-435A-8B20-F13A64C68F56}"/>
                  </a:ext>
                </a:extLst>
              </p14:cNvPr>
              <p14:cNvContentPartPr/>
              <p14:nvPr/>
            </p14:nvContentPartPr>
            <p14:xfrm>
              <a:off x="6573360" y="4887160"/>
              <a:ext cx="1208160" cy="3902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B383046-89AB-435A-8B20-F13A64C68F5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555720" y="4869520"/>
                <a:ext cx="1243800" cy="425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82698966"/>
      </p:ext>
    </p:extLst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14:cNvPr>
              <p14:cNvContentPartPr/>
              <p14:nvPr/>
            </p14:nvContentPartPr>
            <p14:xfrm>
              <a:off x="4280880" y="2074840"/>
              <a:ext cx="1046160" cy="550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62886" y="2056840"/>
                <a:ext cx="10817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14:cNvPr>
              <p14:cNvContentPartPr/>
              <p14:nvPr/>
            </p14:nvContentPartPr>
            <p14:xfrm>
              <a:off x="5401920" y="1762000"/>
              <a:ext cx="201600" cy="253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83920" y="1744360"/>
                <a:ext cx="237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14:cNvPr>
              <p14:cNvContentPartPr/>
              <p14:nvPr/>
            </p14:nvContentPartPr>
            <p14:xfrm>
              <a:off x="6198960" y="1852000"/>
              <a:ext cx="1334160" cy="362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80960" y="1834360"/>
                <a:ext cx="13698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14:cNvPr>
              <p14:cNvContentPartPr/>
              <p14:nvPr/>
            </p14:nvContentPartPr>
            <p14:xfrm>
              <a:off x="8395320" y="1704040"/>
              <a:ext cx="507960" cy="432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377320" y="1686400"/>
                <a:ext cx="543600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14:cNvPr>
              <p14:cNvContentPartPr/>
              <p14:nvPr/>
            </p14:nvContentPartPr>
            <p14:xfrm>
              <a:off x="7645800" y="1767400"/>
              <a:ext cx="675000" cy="392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27800" y="1749400"/>
                <a:ext cx="71064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14:cNvPr>
              <p14:cNvContentPartPr/>
              <p14:nvPr/>
            </p14:nvContentPartPr>
            <p14:xfrm>
              <a:off x="5859120" y="2391640"/>
              <a:ext cx="340200" cy="314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841120" y="2373640"/>
                <a:ext cx="375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14:cNvPr>
              <p14:cNvContentPartPr/>
              <p14:nvPr/>
            </p14:nvContentPartPr>
            <p14:xfrm>
              <a:off x="7269960" y="2363920"/>
              <a:ext cx="152280" cy="307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51960" y="2345920"/>
                <a:ext cx="18792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14:cNvPr>
              <p14:cNvContentPartPr/>
              <p14:nvPr/>
            </p14:nvContentPartPr>
            <p14:xfrm>
              <a:off x="6356640" y="2479480"/>
              <a:ext cx="814680" cy="374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9000" y="2461840"/>
                <a:ext cx="85032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14:cNvPr>
              <p14:cNvContentPartPr/>
              <p14:nvPr/>
            </p14:nvContentPartPr>
            <p14:xfrm>
              <a:off x="7515840" y="2590360"/>
              <a:ext cx="99720" cy="138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97840" y="2572720"/>
                <a:ext cx="13536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14:cNvPr>
              <p14:cNvContentPartPr/>
              <p14:nvPr/>
            </p14:nvContentPartPr>
            <p14:xfrm>
              <a:off x="7741200" y="2304160"/>
              <a:ext cx="1096200" cy="34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723206" y="2286160"/>
                <a:ext cx="1131828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14:cNvPr>
              <p14:cNvContentPartPr/>
              <p14:nvPr/>
            </p14:nvContentPartPr>
            <p14:xfrm>
              <a:off x="1207920" y="2905720"/>
              <a:ext cx="424440" cy="405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89920" y="2888064"/>
                <a:ext cx="460080" cy="4410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14:cNvPr>
              <p14:cNvContentPartPr/>
              <p14:nvPr/>
            </p14:nvContentPartPr>
            <p14:xfrm>
              <a:off x="421320" y="2880520"/>
              <a:ext cx="610200" cy="360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03680" y="2862520"/>
                <a:ext cx="64584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4BDC730-7E59-495E-8D02-96F0CA7AD698}"/>
                  </a:ext>
                </a:extLst>
              </p14:cNvPr>
              <p14:cNvContentPartPr/>
              <p14:nvPr/>
            </p14:nvContentPartPr>
            <p14:xfrm>
              <a:off x="2247600" y="3050080"/>
              <a:ext cx="756000" cy="306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4BDC730-7E59-495E-8D02-96F0CA7AD69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229600" y="3032080"/>
                <a:ext cx="7916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64639B9-4E17-4F5C-9796-1C3F088BACCB}"/>
                  </a:ext>
                </a:extLst>
              </p14:cNvPr>
              <p14:cNvContentPartPr/>
              <p14:nvPr/>
            </p14:nvContentPartPr>
            <p14:xfrm>
              <a:off x="4532160" y="3255640"/>
              <a:ext cx="206640" cy="19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64639B9-4E17-4F5C-9796-1C3F088BAC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514520" y="3238000"/>
                <a:ext cx="242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8A36339-9F7A-4A73-8B22-C5C226B5D9C3}"/>
                  </a:ext>
                </a:extLst>
              </p14:cNvPr>
              <p14:cNvContentPartPr/>
              <p14:nvPr/>
            </p14:nvContentPartPr>
            <p14:xfrm>
              <a:off x="4577880" y="3348520"/>
              <a:ext cx="202320" cy="24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8A36339-9F7A-4A73-8B22-C5C226B5D9C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560240" y="3330880"/>
                <a:ext cx="23796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12260B3-2B89-46DE-9333-3181592F4C8B}"/>
                  </a:ext>
                </a:extLst>
              </p14:cNvPr>
              <p14:cNvContentPartPr/>
              <p14:nvPr/>
            </p14:nvContentPartPr>
            <p14:xfrm>
              <a:off x="4885320" y="3118120"/>
              <a:ext cx="1054440" cy="3409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12260B3-2B89-46DE-9333-3181592F4C8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67674" y="3100120"/>
                <a:ext cx="1090092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F4764C5-2EB0-460F-9CEE-62E43B47AAD5}"/>
                  </a:ext>
                </a:extLst>
              </p14:cNvPr>
              <p14:cNvContentPartPr/>
              <p14:nvPr/>
            </p14:nvContentPartPr>
            <p14:xfrm>
              <a:off x="3388440" y="3107320"/>
              <a:ext cx="1049400" cy="342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F4764C5-2EB0-460F-9CEE-62E43B47AAD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70440" y="3089680"/>
                <a:ext cx="10850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AA20ECA-E789-4E42-B19F-123A1C6F88F7}"/>
                  </a:ext>
                </a:extLst>
              </p14:cNvPr>
              <p14:cNvContentPartPr/>
              <p14:nvPr/>
            </p14:nvContentPartPr>
            <p14:xfrm>
              <a:off x="3289440" y="2702320"/>
              <a:ext cx="1088280" cy="926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AA20ECA-E789-4E42-B19F-123A1C6F88F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71794" y="2684320"/>
                <a:ext cx="1123932" cy="9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5BEFF46-81BA-4CE5-83B9-4210C85BE349}"/>
                  </a:ext>
                </a:extLst>
              </p14:cNvPr>
              <p14:cNvContentPartPr/>
              <p14:nvPr/>
            </p14:nvContentPartPr>
            <p14:xfrm>
              <a:off x="6079080" y="3221440"/>
              <a:ext cx="274320" cy="306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5BEFF46-81BA-4CE5-83B9-4210C85BE34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061080" y="3203440"/>
                <a:ext cx="30996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A048CB0-B920-48FB-980E-7F6D9EA8ABE2}"/>
                  </a:ext>
                </a:extLst>
              </p14:cNvPr>
              <p14:cNvContentPartPr/>
              <p14:nvPr/>
            </p14:nvContentPartPr>
            <p14:xfrm>
              <a:off x="638760" y="3923440"/>
              <a:ext cx="158760" cy="103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A048CB0-B920-48FB-980E-7F6D9EA8ABE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20760" y="3905800"/>
                <a:ext cx="1944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44B6CCE-83E0-46D7-8819-BA13A14633D3}"/>
                  </a:ext>
                </a:extLst>
              </p14:cNvPr>
              <p14:cNvContentPartPr/>
              <p14:nvPr/>
            </p14:nvContentPartPr>
            <p14:xfrm>
              <a:off x="903000" y="3722200"/>
              <a:ext cx="801720" cy="299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44B6CCE-83E0-46D7-8819-BA13A14633D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85360" y="3704560"/>
                <a:ext cx="83736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A0656C5-462C-4A39-A8F4-DF4F5108045C}"/>
                  </a:ext>
                </a:extLst>
              </p14:cNvPr>
              <p14:cNvContentPartPr/>
              <p14:nvPr/>
            </p14:nvContentPartPr>
            <p14:xfrm>
              <a:off x="598800" y="3740200"/>
              <a:ext cx="203760" cy="132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A0656C5-462C-4A39-A8F4-DF4F5108045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81160" y="3722560"/>
                <a:ext cx="23940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F1D8E36-A02A-4E01-A347-06B49E79282F}"/>
                  </a:ext>
                </a:extLst>
              </p14:cNvPr>
              <p14:cNvContentPartPr/>
              <p14:nvPr/>
            </p14:nvContentPartPr>
            <p14:xfrm>
              <a:off x="1896600" y="3673960"/>
              <a:ext cx="1248840" cy="3862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F1D8E36-A02A-4E01-A347-06B49E79282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878600" y="3655960"/>
                <a:ext cx="128448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4773942-B42A-40E5-86E4-11D29C1D63B9}"/>
                  </a:ext>
                </a:extLst>
              </p14:cNvPr>
              <p14:cNvContentPartPr/>
              <p14:nvPr/>
            </p14:nvContentPartPr>
            <p14:xfrm>
              <a:off x="3238680" y="3653080"/>
              <a:ext cx="1088640" cy="5547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4773942-B42A-40E5-86E4-11D29C1D63B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220680" y="3635440"/>
                <a:ext cx="112428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4DD55E4-675F-45C7-965F-0B84D14FF647}"/>
                  </a:ext>
                </a:extLst>
              </p14:cNvPr>
              <p14:cNvContentPartPr/>
              <p14:nvPr/>
            </p14:nvContentPartPr>
            <p14:xfrm>
              <a:off x="4553400" y="3760720"/>
              <a:ext cx="252720" cy="281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4DD55E4-675F-45C7-965F-0B84D14FF64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535426" y="3743080"/>
                <a:ext cx="288309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4924803-E474-4B91-965A-38284F8009F5}"/>
                  </a:ext>
                </a:extLst>
              </p14:cNvPr>
              <p14:cNvContentPartPr/>
              <p14:nvPr/>
            </p14:nvContentPartPr>
            <p14:xfrm>
              <a:off x="5274480" y="3682600"/>
              <a:ext cx="2880" cy="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4924803-E474-4B91-965A-38284F8009F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256480" y="3664960"/>
                <a:ext cx="385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1CDF2C5-0ED0-4E6A-B6B7-9B13EFCD9C06}"/>
                  </a:ext>
                </a:extLst>
              </p14:cNvPr>
              <p14:cNvContentPartPr/>
              <p14:nvPr/>
            </p14:nvContentPartPr>
            <p14:xfrm>
              <a:off x="4994040" y="3760720"/>
              <a:ext cx="1688400" cy="399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1CDF2C5-0ED0-4E6A-B6B7-9B13EFCD9C0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976400" y="3743080"/>
                <a:ext cx="172404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92A5862-37A9-47A5-A93B-DF44EAC9F536}"/>
                  </a:ext>
                </a:extLst>
              </p14:cNvPr>
              <p14:cNvContentPartPr/>
              <p14:nvPr/>
            </p14:nvContentPartPr>
            <p14:xfrm>
              <a:off x="6890160" y="3873400"/>
              <a:ext cx="116280" cy="1332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92A5862-37A9-47A5-A93B-DF44EAC9F53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872520" y="3855760"/>
                <a:ext cx="1519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C11F646-CC92-450E-A0C3-E48BBAF9CE7C}"/>
                  </a:ext>
                </a:extLst>
              </p14:cNvPr>
              <p14:cNvContentPartPr/>
              <p14:nvPr/>
            </p14:nvContentPartPr>
            <p14:xfrm>
              <a:off x="7129920" y="3674320"/>
              <a:ext cx="606960" cy="3571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C11F646-CC92-450E-A0C3-E48BBAF9CE7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112270" y="3656320"/>
                <a:ext cx="642621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4A813096-F979-4C59-B465-336CFD4931AD}"/>
                  </a:ext>
                </a:extLst>
              </p14:cNvPr>
              <p14:cNvContentPartPr/>
              <p14:nvPr/>
            </p14:nvContentPartPr>
            <p14:xfrm>
              <a:off x="6854520" y="3698440"/>
              <a:ext cx="127440" cy="138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4A813096-F979-4C59-B465-336CFD4931A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836520" y="3680800"/>
                <a:ext cx="1630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A7DD015-5CC3-462C-970D-C9679E843FE9}"/>
                  </a:ext>
                </a:extLst>
              </p14:cNvPr>
              <p14:cNvContentPartPr/>
              <p14:nvPr/>
            </p14:nvContentPartPr>
            <p14:xfrm>
              <a:off x="7871520" y="3659920"/>
              <a:ext cx="964080" cy="5356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A7DD015-5CC3-462C-970D-C9679E843FE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53880" y="3642280"/>
                <a:ext cx="999720" cy="57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B02D67D-6BA3-407A-826D-9EC95B91028A}"/>
                  </a:ext>
                </a:extLst>
              </p14:cNvPr>
              <p14:cNvContentPartPr/>
              <p14:nvPr/>
            </p14:nvContentPartPr>
            <p14:xfrm>
              <a:off x="390360" y="4365160"/>
              <a:ext cx="278280" cy="274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B02D67D-6BA3-407A-826D-9EC95B91028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72383" y="4347520"/>
                <a:ext cx="313874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5730725-1592-4F3C-91D8-FCEE38F2A31E}"/>
                  </a:ext>
                </a:extLst>
              </p14:cNvPr>
              <p14:cNvContentPartPr/>
              <p14:nvPr/>
            </p14:nvContentPartPr>
            <p14:xfrm>
              <a:off x="1972200" y="4509520"/>
              <a:ext cx="168480" cy="17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5730725-1592-4F3C-91D8-FCEE38F2A31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954200" y="4491880"/>
                <a:ext cx="2041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3CA7C09-5BC7-4821-884D-A3DC8204A363}"/>
                  </a:ext>
                </a:extLst>
              </p14:cNvPr>
              <p14:cNvContentPartPr/>
              <p14:nvPr/>
            </p14:nvContentPartPr>
            <p14:xfrm>
              <a:off x="1961400" y="4605280"/>
              <a:ext cx="192600" cy="18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3CA7C09-5BC7-4821-884D-A3DC8204A36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943760" y="4587280"/>
                <a:ext cx="2282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5CF819D-CDB0-4ECF-BDE2-118FA5E197E2}"/>
                  </a:ext>
                </a:extLst>
              </p14:cNvPr>
              <p14:cNvContentPartPr/>
              <p14:nvPr/>
            </p14:nvContentPartPr>
            <p14:xfrm>
              <a:off x="919560" y="4351480"/>
              <a:ext cx="919080" cy="358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5CF819D-CDB0-4ECF-BDE2-118FA5E197E2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901913" y="4333480"/>
                <a:ext cx="954734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2B8263D-1E2E-42B4-9BEC-4F74BCD4DDCD}"/>
                  </a:ext>
                </a:extLst>
              </p14:cNvPr>
              <p14:cNvContentPartPr/>
              <p14:nvPr/>
            </p14:nvContentPartPr>
            <p14:xfrm>
              <a:off x="2544600" y="4320160"/>
              <a:ext cx="1915560" cy="7225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2B8263D-1E2E-42B4-9BEC-4F74BCD4DDC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526960" y="4302520"/>
                <a:ext cx="1951200" cy="75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E37AC73-0848-46AC-A093-A46B5746E3DE}"/>
                  </a:ext>
                </a:extLst>
              </p14:cNvPr>
              <p14:cNvContentPartPr/>
              <p14:nvPr/>
            </p14:nvContentPartPr>
            <p14:xfrm>
              <a:off x="5082240" y="4191280"/>
              <a:ext cx="2607480" cy="672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E37AC73-0848-46AC-A093-A46B5746E3D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064600" y="4173640"/>
                <a:ext cx="2643120" cy="70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AED0A46-8B43-4BA9-9E9E-C9E1B450EEA5}"/>
                  </a:ext>
                </a:extLst>
              </p14:cNvPr>
              <p14:cNvContentPartPr/>
              <p14:nvPr/>
            </p14:nvContentPartPr>
            <p14:xfrm>
              <a:off x="7847760" y="4253560"/>
              <a:ext cx="619200" cy="5346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AED0A46-8B43-4BA9-9E9E-C9E1B450EEA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830120" y="4235572"/>
                <a:ext cx="654840" cy="5702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CFF081F-7058-4565-80A0-415A1D133915}"/>
                  </a:ext>
                </a:extLst>
              </p14:cNvPr>
              <p14:cNvContentPartPr/>
              <p14:nvPr/>
            </p14:nvContentPartPr>
            <p14:xfrm>
              <a:off x="5904120" y="5053120"/>
              <a:ext cx="418680" cy="307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CFF081F-7058-4565-80A0-415A1D13391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886120" y="5035501"/>
                <a:ext cx="454320" cy="3433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B764F06-DAB7-44A0-9E74-09A577C42704}"/>
                  </a:ext>
                </a:extLst>
              </p14:cNvPr>
              <p14:cNvContentPartPr/>
              <p14:nvPr/>
            </p14:nvContentPartPr>
            <p14:xfrm>
              <a:off x="5367720" y="4909840"/>
              <a:ext cx="356760" cy="302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B764F06-DAB7-44A0-9E74-09A577C4270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350080" y="4892200"/>
                <a:ext cx="39240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B383046-89AB-435A-8B20-F13A64C68F56}"/>
                  </a:ext>
                </a:extLst>
              </p14:cNvPr>
              <p14:cNvContentPartPr/>
              <p14:nvPr/>
            </p14:nvContentPartPr>
            <p14:xfrm>
              <a:off x="6573360" y="4887160"/>
              <a:ext cx="1208160" cy="3902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B383046-89AB-435A-8B20-F13A64C68F5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555720" y="4869520"/>
                <a:ext cx="124380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688A658-7CF7-4953-BC5F-19C2ECD8A17E}"/>
                  </a:ext>
                </a:extLst>
              </p14:cNvPr>
              <p14:cNvContentPartPr/>
              <p14:nvPr/>
            </p14:nvContentPartPr>
            <p14:xfrm>
              <a:off x="545160" y="5284240"/>
              <a:ext cx="778320" cy="328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688A658-7CF7-4953-BC5F-19C2ECD8A17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27520" y="5266240"/>
                <a:ext cx="81396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0A7CBB0-C729-4A18-9485-3CCD71ED16D2}"/>
                  </a:ext>
                </a:extLst>
              </p14:cNvPr>
              <p14:cNvContentPartPr/>
              <p14:nvPr/>
            </p14:nvContentPartPr>
            <p14:xfrm>
              <a:off x="2253000" y="5525080"/>
              <a:ext cx="192600" cy="198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0A7CBB0-C729-4A18-9485-3CCD71ED16D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235360" y="5507080"/>
                <a:ext cx="2282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0BC6862-B731-4E8A-A091-6F9257274A5A}"/>
                  </a:ext>
                </a:extLst>
              </p14:cNvPr>
              <p14:cNvContentPartPr/>
              <p14:nvPr/>
            </p14:nvContentPartPr>
            <p14:xfrm>
              <a:off x="2281440" y="5637760"/>
              <a:ext cx="221760" cy="190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0BC6862-B731-4E8A-A091-6F9257274A5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263800" y="5619760"/>
                <a:ext cx="257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FAD3FD1-C569-4CB7-A7E6-173F2E70220E}"/>
                  </a:ext>
                </a:extLst>
              </p14:cNvPr>
              <p14:cNvContentPartPr/>
              <p14:nvPr/>
            </p14:nvContentPartPr>
            <p14:xfrm>
              <a:off x="1812360" y="5368480"/>
              <a:ext cx="340200" cy="331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FAD3FD1-C569-4CB7-A7E6-173F2E70220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794720" y="5350840"/>
                <a:ext cx="37584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FD74C41-10B4-4171-A457-C653A42BE527}"/>
                  </a:ext>
                </a:extLst>
              </p14:cNvPr>
              <p14:cNvContentPartPr/>
              <p14:nvPr/>
            </p14:nvContentPartPr>
            <p14:xfrm>
              <a:off x="3060840" y="5340040"/>
              <a:ext cx="492120" cy="2430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FD74C41-10B4-4171-A457-C653A42BE527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043200" y="5322374"/>
                <a:ext cx="527760" cy="2786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3B8EFDDC-4474-4700-87D8-F99EC6487943}"/>
                  </a:ext>
                </a:extLst>
              </p14:cNvPr>
              <p14:cNvContentPartPr/>
              <p14:nvPr/>
            </p14:nvContentPartPr>
            <p14:xfrm>
              <a:off x="2648640" y="5266240"/>
              <a:ext cx="302760" cy="3492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3B8EFDDC-4474-4700-87D8-F99EC6487943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630661" y="5248600"/>
                <a:ext cx="338358" cy="384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2094028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14:cNvPr>
              <p14:cNvContentPartPr/>
              <p14:nvPr/>
            </p14:nvContentPartPr>
            <p14:xfrm>
              <a:off x="3936360" y="2252320"/>
              <a:ext cx="2090880" cy="1805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18717" y="2234676"/>
                <a:ext cx="2126526" cy="1841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14:cNvPr>
              <p14:cNvContentPartPr/>
              <p14:nvPr/>
            </p14:nvContentPartPr>
            <p14:xfrm>
              <a:off x="5406960" y="3079600"/>
              <a:ext cx="686880" cy="705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89320" y="3061609"/>
                <a:ext cx="722520" cy="74086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28081379"/>
      </p:ext>
    </p:extLst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14:cNvPr>
              <p14:cNvContentPartPr/>
              <p14:nvPr/>
            </p14:nvContentPartPr>
            <p14:xfrm>
              <a:off x="398280" y="196720"/>
              <a:ext cx="4514040" cy="704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B2D8EDC-0CD0-4789-B56B-F5D88978A6F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80280" y="179071"/>
                <a:ext cx="4549680" cy="739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14:cNvPr>
              <p14:cNvContentPartPr/>
              <p14:nvPr/>
            </p14:nvContentPartPr>
            <p14:xfrm>
              <a:off x="5408400" y="471040"/>
              <a:ext cx="23760" cy="2102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02F930-A8B3-4A36-8C41-858E18378ED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390400" y="453040"/>
                <a:ext cx="59400" cy="24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14:cNvPr>
              <p14:cNvContentPartPr/>
              <p14:nvPr/>
            </p14:nvContentPartPr>
            <p14:xfrm>
              <a:off x="5316240" y="467440"/>
              <a:ext cx="225720" cy="291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F7CA16E-BA93-41CA-808A-B7BED0D9C0F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298240" y="449440"/>
                <a:ext cx="261360" cy="6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14:cNvPr>
              <p14:cNvContentPartPr/>
              <p14:nvPr/>
            </p14:nvContentPartPr>
            <p14:xfrm>
              <a:off x="5550240" y="628720"/>
              <a:ext cx="10800" cy="1076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67891ADB-B344-48E4-BDF1-D4E854502E20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532240" y="611080"/>
                <a:ext cx="4644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14:cNvPr>
              <p14:cNvContentPartPr/>
              <p14:nvPr/>
            </p14:nvContentPartPr>
            <p14:xfrm>
              <a:off x="5497680" y="631240"/>
              <a:ext cx="113760" cy="46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3273CDF-A862-4384-B208-1AEE4646E92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480040" y="613600"/>
                <a:ext cx="1494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14:cNvPr>
              <p14:cNvContentPartPr/>
              <p14:nvPr/>
            </p14:nvContentPartPr>
            <p14:xfrm>
              <a:off x="5489760" y="733480"/>
              <a:ext cx="140040" cy="9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5E317C1-86E6-47AF-919F-D1C354F62F7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72120" y="715480"/>
                <a:ext cx="17568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14:cNvPr>
              <p14:cNvContentPartPr/>
              <p14:nvPr/>
            </p14:nvContentPartPr>
            <p14:xfrm>
              <a:off x="5728440" y="561040"/>
              <a:ext cx="138240" cy="23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048CCE9-3D53-494F-B8DF-18B514902B19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10440" y="543400"/>
                <a:ext cx="17388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14:cNvPr>
              <p14:cNvContentPartPr/>
              <p14:nvPr/>
            </p14:nvContentPartPr>
            <p14:xfrm>
              <a:off x="5789640" y="516040"/>
              <a:ext cx="6480" cy="183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CA46FF-8A4C-45A0-B000-2DB9FDDA88E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72000" y="498400"/>
                <a:ext cx="4212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14:cNvPr>
              <p14:cNvContentPartPr/>
              <p14:nvPr/>
            </p14:nvContentPartPr>
            <p14:xfrm>
              <a:off x="6040560" y="484360"/>
              <a:ext cx="156240" cy="224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665D206-BA2B-4A93-8206-A4A06776155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22560" y="466360"/>
                <a:ext cx="1918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14:cNvPr>
              <p14:cNvContentPartPr/>
              <p14:nvPr/>
            </p14:nvContentPartPr>
            <p14:xfrm>
              <a:off x="6233880" y="677680"/>
              <a:ext cx="17640" cy="997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90AE1C3-37E2-4BAC-9B07-6388E6C2A17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216240" y="660040"/>
                <a:ext cx="5328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14:cNvPr>
              <p14:cNvContentPartPr/>
              <p14:nvPr/>
            </p14:nvContentPartPr>
            <p14:xfrm>
              <a:off x="6175560" y="679120"/>
              <a:ext cx="140040" cy="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5F56691-CD5B-4F2D-8018-CACC2AA1314B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57920" y="661480"/>
                <a:ext cx="1756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14:cNvPr>
              <p14:cNvContentPartPr/>
              <p14:nvPr/>
            </p14:nvContentPartPr>
            <p14:xfrm>
              <a:off x="6179880" y="774520"/>
              <a:ext cx="127440" cy="13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3CA01E05-B739-4873-8EF1-F862FAB7164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161880" y="756880"/>
                <a:ext cx="1630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14:cNvPr>
              <p14:cNvContentPartPr/>
              <p14:nvPr/>
            </p14:nvContentPartPr>
            <p14:xfrm>
              <a:off x="6413520" y="586240"/>
              <a:ext cx="166680" cy="27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347F199-92A5-4AD3-B56F-7D194ED5B2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395880" y="568600"/>
                <a:ext cx="20232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14:cNvPr>
              <p14:cNvContentPartPr/>
              <p14:nvPr/>
            </p14:nvContentPartPr>
            <p14:xfrm>
              <a:off x="6503880" y="537280"/>
              <a:ext cx="3600" cy="199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FA6AB25A-B6E5-47B1-A1A1-E5875138446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5880" y="519640"/>
                <a:ext cx="39240" cy="23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14:cNvPr>
              <p14:cNvContentPartPr/>
              <p14:nvPr/>
            </p14:nvContentPartPr>
            <p14:xfrm>
              <a:off x="7520520" y="585160"/>
              <a:ext cx="168840" cy="13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D1BF83D-BEFF-4D8C-AFC4-1B21C87480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502520" y="567160"/>
                <a:ext cx="2044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14:cNvPr>
              <p14:cNvContentPartPr/>
              <p14:nvPr/>
            </p14:nvContentPartPr>
            <p14:xfrm>
              <a:off x="7544280" y="657880"/>
              <a:ext cx="199800" cy="205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A4256CA-E34E-4DB3-8609-C9B877F5B91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526280" y="640240"/>
                <a:ext cx="23544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14:cNvPr>
              <p14:cNvContentPartPr/>
              <p14:nvPr/>
            </p14:nvContentPartPr>
            <p14:xfrm>
              <a:off x="8574960" y="491920"/>
              <a:ext cx="278280" cy="345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00824F1-5DF0-4B29-8534-57EDB20C209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556983" y="474280"/>
                <a:ext cx="313874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14:cNvPr>
              <p14:cNvContentPartPr/>
              <p14:nvPr/>
            </p14:nvContentPartPr>
            <p14:xfrm>
              <a:off x="8319000" y="529360"/>
              <a:ext cx="144720" cy="2178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6C85CDA-EB52-488E-9163-3F75C1C6270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8301000" y="511360"/>
                <a:ext cx="1803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14:cNvPr>
              <p14:cNvContentPartPr/>
              <p14:nvPr/>
            </p14:nvContentPartPr>
            <p14:xfrm>
              <a:off x="7839120" y="480400"/>
              <a:ext cx="403200" cy="3358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41D79BD3-0CAD-4A41-A945-FF9A88EB4F0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821480" y="462400"/>
                <a:ext cx="438840" cy="37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14:cNvPr>
              <p14:cNvContentPartPr/>
              <p14:nvPr/>
            </p14:nvContentPartPr>
            <p14:xfrm>
              <a:off x="6732120" y="415240"/>
              <a:ext cx="655920" cy="4910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51AE751-ABD7-4F53-A525-B7141BF37523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714480" y="397587"/>
                <a:ext cx="691560" cy="526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14:cNvPr>
              <p14:cNvContentPartPr/>
              <p14:nvPr/>
            </p14:nvContentPartPr>
            <p14:xfrm>
              <a:off x="502320" y="997720"/>
              <a:ext cx="871560" cy="549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902E268-4115-4974-A51E-41BC11EDFA17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327" y="980080"/>
                <a:ext cx="907185" cy="5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14:cNvPr>
              <p14:cNvContentPartPr/>
              <p14:nvPr/>
            </p14:nvContentPartPr>
            <p14:xfrm>
              <a:off x="1690320" y="1005280"/>
              <a:ext cx="759960" cy="54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3D001E06-B4EE-4FAF-9BC3-75CEB559EC7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672320" y="987280"/>
                <a:ext cx="795600" cy="58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14:cNvPr>
              <p14:cNvContentPartPr/>
              <p14:nvPr/>
            </p14:nvContentPartPr>
            <p14:xfrm>
              <a:off x="2781120" y="887920"/>
              <a:ext cx="2405520" cy="419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169C01E-56F4-49CB-87C1-119D209C3CE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763480" y="870280"/>
                <a:ext cx="2441160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14:cNvPr>
              <p14:cNvContentPartPr/>
              <p14:nvPr/>
            </p14:nvContentPartPr>
            <p14:xfrm>
              <a:off x="5418840" y="981520"/>
              <a:ext cx="1067760" cy="4269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90E5167-6D7E-4AA7-B845-324AD5DF133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0846" y="963520"/>
                <a:ext cx="1103388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14:cNvPr>
              <p14:cNvContentPartPr/>
              <p14:nvPr/>
            </p14:nvContentPartPr>
            <p14:xfrm>
              <a:off x="6749040" y="1096720"/>
              <a:ext cx="802800" cy="2534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369E782-2C84-4F00-9A38-0A0DE3C79EA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731040" y="1078720"/>
                <a:ext cx="8384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14:cNvPr>
              <p14:cNvContentPartPr/>
              <p14:nvPr/>
            </p14:nvContentPartPr>
            <p14:xfrm>
              <a:off x="7772880" y="995920"/>
              <a:ext cx="1441080" cy="4881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F8FB644-3634-4B1F-BAA6-6CA6CD9666C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55240" y="977920"/>
                <a:ext cx="147672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14:cNvPr>
              <p14:cNvContentPartPr/>
              <p14:nvPr/>
            </p14:nvContentPartPr>
            <p14:xfrm>
              <a:off x="352560" y="1767400"/>
              <a:ext cx="2151720" cy="583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30BCA7-6A7C-473E-A079-E81B55DB7A4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34560" y="1749400"/>
                <a:ext cx="2187360" cy="61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14:cNvPr>
              <p14:cNvContentPartPr/>
              <p14:nvPr/>
            </p14:nvContentPartPr>
            <p14:xfrm>
              <a:off x="3384480" y="1431880"/>
              <a:ext cx="2252160" cy="1090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7A8335B-7965-4710-98B2-438AC45AA31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366480" y="1414246"/>
                <a:ext cx="2287800" cy="11264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14:cNvPr>
              <p14:cNvContentPartPr/>
              <p14:nvPr/>
            </p14:nvContentPartPr>
            <p14:xfrm>
              <a:off x="2810280" y="1930480"/>
              <a:ext cx="615960" cy="614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A797220F-83EE-4077-B47D-1E6A8BF844C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92640" y="1912480"/>
                <a:ext cx="651600" cy="64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14:cNvPr>
              <p14:cNvContentPartPr/>
              <p14:nvPr/>
            </p14:nvContentPartPr>
            <p14:xfrm>
              <a:off x="3573840" y="1315240"/>
              <a:ext cx="1055520" cy="3852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D77A16B-70EC-4594-9705-A54A1F14D356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556200" y="1297583"/>
                <a:ext cx="1091160" cy="4208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14:cNvPr>
              <p14:cNvContentPartPr/>
              <p14:nvPr/>
            </p14:nvContentPartPr>
            <p14:xfrm>
              <a:off x="4280880" y="2074840"/>
              <a:ext cx="1046160" cy="550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66B243A-775E-418B-BC8A-4627884B882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62886" y="2056840"/>
                <a:ext cx="10817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14:cNvPr>
              <p14:cNvContentPartPr/>
              <p14:nvPr/>
            </p14:nvContentPartPr>
            <p14:xfrm>
              <a:off x="5401920" y="1762000"/>
              <a:ext cx="201600" cy="253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B406B3D-135D-46B5-B764-A6A9EED409F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83920" y="1744360"/>
                <a:ext cx="2372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14:cNvPr>
              <p14:cNvContentPartPr/>
              <p14:nvPr/>
            </p14:nvContentPartPr>
            <p14:xfrm>
              <a:off x="6198960" y="1852000"/>
              <a:ext cx="1334160" cy="362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8117EFD9-33A5-45A0-908D-18FBF48E342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180960" y="1834360"/>
                <a:ext cx="13698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14:cNvPr>
              <p14:cNvContentPartPr/>
              <p14:nvPr/>
            </p14:nvContentPartPr>
            <p14:xfrm>
              <a:off x="8395320" y="1704040"/>
              <a:ext cx="507960" cy="4320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4FAFA45-8E08-413D-A479-9EFA82E265FF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377320" y="1686400"/>
                <a:ext cx="543600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14:cNvPr>
              <p14:cNvContentPartPr/>
              <p14:nvPr/>
            </p14:nvContentPartPr>
            <p14:xfrm>
              <a:off x="7645800" y="1767400"/>
              <a:ext cx="675000" cy="3927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7FF6AF9-0241-4533-A0DC-01ECC07C85D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627800" y="1749400"/>
                <a:ext cx="71064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14:cNvPr>
              <p14:cNvContentPartPr/>
              <p14:nvPr/>
            </p14:nvContentPartPr>
            <p14:xfrm>
              <a:off x="5859120" y="2391640"/>
              <a:ext cx="340200" cy="3146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3BFDBBF-27C3-44BE-965A-73DDF3E03D8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841120" y="2373640"/>
                <a:ext cx="375840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14:cNvPr>
              <p14:cNvContentPartPr/>
              <p14:nvPr/>
            </p14:nvContentPartPr>
            <p14:xfrm>
              <a:off x="7269960" y="2363920"/>
              <a:ext cx="152280" cy="3078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7B36C081-D6B9-4523-A9DB-F73C17C9A3F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51960" y="2345920"/>
                <a:ext cx="18792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14:cNvPr>
              <p14:cNvContentPartPr/>
              <p14:nvPr/>
            </p14:nvContentPartPr>
            <p14:xfrm>
              <a:off x="6356640" y="2479480"/>
              <a:ext cx="814680" cy="374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ADBA68A-64A4-4A9B-8526-B9FFADA06AC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9000" y="2461840"/>
                <a:ext cx="85032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14:cNvPr>
              <p14:cNvContentPartPr/>
              <p14:nvPr/>
            </p14:nvContentPartPr>
            <p14:xfrm>
              <a:off x="7515840" y="2590360"/>
              <a:ext cx="99720" cy="138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64E85CE-EA04-48A7-9132-C162E5259DC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497840" y="2572720"/>
                <a:ext cx="13536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14:cNvPr>
              <p14:cNvContentPartPr/>
              <p14:nvPr/>
            </p14:nvContentPartPr>
            <p14:xfrm>
              <a:off x="7741200" y="2304160"/>
              <a:ext cx="1096200" cy="3438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8EAD6F2-C6EA-4EAF-B5B9-21F1DC3BC62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723206" y="2286160"/>
                <a:ext cx="1131828" cy="3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14:cNvPr>
              <p14:cNvContentPartPr/>
              <p14:nvPr/>
            </p14:nvContentPartPr>
            <p14:xfrm>
              <a:off x="1207920" y="2905720"/>
              <a:ext cx="424440" cy="405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80F420E-6509-431E-BD21-459AA2F4297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189920" y="2888064"/>
                <a:ext cx="460080" cy="4410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14:cNvPr>
              <p14:cNvContentPartPr/>
              <p14:nvPr/>
            </p14:nvContentPartPr>
            <p14:xfrm>
              <a:off x="421320" y="2880520"/>
              <a:ext cx="610200" cy="360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AF1F67D-FD83-4E55-814F-9F8571CE5D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03680" y="2862520"/>
                <a:ext cx="64584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4BDC730-7E59-495E-8D02-96F0CA7AD698}"/>
                  </a:ext>
                </a:extLst>
              </p14:cNvPr>
              <p14:cNvContentPartPr/>
              <p14:nvPr/>
            </p14:nvContentPartPr>
            <p14:xfrm>
              <a:off x="2247600" y="3050080"/>
              <a:ext cx="756000" cy="306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4BDC730-7E59-495E-8D02-96F0CA7AD69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229600" y="3032080"/>
                <a:ext cx="79164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64639B9-4E17-4F5C-9796-1C3F088BACCB}"/>
                  </a:ext>
                </a:extLst>
              </p14:cNvPr>
              <p14:cNvContentPartPr/>
              <p14:nvPr/>
            </p14:nvContentPartPr>
            <p14:xfrm>
              <a:off x="4532160" y="3255640"/>
              <a:ext cx="206640" cy="190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64639B9-4E17-4F5C-9796-1C3F088BACCB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514520" y="3238000"/>
                <a:ext cx="24228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8A36339-9F7A-4A73-8B22-C5C226B5D9C3}"/>
                  </a:ext>
                </a:extLst>
              </p14:cNvPr>
              <p14:cNvContentPartPr/>
              <p14:nvPr/>
            </p14:nvContentPartPr>
            <p14:xfrm>
              <a:off x="4577880" y="3348520"/>
              <a:ext cx="202320" cy="241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8A36339-9F7A-4A73-8B22-C5C226B5D9C3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560240" y="3330880"/>
                <a:ext cx="23796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12260B3-2B89-46DE-9333-3181592F4C8B}"/>
                  </a:ext>
                </a:extLst>
              </p14:cNvPr>
              <p14:cNvContentPartPr/>
              <p14:nvPr/>
            </p14:nvContentPartPr>
            <p14:xfrm>
              <a:off x="4885320" y="3118120"/>
              <a:ext cx="1054440" cy="3409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12260B3-2B89-46DE-9333-3181592F4C8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867674" y="3100120"/>
                <a:ext cx="1090092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3F4764C5-2EB0-460F-9CEE-62E43B47AAD5}"/>
                  </a:ext>
                </a:extLst>
              </p14:cNvPr>
              <p14:cNvContentPartPr/>
              <p14:nvPr/>
            </p14:nvContentPartPr>
            <p14:xfrm>
              <a:off x="3388440" y="3107320"/>
              <a:ext cx="1049400" cy="342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3F4764C5-2EB0-460F-9CEE-62E43B47AAD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370440" y="3089680"/>
                <a:ext cx="10850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AA20ECA-E789-4E42-B19F-123A1C6F88F7}"/>
                  </a:ext>
                </a:extLst>
              </p14:cNvPr>
              <p14:cNvContentPartPr/>
              <p14:nvPr/>
            </p14:nvContentPartPr>
            <p14:xfrm>
              <a:off x="3289440" y="2702320"/>
              <a:ext cx="1088280" cy="926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AA20ECA-E789-4E42-B19F-123A1C6F88F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271794" y="2684320"/>
                <a:ext cx="1123932" cy="96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5BEFF46-81BA-4CE5-83B9-4210C85BE349}"/>
                  </a:ext>
                </a:extLst>
              </p14:cNvPr>
              <p14:cNvContentPartPr/>
              <p14:nvPr/>
            </p14:nvContentPartPr>
            <p14:xfrm>
              <a:off x="6079080" y="3221440"/>
              <a:ext cx="274320" cy="306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5BEFF46-81BA-4CE5-83B9-4210C85BE34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061080" y="3203440"/>
                <a:ext cx="30996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A048CB0-B920-48FB-980E-7F6D9EA8ABE2}"/>
                  </a:ext>
                </a:extLst>
              </p14:cNvPr>
              <p14:cNvContentPartPr/>
              <p14:nvPr/>
            </p14:nvContentPartPr>
            <p14:xfrm>
              <a:off x="638760" y="3923440"/>
              <a:ext cx="158760" cy="103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A048CB0-B920-48FB-980E-7F6D9EA8ABE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20760" y="3905800"/>
                <a:ext cx="1944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44B6CCE-83E0-46D7-8819-BA13A14633D3}"/>
                  </a:ext>
                </a:extLst>
              </p14:cNvPr>
              <p14:cNvContentPartPr/>
              <p14:nvPr/>
            </p14:nvContentPartPr>
            <p14:xfrm>
              <a:off x="903000" y="3722200"/>
              <a:ext cx="801720" cy="299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44B6CCE-83E0-46D7-8819-BA13A14633D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85360" y="3704560"/>
                <a:ext cx="83736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A0656C5-462C-4A39-A8F4-DF4F5108045C}"/>
                  </a:ext>
                </a:extLst>
              </p14:cNvPr>
              <p14:cNvContentPartPr/>
              <p14:nvPr/>
            </p14:nvContentPartPr>
            <p14:xfrm>
              <a:off x="598800" y="3740200"/>
              <a:ext cx="203760" cy="132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A0656C5-462C-4A39-A8F4-DF4F5108045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81160" y="3722560"/>
                <a:ext cx="23940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1F1D8E36-A02A-4E01-A347-06B49E79282F}"/>
                  </a:ext>
                </a:extLst>
              </p14:cNvPr>
              <p14:cNvContentPartPr/>
              <p14:nvPr/>
            </p14:nvContentPartPr>
            <p14:xfrm>
              <a:off x="1896600" y="3673960"/>
              <a:ext cx="1248840" cy="3862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1F1D8E36-A02A-4E01-A347-06B49E79282F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878600" y="3655960"/>
                <a:ext cx="1284480" cy="42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4773942-B42A-40E5-86E4-11D29C1D63B9}"/>
                  </a:ext>
                </a:extLst>
              </p14:cNvPr>
              <p14:cNvContentPartPr/>
              <p14:nvPr/>
            </p14:nvContentPartPr>
            <p14:xfrm>
              <a:off x="3238680" y="3653080"/>
              <a:ext cx="1088640" cy="5547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4773942-B42A-40E5-86E4-11D29C1D63B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220680" y="3635440"/>
                <a:ext cx="1124280" cy="59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4DD55E4-675F-45C7-965F-0B84D14FF647}"/>
                  </a:ext>
                </a:extLst>
              </p14:cNvPr>
              <p14:cNvContentPartPr/>
              <p14:nvPr/>
            </p14:nvContentPartPr>
            <p14:xfrm>
              <a:off x="4553400" y="3760720"/>
              <a:ext cx="252720" cy="281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4DD55E4-675F-45C7-965F-0B84D14FF64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535426" y="3743080"/>
                <a:ext cx="288309" cy="31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4924803-E474-4B91-965A-38284F8009F5}"/>
                  </a:ext>
                </a:extLst>
              </p14:cNvPr>
              <p14:cNvContentPartPr/>
              <p14:nvPr/>
            </p14:nvContentPartPr>
            <p14:xfrm>
              <a:off x="5274480" y="3682600"/>
              <a:ext cx="2880" cy="6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4924803-E474-4B91-965A-38284F8009F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256480" y="3664960"/>
                <a:ext cx="385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1CDF2C5-0ED0-4E6A-B6B7-9B13EFCD9C06}"/>
                  </a:ext>
                </a:extLst>
              </p14:cNvPr>
              <p14:cNvContentPartPr/>
              <p14:nvPr/>
            </p14:nvContentPartPr>
            <p14:xfrm>
              <a:off x="4994040" y="3760720"/>
              <a:ext cx="1688400" cy="399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1CDF2C5-0ED0-4E6A-B6B7-9B13EFCD9C0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976400" y="3743080"/>
                <a:ext cx="172404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92A5862-37A9-47A5-A93B-DF44EAC9F536}"/>
                  </a:ext>
                </a:extLst>
              </p14:cNvPr>
              <p14:cNvContentPartPr/>
              <p14:nvPr/>
            </p14:nvContentPartPr>
            <p14:xfrm>
              <a:off x="6890160" y="3873400"/>
              <a:ext cx="116280" cy="1332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92A5862-37A9-47A5-A93B-DF44EAC9F53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872520" y="3855760"/>
                <a:ext cx="1519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FC11F646-CC92-450E-A0C3-E48BBAF9CE7C}"/>
                  </a:ext>
                </a:extLst>
              </p14:cNvPr>
              <p14:cNvContentPartPr/>
              <p14:nvPr/>
            </p14:nvContentPartPr>
            <p14:xfrm>
              <a:off x="7129920" y="3674320"/>
              <a:ext cx="606960" cy="3571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FC11F646-CC92-450E-A0C3-E48BBAF9CE7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112270" y="3656320"/>
                <a:ext cx="642621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4A813096-F979-4C59-B465-336CFD4931AD}"/>
                  </a:ext>
                </a:extLst>
              </p14:cNvPr>
              <p14:cNvContentPartPr/>
              <p14:nvPr/>
            </p14:nvContentPartPr>
            <p14:xfrm>
              <a:off x="6854520" y="3698440"/>
              <a:ext cx="127440" cy="138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4A813096-F979-4C59-B465-336CFD4931A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836520" y="3680800"/>
                <a:ext cx="1630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A7DD015-5CC3-462C-970D-C9679E843FE9}"/>
                  </a:ext>
                </a:extLst>
              </p14:cNvPr>
              <p14:cNvContentPartPr/>
              <p14:nvPr/>
            </p14:nvContentPartPr>
            <p14:xfrm>
              <a:off x="7871520" y="3659920"/>
              <a:ext cx="964080" cy="5356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A7DD015-5CC3-462C-970D-C9679E843FE9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853880" y="3642280"/>
                <a:ext cx="999720" cy="57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B02D67D-6BA3-407A-826D-9EC95B91028A}"/>
                  </a:ext>
                </a:extLst>
              </p14:cNvPr>
              <p14:cNvContentPartPr/>
              <p14:nvPr/>
            </p14:nvContentPartPr>
            <p14:xfrm>
              <a:off x="390360" y="4365160"/>
              <a:ext cx="278280" cy="274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B02D67D-6BA3-407A-826D-9EC95B91028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72383" y="4347520"/>
                <a:ext cx="313874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5730725-1592-4F3C-91D8-FCEE38F2A31E}"/>
                  </a:ext>
                </a:extLst>
              </p14:cNvPr>
              <p14:cNvContentPartPr/>
              <p14:nvPr/>
            </p14:nvContentPartPr>
            <p14:xfrm>
              <a:off x="1972200" y="4509520"/>
              <a:ext cx="168480" cy="17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5730725-1592-4F3C-91D8-FCEE38F2A31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954200" y="4491880"/>
                <a:ext cx="2041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3CA7C09-5BC7-4821-884D-A3DC8204A363}"/>
                  </a:ext>
                </a:extLst>
              </p14:cNvPr>
              <p14:cNvContentPartPr/>
              <p14:nvPr/>
            </p14:nvContentPartPr>
            <p14:xfrm>
              <a:off x="1961400" y="4605280"/>
              <a:ext cx="192600" cy="18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3CA7C09-5BC7-4821-884D-A3DC8204A36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943760" y="4587280"/>
                <a:ext cx="22824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5CF819D-CDB0-4ECF-BDE2-118FA5E197E2}"/>
                  </a:ext>
                </a:extLst>
              </p14:cNvPr>
              <p14:cNvContentPartPr/>
              <p14:nvPr/>
            </p14:nvContentPartPr>
            <p14:xfrm>
              <a:off x="919560" y="4351480"/>
              <a:ext cx="919080" cy="358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5CF819D-CDB0-4ECF-BDE2-118FA5E197E2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901913" y="4333480"/>
                <a:ext cx="954734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2B8263D-1E2E-42B4-9BEC-4F74BCD4DDCD}"/>
                  </a:ext>
                </a:extLst>
              </p14:cNvPr>
              <p14:cNvContentPartPr/>
              <p14:nvPr/>
            </p14:nvContentPartPr>
            <p14:xfrm>
              <a:off x="2544600" y="4320160"/>
              <a:ext cx="1915560" cy="7225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2B8263D-1E2E-42B4-9BEC-4F74BCD4DDC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526960" y="4302520"/>
                <a:ext cx="1951200" cy="75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E37AC73-0848-46AC-A093-A46B5746E3DE}"/>
                  </a:ext>
                </a:extLst>
              </p14:cNvPr>
              <p14:cNvContentPartPr/>
              <p14:nvPr/>
            </p14:nvContentPartPr>
            <p14:xfrm>
              <a:off x="5082240" y="4191280"/>
              <a:ext cx="2607480" cy="67248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E37AC73-0848-46AC-A093-A46B5746E3DE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064600" y="4173640"/>
                <a:ext cx="2643120" cy="70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BAED0A46-8B43-4BA9-9E9E-C9E1B450EEA5}"/>
                  </a:ext>
                </a:extLst>
              </p14:cNvPr>
              <p14:cNvContentPartPr/>
              <p14:nvPr/>
            </p14:nvContentPartPr>
            <p14:xfrm>
              <a:off x="7847760" y="4253560"/>
              <a:ext cx="619200" cy="5346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BAED0A46-8B43-4BA9-9E9E-C9E1B450EEA5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830120" y="4235572"/>
                <a:ext cx="654840" cy="5702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4CFF081F-7058-4565-80A0-415A1D133915}"/>
                  </a:ext>
                </a:extLst>
              </p14:cNvPr>
              <p14:cNvContentPartPr/>
              <p14:nvPr/>
            </p14:nvContentPartPr>
            <p14:xfrm>
              <a:off x="5904120" y="5053120"/>
              <a:ext cx="418680" cy="307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4CFF081F-7058-4565-80A0-415A1D13391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5886120" y="5035501"/>
                <a:ext cx="454320" cy="3433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8B764F06-DAB7-44A0-9E74-09A577C42704}"/>
                  </a:ext>
                </a:extLst>
              </p14:cNvPr>
              <p14:cNvContentPartPr/>
              <p14:nvPr/>
            </p14:nvContentPartPr>
            <p14:xfrm>
              <a:off x="5367720" y="4909840"/>
              <a:ext cx="356760" cy="3024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8B764F06-DAB7-44A0-9E74-09A577C42704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5350080" y="4892200"/>
                <a:ext cx="392400" cy="33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B383046-89AB-435A-8B20-F13A64C68F56}"/>
                  </a:ext>
                </a:extLst>
              </p14:cNvPr>
              <p14:cNvContentPartPr/>
              <p14:nvPr/>
            </p14:nvContentPartPr>
            <p14:xfrm>
              <a:off x="6573360" y="4887160"/>
              <a:ext cx="1208160" cy="3902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B383046-89AB-435A-8B20-F13A64C68F56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555720" y="4869520"/>
                <a:ext cx="1243800" cy="42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688A658-7CF7-4953-BC5F-19C2ECD8A17E}"/>
                  </a:ext>
                </a:extLst>
              </p14:cNvPr>
              <p14:cNvContentPartPr/>
              <p14:nvPr/>
            </p14:nvContentPartPr>
            <p14:xfrm>
              <a:off x="545160" y="5284240"/>
              <a:ext cx="778320" cy="328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688A658-7CF7-4953-BC5F-19C2ECD8A17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27520" y="5266240"/>
                <a:ext cx="81396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0A7CBB0-C729-4A18-9485-3CCD71ED16D2}"/>
                  </a:ext>
                </a:extLst>
              </p14:cNvPr>
              <p14:cNvContentPartPr/>
              <p14:nvPr/>
            </p14:nvContentPartPr>
            <p14:xfrm>
              <a:off x="2253000" y="5525080"/>
              <a:ext cx="192600" cy="198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0A7CBB0-C729-4A18-9485-3CCD71ED16D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235360" y="5507080"/>
                <a:ext cx="2282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0BC6862-B731-4E8A-A091-6F9257274A5A}"/>
                  </a:ext>
                </a:extLst>
              </p14:cNvPr>
              <p14:cNvContentPartPr/>
              <p14:nvPr/>
            </p14:nvContentPartPr>
            <p14:xfrm>
              <a:off x="2281440" y="5637760"/>
              <a:ext cx="221760" cy="190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0BC6862-B731-4E8A-A091-6F9257274A5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263800" y="5619760"/>
                <a:ext cx="257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BFAD3FD1-C569-4CB7-A7E6-173F2E70220E}"/>
                  </a:ext>
                </a:extLst>
              </p14:cNvPr>
              <p14:cNvContentPartPr/>
              <p14:nvPr/>
            </p14:nvContentPartPr>
            <p14:xfrm>
              <a:off x="1812360" y="5368480"/>
              <a:ext cx="340200" cy="33120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BFAD3FD1-C569-4CB7-A7E6-173F2E70220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794720" y="5350840"/>
                <a:ext cx="37584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AFD74C41-10B4-4171-A457-C653A42BE527}"/>
                  </a:ext>
                </a:extLst>
              </p14:cNvPr>
              <p14:cNvContentPartPr/>
              <p14:nvPr/>
            </p14:nvContentPartPr>
            <p14:xfrm>
              <a:off x="3060840" y="5340040"/>
              <a:ext cx="492120" cy="24300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AFD74C41-10B4-4171-A457-C653A42BE527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043200" y="5322374"/>
                <a:ext cx="527760" cy="2786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3B8EFDDC-4474-4700-87D8-F99EC6487943}"/>
                  </a:ext>
                </a:extLst>
              </p14:cNvPr>
              <p14:cNvContentPartPr/>
              <p14:nvPr/>
            </p14:nvContentPartPr>
            <p14:xfrm>
              <a:off x="2648640" y="5266240"/>
              <a:ext cx="302760" cy="3492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3B8EFDDC-4474-4700-87D8-F99EC6487943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630661" y="5248600"/>
                <a:ext cx="338358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5B857BA0-7222-4187-B51B-968D5AD81556}"/>
                  </a:ext>
                </a:extLst>
              </p14:cNvPr>
              <p14:cNvContentPartPr/>
              <p14:nvPr/>
            </p14:nvContentPartPr>
            <p14:xfrm>
              <a:off x="1534080" y="5251840"/>
              <a:ext cx="4958640" cy="13129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5B857BA0-7222-4187-B51B-968D5AD8155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516081" y="5234195"/>
                <a:ext cx="4994277" cy="1348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5B295A20-790F-4B8C-895E-600B4B05E1F2}"/>
                  </a:ext>
                </a:extLst>
              </p14:cNvPr>
              <p14:cNvContentPartPr/>
              <p14:nvPr/>
            </p14:nvContentPartPr>
            <p14:xfrm>
              <a:off x="1053480" y="5531560"/>
              <a:ext cx="5771160" cy="13006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5B295A20-790F-4B8C-895E-600B4B05E1F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035840" y="5495920"/>
                <a:ext cx="5806800" cy="1372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1836330"/>
      </p:ext>
    </p:extLst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E5BAC0C-2E97-4C3E-85A1-E0341D692A27}"/>
                  </a:ext>
                </a:extLst>
              </p14:cNvPr>
              <p14:cNvContentPartPr/>
              <p14:nvPr/>
            </p14:nvContentPartPr>
            <p14:xfrm>
              <a:off x="2114760" y="311920"/>
              <a:ext cx="2177640" cy="526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E5BAC0C-2E97-4C3E-85A1-E0341D692A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96760" y="293920"/>
                <a:ext cx="2213280" cy="562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15437127"/>
      </p:ext>
    </p:extLst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E5BAC0C-2E97-4C3E-85A1-E0341D692A27}"/>
                  </a:ext>
                </a:extLst>
              </p14:cNvPr>
              <p14:cNvContentPartPr/>
              <p14:nvPr/>
            </p14:nvContentPartPr>
            <p14:xfrm>
              <a:off x="2114760" y="311920"/>
              <a:ext cx="2177640" cy="526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E5BAC0C-2E97-4C3E-85A1-E0341D692A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96760" y="293920"/>
                <a:ext cx="2213280" cy="56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7F43DB8-2E28-4499-A56C-885446E33462}"/>
                  </a:ext>
                </a:extLst>
              </p14:cNvPr>
              <p14:cNvContentPartPr/>
              <p14:nvPr/>
            </p14:nvContentPartPr>
            <p14:xfrm>
              <a:off x="1039080" y="1272760"/>
              <a:ext cx="356040" cy="3384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7F43DB8-2E28-4499-A56C-885446E3346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21440" y="1255120"/>
                <a:ext cx="39168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170E951-C21C-409F-B39A-08B8A9F77430}"/>
                  </a:ext>
                </a:extLst>
              </p14:cNvPr>
              <p14:cNvContentPartPr/>
              <p14:nvPr/>
            </p14:nvContentPartPr>
            <p14:xfrm>
              <a:off x="1523280" y="1026520"/>
              <a:ext cx="1440360" cy="804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170E951-C21C-409F-B39A-08B8A9F7743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05640" y="1008520"/>
                <a:ext cx="1476000" cy="84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C7557CD-FE80-4667-AF44-896330288B74}"/>
                  </a:ext>
                </a:extLst>
              </p14:cNvPr>
              <p14:cNvContentPartPr/>
              <p14:nvPr/>
            </p14:nvContentPartPr>
            <p14:xfrm>
              <a:off x="3394920" y="1260880"/>
              <a:ext cx="316440" cy="280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C7557CD-FE80-4667-AF44-896330288B7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77280" y="1243240"/>
                <a:ext cx="3520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DF02B2A-72BD-4F82-AD8D-2734379C8B07}"/>
                  </a:ext>
                </a:extLst>
              </p14:cNvPr>
              <p14:cNvContentPartPr/>
              <p14:nvPr/>
            </p14:nvContentPartPr>
            <p14:xfrm>
              <a:off x="4683360" y="1235680"/>
              <a:ext cx="199080" cy="190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DF02B2A-72BD-4F82-AD8D-2734379C8B0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65360" y="1218040"/>
                <a:ext cx="234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09F53A5-75E3-410D-94CA-E26A7F634583}"/>
                  </a:ext>
                </a:extLst>
              </p14:cNvPr>
              <p14:cNvContentPartPr/>
              <p14:nvPr/>
            </p14:nvContentPartPr>
            <p14:xfrm>
              <a:off x="3092160" y="1323160"/>
              <a:ext cx="2427840" cy="312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09F53A5-75E3-410D-94CA-E26A7F63458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74160" y="1305520"/>
                <a:ext cx="2463480" cy="348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82810364"/>
      </p:ext>
    </p:extLst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E5BAC0C-2E97-4C3E-85A1-E0341D692A27}"/>
                  </a:ext>
                </a:extLst>
              </p14:cNvPr>
              <p14:cNvContentPartPr/>
              <p14:nvPr/>
            </p14:nvContentPartPr>
            <p14:xfrm>
              <a:off x="2114760" y="311920"/>
              <a:ext cx="2177640" cy="526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E5BAC0C-2E97-4C3E-85A1-E0341D692A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96760" y="293920"/>
                <a:ext cx="2213280" cy="56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7F43DB8-2E28-4499-A56C-885446E33462}"/>
                  </a:ext>
                </a:extLst>
              </p14:cNvPr>
              <p14:cNvContentPartPr/>
              <p14:nvPr/>
            </p14:nvContentPartPr>
            <p14:xfrm>
              <a:off x="1039080" y="1272760"/>
              <a:ext cx="356040" cy="3384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7F43DB8-2E28-4499-A56C-885446E3346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21440" y="1255120"/>
                <a:ext cx="39168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170E951-C21C-409F-B39A-08B8A9F77430}"/>
                  </a:ext>
                </a:extLst>
              </p14:cNvPr>
              <p14:cNvContentPartPr/>
              <p14:nvPr/>
            </p14:nvContentPartPr>
            <p14:xfrm>
              <a:off x="1523280" y="1026520"/>
              <a:ext cx="1440360" cy="804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170E951-C21C-409F-B39A-08B8A9F7743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05640" y="1008520"/>
                <a:ext cx="1476000" cy="84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C7557CD-FE80-4667-AF44-896330288B74}"/>
                  </a:ext>
                </a:extLst>
              </p14:cNvPr>
              <p14:cNvContentPartPr/>
              <p14:nvPr/>
            </p14:nvContentPartPr>
            <p14:xfrm>
              <a:off x="3394920" y="1260880"/>
              <a:ext cx="316440" cy="280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C7557CD-FE80-4667-AF44-896330288B7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77280" y="1243240"/>
                <a:ext cx="3520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DF02B2A-72BD-4F82-AD8D-2734379C8B07}"/>
                  </a:ext>
                </a:extLst>
              </p14:cNvPr>
              <p14:cNvContentPartPr/>
              <p14:nvPr/>
            </p14:nvContentPartPr>
            <p14:xfrm>
              <a:off x="4683360" y="1235680"/>
              <a:ext cx="199080" cy="190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DF02B2A-72BD-4F82-AD8D-2734379C8B0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65360" y="1218040"/>
                <a:ext cx="234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09F53A5-75E3-410D-94CA-E26A7F634583}"/>
                  </a:ext>
                </a:extLst>
              </p14:cNvPr>
              <p14:cNvContentPartPr/>
              <p14:nvPr/>
            </p14:nvContentPartPr>
            <p14:xfrm>
              <a:off x="3092160" y="1323160"/>
              <a:ext cx="2427840" cy="312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09F53A5-75E3-410D-94CA-E26A7F63458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74160" y="1305520"/>
                <a:ext cx="246348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1FE7484-8328-426B-96C0-8AFE3B4F61AA}"/>
                  </a:ext>
                </a:extLst>
              </p14:cNvPr>
              <p14:cNvContentPartPr/>
              <p14:nvPr/>
            </p14:nvContentPartPr>
            <p14:xfrm>
              <a:off x="5748960" y="1556440"/>
              <a:ext cx="5040" cy="1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1FE7484-8328-426B-96C0-8AFE3B4F61A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30960" y="1538800"/>
                <a:ext cx="4068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6A8B1EC-EA36-426A-B73F-81F34FE0648F}"/>
                  </a:ext>
                </a:extLst>
              </p14:cNvPr>
              <p14:cNvContentPartPr/>
              <p14:nvPr/>
            </p14:nvContentPartPr>
            <p14:xfrm>
              <a:off x="6139920" y="1316680"/>
              <a:ext cx="24120" cy="248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6A8B1EC-EA36-426A-B73F-81F34FE064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122280" y="1298680"/>
                <a:ext cx="59760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14F57CD-2C2C-4D7C-93C8-16895C328382}"/>
                  </a:ext>
                </a:extLst>
              </p14:cNvPr>
              <p14:cNvContentPartPr/>
              <p14:nvPr/>
            </p14:nvContentPartPr>
            <p14:xfrm>
              <a:off x="6018600" y="1290400"/>
              <a:ext cx="314280" cy="70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14F57CD-2C2C-4D7C-93C8-16895C32838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00960" y="1272400"/>
                <a:ext cx="3499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B19A344-FA52-488F-BE96-C48D74976802}"/>
                  </a:ext>
                </a:extLst>
              </p14:cNvPr>
              <p14:cNvContentPartPr/>
              <p14:nvPr/>
            </p14:nvContentPartPr>
            <p14:xfrm>
              <a:off x="6030480" y="1522240"/>
              <a:ext cx="291240" cy="65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B19A344-FA52-488F-BE96-C48D7497680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12840" y="1504240"/>
                <a:ext cx="32688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2D8DDD1-7764-4FF6-9DE6-9073352301BC}"/>
                  </a:ext>
                </a:extLst>
              </p14:cNvPr>
              <p14:cNvContentPartPr/>
              <p14:nvPr/>
            </p14:nvContentPartPr>
            <p14:xfrm>
              <a:off x="6374280" y="1228120"/>
              <a:ext cx="251280" cy="393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2D8DDD1-7764-4FF6-9DE6-9073352301B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56280" y="1210120"/>
                <a:ext cx="28692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D3C820-DFB4-4443-B44E-1F18E5751ABF}"/>
                  </a:ext>
                </a:extLst>
              </p14:cNvPr>
              <p14:cNvContentPartPr/>
              <p14:nvPr/>
            </p14:nvContentPartPr>
            <p14:xfrm>
              <a:off x="6058560" y="1604320"/>
              <a:ext cx="521640" cy="83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D3C820-DFB4-4443-B44E-1F18E5751AB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40560" y="1586320"/>
                <a:ext cx="55728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B0FEB2D-8817-4A40-BF43-37EB20CD63B0}"/>
                  </a:ext>
                </a:extLst>
              </p14:cNvPr>
              <p14:cNvContentPartPr/>
              <p14:nvPr/>
            </p14:nvContentPartPr>
            <p14:xfrm>
              <a:off x="6081600" y="1698280"/>
              <a:ext cx="508680" cy="81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B0FEB2D-8817-4A40-BF43-37EB20CD63B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63960" y="1680640"/>
                <a:ext cx="54432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9F082F5-35B9-422A-B6F1-E3AA13E41182}"/>
                  </a:ext>
                </a:extLst>
              </p14:cNvPr>
              <p14:cNvContentPartPr/>
              <p14:nvPr/>
            </p14:nvContentPartPr>
            <p14:xfrm>
              <a:off x="6795480" y="1299040"/>
              <a:ext cx="1785600" cy="482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9F082F5-35B9-422A-B6F1-E3AA13E4118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777480" y="1281387"/>
                <a:ext cx="1821240" cy="517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2FCB929-1E4A-4906-9B11-6EB02CC24244}"/>
                  </a:ext>
                </a:extLst>
              </p14:cNvPr>
              <p14:cNvContentPartPr/>
              <p14:nvPr/>
            </p14:nvContentPartPr>
            <p14:xfrm>
              <a:off x="1999200" y="2204800"/>
              <a:ext cx="352440" cy="117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2FCB929-1E4A-4906-9B11-6EB02CC2424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981200" y="2186800"/>
                <a:ext cx="3880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699D25B-6134-4622-B6FE-7044FA4CD678}"/>
                  </a:ext>
                </a:extLst>
              </p14:cNvPr>
              <p14:cNvContentPartPr/>
              <p14:nvPr/>
            </p14:nvContentPartPr>
            <p14:xfrm>
              <a:off x="2520480" y="1976920"/>
              <a:ext cx="1218960" cy="608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699D25B-6134-4622-B6FE-7044FA4CD67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502480" y="1959280"/>
                <a:ext cx="1254600" cy="64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AB795FE-517E-47B1-9F93-E53EA2DB6517}"/>
                  </a:ext>
                </a:extLst>
              </p14:cNvPr>
              <p14:cNvContentPartPr/>
              <p14:nvPr/>
            </p14:nvContentPartPr>
            <p14:xfrm>
              <a:off x="455880" y="2028400"/>
              <a:ext cx="1306800" cy="338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AB795FE-517E-47B1-9F93-E53EA2DB651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37875" y="2010760"/>
                <a:ext cx="134245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B394BE4-DD58-4E58-8BB3-73C4DB62115E}"/>
                  </a:ext>
                </a:extLst>
              </p14:cNvPr>
              <p14:cNvContentPartPr/>
              <p14:nvPr/>
            </p14:nvContentPartPr>
            <p14:xfrm>
              <a:off x="5449080" y="2204800"/>
              <a:ext cx="274320" cy="204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B394BE4-DD58-4E58-8BB3-73C4DB62115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31440" y="2186800"/>
                <a:ext cx="30996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261EF07-524A-4634-AACF-1EC3895B9A92}"/>
                  </a:ext>
                </a:extLst>
              </p14:cNvPr>
              <p14:cNvContentPartPr/>
              <p14:nvPr/>
            </p14:nvContentPartPr>
            <p14:xfrm>
              <a:off x="4027080" y="2105440"/>
              <a:ext cx="1170000" cy="542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261EF07-524A-4634-AACF-1EC3895B9A9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009086" y="2087452"/>
                <a:ext cx="1205629" cy="5777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1EDF8AB-EA23-46F2-AA58-262EC5466D82}"/>
                  </a:ext>
                </a:extLst>
              </p14:cNvPr>
              <p14:cNvContentPartPr/>
              <p14:nvPr/>
            </p14:nvContentPartPr>
            <p14:xfrm>
              <a:off x="5892240" y="2205880"/>
              <a:ext cx="49320" cy="22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1EDF8AB-EA23-46F2-AA58-262EC5466D8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74240" y="2188240"/>
                <a:ext cx="8496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0155234-2AA6-47F8-9ADF-75DFFFE03CA3}"/>
                  </a:ext>
                </a:extLst>
              </p14:cNvPr>
              <p14:cNvContentPartPr/>
              <p14:nvPr/>
            </p14:nvContentPartPr>
            <p14:xfrm>
              <a:off x="5917800" y="2380840"/>
              <a:ext cx="21600" cy="15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0155234-2AA6-47F8-9ADF-75DFFFE03CA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900160" y="2363200"/>
                <a:ext cx="57240" cy="50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05415797"/>
      </p:ext>
    </p:extLst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E5BAC0C-2E97-4C3E-85A1-E0341D692A27}"/>
                  </a:ext>
                </a:extLst>
              </p14:cNvPr>
              <p14:cNvContentPartPr/>
              <p14:nvPr/>
            </p14:nvContentPartPr>
            <p14:xfrm>
              <a:off x="2114760" y="311920"/>
              <a:ext cx="2177640" cy="526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E5BAC0C-2E97-4C3E-85A1-E0341D692A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96760" y="293920"/>
                <a:ext cx="2213280" cy="56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7F43DB8-2E28-4499-A56C-885446E33462}"/>
                  </a:ext>
                </a:extLst>
              </p14:cNvPr>
              <p14:cNvContentPartPr/>
              <p14:nvPr/>
            </p14:nvContentPartPr>
            <p14:xfrm>
              <a:off x="1039080" y="1272760"/>
              <a:ext cx="356040" cy="3384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7F43DB8-2E28-4499-A56C-885446E3346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21440" y="1255120"/>
                <a:ext cx="39168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170E951-C21C-409F-B39A-08B8A9F77430}"/>
                  </a:ext>
                </a:extLst>
              </p14:cNvPr>
              <p14:cNvContentPartPr/>
              <p14:nvPr/>
            </p14:nvContentPartPr>
            <p14:xfrm>
              <a:off x="1523280" y="1026520"/>
              <a:ext cx="1440360" cy="804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170E951-C21C-409F-B39A-08B8A9F7743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05640" y="1008520"/>
                <a:ext cx="1476000" cy="84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C7557CD-FE80-4667-AF44-896330288B74}"/>
                  </a:ext>
                </a:extLst>
              </p14:cNvPr>
              <p14:cNvContentPartPr/>
              <p14:nvPr/>
            </p14:nvContentPartPr>
            <p14:xfrm>
              <a:off x="3394920" y="1260880"/>
              <a:ext cx="316440" cy="280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C7557CD-FE80-4667-AF44-896330288B7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77280" y="1243240"/>
                <a:ext cx="3520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DF02B2A-72BD-4F82-AD8D-2734379C8B07}"/>
                  </a:ext>
                </a:extLst>
              </p14:cNvPr>
              <p14:cNvContentPartPr/>
              <p14:nvPr/>
            </p14:nvContentPartPr>
            <p14:xfrm>
              <a:off x="4683360" y="1235680"/>
              <a:ext cx="199080" cy="190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DF02B2A-72BD-4F82-AD8D-2734379C8B0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65360" y="1218040"/>
                <a:ext cx="234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09F53A5-75E3-410D-94CA-E26A7F634583}"/>
                  </a:ext>
                </a:extLst>
              </p14:cNvPr>
              <p14:cNvContentPartPr/>
              <p14:nvPr/>
            </p14:nvContentPartPr>
            <p14:xfrm>
              <a:off x="3092160" y="1323160"/>
              <a:ext cx="2427840" cy="312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09F53A5-75E3-410D-94CA-E26A7F63458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74160" y="1305520"/>
                <a:ext cx="246348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1FE7484-8328-426B-96C0-8AFE3B4F61AA}"/>
                  </a:ext>
                </a:extLst>
              </p14:cNvPr>
              <p14:cNvContentPartPr/>
              <p14:nvPr/>
            </p14:nvContentPartPr>
            <p14:xfrm>
              <a:off x="5748960" y="1556440"/>
              <a:ext cx="5040" cy="1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1FE7484-8328-426B-96C0-8AFE3B4F61A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30960" y="1538800"/>
                <a:ext cx="4068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6A8B1EC-EA36-426A-B73F-81F34FE0648F}"/>
                  </a:ext>
                </a:extLst>
              </p14:cNvPr>
              <p14:cNvContentPartPr/>
              <p14:nvPr/>
            </p14:nvContentPartPr>
            <p14:xfrm>
              <a:off x="6139920" y="1316680"/>
              <a:ext cx="24120" cy="248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6A8B1EC-EA36-426A-B73F-81F34FE064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122280" y="1298680"/>
                <a:ext cx="59760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14F57CD-2C2C-4D7C-93C8-16895C328382}"/>
                  </a:ext>
                </a:extLst>
              </p14:cNvPr>
              <p14:cNvContentPartPr/>
              <p14:nvPr/>
            </p14:nvContentPartPr>
            <p14:xfrm>
              <a:off x="6018600" y="1290400"/>
              <a:ext cx="314280" cy="70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14F57CD-2C2C-4D7C-93C8-16895C32838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00960" y="1272400"/>
                <a:ext cx="3499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B19A344-FA52-488F-BE96-C48D74976802}"/>
                  </a:ext>
                </a:extLst>
              </p14:cNvPr>
              <p14:cNvContentPartPr/>
              <p14:nvPr/>
            </p14:nvContentPartPr>
            <p14:xfrm>
              <a:off x="6030480" y="1522240"/>
              <a:ext cx="291240" cy="65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B19A344-FA52-488F-BE96-C48D7497680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12840" y="1504240"/>
                <a:ext cx="32688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2D8DDD1-7764-4FF6-9DE6-9073352301BC}"/>
                  </a:ext>
                </a:extLst>
              </p14:cNvPr>
              <p14:cNvContentPartPr/>
              <p14:nvPr/>
            </p14:nvContentPartPr>
            <p14:xfrm>
              <a:off x="6374280" y="1228120"/>
              <a:ext cx="251280" cy="393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2D8DDD1-7764-4FF6-9DE6-9073352301B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56280" y="1210120"/>
                <a:ext cx="28692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D3C820-DFB4-4443-B44E-1F18E5751ABF}"/>
                  </a:ext>
                </a:extLst>
              </p14:cNvPr>
              <p14:cNvContentPartPr/>
              <p14:nvPr/>
            </p14:nvContentPartPr>
            <p14:xfrm>
              <a:off x="6058560" y="1604320"/>
              <a:ext cx="521640" cy="83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D3C820-DFB4-4443-B44E-1F18E5751AB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40560" y="1586320"/>
                <a:ext cx="55728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B0FEB2D-8817-4A40-BF43-37EB20CD63B0}"/>
                  </a:ext>
                </a:extLst>
              </p14:cNvPr>
              <p14:cNvContentPartPr/>
              <p14:nvPr/>
            </p14:nvContentPartPr>
            <p14:xfrm>
              <a:off x="6081600" y="1698280"/>
              <a:ext cx="508680" cy="81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B0FEB2D-8817-4A40-BF43-37EB20CD63B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63960" y="1680640"/>
                <a:ext cx="54432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9F082F5-35B9-422A-B6F1-E3AA13E41182}"/>
                  </a:ext>
                </a:extLst>
              </p14:cNvPr>
              <p14:cNvContentPartPr/>
              <p14:nvPr/>
            </p14:nvContentPartPr>
            <p14:xfrm>
              <a:off x="6795480" y="1299040"/>
              <a:ext cx="1785600" cy="482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9F082F5-35B9-422A-B6F1-E3AA13E4118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777480" y="1281387"/>
                <a:ext cx="1821240" cy="517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2FCB929-1E4A-4906-9B11-6EB02CC24244}"/>
                  </a:ext>
                </a:extLst>
              </p14:cNvPr>
              <p14:cNvContentPartPr/>
              <p14:nvPr/>
            </p14:nvContentPartPr>
            <p14:xfrm>
              <a:off x="1999200" y="2204800"/>
              <a:ext cx="352440" cy="117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2FCB929-1E4A-4906-9B11-6EB02CC2424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981200" y="2186800"/>
                <a:ext cx="3880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699D25B-6134-4622-B6FE-7044FA4CD678}"/>
                  </a:ext>
                </a:extLst>
              </p14:cNvPr>
              <p14:cNvContentPartPr/>
              <p14:nvPr/>
            </p14:nvContentPartPr>
            <p14:xfrm>
              <a:off x="2520480" y="1976920"/>
              <a:ext cx="1218960" cy="608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699D25B-6134-4622-B6FE-7044FA4CD67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502480" y="1959280"/>
                <a:ext cx="1254600" cy="64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AB795FE-517E-47B1-9F93-E53EA2DB6517}"/>
                  </a:ext>
                </a:extLst>
              </p14:cNvPr>
              <p14:cNvContentPartPr/>
              <p14:nvPr/>
            </p14:nvContentPartPr>
            <p14:xfrm>
              <a:off x="455880" y="2028400"/>
              <a:ext cx="1306800" cy="338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AB795FE-517E-47B1-9F93-E53EA2DB651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37875" y="2010760"/>
                <a:ext cx="134245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B394BE4-DD58-4E58-8BB3-73C4DB62115E}"/>
                  </a:ext>
                </a:extLst>
              </p14:cNvPr>
              <p14:cNvContentPartPr/>
              <p14:nvPr/>
            </p14:nvContentPartPr>
            <p14:xfrm>
              <a:off x="5449080" y="2204800"/>
              <a:ext cx="274320" cy="204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B394BE4-DD58-4E58-8BB3-73C4DB62115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31440" y="2186800"/>
                <a:ext cx="30996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261EF07-524A-4634-AACF-1EC3895B9A92}"/>
                  </a:ext>
                </a:extLst>
              </p14:cNvPr>
              <p14:cNvContentPartPr/>
              <p14:nvPr/>
            </p14:nvContentPartPr>
            <p14:xfrm>
              <a:off x="4027080" y="2105440"/>
              <a:ext cx="1170000" cy="542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261EF07-524A-4634-AACF-1EC3895B9A9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009086" y="2087452"/>
                <a:ext cx="1205629" cy="5777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1EDF8AB-EA23-46F2-AA58-262EC5466D82}"/>
                  </a:ext>
                </a:extLst>
              </p14:cNvPr>
              <p14:cNvContentPartPr/>
              <p14:nvPr/>
            </p14:nvContentPartPr>
            <p14:xfrm>
              <a:off x="5892240" y="2205880"/>
              <a:ext cx="49320" cy="22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1EDF8AB-EA23-46F2-AA58-262EC5466D8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74240" y="2188240"/>
                <a:ext cx="8496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0155234-2AA6-47F8-9ADF-75DFFFE03CA3}"/>
                  </a:ext>
                </a:extLst>
              </p14:cNvPr>
              <p14:cNvContentPartPr/>
              <p14:nvPr/>
            </p14:nvContentPartPr>
            <p14:xfrm>
              <a:off x="5917800" y="2380840"/>
              <a:ext cx="21600" cy="15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0155234-2AA6-47F8-9ADF-75DFFFE03CA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900160" y="2363200"/>
                <a:ext cx="5724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2EE5F6D-33A1-40AD-9251-34317E9D79CF}"/>
                  </a:ext>
                </a:extLst>
              </p14:cNvPr>
              <p14:cNvContentPartPr/>
              <p14:nvPr/>
            </p14:nvContentPartPr>
            <p14:xfrm>
              <a:off x="716880" y="2745880"/>
              <a:ext cx="291960" cy="340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2EE5F6D-33A1-40AD-9251-34317E9D79C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98880" y="2727880"/>
                <a:ext cx="32760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02DE2FE-7549-4083-9313-AF6B30D12A55}"/>
                  </a:ext>
                </a:extLst>
              </p14:cNvPr>
              <p14:cNvContentPartPr/>
              <p14:nvPr/>
            </p14:nvContentPartPr>
            <p14:xfrm>
              <a:off x="1133760" y="2560120"/>
              <a:ext cx="4901760" cy="761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02DE2FE-7549-4083-9313-AF6B30D12A5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115760" y="2542120"/>
                <a:ext cx="4937400" cy="796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01736184"/>
      </p:ext>
    </p:extLst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2E5BAC0C-2E97-4C3E-85A1-E0341D692A27}"/>
                  </a:ext>
                </a:extLst>
              </p14:cNvPr>
              <p14:cNvContentPartPr/>
              <p14:nvPr/>
            </p14:nvContentPartPr>
            <p14:xfrm>
              <a:off x="2114760" y="311920"/>
              <a:ext cx="2177640" cy="526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2E5BAC0C-2E97-4C3E-85A1-E0341D692A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96760" y="293920"/>
                <a:ext cx="2213280" cy="56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7F43DB8-2E28-4499-A56C-885446E33462}"/>
                  </a:ext>
                </a:extLst>
              </p14:cNvPr>
              <p14:cNvContentPartPr/>
              <p14:nvPr/>
            </p14:nvContentPartPr>
            <p14:xfrm>
              <a:off x="1039080" y="1272760"/>
              <a:ext cx="356040" cy="3384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7F43DB8-2E28-4499-A56C-885446E3346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21440" y="1255120"/>
                <a:ext cx="39168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170E951-C21C-409F-B39A-08B8A9F77430}"/>
                  </a:ext>
                </a:extLst>
              </p14:cNvPr>
              <p14:cNvContentPartPr/>
              <p14:nvPr/>
            </p14:nvContentPartPr>
            <p14:xfrm>
              <a:off x="1523280" y="1026520"/>
              <a:ext cx="1440360" cy="804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170E951-C21C-409F-B39A-08B8A9F7743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505640" y="1008520"/>
                <a:ext cx="1476000" cy="84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C7557CD-FE80-4667-AF44-896330288B74}"/>
                  </a:ext>
                </a:extLst>
              </p14:cNvPr>
              <p14:cNvContentPartPr/>
              <p14:nvPr/>
            </p14:nvContentPartPr>
            <p14:xfrm>
              <a:off x="3394920" y="1260880"/>
              <a:ext cx="316440" cy="280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C7557CD-FE80-4667-AF44-896330288B7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377280" y="1243240"/>
                <a:ext cx="3520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DF02B2A-72BD-4F82-AD8D-2734379C8B07}"/>
                  </a:ext>
                </a:extLst>
              </p14:cNvPr>
              <p14:cNvContentPartPr/>
              <p14:nvPr/>
            </p14:nvContentPartPr>
            <p14:xfrm>
              <a:off x="4683360" y="1235680"/>
              <a:ext cx="199080" cy="190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DF02B2A-72BD-4F82-AD8D-2734379C8B07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65360" y="1218040"/>
                <a:ext cx="234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09F53A5-75E3-410D-94CA-E26A7F634583}"/>
                  </a:ext>
                </a:extLst>
              </p14:cNvPr>
              <p14:cNvContentPartPr/>
              <p14:nvPr/>
            </p14:nvContentPartPr>
            <p14:xfrm>
              <a:off x="3092160" y="1323160"/>
              <a:ext cx="2427840" cy="312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09F53A5-75E3-410D-94CA-E26A7F63458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074160" y="1305520"/>
                <a:ext cx="2463480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1FE7484-8328-426B-96C0-8AFE3B4F61AA}"/>
                  </a:ext>
                </a:extLst>
              </p14:cNvPr>
              <p14:cNvContentPartPr/>
              <p14:nvPr/>
            </p14:nvContentPartPr>
            <p14:xfrm>
              <a:off x="5748960" y="1556440"/>
              <a:ext cx="5040" cy="1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1FE7484-8328-426B-96C0-8AFE3B4F61A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730960" y="1538800"/>
                <a:ext cx="4068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6A8B1EC-EA36-426A-B73F-81F34FE0648F}"/>
                  </a:ext>
                </a:extLst>
              </p14:cNvPr>
              <p14:cNvContentPartPr/>
              <p14:nvPr/>
            </p14:nvContentPartPr>
            <p14:xfrm>
              <a:off x="6139920" y="1316680"/>
              <a:ext cx="24120" cy="248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6A8B1EC-EA36-426A-B73F-81F34FE064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122280" y="1298680"/>
                <a:ext cx="59760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14F57CD-2C2C-4D7C-93C8-16895C328382}"/>
                  </a:ext>
                </a:extLst>
              </p14:cNvPr>
              <p14:cNvContentPartPr/>
              <p14:nvPr/>
            </p14:nvContentPartPr>
            <p14:xfrm>
              <a:off x="6018600" y="1290400"/>
              <a:ext cx="314280" cy="70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14F57CD-2C2C-4D7C-93C8-16895C32838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000960" y="1272400"/>
                <a:ext cx="34992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B19A344-FA52-488F-BE96-C48D74976802}"/>
                  </a:ext>
                </a:extLst>
              </p14:cNvPr>
              <p14:cNvContentPartPr/>
              <p14:nvPr/>
            </p14:nvContentPartPr>
            <p14:xfrm>
              <a:off x="6030480" y="1522240"/>
              <a:ext cx="291240" cy="65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B19A344-FA52-488F-BE96-C48D7497680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12840" y="1504240"/>
                <a:ext cx="326880" cy="10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2D8DDD1-7764-4FF6-9DE6-9073352301BC}"/>
                  </a:ext>
                </a:extLst>
              </p14:cNvPr>
              <p14:cNvContentPartPr/>
              <p14:nvPr/>
            </p14:nvContentPartPr>
            <p14:xfrm>
              <a:off x="6374280" y="1228120"/>
              <a:ext cx="251280" cy="393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2D8DDD1-7764-4FF6-9DE6-9073352301B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56280" y="1210120"/>
                <a:ext cx="286920" cy="42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DED3C820-DFB4-4443-B44E-1F18E5751ABF}"/>
                  </a:ext>
                </a:extLst>
              </p14:cNvPr>
              <p14:cNvContentPartPr/>
              <p14:nvPr/>
            </p14:nvContentPartPr>
            <p14:xfrm>
              <a:off x="6058560" y="1604320"/>
              <a:ext cx="521640" cy="83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DED3C820-DFB4-4443-B44E-1F18E5751ABF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40560" y="1586320"/>
                <a:ext cx="55728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B0FEB2D-8817-4A40-BF43-37EB20CD63B0}"/>
                  </a:ext>
                </a:extLst>
              </p14:cNvPr>
              <p14:cNvContentPartPr/>
              <p14:nvPr/>
            </p14:nvContentPartPr>
            <p14:xfrm>
              <a:off x="6081600" y="1698280"/>
              <a:ext cx="508680" cy="813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B0FEB2D-8817-4A40-BF43-37EB20CD63B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63960" y="1680640"/>
                <a:ext cx="54432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9F082F5-35B9-422A-B6F1-E3AA13E41182}"/>
                  </a:ext>
                </a:extLst>
              </p14:cNvPr>
              <p14:cNvContentPartPr/>
              <p14:nvPr/>
            </p14:nvContentPartPr>
            <p14:xfrm>
              <a:off x="6795480" y="1299040"/>
              <a:ext cx="1785600" cy="482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9F082F5-35B9-422A-B6F1-E3AA13E4118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777480" y="1281387"/>
                <a:ext cx="1821240" cy="517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2FCB929-1E4A-4906-9B11-6EB02CC24244}"/>
                  </a:ext>
                </a:extLst>
              </p14:cNvPr>
              <p14:cNvContentPartPr/>
              <p14:nvPr/>
            </p14:nvContentPartPr>
            <p14:xfrm>
              <a:off x="1999200" y="2204800"/>
              <a:ext cx="352440" cy="117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2FCB929-1E4A-4906-9B11-6EB02CC24244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981200" y="2186800"/>
                <a:ext cx="388080" cy="15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699D25B-6134-4622-B6FE-7044FA4CD678}"/>
                  </a:ext>
                </a:extLst>
              </p14:cNvPr>
              <p14:cNvContentPartPr/>
              <p14:nvPr/>
            </p14:nvContentPartPr>
            <p14:xfrm>
              <a:off x="2520480" y="1976920"/>
              <a:ext cx="1218960" cy="608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699D25B-6134-4622-B6FE-7044FA4CD67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502480" y="1959280"/>
                <a:ext cx="1254600" cy="64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AB795FE-517E-47B1-9F93-E53EA2DB6517}"/>
                  </a:ext>
                </a:extLst>
              </p14:cNvPr>
              <p14:cNvContentPartPr/>
              <p14:nvPr/>
            </p14:nvContentPartPr>
            <p14:xfrm>
              <a:off x="455880" y="2028400"/>
              <a:ext cx="1306800" cy="338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AB795FE-517E-47B1-9F93-E53EA2DB651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37875" y="2010760"/>
                <a:ext cx="1342450" cy="37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B394BE4-DD58-4E58-8BB3-73C4DB62115E}"/>
                  </a:ext>
                </a:extLst>
              </p14:cNvPr>
              <p14:cNvContentPartPr/>
              <p14:nvPr/>
            </p14:nvContentPartPr>
            <p14:xfrm>
              <a:off x="5449080" y="2204800"/>
              <a:ext cx="274320" cy="204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B394BE4-DD58-4E58-8BB3-73C4DB62115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431440" y="2186800"/>
                <a:ext cx="30996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261EF07-524A-4634-AACF-1EC3895B9A92}"/>
                  </a:ext>
                </a:extLst>
              </p14:cNvPr>
              <p14:cNvContentPartPr/>
              <p14:nvPr/>
            </p14:nvContentPartPr>
            <p14:xfrm>
              <a:off x="4027080" y="2105440"/>
              <a:ext cx="1170000" cy="542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261EF07-524A-4634-AACF-1EC3895B9A9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009086" y="2087452"/>
                <a:ext cx="1205629" cy="5777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1EDF8AB-EA23-46F2-AA58-262EC5466D82}"/>
                  </a:ext>
                </a:extLst>
              </p14:cNvPr>
              <p14:cNvContentPartPr/>
              <p14:nvPr/>
            </p14:nvContentPartPr>
            <p14:xfrm>
              <a:off x="5892240" y="2205880"/>
              <a:ext cx="49320" cy="22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1EDF8AB-EA23-46F2-AA58-262EC5466D8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874240" y="2188240"/>
                <a:ext cx="8496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40155234-2AA6-47F8-9ADF-75DFFFE03CA3}"/>
                  </a:ext>
                </a:extLst>
              </p14:cNvPr>
              <p14:cNvContentPartPr/>
              <p14:nvPr/>
            </p14:nvContentPartPr>
            <p14:xfrm>
              <a:off x="5917800" y="2380840"/>
              <a:ext cx="21600" cy="15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40155234-2AA6-47F8-9ADF-75DFFFE03CA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900160" y="2363200"/>
                <a:ext cx="5724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2EE5F6D-33A1-40AD-9251-34317E9D79CF}"/>
                  </a:ext>
                </a:extLst>
              </p14:cNvPr>
              <p14:cNvContentPartPr/>
              <p14:nvPr/>
            </p14:nvContentPartPr>
            <p14:xfrm>
              <a:off x="716880" y="2745880"/>
              <a:ext cx="291960" cy="340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2EE5F6D-33A1-40AD-9251-34317E9D79C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98880" y="2727880"/>
                <a:ext cx="32760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02DE2FE-7549-4083-9313-AF6B30D12A55}"/>
                  </a:ext>
                </a:extLst>
              </p14:cNvPr>
              <p14:cNvContentPartPr/>
              <p14:nvPr/>
            </p14:nvContentPartPr>
            <p14:xfrm>
              <a:off x="1133760" y="2560120"/>
              <a:ext cx="4901760" cy="761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02DE2FE-7549-4083-9313-AF6B30D12A5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115760" y="2542120"/>
                <a:ext cx="4937400" cy="796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53819194"/>
      </p:ext>
    </p:extLst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E560E5-7E16-4975-AB98-AEA21EEFEB3D}"/>
                  </a:ext>
                </a:extLst>
              </p14:cNvPr>
              <p14:cNvContentPartPr/>
              <p14:nvPr/>
            </p14:nvContentPartPr>
            <p14:xfrm>
              <a:off x="689160" y="273400"/>
              <a:ext cx="2270880" cy="540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E560E5-7E16-4975-AB98-AEA21EEFEB3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71160" y="255400"/>
                <a:ext cx="230652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6174312-9A4C-405A-A975-83B4501D5626}"/>
                  </a:ext>
                </a:extLst>
              </p14:cNvPr>
              <p14:cNvContentPartPr/>
              <p14:nvPr/>
            </p14:nvContentPartPr>
            <p14:xfrm>
              <a:off x="4212840" y="484360"/>
              <a:ext cx="299160" cy="220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6174312-9A4C-405A-A975-83B4501D562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94840" y="466360"/>
                <a:ext cx="33480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BE626AE-F214-452B-94D2-3EA98330DB9A}"/>
                  </a:ext>
                </a:extLst>
              </p14:cNvPr>
              <p14:cNvContentPartPr/>
              <p14:nvPr/>
            </p14:nvContentPartPr>
            <p14:xfrm>
              <a:off x="4607760" y="385000"/>
              <a:ext cx="1436400" cy="545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BE626AE-F214-452B-94D2-3EA98330DB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89765" y="367000"/>
                <a:ext cx="1472031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FF5DD65-8479-492C-A671-C05E29EC1204}"/>
                  </a:ext>
                </a:extLst>
              </p14:cNvPr>
              <p14:cNvContentPartPr/>
              <p14:nvPr/>
            </p14:nvContentPartPr>
            <p14:xfrm>
              <a:off x="3249840" y="293920"/>
              <a:ext cx="771840" cy="380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FF5DD65-8479-492C-A671-C05E29EC12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31840" y="275920"/>
                <a:ext cx="80748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BFB17A4-4363-46A3-9903-80E2D6F71DA2}"/>
                  </a:ext>
                </a:extLst>
              </p14:cNvPr>
              <p14:cNvContentPartPr/>
              <p14:nvPr/>
            </p14:nvContentPartPr>
            <p14:xfrm>
              <a:off x="6320280" y="515680"/>
              <a:ext cx="272880" cy="1746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BFB17A4-4363-46A3-9903-80E2D6F71D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02280" y="497680"/>
                <a:ext cx="3085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2D4E536-7B75-4283-84DA-EAE531EE76B2}"/>
                  </a:ext>
                </a:extLst>
              </p14:cNvPr>
              <p14:cNvContentPartPr/>
              <p14:nvPr/>
            </p14:nvContentPartPr>
            <p14:xfrm>
              <a:off x="6687120" y="323800"/>
              <a:ext cx="168480" cy="366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2D4E536-7B75-4283-84DA-EAE531EE76B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69120" y="306160"/>
                <a:ext cx="20412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45FD7D-FE1F-45F0-BA95-0B161603EBF7}"/>
                  </a:ext>
                </a:extLst>
              </p14:cNvPr>
              <p14:cNvContentPartPr/>
              <p14:nvPr/>
            </p14:nvContentPartPr>
            <p14:xfrm>
              <a:off x="6935880" y="604960"/>
              <a:ext cx="22320" cy="104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45FD7D-FE1F-45F0-BA95-0B161603EBF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17880" y="586960"/>
                <a:ext cx="5796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120E5A8-3C86-44FC-BB68-18E9C68D8820}"/>
                  </a:ext>
                </a:extLst>
              </p14:cNvPr>
              <p14:cNvContentPartPr/>
              <p14:nvPr/>
            </p14:nvContentPartPr>
            <p14:xfrm>
              <a:off x="6935880" y="430000"/>
              <a:ext cx="12240" cy="12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120E5A8-3C86-44FC-BB68-18E9C68D882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17880" y="412000"/>
                <a:ext cx="478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83764A8-216F-4487-BFC6-3D4A318A0743}"/>
                  </a:ext>
                </a:extLst>
              </p14:cNvPr>
              <p14:cNvContentPartPr/>
              <p14:nvPr/>
            </p14:nvContentPartPr>
            <p14:xfrm>
              <a:off x="7094280" y="362320"/>
              <a:ext cx="20880" cy="331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83764A8-216F-4487-BFC6-3D4A318A074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6280" y="344680"/>
                <a:ext cx="5652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C4A00BE-F5BA-4F45-9081-ECB093DD459D}"/>
                  </a:ext>
                </a:extLst>
              </p14:cNvPr>
              <p14:cNvContentPartPr/>
              <p14:nvPr/>
            </p14:nvContentPartPr>
            <p14:xfrm>
              <a:off x="7177080" y="578320"/>
              <a:ext cx="173160" cy="163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C4A00BE-F5BA-4F45-9081-ECB093DD45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59440" y="560680"/>
                <a:ext cx="2088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66DCE7D-40FE-4A1A-9110-9386490496CF}"/>
                  </a:ext>
                </a:extLst>
              </p14:cNvPr>
              <p14:cNvContentPartPr/>
              <p14:nvPr/>
            </p14:nvContentPartPr>
            <p14:xfrm>
              <a:off x="7654440" y="358360"/>
              <a:ext cx="193680" cy="342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66DCE7D-40FE-4A1A-9110-9386490496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36440" y="340720"/>
                <a:ext cx="22932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BA8D21-C83D-4F08-A295-3A32727C7CD7}"/>
                  </a:ext>
                </a:extLst>
              </p14:cNvPr>
              <p14:cNvContentPartPr/>
              <p14:nvPr/>
            </p14:nvContentPartPr>
            <p14:xfrm>
              <a:off x="7837320" y="526120"/>
              <a:ext cx="217440" cy="163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BA8D21-C83D-4F08-A295-3A32727C7CD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819320" y="508480"/>
                <a:ext cx="2530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8F4B3D9-AA25-43A9-85F0-6C9FC4F69D74}"/>
                  </a:ext>
                </a:extLst>
              </p14:cNvPr>
              <p14:cNvContentPartPr/>
              <p14:nvPr/>
            </p14:nvContentPartPr>
            <p14:xfrm>
              <a:off x="8106240" y="424960"/>
              <a:ext cx="309240" cy="287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8F4B3D9-AA25-43A9-85F0-6C9FC4F69D7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88240" y="406960"/>
                <a:ext cx="3448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43D291F-D4B6-4105-AD43-34D9E9C6152C}"/>
                  </a:ext>
                </a:extLst>
              </p14:cNvPr>
              <p14:cNvContentPartPr/>
              <p14:nvPr/>
            </p14:nvContentPartPr>
            <p14:xfrm>
              <a:off x="8368680" y="567880"/>
              <a:ext cx="292320" cy="192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43D291F-D4B6-4105-AD43-34D9E9C6152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350680" y="549880"/>
                <a:ext cx="32796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C619D9-2285-4FC8-87E7-71D74DB1E411}"/>
                  </a:ext>
                </a:extLst>
              </p14:cNvPr>
              <p14:cNvContentPartPr/>
              <p14:nvPr/>
            </p14:nvContentPartPr>
            <p14:xfrm>
              <a:off x="446520" y="1045600"/>
              <a:ext cx="1604520" cy="444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C619D9-2285-4FC8-87E7-71D74DB1E4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28880" y="1027960"/>
                <a:ext cx="1640160" cy="479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63555198"/>
      </p:ext>
    </p:extLst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E560E5-7E16-4975-AB98-AEA21EEFEB3D}"/>
                  </a:ext>
                </a:extLst>
              </p14:cNvPr>
              <p14:cNvContentPartPr/>
              <p14:nvPr/>
            </p14:nvContentPartPr>
            <p14:xfrm>
              <a:off x="689160" y="273400"/>
              <a:ext cx="2270880" cy="540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E560E5-7E16-4975-AB98-AEA21EEFEB3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71160" y="255400"/>
                <a:ext cx="230652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6174312-9A4C-405A-A975-83B4501D5626}"/>
                  </a:ext>
                </a:extLst>
              </p14:cNvPr>
              <p14:cNvContentPartPr/>
              <p14:nvPr/>
            </p14:nvContentPartPr>
            <p14:xfrm>
              <a:off x="4212840" y="484360"/>
              <a:ext cx="299160" cy="220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6174312-9A4C-405A-A975-83B4501D562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94840" y="466360"/>
                <a:ext cx="33480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BE626AE-F214-452B-94D2-3EA98330DB9A}"/>
                  </a:ext>
                </a:extLst>
              </p14:cNvPr>
              <p14:cNvContentPartPr/>
              <p14:nvPr/>
            </p14:nvContentPartPr>
            <p14:xfrm>
              <a:off x="4607760" y="385000"/>
              <a:ext cx="1436400" cy="545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BE626AE-F214-452B-94D2-3EA98330DB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89765" y="367000"/>
                <a:ext cx="1472031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FF5DD65-8479-492C-A671-C05E29EC1204}"/>
                  </a:ext>
                </a:extLst>
              </p14:cNvPr>
              <p14:cNvContentPartPr/>
              <p14:nvPr/>
            </p14:nvContentPartPr>
            <p14:xfrm>
              <a:off x="3249840" y="293920"/>
              <a:ext cx="771840" cy="380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FF5DD65-8479-492C-A671-C05E29EC12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31840" y="275920"/>
                <a:ext cx="80748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BFB17A4-4363-46A3-9903-80E2D6F71DA2}"/>
                  </a:ext>
                </a:extLst>
              </p14:cNvPr>
              <p14:cNvContentPartPr/>
              <p14:nvPr/>
            </p14:nvContentPartPr>
            <p14:xfrm>
              <a:off x="6320280" y="515680"/>
              <a:ext cx="272880" cy="1746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BFB17A4-4363-46A3-9903-80E2D6F71D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02280" y="497680"/>
                <a:ext cx="3085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2D4E536-7B75-4283-84DA-EAE531EE76B2}"/>
                  </a:ext>
                </a:extLst>
              </p14:cNvPr>
              <p14:cNvContentPartPr/>
              <p14:nvPr/>
            </p14:nvContentPartPr>
            <p14:xfrm>
              <a:off x="6687120" y="323800"/>
              <a:ext cx="168480" cy="366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2D4E536-7B75-4283-84DA-EAE531EE76B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69120" y="306160"/>
                <a:ext cx="20412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45FD7D-FE1F-45F0-BA95-0B161603EBF7}"/>
                  </a:ext>
                </a:extLst>
              </p14:cNvPr>
              <p14:cNvContentPartPr/>
              <p14:nvPr/>
            </p14:nvContentPartPr>
            <p14:xfrm>
              <a:off x="6935880" y="604960"/>
              <a:ext cx="22320" cy="104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45FD7D-FE1F-45F0-BA95-0B161603EBF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17880" y="586960"/>
                <a:ext cx="5796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120E5A8-3C86-44FC-BB68-18E9C68D8820}"/>
                  </a:ext>
                </a:extLst>
              </p14:cNvPr>
              <p14:cNvContentPartPr/>
              <p14:nvPr/>
            </p14:nvContentPartPr>
            <p14:xfrm>
              <a:off x="6935880" y="430000"/>
              <a:ext cx="12240" cy="12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120E5A8-3C86-44FC-BB68-18E9C68D882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17880" y="412000"/>
                <a:ext cx="478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83764A8-216F-4487-BFC6-3D4A318A0743}"/>
                  </a:ext>
                </a:extLst>
              </p14:cNvPr>
              <p14:cNvContentPartPr/>
              <p14:nvPr/>
            </p14:nvContentPartPr>
            <p14:xfrm>
              <a:off x="7094280" y="362320"/>
              <a:ext cx="20880" cy="331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83764A8-216F-4487-BFC6-3D4A318A074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6280" y="344680"/>
                <a:ext cx="5652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C4A00BE-F5BA-4F45-9081-ECB093DD459D}"/>
                  </a:ext>
                </a:extLst>
              </p14:cNvPr>
              <p14:cNvContentPartPr/>
              <p14:nvPr/>
            </p14:nvContentPartPr>
            <p14:xfrm>
              <a:off x="7177080" y="578320"/>
              <a:ext cx="173160" cy="163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C4A00BE-F5BA-4F45-9081-ECB093DD45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59440" y="560680"/>
                <a:ext cx="2088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66DCE7D-40FE-4A1A-9110-9386490496CF}"/>
                  </a:ext>
                </a:extLst>
              </p14:cNvPr>
              <p14:cNvContentPartPr/>
              <p14:nvPr/>
            </p14:nvContentPartPr>
            <p14:xfrm>
              <a:off x="7654440" y="358360"/>
              <a:ext cx="193680" cy="342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66DCE7D-40FE-4A1A-9110-9386490496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36440" y="340720"/>
                <a:ext cx="22932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BA8D21-C83D-4F08-A295-3A32727C7CD7}"/>
                  </a:ext>
                </a:extLst>
              </p14:cNvPr>
              <p14:cNvContentPartPr/>
              <p14:nvPr/>
            </p14:nvContentPartPr>
            <p14:xfrm>
              <a:off x="7837320" y="526120"/>
              <a:ext cx="217440" cy="163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BA8D21-C83D-4F08-A295-3A32727C7CD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819320" y="508480"/>
                <a:ext cx="2530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8F4B3D9-AA25-43A9-85F0-6C9FC4F69D74}"/>
                  </a:ext>
                </a:extLst>
              </p14:cNvPr>
              <p14:cNvContentPartPr/>
              <p14:nvPr/>
            </p14:nvContentPartPr>
            <p14:xfrm>
              <a:off x="8106240" y="424960"/>
              <a:ext cx="309240" cy="287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8F4B3D9-AA25-43A9-85F0-6C9FC4F69D7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88240" y="406960"/>
                <a:ext cx="3448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43D291F-D4B6-4105-AD43-34D9E9C6152C}"/>
                  </a:ext>
                </a:extLst>
              </p14:cNvPr>
              <p14:cNvContentPartPr/>
              <p14:nvPr/>
            </p14:nvContentPartPr>
            <p14:xfrm>
              <a:off x="8368680" y="567880"/>
              <a:ext cx="292320" cy="192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43D291F-D4B6-4105-AD43-34D9E9C6152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350680" y="549880"/>
                <a:ext cx="32796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C619D9-2285-4FC8-87E7-71D74DB1E411}"/>
                  </a:ext>
                </a:extLst>
              </p14:cNvPr>
              <p14:cNvContentPartPr/>
              <p14:nvPr/>
            </p14:nvContentPartPr>
            <p14:xfrm>
              <a:off x="446520" y="1045600"/>
              <a:ext cx="1604520" cy="444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C619D9-2285-4FC8-87E7-71D74DB1E4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28880" y="1027960"/>
                <a:ext cx="164016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94D49C0-EBF8-48F3-B0A2-58981CDB0B70}"/>
                  </a:ext>
                </a:extLst>
              </p14:cNvPr>
              <p14:cNvContentPartPr/>
              <p14:nvPr/>
            </p14:nvContentPartPr>
            <p14:xfrm>
              <a:off x="2255880" y="1027600"/>
              <a:ext cx="769680" cy="359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94D49C0-EBF8-48F3-B0A2-58981CDB0B7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237880" y="1009960"/>
                <a:ext cx="80532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248B533-DB62-4562-B509-7C2261129B89}"/>
                  </a:ext>
                </a:extLst>
              </p14:cNvPr>
              <p14:cNvContentPartPr/>
              <p14:nvPr/>
            </p14:nvContentPartPr>
            <p14:xfrm>
              <a:off x="3330840" y="1015720"/>
              <a:ext cx="1089720" cy="402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248B533-DB62-4562-B509-7C2261129B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312840" y="998080"/>
                <a:ext cx="112536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ACF0F84-9A47-4B86-97EC-3E8AECF224D9}"/>
                  </a:ext>
                </a:extLst>
              </p14:cNvPr>
              <p14:cNvContentPartPr/>
              <p14:nvPr/>
            </p14:nvContentPartPr>
            <p14:xfrm>
              <a:off x="4639080" y="1111480"/>
              <a:ext cx="1598400" cy="391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ACF0F84-9A47-4B86-97EC-3E8AECF224D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21084" y="1093824"/>
                <a:ext cx="1634032" cy="4273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189CD38-E146-4B71-BDC1-5455161CFEE6}"/>
                  </a:ext>
                </a:extLst>
              </p14:cNvPr>
              <p14:cNvContentPartPr/>
              <p14:nvPr/>
            </p14:nvContentPartPr>
            <p14:xfrm>
              <a:off x="6496320" y="1233160"/>
              <a:ext cx="267480" cy="160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189CD38-E146-4B71-BDC1-5455161CFEE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78680" y="1215520"/>
                <a:ext cx="30312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5F9CACD-8421-4846-9ADC-83F209E9EF6C}"/>
                  </a:ext>
                </a:extLst>
              </p14:cNvPr>
              <p14:cNvContentPartPr/>
              <p14:nvPr/>
            </p14:nvContentPartPr>
            <p14:xfrm>
              <a:off x="6942000" y="1052800"/>
              <a:ext cx="1595520" cy="321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5F9CACD-8421-4846-9ADC-83F209E9EF6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24000" y="1035140"/>
                <a:ext cx="1631160" cy="35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1646B1D-11BF-46D9-BDED-5E1BF0787835}"/>
                  </a:ext>
                </a:extLst>
              </p14:cNvPr>
              <p14:cNvContentPartPr/>
              <p14:nvPr/>
            </p14:nvContentPartPr>
            <p14:xfrm>
              <a:off x="461640" y="1841560"/>
              <a:ext cx="356400" cy="204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1646B1D-11BF-46D9-BDED-5E1BF078783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44000" y="1823560"/>
                <a:ext cx="3920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9AC9239-4F98-482B-A1E8-EEB628A03E31}"/>
                  </a:ext>
                </a:extLst>
              </p14:cNvPr>
              <p14:cNvContentPartPr/>
              <p14:nvPr/>
            </p14:nvContentPartPr>
            <p14:xfrm>
              <a:off x="884640" y="1865320"/>
              <a:ext cx="110520" cy="149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9AC9239-4F98-482B-A1E8-EEB628A03E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66640" y="1847680"/>
                <a:ext cx="14616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CF19D1C-C0B7-478A-874D-5B8445FDAAF7}"/>
                  </a:ext>
                </a:extLst>
              </p14:cNvPr>
              <p14:cNvContentPartPr/>
              <p14:nvPr/>
            </p14:nvContentPartPr>
            <p14:xfrm>
              <a:off x="1060680" y="1896640"/>
              <a:ext cx="238320" cy="1227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CF19D1C-C0B7-478A-874D-5B8445FDAAF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43040" y="1879000"/>
                <a:ext cx="27396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41FBD60-6395-48B9-9729-74E8B2D04942}"/>
                  </a:ext>
                </a:extLst>
              </p14:cNvPr>
              <p14:cNvContentPartPr/>
              <p14:nvPr/>
            </p14:nvContentPartPr>
            <p14:xfrm>
              <a:off x="1386480" y="1872880"/>
              <a:ext cx="251640" cy="166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41FBD60-6395-48B9-9729-74E8B2D0494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368840" y="1854880"/>
                <a:ext cx="28728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8C19E5C-934D-4E2D-BADC-893A9E5D2BCC}"/>
                  </a:ext>
                </a:extLst>
              </p14:cNvPr>
              <p14:cNvContentPartPr/>
              <p14:nvPr/>
            </p14:nvContentPartPr>
            <p14:xfrm>
              <a:off x="1610400" y="1860280"/>
              <a:ext cx="340920" cy="138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8C19E5C-934D-4E2D-BADC-893A9E5D2BC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592400" y="1842280"/>
                <a:ext cx="37656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B79B192-362D-4B31-9993-49CD85BD7C1A}"/>
                  </a:ext>
                </a:extLst>
              </p14:cNvPr>
              <p14:cNvContentPartPr/>
              <p14:nvPr/>
            </p14:nvContentPartPr>
            <p14:xfrm>
              <a:off x="2043120" y="1715560"/>
              <a:ext cx="36000" cy="2880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B79B192-362D-4B31-9993-49CD85BD7C1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025120" y="1697920"/>
                <a:ext cx="7164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4A1292A-8E5E-42D1-B9CD-62713AE599CA}"/>
                  </a:ext>
                </a:extLst>
              </p14:cNvPr>
              <p14:cNvContentPartPr/>
              <p14:nvPr/>
            </p14:nvContentPartPr>
            <p14:xfrm>
              <a:off x="1953480" y="1846960"/>
              <a:ext cx="235080" cy="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4A1292A-8E5E-42D1-B9CD-62713AE599C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35840" y="1828960"/>
                <a:ext cx="2707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A06DEEF-70B6-4522-8A92-1CAB034FC53C}"/>
                  </a:ext>
                </a:extLst>
              </p14:cNvPr>
              <p14:cNvContentPartPr/>
              <p14:nvPr/>
            </p14:nvContentPartPr>
            <p14:xfrm>
              <a:off x="2488440" y="1657240"/>
              <a:ext cx="1680120" cy="5310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A06DEEF-70B6-4522-8A92-1CAB034FC53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70800" y="1639600"/>
                <a:ext cx="1715760" cy="56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BCC0EBD-81D2-4874-B94A-7CDDAD9DBE7E}"/>
                  </a:ext>
                </a:extLst>
              </p14:cNvPr>
              <p14:cNvContentPartPr/>
              <p14:nvPr/>
            </p14:nvContentPartPr>
            <p14:xfrm>
              <a:off x="4385280" y="1708000"/>
              <a:ext cx="511200" cy="357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BCC0EBD-81D2-4874-B94A-7CDDAD9DBE7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67640" y="1690000"/>
                <a:ext cx="54684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F878AA7-A0FC-4F6D-BD5E-4089834C5CB1}"/>
                  </a:ext>
                </a:extLst>
              </p14:cNvPr>
              <p14:cNvContentPartPr/>
              <p14:nvPr/>
            </p14:nvContentPartPr>
            <p14:xfrm>
              <a:off x="5043720" y="2008600"/>
              <a:ext cx="17640" cy="82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F878AA7-A0FC-4F6D-BD5E-4089834C5CB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26080" y="1990600"/>
                <a:ext cx="53280" cy="43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73403489"/>
      </p:ext>
    </p:extLst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E560E5-7E16-4975-AB98-AEA21EEFEB3D}"/>
                  </a:ext>
                </a:extLst>
              </p14:cNvPr>
              <p14:cNvContentPartPr/>
              <p14:nvPr/>
            </p14:nvContentPartPr>
            <p14:xfrm>
              <a:off x="689160" y="273400"/>
              <a:ext cx="2270880" cy="540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E560E5-7E16-4975-AB98-AEA21EEFEB3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71160" y="255400"/>
                <a:ext cx="230652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6174312-9A4C-405A-A975-83B4501D5626}"/>
                  </a:ext>
                </a:extLst>
              </p14:cNvPr>
              <p14:cNvContentPartPr/>
              <p14:nvPr/>
            </p14:nvContentPartPr>
            <p14:xfrm>
              <a:off x="4212840" y="484360"/>
              <a:ext cx="299160" cy="220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6174312-9A4C-405A-A975-83B4501D562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94840" y="466360"/>
                <a:ext cx="33480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BE626AE-F214-452B-94D2-3EA98330DB9A}"/>
                  </a:ext>
                </a:extLst>
              </p14:cNvPr>
              <p14:cNvContentPartPr/>
              <p14:nvPr/>
            </p14:nvContentPartPr>
            <p14:xfrm>
              <a:off x="4607760" y="385000"/>
              <a:ext cx="1436400" cy="545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BE626AE-F214-452B-94D2-3EA98330DB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89765" y="367000"/>
                <a:ext cx="1472031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FF5DD65-8479-492C-A671-C05E29EC1204}"/>
                  </a:ext>
                </a:extLst>
              </p14:cNvPr>
              <p14:cNvContentPartPr/>
              <p14:nvPr/>
            </p14:nvContentPartPr>
            <p14:xfrm>
              <a:off x="3249840" y="293920"/>
              <a:ext cx="771840" cy="380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FF5DD65-8479-492C-A671-C05E29EC12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31840" y="275920"/>
                <a:ext cx="80748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BFB17A4-4363-46A3-9903-80E2D6F71DA2}"/>
                  </a:ext>
                </a:extLst>
              </p14:cNvPr>
              <p14:cNvContentPartPr/>
              <p14:nvPr/>
            </p14:nvContentPartPr>
            <p14:xfrm>
              <a:off x="6320280" y="515680"/>
              <a:ext cx="272880" cy="1746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BFB17A4-4363-46A3-9903-80E2D6F71D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02280" y="497680"/>
                <a:ext cx="3085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2D4E536-7B75-4283-84DA-EAE531EE76B2}"/>
                  </a:ext>
                </a:extLst>
              </p14:cNvPr>
              <p14:cNvContentPartPr/>
              <p14:nvPr/>
            </p14:nvContentPartPr>
            <p14:xfrm>
              <a:off x="6687120" y="323800"/>
              <a:ext cx="168480" cy="366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2D4E536-7B75-4283-84DA-EAE531EE76B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69120" y="306160"/>
                <a:ext cx="20412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45FD7D-FE1F-45F0-BA95-0B161603EBF7}"/>
                  </a:ext>
                </a:extLst>
              </p14:cNvPr>
              <p14:cNvContentPartPr/>
              <p14:nvPr/>
            </p14:nvContentPartPr>
            <p14:xfrm>
              <a:off x="6935880" y="604960"/>
              <a:ext cx="22320" cy="104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45FD7D-FE1F-45F0-BA95-0B161603EBF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17880" y="586960"/>
                <a:ext cx="5796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120E5A8-3C86-44FC-BB68-18E9C68D8820}"/>
                  </a:ext>
                </a:extLst>
              </p14:cNvPr>
              <p14:cNvContentPartPr/>
              <p14:nvPr/>
            </p14:nvContentPartPr>
            <p14:xfrm>
              <a:off x="6935880" y="430000"/>
              <a:ext cx="12240" cy="12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120E5A8-3C86-44FC-BB68-18E9C68D882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17880" y="412000"/>
                <a:ext cx="478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83764A8-216F-4487-BFC6-3D4A318A0743}"/>
                  </a:ext>
                </a:extLst>
              </p14:cNvPr>
              <p14:cNvContentPartPr/>
              <p14:nvPr/>
            </p14:nvContentPartPr>
            <p14:xfrm>
              <a:off x="7094280" y="362320"/>
              <a:ext cx="20880" cy="331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83764A8-216F-4487-BFC6-3D4A318A074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6280" y="344680"/>
                <a:ext cx="5652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C4A00BE-F5BA-4F45-9081-ECB093DD459D}"/>
                  </a:ext>
                </a:extLst>
              </p14:cNvPr>
              <p14:cNvContentPartPr/>
              <p14:nvPr/>
            </p14:nvContentPartPr>
            <p14:xfrm>
              <a:off x="7177080" y="578320"/>
              <a:ext cx="173160" cy="163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C4A00BE-F5BA-4F45-9081-ECB093DD45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59440" y="560680"/>
                <a:ext cx="2088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66DCE7D-40FE-4A1A-9110-9386490496CF}"/>
                  </a:ext>
                </a:extLst>
              </p14:cNvPr>
              <p14:cNvContentPartPr/>
              <p14:nvPr/>
            </p14:nvContentPartPr>
            <p14:xfrm>
              <a:off x="7654440" y="358360"/>
              <a:ext cx="193680" cy="342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66DCE7D-40FE-4A1A-9110-9386490496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36440" y="340720"/>
                <a:ext cx="22932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BA8D21-C83D-4F08-A295-3A32727C7CD7}"/>
                  </a:ext>
                </a:extLst>
              </p14:cNvPr>
              <p14:cNvContentPartPr/>
              <p14:nvPr/>
            </p14:nvContentPartPr>
            <p14:xfrm>
              <a:off x="7837320" y="526120"/>
              <a:ext cx="217440" cy="163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BA8D21-C83D-4F08-A295-3A32727C7CD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819320" y="508480"/>
                <a:ext cx="2530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8F4B3D9-AA25-43A9-85F0-6C9FC4F69D74}"/>
                  </a:ext>
                </a:extLst>
              </p14:cNvPr>
              <p14:cNvContentPartPr/>
              <p14:nvPr/>
            </p14:nvContentPartPr>
            <p14:xfrm>
              <a:off x="8106240" y="424960"/>
              <a:ext cx="309240" cy="287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8F4B3D9-AA25-43A9-85F0-6C9FC4F69D7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88240" y="406960"/>
                <a:ext cx="3448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43D291F-D4B6-4105-AD43-34D9E9C6152C}"/>
                  </a:ext>
                </a:extLst>
              </p14:cNvPr>
              <p14:cNvContentPartPr/>
              <p14:nvPr/>
            </p14:nvContentPartPr>
            <p14:xfrm>
              <a:off x="8368680" y="567880"/>
              <a:ext cx="292320" cy="192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43D291F-D4B6-4105-AD43-34D9E9C6152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350680" y="549880"/>
                <a:ext cx="32796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C619D9-2285-4FC8-87E7-71D74DB1E411}"/>
                  </a:ext>
                </a:extLst>
              </p14:cNvPr>
              <p14:cNvContentPartPr/>
              <p14:nvPr/>
            </p14:nvContentPartPr>
            <p14:xfrm>
              <a:off x="446520" y="1045600"/>
              <a:ext cx="1604520" cy="444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C619D9-2285-4FC8-87E7-71D74DB1E4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28880" y="1027960"/>
                <a:ext cx="164016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94D49C0-EBF8-48F3-B0A2-58981CDB0B70}"/>
                  </a:ext>
                </a:extLst>
              </p14:cNvPr>
              <p14:cNvContentPartPr/>
              <p14:nvPr/>
            </p14:nvContentPartPr>
            <p14:xfrm>
              <a:off x="2255880" y="1027600"/>
              <a:ext cx="769680" cy="359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94D49C0-EBF8-48F3-B0A2-58981CDB0B7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237880" y="1009960"/>
                <a:ext cx="80532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248B533-DB62-4562-B509-7C2261129B89}"/>
                  </a:ext>
                </a:extLst>
              </p14:cNvPr>
              <p14:cNvContentPartPr/>
              <p14:nvPr/>
            </p14:nvContentPartPr>
            <p14:xfrm>
              <a:off x="3330840" y="1015720"/>
              <a:ext cx="1089720" cy="402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248B533-DB62-4562-B509-7C2261129B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312840" y="998080"/>
                <a:ext cx="112536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ACF0F84-9A47-4B86-97EC-3E8AECF224D9}"/>
                  </a:ext>
                </a:extLst>
              </p14:cNvPr>
              <p14:cNvContentPartPr/>
              <p14:nvPr/>
            </p14:nvContentPartPr>
            <p14:xfrm>
              <a:off x="4639080" y="1111480"/>
              <a:ext cx="1598400" cy="391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ACF0F84-9A47-4B86-97EC-3E8AECF224D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21084" y="1093824"/>
                <a:ext cx="1634032" cy="4273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189CD38-E146-4B71-BDC1-5455161CFEE6}"/>
                  </a:ext>
                </a:extLst>
              </p14:cNvPr>
              <p14:cNvContentPartPr/>
              <p14:nvPr/>
            </p14:nvContentPartPr>
            <p14:xfrm>
              <a:off x="6496320" y="1233160"/>
              <a:ext cx="267480" cy="160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189CD38-E146-4B71-BDC1-5455161CFEE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78680" y="1215520"/>
                <a:ext cx="30312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5F9CACD-8421-4846-9ADC-83F209E9EF6C}"/>
                  </a:ext>
                </a:extLst>
              </p14:cNvPr>
              <p14:cNvContentPartPr/>
              <p14:nvPr/>
            </p14:nvContentPartPr>
            <p14:xfrm>
              <a:off x="6942000" y="1052800"/>
              <a:ext cx="1595520" cy="321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5F9CACD-8421-4846-9ADC-83F209E9EF6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24000" y="1035140"/>
                <a:ext cx="1631160" cy="35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1646B1D-11BF-46D9-BDED-5E1BF0787835}"/>
                  </a:ext>
                </a:extLst>
              </p14:cNvPr>
              <p14:cNvContentPartPr/>
              <p14:nvPr/>
            </p14:nvContentPartPr>
            <p14:xfrm>
              <a:off x="461640" y="1841560"/>
              <a:ext cx="356400" cy="204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1646B1D-11BF-46D9-BDED-5E1BF078783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44000" y="1823560"/>
                <a:ext cx="3920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9AC9239-4F98-482B-A1E8-EEB628A03E31}"/>
                  </a:ext>
                </a:extLst>
              </p14:cNvPr>
              <p14:cNvContentPartPr/>
              <p14:nvPr/>
            </p14:nvContentPartPr>
            <p14:xfrm>
              <a:off x="884640" y="1865320"/>
              <a:ext cx="110520" cy="149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9AC9239-4F98-482B-A1E8-EEB628A03E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66640" y="1847680"/>
                <a:ext cx="14616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CF19D1C-C0B7-478A-874D-5B8445FDAAF7}"/>
                  </a:ext>
                </a:extLst>
              </p14:cNvPr>
              <p14:cNvContentPartPr/>
              <p14:nvPr/>
            </p14:nvContentPartPr>
            <p14:xfrm>
              <a:off x="1060680" y="1896640"/>
              <a:ext cx="238320" cy="1227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CF19D1C-C0B7-478A-874D-5B8445FDAAF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43040" y="1879000"/>
                <a:ext cx="27396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41FBD60-6395-48B9-9729-74E8B2D04942}"/>
                  </a:ext>
                </a:extLst>
              </p14:cNvPr>
              <p14:cNvContentPartPr/>
              <p14:nvPr/>
            </p14:nvContentPartPr>
            <p14:xfrm>
              <a:off x="1386480" y="1872880"/>
              <a:ext cx="251640" cy="166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41FBD60-6395-48B9-9729-74E8B2D0494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368840" y="1854880"/>
                <a:ext cx="28728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8C19E5C-934D-4E2D-BADC-893A9E5D2BCC}"/>
                  </a:ext>
                </a:extLst>
              </p14:cNvPr>
              <p14:cNvContentPartPr/>
              <p14:nvPr/>
            </p14:nvContentPartPr>
            <p14:xfrm>
              <a:off x="1610400" y="1860280"/>
              <a:ext cx="340920" cy="138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8C19E5C-934D-4E2D-BADC-893A9E5D2BC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592400" y="1842280"/>
                <a:ext cx="37656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B79B192-362D-4B31-9993-49CD85BD7C1A}"/>
                  </a:ext>
                </a:extLst>
              </p14:cNvPr>
              <p14:cNvContentPartPr/>
              <p14:nvPr/>
            </p14:nvContentPartPr>
            <p14:xfrm>
              <a:off x="2043120" y="1715560"/>
              <a:ext cx="36000" cy="2880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B79B192-362D-4B31-9993-49CD85BD7C1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025120" y="1697920"/>
                <a:ext cx="7164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4A1292A-8E5E-42D1-B9CD-62713AE599CA}"/>
                  </a:ext>
                </a:extLst>
              </p14:cNvPr>
              <p14:cNvContentPartPr/>
              <p14:nvPr/>
            </p14:nvContentPartPr>
            <p14:xfrm>
              <a:off x="1953480" y="1846960"/>
              <a:ext cx="235080" cy="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4A1292A-8E5E-42D1-B9CD-62713AE599C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35840" y="1828960"/>
                <a:ext cx="2707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A06DEEF-70B6-4522-8A92-1CAB034FC53C}"/>
                  </a:ext>
                </a:extLst>
              </p14:cNvPr>
              <p14:cNvContentPartPr/>
              <p14:nvPr/>
            </p14:nvContentPartPr>
            <p14:xfrm>
              <a:off x="2488440" y="1657240"/>
              <a:ext cx="1680120" cy="5310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A06DEEF-70B6-4522-8A92-1CAB034FC53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70800" y="1639600"/>
                <a:ext cx="1715760" cy="56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BCC0EBD-81D2-4874-B94A-7CDDAD9DBE7E}"/>
                  </a:ext>
                </a:extLst>
              </p14:cNvPr>
              <p14:cNvContentPartPr/>
              <p14:nvPr/>
            </p14:nvContentPartPr>
            <p14:xfrm>
              <a:off x="4385280" y="1708000"/>
              <a:ext cx="511200" cy="357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BCC0EBD-81D2-4874-B94A-7CDDAD9DBE7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67640" y="1690000"/>
                <a:ext cx="54684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F878AA7-A0FC-4F6D-BD5E-4089834C5CB1}"/>
                  </a:ext>
                </a:extLst>
              </p14:cNvPr>
              <p14:cNvContentPartPr/>
              <p14:nvPr/>
            </p14:nvContentPartPr>
            <p14:xfrm>
              <a:off x="5043720" y="2008600"/>
              <a:ext cx="17640" cy="82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F878AA7-A0FC-4F6D-BD5E-4089834C5CB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26080" y="1990600"/>
                <a:ext cx="532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375BC85-8218-4AB5-8B97-8511F75E8086}"/>
                  </a:ext>
                </a:extLst>
              </p14:cNvPr>
              <p14:cNvContentPartPr/>
              <p14:nvPr/>
            </p14:nvContentPartPr>
            <p14:xfrm>
              <a:off x="6601800" y="1821760"/>
              <a:ext cx="756000" cy="306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375BC85-8218-4AB5-8B97-8511F75E808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84160" y="1803760"/>
                <a:ext cx="79164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C59E9DB-FFB1-4020-8BD2-7F82E8409D85}"/>
                  </a:ext>
                </a:extLst>
              </p14:cNvPr>
              <p14:cNvContentPartPr/>
              <p14:nvPr/>
            </p14:nvContentPartPr>
            <p14:xfrm>
              <a:off x="5198520" y="1697200"/>
              <a:ext cx="1251000" cy="46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C59E9DB-FFB1-4020-8BD2-7F82E8409D8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80525" y="1679546"/>
                <a:ext cx="1286630" cy="502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5606C34-E595-45A9-9F08-BA4890D304D6}"/>
                  </a:ext>
                </a:extLst>
              </p14:cNvPr>
              <p14:cNvContentPartPr/>
              <p14:nvPr/>
            </p14:nvContentPartPr>
            <p14:xfrm>
              <a:off x="7532400" y="1750120"/>
              <a:ext cx="964080" cy="360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5606C34-E595-45A9-9F08-BA4890D304D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14400" y="1732120"/>
                <a:ext cx="999720" cy="39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B2BCE5C-A8C7-479D-8AE8-B35DFBAA5E9D}"/>
                  </a:ext>
                </a:extLst>
              </p14:cNvPr>
              <p14:cNvContentPartPr/>
              <p14:nvPr/>
            </p14:nvContentPartPr>
            <p14:xfrm>
              <a:off x="469200" y="2345200"/>
              <a:ext cx="2091240" cy="560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B2BCE5C-A8C7-479D-8AE8-B35DFBAA5E9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1200" y="2327560"/>
                <a:ext cx="212688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97DE439-B290-4307-9739-1EE811D16535}"/>
                  </a:ext>
                </a:extLst>
              </p14:cNvPr>
              <p14:cNvContentPartPr/>
              <p14:nvPr/>
            </p14:nvContentPartPr>
            <p14:xfrm>
              <a:off x="4938960" y="2408560"/>
              <a:ext cx="441360" cy="313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97DE439-B290-4307-9739-1EE811D1653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21320" y="2390920"/>
                <a:ext cx="47700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59BEA5F-BD79-4D13-9062-037BEB3B8256}"/>
                  </a:ext>
                </a:extLst>
              </p14:cNvPr>
              <p14:cNvContentPartPr/>
              <p14:nvPr/>
            </p14:nvContentPartPr>
            <p14:xfrm>
              <a:off x="3639720" y="2281480"/>
              <a:ext cx="954720" cy="392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59BEA5F-BD79-4D13-9062-037BEB3B825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621720" y="2263480"/>
                <a:ext cx="99036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FE030B9-296C-4AC3-9632-24D92B1D2F2B}"/>
                  </a:ext>
                </a:extLst>
              </p14:cNvPr>
              <p14:cNvContentPartPr/>
              <p14:nvPr/>
            </p14:nvContentPartPr>
            <p14:xfrm>
              <a:off x="2909280" y="2297680"/>
              <a:ext cx="568800" cy="471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FE030B9-296C-4AC3-9632-24D92B1D2F2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891640" y="2280040"/>
                <a:ext cx="604440" cy="50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959FABB-153D-4D1D-A9FA-75F89A0A3852}"/>
                  </a:ext>
                </a:extLst>
              </p14:cNvPr>
              <p14:cNvContentPartPr/>
              <p14:nvPr/>
            </p14:nvContentPartPr>
            <p14:xfrm>
              <a:off x="5670480" y="2541400"/>
              <a:ext cx="458640" cy="440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959FABB-153D-4D1D-A9FA-75F89A0A385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652840" y="2523400"/>
                <a:ext cx="494280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CAAE7D6-F5BC-4966-A8AD-17289127DD21}"/>
                  </a:ext>
                </a:extLst>
              </p14:cNvPr>
              <p14:cNvContentPartPr/>
              <p14:nvPr/>
            </p14:nvContentPartPr>
            <p14:xfrm>
              <a:off x="6321720" y="2369320"/>
              <a:ext cx="815040" cy="5119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CAAE7D6-F5BC-4966-A8AD-17289127DD2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303728" y="2351320"/>
                <a:ext cx="850664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6EACC7C-E99C-4E24-BAD5-6DCC54C0436D}"/>
                  </a:ext>
                </a:extLst>
              </p14:cNvPr>
              <p14:cNvContentPartPr/>
              <p14:nvPr/>
            </p14:nvContentPartPr>
            <p14:xfrm>
              <a:off x="294240" y="3023800"/>
              <a:ext cx="931320" cy="321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6EACC7C-E99C-4E24-BAD5-6DCC54C0436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76240" y="3005800"/>
                <a:ext cx="96696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F50A024-ED3F-4D3D-A65E-55E74FC1C714}"/>
                  </a:ext>
                </a:extLst>
              </p14:cNvPr>
              <p14:cNvContentPartPr/>
              <p14:nvPr/>
            </p14:nvContentPartPr>
            <p14:xfrm>
              <a:off x="8291280" y="2408920"/>
              <a:ext cx="459360" cy="316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F50A024-ED3F-4D3D-A65E-55E74FC1C71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273280" y="2390920"/>
                <a:ext cx="49500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807A81C-0322-4648-830A-610930B6090A}"/>
                  </a:ext>
                </a:extLst>
              </p14:cNvPr>
              <p14:cNvContentPartPr/>
              <p14:nvPr/>
            </p14:nvContentPartPr>
            <p14:xfrm>
              <a:off x="7333680" y="2527000"/>
              <a:ext cx="787680" cy="2869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807A81C-0322-4648-830A-610930B6090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15688" y="2509360"/>
                <a:ext cx="823304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87F32BB-7736-47DA-B296-DBBA5285E511}"/>
                  </a:ext>
                </a:extLst>
              </p14:cNvPr>
              <p14:cNvContentPartPr/>
              <p14:nvPr/>
            </p14:nvContentPartPr>
            <p14:xfrm>
              <a:off x="1433280" y="2984200"/>
              <a:ext cx="1251000" cy="2732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87F32BB-7736-47DA-B296-DBBA5285E51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415640" y="2966200"/>
                <a:ext cx="1286640" cy="308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5799370"/>
      </p:ext>
    </p:extLst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E560E5-7E16-4975-AB98-AEA21EEFEB3D}"/>
                  </a:ext>
                </a:extLst>
              </p14:cNvPr>
              <p14:cNvContentPartPr/>
              <p14:nvPr/>
            </p14:nvContentPartPr>
            <p14:xfrm>
              <a:off x="689160" y="273400"/>
              <a:ext cx="2270880" cy="540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E560E5-7E16-4975-AB98-AEA21EEFEB3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71160" y="255400"/>
                <a:ext cx="230652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6174312-9A4C-405A-A975-83B4501D5626}"/>
                  </a:ext>
                </a:extLst>
              </p14:cNvPr>
              <p14:cNvContentPartPr/>
              <p14:nvPr/>
            </p14:nvContentPartPr>
            <p14:xfrm>
              <a:off x="4212840" y="484360"/>
              <a:ext cx="299160" cy="220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6174312-9A4C-405A-A975-83B4501D562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94840" y="466360"/>
                <a:ext cx="33480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BE626AE-F214-452B-94D2-3EA98330DB9A}"/>
                  </a:ext>
                </a:extLst>
              </p14:cNvPr>
              <p14:cNvContentPartPr/>
              <p14:nvPr/>
            </p14:nvContentPartPr>
            <p14:xfrm>
              <a:off x="4607760" y="385000"/>
              <a:ext cx="1436400" cy="545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BE626AE-F214-452B-94D2-3EA98330DB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89765" y="367000"/>
                <a:ext cx="1472031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FF5DD65-8479-492C-A671-C05E29EC1204}"/>
                  </a:ext>
                </a:extLst>
              </p14:cNvPr>
              <p14:cNvContentPartPr/>
              <p14:nvPr/>
            </p14:nvContentPartPr>
            <p14:xfrm>
              <a:off x="3249840" y="293920"/>
              <a:ext cx="771840" cy="380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FF5DD65-8479-492C-A671-C05E29EC12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31840" y="275920"/>
                <a:ext cx="80748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BFB17A4-4363-46A3-9903-80E2D6F71DA2}"/>
                  </a:ext>
                </a:extLst>
              </p14:cNvPr>
              <p14:cNvContentPartPr/>
              <p14:nvPr/>
            </p14:nvContentPartPr>
            <p14:xfrm>
              <a:off x="6320280" y="515680"/>
              <a:ext cx="272880" cy="1746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BFB17A4-4363-46A3-9903-80E2D6F71D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02280" y="497680"/>
                <a:ext cx="3085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2D4E536-7B75-4283-84DA-EAE531EE76B2}"/>
                  </a:ext>
                </a:extLst>
              </p14:cNvPr>
              <p14:cNvContentPartPr/>
              <p14:nvPr/>
            </p14:nvContentPartPr>
            <p14:xfrm>
              <a:off x="6687120" y="323800"/>
              <a:ext cx="168480" cy="366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2D4E536-7B75-4283-84DA-EAE531EE76B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69120" y="306160"/>
                <a:ext cx="20412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45FD7D-FE1F-45F0-BA95-0B161603EBF7}"/>
                  </a:ext>
                </a:extLst>
              </p14:cNvPr>
              <p14:cNvContentPartPr/>
              <p14:nvPr/>
            </p14:nvContentPartPr>
            <p14:xfrm>
              <a:off x="6935880" y="604960"/>
              <a:ext cx="22320" cy="104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45FD7D-FE1F-45F0-BA95-0B161603EBF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17880" y="586960"/>
                <a:ext cx="5796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120E5A8-3C86-44FC-BB68-18E9C68D8820}"/>
                  </a:ext>
                </a:extLst>
              </p14:cNvPr>
              <p14:cNvContentPartPr/>
              <p14:nvPr/>
            </p14:nvContentPartPr>
            <p14:xfrm>
              <a:off x="6935880" y="430000"/>
              <a:ext cx="12240" cy="12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120E5A8-3C86-44FC-BB68-18E9C68D882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17880" y="412000"/>
                <a:ext cx="478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83764A8-216F-4487-BFC6-3D4A318A0743}"/>
                  </a:ext>
                </a:extLst>
              </p14:cNvPr>
              <p14:cNvContentPartPr/>
              <p14:nvPr/>
            </p14:nvContentPartPr>
            <p14:xfrm>
              <a:off x="7094280" y="362320"/>
              <a:ext cx="20880" cy="331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83764A8-216F-4487-BFC6-3D4A318A074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6280" y="344680"/>
                <a:ext cx="5652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C4A00BE-F5BA-4F45-9081-ECB093DD459D}"/>
                  </a:ext>
                </a:extLst>
              </p14:cNvPr>
              <p14:cNvContentPartPr/>
              <p14:nvPr/>
            </p14:nvContentPartPr>
            <p14:xfrm>
              <a:off x="7177080" y="578320"/>
              <a:ext cx="173160" cy="163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C4A00BE-F5BA-4F45-9081-ECB093DD45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59440" y="560680"/>
                <a:ext cx="2088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66DCE7D-40FE-4A1A-9110-9386490496CF}"/>
                  </a:ext>
                </a:extLst>
              </p14:cNvPr>
              <p14:cNvContentPartPr/>
              <p14:nvPr/>
            </p14:nvContentPartPr>
            <p14:xfrm>
              <a:off x="7654440" y="358360"/>
              <a:ext cx="193680" cy="342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66DCE7D-40FE-4A1A-9110-9386490496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36440" y="340720"/>
                <a:ext cx="22932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BA8D21-C83D-4F08-A295-3A32727C7CD7}"/>
                  </a:ext>
                </a:extLst>
              </p14:cNvPr>
              <p14:cNvContentPartPr/>
              <p14:nvPr/>
            </p14:nvContentPartPr>
            <p14:xfrm>
              <a:off x="7837320" y="526120"/>
              <a:ext cx="217440" cy="163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BA8D21-C83D-4F08-A295-3A32727C7CD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819320" y="508480"/>
                <a:ext cx="2530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8F4B3D9-AA25-43A9-85F0-6C9FC4F69D74}"/>
                  </a:ext>
                </a:extLst>
              </p14:cNvPr>
              <p14:cNvContentPartPr/>
              <p14:nvPr/>
            </p14:nvContentPartPr>
            <p14:xfrm>
              <a:off x="8106240" y="424960"/>
              <a:ext cx="309240" cy="287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8F4B3D9-AA25-43A9-85F0-6C9FC4F69D7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88240" y="406960"/>
                <a:ext cx="3448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43D291F-D4B6-4105-AD43-34D9E9C6152C}"/>
                  </a:ext>
                </a:extLst>
              </p14:cNvPr>
              <p14:cNvContentPartPr/>
              <p14:nvPr/>
            </p14:nvContentPartPr>
            <p14:xfrm>
              <a:off x="8368680" y="567880"/>
              <a:ext cx="292320" cy="192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43D291F-D4B6-4105-AD43-34D9E9C6152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350680" y="549880"/>
                <a:ext cx="32796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C619D9-2285-4FC8-87E7-71D74DB1E411}"/>
                  </a:ext>
                </a:extLst>
              </p14:cNvPr>
              <p14:cNvContentPartPr/>
              <p14:nvPr/>
            </p14:nvContentPartPr>
            <p14:xfrm>
              <a:off x="446520" y="1045600"/>
              <a:ext cx="1604520" cy="444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C619D9-2285-4FC8-87E7-71D74DB1E4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28880" y="1027960"/>
                <a:ext cx="164016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94D49C0-EBF8-48F3-B0A2-58981CDB0B70}"/>
                  </a:ext>
                </a:extLst>
              </p14:cNvPr>
              <p14:cNvContentPartPr/>
              <p14:nvPr/>
            </p14:nvContentPartPr>
            <p14:xfrm>
              <a:off x="2255880" y="1027600"/>
              <a:ext cx="769680" cy="359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94D49C0-EBF8-48F3-B0A2-58981CDB0B7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237880" y="1009960"/>
                <a:ext cx="80532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248B533-DB62-4562-B509-7C2261129B89}"/>
                  </a:ext>
                </a:extLst>
              </p14:cNvPr>
              <p14:cNvContentPartPr/>
              <p14:nvPr/>
            </p14:nvContentPartPr>
            <p14:xfrm>
              <a:off x="3330840" y="1015720"/>
              <a:ext cx="1089720" cy="402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248B533-DB62-4562-B509-7C2261129B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312840" y="998080"/>
                <a:ext cx="112536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ACF0F84-9A47-4B86-97EC-3E8AECF224D9}"/>
                  </a:ext>
                </a:extLst>
              </p14:cNvPr>
              <p14:cNvContentPartPr/>
              <p14:nvPr/>
            </p14:nvContentPartPr>
            <p14:xfrm>
              <a:off x="4639080" y="1111480"/>
              <a:ext cx="1598400" cy="391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ACF0F84-9A47-4B86-97EC-3E8AECF224D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21084" y="1093824"/>
                <a:ext cx="1634032" cy="4273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189CD38-E146-4B71-BDC1-5455161CFEE6}"/>
                  </a:ext>
                </a:extLst>
              </p14:cNvPr>
              <p14:cNvContentPartPr/>
              <p14:nvPr/>
            </p14:nvContentPartPr>
            <p14:xfrm>
              <a:off x="6496320" y="1233160"/>
              <a:ext cx="267480" cy="160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189CD38-E146-4B71-BDC1-5455161CFEE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78680" y="1215520"/>
                <a:ext cx="30312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5F9CACD-8421-4846-9ADC-83F209E9EF6C}"/>
                  </a:ext>
                </a:extLst>
              </p14:cNvPr>
              <p14:cNvContentPartPr/>
              <p14:nvPr/>
            </p14:nvContentPartPr>
            <p14:xfrm>
              <a:off x="6942000" y="1052800"/>
              <a:ext cx="1595520" cy="321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5F9CACD-8421-4846-9ADC-83F209E9EF6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24000" y="1035140"/>
                <a:ext cx="1631160" cy="35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1646B1D-11BF-46D9-BDED-5E1BF0787835}"/>
                  </a:ext>
                </a:extLst>
              </p14:cNvPr>
              <p14:cNvContentPartPr/>
              <p14:nvPr/>
            </p14:nvContentPartPr>
            <p14:xfrm>
              <a:off x="461640" y="1841560"/>
              <a:ext cx="356400" cy="204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1646B1D-11BF-46D9-BDED-5E1BF078783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44000" y="1823560"/>
                <a:ext cx="3920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9AC9239-4F98-482B-A1E8-EEB628A03E31}"/>
                  </a:ext>
                </a:extLst>
              </p14:cNvPr>
              <p14:cNvContentPartPr/>
              <p14:nvPr/>
            </p14:nvContentPartPr>
            <p14:xfrm>
              <a:off x="884640" y="1865320"/>
              <a:ext cx="110520" cy="149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9AC9239-4F98-482B-A1E8-EEB628A03E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66640" y="1847680"/>
                <a:ext cx="14616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CF19D1C-C0B7-478A-874D-5B8445FDAAF7}"/>
                  </a:ext>
                </a:extLst>
              </p14:cNvPr>
              <p14:cNvContentPartPr/>
              <p14:nvPr/>
            </p14:nvContentPartPr>
            <p14:xfrm>
              <a:off x="1060680" y="1896640"/>
              <a:ext cx="238320" cy="1227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CF19D1C-C0B7-478A-874D-5B8445FDAAF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43040" y="1879000"/>
                <a:ext cx="27396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41FBD60-6395-48B9-9729-74E8B2D04942}"/>
                  </a:ext>
                </a:extLst>
              </p14:cNvPr>
              <p14:cNvContentPartPr/>
              <p14:nvPr/>
            </p14:nvContentPartPr>
            <p14:xfrm>
              <a:off x="1386480" y="1872880"/>
              <a:ext cx="251640" cy="166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41FBD60-6395-48B9-9729-74E8B2D0494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368840" y="1854880"/>
                <a:ext cx="28728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8C19E5C-934D-4E2D-BADC-893A9E5D2BCC}"/>
                  </a:ext>
                </a:extLst>
              </p14:cNvPr>
              <p14:cNvContentPartPr/>
              <p14:nvPr/>
            </p14:nvContentPartPr>
            <p14:xfrm>
              <a:off x="1610400" y="1860280"/>
              <a:ext cx="340920" cy="138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8C19E5C-934D-4E2D-BADC-893A9E5D2BC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592400" y="1842280"/>
                <a:ext cx="37656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B79B192-362D-4B31-9993-49CD85BD7C1A}"/>
                  </a:ext>
                </a:extLst>
              </p14:cNvPr>
              <p14:cNvContentPartPr/>
              <p14:nvPr/>
            </p14:nvContentPartPr>
            <p14:xfrm>
              <a:off x="2043120" y="1715560"/>
              <a:ext cx="36000" cy="2880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B79B192-362D-4B31-9993-49CD85BD7C1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025120" y="1697920"/>
                <a:ext cx="7164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4A1292A-8E5E-42D1-B9CD-62713AE599CA}"/>
                  </a:ext>
                </a:extLst>
              </p14:cNvPr>
              <p14:cNvContentPartPr/>
              <p14:nvPr/>
            </p14:nvContentPartPr>
            <p14:xfrm>
              <a:off x="1953480" y="1846960"/>
              <a:ext cx="235080" cy="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4A1292A-8E5E-42D1-B9CD-62713AE599C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35840" y="1828960"/>
                <a:ext cx="2707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A06DEEF-70B6-4522-8A92-1CAB034FC53C}"/>
                  </a:ext>
                </a:extLst>
              </p14:cNvPr>
              <p14:cNvContentPartPr/>
              <p14:nvPr/>
            </p14:nvContentPartPr>
            <p14:xfrm>
              <a:off x="2488440" y="1657240"/>
              <a:ext cx="1680120" cy="5310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A06DEEF-70B6-4522-8A92-1CAB034FC53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70800" y="1639600"/>
                <a:ext cx="1715760" cy="56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BCC0EBD-81D2-4874-B94A-7CDDAD9DBE7E}"/>
                  </a:ext>
                </a:extLst>
              </p14:cNvPr>
              <p14:cNvContentPartPr/>
              <p14:nvPr/>
            </p14:nvContentPartPr>
            <p14:xfrm>
              <a:off x="4385280" y="1708000"/>
              <a:ext cx="511200" cy="357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BCC0EBD-81D2-4874-B94A-7CDDAD9DBE7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67640" y="1690000"/>
                <a:ext cx="54684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F878AA7-A0FC-4F6D-BD5E-4089834C5CB1}"/>
                  </a:ext>
                </a:extLst>
              </p14:cNvPr>
              <p14:cNvContentPartPr/>
              <p14:nvPr/>
            </p14:nvContentPartPr>
            <p14:xfrm>
              <a:off x="5043720" y="2008600"/>
              <a:ext cx="17640" cy="82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F878AA7-A0FC-4F6D-BD5E-4089834C5CB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26080" y="1990600"/>
                <a:ext cx="532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375BC85-8218-4AB5-8B97-8511F75E8086}"/>
                  </a:ext>
                </a:extLst>
              </p14:cNvPr>
              <p14:cNvContentPartPr/>
              <p14:nvPr/>
            </p14:nvContentPartPr>
            <p14:xfrm>
              <a:off x="6601800" y="1821760"/>
              <a:ext cx="756000" cy="306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375BC85-8218-4AB5-8B97-8511F75E808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84160" y="1803760"/>
                <a:ext cx="79164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C59E9DB-FFB1-4020-8BD2-7F82E8409D85}"/>
                  </a:ext>
                </a:extLst>
              </p14:cNvPr>
              <p14:cNvContentPartPr/>
              <p14:nvPr/>
            </p14:nvContentPartPr>
            <p14:xfrm>
              <a:off x="5198520" y="1697200"/>
              <a:ext cx="1251000" cy="46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C59E9DB-FFB1-4020-8BD2-7F82E8409D8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80525" y="1679546"/>
                <a:ext cx="1286630" cy="502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5606C34-E595-45A9-9F08-BA4890D304D6}"/>
                  </a:ext>
                </a:extLst>
              </p14:cNvPr>
              <p14:cNvContentPartPr/>
              <p14:nvPr/>
            </p14:nvContentPartPr>
            <p14:xfrm>
              <a:off x="7532400" y="1750120"/>
              <a:ext cx="964080" cy="360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5606C34-E595-45A9-9F08-BA4890D304D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14400" y="1732120"/>
                <a:ext cx="999720" cy="39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B2BCE5C-A8C7-479D-8AE8-B35DFBAA5E9D}"/>
                  </a:ext>
                </a:extLst>
              </p14:cNvPr>
              <p14:cNvContentPartPr/>
              <p14:nvPr/>
            </p14:nvContentPartPr>
            <p14:xfrm>
              <a:off x="469200" y="2345200"/>
              <a:ext cx="2091240" cy="560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B2BCE5C-A8C7-479D-8AE8-B35DFBAA5E9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1200" y="2327560"/>
                <a:ext cx="212688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97DE439-B290-4307-9739-1EE811D16535}"/>
                  </a:ext>
                </a:extLst>
              </p14:cNvPr>
              <p14:cNvContentPartPr/>
              <p14:nvPr/>
            </p14:nvContentPartPr>
            <p14:xfrm>
              <a:off x="4938960" y="2408560"/>
              <a:ext cx="441360" cy="313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97DE439-B290-4307-9739-1EE811D1653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21320" y="2390920"/>
                <a:ext cx="47700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59BEA5F-BD79-4D13-9062-037BEB3B8256}"/>
                  </a:ext>
                </a:extLst>
              </p14:cNvPr>
              <p14:cNvContentPartPr/>
              <p14:nvPr/>
            </p14:nvContentPartPr>
            <p14:xfrm>
              <a:off x="3639720" y="2281480"/>
              <a:ext cx="954720" cy="392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59BEA5F-BD79-4D13-9062-037BEB3B825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621720" y="2263480"/>
                <a:ext cx="99036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FE030B9-296C-4AC3-9632-24D92B1D2F2B}"/>
                  </a:ext>
                </a:extLst>
              </p14:cNvPr>
              <p14:cNvContentPartPr/>
              <p14:nvPr/>
            </p14:nvContentPartPr>
            <p14:xfrm>
              <a:off x="2909280" y="2297680"/>
              <a:ext cx="568800" cy="471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FE030B9-296C-4AC3-9632-24D92B1D2F2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891640" y="2280040"/>
                <a:ext cx="604440" cy="50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959FABB-153D-4D1D-A9FA-75F89A0A3852}"/>
                  </a:ext>
                </a:extLst>
              </p14:cNvPr>
              <p14:cNvContentPartPr/>
              <p14:nvPr/>
            </p14:nvContentPartPr>
            <p14:xfrm>
              <a:off x="5670480" y="2541400"/>
              <a:ext cx="458640" cy="440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959FABB-153D-4D1D-A9FA-75F89A0A385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652840" y="2523400"/>
                <a:ext cx="494280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CAAE7D6-F5BC-4966-A8AD-17289127DD21}"/>
                  </a:ext>
                </a:extLst>
              </p14:cNvPr>
              <p14:cNvContentPartPr/>
              <p14:nvPr/>
            </p14:nvContentPartPr>
            <p14:xfrm>
              <a:off x="6321720" y="2369320"/>
              <a:ext cx="815040" cy="5119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CAAE7D6-F5BC-4966-A8AD-17289127DD2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303728" y="2351320"/>
                <a:ext cx="850664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6EACC7C-E99C-4E24-BAD5-6DCC54C0436D}"/>
                  </a:ext>
                </a:extLst>
              </p14:cNvPr>
              <p14:cNvContentPartPr/>
              <p14:nvPr/>
            </p14:nvContentPartPr>
            <p14:xfrm>
              <a:off x="294240" y="3023800"/>
              <a:ext cx="931320" cy="321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6EACC7C-E99C-4E24-BAD5-6DCC54C0436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76240" y="3005800"/>
                <a:ext cx="96696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F50A024-ED3F-4D3D-A65E-55E74FC1C714}"/>
                  </a:ext>
                </a:extLst>
              </p14:cNvPr>
              <p14:cNvContentPartPr/>
              <p14:nvPr/>
            </p14:nvContentPartPr>
            <p14:xfrm>
              <a:off x="8291280" y="2408920"/>
              <a:ext cx="459360" cy="316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F50A024-ED3F-4D3D-A65E-55E74FC1C71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273280" y="2390920"/>
                <a:ext cx="49500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807A81C-0322-4648-830A-610930B6090A}"/>
                  </a:ext>
                </a:extLst>
              </p14:cNvPr>
              <p14:cNvContentPartPr/>
              <p14:nvPr/>
            </p14:nvContentPartPr>
            <p14:xfrm>
              <a:off x="7333680" y="2527000"/>
              <a:ext cx="787680" cy="2869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807A81C-0322-4648-830A-610930B6090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15688" y="2509360"/>
                <a:ext cx="823304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87F32BB-7736-47DA-B296-DBBA5285E511}"/>
                  </a:ext>
                </a:extLst>
              </p14:cNvPr>
              <p14:cNvContentPartPr/>
              <p14:nvPr/>
            </p14:nvContentPartPr>
            <p14:xfrm>
              <a:off x="1433280" y="2984200"/>
              <a:ext cx="1251000" cy="2732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87F32BB-7736-47DA-B296-DBBA5285E51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415640" y="2966200"/>
                <a:ext cx="12866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AD0B7A4-7DB4-499E-8CF0-B3AFCF136B58}"/>
                  </a:ext>
                </a:extLst>
              </p14:cNvPr>
              <p14:cNvContentPartPr/>
              <p14:nvPr/>
            </p14:nvContentPartPr>
            <p14:xfrm>
              <a:off x="5461320" y="3188320"/>
              <a:ext cx="172800" cy="9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AD0B7A4-7DB4-499E-8CF0-B3AFCF136B5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443680" y="3170320"/>
                <a:ext cx="2084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0181984-8E98-47A6-8646-87D3FE6FDD98}"/>
                  </a:ext>
                </a:extLst>
              </p14:cNvPr>
              <p14:cNvContentPartPr/>
              <p14:nvPr/>
            </p14:nvContentPartPr>
            <p14:xfrm>
              <a:off x="5468520" y="3290200"/>
              <a:ext cx="172800" cy="19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0181984-8E98-47A6-8646-87D3FE6FDD9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450880" y="3272560"/>
                <a:ext cx="208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4CCBDF5-AFA0-475F-A867-DB5BA1B8470C}"/>
                  </a:ext>
                </a:extLst>
              </p14:cNvPr>
              <p14:cNvContentPartPr/>
              <p14:nvPr/>
            </p14:nvContentPartPr>
            <p14:xfrm>
              <a:off x="3249120" y="2813200"/>
              <a:ext cx="2101680" cy="776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4CCBDF5-AFA0-475F-A867-DB5BA1B8470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231123" y="2795208"/>
                <a:ext cx="2137314" cy="8125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34563C9-4121-4B8C-B4E1-E9AC77F02C6A}"/>
                  </a:ext>
                </a:extLst>
              </p14:cNvPr>
              <p14:cNvContentPartPr/>
              <p14:nvPr/>
            </p14:nvContentPartPr>
            <p14:xfrm>
              <a:off x="5840400" y="3033160"/>
              <a:ext cx="263520" cy="15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34563C9-4121-4B8C-B4E1-E9AC77F02C6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822400" y="3015160"/>
                <a:ext cx="299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8B9A54C-8C35-4D0F-B73F-E9C545914642}"/>
                  </a:ext>
                </a:extLst>
              </p14:cNvPr>
              <p14:cNvContentPartPr/>
              <p14:nvPr/>
            </p14:nvContentPartPr>
            <p14:xfrm>
              <a:off x="7269960" y="2986720"/>
              <a:ext cx="327240" cy="12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8B9A54C-8C35-4D0F-B73F-E9C54591464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251960" y="2969080"/>
                <a:ext cx="3628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595A1B1-C532-4DCC-A05F-0124FA0F6479}"/>
                  </a:ext>
                </a:extLst>
              </p14:cNvPr>
              <p14:cNvContentPartPr/>
              <p14:nvPr/>
            </p14:nvContentPartPr>
            <p14:xfrm>
              <a:off x="7896360" y="2923000"/>
              <a:ext cx="251280" cy="1036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595A1B1-C532-4DCC-A05F-0124FA0F647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878360" y="2905360"/>
                <a:ext cx="28692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99394BF-6168-4B56-B271-AADACB1D077E}"/>
                  </a:ext>
                </a:extLst>
              </p14:cNvPr>
              <p14:cNvContentPartPr/>
              <p14:nvPr/>
            </p14:nvContentPartPr>
            <p14:xfrm>
              <a:off x="5835720" y="3094720"/>
              <a:ext cx="2570040" cy="344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99394BF-6168-4B56-B271-AADACB1D077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818078" y="3077080"/>
                <a:ext cx="2605685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1621EE5-FDBC-465B-BCE3-80521FBA2F07}"/>
                  </a:ext>
                </a:extLst>
              </p14:cNvPr>
              <p14:cNvContentPartPr/>
              <p14:nvPr/>
            </p14:nvContentPartPr>
            <p14:xfrm>
              <a:off x="6303720" y="2971240"/>
              <a:ext cx="262440" cy="68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1621EE5-FDBC-465B-BCE3-80521FBA2F0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285720" y="2953334"/>
                <a:ext cx="298080" cy="10421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9036842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14:cNvPr>
              <p14:cNvContentPartPr/>
              <p14:nvPr/>
            </p14:nvContentPartPr>
            <p14:xfrm>
              <a:off x="3936360" y="2252320"/>
              <a:ext cx="2090880" cy="1805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18717" y="2234676"/>
                <a:ext cx="2126526" cy="1841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14:cNvPr>
              <p14:cNvContentPartPr/>
              <p14:nvPr/>
            </p14:nvContentPartPr>
            <p14:xfrm>
              <a:off x="5406960" y="3079600"/>
              <a:ext cx="686880" cy="705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89320" y="3061609"/>
                <a:ext cx="722520" cy="740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14:cNvPr>
              <p14:cNvContentPartPr/>
              <p14:nvPr/>
            </p14:nvContentPartPr>
            <p14:xfrm>
              <a:off x="5614320" y="2438800"/>
              <a:ext cx="1257480" cy="291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6680" y="2421138"/>
                <a:ext cx="129312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14:cNvPr>
              <p14:cNvContentPartPr/>
              <p14:nvPr/>
            </p14:nvContentPartPr>
            <p14:xfrm>
              <a:off x="4251360" y="2586760"/>
              <a:ext cx="354960" cy="362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33360" y="2568760"/>
                <a:ext cx="3906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14:cNvPr>
              <p14:cNvContentPartPr/>
              <p14:nvPr/>
            </p14:nvContentPartPr>
            <p14:xfrm>
              <a:off x="4436760" y="2311360"/>
              <a:ext cx="526680" cy="195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760" y="2293720"/>
                <a:ext cx="562320" cy="231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45110025"/>
      </p:ext>
    </p:extLst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E560E5-7E16-4975-AB98-AEA21EEFEB3D}"/>
                  </a:ext>
                </a:extLst>
              </p14:cNvPr>
              <p14:cNvContentPartPr/>
              <p14:nvPr/>
            </p14:nvContentPartPr>
            <p14:xfrm>
              <a:off x="689160" y="273400"/>
              <a:ext cx="2270880" cy="540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E560E5-7E16-4975-AB98-AEA21EEFEB3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71160" y="255400"/>
                <a:ext cx="230652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6174312-9A4C-405A-A975-83B4501D5626}"/>
                  </a:ext>
                </a:extLst>
              </p14:cNvPr>
              <p14:cNvContentPartPr/>
              <p14:nvPr/>
            </p14:nvContentPartPr>
            <p14:xfrm>
              <a:off x="4212840" y="484360"/>
              <a:ext cx="299160" cy="220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6174312-9A4C-405A-A975-83B4501D562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94840" y="466360"/>
                <a:ext cx="33480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BE626AE-F214-452B-94D2-3EA98330DB9A}"/>
                  </a:ext>
                </a:extLst>
              </p14:cNvPr>
              <p14:cNvContentPartPr/>
              <p14:nvPr/>
            </p14:nvContentPartPr>
            <p14:xfrm>
              <a:off x="4607760" y="385000"/>
              <a:ext cx="1436400" cy="545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BE626AE-F214-452B-94D2-3EA98330DB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89765" y="367000"/>
                <a:ext cx="1472031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FF5DD65-8479-492C-A671-C05E29EC1204}"/>
                  </a:ext>
                </a:extLst>
              </p14:cNvPr>
              <p14:cNvContentPartPr/>
              <p14:nvPr/>
            </p14:nvContentPartPr>
            <p14:xfrm>
              <a:off x="3249840" y="293920"/>
              <a:ext cx="771840" cy="380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FF5DD65-8479-492C-A671-C05E29EC12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31840" y="275920"/>
                <a:ext cx="80748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BFB17A4-4363-46A3-9903-80E2D6F71DA2}"/>
                  </a:ext>
                </a:extLst>
              </p14:cNvPr>
              <p14:cNvContentPartPr/>
              <p14:nvPr/>
            </p14:nvContentPartPr>
            <p14:xfrm>
              <a:off x="6320280" y="515680"/>
              <a:ext cx="272880" cy="1746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BFB17A4-4363-46A3-9903-80E2D6F71D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02280" y="497680"/>
                <a:ext cx="3085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2D4E536-7B75-4283-84DA-EAE531EE76B2}"/>
                  </a:ext>
                </a:extLst>
              </p14:cNvPr>
              <p14:cNvContentPartPr/>
              <p14:nvPr/>
            </p14:nvContentPartPr>
            <p14:xfrm>
              <a:off x="6687120" y="323800"/>
              <a:ext cx="168480" cy="366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2D4E536-7B75-4283-84DA-EAE531EE76B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69120" y="306160"/>
                <a:ext cx="20412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45FD7D-FE1F-45F0-BA95-0B161603EBF7}"/>
                  </a:ext>
                </a:extLst>
              </p14:cNvPr>
              <p14:cNvContentPartPr/>
              <p14:nvPr/>
            </p14:nvContentPartPr>
            <p14:xfrm>
              <a:off x="6935880" y="604960"/>
              <a:ext cx="22320" cy="104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45FD7D-FE1F-45F0-BA95-0B161603EBF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17880" y="586960"/>
                <a:ext cx="5796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120E5A8-3C86-44FC-BB68-18E9C68D8820}"/>
                  </a:ext>
                </a:extLst>
              </p14:cNvPr>
              <p14:cNvContentPartPr/>
              <p14:nvPr/>
            </p14:nvContentPartPr>
            <p14:xfrm>
              <a:off x="6935880" y="430000"/>
              <a:ext cx="12240" cy="12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120E5A8-3C86-44FC-BB68-18E9C68D882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17880" y="412000"/>
                <a:ext cx="478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83764A8-216F-4487-BFC6-3D4A318A0743}"/>
                  </a:ext>
                </a:extLst>
              </p14:cNvPr>
              <p14:cNvContentPartPr/>
              <p14:nvPr/>
            </p14:nvContentPartPr>
            <p14:xfrm>
              <a:off x="7094280" y="362320"/>
              <a:ext cx="20880" cy="331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83764A8-216F-4487-BFC6-3D4A318A074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6280" y="344680"/>
                <a:ext cx="5652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C4A00BE-F5BA-4F45-9081-ECB093DD459D}"/>
                  </a:ext>
                </a:extLst>
              </p14:cNvPr>
              <p14:cNvContentPartPr/>
              <p14:nvPr/>
            </p14:nvContentPartPr>
            <p14:xfrm>
              <a:off x="7177080" y="578320"/>
              <a:ext cx="173160" cy="163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C4A00BE-F5BA-4F45-9081-ECB093DD45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59440" y="560680"/>
                <a:ext cx="2088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66DCE7D-40FE-4A1A-9110-9386490496CF}"/>
                  </a:ext>
                </a:extLst>
              </p14:cNvPr>
              <p14:cNvContentPartPr/>
              <p14:nvPr/>
            </p14:nvContentPartPr>
            <p14:xfrm>
              <a:off x="7654440" y="358360"/>
              <a:ext cx="193680" cy="342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66DCE7D-40FE-4A1A-9110-9386490496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36440" y="340720"/>
                <a:ext cx="22932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BA8D21-C83D-4F08-A295-3A32727C7CD7}"/>
                  </a:ext>
                </a:extLst>
              </p14:cNvPr>
              <p14:cNvContentPartPr/>
              <p14:nvPr/>
            </p14:nvContentPartPr>
            <p14:xfrm>
              <a:off x="7837320" y="526120"/>
              <a:ext cx="217440" cy="163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BA8D21-C83D-4F08-A295-3A32727C7CD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819320" y="508480"/>
                <a:ext cx="2530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8F4B3D9-AA25-43A9-85F0-6C9FC4F69D74}"/>
                  </a:ext>
                </a:extLst>
              </p14:cNvPr>
              <p14:cNvContentPartPr/>
              <p14:nvPr/>
            </p14:nvContentPartPr>
            <p14:xfrm>
              <a:off x="8106240" y="424960"/>
              <a:ext cx="309240" cy="287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8F4B3D9-AA25-43A9-85F0-6C9FC4F69D7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88240" y="406960"/>
                <a:ext cx="3448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43D291F-D4B6-4105-AD43-34D9E9C6152C}"/>
                  </a:ext>
                </a:extLst>
              </p14:cNvPr>
              <p14:cNvContentPartPr/>
              <p14:nvPr/>
            </p14:nvContentPartPr>
            <p14:xfrm>
              <a:off x="8368680" y="567880"/>
              <a:ext cx="292320" cy="192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43D291F-D4B6-4105-AD43-34D9E9C6152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350680" y="549880"/>
                <a:ext cx="32796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C619D9-2285-4FC8-87E7-71D74DB1E411}"/>
                  </a:ext>
                </a:extLst>
              </p14:cNvPr>
              <p14:cNvContentPartPr/>
              <p14:nvPr/>
            </p14:nvContentPartPr>
            <p14:xfrm>
              <a:off x="446520" y="1045600"/>
              <a:ext cx="1604520" cy="444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C619D9-2285-4FC8-87E7-71D74DB1E4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28880" y="1027960"/>
                <a:ext cx="164016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94D49C0-EBF8-48F3-B0A2-58981CDB0B70}"/>
                  </a:ext>
                </a:extLst>
              </p14:cNvPr>
              <p14:cNvContentPartPr/>
              <p14:nvPr/>
            </p14:nvContentPartPr>
            <p14:xfrm>
              <a:off x="2255880" y="1027600"/>
              <a:ext cx="769680" cy="359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94D49C0-EBF8-48F3-B0A2-58981CDB0B7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237880" y="1009960"/>
                <a:ext cx="80532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248B533-DB62-4562-B509-7C2261129B89}"/>
                  </a:ext>
                </a:extLst>
              </p14:cNvPr>
              <p14:cNvContentPartPr/>
              <p14:nvPr/>
            </p14:nvContentPartPr>
            <p14:xfrm>
              <a:off x="3330840" y="1015720"/>
              <a:ext cx="1089720" cy="402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248B533-DB62-4562-B509-7C2261129B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312840" y="998080"/>
                <a:ext cx="112536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ACF0F84-9A47-4B86-97EC-3E8AECF224D9}"/>
                  </a:ext>
                </a:extLst>
              </p14:cNvPr>
              <p14:cNvContentPartPr/>
              <p14:nvPr/>
            </p14:nvContentPartPr>
            <p14:xfrm>
              <a:off x="4639080" y="1111480"/>
              <a:ext cx="1598400" cy="391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ACF0F84-9A47-4B86-97EC-3E8AECF224D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21084" y="1093824"/>
                <a:ext cx="1634032" cy="4273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189CD38-E146-4B71-BDC1-5455161CFEE6}"/>
                  </a:ext>
                </a:extLst>
              </p14:cNvPr>
              <p14:cNvContentPartPr/>
              <p14:nvPr/>
            </p14:nvContentPartPr>
            <p14:xfrm>
              <a:off x="6496320" y="1233160"/>
              <a:ext cx="267480" cy="160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189CD38-E146-4B71-BDC1-5455161CFEE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78680" y="1215520"/>
                <a:ext cx="30312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5F9CACD-8421-4846-9ADC-83F209E9EF6C}"/>
                  </a:ext>
                </a:extLst>
              </p14:cNvPr>
              <p14:cNvContentPartPr/>
              <p14:nvPr/>
            </p14:nvContentPartPr>
            <p14:xfrm>
              <a:off x="6942000" y="1052800"/>
              <a:ext cx="1595520" cy="321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5F9CACD-8421-4846-9ADC-83F209E9EF6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24000" y="1035140"/>
                <a:ext cx="1631160" cy="35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1646B1D-11BF-46D9-BDED-5E1BF0787835}"/>
                  </a:ext>
                </a:extLst>
              </p14:cNvPr>
              <p14:cNvContentPartPr/>
              <p14:nvPr/>
            </p14:nvContentPartPr>
            <p14:xfrm>
              <a:off x="461640" y="1841560"/>
              <a:ext cx="356400" cy="204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1646B1D-11BF-46D9-BDED-5E1BF078783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44000" y="1823560"/>
                <a:ext cx="3920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9AC9239-4F98-482B-A1E8-EEB628A03E31}"/>
                  </a:ext>
                </a:extLst>
              </p14:cNvPr>
              <p14:cNvContentPartPr/>
              <p14:nvPr/>
            </p14:nvContentPartPr>
            <p14:xfrm>
              <a:off x="884640" y="1865320"/>
              <a:ext cx="110520" cy="149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9AC9239-4F98-482B-A1E8-EEB628A03E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66640" y="1847680"/>
                <a:ext cx="14616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CF19D1C-C0B7-478A-874D-5B8445FDAAF7}"/>
                  </a:ext>
                </a:extLst>
              </p14:cNvPr>
              <p14:cNvContentPartPr/>
              <p14:nvPr/>
            </p14:nvContentPartPr>
            <p14:xfrm>
              <a:off x="1060680" y="1896640"/>
              <a:ext cx="238320" cy="1227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CF19D1C-C0B7-478A-874D-5B8445FDAAF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43040" y="1879000"/>
                <a:ext cx="27396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41FBD60-6395-48B9-9729-74E8B2D04942}"/>
                  </a:ext>
                </a:extLst>
              </p14:cNvPr>
              <p14:cNvContentPartPr/>
              <p14:nvPr/>
            </p14:nvContentPartPr>
            <p14:xfrm>
              <a:off x="1386480" y="1872880"/>
              <a:ext cx="251640" cy="166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41FBD60-6395-48B9-9729-74E8B2D0494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368840" y="1854880"/>
                <a:ext cx="28728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8C19E5C-934D-4E2D-BADC-893A9E5D2BCC}"/>
                  </a:ext>
                </a:extLst>
              </p14:cNvPr>
              <p14:cNvContentPartPr/>
              <p14:nvPr/>
            </p14:nvContentPartPr>
            <p14:xfrm>
              <a:off x="1610400" y="1860280"/>
              <a:ext cx="340920" cy="138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8C19E5C-934D-4E2D-BADC-893A9E5D2BC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592400" y="1842280"/>
                <a:ext cx="37656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B79B192-362D-4B31-9993-49CD85BD7C1A}"/>
                  </a:ext>
                </a:extLst>
              </p14:cNvPr>
              <p14:cNvContentPartPr/>
              <p14:nvPr/>
            </p14:nvContentPartPr>
            <p14:xfrm>
              <a:off x="2043120" y="1715560"/>
              <a:ext cx="36000" cy="2880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B79B192-362D-4B31-9993-49CD85BD7C1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025120" y="1697920"/>
                <a:ext cx="7164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4A1292A-8E5E-42D1-B9CD-62713AE599CA}"/>
                  </a:ext>
                </a:extLst>
              </p14:cNvPr>
              <p14:cNvContentPartPr/>
              <p14:nvPr/>
            </p14:nvContentPartPr>
            <p14:xfrm>
              <a:off x="1953480" y="1846960"/>
              <a:ext cx="235080" cy="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4A1292A-8E5E-42D1-B9CD-62713AE599C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35840" y="1828960"/>
                <a:ext cx="2707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A06DEEF-70B6-4522-8A92-1CAB034FC53C}"/>
                  </a:ext>
                </a:extLst>
              </p14:cNvPr>
              <p14:cNvContentPartPr/>
              <p14:nvPr/>
            </p14:nvContentPartPr>
            <p14:xfrm>
              <a:off x="2488440" y="1657240"/>
              <a:ext cx="1680120" cy="5310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A06DEEF-70B6-4522-8A92-1CAB034FC53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70800" y="1639600"/>
                <a:ext cx="1715760" cy="56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BCC0EBD-81D2-4874-B94A-7CDDAD9DBE7E}"/>
                  </a:ext>
                </a:extLst>
              </p14:cNvPr>
              <p14:cNvContentPartPr/>
              <p14:nvPr/>
            </p14:nvContentPartPr>
            <p14:xfrm>
              <a:off x="4385280" y="1708000"/>
              <a:ext cx="511200" cy="357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BCC0EBD-81D2-4874-B94A-7CDDAD9DBE7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67640" y="1690000"/>
                <a:ext cx="54684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F878AA7-A0FC-4F6D-BD5E-4089834C5CB1}"/>
                  </a:ext>
                </a:extLst>
              </p14:cNvPr>
              <p14:cNvContentPartPr/>
              <p14:nvPr/>
            </p14:nvContentPartPr>
            <p14:xfrm>
              <a:off x="5043720" y="2008600"/>
              <a:ext cx="17640" cy="82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F878AA7-A0FC-4F6D-BD5E-4089834C5CB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26080" y="1990600"/>
                <a:ext cx="532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375BC85-8218-4AB5-8B97-8511F75E8086}"/>
                  </a:ext>
                </a:extLst>
              </p14:cNvPr>
              <p14:cNvContentPartPr/>
              <p14:nvPr/>
            </p14:nvContentPartPr>
            <p14:xfrm>
              <a:off x="6601800" y="1821760"/>
              <a:ext cx="756000" cy="306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375BC85-8218-4AB5-8B97-8511F75E808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84160" y="1803760"/>
                <a:ext cx="79164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C59E9DB-FFB1-4020-8BD2-7F82E8409D85}"/>
                  </a:ext>
                </a:extLst>
              </p14:cNvPr>
              <p14:cNvContentPartPr/>
              <p14:nvPr/>
            </p14:nvContentPartPr>
            <p14:xfrm>
              <a:off x="5198520" y="1697200"/>
              <a:ext cx="1251000" cy="46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C59E9DB-FFB1-4020-8BD2-7F82E8409D8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80525" y="1679546"/>
                <a:ext cx="1286630" cy="502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5606C34-E595-45A9-9F08-BA4890D304D6}"/>
                  </a:ext>
                </a:extLst>
              </p14:cNvPr>
              <p14:cNvContentPartPr/>
              <p14:nvPr/>
            </p14:nvContentPartPr>
            <p14:xfrm>
              <a:off x="7532400" y="1750120"/>
              <a:ext cx="964080" cy="360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5606C34-E595-45A9-9F08-BA4890D304D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14400" y="1732120"/>
                <a:ext cx="999720" cy="39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B2BCE5C-A8C7-479D-8AE8-B35DFBAA5E9D}"/>
                  </a:ext>
                </a:extLst>
              </p14:cNvPr>
              <p14:cNvContentPartPr/>
              <p14:nvPr/>
            </p14:nvContentPartPr>
            <p14:xfrm>
              <a:off x="469200" y="2345200"/>
              <a:ext cx="2091240" cy="560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B2BCE5C-A8C7-479D-8AE8-B35DFBAA5E9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1200" y="2327560"/>
                <a:ext cx="212688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97DE439-B290-4307-9739-1EE811D16535}"/>
                  </a:ext>
                </a:extLst>
              </p14:cNvPr>
              <p14:cNvContentPartPr/>
              <p14:nvPr/>
            </p14:nvContentPartPr>
            <p14:xfrm>
              <a:off x="4938960" y="2408560"/>
              <a:ext cx="441360" cy="313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97DE439-B290-4307-9739-1EE811D1653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21320" y="2390920"/>
                <a:ext cx="47700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59BEA5F-BD79-4D13-9062-037BEB3B8256}"/>
                  </a:ext>
                </a:extLst>
              </p14:cNvPr>
              <p14:cNvContentPartPr/>
              <p14:nvPr/>
            </p14:nvContentPartPr>
            <p14:xfrm>
              <a:off x="3639720" y="2281480"/>
              <a:ext cx="954720" cy="392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59BEA5F-BD79-4D13-9062-037BEB3B825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621720" y="2263480"/>
                <a:ext cx="99036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FE030B9-296C-4AC3-9632-24D92B1D2F2B}"/>
                  </a:ext>
                </a:extLst>
              </p14:cNvPr>
              <p14:cNvContentPartPr/>
              <p14:nvPr/>
            </p14:nvContentPartPr>
            <p14:xfrm>
              <a:off x="2909280" y="2297680"/>
              <a:ext cx="568800" cy="471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FE030B9-296C-4AC3-9632-24D92B1D2F2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891640" y="2280040"/>
                <a:ext cx="604440" cy="50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959FABB-153D-4D1D-A9FA-75F89A0A3852}"/>
                  </a:ext>
                </a:extLst>
              </p14:cNvPr>
              <p14:cNvContentPartPr/>
              <p14:nvPr/>
            </p14:nvContentPartPr>
            <p14:xfrm>
              <a:off x="5670480" y="2541400"/>
              <a:ext cx="458640" cy="440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959FABB-153D-4D1D-A9FA-75F89A0A385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652840" y="2523400"/>
                <a:ext cx="494280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CAAE7D6-F5BC-4966-A8AD-17289127DD21}"/>
                  </a:ext>
                </a:extLst>
              </p14:cNvPr>
              <p14:cNvContentPartPr/>
              <p14:nvPr/>
            </p14:nvContentPartPr>
            <p14:xfrm>
              <a:off x="6321720" y="2369320"/>
              <a:ext cx="815040" cy="5119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CAAE7D6-F5BC-4966-A8AD-17289127DD2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303728" y="2351320"/>
                <a:ext cx="850664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6EACC7C-E99C-4E24-BAD5-6DCC54C0436D}"/>
                  </a:ext>
                </a:extLst>
              </p14:cNvPr>
              <p14:cNvContentPartPr/>
              <p14:nvPr/>
            </p14:nvContentPartPr>
            <p14:xfrm>
              <a:off x="294240" y="3023800"/>
              <a:ext cx="931320" cy="321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6EACC7C-E99C-4E24-BAD5-6DCC54C0436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76240" y="3005800"/>
                <a:ext cx="96696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F50A024-ED3F-4D3D-A65E-55E74FC1C714}"/>
                  </a:ext>
                </a:extLst>
              </p14:cNvPr>
              <p14:cNvContentPartPr/>
              <p14:nvPr/>
            </p14:nvContentPartPr>
            <p14:xfrm>
              <a:off x="8291280" y="2408920"/>
              <a:ext cx="459360" cy="316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F50A024-ED3F-4D3D-A65E-55E74FC1C71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273280" y="2390920"/>
                <a:ext cx="49500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807A81C-0322-4648-830A-610930B6090A}"/>
                  </a:ext>
                </a:extLst>
              </p14:cNvPr>
              <p14:cNvContentPartPr/>
              <p14:nvPr/>
            </p14:nvContentPartPr>
            <p14:xfrm>
              <a:off x="7333680" y="2527000"/>
              <a:ext cx="787680" cy="2869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807A81C-0322-4648-830A-610930B6090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15688" y="2509360"/>
                <a:ext cx="823304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87F32BB-7736-47DA-B296-DBBA5285E511}"/>
                  </a:ext>
                </a:extLst>
              </p14:cNvPr>
              <p14:cNvContentPartPr/>
              <p14:nvPr/>
            </p14:nvContentPartPr>
            <p14:xfrm>
              <a:off x="1433280" y="2984200"/>
              <a:ext cx="1251000" cy="2732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87F32BB-7736-47DA-B296-DBBA5285E51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415640" y="2966200"/>
                <a:ext cx="12866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AD0B7A4-7DB4-499E-8CF0-B3AFCF136B58}"/>
                  </a:ext>
                </a:extLst>
              </p14:cNvPr>
              <p14:cNvContentPartPr/>
              <p14:nvPr/>
            </p14:nvContentPartPr>
            <p14:xfrm>
              <a:off x="5461320" y="3188320"/>
              <a:ext cx="172800" cy="9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AD0B7A4-7DB4-499E-8CF0-B3AFCF136B5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443680" y="3170320"/>
                <a:ext cx="2084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0181984-8E98-47A6-8646-87D3FE6FDD98}"/>
                  </a:ext>
                </a:extLst>
              </p14:cNvPr>
              <p14:cNvContentPartPr/>
              <p14:nvPr/>
            </p14:nvContentPartPr>
            <p14:xfrm>
              <a:off x="5468520" y="3290200"/>
              <a:ext cx="172800" cy="19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0181984-8E98-47A6-8646-87D3FE6FDD9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450880" y="3272560"/>
                <a:ext cx="208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4CCBDF5-AFA0-475F-A867-DB5BA1B8470C}"/>
                  </a:ext>
                </a:extLst>
              </p14:cNvPr>
              <p14:cNvContentPartPr/>
              <p14:nvPr/>
            </p14:nvContentPartPr>
            <p14:xfrm>
              <a:off x="3249120" y="2813200"/>
              <a:ext cx="2101680" cy="776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4CCBDF5-AFA0-475F-A867-DB5BA1B8470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231123" y="2795208"/>
                <a:ext cx="2137314" cy="8125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34563C9-4121-4B8C-B4E1-E9AC77F02C6A}"/>
                  </a:ext>
                </a:extLst>
              </p14:cNvPr>
              <p14:cNvContentPartPr/>
              <p14:nvPr/>
            </p14:nvContentPartPr>
            <p14:xfrm>
              <a:off x="5840400" y="3033160"/>
              <a:ext cx="263520" cy="15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34563C9-4121-4B8C-B4E1-E9AC77F02C6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822400" y="3015160"/>
                <a:ext cx="299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8B9A54C-8C35-4D0F-B73F-E9C545914642}"/>
                  </a:ext>
                </a:extLst>
              </p14:cNvPr>
              <p14:cNvContentPartPr/>
              <p14:nvPr/>
            </p14:nvContentPartPr>
            <p14:xfrm>
              <a:off x="7269960" y="2986720"/>
              <a:ext cx="327240" cy="12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8B9A54C-8C35-4D0F-B73F-E9C54591464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251960" y="2969080"/>
                <a:ext cx="3628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595A1B1-C532-4DCC-A05F-0124FA0F6479}"/>
                  </a:ext>
                </a:extLst>
              </p14:cNvPr>
              <p14:cNvContentPartPr/>
              <p14:nvPr/>
            </p14:nvContentPartPr>
            <p14:xfrm>
              <a:off x="7896360" y="2923000"/>
              <a:ext cx="251280" cy="1036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595A1B1-C532-4DCC-A05F-0124FA0F647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878360" y="2905360"/>
                <a:ext cx="28692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99394BF-6168-4B56-B271-AADACB1D077E}"/>
                  </a:ext>
                </a:extLst>
              </p14:cNvPr>
              <p14:cNvContentPartPr/>
              <p14:nvPr/>
            </p14:nvContentPartPr>
            <p14:xfrm>
              <a:off x="5835720" y="3094720"/>
              <a:ext cx="2570040" cy="344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99394BF-6168-4B56-B271-AADACB1D077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818078" y="3077080"/>
                <a:ext cx="2605685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1621EE5-FDBC-465B-BCE3-80521FBA2F07}"/>
                  </a:ext>
                </a:extLst>
              </p14:cNvPr>
              <p14:cNvContentPartPr/>
              <p14:nvPr/>
            </p14:nvContentPartPr>
            <p14:xfrm>
              <a:off x="6303720" y="2971240"/>
              <a:ext cx="262440" cy="68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1621EE5-FDBC-465B-BCE3-80521FBA2F0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285720" y="2953334"/>
                <a:ext cx="298080" cy="104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0AD50A7-5C00-4207-9C36-B0967B9E77FE}"/>
                  </a:ext>
                </a:extLst>
              </p14:cNvPr>
              <p14:cNvContentPartPr/>
              <p14:nvPr/>
            </p14:nvContentPartPr>
            <p14:xfrm>
              <a:off x="6014640" y="2851720"/>
              <a:ext cx="1251000" cy="795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0AD50A7-5C00-4207-9C36-B0967B9E77F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997000" y="2833728"/>
                <a:ext cx="1286640" cy="83086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95081373"/>
      </p:ext>
    </p:extLst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E560E5-7E16-4975-AB98-AEA21EEFEB3D}"/>
                  </a:ext>
                </a:extLst>
              </p14:cNvPr>
              <p14:cNvContentPartPr/>
              <p14:nvPr/>
            </p14:nvContentPartPr>
            <p14:xfrm>
              <a:off x="689160" y="273400"/>
              <a:ext cx="2270880" cy="540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E560E5-7E16-4975-AB98-AEA21EEFEB3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71160" y="255400"/>
                <a:ext cx="230652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6174312-9A4C-405A-A975-83B4501D5626}"/>
                  </a:ext>
                </a:extLst>
              </p14:cNvPr>
              <p14:cNvContentPartPr/>
              <p14:nvPr/>
            </p14:nvContentPartPr>
            <p14:xfrm>
              <a:off x="4212840" y="484360"/>
              <a:ext cx="299160" cy="220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6174312-9A4C-405A-A975-83B4501D562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94840" y="466360"/>
                <a:ext cx="33480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BE626AE-F214-452B-94D2-3EA98330DB9A}"/>
                  </a:ext>
                </a:extLst>
              </p14:cNvPr>
              <p14:cNvContentPartPr/>
              <p14:nvPr/>
            </p14:nvContentPartPr>
            <p14:xfrm>
              <a:off x="4607760" y="385000"/>
              <a:ext cx="1436400" cy="545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BE626AE-F214-452B-94D2-3EA98330DB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89765" y="367000"/>
                <a:ext cx="1472031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FF5DD65-8479-492C-A671-C05E29EC1204}"/>
                  </a:ext>
                </a:extLst>
              </p14:cNvPr>
              <p14:cNvContentPartPr/>
              <p14:nvPr/>
            </p14:nvContentPartPr>
            <p14:xfrm>
              <a:off x="3249840" y="293920"/>
              <a:ext cx="771840" cy="380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FF5DD65-8479-492C-A671-C05E29EC12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31840" y="275920"/>
                <a:ext cx="80748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BFB17A4-4363-46A3-9903-80E2D6F71DA2}"/>
                  </a:ext>
                </a:extLst>
              </p14:cNvPr>
              <p14:cNvContentPartPr/>
              <p14:nvPr/>
            </p14:nvContentPartPr>
            <p14:xfrm>
              <a:off x="6320280" y="515680"/>
              <a:ext cx="272880" cy="1746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BFB17A4-4363-46A3-9903-80E2D6F71D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02280" y="497680"/>
                <a:ext cx="3085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2D4E536-7B75-4283-84DA-EAE531EE76B2}"/>
                  </a:ext>
                </a:extLst>
              </p14:cNvPr>
              <p14:cNvContentPartPr/>
              <p14:nvPr/>
            </p14:nvContentPartPr>
            <p14:xfrm>
              <a:off x="6687120" y="323800"/>
              <a:ext cx="168480" cy="366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2D4E536-7B75-4283-84DA-EAE531EE76B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69120" y="306160"/>
                <a:ext cx="20412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45FD7D-FE1F-45F0-BA95-0B161603EBF7}"/>
                  </a:ext>
                </a:extLst>
              </p14:cNvPr>
              <p14:cNvContentPartPr/>
              <p14:nvPr/>
            </p14:nvContentPartPr>
            <p14:xfrm>
              <a:off x="6935880" y="604960"/>
              <a:ext cx="22320" cy="104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45FD7D-FE1F-45F0-BA95-0B161603EBF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17880" y="586960"/>
                <a:ext cx="5796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120E5A8-3C86-44FC-BB68-18E9C68D8820}"/>
                  </a:ext>
                </a:extLst>
              </p14:cNvPr>
              <p14:cNvContentPartPr/>
              <p14:nvPr/>
            </p14:nvContentPartPr>
            <p14:xfrm>
              <a:off x="6935880" y="430000"/>
              <a:ext cx="12240" cy="12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120E5A8-3C86-44FC-BB68-18E9C68D882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17880" y="412000"/>
                <a:ext cx="478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83764A8-216F-4487-BFC6-3D4A318A0743}"/>
                  </a:ext>
                </a:extLst>
              </p14:cNvPr>
              <p14:cNvContentPartPr/>
              <p14:nvPr/>
            </p14:nvContentPartPr>
            <p14:xfrm>
              <a:off x="7094280" y="362320"/>
              <a:ext cx="20880" cy="331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83764A8-216F-4487-BFC6-3D4A318A074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6280" y="344680"/>
                <a:ext cx="5652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C4A00BE-F5BA-4F45-9081-ECB093DD459D}"/>
                  </a:ext>
                </a:extLst>
              </p14:cNvPr>
              <p14:cNvContentPartPr/>
              <p14:nvPr/>
            </p14:nvContentPartPr>
            <p14:xfrm>
              <a:off x="7177080" y="578320"/>
              <a:ext cx="173160" cy="163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C4A00BE-F5BA-4F45-9081-ECB093DD45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59440" y="560680"/>
                <a:ext cx="2088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66DCE7D-40FE-4A1A-9110-9386490496CF}"/>
                  </a:ext>
                </a:extLst>
              </p14:cNvPr>
              <p14:cNvContentPartPr/>
              <p14:nvPr/>
            </p14:nvContentPartPr>
            <p14:xfrm>
              <a:off x="7654440" y="358360"/>
              <a:ext cx="193680" cy="342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66DCE7D-40FE-4A1A-9110-9386490496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36440" y="340720"/>
                <a:ext cx="22932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BA8D21-C83D-4F08-A295-3A32727C7CD7}"/>
                  </a:ext>
                </a:extLst>
              </p14:cNvPr>
              <p14:cNvContentPartPr/>
              <p14:nvPr/>
            </p14:nvContentPartPr>
            <p14:xfrm>
              <a:off x="7837320" y="526120"/>
              <a:ext cx="217440" cy="163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BA8D21-C83D-4F08-A295-3A32727C7CD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819320" y="508480"/>
                <a:ext cx="2530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8F4B3D9-AA25-43A9-85F0-6C9FC4F69D74}"/>
                  </a:ext>
                </a:extLst>
              </p14:cNvPr>
              <p14:cNvContentPartPr/>
              <p14:nvPr/>
            </p14:nvContentPartPr>
            <p14:xfrm>
              <a:off x="8106240" y="424960"/>
              <a:ext cx="309240" cy="287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8F4B3D9-AA25-43A9-85F0-6C9FC4F69D7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88240" y="406960"/>
                <a:ext cx="3448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43D291F-D4B6-4105-AD43-34D9E9C6152C}"/>
                  </a:ext>
                </a:extLst>
              </p14:cNvPr>
              <p14:cNvContentPartPr/>
              <p14:nvPr/>
            </p14:nvContentPartPr>
            <p14:xfrm>
              <a:off x="8368680" y="567880"/>
              <a:ext cx="292320" cy="192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43D291F-D4B6-4105-AD43-34D9E9C6152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350680" y="549880"/>
                <a:ext cx="32796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C619D9-2285-4FC8-87E7-71D74DB1E411}"/>
                  </a:ext>
                </a:extLst>
              </p14:cNvPr>
              <p14:cNvContentPartPr/>
              <p14:nvPr/>
            </p14:nvContentPartPr>
            <p14:xfrm>
              <a:off x="446520" y="1045600"/>
              <a:ext cx="1604520" cy="444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C619D9-2285-4FC8-87E7-71D74DB1E4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28880" y="1027960"/>
                <a:ext cx="164016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94D49C0-EBF8-48F3-B0A2-58981CDB0B70}"/>
                  </a:ext>
                </a:extLst>
              </p14:cNvPr>
              <p14:cNvContentPartPr/>
              <p14:nvPr/>
            </p14:nvContentPartPr>
            <p14:xfrm>
              <a:off x="2255880" y="1027600"/>
              <a:ext cx="769680" cy="359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94D49C0-EBF8-48F3-B0A2-58981CDB0B7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237880" y="1009960"/>
                <a:ext cx="80532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248B533-DB62-4562-B509-7C2261129B89}"/>
                  </a:ext>
                </a:extLst>
              </p14:cNvPr>
              <p14:cNvContentPartPr/>
              <p14:nvPr/>
            </p14:nvContentPartPr>
            <p14:xfrm>
              <a:off x="3330840" y="1015720"/>
              <a:ext cx="1089720" cy="402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248B533-DB62-4562-B509-7C2261129B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312840" y="998080"/>
                <a:ext cx="112536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ACF0F84-9A47-4B86-97EC-3E8AECF224D9}"/>
                  </a:ext>
                </a:extLst>
              </p14:cNvPr>
              <p14:cNvContentPartPr/>
              <p14:nvPr/>
            </p14:nvContentPartPr>
            <p14:xfrm>
              <a:off x="4639080" y="1111480"/>
              <a:ext cx="1598400" cy="391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ACF0F84-9A47-4B86-97EC-3E8AECF224D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21084" y="1093824"/>
                <a:ext cx="1634032" cy="4273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189CD38-E146-4B71-BDC1-5455161CFEE6}"/>
                  </a:ext>
                </a:extLst>
              </p14:cNvPr>
              <p14:cNvContentPartPr/>
              <p14:nvPr/>
            </p14:nvContentPartPr>
            <p14:xfrm>
              <a:off x="6496320" y="1233160"/>
              <a:ext cx="267480" cy="160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189CD38-E146-4B71-BDC1-5455161CFEE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78680" y="1215520"/>
                <a:ext cx="30312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5F9CACD-8421-4846-9ADC-83F209E9EF6C}"/>
                  </a:ext>
                </a:extLst>
              </p14:cNvPr>
              <p14:cNvContentPartPr/>
              <p14:nvPr/>
            </p14:nvContentPartPr>
            <p14:xfrm>
              <a:off x="6942000" y="1052800"/>
              <a:ext cx="1595520" cy="321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5F9CACD-8421-4846-9ADC-83F209E9EF6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24000" y="1035140"/>
                <a:ext cx="1631160" cy="35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1646B1D-11BF-46D9-BDED-5E1BF0787835}"/>
                  </a:ext>
                </a:extLst>
              </p14:cNvPr>
              <p14:cNvContentPartPr/>
              <p14:nvPr/>
            </p14:nvContentPartPr>
            <p14:xfrm>
              <a:off x="461640" y="1841560"/>
              <a:ext cx="356400" cy="204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1646B1D-11BF-46D9-BDED-5E1BF078783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44000" y="1823560"/>
                <a:ext cx="3920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9AC9239-4F98-482B-A1E8-EEB628A03E31}"/>
                  </a:ext>
                </a:extLst>
              </p14:cNvPr>
              <p14:cNvContentPartPr/>
              <p14:nvPr/>
            </p14:nvContentPartPr>
            <p14:xfrm>
              <a:off x="884640" y="1865320"/>
              <a:ext cx="110520" cy="149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9AC9239-4F98-482B-A1E8-EEB628A03E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66640" y="1847680"/>
                <a:ext cx="14616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CF19D1C-C0B7-478A-874D-5B8445FDAAF7}"/>
                  </a:ext>
                </a:extLst>
              </p14:cNvPr>
              <p14:cNvContentPartPr/>
              <p14:nvPr/>
            </p14:nvContentPartPr>
            <p14:xfrm>
              <a:off x="1060680" y="1896640"/>
              <a:ext cx="238320" cy="1227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CF19D1C-C0B7-478A-874D-5B8445FDAAF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43040" y="1879000"/>
                <a:ext cx="27396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41FBD60-6395-48B9-9729-74E8B2D04942}"/>
                  </a:ext>
                </a:extLst>
              </p14:cNvPr>
              <p14:cNvContentPartPr/>
              <p14:nvPr/>
            </p14:nvContentPartPr>
            <p14:xfrm>
              <a:off x="1386480" y="1872880"/>
              <a:ext cx="251640" cy="166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41FBD60-6395-48B9-9729-74E8B2D0494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368840" y="1854880"/>
                <a:ext cx="28728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8C19E5C-934D-4E2D-BADC-893A9E5D2BCC}"/>
                  </a:ext>
                </a:extLst>
              </p14:cNvPr>
              <p14:cNvContentPartPr/>
              <p14:nvPr/>
            </p14:nvContentPartPr>
            <p14:xfrm>
              <a:off x="1610400" y="1860280"/>
              <a:ext cx="340920" cy="138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8C19E5C-934D-4E2D-BADC-893A9E5D2BC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592400" y="1842280"/>
                <a:ext cx="37656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B79B192-362D-4B31-9993-49CD85BD7C1A}"/>
                  </a:ext>
                </a:extLst>
              </p14:cNvPr>
              <p14:cNvContentPartPr/>
              <p14:nvPr/>
            </p14:nvContentPartPr>
            <p14:xfrm>
              <a:off x="2043120" y="1715560"/>
              <a:ext cx="36000" cy="2880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B79B192-362D-4B31-9993-49CD85BD7C1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025120" y="1697920"/>
                <a:ext cx="7164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4A1292A-8E5E-42D1-B9CD-62713AE599CA}"/>
                  </a:ext>
                </a:extLst>
              </p14:cNvPr>
              <p14:cNvContentPartPr/>
              <p14:nvPr/>
            </p14:nvContentPartPr>
            <p14:xfrm>
              <a:off x="1953480" y="1846960"/>
              <a:ext cx="235080" cy="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4A1292A-8E5E-42D1-B9CD-62713AE599C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35840" y="1828960"/>
                <a:ext cx="2707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A06DEEF-70B6-4522-8A92-1CAB034FC53C}"/>
                  </a:ext>
                </a:extLst>
              </p14:cNvPr>
              <p14:cNvContentPartPr/>
              <p14:nvPr/>
            </p14:nvContentPartPr>
            <p14:xfrm>
              <a:off x="2488440" y="1657240"/>
              <a:ext cx="1680120" cy="5310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A06DEEF-70B6-4522-8A92-1CAB034FC53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70800" y="1639600"/>
                <a:ext cx="1715760" cy="56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BCC0EBD-81D2-4874-B94A-7CDDAD9DBE7E}"/>
                  </a:ext>
                </a:extLst>
              </p14:cNvPr>
              <p14:cNvContentPartPr/>
              <p14:nvPr/>
            </p14:nvContentPartPr>
            <p14:xfrm>
              <a:off x="4385280" y="1708000"/>
              <a:ext cx="511200" cy="357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BCC0EBD-81D2-4874-B94A-7CDDAD9DBE7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67640" y="1690000"/>
                <a:ext cx="54684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F878AA7-A0FC-4F6D-BD5E-4089834C5CB1}"/>
                  </a:ext>
                </a:extLst>
              </p14:cNvPr>
              <p14:cNvContentPartPr/>
              <p14:nvPr/>
            </p14:nvContentPartPr>
            <p14:xfrm>
              <a:off x="5043720" y="2008600"/>
              <a:ext cx="17640" cy="82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F878AA7-A0FC-4F6D-BD5E-4089834C5CB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26080" y="1990600"/>
                <a:ext cx="532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375BC85-8218-4AB5-8B97-8511F75E8086}"/>
                  </a:ext>
                </a:extLst>
              </p14:cNvPr>
              <p14:cNvContentPartPr/>
              <p14:nvPr/>
            </p14:nvContentPartPr>
            <p14:xfrm>
              <a:off x="6601800" y="1821760"/>
              <a:ext cx="756000" cy="306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375BC85-8218-4AB5-8B97-8511F75E808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84160" y="1803760"/>
                <a:ext cx="79164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C59E9DB-FFB1-4020-8BD2-7F82E8409D85}"/>
                  </a:ext>
                </a:extLst>
              </p14:cNvPr>
              <p14:cNvContentPartPr/>
              <p14:nvPr/>
            </p14:nvContentPartPr>
            <p14:xfrm>
              <a:off x="5198520" y="1697200"/>
              <a:ext cx="1251000" cy="46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C59E9DB-FFB1-4020-8BD2-7F82E8409D8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80525" y="1679546"/>
                <a:ext cx="1286630" cy="502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5606C34-E595-45A9-9F08-BA4890D304D6}"/>
                  </a:ext>
                </a:extLst>
              </p14:cNvPr>
              <p14:cNvContentPartPr/>
              <p14:nvPr/>
            </p14:nvContentPartPr>
            <p14:xfrm>
              <a:off x="7532400" y="1750120"/>
              <a:ext cx="964080" cy="360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5606C34-E595-45A9-9F08-BA4890D304D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14400" y="1732120"/>
                <a:ext cx="999720" cy="39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B2BCE5C-A8C7-479D-8AE8-B35DFBAA5E9D}"/>
                  </a:ext>
                </a:extLst>
              </p14:cNvPr>
              <p14:cNvContentPartPr/>
              <p14:nvPr/>
            </p14:nvContentPartPr>
            <p14:xfrm>
              <a:off x="469200" y="2345200"/>
              <a:ext cx="2091240" cy="560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B2BCE5C-A8C7-479D-8AE8-B35DFBAA5E9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1200" y="2327560"/>
                <a:ext cx="212688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97DE439-B290-4307-9739-1EE811D16535}"/>
                  </a:ext>
                </a:extLst>
              </p14:cNvPr>
              <p14:cNvContentPartPr/>
              <p14:nvPr/>
            </p14:nvContentPartPr>
            <p14:xfrm>
              <a:off x="4938960" y="2408560"/>
              <a:ext cx="441360" cy="313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97DE439-B290-4307-9739-1EE811D1653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21320" y="2390920"/>
                <a:ext cx="47700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59BEA5F-BD79-4D13-9062-037BEB3B8256}"/>
                  </a:ext>
                </a:extLst>
              </p14:cNvPr>
              <p14:cNvContentPartPr/>
              <p14:nvPr/>
            </p14:nvContentPartPr>
            <p14:xfrm>
              <a:off x="3639720" y="2281480"/>
              <a:ext cx="954720" cy="392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59BEA5F-BD79-4D13-9062-037BEB3B825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621720" y="2263480"/>
                <a:ext cx="99036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FE030B9-296C-4AC3-9632-24D92B1D2F2B}"/>
                  </a:ext>
                </a:extLst>
              </p14:cNvPr>
              <p14:cNvContentPartPr/>
              <p14:nvPr/>
            </p14:nvContentPartPr>
            <p14:xfrm>
              <a:off x="2909280" y="2297680"/>
              <a:ext cx="568800" cy="471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FE030B9-296C-4AC3-9632-24D92B1D2F2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891640" y="2280040"/>
                <a:ext cx="604440" cy="50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959FABB-153D-4D1D-A9FA-75F89A0A3852}"/>
                  </a:ext>
                </a:extLst>
              </p14:cNvPr>
              <p14:cNvContentPartPr/>
              <p14:nvPr/>
            </p14:nvContentPartPr>
            <p14:xfrm>
              <a:off x="5670480" y="2541400"/>
              <a:ext cx="458640" cy="440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959FABB-153D-4D1D-A9FA-75F89A0A385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652840" y="2523400"/>
                <a:ext cx="494280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CAAE7D6-F5BC-4966-A8AD-17289127DD21}"/>
                  </a:ext>
                </a:extLst>
              </p14:cNvPr>
              <p14:cNvContentPartPr/>
              <p14:nvPr/>
            </p14:nvContentPartPr>
            <p14:xfrm>
              <a:off x="6321720" y="2369320"/>
              <a:ext cx="815040" cy="5119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CAAE7D6-F5BC-4966-A8AD-17289127DD2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303728" y="2351320"/>
                <a:ext cx="850664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6EACC7C-E99C-4E24-BAD5-6DCC54C0436D}"/>
                  </a:ext>
                </a:extLst>
              </p14:cNvPr>
              <p14:cNvContentPartPr/>
              <p14:nvPr/>
            </p14:nvContentPartPr>
            <p14:xfrm>
              <a:off x="294240" y="3023800"/>
              <a:ext cx="931320" cy="321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6EACC7C-E99C-4E24-BAD5-6DCC54C0436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76240" y="3005800"/>
                <a:ext cx="96696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F50A024-ED3F-4D3D-A65E-55E74FC1C714}"/>
                  </a:ext>
                </a:extLst>
              </p14:cNvPr>
              <p14:cNvContentPartPr/>
              <p14:nvPr/>
            </p14:nvContentPartPr>
            <p14:xfrm>
              <a:off x="8291280" y="2408920"/>
              <a:ext cx="459360" cy="316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F50A024-ED3F-4D3D-A65E-55E74FC1C71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273280" y="2390920"/>
                <a:ext cx="49500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807A81C-0322-4648-830A-610930B6090A}"/>
                  </a:ext>
                </a:extLst>
              </p14:cNvPr>
              <p14:cNvContentPartPr/>
              <p14:nvPr/>
            </p14:nvContentPartPr>
            <p14:xfrm>
              <a:off x="7333680" y="2527000"/>
              <a:ext cx="787680" cy="2869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807A81C-0322-4648-830A-610930B6090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15688" y="2509360"/>
                <a:ext cx="823304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87F32BB-7736-47DA-B296-DBBA5285E511}"/>
                  </a:ext>
                </a:extLst>
              </p14:cNvPr>
              <p14:cNvContentPartPr/>
              <p14:nvPr/>
            </p14:nvContentPartPr>
            <p14:xfrm>
              <a:off x="1433280" y="2984200"/>
              <a:ext cx="1251000" cy="2732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87F32BB-7736-47DA-B296-DBBA5285E51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415640" y="2966200"/>
                <a:ext cx="12866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AD0B7A4-7DB4-499E-8CF0-B3AFCF136B58}"/>
                  </a:ext>
                </a:extLst>
              </p14:cNvPr>
              <p14:cNvContentPartPr/>
              <p14:nvPr/>
            </p14:nvContentPartPr>
            <p14:xfrm>
              <a:off x="5461320" y="3188320"/>
              <a:ext cx="172800" cy="9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AD0B7A4-7DB4-499E-8CF0-B3AFCF136B5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443680" y="3170320"/>
                <a:ext cx="2084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0181984-8E98-47A6-8646-87D3FE6FDD98}"/>
                  </a:ext>
                </a:extLst>
              </p14:cNvPr>
              <p14:cNvContentPartPr/>
              <p14:nvPr/>
            </p14:nvContentPartPr>
            <p14:xfrm>
              <a:off x="5468520" y="3290200"/>
              <a:ext cx="172800" cy="19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0181984-8E98-47A6-8646-87D3FE6FDD9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450880" y="3272560"/>
                <a:ext cx="208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4CCBDF5-AFA0-475F-A867-DB5BA1B8470C}"/>
                  </a:ext>
                </a:extLst>
              </p14:cNvPr>
              <p14:cNvContentPartPr/>
              <p14:nvPr/>
            </p14:nvContentPartPr>
            <p14:xfrm>
              <a:off x="3249120" y="2813200"/>
              <a:ext cx="2101680" cy="776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4CCBDF5-AFA0-475F-A867-DB5BA1B8470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231123" y="2795208"/>
                <a:ext cx="2137314" cy="8125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34563C9-4121-4B8C-B4E1-E9AC77F02C6A}"/>
                  </a:ext>
                </a:extLst>
              </p14:cNvPr>
              <p14:cNvContentPartPr/>
              <p14:nvPr/>
            </p14:nvContentPartPr>
            <p14:xfrm>
              <a:off x="5840400" y="3033160"/>
              <a:ext cx="263520" cy="15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34563C9-4121-4B8C-B4E1-E9AC77F02C6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822400" y="3015160"/>
                <a:ext cx="299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8B9A54C-8C35-4D0F-B73F-E9C545914642}"/>
                  </a:ext>
                </a:extLst>
              </p14:cNvPr>
              <p14:cNvContentPartPr/>
              <p14:nvPr/>
            </p14:nvContentPartPr>
            <p14:xfrm>
              <a:off x="7269960" y="2986720"/>
              <a:ext cx="327240" cy="12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8B9A54C-8C35-4D0F-B73F-E9C54591464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251960" y="2969080"/>
                <a:ext cx="3628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595A1B1-C532-4DCC-A05F-0124FA0F6479}"/>
                  </a:ext>
                </a:extLst>
              </p14:cNvPr>
              <p14:cNvContentPartPr/>
              <p14:nvPr/>
            </p14:nvContentPartPr>
            <p14:xfrm>
              <a:off x="7896360" y="2923000"/>
              <a:ext cx="251280" cy="1036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595A1B1-C532-4DCC-A05F-0124FA0F647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878360" y="2905360"/>
                <a:ext cx="28692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99394BF-6168-4B56-B271-AADACB1D077E}"/>
                  </a:ext>
                </a:extLst>
              </p14:cNvPr>
              <p14:cNvContentPartPr/>
              <p14:nvPr/>
            </p14:nvContentPartPr>
            <p14:xfrm>
              <a:off x="5835720" y="3094720"/>
              <a:ext cx="2570040" cy="344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99394BF-6168-4B56-B271-AADACB1D077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818078" y="3077080"/>
                <a:ext cx="2605685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1621EE5-FDBC-465B-BCE3-80521FBA2F07}"/>
                  </a:ext>
                </a:extLst>
              </p14:cNvPr>
              <p14:cNvContentPartPr/>
              <p14:nvPr/>
            </p14:nvContentPartPr>
            <p14:xfrm>
              <a:off x="6303720" y="2971240"/>
              <a:ext cx="262440" cy="68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1621EE5-FDBC-465B-BCE3-80521FBA2F0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285720" y="2953334"/>
                <a:ext cx="298080" cy="104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0AD50A7-5C00-4207-9C36-B0967B9E77FE}"/>
                  </a:ext>
                </a:extLst>
              </p14:cNvPr>
              <p14:cNvContentPartPr/>
              <p14:nvPr/>
            </p14:nvContentPartPr>
            <p14:xfrm>
              <a:off x="6014640" y="2851720"/>
              <a:ext cx="1251000" cy="795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0AD50A7-5C00-4207-9C36-B0967B9E77F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997000" y="2833728"/>
                <a:ext cx="1286640" cy="830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0753AEF-D86E-4E82-A43E-C689974C5B75}"/>
                  </a:ext>
                </a:extLst>
              </p14:cNvPr>
              <p14:cNvContentPartPr/>
              <p14:nvPr/>
            </p14:nvContentPartPr>
            <p14:xfrm>
              <a:off x="502320" y="3801760"/>
              <a:ext cx="406800" cy="374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0753AEF-D86E-4E82-A43E-C689974C5B7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84320" y="3784120"/>
                <a:ext cx="44244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1588574-DF23-496F-BB70-9B3505A1B1FE}"/>
                  </a:ext>
                </a:extLst>
              </p14:cNvPr>
              <p14:cNvContentPartPr/>
              <p14:nvPr/>
            </p14:nvContentPartPr>
            <p14:xfrm>
              <a:off x="1251120" y="3514120"/>
              <a:ext cx="1892880" cy="919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1588574-DF23-496F-BB70-9B3505A1B1F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233480" y="3496473"/>
                <a:ext cx="1928520" cy="9554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A270C1D-B05B-4F24-9E18-BE682F42BE99}"/>
                  </a:ext>
                </a:extLst>
              </p14:cNvPr>
              <p14:cNvContentPartPr/>
              <p14:nvPr/>
            </p14:nvContentPartPr>
            <p14:xfrm>
              <a:off x="3264960" y="4009480"/>
              <a:ext cx="239760" cy="90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A270C1D-B05B-4F24-9E18-BE682F42BE9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246960" y="3991552"/>
                <a:ext cx="275400" cy="1254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91354CA-FDB4-4176-A29F-F603F2D58EE7}"/>
                  </a:ext>
                </a:extLst>
              </p14:cNvPr>
              <p14:cNvContentPartPr/>
              <p14:nvPr/>
            </p14:nvContentPartPr>
            <p14:xfrm>
              <a:off x="3856080" y="3766120"/>
              <a:ext cx="310680" cy="97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91354CA-FDB4-4176-A29F-F603F2D58EE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838440" y="3748120"/>
                <a:ext cx="3463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0D6E02D4-689F-43AB-B75C-D70A995136DA}"/>
                  </a:ext>
                </a:extLst>
              </p14:cNvPr>
              <p14:cNvContentPartPr/>
              <p14:nvPr/>
            </p14:nvContentPartPr>
            <p14:xfrm>
              <a:off x="4483920" y="3670720"/>
              <a:ext cx="307800" cy="1105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0D6E02D4-689F-43AB-B75C-D70A995136D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465920" y="3652720"/>
                <a:ext cx="34344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B40E679A-4651-4C1C-BFC1-05CC50DB207F}"/>
                  </a:ext>
                </a:extLst>
              </p14:cNvPr>
              <p14:cNvContentPartPr/>
              <p14:nvPr/>
            </p14:nvContentPartPr>
            <p14:xfrm>
              <a:off x="3683280" y="3870520"/>
              <a:ext cx="1413360" cy="30708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B40E679A-4651-4C1C-BFC1-05CC50DB207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665280" y="3852859"/>
                <a:ext cx="1449000" cy="34276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36266856"/>
      </p:ext>
    </p:extLst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E560E5-7E16-4975-AB98-AEA21EEFEB3D}"/>
                  </a:ext>
                </a:extLst>
              </p14:cNvPr>
              <p14:cNvContentPartPr/>
              <p14:nvPr/>
            </p14:nvContentPartPr>
            <p14:xfrm>
              <a:off x="689160" y="273400"/>
              <a:ext cx="2270880" cy="540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E560E5-7E16-4975-AB98-AEA21EEFEB3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71160" y="255400"/>
                <a:ext cx="230652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6174312-9A4C-405A-A975-83B4501D5626}"/>
                  </a:ext>
                </a:extLst>
              </p14:cNvPr>
              <p14:cNvContentPartPr/>
              <p14:nvPr/>
            </p14:nvContentPartPr>
            <p14:xfrm>
              <a:off x="4212840" y="484360"/>
              <a:ext cx="299160" cy="220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6174312-9A4C-405A-A975-83B4501D562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94840" y="466360"/>
                <a:ext cx="33480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BE626AE-F214-452B-94D2-3EA98330DB9A}"/>
                  </a:ext>
                </a:extLst>
              </p14:cNvPr>
              <p14:cNvContentPartPr/>
              <p14:nvPr/>
            </p14:nvContentPartPr>
            <p14:xfrm>
              <a:off x="4607760" y="385000"/>
              <a:ext cx="1436400" cy="545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BE626AE-F214-452B-94D2-3EA98330DB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89765" y="367000"/>
                <a:ext cx="1472031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FF5DD65-8479-492C-A671-C05E29EC1204}"/>
                  </a:ext>
                </a:extLst>
              </p14:cNvPr>
              <p14:cNvContentPartPr/>
              <p14:nvPr/>
            </p14:nvContentPartPr>
            <p14:xfrm>
              <a:off x="3249840" y="293920"/>
              <a:ext cx="771840" cy="380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FF5DD65-8479-492C-A671-C05E29EC12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31840" y="275920"/>
                <a:ext cx="80748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BFB17A4-4363-46A3-9903-80E2D6F71DA2}"/>
                  </a:ext>
                </a:extLst>
              </p14:cNvPr>
              <p14:cNvContentPartPr/>
              <p14:nvPr/>
            </p14:nvContentPartPr>
            <p14:xfrm>
              <a:off x="6320280" y="515680"/>
              <a:ext cx="272880" cy="1746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BFB17A4-4363-46A3-9903-80E2D6F71D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02280" y="497680"/>
                <a:ext cx="3085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2D4E536-7B75-4283-84DA-EAE531EE76B2}"/>
                  </a:ext>
                </a:extLst>
              </p14:cNvPr>
              <p14:cNvContentPartPr/>
              <p14:nvPr/>
            </p14:nvContentPartPr>
            <p14:xfrm>
              <a:off x="6687120" y="323800"/>
              <a:ext cx="168480" cy="366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2D4E536-7B75-4283-84DA-EAE531EE76B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69120" y="306160"/>
                <a:ext cx="20412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45FD7D-FE1F-45F0-BA95-0B161603EBF7}"/>
                  </a:ext>
                </a:extLst>
              </p14:cNvPr>
              <p14:cNvContentPartPr/>
              <p14:nvPr/>
            </p14:nvContentPartPr>
            <p14:xfrm>
              <a:off x="6935880" y="604960"/>
              <a:ext cx="22320" cy="104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45FD7D-FE1F-45F0-BA95-0B161603EBF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17880" y="586960"/>
                <a:ext cx="5796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120E5A8-3C86-44FC-BB68-18E9C68D8820}"/>
                  </a:ext>
                </a:extLst>
              </p14:cNvPr>
              <p14:cNvContentPartPr/>
              <p14:nvPr/>
            </p14:nvContentPartPr>
            <p14:xfrm>
              <a:off x="6935880" y="430000"/>
              <a:ext cx="12240" cy="12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120E5A8-3C86-44FC-BB68-18E9C68D882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17880" y="412000"/>
                <a:ext cx="478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83764A8-216F-4487-BFC6-3D4A318A0743}"/>
                  </a:ext>
                </a:extLst>
              </p14:cNvPr>
              <p14:cNvContentPartPr/>
              <p14:nvPr/>
            </p14:nvContentPartPr>
            <p14:xfrm>
              <a:off x="7094280" y="362320"/>
              <a:ext cx="20880" cy="331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83764A8-216F-4487-BFC6-3D4A318A074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6280" y="344680"/>
                <a:ext cx="5652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C4A00BE-F5BA-4F45-9081-ECB093DD459D}"/>
                  </a:ext>
                </a:extLst>
              </p14:cNvPr>
              <p14:cNvContentPartPr/>
              <p14:nvPr/>
            </p14:nvContentPartPr>
            <p14:xfrm>
              <a:off x="7177080" y="578320"/>
              <a:ext cx="173160" cy="163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C4A00BE-F5BA-4F45-9081-ECB093DD45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59440" y="560680"/>
                <a:ext cx="2088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66DCE7D-40FE-4A1A-9110-9386490496CF}"/>
                  </a:ext>
                </a:extLst>
              </p14:cNvPr>
              <p14:cNvContentPartPr/>
              <p14:nvPr/>
            </p14:nvContentPartPr>
            <p14:xfrm>
              <a:off x="7654440" y="358360"/>
              <a:ext cx="193680" cy="342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66DCE7D-40FE-4A1A-9110-9386490496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36440" y="340720"/>
                <a:ext cx="22932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BA8D21-C83D-4F08-A295-3A32727C7CD7}"/>
                  </a:ext>
                </a:extLst>
              </p14:cNvPr>
              <p14:cNvContentPartPr/>
              <p14:nvPr/>
            </p14:nvContentPartPr>
            <p14:xfrm>
              <a:off x="7837320" y="526120"/>
              <a:ext cx="217440" cy="163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BA8D21-C83D-4F08-A295-3A32727C7CD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819320" y="508480"/>
                <a:ext cx="2530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8F4B3D9-AA25-43A9-85F0-6C9FC4F69D74}"/>
                  </a:ext>
                </a:extLst>
              </p14:cNvPr>
              <p14:cNvContentPartPr/>
              <p14:nvPr/>
            </p14:nvContentPartPr>
            <p14:xfrm>
              <a:off x="8106240" y="424960"/>
              <a:ext cx="309240" cy="287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8F4B3D9-AA25-43A9-85F0-6C9FC4F69D7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88240" y="406960"/>
                <a:ext cx="3448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43D291F-D4B6-4105-AD43-34D9E9C6152C}"/>
                  </a:ext>
                </a:extLst>
              </p14:cNvPr>
              <p14:cNvContentPartPr/>
              <p14:nvPr/>
            </p14:nvContentPartPr>
            <p14:xfrm>
              <a:off x="8368680" y="567880"/>
              <a:ext cx="292320" cy="192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43D291F-D4B6-4105-AD43-34D9E9C6152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350680" y="549880"/>
                <a:ext cx="32796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C619D9-2285-4FC8-87E7-71D74DB1E411}"/>
                  </a:ext>
                </a:extLst>
              </p14:cNvPr>
              <p14:cNvContentPartPr/>
              <p14:nvPr/>
            </p14:nvContentPartPr>
            <p14:xfrm>
              <a:off x="446520" y="1045600"/>
              <a:ext cx="1604520" cy="444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C619D9-2285-4FC8-87E7-71D74DB1E4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28880" y="1027960"/>
                <a:ext cx="164016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94D49C0-EBF8-48F3-B0A2-58981CDB0B70}"/>
                  </a:ext>
                </a:extLst>
              </p14:cNvPr>
              <p14:cNvContentPartPr/>
              <p14:nvPr/>
            </p14:nvContentPartPr>
            <p14:xfrm>
              <a:off x="2255880" y="1027600"/>
              <a:ext cx="769680" cy="359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94D49C0-EBF8-48F3-B0A2-58981CDB0B7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237880" y="1009960"/>
                <a:ext cx="80532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248B533-DB62-4562-B509-7C2261129B89}"/>
                  </a:ext>
                </a:extLst>
              </p14:cNvPr>
              <p14:cNvContentPartPr/>
              <p14:nvPr/>
            </p14:nvContentPartPr>
            <p14:xfrm>
              <a:off x="3330840" y="1015720"/>
              <a:ext cx="1089720" cy="402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248B533-DB62-4562-B509-7C2261129B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312840" y="998080"/>
                <a:ext cx="112536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ACF0F84-9A47-4B86-97EC-3E8AECF224D9}"/>
                  </a:ext>
                </a:extLst>
              </p14:cNvPr>
              <p14:cNvContentPartPr/>
              <p14:nvPr/>
            </p14:nvContentPartPr>
            <p14:xfrm>
              <a:off x="4639080" y="1111480"/>
              <a:ext cx="1598400" cy="391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ACF0F84-9A47-4B86-97EC-3E8AECF224D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21084" y="1093824"/>
                <a:ext cx="1634032" cy="4273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189CD38-E146-4B71-BDC1-5455161CFEE6}"/>
                  </a:ext>
                </a:extLst>
              </p14:cNvPr>
              <p14:cNvContentPartPr/>
              <p14:nvPr/>
            </p14:nvContentPartPr>
            <p14:xfrm>
              <a:off x="6496320" y="1233160"/>
              <a:ext cx="267480" cy="160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189CD38-E146-4B71-BDC1-5455161CFEE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78680" y="1215520"/>
                <a:ext cx="30312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5F9CACD-8421-4846-9ADC-83F209E9EF6C}"/>
                  </a:ext>
                </a:extLst>
              </p14:cNvPr>
              <p14:cNvContentPartPr/>
              <p14:nvPr/>
            </p14:nvContentPartPr>
            <p14:xfrm>
              <a:off x="6942000" y="1052800"/>
              <a:ext cx="1595520" cy="321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5F9CACD-8421-4846-9ADC-83F209E9EF6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24000" y="1035140"/>
                <a:ext cx="1631160" cy="35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1646B1D-11BF-46D9-BDED-5E1BF0787835}"/>
                  </a:ext>
                </a:extLst>
              </p14:cNvPr>
              <p14:cNvContentPartPr/>
              <p14:nvPr/>
            </p14:nvContentPartPr>
            <p14:xfrm>
              <a:off x="461640" y="1841560"/>
              <a:ext cx="356400" cy="204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1646B1D-11BF-46D9-BDED-5E1BF078783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44000" y="1823560"/>
                <a:ext cx="3920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9AC9239-4F98-482B-A1E8-EEB628A03E31}"/>
                  </a:ext>
                </a:extLst>
              </p14:cNvPr>
              <p14:cNvContentPartPr/>
              <p14:nvPr/>
            </p14:nvContentPartPr>
            <p14:xfrm>
              <a:off x="884640" y="1865320"/>
              <a:ext cx="110520" cy="149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9AC9239-4F98-482B-A1E8-EEB628A03E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66640" y="1847680"/>
                <a:ext cx="14616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CF19D1C-C0B7-478A-874D-5B8445FDAAF7}"/>
                  </a:ext>
                </a:extLst>
              </p14:cNvPr>
              <p14:cNvContentPartPr/>
              <p14:nvPr/>
            </p14:nvContentPartPr>
            <p14:xfrm>
              <a:off x="1060680" y="1896640"/>
              <a:ext cx="238320" cy="1227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CF19D1C-C0B7-478A-874D-5B8445FDAAF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43040" y="1879000"/>
                <a:ext cx="27396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41FBD60-6395-48B9-9729-74E8B2D04942}"/>
                  </a:ext>
                </a:extLst>
              </p14:cNvPr>
              <p14:cNvContentPartPr/>
              <p14:nvPr/>
            </p14:nvContentPartPr>
            <p14:xfrm>
              <a:off x="1386480" y="1872880"/>
              <a:ext cx="251640" cy="166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41FBD60-6395-48B9-9729-74E8B2D0494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368840" y="1854880"/>
                <a:ext cx="28728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8C19E5C-934D-4E2D-BADC-893A9E5D2BCC}"/>
                  </a:ext>
                </a:extLst>
              </p14:cNvPr>
              <p14:cNvContentPartPr/>
              <p14:nvPr/>
            </p14:nvContentPartPr>
            <p14:xfrm>
              <a:off x="1610400" y="1860280"/>
              <a:ext cx="340920" cy="138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8C19E5C-934D-4E2D-BADC-893A9E5D2BC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592400" y="1842280"/>
                <a:ext cx="37656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B79B192-362D-4B31-9993-49CD85BD7C1A}"/>
                  </a:ext>
                </a:extLst>
              </p14:cNvPr>
              <p14:cNvContentPartPr/>
              <p14:nvPr/>
            </p14:nvContentPartPr>
            <p14:xfrm>
              <a:off x="2043120" y="1715560"/>
              <a:ext cx="36000" cy="2880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B79B192-362D-4B31-9993-49CD85BD7C1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025120" y="1697920"/>
                <a:ext cx="7164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4A1292A-8E5E-42D1-B9CD-62713AE599CA}"/>
                  </a:ext>
                </a:extLst>
              </p14:cNvPr>
              <p14:cNvContentPartPr/>
              <p14:nvPr/>
            </p14:nvContentPartPr>
            <p14:xfrm>
              <a:off x="1953480" y="1846960"/>
              <a:ext cx="235080" cy="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4A1292A-8E5E-42D1-B9CD-62713AE599C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35840" y="1828960"/>
                <a:ext cx="2707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A06DEEF-70B6-4522-8A92-1CAB034FC53C}"/>
                  </a:ext>
                </a:extLst>
              </p14:cNvPr>
              <p14:cNvContentPartPr/>
              <p14:nvPr/>
            </p14:nvContentPartPr>
            <p14:xfrm>
              <a:off x="2488440" y="1657240"/>
              <a:ext cx="1680120" cy="5310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A06DEEF-70B6-4522-8A92-1CAB034FC53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70800" y="1639600"/>
                <a:ext cx="1715760" cy="56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BCC0EBD-81D2-4874-B94A-7CDDAD9DBE7E}"/>
                  </a:ext>
                </a:extLst>
              </p14:cNvPr>
              <p14:cNvContentPartPr/>
              <p14:nvPr/>
            </p14:nvContentPartPr>
            <p14:xfrm>
              <a:off x="4385280" y="1708000"/>
              <a:ext cx="511200" cy="357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BCC0EBD-81D2-4874-B94A-7CDDAD9DBE7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67640" y="1690000"/>
                <a:ext cx="54684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F878AA7-A0FC-4F6D-BD5E-4089834C5CB1}"/>
                  </a:ext>
                </a:extLst>
              </p14:cNvPr>
              <p14:cNvContentPartPr/>
              <p14:nvPr/>
            </p14:nvContentPartPr>
            <p14:xfrm>
              <a:off x="5043720" y="2008600"/>
              <a:ext cx="17640" cy="82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F878AA7-A0FC-4F6D-BD5E-4089834C5CB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26080" y="1990600"/>
                <a:ext cx="532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375BC85-8218-4AB5-8B97-8511F75E8086}"/>
                  </a:ext>
                </a:extLst>
              </p14:cNvPr>
              <p14:cNvContentPartPr/>
              <p14:nvPr/>
            </p14:nvContentPartPr>
            <p14:xfrm>
              <a:off x="6601800" y="1821760"/>
              <a:ext cx="756000" cy="306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375BC85-8218-4AB5-8B97-8511F75E808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84160" y="1803760"/>
                <a:ext cx="79164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C59E9DB-FFB1-4020-8BD2-7F82E8409D85}"/>
                  </a:ext>
                </a:extLst>
              </p14:cNvPr>
              <p14:cNvContentPartPr/>
              <p14:nvPr/>
            </p14:nvContentPartPr>
            <p14:xfrm>
              <a:off x="5198520" y="1697200"/>
              <a:ext cx="1251000" cy="46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C59E9DB-FFB1-4020-8BD2-7F82E8409D8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80525" y="1679546"/>
                <a:ext cx="1286630" cy="502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5606C34-E595-45A9-9F08-BA4890D304D6}"/>
                  </a:ext>
                </a:extLst>
              </p14:cNvPr>
              <p14:cNvContentPartPr/>
              <p14:nvPr/>
            </p14:nvContentPartPr>
            <p14:xfrm>
              <a:off x="7532400" y="1750120"/>
              <a:ext cx="964080" cy="360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5606C34-E595-45A9-9F08-BA4890D304D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14400" y="1732120"/>
                <a:ext cx="999720" cy="39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B2BCE5C-A8C7-479D-8AE8-B35DFBAA5E9D}"/>
                  </a:ext>
                </a:extLst>
              </p14:cNvPr>
              <p14:cNvContentPartPr/>
              <p14:nvPr/>
            </p14:nvContentPartPr>
            <p14:xfrm>
              <a:off x="469200" y="2345200"/>
              <a:ext cx="2091240" cy="560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B2BCE5C-A8C7-479D-8AE8-B35DFBAA5E9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1200" y="2327560"/>
                <a:ext cx="212688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97DE439-B290-4307-9739-1EE811D16535}"/>
                  </a:ext>
                </a:extLst>
              </p14:cNvPr>
              <p14:cNvContentPartPr/>
              <p14:nvPr/>
            </p14:nvContentPartPr>
            <p14:xfrm>
              <a:off x="4938960" y="2408560"/>
              <a:ext cx="441360" cy="313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97DE439-B290-4307-9739-1EE811D1653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21320" y="2390920"/>
                <a:ext cx="47700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59BEA5F-BD79-4D13-9062-037BEB3B8256}"/>
                  </a:ext>
                </a:extLst>
              </p14:cNvPr>
              <p14:cNvContentPartPr/>
              <p14:nvPr/>
            </p14:nvContentPartPr>
            <p14:xfrm>
              <a:off x="3639720" y="2281480"/>
              <a:ext cx="954720" cy="392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59BEA5F-BD79-4D13-9062-037BEB3B825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621720" y="2263480"/>
                <a:ext cx="99036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FE030B9-296C-4AC3-9632-24D92B1D2F2B}"/>
                  </a:ext>
                </a:extLst>
              </p14:cNvPr>
              <p14:cNvContentPartPr/>
              <p14:nvPr/>
            </p14:nvContentPartPr>
            <p14:xfrm>
              <a:off x="2909280" y="2297680"/>
              <a:ext cx="568800" cy="471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FE030B9-296C-4AC3-9632-24D92B1D2F2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891640" y="2280040"/>
                <a:ext cx="604440" cy="50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959FABB-153D-4D1D-A9FA-75F89A0A3852}"/>
                  </a:ext>
                </a:extLst>
              </p14:cNvPr>
              <p14:cNvContentPartPr/>
              <p14:nvPr/>
            </p14:nvContentPartPr>
            <p14:xfrm>
              <a:off x="5670480" y="2541400"/>
              <a:ext cx="458640" cy="440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959FABB-153D-4D1D-A9FA-75F89A0A385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652840" y="2523400"/>
                <a:ext cx="494280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CAAE7D6-F5BC-4966-A8AD-17289127DD21}"/>
                  </a:ext>
                </a:extLst>
              </p14:cNvPr>
              <p14:cNvContentPartPr/>
              <p14:nvPr/>
            </p14:nvContentPartPr>
            <p14:xfrm>
              <a:off x="6321720" y="2369320"/>
              <a:ext cx="815040" cy="5119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CAAE7D6-F5BC-4966-A8AD-17289127DD2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303728" y="2351320"/>
                <a:ext cx="850664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6EACC7C-E99C-4E24-BAD5-6DCC54C0436D}"/>
                  </a:ext>
                </a:extLst>
              </p14:cNvPr>
              <p14:cNvContentPartPr/>
              <p14:nvPr/>
            </p14:nvContentPartPr>
            <p14:xfrm>
              <a:off x="294240" y="3023800"/>
              <a:ext cx="931320" cy="321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6EACC7C-E99C-4E24-BAD5-6DCC54C0436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76240" y="3005800"/>
                <a:ext cx="96696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F50A024-ED3F-4D3D-A65E-55E74FC1C714}"/>
                  </a:ext>
                </a:extLst>
              </p14:cNvPr>
              <p14:cNvContentPartPr/>
              <p14:nvPr/>
            </p14:nvContentPartPr>
            <p14:xfrm>
              <a:off x="8291280" y="2408920"/>
              <a:ext cx="459360" cy="316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F50A024-ED3F-4D3D-A65E-55E74FC1C71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273280" y="2390920"/>
                <a:ext cx="49500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807A81C-0322-4648-830A-610930B6090A}"/>
                  </a:ext>
                </a:extLst>
              </p14:cNvPr>
              <p14:cNvContentPartPr/>
              <p14:nvPr/>
            </p14:nvContentPartPr>
            <p14:xfrm>
              <a:off x="7333680" y="2527000"/>
              <a:ext cx="787680" cy="2869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807A81C-0322-4648-830A-610930B6090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15688" y="2509360"/>
                <a:ext cx="823304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87F32BB-7736-47DA-B296-DBBA5285E511}"/>
                  </a:ext>
                </a:extLst>
              </p14:cNvPr>
              <p14:cNvContentPartPr/>
              <p14:nvPr/>
            </p14:nvContentPartPr>
            <p14:xfrm>
              <a:off x="1433280" y="2984200"/>
              <a:ext cx="1251000" cy="2732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87F32BB-7736-47DA-B296-DBBA5285E51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415640" y="2966200"/>
                <a:ext cx="12866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AD0B7A4-7DB4-499E-8CF0-B3AFCF136B58}"/>
                  </a:ext>
                </a:extLst>
              </p14:cNvPr>
              <p14:cNvContentPartPr/>
              <p14:nvPr/>
            </p14:nvContentPartPr>
            <p14:xfrm>
              <a:off x="5461320" y="3188320"/>
              <a:ext cx="172800" cy="9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AD0B7A4-7DB4-499E-8CF0-B3AFCF136B5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443680" y="3170320"/>
                <a:ext cx="2084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0181984-8E98-47A6-8646-87D3FE6FDD98}"/>
                  </a:ext>
                </a:extLst>
              </p14:cNvPr>
              <p14:cNvContentPartPr/>
              <p14:nvPr/>
            </p14:nvContentPartPr>
            <p14:xfrm>
              <a:off x="5468520" y="3290200"/>
              <a:ext cx="172800" cy="19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0181984-8E98-47A6-8646-87D3FE6FDD9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450880" y="3272560"/>
                <a:ext cx="208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4CCBDF5-AFA0-475F-A867-DB5BA1B8470C}"/>
                  </a:ext>
                </a:extLst>
              </p14:cNvPr>
              <p14:cNvContentPartPr/>
              <p14:nvPr/>
            </p14:nvContentPartPr>
            <p14:xfrm>
              <a:off x="3249120" y="2813200"/>
              <a:ext cx="2101680" cy="776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4CCBDF5-AFA0-475F-A867-DB5BA1B8470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231123" y="2795208"/>
                <a:ext cx="2137314" cy="8125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34563C9-4121-4B8C-B4E1-E9AC77F02C6A}"/>
                  </a:ext>
                </a:extLst>
              </p14:cNvPr>
              <p14:cNvContentPartPr/>
              <p14:nvPr/>
            </p14:nvContentPartPr>
            <p14:xfrm>
              <a:off x="5840400" y="3033160"/>
              <a:ext cx="263520" cy="15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34563C9-4121-4B8C-B4E1-E9AC77F02C6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822400" y="3015160"/>
                <a:ext cx="299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8B9A54C-8C35-4D0F-B73F-E9C545914642}"/>
                  </a:ext>
                </a:extLst>
              </p14:cNvPr>
              <p14:cNvContentPartPr/>
              <p14:nvPr/>
            </p14:nvContentPartPr>
            <p14:xfrm>
              <a:off x="7269960" y="2986720"/>
              <a:ext cx="327240" cy="12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8B9A54C-8C35-4D0F-B73F-E9C54591464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251960" y="2969080"/>
                <a:ext cx="3628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595A1B1-C532-4DCC-A05F-0124FA0F6479}"/>
                  </a:ext>
                </a:extLst>
              </p14:cNvPr>
              <p14:cNvContentPartPr/>
              <p14:nvPr/>
            </p14:nvContentPartPr>
            <p14:xfrm>
              <a:off x="7896360" y="2923000"/>
              <a:ext cx="251280" cy="1036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595A1B1-C532-4DCC-A05F-0124FA0F647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878360" y="2905360"/>
                <a:ext cx="28692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99394BF-6168-4B56-B271-AADACB1D077E}"/>
                  </a:ext>
                </a:extLst>
              </p14:cNvPr>
              <p14:cNvContentPartPr/>
              <p14:nvPr/>
            </p14:nvContentPartPr>
            <p14:xfrm>
              <a:off x="5835720" y="3094720"/>
              <a:ext cx="2570040" cy="344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99394BF-6168-4B56-B271-AADACB1D077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818078" y="3077080"/>
                <a:ext cx="2605685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1621EE5-FDBC-465B-BCE3-80521FBA2F07}"/>
                  </a:ext>
                </a:extLst>
              </p14:cNvPr>
              <p14:cNvContentPartPr/>
              <p14:nvPr/>
            </p14:nvContentPartPr>
            <p14:xfrm>
              <a:off x="6303720" y="2971240"/>
              <a:ext cx="262440" cy="68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1621EE5-FDBC-465B-BCE3-80521FBA2F0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285720" y="2953334"/>
                <a:ext cx="298080" cy="104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0AD50A7-5C00-4207-9C36-B0967B9E77FE}"/>
                  </a:ext>
                </a:extLst>
              </p14:cNvPr>
              <p14:cNvContentPartPr/>
              <p14:nvPr/>
            </p14:nvContentPartPr>
            <p14:xfrm>
              <a:off x="6014640" y="2851720"/>
              <a:ext cx="1251000" cy="795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0AD50A7-5C00-4207-9C36-B0967B9E77F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997000" y="2833728"/>
                <a:ext cx="1286640" cy="830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0753AEF-D86E-4E82-A43E-C689974C5B75}"/>
                  </a:ext>
                </a:extLst>
              </p14:cNvPr>
              <p14:cNvContentPartPr/>
              <p14:nvPr/>
            </p14:nvContentPartPr>
            <p14:xfrm>
              <a:off x="502320" y="3801760"/>
              <a:ext cx="406800" cy="374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0753AEF-D86E-4E82-A43E-C689974C5B7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84320" y="3784120"/>
                <a:ext cx="44244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1588574-DF23-496F-BB70-9B3505A1B1FE}"/>
                  </a:ext>
                </a:extLst>
              </p14:cNvPr>
              <p14:cNvContentPartPr/>
              <p14:nvPr/>
            </p14:nvContentPartPr>
            <p14:xfrm>
              <a:off x="1251120" y="3514120"/>
              <a:ext cx="1892880" cy="919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1588574-DF23-496F-BB70-9B3505A1B1F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233480" y="3496473"/>
                <a:ext cx="1928520" cy="9554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A270C1D-B05B-4F24-9E18-BE682F42BE99}"/>
                  </a:ext>
                </a:extLst>
              </p14:cNvPr>
              <p14:cNvContentPartPr/>
              <p14:nvPr/>
            </p14:nvContentPartPr>
            <p14:xfrm>
              <a:off x="3264960" y="4009480"/>
              <a:ext cx="239760" cy="90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A270C1D-B05B-4F24-9E18-BE682F42BE9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246960" y="3991552"/>
                <a:ext cx="275400" cy="1254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91354CA-FDB4-4176-A29F-F603F2D58EE7}"/>
                  </a:ext>
                </a:extLst>
              </p14:cNvPr>
              <p14:cNvContentPartPr/>
              <p14:nvPr/>
            </p14:nvContentPartPr>
            <p14:xfrm>
              <a:off x="3856080" y="3766120"/>
              <a:ext cx="310680" cy="97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91354CA-FDB4-4176-A29F-F603F2D58EE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838440" y="3748120"/>
                <a:ext cx="3463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397A5FE-00C9-462B-A242-924C85DE837D}"/>
                  </a:ext>
                </a:extLst>
              </p14:cNvPr>
              <p14:cNvContentPartPr/>
              <p14:nvPr/>
            </p14:nvContentPartPr>
            <p14:xfrm>
              <a:off x="3683280" y="3870520"/>
              <a:ext cx="1268280" cy="2894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397A5FE-00C9-462B-A242-924C85DE837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665280" y="3852880"/>
                <a:ext cx="130392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0D6E02D4-689F-43AB-B75C-D70A995136DA}"/>
                  </a:ext>
                </a:extLst>
              </p14:cNvPr>
              <p14:cNvContentPartPr/>
              <p14:nvPr/>
            </p14:nvContentPartPr>
            <p14:xfrm>
              <a:off x="4483920" y="3670720"/>
              <a:ext cx="307800" cy="1105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0D6E02D4-689F-43AB-B75C-D70A995136D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65920" y="3652720"/>
                <a:ext cx="34344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BD51C9D-5290-4C90-9AE3-250206AA34B3}"/>
                  </a:ext>
                </a:extLst>
              </p14:cNvPr>
              <p14:cNvContentPartPr/>
              <p14:nvPr/>
            </p14:nvContentPartPr>
            <p14:xfrm>
              <a:off x="5343960" y="3834880"/>
              <a:ext cx="249120" cy="333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BD51C9D-5290-4C90-9AE3-250206AA34B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326320" y="3817240"/>
                <a:ext cx="28476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AF09A7A-F7FD-4D8A-AC23-1A5A54EBB9A6}"/>
                  </a:ext>
                </a:extLst>
              </p14:cNvPr>
              <p14:cNvContentPartPr/>
              <p14:nvPr/>
            </p14:nvContentPartPr>
            <p14:xfrm>
              <a:off x="6087000" y="3733000"/>
              <a:ext cx="206280" cy="79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AF09A7A-F7FD-4D8A-AC23-1A5A54EBB9A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069000" y="3715000"/>
                <a:ext cx="24192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13DE547-4B3D-4561-8C78-42F25A286B3C}"/>
                  </a:ext>
                </a:extLst>
              </p14:cNvPr>
              <p14:cNvContentPartPr/>
              <p14:nvPr/>
            </p14:nvContentPartPr>
            <p14:xfrm>
              <a:off x="6899520" y="3955480"/>
              <a:ext cx="158040" cy="9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13DE547-4B3D-4561-8C78-42F25A286B3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881520" y="3937840"/>
                <a:ext cx="193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130FDCA-35E0-4BDD-87DA-7E6CBF37A295}"/>
                  </a:ext>
                </a:extLst>
              </p14:cNvPr>
              <p14:cNvContentPartPr/>
              <p14:nvPr/>
            </p14:nvContentPartPr>
            <p14:xfrm>
              <a:off x="6895560" y="4048360"/>
              <a:ext cx="152280" cy="6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130FDCA-35E0-4BDD-87DA-7E6CBF37A29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877560" y="4030720"/>
                <a:ext cx="1879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E5138FC-87DF-4FDD-9061-9EA72DCF0115}"/>
                  </a:ext>
                </a:extLst>
              </p14:cNvPr>
              <p14:cNvContentPartPr/>
              <p14:nvPr/>
            </p14:nvContentPartPr>
            <p14:xfrm>
              <a:off x="6007080" y="3927760"/>
              <a:ext cx="774720" cy="321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E5138FC-87DF-4FDD-9061-9EA72DCF011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989080" y="3910120"/>
                <a:ext cx="81036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2E9A335-79D1-4B5C-B215-F5E9589AAEEE}"/>
                  </a:ext>
                </a:extLst>
              </p14:cNvPr>
              <p14:cNvContentPartPr/>
              <p14:nvPr/>
            </p14:nvContentPartPr>
            <p14:xfrm>
              <a:off x="7499280" y="3793840"/>
              <a:ext cx="222480" cy="21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2E9A335-79D1-4B5C-B215-F5E9589AAEE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481280" y="3776200"/>
                <a:ext cx="2581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7EF9846-D233-4E84-AEE1-E923FE84C66C}"/>
                  </a:ext>
                </a:extLst>
              </p14:cNvPr>
              <p14:cNvContentPartPr/>
              <p14:nvPr/>
            </p14:nvContentPartPr>
            <p14:xfrm>
              <a:off x="7888080" y="3653440"/>
              <a:ext cx="275760" cy="128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7EF9846-D233-4E84-AEE1-E923FE84C66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870440" y="3635800"/>
                <a:ext cx="31140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BA711DA-9959-4D6A-8B32-AE8F630C2C81}"/>
                  </a:ext>
                </a:extLst>
              </p14:cNvPr>
              <p14:cNvContentPartPr/>
              <p14:nvPr/>
            </p14:nvContentPartPr>
            <p14:xfrm>
              <a:off x="7272480" y="3897160"/>
              <a:ext cx="1208520" cy="308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BA711DA-9959-4D6A-8B32-AE8F630C2C8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254840" y="3879499"/>
                <a:ext cx="1244160" cy="3438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CC9FD62-A184-43B2-BF62-1682F851A03F}"/>
                  </a:ext>
                </a:extLst>
              </p14:cNvPr>
              <p14:cNvContentPartPr/>
              <p14:nvPr/>
            </p14:nvContentPartPr>
            <p14:xfrm>
              <a:off x="4840320" y="3996880"/>
              <a:ext cx="182880" cy="122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CC9FD62-A184-43B2-BF62-1682F851A03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822680" y="3978880"/>
                <a:ext cx="2185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0D1B72E-3932-4C5C-A2CD-92B2A59CE5B4}"/>
                  </a:ext>
                </a:extLst>
              </p14:cNvPr>
              <p14:cNvContentPartPr/>
              <p14:nvPr/>
            </p14:nvContentPartPr>
            <p14:xfrm>
              <a:off x="4834200" y="4175440"/>
              <a:ext cx="149040" cy="12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0D1B72E-3932-4C5C-A2CD-92B2A59CE5B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816560" y="4157440"/>
                <a:ext cx="184680" cy="48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86288919"/>
      </p:ext>
    </p:extLst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E560E5-7E16-4975-AB98-AEA21EEFEB3D}"/>
                  </a:ext>
                </a:extLst>
              </p14:cNvPr>
              <p14:cNvContentPartPr/>
              <p14:nvPr/>
            </p14:nvContentPartPr>
            <p14:xfrm>
              <a:off x="689160" y="273400"/>
              <a:ext cx="2270880" cy="540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E560E5-7E16-4975-AB98-AEA21EEFEB3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71160" y="255400"/>
                <a:ext cx="230652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6174312-9A4C-405A-A975-83B4501D5626}"/>
                  </a:ext>
                </a:extLst>
              </p14:cNvPr>
              <p14:cNvContentPartPr/>
              <p14:nvPr/>
            </p14:nvContentPartPr>
            <p14:xfrm>
              <a:off x="4212840" y="484360"/>
              <a:ext cx="299160" cy="220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6174312-9A4C-405A-A975-83B4501D562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94840" y="466360"/>
                <a:ext cx="33480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BE626AE-F214-452B-94D2-3EA98330DB9A}"/>
                  </a:ext>
                </a:extLst>
              </p14:cNvPr>
              <p14:cNvContentPartPr/>
              <p14:nvPr/>
            </p14:nvContentPartPr>
            <p14:xfrm>
              <a:off x="4607760" y="385000"/>
              <a:ext cx="1436400" cy="545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BE626AE-F214-452B-94D2-3EA98330DB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89765" y="367000"/>
                <a:ext cx="1472031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FF5DD65-8479-492C-A671-C05E29EC1204}"/>
                  </a:ext>
                </a:extLst>
              </p14:cNvPr>
              <p14:cNvContentPartPr/>
              <p14:nvPr/>
            </p14:nvContentPartPr>
            <p14:xfrm>
              <a:off x="3249840" y="293920"/>
              <a:ext cx="771840" cy="380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FF5DD65-8479-492C-A671-C05E29EC12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31840" y="275920"/>
                <a:ext cx="80748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BFB17A4-4363-46A3-9903-80E2D6F71DA2}"/>
                  </a:ext>
                </a:extLst>
              </p14:cNvPr>
              <p14:cNvContentPartPr/>
              <p14:nvPr/>
            </p14:nvContentPartPr>
            <p14:xfrm>
              <a:off x="6320280" y="515680"/>
              <a:ext cx="272880" cy="1746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BFB17A4-4363-46A3-9903-80E2D6F71D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02280" y="497680"/>
                <a:ext cx="3085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2D4E536-7B75-4283-84DA-EAE531EE76B2}"/>
                  </a:ext>
                </a:extLst>
              </p14:cNvPr>
              <p14:cNvContentPartPr/>
              <p14:nvPr/>
            </p14:nvContentPartPr>
            <p14:xfrm>
              <a:off x="6687120" y="323800"/>
              <a:ext cx="168480" cy="366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2D4E536-7B75-4283-84DA-EAE531EE76B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69120" y="306160"/>
                <a:ext cx="20412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45FD7D-FE1F-45F0-BA95-0B161603EBF7}"/>
                  </a:ext>
                </a:extLst>
              </p14:cNvPr>
              <p14:cNvContentPartPr/>
              <p14:nvPr/>
            </p14:nvContentPartPr>
            <p14:xfrm>
              <a:off x="6935880" y="604960"/>
              <a:ext cx="22320" cy="104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45FD7D-FE1F-45F0-BA95-0B161603EBF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17880" y="586960"/>
                <a:ext cx="5796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120E5A8-3C86-44FC-BB68-18E9C68D8820}"/>
                  </a:ext>
                </a:extLst>
              </p14:cNvPr>
              <p14:cNvContentPartPr/>
              <p14:nvPr/>
            </p14:nvContentPartPr>
            <p14:xfrm>
              <a:off x="6935880" y="430000"/>
              <a:ext cx="12240" cy="12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120E5A8-3C86-44FC-BB68-18E9C68D882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17880" y="412000"/>
                <a:ext cx="478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83764A8-216F-4487-BFC6-3D4A318A0743}"/>
                  </a:ext>
                </a:extLst>
              </p14:cNvPr>
              <p14:cNvContentPartPr/>
              <p14:nvPr/>
            </p14:nvContentPartPr>
            <p14:xfrm>
              <a:off x="7094280" y="362320"/>
              <a:ext cx="20880" cy="331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83764A8-216F-4487-BFC6-3D4A318A074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6280" y="344680"/>
                <a:ext cx="5652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C4A00BE-F5BA-4F45-9081-ECB093DD459D}"/>
                  </a:ext>
                </a:extLst>
              </p14:cNvPr>
              <p14:cNvContentPartPr/>
              <p14:nvPr/>
            </p14:nvContentPartPr>
            <p14:xfrm>
              <a:off x="7177080" y="578320"/>
              <a:ext cx="173160" cy="163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C4A00BE-F5BA-4F45-9081-ECB093DD45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59440" y="560680"/>
                <a:ext cx="2088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66DCE7D-40FE-4A1A-9110-9386490496CF}"/>
                  </a:ext>
                </a:extLst>
              </p14:cNvPr>
              <p14:cNvContentPartPr/>
              <p14:nvPr/>
            </p14:nvContentPartPr>
            <p14:xfrm>
              <a:off x="7654440" y="358360"/>
              <a:ext cx="193680" cy="342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66DCE7D-40FE-4A1A-9110-9386490496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36440" y="340720"/>
                <a:ext cx="22932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BA8D21-C83D-4F08-A295-3A32727C7CD7}"/>
                  </a:ext>
                </a:extLst>
              </p14:cNvPr>
              <p14:cNvContentPartPr/>
              <p14:nvPr/>
            </p14:nvContentPartPr>
            <p14:xfrm>
              <a:off x="7837320" y="526120"/>
              <a:ext cx="217440" cy="163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BA8D21-C83D-4F08-A295-3A32727C7CD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819320" y="508480"/>
                <a:ext cx="2530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8F4B3D9-AA25-43A9-85F0-6C9FC4F69D74}"/>
                  </a:ext>
                </a:extLst>
              </p14:cNvPr>
              <p14:cNvContentPartPr/>
              <p14:nvPr/>
            </p14:nvContentPartPr>
            <p14:xfrm>
              <a:off x="8106240" y="424960"/>
              <a:ext cx="309240" cy="287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8F4B3D9-AA25-43A9-85F0-6C9FC4F69D7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88240" y="406960"/>
                <a:ext cx="3448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43D291F-D4B6-4105-AD43-34D9E9C6152C}"/>
                  </a:ext>
                </a:extLst>
              </p14:cNvPr>
              <p14:cNvContentPartPr/>
              <p14:nvPr/>
            </p14:nvContentPartPr>
            <p14:xfrm>
              <a:off x="8368680" y="567880"/>
              <a:ext cx="292320" cy="192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43D291F-D4B6-4105-AD43-34D9E9C6152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350680" y="549880"/>
                <a:ext cx="32796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C619D9-2285-4FC8-87E7-71D74DB1E411}"/>
                  </a:ext>
                </a:extLst>
              </p14:cNvPr>
              <p14:cNvContentPartPr/>
              <p14:nvPr/>
            </p14:nvContentPartPr>
            <p14:xfrm>
              <a:off x="446520" y="1045600"/>
              <a:ext cx="1604520" cy="444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C619D9-2285-4FC8-87E7-71D74DB1E4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28880" y="1027960"/>
                <a:ext cx="164016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94D49C0-EBF8-48F3-B0A2-58981CDB0B70}"/>
                  </a:ext>
                </a:extLst>
              </p14:cNvPr>
              <p14:cNvContentPartPr/>
              <p14:nvPr/>
            </p14:nvContentPartPr>
            <p14:xfrm>
              <a:off x="2255880" y="1027600"/>
              <a:ext cx="769680" cy="359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94D49C0-EBF8-48F3-B0A2-58981CDB0B7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237880" y="1009960"/>
                <a:ext cx="80532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248B533-DB62-4562-B509-7C2261129B89}"/>
                  </a:ext>
                </a:extLst>
              </p14:cNvPr>
              <p14:cNvContentPartPr/>
              <p14:nvPr/>
            </p14:nvContentPartPr>
            <p14:xfrm>
              <a:off x="3330840" y="1015720"/>
              <a:ext cx="1089720" cy="402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248B533-DB62-4562-B509-7C2261129B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312840" y="998080"/>
                <a:ext cx="112536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ACF0F84-9A47-4B86-97EC-3E8AECF224D9}"/>
                  </a:ext>
                </a:extLst>
              </p14:cNvPr>
              <p14:cNvContentPartPr/>
              <p14:nvPr/>
            </p14:nvContentPartPr>
            <p14:xfrm>
              <a:off x="4639080" y="1111480"/>
              <a:ext cx="1598400" cy="391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ACF0F84-9A47-4B86-97EC-3E8AECF224D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21084" y="1093824"/>
                <a:ext cx="1634032" cy="4273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189CD38-E146-4B71-BDC1-5455161CFEE6}"/>
                  </a:ext>
                </a:extLst>
              </p14:cNvPr>
              <p14:cNvContentPartPr/>
              <p14:nvPr/>
            </p14:nvContentPartPr>
            <p14:xfrm>
              <a:off x="6496320" y="1233160"/>
              <a:ext cx="267480" cy="160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189CD38-E146-4B71-BDC1-5455161CFEE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78680" y="1215520"/>
                <a:ext cx="30312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5F9CACD-8421-4846-9ADC-83F209E9EF6C}"/>
                  </a:ext>
                </a:extLst>
              </p14:cNvPr>
              <p14:cNvContentPartPr/>
              <p14:nvPr/>
            </p14:nvContentPartPr>
            <p14:xfrm>
              <a:off x="6942000" y="1052800"/>
              <a:ext cx="1595520" cy="321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5F9CACD-8421-4846-9ADC-83F209E9EF6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24000" y="1035140"/>
                <a:ext cx="1631160" cy="35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1646B1D-11BF-46D9-BDED-5E1BF0787835}"/>
                  </a:ext>
                </a:extLst>
              </p14:cNvPr>
              <p14:cNvContentPartPr/>
              <p14:nvPr/>
            </p14:nvContentPartPr>
            <p14:xfrm>
              <a:off x="461640" y="1841560"/>
              <a:ext cx="356400" cy="204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1646B1D-11BF-46D9-BDED-5E1BF078783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44000" y="1823560"/>
                <a:ext cx="3920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9AC9239-4F98-482B-A1E8-EEB628A03E31}"/>
                  </a:ext>
                </a:extLst>
              </p14:cNvPr>
              <p14:cNvContentPartPr/>
              <p14:nvPr/>
            </p14:nvContentPartPr>
            <p14:xfrm>
              <a:off x="884640" y="1865320"/>
              <a:ext cx="110520" cy="149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9AC9239-4F98-482B-A1E8-EEB628A03E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66640" y="1847680"/>
                <a:ext cx="14616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CF19D1C-C0B7-478A-874D-5B8445FDAAF7}"/>
                  </a:ext>
                </a:extLst>
              </p14:cNvPr>
              <p14:cNvContentPartPr/>
              <p14:nvPr/>
            </p14:nvContentPartPr>
            <p14:xfrm>
              <a:off x="1060680" y="1896640"/>
              <a:ext cx="238320" cy="1227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CF19D1C-C0B7-478A-874D-5B8445FDAAF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43040" y="1879000"/>
                <a:ext cx="27396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41FBD60-6395-48B9-9729-74E8B2D04942}"/>
                  </a:ext>
                </a:extLst>
              </p14:cNvPr>
              <p14:cNvContentPartPr/>
              <p14:nvPr/>
            </p14:nvContentPartPr>
            <p14:xfrm>
              <a:off x="1386480" y="1872880"/>
              <a:ext cx="251640" cy="166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41FBD60-6395-48B9-9729-74E8B2D0494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368840" y="1854880"/>
                <a:ext cx="28728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8C19E5C-934D-4E2D-BADC-893A9E5D2BCC}"/>
                  </a:ext>
                </a:extLst>
              </p14:cNvPr>
              <p14:cNvContentPartPr/>
              <p14:nvPr/>
            </p14:nvContentPartPr>
            <p14:xfrm>
              <a:off x="1610400" y="1860280"/>
              <a:ext cx="340920" cy="138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8C19E5C-934D-4E2D-BADC-893A9E5D2BC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592400" y="1842280"/>
                <a:ext cx="37656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B79B192-362D-4B31-9993-49CD85BD7C1A}"/>
                  </a:ext>
                </a:extLst>
              </p14:cNvPr>
              <p14:cNvContentPartPr/>
              <p14:nvPr/>
            </p14:nvContentPartPr>
            <p14:xfrm>
              <a:off x="2043120" y="1715560"/>
              <a:ext cx="36000" cy="2880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B79B192-362D-4B31-9993-49CD85BD7C1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025120" y="1697920"/>
                <a:ext cx="7164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4A1292A-8E5E-42D1-B9CD-62713AE599CA}"/>
                  </a:ext>
                </a:extLst>
              </p14:cNvPr>
              <p14:cNvContentPartPr/>
              <p14:nvPr/>
            </p14:nvContentPartPr>
            <p14:xfrm>
              <a:off x="1953480" y="1846960"/>
              <a:ext cx="235080" cy="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4A1292A-8E5E-42D1-B9CD-62713AE599C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35840" y="1828960"/>
                <a:ext cx="2707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A06DEEF-70B6-4522-8A92-1CAB034FC53C}"/>
                  </a:ext>
                </a:extLst>
              </p14:cNvPr>
              <p14:cNvContentPartPr/>
              <p14:nvPr/>
            </p14:nvContentPartPr>
            <p14:xfrm>
              <a:off x="2488440" y="1657240"/>
              <a:ext cx="1680120" cy="5310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A06DEEF-70B6-4522-8A92-1CAB034FC53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70800" y="1639600"/>
                <a:ext cx="1715760" cy="56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BCC0EBD-81D2-4874-B94A-7CDDAD9DBE7E}"/>
                  </a:ext>
                </a:extLst>
              </p14:cNvPr>
              <p14:cNvContentPartPr/>
              <p14:nvPr/>
            </p14:nvContentPartPr>
            <p14:xfrm>
              <a:off x="4385280" y="1708000"/>
              <a:ext cx="511200" cy="357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BCC0EBD-81D2-4874-B94A-7CDDAD9DBE7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67640" y="1690000"/>
                <a:ext cx="54684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F878AA7-A0FC-4F6D-BD5E-4089834C5CB1}"/>
                  </a:ext>
                </a:extLst>
              </p14:cNvPr>
              <p14:cNvContentPartPr/>
              <p14:nvPr/>
            </p14:nvContentPartPr>
            <p14:xfrm>
              <a:off x="5043720" y="2008600"/>
              <a:ext cx="17640" cy="82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F878AA7-A0FC-4F6D-BD5E-4089834C5CB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26080" y="1990600"/>
                <a:ext cx="532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375BC85-8218-4AB5-8B97-8511F75E8086}"/>
                  </a:ext>
                </a:extLst>
              </p14:cNvPr>
              <p14:cNvContentPartPr/>
              <p14:nvPr/>
            </p14:nvContentPartPr>
            <p14:xfrm>
              <a:off x="6601800" y="1821760"/>
              <a:ext cx="756000" cy="306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375BC85-8218-4AB5-8B97-8511F75E808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84160" y="1803760"/>
                <a:ext cx="79164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C59E9DB-FFB1-4020-8BD2-7F82E8409D85}"/>
                  </a:ext>
                </a:extLst>
              </p14:cNvPr>
              <p14:cNvContentPartPr/>
              <p14:nvPr/>
            </p14:nvContentPartPr>
            <p14:xfrm>
              <a:off x="5198520" y="1697200"/>
              <a:ext cx="1251000" cy="46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C59E9DB-FFB1-4020-8BD2-7F82E8409D8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80525" y="1679546"/>
                <a:ext cx="1286630" cy="502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5606C34-E595-45A9-9F08-BA4890D304D6}"/>
                  </a:ext>
                </a:extLst>
              </p14:cNvPr>
              <p14:cNvContentPartPr/>
              <p14:nvPr/>
            </p14:nvContentPartPr>
            <p14:xfrm>
              <a:off x="7532400" y="1750120"/>
              <a:ext cx="964080" cy="360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5606C34-E595-45A9-9F08-BA4890D304D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14400" y="1732120"/>
                <a:ext cx="999720" cy="39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B2BCE5C-A8C7-479D-8AE8-B35DFBAA5E9D}"/>
                  </a:ext>
                </a:extLst>
              </p14:cNvPr>
              <p14:cNvContentPartPr/>
              <p14:nvPr/>
            </p14:nvContentPartPr>
            <p14:xfrm>
              <a:off x="469200" y="2345200"/>
              <a:ext cx="2091240" cy="560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B2BCE5C-A8C7-479D-8AE8-B35DFBAA5E9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1200" y="2327560"/>
                <a:ext cx="212688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97DE439-B290-4307-9739-1EE811D16535}"/>
                  </a:ext>
                </a:extLst>
              </p14:cNvPr>
              <p14:cNvContentPartPr/>
              <p14:nvPr/>
            </p14:nvContentPartPr>
            <p14:xfrm>
              <a:off x="4938960" y="2408560"/>
              <a:ext cx="441360" cy="313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97DE439-B290-4307-9739-1EE811D1653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21320" y="2390920"/>
                <a:ext cx="47700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59BEA5F-BD79-4D13-9062-037BEB3B8256}"/>
                  </a:ext>
                </a:extLst>
              </p14:cNvPr>
              <p14:cNvContentPartPr/>
              <p14:nvPr/>
            </p14:nvContentPartPr>
            <p14:xfrm>
              <a:off x="3639720" y="2281480"/>
              <a:ext cx="954720" cy="392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59BEA5F-BD79-4D13-9062-037BEB3B825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621720" y="2263480"/>
                <a:ext cx="99036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FE030B9-296C-4AC3-9632-24D92B1D2F2B}"/>
                  </a:ext>
                </a:extLst>
              </p14:cNvPr>
              <p14:cNvContentPartPr/>
              <p14:nvPr/>
            </p14:nvContentPartPr>
            <p14:xfrm>
              <a:off x="2909280" y="2297680"/>
              <a:ext cx="568800" cy="471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FE030B9-296C-4AC3-9632-24D92B1D2F2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891640" y="2280040"/>
                <a:ext cx="604440" cy="50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959FABB-153D-4D1D-A9FA-75F89A0A3852}"/>
                  </a:ext>
                </a:extLst>
              </p14:cNvPr>
              <p14:cNvContentPartPr/>
              <p14:nvPr/>
            </p14:nvContentPartPr>
            <p14:xfrm>
              <a:off x="5670480" y="2541400"/>
              <a:ext cx="458640" cy="440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959FABB-153D-4D1D-A9FA-75F89A0A385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652840" y="2523400"/>
                <a:ext cx="494280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CAAE7D6-F5BC-4966-A8AD-17289127DD21}"/>
                  </a:ext>
                </a:extLst>
              </p14:cNvPr>
              <p14:cNvContentPartPr/>
              <p14:nvPr/>
            </p14:nvContentPartPr>
            <p14:xfrm>
              <a:off x="6321720" y="2369320"/>
              <a:ext cx="815040" cy="5119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CAAE7D6-F5BC-4966-A8AD-17289127DD2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303728" y="2351320"/>
                <a:ext cx="850664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6EACC7C-E99C-4E24-BAD5-6DCC54C0436D}"/>
                  </a:ext>
                </a:extLst>
              </p14:cNvPr>
              <p14:cNvContentPartPr/>
              <p14:nvPr/>
            </p14:nvContentPartPr>
            <p14:xfrm>
              <a:off x="294240" y="3023800"/>
              <a:ext cx="931320" cy="321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6EACC7C-E99C-4E24-BAD5-6DCC54C0436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76240" y="3005800"/>
                <a:ext cx="96696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F50A024-ED3F-4D3D-A65E-55E74FC1C714}"/>
                  </a:ext>
                </a:extLst>
              </p14:cNvPr>
              <p14:cNvContentPartPr/>
              <p14:nvPr/>
            </p14:nvContentPartPr>
            <p14:xfrm>
              <a:off x="8291280" y="2408920"/>
              <a:ext cx="459360" cy="316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F50A024-ED3F-4D3D-A65E-55E74FC1C71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273280" y="2390920"/>
                <a:ext cx="49500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807A81C-0322-4648-830A-610930B6090A}"/>
                  </a:ext>
                </a:extLst>
              </p14:cNvPr>
              <p14:cNvContentPartPr/>
              <p14:nvPr/>
            </p14:nvContentPartPr>
            <p14:xfrm>
              <a:off x="7333680" y="2527000"/>
              <a:ext cx="787680" cy="2869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807A81C-0322-4648-830A-610930B6090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15688" y="2509360"/>
                <a:ext cx="823304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87F32BB-7736-47DA-B296-DBBA5285E511}"/>
                  </a:ext>
                </a:extLst>
              </p14:cNvPr>
              <p14:cNvContentPartPr/>
              <p14:nvPr/>
            </p14:nvContentPartPr>
            <p14:xfrm>
              <a:off x="1433280" y="2984200"/>
              <a:ext cx="1251000" cy="2732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87F32BB-7736-47DA-B296-DBBA5285E51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415640" y="2966200"/>
                <a:ext cx="12866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AD0B7A4-7DB4-499E-8CF0-B3AFCF136B58}"/>
                  </a:ext>
                </a:extLst>
              </p14:cNvPr>
              <p14:cNvContentPartPr/>
              <p14:nvPr/>
            </p14:nvContentPartPr>
            <p14:xfrm>
              <a:off x="5461320" y="3188320"/>
              <a:ext cx="172800" cy="9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AD0B7A4-7DB4-499E-8CF0-B3AFCF136B5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443680" y="3170320"/>
                <a:ext cx="2084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0181984-8E98-47A6-8646-87D3FE6FDD98}"/>
                  </a:ext>
                </a:extLst>
              </p14:cNvPr>
              <p14:cNvContentPartPr/>
              <p14:nvPr/>
            </p14:nvContentPartPr>
            <p14:xfrm>
              <a:off x="5468520" y="3290200"/>
              <a:ext cx="172800" cy="19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0181984-8E98-47A6-8646-87D3FE6FDD9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450880" y="3272560"/>
                <a:ext cx="208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4CCBDF5-AFA0-475F-A867-DB5BA1B8470C}"/>
                  </a:ext>
                </a:extLst>
              </p14:cNvPr>
              <p14:cNvContentPartPr/>
              <p14:nvPr/>
            </p14:nvContentPartPr>
            <p14:xfrm>
              <a:off x="3249120" y="2813200"/>
              <a:ext cx="2101680" cy="776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4CCBDF5-AFA0-475F-A867-DB5BA1B8470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231123" y="2795208"/>
                <a:ext cx="2137314" cy="8125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34563C9-4121-4B8C-B4E1-E9AC77F02C6A}"/>
                  </a:ext>
                </a:extLst>
              </p14:cNvPr>
              <p14:cNvContentPartPr/>
              <p14:nvPr/>
            </p14:nvContentPartPr>
            <p14:xfrm>
              <a:off x="5840400" y="3033160"/>
              <a:ext cx="263520" cy="15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34563C9-4121-4B8C-B4E1-E9AC77F02C6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822400" y="3015160"/>
                <a:ext cx="299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8B9A54C-8C35-4D0F-B73F-E9C545914642}"/>
                  </a:ext>
                </a:extLst>
              </p14:cNvPr>
              <p14:cNvContentPartPr/>
              <p14:nvPr/>
            </p14:nvContentPartPr>
            <p14:xfrm>
              <a:off x="7269960" y="2986720"/>
              <a:ext cx="327240" cy="12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8B9A54C-8C35-4D0F-B73F-E9C54591464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251960" y="2969080"/>
                <a:ext cx="3628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595A1B1-C532-4DCC-A05F-0124FA0F6479}"/>
                  </a:ext>
                </a:extLst>
              </p14:cNvPr>
              <p14:cNvContentPartPr/>
              <p14:nvPr/>
            </p14:nvContentPartPr>
            <p14:xfrm>
              <a:off x="7896360" y="2923000"/>
              <a:ext cx="251280" cy="1036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595A1B1-C532-4DCC-A05F-0124FA0F647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878360" y="2905360"/>
                <a:ext cx="28692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99394BF-6168-4B56-B271-AADACB1D077E}"/>
                  </a:ext>
                </a:extLst>
              </p14:cNvPr>
              <p14:cNvContentPartPr/>
              <p14:nvPr/>
            </p14:nvContentPartPr>
            <p14:xfrm>
              <a:off x="5835720" y="3094720"/>
              <a:ext cx="2570040" cy="344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99394BF-6168-4B56-B271-AADACB1D077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818078" y="3077080"/>
                <a:ext cx="2605685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1621EE5-FDBC-465B-BCE3-80521FBA2F07}"/>
                  </a:ext>
                </a:extLst>
              </p14:cNvPr>
              <p14:cNvContentPartPr/>
              <p14:nvPr/>
            </p14:nvContentPartPr>
            <p14:xfrm>
              <a:off x="6303720" y="2971240"/>
              <a:ext cx="262440" cy="68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1621EE5-FDBC-465B-BCE3-80521FBA2F0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285720" y="2953334"/>
                <a:ext cx="298080" cy="104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0AD50A7-5C00-4207-9C36-B0967B9E77FE}"/>
                  </a:ext>
                </a:extLst>
              </p14:cNvPr>
              <p14:cNvContentPartPr/>
              <p14:nvPr/>
            </p14:nvContentPartPr>
            <p14:xfrm>
              <a:off x="6014640" y="2851720"/>
              <a:ext cx="1251000" cy="795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0AD50A7-5C00-4207-9C36-B0967B9E77F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997000" y="2833728"/>
                <a:ext cx="1286640" cy="830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0753AEF-D86E-4E82-A43E-C689974C5B75}"/>
                  </a:ext>
                </a:extLst>
              </p14:cNvPr>
              <p14:cNvContentPartPr/>
              <p14:nvPr/>
            </p14:nvContentPartPr>
            <p14:xfrm>
              <a:off x="502320" y="3801760"/>
              <a:ext cx="406800" cy="374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0753AEF-D86E-4E82-A43E-C689974C5B7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84320" y="3784120"/>
                <a:ext cx="44244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1588574-DF23-496F-BB70-9B3505A1B1FE}"/>
                  </a:ext>
                </a:extLst>
              </p14:cNvPr>
              <p14:cNvContentPartPr/>
              <p14:nvPr/>
            </p14:nvContentPartPr>
            <p14:xfrm>
              <a:off x="1251120" y="3514120"/>
              <a:ext cx="1892880" cy="919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1588574-DF23-496F-BB70-9B3505A1B1F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233480" y="3496473"/>
                <a:ext cx="1928520" cy="9554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A270C1D-B05B-4F24-9E18-BE682F42BE99}"/>
                  </a:ext>
                </a:extLst>
              </p14:cNvPr>
              <p14:cNvContentPartPr/>
              <p14:nvPr/>
            </p14:nvContentPartPr>
            <p14:xfrm>
              <a:off x="3264960" y="4009480"/>
              <a:ext cx="239760" cy="90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A270C1D-B05B-4F24-9E18-BE682F42BE9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246960" y="3991552"/>
                <a:ext cx="275400" cy="1254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91354CA-FDB4-4176-A29F-F603F2D58EE7}"/>
                  </a:ext>
                </a:extLst>
              </p14:cNvPr>
              <p14:cNvContentPartPr/>
              <p14:nvPr/>
            </p14:nvContentPartPr>
            <p14:xfrm>
              <a:off x="3856080" y="3766120"/>
              <a:ext cx="310680" cy="97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91354CA-FDB4-4176-A29F-F603F2D58EE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838440" y="3748120"/>
                <a:ext cx="3463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397A5FE-00C9-462B-A242-924C85DE837D}"/>
                  </a:ext>
                </a:extLst>
              </p14:cNvPr>
              <p14:cNvContentPartPr/>
              <p14:nvPr/>
            </p14:nvContentPartPr>
            <p14:xfrm>
              <a:off x="3683280" y="3870520"/>
              <a:ext cx="1268280" cy="2894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397A5FE-00C9-462B-A242-924C85DE837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665280" y="3852880"/>
                <a:ext cx="130392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0D6E02D4-689F-43AB-B75C-D70A995136DA}"/>
                  </a:ext>
                </a:extLst>
              </p14:cNvPr>
              <p14:cNvContentPartPr/>
              <p14:nvPr/>
            </p14:nvContentPartPr>
            <p14:xfrm>
              <a:off x="4483920" y="3670720"/>
              <a:ext cx="307800" cy="1105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0D6E02D4-689F-43AB-B75C-D70A995136D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65920" y="3652720"/>
                <a:ext cx="34344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BD51C9D-5290-4C90-9AE3-250206AA34B3}"/>
                  </a:ext>
                </a:extLst>
              </p14:cNvPr>
              <p14:cNvContentPartPr/>
              <p14:nvPr/>
            </p14:nvContentPartPr>
            <p14:xfrm>
              <a:off x="5343960" y="3834880"/>
              <a:ext cx="249120" cy="333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BD51C9D-5290-4C90-9AE3-250206AA34B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326320" y="3817240"/>
                <a:ext cx="28476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AF09A7A-F7FD-4D8A-AC23-1A5A54EBB9A6}"/>
                  </a:ext>
                </a:extLst>
              </p14:cNvPr>
              <p14:cNvContentPartPr/>
              <p14:nvPr/>
            </p14:nvContentPartPr>
            <p14:xfrm>
              <a:off x="6087000" y="3733000"/>
              <a:ext cx="206280" cy="79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AF09A7A-F7FD-4D8A-AC23-1A5A54EBB9A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069000" y="3715000"/>
                <a:ext cx="24192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13DE547-4B3D-4561-8C78-42F25A286B3C}"/>
                  </a:ext>
                </a:extLst>
              </p14:cNvPr>
              <p14:cNvContentPartPr/>
              <p14:nvPr/>
            </p14:nvContentPartPr>
            <p14:xfrm>
              <a:off x="6899520" y="3955480"/>
              <a:ext cx="158040" cy="9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13DE547-4B3D-4561-8C78-42F25A286B3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881520" y="3937840"/>
                <a:ext cx="193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130FDCA-35E0-4BDD-87DA-7E6CBF37A295}"/>
                  </a:ext>
                </a:extLst>
              </p14:cNvPr>
              <p14:cNvContentPartPr/>
              <p14:nvPr/>
            </p14:nvContentPartPr>
            <p14:xfrm>
              <a:off x="6895560" y="4048360"/>
              <a:ext cx="152280" cy="6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130FDCA-35E0-4BDD-87DA-7E6CBF37A29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877560" y="4030720"/>
                <a:ext cx="1879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E5138FC-87DF-4FDD-9061-9EA72DCF0115}"/>
                  </a:ext>
                </a:extLst>
              </p14:cNvPr>
              <p14:cNvContentPartPr/>
              <p14:nvPr/>
            </p14:nvContentPartPr>
            <p14:xfrm>
              <a:off x="6007080" y="3927760"/>
              <a:ext cx="774720" cy="321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E5138FC-87DF-4FDD-9061-9EA72DCF011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989080" y="3910120"/>
                <a:ext cx="81036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2E9A335-79D1-4B5C-B215-F5E9589AAEEE}"/>
                  </a:ext>
                </a:extLst>
              </p14:cNvPr>
              <p14:cNvContentPartPr/>
              <p14:nvPr/>
            </p14:nvContentPartPr>
            <p14:xfrm>
              <a:off x="7499280" y="3793840"/>
              <a:ext cx="222480" cy="21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2E9A335-79D1-4B5C-B215-F5E9589AAEE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481280" y="3776200"/>
                <a:ext cx="2581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7EF9846-D233-4E84-AEE1-E923FE84C66C}"/>
                  </a:ext>
                </a:extLst>
              </p14:cNvPr>
              <p14:cNvContentPartPr/>
              <p14:nvPr/>
            </p14:nvContentPartPr>
            <p14:xfrm>
              <a:off x="7888080" y="3653440"/>
              <a:ext cx="275760" cy="128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7EF9846-D233-4E84-AEE1-E923FE84C66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870440" y="3635800"/>
                <a:ext cx="31140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BA711DA-9959-4D6A-8B32-AE8F630C2C81}"/>
                  </a:ext>
                </a:extLst>
              </p14:cNvPr>
              <p14:cNvContentPartPr/>
              <p14:nvPr/>
            </p14:nvContentPartPr>
            <p14:xfrm>
              <a:off x="7272480" y="3897160"/>
              <a:ext cx="1208520" cy="308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BA711DA-9959-4D6A-8B32-AE8F630C2C8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254840" y="3879499"/>
                <a:ext cx="1244160" cy="3438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CC9FD62-A184-43B2-BF62-1682F851A03F}"/>
                  </a:ext>
                </a:extLst>
              </p14:cNvPr>
              <p14:cNvContentPartPr/>
              <p14:nvPr/>
            </p14:nvContentPartPr>
            <p14:xfrm>
              <a:off x="4840320" y="3996880"/>
              <a:ext cx="182880" cy="122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CC9FD62-A184-43B2-BF62-1682F851A03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822680" y="3978880"/>
                <a:ext cx="2185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0D1B72E-3932-4C5C-A2CD-92B2A59CE5B4}"/>
                  </a:ext>
                </a:extLst>
              </p14:cNvPr>
              <p14:cNvContentPartPr/>
              <p14:nvPr/>
            </p14:nvContentPartPr>
            <p14:xfrm>
              <a:off x="4834200" y="4175440"/>
              <a:ext cx="149040" cy="12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0D1B72E-3932-4C5C-A2CD-92B2A59CE5B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816560" y="4157440"/>
                <a:ext cx="1846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14ED14A-63EA-4FE0-BDF9-3172D98DC035}"/>
                  </a:ext>
                </a:extLst>
              </p14:cNvPr>
              <p14:cNvContentPartPr/>
              <p14:nvPr/>
            </p14:nvContentPartPr>
            <p14:xfrm>
              <a:off x="1424640" y="4826320"/>
              <a:ext cx="457920" cy="431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14ED14A-63EA-4FE0-BDF9-3172D98DC03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07000" y="4808680"/>
                <a:ext cx="493560" cy="4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93E2892-E89C-48A3-8357-140A19925F16}"/>
                  </a:ext>
                </a:extLst>
              </p14:cNvPr>
              <p14:cNvContentPartPr/>
              <p14:nvPr/>
            </p14:nvContentPartPr>
            <p14:xfrm>
              <a:off x="3973440" y="5042680"/>
              <a:ext cx="188640" cy="13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93E2892-E89C-48A3-8357-140A19925F1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955800" y="5024680"/>
                <a:ext cx="2242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F8EB7CF-6D6E-4F43-9F87-633778B20EE7}"/>
                  </a:ext>
                </a:extLst>
              </p14:cNvPr>
              <p14:cNvContentPartPr/>
              <p14:nvPr/>
            </p14:nvContentPartPr>
            <p14:xfrm>
              <a:off x="3979560" y="5107480"/>
              <a:ext cx="235800" cy="39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F8EB7CF-6D6E-4F43-9F87-633778B20EE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961560" y="5089840"/>
                <a:ext cx="27144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A8F9DDB-ACB5-4F5E-9FC6-558E0047047D}"/>
                  </a:ext>
                </a:extLst>
              </p14:cNvPr>
              <p14:cNvContentPartPr/>
              <p14:nvPr/>
            </p14:nvContentPartPr>
            <p14:xfrm>
              <a:off x="3266400" y="4968160"/>
              <a:ext cx="469080" cy="297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A8F9DDB-ACB5-4F5E-9FC6-558E0047047D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248400" y="4950520"/>
                <a:ext cx="50472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4D406B1-3BBA-406E-A392-0C31E6BA49B7}"/>
                  </a:ext>
                </a:extLst>
              </p14:cNvPr>
              <p14:cNvContentPartPr/>
              <p14:nvPr/>
            </p14:nvContentPartPr>
            <p14:xfrm>
              <a:off x="4550160" y="4757560"/>
              <a:ext cx="248760" cy="24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4D406B1-3BBA-406E-A392-0C31E6BA49B7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532160" y="4739560"/>
                <a:ext cx="28440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A56655D-2228-4E2C-8CBF-FB4040B56107}"/>
                  </a:ext>
                </a:extLst>
              </p14:cNvPr>
              <p14:cNvContentPartPr/>
              <p14:nvPr/>
            </p14:nvContentPartPr>
            <p14:xfrm>
              <a:off x="4361160" y="4837480"/>
              <a:ext cx="1196640" cy="2649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A56655D-2228-4E2C-8CBF-FB4040B5610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343520" y="4819840"/>
                <a:ext cx="123228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883B26D-C722-4383-8FDB-E95FC19B8DA1}"/>
                  </a:ext>
                </a:extLst>
              </p14:cNvPr>
              <p14:cNvContentPartPr/>
              <p14:nvPr/>
            </p14:nvContentPartPr>
            <p14:xfrm>
              <a:off x="4572480" y="5160400"/>
              <a:ext cx="920880" cy="353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883B26D-C722-4383-8FDB-E95FC19B8DA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554840" y="5142742"/>
                <a:ext cx="956520" cy="38883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20166394"/>
      </p:ext>
    </p:extLst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25E560E5-7E16-4975-AB98-AEA21EEFEB3D}"/>
                  </a:ext>
                </a:extLst>
              </p14:cNvPr>
              <p14:cNvContentPartPr/>
              <p14:nvPr/>
            </p14:nvContentPartPr>
            <p14:xfrm>
              <a:off x="689160" y="273400"/>
              <a:ext cx="2270880" cy="5400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25E560E5-7E16-4975-AB98-AEA21EEFEB3D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71160" y="255400"/>
                <a:ext cx="2306520" cy="57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6174312-9A4C-405A-A975-83B4501D5626}"/>
                  </a:ext>
                </a:extLst>
              </p14:cNvPr>
              <p14:cNvContentPartPr/>
              <p14:nvPr/>
            </p14:nvContentPartPr>
            <p14:xfrm>
              <a:off x="4212840" y="484360"/>
              <a:ext cx="299160" cy="220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6174312-9A4C-405A-A975-83B4501D562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94840" y="466360"/>
                <a:ext cx="334800" cy="25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BE626AE-F214-452B-94D2-3EA98330DB9A}"/>
                  </a:ext>
                </a:extLst>
              </p14:cNvPr>
              <p14:cNvContentPartPr/>
              <p14:nvPr/>
            </p14:nvContentPartPr>
            <p14:xfrm>
              <a:off x="4607760" y="385000"/>
              <a:ext cx="1436400" cy="545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BE626AE-F214-452B-94D2-3EA98330DB9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89765" y="367000"/>
                <a:ext cx="1472031" cy="58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FF5DD65-8479-492C-A671-C05E29EC1204}"/>
                  </a:ext>
                </a:extLst>
              </p14:cNvPr>
              <p14:cNvContentPartPr/>
              <p14:nvPr/>
            </p14:nvContentPartPr>
            <p14:xfrm>
              <a:off x="3249840" y="293920"/>
              <a:ext cx="771840" cy="3801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FF5DD65-8479-492C-A671-C05E29EC120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231840" y="275920"/>
                <a:ext cx="80748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BFB17A4-4363-46A3-9903-80E2D6F71DA2}"/>
                  </a:ext>
                </a:extLst>
              </p14:cNvPr>
              <p14:cNvContentPartPr/>
              <p14:nvPr/>
            </p14:nvContentPartPr>
            <p14:xfrm>
              <a:off x="6320280" y="515680"/>
              <a:ext cx="272880" cy="1746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BFB17A4-4363-46A3-9903-80E2D6F71DA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302280" y="497680"/>
                <a:ext cx="30852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2D4E536-7B75-4283-84DA-EAE531EE76B2}"/>
                  </a:ext>
                </a:extLst>
              </p14:cNvPr>
              <p14:cNvContentPartPr/>
              <p14:nvPr/>
            </p14:nvContentPartPr>
            <p14:xfrm>
              <a:off x="6687120" y="323800"/>
              <a:ext cx="168480" cy="366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2D4E536-7B75-4283-84DA-EAE531EE76B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69120" y="306160"/>
                <a:ext cx="20412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945FD7D-FE1F-45F0-BA95-0B161603EBF7}"/>
                  </a:ext>
                </a:extLst>
              </p14:cNvPr>
              <p14:cNvContentPartPr/>
              <p14:nvPr/>
            </p14:nvContentPartPr>
            <p14:xfrm>
              <a:off x="6935880" y="604960"/>
              <a:ext cx="22320" cy="104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945FD7D-FE1F-45F0-BA95-0B161603EBF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917880" y="586960"/>
                <a:ext cx="5796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120E5A8-3C86-44FC-BB68-18E9C68D8820}"/>
                  </a:ext>
                </a:extLst>
              </p14:cNvPr>
              <p14:cNvContentPartPr/>
              <p14:nvPr/>
            </p14:nvContentPartPr>
            <p14:xfrm>
              <a:off x="6935880" y="430000"/>
              <a:ext cx="12240" cy="12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120E5A8-3C86-44FC-BB68-18E9C68D882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917880" y="412000"/>
                <a:ext cx="4788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83764A8-216F-4487-BFC6-3D4A318A0743}"/>
                  </a:ext>
                </a:extLst>
              </p14:cNvPr>
              <p14:cNvContentPartPr/>
              <p14:nvPr/>
            </p14:nvContentPartPr>
            <p14:xfrm>
              <a:off x="7094280" y="362320"/>
              <a:ext cx="20880" cy="331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83764A8-216F-4487-BFC6-3D4A318A074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076280" y="344680"/>
                <a:ext cx="56520" cy="36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C4A00BE-F5BA-4F45-9081-ECB093DD459D}"/>
                  </a:ext>
                </a:extLst>
              </p14:cNvPr>
              <p14:cNvContentPartPr/>
              <p14:nvPr/>
            </p14:nvContentPartPr>
            <p14:xfrm>
              <a:off x="7177080" y="578320"/>
              <a:ext cx="173160" cy="1634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C4A00BE-F5BA-4F45-9081-ECB093DD45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59440" y="560680"/>
                <a:ext cx="20880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66DCE7D-40FE-4A1A-9110-9386490496CF}"/>
                  </a:ext>
                </a:extLst>
              </p14:cNvPr>
              <p14:cNvContentPartPr/>
              <p14:nvPr/>
            </p14:nvContentPartPr>
            <p14:xfrm>
              <a:off x="7654440" y="358360"/>
              <a:ext cx="193680" cy="3423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66DCE7D-40FE-4A1A-9110-9386490496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636440" y="340720"/>
                <a:ext cx="229320" cy="37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DBA8D21-C83D-4F08-A295-3A32727C7CD7}"/>
                  </a:ext>
                </a:extLst>
              </p14:cNvPr>
              <p14:cNvContentPartPr/>
              <p14:nvPr/>
            </p14:nvContentPartPr>
            <p14:xfrm>
              <a:off x="7837320" y="526120"/>
              <a:ext cx="217440" cy="163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DBA8D21-C83D-4F08-A295-3A32727C7CD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819320" y="508480"/>
                <a:ext cx="25308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E8F4B3D9-AA25-43A9-85F0-6C9FC4F69D74}"/>
                  </a:ext>
                </a:extLst>
              </p14:cNvPr>
              <p14:cNvContentPartPr/>
              <p14:nvPr/>
            </p14:nvContentPartPr>
            <p14:xfrm>
              <a:off x="8106240" y="424960"/>
              <a:ext cx="309240" cy="287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E8F4B3D9-AA25-43A9-85F0-6C9FC4F69D7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088240" y="406960"/>
                <a:ext cx="3448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43D291F-D4B6-4105-AD43-34D9E9C6152C}"/>
                  </a:ext>
                </a:extLst>
              </p14:cNvPr>
              <p14:cNvContentPartPr/>
              <p14:nvPr/>
            </p14:nvContentPartPr>
            <p14:xfrm>
              <a:off x="8368680" y="567880"/>
              <a:ext cx="292320" cy="1926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43D291F-D4B6-4105-AD43-34D9E9C6152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350680" y="549880"/>
                <a:ext cx="327960" cy="22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C619D9-2285-4FC8-87E7-71D74DB1E411}"/>
                  </a:ext>
                </a:extLst>
              </p14:cNvPr>
              <p14:cNvContentPartPr/>
              <p14:nvPr/>
            </p14:nvContentPartPr>
            <p14:xfrm>
              <a:off x="446520" y="1045600"/>
              <a:ext cx="1604520" cy="444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C619D9-2285-4FC8-87E7-71D74DB1E41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28880" y="1027960"/>
                <a:ext cx="1640160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94D49C0-EBF8-48F3-B0A2-58981CDB0B70}"/>
                  </a:ext>
                </a:extLst>
              </p14:cNvPr>
              <p14:cNvContentPartPr/>
              <p14:nvPr/>
            </p14:nvContentPartPr>
            <p14:xfrm>
              <a:off x="2255880" y="1027600"/>
              <a:ext cx="769680" cy="3596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94D49C0-EBF8-48F3-B0A2-58981CDB0B7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237880" y="1009960"/>
                <a:ext cx="805320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248B533-DB62-4562-B509-7C2261129B89}"/>
                  </a:ext>
                </a:extLst>
              </p14:cNvPr>
              <p14:cNvContentPartPr/>
              <p14:nvPr/>
            </p14:nvContentPartPr>
            <p14:xfrm>
              <a:off x="3330840" y="1015720"/>
              <a:ext cx="1089720" cy="402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248B533-DB62-4562-B509-7C2261129B89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312840" y="998080"/>
                <a:ext cx="112536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3ACF0F84-9A47-4B86-97EC-3E8AECF224D9}"/>
                  </a:ext>
                </a:extLst>
              </p14:cNvPr>
              <p14:cNvContentPartPr/>
              <p14:nvPr/>
            </p14:nvContentPartPr>
            <p14:xfrm>
              <a:off x="4639080" y="1111480"/>
              <a:ext cx="1598400" cy="391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3ACF0F84-9A47-4B86-97EC-3E8AECF224D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621084" y="1093824"/>
                <a:ext cx="1634032" cy="4273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189CD38-E146-4B71-BDC1-5455161CFEE6}"/>
                  </a:ext>
                </a:extLst>
              </p14:cNvPr>
              <p14:cNvContentPartPr/>
              <p14:nvPr/>
            </p14:nvContentPartPr>
            <p14:xfrm>
              <a:off x="6496320" y="1233160"/>
              <a:ext cx="267480" cy="160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189CD38-E146-4B71-BDC1-5455161CFEE6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478680" y="1215520"/>
                <a:ext cx="30312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5F9CACD-8421-4846-9ADC-83F209E9EF6C}"/>
                  </a:ext>
                </a:extLst>
              </p14:cNvPr>
              <p14:cNvContentPartPr/>
              <p14:nvPr/>
            </p14:nvContentPartPr>
            <p14:xfrm>
              <a:off x="6942000" y="1052800"/>
              <a:ext cx="1595520" cy="3214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5F9CACD-8421-4846-9ADC-83F209E9EF6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24000" y="1035140"/>
                <a:ext cx="1631160" cy="35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1646B1D-11BF-46D9-BDED-5E1BF0787835}"/>
                  </a:ext>
                </a:extLst>
              </p14:cNvPr>
              <p14:cNvContentPartPr/>
              <p14:nvPr/>
            </p14:nvContentPartPr>
            <p14:xfrm>
              <a:off x="461640" y="1841560"/>
              <a:ext cx="356400" cy="2041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1646B1D-11BF-46D9-BDED-5E1BF078783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44000" y="1823560"/>
                <a:ext cx="39204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9AC9239-4F98-482B-A1E8-EEB628A03E31}"/>
                  </a:ext>
                </a:extLst>
              </p14:cNvPr>
              <p14:cNvContentPartPr/>
              <p14:nvPr/>
            </p14:nvContentPartPr>
            <p14:xfrm>
              <a:off x="884640" y="1865320"/>
              <a:ext cx="110520" cy="1490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9AC9239-4F98-482B-A1E8-EEB628A03E3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66640" y="1847680"/>
                <a:ext cx="146160" cy="18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CF19D1C-C0B7-478A-874D-5B8445FDAAF7}"/>
                  </a:ext>
                </a:extLst>
              </p14:cNvPr>
              <p14:cNvContentPartPr/>
              <p14:nvPr/>
            </p14:nvContentPartPr>
            <p14:xfrm>
              <a:off x="1060680" y="1896640"/>
              <a:ext cx="238320" cy="1227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CF19D1C-C0B7-478A-874D-5B8445FDAAF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43040" y="1879000"/>
                <a:ext cx="27396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A41FBD60-6395-48B9-9729-74E8B2D04942}"/>
                  </a:ext>
                </a:extLst>
              </p14:cNvPr>
              <p14:cNvContentPartPr/>
              <p14:nvPr/>
            </p14:nvContentPartPr>
            <p14:xfrm>
              <a:off x="1386480" y="1872880"/>
              <a:ext cx="251640" cy="1666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A41FBD60-6395-48B9-9729-74E8B2D04942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368840" y="1854880"/>
                <a:ext cx="28728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8C19E5C-934D-4E2D-BADC-893A9E5D2BCC}"/>
                  </a:ext>
                </a:extLst>
              </p14:cNvPr>
              <p14:cNvContentPartPr/>
              <p14:nvPr/>
            </p14:nvContentPartPr>
            <p14:xfrm>
              <a:off x="1610400" y="1860280"/>
              <a:ext cx="340920" cy="138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8C19E5C-934D-4E2D-BADC-893A9E5D2BC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592400" y="1842280"/>
                <a:ext cx="376560" cy="17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B79B192-362D-4B31-9993-49CD85BD7C1A}"/>
                  </a:ext>
                </a:extLst>
              </p14:cNvPr>
              <p14:cNvContentPartPr/>
              <p14:nvPr/>
            </p14:nvContentPartPr>
            <p14:xfrm>
              <a:off x="2043120" y="1715560"/>
              <a:ext cx="36000" cy="2880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B79B192-362D-4B31-9993-49CD85BD7C1A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025120" y="1697920"/>
                <a:ext cx="7164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4A1292A-8E5E-42D1-B9CD-62713AE599CA}"/>
                  </a:ext>
                </a:extLst>
              </p14:cNvPr>
              <p14:cNvContentPartPr/>
              <p14:nvPr/>
            </p14:nvContentPartPr>
            <p14:xfrm>
              <a:off x="1953480" y="1846960"/>
              <a:ext cx="235080" cy="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4A1292A-8E5E-42D1-B9CD-62713AE599C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35840" y="1828960"/>
                <a:ext cx="2707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A06DEEF-70B6-4522-8A92-1CAB034FC53C}"/>
                  </a:ext>
                </a:extLst>
              </p14:cNvPr>
              <p14:cNvContentPartPr/>
              <p14:nvPr/>
            </p14:nvContentPartPr>
            <p14:xfrm>
              <a:off x="2488440" y="1657240"/>
              <a:ext cx="1680120" cy="5310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A06DEEF-70B6-4522-8A92-1CAB034FC53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70800" y="1639600"/>
                <a:ext cx="1715760" cy="56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BCC0EBD-81D2-4874-B94A-7CDDAD9DBE7E}"/>
                  </a:ext>
                </a:extLst>
              </p14:cNvPr>
              <p14:cNvContentPartPr/>
              <p14:nvPr/>
            </p14:nvContentPartPr>
            <p14:xfrm>
              <a:off x="4385280" y="1708000"/>
              <a:ext cx="511200" cy="357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BCC0EBD-81D2-4874-B94A-7CDDAD9DBE7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67640" y="1690000"/>
                <a:ext cx="546840" cy="39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F878AA7-A0FC-4F6D-BD5E-4089834C5CB1}"/>
                  </a:ext>
                </a:extLst>
              </p14:cNvPr>
              <p14:cNvContentPartPr/>
              <p14:nvPr/>
            </p14:nvContentPartPr>
            <p14:xfrm>
              <a:off x="5043720" y="2008600"/>
              <a:ext cx="17640" cy="82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F878AA7-A0FC-4F6D-BD5E-4089834C5CB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26080" y="1990600"/>
                <a:ext cx="532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375BC85-8218-4AB5-8B97-8511F75E8086}"/>
                  </a:ext>
                </a:extLst>
              </p14:cNvPr>
              <p14:cNvContentPartPr/>
              <p14:nvPr/>
            </p14:nvContentPartPr>
            <p14:xfrm>
              <a:off x="6601800" y="1821760"/>
              <a:ext cx="756000" cy="306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375BC85-8218-4AB5-8B97-8511F75E808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584160" y="1803760"/>
                <a:ext cx="79164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C59E9DB-FFB1-4020-8BD2-7F82E8409D85}"/>
                  </a:ext>
                </a:extLst>
              </p14:cNvPr>
              <p14:cNvContentPartPr/>
              <p14:nvPr/>
            </p14:nvContentPartPr>
            <p14:xfrm>
              <a:off x="5198520" y="1697200"/>
              <a:ext cx="1251000" cy="46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C59E9DB-FFB1-4020-8BD2-7F82E8409D8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180525" y="1679546"/>
                <a:ext cx="1286630" cy="5025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5606C34-E595-45A9-9F08-BA4890D304D6}"/>
                  </a:ext>
                </a:extLst>
              </p14:cNvPr>
              <p14:cNvContentPartPr/>
              <p14:nvPr/>
            </p14:nvContentPartPr>
            <p14:xfrm>
              <a:off x="7532400" y="1750120"/>
              <a:ext cx="964080" cy="360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5606C34-E595-45A9-9F08-BA4890D304D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14400" y="1732120"/>
                <a:ext cx="999720" cy="39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B2BCE5C-A8C7-479D-8AE8-B35DFBAA5E9D}"/>
                  </a:ext>
                </a:extLst>
              </p14:cNvPr>
              <p14:cNvContentPartPr/>
              <p14:nvPr/>
            </p14:nvContentPartPr>
            <p14:xfrm>
              <a:off x="469200" y="2345200"/>
              <a:ext cx="2091240" cy="560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B2BCE5C-A8C7-479D-8AE8-B35DFBAA5E9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1200" y="2327560"/>
                <a:ext cx="212688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A97DE439-B290-4307-9739-1EE811D16535}"/>
                  </a:ext>
                </a:extLst>
              </p14:cNvPr>
              <p14:cNvContentPartPr/>
              <p14:nvPr/>
            </p14:nvContentPartPr>
            <p14:xfrm>
              <a:off x="4938960" y="2408560"/>
              <a:ext cx="441360" cy="3135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A97DE439-B290-4307-9739-1EE811D1653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21320" y="2390920"/>
                <a:ext cx="477000" cy="34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59BEA5F-BD79-4D13-9062-037BEB3B8256}"/>
                  </a:ext>
                </a:extLst>
              </p14:cNvPr>
              <p14:cNvContentPartPr/>
              <p14:nvPr/>
            </p14:nvContentPartPr>
            <p14:xfrm>
              <a:off x="3639720" y="2281480"/>
              <a:ext cx="954720" cy="3924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59BEA5F-BD79-4D13-9062-037BEB3B825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621720" y="2263480"/>
                <a:ext cx="990360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FE030B9-296C-4AC3-9632-24D92B1D2F2B}"/>
                  </a:ext>
                </a:extLst>
              </p14:cNvPr>
              <p14:cNvContentPartPr/>
              <p14:nvPr/>
            </p14:nvContentPartPr>
            <p14:xfrm>
              <a:off x="2909280" y="2297680"/>
              <a:ext cx="568800" cy="471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FE030B9-296C-4AC3-9632-24D92B1D2F2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891640" y="2280040"/>
                <a:ext cx="604440" cy="50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959FABB-153D-4D1D-A9FA-75F89A0A3852}"/>
                  </a:ext>
                </a:extLst>
              </p14:cNvPr>
              <p14:cNvContentPartPr/>
              <p14:nvPr/>
            </p14:nvContentPartPr>
            <p14:xfrm>
              <a:off x="5670480" y="2541400"/>
              <a:ext cx="458640" cy="4402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959FABB-153D-4D1D-A9FA-75F89A0A385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652840" y="2523400"/>
                <a:ext cx="494280" cy="47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CAAE7D6-F5BC-4966-A8AD-17289127DD21}"/>
                  </a:ext>
                </a:extLst>
              </p14:cNvPr>
              <p14:cNvContentPartPr/>
              <p14:nvPr/>
            </p14:nvContentPartPr>
            <p14:xfrm>
              <a:off x="6321720" y="2369320"/>
              <a:ext cx="815040" cy="5119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CAAE7D6-F5BC-4966-A8AD-17289127DD2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303728" y="2351320"/>
                <a:ext cx="850664" cy="54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6EACC7C-E99C-4E24-BAD5-6DCC54C0436D}"/>
                  </a:ext>
                </a:extLst>
              </p14:cNvPr>
              <p14:cNvContentPartPr/>
              <p14:nvPr/>
            </p14:nvContentPartPr>
            <p14:xfrm>
              <a:off x="294240" y="3023800"/>
              <a:ext cx="931320" cy="321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6EACC7C-E99C-4E24-BAD5-6DCC54C0436D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76240" y="3005800"/>
                <a:ext cx="966960" cy="35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F50A024-ED3F-4D3D-A65E-55E74FC1C714}"/>
                  </a:ext>
                </a:extLst>
              </p14:cNvPr>
              <p14:cNvContentPartPr/>
              <p14:nvPr/>
            </p14:nvContentPartPr>
            <p14:xfrm>
              <a:off x="8291280" y="2408920"/>
              <a:ext cx="459360" cy="316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F50A024-ED3F-4D3D-A65E-55E74FC1C71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273280" y="2390920"/>
                <a:ext cx="495000" cy="35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0807A81C-0322-4648-830A-610930B6090A}"/>
                  </a:ext>
                </a:extLst>
              </p14:cNvPr>
              <p14:cNvContentPartPr/>
              <p14:nvPr/>
            </p14:nvContentPartPr>
            <p14:xfrm>
              <a:off x="7333680" y="2527000"/>
              <a:ext cx="787680" cy="2869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0807A81C-0322-4648-830A-610930B6090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315688" y="2509360"/>
                <a:ext cx="823304" cy="32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387F32BB-7736-47DA-B296-DBBA5285E511}"/>
                  </a:ext>
                </a:extLst>
              </p14:cNvPr>
              <p14:cNvContentPartPr/>
              <p14:nvPr/>
            </p14:nvContentPartPr>
            <p14:xfrm>
              <a:off x="1433280" y="2984200"/>
              <a:ext cx="1251000" cy="2732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387F32BB-7736-47DA-B296-DBBA5285E51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415640" y="2966200"/>
                <a:ext cx="1286640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AD0B7A4-7DB4-499E-8CF0-B3AFCF136B58}"/>
                  </a:ext>
                </a:extLst>
              </p14:cNvPr>
              <p14:cNvContentPartPr/>
              <p14:nvPr/>
            </p14:nvContentPartPr>
            <p14:xfrm>
              <a:off x="5461320" y="3188320"/>
              <a:ext cx="172800" cy="97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AD0B7A4-7DB4-499E-8CF0-B3AFCF136B5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443680" y="3170320"/>
                <a:ext cx="20844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0181984-8E98-47A6-8646-87D3FE6FDD98}"/>
                  </a:ext>
                </a:extLst>
              </p14:cNvPr>
              <p14:cNvContentPartPr/>
              <p14:nvPr/>
            </p14:nvContentPartPr>
            <p14:xfrm>
              <a:off x="5468520" y="3290200"/>
              <a:ext cx="172800" cy="190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0181984-8E98-47A6-8646-87D3FE6FDD9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450880" y="3272560"/>
                <a:ext cx="20844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4CCBDF5-AFA0-475F-A867-DB5BA1B8470C}"/>
                  </a:ext>
                </a:extLst>
              </p14:cNvPr>
              <p14:cNvContentPartPr/>
              <p14:nvPr/>
            </p14:nvContentPartPr>
            <p14:xfrm>
              <a:off x="3249120" y="2813200"/>
              <a:ext cx="2101680" cy="776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4CCBDF5-AFA0-475F-A867-DB5BA1B8470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231123" y="2795208"/>
                <a:ext cx="2137314" cy="8125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34563C9-4121-4B8C-B4E1-E9AC77F02C6A}"/>
                  </a:ext>
                </a:extLst>
              </p14:cNvPr>
              <p14:cNvContentPartPr/>
              <p14:nvPr/>
            </p14:nvContentPartPr>
            <p14:xfrm>
              <a:off x="5840400" y="3033160"/>
              <a:ext cx="263520" cy="151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34563C9-4121-4B8C-B4E1-E9AC77F02C6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822400" y="3015160"/>
                <a:ext cx="2991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38B9A54C-8C35-4D0F-B73F-E9C545914642}"/>
                  </a:ext>
                </a:extLst>
              </p14:cNvPr>
              <p14:cNvContentPartPr/>
              <p14:nvPr/>
            </p14:nvContentPartPr>
            <p14:xfrm>
              <a:off x="7269960" y="2986720"/>
              <a:ext cx="327240" cy="12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38B9A54C-8C35-4D0F-B73F-E9C54591464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251960" y="2969080"/>
                <a:ext cx="3628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595A1B1-C532-4DCC-A05F-0124FA0F6479}"/>
                  </a:ext>
                </a:extLst>
              </p14:cNvPr>
              <p14:cNvContentPartPr/>
              <p14:nvPr/>
            </p14:nvContentPartPr>
            <p14:xfrm>
              <a:off x="7896360" y="2923000"/>
              <a:ext cx="251280" cy="1036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595A1B1-C532-4DCC-A05F-0124FA0F6479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878360" y="2905360"/>
                <a:ext cx="28692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99394BF-6168-4B56-B271-AADACB1D077E}"/>
                  </a:ext>
                </a:extLst>
              </p14:cNvPr>
              <p14:cNvContentPartPr/>
              <p14:nvPr/>
            </p14:nvContentPartPr>
            <p14:xfrm>
              <a:off x="5835720" y="3094720"/>
              <a:ext cx="2570040" cy="3441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99394BF-6168-4B56-B271-AADACB1D077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818078" y="3077080"/>
                <a:ext cx="2605685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71621EE5-FDBC-465B-BCE3-80521FBA2F07}"/>
                  </a:ext>
                </a:extLst>
              </p14:cNvPr>
              <p14:cNvContentPartPr/>
              <p14:nvPr/>
            </p14:nvContentPartPr>
            <p14:xfrm>
              <a:off x="6303720" y="2971240"/>
              <a:ext cx="262440" cy="687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71621EE5-FDBC-465B-BCE3-80521FBA2F0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285720" y="2953334"/>
                <a:ext cx="298080" cy="1042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F0AD50A7-5C00-4207-9C36-B0967B9E77FE}"/>
                  </a:ext>
                </a:extLst>
              </p14:cNvPr>
              <p14:cNvContentPartPr/>
              <p14:nvPr/>
            </p14:nvContentPartPr>
            <p14:xfrm>
              <a:off x="6014640" y="2851720"/>
              <a:ext cx="1251000" cy="7952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F0AD50A7-5C00-4207-9C36-B0967B9E77F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997000" y="2833728"/>
                <a:ext cx="1286640" cy="8308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0753AEF-D86E-4E82-A43E-C689974C5B75}"/>
                  </a:ext>
                </a:extLst>
              </p14:cNvPr>
              <p14:cNvContentPartPr/>
              <p14:nvPr/>
            </p14:nvContentPartPr>
            <p14:xfrm>
              <a:off x="502320" y="3801760"/>
              <a:ext cx="406800" cy="374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0753AEF-D86E-4E82-A43E-C689974C5B7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84320" y="3784120"/>
                <a:ext cx="44244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1588574-DF23-496F-BB70-9B3505A1B1FE}"/>
                  </a:ext>
                </a:extLst>
              </p14:cNvPr>
              <p14:cNvContentPartPr/>
              <p14:nvPr/>
            </p14:nvContentPartPr>
            <p14:xfrm>
              <a:off x="1251120" y="3514120"/>
              <a:ext cx="1892880" cy="919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1588574-DF23-496F-BB70-9B3505A1B1F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233480" y="3496473"/>
                <a:ext cx="1928520" cy="9554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A270C1D-B05B-4F24-9E18-BE682F42BE99}"/>
                  </a:ext>
                </a:extLst>
              </p14:cNvPr>
              <p14:cNvContentPartPr/>
              <p14:nvPr/>
            </p14:nvContentPartPr>
            <p14:xfrm>
              <a:off x="3264960" y="4009480"/>
              <a:ext cx="239760" cy="90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A270C1D-B05B-4F24-9E18-BE682F42BE99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246960" y="3991552"/>
                <a:ext cx="275400" cy="1254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91354CA-FDB4-4176-A29F-F603F2D58EE7}"/>
                  </a:ext>
                </a:extLst>
              </p14:cNvPr>
              <p14:cNvContentPartPr/>
              <p14:nvPr/>
            </p14:nvContentPartPr>
            <p14:xfrm>
              <a:off x="3856080" y="3766120"/>
              <a:ext cx="310680" cy="972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91354CA-FDB4-4176-A29F-F603F2D58EE7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838440" y="3748120"/>
                <a:ext cx="34632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397A5FE-00C9-462B-A242-924C85DE837D}"/>
                  </a:ext>
                </a:extLst>
              </p14:cNvPr>
              <p14:cNvContentPartPr/>
              <p14:nvPr/>
            </p14:nvContentPartPr>
            <p14:xfrm>
              <a:off x="3683280" y="3870520"/>
              <a:ext cx="1268280" cy="28944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397A5FE-00C9-462B-A242-924C85DE837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665280" y="3852880"/>
                <a:ext cx="130392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0D6E02D4-689F-43AB-B75C-D70A995136DA}"/>
                  </a:ext>
                </a:extLst>
              </p14:cNvPr>
              <p14:cNvContentPartPr/>
              <p14:nvPr/>
            </p14:nvContentPartPr>
            <p14:xfrm>
              <a:off x="4483920" y="3670720"/>
              <a:ext cx="307800" cy="1105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0D6E02D4-689F-43AB-B75C-D70A995136D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465920" y="3652720"/>
                <a:ext cx="34344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DBD51C9D-5290-4C90-9AE3-250206AA34B3}"/>
                  </a:ext>
                </a:extLst>
              </p14:cNvPr>
              <p14:cNvContentPartPr/>
              <p14:nvPr/>
            </p14:nvContentPartPr>
            <p14:xfrm>
              <a:off x="5343960" y="3834880"/>
              <a:ext cx="249120" cy="333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DBD51C9D-5290-4C90-9AE3-250206AA34B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326320" y="3817240"/>
                <a:ext cx="284760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AF09A7A-F7FD-4D8A-AC23-1A5A54EBB9A6}"/>
                  </a:ext>
                </a:extLst>
              </p14:cNvPr>
              <p14:cNvContentPartPr/>
              <p14:nvPr/>
            </p14:nvContentPartPr>
            <p14:xfrm>
              <a:off x="6087000" y="3733000"/>
              <a:ext cx="206280" cy="799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AF09A7A-F7FD-4D8A-AC23-1A5A54EBB9A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069000" y="3715000"/>
                <a:ext cx="24192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13DE547-4B3D-4561-8C78-42F25A286B3C}"/>
                  </a:ext>
                </a:extLst>
              </p14:cNvPr>
              <p14:cNvContentPartPr/>
              <p14:nvPr/>
            </p14:nvContentPartPr>
            <p14:xfrm>
              <a:off x="6899520" y="3955480"/>
              <a:ext cx="158040" cy="9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13DE547-4B3D-4561-8C78-42F25A286B3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881520" y="3937840"/>
                <a:ext cx="19368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130FDCA-35E0-4BDD-87DA-7E6CBF37A295}"/>
                  </a:ext>
                </a:extLst>
              </p14:cNvPr>
              <p14:cNvContentPartPr/>
              <p14:nvPr/>
            </p14:nvContentPartPr>
            <p14:xfrm>
              <a:off x="6895560" y="4048360"/>
              <a:ext cx="152280" cy="6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130FDCA-35E0-4BDD-87DA-7E6CBF37A29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877560" y="4030720"/>
                <a:ext cx="18792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AE5138FC-87DF-4FDD-9061-9EA72DCF0115}"/>
                  </a:ext>
                </a:extLst>
              </p14:cNvPr>
              <p14:cNvContentPartPr/>
              <p14:nvPr/>
            </p14:nvContentPartPr>
            <p14:xfrm>
              <a:off x="6007080" y="3927760"/>
              <a:ext cx="774720" cy="321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AE5138FC-87DF-4FDD-9061-9EA72DCF011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989080" y="3910120"/>
                <a:ext cx="81036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2E9A335-79D1-4B5C-B215-F5E9589AAEEE}"/>
                  </a:ext>
                </a:extLst>
              </p14:cNvPr>
              <p14:cNvContentPartPr/>
              <p14:nvPr/>
            </p14:nvContentPartPr>
            <p14:xfrm>
              <a:off x="7499280" y="3793840"/>
              <a:ext cx="222480" cy="216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2E9A335-79D1-4B5C-B215-F5E9589AAEE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481280" y="3776200"/>
                <a:ext cx="2581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7EF9846-D233-4E84-AEE1-E923FE84C66C}"/>
                  </a:ext>
                </a:extLst>
              </p14:cNvPr>
              <p14:cNvContentPartPr/>
              <p14:nvPr/>
            </p14:nvContentPartPr>
            <p14:xfrm>
              <a:off x="7888080" y="3653440"/>
              <a:ext cx="275760" cy="128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7EF9846-D233-4E84-AEE1-E923FE84C66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870440" y="3635800"/>
                <a:ext cx="311400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BA711DA-9959-4D6A-8B32-AE8F630C2C81}"/>
                  </a:ext>
                </a:extLst>
              </p14:cNvPr>
              <p14:cNvContentPartPr/>
              <p14:nvPr/>
            </p14:nvContentPartPr>
            <p14:xfrm>
              <a:off x="7272480" y="3897160"/>
              <a:ext cx="1208520" cy="3081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BA711DA-9959-4D6A-8B32-AE8F630C2C8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254840" y="3879499"/>
                <a:ext cx="1244160" cy="3438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2CC9FD62-A184-43B2-BF62-1682F851A03F}"/>
                  </a:ext>
                </a:extLst>
              </p14:cNvPr>
              <p14:cNvContentPartPr/>
              <p14:nvPr/>
            </p14:nvContentPartPr>
            <p14:xfrm>
              <a:off x="4840320" y="3996880"/>
              <a:ext cx="182880" cy="122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2CC9FD62-A184-43B2-BF62-1682F851A03F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822680" y="3978880"/>
                <a:ext cx="2185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0D1B72E-3932-4C5C-A2CD-92B2A59CE5B4}"/>
                  </a:ext>
                </a:extLst>
              </p14:cNvPr>
              <p14:cNvContentPartPr/>
              <p14:nvPr/>
            </p14:nvContentPartPr>
            <p14:xfrm>
              <a:off x="4834200" y="4175440"/>
              <a:ext cx="149040" cy="12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0D1B72E-3932-4C5C-A2CD-92B2A59CE5B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816560" y="4157440"/>
                <a:ext cx="18468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14ED14A-63EA-4FE0-BDF9-3172D98DC035}"/>
                  </a:ext>
                </a:extLst>
              </p14:cNvPr>
              <p14:cNvContentPartPr/>
              <p14:nvPr/>
            </p14:nvContentPartPr>
            <p14:xfrm>
              <a:off x="1424640" y="4826320"/>
              <a:ext cx="457920" cy="4312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14ED14A-63EA-4FE0-BDF9-3172D98DC03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07000" y="4808680"/>
                <a:ext cx="493560" cy="46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93E2892-E89C-48A3-8357-140A19925F16}"/>
                  </a:ext>
                </a:extLst>
              </p14:cNvPr>
              <p14:cNvContentPartPr/>
              <p14:nvPr/>
            </p14:nvContentPartPr>
            <p14:xfrm>
              <a:off x="3973440" y="5042680"/>
              <a:ext cx="188640" cy="13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93E2892-E89C-48A3-8357-140A19925F16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955800" y="5024680"/>
                <a:ext cx="22428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EF8EB7CF-6D6E-4F43-9F87-633778B20EE7}"/>
                  </a:ext>
                </a:extLst>
              </p14:cNvPr>
              <p14:cNvContentPartPr/>
              <p14:nvPr/>
            </p14:nvContentPartPr>
            <p14:xfrm>
              <a:off x="3979560" y="5107480"/>
              <a:ext cx="235800" cy="39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EF8EB7CF-6D6E-4F43-9F87-633778B20EE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961560" y="5089840"/>
                <a:ext cx="27144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A8F9DDB-ACB5-4F5E-9FC6-558E0047047D}"/>
                  </a:ext>
                </a:extLst>
              </p14:cNvPr>
              <p14:cNvContentPartPr/>
              <p14:nvPr/>
            </p14:nvContentPartPr>
            <p14:xfrm>
              <a:off x="3266400" y="4968160"/>
              <a:ext cx="469080" cy="297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A8F9DDB-ACB5-4F5E-9FC6-558E0047047D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248400" y="4950520"/>
                <a:ext cx="50472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4D406B1-3BBA-406E-A392-0C31E6BA49B7}"/>
                  </a:ext>
                </a:extLst>
              </p14:cNvPr>
              <p14:cNvContentPartPr/>
              <p14:nvPr/>
            </p14:nvContentPartPr>
            <p14:xfrm>
              <a:off x="4550160" y="4757560"/>
              <a:ext cx="248760" cy="24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4D406B1-3BBA-406E-A392-0C31E6BA49B7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532160" y="4739560"/>
                <a:ext cx="28440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EA56655D-2228-4E2C-8CBF-FB4040B56107}"/>
                  </a:ext>
                </a:extLst>
              </p14:cNvPr>
              <p14:cNvContentPartPr/>
              <p14:nvPr/>
            </p14:nvContentPartPr>
            <p14:xfrm>
              <a:off x="4361160" y="4837480"/>
              <a:ext cx="1196640" cy="2649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EA56655D-2228-4E2C-8CBF-FB4040B5610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343520" y="4819840"/>
                <a:ext cx="1232280" cy="30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883B26D-C722-4383-8FDB-E95FC19B8DA1}"/>
                  </a:ext>
                </a:extLst>
              </p14:cNvPr>
              <p14:cNvContentPartPr/>
              <p14:nvPr/>
            </p14:nvContentPartPr>
            <p14:xfrm>
              <a:off x="4572480" y="5160400"/>
              <a:ext cx="920880" cy="3531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883B26D-C722-4383-8FDB-E95FC19B8DA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554840" y="5142742"/>
                <a:ext cx="956520" cy="3888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E2F7B19-33DD-49C2-B803-EEE8A1992582}"/>
                  </a:ext>
                </a:extLst>
              </p14:cNvPr>
              <p14:cNvContentPartPr/>
              <p14:nvPr/>
            </p14:nvContentPartPr>
            <p14:xfrm>
              <a:off x="5742840" y="4475320"/>
              <a:ext cx="1437480" cy="475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E2F7B19-33DD-49C2-B803-EEE8A199258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725196" y="4457334"/>
                <a:ext cx="1473129" cy="5115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4571E04-2E09-4E3F-9EA3-A1DE7C7A7D24}"/>
                  </a:ext>
                </a:extLst>
              </p14:cNvPr>
              <p14:cNvContentPartPr/>
              <p14:nvPr/>
            </p14:nvContentPartPr>
            <p14:xfrm>
              <a:off x="7385880" y="4600240"/>
              <a:ext cx="333000" cy="2995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4571E04-2E09-4E3F-9EA3-A1DE7C7A7D24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367880" y="4582240"/>
                <a:ext cx="36864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E80D96E-C8EB-4ACF-9141-8B9C7EBB412F}"/>
                  </a:ext>
                </a:extLst>
              </p14:cNvPr>
              <p14:cNvContentPartPr/>
              <p14:nvPr/>
            </p14:nvContentPartPr>
            <p14:xfrm>
              <a:off x="6098880" y="5143120"/>
              <a:ext cx="239040" cy="280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E80D96E-C8EB-4ACF-9141-8B9C7EBB412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6080880" y="5125480"/>
                <a:ext cx="27468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B65D527-7D53-4644-834C-D6161BEDA342}"/>
                  </a:ext>
                </a:extLst>
              </p14:cNvPr>
              <p14:cNvContentPartPr/>
              <p14:nvPr/>
            </p14:nvContentPartPr>
            <p14:xfrm>
              <a:off x="6666600" y="5283880"/>
              <a:ext cx="292680" cy="160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B65D527-7D53-4644-834C-D6161BEDA34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648600" y="5265880"/>
                <a:ext cx="32832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DEF38AE-885B-4F72-B5F8-5CEDA2AAADA1}"/>
                  </a:ext>
                </a:extLst>
              </p14:cNvPr>
              <p14:cNvContentPartPr/>
              <p14:nvPr/>
            </p14:nvContentPartPr>
            <p14:xfrm>
              <a:off x="7161240" y="5092360"/>
              <a:ext cx="950760" cy="342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DEF38AE-885B-4F72-B5F8-5CEDA2AAADA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7143240" y="5074720"/>
                <a:ext cx="98640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F9B849E4-0BC6-4621-9854-3113772BE7F1}"/>
                  </a:ext>
                </a:extLst>
              </p14:cNvPr>
              <p14:cNvContentPartPr/>
              <p14:nvPr/>
            </p14:nvContentPartPr>
            <p14:xfrm>
              <a:off x="6348720" y="5747560"/>
              <a:ext cx="376560" cy="22572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F9B849E4-0BC6-4621-9854-3113772BE7F1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330720" y="5729920"/>
                <a:ext cx="412200" cy="26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5D4B367F-FE6E-4872-881A-03E98A762823}"/>
                  </a:ext>
                </a:extLst>
              </p14:cNvPr>
              <p14:cNvContentPartPr/>
              <p14:nvPr/>
            </p14:nvContentPartPr>
            <p14:xfrm>
              <a:off x="7161960" y="5770600"/>
              <a:ext cx="1356120" cy="2890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5D4B367F-FE6E-4872-881A-03E98A76282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143960" y="5752938"/>
                <a:ext cx="1391760" cy="3247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1D3F64B0-1320-4F24-BCFF-5FB9B878DA0D}"/>
                  </a:ext>
                </a:extLst>
              </p14:cNvPr>
              <p14:cNvContentPartPr/>
              <p14:nvPr/>
            </p14:nvContentPartPr>
            <p14:xfrm>
              <a:off x="6042000" y="6309160"/>
              <a:ext cx="1863360" cy="3178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1D3F64B0-1320-4F24-BCFF-5FB9B878DA0D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024000" y="6291160"/>
                <a:ext cx="189900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12A2223C-BA2D-4FF7-906E-696A5CB7DCD2}"/>
                  </a:ext>
                </a:extLst>
              </p14:cNvPr>
              <p14:cNvContentPartPr/>
              <p14:nvPr/>
            </p14:nvContentPartPr>
            <p14:xfrm>
              <a:off x="5426760" y="6206560"/>
              <a:ext cx="326880" cy="55944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12A2223C-BA2D-4FF7-906E-696A5CB7DCD2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409101" y="6188560"/>
                <a:ext cx="362559" cy="595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30251972"/>
      </p:ext>
    </p:extLst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7644612"/>
      </p:ext>
    </p:extLst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297092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14:cNvPr>
              <p14:cNvContentPartPr/>
              <p14:nvPr/>
            </p14:nvContentPartPr>
            <p14:xfrm>
              <a:off x="3936360" y="2252320"/>
              <a:ext cx="2090880" cy="1805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18717" y="2234676"/>
                <a:ext cx="2126526" cy="1841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14:cNvPr>
              <p14:cNvContentPartPr/>
              <p14:nvPr/>
            </p14:nvContentPartPr>
            <p14:xfrm>
              <a:off x="5406960" y="3079600"/>
              <a:ext cx="686880" cy="705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89320" y="3061609"/>
                <a:ext cx="722520" cy="740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14:cNvPr>
              <p14:cNvContentPartPr/>
              <p14:nvPr/>
            </p14:nvContentPartPr>
            <p14:xfrm>
              <a:off x="5614320" y="2438800"/>
              <a:ext cx="1257480" cy="291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6680" y="2421138"/>
                <a:ext cx="129312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14:cNvPr>
              <p14:cNvContentPartPr/>
              <p14:nvPr/>
            </p14:nvContentPartPr>
            <p14:xfrm>
              <a:off x="4251360" y="2586760"/>
              <a:ext cx="354960" cy="362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33360" y="2568760"/>
                <a:ext cx="3906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14:cNvPr>
              <p14:cNvContentPartPr/>
              <p14:nvPr/>
            </p14:nvContentPartPr>
            <p14:xfrm>
              <a:off x="4436760" y="2311360"/>
              <a:ext cx="526680" cy="195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760" y="2293720"/>
                <a:ext cx="5623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14:cNvPr>
              <p14:cNvContentPartPr/>
              <p14:nvPr/>
            </p14:nvContentPartPr>
            <p14:xfrm>
              <a:off x="4623600" y="3403600"/>
              <a:ext cx="299880" cy="335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05960" y="3385600"/>
                <a:ext cx="335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14:cNvPr>
              <p14:cNvContentPartPr/>
              <p14:nvPr/>
            </p14:nvContentPartPr>
            <p14:xfrm>
              <a:off x="4828080" y="2709160"/>
              <a:ext cx="100800" cy="77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10080" y="2691160"/>
                <a:ext cx="1364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14:cNvPr>
              <p14:cNvContentPartPr/>
              <p14:nvPr/>
            </p14:nvContentPartPr>
            <p14:xfrm>
              <a:off x="4611360" y="2859280"/>
              <a:ext cx="111960" cy="143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93720" y="2841640"/>
                <a:ext cx="147600" cy="178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635949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3FF52F9-B16C-4592-ABB1-5EB241AA33B5}"/>
                  </a:ext>
                </a:extLst>
              </p14:cNvPr>
              <p14:cNvContentPartPr/>
              <p14:nvPr/>
            </p14:nvContentPartPr>
            <p14:xfrm>
              <a:off x="667200" y="273400"/>
              <a:ext cx="1630440" cy="73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3FF52F9-B16C-4592-ABB1-5EB241AA33B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9200" y="255760"/>
                <a:ext cx="1666080" cy="76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008A14E-08AA-4DD0-88A7-274256451B6F}"/>
                  </a:ext>
                </a:extLst>
              </p14:cNvPr>
              <p14:cNvContentPartPr/>
              <p14:nvPr/>
            </p14:nvContentPartPr>
            <p14:xfrm>
              <a:off x="2550720" y="304360"/>
              <a:ext cx="2623680" cy="705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008A14E-08AA-4DD0-88A7-274256451B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32720" y="286360"/>
                <a:ext cx="2659320" cy="741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70030125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14:cNvPr>
              <p14:cNvContentPartPr/>
              <p14:nvPr/>
            </p14:nvContentPartPr>
            <p14:xfrm>
              <a:off x="3936360" y="2252320"/>
              <a:ext cx="2090880" cy="1805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18717" y="2234676"/>
                <a:ext cx="2126526" cy="1841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14:cNvPr>
              <p14:cNvContentPartPr/>
              <p14:nvPr/>
            </p14:nvContentPartPr>
            <p14:xfrm>
              <a:off x="5406960" y="3079600"/>
              <a:ext cx="686880" cy="705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89320" y="3061609"/>
                <a:ext cx="722520" cy="740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14:cNvPr>
              <p14:cNvContentPartPr/>
              <p14:nvPr/>
            </p14:nvContentPartPr>
            <p14:xfrm>
              <a:off x="5614320" y="2438800"/>
              <a:ext cx="1257480" cy="291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6680" y="2421138"/>
                <a:ext cx="129312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14:cNvPr>
              <p14:cNvContentPartPr/>
              <p14:nvPr/>
            </p14:nvContentPartPr>
            <p14:xfrm>
              <a:off x="4251360" y="2586760"/>
              <a:ext cx="354960" cy="362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33360" y="2568760"/>
                <a:ext cx="3906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14:cNvPr>
              <p14:cNvContentPartPr/>
              <p14:nvPr/>
            </p14:nvContentPartPr>
            <p14:xfrm>
              <a:off x="4436760" y="2311360"/>
              <a:ext cx="526680" cy="195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760" y="2293720"/>
                <a:ext cx="5623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14:cNvPr>
              <p14:cNvContentPartPr/>
              <p14:nvPr/>
            </p14:nvContentPartPr>
            <p14:xfrm>
              <a:off x="4623600" y="3403600"/>
              <a:ext cx="299880" cy="335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05960" y="3385600"/>
                <a:ext cx="335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14:cNvPr>
              <p14:cNvContentPartPr/>
              <p14:nvPr/>
            </p14:nvContentPartPr>
            <p14:xfrm>
              <a:off x="4828080" y="2709160"/>
              <a:ext cx="100800" cy="77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10080" y="2691160"/>
                <a:ext cx="1364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14:cNvPr>
              <p14:cNvContentPartPr/>
              <p14:nvPr/>
            </p14:nvContentPartPr>
            <p14:xfrm>
              <a:off x="4611360" y="2859280"/>
              <a:ext cx="111960" cy="143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93720" y="2841640"/>
                <a:ext cx="147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14:cNvPr>
              <p14:cNvContentPartPr/>
              <p14:nvPr/>
            </p14:nvContentPartPr>
            <p14:xfrm>
              <a:off x="6740400" y="2926960"/>
              <a:ext cx="423360" cy="311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722400" y="2909320"/>
                <a:ext cx="4590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14:cNvPr>
              <p14:cNvContentPartPr/>
              <p14:nvPr/>
            </p14:nvContentPartPr>
            <p14:xfrm>
              <a:off x="6401280" y="2958640"/>
              <a:ext cx="187560" cy="243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83674" y="2940640"/>
                <a:ext cx="223132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14:cNvPr>
              <p14:cNvContentPartPr/>
              <p14:nvPr/>
            </p14:nvContentPartPr>
            <p14:xfrm>
              <a:off x="6701880" y="2801320"/>
              <a:ext cx="180000" cy="62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84240" y="2783320"/>
                <a:ext cx="2156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14:cNvPr>
              <p14:cNvContentPartPr/>
              <p14:nvPr/>
            </p14:nvContentPartPr>
            <p14:xfrm>
              <a:off x="7253400" y="2970880"/>
              <a:ext cx="189360" cy="14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35400" y="2952880"/>
                <a:ext cx="2250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14:cNvPr>
              <p14:cNvContentPartPr/>
              <p14:nvPr/>
            </p14:nvContentPartPr>
            <p14:xfrm>
              <a:off x="7294440" y="3056920"/>
              <a:ext cx="178560" cy="25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76440" y="3039280"/>
                <a:ext cx="2142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14:cNvPr>
              <p14:cNvContentPartPr/>
              <p14:nvPr/>
            </p14:nvContentPartPr>
            <p14:xfrm>
              <a:off x="7581360" y="2880520"/>
              <a:ext cx="114840" cy="214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63360" y="2862520"/>
                <a:ext cx="1504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14:cNvPr>
              <p14:cNvContentPartPr/>
              <p14:nvPr/>
            </p14:nvContentPartPr>
            <p14:xfrm>
              <a:off x="7731840" y="2903200"/>
              <a:ext cx="437040" cy="204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713840" y="2885200"/>
                <a:ext cx="4726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14:cNvPr>
              <p14:cNvContentPartPr/>
              <p14:nvPr/>
            </p14:nvContentPartPr>
            <p14:xfrm>
              <a:off x="8277240" y="2701600"/>
              <a:ext cx="619560" cy="426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259240" y="2683945"/>
                <a:ext cx="655200" cy="46191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83252249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14:cNvPr>
              <p14:cNvContentPartPr/>
              <p14:nvPr/>
            </p14:nvContentPartPr>
            <p14:xfrm>
              <a:off x="3936360" y="2252320"/>
              <a:ext cx="2090880" cy="1805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18717" y="2234676"/>
                <a:ext cx="2126526" cy="1841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14:cNvPr>
              <p14:cNvContentPartPr/>
              <p14:nvPr/>
            </p14:nvContentPartPr>
            <p14:xfrm>
              <a:off x="5406960" y="3079600"/>
              <a:ext cx="686880" cy="705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89320" y="3061609"/>
                <a:ext cx="722520" cy="740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14:cNvPr>
              <p14:cNvContentPartPr/>
              <p14:nvPr/>
            </p14:nvContentPartPr>
            <p14:xfrm>
              <a:off x="5614320" y="2438800"/>
              <a:ext cx="1257480" cy="291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6680" y="2421138"/>
                <a:ext cx="129312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14:cNvPr>
              <p14:cNvContentPartPr/>
              <p14:nvPr/>
            </p14:nvContentPartPr>
            <p14:xfrm>
              <a:off x="4251360" y="2586760"/>
              <a:ext cx="354960" cy="362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33360" y="2568760"/>
                <a:ext cx="3906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14:cNvPr>
              <p14:cNvContentPartPr/>
              <p14:nvPr/>
            </p14:nvContentPartPr>
            <p14:xfrm>
              <a:off x="4436760" y="2311360"/>
              <a:ext cx="526680" cy="195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760" y="2293720"/>
                <a:ext cx="5623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14:cNvPr>
              <p14:cNvContentPartPr/>
              <p14:nvPr/>
            </p14:nvContentPartPr>
            <p14:xfrm>
              <a:off x="4623600" y="3403600"/>
              <a:ext cx="299880" cy="335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05960" y="3385600"/>
                <a:ext cx="335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14:cNvPr>
              <p14:cNvContentPartPr/>
              <p14:nvPr/>
            </p14:nvContentPartPr>
            <p14:xfrm>
              <a:off x="4828080" y="2709160"/>
              <a:ext cx="100800" cy="77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10080" y="2691160"/>
                <a:ext cx="1364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14:cNvPr>
              <p14:cNvContentPartPr/>
              <p14:nvPr/>
            </p14:nvContentPartPr>
            <p14:xfrm>
              <a:off x="4611360" y="2859280"/>
              <a:ext cx="111960" cy="143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93720" y="2841640"/>
                <a:ext cx="147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14:cNvPr>
              <p14:cNvContentPartPr/>
              <p14:nvPr/>
            </p14:nvContentPartPr>
            <p14:xfrm>
              <a:off x="6740400" y="2926960"/>
              <a:ext cx="423360" cy="311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722400" y="2909320"/>
                <a:ext cx="4590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14:cNvPr>
              <p14:cNvContentPartPr/>
              <p14:nvPr/>
            </p14:nvContentPartPr>
            <p14:xfrm>
              <a:off x="6401280" y="2958640"/>
              <a:ext cx="187560" cy="243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83674" y="2940640"/>
                <a:ext cx="223132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14:cNvPr>
              <p14:cNvContentPartPr/>
              <p14:nvPr/>
            </p14:nvContentPartPr>
            <p14:xfrm>
              <a:off x="6701880" y="2801320"/>
              <a:ext cx="180000" cy="62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84240" y="2783320"/>
                <a:ext cx="2156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14:cNvPr>
              <p14:cNvContentPartPr/>
              <p14:nvPr/>
            </p14:nvContentPartPr>
            <p14:xfrm>
              <a:off x="7253400" y="2970880"/>
              <a:ext cx="189360" cy="14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35400" y="2952880"/>
                <a:ext cx="2250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14:cNvPr>
              <p14:cNvContentPartPr/>
              <p14:nvPr/>
            </p14:nvContentPartPr>
            <p14:xfrm>
              <a:off x="7294440" y="3056920"/>
              <a:ext cx="178560" cy="25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76440" y="3039280"/>
                <a:ext cx="2142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14:cNvPr>
              <p14:cNvContentPartPr/>
              <p14:nvPr/>
            </p14:nvContentPartPr>
            <p14:xfrm>
              <a:off x="7581360" y="2880520"/>
              <a:ext cx="114840" cy="214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63360" y="2862520"/>
                <a:ext cx="1504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14:cNvPr>
              <p14:cNvContentPartPr/>
              <p14:nvPr/>
            </p14:nvContentPartPr>
            <p14:xfrm>
              <a:off x="7731840" y="2903200"/>
              <a:ext cx="437040" cy="204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713840" y="2885200"/>
                <a:ext cx="4726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14:cNvPr>
              <p14:cNvContentPartPr/>
              <p14:nvPr/>
            </p14:nvContentPartPr>
            <p14:xfrm>
              <a:off x="8277240" y="2701600"/>
              <a:ext cx="619560" cy="426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259240" y="2683945"/>
                <a:ext cx="6552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14:cNvPr>
              <p14:cNvContentPartPr/>
              <p14:nvPr/>
            </p14:nvContentPartPr>
            <p14:xfrm>
              <a:off x="6683520" y="3371920"/>
              <a:ext cx="533880" cy="401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665520" y="3354280"/>
                <a:ext cx="56952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14:cNvPr>
              <p14:cNvContentPartPr/>
              <p14:nvPr/>
            </p14:nvContentPartPr>
            <p14:xfrm>
              <a:off x="6348720" y="3400360"/>
              <a:ext cx="223920" cy="270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330720" y="338236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14:cNvPr>
              <p14:cNvContentPartPr/>
              <p14:nvPr/>
            </p14:nvContentPartPr>
            <p14:xfrm>
              <a:off x="7351320" y="3213520"/>
              <a:ext cx="966600" cy="647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333680" y="3195530"/>
                <a:ext cx="1002240" cy="6829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6813912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14:cNvPr>
              <p14:cNvContentPartPr/>
              <p14:nvPr/>
            </p14:nvContentPartPr>
            <p14:xfrm>
              <a:off x="3936360" y="2252320"/>
              <a:ext cx="2090880" cy="1805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18717" y="2234676"/>
                <a:ext cx="2126526" cy="1841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14:cNvPr>
              <p14:cNvContentPartPr/>
              <p14:nvPr/>
            </p14:nvContentPartPr>
            <p14:xfrm>
              <a:off x="5406960" y="3079600"/>
              <a:ext cx="686880" cy="705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89320" y="3061609"/>
                <a:ext cx="722520" cy="740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14:cNvPr>
              <p14:cNvContentPartPr/>
              <p14:nvPr/>
            </p14:nvContentPartPr>
            <p14:xfrm>
              <a:off x="5614320" y="2438800"/>
              <a:ext cx="1257480" cy="291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6680" y="2421138"/>
                <a:ext cx="129312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14:cNvPr>
              <p14:cNvContentPartPr/>
              <p14:nvPr/>
            </p14:nvContentPartPr>
            <p14:xfrm>
              <a:off x="4251360" y="2586760"/>
              <a:ext cx="354960" cy="362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33360" y="2568760"/>
                <a:ext cx="3906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14:cNvPr>
              <p14:cNvContentPartPr/>
              <p14:nvPr/>
            </p14:nvContentPartPr>
            <p14:xfrm>
              <a:off x="4436760" y="2311360"/>
              <a:ext cx="526680" cy="195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760" y="2293720"/>
                <a:ext cx="5623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14:cNvPr>
              <p14:cNvContentPartPr/>
              <p14:nvPr/>
            </p14:nvContentPartPr>
            <p14:xfrm>
              <a:off x="4623600" y="3403600"/>
              <a:ext cx="299880" cy="335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05960" y="3385600"/>
                <a:ext cx="335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14:cNvPr>
              <p14:cNvContentPartPr/>
              <p14:nvPr/>
            </p14:nvContentPartPr>
            <p14:xfrm>
              <a:off x="4828080" y="2709160"/>
              <a:ext cx="100800" cy="77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10080" y="2691160"/>
                <a:ext cx="1364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14:cNvPr>
              <p14:cNvContentPartPr/>
              <p14:nvPr/>
            </p14:nvContentPartPr>
            <p14:xfrm>
              <a:off x="4611360" y="2859280"/>
              <a:ext cx="111960" cy="143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93720" y="2841640"/>
                <a:ext cx="147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14:cNvPr>
              <p14:cNvContentPartPr/>
              <p14:nvPr/>
            </p14:nvContentPartPr>
            <p14:xfrm>
              <a:off x="6740400" y="2926960"/>
              <a:ext cx="423360" cy="311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722400" y="2909320"/>
                <a:ext cx="4590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14:cNvPr>
              <p14:cNvContentPartPr/>
              <p14:nvPr/>
            </p14:nvContentPartPr>
            <p14:xfrm>
              <a:off x="6401280" y="2958640"/>
              <a:ext cx="187560" cy="243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83674" y="2940640"/>
                <a:ext cx="223132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14:cNvPr>
              <p14:cNvContentPartPr/>
              <p14:nvPr/>
            </p14:nvContentPartPr>
            <p14:xfrm>
              <a:off x="6701880" y="2801320"/>
              <a:ext cx="180000" cy="62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84240" y="2783320"/>
                <a:ext cx="2156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14:cNvPr>
              <p14:cNvContentPartPr/>
              <p14:nvPr/>
            </p14:nvContentPartPr>
            <p14:xfrm>
              <a:off x="7253400" y="2970880"/>
              <a:ext cx="189360" cy="14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35400" y="2952880"/>
                <a:ext cx="2250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14:cNvPr>
              <p14:cNvContentPartPr/>
              <p14:nvPr/>
            </p14:nvContentPartPr>
            <p14:xfrm>
              <a:off x="7294440" y="3056920"/>
              <a:ext cx="178560" cy="25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76440" y="3039280"/>
                <a:ext cx="2142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14:cNvPr>
              <p14:cNvContentPartPr/>
              <p14:nvPr/>
            </p14:nvContentPartPr>
            <p14:xfrm>
              <a:off x="7581360" y="2880520"/>
              <a:ext cx="114840" cy="214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63360" y="2862520"/>
                <a:ext cx="1504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14:cNvPr>
              <p14:cNvContentPartPr/>
              <p14:nvPr/>
            </p14:nvContentPartPr>
            <p14:xfrm>
              <a:off x="7731840" y="2903200"/>
              <a:ext cx="437040" cy="204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713840" y="2885200"/>
                <a:ext cx="4726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14:cNvPr>
              <p14:cNvContentPartPr/>
              <p14:nvPr/>
            </p14:nvContentPartPr>
            <p14:xfrm>
              <a:off x="8277240" y="2701600"/>
              <a:ext cx="619560" cy="426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259240" y="2683945"/>
                <a:ext cx="6552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14:cNvPr>
              <p14:cNvContentPartPr/>
              <p14:nvPr/>
            </p14:nvContentPartPr>
            <p14:xfrm>
              <a:off x="6683520" y="3371920"/>
              <a:ext cx="533880" cy="401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665520" y="3354280"/>
                <a:ext cx="56952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14:cNvPr>
              <p14:cNvContentPartPr/>
              <p14:nvPr/>
            </p14:nvContentPartPr>
            <p14:xfrm>
              <a:off x="6348720" y="3400360"/>
              <a:ext cx="223920" cy="270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330720" y="338236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14:cNvPr>
              <p14:cNvContentPartPr/>
              <p14:nvPr/>
            </p14:nvContentPartPr>
            <p14:xfrm>
              <a:off x="7351320" y="3213520"/>
              <a:ext cx="966600" cy="647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333680" y="3195530"/>
                <a:ext cx="1002240" cy="682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14:cNvPr>
              <p14:cNvContentPartPr/>
              <p14:nvPr/>
            </p14:nvContentPartPr>
            <p14:xfrm>
              <a:off x="7914000" y="3213520"/>
              <a:ext cx="1028880" cy="563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896360" y="3195531"/>
                <a:ext cx="1064520" cy="59901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21018134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14:cNvPr>
              <p14:cNvContentPartPr/>
              <p14:nvPr/>
            </p14:nvContentPartPr>
            <p14:xfrm>
              <a:off x="3936360" y="2252320"/>
              <a:ext cx="2090880" cy="1805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18717" y="2234676"/>
                <a:ext cx="2126526" cy="1841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14:cNvPr>
              <p14:cNvContentPartPr/>
              <p14:nvPr/>
            </p14:nvContentPartPr>
            <p14:xfrm>
              <a:off x="5406960" y="3079600"/>
              <a:ext cx="686880" cy="705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89320" y="3061609"/>
                <a:ext cx="722520" cy="740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14:cNvPr>
              <p14:cNvContentPartPr/>
              <p14:nvPr/>
            </p14:nvContentPartPr>
            <p14:xfrm>
              <a:off x="5614320" y="2438800"/>
              <a:ext cx="1257480" cy="291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6680" y="2421138"/>
                <a:ext cx="129312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14:cNvPr>
              <p14:cNvContentPartPr/>
              <p14:nvPr/>
            </p14:nvContentPartPr>
            <p14:xfrm>
              <a:off x="4251360" y="2586760"/>
              <a:ext cx="354960" cy="362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33360" y="2568760"/>
                <a:ext cx="3906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14:cNvPr>
              <p14:cNvContentPartPr/>
              <p14:nvPr/>
            </p14:nvContentPartPr>
            <p14:xfrm>
              <a:off x="4436760" y="2311360"/>
              <a:ext cx="526680" cy="195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760" y="2293720"/>
                <a:ext cx="5623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14:cNvPr>
              <p14:cNvContentPartPr/>
              <p14:nvPr/>
            </p14:nvContentPartPr>
            <p14:xfrm>
              <a:off x="4623600" y="3403600"/>
              <a:ext cx="299880" cy="335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05960" y="3385600"/>
                <a:ext cx="335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14:cNvPr>
              <p14:cNvContentPartPr/>
              <p14:nvPr/>
            </p14:nvContentPartPr>
            <p14:xfrm>
              <a:off x="4828080" y="2709160"/>
              <a:ext cx="100800" cy="77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10080" y="2691160"/>
                <a:ext cx="1364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14:cNvPr>
              <p14:cNvContentPartPr/>
              <p14:nvPr/>
            </p14:nvContentPartPr>
            <p14:xfrm>
              <a:off x="4611360" y="2859280"/>
              <a:ext cx="111960" cy="143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93720" y="2841640"/>
                <a:ext cx="147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14:cNvPr>
              <p14:cNvContentPartPr/>
              <p14:nvPr/>
            </p14:nvContentPartPr>
            <p14:xfrm>
              <a:off x="6740400" y="2926960"/>
              <a:ext cx="423360" cy="311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722400" y="2909320"/>
                <a:ext cx="4590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14:cNvPr>
              <p14:cNvContentPartPr/>
              <p14:nvPr/>
            </p14:nvContentPartPr>
            <p14:xfrm>
              <a:off x="6401280" y="2958640"/>
              <a:ext cx="187560" cy="243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83674" y="2940640"/>
                <a:ext cx="223132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14:cNvPr>
              <p14:cNvContentPartPr/>
              <p14:nvPr/>
            </p14:nvContentPartPr>
            <p14:xfrm>
              <a:off x="6701880" y="2801320"/>
              <a:ext cx="180000" cy="62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84240" y="2783320"/>
                <a:ext cx="2156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14:cNvPr>
              <p14:cNvContentPartPr/>
              <p14:nvPr/>
            </p14:nvContentPartPr>
            <p14:xfrm>
              <a:off x="7253400" y="2970880"/>
              <a:ext cx="189360" cy="14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235400" y="2952880"/>
                <a:ext cx="2250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14:cNvPr>
              <p14:cNvContentPartPr/>
              <p14:nvPr/>
            </p14:nvContentPartPr>
            <p14:xfrm>
              <a:off x="7294440" y="3056920"/>
              <a:ext cx="178560" cy="25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76440" y="3039280"/>
                <a:ext cx="2142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14:cNvPr>
              <p14:cNvContentPartPr/>
              <p14:nvPr/>
            </p14:nvContentPartPr>
            <p14:xfrm>
              <a:off x="7581360" y="2880520"/>
              <a:ext cx="114840" cy="214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563360" y="2862520"/>
                <a:ext cx="1504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14:cNvPr>
              <p14:cNvContentPartPr/>
              <p14:nvPr/>
            </p14:nvContentPartPr>
            <p14:xfrm>
              <a:off x="7731840" y="2903200"/>
              <a:ext cx="437040" cy="204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713840" y="2885200"/>
                <a:ext cx="4726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14:cNvPr>
              <p14:cNvContentPartPr/>
              <p14:nvPr/>
            </p14:nvContentPartPr>
            <p14:xfrm>
              <a:off x="8277240" y="2701600"/>
              <a:ext cx="619560" cy="426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8259240" y="2683945"/>
                <a:ext cx="6552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14:cNvPr>
              <p14:cNvContentPartPr/>
              <p14:nvPr/>
            </p14:nvContentPartPr>
            <p14:xfrm>
              <a:off x="6683520" y="3371920"/>
              <a:ext cx="533880" cy="401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665520" y="3354280"/>
                <a:ext cx="56952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14:cNvPr>
              <p14:cNvContentPartPr/>
              <p14:nvPr/>
            </p14:nvContentPartPr>
            <p14:xfrm>
              <a:off x="6348720" y="3400360"/>
              <a:ext cx="223920" cy="270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330720" y="338236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14:cNvPr>
              <p14:cNvContentPartPr/>
              <p14:nvPr/>
            </p14:nvContentPartPr>
            <p14:xfrm>
              <a:off x="7351320" y="3213520"/>
              <a:ext cx="966600" cy="647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333680" y="3195530"/>
                <a:ext cx="1002240" cy="682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14:cNvPr>
              <p14:cNvContentPartPr/>
              <p14:nvPr/>
            </p14:nvContentPartPr>
            <p14:xfrm>
              <a:off x="7914000" y="3213520"/>
              <a:ext cx="1028880" cy="563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896360" y="3195531"/>
                <a:ext cx="1064520" cy="599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14:cNvPr>
              <p14:cNvContentPartPr/>
              <p14:nvPr/>
            </p14:nvContentPartPr>
            <p14:xfrm>
              <a:off x="8507280" y="3514120"/>
              <a:ext cx="258840" cy="253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489280" y="3496480"/>
                <a:ext cx="2944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14:cNvPr>
              <p14:cNvContentPartPr/>
              <p14:nvPr/>
            </p14:nvContentPartPr>
            <p14:xfrm>
              <a:off x="6537000" y="3804640"/>
              <a:ext cx="109800" cy="70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519000" y="3786640"/>
                <a:ext cx="14544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14:cNvPr>
              <p14:cNvContentPartPr/>
              <p14:nvPr/>
            </p14:nvContentPartPr>
            <p14:xfrm>
              <a:off x="6542760" y="3969160"/>
              <a:ext cx="297000" cy="331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525120" y="3951160"/>
                <a:ext cx="33264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14:cNvPr>
              <p14:cNvContentPartPr/>
              <p14:nvPr/>
            </p14:nvContentPartPr>
            <p14:xfrm>
              <a:off x="6957120" y="3826960"/>
              <a:ext cx="1609560" cy="389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939120" y="3809320"/>
                <a:ext cx="1645200" cy="425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16954270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14:cNvPr>
              <p14:cNvContentPartPr/>
              <p14:nvPr/>
            </p14:nvContentPartPr>
            <p14:xfrm>
              <a:off x="3936360" y="2252320"/>
              <a:ext cx="2090880" cy="1805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18717" y="2234676"/>
                <a:ext cx="2126526" cy="1841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14:cNvPr>
              <p14:cNvContentPartPr/>
              <p14:nvPr/>
            </p14:nvContentPartPr>
            <p14:xfrm>
              <a:off x="5406960" y="3079600"/>
              <a:ext cx="686880" cy="705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89320" y="3061609"/>
                <a:ext cx="722520" cy="740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14:cNvPr>
              <p14:cNvContentPartPr/>
              <p14:nvPr/>
            </p14:nvContentPartPr>
            <p14:xfrm>
              <a:off x="5614320" y="2438800"/>
              <a:ext cx="1257480" cy="291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6680" y="2421138"/>
                <a:ext cx="129312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14:cNvPr>
              <p14:cNvContentPartPr/>
              <p14:nvPr/>
            </p14:nvContentPartPr>
            <p14:xfrm>
              <a:off x="4251360" y="2586760"/>
              <a:ext cx="354960" cy="362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33360" y="2568760"/>
                <a:ext cx="3906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14:cNvPr>
              <p14:cNvContentPartPr/>
              <p14:nvPr/>
            </p14:nvContentPartPr>
            <p14:xfrm>
              <a:off x="4436760" y="2311360"/>
              <a:ext cx="526680" cy="195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760" y="2293720"/>
                <a:ext cx="5623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14:cNvPr>
              <p14:cNvContentPartPr/>
              <p14:nvPr/>
            </p14:nvContentPartPr>
            <p14:xfrm>
              <a:off x="4623600" y="3403600"/>
              <a:ext cx="299880" cy="335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05960" y="3385600"/>
                <a:ext cx="335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14:cNvPr>
              <p14:cNvContentPartPr/>
              <p14:nvPr/>
            </p14:nvContentPartPr>
            <p14:xfrm>
              <a:off x="4828080" y="2709160"/>
              <a:ext cx="100800" cy="77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10080" y="2691160"/>
                <a:ext cx="1364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14:cNvPr>
              <p14:cNvContentPartPr/>
              <p14:nvPr/>
            </p14:nvContentPartPr>
            <p14:xfrm>
              <a:off x="4611360" y="2859280"/>
              <a:ext cx="111960" cy="143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93720" y="2841640"/>
                <a:ext cx="147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14:cNvPr>
              <p14:cNvContentPartPr/>
              <p14:nvPr/>
            </p14:nvContentPartPr>
            <p14:xfrm>
              <a:off x="4260360" y="3571360"/>
              <a:ext cx="604800" cy="475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2720" y="3553360"/>
                <a:ext cx="640440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14:cNvPr>
              <p14:cNvContentPartPr/>
              <p14:nvPr/>
            </p14:nvContentPartPr>
            <p14:xfrm>
              <a:off x="6740400" y="2926960"/>
              <a:ext cx="423360" cy="311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2400" y="2909320"/>
                <a:ext cx="4590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14:cNvPr>
              <p14:cNvContentPartPr/>
              <p14:nvPr/>
            </p14:nvContentPartPr>
            <p14:xfrm>
              <a:off x="6401280" y="2958640"/>
              <a:ext cx="187560" cy="243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383674" y="2940640"/>
                <a:ext cx="223132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14:cNvPr>
              <p14:cNvContentPartPr/>
              <p14:nvPr/>
            </p14:nvContentPartPr>
            <p14:xfrm>
              <a:off x="6701880" y="2801320"/>
              <a:ext cx="180000" cy="62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84240" y="2783320"/>
                <a:ext cx="2156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14:cNvPr>
              <p14:cNvContentPartPr/>
              <p14:nvPr/>
            </p14:nvContentPartPr>
            <p14:xfrm>
              <a:off x="7253400" y="2970880"/>
              <a:ext cx="189360" cy="14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35400" y="2952880"/>
                <a:ext cx="2250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14:cNvPr>
              <p14:cNvContentPartPr/>
              <p14:nvPr/>
            </p14:nvContentPartPr>
            <p14:xfrm>
              <a:off x="7294440" y="3056920"/>
              <a:ext cx="178560" cy="25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76440" y="3039280"/>
                <a:ext cx="2142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14:cNvPr>
              <p14:cNvContentPartPr/>
              <p14:nvPr/>
            </p14:nvContentPartPr>
            <p14:xfrm>
              <a:off x="7581360" y="2880520"/>
              <a:ext cx="114840" cy="214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563360" y="2862520"/>
                <a:ext cx="1504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14:cNvPr>
              <p14:cNvContentPartPr/>
              <p14:nvPr/>
            </p14:nvContentPartPr>
            <p14:xfrm>
              <a:off x="7731840" y="2903200"/>
              <a:ext cx="437040" cy="204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13840" y="2885200"/>
                <a:ext cx="4726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14:cNvPr>
              <p14:cNvContentPartPr/>
              <p14:nvPr/>
            </p14:nvContentPartPr>
            <p14:xfrm>
              <a:off x="8277240" y="2701600"/>
              <a:ext cx="619560" cy="426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59240" y="2683945"/>
                <a:ext cx="6552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14:cNvPr>
              <p14:cNvContentPartPr/>
              <p14:nvPr/>
            </p14:nvContentPartPr>
            <p14:xfrm>
              <a:off x="6683520" y="3371920"/>
              <a:ext cx="533880" cy="401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65520" y="3354280"/>
                <a:ext cx="56952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14:cNvPr>
              <p14:cNvContentPartPr/>
              <p14:nvPr/>
            </p14:nvContentPartPr>
            <p14:xfrm>
              <a:off x="6348720" y="3400360"/>
              <a:ext cx="223920" cy="270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0720" y="338236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14:cNvPr>
              <p14:cNvContentPartPr/>
              <p14:nvPr/>
            </p14:nvContentPartPr>
            <p14:xfrm>
              <a:off x="7351320" y="3213520"/>
              <a:ext cx="966600" cy="647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33680" y="3195530"/>
                <a:ext cx="1002240" cy="682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14:cNvPr>
              <p14:cNvContentPartPr/>
              <p14:nvPr/>
            </p14:nvContentPartPr>
            <p14:xfrm>
              <a:off x="7914000" y="3213520"/>
              <a:ext cx="1028880" cy="563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96360" y="3195531"/>
                <a:ext cx="1064520" cy="599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14:cNvPr>
              <p14:cNvContentPartPr/>
              <p14:nvPr/>
            </p14:nvContentPartPr>
            <p14:xfrm>
              <a:off x="8507280" y="3514120"/>
              <a:ext cx="258840" cy="253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489280" y="3496480"/>
                <a:ext cx="2944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14:cNvPr>
              <p14:cNvContentPartPr/>
              <p14:nvPr/>
            </p14:nvContentPartPr>
            <p14:xfrm>
              <a:off x="6537000" y="3804640"/>
              <a:ext cx="109800" cy="70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519000" y="3786640"/>
                <a:ext cx="14544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14:cNvPr>
              <p14:cNvContentPartPr/>
              <p14:nvPr/>
            </p14:nvContentPartPr>
            <p14:xfrm>
              <a:off x="6542760" y="3969160"/>
              <a:ext cx="297000" cy="331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525120" y="3951160"/>
                <a:ext cx="33264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14:cNvPr>
              <p14:cNvContentPartPr/>
              <p14:nvPr/>
            </p14:nvContentPartPr>
            <p14:xfrm>
              <a:off x="6957120" y="3826960"/>
              <a:ext cx="1609560" cy="389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939120" y="3809320"/>
                <a:ext cx="1645200" cy="425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29379883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14:cNvPr>
              <p14:cNvContentPartPr/>
              <p14:nvPr/>
            </p14:nvContentPartPr>
            <p14:xfrm>
              <a:off x="3936360" y="2252320"/>
              <a:ext cx="2090880" cy="1805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18717" y="2234676"/>
                <a:ext cx="2126526" cy="1841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14:cNvPr>
              <p14:cNvContentPartPr/>
              <p14:nvPr/>
            </p14:nvContentPartPr>
            <p14:xfrm>
              <a:off x="5406960" y="3079600"/>
              <a:ext cx="686880" cy="705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89320" y="3061609"/>
                <a:ext cx="722520" cy="740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14:cNvPr>
              <p14:cNvContentPartPr/>
              <p14:nvPr/>
            </p14:nvContentPartPr>
            <p14:xfrm>
              <a:off x="5614320" y="2438800"/>
              <a:ext cx="1257480" cy="291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6680" y="2421138"/>
                <a:ext cx="129312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14:cNvPr>
              <p14:cNvContentPartPr/>
              <p14:nvPr/>
            </p14:nvContentPartPr>
            <p14:xfrm>
              <a:off x="4251360" y="2586760"/>
              <a:ext cx="354960" cy="362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33360" y="2568760"/>
                <a:ext cx="3906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14:cNvPr>
              <p14:cNvContentPartPr/>
              <p14:nvPr/>
            </p14:nvContentPartPr>
            <p14:xfrm>
              <a:off x="4436760" y="2311360"/>
              <a:ext cx="526680" cy="195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760" y="2293720"/>
                <a:ext cx="5623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14:cNvPr>
              <p14:cNvContentPartPr/>
              <p14:nvPr/>
            </p14:nvContentPartPr>
            <p14:xfrm>
              <a:off x="4623600" y="3403600"/>
              <a:ext cx="299880" cy="335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05960" y="3385600"/>
                <a:ext cx="335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14:cNvPr>
              <p14:cNvContentPartPr/>
              <p14:nvPr/>
            </p14:nvContentPartPr>
            <p14:xfrm>
              <a:off x="4828080" y="2709160"/>
              <a:ext cx="100800" cy="77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10080" y="2691160"/>
                <a:ext cx="1364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14:cNvPr>
              <p14:cNvContentPartPr/>
              <p14:nvPr/>
            </p14:nvContentPartPr>
            <p14:xfrm>
              <a:off x="4611360" y="2859280"/>
              <a:ext cx="111960" cy="143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93720" y="2841640"/>
                <a:ext cx="147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14:cNvPr>
              <p14:cNvContentPartPr/>
              <p14:nvPr/>
            </p14:nvContentPartPr>
            <p14:xfrm>
              <a:off x="4260360" y="3571360"/>
              <a:ext cx="604800" cy="475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2720" y="3553360"/>
                <a:ext cx="640440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14:cNvPr>
              <p14:cNvContentPartPr/>
              <p14:nvPr/>
            </p14:nvContentPartPr>
            <p14:xfrm>
              <a:off x="6740400" y="2926960"/>
              <a:ext cx="423360" cy="311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2400" y="2909320"/>
                <a:ext cx="4590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14:cNvPr>
              <p14:cNvContentPartPr/>
              <p14:nvPr/>
            </p14:nvContentPartPr>
            <p14:xfrm>
              <a:off x="6401280" y="2958640"/>
              <a:ext cx="187560" cy="243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383674" y="2940640"/>
                <a:ext cx="223132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14:cNvPr>
              <p14:cNvContentPartPr/>
              <p14:nvPr/>
            </p14:nvContentPartPr>
            <p14:xfrm>
              <a:off x="6701880" y="2801320"/>
              <a:ext cx="180000" cy="62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84240" y="2783320"/>
                <a:ext cx="2156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14:cNvPr>
              <p14:cNvContentPartPr/>
              <p14:nvPr/>
            </p14:nvContentPartPr>
            <p14:xfrm>
              <a:off x="7253400" y="2970880"/>
              <a:ext cx="189360" cy="14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35400" y="2952880"/>
                <a:ext cx="2250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14:cNvPr>
              <p14:cNvContentPartPr/>
              <p14:nvPr/>
            </p14:nvContentPartPr>
            <p14:xfrm>
              <a:off x="7294440" y="3056920"/>
              <a:ext cx="178560" cy="25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76440" y="3039280"/>
                <a:ext cx="2142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14:cNvPr>
              <p14:cNvContentPartPr/>
              <p14:nvPr/>
            </p14:nvContentPartPr>
            <p14:xfrm>
              <a:off x="7581360" y="2880520"/>
              <a:ext cx="114840" cy="214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563360" y="2862520"/>
                <a:ext cx="1504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14:cNvPr>
              <p14:cNvContentPartPr/>
              <p14:nvPr/>
            </p14:nvContentPartPr>
            <p14:xfrm>
              <a:off x="7731840" y="2903200"/>
              <a:ext cx="437040" cy="204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13840" y="2885200"/>
                <a:ext cx="4726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14:cNvPr>
              <p14:cNvContentPartPr/>
              <p14:nvPr/>
            </p14:nvContentPartPr>
            <p14:xfrm>
              <a:off x="8277240" y="2701600"/>
              <a:ext cx="619560" cy="426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59240" y="2683945"/>
                <a:ext cx="6552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14:cNvPr>
              <p14:cNvContentPartPr/>
              <p14:nvPr/>
            </p14:nvContentPartPr>
            <p14:xfrm>
              <a:off x="6683520" y="3371920"/>
              <a:ext cx="533880" cy="401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65520" y="3354280"/>
                <a:ext cx="56952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14:cNvPr>
              <p14:cNvContentPartPr/>
              <p14:nvPr/>
            </p14:nvContentPartPr>
            <p14:xfrm>
              <a:off x="6348720" y="3400360"/>
              <a:ext cx="223920" cy="270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0720" y="338236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14:cNvPr>
              <p14:cNvContentPartPr/>
              <p14:nvPr/>
            </p14:nvContentPartPr>
            <p14:xfrm>
              <a:off x="7351320" y="3213520"/>
              <a:ext cx="966600" cy="647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33680" y="3195530"/>
                <a:ext cx="1002240" cy="682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14:cNvPr>
              <p14:cNvContentPartPr/>
              <p14:nvPr/>
            </p14:nvContentPartPr>
            <p14:xfrm>
              <a:off x="7914000" y="3213520"/>
              <a:ext cx="1028880" cy="563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96360" y="3195531"/>
                <a:ext cx="1064520" cy="599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14:cNvPr>
              <p14:cNvContentPartPr/>
              <p14:nvPr/>
            </p14:nvContentPartPr>
            <p14:xfrm>
              <a:off x="8507280" y="3514120"/>
              <a:ext cx="258840" cy="253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489280" y="3496480"/>
                <a:ext cx="2944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14:cNvPr>
              <p14:cNvContentPartPr/>
              <p14:nvPr/>
            </p14:nvContentPartPr>
            <p14:xfrm>
              <a:off x="6537000" y="3804640"/>
              <a:ext cx="109800" cy="70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519000" y="3786640"/>
                <a:ext cx="14544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14:cNvPr>
              <p14:cNvContentPartPr/>
              <p14:nvPr/>
            </p14:nvContentPartPr>
            <p14:xfrm>
              <a:off x="6542760" y="3969160"/>
              <a:ext cx="297000" cy="331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525120" y="3951160"/>
                <a:ext cx="33264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14:cNvPr>
              <p14:cNvContentPartPr/>
              <p14:nvPr/>
            </p14:nvContentPartPr>
            <p14:xfrm>
              <a:off x="6957120" y="3826960"/>
              <a:ext cx="1609560" cy="389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939120" y="3809320"/>
                <a:ext cx="16452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14:cNvPr>
              <p14:cNvContentPartPr/>
              <p14:nvPr/>
            </p14:nvContentPartPr>
            <p14:xfrm>
              <a:off x="358320" y="4175440"/>
              <a:ext cx="864720" cy="642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0680" y="4157440"/>
                <a:ext cx="900360" cy="67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14:cNvPr>
              <p14:cNvContentPartPr/>
              <p14:nvPr/>
            </p14:nvContentPartPr>
            <p14:xfrm>
              <a:off x="1485480" y="4204960"/>
              <a:ext cx="886320" cy="4572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67847" y="4186960"/>
                <a:ext cx="921946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14:cNvPr>
              <p14:cNvContentPartPr/>
              <p14:nvPr/>
            </p14:nvContentPartPr>
            <p14:xfrm>
              <a:off x="2679240" y="4436800"/>
              <a:ext cx="270000" cy="178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661600" y="4418800"/>
                <a:ext cx="3056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14:cNvPr>
              <p14:cNvContentPartPr/>
              <p14:nvPr/>
            </p14:nvContentPartPr>
            <p14:xfrm>
              <a:off x="2710200" y="4280560"/>
              <a:ext cx="6480" cy="4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692560" y="4262560"/>
                <a:ext cx="42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14:cNvPr>
              <p14:cNvContentPartPr/>
              <p14:nvPr/>
            </p14:nvContentPartPr>
            <p14:xfrm>
              <a:off x="3262440" y="4283440"/>
              <a:ext cx="1466280" cy="679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44440" y="4265809"/>
                <a:ext cx="1501920" cy="7153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14:cNvPr>
              <p14:cNvContentPartPr/>
              <p14:nvPr/>
            </p14:nvContentPartPr>
            <p14:xfrm>
              <a:off x="5054160" y="4215400"/>
              <a:ext cx="1253880" cy="370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036520" y="4197760"/>
                <a:ext cx="128952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14:cNvPr>
              <p14:cNvContentPartPr/>
              <p14:nvPr/>
            </p14:nvContentPartPr>
            <p14:xfrm>
              <a:off x="6462120" y="4294960"/>
              <a:ext cx="1832040" cy="5212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444120" y="4277320"/>
                <a:ext cx="186768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4D87D5C2-92AD-42F6-93A1-C92AF24BF08B}"/>
                  </a:ext>
                </a:extLst>
              </p14:cNvPr>
              <p14:cNvContentPartPr/>
              <p14:nvPr/>
            </p14:nvContentPartPr>
            <p14:xfrm>
              <a:off x="534720" y="4903360"/>
              <a:ext cx="1539000" cy="5223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4D87D5C2-92AD-42F6-93A1-C92AF24BF08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6724" y="4885372"/>
                <a:ext cx="1574632" cy="55797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82073516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14:cNvPr>
              <p14:cNvContentPartPr/>
              <p14:nvPr/>
            </p14:nvContentPartPr>
            <p14:xfrm>
              <a:off x="3936360" y="2252320"/>
              <a:ext cx="2090880" cy="1805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18717" y="2234676"/>
                <a:ext cx="2126526" cy="1841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14:cNvPr>
              <p14:cNvContentPartPr/>
              <p14:nvPr/>
            </p14:nvContentPartPr>
            <p14:xfrm>
              <a:off x="5406960" y="3079600"/>
              <a:ext cx="686880" cy="705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89320" y="3061609"/>
                <a:ext cx="722520" cy="740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14:cNvPr>
              <p14:cNvContentPartPr/>
              <p14:nvPr/>
            </p14:nvContentPartPr>
            <p14:xfrm>
              <a:off x="5614320" y="2438800"/>
              <a:ext cx="1257480" cy="291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6680" y="2421138"/>
                <a:ext cx="129312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14:cNvPr>
              <p14:cNvContentPartPr/>
              <p14:nvPr/>
            </p14:nvContentPartPr>
            <p14:xfrm>
              <a:off x="4251360" y="2586760"/>
              <a:ext cx="354960" cy="362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33360" y="2568760"/>
                <a:ext cx="3906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14:cNvPr>
              <p14:cNvContentPartPr/>
              <p14:nvPr/>
            </p14:nvContentPartPr>
            <p14:xfrm>
              <a:off x="4436760" y="2311360"/>
              <a:ext cx="526680" cy="195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760" y="2293720"/>
                <a:ext cx="5623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14:cNvPr>
              <p14:cNvContentPartPr/>
              <p14:nvPr/>
            </p14:nvContentPartPr>
            <p14:xfrm>
              <a:off x="4623600" y="3403600"/>
              <a:ext cx="299880" cy="335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05960" y="3385600"/>
                <a:ext cx="335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14:cNvPr>
              <p14:cNvContentPartPr/>
              <p14:nvPr/>
            </p14:nvContentPartPr>
            <p14:xfrm>
              <a:off x="4828080" y="2709160"/>
              <a:ext cx="100800" cy="77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10080" y="2691160"/>
                <a:ext cx="1364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14:cNvPr>
              <p14:cNvContentPartPr/>
              <p14:nvPr/>
            </p14:nvContentPartPr>
            <p14:xfrm>
              <a:off x="4611360" y="2859280"/>
              <a:ext cx="111960" cy="143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93720" y="2841640"/>
                <a:ext cx="147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14:cNvPr>
              <p14:cNvContentPartPr/>
              <p14:nvPr/>
            </p14:nvContentPartPr>
            <p14:xfrm>
              <a:off x="4260360" y="3571360"/>
              <a:ext cx="604800" cy="475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2720" y="3553360"/>
                <a:ext cx="640440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14:cNvPr>
              <p14:cNvContentPartPr/>
              <p14:nvPr/>
            </p14:nvContentPartPr>
            <p14:xfrm>
              <a:off x="6740400" y="2926960"/>
              <a:ext cx="423360" cy="311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2400" y="2909320"/>
                <a:ext cx="4590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14:cNvPr>
              <p14:cNvContentPartPr/>
              <p14:nvPr/>
            </p14:nvContentPartPr>
            <p14:xfrm>
              <a:off x="6401280" y="2958640"/>
              <a:ext cx="187560" cy="243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383674" y="2940640"/>
                <a:ext cx="223132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14:cNvPr>
              <p14:cNvContentPartPr/>
              <p14:nvPr/>
            </p14:nvContentPartPr>
            <p14:xfrm>
              <a:off x="6701880" y="2801320"/>
              <a:ext cx="180000" cy="62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84240" y="2783320"/>
                <a:ext cx="2156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14:cNvPr>
              <p14:cNvContentPartPr/>
              <p14:nvPr/>
            </p14:nvContentPartPr>
            <p14:xfrm>
              <a:off x="7253400" y="2970880"/>
              <a:ext cx="189360" cy="14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35400" y="2952880"/>
                <a:ext cx="2250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14:cNvPr>
              <p14:cNvContentPartPr/>
              <p14:nvPr/>
            </p14:nvContentPartPr>
            <p14:xfrm>
              <a:off x="7294440" y="3056920"/>
              <a:ext cx="178560" cy="25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76440" y="3039280"/>
                <a:ext cx="2142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14:cNvPr>
              <p14:cNvContentPartPr/>
              <p14:nvPr/>
            </p14:nvContentPartPr>
            <p14:xfrm>
              <a:off x="7581360" y="2880520"/>
              <a:ext cx="114840" cy="214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563360" y="2862520"/>
                <a:ext cx="1504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14:cNvPr>
              <p14:cNvContentPartPr/>
              <p14:nvPr/>
            </p14:nvContentPartPr>
            <p14:xfrm>
              <a:off x="7731840" y="2903200"/>
              <a:ext cx="437040" cy="204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13840" y="2885200"/>
                <a:ext cx="4726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14:cNvPr>
              <p14:cNvContentPartPr/>
              <p14:nvPr/>
            </p14:nvContentPartPr>
            <p14:xfrm>
              <a:off x="8277240" y="2701600"/>
              <a:ext cx="619560" cy="426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59240" y="2683945"/>
                <a:ext cx="6552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14:cNvPr>
              <p14:cNvContentPartPr/>
              <p14:nvPr/>
            </p14:nvContentPartPr>
            <p14:xfrm>
              <a:off x="6683520" y="3371920"/>
              <a:ext cx="533880" cy="401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65520" y="3354280"/>
                <a:ext cx="56952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14:cNvPr>
              <p14:cNvContentPartPr/>
              <p14:nvPr/>
            </p14:nvContentPartPr>
            <p14:xfrm>
              <a:off x="6348720" y="3400360"/>
              <a:ext cx="223920" cy="270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0720" y="338236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14:cNvPr>
              <p14:cNvContentPartPr/>
              <p14:nvPr/>
            </p14:nvContentPartPr>
            <p14:xfrm>
              <a:off x="7351320" y="3213520"/>
              <a:ext cx="966600" cy="647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33680" y="3195530"/>
                <a:ext cx="1002240" cy="682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14:cNvPr>
              <p14:cNvContentPartPr/>
              <p14:nvPr/>
            </p14:nvContentPartPr>
            <p14:xfrm>
              <a:off x="7914000" y="3213520"/>
              <a:ext cx="1028880" cy="563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96360" y="3195531"/>
                <a:ext cx="1064520" cy="599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14:cNvPr>
              <p14:cNvContentPartPr/>
              <p14:nvPr/>
            </p14:nvContentPartPr>
            <p14:xfrm>
              <a:off x="8507280" y="3514120"/>
              <a:ext cx="258840" cy="253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489280" y="3496480"/>
                <a:ext cx="2944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14:cNvPr>
              <p14:cNvContentPartPr/>
              <p14:nvPr/>
            </p14:nvContentPartPr>
            <p14:xfrm>
              <a:off x="6537000" y="3804640"/>
              <a:ext cx="109800" cy="70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519000" y="3786640"/>
                <a:ext cx="14544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14:cNvPr>
              <p14:cNvContentPartPr/>
              <p14:nvPr/>
            </p14:nvContentPartPr>
            <p14:xfrm>
              <a:off x="6542760" y="3969160"/>
              <a:ext cx="297000" cy="331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525120" y="3951160"/>
                <a:ext cx="33264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14:cNvPr>
              <p14:cNvContentPartPr/>
              <p14:nvPr/>
            </p14:nvContentPartPr>
            <p14:xfrm>
              <a:off x="6957120" y="3826960"/>
              <a:ext cx="1609560" cy="389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939120" y="3809320"/>
                <a:ext cx="16452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14:cNvPr>
              <p14:cNvContentPartPr/>
              <p14:nvPr/>
            </p14:nvContentPartPr>
            <p14:xfrm>
              <a:off x="358320" y="4175440"/>
              <a:ext cx="864720" cy="642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0680" y="4157440"/>
                <a:ext cx="900360" cy="67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14:cNvPr>
              <p14:cNvContentPartPr/>
              <p14:nvPr/>
            </p14:nvContentPartPr>
            <p14:xfrm>
              <a:off x="1485480" y="4204960"/>
              <a:ext cx="886320" cy="4572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67847" y="4186960"/>
                <a:ext cx="921946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14:cNvPr>
              <p14:cNvContentPartPr/>
              <p14:nvPr/>
            </p14:nvContentPartPr>
            <p14:xfrm>
              <a:off x="2679240" y="4436800"/>
              <a:ext cx="270000" cy="178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661600" y="4418800"/>
                <a:ext cx="3056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14:cNvPr>
              <p14:cNvContentPartPr/>
              <p14:nvPr/>
            </p14:nvContentPartPr>
            <p14:xfrm>
              <a:off x="2710200" y="4280560"/>
              <a:ext cx="6480" cy="4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692560" y="4262560"/>
                <a:ext cx="42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14:cNvPr>
              <p14:cNvContentPartPr/>
              <p14:nvPr/>
            </p14:nvContentPartPr>
            <p14:xfrm>
              <a:off x="3262440" y="4283440"/>
              <a:ext cx="1466280" cy="679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44440" y="4265809"/>
                <a:ext cx="1501920" cy="7153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14:cNvPr>
              <p14:cNvContentPartPr/>
              <p14:nvPr/>
            </p14:nvContentPartPr>
            <p14:xfrm>
              <a:off x="5054160" y="4215400"/>
              <a:ext cx="1253880" cy="370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036520" y="4197760"/>
                <a:ext cx="128952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14:cNvPr>
              <p14:cNvContentPartPr/>
              <p14:nvPr/>
            </p14:nvContentPartPr>
            <p14:xfrm>
              <a:off x="6462120" y="4294960"/>
              <a:ext cx="1832040" cy="5212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444120" y="4277320"/>
                <a:ext cx="186768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4D87D5C2-92AD-42F6-93A1-C92AF24BF08B}"/>
                  </a:ext>
                </a:extLst>
              </p14:cNvPr>
              <p14:cNvContentPartPr/>
              <p14:nvPr/>
            </p14:nvContentPartPr>
            <p14:xfrm>
              <a:off x="534720" y="4903360"/>
              <a:ext cx="1539000" cy="5223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4D87D5C2-92AD-42F6-93A1-C92AF24BF08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6724" y="4885372"/>
                <a:ext cx="1574632" cy="5579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03D8FD5-F565-4007-BAB2-2C4C1CFF7292}"/>
                  </a:ext>
                </a:extLst>
              </p14:cNvPr>
              <p14:cNvContentPartPr/>
              <p14:nvPr/>
            </p14:nvContentPartPr>
            <p14:xfrm>
              <a:off x="2377920" y="4928560"/>
              <a:ext cx="198360" cy="560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03D8FD5-F565-4007-BAB2-2C4C1CFF729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359920" y="4910560"/>
                <a:ext cx="23400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5349C2A-6485-4271-9810-2BE837FD5246}"/>
                  </a:ext>
                </a:extLst>
              </p14:cNvPr>
              <p14:cNvContentPartPr/>
              <p14:nvPr/>
            </p14:nvContentPartPr>
            <p14:xfrm>
              <a:off x="2858880" y="5135200"/>
              <a:ext cx="295200" cy="156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5349C2A-6485-4271-9810-2BE837FD524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841240" y="5117560"/>
                <a:ext cx="33084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4D6D6D6-519E-40B2-ACCB-DA2771EF51AE}"/>
                  </a:ext>
                </a:extLst>
              </p14:cNvPr>
              <p14:cNvContentPartPr/>
              <p14:nvPr/>
            </p14:nvContentPartPr>
            <p14:xfrm>
              <a:off x="3216720" y="5140600"/>
              <a:ext cx="186480" cy="1702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4D6D6D6-519E-40B2-ACCB-DA2771EF51A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198720" y="5122960"/>
                <a:ext cx="22212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CD00CE8-4EF7-41C0-ACA7-77DA9C8DA3C2}"/>
                  </a:ext>
                </a:extLst>
              </p14:cNvPr>
              <p14:cNvContentPartPr/>
              <p14:nvPr/>
            </p14:nvContentPartPr>
            <p14:xfrm>
              <a:off x="3673920" y="4944760"/>
              <a:ext cx="1121040" cy="395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CD00CE8-4EF7-41C0-ACA7-77DA9C8DA3C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656280" y="4926760"/>
                <a:ext cx="115668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2E4445D-6E5A-41FE-A986-4AD76E1444D6}"/>
                  </a:ext>
                </a:extLst>
              </p14:cNvPr>
              <p14:cNvContentPartPr/>
              <p14:nvPr/>
            </p14:nvContentPartPr>
            <p14:xfrm>
              <a:off x="5089440" y="4841080"/>
              <a:ext cx="948960" cy="3909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2E4445D-6E5A-41FE-A986-4AD76E1444D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071793" y="4823080"/>
                <a:ext cx="984614" cy="42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5AD8974-8F4E-4D5C-909A-3822CB7A5CC3}"/>
                  </a:ext>
                </a:extLst>
              </p14:cNvPr>
              <p14:cNvContentPartPr/>
              <p14:nvPr/>
            </p14:nvContentPartPr>
            <p14:xfrm>
              <a:off x="6356640" y="4805440"/>
              <a:ext cx="227520" cy="94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5AD8974-8F4E-4D5C-909A-3822CB7A5CC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339000" y="4787440"/>
                <a:ext cx="26316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319943F-BF01-4C61-8E2F-7345A63A99B9}"/>
                  </a:ext>
                </a:extLst>
              </p14:cNvPr>
              <p14:cNvContentPartPr/>
              <p14:nvPr/>
            </p14:nvContentPartPr>
            <p14:xfrm>
              <a:off x="6327480" y="4973560"/>
              <a:ext cx="941400" cy="4449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319943F-BF01-4C61-8E2F-7345A63A99B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309840" y="4955920"/>
                <a:ext cx="977040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5CE94B0-0686-42B5-A5CB-CB8901C07BC6}"/>
                  </a:ext>
                </a:extLst>
              </p14:cNvPr>
              <p14:cNvContentPartPr/>
              <p14:nvPr/>
            </p14:nvContentPartPr>
            <p14:xfrm>
              <a:off x="7438800" y="4733800"/>
              <a:ext cx="1340640" cy="4536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5CE94B0-0686-42B5-A5CB-CB8901C07BC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421160" y="4715800"/>
                <a:ext cx="1376280" cy="489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19994709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14:cNvPr>
              <p14:cNvContentPartPr/>
              <p14:nvPr/>
            </p14:nvContentPartPr>
            <p14:xfrm>
              <a:off x="3936360" y="2252320"/>
              <a:ext cx="2090880" cy="1805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18717" y="2234676"/>
                <a:ext cx="2126526" cy="1841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14:cNvPr>
              <p14:cNvContentPartPr/>
              <p14:nvPr/>
            </p14:nvContentPartPr>
            <p14:xfrm>
              <a:off x="5406960" y="3079600"/>
              <a:ext cx="686880" cy="705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89320" y="3061609"/>
                <a:ext cx="722520" cy="740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14:cNvPr>
              <p14:cNvContentPartPr/>
              <p14:nvPr/>
            </p14:nvContentPartPr>
            <p14:xfrm>
              <a:off x="5614320" y="2438800"/>
              <a:ext cx="1257480" cy="291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6680" y="2421138"/>
                <a:ext cx="129312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14:cNvPr>
              <p14:cNvContentPartPr/>
              <p14:nvPr/>
            </p14:nvContentPartPr>
            <p14:xfrm>
              <a:off x="4251360" y="2586760"/>
              <a:ext cx="354960" cy="362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33360" y="2568760"/>
                <a:ext cx="3906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14:cNvPr>
              <p14:cNvContentPartPr/>
              <p14:nvPr/>
            </p14:nvContentPartPr>
            <p14:xfrm>
              <a:off x="4436760" y="2311360"/>
              <a:ext cx="526680" cy="195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760" y="2293720"/>
                <a:ext cx="5623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14:cNvPr>
              <p14:cNvContentPartPr/>
              <p14:nvPr/>
            </p14:nvContentPartPr>
            <p14:xfrm>
              <a:off x="4623600" y="3403600"/>
              <a:ext cx="299880" cy="335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05960" y="3385600"/>
                <a:ext cx="335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14:cNvPr>
              <p14:cNvContentPartPr/>
              <p14:nvPr/>
            </p14:nvContentPartPr>
            <p14:xfrm>
              <a:off x="4828080" y="2709160"/>
              <a:ext cx="100800" cy="77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10080" y="2691160"/>
                <a:ext cx="1364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14:cNvPr>
              <p14:cNvContentPartPr/>
              <p14:nvPr/>
            </p14:nvContentPartPr>
            <p14:xfrm>
              <a:off x="4611360" y="2859280"/>
              <a:ext cx="111960" cy="143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93720" y="2841640"/>
                <a:ext cx="147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14:cNvPr>
              <p14:cNvContentPartPr/>
              <p14:nvPr/>
            </p14:nvContentPartPr>
            <p14:xfrm>
              <a:off x="4260360" y="3571360"/>
              <a:ext cx="604800" cy="475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2720" y="3553360"/>
                <a:ext cx="640440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14:cNvPr>
              <p14:cNvContentPartPr/>
              <p14:nvPr/>
            </p14:nvContentPartPr>
            <p14:xfrm>
              <a:off x="6740400" y="2926960"/>
              <a:ext cx="423360" cy="311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2400" y="2909320"/>
                <a:ext cx="4590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14:cNvPr>
              <p14:cNvContentPartPr/>
              <p14:nvPr/>
            </p14:nvContentPartPr>
            <p14:xfrm>
              <a:off x="6401280" y="2958640"/>
              <a:ext cx="187560" cy="243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383674" y="2940640"/>
                <a:ext cx="223132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14:cNvPr>
              <p14:cNvContentPartPr/>
              <p14:nvPr/>
            </p14:nvContentPartPr>
            <p14:xfrm>
              <a:off x="6701880" y="2801320"/>
              <a:ext cx="180000" cy="62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84240" y="2783320"/>
                <a:ext cx="2156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14:cNvPr>
              <p14:cNvContentPartPr/>
              <p14:nvPr/>
            </p14:nvContentPartPr>
            <p14:xfrm>
              <a:off x="7253400" y="2970880"/>
              <a:ext cx="189360" cy="14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35400" y="2952880"/>
                <a:ext cx="2250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14:cNvPr>
              <p14:cNvContentPartPr/>
              <p14:nvPr/>
            </p14:nvContentPartPr>
            <p14:xfrm>
              <a:off x="7294440" y="3056920"/>
              <a:ext cx="178560" cy="25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76440" y="3039280"/>
                <a:ext cx="2142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14:cNvPr>
              <p14:cNvContentPartPr/>
              <p14:nvPr/>
            </p14:nvContentPartPr>
            <p14:xfrm>
              <a:off x="7581360" y="2880520"/>
              <a:ext cx="114840" cy="214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563360" y="2862520"/>
                <a:ext cx="1504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14:cNvPr>
              <p14:cNvContentPartPr/>
              <p14:nvPr/>
            </p14:nvContentPartPr>
            <p14:xfrm>
              <a:off x="7731840" y="2903200"/>
              <a:ext cx="437040" cy="204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13840" y="2885200"/>
                <a:ext cx="4726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14:cNvPr>
              <p14:cNvContentPartPr/>
              <p14:nvPr/>
            </p14:nvContentPartPr>
            <p14:xfrm>
              <a:off x="8277240" y="2701600"/>
              <a:ext cx="619560" cy="426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59240" y="2683945"/>
                <a:ext cx="6552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14:cNvPr>
              <p14:cNvContentPartPr/>
              <p14:nvPr/>
            </p14:nvContentPartPr>
            <p14:xfrm>
              <a:off x="6683520" y="3371920"/>
              <a:ext cx="533880" cy="401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65520" y="3354280"/>
                <a:ext cx="56952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14:cNvPr>
              <p14:cNvContentPartPr/>
              <p14:nvPr/>
            </p14:nvContentPartPr>
            <p14:xfrm>
              <a:off x="6348720" y="3400360"/>
              <a:ext cx="223920" cy="270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0720" y="338236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14:cNvPr>
              <p14:cNvContentPartPr/>
              <p14:nvPr/>
            </p14:nvContentPartPr>
            <p14:xfrm>
              <a:off x="7351320" y="3213520"/>
              <a:ext cx="966600" cy="647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33680" y="3195530"/>
                <a:ext cx="1002240" cy="682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14:cNvPr>
              <p14:cNvContentPartPr/>
              <p14:nvPr/>
            </p14:nvContentPartPr>
            <p14:xfrm>
              <a:off x="7914000" y="3213520"/>
              <a:ext cx="1028880" cy="563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96360" y="3195531"/>
                <a:ext cx="1064520" cy="599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14:cNvPr>
              <p14:cNvContentPartPr/>
              <p14:nvPr/>
            </p14:nvContentPartPr>
            <p14:xfrm>
              <a:off x="8507280" y="3514120"/>
              <a:ext cx="258840" cy="253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489280" y="3496480"/>
                <a:ext cx="2944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14:cNvPr>
              <p14:cNvContentPartPr/>
              <p14:nvPr/>
            </p14:nvContentPartPr>
            <p14:xfrm>
              <a:off x="6537000" y="3804640"/>
              <a:ext cx="109800" cy="70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519000" y="3786640"/>
                <a:ext cx="14544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14:cNvPr>
              <p14:cNvContentPartPr/>
              <p14:nvPr/>
            </p14:nvContentPartPr>
            <p14:xfrm>
              <a:off x="6542760" y="3969160"/>
              <a:ext cx="297000" cy="331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525120" y="3951160"/>
                <a:ext cx="33264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14:cNvPr>
              <p14:cNvContentPartPr/>
              <p14:nvPr/>
            </p14:nvContentPartPr>
            <p14:xfrm>
              <a:off x="6957120" y="3826960"/>
              <a:ext cx="1609560" cy="389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939120" y="3809320"/>
                <a:ext cx="16452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14:cNvPr>
              <p14:cNvContentPartPr/>
              <p14:nvPr/>
            </p14:nvContentPartPr>
            <p14:xfrm>
              <a:off x="358320" y="4175440"/>
              <a:ext cx="864720" cy="642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0680" y="4157440"/>
                <a:ext cx="900360" cy="67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14:cNvPr>
              <p14:cNvContentPartPr/>
              <p14:nvPr/>
            </p14:nvContentPartPr>
            <p14:xfrm>
              <a:off x="1485480" y="4204960"/>
              <a:ext cx="886320" cy="4572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67847" y="4186960"/>
                <a:ext cx="921946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14:cNvPr>
              <p14:cNvContentPartPr/>
              <p14:nvPr/>
            </p14:nvContentPartPr>
            <p14:xfrm>
              <a:off x="2679240" y="4436800"/>
              <a:ext cx="270000" cy="178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661600" y="4418800"/>
                <a:ext cx="3056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14:cNvPr>
              <p14:cNvContentPartPr/>
              <p14:nvPr/>
            </p14:nvContentPartPr>
            <p14:xfrm>
              <a:off x="2710200" y="4280560"/>
              <a:ext cx="6480" cy="4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692560" y="4262560"/>
                <a:ext cx="42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14:cNvPr>
              <p14:cNvContentPartPr/>
              <p14:nvPr/>
            </p14:nvContentPartPr>
            <p14:xfrm>
              <a:off x="3262440" y="4283440"/>
              <a:ext cx="1466280" cy="679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44440" y="4265809"/>
                <a:ext cx="1501920" cy="7153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14:cNvPr>
              <p14:cNvContentPartPr/>
              <p14:nvPr/>
            </p14:nvContentPartPr>
            <p14:xfrm>
              <a:off x="5054160" y="4215400"/>
              <a:ext cx="1253880" cy="370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036520" y="4197760"/>
                <a:ext cx="128952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14:cNvPr>
              <p14:cNvContentPartPr/>
              <p14:nvPr/>
            </p14:nvContentPartPr>
            <p14:xfrm>
              <a:off x="6462120" y="4294960"/>
              <a:ext cx="1832040" cy="5212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444120" y="4277320"/>
                <a:ext cx="186768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4D87D5C2-92AD-42F6-93A1-C92AF24BF08B}"/>
                  </a:ext>
                </a:extLst>
              </p14:cNvPr>
              <p14:cNvContentPartPr/>
              <p14:nvPr/>
            </p14:nvContentPartPr>
            <p14:xfrm>
              <a:off x="534720" y="4903360"/>
              <a:ext cx="1539000" cy="5223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4D87D5C2-92AD-42F6-93A1-C92AF24BF08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6724" y="4885372"/>
                <a:ext cx="1574632" cy="5579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03D8FD5-F565-4007-BAB2-2C4C1CFF7292}"/>
                  </a:ext>
                </a:extLst>
              </p14:cNvPr>
              <p14:cNvContentPartPr/>
              <p14:nvPr/>
            </p14:nvContentPartPr>
            <p14:xfrm>
              <a:off x="2377920" y="4928560"/>
              <a:ext cx="198360" cy="560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03D8FD5-F565-4007-BAB2-2C4C1CFF729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359920" y="4910560"/>
                <a:ext cx="23400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5349C2A-6485-4271-9810-2BE837FD5246}"/>
                  </a:ext>
                </a:extLst>
              </p14:cNvPr>
              <p14:cNvContentPartPr/>
              <p14:nvPr/>
            </p14:nvContentPartPr>
            <p14:xfrm>
              <a:off x="2858880" y="5135200"/>
              <a:ext cx="295200" cy="156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5349C2A-6485-4271-9810-2BE837FD524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841240" y="5117560"/>
                <a:ext cx="33084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4D6D6D6-519E-40B2-ACCB-DA2771EF51AE}"/>
                  </a:ext>
                </a:extLst>
              </p14:cNvPr>
              <p14:cNvContentPartPr/>
              <p14:nvPr/>
            </p14:nvContentPartPr>
            <p14:xfrm>
              <a:off x="3216720" y="5140600"/>
              <a:ext cx="186480" cy="1702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4D6D6D6-519E-40B2-ACCB-DA2771EF51A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198720" y="5122960"/>
                <a:ext cx="22212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CD00CE8-4EF7-41C0-ACA7-77DA9C8DA3C2}"/>
                  </a:ext>
                </a:extLst>
              </p14:cNvPr>
              <p14:cNvContentPartPr/>
              <p14:nvPr/>
            </p14:nvContentPartPr>
            <p14:xfrm>
              <a:off x="3673920" y="4944760"/>
              <a:ext cx="1121040" cy="395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CD00CE8-4EF7-41C0-ACA7-77DA9C8DA3C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656280" y="4926760"/>
                <a:ext cx="115668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2E4445D-6E5A-41FE-A986-4AD76E1444D6}"/>
                  </a:ext>
                </a:extLst>
              </p14:cNvPr>
              <p14:cNvContentPartPr/>
              <p14:nvPr/>
            </p14:nvContentPartPr>
            <p14:xfrm>
              <a:off x="5089440" y="4841080"/>
              <a:ext cx="948960" cy="3909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2E4445D-6E5A-41FE-A986-4AD76E1444D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071793" y="4823080"/>
                <a:ext cx="984614" cy="42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5AD8974-8F4E-4D5C-909A-3822CB7A5CC3}"/>
                  </a:ext>
                </a:extLst>
              </p14:cNvPr>
              <p14:cNvContentPartPr/>
              <p14:nvPr/>
            </p14:nvContentPartPr>
            <p14:xfrm>
              <a:off x="6356640" y="4805440"/>
              <a:ext cx="227520" cy="94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5AD8974-8F4E-4D5C-909A-3822CB7A5CC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339000" y="4787440"/>
                <a:ext cx="26316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319943F-BF01-4C61-8E2F-7345A63A99B9}"/>
                  </a:ext>
                </a:extLst>
              </p14:cNvPr>
              <p14:cNvContentPartPr/>
              <p14:nvPr/>
            </p14:nvContentPartPr>
            <p14:xfrm>
              <a:off x="6327480" y="4973560"/>
              <a:ext cx="941400" cy="4449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319943F-BF01-4C61-8E2F-7345A63A99B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309840" y="4955920"/>
                <a:ext cx="977040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5CE94B0-0686-42B5-A5CB-CB8901C07BC6}"/>
                  </a:ext>
                </a:extLst>
              </p14:cNvPr>
              <p14:cNvContentPartPr/>
              <p14:nvPr/>
            </p14:nvContentPartPr>
            <p14:xfrm>
              <a:off x="7438800" y="4733800"/>
              <a:ext cx="1340640" cy="4536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5CE94B0-0686-42B5-A5CB-CB8901C07BC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421160" y="4715800"/>
                <a:ext cx="1376280" cy="48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8F0DDF3-5564-440A-A44C-D3E18EBC9306}"/>
                  </a:ext>
                </a:extLst>
              </p14:cNvPr>
              <p14:cNvContentPartPr/>
              <p14:nvPr/>
            </p14:nvContentPartPr>
            <p14:xfrm>
              <a:off x="1732800" y="5731720"/>
              <a:ext cx="65880" cy="135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8F0DDF3-5564-440A-A44C-D3E18EBC930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715160" y="5714080"/>
                <a:ext cx="10152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36FB012-C664-4F2C-B96F-FAB2B7D6C9C3}"/>
                  </a:ext>
                </a:extLst>
              </p14:cNvPr>
              <p14:cNvContentPartPr/>
              <p14:nvPr/>
            </p14:nvContentPartPr>
            <p14:xfrm>
              <a:off x="1162920" y="5597800"/>
              <a:ext cx="480240" cy="265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36FB012-C664-4F2C-B96F-FAB2B7D6C9C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144920" y="5580160"/>
                <a:ext cx="5158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A43A318-AE01-4F95-9723-A8827C208EBB}"/>
                  </a:ext>
                </a:extLst>
              </p14:cNvPr>
              <p14:cNvContentPartPr/>
              <p14:nvPr/>
            </p14:nvContentPartPr>
            <p14:xfrm>
              <a:off x="359040" y="5580160"/>
              <a:ext cx="683640" cy="320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A43A318-AE01-4F95-9723-A8827C208EB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41040" y="5562180"/>
                <a:ext cx="719280" cy="3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F857062-C025-4B47-A327-48335CFFA9E3}"/>
                  </a:ext>
                </a:extLst>
              </p14:cNvPr>
              <p14:cNvContentPartPr/>
              <p14:nvPr/>
            </p14:nvContentPartPr>
            <p14:xfrm>
              <a:off x="2404200" y="5572600"/>
              <a:ext cx="14400" cy="532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F857062-C025-4B47-A327-48335CFFA9E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386200" y="5554960"/>
                <a:ext cx="500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B3007A1-BFC0-4AA6-89E9-5324512E97C8}"/>
                  </a:ext>
                </a:extLst>
              </p14:cNvPr>
              <p14:cNvContentPartPr/>
              <p14:nvPr/>
            </p14:nvContentPartPr>
            <p14:xfrm>
              <a:off x="2089200" y="5718400"/>
              <a:ext cx="1233360" cy="369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B3007A1-BFC0-4AA6-89E9-5324512E97C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071555" y="5700400"/>
                <a:ext cx="126901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66DC506-4BCF-4B5E-B6DA-307E18A652B6}"/>
                  </a:ext>
                </a:extLst>
              </p14:cNvPr>
              <p14:cNvContentPartPr/>
              <p14:nvPr/>
            </p14:nvContentPartPr>
            <p14:xfrm>
              <a:off x="3610920" y="5697880"/>
              <a:ext cx="674280" cy="1778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66DC506-4BCF-4B5E-B6DA-307E18A652B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593280" y="5679880"/>
                <a:ext cx="70992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3F0434-9260-4B83-B888-621FE48C84F3}"/>
                  </a:ext>
                </a:extLst>
              </p14:cNvPr>
              <p14:cNvContentPartPr/>
              <p14:nvPr/>
            </p14:nvContentPartPr>
            <p14:xfrm>
              <a:off x="4553400" y="5405560"/>
              <a:ext cx="151560" cy="113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3F0434-9260-4B83-B888-621FE48C84F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535400" y="5387920"/>
                <a:ext cx="18720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56EE5D9-7308-4553-BEB9-0E0DBDC72876}"/>
                  </a:ext>
                </a:extLst>
              </p14:cNvPr>
              <p14:cNvContentPartPr/>
              <p14:nvPr/>
            </p14:nvContentPartPr>
            <p14:xfrm>
              <a:off x="5000160" y="5403040"/>
              <a:ext cx="1511640" cy="514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56EE5D9-7308-4553-BEB9-0E0DBDC7287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982164" y="5385412"/>
                <a:ext cx="1547272" cy="550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81E5FD6-42EA-42FB-B48A-7EA191E58AD1}"/>
                  </a:ext>
                </a:extLst>
              </p14:cNvPr>
              <p14:cNvContentPartPr/>
              <p14:nvPr/>
            </p14:nvContentPartPr>
            <p14:xfrm>
              <a:off x="4605600" y="5607160"/>
              <a:ext cx="277560" cy="298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81E5FD6-42EA-42FB-B48A-7EA191E58AD1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587960" y="5589520"/>
                <a:ext cx="313200" cy="334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62340383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14:cNvPr>
              <p14:cNvContentPartPr/>
              <p14:nvPr/>
            </p14:nvContentPartPr>
            <p14:xfrm>
              <a:off x="3936360" y="2252320"/>
              <a:ext cx="2090880" cy="1805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18717" y="2234676"/>
                <a:ext cx="2126526" cy="1841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14:cNvPr>
              <p14:cNvContentPartPr/>
              <p14:nvPr/>
            </p14:nvContentPartPr>
            <p14:xfrm>
              <a:off x="5406960" y="3079600"/>
              <a:ext cx="686880" cy="705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89320" y="3061609"/>
                <a:ext cx="722520" cy="740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14:cNvPr>
              <p14:cNvContentPartPr/>
              <p14:nvPr/>
            </p14:nvContentPartPr>
            <p14:xfrm>
              <a:off x="5614320" y="2438800"/>
              <a:ext cx="1257480" cy="291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6680" y="2421138"/>
                <a:ext cx="129312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14:cNvPr>
              <p14:cNvContentPartPr/>
              <p14:nvPr/>
            </p14:nvContentPartPr>
            <p14:xfrm>
              <a:off x="4251360" y="2586760"/>
              <a:ext cx="354960" cy="362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33360" y="2568760"/>
                <a:ext cx="3906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14:cNvPr>
              <p14:cNvContentPartPr/>
              <p14:nvPr/>
            </p14:nvContentPartPr>
            <p14:xfrm>
              <a:off x="4436760" y="2311360"/>
              <a:ext cx="526680" cy="195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760" y="2293720"/>
                <a:ext cx="5623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14:cNvPr>
              <p14:cNvContentPartPr/>
              <p14:nvPr/>
            </p14:nvContentPartPr>
            <p14:xfrm>
              <a:off x="4623600" y="3403600"/>
              <a:ext cx="299880" cy="335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05960" y="3385600"/>
                <a:ext cx="335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14:cNvPr>
              <p14:cNvContentPartPr/>
              <p14:nvPr/>
            </p14:nvContentPartPr>
            <p14:xfrm>
              <a:off x="4828080" y="2709160"/>
              <a:ext cx="100800" cy="77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10080" y="2691160"/>
                <a:ext cx="1364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14:cNvPr>
              <p14:cNvContentPartPr/>
              <p14:nvPr/>
            </p14:nvContentPartPr>
            <p14:xfrm>
              <a:off x="4611360" y="2859280"/>
              <a:ext cx="111960" cy="143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93720" y="2841640"/>
                <a:ext cx="147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14:cNvPr>
              <p14:cNvContentPartPr/>
              <p14:nvPr/>
            </p14:nvContentPartPr>
            <p14:xfrm>
              <a:off x="4260360" y="3571360"/>
              <a:ext cx="604800" cy="475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2720" y="3553360"/>
                <a:ext cx="640440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14:cNvPr>
              <p14:cNvContentPartPr/>
              <p14:nvPr/>
            </p14:nvContentPartPr>
            <p14:xfrm>
              <a:off x="6740400" y="2926960"/>
              <a:ext cx="423360" cy="311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2400" y="2909320"/>
                <a:ext cx="4590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14:cNvPr>
              <p14:cNvContentPartPr/>
              <p14:nvPr/>
            </p14:nvContentPartPr>
            <p14:xfrm>
              <a:off x="6401280" y="2958640"/>
              <a:ext cx="187560" cy="243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383674" y="2940640"/>
                <a:ext cx="223132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14:cNvPr>
              <p14:cNvContentPartPr/>
              <p14:nvPr/>
            </p14:nvContentPartPr>
            <p14:xfrm>
              <a:off x="6701880" y="2801320"/>
              <a:ext cx="180000" cy="62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84240" y="2783320"/>
                <a:ext cx="2156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14:cNvPr>
              <p14:cNvContentPartPr/>
              <p14:nvPr/>
            </p14:nvContentPartPr>
            <p14:xfrm>
              <a:off x="7253400" y="2970880"/>
              <a:ext cx="189360" cy="14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35400" y="2952880"/>
                <a:ext cx="2250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14:cNvPr>
              <p14:cNvContentPartPr/>
              <p14:nvPr/>
            </p14:nvContentPartPr>
            <p14:xfrm>
              <a:off x="7294440" y="3056920"/>
              <a:ext cx="178560" cy="25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76440" y="3039280"/>
                <a:ext cx="2142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14:cNvPr>
              <p14:cNvContentPartPr/>
              <p14:nvPr/>
            </p14:nvContentPartPr>
            <p14:xfrm>
              <a:off x="7581360" y="2880520"/>
              <a:ext cx="114840" cy="214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563360" y="2862520"/>
                <a:ext cx="1504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14:cNvPr>
              <p14:cNvContentPartPr/>
              <p14:nvPr/>
            </p14:nvContentPartPr>
            <p14:xfrm>
              <a:off x="7731840" y="2903200"/>
              <a:ext cx="437040" cy="204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13840" y="2885200"/>
                <a:ext cx="4726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14:cNvPr>
              <p14:cNvContentPartPr/>
              <p14:nvPr/>
            </p14:nvContentPartPr>
            <p14:xfrm>
              <a:off x="8277240" y="2701600"/>
              <a:ext cx="619560" cy="426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59240" y="2683945"/>
                <a:ext cx="6552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14:cNvPr>
              <p14:cNvContentPartPr/>
              <p14:nvPr/>
            </p14:nvContentPartPr>
            <p14:xfrm>
              <a:off x="6683520" y="3371920"/>
              <a:ext cx="533880" cy="401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65520" y="3354280"/>
                <a:ext cx="56952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14:cNvPr>
              <p14:cNvContentPartPr/>
              <p14:nvPr/>
            </p14:nvContentPartPr>
            <p14:xfrm>
              <a:off x="6348720" y="3400360"/>
              <a:ext cx="223920" cy="270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0720" y="338236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14:cNvPr>
              <p14:cNvContentPartPr/>
              <p14:nvPr/>
            </p14:nvContentPartPr>
            <p14:xfrm>
              <a:off x="7351320" y="3213520"/>
              <a:ext cx="966600" cy="647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33680" y="3195530"/>
                <a:ext cx="1002240" cy="682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14:cNvPr>
              <p14:cNvContentPartPr/>
              <p14:nvPr/>
            </p14:nvContentPartPr>
            <p14:xfrm>
              <a:off x="7914000" y="3213520"/>
              <a:ext cx="1028880" cy="563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96360" y="3195531"/>
                <a:ext cx="1064520" cy="599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14:cNvPr>
              <p14:cNvContentPartPr/>
              <p14:nvPr/>
            </p14:nvContentPartPr>
            <p14:xfrm>
              <a:off x="8507280" y="3514120"/>
              <a:ext cx="258840" cy="253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489280" y="3496480"/>
                <a:ext cx="2944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14:cNvPr>
              <p14:cNvContentPartPr/>
              <p14:nvPr/>
            </p14:nvContentPartPr>
            <p14:xfrm>
              <a:off x="6537000" y="3804640"/>
              <a:ext cx="109800" cy="70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519000" y="3786640"/>
                <a:ext cx="14544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14:cNvPr>
              <p14:cNvContentPartPr/>
              <p14:nvPr/>
            </p14:nvContentPartPr>
            <p14:xfrm>
              <a:off x="6542760" y="3969160"/>
              <a:ext cx="297000" cy="331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525120" y="3951160"/>
                <a:ext cx="33264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14:cNvPr>
              <p14:cNvContentPartPr/>
              <p14:nvPr/>
            </p14:nvContentPartPr>
            <p14:xfrm>
              <a:off x="6957120" y="3826960"/>
              <a:ext cx="1609560" cy="389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939120" y="3809320"/>
                <a:ext cx="16452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14:cNvPr>
              <p14:cNvContentPartPr/>
              <p14:nvPr/>
            </p14:nvContentPartPr>
            <p14:xfrm>
              <a:off x="358320" y="4175440"/>
              <a:ext cx="864720" cy="642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0680" y="4157440"/>
                <a:ext cx="900360" cy="67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14:cNvPr>
              <p14:cNvContentPartPr/>
              <p14:nvPr/>
            </p14:nvContentPartPr>
            <p14:xfrm>
              <a:off x="1485480" y="4204960"/>
              <a:ext cx="886320" cy="4572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67847" y="4186960"/>
                <a:ext cx="921946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14:cNvPr>
              <p14:cNvContentPartPr/>
              <p14:nvPr/>
            </p14:nvContentPartPr>
            <p14:xfrm>
              <a:off x="2679240" y="4436800"/>
              <a:ext cx="270000" cy="178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661600" y="4418800"/>
                <a:ext cx="3056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14:cNvPr>
              <p14:cNvContentPartPr/>
              <p14:nvPr/>
            </p14:nvContentPartPr>
            <p14:xfrm>
              <a:off x="2710200" y="4280560"/>
              <a:ext cx="6480" cy="4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692560" y="4262560"/>
                <a:ext cx="42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14:cNvPr>
              <p14:cNvContentPartPr/>
              <p14:nvPr/>
            </p14:nvContentPartPr>
            <p14:xfrm>
              <a:off x="3262440" y="4283440"/>
              <a:ext cx="1466280" cy="679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44440" y="4265809"/>
                <a:ext cx="1501920" cy="7153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14:cNvPr>
              <p14:cNvContentPartPr/>
              <p14:nvPr/>
            </p14:nvContentPartPr>
            <p14:xfrm>
              <a:off x="5054160" y="4215400"/>
              <a:ext cx="1253880" cy="370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036520" y="4197760"/>
                <a:ext cx="128952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14:cNvPr>
              <p14:cNvContentPartPr/>
              <p14:nvPr/>
            </p14:nvContentPartPr>
            <p14:xfrm>
              <a:off x="6462120" y="4294960"/>
              <a:ext cx="1832040" cy="5212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444120" y="4277320"/>
                <a:ext cx="186768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4D87D5C2-92AD-42F6-93A1-C92AF24BF08B}"/>
                  </a:ext>
                </a:extLst>
              </p14:cNvPr>
              <p14:cNvContentPartPr/>
              <p14:nvPr/>
            </p14:nvContentPartPr>
            <p14:xfrm>
              <a:off x="534720" y="4903360"/>
              <a:ext cx="1539000" cy="5223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4D87D5C2-92AD-42F6-93A1-C92AF24BF08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6724" y="4885372"/>
                <a:ext cx="1574632" cy="5579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03D8FD5-F565-4007-BAB2-2C4C1CFF7292}"/>
                  </a:ext>
                </a:extLst>
              </p14:cNvPr>
              <p14:cNvContentPartPr/>
              <p14:nvPr/>
            </p14:nvContentPartPr>
            <p14:xfrm>
              <a:off x="2377920" y="4928560"/>
              <a:ext cx="198360" cy="560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03D8FD5-F565-4007-BAB2-2C4C1CFF729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359920" y="4910560"/>
                <a:ext cx="23400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5349C2A-6485-4271-9810-2BE837FD5246}"/>
                  </a:ext>
                </a:extLst>
              </p14:cNvPr>
              <p14:cNvContentPartPr/>
              <p14:nvPr/>
            </p14:nvContentPartPr>
            <p14:xfrm>
              <a:off x="2858880" y="5135200"/>
              <a:ext cx="295200" cy="156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5349C2A-6485-4271-9810-2BE837FD524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841240" y="5117560"/>
                <a:ext cx="33084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4D6D6D6-519E-40B2-ACCB-DA2771EF51AE}"/>
                  </a:ext>
                </a:extLst>
              </p14:cNvPr>
              <p14:cNvContentPartPr/>
              <p14:nvPr/>
            </p14:nvContentPartPr>
            <p14:xfrm>
              <a:off x="3216720" y="5140600"/>
              <a:ext cx="186480" cy="1702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4D6D6D6-519E-40B2-ACCB-DA2771EF51A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198720" y="5122960"/>
                <a:ext cx="22212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CD00CE8-4EF7-41C0-ACA7-77DA9C8DA3C2}"/>
                  </a:ext>
                </a:extLst>
              </p14:cNvPr>
              <p14:cNvContentPartPr/>
              <p14:nvPr/>
            </p14:nvContentPartPr>
            <p14:xfrm>
              <a:off x="3673920" y="4944760"/>
              <a:ext cx="1121040" cy="395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CD00CE8-4EF7-41C0-ACA7-77DA9C8DA3C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656280" y="4926760"/>
                <a:ext cx="115668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2E4445D-6E5A-41FE-A986-4AD76E1444D6}"/>
                  </a:ext>
                </a:extLst>
              </p14:cNvPr>
              <p14:cNvContentPartPr/>
              <p14:nvPr/>
            </p14:nvContentPartPr>
            <p14:xfrm>
              <a:off x="5089440" y="4841080"/>
              <a:ext cx="948960" cy="3909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2E4445D-6E5A-41FE-A986-4AD76E1444D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071793" y="4823080"/>
                <a:ext cx="984614" cy="42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5AD8974-8F4E-4D5C-909A-3822CB7A5CC3}"/>
                  </a:ext>
                </a:extLst>
              </p14:cNvPr>
              <p14:cNvContentPartPr/>
              <p14:nvPr/>
            </p14:nvContentPartPr>
            <p14:xfrm>
              <a:off x="6356640" y="4805440"/>
              <a:ext cx="227520" cy="94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5AD8974-8F4E-4D5C-909A-3822CB7A5CC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339000" y="4787440"/>
                <a:ext cx="26316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319943F-BF01-4C61-8E2F-7345A63A99B9}"/>
                  </a:ext>
                </a:extLst>
              </p14:cNvPr>
              <p14:cNvContentPartPr/>
              <p14:nvPr/>
            </p14:nvContentPartPr>
            <p14:xfrm>
              <a:off x="6327480" y="4973560"/>
              <a:ext cx="941400" cy="4449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319943F-BF01-4C61-8E2F-7345A63A99B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309840" y="4955920"/>
                <a:ext cx="977040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5CE94B0-0686-42B5-A5CB-CB8901C07BC6}"/>
                  </a:ext>
                </a:extLst>
              </p14:cNvPr>
              <p14:cNvContentPartPr/>
              <p14:nvPr/>
            </p14:nvContentPartPr>
            <p14:xfrm>
              <a:off x="7438800" y="4733800"/>
              <a:ext cx="1340640" cy="4536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5CE94B0-0686-42B5-A5CB-CB8901C07BC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421160" y="4715800"/>
                <a:ext cx="1376280" cy="48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8F0DDF3-5564-440A-A44C-D3E18EBC9306}"/>
                  </a:ext>
                </a:extLst>
              </p14:cNvPr>
              <p14:cNvContentPartPr/>
              <p14:nvPr/>
            </p14:nvContentPartPr>
            <p14:xfrm>
              <a:off x="1732800" y="5731720"/>
              <a:ext cx="65880" cy="135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8F0DDF3-5564-440A-A44C-D3E18EBC930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715160" y="5714080"/>
                <a:ext cx="10152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36FB012-C664-4F2C-B96F-FAB2B7D6C9C3}"/>
                  </a:ext>
                </a:extLst>
              </p14:cNvPr>
              <p14:cNvContentPartPr/>
              <p14:nvPr/>
            </p14:nvContentPartPr>
            <p14:xfrm>
              <a:off x="1162920" y="5597800"/>
              <a:ext cx="480240" cy="265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36FB012-C664-4F2C-B96F-FAB2B7D6C9C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144920" y="5580160"/>
                <a:ext cx="5158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A43A318-AE01-4F95-9723-A8827C208EBB}"/>
                  </a:ext>
                </a:extLst>
              </p14:cNvPr>
              <p14:cNvContentPartPr/>
              <p14:nvPr/>
            </p14:nvContentPartPr>
            <p14:xfrm>
              <a:off x="359040" y="5580160"/>
              <a:ext cx="683640" cy="320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A43A318-AE01-4F95-9723-A8827C208EB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41040" y="5562180"/>
                <a:ext cx="719280" cy="3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F857062-C025-4B47-A327-48335CFFA9E3}"/>
                  </a:ext>
                </a:extLst>
              </p14:cNvPr>
              <p14:cNvContentPartPr/>
              <p14:nvPr/>
            </p14:nvContentPartPr>
            <p14:xfrm>
              <a:off x="2404200" y="5572600"/>
              <a:ext cx="14400" cy="532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F857062-C025-4B47-A327-48335CFFA9E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386200" y="5554960"/>
                <a:ext cx="500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B3007A1-BFC0-4AA6-89E9-5324512E97C8}"/>
                  </a:ext>
                </a:extLst>
              </p14:cNvPr>
              <p14:cNvContentPartPr/>
              <p14:nvPr/>
            </p14:nvContentPartPr>
            <p14:xfrm>
              <a:off x="2089200" y="5718400"/>
              <a:ext cx="1233360" cy="369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B3007A1-BFC0-4AA6-89E9-5324512E97C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071555" y="5700400"/>
                <a:ext cx="126901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66DC506-4BCF-4B5E-B6DA-307E18A652B6}"/>
                  </a:ext>
                </a:extLst>
              </p14:cNvPr>
              <p14:cNvContentPartPr/>
              <p14:nvPr/>
            </p14:nvContentPartPr>
            <p14:xfrm>
              <a:off x="3610920" y="5697880"/>
              <a:ext cx="674280" cy="1778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66DC506-4BCF-4B5E-B6DA-307E18A652B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593280" y="5679880"/>
                <a:ext cx="70992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3F0434-9260-4B83-B888-621FE48C84F3}"/>
                  </a:ext>
                </a:extLst>
              </p14:cNvPr>
              <p14:cNvContentPartPr/>
              <p14:nvPr/>
            </p14:nvContentPartPr>
            <p14:xfrm>
              <a:off x="4553400" y="5405560"/>
              <a:ext cx="151560" cy="113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3F0434-9260-4B83-B888-621FE48C84F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535400" y="5387920"/>
                <a:ext cx="18720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56EE5D9-7308-4553-BEB9-0E0DBDC72876}"/>
                  </a:ext>
                </a:extLst>
              </p14:cNvPr>
              <p14:cNvContentPartPr/>
              <p14:nvPr/>
            </p14:nvContentPartPr>
            <p14:xfrm>
              <a:off x="5000160" y="5403040"/>
              <a:ext cx="1511640" cy="514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56EE5D9-7308-4553-BEB9-0E0DBDC7287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982164" y="5385412"/>
                <a:ext cx="1547272" cy="550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81E5FD6-42EA-42FB-B48A-7EA191E58AD1}"/>
                  </a:ext>
                </a:extLst>
              </p14:cNvPr>
              <p14:cNvContentPartPr/>
              <p14:nvPr/>
            </p14:nvContentPartPr>
            <p14:xfrm>
              <a:off x="4605600" y="5607160"/>
              <a:ext cx="277560" cy="298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81E5FD6-42EA-42FB-B48A-7EA191E58AD1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587960" y="5589520"/>
                <a:ext cx="31320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DD9AB66-F46A-4435-95B0-763D9A422ADD}"/>
                  </a:ext>
                </a:extLst>
              </p14:cNvPr>
              <p14:cNvContentPartPr/>
              <p14:nvPr/>
            </p14:nvContentPartPr>
            <p14:xfrm>
              <a:off x="6646440" y="5701120"/>
              <a:ext cx="139680" cy="16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DD9AB66-F46A-4435-95B0-763D9A422ADD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628440" y="5683480"/>
                <a:ext cx="1753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35C9B30-9FB2-4EA8-BCEF-FCF0C611245A}"/>
                  </a:ext>
                </a:extLst>
              </p14:cNvPr>
              <p14:cNvContentPartPr/>
              <p14:nvPr/>
            </p14:nvContentPartPr>
            <p14:xfrm>
              <a:off x="6637800" y="5800840"/>
              <a:ext cx="137520" cy="6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35C9B30-9FB2-4EA8-BCEF-FCF0C611245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619800" y="5782840"/>
                <a:ext cx="1731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D29DC530-5B4B-4631-B07D-DE9894F3FF41}"/>
                  </a:ext>
                </a:extLst>
              </p14:cNvPr>
              <p14:cNvContentPartPr/>
              <p14:nvPr/>
            </p14:nvContentPartPr>
            <p14:xfrm>
              <a:off x="6981600" y="5433280"/>
              <a:ext cx="1543680" cy="389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D29DC530-5B4B-4631-B07D-DE9894F3FF4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963604" y="5415656"/>
                <a:ext cx="1579312" cy="42476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73104667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14:cNvPr>
              <p14:cNvContentPartPr/>
              <p14:nvPr/>
            </p14:nvContentPartPr>
            <p14:xfrm>
              <a:off x="3936360" y="2252320"/>
              <a:ext cx="2090880" cy="1805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18717" y="2234676"/>
                <a:ext cx="2126526" cy="1841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14:cNvPr>
              <p14:cNvContentPartPr/>
              <p14:nvPr/>
            </p14:nvContentPartPr>
            <p14:xfrm>
              <a:off x="5406960" y="3079600"/>
              <a:ext cx="686880" cy="705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89320" y="3061609"/>
                <a:ext cx="722520" cy="740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14:cNvPr>
              <p14:cNvContentPartPr/>
              <p14:nvPr/>
            </p14:nvContentPartPr>
            <p14:xfrm>
              <a:off x="5614320" y="2438800"/>
              <a:ext cx="1257480" cy="291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6680" y="2421138"/>
                <a:ext cx="129312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14:cNvPr>
              <p14:cNvContentPartPr/>
              <p14:nvPr/>
            </p14:nvContentPartPr>
            <p14:xfrm>
              <a:off x="4251360" y="2586760"/>
              <a:ext cx="354960" cy="362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33360" y="2568760"/>
                <a:ext cx="3906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14:cNvPr>
              <p14:cNvContentPartPr/>
              <p14:nvPr/>
            </p14:nvContentPartPr>
            <p14:xfrm>
              <a:off x="4436760" y="2311360"/>
              <a:ext cx="526680" cy="195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760" y="2293720"/>
                <a:ext cx="5623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14:cNvPr>
              <p14:cNvContentPartPr/>
              <p14:nvPr/>
            </p14:nvContentPartPr>
            <p14:xfrm>
              <a:off x="4623600" y="3403600"/>
              <a:ext cx="299880" cy="335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05960" y="3385600"/>
                <a:ext cx="335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14:cNvPr>
              <p14:cNvContentPartPr/>
              <p14:nvPr/>
            </p14:nvContentPartPr>
            <p14:xfrm>
              <a:off x="4828080" y="2709160"/>
              <a:ext cx="100800" cy="77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10080" y="2691160"/>
                <a:ext cx="1364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14:cNvPr>
              <p14:cNvContentPartPr/>
              <p14:nvPr/>
            </p14:nvContentPartPr>
            <p14:xfrm>
              <a:off x="4611360" y="2859280"/>
              <a:ext cx="111960" cy="143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93720" y="2841640"/>
                <a:ext cx="147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14:cNvPr>
              <p14:cNvContentPartPr/>
              <p14:nvPr/>
            </p14:nvContentPartPr>
            <p14:xfrm>
              <a:off x="4260360" y="3571360"/>
              <a:ext cx="604800" cy="475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2720" y="3553360"/>
                <a:ext cx="640440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14:cNvPr>
              <p14:cNvContentPartPr/>
              <p14:nvPr/>
            </p14:nvContentPartPr>
            <p14:xfrm>
              <a:off x="6740400" y="2926960"/>
              <a:ext cx="423360" cy="311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2400" y="2909320"/>
                <a:ext cx="4590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14:cNvPr>
              <p14:cNvContentPartPr/>
              <p14:nvPr/>
            </p14:nvContentPartPr>
            <p14:xfrm>
              <a:off x="6401280" y="2958640"/>
              <a:ext cx="187560" cy="243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383674" y="2940640"/>
                <a:ext cx="223132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14:cNvPr>
              <p14:cNvContentPartPr/>
              <p14:nvPr/>
            </p14:nvContentPartPr>
            <p14:xfrm>
              <a:off x="6701880" y="2801320"/>
              <a:ext cx="180000" cy="62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84240" y="2783320"/>
                <a:ext cx="2156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14:cNvPr>
              <p14:cNvContentPartPr/>
              <p14:nvPr/>
            </p14:nvContentPartPr>
            <p14:xfrm>
              <a:off x="7253400" y="2970880"/>
              <a:ext cx="189360" cy="14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35400" y="2952880"/>
                <a:ext cx="2250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14:cNvPr>
              <p14:cNvContentPartPr/>
              <p14:nvPr/>
            </p14:nvContentPartPr>
            <p14:xfrm>
              <a:off x="7294440" y="3056920"/>
              <a:ext cx="178560" cy="25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76440" y="3039280"/>
                <a:ext cx="2142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14:cNvPr>
              <p14:cNvContentPartPr/>
              <p14:nvPr/>
            </p14:nvContentPartPr>
            <p14:xfrm>
              <a:off x="7581360" y="2880520"/>
              <a:ext cx="114840" cy="214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563360" y="2862520"/>
                <a:ext cx="1504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14:cNvPr>
              <p14:cNvContentPartPr/>
              <p14:nvPr/>
            </p14:nvContentPartPr>
            <p14:xfrm>
              <a:off x="7731840" y="2903200"/>
              <a:ext cx="437040" cy="204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13840" y="2885200"/>
                <a:ext cx="4726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14:cNvPr>
              <p14:cNvContentPartPr/>
              <p14:nvPr/>
            </p14:nvContentPartPr>
            <p14:xfrm>
              <a:off x="8277240" y="2701600"/>
              <a:ext cx="619560" cy="426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59240" y="2683945"/>
                <a:ext cx="6552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14:cNvPr>
              <p14:cNvContentPartPr/>
              <p14:nvPr/>
            </p14:nvContentPartPr>
            <p14:xfrm>
              <a:off x="6683520" y="3371920"/>
              <a:ext cx="533880" cy="401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65520" y="3354280"/>
                <a:ext cx="56952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14:cNvPr>
              <p14:cNvContentPartPr/>
              <p14:nvPr/>
            </p14:nvContentPartPr>
            <p14:xfrm>
              <a:off x="6348720" y="3400360"/>
              <a:ext cx="223920" cy="270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0720" y="338236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14:cNvPr>
              <p14:cNvContentPartPr/>
              <p14:nvPr/>
            </p14:nvContentPartPr>
            <p14:xfrm>
              <a:off x="7351320" y="3213520"/>
              <a:ext cx="966600" cy="647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33680" y="3195530"/>
                <a:ext cx="1002240" cy="682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14:cNvPr>
              <p14:cNvContentPartPr/>
              <p14:nvPr/>
            </p14:nvContentPartPr>
            <p14:xfrm>
              <a:off x="7914000" y="3213520"/>
              <a:ext cx="1028880" cy="563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96360" y="3195531"/>
                <a:ext cx="1064520" cy="599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14:cNvPr>
              <p14:cNvContentPartPr/>
              <p14:nvPr/>
            </p14:nvContentPartPr>
            <p14:xfrm>
              <a:off x="8507280" y="3514120"/>
              <a:ext cx="258840" cy="253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489280" y="3496480"/>
                <a:ext cx="2944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14:cNvPr>
              <p14:cNvContentPartPr/>
              <p14:nvPr/>
            </p14:nvContentPartPr>
            <p14:xfrm>
              <a:off x="6537000" y="3804640"/>
              <a:ext cx="109800" cy="70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519000" y="3786640"/>
                <a:ext cx="14544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14:cNvPr>
              <p14:cNvContentPartPr/>
              <p14:nvPr/>
            </p14:nvContentPartPr>
            <p14:xfrm>
              <a:off x="6542760" y="3969160"/>
              <a:ext cx="297000" cy="331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525120" y="3951160"/>
                <a:ext cx="33264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14:cNvPr>
              <p14:cNvContentPartPr/>
              <p14:nvPr/>
            </p14:nvContentPartPr>
            <p14:xfrm>
              <a:off x="6957120" y="3826960"/>
              <a:ext cx="1609560" cy="389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939120" y="3809320"/>
                <a:ext cx="16452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14:cNvPr>
              <p14:cNvContentPartPr/>
              <p14:nvPr/>
            </p14:nvContentPartPr>
            <p14:xfrm>
              <a:off x="358320" y="4175440"/>
              <a:ext cx="864720" cy="642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0680" y="4157440"/>
                <a:ext cx="900360" cy="67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14:cNvPr>
              <p14:cNvContentPartPr/>
              <p14:nvPr/>
            </p14:nvContentPartPr>
            <p14:xfrm>
              <a:off x="1485480" y="4204960"/>
              <a:ext cx="886320" cy="4572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67847" y="4186960"/>
                <a:ext cx="921946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14:cNvPr>
              <p14:cNvContentPartPr/>
              <p14:nvPr/>
            </p14:nvContentPartPr>
            <p14:xfrm>
              <a:off x="2679240" y="4436800"/>
              <a:ext cx="270000" cy="178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661600" y="4418800"/>
                <a:ext cx="3056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14:cNvPr>
              <p14:cNvContentPartPr/>
              <p14:nvPr/>
            </p14:nvContentPartPr>
            <p14:xfrm>
              <a:off x="2710200" y="4280560"/>
              <a:ext cx="6480" cy="4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692560" y="4262560"/>
                <a:ext cx="42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14:cNvPr>
              <p14:cNvContentPartPr/>
              <p14:nvPr/>
            </p14:nvContentPartPr>
            <p14:xfrm>
              <a:off x="3262440" y="4283440"/>
              <a:ext cx="1466280" cy="679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44440" y="4265809"/>
                <a:ext cx="1501920" cy="7153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14:cNvPr>
              <p14:cNvContentPartPr/>
              <p14:nvPr/>
            </p14:nvContentPartPr>
            <p14:xfrm>
              <a:off x="5054160" y="4215400"/>
              <a:ext cx="1253880" cy="370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036520" y="4197760"/>
                <a:ext cx="128952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14:cNvPr>
              <p14:cNvContentPartPr/>
              <p14:nvPr/>
            </p14:nvContentPartPr>
            <p14:xfrm>
              <a:off x="6462120" y="4294960"/>
              <a:ext cx="1832040" cy="5212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444120" y="4277320"/>
                <a:ext cx="186768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4D87D5C2-92AD-42F6-93A1-C92AF24BF08B}"/>
                  </a:ext>
                </a:extLst>
              </p14:cNvPr>
              <p14:cNvContentPartPr/>
              <p14:nvPr/>
            </p14:nvContentPartPr>
            <p14:xfrm>
              <a:off x="534720" y="4903360"/>
              <a:ext cx="1539000" cy="5223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4D87D5C2-92AD-42F6-93A1-C92AF24BF08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6724" y="4885372"/>
                <a:ext cx="1574632" cy="5579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03D8FD5-F565-4007-BAB2-2C4C1CFF7292}"/>
                  </a:ext>
                </a:extLst>
              </p14:cNvPr>
              <p14:cNvContentPartPr/>
              <p14:nvPr/>
            </p14:nvContentPartPr>
            <p14:xfrm>
              <a:off x="2377920" y="4928560"/>
              <a:ext cx="198360" cy="560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03D8FD5-F565-4007-BAB2-2C4C1CFF729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359920" y="4910560"/>
                <a:ext cx="23400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5349C2A-6485-4271-9810-2BE837FD5246}"/>
                  </a:ext>
                </a:extLst>
              </p14:cNvPr>
              <p14:cNvContentPartPr/>
              <p14:nvPr/>
            </p14:nvContentPartPr>
            <p14:xfrm>
              <a:off x="2858880" y="5135200"/>
              <a:ext cx="295200" cy="156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5349C2A-6485-4271-9810-2BE837FD524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841240" y="5117560"/>
                <a:ext cx="33084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4D6D6D6-519E-40B2-ACCB-DA2771EF51AE}"/>
                  </a:ext>
                </a:extLst>
              </p14:cNvPr>
              <p14:cNvContentPartPr/>
              <p14:nvPr/>
            </p14:nvContentPartPr>
            <p14:xfrm>
              <a:off x="3216720" y="5140600"/>
              <a:ext cx="186480" cy="1702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4D6D6D6-519E-40B2-ACCB-DA2771EF51A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198720" y="5122960"/>
                <a:ext cx="22212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CD00CE8-4EF7-41C0-ACA7-77DA9C8DA3C2}"/>
                  </a:ext>
                </a:extLst>
              </p14:cNvPr>
              <p14:cNvContentPartPr/>
              <p14:nvPr/>
            </p14:nvContentPartPr>
            <p14:xfrm>
              <a:off x="3673920" y="4944760"/>
              <a:ext cx="1121040" cy="395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CD00CE8-4EF7-41C0-ACA7-77DA9C8DA3C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656280" y="4926760"/>
                <a:ext cx="115668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2E4445D-6E5A-41FE-A986-4AD76E1444D6}"/>
                  </a:ext>
                </a:extLst>
              </p14:cNvPr>
              <p14:cNvContentPartPr/>
              <p14:nvPr/>
            </p14:nvContentPartPr>
            <p14:xfrm>
              <a:off x="5089440" y="4841080"/>
              <a:ext cx="948960" cy="3909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2E4445D-6E5A-41FE-A986-4AD76E1444D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071793" y="4823080"/>
                <a:ext cx="984614" cy="42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5AD8974-8F4E-4D5C-909A-3822CB7A5CC3}"/>
                  </a:ext>
                </a:extLst>
              </p14:cNvPr>
              <p14:cNvContentPartPr/>
              <p14:nvPr/>
            </p14:nvContentPartPr>
            <p14:xfrm>
              <a:off x="6356640" y="4805440"/>
              <a:ext cx="227520" cy="94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5AD8974-8F4E-4D5C-909A-3822CB7A5CC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339000" y="4787440"/>
                <a:ext cx="26316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319943F-BF01-4C61-8E2F-7345A63A99B9}"/>
                  </a:ext>
                </a:extLst>
              </p14:cNvPr>
              <p14:cNvContentPartPr/>
              <p14:nvPr/>
            </p14:nvContentPartPr>
            <p14:xfrm>
              <a:off x="6327480" y="4973560"/>
              <a:ext cx="941400" cy="4449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319943F-BF01-4C61-8E2F-7345A63A99B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309840" y="4955920"/>
                <a:ext cx="977040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5CE94B0-0686-42B5-A5CB-CB8901C07BC6}"/>
                  </a:ext>
                </a:extLst>
              </p14:cNvPr>
              <p14:cNvContentPartPr/>
              <p14:nvPr/>
            </p14:nvContentPartPr>
            <p14:xfrm>
              <a:off x="7438800" y="4733800"/>
              <a:ext cx="1340640" cy="4536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5CE94B0-0686-42B5-A5CB-CB8901C07BC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421160" y="4715800"/>
                <a:ext cx="1376280" cy="48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8F0DDF3-5564-440A-A44C-D3E18EBC9306}"/>
                  </a:ext>
                </a:extLst>
              </p14:cNvPr>
              <p14:cNvContentPartPr/>
              <p14:nvPr/>
            </p14:nvContentPartPr>
            <p14:xfrm>
              <a:off x="1732800" y="5731720"/>
              <a:ext cx="65880" cy="135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8F0DDF3-5564-440A-A44C-D3E18EBC930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715160" y="5714080"/>
                <a:ext cx="10152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36FB012-C664-4F2C-B96F-FAB2B7D6C9C3}"/>
                  </a:ext>
                </a:extLst>
              </p14:cNvPr>
              <p14:cNvContentPartPr/>
              <p14:nvPr/>
            </p14:nvContentPartPr>
            <p14:xfrm>
              <a:off x="1162920" y="5597800"/>
              <a:ext cx="480240" cy="265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36FB012-C664-4F2C-B96F-FAB2B7D6C9C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144920" y="5580160"/>
                <a:ext cx="5158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A43A318-AE01-4F95-9723-A8827C208EBB}"/>
                  </a:ext>
                </a:extLst>
              </p14:cNvPr>
              <p14:cNvContentPartPr/>
              <p14:nvPr/>
            </p14:nvContentPartPr>
            <p14:xfrm>
              <a:off x="359040" y="5580160"/>
              <a:ext cx="683640" cy="320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A43A318-AE01-4F95-9723-A8827C208EB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41040" y="5562180"/>
                <a:ext cx="719280" cy="3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F857062-C025-4B47-A327-48335CFFA9E3}"/>
                  </a:ext>
                </a:extLst>
              </p14:cNvPr>
              <p14:cNvContentPartPr/>
              <p14:nvPr/>
            </p14:nvContentPartPr>
            <p14:xfrm>
              <a:off x="2404200" y="5572600"/>
              <a:ext cx="14400" cy="532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F857062-C025-4B47-A327-48335CFFA9E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386200" y="5554960"/>
                <a:ext cx="500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B3007A1-BFC0-4AA6-89E9-5324512E97C8}"/>
                  </a:ext>
                </a:extLst>
              </p14:cNvPr>
              <p14:cNvContentPartPr/>
              <p14:nvPr/>
            </p14:nvContentPartPr>
            <p14:xfrm>
              <a:off x="2089200" y="5718400"/>
              <a:ext cx="1233360" cy="369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B3007A1-BFC0-4AA6-89E9-5324512E97C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071555" y="5700400"/>
                <a:ext cx="126901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66DC506-4BCF-4B5E-B6DA-307E18A652B6}"/>
                  </a:ext>
                </a:extLst>
              </p14:cNvPr>
              <p14:cNvContentPartPr/>
              <p14:nvPr/>
            </p14:nvContentPartPr>
            <p14:xfrm>
              <a:off x="3610920" y="5697880"/>
              <a:ext cx="674280" cy="1778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66DC506-4BCF-4B5E-B6DA-307E18A652B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593280" y="5679880"/>
                <a:ext cx="70992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3F0434-9260-4B83-B888-621FE48C84F3}"/>
                  </a:ext>
                </a:extLst>
              </p14:cNvPr>
              <p14:cNvContentPartPr/>
              <p14:nvPr/>
            </p14:nvContentPartPr>
            <p14:xfrm>
              <a:off x="4553400" y="5405560"/>
              <a:ext cx="151560" cy="113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3F0434-9260-4B83-B888-621FE48C84F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535400" y="5387920"/>
                <a:ext cx="18720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56EE5D9-7308-4553-BEB9-0E0DBDC72876}"/>
                  </a:ext>
                </a:extLst>
              </p14:cNvPr>
              <p14:cNvContentPartPr/>
              <p14:nvPr/>
            </p14:nvContentPartPr>
            <p14:xfrm>
              <a:off x="5000160" y="5403040"/>
              <a:ext cx="1511640" cy="514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56EE5D9-7308-4553-BEB9-0E0DBDC7287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982164" y="5385412"/>
                <a:ext cx="1547272" cy="550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81E5FD6-42EA-42FB-B48A-7EA191E58AD1}"/>
                  </a:ext>
                </a:extLst>
              </p14:cNvPr>
              <p14:cNvContentPartPr/>
              <p14:nvPr/>
            </p14:nvContentPartPr>
            <p14:xfrm>
              <a:off x="4605600" y="5607160"/>
              <a:ext cx="277560" cy="298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81E5FD6-42EA-42FB-B48A-7EA191E58AD1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587960" y="5589520"/>
                <a:ext cx="31320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DD9AB66-F46A-4435-95B0-763D9A422ADD}"/>
                  </a:ext>
                </a:extLst>
              </p14:cNvPr>
              <p14:cNvContentPartPr/>
              <p14:nvPr/>
            </p14:nvContentPartPr>
            <p14:xfrm>
              <a:off x="6646440" y="5701120"/>
              <a:ext cx="139680" cy="16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DD9AB66-F46A-4435-95B0-763D9A422ADD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628440" y="5683480"/>
                <a:ext cx="1753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35C9B30-9FB2-4EA8-BCEF-FCF0C611245A}"/>
                  </a:ext>
                </a:extLst>
              </p14:cNvPr>
              <p14:cNvContentPartPr/>
              <p14:nvPr/>
            </p14:nvContentPartPr>
            <p14:xfrm>
              <a:off x="6637800" y="5800840"/>
              <a:ext cx="137520" cy="6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35C9B30-9FB2-4EA8-BCEF-FCF0C611245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619800" y="5782840"/>
                <a:ext cx="1731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D29DC530-5B4B-4631-B07D-DE9894F3FF41}"/>
                  </a:ext>
                </a:extLst>
              </p14:cNvPr>
              <p14:cNvContentPartPr/>
              <p14:nvPr/>
            </p14:nvContentPartPr>
            <p14:xfrm>
              <a:off x="6981600" y="5433280"/>
              <a:ext cx="1543680" cy="389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D29DC530-5B4B-4631-B07D-DE9894F3FF4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963604" y="5415656"/>
                <a:ext cx="1579312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6382394-3008-4716-9F90-06A2DCF09AB6}"/>
                  </a:ext>
                </a:extLst>
              </p14:cNvPr>
              <p14:cNvContentPartPr/>
              <p14:nvPr/>
            </p14:nvContentPartPr>
            <p14:xfrm>
              <a:off x="8564880" y="5562160"/>
              <a:ext cx="376920" cy="250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6382394-3008-4716-9F90-06A2DCF09AB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546880" y="5544520"/>
                <a:ext cx="412560" cy="286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7845847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3FF52F9-B16C-4592-ABB1-5EB241AA33B5}"/>
                  </a:ext>
                </a:extLst>
              </p14:cNvPr>
              <p14:cNvContentPartPr/>
              <p14:nvPr/>
            </p14:nvContentPartPr>
            <p14:xfrm>
              <a:off x="667200" y="273400"/>
              <a:ext cx="1630440" cy="73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3FF52F9-B16C-4592-ABB1-5EB241AA33B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9200" y="255760"/>
                <a:ext cx="1666080" cy="76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008A14E-08AA-4DD0-88A7-274256451B6F}"/>
                  </a:ext>
                </a:extLst>
              </p14:cNvPr>
              <p14:cNvContentPartPr/>
              <p14:nvPr/>
            </p14:nvContentPartPr>
            <p14:xfrm>
              <a:off x="2550720" y="304360"/>
              <a:ext cx="2623680" cy="705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008A14E-08AA-4DD0-88A7-274256451B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32720" y="286360"/>
                <a:ext cx="2659320" cy="74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3E779D7-D322-41B3-8111-FBE947291664}"/>
                  </a:ext>
                </a:extLst>
              </p14:cNvPr>
              <p14:cNvContentPartPr/>
              <p14:nvPr/>
            </p14:nvContentPartPr>
            <p14:xfrm>
              <a:off x="5508840" y="396880"/>
              <a:ext cx="195120" cy="560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3E779D7-D322-41B3-8111-FBE94729166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90840" y="378880"/>
                <a:ext cx="230760" cy="59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340CE8B-65A2-43E4-B780-5455DA24D3FF}"/>
                  </a:ext>
                </a:extLst>
              </p14:cNvPr>
              <p14:cNvContentPartPr/>
              <p14:nvPr/>
            </p14:nvContentPartPr>
            <p14:xfrm>
              <a:off x="5970360" y="513520"/>
              <a:ext cx="704160" cy="250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340CE8B-65A2-43E4-B780-5455DA24D3F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52360" y="495880"/>
                <a:ext cx="7398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0A3763D-AF21-41B3-B865-091C5E10772C}"/>
                  </a:ext>
                </a:extLst>
              </p14:cNvPr>
              <p14:cNvContentPartPr/>
              <p14:nvPr/>
            </p14:nvContentPartPr>
            <p14:xfrm>
              <a:off x="6879000" y="311920"/>
              <a:ext cx="1162080" cy="615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0A3763D-AF21-41B3-B865-091C5E10772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61000" y="294280"/>
                <a:ext cx="1197720" cy="650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06552437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14:cNvPr>
              <p14:cNvContentPartPr/>
              <p14:nvPr/>
            </p14:nvContentPartPr>
            <p14:xfrm>
              <a:off x="3936360" y="2252320"/>
              <a:ext cx="2090880" cy="1805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18717" y="2234676"/>
                <a:ext cx="2126526" cy="1841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14:cNvPr>
              <p14:cNvContentPartPr/>
              <p14:nvPr/>
            </p14:nvContentPartPr>
            <p14:xfrm>
              <a:off x="5406960" y="3079600"/>
              <a:ext cx="686880" cy="705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89320" y="3061609"/>
                <a:ext cx="722520" cy="740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14:cNvPr>
              <p14:cNvContentPartPr/>
              <p14:nvPr/>
            </p14:nvContentPartPr>
            <p14:xfrm>
              <a:off x="5614320" y="2438800"/>
              <a:ext cx="1257480" cy="291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6680" y="2421138"/>
                <a:ext cx="129312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14:cNvPr>
              <p14:cNvContentPartPr/>
              <p14:nvPr/>
            </p14:nvContentPartPr>
            <p14:xfrm>
              <a:off x="4251360" y="2586760"/>
              <a:ext cx="354960" cy="362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33360" y="2568760"/>
                <a:ext cx="3906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14:cNvPr>
              <p14:cNvContentPartPr/>
              <p14:nvPr/>
            </p14:nvContentPartPr>
            <p14:xfrm>
              <a:off x="4436760" y="2311360"/>
              <a:ext cx="526680" cy="195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760" y="2293720"/>
                <a:ext cx="5623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14:cNvPr>
              <p14:cNvContentPartPr/>
              <p14:nvPr/>
            </p14:nvContentPartPr>
            <p14:xfrm>
              <a:off x="4623600" y="3403600"/>
              <a:ext cx="299880" cy="335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05960" y="3385600"/>
                <a:ext cx="335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14:cNvPr>
              <p14:cNvContentPartPr/>
              <p14:nvPr/>
            </p14:nvContentPartPr>
            <p14:xfrm>
              <a:off x="4828080" y="2709160"/>
              <a:ext cx="100800" cy="77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10080" y="2691160"/>
                <a:ext cx="1364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14:cNvPr>
              <p14:cNvContentPartPr/>
              <p14:nvPr/>
            </p14:nvContentPartPr>
            <p14:xfrm>
              <a:off x="4611360" y="2859280"/>
              <a:ext cx="111960" cy="143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93720" y="2841640"/>
                <a:ext cx="147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14:cNvPr>
              <p14:cNvContentPartPr/>
              <p14:nvPr/>
            </p14:nvContentPartPr>
            <p14:xfrm>
              <a:off x="4260360" y="3571360"/>
              <a:ext cx="604800" cy="475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2720" y="3553360"/>
                <a:ext cx="640440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14:cNvPr>
              <p14:cNvContentPartPr/>
              <p14:nvPr/>
            </p14:nvContentPartPr>
            <p14:xfrm>
              <a:off x="6740400" y="2926960"/>
              <a:ext cx="423360" cy="311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2400" y="2909320"/>
                <a:ext cx="4590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14:cNvPr>
              <p14:cNvContentPartPr/>
              <p14:nvPr/>
            </p14:nvContentPartPr>
            <p14:xfrm>
              <a:off x="6401280" y="2958640"/>
              <a:ext cx="187560" cy="243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383674" y="2940640"/>
                <a:ext cx="223132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14:cNvPr>
              <p14:cNvContentPartPr/>
              <p14:nvPr/>
            </p14:nvContentPartPr>
            <p14:xfrm>
              <a:off x="6701880" y="2801320"/>
              <a:ext cx="180000" cy="62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84240" y="2783320"/>
                <a:ext cx="2156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14:cNvPr>
              <p14:cNvContentPartPr/>
              <p14:nvPr/>
            </p14:nvContentPartPr>
            <p14:xfrm>
              <a:off x="7253400" y="2970880"/>
              <a:ext cx="189360" cy="14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35400" y="2952880"/>
                <a:ext cx="2250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14:cNvPr>
              <p14:cNvContentPartPr/>
              <p14:nvPr/>
            </p14:nvContentPartPr>
            <p14:xfrm>
              <a:off x="7294440" y="3056920"/>
              <a:ext cx="178560" cy="25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76440" y="3039280"/>
                <a:ext cx="2142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14:cNvPr>
              <p14:cNvContentPartPr/>
              <p14:nvPr/>
            </p14:nvContentPartPr>
            <p14:xfrm>
              <a:off x="7581360" y="2880520"/>
              <a:ext cx="114840" cy="214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563360" y="2862520"/>
                <a:ext cx="1504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14:cNvPr>
              <p14:cNvContentPartPr/>
              <p14:nvPr/>
            </p14:nvContentPartPr>
            <p14:xfrm>
              <a:off x="7731840" y="2903200"/>
              <a:ext cx="437040" cy="204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13840" y="2885200"/>
                <a:ext cx="4726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14:cNvPr>
              <p14:cNvContentPartPr/>
              <p14:nvPr/>
            </p14:nvContentPartPr>
            <p14:xfrm>
              <a:off x="8277240" y="2701600"/>
              <a:ext cx="619560" cy="426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59240" y="2683945"/>
                <a:ext cx="6552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14:cNvPr>
              <p14:cNvContentPartPr/>
              <p14:nvPr/>
            </p14:nvContentPartPr>
            <p14:xfrm>
              <a:off x="6683520" y="3371920"/>
              <a:ext cx="533880" cy="401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65520" y="3354280"/>
                <a:ext cx="56952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14:cNvPr>
              <p14:cNvContentPartPr/>
              <p14:nvPr/>
            </p14:nvContentPartPr>
            <p14:xfrm>
              <a:off x="6348720" y="3400360"/>
              <a:ext cx="223920" cy="270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0720" y="338236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14:cNvPr>
              <p14:cNvContentPartPr/>
              <p14:nvPr/>
            </p14:nvContentPartPr>
            <p14:xfrm>
              <a:off x="7351320" y="3213520"/>
              <a:ext cx="966600" cy="647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33680" y="3195530"/>
                <a:ext cx="1002240" cy="682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14:cNvPr>
              <p14:cNvContentPartPr/>
              <p14:nvPr/>
            </p14:nvContentPartPr>
            <p14:xfrm>
              <a:off x="7914000" y="3213520"/>
              <a:ext cx="1028880" cy="563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96360" y="3195531"/>
                <a:ext cx="1064520" cy="599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14:cNvPr>
              <p14:cNvContentPartPr/>
              <p14:nvPr/>
            </p14:nvContentPartPr>
            <p14:xfrm>
              <a:off x="8507280" y="3514120"/>
              <a:ext cx="258840" cy="253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489280" y="3496480"/>
                <a:ext cx="2944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14:cNvPr>
              <p14:cNvContentPartPr/>
              <p14:nvPr/>
            </p14:nvContentPartPr>
            <p14:xfrm>
              <a:off x="6537000" y="3804640"/>
              <a:ext cx="109800" cy="70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519000" y="3786640"/>
                <a:ext cx="14544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14:cNvPr>
              <p14:cNvContentPartPr/>
              <p14:nvPr/>
            </p14:nvContentPartPr>
            <p14:xfrm>
              <a:off x="6542760" y="3969160"/>
              <a:ext cx="297000" cy="331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525120" y="3951160"/>
                <a:ext cx="33264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14:cNvPr>
              <p14:cNvContentPartPr/>
              <p14:nvPr/>
            </p14:nvContentPartPr>
            <p14:xfrm>
              <a:off x="6957120" y="3826960"/>
              <a:ext cx="1609560" cy="389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939120" y="3809320"/>
                <a:ext cx="16452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14:cNvPr>
              <p14:cNvContentPartPr/>
              <p14:nvPr/>
            </p14:nvContentPartPr>
            <p14:xfrm>
              <a:off x="358320" y="4175440"/>
              <a:ext cx="864720" cy="642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0680" y="4157440"/>
                <a:ext cx="900360" cy="67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14:cNvPr>
              <p14:cNvContentPartPr/>
              <p14:nvPr/>
            </p14:nvContentPartPr>
            <p14:xfrm>
              <a:off x="1485480" y="4204960"/>
              <a:ext cx="886320" cy="4572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67847" y="4186960"/>
                <a:ext cx="921946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14:cNvPr>
              <p14:cNvContentPartPr/>
              <p14:nvPr/>
            </p14:nvContentPartPr>
            <p14:xfrm>
              <a:off x="2679240" y="4436800"/>
              <a:ext cx="270000" cy="178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661600" y="4418800"/>
                <a:ext cx="3056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14:cNvPr>
              <p14:cNvContentPartPr/>
              <p14:nvPr/>
            </p14:nvContentPartPr>
            <p14:xfrm>
              <a:off x="2710200" y="4280560"/>
              <a:ext cx="6480" cy="4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692560" y="4262560"/>
                <a:ext cx="42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14:cNvPr>
              <p14:cNvContentPartPr/>
              <p14:nvPr/>
            </p14:nvContentPartPr>
            <p14:xfrm>
              <a:off x="3262440" y="4283440"/>
              <a:ext cx="1466280" cy="679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44440" y="4265809"/>
                <a:ext cx="1501920" cy="7153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14:cNvPr>
              <p14:cNvContentPartPr/>
              <p14:nvPr/>
            </p14:nvContentPartPr>
            <p14:xfrm>
              <a:off x="5054160" y="4215400"/>
              <a:ext cx="1253880" cy="370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036520" y="4197760"/>
                <a:ext cx="128952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14:cNvPr>
              <p14:cNvContentPartPr/>
              <p14:nvPr/>
            </p14:nvContentPartPr>
            <p14:xfrm>
              <a:off x="6462120" y="4294960"/>
              <a:ext cx="1832040" cy="5212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444120" y="4277320"/>
                <a:ext cx="186768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4D87D5C2-92AD-42F6-93A1-C92AF24BF08B}"/>
                  </a:ext>
                </a:extLst>
              </p14:cNvPr>
              <p14:cNvContentPartPr/>
              <p14:nvPr/>
            </p14:nvContentPartPr>
            <p14:xfrm>
              <a:off x="534720" y="4903360"/>
              <a:ext cx="1539000" cy="5223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4D87D5C2-92AD-42F6-93A1-C92AF24BF08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16724" y="4885372"/>
                <a:ext cx="1574632" cy="55797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03D8FD5-F565-4007-BAB2-2C4C1CFF7292}"/>
                  </a:ext>
                </a:extLst>
              </p14:cNvPr>
              <p14:cNvContentPartPr/>
              <p14:nvPr/>
            </p14:nvContentPartPr>
            <p14:xfrm>
              <a:off x="2377920" y="4928560"/>
              <a:ext cx="198360" cy="5608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03D8FD5-F565-4007-BAB2-2C4C1CFF729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359920" y="4910560"/>
                <a:ext cx="23400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5349C2A-6485-4271-9810-2BE837FD5246}"/>
                  </a:ext>
                </a:extLst>
              </p14:cNvPr>
              <p14:cNvContentPartPr/>
              <p14:nvPr/>
            </p14:nvContentPartPr>
            <p14:xfrm>
              <a:off x="2858880" y="5135200"/>
              <a:ext cx="295200" cy="1569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5349C2A-6485-4271-9810-2BE837FD524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841240" y="5117560"/>
                <a:ext cx="33084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4D6D6D6-519E-40B2-ACCB-DA2771EF51AE}"/>
                  </a:ext>
                </a:extLst>
              </p14:cNvPr>
              <p14:cNvContentPartPr/>
              <p14:nvPr/>
            </p14:nvContentPartPr>
            <p14:xfrm>
              <a:off x="3216720" y="5140600"/>
              <a:ext cx="186480" cy="1702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4D6D6D6-519E-40B2-ACCB-DA2771EF51A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198720" y="5122960"/>
                <a:ext cx="22212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CD00CE8-4EF7-41C0-ACA7-77DA9C8DA3C2}"/>
                  </a:ext>
                </a:extLst>
              </p14:cNvPr>
              <p14:cNvContentPartPr/>
              <p14:nvPr/>
            </p14:nvContentPartPr>
            <p14:xfrm>
              <a:off x="3673920" y="4944760"/>
              <a:ext cx="1121040" cy="3952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CD00CE8-4EF7-41C0-ACA7-77DA9C8DA3C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656280" y="4926760"/>
                <a:ext cx="1156680" cy="43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2E4445D-6E5A-41FE-A986-4AD76E1444D6}"/>
                  </a:ext>
                </a:extLst>
              </p14:cNvPr>
              <p14:cNvContentPartPr/>
              <p14:nvPr/>
            </p14:nvContentPartPr>
            <p14:xfrm>
              <a:off x="5089440" y="4841080"/>
              <a:ext cx="948960" cy="3909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2E4445D-6E5A-41FE-A986-4AD76E1444D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071793" y="4823080"/>
                <a:ext cx="984614" cy="42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5AD8974-8F4E-4D5C-909A-3822CB7A5CC3}"/>
                  </a:ext>
                </a:extLst>
              </p14:cNvPr>
              <p14:cNvContentPartPr/>
              <p14:nvPr/>
            </p14:nvContentPartPr>
            <p14:xfrm>
              <a:off x="6356640" y="4805440"/>
              <a:ext cx="227520" cy="94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5AD8974-8F4E-4D5C-909A-3822CB7A5CC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339000" y="4787440"/>
                <a:ext cx="26316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319943F-BF01-4C61-8E2F-7345A63A99B9}"/>
                  </a:ext>
                </a:extLst>
              </p14:cNvPr>
              <p14:cNvContentPartPr/>
              <p14:nvPr/>
            </p14:nvContentPartPr>
            <p14:xfrm>
              <a:off x="6327480" y="4973560"/>
              <a:ext cx="941400" cy="4449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319943F-BF01-4C61-8E2F-7345A63A99B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309840" y="4955920"/>
                <a:ext cx="977040" cy="48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5CE94B0-0686-42B5-A5CB-CB8901C07BC6}"/>
                  </a:ext>
                </a:extLst>
              </p14:cNvPr>
              <p14:cNvContentPartPr/>
              <p14:nvPr/>
            </p14:nvContentPartPr>
            <p14:xfrm>
              <a:off x="7438800" y="4733800"/>
              <a:ext cx="1340640" cy="4536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5CE94B0-0686-42B5-A5CB-CB8901C07BC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421160" y="4715800"/>
                <a:ext cx="1376280" cy="48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8F0DDF3-5564-440A-A44C-D3E18EBC9306}"/>
                  </a:ext>
                </a:extLst>
              </p14:cNvPr>
              <p14:cNvContentPartPr/>
              <p14:nvPr/>
            </p14:nvContentPartPr>
            <p14:xfrm>
              <a:off x="1732800" y="5731720"/>
              <a:ext cx="65880" cy="1357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8F0DDF3-5564-440A-A44C-D3E18EBC930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715160" y="5714080"/>
                <a:ext cx="10152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36FB012-C664-4F2C-B96F-FAB2B7D6C9C3}"/>
                  </a:ext>
                </a:extLst>
              </p14:cNvPr>
              <p14:cNvContentPartPr/>
              <p14:nvPr/>
            </p14:nvContentPartPr>
            <p14:xfrm>
              <a:off x="1162920" y="5597800"/>
              <a:ext cx="480240" cy="2653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36FB012-C664-4F2C-B96F-FAB2B7D6C9C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144920" y="5580160"/>
                <a:ext cx="5158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A43A318-AE01-4F95-9723-A8827C208EBB}"/>
                  </a:ext>
                </a:extLst>
              </p14:cNvPr>
              <p14:cNvContentPartPr/>
              <p14:nvPr/>
            </p14:nvContentPartPr>
            <p14:xfrm>
              <a:off x="359040" y="5580160"/>
              <a:ext cx="683640" cy="3200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A43A318-AE01-4F95-9723-A8827C208EB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41040" y="5562180"/>
                <a:ext cx="719280" cy="35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DF857062-C025-4B47-A327-48335CFFA9E3}"/>
                  </a:ext>
                </a:extLst>
              </p14:cNvPr>
              <p14:cNvContentPartPr/>
              <p14:nvPr/>
            </p14:nvContentPartPr>
            <p14:xfrm>
              <a:off x="2404200" y="5572600"/>
              <a:ext cx="14400" cy="532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DF857062-C025-4B47-A327-48335CFFA9E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386200" y="5554960"/>
                <a:ext cx="50040" cy="8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B3007A1-BFC0-4AA6-89E9-5324512E97C8}"/>
                  </a:ext>
                </a:extLst>
              </p14:cNvPr>
              <p14:cNvContentPartPr/>
              <p14:nvPr/>
            </p14:nvContentPartPr>
            <p14:xfrm>
              <a:off x="2089200" y="5718400"/>
              <a:ext cx="1233360" cy="3693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B3007A1-BFC0-4AA6-89E9-5324512E97C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071555" y="5700400"/>
                <a:ext cx="126901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66DC506-4BCF-4B5E-B6DA-307E18A652B6}"/>
                  </a:ext>
                </a:extLst>
              </p14:cNvPr>
              <p14:cNvContentPartPr/>
              <p14:nvPr/>
            </p14:nvContentPartPr>
            <p14:xfrm>
              <a:off x="3610920" y="5697880"/>
              <a:ext cx="674280" cy="17784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66DC506-4BCF-4B5E-B6DA-307E18A652B6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593280" y="5679880"/>
                <a:ext cx="70992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83F0434-9260-4B83-B888-621FE48C84F3}"/>
                  </a:ext>
                </a:extLst>
              </p14:cNvPr>
              <p14:cNvContentPartPr/>
              <p14:nvPr/>
            </p14:nvContentPartPr>
            <p14:xfrm>
              <a:off x="4553400" y="5405560"/>
              <a:ext cx="151560" cy="1130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83F0434-9260-4B83-B888-621FE48C84F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535400" y="5387920"/>
                <a:ext cx="18720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56EE5D9-7308-4553-BEB9-0E0DBDC72876}"/>
                  </a:ext>
                </a:extLst>
              </p14:cNvPr>
              <p14:cNvContentPartPr/>
              <p14:nvPr/>
            </p14:nvContentPartPr>
            <p14:xfrm>
              <a:off x="5000160" y="5403040"/>
              <a:ext cx="1511640" cy="5144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56EE5D9-7308-4553-BEB9-0E0DBDC7287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982164" y="5385412"/>
                <a:ext cx="1547272" cy="5500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81E5FD6-42EA-42FB-B48A-7EA191E58AD1}"/>
                  </a:ext>
                </a:extLst>
              </p14:cNvPr>
              <p14:cNvContentPartPr/>
              <p14:nvPr/>
            </p14:nvContentPartPr>
            <p14:xfrm>
              <a:off x="4605600" y="5607160"/>
              <a:ext cx="277560" cy="298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81E5FD6-42EA-42FB-B48A-7EA191E58AD1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587960" y="5589520"/>
                <a:ext cx="313200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2DD9AB66-F46A-4435-95B0-763D9A422ADD}"/>
                  </a:ext>
                </a:extLst>
              </p14:cNvPr>
              <p14:cNvContentPartPr/>
              <p14:nvPr/>
            </p14:nvContentPartPr>
            <p14:xfrm>
              <a:off x="6646440" y="5701120"/>
              <a:ext cx="139680" cy="16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2DD9AB66-F46A-4435-95B0-763D9A422ADD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628440" y="5683480"/>
                <a:ext cx="17532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35C9B30-9FB2-4EA8-BCEF-FCF0C611245A}"/>
                  </a:ext>
                </a:extLst>
              </p14:cNvPr>
              <p14:cNvContentPartPr/>
              <p14:nvPr/>
            </p14:nvContentPartPr>
            <p14:xfrm>
              <a:off x="6637800" y="5800840"/>
              <a:ext cx="137520" cy="68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35C9B30-9FB2-4EA8-BCEF-FCF0C611245A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6619800" y="5782840"/>
                <a:ext cx="17316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D29DC530-5B4B-4631-B07D-DE9894F3FF41}"/>
                  </a:ext>
                </a:extLst>
              </p14:cNvPr>
              <p14:cNvContentPartPr/>
              <p14:nvPr/>
            </p14:nvContentPartPr>
            <p14:xfrm>
              <a:off x="6981600" y="5433280"/>
              <a:ext cx="1543680" cy="3891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D29DC530-5B4B-4631-B07D-DE9894F3FF4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6963604" y="5415656"/>
                <a:ext cx="1579312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6382394-3008-4716-9F90-06A2DCF09AB6}"/>
                  </a:ext>
                </a:extLst>
              </p14:cNvPr>
              <p14:cNvContentPartPr/>
              <p14:nvPr/>
            </p14:nvContentPartPr>
            <p14:xfrm>
              <a:off x="8564880" y="5562160"/>
              <a:ext cx="376920" cy="250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6382394-3008-4716-9F90-06A2DCF09AB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546880" y="5544520"/>
                <a:ext cx="41256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07E8DB6-3596-4FC1-A404-05CE10DC69F1}"/>
                  </a:ext>
                </a:extLst>
              </p14:cNvPr>
              <p14:cNvContentPartPr/>
              <p14:nvPr/>
            </p14:nvContentPartPr>
            <p14:xfrm>
              <a:off x="1098120" y="6105760"/>
              <a:ext cx="451440" cy="379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07E8DB6-3596-4FC1-A404-05CE10DC69F1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080120" y="6088120"/>
                <a:ext cx="48708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2C4AE3F-A1ED-4899-8859-CDB1E4E3CA8E}"/>
                  </a:ext>
                </a:extLst>
              </p14:cNvPr>
              <p14:cNvContentPartPr/>
              <p14:nvPr/>
            </p14:nvContentPartPr>
            <p14:xfrm>
              <a:off x="1796160" y="6017920"/>
              <a:ext cx="147240" cy="1130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2C4AE3F-A1ED-4899-8859-CDB1E4E3CA8E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778160" y="6000280"/>
                <a:ext cx="18288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2651C553-D6CA-42F0-A40B-56F4750CAD8C}"/>
                  </a:ext>
                </a:extLst>
              </p14:cNvPr>
              <p14:cNvContentPartPr/>
              <p14:nvPr/>
            </p14:nvContentPartPr>
            <p14:xfrm>
              <a:off x="1778520" y="6202240"/>
              <a:ext cx="347760" cy="3394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2651C553-D6CA-42F0-A40B-56F4750CAD8C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760880" y="6184259"/>
                <a:ext cx="383400" cy="3750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812DA0A2-0F98-4C08-842F-F7122F8563BA}"/>
                  </a:ext>
                </a:extLst>
              </p14:cNvPr>
              <p14:cNvContentPartPr/>
              <p14:nvPr/>
            </p14:nvContentPartPr>
            <p14:xfrm>
              <a:off x="2353080" y="6378640"/>
              <a:ext cx="7560" cy="972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812DA0A2-0F98-4C08-842F-F7122F8563B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335440" y="6360640"/>
                <a:ext cx="4320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3C05A46-27B4-4A83-B31A-D8A9DD6D94F8}"/>
                  </a:ext>
                </a:extLst>
              </p14:cNvPr>
              <p14:cNvContentPartPr/>
              <p14:nvPr/>
            </p14:nvContentPartPr>
            <p14:xfrm>
              <a:off x="2317440" y="6260560"/>
              <a:ext cx="360" cy="3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3C05A46-27B4-4A83-B31A-D8A9DD6D94F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299440" y="62429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6A65AF86-F736-4929-9A72-F92AE9514CD2}"/>
                  </a:ext>
                </a:extLst>
              </p14:cNvPr>
              <p14:cNvContentPartPr/>
              <p14:nvPr/>
            </p14:nvContentPartPr>
            <p14:xfrm>
              <a:off x="2453160" y="6342640"/>
              <a:ext cx="100440" cy="158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6A65AF86-F736-4929-9A72-F92AE9514CD2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435520" y="6325000"/>
                <a:ext cx="136080" cy="19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EA4B62CC-42A9-43E6-99EE-5CE7DD80F799}"/>
                  </a:ext>
                </a:extLst>
              </p14:cNvPr>
              <p14:cNvContentPartPr/>
              <p14:nvPr/>
            </p14:nvContentPartPr>
            <p14:xfrm>
              <a:off x="2304120" y="6262000"/>
              <a:ext cx="4320" cy="18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EA4B62CC-42A9-43E6-99EE-5CE7DD80F799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286120" y="6244000"/>
                <a:ext cx="3996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50BD290B-EB53-40A0-8645-316DE554E262}"/>
                  </a:ext>
                </a:extLst>
              </p14:cNvPr>
              <p14:cNvContentPartPr/>
              <p14:nvPr/>
            </p14:nvContentPartPr>
            <p14:xfrm>
              <a:off x="2781840" y="6108280"/>
              <a:ext cx="2927160" cy="4510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50BD290B-EB53-40A0-8645-316DE554E262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763840" y="6090280"/>
                <a:ext cx="2962800" cy="48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930441CB-AA91-4D93-9E71-B6C400EC74EE}"/>
                  </a:ext>
                </a:extLst>
              </p14:cNvPr>
              <p14:cNvContentPartPr/>
              <p14:nvPr/>
            </p14:nvContentPartPr>
            <p14:xfrm>
              <a:off x="7448160" y="6259480"/>
              <a:ext cx="33480" cy="82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930441CB-AA91-4D93-9E71-B6C400EC74E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7430520" y="6241480"/>
                <a:ext cx="691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63339CC4-87E3-4564-93C5-532973C1E1C0}"/>
                  </a:ext>
                </a:extLst>
              </p14:cNvPr>
              <p14:cNvContentPartPr/>
              <p14:nvPr/>
            </p14:nvContentPartPr>
            <p14:xfrm>
              <a:off x="7455000" y="6334720"/>
              <a:ext cx="277200" cy="1371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63339CC4-87E3-4564-93C5-532973C1E1C0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7437360" y="6317034"/>
                <a:ext cx="312840" cy="1728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AD14ECD9-04C2-4E01-B680-D7BED345A5D3}"/>
                  </a:ext>
                </a:extLst>
              </p14:cNvPr>
              <p14:cNvContentPartPr/>
              <p14:nvPr/>
            </p14:nvContentPartPr>
            <p14:xfrm>
              <a:off x="5911320" y="6169120"/>
              <a:ext cx="1379160" cy="38880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AD14ECD9-04C2-4E01-B680-D7BED345A5D3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5893325" y="6151480"/>
                <a:ext cx="1414791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6F72DD0D-9E82-4C00-A73E-0F4EF31C0D20}"/>
                  </a:ext>
                </a:extLst>
              </p14:cNvPr>
              <p14:cNvContentPartPr/>
              <p14:nvPr/>
            </p14:nvContentPartPr>
            <p14:xfrm>
              <a:off x="7917960" y="6125560"/>
              <a:ext cx="1107720" cy="4694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6F72DD0D-9E82-4C00-A73E-0F4EF31C0D20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900320" y="6107560"/>
                <a:ext cx="1143360" cy="505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58282996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14:cNvPr>
              <p14:cNvContentPartPr/>
              <p14:nvPr/>
            </p14:nvContentPartPr>
            <p14:xfrm>
              <a:off x="3936360" y="2252320"/>
              <a:ext cx="2090880" cy="1805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18717" y="2234676"/>
                <a:ext cx="2126526" cy="1841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14:cNvPr>
              <p14:cNvContentPartPr/>
              <p14:nvPr/>
            </p14:nvContentPartPr>
            <p14:xfrm>
              <a:off x="5406960" y="3079600"/>
              <a:ext cx="686880" cy="705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89320" y="3061609"/>
                <a:ext cx="722520" cy="740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14:cNvPr>
              <p14:cNvContentPartPr/>
              <p14:nvPr/>
            </p14:nvContentPartPr>
            <p14:xfrm>
              <a:off x="5614320" y="2438800"/>
              <a:ext cx="1257480" cy="291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6680" y="2421138"/>
                <a:ext cx="129312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14:cNvPr>
              <p14:cNvContentPartPr/>
              <p14:nvPr/>
            </p14:nvContentPartPr>
            <p14:xfrm>
              <a:off x="4251360" y="2586760"/>
              <a:ext cx="354960" cy="362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33360" y="2568760"/>
                <a:ext cx="3906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14:cNvPr>
              <p14:cNvContentPartPr/>
              <p14:nvPr/>
            </p14:nvContentPartPr>
            <p14:xfrm>
              <a:off x="4436760" y="2311360"/>
              <a:ext cx="526680" cy="195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760" y="2293720"/>
                <a:ext cx="5623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14:cNvPr>
              <p14:cNvContentPartPr/>
              <p14:nvPr/>
            </p14:nvContentPartPr>
            <p14:xfrm>
              <a:off x="4623600" y="3403600"/>
              <a:ext cx="299880" cy="335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05960" y="3385600"/>
                <a:ext cx="335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14:cNvPr>
              <p14:cNvContentPartPr/>
              <p14:nvPr/>
            </p14:nvContentPartPr>
            <p14:xfrm>
              <a:off x="4828080" y="2709160"/>
              <a:ext cx="100800" cy="77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10080" y="2691160"/>
                <a:ext cx="1364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14:cNvPr>
              <p14:cNvContentPartPr/>
              <p14:nvPr/>
            </p14:nvContentPartPr>
            <p14:xfrm>
              <a:off x="4611360" y="2859280"/>
              <a:ext cx="111960" cy="143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93720" y="2841640"/>
                <a:ext cx="147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14:cNvPr>
              <p14:cNvContentPartPr/>
              <p14:nvPr/>
            </p14:nvContentPartPr>
            <p14:xfrm>
              <a:off x="4260360" y="3571360"/>
              <a:ext cx="604800" cy="475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2720" y="3553360"/>
                <a:ext cx="640440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14:cNvPr>
              <p14:cNvContentPartPr/>
              <p14:nvPr/>
            </p14:nvContentPartPr>
            <p14:xfrm>
              <a:off x="6740400" y="2926960"/>
              <a:ext cx="423360" cy="311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2400" y="2909320"/>
                <a:ext cx="4590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14:cNvPr>
              <p14:cNvContentPartPr/>
              <p14:nvPr/>
            </p14:nvContentPartPr>
            <p14:xfrm>
              <a:off x="6401280" y="2958640"/>
              <a:ext cx="187560" cy="243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383674" y="2940640"/>
                <a:ext cx="223132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14:cNvPr>
              <p14:cNvContentPartPr/>
              <p14:nvPr/>
            </p14:nvContentPartPr>
            <p14:xfrm>
              <a:off x="6701880" y="2801320"/>
              <a:ext cx="180000" cy="62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84240" y="2783320"/>
                <a:ext cx="2156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14:cNvPr>
              <p14:cNvContentPartPr/>
              <p14:nvPr/>
            </p14:nvContentPartPr>
            <p14:xfrm>
              <a:off x="7253400" y="2970880"/>
              <a:ext cx="189360" cy="14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35400" y="2952880"/>
                <a:ext cx="2250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14:cNvPr>
              <p14:cNvContentPartPr/>
              <p14:nvPr/>
            </p14:nvContentPartPr>
            <p14:xfrm>
              <a:off x="7294440" y="3056920"/>
              <a:ext cx="178560" cy="25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76440" y="3039280"/>
                <a:ext cx="2142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14:cNvPr>
              <p14:cNvContentPartPr/>
              <p14:nvPr/>
            </p14:nvContentPartPr>
            <p14:xfrm>
              <a:off x="7581360" y="2880520"/>
              <a:ext cx="114840" cy="214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563360" y="2862520"/>
                <a:ext cx="1504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14:cNvPr>
              <p14:cNvContentPartPr/>
              <p14:nvPr/>
            </p14:nvContentPartPr>
            <p14:xfrm>
              <a:off x="7731840" y="2903200"/>
              <a:ext cx="437040" cy="204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13840" y="2885200"/>
                <a:ext cx="4726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14:cNvPr>
              <p14:cNvContentPartPr/>
              <p14:nvPr/>
            </p14:nvContentPartPr>
            <p14:xfrm>
              <a:off x="8277240" y="2701600"/>
              <a:ext cx="619560" cy="426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59240" y="2683945"/>
                <a:ext cx="6552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14:cNvPr>
              <p14:cNvContentPartPr/>
              <p14:nvPr/>
            </p14:nvContentPartPr>
            <p14:xfrm>
              <a:off x="6683520" y="3371920"/>
              <a:ext cx="533880" cy="401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65520" y="3354280"/>
                <a:ext cx="56952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14:cNvPr>
              <p14:cNvContentPartPr/>
              <p14:nvPr/>
            </p14:nvContentPartPr>
            <p14:xfrm>
              <a:off x="6348720" y="3400360"/>
              <a:ext cx="223920" cy="270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0720" y="338236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14:cNvPr>
              <p14:cNvContentPartPr/>
              <p14:nvPr/>
            </p14:nvContentPartPr>
            <p14:xfrm>
              <a:off x="7351320" y="3213520"/>
              <a:ext cx="966600" cy="647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33680" y="3195530"/>
                <a:ext cx="1002240" cy="682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14:cNvPr>
              <p14:cNvContentPartPr/>
              <p14:nvPr/>
            </p14:nvContentPartPr>
            <p14:xfrm>
              <a:off x="7914000" y="3213520"/>
              <a:ext cx="1028880" cy="563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96360" y="3195531"/>
                <a:ext cx="1064520" cy="599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14:cNvPr>
              <p14:cNvContentPartPr/>
              <p14:nvPr/>
            </p14:nvContentPartPr>
            <p14:xfrm>
              <a:off x="8507280" y="3514120"/>
              <a:ext cx="258840" cy="253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489280" y="3496480"/>
                <a:ext cx="2944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14:cNvPr>
              <p14:cNvContentPartPr/>
              <p14:nvPr/>
            </p14:nvContentPartPr>
            <p14:xfrm>
              <a:off x="6537000" y="3804640"/>
              <a:ext cx="109800" cy="70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519000" y="3786640"/>
                <a:ext cx="14544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14:cNvPr>
              <p14:cNvContentPartPr/>
              <p14:nvPr/>
            </p14:nvContentPartPr>
            <p14:xfrm>
              <a:off x="6542760" y="3969160"/>
              <a:ext cx="297000" cy="331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525120" y="3951160"/>
                <a:ext cx="33264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14:cNvPr>
              <p14:cNvContentPartPr/>
              <p14:nvPr/>
            </p14:nvContentPartPr>
            <p14:xfrm>
              <a:off x="6957120" y="3826960"/>
              <a:ext cx="1609560" cy="389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939120" y="3809320"/>
                <a:ext cx="16452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5A5EBB1-4A80-46F2-A796-A9B5E3078170}"/>
                  </a:ext>
                </a:extLst>
              </p14:cNvPr>
              <p14:cNvContentPartPr/>
              <p14:nvPr/>
            </p14:nvContentPartPr>
            <p14:xfrm>
              <a:off x="261840" y="2973400"/>
              <a:ext cx="3678840" cy="12654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5A5EBB1-4A80-46F2-A796-A9B5E307817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44200" y="2955760"/>
                <a:ext cx="3714480" cy="1301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7444466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14:cNvPr>
              <p14:cNvContentPartPr/>
              <p14:nvPr/>
            </p14:nvContentPartPr>
            <p14:xfrm>
              <a:off x="3936360" y="2252320"/>
              <a:ext cx="2090880" cy="1805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18717" y="2234676"/>
                <a:ext cx="2126526" cy="1841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14:cNvPr>
              <p14:cNvContentPartPr/>
              <p14:nvPr/>
            </p14:nvContentPartPr>
            <p14:xfrm>
              <a:off x="5406960" y="3079600"/>
              <a:ext cx="686880" cy="705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89320" y="3061609"/>
                <a:ext cx="722520" cy="740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14:cNvPr>
              <p14:cNvContentPartPr/>
              <p14:nvPr/>
            </p14:nvContentPartPr>
            <p14:xfrm>
              <a:off x="5614320" y="2438800"/>
              <a:ext cx="1257480" cy="291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6680" y="2421138"/>
                <a:ext cx="129312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14:cNvPr>
              <p14:cNvContentPartPr/>
              <p14:nvPr/>
            </p14:nvContentPartPr>
            <p14:xfrm>
              <a:off x="4251360" y="2586760"/>
              <a:ext cx="354960" cy="362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33360" y="2568760"/>
                <a:ext cx="3906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14:cNvPr>
              <p14:cNvContentPartPr/>
              <p14:nvPr/>
            </p14:nvContentPartPr>
            <p14:xfrm>
              <a:off x="4436760" y="2311360"/>
              <a:ext cx="526680" cy="195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760" y="2293720"/>
                <a:ext cx="5623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14:cNvPr>
              <p14:cNvContentPartPr/>
              <p14:nvPr/>
            </p14:nvContentPartPr>
            <p14:xfrm>
              <a:off x="4623600" y="3403600"/>
              <a:ext cx="299880" cy="335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05960" y="3385600"/>
                <a:ext cx="335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14:cNvPr>
              <p14:cNvContentPartPr/>
              <p14:nvPr/>
            </p14:nvContentPartPr>
            <p14:xfrm>
              <a:off x="4828080" y="2709160"/>
              <a:ext cx="100800" cy="77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10080" y="2691160"/>
                <a:ext cx="1364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14:cNvPr>
              <p14:cNvContentPartPr/>
              <p14:nvPr/>
            </p14:nvContentPartPr>
            <p14:xfrm>
              <a:off x="4611360" y="2859280"/>
              <a:ext cx="111960" cy="143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93720" y="2841640"/>
                <a:ext cx="147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14:cNvPr>
              <p14:cNvContentPartPr/>
              <p14:nvPr/>
            </p14:nvContentPartPr>
            <p14:xfrm>
              <a:off x="4260360" y="3571360"/>
              <a:ext cx="604800" cy="475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2720" y="3553360"/>
                <a:ext cx="640440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14:cNvPr>
              <p14:cNvContentPartPr/>
              <p14:nvPr/>
            </p14:nvContentPartPr>
            <p14:xfrm>
              <a:off x="6740400" y="2926960"/>
              <a:ext cx="423360" cy="311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2400" y="2909320"/>
                <a:ext cx="4590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14:cNvPr>
              <p14:cNvContentPartPr/>
              <p14:nvPr/>
            </p14:nvContentPartPr>
            <p14:xfrm>
              <a:off x="6401280" y="2958640"/>
              <a:ext cx="187560" cy="243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383674" y="2940640"/>
                <a:ext cx="223132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14:cNvPr>
              <p14:cNvContentPartPr/>
              <p14:nvPr/>
            </p14:nvContentPartPr>
            <p14:xfrm>
              <a:off x="6701880" y="2801320"/>
              <a:ext cx="180000" cy="62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84240" y="2783320"/>
                <a:ext cx="2156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14:cNvPr>
              <p14:cNvContentPartPr/>
              <p14:nvPr/>
            </p14:nvContentPartPr>
            <p14:xfrm>
              <a:off x="7253400" y="2970880"/>
              <a:ext cx="189360" cy="14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35400" y="2952880"/>
                <a:ext cx="2250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14:cNvPr>
              <p14:cNvContentPartPr/>
              <p14:nvPr/>
            </p14:nvContentPartPr>
            <p14:xfrm>
              <a:off x="7294440" y="3056920"/>
              <a:ext cx="178560" cy="25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76440" y="3039280"/>
                <a:ext cx="2142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14:cNvPr>
              <p14:cNvContentPartPr/>
              <p14:nvPr/>
            </p14:nvContentPartPr>
            <p14:xfrm>
              <a:off x="7581360" y="2880520"/>
              <a:ext cx="114840" cy="214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563360" y="2862520"/>
                <a:ext cx="1504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14:cNvPr>
              <p14:cNvContentPartPr/>
              <p14:nvPr/>
            </p14:nvContentPartPr>
            <p14:xfrm>
              <a:off x="7731840" y="2903200"/>
              <a:ext cx="437040" cy="204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13840" y="2885200"/>
                <a:ext cx="4726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14:cNvPr>
              <p14:cNvContentPartPr/>
              <p14:nvPr/>
            </p14:nvContentPartPr>
            <p14:xfrm>
              <a:off x="8277240" y="2701600"/>
              <a:ext cx="619560" cy="426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59240" y="2683945"/>
                <a:ext cx="6552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14:cNvPr>
              <p14:cNvContentPartPr/>
              <p14:nvPr/>
            </p14:nvContentPartPr>
            <p14:xfrm>
              <a:off x="6683520" y="3371920"/>
              <a:ext cx="533880" cy="401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65520" y="3354280"/>
                <a:ext cx="56952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14:cNvPr>
              <p14:cNvContentPartPr/>
              <p14:nvPr/>
            </p14:nvContentPartPr>
            <p14:xfrm>
              <a:off x="6348720" y="3400360"/>
              <a:ext cx="223920" cy="270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0720" y="338236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14:cNvPr>
              <p14:cNvContentPartPr/>
              <p14:nvPr/>
            </p14:nvContentPartPr>
            <p14:xfrm>
              <a:off x="7351320" y="3213520"/>
              <a:ext cx="966600" cy="647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33680" y="3195530"/>
                <a:ext cx="1002240" cy="682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14:cNvPr>
              <p14:cNvContentPartPr/>
              <p14:nvPr/>
            </p14:nvContentPartPr>
            <p14:xfrm>
              <a:off x="7914000" y="3213520"/>
              <a:ext cx="1028880" cy="563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96360" y="3195531"/>
                <a:ext cx="1064520" cy="599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14:cNvPr>
              <p14:cNvContentPartPr/>
              <p14:nvPr/>
            </p14:nvContentPartPr>
            <p14:xfrm>
              <a:off x="8507280" y="3514120"/>
              <a:ext cx="258840" cy="253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489280" y="3496480"/>
                <a:ext cx="2944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14:cNvPr>
              <p14:cNvContentPartPr/>
              <p14:nvPr/>
            </p14:nvContentPartPr>
            <p14:xfrm>
              <a:off x="6537000" y="3804640"/>
              <a:ext cx="109800" cy="70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519000" y="3786640"/>
                <a:ext cx="14544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14:cNvPr>
              <p14:cNvContentPartPr/>
              <p14:nvPr/>
            </p14:nvContentPartPr>
            <p14:xfrm>
              <a:off x="6542760" y="3969160"/>
              <a:ext cx="297000" cy="331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525120" y="3951160"/>
                <a:ext cx="33264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14:cNvPr>
              <p14:cNvContentPartPr/>
              <p14:nvPr/>
            </p14:nvContentPartPr>
            <p14:xfrm>
              <a:off x="6957120" y="3826960"/>
              <a:ext cx="1609560" cy="389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939120" y="3809320"/>
                <a:ext cx="16452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14:cNvPr>
              <p14:cNvContentPartPr/>
              <p14:nvPr/>
            </p14:nvContentPartPr>
            <p14:xfrm>
              <a:off x="358320" y="4175440"/>
              <a:ext cx="864720" cy="642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0680" y="4157440"/>
                <a:ext cx="900360" cy="67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14:cNvPr>
              <p14:cNvContentPartPr/>
              <p14:nvPr/>
            </p14:nvContentPartPr>
            <p14:xfrm>
              <a:off x="1485480" y="4204960"/>
              <a:ext cx="886320" cy="4572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67847" y="4186960"/>
                <a:ext cx="921946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14:cNvPr>
              <p14:cNvContentPartPr/>
              <p14:nvPr/>
            </p14:nvContentPartPr>
            <p14:xfrm>
              <a:off x="2679240" y="4436800"/>
              <a:ext cx="270000" cy="178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661600" y="4418800"/>
                <a:ext cx="3056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14:cNvPr>
              <p14:cNvContentPartPr/>
              <p14:nvPr/>
            </p14:nvContentPartPr>
            <p14:xfrm>
              <a:off x="2710200" y="4280560"/>
              <a:ext cx="6480" cy="4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692560" y="4262560"/>
                <a:ext cx="42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14:cNvPr>
              <p14:cNvContentPartPr/>
              <p14:nvPr/>
            </p14:nvContentPartPr>
            <p14:xfrm>
              <a:off x="3262440" y="4283440"/>
              <a:ext cx="1466280" cy="679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44440" y="4265809"/>
                <a:ext cx="1501920" cy="7153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14:cNvPr>
              <p14:cNvContentPartPr/>
              <p14:nvPr/>
            </p14:nvContentPartPr>
            <p14:xfrm>
              <a:off x="5054160" y="4215400"/>
              <a:ext cx="1253880" cy="370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036520" y="4197760"/>
                <a:ext cx="128952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14:cNvPr>
              <p14:cNvContentPartPr/>
              <p14:nvPr/>
            </p14:nvContentPartPr>
            <p14:xfrm>
              <a:off x="6462120" y="4294960"/>
              <a:ext cx="1832040" cy="5212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444120" y="4277320"/>
                <a:ext cx="186768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6F72DD0D-9E82-4C00-A73E-0F4EF31C0D20}"/>
                  </a:ext>
                </a:extLst>
              </p14:cNvPr>
              <p14:cNvContentPartPr/>
              <p14:nvPr/>
            </p14:nvContentPartPr>
            <p14:xfrm>
              <a:off x="8204160" y="6138520"/>
              <a:ext cx="10800" cy="3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6F72DD0D-9E82-4C00-A73E-0F4EF31C0D2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186520" y="61208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5A5EBB1-4A80-46F2-A796-A9B5E3078170}"/>
                  </a:ext>
                </a:extLst>
              </p14:cNvPr>
              <p14:cNvContentPartPr/>
              <p14:nvPr/>
            </p14:nvContentPartPr>
            <p14:xfrm>
              <a:off x="261840" y="2973400"/>
              <a:ext cx="3678840" cy="12654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5A5EBB1-4A80-46F2-A796-A9B5E307817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44200" y="2955760"/>
                <a:ext cx="3714480" cy="13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4DA4841-6C1B-49AD-9355-FDFA7277F48C}"/>
                  </a:ext>
                </a:extLst>
              </p14:cNvPr>
              <p14:cNvContentPartPr/>
              <p14:nvPr/>
            </p14:nvContentPartPr>
            <p14:xfrm>
              <a:off x="1014600" y="5040160"/>
              <a:ext cx="395280" cy="380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4DA4841-6C1B-49AD-9355-FDFA7277F48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996600" y="5022503"/>
                <a:ext cx="430920" cy="4158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5F1A3F-9B6E-40AC-B10F-A99B966E165E}"/>
                  </a:ext>
                </a:extLst>
              </p14:cNvPr>
              <p14:cNvContentPartPr/>
              <p14:nvPr/>
            </p14:nvContentPartPr>
            <p14:xfrm>
              <a:off x="1567200" y="5184520"/>
              <a:ext cx="169920" cy="17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5F1A3F-9B6E-40AC-B10F-A99B966E165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549200" y="5166520"/>
                <a:ext cx="2055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7819FE-BB99-4059-A866-CED5A5E7CDEE}"/>
                  </a:ext>
                </a:extLst>
              </p14:cNvPr>
              <p14:cNvContentPartPr/>
              <p14:nvPr/>
            </p14:nvContentPartPr>
            <p14:xfrm>
              <a:off x="1591680" y="5251840"/>
              <a:ext cx="189360" cy="22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7819FE-BB99-4059-A866-CED5A5E7CDE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574040" y="5234200"/>
                <a:ext cx="22500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A3DC954-A06D-42C5-867C-83A03076132B}"/>
                  </a:ext>
                </a:extLst>
              </p14:cNvPr>
              <p14:cNvContentPartPr/>
              <p14:nvPr/>
            </p14:nvContentPartPr>
            <p14:xfrm>
              <a:off x="1903080" y="4856920"/>
              <a:ext cx="248760" cy="1036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A3DC954-A06D-42C5-867C-83A03076132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885440" y="4839280"/>
                <a:ext cx="28440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59F0D2B-367A-44C1-A485-2F549BB25F2B}"/>
                  </a:ext>
                </a:extLst>
              </p14:cNvPr>
              <p14:cNvContentPartPr/>
              <p14:nvPr/>
            </p14:nvContentPartPr>
            <p14:xfrm>
              <a:off x="2901360" y="4988320"/>
              <a:ext cx="357840" cy="305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59F0D2B-367A-44C1-A485-2F549BB25F2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883378" y="4970320"/>
                <a:ext cx="393444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14BE4B1-D716-4085-9584-E94A070E4C8B}"/>
                  </a:ext>
                </a:extLst>
              </p14:cNvPr>
              <p14:cNvContentPartPr/>
              <p14:nvPr/>
            </p14:nvContentPartPr>
            <p14:xfrm>
              <a:off x="1907760" y="5024320"/>
              <a:ext cx="821160" cy="405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14BE4B1-D716-4085-9584-E94A070E4C8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890120" y="5006696"/>
                <a:ext cx="856800" cy="440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AB5EAE2-5CA6-4927-8B84-995F6240D9C6}"/>
                  </a:ext>
                </a:extLst>
              </p14:cNvPr>
              <p14:cNvContentPartPr/>
              <p14:nvPr/>
            </p14:nvContentPartPr>
            <p14:xfrm>
              <a:off x="2852760" y="4797160"/>
              <a:ext cx="189000" cy="1105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AB5EAE2-5CA6-4927-8B84-995F6240D9C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35120" y="4779520"/>
                <a:ext cx="224640" cy="146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66657125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14:cNvPr>
              <p14:cNvContentPartPr/>
              <p14:nvPr/>
            </p14:nvContentPartPr>
            <p14:xfrm>
              <a:off x="3936360" y="2252320"/>
              <a:ext cx="2090880" cy="1805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18717" y="2234676"/>
                <a:ext cx="2126526" cy="1841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14:cNvPr>
              <p14:cNvContentPartPr/>
              <p14:nvPr/>
            </p14:nvContentPartPr>
            <p14:xfrm>
              <a:off x="5406960" y="3079600"/>
              <a:ext cx="686880" cy="705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89320" y="3061609"/>
                <a:ext cx="722520" cy="740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14:cNvPr>
              <p14:cNvContentPartPr/>
              <p14:nvPr/>
            </p14:nvContentPartPr>
            <p14:xfrm>
              <a:off x="5614320" y="2438800"/>
              <a:ext cx="1257480" cy="291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6680" y="2421138"/>
                <a:ext cx="129312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14:cNvPr>
              <p14:cNvContentPartPr/>
              <p14:nvPr/>
            </p14:nvContentPartPr>
            <p14:xfrm>
              <a:off x="4251360" y="2586760"/>
              <a:ext cx="354960" cy="362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33360" y="2568760"/>
                <a:ext cx="3906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14:cNvPr>
              <p14:cNvContentPartPr/>
              <p14:nvPr/>
            </p14:nvContentPartPr>
            <p14:xfrm>
              <a:off x="4436760" y="2311360"/>
              <a:ext cx="526680" cy="195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760" y="2293720"/>
                <a:ext cx="5623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14:cNvPr>
              <p14:cNvContentPartPr/>
              <p14:nvPr/>
            </p14:nvContentPartPr>
            <p14:xfrm>
              <a:off x="4623600" y="3403600"/>
              <a:ext cx="299880" cy="335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05960" y="3385600"/>
                <a:ext cx="335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14:cNvPr>
              <p14:cNvContentPartPr/>
              <p14:nvPr/>
            </p14:nvContentPartPr>
            <p14:xfrm>
              <a:off x="4828080" y="2709160"/>
              <a:ext cx="100800" cy="77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10080" y="2691160"/>
                <a:ext cx="1364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14:cNvPr>
              <p14:cNvContentPartPr/>
              <p14:nvPr/>
            </p14:nvContentPartPr>
            <p14:xfrm>
              <a:off x="4611360" y="2859280"/>
              <a:ext cx="111960" cy="143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93720" y="2841640"/>
                <a:ext cx="147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14:cNvPr>
              <p14:cNvContentPartPr/>
              <p14:nvPr/>
            </p14:nvContentPartPr>
            <p14:xfrm>
              <a:off x="4260360" y="3571360"/>
              <a:ext cx="604800" cy="475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2720" y="3553360"/>
                <a:ext cx="640440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14:cNvPr>
              <p14:cNvContentPartPr/>
              <p14:nvPr/>
            </p14:nvContentPartPr>
            <p14:xfrm>
              <a:off x="6740400" y="2926960"/>
              <a:ext cx="423360" cy="311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2400" y="2909320"/>
                <a:ext cx="4590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14:cNvPr>
              <p14:cNvContentPartPr/>
              <p14:nvPr/>
            </p14:nvContentPartPr>
            <p14:xfrm>
              <a:off x="6401280" y="2958640"/>
              <a:ext cx="187560" cy="243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383674" y="2940640"/>
                <a:ext cx="223132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14:cNvPr>
              <p14:cNvContentPartPr/>
              <p14:nvPr/>
            </p14:nvContentPartPr>
            <p14:xfrm>
              <a:off x="6701880" y="2801320"/>
              <a:ext cx="180000" cy="62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84240" y="2783320"/>
                <a:ext cx="2156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14:cNvPr>
              <p14:cNvContentPartPr/>
              <p14:nvPr/>
            </p14:nvContentPartPr>
            <p14:xfrm>
              <a:off x="7253400" y="2970880"/>
              <a:ext cx="189360" cy="14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35400" y="2952880"/>
                <a:ext cx="2250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14:cNvPr>
              <p14:cNvContentPartPr/>
              <p14:nvPr/>
            </p14:nvContentPartPr>
            <p14:xfrm>
              <a:off x="7294440" y="3056920"/>
              <a:ext cx="178560" cy="25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76440" y="3039280"/>
                <a:ext cx="2142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14:cNvPr>
              <p14:cNvContentPartPr/>
              <p14:nvPr/>
            </p14:nvContentPartPr>
            <p14:xfrm>
              <a:off x="7581360" y="2880520"/>
              <a:ext cx="114840" cy="214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563360" y="2862520"/>
                <a:ext cx="1504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14:cNvPr>
              <p14:cNvContentPartPr/>
              <p14:nvPr/>
            </p14:nvContentPartPr>
            <p14:xfrm>
              <a:off x="7731840" y="2903200"/>
              <a:ext cx="437040" cy="204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13840" y="2885200"/>
                <a:ext cx="4726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14:cNvPr>
              <p14:cNvContentPartPr/>
              <p14:nvPr/>
            </p14:nvContentPartPr>
            <p14:xfrm>
              <a:off x="8277240" y="2701600"/>
              <a:ext cx="619560" cy="426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59240" y="2683945"/>
                <a:ext cx="6552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14:cNvPr>
              <p14:cNvContentPartPr/>
              <p14:nvPr/>
            </p14:nvContentPartPr>
            <p14:xfrm>
              <a:off x="6683520" y="3371920"/>
              <a:ext cx="533880" cy="401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65520" y="3354280"/>
                <a:ext cx="56952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14:cNvPr>
              <p14:cNvContentPartPr/>
              <p14:nvPr/>
            </p14:nvContentPartPr>
            <p14:xfrm>
              <a:off x="6348720" y="3400360"/>
              <a:ext cx="223920" cy="270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0720" y="338236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14:cNvPr>
              <p14:cNvContentPartPr/>
              <p14:nvPr/>
            </p14:nvContentPartPr>
            <p14:xfrm>
              <a:off x="7351320" y="3213520"/>
              <a:ext cx="966600" cy="647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33680" y="3195530"/>
                <a:ext cx="1002240" cy="682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14:cNvPr>
              <p14:cNvContentPartPr/>
              <p14:nvPr/>
            </p14:nvContentPartPr>
            <p14:xfrm>
              <a:off x="7914000" y="3213520"/>
              <a:ext cx="1028880" cy="563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96360" y="3195531"/>
                <a:ext cx="1064520" cy="599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14:cNvPr>
              <p14:cNvContentPartPr/>
              <p14:nvPr/>
            </p14:nvContentPartPr>
            <p14:xfrm>
              <a:off x="8507280" y="3514120"/>
              <a:ext cx="258840" cy="253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489280" y="3496480"/>
                <a:ext cx="2944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14:cNvPr>
              <p14:cNvContentPartPr/>
              <p14:nvPr/>
            </p14:nvContentPartPr>
            <p14:xfrm>
              <a:off x="6537000" y="3804640"/>
              <a:ext cx="109800" cy="70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519000" y="3786640"/>
                <a:ext cx="14544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14:cNvPr>
              <p14:cNvContentPartPr/>
              <p14:nvPr/>
            </p14:nvContentPartPr>
            <p14:xfrm>
              <a:off x="6542760" y="3969160"/>
              <a:ext cx="297000" cy="331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525120" y="3951160"/>
                <a:ext cx="33264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14:cNvPr>
              <p14:cNvContentPartPr/>
              <p14:nvPr/>
            </p14:nvContentPartPr>
            <p14:xfrm>
              <a:off x="6957120" y="3826960"/>
              <a:ext cx="1609560" cy="389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939120" y="3809320"/>
                <a:ext cx="16452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14:cNvPr>
              <p14:cNvContentPartPr/>
              <p14:nvPr/>
            </p14:nvContentPartPr>
            <p14:xfrm>
              <a:off x="358320" y="4175440"/>
              <a:ext cx="864720" cy="642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0680" y="4157440"/>
                <a:ext cx="900360" cy="67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14:cNvPr>
              <p14:cNvContentPartPr/>
              <p14:nvPr/>
            </p14:nvContentPartPr>
            <p14:xfrm>
              <a:off x="1485480" y="4204960"/>
              <a:ext cx="886320" cy="4572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67847" y="4186960"/>
                <a:ext cx="921946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14:cNvPr>
              <p14:cNvContentPartPr/>
              <p14:nvPr/>
            </p14:nvContentPartPr>
            <p14:xfrm>
              <a:off x="2679240" y="4436800"/>
              <a:ext cx="270000" cy="178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661600" y="4418800"/>
                <a:ext cx="3056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14:cNvPr>
              <p14:cNvContentPartPr/>
              <p14:nvPr/>
            </p14:nvContentPartPr>
            <p14:xfrm>
              <a:off x="2710200" y="4280560"/>
              <a:ext cx="6480" cy="4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692560" y="4262560"/>
                <a:ext cx="42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14:cNvPr>
              <p14:cNvContentPartPr/>
              <p14:nvPr/>
            </p14:nvContentPartPr>
            <p14:xfrm>
              <a:off x="3262440" y="4283440"/>
              <a:ext cx="1466280" cy="679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44440" y="4265809"/>
                <a:ext cx="1501920" cy="7153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14:cNvPr>
              <p14:cNvContentPartPr/>
              <p14:nvPr/>
            </p14:nvContentPartPr>
            <p14:xfrm>
              <a:off x="5054160" y="4215400"/>
              <a:ext cx="1253880" cy="370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036520" y="4197760"/>
                <a:ext cx="128952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14:cNvPr>
              <p14:cNvContentPartPr/>
              <p14:nvPr/>
            </p14:nvContentPartPr>
            <p14:xfrm>
              <a:off x="6462120" y="4294960"/>
              <a:ext cx="1832040" cy="5212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444120" y="4277320"/>
                <a:ext cx="186768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6F72DD0D-9E82-4C00-A73E-0F4EF31C0D20}"/>
                  </a:ext>
                </a:extLst>
              </p14:cNvPr>
              <p14:cNvContentPartPr/>
              <p14:nvPr/>
            </p14:nvContentPartPr>
            <p14:xfrm>
              <a:off x="8204160" y="6138520"/>
              <a:ext cx="10800" cy="3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6F72DD0D-9E82-4C00-A73E-0F4EF31C0D2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186520" y="61208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5A5EBB1-4A80-46F2-A796-A9B5E3078170}"/>
                  </a:ext>
                </a:extLst>
              </p14:cNvPr>
              <p14:cNvContentPartPr/>
              <p14:nvPr/>
            </p14:nvContentPartPr>
            <p14:xfrm>
              <a:off x="261840" y="2973400"/>
              <a:ext cx="3678840" cy="12654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5A5EBB1-4A80-46F2-A796-A9B5E307817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44200" y="2955760"/>
                <a:ext cx="3714480" cy="13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4DA4841-6C1B-49AD-9355-FDFA7277F48C}"/>
                  </a:ext>
                </a:extLst>
              </p14:cNvPr>
              <p14:cNvContentPartPr/>
              <p14:nvPr/>
            </p14:nvContentPartPr>
            <p14:xfrm>
              <a:off x="1014600" y="5040160"/>
              <a:ext cx="395280" cy="380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4DA4841-6C1B-49AD-9355-FDFA7277F48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996600" y="5022503"/>
                <a:ext cx="430920" cy="4158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5F1A3F-9B6E-40AC-B10F-A99B966E165E}"/>
                  </a:ext>
                </a:extLst>
              </p14:cNvPr>
              <p14:cNvContentPartPr/>
              <p14:nvPr/>
            </p14:nvContentPartPr>
            <p14:xfrm>
              <a:off x="1567200" y="5184520"/>
              <a:ext cx="169920" cy="17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5F1A3F-9B6E-40AC-B10F-A99B966E165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549200" y="5166520"/>
                <a:ext cx="2055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7819FE-BB99-4059-A866-CED5A5E7CDEE}"/>
                  </a:ext>
                </a:extLst>
              </p14:cNvPr>
              <p14:cNvContentPartPr/>
              <p14:nvPr/>
            </p14:nvContentPartPr>
            <p14:xfrm>
              <a:off x="1591680" y="5251840"/>
              <a:ext cx="189360" cy="22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7819FE-BB99-4059-A866-CED5A5E7CDE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574040" y="5234200"/>
                <a:ext cx="22500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A3DC954-A06D-42C5-867C-83A03076132B}"/>
                  </a:ext>
                </a:extLst>
              </p14:cNvPr>
              <p14:cNvContentPartPr/>
              <p14:nvPr/>
            </p14:nvContentPartPr>
            <p14:xfrm>
              <a:off x="1903080" y="4856920"/>
              <a:ext cx="248760" cy="1036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A3DC954-A06D-42C5-867C-83A03076132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885440" y="4839280"/>
                <a:ext cx="28440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59F0D2B-367A-44C1-A485-2F549BB25F2B}"/>
                  </a:ext>
                </a:extLst>
              </p14:cNvPr>
              <p14:cNvContentPartPr/>
              <p14:nvPr/>
            </p14:nvContentPartPr>
            <p14:xfrm>
              <a:off x="2901360" y="4988320"/>
              <a:ext cx="357840" cy="305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59F0D2B-367A-44C1-A485-2F549BB25F2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883378" y="4970320"/>
                <a:ext cx="393444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14BE4B1-D716-4085-9584-E94A070E4C8B}"/>
                  </a:ext>
                </a:extLst>
              </p14:cNvPr>
              <p14:cNvContentPartPr/>
              <p14:nvPr/>
            </p14:nvContentPartPr>
            <p14:xfrm>
              <a:off x="1907760" y="5024320"/>
              <a:ext cx="821160" cy="405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14BE4B1-D716-4085-9584-E94A070E4C8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890120" y="5006696"/>
                <a:ext cx="856800" cy="440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AB5EAE2-5CA6-4927-8B84-995F6240D9C6}"/>
                  </a:ext>
                </a:extLst>
              </p14:cNvPr>
              <p14:cNvContentPartPr/>
              <p14:nvPr/>
            </p14:nvContentPartPr>
            <p14:xfrm>
              <a:off x="2852760" y="4797160"/>
              <a:ext cx="189000" cy="1105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AB5EAE2-5CA6-4927-8B84-995F6240D9C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35120" y="4779520"/>
                <a:ext cx="22464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378EB06-9B1F-478F-9146-9E2523F1DD2D}"/>
                  </a:ext>
                </a:extLst>
              </p14:cNvPr>
              <p14:cNvContentPartPr/>
              <p14:nvPr/>
            </p14:nvContentPartPr>
            <p14:xfrm>
              <a:off x="3573840" y="5261200"/>
              <a:ext cx="59400" cy="119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378EB06-9B1F-478F-9146-9E2523F1DD2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556200" y="5243560"/>
                <a:ext cx="9504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724B027-EB62-4EDD-8D2D-6E47559EF6F1}"/>
                  </a:ext>
                </a:extLst>
              </p14:cNvPr>
              <p14:cNvContentPartPr/>
              <p14:nvPr/>
            </p14:nvContentPartPr>
            <p14:xfrm>
              <a:off x="5048400" y="5017480"/>
              <a:ext cx="565560" cy="394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724B027-EB62-4EDD-8D2D-6E47559EF6F1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030760" y="4999480"/>
                <a:ext cx="601200" cy="43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5B599C6-243A-4572-A3C1-912948AC97A7}"/>
                  </a:ext>
                </a:extLst>
              </p14:cNvPr>
              <p14:cNvContentPartPr/>
              <p14:nvPr/>
            </p14:nvContentPartPr>
            <p14:xfrm>
              <a:off x="3825120" y="5004880"/>
              <a:ext cx="789120" cy="3477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5B599C6-243A-4572-A3C1-912948AC97A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807120" y="4986880"/>
                <a:ext cx="82476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2CCF763-47AC-45D6-8429-6EADC36CC143}"/>
                  </a:ext>
                </a:extLst>
              </p14:cNvPr>
              <p14:cNvContentPartPr/>
              <p14:nvPr/>
            </p14:nvContentPartPr>
            <p14:xfrm>
              <a:off x="5026080" y="4847560"/>
              <a:ext cx="185400" cy="78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2CCF763-47AC-45D6-8429-6EADC36CC14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008080" y="4829920"/>
                <a:ext cx="221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DFCF2F0-9E55-4369-85E6-C1DF578EF328}"/>
                  </a:ext>
                </a:extLst>
              </p14:cNvPr>
              <p14:cNvContentPartPr/>
              <p14:nvPr/>
            </p14:nvContentPartPr>
            <p14:xfrm>
              <a:off x="5774160" y="5155360"/>
              <a:ext cx="144000" cy="10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DFCF2F0-9E55-4369-85E6-C1DF578EF32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756160" y="5137360"/>
                <a:ext cx="179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66047A6-80D1-456C-B3AC-B9777D7A086C}"/>
                  </a:ext>
                </a:extLst>
              </p14:cNvPr>
              <p14:cNvContentPartPr/>
              <p14:nvPr/>
            </p14:nvContentPartPr>
            <p14:xfrm>
              <a:off x="5766960" y="5237440"/>
              <a:ext cx="174600" cy="17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66047A6-80D1-456C-B3AC-B9777D7A086C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748960" y="5219440"/>
                <a:ext cx="2102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589CD39-29A1-4456-90B8-B14974E48D80}"/>
                  </a:ext>
                </a:extLst>
              </p14:cNvPr>
              <p14:cNvContentPartPr/>
              <p14:nvPr/>
            </p14:nvContentPartPr>
            <p14:xfrm>
              <a:off x="6888720" y="4875640"/>
              <a:ext cx="208440" cy="1274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589CD39-29A1-4456-90B8-B14974E48D8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871080" y="4858000"/>
                <a:ext cx="24408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2D48E51-812E-449B-AD6A-862B33B402A7}"/>
                  </a:ext>
                </a:extLst>
              </p14:cNvPr>
              <p14:cNvContentPartPr/>
              <p14:nvPr/>
            </p14:nvContentPartPr>
            <p14:xfrm>
              <a:off x="6094200" y="5082280"/>
              <a:ext cx="981000" cy="2426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2D48E51-812E-449B-AD6A-862B33B402A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076566" y="5064280"/>
                <a:ext cx="1016627" cy="278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54310455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14:cNvPr>
              <p14:cNvContentPartPr/>
              <p14:nvPr/>
            </p14:nvContentPartPr>
            <p14:xfrm>
              <a:off x="3936360" y="2252320"/>
              <a:ext cx="2090880" cy="1805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18717" y="2234676"/>
                <a:ext cx="2126526" cy="1841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14:cNvPr>
              <p14:cNvContentPartPr/>
              <p14:nvPr/>
            </p14:nvContentPartPr>
            <p14:xfrm>
              <a:off x="5406960" y="3079600"/>
              <a:ext cx="686880" cy="705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89320" y="3061609"/>
                <a:ext cx="722520" cy="740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14:cNvPr>
              <p14:cNvContentPartPr/>
              <p14:nvPr/>
            </p14:nvContentPartPr>
            <p14:xfrm>
              <a:off x="5614320" y="2438800"/>
              <a:ext cx="1257480" cy="291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6680" y="2421138"/>
                <a:ext cx="129312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14:cNvPr>
              <p14:cNvContentPartPr/>
              <p14:nvPr/>
            </p14:nvContentPartPr>
            <p14:xfrm>
              <a:off x="4251360" y="2586760"/>
              <a:ext cx="354960" cy="362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33360" y="2568760"/>
                <a:ext cx="3906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14:cNvPr>
              <p14:cNvContentPartPr/>
              <p14:nvPr/>
            </p14:nvContentPartPr>
            <p14:xfrm>
              <a:off x="4436760" y="2311360"/>
              <a:ext cx="526680" cy="195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760" y="2293720"/>
                <a:ext cx="5623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14:cNvPr>
              <p14:cNvContentPartPr/>
              <p14:nvPr/>
            </p14:nvContentPartPr>
            <p14:xfrm>
              <a:off x="4623600" y="3403600"/>
              <a:ext cx="299880" cy="335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05960" y="3385600"/>
                <a:ext cx="335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14:cNvPr>
              <p14:cNvContentPartPr/>
              <p14:nvPr/>
            </p14:nvContentPartPr>
            <p14:xfrm>
              <a:off x="4828080" y="2709160"/>
              <a:ext cx="100800" cy="77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10080" y="2691160"/>
                <a:ext cx="1364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14:cNvPr>
              <p14:cNvContentPartPr/>
              <p14:nvPr/>
            </p14:nvContentPartPr>
            <p14:xfrm>
              <a:off x="4611360" y="2859280"/>
              <a:ext cx="111960" cy="143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93720" y="2841640"/>
                <a:ext cx="147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14:cNvPr>
              <p14:cNvContentPartPr/>
              <p14:nvPr/>
            </p14:nvContentPartPr>
            <p14:xfrm>
              <a:off x="4260360" y="3571360"/>
              <a:ext cx="604800" cy="475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2720" y="3553360"/>
                <a:ext cx="640440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14:cNvPr>
              <p14:cNvContentPartPr/>
              <p14:nvPr/>
            </p14:nvContentPartPr>
            <p14:xfrm>
              <a:off x="6740400" y="2926960"/>
              <a:ext cx="423360" cy="311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2400" y="2909320"/>
                <a:ext cx="4590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14:cNvPr>
              <p14:cNvContentPartPr/>
              <p14:nvPr/>
            </p14:nvContentPartPr>
            <p14:xfrm>
              <a:off x="6401280" y="2958640"/>
              <a:ext cx="187560" cy="243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383674" y="2940640"/>
                <a:ext cx="223132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14:cNvPr>
              <p14:cNvContentPartPr/>
              <p14:nvPr/>
            </p14:nvContentPartPr>
            <p14:xfrm>
              <a:off x="6701880" y="2801320"/>
              <a:ext cx="180000" cy="62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84240" y="2783320"/>
                <a:ext cx="2156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14:cNvPr>
              <p14:cNvContentPartPr/>
              <p14:nvPr/>
            </p14:nvContentPartPr>
            <p14:xfrm>
              <a:off x="7253400" y="2970880"/>
              <a:ext cx="189360" cy="14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35400" y="2952880"/>
                <a:ext cx="2250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14:cNvPr>
              <p14:cNvContentPartPr/>
              <p14:nvPr/>
            </p14:nvContentPartPr>
            <p14:xfrm>
              <a:off x="7294440" y="3056920"/>
              <a:ext cx="178560" cy="25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76440" y="3039280"/>
                <a:ext cx="2142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14:cNvPr>
              <p14:cNvContentPartPr/>
              <p14:nvPr/>
            </p14:nvContentPartPr>
            <p14:xfrm>
              <a:off x="7581360" y="2880520"/>
              <a:ext cx="114840" cy="214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563360" y="2862520"/>
                <a:ext cx="1504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14:cNvPr>
              <p14:cNvContentPartPr/>
              <p14:nvPr/>
            </p14:nvContentPartPr>
            <p14:xfrm>
              <a:off x="7731840" y="2903200"/>
              <a:ext cx="437040" cy="204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13840" y="2885200"/>
                <a:ext cx="4726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14:cNvPr>
              <p14:cNvContentPartPr/>
              <p14:nvPr/>
            </p14:nvContentPartPr>
            <p14:xfrm>
              <a:off x="8277240" y="2701600"/>
              <a:ext cx="619560" cy="426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59240" y="2683945"/>
                <a:ext cx="6552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14:cNvPr>
              <p14:cNvContentPartPr/>
              <p14:nvPr/>
            </p14:nvContentPartPr>
            <p14:xfrm>
              <a:off x="6683520" y="3371920"/>
              <a:ext cx="533880" cy="401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65520" y="3354280"/>
                <a:ext cx="56952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14:cNvPr>
              <p14:cNvContentPartPr/>
              <p14:nvPr/>
            </p14:nvContentPartPr>
            <p14:xfrm>
              <a:off x="6348720" y="3400360"/>
              <a:ext cx="223920" cy="270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0720" y="338236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14:cNvPr>
              <p14:cNvContentPartPr/>
              <p14:nvPr/>
            </p14:nvContentPartPr>
            <p14:xfrm>
              <a:off x="7351320" y="3213520"/>
              <a:ext cx="966600" cy="647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33680" y="3195530"/>
                <a:ext cx="1002240" cy="682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14:cNvPr>
              <p14:cNvContentPartPr/>
              <p14:nvPr/>
            </p14:nvContentPartPr>
            <p14:xfrm>
              <a:off x="7914000" y="3213520"/>
              <a:ext cx="1028880" cy="563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96360" y="3195531"/>
                <a:ext cx="1064520" cy="599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14:cNvPr>
              <p14:cNvContentPartPr/>
              <p14:nvPr/>
            </p14:nvContentPartPr>
            <p14:xfrm>
              <a:off x="8507280" y="3514120"/>
              <a:ext cx="258840" cy="253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489280" y="3496480"/>
                <a:ext cx="2944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14:cNvPr>
              <p14:cNvContentPartPr/>
              <p14:nvPr/>
            </p14:nvContentPartPr>
            <p14:xfrm>
              <a:off x="6537000" y="3804640"/>
              <a:ext cx="109800" cy="70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519000" y="3786640"/>
                <a:ext cx="14544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14:cNvPr>
              <p14:cNvContentPartPr/>
              <p14:nvPr/>
            </p14:nvContentPartPr>
            <p14:xfrm>
              <a:off x="6542760" y="3969160"/>
              <a:ext cx="297000" cy="331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525120" y="3951160"/>
                <a:ext cx="33264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14:cNvPr>
              <p14:cNvContentPartPr/>
              <p14:nvPr/>
            </p14:nvContentPartPr>
            <p14:xfrm>
              <a:off x="6957120" y="3826960"/>
              <a:ext cx="1609560" cy="389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939120" y="3809320"/>
                <a:ext cx="16452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14:cNvPr>
              <p14:cNvContentPartPr/>
              <p14:nvPr/>
            </p14:nvContentPartPr>
            <p14:xfrm>
              <a:off x="358320" y="4175440"/>
              <a:ext cx="864720" cy="642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0680" y="4157440"/>
                <a:ext cx="900360" cy="67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14:cNvPr>
              <p14:cNvContentPartPr/>
              <p14:nvPr/>
            </p14:nvContentPartPr>
            <p14:xfrm>
              <a:off x="1485480" y="4204960"/>
              <a:ext cx="886320" cy="4572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67847" y="4186960"/>
                <a:ext cx="921946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14:cNvPr>
              <p14:cNvContentPartPr/>
              <p14:nvPr/>
            </p14:nvContentPartPr>
            <p14:xfrm>
              <a:off x="2679240" y="4436800"/>
              <a:ext cx="270000" cy="178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661600" y="4418800"/>
                <a:ext cx="3056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14:cNvPr>
              <p14:cNvContentPartPr/>
              <p14:nvPr/>
            </p14:nvContentPartPr>
            <p14:xfrm>
              <a:off x="2710200" y="4280560"/>
              <a:ext cx="6480" cy="4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692560" y="4262560"/>
                <a:ext cx="42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14:cNvPr>
              <p14:cNvContentPartPr/>
              <p14:nvPr/>
            </p14:nvContentPartPr>
            <p14:xfrm>
              <a:off x="3262440" y="4283440"/>
              <a:ext cx="1466280" cy="679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44440" y="4265809"/>
                <a:ext cx="1501920" cy="7153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14:cNvPr>
              <p14:cNvContentPartPr/>
              <p14:nvPr/>
            </p14:nvContentPartPr>
            <p14:xfrm>
              <a:off x="5054160" y="4215400"/>
              <a:ext cx="1253880" cy="370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036520" y="4197760"/>
                <a:ext cx="128952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14:cNvPr>
              <p14:cNvContentPartPr/>
              <p14:nvPr/>
            </p14:nvContentPartPr>
            <p14:xfrm>
              <a:off x="6462120" y="4294960"/>
              <a:ext cx="1832040" cy="5212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444120" y="4277320"/>
                <a:ext cx="186768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6F72DD0D-9E82-4C00-A73E-0F4EF31C0D20}"/>
                  </a:ext>
                </a:extLst>
              </p14:cNvPr>
              <p14:cNvContentPartPr/>
              <p14:nvPr/>
            </p14:nvContentPartPr>
            <p14:xfrm>
              <a:off x="8204160" y="6138520"/>
              <a:ext cx="10800" cy="3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6F72DD0D-9E82-4C00-A73E-0F4EF31C0D2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186520" y="6120880"/>
                <a:ext cx="464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5A5EBB1-4A80-46F2-A796-A9B5E3078170}"/>
                  </a:ext>
                </a:extLst>
              </p14:cNvPr>
              <p14:cNvContentPartPr/>
              <p14:nvPr/>
            </p14:nvContentPartPr>
            <p14:xfrm>
              <a:off x="261840" y="2973400"/>
              <a:ext cx="3678840" cy="12654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5A5EBB1-4A80-46F2-A796-A9B5E307817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44200" y="2955760"/>
                <a:ext cx="3714480" cy="13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4DA4841-6C1B-49AD-9355-FDFA7277F48C}"/>
                  </a:ext>
                </a:extLst>
              </p14:cNvPr>
              <p14:cNvContentPartPr/>
              <p14:nvPr/>
            </p14:nvContentPartPr>
            <p14:xfrm>
              <a:off x="1014600" y="5040160"/>
              <a:ext cx="395280" cy="380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4DA4841-6C1B-49AD-9355-FDFA7277F48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996600" y="5022503"/>
                <a:ext cx="430920" cy="4158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5F1A3F-9B6E-40AC-B10F-A99B966E165E}"/>
                  </a:ext>
                </a:extLst>
              </p14:cNvPr>
              <p14:cNvContentPartPr/>
              <p14:nvPr/>
            </p14:nvContentPartPr>
            <p14:xfrm>
              <a:off x="1567200" y="5184520"/>
              <a:ext cx="169920" cy="17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5F1A3F-9B6E-40AC-B10F-A99B966E165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549200" y="5166520"/>
                <a:ext cx="2055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7819FE-BB99-4059-A866-CED5A5E7CDEE}"/>
                  </a:ext>
                </a:extLst>
              </p14:cNvPr>
              <p14:cNvContentPartPr/>
              <p14:nvPr/>
            </p14:nvContentPartPr>
            <p14:xfrm>
              <a:off x="1591680" y="5251840"/>
              <a:ext cx="189360" cy="22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7819FE-BB99-4059-A866-CED5A5E7CDE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574040" y="5234200"/>
                <a:ext cx="22500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A3DC954-A06D-42C5-867C-83A03076132B}"/>
                  </a:ext>
                </a:extLst>
              </p14:cNvPr>
              <p14:cNvContentPartPr/>
              <p14:nvPr/>
            </p14:nvContentPartPr>
            <p14:xfrm>
              <a:off x="1903080" y="4856920"/>
              <a:ext cx="248760" cy="1036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A3DC954-A06D-42C5-867C-83A03076132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885440" y="4839280"/>
                <a:ext cx="28440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59F0D2B-367A-44C1-A485-2F549BB25F2B}"/>
                  </a:ext>
                </a:extLst>
              </p14:cNvPr>
              <p14:cNvContentPartPr/>
              <p14:nvPr/>
            </p14:nvContentPartPr>
            <p14:xfrm>
              <a:off x="2901360" y="4988320"/>
              <a:ext cx="357840" cy="305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59F0D2B-367A-44C1-A485-2F549BB25F2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883378" y="4970320"/>
                <a:ext cx="393444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14BE4B1-D716-4085-9584-E94A070E4C8B}"/>
                  </a:ext>
                </a:extLst>
              </p14:cNvPr>
              <p14:cNvContentPartPr/>
              <p14:nvPr/>
            </p14:nvContentPartPr>
            <p14:xfrm>
              <a:off x="1907760" y="5024320"/>
              <a:ext cx="821160" cy="405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14BE4B1-D716-4085-9584-E94A070E4C8B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890120" y="5006696"/>
                <a:ext cx="856800" cy="440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AB5EAE2-5CA6-4927-8B84-995F6240D9C6}"/>
                  </a:ext>
                </a:extLst>
              </p14:cNvPr>
              <p14:cNvContentPartPr/>
              <p14:nvPr/>
            </p14:nvContentPartPr>
            <p14:xfrm>
              <a:off x="2852760" y="4797160"/>
              <a:ext cx="189000" cy="1105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AB5EAE2-5CA6-4927-8B84-995F6240D9C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35120" y="4779520"/>
                <a:ext cx="22464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378EB06-9B1F-478F-9146-9E2523F1DD2D}"/>
                  </a:ext>
                </a:extLst>
              </p14:cNvPr>
              <p14:cNvContentPartPr/>
              <p14:nvPr/>
            </p14:nvContentPartPr>
            <p14:xfrm>
              <a:off x="3573840" y="5261200"/>
              <a:ext cx="59400" cy="119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378EB06-9B1F-478F-9146-9E2523F1DD2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556200" y="5243560"/>
                <a:ext cx="9504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724B027-EB62-4EDD-8D2D-6E47559EF6F1}"/>
                  </a:ext>
                </a:extLst>
              </p14:cNvPr>
              <p14:cNvContentPartPr/>
              <p14:nvPr/>
            </p14:nvContentPartPr>
            <p14:xfrm>
              <a:off x="5048400" y="5017480"/>
              <a:ext cx="565560" cy="394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724B027-EB62-4EDD-8D2D-6E47559EF6F1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030760" y="4999480"/>
                <a:ext cx="601200" cy="43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5B599C6-243A-4572-A3C1-912948AC97A7}"/>
                  </a:ext>
                </a:extLst>
              </p14:cNvPr>
              <p14:cNvContentPartPr/>
              <p14:nvPr/>
            </p14:nvContentPartPr>
            <p14:xfrm>
              <a:off x="3825120" y="5004880"/>
              <a:ext cx="789120" cy="3477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5B599C6-243A-4572-A3C1-912948AC97A7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807120" y="4986880"/>
                <a:ext cx="82476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2CCF763-47AC-45D6-8429-6EADC36CC143}"/>
                  </a:ext>
                </a:extLst>
              </p14:cNvPr>
              <p14:cNvContentPartPr/>
              <p14:nvPr/>
            </p14:nvContentPartPr>
            <p14:xfrm>
              <a:off x="5026080" y="4847560"/>
              <a:ext cx="185400" cy="78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2CCF763-47AC-45D6-8429-6EADC36CC14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008080" y="4829920"/>
                <a:ext cx="221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DFCF2F0-9E55-4369-85E6-C1DF578EF328}"/>
                  </a:ext>
                </a:extLst>
              </p14:cNvPr>
              <p14:cNvContentPartPr/>
              <p14:nvPr/>
            </p14:nvContentPartPr>
            <p14:xfrm>
              <a:off x="5774160" y="5155360"/>
              <a:ext cx="144000" cy="10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DFCF2F0-9E55-4369-85E6-C1DF578EF32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756160" y="5137360"/>
                <a:ext cx="179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66047A6-80D1-456C-B3AC-B9777D7A086C}"/>
                  </a:ext>
                </a:extLst>
              </p14:cNvPr>
              <p14:cNvContentPartPr/>
              <p14:nvPr/>
            </p14:nvContentPartPr>
            <p14:xfrm>
              <a:off x="5766960" y="5237440"/>
              <a:ext cx="174600" cy="17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66047A6-80D1-456C-B3AC-B9777D7A086C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5748960" y="5219440"/>
                <a:ext cx="2102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589CD39-29A1-4456-90B8-B14974E48D80}"/>
                  </a:ext>
                </a:extLst>
              </p14:cNvPr>
              <p14:cNvContentPartPr/>
              <p14:nvPr/>
            </p14:nvContentPartPr>
            <p14:xfrm>
              <a:off x="6888720" y="4875640"/>
              <a:ext cx="208440" cy="1274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589CD39-29A1-4456-90B8-B14974E48D80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871080" y="4858000"/>
                <a:ext cx="24408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2D48E51-812E-449B-AD6A-862B33B402A7}"/>
                  </a:ext>
                </a:extLst>
              </p14:cNvPr>
              <p14:cNvContentPartPr/>
              <p14:nvPr/>
            </p14:nvContentPartPr>
            <p14:xfrm>
              <a:off x="6094200" y="5082280"/>
              <a:ext cx="981000" cy="2426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2D48E51-812E-449B-AD6A-862B33B402A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076566" y="5064280"/>
                <a:ext cx="1016627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C509B3D-E303-409D-BEE2-58C3CFF5470C}"/>
                  </a:ext>
                </a:extLst>
              </p14:cNvPr>
              <p14:cNvContentPartPr/>
              <p14:nvPr/>
            </p14:nvContentPartPr>
            <p14:xfrm>
              <a:off x="4863720" y="2646160"/>
              <a:ext cx="415080" cy="158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C509B3D-E303-409D-BEE2-58C3CFF5470C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845720" y="2628160"/>
                <a:ext cx="450720" cy="193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49209808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14:cNvPr>
              <p14:cNvContentPartPr/>
              <p14:nvPr/>
            </p14:nvContentPartPr>
            <p14:xfrm>
              <a:off x="3936360" y="2252320"/>
              <a:ext cx="2090880" cy="1805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18717" y="2234676"/>
                <a:ext cx="2126526" cy="1841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14:cNvPr>
              <p14:cNvContentPartPr/>
              <p14:nvPr/>
            </p14:nvContentPartPr>
            <p14:xfrm>
              <a:off x="5406960" y="3079600"/>
              <a:ext cx="686880" cy="705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89320" y="3061609"/>
                <a:ext cx="722520" cy="740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14:cNvPr>
              <p14:cNvContentPartPr/>
              <p14:nvPr/>
            </p14:nvContentPartPr>
            <p14:xfrm>
              <a:off x="5614320" y="2438800"/>
              <a:ext cx="1257480" cy="291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6680" y="2421138"/>
                <a:ext cx="129312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14:cNvPr>
              <p14:cNvContentPartPr/>
              <p14:nvPr/>
            </p14:nvContentPartPr>
            <p14:xfrm>
              <a:off x="4251360" y="2586760"/>
              <a:ext cx="354960" cy="362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33360" y="2568760"/>
                <a:ext cx="3906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14:cNvPr>
              <p14:cNvContentPartPr/>
              <p14:nvPr/>
            </p14:nvContentPartPr>
            <p14:xfrm>
              <a:off x="4436760" y="2311360"/>
              <a:ext cx="526680" cy="195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760" y="2293720"/>
                <a:ext cx="5623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14:cNvPr>
              <p14:cNvContentPartPr/>
              <p14:nvPr/>
            </p14:nvContentPartPr>
            <p14:xfrm>
              <a:off x="4623600" y="3403600"/>
              <a:ext cx="299880" cy="335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05960" y="3385600"/>
                <a:ext cx="335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14:cNvPr>
              <p14:cNvContentPartPr/>
              <p14:nvPr/>
            </p14:nvContentPartPr>
            <p14:xfrm>
              <a:off x="4828080" y="2709160"/>
              <a:ext cx="100800" cy="77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10080" y="2691160"/>
                <a:ext cx="1364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14:cNvPr>
              <p14:cNvContentPartPr/>
              <p14:nvPr/>
            </p14:nvContentPartPr>
            <p14:xfrm>
              <a:off x="4611360" y="2859280"/>
              <a:ext cx="111960" cy="143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93720" y="2841640"/>
                <a:ext cx="147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14:cNvPr>
              <p14:cNvContentPartPr/>
              <p14:nvPr/>
            </p14:nvContentPartPr>
            <p14:xfrm>
              <a:off x="4260360" y="3571360"/>
              <a:ext cx="604800" cy="475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2720" y="3553360"/>
                <a:ext cx="640440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14:cNvPr>
              <p14:cNvContentPartPr/>
              <p14:nvPr/>
            </p14:nvContentPartPr>
            <p14:xfrm>
              <a:off x="6740400" y="2926960"/>
              <a:ext cx="423360" cy="311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2400" y="2909320"/>
                <a:ext cx="4590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14:cNvPr>
              <p14:cNvContentPartPr/>
              <p14:nvPr/>
            </p14:nvContentPartPr>
            <p14:xfrm>
              <a:off x="6401280" y="2958640"/>
              <a:ext cx="187560" cy="243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383674" y="2940640"/>
                <a:ext cx="223132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14:cNvPr>
              <p14:cNvContentPartPr/>
              <p14:nvPr/>
            </p14:nvContentPartPr>
            <p14:xfrm>
              <a:off x="6701880" y="2801320"/>
              <a:ext cx="180000" cy="62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84240" y="2783320"/>
                <a:ext cx="2156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14:cNvPr>
              <p14:cNvContentPartPr/>
              <p14:nvPr/>
            </p14:nvContentPartPr>
            <p14:xfrm>
              <a:off x="7253400" y="2970880"/>
              <a:ext cx="189360" cy="14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35400" y="2952880"/>
                <a:ext cx="2250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14:cNvPr>
              <p14:cNvContentPartPr/>
              <p14:nvPr/>
            </p14:nvContentPartPr>
            <p14:xfrm>
              <a:off x="7294440" y="3056920"/>
              <a:ext cx="178560" cy="25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76440" y="3039280"/>
                <a:ext cx="2142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14:cNvPr>
              <p14:cNvContentPartPr/>
              <p14:nvPr/>
            </p14:nvContentPartPr>
            <p14:xfrm>
              <a:off x="7581360" y="2880520"/>
              <a:ext cx="114840" cy="214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563360" y="2862520"/>
                <a:ext cx="1504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14:cNvPr>
              <p14:cNvContentPartPr/>
              <p14:nvPr/>
            </p14:nvContentPartPr>
            <p14:xfrm>
              <a:off x="7731840" y="2903200"/>
              <a:ext cx="437040" cy="204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13840" y="2885200"/>
                <a:ext cx="4726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14:cNvPr>
              <p14:cNvContentPartPr/>
              <p14:nvPr/>
            </p14:nvContentPartPr>
            <p14:xfrm>
              <a:off x="8277240" y="2701600"/>
              <a:ext cx="619560" cy="426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59240" y="2683945"/>
                <a:ext cx="6552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14:cNvPr>
              <p14:cNvContentPartPr/>
              <p14:nvPr/>
            </p14:nvContentPartPr>
            <p14:xfrm>
              <a:off x="6683520" y="3371920"/>
              <a:ext cx="533880" cy="401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65520" y="3354280"/>
                <a:ext cx="56952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14:cNvPr>
              <p14:cNvContentPartPr/>
              <p14:nvPr/>
            </p14:nvContentPartPr>
            <p14:xfrm>
              <a:off x="6348720" y="3400360"/>
              <a:ext cx="223920" cy="270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0720" y="338236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14:cNvPr>
              <p14:cNvContentPartPr/>
              <p14:nvPr/>
            </p14:nvContentPartPr>
            <p14:xfrm>
              <a:off x="7351320" y="3213520"/>
              <a:ext cx="966600" cy="647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33680" y="3195530"/>
                <a:ext cx="1002240" cy="682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14:cNvPr>
              <p14:cNvContentPartPr/>
              <p14:nvPr/>
            </p14:nvContentPartPr>
            <p14:xfrm>
              <a:off x="7914000" y="3213520"/>
              <a:ext cx="1028880" cy="563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96360" y="3195531"/>
                <a:ext cx="1064520" cy="599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14:cNvPr>
              <p14:cNvContentPartPr/>
              <p14:nvPr/>
            </p14:nvContentPartPr>
            <p14:xfrm>
              <a:off x="8507280" y="3514120"/>
              <a:ext cx="258840" cy="253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489280" y="3496480"/>
                <a:ext cx="2944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14:cNvPr>
              <p14:cNvContentPartPr/>
              <p14:nvPr/>
            </p14:nvContentPartPr>
            <p14:xfrm>
              <a:off x="6537000" y="3804640"/>
              <a:ext cx="109800" cy="70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519000" y="3786640"/>
                <a:ext cx="14544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14:cNvPr>
              <p14:cNvContentPartPr/>
              <p14:nvPr/>
            </p14:nvContentPartPr>
            <p14:xfrm>
              <a:off x="6542760" y="3969160"/>
              <a:ext cx="297000" cy="331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525120" y="3951160"/>
                <a:ext cx="33264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14:cNvPr>
              <p14:cNvContentPartPr/>
              <p14:nvPr/>
            </p14:nvContentPartPr>
            <p14:xfrm>
              <a:off x="6957120" y="3826960"/>
              <a:ext cx="1609560" cy="389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939120" y="3809320"/>
                <a:ext cx="16452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14:cNvPr>
              <p14:cNvContentPartPr/>
              <p14:nvPr/>
            </p14:nvContentPartPr>
            <p14:xfrm>
              <a:off x="358320" y="4175440"/>
              <a:ext cx="864720" cy="642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0680" y="4157440"/>
                <a:ext cx="900360" cy="67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14:cNvPr>
              <p14:cNvContentPartPr/>
              <p14:nvPr/>
            </p14:nvContentPartPr>
            <p14:xfrm>
              <a:off x="1485480" y="4204960"/>
              <a:ext cx="886320" cy="4572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67847" y="4186960"/>
                <a:ext cx="921946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14:cNvPr>
              <p14:cNvContentPartPr/>
              <p14:nvPr/>
            </p14:nvContentPartPr>
            <p14:xfrm>
              <a:off x="2679240" y="4436800"/>
              <a:ext cx="270000" cy="178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661600" y="4418800"/>
                <a:ext cx="3056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14:cNvPr>
              <p14:cNvContentPartPr/>
              <p14:nvPr/>
            </p14:nvContentPartPr>
            <p14:xfrm>
              <a:off x="2710200" y="4280560"/>
              <a:ext cx="6480" cy="4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692560" y="4262560"/>
                <a:ext cx="42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14:cNvPr>
              <p14:cNvContentPartPr/>
              <p14:nvPr/>
            </p14:nvContentPartPr>
            <p14:xfrm>
              <a:off x="3262440" y="4283440"/>
              <a:ext cx="1466280" cy="679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44440" y="4265809"/>
                <a:ext cx="1501920" cy="7153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14:cNvPr>
              <p14:cNvContentPartPr/>
              <p14:nvPr/>
            </p14:nvContentPartPr>
            <p14:xfrm>
              <a:off x="5054160" y="4215400"/>
              <a:ext cx="1253880" cy="370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036520" y="4197760"/>
                <a:ext cx="128952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14:cNvPr>
              <p14:cNvContentPartPr/>
              <p14:nvPr/>
            </p14:nvContentPartPr>
            <p14:xfrm>
              <a:off x="6462120" y="4294960"/>
              <a:ext cx="1832040" cy="5212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444120" y="4277320"/>
                <a:ext cx="186768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5A5EBB1-4A80-46F2-A796-A9B5E3078170}"/>
                  </a:ext>
                </a:extLst>
              </p14:cNvPr>
              <p14:cNvContentPartPr/>
              <p14:nvPr/>
            </p14:nvContentPartPr>
            <p14:xfrm>
              <a:off x="261840" y="2973400"/>
              <a:ext cx="3678840" cy="12654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5A5EBB1-4A80-46F2-A796-A9B5E307817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44200" y="2955760"/>
                <a:ext cx="3714480" cy="13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4DA4841-6C1B-49AD-9355-FDFA7277F48C}"/>
                  </a:ext>
                </a:extLst>
              </p14:cNvPr>
              <p14:cNvContentPartPr/>
              <p14:nvPr/>
            </p14:nvContentPartPr>
            <p14:xfrm>
              <a:off x="1014600" y="5040160"/>
              <a:ext cx="395280" cy="380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4DA4841-6C1B-49AD-9355-FDFA7277F48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996600" y="5022503"/>
                <a:ext cx="430920" cy="4158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5F1A3F-9B6E-40AC-B10F-A99B966E165E}"/>
                  </a:ext>
                </a:extLst>
              </p14:cNvPr>
              <p14:cNvContentPartPr/>
              <p14:nvPr/>
            </p14:nvContentPartPr>
            <p14:xfrm>
              <a:off x="1567200" y="5184520"/>
              <a:ext cx="169920" cy="17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5F1A3F-9B6E-40AC-B10F-A99B966E165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549200" y="5166520"/>
                <a:ext cx="2055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7819FE-BB99-4059-A866-CED5A5E7CDEE}"/>
                  </a:ext>
                </a:extLst>
              </p14:cNvPr>
              <p14:cNvContentPartPr/>
              <p14:nvPr/>
            </p14:nvContentPartPr>
            <p14:xfrm>
              <a:off x="1591680" y="5251840"/>
              <a:ext cx="189360" cy="22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7819FE-BB99-4059-A866-CED5A5E7CDE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574040" y="5234200"/>
                <a:ext cx="22500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A3DC954-A06D-42C5-867C-83A03076132B}"/>
                  </a:ext>
                </a:extLst>
              </p14:cNvPr>
              <p14:cNvContentPartPr/>
              <p14:nvPr/>
            </p14:nvContentPartPr>
            <p14:xfrm>
              <a:off x="1903080" y="4856920"/>
              <a:ext cx="248760" cy="1036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A3DC954-A06D-42C5-867C-83A03076132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885440" y="4839280"/>
                <a:ext cx="28440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59F0D2B-367A-44C1-A485-2F549BB25F2B}"/>
                  </a:ext>
                </a:extLst>
              </p14:cNvPr>
              <p14:cNvContentPartPr/>
              <p14:nvPr/>
            </p14:nvContentPartPr>
            <p14:xfrm>
              <a:off x="2901360" y="4988320"/>
              <a:ext cx="357840" cy="305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59F0D2B-367A-44C1-A485-2F549BB25F2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883378" y="4970320"/>
                <a:ext cx="393444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14BE4B1-D716-4085-9584-E94A070E4C8B}"/>
                  </a:ext>
                </a:extLst>
              </p14:cNvPr>
              <p14:cNvContentPartPr/>
              <p14:nvPr/>
            </p14:nvContentPartPr>
            <p14:xfrm>
              <a:off x="1907760" y="5024320"/>
              <a:ext cx="821160" cy="405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14BE4B1-D716-4085-9584-E94A070E4C8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890120" y="5006696"/>
                <a:ext cx="856800" cy="440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AB5EAE2-5CA6-4927-8B84-995F6240D9C6}"/>
                  </a:ext>
                </a:extLst>
              </p14:cNvPr>
              <p14:cNvContentPartPr/>
              <p14:nvPr/>
            </p14:nvContentPartPr>
            <p14:xfrm>
              <a:off x="2852760" y="4797160"/>
              <a:ext cx="189000" cy="1105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AB5EAE2-5CA6-4927-8B84-995F6240D9C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835120" y="4779520"/>
                <a:ext cx="22464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378EB06-9B1F-478F-9146-9E2523F1DD2D}"/>
                  </a:ext>
                </a:extLst>
              </p14:cNvPr>
              <p14:cNvContentPartPr/>
              <p14:nvPr/>
            </p14:nvContentPartPr>
            <p14:xfrm>
              <a:off x="3573840" y="5261200"/>
              <a:ext cx="59400" cy="119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378EB06-9B1F-478F-9146-9E2523F1DD2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556200" y="5243560"/>
                <a:ext cx="9504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724B027-EB62-4EDD-8D2D-6E47559EF6F1}"/>
                  </a:ext>
                </a:extLst>
              </p14:cNvPr>
              <p14:cNvContentPartPr/>
              <p14:nvPr/>
            </p14:nvContentPartPr>
            <p14:xfrm>
              <a:off x="5048400" y="5017480"/>
              <a:ext cx="565560" cy="394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724B027-EB62-4EDD-8D2D-6E47559EF6F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030760" y="4999480"/>
                <a:ext cx="601200" cy="43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5B599C6-243A-4572-A3C1-912948AC97A7}"/>
                  </a:ext>
                </a:extLst>
              </p14:cNvPr>
              <p14:cNvContentPartPr/>
              <p14:nvPr/>
            </p14:nvContentPartPr>
            <p14:xfrm>
              <a:off x="3825120" y="5004880"/>
              <a:ext cx="789120" cy="3477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5B599C6-243A-4572-A3C1-912948AC97A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807120" y="4986880"/>
                <a:ext cx="82476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2CCF763-47AC-45D6-8429-6EADC36CC143}"/>
                  </a:ext>
                </a:extLst>
              </p14:cNvPr>
              <p14:cNvContentPartPr/>
              <p14:nvPr/>
            </p14:nvContentPartPr>
            <p14:xfrm>
              <a:off x="5026080" y="4847560"/>
              <a:ext cx="185400" cy="78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2CCF763-47AC-45D6-8429-6EADC36CC14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008080" y="4829920"/>
                <a:ext cx="221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DFCF2F0-9E55-4369-85E6-C1DF578EF328}"/>
                  </a:ext>
                </a:extLst>
              </p14:cNvPr>
              <p14:cNvContentPartPr/>
              <p14:nvPr/>
            </p14:nvContentPartPr>
            <p14:xfrm>
              <a:off x="5774160" y="5155360"/>
              <a:ext cx="144000" cy="10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DFCF2F0-9E55-4369-85E6-C1DF578EF32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756160" y="5137360"/>
                <a:ext cx="179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66047A6-80D1-456C-B3AC-B9777D7A086C}"/>
                  </a:ext>
                </a:extLst>
              </p14:cNvPr>
              <p14:cNvContentPartPr/>
              <p14:nvPr/>
            </p14:nvContentPartPr>
            <p14:xfrm>
              <a:off x="5766960" y="5237440"/>
              <a:ext cx="174600" cy="17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66047A6-80D1-456C-B3AC-B9777D7A086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748960" y="5219440"/>
                <a:ext cx="2102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589CD39-29A1-4456-90B8-B14974E48D80}"/>
                  </a:ext>
                </a:extLst>
              </p14:cNvPr>
              <p14:cNvContentPartPr/>
              <p14:nvPr/>
            </p14:nvContentPartPr>
            <p14:xfrm>
              <a:off x="6888720" y="4875640"/>
              <a:ext cx="208440" cy="1274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589CD39-29A1-4456-90B8-B14974E48D80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871080" y="4858000"/>
                <a:ext cx="24408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2D48E51-812E-449B-AD6A-862B33B402A7}"/>
                  </a:ext>
                </a:extLst>
              </p14:cNvPr>
              <p14:cNvContentPartPr/>
              <p14:nvPr/>
            </p14:nvContentPartPr>
            <p14:xfrm>
              <a:off x="6094200" y="5082280"/>
              <a:ext cx="981000" cy="2426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2D48E51-812E-449B-AD6A-862B33B402A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076566" y="5064280"/>
                <a:ext cx="1016627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C509B3D-E303-409D-BEE2-58C3CFF5470C}"/>
                  </a:ext>
                </a:extLst>
              </p14:cNvPr>
              <p14:cNvContentPartPr/>
              <p14:nvPr/>
            </p14:nvContentPartPr>
            <p14:xfrm>
              <a:off x="4863720" y="2646160"/>
              <a:ext cx="415080" cy="158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C509B3D-E303-409D-BEE2-58C3CFF5470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845720" y="2628160"/>
                <a:ext cx="45072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4471975-18C2-4E7F-8C11-7168FEEC2D27}"/>
                  </a:ext>
                </a:extLst>
              </p14:cNvPr>
              <p14:cNvContentPartPr/>
              <p14:nvPr/>
            </p14:nvContentPartPr>
            <p14:xfrm>
              <a:off x="7413600" y="4983280"/>
              <a:ext cx="684720" cy="433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4471975-18C2-4E7F-8C11-7168FEEC2D27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395960" y="4965280"/>
                <a:ext cx="72036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801AEAB-F152-413D-B9A0-2A6A77773F92}"/>
                  </a:ext>
                </a:extLst>
              </p14:cNvPr>
              <p14:cNvContentPartPr/>
              <p14:nvPr/>
            </p14:nvContentPartPr>
            <p14:xfrm>
              <a:off x="951240" y="4892920"/>
              <a:ext cx="212040" cy="77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801AEAB-F152-413D-B9A0-2A6A77773F92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933240" y="4874920"/>
                <a:ext cx="24768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EBEF9DA-F8C3-41D4-A475-1D17FBA4AF5C}"/>
                  </a:ext>
                </a:extLst>
              </p14:cNvPr>
              <p14:cNvContentPartPr/>
              <p14:nvPr/>
            </p14:nvContentPartPr>
            <p14:xfrm>
              <a:off x="1088760" y="5603200"/>
              <a:ext cx="219960" cy="87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EBEF9DA-F8C3-41D4-A475-1D17FBA4AF5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070760" y="5585560"/>
                <a:ext cx="2556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2F7C212-3707-450C-9B4E-84A465A47B03}"/>
                  </a:ext>
                </a:extLst>
              </p14:cNvPr>
              <p14:cNvContentPartPr/>
              <p14:nvPr/>
            </p14:nvContentPartPr>
            <p14:xfrm>
              <a:off x="1148160" y="5738560"/>
              <a:ext cx="655560" cy="333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2F7C212-3707-450C-9B4E-84A465A47B0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130510" y="5720579"/>
                <a:ext cx="691220" cy="369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523A32E-AB18-4FFE-8F0B-16AB6FE8A89B}"/>
                  </a:ext>
                </a:extLst>
              </p14:cNvPr>
              <p14:cNvContentPartPr/>
              <p14:nvPr/>
            </p14:nvContentPartPr>
            <p14:xfrm>
              <a:off x="4230480" y="5638120"/>
              <a:ext cx="191880" cy="446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523A32E-AB18-4FFE-8F0B-16AB6FE8A89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212840" y="5620135"/>
                <a:ext cx="227520" cy="4820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5100127-6690-4D05-BD0D-A6C5610CBF8F}"/>
                  </a:ext>
                </a:extLst>
              </p14:cNvPr>
              <p14:cNvContentPartPr/>
              <p14:nvPr/>
            </p14:nvContentPartPr>
            <p14:xfrm>
              <a:off x="3082800" y="5817040"/>
              <a:ext cx="992520" cy="2491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5100127-6690-4D05-BD0D-A6C5610CBF8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065160" y="5799374"/>
                <a:ext cx="1028160" cy="2848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F89F353-2109-4654-9CD8-196E7AB1944F}"/>
                  </a:ext>
                </a:extLst>
              </p14:cNvPr>
              <p14:cNvContentPartPr/>
              <p14:nvPr/>
            </p14:nvContentPartPr>
            <p14:xfrm>
              <a:off x="2030160" y="5608600"/>
              <a:ext cx="881280" cy="4150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F89F353-2109-4654-9CD8-196E7AB1944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012167" y="5590600"/>
                <a:ext cx="916905" cy="450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830057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14:cNvPr>
              <p14:cNvContentPartPr/>
              <p14:nvPr/>
            </p14:nvContentPartPr>
            <p14:xfrm>
              <a:off x="7583520" y="428920"/>
              <a:ext cx="1112760" cy="5504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479AB4AC-8AA8-46FA-BCE3-794B7E57002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565526" y="411280"/>
                <a:ext cx="1148388" cy="58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14:cNvPr>
              <p14:cNvContentPartPr/>
              <p14:nvPr/>
            </p14:nvContentPartPr>
            <p14:xfrm>
              <a:off x="518160" y="215080"/>
              <a:ext cx="6870600" cy="1794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55790A1-7870-42AE-A6DB-6DF6A766E0F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00161" y="197436"/>
                <a:ext cx="6906238" cy="18298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14:cNvPr>
              <p14:cNvContentPartPr/>
              <p14:nvPr/>
            </p14:nvContentPartPr>
            <p14:xfrm>
              <a:off x="2163000" y="1392280"/>
              <a:ext cx="209880" cy="943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82CEFD-4639-4C66-90D9-C5D29F2194A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145000" y="1374280"/>
                <a:ext cx="24552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14:cNvPr>
              <p14:cNvContentPartPr/>
              <p14:nvPr/>
            </p14:nvContentPartPr>
            <p14:xfrm>
              <a:off x="2166240" y="1585600"/>
              <a:ext cx="677520" cy="4233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87750DA-9AB3-4967-8B61-A74318BFAE9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148600" y="1567960"/>
                <a:ext cx="7131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14:cNvPr>
              <p14:cNvContentPartPr/>
              <p14:nvPr/>
            </p14:nvContentPartPr>
            <p14:xfrm>
              <a:off x="3583920" y="1490200"/>
              <a:ext cx="293400" cy="106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6173A796-AD27-416F-861E-0E3FD3B04CA9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565920" y="1472560"/>
                <a:ext cx="3290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14:cNvPr>
              <p14:cNvContentPartPr/>
              <p14:nvPr/>
            </p14:nvContentPartPr>
            <p14:xfrm>
              <a:off x="4459800" y="1635280"/>
              <a:ext cx="564480" cy="389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B2958D6-3C5C-4A27-9DF8-58981DE0E4F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441800" y="1617297"/>
                <a:ext cx="600120" cy="424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14:cNvPr>
              <p14:cNvContentPartPr/>
              <p14:nvPr/>
            </p14:nvContentPartPr>
            <p14:xfrm>
              <a:off x="4142640" y="1679920"/>
              <a:ext cx="169920" cy="2059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87B6160-081B-447D-8BAA-AA45A14581D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124640" y="1661920"/>
                <a:ext cx="20556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14:cNvPr>
              <p14:cNvContentPartPr/>
              <p14:nvPr/>
            </p14:nvContentPartPr>
            <p14:xfrm>
              <a:off x="3066960" y="1702600"/>
              <a:ext cx="914760" cy="2386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E24E6B9-C311-4C21-ACCB-FC1AF26A5CF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048960" y="1684960"/>
                <a:ext cx="950400" cy="27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14:cNvPr>
              <p14:cNvContentPartPr/>
              <p14:nvPr/>
            </p14:nvContentPartPr>
            <p14:xfrm>
              <a:off x="4437480" y="1441240"/>
              <a:ext cx="239760" cy="1317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A996700-EDE2-4E44-ADE6-3051A103A98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9480" y="1423600"/>
                <a:ext cx="2754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14:cNvPr>
              <p14:cNvContentPartPr/>
              <p14:nvPr/>
            </p14:nvContentPartPr>
            <p14:xfrm>
              <a:off x="710400" y="672640"/>
              <a:ext cx="747360" cy="820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A215D4-1126-4FA4-A9CC-178BC45B37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2409" y="654640"/>
                <a:ext cx="782983" cy="85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14:cNvPr>
              <p14:cNvContentPartPr/>
              <p14:nvPr/>
            </p14:nvContentPartPr>
            <p14:xfrm>
              <a:off x="5184480" y="1861360"/>
              <a:ext cx="224280" cy="216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0D53B69-A14A-4133-A157-12F888FFAC6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166480" y="1843720"/>
                <a:ext cx="25992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14:cNvPr>
              <p14:cNvContentPartPr/>
              <p14:nvPr/>
            </p14:nvContentPartPr>
            <p14:xfrm>
              <a:off x="5221560" y="1934440"/>
              <a:ext cx="227160" cy="21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BE0FCE1-FFE3-4AD7-9DF4-B739A624D5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203560" y="1916440"/>
                <a:ext cx="26280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14:cNvPr>
              <p14:cNvContentPartPr/>
              <p14:nvPr/>
            </p14:nvContentPartPr>
            <p14:xfrm>
              <a:off x="5308320" y="1800520"/>
              <a:ext cx="166680" cy="239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BF6643D-87D2-45FF-B2E6-99FCD285E0A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90320" y="1782520"/>
                <a:ext cx="20232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14:cNvPr>
              <p14:cNvContentPartPr/>
              <p14:nvPr/>
            </p14:nvContentPartPr>
            <p14:xfrm>
              <a:off x="5734200" y="1625560"/>
              <a:ext cx="35640" cy="534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26F6116-227B-4444-B214-CFA4DD4F609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716560" y="1607560"/>
                <a:ext cx="7128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14:cNvPr>
              <p14:cNvContentPartPr/>
              <p14:nvPr/>
            </p14:nvContentPartPr>
            <p14:xfrm>
              <a:off x="6719160" y="1881160"/>
              <a:ext cx="235440" cy="6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477428A-363A-458A-9724-4BFE2889CF4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701520" y="1863520"/>
                <a:ext cx="27108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14:cNvPr>
              <p14:cNvContentPartPr/>
              <p14:nvPr/>
            </p14:nvContentPartPr>
            <p14:xfrm>
              <a:off x="6729600" y="1993840"/>
              <a:ext cx="214920" cy="82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6463A94-CBD2-4E2F-BA0B-CBE98C01731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711960" y="1976200"/>
                <a:ext cx="2505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14:cNvPr>
              <p14:cNvContentPartPr/>
              <p14:nvPr/>
            </p14:nvContentPartPr>
            <p14:xfrm>
              <a:off x="5894760" y="1591000"/>
              <a:ext cx="649080" cy="5940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AA0C216-D5EF-4FF0-A09D-F70EC9282D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876760" y="1573360"/>
                <a:ext cx="684720" cy="62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14:cNvPr>
              <p14:cNvContentPartPr/>
              <p14:nvPr/>
            </p14:nvContentPartPr>
            <p14:xfrm>
              <a:off x="7088880" y="1798720"/>
              <a:ext cx="1168920" cy="4629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4F90837A-0E2F-4E62-BB6C-795AE19FCE5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071235" y="1780720"/>
                <a:ext cx="1204571" cy="49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14:cNvPr>
              <p14:cNvContentPartPr/>
              <p14:nvPr/>
            </p14:nvContentPartPr>
            <p14:xfrm>
              <a:off x="393600" y="2434480"/>
              <a:ext cx="3265560" cy="658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A68B52A-AA29-4D7D-BAD2-7867EA3B842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5600" y="2416480"/>
                <a:ext cx="3301200" cy="69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14:cNvPr>
              <p14:cNvContentPartPr/>
              <p14:nvPr/>
            </p14:nvContentPartPr>
            <p14:xfrm>
              <a:off x="3936360" y="2252320"/>
              <a:ext cx="2090880" cy="1805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1250896-63FB-4256-AE0E-E4BE3244BEE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18717" y="2234676"/>
                <a:ext cx="2126526" cy="18414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14:cNvPr>
              <p14:cNvContentPartPr/>
              <p14:nvPr/>
            </p14:nvContentPartPr>
            <p14:xfrm>
              <a:off x="5406960" y="3079600"/>
              <a:ext cx="686880" cy="705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73D700B-D00B-47B2-876E-1BC80E641EB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389320" y="3061609"/>
                <a:ext cx="722520" cy="740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14:cNvPr>
              <p14:cNvContentPartPr/>
              <p14:nvPr/>
            </p14:nvContentPartPr>
            <p14:xfrm>
              <a:off x="5614320" y="2438800"/>
              <a:ext cx="1257480" cy="2912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7A4F06A-85F5-4844-A6EE-9DAF8F7B360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96680" y="2421138"/>
                <a:ext cx="1293120" cy="32692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14:cNvPr>
              <p14:cNvContentPartPr/>
              <p14:nvPr/>
            </p14:nvContentPartPr>
            <p14:xfrm>
              <a:off x="4251360" y="2586760"/>
              <a:ext cx="354960" cy="362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827B254F-698F-488A-BE8F-BFC270E3A76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33360" y="2568760"/>
                <a:ext cx="3906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14:cNvPr>
              <p14:cNvContentPartPr/>
              <p14:nvPr/>
            </p14:nvContentPartPr>
            <p14:xfrm>
              <a:off x="4436760" y="2311360"/>
              <a:ext cx="526680" cy="1958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E3FD83D-B0D1-4B72-BEE3-33458F11FD5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18760" y="2293720"/>
                <a:ext cx="56232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14:cNvPr>
              <p14:cNvContentPartPr/>
              <p14:nvPr/>
            </p14:nvContentPartPr>
            <p14:xfrm>
              <a:off x="4623600" y="3403600"/>
              <a:ext cx="299880" cy="3351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07C6108-A76D-4C2A-97D1-D929922EC44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605960" y="3385600"/>
                <a:ext cx="33552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14:cNvPr>
              <p14:cNvContentPartPr/>
              <p14:nvPr/>
            </p14:nvContentPartPr>
            <p14:xfrm>
              <a:off x="4828080" y="2709160"/>
              <a:ext cx="100800" cy="77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C13070C-A1EE-460D-A928-C92BCE06AE8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10080" y="2691160"/>
                <a:ext cx="13644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14:cNvPr>
              <p14:cNvContentPartPr/>
              <p14:nvPr/>
            </p14:nvContentPartPr>
            <p14:xfrm>
              <a:off x="4611360" y="2859280"/>
              <a:ext cx="111960" cy="143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EBC6D01-C74D-43FB-82F3-FA70D26E93F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593720" y="2841640"/>
                <a:ext cx="14760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14:cNvPr>
              <p14:cNvContentPartPr/>
              <p14:nvPr/>
            </p14:nvContentPartPr>
            <p14:xfrm>
              <a:off x="4260360" y="3571360"/>
              <a:ext cx="604800" cy="4752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0F7BEB4D-B0E0-4C82-A61A-C1C1CE9930B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242720" y="3553360"/>
                <a:ext cx="640440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14:cNvPr>
              <p14:cNvContentPartPr/>
              <p14:nvPr/>
            </p14:nvContentPartPr>
            <p14:xfrm>
              <a:off x="6740400" y="2926960"/>
              <a:ext cx="423360" cy="3110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5E5130ED-8068-408B-ACE4-7D487CC9724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722400" y="2909320"/>
                <a:ext cx="45900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14:cNvPr>
              <p14:cNvContentPartPr/>
              <p14:nvPr/>
            </p14:nvContentPartPr>
            <p14:xfrm>
              <a:off x="6401280" y="2958640"/>
              <a:ext cx="187560" cy="2433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3DB683F-1462-41DE-BDCA-FCA18EB7752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383674" y="2940640"/>
                <a:ext cx="223132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14:cNvPr>
              <p14:cNvContentPartPr/>
              <p14:nvPr/>
            </p14:nvContentPartPr>
            <p14:xfrm>
              <a:off x="6701880" y="2801320"/>
              <a:ext cx="180000" cy="626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D5AF3D3-F36B-4081-B3B8-F538C4C34E0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84240" y="2783320"/>
                <a:ext cx="21564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14:cNvPr>
              <p14:cNvContentPartPr/>
              <p14:nvPr/>
            </p14:nvContentPartPr>
            <p14:xfrm>
              <a:off x="7253400" y="2970880"/>
              <a:ext cx="189360" cy="14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EB3A927-5DFD-43CD-9A63-50593223EAE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35400" y="2952880"/>
                <a:ext cx="22500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14:cNvPr>
              <p14:cNvContentPartPr/>
              <p14:nvPr/>
            </p14:nvContentPartPr>
            <p14:xfrm>
              <a:off x="7294440" y="3056920"/>
              <a:ext cx="178560" cy="255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B2D6791-FF85-4AE3-896B-61A528258F6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276440" y="3039280"/>
                <a:ext cx="21420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14:cNvPr>
              <p14:cNvContentPartPr/>
              <p14:nvPr/>
            </p14:nvContentPartPr>
            <p14:xfrm>
              <a:off x="7581360" y="2880520"/>
              <a:ext cx="114840" cy="2145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45C7439-A1EB-454A-8E9E-97FFA6EC8529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563360" y="2862520"/>
                <a:ext cx="1504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14:cNvPr>
              <p14:cNvContentPartPr/>
              <p14:nvPr/>
            </p14:nvContentPartPr>
            <p14:xfrm>
              <a:off x="7731840" y="2903200"/>
              <a:ext cx="437040" cy="204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5A7A392C-810F-4671-AC25-25C748B11B5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713840" y="2885200"/>
                <a:ext cx="47268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14:cNvPr>
              <p14:cNvContentPartPr/>
              <p14:nvPr/>
            </p14:nvContentPartPr>
            <p14:xfrm>
              <a:off x="8277240" y="2701600"/>
              <a:ext cx="619560" cy="426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94F6E1D-D6A8-428C-8B47-9CA20209227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259240" y="2683945"/>
                <a:ext cx="655200" cy="4619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14:cNvPr>
              <p14:cNvContentPartPr/>
              <p14:nvPr/>
            </p14:nvContentPartPr>
            <p14:xfrm>
              <a:off x="6683520" y="3371920"/>
              <a:ext cx="533880" cy="401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E673C30A-22FB-4F8C-824B-E5C74F6CF4C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665520" y="3354280"/>
                <a:ext cx="569520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14:cNvPr>
              <p14:cNvContentPartPr/>
              <p14:nvPr/>
            </p14:nvContentPartPr>
            <p14:xfrm>
              <a:off x="6348720" y="3400360"/>
              <a:ext cx="223920" cy="2707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10C96D9-B2AD-4AED-B2D3-B7685F327B2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30720" y="3382360"/>
                <a:ext cx="25956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14:cNvPr>
              <p14:cNvContentPartPr/>
              <p14:nvPr/>
            </p14:nvContentPartPr>
            <p14:xfrm>
              <a:off x="7351320" y="3213520"/>
              <a:ext cx="966600" cy="647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2E4E2F4-AAEB-4FE1-ACF3-7D26F1D7277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333680" y="3195530"/>
                <a:ext cx="1002240" cy="6829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14:cNvPr>
              <p14:cNvContentPartPr/>
              <p14:nvPr/>
            </p14:nvContentPartPr>
            <p14:xfrm>
              <a:off x="7914000" y="3213520"/>
              <a:ext cx="1028880" cy="563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8534BC6-8E1C-438E-B89B-4FDA2F857B2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896360" y="3195531"/>
                <a:ext cx="1064520" cy="5990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14:cNvPr>
              <p14:cNvContentPartPr/>
              <p14:nvPr/>
            </p14:nvContentPartPr>
            <p14:xfrm>
              <a:off x="8507280" y="3514120"/>
              <a:ext cx="258840" cy="253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9810B4A-C6D2-45A8-92B8-C36000D721D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489280" y="3496480"/>
                <a:ext cx="29448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14:cNvPr>
              <p14:cNvContentPartPr/>
              <p14:nvPr/>
            </p14:nvContentPartPr>
            <p14:xfrm>
              <a:off x="6537000" y="3804640"/>
              <a:ext cx="109800" cy="70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96BD9E7-BC91-4484-85EF-2EDD7BEA106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519000" y="3786640"/>
                <a:ext cx="14544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14:cNvPr>
              <p14:cNvContentPartPr/>
              <p14:nvPr/>
            </p14:nvContentPartPr>
            <p14:xfrm>
              <a:off x="6542760" y="3969160"/>
              <a:ext cx="297000" cy="331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602C772-55BE-4F2A-A5D1-8D347EC7926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525120" y="3951160"/>
                <a:ext cx="33264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14:cNvPr>
              <p14:cNvContentPartPr/>
              <p14:nvPr/>
            </p14:nvContentPartPr>
            <p14:xfrm>
              <a:off x="6957120" y="3826960"/>
              <a:ext cx="1609560" cy="389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E19FA5E-B5DA-4073-AB3F-56B5598D63C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939120" y="3809320"/>
                <a:ext cx="164520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14:cNvPr>
              <p14:cNvContentPartPr/>
              <p14:nvPr/>
            </p14:nvContentPartPr>
            <p14:xfrm>
              <a:off x="358320" y="4175440"/>
              <a:ext cx="864720" cy="642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D1557FF-8805-4D18-A3D4-2D82A7118A2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0680" y="4157440"/>
                <a:ext cx="900360" cy="67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14:cNvPr>
              <p14:cNvContentPartPr/>
              <p14:nvPr/>
            </p14:nvContentPartPr>
            <p14:xfrm>
              <a:off x="1485480" y="4204960"/>
              <a:ext cx="886320" cy="4572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B4438781-197E-4FD4-85F9-DBA1A0EF534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467847" y="4186960"/>
                <a:ext cx="921946" cy="49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14:cNvPr>
              <p14:cNvContentPartPr/>
              <p14:nvPr/>
            </p14:nvContentPartPr>
            <p14:xfrm>
              <a:off x="2679240" y="4436800"/>
              <a:ext cx="270000" cy="1785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430153B-105D-4228-99B2-559E4B61A40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661600" y="4418800"/>
                <a:ext cx="3056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14:cNvPr>
              <p14:cNvContentPartPr/>
              <p14:nvPr/>
            </p14:nvContentPartPr>
            <p14:xfrm>
              <a:off x="2710200" y="4280560"/>
              <a:ext cx="6480" cy="4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5BD6F72-D137-4809-A735-547C70E1B84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692560" y="4262560"/>
                <a:ext cx="4212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14:cNvPr>
              <p14:cNvContentPartPr/>
              <p14:nvPr/>
            </p14:nvContentPartPr>
            <p14:xfrm>
              <a:off x="3262440" y="4283440"/>
              <a:ext cx="1466280" cy="6796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2E99196-0EB3-4BA1-BA5F-F29E0BBC490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44440" y="4265809"/>
                <a:ext cx="1501920" cy="7153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14:cNvPr>
              <p14:cNvContentPartPr/>
              <p14:nvPr/>
            </p14:nvContentPartPr>
            <p14:xfrm>
              <a:off x="5054160" y="4215400"/>
              <a:ext cx="1253880" cy="3700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85F1175-1317-4450-AD1F-FF1C247EA55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036520" y="4197760"/>
                <a:ext cx="128952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14:cNvPr>
              <p14:cNvContentPartPr/>
              <p14:nvPr/>
            </p14:nvContentPartPr>
            <p14:xfrm>
              <a:off x="6462120" y="4294960"/>
              <a:ext cx="1832040" cy="5212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3BF69BD-BF49-4E9E-BC0A-7636EA017D3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444120" y="4277320"/>
                <a:ext cx="1867680" cy="55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5A5EBB1-4A80-46F2-A796-A9B5E3078170}"/>
                  </a:ext>
                </a:extLst>
              </p14:cNvPr>
              <p14:cNvContentPartPr/>
              <p14:nvPr/>
            </p14:nvContentPartPr>
            <p14:xfrm>
              <a:off x="261840" y="2973400"/>
              <a:ext cx="3678840" cy="12654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5A5EBB1-4A80-46F2-A796-A9B5E307817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44200" y="2955760"/>
                <a:ext cx="3714480" cy="13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4DA4841-6C1B-49AD-9355-FDFA7277F48C}"/>
                  </a:ext>
                </a:extLst>
              </p14:cNvPr>
              <p14:cNvContentPartPr/>
              <p14:nvPr/>
            </p14:nvContentPartPr>
            <p14:xfrm>
              <a:off x="1014600" y="5040160"/>
              <a:ext cx="395280" cy="380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4DA4841-6C1B-49AD-9355-FDFA7277F48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996600" y="5022503"/>
                <a:ext cx="430920" cy="4158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85F1A3F-9B6E-40AC-B10F-A99B966E165E}"/>
                  </a:ext>
                </a:extLst>
              </p14:cNvPr>
              <p14:cNvContentPartPr/>
              <p14:nvPr/>
            </p14:nvContentPartPr>
            <p14:xfrm>
              <a:off x="1567200" y="5184520"/>
              <a:ext cx="169920" cy="17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85F1A3F-9B6E-40AC-B10F-A99B966E165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549200" y="5166520"/>
                <a:ext cx="2055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D7819FE-BB99-4059-A866-CED5A5E7CDEE}"/>
                  </a:ext>
                </a:extLst>
              </p14:cNvPr>
              <p14:cNvContentPartPr/>
              <p14:nvPr/>
            </p14:nvContentPartPr>
            <p14:xfrm>
              <a:off x="1591680" y="5251840"/>
              <a:ext cx="189360" cy="22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D7819FE-BB99-4059-A866-CED5A5E7CDE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574040" y="5234200"/>
                <a:ext cx="22500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A3DC954-A06D-42C5-867C-83A03076132B}"/>
                  </a:ext>
                </a:extLst>
              </p14:cNvPr>
              <p14:cNvContentPartPr/>
              <p14:nvPr/>
            </p14:nvContentPartPr>
            <p14:xfrm>
              <a:off x="1903080" y="4856920"/>
              <a:ext cx="248760" cy="1036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A3DC954-A06D-42C5-867C-83A03076132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885440" y="4839280"/>
                <a:ext cx="28440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59F0D2B-367A-44C1-A485-2F549BB25F2B}"/>
                  </a:ext>
                </a:extLst>
              </p14:cNvPr>
              <p14:cNvContentPartPr/>
              <p14:nvPr/>
            </p14:nvContentPartPr>
            <p14:xfrm>
              <a:off x="2901360" y="4988320"/>
              <a:ext cx="357840" cy="3052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59F0D2B-367A-44C1-A485-2F549BB25F2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883378" y="4970320"/>
                <a:ext cx="393444" cy="34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14BE4B1-D716-4085-9584-E94A070E4C8B}"/>
                  </a:ext>
                </a:extLst>
              </p14:cNvPr>
              <p14:cNvContentPartPr/>
              <p14:nvPr/>
            </p14:nvContentPartPr>
            <p14:xfrm>
              <a:off x="1907760" y="5024320"/>
              <a:ext cx="821160" cy="4053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14BE4B1-D716-4085-9584-E94A070E4C8B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890120" y="5006696"/>
                <a:ext cx="856800" cy="440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8AB5EAE2-5CA6-4927-8B84-995F6240D9C6}"/>
                  </a:ext>
                </a:extLst>
              </p14:cNvPr>
              <p14:cNvContentPartPr/>
              <p14:nvPr/>
            </p14:nvContentPartPr>
            <p14:xfrm>
              <a:off x="2852760" y="4797160"/>
              <a:ext cx="189000" cy="1105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8AB5EAE2-5CA6-4927-8B84-995F6240D9C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835120" y="4779520"/>
                <a:ext cx="22464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378EB06-9B1F-478F-9146-9E2523F1DD2D}"/>
                  </a:ext>
                </a:extLst>
              </p14:cNvPr>
              <p14:cNvContentPartPr/>
              <p14:nvPr/>
            </p14:nvContentPartPr>
            <p14:xfrm>
              <a:off x="3573840" y="5261200"/>
              <a:ext cx="59400" cy="119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378EB06-9B1F-478F-9146-9E2523F1DD2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556200" y="5243560"/>
                <a:ext cx="9504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724B027-EB62-4EDD-8D2D-6E47559EF6F1}"/>
                  </a:ext>
                </a:extLst>
              </p14:cNvPr>
              <p14:cNvContentPartPr/>
              <p14:nvPr/>
            </p14:nvContentPartPr>
            <p14:xfrm>
              <a:off x="5048400" y="5017480"/>
              <a:ext cx="565560" cy="39492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724B027-EB62-4EDD-8D2D-6E47559EF6F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030760" y="4999480"/>
                <a:ext cx="601200" cy="43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5B599C6-243A-4572-A3C1-912948AC97A7}"/>
                  </a:ext>
                </a:extLst>
              </p14:cNvPr>
              <p14:cNvContentPartPr/>
              <p14:nvPr/>
            </p14:nvContentPartPr>
            <p14:xfrm>
              <a:off x="3825120" y="5004880"/>
              <a:ext cx="789120" cy="3477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5B599C6-243A-4572-A3C1-912948AC97A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807120" y="4986880"/>
                <a:ext cx="82476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2CCF763-47AC-45D6-8429-6EADC36CC143}"/>
                  </a:ext>
                </a:extLst>
              </p14:cNvPr>
              <p14:cNvContentPartPr/>
              <p14:nvPr/>
            </p14:nvContentPartPr>
            <p14:xfrm>
              <a:off x="5026080" y="4847560"/>
              <a:ext cx="185400" cy="78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2CCF763-47AC-45D6-8429-6EADC36CC14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008080" y="4829920"/>
                <a:ext cx="2210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DFCF2F0-9E55-4369-85E6-C1DF578EF328}"/>
                  </a:ext>
                </a:extLst>
              </p14:cNvPr>
              <p14:cNvContentPartPr/>
              <p14:nvPr/>
            </p14:nvContentPartPr>
            <p14:xfrm>
              <a:off x="5774160" y="5155360"/>
              <a:ext cx="144000" cy="10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DFCF2F0-9E55-4369-85E6-C1DF578EF32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5756160" y="5137360"/>
                <a:ext cx="179640" cy="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D66047A6-80D1-456C-B3AC-B9777D7A086C}"/>
                  </a:ext>
                </a:extLst>
              </p14:cNvPr>
              <p14:cNvContentPartPr/>
              <p14:nvPr/>
            </p14:nvContentPartPr>
            <p14:xfrm>
              <a:off x="5766960" y="5237440"/>
              <a:ext cx="174600" cy="17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D66047A6-80D1-456C-B3AC-B9777D7A086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748960" y="5219440"/>
                <a:ext cx="2102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589CD39-29A1-4456-90B8-B14974E48D80}"/>
                  </a:ext>
                </a:extLst>
              </p14:cNvPr>
              <p14:cNvContentPartPr/>
              <p14:nvPr/>
            </p14:nvContentPartPr>
            <p14:xfrm>
              <a:off x="6888720" y="4875640"/>
              <a:ext cx="208440" cy="1274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589CD39-29A1-4456-90B8-B14974E48D80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871080" y="4858000"/>
                <a:ext cx="24408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D2D48E51-812E-449B-AD6A-862B33B402A7}"/>
                  </a:ext>
                </a:extLst>
              </p14:cNvPr>
              <p14:cNvContentPartPr/>
              <p14:nvPr/>
            </p14:nvContentPartPr>
            <p14:xfrm>
              <a:off x="6094200" y="5082280"/>
              <a:ext cx="981000" cy="2426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D2D48E51-812E-449B-AD6A-862B33B402A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076566" y="5064280"/>
                <a:ext cx="1016627" cy="27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C509B3D-E303-409D-BEE2-58C3CFF5470C}"/>
                  </a:ext>
                </a:extLst>
              </p14:cNvPr>
              <p14:cNvContentPartPr/>
              <p14:nvPr/>
            </p14:nvContentPartPr>
            <p14:xfrm>
              <a:off x="4863720" y="2646160"/>
              <a:ext cx="415080" cy="158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C509B3D-E303-409D-BEE2-58C3CFF5470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4845720" y="2628160"/>
                <a:ext cx="45072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4471975-18C2-4E7F-8C11-7168FEEC2D27}"/>
                  </a:ext>
                </a:extLst>
              </p14:cNvPr>
              <p14:cNvContentPartPr/>
              <p14:nvPr/>
            </p14:nvContentPartPr>
            <p14:xfrm>
              <a:off x="7413600" y="4983280"/>
              <a:ext cx="684720" cy="4338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4471975-18C2-4E7F-8C11-7168FEEC2D27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395960" y="4965280"/>
                <a:ext cx="720360" cy="46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801AEAB-F152-413D-B9A0-2A6A77773F92}"/>
                  </a:ext>
                </a:extLst>
              </p14:cNvPr>
              <p14:cNvContentPartPr/>
              <p14:nvPr/>
            </p14:nvContentPartPr>
            <p14:xfrm>
              <a:off x="951240" y="4892920"/>
              <a:ext cx="212040" cy="77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801AEAB-F152-413D-B9A0-2A6A77773F92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933240" y="4874920"/>
                <a:ext cx="247680" cy="11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1EBEF9DA-F8C3-41D4-A475-1D17FBA4AF5C}"/>
                  </a:ext>
                </a:extLst>
              </p14:cNvPr>
              <p14:cNvContentPartPr/>
              <p14:nvPr/>
            </p14:nvContentPartPr>
            <p14:xfrm>
              <a:off x="1088760" y="5603200"/>
              <a:ext cx="219960" cy="878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1EBEF9DA-F8C3-41D4-A475-1D17FBA4AF5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070760" y="5585560"/>
                <a:ext cx="255600" cy="12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2F7C212-3707-450C-9B4E-84A465A47B03}"/>
                  </a:ext>
                </a:extLst>
              </p14:cNvPr>
              <p14:cNvContentPartPr/>
              <p14:nvPr/>
            </p14:nvContentPartPr>
            <p14:xfrm>
              <a:off x="1148160" y="5738560"/>
              <a:ext cx="655560" cy="333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2F7C212-3707-450C-9B4E-84A465A47B0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130510" y="5720579"/>
                <a:ext cx="691220" cy="3693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523A32E-AB18-4FFE-8F0B-16AB6FE8A89B}"/>
                  </a:ext>
                </a:extLst>
              </p14:cNvPr>
              <p14:cNvContentPartPr/>
              <p14:nvPr/>
            </p14:nvContentPartPr>
            <p14:xfrm>
              <a:off x="4230480" y="5638120"/>
              <a:ext cx="191880" cy="446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523A32E-AB18-4FFE-8F0B-16AB6FE8A89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212840" y="5620135"/>
                <a:ext cx="227520" cy="4820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45100127-6690-4D05-BD0D-A6C5610CBF8F}"/>
                  </a:ext>
                </a:extLst>
              </p14:cNvPr>
              <p14:cNvContentPartPr/>
              <p14:nvPr/>
            </p14:nvContentPartPr>
            <p14:xfrm>
              <a:off x="3082800" y="5817040"/>
              <a:ext cx="992520" cy="2491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45100127-6690-4D05-BD0D-A6C5610CBF8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065160" y="5799374"/>
                <a:ext cx="1028160" cy="2848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F89F353-2109-4654-9CD8-196E7AB1944F}"/>
                  </a:ext>
                </a:extLst>
              </p14:cNvPr>
              <p14:cNvContentPartPr/>
              <p14:nvPr/>
            </p14:nvContentPartPr>
            <p14:xfrm>
              <a:off x="2030160" y="5608600"/>
              <a:ext cx="881280" cy="41508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F89F353-2109-4654-9CD8-196E7AB1944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012167" y="5590600"/>
                <a:ext cx="916905" cy="45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E3CF7AD4-C6B5-4572-9D8B-2792973344E6}"/>
                  </a:ext>
                </a:extLst>
              </p14:cNvPr>
              <p14:cNvContentPartPr/>
              <p14:nvPr/>
            </p14:nvContentPartPr>
            <p14:xfrm>
              <a:off x="5670840" y="5713360"/>
              <a:ext cx="180720" cy="102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E3CF7AD4-C6B5-4572-9D8B-2792973344E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652840" y="5695360"/>
                <a:ext cx="216360" cy="1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D3E330B-FF3A-4672-9A73-A1B852AEDEB1}"/>
                  </a:ext>
                </a:extLst>
              </p14:cNvPr>
              <p14:cNvContentPartPr/>
              <p14:nvPr/>
            </p14:nvContentPartPr>
            <p14:xfrm>
              <a:off x="7522320" y="5700040"/>
              <a:ext cx="209880" cy="1368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D3E330B-FF3A-4672-9A73-A1B852AEDEB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7504680" y="5682400"/>
                <a:ext cx="24552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32F14FC-541B-448B-B6A0-941E4C4A2C6D}"/>
                  </a:ext>
                </a:extLst>
              </p14:cNvPr>
              <p14:cNvContentPartPr/>
              <p14:nvPr/>
            </p14:nvContentPartPr>
            <p14:xfrm>
              <a:off x="7512960" y="5954560"/>
              <a:ext cx="224280" cy="2376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32F14FC-541B-448B-B6A0-941E4C4A2C6D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7495320" y="5936560"/>
                <a:ext cx="25992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18CDDE7-833F-48D3-815A-B0B39497F141}"/>
                  </a:ext>
                </a:extLst>
              </p14:cNvPr>
              <p14:cNvContentPartPr/>
              <p14:nvPr/>
            </p14:nvContentPartPr>
            <p14:xfrm>
              <a:off x="4914480" y="5824240"/>
              <a:ext cx="322200" cy="2948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18CDDE7-833F-48D3-815A-B0B39497F14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896840" y="5806600"/>
                <a:ext cx="35784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2FDB0DFB-8BA5-49A3-9B47-F4C78D99EF08}"/>
                  </a:ext>
                </a:extLst>
              </p14:cNvPr>
              <p14:cNvContentPartPr/>
              <p14:nvPr/>
            </p14:nvContentPartPr>
            <p14:xfrm>
              <a:off x="5666160" y="5876080"/>
              <a:ext cx="1721160" cy="3276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2FDB0DFB-8BA5-49A3-9B47-F4C78D99EF0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648164" y="5858440"/>
                <a:ext cx="1756793" cy="363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45590592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14:cNvPr>
              <p14:cNvContentPartPr/>
              <p14:nvPr/>
            </p14:nvContentPartPr>
            <p14:xfrm>
              <a:off x="2613720" y="228400"/>
              <a:ext cx="876960" cy="632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96080" y="210760"/>
                <a:ext cx="91260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14:cNvPr>
              <p14:cNvContentPartPr/>
              <p14:nvPr/>
            </p14:nvContentPartPr>
            <p14:xfrm>
              <a:off x="1950960" y="309040"/>
              <a:ext cx="537480" cy="289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32960" y="291040"/>
                <a:ext cx="57312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14:cNvPr>
              <p14:cNvContentPartPr/>
              <p14:nvPr/>
            </p14:nvContentPartPr>
            <p14:xfrm>
              <a:off x="390360" y="185920"/>
              <a:ext cx="1301760" cy="387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2720" y="168280"/>
                <a:ext cx="13374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14:cNvPr>
              <p14:cNvContentPartPr/>
              <p14:nvPr/>
            </p14:nvContentPartPr>
            <p14:xfrm>
              <a:off x="3818280" y="237760"/>
              <a:ext cx="865440" cy="303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800280" y="219760"/>
                <a:ext cx="9010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14:cNvPr>
              <p14:cNvContentPartPr/>
              <p14:nvPr/>
            </p14:nvContentPartPr>
            <p14:xfrm>
              <a:off x="1324200" y="873520"/>
              <a:ext cx="92520" cy="204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06560" y="855520"/>
                <a:ext cx="1281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14:cNvPr>
              <p14:cNvContentPartPr/>
              <p14:nvPr/>
            </p14:nvContentPartPr>
            <p14:xfrm>
              <a:off x="1582320" y="785320"/>
              <a:ext cx="19440" cy="289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64680" y="767320"/>
                <a:ext cx="5508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14:cNvPr>
              <p14:cNvContentPartPr/>
              <p14:nvPr/>
            </p14:nvContentPartPr>
            <p14:xfrm>
              <a:off x="1711200" y="858760"/>
              <a:ext cx="10800" cy="169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3200" y="841120"/>
                <a:ext cx="464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14:cNvPr>
              <p14:cNvContentPartPr/>
              <p14:nvPr/>
            </p14:nvContentPartPr>
            <p14:xfrm>
              <a:off x="2353080" y="847600"/>
              <a:ext cx="360" cy="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35440" y="8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14:cNvPr>
              <p14:cNvContentPartPr/>
              <p14:nvPr/>
            </p14:nvContentPartPr>
            <p14:xfrm>
              <a:off x="2354520" y="948040"/>
              <a:ext cx="678240" cy="443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36880" y="930400"/>
                <a:ext cx="7138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14:cNvPr>
              <p14:cNvContentPartPr/>
              <p14:nvPr/>
            </p14:nvContentPartPr>
            <p14:xfrm>
              <a:off x="1715520" y="943000"/>
              <a:ext cx="511200" cy="227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97868" y="925000"/>
                <a:ext cx="546865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14:cNvPr>
              <p14:cNvContentPartPr/>
              <p14:nvPr/>
            </p14:nvContentPartPr>
            <p14:xfrm>
              <a:off x="302160" y="836080"/>
              <a:ext cx="553320" cy="2980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4160" y="818080"/>
                <a:ext cx="5889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14:cNvPr>
              <p14:cNvContentPartPr/>
              <p14:nvPr/>
            </p14:nvContentPartPr>
            <p14:xfrm>
              <a:off x="5197440" y="164680"/>
              <a:ext cx="2529360" cy="1299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79800" y="147040"/>
                <a:ext cx="2565000" cy="1334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32983350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14:cNvPr>
              <p14:cNvContentPartPr/>
              <p14:nvPr/>
            </p14:nvContentPartPr>
            <p14:xfrm>
              <a:off x="2613720" y="228400"/>
              <a:ext cx="876960" cy="632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96080" y="210760"/>
                <a:ext cx="91260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14:cNvPr>
              <p14:cNvContentPartPr/>
              <p14:nvPr/>
            </p14:nvContentPartPr>
            <p14:xfrm>
              <a:off x="1950960" y="309040"/>
              <a:ext cx="537480" cy="289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32960" y="291040"/>
                <a:ext cx="57312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14:cNvPr>
              <p14:cNvContentPartPr/>
              <p14:nvPr/>
            </p14:nvContentPartPr>
            <p14:xfrm>
              <a:off x="390360" y="185920"/>
              <a:ext cx="1301760" cy="387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2720" y="168280"/>
                <a:ext cx="13374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14:cNvPr>
              <p14:cNvContentPartPr/>
              <p14:nvPr/>
            </p14:nvContentPartPr>
            <p14:xfrm>
              <a:off x="3818280" y="237760"/>
              <a:ext cx="865440" cy="303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800280" y="219760"/>
                <a:ext cx="9010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14:cNvPr>
              <p14:cNvContentPartPr/>
              <p14:nvPr/>
            </p14:nvContentPartPr>
            <p14:xfrm>
              <a:off x="1324200" y="873520"/>
              <a:ext cx="92520" cy="204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06560" y="855520"/>
                <a:ext cx="1281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14:cNvPr>
              <p14:cNvContentPartPr/>
              <p14:nvPr/>
            </p14:nvContentPartPr>
            <p14:xfrm>
              <a:off x="1582320" y="785320"/>
              <a:ext cx="19440" cy="289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64680" y="767320"/>
                <a:ext cx="5508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14:cNvPr>
              <p14:cNvContentPartPr/>
              <p14:nvPr/>
            </p14:nvContentPartPr>
            <p14:xfrm>
              <a:off x="1711200" y="858760"/>
              <a:ext cx="10800" cy="169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3200" y="841120"/>
                <a:ext cx="464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14:cNvPr>
              <p14:cNvContentPartPr/>
              <p14:nvPr/>
            </p14:nvContentPartPr>
            <p14:xfrm>
              <a:off x="2353080" y="847600"/>
              <a:ext cx="360" cy="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35440" y="8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14:cNvPr>
              <p14:cNvContentPartPr/>
              <p14:nvPr/>
            </p14:nvContentPartPr>
            <p14:xfrm>
              <a:off x="2354520" y="948040"/>
              <a:ext cx="678240" cy="443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36880" y="930400"/>
                <a:ext cx="7138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14:cNvPr>
              <p14:cNvContentPartPr/>
              <p14:nvPr/>
            </p14:nvContentPartPr>
            <p14:xfrm>
              <a:off x="1715520" y="943000"/>
              <a:ext cx="511200" cy="227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97868" y="925000"/>
                <a:ext cx="546865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14:cNvPr>
              <p14:cNvContentPartPr/>
              <p14:nvPr/>
            </p14:nvContentPartPr>
            <p14:xfrm>
              <a:off x="302160" y="836080"/>
              <a:ext cx="553320" cy="2980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4160" y="818080"/>
                <a:ext cx="5889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14:cNvPr>
              <p14:cNvContentPartPr/>
              <p14:nvPr/>
            </p14:nvContentPartPr>
            <p14:xfrm>
              <a:off x="5197440" y="164680"/>
              <a:ext cx="2529360" cy="1299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79800" y="147040"/>
                <a:ext cx="2565000" cy="13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27C3558-8A82-4FDC-B693-4634C33E3A34}"/>
                  </a:ext>
                </a:extLst>
              </p14:cNvPr>
              <p14:cNvContentPartPr/>
              <p14:nvPr/>
            </p14:nvContentPartPr>
            <p14:xfrm>
              <a:off x="6947040" y="68200"/>
              <a:ext cx="235080" cy="74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27C3558-8A82-4FDC-B693-4634C33E3A3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29400" y="50200"/>
                <a:ext cx="2707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482A816-BBAA-459E-A18D-69015DF41E8B}"/>
                  </a:ext>
                </a:extLst>
              </p14:cNvPr>
              <p14:cNvContentPartPr/>
              <p14:nvPr/>
            </p14:nvContentPartPr>
            <p14:xfrm>
              <a:off x="7038480" y="187360"/>
              <a:ext cx="1548720" cy="263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482A816-BBAA-459E-A18D-69015DF41E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20836" y="169720"/>
                <a:ext cx="1584368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6B90D90-C1D3-485A-8E0F-D9E875094FDD}"/>
                  </a:ext>
                </a:extLst>
              </p14:cNvPr>
              <p14:cNvContentPartPr/>
              <p14:nvPr/>
            </p14:nvContentPartPr>
            <p14:xfrm>
              <a:off x="4872720" y="977560"/>
              <a:ext cx="113040" cy="24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6B90D90-C1D3-485A-8E0F-D9E875094FD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55080" y="959560"/>
                <a:ext cx="14868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4F1798F-AD3F-4FA9-B80B-75317D929E62}"/>
                  </a:ext>
                </a:extLst>
              </p14:cNvPr>
              <p14:cNvContentPartPr/>
              <p14:nvPr/>
            </p14:nvContentPartPr>
            <p14:xfrm>
              <a:off x="5109960" y="738880"/>
              <a:ext cx="267480" cy="713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4F1798F-AD3F-4FA9-B80B-75317D929E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92320" y="720880"/>
                <a:ext cx="303120" cy="74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16825AFA-A5A4-411B-A48D-67E42453D6C0}"/>
                  </a:ext>
                </a:extLst>
              </p14:cNvPr>
              <p14:cNvContentPartPr/>
              <p14:nvPr/>
            </p14:nvContentPartPr>
            <p14:xfrm>
              <a:off x="8735880" y="84040"/>
              <a:ext cx="191160" cy="321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16825AFA-A5A4-411B-A48D-67E42453D6C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8717880" y="66400"/>
                <a:ext cx="226800" cy="356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95910865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14:cNvPr>
              <p14:cNvContentPartPr/>
              <p14:nvPr/>
            </p14:nvContentPartPr>
            <p14:xfrm>
              <a:off x="2613720" y="228400"/>
              <a:ext cx="876960" cy="632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96080" y="210760"/>
                <a:ext cx="91260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14:cNvPr>
              <p14:cNvContentPartPr/>
              <p14:nvPr/>
            </p14:nvContentPartPr>
            <p14:xfrm>
              <a:off x="1950960" y="309040"/>
              <a:ext cx="537480" cy="289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32960" y="291040"/>
                <a:ext cx="57312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14:cNvPr>
              <p14:cNvContentPartPr/>
              <p14:nvPr/>
            </p14:nvContentPartPr>
            <p14:xfrm>
              <a:off x="390360" y="185920"/>
              <a:ext cx="1301760" cy="387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2720" y="168280"/>
                <a:ext cx="13374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14:cNvPr>
              <p14:cNvContentPartPr/>
              <p14:nvPr/>
            </p14:nvContentPartPr>
            <p14:xfrm>
              <a:off x="3818280" y="237760"/>
              <a:ext cx="865440" cy="303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800280" y="219760"/>
                <a:ext cx="9010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14:cNvPr>
              <p14:cNvContentPartPr/>
              <p14:nvPr/>
            </p14:nvContentPartPr>
            <p14:xfrm>
              <a:off x="1324200" y="873520"/>
              <a:ext cx="92520" cy="204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06560" y="855520"/>
                <a:ext cx="1281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14:cNvPr>
              <p14:cNvContentPartPr/>
              <p14:nvPr/>
            </p14:nvContentPartPr>
            <p14:xfrm>
              <a:off x="1582320" y="785320"/>
              <a:ext cx="19440" cy="289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64680" y="767320"/>
                <a:ext cx="5508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14:cNvPr>
              <p14:cNvContentPartPr/>
              <p14:nvPr/>
            </p14:nvContentPartPr>
            <p14:xfrm>
              <a:off x="1711200" y="858760"/>
              <a:ext cx="10800" cy="169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3200" y="841120"/>
                <a:ext cx="464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14:cNvPr>
              <p14:cNvContentPartPr/>
              <p14:nvPr/>
            </p14:nvContentPartPr>
            <p14:xfrm>
              <a:off x="2353080" y="847600"/>
              <a:ext cx="360" cy="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35440" y="8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14:cNvPr>
              <p14:cNvContentPartPr/>
              <p14:nvPr/>
            </p14:nvContentPartPr>
            <p14:xfrm>
              <a:off x="2354520" y="948040"/>
              <a:ext cx="678240" cy="443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36880" y="930400"/>
                <a:ext cx="7138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14:cNvPr>
              <p14:cNvContentPartPr/>
              <p14:nvPr/>
            </p14:nvContentPartPr>
            <p14:xfrm>
              <a:off x="1715520" y="943000"/>
              <a:ext cx="511200" cy="227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97868" y="925000"/>
                <a:ext cx="546865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14:cNvPr>
              <p14:cNvContentPartPr/>
              <p14:nvPr/>
            </p14:nvContentPartPr>
            <p14:xfrm>
              <a:off x="302160" y="836080"/>
              <a:ext cx="553320" cy="2980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4160" y="818080"/>
                <a:ext cx="5889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14:cNvPr>
              <p14:cNvContentPartPr/>
              <p14:nvPr/>
            </p14:nvContentPartPr>
            <p14:xfrm>
              <a:off x="5197440" y="164680"/>
              <a:ext cx="2529360" cy="1299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79800" y="147040"/>
                <a:ext cx="2565000" cy="13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27C3558-8A82-4FDC-B693-4634C33E3A34}"/>
                  </a:ext>
                </a:extLst>
              </p14:cNvPr>
              <p14:cNvContentPartPr/>
              <p14:nvPr/>
            </p14:nvContentPartPr>
            <p14:xfrm>
              <a:off x="6947040" y="68200"/>
              <a:ext cx="235080" cy="74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27C3558-8A82-4FDC-B693-4634C33E3A3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29400" y="50200"/>
                <a:ext cx="2707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482A816-BBAA-459E-A18D-69015DF41E8B}"/>
                  </a:ext>
                </a:extLst>
              </p14:cNvPr>
              <p14:cNvContentPartPr/>
              <p14:nvPr/>
            </p14:nvContentPartPr>
            <p14:xfrm>
              <a:off x="7038480" y="187360"/>
              <a:ext cx="1548720" cy="263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482A816-BBAA-459E-A18D-69015DF41E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20836" y="169720"/>
                <a:ext cx="1584368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6B90D90-C1D3-485A-8E0F-D9E875094FDD}"/>
                  </a:ext>
                </a:extLst>
              </p14:cNvPr>
              <p14:cNvContentPartPr/>
              <p14:nvPr/>
            </p14:nvContentPartPr>
            <p14:xfrm>
              <a:off x="4872720" y="977560"/>
              <a:ext cx="113040" cy="24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6B90D90-C1D3-485A-8E0F-D9E875094FD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55080" y="959560"/>
                <a:ext cx="14868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4F1798F-AD3F-4FA9-B80B-75317D929E62}"/>
                  </a:ext>
                </a:extLst>
              </p14:cNvPr>
              <p14:cNvContentPartPr/>
              <p14:nvPr/>
            </p14:nvContentPartPr>
            <p14:xfrm>
              <a:off x="5109960" y="738880"/>
              <a:ext cx="267480" cy="713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4F1798F-AD3F-4FA9-B80B-75317D929E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92320" y="720880"/>
                <a:ext cx="303120" cy="74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8D1B0B2-D60F-41F3-830F-031763556525}"/>
                  </a:ext>
                </a:extLst>
              </p14:cNvPr>
              <p14:cNvContentPartPr/>
              <p14:nvPr/>
            </p14:nvContentPartPr>
            <p14:xfrm>
              <a:off x="6939840" y="510640"/>
              <a:ext cx="269280" cy="74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8D1B0B2-D60F-41F3-830F-03176355652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2200" y="493000"/>
                <a:ext cx="3049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A6517E9-9D08-4E1E-8078-6A99114E2C7F}"/>
                  </a:ext>
                </a:extLst>
              </p14:cNvPr>
              <p14:cNvContentPartPr/>
              <p14:nvPr/>
            </p14:nvContentPartPr>
            <p14:xfrm>
              <a:off x="7000320" y="663280"/>
              <a:ext cx="609120" cy="2869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A6517E9-9D08-4E1E-8078-6A99114E2C7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82331" y="645257"/>
                <a:ext cx="644739" cy="32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F3E40D7-9C0D-4384-AF7C-5D6D9E51B035}"/>
                  </a:ext>
                </a:extLst>
              </p14:cNvPr>
              <p14:cNvContentPartPr/>
              <p14:nvPr/>
            </p14:nvContentPartPr>
            <p14:xfrm>
              <a:off x="7767480" y="634480"/>
              <a:ext cx="636120" cy="230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F3E40D7-9C0D-4384-AF7C-5D6D9E51B03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749480" y="616812"/>
                <a:ext cx="671760" cy="2660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FF04689-E7C9-41FB-989E-7878AF2661A7}"/>
                  </a:ext>
                </a:extLst>
              </p14:cNvPr>
              <p14:cNvContentPartPr/>
              <p14:nvPr/>
            </p14:nvContentPartPr>
            <p14:xfrm>
              <a:off x="8556960" y="511000"/>
              <a:ext cx="135000" cy="864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FF04689-E7C9-41FB-989E-7878AF2661A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8538960" y="493360"/>
                <a:ext cx="1706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9C03219-52E5-4793-8E36-530C90A47C01}"/>
                  </a:ext>
                </a:extLst>
              </p14:cNvPr>
              <p14:cNvContentPartPr/>
              <p14:nvPr/>
            </p14:nvContentPartPr>
            <p14:xfrm>
              <a:off x="8554800" y="657880"/>
              <a:ext cx="125280" cy="162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9C03219-52E5-4793-8E36-530C90A47C0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537109" y="640279"/>
                <a:ext cx="161023" cy="1975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057B00F8-68F5-403E-8C77-522EA5D5E514}"/>
                  </a:ext>
                </a:extLst>
              </p14:cNvPr>
              <p14:cNvContentPartPr/>
              <p14:nvPr/>
            </p14:nvContentPartPr>
            <p14:xfrm>
              <a:off x="8735880" y="84040"/>
              <a:ext cx="191160" cy="321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057B00F8-68F5-403E-8C77-522EA5D5E51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717880" y="66400"/>
                <a:ext cx="226800" cy="356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0309318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3FF52F9-B16C-4592-ABB1-5EB241AA33B5}"/>
                  </a:ext>
                </a:extLst>
              </p14:cNvPr>
              <p14:cNvContentPartPr/>
              <p14:nvPr/>
            </p14:nvContentPartPr>
            <p14:xfrm>
              <a:off x="667200" y="273400"/>
              <a:ext cx="1630440" cy="73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3FF52F9-B16C-4592-ABB1-5EB241AA33B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9200" y="255760"/>
                <a:ext cx="1666080" cy="76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008A14E-08AA-4DD0-88A7-274256451B6F}"/>
                  </a:ext>
                </a:extLst>
              </p14:cNvPr>
              <p14:cNvContentPartPr/>
              <p14:nvPr/>
            </p14:nvContentPartPr>
            <p14:xfrm>
              <a:off x="2550720" y="304360"/>
              <a:ext cx="2623680" cy="705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008A14E-08AA-4DD0-88A7-274256451B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32720" y="286360"/>
                <a:ext cx="2659320" cy="74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3E779D7-D322-41B3-8111-FBE947291664}"/>
                  </a:ext>
                </a:extLst>
              </p14:cNvPr>
              <p14:cNvContentPartPr/>
              <p14:nvPr/>
            </p14:nvContentPartPr>
            <p14:xfrm>
              <a:off x="5508840" y="396880"/>
              <a:ext cx="195120" cy="560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3E779D7-D322-41B3-8111-FBE94729166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90840" y="378880"/>
                <a:ext cx="230760" cy="59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340CE8B-65A2-43E4-B780-5455DA24D3FF}"/>
                  </a:ext>
                </a:extLst>
              </p14:cNvPr>
              <p14:cNvContentPartPr/>
              <p14:nvPr/>
            </p14:nvContentPartPr>
            <p14:xfrm>
              <a:off x="5970360" y="513520"/>
              <a:ext cx="704160" cy="250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340CE8B-65A2-43E4-B780-5455DA24D3F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52360" y="495880"/>
                <a:ext cx="7398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0A3763D-AF21-41B3-B865-091C5E10772C}"/>
                  </a:ext>
                </a:extLst>
              </p14:cNvPr>
              <p14:cNvContentPartPr/>
              <p14:nvPr/>
            </p14:nvContentPartPr>
            <p14:xfrm>
              <a:off x="6879000" y="311920"/>
              <a:ext cx="1162080" cy="615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0A3763D-AF21-41B3-B865-091C5E10772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61000" y="294280"/>
                <a:ext cx="1197720" cy="65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1D15E99-739E-4139-849C-14E80EDBCECD}"/>
                  </a:ext>
                </a:extLst>
              </p14:cNvPr>
              <p14:cNvContentPartPr/>
              <p14:nvPr/>
            </p14:nvContentPartPr>
            <p14:xfrm>
              <a:off x="559560" y="1172680"/>
              <a:ext cx="284760" cy="371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1D15E99-739E-4139-849C-14E80EDBCEC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1920" y="1155040"/>
                <a:ext cx="32040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4CB38CA-EA5A-4BB8-8B38-D2896F108DA6}"/>
                  </a:ext>
                </a:extLst>
              </p14:cNvPr>
              <p14:cNvContentPartPr/>
              <p14:nvPr/>
            </p14:nvContentPartPr>
            <p14:xfrm>
              <a:off x="931800" y="1381480"/>
              <a:ext cx="228240" cy="170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4CB38CA-EA5A-4BB8-8B38-D2896F108DA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13800" y="1363480"/>
                <a:ext cx="26388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BB7B46-2540-4E41-B503-E08893295A7A}"/>
                  </a:ext>
                </a:extLst>
              </p14:cNvPr>
              <p14:cNvContentPartPr/>
              <p14:nvPr/>
            </p14:nvContentPartPr>
            <p14:xfrm>
              <a:off x="1175880" y="1381480"/>
              <a:ext cx="173160" cy="3751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BB7B46-2540-4E41-B503-E08893295A7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57880" y="1363840"/>
                <a:ext cx="20880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04DAF5E-E3A6-4F52-ADAA-B7579A1E4B7F}"/>
                  </a:ext>
                </a:extLst>
              </p14:cNvPr>
              <p14:cNvContentPartPr/>
              <p14:nvPr/>
            </p14:nvContentPartPr>
            <p14:xfrm>
              <a:off x="1427520" y="1409560"/>
              <a:ext cx="131400" cy="13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04DAF5E-E3A6-4F52-ADAA-B7579A1E4B7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09880" y="1391560"/>
                <a:ext cx="1670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60B4D4C-5167-4BF9-824C-295BCE8E0A77}"/>
                  </a:ext>
                </a:extLst>
              </p14:cNvPr>
              <p14:cNvContentPartPr/>
              <p14:nvPr/>
            </p14:nvContentPartPr>
            <p14:xfrm>
              <a:off x="1632360" y="1211920"/>
              <a:ext cx="16200" cy="362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60B4D4C-5167-4BF9-824C-295BCE8E0A7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14360" y="1194280"/>
                <a:ext cx="5184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2A1F7C7-82D5-4E30-9928-A29D038F08A4}"/>
                  </a:ext>
                </a:extLst>
              </p14:cNvPr>
              <p14:cNvContentPartPr/>
              <p14:nvPr/>
            </p14:nvContentPartPr>
            <p14:xfrm>
              <a:off x="1709400" y="1318480"/>
              <a:ext cx="317160" cy="246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2A1F7C7-82D5-4E30-9928-A29D038F08A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691760" y="1300480"/>
                <a:ext cx="3528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86D7A-9270-484A-8B45-35B50C7D4957}"/>
                  </a:ext>
                </a:extLst>
              </p14:cNvPr>
              <p14:cNvContentPartPr/>
              <p14:nvPr/>
            </p14:nvContentPartPr>
            <p14:xfrm>
              <a:off x="2276040" y="1082320"/>
              <a:ext cx="2834280" cy="46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86D7A-9270-484A-8B45-35B50C7D495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258400" y="1064680"/>
                <a:ext cx="2869920" cy="49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E7EBEC9-5B7D-4B9E-B5E7-B94E2BEAEEC1}"/>
                  </a:ext>
                </a:extLst>
              </p14:cNvPr>
              <p14:cNvContentPartPr/>
              <p14:nvPr/>
            </p14:nvContentPartPr>
            <p14:xfrm>
              <a:off x="5284200" y="1373560"/>
              <a:ext cx="692640" cy="262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E7EBEC9-5B7D-4B9E-B5E7-B94E2BEAEEC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66551" y="1355896"/>
                <a:ext cx="728299" cy="29812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13445298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14:cNvPr>
              <p14:cNvContentPartPr/>
              <p14:nvPr/>
            </p14:nvContentPartPr>
            <p14:xfrm>
              <a:off x="2613720" y="228400"/>
              <a:ext cx="876960" cy="632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96080" y="210760"/>
                <a:ext cx="91260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14:cNvPr>
              <p14:cNvContentPartPr/>
              <p14:nvPr/>
            </p14:nvContentPartPr>
            <p14:xfrm>
              <a:off x="1950960" y="309040"/>
              <a:ext cx="537480" cy="289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32960" y="291040"/>
                <a:ext cx="57312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14:cNvPr>
              <p14:cNvContentPartPr/>
              <p14:nvPr/>
            </p14:nvContentPartPr>
            <p14:xfrm>
              <a:off x="390360" y="185920"/>
              <a:ext cx="1301760" cy="387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2720" y="168280"/>
                <a:ext cx="13374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14:cNvPr>
              <p14:cNvContentPartPr/>
              <p14:nvPr/>
            </p14:nvContentPartPr>
            <p14:xfrm>
              <a:off x="3818280" y="237760"/>
              <a:ext cx="865440" cy="303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800280" y="219760"/>
                <a:ext cx="9010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14:cNvPr>
              <p14:cNvContentPartPr/>
              <p14:nvPr/>
            </p14:nvContentPartPr>
            <p14:xfrm>
              <a:off x="1324200" y="873520"/>
              <a:ext cx="92520" cy="204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06560" y="855520"/>
                <a:ext cx="1281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14:cNvPr>
              <p14:cNvContentPartPr/>
              <p14:nvPr/>
            </p14:nvContentPartPr>
            <p14:xfrm>
              <a:off x="1582320" y="785320"/>
              <a:ext cx="19440" cy="289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64680" y="767320"/>
                <a:ext cx="5508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14:cNvPr>
              <p14:cNvContentPartPr/>
              <p14:nvPr/>
            </p14:nvContentPartPr>
            <p14:xfrm>
              <a:off x="1711200" y="858760"/>
              <a:ext cx="10800" cy="169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3200" y="841120"/>
                <a:ext cx="464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14:cNvPr>
              <p14:cNvContentPartPr/>
              <p14:nvPr/>
            </p14:nvContentPartPr>
            <p14:xfrm>
              <a:off x="2353080" y="847600"/>
              <a:ext cx="360" cy="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35440" y="8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14:cNvPr>
              <p14:cNvContentPartPr/>
              <p14:nvPr/>
            </p14:nvContentPartPr>
            <p14:xfrm>
              <a:off x="2354520" y="948040"/>
              <a:ext cx="678240" cy="443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36880" y="930400"/>
                <a:ext cx="7138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14:cNvPr>
              <p14:cNvContentPartPr/>
              <p14:nvPr/>
            </p14:nvContentPartPr>
            <p14:xfrm>
              <a:off x="1715520" y="943000"/>
              <a:ext cx="511200" cy="227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97868" y="925000"/>
                <a:ext cx="546865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14:cNvPr>
              <p14:cNvContentPartPr/>
              <p14:nvPr/>
            </p14:nvContentPartPr>
            <p14:xfrm>
              <a:off x="302160" y="836080"/>
              <a:ext cx="553320" cy="2980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4160" y="818080"/>
                <a:ext cx="5889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14:cNvPr>
              <p14:cNvContentPartPr/>
              <p14:nvPr/>
            </p14:nvContentPartPr>
            <p14:xfrm>
              <a:off x="5197440" y="164680"/>
              <a:ext cx="2529360" cy="1299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79800" y="147040"/>
                <a:ext cx="2565000" cy="13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27C3558-8A82-4FDC-B693-4634C33E3A34}"/>
                  </a:ext>
                </a:extLst>
              </p14:cNvPr>
              <p14:cNvContentPartPr/>
              <p14:nvPr/>
            </p14:nvContentPartPr>
            <p14:xfrm>
              <a:off x="6947040" y="68200"/>
              <a:ext cx="235080" cy="74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27C3558-8A82-4FDC-B693-4634C33E3A3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29400" y="50200"/>
                <a:ext cx="2707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482A816-BBAA-459E-A18D-69015DF41E8B}"/>
                  </a:ext>
                </a:extLst>
              </p14:cNvPr>
              <p14:cNvContentPartPr/>
              <p14:nvPr/>
            </p14:nvContentPartPr>
            <p14:xfrm>
              <a:off x="7038480" y="187360"/>
              <a:ext cx="1548720" cy="263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482A816-BBAA-459E-A18D-69015DF41E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20836" y="169720"/>
                <a:ext cx="1584368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6B90D90-C1D3-485A-8E0F-D9E875094FDD}"/>
                  </a:ext>
                </a:extLst>
              </p14:cNvPr>
              <p14:cNvContentPartPr/>
              <p14:nvPr/>
            </p14:nvContentPartPr>
            <p14:xfrm>
              <a:off x="4872720" y="977560"/>
              <a:ext cx="113040" cy="24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6B90D90-C1D3-485A-8E0F-D9E875094FD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55080" y="959560"/>
                <a:ext cx="14868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4F1798F-AD3F-4FA9-B80B-75317D929E62}"/>
                  </a:ext>
                </a:extLst>
              </p14:cNvPr>
              <p14:cNvContentPartPr/>
              <p14:nvPr/>
            </p14:nvContentPartPr>
            <p14:xfrm>
              <a:off x="5109960" y="738880"/>
              <a:ext cx="267480" cy="713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4F1798F-AD3F-4FA9-B80B-75317D929E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92320" y="720880"/>
                <a:ext cx="303120" cy="74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8D1B0B2-D60F-41F3-830F-031763556525}"/>
                  </a:ext>
                </a:extLst>
              </p14:cNvPr>
              <p14:cNvContentPartPr/>
              <p14:nvPr/>
            </p14:nvContentPartPr>
            <p14:xfrm>
              <a:off x="6939840" y="510640"/>
              <a:ext cx="269280" cy="74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8D1B0B2-D60F-41F3-830F-03176355652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2200" y="493000"/>
                <a:ext cx="3049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A6517E9-9D08-4E1E-8078-6A99114E2C7F}"/>
                  </a:ext>
                </a:extLst>
              </p14:cNvPr>
              <p14:cNvContentPartPr/>
              <p14:nvPr/>
            </p14:nvContentPartPr>
            <p14:xfrm>
              <a:off x="7000320" y="663280"/>
              <a:ext cx="609120" cy="2869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A6517E9-9D08-4E1E-8078-6A99114E2C7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82331" y="645257"/>
                <a:ext cx="644739" cy="32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F3E40D7-9C0D-4384-AF7C-5D6D9E51B035}"/>
                  </a:ext>
                </a:extLst>
              </p14:cNvPr>
              <p14:cNvContentPartPr/>
              <p14:nvPr/>
            </p14:nvContentPartPr>
            <p14:xfrm>
              <a:off x="7767480" y="634480"/>
              <a:ext cx="636120" cy="230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F3E40D7-9C0D-4384-AF7C-5D6D9E51B03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749480" y="616812"/>
                <a:ext cx="671760" cy="2660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F1DB0CE-365F-495F-8950-588B250B2C92}"/>
                  </a:ext>
                </a:extLst>
              </p14:cNvPr>
              <p14:cNvContentPartPr/>
              <p14:nvPr/>
            </p14:nvContentPartPr>
            <p14:xfrm>
              <a:off x="7869360" y="904480"/>
              <a:ext cx="1104120" cy="505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F1DB0CE-365F-495F-8950-588B250B2C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851720" y="886480"/>
                <a:ext cx="1139760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B75389F-28ED-4A56-98E1-459DD6FD0173}"/>
                  </a:ext>
                </a:extLst>
              </p14:cNvPr>
              <p14:cNvContentPartPr/>
              <p14:nvPr/>
            </p14:nvContentPartPr>
            <p14:xfrm>
              <a:off x="8556960" y="511000"/>
              <a:ext cx="135000" cy="864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B75389F-28ED-4A56-98E1-459DD6FD0173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8538960" y="493360"/>
                <a:ext cx="1706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FFE395B-B8AE-467F-ACED-CFF4C7B0CFA3}"/>
                  </a:ext>
                </a:extLst>
              </p14:cNvPr>
              <p14:cNvContentPartPr/>
              <p14:nvPr/>
            </p14:nvContentPartPr>
            <p14:xfrm>
              <a:off x="8554800" y="657880"/>
              <a:ext cx="125280" cy="1620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FFE395B-B8AE-467F-ACED-CFF4C7B0CFA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8537109" y="640279"/>
                <a:ext cx="161023" cy="1975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E29DE5C-30F2-442F-9AF4-53F04555416C}"/>
                  </a:ext>
                </a:extLst>
              </p14:cNvPr>
              <p14:cNvContentPartPr/>
              <p14:nvPr/>
            </p14:nvContentPartPr>
            <p14:xfrm>
              <a:off x="8735880" y="84040"/>
              <a:ext cx="191160" cy="321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E29DE5C-30F2-442F-9AF4-53F04555416C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717880" y="66400"/>
                <a:ext cx="226800" cy="356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97620981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14:cNvPr>
              <p14:cNvContentPartPr/>
              <p14:nvPr/>
            </p14:nvContentPartPr>
            <p14:xfrm>
              <a:off x="2613720" y="228400"/>
              <a:ext cx="876960" cy="632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96080" y="210760"/>
                <a:ext cx="91260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14:cNvPr>
              <p14:cNvContentPartPr/>
              <p14:nvPr/>
            </p14:nvContentPartPr>
            <p14:xfrm>
              <a:off x="1950960" y="309040"/>
              <a:ext cx="537480" cy="289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32960" y="291040"/>
                <a:ext cx="57312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14:cNvPr>
              <p14:cNvContentPartPr/>
              <p14:nvPr/>
            </p14:nvContentPartPr>
            <p14:xfrm>
              <a:off x="390360" y="185920"/>
              <a:ext cx="1301760" cy="387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2720" y="168280"/>
                <a:ext cx="13374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14:cNvPr>
              <p14:cNvContentPartPr/>
              <p14:nvPr/>
            </p14:nvContentPartPr>
            <p14:xfrm>
              <a:off x="3818280" y="237760"/>
              <a:ext cx="865440" cy="303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800280" y="219760"/>
                <a:ext cx="9010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14:cNvPr>
              <p14:cNvContentPartPr/>
              <p14:nvPr/>
            </p14:nvContentPartPr>
            <p14:xfrm>
              <a:off x="1324200" y="873520"/>
              <a:ext cx="92520" cy="204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06560" y="855520"/>
                <a:ext cx="1281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14:cNvPr>
              <p14:cNvContentPartPr/>
              <p14:nvPr/>
            </p14:nvContentPartPr>
            <p14:xfrm>
              <a:off x="1582320" y="785320"/>
              <a:ext cx="19440" cy="289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64680" y="767320"/>
                <a:ext cx="5508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14:cNvPr>
              <p14:cNvContentPartPr/>
              <p14:nvPr/>
            </p14:nvContentPartPr>
            <p14:xfrm>
              <a:off x="1711200" y="858760"/>
              <a:ext cx="10800" cy="169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3200" y="841120"/>
                <a:ext cx="464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14:cNvPr>
              <p14:cNvContentPartPr/>
              <p14:nvPr/>
            </p14:nvContentPartPr>
            <p14:xfrm>
              <a:off x="2353080" y="847600"/>
              <a:ext cx="360" cy="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35440" y="8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14:cNvPr>
              <p14:cNvContentPartPr/>
              <p14:nvPr/>
            </p14:nvContentPartPr>
            <p14:xfrm>
              <a:off x="2354520" y="948040"/>
              <a:ext cx="678240" cy="443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36880" y="930400"/>
                <a:ext cx="7138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14:cNvPr>
              <p14:cNvContentPartPr/>
              <p14:nvPr/>
            </p14:nvContentPartPr>
            <p14:xfrm>
              <a:off x="1715520" y="943000"/>
              <a:ext cx="511200" cy="227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97868" y="925000"/>
                <a:ext cx="546865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14:cNvPr>
              <p14:cNvContentPartPr/>
              <p14:nvPr/>
            </p14:nvContentPartPr>
            <p14:xfrm>
              <a:off x="302160" y="836080"/>
              <a:ext cx="553320" cy="2980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4160" y="818080"/>
                <a:ext cx="5889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14:cNvPr>
              <p14:cNvContentPartPr/>
              <p14:nvPr/>
            </p14:nvContentPartPr>
            <p14:xfrm>
              <a:off x="5197440" y="164680"/>
              <a:ext cx="2529360" cy="1299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79800" y="147040"/>
                <a:ext cx="2565000" cy="13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27C3558-8A82-4FDC-B693-4634C33E3A34}"/>
                  </a:ext>
                </a:extLst>
              </p14:cNvPr>
              <p14:cNvContentPartPr/>
              <p14:nvPr/>
            </p14:nvContentPartPr>
            <p14:xfrm>
              <a:off x="6947040" y="68200"/>
              <a:ext cx="235080" cy="74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27C3558-8A82-4FDC-B693-4634C33E3A3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29400" y="50200"/>
                <a:ext cx="2707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482A816-BBAA-459E-A18D-69015DF41E8B}"/>
                  </a:ext>
                </a:extLst>
              </p14:cNvPr>
              <p14:cNvContentPartPr/>
              <p14:nvPr/>
            </p14:nvContentPartPr>
            <p14:xfrm>
              <a:off x="7038480" y="187360"/>
              <a:ext cx="1548720" cy="263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482A816-BBAA-459E-A18D-69015DF41E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20836" y="169720"/>
                <a:ext cx="1584368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6B90D90-C1D3-485A-8E0F-D9E875094FDD}"/>
                  </a:ext>
                </a:extLst>
              </p14:cNvPr>
              <p14:cNvContentPartPr/>
              <p14:nvPr/>
            </p14:nvContentPartPr>
            <p14:xfrm>
              <a:off x="4872720" y="977560"/>
              <a:ext cx="113040" cy="24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6B90D90-C1D3-485A-8E0F-D9E875094FD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55080" y="959560"/>
                <a:ext cx="14868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4F1798F-AD3F-4FA9-B80B-75317D929E62}"/>
                  </a:ext>
                </a:extLst>
              </p14:cNvPr>
              <p14:cNvContentPartPr/>
              <p14:nvPr/>
            </p14:nvContentPartPr>
            <p14:xfrm>
              <a:off x="5109960" y="738880"/>
              <a:ext cx="267480" cy="713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4F1798F-AD3F-4FA9-B80B-75317D929E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92320" y="720880"/>
                <a:ext cx="303120" cy="74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8D1B0B2-D60F-41F3-830F-031763556525}"/>
                  </a:ext>
                </a:extLst>
              </p14:cNvPr>
              <p14:cNvContentPartPr/>
              <p14:nvPr/>
            </p14:nvContentPartPr>
            <p14:xfrm>
              <a:off x="6939840" y="510640"/>
              <a:ext cx="269280" cy="74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8D1B0B2-D60F-41F3-830F-03176355652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2200" y="493000"/>
                <a:ext cx="3049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A6517E9-9D08-4E1E-8078-6A99114E2C7F}"/>
                  </a:ext>
                </a:extLst>
              </p14:cNvPr>
              <p14:cNvContentPartPr/>
              <p14:nvPr/>
            </p14:nvContentPartPr>
            <p14:xfrm>
              <a:off x="7000320" y="663280"/>
              <a:ext cx="609120" cy="2869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A6517E9-9D08-4E1E-8078-6A99114E2C7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82331" y="645257"/>
                <a:ext cx="644739" cy="32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F3E40D7-9C0D-4384-AF7C-5D6D9E51B035}"/>
                  </a:ext>
                </a:extLst>
              </p14:cNvPr>
              <p14:cNvContentPartPr/>
              <p14:nvPr/>
            </p14:nvContentPartPr>
            <p14:xfrm>
              <a:off x="7767480" y="634480"/>
              <a:ext cx="636120" cy="230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F3E40D7-9C0D-4384-AF7C-5D6D9E51B03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749480" y="616812"/>
                <a:ext cx="671760" cy="2660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F1DB0CE-365F-495F-8950-588B250B2C92}"/>
                  </a:ext>
                </a:extLst>
              </p14:cNvPr>
              <p14:cNvContentPartPr/>
              <p14:nvPr/>
            </p14:nvContentPartPr>
            <p14:xfrm>
              <a:off x="7869360" y="904480"/>
              <a:ext cx="1104120" cy="505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F1DB0CE-365F-495F-8950-588B250B2C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851720" y="886480"/>
                <a:ext cx="1139760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AD5CED4-F038-4D8D-87BC-A7FC8F800E01}"/>
                  </a:ext>
                </a:extLst>
              </p14:cNvPr>
              <p14:cNvContentPartPr/>
              <p14:nvPr/>
            </p14:nvContentPartPr>
            <p14:xfrm>
              <a:off x="399000" y="1502080"/>
              <a:ext cx="560160" cy="24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AD5CED4-F038-4D8D-87BC-A7FC8F800E0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1000" y="1484440"/>
                <a:ext cx="59580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9E3E35C-207C-4DAF-9652-7690BAB7D6E7}"/>
                  </a:ext>
                </a:extLst>
              </p14:cNvPr>
              <p14:cNvContentPartPr/>
              <p14:nvPr/>
            </p14:nvContentPartPr>
            <p14:xfrm>
              <a:off x="1228440" y="1610080"/>
              <a:ext cx="720000" cy="16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9E3E35C-207C-4DAF-9652-7690BAB7D6E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210449" y="1592440"/>
                <a:ext cx="755622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D628CB-84BC-4E1A-88D3-21E1A529040B}"/>
                  </a:ext>
                </a:extLst>
              </p14:cNvPr>
              <p14:cNvContentPartPr/>
              <p14:nvPr/>
            </p14:nvContentPartPr>
            <p14:xfrm>
              <a:off x="2166240" y="1627000"/>
              <a:ext cx="217800" cy="148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D628CB-84BC-4E1A-88D3-21E1A529040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48600" y="1609000"/>
                <a:ext cx="25344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596C0C9-57FD-4063-802D-BB0CC72E369E}"/>
                  </a:ext>
                </a:extLst>
              </p14:cNvPr>
              <p14:cNvContentPartPr/>
              <p14:nvPr/>
            </p14:nvContentPartPr>
            <p14:xfrm>
              <a:off x="2414640" y="1598920"/>
              <a:ext cx="132480" cy="181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596C0C9-57FD-4063-802D-BB0CC72E369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397000" y="1581280"/>
                <a:ext cx="1681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B9638C4-05C9-4BCA-939A-20DB7C19DE19}"/>
                  </a:ext>
                </a:extLst>
              </p14:cNvPr>
              <p14:cNvContentPartPr/>
              <p14:nvPr/>
            </p14:nvContentPartPr>
            <p14:xfrm>
              <a:off x="2603280" y="1630960"/>
              <a:ext cx="237240" cy="110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B9638C4-05C9-4BCA-939A-20DB7C19DE1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85640" y="1612960"/>
                <a:ext cx="2728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23BDCE5-BB74-42B8-93F4-E3C30189A5A0}"/>
                  </a:ext>
                </a:extLst>
              </p14:cNvPr>
              <p14:cNvContentPartPr/>
              <p14:nvPr/>
            </p14:nvContentPartPr>
            <p14:xfrm>
              <a:off x="3102600" y="1454560"/>
              <a:ext cx="1094400" cy="3452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23BDCE5-BB74-42B8-93F4-E3C30189A5A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84606" y="1436541"/>
                <a:ext cx="1130028" cy="3809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86A702A-AC16-418A-BDC5-D8DB3C805CAA}"/>
                  </a:ext>
                </a:extLst>
              </p14:cNvPr>
              <p14:cNvContentPartPr/>
              <p14:nvPr/>
            </p14:nvContentPartPr>
            <p14:xfrm>
              <a:off x="433920" y="2035240"/>
              <a:ext cx="672480" cy="405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86A702A-AC16-418A-BDC5-D8DB3C805C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5920" y="2017256"/>
                <a:ext cx="708120" cy="441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E5D8A65-A3C9-42DF-8019-2B6DD7BF4367}"/>
                  </a:ext>
                </a:extLst>
              </p14:cNvPr>
              <p14:cNvContentPartPr/>
              <p14:nvPr/>
            </p14:nvContentPartPr>
            <p14:xfrm>
              <a:off x="372360" y="1876120"/>
              <a:ext cx="205200" cy="79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E5D8A65-A3C9-42DF-8019-2B6DD7BF436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4360" y="1858120"/>
                <a:ext cx="24084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0EA1B7-2397-402E-B7D8-DCEDFE468EB1}"/>
                  </a:ext>
                </a:extLst>
              </p14:cNvPr>
              <p14:cNvContentPartPr/>
              <p14:nvPr/>
            </p14:nvContentPartPr>
            <p14:xfrm>
              <a:off x="1207200" y="2111920"/>
              <a:ext cx="221760" cy="9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0EA1B7-2397-402E-B7D8-DCEDFE468EB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189560" y="2094280"/>
                <a:ext cx="2574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ACE68C1-3C59-461C-B3C6-14846EB917AC}"/>
                  </a:ext>
                </a:extLst>
              </p14:cNvPr>
              <p14:cNvContentPartPr/>
              <p14:nvPr/>
            </p14:nvContentPartPr>
            <p14:xfrm>
              <a:off x="1258320" y="2191480"/>
              <a:ext cx="223200" cy="28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ACE68C1-3C59-461C-B3C6-14846EB917A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240680" y="2173480"/>
                <a:ext cx="25884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EFCFFE4-A890-45EA-B821-0A74A2C79E36}"/>
                  </a:ext>
                </a:extLst>
              </p14:cNvPr>
              <p14:cNvContentPartPr/>
              <p14:nvPr/>
            </p14:nvContentPartPr>
            <p14:xfrm>
              <a:off x="1600320" y="1843000"/>
              <a:ext cx="1069920" cy="522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EFCFFE4-A890-45EA-B821-0A74A2C79E3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582320" y="1825000"/>
                <a:ext cx="1105560" cy="55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D936592-770D-4D22-AEBC-F2C84118689E}"/>
                  </a:ext>
                </a:extLst>
              </p14:cNvPr>
              <p14:cNvContentPartPr/>
              <p14:nvPr/>
            </p14:nvContentPartPr>
            <p14:xfrm>
              <a:off x="8556960" y="511000"/>
              <a:ext cx="135000" cy="864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D936592-770D-4D22-AEBC-F2C84118689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538960" y="493360"/>
                <a:ext cx="1706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78D1FAF-F608-4363-8076-384502122310}"/>
                  </a:ext>
                </a:extLst>
              </p14:cNvPr>
              <p14:cNvContentPartPr/>
              <p14:nvPr/>
            </p14:nvContentPartPr>
            <p14:xfrm>
              <a:off x="8554800" y="657880"/>
              <a:ext cx="125280" cy="1620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78D1FAF-F608-4363-8076-38450212231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537109" y="640279"/>
                <a:ext cx="161023" cy="1975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C0AB22A-DD8C-44EB-98DD-6BCC6B3CB5DB}"/>
                  </a:ext>
                </a:extLst>
              </p14:cNvPr>
              <p14:cNvContentPartPr/>
              <p14:nvPr/>
            </p14:nvContentPartPr>
            <p14:xfrm>
              <a:off x="8735880" y="84040"/>
              <a:ext cx="191160" cy="3211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C0AB22A-DD8C-44EB-98DD-6BCC6B3CB5D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717880" y="66400"/>
                <a:ext cx="226800" cy="356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88963847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14:cNvPr>
              <p14:cNvContentPartPr/>
              <p14:nvPr/>
            </p14:nvContentPartPr>
            <p14:xfrm>
              <a:off x="2613720" y="228400"/>
              <a:ext cx="876960" cy="632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96080" y="210760"/>
                <a:ext cx="91260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14:cNvPr>
              <p14:cNvContentPartPr/>
              <p14:nvPr/>
            </p14:nvContentPartPr>
            <p14:xfrm>
              <a:off x="1950960" y="309040"/>
              <a:ext cx="537480" cy="289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32960" y="291040"/>
                <a:ext cx="57312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14:cNvPr>
              <p14:cNvContentPartPr/>
              <p14:nvPr/>
            </p14:nvContentPartPr>
            <p14:xfrm>
              <a:off x="390360" y="185920"/>
              <a:ext cx="1301760" cy="387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2720" y="168280"/>
                <a:ext cx="13374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14:cNvPr>
              <p14:cNvContentPartPr/>
              <p14:nvPr/>
            </p14:nvContentPartPr>
            <p14:xfrm>
              <a:off x="3818280" y="237760"/>
              <a:ext cx="865440" cy="303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800280" y="219760"/>
                <a:ext cx="9010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14:cNvPr>
              <p14:cNvContentPartPr/>
              <p14:nvPr/>
            </p14:nvContentPartPr>
            <p14:xfrm>
              <a:off x="1324200" y="873520"/>
              <a:ext cx="92520" cy="204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06560" y="855520"/>
                <a:ext cx="1281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14:cNvPr>
              <p14:cNvContentPartPr/>
              <p14:nvPr/>
            </p14:nvContentPartPr>
            <p14:xfrm>
              <a:off x="1582320" y="785320"/>
              <a:ext cx="19440" cy="289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64680" y="767320"/>
                <a:ext cx="5508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14:cNvPr>
              <p14:cNvContentPartPr/>
              <p14:nvPr/>
            </p14:nvContentPartPr>
            <p14:xfrm>
              <a:off x="1711200" y="858760"/>
              <a:ext cx="10800" cy="169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3200" y="841120"/>
                <a:ext cx="464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14:cNvPr>
              <p14:cNvContentPartPr/>
              <p14:nvPr/>
            </p14:nvContentPartPr>
            <p14:xfrm>
              <a:off x="2353080" y="847600"/>
              <a:ext cx="360" cy="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35440" y="8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14:cNvPr>
              <p14:cNvContentPartPr/>
              <p14:nvPr/>
            </p14:nvContentPartPr>
            <p14:xfrm>
              <a:off x="2354520" y="948040"/>
              <a:ext cx="678240" cy="443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36880" y="930400"/>
                <a:ext cx="7138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14:cNvPr>
              <p14:cNvContentPartPr/>
              <p14:nvPr/>
            </p14:nvContentPartPr>
            <p14:xfrm>
              <a:off x="1715520" y="943000"/>
              <a:ext cx="511200" cy="227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97868" y="925000"/>
                <a:ext cx="546865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14:cNvPr>
              <p14:cNvContentPartPr/>
              <p14:nvPr/>
            </p14:nvContentPartPr>
            <p14:xfrm>
              <a:off x="302160" y="836080"/>
              <a:ext cx="553320" cy="2980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4160" y="818080"/>
                <a:ext cx="5889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14:cNvPr>
              <p14:cNvContentPartPr/>
              <p14:nvPr/>
            </p14:nvContentPartPr>
            <p14:xfrm>
              <a:off x="5197440" y="164680"/>
              <a:ext cx="2529360" cy="1299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79800" y="147040"/>
                <a:ext cx="2565000" cy="13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27C3558-8A82-4FDC-B693-4634C33E3A34}"/>
                  </a:ext>
                </a:extLst>
              </p14:cNvPr>
              <p14:cNvContentPartPr/>
              <p14:nvPr/>
            </p14:nvContentPartPr>
            <p14:xfrm>
              <a:off x="6947040" y="68200"/>
              <a:ext cx="235080" cy="74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27C3558-8A82-4FDC-B693-4634C33E3A3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29400" y="50200"/>
                <a:ext cx="2707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482A816-BBAA-459E-A18D-69015DF41E8B}"/>
                  </a:ext>
                </a:extLst>
              </p14:cNvPr>
              <p14:cNvContentPartPr/>
              <p14:nvPr/>
            </p14:nvContentPartPr>
            <p14:xfrm>
              <a:off x="7038480" y="187360"/>
              <a:ext cx="1548720" cy="263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482A816-BBAA-459E-A18D-69015DF41E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20836" y="169720"/>
                <a:ext cx="1584368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6B90D90-C1D3-485A-8E0F-D9E875094FDD}"/>
                  </a:ext>
                </a:extLst>
              </p14:cNvPr>
              <p14:cNvContentPartPr/>
              <p14:nvPr/>
            </p14:nvContentPartPr>
            <p14:xfrm>
              <a:off x="4872720" y="977560"/>
              <a:ext cx="113040" cy="24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6B90D90-C1D3-485A-8E0F-D9E875094FD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55080" y="959560"/>
                <a:ext cx="14868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4F1798F-AD3F-4FA9-B80B-75317D929E62}"/>
                  </a:ext>
                </a:extLst>
              </p14:cNvPr>
              <p14:cNvContentPartPr/>
              <p14:nvPr/>
            </p14:nvContentPartPr>
            <p14:xfrm>
              <a:off x="5109960" y="738880"/>
              <a:ext cx="267480" cy="713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4F1798F-AD3F-4FA9-B80B-75317D929E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92320" y="720880"/>
                <a:ext cx="303120" cy="74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8D1B0B2-D60F-41F3-830F-031763556525}"/>
                  </a:ext>
                </a:extLst>
              </p14:cNvPr>
              <p14:cNvContentPartPr/>
              <p14:nvPr/>
            </p14:nvContentPartPr>
            <p14:xfrm>
              <a:off x="6939840" y="510640"/>
              <a:ext cx="269280" cy="74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8D1B0B2-D60F-41F3-830F-03176355652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2200" y="493000"/>
                <a:ext cx="3049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A6517E9-9D08-4E1E-8078-6A99114E2C7F}"/>
                  </a:ext>
                </a:extLst>
              </p14:cNvPr>
              <p14:cNvContentPartPr/>
              <p14:nvPr/>
            </p14:nvContentPartPr>
            <p14:xfrm>
              <a:off x="7000320" y="663280"/>
              <a:ext cx="609120" cy="2869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A6517E9-9D08-4E1E-8078-6A99114E2C7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82331" y="645257"/>
                <a:ext cx="644739" cy="32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F3E40D7-9C0D-4384-AF7C-5D6D9E51B035}"/>
                  </a:ext>
                </a:extLst>
              </p14:cNvPr>
              <p14:cNvContentPartPr/>
              <p14:nvPr/>
            </p14:nvContentPartPr>
            <p14:xfrm>
              <a:off x="7767480" y="634480"/>
              <a:ext cx="636120" cy="230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F3E40D7-9C0D-4384-AF7C-5D6D9E51B03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749480" y="616812"/>
                <a:ext cx="671760" cy="2660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F1DB0CE-365F-495F-8950-588B250B2C92}"/>
                  </a:ext>
                </a:extLst>
              </p14:cNvPr>
              <p14:cNvContentPartPr/>
              <p14:nvPr/>
            </p14:nvContentPartPr>
            <p14:xfrm>
              <a:off x="7869360" y="904480"/>
              <a:ext cx="1104120" cy="505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F1DB0CE-365F-495F-8950-588B250B2C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851720" y="886480"/>
                <a:ext cx="1139760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AD5CED4-F038-4D8D-87BC-A7FC8F800E01}"/>
                  </a:ext>
                </a:extLst>
              </p14:cNvPr>
              <p14:cNvContentPartPr/>
              <p14:nvPr/>
            </p14:nvContentPartPr>
            <p14:xfrm>
              <a:off x="399000" y="1502080"/>
              <a:ext cx="560160" cy="24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AD5CED4-F038-4D8D-87BC-A7FC8F800E0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1000" y="1484440"/>
                <a:ext cx="59580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9E3E35C-207C-4DAF-9652-7690BAB7D6E7}"/>
                  </a:ext>
                </a:extLst>
              </p14:cNvPr>
              <p14:cNvContentPartPr/>
              <p14:nvPr/>
            </p14:nvContentPartPr>
            <p14:xfrm>
              <a:off x="1228440" y="1610080"/>
              <a:ext cx="720000" cy="16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9E3E35C-207C-4DAF-9652-7690BAB7D6E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210449" y="1592440"/>
                <a:ext cx="755622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D628CB-84BC-4E1A-88D3-21E1A529040B}"/>
                  </a:ext>
                </a:extLst>
              </p14:cNvPr>
              <p14:cNvContentPartPr/>
              <p14:nvPr/>
            </p14:nvContentPartPr>
            <p14:xfrm>
              <a:off x="2166240" y="1627000"/>
              <a:ext cx="217800" cy="148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D628CB-84BC-4E1A-88D3-21E1A529040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48600" y="1609000"/>
                <a:ext cx="25344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596C0C9-57FD-4063-802D-BB0CC72E369E}"/>
                  </a:ext>
                </a:extLst>
              </p14:cNvPr>
              <p14:cNvContentPartPr/>
              <p14:nvPr/>
            </p14:nvContentPartPr>
            <p14:xfrm>
              <a:off x="2414640" y="1598920"/>
              <a:ext cx="132480" cy="181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596C0C9-57FD-4063-802D-BB0CC72E369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397000" y="1581280"/>
                <a:ext cx="1681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B9638C4-05C9-4BCA-939A-20DB7C19DE19}"/>
                  </a:ext>
                </a:extLst>
              </p14:cNvPr>
              <p14:cNvContentPartPr/>
              <p14:nvPr/>
            </p14:nvContentPartPr>
            <p14:xfrm>
              <a:off x="2603280" y="1630960"/>
              <a:ext cx="237240" cy="110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B9638C4-05C9-4BCA-939A-20DB7C19DE1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85640" y="1612960"/>
                <a:ext cx="2728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23BDCE5-BB74-42B8-93F4-E3C30189A5A0}"/>
                  </a:ext>
                </a:extLst>
              </p14:cNvPr>
              <p14:cNvContentPartPr/>
              <p14:nvPr/>
            </p14:nvContentPartPr>
            <p14:xfrm>
              <a:off x="3102600" y="1454560"/>
              <a:ext cx="1094400" cy="3452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23BDCE5-BB74-42B8-93F4-E3C30189A5A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84606" y="1436541"/>
                <a:ext cx="1130028" cy="3809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86A702A-AC16-418A-BDC5-D8DB3C805CAA}"/>
                  </a:ext>
                </a:extLst>
              </p14:cNvPr>
              <p14:cNvContentPartPr/>
              <p14:nvPr/>
            </p14:nvContentPartPr>
            <p14:xfrm>
              <a:off x="433920" y="2035240"/>
              <a:ext cx="672480" cy="405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86A702A-AC16-418A-BDC5-D8DB3C805C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5920" y="2017256"/>
                <a:ext cx="708120" cy="441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E5D8A65-A3C9-42DF-8019-2B6DD7BF4367}"/>
                  </a:ext>
                </a:extLst>
              </p14:cNvPr>
              <p14:cNvContentPartPr/>
              <p14:nvPr/>
            </p14:nvContentPartPr>
            <p14:xfrm>
              <a:off x="372360" y="1876120"/>
              <a:ext cx="205200" cy="79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E5D8A65-A3C9-42DF-8019-2B6DD7BF436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4360" y="1858120"/>
                <a:ext cx="24084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0EA1B7-2397-402E-B7D8-DCEDFE468EB1}"/>
                  </a:ext>
                </a:extLst>
              </p14:cNvPr>
              <p14:cNvContentPartPr/>
              <p14:nvPr/>
            </p14:nvContentPartPr>
            <p14:xfrm>
              <a:off x="1207200" y="2111920"/>
              <a:ext cx="221760" cy="9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0EA1B7-2397-402E-B7D8-DCEDFE468EB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189560" y="2094280"/>
                <a:ext cx="2574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ACE68C1-3C59-461C-B3C6-14846EB917AC}"/>
                  </a:ext>
                </a:extLst>
              </p14:cNvPr>
              <p14:cNvContentPartPr/>
              <p14:nvPr/>
            </p14:nvContentPartPr>
            <p14:xfrm>
              <a:off x="1258320" y="2191480"/>
              <a:ext cx="223200" cy="28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ACE68C1-3C59-461C-B3C6-14846EB917A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240680" y="2173480"/>
                <a:ext cx="25884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EFCFFE4-A890-45EA-B821-0A74A2C79E36}"/>
                  </a:ext>
                </a:extLst>
              </p14:cNvPr>
              <p14:cNvContentPartPr/>
              <p14:nvPr/>
            </p14:nvContentPartPr>
            <p14:xfrm>
              <a:off x="1600320" y="1843000"/>
              <a:ext cx="1069920" cy="522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EFCFFE4-A890-45EA-B821-0A74A2C79E3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582320" y="1825000"/>
                <a:ext cx="1105560" cy="55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276A6AF-5448-45BD-82DA-F141A6212F47}"/>
                  </a:ext>
                </a:extLst>
              </p14:cNvPr>
              <p14:cNvContentPartPr/>
              <p14:nvPr/>
            </p14:nvContentPartPr>
            <p14:xfrm>
              <a:off x="2897760" y="2176720"/>
              <a:ext cx="228960" cy="16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276A6AF-5448-45BD-82DA-F141A6212F4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80120" y="2159080"/>
                <a:ext cx="2646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86CDCED-B91C-4584-AEEF-E16E1D508354}"/>
                  </a:ext>
                </a:extLst>
              </p14:cNvPr>
              <p14:cNvContentPartPr/>
              <p14:nvPr/>
            </p14:nvContentPartPr>
            <p14:xfrm>
              <a:off x="2940240" y="2257720"/>
              <a:ext cx="203760" cy="25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86CDCED-B91C-4584-AEEF-E16E1D50835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922600" y="2240080"/>
                <a:ext cx="23940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9FE7876-B585-4170-83A2-2B7D16185AB3}"/>
                  </a:ext>
                </a:extLst>
              </p14:cNvPr>
              <p14:cNvContentPartPr/>
              <p14:nvPr/>
            </p14:nvContentPartPr>
            <p14:xfrm>
              <a:off x="4388520" y="1848040"/>
              <a:ext cx="183240" cy="122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9FE7876-B585-4170-83A2-2B7D16185AB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70520" y="1830040"/>
                <a:ext cx="2188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EC39D19-5F9A-484A-9263-146CC302A4D4}"/>
                  </a:ext>
                </a:extLst>
              </p14:cNvPr>
              <p14:cNvContentPartPr/>
              <p14:nvPr/>
            </p14:nvContentPartPr>
            <p14:xfrm>
              <a:off x="3305640" y="2040280"/>
              <a:ext cx="1240920" cy="242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EC39D19-5F9A-484A-9263-146CC302A4D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287640" y="2022640"/>
                <a:ext cx="127656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42CDD66-D549-4C40-8E54-798BADEA63CE}"/>
                  </a:ext>
                </a:extLst>
              </p14:cNvPr>
              <p14:cNvContentPartPr/>
              <p14:nvPr/>
            </p14:nvContentPartPr>
            <p14:xfrm>
              <a:off x="8556960" y="511000"/>
              <a:ext cx="135000" cy="86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42CDD66-D549-4C40-8E54-798BADEA63C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538960" y="493360"/>
                <a:ext cx="1706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F568EE-06D6-4612-8A10-CAA133164BFF}"/>
                  </a:ext>
                </a:extLst>
              </p14:cNvPr>
              <p14:cNvContentPartPr/>
              <p14:nvPr/>
            </p14:nvContentPartPr>
            <p14:xfrm>
              <a:off x="8554800" y="657880"/>
              <a:ext cx="125280" cy="162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F568EE-06D6-4612-8A10-CAA133164BF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537109" y="640279"/>
                <a:ext cx="161023" cy="1975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243A37E-3847-49D6-A67D-4E32C9414172}"/>
                  </a:ext>
                </a:extLst>
              </p14:cNvPr>
              <p14:cNvContentPartPr/>
              <p14:nvPr/>
            </p14:nvContentPartPr>
            <p14:xfrm>
              <a:off x="8735880" y="84040"/>
              <a:ext cx="191160" cy="321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243A37E-3847-49D6-A67D-4E32C941417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717880" y="66400"/>
                <a:ext cx="226800" cy="356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74842260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14:cNvPr>
              <p14:cNvContentPartPr/>
              <p14:nvPr/>
            </p14:nvContentPartPr>
            <p14:xfrm>
              <a:off x="2613720" y="228400"/>
              <a:ext cx="876960" cy="632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96080" y="210760"/>
                <a:ext cx="91260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14:cNvPr>
              <p14:cNvContentPartPr/>
              <p14:nvPr/>
            </p14:nvContentPartPr>
            <p14:xfrm>
              <a:off x="1950960" y="309040"/>
              <a:ext cx="537480" cy="289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32960" y="291040"/>
                <a:ext cx="57312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14:cNvPr>
              <p14:cNvContentPartPr/>
              <p14:nvPr/>
            </p14:nvContentPartPr>
            <p14:xfrm>
              <a:off x="390360" y="185920"/>
              <a:ext cx="1301760" cy="387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2720" y="168280"/>
                <a:ext cx="13374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14:cNvPr>
              <p14:cNvContentPartPr/>
              <p14:nvPr/>
            </p14:nvContentPartPr>
            <p14:xfrm>
              <a:off x="3818280" y="237760"/>
              <a:ext cx="865440" cy="303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800280" y="219760"/>
                <a:ext cx="9010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14:cNvPr>
              <p14:cNvContentPartPr/>
              <p14:nvPr/>
            </p14:nvContentPartPr>
            <p14:xfrm>
              <a:off x="1324200" y="873520"/>
              <a:ext cx="92520" cy="204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06560" y="855520"/>
                <a:ext cx="1281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14:cNvPr>
              <p14:cNvContentPartPr/>
              <p14:nvPr/>
            </p14:nvContentPartPr>
            <p14:xfrm>
              <a:off x="1582320" y="785320"/>
              <a:ext cx="19440" cy="289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64680" y="767320"/>
                <a:ext cx="5508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14:cNvPr>
              <p14:cNvContentPartPr/>
              <p14:nvPr/>
            </p14:nvContentPartPr>
            <p14:xfrm>
              <a:off x="1711200" y="858760"/>
              <a:ext cx="10800" cy="169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3200" y="841120"/>
                <a:ext cx="464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14:cNvPr>
              <p14:cNvContentPartPr/>
              <p14:nvPr/>
            </p14:nvContentPartPr>
            <p14:xfrm>
              <a:off x="2353080" y="847600"/>
              <a:ext cx="360" cy="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35440" y="8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14:cNvPr>
              <p14:cNvContentPartPr/>
              <p14:nvPr/>
            </p14:nvContentPartPr>
            <p14:xfrm>
              <a:off x="2354520" y="948040"/>
              <a:ext cx="678240" cy="443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36880" y="930400"/>
                <a:ext cx="7138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14:cNvPr>
              <p14:cNvContentPartPr/>
              <p14:nvPr/>
            </p14:nvContentPartPr>
            <p14:xfrm>
              <a:off x="1715520" y="943000"/>
              <a:ext cx="511200" cy="227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97868" y="925000"/>
                <a:ext cx="546865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14:cNvPr>
              <p14:cNvContentPartPr/>
              <p14:nvPr/>
            </p14:nvContentPartPr>
            <p14:xfrm>
              <a:off x="302160" y="836080"/>
              <a:ext cx="553320" cy="2980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4160" y="818080"/>
                <a:ext cx="5889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14:cNvPr>
              <p14:cNvContentPartPr/>
              <p14:nvPr/>
            </p14:nvContentPartPr>
            <p14:xfrm>
              <a:off x="5197440" y="164680"/>
              <a:ext cx="2529360" cy="1299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79800" y="147040"/>
                <a:ext cx="2565000" cy="13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27C3558-8A82-4FDC-B693-4634C33E3A34}"/>
                  </a:ext>
                </a:extLst>
              </p14:cNvPr>
              <p14:cNvContentPartPr/>
              <p14:nvPr/>
            </p14:nvContentPartPr>
            <p14:xfrm>
              <a:off x="6947040" y="68200"/>
              <a:ext cx="235080" cy="74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27C3558-8A82-4FDC-B693-4634C33E3A3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29400" y="50200"/>
                <a:ext cx="2707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482A816-BBAA-459E-A18D-69015DF41E8B}"/>
                  </a:ext>
                </a:extLst>
              </p14:cNvPr>
              <p14:cNvContentPartPr/>
              <p14:nvPr/>
            </p14:nvContentPartPr>
            <p14:xfrm>
              <a:off x="7038480" y="187360"/>
              <a:ext cx="1548720" cy="263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482A816-BBAA-459E-A18D-69015DF41E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20836" y="169720"/>
                <a:ext cx="1584368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6B90D90-C1D3-485A-8E0F-D9E875094FDD}"/>
                  </a:ext>
                </a:extLst>
              </p14:cNvPr>
              <p14:cNvContentPartPr/>
              <p14:nvPr/>
            </p14:nvContentPartPr>
            <p14:xfrm>
              <a:off x="4872720" y="977560"/>
              <a:ext cx="113040" cy="24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6B90D90-C1D3-485A-8E0F-D9E875094FD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55080" y="959560"/>
                <a:ext cx="14868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4F1798F-AD3F-4FA9-B80B-75317D929E62}"/>
                  </a:ext>
                </a:extLst>
              </p14:cNvPr>
              <p14:cNvContentPartPr/>
              <p14:nvPr/>
            </p14:nvContentPartPr>
            <p14:xfrm>
              <a:off x="5109960" y="738880"/>
              <a:ext cx="267480" cy="713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4F1798F-AD3F-4FA9-B80B-75317D929E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92320" y="720880"/>
                <a:ext cx="303120" cy="74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8D1B0B2-D60F-41F3-830F-031763556525}"/>
                  </a:ext>
                </a:extLst>
              </p14:cNvPr>
              <p14:cNvContentPartPr/>
              <p14:nvPr/>
            </p14:nvContentPartPr>
            <p14:xfrm>
              <a:off x="6939840" y="510640"/>
              <a:ext cx="269280" cy="74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8D1B0B2-D60F-41F3-830F-03176355652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2200" y="493000"/>
                <a:ext cx="3049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A6517E9-9D08-4E1E-8078-6A99114E2C7F}"/>
                  </a:ext>
                </a:extLst>
              </p14:cNvPr>
              <p14:cNvContentPartPr/>
              <p14:nvPr/>
            </p14:nvContentPartPr>
            <p14:xfrm>
              <a:off x="7000320" y="663280"/>
              <a:ext cx="609120" cy="2869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A6517E9-9D08-4E1E-8078-6A99114E2C7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82331" y="645257"/>
                <a:ext cx="644739" cy="32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F3E40D7-9C0D-4384-AF7C-5D6D9E51B035}"/>
                  </a:ext>
                </a:extLst>
              </p14:cNvPr>
              <p14:cNvContentPartPr/>
              <p14:nvPr/>
            </p14:nvContentPartPr>
            <p14:xfrm>
              <a:off x="7767480" y="634480"/>
              <a:ext cx="636120" cy="230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F3E40D7-9C0D-4384-AF7C-5D6D9E51B03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749480" y="616812"/>
                <a:ext cx="671760" cy="2660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F1DB0CE-365F-495F-8950-588B250B2C92}"/>
                  </a:ext>
                </a:extLst>
              </p14:cNvPr>
              <p14:cNvContentPartPr/>
              <p14:nvPr/>
            </p14:nvContentPartPr>
            <p14:xfrm>
              <a:off x="7869360" y="904480"/>
              <a:ext cx="1104120" cy="505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F1DB0CE-365F-495F-8950-588B250B2C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851720" y="886480"/>
                <a:ext cx="1139760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AD5CED4-F038-4D8D-87BC-A7FC8F800E01}"/>
                  </a:ext>
                </a:extLst>
              </p14:cNvPr>
              <p14:cNvContentPartPr/>
              <p14:nvPr/>
            </p14:nvContentPartPr>
            <p14:xfrm>
              <a:off x="399000" y="1502080"/>
              <a:ext cx="560160" cy="24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AD5CED4-F038-4D8D-87BC-A7FC8F800E0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1000" y="1484440"/>
                <a:ext cx="59580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9E3E35C-207C-4DAF-9652-7690BAB7D6E7}"/>
                  </a:ext>
                </a:extLst>
              </p14:cNvPr>
              <p14:cNvContentPartPr/>
              <p14:nvPr/>
            </p14:nvContentPartPr>
            <p14:xfrm>
              <a:off x="1228440" y="1610080"/>
              <a:ext cx="720000" cy="16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9E3E35C-207C-4DAF-9652-7690BAB7D6E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210449" y="1592440"/>
                <a:ext cx="755622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D628CB-84BC-4E1A-88D3-21E1A529040B}"/>
                  </a:ext>
                </a:extLst>
              </p14:cNvPr>
              <p14:cNvContentPartPr/>
              <p14:nvPr/>
            </p14:nvContentPartPr>
            <p14:xfrm>
              <a:off x="2166240" y="1627000"/>
              <a:ext cx="217800" cy="148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D628CB-84BC-4E1A-88D3-21E1A529040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48600" y="1609000"/>
                <a:ext cx="25344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596C0C9-57FD-4063-802D-BB0CC72E369E}"/>
                  </a:ext>
                </a:extLst>
              </p14:cNvPr>
              <p14:cNvContentPartPr/>
              <p14:nvPr/>
            </p14:nvContentPartPr>
            <p14:xfrm>
              <a:off x="2414640" y="1598920"/>
              <a:ext cx="132480" cy="181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596C0C9-57FD-4063-802D-BB0CC72E369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397000" y="1581280"/>
                <a:ext cx="1681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B9638C4-05C9-4BCA-939A-20DB7C19DE19}"/>
                  </a:ext>
                </a:extLst>
              </p14:cNvPr>
              <p14:cNvContentPartPr/>
              <p14:nvPr/>
            </p14:nvContentPartPr>
            <p14:xfrm>
              <a:off x="2603280" y="1630960"/>
              <a:ext cx="237240" cy="110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B9638C4-05C9-4BCA-939A-20DB7C19DE1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85640" y="1612960"/>
                <a:ext cx="2728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23BDCE5-BB74-42B8-93F4-E3C30189A5A0}"/>
                  </a:ext>
                </a:extLst>
              </p14:cNvPr>
              <p14:cNvContentPartPr/>
              <p14:nvPr/>
            </p14:nvContentPartPr>
            <p14:xfrm>
              <a:off x="3102600" y="1454560"/>
              <a:ext cx="1094400" cy="3452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23BDCE5-BB74-42B8-93F4-E3C30189A5A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84606" y="1436541"/>
                <a:ext cx="1130028" cy="3809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86A702A-AC16-418A-BDC5-D8DB3C805CAA}"/>
                  </a:ext>
                </a:extLst>
              </p14:cNvPr>
              <p14:cNvContentPartPr/>
              <p14:nvPr/>
            </p14:nvContentPartPr>
            <p14:xfrm>
              <a:off x="433920" y="2035240"/>
              <a:ext cx="672480" cy="405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86A702A-AC16-418A-BDC5-D8DB3C805C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5920" y="2017256"/>
                <a:ext cx="708120" cy="441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E5D8A65-A3C9-42DF-8019-2B6DD7BF4367}"/>
                  </a:ext>
                </a:extLst>
              </p14:cNvPr>
              <p14:cNvContentPartPr/>
              <p14:nvPr/>
            </p14:nvContentPartPr>
            <p14:xfrm>
              <a:off x="372360" y="1876120"/>
              <a:ext cx="205200" cy="79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E5D8A65-A3C9-42DF-8019-2B6DD7BF436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4360" y="1858120"/>
                <a:ext cx="24084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0EA1B7-2397-402E-B7D8-DCEDFE468EB1}"/>
                  </a:ext>
                </a:extLst>
              </p14:cNvPr>
              <p14:cNvContentPartPr/>
              <p14:nvPr/>
            </p14:nvContentPartPr>
            <p14:xfrm>
              <a:off x="1207200" y="2111920"/>
              <a:ext cx="221760" cy="9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0EA1B7-2397-402E-B7D8-DCEDFE468EB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189560" y="2094280"/>
                <a:ext cx="2574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ACE68C1-3C59-461C-B3C6-14846EB917AC}"/>
                  </a:ext>
                </a:extLst>
              </p14:cNvPr>
              <p14:cNvContentPartPr/>
              <p14:nvPr/>
            </p14:nvContentPartPr>
            <p14:xfrm>
              <a:off x="1258320" y="2191480"/>
              <a:ext cx="223200" cy="28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ACE68C1-3C59-461C-B3C6-14846EB917A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240680" y="2173480"/>
                <a:ext cx="25884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EFCFFE4-A890-45EA-B821-0A74A2C79E36}"/>
                  </a:ext>
                </a:extLst>
              </p14:cNvPr>
              <p14:cNvContentPartPr/>
              <p14:nvPr/>
            </p14:nvContentPartPr>
            <p14:xfrm>
              <a:off x="1600320" y="1843000"/>
              <a:ext cx="1069920" cy="522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EFCFFE4-A890-45EA-B821-0A74A2C79E3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582320" y="1825000"/>
                <a:ext cx="1105560" cy="55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276A6AF-5448-45BD-82DA-F141A6212F47}"/>
                  </a:ext>
                </a:extLst>
              </p14:cNvPr>
              <p14:cNvContentPartPr/>
              <p14:nvPr/>
            </p14:nvContentPartPr>
            <p14:xfrm>
              <a:off x="2897760" y="2176720"/>
              <a:ext cx="228960" cy="16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276A6AF-5448-45BD-82DA-F141A6212F4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80120" y="2159080"/>
                <a:ext cx="2646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86CDCED-B91C-4584-AEEF-E16E1D508354}"/>
                  </a:ext>
                </a:extLst>
              </p14:cNvPr>
              <p14:cNvContentPartPr/>
              <p14:nvPr/>
            </p14:nvContentPartPr>
            <p14:xfrm>
              <a:off x="2940240" y="2257720"/>
              <a:ext cx="203760" cy="25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86CDCED-B91C-4584-AEEF-E16E1D50835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922600" y="2240080"/>
                <a:ext cx="23940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9FE7876-B585-4170-83A2-2B7D16185AB3}"/>
                  </a:ext>
                </a:extLst>
              </p14:cNvPr>
              <p14:cNvContentPartPr/>
              <p14:nvPr/>
            </p14:nvContentPartPr>
            <p14:xfrm>
              <a:off x="4388520" y="1848040"/>
              <a:ext cx="183240" cy="122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9FE7876-B585-4170-83A2-2B7D16185AB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70520" y="1830040"/>
                <a:ext cx="2188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EC39D19-5F9A-484A-9263-146CC302A4D4}"/>
                  </a:ext>
                </a:extLst>
              </p14:cNvPr>
              <p14:cNvContentPartPr/>
              <p14:nvPr/>
            </p14:nvContentPartPr>
            <p14:xfrm>
              <a:off x="3305640" y="2040280"/>
              <a:ext cx="1240920" cy="242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EC39D19-5F9A-484A-9263-146CC302A4D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287640" y="2022640"/>
                <a:ext cx="127656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42CDD66-D549-4C40-8E54-798BADEA63CE}"/>
                  </a:ext>
                </a:extLst>
              </p14:cNvPr>
              <p14:cNvContentPartPr/>
              <p14:nvPr/>
            </p14:nvContentPartPr>
            <p14:xfrm>
              <a:off x="8556960" y="511000"/>
              <a:ext cx="135000" cy="86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42CDD66-D549-4C40-8E54-798BADEA63C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538960" y="493360"/>
                <a:ext cx="1706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F568EE-06D6-4612-8A10-CAA133164BFF}"/>
                  </a:ext>
                </a:extLst>
              </p14:cNvPr>
              <p14:cNvContentPartPr/>
              <p14:nvPr/>
            </p14:nvContentPartPr>
            <p14:xfrm>
              <a:off x="8554800" y="657880"/>
              <a:ext cx="125280" cy="162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F568EE-06D6-4612-8A10-CAA133164BF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537109" y="640279"/>
                <a:ext cx="161023" cy="1975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243A37E-3847-49D6-A67D-4E32C9414172}"/>
                  </a:ext>
                </a:extLst>
              </p14:cNvPr>
              <p14:cNvContentPartPr/>
              <p14:nvPr/>
            </p14:nvContentPartPr>
            <p14:xfrm>
              <a:off x="8735880" y="84040"/>
              <a:ext cx="191160" cy="321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243A37E-3847-49D6-A67D-4E32C941417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717880" y="66400"/>
                <a:ext cx="22680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2DE22AF-C307-46F5-A8F2-72535E9C3602}"/>
                  </a:ext>
                </a:extLst>
              </p14:cNvPr>
              <p14:cNvContentPartPr/>
              <p14:nvPr/>
            </p14:nvContentPartPr>
            <p14:xfrm>
              <a:off x="4729800" y="2267080"/>
              <a:ext cx="22320" cy="9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2DE22AF-C307-46F5-A8F2-72535E9C360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11800" y="2249080"/>
                <a:ext cx="57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6D4925A-6D1F-42A0-88E2-55AA12E265F3}"/>
                  </a:ext>
                </a:extLst>
              </p14:cNvPr>
              <p14:cNvContentPartPr/>
              <p14:nvPr/>
            </p14:nvContentPartPr>
            <p14:xfrm>
              <a:off x="5031120" y="1915720"/>
              <a:ext cx="1844280" cy="525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6D4925A-6D1F-42A0-88E2-55AA12E265F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013477" y="1898080"/>
                <a:ext cx="1879927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B261B7E-C2A2-44CE-A068-617F43ABF863}"/>
                  </a:ext>
                </a:extLst>
              </p14:cNvPr>
              <p14:cNvContentPartPr/>
              <p14:nvPr/>
            </p14:nvContentPartPr>
            <p14:xfrm>
              <a:off x="7103280" y="2140000"/>
              <a:ext cx="545400" cy="196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B261B7E-C2A2-44CE-A068-617F43ABF86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085280" y="2122360"/>
                <a:ext cx="58104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016ECE2-B416-4437-8D74-02BED6B776F0}"/>
                  </a:ext>
                </a:extLst>
              </p14:cNvPr>
              <p14:cNvContentPartPr/>
              <p14:nvPr/>
            </p14:nvContentPartPr>
            <p14:xfrm>
              <a:off x="7827600" y="1941280"/>
              <a:ext cx="979560" cy="434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016ECE2-B416-4437-8D74-02BED6B776F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809600" y="1923640"/>
                <a:ext cx="1015200" cy="47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E048BAB-7F7D-418A-99DB-7E338B9B11BA}"/>
                  </a:ext>
                </a:extLst>
              </p14:cNvPr>
              <p14:cNvContentPartPr/>
              <p14:nvPr/>
            </p14:nvContentPartPr>
            <p14:xfrm>
              <a:off x="5102760" y="2710960"/>
              <a:ext cx="82440" cy="1677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E048BAB-7F7D-418A-99DB-7E338B9B11B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085120" y="2693320"/>
                <a:ext cx="11808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EC85B90-102D-48E2-8AEE-8B2C8E72C81E}"/>
                  </a:ext>
                </a:extLst>
              </p14:cNvPr>
              <p14:cNvContentPartPr/>
              <p14:nvPr/>
            </p14:nvContentPartPr>
            <p14:xfrm>
              <a:off x="4380960" y="2541400"/>
              <a:ext cx="609480" cy="3862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EC85B90-102D-48E2-8AEE-8B2C8E72C81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363320" y="2523383"/>
                <a:ext cx="645120" cy="4219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B05412B-673C-4CB0-8F9D-886BA4559BDC}"/>
                  </a:ext>
                </a:extLst>
              </p14:cNvPr>
              <p14:cNvContentPartPr/>
              <p14:nvPr/>
            </p14:nvContentPartPr>
            <p14:xfrm>
              <a:off x="5529720" y="2561560"/>
              <a:ext cx="218880" cy="3722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B05412B-673C-4CB0-8F9D-886BA4559B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512080" y="2543920"/>
                <a:ext cx="25452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66CBD11-D80A-44BC-8CBB-95863A6A8B35}"/>
                  </a:ext>
                </a:extLst>
              </p14:cNvPr>
              <p14:cNvContentPartPr/>
              <p14:nvPr/>
            </p14:nvContentPartPr>
            <p14:xfrm>
              <a:off x="5857320" y="2691160"/>
              <a:ext cx="813960" cy="2023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66CBD11-D80A-44BC-8CBB-95863A6A8B3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839320" y="2673520"/>
                <a:ext cx="8496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EA80B2C-2080-4117-8277-6A803DAE4BB3}"/>
                  </a:ext>
                </a:extLst>
              </p14:cNvPr>
              <p14:cNvContentPartPr/>
              <p14:nvPr/>
            </p14:nvContentPartPr>
            <p14:xfrm>
              <a:off x="7800600" y="2554000"/>
              <a:ext cx="11520" cy="129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EA80B2C-2080-4117-8277-6A803DAE4BB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782960" y="2536000"/>
                <a:ext cx="471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0C4340F2-56F6-4E1E-BB96-D165A8E22F84}"/>
                  </a:ext>
                </a:extLst>
              </p14:cNvPr>
              <p14:cNvContentPartPr/>
              <p14:nvPr/>
            </p14:nvContentPartPr>
            <p14:xfrm>
              <a:off x="7182120" y="2699080"/>
              <a:ext cx="1271880" cy="4575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0C4340F2-56F6-4E1E-BB96-D165A8E22F8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164125" y="2681440"/>
                <a:ext cx="130751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C30A8F0-6D7D-4669-8615-9238CC92FE11}"/>
                  </a:ext>
                </a:extLst>
              </p14:cNvPr>
              <p14:cNvContentPartPr/>
              <p14:nvPr/>
            </p14:nvContentPartPr>
            <p14:xfrm>
              <a:off x="345720" y="2525560"/>
              <a:ext cx="3793680" cy="11894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C30A8F0-6D7D-4669-8615-9238CC92FE1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8080" y="2507560"/>
                <a:ext cx="3829320" cy="1225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00711256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14:cNvPr>
              <p14:cNvContentPartPr/>
              <p14:nvPr/>
            </p14:nvContentPartPr>
            <p14:xfrm>
              <a:off x="2613720" y="228400"/>
              <a:ext cx="876960" cy="632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96080" y="210760"/>
                <a:ext cx="91260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14:cNvPr>
              <p14:cNvContentPartPr/>
              <p14:nvPr/>
            </p14:nvContentPartPr>
            <p14:xfrm>
              <a:off x="1950960" y="309040"/>
              <a:ext cx="537480" cy="289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32960" y="291040"/>
                <a:ext cx="57312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14:cNvPr>
              <p14:cNvContentPartPr/>
              <p14:nvPr/>
            </p14:nvContentPartPr>
            <p14:xfrm>
              <a:off x="390360" y="185920"/>
              <a:ext cx="1301760" cy="387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2720" y="168280"/>
                <a:ext cx="13374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14:cNvPr>
              <p14:cNvContentPartPr/>
              <p14:nvPr/>
            </p14:nvContentPartPr>
            <p14:xfrm>
              <a:off x="3818280" y="237760"/>
              <a:ext cx="865440" cy="303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800280" y="219760"/>
                <a:ext cx="9010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14:cNvPr>
              <p14:cNvContentPartPr/>
              <p14:nvPr/>
            </p14:nvContentPartPr>
            <p14:xfrm>
              <a:off x="1324200" y="873520"/>
              <a:ext cx="92520" cy="204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06560" y="855520"/>
                <a:ext cx="1281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14:cNvPr>
              <p14:cNvContentPartPr/>
              <p14:nvPr/>
            </p14:nvContentPartPr>
            <p14:xfrm>
              <a:off x="1582320" y="785320"/>
              <a:ext cx="19440" cy="289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64680" y="767320"/>
                <a:ext cx="5508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14:cNvPr>
              <p14:cNvContentPartPr/>
              <p14:nvPr/>
            </p14:nvContentPartPr>
            <p14:xfrm>
              <a:off x="1711200" y="858760"/>
              <a:ext cx="10800" cy="169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3200" y="841120"/>
                <a:ext cx="464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14:cNvPr>
              <p14:cNvContentPartPr/>
              <p14:nvPr/>
            </p14:nvContentPartPr>
            <p14:xfrm>
              <a:off x="2353080" y="847600"/>
              <a:ext cx="360" cy="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35440" y="8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14:cNvPr>
              <p14:cNvContentPartPr/>
              <p14:nvPr/>
            </p14:nvContentPartPr>
            <p14:xfrm>
              <a:off x="2354520" y="948040"/>
              <a:ext cx="678240" cy="443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36880" y="930400"/>
                <a:ext cx="7138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14:cNvPr>
              <p14:cNvContentPartPr/>
              <p14:nvPr/>
            </p14:nvContentPartPr>
            <p14:xfrm>
              <a:off x="1715520" y="943000"/>
              <a:ext cx="511200" cy="227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97868" y="925000"/>
                <a:ext cx="546865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14:cNvPr>
              <p14:cNvContentPartPr/>
              <p14:nvPr/>
            </p14:nvContentPartPr>
            <p14:xfrm>
              <a:off x="302160" y="836080"/>
              <a:ext cx="553320" cy="2980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4160" y="818080"/>
                <a:ext cx="5889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14:cNvPr>
              <p14:cNvContentPartPr/>
              <p14:nvPr/>
            </p14:nvContentPartPr>
            <p14:xfrm>
              <a:off x="5197440" y="164680"/>
              <a:ext cx="2529360" cy="1299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79800" y="147040"/>
                <a:ext cx="2565000" cy="13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27C3558-8A82-4FDC-B693-4634C33E3A34}"/>
                  </a:ext>
                </a:extLst>
              </p14:cNvPr>
              <p14:cNvContentPartPr/>
              <p14:nvPr/>
            </p14:nvContentPartPr>
            <p14:xfrm>
              <a:off x="6947040" y="68200"/>
              <a:ext cx="235080" cy="74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27C3558-8A82-4FDC-B693-4634C33E3A3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29400" y="50200"/>
                <a:ext cx="2707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482A816-BBAA-459E-A18D-69015DF41E8B}"/>
                  </a:ext>
                </a:extLst>
              </p14:cNvPr>
              <p14:cNvContentPartPr/>
              <p14:nvPr/>
            </p14:nvContentPartPr>
            <p14:xfrm>
              <a:off x="7038480" y="187360"/>
              <a:ext cx="1548720" cy="263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482A816-BBAA-459E-A18D-69015DF41E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20836" y="169720"/>
                <a:ext cx="1584368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6B90D90-C1D3-485A-8E0F-D9E875094FDD}"/>
                  </a:ext>
                </a:extLst>
              </p14:cNvPr>
              <p14:cNvContentPartPr/>
              <p14:nvPr/>
            </p14:nvContentPartPr>
            <p14:xfrm>
              <a:off x="4872720" y="977560"/>
              <a:ext cx="113040" cy="24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6B90D90-C1D3-485A-8E0F-D9E875094FD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55080" y="959560"/>
                <a:ext cx="14868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4F1798F-AD3F-4FA9-B80B-75317D929E62}"/>
                  </a:ext>
                </a:extLst>
              </p14:cNvPr>
              <p14:cNvContentPartPr/>
              <p14:nvPr/>
            </p14:nvContentPartPr>
            <p14:xfrm>
              <a:off x="5109960" y="738880"/>
              <a:ext cx="267480" cy="713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4F1798F-AD3F-4FA9-B80B-75317D929E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92320" y="720880"/>
                <a:ext cx="303120" cy="74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8D1B0B2-D60F-41F3-830F-031763556525}"/>
                  </a:ext>
                </a:extLst>
              </p14:cNvPr>
              <p14:cNvContentPartPr/>
              <p14:nvPr/>
            </p14:nvContentPartPr>
            <p14:xfrm>
              <a:off x="6939840" y="510640"/>
              <a:ext cx="269280" cy="74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8D1B0B2-D60F-41F3-830F-03176355652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2200" y="493000"/>
                <a:ext cx="3049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A6517E9-9D08-4E1E-8078-6A99114E2C7F}"/>
                  </a:ext>
                </a:extLst>
              </p14:cNvPr>
              <p14:cNvContentPartPr/>
              <p14:nvPr/>
            </p14:nvContentPartPr>
            <p14:xfrm>
              <a:off x="7000320" y="663280"/>
              <a:ext cx="609120" cy="2869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A6517E9-9D08-4E1E-8078-6A99114E2C7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82331" y="645257"/>
                <a:ext cx="644739" cy="32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F3E40D7-9C0D-4384-AF7C-5D6D9E51B035}"/>
                  </a:ext>
                </a:extLst>
              </p14:cNvPr>
              <p14:cNvContentPartPr/>
              <p14:nvPr/>
            </p14:nvContentPartPr>
            <p14:xfrm>
              <a:off x="7767480" y="634480"/>
              <a:ext cx="636120" cy="230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F3E40D7-9C0D-4384-AF7C-5D6D9E51B03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749480" y="616812"/>
                <a:ext cx="671760" cy="2660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F1DB0CE-365F-495F-8950-588B250B2C92}"/>
                  </a:ext>
                </a:extLst>
              </p14:cNvPr>
              <p14:cNvContentPartPr/>
              <p14:nvPr/>
            </p14:nvContentPartPr>
            <p14:xfrm>
              <a:off x="7869360" y="904480"/>
              <a:ext cx="1104120" cy="505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F1DB0CE-365F-495F-8950-588B250B2C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851720" y="886480"/>
                <a:ext cx="1139760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AD5CED4-F038-4D8D-87BC-A7FC8F800E01}"/>
                  </a:ext>
                </a:extLst>
              </p14:cNvPr>
              <p14:cNvContentPartPr/>
              <p14:nvPr/>
            </p14:nvContentPartPr>
            <p14:xfrm>
              <a:off x="399000" y="1502080"/>
              <a:ext cx="560160" cy="24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AD5CED4-F038-4D8D-87BC-A7FC8F800E0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1000" y="1484440"/>
                <a:ext cx="59580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9E3E35C-207C-4DAF-9652-7690BAB7D6E7}"/>
                  </a:ext>
                </a:extLst>
              </p14:cNvPr>
              <p14:cNvContentPartPr/>
              <p14:nvPr/>
            </p14:nvContentPartPr>
            <p14:xfrm>
              <a:off x="1228440" y="1610080"/>
              <a:ext cx="720000" cy="16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9E3E35C-207C-4DAF-9652-7690BAB7D6E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210449" y="1592440"/>
                <a:ext cx="755622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D628CB-84BC-4E1A-88D3-21E1A529040B}"/>
                  </a:ext>
                </a:extLst>
              </p14:cNvPr>
              <p14:cNvContentPartPr/>
              <p14:nvPr/>
            </p14:nvContentPartPr>
            <p14:xfrm>
              <a:off x="2166240" y="1627000"/>
              <a:ext cx="217800" cy="148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D628CB-84BC-4E1A-88D3-21E1A529040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48600" y="1609000"/>
                <a:ext cx="25344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596C0C9-57FD-4063-802D-BB0CC72E369E}"/>
                  </a:ext>
                </a:extLst>
              </p14:cNvPr>
              <p14:cNvContentPartPr/>
              <p14:nvPr/>
            </p14:nvContentPartPr>
            <p14:xfrm>
              <a:off x="2414640" y="1598920"/>
              <a:ext cx="132480" cy="181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596C0C9-57FD-4063-802D-BB0CC72E369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397000" y="1581280"/>
                <a:ext cx="1681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B9638C4-05C9-4BCA-939A-20DB7C19DE19}"/>
                  </a:ext>
                </a:extLst>
              </p14:cNvPr>
              <p14:cNvContentPartPr/>
              <p14:nvPr/>
            </p14:nvContentPartPr>
            <p14:xfrm>
              <a:off x="2603280" y="1630960"/>
              <a:ext cx="237240" cy="110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B9638C4-05C9-4BCA-939A-20DB7C19DE1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85640" y="1612960"/>
                <a:ext cx="2728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23BDCE5-BB74-42B8-93F4-E3C30189A5A0}"/>
                  </a:ext>
                </a:extLst>
              </p14:cNvPr>
              <p14:cNvContentPartPr/>
              <p14:nvPr/>
            </p14:nvContentPartPr>
            <p14:xfrm>
              <a:off x="3102600" y="1454560"/>
              <a:ext cx="1094400" cy="3452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23BDCE5-BB74-42B8-93F4-E3C30189A5A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84606" y="1436541"/>
                <a:ext cx="1130028" cy="3809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86A702A-AC16-418A-BDC5-D8DB3C805CAA}"/>
                  </a:ext>
                </a:extLst>
              </p14:cNvPr>
              <p14:cNvContentPartPr/>
              <p14:nvPr/>
            </p14:nvContentPartPr>
            <p14:xfrm>
              <a:off x="433920" y="2035240"/>
              <a:ext cx="672480" cy="405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86A702A-AC16-418A-BDC5-D8DB3C805C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5920" y="2017256"/>
                <a:ext cx="708120" cy="441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E5D8A65-A3C9-42DF-8019-2B6DD7BF4367}"/>
                  </a:ext>
                </a:extLst>
              </p14:cNvPr>
              <p14:cNvContentPartPr/>
              <p14:nvPr/>
            </p14:nvContentPartPr>
            <p14:xfrm>
              <a:off x="372360" y="1876120"/>
              <a:ext cx="205200" cy="79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E5D8A65-A3C9-42DF-8019-2B6DD7BF436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4360" y="1858120"/>
                <a:ext cx="24084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0EA1B7-2397-402E-B7D8-DCEDFE468EB1}"/>
                  </a:ext>
                </a:extLst>
              </p14:cNvPr>
              <p14:cNvContentPartPr/>
              <p14:nvPr/>
            </p14:nvContentPartPr>
            <p14:xfrm>
              <a:off x="1207200" y="2111920"/>
              <a:ext cx="221760" cy="9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0EA1B7-2397-402E-B7D8-DCEDFE468EB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189560" y="2094280"/>
                <a:ext cx="2574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ACE68C1-3C59-461C-B3C6-14846EB917AC}"/>
                  </a:ext>
                </a:extLst>
              </p14:cNvPr>
              <p14:cNvContentPartPr/>
              <p14:nvPr/>
            </p14:nvContentPartPr>
            <p14:xfrm>
              <a:off x="1258320" y="2191480"/>
              <a:ext cx="223200" cy="28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ACE68C1-3C59-461C-B3C6-14846EB917A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240680" y="2173480"/>
                <a:ext cx="25884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EFCFFE4-A890-45EA-B821-0A74A2C79E36}"/>
                  </a:ext>
                </a:extLst>
              </p14:cNvPr>
              <p14:cNvContentPartPr/>
              <p14:nvPr/>
            </p14:nvContentPartPr>
            <p14:xfrm>
              <a:off x="1600320" y="1843000"/>
              <a:ext cx="1069920" cy="522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EFCFFE4-A890-45EA-B821-0A74A2C79E3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582320" y="1825000"/>
                <a:ext cx="1105560" cy="55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276A6AF-5448-45BD-82DA-F141A6212F47}"/>
                  </a:ext>
                </a:extLst>
              </p14:cNvPr>
              <p14:cNvContentPartPr/>
              <p14:nvPr/>
            </p14:nvContentPartPr>
            <p14:xfrm>
              <a:off x="2897760" y="2176720"/>
              <a:ext cx="228960" cy="16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276A6AF-5448-45BD-82DA-F141A6212F4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80120" y="2159080"/>
                <a:ext cx="2646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86CDCED-B91C-4584-AEEF-E16E1D508354}"/>
                  </a:ext>
                </a:extLst>
              </p14:cNvPr>
              <p14:cNvContentPartPr/>
              <p14:nvPr/>
            </p14:nvContentPartPr>
            <p14:xfrm>
              <a:off x="2940240" y="2257720"/>
              <a:ext cx="203760" cy="25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86CDCED-B91C-4584-AEEF-E16E1D50835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922600" y="2240080"/>
                <a:ext cx="23940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9FE7876-B585-4170-83A2-2B7D16185AB3}"/>
                  </a:ext>
                </a:extLst>
              </p14:cNvPr>
              <p14:cNvContentPartPr/>
              <p14:nvPr/>
            </p14:nvContentPartPr>
            <p14:xfrm>
              <a:off x="4388520" y="1848040"/>
              <a:ext cx="183240" cy="122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9FE7876-B585-4170-83A2-2B7D16185AB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70520" y="1830040"/>
                <a:ext cx="2188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EC39D19-5F9A-484A-9263-146CC302A4D4}"/>
                  </a:ext>
                </a:extLst>
              </p14:cNvPr>
              <p14:cNvContentPartPr/>
              <p14:nvPr/>
            </p14:nvContentPartPr>
            <p14:xfrm>
              <a:off x="3305640" y="2040280"/>
              <a:ext cx="1240920" cy="242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EC39D19-5F9A-484A-9263-146CC302A4D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287640" y="2022640"/>
                <a:ext cx="127656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42CDD66-D549-4C40-8E54-798BADEA63CE}"/>
                  </a:ext>
                </a:extLst>
              </p14:cNvPr>
              <p14:cNvContentPartPr/>
              <p14:nvPr/>
            </p14:nvContentPartPr>
            <p14:xfrm>
              <a:off x="8556960" y="511000"/>
              <a:ext cx="135000" cy="86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42CDD66-D549-4C40-8E54-798BADEA63C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538960" y="493360"/>
                <a:ext cx="1706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F568EE-06D6-4612-8A10-CAA133164BFF}"/>
                  </a:ext>
                </a:extLst>
              </p14:cNvPr>
              <p14:cNvContentPartPr/>
              <p14:nvPr/>
            </p14:nvContentPartPr>
            <p14:xfrm>
              <a:off x="8554800" y="657880"/>
              <a:ext cx="125280" cy="162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F568EE-06D6-4612-8A10-CAA133164BF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537109" y="640279"/>
                <a:ext cx="161023" cy="1975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243A37E-3847-49D6-A67D-4E32C9414172}"/>
                  </a:ext>
                </a:extLst>
              </p14:cNvPr>
              <p14:cNvContentPartPr/>
              <p14:nvPr/>
            </p14:nvContentPartPr>
            <p14:xfrm>
              <a:off x="8735880" y="84040"/>
              <a:ext cx="191160" cy="321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243A37E-3847-49D6-A67D-4E32C941417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717880" y="66400"/>
                <a:ext cx="22680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2DE22AF-C307-46F5-A8F2-72535E9C3602}"/>
                  </a:ext>
                </a:extLst>
              </p14:cNvPr>
              <p14:cNvContentPartPr/>
              <p14:nvPr/>
            </p14:nvContentPartPr>
            <p14:xfrm>
              <a:off x="4729800" y="2267080"/>
              <a:ext cx="22320" cy="9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2DE22AF-C307-46F5-A8F2-72535E9C360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11800" y="2249080"/>
                <a:ext cx="57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6D4925A-6D1F-42A0-88E2-55AA12E265F3}"/>
                  </a:ext>
                </a:extLst>
              </p14:cNvPr>
              <p14:cNvContentPartPr/>
              <p14:nvPr/>
            </p14:nvContentPartPr>
            <p14:xfrm>
              <a:off x="5031120" y="1915720"/>
              <a:ext cx="1844280" cy="525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6D4925A-6D1F-42A0-88E2-55AA12E265F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013477" y="1898080"/>
                <a:ext cx="1879927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B261B7E-C2A2-44CE-A068-617F43ABF863}"/>
                  </a:ext>
                </a:extLst>
              </p14:cNvPr>
              <p14:cNvContentPartPr/>
              <p14:nvPr/>
            </p14:nvContentPartPr>
            <p14:xfrm>
              <a:off x="7103280" y="2140000"/>
              <a:ext cx="545400" cy="196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B261B7E-C2A2-44CE-A068-617F43ABF86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085280" y="2122360"/>
                <a:ext cx="58104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016ECE2-B416-4437-8D74-02BED6B776F0}"/>
                  </a:ext>
                </a:extLst>
              </p14:cNvPr>
              <p14:cNvContentPartPr/>
              <p14:nvPr/>
            </p14:nvContentPartPr>
            <p14:xfrm>
              <a:off x="7827600" y="1941280"/>
              <a:ext cx="979560" cy="434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016ECE2-B416-4437-8D74-02BED6B776F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809600" y="1923640"/>
                <a:ext cx="1015200" cy="47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E048BAB-7F7D-418A-99DB-7E338B9B11BA}"/>
                  </a:ext>
                </a:extLst>
              </p14:cNvPr>
              <p14:cNvContentPartPr/>
              <p14:nvPr/>
            </p14:nvContentPartPr>
            <p14:xfrm>
              <a:off x="5102760" y="2710960"/>
              <a:ext cx="82440" cy="1677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E048BAB-7F7D-418A-99DB-7E338B9B11B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085120" y="2693320"/>
                <a:ext cx="11808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EC85B90-102D-48E2-8AEE-8B2C8E72C81E}"/>
                  </a:ext>
                </a:extLst>
              </p14:cNvPr>
              <p14:cNvContentPartPr/>
              <p14:nvPr/>
            </p14:nvContentPartPr>
            <p14:xfrm>
              <a:off x="4380960" y="2541400"/>
              <a:ext cx="609480" cy="3862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EC85B90-102D-48E2-8AEE-8B2C8E72C81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363320" y="2523383"/>
                <a:ext cx="645120" cy="4219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B05412B-673C-4CB0-8F9D-886BA4559BDC}"/>
                  </a:ext>
                </a:extLst>
              </p14:cNvPr>
              <p14:cNvContentPartPr/>
              <p14:nvPr/>
            </p14:nvContentPartPr>
            <p14:xfrm>
              <a:off x="5529720" y="2561560"/>
              <a:ext cx="218880" cy="3722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B05412B-673C-4CB0-8F9D-886BA4559B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512080" y="2543920"/>
                <a:ext cx="25452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66CBD11-D80A-44BC-8CBB-95863A6A8B35}"/>
                  </a:ext>
                </a:extLst>
              </p14:cNvPr>
              <p14:cNvContentPartPr/>
              <p14:nvPr/>
            </p14:nvContentPartPr>
            <p14:xfrm>
              <a:off x="5857320" y="2691160"/>
              <a:ext cx="813960" cy="2023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66CBD11-D80A-44BC-8CBB-95863A6A8B3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839320" y="2673520"/>
                <a:ext cx="8496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EA80B2C-2080-4117-8277-6A803DAE4BB3}"/>
                  </a:ext>
                </a:extLst>
              </p14:cNvPr>
              <p14:cNvContentPartPr/>
              <p14:nvPr/>
            </p14:nvContentPartPr>
            <p14:xfrm>
              <a:off x="7800600" y="2554000"/>
              <a:ext cx="11520" cy="129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EA80B2C-2080-4117-8277-6A803DAE4BB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782960" y="2536000"/>
                <a:ext cx="471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0C4340F2-56F6-4E1E-BB96-D165A8E22F84}"/>
                  </a:ext>
                </a:extLst>
              </p14:cNvPr>
              <p14:cNvContentPartPr/>
              <p14:nvPr/>
            </p14:nvContentPartPr>
            <p14:xfrm>
              <a:off x="7182120" y="2699080"/>
              <a:ext cx="1271880" cy="4575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0C4340F2-56F6-4E1E-BB96-D165A8E22F8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164125" y="2681440"/>
                <a:ext cx="130751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C30A8F0-6D7D-4669-8615-9238CC92FE11}"/>
                  </a:ext>
                </a:extLst>
              </p14:cNvPr>
              <p14:cNvContentPartPr/>
              <p14:nvPr/>
            </p14:nvContentPartPr>
            <p14:xfrm>
              <a:off x="345720" y="2525560"/>
              <a:ext cx="3793680" cy="11894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C30A8F0-6D7D-4669-8615-9238CC92FE1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8080" y="2507560"/>
                <a:ext cx="3829320" cy="12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CD4FDB6-41F0-49A3-991C-F23E03C70784}"/>
                  </a:ext>
                </a:extLst>
              </p14:cNvPr>
              <p14:cNvContentPartPr/>
              <p14:nvPr/>
            </p14:nvContentPartPr>
            <p14:xfrm>
              <a:off x="6105720" y="408400"/>
              <a:ext cx="1200600" cy="1527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CD4FDB6-41F0-49A3-991C-F23E03C7078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87725" y="390760"/>
                <a:ext cx="1236229" cy="1563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87022565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14:cNvPr>
              <p14:cNvContentPartPr/>
              <p14:nvPr/>
            </p14:nvContentPartPr>
            <p14:xfrm>
              <a:off x="2613720" y="228400"/>
              <a:ext cx="876960" cy="632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96080" y="210760"/>
                <a:ext cx="91260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14:cNvPr>
              <p14:cNvContentPartPr/>
              <p14:nvPr/>
            </p14:nvContentPartPr>
            <p14:xfrm>
              <a:off x="1950960" y="309040"/>
              <a:ext cx="537480" cy="289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32960" y="291040"/>
                <a:ext cx="57312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14:cNvPr>
              <p14:cNvContentPartPr/>
              <p14:nvPr/>
            </p14:nvContentPartPr>
            <p14:xfrm>
              <a:off x="390360" y="185920"/>
              <a:ext cx="1301760" cy="387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2720" y="168280"/>
                <a:ext cx="13374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14:cNvPr>
              <p14:cNvContentPartPr/>
              <p14:nvPr/>
            </p14:nvContentPartPr>
            <p14:xfrm>
              <a:off x="3818280" y="237760"/>
              <a:ext cx="865440" cy="303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800280" y="219760"/>
                <a:ext cx="9010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14:cNvPr>
              <p14:cNvContentPartPr/>
              <p14:nvPr/>
            </p14:nvContentPartPr>
            <p14:xfrm>
              <a:off x="1324200" y="873520"/>
              <a:ext cx="92520" cy="204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06560" y="855520"/>
                <a:ext cx="1281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14:cNvPr>
              <p14:cNvContentPartPr/>
              <p14:nvPr/>
            </p14:nvContentPartPr>
            <p14:xfrm>
              <a:off x="1582320" y="785320"/>
              <a:ext cx="19440" cy="289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64680" y="767320"/>
                <a:ext cx="5508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14:cNvPr>
              <p14:cNvContentPartPr/>
              <p14:nvPr/>
            </p14:nvContentPartPr>
            <p14:xfrm>
              <a:off x="1711200" y="858760"/>
              <a:ext cx="10800" cy="169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3200" y="841120"/>
                <a:ext cx="464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14:cNvPr>
              <p14:cNvContentPartPr/>
              <p14:nvPr/>
            </p14:nvContentPartPr>
            <p14:xfrm>
              <a:off x="2353080" y="847600"/>
              <a:ext cx="360" cy="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35440" y="8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14:cNvPr>
              <p14:cNvContentPartPr/>
              <p14:nvPr/>
            </p14:nvContentPartPr>
            <p14:xfrm>
              <a:off x="2354520" y="948040"/>
              <a:ext cx="678240" cy="443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36880" y="930400"/>
                <a:ext cx="7138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14:cNvPr>
              <p14:cNvContentPartPr/>
              <p14:nvPr/>
            </p14:nvContentPartPr>
            <p14:xfrm>
              <a:off x="1715520" y="943000"/>
              <a:ext cx="511200" cy="227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97868" y="925000"/>
                <a:ext cx="546865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14:cNvPr>
              <p14:cNvContentPartPr/>
              <p14:nvPr/>
            </p14:nvContentPartPr>
            <p14:xfrm>
              <a:off x="302160" y="836080"/>
              <a:ext cx="553320" cy="2980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4160" y="818080"/>
                <a:ext cx="5889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14:cNvPr>
              <p14:cNvContentPartPr/>
              <p14:nvPr/>
            </p14:nvContentPartPr>
            <p14:xfrm>
              <a:off x="5197440" y="164680"/>
              <a:ext cx="2529360" cy="1299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79800" y="147040"/>
                <a:ext cx="2565000" cy="13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27C3558-8A82-4FDC-B693-4634C33E3A34}"/>
                  </a:ext>
                </a:extLst>
              </p14:cNvPr>
              <p14:cNvContentPartPr/>
              <p14:nvPr/>
            </p14:nvContentPartPr>
            <p14:xfrm>
              <a:off x="6947040" y="68200"/>
              <a:ext cx="235080" cy="74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27C3558-8A82-4FDC-B693-4634C33E3A3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29400" y="50200"/>
                <a:ext cx="2707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482A816-BBAA-459E-A18D-69015DF41E8B}"/>
                  </a:ext>
                </a:extLst>
              </p14:cNvPr>
              <p14:cNvContentPartPr/>
              <p14:nvPr/>
            </p14:nvContentPartPr>
            <p14:xfrm>
              <a:off x="7038480" y="187360"/>
              <a:ext cx="1548720" cy="263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482A816-BBAA-459E-A18D-69015DF41E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20836" y="169720"/>
                <a:ext cx="1584368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6B90D90-C1D3-485A-8E0F-D9E875094FDD}"/>
                  </a:ext>
                </a:extLst>
              </p14:cNvPr>
              <p14:cNvContentPartPr/>
              <p14:nvPr/>
            </p14:nvContentPartPr>
            <p14:xfrm>
              <a:off x="4872720" y="977560"/>
              <a:ext cx="113040" cy="24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6B90D90-C1D3-485A-8E0F-D9E875094FD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55080" y="959560"/>
                <a:ext cx="14868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4F1798F-AD3F-4FA9-B80B-75317D929E62}"/>
                  </a:ext>
                </a:extLst>
              </p14:cNvPr>
              <p14:cNvContentPartPr/>
              <p14:nvPr/>
            </p14:nvContentPartPr>
            <p14:xfrm>
              <a:off x="5109960" y="738880"/>
              <a:ext cx="267480" cy="713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4F1798F-AD3F-4FA9-B80B-75317D929E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92320" y="720880"/>
                <a:ext cx="303120" cy="74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8D1B0B2-D60F-41F3-830F-031763556525}"/>
                  </a:ext>
                </a:extLst>
              </p14:cNvPr>
              <p14:cNvContentPartPr/>
              <p14:nvPr/>
            </p14:nvContentPartPr>
            <p14:xfrm>
              <a:off x="6939840" y="510640"/>
              <a:ext cx="269280" cy="74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8D1B0B2-D60F-41F3-830F-03176355652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2200" y="493000"/>
                <a:ext cx="3049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A6517E9-9D08-4E1E-8078-6A99114E2C7F}"/>
                  </a:ext>
                </a:extLst>
              </p14:cNvPr>
              <p14:cNvContentPartPr/>
              <p14:nvPr/>
            </p14:nvContentPartPr>
            <p14:xfrm>
              <a:off x="7000320" y="663280"/>
              <a:ext cx="609120" cy="2869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A6517E9-9D08-4E1E-8078-6A99114E2C7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82331" y="645257"/>
                <a:ext cx="644739" cy="32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F3E40D7-9C0D-4384-AF7C-5D6D9E51B035}"/>
                  </a:ext>
                </a:extLst>
              </p14:cNvPr>
              <p14:cNvContentPartPr/>
              <p14:nvPr/>
            </p14:nvContentPartPr>
            <p14:xfrm>
              <a:off x="7767480" y="634480"/>
              <a:ext cx="636120" cy="230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F3E40D7-9C0D-4384-AF7C-5D6D9E51B03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749480" y="616812"/>
                <a:ext cx="671760" cy="2660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F1DB0CE-365F-495F-8950-588B250B2C92}"/>
                  </a:ext>
                </a:extLst>
              </p14:cNvPr>
              <p14:cNvContentPartPr/>
              <p14:nvPr/>
            </p14:nvContentPartPr>
            <p14:xfrm>
              <a:off x="7869360" y="904480"/>
              <a:ext cx="1104120" cy="505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F1DB0CE-365F-495F-8950-588B250B2C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851720" y="886480"/>
                <a:ext cx="1139760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AD5CED4-F038-4D8D-87BC-A7FC8F800E01}"/>
                  </a:ext>
                </a:extLst>
              </p14:cNvPr>
              <p14:cNvContentPartPr/>
              <p14:nvPr/>
            </p14:nvContentPartPr>
            <p14:xfrm>
              <a:off x="399000" y="1502080"/>
              <a:ext cx="560160" cy="24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AD5CED4-F038-4D8D-87BC-A7FC8F800E0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1000" y="1484440"/>
                <a:ext cx="59580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9E3E35C-207C-4DAF-9652-7690BAB7D6E7}"/>
                  </a:ext>
                </a:extLst>
              </p14:cNvPr>
              <p14:cNvContentPartPr/>
              <p14:nvPr/>
            </p14:nvContentPartPr>
            <p14:xfrm>
              <a:off x="1228440" y="1610080"/>
              <a:ext cx="720000" cy="16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9E3E35C-207C-4DAF-9652-7690BAB7D6E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210449" y="1592440"/>
                <a:ext cx="755622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D628CB-84BC-4E1A-88D3-21E1A529040B}"/>
                  </a:ext>
                </a:extLst>
              </p14:cNvPr>
              <p14:cNvContentPartPr/>
              <p14:nvPr/>
            </p14:nvContentPartPr>
            <p14:xfrm>
              <a:off x="2166240" y="1627000"/>
              <a:ext cx="217800" cy="148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D628CB-84BC-4E1A-88D3-21E1A529040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48600" y="1609000"/>
                <a:ext cx="25344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596C0C9-57FD-4063-802D-BB0CC72E369E}"/>
                  </a:ext>
                </a:extLst>
              </p14:cNvPr>
              <p14:cNvContentPartPr/>
              <p14:nvPr/>
            </p14:nvContentPartPr>
            <p14:xfrm>
              <a:off x="2414640" y="1598920"/>
              <a:ext cx="132480" cy="181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596C0C9-57FD-4063-802D-BB0CC72E369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397000" y="1581280"/>
                <a:ext cx="1681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B9638C4-05C9-4BCA-939A-20DB7C19DE19}"/>
                  </a:ext>
                </a:extLst>
              </p14:cNvPr>
              <p14:cNvContentPartPr/>
              <p14:nvPr/>
            </p14:nvContentPartPr>
            <p14:xfrm>
              <a:off x="2603280" y="1630960"/>
              <a:ext cx="237240" cy="110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B9638C4-05C9-4BCA-939A-20DB7C19DE1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85640" y="1612960"/>
                <a:ext cx="2728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23BDCE5-BB74-42B8-93F4-E3C30189A5A0}"/>
                  </a:ext>
                </a:extLst>
              </p14:cNvPr>
              <p14:cNvContentPartPr/>
              <p14:nvPr/>
            </p14:nvContentPartPr>
            <p14:xfrm>
              <a:off x="3102600" y="1454560"/>
              <a:ext cx="1094400" cy="3452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23BDCE5-BB74-42B8-93F4-E3C30189A5A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84606" y="1436541"/>
                <a:ext cx="1130028" cy="3809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86A702A-AC16-418A-BDC5-D8DB3C805CAA}"/>
                  </a:ext>
                </a:extLst>
              </p14:cNvPr>
              <p14:cNvContentPartPr/>
              <p14:nvPr/>
            </p14:nvContentPartPr>
            <p14:xfrm>
              <a:off x="433920" y="2035240"/>
              <a:ext cx="672480" cy="405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86A702A-AC16-418A-BDC5-D8DB3C805C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5920" y="2017256"/>
                <a:ext cx="708120" cy="441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E5D8A65-A3C9-42DF-8019-2B6DD7BF4367}"/>
                  </a:ext>
                </a:extLst>
              </p14:cNvPr>
              <p14:cNvContentPartPr/>
              <p14:nvPr/>
            </p14:nvContentPartPr>
            <p14:xfrm>
              <a:off x="372360" y="1876120"/>
              <a:ext cx="205200" cy="79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E5D8A65-A3C9-42DF-8019-2B6DD7BF436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4360" y="1858120"/>
                <a:ext cx="24084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0EA1B7-2397-402E-B7D8-DCEDFE468EB1}"/>
                  </a:ext>
                </a:extLst>
              </p14:cNvPr>
              <p14:cNvContentPartPr/>
              <p14:nvPr/>
            </p14:nvContentPartPr>
            <p14:xfrm>
              <a:off x="1207200" y="2111920"/>
              <a:ext cx="221760" cy="9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0EA1B7-2397-402E-B7D8-DCEDFE468EB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189560" y="2094280"/>
                <a:ext cx="2574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ACE68C1-3C59-461C-B3C6-14846EB917AC}"/>
                  </a:ext>
                </a:extLst>
              </p14:cNvPr>
              <p14:cNvContentPartPr/>
              <p14:nvPr/>
            </p14:nvContentPartPr>
            <p14:xfrm>
              <a:off x="1258320" y="2191480"/>
              <a:ext cx="223200" cy="28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ACE68C1-3C59-461C-B3C6-14846EB917A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240680" y="2173480"/>
                <a:ext cx="25884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EFCFFE4-A890-45EA-B821-0A74A2C79E36}"/>
                  </a:ext>
                </a:extLst>
              </p14:cNvPr>
              <p14:cNvContentPartPr/>
              <p14:nvPr/>
            </p14:nvContentPartPr>
            <p14:xfrm>
              <a:off x="1600320" y="1843000"/>
              <a:ext cx="1069920" cy="522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EFCFFE4-A890-45EA-B821-0A74A2C79E3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582320" y="1825000"/>
                <a:ext cx="1105560" cy="55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276A6AF-5448-45BD-82DA-F141A6212F47}"/>
                  </a:ext>
                </a:extLst>
              </p14:cNvPr>
              <p14:cNvContentPartPr/>
              <p14:nvPr/>
            </p14:nvContentPartPr>
            <p14:xfrm>
              <a:off x="2897760" y="2176720"/>
              <a:ext cx="228960" cy="16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276A6AF-5448-45BD-82DA-F141A6212F4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80120" y="2159080"/>
                <a:ext cx="2646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86CDCED-B91C-4584-AEEF-E16E1D508354}"/>
                  </a:ext>
                </a:extLst>
              </p14:cNvPr>
              <p14:cNvContentPartPr/>
              <p14:nvPr/>
            </p14:nvContentPartPr>
            <p14:xfrm>
              <a:off x="2940240" y="2257720"/>
              <a:ext cx="203760" cy="25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86CDCED-B91C-4584-AEEF-E16E1D50835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922600" y="2240080"/>
                <a:ext cx="23940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9FE7876-B585-4170-83A2-2B7D16185AB3}"/>
                  </a:ext>
                </a:extLst>
              </p14:cNvPr>
              <p14:cNvContentPartPr/>
              <p14:nvPr/>
            </p14:nvContentPartPr>
            <p14:xfrm>
              <a:off x="4388520" y="1848040"/>
              <a:ext cx="183240" cy="122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9FE7876-B585-4170-83A2-2B7D16185AB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70520" y="1830040"/>
                <a:ext cx="2188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EC39D19-5F9A-484A-9263-146CC302A4D4}"/>
                  </a:ext>
                </a:extLst>
              </p14:cNvPr>
              <p14:cNvContentPartPr/>
              <p14:nvPr/>
            </p14:nvContentPartPr>
            <p14:xfrm>
              <a:off x="3305640" y="2040280"/>
              <a:ext cx="1240920" cy="242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EC39D19-5F9A-484A-9263-146CC302A4D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287640" y="2022640"/>
                <a:ext cx="127656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42CDD66-D549-4C40-8E54-798BADEA63CE}"/>
                  </a:ext>
                </a:extLst>
              </p14:cNvPr>
              <p14:cNvContentPartPr/>
              <p14:nvPr/>
            </p14:nvContentPartPr>
            <p14:xfrm>
              <a:off x="8556960" y="511000"/>
              <a:ext cx="135000" cy="86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42CDD66-D549-4C40-8E54-798BADEA63C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538960" y="493360"/>
                <a:ext cx="1706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F568EE-06D6-4612-8A10-CAA133164BFF}"/>
                  </a:ext>
                </a:extLst>
              </p14:cNvPr>
              <p14:cNvContentPartPr/>
              <p14:nvPr/>
            </p14:nvContentPartPr>
            <p14:xfrm>
              <a:off x="8554800" y="657880"/>
              <a:ext cx="125280" cy="162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F568EE-06D6-4612-8A10-CAA133164BF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537109" y="640279"/>
                <a:ext cx="161023" cy="1975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243A37E-3847-49D6-A67D-4E32C9414172}"/>
                  </a:ext>
                </a:extLst>
              </p14:cNvPr>
              <p14:cNvContentPartPr/>
              <p14:nvPr/>
            </p14:nvContentPartPr>
            <p14:xfrm>
              <a:off x="8735880" y="84040"/>
              <a:ext cx="191160" cy="321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243A37E-3847-49D6-A67D-4E32C941417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717880" y="66400"/>
                <a:ext cx="22680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2DE22AF-C307-46F5-A8F2-72535E9C3602}"/>
                  </a:ext>
                </a:extLst>
              </p14:cNvPr>
              <p14:cNvContentPartPr/>
              <p14:nvPr/>
            </p14:nvContentPartPr>
            <p14:xfrm>
              <a:off x="4729800" y="2267080"/>
              <a:ext cx="22320" cy="9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2DE22AF-C307-46F5-A8F2-72535E9C360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11800" y="2249080"/>
                <a:ext cx="57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6D4925A-6D1F-42A0-88E2-55AA12E265F3}"/>
                  </a:ext>
                </a:extLst>
              </p14:cNvPr>
              <p14:cNvContentPartPr/>
              <p14:nvPr/>
            </p14:nvContentPartPr>
            <p14:xfrm>
              <a:off x="5031120" y="1915720"/>
              <a:ext cx="1844280" cy="525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6D4925A-6D1F-42A0-88E2-55AA12E265F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013477" y="1898080"/>
                <a:ext cx="1879927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B261B7E-C2A2-44CE-A068-617F43ABF863}"/>
                  </a:ext>
                </a:extLst>
              </p14:cNvPr>
              <p14:cNvContentPartPr/>
              <p14:nvPr/>
            </p14:nvContentPartPr>
            <p14:xfrm>
              <a:off x="7103280" y="2140000"/>
              <a:ext cx="545400" cy="196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B261B7E-C2A2-44CE-A068-617F43ABF86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085280" y="2122360"/>
                <a:ext cx="58104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016ECE2-B416-4437-8D74-02BED6B776F0}"/>
                  </a:ext>
                </a:extLst>
              </p14:cNvPr>
              <p14:cNvContentPartPr/>
              <p14:nvPr/>
            </p14:nvContentPartPr>
            <p14:xfrm>
              <a:off x="7827600" y="1941280"/>
              <a:ext cx="979560" cy="434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016ECE2-B416-4437-8D74-02BED6B776F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809600" y="1923640"/>
                <a:ext cx="1015200" cy="47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E048BAB-7F7D-418A-99DB-7E338B9B11BA}"/>
                  </a:ext>
                </a:extLst>
              </p14:cNvPr>
              <p14:cNvContentPartPr/>
              <p14:nvPr/>
            </p14:nvContentPartPr>
            <p14:xfrm>
              <a:off x="5102760" y="2710960"/>
              <a:ext cx="82440" cy="1677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E048BAB-7F7D-418A-99DB-7E338B9B11B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085120" y="2693320"/>
                <a:ext cx="11808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EC85B90-102D-48E2-8AEE-8B2C8E72C81E}"/>
                  </a:ext>
                </a:extLst>
              </p14:cNvPr>
              <p14:cNvContentPartPr/>
              <p14:nvPr/>
            </p14:nvContentPartPr>
            <p14:xfrm>
              <a:off x="4380960" y="2541400"/>
              <a:ext cx="609480" cy="3862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EC85B90-102D-48E2-8AEE-8B2C8E72C81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363320" y="2523383"/>
                <a:ext cx="645120" cy="4219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B05412B-673C-4CB0-8F9D-886BA4559BDC}"/>
                  </a:ext>
                </a:extLst>
              </p14:cNvPr>
              <p14:cNvContentPartPr/>
              <p14:nvPr/>
            </p14:nvContentPartPr>
            <p14:xfrm>
              <a:off x="5529720" y="2561560"/>
              <a:ext cx="218880" cy="3722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B05412B-673C-4CB0-8F9D-886BA4559B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512080" y="2543920"/>
                <a:ext cx="25452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66CBD11-D80A-44BC-8CBB-95863A6A8B35}"/>
                  </a:ext>
                </a:extLst>
              </p14:cNvPr>
              <p14:cNvContentPartPr/>
              <p14:nvPr/>
            </p14:nvContentPartPr>
            <p14:xfrm>
              <a:off x="5857320" y="2691160"/>
              <a:ext cx="813960" cy="2023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66CBD11-D80A-44BC-8CBB-95863A6A8B3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839320" y="2673520"/>
                <a:ext cx="8496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EA80B2C-2080-4117-8277-6A803DAE4BB3}"/>
                  </a:ext>
                </a:extLst>
              </p14:cNvPr>
              <p14:cNvContentPartPr/>
              <p14:nvPr/>
            </p14:nvContentPartPr>
            <p14:xfrm>
              <a:off x="7800600" y="2554000"/>
              <a:ext cx="11520" cy="129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EA80B2C-2080-4117-8277-6A803DAE4BB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782960" y="2536000"/>
                <a:ext cx="471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0C4340F2-56F6-4E1E-BB96-D165A8E22F84}"/>
                  </a:ext>
                </a:extLst>
              </p14:cNvPr>
              <p14:cNvContentPartPr/>
              <p14:nvPr/>
            </p14:nvContentPartPr>
            <p14:xfrm>
              <a:off x="7182120" y="2699080"/>
              <a:ext cx="1271880" cy="4575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0C4340F2-56F6-4E1E-BB96-D165A8E22F8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164125" y="2681440"/>
                <a:ext cx="130751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C30A8F0-6D7D-4669-8615-9238CC92FE11}"/>
                  </a:ext>
                </a:extLst>
              </p14:cNvPr>
              <p14:cNvContentPartPr/>
              <p14:nvPr/>
            </p14:nvContentPartPr>
            <p14:xfrm>
              <a:off x="345720" y="2525560"/>
              <a:ext cx="3793680" cy="11894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C30A8F0-6D7D-4669-8615-9238CC92FE1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8080" y="2507560"/>
                <a:ext cx="3829320" cy="12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CD4FDB6-41F0-49A3-991C-F23E03C70784}"/>
                  </a:ext>
                </a:extLst>
              </p14:cNvPr>
              <p14:cNvContentPartPr/>
              <p14:nvPr/>
            </p14:nvContentPartPr>
            <p14:xfrm>
              <a:off x="6105720" y="408400"/>
              <a:ext cx="1200600" cy="1527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CD4FDB6-41F0-49A3-991C-F23E03C7078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87725" y="390760"/>
                <a:ext cx="1236229" cy="156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8CE5113-3BB3-41CD-A7E4-C7E502DC6BC5}"/>
                  </a:ext>
                </a:extLst>
              </p14:cNvPr>
              <p14:cNvContentPartPr/>
              <p14:nvPr/>
            </p14:nvContentPartPr>
            <p14:xfrm>
              <a:off x="3322200" y="3413320"/>
              <a:ext cx="228600" cy="194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8CE5113-3BB3-41CD-A7E4-C7E502DC6BC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304200" y="3395680"/>
                <a:ext cx="26424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ADCBF21-04CD-4002-B5AA-E003D229DB06}"/>
                  </a:ext>
                </a:extLst>
              </p14:cNvPr>
              <p14:cNvContentPartPr/>
              <p14:nvPr/>
            </p14:nvContentPartPr>
            <p14:xfrm>
              <a:off x="3331920" y="3510160"/>
              <a:ext cx="196560" cy="19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ADCBF21-04CD-4002-B5AA-E003D229DB0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3492520"/>
                <a:ext cx="2322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49C8CD0-D158-4E78-B3AF-8ECC85D788F4}"/>
                  </a:ext>
                </a:extLst>
              </p14:cNvPr>
              <p14:cNvContentPartPr/>
              <p14:nvPr/>
            </p14:nvContentPartPr>
            <p14:xfrm>
              <a:off x="3729720" y="3280480"/>
              <a:ext cx="1223640" cy="267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49C8CD0-D158-4E78-B3AF-8ECC85D788F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712080" y="3262840"/>
                <a:ext cx="1259280" cy="302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04250388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14:cNvPr>
              <p14:cNvContentPartPr/>
              <p14:nvPr/>
            </p14:nvContentPartPr>
            <p14:xfrm>
              <a:off x="2613720" y="228400"/>
              <a:ext cx="876960" cy="632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96080" y="210760"/>
                <a:ext cx="91260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14:cNvPr>
              <p14:cNvContentPartPr/>
              <p14:nvPr/>
            </p14:nvContentPartPr>
            <p14:xfrm>
              <a:off x="1950960" y="309040"/>
              <a:ext cx="537480" cy="289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32960" y="291040"/>
                <a:ext cx="57312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14:cNvPr>
              <p14:cNvContentPartPr/>
              <p14:nvPr/>
            </p14:nvContentPartPr>
            <p14:xfrm>
              <a:off x="390360" y="185920"/>
              <a:ext cx="1301760" cy="387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2720" y="168280"/>
                <a:ext cx="13374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14:cNvPr>
              <p14:cNvContentPartPr/>
              <p14:nvPr/>
            </p14:nvContentPartPr>
            <p14:xfrm>
              <a:off x="3818280" y="237760"/>
              <a:ext cx="865440" cy="303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800280" y="219760"/>
                <a:ext cx="9010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14:cNvPr>
              <p14:cNvContentPartPr/>
              <p14:nvPr/>
            </p14:nvContentPartPr>
            <p14:xfrm>
              <a:off x="1324200" y="873520"/>
              <a:ext cx="92520" cy="204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06560" y="855520"/>
                <a:ext cx="1281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14:cNvPr>
              <p14:cNvContentPartPr/>
              <p14:nvPr/>
            </p14:nvContentPartPr>
            <p14:xfrm>
              <a:off x="1582320" y="785320"/>
              <a:ext cx="19440" cy="289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64680" y="767320"/>
                <a:ext cx="5508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14:cNvPr>
              <p14:cNvContentPartPr/>
              <p14:nvPr/>
            </p14:nvContentPartPr>
            <p14:xfrm>
              <a:off x="1711200" y="858760"/>
              <a:ext cx="10800" cy="169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3200" y="841120"/>
                <a:ext cx="464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14:cNvPr>
              <p14:cNvContentPartPr/>
              <p14:nvPr/>
            </p14:nvContentPartPr>
            <p14:xfrm>
              <a:off x="2353080" y="847600"/>
              <a:ext cx="360" cy="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35440" y="8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14:cNvPr>
              <p14:cNvContentPartPr/>
              <p14:nvPr/>
            </p14:nvContentPartPr>
            <p14:xfrm>
              <a:off x="2354520" y="948040"/>
              <a:ext cx="678240" cy="443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36880" y="930400"/>
                <a:ext cx="7138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14:cNvPr>
              <p14:cNvContentPartPr/>
              <p14:nvPr/>
            </p14:nvContentPartPr>
            <p14:xfrm>
              <a:off x="1715520" y="943000"/>
              <a:ext cx="511200" cy="227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97868" y="925000"/>
                <a:ext cx="546865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14:cNvPr>
              <p14:cNvContentPartPr/>
              <p14:nvPr/>
            </p14:nvContentPartPr>
            <p14:xfrm>
              <a:off x="302160" y="836080"/>
              <a:ext cx="553320" cy="2980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4160" y="818080"/>
                <a:ext cx="5889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14:cNvPr>
              <p14:cNvContentPartPr/>
              <p14:nvPr/>
            </p14:nvContentPartPr>
            <p14:xfrm>
              <a:off x="5197440" y="164680"/>
              <a:ext cx="2529360" cy="1299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79800" y="147040"/>
                <a:ext cx="2565000" cy="13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27C3558-8A82-4FDC-B693-4634C33E3A34}"/>
                  </a:ext>
                </a:extLst>
              </p14:cNvPr>
              <p14:cNvContentPartPr/>
              <p14:nvPr/>
            </p14:nvContentPartPr>
            <p14:xfrm>
              <a:off x="6947040" y="68200"/>
              <a:ext cx="235080" cy="74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27C3558-8A82-4FDC-B693-4634C33E3A3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29400" y="50200"/>
                <a:ext cx="2707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482A816-BBAA-459E-A18D-69015DF41E8B}"/>
                  </a:ext>
                </a:extLst>
              </p14:cNvPr>
              <p14:cNvContentPartPr/>
              <p14:nvPr/>
            </p14:nvContentPartPr>
            <p14:xfrm>
              <a:off x="7038480" y="187360"/>
              <a:ext cx="1548720" cy="263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482A816-BBAA-459E-A18D-69015DF41E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20836" y="169720"/>
                <a:ext cx="1584368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6B90D90-C1D3-485A-8E0F-D9E875094FDD}"/>
                  </a:ext>
                </a:extLst>
              </p14:cNvPr>
              <p14:cNvContentPartPr/>
              <p14:nvPr/>
            </p14:nvContentPartPr>
            <p14:xfrm>
              <a:off x="4872720" y="977560"/>
              <a:ext cx="113040" cy="24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6B90D90-C1D3-485A-8E0F-D9E875094FD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55080" y="959560"/>
                <a:ext cx="14868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4F1798F-AD3F-4FA9-B80B-75317D929E62}"/>
                  </a:ext>
                </a:extLst>
              </p14:cNvPr>
              <p14:cNvContentPartPr/>
              <p14:nvPr/>
            </p14:nvContentPartPr>
            <p14:xfrm>
              <a:off x="5109960" y="738880"/>
              <a:ext cx="267480" cy="713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4F1798F-AD3F-4FA9-B80B-75317D929E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92320" y="720880"/>
                <a:ext cx="303120" cy="74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8D1B0B2-D60F-41F3-830F-031763556525}"/>
                  </a:ext>
                </a:extLst>
              </p14:cNvPr>
              <p14:cNvContentPartPr/>
              <p14:nvPr/>
            </p14:nvContentPartPr>
            <p14:xfrm>
              <a:off x="6939840" y="510640"/>
              <a:ext cx="269280" cy="74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8D1B0B2-D60F-41F3-830F-03176355652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2200" y="493000"/>
                <a:ext cx="3049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A6517E9-9D08-4E1E-8078-6A99114E2C7F}"/>
                  </a:ext>
                </a:extLst>
              </p14:cNvPr>
              <p14:cNvContentPartPr/>
              <p14:nvPr/>
            </p14:nvContentPartPr>
            <p14:xfrm>
              <a:off x="7000320" y="663280"/>
              <a:ext cx="609120" cy="2869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A6517E9-9D08-4E1E-8078-6A99114E2C7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82331" y="645257"/>
                <a:ext cx="644739" cy="32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F3E40D7-9C0D-4384-AF7C-5D6D9E51B035}"/>
                  </a:ext>
                </a:extLst>
              </p14:cNvPr>
              <p14:cNvContentPartPr/>
              <p14:nvPr/>
            </p14:nvContentPartPr>
            <p14:xfrm>
              <a:off x="7767480" y="634480"/>
              <a:ext cx="636120" cy="230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F3E40D7-9C0D-4384-AF7C-5D6D9E51B03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749480" y="616812"/>
                <a:ext cx="671760" cy="2660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F1DB0CE-365F-495F-8950-588B250B2C92}"/>
                  </a:ext>
                </a:extLst>
              </p14:cNvPr>
              <p14:cNvContentPartPr/>
              <p14:nvPr/>
            </p14:nvContentPartPr>
            <p14:xfrm>
              <a:off x="7869360" y="904480"/>
              <a:ext cx="1104120" cy="505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F1DB0CE-365F-495F-8950-588B250B2C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851720" y="886480"/>
                <a:ext cx="1139760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AD5CED4-F038-4D8D-87BC-A7FC8F800E01}"/>
                  </a:ext>
                </a:extLst>
              </p14:cNvPr>
              <p14:cNvContentPartPr/>
              <p14:nvPr/>
            </p14:nvContentPartPr>
            <p14:xfrm>
              <a:off x="399000" y="1502080"/>
              <a:ext cx="560160" cy="24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AD5CED4-F038-4D8D-87BC-A7FC8F800E0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1000" y="1484440"/>
                <a:ext cx="59580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9E3E35C-207C-4DAF-9652-7690BAB7D6E7}"/>
                  </a:ext>
                </a:extLst>
              </p14:cNvPr>
              <p14:cNvContentPartPr/>
              <p14:nvPr/>
            </p14:nvContentPartPr>
            <p14:xfrm>
              <a:off x="1228440" y="1610080"/>
              <a:ext cx="720000" cy="16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9E3E35C-207C-4DAF-9652-7690BAB7D6E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210449" y="1592440"/>
                <a:ext cx="755622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D628CB-84BC-4E1A-88D3-21E1A529040B}"/>
                  </a:ext>
                </a:extLst>
              </p14:cNvPr>
              <p14:cNvContentPartPr/>
              <p14:nvPr/>
            </p14:nvContentPartPr>
            <p14:xfrm>
              <a:off x="2166240" y="1627000"/>
              <a:ext cx="217800" cy="148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D628CB-84BC-4E1A-88D3-21E1A529040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48600" y="1609000"/>
                <a:ext cx="25344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596C0C9-57FD-4063-802D-BB0CC72E369E}"/>
                  </a:ext>
                </a:extLst>
              </p14:cNvPr>
              <p14:cNvContentPartPr/>
              <p14:nvPr/>
            </p14:nvContentPartPr>
            <p14:xfrm>
              <a:off x="2414640" y="1598920"/>
              <a:ext cx="132480" cy="181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596C0C9-57FD-4063-802D-BB0CC72E369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397000" y="1581280"/>
                <a:ext cx="1681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B9638C4-05C9-4BCA-939A-20DB7C19DE19}"/>
                  </a:ext>
                </a:extLst>
              </p14:cNvPr>
              <p14:cNvContentPartPr/>
              <p14:nvPr/>
            </p14:nvContentPartPr>
            <p14:xfrm>
              <a:off x="2603280" y="1630960"/>
              <a:ext cx="237240" cy="110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B9638C4-05C9-4BCA-939A-20DB7C19DE1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85640" y="1612960"/>
                <a:ext cx="2728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23BDCE5-BB74-42B8-93F4-E3C30189A5A0}"/>
                  </a:ext>
                </a:extLst>
              </p14:cNvPr>
              <p14:cNvContentPartPr/>
              <p14:nvPr/>
            </p14:nvContentPartPr>
            <p14:xfrm>
              <a:off x="3102600" y="1454560"/>
              <a:ext cx="1094400" cy="3452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23BDCE5-BB74-42B8-93F4-E3C30189A5A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84606" y="1436541"/>
                <a:ext cx="1130028" cy="3809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86A702A-AC16-418A-BDC5-D8DB3C805CAA}"/>
                  </a:ext>
                </a:extLst>
              </p14:cNvPr>
              <p14:cNvContentPartPr/>
              <p14:nvPr/>
            </p14:nvContentPartPr>
            <p14:xfrm>
              <a:off x="433920" y="2035240"/>
              <a:ext cx="672480" cy="405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86A702A-AC16-418A-BDC5-D8DB3C805C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5920" y="2017256"/>
                <a:ext cx="708120" cy="441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E5D8A65-A3C9-42DF-8019-2B6DD7BF4367}"/>
                  </a:ext>
                </a:extLst>
              </p14:cNvPr>
              <p14:cNvContentPartPr/>
              <p14:nvPr/>
            </p14:nvContentPartPr>
            <p14:xfrm>
              <a:off x="372360" y="1876120"/>
              <a:ext cx="205200" cy="79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E5D8A65-A3C9-42DF-8019-2B6DD7BF436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4360" y="1858120"/>
                <a:ext cx="24084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0EA1B7-2397-402E-B7D8-DCEDFE468EB1}"/>
                  </a:ext>
                </a:extLst>
              </p14:cNvPr>
              <p14:cNvContentPartPr/>
              <p14:nvPr/>
            </p14:nvContentPartPr>
            <p14:xfrm>
              <a:off x="1207200" y="2111920"/>
              <a:ext cx="221760" cy="9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0EA1B7-2397-402E-B7D8-DCEDFE468EB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189560" y="2094280"/>
                <a:ext cx="2574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ACE68C1-3C59-461C-B3C6-14846EB917AC}"/>
                  </a:ext>
                </a:extLst>
              </p14:cNvPr>
              <p14:cNvContentPartPr/>
              <p14:nvPr/>
            </p14:nvContentPartPr>
            <p14:xfrm>
              <a:off x="1258320" y="2191480"/>
              <a:ext cx="223200" cy="28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ACE68C1-3C59-461C-B3C6-14846EB917A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240680" y="2173480"/>
                <a:ext cx="25884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EFCFFE4-A890-45EA-B821-0A74A2C79E36}"/>
                  </a:ext>
                </a:extLst>
              </p14:cNvPr>
              <p14:cNvContentPartPr/>
              <p14:nvPr/>
            </p14:nvContentPartPr>
            <p14:xfrm>
              <a:off x="1600320" y="1843000"/>
              <a:ext cx="1069920" cy="522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EFCFFE4-A890-45EA-B821-0A74A2C79E3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582320" y="1825000"/>
                <a:ext cx="1105560" cy="55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276A6AF-5448-45BD-82DA-F141A6212F47}"/>
                  </a:ext>
                </a:extLst>
              </p14:cNvPr>
              <p14:cNvContentPartPr/>
              <p14:nvPr/>
            </p14:nvContentPartPr>
            <p14:xfrm>
              <a:off x="2897760" y="2176720"/>
              <a:ext cx="228960" cy="16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276A6AF-5448-45BD-82DA-F141A6212F4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80120" y="2159080"/>
                <a:ext cx="2646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86CDCED-B91C-4584-AEEF-E16E1D508354}"/>
                  </a:ext>
                </a:extLst>
              </p14:cNvPr>
              <p14:cNvContentPartPr/>
              <p14:nvPr/>
            </p14:nvContentPartPr>
            <p14:xfrm>
              <a:off x="2940240" y="2257720"/>
              <a:ext cx="203760" cy="25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86CDCED-B91C-4584-AEEF-E16E1D50835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922600" y="2240080"/>
                <a:ext cx="23940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9FE7876-B585-4170-83A2-2B7D16185AB3}"/>
                  </a:ext>
                </a:extLst>
              </p14:cNvPr>
              <p14:cNvContentPartPr/>
              <p14:nvPr/>
            </p14:nvContentPartPr>
            <p14:xfrm>
              <a:off x="4388520" y="1848040"/>
              <a:ext cx="183240" cy="122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9FE7876-B585-4170-83A2-2B7D16185AB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70520" y="1830040"/>
                <a:ext cx="2188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EC39D19-5F9A-484A-9263-146CC302A4D4}"/>
                  </a:ext>
                </a:extLst>
              </p14:cNvPr>
              <p14:cNvContentPartPr/>
              <p14:nvPr/>
            </p14:nvContentPartPr>
            <p14:xfrm>
              <a:off x="3305640" y="2040280"/>
              <a:ext cx="1240920" cy="242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EC39D19-5F9A-484A-9263-146CC302A4D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287640" y="2022640"/>
                <a:ext cx="127656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42CDD66-D549-4C40-8E54-798BADEA63CE}"/>
                  </a:ext>
                </a:extLst>
              </p14:cNvPr>
              <p14:cNvContentPartPr/>
              <p14:nvPr/>
            </p14:nvContentPartPr>
            <p14:xfrm>
              <a:off x="8556960" y="511000"/>
              <a:ext cx="135000" cy="86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42CDD66-D549-4C40-8E54-798BADEA63C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538960" y="493360"/>
                <a:ext cx="1706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F568EE-06D6-4612-8A10-CAA133164BFF}"/>
                  </a:ext>
                </a:extLst>
              </p14:cNvPr>
              <p14:cNvContentPartPr/>
              <p14:nvPr/>
            </p14:nvContentPartPr>
            <p14:xfrm>
              <a:off x="8554800" y="657880"/>
              <a:ext cx="125280" cy="162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F568EE-06D6-4612-8A10-CAA133164BF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537109" y="640279"/>
                <a:ext cx="161023" cy="1975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243A37E-3847-49D6-A67D-4E32C9414172}"/>
                  </a:ext>
                </a:extLst>
              </p14:cNvPr>
              <p14:cNvContentPartPr/>
              <p14:nvPr/>
            </p14:nvContentPartPr>
            <p14:xfrm>
              <a:off x="8735880" y="84040"/>
              <a:ext cx="191160" cy="321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243A37E-3847-49D6-A67D-4E32C941417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717880" y="66400"/>
                <a:ext cx="22680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2DE22AF-C307-46F5-A8F2-72535E9C3602}"/>
                  </a:ext>
                </a:extLst>
              </p14:cNvPr>
              <p14:cNvContentPartPr/>
              <p14:nvPr/>
            </p14:nvContentPartPr>
            <p14:xfrm>
              <a:off x="4729800" y="2267080"/>
              <a:ext cx="22320" cy="9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2DE22AF-C307-46F5-A8F2-72535E9C360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11800" y="2249080"/>
                <a:ext cx="57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6D4925A-6D1F-42A0-88E2-55AA12E265F3}"/>
                  </a:ext>
                </a:extLst>
              </p14:cNvPr>
              <p14:cNvContentPartPr/>
              <p14:nvPr/>
            </p14:nvContentPartPr>
            <p14:xfrm>
              <a:off x="5031120" y="1915720"/>
              <a:ext cx="1844280" cy="525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6D4925A-6D1F-42A0-88E2-55AA12E265F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013477" y="1898080"/>
                <a:ext cx="1879927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B261B7E-C2A2-44CE-A068-617F43ABF863}"/>
                  </a:ext>
                </a:extLst>
              </p14:cNvPr>
              <p14:cNvContentPartPr/>
              <p14:nvPr/>
            </p14:nvContentPartPr>
            <p14:xfrm>
              <a:off x="7103280" y="2140000"/>
              <a:ext cx="545400" cy="196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B261B7E-C2A2-44CE-A068-617F43ABF86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085280" y="2122360"/>
                <a:ext cx="58104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016ECE2-B416-4437-8D74-02BED6B776F0}"/>
                  </a:ext>
                </a:extLst>
              </p14:cNvPr>
              <p14:cNvContentPartPr/>
              <p14:nvPr/>
            </p14:nvContentPartPr>
            <p14:xfrm>
              <a:off x="7827600" y="1941280"/>
              <a:ext cx="979560" cy="434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016ECE2-B416-4437-8D74-02BED6B776F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809600" y="1923640"/>
                <a:ext cx="1015200" cy="47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E048BAB-7F7D-418A-99DB-7E338B9B11BA}"/>
                  </a:ext>
                </a:extLst>
              </p14:cNvPr>
              <p14:cNvContentPartPr/>
              <p14:nvPr/>
            </p14:nvContentPartPr>
            <p14:xfrm>
              <a:off x="5102760" y="2710960"/>
              <a:ext cx="82440" cy="1677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E048BAB-7F7D-418A-99DB-7E338B9B11B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085120" y="2693320"/>
                <a:ext cx="11808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EC85B90-102D-48E2-8AEE-8B2C8E72C81E}"/>
                  </a:ext>
                </a:extLst>
              </p14:cNvPr>
              <p14:cNvContentPartPr/>
              <p14:nvPr/>
            </p14:nvContentPartPr>
            <p14:xfrm>
              <a:off x="4380960" y="2541400"/>
              <a:ext cx="609480" cy="3862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EC85B90-102D-48E2-8AEE-8B2C8E72C81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363320" y="2523383"/>
                <a:ext cx="645120" cy="4219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B05412B-673C-4CB0-8F9D-886BA4559BDC}"/>
                  </a:ext>
                </a:extLst>
              </p14:cNvPr>
              <p14:cNvContentPartPr/>
              <p14:nvPr/>
            </p14:nvContentPartPr>
            <p14:xfrm>
              <a:off x="5529720" y="2561560"/>
              <a:ext cx="218880" cy="3722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B05412B-673C-4CB0-8F9D-886BA4559B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512080" y="2543920"/>
                <a:ext cx="25452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66CBD11-D80A-44BC-8CBB-95863A6A8B35}"/>
                  </a:ext>
                </a:extLst>
              </p14:cNvPr>
              <p14:cNvContentPartPr/>
              <p14:nvPr/>
            </p14:nvContentPartPr>
            <p14:xfrm>
              <a:off x="5857320" y="2691160"/>
              <a:ext cx="813960" cy="2023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66CBD11-D80A-44BC-8CBB-95863A6A8B3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839320" y="2673520"/>
                <a:ext cx="8496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EA80B2C-2080-4117-8277-6A803DAE4BB3}"/>
                  </a:ext>
                </a:extLst>
              </p14:cNvPr>
              <p14:cNvContentPartPr/>
              <p14:nvPr/>
            </p14:nvContentPartPr>
            <p14:xfrm>
              <a:off x="7800600" y="2554000"/>
              <a:ext cx="11520" cy="129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EA80B2C-2080-4117-8277-6A803DAE4BB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782960" y="2536000"/>
                <a:ext cx="471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0C4340F2-56F6-4E1E-BB96-D165A8E22F84}"/>
                  </a:ext>
                </a:extLst>
              </p14:cNvPr>
              <p14:cNvContentPartPr/>
              <p14:nvPr/>
            </p14:nvContentPartPr>
            <p14:xfrm>
              <a:off x="7182120" y="2699080"/>
              <a:ext cx="1271880" cy="4575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0C4340F2-56F6-4E1E-BB96-D165A8E22F8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164125" y="2681440"/>
                <a:ext cx="130751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C30A8F0-6D7D-4669-8615-9238CC92FE11}"/>
                  </a:ext>
                </a:extLst>
              </p14:cNvPr>
              <p14:cNvContentPartPr/>
              <p14:nvPr/>
            </p14:nvContentPartPr>
            <p14:xfrm>
              <a:off x="345720" y="2525560"/>
              <a:ext cx="3793680" cy="11894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C30A8F0-6D7D-4669-8615-9238CC92FE1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8080" y="2507560"/>
                <a:ext cx="3829320" cy="12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CD4FDB6-41F0-49A3-991C-F23E03C70784}"/>
                  </a:ext>
                </a:extLst>
              </p14:cNvPr>
              <p14:cNvContentPartPr/>
              <p14:nvPr/>
            </p14:nvContentPartPr>
            <p14:xfrm>
              <a:off x="6105720" y="408400"/>
              <a:ext cx="1200600" cy="1527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CD4FDB6-41F0-49A3-991C-F23E03C7078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87725" y="390760"/>
                <a:ext cx="1236229" cy="156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8CE5113-3BB3-41CD-A7E4-C7E502DC6BC5}"/>
                  </a:ext>
                </a:extLst>
              </p14:cNvPr>
              <p14:cNvContentPartPr/>
              <p14:nvPr/>
            </p14:nvContentPartPr>
            <p14:xfrm>
              <a:off x="3322200" y="3413320"/>
              <a:ext cx="228600" cy="194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8CE5113-3BB3-41CD-A7E4-C7E502DC6BC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304200" y="3395680"/>
                <a:ext cx="26424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ADCBF21-04CD-4002-B5AA-E003D229DB06}"/>
                  </a:ext>
                </a:extLst>
              </p14:cNvPr>
              <p14:cNvContentPartPr/>
              <p14:nvPr/>
            </p14:nvContentPartPr>
            <p14:xfrm>
              <a:off x="3331920" y="3510160"/>
              <a:ext cx="196560" cy="19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ADCBF21-04CD-4002-B5AA-E003D229DB0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3492520"/>
                <a:ext cx="2322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49C8CD0-D158-4E78-B3AF-8ECC85D788F4}"/>
                  </a:ext>
                </a:extLst>
              </p14:cNvPr>
              <p14:cNvContentPartPr/>
              <p14:nvPr/>
            </p14:nvContentPartPr>
            <p14:xfrm>
              <a:off x="3729720" y="3280480"/>
              <a:ext cx="1223640" cy="267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49C8CD0-D158-4E78-B3AF-8ECC85D788F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712080" y="3262840"/>
                <a:ext cx="125928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491881E-5984-45EB-9646-31B3A6002B69}"/>
                  </a:ext>
                </a:extLst>
              </p14:cNvPr>
              <p14:cNvContentPartPr/>
              <p14:nvPr/>
            </p14:nvContentPartPr>
            <p14:xfrm>
              <a:off x="5761560" y="323188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491881E-5984-45EB-9646-31B3A6002B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43560" y="321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483B920-CDC3-4FD8-B375-CD69225F4827}"/>
                  </a:ext>
                </a:extLst>
              </p14:cNvPr>
              <p14:cNvContentPartPr/>
              <p14:nvPr/>
            </p14:nvContentPartPr>
            <p14:xfrm>
              <a:off x="5157120" y="3370840"/>
              <a:ext cx="1589040" cy="297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483B920-CDC3-4FD8-B375-CD69225F4827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139480" y="3353179"/>
                <a:ext cx="1624680" cy="3334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6CC5F7C-AE78-4B9D-BB03-202928743638}"/>
                  </a:ext>
                </a:extLst>
              </p14:cNvPr>
              <p14:cNvContentPartPr/>
              <p14:nvPr/>
            </p14:nvContentPartPr>
            <p14:xfrm>
              <a:off x="6970440" y="3234760"/>
              <a:ext cx="961200" cy="374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6CC5F7C-AE78-4B9D-BB03-20292874363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952440" y="3216777"/>
                <a:ext cx="996840" cy="4096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F9DB0F7-26AD-4B19-AC2E-4615DFEB124C}"/>
                  </a:ext>
                </a:extLst>
              </p14:cNvPr>
              <p14:cNvContentPartPr/>
              <p14:nvPr/>
            </p14:nvContentPartPr>
            <p14:xfrm>
              <a:off x="4734480" y="4093360"/>
              <a:ext cx="415080" cy="178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F9DB0F7-26AD-4B19-AC2E-4615DFEB124C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716840" y="4075720"/>
                <a:ext cx="45072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A669E44-0341-4BBC-ADF7-5F209385487E}"/>
                  </a:ext>
                </a:extLst>
              </p14:cNvPr>
              <p14:cNvContentPartPr/>
              <p14:nvPr/>
            </p14:nvContentPartPr>
            <p14:xfrm>
              <a:off x="4756080" y="3889240"/>
              <a:ext cx="2880" cy="349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A669E44-0341-4BBC-ADF7-5F209385487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738440" y="3871600"/>
                <a:ext cx="3852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646AA4B-5630-4673-8954-AB36C173D968}"/>
                  </a:ext>
                </a:extLst>
              </p14:cNvPr>
              <p14:cNvContentPartPr/>
              <p14:nvPr/>
            </p14:nvContentPartPr>
            <p14:xfrm>
              <a:off x="7590000" y="3804640"/>
              <a:ext cx="387360" cy="5446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646AA4B-5630-4673-8954-AB36C173D968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572360" y="3786640"/>
                <a:ext cx="423000" cy="58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9ECB6671-066B-4343-B841-EE6479839724}"/>
                  </a:ext>
                </a:extLst>
              </p14:cNvPr>
              <p14:cNvContentPartPr/>
              <p14:nvPr/>
            </p14:nvContentPartPr>
            <p14:xfrm>
              <a:off x="5267280" y="3869440"/>
              <a:ext cx="2179440" cy="538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9ECB6671-066B-4343-B841-EE6479839724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249280" y="3851800"/>
                <a:ext cx="2215080" cy="57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8CAB97F-E8DE-4A53-A7DC-5F3725B0BEDA}"/>
                  </a:ext>
                </a:extLst>
              </p14:cNvPr>
              <p14:cNvContentPartPr/>
              <p14:nvPr/>
            </p14:nvContentPartPr>
            <p14:xfrm>
              <a:off x="8152680" y="3829840"/>
              <a:ext cx="684720" cy="4017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8CAB97F-E8DE-4A53-A7DC-5F3725B0BEDA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8134689" y="3811856"/>
                <a:ext cx="720341" cy="4373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1A5FE0EF-5F48-4186-B8CF-6FFAB62DB25B}"/>
                  </a:ext>
                </a:extLst>
              </p14:cNvPr>
              <p14:cNvContentPartPr/>
              <p14:nvPr/>
            </p14:nvContentPartPr>
            <p14:xfrm>
              <a:off x="293880" y="3852160"/>
              <a:ext cx="4161960" cy="12438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1A5FE0EF-5F48-4186-B8CF-6FFAB62DB25B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275880" y="3834515"/>
                <a:ext cx="4197600" cy="127945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01218241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14:cNvPr>
              <p14:cNvContentPartPr/>
              <p14:nvPr/>
            </p14:nvContentPartPr>
            <p14:xfrm>
              <a:off x="2613720" y="228400"/>
              <a:ext cx="876960" cy="632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B86F72-3A3E-45C9-A64D-FA13F4257FD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596080" y="210760"/>
                <a:ext cx="912600" cy="66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14:cNvPr>
              <p14:cNvContentPartPr/>
              <p14:nvPr/>
            </p14:nvContentPartPr>
            <p14:xfrm>
              <a:off x="1950960" y="309040"/>
              <a:ext cx="537480" cy="2898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5025A22-C5B4-458C-975C-44D28614A49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32960" y="291040"/>
                <a:ext cx="57312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14:cNvPr>
              <p14:cNvContentPartPr/>
              <p14:nvPr/>
            </p14:nvContentPartPr>
            <p14:xfrm>
              <a:off x="390360" y="185920"/>
              <a:ext cx="1301760" cy="387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AA48C89C-3106-4F32-8BD6-1AB689F0AEA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2720" y="168280"/>
                <a:ext cx="1337400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14:cNvPr>
              <p14:cNvContentPartPr/>
              <p14:nvPr/>
            </p14:nvContentPartPr>
            <p14:xfrm>
              <a:off x="3818280" y="237760"/>
              <a:ext cx="865440" cy="3038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094202D-C656-4A3E-954B-56B21A4AA31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800280" y="219760"/>
                <a:ext cx="90108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14:cNvPr>
              <p14:cNvContentPartPr/>
              <p14:nvPr/>
            </p14:nvContentPartPr>
            <p14:xfrm>
              <a:off x="1324200" y="873520"/>
              <a:ext cx="92520" cy="204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35A6A09-CDC8-4068-82F5-8F0AE58278B0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306560" y="855520"/>
                <a:ext cx="128160" cy="24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14:cNvPr>
              <p14:cNvContentPartPr/>
              <p14:nvPr/>
            </p14:nvContentPartPr>
            <p14:xfrm>
              <a:off x="1582320" y="785320"/>
              <a:ext cx="19440" cy="289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B118317-B7C6-4D4D-9AA1-A1145A65B919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564680" y="767320"/>
                <a:ext cx="5508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14:cNvPr>
              <p14:cNvContentPartPr/>
              <p14:nvPr/>
            </p14:nvContentPartPr>
            <p14:xfrm>
              <a:off x="1711200" y="858760"/>
              <a:ext cx="10800" cy="169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AAA8FD-0A35-4539-983A-5BD582DA0B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93200" y="841120"/>
                <a:ext cx="464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14:cNvPr>
              <p14:cNvContentPartPr/>
              <p14:nvPr/>
            </p14:nvContentPartPr>
            <p14:xfrm>
              <a:off x="2353080" y="847600"/>
              <a:ext cx="360" cy="36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439B7D47-8A9B-4C2C-9A01-1FBBE4162E2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335440" y="829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14:cNvPr>
              <p14:cNvContentPartPr/>
              <p14:nvPr/>
            </p14:nvContentPartPr>
            <p14:xfrm>
              <a:off x="2354520" y="948040"/>
              <a:ext cx="678240" cy="4431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88541D7-D2C9-4FE2-9744-ABD65F32C5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36880" y="930400"/>
                <a:ext cx="713880" cy="47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14:cNvPr>
              <p14:cNvContentPartPr/>
              <p14:nvPr/>
            </p14:nvContentPartPr>
            <p14:xfrm>
              <a:off x="1715520" y="943000"/>
              <a:ext cx="511200" cy="2271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B0F55BF-46D7-40A5-BC85-28868F2C286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97868" y="925000"/>
                <a:ext cx="546865" cy="26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14:cNvPr>
              <p14:cNvContentPartPr/>
              <p14:nvPr/>
            </p14:nvContentPartPr>
            <p14:xfrm>
              <a:off x="302160" y="836080"/>
              <a:ext cx="553320" cy="2980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0E4A3AFE-E328-405A-BA05-FC408BB973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4160" y="818080"/>
                <a:ext cx="588960" cy="33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14:cNvPr>
              <p14:cNvContentPartPr/>
              <p14:nvPr/>
            </p14:nvContentPartPr>
            <p14:xfrm>
              <a:off x="5197440" y="164680"/>
              <a:ext cx="2529360" cy="12992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1CA54B2-2DC7-4B80-84FA-11356458A52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179800" y="147040"/>
                <a:ext cx="2565000" cy="13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527C3558-8A82-4FDC-B693-4634C33E3A34}"/>
                  </a:ext>
                </a:extLst>
              </p14:cNvPr>
              <p14:cNvContentPartPr/>
              <p14:nvPr/>
            </p14:nvContentPartPr>
            <p14:xfrm>
              <a:off x="6947040" y="68200"/>
              <a:ext cx="235080" cy="74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527C3558-8A82-4FDC-B693-4634C33E3A3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929400" y="50200"/>
                <a:ext cx="2707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482A816-BBAA-459E-A18D-69015DF41E8B}"/>
                  </a:ext>
                </a:extLst>
              </p14:cNvPr>
              <p14:cNvContentPartPr/>
              <p14:nvPr/>
            </p14:nvContentPartPr>
            <p14:xfrm>
              <a:off x="7038480" y="187360"/>
              <a:ext cx="1548720" cy="263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482A816-BBAA-459E-A18D-69015DF41E8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20836" y="169720"/>
                <a:ext cx="1584368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36B90D90-C1D3-485A-8E0F-D9E875094FDD}"/>
                  </a:ext>
                </a:extLst>
              </p14:cNvPr>
              <p14:cNvContentPartPr/>
              <p14:nvPr/>
            </p14:nvContentPartPr>
            <p14:xfrm>
              <a:off x="4872720" y="977560"/>
              <a:ext cx="113040" cy="241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36B90D90-C1D3-485A-8E0F-D9E875094FD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855080" y="959560"/>
                <a:ext cx="14868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4F1798F-AD3F-4FA9-B80B-75317D929E62}"/>
                  </a:ext>
                </a:extLst>
              </p14:cNvPr>
              <p14:cNvContentPartPr/>
              <p14:nvPr/>
            </p14:nvContentPartPr>
            <p14:xfrm>
              <a:off x="5109960" y="738880"/>
              <a:ext cx="267480" cy="713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4F1798F-AD3F-4FA9-B80B-75317D929E6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092320" y="720880"/>
                <a:ext cx="303120" cy="74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A8D1B0B2-D60F-41F3-830F-031763556525}"/>
                  </a:ext>
                </a:extLst>
              </p14:cNvPr>
              <p14:cNvContentPartPr/>
              <p14:nvPr/>
            </p14:nvContentPartPr>
            <p14:xfrm>
              <a:off x="6939840" y="510640"/>
              <a:ext cx="269280" cy="745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A8D1B0B2-D60F-41F3-830F-03176355652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22200" y="493000"/>
                <a:ext cx="304920" cy="11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0A6517E9-9D08-4E1E-8078-6A99114E2C7F}"/>
                  </a:ext>
                </a:extLst>
              </p14:cNvPr>
              <p14:cNvContentPartPr/>
              <p14:nvPr/>
            </p14:nvContentPartPr>
            <p14:xfrm>
              <a:off x="7000320" y="663280"/>
              <a:ext cx="609120" cy="2869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0A6517E9-9D08-4E1E-8078-6A99114E2C7F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82331" y="645257"/>
                <a:ext cx="644739" cy="3226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F3E40D7-9C0D-4384-AF7C-5D6D9E51B035}"/>
                  </a:ext>
                </a:extLst>
              </p14:cNvPr>
              <p14:cNvContentPartPr/>
              <p14:nvPr/>
            </p14:nvContentPartPr>
            <p14:xfrm>
              <a:off x="7767480" y="634480"/>
              <a:ext cx="636120" cy="2304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F3E40D7-9C0D-4384-AF7C-5D6D9E51B03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749480" y="616812"/>
                <a:ext cx="671760" cy="2660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F1DB0CE-365F-495F-8950-588B250B2C92}"/>
                  </a:ext>
                </a:extLst>
              </p14:cNvPr>
              <p14:cNvContentPartPr/>
              <p14:nvPr/>
            </p14:nvContentPartPr>
            <p14:xfrm>
              <a:off x="7869360" y="904480"/>
              <a:ext cx="1104120" cy="5054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F1DB0CE-365F-495F-8950-588B250B2C9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851720" y="886480"/>
                <a:ext cx="1139760" cy="54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AD5CED4-F038-4D8D-87BC-A7FC8F800E01}"/>
                  </a:ext>
                </a:extLst>
              </p14:cNvPr>
              <p14:cNvContentPartPr/>
              <p14:nvPr/>
            </p14:nvContentPartPr>
            <p14:xfrm>
              <a:off x="399000" y="1502080"/>
              <a:ext cx="560160" cy="249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AD5CED4-F038-4D8D-87BC-A7FC8F800E0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1000" y="1484440"/>
                <a:ext cx="59580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9E3E35C-207C-4DAF-9652-7690BAB7D6E7}"/>
                  </a:ext>
                </a:extLst>
              </p14:cNvPr>
              <p14:cNvContentPartPr/>
              <p14:nvPr/>
            </p14:nvContentPartPr>
            <p14:xfrm>
              <a:off x="1228440" y="1610080"/>
              <a:ext cx="720000" cy="164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9E3E35C-207C-4DAF-9652-7690BAB7D6E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210449" y="1592440"/>
                <a:ext cx="755622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D628CB-84BC-4E1A-88D3-21E1A529040B}"/>
                  </a:ext>
                </a:extLst>
              </p14:cNvPr>
              <p14:cNvContentPartPr/>
              <p14:nvPr/>
            </p14:nvContentPartPr>
            <p14:xfrm>
              <a:off x="2166240" y="1627000"/>
              <a:ext cx="217800" cy="1486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D628CB-84BC-4E1A-88D3-21E1A529040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48600" y="1609000"/>
                <a:ext cx="253440" cy="18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596C0C9-57FD-4063-802D-BB0CC72E369E}"/>
                  </a:ext>
                </a:extLst>
              </p14:cNvPr>
              <p14:cNvContentPartPr/>
              <p14:nvPr/>
            </p14:nvContentPartPr>
            <p14:xfrm>
              <a:off x="2414640" y="1598920"/>
              <a:ext cx="132480" cy="1814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596C0C9-57FD-4063-802D-BB0CC72E369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397000" y="1581280"/>
                <a:ext cx="16812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B9638C4-05C9-4BCA-939A-20DB7C19DE19}"/>
                  </a:ext>
                </a:extLst>
              </p14:cNvPr>
              <p14:cNvContentPartPr/>
              <p14:nvPr/>
            </p14:nvContentPartPr>
            <p14:xfrm>
              <a:off x="2603280" y="1630960"/>
              <a:ext cx="237240" cy="1105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B9638C4-05C9-4BCA-939A-20DB7C19DE1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85640" y="1612960"/>
                <a:ext cx="27288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23BDCE5-BB74-42B8-93F4-E3C30189A5A0}"/>
                  </a:ext>
                </a:extLst>
              </p14:cNvPr>
              <p14:cNvContentPartPr/>
              <p14:nvPr/>
            </p14:nvContentPartPr>
            <p14:xfrm>
              <a:off x="3102600" y="1454560"/>
              <a:ext cx="1094400" cy="3452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23BDCE5-BB74-42B8-93F4-E3C30189A5A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084606" y="1436541"/>
                <a:ext cx="1130028" cy="3809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86A702A-AC16-418A-BDC5-D8DB3C805CAA}"/>
                  </a:ext>
                </a:extLst>
              </p14:cNvPr>
              <p14:cNvContentPartPr/>
              <p14:nvPr/>
            </p14:nvContentPartPr>
            <p14:xfrm>
              <a:off x="433920" y="2035240"/>
              <a:ext cx="672480" cy="405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86A702A-AC16-418A-BDC5-D8DB3C805CA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5920" y="2017256"/>
                <a:ext cx="708120" cy="441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E5D8A65-A3C9-42DF-8019-2B6DD7BF4367}"/>
                  </a:ext>
                </a:extLst>
              </p14:cNvPr>
              <p14:cNvContentPartPr/>
              <p14:nvPr/>
            </p14:nvContentPartPr>
            <p14:xfrm>
              <a:off x="372360" y="1876120"/>
              <a:ext cx="205200" cy="79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E5D8A65-A3C9-42DF-8019-2B6DD7BF436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54360" y="1858120"/>
                <a:ext cx="24084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5E0EA1B7-2397-402E-B7D8-DCEDFE468EB1}"/>
                  </a:ext>
                </a:extLst>
              </p14:cNvPr>
              <p14:cNvContentPartPr/>
              <p14:nvPr/>
            </p14:nvContentPartPr>
            <p14:xfrm>
              <a:off x="1207200" y="2111920"/>
              <a:ext cx="221760" cy="93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5E0EA1B7-2397-402E-B7D8-DCEDFE468EB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189560" y="2094280"/>
                <a:ext cx="25740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ACE68C1-3C59-461C-B3C6-14846EB917AC}"/>
                  </a:ext>
                </a:extLst>
              </p14:cNvPr>
              <p14:cNvContentPartPr/>
              <p14:nvPr/>
            </p14:nvContentPartPr>
            <p14:xfrm>
              <a:off x="1258320" y="2191480"/>
              <a:ext cx="223200" cy="28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ACE68C1-3C59-461C-B3C6-14846EB917A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240680" y="2173480"/>
                <a:ext cx="258840" cy="6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EFCFFE4-A890-45EA-B821-0A74A2C79E36}"/>
                  </a:ext>
                </a:extLst>
              </p14:cNvPr>
              <p14:cNvContentPartPr/>
              <p14:nvPr/>
            </p14:nvContentPartPr>
            <p14:xfrm>
              <a:off x="1600320" y="1843000"/>
              <a:ext cx="1069920" cy="522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EFCFFE4-A890-45EA-B821-0A74A2C79E3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582320" y="1825000"/>
                <a:ext cx="1105560" cy="55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276A6AF-5448-45BD-82DA-F141A6212F47}"/>
                  </a:ext>
                </a:extLst>
              </p14:cNvPr>
              <p14:cNvContentPartPr/>
              <p14:nvPr/>
            </p14:nvContentPartPr>
            <p14:xfrm>
              <a:off x="2897760" y="2176720"/>
              <a:ext cx="228960" cy="16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276A6AF-5448-45BD-82DA-F141A6212F4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880120" y="2159080"/>
                <a:ext cx="26460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86CDCED-B91C-4584-AEEF-E16E1D508354}"/>
                  </a:ext>
                </a:extLst>
              </p14:cNvPr>
              <p14:cNvContentPartPr/>
              <p14:nvPr/>
            </p14:nvContentPartPr>
            <p14:xfrm>
              <a:off x="2940240" y="2257720"/>
              <a:ext cx="203760" cy="25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86CDCED-B91C-4584-AEEF-E16E1D50835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922600" y="2240080"/>
                <a:ext cx="239400" cy="6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9FE7876-B585-4170-83A2-2B7D16185AB3}"/>
                  </a:ext>
                </a:extLst>
              </p14:cNvPr>
              <p14:cNvContentPartPr/>
              <p14:nvPr/>
            </p14:nvContentPartPr>
            <p14:xfrm>
              <a:off x="4388520" y="1848040"/>
              <a:ext cx="183240" cy="122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9FE7876-B585-4170-83A2-2B7D16185AB3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370520" y="1830040"/>
                <a:ext cx="21888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8EC39D19-5F9A-484A-9263-146CC302A4D4}"/>
                  </a:ext>
                </a:extLst>
              </p14:cNvPr>
              <p14:cNvContentPartPr/>
              <p14:nvPr/>
            </p14:nvContentPartPr>
            <p14:xfrm>
              <a:off x="3305640" y="2040280"/>
              <a:ext cx="1240920" cy="242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8EC39D19-5F9A-484A-9263-146CC302A4D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287640" y="2022640"/>
                <a:ext cx="127656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42CDD66-D549-4C40-8E54-798BADEA63CE}"/>
                  </a:ext>
                </a:extLst>
              </p14:cNvPr>
              <p14:cNvContentPartPr/>
              <p14:nvPr/>
            </p14:nvContentPartPr>
            <p14:xfrm>
              <a:off x="8556960" y="511000"/>
              <a:ext cx="135000" cy="86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42CDD66-D549-4C40-8E54-798BADEA63CE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538960" y="493360"/>
                <a:ext cx="170640" cy="12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EF568EE-06D6-4612-8A10-CAA133164BFF}"/>
                  </a:ext>
                </a:extLst>
              </p14:cNvPr>
              <p14:cNvContentPartPr/>
              <p14:nvPr/>
            </p14:nvContentPartPr>
            <p14:xfrm>
              <a:off x="8554800" y="657880"/>
              <a:ext cx="125280" cy="162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EF568EE-06D6-4612-8A10-CAA133164BF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537109" y="640279"/>
                <a:ext cx="161023" cy="1975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243A37E-3847-49D6-A67D-4E32C9414172}"/>
                  </a:ext>
                </a:extLst>
              </p14:cNvPr>
              <p14:cNvContentPartPr/>
              <p14:nvPr/>
            </p14:nvContentPartPr>
            <p14:xfrm>
              <a:off x="8735880" y="84040"/>
              <a:ext cx="191160" cy="321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243A37E-3847-49D6-A67D-4E32C941417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717880" y="66400"/>
                <a:ext cx="22680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2DE22AF-C307-46F5-A8F2-72535E9C3602}"/>
                  </a:ext>
                </a:extLst>
              </p14:cNvPr>
              <p14:cNvContentPartPr/>
              <p14:nvPr/>
            </p14:nvContentPartPr>
            <p14:xfrm>
              <a:off x="4729800" y="2267080"/>
              <a:ext cx="22320" cy="9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2DE22AF-C307-46F5-A8F2-72535E9C360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11800" y="2249080"/>
                <a:ext cx="57960" cy="4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6D4925A-6D1F-42A0-88E2-55AA12E265F3}"/>
                  </a:ext>
                </a:extLst>
              </p14:cNvPr>
              <p14:cNvContentPartPr/>
              <p14:nvPr/>
            </p14:nvContentPartPr>
            <p14:xfrm>
              <a:off x="5031120" y="1915720"/>
              <a:ext cx="1844280" cy="5252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6D4925A-6D1F-42A0-88E2-55AA12E265F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013477" y="1898080"/>
                <a:ext cx="1879927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B261B7E-C2A2-44CE-A068-617F43ABF863}"/>
                  </a:ext>
                </a:extLst>
              </p14:cNvPr>
              <p14:cNvContentPartPr/>
              <p14:nvPr/>
            </p14:nvContentPartPr>
            <p14:xfrm>
              <a:off x="7103280" y="2140000"/>
              <a:ext cx="545400" cy="196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B261B7E-C2A2-44CE-A068-617F43ABF863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085280" y="2122360"/>
                <a:ext cx="58104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016ECE2-B416-4437-8D74-02BED6B776F0}"/>
                  </a:ext>
                </a:extLst>
              </p14:cNvPr>
              <p14:cNvContentPartPr/>
              <p14:nvPr/>
            </p14:nvContentPartPr>
            <p14:xfrm>
              <a:off x="7827600" y="1941280"/>
              <a:ext cx="979560" cy="434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016ECE2-B416-4437-8D74-02BED6B776F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809600" y="1923640"/>
                <a:ext cx="1015200" cy="47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E048BAB-7F7D-418A-99DB-7E338B9B11BA}"/>
                  </a:ext>
                </a:extLst>
              </p14:cNvPr>
              <p14:cNvContentPartPr/>
              <p14:nvPr/>
            </p14:nvContentPartPr>
            <p14:xfrm>
              <a:off x="5102760" y="2710960"/>
              <a:ext cx="82440" cy="1677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E048BAB-7F7D-418A-99DB-7E338B9B11B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085120" y="2693320"/>
                <a:ext cx="11808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6EC85B90-102D-48E2-8AEE-8B2C8E72C81E}"/>
                  </a:ext>
                </a:extLst>
              </p14:cNvPr>
              <p14:cNvContentPartPr/>
              <p14:nvPr/>
            </p14:nvContentPartPr>
            <p14:xfrm>
              <a:off x="4380960" y="2541400"/>
              <a:ext cx="609480" cy="3862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6EC85B90-102D-48E2-8AEE-8B2C8E72C81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363320" y="2523383"/>
                <a:ext cx="645120" cy="4219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B05412B-673C-4CB0-8F9D-886BA4559BDC}"/>
                  </a:ext>
                </a:extLst>
              </p14:cNvPr>
              <p14:cNvContentPartPr/>
              <p14:nvPr/>
            </p14:nvContentPartPr>
            <p14:xfrm>
              <a:off x="5529720" y="2561560"/>
              <a:ext cx="218880" cy="3722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B05412B-673C-4CB0-8F9D-886BA4559BD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512080" y="2543920"/>
                <a:ext cx="25452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66CBD11-D80A-44BC-8CBB-95863A6A8B35}"/>
                  </a:ext>
                </a:extLst>
              </p14:cNvPr>
              <p14:cNvContentPartPr/>
              <p14:nvPr/>
            </p14:nvContentPartPr>
            <p14:xfrm>
              <a:off x="5857320" y="2691160"/>
              <a:ext cx="813960" cy="2023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66CBD11-D80A-44BC-8CBB-95863A6A8B3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839320" y="2673520"/>
                <a:ext cx="84960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EA80B2C-2080-4117-8277-6A803DAE4BB3}"/>
                  </a:ext>
                </a:extLst>
              </p14:cNvPr>
              <p14:cNvContentPartPr/>
              <p14:nvPr/>
            </p14:nvContentPartPr>
            <p14:xfrm>
              <a:off x="7800600" y="2554000"/>
              <a:ext cx="11520" cy="129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EA80B2C-2080-4117-8277-6A803DAE4BB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782960" y="2536000"/>
                <a:ext cx="471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0C4340F2-56F6-4E1E-BB96-D165A8E22F84}"/>
                  </a:ext>
                </a:extLst>
              </p14:cNvPr>
              <p14:cNvContentPartPr/>
              <p14:nvPr/>
            </p14:nvContentPartPr>
            <p14:xfrm>
              <a:off x="7182120" y="2699080"/>
              <a:ext cx="1271880" cy="4575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0C4340F2-56F6-4E1E-BB96-D165A8E22F8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164125" y="2681440"/>
                <a:ext cx="130751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2C30A8F0-6D7D-4669-8615-9238CC92FE11}"/>
                  </a:ext>
                </a:extLst>
              </p14:cNvPr>
              <p14:cNvContentPartPr/>
              <p14:nvPr/>
            </p14:nvContentPartPr>
            <p14:xfrm>
              <a:off x="345720" y="2525560"/>
              <a:ext cx="3793680" cy="118944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2C30A8F0-6D7D-4669-8615-9238CC92FE1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28080" y="2507560"/>
                <a:ext cx="3829320" cy="12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CD4FDB6-41F0-49A3-991C-F23E03C70784}"/>
                  </a:ext>
                </a:extLst>
              </p14:cNvPr>
              <p14:cNvContentPartPr/>
              <p14:nvPr/>
            </p14:nvContentPartPr>
            <p14:xfrm>
              <a:off x="6105720" y="408400"/>
              <a:ext cx="1200600" cy="1527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CD4FDB6-41F0-49A3-991C-F23E03C7078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87725" y="390760"/>
                <a:ext cx="1236229" cy="156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8CE5113-3BB3-41CD-A7E4-C7E502DC6BC5}"/>
                  </a:ext>
                </a:extLst>
              </p14:cNvPr>
              <p14:cNvContentPartPr/>
              <p14:nvPr/>
            </p14:nvContentPartPr>
            <p14:xfrm>
              <a:off x="3322200" y="3413320"/>
              <a:ext cx="228600" cy="194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8CE5113-3BB3-41CD-A7E4-C7E502DC6BC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304200" y="3395680"/>
                <a:ext cx="26424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ADCBF21-04CD-4002-B5AA-E003D229DB06}"/>
                  </a:ext>
                </a:extLst>
              </p14:cNvPr>
              <p14:cNvContentPartPr/>
              <p14:nvPr/>
            </p14:nvContentPartPr>
            <p14:xfrm>
              <a:off x="3331920" y="3510160"/>
              <a:ext cx="196560" cy="190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ADCBF21-04CD-4002-B5AA-E003D229DB0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14280" y="3492520"/>
                <a:ext cx="2322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49C8CD0-D158-4E78-B3AF-8ECC85D788F4}"/>
                  </a:ext>
                </a:extLst>
              </p14:cNvPr>
              <p14:cNvContentPartPr/>
              <p14:nvPr/>
            </p14:nvContentPartPr>
            <p14:xfrm>
              <a:off x="3729720" y="3280480"/>
              <a:ext cx="1223640" cy="2671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49C8CD0-D158-4E78-B3AF-8ECC85D788F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712080" y="3262840"/>
                <a:ext cx="125928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491881E-5984-45EB-9646-31B3A6002B69}"/>
                  </a:ext>
                </a:extLst>
              </p14:cNvPr>
              <p14:cNvContentPartPr/>
              <p14:nvPr/>
            </p14:nvContentPartPr>
            <p14:xfrm>
              <a:off x="5761560" y="3231880"/>
              <a:ext cx="360" cy="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491881E-5984-45EB-9646-31B3A6002B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743560" y="321424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483B920-CDC3-4FD8-B375-CD69225F4827}"/>
                  </a:ext>
                </a:extLst>
              </p14:cNvPr>
              <p14:cNvContentPartPr/>
              <p14:nvPr/>
            </p14:nvContentPartPr>
            <p14:xfrm>
              <a:off x="5157120" y="3370840"/>
              <a:ext cx="1589040" cy="2977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483B920-CDC3-4FD8-B375-CD69225F4827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5139480" y="3353179"/>
                <a:ext cx="1624680" cy="3334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6CC5F7C-AE78-4B9D-BB03-202928743638}"/>
                  </a:ext>
                </a:extLst>
              </p14:cNvPr>
              <p14:cNvContentPartPr/>
              <p14:nvPr/>
            </p14:nvContentPartPr>
            <p14:xfrm>
              <a:off x="6970440" y="3234760"/>
              <a:ext cx="961200" cy="374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6CC5F7C-AE78-4B9D-BB03-202928743638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952440" y="3216777"/>
                <a:ext cx="996840" cy="4096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F9DB0F7-26AD-4B19-AC2E-4615DFEB124C}"/>
                  </a:ext>
                </a:extLst>
              </p14:cNvPr>
              <p14:cNvContentPartPr/>
              <p14:nvPr/>
            </p14:nvContentPartPr>
            <p14:xfrm>
              <a:off x="4734480" y="4093360"/>
              <a:ext cx="415080" cy="1785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F9DB0F7-26AD-4B19-AC2E-4615DFEB124C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716840" y="4075720"/>
                <a:ext cx="45072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A669E44-0341-4BBC-ADF7-5F209385487E}"/>
                  </a:ext>
                </a:extLst>
              </p14:cNvPr>
              <p14:cNvContentPartPr/>
              <p14:nvPr/>
            </p14:nvContentPartPr>
            <p14:xfrm>
              <a:off x="4756080" y="3889240"/>
              <a:ext cx="2880" cy="3492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A669E44-0341-4BBC-ADF7-5F209385487E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4738440" y="3871600"/>
                <a:ext cx="3852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646AA4B-5630-4673-8954-AB36C173D968}"/>
                  </a:ext>
                </a:extLst>
              </p14:cNvPr>
              <p14:cNvContentPartPr/>
              <p14:nvPr/>
            </p14:nvContentPartPr>
            <p14:xfrm>
              <a:off x="7590000" y="3804640"/>
              <a:ext cx="387360" cy="5446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646AA4B-5630-4673-8954-AB36C173D968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572360" y="3786640"/>
                <a:ext cx="423000" cy="58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9ECB6671-066B-4343-B841-EE6479839724}"/>
                  </a:ext>
                </a:extLst>
              </p14:cNvPr>
              <p14:cNvContentPartPr/>
              <p14:nvPr/>
            </p14:nvContentPartPr>
            <p14:xfrm>
              <a:off x="5267280" y="3869440"/>
              <a:ext cx="2179440" cy="53820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9ECB6671-066B-4343-B841-EE6479839724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249280" y="3851800"/>
                <a:ext cx="2215080" cy="57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8CAB97F-E8DE-4A53-A7DC-5F3725B0BEDA}"/>
                  </a:ext>
                </a:extLst>
              </p14:cNvPr>
              <p14:cNvContentPartPr/>
              <p14:nvPr/>
            </p14:nvContentPartPr>
            <p14:xfrm>
              <a:off x="8152680" y="3829840"/>
              <a:ext cx="684720" cy="4017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8CAB97F-E8DE-4A53-A7DC-5F3725B0BEDA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8134689" y="3811856"/>
                <a:ext cx="720341" cy="4373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1A5FE0EF-5F48-4186-B8CF-6FFAB62DB25B}"/>
                  </a:ext>
                </a:extLst>
              </p14:cNvPr>
              <p14:cNvContentPartPr/>
              <p14:nvPr/>
            </p14:nvContentPartPr>
            <p14:xfrm>
              <a:off x="293880" y="3852160"/>
              <a:ext cx="4161960" cy="124380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1A5FE0EF-5F48-4186-B8CF-6FFAB62DB25B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275880" y="3834515"/>
                <a:ext cx="4197600" cy="12794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F43C939-B9D0-40E8-AF2B-97D5C4DF689A}"/>
                  </a:ext>
                </a:extLst>
              </p14:cNvPr>
              <p14:cNvContentPartPr/>
              <p14:nvPr/>
            </p14:nvContentPartPr>
            <p14:xfrm>
              <a:off x="4966680" y="4464520"/>
              <a:ext cx="207000" cy="5371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F43C939-B9D0-40E8-AF2B-97D5C4DF689A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949040" y="4446880"/>
                <a:ext cx="242640" cy="57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9B928CF-7090-4312-A536-D0339D6B096F}"/>
                  </a:ext>
                </a:extLst>
              </p14:cNvPr>
              <p14:cNvContentPartPr/>
              <p14:nvPr/>
            </p14:nvContentPartPr>
            <p14:xfrm>
              <a:off x="6324240" y="4742800"/>
              <a:ext cx="246960" cy="194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9B928CF-7090-4312-A536-D0339D6B096F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6306240" y="4725160"/>
                <a:ext cx="28260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698F8A9-7607-4803-B2E4-30CC84D3CBB0}"/>
                  </a:ext>
                </a:extLst>
              </p14:cNvPr>
              <p14:cNvContentPartPr/>
              <p14:nvPr/>
            </p14:nvContentPartPr>
            <p14:xfrm>
              <a:off x="6340800" y="4834600"/>
              <a:ext cx="225000" cy="23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698F8A9-7607-4803-B2E4-30CC84D3CBB0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6322800" y="4816600"/>
                <a:ext cx="260640" cy="5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A7D8646-18F1-4464-989D-C48EBFEBFE64}"/>
                  </a:ext>
                </a:extLst>
              </p14:cNvPr>
              <p14:cNvContentPartPr/>
              <p14:nvPr/>
            </p14:nvContentPartPr>
            <p14:xfrm>
              <a:off x="5613240" y="4620400"/>
              <a:ext cx="615240" cy="402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A7D8646-18F1-4464-989D-C48EBFEBFE64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5595240" y="4602760"/>
                <a:ext cx="65088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4F015CF-3118-45D7-8317-275F9C2E92BA}"/>
                  </a:ext>
                </a:extLst>
              </p14:cNvPr>
              <p14:cNvContentPartPr/>
              <p14:nvPr/>
            </p14:nvContentPartPr>
            <p14:xfrm>
              <a:off x="6693240" y="4577920"/>
              <a:ext cx="500760" cy="3114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4F015CF-3118-45D7-8317-275F9C2E92BA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6675600" y="4559920"/>
                <a:ext cx="536400" cy="347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01043858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48</a:t>
            </a:fld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9EB0397-C2FE-4264-A255-32A676434876}"/>
              </a:ext>
            </a:extLst>
          </p:cNvPr>
          <p:cNvSpPr/>
          <p:nvPr/>
        </p:nvSpPr>
        <p:spPr>
          <a:xfrm>
            <a:off x="838200" y="9906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F02B2964-F192-4E1D-A5D2-8CE8CD8E06A8}"/>
              </a:ext>
            </a:extLst>
          </p:cNvPr>
          <p:cNvSpPr/>
          <p:nvPr/>
        </p:nvSpPr>
        <p:spPr>
          <a:xfrm>
            <a:off x="1447800" y="22098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62C28264-9DB5-44AC-B75A-300150524663}"/>
              </a:ext>
            </a:extLst>
          </p:cNvPr>
          <p:cNvSpPr/>
          <p:nvPr/>
        </p:nvSpPr>
        <p:spPr>
          <a:xfrm>
            <a:off x="2133600" y="11430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33D26B45-C710-4FF0-B449-CCD83804F7CF}"/>
              </a:ext>
            </a:extLst>
          </p:cNvPr>
          <p:cNvSpPr>
            <a:spLocks noChangeAspect="1"/>
          </p:cNvSpPr>
          <p:nvPr/>
        </p:nvSpPr>
        <p:spPr>
          <a:xfrm>
            <a:off x="685800" y="685800"/>
            <a:ext cx="2270760" cy="227076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25840" y="486520"/>
              <a:ext cx="2113560" cy="28918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1138320" cy="3970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14:cNvPr>
              <p14:cNvContentPartPr/>
              <p14:nvPr/>
            </p14:nvContentPartPr>
            <p14:xfrm>
              <a:off x="6860280" y="316960"/>
              <a:ext cx="989280" cy="541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42640" y="299320"/>
                <a:ext cx="1024920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14:cNvPr>
              <p14:cNvContentPartPr/>
              <p14:nvPr/>
            </p14:nvContentPartPr>
            <p14:xfrm>
              <a:off x="1148520" y="298960"/>
              <a:ext cx="646560" cy="238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30870" y="280960"/>
                <a:ext cx="6822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14:cNvPr>
              <p14:cNvContentPartPr/>
              <p14:nvPr/>
            </p14:nvContentPartPr>
            <p14:xfrm>
              <a:off x="7979160" y="552400"/>
              <a:ext cx="980280" cy="317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961167" y="534400"/>
                <a:ext cx="101590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14:cNvPr>
              <p14:cNvContentPartPr/>
              <p14:nvPr/>
            </p14:nvContentPartPr>
            <p14:xfrm>
              <a:off x="1842240" y="1780360"/>
              <a:ext cx="100080" cy="87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4240" y="1762360"/>
                <a:ext cx="135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14:cNvPr>
              <p14:cNvContentPartPr/>
              <p14:nvPr/>
            </p14:nvContentPartPr>
            <p14:xfrm>
              <a:off x="1797240" y="3413680"/>
              <a:ext cx="428760" cy="250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79240" y="3395680"/>
                <a:ext cx="464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14:cNvPr>
              <p14:cNvContentPartPr/>
              <p14:nvPr/>
            </p14:nvContentPartPr>
            <p14:xfrm>
              <a:off x="203160" y="623320"/>
              <a:ext cx="1317960" cy="195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5520" y="605680"/>
                <a:ext cx="135360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14:cNvPr>
              <p14:cNvContentPartPr/>
              <p14:nvPr/>
            </p14:nvContentPartPr>
            <p14:xfrm>
              <a:off x="6721320" y="954880"/>
              <a:ext cx="2208600" cy="86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3320" y="918880"/>
                <a:ext cx="2244240" cy="158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79224242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49</a:t>
            </a:fld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9EB0397-C2FE-4264-A255-32A676434876}"/>
              </a:ext>
            </a:extLst>
          </p:cNvPr>
          <p:cNvSpPr/>
          <p:nvPr/>
        </p:nvSpPr>
        <p:spPr>
          <a:xfrm>
            <a:off x="838200" y="9906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F02B2964-F192-4E1D-A5D2-8CE8CD8E06A8}"/>
              </a:ext>
            </a:extLst>
          </p:cNvPr>
          <p:cNvSpPr/>
          <p:nvPr/>
        </p:nvSpPr>
        <p:spPr>
          <a:xfrm>
            <a:off x="1447800" y="22098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62C28264-9DB5-44AC-B75A-300150524663}"/>
              </a:ext>
            </a:extLst>
          </p:cNvPr>
          <p:cNvSpPr/>
          <p:nvPr/>
        </p:nvSpPr>
        <p:spPr>
          <a:xfrm>
            <a:off x="2133600" y="11430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33D26B45-C710-4FF0-B449-CCD83804F7CF}"/>
              </a:ext>
            </a:extLst>
          </p:cNvPr>
          <p:cNvSpPr>
            <a:spLocks noChangeAspect="1"/>
          </p:cNvSpPr>
          <p:nvPr/>
        </p:nvSpPr>
        <p:spPr>
          <a:xfrm>
            <a:off x="685800" y="685800"/>
            <a:ext cx="2270760" cy="227076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25840" y="486520"/>
              <a:ext cx="2113560" cy="28918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1138320" cy="3970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14:cNvPr>
              <p14:cNvContentPartPr/>
              <p14:nvPr/>
            </p14:nvContentPartPr>
            <p14:xfrm>
              <a:off x="6860280" y="316960"/>
              <a:ext cx="989280" cy="541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42640" y="299320"/>
                <a:ext cx="1024920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14:cNvPr>
              <p14:cNvContentPartPr/>
              <p14:nvPr/>
            </p14:nvContentPartPr>
            <p14:xfrm>
              <a:off x="1148520" y="298960"/>
              <a:ext cx="646560" cy="238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30870" y="280960"/>
                <a:ext cx="6822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14:cNvPr>
              <p14:cNvContentPartPr/>
              <p14:nvPr/>
            </p14:nvContentPartPr>
            <p14:xfrm>
              <a:off x="7979160" y="552400"/>
              <a:ext cx="980280" cy="317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961167" y="534400"/>
                <a:ext cx="101590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14:cNvPr>
              <p14:cNvContentPartPr/>
              <p14:nvPr/>
            </p14:nvContentPartPr>
            <p14:xfrm>
              <a:off x="1842240" y="1780360"/>
              <a:ext cx="100080" cy="87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4240" y="1762360"/>
                <a:ext cx="135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14:cNvPr>
              <p14:cNvContentPartPr/>
              <p14:nvPr/>
            </p14:nvContentPartPr>
            <p14:xfrm>
              <a:off x="1797240" y="3413680"/>
              <a:ext cx="428760" cy="250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79240" y="3395680"/>
                <a:ext cx="464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14:cNvPr>
              <p14:cNvContentPartPr/>
              <p14:nvPr/>
            </p14:nvContentPartPr>
            <p14:xfrm>
              <a:off x="203160" y="623320"/>
              <a:ext cx="1317960" cy="195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5520" y="605680"/>
                <a:ext cx="135360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14:cNvPr>
              <p14:cNvContentPartPr/>
              <p14:nvPr/>
            </p14:nvContentPartPr>
            <p14:xfrm>
              <a:off x="6721320" y="954880"/>
              <a:ext cx="2208600" cy="86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3320" y="918880"/>
                <a:ext cx="224424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14:cNvPr>
              <p14:cNvContentPartPr/>
              <p14:nvPr/>
            </p14:nvContentPartPr>
            <p14:xfrm>
              <a:off x="4260360" y="1312720"/>
              <a:ext cx="626400" cy="347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42350" y="1294739"/>
                <a:ext cx="662060" cy="383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14:cNvPr>
              <p14:cNvContentPartPr/>
              <p14:nvPr/>
            </p14:nvContentPartPr>
            <p14:xfrm>
              <a:off x="5169720" y="1222720"/>
              <a:ext cx="1017720" cy="37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4" y="1204737"/>
                <a:ext cx="1053373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14:cNvPr>
              <p14:cNvContentPartPr/>
              <p14:nvPr/>
            </p14:nvContentPartPr>
            <p14:xfrm>
              <a:off x="6502440" y="1254400"/>
              <a:ext cx="523800" cy="53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4800" y="1236400"/>
                <a:ext cx="55944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14:cNvPr>
              <p14:cNvContentPartPr/>
              <p14:nvPr/>
            </p14:nvContentPartPr>
            <p14:xfrm>
              <a:off x="7271400" y="1428280"/>
              <a:ext cx="161640" cy="258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53760" y="1410640"/>
                <a:ext cx="1972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14:cNvPr>
              <p14:cNvContentPartPr/>
              <p14:nvPr/>
            </p14:nvContentPartPr>
            <p14:xfrm>
              <a:off x="7326840" y="1336480"/>
              <a:ext cx="45360" cy="435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09200" y="1318840"/>
                <a:ext cx="8100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14:cNvPr>
              <p14:cNvContentPartPr/>
              <p14:nvPr/>
            </p14:nvContentPartPr>
            <p14:xfrm>
              <a:off x="3457920" y="1868920"/>
              <a:ext cx="992520" cy="398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39920" y="1851280"/>
                <a:ext cx="10281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14:cNvPr>
              <p14:cNvContentPartPr/>
              <p14:nvPr/>
            </p14:nvContentPartPr>
            <p14:xfrm>
              <a:off x="7645800" y="1351240"/>
              <a:ext cx="989640" cy="319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627800" y="1333240"/>
                <a:ext cx="10252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14:cNvPr>
              <p14:cNvContentPartPr/>
              <p14:nvPr/>
            </p14:nvContentPartPr>
            <p14:xfrm>
              <a:off x="5302200" y="2041720"/>
              <a:ext cx="862920" cy="207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84553" y="2023720"/>
                <a:ext cx="898575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14:cNvPr>
              <p14:cNvContentPartPr/>
              <p14:nvPr/>
            </p14:nvContentPartPr>
            <p14:xfrm>
              <a:off x="4845000" y="1966120"/>
              <a:ext cx="327960" cy="3668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27000" y="1948480"/>
                <a:ext cx="363600" cy="402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1618426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3FF52F9-B16C-4592-ABB1-5EB241AA33B5}"/>
                  </a:ext>
                </a:extLst>
              </p14:cNvPr>
              <p14:cNvContentPartPr/>
              <p14:nvPr/>
            </p14:nvContentPartPr>
            <p14:xfrm>
              <a:off x="667200" y="273400"/>
              <a:ext cx="1630440" cy="73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3FF52F9-B16C-4592-ABB1-5EB241AA33B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9200" y="255760"/>
                <a:ext cx="1666080" cy="76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008A14E-08AA-4DD0-88A7-274256451B6F}"/>
                  </a:ext>
                </a:extLst>
              </p14:cNvPr>
              <p14:cNvContentPartPr/>
              <p14:nvPr/>
            </p14:nvContentPartPr>
            <p14:xfrm>
              <a:off x="2550720" y="304360"/>
              <a:ext cx="2623680" cy="705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008A14E-08AA-4DD0-88A7-274256451B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32720" y="286360"/>
                <a:ext cx="2659320" cy="74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3E779D7-D322-41B3-8111-FBE947291664}"/>
                  </a:ext>
                </a:extLst>
              </p14:cNvPr>
              <p14:cNvContentPartPr/>
              <p14:nvPr/>
            </p14:nvContentPartPr>
            <p14:xfrm>
              <a:off x="5508840" y="396880"/>
              <a:ext cx="195120" cy="560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3E779D7-D322-41B3-8111-FBE94729166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90840" y="378880"/>
                <a:ext cx="230760" cy="59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340CE8B-65A2-43E4-B780-5455DA24D3FF}"/>
                  </a:ext>
                </a:extLst>
              </p14:cNvPr>
              <p14:cNvContentPartPr/>
              <p14:nvPr/>
            </p14:nvContentPartPr>
            <p14:xfrm>
              <a:off x="5970360" y="513520"/>
              <a:ext cx="704160" cy="250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340CE8B-65A2-43E4-B780-5455DA24D3F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52360" y="495880"/>
                <a:ext cx="7398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0A3763D-AF21-41B3-B865-091C5E10772C}"/>
                  </a:ext>
                </a:extLst>
              </p14:cNvPr>
              <p14:cNvContentPartPr/>
              <p14:nvPr/>
            </p14:nvContentPartPr>
            <p14:xfrm>
              <a:off x="6879000" y="311920"/>
              <a:ext cx="1162080" cy="615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0A3763D-AF21-41B3-B865-091C5E10772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61000" y="294280"/>
                <a:ext cx="1197720" cy="65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1D15E99-739E-4139-849C-14E80EDBCECD}"/>
                  </a:ext>
                </a:extLst>
              </p14:cNvPr>
              <p14:cNvContentPartPr/>
              <p14:nvPr/>
            </p14:nvContentPartPr>
            <p14:xfrm>
              <a:off x="559560" y="1172680"/>
              <a:ext cx="284760" cy="371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1D15E99-739E-4139-849C-14E80EDBCEC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1920" y="1155040"/>
                <a:ext cx="32040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4CB38CA-EA5A-4BB8-8B38-D2896F108DA6}"/>
                  </a:ext>
                </a:extLst>
              </p14:cNvPr>
              <p14:cNvContentPartPr/>
              <p14:nvPr/>
            </p14:nvContentPartPr>
            <p14:xfrm>
              <a:off x="931800" y="1381480"/>
              <a:ext cx="228240" cy="170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4CB38CA-EA5A-4BB8-8B38-D2896F108DA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13800" y="1363480"/>
                <a:ext cx="26388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BB7B46-2540-4E41-B503-E08893295A7A}"/>
                  </a:ext>
                </a:extLst>
              </p14:cNvPr>
              <p14:cNvContentPartPr/>
              <p14:nvPr/>
            </p14:nvContentPartPr>
            <p14:xfrm>
              <a:off x="1175880" y="1381480"/>
              <a:ext cx="173160" cy="3751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BB7B46-2540-4E41-B503-E08893295A7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57880" y="1363840"/>
                <a:ext cx="20880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04DAF5E-E3A6-4F52-ADAA-B7579A1E4B7F}"/>
                  </a:ext>
                </a:extLst>
              </p14:cNvPr>
              <p14:cNvContentPartPr/>
              <p14:nvPr/>
            </p14:nvContentPartPr>
            <p14:xfrm>
              <a:off x="1427520" y="1409560"/>
              <a:ext cx="131400" cy="13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04DAF5E-E3A6-4F52-ADAA-B7579A1E4B7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09880" y="1391560"/>
                <a:ext cx="1670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60B4D4C-5167-4BF9-824C-295BCE8E0A77}"/>
                  </a:ext>
                </a:extLst>
              </p14:cNvPr>
              <p14:cNvContentPartPr/>
              <p14:nvPr/>
            </p14:nvContentPartPr>
            <p14:xfrm>
              <a:off x="1632360" y="1211920"/>
              <a:ext cx="16200" cy="362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60B4D4C-5167-4BF9-824C-295BCE8E0A7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14360" y="1194280"/>
                <a:ext cx="5184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2A1F7C7-82D5-4E30-9928-A29D038F08A4}"/>
                  </a:ext>
                </a:extLst>
              </p14:cNvPr>
              <p14:cNvContentPartPr/>
              <p14:nvPr/>
            </p14:nvContentPartPr>
            <p14:xfrm>
              <a:off x="1709400" y="1318480"/>
              <a:ext cx="317160" cy="246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2A1F7C7-82D5-4E30-9928-A29D038F08A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691760" y="1300480"/>
                <a:ext cx="3528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86D7A-9270-484A-8B45-35B50C7D4957}"/>
                  </a:ext>
                </a:extLst>
              </p14:cNvPr>
              <p14:cNvContentPartPr/>
              <p14:nvPr/>
            </p14:nvContentPartPr>
            <p14:xfrm>
              <a:off x="2276040" y="1082320"/>
              <a:ext cx="2834280" cy="46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86D7A-9270-484A-8B45-35B50C7D495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258400" y="1064680"/>
                <a:ext cx="2869920" cy="49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E7EBEC9-5B7D-4B9E-B5E7-B94E2BEAEEC1}"/>
                  </a:ext>
                </a:extLst>
              </p14:cNvPr>
              <p14:cNvContentPartPr/>
              <p14:nvPr/>
            </p14:nvContentPartPr>
            <p14:xfrm>
              <a:off x="5284200" y="1373560"/>
              <a:ext cx="692640" cy="262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E7EBEC9-5B7D-4B9E-B5E7-B94E2BEAEEC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66551" y="1355896"/>
                <a:ext cx="728299" cy="2981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419209B-A0B1-4363-A032-5E0B0DAF9AE9}"/>
                  </a:ext>
                </a:extLst>
              </p14:cNvPr>
              <p14:cNvContentPartPr/>
              <p14:nvPr/>
            </p14:nvContentPartPr>
            <p14:xfrm>
              <a:off x="6148920" y="1180600"/>
              <a:ext cx="1582560" cy="691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419209B-A0B1-4363-A032-5E0B0DAF9AE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130920" y="1162600"/>
                <a:ext cx="1618200" cy="727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99682281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50</a:t>
            </a:fld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9EB0397-C2FE-4264-A255-32A676434876}"/>
              </a:ext>
            </a:extLst>
          </p:cNvPr>
          <p:cNvSpPr/>
          <p:nvPr/>
        </p:nvSpPr>
        <p:spPr>
          <a:xfrm>
            <a:off x="838200" y="9906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F02B2964-F192-4E1D-A5D2-8CE8CD8E06A8}"/>
              </a:ext>
            </a:extLst>
          </p:cNvPr>
          <p:cNvSpPr/>
          <p:nvPr/>
        </p:nvSpPr>
        <p:spPr>
          <a:xfrm>
            <a:off x="1447800" y="22098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62C28264-9DB5-44AC-B75A-300150524663}"/>
              </a:ext>
            </a:extLst>
          </p:cNvPr>
          <p:cNvSpPr/>
          <p:nvPr/>
        </p:nvSpPr>
        <p:spPr>
          <a:xfrm>
            <a:off x="2133600" y="11430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33D26B45-C710-4FF0-B449-CCD83804F7CF}"/>
              </a:ext>
            </a:extLst>
          </p:cNvPr>
          <p:cNvSpPr>
            <a:spLocks noChangeAspect="1"/>
          </p:cNvSpPr>
          <p:nvPr/>
        </p:nvSpPr>
        <p:spPr>
          <a:xfrm>
            <a:off x="685800" y="685800"/>
            <a:ext cx="2270760" cy="227076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25840" y="486520"/>
              <a:ext cx="2113560" cy="28918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1138320" cy="3970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14:cNvPr>
              <p14:cNvContentPartPr/>
              <p14:nvPr/>
            </p14:nvContentPartPr>
            <p14:xfrm>
              <a:off x="6860280" y="316960"/>
              <a:ext cx="989280" cy="541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42640" y="299320"/>
                <a:ext cx="1024920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14:cNvPr>
              <p14:cNvContentPartPr/>
              <p14:nvPr/>
            </p14:nvContentPartPr>
            <p14:xfrm>
              <a:off x="1148520" y="298960"/>
              <a:ext cx="646560" cy="238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30870" y="280960"/>
                <a:ext cx="6822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14:cNvPr>
              <p14:cNvContentPartPr/>
              <p14:nvPr/>
            </p14:nvContentPartPr>
            <p14:xfrm>
              <a:off x="7979160" y="552400"/>
              <a:ext cx="980280" cy="317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961167" y="534400"/>
                <a:ext cx="101590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14:cNvPr>
              <p14:cNvContentPartPr/>
              <p14:nvPr/>
            </p14:nvContentPartPr>
            <p14:xfrm>
              <a:off x="1842240" y="1780360"/>
              <a:ext cx="100080" cy="87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4240" y="1762360"/>
                <a:ext cx="135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14:cNvPr>
              <p14:cNvContentPartPr/>
              <p14:nvPr/>
            </p14:nvContentPartPr>
            <p14:xfrm>
              <a:off x="1797240" y="3413680"/>
              <a:ext cx="428760" cy="250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79240" y="3395680"/>
                <a:ext cx="464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14:cNvPr>
              <p14:cNvContentPartPr/>
              <p14:nvPr/>
            </p14:nvContentPartPr>
            <p14:xfrm>
              <a:off x="203160" y="623320"/>
              <a:ext cx="1317960" cy="195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5520" y="605680"/>
                <a:ext cx="135360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14:cNvPr>
              <p14:cNvContentPartPr/>
              <p14:nvPr/>
            </p14:nvContentPartPr>
            <p14:xfrm>
              <a:off x="6721320" y="954880"/>
              <a:ext cx="2208600" cy="86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3320" y="918880"/>
                <a:ext cx="224424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14:cNvPr>
              <p14:cNvContentPartPr/>
              <p14:nvPr/>
            </p14:nvContentPartPr>
            <p14:xfrm>
              <a:off x="4260360" y="1312720"/>
              <a:ext cx="626400" cy="347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42350" y="1294739"/>
                <a:ext cx="662060" cy="383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14:cNvPr>
              <p14:cNvContentPartPr/>
              <p14:nvPr/>
            </p14:nvContentPartPr>
            <p14:xfrm>
              <a:off x="5169720" y="1222720"/>
              <a:ext cx="1017720" cy="37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4" y="1204737"/>
                <a:ext cx="1053373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14:cNvPr>
              <p14:cNvContentPartPr/>
              <p14:nvPr/>
            </p14:nvContentPartPr>
            <p14:xfrm>
              <a:off x="6502440" y="1254400"/>
              <a:ext cx="523800" cy="53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4800" y="1236400"/>
                <a:ext cx="55944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14:cNvPr>
              <p14:cNvContentPartPr/>
              <p14:nvPr/>
            </p14:nvContentPartPr>
            <p14:xfrm>
              <a:off x="7271400" y="1428280"/>
              <a:ext cx="161640" cy="258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53760" y="1410640"/>
                <a:ext cx="1972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14:cNvPr>
              <p14:cNvContentPartPr/>
              <p14:nvPr/>
            </p14:nvContentPartPr>
            <p14:xfrm>
              <a:off x="7326840" y="1336480"/>
              <a:ext cx="45360" cy="435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09200" y="1318840"/>
                <a:ext cx="8100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14:cNvPr>
              <p14:cNvContentPartPr/>
              <p14:nvPr/>
            </p14:nvContentPartPr>
            <p14:xfrm>
              <a:off x="3457920" y="1868920"/>
              <a:ext cx="992520" cy="398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39920" y="1851280"/>
                <a:ext cx="10281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14:cNvPr>
              <p14:cNvContentPartPr/>
              <p14:nvPr/>
            </p14:nvContentPartPr>
            <p14:xfrm>
              <a:off x="7645800" y="1351240"/>
              <a:ext cx="989640" cy="319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627800" y="1333240"/>
                <a:ext cx="10252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14:cNvPr>
              <p14:cNvContentPartPr/>
              <p14:nvPr/>
            </p14:nvContentPartPr>
            <p14:xfrm>
              <a:off x="5302200" y="2041720"/>
              <a:ext cx="862920" cy="207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84553" y="2023720"/>
                <a:ext cx="898575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14:cNvPr>
              <p14:cNvContentPartPr/>
              <p14:nvPr/>
            </p14:nvContentPartPr>
            <p14:xfrm>
              <a:off x="4845000" y="1966120"/>
              <a:ext cx="327960" cy="3668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27000" y="1948480"/>
                <a:ext cx="36360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14:cNvPr>
              <p14:cNvContentPartPr/>
              <p14:nvPr/>
            </p14:nvContentPartPr>
            <p14:xfrm>
              <a:off x="6380400" y="2131720"/>
              <a:ext cx="508680" cy="217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62760" y="2114080"/>
                <a:ext cx="5443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14:cNvPr>
              <p14:cNvContentPartPr/>
              <p14:nvPr/>
            </p14:nvContentPartPr>
            <p14:xfrm>
              <a:off x="7285080" y="2135680"/>
              <a:ext cx="156240" cy="214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67440" y="2118040"/>
                <a:ext cx="1918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14:cNvPr>
              <p14:cNvContentPartPr/>
              <p14:nvPr/>
            </p14:nvContentPartPr>
            <p14:xfrm>
              <a:off x="7273200" y="1987360"/>
              <a:ext cx="170640" cy="691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55560" y="1969360"/>
                <a:ext cx="20628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14:cNvPr>
              <p14:cNvContentPartPr/>
              <p14:nvPr/>
            </p14:nvContentPartPr>
            <p14:xfrm>
              <a:off x="7542120" y="2249800"/>
              <a:ext cx="5760" cy="1144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24480" y="2231800"/>
                <a:ext cx="414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14:cNvPr>
              <p14:cNvContentPartPr/>
              <p14:nvPr/>
            </p14:nvContentPartPr>
            <p14:xfrm>
              <a:off x="7503960" y="2228200"/>
              <a:ext cx="128880" cy="133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485960" y="2210200"/>
                <a:ext cx="1645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14:cNvPr>
              <p14:cNvContentPartPr/>
              <p14:nvPr/>
            </p14:nvContentPartPr>
            <p14:xfrm>
              <a:off x="7714560" y="2164840"/>
              <a:ext cx="169200" cy="16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6920" y="2146840"/>
                <a:ext cx="204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14:cNvPr>
              <p14:cNvContentPartPr/>
              <p14:nvPr/>
            </p14:nvContentPartPr>
            <p14:xfrm>
              <a:off x="7738320" y="2248360"/>
              <a:ext cx="16272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20680" y="2230720"/>
                <a:ext cx="198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14:cNvPr>
              <p14:cNvContentPartPr/>
              <p14:nvPr/>
            </p14:nvContentPartPr>
            <p14:xfrm>
              <a:off x="8014080" y="1923640"/>
              <a:ext cx="136800" cy="84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96440" y="1906000"/>
                <a:ext cx="1724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14:cNvPr>
              <p14:cNvContentPartPr/>
              <p14:nvPr/>
            </p14:nvContentPartPr>
            <p14:xfrm>
              <a:off x="8040360" y="2092120"/>
              <a:ext cx="525960" cy="410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22360" y="2074120"/>
                <a:ext cx="561600" cy="445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31771018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51</a:t>
            </a:fld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9EB0397-C2FE-4264-A255-32A676434876}"/>
              </a:ext>
            </a:extLst>
          </p:cNvPr>
          <p:cNvSpPr/>
          <p:nvPr/>
        </p:nvSpPr>
        <p:spPr>
          <a:xfrm>
            <a:off x="838200" y="9906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F02B2964-F192-4E1D-A5D2-8CE8CD8E06A8}"/>
              </a:ext>
            </a:extLst>
          </p:cNvPr>
          <p:cNvSpPr/>
          <p:nvPr/>
        </p:nvSpPr>
        <p:spPr>
          <a:xfrm>
            <a:off x="1447800" y="22098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62C28264-9DB5-44AC-B75A-300150524663}"/>
              </a:ext>
            </a:extLst>
          </p:cNvPr>
          <p:cNvSpPr/>
          <p:nvPr/>
        </p:nvSpPr>
        <p:spPr>
          <a:xfrm>
            <a:off x="2133600" y="11430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33D26B45-C710-4FF0-B449-CCD83804F7CF}"/>
              </a:ext>
            </a:extLst>
          </p:cNvPr>
          <p:cNvSpPr>
            <a:spLocks noChangeAspect="1"/>
          </p:cNvSpPr>
          <p:nvPr/>
        </p:nvSpPr>
        <p:spPr>
          <a:xfrm>
            <a:off x="685800" y="685800"/>
            <a:ext cx="2270760" cy="227076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25840" y="486520"/>
              <a:ext cx="2113560" cy="28918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1138320" cy="3970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14:cNvPr>
              <p14:cNvContentPartPr/>
              <p14:nvPr/>
            </p14:nvContentPartPr>
            <p14:xfrm>
              <a:off x="6860280" y="316960"/>
              <a:ext cx="989280" cy="541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42640" y="299320"/>
                <a:ext cx="1024920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14:cNvPr>
              <p14:cNvContentPartPr/>
              <p14:nvPr/>
            </p14:nvContentPartPr>
            <p14:xfrm>
              <a:off x="1148520" y="298960"/>
              <a:ext cx="646560" cy="238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30870" y="280960"/>
                <a:ext cx="6822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14:cNvPr>
              <p14:cNvContentPartPr/>
              <p14:nvPr/>
            </p14:nvContentPartPr>
            <p14:xfrm>
              <a:off x="7979160" y="552400"/>
              <a:ext cx="980280" cy="317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961167" y="534400"/>
                <a:ext cx="101590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14:cNvPr>
              <p14:cNvContentPartPr/>
              <p14:nvPr/>
            </p14:nvContentPartPr>
            <p14:xfrm>
              <a:off x="1842240" y="1780360"/>
              <a:ext cx="100080" cy="87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4240" y="1762360"/>
                <a:ext cx="135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14:cNvPr>
              <p14:cNvContentPartPr/>
              <p14:nvPr/>
            </p14:nvContentPartPr>
            <p14:xfrm>
              <a:off x="1797240" y="3413680"/>
              <a:ext cx="428760" cy="250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79240" y="3395680"/>
                <a:ext cx="464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14:cNvPr>
              <p14:cNvContentPartPr/>
              <p14:nvPr/>
            </p14:nvContentPartPr>
            <p14:xfrm>
              <a:off x="203160" y="623320"/>
              <a:ext cx="1317960" cy="195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5520" y="605680"/>
                <a:ext cx="135360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14:cNvPr>
              <p14:cNvContentPartPr/>
              <p14:nvPr/>
            </p14:nvContentPartPr>
            <p14:xfrm>
              <a:off x="6721320" y="954880"/>
              <a:ext cx="2208600" cy="86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3320" y="918880"/>
                <a:ext cx="224424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14:cNvPr>
              <p14:cNvContentPartPr/>
              <p14:nvPr/>
            </p14:nvContentPartPr>
            <p14:xfrm>
              <a:off x="4260360" y="1312720"/>
              <a:ext cx="626400" cy="347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42350" y="1294739"/>
                <a:ext cx="662060" cy="383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14:cNvPr>
              <p14:cNvContentPartPr/>
              <p14:nvPr/>
            </p14:nvContentPartPr>
            <p14:xfrm>
              <a:off x="5169720" y="1222720"/>
              <a:ext cx="1017720" cy="37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4" y="1204737"/>
                <a:ext cx="1053373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14:cNvPr>
              <p14:cNvContentPartPr/>
              <p14:nvPr/>
            </p14:nvContentPartPr>
            <p14:xfrm>
              <a:off x="6502440" y="1254400"/>
              <a:ext cx="523800" cy="53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4800" y="1236400"/>
                <a:ext cx="55944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14:cNvPr>
              <p14:cNvContentPartPr/>
              <p14:nvPr/>
            </p14:nvContentPartPr>
            <p14:xfrm>
              <a:off x="7271400" y="1428280"/>
              <a:ext cx="161640" cy="258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53760" y="1410640"/>
                <a:ext cx="1972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14:cNvPr>
              <p14:cNvContentPartPr/>
              <p14:nvPr/>
            </p14:nvContentPartPr>
            <p14:xfrm>
              <a:off x="7326840" y="1336480"/>
              <a:ext cx="45360" cy="435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09200" y="1318840"/>
                <a:ext cx="8100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14:cNvPr>
              <p14:cNvContentPartPr/>
              <p14:nvPr/>
            </p14:nvContentPartPr>
            <p14:xfrm>
              <a:off x="3457920" y="1868920"/>
              <a:ext cx="992520" cy="398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39920" y="1851280"/>
                <a:ext cx="10281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14:cNvPr>
              <p14:cNvContentPartPr/>
              <p14:nvPr/>
            </p14:nvContentPartPr>
            <p14:xfrm>
              <a:off x="7645800" y="1351240"/>
              <a:ext cx="989640" cy="319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627800" y="1333240"/>
                <a:ext cx="10252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14:cNvPr>
              <p14:cNvContentPartPr/>
              <p14:nvPr/>
            </p14:nvContentPartPr>
            <p14:xfrm>
              <a:off x="5302200" y="2041720"/>
              <a:ext cx="862920" cy="207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84553" y="2023720"/>
                <a:ext cx="898575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14:cNvPr>
              <p14:cNvContentPartPr/>
              <p14:nvPr/>
            </p14:nvContentPartPr>
            <p14:xfrm>
              <a:off x="4845000" y="1966120"/>
              <a:ext cx="327960" cy="3668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27000" y="1948480"/>
                <a:ext cx="36360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14:cNvPr>
              <p14:cNvContentPartPr/>
              <p14:nvPr/>
            </p14:nvContentPartPr>
            <p14:xfrm>
              <a:off x="6380400" y="2131720"/>
              <a:ext cx="508680" cy="217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62760" y="2114080"/>
                <a:ext cx="5443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14:cNvPr>
              <p14:cNvContentPartPr/>
              <p14:nvPr/>
            </p14:nvContentPartPr>
            <p14:xfrm>
              <a:off x="7285080" y="2135680"/>
              <a:ext cx="156240" cy="214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67440" y="2118040"/>
                <a:ext cx="1918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14:cNvPr>
              <p14:cNvContentPartPr/>
              <p14:nvPr/>
            </p14:nvContentPartPr>
            <p14:xfrm>
              <a:off x="7273200" y="1987360"/>
              <a:ext cx="170640" cy="691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55560" y="1969360"/>
                <a:ext cx="20628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14:cNvPr>
              <p14:cNvContentPartPr/>
              <p14:nvPr/>
            </p14:nvContentPartPr>
            <p14:xfrm>
              <a:off x="7542120" y="2249800"/>
              <a:ext cx="5760" cy="1144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24480" y="2231800"/>
                <a:ext cx="414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14:cNvPr>
              <p14:cNvContentPartPr/>
              <p14:nvPr/>
            </p14:nvContentPartPr>
            <p14:xfrm>
              <a:off x="7503960" y="2228200"/>
              <a:ext cx="128880" cy="133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485960" y="2210200"/>
                <a:ext cx="1645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14:cNvPr>
              <p14:cNvContentPartPr/>
              <p14:nvPr/>
            </p14:nvContentPartPr>
            <p14:xfrm>
              <a:off x="7714560" y="2164840"/>
              <a:ext cx="169200" cy="16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6920" y="2146840"/>
                <a:ext cx="204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14:cNvPr>
              <p14:cNvContentPartPr/>
              <p14:nvPr/>
            </p14:nvContentPartPr>
            <p14:xfrm>
              <a:off x="7738320" y="2248360"/>
              <a:ext cx="16272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20680" y="2230720"/>
                <a:ext cx="198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14:cNvPr>
              <p14:cNvContentPartPr/>
              <p14:nvPr/>
            </p14:nvContentPartPr>
            <p14:xfrm>
              <a:off x="8014080" y="1923640"/>
              <a:ext cx="136800" cy="84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96440" y="1906000"/>
                <a:ext cx="1724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14:cNvPr>
              <p14:cNvContentPartPr/>
              <p14:nvPr/>
            </p14:nvContentPartPr>
            <p14:xfrm>
              <a:off x="8040360" y="2092120"/>
              <a:ext cx="525960" cy="410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22360" y="2074120"/>
                <a:ext cx="56160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14:cNvPr>
              <p14:cNvContentPartPr/>
              <p14:nvPr/>
            </p14:nvContentPartPr>
            <p14:xfrm>
              <a:off x="8633640" y="1888000"/>
              <a:ext cx="21240" cy="195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16000" y="1870000"/>
                <a:ext cx="5688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14:cNvPr>
              <p14:cNvContentPartPr/>
              <p14:nvPr/>
            </p14:nvContentPartPr>
            <p14:xfrm>
              <a:off x="8492160" y="1843000"/>
              <a:ext cx="72000" cy="250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74160" y="1825000"/>
                <a:ext cx="10764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14:cNvPr>
              <p14:cNvContentPartPr/>
              <p14:nvPr/>
            </p14:nvContentPartPr>
            <p14:xfrm>
              <a:off x="8734440" y="1857400"/>
              <a:ext cx="69480" cy="237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716800" y="1839760"/>
                <a:ext cx="105120" cy="273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4519241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52</a:t>
            </a:fld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9EB0397-C2FE-4264-A255-32A676434876}"/>
              </a:ext>
            </a:extLst>
          </p:cNvPr>
          <p:cNvSpPr/>
          <p:nvPr/>
        </p:nvSpPr>
        <p:spPr>
          <a:xfrm>
            <a:off x="838200" y="9906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F02B2964-F192-4E1D-A5D2-8CE8CD8E06A8}"/>
              </a:ext>
            </a:extLst>
          </p:cNvPr>
          <p:cNvSpPr/>
          <p:nvPr/>
        </p:nvSpPr>
        <p:spPr>
          <a:xfrm>
            <a:off x="1447800" y="22098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62C28264-9DB5-44AC-B75A-300150524663}"/>
              </a:ext>
            </a:extLst>
          </p:cNvPr>
          <p:cNvSpPr/>
          <p:nvPr/>
        </p:nvSpPr>
        <p:spPr>
          <a:xfrm>
            <a:off x="2133600" y="11430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33D26B45-C710-4FF0-B449-CCD83804F7CF}"/>
              </a:ext>
            </a:extLst>
          </p:cNvPr>
          <p:cNvSpPr>
            <a:spLocks noChangeAspect="1"/>
          </p:cNvSpPr>
          <p:nvPr/>
        </p:nvSpPr>
        <p:spPr>
          <a:xfrm>
            <a:off x="685800" y="685800"/>
            <a:ext cx="2270760" cy="227076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25840" y="486520"/>
              <a:ext cx="2113560" cy="28918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1138320" cy="3970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14:cNvPr>
              <p14:cNvContentPartPr/>
              <p14:nvPr/>
            </p14:nvContentPartPr>
            <p14:xfrm>
              <a:off x="6860280" y="316960"/>
              <a:ext cx="989280" cy="541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42640" y="299320"/>
                <a:ext cx="1024920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14:cNvPr>
              <p14:cNvContentPartPr/>
              <p14:nvPr/>
            </p14:nvContentPartPr>
            <p14:xfrm>
              <a:off x="1148520" y="298960"/>
              <a:ext cx="646560" cy="238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30870" y="280960"/>
                <a:ext cx="6822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14:cNvPr>
              <p14:cNvContentPartPr/>
              <p14:nvPr/>
            </p14:nvContentPartPr>
            <p14:xfrm>
              <a:off x="7979160" y="552400"/>
              <a:ext cx="980280" cy="317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961167" y="534400"/>
                <a:ext cx="101590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14:cNvPr>
              <p14:cNvContentPartPr/>
              <p14:nvPr/>
            </p14:nvContentPartPr>
            <p14:xfrm>
              <a:off x="1842240" y="1780360"/>
              <a:ext cx="100080" cy="87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4240" y="1762360"/>
                <a:ext cx="135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14:cNvPr>
              <p14:cNvContentPartPr/>
              <p14:nvPr/>
            </p14:nvContentPartPr>
            <p14:xfrm>
              <a:off x="1797240" y="3413680"/>
              <a:ext cx="428760" cy="250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79240" y="3395680"/>
                <a:ext cx="464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14:cNvPr>
              <p14:cNvContentPartPr/>
              <p14:nvPr/>
            </p14:nvContentPartPr>
            <p14:xfrm>
              <a:off x="203160" y="623320"/>
              <a:ext cx="1317960" cy="195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5520" y="605680"/>
                <a:ext cx="135360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14:cNvPr>
              <p14:cNvContentPartPr/>
              <p14:nvPr/>
            </p14:nvContentPartPr>
            <p14:xfrm>
              <a:off x="6721320" y="954880"/>
              <a:ext cx="2208600" cy="86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3320" y="918880"/>
                <a:ext cx="224424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14:cNvPr>
              <p14:cNvContentPartPr/>
              <p14:nvPr/>
            </p14:nvContentPartPr>
            <p14:xfrm>
              <a:off x="4260360" y="1312720"/>
              <a:ext cx="626400" cy="347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42350" y="1294739"/>
                <a:ext cx="662060" cy="383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14:cNvPr>
              <p14:cNvContentPartPr/>
              <p14:nvPr/>
            </p14:nvContentPartPr>
            <p14:xfrm>
              <a:off x="5169720" y="1222720"/>
              <a:ext cx="1017720" cy="37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4" y="1204737"/>
                <a:ext cx="1053373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14:cNvPr>
              <p14:cNvContentPartPr/>
              <p14:nvPr/>
            </p14:nvContentPartPr>
            <p14:xfrm>
              <a:off x="6502440" y="1254400"/>
              <a:ext cx="523800" cy="53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4800" y="1236400"/>
                <a:ext cx="55944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14:cNvPr>
              <p14:cNvContentPartPr/>
              <p14:nvPr/>
            </p14:nvContentPartPr>
            <p14:xfrm>
              <a:off x="7271400" y="1428280"/>
              <a:ext cx="161640" cy="258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53760" y="1410640"/>
                <a:ext cx="1972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14:cNvPr>
              <p14:cNvContentPartPr/>
              <p14:nvPr/>
            </p14:nvContentPartPr>
            <p14:xfrm>
              <a:off x="7326840" y="1336480"/>
              <a:ext cx="45360" cy="435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09200" y="1318840"/>
                <a:ext cx="8100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14:cNvPr>
              <p14:cNvContentPartPr/>
              <p14:nvPr/>
            </p14:nvContentPartPr>
            <p14:xfrm>
              <a:off x="3457920" y="1868920"/>
              <a:ext cx="992520" cy="398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39920" y="1851280"/>
                <a:ext cx="10281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14:cNvPr>
              <p14:cNvContentPartPr/>
              <p14:nvPr/>
            </p14:nvContentPartPr>
            <p14:xfrm>
              <a:off x="7645800" y="1351240"/>
              <a:ext cx="989640" cy="319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627800" y="1333240"/>
                <a:ext cx="10252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14:cNvPr>
              <p14:cNvContentPartPr/>
              <p14:nvPr/>
            </p14:nvContentPartPr>
            <p14:xfrm>
              <a:off x="5302200" y="2041720"/>
              <a:ext cx="862920" cy="207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84553" y="2023720"/>
                <a:ext cx="898575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14:cNvPr>
              <p14:cNvContentPartPr/>
              <p14:nvPr/>
            </p14:nvContentPartPr>
            <p14:xfrm>
              <a:off x="4845000" y="1966120"/>
              <a:ext cx="327960" cy="3668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27000" y="1948480"/>
                <a:ext cx="36360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14:cNvPr>
              <p14:cNvContentPartPr/>
              <p14:nvPr/>
            </p14:nvContentPartPr>
            <p14:xfrm>
              <a:off x="6380400" y="2131720"/>
              <a:ext cx="508680" cy="217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62760" y="2114080"/>
                <a:ext cx="5443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14:cNvPr>
              <p14:cNvContentPartPr/>
              <p14:nvPr/>
            </p14:nvContentPartPr>
            <p14:xfrm>
              <a:off x="7285080" y="2135680"/>
              <a:ext cx="156240" cy="214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67440" y="2118040"/>
                <a:ext cx="1918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14:cNvPr>
              <p14:cNvContentPartPr/>
              <p14:nvPr/>
            </p14:nvContentPartPr>
            <p14:xfrm>
              <a:off x="7273200" y="1987360"/>
              <a:ext cx="170640" cy="691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55560" y="1969360"/>
                <a:ext cx="20628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14:cNvPr>
              <p14:cNvContentPartPr/>
              <p14:nvPr/>
            </p14:nvContentPartPr>
            <p14:xfrm>
              <a:off x="7542120" y="2249800"/>
              <a:ext cx="5760" cy="1144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24480" y="2231800"/>
                <a:ext cx="414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14:cNvPr>
              <p14:cNvContentPartPr/>
              <p14:nvPr/>
            </p14:nvContentPartPr>
            <p14:xfrm>
              <a:off x="7503960" y="2228200"/>
              <a:ext cx="128880" cy="133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485960" y="2210200"/>
                <a:ext cx="1645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14:cNvPr>
              <p14:cNvContentPartPr/>
              <p14:nvPr/>
            </p14:nvContentPartPr>
            <p14:xfrm>
              <a:off x="7714560" y="2164840"/>
              <a:ext cx="169200" cy="16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6920" y="2146840"/>
                <a:ext cx="204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14:cNvPr>
              <p14:cNvContentPartPr/>
              <p14:nvPr/>
            </p14:nvContentPartPr>
            <p14:xfrm>
              <a:off x="7738320" y="2248360"/>
              <a:ext cx="16272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20680" y="2230720"/>
                <a:ext cx="198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14:cNvPr>
              <p14:cNvContentPartPr/>
              <p14:nvPr/>
            </p14:nvContentPartPr>
            <p14:xfrm>
              <a:off x="8014080" y="1923640"/>
              <a:ext cx="136800" cy="84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96440" y="1906000"/>
                <a:ext cx="1724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14:cNvPr>
              <p14:cNvContentPartPr/>
              <p14:nvPr/>
            </p14:nvContentPartPr>
            <p14:xfrm>
              <a:off x="8040360" y="2092120"/>
              <a:ext cx="525960" cy="410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22360" y="2074120"/>
                <a:ext cx="56160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14:cNvPr>
              <p14:cNvContentPartPr/>
              <p14:nvPr/>
            </p14:nvContentPartPr>
            <p14:xfrm>
              <a:off x="8633640" y="1888000"/>
              <a:ext cx="21240" cy="195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16000" y="1870000"/>
                <a:ext cx="5688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14:cNvPr>
              <p14:cNvContentPartPr/>
              <p14:nvPr/>
            </p14:nvContentPartPr>
            <p14:xfrm>
              <a:off x="8492160" y="1843000"/>
              <a:ext cx="72000" cy="250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74160" y="1825000"/>
                <a:ext cx="10764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14:cNvPr>
              <p14:cNvContentPartPr/>
              <p14:nvPr/>
            </p14:nvContentPartPr>
            <p14:xfrm>
              <a:off x="8734440" y="1857400"/>
              <a:ext cx="69480" cy="237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716800" y="1839760"/>
                <a:ext cx="10512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14:cNvPr>
              <p14:cNvContentPartPr/>
              <p14:nvPr/>
            </p14:nvContentPartPr>
            <p14:xfrm>
              <a:off x="3169560" y="2618440"/>
              <a:ext cx="378000" cy="343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51920" y="2600440"/>
                <a:ext cx="4136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14:cNvPr>
              <p14:cNvContentPartPr/>
              <p14:nvPr/>
            </p14:nvContentPartPr>
            <p14:xfrm>
              <a:off x="3610560" y="2795920"/>
              <a:ext cx="109440" cy="121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92920" y="2777920"/>
                <a:ext cx="1450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14:cNvPr>
              <p14:cNvContentPartPr/>
              <p14:nvPr/>
            </p14:nvContentPartPr>
            <p14:xfrm>
              <a:off x="3752760" y="2810320"/>
              <a:ext cx="268920" cy="84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35120" y="2792680"/>
                <a:ext cx="30456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14:cNvPr>
              <p14:cNvContentPartPr/>
              <p14:nvPr/>
            </p14:nvContentPartPr>
            <p14:xfrm>
              <a:off x="4312920" y="2762800"/>
              <a:ext cx="175680" cy="141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95280" y="2744800"/>
                <a:ext cx="2113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14:cNvPr>
              <p14:cNvContentPartPr/>
              <p14:nvPr/>
            </p14:nvContentPartPr>
            <p14:xfrm>
              <a:off x="4528200" y="2761360"/>
              <a:ext cx="125640" cy="1450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10560" y="2743720"/>
                <a:ext cx="1612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14:cNvPr>
              <p14:cNvContentPartPr/>
              <p14:nvPr/>
            </p14:nvContentPartPr>
            <p14:xfrm>
              <a:off x="4680120" y="2769280"/>
              <a:ext cx="183240" cy="138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62120" y="2751640"/>
                <a:ext cx="2188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14:cNvPr>
              <p14:cNvContentPartPr/>
              <p14:nvPr/>
            </p14:nvContentPartPr>
            <p14:xfrm>
              <a:off x="4887480" y="2764240"/>
              <a:ext cx="194040" cy="142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69480" y="2746240"/>
                <a:ext cx="2296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14:cNvPr>
              <p14:cNvContentPartPr/>
              <p14:nvPr/>
            </p14:nvContentPartPr>
            <p14:xfrm>
              <a:off x="5133000" y="2597200"/>
              <a:ext cx="621000" cy="326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115000" y="2579200"/>
                <a:ext cx="65664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14:cNvPr>
              <p14:cNvContentPartPr/>
              <p14:nvPr/>
            </p14:nvContentPartPr>
            <p14:xfrm>
              <a:off x="5491920" y="2646160"/>
              <a:ext cx="372240" cy="41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73920" y="2628160"/>
                <a:ext cx="4078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14:cNvPr>
              <p14:cNvContentPartPr/>
              <p14:nvPr/>
            </p14:nvContentPartPr>
            <p14:xfrm>
              <a:off x="6896280" y="2586400"/>
              <a:ext cx="873000" cy="351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78280" y="2568760"/>
                <a:ext cx="90864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14:cNvPr>
              <p14:cNvContentPartPr/>
              <p14:nvPr/>
            </p14:nvContentPartPr>
            <p14:xfrm>
              <a:off x="6027240" y="2570560"/>
              <a:ext cx="627480" cy="366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09590" y="2552560"/>
                <a:ext cx="66314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367E9FA-55B3-4980-B15E-95739820212A}"/>
                  </a:ext>
                </a:extLst>
              </p14:cNvPr>
              <p14:cNvContentPartPr/>
              <p14:nvPr/>
            </p14:nvContentPartPr>
            <p14:xfrm>
              <a:off x="7979160" y="2776120"/>
              <a:ext cx="30960" cy="17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367E9FA-55B3-4980-B15E-95739820212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7961160" y="2758120"/>
                <a:ext cx="6660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14769B4-FA6B-4E60-B66F-8E1D1190B926}"/>
                  </a:ext>
                </a:extLst>
              </p14:cNvPr>
              <p14:cNvContentPartPr/>
              <p14:nvPr/>
            </p14:nvContentPartPr>
            <p14:xfrm>
              <a:off x="7993560" y="2881960"/>
              <a:ext cx="25560" cy="122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14769B4-FA6B-4E60-B66F-8E1D1190B92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975920" y="2864320"/>
                <a:ext cx="61200" cy="47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50580557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53</a:t>
            </a:fld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9EB0397-C2FE-4264-A255-32A676434876}"/>
              </a:ext>
            </a:extLst>
          </p:cNvPr>
          <p:cNvSpPr/>
          <p:nvPr/>
        </p:nvSpPr>
        <p:spPr>
          <a:xfrm>
            <a:off x="838200" y="9906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F02B2964-F192-4E1D-A5D2-8CE8CD8E06A8}"/>
              </a:ext>
            </a:extLst>
          </p:cNvPr>
          <p:cNvSpPr/>
          <p:nvPr/>
        </p:nvSpPr>
        <p:spPr>
          <a:xfrm>
            <a:off x="1447800" y="22098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62C28264-9DB5-44AC-B75A-300150524663}"/>
              </a:ext>
            </a:extLst>
          </p:cNvPr>
          <p:cNvSpPr/>
          <p:nvPr/>
        </p:nvSpPr>
        <p:spPr>
          <a:xfrm>
            <a:off x="2133600" y="11430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33D26B45-C710-4FF0-B449-CCD83804F7CF}"/>
              </a:ext>
            </a:extLst>
          </p:cNvPr>
          <p:cNvSpPr>
            <a:spLocks noChangeAspect="1"/>
          </p:cNvSpPr>
          <p:nvPr/>
        </p:nvSpPr>
        <p:spPr>
          <a:xfrm>
            <a:off x="685800" y="685800"/>
            <a:ext cx="2270760" cy="227076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25840" y="486520"/>
              <a:ext cx="2113560" cy="28918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1138320" cy="3970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14:cNvPr>
              <p14:cNvContentPartPr/>
              <p14:nvPr/>
            </p14:nvContentPartPr>
            <p14:xfrm>
              <a:off x="6860280" y="316960"/>
              <a:ext cx="989280" cy="541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42640" y="299320"/>
                <a:ext cx="1024920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14:cNvPr>
              <p14:cNvContentPartPr/>
              <p14:nvPr/>
            </p14:nvContentPartPr>
            <p14:xfrm>
              <a:off x="1148520" y="298960"/>
              <a:ext cx="646560" cy="238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30870" y="280960"/>
                <a:ext cx="6822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14:cNvPr>
              <p14:cNvContentPartPr/>
              <p14:nvPr/>
            </p14:nvContentPartPr>
            <p14:xfrm>
              <a:off x="7979160" y="552400"/>
              <a:ext cx="980280" cy="317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961167" y="534400"/>
                <a:ext cx="101590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14:cNvPr>
              <p14:cNvContentPartPr/>
              <p14:nvPr/>
            </p14:nvContentPartPr>
            <p14:xfrm>
              <a:off x="1842240" y="1780360"/>
              <a:ext cx="100080" cy="87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4240" y="1762360"/>
                <a:ext cx="135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14:cNvPr>
              <p14:cNvContentPartPr/>
              <p14:nvPr/>
            </p14:nvContentPartPr>
            <p14:xfrm>
              <a:off x="1797240" y="3413680"/>
              <a:ext cx="428760" cy="250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79240" y="3395680"/>
                <a:ext cx="464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14:cNvPr>
              <p14:cNvContentPartPr/>
              <p14:nvPr/>
            </p14:nvContentPartPr>
            <p14:xfrm>
              <a:off x="203160" y="623320"/>
              <a:ext cx="1317960" cy="195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5520" y="605680"/>
                <a:ext cx="135360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14:cNvPr>
              <p14:cNvContentPartPr/>
              <p14:nvPr/>
            </p14:nvContentPartPr>
            <p14:xfrm>
              <a:off x="6721320" y="954880"/>
              <a:ext cx="2208600" cy="86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3320" y="918880"/>
                <a:ext cx="224424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14:cNvPr>
              <p14:cNvContentPartPr/>
              <p14:nvPr/>
            </p14:nvContentPartPr>
            <p14:xfrm>
              <a:off x="4260360" y="1312720"/>
              <a:ext cx="626400" cy="347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42350" y="1294739"/>
                <a:ext cx="662060" cy="383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14:cNvPr>
              <p14:cNvContentPartPr/>
              <p14:nvPr/>
            </p14:nvContentPartPr>
            <p14:xfrm>
              <a:off x="5169720" y="1222720"/>
              <a:ext cx="1017720" cy="37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4" y="1204737"/>
                <a:ext cx="1053373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14:cNvPr>
              <p14:cNvContentPartPr/>
              <p14:nvPr/>
            </p14:nvContentPartPr>
            <p14:xfrm>
              <a:off x="6502440" y="1254400"/>
              <a:ext cx="523800" cy="53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4800" y="1236400"/>
                <a:ext cx="55944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14:cNvPr>
              <p14:cNvContentPartPr/>
              <p14:nvPr/>
            </p14:nvContentPartPr>
            <p14:xfrm>
              <a:off x="7271400" y="1428280"/>
              <a:ext cx="161640" cy="258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53760" y="1410640"/>
                <a:ext cx="1972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14:cNvPr>
              <p14:cNvContentPartPr/>
              <p14:nvPr/>
            </p14:nvContentPartPr>
            <p14:xfrm>
              <a:off x="7326840" y="1336480"/>
              <a:ext cx="45360" cy="435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09200" y="1318840"/>
                <a:ext cx="8100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14:cNvPr>
              <p14:cNvContentPartPr/>
              <p14:nvPr/>
            </p14:nvContentPartPr>
            <p14:xfrm>
              <a:off x="3457920" y="1868920"/>
              <a:ext cx="992520" cy="398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39920" y="1851280"/>
                <a:ext cx="10281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14:cNvPr>
              <p14:cNvContentPartPr/>
              <p14:nvPr/>
            </p14:nvContentPartPr>
            <p14:xfrm>
              <a:off x="7645800" y="1351240"/>
              <a:ext cx="989640" cy="319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627800" y="1333240"/>
                <a:ext cx="10252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14:cNvPr>
              <p14:cNvContentPartPr/>
              <p14:nvPr/>
            </p14:nvContentPartPr>
            <p14:xfrm>
              <a:off x="5302200" y="2041720"/>
              <a:ext cx="862920" cy="207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84553" y="2023720"/>
                <a:ext cx="898575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14:cNvPr>
              <p14:cNvContentPartPr/>
              <p14:nvPr/>
            </p14:nvContentPartPr>
            <p14:xfrm>
              <a:off x="4845000" y="1966120"/>
              <a:ext cx="327960" cy="3668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27000" y="1948480"/>
                <a:ext cx="36360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14:cNvPr>
              <p14:cNvContentPartPr/>
              <p14:nvPr/>
            </p14:nvContentPartPr>
            <p14:xfrm>
              <a:off x="6380400" y="2131720"/>
              <a:ext cx="508680" cy="217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62760" y="2114080"/>
                <a:ext cx="5443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14:cNvPr>
              <p14:cNvContentPartPr/>
              <p14:nvPr/>
            </p14:nvContentPartPr>
            <p14:xfrm>
              <a:off x="7285080" y="2135680"/>
              <a:ext cx="156240" cy="214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67440" y="2118040"/>
                <a:ext cx="1918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14:cNvPr>
              <p14:cNvContentPartPr/>
              <p14:nvPr/>
            </p14:nvContentPartPr>
            <p14:xfrm>
              <a:off x="7273200" y="1987360"/>
              <a:ext cx="170640" cy="691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55560" y="1969360"/>
                <a:ext cx="20628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14:cNvPr>
              <p14:cNvContentPartPr/>
              <p14:nvPr/>
            </p14:nvContentPartPr>
            <p14:xfrm>
              <a:off x="7542120" y="2249800"/>
              <a:ext cx="5760" cy="1144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24480" y="2231800"/>
                <a:ext cx="414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14:cNvPr>
              <p14:cNvContentPartPr/>
              <p14:nvPr/>
            </p14:nvContentPartPr>
            <p14:xfrm>
              <a:off x="7503960" y="2228200"/>
              <a:ext cx="128880" cy="133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485960" y="2210200"/>
                <a:ext cx="1645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14:cNvPr>
              <p14:cNvContentPartPr/>
              <p14:nvPr/>
            </p14:nvContentPartPr>
            <p14:xfrm>
              <a:off x="7714560" y="2164840"/>
              <a:ext cx="169200" cy="16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6920" y="2146840"/>
                <a:ext cx="204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14:cNvPr>
              <p14:cNvContentPartPr/>
              <p14:nvPr/>
            </p14:nvContentPartPr>
            <p14:xfrm>
              <a:off x="7738320" y="2248360"/>
              <a:ext cx="16272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20680" y="2230720"/>
                <a:ext cx="198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14:cNvPr>
              <p14:cNvContentPartPr/>
              <p14:nvPr/>
            </p14:nvContentPartPr>
            <p14:xfrm>
              <a:off x="8014080" y="1923640"/>
              <a:ext cx="136800" cy="84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96440" y="1906000"/>
                <a:ext cx="1724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14:cNvPr>
              <p14:cNvContentPartPr/>
              <p14:nvPr/>
            </p14:nvContentPartPr>
            <p14:xfrm>
              <a:off x="8040360" y="2092120"/>
              <a:ext cx="525960" cy="410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22360" y="2074120"/>
                <a:ext cx="56160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14:cNvPr>
              <p14:cNvContentPartPr/>
              <p14:nvPr/>
            </p14:nvContentPartPr>
            <p14:xfrm>
              <a:off x="8633640" y="1888000"/>
              <a:ext cx="21240" cy="195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16000" y="1870000"/>
                <a:ext cx="5688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14:cNvPr>
              <p14:cNvContentPartPr/>
              <p14:nvPr/>
            </p14:nvContentPartPr>
            <p14:xfrm>
              <a:off x="8492160" y="1843000"/>
              <a:ext cx="72000" cy="250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74160" y="1825000"/>
                <a:ext cx="10764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14:cNvPr>
              <p14:cNvContentPartPr/>
              <p14:nvPr/>
            </p14:nvContentPartPr>
            <p14:xfrm>
              <a:off x="8734440" y="1857400"/>
              <a:ext cx="69480" cy="237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716800" y="1839760"/>
                <a:ext cx="10512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14:cNvPr>
              <p14:cNvContentPartPr/>
              <p14:nvPr/>
            </p14:nvContentPartPr>
            <p14:xfrm>
              <a:off x="3169560" y="2618440"/>
              <a:ext cx="378000" cy="343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51920" y="2600440"/>
                <a:ext cx="4136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14:cNvPr>
              <p14:cNvContentPartPr/>
              <p14:nvPr/>
            </p14:nvContentPartPr>
            <p14:xfrm>
              <a:off x="3610560" y="2795920"/>
              <a:ext cx="109440" cy="121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92920" y="2777920"/>
                <a:ext cx="1450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14:cNvPr>
              <p14:cNvContentPartPr/>
              <p14:nvPr/>
            </p14:nvContentPartPr>
            <p14:xfrm>
              <a:off x="3752760" y="2810320"/>
              <a:ext cx="268920" cy="84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35120" y="2792680"/>
                <a:ext cx="30456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14:cNvPr>
              <p14:cNvContentPartPr/>
              <p14:nvPr/>
            </p14:nvContentPartPr>
            <p14:xfrm>
              <a:off x="4312920" y="2762800"/>
              <a:ext cx="175680" cy="141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95280" y="2744800"/>
                <a:ext cx="2113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14:cNvPr>
              <p14:cNvContentPartPr/>
              <p14:nvPr/>
            </p14:nvContentPartPr>
            <p14:xfrm>
              <a:off x="4528200" y="2761360"/>
              <a:ext cx="125640" cy="1450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10560" y="2743720"/>
                <a:ext cx="1612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14:cNvPr>
              <p14:cNvContentPartPr/>
              <p14:nvPr/>
            </p14:nvContentPartPr>
            <p14:xfrm>
              <a:off x="4680120" y="2769280"/>
              <a:ext cx="183240" cy="138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62120" y="2751640"/>
                <a:ext cx="2188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14:cNvPr>
              <p14:cNvContentPartPr/>
              <p14:nvPr/>
            </p14:nvContentPartPr>
            <p14:xfrm>
              <a:off x="4887480" y="2764240"/>
              <a:ext cx="194040" cy="142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69480" y="2746240"/>
                <a:ext cx="2296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14:cNvPr>
              <p14:cNvContentPartPr/>
              <p14:nvPr/>
            </p14:nvContentPartPr>
            <p14:xfrm>
              <a:off x="5133000" y="2597200"/>
              <a:ext cx="621000" cy="326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115000" y="2579200"/>
                <a:ext cx="65664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14:cNvPr>
              <p14:cNvContentPartPr/>
              <p14:nvPr/>
            </p14:nvContentPartPr>
            <p14:xfrm>
              <a:off x="5491920" y="2646160"/>
              <a:ext cx="372240" cy="41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73920" y="2628160"/>
                <a:ext cx="4078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14:cNvPr>
              <p14:cNvContentPartPr/>
              <p14:nvPr/>
            </p14:nvContentPartPr>
            <p14:xfrm>
              <a:off x="6896280" y="2586400"/>
              <a:ext cx="873000" cy="351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78280" y="2568760"/>
                <a:ext cx="90864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14:cNvPr>
              <p14:cNvContentPartPr/>
              <p14:nvPr/>
            </p14:nvContentPartPr>
            <p14:xfrm>
              <a:off x="6027240" y="2570560"/>
              <a:ext cx="627480" cy="366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09590" y="2552560"/>
                <a:ext cx="663140" cy="402120"/>
              </a:xfrm>
              <a:prstGeom prst="rect">
                <a:avLst/>
              </a:prstGeom>
            </p:spPr>
          </p:pic>
        </mc:Fallback>
      </mc:AlternateContent>
      <p:sp>
        <p:nvSpPr>
          <p:cNvPr id="49" name="Oval 48">
            <a:extLst>
              <a:ext uri="{FF2B5EF4-FFF2-40B4-BE49-F238E27FC236}">
                <a16:creationId xmlns:a16="http://schemas.microsoft.com/office/drawing/2014/main" id="{6A091C60-7E4B-43F4-9786-91FA1B299BFC}"/>
              </a:ext>
            </a:extLst>
          </p:cNvPr>
          <p:cNvSpPr/>
          <p:nvPr/>
        </p:nvSpPr>
        <p:spPr>
          <a:xfrm>
            <a:off x="3581400" y="32004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14:cNvPr>
              <p14:cNvContentPartPr/>
              <p14:nvPr/>
            </p14:nvContentPartPr>
            <p14:xfrm>
              <a:off x="3937800" y="3371920"/>
              <a:ext cx="239400" cy="238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19773" y="3353947"/>
                <a:ext cx="275094" cy="273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14:cNvPr>
              <p14:cNvContentPartPr/>
              <p14:nvPr/>
            </p14:nvContentPartPr>
            <p14:xfrm>
              <a:off x="3493200" y="3663160"/>
              <a:ext cx="963360" cy="537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75200" y="3645172"/>
                <a:ext cx="999000" cy="57345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67413143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54</a:t>
            </a:fld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9EB0397-C2FE-4264-A255-32A676434876}"/>
              </a:ext>
            </a:extLst>
          </p:cNvPr>
          <p:cNvSpPr/>
          <p:nvPr/>
        </p:nvSpPr>
        <p:spPr>
          <a:xfrm>
            <a:off x="838200" y="9906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F02B2964-F192-4E1D-A5D2-8CE8CD8E06A8}"/>
              </a:ext>
            </a:extLst>
          </p:cNvPr>
          <p:cNvSpPr/>
          <p:nvPr/>
        </p:nvSpPr>
        <p:spPr>
          <a:xfrm>
            <a:off x="1447800" y="22098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62C28264-9DB5-44AC-B75A-300150524663}"/>
              </a:ext>
            </a:extLst>
          </p:cNvPr>
          <p:cNvSpPr/>
          <p:nvPr/>
        </p:nvSpPr>
        <p:spPr>
          <a:xfrm>
            <a:off x="2133600" y="11430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33D26B45-C710-4FF0-B449-CCD83804F7CF}"/>
              </a:ext>
            </a:extLst>
          </p:cNvPr>
          <p:cNvSpPr>
            <a:spLocks noChangeAspect="1"/>
          </p:cNvSpPr>
          <p:nvPr/>
        </p:nvSpPr>
        <p:spPr>
          <a:xfrm>
            <a:off x="685800" y="685800"/>
            <a:ext cx="2270760" cy="227076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25840" y="486520"/>
              <a:ext cx="2113560" cy="28918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1138320" cy="3970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14:cNvPr>
              <p14:cNvContentPartPr/>
              <p14:nvPr/>
            </p14:nvContentPartPr>
            <p14:xfrm>
              <a:off x="6860280" y="316960"/>
              <a:ext cx="989280" cy="541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42640" y="299320"/>
                <a:ext cx="1024920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14:cNvPr>
              <p14:cNvContentPartPr/>
              <p14:nvPr/>
            </p14:nvContentPartPr>
            <p14:xfrm>
              <a:off x="1148520" y="298960"/>
              <a:ext cx="646560" cy="238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30870" y="280960"/>
                <a:ext cx="6822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14:cNvPr>
              <p14:cNvContentPartPr/>
              <p14:nvPr/>
            </p14:nvContentPartPr>
            <p14:xfrm>
              <a:off x="7979160" y="552400"/>
              <a:ext cx="980280" cy="317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961167" y="534400"/>
                <a:ext cx="101590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14:cNvPr>
              <p14:cNvContentPartPr/>
              <p14:nvPr/>
            </p14:nvContentPartPr>
            <p14:xfrm>
              <a:off x="1842240" y="1780360"/>
              <a:ext cx="100080" cy="87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4240" y="1762360"/>
                <a:ext cx="135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14:cNvPr>
              <p14:cNvContentPartPr/>
              <p14:nvPr/>
            </p14:nvContentPartPr>
            <p14:xfrm>
              <a:off x="1797240" y="3413680"/>
              <a:ext cx="428760" cy="250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79240" y="3395680"/>
                <a:ext cx="464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14:cNvPr>
              <p14:cNvContentPartPr/>
              <p14:nvPr/>
            </p14:nvContentPartPr>
            <p14:xfrm>
              <a:off x="203160" y="623320"/>
              <a:ext cx="1317960" cy="195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5520" y="605680"/>
                <a:ext cx="135360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14:cNvPr>
              <p14:cNvContentPartPr/>
              <p14:nvPr/>
            </p14:nvContentPartPr>
            <p14:xfrm>
              <a:off x="6721320" y="954880"/>
              <a:ext cx="2208600" cy="86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3320" y="918880"/>
                <a:ext cx="224424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14:cNvPr>
              <p14:cNvContentPartPr/>
              <p14:nvPr/>
            </p14:nvContentPartPr>
            <p14:xfrm>
              <a:off x="4260360" y="1312720"/>
              <a:ext cx="626400" cy="347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42350" y="1294739"/>
                <a:ext cx="662060" cy="383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14:cNvPr>
              <p14:cNvContentPartPr/>
              <p14:nvPr/>
            </p14:nvContentPartPr>
            <p14:xfrm>
              <a:off x="5169720" y="1222720"/>
              <a:ext cx="1017720" cy="37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4" y="1204737"/>
                <a:ext cx="1053373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14:cNvPr>
              <p14:cNvContentPartPr/>
              <p14:nvPr/>
            </p14:nvContentPartPr>
            <p14:xfrm>
              <a:off x="6502440" y="1254400"/>
              <a:ext cx="523800" cy="53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4800" y="1236400"/>
                <a:ext cx="55944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14:cNvPr>
              <p14:cNvContentPartPr/>
              <p14:nvPr/>
            </p14:nvContentPartPr>
            <p14:xfrm>
              <a:off x="7271400" y="1428280"/>
              <a:ext cx="161640" cy="258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53760" y="1410640"/>
                <a:ext cx="1972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14:cNvPr>
              <p14:cNvContentPartPr/>
              <p14:nvPr/>
            </p14:nvContentPartPr>
            <p14:xfrm>
              <a:off x="7326840" y="1336480"/>
              <a:ext cx="45360" cy="435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09200" y="1318840"/>
                <a:ext cx="8100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14:cNvPr>
              <p14:cNvContentPartPr/>
              <p14:nvPr/>
            </p14:nvContentPartPr>
            <p14:xfrm>
              <a:off x="3457920" y="1868920"/>
              <a:ext cx="992520" cy="398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39920" y="1851280"/>
                <a:ext cx="10281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14:cNvPr>
              <p14:cNvContentPartPr/>
              <p14:nvPr/>
            </p14:nvContentPartPr>
            <p14:xfrm>
              <a:off x="7645800" y="1351240"/>
              <a:ext cx="989640" cy="319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627800" y="1333240"/>
                <a:ext cx="10252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14:cNvPr>
              <p14:cNvContentPartPr/>
              <p14:nvPr/>
            </p14:nvContentPartPr>
            <p14:xfrm>
              <a:off x="5302200" y="2041720"/>
              <a:ext cx="862920" cy="207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84553" y="2023720"/>
                <a:ext cx="898575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14:cNvPr>
              <p14:cNvContentPartPr/>
              <p14:nvPr/>
            </p14:nvContentPartPr>
            <p14:xfrm>
              <a:off x="4845000" y="1966120"/>
              <a:ext cx="327960" cy="3668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27000" y="1948480"/>
                <a:ext cx="36360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14:cNvPr>
              <p14:cNvContentPartPr/>
              <p14:nvPr/>
            </p14:nvContentPartPr>
            <p14:xfrm>
              <a:off x="6380400" y="2131720"/>
              <a:ext cx="508680" cy="217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62760" y="2114080"/>
                <a:ext cx="5443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14:cNvPr>
              <p14:cNvContentPartPr/>
              <p14:nvPr/>
            </p14:nvContentPartPr>
            <p14:xfrm>
              <a:off x="7285080" y="2135680"/>
              <a:ext cx="156240" cy="214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67440" y="2118040"/>
                <a:ext cx="1918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14:cNvPr>
              <p14:cNvContentPartPr/>
              <p14:nvPr/>
            </p14:nvContentPartPr>
            <p14:xfrm>
              <a:off x="7273200" y="1987360"/>
              <a:ext cx="170640" cy="691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55560" y="1969360"/>
                <a:ext cx="20628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14:cNvPr>
              <p14:cNvContentPartPr/>
              <p14:nvPr/>
            </p14:nvContentPartPr>
            <p14:xfrm>
              <a:off x="7542120" y="2249800"/>
              <a:ext cx="5760" cy="1144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24480" y="2231800"/>
                <a:ext cx="414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14:cNvPr>
              <p14:cNvContentPartPr/>
              <p14:nvPr/>
            </p14:nvContentPartPr>
            <p14:xfrm>
              <a:off x="7503960" y="2228200"/>
              <a:ext cx="128880" cy="133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485960" y="2210200"/>
                <a:ext cx="1645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14:cNvPr>
              <p14:cNvContentPartPr/>
              <p14:nvPr/>
            </p14:nvContentPartPr>
            <p14:xfrm>
              <a:off x="7714560" y="2164840"/>
              <a:ext cx="169200" cy="16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6920" y="2146840"/>
                <a:ext cx="204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14:cNvPr>
              <p14:cNvContentPartPr/>
              <p14:nvPr/>
            </p14:nvContentPartPr>
            <p14:xfrm>
              <a:off x="7738320" y="2248360"/>
              <a:ext cx="16272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20680" y="2230720"/>
                <a:ext cx="198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14:cNvPr>
              <p14:cNvContentPartPr/>
              <p14:nvPr/>
            </p14:nvContentPartPr>
            <p14:xfrm>
              <a:off x="8014080" y="1923640"/>
              <a:ext cx="136800" cy="84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96440" y="1906000"/>
                <a:ext cx="1724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14:cNvPr>
              <p14:cNvContentPartPr/>
              <p14:nvPr/>
            </p14:nvContentPartPr>
            <p14:xfrm>
              <a:off x="8040360" y="2092120"/>
              <a:ext cx="525960" cy="410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22360" y="2074120"/>
                <a:ext cx="56160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14:cNvPr>
              <p14:cNvContentPartPr/>
              <p14:nvPr/>
            </p14:nvContentPartPr>
            <p14:xfrm>
              <a:off x="8633640" y="1888000"/>
              <a:ext cx="21240" cy="195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16000" y="1870000"/>
                <a:ext cx="5688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14:cNvPr>
              <p14:cNvContentPartPr/>
              <p14:nvPr/>
            </p14:nvContentPartPr>
            <p14:xfrm>
              <a:off x="8492160" y="1843000"/>
              <a:ext cx="72000" cy="250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74160" y="1825000"/>
                <a:ext cx="10764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14:cNvPr>
              <p14:cNvContentPartPr/>
              <p14:nvPr/>
            </p14:nvContentPartPr>
            <p14:xfrm>
              <a:off x="8734440" y="1857400"/>
              <a:ext cx="69480" cy="237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716800" y="1839760"/>
                <a:ext cx="10512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14:cNvPr>
              <p14:cNvContentPartPr/>
              <p14:nvPr/>
            </p14:nvContentPartPr>
            <p14:xfrm>
              <a:off x="3169560" y="2618440"/>
              <a:ext cx="378000" cy="343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51920" y="2600440"/>
                <a:ext cx="4136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14:cNvPr>
              <p14:cNvContentPartPr/>
              <p14:nvPr/>
            </p14:nvContentPartPr>
            <p14:xfrm>
              <a:off x="3610560" y="2795920"/>
              <a:ext cx="109440" cy="121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92920" y="2777920"/>
                <a:ext cx="1450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14:cNvPr>
              <p14:cNvContentPartPr/>
              <p14:nvPr/>
            </p14:nvContentPartPr>
            <p14:xfrm>
              <a:off x="3752760" y="2810320"/>
              <a:ext cx="268920" cy="84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35120" y="2792680"/>
                <a:ext cx="30456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14:cNvPr>
              <p14:cNvContentPartPr/>
              <p14:nvPr/>
            </p14:nvContentPartPr>
            <p14:xfrm>
              <a:off x="4312920" y="2762800"/>
              <a:ext cx="175680" cy="141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95280" y="2744800"/>
                <a:ext cx="2113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14:cNvPr>
              <p14:cNvContentPartPr/>
              <p14:nvPr/>
            </p14:nvContentPartPr>
            <p14:xfrm>
              <a:off x="4528200" y="2761360"/>
              <a:ext cx="125640" cy="1450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10560" y="2743720"/>
                <a:ext cx="1612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14:cNvPr>
              <p14:cNvContentPartPr/>
              <p14:nvPr/>
            </p14:nvContentPartPr>
            <p14:xfrm>
              <a:off x="4680120" y="2769280"/>
              <a:ext cx="183240" cy="138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62120" y="2751640"/>
                <a:ext cx="2188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14:cNvPr>
              <p14:cNvContentPartPr/>
              <p14:nvPr/>
            </p14:nvContentPartPr>
            <p14:xfrm>
              <a:off x="4887480" y="2764240"/>
              <a:ext cx="194040" cy="142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69480" y="2746240"/>
                <a:ext cx="2296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14:cNvPr>
              <p14:cNvContentPartPr/>
              <p14:nvPr/>
            </p14:nvContentPartPr>
            <p14:xfrm>
              <a:off x="5133000" y="2597200"/>
              <a:ext cx="621000" cy="326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115000" y="2579200"/>
                <a:ext cx="65664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14:cNvPr>
              <p14:cNvContentPartPr/>
              <p14:nvPr/>
            </p14:nvContentPartPr>
            <p14:xfrm>
              <a:off x="5491920" y="2646160"/>
              <a:ext cx="372240" cy="41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73920" y="2628160"/>
                <a:ext cx="4078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14:cNvPr>
              <p14:cNvContentPartPr/>
              <p14:nvPr/>
            </p14:nvContentPartPr>
            <p14:xfrm>
              <a:off x="6896280" y="2586400"/>
              <a:ext cx="873000" cy="351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78280" y="2568760"/>
                <a:ext cx="90864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14:cNvPr>
              <p14:cNvContentPartPr/>
              <p14:nvPr/>
            </p14:nvContentPartPr>
            <p14:xfrm>
              <a:off x="6027240" y="2570560"/>
              <a:ext cx="627480" cy="366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09590" y="2552560"/>
                <a:ext cx="663140" cy="402120"/>
              </a:xfrm>
              <a:prstGeom prst="rect">
                <a:avLst/>
              </a:prstGeom>
            </p:spPr>
          </p:pic>
        </mc:Fallback>
      </mc:AlternateContent>
      <p:sp>
        <p:nvSpPr>
          <p:cNvPr id="49" name="Oval 48">
            <a:extLst>
              <a:ext uri="{FF2B5EF4-FFF2-40B4-BE49-F238E27FC236}">
                <a16:creationId xmlns:a16="http://schemas.microsoft.com/office/drawing/2014/main" id="{6A091C60-7E4B-43F4-9786-91FA1B299BFC}"/>
              </a:ext>
            </a:extLst>
          </p:cNvPr>
          <p:cNvSpPr/>
          <p:nvPr/>
        </p:nvSpPr>
        <p:spPr>
          <a:xfrm>
            <a:off x="3581400" y="32004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14:cNvPr>
              <p14:cNvContentPartPr/>
              <p14:nvPr/>
            </p14:nvContentPartPr>
            <p14:xfrm>
              <a:off x="3937800" y="3371920"/>
              <a:ext cx="239400" cy="238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19773" y="3353947"/>
                <a:ext cx="275094" cy="273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14:cNvPr>
              <p14:cNvContentPartPr/>
              <p14:nvPr/>
            </p14:nvContentPartPr>
            <p14:xfrm>
              <a:off x="3493200" y="3663160"/>
              <a:ext cx="963360" cy="537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75200" y="3645172"/>
                <a:ext cx="999000" cy="573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14:cNvPr>
              <p14:cNvContentPartPr/>
              <p14:nvPr/>
            </p14:nvContentPartPr>
            <p14:xfrm>
              <a:off x="5194920" y="3076720"/>
              <a:ext cx="231480" cy="75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76920" y="3059080"/>
                <a:ext cx="26712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14:cNvPr>
              <p14:cNvContentPartPr/>
              <p14:nvPr/>
            </p14:nvContentPartPr>
            <p14:xfrm>
              <a:off x="5648160" y="3279760"/>
              <a:ext cx="19116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630520" y="3261760"/>
                <a:ext cx="226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14:cNvPr>
              <p14:cNvContentPartPr/>
              <p14:nvPr/>
            </p14:nvContentPartPr>
            <p14:xfrm>
              <a:off x="5688120" y="3360400"/>
              <a:ext cx="164880" cy="18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670120" y="3342760"/>
                <a:ext cx="2005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14:cNvPr>
              <p14:cNvContentPartPr/>
              <p14:nvPr/>
            </p14:nvContentPartPr>
            <p14:xfrm>
              <a:off x="5249280" y="3259960"/>
              <a:ext cx="304200" cy="246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231280" y="3242320"/>
                <a:ext cx="33984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14:cNvPr>
              <p14:cNvContentPartPr/>
              <p14:nvPr/>
            </p14:nvContentPartPr>
            <p14:xfrm>
              <a:off x="6068280" y="3207040"/>
              <a:ext cx="520560" cy="347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50640" y="3189040"/>
                <a:ext cx="55620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14:cNvPr>
              <p14:cNvContentPartPr/>
              <p14:nvPr/>
            </p14:nvContentPartPr>
            <p14:xfrm>
              <a:off x="6024000" y="3060880"/>
              <a:ext cx="168480" cy="57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006000" y="3043240"/>
                <a:ext cx="204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14:cNvPr>
              <p14:cNvContentPartPr/>
              <p14:nvPr/>
            </p14:nvContentPartPr>
            <p14:xfrm>
              <a:off x="6730320" y="3246640"/>
              <a:ext cx="191160" cy="2019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712680" y="3228640"/>
                <a:ext cx="2268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14:cNvPr>
              <p14:cNvContentPartPr/>
              <p14:nvPr/>
            </p14:nvContentPartPr>
            <p14:xfrm>
              <a:off x="7030560" y="3027760"/>
              <a:ext cx="328680" cy="444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012901" y="3010120"/>
                <a:ext cx="364359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D3E82A22-BBDD-4D3E-AEBD-431E78F20B43}"/>
                  </a:ext>
                </a:extLst>
              </p14:cNvPr>
              <p14:cNvContentPartPr/>
              <p14:nvPr/>
            </p14:nvContentPartPr>
            <p14:xfrm>
              <a:off x="3732960" y="3390640"/>
              <a:ext cx="480240" cy="5904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D3E82A22-BBDD-4D3E-AEBD-431E78F20B4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714960" y="3354640"/>
                <a:ext cx="515880" cy="66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120E81C-6F88-427A-B7FE-5B129CACA232}"/>
                  </a:ext>
                </a:extLst>
              </p14:cNvPr>
              <p14:cNvContentPartPr/>
              <p14:nvPr/>
            </p14:nvContentPartPr>
            <p14:xfrm>
              <a:off x="3896040" y="3912280"/>
              <a:ext cx="216360" cy="88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120E81C-6F88-427A-B7FE-5B129CACA232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878040" y="3876280"/>
                <a:ext cx="252000" cy="160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51219372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55</a:t>
            </a:fld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9EB0397-C2FE-4264-A255-32A676434876}"/>
              </a:ext>
            </a:extLst>
          </p:cNvPr>
          <p:cNvSpPr/>
          <p:nvPr/>
        </p:nvSpPr>
        <p:spPr>
          <a:xfrm>
            <a:off x="838200" y="9906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F02B2964-F192-4E1D-A5D2-8CE8CD8E06A8}"/>
              </a:ext>
            </a:extLst>
          </p:cNvPr>
          <p:cNvSpPr/>
          <p:nvPr/>
        </p:nvSpPr>
        <p:spPr>
          <a:xfrm>
            <a:off x="1447800" y="22098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62C28264-9DB5-44AC-B75A-300150524663}"/>
              </a:ext>
            </a:extLst>
          </p:cNvPr>
          <p:cNvSpPr/>
          <p:nvPr/>
        </p:nvSpPr>
        <p:spPr>
          <a:xfrm>
            <a:off x="2133600" y="11430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33D26B45-C710-4FF0-B449-CCD83804F7CF}"/>
              </a:ext>
            </a:extLst>
          </p:cNvPr>
          <p:cNvSpPr>
            <a:spLocks noChangeAspect="1"/>
          </p:cNvSpPr>
          <p:nvPr/>
        </p:nvSpPr>
        <p:spPr>
          <a:xfrm>
            <a:off x="685800" y="685800"/>
            <a:ext cx="2270760" cy="227076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25840" y="486520"/>
              <a:ext cx="2113560" cy="28918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1138320" cy="3970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14:cNvPr>
              <p14:cNvContentPartPr/>
              <p14:nvPr/>
            </p14:nvContentPartPr>
            <p14:xfrm>
              <a:off x="6860280" y="316960"/>
              <a:ext cx="989280" cy="541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42640" y="299320"/>
                <a:ext cx="1024920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14:cNvPr>
              <p14:cNvContentPartPr/>
              <p14:nvPr/>
            </p14:nvContentPartPr>
            <p14:xfrm>
              <a:off x="1148520" y="298960"/>
              <a:ext cx="646560" cy="238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30870" y="280960"/>
                <a:ext cx="6822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14:cNvPr>
              <p14:cNvContentPartPr/>
              <p14:nvPr/>
            </p14:nvContentPartPr>
            <p14:xfrm>
              <a:off x="7979160" y="552400"/>
              <a:ext cx="980280" cy="317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961167" y="534400"/>
                <a:ext cx="101590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14:cNvPr>
              <p14:cNvContentPartPr/>
              <p14:nvPr/>
            </p14:nvContentPartPr>
            <p14:xfrm>
              <a:off x="1842240" y="1780360"/>
              <a:ext cx="100080" cy="87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4240" y="1762360"/>
                <a:ext cx="135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14:cNvPr>
              <p14:cNvContentPartPr/>
              <p14:nvPr/>
            </p14:nvContentPartPr>
            <p14:xfrm>
              <a:off x="1797240" y="3413680"/>
              <a:ext cx="428760" cy="250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79240" y="3395680"/>
                <a:ext cx="464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14:cNvPr>
              <p14:cNvContentPartPr/>
              <p14:nvPr/>
            </p14:nvContentPartPr>
            <p14:xfrm>
              <a:off x="203160" y="623320"/>
              <a:ext cx="1317960" cy="195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5520" y="605680"/>
                <a:ext cx="135360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14:cNvPr>
              <p14:cNvContentPartPr/>
              <p14:nvPr/>
            </p14:nvContentPartPr>
            <p14:xfrm>
              <a:off x="6721320" y="954880"/>
              <a:ext cx="2208600" cy="86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3320" y="918880"/>
                <a:ext cx="224424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14:cNvPr>
              <p14:cNvContentPartPr/>
              <p14:nvPr/>
            </p14:nvContentPartPr>
            <p14:xfrm>
              <a:off x="4260360" y="1312720"/>
              <a:ext cx="626400" cy="347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42350" y="1294739"/>
                <a:ext cx="662060" cy="383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14:cNvPr>
              <p14:cNvContentPartPr/>
              <p14:nvPr/>
            </p14:nvContentPartPr>
            <p14:xfrm>
              <a:off x="5169720" y="1222720"/>
              <a:ext cx="1017720" cy="37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4" y="1204737"/>
                <a:ext cx="1053373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14:cNvPr>
              <p14:cNvContentPartPr/>
              <p14:nvPr/>
            </p14:nvContentPartPr>
            <p14:xfrm>
              <a:off x="6502440" y="1254400"/>
              <a:ext cx="523800" cy="53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4800" y="1236400"/>
                <a:ext cx="55944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14:cNvPr>
              <p14:cNvContentPartPr/>
              <p14:nvPr/>
            </p14:nvContentPartPr>
            <p14:xfrm>
              <a:off x="7271400" y="1428280"/>
              <a:ext cx="161640" cy="258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53760" y="1410640"/>
                <a:ext cx="1972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14:cNvPr>
              <p14:cNvContentPartPr/>
              <p14:nvPr/>
            </p14:nvContentPartPr>
            <p14:xfrm>
              <a:off x="7326840" y="1336480"/>
              <a:ext cx="45360" cy="435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09200" y="1318840"/>
                <a:ext cx="8100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14:cNvPr>
              <p14:cNvContentPartPr/>
              <p14:nvPr/>
            </p14:nvContentPartPr>
            <p14:xfrm>
              <a:off x="3457920" y="1868920"/>
              <a:ext cx="992520" cy="398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39920" y="1851280"/>
                <a:ext cx="10281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14:cNvPr>
              <p14:cNvContentPartPr/>
              <p14:nvPr/>
            </p14:nvContentPartPr>
            <p14:xfrm>
              <a:off x="7645800" y="1351240"/>
              <a:ext cx="989640" cy="319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627800" y="1333240"/>
                <a:ext cx="10252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14:cNvPr>
              <p14:cNvContentPartPr/>
              <p14:nvPr/>
            </p14:nvContentPartPr>
            <p14:xfrm>
              <a:off x="5302200" y="2041720"/>
              <a:ext cx="862920" cy="207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84553" y="2023720"/>
                <a:ext cx="898575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14:cNvPr>
              <p14:cNvContentPartPr/>
              <p14:nvPr/>
            </p14:nvContentPartPr>
            <p14:xfrm>
              <a:off x="4845000" y="1966120"/>
              <a:ext cx="327960" cy="3668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27000" y="1948480"/>
                <a:ext cx="36360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14:cNvPr>
              <p14:cNvContentPartPr/>
              <p14:nvPr/>
            </p14:nvContentPartPr>
            <p14:xfrm>
              <a:off x="6380400" y="2131720"/>
              <a:ext cx="508680" cy="217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62760" y="2114080"/>
                <a:ext cx="5443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14:cNvPr>
              <p14:cNvContentPartPr/>
              <p14:nvPr/>
            </p14:nvContentPartPr>
            <p14:xfrm>
              <a:off x="7285080" y="2135680"/>
              <a:ext cx="156240" cy="214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67440" y="2118040"/>
                <a:ext cx="1918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14:cNvPr>
              <p14:cNvContentPartPr/>
              <p14:nvPr/>
            </p14:nvContentPartPr>
            <p14:xfrm>
              <a:off x="7273200" y="1987360"/>
              <a:ext cx="170640" cy="691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55560" y="1969360"/>
                <a:ext cx="20628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14:cNvPr>
              <p14:cNvContentPartPr/>
              <p14:nvPr/>
            </p14:nvContentPartPr>
            <p14:xfrm>
              <a:off x="7542120" y="2249800"/>
              <a:ext cx="5760" cy="1144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24480" y="2231800"/>
                <a:ext cx="414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14:cNvPr>
              <p14:cNvContentPartPr/>
              <p14:nvPr/>
            </p14:nvContentPartPr>
            <p14:xfrm>
              <a:off x="7503960" y="2228200"/>
              <a:ext cx="128880" cy="133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485960" y="2210200"/>
                <a:ext cx="1645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14:cNvPr>
              <p14:cNvContentPartPr/>
              <p14:nvPr/>
            </p14:nvContentPartPr>
            <p14:xfrm>
              <a:off x="7714560" y="2164840"/>
              <a:ext cx="169200" cy="16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6920" y="2146840"/>
                <a:ext cx="204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14:cNvPr>
              <p14:cNvContentPartPr/>
              <p14:nvPr/>
            </p14:nvContentPartPr>
            <p14:xfrm>
              <a:off x="7738320" y="2248360"/>
              <a:ext cx="16272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20680" y="2230720"/>
                <a:ext cx="198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14:cNvPr>
              <p14:cNvContentPartPr/>
              <p14:nvPr/>
            </p14:nvContentPartPr>
            <p14:xfrm>
              <a:off x="8014080" y="1923640"/>
              <a:ext cx="136800" cy="84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96440" y="1906000"/>
                <a:ext cx="1724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14:cNvPr>
              <p14:cNvContentPartPr/>
              <p14:nvPr/>
            </p14:nvContentPartPr>
            <p14:xfrm>
              <a:off x="8040360" y="2092120"/>
              <a:ext cx="525960" cy="410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22360" y="2074120"/>
                <a:ext cx="56160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14:cNvPr>
              <p14:cNvContentPartPr/>
              <p14:nvPr/>
            </p14:nvContentPartPr>
            <p14:xfrm>
              <a:off x="8633640" y="1888000"/>
              <a:ext cx="21240" cy="195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16000" y="1870000"/>
                <a:ext cx="5688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14:cNvPr>
              <p14:cNvContentPartPr/>
              <p14:nvPr/>
            </p14:nvContentPartPr>
            <p14:xfrm>
              <a:off x="8492160" y="1843000"/>
              <a:ext cx="72000" cy="250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74160" y="1825000"/>
                <a:ext cx="10764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14:cNvPr>
              <p14:cNvContentPartPr/>
              <p14:nvPr/>
            </p14:nvContentPartPr>
            <p14:xfrm>
              <a:off x="8734440" y="1857400"/>
              <a:ext cx="69480" cy="237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716800" y="1839760"/>
                <a:ext cx="10512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14:cNvPr>
              <p14:cNvContentPartPr/>
              <p14:nvPr/>
            </p14:nvContentPartPr>
            <p14:xfrm>
              <a:off x="3169560" y="2618440"/>
              <a:ext cx="378000" cy="343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51920" y="2600440"/>
                <a:ext cx="4136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14:cNvPr>
              <p14:cNvContentPartPr/>
              <p14:nvPr/>
            </p14:nvContentPartPr>
            <p14:xfrm>
              <a:off x="3610560" y="2795920"/>
              <a:ext cx="109440" cy="121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92920" y="2777920"/>
                <a:ext cx="1450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14:cNvPr>
              <p14:cNvContentPartPr/>
              <p14:nvPr/>
            </p14:nvContentPartPr>
            <p14:xfrm>
              <a:off x="3752760" y="2810320"/>
              <a:ext cx="268920" cy="84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35120" y="2792680"/>
                <a:ext cx="30456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14:cNvPr>
              <p14:cNvContentPartPr/>
              <p14:nvPr/>
            </p14:nvContentPartPr>
            <p14:xfrm>
              <a:off x="4312920" y="2762800"/>
              <a:ext cx="175680" cy="141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95280" y="2744800"/>
                <a:ext cx="2113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14:cNvPr>
              <p14:cNvContentPartPr/>
              <p14:nvPr/>
            </p14:nvContentPartPr>
            <p14:xfrm>
              <a:off x="4528200" y="2761360"/>
              <a:ext cx="125640" cy="1450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10560" y="2743720"/>
                <a:ext cx="1612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14:cNvPr>
              <p14:cNvContentPartPr/>
              <p14:nvPr/>
            </p14:nvContentPartPr>
            <p14:xfrm>
              <a:off x="4680120" y="2769280"/>
              <a:ext cx="183240" cy="138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62120" y="2751640"/>
                <a:ext cx="2188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14:cNvPr>
              <p14:cNvContentPartPr/>
              <p14:nvPr/>
            </p14:nvContentPartPr>
            <p14:xfrm>
              <a:off x="4887480" y="2764240"/>
              <a:ext cx="194040" cy="142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69480" y="2746240"/>
                <a:ext cx="2296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14:cNvPr>
              <p14:cNvContentPartPr/>
              <p14:nvPr/>
            </p14:nvContentPartPr>
            <p14:xfrm>
              <a:off x="5133000" y="2597200"/>
              <a:ext cx="621000" cy="326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115000" y="2579200"/>
                <a:ext cx="65664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14:cNvPr>
              <p14:cNvContentPartPr/>
              <p14:nvPr/>
            </p14:nvContentPartPr>
            <p14:xfrm>
              <a:off x="5491920" y="2646160"/>
              <a:ext cx="372240" cy="41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73920" y="2628160"/>
                <a:ext cx="4078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14:cNvPr>
              <p14:cNvContentPartPr/>
              <p14:nvPr/>
            </p14:nvContentPartPr>
            <p14:xfrm>
              <a:off x="6896280" y="2586400"/>
              <a:ext cx="873000" cy="351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78280" y="2568760"/>
                <a:ext cx="90864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14:cNvPr>
              <p14:cNvContentPartPr/>
              <p14:nvPr/>
            </p14:nvContentPartPr>
            <p14:xfrm>
              <a:off x="6027240" y="2570560"/>
              <a:ext cx="627480" cy="366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09590" y="2552560"/>
                <a:ext cx="663140" cy="402120"/>
              </a:xfrm>
              <a:prstGeom prst="rect">
                <a:avLst/>
              </a:prstGeom>
            </p:spPr>
          </p:pic>
        </mc:Fallback>
      </mc:AlternateContent>
      <p:sp>
        <p:nvSpPr>
          <p:cNvPr id="49" name="Oval 48">
            <a:extLst>
              <a:ext uri="{FF2B5EF4-FFF2-40B4-BE49-F238E27FC236}">
                <a16:creationId xmlns:a16="http://schemas.microsoft.com/office/drawing/2014/main" id="{6A091C60-7E4B-43F4-9786-91FA1B299BFC}"/>
              </a:ext>
            </a:extLst>
          </p:cNvPr>
          <p:cNvSpPr/>
          <p:nvPr/>
        </p:nvSpPr>
        <p:spPr>
          <a:xfrm>
            <a:off x="3581400" y="32004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14:cNvPr>
              <p14:cNvContentPartPr/>
              <p14:nvPr/>
            </p14:nvContentPartPr>
            <p14:xfrm>
              <a:off x="3937800" y="3371920"/>
              <a:ext cx="239400" cy="238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19773" y="3353947"/>
                <a:ext cx="275094" cy="273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14:cNvPr>
              <p14:cNvContentPartPr/>
              <p14:nvPr/>
            </p14:nvContentPartPr>
            <p14:xfrm>
              <a:off x="3493200" y="3663160"/>
              <a:ext cx="963360" cy="537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75200" y="3645172"/>
                <a:ext cx="999000" cy="573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14:cNvPr>
              <p14:cNvContentPartPr/>
              <p14:nvPr/>
            </p14:nvContentPartPr>
            <p14:xfrm>
              <a:off x="5194920" y="3076720"/>
              <a:ext cx="231480" cy="75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76920" y="3059080"/>
                <a:ext cx="26712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14:cNvPr>
              <p14:cNvContentPartPr/>
              <p14:nvPr/>
            </p14:nvContentPartPr>
            <p14:xfrm>
              <a:off x="5648160" y="3279760"/>
              <a:ext cx="19116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630520" y="3261760"/>
                <a:ext cx="226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14:cNvPr>
              <p14:cNvContentPartPr/>
              <p14:nvPr/>
            </p14:nvContentPartPr>
            <p14:xfrm>
              <a:off x="5688120" y="3360400"/>
              <a:ext cx="164880" cy="18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670120" y="3342760"/>
                <a:ext cx="2005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14:cNvPr>
              <p14:cNvContentPartPr/>
              <p14:nvPr/>
            </p14:nvContentPartPr>
            <p14:xfrm>
              <a:off x="5249280" y="3259960"/>
              <a:ext cx="304200" cy="246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231280" y="3242320"/>
                <a:ext cx="33984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14:cNvPr>
              <p14:cNvContentPartPr/>
              <p14:nvPr/>
            </p14:nvContentPartPr>
            <p14:xfrm>
              <a:off x="6068280" y="3207040"/>
              <a:ext cx="520560" cy="347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50640" y="3189040"/>
                <a:ext cx="55620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14:cNvPr>
              <p14:cNvContentPartPr/>
              <p14:nvPr/>
            </p14:nvContentPartPr>
            <p14:xfrm>
              <a:off x="6024000" y="3060880"/>
              <a:ext cx="168480" cy="57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006000" y="3043240"/>
                <a:ext cx="204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14:cNvPr>
              <p14:cNvContentPartPr/>
              <p14:nvPr/>
            </p14:nvContentPartPr>
            <p14:xfrm>
              <a:off x="6730320" y="3246640"/>
              <a:ext cx="191160" cy="2019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712680" y="3228640"/>
                <a:ext cx="2268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14:cNvPr>
              <p14:cNvContentPartPr/>
              <p14:nvPr/>
            </p14:nvContentPartPr>
            <p14:xfrm>
              <a:off x="7030560" y="3027760"/>
              <a:ext cx="328680" cy="444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012901" y="3010120"/>
                <a:ext cx="364359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14:cNvPr>
              <p14:cNvContentPartPr/>
              <p14:nvPr/>
            </p14:nvContentPartPr>
            <p14:xfrm>
              <a:off x="4946880" y="3650920"/>
              <a:ext cx="155520" cy="410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29240" y="3632920"/>
                <a:ext cx="19116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14:cNvPr>
              <p14:cNvContentPartPr/>
              <p14:nvPr/>
            </p14:nvContentPartPr>
            <p14:xfrm>
              <a:off x="5729160" y="3869440"/>
              <a:ext cx="164160" cy="13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11160" y="3851800"/>
                <a:ext cx="1998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14:cNvPr>
              <p14:cNvContentPartPr/>
              <p14:nvPr/>
            </p14:nvContentPartPr>
            <p14:xfrm>
              <a:off x="5764800" y="3958360"/>
              <a:ext cx="148320" cy="8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747160" y="3940360"/>
                <a:ext cx="183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14:cNvPr>
              <p14:cNvContentPartPr/>
              <p14:nvPr/>
            </p14:nvContentPartPr>
            <p14:xfrm>
              <a:off x="5238480" y="3634720"/>
              <a:ext cx="358200" cy="439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20840" y="3617080"/>
                <a:ext cx="39384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14:cNvPr>
              <p14:cNvContentPartPr/>
              <p14:nvPr/>
            </p14:nvContentPartPr>
            <p14:xfrm>
              <a:off x="7077720" y="3621760"/>
              <a:ext cx="143640" cy="54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59720" y="3603760"/>
                <a:ext cx="1792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14:cNvPr>
              <p14:cNvContentPartPr/>
              <p14:nvPr/>
            </p14:nvContentPartPr>
            <p14:xfrm>
              <a:off x="6042720" y="3587200"/>
              <a:ext cx="615600" cy="5691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25080" y="3569200"/>
                <a:ext cx="65124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14:cNvPr>
              <p14:cNvContentPartPr/>
              <p14:nvPr/>
            </p14:nvContentPartPr>
            <p14:xfrm>
              <a:off x="7110840" y="3738040"/>
              <a:ext cx="327600" cy="3477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092840" y="3720382"/>
                <a:ext cx="36324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14:cNvPr>
              <p14:cNvContentPartPr/>
              <p14:nvPr/>
            </p14:nvContentPartPr>
            <p14:xfrm>
              <a:off x="6790080" y="3859000"/>
              <a:ext cx="152640" cy="212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772080" y="3841000"/>
                <a:ext cx="188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BFBB651-0B4C-4BF2-9314-5DD24E561977}"/>
                  </a:ext>
                </a:extLst>
              </p14:cNvPr>
              <p14:cNvContentPartPr/>
              <p14:nvPr/>
            </p14:nvContentPartPr>
            <p14:xfrm>
              <a:off x="3750240" y="3721120"/>
              <a:ext cx="585000" cy="5148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BFBB651-0B4C-4BF2-9314-5DD24E56197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732240" y="3685120"/>
                <a:ext cx="620640" cy="586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75366882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56</a:t>
            </a:fld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9EB0397-C2FE-4264-A255-32A676434876}"/>
              </a:ext>
            </a:extLst>
          </p:cNvPr>
          <p:cNvSpPr/>
          <p:nvPr/>
        </p:nvSpPr>
        <p:spPr>
          <a:xfrm>
            <a:off x="838200" y="9906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F02B2964-F192-4E1D-A5D2-8CE8CD8E06A8}"/>
              </a:ext>
            </a:extLst>
          </p:cNvPr>
          <p:cNvSpPr/>
          <p:nvPr/>
        </p:nvSpPr>
        <p:spPr>
          <a:xfrm>
            <a:off x="1447800" y="22098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62C28264-9DB5-44AC-B75A-300150524663}"/>
              </a:ext>
            </a:extLst>
          </p:cNvPr>
          <p:cNvSpPr/>
          <p:nvPr/>
        </p:nvSpPr>
        <p:spPr>
          <a:xfrm>
            <a:off x="2133600" y="11430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33D26B45-C710-4FF0-B449-CCD83804F7CF}"/>
              </a:ext>
            </a:extLst>
          </p:cNvPr>
          <p:cNvSpPr>
            <a:spLocks noChangeAspect="1"/>
          </p:cNvSpPr>
          <p:nvPr/>
        </p:nvSpPr>
        <p:spPr>
          <a:xfrm>
            <a:off x="685800" y="685800"/>
            <a:ext cx="2270760" cy="227076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25840" y="486520"/>
              <a:ext cx="2113560" cy="28918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1138320" cy="3970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14:cNvPr>
              <p14:cNvContentPartPr/>
              <p14:nvPr/>
            </p14:nvContentPartPr>
            <p14:xfrm>
              <a:off x="6860280" y="316960"/>
              <a:ext cx="989280" cy="541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42640" y="299320"/>
                <a:ext cx="1024920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14:cNvPr>
              <p14:cNvContentPartPr/>
              <p14:nvPr/>
            </p14:nvContentPartPr>
            <p14:xfrm>
              <a:off x="1148520" y="298960"/>
              <a:ext cx="646560" cy="238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30870" y="280960"/>
                <a:ext cx="6822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14:cNvPr>
              <p14:cNvContentPartPr/>
              <p14:nvPr/>
            </p14:nvContentPartPr>
            <p14:xfrm>
              <a:off x="7979160" y="552400"/>
              <a:ext cx="980280" cy="317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961167" y="534400"/>
                <a:ext cx="101590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14:cNvPr>
              <p14:cNvContentPartPr/>
              <p14:nvPr/>
            </p14:nvContentPartPr>
            <p14:xfrm>
              <a:off x="1842240" y="1780360"/>
              <a:ext cx="100080" cy="87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4240" y="1762360"/>
                <a:ext cx="135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14:cNvPr>
              <p14:cNvContentPartPr/>
              <p14:nvPr/>
            </p14:nvContentPartPr>
            <p14:xfrm>
              <a:off x="1797240" y="3413680"/>
              <a:ext cx="428760" cy="250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79240" y="3395680"/>
                <a:ext cx="464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14:cNvPr>
              <p14:cNvContentPartPr/>
              <p14:nvPr/>
            </p14:nvContentPartPr>
            <p14:xfrm>
              <a:off x="203160" y="623320"/>
              <a:ext cx="1317960" cy="195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5520" y="605680"/>
                <a:ext cx="135360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14:cNvPr>
              <p14:cNvContentPartPr/>
              <p14:nvPr/>
            </p14:nvContentPartPr>
            <p14:xfrm>
              <a:off x="6721320" y="954880"/>
              <a:ext cx="2208600" cy="86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3320" y="918880"/>
                <a:ext cx="224424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14:cNvPr>
              <p14:cNvContentPartPr/>
              <p14:nvPr/>
            </p14:nvContentPartPr>
            <p14:xfrm>
              <a:off x="4260360" y="1312720"/>
              <a:ext cx="626400" cy="347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42350" y="1294739"/>
                <a:ext cx="662060" cy="383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14:cNvPr>
              <p14:cNvContentPartPr/>
              <p14:nvPr/>
            </p14:nvContentPartPr>
            <p14:xfrm>
              <a:off x="5169720" y="1222720"/>
              <a:ext cx="1017720" cy="37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4" y="1204737"/>
                <a:ext cx="1053373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14:cNvPr>
              <p14:cNvContentPartPr/>
              <p14:nvPr/>
            </p14:nvContentPartPr>
            <p14:xfrm>
              <a:off x="6502440" y="1254400"/>
              <a:ext cx="523800" cy="53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4800" y="1236400"/>
                <a:ext cx="55944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14:cNvPr>
              <p14:cNvContentPartPr/>
              <p14:nvPr/>
            </p14:nvContentPartPr>
            <p14:xfrm>
              <a:off x="7271400" y="1428280"/>
              <a:ext cx="161640" cy="258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53760" y="1410640"/>
                <a:ext cx="1972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14:cNvPr>
              <p14:cNvContentPartPr/>
              <p14:nvPr/>
            </p14:nvContentPartPr>
            <p14:xfrm>
              <a:off x="7326840" y="1336480"/>
              <a:ext cx="45360" cy="435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09200" y="1318840"/>
                <a:ext cx="8100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14:cNvPr>
              <p14:cNvContentPartPr/>
              <p14:nvPr/>
            </p14:nvContentPartPr>
            <p14:xfrm>
              <a:off x="3457920" y="1868920"/>
              <a:ext cx="992520" cy="398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39920" y="1851280"/>
                <a:ext cx="10281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14:cNvPr>
              <p14:cNvContentPartPr/>
              <p14:nvPr/>
            </p14:nvContentPartPr>
            <p14:xfrm>
              <a:off x="7645800" y="1351240"/>
              <a:ext cx="989640" cy="319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627800" y="1333240"/>
                <a:ext cx="10252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14:cNvPr>
              <p14:cNvContentPartPr/>
              <p14:nvPr/>
            </p14:nvContentPartPr>
            <p14:xfrm>
              <a:off x="5302200" y="2041720"/>
              <a:ext cx="862920" cy="207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84553" y="2023720"/>
                <a:ext cx="898575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14:cNvPr>
              <p14:cNvContentPartPr/>
              <p14:nvPr/>
            </p14:nvContentPartPr>
            <p14:xfrm>
              <a:off x="4845000" y="1966120"/>
              <a:ext cx="327960" cy="3668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27000" y="1948480"/>
                <a:ext cx="36360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14:cNvPr>
              <p14:cNvContentPartPr/>
              <p14:nvPr/>
            </p14:nvContentPartPr>
            <p14:xfrm>
              <a:off x="6380400" y="2131720"/>
              <a:ext cx="508680" cy="217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62760" y="2114080"/>
                <a:ext cx="5443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14:cNvPr>
              <p14:cNvContentPartPr/>
              <p14:nvPr/>
            </p14:nvContentPartPr>
            <p14:xfrm>
              <a:off x="7285080" y="2135680"/>
              <a:ext cx="156240" cy="214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67440" y="2118040"/>
                <a:ext cx="1918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14:cNvPr>
              <p14:cNvContentPartPr/>
              <p14:nvPr/>
            </p14:nvContentPartPr>
            <p14:xfrm>
              <a:off x="7273200" y="1987360"/>
              <a:ext cx="170640" cy="691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55560" y="1969360"/>
                <a:ext cx="20628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14:cNvPr>
              <p14:cNvContentPartPr/>
              <p14:nvPr/>
            </p14:nvContentPartPr>
            <p14:xfrm>
              <a:off x="7542120" y="2249800"/>
              <a:ext cx="5760" cy="1144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24480" y="2231800"/>
                <a:ext cx="414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14:cNvPr>
              <p14:cNvContentPartPr/>
              <p14:nvPr/>
            </p14:nvContentPartPr>
            <p14:xfrm>
              <a:off x="7503960" y="2228200"/>
              <a:ext cx="128880" cy="133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485960" y="2210200"/>
                <a:ext cx="1645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14:cNvPr>
              <p14:cNvContentPartPr/>
              <p14:nvPr/>
            </p14:nvContentPartPr>
            <p14:xfrm>
              <a:off x="7714560" y="2164840"/>
              <a:ext cx="169200" cy="16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6920" y="2146840"/>
                <a:ext cx="204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14:cNvPr>
              <p14:cNvContentPartPr/>
              <p14:nvPr/>
            </p14:nvContentPartPr>
            <p14:xfrm>
              <a:off x="7738320" y="2248360"/>
              <a:ext cx="16272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20680" y="2230720"/>
                <a:ext cx="198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14:cNvPr>
              <p14:cNvContentPartPr/>
              <p14:nvPr/>
            </p14:nvContentPartPr>
            <p14:xfrm>
              <a:off x="8014080" y="1923640"/>
              <a:ext cx="136800" cy="84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96440" y="1906000"/>
                <a:ext cx="1724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14:cNvPr>
              <p14:cNvContentPartPr/>
              <p14:nvPr/>
            </p14:nvContentPartPr>
            <p14:xfrm>
              <a:off x="8040360" y="2092120"/>
              <a:ext cx="525960" cy="410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22360" y="2074120"/>
                <a:ext cx="56160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14:cNvPr>
              <p14:cNvContentPartPr/>
              <p14:nvPr/>
            </p14:nvContentPartPr>
            <p14:xfrm>
              <a:off x="8633640" y="1888000"/>
              <a:ext cx="21240" cy="195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16000" y="1870000"/>
                <a:ext cx="5688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14:cNvPr>
              <p14:cNvContentPartPr/>
              <p14:nvPr/>
            </p14:nvContentPartPr>
            <p14:xfrm>
              <a:off x="8492160" y="1843000"/>
              <a:ext cx="72000" cy="250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74160" y="1825000"/>
                <a:ext cx="10764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14:cNvPr>
              <p14:cNvContentPartPr/>
              <p14:nvPr/>
            </p14:nvContentPartPr>
            <p14:xfrm>
              <a:off x="8734440" y="1857400"/>
              <a:ext cx="69480" cy="237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716800" y="1839760"/>
                <a:ext cx="10512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14:cNvPr>
              <p14:cNvContentPartPr/>
              <p14:nvPr/>
            </p14:nvContentPartPr>
            <p14:xfrm>
              <a:off x="3169560" y="2618440"/>
              <a:ext cx="378000" cy="343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51920" y="2600440"/>
                <a:ext cx="4136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14:cNvPr>
              <p14:cNvContentPartPr/>
              <p14:nvPr/>
            </p14:nvContentPartPr>
            <p14:xfrm>
              <a:off x="3610560" y="2795920"/>
              <a:ext cx="109440" cy="121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92920" y="2777920"/>
                <a:ext cx="1450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14:cNvPr>
              <p14:cNvContentPartPr/>
              <p14:nvPr/>
            </p14:nvContentPartPr>
            <p14:xfrm>
              <a:off x="3752760" y="2810320"/>
              <a:ext cx="268920" cy="84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35120" y="2792680"/>
                <a:ext cx="30456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14:cNvPr>
              <p14:cNvContentPartPr/>
              <p14:nvPr/>
            </p14:nvContentPartPr>
            <p14:xfrm>
              <a:off x="4312920" y="2762800"/>
              <a:ext cx="175680" cy="141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95280" y="2744800"/>
                <a:ext cx="2113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14:cNvPr>
              <p14:cNvContentPartPr/>
              <p14:nvPr/>
            </p14:nvContentPartPr>
            <p14:xfrm>
              <a:off x="4528200" y="2761360"/>
              <a:ext cx="125640" cy="1450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10560" y="2743720"/>
                <a:ext cx="1612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14:cNvPr>
              <p14:cNvContentPartPr/>
              <p14:nvPr/>
            </p14:nvContentPartPr>
            <p14:xfrm>
              <a:off x="4680120" y="2769280"/>
              <a:ext cx="183240" cy="138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62120" y="2751640"/>
                <a:ext cx="2188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14:cNvPr>
              <p14:cNvContentPartPr/>
              <p14:nvPr/>
            </p14:nvContentPartPr>
            <p14:xfrm>
              <a:off x="4887480" y="2764240"/>
              <a:ext cx="194040" cy="142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69480" y="2746240"/>
                <a:ext cx="2296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14:cNvPr>
              <p14:cNvContentPartPr/>
              <p14:nvPr/>
            </p14:nvContentPartPr>
            <p14:xfrm>
              <a:off x="5133000" y="2597200"/>
              <a:ext cx="621000" cy="326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115000" y="2579200"/>
                <a:ext cx="65664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14:cNvPr>
              <p14:cNvContentPartPr/>
              <p14:nvPr/>
            </p14:nvContentPartPr>
            <p14:xfrm>
              <a:off x="5491920" y="2646160"/>
              <a:ext cx="372240" cy="41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73920" y="2628160"/>
                <a:ext cx="4078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14:cNvPr>
              <p14:cNvContentPartPr/>
              <p14:nvPr/>
            </p14:nvContentPartPr>
            <p14:xfrm>
              <a:off x="6896280" y="2586400"/>
              <a:ext cx="873000" cy="351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78280" y="2568760"/>
                <a:ext cx="90864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14:cNvPr>
              <p14:cNvContentPartPr/>
              <p14:nvPr/>
            </p14:nvContentPartPr>
            <p14:xfrm>
              <a:off x="6027240" y="2570560"/>
              <a:ext cx="627480" cy="366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09590" y="2552560"/>
                <a:ext cx="663140" cy="402120"/>
              </a:xfrm>
              <a:prstGeom prst="rect">
                <a:avLst/>
              </a:prstGeom>
            </p:spPr>
          </p:pic>
        </mc:Fallback>
      </mc:AlternateContent>
      <p:sp>
        <p:nvSpPr>
          <p:cNvPr id="49" name="Oval 48">
            <a:extLst>
              <a:ext uri="{FF2B5EF4-FFF2-40B4-BE49-F238E27FC236}">
                <a16:creationId xmlns:a16="http://schemas.microsoft.com/office/drawing/2014/main" id="{6A091C60-7E4B-43F4-9786-91FA1B299BFC}"/>
              </a:ext>
            </a:extLst>
          </p:cNvPr>
          <p:cNvSpPr/>
          <p:nvPr/>
        </p:nvSpPr>
        <p:spPr>
          <a:xfrm>
            <a:off x="3581400" y="32004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14:cNvPr>
              <p14:cNvContentPartPr/>
              <p14:nvPr/>
            </p14:nvContentPartPr>
            <p14:xfrm>
              <a:off x="3937800" y="3371920"/>
              <a:ext cx="239400" cy="238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19773" y="3353947"/>
                <a:ext cx="275094" cy="273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14:cNvPr>
              <p14:cNvContentPartPr/>
              <p14:nvPr/>
            </p14:nvContentPartPr>
            <p14:xfrm>
              <a:off x="3493200" y="3663160"/>
              <a:ext cx="963360" cy="537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75200" y="3645172"/>
                <a:ext cx="999000" cy="573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14:cNvPr>
              <p14:cNvContentPartPr/>
              <p14:nvPr/>
            </p14:nvContentPartPr>
            <p14:xfrm>
              <a:off x="5194920" y="3076720"/>
              <a:ext cx="231480" cy="75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76920" y="3059080"/>
                <a:ext cx="26712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14:cNvPr>
              <p14:cNvContentPartPr/>
              <p14:nvPr/>
            </p14:nvContentPartPr>
            <p14:xfrm>
              <a:off x="5648160" y="3279760"/>
              <a:ext cx="19116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630520" y="3261760"/>
                <a:ext cx="226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14:cNvPr>
              <p14:cNvContentPartPr/>
              <p14:nvPr/>
            </p14:nvContentPartPr>
            <p14:xfrm>
              <a:off x="5688120" y="3360400"/>
              <a:ext cx="164880" cy="18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670120" y="3342760"/>
                <a:ext cx="2005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14:cNvPr>
              <p14:cNvContentPartPr/>
              <p14:nvPr/>
            </p14:nvContentPartPr>
            <p14:xfrm>
              <a:off x="5249280" y="3259960"/>
              <a:ext cx="304200" cy="246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231280" y="3242320"/>
                <a:ext cx="33984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14:cNvPr>
              <p14:cNvContentPartPr/>
              <p14:nvPr/>
            </p14:nvContentPartPr>
            <p14:xfrm>
              <a:off x="6068280" y="3207040"/>
              <a:ext cx="520560" cy="347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50640" y="3189040"/>
                <a:ext cx="55620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14:cNvPr>
              <p14:cNvContentPartPr/>
              <p14:nvPr/>
            </p14:nvContentPartPr>
            <p14:xfrm>
              <a:off x="6024000" y="3060880"/>
              <a:ext cx="168480" cy="57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006000" y="3043240"/>
                <a:ext cx="204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14:cNvPr>
              <p14:cNvContentPartPr/>
              <p14:nvPr/>
            </p14:nvContentPartPr>
            <p14:xfrm>
              <a:off x="6730320" y="3246640"/>
              <a:ext cx="191160" cy="2019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712680" y="3228640"/>
                <a:ext cx="2268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14:cNvPr>
              <p14:cNvContentPartPr/>
              <p14:nvPr/>
            </p14:nvContentPartPr>
            <p14:xfrm>
              <a:off x="7030560" y="3027760"/>
              <a:ext cx="328680" cy="444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012901" y="3010120"/>
                <a:ext cx="364359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14:cNvPr>
              <p14:cNvContentPartPr/>
              <p14:nvPr/>
            </p14:nvContentPartPr>
            <p14:xfrm>
              <a:off x="4946880" y="3650920"/>
              <a:ext cx="155520" cy="410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29240" y="3632920"/>
                <a:ext cx="19116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14:cNvPr>
              <p14:cNvContentPartPr/>
              <p14:nvPr/>
            </p14:nvContentPartPr>
            <p14:xfrm>
              <a:off x="5729160" y="3869440"/>
              <a:ext cx="164160" cy="13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11160" y="3851800"/>
                <a:ext cx="1998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14:cNvPr>
              <p14:cNvContentPartPr/>
              <p14:nvPr/>
            </p14:nvContentPartPr>
            <p14:xfrm>
              <a:off x="5764800" y="3958360"/>
              <a:ext cx="148320" cy="8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747160" y="3940360"/>
                <a:ext cx="183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14:cNvPr>
              <p14:cNvContentPartPr/>
              <p14:nvPr/>
            </p14:nvContentPartPr>
            <p14:xfrm>
              <a:off x="5238480" y="3634720"/>
              <a:ext cx="358200" cy="439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20840" y="3617080"/>
                <a:ext cx="39384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14:cNvPr>
              <p14:cNvContentPartPr/>
              <p14:nvPr/>
            </p14:nvContentPartPr>
            <p14:xfrm>
              <a:off x="7077720" y="3621760"/>
              <a:ext cx="143640" cy="54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59720" y="3603760"/>
                <a:ext cx="1792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14:cNvPr>
              <p14:cNvContentPartPr/>
              <p14:nvPr/>
            </p14:nvContentPartPr>
            <p14:xfrm>
              <a:off x="6042720" y="3587200"/>
              <a:ext cx="615600" cy="5691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25080" y="3569200"/>
                <a:ext cx="65124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14:cNvPr>
              <p14:cNvContentPartPr/>
              <p14:nvPr/>
            </p14:nvContentPartPr>
            <p14:xfrm>
              <a:off x="7110840" y="3738040"/>
              <a:ext cx="327600" cy="3477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092840" y="3720382"/>
                <a:ext cx="36324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14:cNvPr>
              <p14:cNvContentPartPr/>
              <p14:nvPr/>
            </p14:nvContentPartPr>
            <p14:xfrm>
              <a:off x="6790080" y="3859000"/>
              <a:ext cx="152640" cy="212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772080" y="3841000"/>
                <a:ext cx="188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14:cNvPr>
              <p14:cNvContentPartPr/>
              <p14:nvPr/>
            </p14:nvContentPartPr>
            <p14:xfrm>
              <a:off x="7422960" y="3033520"/>
              <a:ext cx="1310760" cy="1016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405315" y="3015526"/>
                <a:ext cx="1346410" cy="105190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09299193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57</a:t>
            </a:fld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9EB0397-C2FE-4264-A255-32A676434876}"/>
              </a:ext>
            </a:extLst>
          </p:cNvPr>
          <p:cNvSpPr/>
          <p:nvPr/>
        </p:nvSpPr>
        <p:spPr>
          <a:xfrm>
            <a:off x="838200" y="9906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F02B2964-F192-4E1D-A5D2-8CE8CD8E06A8}"/>
              </a:ext>
            </a:extLst>
          </p:cNvPr>
          <p:cNvSpPr/>
          <p:nvPr/>
        </p:nvSpPr>
        <p:spPr>
          <a:xfrm>
            <a:off x="1447800" y="22098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62C28264-9DB5-44AC-B75A-300150524663}"/>
              </a:ext>
            </a:extLst>
          </p:cNvPr>
          <p:cNvSpPr/>
          <p:nvPr/>
        </p:nvSpPr>
        <p:spPr>
          <a:xfrm>
            <a:off x="2133600" y="11430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33D26B45-C710-4FF0-B449-CCD83804F7CF}"/>
              </a:ext>
            </a:extLst>
          </p:cNvPr>
          <p:cNvSpPr>
            <a:spLocks noChangeAspect="1"/>
          </p:cNvSpPr>
          <p:nvPr/>
        </p:nvSpPr>
        <p:spPr>
          <a:xfrm>
            <a:off x="685800" y="685800"/>
            <a:ext cx="2270760" cy="227076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25840" y="486520"/>
              <a:ext cx="2113560" cy="28918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1138320" cy="3970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14:cNvPr>
              <p14:cNvContentPartPr/>
              <p14:nvPr/>
            </p14:nvContentPartPr>
            <p14:xfrm>
              <a:off x="6860280" y="316960"/>
              <a:ext cx="989280" cy="541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42640" y="299320"/>
                <a:ext cx="1024920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14:cNvPr>
              <p14:cNvContentPartPr/>
              <p14:nvPr/>
            </p14:nvContentPartPr>
            <p14:xfrm>
              <a:off x="1148520" y="298960"/>
              <a:ext cx="646560" cy="238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30870" y="280960"/>
                <a:ext cx="6822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14:cNvPr>
              <p14:cNvContentPartPr/>
              <p14:nvPr/>
            </p14:nvContentPartPr>
            <p14:xfrm>
              <a:off x="7979160" y="552400"/>
              <a:ext cx="980280" cy="317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961167" y="534400"/>
                <a:ext cx="101590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14:cNvPr>
              <p14:cNvContentPartPr/>
              <p14:nvPr/>
            </p14:nvContentPartPr>
            <p14:xfrm>
              <a:off x="1842240" y="1780360"/>
              <a:ext cx="100080" cy="87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4240" y="1762360"/>
                <a:ext cx="135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14:cNvPr>
              <p14:cNvContentPartPr/>
              <p14:nvPr/>
            </p14:nvContentPartPr>
            <p14:xfrm>
              <a:off x="1797240" y="3413680"/>
              <a:ext cx="428760" cy="250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79240" y="3395680"/>
                <a:ext cx="464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14:cNvPr>
              <p14:cNvContentPartPr/>
              <p14:nvPr/>
            </p14:nvContentPartPr>
            <p14:xfrm>
              <a:off x="203160" y="623320"/>
              <a:ext cx="1317960" cy="195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5520" y="605680"/>
                <a:ext cx="135360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14:cNvPr>
              <p14:cNvContentPartPr/>
              <p14:nvPr/>
            </p14:nvContentPartPr>
            <p14:xfrm>
              <a:off x="6721320" y="954880"/>
              <a:ext cx="2208600" cy="86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3320" y="918880"/>
                <a:ext cx="224424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14:cNvPr>
              <p14:cNvContentPartPr/>
              <p14:nvPr/>
            </p14:nvContentPartPr>
            <p14:xfrm>
              <a:off x="4260360" y="1312720"/>
              <a:ext cx="626400" cy="347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42350" y="1294739"/>
                <a:ext cx="662060" cy="383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14:cNvPr>
              <p14:cNvContentPartPr/>
              <p14:nvPr/>
            </p14:nvContentPartPr>
            <p14:xfrm>
              <a:off x="5169720" y="1222720"/>
              <a:ext cx="1017720" cy="37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4" y="1204737"/>
                <a:ext cx="1053373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14:cNvPr>
              <p14:cNvContentPartPr/>
              <p14:nvPr/>
            </p14:nvContentPartPr>
            <p14:xfrm>
              <a:off x="6502440" y="1254400"/>
              <a:ext cx="523800" cy="53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4800" y="1236400"/>
                <a:ext cx="55944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14:cNvPr>
              <p14:cNvContentPartPr/>
              <p14:nvPr/>
            </p14:nvContentPartPr>
            <p14:xfrm>
              <a:off x="7271400" y="1428280"/>
              <a:ext cx="161640" cy="258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53760" y="1410640"/>
                <a:ext cx="1972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14:cNvPr>
              <p14:cNvContentPartPr/>
              <p14:nvPr/>
            </p14:nvContentPartPr>
            <p14:xfrm>
              <a:off x="7326840" y="1336480"/>
              <a:ext cx="45360" cy="435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09200" y="1318840"/>
                <a:ext cx="8100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14:cNvPr>
              <p14:cNvContentPartPr/>
              <p14:nvPr/>
            </p14:nvContentPartPr>
            <p14:xfrm>
              <a:off x="3457920" y="1868920"/>
              <a:ext cx="992520" cy="398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39920" y="1851280"/>
                <a:ext cx="10281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14:cNvPr>
              <p14:cNvContentPartPr/>
              <p14:nvPr/>
            </p14:nvContentPartPr>
            <p14:xfrm>
              <a:off x="7645800" y="1351240"/>
              <a:ext cx="989640" cy="319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627800" y="1333240"/>
                <a:ext cx="10252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14:cNvPr>
              <p14:cNvContentPartPr/>
              <p14:nvPr/>
            </p14:nvContentPartPr>
            <p14:xfrm>
              <a:off x="5302200" y="2041720"/>
              <a:ext cx="862920" cy="207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84553" y="2023720"/>
                <a:ext cx="898575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14:cNvPr>
              <p14:cNvContentPartPr/>
              <p14:nvPr/>
            </p14:nvContentPartPr>
            <p14:xfrm>
              <a:off x="4845000" y="1966120"/>
              <a:ext cx="327960" cy="3668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27000" y="1948480"/>
                <a:ext cx="36360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14:cNvPr>
              <p14:cNvContentPartPr/>
              <p14:nvPr/>
            </p14:nvContentPartPr>
            <p14:xfrm>
              <a:off x="6380400" y="2131720"/>
              <a:ext cx="508680" cy="217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62760" y="2114080"/>
                <a:ext cx="5443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14:cNvPr>
              <p14:cNvContentPartPr/>
              <p14:nvPr/>
            </p14:nvContentPartPr>
            <p14:xfrm>
              <a:off x="7285080" y="2135680"/>
              <a:ext cx="156240" cy="214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67440" y="2118040"/>
                <a:ext cx="1918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14:cNvPr>
              <p14:cNvContentPartPr/>
              <p14:nvPr/>
            </p14:nvContentPartPr>
            <p14:xfrm>
              <a:off x="7273200" y="1987360"/>
              <a:ext cx="170640" cy="691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55560" y="1969360"/>
                <a:ext cx="20628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14:cNvPr>
              <p14:cNvContentPartPr/>
              <p14:nvPr/>
            </p14:nvContentPartPr>
            <p14:xfrm>
              <a:off x="7542120" y="2249800"/>
              <a:ext cx="5760" cy="1144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24480" y="2231800"/>
                <a:ext cx="414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14:cNvPr>
              <p14:cNvContentPartPr/>
              <p14:nvPr/>
            </p14:nvContentPartPr>
            <p14:xfrm>
              <a:off x="7503960" y="2228200"/>
              <a:ext cx="128880" cy="133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485960" y="2210200"/>
                <a:ext cx="1645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14:cNvPr>
              <p14:cNvContentPartPr/>
              <p14:nvPr/>
            </p14:nvContentPartPr>
            <p14:xfrm>
              <a:off x="7714560" y="2164840"/>
              <a:ext cx="169200" cy="16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6920" y="2146840"/>
                <a:ext cx="204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14:cNvPr>
              <p14:cNvContentPartPr/>
              <p14:nvPr/>
            </p14:nvContentPartPr>
            <p14:xfrm>
              <a:off x="7738320" y="2248360"/>
              <a:ext cx="16272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20680" y="2230720"/>
                <a:ext cx="198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14:cNvPr>
              <p14:cNvContentPartPr/>
              <p14:nvPr/>
            </p14:nvContentPartPr>
            <p14:xfrm>
              <a:off x="8014080" y="1923640"/>
              <a:ext cx="136800" cy="84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96440" y="1906000"/>
                <a:ext cx="1724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14:cNvPr>
              <p14:cNvContentPartPr/>
              <p14:nvPr/>
            </p14:nvContentPartPr>
            <p14:xfrm>
              <a:off x="8040360" y="2092120"/>
              <a:ext cx="525960" cy="410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22360" y="2074120"/>
                <a:ext cx="56160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14:cNvPr>
              <p14:cNvContentPartPr/>
              <p14:nvPr/>
            </p14:nvContentPartPr>
            <p14:xfrm>
              <a:off x="8633640" y="1888000"/>
              <a:ext cx="21240" cy="195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16000" y="1870000"/>
                <a:ext cx="5688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14:cNvPr>
              <p14:cNvContentPartPr/>
              <p14:nvPr/>
            </p14:nvContentPartPr>
            <p14:xfrm>
              <a:off x="8492160" y="1843000"/>
              <a:ext cx="72000" cy="250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74160" y="1825000"/>
                <a:ext cx="10764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14:cNvPr>
              <p14:cNvContentPartPr/>
              <p14:nvPr/>
            </p14:nvContentPartPr>
            <p14:xfrm>
              <a:off x="8734440" y="1857400"/>
              <a:ext cx="69480" cy="237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716800" y="1839760"/>
                <a:ext cx="10512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14:cNvPr>
              <p14:cNvContentPartPr/>
              <p14:nvPr/>
            </p14:nvContentPartPr>
            <p14:xfrm>
              <a:off x="3169560" y="2618440"/>
              <a:ext cx="378000" cy="343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51920" y="2600440"/>
                <a:ext cx="4136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14:cNvPr>
              <p14:cNvContentPartPr/>
              <p14:nvPr/>
            </p14:nvContentPartPr>
            <p14:xfrm>
              <a:off x="3610560" y="2795920"/>
              <a:ext cx="109440" cy="121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92920" y="2777920"/>
                <a:ext cx="1450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14:cNvPr>
              <p14:cNvContentPartPr/>
              <p14:nvPr/>
            </p14:nvContentPartPr>
            <p14:xfrm>
              <a:off x="3752760" y="2810320"/>
              <a:ext cx="268920" cy="84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35120" y="2792680"/>
                <a:ext cx="30456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14:cNvPr>
              <p14:cNvContentPartPr/>
              <p14:nvPr/>
            </p14:nvContentPartPr>
            <p14:xfrm>
              <a:off x="4312920" y="2762800"/>
              <a:ext cx="175680" cy="141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95280" y="2744800"/>
                <a:ext cx="2113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14:cNvPr>
              <p14:cNvContentPartPr/>
              <p14:nvPr/>
            </p14:nvContentPartPr>
            <p14:xfrm>
              <a:off x="4528200" y="2761360"/>
              <a:ext cx="125640" cy="1450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10560" y="2743720"/>
                <a:ext cx="1612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14:cNvPr>
              <p14:cNvContentPartPr/>
              <p14:nvPr/>
            </p14:nvContentPartPr>
            <p14:xfrm>
              <a:off x="4680120" y="2769280"/>
              <a:ext cx="183240" cy="138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62120" y="2751640"/>
                <a:ext cx="2188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14:cNvPr>
              <p14:cNvContentPartPr/>
              <p14:nvPr/>
            </p14:nvContentPartPr>
            <p14:xfrm>
              <a:off x="4887480" y="2764240"/>
              <a:ext cx="194040" cy="142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69480" y="2746240"/>
                <a:ext cx="2296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14:cNvPr>
              <p14:cNvContentPartPr/>
              <p14:nvPr/>
            </p14:nvContentPartPr>
            <p14:xfrm>
              <a:off x="5133000" y="2597200"/>
              <a:ext cx="621000" cy="326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115000" y="2579200"/>
                <a:ext cx="65664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14:cNvPr>
              <p14:cNvContentPartPr/>
              <p14:nvPr/>
            </p14:nvContentPartPr>
            <p14:xfrm>
              <a:off x="5491920" y="2646160"/>
              <a:ext cx="372240" cy="41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73920" y="2628160"/>
                <a:ext cx="4078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14:cNvPr>
              <p14:cNvContentPartPr/>
              <p14:nvPr/>
            </p14:nvContentPartPr>
            <p14:xfrm>
              <a:off x="6896280" y="2586400"/>
              <a:ext cx="873000" cy="351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78280" y="2568760"/>
                <a:ext cx="90864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14:cNvPr>
              <p14:cNvContentPartPr/>
              <p14:nvPr/>
            </p14:nvContentPartPr>
            <p14:xfrm>
              <a:off x="6027240" y="2570560"/>
              <a:ext cx="627480" cy="366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09590" y="2552560"/>
                <a:ext cx="663140" cy="402120"/>
              </a:xfrm>
              <a:prstGeom prst="rect">
                <a:avLst/>
              </a:prstGeom>
            </p:spPr>
          </p:pic>
        </mc:Fallback>
      </mc:AlternateContent>
      <p:sp>
        <p:nvSpPr>
          <p:cNvPr id="49" name="Oval 48">
            <a:extLst>
              <a:ext uri="{FF2B5EF4-FFF2-40B4-BE49-F238E27FC236}">
                <a16:creationId xmlns:a16="http://schemas.microsoft.com/office/drawing/2014/main" id="{6A091C60-7E4B-43F4-9786-91FA1B299BFC}"/>
              </a:ext>
            </a:extLst>
          </p:cNvPr>
          <p:cNvSpPr/>
          <p:nvPr/>
        </p:nvSpPr>
        <p:spPr>
          <a:xfrm>
            <a:off x="3581400" y="32004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14:cNvPr>
              <p14:cNvContentPartPr/>
              <p14:nvPr/>
            </p14:nvContentPartPr>
            <p14:xfrm>
              <a:off x="3937800" y="3371920"/>
              <a:ext cx="239400" cy="238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19773" y="3353947"/>
                <a:ext cx="275094" cy="273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14:cNvPr>
              <p14:cNvContentPartPr/>
              <p14:nvPr/>
            </p14:nvContentPartPr>
            <p14:xfrm>
              <a:off x="3493200" y="3663160"/>
              <a:ext cx="963360" cy="537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75200" y="3645172"/>
                <a:ext cx="999000" cy="573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14:cNvPr>
              <p14:cNvContentPartPr/>
              <p14:nvPr/>
            </p14:nvContentPartPr>
            <p14:xfrm>
              <a:off x="5194920" y="3076720"/>
              <a:ext cx="231480" cy="75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76920" y="3059080"/>
                <a:ext cx="26712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14:cNvPr>
              <p14:cNvContentPartPr/>
              <p14:nvPr/>
            </p14:nvContentPartPr>
            <p14:xfrm>
              <a:off x="5648160" y="3279760"/>
              <a:ext cx="19116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630520" y="3261760"/>
                <a:ext cx="226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14:cNvPr>
              <p14:cNvContentPartPr/>
              <p14:nvPr/>
            </p14:nvContentPartPr>
            <p14:xfrm>
              <a:off x="5688120" y="3360400"/>
              <a:ext cx="164880" cy="18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670120" y="3342760"/>
                <a:ext cx="2005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14:cNvPr>
              <p14:cNvContentPartPr/>
              <p14:nvPr/>
            </p14:nvContentPartPr>
            <p14:xfrm>
              <a:off x="5249280" y="3259960"/>
              <a:ext cx="304200" cy="246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231280" y="3242320"/>
                <a:ext cx="33984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14:cNvPr>
              <p14:cNvContentPartPr/>
              <p14:nvPr/>
            </p14:nvContentPartPr>
            <p14:xfrm>
              <a:off x="6068280" y="3207040"/>
              <a:ext cx="520560" cy="347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50640" y="3189040"/>
                <a:ext cx="55620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14:cNvPr>
              <p14:cNvContentPartPr/>
              <p14:nvPr/>
            </p14:nvContentPartPr>
            <p14:xfrm>
              <a:off x="6024000" y="3060880"/>
              <a:ext cx="168480" cy="57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006000" y="3043240"/>
                <a:ext cx="204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14:cNvPr>
              <p14:cNvContentPartPr/>
              <p14:nvPr/>
            </p14:nvContentPartPr>
            <p14:xfrm>
              <a:off x="6730320" y="3246640"/>
              <a:ext cx="191160" cy="2019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712680" y="3228640"/>
                <a:ext cx="2268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14:cNvPr>
              <p14:cNvContentPartPr/>
              <p14:nvPr/>
            </p14:nvContentPartPr>
            <p14:xfrm>
              <a:off x="7030560" y="3027760"/>
              <a:ext cx="328680" cy="444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012901" y="3010120"/>
                <a:ext cx="364359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14:cNvPr>
              <p14:cNvContentPartPr/>
              <p14:nvPr/>
            </p14:nvContentPartPr>
            <p14:xfrm>
              <a:off x="4946880" y="3650920"/>
              <a:ext cx="155520" cy="410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29240" y="3632920"/>
                <a:ext cx="19116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14:cNvPr>
              <p14:cNvContentPartPr/>
              <p14:nvPr/>
            </p14:nvContentPartPr>
            <p14:xfrm>
              <a:off x="5729160" y="3869440"/>
              <a:ext cx="164160" cy="13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11160" y="3851800"/>
                <a:ext cx="1998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14:cNvPr>
              <p14:cNvContentPartPr/>
              <p14:nvPr/>
            </p14:nvContentPartPr>
            <p14:xfrm>
              <a:off x="5764800" y="3958360"/>
              <a:ext cx="148320" cy="8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747160" y="3940360"/>
                <a:ext cx="183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14:cNvPr>
              <p14:cNvContentPartPr/>
              <p14:nvPr/>
            </p14:nvContentPartPr>
            <p14:xfrm>
              <a:off x="5238480" y="3634720"/>
              <a:ext cx="358200" cy="439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20840" y="3617080"/>
                <a:ext cx="39384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14:cNvPr>
              <p14:cNvContentPartPr/>
              <p14:nvPr/>
            </p14:nvContentPartPr>
            <p14:xfrm>
              <a:off x="7077720" y="3621760"/>
              <a:ext cx="143640" cy="54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59720" y="3603760"/>
                <a:ext cx="1792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14:cNvPr>
              <p14:cNvContentPartPr/>
              <p14:nvPr/>
            </p14:nvContentPartPr>
            <p14:xfrm>
              <a:off x="6042720" y="3587200"/>
              <a:ext cx="615600" cy="5691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25080" y="3569200"/>
                <a:ext cx="65124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14:cNvPr>
              <p14:cNvContentPartPr/>
              <p14:nvPr/>
            </p14:nvContentPartPr>
            <p14:xfrm>
              <a:off x="7110840" y="3738040"/>
              <a:ext cx="327600" cy="3477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092840" y="3720382"/>
                <a:ext cx="36324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14:cNvPr>
              <p14:cNvContentPartPr/>
              <p14:nvPr/>
            </p14:nvContentPartPr>
            <p14:xfrm>
              <a:off x="6790080" y="3859000"/>
              <a:ext cx="152640" cy="212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772080" y="3841000"/>
                <a:ext cx="188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14:cNvPr>
              <p14:cNvContentPartPr/>
              <p14:nvPr/>
            </p14:nvContentPartPr>
            <p14:xfrm>
              <a:off x="7422960" y="3033520"/>
              <a:ext cx="1310760" cy="1016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405315" y="3015526"/>
                <a:ext cx="1346410" cy="1051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08DC222-07EF-4D4B-8E36-485AC4DA8998}"/>
                  </a:ext>
                </a:extLst>
              </p14:cNvPr>
              <p14:cNvContentPartPr/>
              <p14:nvPr/>
            </p14:nvContentPartPr>
            <p14:xfrm>
              <a:off x="7861080" y="4039000"/>
              <a:ext cx="146880" cy="378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08DC222-07EF-4D4B-8E36-485AC4DA899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843080" y="4021360"/>
                <a:ext cx="18252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B385B5E8-5734-404F-AA0F-EB986B4EA17F}"/>
                  </a:ext>
                </a:extLst>
              </p14:cNvPr>
              <p14:cNvContentPartPr/>
              <p14:nvPr/>
            </p14:nvContentPartPr>
            <p14:xfrm>
              <a:off x="7226040" y="5376400"/>
              <a:ext cx="828360" cy="6735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B385B5E8-5734-404F-AA0F-EB986B4EA17F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208400" y="5358760"/>
                <a:ext cx="864000" cy="70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859B43B6-56AE-4CC4-AE0A-99CC9DB52F50}"/>
                  </a:ext>
                </a:extLst>
              </p14:cNvPr>
              <p14:cNvContentPartPr/>
              <p14:nvPr/>
            </p14:nvContentPartPr>
            <p14:xfrm>
              <a:off x="7348080" y="4744240"/>
              <a:ext cx="592200" cy="477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859B43B6-56AE-4CC4-AE0A-99CC9DB52F5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330440" y="4726587"/>
                <a:ext cx="627840" cy="5133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7CA46D0-90F5-4F38-A7A9-3813B32BBB69}"/>
                  </a:ext>
                </a:extLst>
              </p14:cNvPr>
              <p14:cNvContentPartPr/>
              <p14:nvPr/>
            </p14:nvContentPartPr>
            <p14:xfrm>
              <a:off x="8117400" y="3690520"/>
              <a:ext cx="805680" cy="1248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7CA46D0-90F5-4F38-A7A9-3813B32BBB6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099760" y="3672880"/>
                <a:ext cx="841320" cy="1284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84598866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58</a:t>
            </a:fld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9EB0397-C2FE-4264-A255-32A676434876}"/>
              </a:ext>
            </a:extLst>
          </p:cNvPr>
          <p:cNvSpPr/>
          <p:nvPr/>
        </p:nvSpPr>
        <p:spPr>
          <a:xfrm>
            <a:off x="838200" y="9906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F02B2964-F192-4E1D-A5D2-8CE8CD8E06A8}"/>
              </a:ext>
            </a:extLst>
          </p:cNvPr>
          <p:cNvSpPr/>
          <p:nvPr/>
        </p:nvSpPr>
        <p:spPr>
          <a:xfrm>
            <a:off x="1447800" y="22098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62C28264-9DB5-44AC-B75A-300150524663}"/>
              </a:ext>
            </a:extLst>
          </p:cNvPr>
          <p:cNvSpPr/>
          <p:nvPr/>
        </p:nvSpPr>
        <p:spPr>
          <a:xfrm>
            <a:off x="2133600" y="11430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33D26B45-C710-4FF0-B449-CCD83804F7CF}"/>
              </a:ext>
            </a:extLst>
          </p:cNvPr>
          <p:cNvSpPr>
            <a:spLocks noChangeAspect="1"/>
          </p:cNvSpPr>
          <p:nvPr/>
        </p:nvSpPr>
        <p:spPr>
          <a:xfrm>
            <a:off x="685800" y="685800"/>
            <a:ext cx="2270760" cy="227076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25840" y="486520"/>
              <a:ext cx="2113560" cy="28918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1138320" cy="3970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14:cNvPr>
              <p14:cNvContentPartPr/>
              <p14:nvPr/>
            </p14:nvContentPartPr>
            <p14:xfrm>
              <a:off x="6860280" y="316960"/>
              <a:ext cx="989280" cy="541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42640" y="299320"/>
                <a:ext cx="1024920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14:cNvPr>
              <p14:cNvContentPartPr/>
              <p14:nvPr/>
            </p14:nvContentPartPr>
            <p14:xfrm>
              <a:off x="1148520" y="298960"/>
              <a:ext cx="646560" cy="238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30870" y="280960"/>
                <a:ext cx="6822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14:cNvPr>
              <p14:cNvContentPartPr/>
              <p14:nvPr/>
            </p14:nvContentPartPr>
            <p14:xfrm>
              <a:off x="7979160" y="552400"/>
              <a:ext cx="980280" cy="317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961167" y="534400"/>
                <a:ext cx="101590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14:cNvPr>
              <p14:cNvContentPartPr/>
              <p14:nvPr/>
            </p14:nvContentPartPr>
            <p14:xfrm>
              <a:off x="1842240" y="1780360"/>
              <a:ext cx="100080" cy="87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4240" y="1762360"/>
                <a:ext cx="135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14:cNvPr>
              <p14:cNvContentPartPr/>
              <p14:nvPr/>
            </p14:nvContentPartPr>
            <p14:xfrm>
              <a:off x="1797240" y="3413680"/>
              <a:ext cx="428760" cy="250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79240" y="3395680"/>
                <a:ext cx="464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14:cNvPr>
              <p14:cNvContentPartPr/>
              <p14:nvPr/>
            </p14:nvContentPartPr>
            <p14:xfrm>
              <a:off x="203160" y="623320"/>
              <a:ext cx="1317960" cy="195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5520" y="605680"/>
                <a:ext cx="135360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14:cNvPr>
              <p14:cNvContentPartPr/>
              <p14:nvPr/>
            </p14:nvContentPartPr>
            <p14:xfrm>
              <a:off x="6721320" y="954880"/>
              <a:ext cx="2208600" cy="86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3320" y="918880"/>
                <a:ext cx="224424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14:cNvPr>
              <p14:cNvContentPartPr/>
              <p14:nvPr/>
            </p14:nvContentPartPr>
            <p14:xfrm>
              <a:off x="4260360" y="1312720"/>
              <a:ext cx="626400" cy="347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42350" y="1294739"/>
                <a:ext cx="662060" cy="383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14:cNvPr>
              <p14:cNvContentPartPr/>
              <p14:nvPr/>
            </p14:nvContentPartPr>
            <p14:xfrm>
              <a:off x="5169720" y="1222720"/>
              <a:ext cx="1017720" cy="37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4" y="1204737"/>
                <a:ext cx="1053373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14:cNvPr>
              <p14:cNvContentPartPr/>
              <p14:nvPr/>
            </p14:nvContentPartPr>
            <p14:xfrm>
              <a:off x="6502440" y="1254400"/>
              <a:ext cx="523800" cy="53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4800" y="1236400"/>
                <a:ext cx="55944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14:cNvPr>
              <p14:cNvContentPartPr/>
              <p14:nvPr/>
            </p14:nvContentPartPr>
            <p14:xfrm>
              <a:off x="7271400" y="1428280"/>
              <a:ext cx="161640" cy="258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53760" y="1410640"/>
                <a:ext cx="1972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14:cNvPr>
              <p14:cNvContentPartPr/>
              <p14:nvPr/>
            </p14:nvContentPartPr>
            <p14:xfrm>
              <a:off x="7326840" y="1336480"/>
              <a:ext cx="45360" cy="435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09200" y="1318840"/>
                <a:ext cx="8100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14:cNvPr>
              <p14:cNvContentPartPr/>
              <p14:nvPr/>
            </p14:nvContentPartPr>
            <p14:xfrm>
              <a:off x="3457920" y="1868920"/>
              <a:ext cx="992520" cy="398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39920" y="1851280"/>
                <a:ext cx="10281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14:cNvPr>
              <p14:cNvContentPartPr/>
              <p14:nvPr/>
            </p14:nvContentPartPr>
            <p14:xfrm>
              <a:off x="7645800" y="1351240"/>
              <a:ext cx="989640" cy="319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627800" y="1333240"/>
                <a:ext cx="10252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14:cNvPr>
              <p14:cNvContentPartPr/>
              <p14:nvPr/>
            </p14:nvContentPartPr>
            <p14:xfrm>
              <a:off x="5302200" y="2041720"/>
              <a:ext cx="862920" cy="207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84553" y="2023720"/>
                <a:ext cx="898575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14:cNvPr>
              <p14:cNvContentPartPr/>
              <p14:nvPr/>
            </p14:nvContentPartPr>
            <p14:xfrm>
              <a:off x="4845000" y="1966120"/>
              <a:ext cx="327960" cy="3668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27000" y="1948480"/>
                <a:ext cx="36360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14:cNvPr>
              <p14:cNvContentPartPr/>
              <p14:nvPr/>
            </p14:nvContentPartPr>
            <p14:xfrm>
              <a:off x="6380400" y="2131720"/>
              <a:ext cx="508680" cy="217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62760" y="2114080"/>
                <a:ext cx="5443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14:cNvPr>
              <p14:cNvContentPartPr/>
              <p14:nvPr/>
            </p14:nvContentPartPr>
            <p14:xfrm>
              <a:off x="7285080" y="2135680"/>
              <a:ext cx="156240" cy="214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67440" y="2118040"/>
                <a:ext cx="1918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14:cNvPr>
              <p14:cNvContentPartPr/>
              <p14:nvPr/>
            </p14:nvContentPartPr>
            <p14:xfrm>
              <a:off x="7273200" y="1987360"/>
              <a:ext cx="170640" cy="691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55560" y="1969360"/>
                <a:ext cx="20628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14:cNvPr>
              <p14:cNvContentPartPr/>
              <p14:nvPr/>
            </p14:nvContentPartPr>
            <p14:xfrm>
              <a:off x="7542120" y="2249800"/>
              <a:ext cx="5760" cy="1144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24480" y="2231800"/>
                <a:ext cx="414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14:cNvPr>
              <p14:cNvContentPartPr/>
              <p14:nvPr/>
            </p14:nvContentPartPr>
            <p14:xfrm>
              <a:off x="7503960" y="2228200"/>
              <a:ext cx="128880" cy="133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485960" y="2210200"/>
                <a:ext cx="1645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14:cNvPr>
              <p14:cNvContentPartPr/>
              <p14:nvPr/>
            </p14:nvContentPartPr>
            <p14:xfrm>
              <a:off x="7714560" y="2164840"/>
              <a:ext cx="169200" cy="16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6920" y="2146840"/>
                <a:ext cx="204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14:cNvPr>
              <p14:cNvContentPartPr/>
              <p14:nvPr/>
            </p14:nvContentPartPr>
            <p14:xfrm>
              <a:off x="7738320" y="2248360"/>
              <a:ext cx="16272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20680" y="2230720"/>
                <a:ext cx="198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14:cNvPr>
              <p14:cNvContentPartPr/>
              <p14:nvPr/>
            </p14:nvContentPartPr>
            <p14:xfrm>
              <a:off x="8014080" y="1923640"/>
              <a:ext cx="136800" cy="84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96440" y="1906000"/>
                <a:ext cx="1724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14:cNvPr>
              <p14:cNvContentPartPr/>
              <p14:nvPr/>
            </p14:nvContentPartPr>
            <p14:xfrm>
              <a:off x="8040360" y="2092120"/>
              <a:ext cx="525960" cy="410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22360" y="2074120"/>
                <a:ext cx="56160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14:cNvPr>
              <p14:cNvContentPartPr/>
              <p14:nvPr/>
            </p14:nvContentPartPr>
            <p14:xfrm>
              <a:off x="8633640" y="1888000"/>
              <a:ext cx="21240" cy="195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16000" y="1870000"/>
                <a:ext cx="5688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14:cNvPr>
              <p14:cNvContentPartPr/>
              <p14:nvPr/>
            </p14:nvContentPartPr>
            <p14:xfrm>
              <a:off x="8492160" y="1843000"/>
              <a:ext cx="72000" cy="250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74160" y="1825000"/>
                <a:ext cx="10764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14:cNvPr>
              <p14:cNvContentPartPr/>
              <p14:nvPr/>
            </p14:nvContentPartPr>
            <p14:xfrm>
              <a:off x="8734440" y="1857400"/>
              <a:ext cx="69480" cy="237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716800" y="1839760"/>
                <a:ext cx="10512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14:cNvPr>
              <p14:cNvContentPartPr/>
              <p14:nvPr/>
            </p14:nvContentPartPr>
            <p14:xfrm>
              <a:off x="3169560" y="2618440"/>
              <a:ext cx="378000" cy="343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51920" y="2600440"/>
                <a:ext cx="4136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14:cNvPr>
              <p14:cNvContentPartPr/>
              <p14:nvPr/>
            </p14:nvContentPartPr>
            <p14:xfrm>
              <a:off x="3610560" y="2795920"/>
              <a:ext cx="109440" cy="121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92920" y="2777920"/>
                <a:ext cx="1450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14:cNvPr>
              <p14:cNvContentPartPr/>
              <p14:nvPr/>
            </p14:nvContentPartPr>
            <p14:xfrm>
              <a:off x="3752760" y="2810320"/>
              <a:ext cx="268920" cy="84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35120" y="2792680"/>
                <a:ext cx="30456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14:cNvPr>
              <p14:cNvContentPartPr/>
              <p14:nvPr/>
            </p14:nvContentPartPr>
            <p14:xfrm>
              <a:off x="4312920" y="2762800"/>
              <a:ext cx="175680" cy="141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95280" y="2744800"/>
                <a:ext cx="2113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14:cNvPr>
              <p14:cNvContentPartPr/>
              <p14:nvPr/>
            </p14:nvContentPartPr>
            <p14:xfrm>
              <a:off x="4528200" y="2761360"/>
              <a:ext cx="125640" cy="1450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10560" y="2743720"/>
                <a:ext cx="1612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14:cNvPr>
              <p14:cNvContentPartPr/>
              <p14:nvPr/>
            </p14:nvContentPartPr>
            <p14:xfrm>
              <a:off x="4680120" y="2769280"/>
              <a:ext cx="183240" cy="138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62120" y="2751640"/>
                <a:ext cx="2188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14:cNvPr>
              <p14:cNvContentPartPr/>
              <p14:nvPr/>
            </p14:nvContentPartPr>
            <p14:xfrm>
              <a:off x="4887480" y="2764240"/>
              <a:ext cx="194040" cy="142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69480" y="2746240"/>
                <a:ext cx="2296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14:cNvPr>
              <p14:cNvContentPartPr/>
              <p14:nvPr/>
            </p14:nvContentPartPr>
            <p14:xfrm>
              <a:off x="5133000" y="2597200"/>
              <a:ext cx="621000" cy="326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115000" y="2579200"/>
                <a:ext cx="65664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14:cNvPr>
              <p14:cNvContentPartPr/>
              <p14:nvPr/>
            </p14:nvContentPartPr>
            <p14:xfrm>
              <a:off x="5491920" y="2646160"/>
              <a:ext cx="372240" cy="41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73920" y="2628160"/>
                <a:ext cx="4078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14:cNvPr>
              <p14:cNvContentPartPr/>
              <p14:nvPr/>
            </p14:nvContentPartPr>
            <p14:xfrm>
              <a:off x="6896280" y="2586400"/>
              <a:ext cx="873000" cy="351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78280" y="2568760"/>
                <a:ext cx="90864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14:cNvPr>
              <p14:cNvContentPartPr/>
              <p14:nvPr/>
            </p14:nvContentPartPr>
            <p14:xfrm>
              <a:off x="6027240" y="2570560"/>
              <a:ext cx="627480" cy="366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09590" y="2552560"/>
                <a:ext cx="663140" cy="402120"/>
              </a:xfrm>
              <a:prstGeom prst="rect">
                <a:avLst/>
              </a:prstGeom>
            </p:spPr>
          </p:pic>
        </mc:Fallback>
      </mc:AlternateContent>
      <p:sp>
        <p:nvSpPr>
          <p:cNvPr id="49" name="Oval 48">
            <a:extLst>
              <a:ext uri="{FF2B5EF4-FFF2-40B4-BE49-F238E27FC236}">
                <a16:creationId xmlns:a16="http://schemas.microsoft.com/office/drawing/2014/main" id="{6A091C60-7E4B-43F4-9786-91FA1B299BFC}"/>
              </a:ext>
            </a:extLst>
          </p:cNvPr>
          <p:cNvSpPr/>
          <p:nvPr/>
        </p:nvSpPr>
        <p:spPr>
          <a:xfrm>
            <a:off x="3581400" y="32004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14:cNvPr>
              <p14:cNvContentPartPr/>
              <p14:nvPr/>
            </p14:nvContentPartPr>
            <p14:xfrm>
              <a:off x="3937800" y="3371920"/>
              <a:ext cx="239400" cy="238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19773" y="3353947"/>
                <a:ext cx="275094" cy="273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14:cNvPr>
              <p14:cNvContentPartPr/>
              <p14:nvPr/>
            </p14:nvContentPartPr>
            <p14:xfrm>
              <a:off x="3493200" y="3663160"/>
              <a:ext cx="963360" cy="537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75200" y="3645172"/>
                <a:ext cx="999000" cy="573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14:cNvPr>
              <p14:cNvContentPartPr/>
              <p14:nvPr/>
            </p14:nvContentPartPr>
            <p14:xfrm>
              <a:off x="5194920" y="3076720"/>
              <a:ext cx="231480" cy="75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76920" y="3059080"/>
                <a:ext cx="26712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14:cNvPr>
              <p14:cNvContentPartPr/>
              <p14:nvPr/>
            </p14:nvContentPartPr>
            <p14:xfrm>
              <a:off x="5648160" y="3279760"/>
              <a:ext cx="19116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630520" y="3261760"/>
                <a:ext cx="226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14:cNvPr>
              <p14:cNvContentPartPr/>
              <p14:nvPr/>
            </p14:nvContentPartPr>
            <p14:xfrm>
              <a:off x="5688120" y="3360400"/>
              <a:ext cx="164880" cy="18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670120" y="3342760"/>
                <a:ext cx="2005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14:cNvPr>
              <p14:cNvContentPartPr/>
              <p14:nvPr/>
            </p14:nvContentPartPr>
            <p14:xfrm>
              <a:off x="5249280" y="3259960"/>
              <a:ext cx="304200" cy="246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231280" y="3242320"/>
                <a:ext cx="33984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14:cNvPr>
              <p14:cNvContentPartPr/>
              <p14:nvPr/>
            </p14:nvContentPartPr>
            <p14:xfrm>
              <a:off x="6068280" y="3207040"/>
              <a:ext cx="520560" cy="347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50640" y="3189040"/>
                <a:ext cx="55620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14:cNvPr>
              <p14:cNvContentPartPr/>
              <p14:nvPr/>
            </p14:nvContentPartPr>
            <p14:xfrm>
              <a:off x="6024000" y="3060880"/>
              <a:ext cx="168480" cy="57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006000" y="3043240"/>
                <a:ext cx="204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14:cNvPr>
              <p14:cNvContentPartPr/>
              <p14:nvPr/>
            </p14:nvContentPartPr>
            <p14:xfrm>
              <a:off x="6730320" y="3246640"/>
              <a:ext cx="191160" cy="2019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712680" y="3228640"/>
                <a:ext cx="2268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14:cNvPr>
              <p14:cNvContentPartPr/>
              <p14:nvPr/>
            </p14:nvContentPartPr>
            <p14:xfrm>
              <a:off x="7030560" y="3027760"/>
              <a:ext cx="328680" cy="444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012901" y="3010120"/>
                <a:ext cx="364359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14:cNvPr>
              <p14:cNvContentPartPr/>
              <p14:nvPr/>
            </p14:nvContentPartPr>
            <p14:xfrm>
              <a:off x="4946880" y="3650920"/>
              <a:ext cx="155520" cy="410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29240" y="3632920"/>
                <a:ext cx="19116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14:cNvPr>
              <p14:cNvContentPartPr/>
              <p14:nvPr/>
            </p14:nvContentPartPr>
            <p14:xfrm>
              <a:off x="5729160" y="3869440"/>
              <a:ext cx="164160" cy="13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11160" y="3851800"/>
                <a:ext cx="1998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14:cNvPr>
              <p14:cNvContentPartPr/>
              <p14:nvPr/>
            </p14:nvContentPartPr>
            <p14:xfrm>
              <a:off x="5764800" y="3958360"/>
              <a:ext cx="148320" cy="8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747160" y="3940360"/>
                <a:ext cx="183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14:cNvPr>
              <p14:cNvContentPartPr/>
              <p14:nvPr/>
            </p14:nvContentPartPr>
            <p14:xfrm>
              <a:off x="5238480" y="3634720"/>
              <a:ext cx="358200" cy="439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20840" y="3617080"/>
                <a:ext cx="39384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14:cNvPr>
              <p14:cNvContentPartPr/>
              <p14:nvPr/>
            </p14:nvContentPartPr>
            <p14:xfrm>
              <a:off x="7077720" y="3621760"/>
              <a:ext cx="143640" cy="54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59720" y="3603760"/>
                <a:ext cx="1792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14:cNvPr>
              <p14:cNvContentPartPr/>
              <p14:nvPr/>
            </p14:nvContentPartPr>
            <p14:xfrm>
              <a:off x="6042720" y="3587200"/>
              <a:ext cx="615600" cy="5691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25080" y="3569200"/>
                <a:ext cx="65124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14:cNvPr>
              <p14:cNvContentPartPr/>
              <p14:nvPr/>
            </p14:nvContentPartPr>
            <p14:xfrm>
              <a:off x="7110840" y="3738040"/>
              <a:ext cx="327600" cy="3477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092840" y="3720382"/>
                <a:ext cx="36324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14:cNvPr>
              <p14:cNvContentPartPr/>
              <p14:nvPr/>
            </p14:nvContentPartPr>
            <p14:xfrm>
              <a:off x="6790080" y="3859000"/>
              <a:ext cx="152640" cy="212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772080" y="3841000"/>
                <a:ext cx="188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14:cNvPr>
              <p14:cNvContentPartPr/>
              <p14:nvPr/>
            </p14:nvContentPartPr>
            <p14:xfrm>
              <a:off x="7422960" y="3033520"/>
              <a:ext cx="1310760" cy="1016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405315" y="3015526"/>
                <a:ext cx="1346410" cy="1051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08DC222-07EF-4D4B-8E36-485AC4DA8998}"/>
                  </a:ext>
                </a:extLst>
              </p14:cNvPr>
              <p14:cNvContentPartPr/>
              <p14:nvPr/>
            </p14:nvContentPartPr>
            <p14:xfrm>
              <a:off x="7861080" y="4039000"/>
              <a:ext cx="146880" cy="378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08DC222-07EF-4D4B-8E36-485AC4DA899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843080" y="4021360"/>
                <a:ext cx="18252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7CA46D0-90F5-4F38-A7A9-3813B32BBB69}"/>
                  </a:ext>
                </a:extLst>
              </p14:cNvPr>
              <p14:cNvContentPartPr/>
              <p14:nvPr/>
            </p14:nvContentPartPr>
            <p14:xfrm>
              <a:off x="8148000" y="3690520"/>
              <a:ext cx="775080" cy="636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7CA46D0-90F5-4F38-A7A9-3813B32BBB6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130000" y="3672880"/>
                <a:ext cx="810720" cy="67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7AAAC73-D282-479B-8900-FB5B27D857F9}"/>
                  </a:ext>
                </a:extLst>
              </p14:cNvPr>
              <p14:cNvContentPartPr/>
              <p14:nvPr/>
            </p14:nvContentPartPr>
            <p14:xfrm>
              <a:off x="5079360" y="3614920"/>
              <a:ext cx="969120" cy="663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7AAAC73-D282-479B-8900-FB5B27D857F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61353" y="3597270"/>
                <a:ext cx="1004773" cy="69913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68097376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59</a:t>
            </a:fld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9EB0397-C2FE-4264-A255-32A676434876}"/>
              </a:ext>
            </a:extLst>
          </p:cNvPr>
          <p:cNvSpPr/>
          <p:nvPr/>
        </p:nvSpPr>
        <p:spPr>
          <a:xfrm>
            <a:off x="838200" y="9906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F02B2964-F192-4E1D-A5D2-8CE8CD8E06A8}"/>
              </a:ext>
            </a:extLst>
          </p:cNvPr>
          <p:cNvSpPr/>
          <p:nvPr/>
        </p:nvSpPr>
        <p:spPr>
          <a:xfrm>
            <a:off x="1447800" y="22098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62C28264-9DB5-44AC-B75A-300150524663}"/>
              </a:ext>
            </a:extLst>
          </p:cNvPr>
          <p:cNvSpPr/>
          <p:nvPr/>
        </p:nvSpPr>
        <p:spPr>
          <a:xfrm>
            <a:off x="2133600" y="11430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33D26B45-C710-4FF0-B449-CCD83804F7CF}"/>
              </a:ext>
            </a:extLst>
          </p:cNvPr>
          <p:cNvSpPr>
            <a:spLocks noChangeAspect="1"/>
          </p:cNvSpPr>
          <p:nvPr/>
        </p:nvSpPr>
        <p:spPr>
          <a:xfrm>
            <a:off x="685800" y="685800"/>
            <a:ext cx="2270760" cy="227076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25840" y="486520"/>
              <a:ext cx="2113560" cy="28918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1138320" cy="3970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14:cNvPr>
              <p14:cNvContentPartPr/>
              <p14:nvPr/>
            </p14:nvContentPartPr>
            <p14:xfrm>
              <a:off x="6860280" y="316960"/>
              <a:ext cx="989280" cy="541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42640" y="299320"/>
                <a:ext cx="1024920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14:cNvPr>
              <p14:cNvContentPartPr/>
              <p14:nvPr/>
            </p14:nvContentPartPr>
            <p14:xfrm>
              <a:off x="1148520" y="298960"/>
              <a:ext cx="646560" cy="238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30870" y="280960"/>
                <a:ext cx="6822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14:cNvPr>
              <p14:cNvContentPartPr/>
              <p14:nvPr/>
            </p14:nvContentPartPr>
            <p14:xfrm>
              <a:off x="7979160" y="552400"/>
              <a:ext cx="980280" cy="317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961167" y="534400"/>
                <a:ext cx="101590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14:cNvPr>
              <p14:cNvContentPartPr/>
              <p14:nvPr/>
            </p14:nvContentPartPr>
            <p14:xfrm>
              <a:off x="1842240" y="1780360"/>
              <a:ext cx="100080" cy="87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4240" y="1762360"/>
                <a:ext cx="135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14:cNvPr>
              <p14:cNvContentPartPr/>
              <p14:nvPr/>
            </p14:nvContentPartPr>
            <p14:xfrm>
              <a:off x="1797240" y="3413680"/>
              <a:ext cx="428760" cy="250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79240" y="3395680"/>
                <a:ext cx="464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14:cNvPr>
              <p14:cNvContentPartPr/>
              <p14:nvPr/>
            </p14:nvContentPartPr>
            <p14:xfrm>
              <a:off x="203160" y="623320"/>
              <a:ext cx="1317960" cy="195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5520" y="605680"/>
                <a:ext cx="135360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14:cNvPr>
              <p14:cNvContentPartPr/>
              <p14:nvPr/>
            </p14:nvContentPartPr>
            <p14:xfrm>
              <a:off x="6721320" y="954880"/>
              <a:ext cx="2208600" cy="86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3320" y="918880"/>
                <a:ext cx="224424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14:cNvPr>
              <p14:cNvContentPartPr/>
              <p14:nvPr/>
            </p14:nvContentPartPr>
            <p14:xfrm>
              <a:off x="4260360" y="1312720"/>
              <a:ext cx="626400" cy="347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42350" y="1294739"/>
                <a:ext cx="662060" cy="383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14:cNvPr>
              <p14:cNvContentPartPr/>
              <p14:nvPr/>
            </p14:nvContentPartPr>
            <p14:xfrm>
              <a:off x="5169720" y="1222720"/>
              <a:ext cx="1017720" cy="37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4" y="1204737"/>
                <a:ext cx="1053373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14:cNvPr>
              <p14:cNvContentPartPr/>
              <p14:nvPr/>
            </p14:nvContentPartPr>
            <p14:xfrm>
              <a:off x="6502440" y="1254400"/>
              <a:ext cx="523800" cy="53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4800" y="1236400"/>
                <a:ext cx="55944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14:cNvPr>
              <p14:cNvContentPartPr/>
              <p14:nvPr/>
            </p14:nvContentPartPr>
            <p14:xfrm>
              <a:off x="7271400" y="1428280"/>
              <a:ext cx="161640" cy="258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53760" y="1410640"/>
                <a:ext cx="1972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14:cNvPr>
              <p14:cNvContentPartPr/>
              <p14:nvPr/>
            </p14:nvContentPartPr>
            <p14:xfrm>
              <a:off x="7326840" y="1336480"/>
              <a:ext cx="45360" cy="435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09200" y="1318840"/>
                <a:ext cx="8100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14:cNvPr>
              <p14:cNvContentPartPr/>
              <p14:nvPr/>
            </p14:nvContentPartPr>
            <p14:xfrm>
              <a:off x="3457920" y="1868920"/>
              <a:ext cx="992520" cy="398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39920" y="1851280"/>
                <a:ext cx="10281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14:cNvPr>
              <p14:cNvContentPartPr/>
              <p14:nvPr/>
            </p14:nvContentPartPr>
            <p14:xfrm>
              <a:off x="7645800" y="1351240"/>
              <a:ext cx="989640" cy="319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627800" y="1333240"/>
                <a:ext cx="10252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14:cNvPr>
              <p14:cNvContentPartPr/>
              <p14:nvPr/>
            </p14:nvContentPartPr>
            <p14:xfrm>
              <a:off x="5302200" y="2041720"/>
              <a:ext cx="862920" cy="207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84553" y="2023720"/>
                <a:ext cx="898575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14:cNvPr>
              <p14:cNvContentPartPr/>
              <p14:nvPr/>
            </p14:nvContentPartPr>
            <p14:xfrm>
              <a:off x="4845000" y="1966120"/>
              <a:ext cx="327960" cy="3668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27000" y="1948480"/>
                <a:ext cx="36360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14:cNvPr>
              <p14:cNvContentPartPr/>
              <p14:nvPr/>
            </p14:nvContentPartPr>
            <p14:xfrm>
              <a:off x="6380400" y="2131720"/>
              <a:ext cx="508680" cy="217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62760" y="2114080"/>
                <a:ext cx="5443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14:cNvPr>
              <p14:cNvContentPartPr/>
              <p14:nvPr/>
            </p14:nvContentPartPr>
            <p14:xfrm>
              <a:off x="7285080" y="2135680"/>
              <a:ext cx="156240" cy="214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67440" y="2118040"/>
                <a:ext cx="1918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14:cNvPr>
              <p14:cNvContentPartPr/>
              <p14:nvPr/>
            </p14:nvContentPartPr>
            <p14:xfrm>
              <a:off x="7273200" y="1987360"/>
              <a:ext cx="170640" cy="691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55560" y="1969360"/>
                <a:ext cx="20628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14:cNvPr>
              <p14:cNvContentPartPr/>
              <p14:nvPr/>
            </p14:nvContentPartPr>
            <p14:xfrm>
              <a:off x="7542120" y="2249800"/>
              <a:ext cx="5760" cy="1144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24480" y="2231800"/>
                <a:ext cx="414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14:cNvPr>
              <p14:cNvContentPartPr/>
              <p14:nvPr/>
            </p14:nvContentPartPr>
            <p14:xfrm>
              <a:off x="7503960" y="2228200"/>
              <a:ext cx="128880" cy="133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485960" y="2210200"/>
                <a:ext cx="1645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14:cNvPr>
              <p14:cNvContentPartPr/>
              <p14:nvPr/>
            </p14:nvContentPartPr>
            <p14:xfrm>
              <a:off x="7714560" y="2164840"/>
              <a:ext cx="169200" cy="16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6920" y="2146840"/>
                <a:ext cx="204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14:cNvPr>
              <p14:cNvContentPartPr/>
              <p14:nvPr/>
            </p14:nvContentPartPr>
            <p14:xfrm>
              <a:off x="7738320" y="2248360"/>
              <a:ext cx="16272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20680" y="2230720"/>
                <a:ext cx="198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14:cNvPr>
              <p14:cNvContentPartPr/>
              <p14:nvPr/>
            </p14:nvContentPartPr>
            <p14:xfrm>
              <a:off x="8014080" y="1923640"/>
              <a:ext cx="136800" cy="84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96440" y="1906000"/>
                <a:ext cx="1724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14:cNvPr>
              <p14:cNvContentPartPr/>
              <p14:nvPr/>
            </p14:nvContentPartPr>
            <p14:xfrm>
              <a:off x="8040360" y="2092120"/>
              <a:ext cx="525960" cy="410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22360" y="2074120"/>
                <a:ext cx="56160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14:cNvPr>
              <p14:cNvContentPartPr/>
              <p14:nvPr/>
            </p14:nvContentPartPr>
            <p14:xfrm>
              <a:off x="8633640" y="1888000"/>
              <a:ext cx="21240" cy="195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16000" y="1870000"/>
                <a:ext cx="5688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14:cNvPr>
              <p14:cNvContentPartPr/>
              <p14:nvPr/>
            </p14:nvContentPartPr>
            <p14:xfrm>
              <a:off x="8492160" y="1843000"/>
              <a:ext cx="72000" cy="250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74160" y="1825000"/>
                <a:ext cx="10764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14:cNvPr>
              <p14:cNvContentPartPr/>
              <p14:nvPr/>
            </p14:nvContentPartPr>
            <p14:xfrm>
              <a:off x="8734440" y="1857400"/>
              <a:ext cx="69480" cy="237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716800" y="1839760"/>
                <a:ext cx="10512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14:cNvPr>
              <p14:cNvContentPartPr/>
              <p14:nvPr/>
            </p14:nvContentPartPr>
            <p14:xfrm>
              <a:off x="3169560" y="2618440"/>
              <a:ext cx="378000" cy="343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51920" y="2600440"/>
                <a:ext cx="4136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14:cNvPr>
              <p14:cNvContentPartPr/>
              <p14:nvPr/>
            </p14:nvContentPartPr>
            <p14:xfrm>
              <a:off x="3610560" y="2795920"/>
              <a:ext cx="109440" cy="121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92920" y="2777920"/>
                <a:ext cx="1450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14:cNvPr>
              <p14:cNvContentPartPr/>
              <p14:nvPr/>
            </p14:nvContentPartPr>
            <p14:xfrm>
              <a:off x="3752760" y="2810320"/>
              <a:ext cx="268920" cy="84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35120" y="2792680"/>
                <a:ext cx="30456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14:cNvPr>
              <p14:cNvContentPartPr/>
              <p14:nvPr/>
            </p14:nvContentPartPr>
            <p14:xfrm>
              <a:off x="4312920" y="2762800"/>
              <a:ext cx="175680" cy="141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95280" y="2744800"/>
                <a:ext cx="2113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14:cNvPr>
              <p14:cNvContentPartPr/>
              <p14:nvPr/>
            </p14:nvContentPartPr>
            <p14:xfrm>
              <a:off x="4528200" y="2761360"/>
              <a:ext cx="125640" cy="1450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10560" y="2743720"/>
                <a:ext cx="1612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14:cNvPr>
              <p14:cNvContentPartPr/>
              <p14:nvPr/>
            </p14:nvContentPartPr>
            <p14:xfrm>
              <a:off x="4680120" y="2769280"/>
              <a:ext cx="183240" cy="138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62120" y="2751640"/>
                <a:ext cx="2188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14:cNvPr>
              <p14:cNvContentPartPr/>
              <p14:nvPr/>
            </p14:nvContentPartPr>
            <p14:xfrm>
              <a:off x="4887480" y="2764240"/>
              <a:ext cx="194040" cy="142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69480" y="2746240"/>
                <a:ext cx="2296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14:cNvPr>
              <p14:cNvContentPartPr/>
              <p14:nvPr/>
            </p14:nvContentPartPr>
            <p14:xfrm>
              <a:off x="5133000" y="2597200"/>
              <a:ext cx="621000" cy="326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115000" y="2579200"/>
                <a:ext cx="65664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14:cNvPr>
              <p14:cNvContentPartPr/>
              <p14:nvPr/>
            </p14:nvContentPartPr>
            <p14:xfrm>
              <a:off x="5491920" y="2646160"/>
              <a:ext cx="372240" cy="41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73920" y="2628160"/>
                <a:ext cx="4078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14:cNvPr>
              <p14:cNvContentPartPr/>
              <p14:nvPr/>
            </p14:nvContentPartPr>
            <p14:xfrm>
              <a:off x="6896280" y="2586400"/>
              <a:ext cx="873000" cy="351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78280" y="2568760"/>
                <a:ext cx="90864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14:cNvPr>
              <p14:cNvContentPartPr/>
              <p14:nvPr/>
            </p14:nvContentPartPr>
            <p14:xfrm>
              <a:off x="6027240" y="2570560"/>
              <a:ext cx="627480" cy="366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09590" y="2552560"/>
                <a:ext cx="663140" cy="402120"/>
              </a:xfrm>
              <a:prstGeom prst="rect">
                <a:avLst/>
              </a:prstGeom>
            </p:spPr>
          </p:pic>
        </mc:Fallback>
      </mc:AlternateContent>
      <p:sp>
        <p:nvSpPr>
          <p:cNvPr id="49" name="Oval 48">
            <a:extLst>
              <a:ext uri="{FF2B5EF4-FFF2-40B4-BE49-F238E27FC236}">
                <a16:creationId xmlns:a16="http://schemas.microsoft.com/office/drawing/2014/main" id="{6A091C60-7E4B-43F4-9786-91FA1B299BFC}"/>
              </a:ext>
            </a:extLst>
          </p:cNvPr>
          <p:cNvSpPr/>
          <p:nvPr/>
        </p:nvSpPr>
        <p:spPr>
          <a:xfrm>
            <a:off x="3581400" y="32004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14:cNvPr>
              <p14:cNvContentPartPr/>
              <p14:nvPr/>
            </p14:nvContentPartPr>
            <p14:xfrm>
              <a:off x="3937800" y="3371920"/>
              <a:ext cx="239400" cy="238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19773" y="3353947"/>
                <a:ext cx="275094" cy="273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14:cNvPr>
              <p14:cNvContentPartPr/>
              <p14:nvPr/>
            </p14:nvContentPartPr>
            <p14:xfrm>
              <a:off x="3493200" y="3663160"/>
              <a:ext cx="963360" cy="537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75200" y="3645172"/>
                <a:ext cx="999000" cy="573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14:cNvPr>
              <p14:cNvContentPartPr/>
              <p14:nvPr/>
            </p14:nvContentPartPr>
            <p14:xfrm>
              <a:off x="5194920" y="3076720"/>
              <a:ext cx="231480" cy="75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76920" y="3059080"/>
                <a:ext cx="26712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14:cNvPr>
              <p14:cNvContentPartPr/>
              <p14:nvPr/>
            </p14:nvContentPartPr>
            <p14:xfrm>
              <a:off x="5648160" y="3279760"/>
              <a:ext cx="19116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630520" y="3261760"/>
                <a:ext cx="226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14:cNvPr>
              <p14:cNvContentPartPr/>
              <p14:nvPr/>
            </p14:nvContentPartPr>
            <p14:xfrm>
              <a:off x="5688120" y="3360400"/>
              <a:ext cx="164880" cy="18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670120" y="3342760"/>
                <a:ext cx="2005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14:cNvPr>
              <p14:cNvContentPartPr/>
              <p14:nvPr/>
            </p14:nvContentPartPr>
            <p14:xfrm>
              <a:off x="5249280" y="3259960"/>
              <a:ext cx="304200" cy="246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231280" y="3242320"/>
                <a:ext cx="33984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14:cNvPr>
              <p14:cNvContentPartPr/>
              <p14:nvPr/>
            </p14:nvContentPartPr>
            <p14:xfrm>
              <a:off x="6068280" y="3207040"/>
              <a:ext cx="520560" cy="347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50640" y="3189040"/>
                <a:ext cx="55620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14:cNvPr>
              <p14:cNvContentPartPr/>
              <p14:nvPr/>
            </p14:nvContentPartPr>
            <p14:xfrm>
              <a:off x="6024000" y="3060880"/>
              <a:ext cx="168480" cy="57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006000" y="3043240"/>
                <a:ext cx="204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14:cNvPr>
              <p14:cNvContentPartPr/>
              <p14:nvPr/>
            </p14:nvContentPartPr>
            <p14:xfrm>
              <a:off x="6730320" y="3246640"/>
              <a:ext cx="191160" cy="2019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712680" y="3228640"/>
                <a:ext cx="2268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14:cNvPr>
              <p14:cNvContentPartPr/>
              <p14:nvPr/>
            </p14:nvContentPartPr>
            <p14:xfrm>
              <a:off x="7030560" y="3027760"/>
              <a:ext cx="328680" cy="444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012901" y="3010120"/>
                <a:ext cx="364359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14:cNvPr>
              <p14:cNvContentPartPr/>
              <p14:nvPr/>
            </p14:nvContentPartPr>
            <p14:xfrm>
              <a:off x="4946880" y="3650920"/>
              <a:ext cx="155520" cy="410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29240" y="3632920"/>
                <a:ext cx="19116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14:cNvPr>
              <p14:cNvContentPartPr/>
              <p14:nvPr/>
            </p14:nvContentPartPr>
            <p14:xfrm>
              <a:off x="5729160" y="3869440"/>
              <a:ext cx="164160" cy="13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11160" y="3851800"/>
                <a:ext cx="1998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14:cNvPr>
              <p14:cNvContentPartPr/>
              <p14:nvPr/>
            </p14:nvContentPartPr>
            <p14:xfrm>
              <a:off x="5764800" y="3958360"/>
              <a:ext cx="148320" cy="8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747160" y="3940360"/>
                <a:ext cx="183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14:cNvPr>
              <p14:cNvContentPartPr/>
              <p14:nvPr/>
            </p14:nvContentPartPr>
            <p14:xfrm>
              <a:off x="5238480" y="3634720"/>
              <a:ext cx="358200" cy="439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20840" y="3617080"/>
                <a:ext cx="39384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14:cNvPr>
              <p14:cNvContentPartPr/>
              <p14:nvPr/>
            </p14:nvContentPartPr>
            <p14:xfrm>
              <a:off x="7077720" y="3621760"/>
              <a:ext cx="143640" cy="54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59720" y="3603760"/>
                <a:ext cx="1792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14:cNvPr>
              <p14:cNvContentPartPr/>
              <p14:nvPr/>
            </p14:nvContentPartPr>
            <p14:xfrm>
              <a:off x="6042720" y="3587200"/>
              <a:ext cx="615600" cy="5691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25080" y="3569200"/>
                <a:ext cx="65124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14:cNvPr>
              <p14:cNvContentPartPr/>
              <p14:nvPr/>
            </p14:nvContentPartPr>
            <p14:xfrm>
              <a:off x="7110840" y="3738040"/>
              <a:ext cx="327600" cy="3477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092840" y="3720382"/>
                <a:ext cx="36324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14:cNvPr>
              <p14:cNvContentPartPr/>
              <p14:nvPr/>
            </p14:nvContentPartPr>
            <p14:xfrm>
              <a:off x="6790080" y="3859000"/>
              <a:ext cx="152640" cy="212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772080" y="3841000"/>
                <a:ext cx="188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14:cNvPr>
              <p14:cNvContentPartPr/>
              <p14:nvPr/>
            </p14:nvContentPartPr>
            <p14:xfrm>
              <a:off x="7422960" y="3033520"/>
              <a:ext cx="1310760" cy="1016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405315" y="3015526"/>
                <a:ext cx="1346410" cy="1051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08DC222-07EF-4D4B-8E36-485AC4DA8998}"/>
                  </a:ext>
                </a:extLst>
              </p14:cNvPr>
              <p14:cNvContentPartPr/>
              <p14:nvPr/>
            </p14:nvContentPartPr>
            <p14:xfrm>
              <a:off x="7861080" y="4039000"/>
              <a:ext cx="146880" cy="378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08DC222-07EF-4D4B-8E36-485AC4DA899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843080" y="4021360"/>
                <a:ext cx="18252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7CA46D0-90F5-4F38-A7A9-3813B32BBB69}"/>
                  </a:ext>
                </a:extLst>
              </p14:cNvPr>
              <p14:cNvContentPartPr/>
              <p14:nvPr/>
            </p14:nvContentPartPr>
            <p14:xfrm>
              <a:off x="8148000" y="3690520"/>
              <a:ext cx="775080" cy="636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7CA46D0-90F5-4F38-A7A9-3813B32BBB6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130000" y="3672880"/>
                <a:ext cx="810720" cy="67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7AAAC73-D282-479B-8900-FB5B27D857F9}"/>
                  </a:ext>
                </a:extLst>
              </p14:cNvPr>
              <p14:cNvContentPartPr/>
              <p14:nvPr/>
            </p14:nvContentPartPr>
            <p14:xfrm>
              <a:off x="5079360" y="3614920"/>
              <a:ext cx="969120" cy="663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7AAAC73-D282-479B-8900-FB5B27D857F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61353" y="3597270"/>
                <a:ext cx="1004773" cy="699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0810AB0-61E0-4161-9F71-AE148F352685}"/>
                  </a:ext>
                </a:extLst>
              </p14:cNvPr>
              <p14:cNvContentPartPr/>
              <p14:nvPr/>
            </p14:nvContentPartPr>
            <p14:xfrm>
              <a:off x="6929400" y="2915080"/>
              <a:ext cx="1085760" cy="707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0810AB0-61E0-4161-9F71-AE148F35268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911400" y="2897431"/>
                <a:ext cx="1121400" cy="74269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86816712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3FF52F9-B16C-4592-ABB1-5EB241AA33B5}"/>
                  </a:ext>
                </a:extLst>
              </p14:cNvPr>
              <p14:cNvContentPartPr/>
              <p14:nvPr/>
            </p14:nvContentPartPr>
            <p14:xfrm>
              <a:off x="667200" y="273400"/>
              <a:ext cx="1630440" cy="73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3FF52F9-B16C-4592-ABB1-5EB241AA33B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9200" y="255760"/>
                <a:ext cx="1666080" cy="76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008A14E-08AA-4DD0-88A7-274256451B6F}"/>
                  </a:ext>
                </a:extLst>
              </p14:cNvPr>
              <p14:cNvContentPartPr/>
              <p14:nvPr/>
            </p14:nvContentPartPr>
            <p14:xfrm>
              <a:off x="2550720" y="304360"/>
              <a:ext cx="2623680" cy="705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008A14E-08AA-4DD0-88A7-274256451B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32720" y="286360"/>
                <a:ext cx="2659320" cy="74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3E779D7-D322-41B3-8111-FBE947291664}"/>
                  </a:ext>
                </a:extLst>
              </p14:cNvPr>
              <p14:cNvContentPartPr/>
              <p14:nvPr/>
            </p14:nvContentPartPr>
            <p14:xfrm>
              <a:off x="5508840" y="396880"/>
              <a:ext cx="195120" cy="560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3E779D7-D322-41B3-8111-FBE94729166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90840" y="378880"/>
                <a:ext cx="230760" cy="59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340CE8B-65A2-43E4-B780-5455DA24D3FF}"/>
                  </a:ext>
                </a:extLst>
              </p14:cNvPr>
              <p14:cNvContentPartPr/>
              <p14:nvPr/>
            </p14:nvContentPartPr>
            <p14:xfrm>
              <a:off x="5970360" y="513520"/>
              <a:ext cx="704160" cy="250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340CE8B-65A2-43E4-B780-5455DA24D3F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52360" y="495880"/>
                <a:ext cx="7398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0A3763D-AF21-41B3-B865-091C5E10772C}"/>
                  </a:ext>
                </a:extLst>
              </p14:cNvPr>
              <p14:cNvContentPartPr/>
              <p14:nvPr/>
            </p14:nvContentPartPr>
            <p14:xfrm>
              <a:off x="6879000" y="311920"/>
              <a:ext cx="1162080" cy="615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0A3763D-AF21-41B3-B865-091C5E10772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61000" y="294280"/>
                <a:ext cx="1197720" cy="65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1D15E99-739E-4139-849C-14E80EDBCECD}"/>
                  </a:ext>
                </a:extLst>
              </p14:cNvPr>
              <p14:cNvContentPartPr/>
              <p14:nvPr/>
            </p14:nvContentPartPr>
            <p14:xfrm>
              <a:off x="559560" y="1172680"/>
              <a:ext cx="284760" cy="371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1D15E99-739E-4139-849C-14E80EDBCEC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1920" y="1155040"/>
                <a:ext cx="32040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4CB38CA-EA5A-4BB8-8B38-D2896F108DA6}"/>
                  </a:ext>
                </a:extLst>
              </p14:cNvPr>
              <p14:cNvContentPartPr/>
              <p14:nvPr/>
            </p14:nvContentPartPr>
            <p14:xfrm>
              <a:off x="931800" y="1381480"/>
              <a:ext cx="228240" cy="170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4CB38CA-EA5A-4BB8-8B38-D2896F108DA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13800" y="1363480"/>
                <a:ext cx="26388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BB7B46-2540-4E41-B503-E08893295A7A}"/>
                  </a:ext>
                </a:extLst>
              </p14:cNvPr>
              <p14:cNvContentPartPr/>
              <p14:nvPr/>
            </p14:nvContentPartPr>
            <p14:xfrm>
              <a:off x="1175880" y="1381480"/>
              <a:ext cx="173160" cy="3751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BB7B46-2540-4E41-B503-E08893295A7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57880" y="1363840"/>
                <a:ext cx="20880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04DAF5E-E3A6-4F52-ADAA-B7579A1E4B7F}"/>
                  </a:ext>
                </a:extLst>
              </p14:cNvPr>
              <p14:cNvContentPartPr/>
              <p14:nvPr/>
            </p14:nvContentPartPr>
            <p14:xfrm>
              <a:off x="1427520" y="1409560"/>
              <a:ext cx="131400" cy="13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04DAF5E-E3A6-4F52-ADAA-B7579A1E4B7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09880" y="1391560"/>
                <a:ext cx="1670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60B4D4C-5167-4BF9-824C-295BCE8E0A77}"/>
                  </a:ext>
                </a:extLst>
              </p14:cNvPr>
              <p14:cNvContentPartPr/>
              <p14:nvPr/>
            </p14:nvContentPartPr>
            <p14:xfrm>
              <a:off x="1632360" y="1211920"/>
              <a:ext cx="16200" cy="362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60B4D4C-5167-4BF9-824C-295BCE8E0A7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14360" y="1194280"/>
                <a:ext cx="5184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2A1F7C7-82D5-4E30-9928-A29D038F08A4}"/>
                  </a:ext>
                </a:extLst>
              </p14:cNvPr>
              <p14:cNvContentPartPr/>
              <p14:nvPr/>
            </p14:nvContentPartPr>
            <p14:xfrm>
              <a:off x="1709400" y="1318480"/>
              <a:ext cx="317160" cy="246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2A1F7C7-82D5-4E30-9928-A29D038F08A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691760" y="1300480"/>
                <a:ext cx="3528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86D7A-9270-484A-8B45-35B50C7D4957}"/>
                  </a:ext>
                </a:extLst>
              </p14:cNvPr>
              <p14:cNvContentPartPr/>
              <p14:nvPr/>
            </p14:nvContentPartPr>
            <p14:xfrm>
              <a:off x="2276040" y="1082320"/>
              <a:ext cx="2834280" cy="46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86D7A-9270-484A-8B45-35B50C7D495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258400" y="1064680"/>
                <a:ext cx="2869920" cy="49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E7EBEC9-5B7D-4B9E-B5E7-B94E2BEAEEC1}"/>
                  </a:ext>
                </a:extLst>
              </p14:cNvPr>
              <p14:cNvContentPartPr/>
              <p14:nvPr/>
            </p14:nvContentPartPr>
            <p14:xfrm>
              <a:off x="5284200" y="1373560"/>
              <a:ext cx="692640" cy="262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E7EBEC9-5B7D-4B9E-B5E7-B94E2BEAEEC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66551" y="1355896"/>
                <a:ext cx="728299" cy="2981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419209B-A0B1-4363-A032-5E0B0DAF9AE9}"/>
                  </a:ext>
                </a:extLst>
              </p14:cNvPr>
              <p14:cNvContentPartPr/>
              <p14:nvPr/>
            </p14:nvContentPartPr>
            <p14:xfrm>
              <a:off x="6148920" y="1180600"/>
              <a:ext cx="1582560" cy="691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419209B-A0B1-4363-A032-5E0B0DAF9AE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130920" y="1162600"/>
                <a:ext cx="1618200" cy="72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30E7227-3491-47D0-9E17-B3020FDCCB8A}"/>
                  </a:ext>
                </a:extLst>
              </p14:cNvPr>
              <p14:cNvContentPartPr/>
              <p14:nvPr/>
            </p14:nvContentPartPr>
            <p14:xfrm>
              <a:off x="7848480" y="1243600"/>
              <a:ext cx="1013760" cy="710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30E7227-3491-47D0-9E17-B3020FDCCB8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30480" y="1225960"/>
                <a:ext cx="1049400" cy="746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93877920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60</a:t>
            </a:fld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9EB0397-C2FE-4264-A255-32A676434876}"/>
              </a:ext>
            </a:extLst>
          </p:cNvPr>
          <p:cNvSpPr/>
          <p:nvPr/>
        </p:nvSpPr>
        <p:spPr>
          <a:xfrm>
            <a:off x="838200" y="9906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F02B2964-F192-4E1D-A5D2-8CE8CD8E06A8}"/>
              </a:ext>
            </a:extLst>
          </p:cNvPr>
          <p:cNvSpPr/>
          <p:nvPr/>
        </p:nvSpPr>
        <p:spPr>
          <a:xfrm>
            <a:off x="1447800" y="22098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62C28264-9DB5-44AC-B75A-300150524663}"/>
              </a:ext>
            </a:extLst>
          </p:cNvPr>
          <p:cNvSpPr/>
          <p:nvPr/>
        </p:nvSpPr>
        <p:spPr>
          <a:xfrm>
            <a:off x="2133600" y="11430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33D26B45-C710-4FF0-B449-CCD83804F7CF}"/>
              </a:ext>
            </a:extLst>
          </p:cNvPr>
          <p:cNvSpPr>
            <a:spLocks noChangeAspect="1"/>
          </p:cNvSpPr>
          <p:nvPr/>
        </p:nvSpPr>
        <p:spPr>
          <a:xfrm>
            <a:off x="685800" y="685800"/>
            <a:ext cx="2270760" cy="227076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25840" y="486520"/>
              <a:ext cx="2113560" cy="28918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1138320" cy="3970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14:cNvPr>
              <p14:cNvContentPartPr/>
              <p14:nvPr/>
            </p14:nvContentPartPr>
            <p14:xfrm>
              <a:off x="6860280" y="316960"/>
              <a:ext cx="989280" cy="541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42640" y="299320"/>
                <a:ext cx="1024920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14:cNvPr>
              <p14:cNvContentPartPr/>
              <p14:nvPr/>
            </p14:nvContentPartPr>
            <p14:xfrm>
              <a:off x="1148520" y="298960"/>
              <a:ext cx="646560" cy="238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30870" y="280960"/>
                <a:ext cx="6822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14:cNvPr>
              <p14:cNvContentPartPr/>
              <p14:nvPr/>
            </p14:nvContentPartPr>
            <p14:xfrm>
              <a:off x="7979160" y="552400"/>
              <a:ext cx="980280" cy="317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961167" y="534400"/>
                <a:ext cx="101590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14:cNvPr>
              <p14:cNvContentPartPr/>
              <p14:nvPr/>
            </p14:nvContentPartPr>
            <p14:xfrm>
              <a:off x="1842240" y="1780360"/>
              <a:ext cx="100080" cy="87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4240" y="1762360"/>
                <a:ext cx="135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14:cNvPr>
              <p14:cNvContentPartPr/>
              <p14:nvPr/>
            </p14:nvContentPartPr>
            <p14:xfrm>
              <a:off x="1797240" y="3413680"/>
              <a:ext cx="428760" cy="250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79240" y="3395680"/>
                <a:ext cx="464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14:cNvPr>
              <p14:cNvContentPartPr/>
              <p14:nvPr/>
            </p14:nvContentPartPr>
            <p14:xfrm>
              <a:off x="203160" y="623320"/>
              <a:ext cx="1317960" cy="195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5520" y="605680"/>
                <a:ext cx="135360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14:cNvPr>
              <p14:cNvContentPartPr/>
              <p14:nvPr/>
            </p14:nvContentPartPr>
            <p14:xfrm>
              <a:off x="6721320" y="954880"/>
              <a:ext cx="2208600" cy="86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3320" y="918880"/>
                <a:ext cx="224424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14:cNvPr>
              <p14:cNvContentPartPr/>
              <p14:nvPr/>
            </p14:nvContentPartPr>
            <p14:xfrm>
              <a:off x="4260360" y="1312720"/>
              <a:ext cx="626400" cy="347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42350" y="1294739"/>
                <a:ext cx="662060" cy="383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14:cNvPr>
              <p14:cNvContentPartPr/>
              <p14:nvPr/>
            </p14:nvContentPartPr>
            <p14:xfrm>
              <a:off x="5169720" y="1222720"/>
              <a:ext cx="1017720" cy="37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4" y="1204737"/>
                <a:ext cx="1053373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14:cNvPr>
              <p14:cNvContentPartPr/>
              <p14:nvPr/>
            </p14:nvContentPartPr>
            <p14:xfrm>
              <a:off x="6502440" y="1254400"/>
              <a:ext cx="523800" cy="53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4800" y="1236400"/>
                <a:ext cx="55944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14:cNvPr>
              <p14:cNvContentPartPr/>
              <p14:nvPr/>
            </p14:nvContentPartPr>
            <p14:xfrm>
              <a:off x="7271400" y="1428280"/>
              <a:ext cx="161640" cy="258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53760" y="1410640"/>
                <a:ext cx="1972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14:cNvPr>
              <p14:cNvContentPartPr/>
              <p14:nvPr/>
            </p14:nvContentPartPr>
            <p14:xfrm>
              <a:off x="7326840" y="1336480"/>
              <a:ext cx="45360" cy="435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09200" y="1318840"/>
                <a:ext cx="8100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14:cNvPr>
              <p14:cNvContentPartPr/>
              <p14:nvPr/>
            </p14:nvContentPartPr>
            <p14:xfrm>
              <a:off x="3457920" y="1868920"/>
              <a:ext cx="992520" cy="398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39920" y="1851280"/>
                <a:ext cx="10281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14:cNvPr>
              <p14:cNvContentPartPr/>
              <p14:nvPr/>
            </p14:nvContentPartPr>
            <p14:xfrm>
              <a:off x="7645800" y="1351240"/>
              <a:ext cx="989640" cy="319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627800" y="1333240"/>
                <a:ext cx="10252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14:cNvPr>
              <p14:cNvContentPartPr/>
              <p14:nvPr/>
            </p14:nvContentPartPr>
            <p14:xfrm>
              <a:off x="5302200" y="2041720"/>
              <a:ext cx="862920" cy="207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84553" y="2023720"/>
                <a:ext cx="898575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14:cNvPr>
              <p14:cNvContentPartPr/>
              <p14:nvPr/>
            </p14:nvContentPartPr>
            <p14:xfrm>
              <a:off x="4845000" y="1966120"/>
              <a:ext cx="327960" cy="3668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27000" y="1948480"/>
                <a:ext cx="36360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14:cNvPr>
              <p14:cNvContentPartPr/>
              <p14:nvPr/>
            </p14:nvContentPartPr>
            <p14:xfrm>
              <a:off x="6380400" y="2131720"/>
              <a:ext cx="508680" cy="217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62760" y="2114080"/>
                <a:ext cx="5443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14:cNvPr>
              <p14:cNvContentPartPr/>
              <p14:nvPr/>
            </p14:nvContentPartPr>
            <p14:xfrm>
              <a:off x="7285080" y="2135680"/>
              <a:ext cx="156240" cy="214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67440" y="2118040"/>
                <a:ext cx="1918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14:cNvPr>
              <p14:cNvContentPartPr/>
              <p14:nvPr/>
            </p14:nvContentPartPr>
            <p14:xfrm>
              <a:off x="7273200" y="1987360"/>
              <a:ext cx="170640" cy="691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55560" y="1969360"/>
                <a:ext cx="20628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14:cNvPr>
              <p14:cNvContentPartPr/>
              <p14:nvPr/>
            </p14:nvContentPartPr>
            <p14:xfrm>
              <a:off x="7542120" y="2249800"/>
              <a:ext cx="5760" cy="1144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24480" y="2231800"/>
                <a:ext cx="414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14:cNvPr>
              <p14:cNvContentPartPr/>
              <p14:nvPr/>
            </p14:nvContentPartPr>
            <p14:xfrm>
              <a:off x="7503960" y="2228200"/>
              <a:ext cx="128880" cy="133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485960" y="2210200"/>
                <a:ext cx="1645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14:cNvPr>
              <p14:cNvContentPartPr/>
              <p14:nvPr/>
            </p14:nvContentPartPr>
            <p14:xfrm>
              <a:off x="7714560" y="2164840"/>
              <a:ext cx="169200" cy="16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6920" y="2146840"/>
                <a:ext cx="204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14:cNvPr>
              <p14:cNvContentPartPr/>
              <p14:nvPr/>
            </p14:nvContentPartPr>
            <p14:xfrm>
              <a:off x="7738320" y="2248360"/>
              <a:ext cx="16272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20680" y="2230720"/>
                <a:ext cx="198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14:cNvPr>
              <p14:cNvContentPartPr/>
              <p14:nvPr/>
            </p14:nvContentPartPr>
            <p14:xfrm>
              <a:off x="8014080" y="1923640"/>
              <a:ext cx="136800" cy="84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96440" y="1906000"/>
                <a:ext cx="1724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14:cNvPr>
              <p14:cNvContentPartPr/>
              <p14:nvPr/>
            </p14:nvContentPartPr>
            <p14:xfrm>
              <a:off x="8040360" y="2092120"/>
              <a:ext cx="525960" cy="410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22360" y="2074120"/>
                <a:ext cx="56160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14:cNvPr>
              <p14:cNvContentPartPr/>
              <p14:nvPr/>
            </p14:nvContentPartPr>
            <p14:xfrm>
              <a:off x="8633640" y="1888000"/>
              <a:ext cx="21240" cy="195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16000" y="1870000"/>
                <a:ext cx="5688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14:cNvPr>
              <p14:cNvContentPartPr/>
              <p14:nvPr/>
            </p14:nvContentPartPr>
            <p14:xfrm>
              <a:off x="8492160" y="1843000"/>
              <a:ext cx="72000" cy="250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74160" y="1825000"/>
                <a:ext cx="10764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14:cNvPr>
              <p14:cNvContentPartPr/>
              <p14:nvPr/>
            </p14:nvContentPartPr>
            <p14:xfrm>
              <a:off x="8734440" y="1857400"/>
              <a:ext cx="69480" cy="237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716800" y="1839760"/>
                <a:ext cx="10512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14:cNvPr>
              <p14:cNvContentPartPr/>
              <p14:nvPr/>
            </p14:nvContentPartPr>
            <p14:xfrm>
              <a:off x="3169560" y="2618440"/>
              <a:ext cx="378000" cy="343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51920" y="2600440"/>
                <a:ext cx="4136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14:cNvPr>
              <p14:cNvContentPartPr/>
              <p14:nvPr/>
            </p14:nvContentPartPr>
            <p14:xfrm>
              <a:off x="3610560" y="2795920"/>
              <a:ext cx="109440" cy="121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92920" y="2777920"/>
                <a:ext cx="1450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14:cNvPr>
              <p14:cNvContentPartPr/>
              <p14:nvPr/>
            </p14:nvContentPartPr>
            <p14:xfrm>
              <a:off x="3752760" y="2810320"/>
              <a:ext cx="268920" cy="84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35120" y="2792680"/>
                <a:ext cx="30456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14:cNvPr>
              <p14:cNvContentPartPr/>
              <p14:nvPr/>
            </p14:nvContentPartPr>
            <p14:xfrm>
              <a:off x="4312920" y="2762800"/>
              <a:ext cx="175680" cy="141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95280" y="2744800"/>
                <a:ext cx="2113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14:cNvPr>
              <p14:cNvContentPartPr/>
              <p14:nvPr/>
            </p14:nvContentPartPr>
            <p14:xfrm>
              <a:off x="4528200" y="2761360"/>
              <a:ext cx="125640" cy="1450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10560" y="2743720"/>
                <a:ext cx="1612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14:cNvPr>
              <p14:cNvContentPartPr/>
              <p14:nvPr/>
            </p14:nvContentPartPr>
            <p14:xfrm>
              <a:off x="4680120" y="2769280"/>
              <a:ext cx="183240" cy="138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62120" y="2751640"/>
                <a:ext cx="2188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14:cNvPr>
              <p14:cNvContentPartPr/>
              <p14:nvPr/>
            </p14:nvContentPartPr>
            <p14:xfrm>
              <a:off x="4887480" y="2764240"/>
              <a:ext cx="194040" cy="142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69480" y="2746240"/>
                <a:ext cx="2296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14:cNvPr>
              <p14:cNvContentPartPr/>
              <p14:nvPr/>
            </p14:nvContentPartPr>
            <p14:xfrm>
              <a:off x="5133000" y="2597200"/>
              <a:ext cx="621000" cy="326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115000" y="2579200"/>
                <a:ext cx="65664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14:cNvPr>
              <p14:cNvContentPartPr/>
              <p14:nvPr/>
            </p14:nvContentPartPr>
            <p14:xfrm>
              <a:off x="5491920" y="2646160"/>
              <a:ext cx="372240" cy="41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73920" y="2628160"/>
                <a:ext cx="4078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14:cNvPr>
              <p14:cNvContentPartPr/>
              <p14:nvPr/>
            </p14:nvContentPartPr>
            <p14:xfrm>
              <a:off x="6896280" y="2586400"/>
              <a:ext cx="873000" cy="351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78280" y="2568760"/>
                <a:ext cx="90864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14:cNvPr>
              <p14:cNvContentPartPr/>
              <p14:nvPr/>
            </p14:nvContentPartPr>
            <p14:xfrm>
              <a:off x="6027240" y="2570560"/>
              <a:ext cx="627480" cy="366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09590" y="2552560"/>
                <a:ext cx="663140" cy="402120"/>
              </a:xfrm>
              <a:prstGeom prst="rect">
                <a:avLst/>
              </a:prstGeom>
            </p:spPr>
          </p:pic>
        </mc:Fallback>
      </mc:AlternateContent>
      <p:sp>
        <p:nvSpPr>
          <p:cNvPr id="49" name="Oval 48">
            <a:extLst>
              <a:ext uri="{FF2B5EF4-FFF2-40B4-BE49-F238E27FC236}">
                <a16:creationId xmlns:a16="http://schemas.microsoft.com/office/drawing/2014/main" id="{6A091C60-7E4B-43F4-9786-91FA1B299BFC}"/>
              </a:ext>
            </a:extLst>
          </p:cNvPr>
          <p:cNvSpPr/>
          <p:nvPr/>
        </p:nvSpPr>
        <p:spPr>
          <a:xfrm>
            <a:off x="3581400" y="32004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14:cNvPr>
              <p14:cNvContentPartPr/>
              <p14:nvPr/>
            </p14:nvContentPartPr>
            <p14:xfrm>
              <a:off x="3937800" y="3371920"/>
              <a:ext cx="239400" cy="238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19773" y="3353947"/>
                <a:ext cx="275094" cy="273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14:cNvPr>
              <p14:cNvContentPartPr/>
              <p14:nvPr/>
            </p14:nvContentPartPr>
            <p14:xfrm>
              <a:off x="3493200" y="3663160"/>
              <a:ext cx="963360" cy="537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75200" y="3645172"/>
                <a:ext cx="999000" cy="573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14:cNvPr>
              <p14:cNvContentPartPr/>
              <p14:nvPr/>
            </p14:nvContentPartPr>
            <p14:xfrm>
              <a:off x="5194920" y="3076720"/>
              <a:ext cx="231480" cy="75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76920" y="3059080"/>
                <a:ext cx="26712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14:cNvPr>
              <p14:cNvContentPartPr/>
              <p14:nvPr/>
            </p14:nvContentPartPr>
            <p14:xfrm>
              <a:off x="5648160" y="3279760"/>
              <a:ext cx="19116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630520" y="3261760"/>
                <a:ext cx="226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14:cNvPr>
              <p14:cNvContentPartPr/>
              <p14:nvPr/>
            </p14:nvContentPartPr>
            <p14:xfrm>
              <a:off x="5688120" y="3360400"/>
              <a:ext cx="164880" cy="18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670120" y="3342760"/>
                <a:ext cx="2005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14:cNvPr>
              <p14:cNvContentPartPr/>
              <p14:nvPr/>
            </p14:nvContentPartPr>
            <p14:xfrm>
              <a:off x="5249280" y="3259960"/>
              <a:ext cx="304200" cy="246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231280" y="3242320"/>
                <a:ext cx="33984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14:cNvPr>
              <p14:cNvContentPartPr/>
              <p14:nvPr/>
            </p14:nvContentPartPr>
            <p14:xfrm>
              <a:off x="6068280" y="3207040"/>
              <a:ext cx="520560" cy="347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50640" y="3189040"/>
                <a:ext cx="55620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14:cNvPr>
              <p14:cNvContentPartPr/>
              <p14:nvPr/>
            </p14:nvContentPartPr>
            <p14:xfrm>
              <a:off x="6024000" y="3060880"/>
              <a:ext cx="168480" cy="57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006000" y="3043240"/>
                <a:ext cx="204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14:cNvPr>
              <p14:cNvContentPartPr/>
              <p14:nvPr/>
            </p14:nvContentPartPr>
            <p14:xfrm>
              <a:off x="6730320" y="3246640"/>
              <a:ext cx="191160" cy="2019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712680" y="3228640"/>
                <a:ext cx="2268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14:cNvPr>
              <p14:cNvContentPartPr/>
              <p14:nvPr/>
            </p14:nvContentPartPr>
            <p14:xfrm>
              <a:off x="7030560" y="3027760"/>
              <a:ext cx="328680" cy="444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012901" y="3010120"/>
                <a:ext cx="364359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14:cNvPr>
              <p14:cNvContentPartPr/>
              <p14:nvPr/>
            </p14:nvContentPartPr>
            <p14:xfrm>
              <a:off x="4946880" y="3650920"/>
              <a:ext cx="155520" cy="410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29240" y="3632920"/>
                <a:ext cx="19116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14:cNvPr>
              <p14:cNvContentPartPr/>
              <p14:nvPr/>
            </p14:nvContentPartPr>
            <p14:xfrm>
              <a:off x="5729160" y="3869440"/>
              <a:ext cx="164160" cy="13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11160" y="3851800"/>
                <a:ext cx="1998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14:cNvPr>
              <p14:cNvContentPartPr/>
              <p14:nvPr/>
            </p14:nvContentPartPr>
            <p14:xfrm>
              <a:off x="5764800" y="3958360"/>
              <a:ext cx="148320" cy="8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747160" y="3940360"/>
                <a:ext cx="183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14:cNvPr>
              <p14:cNvContentPartPr/>
              <p14:nvPr/>
            </p14:nvContentPartPr>
            <p14:xfrm>
              <a:off x="5238480" y="3634720"/>
              <a:ext cx="358200" cy="439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20840" y="3617080"/>
                <a:ext cx="39384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14:cNvPr>
              <p14:cNvContentPartPr/>
              <p14:nvPr/>
            </p14:nvContentPartPr>
            <p14:xfrm>
              <a:off x="7077720" y="3621760"/>
              <a:ext cx="143640" cy="54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59720" y="3603760"/>
                <a:ext cx="1792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14:cNvPr>
              <p14:cNvContentPartPr/>
              <p14:nvPr/>
            </p14:nvContentPartPr>
            <p14:xfrm>
              <a:off x="6042720" y="3587200"/>
              <a:ext cx="615600" cy="5691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25080" y="3569200"/>
                <a:ext cx="65124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14:cNvPr>
              <p14:cNvContentPartPr/>
              <p14:nvPr/>
            </p14:nvContentPartPr>
            <p14:xfrm>
              <a:off x="7110840" y="3738040"/>
              <a:ext cx="327600" cy="3477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092840" y="3720382"/>
                <a:ext cx="36324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14:cNvPr>
              <p14:cNvContentPartPr/>
              <p14:nvPr/>
            </p14:nvContentPartPr>
            <p14:xfrm>
              <a:off x="6790080" y="3859000"/>
              <a:ext cx="152640" cy="212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772080" y="3841000"/>
                <a:ext cx="188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14:cNvPr>
              <p14:cNvContentPartPr/>
              <p14:nvPr/>
            </p14:nvContentPartPr>
            <p14:xfrm>
              <a:off x="7422960" y="3033520"/>
              <a:ext cx="1310760" cy="1016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405315" y="3015526"/>
                <a:ext cx="1346410" cy="1051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08DC222-07EF-4D4B-8E36-485AC4DA8998}"/>
                  </a:ext>
                </a:extLst>
              </p14:cNvPr>
              <p14:cNvContentPartPr/>
              <p14:nvPr/>
            </p14:nvContentPartPr>
            <p14:xfrm>
              <a:off x="7861080" y="4039000"/>
              <a:ext cx="146880" cy="378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08DC222-07EF-4D4B-8E36-485AC4DA899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843080" y="4021360"/>
                <a:ext cx="18252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7CA46D0-90F5-4F38-A7A9-3813B32BBB69}"/>
                  </a:ext>
                </a:extLst>
              </p14:cNvPr>
              <p14:cNvContentPartPr/>
              <p14:nvPr/>
            </p14:nvContentPartPr>
            <p14:xfrm>
              <a:off x="8148000" y="3690520"/>
              <a:ext cx="775080" cy="636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7CA46D0-90F5-4F38-A7A9-3813B32BBB6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130000" y="3672880"/>
                <a:ext cx="810720" cy="67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7AAAC73-D282-479B-8900-FB5B27D857F9}"/>
                  </a:ext>
                </a:extLst>
              </p14:cNvPr>
              <p14:cNvContentPartPr/>
              <p14:nvPr/>
            </p14:nvContentPartPr>
            <p14:xfrm>
              <a:off x="5079360" y="3614920"/>
              <a:ext cx="969120" cy="663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7AAAC73-D282-479B-8900-FB5B27D857F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61353" y="3597270"/>
                <a:ext cx="1004773" cy="699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0810AB0-61E0-4161-9F71-AE148F352685}"/>
                  </a:ext>
                </a:extLst>
              </p14:cNvPr>
              <p14:cNvContentPartPr/>
              <p14:nvPr/>
            </p14:nvContentPartPr>
            <p14:xfrm>
              <a:off x="6929400" y="2915080"/>
              <a:ext cx="1085760" cy="707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0810AB0-61E0-4161-9F71-AE148F35268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911400" y="2897431"/>
                <a:ext cx="1121400" cy="7426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4298A4B-2A91-4BC5-AD25-1D450DD10EE5}"/>
                  </a:ext>
                </a:extLst>
              </p14:cNvPr>
              <p14:cNvContentPartPr/>
              <p14:nvPr/>
            </p14:nvContentPartPr>
            <p14:xfrm>
              <a:off x="509520" y="4550920"/>
              <a:ext cx="504000" cy="357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4298A4B-2A91-4BC5-AD25-1D450DD10EE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91520" y="4532920"/>
                <a:ext cx="5396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DAEC951-DE48-4977-B958-5C593495B136}"/>
                  </a:ext>
                </a:extLst>
              </p14:cNvPr>
              <p14:cNvContentPartPr/>
              <p14:nvPr/>
            </p14:nvContentPartPr>
            <p14:xfrm>
              <a:off x="1095240" y="4730920"/>
              <a:ext cx="159120" cy="178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DAEC951-DE48-4977-B958-5C593495B13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077600" y="4713280"/>
                <a:ext cx="19476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4DD89CF-C2F3-4549-A8E5-4D6C622BF1FD}"/>
                  </a:ext>
                </a:extLst>
              </p14:cNvPr>
              <p14:cNvContentPartPr/>
              <p14:nvPr/>
            </p14:nvContentPartPr>
            <p14:xfrm>
              <a:off x="1488360" y="4613200"/>
              <a:ext cx="168840" cy="288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4DD89CF-C2F3-4549-A8E5-4D6C622BF1FD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70360" y="4595200"/>
                <a:ext cx="20448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5CDCC7B-180F-402B-B605-E07280C43C4F}"/>
                  </a:ext>
                </a:extLst>
              </p14:cNvPr>
              <p14:cNvContentPartPr/>
              <p14:nvPr/>
            </p14:nvContentPartPr>
            <p14:xfrm>
              <a:off x="1724160" y="4794640"/>
              <a:ext cx="20880" cy="136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5CDCC7B-180F-402B-B605-E07280C43C4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706160" y="4777000"/>
                <a:ext cx="5652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592FBC1-7979-4476-8501-A6B073EA8F87}"/>
                  </a:ext>
                </a:extLst>
              </p14:cNvPr>
              <p14:cNvContentPartPr/>
              <p14:nvPr/>
            </p14:nvContentPartPr>
            <p14:xfrm>
              <a:off x="1691760" y="4774840"/>
              <a:ext cx="147960" cy="150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592FBC1-7979-4476-8501-A6B073EA8F8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674120" y="4756840"/>
                <a:ext cx="18360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2E24A67-5C49-428B-8A4C-01237CE7995E}"/>
                  </a:ext>
                </a:extLst>
              </p14:cNvPr>
              <p14:cNvContentPartPr/>
              <p14:nvPr/>
            </p14:nvContentPartPr>
            <p14:xfrm>
              <a:off x="1446600" y="4395760"/>
              <a:ext cx="212400" cy="982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2E24A67-5C49-428B-8A4C-01237CE7995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428600" y="4377760"/>
                <a:ext cx="24804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FD7BCA8-FA90-4ADF-AE18-C9FD62553668}"/>
                  </a:ext>
                </a:extLst>
              </p14:cNvPr>
              <p14:cNvContentPartPr/>
              <p14:nvPr/>
            </p14:nvContentPartPr>
            <p14:xfrm>
              <a:off x="1956720" y="4509520"/>
              <a:ext cx="987120" cy="448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FD7BCA8-FA90-4ADF-AE18-C9FD62553668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939080" y="4491866"/>
                <a:ext cx="1022760" cy="4842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4BFB536-E366-4B10-9B8B-307221893DDA}"/>
                  </a:ext>
                </a:extLst>
              </p14:cNvPr>
              <p14:cNvContentPartPr/>
              <p14:nvPr/>
            </p14:nvContentPartPr>
            <p14:xfrm>
              <a:off x="2219160" y="4289560"/>
              <a:ext cx="216000" cy="163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4BFB536-E366-4B10-9B8B-307221893DD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201160" y="4271920"/>
                <a:ext cx="251640" cy="199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83369938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61</a:t>
            </a:fld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9EB0397-C2FE-4264-A255-32A676434876}"/>
              </a:ext>
            </a:extLst>
          </p:cNvPr>
          <p:cNvSpPr/>
          <p:nvPr/>
        </p:nvSpPr>
        <p:spPr>
          <a:xfrm>
            <a:off x="838200" y="9906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F02B2964-F192-4E1D-A5D2-8CE8CD8E06A8}"/>
              </a:ext>
            </a:extLst>
          </p:cNvPr>
          <p:cNvSpPr/>
          <p:nvPr/>
        </p:nvSpPr>
        <p:spPr>
          <a:xfrm>
            <a:off x="1447800" y="22098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62C28264-9DB5-44AC-B75A-300150524663}"/>
              </a:ext>
            </a:extLst>
          </p:cNvPr>
          <p:cNvSpPr/>
          <p:nvPr/>
        </p:nvSpPr>
        <p:spPr>
          <a:xfrm>
            <a:off x="2133600" y="11430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33D26B45-C710-4FF0-B449-CCD83804F7CF}"/>
              </a:ext>
            </a:extLst>
          </p:cNvPr>
          <p:cNvSpPr>
            <a:spLocks noChangeAspect="1"/>
          </p:cNvSpPr>
          <p:nvPr/>
        </p:nvSpPr>
        <p:spPr>
          <a:xfrm>
            <a:off x="685800" y="685800"/>
            <a:ext cx="2270760" cy="227076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25840" y="486520"/>
              <a:ext cx="2113560" cy="28918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1138320" cy="3970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14:cNvPr>
              <p14:cNvContentPartPr/>
              <p14:nvPr/>
            </p14:nvContentPartPr>
            <p14:xfrm>
              <a:off x="6860280" y="316960"/>
              <a:ext cx="989280" cy="541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42640" y="299320"/>
                <a:ext cx="1024920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14:cNvPr>
              <p14:cNvContentPartPr/>
              <p14:nvPr/>
            </p14:nvContentPartPr>
            <p14:xfrm>
              <a:off x="1148520" y="298960"/>
              <a:ext cx="646560" cy="238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30870" y="280960"/>
                <a:ext cx="6822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14:cNvPr>
              <p14:cNvContentPartPr/>
              <p14:nvPr/>
            </p14:nvContentPartPr>
            <p14:xfrm>
              <a:off x="7979160" y="552400"/>
              <a:ext cx="980280" cy="317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961167" y="534400"/>
                <a:ext cx="101590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14:cNvPr>
              <p14:cNvContentPartPr/>
              <p14:nvPr/>
            </p14:nvContentPartPr>
            <p14:xfrm>
              <a:off x="1842240" y="1780360"/>
              <a:ext cx="100080" cy="87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4240" y="1762360"/>
                <a:ext cx="135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14:cNvPr>
              <p14:cNvContentPartPr/>
              <p14:nvPr/>
            </p14:nvContentPartPr>
            <p14:xfrm>
              <a:off x="1797240" y="3413680"/>
              <a:ext cx="428760" cy="250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79240" y="3395680"/>
                <a:ext cx="464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14:cNvPr>
              <p14:cNvContentPartPr/>
              <p14:nvPr/>
            </p14:nvContentPartPr>
            <p14:xfrm>
              <a:off x="203160" y="623320"/>
              <a:ext cx="1317960" cy="195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5520" y="605680"/>
                <a:ext cx="135360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14:cNvPr>
              <p14:cNvContentPartPr/>
              <p14:nvPr/>
            </p14:nvContentPartPr>
            <p14:xfrm>
              <a:off x="6721320" y="954880"/>
              <a:ext cx="2208600" cy="86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3320" y="918880"/>
                <a:ext cx="224424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14:cNvPr>
              <p14:cNvContentPartPr/>
              <p14:nvPr/>
            </p14:nvContentPartPr>
            <p14:xfrm>
              <a:off x="4260360" y="1312720"/>
              <a:ext cx="626400" cy="347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42350" y="1294739"/>
                <a:ext cx="662060" cy="383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14:cNvPr>
              <p14:cNvContentPartPr/>
              <p14:nvPr/>
            </p14:nvContentPartPr>
            <p14:xfrm>
              <a:off x="5169720" y="1222720"/>
              <a:ext cx="1017720" cy="37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4" y="1204737"/>
                <a:ext cx="1053373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14:cNvPr>
              <p14:cNvContentPartPr/>
              <p14:nvPr/>
            </p14:nvContentPartPr>
            <p14:xfrm>
              <a:off x="6502440" y="1254400"/>
              <a:ext cx="523800" cy="53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4800" y="1236400"/>
                <a:ext cx="55944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14:cNvPr>
              <p14:cNvContentPartPr/>
              <p14:nvPr/>
            </p14:nvContentPartPr>
            <p14:xfrm>
              <a:off x="7271400" y="1428280"/>
              <a:ext cx="161640" cy="258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53760" y="1410640"/>
                <a:ext cx="1972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14:cNvPr>
              <p14:cNvContentPartPr/>
              <p14:nvPr/>
            </p14:nvContentPartPr>
            <p14:xfrm>
              <a:off x="7326840" y="1336480"/>
              <a:ext cx="45360" cy="435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09200" y="1318840"/>
                <a:ext cx="8100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14:cNvPr>
              <p14:cNvContentPartPr/>
              <p14:nvPr/>
            </p14:nvContentPartPr>
            <p14:xfrm>
              <a:off x="3457920" y="1868920"/>
              <a:ext cx="992520" cy="398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39920" y="1851280"/>
                <a:ext cx="10281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14:cNvPr>
              <p14:cNvContentPartPr/>
              <p14:nvPr/>
            </p14:nvContentPartPr>
            <p14:xfrm>
              <a:off x="7645800" y="1351240"/>
              <a:ext cx="989640" cy="319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627800" y="1333240"/>
                <a:ext cx="10252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14:cNvPr>
              <p14:cNvContentPartPr/>
              <p14:nvPr/>
            </p14:nvContentPartPr>
            <p14:xfrm>
              <a:off x="5302200" y="2041720"/>
              <a:ext cx="862920" cy="207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84553" y="2023720"/>
                <a:ext cx="898575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14:cNvPr>
              <p14:cNvContentPartPr/>
              <p14:nvPr/>
            </p14:nvContentPartPr>
            <p14:xfrm>
              <a:off x="4845000" y="1966120"/>
              <a:ext cx="327960" cy="3668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27000" y="1948480"/>
                <a:ext cx="36360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14:cNvPr>
              <p14:cNvContentPartPr/>
              <p14:nvPr/>
            </p14:nvContentPartPr>
            <p14:xfrm>
              <a:off x="6380400" y="2131720"/>
              <a:ext cx="508680" cy="217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62760" y="2114080"/>
                <a:ext cx="5443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14:cNvPr>
              <p14:cNvContentPartPr/>
              <p14:nvPr/>
            </p14:nvContentPartPr>
            <p14:xfrm>
              <a:off x="7285080" y="2135680"/>
              <a:ext cx="156240" cy="214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67440" y="2118040"/>
                <a:ext cx="1918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14:cNvPr>
              <p14:cNvContentPartPr/>
              <p14:nvPr/>
            </p14:nvContentPartPr>
            <p14:xfrm>
              <a:off x="7273200" y="1987360"/>
              <a:ext cx="170640" cy="691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55560" y="1969360"/>
                <a:ext cx="20628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14:cNvPr>
              <p14:cNvContentPartPr/>
              <p14:nvPr/>
            </p14:nvContentPartPr>
            <p14:xfrm>
              <a:off x="7542120" y="2249800"/>
              <a:ext cx="5760" cy="1144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24480" y="2231800"/>
                <a:ext cx="414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14:cNvPr>
              <p14:cNvContentPartPr/>
              <p14:nvPr/>
            </p14:nvContentPartPr>
            <p14:xfrm>
              <a:off x="7503960" y="2228200"/>
              <a:ext cx="128880" cy="133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485960" y="2210200"/>
                <a:ext cx="1645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14:cNvPr>
              <p14:cNvContentPartPr/>
              <p14:nvPr/>
            </p14:nvContentPartPr>
            <p14:xfrm>
              <a:off x="7714560" y="2164840"/>
              <a:ext cx="169200" cy="16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6920" y="2146840"/>
                <a:ext cx="204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14:cNvPr>
              <p14:cNvContentPartPr/>
              <p14:nvPr/>
            </p14:nvContentPartPr>
            <p14:xfrm>
              <a:off x="7738320" y="2248360"/>
              <a:ext cx="16272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20680" y="2230720"/>
                <a:ext cx="198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14:cNvPr>
              <p14:cNvContentPartPr/>
              <p14:nvPr/>
            </p14:nvContentPartPr>
            <p14:xfrm>
              <a:off x="8014080" y="1923640"/>
              <a:ext cx="136800" cy="84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96440" y="1906000"/>
                <a:ext cx="1724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14:cNvPr>
              <p14:cNvContentPartPr/>
              <p14:nvPr/>
            </p14:nvContentPartPr>
            <p14:xfrm>
              <a:off x="8040360" y="2092120"/>
              <a:ext cx="525960" cy="410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22360" y="2074120"/>
                <a:ext cx="56160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14:cNvPr>
              <p14:cNvContentPartPr/>
              <p14:nvPr/>
            </p14:nvContentPartPr>
            <p14:xfrm>
              <a:off x="8633640" y="1888000"/>
              <a:ext cx="21240" cy="195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16000" y="1870000"/>
                <a:ext cx="5688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14:cNvPr>
              <p14:cNvContentPartPr/>
              <p14:nvPr/>
            </p14:nvContentPartPr>
            <p14:xfrm>
              <a:off x="8492160" y="1843000"/>
              <a:ext cx="72000" cy="250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74160" y="1825000"/>
                <a:ext cx="10764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14:cNvPr>
              <p14:cNvContentPartPr/>
              <p14:nvPr/>
            </p14:nvContentPartPr>
            <p14:xfrm>
              <a:off x="8734440" y="1857400"/>
              <a:ext cx="69480" cy="237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716800" y="1839760"/>
                <a:ext cx="10512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14:cNvPr>
              <p14:cNvContentPartPr/>
              <p14:nvPr/>
            </p14:nvContentPartPr>
            <p14:xfrm>
              <a:off x="3169560" y="2618440"/>
              <a:ext cx="378000" cy="343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51920" y="2600440"/>
                <a:ext cx="4136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14:cNvPr>
              <p14:cNvContentPartPr/>
              <p14:nvPr/>
            </p14:nvContentPartPr>
            <p14:xfrm>
              <a:off x="3610560" y="2795920"/>
              <a:ext cx="109440" cy="121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92920" y="2777920"/>
                <a:ext cx="1450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14:cNvPr>
              <p14:cNvContentPartPr/>
              <p14:nvPr/>
            </p14:nvContentPartPr>
            <p14:xfrm>
              <a:off x="3752760" y="2810320"/>
              <a:ext cx="268920" cy="84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35120" y="2792680"/>
                <a:ext cx="30456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14:cNvPr>
              <p14:cNvContentPartPr/>
              <p14:nvPr/>
            </p14:nvContentPartPr>
            <p14:xfrm>
              <a:off x="4312920" y="2762800"/>
              <a:ext cx="175680" cy="141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95280" y="2744800"/>
                <a:ext cx="2113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14:cNvPr>
              <p14:cNvContentPartPr/>
              <p14:nvPr/>
            </p14:nvContentPartPr>
            <p14:xfrm>
              <a:off x="4528200" y="2761360"/>
              <a:ext cx="125640" cy="1450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10560" y="2743720"/>
                <a:ext cx="1612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14:cNvPr>
              <p14:cNvContentPartPr/>
              <p14:nvPr/>
            </p14:nvContentPartPr>
            <p14:xfrm>
              <a:off x="4680120" y="2769280"/>
              <a:ext cx="183240" cy="138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62120" y="2751640"/>
                <a:ext cx="2188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14:cNvPr>
              <p14:cNvContentPartPr/>
              <p14:nvPr/>
            </p14:nvContentPartPr>
            <p14:xfrm>
              <a:off x="4887480" y="2764240"/>
              <a:ext cx="194040" cy="142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69480" y="2746240"/>
                <a:ext cx="2296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14:cNvPr>
              <p14:cNvContentPartPr/>
              <p14:nvPr/>
            </p14:nvContentPartPr>
            <p14:xfrm>
              <a:off x="5133000" y="2597200"/>
              <a:ext cx="621000" cy="326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115000" y="2579200"/>
                <a:ext cx="65664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14:cNvPr>
              <p14:cNvContentPartPr/>
              <p14:nvPr/>
            </p14:nvContentPartPr>
            <p14:xfrm>
              <a:off x="5491920" y="2646160"/>
              <a:ext cx="372240" cy="41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73920" y="2628160"/>
                <a:ext cx="4078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14:cNvPr>
              <p14:cNvContentPartPr/>
              <p14:nvPr/>
            </p14:nvContentPartPr>
            <p14:xfrm>
              <a:off x="6896280" y="2586400"/>
              <a:ext cx="873000" cy="351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78280" y="2568760"/>
                <a:ext cx="90864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14:cNvPr>
              <p14:cNvContentPartPr/>
              <p14:nvPr/>
            </p14:nvContentPartPr>
            <p14:xfrm>
              <a:off x="6027240" y="2570560"/>
              <a:ext cx="627480" cy="366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09590" y="2552560"/>
                <a:ext cx="663140" cy="402120"/>
              </a:xfrm>
              <a:prstGeom prst="rect">
                <a:avLst/>
              </a:prstGeom>
            </p:spPr>
          </p:pic>
        </mc:Fallback>
      </mc:AlternateContent>
      <p:sp>
        <p:nvSpPr>
          <p:cNvPr id="49" name="Oval 48">
            <a:extLst>
              <a:ext uri="{FF2B5EF4-FFF2-40B4-BE49-F238E27FC236}">
                <a16:creationId xmlns:a16="http://schemas.microsoft.com/office/drawing/2014/main" id="{6A091C60-7E4B-43F4-9786-91FA1B299BFC}"/>
              </a:ext>
            </a:extLst>
          </p:cNvPr>
          <p:cNvSpPr/>
          <p:nvPr/>
        </p:nvSpPr>
        <p:spPr>
          <a:xfrm>
            <a:off x="3581400" y="32004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14:cNvPr>
              <p14:cNvContentPartPr/>
              <p14:nvPr/>
            </p14:nvContentPartPr>
            <p14:xfrm>
              <a:off x="3937800" y="3371920"/>
              <a:ext cx="239400" cy="238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19773" y="3353947"/>
                <a:ext cx="275094" cy="273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14:cNvPr>
              <p14:cNvContentPartPr/>
              <p14:nvPr/>
            </p14:nvContentPartPr>
            <p14:xfrm>
              <a:off x="3493200" y="3663160"/>
              <a:ext cx="963360" cy="537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75200" y="3645172"/>
                <a:ext cx="999000" cy="573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14:cNvPr>
              <p14:cNvContentPartPr/>
              <p14:nvPr/>
            </p14:nvContentPartPr>
            <p14:xfrm>
              <a:off x="5194920" y="3076720"/>
              <a:ext cx="231480" cy="75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76920" y="3059080"/>
                <a:ext cx="26712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14:cNvPr>
              <p14:cNvContentPartPr/>
              <p14:nvPr/>
            </p14:nvContentPartPr>
            <p14:xfrm>
              <a:off x="5648160" y="3279760"/>
              <a:ext cx="19116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630520" y="3261760"/>
                <a:ext cx="226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14:cNvPr>
              <p14:cNvContentPartPr/>
              <p14:nvPr/>
            </p14:nvContentPartPr>
            <p14:xfrm>
              <a:off x="5688120" y="3360400"/>
              <a:ext cx="164880" cy="18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670120" y="3342760"/>
                <a:ext cx="2005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14:cNvPr>
              <p14:cNvContentPartPr/>
              <p14:nvPr/>
            </p14:nvContentPartPr>
            <p14:xfrm>
              <a:off x="5249280" y="3259960"/>
              <a:ext cx="304200" cy="246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231280" y="3242320"/>
                <a:ext cx="33984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14:cNvPr>
              <p14:cNvContentPartPr/>
              <p14:nvPr/>
            </p14:nvContentPartPr>
            <p14:xfrm>
              <a:off x="6068280" y="3207040"/>
              <a:ext cx="520560" cy="347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50640" y="3189040"/>
                <a:ext cx="55620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14:cNvPr>
              <p14:cNvContentPartPr/>
              <p14:nvPr/>
            </p14:nvContentPartPr>
            <p14:xfrm>
              <a:off x="6024000" y="3060880"/>
              <a:ext cx="168480" cy="57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006000" y="3043240"/>
                <a:ext cx="204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14:cNvPr>
              <p14:cNvContentPartPr/>
              <p14:nvPr/>
            </p14:nvContentPartPr>
            <p14:xfrm>
              <a:off x="6730320" y="3246640"/>
              <a:ext cx="191160" cy="2019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712680" y="3228640"/>
                <a:ext cx="2268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14:cNvPr>
              <p14:cNvContentPartPr/>
              <p14:nvPr/>
            </p14:nvContentPartPr>
            <p14:xfrm>
              <a:off x="7030560" y="3027760"/>
              <a:ext cx="328680" cy="444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012901" y="3010120"/>
                <a:ext cx="364359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14:cNvPr>
              <p14:cNvContentPartPr/>
              <p14:nvPr/>
            </p14:nvContentPartPr>
            <p14:xfrm>
              <a:off x="4946880" y="3650920"/>
              <a:ext cx="155520" cy="410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29240" y="3632920"/>
                <a:ext cx="19116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14:cNvPr>
              <p14:cNvContentPartPr/>
              <p14:nvPr/>
            </p14:nvContentPartPr>
            <p14:xfrm>
              <a:off x="5729160" y="3869440"/>
              <a:ext cx="164160" cy="13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11160" y="3851800"/>
                <a:ext cx="1998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14:cNvPr>
              <p14:cNvContentPartPr/>
              <p14:nvPr/>
            </p14:nvContentPartPr>
            <p14:xfrm>
              <a:off x="5764800" y="3958360"/>
              <a:ext cx="148320" cy="8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747160" y="3940360"/>
                <a:ext cx="183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14:cNvPr>
              <p14:cNvContentPartPr/>
              <p14:nvPr/>
            </p14:nvContentPartPr>
            <p14:xfrm>
              <a:off x="5238480" y="3634720"/>
              <a:ext cx="358200" cy="439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20840" y="3617080"/>
                <a:ext cx="39384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14:cNvPr>
              <p14:cNvContentPartPr/>
              <p14:nvPr/>
            </p14:nvContentPartPr>
            <p14:xfrm>
              <a:off x="7077720" y="3621760"/>
              <a:ext cx="143640" cy="54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59720" y="3603760"/>
                <a:ext cx="1792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14:cNvPr>
              <p14:cNvContentPartPr/>
              <p14:nvPr/>
            </p14:nvContentPartPr>
            <p14:xfrm>
              <a:off x="6042720" y="3587200"/>
              <a:ext cx="615600" cy="5691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25080" y="3569200"/>
                <a:ext cx="65124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14:cNvPr>
              <p14:cNvContentPartPr/>
              <p14:nvPr/>
            </p14:nvContentPartPr>
            <p14:xfrm>
              <a:off x="7110840" y="3738040"/>
              <a:ext cx="327600" cy="3477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092840" y="3720382"/>
                <a:ext cx="36324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14:cNvPr>
              <p14:cNvContentPartPr/>
              <p14:nvPr/>
            </p14:nvContentPartPr>
            <p14:xfrm>
              <a:off x="6790080" y="3859000"/>
              <a:ext cx="152640" cy="212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772080" y="3841000"/>
                <a:ext cx="188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14:cNvPr>
              <p14:cNvContentPartPr/>
              <p14:nvPr/>
            </p14:nvContentPartPr>
            <p14:xfrm>
              <a:off x="7422960" y="3033520"/>
              <a:ext cx="1310760" cy="1016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405315" y="3015526"/>
                <a:ext cx="1346410" cy="1051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08DC222-07EF-4D4B-8E36-485AC4DA8998}"/>
                  </a:ext>
                </a:extLst>
              </p14:cNvPr>
              <p14:cNvContentPartPr/>
              <p14:nvPr/>
            </p14:nvContentPartPr>
            <p14:xfrm>
              <a:off x="7861080" y="4039000"/>
              <a:ext cx="146880" cy="378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08DC222-07EF-4D4B-8E36-485AC4DA899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843080" y="4021360"/>
                <a:ext cx="18252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7CA46D0-90F5-4F38-A7A9-3813B32BBB69}"/>
                  </a:ext>
                </a:extLst>
              </p14:cNvPr>
              <p14:cNvContentPartPr/>
              <p14:nvPr/>
            </p14:nvContentPartPr>
            <p14:xfrm>
              <a:off x="8148000" y="3690520"/>
              <a:ext cx="775080" cy="636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7CA46D0-90F5-4F38-A7A9-3813B32BBB6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130000" y="3672880"/>
                <a:ext cx="810720" cy="67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7AAAC73-D282-479B-8900-FB5B27D857F9}"/>
                  </a:ext>
                </a:extLst>
              </p14:cNvPr>
              <p14:cNvContentPartPr/>
              <p14:nvPr/>
            </p14:nvContentPartPr>
            <p14:xfrm>
              <a:off x="5079360" y="3614920"/>
              <a:ext cx="969120" cy="663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7AAAC73-D282-479B-8900-FB5B27D857F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61353" y="3597270"/>
                <a:ext cx="1004773" cy="699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0810AB0-61E0-4161-9F71-AE148F352685}"/>
                  </a:ext>
                </a:extLst>
              </p14:cNvPr>
              <p14:cNvContentPartPr/>
              <p14:nvPr/>
            </p14:nvContentPartPr>
            <p14:xfrm>
              <a:off x="6929400" y="2915080"/>
              <a:ext cx="1085760" cy="707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0810AB0-61E0-4161-9F71-AE148F35268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911400" y="2897431"/>
                <a:ext cx="1121400" cy="7426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4298A4B-2A91-4BC5-AD25-1D450DD10EE5}"/>
                  </a:ext>
                </a:extLst>
              </p14:cNvPr>
              <p14:cNvContentPartPr/>
              <p14:nvPr/>
            </p14:nvContentPartPr>
            <p14:xfrm>
              <a:off x="509520" y="4550920"/>
              <a:ext cx="504000" cy="357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4298A4B-2A91-4BC5-AD25-1D450DD10EE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91520" y="4532920"/>
                <a:ext cx="5396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DAEC951-DE48-4977-B958-5C593495B136}"/>
                  </a:ext>
                </a:extLst>
              </p14:cNvPr>
              <p14:cNvContentPartPr/>
              <p14:nvPr/>
            </p14:nvContentPartPr>
            <p14:xfrm>
              <a:off x="1095240" y="4730920"/>
              <a:ext cx="159120" cy="178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DAEC951-DE48-4977-B958-5C593495B13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077600" y="4713280"/>
                <a:ext cx="19476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4DD89CF-C2F3-4549-A8E5-4D6C622BF1FD}"/>
                  </a:ext>
                </a:extLst>
              </p14:cNvPr>
              <p14:cNvContentPartPr/>
              <p14:nvPr/>
            </p14:nvContentPartPr>
            <p14:xfrm>
              <a:off x="1488360" y="4613200"/>
              <a:ext cx="168840" cy="288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4DD89CF-C2F3-4549-A8E5-4D6C622BF1FD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70360" y="4595200"/>
                <a:ext cx="20448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5CDCC7B-180F-402B-B605-E07280C43C4F}"/>
                  </a:ext>
                </a:extLst>
              </p14:cNvPr>
              <p14:cNvContentPartPr/>
              <p14:nvPr/>
            </p14:nvContentPartPr>
            <p14:xfrm>
              <a:off x="1724160" y="4794640"/>
              <a:ext cx="20880" cy="136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5CDCC7B-180F-402B-B605-E07280C43C4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706160" y="4777000"/>
                <a:ext cx="5652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592FBC1-7979-4476-8501-A6B073EA8F87}"/>
                  </a:ext>
                </a:extLst>
              </p14:cNvPr>
              <p14:cNvContentPartPr/>
              <p14:nvPr/>
            </p14:nvContentPartPr>
            <p14:xfrm>
              <a:off x="1691760" y="4774840"/>
              <a:ext cx="147960" cy="150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592FBC1-7979-4476-8501-A6B073EA8F8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674120" y="4756840"/>
                <a:ext cx="18360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2E24A67-5C49-428B-8A4C-01237CE7995E}"/>
                  </a:ext>
                </a:extLst>
              </p14:cNvPr>
              <p14:cNvContentPartPr/>
              <p14:nvPr/>
            </p14:nvContentPartPr>
            <p14:xfrm>
              <a:off x="1446600" y="4395760"/>
              <a:ext cx="212400" cy="982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2E24A67-5C49-428B-8A4C-01237CE7995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428600" y="4377760"/>
                <a:ext cx="24804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FD7BCA8-FA90-4ADF-AE18-C9FD62553668}"/>
                  </a:ext>
                </a:extLst>
              </p14:cNvPr>
              <p14:cNvContentPartPr/>
              <p14:nvPr/>
            </p14:nvContentPartPr>
            <p14:xfrm>
              <a:off x="1956720" y="4509520"/>
              <a:ext cx="987120" cy="448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FD7BCA8-FA90-4ADF-AE18-C9FD62553668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939080" y="4491866"/>
                <a:ext cx="1022760" cy="4842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4BFB536-E366-4B10-9B8B-307221893DDA}"/>
                  </a:ext>
                </a:extLst>
              </p14:cNvPr>
              <p14:cNvContentPartPr/>
              <p14:nvPr/>
            </p14:nvContentPartPr>
            <p14:xfrm>
              <a:off x="2219160" y="4289560"/>
              <a:ext cx="216000" cy="163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4BFB536-E366-4B10-9B8B-307221893DD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201160" y="4271920"/>
                <a:ext cx="2516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A951AB5-8416-46EC-BF78-12742A5703B3}"/>
                  </a:ext>
                </a:extLst>
              </p14:cNvPr>
              <p14:cNvContentPartPr/>
              <p14:nvPr/>
            </p14:nvContentPartPr>
            <p14:xfrm>
              <a:off x="2998200" y="4339960"/>
              <a:ext cx="590040" cy="362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A951AB5-8416-46EC-BF78-12742A5703B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980560" y="4322320"/>
                <a:ext cx="625680" cy="397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87699877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62</a:t>
            </a:fld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9EB0397-C2FE-4264-A255-32A676434876}"/>
              </a:ext>
            </a:extLst>
          </p:cNvPr>
          <p:cNvSpPr/>
          <p:nvPr/>
        </p:nvSpPr>
        <p:spPr>
          <a:xfrm>
            <a:off x="838200" y="9906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F02B2964-F192-4E1D-A5D2-8CE8CD8E06A8}"/>
              </a:ext>
            </a:extLst>
          </p:cNvPr>
          <p:cNvSpPr/>
          <p:nvPr/>
        </p:nvSpPr>
        <p:spPr>
          <a:xfrm>
            <a:off x="1447800" y="22098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62C28264-9DB5-44AC-B75A-300150524663}"/>
              </a:ext>
            </a:extLst>
          </p:cNvPr>
          <p:cNvSpPr/>
          <p:nvPr/>
        </p:nvSpPr>
        <p:spPr>
          <a:xfrm>
            <a:off x="2133600" y="11430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33D26B45-C710-4FF0-B449-CCD83804F7CF}"/>
              </a:ext>
            </a:extLst>
          </p:cNvPr>
          <p:cNvSpPr>
            <a:spLocks noChangeAspect="1"/>
          </p:cNvSpPr>
          <p:nvPr/>
        </p:nvSpPr>
        <p:spPr>
          <a:xfrm>
            <a:off x="685800" y="685800"/>
            <a:ext cx="2270760" cy="227076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25840" y="486520"/>
              <a:ext cx="2113560" cy="28918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1138320" cy="3970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14:cNvPr>
              <p14:cNvContentPartPr/>
              <p14:nvPr/>
            </p14:nvContentPartPr>
            <p14:xfrm>
              <a:off x="6860280" y="316960"/>
              <a:ext cx="989280" cy="541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42640" y="299320"/>
                <a:ext cx="1024920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14:cNvPr>
              <p14:cNvContentPartPr/>
              <p14:nvPr/>
            </p14:nvContentPartPr>
            <p14:xfrm>
              <a:off x="1148520" y="298960"/>
              <a:ext cx="646560" cy="238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30870" y="280960"/>
                <a:ext cx="6822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14:cNvPr>
              <p14:cNvContentPartPr/>
              <p14:nvPr/>
            </p14:nvContentPartPr>
            <p14:xfrm>
              <a:off x="7979160" y="552400"/>
              <a:ext cx="980280" cy="317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961167" y="534400"/>
                <a:ext cx="101590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14:cNvPr>
              <p14:cNvContentPartPr/>
              <p14:nvPr/>
            </p14:nvContentPartPr>
            <p14:xfrm>
              <a:off x="1842240" y="1780360"/>
              <a:ext cx="100080" cy="87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4240" y="1762360"/>
                <a:ext cx="135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14:cNvPr>
              <p14:cNvContentPartPr/>
              <p14:nvPr/>
            </p14:nvContentPartPr>
            <p14:xfrm>
              <a:off x="1797240" y="3413680"/>
              <a:ext cx="428760" cy="250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79240" y="3395680"/>
                <a:ext cx="464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14:cNvPr>
              <p14:cNvContentPartPr/>
              <p14:nvPr/>
            </p14:nvContentPartPr>
            <p14:xfrm>
              <a:off x="203160" y="623320"/>
              <a:ext cx="1317960" cy="195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5520" y="605680"/>
                <a:ext cx="135360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14:cNvPr>
              <p14:cNvContentPartPr/>
              <p14:nvPr/>
            </p14:nvContentPartPr>
            <p14:xfrm>
              <a:off x="6721320" y="954880"/>
              <a:ext cx="2208600" cy="86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3320" y="918880"/>
                <a:ext cx="224424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14:cNvPr>
              <p14:cNvContentPartPr/>
              <p14:nvPr/>
            </p14:nvContentPartPr>
            <p14:xfrm>
              <a:off x="4260360" y="1312720"/>
              <a:ext cx="626400" cy="347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42350" y="1294739"/>
                <a:ext cx="662060" cy="383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14:cNvPr>
              <p14:cNvContentPartPr/>
              <p14:nvPr/>
            </p14:nvContentPartPr>
            <p14:xfrm>
              <a:off x="5169720" y="1222720"/>
              <a:ext cx="1017720" cy="37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4" y="1204737"/>
                <a:ext cx="1053373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14:cNvPr>
              <p14:cNvContentPartPr/>
              <p14:nvPr/>
            </p14:nvContentPartPr>
            <p14:xfrm>
              <a:off x="6502440" y="1254400"/>
              <a:ext cx="523800" cy="53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4800" y="1236400"/>
                <a:ext cx="55944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14:cNvPr>
              <p14:cNvContentPartPr/>
              <p14:nvPr/>
            </p14:nvContentPartPr>
            <p14:xfrm>
              <a:off x="7271400" y="1428280"/>
              <a:ext cx="161640" cy="258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53760" y="1410640"/>
                <a:ext cx="1972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14:cNvPr>
              <p14:cNvContentPartPr/>
              <p14:nvPr/>
            </p14:nvContentPartPr>
            <p14:xfrm>
              <a:off x="7326840" y="1336480"/>
              <a:ext cx="45360" cy="435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09200" y="1318840"/>
                <a:ext cx="8100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14:cNvPr>
              <p14:cNvContentPartPr/>
              <p14:nvPr/>
            </p14:nvContentPartPr>
            <p14:xfrm>
              <a:off x="3457920" y="1868920"/>
              <a:ext cx="992520" cy="398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39920" y="1851280"/>
                <a:ext cx="10281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14:cNvPr>
              <p14:cNvContentPartPr/>
              <p14:nvPr/>
            </p14:nvContentPartPr>
            <p14:xfrm>
              <a:off x="7645800" y="1351240"/>
              <a:ext cx="989640" cy="319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627800" y="1333240"/>
                <a:ext cx="10252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14:cNvPr>
              <p14:cNvContentPartPr/>
              <p14:nvPr/>
            </p14:nvContentPartPr>
            <p14:xfrm>
              <a:off x="5302200" y="2041720"/>
              <a:ext cx="862920" cy="207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84553" y="2023720"/>
                <a:ext cx="898575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14:cNvPr>
              <p14:cNvContentPartPr/>
              <p14:nvPr/>
            </p14:nvContentPartPr>
            <p14:xfrm>
              <a:off x="4845000" y="1966120"/>
              <a:ext cx="327960" cy="3668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27000" y="1948480"/>
                <a:ext cx="36360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14:cNvPr>
              <p14:cNvContentPartPr/>
              <p14:nvPr/>
            </p14:nvContentPartPr>
            <p14:xfrm>
              <a:off x="6380400" y="2131720"/>
              <a:ext cx="508680" cy="217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62760" y="2114080"/>
                <a:ext cx="5443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14:cNvPr>
              <p14:cNvContentPartPr/>
              <p14:nvPr/>
            </p14:nvContentPartPr>
            <p14:xfrm>
              <a:off x="7285080" y="2135680"/>
              <a:ext cx="156240" cy="214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67440" y="2118040"/>
                <a:ext cx="1918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14:cNvPr>
              <p14:cNvContentPartPr/>
              <p14:nvPr/>
            </p14:nvContentPartPr>
            <p14:xfrm>
              <a:off x="7273200" y="1987360"/>
              <a:ext cx="170640" cy="691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55560" y="1969360"/>
                <a:ext cx="20628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14:cNvPr>
              <p14:cNvContentPartPr/>
              <p14:nvPr/>
            </p14:nvContentPartPr>
            <p14:xfrm>
              <a:off x="7542120" y="2249800"/>
              <a:ext cx="5760" cy="1144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24480" y="2231800"/>
                <a:ext cx="414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14:cNvPr>
              <p14:cNvContentPartPr/>
              <p14:nvPr/>
            </p14:nvContentPartPr>
            <p14:xfrm>
              <a:off x="7503960" y="2228200"/>
              <a:ext cx="128880" cy="133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485960" y="2210200"/>
                <a:ext cx="1645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14:cNvPr>
              <p14:cNvContentPartPr/>
              <p14:nvPr/>
            </p14:nvContentPartPr>
            <p14:xfrm>
              <a:off x="7714560" y="2164840"/>
              <a:ext cx="169200" cy="16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6920" y="2146840"/>
                <a:ext cx="204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14:cNvPr>
              <p14:cNvContentPartPr/>
              <p14:nvPr/>
            </p14:nvContentPartPr>
            <p14:xfrm>
              <a:off x="7738320" y="2248360"/>
              <a:ext cx="16272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20680" y="2230720"/>
                <a:ext cx="198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14:cNvPr>
              <p14:cNvContentPartPr/>
              <p14:nvPr/>
            </p14:nvContentPartPr>
            <p14:xfrm>
              <a:off x="8014080" y="1923640"/>
              <a:ext cx="136800" cy="84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96440" y="1906000"/>
                <a:ext cx="1724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14:cNvPr>
              <p14:cNvContentPartPr/>
              <p14:nvPr/>
            </p14:nvContentPartPr>
            <p14:xfrm>
              <a:off x="8040360" y="2092120"/>
              <a:ext cx="525960" cy="410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22360" y="2074120"/>
                <a:ext cx="56160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14:cNvPr>
              <p14:cNvContentPartPr/>
              <p14:nvPr/>
            </p14:nvContentPartPr>
            <p14:xfrm>
              <a:off x="8633640" y="1888000"/>
              <a:ext cx="21240" cy="195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16000" y="1870000"/>
                <a:ext cx="5688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14:cNvPr>
              <p14:cNvContentPartPr/>
              <p14:nvPr/>
            </p14:nvContentPartPr>
            <p14:xfrm>
              <a:off x="8492160" y="1843000"/>
              <a:ext cx="72000" cy="250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74160" y="1825000"/>
                <a:ext cx="10764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14:cNvPr>
              <p14:cNvContentPartPr/>
              <p14:nvPr/>
            </p14:nvContentPartPr>
            <p14:xfrm>
              <a:off x="8734440" y="1857400"/>
              <a:ext cx="69480" cy="237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716800" y="1839760"/>
                <a:ext cx="10512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14:cNvPr>
              <p14:cNvContentPartPr/>
              <p14:nvPr/>
            </p14:nvContentPartPr>
            <p14:xfrm>
              <a:off x="3169560" y="2618440"/>
              <a:ext cx="378000" cy="343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51920" y="2600440"/>
                <a:ext cx="4136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14:cNvPr>
              <p14:cNvContentPartPr/>
              <p14:nvPr/>
            </p14:nvContentPartPr>
            <p14:xfrm>
              <a:off x="3610560" y="2795920"/>
              <a:ext cx="109440" cy="121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92920" y="2777920"/>
                <a:ext cx="1450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14:cNvPr>
              <p14:cNvContentPartPr/>
              <p14:nvPr/>
            </p14:nvContentPartPr>
            <p14:xfrm>
              <a:off x="3752760" y="2810320"/>
              <a:ext cx="268920" cy="84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35120" y="2792680"/>
                <a:ext cx="30456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14:cNvPr>
              <p14:cNvContentPartPr/>
              <p14:nvPr/>
            </p14:nvContentPartPr>
            <p14:xfrm>
              <a:off x="4312920" y="2762800"/>
              <a:ext cx="175680" cy="141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95280" y="2744800"/>
                <a:ext cx="2113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14:cNvPr>
              <p14:cNvContentPartPr/>
              <p14:nvPr/>
            </p14:nvContentPartPr>
            <p14:xfrm>
              <a:off x="4528200" y="2761360"/>
              <a:ext cx="125640" cy="1450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10560" y="2743720"/>
                <a:ext cx="1612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14:cNvPr>
              <p14:cNvContentPartPr/>
              <p14:nvPr/>
            </p14:nvContentPartPr>
            <p14:xfrm>
              <a:off x="4680120" y="2769280"/>
              <a:ext cx="183240" cy="138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62120" y="2751640"/>
                <a:ext cx="2188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14:cNvPr>
              <p14:cNvContentPartPr/>
              <p14:nvPr/>
            </p14:nvContentPartPr>
            <p14:xfrm>
              <a:off x="4887480" y="2764240"/>
              <a:ext cx="194040" cy="142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69480" y="2746240"/>
                <a:ext cx="2296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14:cNvPr>
              <p14:cNvContentPartPr/>
              <p14:nvPr/>
            </p14:nvContentPartPr>
            <p14:xfrm>
              <a:off x="5133000" y="2597200"/>
              <a:ext cx="621000" cy="326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115000" y="2579200"/>
                <a:ext cx="65664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14:cNvPr>
              <p14:cNvContentPartPr/>
              <p14:nvPr/>
            </p14:nvContentPartPr>
            <p14:xfrm>
              <a:off x="5491920" y="2646160"/>
              <a:ext cx="372240" cy="41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73920" y="2628160"/>
                <a:ext cx="4078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14:cNvPr>
              <p14:cNvContentPartPr/>
              <p14:nvPr/>
            </p14:nvContentPartPr>
            <p14:xfrm>
              <a:off x="6896280" y="2586400"/>
              <a:ext cx="873000" cy="351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78280" y="2568760"/>
                <a:ext cx="90864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14:cNvPr>
              <p14:cNvContentPartPr/>
              <p14:nvPr/>
            </p14:nvContentPartPr>
            <p14:xfrm>
              <a:off x="6027240" y="2570560"/>
              <a:ext cx="627480" cy="366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09590" y="2552560"/>
                <a:ext cx="663140" cy="402120"/>
              </a:xfrm>
              <a:prstGeom prst="rect">
                <a:avLst/>
              </a:prstGeom>
            </p:spPr>
          </p:pic>
        </mc:Fallback>
      </mc:AlternateContent>
      <p:sp>
        <p:nvSpPr>
          <p:cNvPr id="49" name="Oval 48">
            <a:extLst>
              <a:ext uri="{FF2B5EF4-FFF2-40B4-BE49-F238E27FC236}">
                <a16:creationId xmlns:a16="http://schemas.microsoft.com/office/drawing/2014/main" id="{6A091C60-7E4B-43F4-9786-91FA1B299BFC}"/>
              </a:ext>
            </a:extLst>
          </p:cNvPr>
          <p:cNvSpPr/>
          <p:nvPr/>
        </p:nvSpPr>
        <p:spPr>
          <a:xfrm>
            <a:off x="3581400" y="32004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14:cNvPr>
              <p14:cNvContentPartPr/>
              <p14:nvPr/>
            </p14:nvContentPartPr>
            <p14:xfrm>
              <a:off x="3937800" y="3371920"/>
              <a:ext cx="239400" cy="238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19773" y="3353947"/>
                <a:ext cx="275094" cy="273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14:cNvPr>
              <p14:cNvContentPartPr/>
              <p14:nvPr/>
            </p14:nvContentPartPr>
            <p14:xfrm>
              <a:off x="3493200" y="3663160"/>
              <a:ext cx="963360" cy="537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75200" y="3645172"/>
                <a:ext cx="999000" cy="573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14:cNvPr>
              <p14:cNvContentPartPr/>
              <p14:nvPr/>
            </p14:nvContentPartPr>
            <p14:xfrm>
              <a:off x="5194920" y="3076720"/>
              <a:ext cx="231480" cy="75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76920" y="3059080"/>
                <a:ext cx="26712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14:cNvPr>
              <p14:cNvContentPartPr/>
              <p14:nvPr/>
            </p14:nvContentPartPr>
            <p14:xfrm>
              <a:off x="5648160" y="3279760"/>
              <a:ext cx="19116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630520" y="3261760"/>
                <a:ext cx="226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14:cNvPr>
              <p14:cNvContentPartPr/>
              <p14:nvPr/>
            </p14:nvContentPartPr>
            <p14:xfrm>
              <a:off x="5688120" y="3360400"/>
              <a:ext cx="164880" cy="18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670120" y="3342760"/>
                <a:ext cx="2005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14:cNvPr>
              <p14:cNvContentPartPr/>
              <p14:nvPr/>
            </p14:nvContentPartPr>
            <p14:xfrm>
              <a:off x="5249280" y="3259960"/>
              <a:ext cx="304200" cy="246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231280" y="3242320"/>
                <a:ext cx="33984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14:cNvPr>
              <p14:cNvContentPartPr/>
              <p14:nvPr/>
            </p14:nvContentPartPr>
            <p14:xfrm>
              <a:off x="6068280" y="3207040"/>
              <a:ext cx="520560" cy="347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50640" y="3189040"/>
                <a:ext cx="55620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14:cNvPr>
              <p14:cNvContentPartPr/>
              <p14:nvPr/>
            </p14:nvContentPartPr>
            <p14:xfrm>
              <a:off x="6024000" y="3060880"/>
              <a:ext cx="168480" cy="57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006000" y="3043240"/>
                <a:ext cx="204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14:cNvPr>
              <p14:cNvContentPartPr/>
              <p14:nvPr/>
            </p14:nvContentPartPr>
            <p14:xfrm>
              <a:off x="6730320" y="3246640"/>
              <a:ext cx="191160" cy="2019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712680" y="3228640"/>
                <a:ext cx="2268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14:cNvPr>
              <p14:cNvContentPartPr/>
              <p14:nvPr/>
            </p14:nvContentPartPr>
            <p14:xfrm>
              <a:off x="7030560" y="3027760"/>
              <a:ext cx="328680" cy="444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012901" y="3010120"/>
                <a:ext cx="364359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14:cNvPr>
              <p14:cNvContentPartPr/>
              <p14:nvPr/>
            </p14:nvContentPartPr>
            <p14:xfrm>
              <a:off x="4946880" y="3650920"/>
              <a:ext cx="155520" cy="410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29240" y="3632920"/>
                <a:ext cx="19116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14:cNvPr>
              <p14:cNvContentPartPr/>
              <p14:nvPr/>
            </p14:nvContentPartPr>
            <p14:xfrm>
              <a:off x="5729160" y="3869440"/>
              <a:ext cx="164160" cy="13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11160" y="3851800"/>
                <a:ext cx="1998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14:cNvPr>
              <p14:cNvContentPartPr/>
              <p14:nvPr/>
            </p14:nvContentPartPr>
            <p14:xfrm>
              <a:off x="5764800" y="3958360"/>
              <a:ext cx="148320" cy="8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747160" y="3940360"/>
                <a:ext cx="183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14:cNvPr>
              <p14:cNvContentPartPr/>
              <p14:nvPr/>
            </p14:nvContentPartPr>
            <p14:xfrm>
              <a:off x="5238480" y="3634720"/>
              <a:ext cx="358200" cy="439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20840" y="3617080"/>
                <a:ext cx="39384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14:cNvPr>
              <p14:cNvContentPartPr/>
              <p14:nvPr/>
            </p14:nvContentPartPr>
            <p14:xfrm>
              <a:off x="7077720" y="3621760"/>
              <a:ext cx="143640" cy="54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59720" y="3603760"/>
                <a:ext cx="1792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14:cNvPr>
              <p14:cNvContentPartPr/>
              <p14:nvPr/>
            </p14:nvContentPartPr>
            <p14:xfrm>
              <a:off x="6042720" y="3587200"/>
              <a:ext cx="615600" cy="5691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25080" y="3569200"/>
                <a:ext cx="65124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14:cNvPr>
              <p14:cNvContentPartPr/>
              <p14:nvPr/>
            </p14:nvContentPartPr>
            <p14:xfrm>
              <a:off x="7110840" y="3738040"/>
              <a:ext cx="327600" cy="3477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092840" y="3720382"/>
                <a:ext cx="36324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14:cNvPr>
              <p14:cNvContentPartPr/>
              <p14:nvPr/>
            </p14:nvContentPartPr>
            <p14:xfrm>
              <a:off x="6790080" y="3859000"/>
              <a:ext cx="152640" cy="212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772080" y="3841000"/>
                <a:ext cx="188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14:cNvPr>
              <p14:cNvContentPartPr/>
              <p14:nvPr/>
            </p14:nvContentPartPr>
            <p14:xfrm>
              <a:off x="7422960" y="3033520"/>
              <a:ext cx="1310760" cy="1016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405315" y="3015526"/>
                <a:ext cx="1346410" cy="1051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08DC222-07EF-4D4B-8E36-485AC4DA8998}"/>
                  </a:ext>
                </a:extLst>
              </p14:cNvPr>
              <p14:cNvContentPartPr/>
              <p14:nvPr/>
            </p14:nvContentPartPr>
            <p14:xfrm>
              <a:off x="7861080" y="4039000"/>
              <a:ext cx="146880" cy="378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08DC222-07EF-4D4B-8E36-485AC4DA899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843080" y="4021360"/>
                <a:ext cx="18252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7CA46D0-90F5-4F38-A7A9-3813B32BBB69}"/>
                  </a:ext>
                </a:extLst>
              </p14:cNvPr>
              <p14:cNvContentPartPr/>
              <p14:nvPr/>
            </p14:nvContentPartPr>
            <p14:xfrm>
              <a:off x="8148000" y="3690520"/>
              <a:ext cx="775080" cy="636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7CA46D0-90F5-4F38-A7A9-3813B32BBB6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130000" y="3672880"/>
                <a:ext cx="810720" cy="67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7AAAC73-D282-479B-8900-FB5B27D857F9}"/>
                  </a:ext>
                </a:extLst>
              </p14:cNvPr>
              <p14:cNvContentPartPr/>
              <p14:nvPr/>
            </p14:nvContentPartPr>
            <p14:xfrm>
              <a:off x="5079360" y="3614920"/>
              <a:ext cx="969120" cy="663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7AAAC73-D282-479B-8900-FB5B27D857F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61353" y="3597270"/>
                <a:ext cx="1004773" cy="699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0810AB0-61E0-4161-9F71-AE148F352685}"/>
                  </a:ext>
                </a:extLst>
              </p14:cNvPr>
              <p14:cNvContentPartPr/>
              <p14:nvPr/>
            </p14:nvContentPartPr>
            <p14:xfrm>
              <a:off x="6929400" y="2915080"/>
              <a:ext cx="1085760" cy="707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0810AB0-61E0-4161-9F71-AE148F35268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911400" y="2897431"/>
                <a:ext cx="1121400" cy="7426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4298A4B-2A91-4BC5-AD25-1D450DD10EE5}"/>
                  </a:ext>
                </a:extLst>
              </p14:cNvPr>
              <p14:cNvContentPartPr/>
              <p14:nvPr/>
            </p14:nvContentPartPr>
            <p14:xfrm>
              <a:off x="509520" y="4550920"/>
              <a:ext cx="504000" cy="357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4298A4B-2A91-4BC5-AD25-1D450DD10EE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91520" y="4532920"/>
                <a:ext cx="5396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DAEC951-DE48-4977-B958-5C593495B136}"/>
                  </a:ext>
                </a:extLst>
              </p14:cNvPr>
              <p14:cNvContentPartPr/>
              <p14:nvPr/>
            </p14:nvContentPartPr>
            <p14:xfrm>
              <a:off x="1095240" y="4730920"/>
              <a:ext cx="159120" cy="178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DAEC951-DE48-4977-B958-5C593495B13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077600" y="4713280"/>
                <a:ext cx="19476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4DD89CF-C2F3-4549-A8E5-4D6C622BF1FD}"/>
                  </a:ext>
                </a:extLst>
              </p14:cNvPr>
              <p14:cNvContentPartPr/>
              <p14:nvPr/>
            </p14:nvContentPartPr>
            <p14:xfrm>
              <a:off x="1488360" y="4613200"/>
              <a:ext cx="168840" cy="288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4DD89CF-C2F3-4549-A8E5-4D6C622BF1FD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70360" y="4595200"/>
                <a:ext cx="20448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5CDCC7B-180F-402B-B605-E07280C43C4F}"/>
                  </a:ext>
                </a:extLst>
              </p14:cNvPr>
              <p14:cNvContentPartPr/>
              <p14:nvPr/>
            </p14:nvContentPartPr>
            <p14:xfrm>
              <a:off x="1724160" y="4794640"/>
              <a:ext cx="20880" cy="136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5CDCC7B-180F-402B-B605-E07280C43C4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706160" y="4777000"/>
                <a:ext cx="5652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592FBC1-7979-4476-8501-A6B073EA8F87}"/>
                  </a:ext>
                </a:extLst>
              </p14:cNvPr>
              <p14:cNvContentPartPr/>
              <p14:nvPr/>
            </p14:nvContentPartPr>
            <p14:xfrm>
              <a:off x="1691760" y="4774840"/>
              <a:ext cx="147960" cy="150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592FBC1-7979-4476-8501-A6B073EA8F8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674120" y="4756840"/>
                <a:ext cx="18360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2E24A67-5C49-428B-8A4C-01237CE7995E}"/>
                  </a:ext>
                </a:extLst>
              </p14:cNvPr>
              <p14:cNvContentPartPr/>
              <p14:nvPr/>
            </p14:nvContentPartPr>
            <p14:xfrm>
              <a:off x="1446600" y="4395760"/>
              <a:ext cx="212400" cy="982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2E24A67-5C49-428B-8A4C-01237CE7995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428600" y="4377760"/>
                <a:ext cx="24804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FD7BCA8-FA90-4ADF-AE18-C9FD62553668}"/>
                  </a:ext>
                </a:extLst>
              </p14:cNvPr>
              <p14:cNvContentPartPr/>
              <p14:nvPr/>
            </p14:nvContentPartPr>
            <p14:xfrm>
              <a:off x="1956720" y="4509520"/>
              <a:ext cx="987120" cy="448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FD7BCA8-FA90-4ADF-AE18-C9FD62553668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939080" y="4491866"/>
                <a:ext cx="1022760" cy="4842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4BFB536-E366-4B10-9B8B-307221893DDA}"/>
                  </a:ext>
                </a:extLst>
              </p14:cNvPr>
              <p14:cNvContentPartPr/>
              <p14:nvPr/>
            </p14:nvContentPartPr>
            <p14:xfrm>
              <a:off x="2219160" y="4289560"/>
              <a:ext cx="216000" cy="163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4BFB536-E366-4B10-9B8B-307221893DD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201160" y="4271920"/>
                <a:ext cx="2516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A951AB5-8416-46EC-BF78-12742A5703B3}"/>
                  </a:ext>
                </a:extLst>
              </p14:cNvPr>
              <p14:cNvContentPartPr/>
              <p14:nvPr/>
            </p14:nvContentPartPr>
            <p14:xfrm>
              <a:off x="2998200" y="4339960"/>
              <a:ext cx="590040" cy="362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A951AB5-8416-46EC-BF78-12742A5703B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980560" y="4322320"/>
                <a:ext cx="62568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7DFE4C6-2B5C-49A7-B964-AEBC8D4013CB}"/>
                  </a:ext>
                </a:extLst>
              </p14:cNvPr>
              <p14:cNvContentPartPr/>
              <p14:nvPr/>
            </p14:nvContentPartPr>
            <p14:xfrm>
              <a:off x="5607480" y="4384960"/>
              <a:ext cx="29880" cy="284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7DFE4C6-2B5C-49A7-B964-AEBC8D4013C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589480" y="4367320"/>
                <a:ext cx="6552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D3E6C3E-2EF4-42B6-AD7F-C012C0399C4B}"/>
                  </a:ext>
                </a:extLst>
              </p14:cNvPr>
              <p14:cNvContentPartPr/>
              <p14:nvPr/>
            </p14:nvContentPartPr>
            <p14:xfrm>
              <a:off x="6024000" y="4417000"/>
              <a:ext cx="184680" cy="228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D3E6C3E-2EF4-42B6-AD7F-C012C0399C4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006000" y="4399360"/>
                <a:ext cx="22032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99F62F1-E9FE-4E63-AE30-F4FA15001568}"/>
                  </a:ext>
                </a:extLst>
              </p14:cNvPr>
              <p14:cNvContentPartPr/>
              <p14:nvPr/>
            </p14:nvContentPartPr>
            <p14:xfrm>
              <a:off x="5778480" y="4312240"/>
              <a:ext cx="137880" cy="4644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99F62F1-E9FE-4E63-AE30-F4FA1500156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760480" y="4294240"/>
                <a:ext cx="17352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D3E1F72-5754-4284-8E02-764127D5B13D}"/>
                  </a:ext>
                </a:extLst>
              </p14:cNvPr>
              <p14:cNvContentPartPr/>
              <p14:nvPr/>
            </p14:nvContentPartPr>
            <p14:xfrm>
              <a:off x="4265040" y="4358680"/>
              <a:ext cx="1044360" cy="5529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D3E1F72-5754-4284-8E02-764127D5B13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247040" y="4340680"/>
                <a:ext cx="1080000" cy="58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655F25C-3E19-4757-A8C5-369DFB27A288}"/>
                  </a:ext>
                </a:extLst>
              </p14:cNvPr>
              <p14:cNvContentPartPr/>
              <p14:nvPr/>
            </p14:nvContentPartPr>
            <p14:xfrm>
              <a:off x="6495600" y="4524640"/>
              <a:ext cx="229320" cy="4561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655F25C-3E19-4757-A8C5-369DFB27A28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477600" y="4506640"/>
                <a:ext cx="26496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A024796-8567-4881-9469-D32A7F48D9C0}"/>
                  </a:ext>
                </a:extLst>
              </p14:cNvPr>
              <p14:cNvContentPartPr/>
              <p14:nvPr/>
            </p14:nvContentPartPr>
            <p14:xfrm>
              <a:off x="6848400" y="4529680"/>
              <a:ext cx="17640" cy="1857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A024796-8567-4881-9469-D32A7F48D9C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830400" y="4511680"/>
                <a:ext cx="5328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4C3F99B-0560-4D21-8A63-9946ED3AD183}"/>
                  </a:ext>
                </a:extLst>
              </p14:cNvPr>
              <p14:cNvContentPartPr/>
              <p14:nvPr/>
            </p14:nvContentPartPr>
            <p14:xfrm>
              <a:off x="6819960" y="4399720"/>
              <a:ext cx="360" cy="3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4C3F99B-0560-4D21-8A63-9946ED3AD18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801960" y="4381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70EE9EF-5C38-419F-A64F-8A924E6518D2}"/>
                  </a:ext>
                </a:extLst>
              </p14:cNvPr>
              <p14:cNvContentPartPr/>
              <p14:nvPr/>
            </p14:nvContentPartPr>
            <p14:xfrm>
              <a:off x="6928680" y="4483240"/>
              <a:ext cx="107640" cy="2138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70EE9EF-5C38-419F-A64F-8A924E6518D2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910680" y="4465240"/>
                <a:ext cx="14328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7827EC9-F1F2-48EB-B793-17EE6CE1FB25}"/>
                  </a:ext>
                </a:extLst>
              </p14:cNvPr>
              <p14:cNvContentPartPr/>
              <p14:nvPr/>
            </p14:nvContentPartPr>
            <p14:xfrm>
              <a:off x="7109040" y="4518520"/>
              <a:ext cx="155880" cy="2005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7827EC9-F1F2-48EB-B793-17EE6CE1FB25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091040" y="4500880"/>
                <a:ext cx="1915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0CD218E0-902D-4182-A057-C862811094CB}"/>
                  </a:ext>
                </a:extLst>
              </p14:cNvPr>
              <p14:cNvContentPartPr/>
              <p14:nvPr/>
            </p14:nvContentPartPr>
            <p14:xfrm>
              <a:off x="7536360" y="4560280"/>
              <a:ext cx="641160" cy="233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0CD218E0-902D-4182-A057-C862811094CB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518360" y="4542280"/>
                <a:ext cx="6768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7E3BC69-5EB3-433C-AF5E-FD0635531E9B}"/>
                  </a:ext>
                </a:extLst>
              </p14:cNvPr>
              <p14:cNvContentPartPr/>
              <p14:nvPr/>
            </p14:nvContentPartPr>
            <p14:xfrm>
              <a:off x="806880" y="5284960"/>
              <a:ext cx="740160" cy="396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7E3BC69-5EB3-433C-AF5E-FD0635531E9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89231" y="5267320"/>
                <a:ext cx="775817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52EAE577-462C-4D4B-A617-741620F97785}"/>
                  </a:ext>
                </a:extLst>
              </p14:cNvPr>
              <p14:cNvContentPartPr/>
              <p14:nvPr/>
            </p14:nvContentPartPr>
            <p14:xfrm>
              <a:off x="797880" y="5129440"/>
              <a:ext cx="189720" cy="763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52EAE577-462C-4D4B-A617-741620F97785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79880" y="5111800"/>
                <a:ext cx="22536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5F65355B-3B5D-4E0E-BDCF-76F310794926}"/>
                  </a:ext>
                </a:extLst>
              </p14:cNvPr>
              <p14:cNvContentPartPr/>
              <p14:nvPr/>
            </p14:nvContentPartPr>
            <p14:xfrm>
              <a:off x="2084880" y="5041240"/>
              <a:ext cx="280800" cy="1263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5F65355B-3B5D-4E0E-BDCF-76F310794926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066880" y="5023240"/>
                <a:ext cx="31644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49B791F3-A509-4910-B3D9-8A3F61ED2B7E}"/>
                  </a:ext>
                </a:extLst>
              </p14:cNvPr>
              <p14:cNvContentPartPr/>
              <p14:nvPr/>
            </p14:nvContentPartPr>
            <p14:xfrm>
              <a:off x="1748640" y="5225560"/>
              <a:ext cx="1005120" cy="4363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49B791F3-A509-4910-B3D9-8A3F61ED2B7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731000" y="5207920"/>
                <a:ext cx="1040760" cy="471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57400770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63</a:t>
            </a:fld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9EB0397-C2FE-4264-A255-32A676434876}"/>
              </a:ext>
            </a:extLst>
          </p:cNvPr>
          <p:cNvSpPr/>
          <p:nvPr/>
        </p:nvSpPr>
        <p:spPr>
          <a:xfrm>
            <a:off x="838200" y="9906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F02B2964-F192-4E1D-A5D2-8CE8CD8E06A8}"/>
              </a:ext>
            </a:extLst>
          </p:cNvPr>
          <p:cNvSpPr/>
          <p:nvPr/>
        </p:nvSpPr>
        <p:spPr>
          <a:xfrm>
            <a:off x="1447800" y="22098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62C28264-9DB5-44AC-B75A-300150524663}"/>
              </a:ext>
            </a:extLst>
          </p:cNvPr>
          <p:cNvSpPr/>
          <p:nvPr/>
        </p:nvSpPr>
        <p:spPr>
          <a:xfrm>
            <a:off x="2133600" y="11430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33D26B45-C710-4FF0-B449-CCD83804F7CF}"/>
              </a:ext>
            </a:extLst>
          </p:cNvPr>
          <p:cNvSpPr>
            <a:spLocks noChangeAspect="1"/>
          </p:cNvSpPr>
          <p:nvPr/>
        </p:nvSpPr>
        <p:spPr>
          <a:xfrm>
            <a:off x="685800" y="685800"/>
            <a:ext cx="2270760" cy="227076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25840" y="486520"/>
              <a:ext cx="2113560" cy="28918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1138320" cy="3970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14:cNvPr>
              <p14:cNvContentPartPr/>
              <p14:nvPr/>
            </p14:nvContentPartPr>
            <p14:xfrm>
              <a:off x="6860280" y="316960"/>
              <a:ext cx="989280" cy="541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42640" y="299320"/>
                <a:ext cx="1024920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14:cNvPr>
              <p14:cNvContentPartPr/>
              <p14:nvPr/>
            </p14:nvContentPartPr>
            <p14:xfrm>
              <a:off x="1148520" y="298960"/>
              <a:ext cx="646560" cy="238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30870" y="280960"/>
                <a:ext cx="6822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14:cNvPr>
              <p14:cNvContentPartPr/>
              <p14:nvPr/>
            </p14:nvContentPartPr>
            <p14:xfrm>
              <a:off x="7979160" y="552400"/>
              <a:ext cx="980280" cy="317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961167" y="534400"/>
                <a:ext cx="101590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14:cNvPr>
              <p14:cNvContentPartPr/>
              <p14:nvPr/>
            </p14:nvContentPartPr>
            <p14:xfrm>
              <a:off x="1842240" y="1780360"/>
              <a:ext cx="100080" cy="87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4240" y="1762360"/>
                <a:ext cx="135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14:cNvPr>
              <p14:cNvContentPartPr/>
              <p14:nvPr/>
            </p14:nvContentPartPr>
            <p14:xfrm>
              <a:off x="1797240" y="3413680"/>
              <a:ext cx="428760" cy="250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79240" y="3395680"/>
                <a:ext cx="464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14:cNvPr>
              <p14:cNvContentPartPr/>
              <p14:nvPr/>
            </p14:nvContentPartPr>
            <p14:xfrm>
              <a:off x="203160" y="623320"/>
              <a:ext cx="1317960" cy="195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5520" y="605680"/>
                <a:ext cx="135360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14:cNvPr>
              <p14:cNvContentPartPr/>
              <p14:nvPr/>
            </p14:nvContentPartPr>
            <p14:xfrm>
              <a:off x="6721320" y="954880"/>
              <a:ext cx="2208600" cy="86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3320" y="918880"/>
                <a:ext cx="224424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14:cNvPr>
              <p14:cNvContentPartPr/>
              <p14:nvPr/>
            </p14:nvContentPartPr>
            <p14:xfrm>
              <a:off x="4260360" y="1312720"/>
              <a:ext cx="626400" cy="347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42350" y="1294739"/>
                <a:ext cx="662060" cy="383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14:cNvPr>
              <p14:cNvContentPartPr/>
              <p14:nvPr/>
            </p14:nvContentPartPr>
            <p14:xfrm>
              <a:off x="5169720" y="1222720"/>
              <a:ext cx="1017720" cy="37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4" y="1204737"/>
                <a:ext cx="1053373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14:cNvPr>
              <p14:cNvContentPartPr/>
              <p14:nvPr/>
            </p14:nvContentPartPr>
            <p14:xfrm>
              <a:off x="6502440" y="1254400"/>
              <a:ext cx="523800" cy="53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4800" y="1236400"/>
                <a:ext cx="55944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14:cNvPr>
              <p14:cNvContentPartPr/>
              <p14:nvPr/>
            </p14:nvContentPartPr>
            <p14:xfrm>
              <a:off x="7271400" y="1428280"/>
              <a:ext cx="161640" cy="258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53760" y="1410640"/>
                <a:ext cx="1972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14:cNvPr>
              <p14:cNvContentPartPr/>
              <p14:nvPr/>
            </p14:nvContentPartPr>
            <p14:xfrm>
              <a:off x="7326840" y="1336480"/>
              <a:ext cx="45360" cy="435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09200" y="1318840"/>
                <a:ext cx="8100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14:cNvPr>
              <p14:cNvContentPartPr/>
              <p14:nvPr/>
            </p14:nvContentPartPr>
            <p14:xfrm>
              <a:off x="3457920" y="1868920"/>
              <a:ext cx="992520" cy="398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39920" y="1851280"/>
                <a:ext cx="10281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14:cNvPr>
              <p14:cNvContentPartPr/>
              <p14:nvPr/>
            </p14:nvContentPartPr>
            <p14:xfrm>
              <a:off x="7645800" y="1351240"/>
              <a:ext cx="989640" cy="319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627800" y="1333240"/>
                <a:ext cx="10252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14:cNvPr>
              <p14:cNvContentPartPr/>
              <p14:nvPr/>
            </p14:nvContentPartPr>
            <p14:xfrm>
              <a:off x="5302200" y="2041720"/>
              <a:ext cx="862920" cy="207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84553" y="2023720"/>
                <a:ext cx="898575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14:cNvPr>
              <p14:cNvContentPartPr/>
              <p14:nvPr/>
            </p14:nvContentPartPr>
            <p14:xfrm>
              <a:off x="4845000" y="1966120"/>
              <a:ext cx="327960" cy="3668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27000" y="1948480"/>
                <a:ext cx="36360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14:cNvPr>
              <p14:cNvContentPartPr/>
              <p14:nvPr/>
            </p14:nvContentPartPr>
            <p14:xfrm>
              <a:off x="6380400" y="2131720"/>
              <a:ext cx="508680" cy="217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62760" y="2114080"/>
                <a:ext cx="5443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14:cNvPr>
              <p14:cNvContentPartPr/>
              <p14:nvPr/>
            </p14:nvContentPartPr>
            <p14:xfrm>
              <a:off x="7285080" y="2135680"/>
              <a:ext cx="156240" cy="214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67440" y="2118040"/>
                <a:ext cx="1918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14:cNvPr>
              <p14:cNvContentPartPr/>
              <p14:nvPr/>
            </p14:nvContentPartPr>
            <p14:xfrm>
              <a:off x="7273200" y="1987360"/>
              <a:ext cx="170640" cy="691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55560" y="1969360"/>
                <a:ext cx="20628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14:cNvPr>
              <p14:cNvContentPartPr/>
              <p14:nvPr/>
            </p14:nvContentPartPr>
            <p14:xfrm>
              <a:off x="7542120" y="2249800"/>
              <a:ext cx="5760" cy="1144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24480" y="2231800"/>
                <a:ext cx="414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14:cNvPr>
              <p14:cNvContentPartPr/>
              <p14:nvPr/>
            </p14:nvContentPartPr>
            <p14:xfrm>
              <a:off x="7503960" y="2228200"/>
              <a:ext cx="128880" cy="133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485960" y="2210200"/>
                <a:ext cx="1645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14:cNvPr>
              <p14:cNvContentPartPr/>
              <p14:nvPr/>
            </p14:nvContentPartPr>
            <p14:xfrm>
              <a:off x="7714560" y="2164840"/>
              <a:ext cx="169200" cy="16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6920" y="2146840"/>
                <a:ext cx="204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14:cNvPr>
              <p14:cNvContentPartPr/>
              <p14:nvPr/>
            </p14:nvContentPartPr>
            <p14:xfrm>
              <a:off x="7738320" y="2248360"/>
              <a:ext cx="16272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20680" y="2230720"/>
                <a:ext cx="198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14:cNvPr>
              <p14:cNvContentPartPr/>
              <p14:nvPr/>
            </p14:nvContentPartPr>
            <p14:xfrm>
              <a:off x="8014080" y="1923640"/>
              <a:ext cx="136800" cy="84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96440" y="1906000"/>
                <a:ext cx="1724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14:cNvPr>
              <p14:cNvContentPartPr/>
              <p14:nvPr/>
            </p14:nvContentPartPr>
            <p14:xfrm>
              <a:off x="8040360" y="2092120"/>
              <a:ext cx="525960" cy="410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22360" y="2074120"/>
                <a:ext cx="56160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14:cNvPr>
              <p14:cNvContentPartPr/>
              <p14:nvPr/>
            </p14:nvContentPartPr>
            <p14:xfrm>
              <a:off x="8633640" y="1888000"/>
              <a:ext cx="21240" cy="195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16000" y="1870000"/>
                <a:ext cx="5688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14:cNvPr>
              <p14:cNvContentPartPr/>
              <p14:nvPr/>
            </p14:nvContentPartPr>
            <p14:xfrm>
              <a:off x="8492160" y="1843000"/>
              <a:ext cx="72000" cy="250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74160" y="1825000"/>
                <a:ext cx="10764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14:cNvPr>
              <p14:cNvContentPartPr/>
              <p14:nvPr/>
            </p14:nvContentPartPr>
            <p14:xfrm>
              <a:off x="8734440" y="1857400"/>
              <a:ext cx="69480" cy="237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716800" y="1839760"/>
                <a:ext cx="10512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14:cNvPr>
              <p14:cNvContentPartPr/>
              <p14:nvPr/>
            </p14:nvContentPartPr>
            <p14:xfrm>
              <a:off x="3169560" y="2618440"/>
              <a:ext cx="378000" cy="343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51920" y="2600440"/>
                <a:ext cx="4136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14:cNvPr>
              <p14:cNvContentPartPr/>
              <p14:nvPr/>
            </p14:nvContentPartPr>
            <p14:xfrm>
              <a:off x="3610560" y="2795920"/>
              <a:ext cx="109440" cy="121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92920" y="2777920"/>
                <a:ext cx="1450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14:cNvPr>
              <p14:cNvContentPartPr/>
              <p14:nvPr/>
            </p14:nvContentPartPr>
            <p14:xfrm>
              <a:off x="3752760" y="2810320"/>
              <a:ext cx="268920" cy="84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35120" y="2792680"/>
                <a:ext cx="30456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14:cNvPr>
              <p14:cNvContentPartPr/>
              <p14:nvPr/>
            </p14:nvContentPartPr>
            <p14:xfrm>
              <a:off x="4312920" y="2762800"/>
              <a:ext cx="175680" cy="141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95280" y="2744800"/>
                <a:ext cx="2113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14:cNvPr>
              <p14:cNvContentPartPr/>
              <p14:nvPr/>
            </p14:nvContentPartPr>
            <p14:xfrm>
              <a:off x="4528200" y="2761360"/>
              <a:ext cx="125640" cy="1450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10560" y="2743720"/>
                <a:ext cx="1612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14:cNvPr>
              <p14:cNvContentPartPr/>
              <p14:nvPr/>
            </p14:nvContentPartPr>
            <p14:xfrm>
              <a:off x="4680120" y="2769280"/>
              <a:ext cx="183240" cy="138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62120" y="2751640"/>
                <a:ext cx="2188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14:cNvPr>
              <p14:cNvContentPartPr/>
              <p14:nvPr/>
            </p14:nvContentPartPr>
            <p14:xfrm>
              <a:off x="4887480" y="2764240"/>
              <a:ext cx="194040" cy="142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69480" y="2746240"/>
                <a:ext cx="2296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14:cNvPr>
              <p14:cNvContentPartPr/>
              <p14:nvPr/>
            </p14:nvContentPartPr>
            <p14:xfrm>
              <a:off x="5133000" y="2597200"/>
              <a:ext cx="621000" cy="326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115000" y="2579200"/>
                <a:ext cx="65664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14:cNvPr>
              <p14:cNvContentPartPr/>
              <p14:nvPr/>
            </p14:nvContentPartPr>
            <p14:xfrm>
              <a:off x="5491920" y="2646160"/>
              <a:ext cx="372240" cy="41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73920" y="2628160"/>
                <a:ext cx="4078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14:cNvPr>
              <p14:cNvContentPartPr/>
              <p14:nvPr/>
            </p14:nvContentPartPr>
            <p14:xfrm>
              <a:off x="6896280" y="2586400"/>
              <a:ext cx="873000" cy="351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78280" y="2568760"/>
                <a:ext cx="90864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14:cNvPr>
              <p14:cNvContentPartPr/>
              <p14:nvPr/>
            </p14:nvContentPartPr>
            <p14:xfrm>
              <a:off x="6027240" y="2570560"/>
              <a:ext cx="627480" cy="366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09590" y="2552560"/>
                <a:ext cx="663140" cy="402120"/>
              </a:xfrm>
              <a:prstGeom prst="rect">
                <a:avLst/>
              </a:prstGeom>
            </p:spPr>
          </p:pic>
        </mc:Fallback>
      </mc:AlternateContent>
      <p:sp>
        <p:nvSpPr>
          <p:cNvPr id="49" name="Oval 48">
            <a:extLst>
              <a:ext uri="{FF2B5EF4-FFF2-40B4-BE49-F238E27FC236}">
                <a16:creationId xmlns:a16="http://schemas.microsoft.com/office/drawing/2014/main" id="{6A091C60-7E4B-43F4-9786-91FA1B299BFC}"/>
              </a:ext>
            </a:extLst>
          </p:cNvPr>
          <p:cNvSpPr/>
          <p:nvPr/>
        </p:nvSpPr>
        <p:spPr>
          <a:xfrm>
            <a:off x="3581400" y="32004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14:cNvPr>
              <p14:cNvContentPartPr/>
              <p14:nvPr/>
            </p14:nvContentPartPr>
            <p14:xfrm>
              <a:off x="3937800" y="3371920"/>
              <a:ext cx="239400" cy="238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19773" y="3353947"/>
                <a:ext cx="275094" cy="273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14:cNvPr>
              <p14:cNvContentPartPr/>
              <p14:nvPr/>
            </p14:nvContentPartPr>
            <p14:xfrm>
              <a:off x="3493200" y="3663160"/>
              <a:ext cx="963360" cy="537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75200" y="3645172"/>
                <a:ext cx="999000" cy="573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14:cNvPr>
              <p14:cNvContentPartPr/>
              <p14:nvPr/>
            </p14:nvContentPartPr>
            <p14:xfrm>
              <a:off x="5194920" y="3076720"/>
              <a:ext cx="231480" cy="75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76920" y="3059080"/>
                <a:ext cx="26712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14:cNvPr>
              <p14:cNvContentPartPr/>
              <p14:nvPr/>
            </p14:nvContentPartPr>
            <p14:xfrm>
              <a:off x="5648160" y="3279760"/>
              <a:ext cx="19116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630520" y="3261760"/>
                <a:ext cx="226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14:cNvPr>
              <p14:cNvContentPartPr/>
              <p14:nvPr/>
            </p14:nvContentPartPr>
            <p14:xfrm>
              <a:off x="5688120" y="3360400"/>
              <a:ext cx="164880" cy="18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670120" y="3342760"/>
                <a:ext cx="2005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14:cNvPr>
              <p14:cNvContentPartPr/>
              <p14:nvPr/>
            </p14:nvContentPartPr>
            <p14:xfrm>
              <a:off x="5249280" y="3259960"/>
              <a:ext cx="304200" cy="246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231280" y="3242320"/>
                <a:ext cx="33984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14:cNvPr>
              <p14:cNvContentPartPr/>
              <p14:nvPr/>
            </p14:nvContentPartPr>
            <p14:xfrm>
              <a:off x="6068280" y="3207040"/>
              <a:ext cx="520560" cy="347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50640" y="3189040"/>
                <a:ext cx="55620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14:cNvPr>
              <p14:cNvContentPartPr/>
              <p14:nvPr/>
            </p14:nvContentPartPr>
            <p14:xfrm>
              <a:off x="6024000" y="3060880"/>
              <a:ext cx="168480" cy="57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006000" y="3043240"/>
                <a:ext cx="204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14:cNvPr>
              <p14:cNvContentPartPr/>
              <p14:nvPr/>
            </p14:nvContentPartPr>
            <p14:xfrm>
              <a:off x="6730320" y="3246640"/>
              <a:ext cx="191160" cy="2019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712680" y="3228640"/>
                <a:ext cx="2268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14:cNvPr>
              <p14:cNvContentPartPr/>
              <p14:nvPr/>
            </p14:nvContentPartPr>
            <p14:xfrm>
              <a:off x="7030560" y="3027760"/>
              <a:ext cx="328680" cy="444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012901" y="3010120"/>
                <a:ext cx="364359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14:cNvPr>
              <p14:cNvContentPartPr/>
              <p14:nvPr/>
            </p14:nvContentPartPr>
            <p14:xfrm>
              <a:off x="4946880" y="3650920"/>
              <a:ext cx="155520" cy="410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29240" y="3632920"/>
                <a:ext cx="19116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14:cNvPr>
              <p14:cNvContentPartPr/>
              <p14:nvPr/>
            </p14:nvContentPartPr>
            <p14:xfrm>
              <a:off x="5729160" y="3869440"/>
              <a:ext cx="164160" cy="13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11160" y="3851800"/>
                <a:ext cx="1998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14:cNvPr>
              <p14:cNvContentPartPr/>
              <p14:nvPr/>
            </p14:nvContentPartPr>
            <p14:xfrm>
              <a:off x="5764800" y="3958360"/>
              <a:ext cx="148320" cy="8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747160" y="3940360"/>
                <a:ext cx="183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14:cNvPr>
              <p14:cNvContentPartPr/>
              <p14:nvPr/>
            </p14:nvContentPartPr>
            <p14:xfrm>
              <a:off x="5238480" y="3634720"/>
              <a:ext cx="358200" cy="439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20840" y="3617080"/>
                <a:ext cx="39384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14:cNvPr>
              <p14:cNvContentPartPr/>
              <p14:nvPr/>
            </p14:nvContentPartPr>
            <p14:xfrm>
              <a:off x="7077720" y="3621760"/>
              <a:ext cx="143640" cy="54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59720" y="3603760"/>
                <a:ext cx="1792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14:cNvPr>
              <p14:cNvContentPartPr/>
              <p14:nvPr/>
            </p14:nvContentPartPr>
            <p14:xfrm>
              <a:off x="6042720" y="3587200"/>
              <a:ext cx="615600" cy="5691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25080" y="3569200"/>
                <a:ext cx="65124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14:cNvPr>
              <p14:cNvContentPartPr/>
              <p14:nvPr/>
            </p14:nvContentPartPr>
            <p14:xfrm>
              <a:off x="7110840" y="3738040"/>
              <a:ext cx="327600" cy="3477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092840" y="3720382"/>
                <a:ext cx="36324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14:cNvPr>
              <p14:cNvContentPartPr/>
              <p14:nvPr/>
            </p14:nvContentPartPr>
            <p14:xfrm>
              <a:off x="6790080" y="3859000"/>
              <a:ext cx="152640" cy="212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772080" y="3841000"/>
                <a:ext cx="188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14:cNvPr>
              <p14:cNvContentPartPr/>
              <p14:nvPr/>
            </p14:nvContentPartPr>
            <p14:xfrm>
              <a:off x="7422960" y="3033520"/>
              <a:ext cx="1310760" cy="1016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405315" y="3015526"/>
                <a:ext cx="1346410" cy="1051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08DC222-07EF-4D4B-8E36-485AC4DA8998}"/>
                  </a:ext>
                </a:extLst>
              </p14:cNvPr>
              <p14:cNvContentPartPr/>
              <p14:nvPr/>
            </p14:nvContentPartPr>
            <p14:xfrm>
              <a:off x="7861080" y="4039000"/>
              <a:ext cx="146880" cy="378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08DC222-07EF-4D4B-8E36-485AC4DA899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843080" y="4021360"/>
                <a:ext cx="18252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7CA46D0-90F5-4F38-A7A9-3813B32BBB69}"/>
                  </a:ext>
                </a:extLst>
              </p14:cNvPr>
              <p14:cNvContentPartPr/>
              <p14:nvPr/>
            </p14:nvContentPartPr>
            <p14:xfrm>
              <a:off x="8148000" y="3690520"/>
              <a:ext cx="775080" cy="636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7CA46D0-90F5-4F38-A7A9-3813B32BBB6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130000" y="3672880"/>
                <a:ext cx="810720" cy="67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7AAAC73-D282-479B-8900-FB5B27D857F9}"/>
                  </a:ext>
                </a:extLst>
              </p14:cNvPr>
              <p14:cNvContentPartPr/>
              <p14:nvPr/>
            </p14:nvContentPartPr>
            <p14:xfrm>
              <a:off x="5079360" y="3614920"/>
              <a:ext cx="969120" cy="663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7AAAC73-D282-479B-8900-FB5B27D857F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61353" y="3597270"/>
                <a:ext cx="1004773" cy="699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0810AB0-61E0-4161-9F71-AE148F352685}"/>
                  </a:ext>
                </a:extLst>
              </p14:cNvPr>
              <p14:cNvContentPartPr/>
              <p14:nvPr/>
            </p14:nvContentPartPr>
            <p14:xfrm>
              <a:off x="6929400" y="2915080"/>
              <a:ext cx="1085760" cy="707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0810AB0-61E0-4161-9F71-AE148F35268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911400" y="2897431"/>
                <a:ext cx="1121400" cy="7426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4298A4B-2A91-4BC5-AD25-1D450DD10EE5}"/>
                  </a:ext>
                </a:extLst>
              </p14:cNvPr>
              <p14:cNvContentPartPr/>
              <p14:nvPr/>
            </p14:nvContentPartPr>
            <p14:xfrm>
              <a:off x="509520" y="4550920"/>
              <a:ext cx="504000" cy="357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4298A4B-2A91-4BC5-AD25-1D450DD10EE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91520" y="4532920"/>
                <a:ext cx="5396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DAEC951-DE48-4977-B958-5C593495B136}"/>
                  </a:ext>
                </a:extLst>
              </p14:cNvPr>
              <p14:cNvContentPartPr/>
              <p14:nvPr/>
            </p14:nvContentPartPr>
            <p14:xfrm>
              <a:off x="1095240" y="4730920"/>
              <a:ext cx="159120" cy="178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DAEC951-DE48-4977-B958-5C593495B13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077600" y="4713280"/>
                <a:ext cx="19476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4DD89CF-C2F3-4549-A8E5-4D6C622BF1FD}"/>
                  </a:ext>
                </a:extLst>
              </p14:cNvPr>
              <p14:cNvContentPartPr/>
              <p14:nvPr/>
            </p14:nvContentPartPr>
            <p14:xfrm>
              <a:off x="1488360" y="4613200"/>
              <a:ext cx="168840" cy="288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4DD89CF-C2F3-4549-A8E5-4D6C622BF1FD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70360" y="4595200"/>
                <a:ext cx="20448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5CDCC7B-180F-402B-B605-E07280C43C4F}"/>
                  </a:ext>
                </a:extLst>
              </p14:cNvPr>
              <p14:cNvContentPartPr/>
              <p14:nvPr/>
            </p14:nvContentPartPr>
            <p14:xfrm>
              <a:off x="1724160" y="4794640"/>
              <a:ext cx="20880" cy="136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5CDCC7B-180F-402B-B605-E07280C43C4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706160" y="4777000"/>
                <a:ext cx="5652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592FBC1-7979-4476-8501-A6B073EA8F87}"/>
                  </a:ext>
                </a:extLst>
              </p14:cNvPr>
              <p14:cNvContentPartPr/>
              <p14:nvPr/>
            </p14:nvContentPartPr>
            <p14:xfrm>
              <a:off x="1691760" y="4774840"/>
              <a:ext cx="147960" cy="150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592FBC1-7979-4476-8501-A6B073EA8F8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674120" y="4756840"/>
                <a:ext cx="18360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2E24A67-5C49-428B-8A4C-01237CE7995E}"/>
                  </a:ext>
                </a:extLst>
              </p14:cNvPr>
              <p14:cNvContentPartPr/>
              <p14:nvPr/>
            </p14:nvContentPartPr>
            <p14:xfrm>
              <a:off x="1446600" y="4395760"/>
              <a:ext cx="212400" cy="982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2E24A67-5C49-428B-8A4C-01237CE7995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428600" y="4377760"/>
                <a:ext cx="24804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FD7BCA8-FA90-4ADF-AE18-C9FD62553668}"/>
                  </a:ext>
                </a:extLst>
              </p14:cNvPr>
              <p14:cNvContentPartPr/>
              <p14:nvPr/>
            </p14:nvContentPartPr>
            <p14:xfrm>
              <a:off x="1956720" y="4509520"/>
              <a:ext cx="987120" cy="448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FD7BCA8-FA90-4ADF-AE18-C9FD62553668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939080" y="4491866"/>
                <a:ext cx="1022760" cy="4842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4BFB536-E366-4B10-9B8B-307221893DDA}"/>
                  </a:ext>
                </a:extLst>
              </p14:cNvPr>
              <p14:cNvContentPartPr/>
              <p14:nvPr/>
            </p14:nvContentPartPr>
            <p14:xfrm>
              <a:off x="2219160" y="4289560"/>
              <a:ext cx="216000" cy="163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4BFB536-E366-4B10-9B8B-307221893DD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201160" y="4271920"/>
                <a:ext cx="2516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A951AB5-8416-46EC-BF78-12742A5703B3}"/>
                  </a:ext>
                </a:extLst>
              </p14:cNvPr>
              <p14:cNvContentPartPr/>
              <p14:nvPr/>
            </p14:nvContentPartPr>
            <p14:xfrm>
              <a:off x="2998200" y="4339960"/>
              <a:ext cx="590040" cy="362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A951AB5-8416-46EC-BF78-12742A5703B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980560" y="4322320"/>
                <a:ext cx="62568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7DFE4C6-2B5C-49A7-B964-AEBC8D4013CB}"/>
                  </a:ext>
                </a:extLst>
              </p14:cNvPr>
              <p14:cNvContentPartPr/>
              <p14:nvPr/>
            </p14:nvContentPartPr>
            <p14:xfrm>
              <a:off x="5607480" y="4384960"/>
              <a:ext cx="29880" cy="284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7DFE4C6-2B5C-49A7-B964-AEBC8D4013C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589480" y="4367320"/>
                <a:ext cx="6552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D3E6C3E-2EF4-42B6-AD7F-C012C0399C4B}"/>
                  </a:ext>
                </a:extLst>
              </p14:cNvPr>
              <p14:cNvContentPartPr/>
              <p14:nvPr/>
            </p14:nvContentPartPr>
            <p14:xfrm>
              <a:off x="6024000" y="4417000"/>
              <a:ext cx="184680" cy="228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D3E6C3E-2EF4-42B6-AD7F-C012C0399C4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006000" y="4399360"/>
                <a:ext cx="22032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99F62F1-E9FE-4E63-AE30-F4FA15001568}"/>
                  </a:ext>
                </a:extLst>
              </p14:cNvPr>
              <p14:cNvContentPartPr/>
              <p14:nvPr/>
            </p14:nvContentPartPr>
            <p14:xfrm>
              <a:off x="5778480" y="4312240"/>
              <a:ext cx="137880" cy="4644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99F62F1-E9FE-4E63-AE30-F4FA1500156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760480" y="4294240"/>
                <a:ext cx="17352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D3E1F72-5754-4284-8E02-764127D5B13D}"/>
                  </a:ext>
                </a:extLst>
              </p14:cNvPr>
              <p14:cNvContentPartPr/>
              <p14:nvPr/>
            </p14:nvContentPartPr>
            <p14:xfrm>
              <a:off x="4265040" y="4358680"/>
              <a:ext cx="1044360" cy="5529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D3E1F72-5754-4284-8E02-764127D5B13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247040" y="4340680"/>
                <a:ext cx="1080000" cy="58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655F25C-3E19-4757-A8C5-369DFB27A288}"/>
                  </a:ext>
                </a:extLst>
              </p14:cNvPr>
              <p14:cNvContentPartPr/>
              <p14:nvPr/>
            </p14:nvContentPartPr>
            <p14:xfrm>
              <a:off x="6495600" y="4524640"/>
              <a:ext cx="229320" cy="4561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655F25C-3E19-4757-A8C5-369DFB27A28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477600" y="4506640"/>
                <a:ext cx="26496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A024796-8567-4881-9469-D32A7F48D9C0}"/>
                  </a:ext>
                </a:extLst>
              </p14:cNvPr>
              <p14:cNvContentPartPr/>
              <p14:nvPr/>
            </p14:nvContentPartPr>
            <p14:xfrm>
              <a:off x="6848400" y="4529680"/>
              <a:ext cx="17640" cy="1857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A024796-8567-4881-9469-D32A7F48D9C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830400" y="4511680"/>
                <a:ext cx="5328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4C3F99B-0560-4D21-8A63-9946ED3AD183}"/>
                  </a:ext>
                </a:extLst>
              </p14:cNvPr>
              <p14:cNvContentPartPr/>
              <p14:nvPr/>
            </p14:nvContentPartPr>
            <p14:xfrm>
              <a:off x="6819960" y="4399720"/>
              <a:ext cx="360" cy="3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4C3F99B-0560-4D21-8A63-9946ED3AD18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801960" y="4381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70EE9EF-5C38-419F-A64F-8A924E6518D2}"/>
                  </a:ext>
                </a:extLst>
              </p14:cNvPr>
              <p14:cNvContentPartPr/>
              <p14:nvPr/>
            </p14:nvContentPartPr>
            <p14:xfrm>
              <a:off x="6928680" y="4483240"/>
              <a:ext cx="107640" cy="2138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70EE9EF-5C38-419F-A64F-8A924E6518D2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910680" y="4465240"/>
                <a:ext cx="14328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7827EC9-F1F2-48EB-B793-17EE6CE1FB25}"/>
                  </a:ext>
                </a:extLst>
              </p14:cNvPr>
              <p14:cNvContentPartPr/>
              <p14:nvPr/>
            </p14:nvContentPartPr>
            <p14:xfrm>
              <a:off x="7109040" y="4518520"/>
              <a:ext cx="155880" cy="2005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7827EC9-F1F2-48EB-B793-17EE6CE1FB25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091040" y="4500880"/>
                <a:ext cx="1915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0CD218E0-902D-4182-A057-C862811094CB}"/>
                  </a:ext>
                </a:extLst>
              </p14:cNvPr>
              <p14:cNvContentPartPr/>
              <p14:nvPr/>
            </p14:nvContentPartPr>
            <p14:xfrm>
              <a:off x="7536360" y="4560280"/>
              <a:ext cx="641160" cy="233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0CD218E0-902D-4182-A057-C862811094CB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518360" y="4542280"/>
                <a:ext cx="6768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7E3BC69-5EB3-433C-AF5E-FD0635531E9B}"/>
                  </a:ext>
                </a:extLst>
              </p14:cNvPr>
              <p14:cNvContentPartPr/>
              <p14:nvPr/>
            </p14:nvContentPartPr>
            <p14:xfrm>
              <a:off x="806880" y="5284960"/>
              <a:ext cx="740160" cy="396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7E3BC69-5EB3-433C-AF5E-FD0635531E9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89231" y="5267320"/>
                <a:ext cx="775817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52EAE577-462C-4D4B-A617-741620F97785}"/>
                  </a:ext>
                </a:extLst>
              </p14:cNvPr>
              <p14:cNvContentPartPr/>
              <p14:nvPr/>
            </p14:nvContentPartPr>
            <p14:xfrm>
              <a:off x="797880" y="5129440"/>
              <a:ext cx="189720" cy="763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52EAE577-462C-4D4B-A617-741620F97785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79880" y="5111800"/>
                <a:ext cx="22536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5F65355B-3B5D-4E0E-BDCF-76F310794926}"/>
                  </a:ext>
                </a:extLst>
              </p14:cNvPr>
              <p14:cNvContentPartPr/>
              <p14:nvPr/>
            </p14:nvContentPartPr>
            <p14:xfrm>
              <a:off x="2084880" y="5041240"/>
              <a:ext cx="280800" cy="1263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5F65355B-3B5D-4E0E-BDCF-76F310794926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066880" y="5023240"/>
                <a:ext cx="31644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49B791F3-A509-4910-B3D9-8A3F61ED2B7E}"/>
                  </a:ext>
                </a:extLst>
              </p14:cNvPr>
              <p14:cNvContentPartPr/>
              <p14:nvPr/>
            </p14:nvContentPartPr>
            <p14:xfrm>
              <a:off x="1748640" y="5225560"/>
              <a:ext cx="1005120" cy="4363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49B791F3-A509-4910-B3D9-8A3F61ED2B7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731000" y="5207920"/>
                <a:ext cx="104076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9B9026A-711A-480E-A9E6-0CC24DB1B63E}"/>
                  </a:ext>
                </a:extLst>
              </p14:cNvPr>
              <p14:cNvContentPartPr/>
              <p14:nvPr/>
            </p14:nvContentPartPr>
            <p14:xfrm>
              <a:off x="3167040" y="5096320"/>
              <a:ext cx="1040040" cy="4780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9B9026A-711A-480E-A9E6-0CC24DB1B63E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3149040" y="5078320"/>
                <a:ext cx="107568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B28DCC90-CB15-4609-8E84-3BD8E6341FAE}"/>
                  </a:ext>
                </a:extLst>
              </p14:cNvPr>
              <p14:cNvContentPartPr/>
              <p14:nvPr/>
            </p14:nvContentPartPr>
            <p14:xfrm>
              <a:off x="4646280" y="5143120"/>
              <a:ext cx="502920" cy="3538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B28DCC90-CB15-4609-8E84-3BD8E6341FAE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4628280" y="5125462"/>
                <a:ext cx="538560" cy="389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366227D8-C611-478C-BCB7-E1BEF4B70470}"/>
                  </a:ext>
                </a:extLst>
              </p14:cNvPr>
              <p14:cNvContentPartPr/>
              <p14:nvPr/>
            </p14:nvContentPartPr>
            <p14:xfrm>
              <a:off x="5267640" y="5131960"/>
              <a:ext cx="1370520" cy="3099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366227D8-C611-478C-BCB7-E1BEF4B70470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250000" y="5113960"/>
                <a:ext cx="1406160" cy="345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2659210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64</a:t>
            </a:fld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9EB0397-C2FE-4264-A255-32A676434876}"/>
              </a:ext>
            </a:extLst>
          </p:cNvPr>
          <p:cNvSpPr/>
          <p:nvPr/>
        </p:nvSpPr>
        <p:spPr>
          <a:xfrm>
            <a:off x="838200" y="9906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F02B2964-F192-4E1D-A5D2-8CE8CD8E06A8}"/>
              </a:ext>
            </a:extLst>
          </p:cNvPr>
          <p:cNvSpPr/>
          <p:nvPr/>
        </p:nvSpPr>
        <p:spPr>
          <a:xfrm>
            <a:off x="1447800" y="22098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62C28264-9DB5-44AC-B75A-300150524663}"/>
              </a:ext>
            </a:extLst>
          </p:cNvPr>
          <p:cNvSpPr/>
          <p:nvPr/>
        </p:nvSpPr>
        <p:spPr>
          <a:xfrm>
            <a:off x="2133600" y="11430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33D26B45-C710-4FF0-B449-CCD83804F7CF}"/>
              </a:ext>
            </a:extLst>
          </p:cNvPr>
          <p:cNvSpPr>
            <a:spLocks noChangeAspect="1"/>
          </p:cNvSpPr>
          <p:nvPr/>
        </p:nvSpPr>
        <p:spPr>
          <a:xfrm>
            <a:off x="685800" y="685800"/>
            <a:ext cx="2270760" cy="227076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25840" y="486520"/>
              <a:ext cx="2113560" cy="28918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1138320" cy="3970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14:cNvPr>
              <p14:cNvContentPartPr/>
              <p14:nvPr/>
            </p14:nvContentPartPr>
            <p14:xfrm>
              <a:off x="6860280" y="316960"/>
              <a:ext cx="989280" cy="541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42640" y="299320"/>
                <a:ext cx="1024920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14:cNvPr>
              <p14:cNvContentPartPr/>
              <p14:nvPr/>
            </p14:nvContentPartPr>
            <p14:xfrm>
              <a:off x="1148520" y="298960"/>
              <a:ext cx="646560" cy="238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30870" y="280960"/>
                <a:ext cx="6822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14:cNvPr>
              <p14:cNvContentPartPr/>
              <p14:nvPr/>
            </p14:nvContentPartPr>
            <p14:xfrm>
              <a:off x="7979160" y="552400"/>
              <a:ext cx="980280" cy="317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961167" y="534400"/>
                <a:ext cx="101590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14:cNvPr>
              <p14:cNvContentPartPr/>
              <p14:nvPr/>
            </p14:nvContentPartPr>
            <p14:xfrm>
              <a:off x="1842240" y="1780360"/>
              <a:ext cx="100080" cy="87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4240" y="1762360"/>
                <a:ext cx="135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14:cNvPr>
              <p14:cNvContentPartPr/>
              <p14:nvPr/>
            </p14:nvContentPartPr>
            <p14:xfrm>
              <a:off x="1797240" y="3413680"/>
              <a:ext cx="428760" cy="250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79240" y="3395680"/>
                <a:ext cx="464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14:cNvPr>
              <p14:cNvContentPartPr/>
              <p14:nvPr/>
            </p14:nvContentPartPr>
            <p14:xfrm>
              <a:off x="203160" y="623320"/>
              <a:ext cx="1317960" cy="195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5520" y="605680"/>
                <a:ext cx="135360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14:cNvPr>
              <p14:cNvContentPartPr/>
              <p14:nvPr/>
            </p14:nvContentPartPr>
            <p14:xfrm>
              <a:off x="6721320" y="954880"/>
              <a:ext cx="2208600" cy="86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3320" y="918880"/>
                <a:ext cx="224424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14:cNvPr>
              <p14:cNvContentPartPr/>
              <p14:nvPr/>
            </p14:nvContentPartPr>
            <p14:xfrm>
              <a:off x="4260360" y="1312720"/>
              <a:ext cx="626400" cy="347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42350" y="1294739"/>
                <a:ext cx="662060" cy="383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14:cNvPr>
              <p14:cNvContentPartPr/>
              <p14:nvPr/>
            </p14:nvContentPartPr>
            <p14:xfrm>
              <a:off x="5169720" y="1222720"/>
              <a:ext cx="1017720" cy="37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4" y="1204737"/>
                <a:ext cx="1053373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14:cNvPr>
              <p14:cNvContentPartPr/>
              <p14:nvPr/>
            </p14:nvContentPartPr>
            <p14:xfrm>
              <a:off x="6502440" y="1254400"/>
              <a:ext cx="523800" cy="53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4800" y="1236400"/>
                <a:ext cx="55944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14:cNvPr>
              <p14:cNvContentPartPr/>
              <p14:nvPr/>
            </p14:nvContentPartPr>
            <p14:xfrm>
              <a:off x="7271400" y="1428280"/>
              <a:ext cx="161640" cy="258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53760" y="1410640"/>
                <a:ext cx="1972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14:cNvPr>
              <p14:cNvContentPartPr/>
              <p14:nvPr/>
            </p14:nvContentPartPr>
            <p14:xfrm>
              <a:off x="7326840" y="1336480"/>
              <a:ext cx="45360" cy="435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09200" y="1318840"/>
                <a:ext cx="8100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14:cNvPr>
              <p14:cNvContentPartPr/>
              <p14:nvPr/>
            </p14:nvContentPartPr>
            <p14:xfrm>
              <a:off x="3457920" y="1868920"/>
              <a:ext cx="992520" cy="398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39920" y="1851280"/>
                <a:ext cx="10281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14:cNvPr>
              <p14:cNvContentPartPr/>
              <p14:nvPr/>
            </p14:nvContentPartPr>
            <p14:xfrm>
              <a:off x="7645800" y="1351240"/>
              <a:ext cx="989640" cy="319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627800" y="1333240"/>
                <a:ext cx="10252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14:cNvPr>
              <p14:cNvContentPartPr/>
              <p14:nvPr/>
            </p14:nvContentPartPr>
            <p14:xfrm>
              <a:off x="5302200" y="2041720"/>
              <a:ext cx="862920" cy="207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84553" y="2023720"/>
                <a:ext cx="898575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14:cNvPr>
              <p14:cNvContentPartPr/>
              <p14:nvPr/>
            </p14:nvContentPartPr>
            <p14:xfrm>
              <a:off x="4845000" y="1966120"/>
              <a:ext cx="327960" cy="3668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27000" y="1948480"/>
                <a:ext cx="36360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14:cNvPr>
              <p14:cNvContentPartPr/>
              <p14:nvPr/>
            </p14:nvContentPartPr>
            <p14:xfrm>
              <a:off x="6380400" y="2131720"/>
              <a:ext cx="508680" cy="217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62760" y="2114080"/>
                <a:ext cx="5443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14:cNvPr>
              <p14:cNvContentPartPr/>
              <p14:nvPr/>
            </p14:nvContentPartPr>
            <p14:xfrm>
              <a:off x="7285080" y="2135680"/>
              <a:ext cx="156240" cy="214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67440" y="2118040"/>
                <a:ext cx="1918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14:cNvPr>
              <p14:cNvContentPartPr/>
              <p14:nvPr/>
            </p14:nvContentPartPr>
            <p14:xfrm>
              <a:off x="7273200" y="1987360"/>
              <a:ext cx="170640" cy="691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55560" y="1969360"/>
                <a:ext cx="20628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14:cNvPr>
              <p14:cNvContentPartPr/>
              <p14:nvPr/>
            </p14:nvContentPartPr>
            <p14:xfrm>
              <a:off x="7542120" y="2249800"/>
              <a:ext cx="5760" cy="1144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24480" y="2231800"/>
                <a:ext cx="414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14:cNvPr>
              <p14:cNvContentPartPr/>
              <p14:nvPr/>
            </p14:nvContentPartPr>
            <p14:xfrm>
              <a:off x="7503960" y="2228200"/>
              <a:ext cx="128880" cy="133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485960" y="2210200"/>
                <a:ext cx="1645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14:cNvPr>
              <p14:cNvContentPartPr/>
              <p14:nvPr/>
            </p14:nvContentPartPr>
            <p14:xfrm>
              <a:off x="7714560" y="2164840"/>
              <a:ext cx="169200" cy="16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6920" y="2146840"/>
                <a:ext cx="204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14:cNvPr>
              <p14:cNvContentPartPr/>
              <p14:nvPr/>
            </p14:nvContentPartPr>
            <p14:xfrm>
              <a:off x="7738320" y="2248360"/>
              <a:ext cx="16272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20680" y="2230720"/>
                <a:ext cx="198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14:cNvPr>
              <p14:cNvContentPartPr/>
              <p14:nvPr/>
            </p14:nvContentPartPr>
            <p14:xfrm>
              <a:off x="8014080" y="1923640"/>
              <a:ext cx="136800" cy="84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96440" y="1906000"/>
                <a:ext cx="1724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14:cNvPr>
              <p14:cNvContentPartPr/>
              <p14:nvPr/>
            </p14:nvContentPartPr>
            <p14:xfrm>
              <a:off x="8040360" y="2092120"/>
              <a:ext cx="525960" cy="410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22360" y="2074120"/>
                <a:ext cx="56160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14:cNvPr>
              <p14:cNvContentPartPr/>
              <p14:nvPr/>
            </p14:nvContentPartPr>
            <p14:xfrm>
              <a:off x="8633640" y="1888000"/>
              <a:ext cx="21240" cy="195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16000" y="1870000"/>
                <a:ext cx="5688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14:cNvPr>
              <p14:cNvContentPartPr/>
              <p14:nvPr/>
            </p14:nvContentPartPr>
            <p14:xfrm>
              <a:off x="8492160" y="1843000"/>
              <a:ext cx="72000" cy="250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74160" y="1825000"/>
                <a:ext cx="10764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14:cNvPr>
              <p14:cNvContentPartPr/>
              <p14:nvPr/>
            </p14:nvContentPartPr>
            <p14:xfrm>
              <a:off x="8734440" y="1857400"/>
              <a:ext cx="69480" cy="237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716800" y="1839760"/>
                <a:ext cx="10512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14:cNvPr>
              <p14:cNvContentPartPr/>
              <p14:nvPr/>
            </p14:nvContentPartPr>
            <p14:xfrm>
              <a:off x="3169560" y="2618440"/>
              <a:ext cx="378000" cy="343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51920" y="2600440"/>
                <a:ext cx="4136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14:cNvPr>
              <p14:cNvContentPartPr/>
              <p14:nvPr/>
            </p14:nvContentPartPr>
            <p14:xfrm>
              <a:off x="3610560" y="2795920"/>
              <a:ext cx="109440" cy="121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92920" y="2777920"/>
                <a:ext cx="1450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14:cNvPr>
              <p14:cNvContentPartPr/>
              <p14:nvPr/>
            </p14:nvContentPartPr>
            <p14:xfrm>
              <a:off x="3752760" y="2810320"/>
              <a:ext cx="268920" cy="84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35120" y="2792680"/>
                <a:ext cx="30456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14:cNvPr>
              <p14:cNvContentPartPr/>
              <p14:nvPr/>
            </p14:nvContentPartPr>
            <p14:xfrm>
              <a:off x="4312920" y="2762800"/>
              <a:ext cx="175680" cy="141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95280" y="2744800"/>
                <a:ext cx="2113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14:cNvPr>
              <p14:cNvContentPartPr/>
              <p14:nvPr/>
            </p14:nvContentPartPr>
            <p14:xfrm>
              <a:off x="4528200" y="2761360"/>
              <a:ext cx="125640" cy="1450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10560" y="2743720"/>
                <a:ext cx="1612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14:cNvPr>
              <p14:cNvContentPartPr/>
              <p14:nvPr/>
            </p14:nvContentPartPr>
            <p14:xfrm>
              <a:off x="4680120" y="2769280"/>
              <a:ext cx="183240" cy="138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62120" y="2751640"/>
                <a:ext cx="2188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14:cNvPr>
              <p14:cNvContentPartPr/>
              <p14:nvPr/>
            </p14:nvContentPartPr>
            <p14:xfrm>
              <a:off x="4887480" y="2764240"/>
              <a:ext cx="194040" cy="142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69480" y="2746240"/>
                <a:ext cx="2296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14:cNvPr>
              <p14:cNvContentPartPr/>
              <p14:nvPr/>
            </p14:nvContentPartPr>
            <p14:xfrm>
              <a:off x="5133000" y="2597200"/>
              <a:ext cx="621000" cy="326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115000" y="2579200"/>
                <a:ext cx="65664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14:cNvPr>
              <p14:cNvContentPartPr/>
              <p14:nvPr/>
            </p14:nvContentPartPr>
            <p14:xfrm>
              <a:off x="5491920" y="2646160"/>
              <a:ext cx="372240" cy="41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73920" y="2628160"/>
                <a:ext cx="4078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14:cNvPr>
              <p14:cNvContentPartPr/>
              <p14:nvPr/>
            </p14:nvContentPartPr>
            <p14:xfrm>
              <a:off x="6896280" y="2586400"/>
              <a:ext cx="873000" cy="351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78280" y="2568760"/>
                <a:ext cx="90864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14:cNvPr>
              <p14:cNvContentPartPr/>
              <p14:nvPr/>
            </p14:nvContentPartPr>
            <p14:xfrm>
              <a:off x="6027240" y="2570560"/>
              <a:ext cx="627480" cy="366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09590" y="2552560"/>
                <a:ext cx="663140" cy="402120"/>
              </a:xfrm>
              <a:prstGeom prst="rect">
                <a:avLst/>
              </a:prstGeom>
            </p:spPr>
          </p:pic>
        </mc:Fallback>
      </mc:AlternateContent>
      <p:sp>
        <p:nvSpPr>
          <p:cNvPr id="49" name="Oval 48">
            <a:extLst>
              <a:ext uri="{FF2B5EF4-FFF2-40B4-BE49-F238E27FC236}">
                <a16:creationId xmlns:a16="http://schemas.microsoft.com/office/drawing/2014/main" id="{6A091C60-7E4B-43F4-9786-91FA1B299BFC}"/>
              </a:ext>
            </a:extLst>
          </p:cNvPr>
          <p:cNvSpPr/>
          <p:nvPr/>
        </p:nvSpPr>
        <p:spPr>
          <a:xfrm>
            <a:off x="3581400" y="32004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14:cNvPr>
              <p14:cNvContentPartPr/>
              <p14:nvPr/>
            </p14:nvContentPartPr>
            <p14:xfrm>
              <a:off x="3937800" y="3371920"/>
              <a:ext cx="239400" cy="238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19773" y="3353947"/>
                <a:ext cx="275094" cy="273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14:cNvPr>
              <p14:cNvContentPartPr/>
              <p14:nvPr/>
            </p14:nvContentPartPr>
            <p14:xfrm>
              <a:off x="3493200" y="3663160"/>
              <a:ext cx="963360" cy="537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75200" y="3645172"/>
                <a:ext cx="999000" cy="573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14:cNvPr>
              <p14:cNvContentPartPr/>
              <p14:nvPr/>
            </p14:nvContentPartPr>
            <p14:xfrm>
              <a:off x="5194920" y="3076720"/>
              <a:ext cx="231480" cy="75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76920" y="3059080"/>
                <a:ext cx="26712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14:cNvPr>
              <p14:cNvContentPartPr/>
              <p14:nvPr/>
            </p14:nvContentPartPr>
            <p14:xfrm>
              <a:off x="5648160" y="3279760"/>
              <a:ext cx="19116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630520" y="3261760"/>
                <a:ext cx="226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14:cNvPr>
              <p14:cNvContentPartPr/>
              <p14:nvPr/>
            </p14:nvContentPartPr>
            <p14:xfrm>
              <a:off x="5688120" y="3360400"/>
              <a:ext cx="164880" cy="18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670120" y="3342760"/>
                <a:ext cx="2005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14:cNvPr>
              <p14:cNvContentPartPr/>
              <p14:nvPr/>
            </p14:nvContentPartPr>
            <p14:xfrm>
              <a:off x="5249280" y="3259960"/>
              <a:ext cx="304200" cy="246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231280" y="3242320"/>
                <a:ext cx="33984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14:cNvPr>
              <p14:cNvContentPartPr/>
              <p14:nvPr/>
            </p14:nvContentPartPr>
            <p14:xfrm>
              <a:off x="6068280" y="3207040"/>
              <a:ext cx="520560" cy="347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50640" y="3189040"/>
                <a:ext cx="55620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14:cNvPr>
              <p14:cNvContentPartPr/>
              <p14:nvPr/>
            </p14:nvContentPartPr>
            <p14:xfrm>
              <a:off x="6024000" y="3060880"/>
              <a:ext cx="168480" cy="57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006000" y="3043240"/>
                <a:ext cx="204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14:cNvPr>
              <p14:cNvContentPartPr/>
              <p14:nvPr/>
            </p14:nvContentPartPr>
            <p14:xfrm>
              <a:off x="6730320" y="3246640"/>
              <a:ext cx="191160" cy="2019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712680" y="3228640"/>
                <a:ext cx="2268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14:cNvPr>
              <p14:cNvContentPartPr/>
              <p14:nvPr/>
            </p14:nvContentPartPr>
            <p14:xfrm>
              <a:off x="7030560" y="3027760"/>
              <a:ext cx="328680" cy="444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012901" y="3010120"/>
                <a:ext cx="364359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14:cNvPr>
              <p14:cNvContentPartPr/>
              <p14:nvPr/>
            </p14:nvContentPartPr>
            <p14:xfrm>
              <a:off x="4946880" y="3650920"/>
              <a:ext cx="155520" cy="410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29240" y="3632920"/>
                <a:ext cx="19116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14:cNvPr>
              <p14:cNvContentPartPr/>
              <p14:nvPr/>
            </p14:nvContentPartPr>
            <p14:xfrm>
              <a:off x="5729160" y="3869440"/>
              <a:ext cx="164160" cy="13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11160" y="3851800"/>
                <a:ext cx="1998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14:cNvPr>
              <p14:cNvContentPartPr/>
              <p14:nvPr/>
            </p14:nvContentPartPr>
            <p14:xfrm>
              <a:off x="5764800" y="3958360"/>
              <a:ext cx="148320" cy="8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747160" y="3940360"/>
                <a:ext cx="183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14:cNvPr>
              <p14:cNvContentPartPr/>
              <p14:nvPr/>
            </p14:nvContentPartPr>
            <p14:xfrm>
              <a:off x="5238480" y="3634720"/>
              <a:ext cx="358200" cy="439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20840" y="3617080"/>
                <a:ext cx="39384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14:cNvPr>
              <p14:cNvContentPartPr/>
              <p14:nvPr/>
            </p14:nvContentPartPr>
            <p14:xfrm>
              <a:off x="7077720" y="3621760"/>
              <a:ext cx="143640" cy="54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59720" y="3603760"/>
                <a:ext cx="1792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14:cNvPr>
              <p14:cNvContentPartPr/>
              <p14:nvPr/>
            </p14:nvContentPartPr>
            <p14:xfrm>
              <a:off x="6042720" y="3587200"/>
              <a:ext cx="615600" cy="5691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25080" y="3569200"/>
                <a:ext cx="65124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14:cNvPr>
              <p14:cNvContentPartPr/>
              <p14:nvPr/>
            </p14:nvContentPartPr>
            <p14:xfrm>
              <a:off x="7110840" y="3738040"/>
              <a:ext cx="327600" cy="3477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092840" y="3720382"/>
                <a:ext cx="36324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14:cNvPr>
              <p14:cNvContentPartPr/>
              <p14:nvPr/>
            </p14:nvContentPartPr>
            <p14:xfrm>
              <a:off x="6790080" y="3859000"/>
              <a:ext cx="152640" cy="212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772080" y="3841000"/>
                <a:ext cx="188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14:cNvPr>
              <p14:cNvContentPartPr/>
              <p14:nvPr/>
            </p14:nvContentPartPr>
            <p14:xfrm>
              <a:off x="7422960" y="3033520"/>
              <a:ext cx="1310760" cy="1016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405315" y="3015526"/>
                <a:ext cx="1346410" cy="1051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08DC222-07EF-4D4B-8E36-485AC4DA8998}"/>
                  </a:ext>
                </a:extLst>
              </p14:cNvPr>
              <p14:cNvContentPartPr/>
              <p14:nvPr/>
            </p14:nvContentPartPr>
            <p14:xfrm>
              <a:off x="7861080" y="4039000"/>
              <a:ext cx="146880" cy="378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08DC222-07EF-4D4B-8E36-485AC4DA899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843080" y="4021360"/>
                <a:ext cx="18252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7CA46D0-90F5-4F38-A7A9-3813B32BBB69}"/>
                  </a:ext>
                </a:extLst>
              </p14:cNvPr>
              <p14:cNvContentPartPr/>
              <p14:nvPr/>
            </p14:nvContentPartPr>
            <p14:xfrm>
              <a:off x="8148000" y="3690520"/>
              <a:ext cx="775080" cy="636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7CA46D0-90F5-4F38-A7A9-3813B32BBB6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130000" y="3672880"/>
                <a:ext cx="810720" cy="67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7AAAC73-D282-479B-8900-FB5B27D857F9}"/>
                  </a:ext>
                </a:extLst>
              </p14:cNvPr>
              <p14:cNvContentPartPr/>
              <p14:nvPr/>
            </p14:nvContentPartPr>
            <p14:xfrm>
              <a:off x="5079360" y="3614920"/>
              <a:ext cx="969120" cy="663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7AAAC73-D282-479B-8900-FB5B27D857F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61353" y="3597270"/>
                <a:ext cx="1004773" cy="699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0810AB0-61E0-4161-9F71-AE148F352685}"/>
                  </a:ext>
                </a:extLst>
              </p14:cNvPr>
              <p14:cNvContentPartPr/>
              <p14:nvPr/>
            </p14:nvContentPartPr>
            <p14:xfrm>
              <a:off x="6929400" y="2915080"/>
              <a:ext cx="1085760" cy="707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0810AB0-61E0-4161-9F71-AE148F35268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911400" y="2897431"/>
                <a:ext cx="1121400" cy="7426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4298A4B-2A91-4BC5-AD25-1D450DD10EE5}"/>
                  </a:ext>
                </a:extLst>
              </p14:cNvPr>
              <p14:cNvContentPartPr/>
              <p14:nvPr/>
            </p14:nvContentPartPr>
            <p14:xfrm>
              <a:off x="509520" y="4550920"/>
              <a:ext cx="504000" cy="357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4298A4B-2A91-4BC5-AD25-1D450DD10EE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91520" y="4532920"/>
                <a:ext cx="5396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DAEC951-DE48-4977-B958-5C593495B136}"/>
                  </a:ext>
                </a:extLst>
              </p14:cNvPr>
              <p14:cNvContentPartPr/>
              <p14:nvPr/>
            </p14:nvContentPartPr>
            <p14:xfrm>
              <a:off x="1095240" y="4730920"/>
              <a:ext cx="159120" cy="178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DAEC951-DE48-4977-B958-5C593495B13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077600" y="4713280"/>
                <a:ext cx="19476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4DD89CF-C2F3-4549-A8E5-4D6C622BF1FD}"/>
                  </a:ext>
                </a:extLst>
              </p14:cNvPr>
              <p14:cNvContentPartPr/>
              <p14:nvPr/>
            </p14:nvContentPartPr>
            <p14:xfrm>
              <a:off x="1488360" y="4613200"/>
              <a:ext cx="168840" cy="288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4DD89CF-C2F3-4549-A8E5-4D6C622BF1FD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70360" y="4595200"/>
                <a:ext cx="20448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5CDCC7B-180F-402B-B605-E07280C43C4F}"/>
                  </a:ext>
                </a:extLst>
              </p14:cNvPr>
              <p14:cNvContentPartPr/>
              <p14:nvPr/>
            </p14:nvContentPartPr>
            <p14:xfrm>
              <a:off x="1724160" y="4794640"/>
              <a:ext cx="20880" cy="136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5CDCC7B-180F-402B-B605-E07280C43C4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706160" y="4777000"/>
                <a:ext cx="5652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592FBC1-7979-4476-8501-A6B073EA8F87}"/>
                  </a:ext>
                </a:extLst>
              </p14:cNvPr>
              <p14:cNvContentPartPr/>
              <p14:nvPr/>
            </p14:nvContentPartPr>
            <p14:xfrm>
              <a:off x="1691760" y="4774840"/>
              <a:ext cx="147960" cy="150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592FBC1-7979-4476-8501-A6B073EA8F8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674120" y="4756840"/>
                <a:ext cx="18360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2E24A67-5C49-428B-8A4C-01237CE7995E}"/>
                  </a:ext>
                </a:extLst>
              </p14:cNvPr>
              <p14:cNvContentPartPr/>
              <p14:nvPr/>
            </p14:nvContentPartPr>
            <p14:xfrm>
              <a:off x="1446600" y="4395760"/>
              <a:ext cx="212400" cy="982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2E24A67-5C49-428B-8A4C-01237CE7995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428600" y="4377760"/>
                <a:ext cx="24804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FD7BCA8-FA90-4ADF-AE18-C9FD62553668}"/>
                  </a:ext>
                </a:extLst>
              </p14:cNvPr>
              <p14:cNvContentPartPr/>
              <p14:nvPr/>
            </p14:nvContentPartPr>
            <p14:xfrm>
              <a:off x="1956720" y="4509520"/>
              <a:ext cx="987120" cy="448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FD7BCA8-FA90-4ADF-AE18-C9FD62553668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939080" y="4491866"/>
                <a:ext cx="1022760" cy="4842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4BFB536-E366-4B10-9B8B-307221893DDA}"/>
                  </a:ext>
                </a:extLst>
              </p14:cNvPr>
              <p14:cNvContentPartPr/>
              <p14:nvPr/>
            </p14:nvContentPartPr>
            <p14:xfrm>
              <a:off x="2219160" y="4289560"/>
              <a:ext cx="216000" cy="163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4BFB536-E366-4B10-9B8B-307221893DD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201160" y="4271920"/>
                <a:ext cx="2516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A951AB5-8416-46EC-BF78-12742A5703B3}"/>
                  </a:ext>
                </a:extLst>
              </p14:cNvPr>
              <p14:cNvContentPartPr/>
              <p14:nvPr/>
            </p14:nvContentPartPr>
            <p14:xfrm>
              <a:off x="2998200" y="4339960"/>
              <a:ext cx="590040" cy="362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A951AB5-8416-46EC-BF78-12742A5703B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980560" y="4322320"/>
                <a:ext cx="62568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7DFE4C6-2B5C-49A7-B964-AEBC8D4013CB}"/>
                  </a:ext>
                </a:extLst>
              </p14:cNvPr>
              <p14:cNvContentPartPr/>
              <p14:nvPr/>
            </p14:nvContentPartPr>
            <p14:xfrm>
              <a:off x="5607480" y="4384960"/>
              <a:ext cx="29880" cy="284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7DFE4C6-2B5C-49A7-B964-AEBC8D4013C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589480" y="4367320"/>
                <a:ext cx="6552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D3E6C3E-2EF4-42B6-AD7F-C012C0399C4B}"/>
                  </a:ext>
                </a:extLst>
              </p14:cNvPr>
              <p14:cNvContentPartPr/>
              <p14:nvPr/>
            </p14:nvContentPartPr>
            <p14:xfrm>
              <a:off x="6024000" y="4417000"/>
              <a:ext cx="184680" cy="228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D3E6C3E-2EF4-42B6-AD7F-C012C0399C4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006000" y="4399360"/>
                <a:ext cx="22032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99F62F1-E9FE-4E63-AE30-F4FA15001568}"/>
                  </a:ext>
                </a:extLst>
              </p14:cNvPr>
              <p14:cNvContentPartPr/>
              <p14:nvPr/>
            </p14:nvContentPartPr>
            <p14:xfrm>
              <a:off x="5778480" y="4312240"/>
              <a:ext cx="137880" cy="4644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99F62F1-E9FE-4E63-AE30-F4FA1500156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760480" y="4294240"/>
                <a:ext cx="17352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D3E1F72-5754-4284-8E02-764127D5B13D}"/>
                  </a:ext>
                </a:extLst>
              </p14:cNvPr>
              <p14:cNvContentPartPr/>
              <p14:nvPr/>
            </p14:nvContentPartPr>
            <p14:xfrm>
              <a:off x="4265040" y="4358680"/>
              <a:ext cx="1044360" cy="5529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D3E1F72-5754-4284-8E02-764127D5B13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247040" y="4340680"/>
                <a:ext cx="1080000" cy="58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655F25C-3E19-4757-A8C5-369DFB27A288}"/>
                  </a:ext>
                </a:extLst>
              </p14:cNvPr>
              <p14:cNvContentPartPr/>
              <p14:nvPr/>
            </p14:nvContentPartPr>
            <p14:xfrm>
              <a:off x="6495600" y="4524640"/>
              <a:ext cx="229320" cy="4561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655F25C-3E19-4757-A8C5-369DFB27A28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477600" y="4506640"/>
                <a:ext cx="26496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A024796-8567-4881-9469-D32A7F48D9C0}"/>
                  </a:ext>
                </a:extLst>
              </p14:cNvPr>
              <p14:cNvContentPartPr/>
              <p14:nvPr/>
            </p14:nvContentPartPr>
            <p14:xfrm>
              <a:off x="6848400" y="4529680"/>
              <a:ext cx="17640" cy="1857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A024796-8567-4881-9469-D32A7F48D9C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830400" y="4511680"/>
                <a:ext cx="5328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4C3F99B-0560-4D21-8A63-9946ED3AD183}"/>
                  </a:ext>
                </a:extLst>
              </p14:cNvPr>
              <p14:cNvContentPartPr/>
              <p14:nvPr/>
            </p14:nvContentPartPr>
            <p14:xfrm>
              <a:off x="6819960" y="4399720"/>
              <a:ext cx="360" cy="3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4C3F99B-0560-4D21-8A63-9946ED3AD18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801960" y="4381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70EE9EF-5C38-419F-A64F-8A924E6518D2}"/>
                  </a:ext>
                </a:extLst>
              </p14:cNvPr>
              <p14:cNvContentPartPr/>
              <p14:nvPr/>
            </p14:nvContentPartPr>
            <p14:xfrm>
              <a:off x="6928680" y="4483240"/>
              <a:ext cx="107640" cy="2138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70EE9EF-5C38-419F-A64F-8A924E6518D2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910680" y="4465240"/>
                <a:ext cx="14328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7827EC9-F1F2-48EB-B793-17EE6CE1FB25}"/>
                  </a:ext>
                </a:extLst>
              </p14:cNvPr>
              <p14:cNvContentPartPr/>
              <p14:nvPr/>
            </p14:nvContentPartPr>
            <p14:xfrm>
              <a:off x="7109040" y="4518520"/>
              <a:ext cx="155880" cy="2005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7827EC9-F1F2-48EB-B793-17EE6CE1FB25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091040" y="4500880"/>
                <a:ext cx="1915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0CD218E0-902D-4182-A057-C862811094CB}"/>
                  </a:ext>
                </a:extLst>
              </p14:cNvPr>
              <p14:cNvContentPartPr/>
              <p14:nvPr/>
            </p14:nvContentPartPr>
            <p14:xfrm>
              <a:off x="7536360" y="4560280"/>
              <a:ext cx="641160" cy="233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0CD218E0-902D-4182-A057-C862811094CB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518360" y="4542280"/>
                <a:ext cx="6768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7E3BC69-5EB3-433C-AF5E-FD0635531E9B}"/>
                  </a:ext>
                </a:extLst>
              </p14:cNvPr>
              <p14:cNvContentPartPr/>
              <p14:nvPr/>
            </p14:nvContentPartPr>
            <p14:xfrm>
              <a:off x="806880" y="5284960"/>
              <a:ext cx="740160" cy="396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7E3BC69-5EB3-433C-AF5E-FD0635531E9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89231" y="5267320"/>
                <a:ext cx="775817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52EAE577-462C-4D4B-A617-741620F97785}"/>
                  </a:ext>
                </a:extLst>
              </p14:cNvPr>
              <p14:cNvContentPartPr/>
              <p14:nvPr/>
            </p14:nvContentPartPr>
            <p14:xfrm>
              <a:off x="797880" y="5129440"/>
              <a:ext cx="189720" cy="763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52EAE577-462C-4D4B-A617-741620F97785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79880" y="5111800"/>
                <a:ext cx="22536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5F65355B-3B5D-4E0E-BDCF-76F310794926}"/>
                  </a:ext>
                </a:extLst>
              </p14:cNvPr>
              <p14:cNvContentPartPr/>
              <p14:nvPr/>
            </p14:nvContentPartPr>
            <p14:xfrm>
              <a:off x="2084880" y="5041240"/>
              <a:ext cx="280800" cy="1263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5F65355B-3B5D-4E0E-BDCF-76F310794926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066880" y="5023240"/>
                <a:ext cx="31644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49B791F3-A509-4910-B3D9-8A3F61ED2B7E}"/>
                  </a:ext>
                </a:extLst>
              </p14:cNvPr>
              <p14:cNvContentPartPr/>
              <p14:nvPr/>
            </p14:nvContentPartPr>
            <p14:xfrm>
              <a:off x="1748640" y="5225560"/>
              <a:ext cx="1005120" cy="4363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49B791F3-A509-4910-B3D9-8A3F61ED2B7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731000" y="5207920"/>
                <a:ext cx="104076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9B9026A-711A-480E-A9E6-0CC24DB1B63E}"/>
                  </a:ext>
                </a:extLst>
              </p14:cNvPr>
              <p14:cNvContentPartPr/>
              <p14:nvPr/>
            </p14:nvContentPartPr>
            <p14:xfrm>
              <a:off x="3167040" y="5096320"/>
              <a:ext cx="1040040" cy="4780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9B9026A-711A-480E-A9E6-0CC24DB1B63E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3149040" y="5078320"/>
                <a:ext cx="107568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B28DCC90-CB15-4609-8E84-3BD8E6341FAE}"/>
                  </a:ext>
                </a:extLst>
              </p14:cNvPr>
              <p14:cNvContentPartPr/>
              <p14:nvPr/>
            </p14:nvContentPartPr>
            <p14:xfrm>
              <a:off x="4646280" y="5143120"/>
              <a:ext cx="502920" cy="3538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B28DCC90-CB15-4609-8E84-3BD8E6341FAE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4628280" y="5125462"/>
                <a:ext cx="538560" cy="389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366227D8-C611-478C-BCB7-E1BEF4B70470}"/>
                  </a:ext>
                </a:extLst>
              </p14:cNvPr>
              <p14:cNvContentPartPr/>
              <p14:nvPr/>
            </p14:nvContentPartPr>
            <p14:xfrm>
              <a:off x="5267640" y="5131960"/>
              <a:ext cx="1370520" cy="3099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366227D8-C611-478C-BCB7-E1BEF4B70470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250000" y="5113960"/>
                <a:ext cx="140616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E4EDE27-AE6D-4485-B9B9-C29E7B79C612}"/>
                  </a:ext>
                </a:extLst>
              </p14:cNvPr>
              <p14:cNvContentPartPr/>
              <p14:nvPr/>
            </p14:nvContentPartPr>
            <p14:xfrm>
              <a:off x="6844800" y="5072920"/>
              <a:ext cx="142920" cy="4258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E4EDE27-AE6D-4485-B9B9-C29E7B79C612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827160" y="5054920"/>
                <a:ext cx="17856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525C3F41-2A35-4CAE-A7F0-CE47CEA3A698}"/>
                  </a:ext>
                </a:extLst>
              </p14:cNvPr>
              <p14:cNvContentPartPr/>
              <p14:nvPr/>
            </p14:nvContentPartPr>
            <p14:xfrm>
              <a:off x="7185000" y="5119360"/>
              <a:ext cx="1702800" cy="4550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525C3F41-2A35-4CAE-A7F0-CE47CEA3A698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167360" y="5101720"/>
                <a:ext cx="1738440" cy="490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0051052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65</a:t>
            </a:fld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9EB0397-C2FE-4264-A255-32A676434876}"/>
              </a:ext>
            </a:extLst>
          </p:cNvPr>
          <p:cNvSpPr/>
          <p:nvPr/>
        </p:nvSpPr>
        <p:spPr>
          <a:xfrm>
            <a:off x="838200" y="9906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F02B2964-F192-4E1D-A5D2-8CE8CD8E06A8}"/>
              </a:ext>
            </a:extLst>
          </p:cNvPr>
          <p:cNvSpPr/>
          <p:nvPr/>
        </p:nvSpPr>
        <p:spPr>
          <a:xfrm>
            <a:off x="1447800" y="22098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62C28264-9DB5-44AC-B75A-300150524663}"/>
              </a:ext>
            </a:extLst>
          </p:cNvPr>
          <p:cNvSpPr/>
          <p:nvPr/>
        </p:nvSpPr>
        <p:spPr>
          <a:xfrm>
            <a:off x="2133600" y="11430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33D26B45-C710-4FF0-B449-CCD83804F7CF}"/>
              </a:ext>
            </a:extLst>
          </p:cNvPr>
          <p:cNvSpPr>
            <a:spLocks noChangeAspect="1"/>
          </p:cNvSpPr>
          <p:nvPr/>
        </p:nvSpPr>
        <p:spPr>
          <a:xfrm>
            <a:off x="685800" y="685800"/>
            <a:ext cx="2270760" cy="227076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25840" y="486520"/>
              <a:ext cx="2113560" cy="28918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1138320" cy="3970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14:cNvPr>
              <p14:cNvContentPartPr/>
              <p14:nvPr/>
            </p14:nvContentPartPr>
            <p14:xfrm>
              <a:off x="6860280" y="316960"/>
              <a:ext cx="989280" cy="541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42640" y="299320"/>
                <a:ext cx="1024920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14:cNvPr>
              <p14:cNvContentPartPr/>
              <p14:nvPr/>
            </p14:nvContentPartPr>
            <p14:xfrm>
              <a:off x="1148520" y="298960"/>
              <a:ext cx="646560" cy="238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30870" y="280960"/>
                <a:ext cx="6822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14:cNvPr>
              <p14:cNvContentPartPr/>
              <p14:nvPr/>
            </p14:nvContentPartPr>
            <p14:xfrm>
              <a:off x="7979160" y="552400"/>
              <a:ext cx="980280" cy="317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961167" y="534400"/>
                <a:ext cx="101590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14:cNvPr>
              <p14:cNvContentPartPr/>
              <p14:nvPr/>
            </p14:nvContentPartPr>
            <p14:xfrm>
              <a:off x="1842240" y="1780360"/>
              <a:ext cx="100080" cy="87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4240" y="1762360"/>
                <a:ext cx="135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14:cNvPr>
              <p14:cNvContentPartPr/>
              <p14:nvPr/>
            </p14:nvContentPartPr>
            <p14:xfrm>
              <a:off x="1797240" y="3413680"/>
              <a:ext cx="428760" cy="250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79240" y="3395680"/>
                <a:ext cx="464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14:cNvPr>
              <p14:cNvContentPartPr/>
              <p14:nvPr/>
            </p14:nvContentPartPr>
            <p14:xfrm>
              <a:off x="203160" y="623320"/>
              <a:ext cx="1317960" cy="195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5520" y="605680"/>
                <a:ext cx="135360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14:cNvPr>
              <p14:cNvContentPartPr/>
              <p14:nvPr/>
            </p14:nvContentPartPr>
            <p14:xfrm>
              <a:off x="6721320" y="954880"/>
              <a:ext cx="2208600" cy="86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3320" y="918880"/>
                <a:ext cx="224424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14:cNvPr>
              <p14:cNvContentPartPr/>
              <p14:nvPr/>
            </p14:nvContentPartPr>
            <p14:xfrm>
              <a:off x="4260360" y="1312720"/>
              <a:ext cx="626400" cy="347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42350" y="1294739"/>
                <a:ext cx="662060" cy="383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14:cNvPr>
              <p14:cNvContentPartPr/>
              <p14:nvPr/>
            </p14:nvContentPartPr>
            <p14:xfrm>
              <a:off x="5169720" y="1222720"/>
              <a:ext cx="1017720" cy="37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4" y="1204737"/>
                <a:ext cx="1053373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14:cNvPr>
              <p14:cNvContentPartPr/>
              <p14:nvPr/>
            </p14:nvContentPartPr>
            <p14:xfrm>
              <a:off x="6502440" y="1254400"/>
              <a:ext cx="523800" cy="53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4800" y="1236400"/>
                <a:ext cx="55944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14:cNvPr>
              <p14:cNvContentPartPr/>
              <p14:nvPr/>
            </p14:nvContentPartPr>
            <p14:xfrm>
              <a:off x="7271400" y="1428280"/>
              <a:ext cx="161640" cy="258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53760" y="1410640"/>
                <a:ext cx="1972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14:cNvPr>
              <p14:cNvContentPartPr/>
              <p14:nvPr/>
            </p14:nvContentPartPr>
            <p14:xfrm>
              <a:off x="7326840" y="1336480"/>
              <a:ext cx="45360" cy="435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09200" y="1318840"/>
                <a:ext cx="8100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14:cNvPr>
              <p14:cNvContentPartPr/>
              <p14:nvPr/>
            </p14:nvContentPartPr>
            <p14:xfrm>
              <a:off x="3457920" y="1868920"/>
              <a:ext cx="992520" cy="398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39920" y="1851280"/>
                <a:ext cx="10281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14:cNvPr>
              <p14:cNvContentPartPr/>
              <p14:nvPr/>
            </p14:nvContentPartPr>
            <p14:xfrm>
              <a:off x="7645800" y="1351240"/>
              <a:ext cx="989640" cy="319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627800" y="1333240"/>
                <a:ext cx="10252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14:cNvPr>
              <p14:cNvContentPartPr/>
              <p14:nvPr/>
            </p14:nvContentPartPr>
            <p14:xfrm>
              <a:off x="5302200" y="2041720"/>
              <a:ext cx="862920" cy="207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84553" y="2023720"/>
                <a:ext cx="898575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14:cNvPr>
              <p14:cNvContentPartPr/>
              <p14:nvPr/>
            </p14:nvContentPartPr>
            <p14:xfrm>
              <a:off x="4845000" y="1966120"/>
              <a:ext cx="327960" cy="3668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27000" y="1948480"/>
                <a:ext cx="36360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14:cNvPr>
              <p14:cNvContentPartPr/>
              <p14:nvPr/>
            </p14:nvContentPartPr>
            <p14:xfrm>
              <a:off x="6380400" y="2131720"/>
              <a:ext cx="508680" cy="217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62760" y="2114080"/>
                <a:ext cx="5443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14:cNvPr>
              <p14:cNvContentPartPr/>
              <p14:nvPr/>
            </p14:nvContentPartPr>
            <p14:xfrm>
              <a:off x="7285080" y="2135680"/>
              <a:ext cx="156240" cy="214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67440" y="2118040"/>
                <a:ext cx="1918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14:cNvPr>
              <p14:cNvContentPartPr/>
              <p14:nvPr/>
            </p14:nvContentPartPr>
            <p14:xfrm>
              <a:off x="7273200" y="1987360"/>
              <a:ext cx="170640" cy="691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55560" y="1969360"/>
                <a:ext cx="20628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14:cNvPr>
              <p14:cNvContentPartPr/>
              <p14:nvPr/>
            </p14:nvContentPartPr>
            <p14:xfrm>
              <a:off x="7542120" y="2249800"/>
              <a:ext cx="5760" cy="1144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24480" y="2231800"/>
                <a:ext cx="414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14:cNvPr>
              <p14:cNvContentPartPr/>
              <p14:nvPr/>
            </p14:nvContentPartPr>
            <p14:xfrm>
              <a:off x="7503960" y="2228200"/>
              <a:ext cx="128880" cy="133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485960" y="2210200"/>
                <a:ext cx="1645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14:cNvPr>
              <p14:cNvContentPartPr/>
              <p14:nvPr/>
            </p14:nvContentPartPr>
            <p14:xfrm>
              <a:off x="7714560" y="2164840"/>
              <a:ext cx="169200" cy="16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6920" y="2146840"/>
                <a:ext cx="204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14:cNvPr>
              <p14:cNvContentPartPr/>
              <p14:nvPr/>
            </p14:nvContentPartPr>
            <p14:xfrm>
              <a:off x="7738320" y="2248360"/>
              <a:ext cx="16272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20680" y="2230720"/>
                <a:ext cx="198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14:cNvPr>
              <p14:cNvContentPartPr/>
              <p14:nvPr/>
            </p14:nvContentPartPr>
            <p14:xfrm>
              <a:off x="8014080" y="1923640"/>
              <a:ext cx="136800" cy="84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96440" y="1906000"/>
                <a:ext cx="1724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14:cNvPr>
              <p14:cNvContentPartPr/>
              <p14:nvPr/>
            </p14:nvContentPartPr>
            <p14:xfrm>
              <a:off x="8040360" y="2092120"/>
              <a:ext cx="525960" cy="410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22360" y="2074120"/>
                <a:ext cx="56160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14:cNvPr>
              <p14:cNvContentPartPr/>
              <p14:nvPr/>
            </p14:nvContentPartPr>
            <p14:xfrm>
              <a:off x="8633640" y="1888000"/>
              <a:ext cx="21240" cy="195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16000" y="1870000"/>
                <a:ext cx="5688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14:cNvPr>
              <p14:cNvContentPartPr/>
              <p14:nvPr/>
            </p14:nvContentPartPr>
            <p14:xfrm>
              <a:off x="8492160" y="1843000"/>
              <a:ext cx="72000" cy="250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74160" y="1825000"/>
                <a:ext cx="10764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14:cNvPr>
              <p14:cNvContentPartPr/>
              <p14:nvPr/>
            </p14:nvContentPartPr>
            <p14:xfrm>
              <a:off x="8734440" y="1857400"/>
              <a:ext cx="69480" cy="237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716800" y="1839760"/>
                <a:ext cx="10512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14:cNvPr>
              <p14:cNvContentPartPr/>
              <p14:nvPr/>
            </p14:nvContentPartPr>
            <p14:xfrm>
              <a:off x="3169560" y="2618440"/>
              <a:ext cx="378000" cy="343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51920" y="2600440"/>
                <a:ext cx="4136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14:cNvPr>
              <p14:cNvContentPartPr/>
              <p14:nvPr/>
            </p14:nvContentPartPr>
            <p14:xfrm>
              <a:off x="3610560" y="2795920"/>
              <a:ext cx="109440" cy="121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92920" y="2777920"/>
                <a:ext cx="1450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14:cNvPr>
              <p14:cNvContentPartPr/>
              <p14:nvPr/>
            </p14:nvContentPartPr>
            <p14:xfrm>
              <a:off x="3752760" y="2810320"/>
              <a:ext cx="268920" cy="84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35120" y="2792680"/>
                <a:ext cx="30456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14:cNvPr>
              <p14:cNvContentPartPr/>
              <p14:nvPr/>
            </p14:nvContentPartPr>
            <p14:xfrm>
              <a:off x="4312920" y="2762800"/>
              <a:ext cx="175680" cy="141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95280" y="2744800"/>
                <a:ext cx="2113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14:cNvPr>
              <p14:cNvContentPartPr/>
              <p14:nvPr/>
            </p14:nvContentPartPr>
            <p14:xfrm>
              <a:off x="4528200" y="2761360"/>
              <a:ext cx="125640" cy="1450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10560" y="2743720"/>
                <a:ext cx="1612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14:cNvPr>
              <p14:cNvContentPartPr/>
              <p14:nvPr/>
            </p14:nvContentPartPr>
            <p14:xfrm>
              <a:off x="4680120" y="2769280"/>
              <a:ext cx="183240" cy="138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62120" y="2751640"/>
                <a:ext cx="2188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14:cNvPr>
              <p14:cNvContentPartPr/>
              <p14:nvPr/>
            </p14:nvContentPartPr>
            <p14:xfrm>
              <a:off x="4887480" y="2764240"/>
              <a:ext cx="194040" cy="142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69480" y="2746240"/>
                <a:ext cx="2296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14:cNvPr>
              <p14:cNvContentPartPr/>
              <p14:nvPr/>
            </p14:nvContentPartPr>
            <p14:xfrm>
              <a:off x="5133000" y="2597200"/>
              <a:ext cx="621000" cy="326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115000" y="2579200"/>
                <a:ext cx="65664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14:cNvPr>
              <p14:cNvContentPartPr/>
              <p14:nvPr/>
            </p14:nvContentPartPr>
            <p14:xfrm>
              <a:off x="5491920" y="2646160"/>
              <a:ext cx="372240" cy="41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73920" y="2628160"/>
                <a:ext cx="4078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14:cNvPr>
              <p14:cNvContentPartPr/>
              <p14:nvPr/>
            </p14:nvContentPartPr>
            <p14:xfrm>
              <a:off x="6896280" y="2586400"/>
              <a:ext cx="873000" cy="351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78280" y="2568760"/>
                <a:ext cx="90864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14:cNvPr>
              <p14:cNvContentPartPr/>
              <p14:nvPr/>
            </p14:nvContentPartPr>
            <p14:xfrm>
              <a:off x="6027240" y="2570560"/>
              <a:ext cx="627480" cy="366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09590" y="2552560"/>
                <a:ext cx="663140" cy="402120"/>
              </a:xfrm>
              <a:prstGeom prst="rect">
                <a:avLst/>
              </a:prstGeom>
            </p:spPr>
          </p:pic>
        </mc:Fallback>
      </mc:AlternateContent>
      <p:sp>
        <p:nvSpPr>
          <p:cNvPr id="49" name="Oval 48">
            <a:extLst>
              <a:ext uri="{FF2B5EF4-FFF2-40B4-BE49-F238E27FC236}">
                <a16:creationId xmlns:a16="http://schemas.microsoft.com/office/drawing/2014/main" id="{6A091C60-7E4B-43F4-9786-91FA1B299BFC}"/>
              </a:ext>
            </a:extLst>
          </p:cNvPr>
          <p:cNvSpPr/>
          <p:nvPr/>
        </p:nvSpPr>
        <p:spPr>
          <a:xfrm>
            <a:off x="3581400" y="32004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14:cNvPr>
              <p14:cNvContentPartPr/>
              <p14:nvPr/>
            </p14:nvContentPartPr>
            <p14:xfrm>
              <a:off x="3937800" y="3371920"/>
              <a:ext cx="239400" cy="238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19773" y="3353947"/>
                <a:ext cx="275094" cy="273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14:cNvPr>
              <p14:cNvContentPartPr/>
              <p14:nvPr/>
            </p14:nvContentPartPr>
            <p14:xfrm>
              <a:off x="3493200" y="3663160"/>
              <a:ext cx="963360" cy="537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75200" y="3645172"/>
                <a:ext cx="999000" cy="573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14:cNvPr>
              <p14:cNvContentPartPr/>
              <p14:nvPr/>
            </p14:nvContentPartPr>
            <p14:xfrm>
              <a:off x="5194920" y="3076720"/>
              <a:ext cx="231480" cy="75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76920" y="3059080"/>
                <a:ext cx="26712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14:cNvPr>
              <p14:cNvContentPartPr/>
              <p14:nvPr/>
            </p14:nvContentPartPr>
            <p14:xfrm>
              <a:off x="5648160" y="3279760"/>
              <a:ext cx="19116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630520" y="3261760"/>
                <a:ext cx="226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14:cNvPr>
              <p14:cNvContentPartPr/>
              <p14:nvPr/>
            </p14:nvContentPartPr>
            <p14:xfrm>
              <a:off x="5688120" y="3360400"/>
              <a:ext cx="164880" cy="18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670120" y="3342760"/>
                <a:ext cx="2005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14:cNvPr>
              <p14:cNvContentPartPr/>
              <p14:nvPr/>
            </p14:nvContentPartPr>
            <p14:xfrm>
              <a:off x="5249280" y="3259960"/>
              <a:ext cx="304200" cy="246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231280" y="3242320"/>
                <a:ext cx="33984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14:cNvPr>
              <p14:cNvContentPartPr/>
              <p14:nvPr/>
            </p14:nvContentPartPr>
            <p14:xfrm>
              <a:off x="6068280" y="3207040"/>
              <a:ext cx="520560" cy="347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50640" y="3189040"/>
                <a:ext cx="55620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14:cNvPr>
              <p14:cNvContentPartPr/>
              <p14:nvPr/>
            </p14:nvContentPartPr>
            <p14:xfrm>
              <a:off x="6024000" y="3060880"/>
              <a:ext cx="168480" cy="57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006000" y="3043240"/>
                <a:ext cx="204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14:cNvPr>
              <p14:cNvContentPartPr/>
              <p14:nvPr/>
            </p14:nvContentPartPr>
            <p14:xfrm>
              <a:off x="6730320" y="3246640"/>
              <a:ext cx="191160" cy="2019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712680" y="3228640"/>
                <a:ext cx="2268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14:cNvPr>
              <p14:cNvContentPartPr/>
              <p14:nvPr/>
            </p14:nvContentPartPr>
            <p14:xfrm>
              <a:off x="7030560" y="3027760"/>
              <a:ext cx="328680" cy="444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012901" y="3010120"/>
                <a:ext cx="364359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14:cNvPr>
              <p14:cNvContentPartPr/>
              <p14:nvPr/>
            </p14:nvContentPartPr>
            <p14:xfrm>
              <a:off x="4946880" y="3650920"/>
              <a:ext cx="155520" cy="410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29240" y="3632920"/>
                <a:ext cx="19116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14:cNvPr>
              <p14:cNvContentPartPr/>
              <p14:nvPr/>
            </p14:nvContentPartPr>
            <p14:xfrm>
              <a:off x="5729160" y="3869440"/>
              <a:ext cx="164160" cy="13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11160" y="3851800"/>
                <a:ext cx="1998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14:cNvPr>
              <p14:cNvContentPartPr/>
              <p14:nvPr/>
            </p14:nvContentPartPr>
            <p14:xfrm>
              <a:off x="5764800" y="3958360"/>
              <a:ext cx="148320" cy="8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747160" y="3940360"/>
                <a:ext cx="183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14:cNvPr>
              <p14:cNvContentPartPr/>
              <p14:nvPr/>
            </p14:nvContentPartPr>
            <p14:xfrm>
              <a:off x="5238480" y="3634720"/>
              <a:ext cx="358200" cy="439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20840" y="3617080"/>
                <a:ext cx="39384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14:cNvPr>
              <p14:cNvContentPartPr/>
              <p14:nvPr/>
            </p14:nvContentPartPr>
            <p14:xfrm>
              <a:off x="7077720" y="3621760"/>
              <a:ext cx="143640" cy="54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59720" y="3603760"/>
                <a:ext cx="1792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14:cNvPr>
              <p14:cNvContentPartPr/>
              <p14:nvPr/>
            </p14:nvContentPartPr>
            <p14:xfrm>
              <a:off x="6042720" y="3587200"/>
              <a:ext cx="615600" cy="5691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25080" y="3569200"/>
                <a:ext cx="65124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14:cNvPr>
              <p14:cNvContentPartPr/>
              <p14:nvPr/>
            </p14:nvContentPartPr>
            <p14:xfrm>
              <a:off x="7110840" y="3738040"/>
              <a:ext cx="327600" cy="3477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092840" y="3720382"/>
                <a:ext cx="36324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14:cNvPr>
              <p14:cNvContentPartPr/>
              <p14:nvPr/>
            </p14:nvContentPartPr>
            <p14:xfrm>
              <a:off x="6790080" y="3859000"/>
              <a:ext cx="152640" cy="212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772080" y="3841000"/>
                <a:ext cx="188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14:cNvPr>
              <p14:cNvContentPartPr/>
              <p14:nvPr/>
            </p14:nvContentPartPr>
            <p14:xfrm>
              <a:off x="7422960" y="3033520"/>
              <a:ext cx="1310760" cy="1016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405315" y="3015526"/>
                <a:ext cx="1346410" cy="1051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08DC222-07EF-4D4B-8E36-485AC4DA8998}"/>
                  </a:ext>
                </a:extLst>
              </p14:cNvPr>
              <p14:cNvContentPartPr/>
              <p14:nvPr/>
            </p14:nvContentPartPr>
            <p14:xfrm>
              <a:off x="7861080" y="4039000"/>
              <a:ext cx="146880" cy="378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08DC222-07EF-4D4B-8E36-485AC4DA899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843080" y="4021360"/>
                <a:ext cx="18252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7CA46D0-90F5-4F38-A7A9-3813B32BBB69}"/>
                  </a:ext>
                </a:extLst>
              </p14:cNvPr>
              <p14:cNvContentPartPr/>
              <p14:nvPr/>
            </p14:nvContentPartPr>
            <p14:xfrm>
              <a:off x="8148000" y="3690520"/>
              <a:ext cx="775080" cy="636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7CA46D0-90F5-4F38-A7A9-3813B32BBB6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130000" y="3672880"/>
                <a:ext cx="810720" cy="67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7AAAC73-D282-479B-8900-FB5B27D857F9}"/>
                  </a:ext>
                </a:extLst>
              </p14:cNvPr>
              <p14:cNvContentPartPr/>
              <p14:nvPr/>
            </p14:nvContentPartPr>
            <p14:xfrm>
              <a:off x="5079360" y="3614920"/>
              <a:ext cx="969120" cy="663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7AAAC73-D282-479B-8900-FB5B27D857F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61353" y="3597270"/>
                <a:ext cx="1004773" cy="699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0810AB0-61E0-4161-9F71-AE148F352685}"/>
                  </a:ext>
                </a:extLst>
              </p14:cNvPr>
              <p14:cNvContentPartPr/>
              <p14:nvPr/>
            </p14:nvContentPartPr>
            <p14:xfrm>
              <a:off x="6929400" y="2915080"/>
              <a:ext cx="1085760" cy="707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0810AB0-61E0-4161-9F71-AE148F35268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911400" y="2897431"/>
                <a:ext cx="1121400" cy="7426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4298A4B-2A91-4BC5-AD25-1D450DD10EE5}"/>
                  </a:ext>
                </a:extLst>
              </p14:cNvPr>
              <p14:cNvContentPartPr/>
              <p14:nvPr/>
            </p14:nvContentPartPr>
            <p14:xfrm>
              <a:off x="509520" y="4550920"/>
              <a:ext cx="504000" cy="357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4298A4B-2A91-4BC5-AD25-1D450DD10EE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91520" y="4532920"/>
                <a:ext cx="5396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DAEC951-DE48-4977-B958-5C593495B136}"/>
                  </a:ext>
                </a:extLst>
              </p14:cNvPr>
              <p14:cNvContentPartPr/>
              <p14:nvPr/>
            </p14:nvContentPartPr>
            <p14:xfrm>
              <a:off x="1095240" y="4730920"/>
              <a:ext cx="159120" cy="178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DAEC951-DE48-4977-B958-5C593495B13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077600" y="4713280"/>
                <a:ext cx="19476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4DD89CF-C2F3-4549-A8E5-4D6C622BF1FD}"/>
                  </a:ext>
                </a:extLst>
              </p14:cNvPr>
              <p14:cNvContentPartPr/>
              <p14:nvPr/>
            </p14:nvContentPartPr>
            <p14:xfrm>
              <a:off x="1488360" y="4613200"/>
              <a:ext cx="168840" cy="288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4DD89CF-C2F3-4549-A8E5-4D6C622BF1FD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70360" y="4595200"/>
                <a:ext cx="20448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5CDCC7B-180F-402B-B605-E07280C43C4F}"/>
                  </a:ext>
                </a:extLst>
              </p14:cNvPr>
              <p14:cNvContentPartPr/>
              <p14:nvPr/>
            </p14:nvContentPartPr>
            <p14:xfrm>
              <a:off x="1724160" y="4794640"/>
              <a:ext cx="20880" cy="136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5CDCC7B-180F-402B-B605-E07280C43C4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706160" y="4777000"/>
                <a:ext cx="5652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592FBC1-7979-4476-8501-A6B073EA8F87}"/>
                  </a:ext>
                </a:extLst>
              </p14:cNvPr>
              <p14:cNvContentPartPr/>
              <p14:nvPr/>
            </p14:nvContentPartPr>
            <p14:xfrm>
              <a:off x="1691760" y="4774840"/>
              <a:ext cx="147960" cy="150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592FBC1-7979-4476-8501-A6B073EA8F8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674120" y="4756840"/>
                <a:ext cx="18360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2E24A67-5C49-428B-8A4C-01237CE7995E}"/>
                  </a:ext>
                </a:extLst>
              </p14:cNvPr>
              <p14:cNvContentPartPr/>
              <p14:nvPr/>
            </p14:nvContentPartPr>
            <p14:xfrm>
              <a:off x="1446600" y="4395760"/>
              <a:ext cx="212400" cy="982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2E24A67-5C49-428B-8A4C-01237CE7995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428600" y="4377760"/>
                <a:ext cx="24804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FD7BCA8-FA90-4ADF-AE18-C9FD62553668}"/>
                  </a:ext>
                </a:extLst>
              </p14:cNvPr>
              <p14:cNvContentPartPr/>
              <p14:nvPr/>
            </p14:nvContentPartPr>
            <p14:xfrm>
              <a:off x="1956720" y="4509520"/>
              <a:ext cx="987120" cy="448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FD7BCA8-FA90-4ADF-AE18-C9FD62553668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939080" y="4491866"/>
                <a:ext cx="1022760" cy="4842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4BFB536-E366-4B10-9B8B-307221893DDA}"/>
                  </a:ext>
                </a:extLst>
              </p14:cNvPr>
              <p14:cNvContentPartPr/>
              <p14:nvPr/>
            </p14:nvContentPartPr>
            <p14:xfrm>
              <a:off x="2219160" y="4289560"/>
              <a:ext cx="216000" cy="163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4BFB536-E366-4B10-9B8B-307221893DD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201160" y="4271920"/>
                <a:ext cx="2516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A951AB5-8416-46EC-BF78-12742A5703B3}"/>
                  </a:ext>
                </a:extLst>
              </p14:cNvPr>
              <p14:cNvContentPartPr/>
              <p14:nvPr/>
            </p14:nvContentPartPr>
            <p14:xfrm>
              <a:off x="2998200" y="4339960"/>
              <a:ext cx="590040" cy="362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A951AB5-8416-46EC-BF78-12742A5703B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980560" y="4322320"/>
                <a:ext cx="62568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7DFE4C6-2B5C-49A7-B964-AEBC8D4013CB}"/>
                  </a:ext>
                </a:extLst>
              </p14:cNvPr>
              <p14:cNvContentPartPr/>
              <p14:nvPr/>
            </p14:nvContentPartPr>
            <p14:xfrm>
              <a:off x="5607480" y="4384960"/>
              <a:ext cx="29880" cy="284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7DFE4C6-2B5C-49A7-B964-AEBC8D4013C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589480" y="4367320"/>
                <a:ext cx="6552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D3E6C3E-2EF4-42B6-AD7F-C012C0399C4B}"/>
                  </a:ext>
                </a:extLst>
              </p14:cNvPr>
              <p14:cNvContentPartPr/>
              <p14:nvPr/>
            </p14:nvContentPartPr>
            <p14:xfrm>
              <a:off x="6024000" y="4417000"/>
              <a:ext cx="184680" cy="228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D3E6C3E-2EF4-42B6-AD7F-C012C0399C4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006000" y="4399360"/>
                <a:ext cx="22032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99F62F1-E9FE-4E63-AE30-F4FA15001568}"/>
                  </a:ext>
                </a:extLst>
              </p14:cNvPr>
              <p14:cNvContentPartPr/>
              <p14:nvPr/>
            </p14:nvContentPartPr>
            <p14:xfrm>
              <a:off x="5778480" y="4312240"/>
              <a:ext cx="137880" cy="4644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99F62F1-E9FE-4E63-AE30-F4FA1500156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760480" y="4294240"/>
                <a:ext cx="17352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D3E1F72-5754-4284-8E02-764127D5B13D}"/>
                  </a:ext>
                </a:extLst>
              </p14:cNvPr>
              <p14:cNvContentPartPr/>
              <p14:nvPr/>
            </p14:nvContentPartPr>
            <p14:xfrm>
              <a:off x="4265040" y="4358680"/>
              <a:ext cx="1044360" cy="5529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D3E1F72-5754-4284-8E02-764127D5B13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247040" y="4340680"/>
                <a:ext cx="1080000" cy="58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655F25C-3E19-4757-A8C5-369DFB27A288}"/>
                  </a:ext>
                </a:extLst>
              </p14:cNvPr>
              <p14:cNvContentPartPr/>
              <p14:nvPr/>
            </p14:nvContentPartPr>
            <p14:xfrm>
              <a:off x="6495600" y="4524640"/>
              <a:ext cx="229320" cy="4561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655F25C-3E19-4757-A8C5-369DFB27A28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477600" y="4506640"/>
                <a:ext cx="26496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A024796-8567-4881-9469-D32A7F48D9C0}"/>
                  </a:ext>
                </a:extLst>
              </p14:cNvPr>
              <p14:cNvContentPartPr/>
              <p14:nvPr/>
            </p14:nvContentPartPr>
            <p14:xfrm>
              <a:off x="6848400" y="4529680"/>
              <a:ext cx="17640" cy="1857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A024796-8567-4881-9469-D32A7F48D9C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830400" y="4511680"/>
                <a:ext cx="5328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4C3F99B-0560-4D21-8A63-9946ED3AD183}"/>
                  </a:ext>
                </a:extLst>
              </p14:cNvPr>
              <p14:cNvContentPartPr/>
              <p14:nvPr/>
            </p14:nvContentPartPr>
            <p14:xfrm>
              <a:off x="6819960" y="4399720"/>
              <a:ext cx="360" cy="3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4C3F99B-0560-4D21-8A63-9946ED3AD18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801960" y="4381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70EE9EF-5C38-419F-A64F-8A924E6518D2}"/>
                  </a:ext>
                </a:extLst>
              </p14:cNvPr>
              <p14:cNvContentPartPr/>
              <p14:nvPr/>
            </p14:nvContentPartPr>
            <p14:xfrm>
              <a:off x="6928680" y="4483240"/>
              <a:ext cx="107640" cy="2138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70EE9EF-5C38-419F-A64F-8A924E6518D2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910680" y="4465240"/>
                <a:ext cx="14328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7827EC9-F1F2-48EB-B793-17EE6CE1FB25}"/>
                  </a:ext>
                </a:extLst>
              </p14:cNvPr>
              <p14:cNvContentPartPr/>
              <p14:nvPr/>
            </p14:nvContentPartPr>
            <p14:xfrm>
              <a:off x="7109040" y="4518520"/>
              <a:ext cx="155880" cy="2005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7827EC9-F1F2-48EB-B793-17EE6CE1FB25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091040" y="4500880"/>
                <a:ext cx="1915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0CD218E0-902D-4182-A057-C862811094CB}"/>
                  </a:ext>
                </a:extLst>
              </p14:cNvPr>
              <p14:cNvContentPartPr/>
              <p14:nvPr/>
            </p14:nvContentPartPr>
            <p14:xfrm>
              <a:off x="7536360" y="4560280"/>
              <a:ext cx="641160" cy="233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0CD218E0-902D-4182-A057-C862811094CB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518360" y="4542280"/>
                <a:ext cx="6768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7E3BC69-5EB3-433C-AF5E-FD0635531E9B}"/>
                  </a:ext>
                </a:extLst>
              </p14:cNvPr>
              <p14:cNvContentPartPr/>
              <p14:nvPr/>
            </p14:nvContentPartPr>
            <p14:xfrm>
              <a:off x="806880" y="5284960"/>
              <a:ext cx="740160" cy="396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7E3BC69-5EB3-433C-AF5E-FD0635531E9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89231" y="5267320"/>
                <a:ext cx="775817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52EAE577-462C-4D4B-A617-741620F97785}"/>
                  </a:ext>
                </a:extLst>
              </p14:cNvPr>
              <p14:cNvContentPartPr/>
              <p14:nvPr/>
            </p14:nvContentPartPr>
            <p14:xfrm>
              <a:off x="797880" y="5129440"/>
              <a:ext cx="189720" cy="763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52EAE577-462C-4D4B-A617-741620F97785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79880" y="5111800"/>
                <a:ext cx="22536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5F65355B-3B5D-4E0E-BDCF-76F310794926}"/>
                  </a:ext>
                </a:extLst>
              </p14:cNvPr>
              <p14:cNvContentPartPr/>
              <p14:nvPr/>
            </p14:nvContentPartPr>
            <p14:xfrm>
              <a:off x="2084880" y="5041240"/>
              <a:ext cx="280800" cy="1263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5F65355B-3B5D-4E0E-BDCF-76F310794926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066880" y="5023240"/>
                <a:ext cx="31644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49B791F3-A509-4910-B3D9-8A3F61ED2B7E}"/>
                  </a:ext>
                </a:extLst>
              </p14:cNvPr>
              <p14:cNvContentPartPr/>
              <p14:nvPr/>
            </p14:nvContentPartPr>
            <p14:xfrm>
              <a:off x="1748640" y="5225560"/>
              <a:ext cx="1005120" cy="4363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49B791F3-A509-4910-B3D9-8A3F61ED2B7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731000" y="5207920"/>
                <a:ext cx="104076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9B9026A-711A-480E-A9E6-0CC24DB1B63E}"/>
                  </a:ext>
                </a:extLst>
              </p14:cNvPr>
              <p14:cNvContentPartPr/>
              <p14:nvPr/>
            </p14:nvContentPartPr>
            <p14:xfrm>
              <a:off x="3167040" y="5096320"/>
              <a:ext cx="1040040" cy="4780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9B9026A-711A-480E-A9E6-0CC24DB1B63E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3149040" y="5078320"/>
                <a:ext cx="107568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B28DCC90-CB15-4609-8E84-3BD8E6341FAE}"/>
                  </a:ext>
                </a:extLst>
              </p14:cNvPr>
              <p14:cNvContentPartPr/>
              <p14:nvPr/>
            </p14:nvContentPartPr>
            <p14:xfrm>
              <a:off x="4646280" y="5143120"/>
              <a:ext cx="502920" cy="3538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B28DCC90-CB15-4609-8E84-3BD8E6341FAE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4628280" y="5125462"/>
                <a:ext cx="538560" cy="389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366227D8-C611-478C-BCB7-E1BEF4B70470}"/>
                  </a:ext>
                </a:extLst>
              </p14:cNvPr>
              <p14:cNvContentPartPr/>
              <p14:nvPr/>
            </p14:nvContentPartPr>
            <p14:xfrm>
              <a:off x="5267640" y="5131960"/>
              <a:ext cx="1370520" cy="3099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366227D8-C611-478C-BCB7-E1BEF4B70470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250000" y="5113960"/>
                <a:ext cx="140616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E4EDE27-AE6D-4485-B9B9-C29E7B79C612}"/>
                  </a:ext>
                </a:extLst>
              </p14:cNvPr>
              <p14:cNvContentPartPr/>
              <p14:nvPr/>
            </p14:nvContentPartPr>
            <p14:xfrm>
              <a:off x="6844800" y="5072920"/>
              <a:ext cx="142920" cy="4258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E4EDE27-AE6D-4485-B9B9-C29E7B79C612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827160" y="5054920"/>
                <a:ext cx="17856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525C3F41-2A35-4CAE-A7F0-CE47CEA3A698}"/>
                  </a:ext>
                </a:extLst>
              </p14:cNvPr>
              <p14:cNvContentPartPr/>
              <p14:nvPr/>
            </p14:nvContentPartPr>
            <p14:xfrm>
              <a:off x="7185000" y="5119360"/>
              <a:ext cx="1702800" cy="4550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525C3F41-2A35-4CAE-A7F0-CE47CEA3A698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167360" y="5101720"/>
                <a:ext cx="1738440" cy="49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96EB5AF-F999-4956-B200-10C0B04C26C2}"/>
                  </a:ext>
                </a:extLst>
              </p14:cNvPr>
              <p14:cNvContentPartPr/>
              <p14:nvPr/>
            </p14:nvContentPartPr>
            <p14:xfrm>
              <a:off x="942960" y="5875000"/>
              <a:ext cx="669240" cy="297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96EB5AF-F999-4956-B200-10C0B04C26C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924960" y="5857000"/>
                <a:ext cx="70488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2B1221D-B01D-4C4F-9A82-DD4A8E2653CF}"/>
                  </a:ext>
                </a:extLst>
              </p14:cNvPr>
              <p14:cNvContentPartPr/>
              <p14:nvPr/>
            </p14:nvContentPartPr>
            <p14:xfrm>
              <a:off x="1910640" y="5824600"/>
              <a:ext cx="3775680" cy="4428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2B1221D-B01D-4C4F-9A82-DD4A8E2653CF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1892640" y="5806960"/>
                <a:ext cx="3811320" cy="478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55721052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66</a:t>
            </a:fld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29EB0397-C2FE-4264-A255-32A676434876}"/>
              </a:ext>
            </a:extLst>
          </p:cNvPr>
          <p:cNvSpPr/>
          <p:nvPr/>
        </p:nvSpPr>
        <p:spPr>
          <a:xfrm>
            <a:off x="838200" y="9906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F02B2964-F192-4E1D-A5D2-8CE8CD8E06A8}"/>
              </a:ext>
            </a:extLst>
          </p:cNvPr>
          <p:cNvSpPr/>
          <p:nvPr/>
        </p:nvSpPr>
        <p:spPr>
          <a:xfrm>
            <a:off x="1447800" y="22098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62C28264-9DB5-44AC-B75A-300150524663}"/>
              </a:ext>
            </a:extLst>
          </p:cNvPr>
          <p:cNvSpPr/>
          <p:nvPr/>
        </p:nvSpPr>
        <p:spPr>
          <a:xfrm>
            <a:off x="2133600" y="11430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33D26B45-C710-4FF0-B449-CCD83804F7CF}"/>
              </a:ext>
            </a:extLst>
          </p:cNvPr>
          <p:cNvSpPr>
            <a:spLocks noChangeAspect="1"/>
          </p:cNvSpPr>
          <p:nvPr/>
        </p:nvSpPr>
        <p:spPr>
          <a:xfrm>
            <a:off x="685800" y="685800"/>
            <a:ext cx="2270760" cy="227076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14:cNvPr>
              <p14:cNvContentPartPr/>
              <p14:nvPr/>
            </p14:nvContentPartPr>
            <p14:xfrm>
              <a:off x="3245240" y="301120"/>
              <a:ext cx="1690920" cy="79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3ACD4C22-7F75-49C4-9005-E028134FC7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27596" y="283120"/>
                <a:ext cx="1726568" cy="83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14:cNvPr>
              <p14:cNvContentPartPr/>
              <p14:nvPr/>
            </p14:nvContentPartPr>
            <p14:xfrm>
              <a:off x="1025840" y="486520"/>
              <a:ext cx="2113560" cy="289188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8DD114E6-FD0D-4066-B0BF-1DD10C5784E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87680" y="147040"/>
                <a:ext cx="2169360" cy="336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14:cNvPr>
              <p14:cNvContentPartPr/>
              <p14:nvPr/>
            </p14:nvContentPartPr>
            <p14:xfrm>
              <a:off x="5496320" y="273760"/>
              <a:ext cx="1138320" cy="3970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92904CD2-CA0C-4991-A2B5-0096AC84AC9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78317" y="256113"/>
                <a:ext cx="2585165" cy="9079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14:cNvPr>
              <p14:cNvContentPartPr/>
              <p14:nvPr/>
            </p14:nvContentPartPr>
            <p14:xfrm>
              <a:off x="6860280" y="316960"/>
              <a:ext cx="989280" cy="541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82400546-9022-4DDA-BC4D-A71863210CC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42640" y="299320"/>
                <a:ext cx="1024920" cy="57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14:cNvPr>
              <p14:cNvContentPartPr/>
              <p14:nvPr/>
            </p14:nvContentPartPr>
            <p14:xfrm>
              <a:off x="1148520" y="298960"/>
              <a:ext cx="646560" cy="238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B2168AF-22DE-4D4D-BAAF-83931D0AA6A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130870" y="280960"/>
                <a:ext cx="6822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14:cNvPr>
              <p14:cNvContentPartPr/>
              <p14:nvPr/>
            </p14:nvContentPartPr>
            <p14:xfrm>
              <a:off x="7979160" y="552400"/>
              <a:ext cx="980280" cy="31788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C6416724-C5A1-4237-8A06-D07518216E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961167" y="534400"/>
                <a:ext cx="101590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14:cNvPr>
              <p14:cNvContentPartPr/>
              <p14:nvPr/>
            </p14:nvContentPartPr>
            <p14:xfrm>
              <a:off x="1842240" y="1780360"/>
              <a:ext cx="100080" cy="87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37C1D23-B63D-4B20-8EF1-F774FCFEA9F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824240" y="1762360"/>
                <a:ext cx="135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14:cNvPr>
              <p14:cNvContentPartPr/>
              <p14:nvPr/>
            </p14:nvContentPartPr>
            <p14:xfrm>
              <a:off x="1797240" y="3413680"/>
              <a:ext cx="428760" cy="250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45D606-FDA0-4B84-8F23-4DBFF20267A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79240" y="3395680"/>
                <a:ext cx="4644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14:cNvPr>
              <p14:cNvContentPartPr/>
              <p14:nvPr/>
            </p14:nvContentPartPr>
            <p14:xfrm>
              <a:off x="203160" y="623320"/>
              <a:ext cx="1317960" cy="1959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0B13238-B615-42A0-8E35-6CED3ED4299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5520" y="605680"/>
                <a:ext cx="1353600" cy="199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14:cNvPr>
              <p14:cNvContentPartPr/>
              <p14:nvPr/>
            </p14:nvContentPartPr>
            <p14:xfrm>
              <a:off x="6721320" y="954880"/>
              <a:ext cx="2208600" cy="86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22EB6A9-B48B-4EDF-BB6F-17D274BAFC0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03320" y="918880"/>
                <a:ext cx="224424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14:cNvPr>
              <p14:cNvContentPartPr/>
              <p14:nvPr/>
            </p14:nvContentPartPr>
            <p14:xfrm>
              <a:off x="4260360" y="1312720"/>
              <a:ext cx="626400" cy="347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B8CAE9C-358B-4BAE-85B0-8114255D501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242350" y="1294739"/>
                <a:ext cx="662060" cy="3830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14:cNvPr>
              <p14:cNvContentPartPr/>
              <p14:nvPr/>
            </p14:nvContentPartPr>
            <p14:xfrm>
              <a:off x="5169720" y="1222720"/>
              <a:ext cx="1017720" cy="3798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FDBE2B7-9452-45D0-B212-555B2F238C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4" y="1204737"/>
                <a:ext cx="1053373" cy="4154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14:cNvPr>
              <p14:cNvContentPartPr/>
              <p14:nvPr/>
            </p14:nvContentPartPr>
            <p14:xfrm>
              <a:off x="6502440" y="1254400"/>
              <a:ext cx="523800" cy="533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859FA22-553D-4D47-9C99-41F20618CB6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484800" y="1236400"/>
                <a:ext cx="559440" cy="56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14:cNvPr>
              <p14:cNvContentPartPr/>
              <p14:nvPr/>
            </p14:nvContentPartPr>
            <p14:xfrm>
              <a:off x="7271400" y="1428280"/>
              <a:ext cx="161640" cy="2584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8032513-150E-4D8D-A75C-03D69162C84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253760" y="1410640"/>
                <a:ext cx="197280" cy="29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14:cNvPr>
              <p14:cNvContentPartPr/>
              <p14:nvPr/>
            </p14:nvContentPartPr>
            <p14:xfrm>
              <a:off x="7326840" y="1336480"/>
              <a:ext cx="45360" cy="435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14A28EB-0E0A-4675-BE7C-8085A1B1838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7309200" y="1318840"/>
                <a:ext cx="8100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14:cNvPr>
              <p14:cNvContentPartPr/>
              <p14:nvPr/>
            </p14:nvContentPartPr>
            <p14:xfrm>
              <a:off x="3457920" y="1868920"/>
              <a:ext cx="992520" cy="3985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66EEADD-9592-4DAA-A972-20671D01A011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439920" y="1851280"/>
                <a:ext cx="10281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14:cNvPr>
              <p14:cNvContentPartPr/>
              <p14:nvPr/>
            </p14:nvContentPartPr>
            <p14:xfrm>
              <a:off x="7645800" y="1351240"/>
              <a:ext cx="989640" cy="3196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F0D7C1F-765F-4318-8ECF-6E2AB803C79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627800" y="1333240"/>
                <a:ext cx="102528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14:cNvPr>
              <p14:cNvContentPartPr/>
              <p14:nvPr/>
            </p14:nvContentPartPr>
            <p14:xfrm>
              <a:off x="5302200" y="2041720"/>
              <a:ext cx="862920" cy="207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696BB39-5E40-4EB7-AC38-19F066E78BA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284553" y="2023720"/>
                <a:ext cx="898575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14:cNvPr>
              <p14:cNvContentPartPr/>
              <p14:nvPr/>
            </p14:nvContentPartPr>
            <p14:xfrm>
              <a:off x="4845000" y="1966120"/>
              <a:ext cx="327960" cy="3668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BEEF588D-506E-4DF2-9E5B-02DC5DAEAAF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827000" y="1948480"/>
                <a:ext cx="363600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14:cNvPr>
              <p14:cNvContentPartPr/>
              <p14:nvPr/>
            </p14:nvContentPartPr>
            <p14:xfrm>
              <a:off x="6380400" y="2131720"/>
              <a:ext cx="508680" cy="2178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DA17612-4AEE-4AA2-A91B-9BDB5AE7693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362760" y="2114080"/>
                <a:ext cx="5443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14:cNvPr>
              <p14:cNvContentPartPr/>
              <p14:nvPr/>
            </p14:nvContentPartPr>
            <p14:xfrm>
              <a:off x="7285080" y="2135680"/>
              <a:ext cx="156240" cy="214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917015DD-1848-4396-8D30-70CB23C3A95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67440" y="2118040"/>
                <a:ext cx="191880" cy="2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14:cNvPr>
              <p14:cNvContentPartPr/>
              <p14:nvPr/>
            </p14:nvContentPartPr>
            <p14:xfrm>
              <a:off x="7273200" y="1987360"/>
              <a:ext cx="170640" cy="691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8356CAC-6BF0-4EB9-A823-5D1385B21BBB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255560" y="1969360"/>
                <a:ext cx="206280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14:cNvPr>
              <p14:cNvContentPartPr/>
              <p14:nvPr/>
            </p14:nvContentPartPr>
            <p14:xfrm>
              <a:off x="7542120" y="2249800"/>
              <a:ext cx="5760" cy="1144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73A9891-631A-4CA3-A811-A9EDBCC9469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24480" y="2231800"/>
                <a:ext cx="414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14:cNvPr>
              <p14:cNvContentPartPr/>
              <p14:nvPr/>
            </p14:nvContentPartPr>
            <p14:xfrm>
              <a:off x="7503960" y="2228200"/>
              <a:ext cx="128880" cy="133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BEF8C0C7-A971-4CD6-87EC-C3DCB9B59AA9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485960" y="2210200"/>
                <a:ext cx="1645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14:cNvPr>
              <p14:cNvContentPartPr/>
              <p14:nvPr/>
            </p14:nvContentPartPr>
            <p14:xfrm>
              <a:off x="7714560" y="2164840"/>
              <a:ext cx="169200" cy="165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572495F-AE40-4F72-9746-E41A9AA1804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96920" y="2146840"/>
                <a:ext cx="20484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14:cNvPr>
              <p14:cNvContentPartPr/>
              <p14:nvPr/>
            </p14:nvContentPartPr>
            <p14:xfrm>
              <a:off x="7738320" y="2248360"/>
              <a:ext cx="16272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A69FD8-F32B-42FB-9BFA-87E064A514F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720680" y="2230720"/>
                <a:ext cx="1983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14:cNvPr>
              <p14:cNvContentPartPr/>
              <p14:nvPr/>
            </p14:nvContentPartPr>
            <p14:xfrm>
              <a:off x="8014080" y="1923640"/>
              <a:ext cx="136800" cy="84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AE03BB9-AF3D-4D53-9F54-DB97D525F12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96440" y="1906000"/>
                <a:ext cx="17244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14:cNvPr>
              <p14:cNvContentPartPr/>
              <p14:nvPr/>
            </p14:nvContentPartPr>
            <p14:xfrm>
              <a:off x="8040360" y="2092120"/>
              <a:ext cx="525960" cy="410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49534D0-A577-4AE7-8F1F-DBDEE7ACF99E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22360" y="2074120"/>
                <a:ext cx="56160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14:cNvPr>
              <p14:cNvContentPartPr/>
              <p14:nvPr/>
            </p14:nvContentPartPr>
            <p14:xfrm>
              <a:off x="8633640" y="1888000"/>
              <a:ext cx="21240" cy="195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63260C8-31BA-4FE4-81EA-DCBCE21F8F5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8616000" y="1870000"/>
                <a:ext cx="56880" cy="23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14:cNvPr>
              <p14:cNvContentPartPr/>
              <p14:nvPr/>
            </p14:nvContentPartPr>
            <p14:xfrm>
              <a:off x="8492160" y="1843000"/>
              <a:ext cx="72000" cy="2509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A51EC03-16AE-466D-AD73-F58C3183073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474160" y="1825000"/>
                <a:ext cx="10764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14:cNvPr>
              <p14:cNvContentPartPr/>
              <p14:nvPr/>
            </p14:nvContentPartPr>
            <p14:xfrm>
              <a:off x="8734440" y="1857400"/>
              <a:ext cx="69480" cy="237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A4D32358-2399-4F62-A3A1-1FEA21B4FCE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716800" y="1839760"/>
                <a:ext cx="10512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14:cNvPr>
              <p14:cNvContentPartPr/>
              <p14:nvPr/>
            </p14:nvContentPartPr>
            <p14:xfrm>
              <a:off x="3169560" y="2618440"/>
              <a:ext cx="378000" cy="343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38C2C70-DC53-4287-9051-5CBFA954BCD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151920" y="2600440"/>
                <a:ext cx="41364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14:cNvPr>
              <p14:cNvContentPartPr/>
              <p14:nvPr/>
            </p14:nvContentPartPr>
            <p14:xfrm>
              <a:off x="3610560" y="2795920"/>
              <a:ext cx="109440" cy="121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C7E0AE94-AA46-4CB6-B950-93E01257B8F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92920" y="2777920"/>
                <a:ext cx="14508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14:cNvPr>
              <p14:cNvContentPartPr/>
              <p14:nvPr/>
            </p14:nvContentPartPr>
            <p14:xfrm>
              <a:off x="3752760" y="2810320"/>
              <a:ext cx="268920" cy="84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6E05BA-6CCD-42D2-AB72-EBE934305D44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735120" y="2792680"/>
                <a:ext cx="304560" cy="12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14:cNvPr>
              <p14:cNvContentPartPr/>
              <p14:nvPr/>
            </p14:nvContentPartPr>
            <p14:xfrm>
              <a:off x="4312920" y="2762800"/>
              <a:ext cx="175680" cy="1418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B010D97-6E94-4936-8E99-9621E969507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295280" y="2744800"/>
                <a:ext cx="21132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14:cNvPr>
              <p14:cNvContentPartPr/>
              <p14:nvPr/>
            </p14:nvContentPartPr>
            <p14:xfrm>
              <a:off x="4528200" y="2761360"/>
              <a:ext cx="125640" cy="1450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759A6092-202E-4EBF-95E2-9D5A83196D2D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510560" y="2743720"/>
                <a:ext cx="16128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14:cNvPr>
              <p14:cNvContentPartPr/>
              <p14:nvPr/>
            </p14:nvContentPartPr>
            <p14:xfrm>
              <a:off x="4680120" y="2769280"/>
              <a:ext cx="183240" cy="1382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CE0933E-430C-478C-9741-99D2B7F7B34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662120" y="2751640"/>
                <a:ext cx="21888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14:cNvPr>
              <p14:cNvContentPartPr/>
              <p14:nvPr/>
            </p14:nvContentPartPr>
            <p14:xfrm>
              <a:off x="4887480" y="2764240"/>
              <a:ext cx="194040" cy="142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2A92CC8-6787-496F-A620-8E295F79031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69480" y="2746240"/>
                <a:ext cx="2296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14:cNvPr>
              <p14:cNvContentPartPr/>
              <p14:nvPr/>
            </p14:nvContentPartPr>
            <p14:xfrm>
              <a:off x="5133000" y="2597200"/>
              <a:ext cx="621000" cy="326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406807E-692B-40AB-A0B0-4E5A1094835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115000" y="2579200"/>
                <a:ext cx="65664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14:cNvPr>
              <p14:cNvContentPartPr/>
              <p14:nvPr/>
            </p14:nvContentPartPr>
            <p14:xfrm>
              <a:off x="5491920" y="2646160"/>
              <a:ext cx="372240" cy="41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FAD0109-6F1B-4347-AEC1-B22CF66F515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473920" y="2628160"/>
                <a:ext cx="407880" cy="7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14:cNvPr>
              <p14:cNvContentPartPr/>
              <p14:nvPr/>
            </p14:nvContentPartPr>
            <p14:xfrm>
              <a:off x="6896280" y="2586400"/>
              <a:ext cx="873000" cy="3517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1734E0E-A9BF-4DA8-8227-9F6D1A4FCC3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878280" y="2568760"/>
                <a:ext cx="90864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14:cNvPr>
              <p14:cNvContentPartPr/>
              <p14:nvPr/>
            </p14:nvContentPartPr>
            <p14:xfrm>
              <a:off x="6027240" y="2570560"/>
              <a:ext cx="627480" cy="366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F7DF04C-BD0D-43E7-86DE-9DC962F51C6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009590" y="2552560"/>
                <a:ext cx="663140" cy="402120"/>
              </a:xfrm>
              <a:prstGeom prst="rect">
                <a:avLst/>
              </a:prstGeom>
            </p:spPr>
          </p:pic>
        </mc:Fallback>
      </mc:AlternateContent>
      <p:sp>
        <p:nvSpPr>
          <p:cNvPr id="49" name="Oval 48">
            <a:extLst>
              <a:ext uri="{FF2B5EF4-FFF2-40B4-BE49-F238E27FC236}">
                <a16:creationId xmlns:a16="http://schemas.microsoft.com/office/drawing/2014/main" id="{6A091C60-7E4B-43F4-9786-91FA1B299BFC}"/>
              </a:ext>
            </a:extLst>
          </p:cNvPr>
          <p:cNvSpPr/>
          <p:nvPr/>
        </p:nvSpPr>
        <p:spPr>
          <a:xfrm>
            <a:off x="3581400" y="3200400"/>
            <a:ext cx="762000" cy="762000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14:cNvPr>
              <p14:cNvContentPartPr/>
              <p14:nvPr/>
            </p14:nvContentPartPr>
            <p14:xfrm>
              <a:off x="3937800" y="3371920"/>
              <a:ext cx="239400" cy="2383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2EEC6D0B-29DA-481E-9F07-BDF59F569E6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919773" y="3353947"/>
                <a:ext cx="275094" cy="2739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14:cNvPr>
              <p14:cNvContentPartPr/>
              <p14:nvPr/>
            </p14:nvContentPartPr>
            <p14:xfrm>
              <a:off x="3493200" y="3663160"/>
              <a:ext cx="963360" cy="537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BD3DB74-1594-4880-95BB-0376109C927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75200" y="3645172"/>
                <a:ext cx="999000" cy="5734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14:cNvPr>
              <p14:cNvContentPartPr/>
              <p14:nvPr/>
            </p14:nvContentPartPr>
            <p14:xfrm>
              <a:off x="5194920" y="3076720"/>
              <a:ext cx="231480" cy="759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A12DE64-C397-47FD-ADCC-57D85BD9DE5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176920" y="3059080"/>
                <a:ext cx="26712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14:cNvPr>
              <p14:cNvContentPartPr/>
              <p14:nvPr/>
            </p14:nvContentPartPr>
            <p14:xfrm>
              <a:off x="5648160" y="3279760"/>
              <a:ext cx="191160" cy="122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DB5FC14-0904-464E-A172-EF7FE43102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630520" y="3261760"/>
                <a:ext cx="22680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14:cNvPr>
              <p14:cNvContentPartPr/>
              <p14:nvPr/>
            </p14:nvContentPartPr>
            <p14:xfrm>
              <a:off x="5688120" y="3360400"/>
              <a:ext cx="164880" cy="180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2C3311C-23EF-4B6D-9D97-AFB4C505620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670120" y="3342760"/>
                <a:ext cx="20052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14:cNvPr>
              <p14:cNvContentPartPr/>
              <p14:nvPr/>
            </p14:nvContentPartPr>
            <p14:xfrm>
              <a:off x="5249280" y="3259960"/>
              <a:ext cx="304200" cy="246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31DEA3D-99D6-462D-AB3F-DF729BC5E7A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231280" y="3242320"/>
                <a:ext cx="33984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14:cNvPr>
              <p14:cNvContentPartPr/>
              <p14:nvPr/>
            </p14:nvContentPartPr>
            <p14:xfrm>
              <a:off x="6068280" y="3207040"/>
              <a:ext cx="520560" cy="347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6B894864-A444-494D-BC7E-194E87050BE6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050640" y="3189040"/>
                <a:ext cx="55620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14:cNvPr>
              <p14:cNvContentPartPr/>
              <p14:nvPr/>
            </p14:nvContentPartPr>
            <p14:xfrm>
              <a:off x="6024000" y="3060880"/>
              <a:ext cx="168480" cy="57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A85D3FE-218C-4D49-B9BA-6DD9E6FC125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006000" y="3043240"/>
                <a:ext cx="20412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14:cNvPr>
              <p14:cNvContentPartPr/>
              <p14:nvPr/>
            </p14:nvContentPartPr>
            <p14:xfrm>
              <a:off x="6730320" y="3246640"/>
              <a:ext cx="191160" cy="2019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73217286-58BF-4976-8697-F04365C21FB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712680" y="3228640"/>
                <a:ext cx="22680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14:cNvPr>
              <p14:cNvContentPartPr/>
              <p14:nvPr/>
            </p14:nvContentPartPr>
            <p14:xfrm>
              <a:off x="7030560" y="3027760"/>
              <a:ext cx="328680" cy="44424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F406B535-8816-4E15-B579-029CE3213E1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012901" y="3010120"/>
                <a:ext cx="364359" cy="47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14:cNvPr>
              <p14:cNvContentPartPr/>
              <p14:nvPr/>
            </p14:nvContentPartPr>
            <p14:xfrm>
              <a:off x="4946880" y="3650920"/>
              <a:ext cx="155520" cy="4100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24284D9-AB34-4A33-8117-DC009472BFC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929240" y="3632920"/>
                <a:ext cx="19116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14:cNvPr>
              <p14:cNvContentPartPr/>
              <p14:nvPr/>
            </p14:nvContentPartPr>
            <p14:xfrm>
              <a:off x="5729160" y="3869440"/>
              <a:ext cx="164160" cy="136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C4F0282-F9AA-4BA7-BBD2-D12597A26517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711160" y="3851800"/>
                <a:ext cx="1998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14:cNvPr>
              <p14:cNvContentPartPr/>
              <p14:nvPr/>
            </p14:nvContentPartPr>
            <p14:xfrm>
              <a:off x="5764800" y="3958360"/>
              <a:ext cx="148320" cy="82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014252E-930B-4B71-B6C2-002683FE76A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747160" y="3940360"/>
                <a:ext cx="18396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14:cNvPr>
              <p14:cNvContentPartPr/>
              <p14:nvPr/>
            </p14:nvContentPartPr>
            <p14:xfrm>
              <a:off x="5238480" y="3634720"/>
              <a:ext cx="358200" cy="4392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A65E20D-06BD-438C-BD8A-26E8B7BC72A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220840" y="3617080"/>
                <a:ext cx="393840" cy="47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14:cNvPr>
              <p14:cNvContentPartPr/>
              <p14:nvPr/>
            </p14:nvContentPartPr>
            <p14:xfrm>
              <a:off x="7077720" y="3621760"/>
              <a:ext cx="143640" cy="547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03C7F199-5E43-4649-AACD-294F50FF921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059720" y="3603760"/>
                <a:ext cx="17928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14:cNvPr>
              <p14:cNvContentPartPr/>
              <p14:nvPr/>
            </p14:nvContentPartPr>
            <p14:xfrm>
              <a:off x="6042720" y="3587200"/>
              <a:ext cx="615600" cy="5691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CC170C3-50C0-444D-92BA-ED219A77E360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025080" y="3569200"/>
                <a:ext cx="651240" cy="60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14:cNvPr>
              <p14:cNvContentPartPr/>
              <p14:nvPr/>
            </p14:nvContentPartPr>
            <p14:xfrm>
              <a:off x="7110840" y="3738040"/>
              <a:ext cx="327600" cy="3477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9A27238-668A-4F8E-A0FB-D527D422D08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092840" y="3720382"/>
                <a:ext cx="363240" cy="38343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14:cNvPr>
              <p14:cNvContentPartPr/>
              <p14:nvPr/>
            </p14:nvContentPartPr>
            <p14:xfrm>
              <a:off x="6790080" y="3859000"/>
              <a:ext cx="152640" cy="212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55164D6-406F-4EA4-B3B6-78952D01DAB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772080" y="3841000"/>
                <a:ext cx="1882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14:cNvPr>
              <p14:cNvContentPartPr/>
              <p14:nvPr/>
            </p14:nvContentPartPr>
            <p14:xfrm>
              <a:off x="7422960" y="3033520"/>
              <a:ext cx="1310760" cy="1016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7C8EAE5-1EFF-4A87-9410-95EAC3055753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405315" y="3015526"/>
                <a:ext cx="1346410" cy="1051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08DC222-07EF-4D4B-8E36-485AC4DA8998}"/>
                  </a:ext>
                </a:extLst>
              </p14:cNvPr>
              <p14:cNvContentPartPr/>
              <p14:nvPr/>
            </p14:nvContentPartPr>
            <p14:xfrm>
              <a:off x="7861080" y="4039000"/>
              <a:ext cx="146880" cy="378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08DC222-07EF-4D4B-8E36-485AC4DA8998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843080" y="4021360"/>
                <a:ext cx="182520" cy="41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F7CA46D0-90F5-4F38-A7A9-3813B32BBB69}"/>
                  </a:ext>
                </a:extLst>
              </p14:cNvPr>
              <p14:cNvContentPartPr/>
              <p14:nvPr/>
            </p14:nvContentPartPr>
            <p14:xfrm>
              <a:off x="8148000" y="3690520"/>
              <a:ext cx="775080" cy="636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F7CA46D0-90F5-4F38-A7A9-3813B32BBB69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8130000" y="3672880"/>
                <a:ext cx="810720" cy="67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7AAAC73-D282-479B-8900-FB5B27D857F9}"/>
                  </a:ext>
                </a:extLst>
              </p14:cNvPr>
              <p14:cNvContentPartPr/>
              <p14:nvPr/>
            </p14:nvContentPartPr>
            <p14:xfrm>
              <a:off x="5079360" y="3614920"/>
              <a:ext cx="969120" cy="6634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7AAAC73-D282-479B-8900-FB5B27D857F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061353" y="3597270"/>
                <a:ext cx="1004773" cy="699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0810AB0-61E0-4161-9F71-AE148F352685}"/>
                  </a:ext>
                </a:extLst>
              </p14:cNvPr>
              <p14:cNvContentPartPr/>
              <p14:nvPr/>
            </p14:nvContentPartPr>
            <p14:xfrm>
              <a:off x="6929400" y="2915080"/>
              <a:ext cx="1085760" cy="707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0810AB0-61E0-4161-9F71-AE148F352685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911400" y="2897431"/>
                <a:ext cx="1121400" cy="7426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4298A4B-2A91-4BC5-AD25-1D450DD10EE5}"/>
                  </a:ext>
                </a:extLst>
              </p14:cNvPr>
              <p14:cNvContentPartPr/>
              <p14:nvPr/>
            </p14:nvContentPartPr>
            <p14:xfrm>
              <a:off x="509520" y="4550920"/>
              <a:ext cx="504000" cy="3578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4298A4B-2A91-4BC5-AD25-1D450DD10EE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491520" y="4532920"/>
                <a:ext cx="5396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DAEC951-DE48-4977-B958-5C593495B136}"/>
                  </a:ext>
                </a:extLst>
              </p14:cNvPr>
              <p14:cNvContentPartPr/>
              <p14:nvPr/>
            </p14:nvContentPartPr>
            <p14:xfrm>
              <a:off x="1095240" y="4730920"/>
              <a:ext cx="159120" cy="178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DAEC951-DE48-4977-B958-5C593495B136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077600" y="4713280"/>
                <a:ext cx="19476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4DD89CF-C2F3-4549-A8E5-4D6C622BF1FD}"/>
                  </a:ext>
                </a:extLst>
              </p14:cNvPr>
              <p14:cNvContentPartPr/>
              <p14:nvPr/>
            </p14:nvContentPartPr>
            <p14:xfrm>
              <a:off x="1488360" y="4613200"/>
              <a:ext cx="168840" cy="2883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4DD89CF-C2F3-4549-A8E5-4D6C622BF1FD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470360" y="4595200"/>
                <a:ext cx="204480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5CDCC7B-180F-402B-B605-E07280C43C4F}"/>
                  </a:ext>
                </a:extLst>
              </p14:cNvPr>
              <p14:cNvContentPartPr/>
              <p14:nvPr/>
            </p14:nvContentPartPr>
            <p14:xfrm>
              <a:off x="1724160" y="4794640"/>
              <a:ext cx="20880" cy="136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5CDCC7B-180F-402B-B605-E07280C43C4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706160" y="4777000"/>
                <a:ext cx="56520" cy="17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B592FBC1-7979-4476-8501-A6B073EA8F87}"/>
                  </a:ext>
                </a:extLst>
              </p14:cNvPr>
              <p14:cNvContentPartPr/>
              <p14:nvPr/>
            </p14:nvContentPartPr>
            <p14:xfrm>
              <a:off x="1691760" y="4774840"/>
              <a:ext cx="147960" cy="1501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B592FBC1-7979-4476-8501-A6B073EA8F8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674120" y="4756840"/>
                <a:ext cx="18360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2E24A67-5C49-428B-8A4C-01237CE7995E}"/>
                  </a:ext>
                </a:extLst>
              </p14:cNvPr>
              <p14:cNvContentPartPr/>
              <p14:nvPr/>
            </p14:nvContentPartPr>
            <p14:xfrm>
              <a:off x="1446600" y="4395760"/>
              <a:ext cx="212400" cy="982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2E24A67-5C49-428B-8A4C-01237CE7995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428600" y="4377760"/>
                <a:ext cx="248040" cy="13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FD7BCA8-FA90-4ADF-AE18-C9FD62553668}"/>
                  </a:ext>
                </a:extLst>
              </p14:cNvPr>
              <p14:cNvContentPartPr/>
              <p14:nvPr/>
            </p14:nvContentPartPr>
            <p14:xfrm>
              <a:off x="1956720" y="4509520"/>
              <a:ext cx="987120" cy="4485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FD7BCA8-FA90-4ADF-AE18-C9FD62553668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939080" y="4491866"/>
                <a:ext cx="1022760" cy="4842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E4BFB536-E366-4B10-9B8B-307221893DDA}"/>
                  </a:ext>
                </a:extLst>
              </p14:cNvPr>
              <p14:cNvContentPartPr/>
              <p14:nvPr/>
            </p14:nvContentPartPr>
            <p14:xfrm>
              <a:off x="2219160" y="4289560"/>
              <a:ext cx="216000" cy="1634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E4BFB536-E366-4B10-9B8B-307221893DD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2201160" y="4271920"/>
                <a:ext cx="251640" cy="19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5A951AB5-8416-46EC-BF78-12742A5703B3}"/>
                  </a:ext>
                </a:extLst>
              </p14:cNvPr>
              <p14:cNvContentPartPr/>
              <p14:nvPr/>
            </p14:nvContentPartPr>
            <p14:xfrm>
              <a:off x="2998200" y="4339960"/>
              <a:ext cx="590040" cy="3621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5A951AB5-8416-46EC-BF78-12742A5703B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980560" y="4322320"/>
                <a:ext cx="62568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7DFE4C6-2B5C-49A7-B964-AEBC8D4013CB}"/>
                  </a:ext>
                </a:extLst>
              </p14:cNvPr>
              <p14:cNvContentPartPr/>
              <p14:nvPr/>
            </p14:nvContentPartPr>
            <p14:xfrm>
              <a:off x="5607480" y="4384960"/>
              <a:ext cx="29880" cy="2847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7DFE4C6-2B5C-49A7-B964-AEBC8D4013C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589480" y="4367320"/>
                <a:ext cx="65520" cy="32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CD3E6C3E-2EF4-42B6-AD7F-C012C0399C4B}"/>
                  </a:ext>
                </a:extLst>
              </p14:cNvPr>
              <p14:cNvContentPartPr/>
              <p14:nvPr/>
            </p14:nvContentPartPr>
            <p14:xfrm>
              <a:off x="6024000" y="4417000"/>
              <a:ext cx="184680" cy="228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CD3E6C3E-2EF4-42B6-AD7F-C012C0399C4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6006000" y="4399360"/>
                <a:ext cx="220320" cy="26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799F62F1-E9FE-4E63-AE30-F4FA15001568}"/>
                  </a:ext>
                </a:extLst>
              </p14:cNvPr>
              <p14:cNvContentPartPr/>
              <p14:nvPr/>
            </p14:nvContentPartPr>
            <p14:xfrm>
              <a:off x="5778480" y="4312240"/>
              <a:ext cx="137880" cy="4644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799F62F1-E9FE-4E63-AE30-F4FA1500156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760480" y="4294240"/>
                <a:ext cx="173520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CD3E1F72-5754-4284-8E02-764127D5B13D}"/>
                  </a:ext>
                </a:extLst>
              </p14:cNvPr>
              <p14:cNvContentPartPr/>
              <p14:nvPr/>
            </p14:nvContentPartPr>
            <p14:xfrm>
              <a:off x="4265040" y="4358680"/>
              <a:ext cx="1044360" cy="5529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CD3E1F72-5754-4284-8E02-764127D5B13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247040" y="4340680"/>
                <a:ext cx="1080000" cy="58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655F25C-3E19-4757-A8C5-369DFB27A288}"/>
                  </a:ext>
                </a:extLst>
              </p14:cNvPr>
              <p14:cNvContentPartPr/>
              <p14:nvPr/>
            </p14:nvContentPartPr>
            <p14:xfrm>
              <a:off x="6495600" y="4524640"/>
              <a:ext cx="229320" cy="4561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655F25C-3E19-4757-A8C5-369DFB27A28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477600" y="4506640"/>
                <a:ext cx="264960" cy="49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A024796-8567-4881-9469-D32A7F48D9C0}"/>
                  </a:ext>
                </a:extLst>
              </p14:cNvPr>
              <p14:cNvContentPartPr/>
              <p14:nvPr/>
            </p14:nvContentPartPr>
            <p14:xfrm>
              <a:off x="6848400" y="4529680"/>
              <a:ext cx="17640" cy="1857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A024796-8567-4881-9469-D32A7F48D9C0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830400" y="4511680"/>
                <a:ext cx="53280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4C3F99B-0560-4D21-8A63-9946ED3AD183}"/>
                  </a:ext>
                </a:extLst>
              </p14:cNvPr>
              <p14:cNvContentPartPr/>
              <p14:nvPr/>
            </p14:nvContentPartPr>
            <p14:xfrm>
              <a:off x="6819960" y="4399720"/>
              <a:ext cx="360" cy="3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4C3F99B-0560-4D21-8A63-9946ED3AD18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801960" y="43817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70EE9EF-5C38-419F-A64F-8A924E6518D2}"/>
                  </a:ext>
                </a:extLst>
              </p14:cNvPr>
              <p14:cNvContentPartPr/>
              <p14:nvPr/>
            </p14:nvContentPartPr>
            <p14:xfrm>
              <a:off x="6928680" y="4483240"/>
              <a:ext cx="107640" cy="2138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70EE9EF-5C38-419F-A64F-8A924E6518D2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910680" y="4465240"/>
                <a:ext cx="14328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7827EC9-F1F2-48EB-B793-17EE6CE1FB25}"/>
                  </a:ext>
                </a:extLst>
              </p14:cNvPr>
              <p14:cNvContentPartPr/>
              <p14:nvPr/>
            </p14:nvContentPartPr>
            <p14:xfrm>
              <a:off x="7109040" y="4518520"/>
              <a:ext cx="155880" cy="2005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7827EC9-F1F2-48EB-B793-17EE6CE1FB25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091040" y="4500880"/>
                <a:ext cx="191520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0CD218E0-902D-4182-A057-C862811094CB}"/>
                  </a:ext>
                </a:extLst>
              </p14:cNvPr>
              <p14:cNvContentPartPr/>
              <p14:nvPr/>
            </p14:nvContentPartPr>
            <p14:xfrm>
              <a:off x="7536360" y="4560280"/>
              <a:ext cx="641160" cy="2336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0CD218E0-902D-4182-A057-C862811094CB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518360" y="4542280"/>
                <a:ext cx="67680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17E3BC69-5EB3-433C-AF5E-FD0635531E9B}"/>
                  </a:ext>
                </a:extLst>
              </p14:cNvPr>
              <p14:cNvContentPartPr/>
              <p14:nvPr/>
            </p14:nvContentPartPr>
            <p14:xfrm>
              <a:off x="806880" y="5284960"/>
              <a:ext cx="740160" cy="39672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17E3BC69-5EB3-433C-AF5E-FD0635531E9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89231" y="5267320"/>
                <a:ext cx="775817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52EAE577-462C-4D4B-A617-741620F97785}"/>
                  </a:ext>
                </a:extLst>
              </p14:cNvPr>
              <p14:cNvContentPartPr/>
              <p14:nvPr/>
            </p14:nvContentPartPr>
            <p14:xfrm>
              <a:off x="797880" y="5129440"/>
              <a:ext cx="189720" cy="763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52EAE577-462C-4D4B-A617-741620F97785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779880" y="5111800"/>
                <a:ext cx="22536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5F65355B-3B5D-4E0E-BDCF-76F310794926}"/>
                  </a:ext>
                </a:extLst>
              </p14:cNvPr>
              <p14:cNvContentPartPr/>
              <p14:nvPr/>
            </p14:nvContentPartPr>
            <p14:xfrm>
              <a:off x="2084880" y="5041240"/>
              <a:ext cx="280800" cy="1263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5F65355B-3B5D-4E0E-BDCF-76F310794926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066880" y="5023240"/>
                <a:ext cx="31644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49B791F3-A509-4910-B3D9-8A3F61ED2B7E}"/>
                  </a:ext>
                </a:extLst>
              </p14:cNvPr>
              <p14:cNvContentPartPr/>
              <p14:nvPr/>
            </p14:nvContentPartPr>
            <p14:xfrm>
              <a:off x="1748640" y="5225560"/>
              <a:ext cx="1005120" cy="4363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49B791F3-A509-4910-B3D9-8A3F61ED2B7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731000" y="5207920"/>
                <a:ext cx="1040760" cy="47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89B9026A-711A-480E-A9E6-0CC24DB1B63E}"/>
                  </a:ext>
                </a:extLst>
              </p14:cNvPr>
              <p14:cNvContentPartPr/>
              <p14:nvPr/>
            </p14:nvContentPartPr>
            <p14:xfrm>
              <a:off x="3167040" y="5096320"/>
              <a:ext cx="1040040" cy="4780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89B9026A-711A-480E-A9E6-0CC24DB1B63E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3149040" y="5078320"/>
                <a:ext cx="1075680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B28DCC90-CB15-4609-8E84-3BD8E6341FAE}"/>
                  </a:ext>
                </a:extLst>
              </p14:cNvPr>
              <p14:cNvContentPartPr/>
              <p14:nvPr/>
            </p14:nvContentPartPr>
            <p14:xfrm>
              <a:off x="4646280" y="5143120"/>
              <a:ext cx="502920" cy="3538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B28DCC90-CB15-4609-8E84-3BD8E6341FAE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4628280" y="5125462"/>
                <a:ext cx="538560" cy="3895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366227D8-C611-478C-BCB7-E1BEF4B70470}"/>
                  </a:ext>
                </a:extLst>
              </p14:cNvPr>
              <p14:cNvContentPartPr/>
              <p14:nvPr/>
            </p14:nvContentPartPr>
            <p14:xfrm>
              <a:off x="5267640" y="5131960"/>
              <a:ext cx="1370520" cy="30996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366227D8-C611-478C-BCB7-E1BEF4B70470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250000" y="5113960"/>
                <a:ext cx="140616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E4EDE27-AE6D-4485-B9B9-C29E7B79C612}"/>
                  </a:ext>
                </a:extLst>
              </p14:cNvPr>
              <p14:cNvContentPartPr/>
              <p14:nvPr/>
            </p14:nvContentPartPr>
            <p14:xfrm>
              <a:off x="6844800" y="5072920"/>
              <a:ext cx="142920" cy="4258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E4EDE27-AE6D-4485-B9B9-C29E7B79C612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827160" y="5054920"/>
                <a:ext cx="17856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525C3F41-2A35-4CAE-A7F0-CE47CEA3A698}"/>
                  </a:ext>
                </a:extLst>
              </p14:cNvPr>
              <p14:cNvContentPartPr/>
              <p14:nvPr/>
            </p14:nvContentPartPr>
            <p14:xfrm>
              <a:off x="7185000" y="5119360"/>
              <a:ext cx="1702800" cy="4550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525C3F41-2A35-4CAE-A7F0-CE47CEA3A698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167360" y="5101720"/>
                <a:ext cx="1738440" cy="49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96EB5AF-F999-4956-B200-10C0B04C26C2}"/>
                  </a:ext>
                </a:extLst>
              </p14:cNvPr>
              <p14:cNvContentPartPr/>
              <p14:nvPr/>
            </p14:nvContentPartPr>
            <p14:xfrm>
              <a:off x="942960" y="5875000"/>
              <a:ext cx="669240" cy="29736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96EB5AF-F999-4956-B200-10C0B04C26C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924960" y="5857000"/>
                <a:ext cx="70488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2B1221D-B01D-4C4F-9A82-DD4A8E2653CF}"/>
                  </a:ext>
                </a:extLst>
              </p14:cNvPr>
              <p14:cNvContentPartPr/>
              <p14:nvPr/>
            </p14:nvContentPartPr>
            <p14:xfrm>
              <a:off x="1910640" y="5824600"/>
              <a:ext cx="3775680" cy="4428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2B1221D-B01D-4C4F-9A82-DD4A8E2653CF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1892640" y="5806960"/>
                <a:ext cx="3811320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CDE374C-8F53-44CA-AA93-4C27263C451D}"/>
                  </a:ext>
                </a:extLst>
              </p14:cNvPr>
              <p14:cNvContentPartPr/>
              <p14:nvPr/>
            </p14:nvContentPartPr>
            <p14:xfrm>
              <a:off x="5818440" y="5800840"/>
              <a:ext cx="2859120" cy="69048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CDE374C-8F53-44CA-AA93-4C27263C451D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5800802" y="5782849"/>
                <a:ext cx="2894756" cy="726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618CC685-62CB-4ACE-B8C2-BB7453B45D72}"/>
                  </a:ext>
                </a:extLst>
              </p14:cNvPr>
              <p14:cNvContentPartPr/>
              <p14:nvPr/>
            </p14:nvContentPartPr>
            <p14:xfrm>
              <a:off x="5911320" y="5596000"/>
              <a:ext cx="2880360" cy="105192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618CC685-62CB-4ACE-B8C2-BB7453B45D72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893320" y="5560360"/>
                <a:ext cx="2916000" cy="1123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20925184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EA7D53-DFA7-413C-B8C2-2D42C88FFD6A}"/>
                  </a:ext>
                </a:extLst>
              </p14:cNvPr>
              <p14:cNvContentPartPr/>
              <p14:nvPr/>
            </p14:nvContentPartPr>
            <p14:xfrm>
              <a:off x="634080" y="203200"/>
              <a:ext cx="798840" cy="396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EA7D53-DFA7-413C-B8C2-2D42C88FFD6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16080" y="185560"/>
                <a:ext cx="8344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EDE461-B2EA-422C-A1C6-EBBE11409CB6}"/>
                  </a:ext>
                </a:extLst>
              </p14:cNvPr>
              <p14:cNvContentPartPr/>
              <p14:nvPr/>
            </p14:nvContentPartPr>
            <p14:xfrm>
              <a:off x="1608240" y="217960"/>
              <a:ext cx="1396440" cy="359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EDE461-B2EA-422C-A1C6-EBBE11409CB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90605" y="199960"/>
                <a:ext cx="1432071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A397B1C-FCDA-466A-88E0-EDDB98F53FFC}"/>
                  </a:ext>
                </a:extLst>
              </p14:cNvPr>
              <p14:cNvContentPartPr/>
              <p14:nvPr/>
            </p14:nvContentPartPr>
            <p14:xfrm>
              <a:off x="3263520" y="219040"/>
              <a:ext cx="305640" cy="495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A397B1C-FCDA-466A-88E0-EDDB98F53F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45520" y="201400"/>
                <a:ext cx="341280" cy="53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2D01D4C-59A8-4DD9-8E80-8EED0221AC6D}"/>
                  </a:ext>
                </a:extLst>
              </p14:cNvPr>
              <p14:cNvContentPartPr/>
              <p14:nvPr/>
            </p14:nvContentPartPr>
            <p14:xfrm>
              <a:off x="5923920" y="207160"/>
              <a:ext cx="668520" cy="310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2D01D4C-59A8-4DD9-8E80-8EED0221AC6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05920" y="189520"/>
                <a:ext cx="70416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66C3783-F190-432E-9EF8-484FB13E61A4}"/>
                  </a:ext>
                </a:extLst>
              </p14:cNvPr>
              <p14:cNvContentPartPr/>
              <p14:nvPr/>
            </p14:nvContentPartPr>
            <p14:xfrm>
              <a:off x="3812520" y="270880"/>
              <a:ext cx="1777680" cy="435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66C3783-F190-432E-9EF8-484FB13E61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94516" y="253240"/>
                <a:ext cx="1813327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A2E60D-20C5-4B16-8419-CE97AD54727B}"/>
                  </a:ext>
                </a:extLst>
              </p14:cNvPr>
              <p14:cNvContentPartPr/>
              <p14:nvPr/>
            </p14:nvContentPartPr>
            <p14:xfrm>
              <a:off x="6807000" y="199240"/>
              <a:ext cx="712800" cy="316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A2E60D-20C5-4B16-8419-CE97AD54727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89009" y="181600"/>
                <a:ext cx="748422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D2234CE-D599-42A7-BF03-9252FA410FB5}"/>
                  </a:ext>
                </a:extLst>
              </p14:cNvPr>
              <p14:cNvContentPartPr/>
              <p14:nvPr/>
            </p14:nvContentPartPr>
            <p14:xfrm>
              <a:off x="7833720" y="280240"/>
              <a:ext cx="1179000" cy="295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D2234CE-D599-42A7-BF03-9252FA410FB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16075" y="262240"/>
                <a:ext cx="1214651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4B49262-F87B-4A04-8B49-A21F56C472B8}"/>
                  </a:ext>
                </a:extLst>
              </p14:cNvPr>
              <p14:cNvContentPartPr/>
              <p14:nvPr/>
            </p14:nvContentPartPr>
            <p14:xfrm>
              <a:off x="304680" y="777400"/>
              <a:ext cx="1634760" cy="550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4B49262-F87B-4A04-8B49-A21F56C472B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6680" y="759748"/>
                <a:ext cx="1670400" cy="585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E3287BA-110D-4607-B6F9-DD78B4735711}"/>
                  </a:ext>
                </a:extLst>
              </p14:cNvPr>
              <p14:cNvContentPartPr/>
              <p14:nvPr/>
            </p14:nvContentPartPr>
            <p14:xfrm>
              <a:off x="2200800" y="799720"/>
              <a:ext cx="1140840" cy="529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E3287BA-110D-4607-B6F9-DD78B473571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83160" y="782080"/>
                <a:ext cx="1176480" cy="564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99776626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EA7D53-DFA7-413C-B8C2-2D42C88FFD6A}"/>
                  </a:ext>
                </a:extLst>
              </p14:cNvPr>
              <p14:cNvContentPartPr/>
              <p14:nvPr/>
            </p14:nvContentPartPr>
            <p14:xfrm>
              <a:off x="634080" y="203200"/>
              <a:ext cx="798840" cy="396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EA7D53-DFA7-413C-B8C2-2D42C88FFD6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16080" y="185560"/>
                <a:ext cx="8344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EDE461-B2EA-422C-A1C6-EBBE11409CB6}"/>
                  </a:ext>
                </a:extLst>
              </p14:cNvPr>
              <p14:cNvContentPartPr/>
              <p14:nvPr/>
            </p14:nvContentPartPr>
            <p14:xfrm>
              <a:off x="1608240" y="217960"/>
              <a:ext cx="1396440" cy="359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EDE461-B2EA-422C-A1C6-EBBE11409CB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90605" y="199960"/>
                <a:ext cx="1432071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A397B1C-FCDA-466A-88E0-EDDB98F53FFC}"/>
                  </a:ext>
                </a:extLst>
              </p14:cNvPr>
              <p14:cNvContentPartPr/>
              <p14:nvPr/>
            </p14:nvContentPartPr>
            <p14:xfrm>
              <a:off x="3263520" y="219040"/>
              <a:ext cx="305640" cy="495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A397B1C-FCDA-466A-88E0-EDDB98F53F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45520" y="201400"/>
                <a:ext cx="341280" cy="53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2D01D4C-59A8-4DD9-8E80-8EED0221AC6D}"/>
                  </a:ext>
                </a:extLst>
              </p14:cNvPr>
              <p14:cNvContentPartPr/>
              <p14:nvPr/>
            </p14:nvContentPartPr>
            <p14:xfrm>
              <a:off x="5923920" y="207160"/>
              <a:ext cx="668520" cy="310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2D01D4C-59A8-4DD9-8E80-8EED0221AC6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05920" y="189520"/>
                <a:ext cx="70416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66C3783-F190-432E-9EF8-484FB13E61A4}"/>
                  </a:ext>
                </a:extLst>
              </p14:cNvPr>
              <p14:cNvContentPartPr/>
              <p14:nvPr/>
            </p14:nvContentPartPr>
            <p14:xfrm>
              <a:off x="3812520" y="270880"/>
              <a:ext cx="1777680" cy="435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66C3783-F190-432E-9EF8-484FB13E61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94516" y="253240"/>
                <a:ext cx="1813327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A2E60D-20C5-4B16-8419-CE97AD54727B}"/>
                  </a:ext>
                </a:extLst>
              </p14:cNvPr>
              <p14:cNvContentPartPr/>
              <p14:nvPr/>
            </p14:nvContentPartPr>
            <p14:xfrm>
              <a:off x="6807000" y="199240"/>
              <a:ext cx="712800" cy="316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A2E60D-20C5-4B16-8419-CE97AD54727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89009" y="181600"/>
                <a:ext cx="748422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D2234CE-D599-42A7-BF03-9252FA410FB5}"/>
                  </a:ext>
                </a:extLst>
              </p14:cNvPr>
              <p14:cNvContentPartPr/>
              <p14:nvPr/>
            </p14:nvContentPartPr>
            <p14:xfrm>
              <a:off x="7833720" y="280240"/>
              <a:ext cx="1179000" cy="295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D2234CE-D599-42A7-BF03-9252FA410FB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16075" y="262240"/>
                <a:ext cx="1214651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4B49262-F87B-4A04-8B49-A21F56C472B8}"/>
                  </a:ext>
                </a:extLst>
              </p14:cNvPr>
              <p14:cNvContentPartPr/>
              <p14:nvPr/>
            </p14:nvContentPartPr>
            <p14:xfrm>
              <a:off x="304680" y="777400"/>
              <a:ext cx="1634760" cy="550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4B49262-F87B-4A04-8B49-A21F56C472B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6680" y="759748"/>
                <a:ext cx="1670400" cy="585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E3287BA-110D-4607-B6F9-DD78B4735711}"/>
                  </a:ext>
                </a:extLst>
              </p14:cNvPr>
              <p14:cNvContentPartPr/>
              <p14:nvPr/>
            </p14:nvContentPartPr>
            <p14:xfrm>
              <a:off x="2200800" y="799720"/>
              <a:ext cx="1140840" cy="529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E3287BA-110D-4607-B6F9-DD78B473571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83160" y="782080"/>
                <a:ext cx="1176480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2B5AC4B-099E-4092-B77C-4C3AD4285EFE}"/>
                  </a:ext>
                </a:extLst>
              </p14:cNvPr>
              <p14:cNvContentPartPr/>
              <p14:nvPr/>
            </p14:nvContentPartPr>
            <p14:xfrm>
              <a:off x="435000" y="1521160"/>
              <a:ext cx="223200" cy="22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2B5AC4B-099E-4092-B77C-4C3AD4285EF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17000" y="1503160"/>
                <a:ext cx="25884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2C4CB33-0E9A-443D-A551-5DD32F133C85}"/>
                  </a:ext>
                </a:extLst>
              </p14:cNvPr>
              <p14:cNvContentPartPr/>
              <p14:nvPr/>
            </p14:nvContentPartPr>
            <p14:xfrm>
              <a:off x="714360" y="1602880"/>
              <a:ext cx="142920" cy="140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2C4CB33-0E9A-443D-A551-5DD32F133C8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6360" y="1585240"/>
                <a:ext cx="17856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6220D05-BECC-456A-8001-E226421B77E4}"/>
                  </a:ext>
                </a:extLst>
              </p14:cNvPr>
              <p14:cNvContentPartPr/>
              <p14:nvPr/>
            </p14:nvContentPartPr>
            <p14:xfrm>
              <a:off x="960960" y="1616200"/>
              <a:ext cx="216360" cy="115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6220D05-BECC-456A-8001-E226421B77E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42960" y="1598560"/>
                <a:ext cx="25200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88FF3B8-187D-448C-8743-0D0DC8689621}"/>
                  </a:ext>
                </a:extLst>
              </p14:cNvPr>
              <p14:cNvContentPartPr/>
              <p14:nvPr/>
            </p14:nvContentPartPr>
            <p14:xfrm>
              <a:off x="1264800" y="1397680"/>
              <a:ext cx="214560" cy="591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88FF3B8-187D-448C-8743-0D0DC868962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47160" y="1379680"/>
                <a:ext cx="250200" cy="62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CB7A34C-9ACF-4854-B639-8BAABF660372}"/>
                  </a:ext>
                </a:extLst>
              </p14:cNvPr>
              <p14:cNvContentPartPr/>
              <p14:nvPr/>
            </p14:nvContentPartPr>
            <p14:xfrm>
              <a:off x="1556400" y="1672000"/>
              <a:ext cx="10800" cy="99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CB7A34C-9ACF-4854-B639-8BAABF66037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538760" y="1654000"/>
                <a:ext cx="464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371F9F-CB78-40FE-8743-4D90FDD40E3A}"/>
                  </a:ext>
                </a:extLst>
              </p14:cNvPr>
              <p14:cNvContentPartPr/>
              <p14:nvPr/>
            </p14:nvContentPartPr>
            <p14:xfrm>
              <a:off x="1556400" y="157660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371F9F-CB78-40FE-8743-4D90FDD40E3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38760" y="1558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DEFB467-ABFE-4831-B62B-1293AFC9B607}"/>
                  </a:ext>
                </a:extLst>
              </p14:cNvPr>
              <p14:cNvContentPartPr/>
              <p14:nvPr/>
            </p14:nvContentPartPr>
            <p14:xfrm>
              <a:off x="1698600" y="1479040"/>
              <a:ext cx="304560" cy="356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DEFB467-ABFE-4831-B62B-1293AFC9B60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680600" y="1461400"/>
                <a:ext cx="34020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CA9A01-E0E3-483D-92B9-CB1AB4C131C6}"/>
                  </a:ext>
                </a:extLst>
              </p14:cNvPr>
              <p14:cNvContentPartPr/>
              <p14:nvPr/>
            </p14:nvContentPartPr>
            <p14:xfrm>
              <a:off x="1974000" y="1625920"/>
              <a:ext cx="174240" cy="173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CA9A01-E0E3-483D-92B9-CB1AB4C131C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56360" y="1607920"/>
                <a:ext cx="20988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DF4311C-D16F-4B4B-BDCF-10A709A5BA32}"/>
                  </a:ext>
                </a:extLst>
              </p14:cNvPr>
              <p14:cNvContentPartPr/>
              <p14:nvPr/>
            </p14:nvContentPartPr>
            <p14:xfrm>
              <a:off x="2230680" y="1618720"/>
              <a:ext cx="253440" cy="164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DF4311C-D16F-4B4B-BDCF-10A709A5BA3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212680" y="1601080"/>
                <a:ext cx="28908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F0D175-00AE-45ED-8671-25253BAAD8DF}"/>
                  </a:ext>
                </a:extLst>
              </p14:cNvPr>
              <p14:cNvContentPartPr/>
              <p14:nvPr/>
            </p14:nvContentPartPr>
            <p14:xfrm>
              <a:off x="2633520" y="1410640"/>
              <a:ext cx="10800" cy="318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F0D175-00AE-45ED-8671-25253BAAD8D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615520" y="1393000"/>
                <a:ext cx="4644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F2BC4B8-BA83-401D-9D7E-828169DC4195}"/>
                  </a:ext>
                </a:extLst>
              </p14:cNvPr>
              <p14:cNvContentPartPr/>
              <p14:nvPr/>
            </p14:nvContentPartPr>
            <p14:xfrm>
              <a:off x="2558640" y="1556800"/>
              <a:ext cx="171360" cy="18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F2BC4B8-BA83-401D-9D7E-828169DC419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40640" y="1539160"/>
                <a:ext cx="2070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0452997-E142-4AA2-8E54-9D57C3620AFE}"/>
                  </a:ext>
                </a:extLst>
              </p14:cNvPr>
              <p14:cNvContentPartPr/>
              <p14:nvPr/>
            </p14:nvContentPartPr>
            <p14:xfrm>
              <a:off x="3007920" y="1514320"/>
              <a:ext cx="36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0452997-E142-4AA2-8E54-9D57C3620AF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90280" y="1496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6072A65-F253-44E3-8934-A9299EF72DF4}"/>
                  </a:ext>
                </a:extLst>
              </p14:cNvPr>
              <p14:cNvContentPartPr/>
              <p14:nvPr/>
            </p14:nvContentPartPr>
            <p14:xfrm>
              <a:off x="3029160" y="1645360"/>
              <a:ext cx="284040" cy="143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6072A65-F253-44E3-8934-A9299EF72DF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3011160" y="1627720"/>
                <a:ext cx="3196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5E3B32E-44E6-470B-A384-4CE4C5F72366}"/>
                  </a:ext>
                </a:extLst>
              </p14:cNvPr>
              <p14:cNvContentPartPr/>
              <p14:nvPr/>
            </p14:nvContentPartPr>
            <p14:xfrm>
              <a:off x="3540000" y="724840"/>
              <a:ext cx="4745880" cy="1368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5E3B32E-44E6-470B-A384-4CE4C5F7236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522359" y="707195"/>
                <a:ext cx="4781523" cy="140436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60429168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EA7D53-DFA7-413C-B8C2-2D42C88FFD6A}"/>
                  </a:ext>
                </a:extLst>
              </p14:cNvPr>
              <p14:cNvContentPartPr/>
              <p14:nvPr/>
            </p14:nvContentPartPr>
            <p14:xfrm>
              <a:off x="634080" y="203200"/>
              <a:ext cx="798840" cy="396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EA7D53-DFA7-413C-B8C2-2D42C88FFD6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16080" y="185560"/>
                <a:ext cx="8344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EDE461-B2EA-422C-A1C6-EBBE11409CB6}"/>
                  </a:ext>
                </a:extLst>
              </p14:cNvPr>
              <p14:cNvContentPartPr/>
              <p14:nvPr/>
            </p14:nvContentPartPr>
            <p14:xfrm>
              <a:off x="1608240" y="217960"/>
              <a:ext cx="1396440" cy="359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EDE461-B2EA-422C-A1C6-EBBE11409CB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90605" y="199960"/>
                <a:ext cx="1432071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A397B1C-FCDA-466A-88E0-EDDB98F53FFC}"/>
                  </a:ext>
                </a:extLst>
              </p14:cNvPr>
              <p14:cNvContentPartPr/>
              <p14:nvPr/>
            </p14:nvContentPartPr>
            <p14:xfrm>
              <a:off x="3263520" y="219040"/>
              <a:ext cx="305640" cy="495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A397B1C-FCDA-466A-88E0-EDDB98F53F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45520" y="201400"/>
                <a:ext cx="341280" cy="53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2D01D4C-59A8-4DD9-8E80-8EED0221AC6D}"/>
                  </a:ext>
                </a:extLst>
              </p14:cNvPr>
              <p14:cNvContentPartPr/>
              <p14:nvPr/>
            </p14:nvContentPartPr>
            <p14:xfrm>
              <a:off x="5923920" y="207160"/>
              <a:ext cx="668520" cy="310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2D01D4C-59A8-4DD9-8E80-8EED0221AC6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05920" y="189520"/>
                <a:ext cx="70416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66C3783-F190-432E-9EF8-484FB13E61A4}"/>
                  </a:ext>
                </a:extLst>
              </p14:cNvPr>
              <p14:cNvContentPartPr/>
              <p14:nvPr/>
            </p14:nvContentPartPr>
            <p14:xfrm>
              <a:off x="3812520" y="270880"/>
              <a:ext cx="1777680" cy="435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66C3783-F190-432E-9EF8-484FB13E61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94516" y="253240"/>
                <a:ext cx="1813327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A2E60D-20C5-4B16-8419-CE97AD54727B}"/>
                  </a:ext>
                </a:extLst>
              </p14:cNvPr>
              <p14:cNvContentPartPr/>
              <p14:nvPr/>
            </p14:nvContentPartPr>
            <p14:xfrm>
              <a:off x="6807000" y="199240"/>
              <a:ext cx="712800" cy="316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A2E60D-20C5-4B16-8419-CE97AD54727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89009" y="181600"/>
                <a:ext cx="748422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D2234CE-D599-42A7-BF03-9252FA410FB5}"/>
                  </a:ext>
                </a:extLst>
              </p14:cNvPr>
              <p14:cNvContentPartPr/>
              <p14:nvPr/>
            </p14:nvContentPartPr>
            <p14:xfrm>
              <a:off x="7833720" y="280240"/>
              <a:ext cx="1179000" cy="295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D2234CE-D599-42A7-BF03-9252FA410FB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16075" y="262240"/>
                <a:ext cx="1214651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4B49262-F87B-4A04-8B49-A21F56C472B8}"/>
                  </a:ext>
                </a:extLst>
              </p14:cNvPr>
              <p14:cNvContentPartPr/>
              <p14:nvPr/>
            </p14:nvContentPartPr>
            <p14:xfrm>
              <a:off x="304680" y="777400"/>
              <a:ext cx="1634760" cy="550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4B49262-F87B-4A04-8B49-A21F56C472B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6680" y="759748"/>
                <a:ext cx="1670400" cy="585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E3287BA-110D-4607-B6F9-DD78B4735711}"/>
                  </a:ext>
                </a:extLst>
              </p14:cNvPr>
              <p14:cNvContentPartPr/>
              <p14:nvPr/>
            </p14:nvContentPartPr>
            <p14:xfrm>
              <a:off x="2200800" y="799720"/>
              <a:ext cx="1140840" cy="529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E3287BA-110D-4607-B6F9-DD78B473571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83160" y="782080"/>
                <a:ext cx="1176480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2B5AC4B-099E-4092-B77C-4C3AD4285EFE}"/>
                  </a:ext>
                </a:extLst>
              </p14:cNvPr>
              <p14:cNvContentPartPr/>
              <p14:nvPr/>
            </p14:nvContentPartPr>
            <p14:xfrm>
              <a:off x="435000" y="1521160"/>
              <a:ext cx="223200" cy="22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2B5AC4B-099E-4092-B77C-4C3AD4285EF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17000" y="1503160"/>
                <a:ext cx="25884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2C4CB33-0E9A-443D-A551-5DD32F133C85}"/>
                  </a:ext>
                </a:extLst>
              </p14:cNvPr>
              <p14:cNvContentPartPr/>
              <p14:nvPr/>
            </p14:nvContentPartPr>
            <p14:xfrm>
              <a:off x="714360" y="1602880"/>
              <a:ext cx="142920" cy="140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2C4CB33-0E9A-443D-A551-5DD32F133C8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6360" y="1585240"/>
                <a:ext cx="17856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6220D05-BECC-456A-8001-E226421B77E4}"/>
                  </a:ext>
                </a:extLst>
              </p14:cNvPr>
              <p14:cNvContentPartPr/>
              <p14:nvPr/>
            </p14:nvContentPartPr>
            <p14:xfrm>
              <a:off x="960960" y="1616200"/>
              <a:ext cx="216360" cy="115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6220D05-BECC-456A-8001-E226421B77E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42960" y="1598560"/>
                <a:ext cx="25200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88FF3B8-187D-448C-8743-0D0DC8689621}"/>
                  </a:ext>
                </a:extLst>
              </p14:cNvPr>
              <p14:cNvContentPartPr/>
              <p14:nvPr/>
            </p14:nvContentPartPr>
            <p14:xfrm>
              <a:off x="1264800" y="1397680"/>
              <a:ext cx="214560" cy="591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88FF3B8-187D-448C-8743-0D0DC868962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47160" y="1379680"/>
                <a:ext cx="250200" cy="62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CB7A34C-9ACF-4854-B639-8BAABF660372}"/>
                  </a:ext>
                </a:extLst>
              </p14:cNvPr>
              <p14:cNvContentPartPr/>
              <p14:nvPr/>
            </p14:nvContentPartPr>
            <p14:xfrm>
              <a:off x="1556400" y="1672000"/>
              <a:ext cx="10800" cy="99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CB7A34C-9ACF-4854-B639-8BAABF66037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538760" y="1654000"/>
                <a:ext cx="464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371F9F-CB78-40FE-8743-4D90FDD40E3A}"/>
                  </a:ext>
                </a:extLst>
              </p14:cNvPr>
              <p14:cNvContentPartPr/>
              <p14:nvPr/>
            </p14:nvContentPartPr>
            <p14:xfrm>
              <a:off x="1556400" y="157660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371F9F-CB78-40FE-8743-4D90FDD40E3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38760" y="1558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DEFB467-ABFE-4831-B62B-1293AFC9B607}"/>
                  </a:ext>
                </a:extLst>
              </p14:cNvPr>
              <p14:cNvContentPartPr/>
              <p14:nvPr/>
            </p14:nvContentPartPr>
            <p14:xfrm>
              <a:off x="1698600" y="1479040"/>
              <a:ext cx="304560" cy="356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DEFB467-ABFE-4831-B62B-1293AFC9B60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680600" y="1461400"/>
                <a:ext cx="34020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CA9A01-E0E3-483D-92B9-CB1AB4C131C6}"/>
                  </a:ext>
                </a:extLst>
              </p14:cNvPr>
              <p14:cNvContentPartPr/>
              <p14:nvPr/>
            </p14:nvContentPartPr>
            <p14:xfrm>
              <a:off x="1974000" y="1625920"/>
              <a:ext cx="174240" cy="173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CA9A01-E0E3-483D-92B9-CB1AB4C131C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56360" y="1607920"/>
                <a:ext cx="20988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DF4311C-D16F-4B4B-BDCF-10A709A5BA32}"/>
                  </a:ext>
                </a:extLst>
              </p14:cNvPr>
              <p14:cNvContentPartPr/>
              <p14:nvPr/>
            </p14:nvContentPartPr>
            <p14:xfrm>
              <a:off x="2230680" y="1618720"/>
              <a:ext cx="253440" cy="164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DF4311C-D16F-4B4B-BDCF-10A709A5BA3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212680" y="1601080"/>
                <a:ext cx="28908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F0D175-00AE-45ED-8671-25253BAAD8DF}"/>
                  </a:ext>
                </a:extLst>
              </p14:cNvPr>
              <p14:cNvContentPartPr/>
              <p14:nvPr/>
            </p14:nvContentPartPr>
            <p14:xfrm>
              <a:off x="2633520" y="1410640"/>
              <a:ext cx="10800" cy="318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F0D175-00AE-45ED-8671-25253BAAD8D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615520" y="1393000"/>
                <a:ext cx="4644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F2BC4B8-BA83-401D-9D7E-828169DC4195}"/>
                  </a:ext>
                </a:extLst>
              </p14:cNvPr>
              <p14:cNvContentPartPr/>
              <p14:nvPr/>
            </p14:nvContentPartPr>
            <p14:xfrm>
              <a:off x="2558640" y="1556800"/>
              <a:ext cx="171360" cy="18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F2BC4B8-BA83-401D-9D7E-828169DC419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40640" y="1539160"/>
                <a:ext cx="2070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0452997-E142-4AA2-8E54-9D57C3620AFE}"/>
                  </a:ext>
                </a:extLst>
              </p14:cNvPr>
              <p14:cNvContentPartPr/>
              <p14:nvPr/>
            </p14:nvContentPartPr>
            <p14:xfrm>
              <a:off x="3007920" y="1514320"/>
              <a:ext cx="36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0452997-E142-4AA2-8E54-9D57C3620AF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90280" y="1496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6072A65-F253-44E3-8934-A9299EF72DF4}"/>
                  </a:ext>
                </a:extLst>
              </p14:cNvPr>
              <p14:cNvContentPartPr/>
              <p14:nvPr/>
            </p14:nvContentPartPr>
            <p14:xfrm>
              <a:off x="3029160" y="1645360"/>
              <a:ext cx="284040" cy="143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6072A65-F253-44E3-8934-A9299EF72DF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3011160" y="1627720"/>
                <a:ext cx="3196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5E3B32E-44E6-470B-A384-4CE4C5F72366}"/>
                  </a:ext>
                </a:extLst>
              </p14:cNvPr>
              <p14:cNvContentPartPr/>
              <p14:nvPr/>
            </p14:nvContentPartPr>
            <p14:xfrm>
              <a:off x="3540000" y="724840"/>
              <a:ext cx="4745880" cy="1368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5E3B32E-44E6-470B-A384-4CE4C5F7236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522359" y="707195"/>
                <a:ext cx="4781523" cy="14043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A7A9094-8150-4C75-A298-BA839227F6E7}"/>
                  </a:ext>
                </a:extLst>
              </p14:cNvPr>
              <p14:cNvContentPartPr/>
              <p14:nvPr/>
            </p14:nvContentPartPr>
            <p14:xfrm>
              <a:off x="7896000" y="1613680"/>
              <a:ext cx="604800" cy="41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A7A9094-8150-4C75-A298-BA839227F6E7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878000" y="1595680"/>
                <a:ext cx="64044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19A0547-0F20-4439-AAC1-A894BC21F469}"/>
                  </a:ext>
                </a:extLst>
              </p14:cNvPr>
              <p14:cNvContentPartPr/>
              <p14:nvPr/>
            </p14:nvContentPartPr>
            <p14:xfrm>
              <a:off x="4130760" y="2097520"/>
              <a:ext cx="750960" cy="323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19A0547-0F20-4439-AAC1-A894BC21F46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112769" y="2079520"/>
                <a:ext cx="786583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D828895-946B-49B5-882A-05D24A275005}"/>
                  </a:ext>
                </a:extLst>
              </p14:cNvPr>
              <p14:cNvContentPartPr/>
              <p14:nvPr/>
            </p14:nvContentPartPr>
            <p14:xfrm>
              <a:off x="2103960" y="2032360"/>
              <a:ext cx="1753200" cy="547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D828895-946B-49B5-882A-05D24A275005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086320" y="2014720"/>
                <a:ext cx="178884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958F724-4DBD-4FED-9732-7FBE75A98FF7}"/>
                  </a:ext>
                </a:extLst>
              </p14:cNvPr>
              <p14:cNvContentPartPr/>
              <p14:nvPr/>
            </p14:nvContentPartPr>
            <p14:xfrm>
              <a:off x="434280" y="1993480"/>
              <a:ext cx="1384560" cy="365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958F724-4DBD-4FED-9732-7FBE75A98FF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16640" y="1975498"/>
                <a:ext cx="1420200" cy="400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B64EBC7-93FA-415C-BB96-3C58663AE5FB}"/>
                  </a:ext>
                </a:extLst>
              </p14:cNvPr>
              <p14:cNvContentPartPr/>
              <p14:nvPr/>
            </p14:nvContentPartPr>
            <p14:xfrm>
              <a:off x="6138120" y="2127760"/>
              <a:ext cx="360" cy="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B64EBC7-93FA-415C-BB96-3C58663AE5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120120" y="2110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FE351D3-A586-409A-92C2-C60FD6535632}"/>
                  </a:ext>
                </a:extLst>
              </p14:cNvPr>
              <p14:cNvContentPartPr/>
              <p14:nvPr/>
            </p14:nvContentPartPr>
            <p14:xfrm>
              <a:off x="5160720" y="2210200"/>
              <a:ext cx="1551960" cy="324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FE351D3-A586-409A-92C2-C60FD653563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43080" y="2192200"/>
                <a:ext cx="15876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551FE2B-1D64-438B-A906-4A72F1AA9B60}"/>
                  </a:ext>
                </a:extLst>
              </p14:cNvPr>
              <p14:cNvContentPartPr/>
              <p14:nvPr/>
            </p14:nvContentPartPr>
            <p14:xfrm>
              <a:off x="7825800" y="2101480"/>
              <a:ext cx="778680" cy="293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551FE2B-1D64-438B-A906-4A72F1AA9B6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08152" y="2083480"/>
                <a:ext cx="814336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0498934-C3F5-42BE-ACE3-6313B6B8508D}"/>
                  </a:ext>
                </a:extLst>
              </p14:cNvPr>
              <p14:cNvContentPartPr/>
              <p14:nvPr/>
            </p14:nvContentPartPr>
            <p14:xfrm>
              <a:off x="7118760" y="2207680"/>
              <a:ext cx="598320" cy="3196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0498934-C3F5-42BE-ACE3-6313B6B8508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101120" y="2189680"/>
                <a:ext cx="63396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D66071F-F7A7-4BD5-BF4C-D494D21E3D81}"/>
                  </a:ext>
                </a:extLst>
              </p14:cNvPr>
              <p14:cNvContentPartPr/>
              <p14:nvPr/>
            </p14:nvContentPartPr>
            <p14:xfrm>
              <a:off x="1083360" y="2710960"/>
              <a:ext cx="4680" cy="1274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D66071F-F7A7-4BD5-BF4C-D494D21E3D8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65720" y="2693320"/>
                <a:ext cx="4032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89A1E8-295A-4C3A-802A-2B80C234000B}"/>
                  </a:ext>
                </a:extLst>
              </p14:cNvPr>
              <p14:cNvContentPartPr/>
              <p14:nvPr/>
            </p14:nvContentPartPr>
            <p14:xfrm>
              <a:off x="1048800" y="2566600"/>
              <a:ext cx="360" cy="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89A1E8-295A-4C3A-802A-2B80C234000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31160" y="2548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87DE192-536F-485A-9BD2-CD6B4F29E69E}"/>
                  </a:ext>
                </a:extLst>
              </p14:cNvPr>
              <p14:cNvContentPartPr/>
              <p14:nvPr/>
            </p14:nvContentPartPr>
            <p14:xfrm>
              <a:off x="1216920" y="2500360"/>
              <a:ext cx="687600" cy="704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87DE192-536F-485A-9BD2-CD6B4F29E69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198920" y="2482360"/>
                <a:ext cx="723240" cy="74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999DD40-86BB-4828-B60E-9BC73E16B80C}"/>
                  </a:ext>
                </a:extLst>
              </p14:cNvPr>
              <p14:cNvContentPartPr/>
              <p14:nvPr/>
            </p14:nvContentPartPr>
            <p14:xfrm>
              <a:off x="361920" y="2645800"/>
              <a:ext cx="593640" cy="5263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999DD40-86BB-4828-B60E-9BC73E16B80C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43920" y="2627812"/>
                <a:ext cx="629280" cy="5619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4292E0AC-B865-4DA8-B4C2-FC49C1B96C57}"/>
                  </a:ext>
                </a:extLst>
              </p14:cNvPr>
              <p14:cNvContentPartPr/>
              <p14:nvPr/>
            </p14:nvContentPartPr>
            <p14:xfrm>
              <a:off x="2073000" y="2855680"/>
              <a:ext cx="12960" cy="136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4292E0AC-B865-4DA8-B4C2-FC49C1B96C57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055000" y="2837680"/>
                <a:ext cx="48600" cy="49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2335615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3FF52F9-B16C-4592-ABB1-5EB241AA33B5}"/>
                  </a:ext>
                </a:extLst>
              </p14:cNvPr>
              <p14:cNvContentPartPr/>
              <p14:nvPr/>
            </p14:nvContentPartPr>
            <p14:xfrm>
              <a:off x="667200" y="273400"/>
              <a:ext cx="1630440" cy="73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3FF52F9-B16C-4592-ABB1-5EB241AA33B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9200" y="255760"/>
                <a:ext cx="1666080" cy="76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008A14E-08AA-4DD0-88A7-274256451B6F}"/>
                  </a:ext>
                </a:extLst>
              </p14:cNvPr>
              <p14:cNvContentPartPr/>
              <p14:nvPr/>
            </p14:nvContentPartPr>
            <p14:xfrm>
              <a:off x="2550720" y="304360"/>
              <a:ext cx="2623680" cy="705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008A14E-08AA-4DD0-88A7-274256451B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32720" y="286360"/>
                <a:ext cx="2659320" cy="74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3E779D7-D322-41B3-8111-FBE947291664}"/>
                  </a:ext>
                </a:extLst>
              </p14:cNvPr>
              <p14:cNvContentPartPr/>
              <p14:nvPr/>
            </p14:nvContentPartPr>
            <p14:xfrm>
              <a:off x="5508840" y="396880"/>
              <a:ext cx="195120" cy="560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3E779D7-D322-41B3-8111-FBE94729166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90840" y="378880"/>
                <a:ext cx="230760" cy="59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340CE8B-65A2-43E4-B780-5455DA24D3FF}"/>
                  </a:ext>
                </a:extLst>
              </p14:cNvPr>
              <p14:cNvContentPartPr/>
              <p14:nvPr/>
            </p14:nvContentPartPr>
            <p14:xfrm>
              <a:off x="5970360" y="513520"/>
              <a:ext cx="704160" cy="250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340CE8B-65A2-43E4-B780-5455DA24D3F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52360" y="495880"/>
                <a:ext cx="7398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0A3763D-AF21-41B3-B865-091C5E10772C}"/>
                  </a:ext>
                </a:extLst>
              </p14:cNvPr>
              <p14:cNvContentPartPr/>
              <p14:nvPr/>
            </p14:nvContentPartPr>
            <p14:xfrm>
              <a:off x="6879000" y="311920"/>
              <a:ext cx="1162080" cy="615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0A3763D-AF21-41B3-B865-091C5E10772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61000" y="294280"/>
                <a:ext cx="1197720" cy="65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1D15E99-739E-4139-849C-14E80EDBCECD}"/>
                  </a:ext>
                </a:extLst>
              </p14:cNvPr>
              <p14:cNvContentPartPr/>
              <p14:nvPr/>
            </p14:nvContentPartPr>
            <p14:xfrm>
              <a:off x="559560" y="1172680"/>
              <a:ext cx="284760" cy="371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1D15E99-739E-4139-849C-14E80EDBCEC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1920" y="1155040"/>
                <a:ext cx="32040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4CB38CA-EA5A-4BB8-8B38-D2896F108DA6}"/>
                  </a:ext>
                </a:extLst>
              </p14:cNvPr>
              <p14:cNvContentPartPr/>
              <p14:nvPr/>
            </p14:nvContentPartPr>
            <p14:xfrm>
              <a:off x="931800" y="1381480"/>
              <a:ext cx="228240" cy="170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4CB38CA-EA5A-4BB8-8B38-D2896F108DA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13800" y="1363480"/>
                <a:ext cx="26388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BB7B46-2540-4E41-B503-E08893295A7A}"/>
                  </a:ext>
                </a:extLst>
              </p14:cNvPr>
              <p14:cNvContentPartPr/>
              <p14:nvPr/>
            </p14:nvContentPartPr>
            <p14:xfrm>
              <a:off x="1175880" y="1381480"/>
              <a:ext cx="173160" cy="3751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BB7B46-2540-4E41-B503-E08893295A7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57880" y="1363840"/>
                <a:ext cx="20880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04DAF5E-E3A6-4F52-ADAA-B7579A1E4B7F}"/>
                  </a:ext>
                </a:extLst>
              </p14:cNvPr>
              <p14:cNvContentPartPr/>
              <p14:nvPr/>
            </p14:nvContentPartPr>
            <p14:xfrm>
              <a:off x="1427520" y="1409560"/>
              <a:ext cx="131400" cy="13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04DAF5E-E3A6-4F52-ADAA-B7579A1E4B7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09880" y="1391560"/>
                <a:ext cx="1670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60B4D4C-5167-4BF9-824C-295BCE8E0A77}"/>
                  </a:ext>
                </a:extLst>
              </p14:cNvPr>
              <p14:cNvContentPartPr/>
              <p14:nvPr/>
            </p14:nvContentPartPr>
            <p14:xfrm>
              <a:off x="1632360" y="1211920"/>
              <a:ext cx="16200" cy="362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60B4D4C-5167-4BF9-824C-295BCE8E0A7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14360" y="1194280"/>
                <a:ext cx="5184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2A1F7C7-82D5-4E30-9928-A29D038F08A4}"/>
                  </a:ext>
                </a:extLst>
              </p14:cNvPr>
              <p14:cNvContentPartPr/>
              <p14:nvPr/>
            </p14:nvContentPartPr>
            <p14:xfrm>
              <a:off x="1709400" y="1318480"/>
              <a:ext cx="317160" cy="246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2A1F7C7-82D5-4E30-9928-A29D038F08A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691760" y="1300480"/>
                <a:ext cx="3528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86D7A-9270-484A-8B45-35B50C7D4957}"/>
                  </a:ext>
                </a:extLst>
              </p14:cNvPr>
              <p14:cNvContentPartPr/>
              <p14:nvPr/>
            </p14:nvContentPartPr>
            <p14:xfrm>
              <a:off x="2276040" y="1082320"/>
              <a:ext cx="2834280" cy="46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86D7A-9270-484A-8B45-35B50C7D495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258400" y="1064680"/>
                <a:ext cx="2869920" cy="49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E7EBEC9-5B7D-4B9E-B5E7-B94E2BEAEEC1}"/>
                  </a:ext>
                </a:extLst>
              </p14:cNvPr>
              <p14:cNvContentPartPr/>
              <p14:nvPr/>
            </p14:nvContentPartPr>
            <p14:xfrm>
              <a:off x="5284200" y="1373560"/>
              <a:ext cx="692640" cy="262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E7EBEC9-5B7D-4B9E-B5E7-B94E2BEAEEC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66551" y="1355896"/>
                <a:ext cx="728299" cy="2981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419209B-A0B1-4363-A032-5E0B0DAF9AE9}"/>
                  </a:ext>
                </a:extLst>
              </p14:cNvPr>
              <p14:cNvContentPartPr/>
              <p14:nvPr/>
            </p14:nvContentPartPr>
            <p14:xfrm>
              <a:off x="6148920" y="1180600"/>
              <a:ext cx="1582560" cy="691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419209B-A0B1-4363-A032-5E0B0DAF9AE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130920" y="1162600"/>
                <a:ext cx="1618200" cy="72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30E7227-3491-47D0-9E17-B3020FDCCB8A}"/>
                  </a:ext>
                </a:extLst>
              </p14:cNvPr>
              <p14:cNvContentPartPr/>
              <p14:nvPr/>
            </p14:nvContentPartPr>
            <p14:xfrm>
              <a:off x="7848480" y="1243600"/>
              <a:ext cx="1013760" cy="710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30E7227-3491-47D0-9E17-B3020FDCCB8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30480" y="1225960"/>
                <a:ext cx="1049400" cy="74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45DA0F3-B8EA-452D-A246-F378F9E32083}"/>
                  </a:ext>
                </a:extLst>
              </p14:cNvPr>
              <p14:cNvContentPartPr/>
              <p14:nvPr/>
            </p14:nvContentPartPr>
            <p14:xfrm>
              <a:off x="602400" y="1922560"/>
              <a:ext cx="1077840" cy="424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45DA0F3-B8EA-452D-A246-F378F9E320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4406" y="1904560"/>
                <a:ext cx="1113468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2B4C381-7F81-4766-8F9E-DC74FBB6FD7A}"/>
                  </a:ext>
                </a:extLst>
              </p14:cNvPr>
              <p14:cNvContentPartPr/>
              <p14:nvPr/>
            </p14:nvContentPartPr>
            <p14:xfrm>
              <a:off x="2107560" y="1931200"/>
              <a:ext cx="2547720" cy="627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2B4C381-7F81-4766-8F9E-DC74FBB6FD7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089918" y="1913210"/>
                <a:ext cx="2583365" cy="6631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67985625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EA7D53-DFA7-413C-B8C2-2D42C88FFD6A}"/>
                  </a:ext>
                </a:extLst>
              </p14:cNvPr>
              <p14:cNvContentPartPr/>
              <p14:nvPr/>
            </p14:nvContentPartPr>
            <p14:xfrm>
              <a:off x="634080" y="203200"/>
              <a:ext cx="798840" cy="396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EA7D53-DFA7-413C-B8C2-2D42C88FFD6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16080" y="185560"/>
                <a:ext cx="8344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EDE461-B2EA-422C-A1C6-EBBE11409CB6}"/>
                  </a:ext>
                </a:extLst>
              </p14:cNvPr>
              <p14:cNvContentPartPr/>
              <p14:nvPr/>
            </p14:nvContentPartPr>
            <p14:xfrm>
              <a:off x="1608240" y="217960"/>
              <a:ext cx="1396440" cy="359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EDE461-B2EA-422C-A1C6-EBBE11409CB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90605" y="199960"/>
                <a:ext cx="1432071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A397B1C-FCDA-466A-88E0-EDDB98F53FFC}"/>
                  </a:ext>
                </a:extLst>
              </p14:cNvPr>
              <p14:cNvContentPartPr/>
              <p14:nvPr/>
            </p14:nvContentPartPr>
            <p14:xfrm>
              <a:off x="3263520" y="219040"/>
              <a:ext cx="305640" cy="495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A397B1C-FCDA-466A-88E0-EDDB98F53F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45520" y="201400"/>
                <a:ext cx="341280" cy="53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2D01D4C-59A8-4DD9-8E80-8EED0221AC6D}"/>
                  </a:ext>
                </a:extLst>
              </p14:cNvPr>
              <p14:cNvContentPartPr/>
              <p14:nvPr/>
            </p14:nvContentPartPr>
            <p14:xfrm>
              <a:off x="5923920" y="207160"/>
              <a:ext cx="668520" cy="310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2D01D4C-59A8-4DD9-8E80-8EED0221AC6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05920" y="189520"/>
                <a:ext cx="70416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66C3783-F190-432E-9EF8-484FB13E61A4}"/>
                  </a:ext>
                </a:extLst>
              </p14:cNvPr>
              <p14:cNvContentPartPr/>
              <p14:nvPr/>
            </p14:nvContentPartPr>
            <p14:xfrm>
              <a:off x="3812520" y="270880"/>
              <a:ext cx="1777680" cy="435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66C3783-F190-432E-9EF8-484FB13E61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94516" y="253240"/>
                <a:ext cx="1813327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A2E60D-20C5-4B16-8419-CE97AD54727B}"/>
                  </a:ext>
                </a:extLst>
              </p14:cNvPr>
              <p14:cNvContentPartPr/>
              <p14:nvPr/>
            </p14:nvContentPartPr>
            <p14:xfrm>
              <a:off x="6807000" y="199240"/>
              <a:ext cx="712800" cy="316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A2E60D-20C5-4B16-8419-CE97AD54727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89009" y="181600"/>
                <a:ext cx="748422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D2234CE-D599-42A7-BF03-9252FA410FB5}"/>
                  </a:ext>
                </a:extLst>
              </p14:cNvPr>
              <p14:cNvContentPartPr/>
              <p14:nvPr/>
            </p14:nvContentPartPr>
            <p14:xfrm>
              <a:off x="7833720" y="280240"/>
              <a:ext cx="1179000" cy="295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D2234CE-D599-42A7-BF03-9252FA410FB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16075" y="262240"/>
                <a:ext cx="1214651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4B49262-F87B-4A04-8B49-A21F56C472B8}"/>
                  </a:ext>
                </a:extLst>
              </p14:cNvPr>
              <p14:cNvContentPartPr/>
              <p14:nvPr/>
            </p14:nvContentPartPr>
            <p14:xfrm>
              <a:off x="304680" y="777400"/>
              <a:ext cx="1634760" cy="550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4B49262-F87B-4A04-8B49-A21F56C472B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6680" y="759748"/>
                <a:ext cx="1670400" cy="585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E3287BA-110D-4607-B6F9-DD78B4735711}"/>
                  </a:ext>
                </a:extLst>
              </p14:cNvPr>
              <p14:cNvContentPartPr/>
              <p14:nvPr/>
            </p14:nvContentPartPr>
            <p14:xfrm>
              <a:off x="2200800" y="799720"/>
              <a:ext cx="1140840" cy="529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E3287BA-110D-4607-B6F9-DD78B473571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83160" y="782080"/>
                <a:ext cx="1176480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2B5AC4B-099E-4092-B77C-4C3AD4285EFE}"/>
                  </a:ext>
                </a:extLst>
              </p14:cNvPr>
              <p14:cNvContentPartPr/>
              <p14:nvPr/>
            </p14:nvContentPartPr>
            <p14:xfrm>
              <a:off x="435000" y="1521160"/>
              <a:ext cx="223200" cy="22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2B5AC4B-099E-4092-B77C-4C3AD4285EF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17000" y="1503160"/>
                <a:ext cx="25884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2C4CB33-0E9A-443D-A551-5DD32F133C85}"/>
                  </a:ext>
                </a:extLst>
              </p14:cNvPr>
              <p14:cNvContentPartPr/>
              <p14:nvPr/>
            </p14:nvContentPartPr>
            <p14:xfrm>
              <a:off x="714360" y="1602880"/>
              <a:ext cx="142920" cy="140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2C4CB33-0E9A-443D-A551-5DD32F133C8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6360" y="1585240"/>
                <a:ext cx="17856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6220D05-BECC-456A-8001-E226421B77E4}"/>
                  </a:ext>
                </a:extLst>
              </p14:cNvPr>
              <p14:cNvContentPartPr/>
              <p14:nvPr/>
            </p14:nvContentPartPr>
            <p14:xfrm>
              <a:off x="960960" y="1616200"/>
              <a:ext cx="216360" cy="115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6220D05-BECC-456A-8001-E226421B77E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42960" y="1598560"/>
                <a:ext cx="25200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88FF3B8-187D-448C-8743-0D0DC8689621}"/>
                  </a:ext>
                </a:extLst>
              </p14:cNvPr>
              <p14:cNvContentPartPr/>
              <p14:nvPr/>
            </p14:nvContentPartPr>
            <p14:xfrm>
              <a:off x="1264800" y="1397680"/>
              <a:ext cx="214560" cy="591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88FF3B8-187D-448C-8743-0D0DC868962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47160" y="1379680"/>
                <a:ext cx="250200" cy="62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CB7A34C-9ACF-4854-B639-8BAABF660372}"/>
                  </a:ext>
                </a:extLst>
              </p14:cNvPr>
              <p14:cNvContentPartPr/>
              <p14:nvPr/>
            </p14:nvContentPartPr>
            <p14:xfrm>
              <a:off x="1556400" y="1672000"/>
              <a:ext cx="10800" cy="99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CB7A34C-9ACF-4854-B639-8BAABF66037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538760" y="1654000"/>
                <a:ext cx="464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371F9F-CB78-40FE-8743-4D90FDD40E3A}"/>
                  </a:ext>
                </a:extLst>
              </p14:cNvPr>
              <p14:cNvContentPartPr/>
              <p14:nvPr/>
            </p14:nvContentPartPr>
            <p14:xfrm>
              <a:off x="1556400" y="157660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371F9F-CB78-40FE-8743-4D90FDD40E3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38760" y="1558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DEFB467-ABFE-4831-B62B-1293AFC9B607}"/>
                  </a:ext>
                </a:extLst>
              </p14:cNvPr>
              <p14:cNvContentPartPr/>
              <p14:nvPr/>
            </p14:nvContentPartPr>
            <p14:xfrm>
              <a:off x="1698600" y="1479040"/>
              <a:ext cx="304560" cy="356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DEFB467-ABFE-4831-B62B-1293AFC9B60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680600" y="1461400"/>
                <a:ext cx="34020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CA9A01-E0E3-483D-92B9-CB1AB4C131C6}"/>
                  </a:ext>
                </a:extLst>
              </p14:cNvPr>
              <p14:cNvContentPartPr/>
              <p14:nvPr/>
            </p14:nvContentPartPr>
            <p14:xfrm>
              <a:off x="1974000" y="1625920"/>
              <a:ext cx="174240" cy="173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CA9A01-E0E3-483D-92B9-CB1AB4C131C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56360" y="1607920"/>
                <a:ext cx="20988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DF4311C-D16F-4B4B-BDCF-10A709A5BA32}"/>
                  </a:ext>
                </a:extLst>
              </p14:cNvPr>
              <p14:cNvContentPartPr/>
              <p14:nvPr/>
            </p14:nvContentPartPr>
            <p14:xfrm>
              <a:off x="2230680" y="1618720"/>
              <a:ext cx="253440" cy="164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DF4311C-D16F-4B4B-BDCF-10A709A5BA3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212680" y="1601080"/>
                <a:ext cx="28908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F0D175-00AE-45ED-8671-25253BAAD8DF}"/>
                  </a:ext>
                </a:extLst>
              </p14:cNvPr>
              <p14:cNvContentPartPr/>
              <p14:nvPr/>
            </p14:nvContentPartPr>
            <p14:xfrm>
              <a:off x="2633520" y="1410640"/>
              <a:ext cx="10800" cy="318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F0D175-00AE-45ED-8671-25253BAAD8D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615520" y="1393000"/>
                <a:ext cx="4644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F2BC4B8-BA83-401D-9D7E-828169DC4195}"/>
                  </a:ext>
                </a:extLst>
              </p14:cNvPr>
              <p14:cNvContentPartPr/>
              <p14:nvPr/>
            </p14:nvContentPartPr>
            <p14:xfrm>
              <a:off x="2558640" y="1556800"/>
              <a:ext cx="171360" cy="18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F2BC4B8-BA83-401D-9D7E-828169DC419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40640" y="1539160"/>
                <a:ext cx="2070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0452997-E142-4AA2-8E54-9D57C3620AFE}"/>
                  </a:ext>
                </a:extLst>
              </p14:cNvPr>
              <p14:cNvContentPartPr/>
              <p14:nvPr/>
            </p14:nvContentPartPr>
            <p14:xfrm>
              <a:off x="3007920" y="1514320"/>
              <a:ext cx="36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0452997-E142-4AA2-8E54-9D57C3620AF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90280" y="1496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6072A65-F253-44E3-8934-A9299EF72DF4}"/>
                  </a:ext>
                </a:extLst>
              </p14:cNvPr>
              <p14:cNvContentPartPr/>
              <p14:nvPr/>
            </p14:nvContentPartPr>
            <p14:xfrm>
              <a:off x="3029160" y="1645360"/>
              <a:ext cx="284040" cy="143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6072A65-F253-44E3-8934-A9299EF72DF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3011160" y="1627720"/>
                <a:ext cx="3196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5E3B32E-44E6-470B-A384-4CE4C5F72366}"/>
                  </a:ext>
                </a:extLst>
              </p14:cNvPr>
              <p14:cNvContentPartPr/>
              <p14:nvPr/>
            </p14:nvContentPartPr>
            <p14:xfrm>
              <a:off x="3540000" y="724840"/>
              <a:ext cx="4745880" cy="1368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5E3B32E-44E6-470B-A384-4CE4C5F7236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522359" y="707195"/>
                <a:ext cx="4781523" cy="14043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A7A9094-8150-4C75-A298-BA839227F6E7}"/>
                  </a:ext>
                </a:extLst>
              </p14:cNvPr>
              <p14:cNvContentPartPr/>
              <p14:nvPr/>
            </p14:nvContentPartPr>
            <p14:xfrm>
              <a:off x="7896000" y="1613680"/>
              <a:ext cx="604800" cy="41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A7A9094-8150-4C75-A298-BA839227F6E7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878000" y="1595680"/>
                <a:ext cx="64044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19A0547-0F20-4439-AAC1-A894BC21F469}"/>
                  </a:ext>
                </a:extLst>
              </p14:cNvPr>
              <p14:cNvContentPartPr/>
              <p14:nvPr/>
            </p14:nvContentPartPr>
            <p14:xfrm>
              <a:off x="4130760" y="2097520"/>
              <a:ext cx="750960" cy="323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19A0547-0F20-4439-AAC1-A894BC21F46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112769" y="2079520"/>
                <a:ext cx="786583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D828895-946B-49B5-882A-05D24A275005}"/>
                  </a:ext>
                </a:extLst>
              </p14:cNvPr>
              <p14:cNvContentPartPr/>
              <p14:nvPr/>
            </p14:nvContentPartPr>
            <p14:xfrm>
              <a:off x="2103960" y="2032360"/>
              <a:ext cx="1753200" cy="547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D828895-946B-49B5-882A-05D24A275005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086320" y="2014720"/>
                <a:ext cx="178884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958F724-4DBD-4FED-9732-7FBE75A98FF7}"/>
                  </a:ext>
                </a:extLst>
              </p14:cNvPr>
              <p14:cNvContentPartPr/>
              <p14:nvPr/>
            </p14:nvContentPartPr>
            <p14:xfrm>
              <a:off x="434280" y="1993480"/>
              <a:ext cx="1384560" cy="365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958F724-4DBD-4FED-9732-7FBE75A98FF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16640" y="1975498"/>
                <a:ext cx="1420200" cy="400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B64EBC7-93FA-415C-BB96-3C58663AE5FB}"/>
                  </a:ext>
                </a:extLst>
              </p14:cNvPr>
              <p14:cNvContentPartPr/>
              <p14:nvPr/>
            </p14:nvContentPartPr>
            <p14:xfrm>
              <a:off x="6138120" y="2127760"/>
              <a:ext cx="360" cy="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B64EBC7-93FA-415C-BB96-3C58663AE5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120120" y="2110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FE351D3-A586-409A-92C2-C60FD6535632}"/>
                  </a:ext>
                </a:extLst>
              </p14:cNvPr>
              <p14:cNvContentPartPr/>
              <p14:nvPr/>
            </p14:nvContentPartPr>
            <p14:xfrm>
              <a:off x="5160720" y="2210200"/>
              <a:ext cx="1551960" cy="324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FE351D3-A586-409A-92C2-C60FD653563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43080" y="2192200"/>
                <a:ext cx="15876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551FE2B-1D64-438B-A906-4A72F1AA9B60}"/>
                  </a:ext>
                </a:extLst>
              </p14:cNvPr>
              <p14:cNvContentPartPr/>
              <p14:nvPr/>
            </p14:nvContentPartPr>
            <p14:xfrm>
              <a:off x="7825800" y="2101480"/>
              <a:ext cx="778680" cy="293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551FE2B-1D64-438B-A906-4A72F1AA9B6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08152" y="2083480"/>
                <a:ext cx="814336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0498934-C3F5-42BE-ACE3-6313B6B8508D}"/>
                  </a:ext>
                </a:extLst>
              </p14:cNvPr>
              <p14:cNvContentPartPr/>
              <p14:nvPr/>
            </p14:nvContentPartPr>
            <p14:xfrm>
              <a:off x="7118760" y="2207680"/>
              <a:ext cx="598320" cy="3196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0498934-C3F5-42BE-ACE3-6313B6B8508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101120" y="2189680"/>
                <a:ext cx="63396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D66071F-F7A7-4BD5-BF4C-D494D21E3D81}"/>
                  </a:ext>
                </a:extLst>
              </p14:cNvPr>
              <p14:cNvContentPartPr/>
              <p14:nvPr/>
            </p14:nvContentPartPr>
            <p14:xfrm>
              <a:off x="1083360" y="2710960"/>
              <a:ext cx="4680" cy="1274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D66071F-F7A7-4BD5-BF4C-D494D21E3D8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65720" y="2693320"/>
                <a:ext cx="4032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89A1E8-295A-4C3A-802A-2B80C234000B}"/>
                  </a:ext>
                </a:extLst>
              </p14:cNvPr>
              <p14:cNvContentPartPr/>
              <p14:nvPr/>
            </p14:nvContentPartPr>
            <p14:xfrm>
              <a:off x="1048800" y="2566600"/>
              <a:ext cx="360" cy="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89A1E8-295A-4C3A-802A-2B80C234000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31160" y="2548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87DE192-536F-485A-9BD2-CD6B4F29E69E}"/>
                  </a:ext>
                </a:extLst>
              </p14:cNvPr>
              <p14:cNvContentPartPr/>
              <p14:nvPr/>
            </p14:nvContentPartPr>
            <p14:xfrm>
              <a:off x="1216920" y="2500360"/>
              <a:ext cx="687600" cy="704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87DE192-536F-485A-9BD2-CD6B4F29E69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198920" y="2482360"/>
                <a:ext cx="723240" cy="74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999DD40-86BB-4828-B60E-9BC73E16B80C}"/>
                  </a:ext>
                </a:extLst>
              </p14:cNvPr>
              <p14:cNvContentPartPr/>
              <p14:nvPr/>
            </p14:nvContentPartPr>
            <p14:xfrm>
              <a:off x="361920" y="2645800"/>
              <a:ext cx="593640" cy="5263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999DD40-86BB-4828-B60E-9BC73E16B80C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43920" y="2627812"/>
                <a:ext cx="629280" cy="5619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4292E0AC-B865-4DA8-B4C2-FC49C1B96C57}"/>
                  </a:ext>
                </a:extLst>
              </p14:cNvPr>
              <p14:cNvContentPartPr/>
              <p14:nvPr/>
            </p14:nvContentPartPr>
            <p14:xfrm>
              <a:off x="2073000" y="2855680"/>
              <a:ext cx="12960" cy="136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4292E0AC-B865-4DA8-B4C2-FC49C1B96C57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055000" y="2837680"/>
                <a:ext cx="486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4DFD88F-78BB-4D75-BB06-3627E51E6DAA}"/>
                  </a:ext>
                </a:extLst>
              </p14:cNvPr>
              <p14:cNvContentPartPr/>
              <p14:nvPr/>
            </p14:nvContentPartPr>
            <p14:xfrm>
              <a:off x="4014120" y="2846680"/>
              <a:ext cx="855720" cy="486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4DFD88F-78BB-4D75-BB06-3627E51E6DA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996480" y="2829040"/>
                <a:ext cx="89136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B313883-9C38-462E-865A-F4C5974A094F}"/>
                  </a:ext>
                </a:extLst>
              </p14:cNvPr>
              <p14:cNvContentPartPr/>
              <p14:nvPr/>
            </p14:nvContentPartPr>
            <p14:xfrm>
              <a:off x="2552880" y="2687200"/>
              <a:ext cx="1114920" cy="419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B313883-9C38-462E-865A-F4C5974A094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535240" y="2669200"/>
                <a:ext cx="115056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0FDCCBB-FDF9-4973-8D3B-6D80FE24A2BF}"/>
                  </a:ext>
                </a:extLst>
              </p14:cNvPr>
              <p14:cNvContentPartPr/>
              <p14:nvPr/>
            </p14:nvContentPartPr>
            <p14:xfrm>
              <a:off x="5217960" y="2965120"/>
              <a:ext cx="1746720" cy="339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0FDCCBB-FDF9-4973-8D3B-6D80FE24A2B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200320" y="2947139"/>
                <a:ext cx="1782360" cy="375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7ECB954-1BD9-479E-B3FC-9605A374B5E4}"/>
                  </a:ext>
                </a:extLst>
              </p14:cNvPr>
              <p14:cNvContentPartPr/>
              <p14:nvPr/>
            </p14:nvContentPartPr>
            <p14:xfrm>
              <a:off x="7152600" y="3122080"/>
              <a:ext cx="553680" cy="41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7ECB954-1BD9-479E-B3FC-9605A374B5E4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134600" y="3104080"/>
                <a:ext cx="58932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DD0D946-D073-4024-9808-716DC4225BD0}"/>
                  </a:ext>
                </a:extLst>
              </p14:cNvPr>
              <p14:cNvContentPartPr/>
              <p14:nvPr/>
            </p14:nvContentPartPr>
            <p14:xfrm>
              <a:off x="7257360" y="3230800"/>
              <a:ext cx="758880" cy="3225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DD0D946-D073-4024-9808-716DC4225BD0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239360" y="3213140"/>
                <a:ext cx="79452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80B882C-741C-4F2D-B555-A4497A3F5229}"/>
                  </a:ext>
                </a:extLst>
              </p14:cNvPr>
              <p14:cNvContentPartPr/>
              <p14:nvPr/>
            </p14:nvContentPartPr>
            <p14:xfrm>
              <a:off x="7138560" y="2737600"/>
              <a:ext cx="393120" cy="326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80B882C-741C-4F2D-B555-A4497A3F522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120920" y="2719600"/>
                <a:ext cx="42876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CC802A6-7199-4BF7-8882-D4AD76B80E98}"/>
                  </a:ext>
                </a:extLst>
              </p14:cNvPr>
              <p14:cNvContentPartPr/>
              <p14:nvPr/>
            </p14:nvContentPartPr>
            <p14:xfrm>
              <a:off x="8187240" y="3165640"/>
              <a:ext cx="83160" cy="152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CC802A6-7199-4BF7-8882-D4AD76B80E98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8169240" y="3148000"/>
                <a:ext cx="118800" cy="188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78433213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EA7D53-DFA7-413C-B8C2-2D42C88FFD6A}"/>
                  </a:ext>
                </a:extLst>
              </p14:cNvPr>
              <p14:cNvContentPartPr/>
              <p14:nvPr/>
            </p14:nvContentPartPr>
            <p14:xfrm>
              <a:off x="634080" y="203200"/>
              <a:ext cx="798840" cy="396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EA7D53-DFA7-413C-B8C2-2D42C88FFD6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16080" y="185560"/>
                <a:ext cx="8344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EDE461-B2EA-422C-A1C6-EBBE11409CB6}"/>
                  </a:ext>
                </a:extLst>
              </p14:cNvPr>
              <p14:cNvContentPartPr/>
              <p14:nvPr/>
            </p14:nvContentPartPr>
            <p14:xfrm>
              <a:off x="1608240" y="217960"/>
              <a:ext cx="1396440" cy="359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EDE461-B2EA-422C-A1C6-EBBE11409CB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90605" y="199960"/>
                <a:ext cx="1432071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A397B1C-FCDA-466A-88E0-EDDB98F53FFC}"/>
                  </a:ext>
                </a:extLst>
              </p14:cNvPr>
              <p14:cNvContentPartPr/>
              <p14:nvPr/>
            </p14:nvContentPartPr>
            <p14:xfrm>
              <a:off x="3263520" y="219040"/>
              <a:ext cx="305640" cy="495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A397B1C-FCDA-466A-88E0-EDDB98F53F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45520" y="201400"/>
                <a:ext cx="341280" cy="53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2D01D4C-59A8-4DD9-8E80-8EED0221AC6D}"/>
                  </a:ext>
                </a:extLst>
              </p14:cNvPr>
              <p14:cNvContentPartPr/>
              <p14:nvPr/>
            </p14:nvContentPartPr>
            <p14:xfrm>
              <a:off x="5923920" y="207160"/>
              <a:ext cx="668520" cy="310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2D01D4C-59A8-4DD9-8E80-8EED0221AC6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05920" y="189520"/>
                <a:ext cx="70416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66C3783-F190-432E-9EF8-484FB13E61A4}"/>
                  </a:ext>
                </a:extLst>
              </p14:cNvPr>
              <p14:cNvContentPartPr/>
              <p14:nvPr/>
            </p14:nvContentPartPr>
            <p14:xfrm>
              <a:off x="3812520" y="270880"/>
              <a:ext cx="1777680" cy="435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66C3783-F190-432E-9EF8-484FB13E61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94516" y="253240"/>
                <a:ext cx="1813327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A2E60D-20C5-4B16-8419-CE97AD54727B}"/>
                  </a:ext>
                </a:extLst>
              </p14:cNvPr>
              <p14:cNvContentPartPr/>
              <p14:nvPr/>
            </p14:nvContentPartPr>
            <p14:xfrm>
              <a:off x="6807000" y="199240"/>
              <a:ext cx="712800" cy="316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A2E60D-20C5-4B16-8419-CE97AD54727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89009" y="181600"/>
                <a:ext cx="748422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D2234CE-D599-42A7-BF03-9252FA410FB5}"/>
                  </a:ext>
                </a:extLst>
              </p14:cNvPr>
              <p14:cNvContentPartPr/>
              <p14:nvPr/>
            </p14:nvContentPartPr>
            <p14:xfrm>
              <a:off x="7833720" y="280240"/>
              <a:ext cx="1179000" cy="295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D2234CE-D599-42A7-BF03-9252FA410FB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16075" y="262240"/>
                <a:ext cx="1214651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4B49262-F87B-4A04-8B49-A21F56C472B8}"/>
                  </a:ext>
                </a:extLst>
              </p14:cNvPr>
              <p14:cNvContentPartPr/>
              <p14:nvPr/>
            </p14:nvContentPartPr>
            <p14:xfrm>
              <a:off x="304680" y="777400"/>
              <a:ext cx="1634760" cy="550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4B49262-F87B-4A04-8B49-A21F56C472B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6680" y="759748"/>
                <a:ext cx="1670400" cy="585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E3287BA-110D-4607-B6F9-DD78B4735711}"/>
                  </a:ext>
                </a:extLst>
              </p14:cNvPr>
              <p14:cNvContentPartPr/>
              <p14:nvPr/>
            </p14:nvContentPartPr>
            <p14:xfrm>
              <a:off x="2200800" y="799720"/>
              <a:ext cx="1140840" cy="529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E3287BA-110D-4607-B6F9-DD78B473571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83160" y="782080"/>
                <a:ext cx="1176480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2B5AC4B-099E-4092-B77C-4C3AD4285EFE}"/>
                  </a:ext>
                </a:extLst>
              </p14:cNvPr>
              <p14:cNvContentPartPr/>
              <p14:nvPr/>
            </p14:nvContentPartPr>
            <p14:xfrm>
              <a:off x="435000" y="1521160"/>
              <a:ext cx="223200" cy="22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2B5AC4B-099E-4092-B77C-4C3AD4285EF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17000" y="1503160"/>
                <a:ext cx="25884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2C4CB33-0E9A-443D-A551-5DD32F133C85}"/>
                  </a:ext>
                </a:extLst>
              </p14:cNvPr>
              <p14:cNvContentPartPr/>
              <p14:nvPr/>
            </p14:nvContentPartPr>
            <p14:xfrm>
              <a:off x="714360" y="1602880"/>
              <a:ext cx="142920" cy="140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2C4CB33-0E9A-443D-A551-5DD32F133C8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6360" y="1585240"/>
                <a:ext cx="17856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6220D05-BECC-456A-8001-E226421B77E4}"/>
                  </a:ext>
                </a:extLst>
              </p14:cNvPr>
              <p14:cNvContentPartPr/>
              <p14:nvPr/>
            </p14:nvContentPartPr>
            <p14:xfrm>
              <a:off x="960960" y="1616200"/>
              <a:ext cx="216360" cy="115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6220D05-BECC-456A-8001-E226421B77E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42960" y="1598560"/>
                <a:ext cx="25200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88FF3B8-187D-448C-8743-0D0DC8689621}"/>
                  </a:ext>
                </a:extLst>
              </p14:cNvPr>
              <p14:cNvContentPartPr/>
              <p14:nvPr/>
            </p14:nvContentPartPr>
            <p14:xfrm>
              <a:off x="1264800" y="1397680"/>
              <a:ext cx="214560" cy="591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88FF3B8-187D-448C-8743-0D0DC868962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47160" y="1379680"/>
                <a:ext cx="250200" cy="62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CB7A34C-9ACF-4854-B639-8BAABF660372}"/>
                  </a:ext>
                </a:extLst>
              </p14:cNvPr>
              <p14:cNvContentPartPr/>
              <p14:nvPr/>
            </p14:nvContentPartPr>
            <p14:xfrm>
              <a:off x="1556400" y="1672000"/>
              <a:ext cx="10800" cy="99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CB7A34C-9ACF-4854-B639-8BAABF66037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538760" y="1654000"/>
                <a:ext cx="464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371F9F-CB78-40FE-8743-4D90FDD40E3A}"/>
                  </a:ext>
                </a:extLst>
              </p14:cNvPr>
              <p14:cNvContentPartPr/>
              <p14:nvPr/>
            </p14:nvContentPartPr>
            <p14:xfrm>
              <a:off x="1556400" y="157660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371F9F-CB78-40FE-8743-4D90FDD40E3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38760" y="1558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DEFB467-ABFE-4831-B62B-1293AFC9B607}"/>
                  </a:ext>
                </a:extLst>
              </p14:cNvPr>
              <p14:cNvContentPartPr/>
              <p14:nvPr/>
            </p14:nvContentPartPr>
            <p14:xfrm>
              <a:off x="1698600" y="1479040"/>
              <a:ext cx="304560" cy="356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DEFB467-ABFE-4831-B62B-1293AFC9B60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680600" y="1461400"/>
                <a:ext cx="34020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CA9A01-E0E3-483D-92B9-CB1AB4C131C6}"/>
                  </a:ext>
                </a:extLst>
              </p14:cNvPr>
              <p14:cNvContentPartPr/>
              <p14:nvPr/>
            </p14:nvContentPartPr>
            <p14:xfrm>
              <a:off x="1974000" y="1625920"/>
              <a:ext cx="174240" cy="173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CA9A01-E0E3-483D-92B9-CB1AB4C131C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56360" y="1607920"/>
                <a:ext cx="20988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DF4311C-D16F-4B4B-BDCF-10A709A5BA32}"/>
                  </a:ext>
                </a:extLst>
              </p14:cNvPr>
              <p14:cNvContentPartPr/>
              <p14:nvPr/>
            </p14:nvContentPartPr>
            <p14:xfrm>
              <a:off x="2230680" y="1618720"/>
              <a:ext cx="253440" cy="164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DF4311C-D16F-4B4B-BDCF-10A709A5BA3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212680" y="1601080"/>
                <a:ext cx="28908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F0D175-00AE-45ED-8671-25253BAAD8DF}"/>
                  </a:ext>
                </a:extLst>
              </p14:cNvPr>
              <p14:cNvContentPartPr/>
              <p14:nvPr/>
            </p14:nvContentPartPr>
            <p14:xfrm>
              <a:off x="2633520" y="1410640"/>
              <a:ext cx="10800" cy="318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F0D175-00AE-45ED-8671-25253BAAD8D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615520" y="1393000"/>
                <a:ext cx="4644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F2BC4B8-BA83-401D-9D7E-828169DC4195}"/>
                  </a:ext>
                </a:extLst>
              </p14:cNvPr>
              <p14:cNvContentPartPr/>
              <p14:nvPr/>
            </p14:nvContentPartPr>
            <p14:xfrm>
              <a:off x="2558640" y="1556800"/>
              <a:ext cx="171360" cy="18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F2BC4B8-BA83-401D-9D7E-828169DC419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40640" y="1539160"/>
                <a:ext cx="2070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0452997-E142-4AA2-8E54-9D57C3620AFE}"/>
                  </a:ext>
                </a:extLst>
              </p14:cNvPr>
              <p14:cNvContentPartPr/>
              <p14:nvPr/>
            </p14:nvContentPartPr>
            <p14:xfrm>
              <a:off x="3007920" y="1514320"/>
              <a:ext cx="36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0452997-E142-4AA2-8E54-9D57C3620AF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90280" y="1496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6072A65-F253-44E3-8934-A9299EF72DF4}"/>
                  </a:ext>
                </a:extLst>
              </p14:cNvPr>
              <p14:cNvContentPartPr/>
              <p14:nvPr/>
            </p14:nvContentPartPr>
            <p14:xfrm>
              <a:off x="3029160" y="1645360"/>
              <a:ext cx="284040" cy="143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6072A65-F253-44E3-8934-A9299EF72DF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3011160" y="1627720"/>
                <a:ext cx="3196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5E3B32E-44E6-470B-A384-4CE4C5F72366}"/>
                  </a:ext>
                </a:extLst>
              </p14:cNvPr>
              <p14:cNvContentPartPr/>
              <p14:nvPr/>
            </p14:nvContentPartPr>
            <p14:xfrm>
              <a:off x="3540000" y="724840"/>
              <a:ext cx="4745880" cy="1368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5E3B32E-44E6-470B-A384-4CE4C5F7236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522359" y="707195"/>
                <a:ext cx="4781523" cy="14043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A7A9094-8150-4C75-A298-BA839227F6E7}"/>
                  </a:ext>
                </a:extLst>
              </p14:cNvPr>
              <p14:cNvContentPartPr/>
              <p14:nvPr/>
            </p14:nvContentPartPr>
            <p14:xfrm>
              <a:off x="7896000" y="1613680"/>
              <a:ext cx="604800" cy="41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A7A9094-8150-4C75-A298-BA839227F6E7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878000" y="1595680"/>
                <a:ext cx="64044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19A0547-0F20-4439-AAC1-A894BC21F469}"/>
                  </a:ext>
                </a:extLst>
              </p14:cNvPr>
              <p14:cNvContentPartPr/>
              <p14:nvPr/>
            </p14:nvContentPartPr>
            <p14:xfrm>
              <a:off x="4130760" y="2097520"/>
              <a:ext cx="750960" cy="323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19A0547-0F20-4439-AAC1-A894BC21F46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112769" y="2079520"/>
                <a:ext cx="786583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D828895-946B-49B5-882A-05D24A275005}"/>
                  </a:ext>
                </a:extLst>
              </p14:cNvPr>
              <p14:cNvContentPartPr/>
              <p14:nvPr/>
            </p14:nvContentPartPr>
            <p14:xfrm>
              <a:off x="2103960" y="2032360"/>
              <a:ext cx="1753200" cy="547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D828895-946B-49B5-882A-05D24A275005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086320" y="2014720"/>
                <a:ext cx="178884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958F724-4DBD-4FED-9732-7FBE75A98FF7}"/>
                  </a:ext>
                </a:extLst>
              </p14:cNvPr>
              <p14:cNvContentPartPr/>
              <p14:nvPr/>
            </p14:nvContentPartPr>
            <p14:xfrm>
              <a:off x="434280" y="1993480"/>
              <a:ext cx="1384560" cy="365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958F724-4DBD-4FED-9732-7FBE75A98FF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16640" y="1975498"/>
                <a:ext cx="1420200" cy="400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B64EBC7-93FA-415C-BB96-3C58663AE5FB}"/>
                  </a:ext>
                </a:extLst>
              </p14:cNvPr>
              <p14:cNvContentPartPr/>
              <p14:nvPr/>
            </p14:nvContentPartPr>
            <p14:xfrm>
              <a:off x="6138120" y="2127760"/>
              <a:ext cx="360" cy="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B64EBC7-93FA-415C-BB96-3C58663AE5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120120" y="2110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FE351D3-A586-409A-92C2-C60FD6535632}"/>
                  </a:ext>
                </a:extLst>
              </p14:cNvPr>
              <p14:cNvContentPartPr/>
              <p14:nvPr/>
            </p14:nvContentPartPr>
            <p14:xfrm>
              <a:off x="5160720" y="2210200"/>
              <a:ext cx="1551960" cy="324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FE351D3-A586-409A-92C2-C60FD653563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43080" y="2192200"/>
                <a:ext cx="15876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551FE2B-1D64-438B-A906-4A72F1AA9B60}"/>
                  </a:ext>
                </a:extLst>
              </p14:cNvPr>
              <p14:cNvContentPartPr/>
              <p14:nvPr/>
            </p14:nvContentPartPr>
            <p14:xfrm>
              <a:off x="7825800" y="2101480"/>
              <a:ext cx="778680" cy="293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551FE2B-1D64-438B-A906-4A72F1AA9B6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08152" y="2083480"/>
                <a:ext cx="814336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0498934-C3F5-42BE-ACE3-6313B6B8508D}"/>
                  </a:ext>
                </a:extLst>
              </p14:cNvPr>
              <p14:cNvContentPartPr/>
              <p14:nvPr/>
            </p14:nvContentPartPr>
            <p14:xfrm>
              <a:off x="7118760" y="2207680"/>
              <a:ext cx="598320" cy="3196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0498934-C3F5-42BE-ACE3-6313B6B8508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101120" y="2189680"/>
                <a:ext cx="63396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D66071F-F7A7-4BD5-BF4C-D494D21E3D81}"/>
                  </a:ext>
                </a:extLst>
              </p14:cNvPr>
              <p14:cNvContentPartPr/>
              <p14:nvPr/>
            </p14:nvContentPartPr>
            <p14:xfrm>
              <a:off x="1083360" y="2710960"/>
              <a:ext cx="4680" cy="1274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D66071F-F7A7-4BD5-BF4C-D494D21E3D8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65720" y="2693320"/>
                <a:ext cx="4032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89A1E8-295A-4C3A-802A-2B80C234000B}"/>
                  </a:ext>
                </a:extLst>
              </p14:cNvPr>
              <p14:cNvContentPartPr/>
              <p14:nvPr/>
            </p14:nvContentPartPr>
            <p14:xfrm>
              <a:off x="1048800" y="2566600"/>
              <a:ext cx="360" cy="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89A1E8-295A-4C3A-802A-2B80C234000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31160" y="2548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87DE192-536F-485A-9BD2-CD6B4F29E69E}"/>
                  </a:ext>
                </a:extLst>
              </p14:cNvPr>
              <p14:cNvContentPartPr/>
              <p14:nvPr/>
            </p14:nvContentPartPr>
            <p14:xfrm>
              <a:off x="1216920" y="2500360"/>
              <a:ext cx="687600" cy="704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87DE192-536F-485A-9BD2-CD6B4F29E69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198920" y="2482360"/>
                <a:ext cx="723240" cy="74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999DD40-86BB-4828-B60E-9BC73E16B80C}"/>
                  </a:ext>
                </a:extLst>
              </p14:cNvPr>
              <p14:cNvContentPartPr/>
              <p14:nvPr/>
            </p14:nvContentPartPr>
            <p14:xfrm>
              <a:off x="361920" y="2645800"/>
              <a:ext cx="593640" cy="5263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999DD40-86BB-4828-B60E-9BC73E16B80C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43920" y="2627812"/>
                <a:ext cx="629280" cy="5619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4292E0AC-B865-4DA8-B4C2-FC49C1B96C57}"/>
                  </a:ext>
                </a:extLst>
              </p14:cNvPr>
              <p14:cNvContentPartPr/>
              <p14:nvPr/>
            </p14:nvContentPartPr>
            <p14:xfrm>
              <a:off x="2073000" y="2855680"/>
              <a:ext cx="12960" cy="136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4292E0AC-B865-4DA8-B4C2-FC49C1B96C57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055000" y="2837680"/>
                <a:ext cx="486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4DFD88F-78BB-4D75-BB06-3627E51E6DAA}"/>
                  </a:ext>
                </a:extLst>
              </p14:cNvPr>
              <p14:cNvContentPartPr/>
              <p14:nvPr/>
            </p14:nvContentPartPr>
            <p14:xfrm>
              <a:off x="4014120" y="2846680"/>
              <a:ext cx="855720" cy="486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4DFD88F-78BB-4D75-BB06-3627E51E6DA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996480" y="2829040"/>
                <a:ext cx="89136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B313883-9C38-462E-865A-F4C5974A094F}"/>
                  </a:ext>
                </a:extLst>
              </p14:cNvPr>
              <p14:cNvContentPartPr/>
              <p14:nvPr/>
            </p14:nvContentPartPr>
            <p14:xfrm>
              <a:off x="2552880" y="2687200"/>
              <a:ext cx="1114920" cy="419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B313883-9C38-462E-865A-F4C5974A094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535240" y="2669200"/>
                <a:ext cx="115056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0FDCCBB-FDF9-4973-8D3B-6D80FE24A2BF}"/>
                  </a:ext>
                </a:extLst>
              </p14:cNvPr>
              <p14:cNvContentPartPr/>
              <p14:nvPr/>
            </p14:nvContentPartPr>
            <p14:xfrm>
              <a:off x="5217960" y="2965120"/>
              <a:ext cx="1746720" cy="339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0FDCCBB-FDF9-4973-8D3B-6D80FE24A2B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200320" y="2947139"/>
                <a:ext cx="1782360" cy="375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7ECB954-1BD9-479E-B3FC-9605A374B5E4}"/>
                  </a:ext>
                </a:extLst>
              </p14:cNvPr>
              <p14:cNvContentPartPr/>
              <p14:nvPr/>
            </p14:nvContentPartPr>
            <p14:xfrm>
              <a:off x="7152600" y="3122080"/>
              <a:ext cx="553680" cy="41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7ECB954-1BD9-479E-B3FC-9605A374B5E4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134600" y="3104080"/>
                <a:ext cx="58932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DD0D946-D073-4024-9808-716DC4225BD0}"/>
                  </a:ext>
                </a:extLst>
              </p14:cNvPr>
              <p14:cNvContentPartPr/>
              <p14:nvPr/>
            </p14:nvContentPartPr>
            <p14:xfrm>
              <a:off x="7257360" y="3230800"/>
              <a:ext cx="758880" cy="3225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DD0D946-D073-4024-9808-716DC4225BD0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239360" y="3213140"/>
                <a:ext cx="79452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80B882C-741C-4F2D-B555-A4497A3F5229}"/>
                  </a:ext>
                </a:extLst>
              </p14:cNvPr>
              <p14:cNvContentPartPr/>
              <p14:nvPr/>
            </p14:nvContentPartPr>
            <p14:xfrm>
              <a:off x="7138560" y="2737600"/>
              <a:ext cx="393120" cy="326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80B882C-741C-4F2D-B555-A4497A3F522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120920" y="2719600"/>
                <a:ext cx="42876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CC802A6-7199-4BF7-8882-D4AD76B80E98}"/>
                  </a:ext>
                </a:extLst>
              </p14:cNvPr>
              <p14:cNvContentPartPr/>
              <p14:nvPr/>
            </p14:nvContentPartPr>
            <p14:xfrm>
              <a:off x="8187240" y="3165640"/>
              <a:ext cx="83160" cy="152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CC802A6-7199-4BF7-8882-D4AD76B80E98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8169240" y="3148000"/>
                <a:ext cx="11880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FCFE445-F182-488A-AEC6-90DE23A8C618}"/>
                  </a:ext>
                </a:extLst>
              </p14:cNvPr>
              <p14:cNvContentPartPr/>
              <p14:nvPr/>
            </p14:nvContentPartPr>
            <p14:xfrm>
              <a:off x="460920" y="3384520"/>
              <a:ext cx="836640" cy="466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FCFE445-F182-488A-AEC6-90DE23A8C618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3280" y="3366520"/>
                <a:ext cx="87228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D62B3FE-9ECA-4803-9667-E51DFFEAF262}"/>
                  </a:ext>
                </a:extLst>
              </p14:cNvPr>
              <p14:cNvContentPartPr/>
              <p14:nvPr/>
            </p14:nvContentPartPr>
            <p14:xfrm>
              <a:off x="1578360" y="3613840"/>
              <a:ext cx="360720" cy="277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D62B3FE-9ECA-4803-9667-E51DFFEAF262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560702" y="3595863"/>
                <a:ext cx="396396" cy="3127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3BDD250-054A-49C9-8643-9C04E0BC051D}"/>
                  </a:ext>
                </a:extLst>
              </p14:cNvPr>
              <p14:cNvContentPartPr/>
              <p14:nvPr/>
            </p14:nvContentPartPr>
            <p14:xfrm>
              <a:off x="2104680" y="3582880"/>
              <a:ext cx="1558800" cy="299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3BDD250-054A-49C9-8643-9C04E0BC051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086680" y="3565219"/>
                <a:ext cx="1594440" cy="33484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75429246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EA7D53-DFA7-413C-B8C2-2D42C88FFD6A}"/>
                  </a:ext>
                </a:extLst>
              </p14:cNvPr>
              <p14:cNvContentPartPr/>
              <p14:nvPr/>
            </p14:nvContentPartPr>
            <p14:xfrm>
              <a:off x="634080" y="203200"/>
              <a:ext cx="798840" cy="396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EA7D53-DFA7-413C-B8C2-2D42C88FFD6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16080" y="185560"/>
                <a:ext cx="8344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EDE461-B2EA-422C-A1C6-EBBE11409CB6}"/>
                  </a:ext>
                </a:extLst>
              </p14:cNvPr>
              <p14:cNvContentPartPr/>
              <p14:nvPr/>
            </p14:nvContentPartPr>
            <p14:xfrm>
              <a:off x="1608240" y="217960"/>
              <a:ext cx="1396440" cy="359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EDE461-B2EA-422C-A1C6-EBBE11409CB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90605" y="199960"/>
                <a:ext cx="1432071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A397B1C-FCDA-466A-88E0-EDDB98F53FFC}"/>
                  </a:ext>
                </a:extLst>
              </p14:cNvPr>
              <p14:cNvContentPartPr/>
              <p14:nvPr/>
            </p14:nvContentPartPr>
            <p14:xfrm>
              <a:off x="3263520" y="219040"/>
              <a:ext cx="305640" cy="495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A397B1C-FCDA-466A-88E0-EDDB98F53F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45520" y="201400"/>
                <a:ext cx="341280" cy="53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2D01D4C-59A8-4DD9-8E80-8EED0221AC6D}"/>
                  </a:ext>
                </a:extLst>
              </p14:cNvPr>
              <p14:cNvContentPartPr/>
              <p14:nvPr/>
            </p14:nvContentPartPr>
            <p14:xfrm>
              <a:off x="5923920" y="207160"/>
              <a:ext cx="668520" cy="310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2D01D4C-59A8-4DD9-8E80-8EED0221AC6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05920" y="189520"/>
                <a:ext cx="70416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66C3783-F190-432E-9EF8-484FB13E61A4}"/>
                  </a:ext>
                </a:extLst>
              </p14:cNvPr>
              <p14:cNvContentPartPr/>
              <p14:nvPr/>
            </p14:nvContentPartPr>
            <p14:xfrm>
              <a:off x="3812520" y="270880"/>
              <a:ext cx="1777680" cy="435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66C3783-F190-432E-9EF8-484FB13E61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94516" y="253240"/>
                <a:ext cx="1813327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A2E60D-20C5-4B16-8419-CE97AD54727B}"/>
                  </a:ext>
                </a:extLst>
              </p14:cNvPr>
              <p14:cNvContentPartPr/>
              <p14:nvPr/>
            </p14:nvContentPartPr>
            <p14:xfrm>
              <a:off x="6807000" y="199240"/>
              <a:ext cx="712800" cy="316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A2E60D-20C5-4B16-8419-CE97AD54727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89009" y="181600"/>
                <a:ext cx="748422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D2234CE-D599-42A7-BF03-9252FA410FB5}"/>
                  </a:ext>
                </a:extLst>
              </p14:cNvPr>
              <p14:cNvContentPartPr/>
              <p14:nvPr/>
            </p14:nvContentPartPr>
            <p14:xfrm>
              <a:off x="7833720" y="280240"/>
              <a:ext cx="1179000" cy="295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D2234CE-D599-42A7-BF03-9252FA410FB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16075" y="262240"/>
                <a:ext cx="1214651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4B49262-F87B-4A04-8B49-A21F56C472B8}"/>
                  </a:ext>
                </a:extLst>
              </p14:cNvPr>
              <p14:cNvContentPartPr/>
              <p14:nvPr/>
            </p14:nvContentPartPr>
            <p14:xfrm>
              <a:off x="304680" y="777400"/>
              <a:ext cx="1634760" cy="550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4B49262-F87B-4A04-8B49-A21F56C472B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6680" y="759748"/>
                <a:ext cx="1670400" cy="585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E3287BA-110D-4607-B6F9-DD78B4735711}"/>
                  </a:ext>
                </a:extLst>
              </p14:cNvPr>
              <p14:cNvContentPartPr/>
              <p14:nvPr/>
            </p14:nvContentPartPr>
            <p14:xfrm>
              <a:off x="2200800" y="799720"/>
              <a:ext cx="1140840" cy="529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E3287BA-110D-4607-B6F9-DD78B473571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83160" y="782080"/>
                <a:ext cx="1176480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2B5AC4B-099E-4092-B77C-4C3AD4285EFE}"/>
                  </a:ext>
                </a:extLst>
              </p14:cNvPr>
              <p14:cNvContentPartPr/>
              <p14:nvPr/>
            </p14:nvContentPartPr>
            <p14:xfrm>
              <a:off x="435000" y="1521160"/>
              <a:ext cx="223200" cy="22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2B5AC4B-099E-4092-B77C-4C3AD4285EF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17000" y="1503160"/>
                <a:ext cx="25884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2C4CB33-0E9A-443D-A551-5DD32F133C85}"/>
                  </a:ext>
                </a:extLst>
              </p14:cNvPr>
              <p14:cNvContentPartPr/>
              <p14:nvPr/>
            </p14:nvContentPartPr>
            <p14:xfrm>
              <a:off x="714360" y="1602880"/>
              <a:ext cx="142920" cy="140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2C4CB33-0E9A-443D-A551-5DD32F133C8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6360" y="1585240"/>
                <a:ext cx="17856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6220D05-BECC-456A-8001-E226421B77E4}"/>
                  </a:ext>
                </a:extLst>
              </p14:cNvPr>
              <p14:cNvContentPartPr/>
              <p14:nvPr/>
            </p14:nvContentPartPr>
            <p14:xfrm>
              <a:off x="960960" y="1616200"/>
              <a:ext cx="216360" cy="115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6220D05-BECC-456A-8001-E226421B77E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42960" y="1598560"/>
                <a:ext cx="25200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88FF3B8-187D-448C-8743-0D0DC8689621}"/>
                  </a:ext>
                </a:extLst>
              </p14:cNvPr>
              <p14:cNvContentPartPr/>
              <p14:nvPr/>
            </p14:nvContentPartPr>
            <p14:xfrm>
              <a:off x="1264800" y="1397680"/>
              <a:ext cx="214560" cy="591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88FF3B8-187D-448C-8743-0D0DC868962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47160" y="1379680"/>
                <a:ext cx="250200" cy="62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CB7A34C-9ACF-4854-B639-8BAABF660372}"/>
                  </a:ext>
                </a:extLst>
              </p14:cNvPr>
              <p14:cNvContentPartPr/>
              <p14:nvPr/>
            </p14:nvContentPartPr>
            <p14:xfrm>
              <a:off x="1556400" y="1672000"/>
              <a:ext cx="10800" cy="99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CB7A34C-9ACF-4854-B639-8BAABF66037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538760" y="1654000"/>
                <a:ext cx="464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371F9F-CB78-40FE-8743-4D90FDD40E3A}"/>
                  </a:ext>
                </a:extLst>
              </p14:cNvPr>
              <p14:cNvContentPartPr/>
              <p14:nvPr/>
            </p14:nvContentPartPr>
            <p14:xfrm>
              <a:off x="1556400" y="157660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371F9F-CB78-40FE-8743-4D90FDD40E3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38760" y="1558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DEFB467-ABFE-4831-B62B-1293AFC9B607}"/>
                  </a:ext>
                </a:extLst>
              </p14:cNvPr>
              <p14:cNvContentPartPr/>
              <p14:nvPr/>
            </p14:nvContentPartPr>
            <p14:xfrm>
              <a:off x="1698600" y="1479040"/>
              <a:ext cx="304560" cy="356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DEFB467-ABFE-4831-B62B-1293AFC9B60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680600" y="1461400"/>
                <a:ext cx="34020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CA9A01-E0E3-483D-92B9-CB1AB4C131C6}"/>
                  </a:ext>
                </a:extLst>
              </p14:cNvPr>
              <p14:cNvContentPartPr/>
              <p14:nvPr/>
            </p14:nvContentPartPr>
            <p14:xfrm>
              <a:off x="1974000" y="1625920"/>
              <a:ext cx="174240" cy="173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CA9A01-E0E3-483D-92B9-CB1AB4C131C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56360" y="1607920"/>
                <a:ext cx="20988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DF4311C-D16F-4B4B-BDCF-10A709A5BA32}"/>
                  </a:ext>
                </a:extLst>
              </p14:cNvPr>
              <p14:cNvContentPartPr/>
              <p14:nvPr/>
            </p14:nvContentPartPr>
            <p14:xfrm>
              <a:off x="2230680" y="1618720"/>
              <a:ext cx="253440" cy="164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DF4311C-D16F-4B4B-BDCF-10A709A5BA3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212680" y="1601080"/>
                <a:ext cx="28908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F0D175-00AE-45ED-8671-25253BAAD8DF}"/>
                  </a:ext>
                </a:extLst>
              </p14:cNvPr>
              <p14:cNvContentPartPr/>
              <p14:nvPr/>
            </p14:nvContentPartPr>
            <p14:xfrm>
              <a:off x="2633520" y="1410640"/>
              <a:ext cx="10800" cy="318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F0D175-00AE-45ED-8671-25253BAAD8D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615520" y="1393000"/>
                <a:ext cx="4644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F2BC4B8-BA83-401D-9D7E-828169DC4195}"/>
                  </a:ext>
                </a:extLst>
              </p14:cNvPr>
              <p14:cNvContentPartPr/>
              <p14:nvPr/>
            </p14:nvContentPartPr>
            <p14:xfrm>
              <a:off x="2558640" y="1556800"/>
              <a:ext cx="171360" cy="18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F2BC4B8-BA83-401D-9D7E-828169DC419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40640" y="1539160"/>
                <a:ext cx="2070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0452997-E142-4AA2-8E54-9D57C3620AFE}"/>
                  </a:ext>
                </a:extLst>
              </p14:cNvPr>
              <p14:cNvContentPartPr/>
              <p14:nvPr/>
            </p14:nvContentPartPr>
            <p14:xfrm>
              <a:off x="3007920" y="1514320"/>
              <a:ext cx="36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0452997-E142-4AA2-8E54-9D57C3620AF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90280" y="1496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6072A65-F253-44E3-8934-A9299EF72DF4}"/>
                  </a:ext>
                </a:extLst>
              </p14:cNvPr>
              <p14:cNvContentPartPr/>
              <p14:nvPr/>
            </p14:nvContentPartPr>
            <p14:xfrm>
              <a:off x="3029160" y="1645360"/>
              <a:ext cx="284040" cy="143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6072A65-F253-44E3-8934-A9299EF72DF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3011160" y="1627720"/>
                <a:ext cx="3196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5E3B32E-44E6-470B-A384-4CE4C5F72366}"/>
                  </a:ext>
                </a:extLst>
              </p14:cNvPr>
              <p14:cNvContentPartPr/>
              <p14:nvPr/>
            </p14:nvContentPartPr>
            <p14:xfrm>
              <a:off x="3540000" y="724840"/>
              <a:ext cx="4745880" cy="1368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5E3B32E-44E6-470B-A384-4CE4C5F7236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522359" y="707195"/>
                <a:ext cx="4781523" cy="14043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A7A9094-8150-4C75-A298-BA839227F6E7}"/>
                  </a:ext>
                </a:extLst>
              </p14:cNvPr>
              <p14:cNvContentPartPr/>
              <p14:nvPr/>
            </p14:nvContentPartPr>
            <p14:xfrm>
              <a:off x="7896000" y="1613680"/>
              <a:ext cx="604800" cy="41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A7A9094-8150-4C75-A298-BA839227F6E7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878000" y="1595680"/>
                <a:ext cx="64044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19A0547-0F20-4439-AAC1-A894BC21F469}"/>
                  </a:ext>
                </a:extLst>
              </p14:cNvPr>
              <p14:cNvContentPartPr/>
              <p14:nvPr/>
            </p14:nvContentPartPr>
            <p14:xfrm>
              <a:off x="4130760" y="2097520"/>
              <a:ext cx="750960" cy="323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19A0547-0F20-4439-AAC1-A894BC21F46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112769" y="2079520"/>
                <a:ext cx="786583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D828895-946B-49B5-882A-05D24A275005}"/>
                  </a:ext>
                </a:extLst>
              </p14:cNvPr>
              <p14:cNvContentPartPr/>
              <p14:nvPr/>
            </p14:nvContentPartPr>
            <p14:xfrm>
              <a:off x="2103960" y="2032360"/>
              <a:ext cx="1753200" cy="547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D828895-946B-49B5-882A-05D24A275005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086320" y="2014720"/>
                <a:ext cx="178884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958F724-4DBD-4FED-9732-7FBE75A98FF7}"/>
                  </a:ext>
                </a:extLst>
              </p14:cNvPr>
              <p14:cNvContentPartPr/>
              <p14:nvPr/>
            </p14:nvContentPartPr>
            <p14:xfrm>
              <a:off x="434280" y="1993480"/>
              <a:ext cx="1384560" cy="365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958F724-4DBD-4FED-9732-7FBE75A98FF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16640" y="1975498"/>
                <a:ext cx="1420200" cy="400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B64EBC7-93FA-415C-BB96-3C58663AE5FB}"/>
                  </a:ext>
                </a:extLst>
              </p14:cNvPr>
              <p14:cNvContentPartPr/>
              <p14:nvPr/>
            </p14:nvContentPartPr>
            <p14:xfrm>
              <a:off x="6138120" y="2127760"/>
              <a:ext cx="360" cy="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B64EBC7-93FA-415C-BB96-3C58663AE5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120120" y="2110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FE351D3-A586-409A-92C2-C60FD6535632}"/>
                  </a:ext>
                </a:extLst>
              </p14:cNvPr>
              <p14:cNvContentPartPr/>
              <p14:nvPr/>
            </p14:nvContentPartPr>
            <p14:xfrm>
              <a:off x="5160720" y="2210200"/>
              <a:ext cx="1551960" cy="324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FE351D3-A586-409A-92C2-C60FD653563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43080" y="2192200"/>
                <a:ext cx="15876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551FE2B-1D64-438B-A906-4A72F1AA9B60}"/>
                  </a:ext>
                </a:extLst>
              </p14:cNvPr>
              <p14:cNvContentPartPr/>
              <p14:nvPr/>
            </p14:nvContentPartPr>
            <p14:xfrm>
              <a:off x="7825800" y="2101480"/>
              <a:ext cx="778680" cy="293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551FE2B-1D64-438B-A906-4A72F1AA9B6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08152" y="2083480"/>
                <a:ext cx="814336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0498934-C3F5-42BE-ACE3-6313B6B8508D}"/>
                  </a:ext>
                </a:extLst>
              </p14:cNvPr>
              <p14:cNvContentPartPr/>
              <p14:nvPr/>
            </p14:nvContentPartPr>
            <p14:xfrm>
              <a:off x="7118760" y="2207680"/>
              <a:ext cx="598320" cy="3196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0498934-C3F5-42BE-ACE3-6313B6B8508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101120" y="2189680"/>
                <a:ext cx="63396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D66071F-F7A7-4BD5-BF4C-D494D21E3D81}"/>
                  </a:ext>
                </a:extLst>
              </p14:cNvPr>
              <p14:cNvContentPartPr/>
              <p14:nvPr/>
            </p14:nvContentPartPr>
            <p14:xfrm>
              <a:off x="1083360" y="2710960"/>
              <a:ext cx="4680" cy="1274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D66071F-F7A7-4BD5-BF4C-D494D21E3D8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65720" y="2693320"/>
                <a:ext cx="4032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89A1E8-295A-4C3A-802A-2B80C234000B}"/>
                  </a:ext>
                </a:extLst>
              </p14:cNvPr>
              <p14:cNvContentPartPr/>
              <p14:nvPr/>
            </p14:nvContentPartPr>
            <p14:xfrm>
              <a:off x="1048800" y="2566600"/>
              <a:ext cx="360" cy="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89A1E8-295A-4C3A-802A-2B80C234000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31160" y="2548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87DE192-536F-485A-9BD2-CD6B4F29E69E}"/>
                  </a:ext>
                </a:extLst>
              </p14:cNvPr>
              <p14:cNvContentPartPr/>
              <p14:nvPr/>
            </p14:nvContentPartPr>
            <p14:xfrm>
              <a:off x="1216920" y="2500360"/>
              <a:ext cx="687600" cy="704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87DE192-536F-485A-9BD2-CD6B4F29E69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198920" y="2482360"/>
                <a:ext cx="723240" cy="74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999DD40-86BB-4828-B60E-9BC73E16B80C}"/>
                  </a:ext>
                </a:extLst>
              </p14:cNvPr>
              <p14:cNvContentPartPr/>
              <p14:nvPr/>
            </p14:nvContentPartPr>
            <p14:xfrm>
              <a:off x="361920" y="2645800"/>
              <a:ext cx="593640" cy="5263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999DD40-86BB-4828-B60E-9BC73E16B80C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43920" y="2627812"/>
                <a:ext cx="629280" cy="5619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4292E0AC-B865-4DA8-B4C2-FC49C1B96C57}"/>
                  </a:ext>
                </a:extLst>
              </p14:cNvPr>
              <p14:cNvContentPartPr/>
              <p14:nvPr/>
            </p14:nvContentPartPr>
            <p14:xfrm>
              <a:off x="2073000" y="2855680"/>
              <a:ext cx="12960" cy="136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4292E0AC-B865-4DA8-B4C2-FC49C1B96C57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055000" y="2837680"/>
                <a:ext cx="486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4DFD88F-78BB-4D75-BB06-3627E51E6DAA}"/>
                  </a:ext>
                </a:extLst>
              </p14:cNvPr>
              <p14:cNvContentPartPr/>
              <p14:nvPr/>
            </p14:nvContentPartPr>
            <p14:xfrm>
              <a:off x="4014120" y="2846680"/>
              <a:ext cx="855720" cy="486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4DFD88F-78BB-4D75-BB06-3627E51E6DA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996480" y="2829040"/>
                <a:ext cx="89136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B313883-9C38-462E-865A-F4C5974A094F}"/>
                  </a:ext>
                </a:extLst>
              </p14:cNvPr>
              <p14:cNvContentPartPr/>
              <p14:nvPr/>
            </p14:nvContentPartPr>
            <p14:xfrm>
              <a:off x="2552880" y="2687200"/>
              <a:ext cx="1114920" cy="419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B313883-9C38-462E-865A-F4C5974A094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535240" y="2669200"/>
                <a:ext cx="115056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0FDCCBB-FDF9-4973-8D3B-6D80FE24A2BF}"/>
                  </a:ext>
                </a:extLst>
              </p14:cNvPr>
              <p14:cNvContentPartPr/>
              <p14:nvPr/>
            </p14:nvContentPartPr>
            <p14:xfrm>
              <a:off x="5217960" y="2965120"/>
              <a:ext cx="1746720" cy="339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0FDCCBB-FDF9-4973-8D3B-6D80FE24A2B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200320" y="2947139"/>
                <a:ext cx="1782360" cy="375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7ECB954-1BD9-479E-B3FC-9605A374B5E4}"/>
                  </a:ext>
                </a:extLst>
              </p14:cNvPr>
              <p14:cNvContentPartPr/>
              <p14:nvPr/>
            </p14:nvContentPartPr>
            <p14:xfrm>
              <a:off x="7152600" y="3122080"/>
              <a:ext cx="553680" cy="41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7ECB954-1BD9-479E-B3FC-9605A374B5E4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134600" y="3104080"/>
                <a:ext cx="58932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DD0D946-D073-4024-9808-716DC4225BD0}"/>
                  </a:ext>
                </a:extLst>
              </p14:cNvPr>
              <p14:cNvContentPartPr/>
              <p14:nvPr/>
            </p14:nvContentPartPr>
            <p14:xfrm>
              <a:off x="7257360" y="3230800"/>
              <a:ext cx="758880" cy="3225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DD0D946-D073-4024-9808-716DC4225BD0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239360" y="3213140"/>
                <a:ext cx="79452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80B882C-741C-4F2D-B555-A4497A3F5229}"/>
                  </a:ext>
                </a:extLst>
              </p14:cNvPr>
              <p14:cNvContentPartPr/>
              <p14:nvPr/>
            </p14:nvContentPartPr>
            <p14:xfrm>
              <a:off x="7138560" y="2737600"/>
              <a:ext cx="393120" cy="326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80B882C-741C-4F2D-B555-A4497A3F522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120920" y="2719600"/>
                <a:ext cx="42876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CC802A6-7199-4BF7-8882-D4AD76B80E98}"/>
                  </a:ext>
                </a:extLst>
              </p14:cNvPr>
              <p14:cNvContentPartPr/>
              <p14:nvPr/>
            </p14:nvContentPartPr>
            <p14:xfrm>
              <a:off x="8187240" y="3165640"/>
              <a:ext cx="83160" cy="152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CC802A6-7199-4BF7-8882-D4AD76B80E98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8169240" y="3148000"/>
                <a:ext cx="11880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FCFE445-F182-488A-AEC6-90DE23A8C618}"/>
                  </a:ext>
                </a:extLst>
              </p14:cNvPr>
              <p14:cNvContentPartPr/>
              <p14:nvPr/>
            </p14:nvContentPartPr>
            <p14:xfrm>
              <a:off x="460920" y="3384520"/>
              <a:ext cx="836640" cy="466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FCFE445-F182-488A-AEC6-90DE23A8C618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3280" y="3366520"/>
                <a:ext cx="87228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D62B3FE-9ECA-4803-9667-E51DFFEAF262}"/>
                  </a:ext>
                </a:extLst>
              </p14:cNvPr>
              <p14:cNvContentPartPr/>
              <p14:nvPr/>
            </p14:nvContentPartPr>
            <p14:xfrm>
              <a:off x="1578360" y="3613840"/>
              <a:ext cx="360720" cy="277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D62B3FE-9ECA-4803-9667-E51DFFEAF262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560702" y="3595863"/>
                <a:ext cx="396396" cy="3127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3BDD250-054A-49C9-8643-9C04E0BC051D}"/>
                  </a:ext>
                </a:extLst>
              </p14:cNvPr>
              <p14:cNvContentPartPr/>
              <p14:nvPr/>
            </p14:nvContentPartPr>
            <p14:xfrm>
              <a:off x="2104680" y="3582880"/>
              <a:ext cx="1558800" cy="299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3BDD250-054A-49C9-8643-9C04E0BC051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086680" y="3565219"/>
                <a:ext cx="1594440" cy="3348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C7F9AC3-77E3-4522-A349-87748E9C6804}"/>
                  </a:ext>
                </a:extLst>
              </p14:cNvPr>
              <p14:cNvContentPartPr/>
              <p14:nvPr/>
            </p14:nvContentPartPr>
            <p14:xfrm>
              <a:off x="4056240" y="3663160"/>
              <a:ext cx="568440" cy="247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C7F9AC3-77E3-4522-A349-87748E9C680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038600" y="3645160"/>
                <a:ext cx="60408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9149F93-5C85-429D-AD36-672A144AA1A5}"/>
                  </a:ext>
                </a:extLst>
              </p14:cNvPr>
              <p14:cNvContentPartPr/>
              <p14:nvPr/>
            </p14:nvContentPartPr>
            <p14:xfrm>
              <a:off x="644160" y="4311880"/>
              <a:ext cx="2018160" cy="333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9149F93-5C85-429D-AD36-672A144AA1A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26163" y="4293880"/>
                <a:ext cx="2053794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EDF3E14-7941-4E77-BA8D-A8CF703E4872}"/>
                  </a:ext>
                </a:extLst>
              </p14:cNvPr>
              <p14:cNvContentPartPr/>
              <p14:nvPr/>
            </p14:nvContentPartPr>
            <p14:xfrm>
              <a:off x="3260280" y="4658200"/>
              <a:ext cx="1092960" cy="3448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EDF3E14-7941-4E77-BA8D-A8CF703E4872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242634" y="4640200"/>
                <a:ext cx="1128612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A4EF20A-8F44-4703-89DA-5D873E403E11}"/>
                  </a:ext>
                </a:extLst>
              </p14:cNvPr>
              <p14:cNvContentPartPr/>
              <p14:nvPr/>
            </p14:nvContentPartPr>
            <p14:xfrm>
              <a:off x="2916480" y="4116760"/>
              <a:ext cx="1924920" cy="476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A4EF20A-8F44-4703-89DA-5D873E403E1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898480" y="4099120"/>
                <a:ext cx="1960560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1B87886-9F13-4CB9-85AA-B92CE50BCE9E}"/>
                  </a:ext>
                </a:extLst>
              </p14:cNvPr>
              <p14:cNvContentPartPr/>
              <p14:nvPr/>
            </p14:nvContentPartPr>
            <p14:xfrm>
              <a:off x="5127960" y="4573240"/>
              <a:ext cx="64800" cy="320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1B87886-9F13-4CB9-85AA-B92CE50BCE9E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110320" y="4555600"/>
                <a:ext cx="100440" cy="67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25414100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EA7D53-DFA7-413C-B8C2-2D42C88FFD6A}"/>
                  </a:ext>
                </a:extLst>
              </p14:cNvPr>
              <p14:cNvContentPartPr/>
              <p14:nvPr/>
            </p14:nvContentPartPr>
            <p14:xfrm>
              <a:off x="634080" y="203200"/>
              <a:ext cx="798840" cy="396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EA7D53-DFA7-413C-B8C2-2D42C88FFD6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16080" y="185560"/>
                <a:ext cx="8344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EDE461-B2EA-422C-A1C6-EBBE11409CB6}"/>
                  </a:ext>
                </a:extLst>
              </p14:cNvPr>
              <p14:cNvContentPartPr/>
              <p14:nvPr/>
            </p14:nvContentPartPr>
            <p14:xfrm>
              <a:off x="1608240" y="217960"/>
              <a:ext cx="1396440" cy="359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EDE461-B2EA-422C-A1C6-EBBE11409CB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90605" y="199960"/>
                <a:ext cx="1432071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A397B1C-FCDA-466A-88E0-EDDB98F53FFC}"/>
                  </a:ext>
                </a:extLst>
              </p14:cNvPr>
              <p14:cNvContentPartPr/>
              <p14:nvPr/>
            </p14:nvContentPartPr>
            <p14:xfrm>
              <a:off x="3263520" y="219040"/>
              <a:ext cx="305640" cy="495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A397B1C-FCDA-466A-88E0-EDDB98F53F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45520" y="201400"/>
                <a:ext cx="341280" cy="53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2D01D4C-59A8-4DD9-8E80-8EED0221AC6D}"/>
                  </a:ext>
                </a:extLst>
              </p14:cNvPr>
              <p14:cNvContentPartPr/>
              <p14:nvPr/>
            </p14:nvContentPartPr>
            <p14:xfrm>
              <a:off x="5923920" y="207160"/>
              <a:ext cx="668520" cy="310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2D01D4C-59A8-4DD9-8E80-8EED0221AC6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05920" y="189520"/>
                <a:ext cx="70416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66C3783-F190-432E-9EF8-484FB13E61A4}"/>
                  </a:ext>
                </a:extLst>
              </p14:cNvPr>
              <p14:cNvContentPartPr/>
              <p14:nvPr/>
            </p14:nvContentPartPr>
            <p14:xfrm>
              <a:off x="3812520" y="270880"/>
              <a:ext cx="1777680" cy="435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66C3783-F190-432E-9EF8-484FB13E61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94516" y="253240"/>
                <a:ext cx="1813327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A2E60D-20C5-4B16-8419-CE97AD54727B}"/>
                  </a:ext>
                </a:extLst>
              </p14:cNvPr>
              <p14:cNvContentPartPr/>
              <p14:nvPr/>
            </p14:nvContentPartPr>
            <p14:xfrm>
              <a:off x="6807000" y="199240"/>
              <a:ext cx="712800" cy="316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A2E60D-20C5-4B16-8419-CE97AD54727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89009" y="181600"/>
                <a:ext cx="748422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D2234CE-D599-42A7-BF03-9252FA410FB5}"/>
                  </a:ext>
                </a:extLst>
              </p14:cNvPr>
              <p14:cNvContentPartPr/>
              <p14:nvPr/>
            </p14:nvContentPartPr>
            <p14:xfrm>
              <a:off x="7833720" y="280240"/>
              <a:ext cx="1179000" cy="295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D2234CE-D599-42A7-BF03-9252FA410FB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16075" y="262240"/>
                <a:ext cx="1214651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4B49262-F87B-4A04-8B49-A21F56C472B8}"/>
                  </a:ext>
                </a:extLst>
              </p14:cNvPr>
              <p14:cNvContentPartPr/>
              <p14:nvPr/>
            </p14:nvContentPartPr>
            <p14:xfrm>
              <a:off x="304680" y="777400"/>
              <a:ext cx="1634760" cy="550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4B49262-F87B-4A04-8B49-A21F56C472B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6680" y="759748"/>
                <a:ext cx="1670400" cy="585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E3287BA-110D-4607-B6F9-DD78B4735711}"/>
                  </a:ext>
                </a:extLst>
              </p14:cNvPr>
              <p14:cNvContentPartPr/>
              <p14:nvPr/>
            </p14:nvContentPartPr>
            <p14:xfrm>
              <a:off x="2200800" y="799720"/>
              <a:ext cx="1140840" cy="529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E3287BA-110D-4607-B6F9-DD78B473571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83160" y="782080"/>
                <a:ext cx="1176480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2B5AC4B-099E-4092-B77C-4C3AD4285EFE}"/>
                  </a:ext>
                </a:extLst>
              </p14:cNvPr>
              <p14:cNvContentPartPr/>
              <p14:nvPr/>
            </p14:nvContentPartPr>
            <p14:xfrm>
              <a:off x="435000" y="1521160"/>
              <a:ext cx="223200" cy="22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2B5AC4B-099E-4092-B77C-4C3AD4285EF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17000" y="1503160"/>
                <a:ext cx="25884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2C4CB33-0E9A-443D-A551-5DD32F133C85}"/>
                  </a:ext>
                </a:extLst>
              </p14:cNvPr>
              <p14:cNvContentPartPr/>
              <p14:nvPr/>
            </p14:nvContentPartPr>
            <p14:xfrm>
              <a:off x="714360" y="1602880"/>
              <a:ext cx="142920" cy="140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2C4CB33-0E9A-443D-A551-5DD32F133C8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6360" y="1585240"/>
                <a:ext cx="17856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6220D05-BECC-456A-8001-E226421B77E4}"/>
                  </a:ext>
                </a:extLst>
              </p14:cNvPr>
              <p14:cNvContentPartPr/>
              <p14:nvPr/>
            </p14:nvContentPartPr>
            <p14:xfrm>
              <a:off x="960960" y="1616200"/>
              <a:ext cx="216360" cy="115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6220D05-BECC-456A-8001-E226421B77E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42960" y="1598560"/>
                <a:ext cx="25200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88FF3B8-187D-448C-8743-0D0DC8689621}"/>
                  </a:ext>
                </a:extLst>
              </p14:cNvPr>
              <p14:cNvContentPartPr/>
              <p14:nvPr/>
            </p14:nvContentPartPr>
            <p14:xfrm>
              <a:off x="1264800" y="1397680"/>
              <a:ext cx="214560" cy="591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88FF3B8-187D-448C-8743-0D0DC868962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47160" y="1379680"/>
                <a:ext cx="250200" cy="62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CB7A34C-9ACF-4854-B639-8BAABF660372}"/>
                  </a:ext>
                </a:extLst>
              </p14:cNvPr>
              <p14:cNvContentPartPr/>
              <p14:nvPr/>
            </p14:nvContentPartPr>
            <p14:xfrm>
              <a:off x="1556400" y="1672000"/>
              <a:ext cx="10800" cy="99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CB7A34C-9ACF-4854-B639-8BAABF66037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538760" y="1654000"/>
                <a:ext cx="464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371F9F-CB78-40FE-8743-4D90FDD40E3A}"/>
                  </a:ext>
                </a:extLst>
              </p14:cNvPr>
              <p14:cNvContentPartPr/>
              <p14:nvPr/>
            </p14:nvContentPartPr>
            <p14:xfrm>
              <a:off x="1556400" y="157660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371F9F-CB78-40FE-8743-4D90FDD40E3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38760" y="1558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DEFB467-ABFE-4831-B62B-1293AFC9B607}"/>
                  </a:ext>
                </a:extLst>
              </p14:cNvPr>
              <p14:cNvContentPartPr/>
              <p14:nvPr/>
            </p14:nvContentPartPr>
            <p14:xfrm>
              <a:off x="1698600" y="1479040"/>
              <a:ext cx="304560" cy="356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DEFB467-ABFE-4831-B62B-1293AFC9B60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680600" y="1461400"/>
                <a:ext cx="34020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CA9A01-E0E3-483D-92B9-CB1AB4C131C6}"/>
                  </a:ext>
                </a:extLst>
              </p14:cNvPr>
              <p14:cNvContentPartPr/>
              <p14:nvPr/>
            </p14:nvContentPartPr>
            <p14:xfrm>
              <a:off x="1974000" y="1625920"/>
              <a:ext cx="174240" cy="173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CA9A01-E0E3-483D-92B9-CB1AB4C131C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56360" y="1607920"/>
                <a:ext cx="20988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DF4311C-D16F-4B4B-BDCF-10A709A5BA32}"/>
                  </a:ext>
                </a:extLst>
              </p14:cNvPr>
              <p14:cNvContentPartPr/>
              <p14:nvPr/>
            </p14:nvContentPartPr>
            <p14:xfrm>
              <a:off x="2230680" y="1618720"/>
              <a:ext cx="253440" cy="164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DF4311C-D16F-4B4B-BDCF-10A709A5BA3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212680" y="1601080"/>
                <a:ext cx="28908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F0D175-00AE-45ED-8671-25253BAAD8DF}"/>
                  </a:ext>
                </a:extLst>
              </p14:cNvPr>
              <p14:cNvContentPartPr/>
              <p14:nvPr/>
            </p14:nvContentPartPr>
            <p14:xfrm>
              <a:off x="2633520" y="1410640"/>
              <a:ext cx="10800" cy="318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F0D175-00AE-45ED-8671-25253BAAD8D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615520" y="1393000"/>
                <a:ext cx="4644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F2BC4B8-BA83-401D-9D7E-828169DC4195}"/>
                  </a:ext>
                </a:extLst>
              </p14:cNvPr>
              <p14:cNvContentPartPr/>
              <p14:nvPr/>
            </p14:nvContentPartPr>
            <p14:xfrm>
              <a:off x="2558640" y="1556800"/>
              <a:ext cx="171360" cy="18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F2BC4B8-BA83-401D-9D7E-828169DC419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40640" y="1539160"/>
                <a:ext cx="2070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0452997-E142-4AA2-8E54-9D57C3620AFE}"/>
                  </a:ext>
                </a:extLst>
              </p14:cNvPr>
              <p14:cNvContentPartPr/>
              <p14:nvPr/>
            </p14:nvContentPartPr>
            <p14:xfrm>
              <a:off x="3007920" y="1514320"/>
              <a:ext cx="36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0452997-E142-4AA2-8E54-9D57C3620AF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90280" y="1496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6072A65-F253-44E3-8934-A9299EF72DF4}"/>
                  </a:ext>
                </a:extLst>
              </p14:cNvPr>
              <p14:cNvContentPartPr/>
              <p14:nvPr/>
            </p14:nvContentPartPr>
            <p14:xfrm>
              <a:off x="3029160" y="1645360"/>
              <a:ext cx="284040" cy="143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6072A65-F253-44E3-8934-A9299EF72DF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3011160" y="1627720"/>
                <a:ext cx="3196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5E3B32E-44E6-470B-A384-4CE4C5F72366}"/>
                  </a:ext>
                </a:extLst>
              </p14:cNvPr>
              <p14:cNvContentPartPr/>
              <p14:nvPr/>
            </p14:nvContentPartPr>
            <p14:xfrm>
              <a:off x="3540000" y="724840"/>
              <a:ext cx="4745880" cy="1368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5E3B32E-44E6-470B-A384-4CE4C5F7236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522359" y="707195"/>
                <a:ext cx="4781523" cy="14043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A7A9094-8150-4C75-A298-BA839227F6E7}"/>
                  </a:ext>
                </a:extLst>
              </p14:cNvPr>
              <p14:cNvContentPartPr/>
              <p14:nvPr/>
            </p14:nvContentPartPr>
            <p14:xfrm>
              <a:off x="7896000" y="1613680"/>
              <a:ext cx="604800" cy="41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A7A9094-8150-4C75-A298-BA839227F6E7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878000" y="1595680"/>
                <a:ext cx="64044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19A0547-0F20-4439-AAC1-A894BC21F469}"/>
                  </a:ext>
                </a:extLst>
              </p14:cNvPr>
              <p14:cNvContentPartPr/>
              <p14:nvPr/>
            </p14:nvContentPartPr>
            <p14:xfrm>
              <a:off x="4130760" y="2097520"/>
              <a:ext cx="750960" cy="323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19A0547-0F20-4439-AAC1-A894BC21F46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112769" y="2079520"/>
                <a:ext cx="786583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D828895-946B-49B5-882A-05D24A275005}"/>
                  </a:ext>
                </a:extLst>
              </p14:cNvPr>
              <p14:cNvContentPartPr/>
              <p14:nvPr/>
            </p14:nvContentPartPr>
            <p14:xfrm>
              <a:off x="2103960" y="2032360"/>
              <a:ext cx="1753200" cy="547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D828895-946B-49B5-882A-05D24A275005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086320" y="2014720"/>
                <a:ext cx="178884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958F724-4DBD-4FED-9732-7FBE75A98FF7}"/>
                  </a:ext>
                </a:extLst>
              </p14:cNvPr>
              <p14:cNvContentPartPr/>
              <p14:nvPr/>
            </p14:nvContentPartPr>
            <p14:xfrm>
              <a:off x="434280" y="1993480"/>
              <a:ext cx="1384560" cy="365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958F724-4DBD-4FED-9732-7FBE75A98FF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16640" y="1975498"/>
                <a:ext cx="1420200" cy="400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B64EBC7-93FA-415C-BB96-3C58663AE5FB}"/>
                  </a:ext>
                </a:extLst>
              </p14:cNvPr>
              <p14:cNvContentPartPr/>
              <p14:nvPr/>
            </p14:nvContentPartPr>
            <p14:xfrm>
              <a:off x="6138120" y="2127760"/>
              <a:ext cx="360" cy="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B64EBC7-93FA-415C-BB96-3C58663AE5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120120" y="2110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FE351D3-A586-409A-92C2-C60FD6535632}"/>
                  </a:ext>
                </a:extLst>
              </p14:cNvPr>
              <p14:cNvContentPartPr/>
              <p14:nvPr/>
            </p14:nvContentPartPr>
            <p14:xfrm>
              <a:off x="5160720" y="2210200"/>
              <a:ext cx="1551960" cy="324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FE351D3-A586-409A-92C2-C60FD653563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43080" y="2192200"/>
                <a:ext cx="15876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551FE2B-1D64-438B-A906-4A72F1AA9B60}"/>
                  </a:ext>
                </a:extLst>
              </p14:cNvPr>
              <p14:cNvContentPartPr/>
              <p14:nvPr/>
            </p14:nvContentPartPr>
            <p14:xfrm>
              <a:off x="7825800" y="2101480"/>
              <a:ext cx="778680" cy="293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551FE2B-1D64-438B-A906-4A72F1AA9B6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08152" y="2083480"/>
                <a:ext cx="814336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0498934-C3F5-42BE-ACE3-6313B6B8508D}"/>
                  </a:ext>
                </a:extLst>
              </p14:cNvPr>
              <p14:cNvContentPartPr/>
              <p14:nvPr/>
            </p14:nvContentPartPr>
            <p14:xfrm>
              <a:off x="7118760" y="2207680"/>
              <a:ext cx="598320" cy="3196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0498934-C3F5-42BE-ACE3-6313B6B8508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101120" y="2189680"/>
                <a:ext cx="63396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D66071F-F7A7-4BD5-BF4C-D494D21E3D81}"/>
                  </a:ext>
                </a:extLst>
              </p14:cNvPr>
              <p14:cNvContentPartPr/>
              <p14:nvPr/>
            </p14:nvContentPartPr>
            <p14:xfrm>
              <a:off x="1083360" y="2710960"/>
              <a:ext cx="4680" cy="1274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D66071F-F7A7-4BD5-BF4C-D494D21E3D8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65720" y="2693320"/>
                <a:ext cx="4032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89A1E8-295A-4C3A-802A-2B80C234000B}"/>
                  </a:ext>
                </a:extLst>
              </p14:cNvPr>
              <p14:cNvContentPartPr/>
              <p14:nvPr/>
            </p14:nvContentPartPr>
            <p14:xfrm>
              <a:off x="1048800" y="2566600"/>
              <a:ext cx="360" cy="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89A1E8-295A-4C3A-802A-2B80C234000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31160" y="2548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87DE192-536F-485A-9BD2-CD6B4F29E69E}"/>
                  </a:ext>
                </a:extLst>
              </p14:cNvPr>
              <p14:cNvContentPartPr/>
              <p14:nvPr/>
            </p14:nvContentPartPr>
            <p14:xfrm>
              <a:off x="1216920" y="2500360"/>
              <a:ext cx="687600" cy="704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87DE192-536F-485A-9BD2-CD6B4F29E69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198920" y="2482360"/>
                <a:ext cx="723240" cy="74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999DD40-86BB-4828-B60E-9BC73E16B80C}"/>
                  </a:ext>
                </a:extLst>
              </p14:cNvPr>
              <p14:cNvContentPartPr/>
              <p14:nvPr/>
            </p14:nvContentPartPr>
            <p14:xfrm>
              <a:off x="361920" y="2645800"/>
              <a:ext cx="593640" cy="5263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999DD40-86BB-4828-B60E-9BC73E16B80C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43920" y="2627812"/>
                <a:ext cx="629280" cy="5619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4292E0AC-B865-4DA8-B4C2-FC49C1B96C57}"/>
                  </a:ext>
                </a:extLst>
              </p14:cNvPr>
              <p14:cNvContentPartPr/>
              <p14:nvPr/>
            </p14:nvContentPartPr>
            <p14:xfrm>
              <a:off x="2073000" y="2855680"/>
              <a:ext cx="12960" cy="136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4292E0AC-B865-4DA8-B4C2-FC49C1B96C57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055000" y="2837680"/>
                <a:ext cx="486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4DFD88F-78BB-4D75-BB06-3627E51E6DAA}"/>
                  </a:ext>
                </a:extLst>
              </p14:cNvPr>
              <p14:cNvContentPartPr/>
              <p14:nvPr/>
            </p14:nvContentPartPr>
            <p14:xfrm>
              <a:off x="4014120" y="2846680"/>
              <a:ext cx="855720" cy="486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4DFD88F-78BB-4D75-BB06-3627E51E6DA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996480" y="2829040"/>
                <a:ext cx="89136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B313883-9C38-462E-865A-F4C5974A094F}"/>
                  </a:ext>
                </a:extLst>
              </p14:cNvPr>
              <p14:cNvContentPartPr/>
              <p14:nvPr/>
            </p14:nvContentPartPr>
            <p14:xfrm>
              <a:off x="2552880" y="2687200"/>
              <a:ext cx="1114920" cy="419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B313883-9C38-462E-865A-F4C5974A094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535240" y="2669200"/>
                <a:ext cx="115056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0FDCCBB-FDF9-4973-8D3B-6D80FE24A2BF}"/>
                  </a:ext>
                </a:extLst>
              </p14:cNvPr>
              <p14:cNvContentPartPr/>
              <p14:nvPr/>
            </p14:nvContentPartPr>
            <p14:xfrm>
              <a:off x="5217960" y="2965120"/>
              <a:ext cx="1746720" cy="339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0FDCCBB-FDF9-4973-8D3B-6D80FE24A2B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200320" y="2947139"/>
                <a:ext cx="1782360" cy="375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7ECB954-1BD9-479E-B3FC-9605A374B5E4}"/>
                  </a:ext>
                </a:extLst>
              </p14:cNvPr>
              <p14:cNvContentPartPr/>
              <p14:nvPr/>
            </p14:nvContentPartPr>
            <p14:xfrm>
              <a:off x="7152600" y="3122080"/>
              <a:ext cx="553680" cy="41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7ECB954-1BD9-479E-B3FC-9605A374B5E4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134600" y="3104080"/>
                <a:ext cx="58932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DD0D946-D073-4024-9808-716DC4225BD0}"/>
                  </a:ext>
                </a:extLst>
              </p14:cNvPr>
              <p14:cNvContentPartPr/>
              <p14:nvPr/>
            </p14:nvContentPartPr>
            <p14:xfrm>
              <a:off x="7257360" y="3230800"/>
              <a:ext cx="758880" cy="3225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DD0D946-D073-4024-9808-716DC4225BD0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239360" y="3213140"/>
                <a:ext cx="79452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80B882C-741C-4F2D-B555-A4497A3F5229}"/>
                  </a:ext>
                </a:extLst>
              </p14:cNvPr>
              <p14:cNvContentPartPr/>
              <p14:nvPr/>
            </p14:nvContentPartPr>
            <p14:xfrm>
              <a:off x="7138560" y="2737600"/>
              <a:ext cx="393120" cy="326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80B882C-741C-4F2D-B555-A4497A3F522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120920" y="2719600"/>
                <a:ext cx="42876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CC802A6-7199-4BF7-8882-D4AD76B80E98}"/>
                  </a:ext>
                </a:extLst>
              </p14:cNvPr>
              <p14:cNvContentPartPr/>
              <p14:nvPr/>
            </p14:nvContentPartPr>
            <p14:xfrm>
              <a:off x="8187240" y="3165640"/>
              <a:ext cx="83160" cy="152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CC802A6-7199-4BF7-8882-D4AD76B80E98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8169240" y="3148000"/>
                <a:ext cx="11880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FCFE445-F182-488A-AEC6-90DE23A8C618}"/>
                  </a:ext>
                </a:extLst>
              </p14:cNvPr>
              <p14:cNvContentPartPr/>
              <p14:nvPr/>
            </p14:nvContentPartPr>
            <p14:xfrm>
              <a:off x="460920" y="3384520"/>
              <a:ext cx="836640" cy="466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FCFE445-F182-488A-AEC6-90DE23A8C618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3280" y="3366520"/>
                <a:ext cx="87228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D62B3FE-9ECA-4803-9667-E51DFFEAF262}"/>
                  </a:ext>
                </a:extLst>
              </p14:cNvPr>
              <p14:cNvContentPartPr/>
              <p14:nvPr/>
            </p14:nvContentPartPr>
            <p14:xfrm>
              <a:off x="1578360" y="3613840"/>
              <a:ext cx="360720" cy="277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D62B3FE-9ECA-4803-9667-E51DFFEAF262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560702" y="3595863"/>
                <a:ext cx="396396" cy="3127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3BDD250-054A-49C9-8643-9C04E0BC051D}"/>
                  </a:ext>
                </a:extLst>
              </p14:cNvPr>
              <p14:cNvContentPartPr/>
              <p14:nvPr/>
            </p14:nvContentPartPr>
            <p14:xfrm>
              <a:off x="2104680" y="3582880"/>
              <a:ext cx="1558800" cy="299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3BDD250-054A-49C9-8643-9C04E0BC051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086680" y="3565219"/>
                <a:ext cx="1594440" cy="3348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C7F9AC3-77E3-4522-A349-87748E9C6804}"/>
                  </a:ext>
                </a:extLst>
              </p14:cNvPr>
              <p14:cNvContentPartPr/>
              <p14:nvPr/>
            </p14:nvContentPartPr>
            <p14:xfrm>
              <a:off x="4056240" y="3663160"/>
              <a:ext cx="568440" cy="247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C7F9AC3-77E3-4522-A349-87748E9C680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038600" y="3645160"/>
                <a:ext cx="60408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9149F93-5C85-429D-AD36-672A144AA1A5}"/>
                  </a:ext>
                </a:extLst>
              </p14:cNvPr>
              <p14:cNvContentPartPr/>
              <p14:nvPr/>
            </p14:nvContentPartPr>
            <p14:xfrm>
              <a:off x="644160" y="4311880"/>
              <a:ext cx="2018160" cy="333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9149F93-5C85-429D-AD36-672A144AA1A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26163" y="4293880"/>
                <a:ext cx="2053794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EDF3E14-7941-4E77-BA8D-A8CF703E4872}"/>
                  </a:ext>
                </a:extLst>
              </p14:cNvPr>
              <p14:cNvContentPartPr/>
              <p14:nvPr/>
            </p14:nvContentPartPr>
            <p14:xfrm>
              <a:off x="3260280" y="4658200"/>
              <a:ext cx="1092960" cy="3448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EDF3E14-7941-4E77-BA8D-A8CF703E4872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242634" y="4640200"/>
                <a:ext cx="1128612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A4EF20A-8F44-4703-89DA-5D873E403E11}"/>
                  </a:ext>
                </a:extLst>
              </p14:cNvPr>
              <p14:cNvContentPartPr/>
              <p14:nvPr/>
            </p14:nvContentPartPr>
            <p14:xfrm>
              <a:off x="2916480" y="4116760"/>
              <a:ext cx="1924920" cy="476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A4EF20A-8F44-4703-89DA-5D873E403E1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898480" y="4099120"/>
                <a:ext cx="1960560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1B87886-9F13-4CB9-85AA-B92CE50BCE9E}"/>
                  </a:ext>
                </a:extLst>
              </p14:cNvPr>
              <p14:cNvContentPartPr/>
              <p14:nvPr/>
            </p14:nvContentPartPr>
            <p14:xfrm>
              <a:off x="5127960" y="4573240"/>
              <a:ext cx="64800" cy="320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1B87886-9F13-4CB9-85AA-B92CE50BCE9E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110320" y="4555600"/>
                <a:ext cx="1004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2774295-DCEA-4F25-930D-2ED11387B61A}"/>
                  </a:ext>
                </a:extLst>
              </p14:cNvPr>
              <p14:cNvContentPartPr/>
              <p14:nvPr/>
            </p14:nvContentPartPr>
            <p14:xfrm>
              <a:off x="6631680" y="4416640"/>
              <a:ext cx="913680" cy="2379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2774295-DCEA-4F25-930D-2ED11387B61A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6614040" y="4398640"/>
                <a:ext cx="9493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071E516-EF21-44FD-AE42-651679BA9779}"/>
                  </a:ext>
                </a:extLst>
              </p14:cNvPr>
              <p14:cNvContentPartPr/>
              <p14:nvPr/>
            </p14:nvContentPartPr>
            <p14:xfrm>
              <a:off x="5525760" y="4080400"/>
              <a:ext cx="853920" cy="549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071E516-EF21-44FD-AE42-651679BA977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507760" y="4062400"/>
                <a:ext cx="889560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8788FF4-7134-4F49-B436-315096B1678C}"/>
                  </a:ext>
                </a:extLst>
              </p14:cNvPr>
              <p14:cNvContentPartPr/>
              <p14:nvPr/>
            </p14:nvContentPartPr>
            <p14:xfrm>
              <a:off x="551280" y="5125840"/>
              <a:ext cx="2784600" cy="564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8788FF4-7134-4F49-B436-315096B1678C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33280" y="5107840"/>
                <a:ext cx="2820240" cy="60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B235367-21DC-4901-BE3F-9E15A2DB290E}"/>
                  </a:ext>
                </a:extLst>
              </p14:cNvPr>
              <p14:cNvContentPartPr/>
              <p14:nvPr/>
            </p14:nvContentPartPr>
            <p14:xfrm>
              <a:off x="3607680" y="5224120"/>
              <a:ext cx="712800" cy="331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B235367-21DC-4901-BE3F-9E15A2DB290E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590040" y="5206100"/>
                <a:ext cx="748440" cy="3675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7738E6A-8EBA-4DF6-AF6D-8FDCC01557D2}"/>
                  </a:ext>
                </a:extLst>
              </p14:cNvPr>
              <p14:cNvContentPartPr/>
              <p14:nvPr/>
            </p14:nvContentPartPr>
            <p14:xfrm>
              <a:off x="4683720" y="5078320"/>
              <a:ext cx="1688760" cy="6310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7738E6A-8EBA-4DF6-AF6D-8FDCC01557D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665716" y="5060320"/>
                <a:ext cx="1724408" cy="666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39521803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9EA7D53-DFA7-413C-B8C2-2D42C88FFD6A}"/>
                  </a:ext>
                </a:extLst>
              </p14:cNvPr>
              <p14:cNvContentPartPr/>
              <p14:nvPr/>
            </p14:nvContentPartPr>
            <p14:xfrm>
              <a:off x="634080" y="203200"/>
              <a:ext cx="798840" cy="3967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9EA7D53-DFA7-413C-B8C2-2D42C88FFD6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16080" y="185560"/>
                <a:ext cx="834480" cy="43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0EDE461-B2EA-422C-A1C6-EBBE11409CB6}"/>
                  </a:ext>
                </a:extLst>
              </p14:cNvPr>
              <p14:cNvContentPartPr/>
              <p14:nvPr/>
            </p14:nvContentPartPr>
            <p14:xfrm>
              <a:off x="1608240" y="217960"/>
              <a:ext cx="1396440" cy="359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0EDE461-B2EA-422C-A1C6-EBBE11409CB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590605" y="199960"/>
                <a:ext cx="1432071" cy="39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A397B1C-FCDA-466A-88E0-EDDB98F53FFC}"/>
                  </a:ext>
                </a:extLst>
              </p14:cNvPr>
              <p14:cNvContentPartPr/>
              <p14:nvPr/>
            </p14:nvContentPartPr>
            <p14:xfrm>
              <a:off x="3263520" y="219040"/>
              <a:ext cx="305640" cy="4957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A397B1C-FCDA-466A-88E0-EDDB98F53FF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245520" y="201400"/>
                <a:ext cx="341280" cy="53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2D01D4C-59A8-4DD9-8E80-8EED0221AC6D}"/>
                  </a:ext>
                </a:extLst>
              </p14:cNvPr>
              <p14:cNvContentPartPr/>
              <p14:nvPr/>
            </p14:nvContentPartPr>
            <p14:xfrm>
              <a:off x="5923920" y="207160"/>
              <a:ext cx="668520" cy="310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2D01D4C-59A8-4DD9-8E80-8EED0221AC6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05920" y="189520"/>
                <a:ext cx="704160" cy="34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666C3783-F190-432E-9EF8-484FB13E61A4}"/>
                  </a:ext>
                </a:extLst>
              </p14:cNvPr>
              <p14:cNvContentPartPr/>
              <p14:nvPr/>
            </p14:nvContentPartPr>
            <p14:xfrm>
              <a:off x="3812520" y="270880"/>
              <a:ext cx="1777680" cy="435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666C3783-F190-432E-9EF8-484FB13E61A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94516" y="253240"/>
                <a:ext cx="1813327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6A2E60D-20C5-4B16-8419-CE97AD54727B}"/>
                  </a:ext>
                </a:extLst>
              </p14:cNvPr>
              <p14:cNvContentPartPr/>
              <p14:nvPr/>
            </p14:nvContentPartPr>
            <p14:xfrm>
              <a:off x="6807000" y="199240"/>
              <a:ext cx="712800" cy="3160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6A2E60D-20C5-4B16-8419-CE97AD54727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789009" y="181600"/>
                <a:ext cx="748422" cy="35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AD2234CE-D599-42A7-BF03-9252FA410FB5}"/>
                  </a:ext>
                </a:extLst>
              </p14:cNvPr>
              <p14:cNvContentPartPr/>
              <p14:nvPr/>
            </p14:nvContentPartPr>
            <p14:xfrm>
              <a:off x="7833720" y="280240"/>
              <a:ext cx="1179000" cy="295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AD2234CE-D599-42A7-BF03-9252FA410FB5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16075" y="262240"/>
                <a:ext cx="1214651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4B49262-F87B-4A04-8B49-A21F56C472B8}"/>
                  </a:ext>
                </a:extLst>
              </p14:cNvPr>
              <p14:cNvContentPartPr/>
              <p14:nvPr/>
            </p14:nvContentPartPr>
            <p14:xfrm>
              <a:off x="304680" y="777400"/>
              <a:ext cx="1634760" cy="550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4B49262-F87B-4A04-8B49-A21F56C472B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6680" y="759748"/>
                <a:ext cx="1670400" cy="585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E3287BA-110D-4607-B6F9-DD78B4735711}"/>
                  </a:ext>
                </a:extLst>
              </p14:cNvPr>
              <p14:cNvContentPartPr/>
              <p14:nvPr/>
            </p14:nvContentPartPr>
            <p14:xfrm>
              <a:off x="2200800" y="799720"/>
              <a:ext cx="1140840" cy="5292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E3287BA-110D-4607-B6F9-DD78B4735711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83160" y="782080"/>
                <a:ext cx="1176480" cy="56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72B5AC4B-099E-4092-B77C-4C3AD4285EFE}"/>
                  </a:ext>
                </a:extLst>
              </p14:cNvPr>
              <p14:cNvContentPartPr/>
              <p14:nvPr/>
            </p14:nvContentPartPr>
            <p14:xfrm>
              <a:off x="435000" y="1521160"/>
              <a:ext cx="223200" cy="2293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72B5AC4B-099E-4092-B77C-4C3AD4285EF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17000" y="1503160"/>
                <a:ext cx="258840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2C4CB33-0E9A-443D-A551-5DD32F133C85}"/>
                  </a:ext>
                </a:extLst>
              </p14:cNvPr>
              <p14:cNvContentPartPr/>
              <p14:nvPr/>
            </p14:nvContentPartPr>
            <p14:xfrm>
              <a:off x="714360" y="1602880"/>
              <a:ext cx="142920" cy="1404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2C4CB33-0E9A-443D-A551-5DD32F133C8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6360" y="1585240"/>
                <a:ext cx="17856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6220D05-BECC-456A-8001-E226421B77E4}"/>
                  </a:ext>
                </a:extLst>
              </p14:cNvPr>
              <p14:cNvContentPartPr/>
              <p14:nvPr/>
            </p14:nvContentPartPr>
            <p14:xfrm>
              <a:off x="960960" y="1616200"/>
              <a:ext cx="216360" cy="115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6220D05-BECC-456A-8001-E226421B77E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42960" y="1598560"/>
                <a:ext cx="252000" cy="15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588FF3B8-187D-448C-8743-0D0DC8689621}"/>
                  </a:ext>
                </a:extLst>
              </p14:cNvPr>
              <p14:cNvContentPartPr/>
              <p14:nvPr/>
            </p14:nvContentPartPr>
            <p14:xfrm>
              <a:off x="1264800" y="1397680"/>
              <a:ext cx="214560" cy="591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588FF3B8-187D-448C-8743-0D0DC868962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47160" y="1379680"/>
                <a:ext cx="250200" cy="62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CB7A34C-9ACF-4854-B639-8BAABF660372}"/>
                  </a:ext>
                </a:extLst>
              </p14:cNvPr>
              <p14:cNvContentPartPr/>
              <p14:nvPr/>
            </p14:nvContentPartPr>
            <p14:xfrm>
              <a:off x="1556400" y="1672000"/>
              <a:ext cx="10800" cy="99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CB7A34C-9ACF-4854-B639-8BAABF660372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538760" y="1654000"/>
                <a:ext cx="46440" cy="13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371F9F-CB78-40FE-8743-4D90FDD40E3A}"/>
                  </a:ext>
                </a:extLst>
              </p14:cNvPr>
              <p14:cNvContentPartPr/>
              <p14:nvPr/>
            </p14:nvContentPartPr>
            <p14:xfrm>
              <a:off x="1556400" y="157660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371F9F-CB78-40FE-8743-4D90FDD40E3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538760" y="1558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DEFB467-ABFE-4831-B62B-1293AFC9B607}"/>
                  </a:ext>
                </a:extLst>
              </p14:cNvPr>
              <p14:cNvContentPartPr/>
              <p14:nvPr/>
            </p14:nvContentPartPr>
            <p14:xfrm>
              <a:off x="1698600" y="1479040"/>
              <a:ext cx="304560" cy="3560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DEFB467-ABFE-4831-B62B-1293AFC9B60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680600" y="1461400"/>
                <a:ext cx="340200" cy="39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CCA9A01-E0E3-483D-92B9-CB1AB4C131C6}"/>
                  </a:ext>
                </a:extLst>
              </p14:cNvPr>
              <p14:cNvContentPartPr/>
              <p14:nvPr/>
            </p14:nvContentPartPr>
            <p14:xfrm>
              <a:off x="1974000" y="1625920"/>
              <a:ext cx="174240" cy="173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CCA9A01-E0E3-483D-92B9-CB1AB4C131C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56360" y="1607920"/>
                <a:ext cx="20988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DF4311C-D16F-4B4B-BDCF-10A709A5BA32}"/>
                  </a:ext>
                </a:extLst>
              </p14:cNvPr>
              <p14:cNvContentPartPr/>
              <p14:nvPr/>
            </p14:nvContentPartPr>
            <p14:xfrm>
              <a:off x="2230680" y="1618720"/>
              <a:ext cx="253440" cy="164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DF4311C-D16F-4B4B-BDCF-10A709A5BA3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212680" y="1601080"/>
                <a:ext cx="289080" cy="2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AF0D175-00AE-45ED-8671-25253BAAD8DF}"/>
                  </a:ext>
                </a:extLst>
              </p14:cNvPr>
              <p14:cNvContentPartPr/>
              <p14:nvPr/>
            </p14:nvContentPartPr>
            <p14:xfrm>
              <a:off x="2633520" y="1410640"/>
              <a:ext cx="10800" cy="318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AF0D175-00AE-45ED-8671-25253BAAD8D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615520" y="1393000"/>
                <a:ext cx="4644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F2BC4B8-BA83-401D-9D7E-828169DC4195}"/>
                  </a:ext>
                </a:extLst>
              </p14:cNvPr>
              <p14:cNvContentPartPr/>
              <p14:nvPr/>
            </p14:nvContentPartPr>
            <p14:xfrm>
              <a:off x="2558640" y="1556800"/>
              <a:ext cx="171360" cy="18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F2BC4B8-BA83-401D-9D7E-828169DC419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540640" y="1539160"/>
                <a:ext cx="2070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0452997-E142-4AA2-8E54-9D57C3620AFE}"/>
                  </a:ext>
                </a:extLst>
              </p14:cNvPr>
              <p14:cNvContentPartPr/>
              <p14:nvPr/>
            </p14:nvContentPartPr>
            <p14:xfrm>
              <a:off x="3007920" y="1514320"/>
              <a:ext cx="360" cy="3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0452997-E142-4AA2-8E54-9D57C3620AF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90280" y="14963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6072A65-F253-44E3-8934-A9299EF72DF4}"/>
                  </a:ext>
                </a:extLst>
              </p14:cNvPr>
              <p14:cNvContentPartPr/>
              <p14:nvPr/>
            </p14:nvContentPartPr>
            <p14:xfrm>
              <a:off x="3029160" y="1645360"/>
              <a:ext cx="284040" cy="1436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6072A65-F253-44E3-8934-A9299EF72DF4}"/>
                  </a:ext>
                </a:extLst>
              </p:cNvPr>
              <p:cNvPicPr/>
              <p:nvPr/>
            </p:nvPicPr>
            <p:blipFill>
              <a:blip r:embed="rId44"/>
              <a:stretch>
                <a:fillRect/>
              </a:stretch>
            </p:blipFill>
            <p:spPr>
              <a:xfrm>
                <a:off x="3011160" y="1627720"/>
                <a:ext cx="3196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5E3B32E-44E6-470B-A384-4CE4C5F72366}"/>
                  </a:ext>
                </a:extLst>
              </p14:cNvPr>
              <p14:cNvContentPartPr/>
              <p14:nvPr/>
            </p14:nvContentPartPr>
            <p14:xfrm>
              <a:off x="3540000" y="724840"/>
              <a:ext cx="4745880" cy="1368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5E3B32E-44E6-470B-A384-4CE4C5F72366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3522359" y="707195"/>
                <a:ext cx="4781523" cy="14043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2A7A9094-8150-4C75-A298-BA839227F6E7}"/>
                  </a:ext>
                </a:extLst>
              </p14:cNvPr>
              <p14:cNvContentPartPr/>
              <p14:nvPr/>
            </p14:nvContentPartPr>
            <p14:xfrm>
              <a:off x="7896000" y="1613680"/>
              <a:ext cx="604800" cy="410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2A7A9094-8150-4C75-A298-BA839227F6E7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878000" y="1595680"/>
                <a:ext cx="64044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D19A0547-0F20-4439-AAC1-A894BC21F469}"/>
                  </a:ext>
                </a:extLst>
              </p14:cNvPr>
              <p14:cNvContentPartPr/>
              <p14:nvPr/>
            </p14:nvContentPartPr>
            <p14:xfrm>
              <a:off x="4130760" y="2097520"/>
              <a:ext cx="750960" cy="3232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D19A0547-0F20-4439-AAC1-A894BC21F46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4112769" y="2079520"/>
                <a:ext cx="786583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D828895-946B-49B5-882A-05D24A275005}"/>
                  </a:ext>
                </a:extLst>
              </p14:cNvPr>
              <p14:cNvContentPartPr/>
              <p14:nvPr/>
            </p14:nvContentPartPr>
            <p14:xfrm>
              <a:off x="2103960" y="2032360"/>
              <a:ext cx="1753200" cy="547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D828895-946B-49B5-882A-05D24A275005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2086320" y="2014720"/>
                <a:ext cx="1788840" cy="58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958F724-4DBD-4FED-9732-7FBE75A98FF7}"/>
                  </a:ext>
                </a:extLst>
              </p14:cNvPr>
              <p14:cNvContentPartPr/>
              <p14:nvPr/>
            </p14:nvContentPartPr>
            <p14:xfrm>
              <a:off x="434280" y="1993480"/>
              <a:ext cx="1384560" cy="365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958F724-4DBD-4FED-9732-7FBE75A98FF7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16640" y="1975498"/>
                <a:ext cx="1420200" cy="4006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5B64EBC7-93FA-415C-BB96-3C58663AE5FB}"/>
                  </a:ext>
                </a:extLst>
              </p14:cNvPr>
              <p14:cNvContentPartPr/>
              <p14:nvPr/>
            </p14:nvContentPartPr>
            <p14:xfrm>
              <a:off x="6138120" y="2127760"/>
              <a:ext cx="360" cy="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5B64EBC7-93FA-415C-BB96-3C58663AE5F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120120" y="211012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FE351D3-A586-409A-92C2-C60FD6535632}"/>
                  </a:ext>
                </a:extLst>
              </p14:cNvPr>
              <p14:cNvContentPartPr/>
              <p14:nvPr/>
            </p14:nvContentPartPr>
            <p14:xfrm>
              <a:off x="5160720" y="2210200"/>
              <a:ext cx="1551960" cy="3243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FE351D3-A586-409A-92C2-C60FD653563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143080" y="2192200"/>
                <a:ext cx="15876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551FE2B-1D64-438B-A906-4A72F1AA9B60}"/>
                  </a:ext>
                </a:extLst>
              </p14:cNvPr>
              <p14:cNvContentPartPr/>
              <p14:nvPr/>
            </p14:nvContentPartPr>
            <p14:xfrm>
              <a:off x="7825800" y="2101480"/>
              <a:ext cx="778680" cy="293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551FE2B-1D64-438B-A906-4A72F1AA9B6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7808152" y="2083480"/>
                <a:ext cx="814336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A0498934-C3F5-42BE-ACE3-6313B6B8508D}"/>
                  </a:ext>
                </a:extLst>
              </p14:cNvPr>
              <p14:cNvContentPartPr/>
              <p14:nvPr/>
            </p14:nvContentPartPr>
            <p14:xfrm>
              <a:off x="7118760" y="2207680"/>
              <a:ext cx="598320" cy="3196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A0498934-C3F5-42BE-ACE3-6313B6B8508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7101120" y="2189680"/>
                <a:ext cx="633960" cy="35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8D66071F-F7A7-4BD5-BF4C-D494D21E3D81}"/>
                  </a:ext>
                </a:extLst>
              </p14:cNvPr>
              <p14:cNvContentPartPr/>
              <p14:nvPr/>
            </p14:nvContentPartPr>
            <p14:xfrm>
              <a:off x="1083360" y="2710960"/>
              <a:ext cx="4680" cy="1274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8D66071F-F7A7-4BD5-BF4C-D494D21E3D8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65720" y="2693320"/>
                <a:ext cx="40320" cy="16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C989A1E8-295A-4C3A-802A-2B80C234000B}"/>
                  </a:ext>
                </a:extLst>
              </p14:cNvPr>
              <p14:cNvContentPartPr/>
              <p14:nvPr/>
            </p14:nvContentPartPr>
            <p14:xfrm>
              <a:off x="1048800" y="2566600"/>
              <a:ext cx="360" cy="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C989A1E8-295A-4C3A-802A-2B80C234000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031160" y="254860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87DE192-536F-485A-9BD2-CD6B4F29E69E}"/>
                  </a:ext>
                </a:extLst>
              </p14:cNvPr>
              <p14:cNvContentPartPr/>
              <p14:nvPr/>
            </p14:nvContentPartPr>
            <p14:xfrm>
              <a:off x="1216920" y="2500360"/>
              <a:ext cx="687600" cy="70452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87DE192-536F-485A-9BD2-CD6B4F29E69E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1198920" y="2482360"/>
                <a:ext cx="723240" cy="74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2999DD40-86BB-4828-B60E-9BC73E16B80C}"/>
                  </a:ext>
                </a:extLst>
              </p14:cNvPr>
              <p14:cNvContentPartPr/>
              <p14:nvPr/>
            </p14:nvContentPartPr>
            <p14:xfrm>
              <a:off x="361920" y="2645800"/>
              <a:ext cx="593640" cy="5263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2999DD40-86BB-4828-B60E-9BC73E16B80C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343920" y="2627812"/>
                <a:ext cx="629280" cy="5619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4292E0AC-B865-4DA8-B4C2-FC49C1B96C57}"/>
                  </a:ext>
                </a:extLst>
              </p14:cNvPr>
              <p14:cNvContentPartPr/>
              <p14:nvPr/>
            </p14:nvContentPartPr>
            <p14:xfrm>
              <a:off x="2073000" y="2855680"/>
              <a:ext cx="12960" cy="136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4292E0AC-B865-4DA8-B4C2-FC49C1B96C57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2055000" y="2837680"/>
                <a:ext cx="4860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4DFD88F-78BB-4D75-BB06-3627E51E6DAA}"/>
                  </a:ext>
                </a:extLst>
              </p14:cNvPr>
              <p14:cNvContentPartPr/>
              <p14:nvPr/>
            </p14:nvContentPartPr>
            <p14:xfrm>
              <a:off x="4014120" y="2846680"/>
              <a:ext cx="855720" cy="4867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4DFD88F-78BB-4D75-BB06-3627E51E6DA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996480" y="2829040"/>
                <a:ext cx="891360" cy="52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B313883-9C38-462E-865A-F4C5974A094F}"/>
                  </a:ext>
                </a:extLst>
              </p14:cNvPr>
              <p14:cNvContentPartPr/>
              <p14:nvPr/>
            </p14:nvContentPartPr>
            <p14:xfrm>
              <a:off x="2552880" y="2687200"/>
              <a:ext cx="1114920" cy="419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B313883-9C38-462E-865A-F4C5974A094F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2535240" y="2669200"/>
                <a:ext cx="1150560" cy="45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0FDCCBB-FDF9-4973-8D3B-6D80FE24A2BF}"/>
                  </a:ext>
                </a:extLst>
              </p14:cNvPr>
              <p14:cNvContentPartPr/>
              <p14:nvPr/>
            </p14:nvContentPartPr>
            <p14:xfrm>
              <a:off x="5217960" y="2965120"/>
              <a:ext cx="1746720" cy="3398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0FDCCBB-FDF9-4973-8D3B-6D80FE24A2BF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200320" y="2947139"/>
                <a:ext cx="1782360" cy="3754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7ECB954-1BD9-479E-B3FC-9605A374B5E4}"/>
                  </a:ext>
                </a:extLst>
              </p14:cNvPr>
              <p14:cNvContentPartPr/>
              <p14:nvPr/>
            </p14:nvContentPartPr>
            <p14:xfrm>
              <a:off x="7152600" y="3122080"/>
              <a:ext cx="553680" cy="414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7ECB954-1BD9-479E-B3FC-9605A374B5E4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134600" y="3104080"/>
                <a:ext cx="589320" cy="7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DD0D946-D073-4024-9808-716DC4225BD0}"/>
                  </a:ext>
                </a:extLst>
              </p14:cNvPr>
              <p14:cNvContentPartPr/>
              <p14:nvPr/>
            </p14:nvContentPartPr>
            <p14:xfrm>
              <a:off x="7257360" y="3230800"/>
              <a:ext cx="758880" cy="3225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DD0D946-D073-4024-9808-716DC4225BD0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239360" y="3213140"/>
                <a:ext cx="794520" cy="35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80B882C-741C-4F2D-B555-A4497A3F5229}"/>
                  </a:ext>
                </a:extLst>
              </p14:cNvPr>
              <p14:cNvContentPartPr/>
              <p14:nvPr/>
            </p14:nvContentPartPr>
            <p14:xfrm>
              <a:off x="7138560" y="2737600"/>
              <a:ext cx="393120" cy="3261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80B882C-741C-4F2D-B555-A4497A3F522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120920" y="2719600"/>
                <a:ext cx="428760" cy="3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1CC802A6-7199-4BF7-8882-D4AD76B80E98}"/>
                  </a:ext>
                </a:extLst>
              </p14:cNvPr>
              <p14:cNvContentPartPr/>
              <p14:nvPr/>
            </p14:nvContentPartPr>
            <p14:xfrm>
              <a:off x="8187240" y="3165640"/>
              <a:ext cx="83160" cy="1526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1CC802A6-7199-4BF7-8882-D4AD76B80E98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8169240" y="3148000"/>
                <a:ext cx="118800" cy="18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FCFE445-F182-488A-AEC6-90DE23A8C618}"/>
                  </a:ext>
                </a:extLst>
              </p14:cNvPr>
              <p14:cNvContentPartPr/>
              <p14:nvPr/>
            </p14:nvContentPartPr>
            <p14:xfrm>
              <a:off x="460920" y="3384520"/>
              <a:ext cx="836640" cy="466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FCFE445-F182-488A-AEC6-90DE23A8C618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43280" y="3366520"/>
                <a:ext cx="872280" cy="50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AD62B3FE-9ECA-4803-9667-E51DFFEAF262}"/>
                  </a:ext>
                </a:extLst>
              </p14:cNvPr>
              <p14:cNvContentPartPr/>
              <p14:nvPr/>
            </p14:nvContentPartPr>
            <p14:xfrm>
              <a:off x="1578360" y="3613840"/>
              <a:ext cx="360720" cy="277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AD62B3FE-9ECA-4803-9667-E51DFFEAF262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560702" y="3595863"/>
                <a:ext cx="396396" cy="3127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3BDD250-054A-49C9-8643-9C04E0BC051D}"/>
                  </a:ext>
                </a:extLst>
              </p14:cNvPr>
              <p14:cNvContentPartPr/>
              <p14:nvPr/>
            </p14:nvContentPartPr>
            <p14:xfrm>
              <a:off x="2104680" y="3582880"/>
              <a:ext cx="1558800" cy="299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3BDD250-054A-49C9-8643-9C04E0BC051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086680" y="3565219"/>
                <a:ext cx="1594440" cy="3348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CC7F9AC3-77E3-4522-A349-87748E9C6804}"/>
                  </a:ext>
                </a:extLst>
              </p14:cNvPr>
              <p14:cNvContentPartPr/>
              <p14:nvPr/>
            </p14:nvContentPartPr>
            <p14:xfrm>
              <a:off x="4056240" y="3663160"/>
              <a:ext cx="568440" cy="2473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CC7F9AC3-77E3-4522-A349-87748E9C6804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4038600" y="3645160"/>
                <a:ext cx="60408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9149F93-5C85-429D-AD36-672A144AA1A5}"/>
                  </a:ext>
                </a:extLst>
              </p14:cNvPr>
              <p14:cNvContentPartPr/>
              <p14:nvPr/>
            </p14:nvContentPartPr>
            <p14:xfrm>
              <a:off x="644160" y="4311880"/>
              <a:ext cx="2018160" cy="3330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9149F93-5C85-429D-AD36-672A144AA1A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626163" y="4293880"/>
                <a:ext cx="2053794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AEDF3E14-7941-4E77-BA8D-A8CF703E4872}"/>
                  </a:ext>
                </a:extLst>
              </p14:cNvPr>
              <p14:cNvContentPartPr/>
              <p14:nvPr/>
            </p14:nvContentPartPr>
            <p14:xfrm>
              <a:off x="3260280" y="4658200"/>
              <a:ext cx="1092960" cy="34488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AEDF3E14-7941-4E77-BA8D-A8CF703E4872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3242634" y="4640200"/>
                <a:ext cx="1128612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A4EF20A-8F44-4703-89DA-5D873E403E11}"/>
                  </a:ext>
                </a:extLst>
              </p14:cNvPr>
              <p14:cNvContentPartPr/>
              <p14:nvPr/>
            </p14:nvContentPartPr>
            <p14:xfrm>
              <a:off x="2916480" y="4116760"/>
              <a:ext cx="1924920" cy="4766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A4EF20A-8F44-4703-89DA-5D873E403E1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898480" y="4099120"/>
                <a:ext cx="1960560" cy="51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1B87886-9F13-4CB9-85AA-B92CE50BCE9E}"/>
                  </a:ext>
                </a:extLst>
              </p14:cNvPr>
              <p14:cNvContentPartPr/>
              <p14:nvPr/>
            </p14:nvContentPartPr>
            <p14:xfrm>
              <a:off x="5127960" y="4573240"/>
              <a:ext cx="64800" cy="320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1B87886-9F13-4CB9-85AA-B92CE50BCE9E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5110320" y="4555600"/>
                <a:ext cx="10044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D2774295-DCEA-4F25-930D-2ED11387B61A}"/>
                  </a:ext>
                </a:extLst>
              </p14:cNvPr>
              <p14:cNvContentPartPr/>
              <p14:nvPr/>
            </p14:nvContentPartPr>
            <p14:xfrm>
              <a:off x="6631680" y="4416640"/>
              <a:ext cx="913680" cy="2379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D2774295-DCEA-4F25-930D-2ED11387B61A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6614040" y="4398640"/>
                <a:ext cx="94932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0071E516-EF21-44FD-AE42-651679BA9779}"/>
                  </a:ext>
                </a:extLst>
              </p14:cNvPr>
              <p14:cNvContentPartPr/>
              <p14:nvPr/>
            </p14:nvContentPartPr>
            <p14:xfrm>
              <a:off x="5525760" y="4080400"/>
              <a:ext cx="853920" cy="5490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0071E516-EF21-44FD-AE42-651679BA977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5507760" y="4062400"/>
                <a:ext cx="889560" cy="58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58788FF4-7134-4F49-B436-315096B1678C}"/>
                  </a:ext>
                </a:extLst>
              </p14:cNvPr>
              <p14:cNvContentPartPr/>
              <p14:nvPr/>
            </p14:nvContentPartPr>
            <p14:xfrm>
              <a:off x="551280" y="5125840"/>
              <a:ext cx="2784600" cy="564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58788FF4-7134-4F49-B436-315096B1678C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33280" y="5107840"/>
                <a:ext cx="2820240" cy="60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B235367-21DC-4901-BE3F-9E15A2DB290E}"/>
                  </a:ext>
                </a:extLst>
              </p14:cNvPr>
              <p14:cNvContentPartPr/>
              <p14:nvPr/>
            </p14:nvContentPartPr>
            <p14:xfrm>
              <a:off x="3607680" y="5224120"/>
              <a:ext cx="712800" cy="331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B235367-21DC-4901-BE3F-9E15A2DB290E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3590040" y="5206100"/>
                <a:ext cx="748440" cy="3675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7738E6A-8EBA-4DF6-AF6D-8FDCC01557D2}"/>
                  </a:ext>
                </a:extLst>
              </p14:cNvPr>
              <p14:cNvContentPartPr/>
              <p14:nvPr/>
            </p14:nvContentPartPr>
            <p14:xfrm>
              <a:off x="4683720" y="5078320"/>
              <a:ext cx="1688760" cy="6310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7738E6A-8EBA-4DF6-AF6D-8FDCC01557D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665716" y="5060320"/>
                <a:ext cx="1724408" cy="66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90D1378-CB70-42A7-9F40-38D1568D3256}"/>
                  </a:ext>
                </a:extLst>
              </p14:cNvPr>
              <p14:cNvContentPartPr/>
              <p14:nvPr/>
            </p14:nvContentPartPr>
            <p14:xfrm>
              <a:off x="6500640" y="5430760"/>
              <a:ext cx="83160" cy="1476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90D1378-CB70-42A7-9F40-38D1568D3256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482640" y="5413120"/>
                <a:ext cx="11880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842BB14-9AE7-4901-8F43-EB04B35FE1F0}"/>
                  </a:ext>
                </a:extLst>
              </p14:cNvPr>
              <p14:cNvContentPartPr/>
              <p14:nvPr/>
            </p14:nvContentPartPr>
            <p14:xfrm>
              <a:off x="6683880" y="5155360"/>
              <a:ext cx="690840" cy="3589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842BB14-9AE7-4901-8F43-EB04B35FE1F0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6666240" y="5137360"/>
                <a:ext cx="726480" cy="39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68FDD09-37C0-4133-AD21-0FA614927488}"/>
                  </a:ext>
                </a:extLst>
              </p14:cNvPr>
              <p14:cNvContentPartPr/>
              <p14:nvPr/>
            </p14:nvContentPartPr>
            <p14:xfrm>
              <a:off x="7592520" y="5292160"/>
              <a:ext cx="327240" cy="2278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68FDD09-37C0-4133-AD21-0FA614927488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7574880" y="5274160"/>
                <a:ext cx="362880" cy="26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6C03287-4DB9-46E4-A829-B33883423F9E}"/>
                  </a:ext>
                </a:extLst>
              </p14:cNvPr>
              <p14:cNvContentPartPr/>
              <p14:nvPr/>
            </p14:nvContentPartPr>
            <p14:xfrm>
              <a:off x="8024520" y="5275600"/>
              <a:ext cx="504360" cy="211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6C03287-4DB9-46E4-A829-B33883423F9E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8006880" y="5257960"/>
                <a:ext cx="540000" cy="24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28DA596B-6BE1-4D3D-905E-CFE5E0F2A2AB}"/>
                  </a:ext>
                </a:extLst>
              </p14:cNvPr>
              <p14:cNvContentPartPr/>
              <p14:nvPr/>
            </p14:nvContentPartPr>
            <p14:xfrm>
              <a:off x="7668840" y="5833960"/>
              <a:ext cx="575640" cy="26928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28DA596B-6BE1-4D3D-905E-CFE5E0F2A2AB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7651200" y="5815960"/>
                <a:ext cx="61128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1914B55D-70C8-4B2E-B9E1-ADD41B038C12}"/>
                  </a:ext>
                </a:extLst>
              </p14:cNvPr>
              <p14:cNvContentPartPr/>
              <p14:nvPr/>
            </p14:nvContentPartPr>
            <p14:xfrm>
              <a:off x="703560" y="5745400"/>
              <a:ext cx="6824520" cy="107100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1914B55D-70C8-4B2E-B9E1-ADD41B038C12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685920" y="5727400"/>
                <a:ext cx="6860160" cy="1106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42936276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14:cNvPr>
              <p14:cNvContentPartPr/>
              <p14:nvPr/>
            </p14:nvContentPartPr>
            <p14:xfrm>
              <a:off x="1292160" y="181960"/>
              <a:ext cx="2273400" cy="857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74160" y="164320"/>
                <a:ext cx="2309040" cy="89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14:cNvPr>
              <p14:cNvContentPartPr/>
              <p14:nvPr/>
            </p14:nvContentPartPr>
            <p14:xfrm>
              <a:off x="3757440" y="358360"/>
              <a:ext cx="7560" cy="54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39800" y="340720"/>
                <a:ext cx="432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14:cNvPr>
              <p14:cNvContentPartPr/>
              <p14:nvPr/>
            </p14:nvContentPartPr>
            <p14:xfrm>
              <a:off x="3811800" y="50812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4160" y="490480"/>
                <a:ext cx="36000" cy="36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27093845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14:cNvPr>
              <p14:cNvContentPartPr/>
              <p14:nvPr/>
            </p14:nvContentPartPr>
            <p14:xfrm>
              <a:off x="1292160" y="181960"/>
              <a:ext cx="2273400" cy="857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74160" y="164320"/>
                <a:ext cx="2309040" cy="89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14:cNvPr>
              <p14:cNvContentPartPr/>
              <p14:nvPr/>
            </p14:nvContentPartPr>
            <p14:xfrm>
              <a:off x="3757440" y="358360"/>
              <a:ext cx="7560" cy="54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39800" y="340720"/>
                <a:ext cx="432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14:cNvPr>
              <p14:cNvContentPartPr/>
              <p14:nvPr/>
            </p14:nvContentPartPr>
            <p14:xfrm>
              <a:off x="3811800" y="50812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4160" y="490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14:cNvPr>
              <p14:cNvContentPartPr/>
              <p14:nvPr/>
            </p14:nvContentPartPr>
            <p14:xfrm>
              <a:off x="3768600" y="533320"/>
              <a:ext cx="19080" cy="8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515680"/>
                <a:ext cx="547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14:cNvPr>
              <p14:cNvContentPartPr/>
              <p14:nvPr/>
            </p14:nvContentPartPr>
            <p14:xfrm>
              <a:off x="4179720" y="161800"/>
              <a:ext cx="1446120" cy="495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162080" y="144160"/>
                <a:ext cx="148176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14:cNvPr>
              <p14:cNvContentPartPr/>
              <p14:nvPr/>
            </p14:nvContentPartPr>
            <p14:xfrm>
              <a:off x="5992680" y="289600"/>
              <a:ext cx="198000" cy="4575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5040" y="271600"/>
                <a:ext cx="23364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14:cNvPr>
              <p14:cNvContentPartPr/>
              <p14:nvPr/>
            </p14:nvContentPartPr>
            <p14:xfrm>
              <a:off x="6480120" y="207160"/>
              <a:ext cx="1847160" cy="686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62120" y="189520"/>
                <a:ext cx="1882800" cy="722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76072892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14:cNvPr>
              <p14:cNvContentPartPr/>
              <p14:nvPr/>
            </p14:nvContentPartPr>
            <p14:xfrm>
              <a:off x="1292160" y="181960"/>
              <a:ext cx="2273400" cy="857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74160" y="164320"/>
                <a:ext cx="2309040" cy="89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14:cNvPr>
              <p14:cNvContentPartPr/>
              <p14:nvPr/>
            </p14:nvContentPartPr>
            <p14:xfrm>
              <a:off x="3757440" y="358360"/>
              <a:ext cx="7560" cy="54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39800" y="340720"/>
                <a:ext cx="432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14:cNvPr>
              <p14:cNvContentPartPr/>
              <p14:nvPr/>
            </p14:nvContentPartPr>
            <p14:xfrm>
              <a:off x="3811800" y="50812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4160" y="490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14:cNvPr>
              <p14:cNvContentPartPr/>
              <p14:nvPr/>
            </p14:nvContentPartPr>
            <p14:xfrm>
              <a:off x="3768600" y="533320"/>
              <a:ext cx="19080" cy="8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515680"/>
                <a:ext cx="547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14:cNvPr>
              <p14:cNvContentPartPr/>
              <p14:nvPr/>
            </p14:nvContentPartPr>
            <p14:xfrm>
              <a:off x="4179720" y="161800"/>
              <a:ext cx="1446120" cy="495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162080" y="144160"/>
                <a:ext cx="148176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14:cNvPr>
              <p14:cNvContentPartPr/>
              <p14:nvPr/>
            </p14:nvContentPartPr>
            <p14:xfrm>
              <a:off x="5992680" y="289600"/>
              <a:ext cx="198000" cy="4575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5040" y="271600"/>
                <a:ext cx="23364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14:cNvPr>
              <p14:cNvContentPartPr/>
              <p14:nvPr/>
            </p14:nvContentPartPr>
            <p14:xfrm>
              <a:off x="6480120" y="207160"/>
              <a:ext cx="1847160" cy="686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62120" y="189520"/>
                <a:ext cx="1882800" cy="72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3A3B7B-DAE4-450B-9C43-E17261D1B405}"/>
                  </a:ext>
                </a:extLst>
              </p14:cNvPr>
              <p14:cNvContentPartPr/>
              <p14:nvPr/>
            </p14:nvContentPartPr>
            <p14:xfrm>
              <a:off x="346440" y="1063600"/>
              <a:ext cx="1321920" cy="452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3A3B7B-DAE4-450B-9C43-E17261D1B4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28800" y="1045586"/>
                <a:ext cx="1357560" cy="4881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022D66B-8E23-4519-929E-196CE2A1D8BE}"/>
                  </a:ext>
                </a:extLst>
              </p14:cNvPr>
              <p14:cNvContentPartPr/>
              <p14:nvPr/>
            </p14:nvContentPartPr>
            <p14:xfrm>
              <a:off x="2177040" y="1279600"/>
              <a:ext cx="341640" cy="248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022D66B-8E23-4519-929E-196CE2A1D8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59040" y="1261960"/>
                <a:ext cx="3772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93D4621-1BFF-4399-B7AD-88A8AA546042}"/>
                  </a:ext>
                </a:extLst>
              </p14:cNvPr>
              <p14:cNvContentPartPr/>
              <p14:nvPr/>
            </p14:nvContentPartPr>
            <p14:xfrm>
              <a:off x="2259840" y="1092040"/>
              <a:ext cx="184320" cy="87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93D4621-1BFF-4399-B7AD-88A8AA5460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241840" y="1074400"/>
                <a:ext cx="21996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1EC050-1BB9-4BBB-9682-164ACABE86F7}"/>
                  </a:ext>
                </a:extLst>
              </p14:cNvPr>
              <p14:cNvContentPartPr/>
              <p14:nvPr/>
            </p14:nvContentPartPr>
            <p14:xfrm>
              <a:off x="2650080" y="1047760"/>
              <a:ext cx="997920" cy="474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1EC050-1BB9-4BBB-9682-164ACABE86F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32080" y="1029760"/>
                <a:ext cx="1033560" cy="510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14590774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14:cNvPr>
              <p14:cNvContentPartPr/>
              <p14:nvPr/>
            </p14:nvContentPartPr>
            <p14:xfrm>
              <a:off x="1292160" y="181960"/>
              <a:ext cx="2273400" cy="857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74160" y="164320"/>
                <a:ext cx="2309040" cy="89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14:cNvPr>
              <p14:cNvContentPartPr/>
              <p14:nvPr/>
            </p14:nvContentPartPr>
            <p14:xfrm>
              <a:off x="3757440" y="358360"/>
              <a:ext cx="7560" cy="54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39800" y="340720"/>
                <a:ext cx="432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14:cNvPr>
              <p14:cNvContentPartPr/>
              <p14:nvPr/>
            </p14:nvContentPartPr>
            <p14:xfrm>
              <a:off x="3811800" y="50812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4160" y="490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14:cNvPr>
              <p14:cNvContentPartPr/>
              <p14:nvPr/>
            </p14:nvContentPartPr>
            <p14:xfrm>
              <a:off x="3768600" y="533320"/>
              <a:ext cx="19080" cy="8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515680"/>
                <a:ext cx="547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14:cNvPr>
              <p14:cNvContentPartPr/>
              <p14:nvPr/>
            </p14:nvContentPartPr>
            <p14:xfrm>
              <a:off x="4179720" y="161800"/>
              <a:ext cx="1446120" cy="495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162080" y="144160"/>
                <a:ext cx="148176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14:cNvPr>
              <p14:cNvContentPartPr/>
              <p14:nvPr/>
            </p14:nvContentPartPr>
            <p14:xfrm>
              <a:off x="5992680" y="289600"/>
              <a:ext cx="198000" cy="4575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5040" y="271600"/>
                <a:ext cx="23364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14:cNvPr>
              <p14:cNvContentPartPr/>
              <p14:nvPr/>
            </p14:nvContentPartPr>
            <p14:xfrm>
              <a:off x="6480120" y="207160"/>
              <a:ext cx="1847160" cy="686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62120" y="189520"/>
                <a:ext cx="1882800" cy="72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3A3B7B-DAE4-450B-9C43-E17261D1B405}"/>
                  </a:ext>
                </a:extLst>
              </p14:cNvPr>
              <p14:cNvContentPartPr/>
              <p14:nvPr/>
            </p14:nvContentPartPr>
            <p14:xfrm>
              <a:off x="346440" y="1063600"/>
              <a:ext cx="1321920" cy="452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3A3B7B-DAE4-450B-9C43-E17261D1B4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28800" y="1045586"/>
                <a:ext cx="1357560" cy="4881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022D66B-8E23-4519-929E-196CE2A1D8BE}"/>
                  </a:ext>
                </a:extLst>
              </p14:cNvPr>
              <p14:cNvContentPartPr/>
              <p14:nvPr/>
            </p14:nvContentPartPr>
            <p14:xfrm>
              <a:off x="2177040" y="1279600"/>
              <a:ext cx="341640" cy="248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022D66B-8E23-4519-929E-196CE2A1D8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59040" y="1261960"/>
                <a:ext cx="3772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93D4621-1BFF-4399-B7AD-88A8AA546042}"/>
                  </a:ext>
                </a:extLst>
              </p14:cNvPr>
              <p14:cNvContentPartPr/>
              <p14:nvPr/>
            </p14:nvContentPartPr>
            <p14:xfrm>
              <a:off x="2259840" y="1092040"/>
              <a:ext cx="184320" cy="87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93D4621-1BFF-4399-B7AD-88A8AA5460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241840" y="1074400"/>
                <a:ext cx="21996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1EC050-1BB9-4BBB-9682-164ACABE86F7}"/>
                  </a:ext>
                </a:extLst>
              </p14:cNvPr>
              <p14:cNvContentPartPr/>
              <p14:nvPr/>
            </p14:nvContentPartPr>
            <p14:xfrm>
              <a:off x="2650080" y="1047760"/>
              <a:ext cx="997920" cy="474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1EC050-1BB9-4BBB-9682-164ACABE86F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32080" y="1029760"/>
                <a:ext cx="1033560" cy="5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06AC1DE-CBA8-4202-9116-F98190B324A4}"/>
                  </a:ext>
                </a:extLst>
              </p14:cNvPr>
              <p14:cNvContentPartPr/>
              <p14:nvPr/>
            </p14:nvContentPartPr>
            <p14:xfrm>
              <a:off x="4115640" y="1095280"/>
              <a:ext cx="206280" cy="603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06AC1DE-CBA8-4202-9116-F98190B324A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98000" y="1077640"/>
                <a:ext cx="241920" cy="63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CC598FA-0C09-486D-9458-0BB573E04DC1}"/>
                  </a:ext>
                </a:extLst>
              </p14:cNvPr>
              <p14:cNvContentPartPr/>
              <p14:nvPr/>
            </p14:nvContentPartPr>
            <p14:xfrm>
              <a:off x="4602360" y="1104640"/>
              <a:ext cx="181800" cy="113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CC598FA-0C09-486D-9458-0BB573E04DC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84720" y="1086640"/>
                <a:ext cx="21744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4AA4886-6F39-4A78-957F-D96DBCBDBBCD}"/>
                  </a:ext>
                </a:extLst>
              </p14:cNvPr>
              <p14:cNvContentPartPr/>
              <p14:nvPr/>
            </p14:nvContentPartPr>
            <p14:xfrm>
              <a:off x="5196360" y="1186720"/>
              <a:ext cx="207720" cy="61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4AA4886-6F39-4A78-957F-D96DBCBDBBC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78360" y="1169080"/>
                <a:ext cx="24336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F006D20-CA67-409A-B39C-6B7D24A81BAC}"/>
                  </a:ext>
                </a:extLst>
              </p14:cNvPr>
              <p14:cNvContentPartPr/>
              <p14:nvPr/>
            </p14:nvContentPartPr>
            <p14:xfrm>
              <a:off x="5809440" y="1260880"/>
              <a:ext cx="166680" cy="257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F006D20-CA67-409A-B39C-6B7D24A81BA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91440" y="1243240"/>
                <a:ext cx="20232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036D034-583B-4F2D-ACB6-C7790B691907}"/>
                  </a:ext>
                </a:extLst>
              </p14:cNvPr>
              <p14:cNvContentPartPr/>
              <p14:nvPr/>
            </p14:nvContentPartPr>
            <p14:xfrm>
              <a:off x="5753640" y="1039480"/>
              <a:ext cx="193320" cy="117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036D034-583B-4F2D-ACB6-C7790B69190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35640" y="1021840"/>
                <a:ext cx="2289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96C6BCE-9F93-492A-800B-411194273DC3}"/>
                  </a:ext>
                </a:extLst>
              </p14:cNvPr>
              <p14:cNvContentPartPr/>
              <p14:nvPr/>
            </p14:nvContentPartPr>
            <p14:xfrm>
              <a:off x="5536200" y="1341880"/>
              <a:ext cx="136080" cy="207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96C6BCE-9F93-492A-800B-411194273DC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518560" y="1323880"/>
                <a:ext cx="17172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09C723F-C6A6-469F-87F4-5DCCAC56A6F7}"/>
                  </a:ext>
                </a:extLst>
              </p14:cNvPr>
              <p14:cNvContentPartPr/>
              <p14:nvPr/>
            </p14:nvContentPartPr>
            <p14:xfrm>
              <a:off x="4953720" y="1331440"/>
              <a:ext cx="430920" cy="211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09C723F-C6A6-469F-87F4-5DCCAC56A6F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35735" y="1313800"/>
                <a:ext cx="46653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B3C7728-C950-401A-BA1C-C1ADEAA2D31B}"/>
                  </a:ext>
                </a:extLst>
              </p14:cNvPr>
              <p14:cNvContentPartPr/>
              <p14:nvPr/>
            </p14:nvContentPartPr>
            <p14:xfrm>
              <a:off x="4581840" y="1294000"/>
              <a:ext cx="218880" cy="339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B3C7728-C950-401A-BA1C-C1ADEAA2D3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64200" y="1276360"/>
                <a:ext cx="254520" cy="375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70345710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14:cNvPr>
              <p14:cNvContentPartPr/>
              <p14:nvPr/>
            </p14:nvContentPartPr>
            <p14:xfrm>
              <a:off x="1292160" y="181960"/>
              <a:ext cx="2273400" cy="857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74160" y="164320"/>
                <a:ext cx="2309040" cy="89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14:cNvPr>
              <p14:cNvContentPartPr/>
              <p14:nvPr/>
            </p14:nvContentPartPr>
            <p14:xfrm>
              <a:off x="3757440" y="358360"/>
              <a:ext cx="7560" cy="54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39800" y="340720"/>
                <a:ext cx="432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14:cNvPr>
              <p14:cNvContentPartPr/>
              <p14:nvPr/>
            </p14:nvContentPartPr>
            <p14:xfrm>
              <a:off x="3811800" y="50812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4160" y="490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14:cNvPr>
              <p14:cNvContentPartPr/>
              <p14:nvPr/>
            </p14:nvContentPartPr>
            <p14:xfrm>
              <a:off x="3768600" y="533320"/>
              <a:ext cx="19080" cy="8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515680"/>
                <a:ext cx="547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14:cNvPr>
              <p14:cNvContentPartPr/>
              <p14:nvPr/>
            </p14:nvContentPartPr>
            <p14:xfrm>
              <a:off x="4179720" y="161800"/>
              <a:ext cx="1446120" cy="495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162080" y="144160"/>
                <a:ext cx="148176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14:cNvPr>
              <p14:cNvContentPartPr/>
              <p14:nvPr/>
            </p14:nvContentPartPr>
            <p14:xfrm>
              <a:off x="5992680" y="289600"/>
              <a:ext cx="198000" cy="4575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5040" y="271600"/>
                <a:ext cx="23364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14:cNvPr>
              <p14:cNvContentPartPr/>
              <p14:nvPr/>
            </p14:nvContentPartPr>
            <p14:xfrm>
              <a:off x="6480120" y="207160"/>
              <a:ext cx="1847160" cy="686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62120" y="189520"/>
                <a:ext cx="1882800" cy="72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3A3B7B-DAE4-450B-9C43-E17261D1B405}"/>
                  </a:ext>
                </a:extLst>
              </p14:cNvPr>
              <p14:cNvContentPartPr/>
              <p14:nvPr/>
            </p14:nvContentPartPr>
            <p14:xfrm>
              <a:off x="346440" y="1063600"/>
              <a:ext cx="1321920" cy="452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3A3B7B-DAE4-450B-9C43-E17261D1B4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28800" y="1045586"/>
                <a:ext cx="1357560" cy="4881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022D66B-8E23-4519-929E-196CE2A1D8BE}"/>
                  </a:ext>
                </a:extLst>
              </p14:cNvPr>
              <p14:cNvContentPartPr/>
              <p14:nvPr/>
            </p14:nvContentPartPr>
            <p14:xfrm>
              <a:off x="2177040" y="1279600"/>
              <a:ext cx="341640" cy="248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022D66B-8E23-4519-929E-196CE2A1D8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59040" y="1261960"/>
                <a:ext cx="3772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93D4621-1BFF-4399-B7AD-88A8AA546042}"/>
                  </a:ext>
                </a:extLst>
              </p14:cNvPr>
              <p14:cNvContentPartPr/>
              <p14:nvPr/>
            </p14:nvContentPartPr>
            <p14:xfrm>
              <a:off x="2259840" y="1092040"/>
              <a:ext cx="184320" cy="87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93D4621-1BFF-4399-B7AD-88A8AA5460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241840" y="1074400"/>
                <a:ext cx="21996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1EC050-1BB9-4BBB-9682-164ACABE86F7}"/>
                  </a:ext>
                </a:extLst>
              </p14:cNvPr>
              <p14:cNvContentPartPr/>
              <p14:nvPr/>
            </p14:nvContentPartPr>
            <p14:xfrm>
              <a:off x="2650080" y="1047760"/>
              <a:ext cx="997920" cy="474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1EC050-1BB9-4BBB-9682-164ACABE86F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32080" y="1029760"/>
                <a:ext cx="1033560" cy="5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06AC1DE-CBA8-4202-9116-F98190B324A4}"/>
                  </a:ext>
                </a:extLst>
              </p14:cNvPr>
              <p14:cNvContentPartPr/>
              <p14:nvPr/>
            </p14:nvContentPartPr>
            <p14:xfrm>
              <a:off x="4115640" y="1095280"/>
              <a:ext cx="206280" cy="603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06AC1DE-CBA8-4202-9116-F98190B324A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98000" y="1077640"/>
                <a:ext cx="241920" cy="63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CC598FA-0C09-486D-9458-0BB573E04DC1}"/>
                  </a:ext>
                </a:extLst>
              </p14:cNvPr>
              <p14:cNvContentPartPr/>
              <p14:nvPr/>
            </p14:nvContentPartPr>
            <p14:xfrm>
              <a:off x="4602360" y="1104640"/>
              <a:ext cx="181800" cy="113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CC598FA-0C09-486D-9458-0BB573E04DC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84720" y="1086640"/>
                <a:ext cx="21744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4AA4886-6F39-4A78-957F-D96DBCBDBBCD}"/>
                  </a:ext>
                </a:extLst>
              </p14:cNvPr>
              <p14:cNvContentPartPr/>
              <p14:nvPr/>
            </p14:nvContentPartPr>
            <p14:xfrm>
              <a:off x="5196360" y="1186720"/>
              <a:ext cx="207720" cy="61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4AA4886-6F39-4A78-957F-D96DBCBDBBC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78360" y="1169080"/>
                <a:ext cx="24336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F006D20-CA67-409A-B39C-6B7D24A81BAC}"/>
                  </a:ext>
                </a:extLst>
              </p14:cNvPr>
              <p14:cNvContentPartPr/>
              <p14:nvPr/>
            </p14:nvContentPartPr>
            <p14:xfrm>
              <a:off x="5809440" y="1260880"/>
              <a:ext cx="166680" cy="257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F006D20-CA67-409A-B39C-6B7D24A81BA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91440" y="1243240"/>
                <a:ext cx="20232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036D034-583B-4F2D-ACB6-C7790B691907}"/>
                  </a:ext>
                </a:extLst>
              </p14:cNvPr>
              <p14:cNvContentPartPr/>
              <p14:nvPr/>
            </p14:nvContentPartPr>
            <p14:xfrm>
              <a:off x="5753640" y="1039480"/>
              <a:ext cx="193320" cy="117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036D034-583B-4F2D-ACB6-C7790B69190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35640" y="1021840"/>
                <a:ext cx="2289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96C6BCE-9F93-492A-800B-411194273DC3}"/>
                  </a:ext>
                </a:extLst>
              </p14:cNvPr>
              <p14:cNvContentPartPr/>
              <p14:nvPr/>
            </p14:nvContentPartPr>
            <p14:xfrm>
              <a:off x="5536200" y="1341880"/>
              <a:ext cx="136080" cy="207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96C6BCE-9F93-492A-800B-411194273DC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518560" y="1323880"/>
                <a:ext cx="17172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09C723F-C6A6-469F-87F4-5DCCAC56A6F7}"/>
                  </a:ext>
                </a:extLst>
              </p14:cNvPr>
              <p14:cNvContentPartPr/>
              <p14:nvPr/>
            </p14:nvContentPartPr>
            <p14:xfrm>
              <a:off x="4953720" y="1331440"/>
              <a:ext cx="430920" cy="211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09C723F-C6A6-469F-87F4-5DCCAC56A6F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35735" y="1313800"/>
                <a:ext cx="46653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B3C7728-C950-401A-BA1C-C1ADEAA2D31B}"/>
                  </a:ext>
                </a:extLst>
              </p14:cNvPr>
              <p14:cNvContentPartPr/>
              <p14:nvPr/>
            </p14:nvContentPartPr>
            <p14:xfrm>
              <a:off x="4581840" y="1294000"/>
              <a:ext cx="218880" cy="339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B3C7728-C950-401A-BA1C-C1ADEAA2D3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64200" y="1276360"/>
                <a:ext cx="2545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1CE156C-E60E-4285-961A-B695C2E73A42}"/>
                  </a:ext>
                </a:extLst>
              </p14:cNvPr>
              <p14:cNvContentPartPr/>
              <p14:nvPr/>
            </p14:nvContentPartPr>
            <p14:xfrm>
              <a:off x="6221280" y="1193560"/>
              <a:ext cx="223560" cy="531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1CE156C-E60E-4285-961A-B695C2E73A4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203280" y="1175560"/>
                <a:ext cx="259200" cy="56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D10778D-2231-4929-B52A-6BC71CB8DE06}"/>
                  </a:ext>
                </a:extLst>
              </p14:cNvPr>
              <p14:cNvContentPartPr/>
              <p14:nvPr/>
            </p14:nvContentPartPr>
            <p14:xfrm>
              <a:off x="6823920" y="1286080"/>
              <a:ext cx="213840" cy="286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D10778D-2231-4929-B52A-6BC71CB8DE0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805920" y="1268440"/>
                <a:ext cx="24948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4265DE8-BFF4-4D93-A2C7-7FD18E244D80}"/>
                  </a:ext>
                </a:extLst>
              </p14:cNvPr>
              <p14:cNvContentPartPr/>
              <p14:nvPr/>
            </p14:nvContentPartPr>
            <p14:xfrm>
              <a:off x="6877560" y="1098160"/>
              <a:ext cx="143640" cy="123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4265DE8-BFF4-4D93-A2C7-7FD18E244D8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59560" y="1080520"/>
                <a:ext cx="17928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815151-A13C-444A-890D-9B07D0222951}"/>
                  </a:ext>
                </a:extLst>
              </p14:cNvPr>
              <p14:cNvContentPartPr/>
              <p14:nvPr/>
            </p14:nvContentPartPr>
            <p14:xfrm>
              <a:off x="7925160" y="1063600"/>
              <a:ext cx="182520" cy="122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815151-A13C-444A-890D-9B07D022295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907520" y="1045600"/>
                <a:ext cx="21816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02CA9F9-AC50-4B6E-8955-A397B20D95AA}"/>
                  </a:ext>
                </a:extLst>
              </p14:cNvPr>
              <p14:cNvContentPartPr/>
              <p14:nvPr/>
            </p14:nvContentPartPr>
            <p14:xfrm>
              <a:off x="7206960" y="1295440"/>
              <a:ext cx="923400" cy="201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02CA9F9-AC50-4B6E-8955-A397B20D95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188960" y="1277800"/>
                <a:ext cx="959040" cy="237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1618004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3FF52F9-B16C-4592-ABB1-5EB241AA33B5}"/>
                  </a:ext>
                </a:extLst>
              </p14:cNvPr>
              <p14:cNvContentPartPr/>
              <p14:nvPr/>
            </p14:nvContentPartPr>
            <p14:xfrm>
              <a:off x="667200" y="273400"/>
              <a:ext cx="1630440" cy="73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3FF52F9-B16C-4592-ABB1-5EB241AA33B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9200" y="255760"/>
                <a:ext cx="1666080" cy="76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008A14E-08AA-4DD0-88A7-274256451B6F}"/>
                  </a:ext>
                </a:extLst>
              </p14:cNvPr>
              <p14:cNvContentPartPr/>
              <p14:nvPr/>
            </p14:nvContentPartPr>
            <p14:xfrm>
              <a:off x="2550720" y="304360"/>
              <a:ext cx="2623680" cy="705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008A14E-08AA-4DD0-88A7-274256451B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32720" y="286360"/>
                <a:ext cx="2659320" cy="74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3E779D7-D322-41B3-8111-FBE947291664}"/>
                  </a:ext>
                </a:extLst>
              </p14:cNvPr>
              <p14:cNvContentPartPr/>
              <p14:nvPr/>
            </p14:nvContentPartPr>
            <p14:xfrm>
              <a:off x="5508840" y="396880"/>
              <a:ext cx="195120" cy="560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3E779D7-D322-41B3-8111-FBE94729166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90840" y="378880"/>
                <a:ext cx="230760" cy="59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340CE8B-65A2-43E4-B780-5455DA24D3FF}"/>
                  </a:ext>
                </a:extLst>
              </p14:cNvPr>
              <p14:cNvContentPartPr/>
              <p14:nvPr/>
            </p14:nvContentPartPr>
            <p14:xfrm>
              <a:off x="5970360" y="513520"/>
              <a:ext cx="704160" cy="250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340CE8B-65A2-43E4-B780-5455DA24D3F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52360" y="495880"/>
                <a:ext cx="7398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0A3763D-AF21-41B3-B865-091C5E10772C}"/>
                  </a:ext>
                </a:extLst>
              </p14:cNvPr>
              <p14:cNvContentPartPr/>
              <p14:nvPr/>
            </p14:nvContentPartPr>
            <p14:xfrm>
              <a:off x="6879000" y="311920"/>
              <a:ext cx="1162080" cy="615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0A3763D-AF21-41B3-B865-091C5E10772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61000" y="294280"/>
                <a:ext cx="1197720" cy="65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1D15E99-739E-4139-849C-14E80EDBCECD}"/>
                  </a:ext>
                </a:extLst>
              </p14:cNvPr>
              <p14:cNvContentPartPr/>
              <p14:nvPr/>
            </p14:nvContentPartPr>
            <p14:xfrm>
              <a:off x="559560" y="1172680"/>
              <a:ext cx="284760" cy="371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1D15E99-739E-4139-849C-14E80EDBCEC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1920" y="1155040"/>
                <a:ext cx="32040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4CB38CA-EA5A-4BB8-8B38-D2896F108DA6}"/>
                  </a:ext>
                </a:extLst>
              </p14:cNvPr>
              <p14:cNvContentPartPr/>
              <p14:nvPr/>
            </p14:nvContentPartPr>
            <p14:xfrm>
              <a:off x="931800" y="1381480"/>
              <a:ext cx="228240" cy="170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4CB38CA-EA5A-4BB8-8B38-D2896F108DA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13800" y="1363480"/>
                <a:ext cx="26388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BB7B46-2540-4E41-B503-E08893295A7A}"/>
                  </a:ext>
                </a:extLst>
              </p14:cNvPr>
              <p14:cNvContentPartPr/>
              <p14:nvPr/>
            </p14:nvContentPartPr>
            <p14:xfrm>
              <a:off x="1175880" y="1381480"/>
              <a:ext cx="173160" cy="3751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BB7B46-2540-4E41-B503-E08893295A7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57880" y="1363840"/>
                <a:ext cx="20880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04DAF5E-E3A6-4F52-ADAA-B7579A1E4B7F}"/>
                  </a:ext>
                </a:extLst>
              </p14:cNvPr>
              <p14:cNvContentPartPr/>
              <p14:nvPr/>
            </p14:nvContentPartPr>
            <p14:xfrm>
              <a:off x="1427520" y="1409560"/>
              <a:ext cx="131400" cy="13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04DAF5E-E3A6-4F52-ADAA-B7579A1E4B7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09880" y="1391560"/>
                <a:ext cx="1670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60B4D4C-5167-4BF9-824C-295BCE8E0A77}"/>
                  </a:ext>
                </a:extLst>
              </p14:cNvPr>
              <p14:cNvContentPartPr/>
              <p14:nvPr/>
            </p14:nvContentPartPr>
            <p14:xfrm>
              <a:off x="1632360" y="1211920"/>
              <a:ext cx="16200" cy="362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60B4D4C-5167-4BF9-824C-295BCE8E0A7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14360" y="1194280"/>
                <a:ext cx="5184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2A1F7C7-82D5-4E30-9928-A29D038F08A4}"/>
                  </a:ext>
                </a:extLst>
              </p14:cNvPr>
              <p14:cNvContentPartPr/>
              <p14:nvPr/>
            </p14:nvContentPartPr>
            <p14:xfrm>
              <a:off x="1709400" y="1318480"/>
              <a:ext cx="317160" cy="246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2A1F7C7-82D5-4E30-9928-A29D038F08A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691760" y="1300480"/>
                <a:ext cx="3528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86D7A-9270-484A-8B45-35B50C7D4957}"/>
                  </a:ext>
                </a:extLst>
              </p14:cNvPr>
              <p14:cNvContentPartPr/>
              <p14:nvPr/>
            </p14:nvContentPartPr>
            <p14:xfrm>
              <a:off x="2276040" y="1082320"/>
              <a:ext cx="2834280" cy="46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86D7A-9270-484A-8B45-35B50C7D495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258400" y="1064680"/>
                <a:ext cx="2869920" cy="49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E7EBEC9-5B7D-4B9E-B5E7-B94E2BEAEEC1}"/>
                  </a:ext>
                </a:extLst>
              </p14:cNvPr>
              <p14:cNvContentPartPr/>
              <p14:nvPr/>
            </p14:nvContentPartPr>
            <p14:xfrm>
              <a:off x="5284200" y="1373560"/>
              <a:ext cx="692640" cy="262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E7EBEC9-5B7D-4B9E-B5E7-B94E2BEAEEC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66551" y="1355896"/>
                <a:ext cx="728299" cy="2981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419209B-A0B1-4363-A032-5E0B0DAF9AE9}"/>
                  </a:ext>
                </a:extLst>
              </p14:cNvPr>
              <p14:cNvContentPartPr/>
              <p14:nvPr/>
            </p14:nvContentPartPr>
            <p14:xfrm>
              <a:off x="6148920" y="1180600"/>
              <a:ext cx="1582560" cy="691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419209B-A0B1-4363-A032-5E0B0DAF9AE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130920" y="1162600"/>
                <a:ext cx="1618200" cy="72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30E7227-3491-47D0-9E17-B3020FDCCB8A}"/>
                  </a:ext>
                </a:extLst>
              </p14:cNvPr>
              <p14:cNvContentPartPr/>
              <p14:nvPr/>
            </p14:nvContentPartPr>
            <p14:xfrm>
              <a:off x="7848480" y="1243600"/>
              <a:ext cx="1013760" cy="710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30E7227-3491-47D0-9E17-B3020FDCCB8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30480" y="1225960"/>
                <a:ext cx="1049400" cy="74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45DA0F3-B8EA-452D-A246-F378F9E32083}"/>
                  </a:ext>
                </a:extLst>
              </p14:cNvPr>
              <p14:cNvContentPartPr/>
              <p14:nvPr/>
            </p14:nvContentPartPr>
            <p14:xfrm>
              <a:off x="602400" y="1922560"/>
              <a:ext cx="1077840" cy="424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45DA0F3-B8EA-452D-A246-F378F9E320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4406" y="1904560"/>
                <a:ext cx="1113468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2B4C381-7F81-4766-8F9E-DC74FBB6FD7A}"/>
                  </a:ext>
                </a:extLst>
              </p14:cNvPr>
              <p14:cNvContentPartPr/>
              <p14:nvPr/>
            </p14:nvContentPartPr>
            <p14:xfrm>
              <a:off x="2107560" y="1931200"/>
              <a:ext cx="2547720" cy="627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2B4C381-7F81-4766-8F9E-DC74FBB6FD7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089918" y="1913210"/>
                <a:ext cx="2583365" cy="6631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7D9E593-477F-4B3D-B7FE-EF81E474C3C7}"/>
                  </a:ext>
                </a:extLst>
              </p14:cNvPr>
              <p14:cNvContentPartPr/>
              <p14:nvPr/>
            </p14:nvContentPartPr>
            <p14:xfrm>
              <a:off x="7613040" y="2996080"/>
              <a:ext cx="290160" cy="135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7D9E593-477F-4B3D-B7FE-EF81E474C3C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95040" y="2978080"/>
                <a:ext cx="32580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E20B6EE-B7BF-4CBC-BF28-984D6B97A60B}"/>
                  </a:ext>
                </a:extLst>
              </p14:cNvPr>
              <p14:cNvContentPartPr/>
              <p14:nvPr/>
            </p14:nvContentPartPr>
            <p14:xfrm>
              <a:off x="7545000" y="3530320"/>
              <a:ext cx="244080" cy="116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E20B6EE-B7BF-4CBC-BF28-984D6B97A6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527000" y="3512320"/>
                <a:ext cx="2797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9DF5612-7AE2-4C01-93BA-4FC9C16C9665}"/>
                  </a:ext>
                </a:extLst>
              </p14:cNvPr>
              <p14:cNvContentPartPr/>
              <p14:nvPr/>
            </p14:nvContentPartPr>
            <p14:xfrm>
              <a:off x="7994640" y="3477040"/>
              <a:ext cx="809640" cy="3978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9DF5612-7AE2-4C01-93BA-4FC9C16C966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977000" y="3459040"/>
                <a:ext cx="845280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0389F01-F2A8-42F9-8088-A845DD49B4FF}"/>
                  </a:ext>
                </a:extLst>
              </p14:cNvPr>
              <p14:cNvContentPartPr/>
              <p14:nvPr/>
            </p14:nvContentPartPr>
            <p14:xfrm>
              <a:off x="310080" y="2737600"/>
              <a:ext cx="7065720" cy="15429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0389F01-F2A8-42F9-8088-A845DD49B4F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92081" y="2719956"/>
                <a:ext cx="7101358" cy="157860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18559133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14:cNvPr>
              <p14:cNvContentPartPr/>
              <p14:nvPr/>
            </p14:nvContentPartPr>
            <p14:xfrm>
              <a:off x="1292160" y="181960"/>
              <a:ext cx="2273400" cy="857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74160" y="164320"/>
                <a:ext cx="2309040" cy="89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14:cNvPr>
              <p14:cNvContentPartPr/>
              <p14:nvPr/>
            </p14:nvContentPartPr>
            <p14:xfrm>
              <a:off x="3757440" y="358360"/>
              <a:ext cx="7560" cy="54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39800" y="340720"/>
                <a:ext cx="432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14:cNvPr>
              <p14:cNvContentPartPr/>
              <p14:nvPr/>
            </p14:nvContentPartPr>
            <p14:xfrm>
              <a:off x="3811800" y="50812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4160" y="490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14:cNvPr>
              <p14:cNvContentPartPr/>
              <p14:nvPr/>
            </p14:nvContentPartPr>
            <p14:xfrm>
              <a:off x="3768600" y="533320"/>
              <a:ext cx="19080" cy="8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515680"/>
                <a:ext cx="547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14:cNvPr>
              <p14:cNvContentPartPr/>
              <p14:nvPr/>
            </p14:nvContentPartPr>
            <p14:xfrm>
              <a:off x="4179720" y="161800"/>
              <a:ext cx="1446120" cy="495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162080" y="144160"/>
                <a:ext cx="148176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14:cNvPr>
              <p14:cNvContentPartPr/>
              <p14:nvPr/>
            </p14:nvContentPartPr>
            <p14:xfrm>
              <a:off x="5992680" y="289600"/>
              <a:ext cx="198000" cy="4575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5040" y="271600"/>
                <a:ext cx="23364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14:cNvPr>
              <p14:cNvContentPartPr/>
              <p14:nvPr/>
            </p14:nvContentPartPr>
            <p14:xfrm>
              <a:off x="6480120" y="207160"/>
              <a:ext cx="1847160" cy="686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62120" y="189520"/>
                <a:ext cx="1882800" cy="72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3A3B7B-DAE4-450B-9C43-E17261D1B405}"/>
                  </a:ext>
                </a:extLst>
              </p14:cNvPr>
              <p14:cNvContentPartPr/>
              <p14:nvPr/>
            </p14:nvContentPartPr>
            <p14:xfrm>
              <a:off x="346440" y="1063600"/>
              <a:ext cx="1321920" cy="452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3A3B7B-DAE4-450B-9C43-E17261D1B4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28800" y="1045586"/>
                <a:ext cx="1357560" cy="4881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022D66B-8E23-4519-929E-196CE2A1D8BE}"/>
                  </a:ext>
                </a:extLst>
              </p14:cNvPr>
              <p14:cNvContentPartPr/>
              <p14:nvPr/>
            </p14:nvContentPartPr>
            <p14:xfrm>
              <a:off x="2177040" y="1279600"/>
              <a:ext cx="341640" cy="248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022D66B-8E23-4519-929E-196CE2A1D8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59040" y="1261960"/>
                <a:ext cx="3772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93D4621-1BFF-4399-B7AD-88A8AA546042}"/>
                  </a:ext>
                </a:extLst>
              </p14:cNvPr>
              <p14:cNvContentPartPr/>
              <p14:nvPr/>
            </p14:nvContentPartPr>
            <p14:xfrm>
              <a:off x="2259840" y="1092040"/>
              <a:ext cx="184320" cy="87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93D4621-1BFF-4399-B7AD-88A8AA5460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241840" y="1074400"/>
                <a:ext cx="21996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1EC050-1BB9-4BBB-9682-164ACABE86F7}"/>
                  </a:ext>
                </a:extLst>
              </p14:cNvPr>
              <p14:cNvContentPartPr/>
              <p14:nvPr/>
            </p14:nvContentPartPr>
            <p14:xfrm>
              <a:off x="2650080" y="1047760"/>
              <a:ext cx="997920" cy="474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1EC050-1BB9-4BBB-9682-164ACABE86F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32080" y="1029760"/>
                <a:ext cx="1033560" cy="5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06AC1DE-CBA8-4202-9116-F98190B324A4}"/>
                  </a:ext>
                </a:extLst>
              </p14:cNvPr>
              <p14:cNvContentPartPr/>
              <p14:nvPr/>
            </p14:nvContentPartPr>
            <p14:xfrm>
              <a:off x="4115640" y="1095280"/>
              <a:ext cx="206280" cy="603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06AC1DE-CBA8-4202-9116-F98190B324A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98000" y="1077640"/>
                <a:ext cx="241920" cy="63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CC598FA-0C09-486D-9458-0BB573E04DC1}"/>
                  </a:ext>
                </a:extLst>
              </p14:cNvPr>
              <p14:cNvContentPartPr/>
              <p14:nvPr/>
            </p14:nvContentPartPr>
            <p14:xfrm>
              <a:off x="4602360" y="1104640"/>
              <a:ext cx="181800" cy="113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CC598FA-0C09-486D-9458-0BB573E04DC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84720" y="1086640"/>
                <a:ext cx="21744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4AA4886-6F39-4A78-957F-D96DBCBDBBCD}"/>
                  </a:ext>
                </a:extLst>
              </p14:cNvPr>
              <p14:cNvContentPartPr/>
              <p14:nvPr/>
            </p14:nvContentPartPr>
            <p14:xfrm>
              <a:off x="5196360" y="1186720"/>
              <a:ext cx="207720" cy="61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4AA4886-6F39-4A78-957F-D96DBCBDBBC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78360" y="1169080"/>
                <a:ext cx="24336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F006D20-CA67-409A-B39C-6B7D24A81BAC}"/>
                  </a:ext>
                </a:extLst>
              </p14:cNvPr>
              <p14:cNvContentPartPr/>
              <p14:nvPr/>
            </p14:nvContentPartPr>
            <p14:xfrm>
              <a:off x="5809440" y="1260880"/>
              <a:ext cx="166680" cy="257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F006D20-CA67-409A-B39C-6B7D24A81BA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91440" y="1243240"/>
                <a:ext cx="20232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036D034-583B-4F2D-ACB6-C7790B691907}"/>
                  </a:ext>
                </a:extLst>
              </p14:cNvPr>
              <p14:cNvContentPartPr/>
              <p14:nvPr/>
            </p14:nvContentPartPr>
            <p14:xfrm>
              <a:off x="5753640" y="1039480"/>
              <a:ext cx="193320" cy="117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036D034-583B-4F2D-ACB6-C7790B69190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35640" y="1021840"/>
                <a:ext cx="2289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96C6BCE-9F93-492A-800B-411194273DC3}"/>
                  </a:ext>
                </a:extLst>
              </p14:cNvPr>
              <p14:cNvContentPartPr/>
              <p14:nvPr/>
            </p14:nvContentPartPr>
            <p14:xfrm>
              <a:off x="5536200" y="1341880"/>
              <a:ext cx="136080" cy="207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96C6BCE-9F93-492A-800B-411194273DC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518560" y="1323880"/>
                <a:ext cx="17172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09C723F-C6A6-469F-87F4-5DCCAC56A6F7}"/>
                  </a:ext>
                </a:extLst>
              </p14:cNvPr>
              <p14:cNvContentPartPr/>
              <p14:nvPr/>
            </p14:nvContentPartPr>
            <p14:xfrm>
              <a:off x="4953720" y="1331440"/>
              <a:ext cx="430920" cy="211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09C723F-C6A6-469F-87F4-5DCCAC56A6F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35735" y="1313800"/>
                <a:ext cx="46653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B3C7728-C950-401A-BA1C-C1ADEAA2D31B}"/>
                  </a:ext>
                </a:extLst>
              </p14:cNvPr>
              <p14:cNvContentPartPr/>
              <p14:nvPr/>
            </p14:nvContentPartPr>
            <p14:xfrm>
              <a:off x="4581840" y="1294000"/>
              <a:ext cx="218880" cy="339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B3C7728-C950-401A-BA1C-C1ADEAA2D3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64200" y="1276360"/>
                <a:ext cx="2545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1CE156C-E60E-4285-961A-B695C2E73A42}"/>
                  </a:ext>
                </a:extLst>
              </p14:cNvPr>
              <p14:cNvContentPartPr/>
              <p14:nvPr/>
            </p14:nvContentPartPr>
            <p14:xfrm>
              <a:off x="6221280" y="1193560"/>
              <a:ext cx="223560" cy="531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1CE156C-E60E-4285-961A-B695C2E73A4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203280" y="1175560"/>
                <a:ext cx="259200" cy="56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D10778D-2231-4929-B52A-6BC71CB8DE06}"/>
                  </a:ext>
                </a:extLst>
              </p14:cNvPr>
              <p14:cNvContentPartPr/>
              <p14:nvPr/>
            </p14:nvContentPartPr>
            <p14:xfrm>
              <a:off x="6823920" y="1286080"/>
              <a:ext cx="213840" cy="286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D10778D-2231-4929-B52A-6BC71CB8DE0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805920" y="1268440"/>
                <a:ext cx="24948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4265DE8-BFF4-4D93-A2C7-7FD18E244D80}"/>
                  </a:ext>
                </a:extLst>
              </p14:cNvPr>
              <p14:cNvContentPartPr/>
              <p14:nvPr/>
            </p14:nvContentPartPr>
            <p14:xfrm>
              <a:off x="6877560" y="1098160"/>
              <a:ext cx="143640" cy="123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4265DE8-BFF4-4D93-A2C7-7FD18E244D8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59560" y="1080520"/>
                <a:ext cx="17928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815151-A13C-444A-890D-9B07D0222951}"/>
                  </a:ext>
                </a:extLst>
              </p14:cNvPr>
              <p14:cNvContentPartPr/>
              <p14:nvPr/>
            </p14:nvContentPartPr>
            <p14:xfrm>
              <a:off x="7925160" y="1063600"/>
              <a:ext cx="182520" cy="122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815151-A13C-444A-890D-9B07D022295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907520" y="1045600"/>
                <a:ext cx="21816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02CA9F9-AC50-4B6E-8955-A397B20D95AA}"/>
                  </a:ext>
                </a:extLst>
              </p14:cNvPr>
              <p14:cNvContentPartPr/>
              <p14:nvPr/>
            </p14:nvContentPartPr>
            <p14:xfrm>
              <a:off x="7206960" y="1295440"/>
              <a:ext cx="923400" cy="201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02CA9F9-AC50-4B6E-8955-A397B20D95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188960" y="1277800"/>
                <a:ext cx="95904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D0E3350-4B75-4421-917B-FE3E01209F7D}"/>
                  </a:ext>
                </a:extLst>
              </p14:cNvPr>
              <p14:cNvContentPartPr/>
              <p14:nvPr/>
            </p14:nvContentPartPr>
            <p14:xfrm>
              <a:off x="2951040" y="1877200"/>
              <a:ext cx="1035000" cy="622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D0E3350-4B75-4421-917B-FE3E01209F7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933040" y="1859210"/>
                <a:ext cx="1070640" cy="658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BE3361A-7EC6-4905-9BAE-C95535CEF7D3}"/>
                  </a:ext>
                </a:extLst>
              </p14:cNvPr>
              <p14:cNvContentPartPr/>
              <p14:nvPr/>
            </p14:nvContentPartPr>
            <p14:xfrm>
              <a:off x="1475760" y="1926520"/>
              <a:ext cx="1261800" cy="600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BE3361A-7EC6-4905-9BAE-C95535CEF7D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457760" y="1908880"/>
                <a:ext cx="1297440" cy="63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C52DD0E-42B6-48F7-8B15-B6BCFA4AA49A}"/>
                  </a:ext>
                </a:extLst>
              </p14:cNvPr>
              <p14:cNvContentPartPr/>
              <p14:nvPr/>
            </p14:nvContentPartPr>
            <p14:xfrm>
              <a:off x="442200" y="1865320"/>
              <a:ext cx="851400" cy="473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C52DD0E-42B6-48F7-8B15-B6BCFA4AA49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4208" y="1847680"/>
                <a:ext cx="887025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14E3B2A-F0E2-4ABC-95C9-6C2C2DAEB1EF}"/>
                  </a:ext>
                </a:extLst>
              </p14:cNvPr>
              <p14:cNvContentPartPr/>
              <p14:nvPr/>
            </p14:nvContentPartPr>
            <p14:xfrm>
              <a:off x="4174680" y="2053960"/>
              <a:ext cx="6480" cy="22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14E3B2A-F0E2-4ABC-95C9-6C2C2DAEB1E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57040" y="2035960"/>
                <a:ext cx="4212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85A4BF7-445F-4E4C-BEB2-6CC1D892DF0D}"/>
                  </a:ext>
                </a:extLst>
              </p14:cNvPr>
              <p14:cNvContentPartPr/>
              <p14:nvPr/>
            </p14:nvContentPartPr>
            <p14:xfrm>
              <a:off x="4195920" y="2186080"/>
              <a:ext cx="12960" cy="3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85A4BF7-445F-4E4C-BEB2-6CC1D892DF0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78280" y="2168440"/>
                <a:ext cx="48600" cy="69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97840629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14:cNvPr>
              <p14:cNvContentPartPr/>
              <p14:nvPr/>
            </p14:nvContentPartPr>
            <p14:xfrm>
              <a:off x="1292160" y="181960"/>
              <a:ext cx="2273400" cy="857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74160" y="164320"/>
                <a:ext cx="2309040" cy="89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14:cNvPr>
              <p14:cNvContentPartPr/>
              <p14:nvPr/>
            </p14:nvContentPartPr>
            <p14:xfrm>
              <a:off x="3757440" y="358360"/>
              <a:ext cx="7560" cy="54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39800" y="340720"/>
                <a:ext cx="432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14:cNvPr>
              <p14:cNvContentPartPr/>
              <p14:nvPr/>
            </p14:nvContentPartPr>
            <p14:xfrm>
              <a:off x="3811800" y="50812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4160" y="490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14:cNvPr>
              <p14:cNvContentPartPr/>
              <p14:nvPr/>
            </p14:nvContentPartPr>
            <p14:xfrm>
              <a:off x="3768600" y="533320"/>
              <a:ext cx="19080" cy="8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515680"/>
                <a:ext cx="547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14:cNvPr>
              <p14:cNvContentPartPr/>
              <p14:nvPr/>
            </p14:nvContentPartPr>
            <p14:xfrm>
              <a:off x="4179720" y="161800"/>
              <a:ext cx="1446120" cy="495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162080" y="144160"/>
                <a:ext cx="148176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14:cNvPr>
              <p14:cNvContentPartPr/>
              <p14:nvPr/>
            </p14:nvContentPartPr>
            <p14:xfrm>
              <a:off x="5992680" y="289600"/>
              <a:ext cx="198000" cy="4575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5040" y="271600"/>
                <a:ext cx="23364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14:cNvPr>
              <p14:cNvContentPartPr/>
              <p14:nvPr/>
            </p14:nvContentPartPr>
            <p14:xfrm>
              <a:off x="6480120" y="207160"/>
              <a:ext cx="1847160" cy="686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62120" y="189520"/>
                <a:ext cx="1882800" cy="72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3A3B7B-DAE4-450B-9C43-E17261D1B405}"/>
                  </a:ext>
                </a:extLst>
              </p14:cNvPr>
              <p14:cNvContentPartPr/>
              <p14:nvPr/>
            </p14:nvContentPartPr>
            <p14:xfrm>
              <a:off x="346440" y="1063600"/>
              <a:ext cx="1321920" cy="452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3A3B7B-DAE4-450B-9C43-E17261D1B4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28800" y="1045586"/>
                <a:ext cx="1357560" cy="4881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022D66B-8E23-4519-929E-196CE2A1D8BE}"/>
                  </a:ext>
                </a:extLst>
              </p14:cNvPr>
              <p14:cNvContentPartPr/>
              <p14:nvPr/>
            </p14:nvContentPartPr>
            <p14:xfrm>
              <a:off x="2177040" y="1279600"/>
              <a:ext cx="341640" cy="248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022D66B-8E23-4519-929E-196CE2A1D8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59040" y="1261960"/>
                <a:ext cx="3772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93D4621-1BFF-4399-B7AD-88A8AA546042}"/>
                  </a:ext>
                </a:extLst>
              </p14:cNvPr>
              <p14:cNvContentPartPr/>
              <p14:nvPr/>
            </p14:nvContentPartPr>
            <p14:xfrm>
              <a:off x="2259840" y="1092040"/>
              <a:ext cx="184320" cy="87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93D4621-1BFF-4399-B7AD-88A8AA5460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241840" y="1074400"/>
                <a:ext cx="21996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1EC050-1BB9-4BBB-9682-164ACABE86F7}"/>
                  </a:ext>
                </a:extLst>
              </p14:cNvPr>
              <p14:cNvContentPartPr/>
              <p14:nvPr/>
            </p14:nvContentPartPr>
            <p14:xfrm>
              <a:off x="2650080" y="1047760"/>
              <a:ext cx="997920" cy="474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1EC050-1BB9-4BBB-9682-164ACABE86F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32080" y="1029760"/>
                <a:ext cx="1033560" cy="5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06AC1DE-CBA8-4202-9116-F98190B324A4}"/>
                  </a:ext>
                </a:extLst>
              </p14:cNvPr>
              <p14:cNvContentPartPr/>
              <p14:nvPr/>
            </p14:nvContentPartPr>
            <p14:xfrm>
              <a:off x="4115640" y="1095280"/>
              <a:ext cx="206280" cy="603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06AC1DE-CBA8-4202-9116-F98190B324A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98000" y="1077640"/>
                <a:ext cx="241920" cy="63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CC598FA-0C09-486D-9458-0BB573E04DC1}"/>
                  </a:ext>
                </a:extLst>
              </p14:cNvPr>
              <p14:cNvContentPartPr/>
              <p14:nvPr/>
            </p14:nvContentPartPr>
            <p14:xfrm>
              <a:off x="4602360" y="1104640"/>
              <a:ext cx="181800" cy="113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CC598FA-0C09-486D-9458-0BB573E04DC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84720" y="1086640"/>
                <a:ext cx="21744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4AA4886-6F39-4A78-957F-D96DBCBDBBCD}"/>
                  </a:ext>
                </a:extLst>
              </p14:cNvPr>
              <p14:cNvContentPartPr/>
              <p14:nvPr/>
            </p14:nvContentPartPr>
            <p14:xfrm>
              <a:off x="5196360" y="1186720"/>
              <a:ext cx="207720" cy="61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4AA4886-6F39-4A78-957F-D96DBCBDBBC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78360" y="1169080"/>
                <a:ext cx="24336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F006D20-CA67-409A-B39C-6B7D24A81BAC}"/>
                  </a:ext>
                </a:extLst>
              </p14:cNvPr>
              <p14:cNvContentPartPr/>
              <p14:nvPr/>
            </p14:nvContentPartPr>
            <p14:xfrm>
              <a:off x="5809440" y="1260880"/>
              <a:ext cx="166680" cy="257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F006D20-CA67-409A-B39C-6B7D24A81BA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91440" y="1243240"/>
                <a:ext cx="20232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036D034-583B-4F2D-ACB6-C7790B691907}"/>
                  </a:ext>
                </a:extLst>
              </p14:cNvPr>
              <p14:cNvContentPartPr/>
              <p14:nvPr/>
            </p14:nvContentPartPr>
            <p14:xfrm>
              <a:off x="5753640" y="1039480"/>
              <a:ext cx="193320" cy="117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036D034-583B-4F2D-ACB6-C7790B69190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35640" y="1021840"/>
                <a:ext cx="2289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96C6BCE-9F93-492A-800B-411194273DC3}"/>
                  </a:ext>
                </a:extLst>
              </p14:cNvPr>
              <p14:cNvContentPartPr/>
              <p14:nvPr/>
            </p14:nvContentPartPr>
            <p14:xfrm>
              <a:off x="5536200" y="1341880"/>
              <a:ext cx="136080" cy="207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96C6BCE-9F93-492A-800B-411194273DC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518560" y="1323880"/>
                <a:ext cx="17172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09C723F-C6A6-469F-87F4-5DCCAC56A6F7}"/>
                  </a:ext>
                </a:extLst>
              </p14:cNvPr>
              <p14:cNvContentPartPr/>
              <p14:nvPr/>
            </p14:nvContentPartPr>
            <p14:xfrm>
              <a:off x="4953720" y="1331440"/>
              <a:ext cx="430920" cy="211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09C723F-C6A6-469F-87F4-5DCCAC56A6F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35735" y="1313800"/>
                <a:ext cx="46653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B3C7728-C950-401A-BA1C-C1ADEAA2D31B}"/>
                  </a:ext>
                </a:extLst>
              </p14:cNvPr>
              <p14:cNvContentPartPr/>
              <p14:nvPr/>
            </p14:nvContentPartPr>
            <p14:xfrm>
              <a:off x="4581840" y="1294000"/>
              <a:ext cx="218880" cy="339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B3C7728-C950-401A-BA1C-C1ADEAA2D3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64200" y="1276360"/>
                <a:ext cx="2545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1CE156C-E60E-4285-961A-B695C2E73A42}"/>
                  </a:ext>
                </a:extLst>
              </p14:cNvPr>
              <p14:cNvContentPartPr/>
              <p14:nvPr/>
            </p14:nvContentPartPr>
            <p14:xfrm>
              <a:off x="6221280" y="1193560"/>
              <a:ext cx="223560" cy="531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1CE156C-E60E-4285-961A-B695C2E73A4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203280" y="1175560"/>
                <a:ext cx="259200" cy="56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D10778D-2231-4929-B52A-6BC71CB8DE06}"/>
                  </a:ext>
                </a:extLst>
              </p14:cNvPr>
              <p14:cNvContentPartPr/>
              <p14:nvPr/>
            </p14:nvContentPartPr>
            <p14:xfrm>
              <a:off x="6823920" y="1286080"/>
              <a:ext cx="213840" cy="286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D10778D-2231-4929-B52A-6BC71CB8DE0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805920" y="1268440"/>
                <a:ext cx="24948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4265DE8-BFF4-4D93-A2C7-7FD18E244D80}"/>
                  </a:ext>
                </a:extLst>
              </p14:cNvPr>
              <p14:cNvContentPartPr/>
              <p14:nvPr/>
            </p14:nvContentPartPr>
            <p14:xfrm>
              <a:off x="6877560" y="1098160"/>
              <a:ext cx="143640" cy="123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4265DE8-BFF4-4D93-A2C7-7FD18E244D8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59560" y="1080520"/>
                <a:ext cx="17928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815151-A13C-444A-890D-9B07D0222951}"/>
                  </a:ext>
                </a:extLst>
              </p14:cNvPr>
              <p14:cNvContentPartPr/>
              <p14:nvPr/>
            </p14:nvContentPartPr>
            <p14:xfrm>
              <a:off x="7925160" y="1063600"/>
              <a:ext cx="182520" cy="122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815151-A13C-444A-890D-9B07D022295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907520" y="1045600"/>
                <a:ext cx="21816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02CA9F9-AC50-4B6E-8955-A397B20D95AA}"/>
                  </a:ext>
                </a:extLst>
              </p14:cNvPr>
              <p14:cNvContentPartPr/>
              <p14:nvPr/>
            </p14:nvContentPartPr>
            <p14:xfrm>
              <a:off x="7206960" y="1295440"/>
              <a:ext cx="923400" cy="201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02CA9F9-AC50-4B6E-8955-A397B20D95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188960" y="1277800"/>
                <a:ext cx="95904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D0E3350-4B75-4421-917B-FE3E01209F7D}"/>
                  </a:ext>
                </a:extLst>
              </p14:cNvPr>
              <p14:cNvContentPartPr/>
              <p14:nvPr/>
            </p14:nvContentPartPr>
            <p14:xfrm>
              <a:off x="2951040" y="1877200"/>
              <a:ext cx="1035000" cy="622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D0E3350-4B75-4421-917B-FE3E01209F7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933040" y="1859210"/>
                <a:ext cx="1070640" cy="658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BE3361A-7EC6-4905-9BAE-C95535CEF7D3}"/>
                  </a:ext>
                </a:extLst>
              </p14:cNvPr>
              <p14:cNvContentPartPr/>
              <p14:nvPr/>
            </p14:nvContentPartPr>
            <p14:xfrm>
              <a:off x="1475760" y="1926520"/>
              <a:ext cx="1261800" cy="600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BE3361A-7EC6-4905-9BAE-C95535CEF7D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457760" y="1908880"/>
                <a:ext cx="1297440" cy="63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C52DD0E-42B6-48F7-8B15-B6BCFA4AA49A}"/>
                  </a:ext>
                </a:extLst>
              </p14:cNvPr>
              <p14:cNvContentPartPr/>
              <p14:nvPr/>
            </p14:nvContentPartPr>
            <p14:xfrm>
              <a:off x="442200" y="1865320"/>
              <a:ext cx="851400" cy="473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C52DD0E-42B6-48F7-8B15-B6BCFA4AA49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4208" y="1847680"/>
                <a:ext cx="887025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14E3B2A-F0E2-4ABC-95C9-6C2C2DAEB1EF}"/>
                  </a:ext>
                </a:extLst>
              </p14:cNvPr>
              <p14:cNvContentPartPr/>
              <p14:nvPr/>
            </p14:nvContentPartPr>
            <p14:xfrm>
              <a:off x="4174680" y="2053960"/>
              <a:ext cx="6480" cy="22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14E3B2A-F0E2-4ABC-95C9-6C2C2DAEB1E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57040" y="2035960"/>
                <a:ext cx="4212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85A4BF7-445F-4E4C-BEB2-6CC1D892DF0D}"/>
                  </a:ext>
                </a:extLst>
              </p14:cNvPr>
              <p14:cNvContentPartPr/>
              <p14:nvPr/>
            </p14:nvContentPartPr>
            <p14:xfrm>
              <a:off x="4195920" y="2186080"/>
              <a:ext cx="12960" cy="3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85A4BF7-445F-4E4C-BEB2-6CC1D892DF0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78280" y="2168440"/>
                <a:ext cx="4860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E0FFB95-5891-48F0-9855-1B48767083E2}"/>
                  </a:ext>
                </a:extLst>
              </p14:cNvPr>
              <p14:cNvContentPartPr/>
              <p14:nvPr/>
            </p14:nvContentPartPr>
            <p14:xfrm>
              <a:off x="4534320" y="1866760"/>
              <a:ext cx="228600" cy="109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E0FFB95-5891-48F0-9855-1B48767083E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516320" y="1848760"/>
                <a:ext cx="2642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E06F403-6E97-44A9-8FE1-206DDAC7BF14}"/>
                  </a:ext>
                </a:extLst>
              </p14:cNvPr>
              <p14:cNvContentPartPr/>
              <p14:nvPr/>
            </p14:nvContentPartPr>
            <p14:xfrm>
              <a:off x="4530720" y="2065480"/>
              <a:ext cx="585720" cy="385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E06F403-6E97-44A9-8FE1-206DDAC7BF1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513080" y="2047840"/>
                <a:ext cx="62136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48B49A1-995D-4245-9CB9-A0E2AB300C60}"/>
                  </a:ext>
                </a:extLst>
              </p14:cNvPr>
              <p14:cNvContentPartPr/>
              <p14:nvPr/>
            </p14:nvContentPartPr>
            <p14:xfrm>
              <a:off x="5661480" y="1997800"/>
              <a:ext cx="278640" cy="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48B49A1-995D-4245-9CB9-A0E2AB300C6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643480" y="1980160"/>
                <a:ext cx="314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D549677-D6E0-41E1-9C70-58DBCEC88909}"/>
                  </a:ext>
                </a:extLst>
              </p14:cNvPr>
              <p14:cNvContentPartPr/>
              <p14:nvPr/>
            </p14:nvContentPartPr>
            <p14:xfrm>
              <a:off x="5313360" y="2095000"/>
              <a:ext cx="1314000" cy="266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D549677-D6E0-41E1-9C70-58DBCEC8890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295720" y="2077000"/>
                <a:ext cx="13496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297EA6C-353B-47A5-8307-A3B22A93D192}"/>
                  </a:ext>
                </a:extLst>
              </p14:cNvPr>
              <p14:cNvContentPartPr/>
              <p14:nvPr/>
            </p14:nvContentPartPr>
            <p14:xfrm>
              <a:off x="6222720" y="1911760"/>
              <a:ext cx="205200" cy="110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297EA6C-353B-47A5-8307-A3B22A93D19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05080" y="1894120"/>
                <a:ext cx="240840" cy="146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33612247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14:cNvPr>
              <p14:cNvContentPartPr/>
              <p14:nvPr/>
            </p14:nvContentPartPr>
            <p14:xfrm>
              <a:off x="1292160" y="181960"/>
              <a:ext cx="2273400" cy="857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74160" y="164320"/>
                <a:ext cx="2309040" cy="89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14:cNvPr>
              <p14:cNvContentPartPr/>
              <p14:nvPr/>
            </p14:nvContentPartPr>
            <p14:xfrm>
              <a:off x="3757440" y="358360"/>
              <a:ext cx="7560" cy="54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39800" y="340720"/>
                <a:ext cx="432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14:cNvPr>
              <p14:cNvContentPartPr/>
              <p14:nvPr/>
            </p14:nvContentPartPr>
            <p14:xfrm>
              <a:off x="3811800" y="50812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4160" y="490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14:cNvPr>
              <p14:cNvContentPartPr/>
              <p14:nvPr/>
            </p14:nvContentPartPr>
            <p14:xfrm>
              <a:off x="3768600" y="533320"/>
              <a:ext cx="19080" cy="8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515680"/>
                <a:ext cx="547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14:cNvPr>
              <p14:cNvContentPartPr/>
              <p14:nvPr/>
            </p14:nvContentPartPr>
            <p14:xfrm>
              <a:off x="4179720" y="161800"/>
              <a:ext cx="1446120" cy="495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162080" y="144160"/>
                <a:ext cx="148176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14:cNvPr>
              <p14:cNvContentPartPr/>
              <p14:nvPr/>
            </p14:nvContentPartPr>
            <p14:xfrm>
              <a:off x="5992680" y="289600"/>
              <a:ext cx="198000" cy="4575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5040" y="271600"/>
                <a:ext cx="23364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14:cNvPr>
              <p14:cNvContentPartPr/>
              <p14:nvPr/>
            </p14:nvContentPartPr>
            <p14:xfrm>
              <a:off x="6480120" y="207160"/>
              <a:ext cx="1847160" cy="686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62120" y="189520"/>
                <a:ext cx="1882800" cy="72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3A3B7B-DAE4-450B-9C43-E17261D1B405}"/>
                  </a:ext>
                </a:extLst>
              </p14:cNvPr>
              <p14:cNvContentPartPr/>
              <p14:nvPr/>
            </p14:nvContentPartPr>
            <p14:xfrm>
              <a:off x="346440" y="1063600"/>
              <a:ext cx="1321920" cy="452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3A3B7B-DAE4-450B-9C43-E17261D1B4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28800" y="1045586"/>
                <a:ext cx="1357560" cy="4881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022D66B-8E23-4519-929E-196CE2A1D8BE}"/>
                  </a:ext>
                </a:extLst>
              </p14:cNvPr>
              <p14:cNvContentPartPr/>
              <p14:nvPr/>
            </p14:nvContentPartPr>
            <p14:xfrm>
              <a:off x="2177040" y="1279600"/>
              <a:ext cx="341640" cy="248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022D66B-8E23-4519-929E-196CE2A1D8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59040" y="1261960"/>
                <a:ext cx="3772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93D4621-1BFF-4399-B7AD-88A8AA546042}"/>
                  </a:ext>
                </a:extLst>
              </p14:cNvPr>
              <p14:cNvContentPartPr/>
              <p14:nvPr/>
            </p14:nvContentPartPr>
            <p14:xfrm>
              <a:off x="2259840" y="1092040"/>
              <a:ext cx="184320" cy="87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93D4621-1BFF-4399-B7AD-88A8AA5460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241840" y="1074400"/>
                <a:ext cx="21996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1EC050-1BB9-4BBB-9682-164ACABE86F7}"/>
                  </a:ext>
                </a:extLst>
              </p14:cNvPr>
              <p14:cNvContentPartPr/>
              <p14:nvPr/>
            </p14:nvContentPartPr>
            <p14:xfrm>
              <a:off x="2650080" y="1047760"/>
              <a:ext cx="997920" cy="474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1EC050-1BB9-4BBB-9682-164ACABE86F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32080" y="1029760"/>
                <a:ext cx="1033560" cy="5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06AC1DE-CBA8-4202-9116-F98190B324A4}"/>
                  </a:ext>
                </a:extLst>
              </p14:cNvPr>
              <p14:cNvContentPartPr/>
              <p14:nvPr/>
            </p14:nvContentPartPr>
            <p14:xfrm>
              <a:off x="4115640" y="1095280"/>
              <a:ext cx="206280" cy="603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06AC1DE-CBA8-4202-9116-F98190B324A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98000" y="1077640"/>
                <a:ext cx="241920" cy="63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CC598FA-0C09-486D-9458-0BB573E04DC1}"/>
                  </a:ext>
                </a:extLst>
              </p14:cNvPr>
              <p14:cNvContentPartPr/>
              <p14:nvPr/>
            </p14:nvContentPartPr>
            <p14:xfrm>
              <a:off x="4602360" y="1104640"/>
              <a:ext cx="181800" cy="113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CC598FA-0C09-486D-9458-0BB573E04DC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84720" y="1086640"/>
                <a:ext cx="21744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4AA4886-6F39-4A78-957F-D96DBCBDBBCD}"/>
                  </a:ext>
                </a:extLst>
              </p14:cNvPr>
              <p14:cNvContentPartPr/>
              <p14:nvPr/>
            </p14:nvContentPartPr>
            <p14:xfrm>
              <a:off x="5196360" y="1186720"/>
              <a:ext cx="207720" cy="61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4AA4886-6F39-4A78-957F-D96DBCBDBBC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78360" y="1169080"/>
                <a:ext cx="24336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F006D20-CA67-409A-B39C-6B7D24A81BAC}"/>
                  </a:ext>
                </a:extLst>
              </p14:cNvPr>
              <p14:cNvContentPartPr/>
              <p14:nvPr/>
            </p14:nvContentPartPr>
            <p14:xfrm>
              <a:off x="5809440" y="1260880"/>
              <a:ext cx="166680" cy="257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F006D20-CA67-409A-B39C-6B7D24A81BA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91440" y="1243240"/>
                <a:ext cx="20232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036D034-583B-4F2D-ACB6-C7790B691907}"/>
                  </a:ext>
                </a:extLst>
              </p14:cNvPr>
              <p14:cNvContentPartPr/>
              <p14:nvPr/>
            </p14:nvContentPartPr>
            <p14:xfrm>
              <a:off x="5753640" y="1039480"/>
              <a:ext cx="193320" cy="117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036D034-583B-4F2D-ACB6-C7790B69190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35640" y="1021840"/>
                <a:ext cx="2289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96C6BCE-9F93-492A-800B-411194273DC3}"/>
                  </a:ext>
                </a:extLst>
              </p14:cNvPr>
              <p14:cNvContentPartPr/>
              <p14:nvPr/>
            </p14:nvContentPartPr>
            <p14:xfrm>
              <a:off x="5536200" y="1341880"/>
              <a:ext cx="136080" cy="207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96C6BCE-9F93-492A-800B-411194273DC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518560" y="1323880"/>
                <a:ext cx="17172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09C723F-C6A6-469F-87F4-5DCCAC56A6F7}"/>
                  </a:ext>
                </a:extLst>
              </p14:cNvPr>
              <p14:cNvContentPartPr/>
              <p14:nvPr/>
            </p14:nvContentPartPr>
            <p14:xfrm>
              <a:off x="4953720" y="1331440"/>
              <a:ext cx="430920" cy="211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09C723F-C6A6-469F-87F4-5DCCAC56A6F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35735" y="1313800"/>
                <a:ext cx="46653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B3C7728-C950-401A-BA1C-C1ADEAA2D31B}"/>
                  </a:ext>
                </a:extLst>
              </p14:cNvPr>
              <p14:cNvContentPartPr/>
              <p14:nvPr/>
            </p14:nvContentPartPr>
            <p14:xfrm>
              <a:off x="4581840" y="1294000"/>
              <a:ext cx="218880" cy="339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B3C7728-C950-401A-BA1C-C1ADEAA2D3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64200" y="1276360"/>
                <a:ext cx="2545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1CE156C-E60E-4285-961A-B695C2E73A42}"/>
                  </a:ext>
                </a:extLst>
              </p14:cNvPr>
              <p14:cNvContentPartPr/>
              <p14:nvPr/>
            </p14:nvContentPartPr>
            <p14:xfrm>
              <a:off x="6221280" y="1193560"/>
              <a:ext cx="223560" cy="531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1CE156C-E60E-4285-961A-B695C2E73A4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203280" y="1175560"/>
                <a:ext cx="259200" cy="56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D10778D-2231-4929-B52A-6BC71CB8DE06}"/>
                  </a:ext>
                </a:extLst>
              </p14:cNvPr>
              <p14:cNvContentPartPr/>
              <p14:nvPr/>
            </p14:nvContentPartPr>
            <p14:xfrm>
              <a:off x="6823920" y="1286080"/>
              <a:ext cx="213840" cy="286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D10778D-2231-4929-B52A-6BC71CB8DE0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805920" y="1268440"/>
                <a:ext cx="24948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4265DE8-BFF4-4D93-A2C7-7FD18E244D80}"/>
                  </a:ext>
                </a:extLst>
              </p14:cNvPr>
              <p14:cNvContentPartPr/>
              <p14:nvPr/>
            </p14:nvContentPartPr>
            <p14:xfrm>
              <a:off x="6877560" y="1098160"/>
              <a:ext cx="143640" cy="123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4265DE8-BFF4-4D93-A2C7-7FD18E244D8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59560" y="1080520"/>
                <a:ext cx="17928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815151-A13C-444A-890D-9B07D0222951}"/>
                  </a:ext>
                </a:extLst>
              </p14:cNvPr>
              <p14:cNvContentPartPr/>
              <p14:nvPr/>
            </p14:nvContentPartPr>
            <p14:xfrm>
              <a:off x="7925160" y="1063600"/>
              <a:ext cx="182520" cy="122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815151-A13C-444A-890D-9B07D022295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907520" y="1045600"/>
                <a:ext cx="21816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02CA9F9-AC50-4B6E-8955-A397B20D95AA}"/>
                  </a:ext>
                </a:extLst>
              </p14:cNvPr>
              <p14:cNvContentPartPr/>
              <p14:nvPr/>
            </p14:nvContentPartPr>
            <p14:xfrm>
              <a:off x="7206960" y="1295440"/>
              <a:ext cx="923400" cy="201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02CA9F9-AC50-4B6E-8955-A397B20D95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188960" y="1277800"/>
                <a:ext cx="95904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D0E3350-4B75-4421-917B-FE3E01209F7D}"/>
                  </a:ext>
                </a:extLst>
              </p14:cNvPr>
              <p14:cNvContentPartPr/>
              <p14:nvPr/>
            </p14:nvContentPartPr>
            <p14:xfrm>
              <a:off x="2951040" y="1877200"/>
              <a:ext cx="1035000" cy="622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D0E3350-4B75-4421-917B-FE3E01209F7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933040" y="1859210"/>
                <a:ext cx="1070640" cy="658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BE3361A-7EC6-4905-9BAE-C95535CEF7D3}"/>
                  </a:ext>
                </a:extLst>
              </p14:cNvPr>
              <p14:cNvContentPartPr/>
              <p14:nvPr/>
            </p14:nvContentPartPr>
            <p14:xfrm>
              <a:off x="1475760" y="1926520"/>
              <a:ext cx="1261800" cy="600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BE3361A-7EC6-4905-9BAE-C95535CEF7D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457760" y="1908880"/>
                <a:ext cx="1297440" cy="63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C52DD0E-42B6-48F7-8B15-B6BCFA4AA49A}"/>
                  </a:ext>
                </a:extLst>
              </p14:cNvPr>
              <p14:cNvContentPartPr/>
              <p14:nvPr/>
            </p14:nvContentPartPr>
            <p14:xfrm>
              <a:off x="442200" y="1865320"/>
              <a:ext cx="851400" cy="473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C52DD0E-42B6-48F7-8B15-B6BCFA4AA49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4208" y="1847680"/>
                <a:ext cx="887025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14E3B2A-F0E2-4ABC-95C9-6C2C2DAEB1EF}"/>
                  </a:ext>
                </a:extLst>
              </p14:cNvPr>
              <p14:cNvContentPartPr/>
              <p14:nvPr/>
            </p14:nvContentPartPr>
            <p14:xfrm>
              <a:off x="4174680" y="2053960"/>
              <a:ext cx="6480" cy="22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14E3B2A-F0E2-4ABC-95C9-6C2C2DAEB1E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57040" y="2035960"/>
                <a:ext cx="4212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85A4BF7-445F-4E4C-BEB2-6CC1D892DF0D}"/>
                  </a:ext>
                </a:extLst>
              </p14:cNvPr>
              <p14:cNvContentPartPr/>
              <p14:nvPr/>
            </p14:nvContentPartPr>
            <p14:xfrm>
              <a:off x="4195920" y="2186080"/>
              <a:ext cx="12960" cy="3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85A4BF7-445F-4E4C-BEB2-6CC1D892DF0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78280" y="2168440"/>
                <a:ext cx="4860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E0FFB95-5891-48F0-9855-1B48767083E2}"/>
                  </a:ext>
                </a:extLst>
              </p14:cNvPr>
              <p14:cNvContentPartPr/>
              <p14:nvPr/>
            </p14:nvContentPartPr>
            <p14:xfrm>
              <a:off x="4534320" y="1866760"/>
              <a:ext cx="228600" cy="109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E0FFB95-5891-48F0-9855-1B48767083E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516320" y="1848760"/>
                <a:ext cx="2642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E06F403-6E97-44A9-8FE1-206DDAC7BF14}"/>
                  </a:ext>
                </a:extLst>
              </p14:cNvPr>
              <p14:cNvContentPartPr/>
              <p14:nvPr/>
            </p14:nvContentPartPr>
            <p14:xfrm>
              <a:off x="4530720" y="2065480"/>
              <a:ext cx="585720" cy="385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E06F403-6E97-44A9-8FE1-206DDAC7BF1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513080" y="2047840"/>
                <a:ext cx="62136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48B49A1-995D-4245-9CB9-A0E2AB300C60}"/>
                  </a:ext>
                </a:extLst>
              </p14:cNvPr>
              <p14:cNvContentPartPr/>
              <p14:nvPr/>
            </p14:nvContentPartPr>
            <p14:xfrm>
              <a:off x="5661480" y="1997800"/>
              <a:ext cx="278640" cy="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48B49A1-995D-4245-9CB9-A0E2AB300C6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643480" y="1980160"/>
                <a:ext cx="314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D549677-D6E0-41E1-9C70-58DBCEC88909}"/>
                  </a:ext>
                </a:extLst>
              </p14:cNvPr>
              <p14:cNvContentPartPr/>
              <p14:nvPr/>
            </p14:nvContentPartPr>
            <p14:xfrm>
              <a:off x="5313360" y="2095000"/>
              <a:ext cx="1314000" cy="266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D549677-D6E0-41E1-9C70-58DBCEC8890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295720" y="2077000"/>
                <a:ext cx="13496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297EA6C-353B-47A5-8307-A3B22A93D192}"/>
                  </a:ext>
                </a:extLst>
              </p14:cNvPr>
              <p14:cNvContentPartPr/>
              <p14:nvPr/>
            </p14:nvContentPartPr>
            <p14:xfrm>
              <a:off x="6222720" y="1911760"/>
              <a:ext cx="205200" cy="110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297EA6C-353B-47A5-8307-A3B22A93D19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05080" y="1894120"/>
                <a:ext cx="24084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FC9A33E-A212-419D-933E-8D0C81D8C485}"/>
                  </a:ext>
                </a:extLst>
              </p14:cNvPr>
              <p14:cNvContentPartPr/>
              <p14:nvPr/>
            </p14:nvContentPartPr>
            <p14:xfrm>
              <a:off x="6825360" y="2107960"/>
              <a:ext cx="303480" cy="249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FC9A33E-A212-419D-933E-8D0C81D8C48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07360" y="2090320"/>
                <a:ext cx="3391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16B8997-2112-490C-82B9-8D113CF04605}"/>
                  </a:ext>
                </a:extLst>
              </p14:cNvPr>
              <p14:cNvContentPartPr/>
              <p14:nvPr/>
            </p14:nvContentPartPr>
            <p14:xfrm>
              <a:off x="8166000" y="2028400"/>
              <a:ext cx="243720" cy="249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16B8997-2112-490C-82B9-8D113CF0460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148000" y="2010735"/>
                <a:ext cx="279360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42099E0-8838-42EF-A800-9D10BA3D3795}"/>
                  </a:ext>
                </a:extLst>
              </p14:cNvPr>
              <p14:cNvContentPartPr/>
              <p14:nvPr/>
            </p14:nvContentPartPr>
            <p14:xfrm>
              <a:off x="7317480" y="1822840"/>
              <a:ext cx="673200" cy="554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42099E0-8838-42EF-A800-9D10BA3D379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99840" y="1804840"/>
                <a:ext cx="708840" cy="58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AAFA9B5-B80C-494B-B71B-DE485510C86A}"/>
                  </a:ext>
                </a:extLst>
              </p14:cNvPr>
              <p14:cNvContentPartPr/>
              <p14:nvPr/>
            </p14:nvContentPartPr>
            <p14:xfrm>
              <a:off x="8157360" y="1940920"/>
              <a:ext cx="266040" cy="6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AAFA9B5-B80C-494B-B71B-DE485510C86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139360" y="1923280"/>
                <a:ext cx="3016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ADA24A7-62C9-44C0-B0FD-483BE752FA18}"/>
                  </a:ext>
                </a:extLst>
              </p14:cNvPr>
              <p14:cNvContentPartPr/>
              <p14:nvPr/>
            </p14:nvContentPartPr>
            <p14:xfrm>
              <a:off x="8527440" y="2085280"/>
              <a:ext cx="235080" cy="158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ADA24A7-62C9-44C0-B0FD-483BE752FA1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509800" y="2067640"/>
                <a:ext cx="2707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8CAA489-4B16-4587-AC29-CAFCF73125EA}"/>
                  </a:ext>
                </a:extLst>
              </p14:cNvPr>
              <p14:cNvContentPartPr/>
              <p14:nvPr/>
            </p14:nvContentPartPr>
            <p14:xfrm>
              <a:off x="8566680" y="1886560"/>
              <a:ext cx="189720" cy="110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8CAA489-4B16-4587-AC29-CAFCF73125E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549040" y="1868920"/>
                <a:ext cx="225360" cy="146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78887523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14:cNvPr>
              <p14:cNvContentPartPr/>
              <p14:nvPr/>
            </p14:nvContentPartPr>
            <p14:xfrm>
              <a:off x="1292160" y="181960"/>
              <a:ext cx="2273400" cy="857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74160" y="164320"/>
                <a:ext cx="2309040" cy="89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14:cNvPr>
              <p14:cNvContentPartPr/>
              <p14:nvPr/>
            </p14:nvContentPartPr>
            <p14:xfrm>
              <a:off x="3757440" y="358360"/>
              <a:ext cx="7560" cy="54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39800" y="340720"/>
                <a:ext cx="432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14:cNvPr>
              <p14:cNvContentPartPr/>
              <p14:nvPr/>
            </p14:nvContentPartPr>
            <p14:xfrm>
              <a:off x="3811800" y="50812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4160" y="490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14:cNvPr>
              <p14:cNvContentPartPr/>
              <p14:nvPr/>
            </p14:nvContentPartPr>
            <p14:xfrm>
              <a:off x="3768600" y="533320"/>
              <a:ext cx="19080" cy="8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515680"/>
                <a:ext cx="547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14:cNvPr>
              <p14:cNvContentPartPr/>
              <p14:nvPr/>
            </p14:nvContentPartPr>
            <p14:xfrm>
              <a:off x="4179720" y="161800"/>
              <a:ext cx="1446120" cy="495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162080" y="144160"/>
                <a:ext cx="148176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14:cNvPr>
              <p14:cNvContentPartPr/>
              <p14:nvPr/>
            </p14:nvContentPartPr>
            <p14:xfrm>
              <a:off x="5992680" y="289600"/>
              <a:ext cx="198000" cy="4575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5040" y="271600"/>
                <a:ext cx="23364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14:cNvPr>
              <p14:cNvContentPartPr/>
              <p14:nvPr/>
            </p14:nvContentPartPr>
            <p14:xfrm>
              <a:off x="6480120" y="207160"/>
              <a:ext cx="1847160" cy="686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62120" y="189520"/>
                <a:ext cx="1882800" cy="72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3A3B7B-DAE4-450B-9C43-E17261D1B405}"/>
                  </a:ext>
                </a:extLst>
              </p14:cNvPr>
              <p14:cNvContentPartPr/>
              <p14:nvPr/>
            </p14:nvContentPartPr>
            <p14:xfrm>
              <a:off x="346440" y="1063600"/>
              <a:ext cx="1321920" cy="452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3A3B7B-DAE4-450B-9C43-E17261D1B4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28800" y="1045586"/>
                <a:ext cx="1357560" cy="4881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022D66B-8E23-4519-929E-196CE2A1D8BE}"/>
                  </a:ext>
                </a:extLst>
              </p14:cNvPr>
              <p14:cNvContentPartPr/>
              <p14:nvPr/>
            </p14:nvContentPartPr>
            <p14:xfrm>
              <a:off x="2177040" y="1279600"/>
              <a:ext cx="341640" cy="248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022D66B-8E23-4519-929E-196CE2A1D8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59040" y="1261960"/>
                <a:ext cx="3772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93D4621-1BFF-4399-B7AD-88A8AA546042}"/>
                  </a:ext>
                </a:extLst>
              </p14:cNvPr>
              <p14:cNvContentPartPr/>
              <p14:nvPr/>
            </p14:nvContentPartPr>
            <p14:xfrm>
              <a:off x="2259840" y="1092040"/>
              <a:ext cx="184320" cy="87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93D4621-1BFF-4399-B7AD-88A8AA5460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241840" y="1074400"/>
                <a:ext cx="21996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1EC050-1BB9-4BBB-9682-164ACABE86F7}"/>
                  </a:ext>
                </a:extLst>
              </p14:cNvPr>
              <p14:cNvContentPartPr/>
              <p14:nvPr/>
            </p14:nvContentPartPr>
            <p14:xfrm>
              <a:off x="2650080" y="1047760"/>
              <a:ext cx="997920" cy="474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1EC050-1BB9-4BBB-9682-164ACABE86F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32080" y="1029760"/>
                <a:ext cx="1033560" cy="5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06AC1DE-CBA8-4202-9116-F98190B324A4}"/>
                  </a:ext>
                </a:extLst>
              </p14:cNvPr>
              <p14:cNvContentPartPr/>
              <p14:nvPr/>
            </p14:nvContentPartPr>
            <p14:xfrm>
              <a:off x="4115640" y="1095280"/>
              <a:ext cx="206280" cy="603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06AC1DE-CBA8-4202-9116-F98190B324A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98000" y="1077640"/>
                <a:ext cx="241920" cy="63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CC598FA-0C09-486D-9458-0BB573E04DC1}"/>
                  </a:ext>
                </a:extLst>
              </p14:cNvPr>
              <p14:cNvContentPartPr/>
              <p14:nvPr/>
            </p14:nvContentPartPr>
            <p14:xfrm>
              <a:off x="4602360" y="1104640"/>
              <a:ext cx="181800" cy="113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CC598FA-0C09-486D-9458-0BB573E04DC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84720" y="1086640"/>
                <a:ext cx="21744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4AA4886-6F39-4A78-957F-D96DBCBDBBCD}"/>
                  </a:ext>
                </a:extLst>
              </p14:cNvPr>
              <p14:cNvContentPartPr/>
              <p14:nvPr/>
            </p14:nvContentPartPr>
            <p14:xfrm>
              <a:off x="5196360" y="1186720"/>
              <a:ext cx="207720" cy="61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4AA4886-6F39-4A78-957F-D96DBCBDBBC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78360" y="1169080"/>
                <a:ext cx="24336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F006D20-CA67-409A-B39C-6B7D24A81BAC}"/>
                  </a:ext>
                </a:extLst>
              </p14:cNvPr>
              <p14:cNvContentPartPr/>
              <p14:nvPr/>
            </p14:nvContentPartPr>
            <p14:xfrm>
              <a:off x="5809440" y="1260880"/>
              <a:ext cx="166680" cy="257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F006D20-CA67-409A-B39C-6B7D24A81BA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91440" y="1243240"/>
                <a:ext cx="20232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036D034-583B-4F2D-ACB6-C7790B691907}"/>
                  </a:ext>
                </a:extLst>
              </p14:cNvPr>
              <p14:cNvContentPartPr/>
              <p14:nvPr/>
            </p14:nvContentPartPr>
            <p14:xfrm>
              <a:off x="5753640" y="1039480"/>
              <a:ext cx="193320" cy="117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036D034-583B-4F2D-ACB6-C7790B69190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35640" y="1021840"/>
                <a:ext cx="2289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96C6BCE-9F93-492A-800B-411194273DC3}"/>
                  </a:ext>
                </a:extLst>
              </p14:cNvPr>
              <p14:cNvContentPartPr/>
              <p14:nvPr/>
            </p14:nvContentPartPr>
            <p14:xfrm>
              <a:off x="5536200" y="1341880"/>
              <a:ext cx="136080" cy="207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96C6BCE-9F93-492A-800B-411194273DC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518560" y="1323880"/>
                <a:ext cx="17172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09C723F-C6A6-469F-87F4-5DCCAC56A6F7}"/>
                  </a:ext>
                </a:extLst>
              </p14:cNvPr>
              <p14:cNvContentPartPr/>
              <p14:nvPr/>
            </p14:nvContentPartPr>
            <p14:xfrm>
              <a:off x="4953720" y="1331440"/>
              <a:ext cx="430920" cy="211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09C723F-C6A6-469F-87F4-5DCCAC56A6F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35735" y="1313800"/>
                <a:ext cx="46653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B3C7728-C950-401A-BA1C-C1ADEAA2D31B}"/>
                  </a:ext>
                </a:extLst>
              </p14:cNvPr>
              <p14:cNvContentPartPr/>
              <p14:nvPr/>
            </p14:nvContentPartPr>
            <p14:xfrm>
              <a:off x="4581840" y="1294000"/>
              <a:ext cx="218880" cy="339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B3C7728-C950-401A-BA1C-C1ADEAA2D3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64200" y="1276360"/>
                <a:ext cx="2545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1CE156C-E60E-4285-961A-B695C2E73A42}"/>
                  </a:ext>
                </a:extLst>
              </p14:cNvPr>
              <p14:cNvContentPartPr/>
              <p14:nvPr/>
            </p14:nvContentPartPr>
            <p14:xfrm>
              <a:off x="6221280" y="1193560"/>
              <a:ext cx="223560" cy="531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1CE156C-E60E-4285-961A-B695C2E73A4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203280" y="1175560"/>
                <a:ext cx="259200" cy="56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D10778D-2231-4929-B52A-6BC71CB8DE06}"/>
                  </a:ext>
                </a:extLst>
              </p14:cNvPr>
              <p14:cNvContentPartPr/>
              <p14:nvPr/>
            </p14:nvContentPartPr>
            <p14:xfrm>
              <a:off x="6823920" y="1286080"/>
              <a:ext cx="213840" cy="286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D10778D-2231-4929-B52A-6BC71CB8DE0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805920" y="1268440"/>
                <a:ext cx="24948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4265DE8-BFF4-4D93-A2C7-7FD18E244D80}"/>
                  </a:ext>
                </a:extLst>
              </p14:cNvPr>
              <p14:cNvContentPartPr/>
              <p14:nvPr/>
            </p14:nvContentPartPr>
            <p14:xfrm>
              <a:off x="6877560" y="1098160"/>
              <a:ext cx="143640" cy="123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4265DE8-BFF4-4D93-A2C7-7FD18E244D8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59560" y="1080520"/>
                <a:ext cx="17928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815151-A13C-444A-890D-9B07D0222951}"/>
                  </a:ext>
                </a:extLst>
              </p14:cNvPr>
              <p14:cNvContentPartPr/>
              <p14:nvPr/>
            </p14:nvContentPartPr>
            <p14:xfrm>
              <a:off x="7925160" y="1063600"/>
              <a:ext cx="182520" cy="122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815151-A13C-444A-890D-9B07D022295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907520" y="1045600"/>
                <a:ext cx="21816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02CA9F9-AC50-4B6E-8955-A397B20D95AA}"/>
                  </a:ext>
                </a:extLst>
              </p14:cNvPr>
              <p14:cNvContentPartPr/>
              <p14:nvPr/>
            </p14:nvContentPartPr>
            <p14:xfrm>
              <a:off x="7206960" y="1295440"/>
              <a:ext cx="923400" cy="201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02CA9F9-AC50-4B6E-8955-A397B20D95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188960" y="1277800"/>
                <a:ext cx="95904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D0E3350-4B75-4421-917B-FE3E01209F7D}"/>
                  </a:ext>
                </a:extLst>
              </p14:cNvPr>
              <p14:cNvContentPartPr/>
              <p14:nvPr/>
            </p14:nvContentPartPr>
            <p14:xfrm>
              <a:off x="2951040" y="1877200"/>
              <a:ext cx="1035000" cy="622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D0E3350-4B75-4421-917B-FE3E01209F7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933040" y="1859210"/>
                <a:ext cx="1070640" cy="658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BE3361A-7EC6-4905-9BAE-C95535CEF7D3}"/>
                  </a:ext>
                </a:extLst>
              </p14:cNvPr>
              <p14:cNvContentPartPr/>
              <p14:nvPr/>
            </p14:nvContentPartPr>
            <p14:xfrm>
              <a:off x="1475760" y="1926520"/>
              <a:ext cx="1261800" cy="600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BE3361A-7EC6-4905-9BAE-C95535CEF7D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457760" y="1908880"/>
                <a:ext cx="1297440" cy="63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C52DD0E-42B6-48F7-8B15-B6BCFA4AA49A}"/>
                  </a:ext>
                </a:extLst>
              </p14:cNvPr>
              <p14:cNvContentPartPr/>
              <p14:nvPr/>
            </p14:nvContentPartPr>
            <p14:xfrm>
              <a:off x="442200" y="1865320"/>
              <a:ext cx="851400" cy="473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C52DD0E-42B6-48F7-8B15-B6BCFA4AA49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4208" y="1847680"/>
                <a:ext cx="887025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14E3B2A-F0E2-4ABC-95C9-6C2C2DAEB1EF}"/>
                  </a:ext>
                </a:extLst>
              </p14:cNvPr>
              <p14:cNvContentPartPr/>
              <p14:nvPr/>
            </p14:nvContentPartPr>
            <p14:xfrm>
              <a:off x="4174680" y="2053960"/>
              <a:ext cx="6480" cy="22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14E3B2A-F0E2-4ABC-95C9-6C2C2DAEB1E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57040" y="2035960"/>
                <a:ext cx="4212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85A4BF7-445F-4E4C-BEB2-6CC1D892DF0D}"/>
                  </a:ext>
                </a:extLst>
              </p14:cNvPr>
              <p14:cNvContentPartPr/>
              <p14:nvPr/>
            </p14:nvContentPartPr>
            <p14:xfrm>
              <a:off x="4195920" y="2186080"/>
              <a:ext cx="12960" cy="3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85A4BF7-445F-4E4C-BEB2-6CC1D892DF0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78280" y="2168440"/>
                <a:ext cx="4860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E0FFB95-5891-48F0-9855-1B48767083E2}"/>
                  </a:ext>
                </a:extLst>
              </p14:cNvPr>
              <p14:cNvContentPartPr/>
              <p14:nvPr/>
            </p14:nvContentPartPr>
            <p14:xfrm>
              <a:off x="4534320" y="1866760"/>
              <a:ext cx="228600" cy="109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E0FFB95-5891-48F0-9855-1B48767083E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516320" y="1848760"/>
                <a:ext cx="2642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E06F403-6E97-44A9-8FE1-206DDAC7BF14}"/>
                  </a:ext>
                </a:extLst>
              </p14:cNvPr>
              <p14:cNvContentPartPr/>
              <p14:nvPr/>
            </p14:nvContentPartPr>
            <p14:xfrm>
              <a:off x="4530720" y="2065480"/>
              <a:ext cx="585720" cy="385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E06F403-6E97-44A9-8FE1-206DDAC7BF1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513080" y="2047840"/>
                <a:ext cx="62136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48B49A1-995D-4245-9CB9-A0E2AB300C60}"/>
                  </a:ext>
                </a:extLst>
              </p14:cNvPr>
              <p14:cNvContentPartPr/>
              <p14:nvPr/>
            </p14:nvContentPartPr>
            <p14:xfrm>
              <a:off x="5661480" y="1997800"/>
              <a:ext cx="278640" cy="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48B49A1-995D-4245-9CB9-A0E2AB300C6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643480" y="1980160"/>
                <a:ext cx="314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D549677-D6E0-41E1-9C70-58DBCEC88909}"/>
                  </a:ext>
                </a:extLst>
              </p14:cNvPr>
              <p14:cNvContentPartPr/>
              <p14:nvPr/>
            </p14:nvContentPartPr>
            <p14:xfrm>
              <a:off x="5313360" y="2095000"/>
              <a:ext cx="1314000" cy="266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D549677-D6E0-41E1-9C70-58DBCEC8890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295720" y="2077000"/>
                <a:ext cx="13496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297EA6C-353B-47A5-8307-A3B22A93D192}"/>
                  </a:ext>
                </a:extLst>
              </p14:cNvPr>
              <p14:cNvContentPartPr/>
              <p14:nvPr/>
            </p14:nvContentPartPr>
            <p14:xfrm>
              <a:off x="6222720" y="1911760"/>
              <a:ext cx="205200" cy="110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297EA6C-353B-47A5-8307-A3B22A93D19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05080" y="1894120"/>
                <a:ext cx="24084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FC9A33E-A212-419D-933E-8D0C81D8C485}"/>
                  </a:ext>
                </a:extLst>
              </p14:cNvPr>
              <p14:cNvContentPartPr/>
              <p14:nvPr/>
            </p14:nvContentPartPr>
            <p14:xfrm>
              <a:off x="6825360" y="2107960"/>
              <a:ext cx="303480" cy="249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FC9A33E-A212-419D-933E-8D0C81D8C48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07360" y="2090320"/>
                <a:ext cx="3391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16B8997-2112-490C-82B9-8D113CF04605}"/>
                  </a:ext>
                </a:extLst>
              </p14:cNvPr>
              <p14:cNvContentPartPr/>
              <p14:nvPr/>
            </p14:nvContentPartPr>
            <p14:xfrm>
              <a:off x="8166000" y="2028400"/>
              <a:ext cx="243720" cy="249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16B8997-2112-490C-82B9-8D113CF0460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148000" y="2010735"/>
                <a:ext cx="279360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42099E0-8838-42EF-A800-9D10BA3D3795}"/>
                  </a:ext>
                </a:extLst>
              </p14:cNvPr>
              <p14:cNvContentPartPr/>
              <p14:nvPr/>
            </p14:nvContentPartPr>
            <p14:xfrm>
              <a:off x="7317480" y="1822840"/>
              <a:ext cx="673200" cy="554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42099E0-8838-42EF-A800-9D10BA3D379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99840" y="1804840"/>
                <a:ext cx="708840" cy="58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AAFA9B5-B80C-494B-B71B-DE485510C86A}"/>
                  </a:ext>
                </a:extLst>
              </p14:cNvPr>
              <p14:cNvContentPartPr/>
              <p14:nvPr/>
            </p14:nvContentPartPr>
            <p14:xfrm>
              <a:off x="8157360" y="1940920"/>
              <a:ext cx="266040" cy="6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AAFA9B5-B80C-494B-B71B-DE485510C86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139360" y="1923280"/>
                <a:ext cx="3016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ADA24A7-62C9-44C0-B0FD-483BE752FA18}"/>
                  </a:ext>
                </a:extLst>
              </p14:cNvPr>
              <p14:cNvContentPartPr/>
              <p14:nvPr/>
            </p14:nvContentPartPr>
            <p14:xfrm>
              <a:off x="8527440" y="2085280"/>
              <a:ext cx="235080" cy="158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ADA24A7-62C9-44C0-B0FD-483BE752FA1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509800" y="2067640"/>
                <a:ext cx="2707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8CAA489-4B16-4587-AC29-CAFCF73125EA}"/>
                  </a:ext>
                </a:extLst>
              </p14:cNvPr>
              <p14:cNvContentPartPr/>
              <p14:nvPr/>
            </p14:nvContentPartPr>
            <p14:xfrm>
              <a:off x="8566680" y="1886560"/>
              <a:ext cx="189720" cy="110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8CAA489-4B16-4587-AC29-CAFCF73125E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549040" y="1868920"/>
                <a:ext cx="2253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29DC85F-69F6-407C-8ADD-0BD2DF2D35AA}"/>
                  </a:ext>
                </a:extLst>
              </p14:cNvPr>
              <p14:cNvContentPartPr/>
              <p14:nvPr/>
            </p14:nvContentPartPr>
            <p14:xfrm>
              <a:off x="378120" y="2803840"/>
              <a:ext cx="285480" cy="269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29DC85F-69F6-407C-8ADD-0BD2DF2D35A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60480" y="2785840"/>
                <a:ext cx="32112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7D4DD19-179A-4A57-868D-E317C1FFD405}"/>
                  </a:ext>
                </a:extLst>
              </p14:cNvPr>
              <p14:cNvContentPartPr/>
              <p14:nvPr/>
            </p14:nvContentPartPr>
            <p14:xfrm>
              <a:off x="1111080" y="2691160"/>
              <a:ext cx="1681200" cy="423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7D4DD19-179A-4A57-868D-E317C1FFD40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093440" y="2673160"/>
                <a:ext cx="171684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D40EC67-6CF2-44F5-B894-A2596629E5FB}"/>
                  </a:ext>
                </a:extLst>
              </p14:cNvPr>
              <p14:cNvContentPartPr/>
              <p14:nvPr/>
            </p14:nvContentPartPr>
            <p14:xfrm>
              <a:off x="2955000" y="2850280"/>
              <a:ext cx="252720" cy="167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D40EC67-6CF2-44F5-B894-A2596629E5F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937000" y="2832280"/>
                <a:ext cx="28836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20313FB-5690-456A-9BC4-D86349AD9A51}"/>
                  </a:ext>
                </a:extLst>
              </p14:cNvPr>
              <p14:cNvContentPartPr/>
              <p14:nvPr/>
            </p14:nvContentPartPr>
            <p14:xfrm>
              <a:off x="2950320" y="2705920"/>
              <a:ext cx="219600" cy="90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20313FB-5690-456A-9BC4-D86349AD9A5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932320" y="2687920"/>
                <a:ext cx="255240" cy="126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00632434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14:cNvPr>
              <p14:cNvContentPartPr/>
              <p14:nvPr/>
            </p14:nvContentPartPr>
            <p14:xfrm>
              <a:off x="1292160" y="181960"/>
              <a:ext cx="2273400" cy="857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74160" y="164320"/>
                <a:ext cx="2309040" cy="89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14:cNvPr>
              <p14:cNvContentPartPr/>
              <p14:nvPr/>
            </p14:nvContentPartPr>
            <p14:xfrm>
              <a:off x="3757440" y="358360"/>
              <a:ext cx="7560" cy="54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39800" y="340720"/>
                <a:ext cx="432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14:cNvPr>
              <p14:cNvContentPartPr/>
              <p14:nvPr/>
            </p14:nvContentPartPr>
            <p14:xfrm>
              <a:off x="3811800" y="50812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4160" y="490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14:cNvPr>
              <p14:cNvContentPartPr/>
              <p14:nvPr/>
            </p14:nvContentPartPr>
            <p14:xfrm>
              <a:off x="3768600" y="533320"/>
              <a:ext cx="19080" cy="8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515680"/>
                <a:ext cx="547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14:cNvPr>
              <p14:cNvContentPartPr/>
              <p14:nvPr/>
            </p14:nvContentPartPr>
            <p14:xfrm>
              <a:off x="4179720" y="161800"/>
              <a:ext cx="1446120" cy="495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162080" y="144160"/>
                <a:ext cx="148176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14:cNvPr>
              <p14:cNvContentPartPr/>
              <p14:nvPr/>
            </p14:nvContentPartPr>
            <p14:xfrm>
              <a:off x="5992680" y="289600"/>
              <a:ext cx="198000" cy="4575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5040" y="271600"/>
                <a:ext cx="23364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14:cNvPr>
              <p14:cNvContentPartPr/>
              <p14:nvPr/>
            </p14:nvContentPartPr>
            <p14:xfrm>
              <a:off x="6480120" y="207160"/>
              <a:ext cx="1847160" cy="686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62120" y="189520"/>
                <a:ext cx="1882800" cy="72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3A3B7B-DAE4-450B-9C43-E17261D1B405}"/>
                  </a:ext>
                </a:extLst>
              </p14:cNvPr>
              <p14:cNvContentPartPr/>
              <p14:nvPr/>
            </p14:nvContentPartPr>
            <p14:xfrm>
              <a:off x="346440" y="1063600"/>
              <a:ext cx="1321920" cy="452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3A3B7B-DAE4-450B-9C43-E17261D1B4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28800" y="1045586"/>
                <a:ext cx="1357560" cy="4881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022D66B-8E23-4519-929E-196CE2A1D8BE}"/>
                  </a:ext>
                </a:extLst>
              </p14:cNvPr>
              <p14:cNvContentPartPr/>
              <p14:nvPr/>
            </p14:nvContentPartPr>
            <p14:xfrm>
              <a:off x="2177040" y="1279600"/>
              <a:ext cx="341640" cy="248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022D66B-8E23-4519-929E-196CE2A1D8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59040" y="1261960"/>
                <a:ext cx="3772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93D4621-1BFF-4399-B7AD-88A8AA546042}"/>
                  </a:ext>
                </a:extLst>
              </p14:cNvPr>
              <p14:cNvContentPartPr/>
              <p14:nvPr/>
            </p14:nvContentPartPr>
            <p14:xfrm>
              <a:off x="2259840" y="1092040"/>
              <a:ext cx="184320" cy="87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93D4621-1BFF-4399-B7AD-88A8AA5460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241840" y="1074400"/>
                <a:ext cx="21996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1EC050-1BB9-4BBB-9682-164ACABE86F7}"/>
                  </a:ext>
                </a:extLst>
              </p14:cNvPr>
              <p14:cNvContentPartPr/>
              <p14:nvPr/>
            </p14:nvContentPartPr>
            <p14:xfrm>
              <a:off x="2650080" y="1047760"/>
              <a:ext cx="997920" cy="474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1EC050-1BB9-4BBB-9682-164ACABE86F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32080" y="1029760"/>
                <a:ext cx="1033560" cy="5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06AC1DE-CBA8-4202-9116-F98190B324A4}"/>
                  </a:ext>
                </a:extLst>
              </p14:cNvPr>
              <p14:cNvContentPartPr/>
              <p14:nvPr/>
            </p14:nvContentPartPr>
            <p14:xfrm>
              <a:off x="4115640" y="1095280"/>
              <a:ext cx="206280" cy="603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06AC1DE-CBA8-4202-9116-F98190B324A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98000" y="1077640"/>
                <a:ext cx="241920" cy="63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CC598FA-0C09-486D-9458-0BB573E04DC1}"/>
                  </a:ext>
                </a:extLst>
              </p14:cNvPr>
              <p14:cNvContentPartPr/>
              <p14:nvPr/>
            </p14:nvContentPartPr>
            <p14:xfrm>
              <a:off x="4602360" y="1104640"/>
              <a:ext cx="181800" cy="113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CC598FA-0C09-486D-9458-0BB573E04DC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84720" y="1086640"/>
                <a:ext cx="21744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4AA4886-6F39-4A78-957F-D96DBCBDBBCD}"/>
                  </a:ext>
                </a:extLst>
              </p14:cNvPr>
              <p14:cNvContentPartPr/>
              <p14:nvPr/>
            </p14:nvContentPartPr>
            <p14:xfrm>
              <a:off x="5196360" y="1186720"/>
              <a:ext cx="207720" cy="61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4AA4886-6F39-4A78-957F-D96DBCBDBBC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78360" y="1169080"/>
                <a:ext cx="24336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F006D20-CA67-409A-B39C-6B7D24A81BAC}"/>
                  </a:ext>
                </a:extLst>
              </p14:cNvPr>
              <p14:cNvContentPartPr/>
              <p14:nvPr/>
            </p14:nvContentPartPr>
            <p14:xfrm>
              <a:off x="5809440" y="1260880"/>
              <a:ext cx="166680" cy="257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F006D20-CA67-409A-B39C-6B7D24A81BA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91440" y="1243240"/>
                <a:ext cx="20232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036D034-583B-4F2D-ACB6-C7790B691907}"/>
                  </a:ext>
                </a:extLst>
              </p14:cNvPr>
              <p14:cNvContentPartPr/>
              <p14:nvPr/>
            </p14:nvContentPartPr>
            <p14:xfrm>
              <a:off x="5753640" y="1039480"/>
              <a:ext cx="193320" cy="117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036D034-583B-4F2D-ACB6-C7790B69190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35640" y="1021840"/>
                <a:ext cx="2289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96C6BCE-9F93-492A-800B-411194273DC3}"/>
                  </a:ext>
                </a:extLst>
              </p14:cNvPr>
              <p14:cNvContentPartPr/>
              <p14:nvPr/>
            </p14:nvContentPartPr>
            <p14:xfrm>
              <a:off x="5536200" y="1341880"/>
              <a:ext cx="136080" cy="207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96C6BCE-9F93-492A-800B-411194273DC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518560" y="1323880"/>
                <a:ext cx="17172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09C723F-C6A6-469F-87F4-5DCCAC56A6F7}"/>
                  </a:ext>
                </a:extLst>
              </p14:cNvPr>
              <p14:cNvContentPartPr/>
              <p14:nvPr/>
            </p14:nvContentPartPr>
            <p14:xfrm>
              <a:off x="4953720" y="1331440"/>
              <a:ext cx="430920" cy="211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09C723F-C6A6-469F-87F4-5DCCAC56A6F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35735" y="1313800"/>
                <a:ext cx="46653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B3C7728-C950-401A-BA1C-C1ADEAA2D31B}"/>
                  </a:ext>
                </a:extLst>
              </p14:cNvPr>
              <p14:cNvContentPartPr/>
              <p14:nvPr/>
            </p14:nvContentPartPr>
            <p14:xfrm>
              <a:off x="4581840" y="1294000"/>
              <a:ext cx="218880" cy="339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B3C7728-C950-401A-BA1C-C1ADEAA2D3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64200" y="1276360"/>
                <a:ext cx="2545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1CE156C-E60E-4285-961A-B695C2E73A42}"/>
                  </a:ext>
                </a:extLst>
              </p14:cNvPr>
              <p14:cNvContentPartPr/>
              <p14:nvPr/>
            </p14:nvContentPartPr>
            <p14:xfrm>
              <a:off x="6221280" y="1193560"/>
              <a:ext cx="223560" cy="531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1CE156C-E60E-4285-961A-B695C2E73A4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203280" y="1175560"/>
                <a:ext cx="259200" cy="56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D10778D-2231-4929-B52A-6BC71CB8DE06}"/>
                  </a:ext>
                </a:extLst>
              </p14:cNvPr>
              <p14:cNvContentPartPr/>
              <p14:nvPr/>
            </p14:nvContentPartPr>
            <p14:xfrm>
              <a:off x="6823920" y="1286080"/>
              <a:ext cx="213840" cy="286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D10778D-2231-4929-B52A-6BC71CB8DE0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805920" y="1268440"/>
                <a:ext cx="24948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4265DE8-BFF4-4D93-A2C7-7FD18E244D80}"/>
                  </a:ext>
                </a:extLst>
              </p14:cNvPr>
              <p14:cNvContentPartPr/>
              <p14:nvPr/>
            </p14:nvContentPartPr>
            <p14:xfrm>
              <a:off x="6877560" y="1098160"/>
              <a:ext cx="143640" cy="123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4265DE8-BFF4-4D93-A2C7-7FD18E244D8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59560" y="1080520"/>
                <a:ext cx="17928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815151-A13C-444A-890D-9B07D0222951}"/>
                  </a:ext>
                </a:extLst>
              </p14:cNvPr>
              <p14:cNvContentPartPr/>
              <p14:nvPr/>
            </p14:nvContentPartPr>
            <p14:xfrm>
              <a:off x="7925160" y="1063600"/>
              <a:ext cx="182520" cy="122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815151-A13C-444A-890D-9B07D022295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907520" y="1045600"/>
                <a:ext cx="21816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02CA9F9-AC50-4B6E-8955-A397B20D95AA}"/>
                  </a:ext>
                </a:extLst>
              </p14:cNvPr>
              <p14:cNvContentPartPr/>
              <p14:nvPr/>
            </p14:nvContentPartPr>
            <p14:xfrm>
              <a:off x="7206960" y="1295440"/>
              <a:ext cx="923400" cy="201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02CA9F9-AC50-4B6E-8955-A397B20D95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188960" y="1277800"/>
                <a:ext cx="95904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D0E3350-4B75-4421-917B-FE3E01209F7D}"/>
                  </a:ext>
                </a:extLst>
              </p14:cNvPr>
              <p14:cNvContentPartPr/>
              <p14:nvPr/>
            </p14:nvContentPartPr>
            <p14:xfrm>
              <a:off x="2951040" y="1877200"/>
              <a:ext cx="1035000" cy="622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D0E3350-4B75-4421-917B-FE3E01209F7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933040" y="1859210"/>
                <a:ext cx="1070640" cy="658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BE3361A-7EC6-4905-9BAE-C95535CEF7D3}"/>
                  </a:ext>
                </a:extLst>
              </p14:cNvPr>
              <p14:cNvContentPartPr/>
              <p14:nvPr/>
            </p14:nvContentPartPr>
            <p14:xfrm>
              <a:off x="1475760" y="1926520"/>
              <a:ext cx="1261800" cy="600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BE3361A-7EC6-4905-9BAE-C95535CEF7D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457760" y="1908880"/>
                <a:ext cx="1297440" cy="63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C52DD0E-42B6-48F7-8B15-B6BCFA4AA49A}"/>
                  </a:ext>
                </a:extLst>
              </p14:cNvPr>
              <p14:cNvContentPartPr/>
              <p14:nvPr/>
            </p14:nvContentPartPr>
            <p14:xfrm>
              <a:off x="442200" y="1865320"/>
              <a:ext cx="851400" cy="473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C52DD0E-42B6-48F7-8B15-B6BCFA4AA49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4208" y="1847680"/>
                <a:ext cx="887025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14E3B2A-F0E2-4ABC-95C9-6C2C2DAEB1EF}"/>
                  </a:ext>
                </a:extLst>
              </p14:cNvPr>
              <p14:cNvContentPartPr/>
              <p14:nvPr/>
            </p14:nvContentPartPr>
            <p14:xfrm>
              <a:off x="4174680" y="2053960"/>
              <a:ext cx="6480" cy="22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14E3B2A-F0E2-4ABC-95C9-6C2C2DAEB1E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57040" y="2035960"/>
                <a:ext cx="4212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85A4BF7-445F-4E4C-BEB2-6CC1D892DF0D}"/>
                  </a:ext>
                </a:extLst>
              </p14:cNvPr>
              <p14:cNvContentPartPr/>
              <p14:nvPr/>
            </p14:nvContentPartPr>
            <p14:xfrm>
              <a:off x="4195920" y="2186080"/>
              <a:ext cx="12960" cy="3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85A4BF7-445F-4E4C-BEB2-6CC1D892DF0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78280" y="2168440"/>
                <a:ext cx="4860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E0FFB95-5891-48F0-9855-1B48767083E2}"/>
                  </a:ext>
                </a:extLst>
              </p14:cNvPr>
              <p14:cNvContentPartPr/>
              <p14:nvPr/>
            </p14:nvContentPartPr>
            <p14:xfrm>
              <a:off x="4534320" y="1866760"/>
              <a:ext cx="228600" cy="109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E0FFB95-5891-48F0-9855-1B48767083E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516320" y="1848760"/>
                <a:ext cx="2642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E06F403-6E97-44A9-8FE1-206DDAC7BF14}"/>
                  </a:ext>
                </a:extLst>
              </p14:cNvPr>
              <p14:cNvContentPartPr/>
              <p14:nvPr/>
            </p14:nvContentPartPr>
            <p14:xfrm>
              <a:off x="4530720" y="2065480"/>
              <a:ext cx="585720" cy="385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E06F403-6E97-44A9-8FE1-206DDAC7BF1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513080" y="2047840"/>
                <a:ext cx="62136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48B49A1-995D-4245-9CB9-A0E2AB300C60}"/>
                  </a:ext>
                </a:extLst>
              </p14:cNvPr>
              <p14:cNvContentPartPr/>
              <p14:nvPr/>
            </p14:nvContentPartPr>
            <p14:xfrm>
              <a:off x="5661480" y="1997800"/>
              <a:ext cx="278640" cy="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48B49A1-995D-4245-9CB9-A0E2AB300C6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643480" y="1980160"/>
                <a:ext cx="314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D549677-D6E0-41E1-9C70-58DBCEC88909}"/>
                  </a:ext>
                </a:extLst>
              </p14:cNvPr>
              <p14:cNvContentPartPr/>
              <p14:nvPr/>
            </p14:nvContentPartPr>
            <p14:xfrm>
              <a:off x="5313360" y="2095000"/>
              <a:ext cx="1314000" cy="266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D549677-D6E0-41E1-9C70-58DBCEC8890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295720" y="2077000"/>
                <a:ext cx="13496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297EA6C-353B-47A5-8307-A3B22A93D192}"/>
                  </a:ext>
                </a:extLst>
              </p14:cNvPr>
              <p14:cNvContentPartPr/>
              <p14:nvPr/>
            </p14:nvContentPartPr>
            <p14:xfrm>
              <a:off x="6222720" y="1911760"/>
              <a:ext cx="205200" cy="110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297EA6C-353B-47A5-8307-A3B22A93D19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05080" y="1894120"/>
                <a:ext cx="24084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FC9A33E-A212-419D-933E-8D0C81D8C485}"/>
                  </a:ext>
                </a:extLst>
              </p14:cNvPr>
              <p14:cNvContentPartPr/>
              <p14:nvPr/>
            </p14:nvContentPartPr>
            <p14:xfrm>
              <a:off x="6825360" y="2107960"/>
              <a:ext cx="303480" cy="249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FC9A33E-A212-419D-933E-8D0C81D8C48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07360" y="2090320"/>
                <a:ext cx="3391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16B8997-2112-490C-82B9-8D113CF04605}"/>
                  </a:ext>
                </a:extLst>
              </p14:cNvPr>
              <p14:cNvContentPartPr/>
              <p14:nvPr/>
            </p14:nvContentPartPr>
            <p14:xfrm>
              <a:off x="8166000" y="2028400"/>
              <a:ext cx="243720" cy="249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16B8997-2112-490C-82B9-8D113CF0460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148000" y="2010735"/>
                <a:ext cx="279360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42099E0-8838-42EF-A800-9D10BA3D3795}"/>
                  </a:ext>
                </a:extLst>
              </p14:cNvPr>
              <p14:cNvContentPartPr/>
              <p14:nvPr/>
            </p14:nvContentPartPr>
            <p14:xfrm>
              <a:off x="7317480" y="1822840"/>
              <a:ext cx="673200" cy="554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42099E0-8838-42EF-A800-9D10BA3D379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99840" y="1804840"/>
                <a:ext cx="708840" cy="58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AAFA9B5-B80C-494B-B71B-DE485510C86A}"/>
                  </a:ext>
                </a:extLst>
              </p14:cNvPr>
              <p14:cNvContentPartPr/>
              <p14:nvPr/>
            </p14:nvContentPartPr>
            <p14:xfrm>
              <a:off x="8157360" y="1940920"/>
              <a:ext cx="266040" cy="6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AAFA9B5-B80C-494B-B71B-DE485510C86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139360" y="1923280"/>
                <a:ext cx="3016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ADA24A7-62C9-44C0-B0FD-483BE752FA18}"/>
                  </a:ext>
                </a:extLst>
              </p14:cNvPr>
              <p14:cNvContentPartPr/>
              <p14:nvPr/>
            </p14:nvContentPartPr>
            <p14:xfrm>
              <a:off x="8527440" y="2085280"/>
              <a:ext cx="235080" cy="158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ADA24A7-62C9-44C0-B0FD-483BE752FA1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509800" y="2067640"/>
                <a:ext cx="2707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8CAA489-4B16-4587-AC29-CAFCF73125EA}"/>
                  </a:ext>
                </a:extLst>
              </p14:cNvPr>
              <p14:cNvContentPartPr/>
              <p14:nvPr/>
            </p14:nvContentPartPr>
            <p14:xfrm>
              <a:off x="8566680" y="1886560"/>
              <a:ext cx="189720" cy="110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8CAA489-4B16-4587-AC29-CAFCF73125E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549040" y="1868920"/>
                <a:ext cx="2253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29DC85F-69F6-407C-8ADD-0BD2DF2D35AA}"/>
                  </a:ext>
                </a:extLst>
              </p14:cNvPr>
              <p14:cNvContentPartPr/>
              <p14:nvPr/>
            </p14:nvContentPartPr>
            <p14:xfrm>
              <a:off x="378120" y="2803840"/>
              <a:ext cx="285480" cy="269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29DC85F-69F6-407C-8ADD-0BD2DF2D35A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60480" y="2785840"/>
                <a:ext cx="32112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7D4DD19-179A-4A57-868D-E317C1FFD405}"/>
                  </a:ext>
                </a:extLst>
              </p14:cNvPr>
              <p14:cNvContentPartPr/>
              <p14:nvPr/>
            </p14:nvContentPartPr>
            <p14:xfrm>
              <a:off x="1111080" y="2691160"/>
              <a:ext cx="1681200" cy="423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7D4DD19-179A-4A57-868D-E317C1FFD40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093440" y="2673160"/>
                <a:ext cx="171684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D40EC67-6CF2-44F5-B894-A2596629E5FB}"/>
                  </a:ext>
                </a:extLst>
              </p14:cNvPr>
              <p14:cNvContentPartPr/>
              <p14:nvPr/>
            </p14:nvContentPartPr>
            <p14:xfrm>
              <a:off x="2955000" y="2850280"/>
              <a:ext cx="252720" cy="167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D40EC67-6CF2-44F5-B894-A2596629E5F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937000" y="2832280"/>
                <a:ext cx="28836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20313FB-5690-456A-9BC4-D86349AD9A51}"/>
                  </a:ext>
                </a:extLst>
              </p14:cNvPr>
              <p14:cNvContentPartPr/>
              <p14:nvPr/>
            </p14:nvContentPartPr>
            <p14:xfrm>
              <a:off x="2950320" y="2705920"/>
              <a:ext cx="219600" cy="90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20313FB-5690-456A-9BC4-D86349AD9A5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932320" y="2687920"/>
                <a:ext cx="25524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8531EBF-2CA9-48A3-89F1-8430E2F2549C}"/>
                  </a:ext>
                </a:extLst>
              </p14:cNvPr>
              <p14:cNvContentPartPr/>
              <p14:nvPr/>
            </p14:nvContentPartPr>
            <p14:xfrm>
              <a:off x="3802800" y="2673520"/>
              <a:ext cx="614520" cy="5382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8531EBF-2CA9-48A3-89F1-8430E2F2549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785160" y="2655880"/>
                <a:ext cx="650160" cy="57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14F548F-4142-4B99-8DBF-31EC4F350B3A}"/>
                  </a:ext>
                </a:extLst>
              </p14:cNvPr>
              <p14:cNvContentPartPr/>
              <p14:nvPr/>
            </p14:nvContentPartPr>
            <p14:xfrm>
              <a:off x="4582560" y="2699440"/>
              <a:ext cx="2003400" cy="438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14F548F-4142-4B99-8DBF-31EC4F350B3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564557" y="2681800"/>
                <a:ext cx="2039046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6A024D3-3652-4FFE-AB60-806AE3134883}"/>
                  </a:ext>
                </a:extLst>
              </p14:cNvPr>
              <p14:cNvContentPartPr/>
              <p14:nvPr/>
            </p14:nvContentPartPr>
            <p14:xfrm>
              <a:off x="316560" y="3365800"/>
              <a:ext cx="1620000" cy="640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6A024D3-3652-4FFE-AB60-806AE313488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98920" y="3348160"/>
                <a:ext cx="1655640" cy="67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0C92F01-D489-47B9-9D1A-54C7EE153D5F}"/>
                  </a:ext>
                </a:extLst>
              </p14:cNvPr>
              <p14:cNvContentPartPr/>
              <p14:nvPr/>
            </p14:nvContentPartPr>
            <p14:xfrm>
              <a:off x="6847680" y="2643640"/>
              <a:ext cx="1450440" cy="4042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0C92F01-D489-47B9-9D1A-54C7EE153D5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30040" y="2625640"/>
                <a:ext cx="1486080" cy="43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912D498-B636-4840-972C-DFC5774F0BF0}"/>
                  </a:ext>
                </a:extLst>
              </p14:cNvPr>
              <p14:cNvContentPartPr/>
              <p14:nvPr/>
            </p14:nvContentPartPr>
            <p14:xfrm>
              <a:off x="3686520" y="3465160"/>
              <a:ext cx="259560" cy="2376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912D498-B636-4840-972C-DFC5774F0BF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668520" y="3447520"/>
                <a:ext cx="29520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E85D6FF-6EF3-4D47-8494-FD116ADA97C2}"/>
                  </a:ext>
                </a:extLst>
              </p14:cNvPr>
              <p14:cNvContentPartPr/>
              <p14:nvPr/>
            </p14:nvContentPartPr>
            <p14:xfrm>
              <a:off x="2178840" y="3387040"/>
              <a:ext cx="1208520" cy="593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E85D6FF-6EF3-4D47-8494-FD116ADA97C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161200" y="3369040"/>
                <a:ext cx="1244160" cy="62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0D2C5E6-9CD6-4E29-9BF5-807FE504685E}"/>
                  </a:ext>
                </a:extLst>
              </p14:cNvPr>
              <p14:cNvContentPartPr/>
              <p14:nvPr/>
            </p14:nvContentPartPr>
            <p14:xfrm>
              <a:off x="4106640" y="3514120"/>
              <a:ext cx="15480" cy="176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0D2C5E6-9CD6-4E29-9BF5-807FE504685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089000" y="3496480"/>
                <a:ext cx="511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820BFE0-BF1B-4ADD-AE2A-4896CCDAEECE}"/>
                  </a:ext>
                </a:extLst>
              </p14:cNvPr>
              <p14:cNvContentPartPr/>
              <p14:nvPr/>
            </p14:nvContentPartPr>
            <p14:xfrm>
              <a:off x="4103400" y="3666760"/>
              <a:ext cx="1080" cy="320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820BFE0-BF1B-4ADD-AE2A-4896CCDAEEC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085760" y="3648760"/>
                <a:ext cx="36720" cy="67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98414583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14:cNvPr>
              <p14:cNvContentPartPr/>
              <p14:nvPr/>
            </p14:nvContentPartPr>
            <p14:xfrm>
              <a:off x="1292160" y="181960"/>
              <a:ext cx="2273400" cy="857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74160" y="164320"/>
                <a:ext cx="2309040" cy="89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14:cNvPr>
              <p14:cNvContentPartPr/>
              <p14:nvPr/>
            </p14:nvContentPartPr>
            <p14:xfrm>
              <a:off x="3757440" y="358360"/>
              <a:ext cx="7560" cy="54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39800" y="340720"/>
                <a:ext cx="432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14:cNvPr>
              <p14:cNvContentPartPr/>
              <p14:nvPr/>
            </p14:nvContentPartPr>
            <p14:xfrm>
              <a:off x="3811800" y="50812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4160" y="490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14:cNvPr>
              <p14:cNvContentPartPr/>
              <p14:nvPr/>
            </p14:nvContentPartPr>
            <p14:xfrm>
              <a:off x="3768600" y="533320"/>
              <a:ext cx="19080" cy="8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515680"/>
                <a:ext cx="547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14:cNvPr>
              <p14:cNvContentPartPr/>
              <p14:nvPr/>
            </p14:nvContentPartPr>
            <p14:xfrm>
              <a:off x="4179720" y="161800"/>
              <a:ext cx="1446120" cy="495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162080" y="144160"/>
                <a:ext cx="148176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14:cNvPr>
              <p14:cNvContentPartPr/>
              <p14:nvPr/>
            </p14:nvContentPartPr>
            <p14:xfrm>
              <a:off x="5992680" y="289600"/>
              <a:ext cx="198000" cy="4575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5040" y="271600"/>
                <a:ext cx="23364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14:cNvPr>
              <p14:cNvContentPartPr/>
              <p14:nvPr/>
            </p14:nvContentPartPr>
            <p14:xfrm>
              <a:off x="6480120" y="207160"/>
              <a:ext cx="1847160" cy="686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62120" y="189520"/>
                <a:ext cx="1882800" cy="72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3A3B7B-DAE4-450B-9C43-E17261D1B405}"/>
                  </a:ext>
                </a:extLst>
              </p14:cNvPr>
              <p14:cNvContentPartPr/>
              <p14:nvPr/>
            </p14:nvContentPartPr>
            <p14:xfrm>
              <a:off x="346440" y="1063600"/>
              <a:ext cx="1321920" cy="452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3A3B7B-DAE4-450B-9C43-E17261D1B4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28800" y="1045586"/>
                <a:ext cx="1357560" cy="4881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022D66B-8E23-4519-929E-196CE2A1D8BE}"/>
                  </a:ext>
                </a:extLst>
              </p14:cNvPr>
              <p14:cNvContentPartPr/>
              <p14:nvPr/>
            </p14:nvContentPartPr>
            <p14:xfrm>
              <a:off x="2177040" y="1279600"/>
              <a:ext cx="341640" cy="248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022D66B-8E23-4519-929E-196CE2A1D8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59040" y="1261960"/>
                <a:ext cx="3772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93D4621-1BFF-4399-B7AD-88A8AA546042}"/>
                  </a:ext>
                </a:extLst>
              </p14:cNvPr>
              <p14:cNvContentPartPr/>
              <p14:nvPr/>
            </p14:nvContentPartPr>
            <p14:xfrm>
              <a:off x="2259840" y="1092040"/>
              <a:ext cx="184320" cy="87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93D4621-1BFF-4399-B7AD-88A8AA5460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241840" y="1074400"/>
                <a:ext cx="21996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1EC050-1BB9-4BBB-9682-164ACABE86F7}"/>
                  </a:ext>
                </a:extLst>
              </p14:cNvPr>
              <p14:cNvContentPartPr/>
              <p14:nvPr/>
            </p14:nvContentPartPr>
            <p14:xfrm>
              <a:off x="2650080" y="1047760"/>
              <a:ext cx="997920" cy="474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1EC050-1BB9-4BBB-9682-164ACABE86F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32080" y="1029760"/>
                <a:ext cx="1033560" cy="5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06AC1DE-CBA8-4202-9116-F98190B324A4}"/>
                  </a:ext>
                </a:extLst>
              </p14:cNvPr>
              <p14:cNvContentPartPr/>
              <p14:nvPr/>
            </p14:nvContentPartPr>
            <p14:xfrm>
              <a:off x="4115640" y="1095280"/>
              <a:ext cx="206280" cy="603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06AC1DE-CBA8-4202-9116-F98190B324A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98000" y="1077640"/>
                <a:ext cx="241920" cy="63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CC598FA-0C09-486D-9458-0BB573E04DC1}"/>
                  </a:ext>
                </a:extLst>
              </p14:cNvPr>
              <p14:cNvContentPartPr/>
              <p14:nvPr/>
            </p14:nvContentPartPr>
            <p14:xfrm>
              <a:off x="4602360" y="1104640"/>
              <a:ext cx="181800" cy="113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CC598FA-0C09-486D-9458-0BB573E04DC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84720" y="1086640"/>
                <a:ext cx="21744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4AA4886-6F39-4A78-957F-D96DBCBDBBCD}"/>
                  </a:ext>
                </a:extLst>
              </p14:cNvPr>
              <p14:cNvContentPartPr/>
              <p14:nvPr/>
            </p14:nvContentPartPr>
            <p14:xfrm>
              <a:off x="5196360" y="1186720"/>
              <a:ext cx="207720" cy="61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4AA4886-6F39-4A78-957F-D96DBCBDBBC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78360" y="1169080"/>
                <a:ext cx="24336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F006D20-CA67-409A-B39C-6B7D24A81BAC}"/>
                  </a:ext>
                </a:extLst>
              </p14:cNvPr>
              <p14:cNvContentPartPr/>
              <p14:nvPr/>
            </p14:nvContentPartPr>
            <p14:xfrm>
              <a:off x="5809440" y="1260880"/>
              <a:ext cx="166680" cy="257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F006D20-CA67-409A-B39C-6B7D24A81BA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91440" y="1243240"/>
                <a:ext cx="20232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036D034-583B-4F2D-ACB6-C7790B691907}"/>
                  </a:ext>
                </a:extLst>
              </p14:cNvPr>
              <p14:cNvContentPartPr/>
              <p14:nvPr/>
            </p14:nvContentPartPr>
            <p14:xfrm>
              <a:off x="5753640" y="1039480"/>
              <a:ext cx="193320" cy="117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036D034-583B-4F2D-ACB6-C7790B69190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35640" y="1021840"/>
                <a:ext cx="2289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96C6BCE-9F93-492A-800B-411194273DC3}"/>
                  </a:ext>
                </a:extLst>
              </p14:cNvPr>
              <p14:cNvContentPartPr/>
              <p14:nvPr/>
            </p14:nvContentPartPr>
            <p14:xfrm>
              <a:off x="5536200" y="1341880"/>
              <a:ext cx="136080" cy="207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96C6BCE-9F93-492A-800B-411194273DC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518560" y="1323880"/>
                <a:ext cx="17172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09C723F-C6A6-469F-87F4-5DCCAC56A6F7}"/>
                  </a:ext>
                </a:extLst>
              </p14:cNvPr>
              <p14:cNvContentPartPr/>
              <p14:nvPr/>
            </p14:nvContentPartPr>
            <p14:xfrm>
              <a:off x="4953720" y="1331440"/>
              <a:ext cx="430920" cy="211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09C723F-C6A6-469F-87F4-5DCCAC56A6F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35735" y="1313800"/>
                <a:ext cx="46653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B3C7728-C950-401A-BA1C-C1ADEAA2D31B}"/>
                  </a:ext>
                </a:extLst>
              </p14:cNvPr>
              <p14:cNvContentPartPr/>
              <p14:nvPr/>
            </p14:nvContentPartPr>
            <p14:xfrm>
              <a:off x="4581840" y="1294000"/>
              <a:ext cx="218880" cy="339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B3C7728-C950-401A-BA1C-C1ADEAA2D3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64200" y="1276360"/>
                <a:ext cx="2545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1CE156C-E60E-4285-961A-B695C2E73A42}"/>
                  </a:ext>
                </a:extLst>
              </p14:cNvPr>
              <p14:cNvContentPartPr/>
              <p14:nvPr/>
            </p14:nvContentPartPr>
            <p14:xfrm>
              <a:off x="6221280" y="1193560"/>
              <a:ext cx="223560" cy="531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1CE156C-E60E-4285-961A-B695C2E73A4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203280" y="1175560"/>
                <a:ext cx="259200" cy="56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D10778D-2231-4929-B52A-6BC71CB8DE06}"/>
                  </a:ext>
                </a:extLst>
              </p14:cNvPr>
              <p14:cNvContentPartPr/>
              <p14:nvPr/>
            </p14:nvContentPartPr>
            <p14:xfrm>
              <a:off x="6823920" y="1286080"/>
              <a:ext cx="213840" cy="286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D10778D-2231-4929-B52A-6BC71CB8DE0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805920" y="1268440"/>
                <a:ext cx="24948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4265DE8-BFF4-4D93-A2C7-7FD18E244D80}"/>
                  </a:ext>
                </a:extLst>
              </p14:cNvPr>
              <p14:cNvContentPartPr/>
              <p14:nvPr/>
            </p14:nvContentPartPr>
            <p14:xfrm>
              <a:off x="6877560" y="1098160"/>
              <a:ext cx="143640" cy="123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4265DE8-BFF4-4D93-A2C7-7FD18E244D8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59560" y="1080520"/>
                <a:ext cx="17928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815151-A13C-444A-890D-9B07D0222951}"/>
                  </a:ext>
                </a:extLst>
              </p14:cNvPr>
              <p14:cNvContentPartPr/>
              <p14:nvPr/>
            </p14:nvContentPartPr>
            <p14:xfrm>
              <a:off x="7925160" y="1063600"/>
              <a:ext cx="182520" cy="122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815151-A13C-444A-890D-9B07D022295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907520" y="1045600"/>
                <a:ext cx="21816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02CA9F9-AC50-4B6E-8955-A397B20D95AA}"/>
                  </a:ext>
                </a:extLst>
              </p14:cNvPr>
              <p14:cNvContentPartPr/>
              <p14:nvPr/>
            </p14:nvContentPartPr>
            <p14:xfrm>
              <a:off x="7206960" y="1295440"/>
              <a:ext cx="923400" cy="201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02CA9F9-AC50-4B6E-8955-A397B20D95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188960" y="1277800"/>
                <a:ext cx="95904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D0E3350-4B75-4421-917B-FE3E01209F7D}"/>
                  </a:ext>
                </a:extLst>
              </p14:cNvPr>
              <p14:cNvContentPartPr/>
              <p14:nvPr/>
            </p14:nvContentPartPr>
            <p14:xfrm>
              <a:off x="2951040" y="1877200"/>
              <a:ext cx="1035000" cy="622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D0E3350-4B75-4421-917B-FE3E01209F7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933040" y="1859210"/>
                <a:ext cx="1070640" cy="658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BE3361A-7EC6-4905-9BAE-C95535CEF7D3}"/>
                  </a:ext>
                </a:extLst>
              </p14:cNvPr>
              <p14:cNvContentPartPr/>
              <p14:nvPr/>
            </p14:nvContentPartPr>
            <p14:xfrm>
              <a:off x="1475760" y="1926520"/>
              <a:ext cx="1261800" cy="600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BE3361A-7EC6-4905-9BAE-C95535CEF7D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457760" y="1908880"/>
                <a:ext cx="1297440" cy="63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C52DD0E-42B6-48F7-8B15-B6BCFA4AA49A}"/>
                  </a:ext>
                </a:extLst>
              </p14:cNvPr>
              <p14:cNvContentPartPr/>
              <p14:nvPr/>
            </p14:nvContentPartPr>
            <p14:xfrm>
              <a:off x="442200" y="1865320"/>
              <a:ext cx="851400" cy="473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C52DD0E-42B6-48F7-8B15-B6BCFA4AA49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4208" y="1847680"/>
                <a:ext cx="887025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14E3B2A-F0E2-4ABC-95C9-6C2C2DAEB1EF}"/>
                  </a:ext>
                </a:extLst>
              </p14:cNvPr>
              <p14:cNvContentPartPr/>
              <p14:nvPr/>
            </p14:nvContentPartPr>
            <p14:xfrm>
              <a:off x="4174680" y="2053960"/>
              <a:ext cx="6480" cy="22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14E3B2A-F0E2-4ABC-95C9-6C2C2DAEB1E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57040" y="2035960"/>
                <a:ext cx="4212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85A4BF7-445F-4E4C-BEB2-6CC1D892DF0D}"/>
                  </a:ext>
                </a:extLst>
              </p14:cNvPr>
              <p14:cNvContentPartPr/>
              <p14:nvPr/>
            </p14:nvContentPartPr>
            <p14:xfrm>
              <a:off x="4195920" y="2186080"/>
              <a:ext cx="12960" cy="3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85A4BF7-445F-4E4C-BEB2-6CC1D892DF0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78280" y="2168440"/>
                <a:ext cx="4860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E0FFB95-5891-48F0-9855-1B48767083E2}"/>
                  </a:ext>
                </a:extLst>
              </p14:cNvPr>
              <p14:cNvContentPartPr/>
              <p14:nvPr/>
            </p14:nvContentPartPr>
            <p14:xfrm>
              <a:off x="4534320" y="1866760"/>
              <a:ext cx="228600" cy="109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E0FFB95-5891-48F0-9855-1B48767083E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516320" y="1848760"/>
                <a:ext cx="2642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E06F403-6E97-44A9-8FE1-206DDAC7BF14}"/>
                  </a:ext>
                </a:extLst>
              </p14:cNvPr>
              <p14:cNvContentPartPr/>
              <p14:nvPr/>
            </p14:nvContentPartPr>
            <p14:xfrm>
              <a:off x="4530720" y="2065480"/>
              <a:ext cx="585720" cy="385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E06F403-6E97-44A9-8FE1-206DDAC7BF1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513080" y="2047840"/>
                <a:ext cx="62136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48B49A1-995D-4245-9CB9-A0E2AB300C60}"/>
                  </a:ext>
                </a:extLst>
              </p14:cNvPr>
              <p14:cNvContentPartPr/>
              <p14:nvPr/>
            </p14:nvContentPartPr>
            <p14:xfrm>
              <a:off x="5661480" y="1997800"/>
              <a:ext cx="278640" cy="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48B49A1-995D-4245-9CB9-A0E2AB300C6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643480" y="1980160"/>
                <a:ext cx="314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D549677-D6E0-41E1-9C70-58DBCEC88909}"/>
                  </a:ext>
                </a:extLst>
              </p14:cNvPr>
              <p14:cNvContentPartPr/>
              <p14:nvPr/>
            </p14:nvContentPartPr>
            <p14:xfrm>
              <a:off x="5313360" y="2095000"/>
              <a:ext cx="1314000" cy="266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D549677-D6E0-41E1-9C70-58DBCEC8890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295720" y="2077000"/>
                <a:ext cx="13496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297EA6C-353B-47A5-8307-A3B22A93D192}"/>
                  </a:ext>
                </a:extLst>
              </p14:cNvPr>
              <p14:cNvContentPartPr/>
              <p14:nvPr/>
            </p14:nvContentPartPr>
            <p14:xfrm>
              <a:off x="6222720" y="1911760"/>
              <a:ext cx="205200" cy="110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297EA6C-353B-47A5-8307-A3B22A93D19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05080" y="1894120"/>
                <a:ext cx="24084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FC9A33E-A212-419D-933E-8D0C81D8C485}"/>
                  </a:ext>
                </a:extLst>
              </p14:cNvPr>
              <p14:cNvContentPartPr/>
              <p14:nvPr/>
            </p14:nvContentPartPr>
            <p14:xfrm>
              <a:off x="6825360" y="2107960"/>
              <a:ext cx="303480" cy="249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FC9A33E-A212-419D-933E-8D0C81D8C48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07360" y="2090320"/>
                <a:ext cx="3391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16B8997-2112-490C-82B9-8D113CF04605}"/>
                  </a:ext>
                </a:extLst>
              </p14:cNvPr>
              <p14:cNvContentPartPr/>
              <p14:nvPr/>
            </p14:nvContentPartPr>
            <p14:xfrm>
              <a:off x="8166000" y="2028400"/>
              <a:ext cx="243720" cy="249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16B8997-2112-490C-82B9-8D113CF0460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148000" y="2010735"/>
                <a:ext cx="279360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42099E0-8838-42EF-A800-9D10BA3D3795}"/>
                  </a:ext>
                </a:extLst>
              </p14:cNvPr>
              <p14:cNvContentPartPr/>
              <p14:nvPr/>
            </p14:nvContentPartPr>
            <p14:xfrm>
              <a:off x="7317480" y="1822840"/>
              <a:ext cx="673200" cy="554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42099E0-8838-42EF-A800-9D10BA3D379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99840" y="1804840"/>
                <a:ext cx="708840" cy="58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AAFA9B5-B80C-494B-B71B-DE485510C86A}"/>
                  </a:ext>
                </a:extLst>
              </p14:cNvPr>
              <p14:cNvContentPartPr/>
              <p14:nvPr/>
            </p14:nvContentPartPr>
            <p14:xfrm>
              <a:off x="8157360" y="1940920"/>
              <a:ext cx="266040" cy="6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AAFA9B5-B80C-494B-B71B-DE485510C86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139360" y="1923280"/>
                <a:ext cx="3016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ADA24A7-62C9-44C0-B0FD-483BE752FA18}"/>
                  </a:ext>
                </a:extLst>
              </p14:cNvPr>
              <p14:cNvContentPartPr/>
              <p14:nvPr/>
            </p14:nvContentPartPr>
            <p14:xfrm>
              <a:off x="8527440" y="2085280"/>
              <a:ext cx="235080" cy="158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ADA24A7-62C9-44C0-B0FD-483BE752FA1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509800" y="2067640"/>
                <a:ext cx="2707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8CAA489-4B16-4587-AC29-CAFCF73125EA}"/>
                  </a:ext>
                </a:extLst>
              </p14:cNvPr>
              <p14:cNvContentPartPr/>
              <p14:nvPr/>
            </p14:nvContentPartPr>
            <p14:xfrm>
              <a:off x="8566680" y="1886560"/>
              <a:ext cx="189720" cy="110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8CAA489-4B16-4587-AC29-CAFCF73125E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549040" y="1868920"/>
                <a:ext cx="2253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29DC85F-69F6-407C-8ADD-0BD2DF2D35AA}"/>
                  </a:ext>
                </a:extLst>
              </p14:cNvPr>
              <p14:cNvContentPartPr/>
              <p14:nvPr/>
            </p14:nvContentPartPr>
            <p14:xfrm>
              <a:off x="378120" y="2803840"/>
              <a:ext cx="285480" cy="269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29DC85F-69F6-407C-8ADD-0BD2DF2D35A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60480" y="2785840"/>
                <a:ext cx="32112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7D4DD19-179A-4A57-868D-E317C1FFD405}"/>
                  </a:ext>
                </a:extLst>
              </p14:cNvPr>
              <p14:cNvContentPartPr/>
              <p14:nvPr/>
            </p14:nvContentPartPr>
            <p14:xfrm>
              <a:off x="1111080" y="2691160"/>
              <a:ext cx="1681200" cy="423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7D4DD19-179A-4A57-868D-E317C1FFD40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093440" y="2673160"/>
                <a:ext cx="171684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D40EC67-6CF2-44F5-B894-A2596629E5FB}"/>
                  </a:ext>
                </a:extLst>
              </p14:cNvPr>
              <p14:cNvContentPartPr/>
              <p14:nvPr/>
            </p14:nvContentPartPr>
            <p14:xfrm>
              <a:off x="2955000" y="2850280"/>
              <a:ext cx="252720" cy="167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D40EC67-6CF2-44F5-B894-A2596629E5F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937000" y="2832280"/>
                <a:ext cx="28836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20313FB-5690-456A-9BC4-D86349AD9A51}"/>
                  </a:ext>
                </a:extLst>
              </p14:cNvPr>
              <p14:cNvContentPartPr/>
              <p14:nvPr/>
            </p14:nvContentPartPr>
            <p14:xfrm>
              <a:off x="2950320" y="2705920"/>
              <a:ext cx="219600" cy="90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20313FB-5690-456A-9BC4-D86349AD9A5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932320" y="2687920"/>
                <a:ext cx="25524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8531EBF-2CA9-48A3-89F1-8430E2F2549C}"/>
                  </a:ext>
                </a:extLst>
              </p14:cNvPr>
              <p14:cNvContentPartPr/>
              <p14:nvPr/>
            </p14:nvContentPartPr>
            <p14:xfrm>
              <a:off x="3802800" y="2673520"/>
              <a:ext cx="614520" cy="5382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8531EBF-2CA9-48A3-89F1-8430E2F2549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785160" y="2655880"/>
                <a:ext cx="650160" cy="57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14F548F-4142-4B99-8DBF-31EC4F350B3A}"/>
                  </a:ext>
                </a:extLst>
              </p14:cNvPr>
              <p14:cNvContentPartPr/>
              <p14:nvPr/>
            </p14:nvContentPartPr>
            <p14:xfrm>
              <a:off x="4582560" y="2699440"/>
              <a:ext cx="2003400" cy="438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14F548F-4142-4B99-8DBF-31EC4F350B3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564557" y="2681800"/>
                <a:ext cx="2039046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6A024D3-3652-4FFE-AB60-806AE3134883}"/>
                  </a:ext>
                </a:extLst>
              </p14:cNvPr>
              <p14:cNvContentPartPr/>
              <p14:nvPr/>
            </p14:nvContentPartPr>
            <p14:xfrm>
              <a:off x="316560" y="3365800"/>
              <a:ext cx="1620000" cy="640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6A024D3-3652-4FFE-AB60-806AE313488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98920" y="3348160"/>
                <a:ext cx="1655640" cy="67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0C92F01-D489-47B9-9D1A-54C7EE153D5F}"/>
                  </a:ext>
                </a:extLst>
              </p14:cNvPr>
              <p14:cNvContentPartPr/>
              <p14:nvPr/>
            </p14:nvContentPartPr>
            <p14:xfrm>
              <a:off x="6847680" y="2643640"/>
              <a:ext cx="1450440" cy="4042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0C92F01-D489-47B9-9D1A-54C7EE153D5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30040" y="2625640"/>
                <a:ext cx="1486080" cy="43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912D498-B636-4840-972C-DFC5774F0BF0}"/>
                  </a:ext>
                </a:extLst>
              </p14:cNvPr>
              <p14:cNvContentPartPr/>
              <p14:nvPr/>
            </p14:nvContentPartPr>
            <p14:xfrm>
              <a:off x="3686520" y="3465160"/>
              <a:ext cx="259560" cy="2376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912D498-B636-4840-972C-DFC5774F0BF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668520" y="3447520"/>
                <a:ext cx="29520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E85D6FF-6EF3-4D47-8494-FD116ADA97C2}"/>
                  </a:ext>
                </a:extLst>
              </p14:cNvPr>
              <p14:cNvContentPartPr/>
              <p14:nvPr/>
            </p14:nvContentPartPr>
            <p14:xfrm>
              <a:off x="2178840" y="3387040"/>
              <a:ext cx="1208520" cy="593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E85D6FF-6EF3-4D47-8494-FD116ADA97C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161200" y="3369040"/>
                <a:ext cx="1244160" cy="62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0D2C5E6-9CD6-4E29-9BF5-807FE504685E}"/>
                  </a:ext>
                </a:extLst>
              </p14:cNvPr>
              <p14:cNvContentPartPr/>
              <p14:nvPr/>
            </p14:nvContentPartPr>
            <p14:xfrm>
              <a:off x="4106640" y="3514120"/>
              <a:ext cx="15480" cy="176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0D2C5E6-9CD6-4E29-9BF5-807FE504685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089000" y="3496480"/>
                <a:ext cx="511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820BFE0-BF1B-4ADD-AE2A-4896CCDAEECE}"/>
                  </a:ext>
                </a:extLst>
              </p14:cNvPr>
              <p14:cNvContentPartPr/>
              <p14:nvPr/>
            </p14:nvContentPartPr>
            <p14:xfrm>
              <a:off x="4103400" y="3666760"/>
              <a:ext cx="1080" cy="320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820BFE0-BF1B-4ADD-AE2A-4896CCDAEEC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085760" y="3648760"/>
                <a:ext cx="3672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87FAFA6-CBEF-40B4-830C-A1E99CA5DEDB}"/>
                  </a:ext>
                </a:extLst>
              </p14:cNvPr>
              <p14:cNvContentPartPr/>
              <p14:nvPr/>
            </p14:nvContentPartPr>
            <p14:xfrm>
              <a:off x="4506960" y="3369760"/>
              <a:ext cx="1131480" cy="428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87FAFA6-CBEF-40B4-830C-A1E99CA5DED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88966" y="3352105"/>
                <a:ext cx="1167109" cy="4637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DEA1D9D-1291-4056-847C-30A3BEFE6996}"/>
                  </a:ext>
                </a:extLst>
              </p14:cNvPr>
              <p14:cNvContentPartPr/>
              <p14:nvPr/>
            </p14:nvContentPartPr>
            <p14:xfrm>
              <a:off x="5779920" y="3402880"/>
              <a:ext cx="808920" cy="415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DEA1D9D-1291-4056-847C-30A3BEFE699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762280" y="3385240"/>
                <a:ext cx="844560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AA58E6B-5C1E-4BCF-B91A-084087BB42C6}"/>
                  </a:ext>
                </a:extLst>
              </p14:cNvPr>
              <p14:cNvContentPartPr/>
              <p14:nvPr/>
            </p14:nvContentPartPr>
            <p14:xfrm>
              <a:off x="6727080" y="3774040"/>
              <a:ext cx="45360" cy="124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AA58E6B-5C1E-4BCF-B91A-084087BB42C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709440" y="3756400"/>
                <a:ext cx="81000" cy="160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22639588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14:cNvPr>
              <p14:cNvContentPartPr/>
              <p14:nvPr/>
            </p14:nvContentPartPr>
            <p14:xfrm>
              <a:off x="1292160" y="181960"/>
              <a:ext cx="2273400" cy="8578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61439B6-E662-4D9F-8917-729E86EB29F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74160" y="164320"/>
                <a:ext cx="2309040" cy="89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14:cNvPr>
              <p14:cNvContentPartPr/>
              <p14:nvPr/>
            </p14:nvContentPartPr>
            <p14:xfrm>
              <a:off x="3757440" y="358360"/>
              <a:ext cx="7560" cy="54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E04AFBA9-A41B-46CE-B8E7-C907C5F02BC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39800" y="340720"/>
                <a:ext cx="43200" cy="9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14:cNvPr>
              <p14:cNvContentPartPr/>
              <p14:nvPr/>
            </p14:nvContentPartPr>
            <p14:xfrm>
              <a:off x="3811800" y="508120"/>
              <a:ext cx="360" cy="3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F4E80C7C-20FD-4045-B856-6624A2F4DAD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4160" y="4904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14:cNvPr>
              <p14:cNvContentPartPr/>
              <p14:nvPr/>
            </p14:nvContentPartPr>
            <p14:xfrm>
              <a:off x="3768600" y="533320"/>
              <a:ext cx="19080" cy="8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3196C32-EDF4-4278-98D8-C63E61CE90A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750960" y="515680"/>
                <a:ext cx="5472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14:cNvPr>
              <p14:cNvContentPartPr/>
              <p14:nvPr/>
            </p14:nvContentPartPr>
            <p14:xfrm>
              <a:off x="4179720" y="161800"/>
              <a:ext cx="1446120" cy="4953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E272A49-D4F3-4C35-A837-A3773890983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162080" y="144160"/>
                <a:ext cx="1481760" cy="53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14:cNvPr>
              <p14:cNvContentPartPr/>
              <p14:nvPr/>
            </p14:nvContentPartPr>
            <p14:xfrm>
              <a:off x="5992680" y="289600"/>
              <a:ext cx="198000" cy="4575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94622579-DFF7-452E-AB15-1BEBAA29C39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75040" y="271600"/>
                <a:ext cx="233640" cy="49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14:cNvPr>
              <p14:cNvContentPartPr/>
              <p14:nvPr/>
            </p14:nvContentPartPr>
            <p14:xfrm>
              <a:off x="6480120" y="207160"/>
              <a:ext cx="1847160" cy="6868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0FF04F8-904D-4931-8F8D-82417DB5F86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62120" y="189520"/>
                <a:ext cx="1882800" cy="72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3A3B7B-DAE4-450B-9C43-E17261D1B405}"/>
                  </a:ext>
                </a:extLst>
              </p14:cNvPr>
              <p14:cNvContentPartPr/>
              <p14:nvPr/>
            </p14:nvContentPartPr>
            <p14:xfrm>
              <a:off x="346440" y="1063600"/>
              <a:ext cx="1321920" cy="452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3A3B7B-DAE4-450B-9C43-E17261D1B40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28800" y="1045586"/>
                <a:ext cx="1357560" cy="4881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022D66B-8E23-4519-929E-196CE2A1D8BE}"/>
                  </a:ext>
                </a:extLst>
              </p14:cNvPr>
              <p14:cNvContentPartPr/>
              <p14:nvPr/>
            </p14:nvContentPartPr>
            <p14:xfrm>
              <a:off x="2177040" y="1279600"/>
              <a:ext cx="341640" cy="248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022D66B-8E23-4519-929E-196CE2A1D8B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59040" y="1261960"/>
                <a:ext cx="37728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93D4621-1BFF-4399-B7AD-88A8AA546042}"/>
                  </a:ext>
                </a:extLst>
              </p14:cNvPr>
              <p14:cNvContentPartPr/>
              <p14:nvPr/>
            </p14:nvContentPartPr>
            <p14:xfrm>
              <a:off x="2259840" y="1092040"/>
              <a:ext cx="184320" cy="871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93D4621-1BFF-4399-B7AD-88A8AA54604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241840" y="1074400"/>
                <a:ext cx="21996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01EC050-1BB9-4BBB-9682-164ACABE86F7}"/>
                  </a:ext>
                </a:extLst>
              </p14:cNvPr>
              <p14:cNvContentPartPr/>
              <p14:nvPr/>
            </p14:nvContentPartPr>
            <p14:xfrm>
              <a:off x="2650080" y="1047760"/>
              <a:ext cx="997920" cy="4748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01EC050-1BB9-4BBB-9682-164ACABE86F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632080" y="1029760"/>
                <a:ext cx="1033560" cy="51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D06AC1DE-CBA8-4202-9116-F98190B324A4}"/>
                  </a:ext>
                </a:extLst>
              </p14:cNvPr>
              <p14:cNvContentPartPr/>
              <p14:nvPr/>
            </p14:nvContentPartPr>
            <p14:xfrm>
              <a:off x="4115640" y="1095280"/>
              <a:ext cx="206280" cy="6033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D06AC1DE-CBA8-4202-9116-F98190B324A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98000" y="1077640"/>
                <a:ext cx="241920" cy="63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3CC598FA-0C09-486D-9458-0BB573E04DC1}"/>
                  </a:ext>
                </a:extLst>
              </p14:cNvPr>
              <p14:cNvContentPartPr/>
              <p14:nvPr/>
            </p14:nvContentPartPr>
            <p14:xfrm>
              <a:off x="4602360" y="1104640"/>
              <a:ext cx="181800" cy="1130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3CC598FA-0C09-486D-9458-0BB573E04DC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584720" y="1086640"/>
                <a:ext cx="217440" cy="14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4AA4886-6F39-4A78-957F-D96DBCBDBBCD}"/>
                  </a:ext>
                </a:extLst>
              </p14:cNvPr>
              <p14:cNvContentPartPr/>
              <p14:nvPr/>
            </p14:nvContentPartPr>
            <p14:xfrm>
              <a:off x="5196360" y="1186720"/>
              <a:ext cx="207720" cy="612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4AA4886-6F39-4A78-957F-D96DBCBDBBC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178360" y="1169080"/>
                <a:ext cx="24336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F006D20-CA67-409A-B39C-6B7D24A81BAC}"/>
                  </a:ext>
                </a:extLst>
              </p14:cNvPr>
              <p14:cNvContentPartPr/>
              <p14:nvPr/>
            </p14:nvContentPartPr>
            <p14:xfrm>
              <a:off x="5809440" y="1260880"/>
              <a:ext cx="166680" cy="2574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F006D20-CA67-409A-B39C-6B7D24A81BA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791440" y="1243240"/>
                <a:ext cx="20232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036D034-583B-4F2D-ACB6-C7790B691907}"/>
                  </a:ext>
                </a:extLst>
              </p14:cNvPr>
              <p14:cNvContentPartPr/>
              <p14:nvPr/>
            </p14:nvContentPartPr>
            <p14:xfrm>
              <a:off x="5753640" y="1039480"/>
              <a:ext cx="193320" cy="1173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036D034-583B-4F2D-ACB6-C7790B691907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735640" y="1021840"/>
                <a:ext cx="2289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C96C6BCE-9F93-492A-800B-411194273DC3}"/>
                  </a:ext>
                </a:extLst>
              </p14:cNvPr>
              <p14:cNvContentPartPr/>
              <p14:nvPr/>
            </p14:nvContentPartPr>
            <p14:xfrm>
              <a:off x="5536200" y="1341880"/>
              <a:ext cx="136080" cy="2073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C96C6BCE-9F93-492A-800B-411194273DC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518560" y="1323880"/>
                <a:ext cx="17172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09C723F-C6A6-469F-87F4-5DCCAC56A6F7}"/>
                  </a:ext>
                </a:extLst>
              </p14:cNvPr>
              <p14:cNvContentPartPr/>
              <p14:nvPr/>
            </p14:nvContentPartPr>
            <p14:xfrm>
              <a:off x="4953720" y="1331440"/>
              <a:ext cx="430920" cy="211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09C723F-C6A6-469F-87F4-5DCCAC56A6F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35735" y="1313800"/>
                <a:ext cx="46653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2B3C7728-C950-401A-BA1C-C1ADEAA2D31B}"/>
                  </a:ext>
                </a:extLst>
              </p14:cNvPr>
              <p14:cNvContentPartPr/>
              <p14:nvPr/>
            </p14:nvContentPartPr>
            <p14:xfrm>
              <a:off x="4581840" y="1294000"/>
              <a:ext cx="218880" cy="3394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2B3C7728-C950-401A-BA1C-C1ADEAA2D31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564200" y="1276360"/>
                <a:ext cx="25452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71CE156C-E60E-4285-961A-B695C2E73A42}"/>
                  </a:ext>
                </a:extLst>
              </p14:cNvPr>
              <p14:cNvContentPartPr/>
              <p14:nvPr/>
            </p14:nvContentPartPr>
            <p14:xfrm>
              <a:off x="6221280" y="1193560"/>
              <a:ext cx="223560" cy="5317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71CE156C-E60E-4285-961A-B695C2E73A4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203280" y="1175560"/>
                <a:ext cx="259200" cy="56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2D10778D-2231-4929-B52A-6BC71CB8DE06}"/>
                  </a:ext>
                </a:extLst>
              </p14:cNvPr>
              <p14:cNvContentPartPr/>
              <p14:nvPr/>
            </p14:nvContentPartPr>
            <p14:xfrm>
              <a:off x="6823920" y="1286080"/>
              <a:ext cx="213840" cy="286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2D10778D-2231-4929-B52A-6BC71CB8DE0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805920" y="1268440"/>
                <a:ext cx="249480" cy="32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4265DE8-BFF4-4D93-A2C7-7FD18E244D80}"/>
                  </a:ext>
                </a:extLst>
              </p14:cNvPr>
              <p14:cNvContentPartPr/>
              <p14:nvPr/>
            </p14:nvContentPartPr>
            <p14:xfrm>
              <a:off x="6877560" y="1098160"/>
              <a:ext cx="143640" cy="123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4265DE8-BFF4-4D93-A2C7-7FD18E244D8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859560" y="1080520"/>
                <a:ext cx="17928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A2815151-A13C-444A-890D-9B07D0222951}"/>
                  </a:ext>
                </a:extLst>
              </p14:cNvPr>
              <p14:cNvContentPartPr/>
              <p14:nvPr/>
            </p14:nvContentPartPr>
            <p14:xfrm>
              <a:off x="7925160" y="1063600"/>
              <a:ext cx="182520" cy="122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A2815151-A13C-444A-890D-9B07D022295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907520" y="1045600"/>
                <a:ext cx="218160" cy="15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802CA9F9-AC50-4B6E-8955-A397B20D95AA}"/>
                  </a:ext>
                </a:extLst>
              </p14:cNvPr>
              <p14:cNvContentPartPr/>
              <p14:nvPr/>
            </p14:nvContentPartPr>
            <p14:xfrm>
              <a:off x="7206960" y="1295440"/>
              <a:ext cx="923400" cy="201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802CA9F9-AC50-4B6E-8955-A397B20D95A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188960" y="1277800"/>
                <a:ext cx="95904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D0E3350-4B75-4421-917B-FE3E01209F7D}"/>
                  </a:ext>
                </a:extLst>
              </p14:cNvPr>
              <p14:cNvContentPartPr/>
              <p14:nvPr/>
            </p14:nvContentPartPr>
            <p14:xfrm>
              <a:off x="2951040" y="1877200"/>
              <a:ext cx="1035000" cy="6224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D0E3350-4B75-4421-917B-FE3E01209F7D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933040" y="1859210"/>
                <a:ext cx="1070640" cy="6580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BE3361A-7EC6-4905-9BAE-C95535CEF7D3}"/>
                  </a:ext>
                </a:extLst>
              </p14:cNvPr>
              <p14:cNvContentPartPr/>
              <p14:nvPr/>
            </p14:nvContentPartPr>
            <p14:xfrm>
              <a:off x="1475760" y="1926520"/>
              <a:ext cx="1261800" cy="600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BE3361A-7EC6-4905-9BAE-C95535CEF7D3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457760" y="1908880"/>
                <a:ext cx="1297440" cy="63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C52DD0E-42B6-48F7-8B15-B6BCFA4AA49A}"/>
                  </a:ext>
                </a:extLst>
              </p14:cNvPr>
              <p14:cNvContentPartPr/>
              <p14:nvPr/>
            </p14:nvContentPartPr>
            <p14:xfrm>
              <a:off x="442200" y="1865320"/>
              <a:ext cx="851400" cy="4730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C52DD0E-42B6-48F7-8B15-B6BCFA4AA49A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24208" y="1847680"/>
                <a:ext cx="887025" cy="50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114E3B2A-F0E2-4ABC-95C9-6C2C2DAEB1EF}"/>
                  </a:ext>
                </a:extLst>
              </p14:cNvPr>
              <p14:cNvContentPartPr/>
              <p14:nvPr/>
            </p14:nvContentPartPr>
            <p14:xfrm>
              <a:off x="4174680" y="2053960"/>
              <a:ext cx="6480" cy="22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114E3B2A-F0E2-4ABC-95C9-6C2C2DAEB1E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157040" y="2035960"/>
                <a:ext cx="42120" cy="5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85A4BF7-445F-4E4C-BEB2-6CC1D892DF0D}"/>
                  </a:ext>
                </a:extLst>
              </p14:cNvPr>
              <p14:cNvContentPartPr/>
              <p14:nvPr/>
            </p14:nvContentPartPr>
            <p14:xfrm>
              <a:off x="4195920" y="2186080"/>
              <a:ext cx="12960" cy="33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85A4BF7-445F-4E4C-BEB2-6CC1D892DF0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78280" y="2168440"/>
                <a:ext cx="4860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E0FFB95-5891-48F0-9855-1B48767083E2}"/>
                  </a:ext>
                </a:extLst>
              </p14:cNvPr>
              <p14:cNvContentPartPr/>
              <p14:nvPr/>
            </p14:nvContentPartPr>
            <p14:xfrm>
              <a:off x="4534320" y="1866760"/>
              <a:ext cx="228600" cy="1090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E0FFB95-5891-48F0-9855-1B48767083E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516320" y="1848760"/>
                <a:ext cx="264240" cy="14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E06F403-6E97-44A9-8FE1-206DDAC7BF14}"/>
                  </a:ext>
                </a:extLst>
              </p14:cNvPr>
              <p14:cNvContentPartPr/>
              <p14:nvPr/>
            </p14:nvContentPartPr>
            <p14:xfrm>
              <a:off x="4530720" y="2065480"/>
              <a:ext cx="585720" cy="3859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E06F403-6E97-44A9-8FE1-206DDAC7BF1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513080" y="2047840"/>
                <a:ext cx="621360" cy="42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348B49A1-995D-4245-9CB9-A0E2AB300C60}"/>
                  </a:ext>
                </a:extLst>
              </p14:cNvPr>
              <p14:cNvContentPartPr/>
              <p14:nvPr/>
            </p14:nvContentPartPr>
            <p14:xfrm>
              <a:off x="5661480" y="1997800"/>
              <a:ext cx="278640" cy="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348B49A1-995D-4245-9CB9-A0E2AB300C60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643480" y="1980160"/>
                <a:ext cx="314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D549677-D6E0-41E1-9C70-58DBCEC88909}"/>
                  </a:ext>
                </a:extLst>
              </p14:cNvPr>
              <p14:cNvContentPartPr/>
              <p14:nvPr/>
            </p14:nvContentPartPr>
            <p14:xfrm>
              <a:off x="5313360" y="2095000"/>
              <a:ext cx="1314000" cy="2664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D549677-D6E0-41E1-9C70-58DBCEC8890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295720" y="2077000"/>
                <a:ext cx="134964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7297EA6C-353B-47A5-8307-A3B22A93D192}"/>
                  </a:ext>
                </a:extLst>
              </p14:cNvPr>
              <p14:cNvContentPartPr/>
              <p14:nvPr/>
            </p14:nvContentPartPr>
            <p14:xfrm>
              <a:off x="6222720" y="1911760"/>
              <a:ext cx="205200" cy="1105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7297EA6C-353B-47A5-8307-A3B22A93D19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205080" y="1894120"/>
                <a:ext cx="24084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FC9A33E-A212-419D-933E-8D0C81D8C485}"/>
                  </a:ext>
                </a:extLst>
              </p14:cNvPr>
              <p14:cNvContentPartPr/>
              <p14:nvPr/>
            </p14:nvContentPartPr>
            <p14:xfrm>
              <a:off x="6825360" y="2107960"/>
              <a:ext cx="303480" cy="249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FC9A33E-A212-419D-933E-8D0C81D8C48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807360" y="2090320"/>
                <a:ext cx="33912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16B8997-2112-490C-82B9-8D113CF04605}"/>
                  </a:ext>
                </a:extLst>
              </p14:cNvPr>
              <p14:cNvContentPartPr/>
              <p14:nvPr/>
            </p14:nvContentPartPr>
            <p14:xfrm>
              <a:off x="8166000" y="2028400"/>
              <a:ext cx="243720" cy="249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16B8997-2112-490C-82B9-8D113CF04605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148000" y="2010735"/>
                <a:ext cx="279360" cy="28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42099E0-8838-42EF-A800-9D10BA3D3795}"/>
                  </a:ext>
                </a:extLst>
              </p14:cNvPr>
              <p14:cNvContentPartPr/>
              <p14:nvPr/>
            </p14:nvContentPartPr>
            <p14:xfrm>
              <a:off x="7317480" y="1822840"/>
              <a:ext cx="673200" cy="5540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42099E0-8838-42EF-A800-9D10BA3D3795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99840" y="1804840"/>
                <a:ext cx="708840" cy="58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AAFA9B5-B80C-494B-B71B-DE485510C86A}"/>
                  </a:ext>
                </a:extLst>
              </p14:cNvPr>
              <p14:cNvContentPartPr/>
              <p14:nvPr/>
            </p14:nvContentPartPr>
            <p14:xfrm>
              <a:off x="8157360" y="1940920"/>
              <a:ext cx="266040" cy="6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AAFA9B5-B80C-494B-B71B-DE485510C86A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139360" y="1923280"/>
                <a:ext cx="301680" cy="4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ADA24A7-62C9-44C0-B0FD-483BE752FA18}"/>
                  </a:ext>
                </a:extLst>
              </p14:cNvPr>
              <p14:cNvContentPartPr/>
              <p14:nvPr/>
            </p14:nvContentPartPr>
            <p14:xfrm>
              <a:off x="8527440" y="2085280"/>
              <a:ext cx="235080" cy="1584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ADA24A7-62C9-44C0-B0FD-483BE752FA1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509800" y="2067640"/>
                <a:ext cx="270720" cy="19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8CAA489-4B16-4587-AC29-CAFCF73125EA}"/>
                  </a:ext>
                </a:extLst>
              </p14:cNvPr>
              <p14:cNvContentPartPr/>
              <p14:nvPr/>
            </p14:nvContentPartPr>
            <p14:xfrm>
              <a:off x="8566680" y="1886560"/>
              <a:ext cx="189720" cy="110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8CAA489-4B16-4587-AC29-CAFCF73125E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549040" y="1868920"/>
                <a:ext cx="2253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29DC85F-69F6-407C-8ADD-0BD2DF2D35AA}"/>
                  </a:ext>
                </a:extLst>
              </p14:cNvPr>
              <p14:cNvContentPartPr/>
              <p14:nvPr/>
            </p14:nvContentPartPr>
            <p14:xfrm>
              <a:off x="378120" y="2803840"/>
              <a:ext cx="285480" cy="269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29DC85F-69F6-407C-8ADD-0BD2DF2D35A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60480" y="2785840"/>
                <a:ext cx="321120" cy="30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7D4DD19-179A-4A57-868D-E317C1FFD405}"/>
                  </a:ext>
                </a:extLst>
              </p14:cNvPr>
              <p14:cNvContentPartPr/>
              <p14:nvPr/>
            </p14:nvContentPartPr>
            <p14:xfrm>
              <a:off x="1111080" y="2691160"/>
              <a:ext cx="1681200" cy="4233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7D4DD19-179A-4A57-868D-E317C1FFD40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093440" y="2673160"/>
                <a:ext cx="171684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D40EC67-6CF2-44F5-B894-A2596629E5FB}"/>
                  </a:ext>
                </a:extLst>
              </p14:cNvPr>
              <p14:cNvContentPartPr/>
              <p14:nvPr/>
            </p14:nvContentPartPr>
            <p14:xfrm>
              <a:off x="2955000" y="2850280"/>
              <a:ext cx="252720" cy="167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D40EC67-6CF2-44F5-B894-A2596629E5F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937000" y="2832280"/>
                <a:ext cx="28836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20313FB-5690-456A-9BC4-D86349AD9A51}"/>
                  </a:ext>
                </a:extLst>
              </p14:cNvPr>
              <p14:cNvContentPartPr/>
              <p14:nvPr/>
            </p14:nvContentPartPr>
            <p14:xfrm>
              <a:off x="2950320" y="2705920"/>
              <a:ext cx="219600" cy="903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20313FB-5690-456A-9BC4-D86349AD9A5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932320" y="2687920"/>
                <a:ext cx="25524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8531EBF-2CA9-48A3-89F1-8430E2F2549C}"/>
                  </a:ext>
                </a:extLst>
              </p14:cNvPr>
              <p14:cNvContentPartPr/>
              <p14:nvPr/>
            </p14:nvContentPartPr>
            <p14:xfrm>
              <a:off x="3802800" y="2673520"/>
              <a:ext cx="614520" cy="5382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8531EBF-2CA9-48A3-89F1-8430E2F2549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785160" y="2655880"/>
                <a:ext cx="650160" cy="57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14F548F-4142-4B99-8DBF-31EC4F350B3A}"/>
                  </a:ext>
                </a:extLst>
              </p14:cNvPr>
              <p14:cNvContentPartPr/>
              <p14:nvPr/>
            </p14:nvContentPartPr>
            <p14:xfrm>
              <a:off x="4582560" y="2699440"/>
              <a:ext cx="2003400" cy="438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14F548F-4142-4B99-8DBF-31EC4F350B3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564557" y="2681800"/>
                <a:ext cx="2039046" cy="47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06A024D3-3652-4FFE-AB60-806AE3134883}"/>
                  </a:ext>
                </a:extLst>
              </p14:cNvPr>
              <p14:cNvContentPartPr/>
              <p14:nvPr/>
            </p14:nvContentPartPr>
            <p14:xfrm>
              <a:off x="316560" y="3365800"/>
              <a:ext cx="1620000" cy="640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06A024D3-3652-4FFE-AB60-806AE3134883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98920" y="3348160"/>
                <a:ext cx="1655640" cy="67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80C92F01-D489-47B9-9D1A-54C7EE153D5F}"/>
                  </a:ext>
                </a:extLst>
              </p14:cNvPr>
              <p14:cNvContentPartPr/>
              <p14:nvPr/>
            </p14:nvContentPartPr>
            <p14:xfrm>
              <a:off x="6847680" y="2643640"/>
              <a:ext cx="1450440" cy="4042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80C92F01-D489-47B9-9D1A-54C7EE153D5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30040" y="2625640"/>
                <a:ext cx="1486080" cy="43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912D498-B636-4840-972C-DFC5774F0BF0}"/>
                  </a:ext>
                </a:extLst>
              </p14:cNvPr>
              <p14:cNvContentPartPr/>
              <p14:nvPr/>
            </p14:nvContentPartPr>
            <p14:xfrm>
              <a:off x="3686520" y="3465160"/>
              <a:ext cx="259560" cy="2376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912D498-B636-4840-972C-DFC5774F0BF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668520" y="3447520"/>
                <a:ext cx="295200" cy="27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E85D6FF-6EF3-4D47-8494-FD116ADA97C2}"/>
                  </a:ext>
                </a:extLst>
              </p14:cNvPr>
              <p14:cNvContentPartPr/>
              <p14:nvPr/>
            </p14:nvContentPartPr>
            <p14:xfrm>
              <a:off x="2178840" y="3387040"/>
              <a:ext cx="1208520" cy="5936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E85D6FF-6EF3-4D47-8494-FD116ADA97C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161200" y="3369040"/>
                <a:ext cx="1244160" cy="62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0D2C5E6-9CD6-4E29-9BF5-807FE504685E}"/>
                  </a:ext>
                </a:extLst>
              </p14:cNvPr>
              <p14:cNvContentPartPr/>
              <p14:nvPr/>
            </p14:nvContentPartPr>
            <p14:xfrm>
              <a:off x="4106640" y="3514120"/>
              <a:ext cx="15480" cy="176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0D2C5E6-9CD6-4E29-9BF5-807FE504685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089000" y="3496480"/>
                <a:ext cx="511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820BFE0-BF1B-4ADD-AE2A-4896CCDAEECE}"/>
                  </a:ext>
                </a:extLst>
              </p14:cNvPr>
              <p14:cNvContentPartPr/>
              <p14:nvPr/>
            </p14:nvContentPartPr>
            <p14:xfrm>
              <a:off x="4103400" y="3666760"/>
              <a:ext cx="1080" cy="320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820BFE0-BF1B-4ADD-AE2A-4896CCDAEEC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085760" y="3648760"/>
                <a:ext cx="3672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87FAFA6-CBEF-40B4-830C-A1E99CA5DEDB}"/>
                  </a:ext>
                </a:extLst>
              </p14:cNvPr>
              <p14:cNvContentPartPr/>
              <p14:nvPr/>
            </p14:nvContentPartPr>
            <p14:xfrm>
              <a:off x="4506960" y="3369760"/>
              <a:ext cx="1131480" cy="42804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87FAFA6-CBEF-40B4-830C-A1E99CA5DED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488966" y="3352105"/>
                <a:ext cx="1167109" cy="4637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DEA1D9D-1291-4056-847C-30A3BEFE6996}"/>
                  </a:ext>
                </a:extLst>
              </p14:cNvPr>
              <p14:cNvContentPartPr/>
              <p14:nvPr/>
            </p14:nvContentPartPr>
            <p14:xfrm>
              <a:off x="5779920" y="3402880"/>
              <a:ext cx="808920" cy="4154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DEA1D9D-1291-4056-847C-30A3BEFE6996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762280" y="3385240"/>
                <a:ext cx="844560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AA58E6B-5C1E-4BCF-B91A-084087BB42C6}"/>
                  </a:ext>
                </a:extLst>
              </p14:cNvPr>
              <p14:cNvContentPartPr/>
              <p14:nvPr/>
            </p14:nvContentPartPr>
            <p14:xfrm>
              <a:off x="6727080" y="3774040"/>
              <a:ext cx="45360" cy="124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AA58E6B-5C1E-4BCF-B91A-084087BB42C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709440" y="3756400"/>
                <a:ext cx="8100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35C1D9F-50F9-40CF-9B7C-6F686A58E9C1}"/>
                  </a:ext>
                </a:extLst>
              </p14:cNvPr>
              <p14:cNvContentPartPr/>
              <p14:nvPr/>
            </p14:nvContentPartPr>
            <p14:xfrm>
              <a:off x="6963600" y="3432040"/>
              <a:ext cx="1160280" cy="415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35C1D9F-50F9-40CF-9B7C-6F686A58E9C1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945960" y="3414400"/>
                <a:ext cx="119592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E7980712-1199-4769-9E9B-A6E9CB1A21C2}"/>
                  </a:ext>
                </a:extLst>
              </p14:cNvPr>
              <p14:cNvContentPartPr/>
              <p14:nvPr/>
            </p14:nvContentPartPr>
            <p14:xfrm>
              <a:off x="1267680" y="4349320"/>
              <a:ext cx="191880" cy="24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E7980712-1199-4769-9E9B-A6E9CB1A21C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249680" y="4331320"/>
                <a:ext cx="22752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A59EAA5-7FDB-4DC1-B8E3-616370AF6B13}"/>
                  </a:ext>
                </a:extLst>
              </p14:cNvPr>
              <p14:cNvContentPartPr/>
              <p14:nvPr/>
            </p14:nvContentPartPr>
            <p14:xfrm>
              <a:off x="1242480" y="4439320"/>
              <a:ext cx="226440" cy="468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A59EAA5-7FDB-4DC1-B8E3-616370AF6B1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224480" y="4421680"/>
                <a:ext cx="26208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CC5AF095-77D1-43A4-9B71-E2C31B61CBD6}"/>
                  </a:ext>
                </a:extLst>
              </p14:cNvPr>
              <p14:cNvContentPartPr/>
              <p14:nvPr/>
            </p14:nvContentPartPr>
            <p14:xfrm>
              <a:off x="1674480" y="4146640"/>
              <a:ext cx="260640" cy="280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CC5AF095-77D1-43A4-9B71-E2C31B61CBD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656840" y="4128640"/>
                <a:ext cx="29628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888D4A05-3DD7-4B59-851F-86FBA5BBD2DB}"/>
                  </a:ext>
                </a:extLst>
              </p14:cNvPr>
              <p14:cNvContentPartPr/>
              <p14:nvPr/>
            </p14:nvContentPartPr>
            <p14:xfrm>
              <a:off x="2017200" y="4277680"/>
              <a:ext cx="216360" cy="2030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888D4A05-3DD7-4B59-851F-86FBA5BBD2D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999200" y="4260040"/>
                <a:ext cx="25200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7CEA42A-D58F-4949-A55C-7A97F05B834B}"/>
                  </a:ext>
                </a:extLst>
              </p14:cNvPr>
              <p14:cNvContentPartPr/>
              <p14:nvPr/>
            </p14:nvContentPartPr>
            <p14:xfrm>
              <a:off x="1630920" y="4216840"/>
              <a:ext cx="262080" cy="244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7CEA42A-D58F-4949-A55C-7A97F05B834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1612920" y="4198813"/>
                <a:ext cx="297720" cy="2801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24C15671-B721-4FF5-8796-93E18CC53438}"/>
                  </a:ext>
                </a:extLst>
              </p14:cNvPr>
              <p14:cNvContentPartPr/>
              <p14:nvPr/>
            </p14:nvContentPartPr>
            <p14:xfrm>
              <a:off x="589080" y="4240600"/>
              <a:ext cx="500760" cy="298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24C15671-B721-4FF5-8796-93E18CC5343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71080" y="4222939"/>
                <a:ext cx="536400" cy="3344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4B414C5-F07C-48DF-88B7-BB004582F616}"/>
                  </a:ext>
                </a:extLst>
              </p14:cNvPr>
              <p14:cNvContentPartPr/>
              <p14:nvPr/>
            </p14:nvContentPartPr>
            <p14:xfrm>
              <a:off x="2354880" y="4241680"/>
              <a:ext cx="366480" cy="2574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4B414C5-F07C-48DF-88B7-BB004582F61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2336880" y="4223680"/>
                <a:ext cx="40212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F97E0F9-DA52-4113-ABB3-8F45353A9127}"/>
                  </a:ext>
                </a:extLst>
              </p14:cNvPr>
              <p14:cNvContentPartPr/>
              <p14:nvPr/>
            </p14:nvContentPartPr>
            <p14:xfrm>
              <a:off x="2840160" y="4114600"/>
              <a:ext cx="626040" cy="4510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F97E0F9-DA52-4113-ABB3-8F45353A912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822520" y="4096960"/>
                <a:ext cx="661680" cy="486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37080653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440440"/>
              <a:ext cx="2221200" cy="6073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422800"/>
                <a:ext cx="2256840" cy="642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34509710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51820911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14:cNvPr>
              <p14:cNvContentPartPr/>
              <p14:nvPr/>
            </p14:nvContentPartPr>
            <p14:xfrm>
              <a:off x="411960" y="1098160"/>
              <a:ext cx="308520" cy="401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4320" y="1080520"/>
                <a:ext cx="34416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14:cNvPr>
              <p14:cNvContentPartPr/>
              <p14:nvPr/>
            </p14:nvContentPartPr>
            <p14:xfrm>
              <a:off x="842160" y="1241080"/>
              <a:ext cx="224280" cy="173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4160" y="1223440"/>
                <a:ext cx="2599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14:cNvPr>
              <p14:cNvContentPartPr/>
              <p14:nvPr/>
            </p14:nvContentPartPr>
            <p14:xfrm>
              <a:off x="1124400" y="1293280"/>
              <a:ext cx="298440" cy="128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06760" y="1275280"/>
                <a:ext cx="3340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14:cNvPr>
              <p14:cNvContentPartPr/>
              <p14:nvPr/>
            </p14:nvContentPartPr>
            <p14:xfrm>
              <a:off x="1721280" y="1303360"/>
              <a:ext cx="216360" cy="145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03280" y="1285720"/>
                <a:ext cx="252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14:cNvPr>
              <p14:cNvContentPartPr/>
              <p14:nvPr/>
            </p14:nvContentPartPr>
            <p14:xfrm>
              <a:off x="1710480" y="118672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92480" y="1169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14:cNvPr>
              <p14:cNvContentPartPr/>
              <p14:nvPr/>
            </p14:nvContentPartPr>
            <p14:xfrm>
              <a:off x="2199360" y="1352320"/>
              <a:ext cx="3600" cy="13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81720" y="1334680"/>
                <a:ext cx="39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14:cNvPr>
              <p14:cNvContentPartPr/>
              <p14:nvPr/>
            </p14:nvContentPartPr>
            <p14:xfrm>
              <a:off x="2178840" y="121876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1200" y="120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14:cNvPr>
              <p14:cNvContentPartPr/>
              <p14:nvPr/>
            </p14:nvContentPartPr>
            <p14:xfrm>
              <a:off x="2292960" y="1328560"/>
              <a:ext cx="214560" cy="155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74960" y="1310920"/>
                <a:ext cx="250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14:cNvPr>
              <p14:cNvContentPartPr/>
              <p14:nvPr/>
            </p14:nvContentPartPr>
            <p14:xfrm>
              <a:off x="2618400" y="1378960"/>
              <a:ext cx="11520" cy="78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00760" y="1361320"/>
                <a:ext cx="4716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14:cNvPr>
              <p14:cNvContentPartPr/>
              <p14:nvPr/>
            </p14:nvContentPartPr>
            <p14:xfrm>
              <a:off x="2563320" y="128356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45320" y="126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14:cNvPr>
              <p14:cNvContentPartPr/>
              <p14:nvPr/>
            </p14:nvContentPartPr>
            <p14:xfrm>
              <a:off x="2763480" y="1151080"/>
              <a:ext cx="15120" cy="289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45480" y="1133080"/>
                <a:ext cx="5076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14:cNvPr>
              <p14:cNvContentPartPr/>
              <p14:nvPr/>
            </p14:nvContentPartPr>
            <p14:xfrm>
              <a:off x="2686440" y="1310200"/>
              <a:ext cx="205200" cy="13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8800" y="1292200"/>
                <a:ext cx="2408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14:cNvPr>
              <p14:cNvContentPartPr/>
              <p14:nvPr/>
            </p14:nvContentPartPr>
            <p14:xfrm>
              <a:off x="2959680" y="1368520"/>
              <a:ext cx="27000" cy="78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1680" y="1350520"/>
                <a:ext cx="62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14:cNvPr>
              <p14:cNvContentPartPr/>
              <p14:nvPr/>
            </p14:nvContentPartPr>
            <p14:xfrm>
              <a:off x="2948880" y="126376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31240" y="12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14:cNvPr>
              <p14:cNvContentPartPr/>
              <p14:nvPr/>
            </p14:nvContentPartPr>
            <p14:xfrm>
              <a:off x="3047520" y="1117960"/>
              <a:ext cx="699840" cy="326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29880" y="1100320"/>
                <a:ext cx="735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14:cNvPr>
              <p14:cNvContentPartPr/>
              <p14:nvPr/>
            </p14:nvContentPartPr>
            <p14:xfrm>
              <a:off x="3780120" y="1279600"/>
              <a:ext cx="198000" cy="421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762120" y="1261600"/>
                <a:ext cx="2336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14:cNvPr>
              <p14:cNvContentPartPr/>
              <p14:nvPr/>
            </p14:nvContentPartPr>
            <p14:xfrm>
              <a:off x="4230120" y="1093120"/>
              <a:ext cx="1816200" cy="401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212120" y="1075464"/>
                <a:ext cx="1851840" cy="43743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3410562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3FF52F9-B16C-4592-ABB1-5EB241AA33B5}"/>
                  </a:ext>
                </a:extLst>
              </p14:cNvPr>
              <p14:cNvContentPartPr/>
              <p14:nvPr/>
            </p14:nvContentPartPr>
            <p14:xfrm>
              <a:off x="667200" y="273400"/>
              <a:ext cx="1630440" cy="73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3FF52F9-B16C-4592-ABB1-5EB241AA33B5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49200" y="255760"/>
                <a:ext cx="1666080" cy="76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2008A14E-08AA-4DD0-88A7-274256451B6F}"/>
                  </a:ext>
                </a:extLst>
              </p14:cNvPr>
              <p14:cNvContentPartPr/>
              <p14:nvPr/>
            </p14:nvContentPartPr>
            <p14:xfrm>
              <a:off x="2550720" y="304360"/>
              <a:ext cx="2623680" cy="7056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2008A14E-08AA-4DD0-88A7-274256451B6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32720" y="286360"/>
                <a:ext cx="2659320" cy="74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23E779D7-D322-41B3-8111-FBE947291664}"/>
                  </a:ext>
                </a:extLst>
              </p14:cNvPr>
              <p14:cNvContentPartPr/>
              <p14:nvPr/>
            </p14:nvContentPartPr>
            <p14:xfrm>
              <a:off x="5508840" y="396880"/>
              <a:ext cx="195120" cy="560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23E779D7-D322-41B3-8111-FBE947291664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90840" y="378880"/>
                <a:ext cx="230760" cy="59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340CE8B-65A2-43E4-B780-5455DA24D3FF}"/>
                  </a:ext>
                </a:extLst>
              </p14:cNvPr>
              <p14:cNvContentPartPr/>
              <p14:nvPr/>
            </p14:nvContentPartPr>
            <p14:xfrm>
              <a:off x="5970360" y="513520"/>
              <a:ext cx="704160" cy="250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340CE8B-65A2-43E4-B780-5455DA24D3F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952360" y="495880"/>
                <a:ext cx="73980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0A3763D-AF21-41B3-B865-091C5E10772C}"/>
                  </a:ext>
                </a:extLst>
              </p14:cNvPr>
              <p14:cNvContentPartPr/>
              <p14:nvPr/>
            </p14:nvContentPartPr>
            <p14:xfrm>
              <a:off x="6879000" y="311920"/>
              <a:ext cx="1162080" cy="615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0A3763D-AF21-41B3-B865-091C5E10772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861000" y="294280"/>
                <a:ext cx="1197720" cy="65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1D15E99-739E-4139-849C-14E80EDBCECD}"/>
                  </a:ext>
                </a:extLst>
              </p14:cNvPr>
              <p14:cNvContentPartPr/>
              <p14:nvPr/>
            </p14:nvContentPartPr>
            <p14:xfrm>
              <a:off x="559560" y="1172680"/>
              <a:ext cx="284760" cy="3715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1D15E99-739E-4139-849C-14E80EDBCEC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41920" y="1155040"/>
                <a:ext cx="32040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4CB38CA-EA5A-4BB8-8B38-D2896F108DA6}"/>
                  </a:ext>
                </a:extLst>
              </p14:cNvPr>
              <p14:cNvContentPartPr/>
              <p14:nvPr/>
            </p14:nvContentPartPr>
            <p14:xfrm>
              <a:off x="931800" y="1381480"/>
              <a:ext cx="228240" cy="170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4CB38CA-EA5A-4BB8-8B38-D2896F108DA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913800" y="1363480"/>
                <a:ext cx="263880" cy="20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EBB7B46-2540-4E41-B503-E08893295A7A}"/>
                  </a:ext>
                </a:extLst>
              </p14:cNvPr>
              <p14:cNvContentPartPr/>
              <p14:nvPr/>
            </p14:nvContentPartPr>
            <p14:xfrm>
              <a:off x="1175880" y="1381480"/>
              <a:ext cx="173160" cy="3751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EBB7B46-2540-4E41-B503-E08893295A7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157880" y="1363840"/>
                <a:ext cx="20880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04DAF5E-E3A6-4F52-ADAA-B7579A1E4B7F}"/>
                  </a:ext>
                </a:extLst>
              </p14:cNvPr>
              <p14:cNvContentPartPr/>
              <p14:nvPr/>
            </p14:nvContentPartPr>
            <p14:xfrm>
              <a:off x="1427520" y="1409560"/>
              <a:ext cx="131400" cy="1339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04DAF5E-E3A6-4F52-ADAA-B7579A1E4B7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409880" y="1391560"/>
                <a:ext cx="1670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60B4D4C-5167-4BF9-824C-295BCE8E0A77}"/>
                  </a:ext>
                </a:extLst>
              </p14:cNvPr>
              <p14:cNvContentPartPr/>
              <p14:nvPr/>
            </p14:nvContentPartPr>
            <p14:xfrm>
              <a:off x="1632360" y="1211920"/>
              <a:ext cx="16200" cy="362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60B4D4C-5167-4BF9-824C-295BCE8E0A7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14360" y="1194280"/>
                <a:ext cx="5184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62A1F7C7-82D5-4E30-9928-A29D038F08A4}"/>
                  </a:ext>
                </a:extLst>
              </p14:cNvPr>
              <p14:cNvContentPartPr/>
              <p14:nvPr/>
            </p14:nvContentPartPr>
            <p14:xfrm>
              <a:off x="1709400" y="1318480"/>
              <a:ext cx="317160" cy="2466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62A1F7C7-82D5-4E30-9928-A29D038F08A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691760" y="1300480"/>
                <a:ext cx="35280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686D7A-9270-484A-8B45-35B50C7D4957}"/>
                  </a:ext>
                </a:extLst>
              </p14:cNvPr>
              <p14:cNvContentPartPr/>
              <p14:nvPr/>
            </p14:nvContentPartPr>
            <p14:xfrm>
              <a:off x="2276040" y="1082320"/>
              <a:ext cx="2834280" cy="46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686D7A-9270-484A-8B45-35B50C7D495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258400" y="1064680"/>
                <a:ext cx="2869920" cy="49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0E7EBEC9-5B7D-4B9E-B5E7-B94E2BEAEEC1}"/>
                  </a:ext>
                </a:extLst>
              </p14:cNvPr>
              <p14:cNvContentPartPr/>
              <p14:nvPr/>
            </p14:nvContentPartPr>
            <p14:xfrm>
              <a:off x="5284200" y="1373560"/>
              <a:ext cx="692640" cy="262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0E7EBEC9-5B7D-4B9E-B5E7-B94E2BEAEEC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266551" y="1355896"/>
                <a:ext cx="728299" cy="2981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419209B-A0B1-4363-A032-5E0B0DAF9AE9}"/>
                  </a:ext>
                </a:extLst>
              </p14:cNvPr>
              <p14:cNvContentPartPr/>
              <p14:nvPr/>
            </p14:nvContentPartPr>
            <p14:xfrm>
              <a:off x="6148920" y="1180600"/>
              <a:ext cx="1582560" cy="691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419209B-A0B1-4363-A032-5E0B0DAF9AE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130920" y="1162600"/>
                <a:ext cx="1618200" cy="72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30E7227-3491-47D0-9E17-B3020FDCCB8A}"/>
                  </a:ext>
                </a:extLst>
              </p14:cNvPr>
              <p14:cNvContentPartPr/>
              <p14:nvPr/>
            </p14:nvContentPartPr>
            <p14:xfrm>
              <a:off x="7848480" y="1243600"/>
              <a:ext cx="1013760" cy="7106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30E7227-3491-47D0-9E17-B3020FDCCB8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830480" y="1225960"/>
                <a:ext cx="1049400" cy="74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45DA0F3-B8EA-452D-A246-F378F9E32083}"/>
                  </a:ext>
                </a:extLst>
              </p14:cNvPr>
              <p14:cNvContentPartPr/>
              <p14:nvPr/>
            </p14:nvContentPartPr>
            <p14:xfrm>
              <a:off x="602400" y="1922560"/>
              <a:ext cx="1077840" cy="424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45DA0F3-B8EA-452D-A246-F378F9E3208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584406" y="1904560"/>
                <a:ext cx="1113468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2B4C381-7F81-4766-8F9E-DC74FBB6FD7A}"/>
                  </a:ext>
                </a:extLst>
              </p14:cNvPr>
              <p14:cNvContentPartPr/>
              <p14:nvPr/>
            </p14:nvContentPartPr>
            <p14:xfrm>
              <a:off x="2107560" y="1931200"/>
              <a:ext cx="2547720" cy="627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2B4C381-7F81-4766-8F9E-DC74FBB6FD7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089918" y="1913210"/>
                <a:ext cx="2583365" cy="6631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7D9E593-477F-4B3D-B7FE-EF81E474C3C7}"/>
                  </a:ext>
                </a:extLst>
              </p14:cNvPr>
              <p14:cNvContentPartPr/>
              <p14:nvPr/>
            </p14:nvContentPartPr>
            <p14:xfrm>
              <a:off x="7613040" y="2996080"/>
              <a:ext cx="290160" cy="135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7D9E593-477F-4B3D-B7FE-EF81E474C3C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7595040" y="2978080"/>
                <a:ext cx="32580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4E20B6EE-B7BF-4CBC-BF28-984D6B97A60B}"/>
                  </a:ext>
                </a:extLst>
              </p14:cNvPr>
              <p14:cNvContentPartPr/>
              <p14:nvPr/>
            </p14:nvContentPartPr>
            <p14:xfrm>
              <a:off x="7545000" y="3530320"/>
              <a:ext cx="244080" cy="116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4E20B6EE-B7BF-4CBC-BF28-984D6B97A60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7527000" y="3512320"/>
                <a:ext cx="279720" cy="15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9DF5612-7AE2-4C01-93BA-4FC9C16C9665}"/>
                  </a:ext>
                </a:extLst>
              </p14:cNvPr>
              <p14:cNvContentPartPr/>
              <p14:nvPr/>
            </p14:nvContentPartPr>
            <p14:xfrm>
              <a:off x="7994640" y="3477040"/>
              <a:ext cx="809640" cy="3978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9DF5612-7AE2-4C01-93BA-4FC9C16C9665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977000" y="3459040"/>
                <a:ext cx="845280" cy="43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A0389F01-F2A8-42F9-8088-A845DD49B4FF}"/>
                  </a:ext>
                </a:extLst>
              </p14:cNvPr>
              <p14:cNvContentPartPr/>
              <p14:nvPr/>
            </p14:nvContentPartPr>
            <p14:xfrm>
              <a:off x="310080" y="2737600"/>
              <a:ext cx="7065720" cy="154296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A0389F01-F2A8-42F9-8088-A845DD49B4F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92081" y="2719956"/>
                <a:ext cx="7101358" cy="15786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244D22A-8F0D-435E-8546-245EF24778DB}"/>
                  </a:ext>
                </a:extLst>
              </p14:cNvPr>
              <p14:cNvContentPartPr/>
              <p14:nvPr/>
            </p14:nvContentPartPr>
            <p14:xfrm>
              <a:off x="6165480" y="3840280"/>
              <a:ext cx="1266840" cy="3664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244D22A-8F0D-435E-8546-245EF24778D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147845" y="3822623"/>
                <a:ext cx="1302470" cy="4021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E8DA8EF-236E-4D05-880F-3ED5A018F0CF}"/>
                  </a:ext>
                </a:extLst>
              </p14:cNvPr>
              <p14:cNvContentPartPr/>
              <p14:nvPr/>
            </p14:nvContentPartPr>
            <p14:xfrm>
              <a:off x="7685400" y="3840280"/>
              <a:ext cx="163440" cy="371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E8DA8EF-236E-4D05-880F-3ED5A018F0CF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667760" y="3822640"/>
                <a:ext cx="19908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73ADFBE7-8709-4C75-9365-4E5A300F6CB8}"/>
                  </a:ext>
                </a:extLst>
              </p14:cNvPr>
              <p14:cNvContentPartPr/>
              <p14:nvPr/>
            </p14:nvContentPartPr>
            <p14:xfrm>
              <a:off x="8030640" y="3885640"/>
              <a:ext cx="838800" cy="51696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73ADFBE7-8709-4C75-9365-4E5A300F6CB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8013000" y="3867640"/>
                <a:ext cx="874440" cy="55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0F354C02-3B08-4CBE-B826-61FD67B2287B}"/>
                  </a:ext>
                </a:extLst>
              </p14:cNvPr>
              <p14:cNvContentPartPr/>
              <p14:nvPr/>
            </p14:nvContentPartPr>
            <p14:xfrm>
              <a:off x="3090000" y="4351840"/>
              <a:ext cx="247680" cy="5709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0F354C02-3B08-4CBE-B826-61FD67B2287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072360" y="4334200"/>
                <a:ext cx="283320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6E02075-5D00-48DD-BFDA-3AC68C6F08ED}"/>
                  </a:ext>
                </a:extLst>
              </p14:cNvPr>
              <p14:cNvContentPartPr/>
              <p14:nvPr/>
            </p14:nvContentPartPr>
            <p14:xfrm>
              <a:off x="4860120" y="4544080"/>
              <a:ext cx="367560" cy="174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6E02075-5D00-48DD-BFDA-3AC68C6F08ED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42480" y="4526440"/>
                <a:ext cx="403200" cy="21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A84E04E-E989-4D58-A24A-BB44412D19F3}"/>
                  </a:ext>
                </a:extLst>
              </p14:cNvPr>
              <p14:cNvContentPartPr/>
              <p14:nvPr/>
            </p14:nvContentPartPr>
            <p14:xfrm>
              <a:off x="3535320" y="4405120"/>
              <a:ext cx="1216080" cy="379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A84E04E-E989-4D58-A24A-BB44412D19F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517675" y="4387137"/>
                <a:ext cx="1251731" cy="4146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3F9AC152-DB42-4503-9A4C-8B60B2703651}"/>
                  </a:ext>
                </a:extLst>
              </p14:cNvPr>
              <p14:cNvContentPartPr/>
              <p14:nvPr/>
            </p14:nvContentPartPr>
            <p14:xfrm>
              <a:off x="2031240" y="4500520"/>
              <a:ext cx="820080" cy="2386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3F9AC152-DB42-4503-9A4C-8B60B270365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013240" y="4482547"/>
                <a:ext cx="855720" cy="274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FD9DD2D2-F208-4902-9583-7297567E1F41}"/>
                  </a:ext>
                </a:extLst>
              </p14:cNvPr>
              <p14:cNvContentPartPr/>
              <p14:nvPr/>
            </p14:nvContentPartPr>
            <p14:xfrm>
              <a:off x="1185960" y="4374520"/>
              <a:ext cx="608760" cy="32904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FD9DD2D2-F208-4902-9583-7297567E1F4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168320" y="4356520"/>
                <a:ext cx="644400" cy="36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6D487D5-462F-4DC7-9104-ADECE7C0194A}"/>
                  </a:ext>
                </a:extLst>
              </p14:cNvPr>
              <p14:cNvContentPartPr/>
              <p14:nvPr/>
            </p14:nvContentPartPr>
            <p14:xfrm>
              <a:off x="470280" y="4500880"/>
              <a:ext cx="483120" cy="2077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6D487D5-462F-4DC7-9104-ADECE7C0194A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52280" y="4483240"/>
                <a:ext cx="518760" cy="243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67941904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14:cNvPr>
              <p14:cNvContentPartPr/>
              <p14:nvPr/>
            </p14:nvContentPartPr>
            <p14:xfrm>
              <a:off x="411960" y="1098160"/>
              <a:ext cx="308520" cy="401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4320" y="1080520"/>
                <a:ext cx="34416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14:cNvPr>
              <p14:cNvContentPartPr/>
              <p14:nvPr/>
            </p14:nvContentPartPr>
            <p14:xfrm>
              <a:off x="842160" y="1241080"/>
              <a:ext cx="224280" cy="173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4160" y="1223440"/>
                <a:ext cx="2599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14:cNvPr>
              <p14:cNvContentPartPr/>
              <p14:nvPr/>
            </p14:nvContentPartPr>
            <p14:xfrm>
              <a:off x="1124400" y="1293280"/>
              <a:ext cx="298440" cy="128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06760" y="1275280"/>
                <a:ext cx="3340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14:cNvPr>
              <p14:cNvContentPartPr/>
              <p14:nvPr/>
            </p14:nvContentPartPr>
            <p14:xfrm>
              <a:off x="1721280" y="1303360"/>
              <a:ext cx="216360" cy="145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03280" y="1285720"/>
                <a:ext cx="252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14:cNvPr>
              <p14:cNvContentPartPr/>
              <p14:nvPr/>
            </p14:nvContentPartPr>
            <p14:xfrm>
              <a:off x="1710480" y="118672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92480" y="1169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14:cNvPr>
              <p14:cNvContentPartPr/>
              <p14:nvPr/>
            </p14:nvContentPartPr>
            <p14:xfrm>
              <a:off x="2199360" y="1352320"/>
              <a:ext cx="3600" cy="13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81720" y="1334680"/>
                <a:ext cx="39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14:cNvPr>
              <p14:cNvContentPartPr/>
              <p14:nvPr/>
            </p14:nvContentPartPr>
            <p14:xfrm>
              <a:off x="2178840" y="121876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1200" y="120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14:cNvPr>
              <p14:cNvContentPartPr/>
              <p14:nvPr/>
            </p14:nvContentPartPr>
            <p14:xfrm>
              <a:off x="2292960" y="1328560"/>
              <a:ext cx="214560" cy="155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74960" y="1310920"/>
                <a:ext cx="250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14:cNvPr>
              <p14:cNvContentPartPr/>
              <p14:nvPr/>
            </p14:nvContentPartPr>
            <p14:xfrm>
              <a:off x="2618400" y="1378960"/>
              <a:ext cx="11520" cy="78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00760" y="1361320"/>
                <a:ext cx="4716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14:cNvPr>
              <p14:cNvContentPartPr/>
              <p14:nvPr/>
            </p14:nvContentPartPr>
            <p14:xfrm>
              <a:off x="2563320" y="128356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45320" y="126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14:cNvPr>
              <p14:cNvContentPartPr/>
              <p14:nvPr/>
            </p14:nvContentPartPr>
            <p14:xfrm>
              <a:off x="2763480" y="1151080"/>
              <a:ext cx="15120" cy="289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45480" y="1133080"/>
                <a:ext cx="5076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14:cNvPr>
              <p14:cNvContentPartPr/>
              <p14:nvPr/>
            </p14:nvContentPartPr>
            <p14:xfrm>
              <a:off x="2686440" y="1310200"/>
              <a:ext cx="205200" cy="13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8800" y="1292200"/>
                <a:ext cx="2408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14:cNvPr>
              <p14:cNvContentPartPr/>
              <p14:nvPr/>
            </p14:nvContentPartPr>
            <p14:xfrm>
              <a:off x="2959680" y="1368520"/>
              <a:ext cx="27000" cy="78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1680" y="1350520"/>
                <a:ext cx="62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14:cNvPr>
              <p14:cNvContentPartPr/>
              <p14:nvPr/>
            </p14:nvContentPartPr>
            <p14:xfrm>
              <a:off x="2948880" y="126376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31240" y="12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14:cNvPr>
              <p14:cNvContentPartPr/>
              <p14:nvPr/>
            </p14:nvContentPartPr>
            <p14:xfrm>
              <a:off x="3047520" y="1117960"/>
              <a:ext cx="699840" cy="326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29880" y="1100320"/>
                <a:ext cx="735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14:cNvPr>
              <p14:cNvContentPartPr/>
              <p14:nvPr/>
            </p14:nvContentPartPr>
            <p14:xfrm>
              <a:off x="3780120" y="1279600"/>
              <a:ext cx="198000" cy="421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762120" y="1261600"/>
                <a:ext cx="2336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14:cNvPr>
              <p14:cNvContentPartPr/>
              <p14:nvPr/>
            </p14:nvContentPartPr>
            <p14:xfrm>
              <a:off x="4230120" y="1093120"/>
              <a:ext cx="1816200" cy="401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212120" y="1075464"/>
                <a:ext cx="185184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14:cNvPr>
              <p14:cNvContentPartPr/>
              <p14:nvPr/>
            </p14:nvContentPartPr>
            <p14:xfrm>
              <a:off x="946200" y="1701880"/>
              <a:ext cx="639360" cy="336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928560" y="1683880"/>
                <a:ext cx="6750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14:cNvPr>
              <p14:cNvContentPartPr/>
              <p14:nvPr/>
            </p14:nvContentPartPr>
            <p14:xfrm>
              <a:off x="260040" y="1670560"/>
              <a:ext cx="575640" cy="415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42051" y="1652560"/>
                <a:ext cx="611258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14:cNvPr>
              <p14:cNvContentPartPr/>
              <p14:nvPr/>
            </p14:nvContentPartPr>
            <p14:xfrm>
              <a:off x="4002960" y="1683880"/>
              <a:ext cx="1036440" cy="424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984966" y="1665880"/>
                <a:ext cx="1072068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14:cNvPr>
              <p14:cNvContentPartPr/>
              <p14:nvPr/>
            </p14:nvContentPartPr>
            <p14:xfrm>
              <a:off x="1860240" y="1726360"/>
              <a:ext cx="1924560" cy="29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42243" y="1708382"/>
                <a:ext cx="1960193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14:cNvPr>
              <p14:cNvContentPartPr/>
              <p14:nvPr/>
            </p14:nvContentPartPr>
            <p14:xfrm>
              <a:off x="5356200" y="1653640"/>
              <a:ext cx="982080" cy="37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338560" y="1636000"/>
                <a:ext cx="1017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14:cNvPr>
              <p14:cNvContentPartPr/>
              <p14:nvPr/>
            </p14:nvContentPartPr>
            <p14:xfrm>
              <a:off x="5559240" y="820960"/>
              <a:ext cx="207000" cy="262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41600" y="802960"/>
                <a:ext cx="242640" cy="298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79833575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14:cNvPr>
              <p14:cNvContentPartPr/>
              <p14:nvPr/>
            </p14:nvContentPartPr>
            <p14:xfrm>
              <a:off x="411960" y="1098160"/>
              <a:ext cx="308520" cy="401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4320" y="1080520"/>
                <a:ext cx="34416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14:cNvPr>
              <p14:cNvContentPartPr/>
              <p14:nvPr/>
            </p14:nvContentPartPr>
            <p14:xfrm>
              <a:off x="842160" y="1241080"/>
              <a:ext cx="224280" cy="173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4160" y="1223440"/>
                <a:ext cx="2599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14:cNvPr>
              <p14:cNvContentPartPr/>
              <p14:nvPr/>
            </p14:nvContentPartPr>
            <p14:xfrm>
              <a:off x="1124400" y="1293280"/>
              <a:ext cx="298440" cy="128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06760" y="1275280"/>
                <a:ext cx="3340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14:cNvPr>
              <p14:cNvContentPartPr/>
              <p14:nvPr/>
            </p14:nvContentPartPr>
            <p14:xfrm>
              <a:off x="1721280" y="1303360"/>
              <a:ext cx="216360" cy="145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03280" y="1285720"/>
                <a:ext cx="252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14:cNvPr>
              <p14:cNvContentPartPr/>
              <p14:nvPr/>
            </p14:nvContentPartPr>
            <p14:xfrm>
              <a:off x="1710480" y="118672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92480" y="1169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14:cNvPr>
              <p14:cNvContentPartPr/>
              <p14:nvPr/>
            </p14:nvContentPartPr>
            <p14:xfrm>
              <a:off x="2199360" y="1352320"/>
              <a:ext cx="3600" cy="13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81720" y="1334680"/>
                <a:ext cx="39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14:cNvPr>
              <p14:cNvContentPartPr/>
              <p14:nvPr/>
            </p14:nvContentPartPr>
            <p14:xfrm>
              <a:off x="2178840" y="121876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1200" y="120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14:cNvPr>
              <p14:cNvContentPartPr/>
              <p14:nvPr/>
            </p14:nvContentPartPr>
            <p14:xfrm>
              <a:off x="2292960" y="1328560"/>
              <a:ext cx="214560" cy="155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74960" y="1310920"/>
                <a:ext cx="250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14:cNvPr>
              <p14:cNvContentPartPr/>
              <p14:nvPr/>
            </p14:nvContentPartPr>
            <p14:xfrm>
              <a:off x="2618400" y="1378960"/>
              <a:ext cx="11520" cy="78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00760" y="1361320"/>
                <a:ext cx="4716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14:cNvPr>
              <p14:cNvContentPartPr/>
              <p14:nvPr/>
            </p14:nvContentPartPr>
            <p14:xfrm>
              <a:off x="2563320" y="128356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45320" y="126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14:cNvPr>
              <p14:cNvContentPartPr/>
              <p14:nvPr/>
            </p14:nvContentPartPr>
            <p14:xfrm>
              <a:off x="2763480" y="1151080"/>
              <a:ext cx="15120" cy="289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45480" y="1133080"/>
                <a:ext cx="5076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14:cNvPr>
              <p14:cNvContentPartPr/>
              <p14:nvPr/>
            </p14:nvContentPartPr>
            <p14:xfrm>
              <a:off x="2686440" y="1310200"/>
              <a:ext cx="205200" cy="13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8800" y="1292200"/>
                <a:ext cx="2408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14:cNvPr>
              <p14:cNvContentPartPr/>
              <p14:nvPr/>
            </p14:nvContentPartPr>
            <p14:xfrm>
              <a:off x="2959680" y="1368520"/>
              <a:ext cx="27000" cy="78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1680" y="1350520"/>
                <a:ext cx="62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14:cNvPr>
              <p14:cNvContentPartPr/>
              <p14:nvPr/>
            </p14:nvContentPartPr>
            <p14:xfrm>
              <a:off x="2948880" y="126376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31240" y="12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14:cNvPr>
              <p14:cNvContentPartPr/>
              <p14:nvPr/>
            </p14:nvContentPartPr>
            <p14:xfrm>
              <a:off x="3047520" y="1117960"/>
              <a:ext cx="699840" cy="326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29880" y="1100320"/>
                <a:ext cx="735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14:cNvPr>
              <p14:cNvContentPartPr/>
              <p14:nvPr/>
            </p14:nvContentPartPr>
            <p14:xfrm>
              <a:off x="3780120" y="1279600"/>
              <a:ext cx="198000" cy="421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762120" y="1261600"/>
                <a:ext cx="2336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14:cNvPr>
              <p14:cNvContentPartPr/>
              <p14:nvPr/>
            </p14:nvContentPartPr>
            <p14:xfrm>
              <a:off x="4230120" y="1093120"/>
              <a:ext cx="1816200" cy="401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212120" y="1075464"/>
                <a:ext cx="185184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14:cNvPr>
              <p14:cNvContentPartPr/>
              <p14:nvPr/>
            </p14:nvContentPartPr>
            <p14:xfrm>
              <a:off x="946200" y="1701880"/>
              <a:ext cx="639360" cy="336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928560" y="1683880"/>
                <a:ext cx="6750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14:cNvPr>
              <p14:cNvContentPartPr/>
              <p14:nvPr/>
            </p14:nvContentPartPr>
            <p14:xfrm>
              <a:off x="260040" y="1670560"/>
              <a:ext cx="575640" cy="415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42051" y="1652560"/>
                <a:ext cx="611258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14:cNvPr>
              <p14:cNvContentPartPr/>
              <p14:nvPr/>
            </p14:nvContentPartPr>
            <p14:xfrm>
              <a:off x="4002960" y="1683880"/>
              <a:ext cx="1036440" cy="424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984966" y="1665880"/>
                <a:ext cx="1072068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14:cNvPr>
              <p14:cNvContentPartPr/>
              <p14:nvPr/>
            </p14:nvContentPartPr>
            <p14:xfrm>
              <a:off x="1860240" y="1726360"/>
              <a:ext cx="1924560" cy="29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42243" y="1708382"/>
                <a:ext cx="1960193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14:cNvPr>
              <p14:cNvContentPartPr/>
              <p14:nvPr/>
            </p14:nvContentPartPr>
            <p14:xfrm>
              <a:off x="5356200" y="1653640"/>
              <a:ext cx="982080" cy="37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338560" y="1636000"/>
                <a:ext cx="1017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14:cNvPr>
              <p14:cNvContentPartPr/>
              <p14:nvPr/>
            </p14:nvContentPartPr>
            <p14:xfrm>
              <a:off x="5559240" y="820960"/>
              <a:ext cx="207000" cy="262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41600" y="802960"/>
                <a:ext cx="2426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14:cNvPr>
              <p14:cNvContentPartPr/>
              <p14:nvPr/>
            </p14:nvContentPartPr>
            <p14:xfrm>
              <a:off x="6535920" y="1713040"/>
              <a:ext cx="178560" cy="481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517920" y="1695040"/>
                <a:ext cx="2142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14:cNvPr>
              <p14:cNvContentPartPr/>
              <p14:nvPr/>
            </p14:nvContentPartPr>
            <p14:xfrm>
              <a:off x="6946680" y="1827880"/>
              <a:ext cx="967320" cy="305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929033" y="1810240"/>
                <a:ext cx="1002973" cy="341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50853388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14:cNvPr>
              <p14:cNvContentPartPr/>
              <p14:nvPr/>
            </p14:nvContentPartPr>
            <p14:xfrm>
              <a:off x="411960" y="1098160"/>
              <a:ext cx="308520" cy="401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4320" y="1080520"/>
                <a:ext cx="34416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14:cNvPr>
              <p14:cNvContentPartPr/>
              <p14:nvPr/>
            </p14:nvContentPartPr>
            <p14:xfrm>
              <a:off x="842160" y="1241080"/>
              <a:ext cx="224280" cy="173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4160" y="1223440"/>
                <a:ext cx="2599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14:cNvPr>
              <p14:cNvContentPartPr/>
              <p14:nvPr/>
            </p14:nvContentPartPr>
            <p14:xfrm>
              <a:off x="1124400" y="1293280"/>
              <a:ext cx="298440" cy="128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06760" y="1275280"/>
                <a:ext cx="3340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14:cNvPr>
              <p14:cNvContentPartPr/>
              <p14:nvPr/>
            </p14:nvContentPartPr>
            <p14:xfrm>
              <a:off x="1721280" y="1303360"/>
              <a:ext cx="216360" cy="145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03280" y="1285720"/>
                <a:ext cx="252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14:cNvPr>
              <p14:cNvContentPartPr/>
              <p14:nvPr/>
            </p14:nvContentPartPr>
            <p14:xfrm>
              <a:off x="1710480" y="118672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92480" y="1169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14:cNvPr>
              <p14:cNvContentPartPr/>
              <p14:nvPr/>
            </p14:nvContentPartPr>
            <p14:xfrm>
              <a:off x="2199360" y="1352320"/>
              <a:ext cx="3600" cy="13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81720" y="1334680"/>
                <a:ext cx="39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14:cNvPr>
              <p14:cNvContentPartPr/>
              <p14:nvPr/>
            </p14:nvContentPartPr>
            <p14:xfrm>
              <a:off x="2178840" y="121876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1200" y="120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14:cNvPr>
              <p14:cNvContentPartPr/>
              <p14:nvPr/>
            </p14:nvContentPartPr>
            <p14:xfrm>
              <a:off x="2292960" y="1328560"/>
              <a:ext cx="214560" cy="155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74960" y="1310920"/>
                <a:ext cx="250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14:cNvPr>
              <p14:cNvContentPartPr/>
              <p14:nvPr/>
            </p14:nvContentPartPr>
            <p14:xfrm>
              <a:off x="2618400" y="1378960"/>
              <a:ext cx="11520" cy="78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00760" y="1361320"/>
                <a:ext cx="4716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14:cNvPr>
              <p14:cNvContentPartPr/>
              <p14:nvPr/>
            </p14:nvContentPartPr>
            <p14:xfrm>
              <a:off x="2563320" y="128356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45320" y="126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14:cNvPr>
              <p14:cNvContentPartPr/>
              <p14:nvPr/>
            </p14:nvContentPartPr>
            <p14:xfrm>
              <a:off x="2763480" y="1151080"/>
              <a:ext cx="15120" cy="289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45480" y="1133080"/>
                <a:ext cx="5076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14:cNvPr>
              <p14:cNvContentPartPr/>
              <p14:nvPr/>
            </p14:nvContentPartPr>
            <p14:xfrm>
              <a:off x="2686440" y="1310200"/>
              <a:ext cx="205200" cy="13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8800" y="1292200"/>
                <a:ext cx="2408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14:cNvPr>
              <p14:cNvContentPartPr/>
              <p14:nvPr/>
            </p14:nvContentPartPr>
            <p14:xfrm>
              <a:off x="2959680" y="1368520"/>
              <a:ext cx="27000" cy="78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1680" y="1350520"/>
                <a:ext cx="62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14:cNvPr>
              <p14:cNvContentPartPr/>
              <p14:nvPr/>
            </p14:nvContentPartPr>
            <p14:xfrm>
              <a:off x="2948880" y="126376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31240" y="12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14:cNvPr>
              <p14:cNvContentPartPr/>
              <p14:nvPr/>
            </p14:nvContentPartPr>
            <p14:xfrm>
              <a:off x="3047520" y="1117960"/>
              <a:ext cx="699840" cy="326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29880" y="1100320"/>
                <a:ext cx="735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14:cNvPr>
              <p14:cNvContentPartPr/>
              <p14:nvPr/>
            </p14:nvContentPartPr>
            <p14:xfrm>
              <a:off x="3780120" y="1279600"/>
              <a:ext cx="198000" cy="421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762120" y="1261600"/>
                <a:ext cx="2336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14:cNvPr>
              <p14:cNvContentPartPr/>
              <p14:nvPr/>
            </p14:nvContentPartPr>
            <p14:xfrm>
              <a:off x="4230120" y="1093120"/>
              <a:ext cx="1816200" cy="401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212120" y="1075464"/>
                <a:ext cx="185184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14:cNvPr>
              <p14:cNvContentPartPr/>
              <p14:nvPr/>
            </p14:nvContentPartPr>
            <p14:xfrm>
              <a:off x="946200" y="1701880"/>
              <a:ext cx="639360" cy="336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928560" y="1683880"/>
                <a:ext cx="6750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14:cNvPr>
              <p14:cNvContentPartPr/>
              <p14:nvPr/>
            </p14:nvContentPartPr>
            <p14:xfrm>
              <a:off x="260040" y="1670560"/>
              <a:ext cx="575640" cy="415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42051" y="1652560"/>
                <a:ext cx="611258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14:cNvPr>
              <p14:cNvContentPartPr/>
              <p14:nvPr/>
            </p14:nvContentPartPr>
            <p14:xfrm>
              <a:off x="4002960" y="1683880"/>
              <a:ext cx="1036440" cy="424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984966" y="1665880"/>
                <a:ext cx="1072068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14:cNvPr>
              <p14:cNvContentPartPr/>
              <p14:nvPr/>
            </p14:nvContentPartPr>
            <p14:xfrm>
              <a:off x="1860240" y="1726360"/>
              <a:ext cx="1924560" cy="29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42243" y="1708382"/>
                <a:ext cx="1960193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14:cNvPr>
              <p14:cNvContentPartPr/>
              <p14:nvPr/>
            </p14:nvContentPartPr>
            <p14:xfrm>
              <a:off x="5356200" y="1653640"/>
              <a:ext cx="982080" cy="37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338560" y="1636000"/>
                <a:ext cx="1017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14:cNvPr>
              <p14:cNvContentPartPr/>
              <p14:nvPr/>
            </p14:nvContentPartPr>
            <p14:xfrm>
              <a:off x="5559240" y="820960"/>
              <a:ext cx="207000" cy="262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41600" y="802960"/>
                <a:ext cx="2426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14:cNvPr>
              <p14:cNvContentPartPr/>
              <p14:nvPr/>
            </p14:nvContentPartPr>
            <p14:xfrm>
              <a:off x="6535920" y="1713040"/>
              <a:ext cx="178560" cy="481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517920" y="1695040"/>
                <a:ext cx="2142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14:cNvPr>
              <p14:cNvContentPartPr/>
              <p14:nvPr/>
            </p14:nvContentPartPr>
            <p14:xfrm>
              <a:off x="6946680" y="1827880"/>
              <a:ext cx="967320" cy="305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929033" y="1810240"/>
                <a:ext cx="1002973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14:cNvPr>
              <p14:cNvContentPartPr/>
              <p14:nvPr/>
            </p14:nvContentPartPr>
            <p14:xfrm>
              <a:off x="211080" y="2129200"/>
              <a:ext cx="3109320" cy="1574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93440" y="2111200"/>
                <a:ext cx="3144960" cy="1609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22990034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14:cNvPr>
              <p14:cNvContentPartPr/>
              <p14:nvPr/>
            </p14:nvContentPartPr>
            <p14:xfrm>
              <a:off x="411960" y="1098160"/>
              <a:ext cx="308520" cy="401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4320" y="1080520"/>
                <a:ext cx="34416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14:cNvPr>
              <p14:cNvContentPartPr/>
              <p14:nvPr/>
            </p14:nvContentPartPr>
            <p14:xfrm>
              <a:off x="842160" y="1241080"/>
              <a:ext cx="224280" cy="173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4160" y="1223440"/>
                <a:ext cx="2599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14:cNvPr>
              <p14:cNvContentPartPr/>
              <p14:nvPr/>
            </p14:nvContentPartPr>
            <p14:xfrm>
              <a:off x="1124400" y="1293280"/>
              <a:ext cx="298440" cy="128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06760" y="1275280"/>
                <a:ext cx="3340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14:cNvPr>
              <p14:cNvContentPartPr/>
              <p14:nvPr/>
            </p14:nvContentPartPr>
            <p14:xfrm>
              <a:off x="1721280" y="1303360"/>
              <a:ext cx="216360" cy="145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03280" y="1285720"/>
                <a:ext cx="252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14:cNvPr>
              <p14:cNvContentPartPr/>
              <p14:nvPr/>
            </p14:nvContentPartPr>
            <p14:xfrm>
              <a:off x="1710480" y="118672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92480" y="1169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14:cNvPr>
              <p14:cNvContentPartPr/>
              <p14:nvPr/>
            </p14:nvContentPartPr>
            <p14:xfrm>
              <a:off x="2199360" y="1352320"/>
              <a:ext cx="3600" cy="13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81720" y="1334680"/>
                <a:ext cx="39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14:cNvPr>
              <p14:cNvContentPartPr/>
              <p14:nvPr/>
            </p14:nvContentPartPr>
            <p14:xfrm>
              <a:off x="2178840" y="121876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1200" y="120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14:cNvPr>
              <p14:cNvContentPartPr/>
              <p14:nvPr/>
            </p14:nvContentPartPr>
            <p14:xfrm>
              <a:off x="2292960" y="1328560"/>
              <a:ext cx="214560" cy="155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74960" y="1310920"/>
                <a:ext cx="250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14:cNvPr>
              <p14:cNvContentPartPr/>
              <p14:nvPr/>
            </p14:nvContentPartPr>
            <p14:xfrm>
              <a:off x="2618400" y="1378960"/>
              <a:ext cx="11520" cy="78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00760" y="1361320"/>
                <a:ext cx="4716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14:cNvPr>
              <p14:cNvContentPartPr/>
              <p14:nvPr/>
            </p14:nvContentPartPr>
            <p14:xfrm>
              <a:off x="2563320" y="128356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45320" y="126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14:cNvPr>
              <p14:cNvContentPartPr/>
              <p14:nvPr/>
            </p14:nvContentPartPr>
            <p14:xfrm>
              <a:off x="2763480" y="1151080"/>
              <a:ext cx="15120" cy="289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45480" y="1133080"/>
                <a:ext cx="5076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14:cNvPr>
              <p14:cNvContentPartPr/>
              <p14:nvPr/>
            </p14:nvContentPartPr>
            <p14:xfrm>
              <a:off x="2686440" y="1310200"/>
              <a:ext cx="205200" cy="13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8800" y="1292200"/>
                <a:ext cx="2408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14:cNvPr>
              <p14:cNvContentPartPr/>
              <p14:nvPr/>
            </p14:nvContentPartPr>
            <p14:xfrm>
              <a:off x="2959680" y="1368520"/>
              <a:ext cx="27000" cy="78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1680" y="1350520"/>
                <a:ext cx="62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14:cNvPr>
              <p14:cNvContentPartPr/>
              <p14:nvPr/>
            </p14:nvContentPartPr>
            <p14:xfrm>
              <a:off x="2948880" y="126376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31240" y="12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14:cNvPr>
              <p14:cNvContentPartPr/>
              <p14:nvPr/>
            </p14:nvContentPartPr>
            <p14:xfrm>
              <a:off x="3047520" y="1117960"/>
              <a:ext cx="699840" cy="326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29880" y="1100320"/>
                <a:ext cx="735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14:cNvPr>
              <p14:cNvContentPartPr/>
              <p14:nvPr/>
            </p14:nvContentPartPr>
            <p14:xfrm>
              <a:off x="3780120" y="1279600"/>
              <a:ext cx="198000" cy="421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762120" y="1261600"/>
                <a:ext cx="2336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14:cNvPr>
              <p14:cNvContentPartPr/>
              <p14:nvPr/>
            </p14:nvContentPartPr>
            <p14:xfrm>
              <a:off x="4230120" y="1093120"/>
              <a:ext cx="1816200" cy="401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212120" y="1075464"/>
                <a:ext cx="185184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14:cNvPr>
              <p14:cNvContentPartPr/>
              <p14:nvPr/>
            </p14:nvContentPartPr>
            <p14:xfrm>
              <a:off x="946200" y="1701880"/>
              <a:ext cx="639360" cy="336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928560" y="1683880"/>
                <a:ext cx="6750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14:cNvPr>
              <p14:cNvContentPartPr/>
              <p14:nvPr/>
            </p14:nvContentPartPr>
            <p14:xfrm>
              <a:off x="260040" y="1670560"/>
              <a:ext cx="575640" cy="415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42051" y="1652560"/>
                <a:ext cx="611258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14:cNvPr>
              <p14:cNvContentPartPr/>
              <p14:nvPr/>
            </p14:nvContentPartPr>
            <p14:xfrm>
              <a:off x="4002960" y="1683880"/>
              <a:ext cx="1036440" cy="424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984966" y="1665880"/>
                <a:ext cx="1072068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14:cNvPr>
              <p14:cNvContentPartPr/>
              <p14:nvPr/>
            </p14:nvContentPartPr>
            <p14:xfrm>
              <a:off x="1860240" y="1726360"/>
              <a:ext cx="1924560" cy="29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42243" y="1708382"/>
                <a:ext cx="1960193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14:cNvPr>
              <p14:cNvContentPartPr/>
              <p14:nvPr/>
            </p14:nvContentPartPr>
            <p14:xfrm>
              <a:off x="5356200" y="1653640"/>
              <a:ext cx="982080" cy="37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338560" y="1636000"/>
                <a:ext cx="1017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14:cNvPr>
              <p14:cNvContentPartPr/>
              <p14:nvPr/>
            </p14:nvContentPartPr>
            <p14:xfrm>
              <a:off x="5559240" y="820960"/>
              <a:ext cx="207000" cy="262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41600" y="802960"/>
                <a:ext cx="2426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14:cNvPr>
              <p14:cNvContentPartPr/>
              <p14:nvPr/>
            </p14:nvContentPartPr>
            <p14:xfrm>
              <a:off x="6535920" y="1713040"/>
              <a:ext cx="178560" cy="481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517920" y="1695040"/>
                <a:ext cx="2142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14:cNvPr>
              <p14:cNvContentPartPr/>
              <p14:nvPr/>
            </p14:nvContentPartPr>
            <p14:xfrm>
              <a:off x="6946680" y="1827880"/>
              <a:ext cx="967320" cy="305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929033" y="1810240"/>
                <a:ext cx="1002973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14:cNvPr>
              <p14:cNvContentPartPr/>
              <p14:nvPr/>
            </p14:nvContentPartPr>
            <p14:xfrm>
              <a:off x="211080" y="2129200"/>
              <a:ext cx="3109320" cy="1574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93440" y="2111200"/>
                <a:ext cx="3144960" cy="160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14:cNvPr>
              <p14:cNvContentPartPr/>
              <p14:nvPr/>
            </p14:nvContentPartPr>
            <p14:xfrm>
              <a:off x="3917640" y="2391280"/>
              <a:ext cx="252720" cy="261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99640" y="2373640"/>
                <a:ext cx="28836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14:cNvPr>
              <p14:cNvContentPartPr/>
              <p14:nvPr/>
            </p14:nvContentPartPr>
            <p14:xfrm>
              <a:off x="5330640" y="2326840"/>
              <a:ext cx="30600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313000" y="2309200"/>
                <a:ext cx="341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14:cNvPr>
              <p14:cNvContentPartPr/>
              <p14:nvPr/>
            </p14:nvContentPartPr>
            <p14:xfrm>
              <a:off x="4663920" y="2427280"/>
              <a:ext cx="1031760" cy="260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46274" y="2409640"/>
                <a:ext cx="106741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14:cNvPr>
              <p14:cNvContentPartPr/>
              <p14:nvPr/>
            </p14:nvContentPartPr>
            <p14:xfrm>
              <a:off x="4283040" y="2393080"/>
              <a:ext cx="262800" cy="299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265040" y="2375080"/>
                <a:ext cx="298440" cy="335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76935120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14:cNvPr>
              <p14:cNvContentPartPr/>
              <p14:nvPr/>
            </p14:nvContentPartPr>
            <p14:xfrm>
              <a:off x="411960" y="1098160"/>
              <a:ext cx="308520" cy="401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4320" y="1080520"/>
                <a:ext cx="34416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14:cNvPr>
              <p14:cNvContentPartPr/>
              <p14:nvPr/>
            </p14:nvContentPartPr>
            <p14:xfrm>
              <a:off x="842160" y="1241080"/>
              <a:ext cx="224280" cy="173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4160" y="1223440"/>
                <a:ext cx="2599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14:cNvPr>
              <p14:cNvContentPartPr/>
              <p14:nvPr/>
            </p14:nvContentPartPr>
            <p14:xfrm>
              <a:off x="1124400" y="1293280"/>
              <a:ext cx="298440" cy="128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06760" y="1275280"/>
                <a:ext cx="3340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14:cNvPr>
              <p14:cNvContentPartPr/>
              <p14:nvPr/>
            </p14:nvContentPartPr>
            <p14:xfrm>
              <a:off x="1721280" y="1303360"/>
              <a:ext cx="216360" cy="145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03280" y="1285720"/>
                <a:ext cx="252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14:cNvPr>
              <p14:cNvContentPartPr/>
              <p14:nvPr/>
            </p14:nvContentPartPr>
            <p14:xfrm>
              <a:off x="1710480" y="118672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92480" y="1169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14:cNvPr>
              <p14:cNvContentPartPr/>
              <p14:nvPr/>
            </p14:nvContentPartPr>
            <p14:xfrm>
              <a:off x="2199360" y="1352320"/>
              <a:ext cx="3600" cy="13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81720" y="1334680"/>
                <a:ext cx="39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14:cNvPr>
              <p14:cNvContentPartPr/>
              <p14:nvPr/>
            </p14:nvContentPartPr>
            <p14:xfrm>
              <a:off x="2178840" y="121876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1200" y="120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14:cNvPr>
              <p14:cNvContentPartPr/>
              <p14:nvPr/>
            </p14:nvContentPartPr>
            <p14:xfrm>
              <a:off x="2292960" y="1328560"/>
              <a:ext cx="214560" cy="155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74960" y="1310920"/>
                <a:ext cx="250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14:cNvPr>
              <p14:cNvContentPartPr/>
              <p14:nvPr/>
            </p14:nvContentPartPr>
            <p14:xfrm>
              <a:off x="2618400" y="1378960"/>
              <a:ext cx="11520" cy="78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00760" y="1361320"/>
                <a:ext cx="4716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14:cNvPr>
              <p14:cNvContentPartPr/>
              <p14:nvPr/>
            </p14:nvContentPartPr>
            <p14:xfrm>
              <a:off x="2563320" y="128356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45320" y="126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14:cNvPr>
              <p14:cNvContentPartPr/>
              <p14:nvPr/>
            </p14:nvContentPartPr>
            <p14:xfrm>
              <a:off x="2763480" y="1151080"/>
              <a:ext cx="15120" cy="289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45480" y="1133080"/>
                <a:ext cx="5076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14:cNvPr>
              <p14:cNvContentPartPr/>
              <p14:nvPr/>
            </p14:nvContentPartPr>
            <p14:xfrm>
              <a:off x="2686440" y="1310200"/>
              <a:ext cx="205200" cy="13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8800" y="1292200"/>
                <a:ext cx="2408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14:cNvPr>
              <p14:cNvContentPartPr/>
              <p14:nvPr/>
            </p14:nvContentPartPr>
            <p14:xfrm>
              <a:off x="2959680" y="1368520"/>
              <a:ext cx="27000" cy="78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1680" y="1350520"/>
                <a:ext cx="62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14:cNvPr>
              <p14:cNvContentPartPr/>
              <p14:nvPr/>
            </p14:nvContentPartPr>
            <p14:xfrm>
              <a:off x="2948880" y="126376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31240" y="12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14:cNvPr>
              <p14:cNvContentPartPr/>
              <p14:nvPr/>
            </p14:nvContentPartPr>
            <p14:xfrm>
              <a:off x="3047520" y="1117960"/>
              <a:ext cx="699840" cy="326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29880" y="1100320"/>
                <a:ext cx="735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14:cNvPr>
              <p14:cNvContentPartPr/>
              <p14:nvPr/>
            </p14:nvContentPartPr>
            <p14:xfrm>
              <a:off x="3780120" y="1279600"/>
              <a:ext cx="198000" cy="421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762120" y="1261600"/>
                <a:ext cx="2336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14:cNvPr>
              <p14:cNvContentPartPr/>
              <p14:nvPr/>
            </p14:nvContentPartPr>
            <p14:xfrm>
              <a:off x="4230120" y="1093120"/>
              <a:ext cx="1816200" cy="401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212120" y="1075464"/>
                <a:ext cx="185184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14:cNvPr>
              <p14:cNvContentPartPr/>
              <p14:nvPr/>
            </p14:nvContentPartPr>
            <p14:xfrm>
              <a:off x="946200" y="1701880"/>
              <a:ext cx="639360" cy="336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928560" y="1683880"/>
                <a:ext cx="6750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14:cNvPr>
              <p14:cNvContentPartPr/>
              <p14:nvPr/>
            </p14:nvContentPartPr>
            <p14:xfrm>
              <a:off x="260040" y="1670560"/>
              <a:ext cx="575640" cy="415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42051" y="1652560"/>
                <a:ext cx="611258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14:cNvPr>
              <p14:cNvContentPartPr/>
              <p14:nvPr/>
            </p14:nvContentPartPr>
            <p14:xfrm>
              <a:off x="4002960" y="1683880"/>
              <a:ext cx="1036440" cy="424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984966" y="1665880"/>
                <a:ext cx="1072068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14:cNvPr>
              <p14:cNvContentPartPr/>
              <p14:nvPr/>
            </p14:nvContentPartPr>
            <p14:xfrm>
              <a:off x="1860240" y="1726360"/>
              <a:ext cx="1924560" cy="29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42243" y="1708382"/>
                <a:ext cx="1960193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14:cNvPr>
              <p14:cNvContentPartPr/>
              <p14:nvPr/>
            </p14:nvContentPartPr>
            <p14:xfrm>
              <a:off x="5356200" y="1653640"/>
              <a:ext cx="982080" cy="37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338560" y="1636000"/>
                <a:ext cx="1017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14:cNvPr>
              <p14:cNvContentPartPr/>
              <p14:nvPr/>
            </p14:nvContentPartPr>
            <p14:xfrm>
              <a:off x="5559240" y="820960"/>
              <a:ext cx="207000" cy="262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41600" y="802960"/>
                <a:ext cx="2426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14:cNvPr>
              <p14:cNvContentPartPr/>
              <p14:nvPr/>
            </p14:nvContentPartPr>
            <p14:xfrm>
              <a:off x="6535920" y="1713040"/>
              <a:ext cx="178560" cy="481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517920" y="1695040"/>
                <a:ext cx="2142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14:cNvPr>
              <p14:cNvContentPartPr/>
              <p14:nvPr/>
            </p14:nvContentPartPr>
            <p14:xfrm>
              <a:off x="6946680" y="1827880"/>
              <a:ext cx="967320" cy="305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929033" y="1810240"/>
                <a:ext cx="1002973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14:cNvPr>
              <p14:cNvContentPartPr/>
              <p14:nvPr/>
            </p14:nvContentPartPr>
            <p14:xfrm>
              <a:off x="211080" y="2129200"/>
              <a:ext cx="3109320" cy="1574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93440" y="2111200"/>
                <a:ext cx="3144960" cy="160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14:cNvPr>
              <p14:cNvContentPartPr/>
              <p14:nvPr/>
            </p14:nvContentPartPr>
            <p14:xfrm>
              <a:off x="3917640" y="2391280"/>
              <a:ext cx="252720" cy="261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99640" y="2373640"/>
                <a:ext cx="28836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14:cNvPr>
              <p14:cNvContentPartPr/>
              <p14:nvPr/>
            </p14:nvContentPartPr>
            <p14:xfrm>
              <a:off x="5330640" y="2326840"/>
              <a:ext cx="30600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313000" y="2309200"/>
                <a:ext cx="341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14:cNvPr>
              <p14:cNvContentPartPr/>
              <p14:nvPr/>
            </p14:nvContentPartPr>
            <p14:xfrm>
              <a:off x="4663920" y="2427280"/>
              <a:ext cx="1031760" cy="260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46274" y="2409640"/>
                <a:ext cx="106741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14:cNvPr>
              <p14:cNvContentPartPr/>
              <p14:nvPr/>
            </p14:nvContentPartPr>
            <p14:xfrm>
              <a:off x="4283040" y="2393080"/>
              <a:ext cx="262800" cy="299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265040" y="2375080"/>
                <a:ext cx="2984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14:cNvPr>
              <p14:cNvContentPartPr/>
              <p14:nvPr/>
            </p14:nvContentPartPr>
            <p14:xfrm>
              <a:off x="5161800" y="2141080"/>
              <a:ext cx="1113840" cy="693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143800" y="2123449"/>
                <a:ext cx="1149480" cy="72898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34069656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14:cNvPr>
              <p14:cNvContentPartPr/>
              <p14:nvPr/>
            </p14:nvContentPartPr>
            <p14:xfrm>
              <a:off x="411960" y="1098160"/>
              <a:ext cx="308520" cy="401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4320" y="1080520"/>
                <a:ext cx="34416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14:cNvPr>
              <p14:cNvContentPartPr/>
              <p14:nvPr/>
            </p14:nvContentPartPr>
            <p14:xfrm>
              <a:off x="842160" y="1241080"/>
              <a:ext cx="224280" cy="173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4160" y="1223440"/>
                <a:ext cx="2599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14:cNvPr>
              <p14:cNvContentPartPr/>
              <p14:nvPr/>
            </p14:nvContentPartPr>
            <p14:xfrm>
              <a:off x="1124400" y="1293280"/>
              <a:ext cx="298440" cy="128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06760" y="1275280"/>
                <a:ext cx="3340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14:cNvPr>
              <p14:cNvContentPartPr/>
              <p14:nvPr/>
            </p14:nvContentPartPr>
            <p14:xfrm>
              <a:off x="1721280" y="1303360"/>
              <a:ext cx="216360" cy="145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03280" y="1285720"/>
                <a:ext cx="252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14:cNvPr>
              <p14:cNvContentPartPr/>
              <p14:nvPr/>
            </p14:nvContentPartPr>
            <p14:xfrm>
              <a:off x="1710480" y="118672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92480" y="1169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14:cNvPr>
              <p14:cNvContentPartPr/>
              <p14:nvPr/>
            </p14:nvContentPartPr>
            <p14:xfrm>
              <a:off x="2199360" y="1352320"/>
              <a:ext cx="3600" cy="13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81720" y="1334680"/>
                <a:ext cx="39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14:cNvPr>
              <p14:cNvContentPartPr/>
              <p14:nvPr/>
            </p14:nvContentPartPr>
            <p14:xfrm>
              <a:off x="2178840" y="121876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1200" y="120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14:cNvPr>
              <p14:cNvContentPartPr/>
              <p14:nvPr/>
            </p14:nvContentPartPr>
            <p14:xfrm>
              <a:off x="2292960" y="1328560"/>
              <a:ext cx="214560" cy="155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74960" y="1310920"/>
                <a:ext cx="250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14:cNvPr>
              <p14:cNvContentPartPr/>
              <p14:nvPr/>
            </p14:nvContentPartPr>
            <p14:xfrm>
              <a:off x="2618400" y="1378960"/>
              <a:ext cx="11520" cy="78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00760" y="1361320"/>
                <a:ext cx="4716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14:cNvPr>
              <p14:cNvContentPartPr/>
              <p14:nvPr/>
            </p14:nvContentPartPr>
            <p14:xfrm>
              <a:off x="2563320" y="128356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45320" y="126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14:cNvPr>
              <p14:cNvContentPartPr/>
              <p14:nvPr/>
            </p14:nvContentPartPr>
            <p14:xfrm>
              <a:off x="2763480" y="1151080"/>
              <a:ext cx="15120" cy="289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45480" y="1133080"/>
                <a:ext cx="5076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14:cNvPr>
              <p14:cNvContentPartPr/>
              <p14:nvPr/>
            </p14:nvContentPartPr>
            <p14:xfrm>
              <a:off x="2686440" y="1310200"/>
              <a:ext cx="205200" cy="13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8800" y="1292200"/>
                <a:ext cx="2408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14:cNvPr>
              <p14:cNvContentPartPr/>
              <p14:nvPr/>
            </p14:nvContentPartPr>
            <p14:xfrm>
              <a:off x="2959680" y="1368520"/>
              <a:ext cx="27000" cy="78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1680" y="1350520"/>
                <a:ext cx="62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14:cNvPr>
              <p14:cNvContentPartPr/>
              <p14:nvPr/>
            </p14:nvContentPartPr>
            <p14:xfrm>
              <a:off x="2948880" y="126376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31240" y="12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14:cNvPr>
              <p14:cNvContentPartPr/>
              <p14:nvPr/>
            </p14:nvContentPartPr>
            <p14:xfrm>
              <a:off x="3047520" y="1117960"/>
              <a:ext cx="699840" cy="326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29880" y="1100320"/>
                <a:ext cx="735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14:cNvPr>
              <p14:cNvContentPartPr/>
              <p14:nvPr/>
            </p14:nvContentPartPr>
            <p14:xfrm>
              <a:off x="3780120" y="1279600"/>
              <a:ext cx="198000" cy="421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762120" y="1261600"/>
                <a:ext cx="2336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14:cNvPr>
              <p14:cNvContentPartPr/>
              <p14:nvPr/>
            </p14:nvContentPartPr>
            <p14:xfrm>
              <a:off x="4230120" y="1093120"/>
              <a:ext cx="1816200" cy="401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212120" y="1075464"/>
                <a:ext cx="185184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14:cNvPr>
              <p14:cNvContentPartPr/>
              <p14:nvPr/>
            </p14:nvContentPartPr>
            <p14:xfrm>
              <a:off x="946200" y="1701880"/>
              <a:ext cx="639360" cy="336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928560" y="1683880"/>
                <a:ext cx="6750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14:cNvPr>
              <p14:cNvContentPartPr/>
              <p14:nvPr/>
            </p14:nvContentPartPr>
            <p14:xfrm>
              <a:off x="260040" y="1670560"/>
              <a:ext cx="575640" cy="415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42051" y="1652560"/>
                <a:ext cx="611258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14:cNvPr>
              <p14:cNvContentPartPr/>
              <p14:nvPr/>
            </p14:nvContentPartPr>
            <p14:xfrm>
              <a:off x="4002960" y="1683880"/>
              <a:ext cx="1036440" cy="424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984966" y="1665880"/>
                <a:ext cx="1072068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14:cNvPr>
              <p14:cNvContentPartPr/>
              <p14:nvPr/>
            </p14:nvContentPartPr>
            <p14:xfrm>
              <a:off x="1860240" y="1726360"/>
              <a:ext cx="1924560" cy="29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42243" y="1708382"/>
                <a:ext cx="1960193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14:cNvPr>
              <p14:cNvContentPartPr/>
              <p14:nvPr/>
            </p14:nvContentPartPr>
            <p14:xfrm>
              <a:off x="5356200" y="1653640"/>
              <a:ext cx="982080" cy="37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338560" y="1636000"/>
                <a:ext cx="1017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14:cNvPr>
              <p14:cNvContentPartPr/>
              <p14:nvPr/>
            </p14:nvContentPartPr>
            <p14:xfrm>
              <a:off x="5559240" y="820960"/>
              <a:ext cx="207000" cy="262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41600" y="802960"/>
                <a:ext cx="2426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14:cNvPr>
              <p14:cNvContentPartPr/>
              <p14:nvPr/>
            </p14:nvContentPartPr>
            <p14:xfrm>
              <a:off x="6535920" y="1713040"/>
              <a:ext cx="178560" cy="481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517920" y="1695040"/>
                <a:ext cx="2142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14:cNvPr>
              <p14:cNvContentPartPr/>
              <p14:nvPr/>
            </p14:nvContentPartPr>
            <p14:xfrm>
              <a:off x="6946680" y="1827880"/>
              <a:ext cx="967320" cy="305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929033" y="1810240"/>
                <a:ext cx="1002973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14:cNvPr>
              <p14:cNvContentPartPr/>
              <p14:nvPr/>
            </p14:nvContentPartPr>
            <p14:xfrm>
              <a:off x="211080" y="2129200"/>
              <a:ext cx="3109320" cy="1574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93440" y="2111200"/>
                <a:ext cx="3144960" cy="160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14:cNvPr>
              <p14:cNvContentPartPr/>
              <p14:nvPr/>
            </p14:nvContentPartPr>
            <p14:xfrm>
              <a:off x="3917640" y="2391280"/>
              <a:ext cx="252720" cy="261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99640" y="2373640"/>
                <a:ext cx="28836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14:cNvPr>
              <p14:cNvContentPartPr/>
              <p14:nvPr/>
            </p14:nvContentPartPr>
            <p14:xfrm>
              <a:off x="5330640" y="2326840"/>
              <a:ext cx="30600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313000" y="2309200"/>
                <a:ext cx="341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14:cNvPr>
              <p14:cNvContentPartPr/>
              <p14:nvPr/>
            </p14:nvContentPartPr>
            <p14:xfrm>
              <a:off x="4663920" y="2427280"/>
              <a:ext cx="1031760" cy="260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46274" y="2409640"/>
                <a:ext cx="106741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14:cNvPr>
              <p14:cNvContentPartPr/>
              <p14:nvPr/>
            </p14:nvContentPartPr>
            <p14:xfrm>
              <a:off x="4283040" y="2393080"/>
              <a:ext cx="262800" cy="299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265040" y="2375080"/>
                <a:ext cx="2984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14:cNvPr>
              <p14:cNvContentPartPr/>
              <p14:nvPr/>
            </p14:nvContentPartPr>
            <p14:xfrm>
              <a:off x="5161800" y="2141080"/>
              <a:ext cx="1113840" cy="693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143800" y="2123449"/>
                <a:ext cx="1149480" cy="728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14:cNvPr>
              <p14:cNvContentPartPr/>
              <p14:nvPr/>
            </p14:nvContentPartPr>
            <p14:xfrm>
              <a:off x="5985480" y="2432680"/>
              <a:ext cx="380880" cy="245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967840" y="2415040"/>
                <a:ext cx="416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14:cNvPr>
              <p14:cNvContentPartPr/>
              <p14:nvPr/>
            </p14:nvContentPartPr>
            <p14:xfrm>
              <a:off x="7308840" y="2542480"/>
              <a:ext cx="114480" cy="15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291200" y="2524840"/>
                <a:ext cx="150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14:cNvPr>
              <p14:cNvContentPartPr/>
              <p14:nvPr/>
            </p14:nvContentPartPr>
            <p14:xfrm>
              <a:off x="7281120" y="2614120"/>
              <a:ext cx="158760" cy="19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263480" y="2596480"/>
                <a:ext cx="194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14:cNvPr>
              <p14:cNvContentPartPr/>
              <p14:nvPr/>
            </p14:nvContentPartPr>
            <p14:xfrm>
              <a:off x="6825720" y="2411440"/>
              <a:ext cx="346680" cy="307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08062" y="2393800"/>
                <a:ext cx="38235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14:cNvPr>
              <p14:cNvContentPartPr/>
              <p14:nvPr/>
            </p14:nvContentPartPr>
            <p14:xfrm>
              <a:off x="7696560" y="2385520"/>
              <a:ext cx="325440" cy="316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678900" y="2367860"/>
                <a:ext cx="361119" cy="3524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14:cNvPr>
              <p14:cNvContentPartPr/>
              <p14:nvPr/>
            </p14:nvContentPartPr>
            <p14:xfrm>
              <a:off x="6355560" y="2214160"/>
              <a:ext cx="1819800" cy="632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337560" y="2178160"/>
                <a:ext cx="1855440" cy="703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67360851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14:cNvPr>
              <p14:cNvContentPartPr/>
              <p14:nvPr/>
            </p14:nvContentPartPr>
            <p14:xfrm>
              <a:off x="411960" y="1098160"/>
              <a:ext cx="308520" cy="401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4320" y="1080520"/>
                <a:ext cx="34416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14:cNvPr>
              <p14:cNvContentPartPr/>
              <p14:nvPr/>
            </p14:nvContentPartPr>
            <p14:xfrm>
              <a:off x="842160" y="1241080"/>
              <a:ext cx="224280" cy="173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4160" y="1223440"/>
                <a:ext cx="2599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14:cNvPr>
              <p14:cNvContentPartPr/>
              <p14:nvPr/>
            </p14:nvContentPartPr>
            <p14:xfrm>
              <a:off x="1124400" y="1293280"/>
              <a:ext cx="298440" cy="128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06760" y="1275280"/>
                <a:ext cx="3340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14:cNvPr>
              <p14:cNvContentPartPr/>
              <p14:nvPr/>
            </p14:nvContentPartPr>
            <p14:xfrm>
              <a:off x="1721280" y="1303360"/>
              <a:ext cx="216360" cy="145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03280" y="1285720"/>
                <a:ext cx="252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14:cNvPr>
              <p14:cNvContentPartPr/>
              <p14:nvPr/>
            </p14:nvContentPartPr>
            <p14:xfrm>
              <a:off x="1710480" y="118672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92480" y="1169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14:cNvPr>
              <p14:cNvContentPartPr/>
              <p14:nvPr/>
            </p14:nvContentPartPr>
            <p14:xfrm>
              <a:off x="2199360" y="1352320"/>
              <a:ext cx="3600" cy="13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81720" y="1334680"/>
                <a:ext cx="39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14:cNvPr>
              <p14:cNvContentPartPr/>
              <p14:nvPr/>
            </p14:nvContentPartPr>
            <p14:xfrm>
              <a:off x="2178840" y="121876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1200" y="120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14:cNvPr>
              <p14:cNvContentPartPr/>
              <p14:nvPr/>
            </p14:nvContentPartPr>
            <p14:xfrm>
              <a:off x="2292960" y="1328560"/>
              <a:ext cx="214560" cy="155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74960" y="1310920"/>
                <a:ext cx="250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14:cNvPr>
              <p14:cNvContentPartPr/>
              <p14:nvPr/>
            </p14:nvContentPartPr>
            <p14:xfrm>
              <a:off x="2618400" y="1378960"/>
              <a:ext cx="11520" cy="78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00760" y="1361320"/>
                <a:ext cx="4716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14:cNvPr>
              <p14:cNvContentPartPr/>
              <p14:nvPr/>
            </p14:nvContentPartPr>
            <p14:xfrm>
              <a:off x="2563320" y="128356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45320" y="126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14:cNvPr>
              <p14:cNvContentPartPr/>
              <p14:nvPr/>
            </p14:nvContentPartPr>
            <p14:xfrm>
              <a:off x="2763480" y="1151080"/>
              <a:ext cx="15120" cy="289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45480" y="1133080"/>
                <a:ext cx="5076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14:cNvPr>
              <p14:cNvContentPartPr/>
              <p14:nvPr/>
            </p14:nvContentPartPr>
            <p14:xfrm>
              <a:off x="2686440" y="1310200"/>
              <a:ext cx="205200" cy="13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8800" y="1292200"/>
                <a:ext cx="2408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14:cNvPr>
              <p14:cNvContentPartPr/>
              <p14:nvPr/>
            </p14:nvContentPartPr>
            <p14:xfrm>
              <a:off x="2959680" y="1368520"/>
              <a:ext cx="27000" cy="78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1680" y="1350520"/>
                <a:ext cx="62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14:cNvPr>
              <p14:cNvContentPartPr/>
              <p14:nvPr/>
            </p14:nvContentPartPr>
            <p14:xfrm>
              <a:off x="2948880" y="126376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31240" y="12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14:cNvPr>
              <p14:cNvContentPartPr/>
              <p14:nvPr/>
            </p14:nvContentPartPr>
            <p14:xfrm>
              <a:off x="3047520" y="1117960"/>
              <a:ext cx="699840" cy="326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29880" y="1100320"/>
                <a:ext cx="735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14:cNvPr>
              <p14:cNvContentPartPr/>
              <p14:nvPr/>
            </p14:nvContentPartPr>
            <p14:xfrm>
              <a:off x="3780120" y="1279600"/>
              <a:ext cx="198000" cy="421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762120" y="1261600"/>
                <a:ext cx="2336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14:cNvPr>
              <p14:cNvContentPartPr/>
              <p14:nvPr/>
            </p14:nvContentPartPr>
            <p14:xfrm>
              <a:off x="4230120" y="1093120"/>
              <a:ext cx="1816200" cy="401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212120" y="1075464"/>
                <a:ext cx="185184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14:cNvPr>
              <p14:cNvContentPartPr/>
              <p14:nvPr/>
            </p14:nvContentPartPr>
            <p14:xfrm>
              <a:off x="946200" y="1701880"/>
              <a:ext cx="639360" cy="336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928560" y="1683880"/>
                <a:ext cx="6750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14:cNvPr>
              <p14:cNvContentPartPr/>
              <p14:nvPr/>
            </p14:nvContentPartPr>
            <p14:xfrm>
              <a:off x="260040" y="1670560"/>
              <a:ext cx="575640" cy="415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42051" y="1652560"/>
                <a:ext cx="611258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14:cNvPr>
              <p14:cNvContentPartPr/>
              <p14:nvPr/>
            </p14:nvContentPartPr>
            <p14:xfrm>
              <a:off x="4002960" y="1683880"/>
              <a:ext cx="1036440" cy="424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984966" y="1665880"/>
                <a:ext cx="1072068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14:cNvPr>
              <p14:cNvContentPartPr/>
              <p14:nvPr/>
            </p14:nvContentPartPr>
            <p14:xfrm>
              <a:off x="1860240" y="1726360"/>
              <a:ext cx="1924560" cy="29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42243" y="1708382"/>
                <a:ext cx="1960193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14:cNvPr>
              <p14:cNvContentPartPr/>
              <p14:nvPr/>
            </p14:nvContentPartPr>
            <p14:xfrm>
              <a:off x="5356200" y="1653640"/>
              <a:ext cx="982080" cy="37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338560" y="1636000"/>
                <a:ext cx="1017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14:cNvPr>
              <p14:cNvContentPartPr/>
              <p14:nvPr/>
            </p14:nvContentPartPr>
            <p14:xfrm>
              <a:off x="5559240" y="820960"/>
              <a:ext cx="207000" cy="262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41600" y="802960"/>
                <a:ext cx="2426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14:cNvPr>
              <p14:cNvContentPartPr/>
              <p14:nvPr/>
            </p14:nvContentPartPr>
            <p14:xfrm>
              <a:off x="6535920" y="1713040"/>
              <a:ext cx="178560" cy="481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517920" y="1695040"/>
                <a:ext cx="2142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14:cNvPr>
              <p14:cNvContentPartPr/>
              <p14:nvPr/>
            </p14:nvContentPartPr>
            <p14:xfrm>
              <a:off x="6946680" y="1827880"/>
              <a:ext cx="967320" cy="305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929033" y="1810240"/>
                <a:ext cx="1002973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14:cNvPr>
              <p14:cNvContentPartPr/>
              <p14:nvPr/>
            </p14:nvContentPartPr>
            <p14:xfrm>
              <a:off x="211080" y="2129200"/>
              <a:ext cx="3109320" cy="1574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93440" y="2111200"/>
                <a:ext cx="3144960" cy="160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14:cNvPr>
              <p14:cNvContentPartPr/>
              <p14:nvPr/>
            </p14:nvContentPartPr>
            <p14:xfrm>
              <a:off x="3917640" y="2391280"/>
              <a:ext cx="252720" cy="261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99640" y="2373640"/>
                <a:ext cx="28836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14:cNvPr>
              <p14:cNvContentPartPr/>
              <p14:nvPr/>
            </p14:nvContentPartPr>
            <p14:xfrm>
              <a:off x="5330640" y="2326840"/>
              <a:ext cx="30600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313000" y="2309200"/>
                <a:ext cx="341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14:cNvPr>
              <p14:cNvContentPartPr/>
              <p14:nvPr/>
            </p14:nvContentPartPr>
            <p14:xfrm>
              <a:off x="4663920" y="2427280"/>
              <a:ext cx="1031760" cy="260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46274" y="2409640"/>
                <a:ext cx="106741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14:cNvPr>
              <p14:cNvContentPartPr/>
              <p14:nvPr/>
            </p14:nvContentPartPr>
            <p14:xfrm>
              <a:off x="4283040" y="2393080"/>
              <a:ext cx="262800" cy="299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265040" y="2375080"/>
                <a:ext cx="2984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14:cNvPr>
              <p14:cNvContentPartPr/>
              <p14:nvPr/>
            </p14:nvContentPartPr>
            <p14:xfrm>
              <a:off x="5161800" y="2141080"/>
              <a:ext cx="1113840" cy="693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143800" y="2123449"/>
                <a:ext cx="1149480" cy="728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14:cNvPr>
              <p14:cNvContentPartPr/>
              <p14:nvPr/>
            </p14:nvContentPartPr>
            <p14:xfrm>
              <a:off x="5985480" y="2432680"/>
              <a:ext cx="380880" cy="245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967840" y="2415040"/>
                <a:ext cx="416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14:cNvPr>
              <p14:cNvContentPartPr/>
              <p14:nvPr/>
            </p14:nvContentPartPr>
            <p14:xfrm>
              <a:off x="7308840" y="2542480"/>
              <a:ext cx="114480" cy="15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291200" y="2524840"/>
                <a:ext cx="150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14:cNvPr>
              <p14:cNvContentPartPr/>
              <p14:nvPr/>
            </p14:nvContentPartPr>
            <p14:xfrm>
              <a:off x="7281120" y="2614120"/>
              <a:ext cx="158760" cy="19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263480" y="2596480"/>
                <a:ext cx="194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14:cNvPr>
              <p14:cNvContentPartPr/>
              <p14:nvPr/>
            </p14:nvContentPartPr>
            <p14:xfrm>
              <a:off x="6825720" y="2411440"/>
              <a:ext cx="346680" cy="307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08062" y="2393800"/>
                <a:ext cx="38235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14:cNvPr>
              <p14:cNvContentPartPr/>
              <p14:nvPr/>
            </p14:nvContentPartPr>
            <p14:xfrm>
              <a:off x="7696560" y="2385520"/>
              <a:ext cx="325440" cy="316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678900" y="2367860"/>
                <a:ext cx="361119" cy="3524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14:cNvPr>
              <p14:cNvContentPartPr/>
              <p14:nvPr/>
            </p14:nvContentPartPr>
            <p14:xfrm>
              <a:off x="6355560" y="2214160"/>
              <a:ext cx="1819800" cy="632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337560" y="2178160"/>
                <a:ext cx="1855440" cy="70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14:cNvPr>
              <p14:cNvContentPartPr/>
              <p14:nvPr/>
            </p14:nvContentPartPr>
            <p14:xfrm>
              <a:off x="8511240" y="2259160"/>
              <a:ext cx="16200" cy="216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493240" y="2241160"/>
                <a:ext cx="51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14:cNvPr>
              <p14:cNvContentPartPr/>
              <p14:nvPr/>
            </p14:nvContentPartPr>
            <p14:xfrm>
              <a:off x="8367600" y="2251240"/>
              <a:ext cx="98280" cy="223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349960" y="2233240"/>
                <a:ext cx="13392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14:cNvPr>
              <p14:cNvContentPartPr/>
              <p14:nvPr/>
            </p14:nvContentPartPr>
            <p14:xfrm>
              <a:off x="8655600" y="2226040"/>
              <a:ext cx="45000" cy="2534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8637960" y="2208040"/>
                <a:ext cx="80640" cy="289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3262475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14:cNvPr>
              <p14:cNvContentPartPr/>
              <p14:nvPr/>
            </p14:nvContentPartPr>
            <p14:xfrm>
              <a:off x="411960" y="1098160"/>
              <a:ext cx="308520" cy="401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4320" y="1080520"/>
                <a:ext cx="34416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14:cNvPr>
              <p14:cNvContentPartPr/>
              <p14:nvPr/>
            </p14:nvContentPartPr>
            <p14:xfrm>
              <a:off x="842160" y="1241080"/>
              <a:ext cx="224280" cy="173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4160" y="1223440"/>
                <a:ext cx="2599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14:cNvPr>
              <p14:cNvContentPartPr/>
              <p14:nvPr/>
            </p14:nvContentPartPr>
            <p14:xfrm>
              <a:off x="1124400" y="1293280"/>
              <a:ext cx="298440" cy="128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06760" y="1275280"/>
                <a:ext cx="3340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14:cNvPr>
              <p14:cNvContentPartPr/>
              <p14:nvPr/>
            </p14:nvContentPartPr>
            <p14:xfrm>
              <a:off x="1721280" y="1303360"/>
              <a:ext cx="216360" cy="145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03280" y="1285720"/>
                <a:ext cx="252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14:cNvPr>
              <p14:cNvContentPartPr/>
              <p14:nvPr/>
            </p14:nvContentPartPr>
            <p14:xfrm>
              <a:off x="1710480" y="118672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92480" y="1169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14:cNvPr>
              <p14:cNvContentPartPr/>
              <p14:nvPr/>
            </p14:nvContentPartPr>
            <p14:xfrm>
              <a:off x="2199360" y="1352320"/>
              <a:ext cx="3600" cy="13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81720" y="1334680"/>
                <a:ext cx="39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14:cNvPr>
              <p14:cNvContentPartPr/>
              <p14:nvPr/>
            </p14:nvContentPartPr>
            <p14:xfrm>
              <a:off x="2178840" y="121876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1200" y="120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14:cNvPr>
              <p14:cNvContentPartPr/>
              <p14:nvPr/>
            </p14:nvContentPartPr>
            <p14:xfrm>
              <a:off x="2292960" y="1328560"/>
              <a:ext cx="214560" cy="155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74960" y="1310920"/>
                <a:ext cx="250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14:cNvPr>
              <p14:cNvContentPartPr/>
              <p14:nvPr/>
            </p14:nvContentPartPr>
            <p14:xfrm>
              <a:off x="2618400" y="1378960"/>
              <a:ext cx="11520" cy="78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00760" y="1361320"/>
                <a:ext cx="4716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14:cNvPr>
              <p14:cNvContentPartPr/>
              <p14:nvPr/>
            </p14:nvContentPartPr>
            <p14:xfrm>
              <a:off x="2563320" y="128356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45320" y="126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14:cNvPr>
              <p14:cNvContentPartPr/>
              <p14:nvPr/>
            </p14:nvContentPartPr>
            <p14:xfrm>
              <a:off x="2763480" y="1151080"/>
              <a:ext cx="15120" cy="289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45480" y="1133080"/>
                <a:ext cx="5076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14:cNvPr>
              <p14:cNvContentPartPr/>
              <p14:nvPr/>
            </p14:nvContentPartPr>
            <p14:xfrm>
              <a:off x="2686440" y="1310200"/>
              <a:ext cx="205200" cy="13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8800" y="1292200"/>
                <a:ext cx="2408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14:cNvPr>
              <p14:cNvContentPartPr/>
              <p14:nvPr/>
            </p14:nvContentPartPr>
            <p14:xfrm>
              <a:off x="2959680" y="1368520"/>
              <a:ext cx="27000" cy="78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1680" y="1350520"/>
                <a:ext cx="62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14:cNvPr>
              <p14:cNvContentPartPr/>
              <p14:nvPr/>
            </p14:nvContentPartPr>
            <p14:xfrm>
              <a:off x="2948880" y="126376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31240" y="12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14:cNvPr>
              <p14:cNvContentPartPr/>
              <p14:nvPr/>
            </p14:nvContentPartPr>
            <p14:xfrm>
              <a:off x="3047520" y="1117960"/>
              <a:ext cx="699840" cy="326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29880" y="1100320"/>
                <a:ext cx="735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14:cNvPr>
              <p14:cNvContentPartPr/>
              <p14:nvPr/>
            </p14:nvContentPartPr>
            <p14:xfrm>
              <a:off x="3780120" y="1279600"/>
              <a:ext cx="198000" cy="421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762120" y="1261600"/>
                <a:ext cx="2336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14:cNvPr>
              <p14:cNvContentPartPr/>
              <p14:nvPr/>
            </p14:nvContentPartPr>
            <p14:xfrm>
              <a:off x="4230120" y="1093120"/>
              <a:ext cx="1816200" cy="401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212120" y="1075464"/>
                <a:ext cx="185184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14:cNvPr>
              <p14:cNvContentPartPr/>
              <p14:nvPr/>
            </p14:nvContentPartPr>
            <p14:xfrm>
              <a:off x="946200" y="1701880"/>
              <a:ext cx="639360" cy="336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928560" y="1683880"/>
                <a:ext cx="6750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14:cNvPr>
              <p14:cNvContentPartPr/>
              <p14:nvPr/>
            </p14:nvContentPartPr>
            <p14:xfrm>
              <a:off x="260040" y="1670560"/>
              <a:ext cx="575640" cy="415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42051" y="1652560"/>
                <a:ext cx="611258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14:cNvPr>
              <p14:cNvContentPartPr/>
              <p14:nvPr/>
            </p14:nvContentPartPr>
            <p14:xfrm>
              <a:off x="4002960" y="1683880"/>
              <a:ext cx="1036440" cy="424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984966" y="1665880"/>
                <a:ext cx="1072068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14:cNvPr>
              <p14:cNvContentPartPr/>
              <p14:nvPr/>
            </p14:nvContentPartPr>
            <p14:xfrm>
              <a:off x="1860240" y="1726360"/>
              <a:ext cx="1924560" cy="29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42243" y="1708382"/>
                <a:ext cx="1960193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14:cNvPr>
              <p14:cNvContentPartPr/>
              <p14:nvPr/>
            </p14:nvContentPartPr>
            <p14:xfrm>
              <a:off x="5356200" y="1653640"/>
              <a:ext cx="982080" cy="37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338560" y="1636000"/>
                <a:ext cx="1017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14:cNvPr>
              <p14:cNvContentPartPr/>
              <p14:nvPr/>
            </p14:nvContentPartPr>
            <p14:xfrm>
              <a:off x="5559240" y="820960"/>
              <a:ext cx="207000" cy="262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41600" y="802960"/>
                <a:ext cx="2426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14:cNvPr>
              <p14:cNvContentPartPr/>
              <p14:nvPr/>
            </p14:nvContentPartPr>
            <p14:xfrm>
              <a:off x="6535920" y="1713040"/>
              <a:ext cx="178560" cy="481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517920" y="1695040"/>
                <a:ext cx="2142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14:cNvPr>
              <p14:cNvContentPartPr/>
              <p14:nvPr/>
            </p14:nvContentPartPr>
            <p14:xfrm>
              <a:off x="6946680" y="1827880"/>
              <a:ext cx="967320" cy="305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929033" y="1810240"/>
                <a:ext cx="1002973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14:cNvPr>
              <p14:cNvContentPartPr/>
              <p14:nvPr/>
            </p14:nvContentPartPr>
            <p14:xfrm>
              <a:off x="211080" y="2129200"/>
              <a:ext cx="3109320" cy="1574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93440" y="2111200"/>
                <a:ext cx="3144960" cy="160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14:cNvPr>
              <p14:cNvContentPartPr/>
              <p14:nvPr/>
            </p14:nvContentPartPr>
            <p14:xfrm>
              <a:off x="3917640" y="2391280"/>
              <a:ext cx="252720" cy="261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99640" y="2373640"/>
                <a:ext cx="28836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14:cNvPr>
              <p14:cNvContentPartPr/>
              <p14:nvPr/>
            </p14:nvContentPartPr>
            <p14:xfrm>
              <a:off x="5330640" y="2326840"/>
              <a:ext cx="30600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313000" y="2309200"/>
                <a:ext cx="341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14:cNvPr>
              <p14:cNvContentPartPr/>
              <p14:nvPr/>
            </p14:nvContentPartPr>
            <p14:xfrm>
              <a:off x="4663920" y="2427280"/>
              <a:ext cx="1031760" cy="260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46274" y="2409640"/>
                <a:ext cx="106741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14:cNvPr>
              <p14:cNvContentPartPr/>
              <p14:nvPr/>
            </p14:nvContentPartPr>
            <p14:xfrm>
              <a:off x="4283040" y="2393080"/>
              <a:ext cx="262800" cy="299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265040" y="2375080"/>
                <a:ext cx="2984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14:cNvPr>
              <p14:cNvContentPartPr/>
              <p14:nvPr/>
            </p14:nvContentPartPr>
            <p14:xfrm>
              <a:off x="5161800" y="2141080"/>
              <a:ext cx="1113840" cy="693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143800" y="2123449"/>
                <a:ext cx="1149480" cy="728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14:cNvPr>
              <p14:cNvContentPartPr/>
              <p14:nvPr/>
            </p14:nvContentPartPr>
            <p14:xfrm>
              <a:off x="5985480" y="2432680"/>
              <a:ext cx="380880" cy="245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967840" y="2415040"/>
                <a:ext cx="416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14:cNvPr>
              <p14:cNvContentPartPr/>
              <p14:nvPr/>
            </p14:nvContentPartPr>
            <p14:xfrm>
              <a:off x="7308840" y="2542480"/>
              <a:ext cx="114480" cy="15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291200" y="2524840"/>
                <a:ext cx="150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14:cNvPr>
              <p14:cNvContentPartPr/>
              <p14:nvPr/>
            </p14:nvContentPartPr>
            <p14:xfrm>
              <a:off x="7281120" y="2614120"/>
              <a:ext cx="158760" cy="19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263480" y="2596480"/>
                <a:ext cx="194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14:cNvPr>
              <p14:cNvContentPartPr/>
              <p14:nvPr/>
            </p14:nvContentPartPr>
            <p14:xfrm>
              <a:off x="6825720" y="2411440"/>
              <a:ext cx="346680" cy="307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08062" y="2393800"/>
                <a:ext cx="38235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14:cNvPr>
              <p14:cNvContentPartPr/>
              <p14:nvPr/>
            </p14:nvContentPartPr>
            <p14:xfrm>
              <a:off x="7696560" y="2385520"/>
              <a:ext cx="325440" cy="316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678900" y="2367860"/>
                <a:ext cx="361119" cy="3524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14:cNvPr>
              <p14:cNvContentPartPr/>
              <p14:nvPr/>
            </p14:nvContentPartPr>
            <p14:xfrm>
              <a:off x="6355560" y="2214160"/>
              <a:ext cx="1819800" cy="632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337560" y="2178160"/>
                <a:ext cx="1855440" cy="70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14:cNvPr>
              <p14:cNvContentPartPr/>
              <p14:nvPr/>
            </p14:nvContentPartPr>
            <p14:xfrm>
              <a:off x="8511240" y="2259160"/>
              <a:ext cx="16200" cy="216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493240" y="2241160"/>
                <a:ext cx="51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14:cNvPr>
              <p14:cNvContentPartPr/>
              <p14:nvPr/>
            </p14:nvContentPartPr>
            <p14:xfrm>
              <a:off x="8367600" y="2251240"/>
              <a:ext cx="98280" cy="223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349960" y="2233240"/>
                <a:ext cx="13392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14:cNvPr>
              <p14:cNvContentPartPr/>
              <p14:nvPr/>
            </p14:nvContentPartPr>
            <p14:xfrm>
              <a:off x="8655600" y="2226040"/>
              <a:ext cx="45000" cy="2534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8637960" y="2208040"/>
                <a:ext cx="806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14:cNvPr>
              <p14:cNvContentPartPr/>
              <p14:nvPr/>
            </p14:nvContentPartPr>
            <p14:xfrm>
              <a:off x="3826200" y="2932000"/>
              <a:ext cx="639360" cy="480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808550" y="2914000"/>
                <a:ext cx="67502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14:cNvPr>
              <p14:cNvContentPartPr/>
              <p14:nvPr/>
            </p14:nvContentPartPr>
            <p14:xfrm>
              <a:off x="5261880" y="2920480"/>
              <a:ext cx="223200" cy="20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243880" y="2902480"/>
                <a:ext cx="2588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14:cNvPr>
              <p14:cNvContentPartPr/>
              <p14:nvPr/>
            </p14:nvContentPartPr>
            <p14:xfrm>
              <a:off x="4593000" y="3023440"/>
              <a:ext cx="991800" cy="323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575360" y="3005780"/>
                <a:ext cx="1027440" cy="359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39466623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14:cNvPr>
              <p14:cNvContentPartPr/>
              <p14:nvPr/>
            </p14:nvContentPartPr>
            <p14:xfrm>
              <a:off x="411960" y="1098160"/>
              <a:ext cx="308520" cy="401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4320" y="1080520"/>
                <a:ext cx="34416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14:cNvPr>
              <p14:cNvContentPartPr/>
              <p14:nvPr/>
            </p14:nvContentPartPr>
            <p14:xfrm>
              <a:off x="842160" y="1241080"/>
              <a:ext cx="224280" cy="173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4160" y="1223440"/>
                <a:ext cx="2599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14:cNvPr>
              <p14:cNvContentPartPr/>
              <p14:nvPr/>
            </p14:nvContentPartPr>
            <p14:xfrm>
              <a:off x="1124400" y="1293280"/>
              <a:ext cx="298440" cy="128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06760" y="1275280"/>
                <a:ext cx="3340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14:cNvPr>
              <p14:cNvContentPartPr/>
              <p14:nvPr/>
            </p14:nvContentPartPr>
            <p14:xfrm>
              <a:off x="1721280" y="1303360"/>
              <a:ext cx="216360" cy="145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03280" y="1285720"/>
                <a:ext cx="252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14:cNvPr>
              <p14:cNvContentPartPr/>
              <p14:nvPr/>
            </p14:nvContentPartPr>
            <p14:xfrm>
              <a:off x="1710480" y="118672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92480" y="1169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14:cNvPr>
              <p14:cNvContentPartPr/>
              <p14:nvPr/>
            </p14:nvContentPartPr>
            <p14:xfrm>
              <a:off x="2199360" y="1352320"/>
              <a:ext cx="3600" cy="13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81720" y="1334680"/>
                <a:ext cx="39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14:cNvPr>
              <p14:cNvContentPartPr/>
              <p14:nvPr/>
            </p14:nvContentPartPr>
            <p14:xfrm>
              <a:off x="2178840" y="121876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1200" y="120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14:cNvPr>
              <p14:cNvContentPartPr/>
              <p14:nvPr/>
            </p14:nvContentPartPr>
            <p14:xfrm>
              <a:off x="2292960" y="1328560"/>
              <a:ext cx="214560" cy="155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74960" y="1310920"/>
                <a:ext cx="250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14:cNvPr>
              <p14:cNvContentPartPr/>
              <p14:nvPr/>
            </p14:nvContentPartPr>
            <p14:xfrm>
              <a:off x="2618400" y="1378960"/>
              <a:ext cx="11520" cy="78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00760" y="1361320"/>
                <a:ext cx="4716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14:cNvPr>
              <p14:cNvContentPartPr/>
              <p14:nvPr/>
            </p14:nvContentPartPr>
            <p14:xfrm>
              <a:off x="2563320" y="128356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45320" y="126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14:cNvPr>
              <p14:cNvContentPartPr/>
              <p14:nvPr/>
            </p14:nvContentPartPr>
            <p14:xfrm>
              <a:off x="2763480" y="1151080"/>
              <a:ext cx="15120" cy="289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45480" y="1133080"/>
                <a:ext cx="5076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14:cNvPr>
              <p14:cNvContentPartPr/>
              <p14:nvPr/>
            </p14:nvContentPartPr>
            <p14:xfrm>
              <a:off x="2686440" y="1310200"/>
              <a:ext cx="205200" cy="13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8800" y="1292200"/>
                <a:ext cx="2408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14:cNvPr>
              <p14:cNvContentPartPr/>
              <p14:nvPr/>
            </p14:nvContentPartPr>
            <p14:xfrm>
              <a:off x="2959680" y="1368520"/>
              <a:ext cx="27000" cy="78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1680" y="1350520"/>
                <a:ext cx="62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14:cNvPr>
              <p14:cNvContentPartPr/>
              <p14:nvPr/>
            </p14:nvContentPartPr>
            <p14:xfrm>
              <a:off x="2948880" y="126376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31240" y="12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14:cNvPr>
              <p14:cNvContentPartPr/>
              <p14:nvPr/>
            </p14:nvContentPartPr>
            <p14:xfrm>
              <a:off x="3047520" y="1117960"/>
              <a:ext cx="699840" cy="326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29880" y="1100320"/>
                <a:ext cx="735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14:cNvPr>
              <p14:cNvContentPartPr/>
              <p14:nvPr/>
            </p14:nvContentPartPr>
            <p14:xfrm>
              <a:off x="3780120" y="1279600"/>
              <a:ext cx="198000" cy="421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762120" y="1261600"/>
                <a:ext cx="2336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14:cNvPr>
              <p14:cNvContentPartPr/>
              <p14:nvPr/>
            </p14:nvContentPartPr>
            <p14:xfrm>
              <a:off x="4230120" y="1093120"/>
              <a:ext cx="1816200" cy="401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212120" y="1075464"/>
                <a:ext cx="185184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14:cNvPr>
              <p14:cNvContentPartPr/>
              <p14:nvPr/>
            </p14:nvContentPartPr>
            <p14:xfrm>
              <a:off x="946200" y="1701880"/>
              <a:ext cx="639360" cy="336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928560" y="1683880"/>
                <a:ext cx="6750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14:cNvPr>
              <p14:cNvContentPartPr/>
              <p14:nvPr/>
            </p14:nvContentPartPr>
            <p14:xfrm>
              <a:off x="260040" y="1670560"/>
              <a:ext cx="575640" cy="415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42051" y="1652560"/>
                <a:ext cx="611258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14:cNvPr>
              <p14:cNvContentPartPr/>
              <p14:nvPr/>
            </p14:nvContentPartPr>
            <p14:xfrm>
              <a:off x="4002960" y="1683880"/>
              <a:ext cx="1036440" cy="424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984966" y="1665880"/>
                <a:ext cx="1072068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14:cNvPr>
              <p14:cNvContentPartPr/>
              <p14:nvPr/>
            </p14:nvContentPartPr>
            <p14:xfrm>
              <a:off x="1860240" y="1726360"/>
              <a:ext cx="1924560" cy="29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42243" y="1708382"/>
                <a:ext cx="1960193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14:cNvPr>
              <p14:cNvContentPartPr/>
              <p14:nvPr/>
            </p14:nvContentPartPr>
            <p14:xfrm>
              <a:off x="5356200" y="1653640"/>
              <a:ext cx="982080" cy="37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338560" y="1636000"/>
                <a:ext cx="1017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14:cNvPr>
              <p14:cNvContentPartPr/>
              <p14:nvPr/>
            </p14:nvContentPartPr>
            <p14:xfrm>
              <a:off x="5559240" y="820960"/>
              <a:ext cx="207000" cy="262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41600" y="802960"/>
                <a:ext cx="2426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14:cNvPr>
              <p14:cNvContentPartPr/>
              <p14:nvPr/>
            </p14:nvContentPartPr>
            <p14:xfrm>
              <a:off x="6535920" y="1713040"/>
              <a:ext cx="178560" cy="481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517920" y="1695040"/>
                <a:ext cx="2142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14:cNvPr>
              <p14:cNvContentPartPr/>
              <p14:nvPr/>
            </p14:nvContentPartPr>
            <p14:xfrm>
              <a:off x="6946680" y="1827880"/>
              <a:ext cx="967320" cy="305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929033" y="1810240"/>
                <a:ext cx="1002973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14:cNvPr>
              <p14:cNvContentPartPr/>
              <p14:nvPr/>
            </p14:nvContentPartPr>
            <p14:xfrm>
              <a:off x="211080" y="2129200"/>
              <a:ext cx="3109320" cy="1574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93440" y="2111200"/>
                <a:ext cx="3144960" cy="160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14:cNvPr>
              <p14:cNvContentPartPr/>
              <p14:nvPr/>
            </p14:nvContentPartPr>
            <p14:xfrm>
              <a:off x="3917640" y="2391280"/>
              <a:ext cx="252720" cy="261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99640" y="2373640"/>
                <a:ext cx="28836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14:cNvPr>
              <p14:cNvContentPartPr/>
              <p14:nvPr/>
            </p14:nvContentPartPr>
            <p14:xfrm>
              <a:off x="5330640" y="2326840"/>
              <a:ext cx="30600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313000" y="2309200"/>
                <a:ext cx="341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14:cNvPr>
              <p14:cNvContentPartPr/>
              <p14:nvPr/>
            </p14:nvContentPartPr>
            <p14:xfrm>
              <a:off x="4663920" y="2427280"/>
              <a:ext cx="1031760" cy="260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46274" y="2409640"/>
                <a:ext cx="106741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14:cNvPr>
              <p14:cNvContentPartPr/>
              <p14:nvPr/>
            </p14:nvContentPartPr>
            <p14:xfrm>
              <a:off x="4283040" y="2393080"/>
              <a:ext cx="262800" cy="299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265040" y="2375080"/>
                <a:ext cx="2984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14:cNvPr>
              <p14:cNvContentPartPr/>
              <p14:nvPr/>
            </p14:nvContentPartPr>
            <p14:xfrm>
              <a:off x="5161800" y="2141080"/>
              <a:ext cx="1113840" cy="693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143800" y="2123449"/>
                <a:ext cx="1149480" cy="728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14:cNvPr>
              <p14:cNvContentPartPr/>
              <p14:nvPr/>
            </p14:nvContentPartPr>
            <p14:xfrm>
              <a:off x="5985480" y="2432680"/>
              <a:ext cx="380880" cy="245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967840" y="2415040"/>
                <a:ext cx="416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14:cNvPr>
              <p14:cNvContentPartPr/>
              <p14:nvPr/>
            </p14:nvContentPartPr>
            <p14:xfrm>
              <a:off x="7308840" y="2542480"/>
              <a:ext cx="114480" cy="15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291200" y="2524840"/>
                <a:ext cx="150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14:cNvPr>
              <p14:cNvContentPartPr/>
              <p14:nvPr/>
            </p14:nvContentPartPr>
            <p14:xfrm>
              <a:off x="7281120" y="2614120"/>
              <a:ext cx="158760" cy="19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263480" y="2596480"/>
                <a:ext cx="194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14:cNvPr>
              <p14:cNvContentPartPr/>
              <p14:nvPr/>
            </p14:nvContentPartPr>
            <p14:xfrm>
              <a:off x="6825720" y="2411440"/>
              <a:ext cx="346680" cy="307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08062" y="2393800"/>
                <a:ext cx="38235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14:cNvPr>
              <p14:cNvContentPartPr/>
              <p14:nvPr/>
            </p14:nvContentPartPr>
            <p14:xfrm>
              <a:off x="7696560" y="2385520"/>
              <a:ext cx="325440" cy="316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678900" y="2367860"/>
                <a:ext cx="361119" cy="3524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14:cNvPr>
              <p14:cNvContentPartPr/>
              <p14:nvPr/>
            </p14:nvContentPartPr>
            <p14:xfrm>
              <a:off x="6355560" y="2214160"/>
              <a:ext cx="1819800" cy="632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337560" y="2178160"/>
                <a:ext cx="1855440" cy="70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14:cNvPr>
              <p14:cNvContentPartPr/>
              <p14:nvPr/>
            </p14:nvContentPartPr>
            <p14:xfrm>
              <a:off x="8511240" y="2259160"/>
              <a:ext cx="16200" cy="216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493240" y="2241160"/>
                <a:ext cx="51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14:cNvPr>
              <p14:cNvContentPartPr/>
              <p14:nvPr/>
            </p14:nvContentPartPr>
            <p14:xfrm>
              <a:off x="8367600" y="2251240"/>
              <a:ext cx="98280" cy="223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349960" y="2233240"/>
                <a:ext cx="13392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14:cNvPr>
              <p14:cNvContentPartPr/>
              <p14:nvPr/>
            </p14:nvContentPartPr>
            <p14:xfrm>
              <a:off x="8655600" y="2226040"/>
              <a:ext cx="45000" cy="2534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8637960" y="2208040"/>
                <a:ext cx="806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14:cNvPr>
              <p14:cNvContentPartPr/>
              <p14:nvPr/>
            </p14:nvContentPartPr>
            <p14:xfrm>
              <a:off x="3826200" y="2932000"/>
              <a:ext cx="639360" cy="480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808550" y="2914000"/>
                <a:ext cx="67502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14:cNvPr>
              <p14:cNvContentPartPr/>
              <p14:nvPr/>
            </p14:nvContentPartPr>
            <p14:xfrm>
              <a:off x="5261880" y="2920480"/>
              <a:ext cx="223200" cy="20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243880" y="2902480"/>
                <a:ext cx="2588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14:cNvPr>
              <p14:cNvContentPartPr/>
              <p14:nvPr/>
            </p14:nvContentPartPr>
            <p14:xfrm>
              <a:off x="4593000" y="3023440"/>
              <a:ext cx="991800" cy="323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575360" y="3005780"/>
                <a:ext cx="1027440" cy="35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14:cNvPr>
              <p14:cNvContentPartPr/>
              <p14:nvPr/>
            </p14:nvContentPartPr>
            <p14:xfrm>
              <a:off x="5864160" y="3080680"/>
              <a:ext cx="244080" cy="274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846520" y="3063040"/>
                <a:ext cx="2797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14:cNvPr>
              <p14:cNvContentPartPr/>
              <p14:nvPr/>
            </p14:nvContentPartPr>
            <p14:xfrm>
              <a:off x="6975120" y="3159520"/>
              <a:ext cx="136440" cy="248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957120" y="3141546"/>
                <a:ext cx="172080" cy="2843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14:cNvPr>
              <p14:cNvContentPartPr/>
              <p14:nvPr/>
            </p14:nvContentPartPr>
            <p14:xfrm>
              <a:off x="6713760" y="3233320"/>
              <a:ext cx="168120" cy="1738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696120" y="3215320"/>
                <a:ext cx="2037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14:cNvPr>
              <p14:cNvContentPartPr/>
              <p14:nvPr/>
            </p14:nvContentPartPr>
            <p14:xfrm>
              <a:off x="6369960" y="3164200"/>
              <a:ext cx="271080" cy="396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51960" y="3146576"/>
                <a:ext cx="30672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14:cNvPr>
              <p14:cNvContentPartPr/>
              <p14:nvPr/>
            </p14:nvContentPartPr>
            <p14:xfrm>
              <a:off x="8238720" y="3124240"/>
              <a:ext cx="193320" cy="23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8221080" y="3106240"/>
                <a:ext cx="2289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14:cNvPr>
              <p14:cNvContentPartPr/>
              <p14:nvPr/>
            </p14:nvContentPartPr>
            <p14:xfrm>
              <a:off x="8239440" y="3223960"/>
              <a:ext cx="449640" cy="295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221440" y="3206320"/>
                <a:ext cx="4852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14:cNvPr>
              <p14:cNvContentPartPr/>
              <p14:nvPr/>
            </p14:nvContentPartPr>
            <p14:xfrm>
              <a:off x="7217760" y="3180400"/>
              <a:ext cx="912240" cy="201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199760" y="3162432"/>
                <a:ext cx="947880" cy="23717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03743430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14:cNvPr>
              <p14:cNvContentPartPr/>
              <p14:nvPr/>
            </p14:nvContentPartPr>
            <p14:xfrm>
              <a:off x="357600" y="281320"/>
              <a:ext cx="4044240" cy="6087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1BEEC9B1-5ED5-4368-B068-08A07DC9D42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39960" y="263670"/>
                <a:ext cx="4079880" cy="6444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14:cNvPr>
              <p14:cNvContentPartPr/>
              <p14:nvPr/>
            </p14:nvContentPartPr>
            <p14:xfrm>
              <a:off x="4521360" y="485440"/>
              <a:ext cx="3240" cy="5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1FD7A58-6916-4744-A425-E89C2B1A2F6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03720" y="467800"/>
                <a:ext cx="3888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14:cNvPr>
              <p14:cNvContentPartPr/>
              <p14:nvPr/>
            </p14:nvContentPartPr>
            <p14:xfrm>
              <a:off x="4540080" y="623320"/>
              <a:ext cx="828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B533C81-0165-4162-AEF8-2F0E95880AC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2440" y="605680"/>
                <a:ext cx="4392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14:cNvPr>
              <p14:cNvContentPartPr/>
              <p14:nvPr/>
            </p14:nvContentPartPr>
            <p14:xfrm>
              <a:off x="5462760" y="110680"/>
              <a:ext cx="2252160" cy="937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0E3878A-B9EC-4AFA-B170-A3B1A90CF10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444760" y="92687"/>
                <a:ext cx="2287800" cy="9727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14:cNvPr>
              <p14:cNvContentPartPr/>
              <p14:nvPr/>
            </p14:nvContentPartPr>
            <p14:xfrm>
              <a:off x="7515840" y="1037320"/>
              <a:ext cx="189000" cy="2862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F819A63-B7AE-424B-A298-677CE62F7384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497840" y="1019343"/>
                <a:ext cx="224640" cy="3217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14:cNvPr>
              <p14:cNvContentPartPr/>
              <p14:nvPr/>
            </p14:nvContentPartPr>
            <p14:xfrm>
              <a:off x="7170600" y="1202920"/>
              <a:ext cx="236880" cy="3286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D93F7A4-5B03-409A-B94E-BB3CB02CE1F5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52600" y="1185280"/>
                <a:ext cx="2725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14:cNvPr>
              <p14:cNvContentPartPr/>
              <p14:nvPr/>
            </p14:nvContentPartPr>
            <p14:xfrm>
              <a:off x="7762800" y="777040"/>
              <a:ext cx="384120" cy="19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FC839B6D-4EC4-42FF-9EB9-5DFE6D5BCED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745160" y="759400"/>
                <a:ext cx="41976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14:cNvPr>
              <p14:cNvContentPartPr/>
              <p14:nvPr/>
            </p14:nvContentPartPr>
            <p14:xfrm>
              <a:off x="7135320" y="1068640"/>
              <a:ext cx="164160" cy="612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8AEA920-80E9-44E9-B812-35BF7B6D6E91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117680" y="1051000"/>
                <a:ext cx="199800" cy="9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14:cNvPr>
              <p14:cNvContentPartPr/>
              <p14:nvPr/>
            </p14:nvContentPartPr>
            <p14:xfrm>
              <a:off x="8291640" y="461680"/>
              <a:ext cx="124920" cy="1076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F136967-69F9-4789-84BF-F968A122982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8274000" y="444040"/>
                <a:ext cx="160560" cy="1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14:cNvPr>
              <p14:cNvContentPartPr/>
              <p14:nvPr/>
            </p14:nvContentPartPr>
            <p14:xfrm>
              <a:off x="8244840" y="694600"/>
              <a:ext cx="275760" cy="293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F5B03DD-71A6-4D6F-A9A5-16A0DE256E4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26863" y="676938"/>
                <a:ext cx="311354" cy="3294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14:cNvPr>
              <p14:cNvContentPartPr/>
              <p14:nvPr/>
            </p14:nvContentPartPr>
            <p14:xfrm>
              <a:off x="411960" y="1098160"/>
              <a:ext cx="308520" cy="401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515E5C4-0EDF-44A0-80A9-CF6DC119745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4320" y="1080520"/>
                <a:ext cx="34416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14:cNvPr>
              <p14:cNvContentPartPr/>
              <p14:nvPr/>
            </p14:nvContentPartPr>
            <p14:xfrm>
              <a:off x="842160" y="1241080"/>
              <a:ext cx="224280" cy="173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D24E9E35-01E4-4562-8297-12550496D22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24160" y="1223440"/>
                <a:ext cx="2599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14:cNvPr>
              <p14:cNvContentPartPr/>
              <p14:nvPr/>
            </p14:nvContentPartPr>
            <p14:xfrm>
              <a:off x="1124400" y="1293280"/>
              <a:ext cx="298440" cy="1285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ED57B42-3B01-4FB8-9E4B-162BE2BDFC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06760" y="1275280"/>
                <a:ext cx="334080" cy="16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14:cNvPr>
              <p14:cNvContentPartPr/>
              <p14:nvPr/>
            </p14:nvContentPartPr>
            <p14:xfrm>
              <a:off x="1721280" y="1303360"/>
              <a:ext cx="216360" cy="1450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6F53628B-8BC7-4AE0-A057-8E7B2CD4917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03280" y="1285720"/>
                <a:ext cx="252000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14:cNvPr>
              <p14:cNvContentPartPr/>
              <p14:nvPr/>
            </p14:nvContentPartPr>
            <p14:xfrm>
              <a:off x="1710480" y="118672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8FB7842-761E-4DDD-B703-294BD208D479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692480" y="11690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14:cNvPr>
              <p14:cNvContentPartPr/>
              <p14:nvPr/>
            </p14:nvContentPartPr>
            <p14:xfrm>
              <a:off x="2199360" y="1352320"/>
              <a:ext cx="3600" cy="13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AC69BB9-A7B9-4C1C-A097-5BC100F7E701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181720" y="1334680"/>
                <a:ext cx="3924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14:cNvPr>
              <p14:cNvContentPartPr/>
              <p14:nvPr/>
            </p14:nvContentPartPr>
            <p14:xfrm>
              <a:off x="2178840" y="1218760"/>
              <a:ext cx="360" cy="3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AD61192-937E-49BC-9EF3-36CAAE191DF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1200" y="1200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14:cNvPr>
              <p14:cNvContentPartPr/>
              <p14:nvPr/>
            </p14:nvContentPartPr>
            <p14:xfrm>
              <a:off x="2292960" y="1328560"/>
              <a:ext cx="214560" cy="1555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349DE6F-D119-4D45-B69D-62B9B8D94876}"/>
                  </a:ext>
                </a:extLst>
              </p:cNvPr>
              <p:cNvPicPr/>
              <p:nvPr/>
            </p:nvPicPr>
            <p:blipFill>
              <a:blip r:embed="rId36"/>
              <a:stretch>
                <a:fillRect/>
              </a:stretch>
            </p:blipFill>
            <p:spPr>
              <a:xfrm>
                <a:off x="2274960" y="1310920"/>
                <a:ext cx="25020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14:cNvPr>
              <p14:cNvContentPartPr/>
              <p14:nvPr/>
            </p14:nvContentPartPr>
            <p14:xfrm>
              <a:off x="2618400" y="1378960"/>
              <a:ext cx="11520" cy="78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C964B3C-81E3-47DF-9851-1AE4FDEBFF1F}"/>
                  </a:ext>
                </a:extLst>
              </p:cNvPr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2600760" y="1361320"/>
                <a:ext cx="4716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14:cNvPr>
              <p14:cNvContentPartPr/>
              <p14:nvPr/>
            </p14:nvContentPartPr>
            <p14:xfrm>
              <a:off x="2563320" y="1283560"/>
              <a:ext cx="360" cy="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3BA8AE9-750C-4D95-AFF9-AB4921C3540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45320" y="12655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14:cNvPr>
              <p14:cNvContentPartPr/>
              <p14:nvPr/>
            </p14:nvContentPartPr>
            <p14:xfrm>
              <a:off x="2763480" y="1151080"/>
              <a:ext cx="15120" cy="289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432310CB-92B7-483A-9ACD-A0EC771A7D4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745480" y="1133080"/>
                <a:ext cx="50760" cy="32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14:cNvPr>
              <p14:cNvContentPartPr/>
              <p14:nvPr/>
            </p14:nvContentPartPr>
            <p14:xfrm>
              <a:off x="2686440" y="1310200"/>
              <a:ext cx="205200" cy="13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316501C-7F7F-476F-93B0-94B04375E9AE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668800" y="1292200"/>
                <a:ext cx="240840" cy="4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14:cNvPr>
              <p14:cNvContentPartPr/>
              <p14:nvPr/>
            </p14:nvContentPartPr>
            <p14:xfrm>
              <a:off x="2959680" y="1368520"/>
              <a:ext cx="27000" cy="78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0018EC20-58DD-4FFE-A7D8-11D993B4CA8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941680" y="1350520"/>
                <a:ext cx="62640" cy="11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14:cNvPr>
              <p14:cNvContentPartPr/>
              <p14:nvPr/>
            </p14:nvContentPartPr>
            <p14:xfrm>
              <a:off x="2948880" y="126376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4AAF86E-D102-4F16-8099-D8F8D8C7720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931240" y="124576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14:cNvPr>
              <p14:cNvContentPartPr/>
              <p14:nvPr/>
            </p14:nvContentPartPr>
            <p14:xfrm>
              <a:off x="3047520" y="1117960"/>
              <a:ext cx="699840" cy="326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D6061D1-3A9E-46EB-980E-941352D4A1CD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3029880" y="1100320"/>
                <a:ext cx="73548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14:cNvPr>
              <p14:cNvContentPartPr/>
              <p14:nvPr/>
            </p14:nvContentPartPr>
            <p14:xfrm>
              <a:off x="3780120" y="1279600"/>
              <a:ext cx="198000" cy="4219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69B0478-E488-4CD7-B728-7A94895FDBDC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3762120" y="1261600"/>
                <a:ext cx="233640" cy="45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14:cNvPr>
              <p14:cNvContentPartPr/>
              <p14:nvPr/>
            </p14:nvContentPartPr>
            <p14:xfrm>
              <a:off x="4230120" y="1093120"/>
              <a:ext cx="1816200" cy="401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A2A771F-5714-423C-A14D-041696D065FE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212120" y="1075464"/>
                <a:ext cx="1851840" cy="4374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14:cNvPr>
              <p14:cNvContentPartPr/>
              <p14:nvPr/>
            </p14:nvContentPartPr>
            <p14:xfrm>
              <a:off x="946200" y="1701880"/>
              <a:ext cx="639360" cy="336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341303CE-19DD-4945-A8DF-E1C5856826C0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928560" y="1683880"/>
                <a:ext cx="675000" cy="37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14:cNvPr>
              <p14:cNvContentPartPr/>
              <p14:nvPr/>
            </p14:nvContentPartPr>
            <p14:xfrm>
              <a:off x="260040" y="1670560"/>
              <a:ext cx="575640" cy="415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AB3B4E-DBC4-4ECA-A1AA-6358E5DCFCB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242051" y="1652560"/>
                <a:ext cx="611258" cy="45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14:cNvPr>
              <p14:cNvContentPartPr/>
              <p14:nvPr/>
            </p14:nvContentPartPr>
            <p14:xfrm>
              <a:off x="4002960" y="1683880"/>
              <a:ext cx="1036440" cy="424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DDB8E67C-B9FC-459A-A398-572BA6B3D6F5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3984966" y="1665880"/>
                <a:ext cx="1072068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14:cNvPr>
              <p14:cNvContentPartPr/>
              <p14:nvPr/>
            </p14:nvContentPartPr>
            <p14:xfrm>
              <a:off x="1860240" y="1726360"/>
              <a:ext cx="1924560" cy="2970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0F60C790-F340-4920-B4E9-FFBC8895309A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1842243" y="1708382"/>
                <a:ext cx="1960193" cy="332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14:cNvPr>
              <p14:cNvContentPartPr/>
              <p14:nvPr/>
            </p14:nvContentPartPr>
            <p14:xfrm>
              <a:off x="5356200" y="1653640"/>
              <a:ext cx="982080" cy="376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7831BA-48C5-44E7-BE6B-7C4533E2BBFB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5338560" y="1636000"/>
                <a:ext cx="1017720" cy="41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14:cNvPr>
              <p14:cNvContentPartPr/>
              <p14:nvPr/>
            </p14:nvContentPartPr>
            <p14:xfrm>
              <a:off x="5559240" y="820960"/>
              <a:ext cx="207000" cy="2624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2E5F1FAD-58DD-417B-B054-80D43333B321}"/>
                  </a:ext>
                </a:extLst>
              </p:cNvPr>
              <p:cNvPicPr/>
              <p:nvPr/>
            </p:nvPicPr>
            <p:blipFill>
              <a:blip r:embed="rId64"/>
              <a:stretch>
                <a:fillRect/>
              </a:stretch>
            </p:blipFill>
            <p:spPr>
              <a:xfrm>
                <a:off x="5541600" y="802960"/>
                <a:ext cx="2426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5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14:cNvPr>
              <p14:cNvContentPartPr/>
              <p14:nvPr/>
            </p14:nvContentPartPr>
            <p14:xfrm>
              <a:off x="6535920" y="1713040"/>
              <a:ext cx="178560" cy="481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849D2F-62EE-497B-A7C8-AC797AE29E31}"/>
                  </a:ext>
                </a:extLst>
              </p:cNvPr>
              <p:cNvPicPr/>
              <p:nvPr/>
            </p:nvPicPr>
            <p:blipFill>
              <a:blip r:embed="rId66"/>
              <a:stretch>
                <a:fillRect/>
              </a:stretch>
            </p:blipFill>
            <p:spPr>
              <a:xfrm>
                <a:off x="6517920" y="1695040"/>
                <a:ext cx="214200" cy="51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7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14:cNvPr>
              <p14:cNvContentPartPr/>
              <p14:nvPr/>
            </p14:nvContentPartPr>
            <p14:xfrm>
              <a:off x="6946680" y="1827880"/>
              <a:ext cx="967320" cy="305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ECAC3E5-0E27-4BCE-A935-7A65658D1FD0}"/>
                  </a:ext>
                </a:extLst>
              </p:cNvPr>
              <p:cNvPicPr/>
              <p:nvPr/>
            </p:nvPicPr>
            <p:blipFill>
              <a:blip r:embed="rId68"/>
              <a:stretch>
                <a:fillRect/>
              </a:stretch>
            </p:blipFill>
            <p:spPr>
              <a:xfrm>
                <a:off x="6929033" y="1810240"/>
                <a:ext cx="1002973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14:cNvPr>
              <p14:cNvContentPartPr/>
              <p14:nvPr/>
            </p14:nvContentPartPr>
            <p14:xfrm>
              <a:off x="211080" y="2129200"/>
              <a:ext cx="3109320" cy="15742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7FEC13C-D067-4220-BAFB-F4BE3775AA1C}"/>
                  </a:ext>
                </a:extLst>
              </p:cNvPr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93440" y="2111200"/>
                <a:ext cx="3144960" cy="160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14:cNvPr>
              <p14:cNvContentPartPr/>
              <p14:nvPr/>
            </p14:nvContentPartPr>
            <p14:xfrm>
              <a:off x="3917640" y="2391280"/>
              <a:ext cx="252720" cy="261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4B2EBCFE-1A60-4FFF-A17D-1D8EE8FC494A}"/>
                  </a:ext>
                </a:extLst>
              </p:cNvPr>
              <p:cNvPicPr/>
              <p:nvPr/>
            </p:nvPicPr>
            <p:blipFill>
              <a:blip r:embed="rId72"/>
              <a:stretch>
                <a:fillRect/>
              </a:stretch>
            </p:blipFill>
            <p:spPr>
              <a:xfrm>
                <a:off x="3899640" y="2373640"/>
                <a:ext cx="28836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14:cNvPr>
              <p14:cNvContentPartPr/>
              <p14:nvPr/>
            </p14:nvContentPartPr>
            <p14:xfrm>
              <a:off x="5330640" y="2326840"/>
              <a:ext cx="306000" cy="172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B6A9FAB0-2507-43B0-85E5-59578E8EEF66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313000" y="2309200"/>
                <a:ext cx="341640" cy="5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14:cNvPr>
              <p14:cNvContentPartPr/>
              <p14:nvPr/>
            </p14:nvContentPartPr>
            <p14:xfrm>
              <a:off x="4663920" y="2427280"/>
              <a:ext cx="1031760" cy="2602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FC9B580-394D-4F9B-BEBE-0603D9F05FD2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4646274" y="2409640"/>
                <a:ext cx="1067412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14:cNvPr>
              <p14:cNvContentPartPr/>
              <p14:nvPr/>
            </p14:nvContentPartPr>
            <p14:xfrm>
              <a:off x="4283040" y="2393080"/>
              <a:ext cx="262800" cy="299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8C13EE5A-1930-4C8A-97D8-75A904BE82BF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4265040" y="2375080"/>
                <a:ext cx="2984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14:cNvPr>
              <p14:cNvContentPartPr/>
              <p14:nvPr/>
            </p14:nvContentPartPr>
            <p14:xfrm>
              <a:off x="5161800" y="2141080"/>
              <a:ext cx="1113840" cy="693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24D26F-46CF-414A-94DA-F994CA4667DA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5143800" y="2123449"/>
                <a:ext cx="1149480" cy="728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14:cNvPr>
              <p14:cNvContentPartPr/>
              <p14:nvPr/>
            </p14:nvContentPartPr>
            <p14:xfrm>
              <a:off x="5985480" y="2432680"/>
              <a:ext cx="380880" cy="2455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9A21DD7-FEF7-4F87-8B29-8B28DEFBD80F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5967840" y="2415040"/>
                <a:ext cx="416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14:cNvPr>
              <p14:cNvContentPartPr/>
              <p14:nvPr/>
            </p14:nvContentPartPr>
            <p14:xfrm>
              <a:off x="7308840" y="2542480"/>
              <a:ext cx="114480" cy="15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D3C5314-2BEA-4A9F-A0BB-B4C67F7E0021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291200" y="2524840"/>
                <a:ext cx="15012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14:cNvPr>
              <p14:cNvContentPartPr/>
              <p14:nvPr/>
            </p14:nvContentPartPr>
            <p14:xfrm>
              <a:off x="7281120" y="2614120"/>
              <a:ext cx="158760" cy="190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412C0A2-C7D4-4259-BF17-80944909A7B7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7263480" y="2596480"/>
                <a:ext cx="19440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14:cNvPr>
              <p14:cNvContentPartPr/>
              <p14:nvPr/>
            </p14:nvContentPartPr>
            <p14:xfrm>
              <a:off x="6825720" y="2411440"/>
              <a:ext cx="346680" cy="3078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A93210B-3AE6-4E89-A7A9-44D445A8A6A5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08062" y="2393800"/>
                <a:ext cx="382357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14:cNvPr>
              <p14:cNvContentPartPr/>
              <p14:nvPr/>
            </p14:nvContentPartPr>
            <p14:xfrm>
              <a:off x="7696560" y="2385520"/>
              <a:ext cx="325440" cy="316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D695B5E-9B80-44D2-8A53-7DA1841114B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7678900" y="2367860"/>
                <a:ext cx="361119" cy="3524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14:cNvPr>
              <p14:cNvContentPartPr/>
              <p14:nvPr/>
            </p14:nvContentPartPr>
            <p14:xfrm>
              <a:off x="6355560" y="2214160"/>
              <a:ext cx="1819800" cy="6321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7AABB36-3ED3-4032-A816-59696775C19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6337560" y="2178160"/>
                <a:ext cx="1855440" cy="70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14:cNvPr>
              <p14:cNvContentPartPr/>
              <p14:nvPr/>
            </p14:nvContentPartPr>
            <p14:xfrm>
              <a:off x="8511240" y="2259160"/>
              <a:ext cx="16200" cy="216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4AF50F3-9AF4-4B36-A9D7-509FB26A54A4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8493240" y="2241160"/>
                <a:ext cx="51840" cy="25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14:cNvPr>
              <p14:cNvContentPartPr/>
              <p14:nvPr/>
            </p14:nvContentPartPr>
            <p14:xfrm>
              <a:off x="8367600" y="2251240"/>
              <a:ext cx="98280" cy="2232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966BBF7-4039-493C-AA57-5765757D3473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8349960" y="2233240"/>
                <a:ext cx="13392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14:cNvPr>
              <p14:cNvContentPartPr/>
              <p14:nvPr/>
            </p14:nvContentPartPr>
            <p14:xfrm>
              <a:off x="8655600" y="2226040"/>
              <a:ext cx="45000" cy="2534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195BB2-694D-4D34-8719-5DE74CCD1406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8637960" y="2208040"/>
                <a:ext cx="80640" cy="28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14:cNvPr>
              <p14:cNvContentPartPr/>
              <p14:nvPr/>
            </p14:nvContentPartPr>
            <p14:xfrm>
              <a:off x="3826200" y="2932000"/>
              <a:ext cx="639360" cy="480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B33D03CF-7397-4977-BFF1-46815CFA2D85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3808550" y="2914000"/>
                <a:ext cx="675020" cy="51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14:cNvPr>
              <p14:cNvContentPartPr/>
              <p14:nvPr/>
            </p14:nvContentPartPr>
            <p14:xfrm>
              <a:off x="5261880" y="2920480"/>
              <a:ext cx="223200" cy="201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75A1BDC-855A-499E-A76B-CFD8AB0B0769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243880" y="2902480"/>
                <a:ext cx="258840" cy="5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14:cNvPr>
              <p14:cNvContentPartPr/>
              <p14:nvPr/>
            </p14:nvContentPartPr>
            <p14:xfrm>
              <a:off x="4593000" y="3023440"/>
              <a:ext cx="991800" cy="323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8E3DFE9-1737-4D45-B664-94C38365F0C9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575360" y="3005780"/>
                <a:ext cx="1027440" cy="35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14:cNvPr>
              <p14:cNvContentPartPr/>
              <p14:nvPr/>
            </p14:nvContentPartPr>
            <p14:xfrm>
              <a:off x="5864160" y="3080680"/>
              <a:ext cx="244080" cy="274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19F1B62-A868-439F-AB46-5AA25A411F62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5846520" y="3063040"/>
                <a:ext cx="279720" cy="31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14:cNvPr>
              <p14:cNvContentPartPr/>
              <p14:nvPr/>
            </p14:nvContentPartPr>
            <p14:xfrm>
              <a:off x="6975120" y="3159520"/>
              <a:ext cx="136440" cy="2487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D0D509C2-68C3-4C9E-B836-5707206359BF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6957120" y="3141546"/>
                <a:ext cx="172080" cy="2843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14:cNvPr>
              <p14:cNvContentPartPr/>
              <p14:nvPr/>
            </p14:nvContentPartPr>
            <p14:xfrm>
              <a:off x="6713760" y="3233320"/>
              <a:ext cx="168120" cy="1738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E5C8AC7-1A19-4B23-BEE8-0A1B4AE0EDD2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696120" y="3215320"/>
                <a:ext cx="20376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14:cNvPr>
              <p14:cNvContentPartPr/>
              <p14:nvPr/>
            </p14:nvContentPartPr>
            <p14:xfrm>
              <a:off x="6369960" y="3164200"/>
              <a:ext cx="271080" cy="396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EF41345-974E-4F41-B3BB-56C2DDC013D3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6351960" y="3146576"/>
                <a:ext cx="306720" cy="4319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14:cNvPr>
              <p14:cNvContentPartPr/>
              <p14:nvPr/>
            </p14:nvContentPartPr>
            <p14:xfrm>
              <a:off x="8238720" y="3124240"/>
              <a:ext cx="193320" cy="23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4BFB1DD-AE70-4045-AC3B-2C44900D3630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8221080" y="3106240"/>
                <a:ext cx="22896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14:cNvPr>
              <p14:cNvContentPartPr/>
              <p14:nvPr/>
            </p14:nvContentPartPr>
            <p14:xfrm>
              <a:off x="8239440" y="3223960"/>
              <a:ext cx="449640" cy="2952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1D6E9EE-376D-4D5D-AE5B-C98DB4F33A00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8221440" y="3206320"/>
                <a:ext cx="485280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14:cNvPr>
              <p14:cNvContentPartPr/>
              <p14:nvPr/>
            </p14:nvContentPartPr>
            <p14:xfrm>
              <a:off x="7217760" y="3180400"/>
              <a:ext cx="912240" cy="201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B11E6F3-4E84-4227-997E-D587E8FE2CCC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7199760" y="3162432"/>
                <a:ext cx="947880" cy="2371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14:cNvPr>
              <p14:cNvContentPartPr/>
              <p14:nvPr/>
            </p14:nvContentPartPr>
            <p14:xfrm>
              <a:off x="3375840" y="3426640"/>
              <a:ext cx="911160" cy="3744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4420CF3-55DA-4264-BE29-06F50BFBCC41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357833" y="3409000"/>
                <a:ext cx="946814" cy="41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14:cNvPr>
              <p14:cNvContentPartPr/>
              <p14:nvPr/>
            </p14:nvContentPartPr>
            <p14:xfrm>
              <a:off x="4679040" y="3474520"/>
              <a:ext cx="1510920" cy="4600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F032D3D-0EBC-4D16-A9E5-E12DD3320E74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4661044" y="3456520"/>
                <a:ext cx="1546552" cy="495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75558437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51657</TotalTime>
  <Words>186</Words>
  <Application>Microsoft Office PowerPoint</Application>
  <PresentationFormat>On-screen Show (4:3)</PresentationFormat>
  <Paragraphs>186</Paragraphs>
  <Slides>186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186</vt:i4>
      </vt:variant>
    </vt:vector>
  </HeadingPairs>
  <TitlesOfParts>
    <vt:vector size="191" baseType="lpstr">
      <vt:lpstr>Arial</vt:lpstr>
      <vt:lpstr>Calibri</vt:lpstr>
      <vt:lpstr>Times New Roman</vt:lpstr>
      <vt:lpstr>Office Theme</vt:lpstr>
      <vt:lpstr>Custom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Mooser</dc:creator>
  <cp:lastModifiedBy>Michael Dugger</cp:lastModifiedBy>
  <cp:revision>357</cp:revision>
  <dcterms:created xsi:type="dcterms:W3CDTF">2010-09-30T20:09:09Z</dcterms:created>
  <dcterms:modified xsi:type="dcterms:W3CDTF">2022-11-08T14:49:50Z</dcterms:modified>
</cp:coreProperties>
</file>